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wdp" ContentType="image/vnd.ms-photo"/>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1.xml" ContentType="application/vnd.openxmlformats-officedocument.drawingml.chart+xml"/>
  <Override PartName="/ppt/notesSlides/notesSlide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style1.xml" ContentType="application/vnd.ms-office.chartstyle+xml"/>
  <Override PartName="/ppt/charts/colors1.xml" ContentType="application/vnd.ms-office.chartcolorstyle+xml"/>
  <Override PartName="/ppt/charts/chart7.xml" ContentType="application/vnd.openxmlformats-officedocument.drawingml.chart+xml"/>
  <Override PartName="/ppt/charts/style2.xml" ContentType="application/vnd.ms-office.chartstyle+xml"/>
  <Override PartName="/ppt/charts/colors2.xml" ContentType="application/vnd.ms-office.chartcolorstyle+xml"/>
  <Override PartName="/ppt/charts/chart8.xml" ContentType="application/vnd.openxmlformats-officedocument.drawingml.chart+xml"/>
  <Override PartName="/ppt/charts/style3.xml" ContentType="application/vnd.ms-office.chartstyle+xml"/>
  <Override PartName="/ppt/charts/colors3.xml" ContentType="application/vnd.ms-office.chartcolorstyl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style4.xml" ContentType="application/vnd.ms-office.chartstyle+xml"/>
  <Override PartName="/ppt/charts/colors4.xml" ContentType="application/vnd.ms-office.chartcolorstyle+xml"/>
  <Override PartName="/ppt/charts/chart12.xml" ContentType="application/vnd.openxmlformats-officedocument.drawingml.chart+xml"/>
  <Override PartName="/ppt/charts/style5.xml" ContentType="application/vnd.ms-office.chartstyle+xml"/>
  <Override PartName="/ppt/charts/colors5.xml" ContentType="application/vnd.ms-office.chartcolorstyle+xml"/>
  <Override PartName="/ppt/charts/chart13.xml" ContentType="application/vnd.openxmlformats-officedocument.drawingml.chart+xml"/>
  <Override PartName="/ppt/charts/style6.xml" ContentType="application/vnd.ms-office.chartstyle+xml"/>
  <Override PartName="/ppt/charts/colors6.xml" ContentType="application/vnd.ms-office.chartcolorstyle+xml"/>
  <Override PartName="/ppt/charts/chart14.xml" ContentType="application/vnd.openxmlformats-officedocument.drawingml.chart+xml"/>
  <Override PartName="/ppt/charts/chart15.xml" ContentType="application/vnd.openxmlformats-officedocument.drawingml.chart+xml"/>
  <Override PartName="/ppt/charts/style7.xml" ContentType="application/vnd.ms-office.chartstyle+xml"/>
  <Override PartName="/ppt/charts/colors7.xml" ContentType="application/vnd.ms-office.chartcolorstyle+xml"/>
  <Override PartName="/ppt/charts/chart16.xml" ContentType="application/vnd.openxmlformats-officedocument.drawingml.chart+xml"/>
  <Override PartName="/ppt/charts/style8.xml" ContentType="application/vnd.ms-office.chartstyle+xml"/>
  <Override PartName="/ppt/charts/colors8.xml" ContentType="application/vnd.ms-office.chartcolorstyle+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style9.xml" ContentType="application/vnd.ms-office.chartstyle+xml"/>
  <Override PartName="/ppt/charts/colors9.xml" ContentType="application/vnd.ms-office.chartcolorstyle+xml"/>
  <Override PartName="/ppt/charts/chart35.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xml" ContentType="application/vnd.openxmlformats-officedocument.presentationml.notesSlide+xml"/>
  <Override PartName="/ppt/charts/chart36.xml" ContentType="application/vnd.openxmlformats-officedocument.drawingml.chart+xml"/>
  <Override PartName="/ppt/charts/chart37.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898" r:id="rId1"/>
    <p:sldMasterId id="2147483976" r:id="rId2"/>
  </p:sldMasterIdLst>
  <p:notesMasterIdLst>
    <p:notesMasterId r:id="rId151"/>
  </p:notesMasterIdLst>
  <p:sldIdLst>
    <p:sldId id="1369" r:id="rId3"/>
    <p:sldId id="1396" r:id="rId4"/>
    <p:sldId id="1359" r:id="rId5"/>
    <p:sldId id="1367" r:id="rId6"/>
    <p:sldId id="1360" r:id="rId7"/>
    <p:sldId id="1361" r:id="rId8"/>
    <p:sldId id="1362" r:id="rId9"/>
    <p:sldId id="1363" r:id="rId10"/>
    <p:sldId id="1364" r:id="rId11"/>
    <p:sldId id="1365" r:id="rId12"/>
    <p:sldId id="1373" r:id="rId13"/>
    <p:sldId id="1371" r:id="rId14"/>
    <p:sldId id="1374" r:id="rId15"/>
    <p:sldId id="1375" r:id="rId16"/>
    <p:sldId id="1376" r:id="rId17"/>
    <p:sldId id="1377" r:id="rId18"/>
    <p:sldId id="1378" r:id="rId19"/>
    <p:sldId id="1379" r:id="rId20"/>
    <p:sldId id="1380" r:id="rId21"/>
    <p:sldId id="1381" r:id="rId22"/>
    <p:sldId id="1382" r:id="rId23"/>
    <p:sldId id="1383" r:id="rId24"/>
    <p:sldId id="1384" r:id="rId25"/>
    <p:sldId id="1385" r:id="rId26"/>
    <p:sldId id="1386" r:id="rId27"/>
    <p:sldId id="1387" r:id="rId28"/>
    <p:sldId id="1388" r:id="rId29"/>
    <p:sldId id="1389" r:id="rId30"/>
    <p:sldId id="1390" r:id="rId31"/>
    <p:sldId id="1391" r:id="rId32"/>
    <p:sldId id="1392" r:id="rId33"/>
    <p:sldId id="1393" r:id="rId34"/>
    <p:sldId id="1394" r:id="rId35"/>
    <p:sldId id="1395" r:id="rId36"/>
    <p:sldId id="1366" r:id="rId37"/>
    <p:sldId id="1368" r:id="rId38"/>
    <p:sldId id="651" r:id="rId39"/>
    <p:sldId id="771" r:id="rId40"/>
    <p:sldId id="772" r:id="rId41"/>
    <p:sldId id="773" r:id="rId42"/>
    <p:sldId id="803" r:id="rId43"/>
    <p:sldId id="887" r:id="rId44"/>
    <p:sldId id="776" r:id="rId45"/>
    <p:sldId id="778" r:id="rId46"/>
    <p:sldId id="784" r:id="rId47"/>
    <p:sldId id="785" r:id="rId48"/>
    <p:sldId id="786" r:id="rId49"/>
    <p:sldId id="1183" r:id="rId50"/>
    <p:sldId id="1212" r:id="rId51"/>
    <p:sldId id="1213" r:id="rId52"/>
    <p:sldId id="1214" r:id="rId53"/>
    <p:sldId id="1215" r:id="rId54"/>
    <p:sldId id="1216" r:id="rId55"/>
    <p:sldId id="1217" r:id="rId56"/>
    <p:sldId id="1219" r:id="rId57"/>
    <p:sldId id="1220" r:id="rId58"/>
    <p:sldId id="1221" r:id="rId59"/>
    <p:sldId id="1222" r:id="rId60"/>
    <p:sldId id="1223" r:id="rId61"/>
    <p:sldId id="1224" r:id="rId62"/>
    <p:sldId id="1225" r:id="rId63"/>
    <p:sldId id="1226" r:id="rId64"/>
    <p:sldId id="1227" r:id="rId65"/>
    <p:sldId id="1246" r:id="rId66"/>
    <p:sldId id="916" r:id="rId67"/>
    <p:sldId id="918" r:id="rId68"/>
    <p:sldId id="490" r:id="rId69"/>
    <p:sldId id="921" r:id="rId70"/>
    <p:sldId id="492" r:id="rId71"/>
    <p:sldId id="493" r:id="rId72"/>
    <p:sldId id="260" r:id="rId73"/>
    <p:sldId id="1278" r:id="rId74"/>
    <p:sldId id="926" r:id="rId75"/>
    <p:sldId id="619" r:id="rId76"/>
    <p:sldId id="606" r:id="rId77"/>
    <p:sldId id="618" r:id="rId78"/>
    <p:sldId id="607" r:id="rId79"/>
    <p:sldId id="614" r:id="rId80"/>
    <p:sldId id="611" r:id="rId81"/>
    <p:sldId id="928" r:id="rId82"/>
    <p:sldId id="615" r:id="rId83"/>
    <p:sldId id="1134" r:id="rId84"/>
    <p:sldId id="1313" r:id="rId85"/>
    <p:sldId id="1316" r:id="rId86"/>
    <p:sldId id="1319" r:id="rId87"/>
    <p:sldId id="1318" r:id="rId88"/>
    <p:sldId id="1356" r:id="rId89"/>
    <p:sldId id="1357" r:id="rId90"/>
    <p:sldId id="1358" r:id="rId91"/>
    <p:sldId id="724" r:id="rId92"/>
    <p:sldId id="726" r:id="rId93"/>
    <p:sldId id="728" r:id="rId94"/>
    <p:sldId id="730" r:id="rId95"/>
    <p:sldId id="732" r:id="rId96"/>
    <p:sldId id="734" r:id="rId97"/>
    <p:sldId id="736" r:id="rId98"/>
    <p:sldId id="738" r:id="rId99"/>
    <p:sldId id="740" r:id="rId100"/>
    <p:sldId id="742" r:id="rId101"/>
    <p:sldId id="744" r:id="rId102"/>
    <p:sldId id="746" r:id="rId103"/>
    <p:sldId id="750" r:id="rId104"/>
    <p:sldId id="752" r:id="rId105"/>
    <p:sldId id="754" r:id="rId106"/>
    <p:sldId id="756" r:id="rId107"/>
    <p:sldId id="768" r:id="rId108"/>
    <p:sldId id="1283" r:id="rId109"/>
    <p:sldId id="770" r:id="rId110"/>
    <p:sldId id="762" r:id="rId111"/>
    <p:sldId id="764" r:id="rId112"/>
    <p:sldId id="766" r:id="rId113"/>
    <p:sldId id="1372" r:id="rId114"/>
    <p:sldId id="1304" r:id="rId115"/>
    <p:sldId id="817" r:id="rId116"/>
    <p:sldId id="1331" r:id="rId117"/>
    <p:sldId id="365" r:id="rId118"/>
    <p:sldId id="486" r:id="rId119"/>
    <p:sldId id="461" r:id="rId120"/>
    <p:sldId id="352" r:id="rId121"/>
    <p:sldId id="293" r:id="rId122"/>
    <p:sldId id="294" r:id="rId123"/>
    <p:sldId id="487" r:id="rId124"/>
    <p:sldId id="296" r:id="rId125"/>
    <p:sldId id="748" r:id="rId126"/>
    <p:sldId id="463" r:id="rId127"/>
    <p:sldId id="464" r:id="rId128"/>
    <p:sldId id="366" r:id="rId129"/>
    <p:sldId id="504" r:id="rId130"/>
    <p:sldId id="826" r:id="rId131"/>
    <p:sldId id="318" r:id="rId132"/>
    <p:sldId id="815" r:id="rId133"/>
    <p:sldId id="805" r:id="rId134"/>
    <p:sldId id="1099" r:id="rId135"/>
    <p:sldId id="1100" r:id="rId136"/>
    <p:sldId id="1101" r:id="rId137"/>
    <p:sldId id="1102" r:id="rId138"/>
    <p:sldId id="1103" r:id="rId139"/>
    <p:sldId id="1104" r:id="rId140"/>
    <p:sldId id="1105" r:id="rId141"/>
    <p:sldId id="1106" r:id="rId142"/>
    <p:sldId id="1107" r:id="rId143"/>
    <p:sldId id="1108" r:id="rId144"/>
    <p:sldId id="1109" r:id="rId145"/>
    <p:sldId id="1110" r:id="rId146"/>
    <p:sldId id="1111" r:id="rId147"/>
    <p:sldId id="1112" r:id="rId148"/>
    <p:sldId id="1113" r:id="rId149"/>
    <p:sldId id="1114" r:id="rId150"/>
  </p:sldIdLst>
  <p:sldSz cx="12192000" cy="6858000"/>
  <p:notesSz cx="6858000" cy="9144000"/>
  <p:defaultTex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570" userDrawn="1">
          <p15:clr>
            <a:srgbClr val="A4A3A4"/>
          </p15:clr>
        </p15:guide>
        <p15:guide id="2" pos="3984" userDrawn="1">
          <p15:clr>
            <a:srgbClr val="A4A3A4"/>
          </p15:clr>
        </p15:guide>
        <p15:guide id="3" orient="horz" pos="1094" userDrawn="1">
          <p15:clr>
            <a:srgbClr val="A4A3A4"/>
          </p15:clr>
        </p15:guide>
        <p15:guide id="4" pos="3320"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CAC5"/>
    <a:srgbClr val="DDDDDD"/>
    <a:srgbClr val="B2B2B2"/>
    <a:srgbClr val="FFFFFF"/>
    <a:srgbClr val="808080"/>
    <a:srgbClr val="5F5F5F"/>
    <a:srgbClr val="000000"/>
    <a:srgbClr val="C0C0C0"/>
    <a:srgbClr val="7F7F7F"/>
    <a:srgbClr val="32868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3948" autoAdjust="0"/>
    <p:restoredTop sz="95491" autoAdjust="0"/>
  </p:normalViewPr>
  <p:slideViewPr>
    <p:cSldViewPr snapToObjects="1">
      <p:cViewPr varScale="1">
        <p:scale>
          <a:sx n="36" d="100"/>
          <a:sy n="36" d="100"/>
        </p:scale>
        <p:origin x="336" y="60"/>
      </p:cViewPr>
      <p:guideLst>
        <p:guide orient="horz" pos="1570"/>
        <p:guide pos="3984"/>
        <p:guide orient="horz" pos="1094"/>
        <p:guide pos="3320"/>
      </p:guideLst>
    </p:cSldViewPr>
  </p:slideViewPr>
  <p:notesTextViewPr>
    <p:cViewPr>
      <p:scale>
        <a:sx n="1" d="1"/>
        <a:sy n="1" d="1"/>
      </p:scale>
      <p:origin x="0" y="0"/>
    </p:cViewPr>
  </p:notesTextViewPr>
  <p:sorterViewPr>
    <p:cViewPr varScale="1">
      <p:scale>
        <a:sx n="1" d="1"/>
        <a:sy n="1" d="1"/>
      </p:scale>
      <p:origin x="0" y="-200862"/>
    </p:cViewPr>
  </p:sorterViewPr>
  <p:notesViewPr>
    <p:cSldViewPr snapToObjects="1">
      <p:cViewPr varScale="1">
        <p:scale>
          <a:sx n="73" d="100"/>
          <a:sy n="73" d="100"/>
        </p:scale>
        <p:origin x="-3792" y="-112"/>
      </p:cViewPr>
      <p:guideLst>
        <p:guide orient="horz" pos="2880"/>
        <p:guide pos="2160"/>
      </p:guideLst>
    </p:cSldViewPr>
  </p:notesViewPr>
  <p:gridSpacing cx="36004" cy="36004"/>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38" Type="http://schemas.openxmlformats.org/officeDocument/2006/relationships/slide" Target="slides/slide136.xml"/><Relationship Id="rId154" Type="http://schemas.openxmlformats.org/officeDocument/2006/relationships/theme" Target="theme/theme1.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28" Type="http://schemas.openxmlformats.org/officeDocument/2006/relationships/slide" Target="slides/slide126.xml"/><Relationship Id="rId144" Type="http://schemas.openxmlformats.org/officeDocument/2006/relationships/slide" Target="slides/slide142.xml"/><Relationship Id="rId149" Type="http://schemas.openxmlformats.org/officeDocument/2006/relationships/slide" Target="slides/slide147.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slide" Target="slides/slide116.xml"/><Relationship Id="rId134" Type="http://schemas.openxmlformats.org/officeDocument/2006/relationships/slide" Target="slides/slide132.xml"/><Relationship Id="rId139" Type="http://schemas.openxmlformats.org/officeDocument/2006/relationships/slide" Target="slides/slide137.xml"/><Relationship Id="rId80" Type="http://schemas.openxmlformats.org/officeDocument/2006/relationships/slide" Target="slides/slide78.xml"/><Relationship Id="rId85" Type="http://schemas.openxmlformats.org/officeDocument/2006/relationships/slide" Target="slides/slide83.xml"/><Relationship Id="rId150" Type="http://schemas.openxmlformats.org/officeDocument/2006/relationships/slide" Target="slides/slide148.xml"/><Relationship Id="rId155" Type="http://schemas.openxmlformats.org/officeDocument/2006/relationships/tableStyles" Target="tableStyles.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slide" Target="slides/slide101.xml"/><Relationship Id="rId108" Type="http://schemas.openxmlformats.org/officeDocument/2006/relationships/slide" Target="slides/slide106.xml"/><Relationship Id="rId116" Type="http://schemas.openxmlformats.org/officeDocument/2006/relationships/slide" Target="slides/slide114.xml"/><Relationship Id="rId124" Type="http://schemas.openxmlformats.org/officeDocument/2006/relationships/slide" Target="slides/slide122.xml"/><Relationship Id="rId129" Type="http://schemas.openxmlformats.org/officeDocument/2006/relationships/slide" Target="slides/slide127.xml"/><Relationship Id="rId137" Type="http://schemas.openxmlformats.org/officeDocument/2006/relationships/slide" Target="slides/slide13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11" Type="http://schemas.openxmlformats.org/officeDocument/2006/relationships/slide" Target="slides/slide109.xml"/><Relationship Id="rId132" Type="http://schemas.openxmlformats.org/officeDocument/2006/relationships/slide" Target="slides/slide130.xml"/><Relationship Id="rId140" Type="http://schemas.openxmlformats.org/officeDocument/2006/relationships/slide" Target="slides/slide138.xml"/><Relationship Id="rId145" Type="http://schemas.openxmlformats.org/officeDocument/2006/relationships/slide" Target="slides/slide143.xml"/><Relationship Id="rId153" Type="http://schemas.openxmlformats.org/officeDocument/2006/relationships/viewProps" Target="view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14" Type="http://schemas.openxmlformats.org/officeDocument/2006/relationships/slide" Target="slides/slide112.xml"/><Relationship Id="rId119" Type="http://schemas.openxmlformats.org/officeDocument/2006/relationships/slide" Target="slides/slide117.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30" Type="http://schemas.openxmlformats.org/officeDocument/2006/relationships/slide" Target="slides/slide128.xml"/><Relationship Id="rId135" Type="http://schemas.openxmlformats.org/officeDocument/2006/relationships/slide" Target="slides/slide133.xml"/><Relationship Id="rId143" Type="http://schemas.openxmlformats.org/officeDocument/2006/relationships/slide" Target="slides/slide141.xml"/><Relationship Id="rId148" Type="http://schemas.openxmlformats.org/officeDocument/2006/relationships/slide" Target="slides/slide146.xml"/><Relationship Id="rId151" Type="http://schemas.openxmlformats.org/officeDocument/2006/relationships/notesMaster" Target="notesMasters/notesMaster1.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slide" Target="slides/slide139.xml"/><Relationship Id="rId146" Type="http://schemas.openxmlformats.org/officeDocument/2006/relationships/slide" Target="slides/slide144.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presProps" Target="presProps.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3" Type="http://schemas.openxmlformats.org/officeDocument/2006/relationships/slide" Target="slides/slide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Sheet112.xlsx"/><Relationship Id="rId2" Type="http://schemas.microsoft.com/office/2011/relationships/chartColorStyle" Target="colors4.xml"/><Relationship Id="rId1" Type="http://schemas.microsoft.com/office/2011/relationships/chartStyle" Target="style4.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Sheet12.xlsx"/><Relationship Id="rId2" Type="http://schemas.microsoft.com/office/2011/relationships/chartColorStyle" Target="colors5.xml"/><Relationship Id="rId1" Type="http://schemas.microsoft.com/office/2011/relationships/chartStyle" Target="style5.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Sheet13.xlsx"/><Relationship Id="rId2" Type="http://schemas.microsoft.com/office/2011/relationships/chartColorStyle" Target="colors6.xml"/><Relationship Id="rId1" Type="http://schemas.microsoft.com/office/2011/relationships/chartStyle" Target="style6.xml"/></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Sheet15.xlsx"/><Relationship Id="rId2" Type="http://schemas.microsoft.com/office/2011/relationships/chartColorStyle" Target="colors7.xml"/><Relationship Id="rId1" Type="http://schemas.microsoft.com/office/2011/relationships/chartStyle" Target="style7.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Sheet16.xlsx"/><Relationship Id="rId2" Type="http://schemas.microsoft.com/office/2011/relationships/chartColorStyle" Target="colors8.xml"/><Relationship Id="rId1" Type="http://schemas.microsoft.com/office/2011/relationships/chartStyle" Target="style8.xml"/></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Sheet34.xlsx"/><Relationship Id="rId2" Type="http://schemas.microsoft.com/office/2011/relationships/chartColorStyle" Target="colors9.xml"/><Relationship Id="rId1" Type="http://schemas.microsoft.com/office/2011/relationships/chartStyle" Target="style9.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Sheet35.xlsx"/><Relationship Id="rId2" Type="http://schemas.microsoft.com/office/2011/relationships/chartColorStyle" Target="colors10.xml"/><Relationship Id="rId1" Type="http://schemas.microsoft.com/office/2011/relationships/chartStyle" Target="style10.xml"/></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Sheet6.xlsx"/><Relationship Id="rId2" Type="http://schemas.microsoft.com/office/2011/relationships/chartColorStyle" Target="colors1.xml"/><Relationship Id="rId1" Type="http://schemas.microsoft.com/office/2011/relationships/chartStyle" Target="style1.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Sheet7.xlsx"/><Relationship Id="rId2" Type="http://schemas.microsoft.com/office/2011/relationships/chartColorStyle" Target="colors2.xml"/><Relationship Id="rId1" Type="http://schemas.microsoft.com/office/2011/relationships/chartStyle" Target="style2.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Sheet8.xlsx"/><Relationship Id="rId2" Type="http://schemas.microsoft.com/office/2011/relationships/chartColorStyle" Target="colors3.xml"/><Relationship Id="rId1" Type="http://schemas.microsoft.com/office/2011/relationships/chartStyle" Target="style3.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6218018855198693E-2"/>
          <c:y val="0.12482208077704"/>
          <c:w val="0.923859652062895"/>
          <c:h val="0.71920169480066298"/>
        </c:manualLayout>
      </c:layout>
      <c:barChart>
        <c:barDir val="col"/>
        <c:grouping val="clustered"/>
        <c:varyColors val="0"/>
        <c:ser>
          <c:idx val="0"/>
          <c:order val="0"/>
          <c:tx>
            <c:strRef>
              <c:f>Sheet1!$B$1</c:f>
              <c:strCache>
                <c:ptCount val="1"/>
                <c:pt idx="0">
                  <c:v>Xxxxx</c:v>
                </c:pt>
              </c:strCache>
            </c:strRef>
          </c:tx>
          <c:spPr>
            <a:solidFill>
              <a:schemeClr val="accent1"/>
            </a:solidFill>
          </c:spPr>
          <c:invertIfNegative val="0"/>
          <c:dPt>
            <c:idx val="8"/>
            <c:invertIfNegative val="0"/>
            <c:bubble3D val="0"/>
            <c:spPr>
              <a:solidFill>
                <a:schemeClr val="accent3"/>
              </a:solidFill>
            </c:spPr>
            <c:extLst>
              <c:ext xmlns:c16="http://schemas.microsoft.com/office/drawing/2014/chart" uri="{C3380CC4-5D6E-409C-BE32-E72D297353CC}">
                <c16:uniqueId val="{00000001-DC7A-448E-9915-CDADE885B0BC}"/>
              </c:ext>
            </c:extLst>
          </c:dPt>
          <c:dPt>
            <c:idx val="9"/>
            <c:invertIfNegative val="0"/>
            <c:bubble3D val="0"/>
            <c:spPr>
              <a:solidFill>
                <a:schemeClr val="accent5"/>
              </a:solidFill>
            </c:spPr>
            <c:extLst>
              <c:ext xmlns:c16="http://schemas.microsoft.com/office/drawing/2014/chart" uri="{C3380CC4-5D6E-409C-BE32-E72D297353CC}">
                <c16:uniqueId val="{00000003-DC7A-448E-9915-CDADE885B0BC}"/>
              </c:ext>
            </c:extLst>
          </c:dPt>
          <c:dPt>
            <c:idx val="10"/>
            <c:invertIfNegative val="0"/>
            <c:bubble3D val="0"/>
            <c:spPr>
              <a:solidFill>
                <a:schemeClr val="accent6"/>
              </a:solidFill>
            </c:spPr>
            <c:extLst>
              <c:ext xmlns:c16="http://schemas.microsoft.com/office/drawing/2014/chart" uri="{C3380CC4-5D6E-409C-BE32-E72D297353CC}">
                <c16:uniqueId val="{00000005-DC7A-448E-9915-CDADE885B0BC}"/>
              </c:ext>
            </c:extLst>
          </c:dPt>
          <c:dPt>
            <c:idx val="11"/>
            <c:invertIfNegative val="0"/>
            <c:bubble3D val="0"/>
            <c:spPr>
              <a:solidFill>
                <a:schemeClr val="bg2"/>
              </a:solidFill>
            </c:spPr>
            <c:extLst>
              <c:ext xmlns:c16="http://schemas.microsoft.com/office/drawing/2014/chart" uri="{C3380CC4-5D6E-409C-BE32-E72D297353CC}">
                <c16:uniqueId val="{00000007-DC7A-448E-9915-CDADE885B0BC}"/>
              </c:ext>
            </c:extLst>
          </c:dPt>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30</c:v>
                </c:pt>
                <c:pt idx="1">
                  <c:v>80</c:v>
                </c:pt>
                <c:pt idx="2">
                  <c:v>51</c:v>
                </c:pt>
                <c:pt idx="3">
                  <c:v>75</c:v>
                </c:pt>
                <c:pt idx="4">
                  <c:v>190</c:v>
                </c:pt>
                <c:pt idx="5">
                  <c:v>150</c:v>
                </c:pt>
                <c:pt idx="6">
                  <c:v>163</c:v>
                </c:pt>
                <c:pt idx="7">
                  <c:v>250</c:v>
                </c:pt>
                <c:pt idx="8">
                  <c:v>290</c:v>
                </c:pt>
                <c:pt idx="9">
                  <c:v>300</c:v>
                </c:pt>
                <c:pt idx="10">
                  <c:v>321</c:v>
                </c:pt>
                <c:pt idx="11">
                  <c:v>340</c:v>
                </c:pt>
              </c:numCache>
            </c:numRef>
          </c:val>
          <c:extLst>
            <c:ext xmlns:c16="http://schemas.microsoft.com/office/drawing/2014/chart" uri="{C3380CC4-5D6E-409C-BE32-E72D297353CC}">
              <c16:uniqueId val="{00000008-DC7A-448E-9915-CDADE885B0BC}"/>
            </c:ext>
          </c:extLst>
        </c:ser>
        <c:ser>
          <c:idx val="1"/>
          <c:order val="1"/>
          <c:tx>
            <c:strRef>
              <c:f>Sheet1!$C$1</c:f>
              <c:strCache>
                <c:ptCount val="1"/>
                <c:pt idx="0">
                  <c:v>Xxxxxxx</c:v>
                </c:pt>
              </c:strCache>
            </c:strRef>
          </c:tx>
          <c:spPr>
            <a:solidFill>
              <a:schemeClr val="bg1">
                <a:lumMod val="75000"/>
              </a:schemeClr>
            </a:solidFill>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400</c:v>
                </c:pt>
                <c:pt idx="1">
                  <c:v>380</c:v>
                </c:pt>
                <c:pt idx="2">
                  <c:v>350</c:v>
                </c:pt>
                <c:pt idx="3">
                  <c:v>325</c:v>
                </c:pt>
                <c:pt idx="4">
                  <c:v>220</c:v>
                </c:pt>
                <c:pt idx="5">
                  <c:v>197</c:v>
                </c:pt>
                <c:pt idx="6">
                  <c:v>180</c:v>
                </c:pt>
                <c:pt idx="7">
                  <c:v>177</c:v>
                </c:pt>
                <c:pt idx="8">
                  <c:v>134</c:v>
                </c:pt>
                <c:pt idx="9">
                  <c:v>100</c:v>
                </c:pt>
                <c:pt idx="10">
                  <c:v>120</c:v>
                </c:pt>
                <c:pt idx="11">
                  <c:v>149</c:v>
                </c:pt>
              </c:numCache>
            </c:numRef>
          </c:val>
          <c:extLst>
            <c:ext xmlns:c16="http://schemas.microsoft.com/office/drawing/2014/chart" uri="{C3380CC4-5D6E-409C-BE32-E72D297353CC}">
              <c16:uniqueId val="{00000009-DC7A-448E-9915-CDADE885B0BC}"/>
            </c:ext>
          </c:extLst>
        </c:ser>
        <c:dLbls>
          <c:showLegendKey val="0"/>
          <c:showVal val="0"/>
          <c:showCatName val="0"/>
          <c:showSerName val="0"/>
          <c:showPercent val="0"/>
          <c:showBubbleSize val="0"/>
        </c:dLbls>
        <c:gapWidth val="85"/>
        <c:axId val="1888185304"/>
        <c:axId val="1888189032"/>
      </c:barChart>
      <c:catAx>
        <c:axId val="1888185304"/>
        <c:scaling>
          <c:orientation val="minMax"/>
        </c:scaling>
        <c:delete val="0"/>
        <c:axPos val="b"/>
        <c:majorGridlines>
          <c:spPr>
            <a:ln w="3175">
              <a:solidFill>
                <a:schemeClr val="tx1">
                  <a:lumMod val="60000"/>
                  <a:lumOff val="40000"/>
                  <a:alpha val="50000"/>
                </a:schemeClr>
              </a:solidFill>
            </a:ln>
          </c:spPr>
        </c:majorGridlines>
        <c:numFmt formatCode="General" sourceLinked="0"/>
        <c:majorTickMark val="none"/>
        <c:minorTickMark val="none"/>
        <c:tickLblPos val="nextTo"/>
        <c:spPr>
          <a:ln w="12700">
            <a:noFill/>
          </a:ln>
        </c:spPr>
        <c:crossAx val="1888189032"/>
        <c:crosses val="autoZero"/>
        <c:auto val="1"/>
        <c:lblAlgn val="ctr"/>
        <c:lblOffset val="100"/>
        <c:noMultiLvlLbl val="0"/>
      </c:catAx>
      <c:valAx>
        <c:axId val="1888189032"/>
        <c:scaling>
          <c:orientation val="minMax"/>
          <c:max val="600"/>
        </c:scaling>
        <c:delete val="0"/>
        <c:axPos val="l"/>
        <c:majorGridlines>
          <c:spPr>
            <a:ln w="3175">
              <a:solidFill>
                <a:schemeClr val="tx1">
                  <a:lumMod val="60000"/>
                  <a:lumOff val="40000"/>
                  <a:alpha val="50000"/>
                </a:schemeClr>
              </a:solidFill>
            </a:ln>
          </c:spPr>
        </c:majorGridlines>
        <c:numFmt formatCode="0&quot;%&quot;" sourceLinked="0"/>
        <c:majorTickMark val="none"/>
        <c:minorTickMark val="none"/>
        <c:tickLblPos val="nextTo"/>
        <c:spPr>
          <a:ln w="19050">
            <a:noFill/>
          </a:ln>
        </c:spPr>
        <c:crossAx val="1888185304"/>
        <c:crosses val="autoZero"/>
        <c:crossBetween val="between"/>
      </c:valAx>
      <c:spPr>
        <a:ln w="19050">
          <a:noFill/>
        </a:ln>
      </c:spPr>
    </c:plotArea>
    <c:legend>
      <c:legendPos val="l"/>
      <c:layout>
        <c:manualLayout>
          <c:xMode val="edge"/>
          <c:yMode val="edge"/>
          <c:x val="0.70336987288353703"/>
          <c:y val="3.7244275088806999E-3"/>
          <c:w val="0.29454582883022001"/>
          <c:h val="8.5262932130059907E-2"/>
        </c:manualLayout>
      </c:layout>
      <c:overlay val="1"/>
    </c:legend>
    <c:plotVisOnly val="1"/>
    <c:dispBlanksAs val="gap"/>
    <c:showDLblsOverMax val="0"/>
  </c:chart>
  <c:txPr>
    <a:bodyPr/>
    <a:lstStyle/>
    <a:p>
      <a:pPr>
        <a:defRPr sz="1200">
          <a:solidFill>
            <a:schemeClr val="tx1"/>
          </a:solidFill>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percentStacked"/>
        <c:varyColors val="0"/>
        <c:ser>
          <c:idx val="0"/>
          <c:order val="0"/>
          <c:tx>
            <c:strRef>
              <c:f>Sheet1!$B$1</c:f>
              <c:strCache>
                <c:ptCount val="1"/>
                <c:pt idx="0">
                  <c:v>Series 1</c:v>
                </c:pt>
              </c:strCache>
            </c:strRef>
          </c:tx>
          <c:invertIfNegative val="0"/>
          <c:dPt>
            <c:idx val="1"/>
            <c:invertIfNegative val="0"/>
            <c:bubble3D val="0"/>
            <c:spPr>
              <a:solidFill>
                <a:schemeClr val="accent2"/>
              </a:solidFill>
            </c:spPr>
            <c:extLst>
              <c:ext xmlns:c16="http://schemas.microsoft.com/office/drawing/2014/chart" uri="{C3380CC4-5D6E-409C-BE32-E72D297353CC}">
                <c16:uniqueId val="{00000001-2BF5-4FE1-B5B5-E40C1E6ACBFD}"/>
              </c:ext>
            </c:extLst>
          </c:dPt>
          <c:dPt>
            <c:idx val="2"/>
            <c:invertIfNegative val="0"/>
            <c:bubble3D val="0"/>
            <c:spPr>
              <a:solidFill>
                <a:schemeClr val="accent3"/>
              </a:solidFill>
            </c:spPr>
            <c:extLst>
              <c:ext xmlns:c16="http://schemas.microsoft.com/office/drawing/2014/chart" uri="{C3380CC4-5D6E-409C-BE32-E72D297353CC}">
                <c16:uniqueId val="{00000003-2BF5-4FE1-B5B5-E40C1E6ACBFD}"/>
              </c:ext>
            </c:extLst>
          </c:dPt>
          <c:dPt>
            <c:idx val="3"/>
            <c:invertIfNegative val="0"/>
            <c:bubble3D val="0"/>
            <c:spPr>
              <a:solidFill>
                <a:schemeClr val="accent4"/>
              </a:solidFill>
            </c:spPr>
            <c:extLst>
              <c:ext xmlns:c16="http://schemas.microsoft.com/office/drawing/2014/chart" uri="{C3380CC4-5D6E-409C-BE32-E72D297353CC}">
                <c16:uniqueId val="{00000005-2BF5-4FE1-B5B5-E40C1E6ACBFD}"/>
              </c:ext>
            </c:extLst>
          </c:dPt>
          <c:dPt>
            <c:idx val="4"/>
            <c:invertIfNegative val="0"/>
            <c:bubble3D val="0"/>
            <c:spPr>
              <a:solidFill>
                <a:schemeClr val="accent5"/>
              </a:solidFill>
            </c:spPr>
            <c:extLst>
              <c:ext xmlns:c16="http://schemas.microsoft.com/office/drawing/2014/chart" uri="{C3380CC4-5D6E-409C-BE32-E72D297353CC}">
                <c16:uniqueId val="{00000007-2BF5-4FE1-B5B5-E40C1E6ACBFD}"/>
              </c:ext>
            </c:extLst>
          </c:dPt>
          <c:dLbls>
            <c:spPr>
              <a:noFill/>
              <a:ln>
                <a:noFill/>
              </a:ln>
              <a:effectLst/>
            </c:spPr>
            <c:txPr>
              <a:bodyPr/>
              <a:lstStyle/>
              <a:p>
                <a:pPr>
                  <a:defRPr sz="1500">
                    <a:solidFill>
                      <a:schemeClr val="bg1"/>
                    </a:solidFill>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Sheet1!$B$2:$B$6</c:f>
              <c:numCache>
                <c:formatCode>0%</c:formatCode>
                <c:ptCount val="5"/>
                <c:pt idx="0">
                  <c:v>0.7</c:v>
                </c:pt>
                <c:pt idx="1">
                  <c:v>0.56999999999999995</c:v>
                </c:pt>
                <c:pt idx="2">
                  <c:v>0.45</c:v>
                </c:pt>
                <c:pt idx="3">
                  <c:v>0.4</c:v>
                </c:pt>
                <c:pt idx="4">
                  <c:v>0.32</c:v>
                </c:pt>
              </c:numCache>
            </c:numRef>
          </c:val>
          <c:extLst>
            <c:ext xmlns:c16="http://schemas.microsoft.com/office/drawing/2014/chart" uri="{C3380CC4-5D6E-409C-BE32-E72D297353CC}">
              <c16:uniqueId val="{00000008-2BF5-4FE1-B5B5-E40C1E6ACBFD}"/>
            </c:ext>
          </c:extLst>
        </c:ser>
        <c:ser>
          <c:idx val="1"/>
          <c:order val="1"/>
          <c:tx>
            <c:strRef>
              <c:f>Sheet1!$C$1</c:f>
              <c:strCache>
                <c:ptCount val="1"/>
                <c:pt idx="0">
                  <c:v>Series 2</c:v>
                </c:pt>
              </c:strCache>
            </c:strRef>
          </c:tx>
          <c:spPr>
            <a:solidFill>
              <a:schemeClr val="bg1">
                <a:lumMod val="50000"/>
                <a:alpha val="30000"/>
              </a:schemeClr>
            </a:solidFill>
          </c:spPr>
          <c:invertIfNegative val="0"/>
          <c:cat>
            <c:strRef>
              <c:f>Sheet1!$A$2:$A$6</c:f>
              <c:strCache>
                <c:ptCount val="5"/>
                <c:pt idx="0">
                  <c:v>Category 1</c:v>
                </c:pt>
                <c:pt idx="1">
                  <c:v>Category 2</c:v>
                </c:pt>
                <c:pt idx="2">
                  <c:v>Category 3</c:v>
                </c:pt>
                <c:pt idx="3">
                  <c:v>Category 4</c:v>
                </c:pt>
                <c:pt idx="4">
                  <c:v>Category 5</c:v>
                </c:pt>
              </c:strCache>
            </c:strRef>
          </c:cat>
          <c:val>
            <c:numRef>
              <c:f>Sheet1!$C$2:$C$6</c:f>
              <c:numCache>
                <c:formatCode>0%</c:formatCode>
                <c:ptCount val="5"/>
                <c:pt idx="0">
                  <c:v>0.3</c:v>
                </c:pt>
                <c:pt idx="1">
                  <c:v>0.43</c:v>
                </c:pt>
                <c:pt idx="2">
                  <c:v>0.55000000000000004</c:v>
                </c:pt>
                <c:pt idx="3">
                  <c:v>0.6</c:v>
                </c:pt>
                <c:pt idx="4">
                  <c:v>0.68</c:v>
                </c:pt>
              </c:numCache>
            </c:numRef>
          </c:val>
          <c:extLst>
            <c:ext xmlns:c16="http://schemas.microsoft.com/office/drawing/2014/chart" uri="{C3380CC4-5D6E-409C-BE32-E72D297353CC}">
              <c16:uniqueId val="{00000009-2BF5-4FE1-B5B5-E40C1E6ACBFD}"/>
            </c:ext>
          </c:extLst>
        </c:ser>
        <c:dLbls>
          <c:showLegendKey val="0"/>
          <c:showVal val="0"/>
          <c:showCatName val="0"/>
          <c:showSerName val="0"/>
          <c:showPercent val="0"/>
          <c:showBubbleSize val="0"/>
        </c:dLbls>
        <c:gapWidth val="75"/>
        <c:overlap val="100"/>
        <c:axId val="1881363544"/>
        <c:axId val="1881196152"/>
      </c:barChart>
      <c:catAx>
        <c:axId val="1881363544"/>
        <c:scaling>
          <c:orientation val="maxMin"/>
        </c:scaling>
        <c:delete val="0"/>
        <c:axPos val="l"/>
        <c:numFmt formatCode="General" sourceLinked="0"/>
        <c:majorTickMark val="none"/>
        <c:minorTickMark val="none"/>
        <c:tickLblPos val="none"/>
        <c:spPr>
          <a:ln>
            <a:noFill/>
          </a:ln>
        </c:spPr>
        <c:crossAx val="1881196152"/>
        <c:crosses val="autoZero"/>
        <c:auto val="1"/>
        <c:lblAlgn val="ctr"/>
        <c:lblOffset val="100"/>
        <c:noMultiLvlLbl val="0"/>
      </c:catAx>
      <c:valAx>
        <c:axId val="1881196152"/>
        <c:scaling>
          <c:orientation val="minMax"/>
          <c:max val="1"/>
        </c:scaling>
        <c:delete val="0"/>
        <c:axPos val="t"/>
        <c:numFmt formatCode="0%" sourceLinked="1"/>
        <c:majorTickMark val="none"/>
        <c:minorTickMark val="none"/>
        <c:tickLblPos val="none"/>
        <c:spPr>
          <a:ln>
            <a:noFill/>
          </a:ln>
        </c:spPr>
        <c:crossAx val="1881363544"/>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8372596914873"/>
          <c:y val="0.12554194813321401"/>
          <c:w val="0.865829095228829"/>
          <c:h val="0.68623178278378505"/>
        </c:manualLayout>
      </c:layout>
      <c:barChart>
        <c:barDir val="bar"/>
        <c:grouping val="clustered"/>
        <c:varyColors val="0"/>
        <c:ser>
          <c:idx val="0"/>
          <c:order val="0"/>
          <c:tx>
            <c:strRef>
              <c:f>Sheet1!$B$1</c:f>
              <c:strCache>
                <c:ptCount val="1"/>
                <c:pt idx="0">
                  <c:v>Column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Sheet1!$B$2:$B$3</c:f>
              <c:numCache>
                <c:formatCode>General</c:formatCode>
                <c:ptCount val="2"/>
                <c:pt idx="0">
                  <c:v>40</c:v>
                </c:pt>
                <c:pt idx="1">
                  <c:v>80</c:v>
                </c:pt>
              </c:numCache>
            </c:numRef>
          </c:val>
          <c:extLst>
            <c:ext xmlns:c16="http://schemas.microsoft.com/office/drawing/2014/chart" uri="{C3380CC4-5D6E-409C-BE32-E72D297353CC}">
              <c16:uniqueId val="{00000000-7C14-43D7-9E73-69716CD9CC2D}"/>
            </c:ext>
          </c:extLst>
        </c:ser>
        <c:ser>
          <c:idx val="1"/>
          <c:order val="1"/>
          <c:tx>
            <c:strRef>
              <c:f>Sheet1!$C$1</c:f>
              <c:strCache>
                <c:ptCount val="1"/>
                <c:pt idx="0">
                  <c:v>Column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Sheet1!$C$2:$C$3</c:f>
              <c:numCache>
                <c:formatCode>General</c:formatCode>
                <c:ptCount val="2"/>
                <c:pt idx="0">
                  <c:v>50</c:v>
                </c:pt>
                <c:pt idx="1">
                  <c:v>40</c:v>
                </c:pt>
              </c:numCache>
            </c:numRef>
          </c:val>
          <c:extLst>
            <c:ext xmlns:c16="http://schemas.microsoft.com/office/drawing/2014/chart" uri="{C3380CC4-5D6E-409C-BE32-E72D297353CC}">
              <c16:uniqueId val="{00000001-7C14-43D7-9E73-69716CD9CC2D}"/>
            </c:ext>
          </c:extLst>
        </c:ser>
        <c:ser>
          <c:idx val="2"/>
          <c:order val="2"/>
          <c:tx>
            <c:strRef>
              <c:f>Sheet1!$D$1</c:f>
              <c:strCache>
                <c:ptCount val="1"/>
                <c:pt idx="0">
                  <c:v>Column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Sheet1!$D$2:$D$3</c:f>
              <c:numCache>
                <c:formatCode>General</c:formatCode>
                <c:ptCount val="2"/>
                <c:pt idx="0">
                  <c:v>145</c:v>
                </c:pt>
                <c:pt idx="1">
                  <c:v>195</c:v>
                </c:pt>
              </c:numCache>
            </c:numRef>
          </c:val>
          <c:extLst>
            <c:ext xmlns:c16="http://schemas.microsoft.com/office/drawing/2014/chart" uri="{C3380CC4-5D6E-409C-BE32-E72D297353CC}">
              <c16:uniqueId val="{00000002-7C14-43D7-9E73-69716CD9CC2D}"/>
            </c:ext>
          </c:extLst>
        </c:ser>
        <c:ser>
          <c:idx val="3"/>
          <c:order val="3"/>
          <c:tx>
            <c:strRef>
              <c:f>Sheet1!$E$1</c:f>
              <c:strCache>
                <c:ptCount val="1"/>
                <c:pt idx="0">
                  <c:v>Column 4</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Sheet1!$E$2:$E$3</c:f>
              <c:numCache>
                <c:formatCode>General</c:formatCode>
                <c:ptCount val="2"/>
                <c:pt idx="0">
                  <c:v>60</c:v>
                </c:pt>
                <c:pt idx="1">
                  <c:v>60</c:v>
                </c:pt>
              </c:numCache>
            </c:numRef>
          </c:val>
          <c:extLst>
            <c:ext xmlns:c16="http://schemas.microsoft.com/office/drawing/2014/chart" uri="{C3380CC4-5D6E-409C-BE32-E72D297353CC}">
              <c16:uniqueId val="{00000003-7C14-43D7-9E73-69716CD9CC2D}"/>
            </c:ext>
          </c:extLst>
        </c:ser>
        <c:ser>
          <c:idx val="4"/>
          <c:order val="4"/>
          <c:tx>
            <c:strRef>
              <c:f>Sheet1!$F$1</c:f>
              <c:strCache>
                <c:ptCount val="1"/>
                <c:pt idx="0">
                  <c:v>Column 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Sheet1!$F$2:$F$3</c:f>
              <c:numCache>
                <c:formatCode>General</c:formatCode>
                <c:ptCount val="2"/>
                <c:pt idx="0">
                  <c:v>85</c:v>
                </c:pt>
                <c:pt idx="1">
                  <c:v>160</c:v>
                </c:pt>
              </c:numCache>
            </c:numRef>
          </c:val>
          <c:extLst>
            <c:ext xmlns:c16="http://schemas.microsoft.com/office/drawing/2014/chart" uri="{C3380CC4-5D6E-409C-BE32-E72D297353CC}">
              <c16:uniqueId val="{00000004-7C14-43D7-9E73-69716CD9CC2D}"/>
            </c:ext>
          </c:extLst>
        </c:ser>
        <c:ser>
          <c:idx val="5"/>
          <c:order val="5"/>
          <c:tx>
            <c:strRef>
              <c:f>Sheet1!$G$1</c:f>
              <c:strCache>
                <c:ptCount val="1"/>
                <c:pt idx="0">
                  <c:v>Column 6</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Sheet1!$G$2:$G$3</c:f>
              <c:numCache>
                <c:formatCode>General</c:formatCode>
                <c:ptCount val="2"/>
                <c:pt idx="0">
                  <c:v>75</c:v>
                </c:pt>
                <c:pt idx="1">
                  <c:v>140</c:v>
                </c:pt>
              </c:numCache>
            </c:numRef>
          </c:val>
          <c:extLst>
            <c:ext xmlns:c16="http://schemas.microsoft.com/office/drawing/2014/chart" uri="{C3380CC4-5D6E-409C-BE32-E72D297353CC}">
              <c16:uniqueId val="{00000005-7C14-43D7-9E73-69716CD9CC2D}"/>
            </c:ext>
          </c:extLst>
        </c:ser>
        <c:dLbls>
          <c:dLblPos val="inEnd"/>
          <c:showLegendKey val="0"/>
          <c:showVal val="1"/>
          <c:showCatName val="0"/>
          <c:showSerName val="0"/>
          <c:showPercent val="0"/>
          <c:showBubbleSize val="0"/>
        </c:dLbls>
        <c:gapWidth val="182"/>
        <c:axId val="-2085176648"/>
        <c:axId val="-2085172856"/>
      </c:barChart>
      <c:catAx>
        <c:axId val="-2085176648"/>
        <c:scaling>
          <c:orientation val="maxMin"/>
        </c:scaling>
        <c:delete val="0"/>
        <c:axPos val="l"/>
        <c:majorGridlines>
          <c:spPr>
            <a:ln w="3175" cap="flat" cmpd="sng" algn="ctr">
              <a:solidFill>
                <a:schemeClr val="tx1">
                  <a:lumMod val="75000"/>
                  <a:alpha val="50000"/>
                </a:schemeClr>
              </a:solidFill>
              <a:round/>
            </a:ln>
            <a:effectLst/>
          </c:spPr>
        </c:majorGridlines>
        <c:numFmt formatCode="General" sourceLinked="0"/>
        <c:majorTickMark val="none"/>
        <c:minorTickMark val="none"/>
        <c:tickLblPos val="nextTo"/>
        <c:spPr>
          <a:noFill/>
          <a:ln w="12700"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2085172856"/>
        <c:crosses val="autoZero"/>
        <c:auto val="1"/>
        <c:lblAlgn val="ctr"/>
        <c:lblOffset val="100"/>
        <c:noMultiLvlLbl val="0"/>
      </c:catAx>
      <c:valAx>
        <c:axId val="-2085172856"/>
        <c:scaling>
          <c:orientation val="minMax"/>
        </c:scaling>
        <c:delete val="0"/>
        <c:axPos val="b"/>
        <c:majorGridlines>
          <c:spPr>
            <a:ln w="3175" cap="flat" cmpd="sng" algn="ctr">
              <a:solidFill>
                <a:schemeClr val="tx1">
                  <a:lumMod val="75000"/>
                  <a:alpha val="50000"/>
                </a:schemeClr>
              </a:solidFill>
              <a:round/>
            </a:ln>
            <a:effectLst/>
          </c:spPr>
        </c:majorGridlines>
        <c:minorGridlines>
          <c:spPr>
            <a:ln w="3175" cap="flat" cmpd="sng" algn="ctr">
              <a:solidFill>
                <a:schemeClr val="tx1">
                  <a:lumMod val="75000"/>
                  <a:alpha val="50000"/>
                </a:schemeClr>
              </a:solidFill>
              <a:round/>
            </a:ln>
            <a:effectLst/>
          </c:spPr>
        </c:minorGridlines>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2085176648"/>
        <c:crosses val="max"/>
        <c:crossBetween val="between"/>
      </c:valAx>
      <c:spPr>
        <a:noFill/>
        <a:ln w="3175">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2304716648857101E-2"/>
          <c:y val="0.12556223831458699"/>
          <c:w val="0.87929622767742299"/>
          <c:h val="0.717836632651906"/>
        </c:manualLayout>
      </c:layout>
      <c:areaChart>
        <c:grouping val="stacked"/>
        <c:varyColors val="0"/>
        <c:ser>
          <c:idx val="0"/>
          <c:order val="0"/>
          <c:tx>
            <c:strRef>
              <c:f>Sheet1!$B$1</c:f>
              <c:strCache>
                <c:ptCount val="1"/>
                <c:pt idx="0">
                  <c:v>Series 1</c:v>
                </c:pt>
              </c:strCache>
            </c:strRef>
          </c:tx>
          <c:spPr>
            <a:solidFill>
              <a:schemeClr val="accent1"/>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10</c:v>
                </c:pt>
                <c:pt idx="1">
                  <c:v>15</c:v>
                </c:pt>
                <c:pt idx="2">
                  <c:v>5</c:v>
                </c:pt>
                <c:pt idx="3">
                  <c:v>38</c:v>
                </c:pt>
                <c:pt idx="4">
                  <c:v>25</c:v>
                </c:pt>
                <c:pt idx="5">
                  <c:v>35</c:v>
                </c:pt>
                <c:pt idx="6">
                  <c:v>58</c:v>
                </c:pt>
                <c:pt idx="7">
                  <c:v>48.142857142857103</c:v>
                </c:pt>
                <c:pt idx="8">
                  <c:v>35</c:v>
                </c:pt>
                <c:pt idx="9">
                  <c:v>20</c:v>
                </c:pt>
                <c:pt idx="10">
                  <c:v>35</c:v>
                </c:pt>
                <c:pt idx="11">
                  <c:v>10</c:v>
                </c:pt>
              </c:numCache>
            </c:numRef>
          </c:val>
          <c:extLst>
            <c:ext xmlns:c16="http://schemas.microsoft.com/office/drawing/2014/chart" uri="{C3380CC4-5D6E-409C-BE32-E72D297353CC}">
              <c16:uniqueId val="{00000000-667D-43B4-A9D8-104940CD7A82}"/>
            </c:ext>
          </c:extLst>
        </c:ser>
        <c:ser>
          <c:idx val="1"/>
          <c:order val="1"/>
          <c:tx>
            <c:strRef>
              <c:f>Sheet1!$C$1</c:f>
              <c:strCache>
                <c:ptCount val="1"/>
                <c:pt idx="0">
                  <c:v>Series 2</c:v>
                </c:pt>
              </c:strCache>
            </c:strRef>
          </c:tx>
          <c:spPr>
            <a:solidFill>
              <a:schemeClr val="accent2"/>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4</c:v>
                </c:pt>
                <c:pt idx="1">
                  <c:v>8</c:v>
                </c:pt>
                <c:pt idx="2">
                  <c:v>9</c:v>
                </c:pt>
                <c:pt idx="3">
                  <c:v>10</c:v>
                </c:pt>
                <c:pt idx="4">
                  <c:v>15</c:v>
                </c:pt>
                <c:pt idx="5">
                  <c:v>12</c:v>
                </c:pt>
                <c:pt idx="6">
                  <c:v>8</c:v>
                </c:pt>
                <c:pt idx="7">
                  <c:v>70</c:v>
                </c:pt>
                <c:pt idx="8">
                  <c:v>51.535714285714299</c:v>
                </c:pt>
                <c:pt idx="9">
                  <c:v>65</c:v>
                </c:pt>
                <c:pt idx="10">
                  <c:v>75</c:v>
                </c:pt>
                <c:pt idx="11">
                  <c:v>69</c:v>
                </c:pt>
              </c:numCache>
            </c:numRef>
          </c:val>
          <c:extLst>
            <c:ext xmlns:c16="http://schemas.microsoft.com/office/drawing/2014/chart" uri="{C3380CC4-5D6E-409C-BE32-E72D297353CC}">
              <c16:uniqueId val="{00000001-667D-43B4-A9D8-104940CD7A82}"/>
            </c:ext>
          </c:extLst>
        </c:ser>
        <c:ser>
          <c:idx val="2"/>
          <c:order val="2"/>
          <c:tx>
            <c:strRef>
              <c:f>Sheet1!$D$1</c:f>
              <c:strCache>
                <c:ptCount val="1"/>
                <c:pt idx="0">
                  <c:v>Series 3</c:v>
                </c:pt>
              </c:strCache>
            </c:strRef>
          </c:tx>
          <c:spPr>
            <a:solidFill>
              <a:schemeClr val="accent3"/>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3</c:v>
                </c:pt>
                <c:pt idx="1">
                  <c:v>5</c:v>
                </c:pt>
                <c:pt idx="2">
                  <c:v>6</c:v>
                </c:pt>
                <c:pt idx="3">
                  <c:v>8</c:v>
                </c:pt>
                <c:pt idx="4">
                  <c:v>10</c:v>
                </c:pt>
                <c:pt idx="5">
                  <c:v>8</c:v>
                </c:pt>
                <c:pt idx="6">
                  <c:v>15</c:v>
                </c:pt>
                <c:pt idx="7">
                  <c:v>60.714285714285701</c:v>
                </c:pt>
                <c:pt idx="8">
                  <c:v>80</c:v>
                </c:pt>
                <c:pt idx="9">
                  <c:v>80</c:v>
                </c:pt>
                <c:pt idx="10">
                  <c:v>85.999999999999901</c:v>
                </c:pt>
                <c:pt idx="11">
                  <c:v>94.42857142857136</c:v>
                </c:pt>
              </c:numCache>
            </c:numRef>
          </c:val>
          <c:extLst>
            <c:ext xmlns:c16="http://schemas.microsoft.com/office/drawing/2014/chart" uri="{C3380CC4-5D6E-409C-BE32-E72D297353CC}">
              <c16:uniqueId val="{00000002-667D-43B4-A9D8-104940CD7A82}"/>
            </c:ext>
          </c:extLst>
        </c:ser>
        <c:ser>
          <c:idx val="3"/>
          <c:order val="3"/>
          <c:tx>
            <c:strRef>
              <c:f>Sheet1!$E$1</c:f>
              <c:strCache>
                <c:ptCount val="1"/>
                <c:pt idx="0">
                  <c:v>Series 4</c:v>
                </c:pt>
              </c:strCache>
            </c:strRef>
          </c:tx>
          <c:spPr>
            <a:solidFill>
              <a:schemeClr val="accent4"/>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Sheet1!$E$2:$E$13</c:f>
              <c:numCache>
                <c:formatCode>General</c:formatCode>
                <c:ptCount val="12"/>
                <c:pt idx="0">
                  <c:v>10</c:v>
                </c:pt>
                <c:pt idx="1">
                  <c:v>15</c:v>
                </c:pt>
                <c:pt idx="2">
                  <c:v>5</c:v>
                </c:pt>
                <c:pt idx="3">
                  <c:v>38</c:v>
                </c:pt>
                <c:pt idx="4">
                  <c:v>25</c:v>
                </c:pt>
                <c:pt idx="5">
                  <c:v>35</c:v>
                </c:pt>
                <c:pt idx="6">
                  <c:v>58</c:v>
                </c:pt>
                <c:pt idx="7">
                  <c:v>48.142857142857103</c:v>
                </c:pt>
                <c:pt idx="8">
                  <c:v>35</c:v>
                </c:pt>
                <c:pt idx="9">
                  <c:v>20</c:v>
                </c:pt>
                <c:pt idx="10">
                  <c:v>35</c:v>
                </c:pt>
                <c:pt idx="11">
                  <c:v>10</c:v>
                </c:pt>
              </c:numCache>
            </c:numRef>
          </c:val>
          <c:extLst>
            <c:ext xmlns:c16="http://schemas.microsoft.com/office/drawing/2014/chart" uri="{C3380CC4-5D6E-409C-BE32-E72D297353CC}">
              <c16:uniqueId val="{00000003-667D-43B4-A9D8-104940CD7A82}"/>
            </c:ext>
          </c:extLst>
        </c:ser>
        <c:ser>
          <c:idx val="4"/>
          <c:order val="4"/>
          <c:tx>
            <c:strRef>
              <c:f>Sheet1!$F$1</c:f>
              <c:strCache>
                <c:ptCount val="1"/>
                <c:pt idx="0">
                  <c:v>Series 5</c:v>
                </c:pt>
              </c:strCache>
            </c:strRef>
          </c:tx>
          <c:spPr>
            <a:solidFill>
              <a:schemeClr val="accent5"/>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Sheet1!$F$2:$F$13</c:f>
              <c:numCache>
                <c:formatCode>General</c:formatCode>
                <c:ptCount val="12"/>
                <c:pt idx="0">
                  <c:v>4</c:v>
                </c:pt>
                <c:pt idx="1">
                  <c:v>8</c:v>
                </c:pt>
                <c:pt idx="2">
                  <c:v>9</c:v>
                </c:pt>
                <c:pt idx="3">
                  <c:v>10</c:v>
                </c:pt>
                <c:pt idx="4">
                  <c:v>15</c:v>
                </c:pt>
                <c:pt idx="5">
                  <c:v>12</c:v>
                </c:pt>
                <c:pt idx="6">
                  <c:v>8</c:v>
                </c:pt>
                <c:pt idx="7">
                  <c:v>70</c:v>
                </c:pt>
                <c:pt idx="8">
                  <c:v>51.535714285714299</c:v>
                </c:pt>
                <c:pt idx="9">
                  <c:v>65</c:v>
                </c:pt>
                <c:pt idx="10">
                  <c:v>75</c:v>
                </c:pt>
                <c:pt idx="11">
                  <c:v>69</c:v>
                </c:pt>
              </c:numCache>
            </c:numRef>
          </c:val>
          <c:extLst>
            <c:ext xmlns:c16="http://schemas.microsoft.com/office/drawing/2014/chart" uri="{C3380CC4-5D6E-409C-BE32-E72D297353CC}">
              <c16:uniqueId val="{00000004-667D-43B4-A9D8-104940CD7A82}"/>
            </c:ext>
          </c:extLst>
        </c:ser>
        <c:dLbls>
          <c:showLegendKey val="0"/>
          <c:showVal val="0"/>
          <c:showCatName val="0"/>
          <c:showSerName val="0"/>
          <c:showPercent val="0"/>
          <c:showBubbleSize val="0"/>
        </c:dLbls>
        <c:axId val="1881333464"/>
        <c:axId val="1881337352"/>
      </c:areaChart>
      <c:catAx>
        <c:axId val="1881333464"/>
        <c:scaling>
          <c:orientation val="minMax"/>
        </c:scaling>
        <c:delete val="0"/>
        <c:axPos val="b"/>
        <c:majorGridlines>
          <c:spPr>
            <a:ln w="3175" cap="flat" cmpd="sng" algn="ctr">
              <a:solidFill>
                <a:schemeClr val="tx1">
                  <a:lumMod val="60000"/>
                  <a:lumOff val="40000"/>
                  <a:alpha val="50000"/>
                </a:schemeClr>
              </a:solidFill>
              <a:round/>
            </a:ln>
            <a:effectLst/>
          </c:spPr>
        </c:majorGridlines>
        <c:numFmt formatCode="General" sourceLinked="1"/>
        <c:majorTickMark val="none"/>
        <c:minorTickMark val="none"/>
        <c:tickLblPos val="nextTo"/>
        <c:spPr>
          <a:noFill/>
          <a:ln w="12700"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881337352"/>
        <c:crosses val="autoZero"/>
        <c:auto val="1"/>
        <c:lblAlgn val="ctr"/>
        <c:lblOffset val="100"/>
        <c:noMultiLvlLbl val="0"/>
      </c:catAx>
      <c:valAx>
        <c:axId val="1881337352"/>
        <c:scaling>
          <c:orientation val="minMax"/>
        </c:scaling>
        <c:delete val="0"/>
        <c:axPos val="l"/>
        <c:majorGridlines>
          <c:spPr>
            <a:ln w="3175" cap="flat" cmpd="sng" algn="ctr">
              <a:solidFill>
                <a:schemeClr val="tx1">
                  <a:lumMod val="60000"/>
                  <a:lumOff val="40000"/>
                  <a:alpha val="5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881333464"/>
        <c:crosses val="autoZero"/>
        <c:crossBetween val="midCat"/>
      </c:valAx>
      <c:spPr>
        <a:noFill/>
        <a:ln w="6350">
          <a:noFill/>
        </a:ln>
        <a:effectLst/>
      </c:spPr>
    </c:plotArea>
    <c:plotVisOnly val="1"/>
    <c:dispBlanksAs val="zero"/>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2304716648857101E-2"/>
          <c:y val="0.12554194813321401"/>
          <c:w val="0.92580888785960602"/>
          <c:h val="0.71916863510826201"/>
        </c:manualLayout>
      </c:layout>
      <c:barChart>
        <c:barDir val="col"/>
        <c:grouping val="clustered"/>
        <c:varyColors val="0"/>
        <c:ser>
          <c:idx val="0"/>
          <c:order val="0"/>
          <c:tx>
            <c:strRef>
              <c:f>Sheet1!$B$1</c:f>
              <c:strCache>
                <c:ptCount val="1"/>
                <c:pt idx="0">
                  <c:v>Column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Sheet1!$B$2:$B$3</c:f>
              <c:numCache>
                <c:formatCode>General</c:formatCode>
                <c:ptCount val="2"/>
                <c:pt idx="0">
                  <c:v>40</c:v>
                </c:pt>
                <c:pt idx="1">
                  <c:v>80</c:v>
                </c:pt>
              </c:numCache>
            </c:numRef>
          </c:val>
          <c:extLst>
            <c:ext xmlns:c16="http://schemas.microsoft.com/office/drawing/2014/chart" uri="{C3380CC4-5D6E-409C-BE32-E72D297353CC}">
              <c16:uniqueId val="{00000000-BEEF-4C2F-AD60-3D9A97148CB5}"/>
            </c:ext>
          </c:extLst>
        </c:ser>
        <c:ser>
          <c:idx val="1"/>
          <c:order val="1"/>
          <c:tx>
            <c:strRef>
              <c:f>Sheet1!$C$1</c:f>
              <c:strCache>
                <c:ptCount val="1"/>
                <c:pt idx="0">
                  <c:v>Column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Sheet1!$C$2:$C$3</c:f>
              <c:numCache>
                <c:formatCode>General</c:formatCode>
                <c:ptCount val="2"/>
                <c:pt idx="0">
                  <c:v>50</c:v>
                </c:pt>
                <c:pt idx="1">
                  <c:v>40</c:v>
                </c:pt>
              </c:numCache>
            </c:numRef>
          </c:val>
          <c:extLst>
            <c:ext xmlns:c16="http://schemas.microsoft.com/office/drawing/2014/chart" uri="{C3380CC4-5D6E-409C-BE32-E72D297353CC}">
              <c16:uniqueId val="{00000001-BEEF-4C2F-AD60-3D9A97148CB5}"/>
            </c:ext>
          </c:extLst>
        </c:ser>
        <c:ser>
          <c:idx val="2"/>
          <c:order val="2"/>
          <c:tx>
            <c:strRef>
              <c:f>Sheet1!$D$1</c:f>
              <c:strCache>
                <c:ptCount val="1"/>
                <c:pt idx="0">
                  <c:v>Column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Sheet1!$D$2:$D$3</c:f>
              <c:numCache>
                <c:formatCode>General</c:formatCode>
                <c:ptCount val="2"/>
                <c:pt idx="0">
                  <c:v>145</c:v>
                </c:pt>
                <c:pt idx="1">
                  <c:v>195</c:v>
                </c:pt>
              </c:numCache>
            </c:numRef>
          </c:val>
          <c:extLst>
            <c:ext xmlns:c16="http://schemas.microsoft.com/office/drawing/2014/chart" uri="{C3380CC4-5D6E-409C-BE32-E72D297353CC}">
              <c16:uniqueId val="{00000002-BEEF-4C2F-AD60-3D9A97148CB5}"/>
            </c:ext>
          </c:extLst>
        </c:ser>
        <c:ser>
          <c:idx val="3"/>
          <c:order val="3"/>
          <c:tx>
            <c:strRef>
              <c:f>Sheet1!$E$1</c:f>
              <c:strCache>
                <c:ptCount val="1"/>
                <c:pt idx="0">
                  <c:v>Column 4</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Sheet1!$E$2:$E$3</c:f>
              <c:numCache>
                <c:formatCode>General</c:formatCode>
                <c:ptCount val="2"/>
                <c:pt idx="0">
                  <c:v>60</c:v>
                </c:pt>
                <c:pt idx="1">
                  <c:v>60</c:v>
                </c:pt>
              </c:numCache>
            </c:numRef>
          </c:val>
          <c:extLst>
            <c:ext xmlns:c16="http://schemas.microsoft.com/office/drawing/2014/chart" uri="{C3380CC4-5D6E-409C-BE32-E72D297353CC}">
              <c16:uniqueId val="{00000003-BEEF-4C2F-AD60-3D9A97148CB5}"/>
            </c:ext>
          </c:extLst>
        </c:ser>
        <c:ser>
          <c:idx val="4"/>
          <c:order val="4"/>
          <c:tx>
            <c:strRef>
              <c:f>Sheet1!$F$1</c:f>
              <c:strCache>
                <c:ptCount val="1"/>
                <c:pt idx="0">
                  <c:v>Column 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Sheet1!$F$2:$F$3</c:f>
              <c:numCache>
                <c:formatCode>General</c:formatCode>
                <c:ptCount val="2"/>
                <c:pt idx="0">
                  <c:v>85</c:v>
                </c:pt>
                <c:pt idx="1">
                  <c:v>160</c:v>
                </c:pt>
              </c:numCache>
            </c:numRef>
          </c:val>
          <c:extLst>
            <c:ext xmlns:c16="http://schemas.microsoft.com/office/drawing/2014/chart" uri="{C3380CC4-5D6E-409C-BE32-E72D297353CC}">
              <c16:uniqueId val="{00000004-BEEF-4C2F-AD60-3D9A97148CB5}"/>
            </c:ext>
          </c:extLst>
        </c:ser>
        <c:ser>
          <c:idx val="5"/>
          <c:order val="5"/>
          <c:tx>
            <c:strRef>
              <c:f>Sheet1!$G$1</c:f>
              <c:strCache>
                <c:ptCount val="1"/>
                <c:pt idx="0">
                  <c:v>Column 6</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Sheet1!$G$2:$G$3</c:f>
              <c:numCache>
                <c:formatCode>General</c:formatCode>
                <c:ptCount val="2"/>
                <c:pt idx="0">
                  <c:v>75</c:v>
                </c:pt>
                <c:pt idx="1">
                  <c:v>140</c:v>
                </c:pt>
              </c:numCache>
            </c:numRef>
          </c:val>
          <c:extLst>
            <c:ext xmlns:c16="http://schemas.microsoft.com/office/drawing/2014/chart" uri="{C3380CC4-5D6E-409C-BE32-E72D297353CC}">
              <c16:uniqueId val="{00000005-BEEF-4C2F-AD60-3D9A97148CB5}"/>
            </c:ext>
          </c:extLst>
        </c:ser>
        <c:dLbls>
          <c:dLblPos val="inEnd"/>
          <c:showLegendKey val="0"/>
          <c:showVal val="1"/>
          <c:showCatName val="0"/>
          <c:showSerName val="0"/>
          <c:showPercent val="0"/>
          <c:showBubbleSize val="0"/>
        </c:dLbls>
        <c:gapWidth val="100"/>
        <c:overlap val="-5"/>
        <c:axId val="1881284072"/>
        <c:axId val="1881287864"/>
      </c:barChart>
      <c:catAx>
        <c:axId val="1881284072"/>
        <c:scaling>
          <c:orientation val="minMax"/>
        </c:scaling>
        <c:delete val="0"/>
        <c:axPos val="b"/>
        <c:majorGridlines>
          <c:spPr>
            <a:ln w="3175" cap="flat" cmpd="sng" algn="ctr">
              <a:solidFill>
                <a:schemeClr val="tx1">
                  <a:lumMod val="75000"/>
                  <a:alpha val="50000"/>
                </a:schemeClr>
              </a:solidFill>
              <a:round/>
            </a:ln>
            <a:effectLst/>
          </c:spPr>
        </c:majorGridlines>
        <c:numFmt formatCode="General" sourceLinked="0"/>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881287864"/>
        <c:crosses val="autoZero"/>
        <c:auto val="1"/>
        <c:lblAlgn val="ctr"/>
        <c:lblOffset val="100"/>
        <c:noMultiLvlLbl val="0"/>
      </c:catAx>
      <c:valAx>
        <c:axId val="1881287864"/>
        <c:scaling>
          <c:orientation val="minMax"/>
        </c:scaling>
        <c:delete val="0"/>
        <c:axPos val="l"/>
        <c:majorGridlines>
          <c:spPr>
            <a:ln w="3175" cap="flat" cmpd="sng" algn="ctr">
              <a:solidFill>
                <a:schemeClr val="tx1">
                  <a:lumMod val="60000"/>
                  <a:lumOff val="40000"/>
                  <a:alpha val="50000"/>
                </a:schemeClr>
              </a:solidFill>
              <a:round/>
            </a:ln>
            <a:effectLst/>
          </c:spPr>
        </c:majorGridlines>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881284072"/>
        <c:crosses val="autoZero"/>
        <c:crossBetween val="between"/>
      </c:valAx>
      <c:spPr>
        <a:noFill/>
        <a:ln>
          <a:noFill/>
        </a:ln>
        <a:effectLst/>
      </c:spPr>
    </c:plotArea>
    <c:legend>
      <c:legendPos val="b"/>
      <c:layout>
        <c:manualLayout>
          <c:xMode val="edge"/>
          <c:yMode val="edge"/>
          <c:x val="0.30546716586897199"/>
          <c:y val="1.53956098580084E-2"/>
          <c:w val="0.69298723688950703"/>
          <c:h val="7.3350959217929404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6218018855198693E-2"/>
          <c:y val="0.12482208077704"/>
          <c:w val="0.923859652062895"/>
          <c:h val="0.71920169480066298"/>
        </c:manualLayout>
      </c:layout>
      <c:barChart>
        <c:barDir val="col"/>
        <c:grouping val="clustered"/>
        <c:varyColors val="0"/>
        <c:ser>
          <c:idx val="0"/>
          <c:order val="0"/>
          <c:tx>
            <c:strRef>
              <c:f>Sheet1!$B$1</c:f>
              <c:strCache>
                <c:ptCount val="1"/>
                <c:pt idx="0">
                  <c:v>Series One</c:v>
                </c:pt>
              </c:strCache>
            </c:strRef>
          </c:tx>
          <c:spPr>
            <a:solidFill>
              <a:schemeClr val="accent1"/>
            </a:solidFill>
          </c:spPr>
          <c:invertIfNegative val="0"/>
          <c:dPt>
            <c:idx val="8"/>
            <c:invertIfNegative val="0"/>
            <c:bubble3D val="0"/>
            <c:spPr>
              <a:solidFill>
                <a:schemeClr val="accent3"/>
              </a:solidFill>
            </c:spPr>
            <c:extLst>
              <c:ext xmlns:c16="http://schemas.microsoft.com/office/drawing/2014/chart" uri="{C3380CC4-5D6E-409C-BE32-E72D297353CC}">
                <c16:uniqueId val="{00000001-DC7A-448E-9915-CDADE885B0BC}"/>
              </c:ext>
            </c:extLst>
          </c:dPt>
          <c:dPt>
            <c:idx val="9"/>
            <c:invertIfNegative val="0"/>
            <c:bubble3D val="0"/>
            <c:spPr>
              <a:solidFill>
                <a:schemeClr val="accent5"/>
              </a:solidFill>
            </c:spPr>
            <c:extLst>
              <c:ext xmlns:c16="http://schemas.microsoft.com/office/drawing/2014/chart" uri="{C3380CC4-5D6E-409C-BE32-E72D297353CC}">
                <c16:uniqueId val="{00000003-DC7A-448E-9915-CDADE885B0BC}"/>
              </c:ext>
            </c:extLst>
          </c:dPt>
          <c:dPt>
            <c:idx val="10"/>
            <c:invertIfNegative val="0"/>
            <c:bubble3D val="0"/>
            <c:spPr>
              <a:solidFill>
                <a:schemeClr val="accent6"/>
              </a:solidFill>
            </c:spPr>
            <c:extLst>
              <c:ext xmlns:c16="http://schemas.microsoft.com/office/drawing/2014/chart" uri="{C3380CC4-5D6E-409C-BE32-E72D297353CC}">
                <c16:uniqueId val="{00000005-DC7A-448E-9915-CDADE885B0BC}"/>
              </c:ext>
            </c:extLst>
          </c:dPt>
          <c:dPt>
            <c:idx val="11"/>
            <c:invertIfNegative val="0"/>
            <c:bubble3D val="0"/>
            <c:spPr>
              <a:solidFill>
                <a:schemeClr val="bg2"/>
              </a:solidFill>
            </c:spPr>
            <c:extLst>
              <c:ext xmlns:c16="http://schemas.microsoft.com/office/drawing/2014/chart" uri="{C3380CC4-5D6E-409C-BE32-E72D297353CC}">
                <c16:uniqueId val="{00000007-DC7A-448E-9915-CDADE885B0BC}"/>
              </c:ext>
            </c:extLst>
          </c:dPt>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40</c:v>
                </c:pt>
                <c:pt idx="1">
                  <c:v>80</c:v>
                </c:pt>
                <c:pt idx="2">
                  <c:v>60</c:v>
                </c:pt>
                <c:pt idx="3">
                  <c:v>70</c:v>
                </c:pt>
                <c:pt idx="4">
                  <c:v>190</c:v>
                </c:pt>
                <c:pt idx="5">
                  <c:v>150</c:v>
                </c:pt>
                <c:pt idx="6">
                  <c:v>145</c:v>
                </c:pt>
                <c:pt idx="7">
                  <c:v>195</c:v>
                </c:pt>
                <c:pt idx="8">
                  <c:v>185</c:v>
                </c:pt>
                <c:pt idx="9">
                  <c:v>320</c:v>
                </c:pt>
                <c:pt idx="10">
                  <c:v>405</c:v>
                </c:pt>
                <c:pt idx="11">
                  <c:v>574</c:v>
                </c:pt>
              </c:numCache>
            </c:numRef>
          </c:val>
          <c:extLst>
            <c:ext xmlns:c16="http://schemas.microsoft.com/office/drawing/2014/chart" uri="{C3380CC4-5D6E-409C-BE32-E72D297353CC}">
              <c16:uniqueId val="{00000008-DC7A-448E-9915-CDADE885B0BC}"/>
            </c:ext>
          </c:extLst>
        </c:ser>
        <c:ser>
          <c:idx val="1"/>
          <c:order val="1"/>
          <c:tx>
            <c:strRef>
              <c:f>Sheet1!$C$1</c:f>
              <c:strCache>
                <c:ptCount val="1"/>
                <c:pt idx="0">
                  <c:v>Series Two</c:v>
                </c:pt>
              </c:strCache>
            </c:strRef>
          </c:tx>
          <c:spPr>
            <a:solidFill>
              <a:schemeClr val="bg1">
                <a:lumMod val="75000"/>
              </a:schemeClr>
            </a:solidFill>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40</c:v>
                </c:pt>
                <c:pt idx="2">
                  <c:v>20</c:v>
                </c:pt>
                <c:pt idx="3">
                  <c:v>10</c:v>
                </c:pt>
                <c:pt idx="4">
                  <c:v>20</c:v>
                </c:pt>
                <c:pt idx="5">
                  <c:v>80</c:v>
                </c:pt>
                <c:pt idx="6">
                  <c:v>60</c:v>
                </c:pt>
                <c:pt idx="7">
                  <c:v>60</c:v>
                </c:pt>
                <c:pt idx="8">
                  <c:v>90</c:v>
                </c:pt>
                <c:pt idx="9">
                  <c:v>70</c:v>
                </c:pt>
                <c:pt idx="10">
                  <c:v>180</c:v>
                </c:pt>
                <c:pt idx="11">
                  <c:v>229</c:v>
                </c:pt>
              </c:numCache>
            </c:numRef>
          </c:val>
          <c:extLst>
            <c:ext xmlns:c16="http://schemas.microsoft.com/office/drawing/2014/chart" uri="{C3380CC4-5D6E-409C-BE32-E72D297353CC}">
              <c16:uniqueId val="{00000009-DC7A-448E-9915-CDADE885B0BC}"/>
            </c:ext>
          </c:extLst>
        </c:ser>
        <c:dLbls>
          <c:showLegendKey val="0"/>
          <c:showVal val="0"/>
          <c:showCatName val="0"/>
          <c:showSerName val="0"/>
          <c:showPercent val="0"/>
          <c:showBubbleSize val="0"/>
        </c:dLbls>
        <c:gapWidth val="85"/>
        <c:axId val="1881404584"/>
        <c:axId val="1881408312"/>
      </c:barChart>
      <c:catAx>
        <c:axId val="1881404584"/>
        <c:scaling>
          <c:orientation val="minMax"/>
        </c:scaling>
        <c:delete val="0"/>
        <c:axPos val="b"/>
        <c:majorGridlines>
          <c:spPr>
            <a:ln w="3175">
              <a:solidFill>
                <a:schemeClr val="tx1">
                  <a:lumMod val="60000"/>
                  <a:lumOff val="40000"/>
                  <a:alpha val="50000"/>
                </a:schemeClr>
              </a:solidFill>
            </a:ln>
          </c:spPr>
        </c:majorGridlines>
        <c:numFmt formatCode="General" sourceLinked="0"/>
        <c:majorTickMark val="none"/>
        <c:minorTickMark val="none"/>
        <c:tickLblPos val="nextTo"/>
        <c:spPr>
          <a:ln w="12700">
            <a:noFill/>
          </a:ln>
        </c:spPr>
        <c:crossAx val="1881408312"/>
        <c:crosses val="autoZero"/>
        <c:auto val="1"/>
        <c:lblAlgn val="ctr"/>
        <c:lblOffset val="100"/>
        <c:noMultiLvlLbl val="0"/>
      </c:catAx>
      <c:valAx>
        <c:axId val="1881408312"/>
        <c:scaling>
          <c:orientation val="minMax"/>
          <c:max val="600"/>
        </c:scaling>
        <c:delete val="0"/>
        <c:axPos val="l"/>
        <c:majorGridlines>
          <c:spPr>
            <a:ln w="3175">
              <a:solidFill>
                <a:schemeClr val="tx1">
                  <a:lumMod val="60000"/>
                  <a:lumOff val="40000"/>
                  <a:alpha val="50000"/>
                </a:schemeClr>
              </a:solidFill>
            </a:ln>
          </c:spPr>
        </c:majorGridlines>
        <c:numFmt formatCode="0&quot;%&quot;" sourceLinked="0"/>
        <c:majorTickMark val="none"/>
        <c:minorTickMark val="none"/>
        <c:tickLblPos val="nextTo"/>
        <c:spPr>
          <a:ln w="19050">
            <a:noFill/>
          </a:ln>
        </c:spPr>
        <c:crossAx val="1881404584"/>
        <c:crosses val="autoZero"/>
        <c:crossBetween val="between"/>
      </c:valAx>
      <c:spPr>
        <a:ln w="19050">
          <a:noFill/>
        </a:ln>
      </c:spPr>
    </c:plotArea>
    <c:legend>
      <c:legendPos val="l"/>
      <c:layout>
        <c:manualLayout>
          <c:xMode val="edge"/>
          <c:yMode val="edge"/>
          <c:x val="0.70336987288353703"/>
          <c:y val="3.7244275088806999E-3"/>
          <c:w val="0.29454582883022001"/>
          <c:h val="8.5262932130059907E-2"/>
        </c:manualLayout>
      </c:layout>
      <c:overlay val="1"/>
    </c:legend>
    <c:plotVisOnly val="1"/>
    <c:dispBlanksAs val="gap"/>
    <c:showDLblsOverMax val="0"/>
  </c:chart>
  <c:txPr>
    <a:bodyPr/>
    <a:lstStyle/>
    <a:p>
      <a:pPr>
        <a:defRPr sz="1200">
          <a:solidFill>
            <a:schemeClr val="tx1"/>
          </a:solidFill>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69843165168"/>
          <c:y val="0.17700153315896"/>
          <c:w val="0.50603161428534005"/>
          <c:h val="0.61520867228554399"/>
        </c:manualLayout>
      </c:layout>
      <c:doughnutChart>
        <c:varyColors val="1"/>
        <c:ser>
          <c:idx val="0"/>
          <c:order val="0"/>
          <c:tx>
            <c:strRef>
              <c:f>Sheet1!$B$1</c:f>
              <c:strCache>
                <c:ptCount val="1"/>
                <c:pt idx="0">
                  <c:v>Sales</c:v>
                </c:pt>
              </c:strCache>
            </c:strRef>
          </c:tx>
          <c:spPr>
            <a:ln>
              <a:solidFill>
                <a:schemeClr val="bg1"/>
              </a:solidFill>
            </a:ln>
          </c:spPr>
          <c:dPt>
            <c:idx val="0"/>
            <c:bubble3D val="0"/>
            <c:spPr>
              <a:solidFill>
                <a:schemeClr val="accent1"/>
              </a:solidFill>
              <a:ln>
                <a:solidFill>
                  <a:schemeClr val="bg1"/>
                </a:solidFill>
              </a:ln>
              <a:effectLst/>
            </c:spPr>
            <c:extLst>
              <c:ext xmlns:c16="http://schemas.microsoft.com/office/drawing/2014/chart" uri="{C3380CC4-5D6E-409C-BE32-E72D297353CC}">
                <c16:uniqueId val="{00000001-EAD0-4AA7-A3C7-69FD5305F234}"/>
              </c:ext>
            </c:extLst>
          </c:dPt>
          <c:dPt>
            <c:idx val="1"/>
            <c:bubble3D val="0"/>
            <c:spPr>
              <a:solidFill>
                <a:schemeClr val="accent2"/>
              </a:solidFill>
              <a:ln>
                <a:solidFill>
                  <a:schemeClr val="bg1"/>
                </a:solidFill>
              </a:ln>
              <a:effectLst/>
            </c:spPr>
            <c:extLst>
              <c:ext xmlns:c16="http://schemas.microsoft.com/office/drawing/2014/chart" uri="{C3380CC4-5D6E-409C-BE32-E72D297353CC}">
                <c16:uniqueId val="{00000003-EAD0-4AA7-A3C7-69FD5305F234}"/>
              </c:ext>
            </c:extLst>
          </c:dPt>
          <c:dPt>
            <c:idx val="2"/>
            <c:bubble3D val="0"/>
            <c:spPr>
              <a:solidFill>
                <a:schemeClr val="accent3"/>
              </a:solidFill>
              <a:ln>
                <a:solidFill>
                  <a:schemeClr val="bg1"/>
                </a:solidFill>
              </a:ln>
              <a:effectLst/>
            </c:spPr>
            <c:extLst>
              <c:ext xmlns:c16="http://schemas.microsoft.com/office/drawing/2014/chart" uri="{C3380CC4-5D6E-409C-BE32-E72D297353CC}">
                <c16:uniqueId val="{00000005-EAD0-4AA7-A3C7-69FD5305F234}"/>
              </c:ext>
            </c:extLst>
          </c:dPt>
          <c:dPt>
            <c:idx val="3"/>
            <c:bubble3D val="0"/>
            <c:spPr>
              <a:solidFill>
                <a:schemeClr val="accent4"/>
              </a:solidFill>
              <a:ln>
                <a:solidFill>
                  <a:schemeClr val="bg1"/>
                </a:solidFill>
              </a:ln>
              <a:effectLst/>
            </c:spPr>
            <c:extLst>
              <c:ext xmlns:c16="http://schemas.microsoft.com/office/drawing/2014/chart" uri="{C3380CC4-5D6E-409C-BE32-E72D297353CC}">
                <c16:uniqueId val="{00000007-EAD0-4AA7-A3C7-69FD5305F234}"/>
              </c:ext>
            </c:extLst>
          </c:dPt>
          <c:dPt>
            <c:idx val="4"/>
            <c:bubble3D val="0"/>
            <c:spPr>
              <a:solidFill>
                <a:schemeClr val="accent5"/>
              </a:solidFill>
              <a:ln>
                <a:solidFill>
                  <a:schemeClr val="bg1"/>
                </a:solidFill>
              </a:ln>
              <a:effectLst/>
            </c:spPr>
            <c:extLst>
              <c:ext xmlns:c16="http://schemas.microsoft.com/office/drawing/2014/chart" uri="{C3380CC4-5D6E-409C-BE32-E72D297353CC}">
                <c16:uniqueId val="{00000009-EAD0-4AA7-A3C7-69FD5305F234}"/>
              </c:ext>
            </c:extLst>
          </c:dPt>
          <c:dPt>
            <c:idx val="5"/>
            <c:bubble3D val="0"/>
            <c:spPr>
              <a:solidFill>
                <a:schemeClr val="accent6"/>
              </a:solidFill>
              <a:ln>
                <a:solidFill>
                  <a:schemeClr val="bg1"/>
                </a:solidFill>
              </a:ln>
              <a:effectLst/>
            </c:spPr>
            <c:extLst>
              <c:ext xmlns:c16="http://schemas.microsoft.com/office/drawing/2014/chart" uri="{C3380CC4-5D6E-409C-BE32-E72D297353CC}">
                <c16:uniqueId val="{0000000B-EAD0-4AA7-A3C7-69FD5305F234}"/>
              </c:ext>
            </c:extLst>
          </c:dPt>
          <c:dLbls>
            <c:delete val="1"/>
          </c:dLbls>
          <c:cat>
            <c:strRef>
              <c:f>Sheet1!$A$2:$A$6</c:f>
              <c:strCache>
                <c:ptCount val="4"/>
                <c:pt idx="0">
                  <c:v>1st Qtr</c:v>
                </c:pt>
                <c:pt idx="1">
                  <c:v>2nd Qtr</c:v>
                </c:pt>
                <c:pt idx="2">
                  <c:v>3rd Qtr</c:v>
                </c:pt>
                <c:pt idx="3">
                  <c:v>4th Qtr</c:v>
                </c:pt>
              </c:strCache>
            </c:strRef>
          </c:cat>
          <c:val>
            <c:numRef>
              <c:f>Sheet1!$B$2:$B$6</c:f>
              <c:numCache>
                <c:formatCode>0%</c:formatCode>
                <c:ptCount val="5"/>
                <c:pt idx="0">
                  <c:v>0.35</c:v>
                </c:pt>
                <c:pt idx="1">
                  <c:v>0.16</c:v>
                </c:pt>
                <c:pt idx="2">
                  <c:v>0.21</c:v>
                </c:pt>
                <c:pt idx="3">
                  <c:v>0.19</c:v>
                </c:pt>
                <c:pt idx="4">
                  <c:v>0.23</c:v>
                </c:pt>
              </c:numCache>
            </c:numRef>
          </c:val>
          <c:extLst>
            <c:ext xmlns:c16="http://schemas.microsoft.com/office/drawing/2014/chart" uri="{C3380CC4-5D6E-409C-BE32-E72D297353CC}">
              <c16:uniqueId val="{0000000C-EAD0-4AA7-A3C7-69FD5305F234}"/>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w="9525" cap="flat" cmpd="sng" algn="ctr">
      <a:noFill/>
      <a:prstDash val="solid"/>
    </a:ln>
    <a:effectLst/>
  </c:spPr>
  <c:txPr>
    <a:bodyPr/>
    <a:lstStyle/>
    <a:p>
      <a:pPr>
        <a:defRPr sz="1800"/>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69843165168"/>
          <c:y val="0.17700153315896"/>
          <c:w val="0.50603161428534005"/>
          <c:h val="0.61520867228554399"/>
        </c:manualLayout>
      </c:layout>
      <c:doughnutChart>
        <c:varyColors val="1"/>
        <c:ser>
          <c:idx val="0"/>
          <c:order val="0"/>
          <c:tx>
            <c:strRef>
              <c:f>Sheet1!$B$1</c:f>
              <c:strCache>
                <c:ptCount val="1"/>
                <c:pt idx="0">
                  <c:v>Sales</c:v>
                </c:pt>
              </c:strCache>
            </c:strRef>
          </c:tx>
          <c:spPr>
            <a:ln>
              <a:solidFill>
                <a:schemeClr val="bg1"/>
              </a:solidFill>
            </a:ln>
          </c:spPr>
          <c:dPt>
            <c:idx val="0"/>
            <c:bubble3D val="0"/>
            <c:spPr>
              <a:solidFill>
                <a:schemeClr val="accent1"/>
              </a:solidFill>
              <a:ln>
                <a:solidFill>
                  <a:schemeClr val="bg1"/>
                </a:solidFill>
              </a:ln>
              <a:effectLst/>
            </c:spPr>
            <c:extLst>
              <c:ext xmlns:c16="http://schemas.microsoft.com/office/drawing/2014/chart" uri="{C3380CC4-5D6E-409C-BE32-E72D297353CC}">
                <c16:uniqueId val="{00000001-0A96-49D1-96EF-427A5E2A2F0E}"/>
              </c:ext>
            </c:extLst>
          </c:dPt>
          <c:dPt>
            <c:idx val="1"/>
            <c:bubble3D val="0"/>
            <c:spPr>
              <a:solidFill>
                <a:schemeClr val="accent2"/>
              </a:solidFill>
              <a:ln>
                <a:solidFill>
                  <a:schemeClr val="bg1"/>
                </a:solidFill>
              </a:ln>
              <a:effectLst/>
            </c:spPr>
            <c:extLst>
              <c:ext xmlns:c16="http://schemas.microsoft.com/office/drawing/2014/chart" uri="{C3380CC4-5D6E-409C-BE32-E72D297353CC}">
                <c16:uniqueId val="{00000003-0A96-49D1-96EF-427A5E2A2F0E}"/>
              </c:ext>
            </c:extLst>
          </c:dPt>
          <c:dPt>
            <c:idx val="2"/>
            <c:bubble3D val="0"/>
            <c:spPr>
              <a:solidFill>
                <a:schemeClr val="accent3"/>
              </a:solidFill>
              <a:ln>
                <a:solidFill>
                  <a:schemeClr val="bg1"/>
                </a:solidFill>
              </a:ln>
              <a:effectLst/>
            </c:spPr>
            <c:extLst>
              <c:ext xmlns:c16="http://schemas.microsoft.com/office/drawing/2014/chart" uri="{C3380CC4-5D6E-409C-BE32-E72D297353CC}">
                <c16:uniqueId val="{00000005-0A96-49D1-96EF-427A5E2A2F0E}"/>
              </c:ext>
            </c:extLst>
          </c:dPt>
          <c:dPt>
            <c:idx val="3"/>
            <c:bubble3D val="0"/>
            <c:spPr>
              <a:solidFill>
                <a:schemeClr val="accent4"/>
              </a:solidFill>
              <a:ln>
                <a:solidFill>
                  <a:schemeClr val="bg1"/>
                </a:solidFill>
              </a:ln>
              <a:effectLst/>
            </c:spPr>
            <c:extLst>
              <c:ext xmlns:c16="http://schemas.microsoft.com/office/drawing/2014/chart" uri="{C3380CC4-5D6E-409C-BE32-E72D297353CC}">
                <c16:uniqueId val="{00000007-0A96-49D1-96EF-427A5E2A2F0E}"/>
              </c:ext>
            </c:extLst>
          </c:dPt>
          <c:dPt>
            <c:idx val="4"/>
            <c:bubble3D val="0"/>
            <c:spPr>
              <a:solidFill>
                <a:schemeClr val="accent5"/>
              </a:solidFill>
              <a:ln>
                <a:solidFill>
                  <a:schemeClr val="bg1"/>
                </a:solidFill>
              </a:ln>
              <a:effectLst/>
            </c:spPr>
            <c:extLst>
              <c:ext xmlns:c16="http://schemas.microsoft.com/office/drawing/2014/chart" uri="{C3380CC4-5D6E-409C-BE32-E72D297353CC}">
                <c16:uniqueId val="{00000009-0A96-49D1-96EF-427A5E2A2F0E}"/>
              </c:ext>
            </c:extLst>
          </c:dPt>
          <c:dPt>
            <c:idx val="5"/>
            <c:bubble3D val="0"/>
            <c:spPr>
              <a:solidFill>
                <a:schemeClr val="accent6"/>
              </a:solidFill>
              <a:ln>
                <a:solidFill>
                  <a:schemeClr val="bg1"/>
                </a:solidFill>
              </a:ln>
              <a:effectLst/>
            </c:spPr>
            <c:extLst>
              <c:ext xmlns:c16="http://schemas.microsoft.com/office/drawing/2014/chart" uri="{C3380CC4-5D6E-409C-BE32-E72D297353CC}">
                <c16:uniqueId val="{0000000B-0A96-49D1-96EF-427A5E2A2F0E}"/>
              </c:ext>
            </c:extLst>
          </c:dPt>
          <c:dLbls>
            <c:delete val="1"/>
          </c:dLbls>
          <c:cat>
            <c:strRef>
              <c:f>Sheet1!$A$2:$A$7</c:f>
              <c:strCache>
                <c:ptCount val="6"/>
                <c:pt idx="0">
                  <c:v>1st Qtr</c:v>
                </c:pt>
                <c:pt idx="1">
                  <c:v>2nd Qtr</c:v>
                </c:pt>
                <c:pt idx="2">
                  <c:v>3rd Qtr</c:v>
                </c:pt>
                <c:pt idx="3">
                  <c:v>4th Qtr</c:v>
                </c:pt>
                <c:pt idx="4">
                  <c:v>1st Qtr</c:v>
                </c:pt>
                <c:pt idx="5">
                  <c:v>2nd Qtr</c:v>
                </c:pt>
              </c:strCache>
            </c:strRef>
          </c:cat>
          <c:val>
            <c:numRef>
              <c:f>Sheet1!$B$2:$B$7</c:f>
              <c:numCache>
                <c:formatCode>General</c:formatCode>
                <c:ptCount val="6"/>
                <c:pt idx="0">
                  <c:v>8.2000000000000011</c:v>
                </c:pt>
                <c:pt idx="1">
                  <c:v>3.2</c:v>
                </c:pt>
                <c:pt idx="2">
                  <c:v>1.4</c:v>
                </c:pt>
                <c:pt idx="3">
                  <c:v>1.2</c:v>
                </c:pt>
                <c:pt idx="4">
                  <c:v>3</c:v>
                </c:pt>
                <c:pt idx="5">
                  <c:v>2</c:v>
                </c:pt>
              </c:numCache>
            </c:numRef>
          </c:val>
          <c:extLst>
            <c:ext xmlns:c16="http://schemas.microsoft.com/office/drawing/2014/chart" uri="{C3380CC4-5D6E-409C-BE32-E72D297353CC}">
              <c16:uniqueId val="{0000000C-0A96-49D1-96EF-427A5E2A2F0E}"/>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w="9525" cap="flat" cmpd="sng" algn="ctr">
      <a:noFill/>
      <a:prstDash val="solid"/>
    </a:ln>
    <a:effectLst/>
  </c:spPr>
  <c:txPr>
    <a:bodyPr/>
    <a:lstStyle/>
    <a:p>
      <a:pPr>
        <a:defRPr sz="1800"/>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4"/>
              </a:solidFill>
            </c:spPr>
            <c:extLst>
              <c:ext xmlns:c16="http://schemas.microsoft.com/office/drawing/2014/chart" uri="{C3380CC4-5D6E-409C-BE32-E72D297353CC}">
                <c16:uniqueId val="{00000001-FFB3-4B4E-BB30-E8CD31469EE8}"/>
              </c:ext>
            </c:extLst>
          </c:dPt>
          <c:dPt>
            <c:idx val="1"/>
            <c:bubble3D val="0"/>
            <c:spPr>
              <a:solidFill>
                <a:schemeClr val="bg1">
                  <a:lumMod val="65000"/>
                  <a:alpha val="30000"/>
                </a:schemeClr>
              </a:solidFill>
            </c:spPr>
            <c:extLst>
              <c:ext xmlns:c16="http://schemas.microsoft.com/office/drawing/2014/chart" uri="{C3380CC4-5D6E-409C-BE32-E72D297353CC}">
                <c16:uniqueId val="{00000003-FFB3-4B4E-BB30-E8CD31469EE8}"/>
              </c:ext>
            </c:extLst>
          </c:dPt>
          <c:cat>
            <c:strRef>
              <c:f>Sheet1!$A$2:$A$3</c:f>
              <c:strCache>
                <c:ptCount val="2"/>
                <c:pt idx="0">
                  <c:v>1st Qtr</c:v>
                </c:pt>
                <c:pt idx="1">
                  <c:v>2nd Qtr</c:v>
                </c:pt>
              </c:strCache>
            </c:strRef>
          </c:cat>
          <c:val>
            <c:numRef>
              <c:f>Sheet1!$B$2:$B$3</c:f>
              <c:numCache>
                <c:formatCode>General</c:formatCode>
                <c:ptCount val="2"/>
                <c:pt idx="0">
                  <c:v>72</c:v>
                </c:pt>
                <c:pt idx="1">
                  <c:v>28</c:v>
                </c:pt>
              </c:numCache>
            </c:numRef>
          </c:val>
          <c:extLst>
            <c:ext xmlns:c16="http://schemas.microsoft.com/office/drawing/2014/chart" uri="{C3380CC4-5D6E-409C-BE32-E72D297353CC}">
              <c16:uniqueId val="{00000004-FFB3-4B4E-BB30-E8CD31469EE8}"/>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6"/>
              </a:solidFill>
            </c:spPr>
            <c:extLst>
              <c:ext xmlns:c16="http://schemas.microsoft.com/office/drawing/2014/chart" uri="{C3380CC4-5D6E-409C-BE32-E72D297353CC}">
                <c16:uniqueId val="{00000001-528C-4E4C-A3CC-C7582FEF63CA}"/>
              </c:ext>
            </c:extLst>
          </c:dPt>
          <c:dPt>
            <c:idx val="1"/>
            <c:bubble3D val="0"/>
            <c:spPr>
              <a:solidFill>
                <a:schemeClr val="bg1">
                  <a:lumMod val="75000"/>
                  <a:alpha val="30000"/>
                </a:schemeClr>
              </a:solidFill>
            </c:spPr>
            <c:extLst>
              <c:ext xmlns:c16="http://schemas.microsoft.com/office/drawing/2014/chart" uri="{C3380CC4-5D6E-409C-BE32-E72D297353CC}">
                <c16:uniqueId val="{00000003-528C-4E4C-A3CC-C7582FEF63CA}"/>
              </c:ext>
            </c:extLst>
          </c:dPt>
          <c:cat>
            <c:strRef>
              <c:f>Sheet1!$A$2:$A$3</c:f>
              <c:strCache>
                <c:ptCount val="2"/>
                <c:pt idx="0">
                  <c:v>1st Qtr</c:v>
                </c:pt>
                <c:pt idx="1">
                  <c:v>2nd Qtr</c:v>
                </c:pt>
              </c:strCache>
            </c:strRef>
          </c:cat>
          <c:val>
            <c:numRef>
              <c:f>Sheet1!$B$2:$B$3</c:f>
              <c:numCache>
                <c:formatCode>General</c:formatCode>
                <c:ptCount val="2"/>
                <c:pt idx="0">
                  <c:v>85</c:v>
                </c:pt>
                <c:pt idx="1">
                  <c:v>15</c:v>
                </c:pt>
              </c:numCache>
            </c:numRef>
          </c:val>
          <c:extLst>
            <c:ext xmlns:c16="http://schemas.microsoft.com/office/drawing/2014/chart" uri="{C3380CC4-5D6E-409C-BE32-E72D297353CC}">
              <c16:uniqueId val="{00000004-528C-4E4C-A3CC-C7582FEF63CA}"/>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effectLst/>
          </c:spPr>
          <c:dPt>
            <c:idx val="0"/>
            <c:bubble3D val="0"/>
            <c:spPr>
              <a:solidFill>
                <a:schemeClr val="accent1"/>
              </a:solidFill>
              <a:effectLst/>
            </c:spPr>
            <c:extLst>
              <c:ext xmlns:c16="http://schemas.microsoft.com/office/drawing/2014/chart" uri="{C3380CC4-5D6E-409C-BE32-E72D297353CC}">
                <c16:uniqueId val="{00000001-0C52-4A75-8FD7-878CA185CFD5}"/>
              </c:ext>
            </c:extLst>
          </c:dPt>
          <c:dPt>
            <c:idx val="1"/>
            <c:bubble3D val="0"/>
            <c:spPr>
              <a:solidFill>
                <a:schemeClr val="bg1">
                  <a:lumMod val="50000"/>
                  <a:alpha val="20000"/>
                </a:schemeClr>
              </a:solidFill>
              <a:effectLst/>
            </c:spPr>
            <c:extLst>
              <c:ext xmlns:c16="http://schemas.microsoft.com/office/drawing/2014/chart" uri="{C3380CC4-5D6E-409C-BE32-E72D297353CC}">
                <c16:uniqueId val="{00000003-0C52-4A75-8FD7-878CA185CFD5}"/>
              </c:ext>
            </c:extLst>
          </c:dPt>
          <c:cat>
            <c:strRef>
              <c:f>Sheet1!$A$2:$A$3</c:f>
              <c:strCache>
                <c:ptCount val="2"/>
                <c:pt idx="0">
                  <c:v>1st Qtr</c:v>
                </c:pt>
                <c:pt idx="1">
                  <c:v>2nd Qtr</c:v>
                </c:pt>
              </c:strCache>
            </c:strRef>
          </c:cat>
          <c:val>
            <c:numRef>
              <c:f>Sheet1!$B$2:$B$3</c:f>
              <c:numCache>
                <c:formatCode>General</c:formatCode>
                <c:ptCount val="2"/>
                <c:pt idx="0">
                  <c:v>60</c:v>
                </c:pt>
                <c:pt idx="1">
                  <c:v>40</c:v>
                </c:pt>
              </c:numCache>
            </c:numRef>
          </c:val>
          <c:extLst>
            <c:ext xmlns:c16="http://schemas.microsoft.com/office/drawing/2014/chart" uri="{C3380CC4-5D6E-409C-BE32-E72D297353CC}">
              <c16:uniqueId val="{00000004-0C52-4A75-8FD7-878CA185CFD5}"/>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69843165168"/>
          <c:y val="0.17700153315896"/>
          <c:w val="0.50603161428534005"/>
          <c:h val="0.61520867228554399"/>
        </c:manualLayout>
      </c:layout>
      <c:doughnutChart>
        <c:varyColors val="1"/>
        <c:ser>
          <c:idx val="0"/>
          <c:order val="0"/>
          <c:tx>
            <c:strRef>
              <c:f>Sheet1!$B$1</c:f>
              <c:strCache>
                <c:ptCount val="1"/>
                <c:pt idx="0">
                  <c:v>Sales</c:v>
                </c:pt>
              </c:strCache>
            </c:strRef>
          </c:tx>
          <c:spPr>
            <a:ln>
              <a:solidFill>
                <a:schemeClr val="bg1"/>
              </a:solidFill>
            </a:ln>
          </c:spPr>
          <c:dPt>
            <c:idx val="0"/>
            <c:bubble3D val="0"/>
            <c:spPr>
              <a:solidFill>
                <a:schemeClr val="accent1"/>
              </a:solidFill>
              <a:ln>
                <a:solidFill>
                  <a:schemeClr val="bg1"/>
                </a:solidFill>
              </a:ln>
              <a:effectLst/>
            </c:spPr>
            <c:extLst>
              <c:ext xmlns:c16="http://schemas.microsoft.com/office/drawing/2014/chart" uri="{C3380CC4-5D6E-409C-BE32-E72D297353CC}">
                <c16:uniqueId val="{00000001-EAD0-4AA7-A3C7-69FD5305F234}"/>
              </c:ext>
            </c:extLst>
          </c:dPt>
          <c:dPt>
            <c:idx val="1"/>
            <c:bubble3D val="0"/>
            <c:spPr>
              <a:solidFill>
                <a:schemeClr val="accent2"/>
              </a:solidFill>
              <a:ln>
                <a:solidFill>
                  <a:schemeClr val="bg1"/>
                </a:solidFill>
              </a:ln>
              <a:effectLst/>
            </c:spPr>
            <c:extLst>
              <c:ext xmlns:c16="http://schemas.microsoft.com/office/drawing/2014/chart" uri="{C3380CC4-5D6E-409C-BE32-E72D297353CC}">
                <c16:uniqueId val="{00000003-EAD0-4AA7-A3C7-69FD5305F234}"/>
              </c:ext>
            </c:extLst>
          </c:dPt>
          <c:dPt>
            <c:idx val="2"/>
            <c:bubble3D val="0"/>
            <c:spPr>
              <a:solidFill>
                <a:schemeClr val="accent3"/>
              </a:solidFill>
              <a:ln>
                <a:solidFill>
                  <a:schemeClr val="bg1"/>
                </a:solidFill>
              </a:ln>
              <a:effectLst/>
            </c:spPr>
            <c:extLst>
              <c:ext xmlns:c16="http://schemas.microsoft.com/office/drawing/2014/chart" uri="{C3380CC4-5D6E-409C-BE32-E72D297353CC}">
                <c16:uniqueId val="{00000005-EAD0-4AA7-A3C7-69FD5305F234}"/>
              </c:ext>
            </c:extLst>
          </c:dPt>
          <c:dPt>
            <c:idx val="3"/>
            <c:bubble3D val="0"/>
            <c:spPr>
              <a:solidFill>
                <a:schemeClr val="accent4"/>
              </a:solidFill>
              <a:ln>
                <a:solidFill>
                  <a:schemeClr val="bg1"/>
                </a:solidFill>
              </a:ln>
              <a:effectLst/>
            </c:spPr>
            <c:extLst>
              <c:ext xmlns:c16="http://schemas.microsoft.com/office/drawing/2014/chart" uri="{C3380CC4-5D6E-409C-BE32-E72D297353CC}">
                <c16:uniqueId val="{00000007-EAD0-4AA7-A3C7-69FD5305F234}"/>
              </c:ext>
            </c:extLst>
          </c:dPt>
          <c:dPt>
            <c:idx val="4"/>
            <c:bubble3D val="0"/>
            <c:spPr>
              <a:solidFill>
                <a:schemeClr val="accent5"/>
              </a:solidFill>
              <a:ln>
                <a:solidFill>
                  <a:schemeClr val="bg1"/>
                </a:solidFill>
              </a:ln>
              <a:effectLst/>
            </c:spPr>
            <c:extLst>
              <c:ext xmlns:c16="http://schemas.microsoft.com/office/drawing/2014/chart" uri="{C3380CC4-5D6E-409C-BE32-E72D297353CC}">
                <c16:uniqueId val="{00000009-EAD0-4AA7-A3C7-69FD5305F234}"/>
              </c:ext>
            </c:extLst>
          </c:dPt>
          <c:dPt>
            <c:idx val="5"/>
            <c:bubble3D val="0"/>
            <c:spPr>
              <a:solidFill>
                <a:schemeClr val="accent6"/>
              </a:solidFill>
              <a:ln>
                <a:solidFill>
                  <a:schemeClr val="bg1"/>
                </a:solidFill>
              </a:ln>
              <a:effectLst/>
            </c:spPr>
            <c:extLst>
              <c:ext xmlns:c16="http://schemas.microsoft.com/office/drawing/2014/chart" uri="{C3380CC4-5D6E-409C-BE32-E72D297353CC}">
                <c16:uniqueId val="{0000000B-EAD0-4AA7-A3C7-69FD5305F234}"/>
              </c:ext>
            </c:extLst>
          </c:dPt>
          <c:dLbls>
            <c:delete val="1"/>
          </c:dLbls>
          <c:cat>
            <c:strRef>
              <c:f>Sheet1!$A$2:$A$6</c:f>
              <c:strCache>
                <c:ptCount val="4"/>
                <c:pt idx="0">
                  <c:v>1st Qtr</c:v>
                </c:pt>
                <c:pt idx="1">
                  <c:v>2nd Qtr</c:v>
                </c:pt>
                <c:pt idx="2">
                  <c:v>3rd Qtr</c:v>
                </c:pt>
                <c:pt idx="3">
                  <c:v>4th Qtr</c:v>
                </c:pt>
              </c:strCache>
            </c:strRef>
          </c:cat>
          <c:val>
            <c:numRef>
              <c:f>Sheet1!$B$2:$B$6</c:f>
              <c:numCache>
                <c:formatCode>0%</c:formatCode>
                <c:ptCount val="5"/>
                <c:pt idx="0">
                  <c:v>0.2</c:v>
                </c:pt>
                <c:pt idx="1">
                  <c:v>0.22</c:v>
                </c:pt>
                <c:pt idx="2">
                  <c:v>0.18</c:v>
                </c:pt>
                <c:pt idx="3">
                  <c:v>0.02</c:v>
                </c:pt>
                <c:pt idx="4">
                  <c:v>0.23</c:v>
                </c:pt>
              </c:numCache>
            </c:numRef>
          </c:val>
          <c:extLst>
            <c:ext xmlns:c16="http://schemas.microsoft.com/office/drawing/2014/chart" uri="{C3380CC4-5D6E-409C-BE32-E72D297353CC}">
              <c16:uniqueId val="{0000000C-EAD0-4AA7-A3C7-69FD5305F234}"/>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w="9525" cap="flat" cmpd="sng" algn="ctr">
      <a:noFill/>
      <a:prstDash val="solid"/>
    </a:ln>
    <a:effectLst/>
  </c:spPr>
  <c:txPr>
    <a:bodyPr/>
    <a:lstStyle/>
    <a:p>
      <a:pPr>
        <a:defRPr sz="1800"/>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effectLst/>
          </c:spPr>
          <c:dPt>
            <c:idx val="0"/>
            <c:bubble3D val="0"/>
            <c:spPr>
              <a:solidFill>
                <a:schemeClr val="accent1"/>
              </a:solidFill>
              <a:effectLst/>
            </c:spPr>
            <c:extLst>
              <c:ext xmlns:c16="http://schemas.microsoft.com/office/drawing/2014/chart" uri="{C3380CC4-5D6E-409C-BE32-E72D297353CC}">
                <c16:uniqueId val="{00000001-D670-4A24-93E1-76FAC55E07BE}"/>
              </c:ext>
            </c:extLst>
          </c:dPt>
          <c:dPt>
            <c:idx val="1"/>
            <c:bubble3D val="0"/>
            <c:spPr>
              <a:solidFill>
                <a:srgbClr val="7F7F7F">
                  <a:alpha val="20000"/>
                </a:srgbClr>
              </a:solidFill>
              <a:effectLst/>
            </c:spPr>
            <c:extLst>
              <c:ext xmlns:c16="http://schemas.microsoft.com/office/drawing/2014/chart" uri="{C3380CC4-5D6E-409C-BE32-E72D297353CC}">
                <c16:uniqueId val="{00000003-D670-4A24-93E1-76FAC55E07BE}"/>
              </c:ext>
            </c:extLst>
          </c:dPt>
          <c:cat>
            <c:strRef>
              <c:f>Sheet1!$A$2:$A$3</c:f>
              <c:strCache>
                <c:ptCount val="2"/>
                <c:pt idx="0">
                  <c:v>1st Qtr</c:v>
                </c:pt>
                <c:pt idx="1">
                  <c:v>2nd Qtr</c:v>
                </c:pt>
              </c:strCache>
            </c:strRef>
          </c:cat>
          <c:val>
            <c:numRef>
              <c:f>Sheet1!$B$2:$B$3</c:f>
              <c:numCache>
                <c:formatCode>General</c:formatCode>
                <c:ptCount val="2"/>
                <c:pt idx="0">
                  <c:v>71</c:v>
                </c:pt>
                <c:pt idx="1">
                  <c:v>29</c:v>
                </c:pt>
              </c:numCache>
            </c:numRef>
          </c:val>
          <c:extLst>
            <c:ext xmlns:c16="http://schemas.microsoft.com/office/drawing/2014/chart" uri="{C3380CC4-5D6E-409C-BE32-E72D297353CC}">
              <c16:uniqueId val="{00000004-D670-4A24-93E1-76FAC55E07BE}"/>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3"/>
              </a:solidFill>
            </c:spPr>
            <c:extLst>
              <c:ext xmlns:c16="http://schemas.microsoft.com/office/drawing/2014/chart" uri="{C3380CC4-5D6E-409C-BE32-E72D297353CC}">
                <c16:uniqueId val="{00000001-9D2B-47E5-9D34-C383746E58EA}"/>
              </c:ext>
            </c:extLst>
          </c:dPt>
          <c:dPt>
            <c:idx val="1"/>
            <c:bubble3D val="0"/>
            <c:spPr>
              <a:solidFill>
                <a:srgbClr val="7F7F7F">
                  <a:alpha val="30000"/>
                </a:srgbClr>
              </a:solidFill>
            </c:spPr>
            <c:extLst>
              <c:ext xmlns:c16="http://schemas.microsoft.com/office/drawing/2014/chart" uri="{C3380CC4-5D6E-409C-BE32-E72D297353CC}">
                <c16:uniqueId val="{00000003-9D2B-47E5-9D34-C383746E58EA}"/>
              </c:ext>
            </c:extLst>
          </c:dPt>
          <c:cat>
            <c:strRef>
              <c:f>Sheet1!$A$2:$A$3</c:f>
              <c:strCache>
                <c:ptCount val="2"/>
                <c:pt idx="0">
                  <c:v>1st Qtr</c:v>
                </c:pt>
                <c:pt idx="1">
                  <c:v>2nd Qtr</c:v>
                </c:pt>
              </c:strCache>
            </c:strRef>
          </c:cat>
          <c:val>
            <c:numRef>
              <c:f>Sheet1!$B$2:$B$3</c:f>
              <c:numCache>
                <c:formatCode>General</c:formatCode>
                <c:ptCount val="2"/>
                <c:pt idx="0">
                  <c:v>47</c:v>
                </c:pt>
                <c:pt idx="1">
                  <c:v>53</c:v>
                </c:pt>
              </c:numCache>
            </c:numRef>
          </c:val>
          <c:extLst>
            <c:ext xmlns:c16="http://schemas.microsoft.com/office/drawing/2014/chart" uri="{C3380CC4-5D6E-409C-BE32-E72D297353CC}">
              <c16:uniqueId val="{00000004-9D2B-47E5-9D34-C383746E58EA}"/>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5"/>
              </a:solidFill>
            </c:spPr>
            <c:extLst>
              <c:ext xmlns:c16="http://schemas.microsoft.com/office/drawing/2014/chart" uri="{C3380CC4-5D6E-409C-BE32-E72D297353CC}">
                <c16:uniqueId val="{00000001-716D-440B-B4D0-8029C425999D}"/>
              </c:ext>
            </c:extLst>
          </c:dPt>
          <c:dPt>
            <c:idx val="1"/>
            <c:bubble3D val="0"/>
            <c:spPr>
              <a:solidFill>
                <a:srgbClr val="7F7F7F">
                  <a:alpha val="30000"/>
                </a:srgbClr>
              </a:solidFill>
            </c:spPr>
            <c:extLst>
              <c:ext xmlns:c16="http://schemas.microsoft.com/office/drawing/2014/chart" uri="{C3380CC4-5D6E-409C-BE32-E72D297353CC}">
                <c16:uniqueId val="{00000003-716D-440B-B4D0-8029C425999D}"/>
              </c:ext>
            </c:extLst>
          </c:dPt>
          <c:cat>
            <c:strRef>
              <c:f>Sheet1!$A$2:$A$3</c:f>
              <c:strCache>
                <c:ptCount val="2"/>
                <c:pt idx="0">
                  <c:v>1st Qtr</c:v>
                </c:pt>
                <c:pt idx="1">
                  <c:v>2nd Qtr</c:v>
                </c:pt>
              </c:strCache>
            </c:strRef>
          </c:cat>
          <c:val>
            <c:numRef>
              <c:f>Sheet1!$B$2:$B$3</c:f>
              <c:numCache>
                <c:formatCode>General</c:formatCode>
                <c:ptCount val="2"/>
                <c:pt idx="0">
                  <c:v>80</c:v>
                </c:pt>
                <c:pt idx="1">
                  <c:v>20</c:v>
                </c:pt>
              </c:numCache>
            </c:numRef>
          </c:val>
          <c:extLst>
            <c:ext xmlns:c16="http://schemas.microsoft.com/office/drawing/2014/chart" uri="{C3380CC4-5D6E-409C-BE32-E72D297353CC}">
              <c16:uniqueId val="{00000004-716D-440B-B4D0-8029C425999D}"/>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bg2"/>
              </a:solidFill>
            </c:spPr>
            <c:extLst>
              <c:ext xmlns:c16="http://schemas.microsoft.com/office/drawing/2014/chart" uri="{C3380CC4-5D6E-409C-BE32-E72D297353CC}">
                <c16:uniqueId val="{00000001-F674-45A1-A0B4-F8124AEC5640}"/>
              </c:ext>
            </c:extLst>
          </c:dPt>
          <c:dPt>
            <c:idx val="1"/>
            <c:bubble3D val="0"/>
            <c:spPr>
              <a:solidFill>
                <a:srgbClr val="7F7F7F">
                  <a:alpha val="30000"/>
                </a:srgbClr>
              </a:solidFill>
            </c:spPr>
            <c:extLst>
              <c:ext xmlns:c16="http://schemas.microsoft.com/office/drawing/2014/chart" uri="{C3380CC4-5D6E-409C-BE32-E72D297353CC}">
                <c16:uniqueId val="{00000003-F674-45A1-A0B4-F8124AEC5640}"/>
              </c:ext>
            </c:extLst>
          </c:dPt>
          <c:cat>
            <c:strRef>
              <c:f>Sheet1!$A$2:$A$3</c:f>
              <c:strCache>
                <c:ptCount val="2"/>
                <c:pt idx="0">
                  <c:v>1st Qtr</c:v>
                </c:pt>
                <c:pt idx="1">
                  <c:v>2nd Qtr</c:v>
                </c:pt>
              </c:strCache>
            </c:strRef>
          </c:cat>
          <c:val>
            <c:numRef>
              <c:f>Sheet1!$B$2:$B$3</c:f>
              <c:numCache>
                <c:formatCode>General</c:formatCode>
                <c:ptCount val="2"/>
                <c:pt idx="0">
                  <c:v>28</c:v>
                </c:pt>
                <c:pt idx="1">
                  <c:v>72</c:v>
                </c:pt>
              </c:numCache>
            </c:numRef>
          </c:val>
          <c:extLst>
            <c:ext xmlns:c16="http://schemas.microsoft.com/office/drawing/2014/chart" uri="{C3380CC4-5D6E-409C-BE32-E72D297353CC}">
              <c16:uniqueId val="{00000004-F674-45A1-A0B4-F8124AEC5640}"/>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0"/>
    <c:plotArea>
      <c:layout/>
      <c:areaChart>
        <c:grouping val="standard"/>
        <c:varyColors val="0"/>
        <c:ser>
          <c:idx val="0"/>
          <c:order val="0"/>
          <c:tx>
            <c:strRef>
              <c:f>Sheet1!$B$1</c:f>
              <c:strCache>
                <c:ptCount val="1"/>
                <c:pt idx="0">
                  <c:v>Category A</c:v>
                </c:pt>
              </c:strCache>
            </c:strRef>
          </c:tx>
          <c:spPr>
            <a:gradFill flip="none" rotWithShape="1">
              <a:gsLst>
                <a:gs pos="0">
                  <a:schemeClr val="accent2">
                    <a:alpha val="0"/>
                  </a:schemeClr>
                </a:gs>
                <a:gs pos="100000">
                  <a:schemeClr val="accent2">
                    <a:alpha val="53000"/>
                  </a:schemeClr>
                </a:gs>
              </a:gsLst>
              <a:lin ang="16200000" scaled="0"/>
              <a:tileRect/>
            </a:gradFill>
          </c:spPr>
          <c:cat>
            <c:numRef>
              <c:f>Sheet1!$A$2:$A$30</c:f>
              <c:numCache>
                <c:formatCode>m/d/yy</c:formatCode>
                <c:ptCount val="29"/>
                <c:pt idx="0">
                  <c:v>41903</c:v>
                </c:pt>
                <c:pt idx="1">
                  <c:v>41904</c:v>
                </c:pt>
                <c:pt idx="2">
                  <c:v>41905</c:v>
                </c:pt>
                <c:pt idx="3">
                  <c:v>41906</c:v>
                </c:pt>
                <c:pt idx="4">
                  <c:v>41907</c:v>
                </c:pt>
                <c:pt idx="5">
                  <c:v>41908</c:v>
                </c:pt>
                <c:pt idx="6">
                  <c:v>41909</c:v>
                </c:pt>
                <c:pt idx="7">
                  <c:v>41910</c:v>
                </c:pt>
                <c:pt idx="8">
                  <c:v>41911</c:v>
                </c:pt>
                <c:pt idx="9">
                  <c:v>41912</c:v>
                </c:pt>
                <c:pt idx="10">
                  <c:v>41913</c:v>
                </c:pt>
                <c:pt idx="11">
                  <c:v>41914</c:v>
                </c:pt>
                <c:pt idx="12">
                  <c:v>41915</c:v>
                </c:pt>
                <c:pt idx="13">
                  <c:v>41916</c:v>
                </c:pt>
                <c:pt idx="14">
                  <c:v>41917</c:v>
                </c:pt>
                <c:pt idx="15">
                  <c:v>41918</c:v>
                </c:pt>
                <c:pt idx="16">
                  <c:v>41919</c:v>
                </c:pt>
                <c:pt idx="17">
                  <c:v>41920</c:v>
                </c:pt>
                <c:pt idx="18">
                  <c:v>41921</c:v>
                </c:pt>
                <c:pt idx="19">
                  <c:v>41922</c:v>
                </c:pt>
                <c:pt idx="20">
                  <c:v>41923</c:v>
                </c:pt>
                <c:pt idx="21">
                  <c:v>41924</c:v>
                </c:pt>
                <c:pt idx="22">
                  <c:v>41925</c:v>
                </c:pt>
                <c:pt idx="23">
                  <c:v>41926</c:v>
                </c:pt>
                <c:pt idx="24">
                  <c:v>41927</c:v>
                </c:pt>
                <c:pt idx="25">
                  <c:v>41928</c:v>
                </c:pt>
                <c:pt idx="26">
                  <c:v>41929</c:v>
                </c:pt>
                <c:pt idx="27">
                  <c:v>41930</c:v>
                </c:pt>
                <c:pt idx="28">
                  <c:v>41931</c:v>
                </c:pt>
              </c:numCache>
            </c:numRef>
          </c:cat>
          <c:val>
            <c:numRef>
              <c:f>Sheet1!$B$2:$B$30</c:f>
              <c:numCache>
                <c:formatCode>General</c:formatCode>
                <c:ptCount val="29"/>
                <c:pt idx="0">
                  <c:v>5</c:v>
                </c:pt>
                <c:pt idx="1">
                  <c:v>5</c:v>
                </c:pt>
                <c:pt idx="2">
                  <c:v>8</c:v>
                </c:pt>
                <c:pt idx="3">
                  <c:v>5</c:v>
                </c:pt>
                <c:pt idx="4">
                  <c:v>9</c:v>
                </c:pt>
                <c:pt idx="5">
                  <c:v>14</c:v>
                </c:pt>
                <c:pt idx="6">
                  <c:v>11</c:v>
                </c:pt>
                <c:pt idx="7">
                  <c:v>16</c:v>
                </c:pt>
                <c:pt idx="8">
                  <c:v>14</c:v>
                </c:pt>
                <c:pt idx="9">
                  <c:v>11</c:v>
                </c:pt>
                <c:pt idx="10">
                  <c:v>7</c:v>
                </c:pt>
                <c:pt idx="11">
                  <c:v>14</c:v>
                </c:pt>
                <c:pt idx="12">
                  <c:v>20</c:v>
                </c:pt>
                <c:pt idx="13">
                  <c:v>22</c:v>
                </c:pt>
                <c:pt idx="14">
                  <c:v>28</c:v>
                </c:pt>
                <c:pt idx="15">
                  <c:v>33</c:v>
                </c:pt>
                <c:pt idx="16">
                  <c:v>56</c:v>
                </c:pt>
                <c:pt idx="17">
                  <c:v>144</c:v>
                </c:pt>
                <c:pt idx="18">
                  <c:v>134</c:v>
                </c:pt>
                <c:pt idx="19">
                  <c:v>104</c:v>
                </c:pt>
                <c:pt idx="20">
                  <c:v>110</c:v>
                </c:pt>
                <c:pt idx="21">
                  <c:v>60</c:v>
                </c:pt>
                <c:pt idx="22">
                  <c:v>45</c:v>
                </c:pt>
                <c:pt idx="23">
                  <c:v>50</c:v>
                </c:pt>
                <c:pt idx="24">
                  <c:v>40</c:v>
                </c:pt>
                <c:pt idx="25">
                  <c:v>22</c:v>
                </c:pt>
                <c:pt idx="26">
                  <c:v>12</c:v>
                </c:pt>
                <c:pt idx="27">
                  <c:v>8</c:v>
                </c:pt>
                <c:pt idx="28">
                  <c:v>10</c:v>
                </c:pt>
              </c:numCache>
            </c:numRef>
          </c:val>
          <c:extLst>
            <c:ext xmlns:c16="http://schemas.microsoft.com/office/drawing/2014/chart" uri="{C3380CC4-5D6E-409C-BE32-E72D297353CC}">
              <c16:uniqueId val="{00000000-F5D4-4DB2-A2F8-F2B7F82E1B6A}"/>
            </c:ext>
          </c:extLst>
        </c:ser>
        <c:ser>
          <c:idx val="3"/>
          <c:order val="3"/>
          <c:tx>
            <c:strRef>
              <c:f>Sheet1!$E$1</c:f>
              <c:strCache>
                <c:ptCount val="1"/>
                <c:pt idx="0">
                  <c:v>Category B Fill</c:v>
                </c:pt>
              </c:strCache>
            </c:strRef>
          </c:tx>
          <c:spPr>
            <a:gradFill flip="none" rotWithShape="1">
              <a:gsLst>
                <a:gs pos="0">
                  <a:schemeClr val="accent1">
                    <a:alpha val="0"/>
                  </a:schemeClr>
                </a:gs>
                <a:gs pos="100000">
                  <a:schemeClr val="accent1">
                    <a:alpha val="45000"/>
                  </a:schemeClr>
                </a:gs>
              </a:gsLst>
              <a:lin ang="16200000" scaled="0"/>
              <a:tileRect/>
            </a:gradFill>
          </c:spPr>
          <c:cat>
            <c:numRef>
              <c:f>Sheet1!$A$2:$A$30</c:f>
              <c:numCache>
                <c:formatCode>m/d/yy</c:formatCode>
                <c:ptCount val="29"/>
                <c:pt idx="0">
                  <c:v>41903</c:v>
                </c:pt>
                <c:pt idx="1">
                  <c:v>41904</c:v>
                </c:pt>
                <c:pt idx="2">
                  <c:v>41905</c:v>
                </c:pt>
                <c:pt idx="3">
                  <c:v>41906</c:v>
                </c:pt>
                <c:pt idx="4">
                  <c:v>41907</c:v>
                </c:pt>
                <c:pt idx="5">
                  <c:v>41908</c:v>
                </c:pt>
                <c:pt idx="6">
                  <c:v>41909</c:v>
                </c:pt>
                <c:pt idx="7">
                  <c:v>41910</c:v>
                </c:pt>
                <c:pt idx="8">
                  <c:v>41911</c:v>
                </c:pt>
                <c:pt idx="9">
                  <c:v>41912</c:v>
                </c:pt>
                <c:pt idx="10">
                  <c:v>41913</c:v>
                </c:pt>
                <c:pt idx="11">
                  <c:v>41914</c:v>
                </c:pt>
                <c:pt idx="12">
                  <c:v>41915</c:v>
                </c:pt>
                <c:pt idx="13">
                  <c:v>41916</c:v>
                </c:pt>
                <c:pt idx="14">
                  <c:v>41917</c:v>
                </c:pt>
                <c:pt idx="15">
                  <c:v>41918</c:v>
                </c:pt>
                <c:pt idx="16">
                  <c:v>41919</c:v>
                </c:pt>
                <c:pt idx="17">
                  <c:v>41920</c:v>
                </c:pt>
                <c:pt idx="18">
                  <c:v>41921</c:v>
                </c:pt>
                <c:pt idx="19">
                  <c:v>41922</c:v>
                </c:pt>
                <c:pt idx="20">
                  <c:v>41923</c:v>
                </c:pt>
                <c:pt idx="21">
                  <c:v>41924</c:v>
                </c:pt>
                <c:pt idx="22">
                  <c:v>41925</c:v>
                </c:pt>
                <c:pt idx="23">
                  <c:v>41926</c:v>
                </c:pt>
                <c:pt idx="24">
                  <c:v>41927</c:v>
                </c:pt>
                <c:pt idx="25">
                  <c:v>41928</c:v>
                </c:pt>
                <c:pt idx="26">
                  <c:v>41929</c:v>
                </c:pt>
                <c:pt idx="27">
                  <c:v>41930</c:v>
                </c:pt>
                <c:pt idx="28">
                  <c:v>41931</c:v>
                </c:pt>
              </c:numCache>
            </c:numRef>
          </c:cat>
          <c:val>
            <c:numRef>
              <c:f>Sheet1!$E$2:$E$30</c:f>
              <c:numCache>
                <c:formatCode>General</c:formatCode>
                <c:ptCount val="29"/>
                <c:pt idx="0">
                  <c:v>10</c:v>
                </c:pt>
                <c:pt idx="1">
                  <c:v>2</c:v>
                </c:pt>
                <c:pt idx="2">
                  <c:v>2</c:v>
                </c:pt>
                <c:pt idx="3">
                  <c:v>8</c:v>
                </c:pt>
                <c:pt idx="4">
                  <c:v>13</c:v>
                </c:pt>
                <c:pt idx="5">
                  <c:v>20</c:v>
                </c:pt>
                <c:pt idx="6">
                  <c:v>19</c:v>
                </c:pt>
                <c:pt idx="7">
                  <c:v>34</c:v>
                </c:pt>
                <c:pt idx="8">
                  <c:v>12</c:v>
                </c:pt>
                <c:pt idx="9">
                  <c:v>40</c:v>
                </c:pt>
                <c:pt idx="10">
                  <c:v>22</c:v>
                </c:pt>
                <c:pt idx="11">
                  <c:v>35</c:v>
                </c:pt>
                <c:pt idx="12">
                  <c:v>35</c:v>
                </c:pt>
                <c:pt idx="13">
                  <c:v>30</c:v>
                </c:pt>
                <c:pt idx="14">
                  <c:v>33</c:v>
                </c:pt>
                <c:pt idx="15">
                  <c:v>40</c:v>
                </c:pt>
                <c:pt idx="16">
                  <c:v>80</c:v>
                </c:pt>
                <c:pt idx="17">
                  <c:v>105</c:v>
                </c:pt>
                <c:pt idx="18">
                  <c:v>80</c:v>
                </c:pt>
                <c:pt idx="19">
                  <c:v>70</c:v>
                </c:pt>
                <c:pt idx="20">
                  <c:v>40</c:v>
                </c:pt>
                <c:pt idx="21">
                  <c:v>30</c:v>
                </c:pt>
                <c:pt idx="22">
                  <c:v>35</c:v>
                </c:pt>
                <c:pt idx="23">
                  <c:v>39</c:v>
                </c:pt>
                <c:pt idx="24">
                  <c:v>37</c:v>
                </c:pt>
                <c:pt idx="25">
                  <c:v>45</c:v>
                </c:pt>
                <c:pt idx="26">
                  <c:v>30</c:v>
                </c:pt>
                <c:pt idx="27">
                  <c:v>25</c:v>
                </c:pt>
                <c:pt idx="28">
                  <c:v>20</c:v>
                </c:pt>
              </c:numCache>
            </c:numRef>
          </c:val>
          <c:extLst>
            <c:ext xmlns:c16="http://schemas.microsoft.com/office/drawing/2014/chart" uri="{C3380CC4-5D6E-409C-BE32-E72D297353CC}">
              <c16:uniqueId val="{00000001-F5D4-4DB2-A2F8-F2B7F82E1B6A}"/>
            </c:ext>
          </c:extLst>
        </c:ser>
        <c:dLbls>
          <c:showLegendKey val="0"/>
          <c:showVal val="0"/>
          <c:showCatName val="0"/>
          <c:showSerName val="0"/>
          <c:showPercent val="0"/>
          <c:showBubbleSize val="0"/>
        </c:dLbls>
        <c:axId val="-2084947272"/>
        <c:axId val="-2084943576"/>
      </c:areaChart>
      <c:lineChart>
        <c:grouping val="standard"/>
        <c:varyColors val="0"/>
        <c:ser>
          <c:idx val="1"/>
          <c:order val="1"/>
          <c:tx>
            <c:strRef>
              <c:f>Sheet1!$C$1</c:f>
              <c:strCache>
                <c:ptCount val="1"/>
                <c:pt idx="0">
                  <c:v>Category A Fill</c:v>
                </c:pt>
              </c:strCache>
            </c:strRef>
          </c:tx>
          <c:spPr>
            <a:ln w="6350">
              <a:solidFill>
                <a:schemeClr val="accent2"/>
              </a:solidFill>
            </a:ln>
          </c:spPr>
          <c:marker>
            <c:symbol val="circle"/>
            <c:size val="5"/>
            <c:spPr>
              <a:solidFill>
                <a:schemeClr val="accent2"/>
              </a:solidFill>
              <a:ln w="3175">
                <a:noFill/>
              </a:ln>
            </c:spPr>
          </c:marker>
          <c:cat>
            <c:numRef>
              <c:f>Sheet1!$A$2:$A$30</c:f>
              <c:numCache>
                <c:formatCode>m/d/yy</c:formatCode>
                <c:ptCount val="29"/>
                <c:pt idx="0">
                  <c:v>41903</c:v>
                </c:pt>
                <c:pt idx="1">
                  <c:v>41904</c:v>
                </c:pt>
                <c:pt idx="2">
                  <c:v>41905</c:v>
                </c:pt>
                <c:pt idx="3">
                  <c:v>41906</c:v>
                </c:pt>
                <c:pt idx="4">
                  <c:v>41907</c:v>
                </c:pt>
                <c:pt idx="5">
                  <c:v>41908</c:v>
                </c:pt>
                <c:pt idx="6">
                  <c:v>41909</c:v>
                </c:pt>
                <c:pt idx="7">
                  <c:v>41910</c:v>
                </c:pt>
                <c:pt idx="8">
                  <c:v>41911</c:v>
                </c:pt>
                <c:pt idx="9">
                  <c:v>41912</c:v>
                </c:pt>
                <c:pt idx="10">
                  <c:v>41913</c:v>
                </c:pt>
                <c:pt idx="11">
                  <c:v>41914</c:v>
                </c:pt>
                <c:pt idx="12">
                  <c:v>41915</c:v>
                </c:pt>
                <c:pt idx="13">
                  <c:v>41916</c:v>
                </c:pt>
                <c:pt idx="14">
                  <c:v>41917</c:v>
                </c:pt>
                <c:pt idx="15">
                  <c:v>41918</c:v>
                </c:pt>
                <c:pt idx="16">
                  <c:v>41919</c:v>
                </c:pt>
                <c:pt idx="17">
                  <c:v>41920</c:v>
                </c:pt>
                <c:pt idx="18">
                  <c:v>41921</c:v>
                </c:pt>
                <c:pt idx="19">
                  <c:v>41922</c:v>
                </c:pt>
                <c:pt idx="20">
                  <c:v>41923</c:v>
                </c:pt>
                <c:pt idx="21">
                  <c:v>41924</c:v>
                </c:pt>
                <c:pt idx="22">
                  <c:v>41925</c:v>
                </c:pt>
                <c:pt idx="23">
                  <c:v>41926</c:v>
                </c:pt>
                <c:pt idx="24">
                  <c:v>41927</c:v>
                </c:pt>
                <c:pt idx="25">
                  <c:v>41928</c:v>
                </c:pt>
                <c:pt idx="26">
                  <c:v>41929</c:v>
                </c:pt>
                <c:pt idx="27">
                  <c:v>41930</c:v>
                </c:pt>
                <c:pt idx="28">
                  <c:v>41931</c:v>
                </c:pt>
              </c:numCache>
            </c:numRef>
          </c:cat>
          <c:val>
            <c:numRef>
              <c:f>Sheet1!$C$2:$C$30</c:f>
              <c:numCache>
                <c:formatCode>General</c:formatCode>
                <c:ptCount val="29"/>
                <c:pt idx="0">
                  <c:v>5</c:v>
                </c:pt>
                <c:pt idx="1">
                  <c:v>5</c:v>
                </c:pt>
                <c:pt idx="2">
                  <c:v>8</c:v>
                </c:pt>
                <c:pt idx="3">
                  <c:v>5</c:v>
                </c:pt>
                <c:pt idx="4">
                  <c:v>9</c:v>
                </c:pt>
                <c:pt idx="5">
                  <c:v>14</c:v>
                </c:pt>
                <c:pt idx="6">
                  <c:v>11</c:v>
                </c:pt>
                <c:pt idx="7">
                  <c:v>16</c:v>
                </c:pt>
                <c:pt idx="8">
                  <c:v>14</c:v>
                </c:pt>
                <c:pt idx="9">
                  <c:v>11</c:v>
                </c:pt>
                <c:pt idx="10">
                  <c:v>7</c:v>
                </c:pt>
                <c:pt idx="11">
                  <c:v>14</c:v>
                </c:pt>
                <c:pt idx="12">
                  <c:v>20</c:v>
                </c:pt>
                <c:pt idx="13">
                  <c:v>22</c:v>
                </c:pt>
                <c:pt idx="14">
                  <c:v>28</c:v>
                </c:pt>
                <c:pt idx="15">
                  <c:v>33</c:v>
                </c:pt>
                <c:pt idx="16">
                  <c:v>56</c:v>
                </c:pt>
                <c:pt idx="17">
                  <c:v>144</c:v>
                </c:pt>
                <c:pt idx="18">
                  <c:v>134</c:v>
                </c:pt>
                <c:pt idx="19">
                  <c:v>104</c:v>
                </c:pt>
                <c:pt idx="20">
                  <c:v>110</c:v>
                </c:pt>
                <c:pt idx="21">
                  <c:v>60</c:v>
                </c:pt>
                <c:pt idx="22">
                  <c:v>45</c:v>
                </c:pt>
                <c:pt idx="23">
                  <c:v>50</c:v>
                </c:pt>
                <c:pt idx="24">
                  <c:v>40</c:v>
                </c:pt>
                <c:pt idx="25">
                  <c:v>22</c:v>
                </c:pt>
                <c:pt idx="26">
                  <c:v>12</c:v>
                </c:pt>
                <c:pt idx="27">
                  <c:v>8</c:v>
                </c:pt>
                <c:pt idx="28">
                  <c:v>10</c:v>
                </c:pt>
              </c:numCache>
            </c:numRef>
          </c:val>
          <c:smooth val="0"/>
          <c:extLst>
            <c:ext xmlns:c16="http://schemas.microsoft.com/office/drawing/2014/chart" uri="{C3380CC4-5D6E-409C-BE32-E72D297353CC}">
              <c16:uniqueId val="{00000002-F5D4-4DB2-A2F8-F2B7F82E1B6A}"/>
            </c:ext>
          </c:extLst>
        </c:ser>
        <c:ser>
          <c:idx val="2"/>
          <c:order val="2"/>
          <c:tx>
            <c:strRef>
              <c:f>Sheet1!$D$1</c:f>
              <c:strCache>
                <c:ptCount val="1"/>
                <c:pt idx="0">
                  <c:v>Category B</c:v>
                </c:pt>
              </c:strCache>
            </c:strRef>
          </c:tx>
          <c:spPr>
            <a:ln w="6350">
              <a:solidFill>
                <a:schemeClr val="accent1"/>
              </a:solidFill>
            </a:ln>
          </c:spPr>
          <c:marker>
            <c:symbol val="circle"/>
            <c:size val="4"/>
          </c:marker>
          <c:cat>
            <c:numRef>
              <c:f>Sheet1!$A$2:$A$30</c:f>
              <c:numCache>
                <c:formatCode>m/d/yy</c:formatCode>
                <c:ptCount val="29"/>
                <c:pt idx="0">
                  <c:v>41903</c:v>
                </c:pt>
                <c:pt idx="1">
                  <c:v>41904</c:v>
                </c:pt>
                <c:pt idx="2">
                  <c:v>41905</c:v>
                </c:pt>
                <c:pt idx="3">
                  <c:v>41906</c:v>
                </c:pt>
                <c:pt idx="4">
                  <c:v>41907</c:v>
                </c:pt>
                <c:pt idx="5">
                  <c:v>41908</c:v>
                </c:pt>
                <c:pt idx="6">
                  <c:v>41909</c:v>
                </c:pt>
                <c:pt idx="7">
                  <c:v>41910</c:v>
                </c:pt>
                <c:pt idx="8">
                  <c:v>41911</c:v>
                </c:pt>
                <c:pt idx="9">
                  <c:v>41912</c:v>
                </c:pt>
                <c:pt idx="10">
                  <c:v>41913</c:v>
                </c:pt>
                <c:pt idx="11">
                  <c:v>41914</c:v>
                </c:pt>
                <c:pt idx="12">
                  <c:v>41915</c:v>
                </c:pt>
                <c:pt idx="13">
                  <c:v>41916</c:v>
                </c:pt>
                <c:pt idx="14">
                  <c:v>41917</c:v>
                </c:pt>
                <c:pt idx="15">
                  <c:v>41918</c:v>
                </c:pt>
                <c:pt idx="16">
                  <c:v>41919</c:v>
                </c:pt>
                <c:pt idx="17">
                  <c:v>41920</c:v>
                </c:pt>
                <c:pt idx="18">
                  <c:v>41921</c:v>
                </c:pt>
                <c:pt idx="19">
                  <c:v>41922</c:v>
                </c:pt>
                <c:pt idx="20">
                  <c:v>41923</c:v>
                </c:pt>
                <c:pt idx="21">
                  <c:v>41924</c:v>
                </c:pt>
                <c:pt idx="22">
                  <c:v>41925</c:v>
                </c:pt>
                <c:pt idx="23">
                  <c:v>41926</c:v>
                </c:pt>
                <c:pt idx="24">
                  <c:v>41927</c:v>
                </c:pt>
                <c:pt idx="25">
                  <c:v>41928</c:v>
                </c:pt>
                <c:pt idx="26">
                  <c:v>41929</c:v>
                </c:pt>
                <c:pt idx="27">
                  <c:v>41930</c:v>
                </c:pt>
                <c:pt idx="28">
                  <c:v>41931</c:v>
                </c:pt>
              </c:numCache>
            </c:numRef>
          </c:cat>
          <c:val>
            <c:numRef>
              <c:f>Sheet1!$D$2:$D$30</c:f>
              <c:numCache>
                <c:formatCode>General</c:formatCode>
                <c:ptCount val="29"/>
                <c:pt idx="0">
                  <c:v>10</c:v>
                </c:pt>
                <c:pt idx="1">
                  <c:v>2</c:v>
                </c:pt>
                <c:pt idx="2">
                  <c:v>2</c:v>
                </c:pt>
                <c:pt idx="3">
                  <c:v>8</c:v>
                </c:pt>
                <c:pt idx="4">
                  <c:v>13</c:v>
                </c:pt>
                <c:pt idx="5">
                  <c:v>20</c:v>
                </c:pt>
                <c:pt idx="6">
                  <c:v>19</c:v>
                </c:pt>
                <c:pt idx="7">
                  <c:v>34</c:v>
                </c:pt>
                <c:pt idx="8">
                  <c:v>12</c:v>
                </c:pt>
                <c:pt idx="9">
                  <c:v>40</c:v>
                </c:pt>
                <c:pt idx="10">
                  <c:v>22</c:v>
                </c:pt>
                <c:pt idx="11">
                  <c:v>35</c:v>
                </c:pt>
                <c:pt idx="12">
                  <c:v>35</c:v>
                </c:pt>
                <c:pt idx="13">
                  <c:v>30</c:v>
                </c:pt>
                <c:pt idx="14">
                  <c:v>33</c:v>
                </c:pt>
                <c:pt idx="15">
                  <c:v>40</c:v>
                </c:pt>
                <c:pt idx="16">
                  <c:v>80</c:v>
                </c:pt>
                <c:pt idx="17">
                  <c:v>105</c:v>
                </c:pt>
                <c:pt idx="18">
                  <c:v>80</c:v>
                </c:pt>
                <c:pt idx="19">
                  <c:v>70</c:v>
                </c:pt>
                <c:pt idx="20">
                  <c:v>40</c:v>
                </c:pt>
                <c:pt idx="21">
                  <c:v>30</c:v>
                </c:pt>
                <c:pt idx="22">
                  <c:v>35</c:v>
                </c:pt>
                <c:pt idx="23">
                  <c:v>39</c:v>
                </c:pt>
                <c:pt idx="24">
                  <c:v>37</c:v>
                </c:pt>
                <c:pt idx="25">
                  <c:v>45</c:v>
                </c:pt>
                <c:pt idx="26">
                  <c:v>30</c:v>
                </c:pt>
                <c:pt idx="27">
                  <c:v>25</c:v>
                </c:pt>
                <c:pt idx="28">
                  <c:v>20</c:v>
                </c:pt>
              </c:numCache>
            </c:numRef>
          </c:val>
          <c:smooth val="0"/>
          <c:extLst>
            <c:ext xmlns:c16="http://schemas.microsoft.com/office/drawing/2014/chart" uri="{C3380CC4-5D6E-409C-BE32-E72D297353CC}">
              <c16:uniqueId val="{00000003-F5D4-4DB2-A2F8-F2B7F82E1B6A}"/>
            </c:ext>
          </c:extLst>
        </c:ser>
        <c:dLbls>
          <c:showLegendKey val="0"/>
          <c:showVal val="0"/>
          <c:showCatName val="0"/>
          <c:showSerName val="0"/>
          <c:showPercent val="0"/>
          <c:showBubbleSize val="0"/>
        </c:dLbls>
        <c:marker val="1"/>
        <c:smooth val="0"/>
        <c:axId val="-2084947272"/>
        <c:axId val="-2084943576"/>
      </c:lineChart>
      <c:dateAx>
        <c:axId val="-2084947272"/>
        <c:scaling>
          <c:orientation val="minMax"/>
        </c:scaling>
        <c:delete val="0"/>
        <c:axPos val="b"/>
        <c:majorGridlines>
          <c:spPr>
            <a:ln w="6350">
              <a:solidFill>
                <a:schemeClr val="tx1">
                  <a:lumMod val="60000"/>
                  <a:lumOff val="40000"/>
                  <a:alpha val="50000"/>
                </a:schemeClr>
              </a:solidFill>
            </a:ln>
          </c:spPr>
        </c:majorGridlines>
        <c:numFmt formatCode="m/d/yy" sourceLinked="1"/>
        <c:majorTickMark val="none"/>
        <c:minorTickMark val="none"/>
        <c:tickLblPos val="nextTo"/>
        <c:spPr>
          <a:ln>
            <a:noFill/>
          </a:ln>
        </c:spPr>
        <c:crossAx val="-2084943576"/>
        <c:crosses val="autoZero"/>
        <c:auto val="1"/>
        <c:lblOffset val="100"/>
        <c:baseTimeUnit val="days"/>
        <c:majorUnit val="7"/>
        <c:majorTimeUnit val="days"/>
      </c:dateAx>
      <c:valAx>
        <c:axId val="-2084943576"/>
        <c:scaling>
          <c:orientation val="minMax"/>
          <c:max val="160"/>
        </c:scaling>
        <c:delete val="0"/>
        <c:axPos val="l"/>
        <c:majorGridlines>
          <c:spPr>
            <a:ln w="6350">
              <a:solidFill>
                <a:schemeClr val="tx1">
                  <a:lumMod val="60000"/>
                  <a:lumOff val="40000"/>
                  <a:alpha val="50000"/>
                </a:schemeClr>
              </a:solidFill>
            </a:ln>
          </c:spPr>
        </c:majorGridlines>
        <c:numFmt formatCode="General" sourceLinked="1"/>
        <c:majorTickMark val="none"/>
        <c:minorTickMark val="none"/>
        <c:tickLblPos val="nextTo"/>
        <c:spPr>
          <a:ln>
            <a:noFill/>
          </a:ln>
        </c:spPr>
        <c:crossAx val="-2084947272"/>
        <c:crosses val="autoZero"/>
        <c:crossBetween val="midCat"/>
        <c:majorUnit val="40"/>
      </c:valAx>
      <c:spPr>
        <a:noFill/>
        <a:ln>
          <a:noFill/>
        </a:ln>
      </c:spPr>
    </c:plotArea>
    <c:plotVisOnly val="1"/>
    <c:dispBlanksAs val="zero"/>
    <c:showDLblsOverMax val="0"/>
  </c:chart>
  <c:txPr>
    <a:bodyPr/>
    <a:lstStyle/>
    <a:p>
      <a:pPr>
        <a:defRPr sz="1200"/>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gradFill flip="none" rotWithShape="1">
                <a:gsLst>
                  <a:gs pos="0">
                    <a:schemeClr val="accent2"/>
                  </a:gs>
                  <a:gs pos="100000">
                    <a:schemeClr val="accent5"/>
                  </a:gs>
                </a:gsLst>
                <a:lin ang="5400000" scaled="0"/>
                <a:tileRect/>
              </a:gradFill>
              <a:effectLst/>
            </c:spPr>
            <c:extLst>
              <c:ext xmlns:c16="http://schemas.microsoft.com/office/drawing/2014/chart" uri="{C3380CC4-5D6E-409C-BE32-E72D297353CC}">
                <c16:uniqueId val="{00000001-F615-41AD-BAC9-D782BE9CFDF0}"/>
              </c:ext>
            </c:extLst>
          </c:dPt>
          <c:dPt>
            <c:idx val="1"/>
            <c:bubble3D val="0"/>
            <c:spPr>
              <a:solidFill>
                <a:srgbClr val="A6A6A6">
                  <a:alpha val="30000"/>
                </a:srgbClr>
              </a:solidFill>
              <a:effectLst/>
            </c:spPr>
            <c:extLst>
              <c:ext xmlns:c16="http://schemas.microsoft.com/office/drawing/2014/chart" uri="{C3380CC4-5D6E-409C-BE32-E72D297353CC}">
                <c16:uniqueId val="{00000003-F615-41AD-BAC9-D782BE9CFDF0}"/>
              </c:ext>
            </c:extLst>
          </c:dPt>
          <c:cat>
            <c:strRef>
              <c:f>Sheet1!$A$2:$A$3</c:f>
              <c:strCache>
                <c:ptCount val="2"/>
                <c:pt idx="0">
                  <c:v>1st Qtr</c:v>
                </c:pt>
                <c:pt idx="1">
                  <c:v>2nd Qtr</c:v>
                </c:pt>
              </c:strCache>
            </c:strRef>
          </c:cat>
          <c:val>
            <c:numRef>
              <c:f>Sheet1!$B$2:$B$3</c:f>
              <c:numCache>
                <c:formatCode>General</c:formatCode>
                <c:ptCount val="2"/>
                <c:pt idx="0">
                  <c:v>70</c:v>
                </c:pt>
                <c:pt idx="1">
                  <c:v>30</c:v>
                </c:pt>
              </c:numCache>
            </c:numRef>
          </c:val>
          <c:extLst>
            <c:ext xmlns:c16="http://schemas.microsoft.com/office/drawing/2014/chart" uri="{C3380CC4-5D6E-409C-BE32-E72D297353CC}">
              <c16:uniqueId val="{00000004-F615-41AD-BAC9-D782BE9CFDF0}"/>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gradFill flip="none" rotWithShape="1">
                <a:gsLst>
                  <a:gs pos="0">
                    <a:schemeClr val="accent5"/>
                  </a:gs>
                  <a:gs pos="100000">
                    <a:schemeClr val="tx2"/>
                  </a:gs>
                </a:gsLst>
                <a:lin ang="5400000" scaled="0"/>
                <a:tileRect/>
              </a:gradFill>
              <a:effectLst/>
            </c:spPr>
            <c:extLst>
              <c:ext xmlns:c16="http://schemas.microsoft.com/office/drawing/2014/chart" uri="{C3380CC4-5D6E-409C-BE32-E72D297353CC}">
                <c16:uniqueId val="{00000001-5AC8-4615-ABBC-4485D178E3FB}"/>
              </c:ext>
            </c:extLst>
          </c:dPt>
          <c:dPt>
            <c:idx val="1"/>
            <c:bubble3D val="0"/>
            <c:spPr>
              <a:solidFill>
                <a:srgbClr val="A6A6A6">
                  <a:alpha val="30000"/>
                </a:srgbClr>
              </a:solidFill>
              <a:effectLst/>
            </c:spPr>
            <c:extLst>
              <c:ext xmlns:c16="http://schemas.microsoft.com/office/drawing/2014/chart" uri="{C3380CC4-5D6E-409C-BE32-E72D297353CC}">
                <c16:uniqueId val="{00000003-5AC8-4615-ABBC-4485D178E3FB}"/>
              </c:ext>
            </c:extLst>
          </c:dPt>
          <c:cat>
            <c:strRef>
              <c:f>Sheet1!$A$2:$A$3</c:f>
              <c:strCache>
                <c:ptCount val="2"/>
                <c:pt idx="0">
                  <c:v>1st Qtr</c:v>
                </c:pt>
                <c:pt idx="1">
                  <c:v>2nd Qtr</c:v>
                </c:pt>
              </c:strCache>
            </c:strRef>
          </c:cat>
          <c:val>
            <c:numRef>
              <c:f>Sheet1!$B$2:$B$3</c:f>
              <c:numCache>
                <c:formatCode>General</c:formatCode>
                <c:ptCount val="2"/>
                <c:pt idx="0">
                  <c:v>70</c:v>
                </c:pt>
                <c:pt idx="1">
                  <c:v>30</c:v>
                </c:pt>
              </c:numCache>
            </c:numRef>
          </c:val>
          <c:extLst>
            <c:ext xmlns:c16="http://schemas.microsoft.com/office/drawing/2014/chart" uri="{C3380CC4-5D6E-409C-BE32-E72D297353CC}">
              <c16:uniqueId val="{00000004-5AC8-4615-ABBC-4485D178E3FB}"/>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barChart>
        <c:barDir val="col"/>
        <c:grouping val="clustered"/>
        <c:varyColors val="0"/>
        <c:ser>
          <c:idx val="0"/>
          <c:order val="0"/>
          <c:tx>
            <c:strRef>
              <c:f>Sheet1!$B$1</c:f>
              <c:strCache>
                <c:ptCount val="1"/>
                <c:pt idx="0">
                  <c:v>Series 1</c:v>
                </c:pt>
              </c:strCache>
            </c:strRef>
          </c:tx>
          <c:spPr>
            <a:noFill/>
            <a:ln>
              <a:noFill/>
            </a:ln>
            <a:effectLst/>
          </c:spPr>
          <c:invertIfNegative val="0"/>
          <c:dLbls>
            <c:numFmt formatCode="0&quot;mbps&quot;" sourceLinked="0"/>
            <c:spPr>
              <a:noFill/>
              <a:ln>
                <a:noFill/>
              </a:ln>
              <a:effectLst/>
            </c:spPr>
            <c:txPr>
              <a:bodyPr/>
              <a:lstStyle/>
              <a:p>
                <a:pPr>
                  <a:defRPr sz="1100">
                    <a:solidFill>
                      <a:srgbClr val="2A2A2A"/>
                    </a:solidFill>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2012</c:v>
                </c:pt>
                <c:pt idx="1">
                  <c:v>2013</c:v>
                </c:pt>
                <c:pt idx="2">
                  <c:v>2014</c:v>
                </c:pt>
                <c:pt idx="3">
                  <c:v>2015</c:v>
                </c:pt>
                <c:pt idx="4">
                  <c:v>2016</c:v>
                </c:pt>
              </c:numCache>
            </c:numRef>
          </c:cat>
          <c:val>
            <c:numRef>
              <c:f>Sheet1!$B$2:$B$6</c:f>
              <c:numCache>
                <c:formatCode>General</c:formatCode>
                <c:ptCount val="5"/>
                <c:pt idx="0">
                  <c:v>18</c:v>
                </c:pt>
                <c:pt idx="1">
                  <c:v>22</c:v>
                </c:pt>
                <c:pt idx="2">
                  <c:v>30</c:v>
                </c:pt>
                <c:pt idx="3">
                  <c:v>45</c:v>
                </c:pt>
                <c:pt idx="4">
                  <c:v>75</c:v>
                </c:pt>
              </c:numCache>
            </c:numRef>
          </c:val>
          <c:extLst>
            <c:ext xmlns:c16="http://schemas.microsoft.com/office/drawing/2014/chart" uri="{C3380CC4-5D6E-409C-BE32-E72D297353CC}">
              <c16:uniqueId val="{00000000-8A8D-4AB2-81C4-989839D9CBFB}"/>
            </c:ext>
          </c:extLst>
        </c:ser>
        <c:dLbls>
          <c:showLegendKey val="0"/>
          <c:showVal val="0"/>
          <c:showCatName val="0"/>
          <c:showSerName val="0"/>
          <c:showPercent val="0"/>
          <c:showBubbleSize val="0"/>
        </c:dLbls>
        <c:gapWidth val="170"/>
        <c:overlap val="-10"/>
        <c:axId val="1881966728"/>
        <c:axId val="1881970232"/>
      </c:barChart>
      <c:catAx>
        <c:axId val="1881966728"/>
        <c:scaling>
          <c:orientation val="minMax"/>
        </c:scaling>
        <c:delete val="0"/>
        <c:axPos val="b"/>
        <c:majorGridlines>
          <c:spPr>
            <a:ln w="3175" cmpd="sng">
              <a:noFill/>
            </a:ln>
          </c:spPr>
        </c:majorGridlines>
        <c:numFmt formatCode="General" sourceLinked="1"/>
        <c:majorTickMark val="none"/>
        <c:minorTickMark val="none"/>
        <c:tickLblPos val="nextTo"/>
        <c:spPr>
          <a:ln>
            <a:solidFill>
              <a:schemeClr val="tx1">
                <a:alpha val="30000"/>
              </a:schemeClr>
            </a:solidFill>
          </a:ln>
        </c:spPr>
        <c:txPr>
          <a:bodyPr/>
          <a:lstStyle/>
          <a:p>
            <a:pPr>
              <a:defRPr sz="1100">
                <a:solidFill>
                  <a:schemeClr val="tx1"/>
                </a:solidFill>
              </a:defRPr>
            </a:pPr>
            <a:endParaRPr lang="en-US"/>
          </a:p>
        </c:txPr>
        <c:crossAx val="1881970232"/>
        <c:crosses val="autoZero"/>
        <c:auto val="1"/>
        <c:lblAlgn val="ctr"/>
        <c:lblOffset val="100"/>
        <c:noMultiLvlLbl val="0"/>
      </c:catAx>
      <c:valAx>
        <c:axId val="1881970232"/>
        <c:scaling>
          <c:orientation val="minMax"/>
        </c:scaling>
        <c:delete val="1"/>
        <c:axPos val="l"/>
        <c:numFmt formatCode="General" sourceLinked="1"/>
        <c:majorTickMark val="none"/>
        <c:minorTickMark val="none"/>
        <c:tickLblPos val="nextTo"/>
        <c:crossAx val="1881966728"/>
        <c:crosses val="autoZero"/>
        <c:crossBetween val="between"/>
      </c:valAx>
      <c:spPr>
        <a:noFill/>
        <a:ln w="25400">
          <a:noFill/>
        </a:ln>
      </c:spPr>
    </c:plotArea>
    <c:plotVisOnly val="1"/>
    <c:dispBlanksAs val="gap"/>
    <c:showDLblsOverMax val="0"/>
  </c:chart>
  <c:txPr>
    <a:bodyPr/>
    <a:lstStyle/>
    <a:p>
      <a:pPr>
        <a:defRPr sz="1500">
          <a:solidFill>
            <a:schemeClr val="tx1">
              <a:lumMod val="50000"/>
              <a:lumOff val="50000"/>
            </a:schemeClr>
          </a:solidFill>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lineChart>
        <c:grouping val="standard"/>
        <c:varyColors val="0"/>
        <c:ser>
          <c:idx val="0"/>
          <c:order val="0"/>
          <c:tx>
            <c:strRef>
              <c:f>Sheet1!$B$1</c:f>
              <c:strCache>
                <c:ptCount val="1"/>
                <c:pt idx="0">
                  <c:v>Line 1 Line</c:v>
                </c:pt>
              </c:strCache>
            </c:strRef>
          </c:tx>
          <c:spPr>
            <a:ln w="12700" cmpd="sng">
              <a:solidFill>
                <a:schemeClr val="accent4"/>
              </a:solidFill>
            </a:ln>
            <a:effectLst/>
          </c:spPr>
          <c:marker>
            <c:symbol val="circle"/>
            <c:size val="5"/>
            <c:spPr>
              <a:solidFill>
                <a:schemeClr val="accent4"/>
              </a:solidFill>
              <a:ln w="12700" cmpd="sng">
                <a:solidFill>
                  <a:schemeClr val="accent4"/>
                </a:solidFill>
              </a:ln>
              <a:effectLst/>
            </c:spPr>
          </c:marker>
          <c:cat>
            <c:strRef>
              <c:f>Sheet1!$A$2:$A$6</c:f>
              <c:strCache>
                <c:ptCount val="5"/>
                <c:pt idx="0">
                  <c:v>Category 1</c:v>
                </c:pt>
                <c:pt idx="1">
                  <c:v>Category 2</c:v>
                </c:pt>
                <c:pt idx="2">
                  <c:v>Category 3</c:v>
                </c:pt>
                <c:pt idx="3">
                  <c:v>Category 4</c:v>
                </c:pt>
                <c:pt idx="4">
                  <c:v>Category 4</c:v>
                </c:pt>
              </c:strCache>
            </c:strRef>
          </c:cat>
          <c:val>
            <c:numRef>
              <c:f>Sheet1!$B$2:$B$6</c:f>
              <c:numCache>
                <c:formatCode>General</c:formatCode>
                <c:ptCount val="5"/>
                <c:pt idx="0">
                  <c:v>50</c:v>
                </c:pt>
                <c:pt idx="1">
                  <c:v>40</c:v>
                </c:pt>
                <c:pt idx="2">
                  <c:v>150</c:v>
                </c:pt>
                <c:pt idx="3">
                  <c:v>70</c:v>
                </c:pt>
                <c:pt idx="4">
                  <c:v>50</c:v>
                </c:pt>
              </c:numCache>
            </c:numRef>
          </c:val>
          <c:smooth val="1"/>
          <c:extLst>
            <c:ext xmlns:c16="http://schemas.microsoft.com/office/drawing/2014/chart" uri="{C3380CC4-5D6E-409C-BE32-E72D297353CC}">
              <c16:uniqueId val="{00000000-C885-4C1B-ADC4-A011F48FCDE6}"/>
            </c:ext>
          </c:extLst>
        </c:ser>
        <c:ser>
          <c:idx val="1"/>
          <c:order val="1"/>
          <c:tx>
            <c:strRef>
              <c:f>Sheet1!$C$1</c:f>
              <c:strCache>
                <c:ptCount val="1"/>
                <c:pt idx="0">
                  <c:v>Line 2 Line</c:v>
                </c:pt>
              </c:strCache>
            </c:strRef>
          </c:tx>
          <c:spPr>
            <a:ln w="12700" cmpd="sng">
              <a:solidFill>
                <a:schemeClr val="accent1"/>
              </a:solidFill>
            </a:ln>
            <a:effectLst/>
          </c:spPr>
          <c:marker>
            <c:symbol val="circle"/>
            <c:size val="5"/>
            <c:spPr>
              <a:solidFill>
                <a:schemeClr val="accent1"/>
              </a:solidFill>
              <a:ln w="12700" cmpd="sng">
                <a:solidFill>
                  <a:schemeClr val="accent1"/>
                </a:solidFill>
              </a:ln>
              <a:effectLst/>
            </c:spPr>
          </c:marker>
          <c:cat>
            <c:strRef>
              <c:f>Sheet1!$A$2:$A$6</c:f>
              <c:strCache>
                <c:ptCount val="5"/>
                <c:pt idx="0">
                  <c:v>Category 1</c:v>
                </c:pt>
                <c:pt idx="1">
                  <c:v>Category 2</c:v>
                </c:pt>
                <c:pt idx="2">
                  <c:v>Category 3</c:v>
                </c:pt>
                <c:pt idx="3">
                  <c:v>Category 4</c:v>
                </c:pt>
                <c:pt idx="4">
                  <c:v>Category 4</c:v>
                </c:pt>
              </c:strCache>
            </c:strRef>
          </c:cat>
          <c:val>
            <c:numRef>
              <c:f>Sheet1!$C$2:$C$6</c:f>
              <c:numCache>
                <c:formatCode>General</c:formatCode>
                <c:ptCount val="5"/>
                <c:pt idx="0">
                  <c:v>130</c:v>
                </c:pt>
                <c:pt idx="1">
                  <c:v>170</c:v>
                </c:pt>
                <c:pt idx="2">
                  <c:v>110</c:v>
                </c:pt>
                <c:pt idx="3">
                  <c:v>210</c:v>
                </c:pt>
                <c:pt idx="4">
                  <c:v>80</c:v>
                </c:pt>
              </c:numCache>
            </c:numRef>
          </c:val>
          <c:smooth val="1"/>
          <c:extLst>
            <c:ext xmlns:c16="http://schemas.microsoft.com/office/drawing/2014/chart" uri="{C3380CC4-5D6E-409C-BE32-E72D297353CC}">
              <c16:uniqueId val="{00000001-C885-4C1B-ADC4-A011F48FCDE6}"/>
            </c:ext>
          </c:extLst>
        </c:ser>
        <c:dLbls>
          <c:showLegendKey val="0"/>
          <c:showVal val="0"/>
          <c:showCatName val="0"/>
          <c:showSerName val="0"/>
          <c:showPercent val="0"/>
          <c:showBubbleSize val="0"/>
        </c:dLbls>
        <c:marker val="1"/>
        <c:smooth val="0"/>
        <c:axId val="1881876552"/>
        <c:axId val="1881881848"/>
      </c:lineChart>
      <c:catAx>
        <c:axId val="1881876552"/>
        <c:scaling>
          <c:orientation val="minMax"/>
        </c:scaling>
        <c:delete val="0"/>
        <c:axPos val="b"/>
        <c:majorGridlines>
          <c:spPr>
            <a:ln w="3175" cmpd="sng">
              <a:solidFill>
                <a:srgbClr val="7F7F7F">
                  <a:alpha val="50000"/>
                </a:srgbClr>
              </a:solidFill>
            </a:ln>
          </c:spPr>
        </c:majorGridlines>
        <c:numFmt formatCode="General" sourceLinked="0"/>
        <c:majorTickMark val="none"/>
        <c:minorTickMark val="none"/>
        <c:tickLblPos val="nextTo"/>
        <c:spPr>
          <a:ln>
            <a:noFill/>
          </a:ln>
        </c:spPr>
        <c:txPr>
          <a:bodyPr/>
          <a:lstStyle/>
          <a:p>
            <a:pPr algn="ctr">
              <a:defRPr/>
            </a:pPr>
            <a:endParaRPr lang="en-US"/>
          </a:p>
        </c:txPr>
        <c:crossAx val="1881881848"/>
        <c:crosses val="autoZero"/>
        <c:auto val="1"/>
        <c:lblAlgn val="ctr"/>
        <c:lblOffset val="100"/>
        <c:noMultiLvlLbl val="0"/>
      </c:catAx>
      <c:valAx>
        <c:axId val="1881881848"/>
        <c:scaling>
          <c:orientation val="minMax"/>
        </c:scaling>
        <c:delete val="0"/>
        <c:axPos val="l"/>
        <c:majorGridlines>
          <c:spPr>
            <a:ln w="3175" cmpd="sng">
              <a:solidFill>
                <a:srgbClr val="7F7F7F">
                  <a:alpha val="50000"/>
                </a:srgbClr>
              </a:solidFill>
            </a:ln>
          </c:spPr>
        </c:majorGridlines>
        <c:numFmt formatCode="General" sourceLinked="1"/>
        <c:majorTickMark val="none"/>
        <c:minorTickMark val="none"/>
        <c:tickLblPos val="nextTo"/>
        <c:spPr>
          <a:ln>
            <a:noFill/>
          </a:ln>
        </c:spPr>
        <c:crossAx val="1881876552"/>
        <c:crosses val="autoZero"/>
        <c:crossBetween val="midCat"/>
      </c:valAx>
      <c:spPr>
        <a:ln w="3175" cmpd="sng">
          <a:solidFill>
            <a:srgbClr val="7F7F7F">
              <a:alpha val="50000"/>
            </a:srgbClr>
          </a:solidFill>
        </a:ln>
      </c:spPr>
    </c:plotArea>
    <c:plotVisOnly val="1"/>
    <c:dispBlanksAs val="gap"/>
    <c:showDLblsOverMax val="0"/>
  </c:chart>
  <c:txPr>
    <a:bodyPr/>
    <a:lstStyle/>
    <a:p>
      <a:pPr>
        <a:defRPr sz="1100"/>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c:spPr>
          <c:invertIfNegative val="0"/>
          <c:dPt>
            <c:idx val="0"/>
            <c:invertIfNegative val="0"/>
            <c:bubble3D val="0"/>
            <c:extLst>
              <c:ext xmlns:c16="http://schemas.microsoft.com/office/drawing/2014/chart" uri="{C3380CC4-5D6E-409C-BE32-E72D297353CC}">
                <c16:uniqueId val="{00000000-E121-4A23-844E-21D5AED66BAB}"/>
              </c:ext>
            </c:extLst>
          </c:dPt>
          <c:dPt>
            <c:idx val="1"/>
            <c:invertIfNegative val="0"/>
            <c:bubble3D val="0"/>
            <c:extLst>
              <c:ext xmlns:c16="http://schemas.microsoft.com/office/drawing/2014/chart" uri="{C3380CC4-5D6E-409C-BE32-E72D297353CC}">
                <c16:uniqueId val="{00000001-E121-4A23-844E-21D5AED66BAB}"/>
              </c:ext>
            </c:extLst>
          </c:dPt>
          <c:dPt>
            <c:idx val="2"/>
            <c:invertIfNegative val="0"/>
            <c:bubble3D val="0"/>
            <c:extLst>
              <c:ext xmlns:c16="http://schemas.microsoft.com/office/drawing/2014/chart" uri="{C3380CC4-5D6E-409C-BE32-E72D297353CC}">
                <c16:uniqueId val="{00000002-E121-4A23-844E-21D5AED66BAB}"/>
              </c:ext>
            </c:extLst>
          </c:dPt>
          <c:dPt>
            <c:idx val="3"/>
            <c:invertIfNegative val="0"/>
            <c:bubble3D val="0"/>
            <c:spPr>
              <a:solidFill>
                <a:schemeClr val="tx2"/>
              </a:solidFill>
            </c:spPr>
            <c:extLst>
              <c:ext xmlns:c16="http://schemas.microsoft.com/office/drawing/2014/chart" uri="{C3380CC4-5D6E-409C-BE32-E72D297353CC}">
                <c16:uniqueId val="{00000004-E121-4A23-844E-21D5AED66BAB}"/>
              </c:ext>
            </c:extLst>
          </c:dPt>
          <c:errBars>
            <c:errBarType val="plus"/>
            <c:errValType val="cust"/>
            <c:noEndCap val="1"/>
            <c:plus>
              <c:numRef>
                <c:f>Sheet1!$C$2:$C$5</c:f>
                <c:numCache>
                  <c:formatCode>General</c:formatCode>
                  <c:ptCount val="4"/>
                  <c:pt idx="0">
                    <c:v>1.7</c:v>
                  </c:pt>
                  <c:pt idx="1">
                    <c:v>3.5</c:v>
                  </c:pt>
                  <c:pt idx="2">
                    <c:v>2.5</c:v>
                  </c:pt>
                  <c:pt idx="3">
                    <c:v>1.5</c:v>
                  </c:pt>
                </c:numCache>
              </c:numRef>
            </c:plus>
            <c:minus>
              <c:numLit>
                <c:formatCode>General</c:formatCode>
                <c:ptCount val="1"/>
                <c:pt idx="0">
                  <c:v>1</c:v>
                </c:pt>
              </c:numLit>
            </c:minus>
            <c:spPr>
              <a:ln>
                <a:solidFill>
                  <a:srgbClr val="7F7F7F">
                    <a:alpha val="40000"/>
                  </a:srgbClr>
                </a:solidFill>
                <a:headEnd type="none" w="lg" len="lg"/>
                <a:tailEnd type="oval" w="lg" len="lg"/>
              </a:ln>
            </c:spPr>
          </c:errBars>
          <c:cat>
            <c:strRef>
              <c:f>Sheet1!$A$2:$A$5</c:f>
              <c:strCache>
                <c:ptCount val="4"/>
                <c:pt idx="0">
                  <c:v>Q1</c:v>
                </c:pt>
                <c:pt idx="1">
                  <c:v>Q2</c:v>
                </c:pt>
                <c:pt idx="2">
                  <c:v>Q3</c:v>
                </c:pt>
                <c:pt idx="3">
                  <c:v>Q4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5-E121-4A23-844E-21D5AED66BAB}"/>
            </c:ext>
          </c:extLst>
        </c:ser>
        <c:dLbls>
          <c:showLegendKey val="0"/>
          <c:showVal val="0"/>
          <c:showCatName val="0"/>
          <c:showSerName val="0"/>
          <c:showPercent val="0"/>
          <c:showBubbleSize val="0"/>
        </c:dLbls>
        <c:gapWidth val="150"/>
        <c:axId val="1882105896"/>
        <c:axId val="1882109256"/>
      </c:barChart>
      <c:catAx>
        <c:axId val="1882105896"/>
        <c:scaling>
          <c:orientation val="minMax"/>
        </c:scaling>
        <c:delete val="0"/>
        <c:axPos val="b"/>
        <c:numFmt formatCode="General" sourceLinked="0"/>
        <c:majorTickMark val="out"/>
        <c:minorTickMark val="none"/>
        <c:tickLblPos val="nextTo"/>
        <c:spPr>
          <a:ln>
            <a:noFill/>
          </a:ln>
        </c:spPr>
        <c:txPr>
          <a:bodyPr/>
          <a:lstStyle/>
          <a:p>
            <a:pPr>
              <a:defRPr sz="1600">
                <a:solidFill>
                  <a:schemeClr val="tx1"/>
                </a:solidFill>
              </a:defRPr>
            </a:pPr>
            <a:endParaRPr lang="en-US"/>
          </a:p>
        </c:txPr>
        <c:crossAx val="1882109256"/>
        <c:crosses val="autoZero"/>
        <c:auto val="1"/>
        <c:lblAlgn val="ctr"/>
        <c:lblOffset val="100"/>
        <c:noMultiLvlLbl val="0"/>
      </c:catAx>
      <c:valAx>
        <c:axId val="1882109256"/>
        <c:scaling>
          <c:orientation val="minMax"/>
        </c:scaling>
        <c:delete val="1"/>
        <c:axPos val="l"/>
        <c:numFmt formatCode="General" sourceLinked="1"/>
        <c:majorTickMark val="out"/>
        <c:minorTickMark val="none"/>
        <c:tickLblPos val="nextTo"/>
        <c:crossAx val="1882105896"/>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69843165168"/>
          <c:y val="0.17700153315896"/>
          <c:w val="0.50603161428534005"/>
          <c:h val="0.61520867228554399"/>
        </c:manualLayout>
      </c:layout>
      <c:doughnutChart>
        <c:varyColors val="1"/>
        <c:ser>
          <c:idx val="0"/>
          <c:order val="0"/>
          <c:tx>
            <c:strRef>
              <c:f>Sheet1!$B$1</c:f>
              <c:strCache>
                <c:ptCount val="1"/>
                <c:pt idx="0">
                  <c:v>Sales</c:v>
                </c:pt>
              </c:strCache>
            </c:strRef>
          </c:tx>
          <c:spPr>
            <a:ln>
              <a:solidFill>
                <a:schemeClr val="bg1"/>
              </a:solidFill>
            </a:ln>
          </c:spPr>
          <c:dPt>
            <c:idx val="0"/>
            <c:bubble3D val="0"/>
            <c:spPr>
              <a:solidFill>
                <a:schemeClr val="accent1"/>
              </a:solidFill>
              <a:ln>
                <a:solidFill>
                  <a:schemeClr val="bg1"/>
                </a:solidFill>
              </a:ln>
              <a:effectLst/>
            </c:spPr>
            <c:extLst>
              <c:ext xmlns:c16="http://schemas.microsoft.com/office/drawing/2014/chart" uri="{C3380CC4-5D6E-409C-BE32-E72D297353CC}">
                <c16:uniqueId val="{00000001-0A96-49D1-96EF-427A5E2A2F0E}"/>
              </c:ext>
            </c:extLst>
          </c:dPt>
          <c:dPt>
            <c:idx val="1"/>
            <c:bubble3D val="0"/>
            <c:spPr>
              <a:solidFill>
                <a:schemeClr val="accent2"/>
              </a:solidFill>
              <a:ln>
                <a:solidFill>
                  <a:schemeClr val="bg1"/>
                </a:solidFill>
              </a:ln>
              <a:effectLst/>
            </c:spPr>
            <c:extLst>
              <c:ext xmlns:c16="http://schemas.microsoft.com/office/drawing/2014/chart" uri="{C3380CC4-5D6E-409C-BE32-E72D297353CC}">
                <c16:uniqueId val="{00000003-0A96-49D1-96EF-427A5E2A2F0E}"/>
              </c:ext>
            </c:extLst>
          </c:dPt>
          <c:dPt>
            <c:idx val="2"/>
            <c:bubble3D val="0"/>
            <c:spPr>
              <a:solidFill>
                <a:schemeClr val="accent3"/>
              </a:solidFill>
              <a:ln>
                <a:solidFill>
                  <a:schemeClr val="bg1"/>
                </a:solidFill>
              </a:ln>
              <a:effectLst/>
            </c:spPr>
            <c:extLst>
              <c:ext xmlns:c16="http://schemas.microsoft.com/office/drawing/2014/chart" uri="{C3380CC4-5D6E-409C-BE32-E72D297353CC}">
                <c16:uniqueId val="{00000005-0A96-49D1-96EF-427A5E2A2F0E}"/>
              </c:ext>
            </c:extLst>
          </c:dPt>
          <c:dPt>
            <c:idx val="3"/>
            <c:bubble3D val="0"/>
            <c:spPr>
              <a:solidFill>
                <a:schemeClr val="accent4"/>
              </a:solidFill>
              <a:ln>
                <a:solidFill>
                  <a:schemeClr val="bg1"/>
                </a:solidFill>
              </a:ln>
              <a:effectLst/>
            </c:spPr>
            <c:extLst>
              <c:ext xmlns:c16="http://schemas.microsoft.com/office/drawing/2014/chart" uri="{C3380CC4-5D6E-409C-BE32-E72D297353CC}">
                <c16:uniqueId val="{00000007-0A96-49D1-96EF-427A5E2A2F0E}"/>
              </c:ext>
            </c:extLst>
          </c:dPt>
          <c:dPt>
            <c:idx val="4"/>
            <c:bubble3D val="0"/>
            <c:spPr>
              <a:solidFill>
                <a:schemeClr val="accent5"/>
              </a:solidFill>
              <a:ln>
                <a:solidFill>
                  <a:schemeClr val="bg1"/>
                </a:solidFill>
              </a:ln>
              <a:effectLst/>
            </c:spPr>
            <c:extLst>
              <c:ext xmlns:c16="http://schemas.microsoft.com/office/drawing/2014/chart" uri="{C3380CC4-5D6E-409C-BE32-E72D297353CC}">
                <c16:uniqueId val="{00000009-0A96-49D1-96EF-427A5E2A2F0E}"/>
              </c:ext>
            </c:extLst>
          </c:dPt>
          <c:dPt>
            <c:idx val="5"/>
            <c:bubble3D val="0"/>
            <c:spPr>
              <a:solidFill>
                <a:schemeClr val="accent6"/>
              </a:solidFill>
              <a:ln>
                <a:solidFill>
                  <a:schemeClr val="bg1"/>
                </a:solidFill>
              </a:ln>
              <a:effectLst/>
            </c:spPr>
            <c:extLst>
              <c:ext xmlns:c16="http://schemas.microsoft.com/office/drawing/2014/chart" uri="{C3380CC4-5D6E-409C-BE32-E72D297353CC}">
                <c16:uniqueId val="{0000000B-0A96-49D1-96EF-427A5E2A2F0E}"/>
              </c:ext>
            </c:extLst>
          </c:dPt>
          <c:dLbls>
            <c:delete val="1"/>
          </c:dLbls>
          <c:cat>
            <c:strRef>
              <c:f>Sheet1!$A$2:$A$7</c:f>
              <c:strCache>
                <c:ptCount val="6"/>
                <c:pt idx="0">
                  <c:v>1st Qtr</c:v>
                </c:pt>
                <c:pt idx="1">
                  <c:v>2nd Qtr</c:v>
                </c:pt>
                <c:pt idx="2">
                  <c:v>3rd Qtr</c:v>
                </c:pt>
                <c:pt idx="3">
                  <c:v>4th Qtr</c:v>
                </c:pt>
                <c:pt idx="4">
                  <c:v>1st Qtr</c:v>
                </c:pt>
                <c:pt idx="5">
                  <c:v>2nd Qtr</c:v>
                </c:pt>
              </c:strCache>
            </c:strRef>
          </c:cat>
          <c:val>
            <c:numRef>
              <c:f>Sheet1!$B$2:$B$7</c:f>
              <c:numCache>
                <c:formatCode>General</c:formatCode>
                <c:ptCount val="6"/>
                <c:pt idx="0">
                  <c:v>2</c:v>
                </c:pt>
                <c:pt idx="1">
                  <c:v>2</c:v>
                </c:pt>
                <c:pt idx="2">
                  <c:v>2</c:v>
                </c:pt>
                <c:pt idx="3">
                  <c:v>2</c:v>
                </c:pt>
                <c:pt idx="4">
                  <c:v>2</c:v>
                </c:pt>
                <c:pt idx="5">
                  <c:v>2</c:v>
                </c:pt>
              </c:numCache>
            </c:numRef>
          </c:val>
          <c:extLst>
            <c:ext xmlns:c16="http://schemas.microsoft.com/office/drawing/2014/chart" uri="{C3380CC4-5D6E-409C-BE32-E72D297353CC}">
              <c16:uniqueId val="{0000000C-0A96-49D1-96EF-427A5E2A2F0E}"/>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w="9525" cap="flat" cmpd="sng" algn="ctr">
      <a:noFill/>
      <a:prstDash val="solid"/>
    </a:ln>
    <a:effectLst/>
  </c:spPr>
  <c:txPr>
    <a:bodyPr/>
    <a:lstStyle/>
    <a:p>
      <a:pPr>
        <a:defRPr sz="1800"/>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solidFill>
                <a:schemeClr val="accent1"/>
              </a:solidFill>
              <a:effectLst/>
            </c:spPr>
            <c:extLst>
              <c:ext xmlns:c16="http://schemas.microsoft.com/office/drawing/2014/chart" uri="{C3380CC4-5D6E-409C-BE32-E72D297353CC}">
                <c16:uniqueId val="{00000001-3CA5-4007-BB3B-603C033A3C48}"/>
              </c:ext>
            </c:extLst>
          </c:dPt>
          <c:dPt>
            <c:idx val="1"/>
            <c:bubble3D val="0"/>
            <c:spPr>
              <a:solidFill>
                <a:srgbClr val="A6A6A6">
                  <a:alpha val="30000"/>
                </a:srgbClr>
              </a:solidFill>
              <a:effectLst/>
            </c:spPr>
            <c:extLst>
              <c:ext xmlns:c16="http://schemas.microsoft.com/office/drawing/2014/chart" uri="{C3380CC4-5D6E-409C-BE32-E72D297353CC}">
                <c16:uniqueId val="{00000003-3CA5-4007-BB3B-603C033A3C48}"/>
              </c:ext>
            </c:extLst>
          </c:dPt>
          <c:cat>
            <c:strRef>
              <c:f>Sheet1!$A$2:$A$3</c:f>
              <c:strCache>
                <c:ptCount val="2"/>
                <c:pt idx="0">
                  <c:v>1st Qtr</c:v>
                </c:pt>
                <c:pt idx="1">
                  <c:v>2nd Qtr</c:v>
                </c:pt>
              </c:strCache>
            </c:strRef>
          </c:cat>
          <c:val>
            <c:numRef>
              <c:f>Sheet1!$B$2:$B$3</c:f>
              <c:numCache>
                <c:formatCode>General</c:formatCode>
                <c:ptCount val="2"/>
                <c:pt idx="0">
                  <c:v>71</c:v>
                </c:pt>
                <c:pt idx="1">
                  <c:v>29</c:v>
                </c:pt>
              </c:numCache>
            </c:numRef>
          </c:val>
          <c:extLst>
            <c:ext xmlns:c16="http://schemas.microsoft.com/office/drawing/2014/chart" uri="{C3380CC4-5D6E-409C-BE32-E72D297353CC}">
              <c16:uniqueId val="{00000004-3CA5-4007-BB3B-603C033A3C48}"/>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bg1">
                <a:lumMod val="65000"/>
              </a:schemeClr>
            </a:solidFill>
          </c:spPr>
          <c:dPt>
            <c:idx val="0"/>
            <c:bubble3D val="0"/>
            <c:spPr>
              <a:solidFill>
                <a:schemeClr val="accent2"/>
              </a:solidFill>
            </c:spPr>
            <c:extLst>
              <c:ext xmlns:c16="http://schemas.microsoft.com/office/drawing/2014/chart" uri="{C3380CC4-5D6E-409C-BE32-E72D297353CC}">
                <c16:uniqueId val="{00000001-6AA4-41DE-A634-225B2740BC4F}"/>
              </c:ext>
            </c:extLst>
          </c:dPt>
          <c:dPt>
            <c:idx val="1"/>
            <c:bubble3D val="0"/>
            <c:spPr>
              <a:solidFill>
                <a:srgbClr val="A6A6A6">
                  <a:alpha val="30000"/>
                </a:srgbClr>
              </a:solidFill>
            </c:spPr>
            <c:extLst>
              <c:ext xmlns:c16="http://schemas.microsoft.com/office/drawing/2014/chart" uri="{C3380CC4-5D6E-409C-BE32-E72D297353CC}">
                <c16:uniqueId val="{00000003-6AA4-41DE-A634-225B2740BC4F}"/>
              </c:ext>
            </c:extLst>
          </c:dPt>
          <c:cat>
            <c:strRef>
              <c:f>Sheet1!$A$2:$A$3</c:f>
              <c:strCache>
                <c:ptCount val="2"/>
                <c:pt idx="0">
                  <c:v>1st Qtr</c:v>
                </c:pt>
                <c:pt idx="1">
                  <c:v>2nd Qtr</c:v>
                </c:pt>
              </c:strCache>
            </c:strRef>
          </c:cat>
          <c:val>
            <c:numRef>
              <c:f>Sheet1!$B$2:$B$3</c:f>
              <c:numCache>
                <c:formatCode>General</c:formatCode>
                <c:ptCount val="2"/>
                <c:pt idx="0">
                  <c:v>47</c:v>
                </c:pt>
                <c:pt idx="1">
                  <c:v>53</c:v>
                </c:pt>
              </c:numCache>
            </c:numRef>
          </c:val>
          <c:extLst>
            <c:ext xmlns:c16="http://schemas.microsoft.com/office/drawing/2014/chart" uri="{C3380CC4-5D6E-409C-BE32-E72D297353CC}">
              <c16:uniqueId val="{00000004-6AA4-41DE-A634-225B2740BC4F}"/>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A6A6A6"/>
            </a:solidFill>
          </c:spPr>
          <c:dPt>
            <c:idx val="0"/>
            <c:bubble3D val="0"/>
            <c:spPr>
              <a:solidFill>
                <a:schemeClr val="accent3"/>
              </a:solidFill>
            </c:spPr>
            <c:extLst>
              <c:ext xmlns:c16="http://schemas.microsoft.com/office/drawing/2014/chart" uri="{C3380CC4-5D6E-409C-BE32-E72D297353CC}">
                <c16:uniqueId val="{00000001-9E5F-4384-90D8-9BA685FF1EB1}"/>
              </c:ext>
            </c:extLst>
          </c:dPt>
          <c:dPt>
            <c:idx val="1"/>
            <c:bubble3D val="0"/>
            <c:spPr>
              <a:solidFill>
                <a:srgbClr val="A6A6A6">
                  <a:alpha val="30000"/>
                </a:srgbClr>
              </a:solidFill>
            </c:spPr>
            <c:extLst>
              <c:ext xmlns:c16="http://schemas.microsoft.com/office/drawing/2014/chart" uri="{C3380CC4-5D6E-409C-BE32-E72D297353CC}">
                <c16:uniqueId val="{00000003-9E5F-4384-90D8-9BA685FF1EB1}"/>
              </c:ext>
            </c:extLst>
          </c:dPt>
          <c:cat>
            <c:strRef>
              <c:f>Sheet1!$A$2:$A$3</c:f>
              <c:strCache>
                <c:ptCount val="2"/>
                <c:pt idx="0">
                  <c:v>1st Qtr</c:v>
                </c:pt>
                <c:pt idx="1">
                  <c:v>2nd Qtr</c:v>
                </c:pt>
              </c:strCache>
            </c:strRef>
          </c:cat>
          <c:val>
            <c:numRef>
              <c:f>Sheet1!$B$2:$B$3</c:f>
              <c:numCache>
                <c:formatCode>General</c:formatCode>
                <c:ptCount val="2"/>
                <c:pt idx="0">
                  <c:v>80</c:v>
                </c:pt>
                <c:pt idx="1">
                  <c:v>20</c:v>
                </c:pt>
              </c:numCache>
            </c:numRef>
          </c:val>
          <c:extLst>
            <c:ext xmlns:c16="http://schemas.microsoft.com/office/drawing/2014/chart" uri="{C3380CC4-5D6E-409C-BE32-E72D297353CC}">
              <c16:uniqueId val="{00000004-9E5F-4384-90D8-9BA685FF1EB1}"/>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A6A6A6"/>
            </a:solidFill>
          </c:spPr>
          <c:dPt>
            <c:idx val="0"/>
            <c:bubble3D val="0"/>
            <c:spPr>
              <a:solidFill>
                <a:schemeClr val="accent4"/>
              </a:solidFill>
            </c:spPr>
            <c:extLst>
              <c:ext xmlns:c16="http://schemas.microsoft.com/office/drawing/2014/chart" uri="{C3380CC4-5D6E-409C-BE32-E72D297353CC}">
                <c16:uniqueId val="{00000001-5141-41A7-A70D-C4B024EACFD0}"/>
              </c:ext>
            </c:extLst>
          </c:dPt>
          <c:dPt>
            <c:idx val="1"/>
            <c:bubble3D val="0"/>
            <c:spPr>
              <a:solidFill>
                <a:srgbClr val="A6A6A6">
                  <a:alpha val="30000"/>
                </a:srgbClr>
              </a:solidFill>
            </c:spPr>
            <c:extLst>
              <c:ext xmlns:c16="http://schemas.microsoft.com/office/drawing/2014/chart" uri="{C3380CC4-5D6E-409C-BE32-E72D297353CC}">
                <c16:uniqueId val="{00000003-5141-41A7-A70D-C4B024EACFD0}"/>
              </c:ext>
            </c:extLst>
          </c:dPt>
          <c:cat>
            <c:strRef>
              <c:f>Sheet1!$A$2:$A$3</c:f>
              <c:strCache>
                <c:ptCount val="2"/>
                <c:pt idx="0">
                  <c:v>1st Qtr</c:v>
                </c:pt>
                <c:pt idx="1">
                  <c:v>2nd Qtr</c:v>
                </c:pt>
              </c:strCache>
            </c:strRef>
          </c:cat>
          <c:val>
            <c:numRef>
              <c:f>Sheet1!$B$2:$B$3</c:f>
              <c:numCache>
                <c:formatCode>General</c:formatCode>
                <c:ptCount val="2"/>
                <c:pt idx="0">
                  <c:v>28</c:v>
                </c:pt>
                <c:pt idx="1">
                  <c:v>72</c:v>
                </c:pt>
              </c:numCache>
            </c:numRef>
          </c:val>
          <c:extLst>
            <c:ext xmlns:c16="http://schemas.microsoft.com/office/drawing/2014/chart" uri="{C3380CC4-5D6E-409C-BE32-E72D297353CC}">
              <c16:uniqueId val="{00000004-5141-41A7-A70D-C4B024EACFD0}"/>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7EFE-446C-B73B-BD228C457B66}"/>
              </c:ext>
            </c:extLst>
          </c:dPt>
          <c:dPt>
            <c:idx val="1"/>
            <c:bubble3D val="0"/>
            <c:spPr>
              <a:solidFill>
                <a:schemeClr val="accent4"/>
              </a:solidFill>
              <a:ln w="19050">
                <a:noFill/>
              </a:ln>
              <a:effectLst/>
            </c:spPr>
            <c:extLst>
              <c:ext xmlns:c16="http://schemas.microsoft.com/office/drawing/2014/chart" uri="{C3380CC4-5D6E-409C-BE32-E72D297353CC}">
                <c16:uniqueId val="{00000003-7EFE-446C-B73B-BD228C457B66}"/>
              </c:ext>
            </c:extLst>
          </c:dPt>
          <c:dPt>
            <c:idx val="2"/>
            <c:bubble3D val="0"/>
            <c:spPr>
              <a:solidFill>
                <a:schemeClr val="tx2"/>
              </a:solidFill>
              <a:ln w="19050">
                <a:noFill/>
              </a:ln>
              <a:effectLst/>
            </c:spPr>
            <c:extLst>
              <c:ext xmlns:c16="http://schemas.microsoft.com/office/drawing/2014/chart" uri="{C3380CC4-5D6E-409C-BE32-E72D297353CC}">
                <c16:uniqueId val="{00000005-7EFE-446C-B73B-BD228C457B66}"/>
              </c:ext>
            </c:extLst>
          </c:dPt>
          <c:cat>
            <c:strRef>
              <c:f>Sheet1!$A$2:$A$4</c:f>
              <c:strCache>
                <c:ptCount val="3"/>
                <c:pt idx="0">
                  <c:v>1st Qtr</c:v>
                </c:pt>
                <c:pt idx="1">
                  <c:v>2nd Qtr</c:v>
                </c:pt>
                <c:pt idx="2">
                  <c:v>3rd Qtr</c:v>
                </c:pt>
              </c:strCache>
            </c:strRef>
          </c:cat>
          <c:val>
            <c:numRef>
              <c:f>Sheet1!$B$2:$B$4</c:f>
              <c:numCache>
                <c:formatCode>General</c:formatCode>
                <c:ptCount val="3"/>
                <c:pt idx="0">
                  <c:v>8.2000000000000011</c:v>
                </c:pt>
                <c:pt idx="1">
                  <c:v>3.2</c:v>
                </c:pt>
                <c:pt idx="2">
                  <c:v>1.4</c:v>
                </c:pt>
              </c:numCache>
            </c:numRef>
          </c:val>
          <c:extLst>
            <c:ext xmlns:c16="http://schemas.microsoft.com/office/drawing/2014/chart" uri="{C3380CC4-5D6E-409C-BE32-E72D297353CC}">
              <c16:uniqueId val="{00000006-7EFE-446C-B73B-BD228C457B66}"/>
            </c:ext>
          </c:extLst>
        </c:ser>
        <c:dLbls>
          <c:showLegendKey val="0"/>
          <c:showVal val="0"/>
          <c:showCatName val="0"/>
          <c:showSerName val="0"/>
          <c:showPercent val="0"/>
          <c:showBubbleSize val="0"/>
          <c:showLeaderLines val="1"/>
        </c:dLbls>
        <c:firstSliceAng val="0"/>
        <c:holeSize val="81"/>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tockChart>
        <c:ser>
          <c:idx val="0"/>
          <c:order val="0"/>
          <c:tx>
            <c:strRef>
              <c:f>Sheet1!$B$1</c:f>
              <c:strCache>
                <c:ptCount val="1"/>
                <c:pt idx="0">
                  <c:v>Open</c:v>
                </c:pt>
              </c:strCache>
            </c:strRef>
          </c:tx>
          <c:spPr>
            <a:ln w="28575" cap="rnd">
              <a:noFill/>
              <a:round/>
            </a:ln>
            <a:effectLst/>
          </c:spPr>
          <c:marker>
            <c:symbol val="none"/>
          </c:marker>
          <c:cat>
            <c:numRef>
              <c:f>Sheet1!$A$2:$A$12</c:f>
              <c:numCache>
                <c:formatCode>m/d/yyyy</c:formatCode>
                <c:ptCount val="11"/>
                <c:pt idx="0">
                  <c:v>42058</c:v>
                </c:pt>
                <c:pt idx="1">
                  <c:v>42052</c:v>
                </c:pt>
                <c:pt idx="2">
                  <c:v>42044</c:v>
                </c:pt>
                <c:pt idx="3">
                  <c:v>42037</c:v>
                </c:pt>
                <c:pt idx="4">
                  <c:v>42030</c:v>
                </c:pt>
                <c:pt idx="5">
                  <c:v>42024</c:v>
                </c:pt>
                <c:pt idx="6">
                  <c:v>42016</c:v>
                </c:pt>
                <c:pt idx="7">
                  <c:v>42009</c:v>
                </c:pt>
                <c:pt idx="8">
                  <c:v>42002</c:v>
                </c:pt>
                <c:pt idx="9">
                  <c:v>41995</c:v>
                </c:pt>
                <c:pt idx="10">
                  <c:v>41988</c:v>
                </c:pt>
              </c:numCache>
            </c:numRef>
          </c:cat>
          <c:val>
            <c:numRef>
              <c:f>Sheet1!$B$2:$B$12</c:f>
              <c:numCache>
                <c:formatCode>General</c:formatCode>
                <c:ptCount val="11"/>
                <c:pt idx="0">
                  <c:v>2109.83</c:v>
                </c:pt>
                <c:pt idx="1">
                  <c:v>2096.4699999999998</c:v>
                </c:pt>
                <c:pt idx="2">
                  <c:v>2053.4699999999998</c:v>
                </c:pt>
                <c:pt idx="3">
                  <c:v>1996.67</c:v>
                </c:pt>
                <c:pt idx="4">
                  <c:v>2050.42</c:v>
                </c:pt>
                <c:pt idx="5">
                  <c:v>2020.76</c:v>
                </c:pt>
                <c:pt idx="6">
                  <c:v>2046.13</c:v>
                </c:pt>
                <c:pt idx="7">
                  <c:v>2054.44</c:v>
                </c:pt>
                <c:pt idx="8">
                  <c:v>2087.63</c:v>
                </c:pt>
                <c:pt idx="9">
                  <c:v>2069.2800000000002</c:v>
                </c:pt>
                <c:pt idx="10">
                  <c:v>2005.03</c:v>
                </c:pt>
              </c:numCache>
            </c:numRef>
          </c:val>
          <c:smooth val="0"/>
          <c:extLst>
            <c:ext xmlns:c16="http://schemas.microsoft.com/office/drawing/2014/chart" uri="{C3380CC4-5D6E-409C-BE32-E72D297353CC}">
              <c16:uniqueId val="{00000000-4208-43CB-BF57-51ABFB3777B2}"/>
            </c:ext>
          </c:extLst>
        </c:ser>
        <c:ser>
          <c:idx val="1"/>
          <c:order val="1"/>
          <c:tx>
            <c:strRef>
              <c:f>Sheet1!$C$1</c:f>
              <c:strCache>
                <c:ptCount val="1"/>
                <c:pt idx="0">
                  <c:v>High</c:v>
                </c:pt>
              </c:strCache>
            </c:strRef>
          </c:tx>
          <c:spPr>
            <a:ln w="28575" cap="rnd">
              <a:noFill/>
              <a:round/>
            </a:ln>
            <a:effectLst/>
          </c:spPr>
          <c:marker>
            <c:symbol val="none"/>
          </c:marker>
          <c:cat>
            <c:numRef>
              <c:f>Sheet1!$A$2:$A$12</c:f>
              <c:numCache>
                <c:formatCode>m/d/yyyy</c:formatCode>
                <c:ptCount val="11"/>
                <c:pt idx="0">
                  <c:v>42058</c:v>
                </c:pt>
                <c:pt idx="1">
                  <c:v>42052</c:v>
                </c:pt>
                <c:pt idx="2">
                  <c:v>42044</c:v>
                </c:pt>
                <c:pt idx="3">
                  <c:v>42037</c:v>
                </c:pt>
                <c:pt idx="4">
                  <c:v>42030</c:v>
                </c:pt>
                <c:pt idx="5">
                  <c:v>42024</c:v>
                </c:pt>
                <c:pt idx="6">
                  <c:v>42016</c:v>
                </c:pt>
                <c:pt idx="7">
                  <c:v>42009</c:v>
                </c:pt>
                <c:pt idx="8">
                  <c:v>42002</c:v>
                </c:pt>
                <c:pt idx="9">
                  <c:v>41995</c:v>
                </c:pt>
                <c:pt idx="10">
                  <c:v>41988</c:v>
                </c:pt>
              </c:numCache>
            </c:numRef>
          </c:cat>
          <c:val>
            <c:numRef>
              <c:f>Sheet1!$C$2:$C$12</c:f>
              <c:numCache>
                <c:formatCode>General</c:formatCode>
                <c:ptCount val="11"/>
                <c:pt idx="0">
                  <c:v>2119.59</c:v>
                </c:pt>
                <c:pt idx="1">
                  <c:v>2110.61</c:v>
                </c:pt>
                <c:pt idx="2">
                  <c:v>2097.0300000000002</c:v>
                </c:pt>
                <c:pt idx="3">
                  <c:v>2072.4</c:v>
                </c:pt>
                <c:pt idx="4">
                  <c:v>2057.62</c:v>
                </c:pt>
                <c:pt idx="5">
                  <c:v>2064.62</c:v>
                </c:pt>
                <c:pt idx="6">
                  <c:v>2056.9299999999998</c:v>
                </c:pt>
                <c:pt idx="7">
                  <c:v>2064.4299999999998</c:v>
                </c:pt>
                <c:pt idx="8">
                  <c:v>2093.5500000000002</c:v>
                </c:pt>
                <c:pt idx="9">
                  <c:v>2092.6999999999998</c:v>
                </c:pt>
                <c:pt idx="10">
                  <c:v>2077.85</c:v>
                </c:pt>
              </c:numCache>
            </c:numRef>
          </c:val>
          <c:smooth val="0"/>
          <c:extLst>
            <c:ext xmlns:c16="http://schemas.microsoft.com/office/drawing/2014/chart" uri="{C3380CC4-5D6E-409C-BE32-E72D297353CC}">
              <c16:uniqueId val="{00000001-4208-43CB-BF57-51ABFB3777B2}"/>
            </c:ext>
          </c:extLst>
        </c:ser>
        <c:ser>
          <c:idx val="2"/>
          <c:order val="2"/>
          <c:tx>
            <c:strRef>
              <c:f>Sheet1!$D$1</c:f>
              <c:strCache>
                <c:ptCount val="1"/>
                <c:pt idx="0">
                  <c:v>Low</c:v>
                </c:pt>
              </c:strCache>
            </c:strRef>
          </c:tx>
          <c:spPr>
            <a:ln w="28575" cap="rnd">
              <a:noFill/>
              <a:round/>
            </a:ln>
            <a:effectLst/>
          </c:spPr>
          <c:marker>
            <c:symbol val="none"/>
          </c:marker>
          <c:cat>
            <c:numRef>
              <c:f>Sheet1!$A$2:$A$12</c:f>
              <c:numCache>
                <c:formatCode>m/d/yyyy</c:formatCode>
                <c:ptCount val="11"/>
                <c:pt idx="0">
                  <c:v>42058</c:v>
                </c:pt>
                <c:pt idx="1">
                  <c:v>42052</c:v>
                </c:pt>
                <c:pt idx="2">
                  <c:v>42044</c:v>
                </c:pt>
                <c:pt idx="3">
                  <c:v>42037</c:v>
                </c:pt>
                <c:pt idx="4">
                  <c:v>42030</c:v>
                </c:pt>
                <c:pt idx="5">
                  <c:v>42024</c:v>
                </c:pt>
                <c:pt idx="6">
                  <c:v>42016</c:v>
                </c:pt>
                <c:pt idx="7">
                  <c:v>42009</c:v>
                </c:pt>
                <c:pt idx="8">
                  <c:v>42002</c:v>
                </c:pt>
                <c:pt idx="9">
                  <c:v>41995</c:v>
                </c:pt>
                <c:pt idx="10">
                  <c:v>41988</c:v>
                </c:pt>
              </c:numCache>
            </c:numRef>
          </c:cat>
          <c:val>
            <c:numRef>
              <c:f>Sheet1!$D$2:$D$12</c:f>
              <c:numCache>
                <c:formatCode>General</c:formatCode>
                <c:ptCount val="11"/>
                <c:pt idx="0">
                  <c:v>2103</c:v>
                </c:pt>
                <c:pt idx="1">
                  <c:v>2085.44</c:v>
                </c:pt>
                <c:pt idx="2">
                  <c:v>2041.88</c:v>
                </c:pt>
                <c:pt idx="3">
                  <c:v>1980.9</c:v>
                </c:pt>
                <c:pt idx="4">
                  <c:v>1989.18</c:v>
                </c:pt>
                <c:pt idx="5">
                  <c:v>2004.49</c:v>
                </c:pt>
                <c:pt idx="6">
                  <c:v>1988.12</c:v>
                </c:pt>
                <c:pt idx="7">
                  <c:v>1992.44</c:v>
                </c:pt>
                <c:pt idx="8">
                  <c:v>2046.04</c:v>
                </c:pt>
                <c:pt idx="9">
                  <c:v>2069.2800000000002</c:v>
                </c:pt>
                <c:pt idx="10">
                  <c:v>1972.56</c:v>
                </c:pt>
              </c:numCache>
            </c:numRef>
          </c:val>
          <c:smooth val="0"/>
          <c:extLst>
            <c:ext xmlns:c16="http://schemas.microsoft.com/office/drawing/2014/chart" uri="{C3380CC4-5D6E-409C-BE32-E72D297353CC}">
              <c16:uniqueId val="{00000002-4208-43CB-BF57-51ABFB3777B2}"/>
            </c:ext>
          </c:extLst>
        </c:ser>
        <c:ser>
          <c:idx val="3"/>
          <c:order val="3"/>
          <c:tx>
            <c:strRef>
              <c:f>Sheet1!$E$1</c:f>
              <c:strCache>
                <c:ptCount val="1"/>
                <c:pt idx="0">
                  <c:v>Close</c:v>
                </c:pt>
              </c:strCache>
            </c:strRef>
          </c:tx>
          <c:spPr>
            <a:ln w="28575" cap="rnd">
              <a:noFill/>
              <a:round/>
            </a:ln>
            <a:effectLst/>
          </c:spPr>
          <c:marker>
            <c:symbol val="none"/>
          </c:marker>
          <c:cat>
            <c:numRef>
              <c:f>Sheet1!$A$2:$A$12</c:f>
              <c:numCache>
                <c:formatCode>m/d/yyyy</c:formatCode>
                <c:ptCount val="11"/>
                <c:pt idx="0">
                  <c:v>42058</c:v>
                </c:pt>
                <c:pt idx="1">
                  <c:v>42052</c:v>
                </c:pt>
                <c:pt idx="2">
                  <c:v>42044</c:v>
                </c:pt>
                <c:pt idx="3">
                  <c:v>42037</c:v>
                </c:pt>
                <c:pt idx="4">
                  <c:v>42030</c:v>
                </c:pt>
                <c:pt idx="5">
                  <c:v>42024</c:v>
                </c:pt>
                <c:pt idx="6">
                  <c:v>42016</c:v>
                </c:pt>
                <c:pt idx="7">
                  <c:v>42009</c:v>
                </c:pt>
                <c:pt idx="8">
                  <c:v>42002</c:v>
                </c:pt>
                <c:pt idx="9">
                  <c:v>41995</c:v>
                </c:pt>
                <c:pt idx="10">
                  <c:v>41988</c:v>
                </c:pt>
              </c:numCache>
            </c:numRef>
          </c:cat>
          <c:val>
            <c:numRef>
              <c:f>Sheet1!$E$2:$E$12</c:f>
              <c:numCache>
                <c:formatCode>General</c:formatCode>
                <c:ptCount val="11"/>
                <c:pt idx="0">
                  <c:v>2104.5</c:v>
                </c:pt>
                <c:pt idx="1">
                  <c:v>2110.3000000000002</c:v>
                </c:pt>
                <c:pt idx="2">
                  <c:v>2096.9899999999998</c:v>
                </c:pt>
                <c:pt idx="3">
                  <c:v>2055.4699999999998</c:v>
                </c:pt>
                <c:pt idx="4">
                  <c:v>1994.99</c:v>
                </c:pt>
                <c:pt idx="5">
                  <c:v>2051.8200000000002</c:v>
                </c:pt>
                <c:pt idx="6">
                  <c:v>2019.42</c:v>
                </c:pt>
                <c:pt idx="7">
                  <c:v>2044.81</c:v>
                </c:pt>
                <c:pt idx="8">
                  <c:v>2058.1999999999998</c:v>
                </c:pt>
                <c:pt idx="9">
                  <c:v>2088.77</c:v>
                </c:pt>
                <c:pt idx="10">
                  <c:v>2070.65</c:v>
                </c:pt>
              </c:numCache>
            </c:numRef>
          </c:val>
          <c:smooth val="0"/>
          <c:extLst>
            <c:ext xmlns:c16="http://schemas.microsoft.com/office/drawing/2014/chart" uri="{C3380CC4-5D6E-409C-BE32-E72D297353CC}">
              <c16:uniqueId val="{00000003-4208-43CB-BF57-51ABFB3777B2}"/>
            </c:ext>
          </c:extLst>
        </c:ser>
        <c:dLbls>
          <c:showLegendKey val="0"/>
          <c:showVal val="0"/>
          <c:showCatName val="0"/>
          <c:showSerName val="0"/>
          <c:showPercent val="0"/>
          <c:showBubbleSize val="0"/>
        </c:dLbls>
        <c:hiLowLines>
          <c:spPr>
            <a:ln w="31750" cap="rnd" cmpd="sng" algn="ctr">
              <a:solidFill>
                <a:schemeClr val="tx1"/>
              </a:solidFill>
              <a:round/>
            </a:ln>
            <a:effectLst/>
          </c:spPr>
        </c:hiLowLines>
        <c:upDownBars>
          <c:gapWidth val="150"/>
          <c:upBars>
            <c:spPr>
              <a:solidFill>
                <a:schemeClr val="accent1"/>
              </a:solidFill>
              <a:ln w="9525" cap="flat" cmpd="sng" algn="ctr">
                <a:noFill/>
                <a:round/>
              </a:ln>
              <a:effectLst/>
            </c:spPr>
          </c:upBars>
          <c:downBars>
            <c:spPr>
              <a:solidFill>
                <a:schemeClr val="accent1">
                  <a:lumMod val="50000"/>
                </a:schemeClr>
              </a:solidFill>
              <a:ln w="9525" cap="flat" cmpd="sng" algn="ctr">
                <a:noFill/>
                <a:round/>
              </a:ln>
              <a:effectLst/>
            </c:spPr>
          </c:downBars>
        </c:upDownBars>
        <c:axId val="-2084782648"/>
        <c:axId val="-2084778792"/>
      </c:stockChart>
      <c:catAx>
        <c:axId val="-2084782648"/>
        <c:scaling>
          <c:orientation val="minMax"/>
        </c:scaling>
        <c:delete val="0"/>
        <c:axPos val="b"/>
        <c:majorGridlines>
          <c:spPr>
            <a:ln w="3175" cap="flat" cmpd="sng" algn="ctr">
              <a:solidFill>
                <a:schemeClr val="tx1">
                  <a:alpha val="45000"/>
                </a:schemeClr>
              </a:solidFill>
              <a:round/>
            </a:ln>
            <a:effectLst/>
          </c:spPr>
        </c:majorGridlines>
        <c:numFmt formatCode="m/d/yyyy"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2084778792"/>
        <c:crosses val="autoZero"/>
        <c:auto val="0"/>
        <c:lblAlgn val="ctr"/>
        <c:lblOffset val="100"/>
        <c:noMultiLvlLbl val="0"/>
      </c:catAx>
      <c:valAx>
        <c:axId val="-2084778792"/>
        <c:scaling>
          <c:orientation val="minMax"/>
          <c:max val="2150"/>
          <c:min val="1950"/>
        </c:scaling>
        <c:delete val="0"/>
        <c:axPos val="l"/>
        <c:majorGridlines>
          <c:spPr>
            <a:ln w="3175" cap="flat" cmpd="sng" algn="ctr">
              <a:solidFill>
                <a:schemeClr val="tx1">
                  <a:alpha val="4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2084782648"/>
        <c:crosses val="autoZero"/>
        <c:crossBetween val="between"/>
        <c:majorUnit val="40"/>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5.6497175141242903E-2"/>
          <c:y val="9.3495934959349603E-2"/>
          <c:w val="0.79661016949152497"/>
          <c:h val="0.83739837398373995"/>
        </c:manualLayout>
      </c:layout>
      <c:scatterChart>
        <c:scatterStyle val="smoothMarker"/>
        <c:varyColors val="0"/>
        <c:ser>
          <c:idx val="0"/>
          <c:order val="0"/>
          <c:tx>
            <c:strRef>
              <c:f>Sheet1!$B$1</c:f>
              <c:strCache>
                <c:ptCount val="1"/>
                <c:pt idx="0">
                  <c:v>Y-Value 1</c:v>
                </c:pt>
              </c:strCache>
            </c:strRef>
          </c:tx>
          <c:spPr>
            <a:ln w="22225"/>
            <a:effectLst/>
          </c:spPr>
          <c:marker>
            <c:symbol val="circle"/>
            <c:size val="12"/>
            <c:spPr>
              <a:solidFill>
                <a:schemeClr val="accent1"/>
              </a:solidFill>
              <a:effectLst/>
            </c:spPr>
          </c:marker>
          <c:xVal>
            <c:numRef>
              <c:f>Sheet1!$A$2:$A$5</c:f>
              <c:numCache>
                <c:formatCode>General</c:formatCode>
                <c:ptCount val="4"/>
                <c:pt idx="0">
                  <c:v>4</c:v>
                </c:pt>
                <c:pt idx="1">
                  <c:v>2</c:v>
                </c:pt>
                <c:pt idx="2">
                  <c:v>9</c:v>
                </c:pt>
                <c:pt idx="3">
                  <c:v>7</c:v>
                </c:pt>
              </c:numCache>
            </c:numRef>
          </c:xVal>
          <c:yVal>
            <c:numRef>
              <c:f>Sheet1!$B$2:$B$5</c:f>
              <c:numCache>
                <c:formatCode>General</c:formatCode>
                <c:ptCount val="4"/>
                <c:pt idx="0">
                  <c:v>2</c:v>
                </c:pt>
                <c:pt idx="1">
                  <c:v>5</c:v>
                </c:pt>
                <c:pt idx="2">
                  <c:v>7</c:v>
                </c:pt>
                <c:pt idx="3">
                  <c:v>9</c:v>
                </c:pt>
              </c:numCache>
            </c:numRef>
          </c:yVal>
          <c:smooth val="1"/>
          <c:extLst>
            <c:ext xmlns:c16="http://schemas.microsoft.com/office/drawing/2014/chart" uri="{C3380CC4-5D6E-409C-BE32-E72D297353CC}">
              <c16:uniqueId val="{00000000-5127-469E-9D31-ECAB913D30B0}"/>
            </c:ext>
          </c:extLst>
        </c:ser>
        <c:dLbls>
          <c:showLegendKey val="0"/>
          <c:showVal val="0"/>
          <c:showCatName val="0"/>
          <c:showSerName val="0"/>
          <c:showPercent val="0"/>
          <c:showBubbleSize val="0"/>
        </c:dLbls>
        <c:axId val="-2067577480"/>
        <c:axId val="-2067572536"/>
      </c:scatterChart>
      <c:valAx>
        <c:axId val="-2067577480"/>
        <c:scaling>
          <c:orientation val="minMax"/>
        </c:scaling>
        <c:delete val="1"/>
        <c:axPos val="b"/>
        <c:majorGridlines>
          <c:spPr>
            <a:ln>
              <a:solidFill>
                <a:schemeClr val="bg1">
                  <a:lumMod val="50000"/>
                  <a:alpha val="30000"/>
                </a:schemeClr>
              </a:solidFill>
            </a:ln>
          </c:spPr>
        </c:majorGridlines>
        <c:numFmt formatCode="General" sourceLinked="1"/>
        <c:majorTickMark val="out"/>
        <c:minorTickMark val="none"/>
        <c:tickLblPos val="nextTo"/>
        <c:crossAx val="-2067572536"/>
        <c:crosses val="autoZero"/>
        <c:crossBetween val="midCat"/>
        <c:majorUnit val="5"/>
      </c:valAx>
      <c:valAx>
        <c:axId val="-2067572536"/>
        <c:scaling>
          <c:orientation val="minMax"/>
        </c:scaling>
        <c:delete val="1"/>
        <c:axPos val="l"/>
        <c:majorGridlines>
          <c:spPr>
            <a:ln>
              <a:solidFill>
                <a:schemeClr val="bg1">
                  <a:lumMod val="50000"/>
                  <a:alpha val="30000"/>
                </a:schemeClr>
              </a:solidFill>
            </a:ln>
          </c:spPr>
        </c:majorGridlines>
        <c:numFmt formatCode="General" sourceLinked="1"/>
        <c:majorTickMark val="none"/>
        <c:minorTickMark val="none"/>
        <c:tickLblPos val="nextTo"/>
        <c:crossAx val="-2067577480"/>
        <c:crosses val="autoZero"/>
        <c:crossBetween val="midCat"/>
        <c:majorUnit val="5"/>
      </c:valAx>
    </c:plotArea>
    <c:plotVisOnly val="1"/>
    <c:dispBlanksAs val="gap"/>
    <c:showDLblsOverMax val="0"/>
  </c:chart>
  <c:txPr>
    <a:bodyPr/>
    <a:lstStyle/>
    <a:p>
      <a:pPr>
        <a:defRPr sz="1200"/>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manualLayout>
          <c:layoutTarget val="inner"/>
          <c:xMode val="edge"/>
          <c:yMode val="edge"/>
          <c:x val="4.7101449275362299E-2"/>
          <c:y val="4.7101449275362299E-2"/>
          <c:w val="0.90579710144927505"/>
          <c:h val="0.78043478260869603"/>
        </c:manualLayout>
      </c:layout>
      <c:barChart>
        <c:barDir val="col"/>
        <c:grouping val="clustered"/>
        <c:varyColors val="0"/>
        <c:ser>
          <c:idx val="0"/>
          <c:order val="0"/>
          <c:tx>
            <c:strRef>
              <c:f>Sheet1!$B$1</c:f>
              <c:strCache>
                <c:ptCount val="1"/>
                <c:pt idx="0">
                  <c:v>Series 1</c:v>
                </c:pt>
              </c:strCache>
            </c:strRef>
          </c:tx>
          <c:invertIfNegative val="0"/>
          <c:dPt>
            <c:idx val="0"/>
            <c:invertIfNegative val="0"/>
            <c:bubble3D val="0"/>
            <c:spPr>
              <a:solidFill>
                <a:schemeClr val="accent1"/>
              </a:solidFill>
            </c:spPr>
            <c:extLst>
              <c:ext xmlns:c16="http://schemas.microsoft.com/office/drawing/2014/chart" uri="{C3380CC4-5D6E-409C-BE32-E72D297353CC}">
                <c16:uniqueId val="{00000001-EEEC-4E57-AF1D-04464303191D}"/>
              </c:ext>
            </c:extLst>
          </c:dPt>
          <c:dPt>
            <c:idx val="1"/>
            <c:invertIfNegative val="0"/>
            <c:bubble3D val="0"/>
            <c:spPr>
              <a:solidFill>
                <a:schemeClr val="accent2"/>
              </a:solidFill>
            </c:spPr>
            <c:extLst>
              <c:ext xmlns:c16="http://schemas.microsoft.com/office/drawing/2014/chart" uri="{C3380CC4-5D6E-409C-BE32-E72D297353CC}">
                <c16:uniqueId val="{00000003-EEEC-4E57-AF1D-04464303191D}"/>
              </c:ext>
            </c:extLst>
          </c:dPt>
          <c:dPt>
            <c:idx val="2"/>
            <c:invertIfNegative val="0"/>
            <c:bubble3D val="0"/>
            <c:spPr>
              <a:solidFill>
                <a:schemeClr val="accent3"/>
              </a:solidFill>
            </c:spPr>
            <c:extLst>
              <c:ext xmlns:c16="http://schemas.microsoft.com/office/drawing/2014/chart" uri="{C3380CC4-5D6E-409C-BE32-E72D297353CC}">
                <c16:uniqueId val="{00000005-EEEC-4E57-AF1D-04464303191D}"/>
              </c:ext>
            </c:extLst>
          </c:dPt>
          <c:dPt>
            <c:idx val="3"/>
            <c:invertIfNegative val="0"/>
            <c:bubble3D val="0"/>
            <c:spPr>
              <a:solidFill>
                <a:schemeClr val="accent4"/>
              </a:solidFill>
            </c:spPr>
            <c:extLst>
              <c:ext xmlns:c16="http://schemas.microsoft.com/office/drawing/2014/chart" uri="{C3380CC4-5D6E-409C-BE32-E72D297353CC}">
                <c16:uniqueId val="{00000007-EEEC-4E57-AF1D-04464303191D}"/>
              </c:ext>
            </c:extLst>
          </c:dPt>
          <c:errBars>
            <c:errBarType val="plus"/>
            <c:errValType val="cust"/>
            <c:noEndCap val="1"/>
            <c:plus>
              <c:numRef>
                <c:f>Sheet1!$C$2:$C$5</c:f>
                <c:numCache>
                  <c:formatCode>General</c:formatCode>
                  <c:ptCount val="4"/>
                  <c:pt idx="0">
                    <c:v>1.7</c:v>
                  </c:pt>
                  <c:pt idx="1">
                    <c:v>3.5</c:v>
                  </c:pt>
                  <c:pt idx="2">
                    <c:v>2.5</c:v>
                  </c:pt>
                  <c:pt idx="3">
                    <c:v>1.5</c:v>
                  </c:pt>
                </c:numCache>
              </c:numRef>
            </c:plus>
            <c:minus>
              <c:numLit>
                <c:formatCode>General</c:formatCode>
                <c:ptCount val="1"/>
                <c:pt idx="0">
                  <c:v>1</c:v>
                </c:pt>
              </c:numLit>
            </c:minus>
            <c:spPr>
              <a:ln>
                <a:solidFill>
                  <a:schemeClr val="bg1">
                    <a:lumMod val="65000"/>
                    <a:alpha val="50000"/>
                  </a:schemeClr>
                </a:solidFill>
                <a:headEnd type="none" w="lg" len="lg"/>
                <a:tailEnd type="oval" w="lg" len="lg"/>
              </a:ln>
            </c:spPr>
          </c:errBars>
          <c:cat>
            <c:strRef>
              <c:f>Sheet1!$A$2:$A$5</c:f>
              <c:strCache>
                <c:ptCount val="4"/>
                <c:pt idx="0">
                  <c:v>Q1</c:v>
                </c:pt>
                <c:pt idx="1">
                  <c:v>Q2</c:v>
                </c:pt>
                <c:pt idx="2">
                  <c:v>Q3</c:v>
                </c:pt>
                <c:pt idx="3">
                  <c:v>Q4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8-EEEC-4E57-AF1D-04464303191D}"/>
            </c:ext>
          </c:extLst>
        </c:ser>
        <c:dLbls>
          <c:showLegendKey val="0"/>
          <c:showVal val="0"/>
          <c:showCatName val="0"/>
          <c:showSerName val="0"/>
          <c:showPercent val="0"/>
          <c:showBubbleSize val="0"/>
        </c:dLbls>
        <c:gapWidth val="150"/>
        <c:axId val="-2066310856"/>
        <c:axId val="-2066307704"/>
      </c:barChart>
      <c:catAx>
        <c:axId val="-2066310856"/>
        <c:scaling>
          <c:orientation val="minMax"/>
        </c:scaling>
        <c:delete val="0"/>
        <c:axPos val="b"/>
        <c:numFmt formatCode="General" sourceLinked="0"/>
        <c:majorTickMark val="out"/>
        <c:minorTickMark val="none"/>
        <c:tickLblPos val="nextTo"/>
        <c:spPr>
          <a:ln>
            <a:noFill/>
          </a:ln>
        </c:spPr>
        <c:crossAx val="-2066307704"/>
        <c:crosses val="autoZero"/>
        <c:auto val="1"/>
        <c:lblAlgn val="ctr"/>
        <c:lblOffset val="100"/>
        <c:noMultiLvlLbl val="0"/>
      </c:catAx>
      <c:valAx>
        <c:axId val="-2066307704"/>
        <c:scaling>
          <c:orientation val="minMax"/>
        </c:scaling>
        <c:delete val="1"/>
        <c:axPos val="l"/>
        <c:numFmt formatCode="General" sourceLinked="1"/>
        <c:majorTickMark val="out"/>
        <c:minorTickMark val="none"/>
        <c:tickLblPos val="nextTo"/>
        <c:crossAx val="-2066310856"/>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gradFill flip="none" rotWithShape="1">
                <a:gsLst>
                  <a:gs pos="0">
                    <a:schemeClr val="accent2"/>
                  </a:gs>
                  <a:gs pos="100000">
                    <a:schemeClr val="accent5"/>
                  </a:gs>
                </a:gsLst>
                <a:lin ang="5400000" scaled="0"/>
                <a:tileRect/>
              </a:gradFill>
              <a:effectLst/>
            </c:spPr>
            <c:extLst>
              <c:ext xmlns:c16="http://schemas.microsoft.com/office/drawing/2014/chart" uri="{C3380CC4-5D6E-409C-BE32-E72D297353CC}">
                <c16:uniqueId val="{00000001-F615-41AD-BAC9-D782BE9CFDF0}"/>
              </c:ext>
            </c:extLst>
          </c:dPt>
          <c:dPt>
            <c:idx val="1"/>
            <c:bubble3D val="0"/>
            <c:spPr>
              <a:solidFill>
                <a:srgbClr val="A6A6A6">
                  <a:alpha val="30000"/>
                </a:srgbClr>
              </a:solidFill>
              <a:effectLst/>
            </c:spPr>
            <c:extLst>
              <c:ext xmlns:c16="http://schemas.microsoft.com/office/drawing/2014/chart" uri="{C3380CC4-5D6E-409C-BE32-E72D297353CC}">
                <c16:uniqueId val="{00000003-F615-41AD-BAC9-D782BE9CFDF0}"/>
              </c:ext>
            </c:extLst>
          </c:dPt>
          <c:cat>
            <c:strRef>
              <c:f>Sheet1!$A$2:$A$3</c:f>
              <c:strCache>
                <c:ptCount val="2"/>
                <c:pt idx="0">
                  <c:v>1st Qtr</c:v>
                </c:pt>
                <c:pt idx="1">
                  <c:v>2nd Qtr</c:v>
                </c:pt>
              </c:strCache>
            </c:strRef>
          </c:cat>
          <c:val>
            <c:numRef>
              <c:f>Sheet1!$B$2:$B$3</c:f>
              <c:numCache>
                <c:formatCode>General</c:formatCode>
                <c:ptCount val="2"/>
                <c:pt idx="0">
                  <c:v>34</c:v>
                </c:pt>
                <c:pt idx="1">
                  <c:v>50</c:v>
                </c:pt>
              </c:numCache>
            </c:numRef>
          </c:val>
          <c:extLst>
            <c:ext xmlns:c16="http://schemas.microsoft.com/office/drawing/2014/chart" uri="{C3380CC4-5D6E-409C-BE32-E72D297353CC}">
              <c16:uniqueId val="{00000004-F615-41AD-BAC9-D782BE9CFDF0}"/>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gradFill flip="none" rotWithShape="1">
                <a:gsLst>
                  <a:gs pos="0">
                    <a:schemeClr val="accent5"/>
                  </a:gs>
                  <a:gs pos="100000">
                    <a:schemeClr val="tx2"/>
                  </a:gs>
                </a:gsLst>
                <a:lin ang="5400000" scaled="0"/>
                <a:tileRect/>
              </a:gradFill>
              <a:effectLst/>
            </c:spPr>
            <c:extLst>
              <c:ext xmlns:c16="http://schemas.microsoft.com/office/drawing/2014/chart" uri="{C3380CC4-5D6E-409C-BE32-E72D297353CC}">
                <c16:uniqueId val="{00000001-5AC8-4615-ABBC-4485D178E3FB}"/>
              </c:ext>
            </c:extLst>
          </c:dPt>
          <c:dPt>
            <c:idx val="1"/>
            <c:bubble3D val="0"/>
            <c:spPr>
              <a:solidFill>
                <a:srgbClr val="A6A6A6">
                  <a:alpha val="30000"/>
                </a:srgbClr>
              </a:solidFill>
              <a:effectLst/>
            </c:spPr>
            <c:extLst>
              <c:ext xmlns:c16="http://schemas.microsoft.com/office/drawing/2014/chart" uri="{C3380CC4-5D6E-409C-BE32-E72D297353CC}">
                <c16:uniqueId val="{00000003-5AC8-4615-ABBC-4485D178E3FB}"/>
              </c:ext>
            </c:extLst>
          </c:dPt>
          <c:cat>
            <c:strRef>
              <c:f>Sheet1!$A$2:$A$3</c:f>
              <c:strCache>
                <c:ptCount val="2"/>
                <c:pt idx="0">
                  <c:v>1st Qtr</c:v>
                </c:pt>
                <c:pt idx="1">
                  <c:v>2nd Qtr</c:v>
                </c:pt>
              </c:strCache>
            </c:strRef>
          </c:cat>
          <c:val>
            <c:numRef>
              <c:f>Sheet1!$B$2:$B$3</c:f>
              <c:numCache>
                <c:formatCode>General</c:formatCode>
                <c:ptCount val="2"/>
                <c:pt idx="0">
                  <c:v>90</c:v>
                </c:pt>
                <c:pt idx="1">
                  <c:v>10</c:v>
                </c:pt>
              </c:numCache>
            </c:numRef>
          </c:val>
          <c:extLst>
            <c:ext xmlns:c16="http://schemas.microsoft.com/office/drawing/2014/chart" uri="{C3380CC4-5D6E-409C-BE32-E72D297353CC}">
              <c16:uniqueId val="{00000004-5AC8-4615-ABBC-4485D178E3FB}"/>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numRef>
              <c:f>Sheet1!$A$2:$A$5</c:f>
              <c:numCache>
                <c:formatCode>General</c:formatCode>
                <c:ptCount val="4"/>
                <c:pt idx="0">
                  <c:v>2016</c:v>
                </c:pt>
                <c:pt idx="1">
                  <c:v>2017</c:v>
                </c:pt>
                <c:pt idx="2">
                  <c:v>2018</c:v>
                </c:pt>
                <c:pt idx="3">
                  <c:v>2019</c:v>
                </c:pt>
              </c:numCache>
            </c:numRef>
          </c:cat>
          <c:val>
            <c:numRef>
              <c:f>Sheet1!$B$2:$B$5</c:f>
              <c:numCache>
                <c:formatCode>General</c:formatCode>
                <c:ptCount val="4"/>
                <c:pt idx="0">
                  <c:v>4.3</c:v>
                </c:pt>
                <c:pt idx="1">
                  <c:v>3.25</c:v>
                </c:pt>
                <c:pt idx="2">
                  <c:v>7.875</c:v>
                </c:pt>
                <c:pt idx="3">
                  <c:v>13.5</c:v>
                </c:pt>
              </c:numCache>
            </c:numRef>
          </c:val>
          <c:extLst>
            <c:ext xmlns:c16="http://schemas.microsoft.com/office/drawing/2014/chart" uri="{C3380CC4-5D6E-409C-BE32-E72D297353CC}">
              <c16:uniqueId val="{00000000-6CDB-4984-A238-7C2ADEC3D242}"/>
            </c:ext>
          </c:extLst>
        </c:ser>
        <c:ser>
          <c:idx val="1"/>
          <c:order val="1"/>
          <c:tx>
            <c:strRef>
              <c:f>Sheet1!$C$1</c:f>
              <c:strCache>
                <c:ptCount val="1"/>
                <c:pt idx="0">
                  <c:v>Series 2</c:v>
                </c:pt>
              </c:strCache>
            </c:strRef>
          </c:tx>
          <c:spPr>
            <a:solidFill>
              <a:schemeClr val="accent4"/>
            </a:solidFill>
            <a:ln>
              <a:noFill/>
            </a:ln>
            <a:effectLst/>
          </c:spPr>
          <c:invertIfNegative val="0"/>
          <c:cat>
            <c:numRef>
              <c:f>Sheet1!$A$2:$A$5</c:f>
              <c:numCache>
                <c:formatCode>General</c:formatCode>
                <c:ptCount val="4"/>
                <c:pt idx="0">
                  <c:v>2016</c:v>
                </c:pt>
                <c:pt idx="1">
                  <c:v>2017</c:v>
                </c:pt>
                <c:pt idx="2">
                  <c:v>2018</c:v>
                </c:pt>
                <c:pt idx="3">
                  <c:v>2019</c:v>
                </c:pt>
              </c:numCache>
            </c:numRef>
          </c:cat>
          <c:val>
            <c:numRef>
              <c:f>Sheet1!$C$2:$C$5</c:f>
              <c:numCache>
                <c:formatCode>General</c:formatCode>
                <c:ptCount val="4"/>
                <c:pt idx="0">
                  <c:v>2.4</c:v>
                </c:pt>
                <c:pt idx="1">
                  <c:v>5.7200000000000006</c:v>
                </c:pt>
                <c:pt idx="2">
                  <c:v>4.0500000000000007</c:v>
                </c:pt>
                <c:pt idx="3">
                  <c:v>8.4000000000000021</c:v>
                </c:pt>
              </c:numCache>
            </c:numRef>
          </c:val>
          <c:extLst>
            <c:ext xmlns:c16="http://schemas.microsoft.com/office/drawing/2014/chart" uri="{C3380CC4-5D6E-409C-BE32-E72D297353CC}">
              <c16:uniqueId val="{00000001-6CDB-4984-A238-7C2ADEC3D242}"/>
            </c:ext>
          </c:extLst>
        </c:ser>
        <c:ser>
          <c:idx val="2"/>
          <c:order val="2"/>
          <c:tx>
            <c:strRef>
              <c:f>Sheet1!$D$1</c:f>
              <c:strCache>
                <c:ptCount val="1"/>
                <c:pt idx="0">
                  <c:v>Series 3</c:v>
                </c:pt>
              </c:strCache>
            </c:strRef>
          </c:tx>
          <c:spPr>
            <a:solidFill>
              <a:schemeClr val="tx2"/>
            </a:solidFill>
            <a:ln>
              <a:noFill/>
            </a:ln>
            <a:effectLst/>
          </c:spPr>
          <c:invertIfNegative val="0"/>
          <c:cat>
            <c:numRef>
              <c:f>Sheet1!$A$2:$A$5</c:f>
              <c:numCache>
                <c:formatCode>General</c:formatCode>
                <c:ptCount val="4"/>
                <c:pt idx="0">
                  <c:v>2016</c:v>
                </c:pt>
                <c:pt idx="1">
                  <c:v>2017</c:v>
                </c:pt>
                <c:pt idx="2">
                  <c:v>2018</c:v>
                </c:pt>
                <c:pt idx="3">
                  <c:v>2019</c:v>
                </c:pt>
              </c:numCache>
            </c:numRef>
          </c:cat>
          <c:val>
            <c:numRef>
              <c:f>Sheet1!$D$2:$D$5</c:f>
              <c:numCache>
                <c:formatCode>General</c:formatCode>
                <c:ptCount val="4"/>
                <c:pt idx="0">
                  <c:v>2</c:v>
                </c:pt>
                <c:pt idx="1">
                  <c:v>2.6</c:v>
                </c:pt>
                <c:pt idx="2">
                  <c:v>6.75</c:v>
                </c:pt>
                <c:pt idx="3">
                  <c:v>15</c:v>
                </c:pt>
              </c:numCache>
            </c:numRef>
          </c:val>
          <c:extLst>
            <c:ext xmlns:c16="http://schemas.microsoft.com/office/drawing/2014/chart" uri="{C3380CC4-5D6E-409C-BE32-E72D297353CC}">
              <c16:uniqueId val="{00000002-6CDB-4984-A238-7C2ADEC3D242}"/>
            </c:ext>
          </c:extLst>
        </c:ser>
        <c:dLbls>
          <c:showLegendKey val="0"/>
          <c:showVal val="0"/>
          <c:showCatName val="0"/>
          <c:showSerName val="0"/>
          <c:showPercent val="0"/>
          <c:showBubbleSize val="0"/>
        </c:dLbls>
        <c:gapWidth val="219"/>
        <c:overlap val="-10"/>
        <c:axId val="1855566824"/>
        <c:axId val="1855570632"/>
      </c:barChart>
      <c:catAx>
        <c:axId val="1855566824"/>
        <c:scaling>
          <c:orientation val="minMax"/>
        </c:scaling>
        <c:delete val="0"/>
        <c:axPos val="b"/>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855570632"/>
        <c:crosses val="autoZero"/>
        <c:auto val="1"/>
        <c:lblAlgn val="ctr"/>
        <c:lblOffset val="100"/>
        <c:noMultiLvlLbl val="0"/>
      </c:catAx>
      <c:valAx>
        <c:axId val="1855570632"/>
        <c:scaling>
          <c:orientation val="minMax"/>
        </c:scaling>
        <c:delete val="0"/>
        <c:axPos val="l"/>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855566824"/>
        <c:crosses val="autoZero"/>
        <c:crossBetween val="between"/>
      </c:valAx>
      <c:spPr>
        <a:noFill/>
        <a:ln w="3175">
          <a:solidFill>
            <a:schemeClr val="tx1">
              <a:alpha val="50000"/>
            </a:schemeClr>
          </a:solidFill>
        </a:ln>
        <a:effectLst/>
      </c:spPr>
    </c:plotArea>
    <c:plotVisOnly val="1"/>
    <c:dispBlanksAs val="gap"/>
    <c:showDLblsOverMax val="0"/>
  </c:chart>
  <c:spPr>
    <a:noFill/>
    <a:ln>
      <a:noFill/>
    </a:ln>
    <a:effectLst/>
  </c:spPr>
  <c:txPr>
    <a:bodyPr/>
    <a:lstStyle/>
    <a:p>
      <a:pPr>
        <a:defRPr sz="1100"/>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a:solidFill>
                <a:schemeClr val="tx2"/>
              </a:solidFill>
              <a:round/>
            </a:ln>
            <a:effectLst/>
          </c:spPr>
          <c:marker>
            <c:symbol val="circle"/>
            <c:size val="8"/>
            <c:spPr>
              <a:solidFill>
                <a:schemeClr val="bg1"/>
              </a:solidFill>
              <a:ln w="25400">
                <a:solidFill>
                  <a:schemeClr val="tx2"/>
                </a:solidFill>
              </a:ln>
              <a:effectLst/>
            </c:spPr>
          </c:marker>
          <c:cat>
            <c:numRef>
              <c:f>Sheet1!$A$2:$A$5</c:f>
              <c:numCache>
                <c:formatCode>General</c:formatCode>
                <c:ptCount val="4"/>
                <c:pt idx="0">
                  <c:v>2016</c:v>
                </c:pt>
                <c:pt idx="1">
                  <c:v>2017</c:v>
                </c:pt>
                <c:pt idx="2">
                  <c:v>2018</c:v>
                </c:pt>
                <c:pt idx="3">
                  <c:v>2019</c:v>
                </c:pt>
              </c:numCache>
            </c:numRef>
          </c:cat>
          <c:val>
            <c:numRef>
              <c:f>Sheet1!$B$2:$B$5</c:f>
              <c:numCache>
                <c:formatCode>General</c:formatCode>
                <c:ptCount val="4"/>
                <c:pt idx="0">
                  <c:v>10</c:v>
                </c:pt>
                <c:pt idx="1">
                  <c:v>15</c:v>
                </c:pt>
                <c:pt idx="2">
                  <c:v>3</c:v>
                </c:pt>
                <c:pt idx="3">
                  <c:v>8</c:v>
                </c:pt>
              </c:numCache>
            </c:numRef>
          </c:val>
          <c:smooth val="0"/>
          <c:extLst>
            <c:ext xmlns:c16="http://schemas.microsoft.com/office/drawing/2014/chart" uri="{C3380CC4-5D6E-409C-BE32-E72D297353CC}">
              <c16:uniqueId val="{00000000-02BF-4C17-BE09-9D0704D756AA}"/>
            </c:ext>
          </c:extLst>
        </c:ser>
        <c:ser>
          <c:idx val="2"/>
          <c:order val="1"/>
          <c:tx>
            <c:strRef>
              <c:f>Sheet1!$C$1</c:f>
              <c:strCache>
                <c:ptCount val="1"/>
                <c:pt idx="0">
                  <c:v>Series 2</c:v>
                </c:pt>
              </c:strCache>
            </c:strRef>
          </c:tx>
          <c:spPr>
            <a:ln w="12700" cap="rnd">
              <a:solidFill>
                <a:schemeClr val="accent3"/>
              </a:solidFill>
              <a:round/>
            </a:ln>
            <a:effectLst/>
          </c:spPr>
          <c:marker>
            <c:symbol val="circle"/>
            <c:size val="8"/>
            <c:spPr>
              <a:solidFill>
                <a:schemeClr val="bg1"/>
              </a:solidFill>
              <a:ln w="25400">
                <a:solidFill>
                  <a:schemeClr val="accent3"/>
                </a:solidFill>
              </a:ln>
              <a:effectLst/>
            </c:spPr>
          </c:marker>
          <c:cat>
            <c:numRef>
              <c:f>Sheet1!$A$2:$A$5</c:f>
              <c:numCache>
                <c:formatCode>General</c:formatCode>
                <c:ptCount val="4"/>
                <c:pt idx="0">
                  <c:v>2016</c:v>
                </c:pt>
                <c:pt idx="1">
                  <c:v>2017</c:v>
                </c:pt>
                <c:pt idx="2">
                  <c:v>2018</c:v>
                </c:pt>
                <c:pt idx="3">
                  <c:v>2019</c:v>
                </c:pt>
              </c:numCache>
            </c:numRef>
          </c:cat>
          <c:val>
            <c:numRef>
              <c:f>Sheet1!$C$2:$C$5</c:f>
              <c:numCache>
                <c:formatCode>General</c:formatCode>
                <c:ptCount val="4"/>
                <c:pt idx="0">
                  <c:v>4</c:v>
                </c:pt>
                <c:pt idx="1">
                  <c:v>4</c:v>
                </c:pt>
                <c:pt idx="2">
                  <c:v>12</c:v>
                </c:pt>
                <c:pt idx="3">
                  <c:v>10</c:v>
                </c:pt>
              </c:numCache>
            </c:numRef>
          </c:val>
          <c:smooth val="0"/>
          <c:extLst>
            <c:ext xmlns:c16="http://schemas.microsoft.com/office/drawing/2014/chart" uri="{C3380CC4-5D6E-409C-BE32-E72D297353CC}">
              <c16:uniqueId val="{00000001-02BF-4C17-BE09-9D0704D756AA}"/>
            </c:ext>
          </c:extLst>
        </c:ser>
        <c:dLbls>
          <c:showLegendKey val="0"/>
          <c:showVal val="0"/>
          <c:showCatName val="0"/>
          <c:showSerName val="0"/>
          <c:showPercent val="0"/>
          <c:showBubbleSize val="0"/>
        </c:dLbls>
        <c:marker val="1"/>
        <c:smooth val="0"/>
        <c:axId val="-2023393432"/>
        <c:axId val="-2023387800"/>
      </c:lineChart>
      <c:catAx>
        <c:axId val="-2023393432"/>
        <c:scaling>
          <c:orientation val="minMax"/>
        </c:scaling>
        <c:delete val="0"/>
        <c:axPos val="b"/>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2023387800"/>
        <c:crosses val="autoZero"/>
        <c:auto val="1"/>
        <c:lblAlgn val="ctr"/>
        <c:lblOffset val="100"/>
        <c:noMultiLvlLbl val="0"/>
      </c:catAx>
      <c:valAx>
        <c:axId val="-2023387800"/>
        <c:scaling>
          <c:orientation val="minMax"/>
        </c:scaling>
        <c:delete val="0"/>
        <c:axPos val="l"/>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2023393432"/>
        <c:crosses val="autoZero"/>
        <c:crossBetween val="between"/>
      </c:valAx>
      <c:spPr>
        <a:noFill/>
        <a:ln w="3175">
          <a:solidFill>
            <a:schemeClr val="tx1">
              <a:alpha val="50000"/>
            </a:schemeClr>
          </a:solidFill>
        </a:ln>
        <a:effectLst/>
      </c:spPr>
    </c:plotArea>
    <c:plotVisOnly val="1"/>
    <c:dispBlanksAs val="gap"/>
    <c:showDLblsOverMax val="0"/>
  </c:chart>
  <c:spPr>
    <a:noFill/>
    <a:ln>
      <a:noFill/>
    </a:ln>
    <a:effectLst/>
  </c:spPr>
  <c:txPr>
    <a:bodyPr/>
    <a:lstStyle/>
    <a:p>
      <a:pPr>
        <a:defRPr sz="1100"/>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a:solidFill>
                <a:schemeClr val="tx2"/>
              </a:solidFill>
              <a:round/>
            </a:ln>
            <a:effectLst/>
          </c:spPr>
          <c:marker>
            <c:symbol val="circle"/>
            <c:size val="8"/>
            <c:spPr>
              <a:solidFill>
                <a:schemeClr val="bg1"/>
              </a:solidFill>
              <a:ln w="25400">
                <a:solidFill>
                  <a:schemeClr val="tx2"/>
                </a:solidFill>
              </a:ln>
              <a:effectLst/>
            </c:spPr>
          </c:marker>
          <c:cat>
            <c:numRef>
              <c:f>Sheet1!$A$2:$A$5</c:f>
              <c:numCache>
                <c:formatCode>General</c:formatCode>
                <c:ptCount val="4"/>
                <c:pt idx="0">
                  <c:v>2016</c:v>
                </c:pt>
                <c:pt idx="1">
                  <c:v>2017</c:v>
                </c:pt>
                <c:pt idx="2">
                  <c:v>2018</c:v>
                </c:pt>
                <c:pt idx="3">
                  <c:v>2019</c:v>
                </c:pt>
              </c:numCache>
            </c:numRef>
          </c:cat>
          <c:val>
            <c:numRef>
              <c:f>Sheet1!$B$2:$B$5</c:f>
              <c:numCache>
                <c:formatCode>General</c:formatCode>
                <c:ptCount val="4"/>
                <c:pt idx="0">
                  <c:v>10</c:v>
                </c:pt>
                <c:pt idx="1">
                  <c:v>15</c:v>
                </c:pt>
                <c:pt idx="2">
                  <c:v>3</c:v>
                </c:pt>
                <c:pt idx="3">
                  <c:v>8</c:v>
                </c:pt>
              </c:numCache>
            </c:numRef>
          </c:val>
          <c:smooth val="0"/>
          <c:extLst>
            <c:ext xmlns:c16="http://schemas.microsoft.com/office/drawing/2014/chart" uri="{C3380CC4-5D6E-409C-BE32-E72D297353CC}">
              <c16:uniqueId val="{00000000-073A-4FFC-9176-D6568B5A869F}"/>
            </c:ext>
          </c:extLst>
        </c:ser>
        <c:ser>
          <c:idx val="2"/>
          <c:order val="1"/>
          <c:tx>
            <c:strRef>
              <c:f>Sheet1!$C$1</c:f>
              <c:strCache>
                <c:ptCount val="1"/>
                <c:pt idx="0">
                  <c:v>Series 2</c:v>
                </c:pt>
              </c:strCache>
            </c:strRef>
          </c:tx>
          <c:spPr>
            <a:ln w="12700" cap="rnd">
              <a:solidFill>
                <a:schemeClr val="accent3"/>
              </a:solidFill>
              <a:round/>
            </a:ln>
            <a:effectLst/>
          </c:spPr>
          <c:marker>
            <c:symbol val="circle"/>
            <c:size val="8"/>
            <c:spPr>
              <a:solidFill>
                <a:schemeClr val="bg1"/>
              </a:solidFill>
              <a:ln w="25400">
                <a:solidFill>
                  <a:schemeClr val="accent3"/>
                </a:solidFill>
              </a:ln>
              <a:effectLst/>
            </c:spPr>
          </c:marker>
          <c:cat>
            <c:numRef>
              <c:f>Sheet1!$A$2:$A$5</c:f>
              <c:numCache>
                <c:formatCode>General</c:formatCode>
                <c:ptCount val="4"/>
                <c:pt idx="0">
                  <c:v>2016</c:v>
                </c:pt>
                <c:pt idx="1">
                  <c:v>2017</c:v>
                </c:pt>
                <c:pt idx="2">
                  <c:v>2018</c:v>
                </c:pt>
                <c:pt idx="3">
                  <c:v>2019</c:v>
                </c:pt>
              </c:numCache>
            </c:numRef>
          </c:cat>
          <c:val>
            <c:numRef>
              <c:f>Sheet1!$C$2:$C$5</c:f>
              <c:numCache>
                <c:formatCode>General</c:formatCode>
                <c:ptCount val="4"/>
                <c:pt idx="0">
                  <c:v>4</c:v>
                </c:pt>
                <c:pt idx="1">
                  <c:v>4</c:v>
                </c:pt>
                <c:pt idx="2">
                  <c:v>12</c:v>
                </c:pt>
                <c:pt idx="3">
                  <c:v>10</c:v>
                </c:pt>
              </c:numCache>
            </c:numRef>
          </c:val>
          <c:smooth val="0"/>
          <c:extLst>
            <c:ext xmlns:c16="http://schemas.microsoft.com/office/drawing/2014/chart" uri="{C3380CC4-5D6E-409C-BE32-E72D297353CC}">
              <c16:uniqueId val="{00000001-073A-4FFC-9176-D6568B5A869F}"/>
            </c:ext>
          </c:extLst>
        </c:ser>
        <c:dLbls>
          <c:showLegendKey val="0"/>
          <c:showVal val="0"/>
          <c:showCatName val="0"/>
          <c:showSerName val="0"/>
          <c:showPercent val="0"/>
          <c:showBubbleSize val="0"/>
        </c:dLbls>
        <c:marker val="1"/>
        <c:smooth val="0"/>
        <c:axId val="1859615304"/>
        <c:axId val="1859620936"/>
      </c:lineChart>
      <c:catAx>
        <c:axId val="1859615304"/>
        <c:scaling>
          <c:orientation val="minMax"/>
        </c:scaling>
        <c:delete val="0"/>
        <c:axPos val="b"/>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859620936"/>
        <c:crosses val="autoZero"/>
        <c:auto val="1"/>
        <c:lblAlgn val="ctr"/>
        <c:lblOffset val="100"/>
        <c:noMultiLvlLbl val="0"/>
      </c:catAx>
      <c:valAx>
        <c:axId val="1859620936"/>
        <c:scaling>
          <c:orientation val="minMax"/>
        </c:scaling>
        <c:delete val="0"/>
        <c:axPos val="l"/>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859615304"/>
        <c:crosses val="autoZero"/>
        <c:crossBetween val="between"/>
      </c:valAx>
      <c:spPr>
        <a:noFill/>
        <a:ln w="3175">
          <a:solidFill>
            <a:schemeClr val="tx1">
              <a:alpha val="50000"/>
            </a:schemeClr>
          </a:solidFill>
        </a:ln>
        <a:effectLst/>
      </c:spPr>
    </c:plotArea>
    <c:plotVisOnly val="1"/>
    <c:dispBlanksAs val="gap"/>
    <c:showDLblsOverMax val="0"/>
  </c:chart>
  <c:spPr>
    <a:noFill/>
    <a:ln>
      <a:noFill/>
    </a:ln>
    <a:effectLst/>
  </c:spPr>
  <c:txPr>
    <a:bodyPr/>
    <a:lstStyle/>
    <a:p>
      <a:pPr>
        <a:defRPr sz="1100"/>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percentStacked"/>
        <c:varyColors val="0"/>
        <c:ser>
          <c:idx val="0"/>
          <c:order val="0"/>
          <c:tx>
            <c:strRef>
              <c:f>Sheet1!$B$1</c:f>
              <c:strCache>
                <c:ptCount val="1"/>
                <c:pt idx="0">
                  <c:v>Series 1</c:v>
                </c:pt>
              </c:strCache>
            </c:strRef>
          </c:tx>
          <c:invertIfNegative val="0"/>
          <c:dPt>
            <c:idx val="1"/>
            <c:invertIfNegative val="0"/>
            <c:bubble3D val="0"/>
            <c:spPr>
              <a:solidFill>
                <a:schemeClr val="accent2"/>
              </a:solidFill>
            </c:spPr>
            <c:extLst>
              <c:ext xmlns:c16="http://schemas.microsoft.com/office/drawing/2014/chart" uri="{C3380CC4-5D6E-409C-BE32-E72D297353CC}">
                <c16:uniqueId val="{00000001-57FD-46C3-9028-501D5326BA04}"/>
              </c:ext>
            </c:extLst>
          </c:dPt>
          <c:dPt>
            <c:idx val="2"/>
            <c:invertIfNegative val="0"/>
            <c:bubble3D val="0"/>
            <c:spPr>
              <a:solidFill>
                <a:schemeClr val="accent3"/>
              </a:solidFill>
            </c:spPr>
            <c:extLst>
              <c:ext xmlns:c16="http://schemas.microsoft.com/office/drawing/2014/chart" uri="{C3380CC4-5D6E-409C-BE32-E72D297353CC}">
                <c16:uniqueId val="{00000003-57FD-46C3-9028-501D5326BA04}"/>
              </c:ext>
            </c:extLst>
          </c:dPt>
          <c:dPt>
            <c:idx val="3"/>
            <c:invertIfNegative val="0"/>
            <c:bubble3D val="0"/>
            <c:spPr>
              <a:solidFill>
                <a:schemeClr val="accent4"/>
              </a:solidFill>
            </c:spPr>
            <c:extLst>
              <c:ext xmlns:c16="http://schemas.microsoft.com/office/drawing/2014/chart" uri="{C3380CC4-5D6E-409C-BE32-E72D297353CC}">
                <c16:uniqueId val="{00000005-57FD-46C3-9028-501D5326BA04}"/>
              </c:ext>
            </c:extLst>
          </c:dPt>
          <c:dPt>
            <c:idx val="4"/>
            <c:invertIfNegative val="0"/>
            <c:bubble3D val="0"/>
            <c:spPr>
              <a:solidFill>
                <a:schemeClr val="accent5"/>
              </a:solidFill>
            </c:spPr>
            <c:extLst>
              <c:ext xmlns:c16="http://schemas.microsoft.com/office/drawing/2014/chart" uri="{C3380CC4-5D6E-409C-BE32-E72D297353CC}">
                <c16:uniqueId val="{00000007-57FD-46C3-9028-501D5326BA04}"/>
              </c:ext>
            </c:extLst>
          </c:dPt>
          <c:dLbls>
            <c:spPr>
              <a:noFill/>
              <a:ln>
                <a:noFill/>
              </a:ln>
              <a:effectLst/>
            </c:spPr>
            <c:txPr>
              <a:bodyPr/>
              <a:lstStyle/>
              <a:p>
                <a:pPr>
                  <a:defRPr sz="1500">
                    <a:solidFill>
                      <a:schemeClr val="bg1"/>
                    </a:solidFill>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Sheet1!$B$2:$B$6</c:f>
              <c:numCache>
                <c:formatCode>0%</c:formatCode>
                <c:ptCount val="5"/>
                <c:pt idx="0">
                  <c:v>0.43</c:v>
                </c:pt>
                <c:pt idx="1">
                  <c:v>0.25</c:v>
                </c:pt>
                <c:pt idx="2">
                  <c:v>0.35</c:v>
                </c:pt>
                <c:pt idx="3">
                  <c:v>0.45</c:v>
                </c:pt>
                <c:pt idx="4">
                  <c:v>0.88</c:v>
                </c:pt>
              </c:numCache>
            </c:numRef>
          </c:val>
          <c:extLst>
            <c:ext xmlns:c16="http://schemas.microsoft.com/office/drawing/2014/chart" uri="{C3380CC4-5D6E-409C-BE32-E72D297353CC}">
              <c16:uniqueId val="{00000008-57FD-46C3-9028-501D5326BA04}"/>
            </c:ext>
          </c:extLst>
        </c:ser>
        <c:ser>
          <c:idx val="1"/>
          <c:order val="1"/>
          <c:tx>
            <c:strRef>
              <c:f>Sheet1!$C$1</c:f>
              <c:strCache>
                <c:ptCount val="1"/>
                <c:pt idx="0">
                  <c:v>Series 2</c:v>
                </c:pt>
              </c:strCache>
            </c:strRef>
          </c:tx>
          <c:spPr>
            <a:solidFill>
              <a:schemeClr val="bg1">
                <a:lumMod val="50000"/>
                <a:alpha val="30000"/>
              </a:schemeClr>
            </a:solidFill>
          </c:spPr>
          <c:invertIfNegative val="0"/>
          <c:cat>
            <c:strRef>
              <c:f>Sheet1!$A$2:$A$6</c:f>
              <c:strCache>
                <c:ptCount val="5"/>
                <c:pt idx="0">
                  <c:v>Category 1</c:v>
                </c:pt>
                <c:pt idx="1">
                  <c:v>Category 2</c:v>
                </c:pt>
                <c:pt idx="2">
                  <c:v>Category 3</c:v>
                </c:pt>
                <c:pt idx="3">
                  <c:v>Category 4</c:v>
                </c:pt>
                <c:pt idx="4">
                  <c:v>Category 5</c:v>
                </c:pt>
              </c:strCache>
            </c:strRef>
          </c:cat>
          <c:val>
            <c:numRef>
              <c:f>Sheet1!$C$2:$C$6</c:f>
              <c:numCache>
                <c:formatCode>0%</c:formatCode>
                <c:ptCount val="5"/>
                <c:pt idx="0">
                  <c:v>0.56999999999999995</c:v>
                </c:pt>
                <c:pt idx="1">
                  <c:v>0.75</c:v>
                </c:pt>
                <c:pt idx="2">
                  <c:v>0.65</c:v>
                </c:pt>
                <c:pt idx="3">
                  <c:v>0.55000000000000004</c:v>
                </c:pt>
                <c:pt idx="4">
                  <c:v>0.12</c:v>
                </c:pt>
              </c:numCache>
            </c:numRef>
          </c:val>
          <c:extLst>
            <c:ext xmlns:c16="http://schemas.microsoft.com/office/drawing/2014/chart" uri="{C3380CC4-5D6E-409C-BE32-E72D297353CC}">
              <c16:uniqueId val="{00000009-57FD-46C3-9028-501D5326BA04}"/>
            </c:ext>
          </c:extLst>
        </c:ser>
        <c:dLbls>
          <c:showLegendKey val="0"/>
          <c:showVal val="0"/>
          <c:showCatName val="0"/>
          <c:showSerName val="0"/>
          <c:showPercent val="0"/>
          <c:showBubbleSize val="0"/>
        </c:dLbls>
        <c:gapWidth val="75"/>
        <c:overlap val="100"/>
        <c:axId val="1882270360"/>
        <c:axId val="1882273736"/>
      </c:barChart>
      <c:catAx>
        <c:axId val="1882270360"/>
        <c:scaling>
          <c:orientation val="maxMin"/>
        </c:scaling>
        <c:delete val="0"/>
        <c:axPos val="l"/>
        <c:numFmt formatCode="General" sourceLinked="0"/>
        <c:majorTickMark val="none"/>
        <c:minorTickMark val="none"/>
        <c:tickLblPos val="none"/>
        <c:spPr>
          <a:ln>
            <a:noFill/>
          </a:ln>
        </c:spPr>
        <c:crossAx val="1882273736"/>
        <c:crosses val="autoZero"/>
        <c:auto val="1"/>
        <c:lblAlgn val="ctr"/>
        <c:lblOffset val="100"/>
        <c:noMultiLvlLbl val="0"/>
      </c:catAx>
      <c:valAx>
        <c:axId val="1882273736"/>
        <c:scaling>
          <c:orientation val="minMax"/>
          <c:max val="1"/>
        </c:scaling>
        <c:delete val="0"/>
        <c:axPos val="t"/>
        <c:numFmt formatCode="0%" sourceLinked="1"/>
        <c:majorTickMark val="none"/>
        <c:minorTickMark val="none"/>
        <c:tickLblPos val="none"/>
        <c:spPr>
          <a:ln>
            <a:noFill/>
          </a:ln>
        </c:spPr>
        <c:crossAx val="1882270360"/>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AB0AA77-1898-4FE9-8798-1C77B813386C}" type="doc">
      <dgm:prSet loTypeId="urn:microsoft.com/office/officeart/2005/8/layout/pyramid1" loCatId="pyramid" qsTypeId="urn:microsoft.com/office/officeart/2005/8/quickstyle/simple1" qsCatId="simple" csTypeId="urn:microsoft.com/office/officeart/2005/8/colors/accent0_3" csCatId="mainScheme" phldr="1"/>
      <dgm:spPr/>
    </dgm:pt>
    <dgm:pt modelId="{F5CF22CA-AA05-417F-8D89-5DC209A171EB}">
      <dgm:prSet phldrT="[Text]" custT="1"/>
      <dgm:spPr>
        <a:solidFill>
          <a:schemeClr val="tx2"/>
        </a:solidFill>
        <a:ln w="6350">
          <a:solidFill>
            <a:schemeClr val="bg1"/>
          </a:solidFill>
        </a:ln>
      </dgm:spPr>
      <dgm:t>
        <a:bodyPr tIns="457200" bIns="91440" anchor="b" anchorCtr="0"/>
        <a:lstStyle/>
        <a:p>
          <a:r>
            <a:rPr lang="en-US" sz="1200" dirty="0" err="1">
              <a:solidFill>
                <a:srgbClr val="FFFFFF"/>
              </a:solidFill>
            </a:rPr>
            <a:t>Xxxxx</a:t>
          </a:r>
          <a:r>
            <a:rPr lang="en-US" sz="1200" dirty="0">
              <a:solidFill>
                <a:srgbClr val="FFFFFF"/>
              </a:solidFill>
            </a:rPr>
            <a:t> </a:t>
          </a:r>
          <a:r>
            <a:rPr lang="en-US" sz="1200" dirty="0" err="1">
              <a:solidFill>
                <a:srgbClr val="FFFFFF"/>
              </a:solidFill>
            </a:rPr>
            <a:t>xxxx</a:t>
          </a:r>
          <a:endParaRPr lang="en-US" sz="1200" dirty="0">
            <a:solidFill>
              <a:srgbClr val="FFFFFF"/>
            </a:solidFill>
          </a:endParaRPr>
        </a:p>
      </dgm:t>
    </dgm:pt>
    <dgm:pt modelId="{B24D76BC-091D-46E3-95A6-27CDFDB64474}" type="parTrans" cxnId="{CDAF1BB5-5971-4149-9387-29FA98E64DF5}">
      <dgm:prSet/>
      <dgm:spPr/>
      <dgm:t>
        <a:bodyPr/>
        <a:lstStyle/>
        <a:p>
          <a:endParaRPr lang="en-US" sz="1200"/>
        </a:p>
      </dgm:t>
    </dgm:pt>
    <dgm:pt modelId="{B7816E19-641B-4521-9D4A-DD34E6715A9C}" type="sibTrans" cxnId="{CDAF1BB5-5971-4149-9387-29FA98E64DF5}">
      <dgm:prSet/>
      <dgm:spPr/>
      <dgm:t>
        <a:bodyPr/>
        <a:lstStyle/>
        <a:p>
          <a:endParaRPr lang="en-US" sz="1200"/>
        </a:p>
      </dgm:t>
    </dgm:pt>
    <dgm:pt modelId="{6ECAB874-4AEC-4976-BFEF-D2DDCFFB48DB}">
      <dgm:prSet phldrT="[Text]" custT="1"/>
      <dgm:spPr>
        <a:solidFill>
          <a:schemeClr val="accent5"/>
        </a:solidFill>
        <a:ln w="6350">
          <a:solidFill>
            <a:schemeClr val="bg1"/>
          </a:solidFill>
        </a:ln>
      </dgm:spPr>
      <dgm:t>
        <a:bodyPr bIns="91440" anchor="b" anchorCtr="0"/>
        <a:lstStyle/>
        <a:p>
          <a:r>
            <a:rPr lang="en-US" sz="1200" dirty="0" err="1">
              <a:solidFill>
                <a:srgbClr val="FFFFFF"/>
              </a:solidFill>
            </a:rPr>
            <a:t>Xxxxxxx</a:t>
          </a:r>
          <a:r>
            <a:rPr lang="en-US" sz="1200" dirty="0">
              <a:solidFill>
                <a:srgbClr val="FFFFFF"/>
              </a:solidFill>
            </a:rPr>
            <a:t> xxx</a:t>
          </a:r>
        </a:p>
      </dgm:t>
    </dgm:pt>
    <dgm:pt modelId="{B1A72E13-34A4-4607-8D21-4B325897B9DC}" type="parTrans" cxnId="{30624DFB-5691-4243-BD55-E76B5EFFF0F9}">
      <dgm:prSet/>
      <dgm:spPr/>
      <dgm:t>
        <a:bodyPr/>
        <a:lstStyle/>
        <a:p>
          <a:endParaRPr lang="en-US" sz="1200"/>
        </a:p>
      </dgm:t>
    </dgm:pt>
    <dgm:pt modelId="{F9439EDD-648E-484C-8334-B80F3B796436}" type="sibTrans" cxnId="{30624DFB-5691-4243-BD55-E76B5EFFF0F9}">
      <dgm:prSet/>
      <dgm:spPr/>
      <dgm:t>
        <a:bodyPr/>
        <a:lstStyle/>
        <a:p>
          <a:endParaRPr lang="en-US" sz="1200"/>
        </a:p>
      </dgm:t>
    </dgm:pt>
    <dgm:pt modelId="{FE5AEA80-EEA4-425C-A2BF-C2EC3DE82944}">
      <dgm:prSet phldrT="[Text]" custT="1"/>
      <dgm:spPr>
        <a:solidFill>
          <a:schemeClr val="accent3"/>
        </a:solidFill>
        <a:ln w="6350">
          <a:solidFill>
            <a:schemeClr val="bg1"/>
          </a:solidFill>
        </a:ln>
      </dgm:spPr>
      <dgm:t>
        <a:bodyPr bIns="91440" anchor="b" anchorCtr="0"/>
        <a:lstStyle/>
        <a:p>
          <a:r>
            <a:rPr lang="en-US" sz="1200" dirty="0" err="1">
              <a:solidFill>
                <a:srgbClr val="FFFFFF"/>
              </a:solidFill>
            </a:rPr>
            <a:t>Xxxxx</a:t>
          </a:r>
          <a:r>
            <a:rPr lang="en-US" sz="1200" dirty="0">
              <a:solidFill>
                <a:srgbClr val="FFFFFF"/>
              </a:solidFill>
            </a:rPr>
            <a:t> </a:t>
          </a:r>
          <a:r>
            <a:rPr lang="en-US" sz="1200" dirty="0" err="1">
              <a:solidFill>
                <a:srgbClr val="FFFFFF"/>
              </a:solidFill>
            </a:rPr>
            <a:t>xxxxx</a:t>
          </a:r>
          <a:r>
            <a:rPr lang="en-US" sz="1200" dirty="0">
              <a:solidFill>
                <a:srgbClr val="FFFFFF"/>
              </a:solidFill>
            </a:rPr>
            <a:t> </a:t>
          </a:r>
          <a:r>
            <a:rPr lang="en-US" sz="1200" dirty="0" err="1">
              <a:solidFill>
                <a:srgbClr val="FFFFFF"/>
              </a:solidFill>
            </a:rPr>
            <a:t>xxxxxx</a:t>
          </a:r>
          <a:r>
            <a:rPr lang="en-US" sz="1200" dirty="0">
              <a:solidFill>
                <a:srgbClr val="FFFFFF"/>
              </a:solidFill>
            </a:rPr>
            <a:t> xxx</a:t>
          </a:r>
        </a:p>
      </dgm:t>
    </dgm:pt>
    <dgm:pt modelId="{42608AFF-4881-4973-9004-680AD29B6B49}" type="sibTrans" cxnId="{FE65646B-64ED-45EC-A2C6-B4136DD21955}">
      <dgm:prSet/>
      <dgm:spPr/>
      <dgm:t>
        <a:bodyPr/>
        <a:lstStyle/>
        <a:p>
          <a:endParaRPr lang="en-US" sz="1200"/>
        </a:p>
      </dgm:t>
    </dgm:pt>
    <dgm:pt modelId="{6AD28A7E-6C93-4913-814B-476920260918}" type="parTrans" cxnId="{FE65646B-64ED-45EC-A2C6-B4136DD21955}">
      <dgm:prSet/>
      <dgm:spPr/>
      <dgm:t>
        <a:bodyPr/>
        <a:lstStyle/>
        <a:p>
          <a:endParaRPr lang="en-US" sz="1200"/>
        </a:p>
      </dgm:t>
    </dgm:pt>
    <dgm:pt modelId="{D4A936FC-2570-496B-AA38-40C3605001CC}">
      <dgm:prSet phldrT="[Text]" custT="1"/>
      <dgm:spPr>
        <a:solidFill>
          <a:schemeClr val="accent1"/>
        </a:solidFill>
        <a:ln w="6350">
          <a:solidFill>
            <a:schemeClr val="bg1"/>
          </a:solidFill>
        </a:ln>
      </dgm:spPr>
      <dgm:t>
        <a:bodyPr bIns="91440" anchor="b" anchorCtr="0"/>
        <a:lstStyle/>
        <a:p>
          <a:r>
            <a:rPr lang="en-US" sz="1200" dirty="0" err="1">
              <a:solidFill>
                <a:srgbClr val="FFFFFF"/>
              </a:solidFill>
            </a:rPr>
            <a:t>Xxxxxx</a:t>
          </a:r>
          <a:r>
            <a:rPr lang="en-US" sz="1200" dirty="0">
              <a:solidFill>
                <a:srgbClr val="FFFFFF"/>
              </a:solidFill>
            </a:rPr>
            <a:t> x </a:t>
          </a:r>
          <a:r>
            <a:rPr lang="en-US" sz="1200" dirty="0" err="1">
              <a:solidFill>
                <a:srgbClr val="FFFFFF"/>
              </a:solidFill>
            </a:rPr>
            <a:t>xxxxxx</a:t>
          </a:r>
          <a:r>
            <a:rPr lang="en-US" sz="1200" dirty="0">
              <a:solidFill>
                <a:srgbClr val="FFFFFF"/>
              </a:solidFill>
            </a:rPr>
            <a:t> xx </a:t>
          </a:r>
          <a:r>
            <a:rPr lang="en-US" sz="1200" dirty="0" err="1">
              <a:solidFill>
                <a:srgbClr val="FFFFFF"/>
              </a:solidFill>
            </a:rPr>
            <a:t>xxxxxxxxxxx</a:t>
          </a:r>
          <a:r>
            <a:rPr lang="en-US" sz="1200" dirty="0">
              <a:solidFill>
                <a:srgbClr val="FFFFFF"/>
              </a:solidFill>
            </a:rPr>
            <a:t> x</a:t>
          </a:r>
        </a:p>
      </dgm:t>
    </dgm:pt>
    <dgm:pt modelId="{D6CA8AD3-0894-4415-8ED3-9D332A1C3D92}" type="parTrans" cxnId="{CB4F2AAF-189D-4F68-AE26-45FA4483C9D3}">
      <dgm:prSet/>
      <dgm:spPr/>
      <dgm:t>
        <a:bodyPr/>
        <a:lstStyle/>
        <a:p>
          <a:endParaRPr lang="en-US"/>
        </a:p>
      </dgm:t>
    </dgm:pt>
    <dgm:pt modelId="{325EEFCF-A725-4020-88B3-C6B03DE1471B}" type="sibTrans" cxnId="{CB4F2AAF-189D-4F68-AE26-45FA4483C9D3}">
      <dgm:prSet/>
      <dgm:spPr/>
      <dgm:t>
        <a:bodyPr/>
        <a:lstStyle/>
        <a:p>
          <a:endParaRPr lang="en-US"/>
        </a:p>
      </dgm:t>
    </dgm:pt>
    <dgm:pt modelId="{B17C045F-CEDC-45E8-AF47-23396402DAE4}" type="pres">
      <dgm:prSet presAssocID="{9AB0AA77-1898-4FE9-8798-1C77B813386C}" presName="Name0" presStyleCnt="0">
        <dgm:presLayoutVars>
          <dgm:dir/>
          <dgm:animLvl val="lvl"/>
          <dgm:resizeHandles val="exact"/>
        </dgm:presLayoutVars>
      </dgm:prSet>
      <dgm:spPr/>
    </dgm:pt>
    <dgm:pt modelId="{B0677A24-2EDC-436B-9948-D349CFF942E2}" type="pres">
      <dgm:prSet presAssocID="{F5CF22CA-AA05-417F-8D89-5DC209A171EB}" presName="Name8" presStyleCnt="0"/>
      <dgm:spPr/>
    </dgm:pt>
    <dgm:pt modelId="{ECF623A0-DEA5-4327-AAA2-FE30DA796F53}" type="pres">
      <dgm:prSet presAssocID="{F5CF22CA-AA05-417F-8D89-5DC209A171EB}" presName="level" presStyleLbl="node1" presStyleIdx="0" presStyleCnt="4" custScaleY="157956">
        <dgm:presLayoutVars>
          <dgm:chMax val="1"/>
          <dgm:bulletEnabled val="1"/>
        </dgm:presLayoutVars>
      </dgm:prSet>
      <dgm:spPr/>
    </dgm:pt>
    <dgm:pt modelId="{05F7C707-B930-4D0F-AD40-422CC764CDB1}" type="pres">
      <dgm:prSet presAssocID="{F5CF22CA-AA05-417F-8D89-5DC209A171EB}" presName="levelTx" presStyleLbl="revTx" presStyleIdx="0" presStyleCnt="0">
        <dgm:presLayoutVars>
          <dgm:chMax val="1"/>
          <dgm:bulletEnabled val="1"/>
        </dgm:presLayoutVars>
      </dgm:prSet>
      <dgm:spPr/>
    </dgm:pt>
    <dgm:pt modelId="{C4AC7E4F-46D4-4EF1-AFBB-CA8402D668D6}" type="pres">
      <dgm:prSet presAssocID="{6ECAB874-4AEC-4976-BFEF-D2DDCFFB48DB}" presName="Name8" presStyleCnt="0"/>
      <dgm:spPr/>
    </dgm:pt>
    <dgm:pt modelId="{3B4D60DC-3880-4788-95C0-C5331C7B8E49}" type="pres">
      <dgm:prSet presAssocID="{6ECAB874-4AEC-4976-BFEF-D2DDCFFB48DB}" presName="level" presStyleLbl="node1" presStyleIdx="1" presStyleCnt="4">
        <dgm:presLayoutVars>
          <dgm:chMax val="1"/>
          <dgm:bulletEnabled val="1"/>
        </dgm:presLayoutVars>
      </dgm:prSet>
      <dgm:spPr/>
    </dgm:pt>
    <dgm:pt modelId="{A7EB5071-B632-476B-8029-40FE41DF5B7B}" type="pres">
      <dgm:prSet presAssocID="{6ECAB874-4AEC-4976-BFEF-D2DDCFFB48DB}" presName="levelTx" presStyleLbl="revTx" presStyleIdx="0" presStyleCnt="0">
        <dgm:presLayoutVars>
          <dgm:chMax val="1"/>
          <dgm:bulletEnabled val="1"/>
        </dgm:presLayoutVars>
      </dgm:prSet>
      <dgm:spPr/>
    </dgm:pt>
    <dgm:pt modelId="{9F6D63C1-9902-48DD-98BB-AC7100A56A48}" type="pres">
      <dgm:prSet presAssocID="{FE5AEA80-EEA4-425C-A2BF-C2EC3DE82944}" presName="Name8" presStyleCnt="0"/>
      <dgm:spPr/>
    </dgm:pt>
    <dgm:pt modelId="{58F179C7-16A8-432B-BA8B-1B820D98D9A2}" type="pres">
      <dgm:prSet presAssocID="{FE5AEA80-EEA4-425C-A2BF-C2EC3DE82944}" presName="level" presStyleLbl="node1" presStyleIdx="2" presStyleCnt="4">
        <dgm:presLayoutVars>
          <dgm:chMax val="1"/>
          <dgm:bulletEnabled val="1"/>
        </dgm:presLayoutVars>
      </dgm:prSet>
      <dgm:spPr/>
    </dgm:pt>
    <dgm:pt modelId="{A71E63FD-05AD-4CE9-8DA0-97D40EB93279}" type="pres">
      <dgm:prSet presAssocID="{FE5AEA80-EEA4-425C-A2BF-C2EC3DE82944}" presName="levelTx" presStyleLbl="revTx" presStyleIdx="0" presStyleCnt="0">
        <dgm:presLayoutVars>
          <dgm:chMax val="1"/>
          <dgm:bulletEnabled val="1"/>
        </dgm:presLayoutVars>
      </dgm:prSet>
      <dgm:spPr/>
    </dgm:pt>
    <dgm:pt modelId="{C8705749-BCA6-4C77-83F2-F7A74A93FFC6}" type="pres">
      <dgm:prSet presAssocID="{D4A936FC-2570-496B-AA38-40C3605001CC}" presName="Name8" presStyleCnt="0"/>
      <dgm:spPr/>
    </dgm:pt>
    <dgm:pt modelId="{4C93577F-86B3-4437-AC53-27DFCA2D946A}" type="pres">
      <dgm:prSet presAssocID="{D4A936FC-2570-496B-AA38-40C3605001CC}" presName="level" presStyleLbl="node1" presStyleIdx="3" presStyleCnt="4">
        <dgm:presLayoutVars>
          <dgm:chMax val="1"/>
          <dgm:bulletEnabled val="1"/>
        </dgm:presLayoutVars>
      </dgm:prSet>
      <dgm:spPr/>
    </dgm:pt>
    <dgm:pt modelId="{2BB7DDF4-8BB1-4DDF-90F3-9410843E50B9}" type="pres">
      <dgm:prSet presAssocID="{D4A936FC-2570-496B-AA38-40C3605001CC}" presName="levelTx" presStyleLbl="revTx" presStyleIdx="0" presStyleCnt="0">
        <dgm:presLayoutVars>
          <dgm:chMax val="1"/>
          <dgm:bulletEnabled val="1"/>
        </dgm:presLayoutVars>
      </dgm:prSet>
      <dgm:spPr/>
    </dgm:pt>
  </dgm:ptLst>
  <dgm:cxnLst>
    <dgm:cxn modelId="{EDF83232-070A-400A-B1BA-21CFBEE42034}" type="presOf" srcId="{D4A936FC-2570-496B-AA38-40C3605001CC}" destId="{2BB7DDF4-8BB1-4DDF-90F3-9410843E50B9}" srcOrd="1" destOrd="0" presId="urn:microsoft.com/office/officeart/2005/8/layout/pyramid1"/>
    <dgm:cxn modelId="{CBE54634-BB8B-41C6-B79B-D32986CB21B5}" type="presOf" srcId="{D4A936FC-2570-496B-AA38-40C3605001CC}" destId="{4C93577F-86B3-4437-AC53-27DFCA2D946A}" srcOrd="0" destOrd="0" presId="urn:microsoft.com/office/officeart/2005/8/layout/pyramid1"/>
    <dgm:cxn modelId="{518E8C3F-2893-46E4-B71E-F9EA8543F0A0}" type="presOf" srcId="{6ECAB874-4AEC-4976-BFEF-D2DDCFFB48DB}" destId="{3B4D60DC-3880-4788-95C0-C5331C7B8E49}" srcOrd="0" destOrd="0" presId="urn:microsoft.com/office/officeart/2005/8/layout/pyramid1"/>
    <dgm:cxn modelId="{4332105D-1574-4A11-A9F9-0E5811F94AEF}" type="presOf" srcId="{F5CF22CA-AA05-417F-8D89-5DC209A171EB}" destId="{ECF623A0-DEA5-4327-AAA2-FE30DA796F53}" srcOrd="0" destOrd="0" presId="urn:microsoft.com/office/officeart/2005/8/layout/pyramid1"/>
    <dgm:cxn modelId="{3B314D6A-72E2-49FC-B91F-4A20873D46FA}" type="presOf" srcId="{F5CF22CA-AA05-417F-8D89-5DC209A171EB}" destId="{05F7C707-B930-4D0F-AD40-422CC764CDB1}" srcOrd="1" destOrd="0" presId="urn:microsoft.com/office/officeart/2005/8/layout/pyramid1"/>
    <dgm:cxn modelId="{FE65646B-64ED-45EC-A2C6-B4136DD21955}" srcId="{9AB0AA77-1898-4FE9-8798-1C77B813386C}" destId="{FE5AEA80-EEA4-425C-A2BF-C2EC3DE82944}" srcOrd="2" destOrd="0" parTransId="{6AD28A7E-6C93-4913-814B-476920260918}" sibTransId="{42608AFF-4881-4973-9004-680AD29B6B49}"/>
    <dgm:cxn modelId="{7F1AF58A-DEEE-4AF2-8282-FD61378F244A}" type="presOf" srcId="{FE5AEA80-EEA4-425C-A2BF-C2EC3DE82944}" destId="{58F179C7-16A8-432B-BA8B-1B820D98D9A2}" srcOrd="0" destOrd="0" presId="urn:microsoft.com/office/officeart/2005/8/layout/pyramid1"/>
    <dgm:cxn modelId="{C762449F-37F4-4841-85B2-B728EABBF790}" type="presOf" srcId="{6ECAB874-4AEC-4976-BFEF-D2DDCFFB48DB}" destId="{A7EB5071-B632-476B-8029-40FE41DF5B7B}" srcOrd="1" destOrd="0" presId="urn:microsoft.com/office/officeart/2005/8/layout/pyramid1"/>
    <dgm:cxn modelId="{CB4F2AAF-189D-4F68-AE26-45FA4483C9D3}" srcId="{9AB0AA77-1898-4FE9-8798-1C77B813386C}" destId="{D4A936FC-2570-496B-AA38-40C3605001CC}" srcOrd="3" destOrd="0" parTransId="{D6CA8AD3-0894-4415-8ED3-9D332A1C3D92}" sibTransId="{325EEFCF-A725-4020-88B3-C6B03DE1471B}"/>
    <dgm:cxn modelId="{CDAF1BB5-5971-4149-9387-29FA98E64DF5}" srcId="{9AB0AA77-1898-4FE9-8798-1C77B813386C}" destId="{F5CF22CA-AA05-417F-8D89-5DC209A171EB}" srcOrd="0" destOrd="0" parTransId="{B24D76BC-091D-46E3-95A6-27CDFDB64474}" sibTransId="{B7816E19-641B-4521-9D4A-DD34E6715A9C}"/>
    <dgm:cxn modelId="{DF2B3CD3-1ED5-45C7-9312-1B93B0097836}" type="presOf" srcId="{FE5AEA80-EEA4-425C-A2BF-C2EC3DE82944}" destId="{A71E63FD-05AD-4CE9-8DA0-97D40EB93279}" srcOrd="1" destOrd="0" presId="urn:microsoft.com/office/officeart/2005/8/layout/pyramid1"/>
    <dgm:cxn modelId="{E1314EF2-5DA8-45BF-A821-DE0ABD589116}" type="presOf" srcId="{9AB0AA77-1898-4FE9-8798-1C77B813386C}" destId="{B17C045F-CEDC-45E8-AF47-23396402DAE4}" srcOrd="0" destOrd="0" presId="urn:microsoft.com/office/officeart/2005/8/layout/pyramid1"/>
    <dgm:cxn modelId="{30624DFB-5691-4243-BD55-E76B5EFFF0F9}" srcId="{9AB0AA77-1898-4FE9-8798-1C77B813386C}" destId="{6ECAB874-4AEC-4976-BFEF-D2DDCFFB48DB}" srcOrd="1" destOrd="0" parTransId="{B1A72E13-34A4-4607-8D21-4B325897B9DC}" sibTransId="{F9439EDD-648E-484C-8334-B80F3B796436}"/>
    <dgm:cxn modelId="{D25C64DF-29B5-4894-A988-1A26F37E76A6}" type="presParOf" srcId="{B17C045F-CEDC-45E8-AF47-23396402DAE4}" destId="{B0677A24-2EDC-436B-9948-D349CFF942E2}" srcOrd="0" destOrd="0" presId="urn:microsoft.com/office/officeart/2005/8/layout/pyramid1"/>
    <dgm:cxn modelId="{B49C1BC5-1AAC-4376-B79D-94E6C6C431C6}" type="presParOf" srcId="{B0677A24-2EDC-436B-9948-D349CFF942E2}" destId="{ECF623A0-DEA5-4327-AAA2-FE30DA796F53}" srcOrd="0" destOrd="0" presId="urn:microsoft.com/office/officeart/2005/8/layout/pyramid1"/>
    <dgm:cxn modelId="{B67EC853-41CC-4CA8-9159-5D1AB0FBD807}" type="presParOf" srcId="{B0677A24-2EDC-436B-9948-D349CFF942E2}" destId="{05F7C707-B930-4D0F-AD40-422CC764CDB1}" srcOrd="1" destOrd="0" presId="urn:microsoft.com/office/officeart/2005/8/layout/pyramid1"/>
    <dgm:cxn modelId="{8F2D7D99-7EE5-4CBE-9F65-F1A894C6C873}" type="presParOf" srcId="{B17C045F-CEDC-45E8-AF47-23396402DAE4}" destId="{C4AC7E4F-46D4-4EF1-AFBB-CA8402D668D6}" srcOrd="1" destOrd="0" presId="urn:microsoft.com/office/officeart/2005/8/layout/pyramid1"/>
    <dgm:cxn modelId="{99F08A3E-1217-4EEA-8936-D68FADB0F489}" type="presParOf" srcId="{C4AC7E4F-46D4-4EF1-AFBB-CA8402D668D6}" destId="{3B4D60DC-3880-4788-95C0-C5331C7B8E49}" srcOrd="0" destOrd="0" presId="urn:microsoft.com/office/officeart/2005/8/layout/pyramid1"/>
    <dgm:cxn modelId="{C6A189E2-89CC-4FD6-A19C-A5847DAEEB20}" type="presParOf" srcId="{C4AC7E4F-46D4-4EF1-AFBB-CA8402D668D6}" destId="{A7EB5071-B632-476B-8029-40FE41DF5B7B}" srcOrd="1" destOrd="0" presId="urn:microsoft.com/office/officeart/2005/8/layout/pyramid1"/>
    <dgm:cxn modelId="{C1F063B0-88A6-4FAE-A791-29D33776EFD9}" type="presParOf" srcId="{B17C045F-CEDC-45E8-AF47-23396402DAE4}" destId="{9F6D63C1-9902-48DD-98BB-AC7100A56A48}" srcOrd="2" destOrd="0" presId="urn:microsoft.com/office/officeart/2005/8/layout/pyramid1"/>
    <dgm:cxn modelId="{D7480C69-7FE4-476C-B51F-3ADB3AF1B6DA}" type="presParOf" srcId="{9F6D63C1-9902-48DD-98BB-AC7100A56A48}" destId="{58F179C7-16A8-432B-BA8B-1B820D98D9A2}" srcOrd="0" destOrd="0" presId="urn:microsoft.com/office/officeart/2005/8/layout/pyramid1"/>
    <dgm:cxn modelId="{42D4E1BE-481C-41F3-BC63-B2DCEE98C3A5}" type="presParOf" srcId="{9F6D63C1-9902-48DD-98BB-AC7100A56A48}" destId="{A71E63FD-05AD-4CE9-8DA0-97D40EB93279}" srcOrd="1" destOrd="0" presId="urn:microsoft.com/office/officeart/2005/8/layout/pyramid1"/>
    <dgm:cxn modelId="{04000FC1-743B-4699-BB03-6933E3FDEFE0}" type="presParOf" srcId="{B17C045F-CEDC-45E8-AF47-23396402DAE4}" destId="{C8705749-BCA6-4C77-83F2-F7A74A93FFC6}" srcOrd="3" destOrd="0" presId="urn:microsoft.com/office/officeart/2005/8/layout/pyramid1"/>
    <dgm:cxn modelId="{07815D78-7A3F-496A-8C5D-E312CDF20722}" type="presParOf" srcId="{C8705749-BCA6-4C77-83F2-F7A74A93FFC6}" destId="{4C93577F-86B3-4437-AC53-27DFCA2D946A}" srcOrd="0" destOrd="0" presId="urn:microsoft.com/office/officeart/2005/8/layout/pyramid1"/>
    <dgm:cxn modelId="{81B06E96-BC69-4109-B3D8-687EAADD6976}" type="presParOf" srcId="{C8705749-BCA6-4C77-83F2-F7A74A93FFC6}" destId="{2BB7DDF4-8BB1-4DDF-90F3-9410843E50B9}"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4CD5FEC-63A2-9D4D-81EE-BFF0139871ED}" type="doc">
      <dgm:prSet loTypeId="urn:microsoft.com/office/officeart/2005/8/layout/matrix2" loCatId="" qsTypeId="urn:microsoft.com/office/officeart/2005/8/quickstyle/simple4" qsCatId="simple" csTypeId="urn:microsoft.com/office/officeart/2005/8/colors/accent1_2" csCatId="accent1" phldr="1"/>
      <dgm:spPr/>
      <dgm:t>
        <a:bodyPr/>
        <a:lstStyle/>
        <a:p>
          <a:endParaRPr lang="en-US"/>
        </a:p>
      </dgm:t>
    </dgm:pt>
    <dgm:pt modelId="{94E8BF00-AB4E-F948-9A47-993CC24BBA91}">
      <dgm:prSet phldrT="[Text]" custT="1"/>
      <dgm:spPr>
        <a:gradFill flip="none" rotWithShape="1">
          <a:gsLst>
            <a:gs pos="0">
              <a:schemeClr val="accent1"/>
            </a:gs>
            <a:gs pos="100000">
              <a:schemeClr val="accent3"/>
            </a:gs>
          </a:gsLst>
          <a:lin ang="5400000" scaled="0"/>
          <a:tileRect/>
        </a:gradFill>
        <a:effectLst/>
      </dgm:spPr>
      <dgm:t>
        <a:bodyPr/>
        <a:lstStyle/>
        <a:p>
          <a:br>
            <a:rPr lang="en-US" sz="1200" dirty="0">
              <a:solidFill>
                <a:srgbClr val="FFFFFF"/>
              </a:solidFill>
            </a:rPr>
          </a:br>
          <a:br>
            <a:rPr lang="en-US" sz="1200" dirty="0">
              <a:solidFill>
                <a:srgbClr val="FFFFFF"/>
              </a:solidFill>
            </a:rPr>
          </a:br>
          <a:br>
            <a:rPr lang="en-US" sz="1200" dirty="0">
              <a:solidFill>
                <a:srgbClr val="FFFFFF"/>
              </a:solidFill>
            </a:rPr>
          </a:br>
          <a:br>
            <a:rPr lang="en-US" sz="1200" dirty="0">
              <a:solidFill>
                <a:srgbClr val="FFFFFF"/>
              </a:solidFill>
            </a:rPr>
          </a:br>
          <a:r>
            <a:rPr lang="en-US" sz="1200" dirty="0">
              <a:solidFill>
                <a:srgbClr val="FFFFFF"/>
              </a:solidFill>
            </a:rPr>
            <a:t>Very practical</a:t>
          </a:r>
        </a:p>
      </dgm:t>
    </dgm:pt>
    <dgm:pt modelId="{90D791A2-C980-C748-BABC-B07CD36AD28B}" type="parTrans" cxnId="{6DFD6117-CFBB-D941-8E40-E9C2F9B78605}">
      <dgm:prSet/>
      <dgm:spPr/>
      <dgm:t>
        <a:bodyPr/>
        <a:lstStyle/>
        <a:p>
          <a:endParaRPr lang="en-US"/>
        </a:p>
      </dgm:t>
    </dgm:pt>
    <dgm:pt modelId="{1D18B10C-52CC-734A-BFAE-CDBA17B4215F}" type="sibTrans" cxnId="{6DFD6117-CFBB-D941-8E40-E9C2F9B78605}">
      <dgm:prSet/>
      <dgm:spPr/>
      <dgm:t>
        <a:bodyPr/>
        <a:lstStyle/>
        <a:p>
          <a:endParaRPr lang="en-US"/>
        </a:p>
      </dgm:t>
    </dgm:pt>
    <dgm:pt modelId="{67CF41B4-33FA-2047-BF0F-004FEC6D6678}">
      <dgm:prSet phldrT="[Text]" custT="1"/>
      <dgm:spPr>
        <a:gradFill flip="none" rotWithShape="1">
          <a:gsLst>
            <a:gs pos="0">
              <a:schemeClr val="accent1"/>
            </a:gs>
            <a:gs pos="100000">
              <a:schemeClr val="accent3"/>
            </a:gs>
          </a:gsLst>
          <a:lin ang="5400000" scaled="0"/>
          <a:tileRect/>
        </a:gradFill>
        <a:effectLst/>
      </dgm:spPr>
      <dgm:t>
        <a:bodyPr/>
        <a:lstStyle/>
        <a:p>
          <a:br>
            <a:rPr lang="en-US" sz="1200" dirty="0">
              <a:solidFill>
                <a:srgbClr val="FFFFFF"/>
              </a:solidFill>
            </a:rPr>
          </a:br>
          <a:br>
            <a:rPr lang="en-US" sz="1200" dirty="0">
              <a:solidFill>
                <a:srgbClr val="FFFFFF"/>
              </a:solidFill>
            </a:rPr>
          </a:br>
          <a:br>
            <a:rPr lang="en-US" sz="1200" dirty="0">
              <a:solidFill>
                <a:srgbClr val="FFFFFF"/>
              </a:solidFill>
            </a:rPr>
          </a:br>
          <a:br>
            <a:rPr lang="en-US" sz="1200" dirty="0">
              <a:solidFill>
                <a:srgbClr val="FFFFFF"/>
              </a:solidFill>
            </a:rPr>
          </a:br>
          <a:r>
            <a:rPr lang="en-US" sz="1200" dirty="0">
              <a:solidFill>
                <a:srgbClr val="FFFFFF"/>
              </a:solidFill>
            </a:rPr>
            <a:t>Best in class</a:t>
          </a:r>
        </a:p>
      </dgm:t>
    </dgm:pt>
    <dgm:pt modelId="{372E4411-D332-5549-8359-29D05D38B148}" type="parTrans" cxnId="{5DD034AB-69C6-B94A-934B-E2FD6823FFEA}">
      <dgm:prSet/>
      <dgm:spPr/>
      <dgm:t>
        <a:bodyPr/>
        <a:lstStyle/>
        <a:p>
          <a:endParaRPr lang="en-US"/>
        </a:p>
      </dgm:t>
    </dgm:pt>
    <dgm:pt modelId="{12BBBEC7-7988-0647-8698-0C338D0677E8}" type="sibTrans" cxnId="{5DD034AB-69C6-B94A-934B-E2FD6823FFEA}">
      <dgm:prSet/>
      <dgm:spPr/>
      <dgm:t>
        <a:bodyPr/>
        <a:lstStyle/>
        <a:p>
          <a:endParaRPr lang="en-US"/>
        </a:p>
      </dgm:t>
    </dgm:pt>
    <dgm:pt modelId="{B3878C2E-FC7B-8D4B-88BE-BA929347E9F7}">
      <dgm:prSet phldrT="[Text]" custT="1"/>
      <dgm:spPr>
        <a:gradFill flip="none" rotWithShape="1">
          <a:gsLst>
            <a:gs pos="0">
              <a:schemeClr val="accent4"/>
            </a:gs>
            <a:gs pos="100000">
              <a:schemeClr val="accent5"/>
            </a:gs>
          </a:gsLst>
          <a:lin ang="5400000" scaled="0"/>
          <a:tileRect/>
        </a:gradFill>
        <a:effectLst/>
      </dgm:spPr>
      <dgm:t>
        <a:bodyPr/>
        <a:lstStyle/>
        <a:p>
          <a:br>
            <a:rPr lang="en-US" sz="1200" dirty="0">
              <a:solidFill>
                <a:srgbClr val="FFFFFF"/>
              </a:solidFill>
            </a:rPr>
          </a:br>
          <a:br>
            <a:rPr lang="en-US" sz="1200" dirty="0">
              <a:solidFill>
                <a:srgbClr val="FFFFFF"/>
              </a:solidFill>
            </a:rPr>
          </a:br>
          <a:br>
            <a:rPr lang="en-US" sz="1200" dirty="0">
              <a:solidFill>
                <a:srgbClr val="FFFFFF"/>
              </a:solidFill>
            </a:rPr>
          </a:br>
          <a:br>
            <a:rPr lang="en-US" sz="1200" dirty="0">
              <a:solidFill>
                <a:srgbClr val="FFFFFF"/>
              </a:solidFill>
            </a:rPr>
          </a:br>
          <a:r>
            <a:rPr lang="en-US" sz="1200" dirty="0">
              <a:solidFill>
                <a:srgbClr val="FFFFFF"/>
              </a:solidFill>
            </a:rPr>
            <a:t>High-level</a:t>
          </a:r>
        </a:p>
      </dgm:t>
    </dgm:pt>
    <dgm:pt modelId="{654B6E24-65BD-7245-85A1-79E348C10C66}" type="parTrans" cxnId="{4B1639A1-CDFC-B64F-B42A-5909E50F967C}">
      <dgm:prSet/>
      <dgm:spPr/>
      <dgm:t>
        <a:bodyPr/>
        <a:lstStyle/>
        <a:p>
          <a:endParaRPr lang="en-US"/>
        </a:p>
      </dgm:t>
    </dgm:pt>
    <dgm:pt modelId="{E77E004E-453E-EF4E-A310-74A70CE32FD6}" type="sibTrans" cxnId="{4B1639A1-CDFC-B64F-B42A-5909E50F967C}">
      <dgm:prSet/>
      <dgm:spPr/>
      <dgm:t>
        <a:bodyPr/>
        <a:lstStyle/>
        <a:p>
          <a:endParaRPr lang="en-US"/>
        </a:p>
      </dgm:t>
    </dgm:pt>
    <dgm:pt modelId="{A011FD10-AB94-1D44-9D12-142619B2F0E5}">
      <dgm:prSet phldrT="[Text]" custT="1"/>
      <dgm:spPr>
        <a:gradFill flip="none" rotWithShape="1">
          <a:gsLst>
            <a:gs pos="0">
              <a:schemeClr val="accent4"/>
            </a:gs>
            <a:gs pos="100000">
              <a:schemeClr val="accent5"/>
            </a:gs>
          </a:gsLst>
          <a:lin ang="5400000" scaled="0"/>
          <a:tileRect/>
        </a:gradFill>
        <a:effectLst/>
      </dgm:spPr>
      <dgm:t>
        <a:bodyPr/>
        <a:lstStyle/>
        <a:p>
          <a:br>
            <a:rPr lang="en-US" sz="1200" dirty="0">
              <a:solidFill>
                <a:srgbClr val="FFFFFF"/>
              </a:solidFill>
            </a:rPr>
          </a:br>
          <a:br>
            <a:rPr lang="en-US" sz="1200" dirty="0">
              <a:solidFill>
                <a:srgbClr val="FFFFFF"/>
              </a:solidFill>
            </a:rPr>
          </a:br>
          <a:br>
            <a:rPr lang="en-US" sz="1200" dirty="0">
              <a:solidFill>
                <a:srgbClr val="FFFFFF"/>
              </a:solidFill>
            </a:rPr>
          </a:br>
          <a:br>
            <a:rPr lang="en-US" sz="1200" dirty="0">
              <a:solidFill>
                <a:srgbClr val="FFFFFF"/>
              </a:solidFill>
            </a:rPr>
          </a:br>
          <a:r>
            <a:rPr lang="en-US" sz="1200" dirty="0">
              <a:solidFill>
                <a:srgbClr val="FFFFFF"/>
              </a:solidFill>
            </a:rPr>
            <a:t>Spot on</a:t>
          </a:r>
        </a:p>
      </dgm:t>
    </dgm:pt>
    <dgm:pt modelId="{E38718DC-9268-2949-87E7-FABCF874360D}" type="parTrans" cxnId="{92C5084D-9DA2-9E48-AB55-4780F7435ECC}">
      <dgm:prSet/>
      <dgm:spPr/>
      <dgm:t>
        <a:bodyPr/>
        <a:lstStyle/>
        <a:p>
          <a:endParaRPr lang="en-US"/>
        </a:p>
      </dgm:t>
    </dgm:pt>
    <dgm:pt modelId="{0C61320D-F79A-6D4E-82C0-B1E94E5B3F46}" type="sibTrans" cxnId="{92C5084D-9DA2-9E48-AB55-4780F7435ECC}">
      <dgm:prSet/>
      <dgm:spPr/>
      <dgm:t>
        <a:bodyPr/>
        <a:lstStyle/>
        <a:p>
          <a:endParaRPr lang="en-US"/>
        </a:p>
      </dgm:t>
    </dgm:pt>
    <dgm:pt modelId="{DF15AC77-6654-8945-BE1C-91B52A045688}" type="pres">
      <dgm:prSet presAssocID="{44CD5FEC-63A2-9D4D-81EE-BFF0139871ED}" presName="matrix" presStyleCnt="0">
        <dgm:presLayoutVars>
          <dgm:chMax val="1"/>
          <dgm:dir/>
          <dgm:resizeHandles val="exact"/>
        </dgm:presLayoutVars>
      </dgm:prSet>
      <dgm:spPr/>
    </dgm:pt>
    <dgm:pt modelId="{CCF46950-3CC7-1647-8986-D66AF0C30036}" type="pres">
      <dgm:prSet presAssocID="{44CD5FEC-63A2-9D4D-81EE-BFF0139871ED}" presName="axisShape" presStyleLbl="bgShp" presStyleIdx="0" presStyleCnt="1"/>
      <dgm:spPr>
        <a:solidFill>
          <a:schemeClr val="bg1">
            <a:lumMod val="65000"/>
          </a:schemeClr>
        </a:solidFill>
        <a:ln>
          <a:noFill/>
        </a:ln>
        <a:effectLst/>
      </dgm:spPr>
    </dgm:pt>
    <dgm:pt modelId="{4869DAB9-E400-284B-BA17-D97171070EA6}" type="pres">
      <dgm:prSet presAssocID="{44CD5FEC-63A2-9D4D-81EE-BFF0139871ED}" presName="rect1" presStyleLbl="node1" presStyleIdx="0" presStyleCnt="4">
        <dgm:presLayoutVars>
          <dgm:chMax val="0"/>
          <dgm:chPref val="0"/>
          <dgm:bulletEnabled val="1"/>
        </dgm:presLayoutVars>
      </dgm:prSet>
      <dgm:spPr>
        <a:prstGeom prst="rect">
          <a:avLst/>
        </a:prstGeom>
      </dgm:spPr>
    </dgm:pt>
    <dgm:pt modelId="{02F97DDD-29D8-7341-870C-A0DFF4162F28}" type="pres">
      <dgm:prSet presAssocID="{44CD5FEC-63A2-9D4D-81EE-BFF0139871ED}" presName="rect2" presStyleLbl="node1" presStyleIdx="1" presStyleCnt="4">
        <dgm:presLayoutVars>
          <dgm:chMax val="0"/>
          <dgm:chPref val="0"/>
          <dgm:bulletEnabled val="1"/>
        </dgm:presLayoutVars>
      </dgm:prSet>
      <dgm:spPr>
        <a:prstGeom prst="rect">
          <a:avLst/>
        </a:prstGeom>
      </dgm:spPr>
    </dgm:pt>
    <dgm:pt modelId="{F28DA34A-3F78-2A49-9D10-DA63C4670857}" type="pres">
      <dgm:prSet presAssocID="{44CD5FEC-63A2-9D4D-81EE-BFF0139871ED}" presName="rect3" presStyleLbl="node1" presStyleIdx="2" presStyleCnt="4">
        <dgm:presLayoutVars>
          <dgm:chMax val="0"/>
          <dgm:chPref val="0"/>
          <dgm:bulletEnabled val="1"/>
        </dgm:presLayoutVars>
      </dgm:prSet>
      <dgm:spPr>
        <a:prstGeom prst="rect">
          <a:avLst/>
        </a:prstGeom>
      </dgm:spPr>
    </dgm:pt>
    <dgm:pt modelId="{B55C5231-3E17-204C-9BC9-20065CA52065}" type="pres">
      <dgm:prSet presAssocID="{44CD5FEC-63A2-9D4D-81EE-BFF0139871ED}" presName="rect4" presStyleLbl="node1" presStyleIdx="3" presStyleCnt="4">
        <dgm:presLayoutVars>
          <dgm:chMax val="0"/>
          <dgm:chPref val="0"/>
          <dgm:bulletEnabled val="1"/>
        </dgm:presLayoutVars>
      </dgm:prSet>
      <dgm:spPr>
        <a:prstGeom prst="rect">
          <a:avLst/>
        </a:prstGeom>
      </dgm:spPr>
    </dgm:pt>
  </dgm:ptLst>
  <dgm:cxnLst>
    <dgm:cxn modelId="{6DFD6117-CFBB-D941-8E40-E9C2F9B78605}" srcId="{44CD5FEC-63A2-9D4D-81EE-BFF0139871ED}" destId="{94E8BF00-AB4E-F948-9A47-993CC24BBA91}" srcOrd="1" destOrd="0" parTransId="{90D791A2-C980-C748-BABC-B07CD36AD28B}" sibTransId="{1D18B10C-52CC-734A-BFAE-CDBA17B4215F}"/>
    <dgm:cxn modelId="{263E4131-F219-C245-AE52-38FFEC640638}" type="presOf" srcId="{B3878C2E-FC7B-8D4B-88BE-BA929347E9F7}" destId="{F28DA34A-3F78-2A49-9D10-DA63C4670857}" srcOrd="0" destOrd="0" presId="urn:microsoft.com/office/officeart/2005/8/layout/matrix2"/>
    <dgm:cxn modelId="{5433B832-6162-9C43-AD15-88917ACA7D74}" type="presOf" srcId="{A011FD10-AB94-1D44-9D12-142619B2F0E5}" destId="{B55C5231-3E17-204C-9BC9-20065CA52065}" srcOrd="0" destOrd="0" presId="urn:microsoft.com/office/officeart/2005/8/layout/matrix2"/>
    <dgm:cxn modelId="{9E038C5F-3416-B543-A82E-909DD5D51A19}" type="presOf" srcId="{67CF41B4-33FA-2047-BF0F-004FEC6D6678}" destId="{4869DAB9-E400-284B-BA17-D97171070EA6}" srcOrd="0" destOrd="0" presId="urn:microsoft.com/office/officeart/2005/8/layout/matrix2"/>
    <dgm:cxn modelId="{92C5084D-9DA2-9E48-AB55-4780F7435ECC}" srcId="{44CD5FEC-63A2-9D4D-81EE-BFF0139871ED}" destId="{A011FD10-AB94-1D44-9D12-142619B2F0E5}" srcOrd="3" destOrd="0" parTransId="{E38718DC-9268-2949-87E7-FABCF874360D}" sibTransId="{0C61320D-F79A-6D4E-82C0-B1E94E5B3F46}"/>
    <dgm:cxn modelId="{377F6572-11D3-714D-A76F-F9B87225A8DA}" type="presOf" srcId="{44CD5FEC-63A2-9D4D-81EE-BFF0139871ED}" destId="{DF15AC77-6654-8945-BE1C-91B52A045688}" srcOrd="0" destOrd="0" presId="urn:microsoft.com/office/officeart/2005/8/layout/matrix2"/>
    <dgm:cxn modelId="{4B1639A1-CDFC-B64F-B42A-5909E50F967C}" srcId="{44CD5FEC-63A2-9D4D-81EE-BFF0139871ED}" destId="{B3878C2E-FC7B-8D4B-88BE-BA929347E9F7}" srcOrd="2" destOrd="0" parTransId="{654B6E24-65BD-7245-85A1-79E348C10C66}" sibTransId="{E77E004E-453E-EF4E-A310-74A70CE32FD6}"/>
    <dgm:cxn modelId="{5DD034AB-69C6-B94A-934B-E2FD6823FFEA}" srcId="{44CD5FEC-63A2-9D4D-81EE-BFF0139871ED}" destId="{67CF41B4-33FA-2047-BF0F-004FEC6D6678}" srcOrd="0" destOrd="0" parTransId="{372E4411-D332-5549-8359-29D05D38B148}" sibTransId="{12BBBEC7-7988-0647-8698-0C338D0677E8}"/>
    <dgm:cxn modelId="{177778E1-3158-2049-AD80-2162AB218363}" type="presOf" srcId="{94E8BF00-AB4E-F948-9A47-993CC24BBA91}" destId="{02F97DDD-29D8-7341-870C-A0DFF4162F28}" srcOrd="0" destOrd="0" presId="urn:microsoft.com/office/officeart/2005/8/layout/matrix2"/>
    <dgm:cxn modelId="{96C77AF3-E870-FC4B-A843-D317928843DF}" type="presParOf" srcId="{DF15AC77-6654-8945-BE1C-91B52A045688}" destId="{CCF46950-3CC7-1647-8986-D66AF0C30036}" srcOrd="0" destOrd="0" presId="urn:microsoft.com/office/officeart/2005/8/layout/matrix2"/>
    <dgm:cxn modelId="{4F2BD2CC-3398-9843-9300-8BAB9A4E36C0}" type="presParOf" srcId="{DF15AC77-6654-8945-BE1C-91B52A045688}" destId="{4869DAB9-E400-284B-BA17-D97171070EA6}" srcOrd="1" destOrd="0" presId="urn:microsoft.com/office/officeart/2005/8/layout/matrix2"/>
    <dgm:cxn modelId="{67A7734D-197A-F14B-92F3-98A1A3DD124E}" type="presParOf" srcId="{DF15AC77-6654-8945-BE1C-91B52A045688}" destId="{02F97DDD-29D8-7341-870C-A0DFF4162F28}" srcOrd="2" destOrd="0" presId="urn:microsoft.com/office/officeart/2005/8/layout/matrix2"/>
    <dgm:cxn modelId="{BC7D29B3-4575-0D49-8AB9-2B0D016DEA2F}" type="presParOf" srcId="{DF15AC77-6654-8945-BE1C-91B52A045688}" destId="{F28DA34A-3F78-2A49-9D10-DA63C4670857}" srcOrd="3" destOrd="0" presId="urn:microsoft.com/office/officeart/2005/8/layout/matrix2"/>
    <dgm:cxn modelId="{D9DB1819-79E3-4A47-BE32-4BD90F4E80C6}" type="presParOf" srcId="{DF15AC77-6654-8945-BE1C-91B52A045688}" destId="{B55C5231-3E17-204C-9BC9-20065CA52065}" srcOrd="4" destOrd="0" presId="urn:microsoft.com/office/officeart/2005/8/layout/matrix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941AB54-1911-7A46-A2A7-94C0BFEB732C}" type="doc">
      <dgm:prSet loTypeId="urn:microsoft.com/office/officeart/2005/8/layout/venn2" loCatId="" qsTypeId="urn:microsoft.com/office/officeart/2005/8/quickstyle/simple4" qsCatId="simple" csTypeId="urn:microsoft.com/office/officeart/2005/8/colors/accent1_2" csCatId="accent1" phldr="1"/>
      <dgm:spPr/>
      <dgm:t>
        <a:bodyPr/>
        <a:lstStyle/>
        <a:p>
          <a:endParaRPr lang="en-US"/>
        </a:p>
      </dgm:t>
    </dgm:pt>
    <dgm:pt modelId="{21553131-6F1C-B547-94AF-9D3195A2AE0F}">
      <dgm:prSet phldrT="[Text]" custT="1"/>
      <dgm:spPr>
        <a:solidFill>
          <a:schemeClr val="bg2"/>
        </a:solidFill>
        <a:ln w="3175" cmpd="sng">
          <a:solidFill>
            <a:schemeClr val="bg1"/>
          </a:solidFill>
        </a:ln>
        <a:effectLst/>
      </dgm:spPr>
      <dgm:t>
        <a:bodyPr/>
        <a:lstStyle/>
        <a:p>
          <a:r>
            <a:rPr lang="en-US" sz="1200" baseline="0" dirty="0"/>
            <a:t> </a:t>
          </a:r>
          <a:endParaRPr lang="en-US" sz="1200" dirty="0"/>
        </a:p>
      </dgm:t>
    </dgm:pt>
    <dgm:pt modelId="{D03055C9-E660-E740-99C9-A198564D8F51}" type="parTrans" cxnId="{D3C811A2-8BF9-5F41-9EC6-AD4955D17B70}">
      <dgm:prSet/>
      <dgm:spPr/>
      <dgm:t>
        <a:bodyPr/>
        <a:lstStyle/>
        <a:p>
          <a:endParaRPr lang="en-US"/>
        </a:p>
      </dgm:t>
    </dgm:pt>
    <dgm:pt modelId="{7613DCF4-465B-564D-B029-FA0C175F6263}" type="sibTrans" cxnId="{D3C811A2-8BF9-5F41-9EC6-AD4955D17B70}">
      <dgm:prSet/>
      <dgm:spPr/>
      <dgm:t>
        <a:bodyPr/>
        <a:lstStyle/>
        <a:p>
          <a:endParaRPr lang="en-US"/>
        </a:p>
      </dgm:t>
    </dgm:pt>
    <dgm:pt modelId="{8299CB40-B120-1742-9B31-7AF4AFD2F243}">
      <dgm:prSet phldrT="[Text]" custT="1"/>
      <dgm:spPr>
        <a:solidFill>
          <a:schemeClr val="accent5"/>
        </a:solidFill>
        <a:ln w="3175" cmpd="sng">
          <a:solidFill>
            <a:schemeClr val="bg1"/>
          </a:solidFill>
        </a:ln>
        <a:effectLst/>
      </dgm:spPr>
      <dgm:t>
        <a:bodyPr/>
        <a:lstStyle/>
        <a:p>
          <a:r>
            <a:rPr lang="en-US" sz="1200" dirty="0"/>
            <a:t> </a:t>
          </a:r>
        </a:p>
      </dgm:t>
    </dgm:pt>
    <dgm:pt modelId="{409F2F6B-ACC9-C649-977B-2C6CF6065EB6}" type="parTrans" cxnId="{DC829EF0-8442-D142-9D98-3A21D5F00E44}">
      <dgm:prSet/>
      <dgm:spPr/>
      <dgm:t>
        <a:bodyPr/>
        <a:lstStyle/>
        <a:p>
          <a:endParaRPr lang="en-US"/>
        </a:p>
      </dgm:t>
    </dgm:pt>
    <dgm:pt modelId="{3F804525-870C-5D45-A354-739A7590E250}" type="sibTrans" cxnId="{DC829EF0-8442-D142-9D98-3A21D5F00E44}">
      <dgm:prSet/>
      <dgm:spPr/>
      <dgm:t>
        <a:bodyPr/>
        <a:lstStyle/>
        <a:p>
          <a:endParaRPr lang="en-US"/>
        </a:p>
      </dgm:t>
    </dgm:pt>
    <dgm:pt modelId="{1B2AC051-ADB6-864B-8EDF-F370BC852FC6}">
      <dgm:prSet phldrT="[Text]" custT="1"/>
      <dgm:spPr>
        <a:solidFill>
          <a:schemeClr val="accent3"/>
        </a:solidFill>
        <a:ln w="3175" cmpd="sng">
          <a:solidFill>
            <a:schemeClr val="bg1"/>
          </a:solidFill>
        </a:ln>
        <a:effectLst/>
      </dgm:spPr>
      <dgm:t>
        <a:bodyPr/>
        <a:lstStyle/>
        <a:p>
          <a:r>
            <a:rPr lang="en-US" sz="1200" dirty="0"/>
            <a:t> </a:t>
          </a:r>
        </a:p>
      </dgm:t>
    </dgm:pt>
    <dgm:pt modelId="{C256E36D-6CB5-EF4C-86E0-38254BD54EAD}" type="parTrans" cxnId="{55493D84-1222-C94A-8589-DC4E7E21B803}">
      <dgm:prSet/>
      <dgm:spPr/>
      <dgm:t>
        <a:bodyPr/>
        <a:lstStyle/>
        <a:p>
          <a:endParaRPr lang="en-US"/>
        </a:p>
      </dgm:t>
    </dgm:pt>
    <dgm:pt modelId="{9958A16C-E3B2-1243-AD6A-8939E2487436}" type="sibTrans" cxnId="{55493D84-1222-C94A-8589-DC4E7E21B803}">
      <dgm:prSet/>
      <dgm:spPr/>
      <dgm:t>
        <a:bodyPr/>
        <a:lstStyle/>
        <a:p>
          <a:endParaRPr lang="en-US"/>
        </a:p>
      </dgm:t>
    </dgm:pt>
    <dgm:pt modelId="{0838F22B-B89F-D34E-AA19-B204B0DD4249}">
      <dgm:prSet phldrT="[Text]" custT="1"/>
      <dgm:spPr>
        <a:solidFill>
          <a:schemeClr val="accent1"/>
        </a:solidFill>
        <a:ln w="3175" cmpd="sng">
          <a:solidFill>
            <a:schemeClr val="bg1"/>
          </a:solidFill>
        </a:ln>
        <a:effectLst/>
      </dgm:spPr>
      <dgm:t>
        <a:bodyPr/>
        <a:lstStyle/>
        <a:p>
          <a:r>
            <a:rPr lang="en-US" sz="1200" dirty="0"/>
            <a:t> </a:t>
          </a:r>
        </a:p>
      </dgm:t>
    </dgm:pt>
    <dgm:pt modelId="{BF22BA80-CCFB-0340-B330-71D8CD6FB972}" type="parTrans" cxnId="{FFB01ED5-D104-3743-A9F7-FDA0E0555006}">
      <dgm:prSet/>
      <dgm:spPr/>
      <dgm:t>
        <a:bodyPr/>
        <a:lstStyle/>
        <a:p>
          <a:endParaRPr lang="en-US"/>
        </a:p>
      </dgm:t>
    </dgm:pt>
    <dgm:pt modelId="{A742A116-2357-8840-B626-9E808A9CB902}" type="sibTrans" cxnId="{FFB01ED5-D104-3743-A9F7-FDA0E0555006}">
      <dgm:prSet/>
      <dgm:spPr/>
      <dgm:t>
        <a:bodyPr/>
        <a:lstStyle/>
        <a:p>
          <a:endParaRPr lang="en-US"/>
        </a:p>
      </dgm:t>
    </dgm:pt>
    <dgm:pt modelId="{BA78D310-9619-204F-91A4-21CE31FEDBBC}" type="pres">
      <dgm:prSet presAssocID="{3941AB54-1911-7A46-A2A7-94C0BFEB732C}" presName="Name0" presStyleCnt="0">
        <dgm:presLayoutVars>
          <dgm:chMax val="7"/>
          <dgm:resizeHandles val="exact"/>
        </dgm:presLayoutVars>
      </dgm:prSet>
      <dgm:spPr/>
    </dgm:pt>
    <dgm:pt modelId="{A62083B8-93AA-C64B-9AD5-546955DE2A3C}" type="pres">
      <dgm:prSet presAssocID="{3941AB54-1911-7A46-A2A7-94C0BFEB732C}" presName="comp1" presStyleCnt="0"/>
      <dgm:spPr/>
    </dgm:pt>
    <dgm:pt modelId="{CBDC1C1A-EBA1-C041-91B6-DB84A72A1EA4}" type="pres">
      <dgm:prSet presAssocID="{3941AB54-1911-7A46-A2A7-94C0BFEB732C}" presName="circle1" presStyleLbl="node1" presStyleIdx="0" presStyleCnt="4" custLinFactNeighborX="-4128"/>
      <dgm:spPr/>
    </dgm:pt>
    <dgm:pt modelId="{DF03A849-1D46-4745-9837-08F03C5DC6B0}" type="pres">
      <dgm:prSet presAssocID="{3941AB54-1911-7A46-A2A7-94C0BFEB732C}" presName="c1text" presStyleLbl="node1" presStyleIdx="0" presStyleCnt="4">
        <dgm:presLayoutVars>
          <dgm:bulletEnabled val="1"/>
        </dgm:presLayoutVars>
      </dgm:prSet>
      <dgm:spPr/>
    </dgm:pt>
    <dgm:pt modelId="{D77DED1B-5635-764D-8831-462975B037A8}" type="pres">
      <dgm:prSet presAssocID="{3941AB54-1911-7A46-A2A7-94C0BFEB732C}" presName="comp2" presStyleCnt="0"/>
      <dgm:spPr/>
    </dgm:pt>
    <dgm:pt modelId="{19D3CC6C-315D-6D46-A1D0-2DDEC1C7A2BA}" type="pres">
      <dgm:prSet presAssocID="{3941AB54-1911-7A46-A2A7-94C0BFEB732C}" presName="circle2" presStyleLbl="node1" presStyleIdx="1" presStyleCnt="4" custLinFactNeighborX="4460" custLinFactNeighborY="-12108"/>
      <dgm:spPr/>
    </dgm:pt>
    <dgm:pt modelId="{D105EAA0-84D8-D842-918D-571852F12DD0}" type="pres">
      <dgm:prSet presAssocID="{3941AB54-1911-7A46-A2A7-94C0BFEB732C}" presName="c2text" presStyleLbl="node1" presStyleIdx="1" presStyleCnt="4">
        <dgm:presLayoutVars>
          <dgm:bulletEnabled val="1"/>
        </dgm:presLayoutVars>
      </dgm:prSet>
      <dgm:spPr/>
    </dgm:pt>
    <dgm:pt modelId="{AA52D8A2-7DFE-5149-BA8B-72B1E7881D15}" type="pres">
      <dgm:prSet presAssocID="{3941AB54-1911-7A46-A2A7-94C0BFEB732C}" presName="comp3" presStyleCnt="0"/>
      <dgm:spPr/>
    </dgm:pt>
    <dgm:pt modelId="{87FD9542-8FD3-C842-BF99-47B1884B62F8}" type="pres">
      <dgm:prSet presAssocID="{3941AB54-1911-7A46-A2A7-94C0BFEB732C}" presName="circle3" presStyleLbl="node1" presStyleIdx="2" presStyleCnt="4" custLinFactNeighborX="18831" custLinFactNeighborY="-33256"/>
      <dgm:spPr/>
    </dgm:pt>
    <dgm:pt modelId="{C7D44A12-3EFE-4E4C-831D-020F89A9983E}" type="pres">
      <dgm:prSet presAssocID="{3941AB54-1911-7A46-A2A7-94C0BFEB732C}" presName="c3text" presStyleLbl="node1" presStyleIdx="2" presStyleCnt="4">
        <dgm:presLayoutVars>
          <dgm:bulletEnabled val="1"/>
        </dgm:presLayoutVars>
      </dgm:prSet>
      <dgm:spPr/>
    </dgm:pt>
    <dgm:pt modelId="{5988B638-B00F-0847-8A5F-8D9F2CC78924}" type="pres">
      <dgm:prSet presAssocID="{3941AB54-1911-7A46-A2A7-94C0BFEB732C}" presName="comp4" presStyleCnt="0"/>
      <dgm:spPr/>
    </dgm:pt>
    <dgm:pt modelId="{80C83430-0DBD-4F49-9E64-0C82594BD9F0}" type="pres">
      <dgm:prSet presAssocID="{3941AB54-1911-7A46-A2A7-94C0BFEB732C}" presName="circle4" presStyleLbl="node1" presStyleIdx="3" presStyleCnt="4" custLinFactNeighborX="47569" custLinFactNeighborY="-74690"/>
      <dgm:spPr/>
    </dgm:pt>
    <dgm:pt modelId="{0C21EA50-DE30-B440-B044-77530B27AB9B}" type="pres">
      <dgm:prSet presAssocID="{3941AB54-1911-7A46-A2A7-94C0BFEB732C}" presName="c4text" presStyleLbl="node1" presStyleIdx="3" presStyleCnt="4">
        <dgm:presLayoutVars>
          <dgm:bulletEnabled val="1"/>
        </dgm:presLayoutVars>
      </dgm:prSet>
      <dgm:spPr/>
    </dgm:pt>
  </dgm:ptLst>
  <dgm:cxnLst>
    <dgm:cxn modelId="{4E1D4316-4D02-D44F-83CB-4A38935B6F31}" type="presOf" srcId="{3941AB54-1911-7A46-A2A7-94C0BFEB732C}" destId="{BA78D310-9619-204F-91A4-21CE31FEDBBC}" srcOrd="0" destOrd="0" presId="urn:microsoft.com/office/officeart/2005/8/layout/venn2"/>
    <dgm:cxn modelId="{6AD7D421-19FA-A546-9F05-E2023FEAF26D}" type="presOf" srcId="{21553131-6F1C-B547-94AF-9D3195A2AE0F}" destId="{DF03A849-1D46-4745-9837-08F03C5DC6B0}" srcOrd="1" destOrd="0" presId="urn:microsoft.com/office/officeart/2005/8/layout/venn2"/>
    <dgm:cxn modelId="{798DA230-F30A-824C-82D7-9B87F7AD18B6}" type="presOf" srcId="{0838F22B-B89F-D34E-AA19-B204B0DD4249}" destId="{80C83430-0DBD-4F49-9E64-0C82594BD9F0}" srcOrd="0" destOrd="0" presId="urn:microsoft.com/office/officeart/2005/8/layout/venn2"/>
    <dgm:cxn modelId="{35D8B664-CFED-BB47-B260-C1B07231CA54}" type="presOf" srcId="{8299CB40-B120-1742-9B31-7AF4AFD2F243}" destId="{D105EAA0-84D8-D842-918D-571852F12DD0}" srcOrd="1" destOrd="0" presId="urn:microsoft.com/office/officeart/2005/8/layout/venn2"/>
    <dgm:cxn modelId="{DAA46168-A1E8-974D-8463-84B6139BCC9E}" type="presOf" srcId="{1B2AC051-ADB6-864B-8EDF-F370BC852FC6}" destId="{87FD9542-8FD3-C842-BF99-47B1884B62F8}" srcOrd="0" destOrd="0" presId="urn:microsoft.com/office/officeart/2005/8/layout/venn2"/>
    <dgm:cxn modelId="{AB006C7C-65F6-6A40-B465-AD5008491449}" type="presOf" srcId="{8299CB40-B120-1742-9B31-7AF4AFD2F243}" destId="{19D3CC6C-315D-6D46-A1D0-2DDEC1C7A2BA}" srcOrd="0" destOrd="0" presId="urn:microsoft.com/office/officeart/2005/8/layout/venn2"/>
    <dgm:cxn modelId="{CC43B880-840E-E04A-A1CA-FDCE57A83F5D}" type="presOf" srcId="{21553131-6F1C-B547-94AF-9D3195A2AE0F}" destId="{CBDC1C1A-EBA1-C041-91B6-DB84A72A1EA4}" srcOrd="0" destOrd="0" presId="urn:microsoft.com/office/officeart/2005/8/layout/venn2"/>
    <dgm:cxn modelId="{55493D84-1222-C94A-8589-DC4E7E21B803}" srcId="{3941AB54-1911-7A46-A2A7-94C0BFEB732C}" destId="{1B2AC051-ADB6-864B-8EDF-F370BC852FC6}" srcOrd="2" destOrd="0" parTransId="{C256E36D-6CB5-EF4C-86E0-38254BD54EAD}" sibTransId="{9958A16C-E3B2-1243-AD6A-8939E2487436}"/>
    <dgm:cxn modelId="{31AF9C88-3619-7745-96EC-7DED8396859E}" type="presOf" srcId="{1B2AC051-ADB6-864B-8EDF-F370BC852FC6}" destId="{C7D44A12-3EFE-4E4C-831D-020F89A9983E}" srcOrd="1" destOrd="0" presId="urn:microsoft.com/office/officeart/2005/8/layout/venn2"/>
    <dgm:cxn modelId="{D3C811A2-8BF9-5F41-9EC6-AD4955D17B70}" srcId="{3941AB54-1911-7A46-A2A7-94C0BFEB732C}" destId="{21553131-6F1C-B547-94AF-9D3195A2AE0F}" srcOrd="0" destOrd="0" parTransId="{D03055C9-E660-E740-99C9-A198564D8F51}" sibTransId="{7613DCF4-465B-564D-B029-FA0C175F6263}"/>
    <dgm:cxn modelId="{ED9D5FB7-E011-3A49-AB23-5E1833CF7B9D}" type="presOf" srcId="{0838F22B-B89F-D34E-AA19-B204B0DD4249}" destId="{0C21EA50-DE30-B440-B044-77530B27AB9B}" srcOrd="1" destOrd="0" presId="urn:microsoft.com/office/officeart/2005/8/layout/venn2"/>
    <dgm:cxn modelId="{FFB01ED5-D104-3743-A9F7-FDA0E0555006}" srcId="{3941AB54-1911-7A46-A2A7-94C0BFEB732C}" destId="{0838F22B-B89F-D34E-AA19-B204B0DD4249}" srcOrd="3" destOrd="0" parTransId="{BF22BA80-CCFB-0340-B330-71D8CD6FB972}" sibTransId="{A742A116-2357-8840-B626-9E808A9CB902}"/>
    <dgm:cxn modelId="{DC829EF0-8442-D142-9D98-3A21D5F00E44}" srcId="{3941AB54-1911-7A46-A2A7-94C0BFEB732C}" destId="{8299CB40-B120-1742-9B31-7AF4AFD2F243}" srcOrd="1" destOrd="0" parTransId="{409F2F6B-ACC9-C649-977B-2C6CF6065EB6}" sibTransId="{3F804525-870C-5D45-A354-739A7590E250}"/>
    <dgm:cxn modelId="{8EC82DDA-8381-064E-87F6-B93AD780C223}" type="presParOf" srcId="{BA78D310-9619-204F-91A4-21CE31FEDBBC}" destId="{A62083B8-93AA-C64B-9AD5-546955DE2A3C}" srcOrd="0" destOrd="0" presId="urn:microsoft.com/office/officeart/2005/8/layout/venn2"/>
    <dgm:cxn modelId="{D1EE4D9E-3654-624D-AEF7-2A79E400CEF0}" type="presParOf" srcId="{A62083B8-93AA-C64B-9AD5-546955DE2A3C}" destId="{CBDC1C1A-EBA1-C041-91B6-DB84A72A1EA4}" srcOrd="0" destOrd="0" presId="urn:microsoft.com/office/officeart/2005/8/layout/venn2"/>
    <dgm:cxn modelId="{C54FE242-AA40-4548-92D3-4B36B5ECA207}" type="presParOf" srcId="{A62083B8-93AA-C64B-9AD5-546955DE2A3C}" destId="{DF03A849-1D46-4745-9837-08F03C5DC6B0}" srcOrd="1" destOrd="0" presId="urn:microsoft.com/office/officeart/2005/8/layout/venn2"/>
    <dgm:cxn modelId="{7EF1588B-AD02-C94D-AF15-FD0C01B68675}" type="presParOf" srcId="{BA78D310-9619-204F-91A4-21CE31FEDBBC}" destId="{D77DED1B-5635-764D-8831-462975B037A8}" srcOrd="1" destOrd="0" presId="urn:microsoft.com/office/officeart/2005/8/layout/venn2"/>
    <dgm:cxn modelId="{721C83DA-DB90-954F-B18F-5BA0BC0CB822}" type="presParOf" srcId="{D77DED1B-5635-764D-8831-462975B037A8}" destId="{19D3CC6C-315D-6D46-A1D0-2DDEC1C7A2BA}" srcOrd="0" destOrd="0" presId="urn:microsoft.com/office/officeart/2005/8/layout/venn2"/>
    <dgm:cxn modelId="{F444E650-676F-8549-B8E9-7EFE933FDEFC}" type="presParOf" srcId="{D77DED1B-5635-764D-8831-462975B037A8}" destId="{D105EAA0-84D8-D842-918D-571852F12DD0}" srcOrd="1" destOrd="0" presId="urn:microsoft.com/office/officeart/2005/8/layout/venn2"/>
    <dgm:cxn modelId="{3AD98B08-F9EE-C341-A597-6328EF6C2A83}" type="presParOf" srcId="{BA78D310-9619-204F-91A4-21CE31FEDBBC}" destId="{AA52D8A2-7DFE-5149-BA8B-72B1E7881D15}" srcOrd="2" destOrd="0" presId="urn:microsoft.com/office/officeart/2005/8/layout/venn2"/>
    <dgm:cxn modelId="{7D24103B-3F07-4249-9C3F-E63AAE434E80}" type="presParOf" srcId="{AA52D8A2-7DFE-5149-BA8B-72B1E7881D15}" destId="{87FD9542-8FD3-C842-BF99-47B1884B62F8}" srcOrd="0" destOrd="0" presId="urn:microsoft.com/office/officeart/2005/8/layout/venn2"/>
    <dgm:cxn modelId="{69AFBCF1-7B51-F14D-81F9-4DE0D0F2510E}" type="presParOf" srcId="{AA52D8A2-7DFE-5149-BA8B-72B1E7881D15}" destId="{C7D44A12-3EFE-4E4C-831D-020F89A9983E}" srcOrd="1" destOrd="0" presId="urn:microsoft.com/office/officeart/2005/8/layout/venn2"/>
    <dgm:cxn modelId="{5A202787-9B96-E646-8A8C-8927D282379C}" type="presParOf" srcId="{BA78D310-9619-204F-91A4-21CE31FEDBBC}" destId="{5988B638-B00F-0847-8A5F-8D9F2CC78924}" srcOrd="3" destOrd="0" presId="urn:microsoft.com/office/officeart/2005/8/layout/venn2"/>
    <dgm:cxn modelId="{E5F47679-8FE5-3E43-B3E9-1D4FE851D2E1}" type="presParOf" srcId="{5988B638-B00F-0847-8A5F-8D9F2CC78924}" destId="{80C83430-0DBD-4F49-9E64-0C82594BD9F0}" srcOrd="0" destOrd="0" presId="urn:microsoft.com/office/officeart/2005/8/layout/venn2"/>
    <dgm:cxn modelId="{319CF923-AF70-184D-B15C-BAB6EAE7DC80}" type="presParOf" srcId="{5988B638-B00F-0847-8A5F-8D9F2CC78924}" destId="{0C21EA50-DE30-B440-B044-77530B27AB9B}"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CF623A0-DEA5-4327-AAA2-FE30DA796F53}">
      <dsp:nvSpPr>
        <dsp:cNvPr id="0" name=""/>
        <dsp:cNvSpPr/>
      </dsp:nvSpPr>
      <dsp:spPr>
        <a:xfrm>
          <a:off x="1792511" y="0"/>
          <a:ext cx="1887585" cy="1359556"/>
        </a:xfrm>
        <a:prstGeom prst="trapezoid">
          <a:avLst>
            <a:gd name="adj" fmla="val 69419"/>
          </a:avLst>
        </a:prstGeom>
        <a:solidFill>
          <a:schemeClr val="tx2"/>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457200" rIns="15240" bIns="91440" numCol="1" spcCol="1270" anchor="b" anchorCtr="0">
          <a:noAutofit/>
        </a:bodyPr>
        <a:lstStyle/>
        <a:p>
          <a:pPr marL="0" lvl="0" indent="0" algn="ctr" defTabSz="533400">
            <a:lnSpc>
              <a:spcPct val="90000"/>
            </a:lnSpc>
            <a:spcBef>
              <a:spcPct val="0"/>
            </a:spcBef>
            <a:spcAft>
              <a:spcPct val="35000"/>
            </a:spcAft>
            <a:buNone/>
          </a:pPr>
          <a:r>
            <a:rPr lang="en-US" sz="1200" kern="1200" dirty="0" err="1">
              <a:solidFill>
                <a:srgbClr val="FFFFFF"/>
              </a:solidFill>
            </a:rPr>
            <a:t>Xxxxx</a:t>
          </a:r>
          <a:r>
            <a:rPr lang="en-US" sz="1200" kern="1200" dirty="0">
              <a:solidFill>
                <a:srgbClr val="FFFFFF"/>
              </a:solidFill>
            </a:rPr>
            <a:t> </a:t>
          </a:r>
          <a:r>
            <a:rPr lang="en-US" sz="1200" kern="1200" dirty="0" err="1">
              <a:solidFill>
                <a:srgbClr val="FFFFFF"/>
              </a:solidFill>
            </a:rPr>
            <a:t>xxxx</a:t>
          </a:r>
          <a:endParaRPr lang="en-US" sz="1200" kern="1200" dirty="0">
            <a:solidFill>
              <a:srgbClr val="FFFFFF"/>
            </a:solidFill>
          </a:endParaRPr>
        </a:p>
      </dsp:txBody>
      <dsp:txXfrm>
        <a:off x="1792511" y="0"/>
        <a:ext cx="1887585" cy="1359556"/>
      </dsp:txXfrm>
    </dsp:sp>
    <dsp:sp modelId="{3B4D60DC-3880-4788-95C0-C5331C7B8E49}">
      <dsp:nvSpPr>
        <dsp:cNvPr id="0" name=""/>
        <dsp:cNvSpPr/>
      </dsp:nvSpPr>
      <dsp:spPr>
        <a:xfrm>
          <a:off x="1195007" y="1359556"/>
          <a:ext cx="3082593" cy="860718"/>
        </a:xfrm>
        <a:prstGeom prst="trapezoid">
          <a:avLst>
            <a:gd name="adj" fmla="val 69419"/>
          </a:avLst>
        </a:prstGeom>
        <a:solidFill>
          <a:schemeClr val="accent5"/>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91440" numCol="1" spcCol="1270" anchor="b" anchorCtr="0">
          <a:noAutofit/>
        </a:bodyPr>
        <a:lstStyle/>
        <a:p>
          <a:pPr marL="0" lvl="0" indent="0" algn="ctr" defTabSz="533400">
            <a:lnSpc>
              <a:spcPct val="90000"/>
            </a:lnSpc>
            <a:spcBef>
              <a:spcPct val="0"/>
            </a:spcBef>
            <a:spcAft>
              <a:spcPct val="35000"/>
            </a:spcAft>
            <a:buNone/>
          </a:pPr>
          <a:r>
            <a:rPr lang="en-US" sz="1200" kern="1200" dirty="0" err="1">
              <a:solidFill>
                <a:srgbClr val="FFFFFF"/>
              </a:solidFill>
            </a:rPr>
            <a:t>Xxxxxxx</a:t>
          </a:r>
          <a:r>
            <a:rPr lang="en-US" sz="1200" kern="1200" dirty="0">
              <a:solidFill>
                <a:srgbClr val="FFFFFF"/>
              </a:solidFill>
            </a:rPr>
            <a:t> xxx</a:t>
          </a:r>
        </a:p>
      </dsp:txBody>
      <dsp:txXfrm>
        <a:off x="1734461" y="1359556"/>
        <a:ext cx="2003685" cy="860718"/>
      </dsp:txXfrm>
    </dsp:sp>
    <dsp:sp modelId="{58F179C7-16A8-432B-BA8B-1B820D98D9A2}">
      <dsp:nvSpPr>
        <dsp:cNvPr id="0" name=""/>
        <dsp:cNvSpPr/>
      </dsp:nvSpPr>
      <dsp:spPr>
        <a:xfrm>
          <a:off x="597503" y="2220275"/>
          <a:ext cx="4277600" cy="860718"/>
        </a:xfrm>
        <a:prstGeom prst="trapezoid">
          <a:avLst>
            <a:gd name="adj" fmla="val 69419"/>
          </a:avLst>
        </a:prstGeom>
        <a:solidFill>
          <a:schemeClr val="accent3"/>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91440" numCol="1" spcCol="1270" anchor="b" anchorCtr="0">
          <a:noAutofit/>
        </a:bodyPr>
        <a:lstStyle/>
        <a:p>
          <a:pPr marL="0" lvl="0" indent="0" algn="ctr" defTabSz="533400">
            <a:lnSpc>
              <a:spcPct val="90000"/>
            </a:lnSpc>
            <a:spcBef>
              <a:spcPct val="0"/>
            </a:spcBef>
            <a:spcAft>
              <a:spcPct val="35000"/>
            </a:spcAft>
            <a:buNone/>
          </a:pPr>
          <a:r>
            <a:rPr lang="en-US" sz="1200" kern="1200" dirty="0" err="1">
              <a:solidFill>
                <a:srgbClr val="FFFFFF"/>
              </a:solidFill>
            </a:rPr>
            <a:t>Xxxxx</a:t>
          </a:r>
          <a:r>
            <a:rPr lang="en-US" sz="1200" kern="1200" dirty="0">
              <a:solidFill>
                <a:srgbClr val="FFFFFF"/>
              </a:solidFill>
            </a:rPr>
            <a:t> </a:t>
          </a:r>
          <a:r>
            <a:rPr lang="en-US" sz="1200" kern="1200" dirty="0" err="1">
              <a:solidFill>
                <a:srgbClr val="FFFFFF"/>
              </a:solidFill>
            </a:rPr>
            <a:t>xxxxx</a:t>
          </a:r>
          <a:r>
            <a:rPr lang="en-US" sz="1200" kern="1200" dirty="0">
              <a:solidFill>
                <a:srgbClr val="FFFFFF"/>
              </a:solidFill>
            </a:rPr>
            <a:t> </a:t>
          </a:r>
          <a:r>
            <a:rPr lang="en-US" sz="1200" kern="1200" dirty="0" err="1">
              <a:solidFill>
                <a:srgbClr val="FFFFFF"/>
              </a:solidFill>
            </a:rPr>
            <a:t>xxxxxx</a:t>
          </a:r>
          <a:r>
            <a:rPr lang="en-US" sz="1200" kern="1200" dirty="0">
              <a:solidFill>
                <a:srgbClr val="FFFFFF"/>
              </a:solidFill>
            </a:rPr>
            <a:t> xxx</a:t>
          </a:r>
        </a:p>
      </dsp:txBody>
      <dsp:txXfrm>
        <a:off x="1346083" y="2220275"/>
        <a:ext cx="2780440" cy="860718"/>
      </dsp:txXfrm>
    </dsp:sp>
    <dsp:sp modelId="{4C93577F-86B3-4437-AC53-27DFCA2D946A}">
      <dsp:nvSpPr>
        <dsp:cNvPr id="0" name=""/>
        <dsp:cNvSpPr/>
      </dsp:nvSpPr>
      <dsp:spPr>
        <a:xfrm>
          <a:off x="0" y="3080993"/>
          <a:ext cx="5472608" cy="860718"/>
        </a:xfrm>
        <a:prstGeom prst="trapezoid">
          <a:avLst>
            <a:gd name="adj" fmla="val 69419"/>
          </a:avLst>
        </a:prstGeom>
        <a:solidFill>
          <a:schemeClr val="accent1"/>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91440" numCol="1" spcCol="1270" anchor="b" anchorCtr="0">
          <a:noAutofit/>
        </a:bodyPr>
        <a:lstStyle/>
        <a:p>
          <a:pPr marL="0" lvl="0" indent="0" algn="ctr" defTabSz="533400">
            <a:lnSpc>
              <a:spcPct val="90000"/>
            </a:lnSpc>
            <a:spcBef>
              <a:spcPct val="0"/>
            </a:spcBef>
            <a:spcAft>
              <a:spcPct val="35000"/>
            </a:spcAft>
            <a:buNone/>
          </a:pPr>
          <a:r>
            <a:rPr lang="en-US" sz="1200" kern="1200" dirty="0" err="1">
              <a:solidFill>
                <a:srgbClr val="FFFFFF"/>
              </a:solidFill>
            </a:rPr>
            <a:t>Xxxxxx</a:t>
          </a:r>
          <a:r>
            <a:rPr lang="en-US" sz="1200" kern="1200" dirty="0">
              <a:solidFill>
                <a:srgbClr val="FFFFFF"/>
              </a:solidFill>
            </a:rPr>
            <a:t> x </a:t>
          </a:r>
          <a:r>
            <a:rPr lang="en-US" sz="1200" kern="1200" dirty="0" err="1">
              <a:solidFill>
                <a:srgbClr val="FFFFFF"/>
              </a:solidFill>
            </a:rPr>
            <a:t>xxxxxx</a:t>
          </a:r>
          <a:r>
            <a:rPr lang="en-US" sz="1200" kern="1200" dirty="0">
              <a:solidFill>
                <a:srgbClr val="FFFFFF"/>
              </a:solidFill>
            </a:rPr>
            <a:t> xx </a:t>
          </a:r>
          <a:r>
            <a:rPr lang="en-US" sz="1200" kern="1200" dirty="0" err="1">
              <a:solidFill>
                <a:srgbClr val="FFFFFF"/>
              </a:solidFill>
            </a:rPr>
            <a:t>xxxxxxxxxxx</a:t>
          </a:r>
          <a:r>
            <a:rPr lang="en-US" sz="1200" kern="1200" dirty="0">
              <a:solidFill>
                <a:srgbClr val="FFFFFF"/>
              </a:solidFill>
            </a:rPr>
            <a:t> x</a:t>
          </a:r>
        </a:p>
      </dsp:txBody>
      <dsp:txXfrm>
        <a:off x="957706" y="3080993"/>
        <a:ext cx="3557195" cy="86071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CF46950-3CC7-1647-8986-D66AF0C30036}">
      <dsp:nvSpPr>
        <dsp:cNvPr id="0" name=""/>
        <dsp:cNvSpPr/>
      </dsp:nvSpPr>
      <dsp:spPr>
        <a:xfrm>
          <a:off x="0" y="33866"/>
          <a:ext cx="4572000" cy="4572000"/>
        </a:xfrm>
        <a:prstGeom prst="quadArrow">
          <a:avLst>
            <a:gd name="adj1" fmla="val 2000"/>
            <a:gd name="adj2" fmla="val 4000"/>
            <a:gd name="adj3" fmla="val 5000"/>
          </a:avLst>
        </a:prstGeom>
        <a:solidFill>
          <a:schemeClr val="bg1">
            <a:lumMod val="65000"/>
          </a:schemeClr>
        </a:solidFill>
        <a:ln>
          <a:noFill/>
        </a:ln>
        <a:effectLst/>
      </dsp:spPr>
      <dsp:style>
        <a:lnRef idx="0">
          <a:scrgbClr r="0" g="0" b="0"/>
        </a:lnRef>
        <a:fillRef idx="1">
          <a:scrgbClr r="0" g="0" b="0"/>
        </a:fillRef>
        <a:effectRef idx="2">
          <a:scrgbClr r="0" g="0" b="0"/>
        </a:effectRef>
        <a:fontRef idx="minor"/>
      </dsp:style>
    </dsp:sp>
    <dsp:sp modelId="{4869DAB9-E400-284B-BA17-D97171070EA6}">
      <dsp:nvSpPr>
        <dsp:cNvPr id="0" name=""/>
        <dsp:cNvSpPr/>
      </dsp:nvSpPr>
      <dsp:spPr>
        <a:xfrm>
          <a:off x="297180" y="331046"/>
          <a:ext cx="1828800" cy="1828800"/>
        </a:xfrm>
        <a:prstGeom prst="rect">
          <a:avLst/>
        </a:prstGeom>
        <a:gradFill flip="none" rotWithShape="1">
          <a:gsLst>
            <a:gs pos="0">
              <a:schemeClr val="accent1"/>
            </a:gs>
            <a:gs pos="100000">
              <a:schemeClr val="accent3"/>
            </a:gs>
          </a:gsLst>
          <a:lin ang="5400000" scaled="0"/>
          <a:tileRect/>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br>
            <a:rPr lang="en-US" sz="1200" kern="1200" dirty="0">
              <a:solidFill>
                <a:srgbClr val="FFFFFF"/>
              </a:solidFill>
            </a:rPr>
          </a:br>
          <a:br>
            <a:rPr lang="en-US" sz="1200" kern="1200" dirty="0">
              <a:solidFill>
                <a:srgbClr val="FFFFFF"/>
              </a:solidFill>
            </a:rPr>
          </a:br>
          <a:br>
            <a:rPr lang="en-US" sz="1200" kern="1200" dirty="0">
              <a:solidFill>
                <a:srgbClr val="FFFFFF"/>
              </a:solidFill>
            </a:rPr>
          </a:br>
          <a:br>
            <a:rPr lang="en-US" sz="1200" kern="1200" dirty="0">
              <a:solidFill>
                <a:srgbClr val="FFFFFF"/>
              </a:solidFill>
            </a:rPr>
          </a:br>
          <a:r>
            <a:rPr lang="en-US" sz="1200" kern="1200" dirty="0">
              <a:solidFill>
                <a:srgbClr val="FFFFFF"/>
              </a:solidFill>
            </a:rPr>
            <a:t>Best in class</a:t>
          </a:r>
        </a:p>
      </dsp:txBody>
      <dsp:txXfrm>
        <a:off x="297180" y="331046"/>
        <a:ext cx="1828800" cy="1828800"/>
      </dsp:txXfrm>
    </dsp:sp>
    <dsp:sp modelId="{02F97DDD-29D8-7341-870C-A0DFF4162F28}">
      <dsp:nvSpPr>
        <dsp:cNvPr id="0" name=""/>
        <dsp:cNvSpPr/>
      </dsp:nvSpPr>
      <dsp:spPr>
        <a:xfrm>
          <a:off x="2446019" y="331046"/>
          <a:ext cx="1828800" cy="1828800"/>
        </a:xfrm>
        <a:prstGeom prst="rect">
          <a:avLst/>
        </a:prstGeom>
        <a:gradFill flip="none" rotWithShape="1">
          <a:gsLst>
            <a:gs pos="0">
              <a:schemeClr val="accent1"/>
            </a:gs>
            <a:gs pos="100000">
              <a:schemeClr val="accent3"/>
            </a:gs>
          </a:gsLst>
          <a:lin ang="5400000" scaled="0"/>
          <a:tileRect/>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br>
            <a:rPr lang="en-US" sz="1200" kern="1200" dirty="0">
              <a:solidFill>
                <a:srgbClr val="FFFFFF"/>
              </a:solidFill>
            </a:rPr>
          </a:br>
          <a:br>
            <a:rPr lang="en-US" sz="1200" kern="1200" dirty="0">
              <a:solidFill>
                <a:srgbClr val="FFFFFF"/>
              </a:solidFill>
            </a:rPr>
          </a:br>
          <a:br>
            <a:rPr lang="en-US" sz="1200" kern="1200" dirty="0">
              <a:solidFill>
                <a:srgbClr val="FFFFFF"/>
              </a:solidFill>
            </a:rPr>
          </a:br>
          <a:br>
            <a:rPr lang="en-US" sz="1200" kern="1200" dirty="0">
              <a:solidFill>
                <a:srgbClr val="FFFFFF"/>
              </a:solidFill>
            </a:rPr>
          </a:br>
          <a:r>
            <a:rPr lang="en-US" sz="1200" kern="1200" dirty="0">
              <a:solidFill>
                <a:srgbClr val="FFFFFF"/>
              </a:solidFill>
            </a:rPr>
            <a:t>Very practical</a:t>
          </a:r>
        </a:p>
      </dsp:txBody>
      <dsp:txXfrm>
        <a:off x="2446019" y="331046"/>
        <a:ext cx="1828800" cy="1828800"/>
      </dsp:txXfrm>
    </dsp:sp>
    <dsp:sp modelId="{F28DA34A-3F78-2A49-9D10-DA63C4670857}">
      <dsp:nvSpPr>
        <dsp:cNvPr id="0" name=""/>
        <dsp:cNvSpPr/>
      </dsp:nvSpPr>
      <dsp:spPr>
        <a:xfrm>
          <a:off x="297180" y="2479886"/>
          <a:ext cx="1828800" cy="1828800"/>
        </a:xfrm>
        <a:prstGeom prst="rect">
          <a:avLst/>
        </a:prstGeom>
        <a:gradFill flip="none" rotWithShape="1">
          <a:gsLst>
            <a:gs pos="0">
              <a:schemeClr val="accent4"/>
            </a:gs>
            <a:gs pos="100000">
              <a:schemeClr val="accent5"/>
            </a:gs>
          </a:gsLst>
          <a:lin ang="5400000" scaled="0"/>
          <a:tileRect/>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br>
            <a:rPr lang="en-US" sz="1200" kern="1200" dirty="0">
              <a:solidFill>
                <a:srgbClr val="FFFFFF"/>
              </a:solidFill>
            </a:rPr>
          </a:br>
          <a:br>
            <a:rPr lang="en-US" sz="1200" kern="1200" dirty="0">
              <a:solidFill>
                <a:srgbClr val="FFFFFF"/>
              </a:solidFill>
            </a:rPr>
          </a:br>
          <a:br>
            <a:rPr lang="en-US" sz="1200" kern="1200" dirty="0">
              <a:solidFill>
                <a:srgbClr val="FFFFFF"/>
              </a:solidFill>
            </a:rPr>
          </a:br>
          <a:br>
            <a:rPr lang="en-US" sz="1200" kern="1200" dirty="0">
              <a:solidFill>
                <a:srgbClr val="FFFFFF"/>
              </a:solidFill>
            </a:rPr>
          </a:br>
          <a:r>
            <a:rPr lang="en-US" sz="1200" kern="1200" dirty="0">
              <a:solidFill>
                <a:srgbClr val="FFFFFF"/>
              </a:solidFill>
            </a:rPr>
            <a:t>High-level</a:t>
          </a:r>
        </a:p>
      </dsp:txBody>
      <dsp:txXfrm>
        <a:off x="297180" y="2479886"/>
        <a:ext cx="1828800" cy="1828800"/>
      </dsp:txXfrm>
    </dsp:sp>
    <dsp:sp modelId="{B55C5231-3E17-204C-9BC9-20065CA52065}">
      <dsp:nvSpPr>
        <dsp:cNvPr id="0" name=""/>
        <dsp:cNvSpPr/>
      </dsp:nvSpPr>
      <dsp:spPr>
        <a:xfrm>
          <a:off x="2446019" y="2479886"/>
          <a:ext cx="1828800" cy="1828800"/>
        </a:xfrm>
        <a:prstGeom prst="rect">
          <a:avLst/>
        </a:prstGeom>
        <a:gradFill flip="none" rotWithShape="1">
          <a:gsLst>
            <a:gs pos="0">
              <a:schemeClr val="accent4"/>
            </a:gs>
            <a:gs pos="100000">
              <a:schemeClr val="accent5"/>
            </a:gs>
          </a:gsLst>
          <a:lin ang="5400000" scaled="0"/>
          <a:tileRect/>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br>
            <a:rPr lang="en-US" sz="1200" kern="1200" dirty="0">
              <a:solidFill>
                <a:srgbClr val="FFFFFF"/>
              </a:solidFill>
            </a:rPr>
          </a:br>
          <a:br>
            <a:rPr lang="en-US" sz="1200" kern="1200" dirty="0">
              <a:solidFill>
                <a:srgbClr val="FFFFFF"/>
              </a:solidFill>
            </a:rPr>
          </a:br>
          <a:br>
            <a:rPr lang="en-US" sz="1200" kern="1200" dirty="0">
              <a:solidFill>
                <a:srgbClr val="FFFFFF"/>
              </a:solidFill>
            </a:rPr>
          </a:br>
          <a:br>
            <a:rPr lang="en-US" sz="1200" kern="1200" dirty="0">
              <a:solidFill>
                <a:srgbClr val="FFFFFF"/>
              </a:solidFill>
            </a:rPr>
          </a:br>
          <a:r>
            <a:rPr lang="en-US" sz="1200" kern="1200" dirty="0">
              <a:solidFill>
                <a:srgbClr val="FFFFFF"/>
              </a:solidFill>
            </a:rPr>
            <a:t>Spot on</a:t>
          </a:r>
        </a:p>
      </dsp:txBody>
      <dsp:txXfrm>
        <a:off x="2446019" y="2479886"/>
        <a:ext cx="1828800" cy="182880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BDC1C1A-EBA1-C041-91B6-DB84A72A1EA4}">
      <dsp:nvSpPr>
        <dsp:cNvPr id="0" name=""/>
        <dsp:cNvSpPr/>
      </dsp:nvSpPr>
      <dsp:spPr>
        <a:xfrm>
          <a:off x="155872" y="0"/>
          <a:ext cx="4093507" cy="4093507"/>
        </a:xfrm>
        <a:prstGeom prst="ellipse">
          <a:avLst/>
        </a:prstGeom>
        <a:solidFill>
          <a:schemeClr val="bg2"/>
        </a:solidFill>
        <a:ln w="3175" cmpd="sng">
          <a:solidFill>
            <a:schemeClr val="bg1"/>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US" sz="1200" kern="1200" baseline="0" dirty="0"/>
            <a:t> </a:t>
          </a:r>
          <a:endParaRPr lang="en-US" sz="1200" kern="1200" dirty="0"/>
        </a:p>
      </dsp:txBody>
      <dsp:txXfrm>
        <a:off x="1630353" y="204675"/>
        <a:ext cx="1144544" cy="614026"/>
      </dsp:txXfrm>
    </dsp:sp>
    <dsp:sp modelId="{19D3CC6C-315D-6D46-A1D0-2DDEC1C7A2BA}">
      <dsp:nvSpPr>
        <dsp:cNvPr id="0" name=""/>
        <dsp:cNvSpPr/>
      </dsp:nvSpPr>
      <dsp:spPr>
        <a:xfrm>
          <a:off x="880259" y="422187"/>
          <a:ext cx="3274805" cy="3274805"/>
        </a:xfrm>
        <a:prstGeom prst="ellipse">
          <a:avLst/>
        </a:prstGeom>
        <a:solidFill>
          <a:schemeClr val="accent5"/>
        </a:solidFill>
        <a:ln w="3175" cmpd="sng">
          <a:solidFill>
            <a:schemeClr val="bg1"/>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US" sz="1200" kern="1200" dirty="0"/>
            <a:t> </a:t>
          </a:r>
        </a:p>
      </dsp:txBody>
      <dsp:txXfrm>
        <a:off x="1945389" y="618676"/>
        <a:ext cx="1144544" cy="589465"/>
      </dsp:txXfrm>
    </dsp:sp>
    <dsp:sp modelId="{87FD9542-8FD3-C842-BF99-47B1884B62F8}">
      <dsp:nvSpPr>
        <dsp:cNvPr id="0" name=""/>
        <dsp:cNvSpPr/>
      </dsp:nvSpPr>
      <dsp:spPr>
        <a:xfrm>
          <a:off x="1606062" y="820600"/>
          <a:ext cx="2456104" cy="2456104"/>
        </a:xfrm>
        <a:prstGeom prst="ellipse">
          <a:avLst/>
        </a:prstGeom>
        <a:solidFill>
          <a:schemeClr val="accent3"/>
        </a:solidFill>
        <a:ln w="3175" cmpd="sng">
          <a:solidFill>
            <a:schemeClr val="bg1"/>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US" sz="1200" kern="1200" dirty="0"/>
            <a:t> </a:t>
          </a:r>
        </a:p>
      </dsp:txBody>
      <dsp:txXfrm>
        <a:off x="2261842" y="1004808"/>
        <a:ext cx="1144544" cy="552623"/>
      </dsp:txXfrm>
    </dsp:sp>
    <dsp:sp modelId="{80C83430-0DBD-4F49-9E64-0C82594BD9F0}">
      <dsp:nvSpPr>
        <dsp:cNvPr id="0" name=""/>
        <dsp:cNvSpPr/>
      </dsp:nvSpPr>
      <dsp:spPr>
        <a:xfrm>
          <a:off x="2331800" y="1233128"/>
          <a:ext cx="1637402" cy="1637402"/>
        </a:xfrm>
        <a:prstGeom prst="ellipse">
          <a:avLst/>
        </a:prstGeom>
        <a:solidFill>
          <a:schemeClr val="accent1"/>
        </a:solidFill>
        <a:ln w="3175" cmpd="sng">
          <a:solidFill>
            <a:schemeClr val="bg1"/>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US" sz="1200" kern="1200" dirty="0"/>
            <a:t> </a:t>
          </a:r>
        </a:p>
      </dsp:txBody>
      <dsp:txXfrm>
        <a:off x="2571592" y="1642478"/>
        <a:ext cx="1157818" cy="818701"/>
      </dsp:txXfrm>
    </dsp:sp>
  </dsp:spTree>
</dsp:drawing>
</file>

<file path=ppt/diagrams/layout1.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matrix2">
  <dgm:title val=""/>
  <dgm:desc val=""/>
  <dgm:catLst>
    <dgm:cat type="matrix" pri="3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0" destOrd="0"/>
        <dgm:cxn modelId="8" srcId="0" destId="4" srcOrd="1" destOrd="0"/>
      </dgm:cxnLst>
      <dgm:bg/>
      <dgm:whole/>
    </dgm:dataModel>
  </dgm:sampData>
  <dgm:styleData useDef="1">
    <dgm:dataModel>
      <dgm:ptLst/>
      <dgm:bg/>
      <dgm:whole/>
    </dgm:dataModel>
  </dgm:styleData>
  <dgm:clrData useDef="1">
    <dgm:dataModel>
      <dgm:ptLst/>
      <dgm:bg/>
      <dgm:whole/>
    </dgm:dataModel>
  </dgm:clrData>
  <dgm:layoutNode name="matrix">
    <dgm:varLst>
      <dgm:chMax val="1"/>
      <dgm:dir/>
      <dgm:resizeHandles val="exact"/>
    </dgm:varLst>
    <dgm:alg type="composite">
      <dgm:param type="ar" val="1"/>
    </dgm:alg>
    <dgm:shape xmlns:r="http://schemas.openxmlformats.org/officeDocument/2006/relationships" r:blip="">
      <dgm:adjLst/>
    </dgm:shape>
    <dgm:presOf/>
    <dgm:choose name="Name0">
      <dgm:if name="Name1" func="var" arg="dir" op="equ" val="norm">
        <dgm:constrLst>
          <dgm:constr type="primFontSz" for="ch" ptType="node" op="equ" val="65"/>
          <dgm:constr type="w" for="ch" forName="axisShape" refType="w"/>
          <dgm:constr type="h" for="ch" forName="axisShape" refType="h"/>
          <dgm:constr type="w" for="ch" forName="rect1" refType="w" fact="0.4"/>
          <dgm:constr type="h" for="ch" forName="rect1" refType="w" fact="0.4"/>
          <dgm:constr type="l" for="ch" forName="rect1" refType="w" fact="0.065"/>
          <dgm:constr type="t" for="ch" forName="rect1" refType="h" fact="0.065"/>
          <dgm:constr type="w" for="ch" forName="rect2" refType="w" fact="0.4"/>
          <dgm:constr type="h" for="ch" forName="rect2" refType="h" fact="0.4"/>
          <dgm:constr type="r" for="ch" forName="rect2" refType="w" fact="0.935"/>
          <dgm:constr type="t" for="ch" forName="rect2" refType="h" fact="0.065"/>
          <dgm:constr type="w" for="ch" forName="rect3" refType="w" fact="0.4"/>
          <dgm:constr type="h" for="ch" forName="rect3" refType="w" fact="0.4"/>
          <dgm:constr type="l" for="ch" forName="rect3" refType="w" fact="0.065"/>
          <dgm:constr type="b" for="ch" forName="rect3" refType="h" fact="0.935"/>
          <dgm:constr type="w" for="ch" forName="rect4" refType="w" fact="0.4"/>
          <dgm:constr type="h" for="ch" forName="rect4" refType="h" fact="0.4"/>
          <dgm:constr type="r" for="ch" forName="rect4" refType="w" fact="0.935"/>
          <dgm:constr type="b" for="ch" forName="rect4" refType="h" fact="0.935"/>
        </dgm:constrLst>
      </dgm:if>
      <dgm:else name="Name2">
        <dgm:constrLst>
          <dgm:constr type="primFontSz" for="ch" ptType="node" op="equ" val="65"/>
          <dgm:constr type="w" for="ch" forName="axisShape" refType="w"/>
          <dgm:constr type="h" for="ch" forName="axisShape" refType="h"/>
          <dgm:constr type="w" for="ch" forName="rect1" refType="w" fact="0.4"/>
          <dgm:constr type="h" for="ch" forName="rect1" refType="w" fact="0.4"/>
          <dgm:constr type="r" for="ch" forName="rect1" refType="w" fact="0.935"/>
          <dgm:constr type="t" for="ch" forName="rect1" refType="h" fact="0.065"/>
          <dgm:constr type="w" for="ch" forName="rect2" refType="w" fact="0.4"/>
          <dgm:constr type="h" for="ch" forName="rect2" refType="h" fact="0.4"/>
          <dgm:constr type="l" for="ch" forName="rect2" refType="w" fact="0.065"/>
          <dgm:constr type="t" for="ch" forName="rect2" refType="h" fact="0.065"/>
          <dgm:constr type="w" for="ch" forName="rect3" refType="w" fact="0.4"/>
          <dgm:constr type="h" for="ch" forName="rect3" refType="w" fact="0.4"/>
          <dgm:constr type="r" for="ch" forName="rect3" refType="w" fact="0.935"/>
          <dgm:constr type="b" for="ch" forName="rect3" refType="h" fact="0.935"/>
          <dgm:constr type="w" for="ch" forName="rect4" refType="w" fact="0.4"/>
          <dgm:constr type="h" for="ch" forName="rect4" refType="h" fact="0.4"/>
          <dgm:constr type="l" for="ch" forName="rect4" refType="w" fact="0.065"/>
          <dgm:constr type="b" for="ch" forName="rect4" refType="h" fact="0.935"/>
        </dgm:constrLst>
      </dgm:else>
    </dgm:choose>
    <dgm:ruleLst/>
    <dgm:choose name="Name3">
      <dgm:if name="Name4" axis="ch" ptType="node" func="cnt" op="gte" val="1">
        <dgm:layoutNode name="axisShape" styleLbl="bgShp">
          <dgm:alg type="sp"/>
          <dgm:shape xmlns:r="http://schemas.openxmlformats.org/officeDocument/2006/relationships" type="quadArrow" r:blip="">
            <dgm:adjLst>
              <dgm:adj idx="1" val="0.02"/>
              <dgm:adj idx="2" val="0.04"/>
              <dgm:adj idx="3" val="0.05"/>
            </dgm:adjLst>
          </dgm:shape>
          <dgm:presOf/>
          <dgm:constrLst/>
          <dgm:ruleLst/>
        </dgm:layoutNode>
        <dgm:layoutNode name="rect1">
          <dgm:varLst>
            <dgm:chMax val="0"/>
            <dgm:chPref val="0"/>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2">
          <dgm:varLst>
            <dgm:chMax val="0"/>
            <dgm:chPref val="0"/>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3">
          <dgm:varLst>
            <dgm:chMax val="0"/>
            <dgm:chPref val="0"/>
            <dgm:bulletEnabled val="1"/>
          </dgm:varLst>
          <dgm:alg type="tx"/>
          <dgm:shape xmlns:r="http://schemas.openxmlformats.org/officeDocument/2006/relationships" type="roundRect" r:blip="">
            <dgm:adjLst/>
          </dgm:shape>
          <dgm:presOf axis="ch desOrSelf"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4">
          <dgm:varLst>
            <dgm:chMax val="0"/>
            <dgm:chPref val="0"/>
            <dgm:bulletEnabled val="1"/>
          </dgm:varLst>
          <dgm:alg type="tx"/>
          <dgm:shape xmlns:r="http://schemas.openxmlformats.org/officeDocument/2006/relationships" type="roundRect" r:blip="">
            <dgm:adjLst/>
          </dgm:shape>
          <dgm:presOf axis="ch desOrSelf"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5"/>
    </dgm:choose>
  </dgm:layoutNode>
</dgm:layoutDef>
</file>

<file path=ppt/diagrams/layout3.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3A1D146-B4E0-1741-B9EE-9789392EFCC4}" type="datetimeFigureOut">
              <a:rPr lang="en-US" smtClean="0"/>
              <a:t>3/13/17</a:t>
            </a:fld>
            <a:endParaRPr lang="en-US"/>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97863621-2E60-B848-8968-B0341E26A312}" type="slidenum">
              <a:rPr lang="en-US" smtClean="0"/>
              <a:t>‹#›</a:t>
            </a:fld>
            <a:endParaRPr lang="en-US"/>
          </a:p>
        </p:txBody>
      </p:sp>
    </p:spTree>
    <p:extLst>
      <p:ext uri="{BB962C8B-B14F-4D97-AF65-F5344CB8AC3E}">
        <p14:creationId xmlns:p14="http://schemas.microsoft.com/office/powerpoint/2010/main" val="1730024718"/>
      </p:ext>
    </p:extLst>
  </p:cSld>
  <p:clrMap bg1="lt1" tx1="dk1" bg2="lt2" tx2="dk2" accent1="accent1" accent2="accent2" accent3="accent3" accent4="accent4" accent5="accent5" accent6="accent6" hlink="hlink" folHlink="folHlink"/>
  <p:notesStyle>
    <a:lvl1pPr marL="0" algn="l" defTabSz="609585" rtl="0" eaLnBrk="1" latinLnBrk="0" hangingPunct="1">
      <a:defRPr sz="1600" kern="1200">
        <a:solidFill>
          <a:schemeClr val="tx1"/>
        </a:solidFill>
        <a:latin typeface="+mn-lt"/>
        <a:ea typeface="+mn-ea"/>
        <a:cs typeface="+mn-cs"/>
      </a:defRPr>
    </a:lvl1pPr>
    <a:lvl2pPr marL="609585" algn="l" defTabSz="609585" rtl="0" eaLnBrk="1" latinLnBrk="0" hangingPunct="1">
      <a:defRPr sz="1600" kern="1200">
        <a:solidFill>
          <a:schemeClr val="tx1"/>
        </a:solidFill>
        <a:latin typeface="+mn-lt"/>
        <a:ea typeface="+mn-ea"/>
        <a:cs typeface="+mn-cs"/>
      </a:defRPr>
    </a:lvl2pPr>
    <a:lvl3pPr marL="1219170" algn="l" defTabSz="609585" rtl="0" eaLnBrk="1" latinLnBrk="0" hangingPunct="1">
      <a:defRPr sz="1600" kern="1200">
        <a:solidFill>
          <a:schemeClr val="tx1"/>
        </a:solidFill>
        <a:latin typeface="+mn-lt"/>
        <a:ea typeface="+mn-ea"/>
        <a:cs typeface="+mn-cs"/>
      </a:defRPr>
    </a:lvl3pPr>
    <a:lvl4pPr marL="1828754" algn="l" defTabSz="609585" rtl="0" eaLnBrk="1" latinLnBrk="0" hangingPunct="1">
      <a:defRPr sz="1600" kern="1200">
        <a:solidFill>
          <a:schemeClr val="tx1"/>
        </a:solidFill>
        <a:latin typeface="+mn-lt"/>
        <a:ea typeface="+mn-ea"/>
        <a:cs typeface="+mn-cs"/>
      </a:defRPr>
    </a:lvl4pPr>
    <a:lvl5pPr marL="2438339" algn="l" defTabSz="609585" rtl="0" eaLnBrk="1" latinLnBrk="0" hangingPunct="1">
      <a:defRPr sz="1600" kern="1200">
        <a:solidFill>
          <a:schemeClr val="tx1"/>
        </a:solidFill>
        <a:latin typeface="+mn-lt"/>
        <a:ea typeface="+mn-ea"/>
        <a:cs typeface="+mn-cs"/>
      </a:defRPr>
    </a:lvl5pPr>
    <a:lvl6pPr marL="3047924" algn="l" defTabSz="609585" rtl="0" eaLnBrk="1" latinLnBrk="0" hangingPunct="1">
      <a:defRPr sz="1600" kern="1200">
        <a:solidFill>
          <a:schemeClr val="tx1"/>
        </a:solidFill>
        <a:latin typeface="+mn-lt"/>
        <a:ea typeface="+mn-ea"/>
        <a:cs typeface="+mn-cs"/>
      </a:defRPr>
    </a:lvl6pPr>
    <a:lvl7pPr marL="3657509" algn="l" defTabSz="609585" rtl="0" eaLnBrk="1" latinLnBrk="0" hangingPunct="1">
      <a:defRPr sz="1600" kern="1200">
        <a:solidFill>
          <a:schemeClr val="tx1"/>
        </a:solidFill>
        <a:latin typeface="+mn-lt"/>
        <a:ea typeface="+mn-ea"/>
        <a:cs typeface="+mn-cs"/>
      </a:defRPr>
    </a:lvl7pPr>
    <a:lvl8pPr marL="4267093" algn="l" defTabSz="609585" rtl="0" eaLnBrk="1" latinLnBrk="0" hangingPunct="1">
      <a:defRPr sz="1600" kern="1200">
        <a:solidFill>
          <a:schemeClr val="tx1"/>
        </a:solidFill>
        <a:latin typeface="+mn-lt"/>
        <a:ea typeface="+mn-ea"/>
        <a:cs typeface="+mn-cs"/>
      </a:defRPr>
    </a:lvl8pPr>
    <a:lvl9pPr marL="4876678" algn="l" defTabSz="609585" rtl="0" eaLnBrk="1" latinLnBrk="0" hangingPunct="1">
      <a:defRPr sz="16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97863621-2E60-B848-8968-B0341E26A312}" type="slidenum">
              <a:rPr lang="en-US" smtClean="0"/>
              <a:t>14</a:t>
            </a:fld>
            <a:endParaRPr lang="en-US"/>
          </a:p>
        </p:txBody>
      </p:sp>
    </p:spTree>
    <p:extLst>
      <p:ext uri="{BB962C8B-B14F-4D97-AF65-F5344CB8AC3E}">
        <p14:creationId xmlns:p14="http://schemas.microsoft.com/office/powerpoint/2010/main" val="404719380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7863621-2E60-B848-8968-B0341E26A312}" type="slidenum">
              <a:rPr lang="en-US" smtClean="0"/>
              <a:t>107</a:t>
            </a:fld>
            <a:endParaRPr lang="en-US"/>
          </a:p>
        </p:txBody>
      </p:sp>
    </p:spTree>
    <p:extLst>
      <p:ext uri="{BB962C8B-B14F-4D97-AF65-F5344CB8AC3E}">
        <p14:creationId xmlns:p14="http://schemas.microsoft.com/office/powerpoint/2010/main" val="156180061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60446101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2_Title Slide">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438671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Four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r>
              <a:rPr lang="en-US"/>
              <a:t>Click icon to add picture</a:t>
            </a:r>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r>
              <a:rPr lang="en-US"/>
              <a:t>Click icon to add picture</a:t>
            </a:r>
          </a:p>
        </p:txBody>
      </p:sp>
      <p:sp>
        <p:nvSpPr>
          <p:cNvPr id="6" name="Picture Placeholder 3"/>
          <p:cNvSpPr>
            <a:spLocks noGrp="1"/>
          </p:cNvSpPr>
          <p:nvPr>
            <p:ph type="pic" sz="quarter" idx="12"/>
          </p:nvPr>
        </p:nvSpPr>
        <p:spPr>
          <a:xfrm>
            <a:off x="61976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2"/>
            </a:outerShdw>
          </a:effectLst>
        </p:spPr>
        <p:txBody>
          <a:bodyPr anchor="ctr">
            <a:normAutofit/>
          </a:bodyPr>
          <a:lstStyle>
            <a:lvl1pPr marL="0" indent="0" algn="ctr">
              <a:buNone/>
              <a:defRPr sz="1400"/>
            </a:lvl1pPr>
          </a:lstStyle>
          <a:p>
            <a:r>
              <a:rPr lang="en-US"/>
              <a:t>Click icon to add picture</a:t>
            </a:r>
          </a:p>
        </p:txBody>
      </p:sp>
      <p:sp>
        <p:nvSpPr>
          <p:cNvPr id="7" name="Picture Placeholder 3"/>
          <p:cNvSpPr>
            <a:spLocks noGrp="1"/>
          </p:cNvSpPr>
          <p:nvPr>
            <p:ph type="pic" sz="quarter" idx="13"/>
          </p:nvPr>
        </p:nvSpPr>
        <p:spPr>
          <a:xfrm>
            <a:off x="88392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anchor="ctr">
            <a:normAutofit/>
          </a:bodyPr>
          <a:lstStyle>
            <a:lvl1pPr marL="0" indent="0" algn="ctr">
              <a:buNone/>
              <a:defRPr sz="1400"/>
            </a:lvl1pPr>
          </a:lstStyle>
          <a:p>
            <a:r>
              <a:rPr lang="en-US"/>
              <a:t>Click icon to add picture</a:t>
            </a:r>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22"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897720103"/>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Three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Clr>
                <a:schemeClr val="accent2"/>
              </a:buClr>
              <a:buSzPct val="100000"/>
              <a:buFont typeface="Arial" panose="020B0604020202020204" pitchFamily="34" charset="0"/>
              <a:buChar char="•"/>
              <a:defRPr sz="1400"/>
            </a:lvl2pPr>
            <a:lvl3pPr marL="342900" indent="-171450">
              <a:buClr>
                <a:schemeClr val="accent2"/>
              </a:buClr>
              <a:buSzPct val="100000"/>
              <a:defRPr sz="1400"/>
            </a:lvl3pPr>
            <a:lvl4pPr marL="514350" indent="-171450">
              <a:buClr>
                <a:schemeClr val="accent2"/>
              </a:buClr>
              <a:buSzPct val="100000"/>
              <a:defRPr sz="1400"/>
            </a:lvl4pPr>
            <a:lvl5pPr>
              <a:buClr>
                <a:schemeClr val="accent2"/>
              </a:buClr>
              <a:buSzPct val="100000"/>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7451219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hree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4"/>
          <p:cNvSpPr>
            <a:spLocks noGrp="1"/>
          </p:cNvSpPr>
          <p:nvPr>
            <p:ph type="body" sz="quarter" idx="2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120505256"/>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wo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7000"/>
            <a:ext cx="5085589" cy="1472184"/>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10837757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wo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7000"/>
            <a:ext cx="5085589" cy="1472184"/>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4"/>
          <p:cNvSpPr>
            <a:spLocks noGrp="1"/>
          </p:cNvSpPr>
          <p:nvPr>
            <p:ph type="body" sz="quarter" idx="2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67513058"/>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Eight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65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81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Picture Placeholder 3"/>
          <p:cNvSpPr>
            <a:spLocks noGrp="1"/>
          </p:cNvSpPr>
          <p:nvPr>
            <p:ph type="pic" sz="quarter" idx="22"/>
          </p:nvPr>
        </p:nvSpPr>
        <p:spPr>
          <a:xfrm>
            <a:off x="913384" y="3057004"/>
            <a:ext cx="2438400" cy="1476165"/>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3" name="Picture Placeholder 3"/>
          <p:cNvSpPr>
            <a:spLocks noGrp="1"/>
          </p:cNvSpPr>
          <p:nvPr>
            <p:ph type="pic" sz="quarter" idx="24"/>
          </p:nvPr>
        </p:nvSpPr>
        <p:spPr>
          <a:xfrm>
            <a:off x="61965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88381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161413822"/>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Eight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65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81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Picture Placeholder 3"/>
          <p:cNvSpPr>
            <a:spLocks noGrp="1"/>
          </p:cNvSpPr>
          <p:nvPr>
            <p:ph type="pic" sz="quarter" idx="22"/>
          </p:nvPr>
        </p:nvSpPr>
        <p:spPr>
          <a:xfrm>
            <a:off x="913384" y="3057004"/>
            <a:ext cx="2438400" cy="1476165"/>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3" name="Picture Placeholder 3"/>
          <p:cNvSpPr>
            <a:spLocks noGrp="1"/>
          </p:cNvSpPr>
          <p:nvPr>
            <p:ph type="pic" sz="quarter" idx="24"/>
          </p:nvPr>
        </p:nvSpPr>
        <p:spPr>
          <a:xfrm>
            <a:off x="61965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88381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585798400"/>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Six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Picture Placeholder 3"/>
          <p:cNvSpPr>
            <a:spLocks noGrp="1"/>
          </p:cNvSpPr>
          <p:nvPr>
            <p:ph type="pic" sz="quarter" idx="23"/>
          </p:nvPr>
        </p:nvSpPr>
        <p:spPr>
          <a:xfrm>
            <a:off x="914400"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5" name="Picture Placeholder 3"/>
          <p:cNvSpPr>
            <a:spLocks noGrp="1"/>
          </p:cNvSpPr>
          <p:nvPr>
            <p:ph type="pic" sz="quarter" idx="24"/>
          </p:nvPr>
        </p:nvSpPr>
        <p:spPr>
          <a:xfrm>
            <a:off x="4431792"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7949184"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3534889272"/>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Six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Picture Placeholder 3"/>
          <p:cNvSpPr>
            <a:spLocks noGrp="1"/>
          </p:cNvSpPr>
          <p:nvPr>
            <p:ph type="pic" sz="quarter" idx="23"/>
          </p:nvPr>
        </p:nvSpPr>
        <p:spPr>
          <a:xfrm>
            <a:off x="914400"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5" name="Picture Placeholder 3"/>
          <p:cNvSpPr>
            <a:spLocks noGrp="1"/>
          </p:cNvSpPr>
          <p:nvPr>
            <p:ph type="pic" sz="quarter" idx="24"/>
          </p:nvPr>
        </p:nvSpPr>
        <p:spPr>
          <a:xfrm>
            <a:off x="4431792"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7949184"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33798291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Four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3536" y="1397000"/>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Picture Placeholder 3"/>
          <p:cNvSpPr>
            <a:spLocks noGrp="1"/>
          </p:cNvSpPr>
          <p:nvPr>
            <p:ph type="pic" sz="quarter" idx="24"/>
          </p:nvPr>
        </p:nvSpPr>
        <p:spPr>
          <a:xfrm>
            <a:off x="915925" y="3060985"/>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Picture Placeholder 3"/>
          <p:cNvSpPr>
            <a:spLocks noGrp="1"/>
          </p:cNvSpPr>
          <p:nvPr>
            <p:ph type="pic" sz="quarter" idx="25"/>
          </p:nvPr>
        </p:nvSpPr>
        <p:spPr>
          <a:xfrm>
            <a:off x="6193536" y="3060985"/>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28469091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3_Title Slide">
    <p:bg>
      <p:bgPr>
        <a:solidFill>
          <a:schemeClr val="accent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498664038"/>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Four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3536" y="1397000"/>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Picture Placeholder 3"/>
          <p:cNvSpPr>
            <a:spLocks noGrp="1"/>
          </p:cNvSpPr>
          <p:nvPr>
            <p:ph type="pic" sz="quarter" idx="24"/>
          </p:nvPr>
        </p:nvSpPr>
        <p:spPr>
          <a:xfrm>
            <a:off x="915925" y="3060985"/>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Picture Placeholder 3"/>
          <p:cNvSpPr>
            <a:spLocks noGrp="1"/>
          </p:cNvSpPr>
          <p:nvPr>
            <p:ph type="pic" sz="quarter" idx="25"/>
          </p:nvPr>
        </p:nvSpPr>
        <p:spPr>
          <a:xfrm>
            <a:off x="6193536" y="3060985"/>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2"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131065832"/>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Four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4604358"/>
            <a:ext cx="2441448"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143627621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Four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4604358"/>
            <a:ext cx="2441448"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831495265"/>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Three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6999"/>
            <a:ext cx="3328416"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4604358"/>
            <a:ext cx="3328416"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4107628776"/>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Three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6999"/>
            <a:ext cx="3328416"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4604358"/>
            <a:ext cx="3328416"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354920510"/>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2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6999"/>
            <a:ext cx="5085589"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97049575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Two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6999"/>
            <a:ext cx="5085589"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352860086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4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2982317"/>
            <a:ext cx="2441448"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173097914"/>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4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2982317"/>
            <a:ext cx="2441448"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4"/>
          <p:cNvSpPr>
            <a:spLocks noGrp="1"/>
          </p:cNvSpPr>
          <p:nvPr>
            <p:ph type="body" sz="quarter" idx="27"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12282183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Three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2982317"/>
            <a:ext cx="3328416"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Text Placeholder 4"/>
          <p:cNvSpPr>
            <a:spLocks noGrp="1"/>
          </p:cNvSpPr>
          <p:nvPr>
            <p:ph type="body" sz="quarter" idx="24"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19941979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11_Title Slide">
    <p:bg>
      <p:bgPr>
        <a:solidFill>
          <a:schemeClr val="accent3"/>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708450379"/>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hree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2982317"/>
            <a:ext cx="3328416"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020532732"/>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Two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7000"/>
            <a:ext cx="5085589"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128660861"/>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wo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7000"/>
            <a:ext cx="5085589"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4"/>
          <p:cNvSpPr>
            <a:spLocks noGrp="1"/>
          </p:cNvSpPr>
          <p:nvPr>
            <p:ph type="body" sz="quarter" idx="23"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30526152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12 team">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9"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0"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1" name="Picture Placeholder 3"/>
          <p:cNvSpPr>
            <a:spLocks noGrp="1"/>
          </p:cNvSpPr>
          <p:nvPr>
            <p:ph type="pic" sz="quarter" idx="19"/>
          </p:nvPr>
        </p:nvSpPr>
        <p:spPr>
          <a:xfrm>
            <a:off x="3483710"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2"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3" name="Picture Placeholder 3"/>
          <p:cNvSpPr>
            <a:spLocks noGrp="1"/>
          </p:cNvSpPr>
          <p:nvPr>
            <p:ph type="pic" sz="quarter" idx="21"/>
          </p:nvPr>
        </p:nvSpPr>
        <p:spPr>
          <a:xfrm>
            <a:off x="6392033"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4"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5" name="Picture Placeholder 3"/>
          <p:cNvSpPr>
            <a:spLocks noGrp="1"/>
          </p:cNvSpPr>
          <p:nvPr>
            <p:ph type="pic" sz="quarter" idx="23"/>
          </p:nvPr>
        </p:nvSpPr>
        <p:spPr>
          <a:xfrm>
            <a:off x="9300356"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6"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7" name="Picture Placeholder 3"/>
          <p:cNvSpPr>
            <a:spLocks noGrp="1"/>
          </p:cNvSpPr>
          <p:nvPr>
            <p:ph type="pic" sz="quarter" idx="25"/>
          </p:nvPr>
        </p:nvSpPr>
        <p:spPr>
          <a:xfrm>
            <a:off x="575387"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8"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9" name="Picture Placeholder 3"/>
          <p:cNvSpPr>
            <a:spLocks noGrp="1"/>
          </p:cNvSpPr>
          <p:nvPr>
            <p:ph type="pic" sz="quarter" idx="27"/>
          </p:nvPr>
        </p:nvSpPr>
        <p:spPr>
          <a:xfrm>
            <a:off x="3483710"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0"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1" name="Picture Placeholder 3"/>
          <p:cNvSpPr>
            <a:spLocks noGrp="1"/>
          </p:cNvSpPr>
          <p:nvPr>
            <p:ph type="pic" sz="quarter" idx="29"/>
          </p:nvPr>
        </p:nvSpPr>
        <p:spPr>
          <a:xfrm>
            <a:off x="6392033"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2"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3" name="Picture Placeholder 3"/>
          <p:cNvSpPr>
            <a:spLocks noGrp="1"/>
          </p:cNvSpPr>
          <p:nvPr>
            <p:ph type="pic" sz="quarter" idx="31"/>
          </p:nvPr>
        </p:nvSpPr>
        <p:spPr>
          <a:xfrm>
            <a:off x="9300356"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4"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5" name="Picture Placeholder 3"/>
          <p:cNvSpPr>
            <a:spLocks noGrp="1"/>
          </p:cNvSpPr>
          <p:nvPr>
            <p:ph type="pic" sz="quarter" idx="33"/>
          </p:nvPr>
        </p:nvSpPr>
        <p:spPr>
          <a:xfrm>
            <a:off x="575387"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6"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7" name="Picture Placeholder 3"/>
          <p:cNvSpPr>
            <a:spLocks noGrp="1"/>
          </p:cNvSpPr>
          <p:nvPr>
            <p:ph type="pic" sz="quarter" idx="35"/>
          </p:nvPr>
        </p:nvSpPr>
        <p:spPr>
          <a:xfrm>
            <a:off x="3483710"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8"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9" name="Picture Placeholder 3"/>
          <p:cNvSpPr>
            <a:spLocks noGrp="1"/>
          </p:cNvSpPr>
          <p:nvPr>
            <p:ph type="pic" sz="quarter" idx="37"/>
          </p:nvPr>
        </p:nvSpPr>
        <p:spPr>
          <a:xfrm>
            <a:off x="6392033"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70"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71" name="Picture Placeholder 3"/>
          <p:cNvSpPr>
            <a:spLocks noGrp="1"/>
          </p:cNvSpPr>
          <p:nvPr>
            <p:ph type="pic" sz="quarter" idx="39"/>
          </p:nvPr>
        </p:nvSpPr>
        <p:spPr>
          <a:xfrm>
            <a:off x="9300356"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72"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4269394054"/>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12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
        <p:nvSpPr>
          <p:cNvPr id="50"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1"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2" name="Picture Placeholder 3"/>
          <p:cNvSpPr>
            <a:spLocks noGrp="1"/>
          </p:cNvSpPr>
          <p:nvPr>
            <p:ph type="pic" sz="quarter" idx="19"/>
          </p:nvPr>
        </p:nvSpPr>
        <p:spPr>
          <a:xfrm>
            <a:off x="3483710"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3"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4" name="Picture Placeholder 3"/>
          <p:cNvSpPr>
            <a:spLocks noGrp="1"/>
          </p:cNvSpPr>
          <p:nvPr>
            <p:ph type="pic" sz="quarter" idx="21"/>
          </p:nvPr>
        </p:nvSpPr>
        <p:spPr>
          <a:xfrm>
            <a:off x="6392033"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5"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6" name="Picture Placeholder 3"/>
          <p:cNvSpPr>
            <a:spLocks noGrp="1"/>
          </p:cNvSpPr>
          <p:nvPr>
            <p:ph type="pic" sz="quarter" idx="23"/>
          </p:nvPr>
        </p:nvSpPr>
        <p:spPr>
          <a:xfrm>
            <a:off x="9300356"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7"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8" name="Picture Placeholder 3"/>
          <p:cNvSpPr>
            <a:spLocks noGrp="1"/>
          </p:cNvSpPr>
          <p:nvPr>
            <p:ph type="pic" sz="quarter" idx="25"/>
          </p:nvPr>
        </p:nvSpPr>
        <p:spPr>
          <a:xfrm>
            <a:off x="575387"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9"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0" name="Picture Placeholder 3"/>
          <p:cNvSpPr>
            <a:spLocks noGrp="1"/>
          </p:cNvSpPr>
          <p:nvPr>
            <p:ph type="pic" sz="quarter" idx="27"/>
          </p:nvPr>
        </p:nvSpPr>
        <p:spPr>
          <a:xfrm>
            <a:off x="3483710"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1"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2" name="Picture Placeholder 3"/>
          <p:cNvSpPr>
            <a:spLocks noGrp="1"/>
          </p:cNvSpPr>
          <p:nvPr>
            <p:ph type="pic" sz="quarter" idx="29"/>
          </p:nvPr>
        </p:nvSpPr>
        <p:spPr>
          <a:xfrm>
            <a:off x="6392033"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3"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4" name="Picture Placeholder 3"/>
          <p:cNvSpPr>
            <a:spLocks noGrp="1"/>
          </p:cNvSpPr>
          <p:nvPr>
            <p:ph type="pic" sz="quarter" idx="31"/>
          </p:nvPr>
        </p:nvSpPr>
        <p:spPr>
          <a:xfrm>
            <a:off x="9300356"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5"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6" name="Picture Placeholder 3"/>
          <p:cNvSpPr>
            <a:spLocks noGrp="1"/>
          </p:cNvSpPr>
          <p:nvPr>
            <p:ph type="pic" sz="quarter" idx="33"/>
          </p:nvPr>
        </p:nvSpPr>
        <p:spPr>
          <a:xfrm>
            <a:off x="575387"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7"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68" name="Picture Placeholder 3"/>
          <p:cNvSpPr>
            <a:spLocks noGrp="1"/>
          </p:cNvSpPr>
          <p:nvPr>
            <p:ph type="pic" sz="quarter" idx="35"/>
          </p:nvPr>
        </p:nvSpPr>
        <p:spPr>
          <a:xfrm>
            <a:off x="3483710"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69"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70" name="Picture Placeholder 3"/>
          <p:cNvSpPr>
            <a:spLocks noGrp="1"/>
          </p:cNvSpPr>
          <p:nvPr>
            <p:ph type="pic" sz="quarter" idx="37"/>
          </p:nvPr>
        </p:nvSpPr>
        <p:spPr>
          <a:xfrm>
            <a:off x="6392033"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71"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72" name="Picture Placeholder 3"/>
          <p:cNvSpPr>
            <a:spLocks noGrp="1"/>
          </p:cNvSpPr>
          <p:nvPr>
            <p:ph type="pic" sz="quarter" idx="39"/>
          </p:nvPr>
        </p:nvSpPr>
        <p:spPr>
          <a:xfrm>
            <a:off x="9300356"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73"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838073415"/>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9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
        <p:nvSpPr>
          <p:cNvPr id="22"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3"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4" name="Picture Placeholder 3"/>
          <p:cNvSpPr>
            <a:spLocks noGrp="1"/>
          </p:cNvSpPr>
          <p:nvPr>
            <p:ph type="pic" sz="quarter" idx="19"/>
          </p:nvPr>
        </p:nvSpPr>
        <p:spPr>
          <a:xfrm>
            <a:off x="4360325"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5"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6" name="Picture Placeholder 3"/>
          <p:cNvSpPr>
            <a:spLocks noGrp="1"/>
          </p:cNvSpPr>
          <p:nvPr>
            <p:ph type="pic" sz="quarter" idx="21"/>
          </p:nvPr>
        </p:nvSpPr>
        <p:spPr>
          <a:xfrm>
            <a:off x="8145262" y="1639789"/>
            <a:ext cx="914400" cy="914400"/>
          </a:xfr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1"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2" name="Picture Placeholder 3"/>
          <p:cNvSpPr>
            <a:spLocks noGrp="1"/>
          </p:cNvSpPr>
          <p:nvPr>
            <p:ph type="pic" sz="quarter" idx="25"/>
          </p:nvPr>
        </p:nvSpPr>
        <p:spPr>
          <a:xfrm>
            <a:off x="575387"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9"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0" name="Picture Placeholder 3"/>
          <p:cNvSpPr>
            <a:spLocks noGrp="1"/>
          </p:cNvSpPr>
          <p:nvPr>
            <p:ph type="pic" sz="quarter" idx="27"/>
          </p:nvPr>
        </p:nvSpPr>
        <p:spPr>
          <a:xfrm>
            <a:off x="4360325"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7"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8" name="Picture Placeholder 3"/>
          <p:cNvSpPr>
            <a:spLocks noGrp="1"/>
          </p:cNvSpPr>
          <p:nvPr>
            <p:ph type="pic" sz="quarter" idx="29"/>
          </p:nvPr>
        </p:nvSpPr>
        <p:spPr>
          <a:xfrm>
            <a:off x="8145262" y="3153547"/>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0"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1" name="Picture Placeholder 3"/>
          <p:cNvSpPr>
            <a:spLocks noGrp="1"/>
          </p:cNvSpPr>
          <p:nvPr>
            <p:ph type="pic" sz="quarter" idx="33"/>
          </p:nvPr>
        </p:nvSpPr>
        <p:spPr>
          <a:xfrm>
            <a:off x="575387"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2"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3" name="Picture Placeholder 3"/>
          <p:cNvSpPr>
            <a:spLocks noGrp="1"/>
          </p:cNvSpPr>
          <p:nvPr>
            <p:ph type="pic" sz="quarter" idx="35"/>
          </p:nvPr>
        </p:nvSpPr>
        <p:spPr>
          <a:xfrm>
            <a:off x="4360325"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4"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5" name="Picture Placeholder 3"/>
          <p:cNvSpPr>
            <a:spLocks noGrp="1"/>
          </p:cNvSpPr>
          <p:nvPr>
            <p:ph type="pic" sz="quarter" idx="37"/>
          </p:nvPr>
        </p:nvSpPr>
        <p:spPr>
          <a:xfrm>
            <a:off x="8145262" y="4667304"/>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6"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599570417"/>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9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21"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2"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3" name="Picture Placeholder 3"/>
          <p:cNvSpPr>
            <a:spLocks noGrp="1"/>
          </p:cNvSpPr>
          <p:nvPr>
            <p:ph type="pic" sz="quarter" idx="19"/>
          </p:nvPr>
        </p:nvSpPr>
        <p:spPr>
          <a:xfrm>
            <a:off x="4360325"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4"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5" name="Picture Placeholder 3"/>
          <p:cNvSpPr>
            <a:spLocks noGrp="1"/>
          </p:cNvSpPr>
          <p:nvPr>
            <p:ph type="pic" sz="quarter" idx="21"/>
          </p:nvPr>
        </p:nvSpPr>
        <p:spPr>
          <a:xfrm>
            <a:off x="8145262" y="1639789"/>
            <a:ext cx="914400" cy="914400"/>
          </a:xfr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6"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5"/>
          </p:nvPr>
        </p:nvSpPr>
        <p:spPr>
          <a:xfrm>
            <a:off x="575387"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2"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27"/>
          </p:nvPr>
        </p:nvSpPr>
        <p:spPr>
          <a:xfrm>
            <a:off x="4360325"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0"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29"/>
          </p:nvPr>
        </p:nvSpPr>
        <p:spPr>
          <a:xfrm>
            <a:off x="8145262" y="3153547"/>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Picture Placeholder 3"/>
          <p:cNvSpPr>
            <a:spLocks noGrp="1"/>
          </p:cNvSpPr>
          <p:nvPr>
            <p:ph type="pic" sz="quarter" idx="33"/>
          </p:nvPr>
        </p:nvSpPr>
        <p:spPr>
          <a:xfrm>
            <a:off x="575387"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0"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1" name="Picture Placeholder 3"/>
          <p:cNvSpPr>
            <a:spLocks noGrp="1"/>
          </p:cNvSpPr>
          <p:nvPr>
            <p:ph type="pic" sz="quarter" idx="35"/>
          </p:nvPr>
        </p:nvSpPr>
        <p:spPr>
          <a:xfrm>
            <a:off x="4360325"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2"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3" name="Picture Placeholder 3"/>
          <p:cNvSpPr>
            <a:spLocks noGrp="1"/>
          </p:cNvSpPr>
          <p:nvPr>
            <p:ph type="pic" sz="quarter" idx="37"/>
          </p:nvPr>
        </p:nvSpPr>
        <p:spPr>
          <a:xfrm>
            <a:off x="8145262" y="4667304"/>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4"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72007160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6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5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91418127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6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5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1696599944"/>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0030875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12_Title Slide">
    <p:bg>
      <p:bgPr>
        <a:solidFill>
          <a:schemeClr val="accent4"/>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41470272"/>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1_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526411736"/>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3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664823778"/>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3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98397180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4 Team Subtitle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2401107611"/>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4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2598263300"/>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33_Title Only">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1" y="1268759"/>
            <a:ext cx="2352260" cy="3535680"/>
          </a:xfrm>
          <a:solidFill>
            <a:schemeClr val="bg1">
              <a:lumMod val="95000"/>
            </a:schemeClr>
          </a:solidFill>
        </p:spPr>
        <p:txBody>
          <a:bodyPr anchor="ctr">
            <a:normAutofit/>
          </a:bodyPr>
          <a:lstStyle>
            <a:lvl1pPr marL="0" indent="0" algn="ctr">
              <a:buNone/>
              <a:defRPr sz="1400"/>
            </a:lvl1pPr>
          </a:lstStyle>
          <a:p>
            <a:r>
              <a:rPr lang="en-US"/>
              <a:t>Click icon to add picture</a:t>
            </a:r>
          </a:p>
        </p:txBody>
      </p:sp>
      <p:sp>
        <p:nvSpPr>
          <p:cNvPr id="5" name="Picture Placeholder 3"/>
          <p:cNvSpPr>
            <a:spLocks noGrp="1"/>
          </p:cNvSpPr>
          <p:nvPr>
            <p:ph type="pic" sz="quarter" idx="11"/>
          </p:nvPr>
        </p:nvSpPr>
        <p:spPr>
          <a:xfrm>
            <a:off x="6257971" y="1268759"/>
            <a:ext cx="2352260" cy="3535680"/>
          </a:xfrm>
          <a:solidFill>
            <a:schemeClr val="bg1">
              <a:lumMod val="95000"/>
            </a:schemeClr>
          </a:solidFill>
        </p:spPr>
        <p:txBody>
          <a:bodyPr anchor="ctr">
            <a:normAutofit/>
          </a:bodyPr>
          <a:lstStyle>
            <a:lvl1pPr marL="0" indent="0" algn="ctr">
              <a:buNone/>
              <a:defRPr sz="1400"/>
            </a:lvl1pPr>
          </a:lstStyle>
          <a:p>
            <a:r>
              <a:rPr lang="en-US"/>
              <a:t>Click icon to add picture</a:t>
            </a:r>
          </a:p>
        </p:txBody>
      </p:sp>
      <p:sp>
        <p:nvSpPr>
          <p:cNvPr id="8" name="Text Placeholder 9"/>
          <p:cNvSpPr>
            <a:spLocks noGrp="1"/>
          </p:cNvSpPr>
          <p:nvPr>
            <p:ph type="body" sz="quarter" idx="14"/>
          </p:nvPr>
        </p:nvSpPr>
        <p:spPr>
          <a:xfrm>
            <a:off x="3467708"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9"/>
          <p:cNvSpPr>
            <a:spLocks noGrp="1"/>
          </p:cNvSpPr>
          <p:nvPr>
            <p:ph type="body" sz="quarter" idx="15"/>
          </p:nvPr>
        </p:nvSpPr>
        <p:spPr>
          <a:xfrm>
            <a:off x="8797789"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Text Placeholder 9"/>
          <p:cNvSpPr>
            <a:spLocks noGrp="1"/>
          </p:cNvSpPr>
          <p:nvPr>
            <p:ph type="body" sz="quarter" idx="16"/>
          </p:nvPr>
        </p:nvSpPr>
        <p:spPr>
          <a:xfrm>
            <a:off x="914400" y="4980565"/>
            <a:ext cx="503311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9"/>
          <p:cNvSpPr>
            <a:spLocks noGrp="1"/>
          </p:cNvSpPr>
          <p:nvPr>
            <p:ph type="body" sz="quarter" idx="17"/>
          </p:nvPr>
        </p:nvSpPr>
        <p:spPr>
          <a:xfrm>
            <a:off x="6257971" y="4980565"/>
            <a:ext cx="501962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78524144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2_Title Slide">
    <p:bg>
      <p:bgPr>
        <a:gradFill>
          <a:gsLst>
            <a:gs pos="0">
              <a:schemeClr val="accent1"/>
            </a:gs>
            <a:gs pos="100000">
              <a:schemeClr val="accent5"/>
            </a:gs>
          </a:gsLst>
          <a:lin ang="5400000" scaled="0"/>
        </a:gra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2209914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13_Title Slide">
    <p:bg>
      <p:bgPr>
        <a:solidFill>
          <a:schemeClr val="accent5"/>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8147788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14_Title Slide">
    <p:bg>
      <p:bgPr>
        <a:solidFill>
          <a:schemeClr val="accent6"/>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41553215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16_Title Slide">
    <p:bg>
      <p:bgPr>
        <a:solidFill>
          <a:schemeClr val="bg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28869631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15_Title Slide">
    <p:bg>
      <p:bgPr>
        <a:solidFill>
          <a:schemeClr val="tx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798257483"/>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088201146"/>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1_Title Sub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6898522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1_Title Slide">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1789259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p:cSld name="Two column text no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76239" indent="-24764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3615982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p:cSld name="Two column tex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57189" indent="-22859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68214064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p:cSld name="Two Conten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070275994"/>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21920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21920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2803789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219200"/>
            <a:ext cx="5082117" cy="307776"/>
          </a:xfrm>
        </p:spPr>
        <p:txBody>
          <a:bodyPr wrap="square" anchor="b">
            <a:spAutoFit/>
          </a:bodyPr>
          <a:lstStyle>
            <a:lvl1pPr marL="0" indent="0">
              <a:spcBef>
                <a:spcPts val="0"/>
              </a:spcBef>
              <a:buNone/>
              <a:defRPr sz="2000" b="1">
                <a:latin typeface="Open Sans" panose="020B0606030504020204" pitchFamily="34" charset="0"/>
                <a:ea typeface="Open Sans" panose="020B0606030504020204" pitchFamily="34" charset="0"/>
                <a:cs typeface="Open Sans" panose="020B0606030504020204" pitchFamily="34" charset="0"/>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4" name="Content Placeholder 3"/>
          <p:cNvSpPr>
            <a:spLocks noGrp="1"/>
          </p:cNvSpPr>
          <p:nvPr>
            <p:ph sz="half" idx="2"/>
          </p:nvPr>
        </p:nvSpPr>
        <p:spPr>
          <a:xfrm>
            <a:off x="914400" y="1560285"/>
            <a:ext cx="5082117" cy="4565877"/>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9" y="1219200"/>
            <a:ext cx="5084232" cy="307776"/>
          </a:xfrm>
        </p:spPr>
        <p:txBody>
          <a:bodyPr wrap="square" anchor="b">
            <a:spAutoFit/>
          </a:bodyPr>
          <a:lstStyle>
            <a:lvl1pPr marL="0" indent="0">
              <a:spcBef>
                <a:spcPts val="0"/>
              </a:spcBef>
              <a:buNone/>
              <a:defRPr sz="2000" b="1">
                <a:latin typeface="Open Sans" panose="020B0606030504020204" pitchFamily="34" charset="0"/>
                <a:ea typeface="Open Sans" panose="020B0606030504020204" pitchFamily="34" charset="0"/>
                <a:cs typeface="Open Sans" panose="020B0606030504020204" pitchFamily="34" charset="0"/>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6" name="Content Placeholder 5"/>
          <p:cNvSpPr>
            <a:spLocks noGrp="1"/>
          </p:cNvSpPr>
          <p:nvPr>
            <p:ph sz="quarter" idx="4"/>
          </p:nvPr>
        </p:nvSpPr>
        <p:spPr>
          <a:xfrm>
            <a:off x="6193369" y="1560285"/>
            <a:ext cx="5084232" cy="4565877"/>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262058231"/>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1_Comparison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462284"/>
            <a:ext cx="5082117"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4" name="Content Placeholder 3"/>
          <p:cNvSpPr>
            <a:spLocks noGrp="1"/>
          </p:cNvSpPr>
          <p:nvPr>
            <p:ph sz="half" idx="2"/>
          </p:nvPr>
        </p:nvSpPr>
        <p:spPr>
          <a:xfrm>
            <a:off x="914400" y="1803370"/>
            <a:ext cx="5082117"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9" y="1462284"/>
            <a:ext cx="5084232"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6" name="Content Placeholder 5"/>
          <p:cNvSpPr>
            <a:spLocks noGrp="1"/>
          </p:cNvSpPr>
          <p:nvPr>
            <p:ph sz="quarter" idx="4"/>
          </p:nvPr>
        </p:nvSpPr>
        <p:spPr>
          <a:xfrm>
            <a:off x="6193369" y="1803370"/>
            <a:ext cx="5084232"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4409536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079000448"/>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1_Title Sub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02863220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777876908"/>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showMasterSp="0" preserve="1">
  <p:cSld name="7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3063240" cy="3438144"/>
          </a:xfrm>
        </p:spPr>
        <p:txBody>
          <a:bodyPr lIns="182880" tIns="91440" rIns="182880" bIns="91440"/>
          <a:lstStyle>
            <a:lvl1pPr marL="0" indent="0">
              <a:buFontTx/>
              <a:buNone/>
              <a:defRPr/>
            </a:lvl1pPr>
          </a:lstStyle>
          <a:p>
            <a:r>
              <a:rPr lang="en-US"/>
              <a:t>Click icon to add picture</a:t>
            </a:r>
          </a:p>
        </p:txBody>
      </p:sp>
      <p:sp>
        <p:nvSpPr>
          <p:cNvPr id="7" name="Picture Placeholder 3"/>
          <p:cNvSpPr>
            <a:spLocks noGrp="1"/>
          </p:cNvSpPr>
          <p:nvPr>
            <p:ph type="pic" sz="quarter" idx="11"/>
          </p:nvPr>
        </p:nvSpPr>
        <p:spPr>
          <a:xfrm>
            <a:off x="3049016" y="0"/>
            <a:ext cx="3063240" cy="3438144"/>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6098032" y="0"/>
            <a:ext cx="3063240" cy="3438144"/>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9147048" y="0"/>
            <a:ext cx="3063240" cy="3438144"/>
          </a:xfrm>
        </p:spPr>
        <p:txBody>
          <a:bodyPr lIns="182880" tIns="91440" rIns="182880" bIns="91440"/>
          <a:lstStyle>
            <a:lvl1pPr marL="0" indent="0">
              <a:buFontTx/>
              <a:buNone/>
              <a:defRPr/>
            </a:lvl1pPr>
          </a:lstStyle>
          <a:p>
            <a:r>
              <a:rPr lang="en-US"/>
              <a:t>Click icon to add picture</a:t>
            </a:r>
          </a:p>
        </p:txBody>
      </p:sp>
      <p:sp>
        <p:nvSpPr>
          <p:cNvPr id="15" name="Picture Placeholder 3"/>
          <p:cNvSpPr>
            <a:spLocks noGrp="1"/>
          </p:cNvSpPr>
          <p:nvPr>
            <p:ph type="pic" sz="quarter" idx="15"/>
          </p:nvPr>
        </p:nvSpPr>
        <p:spPr>
          <a:xfrm>
            <a:off x="0" y="3419856"/>
            <a:ext cx="3063240" cy="3438144"/>
          </a:xfrm>
        </p:spPr>
        <p:txBody>
          <a:bodyPr lIns="182880" tIns="91440" rIns="182880" bIns="91440"/>
          <a:lstStyle>
            <a:lvl1pPr marL="0" indent="0">
              <a:buFontTx/>
              <a:buNone/>
              <a:defRPr/>
            </a:lvl1pPr>
          </a:lstStyle>
          <a:p>
            <a:r>
              <a:rPr lang="en-US"/>
              <a:t>Click icon to add picture</a:t>
            </a:r>
          </a:p>
        </p:txBody>
      </p:sp>
      <p:sp>
        <p:nvSpPr>
          <p:cNvPr id="16" name="Picture Placeholder 3"/>
          <p:cNvSpPr>
            <a:spLocks noGrp="1"/>
          </p:cNvSpPr>
          <p:nvPr>
            <p:ph type="pic" sz="quarter" idx="16"/>
          </p:nvPr>
        </p:nvSpPr>
        <p:spPr>
          <a:xfrm>
            <a:off x="3049016" y="3419856"/>
            <a:ext cx="3063240" cy="3438144"/>
          </a:xfrm>
        </p:spPr>
        <p:txBody>
          <a:bodyPr lIns="182880" tIns="91440" rIns="182880" bIns="91440"/>
          <a:lstStyle>
            <a:lvl1pPr marL="0" indent="0">
              <a:buFontTx/>
              <a:buNone/>
              <a:defRPr/>
            </a:lvl1pPr>
          </a:lstStyle>
          <a:p>
            <a:r>
              <a:rPr lang="en-US"/>
              <a:t>Click icon to add picture</a:t>
            </a:r>
          </a:p>
        </p:txBody>
      </p:sp>
      <p:sp>
        <p:nvSpPr>
          <p:cNvPr id="17" name="Picture Placeholder 3"/>
          <p:cNvSpPr>
            <a:spLocks noGrp="1"/>
          </p:cNvSpPr>
          <p:nvPr>
            <p:ph type="pic" sz="quarter" idx="17"/>
          </p:nvPr>
        </p:nvSpPr>
        <p:spPr>
          <a:xfrm>
            <a:off x="6098032" y="3419856"/>
            <a:ext cx="3063240" cy="3438144"/>
          </a:xfrm>
        </p:spPr>
        <p:txBody>
          <a:bodyPr lIns="182880" tIns="91440" rIns="182880" bIns="91440"/>
          <a:lstStyle>
            <a:lvl1pPr marL="0" indent="0">
              <a:buFontTx/>
              <a:buNone/>
              <a:defRPr/>
            </a:lvl1pPr>
          </a:lstStyle>
          <a:p>
            <a:r>
              <a:rPr lang="en-US"/>
              <a:t>Click icon to add picture</a:t>
            </a:r>
          </a:p>
        </p:txBody>
      </p:sp>
      <p:sp>
        <p:nvSpPr>
          <p:cNvPr id="18" name="Picture Placeholder 3"/>
          <p:cNvSpPr>
            <a:spLocks noGrp="1"/>
          </p:cNvSpPr>
          <p:nvPr>
            <p:ph type="pic" sz="quarter" idx="18"/>
          </p:nvPr>
        </p:nvSpPr>
        <p:spPr>
          <a:xfrm>
            <a:off x="9147048" y="3419856"/>
            <a:ext cx="3063240" cy="3438144"/>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150732007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title" preserve="1">
  <p:cSld name="4_Title Slide">
    <p:bg>
      <p:bgPr>
        <a:solidFill>
          <a:schemeClr val="accent2"/>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516751885"/>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showMasterSp="0" preserve="1">
  <p:cSld name="8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41448" cy="2295144"/>
          </a:xfrm>
        </p:spPr>
        <p:txBody>
          <a:bodyPr lIns="182880" tIns="91440" rIns="182880" bIns="91440"/>
          <a:lstStyle>
            <a:lvl1pPr marL="0" indent="0">
              <a:buFontTx/>
              <a:buNone/>
              <a:defRPr/>
            </a:lvl1pPr>
          </a:lstStyle>
          <a:p>
            <a:r>
              <a:rPr lang="en-US"/>
              <a:t>Click icon to add picture</a:t>
            </a:r>
            <a:endParaRPr lang="en-US" dirty="0"/>
          </a:p>
        </p:txBody>
      </p:sp>
      <p:sp>
        <p:nvSpPr>
          <p:cNvPr id="7" name="Picture Placeholder 3"/>
          <p:cNvSpPr>
            <a:spLocks noGrp="1"/>
          </p:cNvSpPr>
          <p:nvPr>
            <p:ph type="pic" sz="quarter" idx="11"/>
          </p:nvPr>
        </p:nvSpPr>
        <p:spPr>
          <a:xfrm>
            <a:off x="2437638" y="0"/>
            <a:ext cx="2441448" cy="2295144"/>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4875276" y="0"/>
            <a:ext cx="2441448" cy="2295144"/>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7312914" y="0"/>
            <a:ext cx="2441448" cy="2295144"/>
          </a:xfrm>
        </p:spPr>
        <p:txBody>
          <a:bodyPr lIns="182880" tIns="91440" rIns="182880" bIns="91440"/>
          <a:lstStyle>
            <a:lvl1pPr marL="0" indent="0">
              <a:buFontTx/>
              <a:buNone/>
              <a:defRPr/>
            </a:lvl1pPr>
          </a:lstStyle>
          <a:p>
            <a:r>
              <a:rPr lang="en-US"/>
              <a:t>Click icon to add picture</a:t>
            </a:r>
          </a:p>
        </p:txBody>
      </p:sp>
      <p:sp>
        <p:nvSpPr>
          <p:cNvPr id="14" name="Picture Placeholder 3"/>
          <p:cNvSpPr>
            <a:spLocks noGrp="1"/>
          </p:cNvSpPr>
          <p:nvPr>
            <p:ph type="pic" sz="quarter" idx="14"/>
          </p:nvPr>
        </p:nvSpPr>
        <p:spPr>
          <a:xfrm>
            <a:off x="9750552" y="0"/>
            <a:ext cx="2441448" cy="2295144"/>
          </a:xfrm>
        </p:spPr>
        <p:txBody>
          <a:bodyPr lIns="182880" tIns="91440" rIns="182880" bIns="91440"/>
          <a:lstStyle>
            <a:lvl1pPr marL="0" indent="0">
              <a:buFontTx/>
              <a:buNone/>
              <a:defRPr/>
            </a:lvl1pPr>
          </a:lstStyle>
          <a:p>
            <a:r>
              <a:rPr lang="en-US"/>
              <a:t>Click icon to add picture</a:t>
            </a:r>
          </a:p>
        </p:txBody>
      </p:sp>
      <p:sp>
        <p:nvSpPr>
          <p:cNvPr id="15" name="Picture Placeholder 3"/>
          <p:cNvSpPr>
            <a:spLocks noGrp="1"/>
          </p:cNvSpPr>
          <p:nvPr>
            <p:ph type="pic" sz="quarter" idx="15"/>
          </p:nvPr>
        </p:nvSpPr>
        <p:spPr>
          <a:xfrm>
            <a:off x="0" y="2281428"/>
            <a:ext cx="2441448" cy="2295144"/>
          </a:xfrm>
        </p:spPr>
        <p:txBody>
          <a:bodyPr lIns="182880" tIns="91440" rIns="182880" bIns="91440"/>
          <a:lstStyle>
            <a:lvl1pPr marL="0" indent="0">
              <a:buFontTx/>
              <a:buNone/>
              <a:defRPr/>
            </a:lvl1pPr>
          </a:lstStyle>
          <a:p>
            <a:r>
              <a:rPr lang="en-US"/>
              <a:t>Click icon to add picture</a:t>
            </a:r>
            <a:endParaRPr lang="en-US" dirty="0"/>
          </a:p>
        </p:txBody>
      </p:sp>
      <p:sp>
        <p:nvSpPr>
          <p:cNvPr id="16" name="Picture Placeholder 3"/>
          <p:cNvSpPr>
            <a:spLocks noGrp="1"/>
          </p:cNvSpPr>
          <p:nvPr>
            <p:ph type="pic" sz="quarter" idx="16"/>
          </p:nvPr>
        </p:nvSpPr>
        <p:spPr>
          <a:xfrm>
            <a:off x="2437638" y="2281428"/>
            <a:ext cx="2441448" cy="2295144"/>
          </a:xfrm>
        </p:spPr>
        <p:txBody>
          <a:bodyPr lIns="182880" tIns="91440" rIns="182880" bIns="91440"/>
          <a:lstStyle>
            <a:lvl1pPr marL="0" indent="0">
              <a:buFontTx/>
              <a:buNone/>
              <a:defRPr/>
            </a:lvl1pPr>
          </a:lstStyle>
          <a:p>
            <a:r>
              <a:rPr lang="en-US"/>
              <a:t>Click icon to add picture</a:t>
            </a:r>
          </a:p>
        </p:txBody>
      </p:sp>
      <p:sp>
        <p:nvSpPr>
          <p:cNvPr id="17" name="Picture Placeholder 3"/>
          <p:cNvSpPr>
            <a:spLocks noGrp="1"/>
          </p:cNvSpPr>
          <p:nvPr>
            <p:ph type="pic" sz="quarter" idx="17"/>
          </p:nvPr>
        </p:nvSpPr>
        <p:spPr>
          <a:xfrm>
            <a:off x="4875276" y="2281428"/>
            <a:ext cx="2441448" cy="2295144"/>
          </a:xfrm>
        </p:spPr>
        <p:txBody>
          <a:bodyPr lIns="182880" tIns="91440" rIns="182880" bIns="91440"/>
          <a:lstStyle>
            <a:lvl1pPr marL="0" indent="0">
              <a:buFontTx/>
              <a:buNone/>
              <a:defRPr/>
            </a:lvl1pPr>
          </a:lstStyle>
          <a:p>
            <a:r>
              <a:rPr lang="en-US"/>
              <a:t>Click icon to add picture</a:t>
            </a:r>
          </a:p>
        </p:txBody>
      </p:sp>
      <p:sp>
        <p:nvSpPr>
          <p:cNvPr id="18" name="Picture Placeholder 3"/>
          <p:cNvSpPr>
            <a:spLocks noGrp="1"/>
          </p:cNvSpPr>
          <p:nvPr>
            <p:ph type="pic" sz="quarter" idx="18"/>
          </p:nvPr>
        </p:nvSpPr>
        <p:spPr>
          <a:xfrm>
            <a:off x="7312914" y="2281428"/>
            <a:ext cx="2441448" cy="2295144"/>
          </a:xfrm>
        </p:spPr>
        <p:txBody>
          <a:bodyPr lIns="182880" tIns="91440" rIns="182880" bIns="91440"/>
          <a:lstStyle>
            <a:lvl1pPr marL="0" indent="0">
              <a:buFontTx/>
              <a:buNone/>
              <a:defRPr/>
            </a:lvl1pPr>
          </a:lstStyle>
          <a:p>
            <a:r>
              <a:rPr lang="en-US"/>
              <a:t>Click icon to add picture</a:t>
            </a:r>
          </a:p>
        </p:txBody>
      </p:sp>
      <p:sp>
        <p:nvSpPr>
          <p:cNvPr id="19" name="Picture Placeholder 3"/>
          <p:cNvSpPr>
            <a:spLocks noGrp="1"/>
          </p:cNvSpPr>
          <p:nvPr>
            <p:ph type="pic" sz="quarter" idx="19"/>
          </p:nvPr>
        </p:nvSpPr>
        <p:spPr>
          <a:xfrm>
            <a:off x="9750552" y="2281428"/>
            <a:ext cx="2441448" cy="2295144"/>
          </a:xfrm>
        </p:spPr>
        <p:txBody>
          <a:bodyPr lIns="182880" tIns="91440" rIns="182880" bIns="91440"/>
          <a:lstStyle>
            <a:lvl1pPr marL="0" indent="0">
              <a:buFontTx/>
              <a:buNone/>
              <a:defRPr/>
            </a:lvl1pPr>
          </a:lstStyle>
          <a:p>
            <a:r>
              <a:rPr lang="en-US"/>
              <a:t>Click icon to add picture</a:t>
            </a:r>
          </a:p>
        </p:txBody>
      </p:sp>
      <p:sp>
        <p:nvSpPr>
          <p:cNvPr id="20" name="Picture Placeholder 3"/>
          <p:cNvSpPr>
            <a:spLocks noGrp="1"/>
          </p:cNvSpPr>
          <p:nvPr>
            <p:ph type="pic" sz="quarter" idx="20"/>
          </p:nvPr>
        </p:nvSpPr>
        <p:spPr>
          <a:xfrm>
            <a:off x="0" y="4562856"/>
            <a:ext cx="2441448" cy="2295144"/>
          </a:xfrm>
        </p:spPr>
        <p:txBody>
          <a:bodyPr lIns="182880" tIns="91440" rIns="182880" bIns="91440"/>
          <a:lstStyle>
            <a:lvl1pPr marL="0" indent="0">
              <a:buFontTx/>
              <a:buNone/>
              <a:defRPr/>
            </a:lvl1pPr>
          </a:lstStyle>
          <a:p>
            <a:r>
              <a:rPr lang="en-US"/>
              <a:t>Click icon to add picture</a:t>
            </a:r>
          </a:p>
        </p:txBody>
      </p:sp>
      <p:sp>
        <p:nvSpPr>
          <p:cNvPr id="21" name="Picture Placeholder 3"/>
          <p:cNvSpPr>
            <a:spLocks noGrp="1"/>
          </p:cNvSpPr>
          <p:nvPr>
            <p:ph type="pic" sz="quarter" idx="21"/>
          </p:nvPr>
        </p:nvSpPr>
        <p:spPr>
          <a:xfrm>
            <a:off x="2446782" y="4562856"/>
            <a:ext cx="2441448" cy="2295144"/>
          </a:xfrm>
        </p:spPr>
        <p:txBody>
          <a:bodyPr lIns="182880" tIns="91440" rIns="182880" bIns="91440"/>
          <a:lstStyle>
            <a:lvl1pPr marL="0" indent="0">
              <a:buFontTx/>
              <a:buNone/>
              <a:defRPr/>
            </a:lvl1pPr>
          </a:lstStyle>
          <a:p>
            <a:r>
              <a:rPr lang="en-US"/>
              <a:t>Click icon to add picture</a:t>
            </a:r>
          </a:p>
        </p:txBody>
      </p:sp>
      <p:sp>
        <p:nvSpPr>
          <p:cNvPr id="22" name="Picture Placeholder 3"/>
          <p:cNvSpPr>
            <a:spLocks noGrp="1"/>
          </p:cNvSpPr>
          <p:nvPr>
            <p:ph type="pic" sz="quarter" idx="22"/>
          </p:nvPr>
        </p:nvSpPr>
        <p:spPr>
          <a:xfrm>
            <a:off x="4884420" y="4562856"/>
            <a:ext cx="2441448" cy="2295144"/>
          </a:xfrm>
        </p:spPr>
        <p:txBody>
          <a:bodyPr lIns="182880" tIns="91440" rIns="182880" bIns="91440"/>
          <a:lstStyle>
            <a:lvl1pPr marL="0" indent="0">
              <a:buFontTx/>
              <a:buNone/>
              <a:defRPr/>
            </a:lvl1pPr>
          </a:lstStyle>
          <a:p>
            <a:r>
              <a:rPr lang="en-US"/>
              <a:t>Click icon to add picture</a:t>
            </a:r>
          </a:p>
        </p:txBody>
      </p:sp>
      <p:sp>
        <p:nvSpPr>
          <p:cNvPr id="23" name="Picture Placeholder 3"/>
          <p:cNvSpPr>
            <a:spLocks noGrp="1"/>
          </p:cNvSpPr>
          <p:nvPr>
            <p:ph type="pic" sz="quarter" idx="23"/>
          </p:nvPr>
        </p:nvSpPr>
        <p:spPr>
          <a:xfrm>
            <a:off x="7322058" y="4562856"/>
            <a:ext cx="2441448" cy="2295144"/>
          </a:xfrm>
        </p:spPr>
        <p:txBody>
          <a:bodyPr lIns="182880" tIns="91440" rIns="182880" bIns="91440"/>
          <a:lstStyle>
            <a:lvl1pPr marL="0" indent="0">
              <a:buFontTx/>
              <a:buNone/>
              <a:defRPr/>
            </a:lvl1pPr>
          </a:lstStyle>
          <a:p>
            <a:r>
              <a:rPr lang="en-US"/>
              <a:t>Click icon to add picture</a:t>
            </a:r>
          </a:p>
        </p:txBody>
      </p:sp>
      <p:sp>
        <p:nvSpPr>
          <p:cNvPr id="24" name="Picture Placeholder 3"/>
          <p:cNvSpPr>
            <a:spLocks noGrp="1"/>
          </p:cNvSpPr>
          <p:nvPr>
            <p:ph type="pic" sz="quarter" idx="24"/>
          </p:nvPr>
        </p:nvSpPr>
        <p:spPr>
          <a:xfrm>
            <a:off x="9750552" y="4562856"/>
            <a:ext cx="2441448" cy="2295144"/>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618229455"/>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showMasterSp="0" preserve="1">
  <p:cSld name="9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048256" cy="1728216"/>
          </a:xfrm>
        </p:spPr>
        <p:txBody>
          <a:bodyPr lIns="182880" tIns="91440" rIns="182880" bIns="91440"/>
          <a:lstStyle>
            <a:lvl1pPr marL="0" indent="0">
              <a:buFontTx/>
              <a:buNone/>
              <a:defRPr/>
            </a:lvl1pPr>
          </a:lstStyle>
          <a:p>
            <a:r>
              <a:rPr lang="en-US"/>
              <a:t>Click icon to add picture</a:t>
            </a:r>
          </a:p>
        </p:txBody>
      </p:sp>
      <p:sp>
        <p:nvSpPr>
          <p:cNvPr id="7" name="Picture Placeholder 3"/>
          <p:cNvSpPr>
            <a:spLocks noGrp="1"/>
          </p:cNvSpPr>
          <p:nvPr>
            <p:ph type="pic" sz="quarter" idx="11"/>
          </p:nvPr>
        </p:nvSpPr>
        <p:spPr>
          <a:xfrm>
            <a:off x="2028749" y="0"/>
            <a:ext cx="2048256" cy="1728216"/>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4057498" y="0"/>
            <a:ext cx="2048256" cy="1728216"/>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6086247" y="0"/>
            <a:ext cx="2048256" cy="1728216"/>
          </a:xfrm>
        </p:spPr>
        <p:txBody>
          <a:bodyPr lIns="182880" tIns="91440" rIns="182880" bIns="91440"/>
          <a:lstStyle>
            <a:lvl1pPr marL="0" indent="0">
              <a:buFontTx/>
              <a:buNone/>
              <a:defRPr/>
            </a:lvl1pPr>
          </a:lstStyle>
          <a:p>
            <a:r>
              <a:rPr lang="en-US"/>
              <a:t>Click icon to add picture</a:t>
            </a:r>
          </a:p>
        </p:txBody>
      </p:sp>
      <p:sp>
        <p:nvSpPr>
          <p:cNvPr id="14" name="Picture Placeholder 3"/>
          <p:cNvSpPr>
            <a:spLocks noGrp="1"/>
          </p:cNvSpPr>
          <p:nvPr>
            <p:ph type="pic" sz="quarter" idx="14"/>
          </p:nvPr>
        </p:nvSpPr>
        <p:spPr>
          <a:xfrm>
            <a:off x="10143744" y="0"/>
            <a:ext cx="2048256" cy="1728216"/>
          </a:xfrm>
        </p:spPr>
        <p:txBody>
          <a:bodyPr lIns="182880" tIns="91440" rIns="182880" bIns="91440"/>
          <a:lstStyle>
            <a:lvl1pPr marL="0" indent="0">
              <a:buFontTx/>
              <a:buNone/>
              <a:defRPr/>
            </a:lvl1pPr>
          </a:lstStyle>
          <a:p>
            <a:r>
              <a:rPr lang="en-US"/>
              <a:t>Click icon to add picture</a:t>
            </a:r>
          </a:p>
        </p:txBody>
      </p:sp>
      <p:sp>
        <p:nvSpPr>
          <p:cNvPr id="25" name="Picture Placeholder 3"/>
          <p:cNvSpPr>
            <a:spLocks noGrp="1"/>
          </p:cNvSpPr>
          <p:nvPr>
            <p:ph type="pic" sz="quarter" idx="25"/>
          </p:nvPr>
        </p:nvSpPr>
        <p:spPr>
          <a:xfrm>
            <a:off x="8114996" y="0"/>
            <a:ext cx="2048256" cy="1728216"/>
          </a:xfrm>
        </p:spPr>
        <p:txBody>
          <a:bodyPr lIns="182880" tIns="91440" rIns="182880" bIns="91440"/>
          <a:lstStyle>
            <a:lvl1pPr marL="0" indent="0">
              <a:buFontTx/>
              <a:buNone/>
              <a:defRPr/>
            </a:lvl1pPr>
          </a:lstStyle>
          <a:p>
            <a:r>
              <a:rPr lang="en-US"/>
              <a:t>Click icon to add picture</a:t>
            </a:r>
          </a:p>
        </p:txBody>
      </p:sp>
      <p:sp>
        <p:nvSpPr>
          <p:cNvPr id="28" name="Picture Placeholder 3"/>
          <p:cNvSpPr>
            <a:spLocks noGrp="1"/>
          </p:cNvSpPr>
          <p:nvPr>
            <p:ph type="pic" sz="quarter" idx="26"/>
          </p:nvPr>
        </p:nvSpPr>
        <p:spPr>
          <a:xfrm>
            <a:off x="0" y="1709928"/>
            <a:ext cx="2048256" cy="1728216"/>
          </a:xfrm>
        </p:spPr>
        <p:txBody>
          <a:bodyPr lIns="182880" tIns="91440" rIns="182880" bIns="91440"/>
          <a:lstStyle>
            <a:lvl1pPr marL="0" indent="0">
              <a:buFontTx/>
              <a:buNone/>
              <a:defRPr/>
            </a:lvl1pPr>
          </a:lstStyle>
          <a:p>
            <a:r>
              <a:rPr lang="en-US"/>
              <a:t>Click icon to add picture</a:t>
            </a:r>
          </a:p>
        </p:txBody>
      </p:sp>
      <p:sp>
        <p:nvSpPr>
          <p:cNvPr id="29" name="Picture Placeholder 3"/>
          <p:cNvSpPr>
            <a:spLocks noGrp="1"/>
          </p:cNvSpPr>
          <p:nvPr>
            <p:ph type="pic" sz="quarter" idx="27"/>
          </p:nvPr>
        </p:nvSpPr>
        <p:spPr>
          <a:xfrm>
            <a:off x="2028749" y="1709928"/>
            <a:ext cx="2048256" cy="1728216"/>
          </a:xfrm>
        </p:spPr>
        <p:txBody>
          <a:bodyPr lIns="182880" tIns="91440" rIns="182880" bIns="91440"/>
          <a:lstStyle>
            <a:lvl1pPr marL="0" indent="0">
              <a:buFontTx/>
              <a:buNone/>
              <a:defRPr/>
            </a:lvl1pPr>
          </a:lstStyle>
          <a:p>
            <a:r>
              <a:rPr lang="en-US"/>
              <a:t>Click icon to add picture</a:t>
            </a:r>
          </a:p>
        </p:txBody>
      </p:sp>
      <p:sp>
        <p:nvSpPr>
          <p:cNvPr id="30" name="Picture Placeholder 3"/>
          <p:cNvSpPr>
            <a:spLocks noGrp="1"/>
          </p:cNvSpPr>
          <p:nvPr>
            <p:ph type="pic" sz="quarter" idx="28"/>
          </p:nvPr>
        </p:nvSpPr>
        <p:spPr>
          <a:xfrm>
            <a:off x="4057498" y="1709928"/>
            <a:ext cx="2048256" cy="1728216"/>
          </a:xfrm>
        </p:spPr>
        <p:txBody>
          <a:bodyPr lIns="182880" tIns="91440" rIns="182880" bIns="91440"/>
          <a:lstStyle>
            <a:lvl1pPr marL="0" indent="0">
              <a:buFontTx/>
              <a:buNone/>
              <a:defRPr/>
            </a:lvl1pPr>
          </a:lstStyle>
          <a:p>
            <a:r>
              <a:rPr lang="en-US"/>
              <a:t>Click icon to add picture</a:t>
            </a:r>
          </a:p>
        </p:txBody>
      </p:sp>
      <p:sp>
        <p:nvSpPr>
          <p:cNvPr id="31" name="Picture Placeholder 3"/>
          <p:cNvSpPr>
            <a:spLocks noGrp="1"/>
          </p:cNvSpPr>
          <p:nvPr>
            <p:ph type="pic" sz="quarter" idx="29"/>
          </p:nvPr>
        </p:nvSpPr>
        <p:spPr>
          <a:xfrm>
            <a:off x="6086247" y="1709928"/>
            <a:ext cx="2048256" cy="1728216"/>
          </a:xfrm>
        </p:spPr>
        <p:txBody>
          <a:bodyPr lIns="182880" tIns="91440" rIns="182880" bIns="91440"/>
          <a:lstStyle>
            <a:lvl1pPr marL="0" indent="0">
              <a:buFontTx/>
              <a:buNone/>
              <a:defRPr/>
            </a:lvl1pPr>
          </a:lstStyle>
          <a:p>
            <a:r>
              <a:rPr lang="en-US"/>
              <a:t>Click icon to add picture</a:t>
            </a:r>
          </a:p>
        </p:txBody>
      </p:sp>
      <p:sp>
        <p:nvSpPr>
          <p:cNvPr id="32" name="Picture Placeholder 3"/>
          <p:cNvSpPr>
            <a:spLocks noGrp="1"/>
          </p:cNvSpPr>
          <p:nvPr>
            <p:ph type="pic" sz="quarter" idx="30"/>
          </p:nvPr>
        </p:nvSpPr>
        <p:spPr>
          <a:xfrm>
            <a:off x="10143744" y="1709928"/>
            <a:ext cx="2048256" cy="1728216"/>
          </a:xfrm>
        </p:spPr>
        <p:txBody>
          <a:bodyPr lIns="182880" tIns="91440" rIns="182880" bIns="91440"/>
          <a:lstStyle>
            <a:lvl1pPr marL="0" indent="0">
              <a:buFontTx/>
              <a:buNone/>
              <a:defRPr/>
            </a:lvl1pPr>
          </a:lstStyle>
          <a:p>
            <a:r>
              <a:rPr lang="en-US"/>
              <a:t>Click icon to add picture</a:t>
            </a:r>
          </a:p>
        </p:txBody>
      </p:sp>
      <p:sp>
        <p:nvSpPr>
          <p:cNvPr id="33" name="Picture Placeholder 3"/>
          <p:cNvSpPr>
            <a:spLocks noGrp="1"/>
          </p:cNvSpPr>
          <p:nvPr>
            <p:ph type="pic" sz="quarter" idx="31"/>
          </p:nvPr>
        </p:nvSpPr>
        <p:spPr>
          <a:xfrm>
            <a:off x="8114996" y="1709928"/>
            <a:ext cx="2048256" cy="1728216"/>
          </a:xfrm>
        </p:spPr>
        <p:txBody>
          <a:bodyPr lIns="182880" tIns="91440" rIns="182880" bIns="91440"/>
          <a:lstStyle>
            <a:lvl1pPr marL="0" indent="0">
              <a:buFontTx/>
              <a:buNone/>
              <a:defRPr/>
            </a:lvl1pPr>
          </a:lstStyle>
          <a:p>
            <a:r>
              <a:rPr lang="en-US"/>
              <a:t>Click icon to add picture</a:t>
            </a:r>
          </a:p>
        </p:txBody>
      </p:sp>
      <p:sp>
        <p:nvSpPr>
          <p:cNvPr id="34" name="Picture Placeholder 3"/>
          <p:cNvSpPr>
            <a:spLocks noGrp="1"/>
          </p:cNvSpPr>
          <p:nvPr>
            <p:ph type="pic" sz="quarter" idx="32"/>
          </p:nvPr>
        </p:nvSpPr>
        <p:spPr>
          <a:xfrm>
            <a:off x="0" y="3419856"/>
            <a:ext cx="2048256" cy="1728216"/>
          </a:xfrm>
        </p:spPr>
        <p:txBody>
          <a:bodyPr lIns="182880" tIns="91440" rIns="182880" bIns="91440"/>
          <a:lstStyle>
            <a:lvl1pPr marL="0" indent="0">
              <a:buFontTx/>
              <a:buNone/>
              <a:defRPr/>
            </a:lvl1pPr>
          </a:lstStyle>
          <a:p>
            <a:r>
              <a:rPr lang="en-US"/>
              <a:t>Click icon to add picture</a:t>
            </a:r>
          </a:p>
        </p:txBody>
      </p:sp>
      <p:sp>
        <p:nvSpPr>
          <p:cNvPr id="35" name="Picture Placeholder 3"/>
          <p:cNvSpPr>
            <a:spLocks noGrp="1"/>
          </p:cNvSpPr>
          <p:nvPr>
            <p:ph type="pic" sz="quarter" idx="33"/>
          </p:nvPr>
        </p:nvSpPr>
        <p:spPr>
          <a:xfrm>
            <a:off x="2028749" y="3419856"/>
            <a:ext cx="2048256" cy="1728216"/>
          </a:xfrm>
        </p:spPr>
        <p:txBody>
          <a:bodyPr lIns="182880" tIns="91440" rIns="182880" bIns="91440"/>
          <a:lstStyle>
            <a:lvl1pPr marL="0" indent="0">
              <a:buFontTx/>
              <a:buNone/>
              <a:defRPr/>
            </a:lvl1pPr>
          </a:lstStyle>
          <a:p>
            <a:r>
              <a:rPr lang="en-US"/>
              <a:t>Click icon to add picture</a:t>
            </a:r>
          </a:p>
        </p:txBody>
      </p:sp>
      <p:sp>
        <p:nvSpPr>
          <p:cNvPr id="36" name="Picture Placeholder 3"/>
          <p:cNvSpPr>
            <a:spLocks noGrp="1"/>
          </p:cNvSpPr>
          <p:nvPr>
            <p:ph type="pic" sz="quarter" idx="34"/>
          </p:nvPr>
        </p:nvSpPr>
        <p:spPr>
          <a:xfrm>
            <a:off x="4057498" y="3419856"/>
            <a:ext cx="2048256" cy="1728216"/>
          </a:xfrm>
        </p:spPr>
        <p:txBody>
          <a:bodyPr lIns="182880" tIns="91440" rIns="182880" bIns="91440"/>
          <a:lstStyle>
            <a:lvl1pPr marL="0" indent="0">
              <a:buFontTx/>
              <a:buNone/>
              <a:defRPr/>
            </a:lvl1pPr>
          </a:lstStyle>
          <a:p>
            <a:r>
              <a:rPr lang="en-US"/>
              <a:t>Click icon to add picture</a:t>
            </a:r>
          </a:p>
        </p:txBody>
      </p:sp>
      <p:sp>
        <p:nvSpPr>
          <p:cNvPr id="37" name="Picture Placeholder 3"/>
          <p:cNvSpPr>
            <a:spLocks noGrp="1"/>
          </p:cNvSpPr>
          <p:nvPr>
            <p:ph type="pic" sz="quarter" idx="35"/>
          </p:nvPr>
        </p:nvSpPr>
        <p:spPr>
          <a:xfrm>
            <a:off x="6086247" y="3419856"/>
            <a:ext cx="2048256" cy="1728216"/>
          </a:xfrm>
        </p:spPr>
        <p:txBody>
          <a:bodyPr lIns="182880" tIns="91440" rIns="182880" bIns="91440"/>
          <a:lstStyle>
            <a:lvl1pPr marL="0" indent="0">
              <a:buFontTx/>
              <a:buNone/>
              <a:defRPr/>
            </a:lvl1pPr>
          </a:lstStyle>
          <a:p>
            <a:r>
              <a:rPr lang="en-US"/>
              <a:t>Click icon to add picture</a:t>
            </a:r>
          </a:p>
        </p:txBody>
      </p:sp>
      <p:sp>
        <p:nvSpPr>
          <p:cNvPr id="38" name="Picture Placeholder 3"/>
          <p:cNvSpPr>
            <a:spLocks noGrp="1"/>
          </p:cNvSpPr>
          <p:nvPr>
            <p:ph type="pic" sz="quarter" idx="36"/>
          </p:nvPr>
        </p:nvSpPr>
        <p:spPr>
          <a:xfrm>
            <a:off x="10143744" y="3419856"/>
            <a:ext cx="2048256" cy="1728216"/>
          </a:xfrm>
        </p:spPr>
        <p:txBody>
          <a:bodyPr lIns="182880" tIns="91440" rIns="182880" bIns="91440"/>
          <a:lstStyle>
            <a:lvl1pPr marL="0" indent="0">
              <a:buFontTx/>
              <a:buNone/>
              <a:defRPr/>
            </a:lvl1pPr>
          </a:lstStyle>
          <a:p>
            <a:r>
              <a:rPr lang="en-US"/>
              <a:t>Click icon to add picture</a:t>
            </a:r>
          </a:p>
        </p:txBody>
      </p:sp>
      <p:sp>
        <p:nvSpPr>
          <p:cNvPr id="39" name="Picture Placeholder 3"/>
          <p:cNvSpPr>
            <a:spLocks noGrp="1"/>
          </p:cNvSpPr>
          <p:nvPr>
            <p:ph type="pic" sz="quarter" idx="37"/>
          </p:nvPr>
        </p:nvSpPr>
        <p:spPr>
          <a:xfrm>
            <a:off x="8114996" y="3419856"/>
            <a:ext cx="2048256" cy="1728216"/>
          </a:xfrm>
        </p:spPr>
        <p:txBody>
          <a:bodyPr lIns="182880" tIns="91440" rIns="182880" bIns="91440"/>
          <a:lstStyle>
            <a:lvl1pPr marL="0" indent="0">
              <a:buFontTx/>
              <a:buNone/>
              <a:defRPr/>
            </a:lvl1pPr>
          </a:lstStyle>
          <a:p>
            <a:r>
              <a:rPr lang="en-US"/>
              <a:t>Click icon to add picture</a:t>
            </a:r>
          </a:p>
        </p:txBody>
      </p:sp>
      <p:sp>
        <p:nvSpPr>
          <p:cNvPr id="40" name="Picture Placeholder 3"/>
          <p:cNvSpPr>
            <a:spLocks noGrp="1"/>
          </p:cNvSpPr>
          <p:nvPr>
            <p:ph type="pic" sz="quarter" idx="38"/>
          </p:nvPr>
        </p:nvSpPr>
        <p:spPr>
          <a:xfrm>
            <a:off x="0" y="5129784"/>
            <a:ext cx="2048256" cy="1728216"/>
          </a:xfrm>
        </p:spPr>
        <p:txBody>
          <a:bodyPr lIns="182880" tIns="91440" rIns="182880" bIns="91440"/>
          <a:lstStyle>
            <a:lvl1pPr marL="0" indent="0">
              <a:buFontTx/>
              <a:buNone/>
              <a:defRPr/>
            </a:lvl1pPr>
          </a:lstStyle>
          <a:p>
            <a:r>
              <a:rPr lang="en-US"/>
              <a:t>Click icon to add picture</a:t>
            </a:r>
          </a:p>
        </p:txBody>
      </p:sp>
      <p:sp>
        <p:nvSpPr>
          <p:cNvPr id="41" name="Picture Placeholder 3"/>
          <p:cNvSpPr>
            <a:spLocks noGrp="1"/>
          </p:cNvSpPr>
          <p:nvPr>
            <p:ph type="pic" sz="quarter" idx="39"/>
          </p:nvPr>
        </p:nvSpPr>
        <p:spPr>
          <a:xfrm>
            <a:off x="2028749" y="5129784"/>
            <a:ext cx="2048256" cy="1728216"/>
          </a:xfrm>
        </p:spPr>
        <p:txBody>
          <a:bodyPr lIns="182880" tIns="91440" rIns="182880" bIns="91440"/>
          <a:lstStyle>
            <a:lvl1pPr marL="0" indent="0">
              <a:buFontTx/>
              <a:buNone/>
              <a:defRPr/>
            </a:lvl1pPr>
          </a:lstStyle>
          <a:p>
            <a:r>
              <a:rPr lang="en-US"/>
              <a:t>Click icon to add picture</a:t>
            </a:r>
          </a:p>
        </p:txBody>
      </p:sp>
      <p:sp>
        <p:nvSpPr>
          <p:cNvPr id="42" name="Picture Placeholder 3"/>
          <p:cNvSpPr>
            <a:spLocks noGrp="1"/>
          </p:cNvSpPr>
          <p:nvPr>
            <p:ph type="pic" sz="quarter" idx="40"/>
          </p:nvPr>
        </p:nvSpPr>
        <p:spPr>
          <a:xfrm>
            <a:off x="4057498" y="5129784"/>
            <a:ext cx="2048256" cy="1728216"/>
          </a:xfrm>
        </p:spPr>
        <p:txBody>
          <a:bodyPr lIns="182880" tIns="91440" rIns="182880" bIns="91440"/>
          <a:lstStyle>
            <a:lvl1pPr marL="0" indent="0">
              <a:buFontTx/>
              <a:buNone/>
              <a:defRPr/>
            </a:lvl1pPr>
          </a:lstStyle>
          <a:p>
            <a:r>
              <a:rPr lang="en-US"/>
              <a:t>Click icon to add picture</a:t>
            </a:r>
          </a:p>
        </p:txBody>
      </p:sp>
      <p:sp>
        <p:nvSpPr>
          <p:cNvPr id="43" name="Picture Placeholder 3"/>
          <p:cNvSpPr>
            <a:spLocks noGrp="1"/>
          </p:cNvSpPr>
          <p:nvPr>
            <p:ph type="pic" sz="quarter" idx="41"/>
          </p:nvPr>
        </p:nvSpPr>
        <p:spPr>
          <a:xfrm>
            <a:off x="6086247" y="5129784"/>
            <a:ext cx="2048256" cy="1728216"/>
          </a:xfrm>
        </p:spPr>
        <p:txBody>
          <a:bodyPr lIns="182880" tIns="91440" rIns="182880" bIns="91440"/>
          <a:lstStyle>
            <a:lvl1pPr marL="0" indent="0">
              <a:buFontTx/>
              <a:buNone/>
              <a:defRPr/>
            </a:lvl1pPr>
          </a:lstStyle>
          <a:p>
            <a:r>
              <a:rPr lang="en-US"/>
              <a:t>Click icon to add picture</a:t>
            </a:r>
          </a:p>
        </p:txBody>
      </p:sp>
      <p:sp>
        <p:nvSpPr>
          <p:cNvPr id="44" name="Picture Placeholder 3"/>
          <p:cNvSpPr>
            <a:spLocks noGrp="1"/>
          </p:cNvSpPr>
          <p:nvPr>
            <p:ph type="pic" sz="quarter" idx="42"/>
          </p:nvPr>
        </p:nvSpPr>
        <p:spPr>
          <a:xfrm>
            <a:off x="10143744" y="5129784"/>
            <a:ext cx="2048256" cy="1728216"/>
          </a:xfrm>
        </p:spPr>
        <p:txBody>
          <a:bodyPr lIns="182880" tIns="91440" rIns="182880" bIns="91440"/>
          <a:lstStyle>
            <a:lvl1pPr marL="0" indent="0">
              <a:buFontTx/>
              <a:buNone/>
              <a:defRPr/>
            </a:lvl1pPr>
          </a:lstStyle>
          <a:p>
            <a:r>
              <a:rPr lang="en-US"/>
              <a:t>Click icon to add picture</a:t>
            </a:r>
          </a:p>
        </p:txBody>
      </p:sp>
      <p:sp>
        <p:nvSpPr>
          <p:cNvPr id="45" name="Picture Placeholder 3"/>
          <p:cNvSpPr>
            <a:spLocks noGrp="1"/>
          </p:cNvSpPr>
          <p:nvPr>
            <p:ph type="pic" sz="quarter" idx="43"/>
          </p:nvPr>
        </p:nvSpPr>
        <p:spPr>
          <a:xfrm>
            <a:off x="8114996" y="5129784"/>
            <a:ext cx="2048256" cy="1728216"/>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302655255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Four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35560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61976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Picture Placeholder 3"/>
          <p:cNvSpPr>
            <a:spLocks noGrp="1"/>
          </p:cNvSpPr>
          <p:nvPr>
            <p:ph type="pic" sz="quarter" idx="13"/>
          </p:nvPr>
        </p:nvSpPr>
        <p:spPr>
          <a:xfrm>
            <a:off x="88392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Clr>
                <a:schemeClr val="accent3"/>
              </a:buClr>
              <a:buFont typeface="Arial" panose="020B0604020202020204" pitchFamily="34" charset="0"/>
              <a:buChar char="•"/>
              <a:defRPr sz="1400"/>
            </a:lvl2pPr>
            <a:lvl3pPr marL="304792" indent="-152396">
              <a:buClr>
                <a:schemeClr val="accent3"/>
              </a:buClr>
              <a:defRPr sz="1400"/>
            </a:lvl3pPr>
            <a:lvl4pPr marL="533387" indent="-228594">
              <a:buClr>
                <a:schemeClr val="accent3"/>
              </a:buClr>
              <a:defRPr sz="1400"/>
            </a:lvl4pPr>
            <a:lvl5pPr marL="761981" indent="-228594">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Clr>
                <a:schemeClr val="accent2"/>
              </a:buClr>
              <a:buFont typeface="Arial" panose="020B0604020202020204" pitchFamily="34" charset="0"/>
              <a:buChar char="•"/>
              <a:defRPr sz="1400"/>
            </a:lvl2pPr>
            <a:lvl3pPr marL="304792" indent="-152396">
              <a:buClr>
                <a:schemeClr val="accent2"/>
              </a:buClr>
              <a:defRPr sz="1400"/>
            </a:lvl3pPr>
            <a:lvl4pPr marL="533387" indent="-228594">
              <a:buClr>
                <a:schemeClr val="accent2"/>
              </a:buClr>
              <a:defRPr sz="1400"/>
            </a:lvl4pPr>
            <a:lvl5pPr marL="761981" indent="-228594">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Clr>
                <a:schemeClr val="bg2"/>
              </a:buClr>
              <a:buFont typeface="Arial" panose="020B0604020202020204" pitchFamily="34" charset="0"/>
              <a:buChar char="•"/>
              <a:defRPr sz="1400"/>
            </a:lvl2pPr>
            <a:lvl3pPr marL="304792" indent="-152396">
              <a:buClr>
                <a:schemeClr val="bg2"/>
              </a:buClr>
              <a:defRPr sz="1400"/>
            </a:lvl3pPr>
            <a:lvl4pPr marL="533387" indent="-228594">
              <a:buClr>
                <a:schemeClr val="bg2"/>
              </a:buClr>
              <a:defRPr sz="1400"/>
            </a:lvl4pPr>
            <a:lvl5pPr marL="761981" indent="-228594">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263407301"/>
      </p:ext>
    </p:extLst>
  </p:cSld>
  <p:clrMapOvr>
    <a:masterClrMapping/>
  </p:clrMapOvr>
  <p:extLst mod="1">
    <p:ext uri="{DCECCB84-F9BA-43D5-87BE-67443E8EF086}">
      <p15:sldGuideLst xmlns:p15="http://schemas.microsoft.com/office/powerpoint/2012/main">
        <p15:guide id="3" orient="horz" pos="2160" userDrawn="1">
          <p15:clr>
            <a:srgbClr val="FBAE40"/>
          </p15:clr>
        </p15:guide>
        <p15:guide id="4" pos="3840" userDrawn="1">
          <p15:clr>
            <a:srgbClr val="FBAE40"/>
          </p15:clr>
        </p15:guide>
      </p15:sldGuideLst>
    </p:ext>
  </p:extLst>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Four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35560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61976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Picture Placeholder 3"/>
          <p:cNvSpPr>
            <a:spLocks noGrp="1"/>
          </p:cNvSpPr>
          <p:nvPr>
            <p:ph type="pic" sz="quarter" idx="13"/>
          </p:nvPr>
        </p:nvSpPr>
        <p:spPr>
          <a:xfrm>
            <a:off x="88392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Clr>
                <a:schemeClr val="accent3"/>
              </a:buClr>
              <a:buFont typeface="Arial" panose="020B0604020202020204" pitchFamily="34" charset="0"/>
              <a:buChar char="•"/>
              <a:defRPr sz="1400"/>
            </a:lvl2pPr>
            <a:lvl3pPr marL="304792" indent="-152396">
              <a:buClr>
                <a:schemeClr val="accent3"/>
              </a:buClr>
              <a:defRPr sz="1400"/>
            </a:lvl3pPr>
            <a:lvl4pPr marL="533387" indent="-228594">
              <a:buClr>
                <a:schemeClr val="accent3"/>
              </a:buClr>
              <a:defRPr sz="1400"/>
            </a:lvl4pPr>
            <a:lvl5pPr marL="761981" indent="-228594">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Clr>
                <a:schemeClr val="accent2"/>
              </a:buClr>
              <a:buFont typeface="Arial" panose="020B0604020202020204" pitchFamily="34" charset="0"/>
              <a:buChar char="•"/>
              <a:defRPr sz="1400"/>
            </a:lvl2pPr>
            <a:lvl3pPr marL="304792" indent="-152396">
              <a:buClr>
                <a:schemeClr val="accent2"/>
              </a:buClr>
              <a:defRPr sz="1400"/>
            </a:lvl3pPr>
            <a:lvl4pPr marL="533387" indent="-228594">
              <a:buClr>
                <a:schemeClr val="accent2"/>
              </a:buClr>
              <a:defRPr sz="1400"/>
            </a:lvl4pPr>
            <a:lvl5pPr marL="761981" indent="-228594">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Clr>
                <a:schemeClr val="bg2"/>
              </a:buClr>
              <a:buFont typeface="Arial" panose="020B0604020202020204" pitchFamily="34" charset="0"/>
              <a:buChar char="•"/>
              <a:defRPr sz="1400"/>
            </a:lvl2pPr>
            <a:lvl3pPr marL="304792" indent="-152396">
              <a:buClr>
                <a:schemeClr val="bg2"/>
              </a:buClr>
              <a:defRPr sz="1400"/>
            </a:lvl3pPr>
            <a:lvl4pPr marL="533387" indent="-228594">
              <a:buClr>
                <a:schemeClr val="bg2"/>
              </a:buClr>
              <a:defRPr sz="1400"/>
            </a:lvl4pPr>
            <a:lvl5pPr marL="761981" indent="-228594">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851775703"/>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Three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Clr>
                <a:schemeClr val="accent4"/>
              </a:buClr>
              <a:buFont typeface="Arial" panose="020B0604020202020204" pitchFamily="34" charset="0"/>
              <a:buChar char="•"/>
              <a:defRPr sz="1400"/>
            </a:lvl2pPr>
            <a:lvl3pPr marL="304792" indent="-152396">
              <a:buClr>
                <a:schemeClr val="accent4"/>
              </a:buClr>
              <a:defRPr sz="1400"/>
            </a:lvl3pPr>
            <a:lvl4pPr marL="533387" indent="-228594">
              <a:buClr>
                <a:schemeClr val="accent4"/>
              </a:buClr>
              <a:defRPr sz="1400"/>
            </a:lvl4pPr>
            <a:lvl5pPr marL="761981" indent="-228594">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Clr>
                <a:schemeClr val="accent2"/>
              </a:buClr>
              <a:buFont typeface="Arial" panose="020B0604020202020204" pitchFamily="34" charset="0"/>
              <a:buChar char="•"/>
              <a:defRPr sz="1400"/>
            </a:lvl2pPr>
            <a:lvl3pPr marL="304792" indent="-152396">
              <a:buClr>
                <a:schemeClr val="accent2"/>
              </a:buClr>
              <a:defRPr sz="1400"/>
            </a:lvl3pPr>
            <a:lvl4pPr marL="533387" indent="-228594">
              <a:buClr>
                <a:schemeClr val="accent2"/>
              </a:buClr>
              <a:defRPr sz="1400"/>
            </a:lvl4pPr>
            <a:lvl5pPr marL="761981" indent="-228594">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22501472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Three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Clr>
                <a:schemeClr val="accent4"/>
              </a:buClr>
              <a:buFont typeface="Arial" panose="020B0604020202020204" pitchFamily="34" charset="0"/>
              <a:buChar char="•"/>
              <a:defRPr sz="1400"/>
            </a:lvl2pPr>
            <a:lvl3pPr marL="304792" indent="-152396">
              <a:buClr>
                <a:schemeClr val="accent4"/>
              </a:buClr>
              <a:defRPr sz="1400"/>
            </a:lvl3pPr>
            <a:lvl4pPr marL="533387" indent="-228594">
              <a:buClr>
                <a:schemeClr val="accent4"/>
              </a:buClr>
              <a:defRPr sz="1400"/>
            </a:lvl4pPr>
            <a:lvl5pPr marL="761981" indent="-228594">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Clr>
                <a:schemeClr val="accent2"/>
              </a:buClr>
              <a:buFont typeface="Arial" panose="020B0604020202020204" pitchFamily="34" charset="0"/>
              <a:buChar char="•"/>
              <a:defRPr sz="1400"/>
            </a:lvl2pPr>
            <a:lvl3pPr marL="304792" indent="-152396">
              <a:buClr>
                <a:schemeClr val="accent2"/>
              </a:buClr>
              <a:defRPr sz="1400"/>
            </a:lvl3pPr>
            <a:lvl4pPr marL="533387" indent="-228594">
              <a:buClr>
                <a:schemeClr val="accent2"/>
              </a:buClr>
              <a:defRPr sz="1400"/>
            </a:lvl4pPr>
            <a:lvl5pPr marL="761981" indent="-228594">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5992640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Two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Clr>
                <a:schemeClr val="bg2"/>
              </a:buClr>
              <a:buFont typeface="Arial" panose="020B0604020202020204" pitchFamily="34" charset="0"/>
              <a:buChar char="•"/>
              <a:defRPr sz="1400"/>
            </a:lvl2pPr>
            <a:lvl3pPr marL="304792" indent="-152396">
              <a:buClr>
                <a:schemeClr val="bg2"/>
              </a:buClr>
              <a:defRPr sz="1400"/>
            </a:lvl3pPr>
            <a:lvl4pPr marL="533387" indent="-228594">
              <a:buClr>
                <a:schemeClr val="bg2"/>
              </a:buClr>
              <a:defRPr sz="1400"/>
            </a:lvl4pPr>
            <a:lvl5pPr marL="761981" indent="-228594">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84575220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Two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Clr>
                <a:schemeClr val="bg2"/>
              </a:buClr>
              <a:buFont typeface="Arial" panose="020B0604020202020204" pitchFamily="34" charset="0"/>
              <a:buChar char="•"/>
              <a:defRPr sz="1400"/>
            </a:lvl2pPr>
            <a:lvl3pPr marL="304792" indent="-152396">
              <a:buClr>
                <a:schemeClr val="bg2"/>
              </a:buClr>
              <a:defRPr sz="1400"/>
            </a:lvl3pPr>
            <a:lvl4pPr marL="533387" indent="-228594">
              <a:buClr>
                <a:schemeClr val="bg2"/>
              </a:buClr>
              <a:defRPr sz="1400"/>
            </a:lvl4pPr>
            <a:lvl5pPr marL="761981" indent="-228594">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1367518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Four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11" name="Picture Placeholder 3"/>
          <p:cNvSpPr>
            <a:spLocks noGrp="1"/>
          </p:cNvSpPr>
          <p:nvPr>
            <p:ph type="pic" sz="quarter" idx="10"/>
          </p:nvPr>
        </p:nvSpPr>
        <p:spPr>
          <a:xfrm>
            <a:off x="9144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r>
              <a:rPr lang="en-US"/>
              <a:t>Click icon to add picture</a:t>
            </a:r>
            <a:endParaRPr lang="en-US" dirty="0"/>
          </a:p>
        </p:txBody>
      </p:sp>
      <p:sp>
        <p:nvSpPr>
          <p:cNvPr id="12" name="Picture Placeholder 3"/>
          <p:cNvSpPr>
            <a:spLocks noGrp="1"/>
          </p:cNvSpPr>
          <p:nvPr>
            <p:ph type="pic" sz="quarter" idx="11"/>
          </p:nvPr>
        </p:nvSpPr>
        <p:spPr>
          <a:xfrm>
            <a:off x="35560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r>
              <a:rPr lang="en-US"/>
              <a:t>Click icon to add picture</a:t>
            </a:r>
          </a:p>
        </p:txBody>
      </p:sp>
      <p:sp>
        <p:nvSpPr>
          <p:cNvPr id="13" name="Picture Placeholder 3"/>
          <p:cNvSpPr>
            <a:spLocks noGrp="1"/>
          </p:cNvSpPr>
          <p:nvPr>
            <p:ph type="pic" sz="quarter" idx="12"/>
          </p:nvPr>
        </p:nvSpPr>
        <p:spPr>
          <a:xfrm>
            <a:off x="61976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2"/>
            </a:outerShdw>
          </a:effectLst>
        </p:spPr>
        <p:txBody>
          <a:bodyPr anchor="ctr">
            <a:normAutofit/>
          </a:bodyPr>
          <a:lstStyle>
            <a:lvl1pPr marL="0" indent="0" algn="ctr">
              <a:buNone/>
              <a:defRPr sz="1400"/>
            </a:lvl1pPr>
          </a:lstStyle>
          <a:p>
            <a:r>
              <a:rPr lang="en-US"/>
              <a:t>Click icon to add picture</a:t>
            </a:r>
          </a:p>
        </p:txBody>
      </p:sp>
      <p:sp>
        <p:nvSpPr>
          <p:cNvPr id="16" name="Picture Placeholder 3"/>
          <p:cNvSpPr>
            <a:spLocks noGrp="1"/>
          </p:cNvSpPr>
          <p:nvPr>
            <p:ph type="pic" sz="quarter" idx="13"/>
          </p:nvPr>
        </p:nvSpPr>
        <p:spPr>
          <a:xfrm>
            <a:off x="88392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anchor="ctr">
            <a:normAutofit/>
          </a:bodyPr>
          <a:lstStyle>
            <a:lvl1pPr marL="0" indent="0" algn="ctr">
              <a:buNone/>
              <a:defRPr sz="1400"/>
            </a:lvl1pPr>
          </a:lstStyle>
          <a:p>
            <a:r>
              <a:rPr lang="en-US"/>
              <a:t>Click icon to add picture</a:t>
            </a:r>
          </a:p>
        </p:txBody>
      </p:sp>
      <p:sp>
        <p:nvSpPr>
          <p:cNvPr id="17"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2"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806998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p:cSld name="Four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r>
              <a:rPr lang="en-US"/>
              <a:t>Click icon to add picture</a:t>
            </a:r>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r>
              <a:rPr lang="en-US"/>
              <a:t>Click icon to add picture</a:t>
            </a:r>
          </a:p>
        </p:txBody>
      </p:sp>
      <p:sp>
        <p:nvSpPr>
          <p:cNvPr id="6" name="Picture Placeholder 3"/>
          <p:cNvSpPr>
            <a:spLocks noGrp="1"/>
          </p:cNvSpPr>
          <p:nvPr>
            <p:ph type="pic" sz="quarter" idx="12"/>
          </p:nvPr>
        </p:nvSpPr>
        <p:spPr>
          <a:xfrm>
            <a:off x="61976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2"/>
            </a:outerShdw>
          </a:effectLst>
        </p:spPr>
        <p:txBody>
          <a:bodyPr anchor="ctr">
            <a:normAutofit/>
          </a:bodyPr>
          <a:lstStyle>
            <a:lvl1pPr marL="0" indent="0" algn="ctr">
              <a:buNone/>
              <a:defRPr sz="1400"/>
            </a:lvl1pPr>
          </a:lstStyle>
          <a:p>
            <a:r>
              <a:rPr lang="en-US"/>
              <a:t>Click icon to add picture</a:t>
            </a:r>
          </a:p>
        </p:txBody>
      </p:sp>
      <p:sp>
        <p:nvSpPr>
          <p:cNvPr id="7" name="Picture Placeholder 3"/>
          <p:cNvSpPr>
            <a:spLocks noGrp="1"/>
          </p:cNvSpPr>
          <p:nvPr>
            <p:ph type="pic" sz="quarter" idx="13"/>
          </p:nvPr>
        </p:nvSpPr>
        <p:spPr>
          <a:xfrm>
            <a:off x="88392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anchor="ctr">
            <a:normAutofit/>
          </a:bodyPr>
          <a:lstStyle>
            <a:lvl1pPr marL="0" indent="0" algn="ctr">
              <a:buNone/>
              <a:defRPr sz="1400"/>
            </a:lvl1pPr>
          </a:lstStyle>
          <a:p>
            <a:r>
              <a:rPr lang="en-US"/>
              <a:t>Click icon to add picture</a:t>
            </a:r>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22"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42274123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5_Title Slide">
    <p:bg>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40247956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Three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515422463"/>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Three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4"/>
          <p:cNvSpPr>
            <a:spLocks noGrp="1"/>
          </p:cNvSpPr>
          <p:nvPr>
            <p:ph type="body" sz="quarter" idx="2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80374499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Two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42262413"/>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Two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4"/>
          <p:cNvSpPr>
            <a:spLocks noGrp="1"/>
          </p:cNvSpPr>
          <p:nvPr>
            <p:ph type="body" sz="quarter" idx="2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1751076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Eight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65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81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Picture Placeholder 3"/>
          <p:cNvSpPr>
            <a:spLocks noGrp="1"/>
          </p:cNvSpPr>
          <p:nvPr>
            <p:ph type="pic" sz="quarter" idx="22"/>
          </p:nvPr>
        </p:nvSpPr>
        <p:spPr>
          <a:xfrm>
            <a:off x="913384" y="3057004"/>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3" name="Picture Placeholder 3"/>
          <p:cNvSpPr>
            <a:spLocks noGrp="1"/>
          </p:cNvSpPr>
          <p:nvPr>
            <p:ph type="pic" sz="quarter" idx="24"/>
          </p:nvPr>
        </p:nvSpPr>
        <p:spPr>
          <a:xfrm>
            <a:off x="61965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88381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8555984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Eight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65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81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Picture Placeholder 3"/>
          <p:cNvSpPr>
            <a:spLocks noGrp="1"/>
          </p:cNvSpPr>
          <p:nvPr>
            <p:ph type="pic" sz="quarter" idx="22"/>
          </p:nvPr>
        </p:nvSpPr>
        <p:spPr>
          <a:xfrm>
            <a:off x="913384" y="3057004"/>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3" name="Picture Placeholder 3"/>
          <p:cNvSpPr>
            <a:spLocks noGrp="1"/>
          </p:cNvSpPr>
          <p:nvPr>
            <p:ph type="pic" sz="quarter" idx="24"/>
          </p:nvPr>
        </p:nvSpPr>
        <p:spPr>
          <a:xfrm>
            <a:off x="61965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88381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60180868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p:cSld name="Six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Picture Placeholder 3"/>
          <p:cNvSpPr>
            <a:spLocks noGrp="1"/>
          </p:cNvSpPr>
          <p:nvPr>
            <p:ph type="pic" sz="quarter" idx="23"/>
          </p:nvPr>
        </p:nvSpPr>
        <p:spPr>
          <a:xfrm>
            <a:off x="914400"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5" name="Picture Placeholder 3"/>
          <p:cNvSpPr>
            <a:spLocks noGrp="1"/>
          </p:cNvSpPr>
          <p:nvPr>
            <p:ph type="pic" sz="quarter" idx="24"/>
          </p:nvPr>
        </p:nvSpPr>
        <p:spPr>
          <a:xfrm>
            <a:off x="4431792"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7949184"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1723239370"/>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Six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Picture Placeholder 3"/>
          <p:cNvSpPr>
            <a:spLocks noGrp="1"/>
          </p:cNvSpPr>
          <p:nvPr>
            <p:ph type="pic" sz="quarter" idx="23"/>
          </p:nvPr>
        </p:nvSpPr>
        <p:spPr>
          <a:xfrm>
            <a:off x="914400"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5" name="Picture Placeholder 3"/>
          <p:cNvSpPr>
            <a:spLocks noGrp="1"/>
          </p:cNvSpPr>
          <p:nvPr>
            <p:ph type="pic" sz="quarter" idx="24"/>
          </p:nvPr>
        </p:nvSpPr>
        <p:spPr>
          <a:xfrm>
            <a:off x="4431792"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7949184"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909831409"/>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p:cSld name="Four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3536"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Picture Placeholder 3"/>
          <p:cNvSpPr>
            <a:spLocks noGrp="1"/>
          </p:cNvSpPr>
          <p:nvPr>
            <p:ph type="pic" sz="quarter" idx="24"/>
          </p:nvPr>
        </p:nvSpPr>
        <p:spPr>
          <a:xfrm>
            <a:off x="915925"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Picture Placeholder 3"/>
          <p:cNvSpPr>
            <a:spLocks noGrp="1"/>
          </p:cNvSpPr>
          <p:nvPr>
            <p:ph type="pic" sz="quarter" idx="25"/>
          </p:nvPr>
        </p:nvSpPr>
        <p:spPr>
          <a:xfrm>
            <a:off x="6193536"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90876641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Four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3536"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Picture Placeholder 3"/>
          <p:cNvSpPr>
            <a:spLocks noGrp="1"/>
          </p:cNvSpPr>
          <p:nvPr>
            <p:ph type="pic" sz="quarter" idx="24"/>
          </p:nvPr>
        </p:nvSpPr>
        <p:spPr>
          <a:xfrm>
            <a:off x="915925"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Picture Placeholder 3"/>
          <p:cNvSpPr>
            <a:spLocks noGrp="1"/>
          </p:cNvSpPr>
          <p:nvPr>
            <p:ph type="pic" sz="quarter" idx="25"/>
          </p:nvPr>
        </p:nvSpPr>
        <p:spPr>
          <a:xfrm>
            <a:off x="6193536"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2"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49501744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6_Title Slide">
    <p:bg>
      <p:bgPr>
        <a:solidFill>
          <a:schemeClr val="accent4"/>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160779126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Four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4604358"/>
            <a:ext cx="2441448"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278255169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Four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4604358"/>
            <a:ext cx="2441448"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42693132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Three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4604358"/>
            <a:ext cx="3328416"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363429953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Three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4604358"/>
            <a:ext cx="3328416"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65016655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2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03113348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Two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151591610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4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2982317"/>
            <a:ext cx="2441448"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74517939"/>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p:cSld name="4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2982317"/>
            <a:ext cx="2441448" cy="1058751"/>
          </a:xfrm>
          <a:solidFill>
            <a:schemeClr val="accent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4"/>
          <p:cNvSpPr>
            <a:spLocks noGrp="1"/>
          </p:cNvSpPr>
          <p:nvPr>
            <p:ph type="body" sz="quarter" idx="27"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979978618"/>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Three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2982317"/>
            <a:ext cx="3328416"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Text Placeholder 4"/>
          <p:cNvSpPr>
            <a:spLocks noGrp="1"/>
          </p:cNvSpPr>
          <p:nvPr>
            <p:ph type="body" sz="quarter" idx="24"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243221431"/>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p:cSld name="Three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2982317"/>
            <a:ext cx="3328416"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33845118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7_Title Slide">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137454508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Two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02455497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Two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Clr>
                <a:schemeClr val="accent4"/>
              </a:buClr>
              <a:buFont typeface="Arial" panose="020B0604020202020204" pitchFamily="34" charset="0"/>
              <a:buChar char="•"/>
              <a:defRPr sz="1400"/>
            </a:lvl2pPr>
            <a:lvl3pPr marL="342900" indent="-171450">
              <a:buClr>
                <a:schemeClr val="accent4"/>
              </a:buClr>
              <a:defRPr sz="1400"/>
            </a:lvl3pPr>
            <a:lvl4pPr marL="514350" indent="-171450">
              <a:buClr>
                <a:schemeClr val="accent4"/>
              </a:buClr>
              <a:defRPr sz="1400"/>
            </a:lvl4pPr>
            <a:lvl5pPr>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4"/>
          <p:cNvSpPr>
            <a:spLocks noGrp="1"/>
          </p:cNvSpPr>
          <p:nvPr>
            <p:ph type="body" sz="quarter" idx="23"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719977776"/>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12 team">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3483710"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392033"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3"/>
          </p:nvPr>
        </p:nvSpPr>
        <p:spPr>
          <a:xfrm>
            <a:off x="9300356"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2"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3483710"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6392033"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31"/>
          </p:nvPr>
        </p:nvSpPr>
        <p:spPr>
          <a:xfrm>
            <a:off x="9300356"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0"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3483710"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6392033"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39"/>
          </p:nvPr>
        </p:nvSpPr>
        <p:spPr>
          <a:xfrm>
            <a:off x="9300356"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8"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2360991948"/>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12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3483710"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392033"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3"/>
          </p:nvPr>
        </p:nvSpPr>
        <p:spPr>
          <a:xfrm>
            <a:off x="9300356"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2"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3483710"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6392033"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31"/>
          </p:nvPr>
        </p:nvSpPr>
        <p:spPr>
          <a:xfrm>
            <a:off x="9300356"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0"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3483710"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6392033"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39"/>
          </p:nvPr>
        </p:nvSpPr>
        <p:spPr>
          <a:xfrm>
            <a:off x="9300356"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8"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4430760"/>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9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15354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4360325"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8145262" y="4667304"/>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27865773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9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21"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2"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3"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4"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5"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6"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2"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27"/>
          </p:nvPr>
        </p:nvSpPr>
        <p:spPr>
          <a:xfrm>
            <a:off x="4360325"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0"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29"/>
          </p:nvPr>
        </p:nvSpPr>
        <p:spPr>
          <a:xfrm>
            <a:off x="8145262" y="315354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0"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1" name="Picture Placeholder 3"/>
          <p:cNvSpPr>
            <a:spLocks noGrp="1"/>
          </p:cNvSpPr>
          <p:nvPr>
            <p:ph type="pic" sz="quarter" idx="35"/>
          </p:nvPr>
        </p:nvSpPr>
        <p:spPr>
          <a:xfrm>
            <a:off x="4360325"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2"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53" name="Picture Placeholder 3"/>
          <p:cNvSpPr>
            <a:spLocks noGrp="1"/>
          </p:cNvSpPr>
          <p:nvPr>
            <p:ph type="pic" sz="quarter" idx="37"/>
          </p:nvPr>
        </p:nvSpPr>
        <p:spPr>
          <a:xfrm>
            <a:off x="8145262" y="4667304"/>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54"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8734478"/>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6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882714104"/>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p:cSld name="6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6"/>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1647439632"/>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p:cSld name="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9248368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p:cSld name="1_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6870368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itle" preserve="1">
  <p:cSld name="8_Title Slide">
    <p:bg>
      <p:bgPr>
        <a:solidFill>
          <a:schemeClr val="accent6"/>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828794145"/>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p:cSld name="3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10807482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p:cSld name="3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111886034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p:cSld name="4 Team Subtitle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1586474722"/>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p:cSld name="4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4"/>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19805060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p:cSld name="33_Title Only">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1" y="1268759"/>
            <a:ext cx="2352260" cy="3535680"/>
          </a:xfrm>
          <a:solidFill>
            <a:schemeClr val="bg1">
              <a:lumMod val="90000"/>
              <a:lumOff val="10000"/>
            </a:schemeClr>
          </a:solidFill>
        </p:spPr>
        <p:txBody>
          <a:bodyPr anchor="ctr">
            <a:normAutofit/>
          </a:bodyPr>
          <a:lstStyle>
            <a:lvl1pPr marL="0" indent="0" algn="ctr">
              <a:buNone/>
              <a:defRPr sz="1400"/>
            </a:lvl1pPr>
          </a:lstStyle>
          <a:p>
            <a:r>
              <a:rPr lang="en-US"/>
              <a:t>Click icon to add picture</a:t>
            </a:r>
          </a:p>
        </p:txBody>
      </p:sp>
      <p:sp>
        <p:nvSpPr>
          <p:cNvPr id="5" name="Picture Placeholder 3"/>
          <p:cNvSpPr>
            <a:spLocks noGrp="1"/>
          </p:cNvSpPr>
          <p:nvPr>
            <p:ph type="pic" sz="quarter" idx="11"/>
          </p:nvPr>
        </p:nvSpPr>
        <p:spPr>
          <a:xfrm>
            <a:off x="6257971" y="1268759"/>
            <a:ext cx="2352260" cy="3535680"/>
          </a:xfrm>
          <a:solidFill>
            <a:schemeClr val="bg1">
              <a:lumMod val="90000"/>
              <a:lumOff val="10000"/>
            </a:schemeClr>
          </a:solidFill>
        </p:spPr>
        <p:txBody>
          <a:bodyPr anchor="ctr">
            <a:normAutofit/>
          </a:bodyPr>
          <a:lstStyle>
            <a:lvl1pPr marL="0" indent="0" algn="ctr">
              <a:buNone/>
              <a:defRPr sz="1400"/>
            </a:lvl1pPr>
          </a:lstStyle>
          <a:p>
            <a:r>
              <a:rPr lang="en-US"/>
              <a:t>Click icon to add picture</a:t>
            </a:r>
          </a:p>
        </p:txBody>
      </p:sp>
      <p:sp>
        <p:nvSpPr>
          <p:cNvPr id="8" name="Text Placeholder 9"/>
          <p:cNvSpPr>
            <a:spLocks noGrp="1"/>
          </p:cNvSpPr>
          <p:nvPr>
            <p:ph type="body" sz="quarter" idx="14"/>
          </p:nvPr>
        </p:nvSpPr>
        <p:spPr>
          <a:xfrm>
            <a:off x="3467708"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9"/>
          <p:cNvSpPr>
            <a:spLocks noGrp="1"/>
          </p:cNvSpPr>
          <p:nvPr>
            <p:ph type="body" sz="quarter" idx="15"/>
          </p:nvPr>
        </p:nvSpPr>
        <p:spPr>
          <a:xfrm>
            <a:off x="8797789"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Text Placeholder 9"/>
          <p:cNvSpPr>
            <a:spLocks noGrp="1"/>
          </p:cNvSpPr>
          <p:nvPr>
            <p:ph type="body" sz="quarter" idx="16"/>
          </p:nvPr>
        </p:nvSpPr>
        <p:spPr>
          <a:xfrm>
            <a:off x="914400" y="4980565"/>
            <a:ext cx="503311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9"/>
          <p:cNvSpPr>
            <a:spLocks noGrp="1"/>
          </p:cNvSpPr>
          <p:nvPr>
            <p:ph type="body" sz="quarter" idx="17"/>
          </p:nvPr>
        </p:nvSpPr>
        <p:spPr>
          <a:xfrm>
            <a:off x="6257971" y="4980565"/>
            <a:ext cx="501962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3340536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userDrawn="1">
  <p:cSld name="Eight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3063240" cy="3438144"/>
          </a:xfrm>
        </p:spPr>
        <p:txBody>
          <a:bodyPr lIns="182880" tIns="91440" rIns="182880" bIns="91440"/>
          <a:lstStyle>
            <a:lvl1pPr marL="0" indent="0">
              <a:buFontTx/>
              <a:buNone/>
              <a:defRPr/>
            </a:lvl1pPr>
          </a:lstStyle>
          <a:p>
            <a:endParaRPr lang="en-US"/>
          </a:p>
        </p:txBody>
      </p:sp>
      <p:sp>
        <p:nvSpPr>
          <p:cNvPr id="7" name="Picture Placeholder 3"/>
          <p:cNvSpPr>
            <a:spLocks noGrp="1"/>
          </p:cNvSpPr>
          <p:nvPr>
            <p:ph type="pic" sz="quarter" idx="11"/>
          </p:nvPr>
        </p:nvSpPr>
        <p:spPr>
          <a:xfrm>
            <a:off x="3049016" y="0"/>
            <a:ext cx="3063240" cy="3438144"/>
          </a:xfrm>
        </p:spPr>
        <p:txBody>
          <a:bodyPr lIns="182880" tIns="91440" rIns="182880" bIns="91440"/>
          <a:lstStyle>
            <a:lvl1pPr marL="0" indent="0">
              <a:buFontTx/>
              <a:buNone/>
              <a:defRPr/>
            </a:lvl1pPr>
          </a:lstStyle>
          <a:p>
            <a:endParaRPr lang="en-US"/>
          </a:p>
        </p:txBody>
      </p:sp>
      <p:sp>
        <p:nvSpPr>
          <p:cNvPr id="12" name="Picture Placeholder 3"/>
          <p:cNvSpPr>
            <a:spLocks noGrp="1"/>
          </p:cNvSpPr>
          <p:nvPr>
            <p:ph type="pic" sz="quarter" idx="12"/>
          </p:nvPr>
        </p:nvSpPr>
        <p:spPr>
          <a:xfrm>
            <a:off x="6098032" y="0"/>
            <a:ext cx="3063240" cy="3438144"/>
          </a:xfrm>
        </p:spPr>
        <p:txBody>
          <a:bodyPr lIns="182880" tIns="91440" rIns="182880" bIns="91440"/>
          <a:lstStyle>
            <a:lvl1pPr marL="0" indent="0">
              <a:buFontTx/>
              <a:buNone/>
              <a:defRPr/>
            </a:lvl1pPr>
          </a:lstStyle>
          <a:p>
            <a:endParaRPr lang="en-US"/>
          </a:p>
        </p:txBody>
      </p:sp>
      <p:sp>
        <p:nvSpPr>
          <p:cNvPr id="13" name="Picture Placeholder 3"/>
          <p:cNvSpPr>
            <a:spLocks noGrp="1"/>
          </p:cNvSpPr>
          <p:nvPr>
            <p:ph type="pic" sz="quarter" idx="13"/>
          </p:nvPr>
        </p:nvSpPr>
        <p:spPr>
          <a:xfrm>
            <a:off x="9147048" y="0"/>
            <a:ext cx="3063240" cy="3438144"/>
          </a:xfrm>
        </p:spPr>
        <p:txBody>
          <a:bodyPr lIns="182880" tIns="91440" rIns="182880" bIns="91440"/>
          <a:lstStyle>
            <a:lvl1pPr marL="0" indent="0">
              <a:buFontTx/>
              <a:buNone/>
              <a:defRPr/>
            </a:lvl1pPr>
          </a:lstStyle>
          <a:p>
            <a:endParaRPr lang="en-US"/>
          </a:p>
        </p:txBody>
      </p:sp>
      <p:sp>
        <p:nvSpPr>
          <p:cNvPr id="15" name="Picture Placeholder 3"/>
          <p:cNvSpPr>
            <a:spLocks noGrp="1"/>
          </p:cNvSpPr>
          <p:nvPr>
            <p:ph type="pic" sz="quarter" idx="15"/>
          </p:nvPr>
        </p:nvSpPr>
        <p:spPr>
          <a:xfrm>
            <a:off x="0" y="3419856"/>
            <a:ext cx="3063240" cy="3438144"/>
          </a:xfrm>
        </p:spPr>
        <p:txBody>
          <a:bodyPr lIns="182880" tIns="91440" rIns="182880" bIns="91440"/>
          <a:lstStyle>
            <a:lvl1pPr marL="0" indent="0">
              <a:buFontTx/>
              <a:buNone/>
              <a:defRPr/>
            </a:lvl1pPr>
          </a:lstStyle>
          <a:p>
            <a:endParaRPr lang="en-US"/>
          </a:p>
        </p:txBody>
      </p:sp>
      <p:sp>
        <p:nvSpPr>
          <p:cNvPr id="16" name="Picture Placeholder 3"/>
          <p:cNvSpPr>
            <a:spLocks noGrp="1"/>
          </p:cNvSpPr>
          <p:nvPr>
            <p:ph type="pic" sz="quarter" idx="16"/>
          </p:nvPr>
        </p:nvSpPr>
        <p:spPr>
          <a:xfrm>
            <a:off x="3049016" y="3419856"/>
            <a:ext cx="3063240" cy="3438144"/>
          </a:xfrm>
        </p:spPr>
        <p:txBody>
          <a:bodyPr lIns="182880" tIns="91440" rIns="182880" bIns="91440"/>
          <a:lstStyle>
            <a:lvl1pPr marL="0" indent="0">
              <a:buFontTx/>
              <a:buNone/>
              <a:defRPr/>
            </a:lvl1pPr>
          </a:lstStyle>
          <a:p>
            <a:endParaRPr lang="en-US"/>
          </a:p>
        </p:txBody>
      </p:sp>
      <p:sp>
        <p:nvSpPr>
          <p:cNvPr id="17" name="Picture Placeholder 3"/>
          <p:cNvSpPr>
            <a:spLocks noGrp="1"/>
          </p:cNvSpPr>
          <p:nvPr>
            <p:ph type="pic" sz="quarter" idx="17"/>
          </p:nvPr>
        </p:nvSpPr>
        <p:spPr>
          <a:xfrm>
            <a:off x="6098032" y="3419856"/>
            <a:ext cx="3063240" cy="3438144"/>
          </a:xfrm>
        </p:spPr>
        <p:txBody>
          <a:bodyPr lIns="182880" tIns="91440" rIns="182880" bIns="91440"/>
          <a:lstStyle>
            <a:lvl1pPr marL="0" indent="0">
              <a:buFontTx/>
              <a:buNone/>
              <a:defRPr/>
            </a:lvl1pPr>
          </a:lstStyle>
          <a:p>
            <a:endParaRPr lang="en-US"/>
          </a:p>
        </p:txBody>
      </p:sp>
      <p:sp>
        <p:nvSpPr>
          <p:cNvPr id="18" name="Picture Placeholder 3"/>
          <p:cNvSpPr>
            <a:spLocks noGrp="1"/>
          </p:cNvSpPr>
          <p:nvPr>
            <p:ph type="pic" sz="quarter" idx="18"/>
          </p:nvPr>
        </p:nvSpPr>
        <p:spPr>
          <a:xfrm>
            <a:off x="9147048" y="3419856"/>
            <a:ext cx="3063240" cy="3438144"/>
          </a:xfr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3858535869"/>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showMasterSp="0" userDrawn="1">
  <p:cSld name="Fifteen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41448" cy="2295144"/>
          </a:xfrm>
        </p:spPr>
        <p:txBody>
          <a:bodyPr lIns="182880" tIns="91440" rIns="182880" bIns="91440"/>
          <a:lstStyle>
            <a:lvl1pPr marL="0" indent="0">
              <a:buFontTx/>
              <a:buNone/>
              <a:defRPr/>
            </a:lvl1pPr>
          </a:lstStyle>
          <a:p>
            <a:endParaRPr lang="en-US" dirty="0"/>
          </a:p>
        </p:txBody>
      </p:sp>
      <p:sp>
        <p:nvSpPr>
          <p:cNvPr id="7" name="Picture Placeholder 3"/>
          <p:cNvSpPr>
            <a:spLocks noGrp="1"/>
          </p:cNvSpPr>
          <p:nvPr>
            <p:ph type="pic" sz="quarter" idx="11"/>
          </p:nvPr>
        </p:nvSpPr>
        <p:spPr>
          <a:xfrm>
            <a:off x="2437638" y="0"/>
            <a:ext cx="2441448" cy="2295144"/>
          </a:xfrm>
        </p:spPr>
        <p:txBody>
          <a:bodyPr lIns="182880" tIns="91440" rIns="182880" bIns="91440"/>
          <a:lstStyle>
            <a:lvl1pPr marL="0" indent="0">
              <a:buFontTx/>
              <a:buNone/>
              <a:defRPr/>
            </a:lvl1pPr>
          </a:lstStyle>
          <a:p>
            <a:endParaRPr lang="en-US"/>
          </a:p>
        </p:txBody>
      </p:sp>
      <p:sp>
        <p:nvSpPr>
          <p:cNvPr id="12" name="Picture Placeholder 3"/>
          <p:cNvSpPr>
            <a:spLocks noGrp="1"/>
          </p:cNvSpPr>
          <p:nvPr>
            <p:ph type="pic" sz="quarter" idx="12"/>
          </p:nvPr>
        </p:nvSpPr>
        <p:spPr>
          <a:xfrm>
            <a:off x="4875276" y="0"/>
            <a:ext cx="2441448" cy="2295144"/>
          </a:xfrm>
        </p:spPr>
        <p:txBody>
          <a:bodyPr lIns="182880" tIns="91440" rIns="182880" bIns="91440"/>
          <a:lstStyle>
            <a:lvl1pPr marL="0" indent="0">
              <a:buFontTx/>
              <a:buNone/>
              <a:defRPr/>
            </a:lvl1pPr>
          </a:lstStyle>
          <a:p>
            <a:endParaRPr lang="en-US"/>
          </a:p>
        </p:txBody>
      </p:sp>
      <p:sp>
        <p:nvSpPr>
          <p:cNvPr id="13" name="Picture Placeholder 3"/>
          <p:cNvSpPr>
            <a:spLocks noGrp="1"/>
          </p:cNvSpPr>
          <p:nvPr>
            <p:ph type="pic" sz="quarter" idx="13"/>
          </p:nvPr>
        </p:nvSpPr>
        <p:spPr>
          <a:xfrm>
            <a:off x="7312914" y="0"/>
            <a:ext cx="2441448" cy="2295144"/>
          </a:xfrm>
        </p:spPr>
        <p:txBody>
          <a:bodyPr lIns="182880" tIns="91440" rIns="182880" bIns="91440"/>
          <a:lstStyle>
            <a:lvl1pPr marL="0" indent="0">
              <a:buFontTx/>
              <a:buNone/>
              <a:defRPr/>
            </a:lvl1pPr>
          </a:lstStyle>
          <a:p>
            <a:endParaRPr lang="en-US"/>
          </a:p>
        </p:txBody>
      </p:sp>
      <p:sp>
        <p:nvSpPr>
          <p:cNvPr id="14" name="Picture Placeholder 3"/>
          <p:cNvSpPr>
            <a:spLocks noGrp="1"/>
          </p:cNvSpPr>
          <p:nvPr>
            <p:ph type="pic" sz="quarter" idx="14"/>
          </p:nvPr>
        </p:nvSpPr>
        <p:spPr>
          <a:xfrm>
            <a:off x="9750552" y="0"/>
            <a:ext cx="2441448" cy="2295144"/>
          </a:xfrm>
        </p:spPr>
        <p:txBody>
          <a:bodyPr lIns="182880" tIns="91440" rIns="182880" bIns="91440"/>
          <a:lstStyle>
            <a:lvl1pPr marL="0" indent="0">
              <a:buFontTx/>
              <a:buNone/>
              <a:defRPr/>
            </a:lvl1pPr>
          </a:lstStyle>
          <a:p>
            <a:endParaRPr lang="en-US"/>
          </a:p>
        </p:txBody>
      </p:sp>
      <p:sp>
        <p:nvSpPr>
          <p:cNvPr id="15" name="Picture Placeholder 3"/>
          <p:cNvSpPr>
            <a:spLocks noGrp="1"/>
          </p:cNvSpPr>
          <p:nvPr>
            <p:ph type="pic" sz="quarter" idx="15"/>
          </p:nvPr>
        </p:nvSpPr>
        <p:spPr>
          <a:xfrm>
            <a:off x="0" y="2281428"/>
            <a:ext cx="2441448" cy="2295144"/>
          </a:xfrm>
        </p:spPr>
        <p:txBody>
          <a:bodyPr lIns="182880" tIns="91440" rIns="182880" bIns="91440"/>
          <a:lstStyle>
            <a:lvl1pPr marL="0" indent="0">
              <a:buFontTx/>
              <a:buNone/>
              <a:defRPr/>
            </a:lvl1pPr>
          </a:lstStyle>
          <a:p>
            <a:endParaRPr lang="en-US" dirty="0"/>
          </a:p>
        </p:txBody>
      </p:sp>
      <p:sp>
        <p:nvSpPr>
          <p:cNvPr id="16" name="Picture Placeholder 3"/>
          <p:cNvSpPr>
            <a:spLocks noGrp="1"/>
          </p:cNvSpPr>
          <p:nvPr>
            <p:ph type="pic" sz="quarter" idx="16"/>
          </p:nvPr>
        </p:nvSpPr>
        <p:spPr>
          <a:xfrm>
            <a:off x="2437638" y="2281428"/>
            <a:ext cx="2441448" cy="2295144"/>
          </a:xfrm>
        </p:spPr>
        <p:txBody>
          <a:bodyPr lIns="182880" tIns="91440" rIns="182880" bIns="91440"/>
          <a:lstStyle>
            <a:lvl1pPr marL="0" indent="0">
              <a:buFontTx/>
              <a:buNone/>
              <a:defRPr/>
            </a:lvl1pPr>
          </a:lstStyle>
          <a:p>
            <a:endParaRPr lang="en-US"/>
          </a:p>
        </p:txBody>
      </p:sp>
      <p:sp>
        <p:nvSpPr>
          <p:cNvPr id="17" name="Picture Placeholder 3"/>
          <p:cNvSpPr>
            <a:spLocks noGrp="1"/>
          </p:cNvSpPr>
          <p:nvPr>
            <p:ph type="pic" sz="quarter" idx="17"/>
          </p:nvPr>
        </p:nvSpPr>
        <p:spPr>
          <a:xfrm>
            <a:off x="4875276" y="2281428"/>
            <a:ext cx="2441448" cy="2295144"/>
          </a:xfrm>
        </p:spPr>
        <p:txBody>
          <a:bodyPr lIns="182880" tIns="91440" rIns="182880" bIns="91440"/>
          <a:lstStyle>
            <a:lvl1pPr marL="0" indent="0">
              <a:buFontTx/>
              <a:buNone/>
              <a:defRPr/>
            </a:lvl1pPr>
          </a:lstStyle>
          <a:p>
            <a:endParaRPr lang="en-US"/>
          </a:p>
        </p:txBody>
      </p:sp>
      <p:sp>
        <p:nvSpPr>
          <p:cNvPr id="18" name="Picture Placeholder 3"/>
          <p:cNvSpPr>
            <a:spLocks noGrp="1"/>
          </p:cNvSpPr>
          <p:nvPr>
            <p:ph type="pic" sz="quarter" idx="18"/>
          </p:nvPr>
        </p:nvSpPr>
        <p:spPr>
          <a:xfrm>
            <a:off x="7312914" y="2281428"/>
            <a:ext cx="2441448" cy="2295144"/>
          </a:xfrm>
        </p:spPr>
        <p:txBody>
          <a:bodyPr lIns="182880" tIns="91440" rIns="182880" bIns="91440"/>
          <a:lstStyle>
            <a:lvl1pPr marL="0" indent="0">
              <a:buFontTx/>
              <a:buNone/>
              <a:defRPr/>
            </a:lvl1pPr>
          </a:lstStyle>
          <a:p>
            <a:endParaRPr lang="en-US"/>
          </a:p>
        </p:txBody>
      </p:sp>
      <p:sp>
        <p:nvSpPr>
          <p:cNvPr id="19" name="Picture Placeholder 3"/>
          <p:cNvSpPr>
            <a:spLocks noGrp="1"/>
          </p:cNvSpPr>
          <p:nvPr>
            <p:ph type="pic" sz="quarter" idx="19"/>
          </p:nvPr>
        </p:nvSpPr>
        <p:spPr>
          <a:xfrm>
            <a:off x="9750552" y="2281428"/>
            <a:ext cx="2441448" cy="2295144"/>
          </a:xfrm>
        </p:spPr>
        <p:txBody>
          <a:bodyPr lIns="182880" tIns="91440" rIns="182880" bIns="91440"/>
          <a:lstStyle>
            <a:lvl1pPr marL="0" indent="0">
              <a:buFontTx/>
              <a:buNone/>
              <a:defRPr/>
            </a:lvl1pPr>
          </a:lstStyle>
          <a:p>
            <a:endParaRPr lang="en-US"/>
          </a:p>
        </p:txBody>
      </p:sp>
      <p:sp>
        <p:nvSpPr>
          <p:cNvPr id="20" name="Picture Placeholder 3"/>
          <p:cNvSpPr>
            <a:spLocks noGrp="1"/>
          </p:cNvSpPr>
          <p:nvPr>
            <p:ph type="pic" sz="quarter" idx="20"/>
          </p:nvPr>
        </p:nvSpPr>
        <p:spPr>
          <a:xfrm>
            <a:off x="0" y="4562856"/>
            <a:ext cx="2441448" cy="2295144"/>
          </a:xfrm>
        </p:spPr>
        <p:txBody>
          <a:bodyPr lIns="182880" tIns="91440" rIns="182880" bIns="91440"/>
          <a:lstStyle>
            <a:lvl1pPr marL="0" indent="0">
              <a:buFontTx/>
              <a:buNone/>
              <a:defRPr/>
            </a:lvl1pPr>
          </a:lstStyle>
          <a:p>
            <a:endParaRPr lang="en-US"/>
          </a:p>
        </p:txBody>
      </p:sp>
      <p:sp>
        <p:nvSpPr>
          <p:cNvPr id="21" name="Picture Placeholder 3"/>
          <p:cNvSpPr>
            <a:spLocks noGrp="1"/>
          </p:cNvSpPr>
          <p:nvPr>
            <p:ph type="pic" sz="quarter" idx="21"/>
          </p:nvPr>
        </p:nvSpPr>
        <p:spPr>
          <a:xfrm>
            <a:off x="2437638" y="4562856"/>
            <a:ext cx="2441448" cy="2295144"/>
          </a:xfrm>
        </p:spPr>
        <p:txBody>
          <a:bodyPr lIns="182880" tIns="91440" rIns="182880" bIns="91440"/>
          <a:lstStyle>
            <a:lvl1pPr marL="0" indent="0">
              <a:buFontTx/>
              <a:buNone/>
              <a:defRPr/>
            </a:lvl1pPr>
          </a:lstStyle>
          <a:p>
            <a:endParaRPr lang="en-US"/>
          </a:p>
        </p:txBody>
      </p:sp>
      <p:sp>
        <p:nvSpPr>
          <p:cNvPr id="22" name="Picture Placeholder 3"/>
          <p:cNvSpPr>
            <a:spLocks noGrp="1"/>
          </p:cNvSpPr>
          <p:nvPr>
            <p:ph type="pic" sz="quarter" idx="22"/>
          </p:nvPr>
        </p:nvSpPr>
        <p:spPr>
          <a:xfrm>
            <a:off x="4875276" y="4562856"/>
            <a:ext cx="2441448" cy="2295144"/>
          </a:xfrm>
        </p:spPr>
        <p:txBody>
          <a:bodyPr lIns="182880" tIns="91440" rIns="182880" bIns="91440"/>
          <a:lstStyle>
            <a:lvl1pPr marL="0" indent="0">
              <a:buFontTx/>
              <a:buNone/>
              <a:defRPr/>
            </a:lvl1pPr>
          </a:lstStyle>
          <a:p>
            <a:endParaRPr lang="en-US"/>
          </a:p>
        </p:txBody>
      </p:sp>
      <p:sp>
        <p:nvSpPr>
          <p:cNvPr id="23" name="Picture Placeholder 3"/>
          <p:cNvSpPr>
            <a:spLocks noGrp="1"/>
          </p:cNvSpPr>
          <p:nvPr>
            <p:ph type="pic" sz="quarter" idx="23"/>
          </p:nvPr>
        </p:nvSpPr>
        <p:spPr>
          <a:xfrm>
            <a:off x="7312914" y="4562856"/>
            <a:ext cx="2441448" cy="2295144"/>
          </a:xfrm>
        </p:spPr>
        <p:txBody>
          <a:bodyPr lIns="182880" tIns="91440" rIns="182880" bIns="91440"/>
          <a:lstStyle>
            <a:lvl1pPr marL="0" indent="0">
              <a:buFontTx/>
              <a:buNone/>
              <a:defRPr/>
            </a:lvl1pPr>
          </a:lstStyle>
          <a:p>
            <a:endParaRPr lang="en-US"/>
          </a:p>
        </p:txBody>
      </p:sp>
      <p:sp>
        <p:nvSpPr>
          <p:cNvPr id="24" name="Picture Placeholder 3"/>
          <p:cNvSpPr>
            <a:spLocks noGrp="1"/>
          </p:cNvSpPr>
          <p:nvPr>
            <p:ph type="pic" sz="quarter" idx="24"/>
          </p:nvPr>
        </p:nvSpPr>
        <p:spPr>
          <a:xfrm>
            <a:off x="9750552" y="4562856"/>
            <a:ext cx="2441448" cy="2295144"/>
          </a:xfr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1606043826"/>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showMasterSp="0" userDrawn="1">
  <p:cSld name="24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048256" cy="1728216"/>
          </a:xfrm>
        </p:spPr>
        <p:txBody>
          <a:bodyPr lIns="182880" tIns="91440" rIns="182880" bIns="91440"/>
          <a:lstStyle>
            <a:lvl1pPr marL="0" indent="0">
              <a:buFontTx/>
              <a:buNone/>
              <a:defRPr/>
            </a:lvl1pPr>
          </a:lstStyle>
          <a:p>
            <a:endParaRPr lang="en-US"/>
          </a:p>
        </p:txBody>
      </p:sp>
      <p:sp>
        <p:nvSpPr>
          <p:cNvPr id="7" name="Picture Placeholder 3"/>
          <p:cNvSpPr>
            <a:spLocks noGrp="1"/>
          </p:cNvSpPr>
          <p:nvPr>
            <p:ph type="pic" sz="quarter" idx="11"/>
          </p:nvPr>
        </p:nvSpPr>
        <p:spPr>
          <a:xfrm>
            <a:off x="2028749" y="0"/>
            <a:ext cx="2048256" cy="1728216"/>
          </a:xfrm>
        </p:spPr>
        <p:txBody>
          <a:bodyPr lIns="182880" tIns="91440" rIns="182880" bIns="91440"/>
          <a:lstStyle>
            <a:lvl1pPr marL="0" indent="0">
              <a:buFontTx/>
              <a:buNone/>
              <a:defRPr/>
            </a:lvl1pPr>
          </a:lstStyle>
          <a:p>
            <a:endParaRPr lang="en-US"/>
          </a:p>
        </p:txBody>
      </p:sp>
      <p:sp>
        <p:nvSpPr>
          <p:cNvPr id="12" name="Picture Placeholder 3"/>
          <p:cNvSpPr>
            <a:spLocks noGrp="1"/>
          </p:cNvSpPr>
          <p:nvPr>
            <p:ph type="pic" sz="quarter" idx="12"/>
          </p:nvPr>
        </p:nvSpPr>
        <p:spPr>
          <a:xfrm>
            <a:off x="4057498" y="0"/>
            <a:ext cx="2048256" cy="1728216"/>
          </a:xfrm>
        </p:spPr>
        <p:txBody>
          <a:bodyPr lIns="182880" tIns="91440" rIns="182880" bIns="91440"/>
          <a:lstStyle>
            <a:lvl1pPr marL="0" indent="0">
              <a:buFontTx/>
              <a:buNone/>
              <a:defRPr/>
            </a:lvl1pPr>
          </a:lstStyle>
          <a:p>
            <a:endParaRPr lang="en-US"/>
          </a:p>
        </p:txBody>
      </p:sp>
      <p:sp>
        <p:nvSpPr>
          <p:cNvPr id="13" name="Picture Placeholder 3"/>
          <p:cNvSpPr>
            <a:spLocks noGrp="1"/>
          </p:cNvSpPr>
          <p:nvPr>
            <p:ph type="pic" sz="quarter" idx="13"/>
          </p:nvPr>
        </p:nvSpPr>
        <p:spPr>
          <a:xfrm>
            <a:off x="6086247" y="0"/>
            <a:ext cx="2048256" cy="1728216"/>
          </a:xfrm>
        </p:spPr>
        <p:txBody>
          <a:bodyPr lIns="182880" tIns="91440" rIns="182880" bIns="91440"/>
          <a:lstStyle>
            <a:lvl1pPr marL="0" indent="0">
              <a:buFontTx/>
              <a:buNone/>
              <a:defRPr/>
            </a:lvl1pPr>
          </a:lstStyle>
          <a:p>
            <a:endParaRPr lang="en-US"/>
          </a:p>
        </p:txBody>
      </p:sp>
      <p:sp>
        <p:nvSpPr>
          <p:cNvPr id="14" name="Picture Placeholder 3"/>
          <p:cNvSpPr>
            <a:spLocks noGrp="1"/>
          </p:cNvSpPr>
          <p:nvPr>
            <p:ph type="pic" sz="quarter" idx="14"/>
          </p:nvPr>
        </p:nvSpPr>
        <p:spPr>
          <a:xfrm>
            <a:off x="10143744" y="0"/>
            <a:ext cx="2048256" cy="1728216"/>
          </a:xfrm>
        </p:spPr>
        <p:txBody>
          <a:bodyPr lIns="182880" tIns="91440" rIns="182880" bIns="91440"/>
          <a:lstStyle>
            <a:lvl1pPr marL="0" indent="0">
              <a:buFontTx/>
              <a:buNone/>
              <a:defRPr/>
            </a:lvl1pPr>
          </a:lstStyle>
          <a:p>
            <a:endParaRPr lang="en-US"/>
          </a:p>
        </p:txBody>
      </p:sp>
      <p:sp>
        <p:nvSpPr>
          <p:cNvPr id="25" name="Picture Placeholder 3"/>
          <p:cNvSpPr>
            <a:spLocks noGrp="1"/>
          </p:cNvSpPr>
          <p:nvPr>
            <p:ph type="pic" sz="quarter" idx="25"/>
          </p:nvPr>
        </p:nvSpPr>
        <p:spPr>
          <a:xfrm>
            <a:off x="8114996" y="0"/>
            <a:ext cx="2048256" cy="1728216"/>
          </a:xfrm>
        </p:spPr>
        <p:txBody>
          <a:bodyPr lIns="182880" tIns="91440" rIns="182880" bIns="91440"/>
          <a:lstStyle>
            <a:lvl1pPr marL="0" indent="0">
              <a:buFontTx/>
              <a:buNone/>
              <a:defRPr/>
            </a:lvl1pPr>
          </a:lstStyle>
          <a:p>
            <a:endParaRPr lang="en-US"/>
          </a:p>
        </p:txBody>
      </p:sp>
      <p:sp>
        <p:nvSpPr>
          <p:cNvPr id="28" name="Picture Placeholder 3"/>
          <p:cNvSpPr>
            <a:spLocks noGrp="1"/>
          </p:cNvSpPr>
          <p:nvPr>
            <p:ph type="pic" sz="quarter" idx="26"/>
          </p:nvPr>
        </p:nvSpPr>
        <p:spPr>
          <a:xfrm>
            <a:off x="0" y="1709928"/>
            <a:ext cx="2048256" cy="1728216"/>
          </a:xfrm>
        </p:spPr>
        <p:txBody>
          <a:bodyPr lIns="182880" tIns="91440" rIns="182880" bIns="91440"/>
          <a:lstStyle>
            <a:lvl1pPr marL="0" indent="0">
              <a:buFontTx/>
              <a:buNone/>
              <a:defRPr/>
            </a:lvl1pPr>
          </a:lstStyle>
          <a:p>
            <a:endParaRPr lang="en-US"/>
          </a:p>
        </p:txBody>
      </p:sp>
      <p:sp>
        <p:nvSpPr>
          <p:cNvPr id="29" name="Picture Placeholder 3"/>
          <p:cNvSpPr>
            <a:spLocks noGrp="1"/>
          </p:cNvSpPr>
          <p:nvPr>
            <p:ph type="pic" sz="quarter" idx="27"/>
          </p:nvPr>
        </p:nvSpPr>
        <p:spPr>
          <a:xfrm>
            <a:off x="2028749" y="1709928"/>
            <a:ext cx="2048256" cy="1728216"/>
          </a:xfrm>
        </p:spPr>
        <p:txBody>
          <a:bodyPr lIns="182880" tIns="91440" rIns="182880" bIns="91440"/>
          <a:lstStyle>
            <a:lvl1pPr marL="0" indent="0">
              <a:buFontTx/>
              <a:buNone/>
              <a:defRPr/>
            </a:lvl1pPr>
          </a:lstStyle>
          <a:p>
            <a:endParaRPr lang="en-US"/>
          </a:p>
        </p:txBody>
      </p:sp>
      <p:sp>
        <p:nvSpPr>
          <p:cNvPr id="30" name="Picture Placeholder 3"/>
          <p:cNvSpPr>
            <a:spLocks noGrp="1"/>
          </p:cNvSpPr>
          <p:nvPr>
            <p:ph type="pic" sz="quarter" idx="28"/>
          </p:nvPr>
        </p:nvSpPr>
        <p:spPr>
          <a:xfrm>
            <a:off x="4057498" y="1709928"/>
            <a:ext cx="2048256" cy="1728216"/>
          </a:xfrm>
        </p:spPr>
        <p:txBody>
          <a:bodyPr lIns="182880" tIns="91440" rIns="182880" bIns="91440"/>
          <a:lstStyle>
            <a:lvl1pPr marL="0" indent="0">
              <a:buFontTx/>
              <a:buNone/>
              <a:defRPr/>
            </a:lvl1pPr>
          </a:lstStyle>
          <a:p>
            <a:endParaRPr lang="en-US"/>
          </a:p>
        </p:txBody>
      </p:sp>
      <p:sp>
        <p:nvSpPr>
          <p:cNvPr id="31" name="Picture Placeholder 3"/>
          <p:cNvSpPr>
            <a:spLocks noGrp="1"/>
          </p:cNvSpPr>
          <p:nvPr>
            <p:ph type="pic" sz="quarter" idx="29"/>
          </p:nvPr>
        </p:nvSpPr>
        <p:spPr>
          <a:xfrm>
            <a:off x="6086247" y="1709928"/>
            <a:ext cx="2048256" cy="1728216"/>
          </a:xfrm>
        </p:spPr>
        <p:txBody>
          <a:bodyPr lIns="182880" tIns="91440" rIns="182880" bIns="91440"/>
          <a:lstStyle>
            <a:lvl1pPr marL="0" indent="0">
              <a:buFontTx/>
              <a:buNone/>
              <a:defRPr/>
            </a:lvl1pPr>
          </a:lstStyle>
          <a:p>
            <a:endParaRPr lang="en-US"/>
          </a:p>
        </p:txBody>
      </p:sp>
      <p:sp>
        <p:nvSpPr>
          <p:cNvPr id="32" name="Picture Placeholder 3"/>
          <p:cNvSpPr>
            <a:spLocks noGrp="1"/>
          </p:cNvSpPr>
          <p:nvPr>
            <p:ph type="pic" sz="quarter" idx="30"/>
          </p:nvPr>
        </p:nvSpPr>
        <p:spPr>
          <a:xfrm>
            <a:off x="10143744" y="1709928"/>
            <a:ext cx="2048256" cy="1728216"/>
          </a:xfrm>
        </p:spPr>
        <p:txBody>
          <a:bodyPr lIns="182880" tIns="91440" rIns="182880" bIns="91440"/>
          <a:lstStyle>
            <a:lvl1pPr marL="0" indent="0">
              <a:buFontTx/>
              <a:buNone/>
              <a:defRPr/>
            </a:lvl1pPr>
          </a:lstStyle>
          <a:p>
            <a:endParaRPr lang="en-US"/>
          </a:p>
        </p:txBody>
      </p:sp>
      <p:sp>
        <p:nvSpPr>
          <p:cNvPr id="33" name="Picture Placeholder 3"/>
          <p:cNvSpPr>
            <a:spLocks noGrp="1"/>
          </p:cNvSpPr>
          <p:nvPr>
            <p:ph type="pic" sz="quarter" idx="31"/>
          </p:nvPr>
        </p:nvSpPr>
        <p:spPr>
          <a:xfrm>
            <a:off x="8114996" y="1709928"/>
            <a:ext cx="2048256" cy="1728216"/>
          </a:xfrm>
        </p:spPr>
        <p:txBody>
          <a:bodyPr lIns="182880" tIns="91440" rIns="182880" bIns="91440"/>
          <a:lstStyle>
            <a:lvl1pPr marL="0" indent="0">
              <a:buFontTx/>
              <a:buNone/>
              <a:defRPr/>
            </a:lvl1pPr>
          </a:lstStyle>
          <a:p>
            <a:endParaRPr lang="en-US"/>
          </a:p>
        </p:txBody>
      </p:sp>
      <p:sp>
        <p:nvSpPr>
          <p:cNvPr id="34" name="Picture Placeholder 3"/>
          <p:cNvSpPr>
            <a:spLocks noGrp="1"/>
          </p:cNvSpPr>
          <p:nvPr>
            <p:ph type="pic" sz="quarter" idx="32"/>
          </p:nvPr>
        </p:nvSpPr>
        <p:spPr>
          <a:xfrm>
            <a:off x="0" y="3419856"/>
            <a:ext cx="2048256" cy="1728216"/>
          </a:xfrm>
        </p:spPr>
        <p:txBody>
          <a:bodyPr lIns="182880" tIns="91440" rIns="182880" bIns="91440"/>
          <a:lstStyle>
            <a:lvl1pPr marL="0" indent="0">
              <a:buFontTx/>
              <a:buNone/>
              <a:defRPr/>
            </a:lvl1pPr>
          </a:lstStyle>
          <a:p>
            <a:endParaRPr lang="en-US"/>
          </a:p>
        </p:txBody>
      </p:sp>
      <p:sp>
        <p:nvSpPr>
          <p:cNvPr id="35" name="Picture Placeholder 3"/>
          <p:cNvSpPr>
            <a:spLocks noGrp="1"/>
          </p:cNvSpPr>
          <p:nvPr>
            <p:ph type="pic" sz="quarter" idx="33"/>
          </p:nvPr>
        </p:nvSpPr>
        <p:spPr>
          <a:xfrm>
            <a:off x="2028749" y="3419856"/>
            <a:ext cx="2048256" cy="1728216"/>
          </a:xfrm>
        </p:spPr>
        <p:txBody>
          <a:bodyPr lIns="182880" tIns="91440" rIns="182880" bIns="91440"/>
          <a:lstStyle>
            <a:lvl1pPr marL="0" indent="0">
              <a:buFontTx/>
              <a:buNone/>
              <a:defRPr/>
            </a:lvl1pPr>
          </a:lstStyle>
          <a:p>
            <a:endParaRPr lang="en-US"/>
          </a:p>
        </p:txBody>
      </p:sp>
      <p:sp>
        <p:nvSpPr>
          <p:cNvPr id="36" name="Picture Placeholder 3"/>
          <p:cNvSpPr>
            <a:spLocks noGrp="1"/>
          </p:cNvSpPr>
          <p:nvPr>
            <p:ph type="pic" sz="quarter" idx="34"/>
          </p:nvPr>
        </p:nvSpPr>
        <p:spPr>
          <a:xfrm>
            <a:off x="4057498" y="3419856"/>
            <a:ext cx="2048256" cy="1728216"/>
          </a:xfrm>
        </p:spPr>
        <p:txBody>
          <a:bodyPr lIns="182880" tIns="91440" rIns="182880" bIns="91440"/>
          <a:lstStyle>
            <a:lvl1pPr marL="0" indent="0">
              <a:buFontTx/>
              <a:buNone/>
              <a:defRPr/>
            </a:lvl1pPr>
          </a:lstStyle>
          <a:p>
            <a:endParaRPr lang="en-US"/>
          </a:p>
        </p:txBody>
      </p:sp>
      <p:sp>
        <p:nvSpPr>
          <p:cNvPr id="37" name="Picture Placeholder 3"/>
          <p:cNvSpPr>
            <a:spLocks noGrp="1"/>
          </p:cNvSpPr>
          <p:nvPr>
            <p:ph type="pic" sz="quarter" idx="35"/>
          </p:nvPr>
        </p:nvSpPr>
        <p:spPr>
          <a:xfrm>
            <a:off x="6086247" y="3419856"/>
            <a:ext cx="2048256" cy="1728216"/>
          </a:xfrm>
        </p:spPr>
        <p:txBody>
          <a:bodyPr lIns="182880" tIns="91440" rIns="182880" bIns="91440"/>
          <a:lstStyle>
            <a:lvl1pPr marL="0" indent="0">
              <a:buFontTx/>
              <a:buNone/>
              <a:defRPr/>
            </a:lvl1pPr>
          </a:lstStyle>
          <a:p>
            <a:endParaRPr lang="en-US"/>
          </a:p>
        </p:txBody>
      </p:sp>
      <p:sp>
        <p:nvSpPr>
          <p:cNvPr id="38" name="Picture Placeholder 3"/>
          <p:cNvSpPr>
            <a:spLocks noGrp="1"/>
          </p:cNvSpPr>
          <p:nvPr>
            <p:ph type="pic" sz="quarter" idx="36"/>
          </p:nvPr>
        </p:nvSpPr>
        <p:spPr>
          <a:xfrm>
            <a:off x="10143744" y="3419856"/>
            <a:ext cx="2048256" cy="1728216"/>
          </a:xfrm>
        </p:spPr>
        <p:txBody>
          <a:bodyPr lIns="182880" tIns="91440" rIns="182880" bIns="91440"/>
          <a:lstStyle>
            <a:lvl1pPr marL="0" indent="0">
              <a:buFontTx/>
              <a:buNone/>
              <a:defRPr/>
            </a:lvl1pPr>
          </a:lstStyle>
          <a:p>
            <a:endParaRPr lang="en-US"/>
          </a:p>
        </p:txBody>
      </p:sp>
      <p:sp>
        <p:nvSpPr>
          <p:cNvPr id="39" name="Picture Placeholder 3"/>
          <p:cNvSpPr>
            <a:spLocks noGrp="1"/>
          </p:cNvSpPr>
          <p:nvPr>
            <p:ph type="pic" sz="quarter" idx="37"/>
          </p:nvPr>
        </p:nvSpPr>
        <p:spPr>
          <a:xfrm>
            <a:off x="8114996" y="3419856"/>
            <a:ext cx="2048256" cy="1728216"/>
          </a:xfrm>
        </p:spPr>
        <p:txBody>
          <a:bodyPr lIns="182880" tIns="91440" rIns="182880" bIns="91440"/>
          <a:lstStyle>
            <a:lvl1pPr marL="0" indent="0">
              <a:buFontTx/>
              <a:buNone/>
              <a:defRPr/>
            </a:lvl1pPr>
          </a:lstStyle>
          <a:p>
            <a:endParaRPr lang="en-US"/>
          </a:p>
        </p:txBody>
      </p:sp>
      <p:sp>
        <p:nvSpPr>
          <p:cNvPr id="40" name="Picture Placeholder 3"/>
          <p:cNvSpPr>
            <a:spLocks noGrp="1"/>
          </p:cNvSpPr>
          <p:nvPr>
            <p:ph type="pic" sz="quarter" idx="38"/>
          </p:nvPr>
        </p:nvSpPr>
        <p:spPr>
          <a:xfrm>
            <a:off x="0" y="5129784"/>
            <a:ext cx="2048256" cy="1728216"/>
          </a:xfrm>
        </p:spPr>
        <p:txBody>
          <a:bodyPr lIns="182880" tIns="91440" rIns="182880" bIns="91440"/>
          <a:lstStyle>
            <a:lvl1pPr marL="0" indent="0">
              <a:buFontTx/>
              <a:buNone/>
              <a:defRPr/>
            </a:lvl1pPr>
          </a:lstStyle>
          <a:p>
            <a:endParaRPr lang="en-US"/>
          </a:p>
        </p:txBody>
      </p:sp>
      <p:sp>
        <p:nvSpPr>
          <p:cNvPr id="41" name="Picture Placeholder 3"/>
          <p:cNvSpPr>
            <a:spLocks noGrp="1"/>
          </p:cNvSpPr>
          <p:nvPr>
            <p:ph type="pic" sz="quarter" idx="39"/>
          </p:nvPr>
        </p:nvSpPr>
        <p:spPr>
          <a:xfrm>
            <a:off x="2028749" y="5129784"/>
            <a:ext cx="2048256" cy="1728216"/>
          </a:xfrm>
        </p:spPr>
        <p:txBody>
          <a:bodyPr lIns="182880" tIns="91440" rIns="182880" bIns="91440"/>
          <a:lstStyle>
            <a:lvl1pPr marL="0" indent="0">
              <a:buFontTx/>
              <a:buNone/>
              <a:defRPr/>
            </a:lvl1pPr>
          </a:lstStyle>
          <a:p>
            <a:endParaRPr lang="en-US"/>
          </a:p>
        </p:txBody>
      </p:sp>
      <p:sp>
        <p:nvSpPr>
          <p:cNvPr id="42" name="Picture Placeholder 3"/>
          <p:cNvSpPr>
            <a:spLocks noGrp="1"/>
          </p:cNvSpPr>
          <p:nvPr>
            <p:ph type="pic" sz="quarter" idx="40"/>
          </p:nvPr>
        </p:nvSpPr>
        <p:spPr>
          <a:xfrm>
            <a:off x="4057498" y="5129784"/>
            <a:ext cx="2048256" cy="1728216"/>
          </a:xfrm>
        </p:spPr>
        <p:txBody>
          <a:bodyPr lIns="182880" tIns="91440" rIns="182880" bIns="91440"/>
          <a:lstStyle>
            <a:lvl1pPr marL="0" indent="0">
              <a:buFontTx/>
              <a:buNone/>
              <a:defRPr/>
            </a:lvl1pPr>
          </a:lstStyle>
          <a:p>
            <a:endParaRPr lang="en-US"/>
          </a:p>
        </p:txBody>
      </p:sp>
      <p:sp>
        <p:nvSpPr>
          <p:cNvPr id="43" name="Picture Placeholder 3"/>
          <p:cNvSpPr>
            <a:spLocks noGrp="1"/>
          </p:cNvSpPr>
          <p:nvPr>
            <p:ph type="pic" sz="quarter" idx="41"/>
          </p:nvPr>
        </p:nvSpPr>
        <p:spPr>
          <a:xfrm>
            <a:off x="6086247" y="5129784"/>
            <a:ext cx="2048256" cy="1728216"/>
          </a:xfrm>
        </p:spPr>
        <p:txBody>
          <a:bodyPr lIns="182880" tIns="91440" rIns="182880" bIns="91440"/>
          <a:lstStyle>
            <a:lvl1pPr marL="0" indent="0">
              <a:buFontTx/>
              <a:buNone/>
              <a:defRPr/>
            </a:lvl1pPr>
          </a:lstStyle>
          <a:p>
            <a:endParaRPr lang="en-US"/>
          </a:p>
        </p:txBody>
      </p:sp>
      <p:sp>
        <p:nvSpPr>
          <p:cNvPr id="44" name="Picture Placeholder 3"/>
          <p:cNvSpPr>
            <a:spLocks noGrp="1"/>
          </p:cNvSpPr>
          <p:nvPr>
            <p:ph type="pic" sz="quarter" idx="42"/>
          </p:nvPr>
        </p:nvSpPr>
        <p:spPr>
          <a:xfrm>
            <a:off x="10143744" y="5129784"/>
            <a:ext cx="2048256" cy="1728216"/>
          </a:xfrm>
        </p:spPr>
        <p:txBody>
          <a:bodyPr lIns="182880" tIns="91440" rIns="182880" bIns="91440"/>
          <a:lstStyle>
            <a:lvl1pPr marL="0" indent="0">
              <a:buFontTx/>
              <a:buNone/>
              <a:defRPr/>
            </a:lvl1pPr>
          </a:lstStyle>
          <a:p>
            <a:endParaRPr lang="en-US"/>
          </a:p>
        </p:txBody>
      </p:sp>
      <p:sp>
        <p:nvSpPr>
          <p:cNvPr id="45" name="Picture Placeholder 3"/>
          <p:cNvSpPr>
            <a:spLocks noGrp="1"/>
          </p:cNvSpPr>
          <p:nvPr>
            <p:ph type="pic" sz="quarter" idx="43"/>
          </p:nvPr>
        </p:nvSpPr>
        <p:spPr>
          <a:xfrm>
            <a:off x="8114996" y="5129784"/>
            <a:ext cx="2048256" cy="1728216"/>
          </a:xfr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196002299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24706924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9741390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 preserve="1">
  <p:cSld name="9_Title Slide">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350187165"/>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_Title Sub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167915061"/>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Two column text no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76239" indent="-24764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916082371"/>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Two column tex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57189" indent="-22859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141870081"/>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Two Conten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19043711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21920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21920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41026870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219200"/>
            <a:ext cx="5082117" cy="307776"/>
          </a:xfrm>
        </p:spPr>
        <p:txBody>
          <a:bodyPr wrap="square" anchor="b">
            <a:spAutoFit/>
          </a:bodyPr>
          <a:lstStyle>
            <a:lvl1pPr marL="0" indent="0">
              <a:spcBef>
                <a:spcPts val="0"/>
              </a:spcBef>
              <a:buNone/>
              <a:defRPr sz="2000" b="1">
                <a:latin typeface="Open Sans" panose="020B0606030504020204" pitchFamily="34" charset="0"/>
                <a:ea typeface="Open Sans" panose="020B0606030504020204" pitchFamily="34" charset="0"/>
                <a:cs typeface="Open Sans" panose="020B0606030504020204" pitchFamily="34" charset="0"/>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4" name="Content Placeholder 3"/>
          <p:cNvSpPr>
            <a:spLocks noGrp="1"/>
          </p:cNvSpPr>
          <p:nvPr>
            <p:ph sz="half" idx="2"/>
          </p:nvPr>
        </p:nvSpPr>
        <p:spPr>
          <a:xfrm>
            <a:off x="914400" y="1560285"/>
            <a:ext cx="5082117" cy="4565877"/>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9" y="1219200"/>
            <a:ext cx="5084232" cy="307776"/>
          </a:xfrm>
        </p:spPr>
        <p:txBody>
          <a:bodyPr wrap="square" anchor="b">
            <a:spAutoFit/>
          </a:bodyPr>
          <a:lstStyle>
            <a:lvl1pPr marL="0" indent="0">
              <a:spcBef>
                <a:spcPts val="0"/>
              </a:spcBef>
              <a:buNone/>
              <a:defRPr sz="2000" b="1">
                <a:latin typeface="Open Sans" panose="020B0606030504020204" pitchFamily="34" charset="0"/>
                <a:ea typeface="Open Sans" panose="020B0606030504020204" pitchFamily="34" charset="0"/>
                <a:cs typeface="Open Sans" panose="020B0606030504020204" pitchFamily="34" charset="0"/>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6" name="Content Placeholder 5"/>
          <p:cNvSpPr>
            <a:spLocks noGrp="1"/>
          </p:cNvSpPr>
          <p:nvPr>
            <p:ph sz="quarter" idx="4"/>
          </p:nvPr>
        </p:nvSpPr>
        <p:spPr>
          <a:xfrm>
            <a:off x="6193369" y="1560285"/>
            <a:ext cx="5084232" cy="4565877"/>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71151687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_Comparison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462284"/>
            <a:ext cx="5082117" cy="307776"/>
          </a:xfrm>
        </p:spPr>
        <p:txBody>
          <a:bodyPr wrap="square" anchor="b">
            <a:spAutoFit/>
          </a:bodyPr>
          <a:lstStyle>
            <a:lvl1pPr marL="0" indent="0">
              <a:spcBef>
                <a:spcPts val="0"/>
              </a:spcBef>
              <a:buNone/>
              <a:defRPr sz="2000" b="1">
                <a:latin typeface="Open Sans" panose="020B0606030504020204" pitchFamily="34" charset="0"/>
                <a:ea typeface="Open Sans" panose="020B0606030504020204" pitchFamily="34" charset="0"/>
                <a:cs typeface="Open Sans" panose="020B0606030504020204" pitchFamily="34" charset="0"/>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4" name="Content Placeholder 3"/>
          <p:cNvSpPr>
            <a:spLocks noGrp="1"/>
          </p:cNvSpPr>
          <p:nvPr>
            <p:ph sz="half" idx="2"/>
          </p:nvPr>
        </p:nvSpPr>
        <p:spPr>
          <a:xfrm>
            <a:off x="914400" y="1803370"/>
            <a:ext cx="5082117"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9" y="1462284"/>
            <a:ext cx="5084232" cy="307776"/>
          </a:xfrm>
        </p:spPr>
        <p:txBody>
          <a:bodyPr wrap="square" anchor="b">
            <a:spAutoFit/>
          </a:bodyPr>
          <a:lstStyle>
            <a:lvl1pPr marL="0" indent="0">
              <a:spcBef>
                <a:spcPts val="0"/>
              </a:spcBef>
              <a:buNone/>
              <a:defRPr sz="2000" b="1">
                <a:latin typeface="Open Sans" panose="020B0606030504020204" pitchFamily="34" charset="0"/>
                <a:ea typeface="Open Sans" panose="020B0606030504020204" pitchFamily="34" charset="0"/>
                <a:cs typeface="Open Sans" panose="020B0606030504020204" pitchFamily="34" charset="0"/>
              </a:defRPr>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6" name="Content Placeholder 5"/>
          <p:cNvSpPr>
            <a:spLocks noGrp="1"/>
          </p:cNvSpPr>
          <p:nvPr>
            <p:ph sz="quarter" idx="4"/>
          </p:nvPr>
        </p:nvSpPr>
        <p:spPr>
          <a:xfrm>
            <a:off x="6193369" y="1803370"/>
            <a:ext cx="5084232"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25083865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90745014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Title Sub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55565091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blank" preserve="1">
  <p:cSld name="Utterly 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18704416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title" preserve="1">
  <p:cSld name="10_Title Slide">
    <p:bg>
      <p:bgPr>
        <a:solidFill>
          <a:schemeClr val="tx2"/>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61486164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showMasterSp="0" preserve="1" userDrawn="1">
  <p:cSld name="Eight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3063240" cy="3438144"/>
          </a:xfrm>
        </p:spPr>
        <p:txBody>
          <a:bodyPr lIns="182880" tIns="91440" rIns="182880" bIns="91440"/>
          <a:lstStyle>
            <a:lvl1pPr marL="0" indent="0">
              <a:buFontTx/>
              <a:buNone/>
              <a:defRPr/>
            </a:lvl1pPr>
          </a:lstStyle>
          <a:p>
            <a:r>
              <a:rPr lang="en-US"/>
              <a:t>Click icon to add picture</a:t>
            </a:r>
          </a:p>
        </p:txBody>
      </p:sp>
      <p:sp>
        <p:nvSpPr>
          <p:cNvPr id="7" name="Picture Placeholder 3"/>
          <p:cNvSpPr>
            <a:spLocks noGrp="1"/>
          </p:cNvSpPr>
          <p:nvPr>
            <p:ph type="pic" sz="quarter" idx="11"/>
          </p:nvPr>
        </p:nvSpPr>
        <p:spPr>
          <a:xfrm>
            <a:off x="3049016" y="0"/>
            <a:ext cx="3063240" cy="3438144"/>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6098032" y="0"/>
            <a:ext cx="3063240" cy="3438144"/>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9147048" y="0"/>
            <a:ext cx="3063240" cy="3438144"/>
          </a:xfrm>
        </p:spPr>
        <p:txBody>
          <a:bodyPr lIns="182880" tIns="91440" rIns="182880" bIns="91440"/>
          <a:lstStyle>
            <a:lvl1pPr marL="0" indent="0">
              <a:buFontTx/>
              <a:buNone/>
              <a:defRPr/>
            </a:lvl1pPr>
          </a:lstStyle>
          <a:p>
            <a:r>
              <a:rPr lang="en-US"/>
              <a:t>Click icon to add picture</a:t>
            </a:r>
          </a:p>
        </p:txBody>
      </p:sp>
      <p:sp>
        <p:nvSpPr>
          <p:cNvPr id="15" name="Picture Placeholder 3"/>
          <p:cNvSpPr>
            <a:spLocks noGrp="1"/>
          </p:cNvSpPr>
          <p:nvPr>
            <p:ph type="pic" sz="quarter" idx="15"/>
          </p:nvPr>
        </p:nvSpPr>
        <p:spPr>
          <a:xfrm>
            <a:off x="0" y="3419856"/>
            <a:ext cx="3063240" cy="3438144"/>
          </a:xfrm>
        </p:spPr>
        <p:txBody>
          <a:bodyPr lIns="182880" tIns="91440" rIns="182880" bIns="91440"/>
          <a:lstStyle>
            <a:lvl1pPr marL="0" indent="0">
              <a:buFontTx/>
              <a:buNone/>
              <a:defRPr/>
            </a:lvl1pPr>
          </a:lstStyle>
          <a:p>
            <a:r>
              <a:rPr lang="en-US"/>
              <a:t>Click icon to add picture</a:t>
            </a:r>
          </a:p>
        </p:txBody>
      </p:sp>
      <p:sp>
        <p:nvSpPr>
          <p:cNvPr id="16" name="Picture Placeholder 3"/>
          <p:cNvSpPr>
            <a:spLocks noGrp="1"/>
          </p:cNvSpPr>
          <p:nvPr>
            <p:ph type="pic" sz="quarter" idx="16"/>
          </p:nvPr>
        </p:nvSpPr>
        <p:spPr>
          <a:xfrm>
            <a:off x="3049016" y="3419856"/>
            <a:ext cx="3063240" cy="3438144"/>
          </a:xfrm>
        </p:spPr>
        <p:txBody>
          <a:bodyPr lIns="182880" tIns="91440" rIns="182880" bIns="91440"/>
          <a:lstStyle>
            <a:lvl1pPr marL="0" indent="0">
              <a:buFontTx/>
              <a:buNone/>
              <a:defRPr/>
            </a:lvl1pPr>
          </a:lstStyle>
          <a:p>
            <a:r>
              <a:rPr lang="en-US"/>
              <a:t>Click icon to add picture</a:t>
            </a:r>
          </a:p>
        </p:txBody>
      </p:sp>
      <p:sp>
        <p:nvSpPr>
          <p:cNvPr id="17" name="Picture Placeholder 3"/>
          <p:cNvSpPr>
            <a:spLocks noGrp="1"/>
          </p:cNvSpPr>
          <p:nvPr>
            <p:ph type="pic" sz="quarter" idx="17"/>
          </p:nvPr>
        </p:nvSpPr>
        <p:spPr>
          <a:xfrm>
            <a:off x="6098032" y="3419856"/>
            <a:ext cx="3063240" cy="3438144"/>
          </a:xfrm>
        </p:spPr>
        <p:txBody>
          <a:bodyPr lIns="182880" tIns="91440" rIns="182880" bIns="91440"/>
          <a:lstStyle>
            <a:lvl1pPr marL="0" indent="0">
              <a:buFontTx/>
              <a:buNone/>
              <a:defRPr/>
            </a:lvl1pPr>
          </a:lstStyle>
          <a:p>
            <a:r>
              <a:rPr lang="en-US"/>
              <a:t>Click icon to add picture</a:t>
            </a:r>
          </a:p>
        </p:txBody>
      </p:sp>
      <p:sp>
        <p:nvSpPr>
          <p:cNvPr id="18" name="Picture Placeholder 3"/>
          <p:cNvSpPr>
            <a:spLocks noGrp="1"/>
          </p:cNvSpPr>
          <p:nvPr>
            <p:ph type="pic" sz="quarter" idx="18"/>
          </p:nvPr>
        </p:nvSpPr>
        <p:spPr>
          <a:xfrm>
            <a:off x="9147048" y="3419856"/>
            <a:ext cx="3063240" cy="3438144"/>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136477560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showMasterSp="0" preserve="1" userDrawn="1">
  <p:cSld name="Fifteen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41448" cy="2295144"/>
          </a:xfrm>
        </p:spPr>
        <p:txBody>
          <a:bodyPr lIns="182880" tIns="91440" rIns="182880" bIns="91440"/>
          <a:lstStyle>
            <a:lvl1pPr marL="0" indent="0">
              <a:buFontTx/>
              <a:buNone/>
              <a:defRPr/>
            </a:lvl1pPr>
          </a:lstStyle>
          <a:p>
            <a:r>
              <a:rPr lang="en-US"/>
              <a:t>Click icon to add picture</a:t>
            </a:r>
            <a:endParaRPr lang="en-US" dirty="0"/>
          </a:p>
        </p:txBody>
      </p:sp>
      <p:sp>
        <p:nvSpPr>
          <p:cNvPr id="7" name="Picture Placeholder 3"/>
          <p:cNvSpPr>
            <a:spLocks noGrp="1"/>
          </p:cNvSpPr>
          <p:nvPr>
            <p:ph type="pic" sz="quarter" idx="11"/>
          </p:nvPr>
        </p:nvSpPr>
        <p:spPr>
          <a:xfrm>
            <a:off x="2437638" y="0"/>
            <a:ext cx="2441448" cy="2295144"/>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4875276" y="0"/>
            <a:ext cx="2441448" cy="2295144"/>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7312914" y="0"/>
            <a:ext cx="2441448" cy="2295144"/>
          </a:xfrm>
        </p:spPr>
        <p:txBody>
          <a:bodyPr lIns="182880" tIns="91440" rIns="182880" bIns="91440"/>
          <a:lstStyle>
            <a:lvl1pPr marL="0" indent="0">
              <a:buFontTx/>
              <a:buNone/>
              <a:defRPr/>
            </a:lvl1pPr>
          </a:lstStyle>
          <a:p>
            <a:r>
              <a:rPr lang="en-US"/>
              <a:t>Click icon to add picture</a:t>
            </a:r>
          </a:p>
        </p:txBody>
      </p:sp>
      <p:sp>
        <p:nvSpPr>
          <p:cNvPr id="14" name="Picture Placeholder 3"/>
          <p:cNvSpPr>
            <a:spLocks noGrp="1"/>
          </p:cNvSpPr>
          <p:nvPr>
            <p:ph type="pic" sz="quarter" idx="14"/>
          </p:nvPr>
        </p:nvSpPr>
        <p:spPr>
          <a:xfrm>
            <a:off x="9750552" y="0"/>
            <a:ext cx="2441448" cy="2295144"/>
          </a:xfrm>
        </p:spPr>
        <p:txBody>
          <a:bodyPr lIns="182880" tIns="91440" rIns="182880" bIns="91440"/>
          <a:lstStyle>
            <a:lvl1pPr marL="0" indent="0">
              <a:buFontTx/>
              <a:buNone/>
              <a:defRPr/>
            </a:lvl1pPr>
          </a:lstStyle>
          <a:p>
            <a:r>
              <a:rPr lang="en-US"/>
              <a:t>Click icon to add picture</a:t>
            </a:r>
          </a:p>
        </p:txBody>
      </p:sp>
      <p:sp>
        <p:nvSpPr>
          <p:cNvPr id="15" name="Picture Placeholder 3"/>
          <p:cNvSpPr>
            <a:spLocks noGrp="1"/>
          </p:cNvSpPr>
          <p:nvPr>
            <p:ph type="pic" sz="quarter" idx="15"/>
          </p:nvPr>
        </p:nvSpPr>
        <p:spPr>
          <a:xfrm>
            <a:off x="0" y="2281428"/>
            <a:ext cx="2441448" cy="2295144"/>
          </a:xfrm>
        </p:spPr>
        <p:txBody>
          <a:bodyPr lIns="182880" tIns="91440" rIns="182880" bIns="91440"/>
          <a:lstStyle>
            <a:lvl1pPr marL="0" indent="0">
              <a:buFontTx/>
              <a:buNone/>
              <a:defRPr/>
            </a:lvl1pPr>
          </a:lstStyle>
          <a:p>
            <a:r>
              <a:rPr lang="en-US"/>
              <a:t>Click icon to add picture</a:t>
            </a:r>
            <a:endParaRPr lang="en-US" dirty="0"/>
          </a:p>
        </p:txBody>
      </p:sp>
      <p:sp>
        <p:nvSpPr>
          <p:cNvPr id="16" name="Picture Placeholder 3"/>
          <p:cNvSpPr>
            <a:spLocks noGrp="1"/>
          </p:cNvSpPr>
          <p:nvPr>
            <p:ph type="pic" sz="quarter" idx="16"/>
          </p:nvPr>
        </p:nvSpPr>
        <p:spPr>
          <a:xfrm>
            <a:off x="2437638" y="2281428"/>
            <a:ext cx="2441448" cy="2295144"/>
          </a:xfrm>
        </p:spPr>
        <p:txBody>
          <a:bodyPr lIns="182880" tIns="91440" rIns="182880" bIns="91440"/>
          <a:lstStyle>
            <a:lvl1pPr marL="0" indent="0">
              <a:buFontTx/>
              <a:buNone/>
              <a:defRPr/>
            </a:lvl1pPr>
          </a:lstStyle>
          <a:p>
            <a:r>
              <a:rPr lang="en-US"/>
              <a:t>Click icon to add picture</a:t>
            </a:r>
          </a:p>
        </p:txBody>
      </p:sp>
      <p:sp>
        <p:nvSpPr>
          <p:cNvPr id="17" name="Picture Placeholder 3"/>
          <p:cNvSpPr>
            <a:spLocks noGrp="1"/>
          </p:cNvSpPr>
          <p:nvPr>
            <p:ph type="pic" sz="quarter" idx="17"/>
          </p:nvPr>
        </p:nvSpPr>
        <p:spPr>
          <a:xfrm>
            <a:off x="4875276" y="2281428"/>
            <a:ext cx="2441448" cy="2295144"/>
          </a:xfrm>
        </p:spPr>
        <p:txBody>
          <a:bodyPr lIns="182880" tIns="91440" rIns="182880" bIns="91440"/>
          <a:lstStyle>
            <a:lvl1pPr marL="0" indent="0">
              <a:buFontTx/>
              <a:buNone/>
              <a:defRPr/>
            </a:lvl1pPr>
          </a:lstStyle>
          <a:p>
            <a:r>
              <a:rPr lang="en-US"/>
              <a:t>Click icon to add picture</a:t>
            </a:r>
          </a:p>
        </p:txBody>
      </p:sp>
      <p:sp>
        <p:nvSpPr>
          <p:cNvPr id="18" name="Picture Placeholder 3"/>
          <p:cNvSpPr>
            <a:spLocks noGrp="1"/>
          </p:cNvSpPr>
          <p:nvPr>
            <p:ph type="pic" sz="quarter" idx="18"/>
          </p:nvPr>
        </p:nvSpPr>
        <p:spPr>
          <a:xfrm>
            <a:off x="7312914" y="2281428"/>
            <a:ext cx="2441448" cy="2295144"/>
          </a:xfrm>
        </p:spPr>
        <p:txBody>
          <a:bodyPr lIns="182880" tIns="91440" rIns="182880" bIns="91440"/>
          <a:lstStyle>
            <a:lvl1pPr marL="0" indent="0">
              <a:buFontTx/>
              <a:buNone/>
              <a:defRPr/>
            </a:lvl1pPr>
          </a:lstStyle>
          <a:p>
            <a:r>
              <a:rPr lang="en-US"/>
              <a:t>Click icon to add picture</a:t>
            </a:r>
          </a:p>
        </p:txBody>
      </p:sp>
      <p:sp>
        <p:nvSpPr>
          <p:cNvPr id="19" name="Picture Placeholder 3"/>
          <p:cNvSpPr>
            <a:spLocks noGrp="1"/>
          </p:cNvSpPr>
          <p:nvPr>
            <p:ph type="pic" sz="quarter" idx="19"/>
          </p:nvPr>
        </p:nvSpPr>
        <p:spPr>
          <a:xfrm>
            <a:off x="9750552" y="2281428"/>
            <a:ext cx="2441448" cy="2295144"/>
          </a:xfrm>
        </p:spPr>
        <p:txBody>
          <a:bodyPr lIns="182880" tIns="91440" rIns="182880" bIns="91440"/>
          <a:lstStyle>
            <a:lvl1pPr marL="0" indent="0">
              <a:buFontTx/>
              <a:buNone/>
              <a:defRPr/>
            </a:lvl1pPr>
          </a:lstStyle>
          <a:p>
            <a:r>
              <a:rPr lang="en-US"/>
              <a:t>Click icon to add picture</a:t>
            </a:r>
          </a:p>
        </p:txBody>
      </p:sp>
      <p:sp>
        <p:nvSpPr>
          <p:cNvPr id="20" name="Picture Placeholder 3"/>
          <p:cNvSpPr>
            <a:spLocks noGrp="1"/>
          </p:cNvSpPr>
          <p:nvPr>
            <p:ph type="pic" sz="quarter" idx="20"/>
          </p:nvPr>
        </p:nvSpPr>
        <p:spPr>
          <a:xfrm>
            <a:off x="0" y="4562856"/>
            <a:ext cx="2441448" cy="2295144"/>
          </a:xfrm>
        </p:spPr>
        <p:txBody>
          <a:bodyPr lIns="182880" tIns="91440" rIns="182880" bIns="91440"/>
          <a:lstStyle>
            <a:lvl1pPr marL="0" indent="0">
              <a:buFontTx/>
              <a:buNone/>
              <a:defRPr/>
            </a:lvl1pPr>
          </a:lstStyle>
          <a:p>
            <a:r>
              <a:rPr lang="en-US"/>
              <a:t>Click icon to add picture</a:t>
            </a:r>
          </a:p>
        </p:txBody>
      </p:sp>
      <p:sp>
        <p:nvSpPr>
          <p:cNvPr id="21" name="Picture Placeholder 3"/>
          <p:cNvSpPr>
            <a:spLocks noGrp="1"/>
          </p:cNvSpPr>
          <p:nvPr>
            <p:ph type="pic" sz="quarter" idx="21"/>
          </p:nvPr>
        </p:nvSpPr>
        <p:spPr>
          <a:xfrm>
            <a:off x="2437638" y="4562856"/>
            <a:ext cx="2441448" cy="2295144"/>
          </a:xfrm>
        </p:spPr>
        <p:txBody>
          <a:bodyPr lIns="182880" tIns="91440" rIns="182880" bIns="91440"/>
          <a:lstStyle>
            <a:lvl1pPr marL="0" indent="0">
              <a:buFontTx/>
              <a:buNone/>
              <a:defRPr/>
            </a:lvl1pPr>
          </a:lstStyle>
          <a:p>
            <a:r>
              <a:rPr lang="en-US"/>
              <a:t>Click icon to add picture</a:t>
            </a:r>
          </a:p>
        </p:txBody>
      </p:sp>
      <p:sp>
        <p:nvSpPr>
          <p:cNvPr id="22" name="Picture Placeholder 3"/>
          <p:cNvSpPr>
            <a:spLocks noGrp="1"/>
          </p:cNvSpPr>
          <p:nvPr>
            <p:ph type="pic" sz="quarter" idx="22"/>
          </p:nvPr>
        </p:nvSpPr>
        <p:spPr>
          <a:xfrm>
            <a:off x="4875276" y="4562856"/>
            <a:ext cx="2441448" cy="2295144"/>
          </a:xfrm>
        </p:spPr>
        <p:txBody>
          <a:bodyPr lIns="182880" tIns="91440" rIns="182880" bIns="91440"/>
          <a:lstStyle>
            <a:lvl1pPr marL="0" indent="0">
              <a:buFontTx/>
              <a:buNone/>
              <a:defRPr/>
            </a:lvl1pPr>
          </a:lstStyle>
          <a:p>
            <a:r>
              <a:rPr lang="en-US"/>
              <a:t>Click icon to add picture</a:t>
            </a:r>
          </a:p>
        </p:txBody>
      </p:sp>
      <p:sp>
        <p:nvSpPr>
          <p:cNvPr id="23" name="Picture Placeholder 3"/>
          <p:cNvSpPr>
            <a:spLocks noGrp="1"/>
          </p:cNvSpPr>
          <p:nvPr>
            <p:ph type="pic" sz="quarter" idx="23"/>
          </p:nvPr>
        </p:nvSpPr>
        <p:spPr>
          <a:xfrm>
            <a:off x="7312914" y="4562856"/>
            <a:ext cx="2441448" cy="2295144"/>
          </a:xfrm>
        </p:spPr>
        <p:txBody>
          <a:bodyPr lIns="182880" tIns="91440" rIns="182880" bIns="91440"/>
          <a:lstStyle>
            <a:lvl1pPr marL="0" indent="0">
              <a:buFontTx/>
              <a:buNone/>
              <a:defRPr/>
            </a:lvl1pPr>
          </a:lstStyle>
          <a:p>
            <a:r>
              <a:rPr lang="en-US"/>
              <a:t>Click icon to add picture</a:t>
            </a:r>
          </a:p>
        </p:txBody>
      </p:sp>
      <p:sp>
        <p:nvSpPr>
          <p:cNvPr id="24" name="Picture Placeholder 3"/>
          <p:cNvSpPr>
            <a:spLocks noGrp="1"/>
          </p:cNvSpPr>
          <p:nvPr>
            <p:ph type="pic" sz="quarter" idx="24"/>
          </p:nvPr>
        </p:nvSpPr>
        <p:spPr>
          <a:xfrm>
            <a:off x="9750552" y="4562856"/>
            <a:ext cx="2441448" cy="2295144"/>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914740548"/>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showMasterSp="0" preserve="1" userDrawn="1">
  <p:cSld name="24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048256" cy="1728216"/>
          </a:xfrm>
        </p:spPr>
        <p:txBody>
          <a:bodyPr lIns="182880" tIns="91440" rIns="182880" bIns="91440"/>
          <a:lstStyle>
            <a:lvl1pPr marL="0" indent="0">
              <a:buFontTx/>
              <a:buNone/>
              <a:defRPr/>
            </a:lvl1pPr>
          </a:lstStyle>
          <a:p>
            <a:r>
              <a:rPr lang="en-US"/>
              <a:t>Click icon to add picture</a:t>
            </a:r>
          </a:p>
        </p:txBody>
      </p:sp>
      <p:sp>
        <p:nvSpPr>
          <p:cNvPr id="7" name="Picture Placeholder 3"/>
          <p:cNvSpPr>
            <a:spLocks noGrp="1"/>
          </p:cNvSpPr>
          <p:nvPr>
            <p:ph type="pic" sz="quarter" idx="11"/>
          </p:nvPr>
        </p:nvSpPr>
        <p:spPr>
          <a:xfrm>
            <a:off x="2028749" y="0"/>
            <a:ext cx="2048256" cy="1728216"/>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4057498" y="0"/>
            <a:ext cx="2048256" cy="1728216"/>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6086247" y="0"/>
            <a:ext cx="2048256" cy="1728216"/>
          </a:xfrm>
        </p:spPr>
        <p:txBody>
          <a:bodyPr lIns="182880" tIns="91440" rIns="182880" bIns="91440"/>
          <a:lstStyle>
            <a:lvl1pPr marL="0" indent="0">
              <a:buFontTx/>
              <a:buNone/>
              <a:defRPr/>
            </a:lvl1pPr>
          </a:lstStyle>
          <a:p>
            <a:r>
              <a:rPr lang="en-US"/>
              <a:t>Click icon to add picture</a:t>
            </a:r>
          </a:p>
        </p:txBody>
      </p:sp>
      <p:sp>
        <p:nvSpPr>
          <p:cNvPr id="14" name="Picture Placeholder 3"/>
          <p:cNvSpPr>
            <a:spLocks noGrp="1"/>
          </p:cNvSpPr>
          <p:nvPr>
            <p:ph type="pic" sz="quarter" idx="14"/>
          </p:nvPr>
        </p:nvSpPr>
        <p:spPr>
          <a:xfrm>
            <a:off x="10143744" y="0"/>
            <a:ext cx="2048256" cy="1728216"/>
          </a:xfrm>
        </p:spPr>
        <p:txBody>
          <a:bodyPr lIns="182880" tIns="91440" rIns="182880" bIns="91440"/>
          <a:lstStyle>
            <a:lvl1pPr marL="0" indent="0">
              <a:buFontTx/>
              <a:buNone/>
              <a:defRPr/>
            </a:lvl1pPr>
          </a:lstStyle>
          <a:p>
            <a:r>
              <a:rPr lang="en-US"/>
              <a:t>Click icon to add picture</a:t>
            </a:r>
          </a:p>
        </p:txBody>
      </p:sp>
      <p:sp>
        <p:nvSpPr>
          <p:cNvPr id="25" name="Picture Placeholder 3"/>
          <p:cNvSpPr>
            <a:spLocks noGrp="1"/>
          </p:cNvSpPr>
          <p:nvPr>
            <p:ph type="pic" sz="quarter" idx="25"/>
          </p:nvPr>
        </p:nvSpPr>
        <p:spPr>
          <a:xfrm>
            <a:off x="8114996" y="0"/>
            <a:ext cx="2048256" cy="1728216"/>
          </a:xfrm>
        </p:spPr>
        <p:txBody>
          <a:bodyPr lIns="182880" tIns="91440" rIns="182880" bIns="91440"/>
          <a:lstStyle>
            <a:lvl1pPr marL="0" indent="0">
              <a:buFontTx/>
              <a:buNone/>
              <a:defRPr/>
            </a:lvl1pPr>
          </a:lstStyle>
          <a:p>
            <a:r>
              <a:rPr lang="en-US"/>
              <a:t>Click icon to add picture</a:t>
            </a:r>
          </a:p>
        </p:txBody>
      </p:sp>
      <p:sp>
        <p:nvSpPr>
          <p:cNvPr id="28" name="Picture Placeholder 3"/>
          <p:cNvSpPr>
            <a:spLocks noGrp="1"/>
          </p:cNvSpPr>
          <p:nvPr>
            <p:ph type="pic" sz="quarter" idx="26"/>
          </p:nvPr>
        </p:nvSpPr>
        <p:spPr>
          <a:xfrm>
            <a:off x="0" y="1709928"/>
            <a:ext cx="2048256" cy="1728216"/>
          </a:xfrm>
        </p:spPr>
        <p:txBody>
          <a:bodyPr lIns="182880" tIns="91440" rIns="182880" bIns="91440"/>
          <a:lstStyle>
            <a:lvl1pPr marL="0" indent="0">
              <a:buFontTx/>
              <a:buNone/>
              <a:defRPr/>
            </a:lvl1pPr>
          </a:lstStyle>
          <a:p>
            <a:r>
              <a:rPr lang="en-US"/>
              <a:t>Click icon to add picture</a:t>
            </a:r>
          </a:p>
        </p:txBody>
      </p:sp>
      <p:sp>
        <p:nvSpPr>
          <p:cNvPr id="29" name="Picture Placeholder 3"/>
          <p:cNvSpPr>
            <a:spLocks noGrp="1"/>
          </p:cNvSpPr>
          <p:nvPr>
            <p:ph type="pic" sz="quarter" idx="27"/>
          </p:nvPr>
        </p:nvSpPr>
        <p:spPr>
          <a:xfrm>
            <a:off x="2028749" y="1709928"/>
            <a:ext cx="2048256" cy="1728216"/>
          </a:xfrm>
        </p:spPr>
        <p:txBody>
          <a:bodyPr lIns="182880" tIns="91440" rIns="182880" bIns="91440"/>
          <a:lstStyle>
            <a:lvl1pPr marL="0" indent="0">
              <a:buFontTx/>
              <a:buNone/>
              <a:defRPr/>
            </a:lvl1pPr>
          </a:lstStyle>
          <a:p>
            <a:r>
              <a:rPr lang="en-US"/>
              <a:t>Click icon to add picture</a:t>
            </a:r>
          </a:p>
        </p:txBody>
      </p:sp>
      <p:sp>
        <p:nvSpPr>
          <p:cNvPr id="30" name="Picture Placeholder 3"/>
          <p:cNvSpPr>
            <a:spLocks noGrp="1"/>
          </p:cNvSpPr>
          <p:nvPr>
            <p:ph type="pic" sz="quarter" idx="28"/>
          </p:nvPr>
        </p:nvSpPr>
        <p:spPr>
          <a:xfrm>
            <a:off x="4057498" y="1709928"/>
            <a:ext cx="2048256" cy="1728216"/>
          </a:xfrm>
        </p:spPr>
        <p:txBody>
          <a:bodyPr lIns="182880" tIns="91440" rIns="182880" bIns="91440"/>
          <a:lstStyle>
            <a:lvl1pPr marL="0" indent="0">
              <a:buFontTx/>
              <a:buNone/>
              <a:defRPr/>
            </a:lvl1pPr>
          </a:lstStyle>
          <a:p>
            <a:r>
              <a:rPr lang="en-US"/>
              <a:t>Click icon to add picture</a:t>
            </a:r>
          </a:p>
        </p:txBody>
      </p:sp>
      <p:sp>
        <p:nvSpPr>
          <p:cNvPr id="31" name="Picture Placeholder 3"/>
          <p:cNvSpPr>
            <a:spLocks noGrp="1"/>
          </p:cNvSpPr>
          <p:nvPr>
            <p:ph type="pic" sz="quarter" idx="29"/>
          </p:nvPr>
        </p:nvSpPr>
        <p:spPr>
          <a:xfrm>
            <a:off x="6086247" y="1709928"/>
            <a:ext cx="2048256" cy="1728216"/>
          </a:xfrm>
        </p:spPr>
        <p:txBody>
          <a:bodyPr lIns="182880" tIns="91440" rIns="182880" bIns="91440"/>
          <a:lstStyle>
            <a:lvl1pPr marL="0" indent="0">
              <a:buFontTx/>
              <a:buNone/>
              <a:defRPr/>
            </a:lvl1pPr>
          </a:lstStyle>
          <a:p>
            <a:r>
              <a:rPr lang="en-US"/>
              <a:t>Click icon to add picture</a:t>
            </a:r>
          </a:p>
        </p:txBody>
      </p:sp>
      <p:sp>
        <p:nvSpPr>
          <p:cNvPr id="32" name="Picture Placeholder 3"/>
          <p:cNvSpPr>
            <a:spLocks noGrp="1"/>
          </p:cNvSpPr>
          <p:nvPr>
            <p:ph type="pic" sz="quarter" idx="30"/>
          </p:nvPr>
        </p:nvSpPr>
        <p:spPr>
          <a:xfrm>
            <a:off x="10143744" y="1709928"/>
            <a:ext cx="2048256" cy="1728216"/>
          </a:xfrm>
        </p:spPr>
        <p:txBody>
          <a:bodyPr lIns="182880" tIns="91440" rIns="182880" bIns="91440"/>
          <a:lstStyle>
            <a:lvl1pPr marL="0" indent="0">
              <a:buFontTx/>
              <a:buNone/>
              <a:defRPr/>
            </a:lvl1pPr>
          </a:lstStyle>
          <a:p>
            <a:r>
              <a:rPr lang="en-US"/>
              <a:t>Click icon to add picture</a:t>
            </a:r>
          </a:p>
        </p:txBody>
      </p:sp>
      <p:sp>
        <p:nvSpPr>
          <p:cNvPr id="33" name="Picture Placeholder 3"/>
          <p:cNvSpPr>
            <a:spLocks noGrp="1"/>
          </p:cNvSpPr>
          <p:nvPr>
            <p:ph type="pic" sz="quarter" idx="31"/>
          </p:nvPr>
        </p:nvSpPr>
        <p:spPr>
          <a:xfrm>
            <a:off x="8114996" y="1709928"/>
            <a:ext cx="2048256" cy="1728216"/>
          </a:xfrm>
        </p:spPr>
        <p:txBody>
          <a:bodyPr lIns="182880" tIns="91440" rIns="182880" bIns="91440"/>
          <a:lstStyle>
            <a:lvl1pPr marL="0" indent="0">
              <a:buFontTx/>
              <a:buNone/>
              <a:defRPr/>
            </a:lvl1pPr>
          </a:lstStyle>
          <a:p>
            <a:r>
              <a:rPr lang="en-US"/>
              <a:t>Click icon to add picture</a:t>
            </a:r>
          </a:p>
        </p:txBody>
      </p:sp>
      <p:sp>
        <p:nvSpPr>
          <p:cNvPr id="34" name="Picture Placeholder 3"/>
          <p:cNvSpPr>
            <a:spLocks noGrp="1"/>
          </p:cNvSpPr>
          <p:nvPr>
            <p:ph type="pic" sz="quarter" idx="32"/>
          </p:nvPr>
        </p:nvSpPr>
        <p:spPr>
          <a:xfrm>
            <a:off x="0" y="3419856"/>
            <a:ext cx="2048256" cy="1728216"/>
          </a:xfrm>
        </p:spPr>
        <p:txBody>
          <a:bodyPr lIns="182880" tIns="91440" rIns="182880" bIns="91440"/>
          <a:lstStyle>
            <a:lvl1pPr marL="0" indent="0">
              <a:buFontTx/>
              <a:buNone/>
              <a:defRPr/>
            </a:lvl1pPr>
          </a:lstStyle>
          <a:p>
            <a:r>
              <a:rPr lang="en-US"/>
              <a:t>Click icon to add picture</a:t>
            </a:r>
          </a:p>
        </p:txBody>
      </p:sp>
      <p:sp>
        <p:nvSpPr>
          <p:cNvPr id="35" name="Picture Placeholder 3"/>
          <p:cNvSpPr>
            <a:spLocks noGrp="1"/>
          </p:cNvSpPr>
          <p:nvPr>
            <p:ph type="pic" sz="quarter" idx="33"/>
          </p:nvPr>
        </p:nvSpPr>
        <p:spPr>
          <a:xfrm>
            <a:off x="2028749" y="3419856"/>
            <a:ext cx="2048256" cy="1728216"/>
          </a:xfrm>
        </p:spPr>
        <p:txBody>
          <a:bodyPr lIns="182880" tIns="91440" rIns="182880" bIns="91440"/>
          <a:lstStyle>
            <a:lvl1pPr marL="0" indent="0">
              <a:buFontTx/>
              <a:buNone/>
              <a:defRPr/>
            </a:lvl1pPr>
          </a:lstStyle>
          <a:p>
            <a:r>
              <a:rPr lang="en-US"/>
              <a:t>Click icon to add picture</a:t>
            </a:r>
          </a:p>
        </p:txBody>
      </p:sp>
      <p:sp>
        <p:nvSpPr>
          <p:cNvPr id="36" name="Picture Placeholder 3"/>
          <p:cNvSpPr>
            <a:spLocks noGrp="1"/>
          </p:cNvSpPr>
          <p:nvPr>
            <p:ph type="pic" sz="quarter" idx="34"/>
          </p:nvPr>
        </p:nvSpPr>
        <p:spPr>
          <a:xfrm>
            <a:off x="4057498" y="3419856"/>
            <a:ext cx="2048256" cy="1728216"/>
          </a:xfrm>
        </p:spPr>
        <p:txBody>
          <a:bodyPr lIns="182880" tIns="91440" rIns="182880" bIns="91440"/>
          <a:lstStyle>
            <a:lvl1pPr marL="0" indent="0">
              <a:buFontTx/>
              <a:buNone/>
              <a:defRPr/>
            </a:lvl1pPr>
          </a:lstStyle>
          <a:p>
            <a:r>
              <a:rPr lang="en-US"/>
              <a:t>Click icon to add picture</a:t>
            </a:r>
          </a:p>
        </p:txBody>
      </p:sp>
      <p:sp>
        <p:nvSpPr>
          <p:cNvPr id="37" name="Picture Placeholder 3"/>
          <p:cNvSpPr>
            <a:spLocks noGrp="1"/>
          </p:cNvSpPr>
          <p:nvPr>
            <p:ph type="pic" sz="quarter" idx="35"/>
          </p:nvPr>
        </p:nvSpPr>
        <p:spPr>
          <a:xfrm>
            <a:off x="6086247" y="3419856"/>
            <a:ext cx="2048256" cy="1728216"/>
          </a:xfrm>
        </p:spPr>
        <p:txBody>
          <a:bodyPr lIns="182880" tIns="91440" rIns="182880" bIns="91440"/>
          <a:lstStyle>
            <a:lvl1pPr marL="0" indent="0">
              <a:buFontTx/>
              <a:buNone/>
              <a:defRPr/>
            </a:lvl1pPr>
          </a:lstStyle>
          <a:p>
            <a:r>
              <a:rPr lang="en-US"/>
              <a:t>Click icon to add picture</a:t>
            </a:r>
          </a:p>
        </p:txBody>
      </p:sp>
      <p:sp>
        <p:nvSpPr>
          <p:cNvPr id="38" name="Picture Placeholder 3"/>
          <p:cNvSpPr>
            <a:spLocks noGrp="1"/>
          </p:cNvSpPr>
          <p:nvPr>
            <p:ph type="pic" sz="quarter" idx="36"/>
          </p:nvPr>
        </p:nvSpPr>
        <p:spPr>
          <a:xfrm>
            <a:off x="10143744" y="3419856"/>
            <a:ext cx="2048256" cy="1728216"/>
          </a:xfrm>
        </p:spPr>
        <p:txBody>
          <a:bodyPr lIns="182880" tIns="91440" rIns="182880" bIns="91440"/>
          <a:lstStyle>
            <a:lvl1pPr marL="0" indent="0">
              <a:buFontTx/>
              <a:buNone/>
              <a:defRPr/>
            </a:lvl1pPr>
          </a:lstStyle>
          <a:p>
            <a:r>
              <a:rPr lang="en-US"/>
              <a:t>Click icon to add picture</a:t>
            </a:r>
          </a:p>
        </p:txBody>
      </p:sp>
      <p:sp>
        <p:nvSpPr>
          <p:cNvPr id="39" name="Picture Placeholder 3"/>
          <p:cNvSpPr>
            <a:spLocks noGrp="1"/>
          </p:cNvSpPr>
          <p:nvPr>
            <p:ph type="pic" sz="quarter" idx="37"/>
          </p:nvPr>
        </p:nvSpPr>
        <p:spPr>
          <a:xfrm>
            <a:off x="8114996" y="3419856"/>
            <a:ext cx="2048256" cy="1728216"/>
          </a:xfrm>
        </p:spPr>
        <p:txBody>
          <a:bodyPr lIns="182880" tIns="91440" rIns="182880" bIns="91440"/>
          <a:lstStyle>
            <a:lvl1pPr marL="0" indent="0">
              <a:buFontTx/>
              <a:buNone/>
              <a:defRPr/>
            </a:lvl1pPr>
          </a:lstStyle>
          <a:p>
            <a:r>
              <a:rPr lang="en-US"/>
              <a:t>Click icon to add picture</a:t>
            </a:r>
          </a:p>
        </p:txBody>
      </p:sp>
      <p:sp>
        <p:nvSpPr>
          <p:cNvPr id="40" name="Picture Placeholder 3"/>
          <p:cNvSpPr>
            <a:spLocks noGrp="1"/>
          </p:cNvSpPr>
          <p:nvPr>
            <p:ph type="pic" sz="quarter" idx="38"/>
          </p:nvPr>
        </p:nvSpPr>
        <p:spPr>
          <a:xfrm>
            <a:off x="0" y="5129784"/>
            <a:ext cx="2048256" cy="1728216"/>
          </a:xfrm>
        </p:spPr>
        <p:txBody>
          <a:bodyPr lIns="182880" tIns="91440" rIns="182880" bIns="91440"/>
          <a:lstStyle>
            <a:lvl1pPr marL="0" indent="0">
              <a:buFontTx/>
              <a:buNone/>
              <a:defRPr/>
            </a:lvl1pPr>
          </a:lstStyle>
          <a:p>
            <a:r>
              <a:rPr lang="en-US"/>
              <a:t>Click icon to add picture</a:t>
            </a:r>
          </a:p>
        </p:txBody>
      </p:sp>
      <p:sp>
        <p:nvSpPr>
          <p:cNvPr id="41" name="Picture Placeholder 3"/>
          <p:cNvSpPr>
            <a:spLocks noGrp="1"/>
          </p:cNvSpPr>
          <p:nvPr>
            <p:ph type="pic" sz="quarter" idx="39"/>
          </p:nvPr>
        </p:nvSpPr>
        <p:spPr>
          <a:xfrm>
            <a:off x="2028749" y="5129784"/>
            <a:ext cx="2048256" cy="1728216"/>
          </a:xfrm>
        </p:spPr>
        <p:txBody>
          <a:bodyPr lIns="182880" tIns="91440" rIns="182880" bIns="91440"/>
          <a:lstStyle>
            <a:lvl1pPr marL="0" indent="0">
              <a:buFontTx/>
              <a:buNone/>
              <a:defRPr/>
            </a:lvl1pPr>
          </a:lstStyle>
          <a:p>
            <a:r>
              <a:rPr lang="en-US"/>
              <a:t>Click icon to add picture</a:t>
            </a:r>
          </a:p>
        </p:txBody>
      </p:sp>
      <p:sp>
        <p:nvSpPr>
          <p:cNvPr id="42" name="Picture Placeholder 3"/>
          <p:cNvSpPr>
            <a:spLocks noGrp="1"/>
          </p:cNvSpPr>
          <p:nvPr>
            <p:ph type="pic" sz="quarter" idx="40"/>
          </p:nvPr>
        </p:nvSpPr>
        <p:spPr>
          <a:xfrm>
            <a:off x="4057498" y="5129784"/>
            <a:ext cx="2048256" cy="1728216"/>
          </a:xfrm>
        </p:spPr>
        <p:txBody>
          <a:bodyPr lIns="182880" tIns="91440" rIns="182880" bIns="91440"/>
          <a:lstStyle>
            <a:lvl1pPr marL="0" indent="0">
              <a:buFontTx/>
              <a:buNone/>
              <a:defRPr/>
            </a:lvl1pPr>
          </a:lstStyle>
          <a:p>
            <a:r>
              <a:rPr lang="en-US"/>
              <a:t>Click icon to add picture</a:t>
            </a:r>
          </a:p>
        </p:txBody>
      </p:sp>
      <p:sp>
        <p:nvSpPr>
          <p:cNvPr id="43" name="Picture Placeholder 3"/>
          <p:cNvSpPr>
            <a:spLocks noGrp="1"/>
          </p:cNvSpPr>
          <p:nvPr>
            <p:ph type="pic" sz="quarter" idx="41"/>
          </p:nvPr>
        </p:nvSpPr>
        <p:spPr>
          <a:xfrm>
            <a:off x="6086247" y="5129784"/>
            <a:ext cx="2048256" cy="1728216"/>
          </a:xfrm>
        </p:spPr>
        <p:txBody>
          <a:bodyPr lIns="182880" tIns="91440" rIns="182880" bIns="91440"/>
          <a:lstStyle>
            <a:lvl1pPr marL="0" indent="0">
              <a:buFontTx/>
              <a:buNone/>
              <a:defRPr/>
            </a:lvl1pPr>
          </a:lstStyle>
          <a:p>
            <a:r>
              <a:rPr lang="en-US"/>
              <a:t>Click icon to add picture</a:t>
            </a:r>
          </a:p>
        </p:txBody>
      </p:sp>
      <p:sp>
        <p:nvSpPr>
          <p:cNvPr id="44" name="Picture Placeholder 3"/>
          <p:cNvSpPr>
            <a:spLocks noGrp="1"/>
          </p:cNvSpPr>
          <p:nvPr>
            <p:ph type="pic" sz="quarter" idx="42"/>
          </p:nvPr>
        </p:nvSpPr>
        <p:spPr>
          <a:xfrm>
            <a:off x="10143744" y="5129784"/>
            <a:ext cx="2048256" cy="1728216"/>
          </a:xfrm>
        </p:spPr>
        <p:txBody>
          <a:bodyPr lIns="182880" tIns="91440" rIns="182880" bIns="91440"/>
          <a:lstStyle>
            <a:lvl1pPr marL="0" indent="0">
              <a:buFontTx/>
              <a:buNone/>
              <a:defRPr/>
            </a:lvl1pPr>
          </a:lstStyle>
          <a:p>
            <a:r>
              <a:rPr lang="en-US"/>
              <a:t>Click icon to add picture</a:t>
            </a:r>
          </a:p>
        </p:txBody>
      </p:sp>
      <p:sp>
        <p:nvSpPr>
          <p:cNvPr id="45" name="Picture Placeholder 3"/>
          <p:cNvSpPr>
            <a:spLocks noGrp="1"/>
          </p:cNvSpPr>
          <p:nvPr>
            <p:ph type="pic" sz="quarter" idx="43"/>
          </p:nvPr>
        </p:nvSpPr>
        <p:spPr>
          <a:xfrm>
            <a:off x="8114996" y="5129784"/>
            <a:ext cx="2048256" cy="1728216"/>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886149524"/>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Four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35560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61976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Picture Placeholder 3"/>
          <p:cNvSpPr>
            <a:spLocks noGrp="1"/>
          </p:cNvSpPr>
          <p:nvPr>
            <p:ph type="pic" sz="quarter" idx="13"/>
          </p:nvPr>
        </p:nvSpPr>
        <p:spPr>
          <a:xfrm>
            <a:off x="88392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Clr>
                <a:schemeClr val="accent3"/>
              </a:buClr>
              <a:buFont typeface="Arial" panose="020B0604020202020204" pitchFamily="34" charset="0"/>
              <a:buChar char="•"/>
              <a:defRPr sz="1400"/>
            </a:lvl2pPr>
            <a:lvl3pPr marL="304792" indent="-152396">
              <a:buClr>
                <a:schemeClr val="accent3"/>
              </a:buClr>
              <a:defRPr sz="1400"/>
            </a:lvl3pPr>
            <a:lvl4pPr marL="533387" indent="-228594">
              <a:buClr>
                <a:schemeClr val="accent3"/>
              </a:buClr>
              <a:defRPr sz="1400"/>
            </a:lvl4pPr>
            <a:lvl5pPr marL="761981" indent="-228594">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Clr>
                <a:schemeClr val="accent2"/>
              </a:buClr>
              <a:buFont typeface="Arial" panose="020B0604020202020204" pitchFamily="34" charset="0"/>
              <a:buChar char="•"/>
              <a:defRPr sz="1400"/>
            </a:lvl2pPr>
            <a:lvl3pPr marL="304792" indent="-152396">
              <a:buClr>
                <a:schemeClr val="accent2"/>
              </a:buClr>
              <a:defRPr sz="1400"/>
            </a:lvl3pPr>
            <a:lvl4pPr marL="533387" indent="-228594">
              <a:buClr>
                <a:schemeClr val="accent2"/>
              </a:buClr>
              <a:defRPr sz="1400"/>
            </a:lvl4pPr>
            <a:lvl5pPr marL="761981" indent="-228594">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Clr>
                <a:schemeClr val="bg2"/>
              </a:buClr>
              <a:buFont typeface="Arial" panose="020B0604020202020204" pitchFamily="34" charset="0"/>
              <a:buChar char="•"/>
              <a:defRPr sz="1400"/>
            </a:lvl2pPr>
            <a:lvl3pPr marL="304792" indent="-152396">
              <a:buClr>
                <a:schemeClr val="bg2"/>
              </a:buClr>
              <a:defRPr sz="1400"/>
            </a:lvl3pPr>
            <a:lvl4pPr marL="533387" indent="-228594">
              <a:buClr>
                <a:schemeClr val="bg2"/>
              </a:buClr>
              <a:defRPr sz="1400"/>
            </a:lvl4pPr>
            <a:lvl5pPr marL="761981" indent="-228594">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932253877"/>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Four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35560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61976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Picture Placeholder 3"/>
          <p:cNvSpPr>
            <a:spLocks noGrp="1"/>
          </p:cNvSpPr>
          <p:nvPr>
            <p:ph type="pic" sz="quarter" idx="13"/>
          </p:nvPr>
        </p:nvSpPr>
        <p:spPr>
          <a:xfrm>
            <a:off x="88392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Clr>
                <a:schemeClr val="accent3"/>
              </a:buClr>
              <a:buFont typeface="Arial" panose="020B0604020202020204" pitchFamily="34" charset="0"/>
              <a:buChar char="•"/>
              <a:defRPr sz="1400"/>
            </a:lvl2pPr>
            <a:lvl3pPr marL="304792" indent="-152396">
              <a:buClr>
                <a:schemeClr val="accent3"/>
              </a:buClr>
              <a:defRPr sz="1400"/>
            </a:lvl3pPr>
            <a:lvl4pPr marL="533387" indent="-228594">
              <a:buClr>
                <a:schemeClr val="accent3"/>
              </a:buClr>
              <a:defRPr sz="1400"/>
            </a:lvl4pPr>
            <a:lvl5pPr marL="761981" indent="-228594">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Clr>
                <a:schemeClr val="accent2"/>
              </a:buClr>
              <a:buFont typeface="Arial" panose="020B0604020202020204" pitchFamily="34" charset="0"/>
              <a:buChar char="•"/>
              <a:defRPr sz="1400"/>
            </a:lvl2pPr>
            <a:lvl3pPr marL="304792" indent="-152396">
              <a:buClr>
                <a:schemeClr val="accent2"/>
              </a:buClr>
              <a:defRPr sz="1400"/>
            </a:lvl3pPr>
            <a:lvl4pPr marL="533387" indent="-228594">
              <a:buClr>
                <a:schemeClr val="accent2"/>
              </a:buClr>
              <a:defRPr sz="1400"/>
            </a:lvl4pPr>
            <a:lvl5pPr marL="761981" indent="-228594">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Clr>
                <a:schemeClr val="bg2"/>
              </a:buClr>
              <a:buFont typeface="Arial" panose="020B0604020202020204" pitchFamily="34" charset="0"/>
              <a:buChar char="•"/>
              <a:defRPr sz="1400"/>
            </a:lvl2pPr>
            <a:lvl3pPr marL="304792" indent="-152396">
              <a:buClr>
                <a:schemeClr val="bg2"/>
              </a:buClr>
              <a:defRPr sz="1400"/>
            </a:lvl3pPr>
            <a:lvl4pPr marL="533387" indent="-228594">
              <a:buClr>
                <a:schemeClr val="bg2"/>
              </a:buClr>
              <a:defRPr sz="1400"/>
            </a:lvl4pPr>
            <a:lvl5pPr marL="761981" indent="-228594">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0417133"/>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Three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59800"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Clr>
                <a:schemeClr val="accent4"/>
              </a:buClr>
              <a:buFont typeface="Arial" panose="020B0604020202020204" pitchFamily="34" charset="0"/>
              <a:buChar char="•"/>
              <a:defRPr sz="1400"/>
            </a:lvl2pPr>
            <a:lvl3pPr marL="304792" indent="-152396">
              <a:buClr>
                <a:schemeClr val="accent4"/>
              </a:buClr>
              <a:defRPr sz="1400"/>
            </a:lvl3pPr>
            <a:lvl4pPr marL="533387" indent="-228594">
              <a:buClr>
                <a:schemeClr val="accent4"/>
              </a:buClr>
              <a:defRPr sz="1400"/>
            </a:lvl4pPr>
            <a:lvl5pPr marL="761981" indent="-228594">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Clr>
                <a:schemeClr val="accent2"/>
              </a:buClr>
              <a:buFont typeface="Arial" panose="020B0604020202020204" pitchFamily="34" charset="0"/>
              <a:buChar char="•"/>
              <a:defRPr sz="1400"/>
            </a:lvl2pPr>
            <a:lvl3pPr marL="304792" indent="-152396">
              <a:buClr>
                <a:schemeClr val="accent2"/>
              </a:buClr>
              <a:defRPr sz="1400"/>
            </a:lvl3pPr>
            <a:lvl4pPr marL="533387" indent="-228594">
              <a:buClr>
                <a:schemeClr val="accent2"/>
              </a:buClr>
              <a:defRPr sz="1400"/>
            </a:lvl4pPr>
            <a:lvl5pPr marL="761981" indent="-228594">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826796417"/>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Three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Clr>
                <a:schemeClr val="accent4"/>
              </a:buClr>
              <a:buFont typeface="Arial" panose="020B0604020202020204" pitchFamily="34" charset="0"/>
              <a:buChar char="•"/>
              <a:defRPr sz="1400"/>
            </a:lvl2pPr>
            <a:lvl3pPr marL="304792" indent="-152396">
              <a:buClr>
                <a:schemeClr val="accent4"/>
              </a:buClr>
              <a:defRPr sz="1400"/>
            </a:lvl3pPr>
            <a:lvl4pPr marL="533387" indent="-228594">
              <a:buClr>
                <a:schemeClr val="accent4"/>
              </a:buClr>
              <a:defRPr sz="1400"/>
            </a:lvl4pPr>
            <a:lvl5pPr marL="761981" indent="-228594">
              <a:buClr>
                <a:schemeClr val="accent4"/>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Clr>
                <a:schemeClr val="accent2"/>
              </a:buClr>
              <a:buFont typeface="Arial" panose="020B0604020202020204" pitchFamily="34" charset="0"/>
              <a:buChar char="•"/>
              <a:defRPr sz="1400"/>
            </a:lvl2pPr>
            <a:lvl3pPr marL="304792" indent="-152396">
              <a:buClr>
                <a:schemeClr val="accent2"/>
              </a:buClr>
              <a:defRPr sz="1400"/>
            </a:lvl3pPr>
            <a:lvl4pPr marL="533387" indent="-228594">
              <a:buClr>
                <a:schemeClr val="accent2"/>
              </a:buClr>
              <a:defRPr sz="1400"/>
            </a:lvl4pPr>
            <a:lvl5pPr marL="761981" indent="-228594">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989360045"/>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Two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6999"/>
            <a:ext cx="5085589" cy="3407439"/>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Clr>
                <a:schemeClr val="bg2"/>
              </a:buClr>
              <a:buFont typeface="Arial" panose="020B0604020202020204" pitchFamily="34" charset="0"/>
              <a:buChar char="•"/>
              <a:defRPr sz="1400"/>
            </a:lvl2pPr>
            <a:lvl3pPr marL="304792" indent="-152396">
              <a:buClr>
                <a:schemeClr val="bg2"/>
              </a:buClr>
              <a:defRPr sz="1400"/>
            </a:lvl3pPr>
            <a:lvl4pPr marL="533387" indent="-228594">
              <a:buClr>
                <a:schemeClr val="bg2"/>
              </a:buClr>
              <a:defRPr sz="1400"/>
            </a:lvl4pPr>
            <a:lvl5pPr marL="761981" indent="-228594">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610764093"/>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Two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6999"/>
            <a:ext cx="5085589" cy="3407439"/>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Clr>
                <a:schemeClr val="bg2"/>
              </a:buClr>
              <a:buFont typeface="Arial" panose="020B0604020202020204" pitchFamily="34" charset="0"/>
              <a:buChar char="•"/>
              <a:defRPr sz="1400"/>
            </a:lvl2pPr>
            <a:lvl3pPr marL="304792" indent="-152396">
              <a:buClr>
                <a:schemeClr val="bg2"/>
              </a:buClr>
              <a:defRPr sz="1400"/>
            </a:lvl3pPr>
            <a:lvl4pPr marL="533387" indent="-228594">
              <a:buClr>
                <a:schemeClr val="bg2"/>
              </a:buClr>
              <a:defRPr sz="1400"/>
            </a:lvl4pPr>
            <a:lvl5pPr marL="761981" indent="-228594">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47315626"/>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Four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r>
              <a:rPr lang="en-US"/>
              <a:t>Click icon to add picture</a:t>
            </a:r>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r>
              <a:rPr lang="en-US"/>
              <a:t>Click icon to add picture</a:t>
            </a:r>
          </a:p>
        </p:txBody>
      </p:sp>
      <p:sp>
        <p:nvSpPr>
          <p:cNvPr id="6" name="Picture Placeholder 3"/>
          <p:cNvSpPr>
            <a:spLocks noGrp="1"/>
          </p:cNvSpPr>
          <p:nvPr>
            <p:ph type="pic" sz="quarter" idx="12"/>
          </p:nvPr>
        </p:nvSpPr>
        <p:spPr>
          <a:xfrm>
            <a:off x="61976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2"/>
            </a:outerShdw>
          </a:effectLst>
        </p:spPr>
        <p:txBody>
          <a:bodyPr anchor="ctr">
            <a:normAutofit/>
          </a:bodyPr>
          <a:lstStyle>
            <a:lvl1pPr marL="0" indent="0" algn="ctr">
              <a:buNone/>
              <a:defRPr sz="1400"/>
            </a:lvl1pPr>
          </a:lstStyle>
          <a:p>
            <a:r>
              <a:rPr lang="en-US"/>
              <a:t>Click icon to add picture</a:t>
            </a:r>
          </a:p>
        </p:txBody>
      </p:sp>
      <p:sp>
        <p:nvSpPr>
          <p:cNvPr id="7" name="Picture Placeholder 3"/>
          <p:cNvSpPr>
            <a:spLocks noGrp="1"/>
          </p:cNvSpPr>
          <p:nvPr>
            <p:ph type="pic" sz="quarter" idx="13"/>
          </p:nvPr>
        </p:nvSpPr>
        <p:spPr>
          <a:xfrm>
            <a:off x="88392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anchor="ctr">
            <a:normAutofit/>
          </a:bodyPr>
          <a:lstStyle>
            <a:lvl1pPr marL="0" indent="0" algn="ctr">
              <a:buNone/>
              <a:defRPr sz="1400"/>
            </a:lvl1pPr>
          </a:lstStyle>
          <a:p>
            <a:r>
              <a:rPr lang="en-US"/>
              <a:t>Click icon to add picture</a:t>
            </a:r>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Clr>
                <a:schemeClr val="accent3"/>
              </a:buClr>
              <a:buFont typeface="Arial" panose="020B0604020202020204" pitchFamily="34" charset="0"/>
              <a:buChar char="•"/>
              <a:defRPr sz="1400"/>
            </a:lvl2pPr>
            <a:lvl3pPr marL="342900" indent="-171450">
              <a:buClr>
                <a:schemeClr val="accent3"/>
              </a:buClr>
              <a:defRPr sz="1400"/>
            </a:lvl3pPr>
            <a:lvl4pPr marL="514350" indent="-171450">
              <a:buClr>
                <a:schemeClr val="accent3"/>
              </a:buClr>
              <a:defRPr sz="1400"/>
            </a:lvl4pPr>
            <a:lvl5pPr>
              <a:buClr>
                <a:schemeClr val="accent3"/>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Clr>
                <a:schemeClr val="accent2"/>
              </a:buClr>
              <a:buFont typeface="Arial" panose="020B0604020202020204" pitchFamily="34" charset="0"/>
              <a:buChar char="•"/>
              <a:defRPr sz="1400"/>
            </a:lvl2pPr>
            <a:lvl3pPr marL="342900" indent="-171450">
              <a:buClr>
                <a:schemeClr val="accent2"/>
              </a:buClr>
              <a:defRPr sz="1400"/>
            </a:lvl3pPr>
            <a:lvl4pPr marL="514350" indent="-171450">
              <a:buClr>
                <a:schemeClr val="accent2"/>
              </a:buClr>
              <a:defRPr sz="1400"/>
            </a:lvl4pPr>
            <a:lvl5pPr>
              <a:buClr>
                <a:schemeClr val="accent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Clr>
                <a:schemeClr val="bg2"/>
              </a:buClr>
              <a:buFont typeface="Arial" panose="020B0604020202020204" pitchFamily="34" charset="0"/>
              <a:buChar char="•"/>
              <a:defRPr sz="1400"/>
            </a:lvl2pPr>
            <a:lvl3pPr marL="342900" indent="-171450">
              <a:buClr>
                <a:schemeClr val="bg2"/>
              </a:buClr>
              <a:defRPr sz="1400"/>
            </a:lvl3pPr>
            <a:lvl4pPr marL="514350" indent="-171450">
              <a:buClr>
                <a:schemeClr val="bg2"/>
              </a:buClr>
              <a:defRPr sz="1400"/>
            </a:lvl4pPr>
            <a:lvl5pPr>
              <a:buClr>
                <a:schemeClr val="bg2"/>
              </a:buCl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559847162"/>
      </p:ext>
    </p:extLst>
  </p:cSld>
  <p:clrMapOvr>
    <a:masterClrMapping/>
  </p:clrMapOvr>
</p:sldLayout>
</file>

<file path=ppt/slideMasters/_rels/slideMaster1.xml.rels><?xml version="1.0" encoding="UTF-8" standalone="yes"?>
<Relationships xmlns="http://schemas.openxmlformats.org/package/2006/relationships"><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slideLayout" Target="../slideLayouts/slideLayout26.xml"/><Relationship Id="rId39" Type="http://schemas.openxmlformats.org/officeDocument/2006/relationships/slideLayout" Target="../slideLayouts/slideLayout39.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76" Type="http://schemas.openxmlformats.org/officeDocument/2006/relationships/slideLayout" Target="../slideLayouts/slideLayout76.xml"/><Relationship Id="rId7" Type="http://schemas.openxmlformats.org/officeDocument/2006/relationships/slideLayout" Target="../slideLayouts/slideLayout7.xml"/><Relationship Id="rId71" Type="http://schemas.openxmlformats.org/officeDocument/2006/relationships/slideLayout" Target="../slideLayouts/slideLayout7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slideLayout" Target="../slideLayouts/slideLayout7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61" Type="http://schemas.openxmlformats.org/officeDocument/2006/relationships/slideLayout" Target="../slideLayouts/slideLayout61.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1" Type="http://schemas.openxmlformats.org/officeDocument/2006/relationships/slideLayout" Target="../slideLayouts/slideLayout1.xml"/><Relationship Id="rId6" Type="http://schemas.openxmlformats.org/officeDocument/2006/relationships/slideLayout" Target="../slideLayouts/slideLayout6.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90.xml"/><Relationship Id="rId18" Type="http://schemas.openxmlformats.org/officeDocument/2006/relationships/slideLayout" Target="../slideLayouts/slideLayout95.xml"/><Relationship Id="rId26" Type="http://schemas.openxmlformats.org/officeDocument/2006/relationships/slideLayout" Target="../slideLayouts/slideLayout103.xml"/><Relationship Id="rId39" Type="http://schemas.openxmlformats.org/officeDocument/2006/relationships/slideLayout" Target="../slideLayouts/slideLayout116.xml"/><Relationship Id="rId21" Type="http://schemas.openxmlformats.org/officeDocument/2006/relationships/slideLayout" Target="../slideLayouts/slideLayout98.xml"/><Relationship Id="rId34" Type="http://schemas.openxmlformats.org/officeDocument/2006/relationships/slideLayout" Target="../slideLayouts/slideLayout111.xml"/><Relationship Id="rId42" Type="http://schemas.openxmlformats.org/officeDocument/2006/relationships/slideLayout" Target="../slideLayouts/slideLayout119.xml"/><Relationship Id="rId47" Type="http://schemas.openxmlformats.org/officeDocument/2006/relationships/slideLayout" Target="../slideLayouts/slideLayout124.xml"/><Relationship Id="rId50" Type="http://schemas.openxmlformats.org/officeDocument/2006/relationships/slideLayout" Target="../slideLayouts/slideLayout127.xml"/><Relationship Id="rId55" Type="http://schemas.openxmlformats.org/officeDocument/2006/relationships/slideLayout" Target="../slideLayouts/slideLayout132.xml"/><Relationship Id="rId7" Type="http://schemas.openxmlformats.org/officeDocument/2006/relationships/slideLayout" Target="../slideLayouts/slideLayout84.xml"/><Relationship Id="rId12" Type="http://schemas.openxmlformats.org/officeDocument/2006/relationships/slideLayout" Target="../slideLayouts/slideLayout89.xml"/><Relationship Id="rId17" Type="http://schemas.openxmlformats.org/officeDocument/2006/relationships/slideLayout" Target="../slideLayouts/slideLayout94.xml"/><Relationship Id="rId25" Type="http://schemas.openxmlformats.org/officeDocument/2006/relationships/slideLayout" Target="../slideLayouts/slideLayout102.xml"/><Relationship Id="rId33" Type="http://schemas.openxmlformats.org/officeDocument/2006/relationships/slideLayout" Target="../slideLayouts/slideLayout110.xml"/><Relationship Id="rId38" Type="http://schemas.openxmlformats.org/officeDocument/2006/relationships/slideLayout" Target="../slideLayouts/slideLayout115.xml"/><Relationship Id="rId46" Type="http://schemas.openxmlformats.org/officeDocument/2006/relationships/slideLayout" Target="../slideLayouts/slideLayout123.xml"/><Relationship Id="rId59" Type="http://schemas.openxmlformats.org/officeDocument/2006/relationships/slideLayout" Target="../slideLayouts/slideLayout136.xml"/><Relationship Id="rId2" Type="http://schemas.openxmlformats.org/officeDocument/2006/relationships/slideLayout" Target="../slideLayouts/slideLayout79.xml"/><Relationship Id="rId16" Type="http://schemas.openxmlformats.org/officeDocument/2006/relationships/slideLayout" Target="../slideLayouts/slideLayout93.xml"/><Relationship Id="rId20" Type="http://schemas.openxmlformats.org/officeDocument/2006/relationships/slideLayout" Target="../slideLayouts/slideLayout97.xml"/><Relationship Id="rId29" Type="http://schemas.openxmlformats.org/officeDocument/2006/relationships/slideLayout" Target="../slideLayouts/slideLayout106.xml"/><Relationship Id="rId41" Type="http://schemas.openxmlformats.org/officeDocument/2006/relationships/slideLayout" Target="../slideLayouts/slideLayout118.xml"/><Relationship Id="rId54" Type="http://schemas.openxmlformats.org/officeDocument/2006/relationships/slideLayout" Target="../slideLayouts/slideLayout131.xml"/><Relationship Id="rId1" Type="http://schemas.openxmlformats.org/officeDocument/2006/relationships/slideLayout" Target="../slideLayouts/slideLayout78.xml"/><Relationship Id="rId6" Type="http://schemas.openxmlformats.org/officeDocument/2006/relationships/slideLayout" Target="../slideLayouts/slideLayout83.xml"/><Relationship Id="rId11" Type="http://schemas.openxmlformats.org/officeDocument/2006/relationships/slideLayout" Target="../slideLayouts/slideLayout88.xml"/><Relationship Id="rId24" Type="http://schemas.openxmlformats.org/officeDocument/2006/relationships/slideLayout" Target="../slideLayouts/slideLayout101.xml"/><Relationship Id="rId32" Type="http://schemas.openxmlformats.org/officeDocument/2006/relationships/slideLayout" Target="../slideLayouts/slideLayout109.xml"/><Relationship Id="rId37" Type="http://schemas.openxmlformats.org/officeDocument/2006/relationships/slideLayout" Target="../slideLayouts/slideLayout114.xml"/><Relationship Id="rId40" Type="http://schemas.openxmlformats.org/officeDocument/2006/relationships/slideLayout" Target="../slideLayouts/slideLayout117.xml"/><Relationship Id="rId45" Type="http://schemas.openxmlformats.org/officeDocument/2006/relationships/slideLayout" Target="../slideLayouts/slideLayout122.xml"/><Relationship Id="rId53" Type="http://schemas.openxmlformats.org/officeDocument/2006/relationships/slideLayout" Target="../slideLayouts/slideLayout130.xml"/><Relationship Id="rId58" Type="http://schemas.openxmlformats.org/officeDocument/2006/relationships/slideLayout" Target="../slideLayouts/slideLayout135.xml"/><Relationship Id="rId5" Type="http://schemas.openxmlformats.org/officeDocument/2006/relationships/slideLayout" Target="../slideLayouts/slideLayout82.xml"/><Relationship Id="rId15" Type="http://schemas.openxmlformats.org/officeDocument/2006/relationships/slideLayout" Target="../slideLayouts/slideLayout92.xml"/><Relationship Id="rId23" Type="http://schemas.openxmlformats.org/officeDocument/2006/relationships/slideLayout" Target="../slideLayouts/slideLayout100.xml"/><Relationship Id="rId28" Type="http://schemas.openxmlformats.org/officeDocument/2006/relationships/slideLayout" Target="../slideLayouts/slideLayout105.xml"/><Relationship Id="rId36" Type="http://schemas.openxmlformats.org/officeDocument/2006/relationships/slideLayout" Target="../slideLayouts/slideLayout113.xml"/><Relationship Id="rId49" Type="http://schemas.openxmlformats.org/officeDocument/2006/relationships/slideLayout" Target="../slideLayouts/slideLayout126.xml"/><Relationship Id="rId57" Type="http://schemas.openxmlformats.org/officeDocument/2006/relationships/slideLayout" Target="../slideLayouts/slideLayout134.xml"/><Relationship Id="rId10" Type="http://schemas.openxmlformats.org/officeDocument/2006/relationships/slideLayout" Target="../slideLayouts/slideLayout87.xml"/><Relationship Id="rId19" Type="http://schemas.openxmlformats.org/officeDocument/2006/relationships/slideLayout" Target="../slideLayouts/slideLayout96.xml"/><Relationship Id="rId31" Type="http://schemas.openxmlformats.org/officeDocument/2006/relationships/slideLayout" Target="../slideLayouts/slideLayout108.xml"/><Relationship Id="rId44" Type="http://schemas.openxmlformats.org/officeDocument/2006/relationships/slideLayout" Target="../slideLayouts/slideLayout121.xml"/><Relationship Id="rId52" Type="http://schemas.openxmlformats.org/officeDocument/2006/relationships/slideLayout" Target="../slideLayouts/slideLayout129.xml"/><Relationship Id="rId60" Type="http://schemas.openxmlformats.org/officeDocument/2006/relationships/theme" Target="../theme/theme2.xml"/><Relationship Id="rId4" Type="http://schemas.openxmlformats.org/officeDocument/2006/relationships/slideLayout" Target="../slideLayouts/slideLayout81.xml"/><Relationship Id="rId9" Type="http://schemas.openxmlformats.org/officeDocument/2006/relationships/slideLayout" Target="../slideLayouts/slideLayout86.xml"/><Relationship Id="rId14" Type="http://schemas.openxmlformats.org/officeDocument/2006/relationships/slideLayout" Target="../slideLayouts/slideLayout91.xml"/><Relationship Id="rId22" Type="http://schemas.openxmlformats.org/officeDocument/2006/relationships/slideLayout" Target="../slideLayouts/slideLayout99.xml"/><Relationship Id="rId27" Type="http://schemas.openxmlformats.org/officeDocument/2006/relationships/slideLayout" Target="../slideLayouts/slideLayout104.xml"/><Relationship Id="rId30" Type="http://schemas.openxmlformats.org/officeDocument/2006/relationships/slideLayout" Target="../slideLayouts/slideLayout107.xml"/><Relationship Id="rId35" Type="http://schemas.openxmlformats.org/officeDocument/2006/relationships/slideLayout" Target="../slideLayouts/slideLayout112.xml"/><Relationship Id="rId43" Type="http://schemas.openxmlformats.org/officeDocument/2006/relationships/slideLayout" Target="../slideLayouts/slideLayout120.xml"/><Relationship Id="rId48" Type="http://schemas.openxmlformats.org/officeDocument/2006/relationships/slideLayout" Target="../slideLayouts/slideLayout125.xml"/><Relationship Id="rId56" Type="http://schemas.openxmlformats.org/officeDocument/2006/relationships/slideLayout" Target="../slideLayouts/slideLayout133.xml"/><Relationship Id="rId8" Type="http://schemas.openxmlformats.org/officeDocument/2006/relationships/slideLayout" Target="../slideLayouts/slideLayout85.xml"/><Relationship Id="rId51" Type="http://schemas.openxmlformats.org/officeDocument/2006/relationships/slideLayout" Target="../slideLayouts/slideLayout128.xml"/><Relationship Id="rId3" Type="http://schemas.openxmlformats.org/officeDocument/2006/relationships/slideLayout" Target="../slideLayouts/slideLayout80.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14400" y="279961"/>
            <a:ext cx="10363200" cy="817561"/>
          </a:xfrm>
          <a:prstGeom prst="rect">
            <a:avLst/>
          </a:prstGeom>
        </p:spPr>
        <p:txBody>
          <a:bodyPr vert="horz" lIns="0" tIns="0" rIns="0" bIns="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914400" y="1219200"/>
            <a:ext cx="10363200" cy="4627563"/>
          </a:xfrm>
          <a:prstGeom prst="rect">
            <a:avLst/>
          </a:prstGeom>
        </p:spPr>
        <p:txBody>
          <a:bodyPr vert="horz" lIns="0" tIns="0" rIns="0" bIns="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62561207"/>
      </p:ext>
    </p:extLst>
  </p:cSld>
  <p:clrMap bg1="lt1" tx1="dk1" bg2="lt2" tx2="dk2" accent1="accent1" accent2="accent2" accent3="accent3" accent4="accent4" accent5="accent5" accent6="accent6" hlink="hlink" folHlink="folHlink"/>
  <p:sldLayoutIdLst>
    <p:sldLayoutId id="2147483899" r:id="rId1"/>
    <p:sldLayoutId id="2147483900" r:id="rId2"/>
    <p:sldLayoutId id="2147483901" r:id="rId3"/>
    <p:sldLayoutId id="2147483902" r:id="rId4"/>
    <p:sldLayoutId id="2147483903" r:id="rId5"/>
    <p:sldLayoutId id="2147483904" r:id="rId6"/>
    <p:sldLayoutId id="2147483905" r:id="rId7"/>
    <p:sldLayoutId id="2147483906" r:id="rId8"/>
    <p:sldLayoutId id="2147483907" r:id="rId9"/>
    <p:sldLayoutId id="2147483908" r:id="rId10"/>
    <p:sldLayoutId id="2147483909" r:id="rId11"/>
    <p:sldLayoutId id="2147483910" r:id="rId12"/>
    <p:sldLayoutId id="2147483911" r:id="rId13"/>
    <p:sldLayoutId id="2147483912" r:id="rId14"/>
    <p:sldLayoutId id="2147483913" r:id="rId15"/>
    <p:sldLayoutId id="2147483914" r:id="rId16"/>
    <p:sldLayoutId id="2147483915" r:id="rId17"/>
    <p:sldLayoutId id="2147483916" r:id="rId18"/>
    <p:sldLayoutId id="2147483917" r:id="rId19"/>
    <p:sldLayoutId id="2147483918" r:id="rId20"/>
    <p:sldLayoutId id="2147483919" r:id="rId21"/>
    <p:sldLayoutId id="2147483920" r:id="rId22"/>
    <p:sldLayoutId id="2147483921" r:id="rId23"/>
    <p:sldLayoutId id="2147483922" r:id="rId24"/>
    <p:sldLayoutId id="2147483923" r:id="rId25"/>
    <p:sldLayoutId id="2147483924" r:id="rId26"/>
    <p:sldLayoutId id="2147483925" r:id="rId27"/>
    <p:sldLayoutId id="2147483926" r:id="rId28"/>
    <p:sldLayoutId id="2147483927" r:id="rId29"/>
    <p:sldLayoutId id="2147483928" r:id="rId30"/>
    <p:sldLayoutId id="2147483929" r:id="rId31"/>
    <p:sldLayoutId id="2147483930" r:id="rId32"/>
    <p:sldLayoutId id="2147483931" r:id="rId33"/>
    <p:sldLayoutId id="2147483932" r:id="rId34"/>
    <p:sldLayoutId id="2147483933" r:id="rId35"/>
    <p:sldLayoutId id="2147483934" r:id="rId36"/>
    <p:sldLayoutId id="2147483935" r:id="rId37"/>
    <p:sldLayoutId id="2147483936" r:id="rId38"/>
    <p:sldLayoutId id="2147483937" r:id="rId39"/>
    <p:sldLayoutId id="2147483938" r:id="rId40"/>
    <p:sldLayoutId id="2147483939" r:id="rId41"/>
    <p:sldLayoutId id="2147483940" r:id="rId42"/>
    <p:sldLayoutId id="2147483941" r:id="rId43"/>
    <p:sldLayoutId id="2147483942" r:id="rId44"/>
    <p:sldLayoutId id="2147483943" r:id="rId45"/>
    <p:sldLayoutId id="2147483944" r:id="rId46"/>
    <p:sldLayoutId id="2147483945" r:id="rId47"/>
    <p:sldLayoutId id="2147483946" r:id="rId48"/>
    <p:sldLayoutId id="2147483947" r:id="rId49"/>
    <p:sldLayoutId id="2147483948" r:id="rId50"/>
    <p:sldLayoutId id="2147483949" r:id="rId51"/>
    <p:sldLayoutId id="2147483950" r:id="rId52"/>
    <p:sldLayoutId id="2147483951" r:id="rId53"/>
    <p:sldLayoutId id="2147483952" r:id="rId54"/>
    <p:sldLayoutId id="2147483953" r:id="rId55"/>
    <p:sldLayoutId id="2147483954" r:id="rId56"/>
    <p:sldLayoutId id="2147483955" r:id="rId57"/>
    <p:sldLayoutId id="2147483956" r:id="rId58"/>
    <p:sldLayoutId id="2147483957" r:id="rId59"/>
    <p:sldLayoutId id="2147483958" r:id="rId60"/>
    <p:sldLayoutId id="2147483959" r:id="rId61"/>
    <p:sldLayoutId id="2147483960" r:id="rId62"/>
    <p:sldLayoutId id="2147483961" r:id="rId63"/>
    <p:sldLayoutId id="2147483962" r:id="rId64"/>
    <p:sldLayoutId id="2147483963" r:id="rId65"/>
    <p:sldLayoutId id="2147483964" r:id="rId66"/>
    <p:sldLayoutId id="2147483965" r:id="rId67"/>
    <p:sldLayoutId id="2147483966" r:id="rId68"/>
    <p:sldLayoutId id="2147483967" r:id="rId69"/>
    <p:sldLayoutId id="2147483968" r:id="rId70"/>
    <p:sldLayoutId id="2147483969" r:id="rId71"/>
    <p:sldLayoutId id="2147483970" r:id="rId72"/>
    <p:sldLayoutId id="2147483971" r:id="rId73"/>
    <p:sldLayoutId id="2147483972" r:id="rId74"/>
    <p:sldLayoutId id="2147483973" r:id="rId75"/>
    <p:sldLayoutId id="2147483974" r:id="rId76"/>
    <p:sldLayoutId id="2147483975" r:id="rId77"/>
  </p:sldLayoutIdLst>
  <p:txStyles>
    <p:title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p:titleStyle>
    <p:bodyStyle>
      <a:lvl1pPr marL="228594" indent="-228594" algn="l" defTabSz="1219170" rtl="0" eaLnBrk="1" latinLnBrk="0" hangingPunct="1">
        <a:spcBef>
          <a:spcPct val="20000"/>
        </a:spcBef>
        <a:buClr>
          <a:schemeClr val="accent1"/>
        </a:buClr>
        <a:buFont typeface="Arial" panose="020B0604020202020204" pitchFamily="34" charset="0"/>
        <a:buChar char="•"/>
        <a:defRPr sz="2000" kern="800" spc="-13">
          <a:solidFill>
            <a:schemeClr val="tx1"/>
          </a:solidFill>
          <a:latin typeface="+mn-lt"/>
          <a:ea typeface="+mn-ea"/>
          <a:cs typeface="+mn-cs"/>
        </a:defRPr>
      </a:lvl1pPr>
      <a:lvl2pPr marL="459306" indent="-230712"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2pPr>
      <a:lvl3pPr marL="687900"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3pPr>
      <a:lvl4pPr marL="916494"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4pPr>
      <a:lvl5pPr marL="1145089"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14400" y="279961"/>
            <a:ext cx="10363200" cy="817561"/>
          </a:xfrm>
          <a:prstGeom prst="rect">
            <a:avLst/>
          </a:prstGeom>
        </p:spPr>
        <p:txBody>
          <a:bodyPr vert="horz" lIns="0" tIns="0" rIns="0" bIns="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914400" y="1219200"/>
            <a:ext cx="10363200" cy="4627563"/>
          </a:xfrm>
          <a:prstGeom prst="rect">
            <a:avLst/>
          </a:prstGeom>
        </p:spPr>
        <p:txBody>
          <a:bodyPr vert="horz" lIns="0" tIns="0" rIns="0" bIns="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96565727"/>
      </p:ext>
    </p:extLst>
  </p:cSld>
  <p:clrMap bg1="lt1" tx1="dk1" bg2="lt2" tx2="dk2" accent1="accent1" accent2="accent2" accent3="accent3" accent4="accent4" accent5="accent5" accent6="accent6" hlink="hlink" folHlink="folHlink"/>
  <p:sldLayoutIdLst>
    <p:sldLayoutId id="2147483977" r:id="rId1"/>
    <p:sldLayoutId id="2147483978" r:id="rId2"/>
    <p:sldLayoutId id="2147483979" r:id="rId3"/>
    <p:sldLayoutId id="2147483980" r:id="rId4"/>
    <p:sldLayoutId id="2147483981" r:id="rId5"/>
    <p:sldLayoutId id="2147483982" r:id="rId6"/>
    <p:sldLayoutId id="2147483983" r:id="rId7"/>
    <p:sldLayoutId id="2147483984" r:id="rId8"/>
    <p:sldLayoutId id="2147483985" r:id="rId9"/>
    <p:sldLayoutId id="2147483986" r:id="rId10"/>
    <p:sldLayoutId id="2147483987" r:id="rId11"/>
    <p:sldLayoutId id="2147483988" r:id="rId12"/>
    <p:sldLayoutId id="2147483989" r:id="rId13"/>
    <p:sldLayoutId id="2147483990" r:id="rId14"/>
    <p:sldLayoutId id="2147483991" r:id="rId15"/>
    <p:sldLayoutId id="2147483992" r:id="rId16"/>
    <p:sldLayoutId id="2147483993" r:id="rId17"/>
    <p:sldLayoutId id="2147483994" r:id="rId18"/>
    <p:sldLayoutId id="2147483995" r:id="rId19"/>
    <p:sldLayoutId id="2147483996" r:id="rId20"/>
    <p:sldLayoutId id="2147483997" r:id="rId21"/>
    <p:sldLayoutId id="2147483998" r:id="rId22"/>
    <p:sldLayoutId id="2147483999" r:id="rId23"/>
    <p:sldLayoutId id="2147484000" r:id="rId24"/>
    <p:sldLayoutId id="2147484001" r:id="rId25"/>
    <p:sldLayoutId id="2147484002" r:id="rId26"/>
    <p:sldLayoutId id="2147484003" r:id="rId27"/>
    <p:sldLayoutId id="2147484004" r:id="rId28"/>
    <p:sldLayoutId id="2147484005" r:id="rId29"/>
    <p:sldLayoutId id="2147484006" r:id="rId30"/>
    <p:sldLayoutId id="2147484007" r:id="rId31"/>
    <p:sldLayoutId id="2147484008" r:id="rId32"/>
    <p:sldLayoutId id="2147484009" r:id="rId33"/>
    <p:sldLayoutId id="2147484010" r:id="rId34"/>
    <p:sldLayoutId id="2147484011" r:id="rId35"/>
    <p:sldLayoutId id="2147484012" r:id="rId36"/>
    <p:sldLayoutId id="2147484013" r:id="rId37"/>
    <p:sldLayoutId id="2147484014" r:id="rId38"/>
    <p:sldLayoutId id="2147484015" r:id="rId39"/>
    <p:sldLayoutId id="2147484016" r:id="rId40"/>
    <p:sldLayoutId id="2147484017" r:id="rId41"/>
    <p:sldLayoutId id="2147484018" r:id="rId42"/>
    <p:sldLayoutId id="2147484019" r:id="rId43"/>
    <p:sldLayoutId id="2147484020" r:id="rId44"/>
    <p:sldLayoutId id="2147484021" r:id="rId45"/>
    <p:sldLayoutId id="2147484022" r:id="rId46"/>
    <p:sldLayoutId id="2147484023" r:id="rId47"/>
    <p:sldLayoutId id="2147484024" r:id="rId48"/>
    <p:sldLayoutId id="2147484025" r:id="rId49"/>
    <p:sldLayoutId id="2147484026" r:id="rId50"/>
    <p:sldLayoutId id="2147484027" r:id="rId51"/>
    <p:sldLayoutId id="2147484028" r:id="rId52"/>
    <p:sldLayoutId id="2147484029" r:id="rId53"/>
    <p:sldLayoutId id="2147484030" r:id="rId54"/>
    <p:sldLayoutId id="2147484031" r:id="rId55"/>
    <p:sldLayoutId id="2147484032" r:id="rId56"/>
    <p:sldLayoutId id="2147484033" r:id="rId57"/>
    <p:sldLayoutId id="2147484034" r:id="rId58"/>
    <p:sldLayoutId id="2147484035" r:id="rId59"/>
  </p:sldLayoutIdLst>
  <p:txStyles>
    <p:title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p:titleStyle>
    <p:bodyStyle>
      <a:lvl1pPr marL="228594" indent="-228594" algn="l" defTabSz="1219170" rtl="0" eaLnBrk="1" latinLnBrk="0" hangingPunct="1">
        <a:spcBef>
          <a:spcPct val="20000"/>
        </a:spcBef>
        <a:buClr>
          <a:schemeClr val="accent1"/>
        </a:buClr>
        <a:buFont typeface="Arial" panose="020B0604020202020204" pitchFamily="34" charset="0"/>
        <a:buChar char="•"/>
        <a:defRPr sz="2000" kern="800" spc="-13">
          <a:solidFill>
            <a:schemeClr val="tx1"/>
          </a:solidFill>
          <a:latin typeface="+mn-lt"/>
          <a:ea typeface="+mn-ea"/>
          <a:cs typeface="+mn-cs"/>
        </a:defRPr>
      </a:lvl1pPr>
      <a:lvl2pPr marL="459306" indent="-230712"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2pPr>
      <a:lvl3pPr marL="687900"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3pPr>
      <a:lvl4pPr marL="916494"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4pPr>
      <a:lvl5pPr marL="1145089"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hyperlink" Target="http://www.youexec.com/" TargetMode="External"/><Relationship Id="rId1" Type="http://schemas.openxmlformats.org/officeDocument/2006/relationships/slideLayout" Target="../slideLayouts/slideLayout89.xml"/><Relationship Id="rId4" Type="http://schemas.openxmlformats.org/officeDocument/2006/relationships/image" Target="../media/image2.png"/></Relationships>
</file>

<file path=ppt/slides/_rels/slide10.xml.rels><?xml version="1.0" encoding="UTF-8" standalone="yes"?>
<Relationships xmlns="http://schemas.openxmlformats.org/package/2006/relationships"><Relationship Id="rId3" Type="http://schemas.openxmlformats.org/officeDocument/2006/relationships/hyperlink" Target="http://www.youexec.com/" TargetMode="External"/><Relationship Id="rId2" Type="http://schemas.openxmlformats.org/officeDocument/2006/relationships/chart" Target="../charts/chart1.xml"/><Relationship Id="rId1" Type="http://schemas.openxmlformats.org/officeDocument/2006/relationships/slideLayout" Target="../slideLayouts/slideLayout80.xml"/><Relationship Id="rId4" Type="http://schemas.openxmlformats.org/officeDocument/2006/relationships/image" Target="../media/image5.png"/></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8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8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88.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89.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14.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Layout" Target="../slideLayouts/slideLayout8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89.xml"/><Relationship Id="rId4" Type="http://schemas.openxmlformats.org/officeDocument/2006/relationships/image" Target="../media/image9.png"/></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21.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chart" Target="../charts/chart36.xml"/><Relationship Id="rId1" Type="http://schemas.openxmlformats.org/officeDocument/2006/relationships/slideLayout" Target="../slideLayouts/slideLayout88.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23.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8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26.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image" Target="../media/image15.emf"/><Relationship Id="rId1" Type="http://schemas.openxmlformats.org/officeDocument/2006/relationships/slideLayout" Target="../slideLayouts/slideLayout8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3.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88.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19.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87.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hyperlink" Target="http://www.youexec.com/" TargetMode="External"/><Relationship Id="rId1" Type="http://schemas.openxmlformats.org/officeDocument/2006/relationships/slideLayout" Target="../slideLayouts/slideLayout89.xml"/><Relationship Id="rId5" Type="http://schemas.openxmlformats.org/officeDocument/2006/relationships/image" Target="../media/image4.png"/><Relationship Id="rId4" Type="http://schemas.openxmlformats.org/officeDocument/2006/relationships/hyperlink" Target="http://www.youexec.com/plus" TargetMode="Externa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22.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88.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89.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32.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chart" Target="../charts/chart2.xml"/><Relationship Id="rId1" Type="http://schemas.openxmlformats.org/officeDocument/2006/relationships/slideLayout" Target="../slideLayouts/slideLayout83.xml"/></Relationships>
</file>

<file path=ppt/slides/_rels/slide33.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chart" Target="../charts/chart4.xml"/><Relationship Id="rId1" Type="http://schemas.openxmlformats.org/officeDocument/2006/relationships/slideLayout" Target="../slideLayouts/slideLayout88.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35.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hyperlink" Target="http://www.youexec.com/" TargetMode="External"/><Relationship Id="rId1" Type="http://schemas.openxmlformats.org/officeDocument/2006/relationships/slideLayout" Target="../slideLayouts/slideLayout10.xml"/><Relationship Id="rId5" Type="http://schemas.openxmlformats.org/officeDocument/2006/relationships/image" Target="../media/image13.png"/><Relationship Id="rId4" Type="http://schemas.openxmlformats.org/officeDocument/2006/relationships/image" Target="../media/image12.png"/></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35.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4.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diagramLayout" Target="../diagrams/layout1.xml"/><Relationship Id="rId7" Type="http://schemas.openxmlformats.org/officeDocument/2006/relationships/hyperlink" Target="http://www.youexec.com/" TargetMode="External"/><Relationship Id="rId2" Type="http://schemas.openxmlformats.org/officeDocument/2006/relationships/diagramData" Target="../diagrams/data1.xml"/><Relationship Id="rId1" Type="http://schemas.openxmlformats.org/officeDocument/2006/relationships/slideLayout" Target="../slideLayouts/slideLayout88.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46.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89.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88.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58.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89.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6.xml.rels><?xml version="1.0" encoding="UTF-8" standalone="yes"?>
<Relationships xmlns="http://schemas.openxmlformats.org/package/2006/relationships"><Relationship Id="rId3" Type="http://schemas.openxmlformats.org/officeDocument/2006/relationships/hyperlink" Target="http://www.youexec.com/plus" TargetMode="External"/><Relationship Id="rId2" Type="http://schemas.openxmlformats.org/officeDocument/2006/relationships/hyperlink" Target="http://www.youexec.com/" TargetMode="External"/><Relationship Id="rId1" Type="http://schemas.openxmlformats.org/officeDocument/2006/relationships/slideLayout" Target="../slideLayouts/slideLayout88.xml"/><Relationship Id="rId4" Type="http://schemas.openxmlformats.org/officeDocument/2006/relationships/image" Target="../media/image5.png"/></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62.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89.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87.xml"/></Relationships>
</file>

<file path=ppt/slides/_rels/slide65.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88.xml"/></Relationships>
</file>

<file path=ppt/slides/_rels/slide66.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80.xml"/></Relationships>
</file>

<file path=ppt/slides/_rels/slide67.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80.xml"/></Relationships>
</file>

<file path=ppt/slides/_rels/slide68.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80.xml"/></Relationships>
</file>

<file path=ppt/slides/_rels/slide69.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80.xml"/></Relationships>
</file>

<file path=ppt/slides/_rels/slide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87.xml"/></Relationships>
</file>

<file path=ppt/slides/_rels/slide70.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chart" Target="../charts/chart15.xml"/><Relationship Id="rId1" Type="http://schemas.openxmlformats.org/officeDocument/2006/relationships/slideLayout" Target="../slideLayouts/slideLayout83.xml"/></Relationships>
</file>

<file path=ppt/slides/_rels/slide71.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88.xml"/><Relationship Id="rId4" Type="http://schemas.openxmlformats.org/officeDocument/2006/relationships/chart" Target="../charts/chart19.xml"/></Relationships>
</file>

<file path=ppt/slides/_rels/slide72.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chart" Target="../charts/chart20.xml"/><Relationship Id="rId1" Type="http://schemas.openxmlformats.org/officeDocument/2006/relationships/slideLayout" Target="../slideLayouts/slideLayout87.xml"/><Relationship Id="rId5" Type="http://schemas.openxmlformats.org/officeDocument/2006/relationships/chart" Target="../charts/chart23.xml"/><Relationship Id="rId4" Type="http://schemas.openxmlformats.org/officeDocument/2006/relationships/chart" Target="../charts/chart22.xml"/></Relationships>
</file>

<file path=ppt/slides/_rels/slide73.xml.rels><?xml version="1.0" encoding="UTF-8" standalone="yes"?>
<Relationships xmlns="http://schemas.openxmlformats.org/package/2006/relationships"><Relationship Id="rId2" Type="http://schemas.openxmlformats.org/officeDocument/2006/relationships/chart" Target="../charts/chart24.xml"/><Relationship Id="rId1" Type="http://schemas.openxmlformats.org/officeDocument/2006/relationships/slideLayout" Target="../slideLayouts/slideLayout88.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75.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chart" Target="../charts/chart25.xml"/><Relationship Id="rId1" Type="http://schemas.openxmlformats.org/officeDocument/2006/relationships/slideLayout" Target="../slideLayouts/slideLayout88.xml"/></Relationships>
</file>

<file path=ppt/slides/_rels/slide76.xml.rels><?xml version="1.0" encoding="UTF-8" standalone="yes"?>
<Relationships xmlns="http://schemas.openxmlformats.org/package/2006/relationships"><Relationship Id="rId2" Type="http://schemas.openxmlformats.org/officeDocument/2006/relationships/chart" Target="../charts/chart27.xml"/><Relationship Id="rId1" Type="http://schemas.openxmlformats.org/officeDocument/2006/relationships/slideLayout" Target="../slideLayouts/slideLayout88.xml"/></Relationships>
</file>

<file path=ppt/slides/_rels/slide77.xml.rels><?xml version="1.0" encoding="UTF-8" standalone="yes"?>
<Relationships xmlns="http://schemas.openxmlformats.org/package/2006/relationships"><Relationship Id="rId2" Type="http://schemas.openxmlformats.org/officeDocument/2006/relationships/chart" Target="../charts/chart28.xml"/><Relationship Id="rId1" Type="http://schemas.openxmlformats.org/officeDocument/2006/relationships/slideLayout" Target="../slideLayouts/slideLayout88.xml"/></Relationships>
</file>

<file path=ppt/slides/_rels/slide78.xml.rels><?xml version="1.0" encoding="UTF-8" standalone="yes"?>
<Relationships xmlns="http://schemas.openxmlformats.org/package/2006/relationships"><Relationship Id="rId2" Type="http://schemas.openxmlformats.org/officeDocument/2006/relationships/chart" Target="../charts/chart29.xml"/><Relationship Id="rId1" Type="http://schemas.openxmlformats.org/officeDocument/2006/relationships/slideLayout" Target="../slideLayouts/slideLayout88.xml"/></Relationships>
</file>

<file path=ppt/slides/_rels/slide79.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88.xml"/></Relationships>
</file>

<file path=ppt/slides/_rels/slide8.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5.png"/><Relationship Id="rId7" Type="http://schemas.microsoft.com/office/2007/relationships/hdphoto" Target="../media/hdphoto2.wdp"/><Relationship Id="rId2" Type="http://schemas.openxmlformats.org/officeDocument/2006/relationships/hyperlink" Target="http://www.youexec.com/" TargetMode="External"/><Relationship Id="rId1" Type="http://schemas.openxmlformats.org/officeDocument/2006/relationships/slideLayout" Target="../slideLayouts/slideLayout88.xml"/><Relationship Id="rId6" Type="http://schemas.openxmlformats.org/officeDocument/2006/relationships/image" Target="../media/image7.png"/><Relationship Id="rId5" Type="http://schemas.microsoft.com/office/2007/relationships/hdphoto" Target="../media/hdphoto1.wdp"/><Relationship Id="rId4" Type="http://schemas.openxmlformats.org/officeDocument/2006/relationships/image" Target="../media/image6.png"/></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81.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chart" Target="../charts/chart30.xml"/><Relationship Id="rId1" Type="http://schemas.openxmlformats.org/officeDocument/2006/relationships/slideLayout" Target="../slideLayouts/slideLayout87.xml"/><Relationship Id="rId5" Type="http://schemas.openxmlformats.org/officeDocument/2006/relationships/chart" Target="../charts/chart33.xml"/><Relationship Id="rId4" Type="http://schemas.openxmlformats.org/officeDocument/2006/relationships/chart" Target="../charts/chart32.xml"/></Relationships>
</file>

<file path=ppt/slides/_rels/slide82.xml.rels><?xml version="1.0" encoding="UTF-8" standalone="yes"?>
<Relationships xmlns="http://schemas.openxmlformats.org/package/2006/relationships"><Relationship Id="rId2" Type="http://schemas.openxmlformats.org/officeDocument/2006/relationships/chart" Target="../charts/chart34.xml"/><Relationship Id="rId1" Type="http://schemas.openxmlformats.org/officeDocument/2006/relationships/slideLayout" Target="../slideLayouts/slideLayout88.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84.xml.rels><?xml version="1.0" encoding="UTF-8" standalone="yes"?>
<Relationships xmlns="http://schemas.openxmlformats.org/package/2006/relationships"><Relationship Id="rId2" Type="http://schemas.openxmlformats.org/officeDocument/2006/relationships/chart" Target="../charts/chart35.xml"/><Relationship Id="rId1" Type="http://schemas.openxmlformats.org/officeDocument/2006/relationships/slideLayout" Target="../slideLayouts/slideLayout88.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88.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88.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89.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9.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8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681914" y="5481228"/>
            <a:ext cx="828172" cy="724423"/>
          </a:xfrm>
          <a:prstGeom prst="rect">
            <a:avLst/>
          </a:prstGeom>
        </p:spPr>
      </p:pic>
      <p:pic>
        <p:nvPicPr>
          <p:cNvPr id="7" name="Picture 6">
            <a:hlinkClick r:id="rId2"/>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3093401" y="728700"/>
            <a:ext cx="6029581" cy="1733940"/>
          </a:xfrm>
          <a:prstGeom prst="rect">
            <a:avLst/>
          </a:prstGeom>
        </p:spPr>
      </p:pic>
      <p:sp>
        <p:nvSpPr>
          <p:cNvPr id="9" name="Title 2"/>
          <p:cNvSpPr txBox="1">
            <a:spLocks/>
          </p:cNvSpPr>
          <p:nvPr/>
        </p:nvSpPr>
        <p:spPr>
          <a:xfrm>
            <a:off x="928012" y="2539431"/>
            <a:ext cx="10363200" cy="817561"/>
          </a:xfrm>
          <a:prstGeom prst="rect">
            <a:avLst/>
          </a:prstGeom>
        </p:spPr>
        <p:txBody>
          <a:bodyPr anchor="ctr"/>
          <a:lst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a:lstStyle>
          <a:p>
            <a:r>
              <a:rPr lang="en-US" dirty="0"/>
              <a:t>Insights to improve your career</a:t>
            </a:r>
          </a:p>
        </p:txBody>
      </p:sp>
    </p:spTree>
    <p:extLst>
      <p:ext uri="{BB962C8B-B14F-4D97-AF65-F5344CB8AC3E}">
        <p14:creationId xmlns:p14="http://schemas.microsoft.com/office/powerpoint/2010/main" val="375359293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XXXXXXX &amp; XXXXX</a:t>
            </a:r>
          </a:p>
        </p:txBody>
      </p:sp>
      <p:graphicFrame>
        <p:nvGraphicFramePr>
          <p:cNvPr id="6" name="Content Placeholder 5"/>
          <p:cNvGraphicFramePr>
            <a:graphicFrameLocks noGrp="1"/>
          </p:cNvGraphicFramePr>
          <p:nvPr>
            <p:ph idx="1"/>
            <p:extLst>
              <p:ext uri="{D42A27DB-BD31-4B8C-83A1-F6EECF244321}">
                <p14:modId xmlns:p14="http://schemas.microsoft.com/office/powerpoint/2010/main" val="1459839434"/>
              </p:ext>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type="body" sz="quarter" idx="10"/>
          </p:nvPr>
        </p:nvSpPr>
        <p:spPr/>
        <p:txBody>
          <a:bodyPr/>
          <a:lstStyle/>
          <a:p>
            <a:r>
              <a:rPr lang="en-US" dirty="0"/>
              <a:t>X xx xxx </a:t>
            </a:r>
            <a:r>
              <a:rPr lang="en-US" dirty="0" err="1"/>
              <a:t>xxxx</a:t>
            </a:r>
            <a:r>
              <a:rPr lang="en-US" dirty="0"/>
              <a:t> XX </a:t>
            </a:r>
            <a:r>
              <a:rPr lang="en-US" dirty="0" err="1"/>
              <a:t>xxxxxx</a:t>
            </a:r>
            <a:endParaRPr lang="en-US" dirty="0"/>
          </a:p>
        </p:txBody>
      </p:sp>
      <p:sp>
        <p:nvSpPr>
          <p:cNvPr id="8" name="Rectangle 7"/>
          <p:cNvSpPr/>
          <p:nvPr/>
        </p:nvSpPr>
        <p:spPr>
          <a:xfrm>
            <a:off x="1122130" y="1546891"/>
            <a:ext cx="293350" cy="246221"/>
          </a:xfrm>
          <a:prstGeom prst="rect">
            <a:avLst/>
          </a:prstGeom>
          <a:ln>
            <a:noFill/>
          </a:ln>
        </p:spPr>
        <p:txBody>
          <a:bodyPr wrap="none" lIns="0" tIns="0" rIns="0" bIns="0">
            <a:spAutoFit/>
          </a:bodyPr>
          <a:lstStyle/>
          <a:p>
            <a:r>
              <a:rPr lang="en-US" sz="1600" dirty="0">
                <a:ea typeface="Open Sans Semibold" pitchFamily="34" charset="0"/>
                <a:cs typeface="Open Sans Semibold" pitchFamily="34" charset="0"/>
              </a:rPr>
              <a:t>(%)</a:t>
            </a:r>
          </a:p>
        </p:txBody>
      </p:sp>
      <p:pic>
        <p:nvPicPr>
          <p:cNvPr id="7" name="Picture 6">
            <a:hlinkClick r:id="rId3"/>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1143658924"/>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x </a:t>
            </a:r>
            <a:r>
              <a:rPr lang="en-US" dirty="0" err="1"/>
              <a:t>xxxx</a:t>
            </a:r>
            <a:r>
              <a:rPr lang="en-US" dirty="0"/>
              <a:t> x xxx</a:t>
            </a:r>
          </a:p>
        </p:txBody>
      </p:sp>
      <p:sp>
        <p:nvSpPr>
          <p:cNvPr id="4" name="Content Placeholder 3"/>
          <p:cNvSpPr>
            <a:spLocks noGrp="1"/>
          </p:cNvSpPr>
          <p:nvPr>
            <p:ph idx="1"/>
          </p:nvPr>
        </p:nvSpPr>
        <p:spPr/>
        <p:txBody>
          <a:bodyPr/>
          <a:lstStyle/>
          <a:p>
            <a:r>
              <a:rPr lang="en-US" dirty="0" err="1"/>
              <a:t>Xxxxx</a:t>
            </a:r>
            <a:r>
              <a:rPr lang="en-US" dirty="0"/>
              <a:t> </a:t>
            </a:r>
            <a:r>
              <a:rPr lang="en-US" dirty="0" err="1"/>
              <a:t>xxxxx</a:t>
            </a:r>
            <a:r>
              <a:rPr lang="en-US" dirty="0"/>
              <a:t> </a:t>
            </a:r>
            <a:r>
              <a:rPr lang="en-US" dirty="0" err="1"/>
              <a:t>xxxxxx</a:t>
            </a:r>
            <a:r>
              <a:rPr lang="en-US" dirty="0"/>
              <a:t> xxx xx </a:t>
            </a:r>
            <a:r>
              <a:rPr lang="en-US" dirty="0" err="1"/>
              <a:t>xxxxxxxx</a:t>
            </a:r>
            <a:r>
              <a:rPr lang="en-US" dirty="0"/>
              <a:t> </a:t>
            </a:r>
            <a:r>
              <a:rPr lang="en-US" dirty="0" err="1"/>
              <a:t>xxxxxx</a:t>
            </a:r>
            <a:r>
              <a:rPr lang="en-US" dirty="0"/>
              <a:t> x xx </a:t>
            </a:r>
            <a:r>
              <a:rPr lang="en-US" dirty="0" err="1"/>
              <a:t>Xx</a:t>
            </a:r>
            <a:r>
              <a:rPr lang="en-US" dirty="0"/>
              <a:t> x </a:t>
            </a:r>
            <a:r>
              <a:rPr lang="en-US" dirty="0" err="1"/>
              <a:t>xxxxx</a:t>
            </a:r>
            <a:r>
              <a:rPr lang="en-US" dirty="0"/>
              <a:t> </a:t>
            </a:r>
            <a:r>
              <a:rPr lang="en-US" dirty="0" err="1"/>
              <a:t>xxxxx</a:t>
            </a:r>
            <a:r>
              <a:rPr lang="en-US" dirty="0"/>
              <a:t> </a:t>
            </a:r>
            <a:r>
              <a:rPr lang="en-US" dirty="0" err="1"/>
              <a:t>xxxxxxxxx</a:t>
            </a:r>
            <a:r>
              <a:rPr lang="en-US" dirty="0"/>
              <a:t> x </a:t>
            </a:r>
            <a:r>
              <a:rPr lang="en-US" dirty="0" err="1"/>
              <a:t>xxxxxxxxxxxxxxx</a:t>
            </a:r>
            <a:r>
              <a:rPr lang="en-US" dirty="0"/>
              <a:t> x </a:t>
            </a:r>
            <a:r>
              <a:rPr lang="en-US" dirty="0" err="1"/>
              <a:t>Xxxxxxxxxxxx</a:t>
            </a:r>
            <a:r>
              <a:rPr lang="en-US" dirty="0"/>
              <a:t> </a:t>
            </a:r>
            <a:r>
              <a:rPr lang="en-US" dirty="0" err="1"/>
              <a:t>xxxxxxx</a:t>
            </a:r>
            <a:r>
              <a:rPr lang="en-US" dirty="0"/>
              <a:t> </a:t>
            </a:r>
            <a:r>
              <a:rPr lang="en-US" dirty="0" err="1"/>
              <a:t>xxxxx</a:t>
            </a:r>
            <a:r>
              <a:rPr lang="en-US" dirty="0"/>
              <a:t> xxx xx </a:t>
            </a:r>
            <a:r>
              <a:rPr lang="en-US" dirty="0" err="1"/>
              <a:t>xx</a:t>
            </a:r>
            <a:r>
              <a:rPr lang="en-US" dirty="0"/>
              <a:t> </a:t>
            </a:r>
            <a:r>
              <a:rPr lang="en-US" dirty="0" err="1"/>
              <a:t>xx</a:t>
            </a:r>
            <a:r>
              <a:rPr lang="en-US" dirty="0"/>
              <a:t> </a:t>
            </a:r>
            <a:r>
              <a:rPr lang="en-US" dirty="0" err="1"/>
              <a:t>xxxxx</a:t>
            </a:r>
            <a:r>
              <a:rPr lang="en-US" dirty="0"/>
              <a:t> x xx </a:t>
            </a:r>
            <a:r>
              <a:rPr lang="en-US" dirty="0" err="1"/>
              <a:t>Xxxx</a:t>
            </a:r>
            <a:r>
              <a:rPr lang="en-US" dirty="0"/>
              <a:t> x </a:t>
            </a:r>
            <a:r>
              <a:rPr lang="en-US" dirty="0" err="1"/>
              <a:t>xxxx</a:t>
            </a:r>
            <a:r>
              <a:rPr lang="en-US" dirty="0"/>
              <a:t> </a:t>
            </a:r>
            <a:r>
              <a:rPr lang="en-US" dirty="0" err="1"/>
              <a:t>xxxxx</a:t>
            </a:r>
            <a:r>
              <a:rPr lang="en-US" dirty="0"/>
              <a:t> xxx </a:t>
            </a:r>
            <a:r>
              <a:rPr lang="en-US" dirty="0" err="1"/>
              <a:t>xxxxxx</a:t>
            </a:r>
            <a:r>
              <a:rPr lang="en-US" dirty="0"/>
              <a:t> xxx x </a:t>
            </a:r>
            <a:r>
              <a:rPr lang="en-US" dirty="0" err="1"/>
              <a:t>Xxxx</a:t>
            </a:r>
            <a:r>
              <a:rPr lang="en-US" dirty="0"/>
              <a:t> xx </a:t>
            </a:r>
            <a:r>
              <a:rPr lang="en-US" dirty="0" err="1"/>
              <a:t>xxxxxxxxxx</a:t>
            </a:r>
            <a:r>
              <a:rPr lang="en-US" dirty="0"/>
              <a:t> xx </a:t>
            </a:r>
            <a:r>
              <a:rPr lang="en-US" dirty="0" err="1"/>
              <a:t>xx</a:t>
            </a:r>
            <a:r>
              <a:rPr lang="en-US" dirty="0"/>
              <a:t> </a:t>
            </a:r>
            <a:r>
              <a:rPr lang="en-US" dirty="0" err="1"/>
              <a:t>xxxxx</a:t>
            </a:r>
            <a:r>
              <a:rPr lang="en-US" dirty="0"/>
              <a:t> xxx </a:t>
            </a:r>
            <a:r>
              <a:rPr lang="en-US" dirty="0" err="1"/>
              <a:t>xxxx</a:t>
            </a:r>
            <a:r>
              <a:rPr lang="en-US" dirty="0"/>
              <a:t> xxx xx </a:t>
            </a:r>
          </a:p>
          <a:p>
            <a:pPr lvl="1"/>
            <a:r>
              <a:rPr lang="en-US" dirty="0" err="1"/>
              <a:t>Xxxxx</a:t>
            </a:r>
            <a:r>
              <a:rPr lang="en-US" dirty="0"/>
              <a:t> </a:t>
            </a:r>
            <a:r>
              <a:rPr lang="en-US" dirty="0" err="1"/>
              <a:t>xxxxx</a:t>
            </a:r>
            <a:r>
              <a:rPr lang="en-US" dirty="0"/>
              <a:t> </a:t>
            </a:r>
            <a:r>
              <a:rPr lang="en-US" dirty="0" err="1"/>
              <a:t>xxxxxx</a:t>
            </a:r>
            <a:r>
              <a:rPr lang="en-US" dirty="0"/>
              <a:t> xxx xx </a:t>
            </a:r>
            <a:r>
              <a:rPr lang="en-US" dirty="0" err="1"/>
              <a:t>xxxxxxxx</a:t>
            </a:r>
            <a:r>
              <a:rPr lang="en-US" dirty="0"/>
              <a:t> </a:t>
            </a:r>
            <a:r>
              <a:rPr lang="en-US" dirty="0" err="1"/>
              <a:t>xxxxxx</a:t>
            </a:r>
            <a:r>
              <a:rPr lang="en-US" dirty="0"/>
              <a:t> </a:t>
            </a:r>
          </a:p>
          <a:p>
            <a:pPr lvl="2"/>
            <a:r>
              <a:rPr lang="en-US" dirty="0" err="1"/>
              <a:t>Xxxx</a:t>
            </a:r>
            <a:r>
              <a:rPr lang="en-US" dirty="0"/>
              <a:t> xx </a:t>
            </a:r>
            <a:r>
              <a:rPr lang="en-US" dirty="0" err="1"/>
              <a:t>xxxx</a:t>
            </a:r>
            <a:r>
              <a:rPr lang="en-US" dirty="0"/>
              <a:t> </a:t>
            </a:r>
            <a:r>
              <a:rPr lang="en-US" dirty="0" err="1"/>
              <a:t>xxxxxxx</a:t>
            </a:r>
            <a:r>
              <a:rPr lang="en-US" dirty="0"/>
              <a:t> x </a:t>
            </a:r>
            <a:r>
              <a:rPr lang="en-US" dirty="0" err="1"/>
              <a:t>xxxxxx</a:t>
            </a:r>
            <a:r>
              <a:rPr lang="en-US" dirty="0"/>
              <a:t> </a:t>
            </a:r>
          </a:p>
          <a:p>
            <a:pPr lvl="1"/>
            <a:r>
              <a:rPr lang="en-US" dirty="0"/>
              <a:t>Xxx </a:t>
            </a:r>
            <a:r>
              <a:rPr lang="en-US" dirty="0" err="1"/>
              <a:t>xxxx</a:t>
            </a:r>
            <a:r>
              <a:rPr lang="en-US" dirty="0"/>
              <a:t> xxx </a:t>
            </a:r>
            <a:r>
              <a:rPr lang="en-US" dirty="0" err="1"/>
              <a:t>xxxxxxxxx</a:t>
            </a:r>
            <a:r>
              <a:rPr lang="en-US" dirty="0"/>
              <a:t> </a:t>
            </a:r>
            <a:r>
              <a:rPr lang="en-US" dirty="0" err="1"/>
              <a:t>xxxxxxxxxx</a:t>
            </a:r>
            <a:r>
              <a:rPr lang="en-US" dirty="0"/>
              <a:t> xxx</a:t>
            </a:r>
          </a:p>
          <a:p>
            <a:pPr lvl="1"/>
            <a:r>
              <a:rPr lang="en-US" dirty="0"/>
              <a:t>Xx xxx x </a:t>
            </a:r>
            <a:r>
              <a:rPr lang="en-US" dirty="0" err="1"/>
              <a:t>xxxxxxxxxxxxx</a:t>
            </a:r>
            <a:r>
              <a:rPr lang="en-US" dirty="0"/>
              <a:t> xxx</a:t>
            </a:r>
          </a:p>
          <a:p>
            <a:pPr lvl="2"/>
            <a:r>
              <a:rPr lang="en-US" dirty="0"/>
              <a:t>Xx x </a:t>
            </a:r>
            <a:r>
              <a:rPr lang="en-US" dirty="0" err="1"/>
              <a:t>xxxxx</a:t>
            </a:r>
            <a:r>
              <a:rPr lang="en-US" dirty="0"/>
              <a:t> xxx </a:t>
            </a:r>
            <a:r>
              <a:rPr lang="en-US" dirty="0" err="1"/>
              <a:t>xxx</a:t>
            </a:r>
            <a:r>
              <a:rPr lang="en-US" dirty="0"/>
              <a:t> </a:t>
            </a:r>
            <a:r>
              <a:rPr lang="en-US" dirty="0" err="1"/>
              <a:t>xxxxxx</a:t>
            </a:r>
            <a:r>
              <a:rPr lang="en-US" dirty="0"/>
              <a:t> x xxx x </a:t>
            </a:r>
          </a:p>
          <a:p>
            <a:endParaRPr lang="en-US" dirty="0"/>
          </a:p>
          <a:p>
            <a:endParaRPr lang="en-US" dirty="0"/>
          </a:p>
          <a:p>
            <a:r>
              <a:rPr lang="en-US" dirty="0"/>
              <a:t>Xx x </a:t>
            </a:r>
            <a:r>
              <a:rPr lang="en-US" dirty="0" err="1"/>
              <a:t>xxxxx</a:t>
            </a:r>
            <a:r>
              <a:rPr lang="en-US" dirty="0"/>
              <a:t> </a:t>
            </a:r>
            <a:r>
              <a:rPr lang="en-US" dirty="0" err="1"/>
              <a:t>xxxxx</a:t>
            </a:r>
            <a:r>
              <a:rPr lang="en-US" dirty="0"/>
              <a:t> x xxx x xxx x </a:t>
            </a:r>
            <a:r>
              <a:rPr lang="en-US" dirty="0" err="1"/>
              <a:t>xxxxx</a:t>
            </a:r>
            <a:r>
              <a:rPr lang="en-US" dirty="0"/>
              <a:t> </a:t>
            </a:r>
            <a:r>
              <a:rPr lang="en-US" dirty="0" err="1"/>
              <a:t>Xxxxxxxxx</a:t>
            </a:r>
            <a:r>
              <a:rPr lang="en-US" dirty="0"/>
              <a:t> </a:t>
            </a:r>
            <a:r>
              <a:rPr lang="en-US" dirty="0" err="1"/>
              <a:t>xxxxx</a:t>
            </a:r>
            <a:r>
              <a:rPr lang="en-US" dirty="0"/>
              <a:t> xxx </a:t>
            </a:r>
            <a:r>
              <a:rPr lang="en-US" dirty="0" err="1"/>
              <a:t>xxxx</a:t>
            </a:r>
            <a:r>
              <a:rPr lang="en-US" dirty="0"/>
              <a:t> x </a:t>
            </a:r>
            <a:r>
              <a:rPr lang="en-US" dirty="0" err="1"/>
              <a:t>xxxxxx</a:t>
            </a:r>
            <a:r>
              <a:rPr lang="en-US" dirty="0"/>
              <a:t> </a:t>
            </a:r>
            <a:r>
              <a:rPr lang="en-US" dirty="0" err="1"/>
              <a:t>xxxxx</a:t>
            </a:r>
            <a:r>
              <a:rPr lang="en-US" dirty="0"/>
              <a:t> xx </a:t>
            </a:r>
            <a:r>
              <a:rPr lang="en-US" dirty="0" err="1"/>
              <a:t>Xx</a:t>
            </a:r>
            <a:r>
              <a:rPr lang="en-US" dirty="0"/>
              <a:t> x xxx </a:t>
            </a:r>
            <a:r>
              <a:rPr lang="en-US" dirty="0" err="1"/>
              <a:t>xxx</a:t>
            </a:r>
            <a:r>
              <a:rPr lang="en-US" dirty="0"/>
              <a:t> </a:t>
            </a:r>
            <a:r>
              <a:rPr lang="en-US" dirty="0" err="1"/>
              <a:t>xxx</a:t>
            </a:r>
            <a:r>
              <a:rPr lang="en-US" dirty="0"/>
              <a:t> </a:t>
            </a:r>
            <a:r>
              <a:rPr lang="en-US" dirty="0" err="1"/>
              <a:t>xxx</a:t>
            </a:r>
            <a:r>
              <a:rPr lang="en-US" dirty="0"/>
              <a:t> </a:t>
            </a:r>
            <a:r>
              <a:rPr lang="en-US" dirty="0" err="1"/>
              <a:t>xxx</a:t>
            </a:r>
            <a:r>
              <a:rPr lang="en-US" dirty="0"/>
              <a:t> </a:t>
            </a:r>
            <a:r>
              <a:rPr lang="en-US" dirty="0" err="1"/>
              <a:t>xxxxxxxx</a:t>
            </a:r>
            <a:r>
              <a:rPr lang="en-US" dirty="0"/>
              <a:t> </a:t>
            </a:r>
            <a:r>
              <a:rPr lang="en-US" dirty="0" err="1"/>
              <a:t>xxxxxx</a:t>
            </a:r>
            <a:r>
              <a:rPr lang="en-US" dirty="0"/>
              <a:t> Xx </a:t>
            </a:r>
            <a:r>
              <a:rPr lang="en-US" dirty="0" err="1"/>
              <a:t>xxxxxx</a:t>
            </a:r>
            <a:r>
              <a:rPr lang="en-US" dirty="0"/>
              <a:t> x </a:t>
            </a:r>
            <a:r>
              <a:rPr lang="en-US" dirty="0" err="1"/>
              <a:t>xxxx</a:t>
            </a:r>
            <a:r>
              <a:rPr lang="en-US" dirty="0"/>
              <a:t> x xxx Xx x </a:t>
            </a:r>
            <a:r>
              <a:rPr lang="en-US" dirty="0" err="1"/>
              <a:t>xxxxxxx</a:t>
            </a:r>
            <a:r>
              <a:rPr lang="en-US" dirty="0"/>
              <a:t> </a:t>
            </a:r>
            <a:r>
              <a:rPr lang="en-US" dirty="0" err="1"/>
              <a:t>xxxx</a:t>
            </a:r>
            <a:endParaRPr lang="en-US" dirty="0"/>
          </a:p>
          <a:p>
            <a:r>
              <a:rPr lang="en-US" dirty="0" err="1"/>
              <a:t>Xxxxx</a:t>
            </a:r>
            <a:r>
              <a:rPr lang="en-US" dirty="0"/>
              <a:t> </a:t>
            </a:r>
            <a:r>
              <a:rPr lang="en-US" dirty="0" err="1"/>
              <a:t>xxxxxx</a:t>
            </a:r>
            <a:r>
              <a:rPr lang="en-US" dirty="0"/>
              <a:t> </a:t>
            </a:r>
            <a:r>
              <a:rPr lang="en-US" dirty="0" err="1"/>
              <a:t>xxxxxxx</a:t>
            </a:r>
            <a:r>
              <a:rPr lang="en-US" dirty="0"/>
              <a:t> xx </a:t>
            </a:r>
            <a:r>
              <a:rPr lang="en-US" dirty="0" err="1"/>
              <a:t>Xxxxx</a:t>
            </a:r>
            <a:r>
              <a:rPr lang="en-US" dirty="0"/>
              <a:t> </a:t>
            </a:r>
            <a:r>
              <a:rPr lang="en-US" dirty="0" err="1"/>
              <a:t>xxxx</a:t>
            </a:r>
            <a:r>
              <a:rPr lang="en-US" dirty="0"/>
              <a:t> </a:t>
            </a:r>
            <a:r>
              <a:rPr lang="en-US" dirty="0" err="1"/>
              <a:t>xxxx</a:t>
            </a:r>
            <a:r>
              <a:rPr lang="en-US" dirty="0"/>
              <a:t> xx </a:t>
            </a:r>
            <a:r>
              <a:rPr lang="en-US" dirty="0" err="1"/>
              <a:t>Xx</a:t>
            </a:r>
            <a:r>
              <a:rPr lang="en-US" dirty="0"/>
              <a:t> </a:t>
            </a:r>
            <a:r>
              <a:rPr lang="en-US" dirty="0" err="1"/>
              <a:t>xxxx</a:t>
            </a:r>
            <a:r>
              <a:rPr lang="en-US" dirty="0"/>
              <a:t> xxx x </a:t>
            </a:r>
            <a:r>
              <a:rPr lang="en-US" dirty="0" err="1"/>
              <a:t>xxxxx</a:t>
            </a:r>
            <a:r>
              <a:rPr lang="en-US" dirty="0"/>
              <a:t> x xxx xx xxx </a:t>
            </a:r>
            <a:r>
              <a:rPr lang="en-US" dirty="0" err="1"/>
              <a:t>xxx</a:t>
            </a:r>
            <a:r>
              <a:rPr lang="en-US" dirty="0"/>
              <a:t> x Xxx xx </a:t>
            </a:r>
            <a:r>
              <a:rPr lang="en-US" dirty="0" err="1"/>
              <a:t>xxxxx</a:t>
            </a:r>
            <a:r>
              <a:rPr lang="en-US" dirty="0"/>
              <a:t> xx </a:t>
            </a:r>
            <a:r>
              <a:rPr lang="en-US" dirty="0" err="1"/>
              <a:t>xxxxx</a:t>
            </a:r>
            <a:r>
              <a:rPr lang="en-US" dirty="0"/>
              <a:t> x </a:t>
            </a:r>
            <a:r>
              <a:rPr lang="en-US" dirty="0" err="1"/>
              <a:t>xxxxxxx</a:t>
            </a:r>
            <a:r>
              <a:rPr lang="en-US" dirty="0"/>
              <a:t> </a:t>
            </a:r>
            <a:r>
              <a:rPr lang="en-US" dirty="0" err="1"/>
              <a:t>Xxxxx</a:t>
            </a:r>
            <a:r>
              <a:rPr lang="en-US" dirty="0"/>
              <a:t> x </a:t>
            </a:r>
            <a:r>
              <a:rPr lang="en-US" dirty="0" err="1"/>
              <a:t>xxxxxxxxx</a:t>
            </a:r>
            <a:r>
              <a:rPr lang="en-US" dirty="0"/>
              <a:t> xxx </a:t>
            </a:r>
            <a:r>
              <a:rPr lang="en-US" dirty="0" err="1"/>
              <a:t>xxxx</a:t>
            </a:r>
            <a:r>
              <a:rPr lang="en-US" dirty="0"/>
              <a:t> </a:t>
            </a:r>
            <a:r>
              <a:rPr lang="en-US" dirty="0" err="1"/>
              <a:t>xxxxxx</a:t>
            </a:r>
            <a:r>
              <a:rPr lang="en-US" dirty="0"/>
              <a:t> </a:t>
            </a:r>
            <a:r>
              <a:rPr lang="en-US" dirty="0" err="1"/>
              <a:t>xxxxx</a:t>
            </a:r>
            <a:r>
              <a:rPr lang="en-US" dirty="0"/>
              <a:t> xxx </a:t>
            </a:r>
            <a:r>
              <a:rPr lang="en-US" dirty="0" err="1"/>
              <a:t>xxx</a:t>
            </a:r>
            <a:r>
              <a:rPr lang="en-US" dirty="0"/>
              <a:t> xx </a:t>
            </a:r>
            <a:r>
              <a:rPr lang="en-US" dirty="0" err="1"/>
              <a:t>xx</a:t>
            </a:r>
            <a:r>
              <a:rPr lang="en-US" dirty="0"/>
              <a:t> </a:t>
            </a:r>
            <a:r>
              <a:rPr lang="en-US" dirty="0" err="1"/>
              <a:t>xx</a:t>
            </a:r>
            <a:r>
              <a:rPr lang="en-US" dirty="0"/>
              <a:t> xxx </a:t>
            </a:r>
            <a:r>
              <a:rPr lang="en-US" dirty="0" err="1"/>
              <a:t>xxxxxxxx</a:t>
            </a:r>
            <a:r>
              <a:rPr lang="en-US" dirty="0"/>
              <a:t> x xxx Xx xxx x </a:t>
            </a:r>
            <a:r>
              <a:rPr lang="en-US" dirty="0" err="1"/>
              <a:t>xxxx</a:t>
            </a:r>
            <a:r>
              <a:rPr lang="en-US" dirty="0"/>
              <a:t> </a:t>
            </a:r>
            <a:r>
              <a:rPr lang="en-US" dirty="0" err="1"/>
              <a:t>xxxx</a:t>
            </a:r>
            <a:r>
              <a:rPr lang="en-US" dirty="0"/>
              <a:t> xxx </a:t>
            </a:r>
            <a:r>
              <a:rPr lang="en-US" dirty="0" err="1"/>
              <a:t>xxxxx</a:t>
            </a:r>
            <a:r>
              <a:rPr lang="en-US" dirty="0"/>
              <a:t> xxx xx xxx xx </a:t>
            </a:r>
            <a:r>
              <a:rPr lang="en-US" dirty="0" err="1"/>
              <a:t>Xx</a:t>
            </a:r>
            <a:r>
              <a:rPr lang="en-US" dirty="0"/>
              <a:t> x </a:t>
            </a:r>
            <a:r>
              <a:rPr lang="en-US" dirty="0" err="1"/>
              <a:t>xxxx</a:t>
            </a:r>
            <a:r>
              <a:rPr lang="en-US" dirty="0"/>
              <a:t> xx </a:t>
            </a:r>
            <a:r>
              <a:rPr lang="en-US" dirty="0" err="1"/>
              <a:t>xxxxx</a:t>
            </a:r>
            <a:r>
              <a:rPr lang="en-US" dirty="0"/>
              <a:t> xxx xx </a:t>
            </a:r>
            <a:r>
              <a:rPr lang="en-US" dirty="0" err="1"/>
              <a:t>xxxxx</a:t>
            </a:r>
            <a:r>
              <a:rPr lang="en-US" dirty="0"/>
              <a:t> </a:t>
            </a:r>
            <a:r>
              <a:rPr lang="en-US" dirty="0" err="1"/>
              <a:t>xxxxxxxxx</a:t>
            </a:r>
            <a:r>
              <a:rPr lang="en-US" dirty="0"/>
              <a:t> x </a:t>
            </a:r>
          </a:p>
          <a:p>
            <a:endParaRPr lang="en-US" dirty="0"/>
          </a:p>
        </p:txBody>
      </p:sp>
    </p:spTree>
    <p:extLst>
      <p:ext uri="{BB962C8B-B14F-4D97-AF65-F5344CB8AC3E}">
        <p14:creationId xmlns:p14="http://schemas.microsoft.com/office/powerpoint/2010/main" val="259277629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a:t>
            </a:r>
            <a:r>
              <a:rPr lang="en-US" dirty="0" err="1"/>
              <a:t>xxxxxx</a:t>
            </a:r>
            <a:r>
              <a:rPr lang="en-US" dirty="0"/>
              <a:t> x </a:t>
            </a:r>
            <a:r>
              <a:rPr lang="en-US" dirty="0" err="1"/>
              <a:t>xxxx</a:t>
            </a:r>
            <a:r>
              <a:rPr lang="en-US" dirty="0"/>
              <a:t> x xxx</a:t>
            </a:r>
          </a:p>
        </p:txBody>
      </p:sp>
      <p:sp>
        <p:nvSpPr>
          <p:cNvPr id="4" name="Content Placeholder 3"/>
          <p:cNvSpPr>
            <a:spLocks noGrp="1"/>
          </p:cNvSpPr>
          <p:nvPr>
            <p:ph idx="1"/>
          </p:nvPr>
        </p:nvSpPr>
        <p:spPr/>
        <p:txBody>
          <a:bodyPr/>
          <a:lstStyle/>
          <a:p>
            <a:r>
              <a:rPr lang="en-US" dirty="0" err="1"/>
              <a:t>Xxxxx</a:t>
            </a:r>
            <a:r>
              <a:rPr lang="en-US" dirty="0"/>
              <a:t> </a:t>
            </a:r>
            <a:r>
              <a:rPr lang="en-US" dirty="0" err="1"/>
              <a:t>xxxxx</a:t>
            </a:r>
            <a:r>
              <a:rPr lang="en-US" dirty="0"/>
              <a:t> </a:t>
            </a:r>
            <a:r>
              <a:rPr lang="en-US" dirty="0" err="1"/>
              <a:t>xxxxxx</a:t>
            </a:r>
            <a:r>
              <a:rPr lang="en-US" dirty="0"/>
              <a:t> xxx xx </a:t>
            </a:r>
            <a:r>
              <a:rPr lang="en-US" dirty="0" err="1"/>
              <a:t>xxxxxxxx</a:t>
            </a:r>
            <a:r>
              <a:rPr lang="en-US" dirty="0"/>
              <a:t> </a:t>
            </a:r>
            <a:r>
              <a:rPr lang="en-US" dirty="0" err="1"/>
              <a:t>xxxxxx</a:t>
            </a:r>
            <a:r>
              <a:rPr lang="en-US" dirty="0"/>
              <a:t> x xx </a:t>
            </a:r>
            <a:r>
              <a:rPr lang="en-US" dirty="0" err="1"/>
              <a:t>Xx</a:t>
            </a:r>
            <a:r>
              <a:rPr lang="en-US" dirty="0"/>
              <a:t> x </a:t>
            </a:r>
            <a:r>
              <a:rPr lang="en-US" dirty="0" err="1"/>
              <a:t>xxxxx</a:t>
            </a:r>
            <a:r>
              <a:rPr lang="en-US" dirty="0"/>
              <a:t> </a:t>
            </a:r>
            <a:r>
              <a:rPr lang="en-US" dirty="0" err="1"/>
              <a:t>xxxxx</a:t>
            </a:r>
            <a:r>
              <a:rPr lang="en-US" dirty="0"/>
              <a:t> </a:t>
            </a:r>
            <a:r>
              <a:rPr lang="en-US" dirty="0" err="1"/>
              <a:t>xxxxxxxxx</a:t>
            </a:r>
            <a:r>
              <a:rPr lang="en-US" dirty="0"/>
              <a:t> x </a:t>
            </a:r>
            <a:r>
              <a:rPr lang="en-US" dirty="0" err="1"/>
              <a:t>xxxxxxxxxxxxxxx</a:t>
            </a:r>
            <a:r>
              <a:rPr lang="en-US" dirty="0"/>
              <a:t> x </a:t>
            </a:r>
            <a:r>
              <a:rPr lang="en-US" dirty="0" err="1"/>
              <a:t>Xxxxxxxxxxxx</a:t>
            </a:r>
            <a:r>
              <a:rPr lang="en-US" dirty="0"/>
              <a:t> </a:t>
            </a:r>
            <a:r>
              <a:rPr lang="en-US" dirty="0" err="1"/>
              <a:t>xxxxxxx</a:t>
            </a:r>
            <a:r>
              <a:rPr lang="en-US" dirty="0"/>
              <a:t> </a:t>
            </a:r>
            <a:r>
              <a:rPr lang="en-US" dirty="0" err="1"/>
              <a:t>xxxxx</a:t>
            </a:r>
            <a:r>
              <a:rPr lang="en-US" dirty="0"/>
              <a:t> xxx xx </a:t>
            </a:r>
            <a:r>
              <a:rPr lang="en-US" dirty="0" err="1"/>
              <a:t>xx</a:t>
            </a:r>
            <a:r>
              <a:rPr lang="en-US" dirty="0"/>
              <a:t> </a:t>
            </a:r>
            <a:r>
              <a:rPr lang="en-US" dirty="0" err="1"/>
              <a:t>xx</a:t>
            </a:r>
            <a:r>
              <a:rPr lang="en-US" dirty="0"/>
              <a:t> </a:t>
            </a:r>
            <a:r>
              <a:rPr lang="en-US" dirty="0" err="1"/>
              <a:t>xxxxx</a:t>
            </a:r>
            <a:r>
              <a:rPr lang="en-US" dirty="0"/>
              <a:t> x xx </a:t>
            </a:r>
            <a:r>
              <a:rPr lang="en-US" dirty="0" err="1"/>
              <a:t>Xxxx</a:t>
            </a:r>
            <a:r>
              <a:rPr lang="en-US" dirty="0"/>
              <a:t> x </a:t>
            </a:r>
            <a:r>
              <a:rPr lang="en-US" dirty="0" err="1"/>
              <a:t>xxxx</a:t>
            </a:r>
            <a:r>
              <a:rPr lang="en-US" dirty="0"/>
              <a:t> </a:t>
            </a:r>
            <a:r>
              <a:rPr lang="en-US" dirty="0" err="1"/>
              <a:t>xxxxx</a:t>
            </a:r>
            <a:r>
              <a:rPr lang="en-US" dirty="0"/>
              <a:t> xxx </a:t>
            </a:r>
            <a:r>
              <a:rPr lang="en-US" dirty="0" err="1"/>
              <a:t>xxxxxx</a:t>
            </a:r>
            <a:r>
              <a:rPr lang="en-US" dirty="0"/>
              <a:t> xxx x </a:t>
            </a:r>
            <a:r>
              <a:rPr lang="en-US" dirty="0" err="1"/>
              <a:t>Xxxx</a:t>
            </a:r>
            <a:r>
              <a:rPr lang="en-US" dirty="0"/>
              <a:t> xx </a:t>
            </a:r>
            <a:r>
              <a:rPr lang="en-US" dirty="0" err="1"/>
              <a:t>xxxxxxxxxx</a:t>
            </a:r>
            <a:r>
              <a:rPr lang="en-US" dirty="0"/>
              <a:t> xx </a:t>
            </a:r>
            <a:r>
              <a:rPr lang="en-US" dirty="0" err="1"/>
              <a:t>xx</a:t>
            </a:r>
            <a:r>
              <a:rPr lang="en-US" dirty="0"/>
              <a:t> </a:t>
            </a:r>
            <a:r>
              <a:rPr lang="en-US" dirty="0" err="1"/>
              <a:t>xxxxx</a:t>
            </a:r>
            <a:r>
              <a:rPr lang="en-US" dirty="0"/>
              <a:t> xxx </a:t>
            </a:r>
            <a:r>
              <a:rPr lang="en-US" dirty="0" err="1"/>
              <a:t>xxxx</a:t>
            </a:r>
            <a:r>
              <a:rPr lang="en-US" dirty="0"/>
              <a:t> xxx xx </a:t>
            </a:r>
          </a:p>
          <a:p>
            <a:pPr lvl="1"/>
            <a:r>
              <a:rPr lang="en-US" dirty="0" err="1"/>
              <a:t>Xxxxx</a:t>
            </a:r>
            <a:r>
              <a:rPr lang="en-US" dirty="0"/>
              <a:t> </a:t>
            </a:r>
            <a:r>
              <a:rPr lang="en-US" dirty="0" err="1"/>
              <a:t>xxxxx</a:t>
            </a:r>
            <a:r>
              <a:rPr lang="en-US" dirty="0"/>
              <a:t> </a:t>
            </a:r>
            <a:r>
              <a:rPr lang="en-US" dirty="0" err="1"/>
              <a:t>xxxxxx</a:t>
            </a:r>
            <a:r>
              <a:rPr lang="en-US" dirty="0"/>
              <a:t> xxx xx </a:t>
            </a:r>
            <a:r>
              <a:rPr lang="en-US" dirty="0" err="1"/>
              <a:t>xxxxxxxx</a:t>
            </a:r>
            <a:r>
              <a:rPr lang="en-US" dirty="0"/>
              <a:t> </a:t>
            </a:r>
            <a:r>
              <a:rPr lang="en-US" dirty="0" err="1"/>
              <a:t>xxxxxx</a:t>
            </a:r>
            <a:r>
              <a:rPr lang="en-US" dirty="0"/>
              <a:t> </a:t>
            </a:r>
          </a:p>
          <a:p>
            <a:pPr lvl="2"/>
            <a:r>
              <a:rPr lang="en-US" dirty="0" err="1"/>
              <a:t>Xxxx</a:t>
            </a:r>
            <a:r>
              <a:rPr lang="en-US" dirty="0"/>
              <a:t> xx </a:t>
            </a:r>
            <a:r>
              <a:rPr lang="en-US" dirty="0" err="1"/>
              <a:t>xxxx</a:t>
            </a:r>
            <a:r>
              <a:rPr lang="en-US" dirty="0"/>
              <a:t> </a:t>
            </a:r>
            <a:r>
              <a:rPr lang="en-US" dirty="0" err="1"/>
              <a:t>xxxxxxx</a:t>
            </a:r>
            <a:r>
              <a:rPr lang="en-US" dirty="0"/>
              <a:t> x </a:t>
            </a:r>
            <a:r>
              <a:rPr lang="en-US" dirty="0" err="1"/>
              <a:t>xxxxxx</a:t>
            </a:r>
            <a:r>
              <a:rPr lang="en-US" dirty="0"/>
              <a:t> </a:t>
            </a:r>
          </a:p>
          <a:p>
            <a:pPr lvl="1"/>
            <a:r>
              <a:rPr lang="en-US" dirty="0"/>
              <a:t>Xxx </a:t>
            </a:r>
            <a:r>
              <a:rPr lang="en-US" dirty="0" err="1"/>
              <a:t>xxxx</a:t>
            </a:r>
            <a:r>
              <a:rPr lang="en-US" dirty="0"/>
              <a:t> xxx </a:t>
            </a:r>
            <a:r>
              <a:rPr lang="en-US" dirty="0" err="1"/>
              <a:t>xxxxxxxxx</a:t>
            </a:r>
            <a:r>
              <a:rPr lang="en-US" dirty="0"/>
              <a:t> </a:t>
            </a:r>
            <a:r>
              <a:rPr lang="en-US" dirty="0" err="1"/>
              <a:t>xxxxxxxxxx</a:t>
            </a:r>
            <a:r>
              <a:rPr lang="en-US" dirty="0"/>
              <a:t> xxx</a:t>
            </a:r>
          </a:p>
          <a:p>
            <a:pPr lvl="1"/>
            <a:r>
              <a:rPr lang="en-US" dirty="0"/>
              <a:t>Xx xxx x </a:t>
            </a:r>
            <a:r>
              <a:rPr lang="en-US" dirty="0" err="1"/>
              <a:t>xxxxxxxxxxxxx</a:t>
            </a:r>
            <a:r>
              <a:rPr lang="en-US" dirty="0"/>
              <a:t> xxx</a:t>
            </a:r>
          </a:p>
          <a:p>
            <a:pPr lvl="2"/>
            <a:r>
              <a:rPr lang="en-US" dirty="0"/>
              <a:t>Xx x </a:t>
            </a:r>
            <a:r>
              <a:rPr lang="en-US" dirty="0" err="1"/>
              <a:t>xxxxx</a:t>
            </a:r>
            <a:r>
              <a:rPr lang="en-US" dirty="0"/>
              <a:t> xxx </a:t>
            </a:r>
            <a:r>
              <a:rPr lang="en-US" dirty="0" err="1"/>
              <a:t>xxx</a:t>
            </a:r>
            <a:r>
              <a:rPr lang="en-US" dirty="0"/>
              <a:t> </a:t>
            </a:r>
            <a:r>
              <a:rPr lang="en-US" dirty="0" err="1"/>
              <a:t>xxxxxx</a:t>
            </a:r>
            <a:r>
              <a:rPr lang="en-US" dirty="0"/>
              <a:t> x xxx x </a:t>
            </a:r>
          </a:p>
          <a:p>
            <a:endParaRPr lang="en-US" dirty="0"/>
          </a:p>
          <a:p>
            <a:endParaRPr lang="en-US" dirty="0"/>
          </a:p>
          <a:p>
            <a:r>
              <a:rPr lang="en-US" dirty="0"/>
              <a:t>Xx x </a:t>
            </a:r>
            <a:r>
              <a:rPr lang="en-US" dirty="0" err="1"/>
              <a:t>xxxxx</a:t>
            </a:r>
            <a:r>
              <a:rPr lang="en-US" dirty="0"/>
              <a:t> </a:t>
            </a:r>
            <a:r>
              <a:rPr lang="en-US" dirty="0" err="1"/>
              <a:t>xxxxx</a:t>
            </a:r>
            <a:r>
              <a:rPr lang="en-US" dirty="0"/>
              <a:t> x xxx x xxx x </a:t>
            </a:r>
            <a:r>
              <a:rPr lang="en-US" dirty="0" err="1"/>
              <a:t>xxxxx</a:t>
            </a:r>
            <a:r>
              <a:rPr lang="en-US" dirty="0"/>
              <a:t> </a:t>
            </a:r>
            <a:r>
              <a:rPr lang="en-US" dirty="0" err="1"/>
              <a:t>Xxxxxxxxx</a:t>
            </a:r>
            <a:r>
              <a:rPr lang="en-US" dirty="0"/>
              <a:t> </a:t>
            </a:r>
            <a:r>
              <a:rPr lang="en-US" dirty="0" err="1"/>
              <a:t>xxxxx</a:t>
            </a:r>
            <a:r>
              <a:rPr lang="en-US" dirty="0"/>
              <a:t> xxx </a:t>
            </a:r>
            <a:r>
              <a:rPr lang="en-US" dirty="0" err="1"/>
              <a:t>xxxx</a:t>
            </a:r>
            <a:r>
              <a:rPr lang="en-US" dirty="0"/>
              <a:t> x </a:t>
            </a:r>
            <a:r>
              <a:rPr lang="en-US" dirty="0" err="1"/>
              <a:t>xxxxxx</a:t>
            </a:r>
            <a:r>
              <a:rPr lang="en-US" dirty="0"/>
              <a:t> </a:t>
            </a:r>
            <a:r>
              <a:rPr lang="en-US" dirty="0" err="1"/>
              <a:t>xxxxx</a:t>
            </a:r>
            <a:r>
              <a:rPr lang="en-US" dirty="0"/>
              <a:t> xx </a:t>
            </a:r>
            <a:r>
              <a:rPr lang="en-US" dirty="0" err="1"/>
              <a:t>Xx</a:t>
            </a:r>
            <a:r>
              <a:rPr lang="en-US" dirty="0"/>
              <a:t> x xxx </a:t>
            </a:r>
            <a:r>
              <a:rPr lang="en-US" dirty="0" err="1"/>
              <a:t>xxx</a:t>
            </a:r>
            <a:r>
              <a:rPr lang="en-US" dirty="0"/>
              <a:t> </a:t>
            </a:r>
            <a:r>
              <a:rPr lang="en-US" dirty="0" err="1"/>
              <a:t>xxx</a:t>
            </a:r>
            <a:r>
              <a:rPr lang="en-US" dirty="0"/>
              <a:t> </a:t>
            </a:r>
            <a:r>
              <a:rPr lang="en-US" dirty="0" err="1"/>
              <a:t>xxx</a:t>
            </a:r>
            <a:r>
              <a:rPr lang="en-US" dirty="0"/>
              <a:t> </a:t>
            </a:r>
            <a:r>
              <a:rPr lang="en-US" dirty="0" err="1"/>
              <a:t>xxx</a:t>
            </a:r>
            <a:r>
              <a:rPr lang="en-US" dirty="0"/>
              <a:t> </a:t>
            </a:r>
            <a:r>
              <a:rPr lang="en-US" dirty="0" err="1"/>
              <a:t>xxxxxxxx</a:t>
            </a:r>
            <a:r>
              <a:rPr lang="en-US" dirty="0"/>
              <a:t> </a:t>
            </a:r>
            <a:r>
              <a:rPr lang="en-US" dirty="0" err="1"/>
              <a:t>xxxxxx</a:t>
            </a:r>
            <a:r>
              <a:rPr lang="en-US" dirty="0"/>
              <a:t> Xx </a:t>
            </a:r>
            <a:r>
              <a:rPr lang="en-US" dirty="0" err="1"/>
              <a:t>xxxxxx</a:t>
            </a:r>
            <a:r>
              <a:rPr lang="en-US" dirty="0"/>
              <a:t> x </a:t>
            </a:r>
            <a:r>
              <a:rPr lang="en-US" dirty="0" err="1"/>
              <a:t>xxxx</a:t>
            </a:r>
            <a:r>
              <a:rPr lang="en-US" dirty="0"/>
              <a:t> x xxx Xx x </a:t>
            </a:r>
            <a:r>
              <a:rPr lang="en-US" dirty="0" err="1"/>
              <a:t>xxxxxxx</a:t>
            </a:r>
            <a:r>
              <a:rPr lang="en-US" dirty="0"/>
              <a:t> </a:t>
            </a:r>
            <a:r>
              <a:rPr lang="en-US" dirty="0" err="1"/>
              <a:t>xxxx</a:t>
            </a:r>
            <a:endParaRPr lang="en-US" dirty="0"/>
          </a:p>
          <a:p>
            <a:r>
              <a:rPr lang="en-US" dirty="0" err="1"/>
              <a:t>Xxxxx</a:t>
            </a:r>
            <a:r>
              <a:rPr lang="en-US" dirty="0"/>
              <a:t> </a:t>
            </a:r>
            <a:r>
              <a:rPr lang="en-US" dirty="0" err="1"/>
              <a:t>xxxxxx</a:t>
            </a:r>
            <a:r>
              <a:rPr lang="en-US" dirty="0"/>
              <a:t> </a:t>
            </a:r>
            <a:r>
              <a:rPr lang="en-US" dirty="0" err="1"/>
              <a:t>xxxxxxx</a:t>
            </a:r>
            <a:r>
              <a:rPr lang="en-US" dirty="0"/>
              <a:t> xx </a:t>
            </a:r>
            <a:r>
              <a:rPr lang="en-US" dirty="0" err="1"/>
              <a:t>Xxxxx</a:t>
            </a:r>
            <a:r>
              <a:rPr lang="en-US" dirty="0"/>
              <a:t> </a:t>
            </a:r>
            <a:r>
              <a:rPr lang="en-US" dirty="0" err="1"/>
              <a:t>xxxx</a:t>
            </a:r>
            <a:r>
              <a:rPr lang="en-US" dirty="0"/>
              <a:t> </a:t>
            </a:r>
            <a:r>
              <a:rPr lang="en-US" dirty="0" err="1"/>
              <a:t>xxxx</a:t>
            </a:r>
            <a:r>
              <a:rPr lang="en-US" dirty="0"/>
              <a:t> xx </a:t>
            </a:r>
            <a:r>
              <a:rPr lang="en-US" dirty="0" err="1"/>
              <a:t>Xx</a:t>
            </a:r>
            <a:r>
              <a:rPr lang="en-US" dirty="0"/>
              <a:t> </a:t>
            </a:r>
            <a:r>
              <a:rPr lang="en-US" dirty="0" err="1"/>
              <a:t>xxxx</a:t>
            </a:r>
            <a:r>
              <a:rPr lang="en-US" dirty="0"/>
              <a:t> xxx x </a:t>
            </a:r>
            <a:r>
              <a:rPr lang="en-US" dirty="0" err="1"/>
              <a:t>xxxxx</a:t>
            </a:r>
            <a:r>
              <a:rPr lang="en-US" dirty="0"/>
              <a:t> x xxx xx xxx </a:t>
            </a:r>
            <a:r>
              <a:rPr lang="en-US" dirty="0" err="1"/>
              <a:t>xxx</a:t>
            </a:r>
            <a:r>
              <a:rPr lang="en-US" dirty="0"/>
              <a:t> x Xxx xx </a:t>
            </a:r>
            <a:r>
              <a:rPr lang="en-US" dirty="0" err="1"/>
              <a:t>xxxxx</a:t>
            </a:r>
            <a:r>
              <a:rPr lang="en-US" dirty="0"/>
              <a:t> xx </a:t>
            </a:r>
            <a:r>
              <a:rPr lang="en-US" dirty="0" err="1"/>
              <a:t>xxxxx</a:t>
            </a:r>
            <a:r>
              <a:rPr lang="en-US" dirty="0"/>
              <a:t> x </a:t>
            </a:r>
            <a:r>
              <a:rPr lang="en-US" dirty="0" err="1"/>
              <a:t>xxxxxxx</a:t>
            </a:r>
            <a:r>
              <a:rPr lang="en-US" dirty="0"/>
              <a:t> </a:t>
            </a:r>
            <a:r>
              <a:rPr lang="en-US" dirty="0" err="1"/>
              <a:t>Xxxxx</a:t>
            </a:r>
            <a:r>
              <a:rPr lang="en-US" dirty="0"/>
              <a:t> x </a:t>
            </a:r>
            <a:r>
              <a:rPr lang="en-US" dirty="0" err="1"/>
              <a:t>xxxxxxxxx</a:t>
            </a:r>
            <a:r>
              <a:rPr lang="en-US" dirty="0"/>
              <a:t> xxx </a:t>
            </a:r>
            <a:r>
              <a:rPr lang="en-US" dirty="0" err="1"/>
              <a:t>xxxx</a:t>
            </a:r>
            <a:r>
              <a:rPr lang="en-US" dirty="0"/>
              <a:t> </a:t>
            </a:r>
            <a:r>
              <a:rPr lang="en-US" dirty="0" err="1"/>
              <a:t>xxxxxx</a:t>
            </a:r>
            <a:r>
              <a:rPr lang="en-US" dirty="0"/>
              <a:t> </a:t>
            </a:r>
            <a:r>
              <a:rPr lang="en-US" dirty="0" err="1"/>
              <a:t>xxxxx</a:t>
            </a:r>
            <a:r>
              <a:rPr lang="en-US" dirty="0"/>
              <a:t> xxx </a:t>
            </a:r>
            <a:r>
              <a:rPr lang="en-US" dirty="0" err="1"/>
              <a:t>xxx</a:t>
            </a:r>
            <a:r>
              <a:rPr lang="en-US" dirty="0"/>
              <a:t> xx </a:t>
            </a:r>
            <a:r>
              <a:rPr lang="en-US" dirty="0" err="1"/>
              <a:t>xx</a:t>
            </a:r>
            <a:r>
              <a:rPr lang="en-US" dirty="0"/>
              <a:t> </a:t>
            </a:r>
            <a:r>
              <a:rPr lang="en-US" dirty="0" err="1"/>
              <a:t>xx</a:t>
            </a:r>
            <a:r>
              <a:rPr lang="en-US" dirty="0"/>
              <a:t> xxx </a:t>
            </a:r>
            <a:r>
              <a:rPr lang="en-US" dirty="0" err="1"/>
              <a:t>xxxxxxxx</a:t>
            </a:r>
            <a:r>
              <a:rPr lang="en-US" dirty="0"/>
              <a:t> x xxx Xx xxx x </a:t>
            </a:r>
            <a:r>
              <a:rPr lang="en-US" dirty="0" err="1"/>
              <a:t>xxxx</a:t>
            </a:r>
            <a:r>
              <a:rPr lang="en-US" dirty="0"/>
              <a:t> </a:t>
            </a:r>
            <a:r>
              <a:rPr lang="en-US" dirty="0" err="1"/>
              <a:t>xxxx</a:t>
            </a:r>
            <a:r>
              <a:rPr lang="en-US" dirty="0"/>
              <a:t> xxx </a:t>
            </a:r>
            <a:r>
              <a:rPr lang="en-US" dirty="0" err="1"/>
              <a:t>xxxxx</a:t>
            </a:r>
            <a:r>
              <a:rPr lang="en-US" dirty="0"/>
              <a:t> xxx xx xxx xx </a:t>
            </a:r>
            <a:r>
              <a:rPr lang="en-US" dirty="0" err="1"/>
              <a:t>Xx</a:t>
            </a:r>
            <a:r>
              <a:rPr lang="en-US" dirty="0"/>
              <a:t> x </a:t>
            </a:r>
            <a:r>
              <a:rPr lang="en-US" dirty="0" err="1"/>
              <a:t>xxxx</a:t>
            </a:r>
            <a:r>
              <a:rPr lang="en-US" dirty="0"/>
              <a:t> xx </a:t>
            </a:r>
            <a:r>
              <a:rPr lang="en-US" dirty="0" err="1"/>
              <a:t>xxxxx</a:t>
            </a:r>
            <a:r>
              <a:rPr lang="en-US" dirty="0"/>
              <a:t> xxx xx </a:t>
            </a:r>
            <a:r>
              <a:rPr lang="en-US" dirty="0" err="1"/>
              <a:t>xxxxx</a:t>
            </a:r>
            <a:r>
              <a:rPr lang="en-US" dirty="0"/>
              <a:t> </a:t>
            </a:r>
            <a:r>
              <a:rPr lang="en-US" dirty="0" err="1"/>
              <a:t>xxxxxxxxx</a:t>
            </a:r>
            <a:r>
              <a:rPr lang="en-US" dirty="0"/>
              <a:t> x </a:t>
            </a:r>
          </a:p>
          <a:p>
            <a:endParaRPr lang="en-US" dirty="0"/>
          </a:p>
        </p:txBody>
      </p:sp>
      <p:sp>
        <p:nvSpPr>
          <p:cNvPr id="3" name="Text Placeholder 2"/>
          <p:cNvSpPr>
            <a:spLocks noGrp="1"/>
          </p:cNvSpPr>
          <p:nvPr>
            <p:ph type="body" sz="quarter" idx="10"/>
          </p:nvPr>
        </p:nvSpPr>
        <p:spPr/>
        <p:txBody>
          <a:bodyPr/>
          <a:lstStyle/>
          <a:p>
            <a:r>
              <a:rPr lang="en-US" dirty="0"/>
              <a:t>Xxx </a:t>
            </a:r>
            <a:r>
              <a:rPr lang="en-US" dirty="0" err="1"/>
              <a:t>xxxx</a:t>
            </a:r>
            <a:r>
              <a:rPr lang="en-US" dirty="0"/>
              <a:t> </a:t>
            </a:r>
            <a:r>
              <a:rPr lang="en-US" dirty="0" err="1"/>
              <a:t>xxxxxxxxxxx</a:t>
            </a:r>
            <a:r>
              <a:rPr lang="en-US" dirty="0"/>
              <a:t> x </a:t>
            </a:r>
            <a:r>
              <a:rPr lang="en-US" dirty="0" err="1"/>
              <a:t>xxxx</a:t>
            </a:r>
            <a:endParaRPr lang="en-US" dirty="0"/>
          </a:p>
        </p:txBody>
      </p:sp>
    </p:spTree>
    <p:extLst>
      <p:ext uri="{BB962C8B-B14F-4D97-AF65-F5344CB8AC3E}">
        <p14:creationId xmlns:p14="http://schemas.microsoft.com/office/powerpoint/2010/main" val="948501878"/>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lstStyle/>
          <a:p>
            <a:r>
              <a:rPr lang="en-US" dirty="0" err="1"/>
              <a:t>Xxxxxxx</a:t>
            </a:r>
            <a:r>
              <a:rPr lang="en-US" dirty="0"/>
              <a:t> xxx </a:t>
            </a:r>
            <a:r>
              <a:rPr lang="en-US" dirty="0" err="1"/>
              <a:t>xxx</a:t>
            </a:r>
            <a:r>
              <a:rPr lang="en-US" dirty="0"/>
              <a:t> x</a:t>
            </a:r>
          </a:p>
        </p:txBody>
      </p:sp>
      <p:graphicFrame>
        <p:nvGraphicFramePr>
          <p:cNvPr id="7" name="Content Placeholder 6"/>
          <p:cNvGraphicFramePr>
            <a:graphicFrameLocks noGrp="1"/>
          </p:cNvGraphicFramePr>
          <p:nvPr>
            <p:ph idx="1"/>
            <p:extLst>
              <p:ext uri="{D42A27DB-BD31-4B8C-83A1-F6EECF244321}">
                <p14:modId xmlns:p14="http://schemas.microsoft.com/office/powerpoint/2010/main" val="977790347"/>
              </p:ext>
            </p:extLst>
          </p:nvPr>
        </p:nvGraphicFramePr>
        <p:xfrm>
          <a:off x="914400" y="1905000"/>
          <a:ext cx="10363200" cy="3291840"/>
        </p:xfrm>
        <a:graphic>
          <a:graphicData uri="http://schemas.openxmlformats.org/drawingml/2006/table">
            <a:tbl>
              <a:tblPr firstRow="1" bandRow="1">
                <a:tableStyleId>{5C22544A-7EE6-4342-B048-85BDC9FD1C3A}</a:tableStyleId>
              </a:tblPr>
              <a:tblGrid>
                <a:gridCol w="1727200">
                  <a:extLst>
                    <a:ext uri="{9D8B030D-6E8A-4147-A177-3AD203B41FA5}">
                      <a16:colId xmlns:a16="http://schemas.microsoft.com/office/drawing/2014/main" val="20000"/>
                    </a:ext>
                  </a:extLst>
                </a:gridCol>
                <a:gridCol w="1727200">
                  <a:extLst>
                    <a:ext uri="{9D8B030D-6E8A-4147-A177-3AD203B41FA5}">
                      <a16:colId xmlns:a16="http://schemas.microsoft.com/office/drawing/2014/main" val="20001"/>
                    </a:ext>
                  </a:extLst>
                </a:gridCol>
                <a:gridCol w="1727200">
                  <a:extLst>
                    <a:ext uri="{9D8B030D-6E8A-4147-A177-3AD203B41FA5}">
                      <a16:colId xmlns:a16="http://schemas.microsoft.com/office/drawing/2014/main" val="20002"/>
                    </a:ext>
                  </a:extLst>
                </a:gridCol>
                <a:gridCol w="1727200">
                  <a:extLst>
                    <a:ext uri="{9D8B030D-6E8A-4147-A177-3AD203B41FA5}">
                      <a16:colId xmlns:a16="http://schemas.microsoft.com/office/drawing/2014/main" val="20003"/>
                    </a:ext>
                  </a:extLst>
                </a:gridCol>
                <a:gridCol w="1727200">
                  <a:extLst>
                    <a:ext uri="{9D8B030D-6E8A-4147-A177-3AD203B41FA5}">
                      <a16:colId xmlns:a16="http://schemas.microsoft.com/office/drawing/2014/main" val="20004"/>
                    </a:ext>
                  </a:extLst>
                </a:gridCol>
                <a:gridCol w="1727200">
                  <a:extLst>
                    <a:ext uri="{9D8B030D-6E8A-4147-A177-3AD203B41FA5}">
                      <a16:colId xmlns:a16="http://schemas.microsoft.com/office/drawing/2014/main" val="20005"/>
                    </a:ext>
                  </a:extLst>
                </a:gridCol>
              </a:tblGrid>
              <a:tr h="365760">
                <a:tc>
                  <a:txBody>
                    <a:bodyPr/>
                    <a:lstStyle/>
                    <a:p>
                      <a:endParaRPr lang="en-US" sz="1600" b="0" dirty="0">
                        <a:solidFill>
                          <a:schemeClr val="tx1"/>
                        </a:solidFill>
                      </a:endParaRPr>
                    </a:p>
                  </a:txBody>
                  <a:tcPr marL="121920" marR="121920" marT="60960" marB="60960">
                    <a:lnL w="6350" cap="flat" cmpd="sng" algn="ctr">
                      <a:no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b="0" dirty="0">
                          <a:solidFill>
                            <a:schemeClr val="tx1"/>
                          </a:solidFill>
                        </a:rPr>
                        <a:t>Xx </a:t>
                      </a:r>
                      <a:r>
                        <a:rPr lang="en-US" sz="1600" b="0" dirty="0" err="1">
                          <a:solidFill>
                            <a:schemeClr val="tx1"/>
                          </a:solidFill>
                        </a:rPr>
                        <a:t>xx</a:t>
                      </a:r>
                      <a:r>
                        <a:rPr lang="en-US" sz="1600" b="0" dirty="0">
                          <a:solidFill>
                            <a:schemeClr val="tx1"/>
                          </a:solidFill>
                        </a:rPr>
                        <a:t> 1</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b="0" dirty="0">
                          <a:solidFill>
                            <a:schemeClr val="tx1"/>
                          </a:solidFill>
                        </a:rPr>
                        <a:t>Xx </a:t>
                      </a:r>
                      <a:r>
                        <a:rPr lang="en-US" sz="1600" b="0" dirty="0" err="1">
                          <a:solidFill>
                            <a:schemeClr val="tx1"/>
                          </a:solidFill>
                        </a:rPr>
                        <a:t>xx</a:t>
                      </a:r>
                      <a:r>
                        <a:rPr lang="en-US" sz="1600" b="0" dirty="0">
                          <a:solidFill>
                            <a:schemeClr val="tx1"/>
                          </a:solidFill>
                        </a:rPr>
                        <a:t> 2</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b="0" dirty="0">
                          <a:solidFill>
                            <a:schemeClr val="tx1"/>
                          </a:solidFill>
                        </a:rPr>
                        <a:t>Xx </a:t>
                      </a:r>
                      <a:r>
                        <a:rPr lang="en-US" sz="1600" b="0" dirty="0" err="1">
                          <a:solidFill>
                            <a:schemeClr val="tx1"/>
                          </a:solidFill>
                        </a:rPr>
                        <a:t>xx</a:t>
                      </a:r>
                      <a:r>
                        <a:rPr lang="en-US" sz="1600" b="0" dirty="0">
                          <a:solidFill>
                            <a:schemeClr val="tx1"/>
                          </a:solidFill>
                        </a:rPr>
                        <a:t> 3</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b="0" dirty="0">
                          <a:solidFill>
                            <a:schemeClr val="tx1"/>
                          </a:solidFill>
                        </a:rPr>
                        <a:t>Xx </a:t>
                      </a:r>
                      <a:r>
                        <a:rPr lang="en-US" sz="1600" b="0" dirty="0" err="1">
                          <a:solidFill>
                            <a:schemeClr val="tx1"/>
                          </a:solidFill>
                        </a:rPr>
                        <a:t>xx</a:t>
                      </a:r>
                      <a:r>
                        <a:rPr lang="en-US" sz="1600" b="0" dirty="0">
                          <a:solidFill>
                            <a:schemeClr val="tx1"/>
                          </a:solidFill>
                        </a:rPr>
                        <a:t> 4</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b="0" dirty="0">
                          <a:solidFill>
                            <a:schemeClr val="tx1"/>
                          </a:solidFill>
                        </a:rPr>
                        <a:t>Xx </a:t>
                      </a:r>
                      <a:r>
                        <a:rPr lang="en-US" sz="1600" b="0" dirty="0" err="1">
                          <a:solidFill>
                            <a:schemeClr val="tx1"/>
                          </a:solidFill>
                        </a:rPr>
                        <a:t>xx</a:t>
                      </a:r>
                      <a:r>
                        <a:rPr lang="en-US" sz="1600" b="0" dirty="0">
                          <a:solidFill>
                            <a:schemeClr val="tx1"/>
                          </a:solidFill>
                        </a:rPr>
                        <a:t> 5</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extLst>
                  <a:ext uri="{0D108BD9-81ED-4DB2-BD59-A6C34878D82A}">
                    <a16:rowId xmlns:a16="http://schemas.microsoft.com/office/drawing/2014/main" val="10000"/>
                  </a:ext>
                </a:extLst>
              </a:tr>
              <a:tr h="365760">
                <a:tc>
                  <a:txBody>
                    <a:bodyPr/>
                    <a:lstStyle/>
                    <a:p>
                      <a:r>
                        <a:rPr lang="en-US" sz="1600" dirty="0">
                          <a:solidFill>
                            <a:schemeClr val="tx1"/>
                          </a:solidFill>
                        </a:rPr>
                        <a:t>Xxx X </a:t>
                      </a:r>
                      <a:r>
                        <a:rPr lang="en-US" sz="1600" dirty="0" err="1">
                          <a:solidFill>
                            <a:schemeClr val="tx1"/>
                          </a:solidFill>
                        </a:rPr>
                        <a:t>x</a:t>
                      </a:r>
                      <a:endParaRPr lang="en-US" sz="16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1"/>
                  </a:ext>
                </a:extLst>
              </a:tr>
              <a:tr h="365760">
                <a:tc>
                  <a:txBody>
                    <a:bodyPr/>
                    <a:lstStyle/>
                    <a:p>
                      <a:r>
                        <a:rPr lang="en-US" sz="1600" dirty="0">
                          <a:solidFill>
                            <a:schemeClr val="tx1"/>
                          </a:solidFill>
                        </a:rPr>
                        <a:t>Xxx </a:t>
                      </a:r>
                      <a:r>
                        <a:rPr lang="en-US" sz="1600" dirty="0" err="1">
                          <a:solidFill>
                            <a:schemeClr val="tx1"/>
                          </a:solidFill>
                        </a:rPr>
                        <a:t>Xxx</a:t>
                      </a:r>
                      <a:endParaRPr lang="en-US" sz="16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2"/>
                  </a:ext>
                </a:extLst>
              </a:tr>
              <a:tr h="365760">
                <a:tc>
                  <a:txBody>
                    <a:bodyPr/>
                    <a:lstStyle/>
                    <a:p>
                      <a:r>
                        <a:rPr lang="en-US" sz="1600" dirty="0">
                          <a:solidFill>
                            <a:schemeClr val="tx1"/>
                          </a:solidFill>
                        </a:rPr>
                        <a:t>Xxx </a:t>
                      </a:r>
                      <a:r>
                        <a:rPr lang="en-US" sz="1600" dirty="0" err="1">
                          <a:solidFill>
                            <a:schemeClr val="tx1"/>
                          </a:solidFill>
                        </a:rPr>
                        <a:t>Xxxxx</a:t>
                      </a:r>
                      <a:endParaRPr lang="en-US" sz="16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3"/>
                  </a:ext>
                </a:extLst>
              </a:tr>
              <a:tr h="365760">
                <a:tc>
                  <a:txBody>
                    <a:bodyPr/>
                    <a:lstStyle/>
                    <a:p>
                      <a:r>
                        <a:rPr lang="en-US" sz="1600" dirty="0">
                          <a:solidFill>
                            <a:schemeClr val="tx1"/>
                          </a:solidFill>
                        </a:rPr>
                        <a:t>Xxx </a:t>
                      </a:r>
                      <a:r>
                        <a:rPr lang="en-US" sz="1600" dirty="0" err="1">
                          <a:solidFill>
                            <a:schemeClr val="tx1"/>
                          </a:solidFill>
                        </a:rPr>
                        <a:t>Xxxx</a:t>
                      </a:r>
                      <a:endParaRPr lang="en-US" sz="16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4"/>
                  </a:ext>
                </a:extLst>
              </a:tr>
              <a:tr h="365760">
                <a:tc>
                  <a:txBody>
                    <a:bodyPr/>
                    <a:lstStyle/>
                    <a:p>
                      <a:r>
                        <a:rPr lang="en-US" sz="1600" dirty="0">
                          <a:solidFill>
                            <a:schemeClr val="tx1"/>
                          </a:solidFill>
                        </a:rPr>
                        <a:t>Xxx</a:t>
                      </a:r>
                      <a:r>
                        <a:rPr lang="en-US" sz="1600" baseline="0" dirty="0">
                          <a:solidFill>
                            <a:schemeClr val="tx1"/>
                          </a:solidFill>
                        </a:rPr>
                        <a:t> Xx x</a:t>
                      </a:r>
                      <a:endParaRPr lang="en-US" sz="16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14500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1">
                        <a:alpha val="40000"/>
                      </a:schemeClr>
                    </a:solidFill>
                  </a:tcPr>
                </a:tc>
                <a:tc>
                  <a:txBody>
                    <a:bodyPr/>
                    <a:lstStyle/>
                    <a:p>
                      <a:pPr algn="r"/>
                      <a:r>
                        <a:rPr lang="en-US" sz="1600">
                          <a:solidFill>
                            <a:schemeClr val="tx1"/>
                          </a:solidFill>
                        </a:rPr>
                        <a:t>550</a:t>
                      </a:r>
                      <a:endParaRPr lang="en-US" sz="16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5"/>
                  </a:ext>
                </a:extLst>
              </a:tr>
              <a:tr h="365760">
                <a:tc>
                  <a:txBody>
                    <a:bodyPr/>
                    <a:lstStyle/>
                    <a:p>
                      <a:r>
                        <a:rPr lang="en-US" sz="1600" dirty="0">
                          <a:solidFill>
                            <a:schemeClr val="tx1"/>
                          </a:solidFill>
                        </a:rPr>
                        <a:t>Xxx </a:t>
                      </a:r>
                      <a:r>
                        <a:rPr lang="en-US" sz="1600" dirty="0" err="1">
                          <a:solidFill>
                            <a:schemeClr val="tx1"/>
                          </a:solidFill>
                        </a:rPr>
                        <a:t>Xxx</a:t>
                      </a:r>
                      <a:endParaRPr lang="en-US" sz="16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6"/>
                  </a:ext>
                </a:extLst>
              </a:tr>
              <a:tr h="365760">
                <a:tc>
                  <a:txBody>
                    <a:bodyPr/>
                    <a:lstStyle/>
                    <a:p>
                      <a:r>
                        <a:rPr lang="en-US" sz="1600" dirty="0">
                          <a:solidFill>
                            <a:schemeClr val="tx1"/>
                          </a:solidFill>
                        </a:rPr>
                        <a:t>Xxx Xx x </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7"/>
                  </a:ext>
                </a:extLst>
              </a:tr>
              <a:tr h="365760">
                <a:tc>
                  <a:txBody>
                    <a:bodyPr/>
                    <a:lstStyle/>
                    <a:p>
                      <a:r>
                        <a:rPr lang="en-US" sz="1600" dirty="0">
                          <a:solidFill>
                            <a:schemeClr val="tx1"/>
                          </a:solidFill>
                        </a:rPr>
                        <a:t>Xxx </a:t>
                      </a:r>
                      <a:r>
                        <a:rPr lang="en-US" sz="1600" baseline="0" dirty="0" err="1">
                          <a:solidFill>
                            <a:schemeClr val="tx1"/>
                          </a:solidFill>
                        </a:rPr>
                        <a:t>Xxx</a:t>
                      </a:r>
                      <a:endParaRPr lang="en-US" sz="16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extLst>
                  <a:ext uri="{0D108BD9-81ED-4DB2-BD59-A6C34878D82A}">
                    <a16:rowId xmlns:a16="http://schemas.microsoft.com/office/drawing/2014/main" val="10008"/>
                  </a:ext>
                </a:extLst>
              </a:tr>
            </a:tbl>
          </a:graphicData>
        </a:graphic>
      </p:graphicFrame>
      <p:sp>
        <p:nvSpPr>
          <p:cNvPr id="10" name="Text Placeholder 9"/>
          <p:cNvSpPr>
            <a:spLocks noGrp="1"/>
          </p:cNvSpPr>
          <p:nvPr>
            <p:ph type="body" sz="quarter" idx="10"/>
          </p:nvPr>
        </p:nvSpPr>
        <p:spPr/>
        <p:txBody>
          <a:bodyPr/>
          <a:lstStyle/>
          <a:p>
            <a:r>
              <a:rPr lang="en-US" dirty="0" err="1"/>
              <a:t>Xxxxxxxx</a:t>
            </a:r>
            <a:r>
              <a:rPr lang="en-US" dirty="0"/>
              <a:t> xxx x </a:t>
            </a:r>
            <a:r>
              <a:rPr lang="en-US" dirty="0" err="1"/>
              <a:t>xxxxxxx</a:t>
            </a:r>
            <a:r>
              <a:rPr lang="en-US" dirty="0"/>
              <a:t> x </a:t>
            </a:r>
            <a:r>
              <a:rPr lang="en-US" dirty="0" err="1"/>
              <a:t>xxxx</a:t>
            </a:r>
            <a:r>
              <a:rPr lang="en-US" dirty="0"/>
              <a:t> </a:t>
            </a:r>
            <a:r>
              <a:rPr lang="en-US" dirty="0" err="1"/>
              <a:t>xxxxxx</a:t>
            </a:r>
            <a:r>
              <a:rPr lang="en-US" dirty="0"/>
              <a:t> xxx</a:t>
            </a:r>
          </a:p>
        </p:txBody>
      </p:sp>
    </p:spTree>
    <p:extLst>
      <p:ext uri="{BB962C8B-B14F-4D97-AF65-F5344CB8AC3E}">
        <p14:creationId xmlns:p14="http://schemas.microsoft.com/office/powerpoint/2010/main" val="3289935593"/>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lstStyle/>
          <a:p>
            <a:r>
              <a:rPr lang="en-US" dirty="0" err="1"/>
              <a:t>Xxxxxxxxxx</a:t>
            </a:r>
            <a:r>
              <a:rPr lang="en-US" dirty="0"/>
              <a:t> xx xxx x</a:t>
            </a:r>
          </a:p>
        </p:txBody>
      </p:sp>
      <p:graphicFrame>
        <p:nvGraphicFramePr>
          <p:cNvPr id="7" name="Content Placeholder 6"/>
          <p:cNvGraphicFramePr>
            <a:graphicFrameLocks noGrp="1"/>
          </p:cNvGraphicFramePr>
          <p:nvPr>
            <p:ph idx="1"/>
            <p:extLst>
              <p:ext uri="{D42A27DB-BD31-4B8C-83A1-F6EECF244321}">
                <p14:modId xmlns:p14="http://schemas.microsoft.com/office/powerpoint/2010/main" val="3425322275"/>
              </p:ext>
            </p:extLst>
          </p:nvPr>
        </p:nvGraphicFramePr>
        <p:xfrm>
          <a:off x="914401" y="1604797"/>
          <a:ext cx="10363199" cy="4023360"/>
        </p:xfrm>
        <a:graphic>
          <a:graphicData uri="http://schemas.openxmlformats.org/drawingml/2006/table">
            <a:tbl>
              <a:tblPr firstRow="1" bandRow="1">
                <a:tableStyleId>{5C22544A-7EE6-4342-B048-85BDC9FD1C3A}</a:tableStyleId>
              </a:tblPr>
              <a:tblGrid>
                <a:gridCol w="1480457">
                  <a:extLst>
                    <a:ext uri="{9D8B030D-6E8A-4147-A177-3AD203B41FA5}">
                      <a16:colId xmlns:a16="http://schemas.microsoft.com/office/drawing/2014/main" val="20000"/>
                    </a:ext>
                  </a:extLst>
                </a:gridCol>
                <a:gridCol w="1480457">
                  <a:extLst>
                    <a:ext uri="{9D8B030D-6E8A-4147-A177-3AD203B41FA5}">
                      <a16:colId xmlns:a16="http://schemas.microsoft.com/office/drawing/2014/main" val="20001"/>
                    </a:ext>
                  </a:extLst>
                </a:gridCol>
                <a:gridCol w="1480457">
                  <a:extLst>
                    <a:ext uri="{9D8B030D-6E8A-4147-A177-3AD203B41FA5}">
                      <a16:colId xmlns:a16="http://schemas.microsoft.com/office/drawing/2014/main" val="20002"/>
                    </a:ext>
                  </a:extLst>
                </a:gridCol>
                <a:gridCol w="1480457">
                  <a:extLst>
                    <a:ext uri="{9D8B030D-6E8A-4147-A177-3AD203B41FA5}">
                      <a16:colId xmlns:a16="http://schemas.microsoft.com/office/drawing/2014/main" val="20003"/>
                    </a:ext>
                  </a:extLst>
                </a:gridCol>
                <a:gridCol w="1480457">
                  <a:extLst>
                    <a:ext uri="{9D8B030D-6E8A-4147-A177-3AD203B41FA5}">
                      <a16:colId xmlns:a16="http://schemas.microsoft.com/office/drawing/2014/main" val="20004"/>
                    </a:ext>
                  </a:extLst>
                </a:gridCol>
                <a:gridCol w="1480457">
                  <a:extLst>
                    <a:ext uri="{9D8B030D-6E8A-4147-A177-3AD203B41FA5}">
                      <a16:colId xmlns:a16="http://schemas.microsoft.com/office/drawing/2014/main" val="20005"/>
                    </a:ext>
                  </a:extLst>
                </a:gridCol>
                <a:gridCol w="1480457">
                  <a:extLst>
                    <a:ext uri="{9D8B030D-6E8A-4147-A177-3AD203B41FA5}">
                      <a16:colId xmlns:a16="http://schemas.microsoft.com/office/drawing/2014/main" val="20006"/>
                    </a:ext>
                  </a:extLst>
                </a:gridCol>
              </a:tblGrid>
              <a:tr h="365760">
                <a:tc>
                  <a:txBody>
                    <a:bodyPr/>
                    <a:lstStyle/>
                    <a:p>
                      <a:endParaRPr lang="en-US" sz="1600" b="0" dirty="0">
                        <a:solidFill>
                          <a:schemeClr val="tx1"/>
                        </a:solidFill>
                      </a:endParaRPr>
                    </a:p>
                  </a:txBody>
                  <a:tcPr marL="121920" marR="121920" marT="60960" marB="60960">
                    <a:lnL w="6350" cap="flat" cmpd="sng" algn="ctr">
                      <a:no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b="0" dirty="0">
                          <a:solidFill>
                            <a:schemeClr val="bg1"/>
                          </a:solidFill>
                        </a:rPr>
                        <a:t>Xx </a:t>
                      </a:r>
                      <a:r>
                        <a:rPr lang="en-US" sz="1600" b="0" dirty="0" err="1">
                          <a:solidFill>
                            <a:schemeClr val="bg1"/>
                          </a:solidFill>
                        </a:rPr>
                        <a:t>xx</a:t>
                      </a:r>
                      <a:r>
                        <a:rPr lang="en-US" sz="1600" b="0" dirty="0">
                          <a:solidFill>
                            <a:schemeClr val="bg1"/>
                          </a:solidFill>
                        </a:rPr>
                        <a:t> 1</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1"/>
                    </a:solidFill>
                  </a:tcPr>
                </a:tc>
                <a:tc>
                  <a:txBody>
                    <a:bodyPr/>
                    <a:lstStyle/>
                    <a:p>
                      <a:pPr algn="r"/>
                      <a:r>
                        <a:rPr lang="en-US" sz="1600" b="0" dirty="0">
                          <a:solidFill>
                            <a:schemeClr val="bg1"/>
                          </a:solidFill>
                        </a:rPr>
                        <a:t>Xx </a:t>
                      </a:r>
                      <a:r>
                        <a:rPr lang="en-US" sz="1600" b="0" dirty="0" err="1">
                          <a:solidFill>
                            <a:schemeClr val="bg1"/>
                          </a:solidFill>
                        </a:rPr>
                        <a:t>xx</a:t>
                      </a:r>
                      <a:r>
                        <a:rPr lang="en-US" sz="1600" b="0" dirty="0">
                          <a:solidFill>
                            <a:schemeClr val="bg1"/>
                          </a:solidFill>
                        </a:rPr>
                        <a:t> 2</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2"/>
                    </a:solidFill>
                  </a:tcPr>
                </a:tc>
                <a:tc>
                  <a:txBody>
                    <a:bodyPr/>
                    <a:lstStyle/>
                    <a:p>
                      <a:pPr algn="r"/>
                      <a:r>
                        <a:rPr lang="en-US" sz="1600" b="0" dirty="0">
                          <a:solidFill>
                            <a:schemeClr val="bg1"/>
                          </a:solidFill>
                        </a:rPr>
                        <a:t>Xx </a:t>
                      </a:r>
                      <a:r>
                        <a:rPr lang="en-US" sz="1600" b="0" dirty="0" err="1">
                          <a:solidFill>
                            <a:schemeClr val="bg1"/>
                          </a:solidFill>
                        </a:rPr>
                        <a:t>xx</a:t>
                      </a:r>
                      <a:r>
                        <a:rPr lang="en-US" sz="1600" b="0" dirty="0">
                          <a:solidFill>
                            <a:schemeClr val="bg1"/>
                          </a:solidFill>
                        </a:rPr>
                        <a:t> 3</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3"/>
                    </a:solidFill>
                  </a:tcPr>
                </a:tc>
                <a:tc>
                  <a:txBody>
                    <a:bodyPr/>
                    <a:lstStyle/>
                    <a:p>
                      <a:pPr algn="r"/>
                      <a:r>
                        <a:rPr lang="en-US" sz="1600" b="0" dirty="0">
                          <a:solidFill>
                            <a:schemeClr val="bg1"/>
                          </a:solidFill>
                        </a:rPr>
                        <a:t>Xx </a:t>
                      </a:r>
                      <a:r>
                        <a:rPr lang="en-US" sz="1600" b="0" dirty="0" err="1">
                          <a:solidFill>
                            <a:schemeClr val="bg1"/>
                          </a:solidFill>
                        </a:rPr>
                        <a:t>xx</a:t>
                      </a:r>
                      <a:r>
                        <a:rPr lang="en-US" sz="1600" b="0" dirty="0">
                          <a:solidFill>
                            <a:schemeClr val="bg1"/>
                          </a:solidFill>
                        </a:rPr>
                        <a:t> 4</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4"/>
                    </a:solidFill>
                  </a:tcPr>
                </a:tc>
                <a:tc>
                  <a:txBody>
                    <a:bodyPr/>
                    <a:lstStyle/>
                    <a:p>
                      <a:pPr algn="r"/>
                      <a:r>
                        <a:rPr lang="en-US" sz="1600" b="0" dirty="0">
                          <a:solidFill>
                            <a:schemeClr val="bg1"/>
                          </a:solidFill>
                        </a:rPr>
                        <a:t>Xx </a:t>
                      </a:r>
                      <a:r>
                        <a:rPr lang="en-US" sz="1600" b="0" dirty="0" err="1">
                          <a:solidFill>
                            <a:schemeClr val="bg1"/>
                          </a:solidFill>
                        </a:rPr>
                        <a:t>xx</a:t>
                      </a:r>
                      <a:r>
                        <a:rPr lang="en-US" sz="1600" b="0" dirty="0">
                          <a:solidFill>
                            <a:schemeClr val="bg1"/>
                          </a:solidFill>
                        </a:rPr>
                        <a:t> 5</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5"/>
                    </a:solidFill>
                  </a:tcPr>
                </a:tc>
                <a:tc>
                  <a:txBody>
                    <a:bodyPr/>
                    <a:lstStyle/>
                    <a:p>
                      <a:pPr algn="r"/>
                      <a:r>
                        <a:rPr lang="en-US" sz="1600" b="0" dirty="0">
                          <a:solidFill>
                            <a:schemeClr val="bg1"/>
                          </a:solidFill>
                        </a:rPr>
                        <a:t>Xx </a:t>
                      </a:r>
                      <a:r>
                        <a:rPr lang="en-US" sz="1600" b="0" dirty="0" err="1">
                          <a:solidFill>
                            <a:schemeClr val="bg1"/>
                          </a:solidFill>
                        </a:rPr>
                        <a:t>xx</a:t>
                      </a:r>
                      <a:r>
                        <a:rPr lang="en-US" sz="1600" b="0" dirty="0">
                          <a:solidFill>
                            <a:schemeClr val="bg1"/>
                          </a:solidFill>
                        </a:rPr>
                        <a:t> 6</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accent6"/>
                    </a:solidFill>
                  </a:tcPr>
                </a:tc>
                <a:extLst>
                  <a:ext uri="{0D108BD9-81ED-4DB2-BD59-A6C34878D82A}">
                    <a16:rowId xmlns:a16="http://schemas.microsoft.com/office/drawing/2014/main" val="10000"/>
                  </a:ext>
                </a:extLst>
              </a:tr>
              <a:tr h="365760">
                <a:tc>
                  <a:txBody>
                    <a:bodyPr/>
                    <a:lstStyle/>
                    <a:p>
                      <a:r>
                        <a:rPr lang="en-US" sz="1600" dirty="0">
                          <a:solidFill>
                            <a:schemeClr val="tx1"/>
                          </a:solidFill>
                        </a:rPr>
                        <a:t>Xxx X </a:t>
                      </a:r>
                      <a:r>
                        <a:rPr lang="en-US" sz="1600" dirty="0" err="1">
                          <a:solidFill>
                            <a:schemeClr val="tx1"/>
                          </a:solidFill>
                        </a:rPr>
                        <a:t>x</a:t>
                      </a:r>
                      <a:endParaRPr lang="en-US" sz="1600" dirty="0">
                        <a:solidFill>
                          <a:schemeClr val="tx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1"/>
                  </a:ext>
                </a:extLst>
              </a:tr>
              <a:tr h="365760">
                <a:tc>
                  <a:txBody>
                    <a:bodyPr/>
                    <a:lstStyle/>
                    <a:p>
                      <a:r>
                        <a:rPr lang="en-US" sz="1600" dirty="0">
                          <a:solidFill>
                            <a:schemeClr val="tx1"/>
                          </a:solidFill>
                        </a:rPr>
                        <a:t>Xxx </a:t>
                      </a:r>
                      <a:r>
                        <a:rPr lang="en-US" sz="1600" dirty="0" err="1">
                          <a:solidFill>
                            <a:schemeClr val="tx1"/>
                          </a:solidFill>
                        </a:rPr>
                        <a:t>Xxx</a:t>
                      </a:r>
                      <a:endParaRPr lang="en-US" sz="1600" dirty="0">
                        <a:solidFill>
                          <a:schemeClr val="tx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2"/>
                  </a:ext>
                </a:extLst>
              </a:tr>
              <a:tr h="365760">
                <a:tc>
                  <a:txBody>
                    <a:bodyPr/>
                    <a:lstStyle/>
                    <a:p>
                      <a:r>
                        <a:rPr lang="en-US" sz="1600" dirty="0">
                          <a:solidFill>
                            <a:schemeClr val="tx1"/>
                          </a:solidFill>
                        </a:rPr>
                        <a:t>Xxx </a:t>
                      </a:r>
                      <a:r>
                        <a:rPr lang="en-US" sz="1600" dirty="0" err="1">
                          <a:solidFill>
                            <a:schemeClr val="tx1"/>
                          </a:solidFill>
                        </a:rPr>
                        <a:t>Xxxxx</a:t>
                      </a:r>
                      <a:endParaRPr lang="en-US" sz="1600" dirty="0">
                        <a:solidFill>
                          <a:schemeClr val="tx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3"/>
                  </a:ext>
                </a:extLst>
              </a:tr>
              <a:tr h="365760">
                <a:tc>
                  <a:txBody>
                    <a:bodyPr/>
                    <a:lstStyle/>
                    <a:p>
                      <a:r>
                        <a:rPr lang="en-US" sz="1600" dirty="0">
                          <a:solidFill>
                            <a:schemeClr val="tx1"/>
                          </a:solidFill>
                        </a:rPr>
                        <a:t>Xxx </a:t>
                      </a:r>
                      <a:r>
                        <a:rPr lang="en-US" sz="1600" dirty="0" err="1">
                          <a:solidFill>
                            <a:schemeClr val="tx1"/>
                          </a:solidFill>
                        </a:rPr>
                        <a:t>Xxxx</a:t>
                      </a:r>
                      <a:endParaRPr lang="en-US" sz="1600" dirty="0">
                        <a:solidFill>
                          <a:schemeClr val="tx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4"/>
                  </a:ext>
                </a:extLst>
              </a:tr>
              <a:tr h="365760">
                <a:tc>
                  <a:txBody>
                    <a:bodyPr/>
                    <a:lstStyle/>
                    <a:p>
                      <a:r>
                        <a:rPr lang="en-US" sz="1600" dirty="0">
                          <a:solidFill>
                            <a:schemeClr val="tx1"/>
                          </a:solidFill>
                        </a:rPr>
                        <a:t>Xxx</a:t>
                      </a:r>
                      <a:r>
                        <a:rPr lang="en-US" sz="1600" baseline="0" dirty="0">
                          <a:solidFill>
                            <a:schemeClr val="tx1"/>
                          </a:solidFill>
                        </a:rPr>
                        <a:t> Xx x</a:t>
                      </a:r>
                      <a:endParaRPr lang="en-US" sz="1600" dirty="0">
                        <a:solidFill>
                          <a:schemeClr val="tx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5"/>
                  </a:ext>
                </a:extLst>
              </a:tr>
              <a:tr h="365760">
                <a:tc>
                  <a:txBody>
                    <a:bodyPr/>
                    <a:lstStyle/>
                    <a:p>
                      <a:r>
                        <a:rPr lang="en-US" sz="1600" dirty="0">
                          <a:solidFill>
                            <a:schemeClr val="tx1"/>
                          </a:solidFill>
                        </a:rPr>
                        <a:t>Xxx </a:t>
                      </a:r>
                      <a:r>
                        <a:rPr lang="en-US" sz="1600" dirty="0" err="1">
                          <a:solidFill>
                            <a:schemeClr val="tx1"/>
                          </a:solidFill>
                        </a:rPr>
                        <a:t>Xxx</a:t>
                      </a:r>
                      <a:endParaRPr lang="en-US" sz="1600" dirty="0">
                        <a:solidFill>
                          <a:schemeClr val="tx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6"/>
                  </a:ext>
                </a:extLst>
              </a:tr>
              <a:tr h="365760">
                <a:tc>
                  <a:txBody>
                    <a:bodyPr/>
                    <a:lstStyle/>
                    <a:p>
                      <a:r>
                        <a:rPr lang="en-US" sz="1600" dirty="0">
                          <a:solidFill>
                            <a:schemeClr val="tx1"/>
                          </a:solidFill>
                        </a:rPr>
                        <a:t>Xxx Xx x </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7"/>
                  </a:ext>
                </a:extLst>
              </a:tr>
              <a:tr h="365760">
                <a:tc>
                  <a:txBody>
                    <a:bodyPr/>
                    <a:lstStyle/>
                    <a:p>
                      <a:r>
                        <a:rPr lang="en-US" sz="1600" dirty="0">
                          <a:solidFill>
                            <a:schemeClr val="tx1"/>
                          </a:solidFill>
                        </a:rPr>
                        <a:t>Xxx Xx </a:t>
                      </a:r>
                      <a:r>
                        <a:rPr lang="en-US" sz="1600" dirty="0" err="1">
                          <a:solidFill>
                            <a:schemeClr val="tx1"/>
                          </a:solidFill>
                        </a:rPr>
                        <a:t>xx</a:t>
                      </a:r>
                      <a:endParaRPr lang="en-US" sz="1600" dirty="0">
                        <a:solidFill>
                          <a:schemeClr val="tx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8"/>
                  </a:ext>
                </a:extLst>
              </a:tr>
              <a:tr h="365760">
                <a:tc>
                  <a:txBody>
                    <a:bodyPr/>
                    <a:lstStyle/>
                    <a:p>
                      <a:r>
                        <a:rPr lang="en-US" sz="1600" dirty="0">
                          <a:solidFill>
                            <a:schemeClr val="tx1"/>
                          </a:solidFill>
                        </a:rPr>
                        <a:t>Xxx Xx x</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a:solidFill>
                            <a:schemeClr val="tx1"/>
                          </a:solidFill>
                        </a:rPr>
                        <a:t>550</a:t>
                      </a:r>
                      <a:endParaRPr lang="en-US" sz="1600" dirty="0">
                        <a:solidFill>
                          <a:schemeClr val="tx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noFill/>
                  </a:tcPr>
                </a:tc>
                <a:extLst>
                  <a:ext uri="{0D108BD9-81ED-4DB2-BD59-A6C34878D82A}">
                    <a16:rowId xmlns:a16="http://schemas.microsoft.com/office/drawing/2014/main" val="10009"/>
                  </a:ext>
                </a:extLst>
              </a:tr>
              <a:tr h="365760">
                <a:tc>
                  <a:txBody>
                    <a:bodyPr/>
                    <a:lstStyle/>
                    <a:p>
                      <a:r>
                        <a:rPr lang="en-US" sz="1600" dirty="0">
                          <a:solidFill>
                            <a:schemeClr val="bg1"/>
                          </a:solidFill>
                        </a:rPr>
                        <a:t>Xxx </a:t>
                      </a:r>
                      <a:r>
                        <a:rPr lang="en-US" sz="1600" baseline="0" dirty="0" err="1">
                          <a:solidFill>
                            <a:schemeClr val="bg1"/>
                          </a:solidFill>
                        </a:rPr>
                        <a:t>Xxx</a:t>
                      </a:r>
                      <a:endParaRPr lang="en-US" sz="1600" dirty="0">
                        <a:solidFill>
                          <a:schemeClr val="bg1"/>
                        </a:solidFill>
                      </a:endParaRP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81000"/>
                      </a:schemeClr>
                    </a:solidFill>
                  </a:tcPr>
                </a:tc>
                <a:tc>
                  <a:txBody>
                    <a:bodyPr/>
                    <a:lstStyle/>
                    <a:p>
                      <a:pPr algn="r"/>
                      <a:r>
                        <a:rPr lang="en-US" sz="1600" dirty="0">
                          <a:solidFill>
                            <a:schemeClr val="bg1"/>
                          </a:solidFill>
                        </a:rPr>
                        <a:t>4500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81000"/>
                      </a:schemeClr>
                    </a:solidFill>
                  </a:tcPr>
                </a:tc>
                <a:tc>
                  <a:txBody>
                    <a:bodyPr/>
                    <a:lstStyle/>
                    <a:p>
                      <a:pPr algn="r"/>
                      <a:r>
                        <a:rPr lang="en-US" sz="1600" dirty="0">
                          <a:solidFill>
                            <a:schemeClr val="bg1"/>
                          </a:solidFill>
                        </a:rPr>
                        <a:t>4500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81000"/>
                      </a:schemeClr>
                    </a:solidFill>
                  </a:tcPr>
                </a:tc>
                <a:tc>
                  <a:txBody>
                    <a:bodyPr/>
                    <a:lstStyle/>
                    <a:p>
                      <a:pPr algn="r"/>
                      <a:r>
                        <a:rPr lang="en-US" sz="1600" dirty="0">
                          <a:solidFill>
                            <a:schemeClr val="bg1"/>
                          </a:solidFill>
                        </a:rPr>
                        <a:t>4500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81000"/>
                      </a:schemeClr>
                    </a:solidFill>
                  </a:tcPr>
                </a:tc>
                <a:tc>
                  <a:txBody>
                    <a:bodyPr/>
                    <a:lstStyle/>
                    <a:p>
                      <a:pPr algn="r"/>
                      <a:r>
                        <a:rPr lang="en-US" sz="1600" dirty="0">
                          <a:solidFill>
                            <a:schemeClr val="bg1"/>
                          </a:solidFill>
                        </a:rPr>
                        <a:t>4500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81000"/>
                      </a:schemeClr>
                    </a:solidFill>
                  </a:tcPr>
                </a:tc>
                <a:tc>
                  <a:txBody>
                    <a:bodyPr/>
                    <a:lstStyle/>
                    <a:p>
                      <a:pPr algn="r"/>
                      <a:r>
                        <a:rPr lang="en-US" sz="1600" dirty="0">
                          <a:solidFill>
                            <a:schemeClr val="bg1"/>
                          </a:solidFill>
                        </a:rPr>
                        <a:t>4500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81000"/>
                      </a:schemeClr>
                    </a:solidFill>
                  </a:tcPr>
                </a:tc>
                <a:tc>
                  <a:txBody>
                    <a:bodyPr/>
                    <a:lstStyle/>
                    <a:p>
                      <a:pPr algn="r"/>
                      <a:r>
                        <a:rPr lang="en-US" sz="1600" dirty="0">
                          <a:solidFill>
                            <a:schemeClr val="bg1"/>
                          </a:solidFill>
                        </a:rPr>
                        <a:t>4500</a:t>
                      </a:r>
                    </a:p>
                  </a:txBody>
                  <a:tcPr marL="121920" marR="121920" marT="60960" marB="60960">
                    <a:lnL w="3175" cap="flat" cmpd="sng" algn="ctr">
                      <a:solidFill>
                        <a:schemeClr val="bg1">
                          <a:lumMod val="75000"/>
                        </a:schemeClr>
                      </a:solidFill>
                      <a:prstDash val="solid"/>
                      <a:round/>
                      <a:headEnd type="none" w="med" len="med"/>
                      <a:tailEnd type="none" w="med" len="med"/>
                    </a:lnL>
                    <a:lnR w="3175" cap="flat" cmpd="sng" algn="ctr">
                      <a:solidFill>
                        <a:schemeClr val="bg1">
                          <a:lumMod val="75000"/>
                        </a:schemeClr>
                      </a:solidFill>
                      <a:prstDash val="solid"/>
                      <a:round/>
                      <a:headEnd type="none" w="med" len="med"/>
                      <a:tailEnd type="none" w="med" len="med"/>
                    </a:lnR>
                    <a:lnT w="3175" cap="flat" cmpd="sng" algn="ctr">
                      <a:solidFill>
                        <a:schemeClr val="bg1">
                          <a:lumMod val="75000"/>
                        </a:schemeClr>
                      </a:solidFill>
                      <a:prstDash val="solid"/>
                      <a:round/>
                      <a:headEnd type="none" w="med" len="med"/>
                      <a:tailEnd type="none" w="med" len="med"/>
                    </a:lnT>
                    <a:lnB w="3175" cap="flat" cmpd="sng" algn="ctr">
                      <a:solidFill>
                        <a:schemeClr val="bg1">
                          <a:lumMod val="75000"/>
                        </a:schemeClr>
                      </a:solidFill>
                      <a:prstDash val="solid"/>
                      <a:round/>
                      <a:headEnd type="none" w="med" len="med"/>
                      <a:tailEnd type="none" w="med" len="med"/>
                    </a:lnB>
                    <a:solidFill>
                      <a:schemeClr val="bg1">
                        <a:lumMod val="50000"/>
                        <a:alpha val="81000"/>
                      </a:schemeClr>
                    </a:solidFill>
                  </a:tcPr>
                </a:tc>
                <a:extLst>
                  <a:ext uri="{0D108BD9-81ED-4DB2-BD59-A6C34878D82A}">
                    <a16:rowId xmlns:a16="http://schemas.microsoft.com/office/drawing/2014/main" val="10010"/>
                  </a:ext>
                </a:extLst>
              </a:tr>
            </a:tbl>
          </a:graphicData>
        </a:graphic>
      </p:graphicFrame>
      <p:sp>
        <p:nvSpPr>
          <p:cNvPr id="10" name="Text Placeholder 9"/>
          <p:cNvSpPr>
            <a:spLocks noGrp="1"/>
          </p:cNvSpPr>
          <p:nvPr>
            <p:ph type="body" sz="quarter" idx="10"/>
          </p:nvPr>
        </p:nvSpPr>
        <p:spPr/>
        <p:txBody>
          <a:bodyPr/>
          <a:lstStyle/>
          <a:p>
            <a:r>
              <a:rPr lang="en-US" dirty="0" err="1"/>
              <a:t>Xxxxxxxx</a:t>
            </a:r>
            <a:r>
              <a:rPr lang="en-US" dirty="0"/>
              <a:t> xxx x </a:t>
            </a:r>
            <a:r>
              <a:rPr lang="en-US" dirty="0" err="1"/>
              <a:t>xxxxxxx</a:t>
            </a:r>
            <a:r>
              <a:rPr lang="en-US" dirty="0"/>
              <a:t> x </a:t>
            </a:r>
            <a:r>
              <a:rPr lang="en-US" dirty="0" err="1"/>
              <a:t>xxxx</a:t>
            </a:r>
            <a:r>
              <a:rPr lang="en-US" dirty="0"/>
              <a:t> </a:t>
            </a:r>
            <a:r>
              <a:rPr lang="en-US" dirty="0" err="1"/>
              <a:t>xxxxxx</a:t>
            </a:r>
            <a:r>
              <a:rPr lang="en-US" dirty="0"/>
              <a:t> xxx</a:t>
            </a:r>
          </a:p>
        </p:txBody>
      </p:sp>
    </p:spTree>
    <p:extLst>
      <p:ext uri="{BB962C8B-B14F-4D97-AF65-F5344CB8AC3E}">
        <p14:creationId xmlns:p14="http://schemas.microsoft.com/office/powerpoint/2010/main" val="69578575"/>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a:t>
            </a:r>
            <a:r>
              <a:rPr lang="en-US" dirty="0"/>
              <a:t> </a:t>
            </a:r>
            <a:r>
              <a:rPr lang="en-US" dirty="0" err="1"/>
              <a:t>xxxxxxx</a:t>
            </a:r>
            <a:r>
              <a:rPr lang="en-US" dirty="0"/>
              <a:t> </a:t>
            </a:r>
          </a:p>
        </p:txBody>
      </p:sp>
      <p:sp>
        <p:nvSpPr>
          <p:cNvPr id="3" name="Text Placeholder 2"/>
          <p:cNvSpPr>
            <a:spLocks noGrp="1"/>
          </p:cNvSpPr>
          <p:nvPr>
            <p:ph type="body" sz="quarter" idx="10"/>
          </p:nvPr>
        </p:nvSpPr>
        <p:spPr/>
        <p:txBody>
          <a:bodyPr/>
          <a:lstStyle/>
          <a:p>
            <a:r>
              <a:rPr lang="en-US" dirty="0" err="1"/>
              <a:t>Xxxxxxxxxx</a:t>
            </a:r>
            <a:r>
              <a:rPr lang="en-US" dirty="0"/>
              <a:t> xxx xx </a:t>
            </a:r>
            <a:r>
              <a:rPr lang="en-US" dirty="0" err="1"/>
              <a:t>xxxxxx</a:t>
            </a:r>
            <a:r>
              <a:rPr lang="en-US" dirty="0"/>
              <a:t> </a:t>
            </a:r>
            <a:r>
              <a:rPr lang="en-US" dirty="0" err="1"/>
              <a:t>xxxxxxxxxx</a:t>
            </a:r>
            <a:r>
              <a:rPr lang="en-US" dirty="0"/>
              <a:t> xxx</a:t>
            </a:r>
          </a:p>
        </p:txBody>
      </p:sp>
      <p:sp>
        <p:nvSpPr>
          <p:cNvPr id="7" name="Rectangle 6"/>
          <p:cNvSpPr/>
          <p:nvPr/>
        </p:nvSpPr>
        <p:spPr>
          <a:xfrm>
            <a:off x="914401" y="1905000"/>
            <a:ext cx="2348895" cy="34544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 </a:t>
            </a:r>
            <a:r>
              <a:rPr lang="en-US" sz="2133" dirty="0" err="1">
                <a:solidFill>
                  <a:schemeClr val="tx1"/>
                </a:solidFill>
              </a:rPr>
              <a:t>x</a:t>
            </a:r>
            <a:endParaRPr lang="en-US" sz="2133" dirty="0">
              <a:solidFill>
                <a:schemeClr val="tx1"/>
              </a:solidFill>
            </a:endParaRP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8" name="Diagonal Stripe 7"/>
          <p:cNvSpPr/>
          <p:nvPr/>
        </p:nvSpPr>
        <p:spPr>
          <a:xfrm>
            <a:off x="914400" y="1905000"/>
            <a:ext cx="914400" cy="914400"/>
          </a:xfrm>
          <a:prstGeom prst="diagStripe">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01</a:t>
            </a:r>
          </a:p>
        </p:txBody>
      </p:sp>
      <p:sp>
        <p:nvSpPr>
          <p:cNvPr id="12" name="Rectangle 11"/>
          <p:cNvSpPr/>
          <p:nvPr/>
        </p:nvSpPr>
        <p:spPr>
          <a:xfrm>
            <a:off x="3585835" y="1905000"/>
            <a:ext cx="2348895" cy="34544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13" name="Diagonal Stripe 12"/>
          <p:cNvSpPr/>
          <p:nvPr/>
        </p:nvSpPr>
        <p:spPr>
          <a:xfrm>
            <a:off x="3585835" y="1905000"/>
            <a:ext cx="914400" cy="914400"/>
          </a:xfrm>
          <a:prstGeom prst="diagStripe">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02</a:t>
            </a:r>
          </a:p>
        </p:txBody>
      </p:sp>
      <p:sp>
        <p:nvSpPr>
          <p:cNvPr id="14" name="Rectangle 13"/>
          <p:cNvSpPr/>
          <p:nvPr/>
        </p:nvSpPr>
        <p:spPr>
          <a:xfrm>
            <a:off x="6257270" y="1905000"/>
            <a:ext cx="2348895" cy="34544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15" name="Diagonal Stripe 14"/>
          <p:cNvSpPr/>
          <p:nvPr/>
        </p:nvSpPr>
        <p:spPr>
          <a:xfrm>
            <a:off x="6257269" y="1905000"/>
            <a:ext cx="914400" cy="914400"/>
          </a:xfrm>
          <a:prstGeom prst="diagStripe">
            <a:avLst>
              <a:gd name="adj" fmla="val 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03</a:t>
            </a:r>
          </a:p>
        </p:txBody>
      </p:sp>
      <p:sp>
        <p:nvSpPr>
          <p:cNvPr id="16" name="Rectangle 15"/>
          <p:cNvSpPr/>
          <p:nvPr/>
        </p:nvSpPr>
        <p:spPr>
          <a:xfrm>
            <a:off x="8928706" y="1905000"/>
            <a:ext cx="2348895" cy="34544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17" name="Diagonal Stripe 16"/>
          <p:cNvSpPr/>
          <p:nvPr/>
        </p:nvSpPr>
        <p:spPr>
          <a:xfrm>
            <a:off x="8928705" y="1905000"/>
            <a:ext cx="914400" cy="914400"/>
          </a:xfrm>
          <a:prstGeom prst="diagStripe">
            <a:avLst>
              <a:gd name="adj" fmla="val 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04</a:t>
            </a:r>
          </a:p>
        </p:txBody>
      </p:sp>
      <p:sp>
        <p:nvSpPr>
          <p:cNvPr id="18" name="Isosceles Triangle 17"/>
          <p:cNvSpPr/>
          <p:nvPr/>
        </p:nvSpPr>
        <p:spPr>
          <a:xfrm>
            <a:off x="2911396" y="5007501"/>
            <a:ext cx="351899" cy="351899"/>
          </a:xfrm>
          <a:prstGeom prst="triangle">
            <a:avLst>
              <a:gd name="adj" fmla="val 100000"/>
            </a:avLst>
          </a:prstGeom>
          <a:solidFill>
            <a:schemeClr val="tx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wrap="none" lIns="121920" tIns="0" rIns="121920" bIns="0" rtlCol="0" anchor="b" anchorCtr="0"/>
          <a:lstStyle/>
          <a:p>
            <a:pPr algn="ctr"/>
            <a:r>
              <a:rPr lang="en-US" sz="1867" dirty="0">
                <a:solidFill>
                  <a:srgbClr val="FFFFFF"/>
                </a:solidFill>
              </a:rPr>
              <a:t>+</a:t>
            </a:r>
          </a:p>
        </p:txBody>
      </p:sp>
      <p:sp>
        <p:nvSpPr>
          <p:cNvPr id="19" name="Isosceles Triangle 18"/>
          <p:cNvSpPr/>
          <p:nvPr/>
        </p:nvSpPr>
        <p:spPr>
          <a:xfrm>
            <a:off x="5582831" y="5007501"/>
            <a:ext cx="351899" cy="351899"/>
          </a:xfrm>
          <a:prstGeom prst="triangle">
            <a:avLst>
              <a:gd name="adj" fmla="val 100000"/>
            </a:avLst>
          </a:prstGeom>
          <a:solidFill>
            <a:schemeClr val="tx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wrap="none" lIns="121920" tIns="0" rIns="121920" bIns="0" rtlCol="0" anchor="b" anchorCtr="0"/>
          <a:lstStyle/>
          <a:p>
            <a:pPr algn="ctr"/>
            <a:r>
              <a:rPr lang="en-US" sz="1867" dirty="0">
                <a:solidFill>
                  <a:srgbClr val="FFFFFF"/>
                </a:solidFill>
              </a:rPr>
              <a:t>+</a:t>
            </a:r>
          </a:p>
        </p:txBody>
      </p:sp>
      <p:sp>
        <p:nvSpPr>
          <p:cNvPr id="20" name="Isosceles Triangle 19"/>
          <p:cNvSpPr/>
          <p:nvPr/>
        </p:nvSpPr>
        <p:spPr>
          <a:xfrm>
            <a:off x="8254265" y="5007501"/>
            <a:ext cx="351899" cy="351899"/>
          </a:xfrm>
          <a:prstGeom prst="triangle">
            <a:avLst>
              <a:gd name="adj" fmla="val 100000"/>
            </a:avLst>
          </a:prstGeom>
          <a:solidFill>
            <a:schemeClr val="tx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wrap="none" lIns="121920" tIns="0" rIns="121920" bIns="0" rtlCol="0" anchor="b" anchorCtr="0"/>
          <a:lstStyle/>
          <a:p>
            <a:pPr algn="ctr"/>
            <a:r>
              <a:rPr lang="en-US" sz="1867" dirty="0">
                <a:solidFill>
                  <a:srgbClr val="FFFFFF"/>
                </a:solidFill>
              </a:rPr>
              <a:t>+</a:t>
            </a:r>
          </a:p>
        </p:txBody>
      </p:sp>
      <p:sp>
        <p:nvSpPr>
          <p:cNvPr id="21" name="Isosceles Triangle 20"/>
          <p:cNvSpPr/>
          <p:nvPr/>
        </p:nvSpPr>
        <p:spPr>
          <a:xfrm>
            <a:off x="10925701" y="5007501"/>
            <a:ext cx="351899" cy="351899"/>
          </a:xfrm>
          <a:prstGeom prst="triangle">
            <a:avLst>
              <a:gd name="adj" fmla="val 100000"/>
            </a:avLst>
          </a:prstGeom>
          <a:solidFill>
            <a:schemeClr val="tx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wrap="none" lIns="121920" tIns="0" rIns="121920" bIns="0" rtlCol="0" anchor="b" anchorCtr="0"/>
          <a:lstStyle/>
          <a:p>
            <a:pPr algn="ctr"/>
            <a:r>
              <a:rPr lang="en-US" sz="1867" dirty="0">
                <a:solidFill>
                  <a:srgbClr val="FFFFFF"/>
                </a:solidFill>
              </a:rPr>
              <a:t>+</a:t>
            </a:r>
          </a:p>
        </p:txBody>
      </p:sp>
    </p:spTree>
    <p:extLst>
      <p:ext uri="{BB962C8B-B14F-4D97-AF65-F5344CB8AC3E}">
        <p14:creationId xmlns:p14="http://schemas.microsoft.com/office/powerpoint/2010/main" val="2293318662"/>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X </a:t>
            </a:r>
            <a:r>
              <a:rPr lang="en-US" dirty="0" err="1"/>
              <a:t>x</a:t>
            </a:r>
            <a:endParaRPr lang="en-US" dirty="0"/>
          </a:p>
        </p:txBody>
      </p:sp>
      <p:sp>
        <p:nvSpPr>
          <p:cNvPr id="3" name="Text Placeholder 2"/>
          <p:cNvSpPr>
            <a:spLocks noGrp="1"/>
          </p:cNvSpPr>
          <p:nvPr>
            <p:ph type="body" sz="quarter" idx="10"/>
          </p:nvPr>
        </p:nvSpPr>
        <p:spPr/>
        <p:txBody>
          <a:bodyPr/>
          <a:lstStyle/>
          <a:p>
            <a:r>
              <a:rPr lang="en-US" dirty="0" err="1"/>
              <a:t>Xxxxxxxxx</a:t>
            </a:r>
            <a:r>
              <a:rPr lang="en-US" dirty="0"/>
              <a:t> x xxx </a:t>
            </a:r>
            <a:r>
              <a:rPr lang="en-US" dirty="0" err="1"/>
              <a:t>xxxx</a:t>
            </a:r>
            <a:r>
              <a:rPr lang="en-US" dirty="0"/>
              <a:t> </a:t>
            </a:r>
          </a:p>
        </p:txBody>
      </p:sp>
      <p:graphicFrame>
        <p:nvGraphicFramePr>
          <p:cNvPr id="4" name="Table 3"/>
          <p:cNvGraphicFramePr>
            <a:graphicFrameLocks noGrp="1"/>
          </p:cNvGraphicFramePr>
          <p:nvPr>
            <p:extLst>
              <p:ext uri="{D42A27DB-BD31-4B8C-83A1-F6EECF244321}">
                <p14:modId xmlns:p14="http://schemas.microsoft.com/office/powerpoint/2010/main" val="37663946"/>
              </p:ext>
            </p:extLst>
          </p:nvPr>
        </p:nvGraphicFramePr>
        <p:xfrm>
          <a:off x="1487488" y="1746515"/>
          <a:ext cx="9217024" cy="3938735"/>
        </p:xfrm>
        <a:graphic>
          <a:graphicData uri="http://schemas.openxmlformats.org/drawingml/2006/table">
            <a:tbl>
              <a:tblPr>
                <a:tableStyleId>{5C22544A-7EE6-4342-B048-85BDC9FD1C3A}</a:tableStyleId>
              </a:tblPr>
              <a:tblGrid>
                <a:gridCol w="2304256">
                  <a:extLst>
                    <a:ext uri="{9D8B030D-6E8A-4147-A177-3AD203B41FA5}">
                      <a16:colId xmlns:a16="http://schemas.microsoft.com/office/drawing/2014/main" val="20000"/>
                    </a:ext>
                  </a:extLst>
                </a:gridCol>
                <a:gridCol w="2304256">
                  <a:extLst>
                    <a:ext uri="{9D8B030D-6E8A-4147-A177-3AD203B41FA5}">
                      <a16:colId xmlns:a16="http://schemas.microsoft.com/office/drawing/2014/main" val="20001"/>
                    </a:ext>
                  </a:extLst>
                </a:gridCol>
                <a:gridCol w="2304256">
                  <a:extLst>
                    <a:ext uri="{9D8B030D-6E8A-4147-A177-3AD203B41FA5}">
                      <a16:colId xmlns:a16="http://schemas.microsoft.com/office/drawing/2014/main" val="20002"/>
                    </a:ext>
                  </a:extLst>
                </a:gridCol>
                <a:gridCol w="2304256">
                  <a:extLst>
                    <a:ext uri="{9D8B030D-6E8A-4147-A177-3AD203B41FA5}">
                      <a16:colId xmlns:a16="http://schemas.microsoft.com/office/drawing/2014/main" val="20003"/>
                    </a:ext>
                  </a:extLst>
                </a:gridCol>
              </a:tblGrid>
              <a:tr h="731520">
                <a:tc>
                  <a:txBody>
                    <a:bodyPr/>
                    <a:lstStyle/>
                    <a:p>
                      <a:endParaRPr lang="en-US" sz="2400" dirty="0"/>
                    </a:p>
                  </a:txBody>
                  <a:tcPr marL="121920" marR="121920" marT="60960" marB="60960">
                    <a:lnL w="3175" cap="flat" cmpd="sng" algn="ctr">
                      <a:no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ctr"/>
                      <a:r>
                        <a:rPr lang="en-US" sz="1600" dirty="0" err="1">
                          <a:solidFill>
                            <a:schemeClr val="bg1"/>
                          </a:solidFill>
                        </a:rPr>
                        <a:t>Xxxxx</a:t>
                      </a:r>
                      <a:r>
                        <a:rPr lang="en-US" sz="1600" dirty="0">
                          <a:solidFill>
                            <a:schemeClr val="bg1"/>
                          </a:solidFill>
                        </a:rPr>
                        <a:t> X </a:t>
                      </a:r>
                      <a:r>
                        <a:rPr lang="en-US" sz="1600" dirty="0" err="1">
                          <a:solidFill>
                            <a:schemeClr val="bg1"/>
                          </a:solidFill>
                        </a:rPr>
                        <a:t>x</a:t>
                      </a:r>
                      <a:endParaRPr lang="en-US" sz="1600" dirty="0">
                        <a:solidFill>
                          <a:schemeClr val="bg1"/>
                        </a:solidFill>
                      </a:endParaRPr>
                    </a:p>
                    <a:p>
                      <a:pPr algn="ctr"/>
                      <a:r>
                        <a:rPr lang="en-US" sz="2400" dirty="0">
                          <a:solidFill>
                            <a:schemeClr val="bg1"/>
                          </a:solidFill>
                        </a:rPr>
                        <a:t>$39 95</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1"/>
                    </a:solidFill>
                  </a:tcPr>
                </a:tc>
                <a:tc>
                  <a:txBody>
                    <a:bodyPr/>
                    <a:lstStyle/>
                    <a:p>
                      <a:pPr algn="ctr"/>
                      <a:r>
                        <a:rPr lang="en-US" sz="1600" dirty="0" err="1">
                          <a:solidFill>
                            <a:schemeClr val="bg1"/>
                          </a:solidFill>
                        </a:rPr>
                        <a:t>Xxxxx</a:t>
                      </a:r>
                      <a:r>
                        <a:rPr lang="en-US" sz="1600" dirty="0">
                          <a:solidFill>
                            <a:schemeClr val="bg1"/>
                          </a:solidFill>
                        </a:rPr>
                        <a:t> Xxx</a:t>
                      </a:r>
                    </a:p>
                    <a:p>
                      <a:pPr algn="ctr"/>
                      <a:r>
                        <a:rPr lang="en-US" sz="2400" dirty="0">
                          <a:solidFill>
                            <a:schemeClr val="bg1"/>
                          </a:solidFill>
                        </a:rPr>
                        <a:t>$59 95</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4"/>
                    </a:solidFill>
                  </a:tcPr>
                </a:tc>
                <a:tc>
                  <a:txBody>
                    <a:bodyPr/>
                    <a:lstStyle/>
                    <a:p>
                      <a:pPr algn="ctr"/>
                      <a:r>
                        <a:rPr lang="en-US" sz="1600" dirty="0" err="1">
                          <a:solidFill>
                            <a:schemeClr val="bg1"/>
                          </a:solidFill>
                        </a:rPr>
                        <a:t>Xxxxx</a:t>
                      </a:r>
                      <a:r>
                        <a:rPr lang="en-US" sz="1600" dirty="0">
                          <a:solidFill>
                            <a:schemeClr val="bg1"/>
                          </a:solidFill>
                        </a:rPr>
                        <a:t> </a:t>
                      </a:r>
                      <a:r>
                        <a:rPr lang="en-US" sz="1600" dirty="0" err="1">
                          <a:solidFill>
                            <a:schemeClr val="bg1"/>
                          </a:solidFill>
                        </a:rPr>
                        <a:t>Xxxxx</a:t>
                      </a:r>
                      <a:endParaRPr lang="en-US" sz="1600" dirty="0">
                        <a:solidFill>
                          <a:schemeClr val="bg1"/>
                        </a:solidFill>
                      </a:endParaRPr>
                    </a:p>
                    <a:p>
                      <a:pPr algn="ctr"/>
                      <a:r>
                        <a:rPr lang="en-US" sz="2400" dirty="0">
                          <a:solidFill>
                            <a:schemeClr val="bg1"/>
                          </a:solidFill>
                        </a:rPr>
                        <a:t>$79 95</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641443">
                <a:tc>
                  <a:txBody>
                    <a:bodyPr/>
                    <a:lstStyle/>
                    <a:p>
                      <a:r>
                        <a:rPr lang="en-US" sz="1600" dirty="0"/>
                        <a:t>X xx xxx X </a:t>
                      </a:r>
                      <a:r>
                        <a:rPr lang="en-US" sz="1600" dirty="0" err="1"/>
                        <a:t>x</a:t>
                      </a: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85000"/>
                        <a:alpha val="3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1"/>
                  </a:ext>
                </a:extLst>
              </a:tr>
              <a:tr h="641443">
                <a:tc>
                  <a:txBody>
                    <a:bodyPr/>
                    <a:lstStyle/>
                    <a:p>
                      <a:r>
                        <a:rPr lang="en-US" sz="1600" dirty="0"/>
                        <a:t>X xx xxx</a:t>
                      </a:r>
                      <a:r>
                        <a:rPr lang="en-US" sz="1600" baseline="0" dirty="0"/>
                        <a:t> Xxx</a:t>
                      </a: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85000"/>
                        <a:alpha val="3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2"/>
                  </a:ext>
                </a:extLst>
              </a:tr>
              <a:tr h="641443">
                <a:tc>
                  <a:txBody>
                    <a:bodyPr/>
                    <a:lstStyle/>
                    <a:p>
                      <a:r>
                        <a:rPr lang="en-US" sz="1600" dirty="0"/>
                        <a:t>X xx xxx </a:t>
                      </a:r>
                      <a:r>
                        <a:rPr lang="en-US" sz="1600" dirty="0" err="1"/>
                        <a:t>Xxxxx</a:t>
                      </a: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85000"/>
                        <a:alpha val="3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3"/>
                  </a:ext>
                </a:extLst>
              </a:tr>
              <a:tr h="641443">
                <a:tc>
                  <a:txBody>
                    <a:bodyPr/>
                    <a:lstStyle/>
                    <a:p>
                      <a:r>
                        <a:rPr lang="en-US" sz="1600" dirty="0"/>
                        <a:t>X xx xxx </a:t>
                      </a:r>
                      <a:r>
                        <a:rPr lang="en-US" sz="1600" dirty="0" err="1"/>
                        <a:t>Xxxx</a:t>
                      </a: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85000"/>
                        <a:alpha val="3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4"/>
                  </a:ext>
                </a:extLst>
              </a:tr>
              <a:tr h="641443">
                <a:tc>
                  <a:txBody>
                    <a:bodyPr/>
                    <a:lstStyle/>
                    <a:p>
                      <a:r>
                        <a:rPr lang="en-US" sz="1600" dirty="0"/>
                        <a:t>X xx xxx Xx x</a:t>
                      </a:r>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85000"/>
                        <a:alpha val="3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5"/>
                  </a:ext>
                </a:extLst>
              </a:tr>
            </a:tbl>
          </a:graphicData>
        </a:graphic>
      </p:graphicFrame>
      <p:sp>
        <p:nvSpPr>
          <p:cNvPr id="27" name="Oval 26"/>
          <p:cNvSpPr>
            <a:spLocks noChangeAspect="1"/>
          </p:cNvSpPr>
          <p:nvPr/>
        </p:nvSpPr>
        <p:spPr>
          <a:xfrm>
            <a:off x="4754925" y="2558808"/>
            <a:ext cx="487680" cy="48768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Oval 37"/>
          <p:cNvSpPr>
            <a:spLocks noChangeAspect="1"/>
          </p:cNvSpPr>
          <p:nvPr/>
        </p:nvSpPr>
        <p:spPr>
          <a:xfrm>
            <a:off x="4754925" y="3836528"/>
            <a:ext cx="487680" cy="48768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Freeform 38"/>
          <p:cNvSpPr/>
          <p:nvPr/>
        </p:nvSpPr>
        <p:spPr>
          <a:xfrm rot="18439243">
            <a:off x="4860889" y="2699213"/>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Freeform 39"/>
          <p:cNvSpPr/>
          <p:nvPr/>
        </p:nvSpPr>
        <p:spPr>
          <a:xfrm rot="18439243">
            <a:off x="4860889" y="3976416"/>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Oval 40"/>
          <p:cNvSpPr>
            <a:spLocks noChangeAspect="1"/>
          </p:cNvSpPr>
          <p:nvPr/>
        </p:nvSpPr>
        <p:spPr>
          <a:xfrm>
            <a:off x="7033501" y="3197668"/>
            <a:ext cx="487680" cy="48768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2" name="Oval 41"/>
          <p:cNvSpPr>
            <a:spLocks noChangeAspect="1"/>
          </p:cNvSpPr>
          <p:nvPr/>
        </p:nvSpPr>
        <p:spPr>
          <a:xfrm>
            <a:off x="7033501" y="3836528"/>
            <a:ext cx="487680" cy="48768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Oval 42"/>
          <p:cNvSpPr>
            <a:spLocks noChangeAspect="1"/>
          </p:cNvSpPr>
          <p:nvPr/>
        </p:nvSpPr>
        <p:spPr>
          <a:xfrm>
            <a:off x="7033501" y="4475388"/>
            <a:ext cx="487680" cy="48768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Freeform 43"/>
          <p:cNvSpPr/>
          <p:nvPr/>
        </p:nvSpPr>
        <p:spPr>
          <a:xfrm rot="18439243">
            <a:off x="7139465" y="3337814"/>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5" name="Freeform 44"/>
          <p:cNvSpPr/>
          <p:nvPr/>
        </p:nvSpPr>
        <p:spPr>
          <a:xfrm rot="18439243">
            <a:off x="7139465" y="3976416"/>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Freeform 45"/>
          <p:cNvSpPr/>
          <p:nvPr/>
        </p:nvSpPr>
        <p:spPr>
          <a:xfrm rot="18439243">
            <a:off x="7139467" y="4615017"/>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Oval 46"/>
          <p:cNvSpPr>
            <a:spLocks noChangeAspect="1"/>
          </p:cNvSpPr>
          <p:nvPr/>
        </p:nvSpPr>
        <p:spPr>
          <a:xfrm>
            <a:off x="9350456" y="255880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8" name="Oval 47"/>
          <p:cNvSpPr>
            <a:spLocks noChangeAspect="1"/>
          </p:cNvSpPr>
          <p:nvPr/>
        </p:nvSpPr>
        <p:spPr>
          <a:xfrm>
            <a:off x="9350456" y="319766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Oval 48"/>
          <p:cNvSpPr>
            <a:spLocks noChangeAspect="1"/>
          </p:cNvSpPr>
          <p:nvPr/>
        </p:nvSpPr>
        <p:spPr>
          <a:xfrm>
            <a:off x="9350456" y="383652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0" name="Oval 49"/>
          <p:cNvSpPr>
            <a:spLocks noChangeAspect="1"/>
          </p:cNvSpPr>
          <p:nvPr/>
        </p:nvSpPr>
        <p:spPr>
          <a:xfrm>
            <a:off x="9350456" y="447538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1" name="Oval 50"/>
          <p:cNvSpPr>
            <a:spLocks noChangeAspect="1"/>
          </p:cNvSpPr>
          <p:nvPr/>
        </p:nvSpPr>
        <p:spPr>
          <a:xfrm>
            <a:off x="9350456" y="511424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Freeform 51"/>
          <p:cNvSpPr/>
          <p:nvPr/>
        </p:nvSpPr>
        <p:spPr>
          <a:xfrm rot="18439243">
            <a:off x="9456420" y="2699213"/>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Freeform 52"/>
          <p:cNvSpPr/>
          <p:nvPr/>
        </p:nvSpPr>
        <p:spPr>
          <a:xfrm rot="18439243">
            <a:off x="9456420" y="3337814"/>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Freeform 53"/>
          <p:cNvSpPr/>
          <p:nvPr/>
        </p:nvSpPr>
        <p:spPr>
          <a:xfrm rot="18439243">
            <a:off x="9456420" y="3976416"/>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5" name="Freeform 54"/>
          <p:cNvSpPr/>
          <p:nvPr/>
        </p:nvSpPr>
        <p:spPr>
          <a:xfrm rot="18439243">
            <a:off x="9456421" y="4615017"/>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Freeform 55"/>
          <p:cNvSpPr/>
          <p:nvPr/>
        </p:nvSpPr>
        <p:spPr>
          <a:xfrm rot="18439243">
            <a:off x="9456423" y="5253618"/>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93449926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Xxxxxxxxxxx</a:t>
            </a:r>
            <a:r>
              <a:rPr lang="en-US" dirty="0"/>
              <a:t> xxx </a:t>
            </a:r>
            <a:r>
              <a:rPr lang="en-US" dirty="0" err="1"/>
              <a:t>xxxxxxxxx</a:t>
            </a:r>
            <a:r>
              <a:rPr lang="en-US" dirty="0"/>
              <a:t> xx</a:t>
            </a:r>
          </a:p>
        </p:txBody>
      </p:sp>
      <p:sp>
        <p:nvSpPr>
          <p:cNvPr id="3" name="Text Placeholder 2"/>
          <p:cNvSpPr>
            <a:spLocks noGrp="1"/>
          </p:cNvSpPr>
          <p:nvPr>
            <p:ph type="body" sz="quarter" idx="10"/>
          </p:nvPr>
        </p:nvSpPr>
        <p:spPr/>
        <p:txBody>
          <a:bodyPr/>
          <a:lstStyle/>
          <a:p>
            <a:r>
              <a:rPr lang="en-US" dirty="0"/>
              <a:t>Xx </a:t>
            </a:r>
            <a:r>
              <a:rPr lang="en-US" dirty="0" err="1"/>
              <a:t>xx</a:t>
            </a:r>
            <a:r>
              <a:rPr lang="en-US" dirty="0"/>
              <a:t> </a:t>
            </a:r>
            <a:r>
              <a:rPr lang="en-US" dirty="0" err="1"/>
              <a:t>xxxxxxxxxxxxx</a:t>
            </a:r>
            <a:r>
              <a:rPr lang="en-US" dirty="0"/>
              <a:t> </a:t>
            </a:r>
            <a:r>
              <a:rPr lang="en-US" dirty="0" err="1"/>
              <a:t>xxxx</a:t>
            </a:r>
            <a:r>
              <a:rPr lang="en-US" dirty="0"/>
              <a:t> x </a:t>
            </a:r>
          </a:p>
        </p:txBody>
      </p:sp>
      <p:sp>
        <p:nvSpPr>
          <p:cNvPr id="4" name="Rectangle 3"/>
          <p:cNvSpPr/>
          <p:nvPr/>
        </p:nvSpPr>
        <p:spPr>
          <a:xfrm>
            <a:off x="914401" y="1905000"/>
            <a:ext cx="2348895" cy="28448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a:solidFill>
                  <a:schemeClr val="tx1"/>
                </a:solidFill>
              </a:rPr>
              <a:t>Xx xxx x</a:t>
            </a:r>
          </a:p>
          <a:p>
            <a:pPr algn="ctr" defTabSz="888978">
              <a:lnSpc>
                <a:spcPct val="90000"/>
              </a:lnSpc>
              <a:spcBef>
                <a:spcPct val="0"/>
              </a:spcBef>
              <a:spcAft>
                <a:spcPts val="267"/>
              </a:spcAft>
            </a:pPr>
            <a:r>
              <a:rPr lang="en-US" sz="1467" dirty="0">
                <a:solidFill>
                  <a:schemeClr val="tx1"/>
                </a:solidFill>
              </a:rPr>
              <a:t>Xx </a:t>
            </a:r>
            <a:r>
              <a:rPr lang="en-US" sz="1467" dirty="0" err="1">
                <a:solidFill>
                  <a:schemeClr val="tx1"/>
                </a:solidFill>
              </a:rPr>
              <a:t>xx</a:t>
            </a:r>
            <a:r>
              <a:rPr lang="en-US" sz="1467" dirty="0">
                <a:solidFill>
                  <a:schemeClr val="tx1"/>
                </a:solidFill>
              </a:rPr>
              <a:t> </a:t>
            </a:r>
            <a:r>
              <a:rPr lang="en-US" sz="1467" dirty="0" err="1">
                <a:solidFill>
                  <a:schemeClr val="tx1"/>
                </a:solidFill>
              </a:rPr>
              <a:t>xxxxxxxxxxxxx</a:t>
            </a:r>
            <a:r>
              <a:rPr lang="en-US" sz="1467" dirty="0">
                <a:solidFill>
                  <a:schemeClr val="tx1"/>
                </a:solidFill>
              </a:rPr>
              <a:t> </a:t>
            </a:r>
            <a:r>
              <a:rPr lang="en-US" sz="1467" dirty="0" err="1">
                <a:solidFill>
                  <a:schemeClr val="tx1"/>
                </a:solidFill>
              </a:rPr>
              <a:t>xxxx</a:t>
            </a:r>
            <a:r>
              <a:rPr lang="en-US" sz="1467" dirty="0">
                <a:solidFill>
                  <a:schemeClr val="tx1"/>
                </a:solidFill>
              </a:rPr>
              <a:t> 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a:t>
            </a:r>
          </a:p>
        </p:txBody>
      </p:sp>
      <p:sp>
        <p:nvSpPr>
          <p:cNvPr id="5" name="Rectangle 4"/>
          <p:cNvSpPr/>
          <p:nvPr/>
        </p:nvSpPr>
        <p:spPr>
          <a:xfrm>
            <a:off x="3585835" y="1905000"/>
            <a:ext cx="2348895" cy="28448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tx1"/>
                </a:solidFill>
              </a:rPr>
              <a:t>Xxxx</a:t>
            </a:r>
            <a:r>
              <a:rPr lang="en-US" sz="2133" dirty="0">
                <a:solidFill>
                  <a:schemeClr val="tx1"/>
                </a:solidFill>
              </a:rPr>
              <a:t> </a:t>
            </a:r>
            <a:r>
              <a:rPr lang="en-US" sz="2133" dirty="0" err="1">
                <a:solidFill>
                  <a:schemeClr val="tx1"/>
                </a:solidFill>
              </a:rPr>
              <a:t>xxxxxxx</a:t>
            </a:r>
            <a:endParaRPr lang="en-US" sz="2133" dirty="0">
              <a:solidFill>
                <a:schemeClr val="tx1"/>
              </a:solidFill>
            </a:endParaRPr>
          </a:p>
          <a:p>
            <a:pPr algn="ctr" defTabSz="888978">
              <a:lnSpc>
                <a:spcPct val="90000"/>
              </a:lnSpc>
              <a:spcBef>
                <a:spcPct val="0"/>
              </a:spcBef>
              <a:spcAft>
                <a:spcPts val="267"/>
              </a:spcAft>
            </a:pPr>
            <a:r>
              <a:rPr lang="en-US" sz="1467" dirty="0">
                <a:solidFill>
                  <a:schemeClr val="tx1"/>
                </a:solidFill>
              </a:rPr>
              <a:t>Xx </a:t>
            </a:r>
            <a:r>
              <a:rPr lang="en-US" sz="1467" dirty="0" err="1">
                <a:solidFill>
                  <a:schemeClr val="tx1"/>
                </a:solidFill>
              </a:rPr>
              <a:t>xx</a:t>
            </a:r>
            <a:r>
              <a:rPr lang="en-US" sz="1467" dirty="0">
                <a:solidFill>
                  <a:schemeClr val="tx1"/>
                </a:solidFill>
              </a:rPr>
              <a:t> </a:t>
            </a:r>
            <a:r>
              <a:rPr lang="en-US" sz="1467" dirty="0" err="1">
                <a:solidFill>
                  <a:schemeClr val="tx1"/>
                </a:solidFill>
              </a:rPr>
              <a:t>xxxxxxxxxxxxx</a:t>
            </a:r>
            <a:r>
              <a:rPr lang="en-US" sz="1467" dirty="0">
                <a:solidFill>
                  <a:schemeClr val="tx1"/>
                </a:solidFill>
              </a:rPr>
              <a:t> </a:t>
            </a:r>
            <a:r>
              <a:rPr lang="en-US" sz="1467" dirty="0" err="1">
                <a:solidFill>
                  <a:schemeClr val="tx1"/>
                </a:solidFill>
              </a:rPr>
              <a:t>xxxx</a:t>
            </a:r>
            <a:r>
              <a:rPr lang="en-US" sz="1467" dirty="0">
                <a:solidFill>
                  <a:schemeClr val="tx1"/>
                </a:solidFill>
              </a:rPr>
              <a:t> 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a:t>
            </a:r>
          </a:p>
        </p:txBody>
      </p:sp>
      <p:sp>
        <p:nvSpPr>
          <p:cNvPr id="6" name="Rectangle 5"/>
          <p:cNvSpPr/>
          <p:nvPr/>
        </p:nvSpPr>
        <p:spPr>
          <a:xfrm>
            <a:off x="6257270" y="1905000"/>
            <a:ext cx="2348895" cy="28448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tx1"/>
                </a:solidFill>
              </a:rPr>
              <a:t>Xxxx</a:t>
            </a:r>
            <a:r>
              <a:rPr lang="en-US" sz="2133" dirty="0">
                <a:solidFill>
                  <a:schemeClr val="tx1"/>
                </a:solidFill>
              </a:rPr>
              <a:t> </a:t>
            </a:r>
            <a:r>
              <a:rPr lang="en-US" sz="2133" dirty="0" err="1">
                <a:solidFill>
                  <a:schemeClr val="tx1"/>
                </a:solidFill>
              </a:rPr>
              <a:t>xxxx</a:t>
            </a:r>
            <a:r>
              <a:rPr lang="en-US" sz="2133" dirty="0">
                <a:solidFill>
                  <a:schemeClr val="tx1"/>
                </a:solidFill>
              </a:rPr>
              <a:t> x </a:t>
            </a:r>
          </a:p>
          <a:p>
            <a:pPr algn="ctr" defTabSz="888978">
              <a:lnSpc>
                <a:spcPct val="90000"/>
              </a:lnSpc>
              <a:spcBef>
                <a:spcPct val="0"/>
              </a:spcBef>
              <a:spcAft>
                <a:spcPts val="267"/>
              </a:spcAft>
            </a:pPr>
            <a:r>
              <a:rPr lang="en-US" sz="1467" dirty="0">
                <a:solidFill>
                  <a:schemeClr val="tx1"/>
                </a:solidFill>
              </a:rPr>
              <a:t>Xx </a:t>
            </a:r>
            <a:r>
              <a:rPr lang="en-US" sz="1467" dirty="0" err="1">
                <a:solidFill>
                  <a:schemeClr val="tx1"/>
                </a:solidFill>
              </a:rPr>
              <a:t>xx</a:t>
            </a:r>
            <a:r>
              <a:rPr lang="en-US" sz="1467" dirty="0">
                <a:solidFill>
                  <a:schemeClr val="tx1"/>
                </a:solidFill>
              </a:rPr>
              <a:t> </a:t>
            </a:r>
            <a:r>
              <a:rPr lang="en-US" sz="1467" dirty="0" err="1">
                <a:solidFill>
                  <a:schemeClr val="tx1"/>
                </a:solidFill>
              </a:rPr>
              <a:t>xxxxxxxxxxxxx</a:t>
            </a:r>
            <a:r>
              <a:rPr lang="en-US" sz="1467" dirty="0">
                <a:solidFill>
                  <a:schemeClr val="tx1"/>
                </a:solidFill>
              </a:rPr>
              <a:t> </a:t>
            </a:r>
            <a:r>
              <a:rPr lang="en-US" sz="1467" dirty="0" err="1">
                <a:solidFill>
                  <a:schemeClr val="tx1"/>
                </a:solidFill>
              </a:rPr>
              <a:t>xxxx</a:t>
            </a:r>
            <a:r>
              <a:rPr lang="en-US" sz="1467" dirty="0">
                <a:solidFill>
                  <a:schemeClr val="tx1"/>
                </a:solidFill>
              </a:rPr>
              <a:t> 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a:t>
            </a:r>
          </a:p>
        </p:txBody>
      </p:sp>
      <p:sp>
        <p:nvSpPr>
          <p:cNvPr id="7" name="Rectangle 6"/>
          <p:cNvSpPr/>
          <p:nvPr/>
        </p:nvSpPr>
        <p:spPr>
          <a:xfrm>
            <a:off x="8928706" y="1905000"/>
            <a:ext cx="2348895" cy="28448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tx1"/>
                </a:solidFill>
              </a:rPr>
              <a:t>Xxxx</a:t>
            </a:r>
            <a:r>
              <a:rPr lang="en-US" sz="2133" dirty="0">
                <a:solidFill>
                  <a:schemeClr val="tx1"/>
                </a:solidFill>
              </a:rPr>
              <a:t> xx x</a:t>
            </a:r>
          </a:p>
          <a:p>
            <a:pPr algn="ctr" defTabSz="888978">
              <a:lnSpc>
                <a:spcPct val="90000"/>
              </a:lnSpc>
              <a:spcBef>
                <a:spcPct val="0"/>
              </a:spcBef>
              <a:spcAft>
                <a:spcPts val="267"/>
              </a:spcAft>
            </a:pPr>
            <a:r>
              <a:rPr lang="en-US" sz="1467" dirty="0">
                <a:solidFill>
                  <a:schemeClr val="tx1"/>
                </a:solidFill>
              </a:rPr>
              <a:t>Xx </a:t>
            </a:r>
            <a:r>
              <a:rPr lang="en-US" sz="1467" dirty="0" err="1">
                <a:solidFill>
                  <a:schemeClr val="tx1"/>
                </a:solidFill>
              </a:rPr>
              <a:t>xx</a:t>
            </a:r>
            <a:r>
              <a:rPr lang="en-US" sz="1467" dirty="0">
                <a:solidFill>
                  <a:schemeClr val="tx1"/>
                </a:solidFill>
              </a:rPr>
              <a:t> </a:t>
            </a:r>
            <a:r>
              <a:rPr lang="en-US" sz="1467" dirty="0" err="1">
                <a:solidFill>
                  <a:schemeClr val="tx1"/>
                </a:solidFill>
              </a:rPr>
              <a:t>xxxxxxxxxxxxx</a:t>
            </a:r>
            <a:r>
              <a:rPr lang="en-US" sz="1467" dirty="0">
                <a:solidFill>
                  <a:schemeClr val="tx1"/>
                </a:solidFill>
              </a:rPr>
              <a:t> </a:t>
            </a:r>
            <a:r>
              <a:rPr lang="en-US" sz="1467" dirty="0" err="1">
                <a:solidFill>
                  <a:schemeClr val="tx1"/>
                </a:solidFill>
              </a:rPr>
              <a:t>xxxx</a:t>
            </a:r>
            <a:r>
              <a:rPr lang="en-US" sz="1467" dirty="0">
                <a:solidFill>
                  <a:schemeClr val="tx1"/>
                </a:solidFill>
              </a:rPr>
              <a:t> 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a:t>
            </a:r>
          </a:p>
        </p:txBody>
      </p:sp>
      <p:sp>
        <p:nvSpPr>
          <p:cNvPr id="8" name="Rectangle 7"/>
          <p:cNvSpPr/>
          <p:nvPr/>
        </p:nvSpPr>
        <p:spPr>
          <a:xfrm>
            <a:off x="914401" y="4747238"/>
            <a:ext cx="2348895" cy="45134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pPr algn="ctr"/>
            <a:r>
              <a:rPr lang="en-US" sz="2133" dirty="0" err="1">
                <a:solidFill>
                  <a:srgbClr val="FFFFFF"/>
                </a:solidFill>
              </a:rPr>
              <a:t>Xxxxxxxx</a:t>
            </a:r>
            <a:r>
              <a:rPr lang="en-US" sz="2133" dirty="0">
                <a:solidFill>
                  <a:srgbClr val="FFFFFF"/>
                </a:solidFill>
              </a:rPr>
              <a:t> </a:t>
            </a:r>
          </a:p>
        </p:txBody>
      </p:sp>
      <p:sp>
        <p:nvSpPr>
          <p:cNvPr id="9" name="Rectangle 8"/>
          <p:cNvSpPr/>
          <p:nvPr/>
        </p:nvSpPr>
        <p:spPr>
          <a:xfrm>
            <a:off x="3585835" y="4747238"/>
            <a:ext cx="2348895" cy="451342"/>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pPr algn="ctr"/>
            <a:r>
              <a:rPr lang="en-US" sz="2133" dirty="0" err="1">
                <a:solidFill>
                  <a:srgbClr val="FFFFFF"/>
                </a:solidFill>
              </a:rPr>
              <a:t>Xxxxxxxx</a:t>
            </a:r>
            <a:r>
              <a:rPr lang="en-US" sz="2133" dirty="0">
                <a:solidFill>
                  <a:srgbClr val="FFFFFF"/>
                </a:solidFill>
              </a:rPr>
              <a:t> </a:t>
            </a:r>
          </a:p>
        </p:txBody>
      </p:sp>
      <p:sp>
        <p:nvSpPr>
          <p:cNvPr id="10" name="Rectangle 9"/>
          <p:cNvSpPr/>
          <p:nvPr/>
        </p:nvSpPr>
        <p:spPr>
          <a:xfrm>
            <a:off x="6257270" y="4747238"/>
            <a:ext cx="2348895" cy="451342"/>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pPr algn="ctr"/>
            <a:r>
              <a:rPr lang="en-US" sz="2133" dirty="0" err="1">
                <a:solidFill>
                  <a:srgbClr val="FFFFFF"/>
                </a:solidFill>
              </a:rPr>
              <a:t>Xxxxxxxx</a:t>
            </a:r>
            <a:r>
              <a:rPr lang="en-US" sz="2133" dirty="0">
                <a:solidFill>
                  <a:srgbClr val="FFFFFF"/>
                </a:solidFill>
              </a:rPr>
              <a:t> </a:t>
            </a:r>
          </a:p>
        </p:txBody>
      </p:sp>
      <p:sp>
        <p:nvSpPr>
          <p:cNvPr id="11" name="Rectangle 10"/>
          <p:cNvSpPr/>
          <p:nvPr/>
        </p:nvSpPr>
        <p:spPr>
          <a:xfrm>
            <a:off x="8928706" y="4747238"/>
            <a:ext cx="2348895" cy="45134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pPr algn="ctr"/>
            <a:r>
              <a:rPr lang="en-US" sz="2133" dirty="0" err="1">
                <a:solidFill>
                  <a:srgbClr val="FFFFFF"/>
                </a:solidFill>
              </a:rPr>
              <a:t>Xxxxxxxx</a:t>
            </a:r>
            <a:r>
              <a:rPr lang="en-US" sz="2133" dirty="0">
                <a:solidFill>
                  <a:srgbClr val="FFFFFF"/>
                </a:solidFill>
              </a:rPr>
              <a:t> </a:t>
            </a:r>
          </a:p>
        </p:txBody>
      </p:sp>
      <p:sp>
        <p:nvSpPr>
          <p:cNvPr id="21" name="Rectangle 20"/>
          <p:cNvSpPr/>
          <p:nvPr/>
        </p:nvSpPr>
        <p:spPr>
          <a:xfrm>
            <a:off x="914401" y="5196841"/>
            <a:ext cx="2348895" cy="978922"/>
          </a:xfrm>
          <a:prstGeom prst="rect">
            <a:avLst/>
          </a:prstGeom>
          <a:no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t" anchorCtr="0">
            <a:spAutoFit/>
          </a:bodyPr>
          <a:lstStyle/>
          <a:p>
            <a:pPr algn="ctr" defTabSz="888978">
              <a:lnSpc>
                <a:spcPct val="90000"/>
              </a:lnSpc>
              <a:spcBef>
                <a:spcPct val="0"/>
              </a:spcBef>
              <a:spcAft>
                <a:spcPts val="267"/>
              </a:spcAft>
            </a:pPr>
            <a:r>
              <a:rPr lang="en-US" sz="1467" dirty="0">
                <a:solidFill>
                  <a:schemeClr val="tx1"/>
                </a:solidFill>
              </a:rPr>
              <a:t> xxx </a:t>
            </a:r>
            <a:r>
              <a:rPr lang="en-US" sz="1467" dirty="0" err="1">
                <a:solidFill>
                  <a:schemeClr val="tx1"/>
                </a:solidFill>
              </a:rPr>
              <a:t>xxxxxxx</a:t>
            </a:r>
            <a:r>
              <a:rPr lang="en-US" sz="1467" dirty="0">
                <a:solidFill>
                  <a:schemeClr val="tx1"/>
                </a:solidFill>
              </a:rPr>
              <a:t> xxx </a:t>
            </a:r>
            <a:r>
              <a:rPr lang="en-US" sz="1467" dirty="0" err="1">
                <a:solidFill>
                  <a:schemeClr val="tx1"/>
                </a:solidFill>
              </a:rPr>
              <a:t>xxx</a:t>
            </a:r>
            <a:r>
              <a:rPr lang="en-US" sz="1467" dirty="0">
                <a:solidFill>
                  <a:schemeClr val="tx1"/>
                </a:solidFill>
              </a:rPr>
              <a:t> x xxx </a:t>
            </a:r>
            <a:r>
              <a:rPr lang="en-US" sz="1467" dirty="0" err="1">
                <a:solidFill>
                  <a:schemeClr val="tx1"/>
                </a:solidFill>
              </a:rPr>
              <a:t>xxxxxxxxxxxxxxxxxxxx</a:t>
            </a:r>
            <a:r>
              <a:rPr lang="en-US" sz="1467" dirty="0">
                <a:solidFill>
                  <a:schemeClr val="tx1"/>
                </a:solidFill>
              </a:rPr>
              <a:t> </a:t>
            </a:r>
          </a:p>
        </p:txBody>
      </p:sp>
      <p:sp>
        <p:nvSpPr>
          <p:cNvPr id="22" name="Rectangle 21"/>
          <p:cNvSpPr/>
          <p:nvPr/>
        </p:nvSpPr>
        <p:spPr>
          <a:xfrm>
            <a:off x="3585835" y="5196841"/>
            <a:ext cx="2348895" cy="978922"/>
          </a:xfrm>
          <a:prstGeom prst="rect">
            <a:avLst/>
          </a:prstGeom>
          <a:no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t" anchorCtr="0">
            <a:spAutoFit/>
          </a:bodyPr>
          <a:lstStyle/>
          <a:p>
            <a:pPr algn="ctr" defTabSz="888978">
              <a:lnSpc>
                <a:spcPct val="90000"/>
              </a:lnSpc>
              <a:spcBef>
                <a:spcPct val="0"/>
              </a:spcBef>
              <a:spcAft>
                <a:spcPts val="267"/>
              </a:spcAft>
            </a:pPr>
            <a:r>
              <a:rPr lang="en-US" sz="1467" dirty="0">
                <a:solidFill>
                  <a:schemeClr val="tx1"/>
                </a:solidFill>
              </a:rPr>
              <a:t> xxx </a:t>
            </a:r>
            <a:r>
              <a:rPr lang="en-US" sz="1467" dirty="0" err="1">
                <a:solidFill>
                  <a:schemeClr val="tx1"/>
                </a:solidFill>
              </a:rPr>
              <a:t>xxxxxxx</a:t>
            </a:r>
            <a:r>
              <a:rPr lang="en-US" sz="1467" dirty="0">
                <a:solidFill>
                  <a:schemeClr val="tx1"/>
                </a:solidFill>
              </a:rPr>
              <a:t> xxx </a:t>
            </a:r>
            <a:r>
              <a:rPr lang="en-US" sz="1467" dirty="0" err="1">
                <a:solidFill>
                  <a:schemeClr val="tx1"/>
                </a:solidFill>
              </a:rPr>
              <a:t>xxx</a:t>
            </a:r>
            <a:r>
              <a:rPr lang="en-US" sz="1467" dirty="0">
                <a:solidFill>
                  <a:schemeClr val="tx1"/>
                </a:solidFill>
              </a:rPr>
              <a:t> x xxx </a:t>
            </a:r>
            <a:r>
              <a:rPr lang="en-US" sz="1467" dirty="0" err="1">
                <a:solidFill>
                  <a:schemeClr val="tx1"/>
                </a:solidFill>
              </a:rPr>
              <a:t>xxxxxxxxxxxxxxxxxxxx</a:t>
            </a:r>
            <a:r>
              <a:rPr lang="en-US" sz="1467" dirty="0">
                <a:solidFill>
                  <a:schemeClr val="tx1"/>
                </a:solidFill>
              </a:rPr>
              <a:t> </a:t>
            </a:r>
          </a:p>
        </p:txBody>
      </p:sp>
      <p:sp>
        <p:nvSpPr>
          <p:cNvPr id="23" name="Rectangle 22"/>
          <p:cNvSpPr/>
          <p:nvPr/>
        </p:nvSpPr>
        <p:spPr>
          <a:xfrm>
            <a:off x="6257270" y="5196841"/>
            <a:ext cx="2348895" cy="978922"/>
          </a:xfrm>
          <a:prstGeom prst="rect">
            <a:avLst/>
          </a:prstGeom>
          <a:no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t" anchorCtr="0">
            <a:spAutoFit/>
          </a:bodyPr>
          <a:lstStyle/>
          <a:p>
            <a:pPr algn="ctr" defTabSz="888978">
              <a:lnSpc>
                <a:spcPct val="90000"/>
              </a:lnSpc>
              <a:spcBef>
                <a:spcPct val="0"/>
              </a:spcBef>
              <a:spcAft>
                <a:spcPts val="267"/>
              </a:spcAft>
            </a:pPr>
            <a:r>
              <a:rPr lang="en-US" sz="1467" dirty="0">
                <a:solidFill>
                  <a:schemeClr val="tx1"/>
                </a:solidFill>
              </a:rPr>
              <a:t> xxx </a:t>
            </a:r>
            <a:r>
              <a:rPr lang="en-US" sz="1467" dirty="0" err="1">
                <a:solidFill>
                  <a:schemeClr val="tx1"/>
                </a:solidFill>
              </a:rPr>
              <a:t>xxxxxxx</a:t>
            </a:r>
            <a:r>
              <a:rPr lang="en-US" sz="1467" dirty="0">
                <a:solidFill>
                  <a:schemeClr val="tx1"/>
                </a:solidFill>
              </a:rPr>
              <a:t> xxx </a:t>
            </a:r>
            <a:r>
              <a:rPr lang="en-US" sz="1467" dirty="0" err="1">
                <a:solidFill>
                  <a:schemeClr val="tx1"/>
                </a:solidFill>
              </a:rPr>
              <a:t>xxx</a:t>
            </a:r>
            <a:r>
              <a:rPr lang="en-US" sz="1467" dirty="0">
                <a:solidFill>
                  <a:schemeClr val="tx1"/>
                </a:solidFill>
              </a:rPr>
              <a:t> x xxx </a:t>
            </a:r>
            <a:r>
              <a:rPr lang="en-US" sz="1467" dirty="0" err="1">
                <a:solidFill>
                  <a:schemeClr val="tx1"/>
                </a:solidFill>
              </a:rPr>
              <a:t>xxxxxxxxxxxxxxxxxxxx</a:t>
            </a:r>
            <a:r>
              <a:rPr lang="en-US" sz="1467" dirty="0">
                <a:solidFill>
                  <a:schemeClr val="tx1"/>
                </a:solidFill>
              </a:rPr>
              <a:t> </a:t>
            </a:r>
          </a:p>
        </p:txBody>
      </p:sp>
      <p:sp>
        <p:nvSpPr>
          <p:cNvPr id="24" name="Rectangle 23"/>
          <p:cNvSpPr/>
          <p:nvPr/>
        </p:nvSpPr>
        <p:spPr>
          <a:xfrm>
            <a:off x="8928706" y="5196841"/>
            <a:ext cx="2348895" cy="978922"/>
          </a:xfrm>
          <a:prstGeom prst="rect">
            <a:avLst/>
          </a:prstGeom>
          <a:no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t" anchorCtr="0">
            <a:spAutoFit/>
          </a:bodyPr>
          <a:lstStyle/>
          <a:p>
            <a:pPr algn="ctr" defTabSz="888978">
              <a:lnSpc>
                <a:spcPct val="90000"/>
              </a:lnSpc>
              <a:spcBef>
                <a:spcPct val="0"/>
              </a:spcBef>
              <a:spcAft>
                <a:spcPts val="267"/>
              </a:spcAft>
            </a:pPr>
            <a:r>
              <a:rPr lang="en-US" sz="1467" dirty="0">
                <a:solidFill>
                  <a:schemeClr val="tx1"/>
                </a:solidFill>
              </a:rPr>
              <a:t> xxx </a:t>
            </a:r>
            <a:r>
              <a:rPr lang="en-US" sz="1467" dirty="0" err="1">
                <a:solidFill>
                  <a:schemeClr val="tx1"/>
                </a:solidFill>
              </a:rPr>
              <a:t>xxxxxxx</a:t>
            </a:r>
            <a:r>
              <a:rPr lang="en-US" sz="1467" dirty="0">
                <a:solidFill>
                  <a:schemeClr val="tx1"/>
                </a:solidFill>
              </a:rPr>
              <a:t> xxx </a:t>
            </a:r>
            <a:r>
              <a:rPr lang="en-US" sz="1467" dirty="0" err="1">
                <a:solidFill>
                  <a:schemeClr val="tx1"/>
                </a:solidFill>
              </a:rPr>
              <a:t>xxx</a:t>
            </a:r>
            <a:r>
              <a:rPr lang="en-US" sz="1467" dirty="0">
                <a:solidFill>
                  <a:schemeClr val="tx1"/>
                </a:solidFill>
              </a:rPr>
              <a:t> x xxx </a:t>
            </a:r>
            <a:r>
              <a:rPr lang="en-US" sz="1467" dirty="0" err="1">
                <a:solidFill>
                  <a:schemeClr val="tx1"/>
                </a:solidFill>
              </a:rPr>
              <a:t>xxxxxxxxxxxxxxxxxxxx</a:t>
            </a:r>
            <a:r>
              <a:rPr lang="en-US" sz="1467" dirty="0">
                <a:solidFill>
                  <a:schemeClr val="tx1"/>
                </a:solidFill>
              </a:rPr>
              <a:t> </a:t>
            </a:r>
          </a:p>
        </p:txBody>
      </p:sp>
      <p:grpSp>
        <p:nvGrpSpPr>
          <p:cNvPr id="14" name="Group 4"/>
          <p:cNvGrpSpPr>
            <a:grpSpLocks noChangeAspect="1"/>
          </p:cNvGrpSpPr>
          <p:nvPr/>
        </p:nvGrpSpPr>
        <p:grpSpPr bwMode="auto">
          <a:xfrm>
            <a:off x="1835059" y="2219847"/>
            <a:ext cx="529347" cy="861728"/>
            <a:chOff x="820" y="1044"/>
            <a:chExt cx="344" cy="560"/>
          </a:xfrm>
          <a:solidFill>
            <a:schemeClr val="accent1"/>
          </a:solidFill>
        </p:grpSpPr>
        <p:sp>
          <p:nvSpPr>
            <p:cNvPr id="16" name="Freeform 5"/>
            <p:cNvSpPr>
              <a:spLocks noEditPoints="1"/>
            </p:cNvSpPr>
            <p:nvPr/>
          </p:nvSpPr>
          <p:spPr bwMode="auto">
            <a:xfrm>
              <a:off x="910" y="1487"/>
              <a:ext cx="164" cy="50"/>
            </a:xfrm>
            <a:custGeom>
              <a:avLst/>
              <a:gdLst>
                <a:gd name="T0" fmla="*/ 185 w 219"/>
                <a:gd name="T1" fmla="*/ 67 h 67"/>
                <a:gd name="T2" fmla="*/ 34 w 219"/>
                <a:gd name="T3" fmla="*/ 67 h 67"/>
                <a:gd name="T4" fmla="*/ 0 w 219"/>
                <a:gd name="T5" fmla="*/ 33 h 67"/>
                <a:gd name="T6" fmla="*/ 34 w 219"/>
                <a:gd name="T7" fmla="*/ 0 h 67"/>
                <a:gd name="T8" fmla="*/ 185 w 219"/>
                <a:gd name="T9" fmla="*/ 0 h 67"/>
                <a:gd name="T10" fmla="*/ 219 w 219"/>
                <a:gd name="T11" fmla="*/ 33 h 67"/>
                <a:gd name="T12" fmla="*/ 185 w 219"/>
                <a:gd name="T13" fmla="*/ 67 h 67"/>
                <a:gd name="T14" fmla="*/ 34 w 219"/>
                <a:gd name="T15" fmla="*/ 14 h 67"/>
                <a:gd name="T16" fmla="*/ 14 w 219"/>
                <a:gd name="T17" fmla="*/ 33 h 67"/>
                <a:gd name="T18" fmla="*/ 34 w 219"/>
                <a:gd name="T19" fmla="*/ 53 h 67"/>
                <a:gd name="T20" fmla="*/ 185 w 219"/>
                <a:gd name="T21" fmla="*/ 53 h 67"/>
                <a:gd name="T22" fmla="*/ 205 w 219"/>
                <a:gd name="T23" fmla="*/ 33 h 67"/>
                <a:gd name="T24" fmla="*/ 185 w 219"/>
                <a:gd name="T25" fmla="*/ 14 h 67"/>
                <a:gd name="T26" fmla="*/ 34 w 219"/>
                <a:gd name="T27"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9" h="67">
                  <a:moveTo>
                    <a:pt x="185" y="67"/>
                  </a:moveTo>
                  <a:cubicBezTo>
                    <a:pt x="34" y="67"/>
                    <a:pt x="34" y="67"/>
                    <a:pt x="34" y="67"/>
                  </a:cubicBezTo>
                  <a:cubicBezTo>
                    <a:pt x="16" y="67"/>
                    <a:pt x="0" y="52"/>
                    <a:pt x="0" y="33"/>
                  </a:cubicBezTo>
                  <a:cubicBezTo>
                    <a:pt x="0" y="15"/>
                    <a:pt x="16" y="0"/>
                    <a:pt x="34" y="0"/>
                  </a:cubicBezTo>
                  <a:cubicBezTo>
                    <a:pt x="185" y="0"/>
                    <a:pt x="185" y="0"/>
                    <a:pt x="185" y="0"/>
                  </a:cubicBezTo>
                  <a:cubicBezTo>
                    <a:pt x="203" y="0"/>
                    <a:pt x="219" y="15"/>
                    <a:pt x="219" y="33"/>
                  </a:cubicBezTo>
                  <a:cubicBezTo>
                    <a:pt x="219" y="52"/>
                    <a:pt x="203" y="67"/>
                    <a:pt x="185" y="67"/>
                  </a:cubicBezTo>
                  <a:close/>
                  <a:moveTo>
                    <a:pt x="34" y="14"/>
                  </a:moveTo>
                  <a:cubicBezTo>
                    <a:pt x="23" y="14"/>
                    <a:pt x="14" y="23"/>
                    <a:pt x="14" y="33"/>
                  </a:cubicBezTo>
                  <a:cubicBezTo>
                    <a:pt x="14" y="44"/>
                    <a:pt x="23" y="53"/>
                    <a:pt x="34" y="53"/>
                  </a:cubicBezTo>
                  <a:cubicBezTo>
                    <a:pt x="185" y="53"/>
                    <a:pt x="185" y="53"/>
                    <a:pt x="185" y="53"/>
                  </a:cubicBezTo>
                  <a:cubicBezTo>
                    <a:pt x="196" y="53"/>
                    <a:pt x="205" y="44"/>
                    <a:pt x="205" y="33"/>
                  </a:cubicBezTo>
                  <a:cubicBezTo>
                    <a:pt x="205" y="23"/>
                    <a:pt x="196" y="14"/>
                    <a:pt x="185" y="14"/>
                  </a:cubicBezTo>
                  <a:lnTo>
                    <a:pt x="34" y="1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7" name="Freeform 6"/>
            <p:cNvSpPr>
              <a:spLocks noEditPoints="1"/>
            </p:cNvSpPr>
            <p:nvPr/>
          </p:nvSpPr>
          <p:spPr bwMode="auto">
            <a:xfrm>
              <a:off x="910" y="1527"/>
              <a:ext cx="164" cy="51"/>
            </a:xfrm>
            <a:custGeom>
              <a:avLst/>
              <a:gdLst>
                <a:gd name="T0" fmla="*/ 185 w 219"/>
                <a:gd name="T1" fmla="*/ 68 h 68"/>
                <a:gd name="T2" fmla="*/ 34 w 219"/>
                <a:gd name="T3" fmla="*/ 68 h 68"/>
                <a:gd name="T4" fmla="*/ 0 w 219"/>
                <a:gd name="T5" fmla="*/ 34 h 68"/>
                <a:gd name="T6" fmla="*/ 34 w 219"/>
                <a:gd name="T7" fmla="*/ 0 h 68"/>
                <a:gd name="T8" fmla="*/ 185 w 219"/>
                <a:gd name="T9" fmla="*/ 0 h 68"/>
                <a:gd name="T10" fmla="*/ 219 w 219"/>
                <a:gd name="T11" fmla="*/ 34 h 68"/>
                <a:gd name="T12" fmla="*/ 185 w 219"/>
                <a:gd name="T13" fmla="*/ 68 h 68"/>
                <a:gd name="T14" fmla="*/ 34 w 219"/>
                <a:gd name="T15" fmla="*/ 14 h 68"/>
                <a:gd name="T16" fmla="*/ 14 w 219"/>
                <a:gd name="T17" fmla="*/ 34 h 68"/>
                <a:gd name="T18" fmla="*/ 34 w 219"/>
                <a:gd name="T19" fmla="*/ 54 h 68"/>
                <a:gd name="T20" fmla="*/ 185 w 219"/>
                <a:gd name="T21" fmla="*/ 54 h 68"/>
                <a:gd name="T22" fmla="*/ 205 w 219"/>
                <a:gd name="T23" fmla="*/ 34 h 68"/>
                <a:gd name="T24" fmla="*/ 185 w 219"/>
                <a:gd name="T25" fmla="*/ 14 h 68"/>
                <a:gd name="T26" fmla="*/ 34 w 219"/>
                <a:gd name="T27" fmla="*/ 1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9" h="68">
                  <a:moveTo>
                    <a:pt x="185" y="68"/>
                  </a:moveTo>
                  <a:cubicBezTo>
                    <a:pt x="34" y="68"/>
                    <a:pt x="34" y="68"/>
                    <a:pt x="34" y="68"/>
                  </a:cubicBezTo>
                  <a:cubicBezTo>
                    <a:pt x="16" y="68"/>
                    <a:pt x="0" y="53"/>
                    <a:pt x="0" y="34"/>
                  </a:cubicBezTo>
                  <a:cubicBezTo>
                    <a:pt x="0" y="15"/>
                    <a:pt x="16" y="0"/>
                    <a:pt x="34" y="0"/>
                  </a:cubicBezTo>
                  <a:cubicBezTo>
                    <a:pt x="185" y="0"/>
                    <a:pt x="185" y="0"/>
                    <a:pt x="185" y="0"/>
                  </a:cubicBezTo>
                  <a:cubicBezTo>
                    <a:pt x="203" y="0"/>
                    <a:pt x="219" y="15"/>
                    <a:pt x="219" y="34"/>
                  </a:cubicBezTo>
                  <a:cubicBezTo>
                    <a:pt x="219" y="53"/>
                    <a:pt x="203" y="68"/>
                    <a:pt x="185" y="68"/>
                  </a:cubicBezTo>
                  <a:close/>
                  <a:moveTo>
                    <a:pt x="34" y="14"/>
                  </a:moveTo>
                  <a:cubicBezTo>
                    <a:pt x="23" y="14"/>
                    <a:pt x="14" y="23"/>
                    <a:pt x="14" y="34"/>
                  </a:cubicBezTo>
                  <a:cubicBezTo>
                    <a:pt x="14" y="45"/>
                    <a:pt x="23" y="54"/>
                    <a:pt x="34" y="54"/>
                  </a:cubicBezTo>
                  <a:cubicBezTo>
                    <a:pt x="185" y="54"/>
                    <a:pt x="185" y="54"/>
                    <a:pt x="185" y="54"/>
                  </a:cubicBezTo>
                  <a:cubicBezTo>
                    <a:pt x="196" y="54"/>
                    <a:pt x="205" y="45"/>
                    <a:pt x="205" y="34"/>
                  </a:cubicBezTo>
                  <a:cubicBezTo>
                    <a:pt x="205" y="23"/>
                    <a:pt x="196" y="14"/>
                    <a:pt x="185" y="14"/>
                  </a:cubicBezTo>
                  <a:lnTo>
                    <a:pt x="34" y="1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7"/>
            <p:cNvSpPr>
              <a:spLocks/>
            </p:cNvSpPr>
            <p:nvPr/>
          </p:nvSpPr>
          <p:spPr bwMode="auto">
            <a:xfrm>
              <a:off x="938" y="1567"/>
              <a:ext cx="108" cy="37"/>
            </a:xfrm>
            <a:custGeom>
              <a:avLst/>
              <a:gdLst>
                <a:gd name="T0" fmla="*/ 72 w 145"/>
                <a:gd name="T1" fmla="*/ 49 h 49"/>
                <a:gd name="T2" fmla="*/ 0 w 145"/>
                <a:gd name="T3" fmla="*/ 7 h 49"/>
                <a:gd name="T4" fmla="*/ 7 w 145"/>
                <a:gd name="T5" fmla="*/ 0 h 49"/>
                <a:gd name="T6" fmla="*/ 14 w 145"/>
                <a:gd name="T7" fmla="*/ 7 h 49"/>
                <a:gd name="T8" fmla="*/ 72 w 145"/>
                <a:gd name="T9" fmla="*/ 35 h 49"/>
                <a:gd name="T10" fmla="*/ 131 w 145"/>
                <a:gd name="T11" fmla="*/ 7 h 49"/>
                <a:gd name="T12" fmla="*/ 138 w 145"/>
                <a:gd name="T13" fmla="*/ 0 h 49"/>
                <a:gd name="T14" fmla="*/ 145 w 145"/>
                <a:gd name="T15" fmla="*/ 7 h 49"/>
                <a:gd name="T16" fmla="*/ 72 w 145"/>
                <a:gd name="T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49">
                  <a:moveTo>
                    <a:pt x="72" y="49"/>
                  </a:moveTo>
                  <a:cubicBezTo>
                    <a:pt x="32" y="49"/>
                    <a:pt x="0" y="30"/>
                    <a:pt x="0" y="7"/>
                  </a:cubicBezTo>
                  <a:cubicBezTo>
                    <a:pt x="0" y="3"/>
                    <a:pt x="3" y="0"/>
                    <a:pt x="7" y="0"/>
                  </a:cubicBezTo>
                  <a:cubicBezTo>
                    <a:pt x="11" y="0"/>
                    <a:pt x="14" y="3"/>
                    <a:pt x="14" y="7"/>
                  </a:cubicBezTo>
                  <a:cubicBezTo>
                    <a:pt x="14" y="20"/>
                    <a:pt x="38" y="35"/>
                    <a:pt x="72" y="35"/>
                  </a:cubicBezTo>
                  <a:cubicBezTo>
                    <a:pt x="107" y="35"/>
                    <a:pt x="131" y="20"/>
                    <a:pt x="131" y="7"/>
                  </a:cubicBezTo>
                  <a:cubicBezTo>
                    <a:pt x="131" y="3"/>
                    <a:pt x="135" y="0"/>
                    <a:pt x="138" y="0"/>
                  </a:cubicBezTo>
                  <a:cubicBezTo>
                    <a:pt x="142" y="0"/>
                    <a:pt x="145" y="3"/>
                    <a:pt x="145" y="7"/>
                  </a:cubicBezTo>
                  <a:cubicBezTo>
                    <a:pt x="145" y="30"/>
                    <a:pt x="113" y="49"/>
                    <a:pt x="72" y="49"/>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8"/>
            <p:cNvSpPr>
              <a:spLocks noEditPoints="1"/>
            </p:cNvSpPr>
            <p:nvPr/>
          </p:nvSpPr>
          <p:spPr bwMode="auto">
            <a:xfrm>
              <a:off x="820" y="1044"/>
              <a:ext cx="344" cy="413"/>
            </a:xfrm>
            <a:custGeom>
              <a:avLst/>
              <a:gdLst>
                <a:gd name="T0" fmla="*/ 303 w 461"/>
                <a:gd name="T1" fmla="*/ 554 h 554"/>
                <a:gd name="T2" fmla="*/ 158 w 461"/>
                <a:gd name="T3" fmla="*/ 554 h 554"/>
                <a:gd name="T4" fmla="*/ 95 w 461"/>
                <a:gd name="T5" fmla="*/ 491 h 554"/>
                <a:gd name="T6" fmla="*/ 95 w 461"/>
                <a:gd name="T7" fmla="*/ 448 h 554"/>
                <a:gd name="T8" fmla="*/ 65 w 461"/>
                <a:gd name="T9" fmla="*/ 391 h 554"/>
                <a:gd name="T10" fmla="*/ 0 w 461"/>
                <a:gd name="T11" fmla="*/ 231 h 554"/>
                <a:gd name="T12" fmla="*/ 231 w 461"/>
                <a:gd name="T13" fmla="*/ 0 h 554"/>
                <a:gd name="T14" fmla="*/ 461 w 461"/>
                <a:gd name="T15" fmla="*/ 231 h 554"/>
                <a:gd name="T16" fmla="*/ 396 w 461"/>
                <a:gd name="T17" fmla="*/ 391 h 554"/>
                <a:gd name="T18" fmla="*/ 366 w 461"/>
                <a:gd name="T19" fmla="*/ 448 h 554"/>
                <a:gd name="T20" fmla="*/ 366 w 461"/>
                <a:gd name="T21" fmla="*/ 491 h 554"/>
                <a:gd name="T22" fmla="*/ 303 w 461"/>
                <a:gd name="T23" fmla="*/ 554 h 554"/>
                <a:gd name="T24" fmla="*/ 231 w 461"/>
                <a:gd name="T25" fmla="*/ 14 h 554"/>
                <a:gd name="T26" fmla="*/ 14 w 461"/>
                <a:gd name="T27" fmla="*/ 231 h 554"/>
                <a:gd name="T28" fmla="*/ 75 w 461"/>
                <a:gd name="T29" fmla="*/ 381 h 554"/>
                <a:gd name="T30" fmla="*/ 109 w 461"/>
                <a:gd name="T31" fmla="*/ 448 h 554"/>
                <a:gd name="T32" fmla="*/ 109 w 461"/>
                <a:gd name="T33" fmla="*/ 491 h 554"/>
                <a:gd name="T34" fmla="*/ 158 w 461"/>
                <a:gd name="T35" fmla="*/ 540 h 554"/>
                <a:gd name="T36" fmla="*/ 303 w 461"/>
                <a:gd name="T37" fmla="*/ 540 h 554"/>
                <a:gd name="T38" fmla="*/ 352 w 461"/>
                <a:gd name="T39" fmla="*/ 491 h 554"/>
                <a:gd name="T40" fmla="*/ 352 w 461"/>
                <a:gd name="T41" fmla="*/ 448 h 554"/>
                <a:gd name="T42" fmla="*/ 386 w 461"/>
                <a:gd name="T43" fmla="*/ 381 h 554"/>
                <a:gd name="T44" fmla="*/ 447 w 461"/>
                <a:gd name="T45" fmla="*/ 231 h 554"/>
                <a:gd name="T46" fmla="*/ 231 w 461"/>
                <a:gd name="T47" fmla="*/ 14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1" h="554">
                  <a:moveTo>
                    <a:pt x="303" y="554"/>
                  </a:moveTo>
                  <a:cubicBezTo>
                    <a:pt x="158" y="554"/>
                    <a:pt x="158" y="554"/>
                    <a:pt x="158" y="554"/>
                  </a:cubicBezTo>
                  <a:cubicBezTo>
                    <a:pt x="123" y="554"/>
                    <a:pt x="95" y="526"/>
                    <a:pt x="95" y="491"/>
                  </a:cubicBezTo>
                  <a:cubicBezTo>
                    <a:pt x="95" y="448"/>
                    <a:pt x="95" y="448"/>
                    <a:pt x="95" y="448"/>
                  </a:cubicBezTo>
                  <a:cubicBezTo>
                    <a:pt x="95" y="424"/>
                    <a:pt x="85" y="410"/>
                    <a:pt x="65" y="391"/>
                  </a:cubicBezTo>
                  <a:cubicBezTo>
                    <a:pt x="24" y="350"/>
                    <a:pt x="0" y="292"/>
                    <a:pt x="0" y="231"/>
                  </a:cubicBezTo>
                  <a:cubicBezTo>
                    <a:pt x="0" y="104"/>
                    <a:pt x="104" y="0"/>
                    <a:pt x="231" y="0"/>
                  </a:cubicBezTo>
                  <a:cubicBezTo>
                    <a:pt x="358" y="0"/>
                    <a:pt x="461" y="104"/>
                    <a:pt x="461" y="231"/>
                  </a:cubicBezTo>
                  <a:cubicBezTo>
                    <a:pt x="461" y="292"/>
                    <a:pt x="437" y="350"/>
                    <a:pt x="396" y="391"/>
                  </a:cubicBezTo>
                  <a:cubicBezTo>
                    <a:pt x="376" y="410"/>
                    <a:pt x="366" y="424"/>
                    <a:pt x="366" y="448"/>
                  </a:cubicBezTo>
                  <a:cubicBezTo>
                    <a:pt x="366" y="491"/>
                    <a:pt x="366" y="491"/>
                    <a:pt x="366" y="491"/>
                  </a:cubicBezTo>
                  <a:cubicBezTo>
                    <a:pt x="366" y="526"/>
                    <a:pt x="338" y="554"/>
                    <a:pt x="303" y="554"/>
                  </a:cubicBezTo>
                  <a:close/>
                  <a:moveTo>
                    <a:pt x="231" y="14"/>
                  </a:moveTo>
                  <a:cubicBezTo>
                    <a:pt x="111" y="14"/>
                    <a:pt x="14" y="111"/>
                    <a:pt x="14" y="231"/>
                  </a:cubicBezTo>
                  <a:cubicBezTo>
                    <a:pt x="14" y="288"/>
                    <a:pt x="36" y="343"/>
                    <a:pt x="75" y="381"/>
                  </a:cubicBezTo>
                  <a:cubicBezTo>
                    <a:pt x="96" y="402"/>
                    <a:pt x="109" y="420"/>
                    <a:pt x="109" y="448"/>
                  </a:cubicBezTo>
                  <a:cubicBezTo>
                    <a:pt x="109" y="491"/>
                    <a:pt x="109" y="491"/>
                    <a:pt x="109" y="491"/>
                  </a:cubicBezTo>
                  <a:cubicBezTo>
                    <a:pt x="109" y="518"/>
                    <a:pt x="131" y="540"/>
                    <a:pt x="158" y="540"/>
                  </a:cubicBezTo>
                  <a:cubicBezTo>
                    <a:pt x="303" y="540"/>
                    <a:pt x="303" y="540"/>
                    <a:pt x="303" y="540"/>
                  </a:cubicBezTo>
                  <a:cubicBezTo>
                    <a:pt x="330" y="540"/>
                    <a:pt x="352" y="518"/>
                    <a:pt x="352" y="491"/>
                  </a:cubicBezTo>
                  <a:cubicBezTo>
                    <a:pt x="352" y="448"/>
                    <a:pt x="352" y="448"/>
                    <a:pt x="352" y="448"/>
                  </a:cubicBezTo>
                  <a:cubicBezTo>
                    <a:pt x="352" y="420"/>
                    <a:pt x="365" y="402"/>
                    <a:pt x="386" y="381"/>
                  </a:cubicBezTo>
                  <a:cubicBezTo>
                    <a:pt x="425" y="343"/>
                    <a:pt x="447" y="288"/>
                    <a:pt x="447" y="231"/>
                  </a:cubicBezTo>
                  <a:cubicBezTo>
                    <a:pt x="447" y="111"/>
                    <a:pt x="350" y="14"/>
                    <a:pt x="231"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0" name="Freeform 9"/>
            <p:cNvSpPr>
              <a:spLocks noEditPoints="1"/>
            </p:cNvSpPr>
            <p:nvPr/>
          </p:nvSpPr>
          <p:spPr bwMode="auto">
            <a:xfrm>
              <a:off x="910" y="1447"/>
              <a:ext cx="164" cy="51"/>
            </a:xfrm>
            <a:custGeom>
              <a:avLst/>
              <a:gdLst>
                <a:gd name="T0" fmla="*/ 185 w 219"/>
                <a:gd name="T1" fmla="*/ 68 h 68"/>
                <a:gd name="T2" fmla="*/ 34 w 219"/>
                <a:gd name="T3" fmla="*/ 68 h 68"/>
                <a:gd name="T4" fmla="*/ 0 w 219"/>
                <a:gd name="T5" fmla="*/ 34 h 68"/>
                <a:gd name="T6" fmla="*/ 34 w 219"/>
                <a:gd name="T7" fmla="*/ 0 h 68"/>
                <a:gd name="T8" fmla="*/ 185 w 219"/>
                <a:gd name="T9" fmla="*/ 0 h 68"/>
                <a:gd name="T10" fmla="*/ 219 w 219"/>
                <a:gd name="T11" fmla="*/ 34 h 68"/>
                <a:gd name="T12" fmla="*/ 185 w 219"/>
                <a:gd name="T13" fmla="*/ 68 h 68"/>
                <a:gd name="T14" fmla="*/ 34 w 219"/>
                <a:gd name="T15" fmla="*/ 14 h 68"/>
                <a:gd name="T16" fmla="*/ 14 w 219"/>
                <a:gd name="T17" fmla="*/ 34 h 68"/>
                <a:gd name="T18" fmla="*/ 34 w 219"/>
                <a:gd name="T19" fmla="*/ 54 h 68"/>
                <a:gd name="T20" fmla="*/ 185 w 219"/>
                <a:gd name="T21" fmla="*/ 54 h 68"/>
                <a:gd name="T22" fmla="*/ 205 w 219"/>
                <a:gd name="T23" fmla="*/ 34 h 68"/>
                <a:gd name="T24" fmla="*/ 185 w 219"/>
                <a:gd name="T25" fmla="*/ 14 h 68"/>
                <a:gd name="T26" fmla="*/ 34 w 219"/>
                <a:gd name="T27" fmla="*/ 1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9" h="68">
                  <a:moveTo>
                    <a:pt x="185" y="68"/>
                  </a:moveTo>
                  <a:cubicBezTo>
                    <a:pt x="34" y="68"/>
                    <a:pt x="34" y="68"/>
                    <a:pt x="34" y="68"/>
                  </a:cubicBezTo>
                  <a:cubicBezTo>
                    <a:pt x="16" y="68"/>
                    <a:pt x="0" y="52"/>
                    <a:pt x="0" y="34"/>
                  </a:cubicBezTo>
                  <a:cubicBezTo>
                    <a:pt x="0" y="15"/>
                    <a:pt x="16" y="0"/>
                    <a:pt x="34" y="0"/>
                  </a:cubicBezTo>
                  <a:cubicBezTo>
                    <a:pt x="185" y="0"/>
                    <a:pt x="185" y="0"/>
                    <a:pt x="185" y="0"/>
                  </a:cubicBezTo>
                  <a:cubicBezTo>
                    <a:pt x="203" y="0"/>
                    <a:pt x="219" y="15"/>
                    <a:pt x="219" y="34"/>
                  </a:cubicBezTo>
                  <a:cubicBezTo>
                    <a:pt x="219" y="52"/>
                    <a:pt x="203" y="68"/>
                    <a:pt x="185" y="68"/>
                  </a:cubicBezTo>
                  <a:close/>
                  <a:moveTo>
                    <a:pt x="34" y="14"/>
                  </a:moveTo>
                  <a:cubicBezTo>
                    <a:pt x="23" y="14"/>
                    <a:pt x="14" y="23"/>
                    <a:pt x="14" y="34"/>
                  </a:cubicBezTo>
                  <a:cubicBezTo>
                    <a:pt x="14" y="45"/>
                    <a:pt x="23" y="54"/>
                    <a:pt x="34" y="54"/>
                  </a:cubicBezTo>
                  <a:cubicBezTo>
                    <a:pt x="185" y="54"/>
                    <a:pt x="185" y="54"/>
                    <a:pt x="185" y="54"/>
                  </a:cubicBezTo>
                  <a:cubicBezTo>
                    <a:pt x="196" y="54"/>
                    <a:pt x="205" y="45"/>
                    <a:pt x="205" y="34"/>
                  </a:cubicBezTo>
                  <a:cubicBezTo>
                    <a:pt x="205" y="23"/>
                    <a:pt x="196" y="14"/>
                    <a:pt x="185" y="14"/>
                  </a:cubicBezTo>
                  <a:lnTo>
                    <a:pt x="34" y="1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6" name="Group 12"/>
          <p:cNvGrpSpPr>
            <a:grpSpLocks noChangeAspect="1"/>
          </p:cNvGrpSpPr>
          <p:nvPr/>
        </p:nvGrpSpPr>
        <p:grpSpPr bwMode="auto">
          <a:xfrm>
            <a:off x="4476654" y="2219847"/>
            <a:ext cx="563229" cy="865965"/>
            <a:chOff x="2088" y="1079"/>
            <a:chExt cx="320" cy="492"/>
          </a:xfrm>
          <a:solidFill>
            <a:schemeClr val="accent3"/>
          </a:solidFill>
        </p:grpSpPr>
        <p:sp>
          <p:nvSpPr>
            <p:cNvPr id="34" name="Freeform 13"/>
            <p:cNvSpPr>
              <a:spLocks noEditPoints="1"/>
            </p:cNvSpPr>
            <p:nvPr/>
          </p:nvSpPr>
          <p:spPr bwMode="auto">
            <a:xfrm>
              <a:off x="2088" y="1079"/>
              <a:ext cx="114" cy="492"/>
            </a:xfrm>
            <a:custGeom>
              <a:avLst/>
              <a:gdLst>
                <a:gd name="T0" fmla="*/ 151 w 151"/>
                <a:gd name="T1" fmla="*/ 519 h 658"/>
                <a:gd name="T2" fmla="*/ 110 w 151"/>
                <a:gd name="T3" fmla="*/ 0 h 658"/>
                <a:gd name="T4" fmla="*/ 0 w 151"/>
                <a:gd name="T5" fmla="*/ 41 h 658"/>
                <a:gd name="T6" fmla="*/ 0 w 151"/>
                <a:gd name="T7" fmla="*/ 519 h 658"/>
                <a:gd name="T8" fmla="*/ 0 w 151"/>
                <a:gd name="T9" fmla="*/ 519 h 658"/>
                <a:gd name="T10" fmla="*/ 0 w 151"/>
                <a:gd name="T11" fmla="*/ 521 h 658"/>
                <a:gd name="T12" fmla="*/ 1 w 151"/>
                <a:gd name="T13" fmla="*/ 522 h 658"/>
                <a:gd name="T14" fmla="*/ 76 w 151"/>
                <a:gd name="T15" fmla="*/ 658 h 658"/>
                <a:gd name="T16" fmla="*/ 150 w 151"/>
                <a:gd name="T17" fmla="*/ 522 h 658"/>
                <a:gd name="T18" fmla="*/ 151 w 151"/>
                <a:gd name="T19" fmla="*/ 522 h 658"/>
                <a:gd name="T20" fmla="*/ 151 w 151"/>
                <a:gd name="T21" fmla="*/ 521 h 658"/>
                <a:gd name="T22" fmla="*/ 93 w 151"/>
                <a:gd name="T23" fmla="*/ 603 h 658"/>
                <a:gd name="T24" fmla="*/ 21 w 151"/>
                <a:gd name="T25" fmla="*/ 530 h 658"/>
                <a:gd name="T26" fmla="*/ 49 w 151"/>
                <a:gd name="T27" fmla="*/ 530 h 658"/>
                <a:gd name="T28" fmla="*/ 54 w 151"/>
                <a:gd name="T29" fmla="*/ 530 h 658"/>
                <a:gd name="T30" fmla="*/ 134 w 151"/>
                <a:gd name="T31" fmla="*/ 523 h 658"/>
                <a:gd name="T32" fmla="*/ 137 w 151"/>
                <a:gd name="T33" fmla="*/ 158 h 658"/>
                <a:gd name="T34" fmla="*/ 14 w 151"/>
                <a:gd name="T35" fmla="*/ 100 h 658"/>
                <a:gd name="T36" fmla="*/ 137 w 151"/>
                <a:gd name="T37" fmla="*/ 158 h 658"/>
                <a:gd name="T38" fmla="*/ 58 w 151"/>
                <a:gd name="T39" fmla="*/ 515 h 658"/>
                <a:gd name="T40" fmla="*/ 94 w 151"/>
                <a:gd name="T41" fmla="*/ 172 h 658"/>
                <a:gd name="T42" fmla="*/ 71 w 151"/>
                <a:gd name="T43" fmla="*/ 512 h 658"/>
                <a:gd name="T44" fmla="*/ 14 w 151"/>
                <a:gd name="T45" fmla="*/ 172 h 658"/>
                <a:gd name="T46" fmla="*/ 44 w 151"/>
                <a:gd name="T47" fmla="*/ 517 h 658"/>
                <a:gd name="T48" fmla="*/ 108 w 151"/>
                <a:gd name="T49" fmla="*/ 506 h 658"/>
                <a:gd name="T50" fmla="*/ 137 w 151"/>
                <a:gd name="T51" fmla="*/ 172 h 658"/>
                <a:gd name="T52" fmla="*/ 108 w 151"/>
                <a:gd name="T53" fmla="*/ 506 h 658"/>
                <a:gd name="T54" fmla="*/ 110 w 151"/>
                <a:gd name="T55" fmla="*/ 14 h 658"/>
                <a:gd name="T56" fmla="*/ 137 w 151"/>
                <a:gd name="T57" fmla="*/ 86 h 658"/>
                <a:gd name="T58" fmla="*/ 14 w 151"/>
                <a:gd name="T59" fmla="*/ 41 h 658"/>
                <a:gd name="T60" fmla="*/ 66 w 151"/>
                <a:gd name="T61" fmla="*/ 617 h 658"/>
                <a:gd name="T62" fmla="*/ 76 w 151"/>
                <a:gd name="T63" fmla="*/ 63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658">
                  <a:moveTo>
                    <a:pt x="151" y="519"/>
                  </a:moveTo>
                  <a:cubicBezTo>
                    <a:pt x="151" y="519"/>
                    <a:pt x="151" y="519"/>
                    <a:pt x="151" y="519"/>
                  </a:cubicBezTo>
                  <a:cubicBezTo>
                    <a:pt x="151" y="41"/>
                    <a:pt x="151" y="41"/>
                    <a:pt x="151" y="41"/>
                  </a:cubicBezTo>
                  <a:cubicBezTo>
                    <a:pt x="151" y="18"/>
                    <a:pt x="133" y="0"/>
                    <a:pt x="110" y="0"/>
                  </a:cubicBezTo>
                  <a:cubicBezTo>
                    <a:pt x="41" y="0"/>
                    <a:pt x="41" y="0"/>
                    <a:pt x="41" y="0"/>
                  </a:cubicBezTo>
                  <a:cubicBezTo>
                    <a:pt x="18" y="0"/>
                    <a:pt x="0" y="18"/>
                    <a:pt x="0" y="41"/>
                  </a:cubicBezTo>
                  <a:cubicBezTo>
                    <a:pt x="0" y="519"/>
                    <a:pt x="0" y="519"/>
                    <a:pt x="0" y="519"/>
                  </a:cubicBezTo>
                  <a:cubicBezTo>
                    <a:pt x="0" y="519"/>
                    <a:pt x="0" y="519"/>
                    <a:pt x="0" y="519"/>
                  </a:cubicBezTo>
                  <a:cubicBezTo>
                    <a:pt x="0" y="519"/>
                    <a:pt x="0" y="519"/>
                    <a:pt x="0" y="519"/>
                  </a:cubicBezTo>
                  <a:cubicBezTo>
                    <a:pt x="0" y="519"/>
                    <a:pt x="0" y="519"/>
                    <a:pt x="0" y="519"/>
                  </a:cubicBezTo>
                  <a:cubicBezTo>
                    <a:pt x="0" y="520"/>
                    <a:pt x="0" y="520"/>
                    <a:pt x="0" y="520"/>
                  </a:cubicBezTo>
                  <a:cubicBezTo>
                    <a:pt x="0" y="521"/>
                    <a:pt x="0" y="521"/>
                    <a:pt x="0" y="521"/>
                  </a:cubicBezTo>
                  <a:cubicBezTo>
                    <a:pt x="0" y="521"/>
                    <a:pt x="0" y="522"/>
                    <a:pt x="0" y="522"/>
                  </a:cubicBezTo>
                  <a:cubicBezTo>
                    <a:pt x="1" y="522"/>
                    <a:pt x="1" y="522"/>
                    <a:pt x="1" y="522"/>
                  </a:cubicBezTo>
                  <a:cubicBezTo>
                    <a:pt x="69" y="654"/>
                    <a:pt x="69" y="654"/>
                    <a:pt x="69" y="654"/>
                  </a:cubicBezTo>
                  <a:cubicBezTo>
                    <a:pt x="71" y="656"/>
                    <a:pt x="73" y="658"/>
                    <a:pt x="76" y="658"/>
                  </a:cubicBezTo>
                  <a:cubicBezTo>
                    <a:pt x="78" y="658"/>
                    <a:pt x="81" y="656"/>
                    <a:pt x="82" y="654"/>
                  </a:cubicBezTo>
                  <a:cubicBezTo>
                    <a:pt x="150" y="522"/>
                    <a:pt x="150" y="522"/>
                    <a:pt x="150" y="522"/>
                  </a:cubicBezTo>
                  <a:cubicBezTo>
                    <a:pt x="151" y="522"/>
                    <a:pt x="151" y="522"/>
                    <a:pt x="151" y="522"/>
                  </a:cubicBezTo>
                  <a:cubicBezTo>
                    <a:pt x="151" y="522"/>
                    <a:pt x="151" y="522"/>
                    <a:pt x="151" y="522"/>
                  </a:cubicBezTo>
                  <a:cubicBezTo>
                    <a:pt x="151" y="522"/>
                    <a:pt x="151" y="521"/>
                    <a:pt x="151" y="521"/>
                  </a:cubicBezTo>
                  <a:cubicBezTo>
                    <a:pt x="151" y="521"/>
                    <a:pt x="151" y="521"/>
                    <a:pt x="151" y="521"/>
                  </a:cubicBezTo>
                  <a:cubicBezTo>
                    <a:pt x="151" y="520"/>
                    <a:pt x="151" y="520"/>
                    <a:pt x="151" y="519"/>
                  </a:cubicBezTo>
                  <a:close/>
                  <a:moveTo>
                    <a:pt x="93" y="603"/>
                  </a:moveTo>
                  <a:cubicBezTo>
                    <a:pt x="58" y="603"/>
                    <a:pt x="58" y="603"/>
                    <a:pt x="58" y="603"/>
                  </a:cubicBezTo>
                  <a:cubicBezTo>
                    <a:pt x="21" y="530"/>
                    <a:pt x="21" y="530"/>
                    <a:pt x="21" y="530"/>
                  </a:cubicBezTo>
                  <a:cubicBezTo>
                    <a:pt x="25" y="531"/>
                    <a:pt x="29" y="531"/>
                    <a:pt x="34" y="531"/>
                  </a:cubicBezTo>
                  <a:cubicBezTo>
                    <a:pt x="39" y="531"/>
                    <a:pt x="44" y="531"/>
                    <a:pt x="49" y="530"/>
                  </a:cubicBezTo>
                  <a:cubicBezTo>
                    <a:pt x="50" y="530"/>
                    <a:pt x="50" y="530"/>
                    <a:pt x="51" y="530"/>
                  </a:cubicBezTo>
                  <a:cubicBezTo>
                    <a:pt x="52" y="530"/>
                    <a:pt x="53" y="530"/>
                    <a:pt x="54" y="530"/>
                  </a:cubicBezTo>
                  <a:cubicBezTo>
                    <a:pt x="60" y="528"/>
                    <a:pt x="67" y="527"/>
                    <a:pt x="74" y="526"/>
                  </a:cubicBezTo>
                  <a:cubicBezTo>
                    <a:pt x="95" y="521"/>
                    <a:pt x="114" y="517"/>
                    <a:pt x="134" y="523"/>
                  </a:cubicBezTo>
                  <a:lnTo>
                    <a:pt x="93" y="603"/>
                  </a:lnTo>
                  <a:close/>
                  <a:moveTo>
                    <a:pt x="137" y="158"/>
                  </a:moveTo>
                  <a:cubicBezTo>
                    <a:pt x="14" y="158"/>
                    <a:pt x="14" y="158"/>
                    <a:pt x="14" y="158"/>
                  </a:cubicBezTo>
                  <a:cubicBezTo>
                    <a:pt x="14" y="100"/>
                    <a:pt x="14" y="100"/>
                    <a:pt x="14" y="100"/>
                  </a:cubicBezTo>
                  <a:cubicBezTo>
                    <a:pt x="137" y="100"/>
                    <a:pt x="137" y="100"/>
                    <a:pt x="137" y="100"/>
                  </a:cubicBezTo>
                  <a:lnTo>
                    <a:pt x="137" y="158"/>
                  </a:lnTo>
                  <a:close/>
                  <a:moveTo>
                    <a:pt x="71" y="512"/>
                  </a:moveTo>
                  <a:cubicBezTo>
                    <a:pt x="66" y="513"/>
                    <a:pt x="62" y="514"/>
                    <a:pt x="58" y="515"/>
                  </a:cubicBezTo>
                  <a:cubicBezTo>
                    <a:pt x="58" y="172"/>
                    <a:pt x="58" y="172"/>
                    <a:pt x="58" y="172"/>
                  </a:cubicBezTo>
                  <a:cubicBezTo>
                    <a:pt x="94" y="172"/>
                    <a:pt x="94" y="172"/>
                    <a:pt x="94" y="172"/>
                  </a:cubicBezTo>
                  <a:cubicBezTo>
                    <a:pt x="94" y="507"/>
                    <a:pt x="94" y="507"/>
                    <a:pt x="94" y="507"/>
                  </a:cubicBezTo>
                  <a:cubicBezTo>
                    <a:pt x="86" y="509"/>
                    <a:pt x="78" y="510"/>
                    <a:pt x="71" y="512"/>
                  </a:cubicBezTo>
                  <a:close/>
                  <a:moveTo>
                    <a:pt x="14" y="514"/>
                  </a:moveTo>
                  <a:cubicBezTo>
                    <a:pt x="14" y="172"/>
                    <a:pt x="14" y="172"/>
                    <a:pt x="14" y="172"/>
                  </a:cubicBezTo>
                  <a:cubicBezTo>
                    <a:pt x="44" y="172"/>
                    <a:pt x="44" y="172"/>
                    <a:pt x="44" y="172"/>
                  </a:cubicBezTo>
                  <a:cubicBezTo>
                    <a:pt x="44" y="517"/>
                    <a:pt x="44" y="517"/>
                    <a:pt x="44" y="517"/>
                  </a:cubicBezTo>
                  <a:cubicBezTo>
                    <a:pt x="33" y="518"/>
                    <a:pt x="23" y="517"/>
                    <a:pt x="14" y="514"/>
                  </a:cubicBezTo>
                  <a:close/>
                  <a:moveTo>
                    <a:pt x="108" y="506"/>
                  </a:moveTo>
                  <a:cubicBezTo>
                    <a:pt x="108" y="172"/>
                    <a:pt x="108" y="172"/>
                    <a:pt x="108" y="172"/>
                  </a:cubicBezTo>
                  <a:cubicBezTo>
                    <a:pt x="137" y="172"/>
                    <a:pt x="137" y="172"/>
                    <a:pt x="137" y="172"/>
                  </a:cubicBezTo>
                  <a:cubicBezTo>
                    <a:pt x="137" y="509"/>
                    <a:pt x="137" y="509"/>
                    <a:pt x="137" y="509"/>
                  </a:cubicBezTo>
                  <a:cubicBezTo>
                    <a:pt x="127" y="506"/>
                    <a:pt x="117" y="505"/>
                    <a:pt x="108" y="506"/>
                  </a:cubicBezTo>
                  <a:close/>
                  <a:moveTo>
                    <a:pt x="41" y="14"/>
                  </a:moveTo>
                  <a:cubicBezTo>
                    <a:pt x="110" y="14"/>
                    <a:pt x="110" y="14"/>
                    <a:pt x="110" y="14"/>
                  </a:cubicBezTo>
                  <a:cubicBezTo>
                    <a:pt x="125" y="14"/>
                    <a:pt x="137" y="26"/>
                    <a:pt x="137" y="41"/>
                  </a:cubicBezTo>
                  <a:cubicBezTo>
                    <a:pt x="137" y="86"/>
                    <a:pt x="137" y="86"/>
                    <a:pt x="137" y="86"/>
                  </a:cubicBezTo>
                  <a:cubicBezTo>
                    <a:pt x="14" y="86"/>
                    <a:pt x="14" y="86"/>
                    <a:pt x="14" y="86"/>
                  </a:cubicBezTo>
                  <a:cubicBezTo>
                    <a:pt x="14" y="41"/>
                    <a:pt x="14" y="41"/>
                    <a:pt x="14" y="41"/>
                  </a:cubicBezTo>
                  <a:cubicBezTo>
                    <a:pt x="14" y="26"/>
                    <a:pt x="26" y="14"/>
                    <a:pt x="41" y="14"/>
                  </a:cubicBezTo>
                  <a:close/>
                  <a:moveTo>
                    <a:pt x="66" y="617"/>
                  </a:moveTo>
                  <a:cubicBezTo>
                    <a:pt x="85" y="617"/>
                    <a:pt x="85" y="617"/>
                    <a:pt x="85" y="617"/>
                  </a:cubicBezTo>
                  <a:cubicBezTo>
                    <a:pt x="76" y="635"/>
                    <a:pt x="76" y="635"/>
                    <a:pt x="76" y="635"/>
                  </a:cubicBezTo>
                  <a:lnTo>
                    <a:pt x="66" y="617"/>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14"/>
            <p:cNvSpPr>
              <a:spLocks noEditPoints="1"/>
            </p:cNvSpPr>
            <p:nvPr/>
          </p:nvSpPr>
          <p:spPr bwMode="auto">
            <a:xfrm>
              <a:off x="2266" y="1079"/>
              <a:ext cx="142" cy="492"/>
            </a:xfrm>
            <a:custGeom>
              <a:avLst/>
              <a:gdLst>
                <a:gd name="T0" fmla="*/ 183 w 190"/>
                <a:gd name="T1" fmla="*/ 0 h 658"/>
                <a:gd name="T2" fmla="*/ 7 w 190"/>
                <a:gd name="T3" fmla="*/ 0 h 658"/>
                <a:gd name="T4" fmla="*/ 0 w 190"/>
                <a:gd name="T5" fmla="*/ 7 h 658"/>
                <a:gd name="T6" fmla="*/ 0 w 190"/>
                <a:gd name="T7" fmla="*/ 651 h 658"/>
                <a:gd name="T8" fmla="*/ 7 w 190"/>
                <a:gd name="T9" fmla="*/ 658 h 658"/>
                <a:gd name="T10" fmla="*/ 183 w 190"/>
                <a:gd name="T11" fmla="*/ 658 h 658"/>
                <a:gd name="T12" fmla="*/ 190 w 190"/>
                <a:gd name="T13" fmla="*/ 651 h 658"/>
                <a:gd name="T14" fmla="*/ 190 w 190"/>
                <a:gd name="T15" fmla="*/ 7 h 658"/>
                <a:gd name="T16" fmla="*/ 183 w 190"/>
                <a:gd name="T17" fmla="*/ 0 h 658"/>
                <a:gd name="T18" fmla="*/ 14 w 190"/>
                <a:gd name="T19" fmla="*/ 644 h 658"/>
                <a:gd name="T20" fmla="*/ 14 w 190"/>
                <a:gd name="T21" fmla="*/ 14 h 658"/>
                <a:gd name="T22" fmla="*/ 176 w 190"/>
                <a:gd name="T23" fmla="*/ 14 h 658"/>
                <a:gd name="T24" fmla="*/ 176 w 190"/>
                <a:gd name="T25" fmla="*/ 66 h 658"/>
                <a:gd name="T26" fmla="*/ 116 w 190"/>
                <a:gd name="T27" fmla="*/ 66 h 658"/>
                <a:gd name="T28" fmla="*/ 109 w 190"/>
                <a:gd name="T29" fmla="*/ 73 h 658"/>
                <a:gd name="T30" fmla="*/ 116 w 190"/>
                <a:gd name="T31" fmla="*/ 80 h 658"/>
                <a:gd name="T32" fmla="*/ 176 w 190"/>
                <a:gd name="T33" fmla="*/ 80 h 658"/>
                <a:gd name="T34" fmla="*/ 176 w 190"/>
                <a:gd name="T35" fmla="*/ 139 h 658"/>
                <a:gd name="T36" fmla="*/ 95 w 190"/>
                <a:gd name="T37" fmla="*/ 139 h 658"/>
                <a:gd name="T38" fmla="*/ 88 w 190"/>
                <a:gd name="T39" fmla="*/ 146 h 658"/>
                <a:gd name="T40" fmla="*/ 95 w 190"/>
                <a:gd name="T41" fmla="*/ 153 h 658"/>
                <a:gd name="T42" fmla="*/ 176 w 190"/>
                <a:gd name="T43" fmla="*/ 153 h 658"/>
                <a:gd name="T44" fmla="*/ 176 w 190"/>
                <a:gd name="T45" fmla="*/ 212 h 658"/>
                <a:gd name="T46" fmla="*/ 116 w 190"/>
                <a:gd name="T47" fmla="*/ 212 h 658"/>
                <a:gd name="T48" fmla="*/ 109 w 190"/>
                <a:gd name="T49" fmla="*/ 219 h 658"/>
                <a:gd name="T50" fmla="*/ 116 w 190"/>
                <a:gd name="T51" fmla="*/ 226 h 658"/>
                <a:gd name="T52" fmla="*/ 176 w 190"/>
                <a:gd name="T53" fmla="*/ 226 h 658"/>
                <a:gd name="T54" fmla="*/ 176 w 190"/>
                <a:gd name="T55" fmla="*/ 284 h 658"/>
                <a:gd name="T56" fmla="*/ 95 w 190"/>
                <a:gd name="T57" fmla="*/ 284 h 658"/>
                <a:gd name="T58" fmla="*/ 88 w 190"/>
                <a:gd name="T59" fmla="*/ 291 h 658"/>
                <a:gd name="T60" fmla="*/ 95 w 190"/>
                <a:gd name="T61" fmla="*/ 298 h 658"/>
                <a:gd name="T62" fmla="*/ 176 w 190"/>
                <a:gd name="T63" fmla="*/ 298 h 658"/>
                <a:gd name="T64" fmla="*/ 176 w 190"/>
                <a:gd name="T65" fmla="*/ 357 h 658"/>
                <a:gd name="T66" fmla="*/ 116 w 190"/>
                <a:gd name="T67" fmla="*/ 357 h 658"/>
                <a:gd name="T68" fmla="*/ 109 w 190"/>
                <a:gd name="T69" fmla="*/ 364 h 658"/>
                <a:gd name="T70" fmla="*/ 116 w 190"/>
                <a:gd name="T71" fmla="*/ 371 h 658"/>
                <a:gd name="T72" fmla="*/ 176 w 190"/>
                <a:gd name="T73" fmla="*/ 371 h 658"/>
                <a:gd name="T74" fmla="*/ 176 w 190"/>
                <a:gd name="T75" fmla="*/ 429 h 658"/>
                <a:gd name="T76" fmla="*/ 95 w 190"/>
                <a:gd name="T77" fmla="*/ 429 h 658"/>
                <a:gd name="T78" fmla="*/ 88 w 190"/>
                <a:gd name="T79" fmla="*/ 436 h 658"/>
                <a:gd name="T80" fmla="*/ 95 w 190"/>
                <a:gd name="T81" fmla="*/ 443 h 658"/>
                <a:gd name="T82" fmla="*/ 176 w 190"/>
                <a:gd name="T83" fmla="*/ 443 h 658"/>
                <a:gd name="T84" fmla="*/ 176 w 190"/>
                <a:gd name="T85" fmla="*/ 502 h 658"/>
                <a:gd name="T86" fmla="*/ 116 w 190"/>
                <a:gd name="T87" fmla="*/ 502 h 658"/>
                <a:gd name="T88" fmla="*/ 109 w 190"/>
                <a:gd name="T89" fmla="*/ 509 h 658"/>
                <a:gd name="T90" fmla="*/ 116 w 190"/>
                <a:gd name="T91" fmla="*/ 516 h 658"/>
                <a:gd name="T92" fmla="*/ 176 w 190"/>
                <a:gd name="T93" fmla="*/ 516 h 658"/>
                <a:gd name="T94" fmla="*/ 176 w 190"/>
                <a:gd name="T95" fmla="*/ 574 h 658"/>
                <a:gd name="T96" fmla="*/ 95 w 190"/>
                <a:gd name="T97" fmla="*/ 574 h 658"/>
                <a:gd name="T98" fmla="*/ 88 w 190"/>
                <a:gd name="T99" fmla="*/ 581 h 658"/>
                <a:gd name="T100" fmla="*/ 95 w 190"/>
                <a:gd name="T101" fmla="*/ 588 h 658"/>
                <a:gd name="T102" fmla="*/ 176 w 190"/>
                <a:gd name="T103" fmla="*/ 588 h 658"/>
                <a:gd name="T104" fmla="*/ 176 w 190"/>
                <a:gd name="T105" fmla="*/ 644 h 658"/>
                <a:gd name="T106" fmla="*/ 14 w 190"/>
                <a:gd name="T107" fmla="*/ 644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 h="658">
                  <a:moveTo>
                    <a:pt x="183" y="0"/>
                  </a:moveTo>
                  <a:cubicBezTo>
                    <a:pt x="7" y="0"/>
                    <a:pt x="7" y="0"/>
                    <a:pt x="7" y="0"/>
                  </a:cubicBezTo>
                  <a:cubicBezTo>
                    <a:pt x="3" y="0"/>
                    <a:pt x="0" y="3"/>
                    <a:pt x="0" y="7"/>
                  </a:cubicBezTo>
                  <a:cubicBezTo>
                    <a:pt x="0" y="651"/>
                    <a:pt x="0" y="651"/>
                    <a:pt x="0" y="651"/>
                  </a:cubicBezTo>
                  <a:cubicBezTo>
                    <a:pt x="0" y="654"/>
                    <a:pt x="3" y="658"/>
                    <a:pt x="7" y="658"/>
                  </a:cubicBezTo>
                  <a:cubicBezTo>
                    <a:pt x="183" y="658"/>
                    <a:pt x="183" y="658"/>
                    <a:pt x="183" y="658"/>
                  </a:cubicBezTo>
                  <a:cubicBezTo>
                    <a:pt x="187" y="658"/>
                    <a:pt x="190" y="654"/>
                    <a:pt x="190" y="651"/>
                  </a:cubicBezTo>
                  <a:cubicBezTo>
                    <a:pt x="190" y="7"/>
                    <a:pt x="190" y="7"/>
                    <a:pt x="190" y="7"/>
                  </a:cubicBezTo>
                  <a:cubicBezTo>
                    <a:pt x="190" y="3"/>
                    <a:pt x="187" y="0"/>
                    <a:pt x="183" y="0"/>
                  </a:cubicBezTo>
                  <a:close/>
                  <a:moveTo>
                    <a:pt x="14" y="644"/>
                  </a:moveTo>
                  <a:cubicBezTo>
                    <a:pt x="14" y="14"/>
                    <a:pt x="14" y="14"/>
                    <a:pt x="14" y="14"/>
                  </a:cubicBezTo>
                  <a:cubicBezTo>
                    <a:pt x="176" y="14"/>
                    <a:pt x="176" y="14"/>
                    <a:pt x="176" y="14"/>
                  </a:cubicBezTo>
                  <a:cubicBezTo>
                    <a:pt x="176" y="66"/>
                    <a:pt x="176" y="66"/>
                    <a:pt x="176" y="66"/>
                  </a:cubicBezTo>
                  <a:cubicBezTo>
                    <a:pt x="116" y="66"/>
                    <a:pt x="116" y="66"/>
                    <a:pt x="116" y="66"/>
                  </a:cubicBezTo>
                  <a:cubicBezTo>
                    <a:pt x="112" y="66"/>
                    <a:pt x="109" y="70"/>
                    <a:pt x="109" y="73"/>
                  </a:cubicBezTo>
                  <a:cubicBezTo>
                    <a:pt x="109" y="77"/>
                    <a:pt x="112" y="80"/>
                    <a:pt x="116" y="80"/>
                  </a:cubicBezTo>
                  <a:cubicBezTo>
                    <a:pt x="176" y="80"/>
                    <a:pt x="176" y="80"/>
                    <a:pt x="176" y="80"/>
                  </a:cubicBezTo>
                  <a:cubicBezTo>
                    <a:pt x="176" y="139"/>
                    <a:pt x="176" y="139"/>
                    <a:pt x="176" y="139"/>
                  </a:cubicBezTo>
                  <a:cubicBezTo>
                    <a:pt x="95" y="139"/>
                    <a:pt x="95" y="139"/>
                    <a:pt x="95" y="139"/>
                  </a:cubicBezTo>
                  <a:cubicBezTo>
                    <a:pt x="91" y="139"/>
                    <a:pt x="88" y="142"/>
                    <a:pt x="88" y="146"/>
                  </a:cubicBezTo>
                  <a:cubicBezTo>
                    <a:pt x="88" y="150"/>
                    <a:pt x="91" y="153"/>
                    <a:pt x="95" y="153"/>
                  </a:cubicBezTo>
                  <a:cubicBezTo>
                    <a:pt x="176" y="153"/>
                    <a:pt x="176" y="153"/>
                    <a:pt x="176" y="153"/>
                  </a:cubicBezTo>
                  <a:cubicBezTo>
                    <a:pt x="176" y="212"/>
                    <a:pt x="176" y="212"/>
                    <a:pt x="176" y="212"/>
                  </a:cubicBezTo>
                  <a:cubicBezTo>
                    <a:pt x="116" y="212"/>
                    <a:pt x="116" y="212"/>
                    <a:pt x="116" y="212"/>
                  </a:cubicBezTo>
                  <a:cubicBezTo>
                    <a:pt x="112" y="212"/>
                    <a:pt x="109" y="215"/>
                    <a:pt x="109" y="219"/>
                  </a:cubicBezTo>
                  <a:cubicBezTo>
                    <a:pt x="109" y="222"/>
                    <a:pt x="112" y="226"/>
                    <a:pt x="116" y="226"/>
                  </a:cubicBezTo>
                  <a:cubicBezTo>
                    <a:pt x="176" y="226"/>
                    <a:pt x="176" y="226"/>
                    <a:pt x="176" y="226"/>
                  </a:cubicBezTo>
                  <a:cubicBezTo>
                    <a:pt x="176" y="284"/>
                    <a:pt x="176" y="284"/>
                    <a:pt x="176" y="284"/>
                  </a:cubicBezTo>
                  <a:cubicBezTo>
                    <a:pt x="95" y="284"/>
                    <a:pt x="95" y="284"/>
                    <a:pt x="95" y="284"/>
                  </a:cubicBezTo>
                  <a:cubicBezTo>
                    <a:pt x="91" y="284"/>
                    <a:pt x="88" y="287"/>
                    <a:pt x="88" y="291"/>
                  </a:cubicBezTo>
                  <a:cubicBezTo>
                    <a:pt x="88" y="295"/>
                    <a:pt x="91" y="298"/>
                    <a:pt x="95" y="298"/>
                  </a:cubicBezTo>
                  <a:cubicBezTo>
                    <a:pt x="176" y="298"/>
                    <a:pt x="176" y="298"/>
                    <a:pt x="176" y="298"/>
                  </a:cubicBezTo>
                  <a:cubicBezTo>
                    <a:pt x="176" y="357"/>
                    <a:pt x="176" y="357"/>
                    <a:pt x="176" y="357"/>
                  </a:cubicBezTo>
                  <a:cubicBezTo>
                    <a:pt x="116" y="357"/>
                    <a:pt x="116" y="357"/>
                    <a:pt x="116" y="357"/>
                  </a:cubicBezTo>
                  <a:cubicBezTo>
                    <a:pt x="112" y="357"/>
                    <a:pt x="109" y="360"/>
                    <a:pt x="109" y="364"/>
                  </a:cubicBezTo>
                  <a:cubicBezTo>
                    <a:pt x="109" y="368"/>
                    <a:pt x="112" y="371"/>
                    <a:pt x="116" y="371"/>
                  </a:cubicBezTo>
                  <a:cubicBezTo>
                    <a:pt x="176" y="371"/>
                    <a:pt x="176" y="371"/>
                    <a:pt x="176" y="371"/>
                  </a:cubicBezTo>
                  <a:cubicBezTo>
                    <a:pt x="176" y="429"/>
                    <a:pt x="176" y="429"/>
                    <a:pt x="176" y="429"/>
                  </a:cubicBezTo>
                  <a:cubicBezTo>
                    <a:pt x="95" y="429"/>
                    <a:pt x="95" y="429"/>
                    <a:pt x="95" y="429"/>
                  </a:cubicBezTo>
                  <a:cubicBezTo>
                    <a:pt x="91" y="429"/>
                    <a:pt x="88" y="432"/>
                    <a:pt x="88" y="436"/>
                  </a:cubicBezTo>
                  <a:cubicBezTo>
                    <a:pt x="88" y="440"/>
                    <a:pt x="91" y="443"/>
                    <a:pt x="95" y="443"/>
                  </a:cubicBezTo>
                  <a:cubicBezTo>
                    <a:pt x="176" y="443"/>
                    <a:pt x="176" y="443"/>
                    <a:pt x="176" y="443"/>
                  </a:cubicBezTo>
                  <a:cubicBezTo>
                    <a:pt x="176" y="502"/>
                    <a:pt x="176" y="502"/>
                    <a:pt x="176" y="502"/>
                  </a:cubicBezTo>
                  <a:cubicBezTo>
                    <a:pt x="116" y="502"/>
                    <a:pt x="116" y="502"/>
                    <a:pt x="116" y="502"/>
                  </a:cubicBezTo>
                  <a:cubicBezTo>
                    <a:pt x="112" y="502"/>
                    <a:pt x="109" y="505"/>
                    <a:pt x="109" y="509"/>
                  </a:cubicBezTo>
                  <a:cubicBezTo>
                    <a:pt x="109" y="513"/>
                    <a:pt x="112" y="516"/>
                    <a:pt x="116" y="516"/>
                  </a:cubicBezTo>
                  <a:cubicBezTo>
                    <a:pt x="176" y="516"/>
                    <a:pt x="176" y="516"/>
                    <a:pt x="176" y="516"/>
                  </a:cubicBezTo>
                  <a:cubicBezTo>
                    <a:pt x="176" y="574"/>
                    <a:pt x="176" y="574"/>
                    <a:pt x="176" y="574"/>
                  </a:cubicBezTo>
                  <a:cubicBezTo>
                    <a:pt x="95" y="574"/>
                    <a:pt x="95" y="574"/>
                    <a:pt x="95" y="574"/>
                  </a:cubicBezTo>
                  <a:cubicBezTo>
                    <a:pt x="91" y="574"/>
                    <a:pt x="88" y="577"/>
                    <a:pt x="88" y="581"/>
                  </a:cubicBezTo>
                  <a:cubicBezTo>
                    <a:pt x="88" y="585"/>
                    <a:pt x="91" y="588"/>
                    <a:pt x="95" y="588"/>
                  </a:cubicBezTo>
                  <a:cubicBezTo>
                    <a:pt x="176" y="588"/>
                    <a:pt x="176" y="588"/>
                    <a:pt x="176" y="588"/>
                  </a:cubicBezTo>
                  <a:cubicBezTo>
                    <a:pt x="176" y="644"/>
                    <a:pt x="176" y="644"/>
                    <a:pt x="176" y="644"/>
                  </a:cubicBezTo>
                  <a:lnTo>
                    <a:pt x="14" y="64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9" name="Group 17"/>
          <p:cNvGrpSpPr>
            <a:grpSpLocks noChangeAspect="1"/>
          </p:cNvGrpSpPr>
          <p:nvPr/>
        </p:nvGrpSpPr>
        <p:grpSpPr bwMode="auto">
          <a:xfrm>
            <a:off x="7180510" y="2219848"/>
            <a:ext cx="502413" cy="773555"/>
            <a:chOff x="3385" y="1139"/>
            <a:chExt cx="252" cy="388"/>
          </a:xfrm>
          <a:solidFill>
            <a:schemeClr val="accent5"/>
          </a:solidFill>
        </p:grpSpPr>
        <p:sp>
          <p:nvSpPr>
            <p:cNvPr id="41" name="Freeform 18"/>
            <p:cNvSpPr>
              <a:spLocks/>
            </p:cNvSpPr>
            <p:nvPr/>
          </p:nvSpPr>
          <p:spPr bwMode="auto">
            <a:xfrm>
              <a:off x="3385" y="1139"/>
              <a:ext cx="252" cy="388"/>
            </a:xfrm>
            <a:custGeom>
              <a:avLst/>
              <a:gdLst>
                <a:gd name="T0" fmla="*/ 110 w 419"/>
                <a:gd name="T1" fmla="*/ 651 h 651"/>
                <a:gd name="T2" fmla="*/ 0 w 419"/>
                <a:gd name="T3" fmla="*/ 538 h 651"/>
                <a:gd name="T4" fmla="*/ 7 w 419"/>
                <a:gd name="T5" fmla="*/ 531 h 651"/>
                <a:gd name="T6" fmla="*/ 14 w 419"/>
                <a:gd name="T7" fmla="*/ 538 h 651"/>
                <a:gd name="T8" fmla="*/ 110 w 419"/>
                <a:gd name="T9" fmla="*/ 637 h 651"/>
                <a:gd name="T10" fmla="*/ 243 w 419"/>
                <a:gd name="T11" fmla="*/ 519 h 651"/>
                <a:gd name="T12" fmla="*/ 307 w 419"/>
                <a:gd name="T13" fmla="*/ 429 h 651"/>
                <a:gd name="T14" fmla="*/ 405 w 419"/>
                <a:gd name="T15" fmla="*/ 226 h 651"/>
                <a:gd name="T16" fmla="*/ 216 w 419"/>
                <a:gd name="T17" fmla="*/ 14 h 651"/>
                <a:gd name="T18" fmla="*/ 48 w 419"/>
                <a:gd name="T19" fmla="*/ 173 h 651"/>
                <a:gd name="T20" fmla="*/ 41 w 419"/>
                <a:gd name="T21" fmla="*/ 180 h 651"/>
                <a:gd name="T22" fmla="*/ 34 w 419"/>
                <a:gd name="T23" fmla="*/ 173 h 651"/>
                <a:gd name="T24" fmla="*/ 216 w 419"/>
                <a:gd name="T25" fmla="*/ 0 h 651"/>
                <a:gd name="T26" fmla="*/ 350 w 419"/>
                <a:gd name="T27" fmla="*/ 52 h 651"/>
                <a:gd name="T28" fmla="*/ 419 w 419"/>
                <a:gd name="T29" fmla="*/ 226 h 651"/>
                <a:gd name="T30" fmla="*/ 318 w 419"/>
                <a:gd name="T31" fmla="*/ 438 h 651"/>
                <a:gd name="T32" fmla="*/ 256 w 419"/>
                <a:gd name="T33" fmla="*/ 523 h 651"/>
                <a:gd name="T34" fmla="*/ 110 w 419"/>
                <a:gd name="T35" fmla="*/ 651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9" h="651">
                  <a:moveTo>
                    <a:pt x="110" y="651"/>
                  </a:moveTo>
                  <a:cubicBezTo>
                    <a:pt x="52" y="651"/>
                    <a:pt x="0" y="574"/>
                    <a:pt x="0" y="538"/>
                  </a:cubicBezTo>
                  <a:cubicBezTo>
                    <a:pt x="0" y="534"/>
                    <a:pt x="4" y="531"/>
                    <a:pt x="7" y="531"/>
                  </a:cubicBezTo>
                  <a:cubicBezTo>
                    <a:pt x="11" y="531"/>
                    <a:pt x="14" y="534"/>
                    <a:pt x="14" y="538"/>
                  </a:cubicBezTo>
                  <a:cubicBezTo>
                    <a:pt x="14" y="569"/>
                    <a:pt x="63" y="637"/>
                    <a:pt x="110" y="637"/>
                  </a:cubicBezTo>
                  <a:cubicBezTo>
                    <a:pt x="168" y="637"/>
                    <a:pt x="217" y="593"/>
                    <a:pt x="243" y="519"/>
                  </a:cubicBezTo>
                  <a:cubicBezTo>
                    <a:pt x="254" y="486"/>
                    <a:pt x="280" y="458"/>
                    <a:pt x="307" y="429"/>
                  </a:cubicBezTo>
                  <a:cubicBezTo>
                    <a:pt x="353" y="379"/>
                    <a:pt x="405" y="324"/>
                    <a:pt x="405" y="226"/>
                  </a:cubicBezTo>
                  <a:cubicBezTo>
                    <a:pt x="405" y="58"/>
                    <a:pt x="282" y="14"/>
                    <a:pt x="216" y="14"/>
                  </a:cubicBezTo>
                  <a:cubicBezTo>
                    <a:pt x="134" y="14"/>
                    <a:pt x="48" y="96"/>
                    <a:pt x="48" y="173"/>
                  </a:cubicBezTo>
                  <a:cubicBezTo>
                    <a:pt x="48" y="177"/>
                    <a:pt x="45" y="180"/>
                    <a:pt x="41" y="180"/>
                  </a:cubicBezTo>
                  <a:cubicBezTo>
                    <a:pt x="37" y="180"/>
                    <a:pt x="34" y="177"/>
                    <a:pt x="34" y="173"/>
                  </a:cubicBezTo>
                  <a:cubicBezTo>
                    <a:pt x="34" y="89"/>
                    <a:pt x="128" y="0"/>
                    <a:pt x="216" y="0"/>
                  </a:cubicBezTo>
                  <a:cubicBezTo>
                    <a:pt x="265" y="0"/>
                    <a:pt x="314" y="19"/>
                    <a:pt x="350" y="52"/>
                  </a:cubicBezTo>
                  <a:cubicBezTo>
                    <a:pt x="381" y="80"/>
                    <a:pt x="419" y="133"/>
                    <a:pt x="419" y="226"/>
                  </a:cubicBezTo>
                  <a:cubicBezTo>
                    <a:pt x="419" y="329"/>
                    <a:pt x="365" y="387"/>
                    <a:pt x="318" y="438"/>
                  </a:cubicBezTo>
                  <a:cubicBezTo>
                    <a:pt x="291" y="466"/>
                    <a:pt x="267" y="493"/>
                    <a:pt x="256" y="523"/>
                  </a:cubicBezTo>
                  <a:cubicBezTo>
                    <a:pt x="229" y="603"/>
                    <a:pt x="174" y="651"/>
                    <a:pt x="110" y="65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2" name="Freeform 19"/>
            <p:cNvSpPr>
              <a:spLocks/>
            </p:cNvSpPr>
            <p:nvPr/>
          </p:nvSpPr>
          <p:spPr bwMode="auto">
            <a:xfrm>
              <a:off x="3440" y="1197"/>
              <a:ext cx="143" cy="189"/>
            </a:xfrm>
            <a:custGeom>
              <a:avLst/>
              <a:gdLst>
                <a:gd name="T0" fmla="*/ 7 w 238"/>
                <a:gd name="T1" fmla="*/ 317 h 317"/>
                <a:gd name="T2" fmla="*/ 0 w 238"/>
                <a:gd name="T3" fmla="*/ 311 h 317"/>
                <a:gd name="T4" fmla="*/ 6 w 238"/>
                <a:gd name="T5" fmla="*/ 303 h 317"/>
                <a:gd name="T6" fmla="*/ 60 w 238"/>
                <a:gd name="T7" fmla="*/ 253 h 317"/>
                <a:gd name="T8" fmla="*/ 47 w 238"/>
                <a:gd name="T9" fmla="*/ 220 h 317"/>
                <a:gd name="T10" fmla="*/ 30 w 238"/>
                <a:gd name="T11" fmla="*/ 177 h 317"/>
                <a:gd name="T12" fmla="*/ 142 w 238"/>
                <a:gd name="T13" fmla="*/ 0 h 317"/>
                <a:gd name="T14" fmla="*/ 237 w 238"/>
                <a:gd name="T15" fmla="*/ 94 h 317"/>
                <a:gd name="T16" fmla="*/ 231 w 238"/>
                <a:gd name="T17" fmla="*/ 101 h 317"/>
                <a:gd name="T18" fmla="*/ 223 w 238"/>
                <a:gd name="T19" fmla="*/ 95 h 317"/>
                <a:gd name="T20" fmla="*/ 142 w 238"/>
                <a:gd name="T21" fmla="*/ 14 h 317"/>
                <a:gd name="T22" fmla="*/ 44 w 238"/>
                <a:gd name="T23" fmla="*/ 177 h 317"/>
                <a:gd name="T24" fmla="*/ 57 w 238"/>
                <a:gd name="T25" fmla="*/ 209 h 317"/>
                <a:gd name="T26" fmla="*/ 74 w 238"/>
                <a:gd name="T27" fmla="*/ 253 h 317"/>
                <a:gd name="T28" fmla="*/ 40 w 238"/>
                <a:gd name="T29" fmla="*/ 305 h 317"/>
                <a:gd name="T30" fmla="*/ 8 w 238"/>
                <a:gd name="T31" fmla="*/ 317 h 317"/>
                <a:gd name="T32" fmla="*/ 7 w 238"/>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8" h="317">
                  <a:moveTo>
                    <a:pt x="7" y="317"/>
                  </a:moveTo>
                  <a:cubicBezTo>
                    <a:pt x="4" y="317"/>
                    <a:pt x="1" y="314"/>
                    <a:pt x="0" y="311"/>
                  </a:cubicBezTo>
                  <a:cubicBezTo>
                    <a:pt x="0" y="307"/>
                    <a:pt x="2" y="303"/>
                    <a:pt x="6" y="303"/>
                  </a:cubicBezTo>
                  <a:cubicBezTo>
                    <a:pt x="8" y="302"/>
                    <a:pt x="60" y="294"/>
                    <a:pt x="60" y="253"/>
                  </a:cubicBezTo>
                  <a:cubicBezTo>
                    <a:pt x="60" y="232"/>
                    <a:pt x="54" y="226"/>
                    <a:pt x="47" y="220"/>
                  </a:cubicBezTo>
                  <a:cubicBezTo>
                    <a:pt x="39" y="212"/>
                    <a:pt x="30" y="203"/>
                    <a:pt x="30" y="177"/>
                  </a:cubicBezTo>
                  <a:cubicBezTo>
                    <a:pt x="30" y="37"/>
                    <a:pt x="104" y="0"/>
                    <a:pt x="142" y="0"/>
                  </a:cubicBezTo>
                  <a:cubicBezTo>
                    <a:pt x="174" y="0"/>
                    <a:pt x="229" y="12"/>
                    <a:pt x="237" y="94"/>
                  </a:cubicBezTo>
                  <a:cubicBezTo>
                    <a:pt x="238" y="98"/>
                    <a:pt x="235" y="101"/>
                    <a:pt x="231" y="101"/>
                  </a:cubicBezTo>
                  <a:cubicBezTo>
                    <a:pt x="227" y="102"/>
                    <a:pt x="224" y="99"/>
                    <a:pt x="223" y="95"/>
                  </a:cubicBezTo>
                  <a:cubicBezTo>
                    <a:pt x="216" y="28"/>
                    <a:pt x="175" y="14"/>
                    <a:pt x="142" y="14"/>
                  </a:cubicBezTo>
                  <a:cubicBezTo>
                    <a:pt x="108" y="14"/>
                    <a:pt x="44" y="48"/>
                    <a:pt x="44" y="177"/>
                  </a:cubicBezTo>
                  <a:cubicBezTo>
                    <a:pt x="44" y="197"/>
                    <a:pt x="50" y="203"/>
                    <a:pt x="57" y="209"/>
                  </a:cubicBezTo>
                  <a:cubicBezTo>
                    <a:pt x="65" y="217"/>
                    <a:pt x="74" y="226"/>
                    <a:pt x="74" y="253"/>
                  </a:cubicBezTo>
                  <a:cubicBezTo>
                    <a:pt x="74" y="275"/>
                    <a:pt x="62" y="293"/>
                    <a:pt x="40" y="305"/>
                  </a:cubicBezTo>
                  <a:cubicBezTo>
                    <a:pt x="25" y="314"/>
                    <a:pt x="9" y="317"/>
                    <a:pt x="8" y="317"/>
                  </a:cubicBezTo>
                  <a:cubicBezTo>
                    <a:pt x="8" y="317"/>
                    <a:pt x="8" y="317"/>
                    <a:pt x="7" y="317"/>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4" name="Group 22"/>
          <p:cNvGrpSpPr>
            <a:grpSpLocks noChangeAspect="1"/>
          </p:cNvGrpSpPr>
          <p:nvPr/>
        </p:nvGrpSpPr>
        <p:grpSpPr bwMode="auto">
          <a:xfrm>
            <a:off x="9538304" y="2270627"/>
            <a:ext cx="1129696" cy="700480"/>
            <a:chOff x="2060" y="1110"/>
            <a:chExt cx="1645" cy="1020"/>
          </a:xfrm>
          <a:solidFill>
            <a:schemeClr val="bg2"/>
          </a:solidFill>
        </p:grpSpPr>
        <p:sp>
          <p:nvSpPr>
            <p:cNvPr id="46" name="Freeform 23"/>
            <p:cNvSpPr>
              <a:spLocks noEditPoints="1"/>
            </p:cNvSpPr>
            <p:nvPr/>
          </p:nvSpPr>
          <p:spPr bwMode="auto">
            <a:xfrm>
              <a:off x="2060" y="2006"/>
              <a:ext cx="1645" cy="124"/>
            </a:xfrm>
            <a:custGeom>
              <a:avLst/>
              <a:gdLst>
                <a:gd name="T0" fmla="*/ 649 w 693"/>
                <a:gd name="T1" fmla="*/ 52 h 52"/>
                <a:gd name="T2" fmla="*/ 44 w 693"/>
                <a:gd name="T3" fmla="*/ 52 h 52"/>
                <a:gd name="T4" fmla="*/ 0 w 693"/>
                <a:gd name="T5" fmla="*/ 7 h 52"/>
                <a:gd name="T6" fmla="*/ 7 w 693"/>
                <a:gd name="T7" fmla="*/ 0 h 52"/>
                <a:gd name="T8" fmla="*/ 686 w 693"/>
                <a:gd name="T9" fmla="*/ 0 h 52"/>
                <a:gd name="T10" fmla="*/ 693 w 693"/>
                <a:gd name="T11" fmla="*/ 7 h 52"/>
                <a:gd name="T12" fmla="*/ 649 w 693"/>
                <a:gd name="T13" fmla="*/ 52 h 52"/>
                <a:gd name="T14" fmla="*/ 15 w 693"/>
                <a:gd name="T15" fmla="*/ 14 h 52"/>
                <a:gd name="T16" fmla="*/ 44 w 693"/>
                <a:gd name="T17" fmla="*/ 38 h 52"/>
                <a:gd name="T18" fmla="*/ 649 w 693"/>
                <a:gd name="T19" fmla="*/ 38 h 52"/>
                <a:gd name="T20" fmla="*/ 678 w 693"/>
                <a:gd name="T21" fmla="*/ 14 h 52"/>
                <a:gd name="T22" fmla="*/ 15 w 693"/>
                <a:gd name="T23" fmla="*/ 1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3" h="52">
                  <a:moveTo>
                    <a:pt x="649" y="52"/>
                  </a:moveTo>
                  <a:cubicBezTo>
                    <a:pt x="44" y="52"/>
                    <a:pt x="44" y="52"/>
                    <a:pt x="44" y="52"/>
                  </a:cubicBezTo>
                  <a:cubicBezTo>
                    <a:pt x="20" y="52"/>
                    <a:pt x="0" y="32"/>
                    <a:pt x="0" y="7"/>
                  </a:cubicBezTo>
                  <a:cubicBezTo>
                    <a:pt x="0" y="3"/>
                    <a:pt x="3" y="0"/>
                    <a:pt x="7" y="0"/>
                  </a:cubicBezTo>
                  <a:cubicBezTo>
                    <a:pt x="686" y="0"/>
                    <a:pt x="686" y="0"/>
                    <a:pt x="686" y="0"/>
                  </a:cubicBezTo>
                  <a:cubicBezTo>
                    <a:pt x="690" y="0"/>
                    <a:pt x="693" y="3"/>
                    <a:pt x="693" y="7"/>
                  </a:cubicBezTo>
                  <a:cubicBezTo>
                    <a:pt x="693" y="32"/>
                    <a:pt x="673" y="52"/>
                    <a:pt x="649" y="52"/>
                  </a:cubicBezTo>
                  <a:close/>
                  <a:moveTo>
                    <a:pt x="15" y="14"/>
                  </a:moveTo>
                  <a:cubicBezTo>
                    <a:pt x="18" y="28"/>
                    <a:pt x="30" y="38"/>
                    <a:pt x="44" y="38"/>
                  </a:cubicBezTo>
                  <a:cubicBezTo>
                    <a:pt x="649" y="38"/>
                    <a:pt x="649" y="38"/>
                    <a:pt x="649" y="38"/>
                  </a:cubicBezTo>
                  <a:cubicBezTo>
                    <a:pt x="663" y="38"/>
                    <a:pt x="675" y="28"/>
                    <a:pt x="678" y="14"/>
                  </a:cubicBezTo>
                  <a:lnTo>
                    <a:pt x="15" y="1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7" name="Freeform 24"/>
            <p:cNvSpPr>
              <a:spLocks noEditPoints="1"/>
            </p:cNvSpPr>
            <p:nvPr/>
          </p:nvSpPr>
          <p:spPr bwMode="auto">
            <a:xfrm>
              <a:off x="2236" y="1110"/>
              <a:ext cx="1293" cy="856"/>
            </a:xfrm>
            <a:custGeom>
              <a:avLst/>
              <a:gdLst>
                <a:gd name="T0" fmla="*/ 516 w 545"/>
                <a:gd name="T1" fmla="*/ 360 h 360"/>
                <a:gd name="T2" fmla="*/ 29 w 545"/>
                <a:gd name="T3" fmla="*/ 360 h 360"/>
                <a:gd name="T4" fmla="*/ 0 w 545"/>
                <a:gd name="T5" fmla="*/ 332 h 360"/>
                <a:gd name="T6" fmla="*/ 0 w 545"/>
                <a:gd name="T7" fmla="*/ 29 h 360"/>
                <a:gd name="T8" fmla="*/ 29 w 545"/>
                <a:gd name="T9" fmla="*/ 0 h 360"/>
                <a:gd name="T10" fmla="*/ 516 w 545"/>
                <a:gd name="T11" fmla="*/ 0 h 360"/>
                <a:gd name="T12" fmla="*/ 545 w 545"/>
                <a:gd name="T13" fmla="*/ 29 h 360"/>
                <a:gd name="T14" fmla="*/ 545 w 545"/>
                <a:gd name="T15" fmla="*/ 332 h 360"/>
                <a:gd name="T16" fmla="*/ 516 w 545"/>
                <a:gd name="T17" fmla="*/ 360 h 360"/>
                <a:gd name="T18" fmla="*/ 29 w 545"/>
                <a:gd name="T19" fmla="*/ 14 h 360"/>
                <a:gd name="T20" fmla="*/ 14 w 545"/>
                <a:gd name="T21" fmla="*/ 29 h 360"/>
                <a:gd name="T22" fmla="*/ 14 w 545"/>
                <a:gd name="T23" fmla="*/ 332 h 360"/>
                <a:gd name="T24" fmla="*/ 29 w 545"/>
                <a:gd name="T25" fmla="*/ 346 h 360"/>
                <a:gd name="T26" fmla="*/ 516 w 545"/>
                <a:gd name="T27" fmla="*/ 346 h 360"/>
                <a:gd name="T28" fmla="*/ 531 w 545"/>
                <a:gd name="T29" fmla="*/ 332 h 360"/>
                <a:gd name="T30" fmla="*/ 531 w 545"/>
                <a:gd name="T31" fmla="*/ 29 h 360"/>
                <a:gd name="T32" fmla="*/ 516 w 545"/>
                <a:gd name="T33" fmla="*/ 14 h 360"/>
                <a:gd name="T34" fmla="*/ 29 w 545"/>
                <a:gd name="T35" fmla="*/ 14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5" h="360">
                  <a:moveTo>
                    <a:pt x="516" y="360"/>
                  </a:moveTo>
                  <a:cubicBezTo>
                    <a:pt x="29" y="360"/>
                    <a:pt x="29" y="360"/>
                    <a:pt x="29" y="360"/>
                  </a:cubicBezTo>
                  <a:cubicBezTo>
                    <a:pt x="13" y="360"/>
                    <a:pt x="0" y="347"/>
                    <a:pt x="0" y="332"/>
                  </a:cubicBezTo>
                  <a:cubicBezTo>
                    <a:pt x="0" y="29"/>
                    <a:pt x="0" y="29"/>
                    <a:pt x="0" y="29"/>
                  </a:cubicBezTo>
                  <a:cubicBezTo>
                    <a:pt x="0" y="13"/>
                    <a:pt x="13" y="0"/>
                    <a:pt x="29" y="0"/>
                  </a:cubicBezTo>
                  <a:cubicBezTo>
                    <a:pt x="516" y="0"/>
                    <a:pt x="516" y="0"/>
                    <a:pt x="516" y="0"/>
                  </a:cubicBezTo>
                  <a:cubicBezTo>
                    <a:pt x="532" y="0"/>
                    <a:pt x="545" y="13"/>
                    <a:pt x="545" y="29"/>
                  </a:cubicBezTo>
                  <a:cubicBezTo>
                    <a:pt x="545" y="332"/>
                    <a:pt x="545" y="332"/>
                    <a:pt x="545" y="332"/>
                  </a:cubicBezTo>
                  <a:cubicBezTo>
                    <a:pt x="545" y="347"/>
                    <a:pt x="532" y="360"/>
                    <a:pt x="516" y="360"/>
                  </a:cubicBezTo>
                  <a:close/>
                  <a:moveTo>
                    <a:pt x="29" y="14"/>
                  </a:moveTo>
                  <a:cubicBezTo>
                    <a:pt x="21" y="14"/>
                    <a:pt x="14" y="21"/>
                    <a:pt x="14" y="29"/>
                  </a:cubicBezTo>
                  <a:cubicBezTo>
                    <a:pt x="14" y="332"/>
                    <a:pt x="14" y="332"/>
                    <a:pt x="14" y="332"/>
                  </a:cubicBezTo>
                  <a:cubicBezTo>
                    <a:pt x="14" y="340"/>
                    <a:pt x="21" y="346"/>
                    <a:pt x="29" y="346"/>
                  </a:cubicBezTo>
                  <a:cubicBezTo>
                    <a:pt x="516" y="346"/>
                    <a:pt x="516" y="346"/>
                    <a:pt x="516" y="346"/>
                  </a:cubicBezTo>
                  <a:cubicBezTo>
                    <a:pt x="524" y="346"/>
                    <a:pt x="531" y="340"/>
                    <a:pt x="531" y="332"/>
                  </a:cubicBezTo>
                  <a:cubicBezTo>
                    <a:pt x="531" y="29"/>
                    <a:pt x="531" y="29"/>
                    <a:pt x="531" y="29"/>
                  </a:cubicBezTo>
                  <a:cubicBezTo>
                    <a:pt x="531" y="21"/>
                    <a:pt x="524" y="14"/>
                    <a:pt x="516" y="14"/>
                  </a:cubicBezTo>
                  <a:lnTo>
                    <a:pt x="29" y="14"/>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2717176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par>
                                <p:cTn id="28" presetID="10" presetClass="entr" presetSubtype="0"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fade">
                                      <p:cBhvr>
                                        <p:cTn id="30" dur="500"/>
                                        <p:tgtEl>
                                          <p:spTgt spid="2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500"/>
                                        <p:tgtEl>
                                          <p:spTgt spid="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par>
                                <p:cTn id="42" presetID="10" presetClass="entr" presetSubtype="0" fill="hold"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500"/>
                                        <p:tgtEl>
                                          <p:spTgt spid="7"/>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500"/>
                                        <p:tgtEl>
                                          <p:spTgt spid="11"/>
                                        </p:tgtEl>
                                      </p:cBhvr>
                                    </p:animEffect>
                                  </p:childTnLst>
                                </p:cTn>
                              </p:par>
                              <p:par>
                                <p:cTn id="53" presetID="10" presetClass="entr" presetSubtype="0"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21" grpId="0"/>
      <p:bldP spid="22" grpId="0"/>
      <p:bldP spid="23" grpId="0"/>
      <p:bldP spid="24" grpId="0"/>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Xxxxxxxxxxx</a:t>
            </a:r>
            <a:r>
              <a:rPr lang="en-US" dirty="0"/>
              <a:t> xxx </a:t>
            </a:r>
            <a:r>
              <a:rPr lang="en-US" dirty="0" err="1"/>
              <a:t>xxxxxxxxx</a:t>
            </a:r>
            <a:r>
              <a:rPr lang="en-US" dirty="0"/>
              <a:t> xx</a:t>
            </a:r>
          </a:p>
        </p:txBody>
      </p:sp>
      <p:sp>
        <p:nvSpPr>
          <p:cNvPr id="3" name="Text Placeholder 2"/>
          <p:cNvSpPr>
            <a:spLocks noGrp="1"/>
          </p:cNvSpPr>
          <p:nvPr>
            <p:ph type="body" sz="quarter" idx="10"/>
          </p:nvPr>
        </p:nvSpPr>
        <p:spPr/>
        <p:txBody>
          <a:bodyPr/>
          <a:lstStyle/>
          <a:p>
            <a:r>
              <a:rPr lang="en-US" dirty="0"/>
              <a:t>Xx </a:t>
            </a:r>
            <a:r>
              <a:rPr lang="en-US" dirty="0" err="1"/>
              <a:t>xx</a:t>
            </a:r>
            <a:r>
              <a:rPr lang="en-US" dirty="0"/>
              <a:t> </a:t>
            </a:r>
            <a:r>
              <a:rPr lang="en-US" dirty="0" err="1"/>
              <a:t>xxxxxxxxxxxxx</a:t>
            </a:r>
            <a:r>
              <a:rPr lang="en-US" dirty="0"/>
              <a:t> </a:t>
            </a:r>
            <a:r>
              <a:rPr lang="en-US" dirty="0" err="1"/>
              <a:t>xxxx</a:t>
            </a:r>
            <a:r>
              <a:rPr lang="en-US" dirty="0"/>
              <a:t> x </a:t>
            </a:r>
          </a:p>
        </p:txBody>
      </p:sp>
      <p:sp>
        <p:nvSpPr>
          <p:cNvPr id="4" name="Rectangle 3"/>
          <p:cNvSpPr/>
          <p:nvPr/>
        </p:nvSpPr>
        <p:spPr>
          <a:xfrm>
            <a:off x="1739017" y="1790700"/>
            <a:ext cx="2736803" cy="251894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accent1"/>
                </a:solidFill>
              </a:rPr>
              <a:t>Xxxxx</a:t>
            </a:r>
            <a:r>
              <a:rPr lang="en-US" sz="2133" dirty="0">
                <a:solidFill>
                  <a:schemeClr val="accent1"/>
                </a:solidFill>
              </a:rPr>
              <a:t> </a:t>
            </a:r>
            <a:r>
              <a:rPr lang="en-US" sz="2133" dirty="0" err="1">
                <a:solidFill>
                  <a:schemeClr val="accent1"/>
                </a:solidFill>
              </a:rPr>
              <a:t>xxxx</a:t>
            </a:r>
            <a:endParaRPr lang="en-US" sz="2133" dirty="0">
              <a:solidFill>
                <a:schemeClr val="accent1"/>
              </a:solidFill>
            </a:endParaRPr>
          </a:p>
          <a:p>
            <a:pPr algn="ctr" defTabSz="888978">
              <a:lnSpc>
                <a:spcPct val="90000"/>
              </a:lnSpc>
              <a:spcBef>
                <a:spcPct val="0"/>
              </a:spcBef>
              <a:spcAft>
                <a:spcPts val="267"/>
              </a:spcAft>
            </a:pPr>
            <a:r>
              <a:rPr lang="en-US" sz="1467" dirty="0">
                <a:solidFill>
                  <a:schemeClr val="tx1"/>
                </a:solidFill>
              </a:rPr>
              <a:t>Xx </a:t>
            </a:r>
            <a:r>
              <a:rPr lang="en-US" sz="1467" dirty="0" err="1">
                <a:solidFill>
                  <a:schemeClr val="tx1"/>
                </a:solidFill>
              </a:rPr>
              <a:t>xx</a:t>
            </a:r>
            <a:r>
              <a:rPr lang="en-US" sz="1467" dirty="0">
                <a:solidFill>
                  <a:schemeClr val="tx1"/>
                </a:solidFill>
              </a:rPr>
              <a:t> </a:t>
            </a:r>
            <a:r>
              <a:rPr lang="en-US" sz="1467" dirty="0" err="1">
                <a:solidFill>
                  <a:schemeClr val="tx1"/>
                </a:solidFill>
              </a:rPr>
              <a:t>xxxxxxxxxxxxx</a:t>
            </a:r>
            <a:r>
              <a:rPr lang="en-US" sz="1467" dirty="0">
                <a:solidFill>
                  <a:schemeClr val="tx1"/>
                </a:solidFill>
              </a:rPr>
              <a:t> </a:t>
            </a:r>
            <a:r>
              <a:rPr lang="en-US" sz="1467" dirty="0" err="1">
                <a:solidFill>
                  <a:schemeClr val="tx1"/>
                </a:solidFill>
              </a:rPr>
              <a:t>xxxx</a:t>
            </a:r>
            <a:r>
              <a:rPr lang="en-US" sz="1467" dirty="0">
                <a:solidFill>
                  <a:schemeClr val="tx1"/>
                </a:solidFill>
              </a:rPr>
              <a:t> x xxx xx </a:t>
            </a:r>
          </a:p>
        </p:txBody>
      </p:sp>
      <p:sp>
        <p:nvSpPr>
          <p:cNvPr id="5" name="Rectangle 4"/>
          <p:cNvSpPr/>
          <p:nvPr/>
        </p:nvSpPr>
        <p:spPr>
          <a:xfrm>
            <a:off x="4727598" y="1790700"/>
            <a:ext cx="2736803" cy="251894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accent4"/>
                </a:solidFill>
              </a:rPr>
              <a:t>Xxxxx</a:t>
            </a:r>
            <a:r>
              <a:rPr lang="en-US" sz="2133" dirty="0">
                <a:solidFill>
                  <a:schemeClr val="accent4"/>
                </a:solidFill>
              </a:rPr>
              <a:t> </a:t>
            </a:r>
            <a:r>
              <a:rPr lang="en-US" sz="2133" dirty="0" err="1">
                <a:solidFill>
                  <a:schemeClr val="accent4"/>
                </a:solidFill>
              </a:rPr>
              <a:t>xxxx</a:t>
            </a:r>
            <a:endParaRPr lang="en-US" sz="2133" dirty="0">
              <a:solidFill>
                <a:schemeClr val="accent4"/>
              </a:solidFill>
            </a:endParaRPr>
          </a:p>
          <a:p>
            <a:pPr algn="ctr" defTabSz="888978">
              <a:lnSpc>
                <a:spcPct val="90000"/>
              </a:lnSpc>
              <a:spcBef>
                <a:spcPct val="0"/>
              </a:spcBef>
              <a:spcAft>
                <a:spcPts val="267"/>
              </a:spcAft>
            </a:pPr>
            <a:r>
              <a:rPr lang="en-US" sz="1467" dirty="0">
                <a:solidFill>
                  <a:schemeClr val="tx1"/>
                </a:solidFill>
              </a:rPr>
              <a:t>Xx </a:t>
            </a:r>
            <a:r>
              <a:rPr lang="en-US" sz="1467" dirty="0" err="1">
                <a:solidFill>
                  <a:schemeClr val="tx1"/>
                </a:solidFill>
              </a:rPr>
              <a:t>xx</a:t>
            </a:r>
            <a:r>
              <a:rPr lang="en-US" sz="1467" dirty="0">
                <a:solidFill>
                  <a:schemeClr val="tx1"/>
                </a:solidFill>
              </a:rPr>
              <a:t> </a:t>
            </a:r>
            <a:r>
              <a:rPr lang="en-US" sz="1467" dirty="0" err="1">
                <a:solidFill>
                  <a:schemeClr val="tx1"/>
                </a:solidFill>
              </a:rPr>
              <a:t>xxxxxxxxxxxxx</a:t>
            </a:r>
            <a:r>
              <a:rPr lang="en-US" sz="1467" dirty="0">
                <a:solidFill>
                  <a:schemeClr val="tx1"/>
                </a:solidFill>
              </a:rPr>
              <a:t> </a:t>
            </a:r>
            <a:r>
              <a:rPr lang="en-US" sz="1467" dirty="0" err="1">
                <a:solidFill>
                  <a:schemeClr val="tx1"/>
                </a:solidFill>
              </a:rPr>
              <a:t>xxxx</a:t>
            </a:r>
            <a:r>
              <a:rPr lang="en-US" sz="1467" dirty="0">
                <a:solidFill>
                  <a:schemeClr val="tx1"/>
                </a:solidFill>
              </a:rPr>
              <a:t> x xxx xx </a:t>
            </a:r>
          </a:p>
        </p:txBody>
      </p:sp>
      <p:sp>
        <p:nvSpPr>
          <p:cNvPr id="6" name="Rectangle 5"/>
          <p:cNvSpPr/>
          <p:nvPr/>
        </p:nvSpPr>
        <p:spPr>
          <a:xfrm>
            <a:off x="7716180" y="1790700"/>
            <a:ext cx="2736803" cy="251894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bg2"/>
                </a:solidFill>
              </a:rPr>
              <a:t>Xxxxx</a:t>
            </a:r>
            <a:r>
              <a:rPr lang="en-US" sz="2133" dirty="0">
                <a:solidFill>
                  <a:schemeClr val="bg2"/>
                </a:solidFill>
              </a:rPr>
              <a:t> </a:t>
            </a:r>
            <a:r>
              <a:rPr lang="en-US" sz="2133" dirty="0" err="1">
                <a:solidFill>
                  <a:schemeClr val="bg2"/>
                </a:solidFill>
              </a:rPr>
              <a:t>xxxx</a:t>
            </a:r>
            <a:endParaRPr lang="en-US" sz="2133" dirty="0">
              <a:solidFill>
                <a:schemeClr val="bg2"/>
              </a:solidFill>
            </a:endParaRPr>
          </a:p>
          <a:p>
            <a:pPr algn="ctr" defTabSz="888978">
              <a:lnSpc>
                <a:spcPct val="90000"/>
              </a:lnSpc>
              <a:spcBef>
                <a:spcPct val="0"/>
              </a:spcBef>
              <a:spcAft>
                <a:spcPts val="267"/>
              </a:spcAft>
            </a:pPr>
            <a:r>
              <a:rPr lang="en-US" sz="1467" dirty="0">
                <a:solidFill>
                  <a:schemeClr val="tx1"/>
                </a:solidFill>
              </a:rPr>
              <a:t>Xx </a:t>
            </a:r>
            <a:r>
              <a:rPr lang="en-US" sz="1467" dirty="0" err="1">
                <a:solidFill>
                  <a:schemeClr val="tx1"/>
                </a:solidFill>
              </a:rPr>
              <a:t>xx</a:t>
            </a:r>
            <a:r>
              <a:rPr lang="en-US" sz="1467" dirty="0">
                <a:solidFill>
                  <a:schemeClr val="tx1"/>
                </a:solidFill>
              </a:rPr>
              <a:t> </a:t>
            </a:r>
            <a:r>
              <a:rPr lang="en-US" sz="1467" dirty="0" err="1">
                <a:solidFill>
                  <a:schemeClr val="tx1"/>
                </a:solidFill>
              </a:rPr>
              <a:t>xxxxxxxxxxxxx</a:t>
            </a:r>
            <a:r>
              <a:rPr lang="en-US" sz="1467" dirty="0">
                <a:solidFill>
                  <a:schemeClr val="tx1"/>
                </a:solidFill>
              </a:rPr>
              <a:t> </a:t>
            </a:r>
            <a:r>
              <a:rPr lang="en-US" sz="1467" dirty="0" err="1">
                <a:solidFill>
                  <a:schemeClr val="tx1"/>
                </a:solidFill>
              </a:rPr>
              <a:t>xxxx</a:t>
            </a:r>
            <a:r>
              <a:rPr lang="en-US" sz="1467" dirty="0">
                <a:solidFill>
                  <a:schemeClr val="tx1"/>
                </a:solidFill>
              </a:rPr>
              <a:t> x xxx xx </a:t>
            </a:r>
          </a:p>
        </p:txBody>
      </p:sp>
      <p:sp>
        <p:nvSpPr>
          <p:cNvPr id="32" name="Freeform 84"/>
          <p:cNvSpPr>
            <a:spLocks noEditPoints="1"/>
          </p:cNvSpPr>
          <p:nvPr/>
        </p:nvSpPr>
        <p:spPr bwMode="auto">
          <a:xfrm>
            <a:off x="2712269" y="2257775"/>
            <a:ext cx="863452" cy="623912"/>
          </a:xfrm>
          <a:custGeom>
            <a:avLst/>
            <a:gdLst>
              <a:gd name="T0" fmla="*/ 611 w 618"/>
              <a:gd name="T1" fmla="*/ 447 h 447"/>
              <a:gd name="T2" fmla="*/ 450 w 618"/>
              <a:gd name="T3" fmla="*/ 447 h 447"/>
              <a:gd name="T4" fmla="*/ 443 w 618"/>
              <a:gd name="T5" fmla="*/ 440 h 447"/>
              <a:gd name="T6" fmla="*/ 443 w 618"/>
              <a:gd name="T7" fmla="*/ 7 h 447"/>
              <a:gd name="T8" fmla="*/ 450 w 618"/>
              <a:gd name="T9" fmla="*/ 0 h 447"/>
              <a:gd name="T10" fmla="*/ 611 w 618"/>
              <a:gd name="T11" fmla="*/ 0 h 447"/>
              <a:gd name="T12" fmla="*/ 618 w 618"/>
              <a:gd name="T13" fmla="*/ 7 h 447"/>
              <a:gd name="T14" fmla="*/ 618 w 618"/>
              <a:gd name="T15" fmla="*/ 440 h 447"/>
              <a:gd name="T16" fmla="*/ 611 w 618"/>
              <a:gd name="T17" fmla="*/ 447 h 447"/>
              <a:gd name="T18" fmla="*/ 457 w 618"/>
              <a:gd name="T19" fmla="*/ 433 h 447"/>
              <a:gd name="T20" fmla="*/ 604 w 618"/>
              <a:gd name="T21" fmla="*/ 433 h 447"/>
              <a:gd name="T22" fmla="*/ 604 w 618"/>
              <a:gd name="T23" fmla="*/ 14 h 447"/>
              <a:gd name="T24" fmla="*/ 457 w 618"/>
              <a:gd name="T25" fmla="*/ 14 h 447"/>
              <a:gd name="T26" fmla="*/ 457 w 618"/>
              <a:gd name="T27" fmla="*/ 433 h 447"/>
              <a:gd name="T28" fmla="*/ 389 w 618"/>
              <a:gd name="T29" fmla="*/ 447 h 447"/>
              <a:gd name="T30" fmla="*/ 228 w 618"/>
              <a:gd name="T31" fmla="*/ 447 h 447"/>
              <a:gd name="T32" fmla="*/ 221 w 618"/>
              <a:gd name="T33" fmla="*/ 440 h 447"/>
              <a:gd name="T34" fmla="*/ 221 w 618"/>
              <a:gd name="T35" fmla="*/ 110 h 447"/>
              <a:gd name="T36" fmla="*/ 228 w 618"/>
              <a:gd name="T37" fmla="*/ 103 h 447"/>
              <a:gd name="T38" fmla="*/ 389 w 618"/>
              <a:gd name="T39" fmla="*/ 103 h 447"/>
              <a:gd name="T40" fmla="*/ 396 w 618"/>
              <a:gd name="T41" fmla="*/ 110 h 447"/>
              <a:gd name="T42" fmla="*/ 396 w 618"/>
              <a:gd name="T43" fmla="*/ 440 h 447"/>
              <a:gd name="T44" fmla="*/ 389 w 618"/>
              <a:gd name="T45" fmla="*/ 447 h 447"/>
              <a:gd name="T46" fmla="*/ 235 w 618"/>
              <a:gd name="T47" fmla="*/ 433 h 447"/>
              <a:gd name="T48" fmla="*/ 382 w 618"/>
              <a:gd name="T49" fmla="*/ 433 h 447"/>
              <a:gd name="T50" fmla="*/ 382 w 618"/>
              <a:gd name="T51" fmla="*/ 117 h 447"/>
              <a:gd name="T52" fmla="*/ 235 w 618"/>
              <a:gd name="T53" fmla="*/ 117 h 447"/>
              <a:gd name="T54" fmla="*/ 235 w 618"/>
              <a:gd name="T55" fmla="*/ 433 h 447"/>
              <a:gd name="T56" fmla="*/ 168 w 618"/>
              <a:gd name="T57" fmla="*/ 447 h 447"/>
              <a:gd name="T58" fmla="*/ 7 w 618"/>
              <a:gd name="T59" fmla="*/ 447 h 447"/>
              <a:gd name="T60" fmla="*/ 0 w 618"/>
              <a:gd name="T61" fmla="*/ 440 h 447"/>
              <a:gd name="T62" fmla="*/ 0 w 618"/>
              <a:gd name="T63" fmla="*/ 224 h 447"/>
              <a:gd name="T64" fmla="*/ 7 w 618"/>
              <a:gd name="T65" fmla="*/ 217 h 447"/>
              <a:gd name="T66" fmla="*/ 168 w 618"/>
              <a:gd name="T67" fmla="*/ 217 h 447"/>
              <a:gd name="T68" fmla="*/ 175 w 618"/>
              <a:gd name="T69" fmla="*/ 224 h 447"/>
              <a:gd name="T70" fmla="*/ 175 w 618"/>
              <a:gd name="T71" fmla="*/ 440 h 447"/>
              <a:gd name="T72" fmla="*/ 168 w 618"/>
              <a:gd name="T73" fmla="*/ 447 h 447"/>
              <a:gd name="T74" fmla="*/ 14 w 618"/>
              <a:gd name="T75" fmla="*/ 433 h 447"/>
              <a:gd name="T76" fmla="*/ 161 w 618"/>
              <a:gd name="T77" fmla="*/ 433 h 447"/>
              <a:gd name="T78" fmla="*/ 161 w 618"/>
              <a:gd name="T79" fmla="*/ 231 h 447"/>
              <a:gd name="T80" fmla="*/ 14 w 618"/>
              <a:gd name="T81" fmla="*/ 231 h 447"/>
              <a:gd name="T82" fmla="*/ 14 w 618"/>
              <a:gd name="T83"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8" h="447">
                <a:moveTo>
                  <a:pt x="611" y="447"/>
                </a:moveTo>
                <a:cubicBezTo>
                  <a:pt x="450" y="447"/>
                  <a:pt x="450" y="447"/>
                  <a:pt x="450" y="447"/>
                </a:cubicBezTo>
                <a:cubicBezTo>
                  <a:pt x="446" y="447"/>
                  <a:pt x="443" y="444"/>
                  <a:pt x="443" y="440"/>
                </a:cubicBezTo>
                <a:cubicBezTo>
                  <a:pt x="443" y="7"/>
                  <a:pt x="443" y="7"/>
                  <a:pt x="443" y="7"/>
                </a:cubicBezTo>
                <a:cubicBezTo>
                  <a:pt x="443" y="3"/>
                  <a:pt x="446" y="0"/>
                  <a:pt x="450" y="0"/>
                </a:cubicBezTo>
                <a:cubicBezTo>
                  <a:pt x="611" y="0"/>
                  <a:pt x="611" y="0"/>
                  <a:pt x="611" y="0"/>
                </a:cubicBezTo>
                <a:cubicBezTo>
                  <a:pt x="615" y="0"/>
                  <a:pt x="618" y="3"/>
                  <a:pt x="618" y="7"/>
                </a:cubicBezTo>
                <a:cubicBezTo>
                  <a:pt x="618" y="440"/>
                  <a:pt x="618" y="440"/>
                  <a:pt x="618" y="440"/>
                </a:cubicBezTo>
                <a:cubicBezTo>
                  <a:pt x="618" y="444"/>
                  <a:pt x="615" y="447"/>
                  <a:pt x="611" y="447"/>
                </a:cubicBezTo>
                <a:close/>
                <a:moveTo>
                  <a:pt x="457" y="433"/>
                </a:moveTo>
                <a:cubicBezTo>
                  <a:pt x="604" y="433"/>
                  <a:pt x="604" y="433"/>
                  <a:pt x="604" y="433"/>
                </a:cubicBezTo>
                <a:cubicBezTo>
                  <a:pt x="604" y="14"/>
                  <a:pt x="604" y="14"/>
                  <a:pt x="604" y="14"/>
                </a:cubicBezTo>
                <a:cubicBezTo>
                  <a:pt x="457" y="14"/>
                  <a:pt x="457" y="14"/>
                  <a:pt x="457" y="14"/>
                </a:cubicBezTo>
                <a:lnTo>
                  <a:pt x="457" y="433"/>
                </a:lnTo>
                <a:close/>
                <a:moveTo>
                  <a:pt x="389" y="447"/>
                </a:moveTo>
                <a:cubicBezTo>
                  <a:pt x="228" y="447"/>
                  <a:pt x="228" y="447"/>
                  <a:pt x="228" y="447"/>
                </a:cubicBezTo>
                <a:cubicBezTo>
                  <a:pt x="225" y="447"/>
                  <a:pt x="221" y="444"/>
                  <a:pt x="221" y="440"/>
                </a:cubicBezTo>
                <a:cubicBezTo>
                  <a:pt x="221" y="110"/>
                  <a:pt x="221" y="110"/>
                  <a:pt x="221" y="110"/>
                </a:cubicBezTo>
                <a:cubicBezTo>
                  <a:pt x="221" y="106"/>
                  <a:pt x="225" y="103"/>
                  <a:pt x="228" y="103"/>
                </a:cubicBezTo>
                <a:cubicBezTo>
                  <a:pt x="389" y="103"/>
                  <a:pt x="389" y="103"/>
                  <a:pt x="389" y="103"/>
                </a:cubicBezTo>
                <a:cubicBezTo>
                  <a:pt x="393" y="103"/>
                  <a:pt x="396" y="106"/>
                  <a:pt x="396" y="110"/>
                </a:cubicBezTo>
                <a:cubicBezTo>
                  <a:pt x="396" y="440"/>
                  <a:pt x="396" y="440"/>
                  <a:pt x="396" y="440"/>
                </a:cubicBezTo>
                <a:cubicBezTo>
                  <a:pt x="396" y="444"/>
                  <a:pt x="393" y="447"/>
                  <a:pt x="389" y="447"/>
                </a:cubicBezTo>
                <a:close/>
                <a:moveTo>
                  <a:pt x="235" y="433"/>
                </a:moveTo>
                <a:cubicBezTo>
                  <a:pt x="382" y="433"/>
                  <a:pt x="382" y="433"/>
                  <a:pt x="382" y="433"/>
                </a:cubicBezTo>
                <a:cubicBezTo>
                  <a:pt x="382" y="117"/>
                  <a:pt x="382" y="117"/>
                  <a:pt x="382" y="117"/>
                </a:cubicBezTo>
                <a:cubicBezTo>
                  <a:pt x="235" y="117"/>
                  <a:pt x="235" y="117"/>
                  <a:pt x="235" y="117"/>
                </a:cubicBezTo>
                <a:lnTo>
                  <a:pt x="235" y="433"/>
                </a:lnTo>
                <a:close/>
                <a:moveTo>
                  <a:pt x="168" y="447"/>
                </a:moveTo>
                <a:cubicBezTo>
                  <a:pt x="7" y="447"/>
                  <a:pt x="7" y="447"/>
                  <a:pt x="7" y="447"/>
                </a:cubicBezTo>
                <a:cubicBezTo>
                  <a:pt x="3" y="447"/>
                  <a:pt x="0" y="444"/>
                  <a:pt x="0" y="440"/>
                </a:cubicBezTo>
                <a:cubicBezTo>
                  <a:pt x="0" y="224"/>
                  <a:pt x="0" y="224"/>
                  <a:pt x="0" y="224"/>
                </a:cubicBezTo>
                <a:cubicBezTo>
                  <a:pt x="0" y="220"/>
                  <a:pt x="3" y="217"/>
                  <a:pt x="7" y="217"/>
                </a:cubicBezTo>
                <a:cubicBezTo>
                  <a:pt x="168" y="217"/>
                  <a:pt x="168" y="217"/>
                  <a:pt x="168" y="217"/>
                </a:cubicBezTo>
                <a:cubicBezTo>
                  <a:pt x="172" y="217"/>
                  <a:pt x="175" y="220"/>
                  <a:pt x="175" y="224"/>
                </a:cubicBezTo>
                <a:cubicBezTo>
                  <a:pt x="175" y="440"/>
                  <a:pt x="175" y="440"/>
                  <a:pt x="175" y="440"/>
                </a:cubicBezTo>
                <a:cubicBezTo>
                  <a:pt x="175" y="444"/>
                  <a:pt x="172" y="447"/>
                  <a:pt x="168" y="447"/>
                </a:cubicBezTo>
                <a:close/>
                <a:moveTo>
                  <a:pt x="14" y="433"/>
                </a:moveTo>
                <a:cubicBezTo>
                  <a:pt x="161" y="433"/>
                  <a:pt x="161" y="433"/>
                  <a:pt x="161" y="433"/>
                </a:cubicBezTo>
                <a:cubicBezTo>
                  <a:pt x="161" y="231"/>
                  <a:pt x="161" y="231"/>
                  <a:pt x="161" y="231"/>
                </a:cubicBezTo>
                <a:cubicBezTo>
                  <a:pt x="14" y="231"/>
                  <a:pt x="14" y="231"/>
                  <a:pt x="14" y="231"/>
                </a:cubicBezTo>
                <a:lnTo>
                  <a:pt x="14" y="43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47"/>
          <p:cNvSpPr>
            <a:spLocks noEditPoints="1"/>
          </p:cNvSpPr>
          <p:nvPr/>
        </p:nvSpPr>
        <p:spPr bwMode="auto">
          <a:xfrm>
            <a:off x="8688786" y="2112794"/>
            <a:ext cx="791590" cy="913874"/>
          </a:xfrm>
          <a:custGeom>
            <a:avLst/>
            <a:gdLst>
              <a:gd name="T0" fmla="*/ 184 w 573"/>
              <a:gd name="T1" fmla="*/ 291 h 661"/>
              <a:gd name="T2" fmla="*/ 194 w 573"/>
              <a:gd name="T3" fmla="*/ 360 h 661"/>
              <a:gd name="T4" fmla="*/ 224 w 573"/>
              <a:gd name="T5" fmla="*/ 338 h 661"/>
              <a:gd name="T6" fmla="*/ 194 w 573"/>
              <a:gd name="T7" fmla="*/ 346 h 661"/>
              <a:gd name="T8" fmla="*/ 184 w 573"/>
              <a:gd name="T9" fmla="*/ 305 h 661"/>
              <a:gd name="T10" fmla="*/ 194 w 573"/>
              <a:gd name="T11" fmla="*/ 346 h 661"/>
              <a:gd name="T12" fmla="*/ 367 w 573"/>
              <a:gd name="T13" fmla="*/ 301 h 661"/>
              <a:gd name="T14" fmla="*/ 379 w 573"/>
              <a:gd name="T15" fmla="*/ 360 h 661"/>
              <a:gd name="T16" fmla="*/ 389 w 573"/>
              <a:gd name="T17" fmla="*/ 291 h 661"/>
              <a:gd name="T18" fmla="*/ 363 w 573"/>
              <a:gd name="T19" fmla="*/ 343 h 661"/>
              <a:gd name="T20" fmla="*/ 400 w 573"/>
              <a:gd name="T21" fmla="*/ 311 h 661"/>
              <a:gd name="T22" fmla="*/ 436 w 573"/>
              <a:gd name="T23" fmla="*/ 221 h 661"/>
              <a:gd name="T24" fmla="*/ 486 w 573"/>
              <a:gd name="T25" fmla="*/ 176 h 661"/>
              <a:gd name="T26" fmla="*/ 493 w 573"/>
              <a:gd name="T27" fmla="*/ 189 h 661"/>
              <a:gd name="T28" fmla="*/ 515 w 573"/>
              <a:gd name="T29" fmla="*/ 6 h 661"/>
              <a:gd name="T30" fmla="*/ 286 w 573"/>
              <a:gd name="T31" fmla="*/ 125 h 661"/>
              <a:gd name="T32" fmla="*/ 58 w 573"/>
              <a:gd name="T33" fmla="*/ 6 h 661"/>
              <a:gd name="T34" fmla="*/ 79 w 573"/>
              <a:gd name="T35" fmla="*/ 189 h 661"/>
              <a:gd name="T36" fmla="*/ 86 w 573"/>
              <a:gd name="T37" fmla="*/ 176 h 661"/>
              <a:gd name="T38" fmla="*/ 190 w 573"/>
              <a:gd name="T39" fmla="*/ 145 h 661"/>
              <a:gd name="T40" fmla="*/ 3 w 573"/>
              <a:gd name="T41" fmla="*/ 328 h 661"/>
              <a:gd name="T42" fmla="*/ 25 w 573"/>
              <a:gd name="T43" fmla="*/ 332 h 661"/>
              <a:gd name="T44" fmla="*/ 141 w 573"/>
              <a:gd name="T45" fmla="*/ 424 h 661"/>
              <a:gd name="T46" fmla="*/ 175 w 573"/>
              <a:gd name="T47" fmla="*/ 599 h 661"/>
              <a:gd name="T48" fmla="*/ 398 w 573"/>
              <a:gd name="T49" fmla="*/ 599 h 661"/>
              <a:gd name="T50" fmla="*/ 434 w 573"/>
              <a:gd name="T51" fmla="*/ 419 h 661"/>
              <a:gd name="T52" fmla="*/ 548 w 573"/>
              <a:gd name="T53" fmla="*/ 332 h 661"/>
              <a:gd name="T54" fmla="*/ 570 w 573"/>
              <a:gd name="T55" fmla="*/ 328 h 661"/>
              <a:gd name="T56" fmla="*/ 384 w 573"/>
              <a:gd name="T57" fmla="*/ 599 h 661"/>
              <a:gd name="T58" fmla="*/ 189 w 573"/>
              <a:gd name="T59" fmla="*/ 599 h 661"/>
              <a:gd name="T60" fmla="*/ 214 w 573"/>
              <a:gd name="T61" fmla="*/ 535 h 661"/>
              <a:gd name="T62" fmla="*/ 313 w 573"/>
              <a:gd name="T63" fmla="*/ 518 h 661"/>
              <a:gd name="T64" fmla="*/ 457 w 573"/>
              <a:gd name="T65" fmla="*/ 277 h 661"/>
              <a:gd name="T66" fmla="*/ 448 w 573"/>
              <a:gd name="T67" fmla="*/ 384 h 661"/>
              <a:gd name="T68" fmla="*/ 313 w 573"/>
              <a:gd name="T69" fmla="*/ 504 h 661"/>
              <a:gd name="T70" fmla="*/ 151 w 573"/>
              <a:gd name="T71" fmla="*/ 414 h 661"/>
              <a:gd name="T72" fmla="*/ 124 w 573"/>
              <a:gd name="T73" fmla="*/ 272 h 661"/>
              <a:gd name="T74" fmla="*/ 18 w 573"/>
              <a:gd name="T75" fmla="*/ 319 h 661"/>
              <a:gd name="T76" fmla="*/ 148 w 573"/>
              <a:gd name="T77" fmla="*/ 229 h 661"/>
              <a:gd name="T78" fmla="*/ 430 w 573"/>
              <a:gd name="T79" fmla="*/ 234 h 661"/>
              <a:gd name="T80" fmla="*/ 552 w 573"/>
              <a:gd name="T81" fmla="*/ 318 h 661"/>
              <a:gd name="T82" fmla="*/ 252 w 573"/>
              <a:gd name="T83" fmla="*/ 613 h 661"/>
              <a:gd name="T84" fmla="*/ 252 w 573"/>
              <a:gd name="T85" fmla="*/ 599 h 661"/>
              <a:gd name="T86" fmla="*/ 266 w 573"/>
              <a:gd name="T87" fmla="*/ 582 h 661"/>
              <a:gd name="T88" fmla="*/ 293 w 573"/>
              <a:gd name="T89" fmla="*/ 582 h 661"/>
              <a:gd name="T90" fmla="*/ 321 w 573"/>
              <a:gd name="T91" fmla="*/ 551 h 661"/>
              <a:gd name="T92" fmla="*/ 321 w 573"/>
              <a:gd name="T93" fmla="*/ 565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3" h="661">
                <a:moveTo>
                  <a:pt x="206" y="301"/>
                </a:moveTo>
                <a:cubicBezTo>
                  <a:pt x="206" y="300"/>
                  <a:pt x="204" y="298"/>
                  <a:pt x="203" y="297"/>
                </a:cubicBezTo>
                <a:cubicBezTo>
                  <a:pt x="197" y="293"/>
                  <a:pt x="191" y="291"/>
                  <a:pt x="184" y="291"/>
                </a:cubicBezTo>
                <a:cubicBezTo>
                  <a:pt x="173" y="291"/>
                  <a:pt x="163" y="297"/>
                  <a:pt x="160" y="306"/>
                </a:cubicBezTo>
                <a:cubicBezTo>
                  <a:pt x="155" y="316"/>
                  <a:pt x="155" y="343"/>
                  <a:pt x="173" y="354"/>
                </a:cubicBezTo>
                <a:cubicBezTo>
                  <a:pt x="178" y="358"/>
                  <a:pt x="186" y="360"/>
                  <a:pt x="194" y="360"/>
                </a:cubicBezTo>
                <a:cubicBezTo>
                  <a:pt x="194" y="360"/>
                  <a:pt x="194" y="360"/>
                  <a:pt x="194" y="360"/>
                </a:cubicBezTo>
                <a:cubicBezTo>
                  <a:pt x="207" y="360"/>
                  <a:pt x="222" y="355"/>
                  <a:pt x="226" y="346"/>
                </a:cubicBezTo>
                <a:cubicBezTo>
                  <a:pt x="227" y="343"/>
                  <a:pt x="227" y="340"/>
                  <a:pt x="224" y="338"/>
                </a:cubicBezTo>
                <a:cubicBezTo>
                  <a:pt x="217" y="330"/>
                  <a:pt x="211" y="322"/>
                  <a:pt x="206" y="301"/>
                </a:cubicBezTo>
                <a:close/>
                <a:moveTo>
                  <a:pt x="194" y="346"/>
                </a:moveTo>
                <a:cubicBezTo>
                  <a:pt x="194" y="346"/>
                  <a:pt x="194" y="346"/>
                  <a:pt x="194" y="346"/>
                </a:cubicBezTo>
                <a:cubicBezTo>
                  <a:pt x="190" y="346"/>
                  <a:pt x="185" y="346"/>
                  <a:pt x="180" y="343"/>
                </a:cubicBezTo>
                <a:cubicBezTo>
                  <a:pt x="169" y="335"/>
                  <a:pt x="170" y="317"/>
                  <a:pt x="173" y="311"/>
                </a:cubicBezTo>
                <a:cubicBezTo>
                  <a:pt x="173" y="309"/>
                  <a:pt x="178" y="305"/>
                  <a:pt x="184" y="305"/>
                </a:cubicBezTo>
                <a:cubicBezTo>
                  <a:pt x="187" y="305"/>
                  <a:pt x="190" y="306"/>
                  <a:pt x="193" y="308"/>
                </a:cubicBezTo>
                <a:cubicBezTo>
                  <a:pt x="197" y="323"/>
                  <a:pt x="202" y="334"/>
                  <a:pt x="210" y="343"/>
                </a:cubicBezTo>
                <a:cubicBezTo>
                  <a:pt x="206" y="344"/>
                  <a:pt x="201" y="346"/>
                  <a:pt x="194" y="346"/>
                </a:cubicBezTo>
                <a:close/>
                <a:moveTo>
                  <a:pt x="389" y="291"/>
                </a:moveTo>
                <a:cubicBezTo>
                  <a:pt x="382" y="291"/>
                  <a:pt x="376" y="293"/>
                  <a:pt x="370" y="297"/>
                </a:cubicBezTo>
                <a:cubicBezTo>
                  <a:pt x="368" y="298"/>
                  <a:pt x="367" y="300"/>
                  <a:pt x="367" y="301"/>
                </a:cubicBezTo>
                <a:cubicBezTo>
                  <a:pt x="362" y="322"/>
                  <a:pt x="356" y="330"/>
                  <a:pt x="348" y="338"/>
                </a:cubicBezTo>
                <a:cubicBezTo>
                  <a:pt x="346" y="340"/>
                  <a:pt x="346" y="343"/>
                  <a:pt x="347" y="346"/>
                </a:cubicBezTo>
                <a:cubicBezTo>
                  <a:pt x="350" y="355"/>
                  <a:pt x="366" y="360"/>
                  <a:pt x="379" y="360"/>
                </a:cubicBezTo>
                <a:cubicBezTo>
                  <a:pt x="387" y="360"/>
                  <a:pt x="394" y="358"/>
                  <a:pt x="400" y="354"/>
                </a:cubicBezTo>
                <a:cubicBezTo>
                  <a:pt x="418" y="343"/>
                  <a:pt x="418" y="316"/>
                  <a:pt x="413" y="306"/>
                </a:cubicBezTo>
                <a:cubicBezTo>
                  <a:pt x="410" y="297"/>
                  <a:pt x="400" y="291"/>
                  <a:pt x="389" y="291"/>
                </a:cubicBezTo>
                <a:close/>
                <a:moveTo>
                  <a:pt x="393" y="343"/>
                </a:moveTo>
                <a:cubicBezTo>
                  <a:pt x="388" y="346"/>
                  <a:pt x="382" y="346"/>
                  <a:pt x="379" y="346"/>
                </a:cubicBezTo>
                <a:cubicBezTo>
                  <a:pt x="372" y="346"/>
                  <a:pt x="367" y="344"/>
                  <a:pt x="363" y="343"/>
                </a:cubicBezTo>
                <a:cubicBezTo>
                  <a:pt x="371" y="334"/>
                  <a:pt x="376" y="323"/>
                  <a:pt x="380" y="308"/>
                </a:cubicBezTo>
                <a:cubicBezTo>
                  <a:pt x="383" y="306"/>
                  <a:pt x="386" y="305"/>
                  <a:pt x="389" y="305"/>
                </a:cubicBezTo>
                <a:cubicBezTo>
                  <a:pt x="395" y="305"/>
                  <a:pt x="399" y="309"/>
                  <a:pt x="400" y="311"/>
                </a:cubicBezTo>
                <a:cubicBezTo>
                  <a:pt x="403" y="317"/>
                  <a:pt x="404" y="335"/>
                  <a:pt x="393" y="343"/>
                </a:cubicBezTo>
                <a:close/>
                <a:moveTo>
                  <a:pt x="447" y="223"/>
                </a:moveTo>
                <a:cubicBezTo>
                  <a:pt x="443" y="222"/>
                  <a:pt x="440" y="221"/>
                  <a:pt x="436" y="221"/>
                </a:cubicBezTo>
                <a:cubicBezTo>
                  <a:pt x="423" y="183"/>
                  <a:pt x="406" y="160"/>
                  <a:pt x="383" y="145"/>
                </a:cubicBezTo>
                <a:cubicBezTo>
                  <a:pt x="464" y="140"/>
                  <a:pt x="508" y="85"/>
                  <a:pt x="524" y="30"/>
                </a:cubicBezTo>
                <a:cubicBezTo>
                  <a:pt x="552" y="100"/>
                  <a:pt x="526" y="154"/>
                  <a:pt x="486" y="176"/>
                </a:cubicBezTo>
                <a:cubicBezTo>
                  <a:pt x="483" y="178"/>
                  <a:pt x="482" y="183"/>
                  <a:pt x="484" y="186"/>
                </a:cubicBezTo>
                <a:cubicBezTo>
                  <a:pt x="485" y="188"/>
                  <a:pt x="487" y="190"/>
                  <a:pt x="490" y="190"/>
                </a:cubicBezTo>
                <a:cubicBezTo>
                  <a:pt x="491" y="190"/>
                  <a:pt x="492" y="189"/>
                  <a:pt x="493" y="189"/>
                </a:cubicBezTo>
                <a:cubicBezTo>
                  <a:pt x="542" y="161"/>
                  <a:pt x="573" y="92"/>
                  <a:pt x="528" y="4"/>
                </a:cubicBezTo>
                <a:cubicBezTo>
                  <a:pt x="527" y="2"/>
                  <a:pt x="524" y="0"/>
                  <a:pt x="521" y="1"/>
                </a:cubicBezTo>
                <a:cubicBezTo>
                  <a:pt x="518" y="1"/>
                  <a:pt x="516" y="3"/>
                  <a:pt x="515" y="6"/>
                </a:cubicBezTo>
                <a:cubicBezTo>
                  <a:pt x="511" y="30"/>
                  <a:pt x="485" y="146"/>
                  <a:pt x="345" y="131"/>
                </a:cubicBezTo>
                <a:cubicBezTo>
                  <a:pt x="345" y="131"/>
                  <a:pt x="345" y="131"/>
                  <a:pt x="345" y="131"/>
                </a:cubicBezTo>
                <a:cubicBezTo>
                  <a:pt x="327" y="127"/>
                  <a:pt x="308" y="125"/>
                  <a:pt x="286" y="125"/>
                </a:cubicBezTo>
                <a:cubicBezTo>
                  <a:pt x="265" y="125"/>
                  <a:pt x="245" y="127"/>
                  <a:pt x="228" y="131"/>
                </a:cubicBezTo>
                <a:cubicBezTo>
                  <a:pt x="228" y="131"/>
                  <a:pt x="228" y="131"/>
                  <a:pt x="228" y="131"/>
                </a:cubicBezTo>
                <a:cubicBezTo>
                  <a:pt x="88" y="146"/>
                  <a:pt x="62" y="30"/>
                  <a:pt x="58" y="6"/>
                </a:cubicBezTo>
                <a:cubicBezTo>
                  <a:pt x="57" y="3"/>
                  <a:pt x="55" y="1"/>
                  <a:pt x="52" y="1"/>
                </a:cubicBezTo>
                <a:cubicBezTo>
                  <a:pt x="49" y="0"/>
                  <a:pt x="46" y="2"/>
                  <a:pt x="45" y="4"/>
                </a:cubicBezTo>
                <a:cubicBezTo>
                  <a:pt x="0" y="92"/>
                  <a:pt x="31" y="161"/>
                  <a:pt x="79" y="189"/>
                </a:cubicBezTo>
                <a:cubicBezTo>
                  <a:pt x="81" y="189"/>
                  <a:pt x="82" y="190"/>
                  <a:pt x="83" y="190"/>
                </a:cubicBezTo>
                <a:cubicBezTo>
                  <a:pt x="85" y="190"/>
                  <a:pt x="88" y="188"/>
                  <a:pt x="89" y="186"/>
                </a:cubicBezTo>
                <a:cubicBezTo>
                  <a:pt x="91" y="183"/>
                  <a:pt x="90" y="178"/>
                  <a:pt x="86" y="176"/>
                </a:cubicBezTo>
                <a:cubicBezTo>
                  <a:pt x="47" y="154"/>
                  <a:pt x="21" y="100"/>
                  <a:pt x="49" y="29"/>
                </a:cubicBezTo>
                <a:cubicBezTo>
                  <a:pt x="55" y="50"/>
                  <a:pt x="67" y="79"/>
                  <a:pt x="91" y="103"/>
                </a:cubicBezTo>
                <a:cubicBezTo>
                  <a:pt x="117" y="129"/>
                  <a:pt x="150" y="143"/>
                  <a:pt x="190" y="145"/>
                </a:cubicBezTo>
                <a:cubicBezTo>
                  <a:pt x="167" y="160"/>
                  <a:pt x="150" y="183"/>
                  <a:pt x="137" y="221"/>
                </a:cubicBezTo>
                <a:cubicBezTo>
                  <a:pt x="133" y="221"/>
                  <a:pt x="130" y="222"/>
                  <a:pt x="126" y="223"/>
                </a:cubicBezTo>
                <a:cubicBezTo>
                  <a:pt x="74" y="230"/>
                  <a:pt x="10" y="240"/>
                  <a:pt x="3" y="328"/>
                </a:cubicBezTo>
                <a:cubicBezTo>
                  <a:pt x="3" y="331"/>
                  <a:pt x="4" y="333"/>
                  <a:pt x="5" y="334"/>
                </a:cubicBezTo>
                <a:cubicBezTo>
                  <a:pt x="7" y="336"/>
                  <a:pt x="10" y="336"/>
                  <a:pt x="12" y="336"/>
                </a:cubicBezTo>
                <a:cubicBezTo>
                  <a:pt x="25" y="332"/>
                  <a:pt x="25" y="332"/>
                  <a:pt x="25" y="332"/>
                </a:cubicBezTo>
                <a:cubicBezTo>
                  <a:pt x="63" y="320"/>
                  <a:pt x="92" y="311"/>
                  <a:pt x="109" y="301"/>
                </a:cubicBezTo>
                <a:cubicBezTo>
                  <a:pt x="101" y="339"/>
                  <a:pt x="98" y="366"/>
                  <a:pt x="113" y="391"/>
                </a:cubicBezTo>
                <a:cubicBezTo>
                  <a:pt x="118" y="401"/>
                  <a:pt x="129" y="412"/>
                  <a:pt x="141" y="424"/>
                </a:cubicBezTo>
                <a:cubicBezTo>
                  <a:pt x="168" y="449"/>
                  <a:pt x="200" y="481"/>
                  <a:pt x="206" y="523"/>
                </a:cubicBezTo>
                <a:cubicBezTo>
                  <a:pt x="187" y="539"/>
                  <a:pt x="175" y="563"/>
                  <a:pt x="175" y="589"/>
                </a:cubicBezTo>
                <a:cubicBezTo>
                  <a:pt x="175" y="599"/>
                  <a:pt x="175" y="599"/>
                  <a:pt x="175" y="599"/>
                </a:cubicBezTo>
                <a:cubicBezTo>
                  <a:pt x="175" y="633"/>
                  <a:pt x="203" y="661"/>
                  <a:pt x="237" y="661"/>
                </a:cubicBezTo>
                <a:cubicBezTo>
                  <a:pt x="336" y="661"/>
                  <a:pt x="336" y="661"/>
                  <a:pt x="336" y="661"/>
                </a:cubicBezTo>
                <a:cubicBezTo>
                  <a:pt x="370" y="661"/>
                  <a:pt x="398" y="633"/>
                  <a:pt x="398" y="599"/>
                </a:cubicBezTo>
                <a:cubicBezTo>
                  <a:pt x="398" y="589"/>
                  <a:pt x="398" y="589"/>
                  <a:pt x="398" y="589"/>
                </a:cubicBezTo>
                <a:cubicBezTo>
                  <a:pt x="398" y="565"/>
                  <a:pt x="388" y="543"/>
                  <a:pt x="372" y="528"/>
                </a:cubicBezTo>
                <a:cubicBezTo>
                  <a:pt x="377" y="471"/>
                  <a:pt x="409" y="442"/>
                  <a:pt x="434" y="419"/>
                </a:cubicBezTo>
                <a:cubicBezTo>
                  <a:pt x="445" y="409"/>
                  <a:pt x="455" y="401"/>
                  <a:pt x="460" y="391"/>
                </a:cubicBezTo>
                <a:cubicBezTo>
                  <a:pt x="474" y="366"/>
                  <a:pt x="472" y="339"/>
                  <a:pt x="463" y="301"/>
                </a:cubicBezTo>
                <a:cubicBezTo>
                  <a:pt x="481" y="311"/>
                  <a:pt x="510" y="320"/>
                  <a:pt x="548" y="332"/>
                </a:cubicBezTo>
                <a:cubicBezTo>
                  <a:pt x="561" y="336"/>
                  <a:pt x="561" y="336"/>
                  <a:pt x="561" y="336"/>
                </a:cubicBezTo>
                <a:cubicBezTo>
                  <a:pt x="563" y="336"/>
                  <a:pt x="566" y="336"/>
                  <a:pt x="567" y="334"/>
                </a:cubicBezTo>
                <a:cubicBezTo>
                  <a:pt x="569" y="333"/>
                  <a:pt x="570" y="331"/>
                  <a:pt x="570" y="328"/>
                </a:cubicBezTo>
                <a:cubicBezTo>
                  <a:pt x="563" y="240"/>
                  <a:pt x="499" y="230"/>
                  <a:pt x="447" y="223"/>
                </a:cubicBezTo>
                <a:close/>
                <a:moveTo>
                  <a:pt x="384" y="589"/>
                </a:moveTo>
                <a:cubicBezTo>
                  <a:pt x="384" y="599"/>
                  <a:pt x="384" y="599"/>
                  <a:pt x="384" y="599"/>
                </a:cubicBezTo>
                <a:cubicBezTo>
                  <a:pt x="384" y="625"/>
                  <a:pt x="362" y="647"/>
                  <a:pt x="336" y="647"/>
                </a:cubicBezTo>
                <a:cubicBezTo>
                  <a:pt x="237" y="647"/>
                  <a:pt x="237" y="647"/>
                  <a:pt x="237" y="647"/>
                </a:cubicBezTo>
                <a:cubicBezTo>
                  <a:pt x="211" y="647"/>
                  <a:pt x="189" y="625"/>
                  <a:pt x="189" y="599"/>
                </a:cubicBezTo>
                <a:cubicBezTo>
                  <a:pt x="189" y="589"/>
                  <a:pt x="189" y="589"/>
                  <a:pt x="189" y="589"/>
                </a:cubicBezTo>
                <a:cubicBezTo>
                  <a:pt x="189" y="567"/>
                  <a:pt x="199" y="548"/>
                  <a:pt x="213" y="535"/>
                </a:cubicBezTo>
                <a:cubicBezTo>
                  <a:pt x="214" y="535"/>
                  <a:pt x="214" y="535"/>
                  <a:pt x="214" y="535"/>
                </a:cubicBezTo>
                <a:cubicBezTo>
                  <a:pt x="217" y="535"/>
                  <a:pt x="219" y="533"/>
                  <a:pt x="220" y="530"/>
                </a:cubicBezTo>
                <a:cubicBezTo>
                  <a:pt x="232" y="522"/>
                  <a:pt x="245" y="518"/>
                  <a:pt x="260" y="518"/>
                </a:cubicBezTo>
                <a:cubicBezTo>
                  <a:pt x="313" y="518"/>
                  <a:pt x="313" y="518"/>
                  <a:pt x="313" y="518"/>
                </a:cubicBezTo>
                <a:cubicBezTo>
                  <a:pt x="352" y="518"/>
                  <a:pt x="384" y="550"/>
                  <a:pt x="384" y="589"/>
                </a:cubicBezTo>
                <a:close/>
                <a:moveTo>
                  <a:pt x="552" y="318"/>
                </a:moveTo>
                <a:cubicBezTo>
                  <a:pt x="509" y="306"/>
                  <a:pt x="461" y="291"/>
                  <a:pt x="457" y="277"/>
                </a:cubicBezTo>
                <a:cubicBezTo>
                  <a:pt x="456" y="273"/>
                  <a:pt x="453" y="271"/>
                  <a:pt x="449" y="272"/>
                </a:cubicBezTo>
                <a:cubicBezTo>
                  <a:pt x="445" y="273"/>
                  <a:pt x="443" y="277"/>
                  <a:pt x="444" y="281"/>
                </a:cubicBezTo>
                <a:cubicBezTo>
                  <a:pt x="456" y="328"/>
                  <a:pt x="463" y="358"/>
                  <a:pt x="448" y="384"/>
                </a:cubicBezTo>
                <a:cubicBezTo>
                  <a:pt x="444" y="392"/>
                  <a:pt x="435" y="400"/>
                  <a:pt x="425" y="409"/>
                </a:cubicBezTo>
                <a:cubicBezTo>
                  <a:pt x="400" y="431"/>
                  <a:pt x="367" y="461"/>
                  <a:pt x="359" y="517"/>
                </a:cubicBezTo>
                <a:cubicBezTo>
                  <a:pt x="346" y="509"/>
                  <a:pt x="330" y="504"/>
                  <a:pt x="313" y="504"/>
                </a:cubicBezTo>
                <a:cubicBezTo>
                  <a:pt x="260" y="504"/>
                  <a:pt x="260" y="504"/>
                  <a:pt x="260" y="504"/>
                </a:cubicBezTo>
                <a:cubicBezTo>
                  <a:pt x="245" y="504"/>
                  <a:pt x="231" y="508"/>
                  <a:pt x="218" y="515"/>
                </a:cubicBezTo>
                <a:cubicBezTo>
                  <a:pt x="210" y="471"/>
                  <a:pt x="176" y="438"/>
                  <a:pt x="151" y="414"/>
                </a:cubicBezTo>
                <a:cubicBezTo>
                  <a:pt x="139" y="402"/>
                  <a:pt x="129" y="392"/>
                  <a:pt x="125" y="384"/>
                </a:cubicBezTo>
                <a:cubicBezTo>
                  <a:pt x="110" y="358"/>
                  <a:pt x="117" y="328"/>
                  <a:pt x="129" y="281"/>
                </a:cubicBezTo>
                <a:cubicBezTo>
                  <a:pt x="130" y="277"/>
                  <a:pt x="128" y="273"/>
                  <a:pt x="124" y="272"/>
                </a:cubicBezTo>
                <a:cubicBezTo>
                  <a:pt x="120" y="271"/>
                  <a:pt x="116" y="273"/>
                  <a:pt x="115" y="277"/>
                </a:cubicBezTo>
                <a:cubicBezTo>
                  <a:pt x="112" y="291"/>
                  <a:pt x="64" y="306"/>
                  <a:pt x="21" y="318"/>
                </a:cubicBezTo>
                <a:cubicBezTo>
                  <a:pt x="18" y="319"/>
                  <a:pt x="18" y="319"/>
                  <a:pt x="18" y="319"/>
                </a:cubicBezTo>
                <a:cubicBezTo>
                  <a:pt x="28" y="251"/>
                  <a:pt x="79" y="244"/>
                  <a:pt x="128" y="236"/>
                </a:cubicBezTo>
                <a:cubicBezTo>
                  <a:pt x="133" y="236"/>
                  <a:pt x="138" y="235"/>
                  <a:pt x="143" y="234"/>
                </a:cubicBezTo>
                <a:cubicBezTo>
                  <a:pt x="146" y="234"/>
                  <a:pt x="148" y="232"/>
                  <a:pt x="148" y="229"/>
                </a:cubicBezTo>
                <a:cubicBezTo>
                  <a:pt x="173" y="154"/>
                  <a:pt x="216" y="139"/>
                  <a:pt x="286" y="139"/>
                </a:cubicBezTo>
                <a:cubicBezTo>
                  <a:pt x="357" y="139"/>
                  <a:pt x="400" y="154"/>
                  <a:pt x="424" y="229"/>
                </a:cubicBezTo>
                <a:cubicBezTo>
                  <a:pt x="425" y="232"/>
                  <a:pt x="427" y="234"/>
                  <a:pt x="430" y="234"/>
                </a:cubicBezTo>
                <a:cubicBezTo>
                  <a:pt x="435" y="235"/>
                  <a:pt x="440" y="236"/>
                  <a:pt x="445" y="236"/>
                </a:cubicBezTo>
                <a:cubicBezTo>
                  <a:pt x="494" y="244"/>
                  <a:pt x="545" y="251"/>
                  <a:pt x="555" y="319"/>
                </a:cubicBezTo>
                <a:lnTo>
                  <a:pt x="552" y="318"/>
                </a:lnTo>
                <a:close/>
                <a:moveTo>
                  <a:pt x="252" y="551"/>
                </a:moveTo>
                <a:cubicBezTo>
                  <a:pt x="236" y="551"/>
                  <a:pt x="224" y="564"/>
                  <a:pt x="224" y="582"/>
                </a:cubicBezTo>
                <a:cubicBezTo>
                  <a:pt x="224" y="600"/>
                  <a:pt x="236" y="613"/>
                  <a:pt x="252" y="613"/>
                </a:cubicBezTo>
                <a:cubicBezTo>
                  <a:pt x="268" y="613"/>
                  <a:pt x="280" y="600"/>
                  <a:pt x="280" y="582"/>
                </a:cubicBezTo>
                <a:cubicBezTo>
                  <a:pt x="280" y="564"/>
                  <a:pt x="268" y="551"/>
                  <a:pt x="252" y="551"/>
                </a:cubicBezTo>
                <a:close/>
                <a:moveTo>
                  <a:pt x="252" y="599"/>
                </a:moveTo>
                <a:cubicBezTo>
                  <a:pt x="244" y="599"/>
                  <a:pt x="238" y="593"/>
                  <a:pt x="238" y="582"/>
                </a:cubicBezTo>
                <a:cubicBezTo>
                  <a:pt x="238" y="572"/>
                  <a:pt x="244" y="565"/>
                  <a:pt x="252" y="565"/>
                </a:cubicBezTo>
                <a:cubicBezTo>
                  <a:pt x="260" y="565"/>
                  <a:pt x="266" y="572"/>
                  <a:pt x="266" y="582"/>
                </a:cubicBezTo>
                <a:cubicBezTo>
                  <a:pt x="266" y="593"/>
                  <a:pt x="260" y="599"/>
                  <a:pt x="252" y="599"/>
                </a:cubicBezTo>
                <a:close/>
                <a:moveTo>
                  <a:pt x="321" y="551"/>
                </a:moveTo>
                <a:cubicBezTo>
                  <a:pt x="305" y="551"/>
                  <a:pt x="293" y="564"/>
                  <a:pt x="293" y="582"/>
                </a:cubicBezTo>
                <a:cubicBezTo>
                  <a:pt x="293" y="600"/>
                  <a:pt x="305" y="613"/>
                  <a:pt x="321" y="613"/>
                </a:cubicBezTo>
                <a:cubicBezTo>
                  <a:pt x="337" y="613"/>
                  <a:pt x="348" y="600"/>
                  <a:pt x="348" y="582"/>
                </a:cubicBezTo>
                <a:cubicBezTo>
                  <a:pt x="348" y="564"/>
                  <a:pt x="337" y="551"/>
                  <a:pt x="321" y="551"/>
                </a:cubicBezTo>
                <a:close/>
                <a:moveTo>
                  <a:pt x="321" y="599"/>
                </a:moveTo>
                <a:cubicBezTo>
                  <a:pt x="312" y="599"/>
                  <a:pt x="307" y="593"/>
                  <a:pt x="307" y="582"/>
                </a:cubicBezTo>
                <a:cubicBezTo>
                  <a:pt x="307" y="572"/>
                  <a:pt x="312" y="565"/>
                  <a:pt x="321" y="565"/>
                </a:cubicBezTo>
                <a:cubicBezTo>
                  <a:pt x="329" y="565"/>
                  <a:pt x="334" y="572"/>
                  <a:pt x="334" y="582"/>
                </a:cubicBezTo>
                <a:cubicBezTo>
                  <a:pt x="334" y="593"/>
                  <a:pt x="329" y="599"/>
                  <a:pt x="321" y="59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6"/>
          <p:cNvSpPr>
            <a:spLocks noEditPoints="1"/>
          </p:cNvSpPr>
          <p:nvPr/>
        </p:nvSpPr>
        <p:spPr bwMode="auto">
          <a:xfrm>
            <a:off x="5719107" y="2166758"/>
            <a:ext cx="753784" cy="805946"/>
          </a:xfrm>
          <a:custGeom>
            <a:avLst/>
            <a:gdLst>
              <a:gd name="T0" fmla="*/ 730 w 730"/>
              <a:gd name="T1" fmla="*/ 386 h 780"/>
              <a:gd name="T2" fmla="*/ 677 w 730"/>
              <a:gd name="T3" fmla="*/ 198 h 780"/>
              <a:gd name="T4" fmla="*/ 476 w 730"/>
              <a:gd name="T5" fmla="*/ 46 h 780"/>
              <a:gd name="T6" fmla="*/ 659 w 730"/>
              <a:gd name="T7" fmla="*/ 195 h 780"/>
              <a:gd name="T8" fmla="*/ 523 w 730"/>
              <a:gd name="T9" fmla="*/ 163 h 780"/>
              <a:gd name="T10" fmla="*/ 510 w 730"/>
              <a:gd name="T11" fmla="*/ 169 h 780"/>
              <a:gd name="T12" fmla="*/ 372 w 730"/>
              <a:gd name="T13" fmla="*/ 195 h 780"/>
              <a:gd name="T14" fmla="*/ 365 w 730"/>
              <a:gd name="T15" fmla="*/ 22 h 780"/>
              <a:gd name="T16" fmla="*/ 52 w 730"/>
              <a:gd name="T17" fmla="*/ 200 h 780"/>
              <a:gd name="T18" fmla="*/ 52 w 730"/>
              <a:gd name="T19" fmla="*/ 574 h 780"/>
              <a:gd name="T20" fmla="*/ 247 w 730"/>
              <a:gd name="T21" fmla="*/ 732 h 780"/>
              <a:gd name="T22" fmla="*/ 256 w 730"/>
              <a:gd name="T23" fmla="*/ 727 h 780"/>
              <a:gd name="T24" fmla="*/ 71 w 730"/>
              <a:gd name="T25" fmla="*/ 577 h 780"/>
              <a:gd name="T26" fmla="*/ 207 w 730"/>
              <a:gd name="T27" fmla="*/ 608 h 780"/>
              <a:gd name="T28" fmla="*/ 216 w 730"/>
              <a:gd name="T29" fmla="*/ 612 h 780"/>
              <a:gd name="T30" fmla="*/ 210 w 730"/>
              <a:gd name="T31" fmla="*/ 577 h 780"/>
              <a:gd name="T32" fmla="*/ 358 w 730"/>
              <a:gd name="T33" fmla="*/ 744 h 780"/>
              <a:gd name="T34" fmla="*/ 677 w 730"/>
              <a:gd name="T35" fmla="*/ 575 h 780"/>
              <a:gd name="T36" fmla="*/ 564 w 730"/>
              <a:gd name="T37" fmla="*/ 393 h 780"/>
              <a:gd name="T38" fmla="*/ 668 w 730"/>
              <a:gd name="T39" fmla="*/ 563 h 780"/>
              <a:gd name="T40" fmla="*/ 564 w 730"/>
              <a:gd name="T41" fmla="*/ 393 h 780"/>
              <a:gd name="T42" fmla="*/ 372 w 730"/>
              <a:gd name="T43" fmla="*/ 563 h 780"/>
              <a:gd name="T44" fmla="*/ 550 w 730"/>
              <a:gd name="T45" fmla="*/ 393 h 780"/>
              <a:gd name="T46" fmla="*/ 668 w 730"/>
              <a:gd name="T47" fmla="*/ 209 h 780"/>
              <a:gd name="T48" fmla="*/ 564 w 730"/>
              <a:gd name="T49" fmla="*/ 379 h 780"/>
              <a:gd name="T50" fmla="*/ 668 w 730"/>
              <a:gd name="T51" fmla="*/ 209 h 780"/>
              <a:gd name="T52" fmla="*/ 550 w 730"/>
              <a:gd name="T53" fmla="*/ 379 h 780"/>
              <a:gd name="T54" fmla="*/ 372 w 730"/>
              <a:gd name="T55" fmla="*/ 209 h 780"/>
              <a:gd name="T56" fmla="*/ 14 w 730"/>
              <a:gd name="T57" fmla="*/ 379 h 780"/>
              <a:gd name="T58" fmla="*/ 191 w 730"/>
              <a:gd name="T59" fmla="*/ 209 h 780"/>
              <a:gd name="T60" fmla="*/ 14 w 730"/>
              <a:gd name="T61" fmla="*/ 379 h 780"/>
              <a:gd name="T62" fmla="*/ 358 w 730"/>
              <a:gd name="T63" fmla="*/ 209 h 780"/>
              <a:gd name="T64" fmla="*/ 180 w 730"/>
              <a:gd name="T65" fmla="*/ 379 h 780"/>
              <a:gd name="T66" fmla="*/ 210 w 730"/>
              <a:gd name="T67" fmla="*/ 195 h 780"/>
              <a:gd name="T68" fmla="*/ 358 w 730"/>
              <a:gd name="T69" fmla="*/ 195 h 780"/>
              <a:gd name="T70" fmla="*/ 299 w 730"/>
              <a:gd name="T71" fmla="*/ 42 h 780"/>
              <a:gd name="T72" fmla="*/ 195 w 730"/>
              <a:gd name="T73" fmla="*/ 195 h 780"/>
              <a:gd name="T74" fmla="*/ 299 w 730"/>
              <a:gd name="T75" fmla="*/ 42 h 780"/>
              <a:gd name="T76" fmla="*/ 14 w 730"/>
              <a:gd name="T77" fmla="*/ 393 h 780"/>
              <a:gd name="T78" fmla="*/ 191 w 730"/>
              <a:gd name="T79" fmla="*/ 563 h 780"/>
              <a:gd name="T80" fmla="*/ 205 w 730"/>
              <a:gd name="T81" fmla="*/ 563 h 780"/>
              <a:gd name="T82" fmla="*/ 358 w 730"/>
              <a:gd name="T83" fmla="*/ 393 h 780"/>
              <a:gd name="T84" fmla="*/ 205 w 730"/>
              <a:gd name="T85" fmla="*/ 563 h 780"/>
              <a:gd name="T86" fmla="*/ 372 w 730"/>
              <a:gd name="T87" fmla="*/ 737 h 780"/>
              <a:gd name="T88" fmla="*/ 520 w 730"/>
              <a:gd name="T89" fmla="*/ 577 h 780"/>
              <a:gd name="T90" fmla="*/ 507 w 730"/>
              <a:gd name="T91" fmla="*/ 643 h 780"/>
              <a:gd name="T92" fmla="*/ 659 w 730"/>
              <a:gd name="T93" fmla="*/ 577 h 780"/>
              <a:gd name="T94" fmla="*/ 324 w 730"/>
              <a:gd name="T95" fmla="*/ 740 h 780"/>
              <a:gd name="T96" fmla="*/ 321 w 730"/>
              <a:gd name="T97" fmla="*/ 752 h 780"/>
              <a:gd name="T98" fmla="*/ 194 w 730"/>
              <a:gd name="T99" fmla="*/ 780 h 780"/>
              <a:gd name="T100" fmla="*/ 193 w 730"/>
              <a:gd name="T101" fmla="*/ 766 h 780"/>
              <a:gd name="T102" fmla="*/ 227 w 730"/>
              <a:gd name="T103" fmla="*/ 653 h 780"/>
              <a:gd name="T104" fmla="*/ 238 w 730"/>
              <a:gd name="T105" fmla="*/ 643 h 780"/>
              <a:gd name="T106" fmla="*/ 416 w 730"/>
              <a:gd name="T107" fmla="*/ 38 h 780"/>
              <a:gd name="T108" fmla="*/ 420 w 730"/>
              <a:gd name="T109" fmla="*/ 27 h 780"/>
              <a:gd name="T110" fmla="*/ 540 w 730"/>
              <a:gd name="T111" fmla="*/ 7 h 780"/>
              <a:gd name="T112" fmla="*/ 435 w 730"/>
              <a:gd name="T113" fmla="*/ 38 h 780"/>
              <a:gd name="T114" fmla="*/ 504 w 730"/>
              <a:gd name="T115" fmla="*/ 125 h 780"/>
              <a:gd name="T116" fmla="*/ 494 w 730"/>
              <a:gd name="T117" fmla="*/ 125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0" h="780">
                <a:moveTo>
                  <a:pt x="678" y="573"/>
                </a:moveTo>
                <a:cubicBezTo>
                  <a:pt x="711" y="518"/>
                  <a:pt x="730" y="454"/>
                  <a:pt x="730" y="386"/>
                </a:cubicBezTo>
                <a:cubicBezTo>
                  <a:pt x="730" y="319"/>
                  <a:pt x="711" y="255"/>
                  <a:pt x="678" y="200"/>
                </a:cubicBezTo>
                <a:cubicBezTo>
                  <a:pt x="678" y="199"/>
                  <a:pt x="678" y="199"/>
                  <a:pt x="677" y="198"/>
                </a:cubicBezTo>
                <a:cubicBezTo>
                  <a:pt x="634" y="127"/>
                  <a:pt x="567" y="70"/>
                  <a:pt x="485" y="42"/>
                </a:cubicBezTo>
                <a:cubicBezTo>
                  <a:pt x="481" y="41"/>
                  <a:pt x="477" y="42"/>
                  <a:pt x="476" y="46"/>
                </a:cubicBezTo>
                <a:cubicBezTo>
                  <a:pt x="475" y="50"/>
                  <a:pt x="476" y="54"/>
                  <a:pt x="480" y="55"/>
                </a:cubicBezTo>
                <a:cubicBezTo>
                  <a:pt x="556" y="81"/>
                  <a:pt x="618" y="131"/>
                  <a:pt x="659" y="195"/>
                </a:cubicBezTo>
                <a:cubicBezTo>
                  <a:pt x="535" y="195"/>
                  <a:pt x="535" y="195"/>
                  <a:pt x="535" y="195"/>
                </a:cubicBezTo>
                <a:cubicBezTo>
                  <a:pt x="531" y="184"/>
                  <a:pt x="527" y="174"/>
                  <a:pt x="523" y="163"/>
                </a:cubicBezTo>
                <a:cubicBezTo>
                  <a:pt x="521" y="160"/>
                  <a:pt x="517" y="158"/>
                  <a:pt x="514" y="159"/>
                </a:cubicBezTo>
                <a:cubicBezTo>
                  <a:pt x="510" y="161"/>
                  <a:pt x="508" y="165"/>
                  <a:pt x="510" y="169"/>
                </a:cubicBezTo>
                <a:cubicBezTo>
                  <a:pt x="514" y="177"/>
                  <a:pt x="517" y="186"/>
                  <a:pt x="520" y="195"/>
                </a:cubicBezTo>
                <a:cubicBezTo>
                  <a:pt x="372" y="195"/>
                  <a:pt x="372" y="195"/>
                  <a:pt x="372" y="195"/>
                </a:cubicBezTo>
                <a:cubicBezTo>
                  <a:pt x="372" y="29"/>
                  <a:pt x="372" y="29"/>
                  <a:pt x="372" y="29"/>
                </a:cubicBezTo>
                <a:cubicBezTo>
                  <a:pt x="372" y="25"/>
                  <a:pt x="369" y="22"/>
                  <a:pt x="365" y="22"/>
                </a:cubicBezTo>
                <a:cubicBezTo>
                  <a:pt x="233" y="22"/>
                  <a:pt x="117" y="92"/>
                  <a:pt x="53" y="198"/>
                </a:cubicBezTo>
                <a:cubicBezTo>
                  <a:pt x="52" y="199"/>
                  <a:pt x="52" y="199"/>
                  <a:pt x="52" y="200"/>
                </a:cubicBezTo>
                <a:cubicBezTo>
                  <a:pt x="19" y="255"/>
                  <a:pt x="0" y="318"/>
                  <a:pt x="0" y="386"/>
                </a:cubicBezTo>
                <a:cubicBezTo>
                  <a:pt x="0" y="454"/>
                  <a:pt x="19" y="519"/>
                  <a:pt x="52" y="574"/>
                </a:cubicBezTo>
                <a:cubicBezTo>
                  <a:pt x="52" y="574"/>
                  <a:pt x="52" y="574"/>
                  <a:pt x="52" y="574"/>
                </a:cubicBezTo>
                <a:cubicBezTo>
                  <a:pt x="96" y="646"/>
                  <a:pt x="164" y="703"/>
                  <a:pt x="247" y="732"/>
                </a:cubicBezTo>
                <a:cubicBezTo>
                  <a:pt x="248" y="732"/>
                  <a:pt x="248" y="732"/>
                  <a:pt x="249" y="732"/>
                </a:cubicBezTo>
                <a:cubicBezTo>
                  <a:pt x="252" y="732"/>
                  <a:pt x="255" y="730"/>
                  <a:pt x="256" y="727"/>
                </a:cubicBezTo>
                <a:cubicBezTo>
                  <a:pt x="257" y="724"/>
                  <a:pt x="255" y="720"/>
                  <a:pt x="251" y="718"/>
                </a:cubicBezTo>
                <a:cubicBezTo>
                  <a:pt x="175" y="692"/>
                  <a:pt x="113" y="642"/>
                  <a:pt x="71" y="577"/>
                </a:cubicBezTo>
                <a:cubicBezTo>
                  <a:pt x="195" y="577"/>
                  <a:pt x="195" y="577"/>
                  <a:pt x="195" y="577"/>
                </a:cubicBezTo>
                <a:cubicBezTo>
                  <a:pt x="199" y="588"/>
                  <a:pt x="202" y="598"/>
                  <a:pt x="207" y="608"/>
                </a:cubicBezTo>
                <a:cubicBezTo>
                  <a:pt x="208" y="611"/>
                  <a:pt x="210" y="612"/>
                  <a:pt x="213" y="612"/>
                </a:cubicBezTo>
                <a:cubicBezTo>
                  <a:pt x="214" y="612"/>
                  <a:pt x="215" y="612"/>
                  <a:pt x="216" y="612"/>
                </a:cubicBezTo>
                <a:cubicBezTo>
                  <a:pt x="219" y="610"/>
                  <a:pt x="221" y="606"/>
                  <a:pt x="219" y="603"/>
                </a:cubicBezTo>
                <a:cubicBezTo>
                  <a:pt x="216" y="594"/>
                  <a:pt x="213" y="586"/>
                  <a:pt x="210" y="577"/>
                </a:cubicBezTo>
                <a:cubicBezTo>
                  <a:pt x="358" y="577"/>
                  <a:pt x="358" y="577"/>
                  <a:pt x="358" y="577"/>
                </a:cubicBezTo>
                <a:cubicBezTo>
                  <a:pt x="358" y="744"/>
                  <a:pt x="358" y="744"/>
                  <a:pt x="358" y="744"/>
                </a:cubicBezTo>
                <a:cubicBezTo>
                  <a:pt x="358" y="748"/>
                  <a:pt x="361" y="751"/>
                  <a:pt x="365" y="751"/>
                </a:cubicBezTo>
                <a:cubicBezTo>
                  <a:pt x="497" y="751"/>
                  <a:pt x="613" y="680"/>
                  <a:pt x="677" y="575"/>
                </a:cubicBezTo>
                <a:cubicBezTo>
                  <a:pt x="678" y="574"/>
                  <a:pt x="678" y="574"/>
                  <a:pt x="678" y="573"/>
                </a:cubicBezTo>
                <a:close/>
                <a:moveTo>
                  <a:pt x="564" y="393"/>
                </a:moveTo>
                <a:cubicBezTo>
                  <a:pt x="716" y="393"/>
                  <a:pt x="716" y="393"/>
                  <a:pt x="716" y="393"/>
                </a:cubicBezTo>
                <a:cubicBezTo>
                  <a:pt x="714" y="455"/>
                  <a:pt x="697" y="513"/>
                  <a:pt x="668" y="563"/>
                </a:cubicBezTo>
                <a:cubicBezTo>
                  <a:pt x="539" y="563"/>
                  <a:pt x="539" y="563"/>
                  <a:pt x="539" y="563"/>
                </a:cubicBezTo>
                <a:cubicBezTo>
                  <a:pt x="555" y="512"/>
                  <a:pt x="564" y="454"/>
                  <a:pt x="564" y="393"/>
                </a:cubicBezTo>
                <a:close/>
                <a:moveTo>
                  <a:pt x="525" y="563"/>
                </a:moveTo>
                <a:cubicBezTo>
                  <a:pt x="372" y="563"/>
                  <a:pt x="372" y="563"/>
                  <a:pt x="372" y="563"/>
                </a:cubicBezTo>
                <a:cubicBezTo>
                  <a:pt x="372" y="393"/>
                  <a:pt x="372" y="393"/>
                  <a:pt x="372" y="393"/>
                </a:cubicBezTo>
                <a:cubicBezTo>
                  <a:pt x="550" y="393"/>
                  <a:pt x="550" y="393"/>
                  <a:pt x="550" y="393"/>
                </a:cubicBezTo>
                <a:cubicBezTo>
                  <a:pt x="550" y="455"/>
                  <a:pt x="540" y="513"/>
                  <a:pt x="525" y="563"/>
                </a:cubicBezTo>
                <a:close/>
                <a:moveTo>
                  <a:pt x="668" y="209"/>
                </a:moveTo>
                <a:cubicBezTo>
                  <a:pt x="697" y="260"/>
                  <a:pt x="714" y="318"/>
                  <a:pt x="716" y="379"/>
                </a:cubicBezTo>
                <a:cubicBezTo>
                  <a:pt x="564" y="379"/>
                  <a:pt x="564" y="379"/>
                  <a:pt x="564" y="379"/>
                </a:cubicBezTo>
                <a:cubicBezTo>
                  <a:pt x="564" y="319"/>
                  <a:pt x="555" y="261"/>
                  <a:pt x="539" y="209"/>
                </a:cubicBezTo>
                <a:lnTo>
                  <a:pt x="668" y="209"/>
                </a:lnTo>
                <a:close/>
                <a:moveTo>
                  <a:pt x="525" y="209"/>
                </a:moveTo>
                <a:cubicBezTo>
                  <a:pt x="541" y="261"/>
                  <a:pt x="550" y="319"/>
                  <a:pt x="550" y="379"/>
                </a:cubicBezTo>
                <a:cubicBezTo>
                  <a:pt x="372" y="379"/>
                  <a:pt x="372" y="379"/>
                  <a:pt x="372" y="379"/>
                </a:cubicBezTo>
                <a:cubicBezTo>
                  <a:pt x="372" y="209"/>
                  <a:pt x="372" y="209"/>
                  <a:pt x="372" y="209"/>
                </a:cubicBezTo>
                <a:lnTo>
                  <a:pt x="525" y="209"/>
                </a:lnTo>
                <a:close/>
                <a:moveTo>
                  <a:pt x="14" y="379"/>
                </a:moveTo>
                <a:cubicBezTo>
                  <a:pt x="16" y="318"/>
                  <a:pt x="33" y="260"/>
                  <a:pt x="62" y="209"/>
                </a:cubicBezTo>
                <a:cubicBezTo>
                  <a:pt x="191" y="209"/>
                  <a:pt x="191" y="209"/>
                  <a:pt x="191" y="209"/>
                </a:cubicBezTo>
                <a:cubicBezTo>
                  <a:pt x="175" y="261"/>
                  <a:pt x="166" y="319"/>
                  <a:pt x="166" y="379"/>
                </a:cubicBezTo>
                <a:lnTo>
                  <a:pt x="14" y="379"/>
                </a:lnTo>
                <a:close/>
                <a:moveTo>
                  <a:pt x="205" y="209"/>
                </a:moveTo>
                <a:cubicBezTo>
                  <a:pt x="358" y="209"/>
                  <a:pt x="358" y="209"/>
                  <a:pt x="358" y="209"/>
                </a:cubicBezTo>
                <a:cubicBezTo>
                  <a:pt x="358" y="379"/>
                  <a:pt x="358" y="379"/>
                  <a:pt x="358" y="379"/>
                </a:cubicBezTo>
                <a:cubicBezTo>
                  <a:pt x="180" y="379"/>
                  <a:pt x="180" y="379"/>
                  <a:pt x="180" y="379"/>
                </a:cubicBezTo>
                <a:cubicBezTo>
                  <a:pt x="180" y="318"/>
                  <a:pt x="190" y="260"/>
                  <a:pt x="205" y="209"/>
                </a:cubicBezTo>
                <a:close/>
                <a:moveTo>
                  <a:pt x="210" y="195"/>
                </a:moveTo>
                <a:cubicBezTo>
                  <a:pt x="242" y="103"/>
                  <a:pt x="296" y="40"/>
                  <a:pt x="358" y="36"/>
                </a:cubicBezTo>
                <a:cubicBezTo>
                  <a:pt x="358" y="195"/>
                  <a:pt x="358" y="195"/>
                  <a:pt x="358" y="195"/>
                </a:cubicBezTo>
                <a:lnTo>
                  <a:pt x="210" y="195"/>
                </a:lnTo>
                <a:close/>
                <a:moveTo>
                  <a:pt x="299" y="42"/>
                </a:moveTo>
                <a:cubicBezTo>
                  <a:pt x="271" y="60"/>
                  <a:pt x="245" y="90"/>
                  <a:pt x="223" y="130"/>
                </a:cubicBezTo>
                <a:cubicBezTo>
                  <a:pt x="212" y="150"/>
                  <a:pt x="203" y="172"/>
                  <a:pt x="195" y="195"/>
                </a:cubicBezTo>
                <a:cubicBezTo>
                  <a:pt x="71" y="195"/>
                  <a:pt x="71" y="195"/>
                  <a:pt x="71" y="195"/>
                </a:cubicBezTo>
                <a:cubicBezTo>
                  <a:pt x="122" y="117"/>
                  <a:pt x="204" y="60"/>
                  <a:pt x="299" y="42"/>
                </a:cubicBezTo>
                <a:close/>
                <a:moveTo>
                  <a:pt x="62" y="563"/>
                </a:moveTo>
                <a:cubicBezTo>
                  <a:pt x="33" y="513"/>
                  <a:pt x="16" y="455"/>
                  <a:pt x="14" y="393"/>
                </a:cubicBezTo>
                <a:cubicBezTo>
                  <a:pt x="166" y="393"/>
                  <a:pt x="166" y="393"/>
                  <a:pt x="166" y="393"/>
                </a:cubicBezTo>
                <a:cubicBezTo>
                  <a:pt x="166" y="454"/>
                  <a:pt x="175" y="512"/>
                  <a:pt x="191" y="563"/>
                </a:cubicBezTo>
                <a:lnTo>
                  <a:pt x="62" y="563"/>
                </a:lnTo>
                <a:close/>
                <a:moveTo>
                  <a:pt x="205" y="563"/>
                </a:moveTo>
                <a:cubicBezTo>
                  <a:pt x="189" y="512"/>
                  <a:pt x="180" y="454"/>
                  <a:pt x="180" y="393"/>
                </a:cubicBezTo>
                <a:cubicBezTo>
                  <a:pt x="358" y="393"/>
                  <a:pt x="358" y="393"/>
                  <a:pt x="358" y="393"/>
                </a:cubicBezTo>
                <a:cubicBezTo>
                  <a:pt x="358" y="563"/>
                  <a:pt x="358" y="563"/>
                  <a:pt x="358" y="563"/>
                </a:cubicBezTo>
                <a:lnTo>
                  <a:pt x="205" y="563"/>
                </a:lnTo>
                <a:close/>
                <a:moveTo>
                  <a:pt x="520" y="577"/>
                </a:moveTo>
                <a:cubicBezTo>
                  <a:pt x="488" y="670"/>
                  <a:pt x="434" y="732"/>
                  <a:pt x="372" y="737"/>
                </a:cubicBezTo>
                <a:cubicBezTo>
                  <a:pt x="372" y="577"/>
                  <a:pt x="372" y="577"/>
                  <a:pt x="372" y="577"/>
                </a:cubicBezTo>
                <a:lnTo>
                  <a:pt x="520" y="577"/>
                </a:lnTo>
                <a:close/>
                <a:moveTo>
                  <a:pt x="431" y="731"/>
                </a:moveTo>
                <a:cubicBezTo>
                  <a:pt x="459" y="713"/>
                  <a:pt x="485" y="683"/>
                  <a:pt x="507" y="643"/>
                </a:cubicBezTo>
                <a:cubicBezTo>
                  <a:pt x="518" y="623"/>
                  <a:pt x="527" y="601"/>
                  <a:pt x="535" y="577"/>
                </a:cubicBezTo>
                <a:cubicBezTo>
                  <a:pt x="659" y="577"/>
                  <a:pt x="659" y="577"/>
                  <a:pt x="659" y="577"/>
                </a:cubicBezTo>
                <a:cubicBezTo>
                  <a:pt x="608" y="656"/>
                  <a:pt x="526" y="713"/>
                  <a:pt x="431" y="731"/>
                </a:cubicBezTo>
                <a:close/>
                <a:moveTo>
                  <a:pt x="324" y="740"/>
                </a:moveTo>
                <a:cubicBezTo>
                  <a:pt x="326" y="742"/>
                  <a:pt x="327" y="745"/>
                  <a:pt x="326" y="747"/>
                </a:cubicBezTo>
                <a:cubicBezTo>
                  <a:pt x="325" y="749"/>
                  <a:pt x="323" y="751"/>
                  <a:pt x="321" y="752"/>
                </a:cubicBezTo>
                <a:cubicBezTo>
                  <a:pt x="196" y="780"/>
                  <a:pt x="196" y="780"/>
                  <a:pt x="196" y="780"/>
                </a:cubicBezTo>
                <a:cubicBezTo>
                  <a:pt x="195" y="780"/>
                  <a:pt x="195" y="780"/>
                  <a:pt x="194" y="780"/>
                </a:cubicBezTo>
                <a:cubicBezTo>
                  <a:pt x="191" y="780"/>
                  <a:pt x="188" y="778"/>
                  <a:pt x="187" y="775"/>
                </a:cubicBezTo>
                <a:cubicBezTo>
                  <a:pt x="186" y="771"/>
                  <a:pt x="189" y="767"/>
                  <a:pt x="193" y="766"/>
                </a:cubicBezTo>
                <a:cubicBezTo>
                  <a:pt x="306" y="741"/>
                  <a:pt x="306" y="741"/>
                  <a:pt x="306" y="741"/>
                </a:cubicBezTo>
                <a:cubicBezTo>
                  <a:pt x="227" y="653"/>
                  <a:pt x="227" y="653"/>
                  <a:pt x="227" y="653"/>
                </a:cubicBezTo>
                <a:cubicBezTo>
                  <a:pt x="225" y="650"/>
                  <a:pt x="225" y="646"/>
                  <a:pt x="228" y="643"/>
                </a:cubicBezTo>
                <a:cubicBezTo>
                  <a:pt x="231" y="640"/>
                  <a:pt x="235" y="641"/>
                  <a:pt x="238" y="643"/>
                </a:cubicBezTo>
                <a:lnTo>
                  <a:pt x="324" y="740"/>
                </a:lnTo>
                <a:close/>
                <a:moveTo>
                  <a:pt x="416" y="38"/>
                </a:moveTo>
                <a:cubicBezTo>
                  <a:pt x="415" y="36"/>
                  <a:pt x="414" y="34"/>
                  <a:pt x="415" y="31"/>
                </a:cubicBezTo>
                <a:cubicBezTo>
                  <a:pt x="415" y="29"/>
                  <a:pt x="417" y="27"/>
                  <a:pt x="420" y="27"/>
                </a:cubicBezTo>
                <a:cubicBezTo>
                  <a:pt x="532" y="1"/>
                  <a:pt x="532" y="1"/>
                  <a:pt x="532" y="1"/>
                </a:cubicBezTo>
                <a:cubicBezTo>
                  <a:pt x="536" y="0"/>
                  <a:pt x="539" y="3"/>
                  <a:pt x="540" y="7"/>
                </a:cubicBezTo>
                <a:cubicBezTo>
                  <a:pt x="541" y="10"/>
                  <a:pt x="539" y="14"/>
                  <a:pt x="535" y="15"/>
                </a:cubicBezTo>
                <a:cubicBezTo>
                  <a:pt x="435" y="38"/>
                  <a:pt x="435" y="38"/>
                  <a:pt x="435" y="38"/>
                </a:cubicBezTo>
                <a:cubicBezTo>
                  <a:pt x="504" y="115"/>
                  <a:pt x="504" y="115"/>
                  <a:pt x="504" y="115"/>
                </a:cubicBezTo>
                <a:cubicBezTo>
                  <a:pt x="507" y="118"/>
                  <a:pt x="506" y="123"/>
                  <a:pt x="504" y="125"/>
                </a:cubicBezTo>
                <a:cubicBezTo>
                  <a:pt x="502" y="127"/>
                  <a:pt x="501" y="127"/>
                  <a:pt x="499" y="127"/>
                </a:cubicBezTo>
                <a:cubicBezTo>
                  <a:pt x="497" y="127"/>
                  <a:pt x="495" y="126"/>
                  <a:pt x="494" y="125"/>
                </a:cubicBezTo>
                <a:lnTo>
                  <a:pt x="416" y="3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Rectangle 36"/>
          <p:cNvSpPr/>
          <p:nvPr/>
        </p:nvSpPr>
        <p:spPr>
          <a:xfrm>
            <a:off x="965925" y="5737613"/>
            <a:ext cx="620684" cy="267766"/>
          </a:xfrm>
          <a:prstGeom prst="rect">
            <a:avLst/>
          </a:prstGeom>
        </p:spPr>
        <p:txBody>
          <a:bodyPr wrap="none">
            <a:spAutoFit/>
          </a:bodyPr>
          <a:lstStyle/>
          <a:p>
            <a:pPr algn="r">
              <a:lnSpc>
                <a:spcPct val="95000"/>
              </a:lnSpc>
            </a:pPr>
            <a:r>
              <a:rPr lang="en-US" sz="1200" dirty="0" err="1"/>
              <a:t>XxXXX</a:t>
            </a:r>
            <a:endParaRPr lang="en-US" sz="1200" dirty="0"/>
          </a:p>
        </p:txBody>
      </p:sp>
      <p:sp>
        <p:nvSpPr>
          <p:cNvPr id="38" name="Rectangle 37"/>
          <p:cNvSpPr/>
          <p:nvPr/>
        </p:nvSpPr>
        <p:spPr>
          <a:xfrm>
            <a:off x="1111799" y="5183841"/>
            <a:ext cx="474810" cy="267766"/>
          </a:xfrm>
          <a:prstGeom prst="rect">
            <a:avLst/>
          </a:prstGeom>
        </p:spPr>
        <p:txBody>
          <a:bodyPr wrap="none">
            <a:spAutoFit/>
          </a:bodyPr>
          <a:lstStyle/>
          <a:p>
            <a:pPr algn="r">
              <a:lnSpc>
                <a:spcPct val="95000"/>
              </a:lnSpc>
            </a:pPr>
            <a:r>
              <a:rPr lang="en-US" sz="1200" dirty="0"/>
              <a:t>XXX</a:t>
            </a:r>
          </a:p>
        </p:txBody>
      </p:sp>
      <p:sp>
        <p:nvSpPr>
          <p:cNvPr id="40" name="Rectangle 39"/>
          <p:cNvSpPr/>
          <p:nvPr/>
        </p:nvSpPr>
        <p:spPr>
          <a:xfrm>
            <a:off x="953101" y="4620544"/>
            <a:ext cx="633508" cy="267766"/>
          </a:xfrm>
          <a:prstGeom prst="rect">
            <a:avLst/>
          </a:prstGeom>
        </p:spPr>
        <p:txBody>
          <a:bodyPr wrap="none">
            <a:spAutoFit/>
          </a:bodyPr>
          <a:lstStyle/>
          <a:p>
            <a:pPr algn="r">
              <a:lnSpc>
                <a:spcPct val="95000"/>
              </a:lnSpc>
            </a:pPr>
            <a:r>
              <a:rPr lang="en-US" sz="1200" dirty="0"/>
              <a:t>XXXX5</a:t>
            </a:r>
          </a:p>
        </p:txBody>
      </p:sp>
      <p:sp>
        <p:nvSpPr>
          <p:cNvPr id="43" name="Rounded Rectangle 42"/>
          <p:cNvSpPr/>
          <p:nvPr/>
        </p:nvSpPr>
        <p:spPr>
          <a:xfrm rot="5400000">
            <a:off x="2952670" y="3372252"/>
            <a:ext cx="281949" cy="2764350"/>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45" name="Rounded Rectangle 44"/>
          <p:cNvSpPr/>
          <p:nvPr/>
        </p:nvSpPr>
        <p:spPr>
          <a:xfrm>
            <a:off x="1711471" y="4613454"/>
            <a:ext cx="2305488" cy="281946"/>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80%</a:t>
            </a:r>
          </a:p>
        </p:txBody>
      </p:sp>
      <p:sp>
        <p:nvSpPr>
          <p:cNvPr id="48" name="Rounded Rectangle 47"/>
          <p:cNvSpPr/>
          <p:nvPr/>
        </p:nvSpPr>
        <p:spPr>
          <a:xfrm rot="5400000">
            <a:off x="2952670" y="3935549"/>
            <a:ext cx="281949" cy="2764350"/>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49" name="Rounded Rectangle 48"/>
          <p:cNvSpPr/>
          <p:nvPr/>
        </p:nvSpPr>
        <p:spPr>
          <a:xfrm>
            <a:off x="1711469" y="5176751"/>
            <a:ext cx="1665253" cy="281946"/>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65%</a:t>
            </a:r>
          </a:p>
        </p:txBody>
      </p:sp>
      <p:sp>
        <p:nvSpPr>
          <p:cNvPr id="50" name="Rounded Rectangle 49"/>
          <p:cNvSpPr/>
          <p:nvPr/>
        </p:nvSpPr>
        <p:spPr>
          <a:xfrm rot="5400000">
            <a:off x="2952670" y="4489321"/>
            <a:ext cx="281949" cy="2764350"/>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51" name="Rounded Rectangle 50"/>
          <p:cNvSpPr/>
          <p:nvPr/>
        </p:nvSpPr>
        <p:spPr>
          <a:xfrm>
            <a:off x="1711469" y="5730523"/>
            <a:ext cx="2116672" cy="281946"/>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70%</a:t>
            </a:r>
          </a:p>
        </p:txBody>
      </p:sp>
      <p:sp>
        <p:nvSpPr>
          <p:cNvPr id="55" name="Rounded Rectangle 54"/>
          <p:cNvSpPr/>
          <p:nvPr/>
        </p:nvSpPr>
        <p:spPr>
          <a:xfrm rot="5400000">
            <a:off x="5955025" y="3386026"/>
            <a:ext cx="281949" cy="2736802"/>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56" name="Rounded Rectangle 55"/>
          <p:cNvSpPr/>
          <p:nvPr/>
        </p:nvSpPr>
        <p:spPr>
          <a:xfrm>
            <a:off x="4727600" y="4613454"/>
            <a:ext cx="741190" cy="281946"/>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20%</a:t>
            </a:r>
          </a:p>
        </p:txBody>
      </p:sp>
      <p:sp>
        <p:nvSpPr>
          <p:cNvPr id="57" name="Rounded Rectangle 56"/>
          <p:cNvSpPr/>
          <p:nvPr/>
        </p:nvSpPr>
        <p:spPr>
          <a:xfrm rot="5400000">
            <a:off x="5955025" y="3949323"/>
            <a:ext cx="281949" cy="2736802"/>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58" name="Rounded Rectangle 57"/>
          <p:cNvSpPr/>
          <p:nvPr/>
        </p:nvSpPr>
        <p:spPr>
          <a:xfrm>
            <a:off x="4727598" y="5176751"/>
            <a:ext cx="1485076" cy="281946"/>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55%</a:t>
            </a:r>
          </a:p>
        </p:txBody>
      </p:sp>
      <p:sp>
        <p:nvSpPr>
          <p:cNvPr id="59" name="Rounded Rectangle 58"/>
          <p:cNvSpPr/>
          <p:nvPr/>
        </p:nvSpPr>
        <p:spPr>
          <a:xfrm rot="5400000">
            <a:off x="5955025" y="4503095"/>
            <a:ext cx="281949" cy="2736802"/>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60" name="Rounded Rectangle 59"/>
          <p:cNvSpPr/>
          <p:nvPr/>
        </p:nvSpPr>
        <p:spPr>
          <a:xfrm>
            <a:off x="4727598" y="5730523"/>
            <a:ext cx="2425499" cy="281946"/>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90%</a:t>
            </a:r>
          </a:p>
        </p:txBody>
      </p:sp>
      <p:sp>
        <p:nvSpPr>
          <p:cNvPr id="64" name="Rounded Rectangle 63"/>
          <p:cNvSpPr/>
          <p:nvPr/>
        </p:nvSpPr>
        <p:spPr>
          <a:xfrm rot="5400000">
            <a:off x="8943607" y="3386026"/>
            <a:ext cx="281949" cy="2736802"/>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65" name="Rounded Rectangle 64"/>
          <p:cNvSpPr/>
          <p:nvPr/>
        </p:nvSpPr>
        <p:spPr>
          <a:xfrm>
            <a:off x="7716182" y="4613454"/>
            <a:ext cx="1122187" cy="281946"/>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40%</a:t>
            </a:r>
          </a:p>
        </p:txBody>
      </p:sp>
      <p:sp>
        <p:nvSpPr>
          <p:cNvPr id="66" name="Rounded Rectangle 65"/>
          <p:cNvSpPr/>
          <p:nvPr/>
        </p:nvSpPr>
        <p:spPr>
          <a:xfrm rot="5400000">
            <a:off x="8943607" y="3949323"/>
            <a:ext cx="281949" cy="2736802"/>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67" name="Rounded Rectangle 66"/>
          <p:cNvSpPr/>
          <p:nvPr/>
        </p:nvSpPr>
        <p:spPr>
          <a:xfrm>
            <a:off x="7716179" y="5176751"/>
            <a:ext cx="2455599" cy="281946"/>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90%</a:t>
            </a:r>
          </a:p>
        </p:txBody>
      </p:sp>
      <p:sp>
        <p:nvSpPr>
          <p:cNvPr id="68" name="Rounded Rectangle 67"/>
          <p:cNvSpPr/>
          <p:nvPr/>
        </p:nvSpPr>
        <p:spPr>
          <a:xfrm rot="5400000">
            <a:off x="8943607" y="4503095"/>
            <a:ext cx="281949" cy="2736802"/>
          </a:xfrm>
          <a:prstGeom prst="roundRect">
            <a:avLst>
              <a:gd name="adj" fmla="val 50000"/>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69" name="Rounded Rectangle 68"/>
          <p:cNvSpPr/>
          <p:nvPr/>
        </p:nvSpPr>
        <p:spPr>
          <a:xfrm>
            <a:off x="7716180" y="5730523"/>
            <a:ext cx="2095578" cy="281946"/>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70%</a:t>
            </a:r>
          </a:p>
        </p:txBody>
      </p:sp>
    </p:spTree>
    <p:extLst>
      <p:ext uri="{BB962C8B-B14F-4D97-AF65-F5344CB8AC3E}">
        <p14:creationId xmlns:p14="http://schemas.microsoft.com/office/powerpoint/2010/main" val="1599070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xxxxx</a:t>
            </a:r>
            <a:r>
              <a:rPr lang="en-US" dirty="0"/>
              <a:t> xxx xx </a:t>
            </a:r>
            <a:r>
              <a:rPr lang="en-US" dirty="0" err="1"/>
              <a:t>xxxxx</a:t>
            </a:r>
            <a:endParaRPr lang="en-US" dirty="0"/>
          </a:p>
        </p:txBody>
      </p:sp>
      <p:sp>
        <p:nvSpPr>
          <p:cNvPr id="3" name="Text Placeholder 2"/>
          <p:cNvSpPr>
            <a:spLocks noGrp="1"/>
          </p:cNvSpPr>
          <p:nvPr>
            <p:ph type="body" sz="quarter" idx="10"/>
          </p:nvPr>
        </p:nvSpPr>
        <p:spPr/>
        <p:txBody>
          <a:bodyPr/>
          <a:lstStyle/>
          <a:p>
            <a:r>
              <a:rPr lang="en-US" dirty="0"/>
              <a:t>Xxx xxx x xxx xx </a:t>
            </a:r>
            <a:r>
              <a:rPr lang="en-US" dirty="0" err="1"/>
              <a:t>xxxxxxxx</a:t>
            </a:r>
            <a:r>
              <a:rPr lang="en-US" dirty="0"/>
              <a:t> x </a:t>
            </a:r>
            <a:r>
              <a:rPr lang="en-US" dirty="0" err="1"/>
              <a:t>X</a:t>
            </a:r>
            <a:r>
              <a:rPr lang="en-US" dirty="0"/>
              <a:t> </a:t>
            </a:r>
            <a:r>
              <a:rPr lang="en-US" dirty="0" err="1"/>
              <a:t>x</a:t>
            </a:r>
            <a:r>
              <a:rPr lang="en-US" dirty="0"/>
              <a:t> </a:t>
            </a:r>
            <a:r>
              <a:rPr lang="en-US" dirty="0" err="1"/>
              <a:t>xxxxxxx</a:t>
            </a:r>
            <a:r>
              <a:rPr lang="en-US" dirty="0"/>
              <a:t> </a:t>
            </a:r>
          </a:p>
        </p:txBody>
      </p:sp>
      <p:sp>
        <p:nvSpPr>
          <p:cNvPr id="4" name="Rectangle 3"/>
          <p:cNvSpPr/>
          <p:nvPr/>
        </p:nvSpPr>
        <p:spPr>
          <a:xfrm>
            <a:off x="914401" y="1905000"/>
            <a:ext cx="2348895" cy="32512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 </a:t>
            </a:r>
            <a:r>
              <a:rPr lang="en-US" sz="2133" dirty="0" err="1">
                <a:solidFill>
                  <a:schemeClr val="tx1"/>
                </a:solidFill>
              </a:rPr>
              <a:t>x</a:t>
            </a:r>
            <a:endParaRPr lang="en-US" sz="2133" dirty="0">
              <a:solidFill>
                <a:schemeClr val="tx1"/>
              </a:solidFill>
            </a:endParaRP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5" name="Diagonal Stripe 4"/>
          <p:cNvSpPr/>
          <p:nvPr/>
        </p:nvSpPr>
        <p:spPr>
          <a:xfrm>
            <a:off x="914400" y="1905000"/>
            <a:ext cx="914400" cy="914400"/>
          </a:xfrm>
          <a:prstGeom prst="diagStripe">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01</a:t>
            </a:r>
          </a:p>
        </p:txBody>
      </p:sp>
      <p:sp>
        <p:nvSpPr>
          <p:cNvPr id="6" name="Rectangle 5"/>
          <p:cNvSpPr/>
          <p:nvPr/>
        </p:nvSpPr>
        <p:spPr>
          <a:xfrm>
            <a:off x="3585835" y="1905000"/>
            <a:ext cx="2348895" cy="32512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7" name="Diagonal Stripe 6"/>
          <p:cNvSpPr/>
          <p:nvPr/>
        </p:nvSpPr>
        <p:spPr>
          <a:xfrm>
            <a:off x="3585835" y="1905000"/>
            <a:ext cx="914400" cy="914400"/>
          </a:xfrm>
          <a:prstGeom prst="diagStripe">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02</a:t>
            </a:r>
          </a:p>
        </p:txBody>
      </p:sp>
      <p:sp>
        <p:nvSpPr>
          <p:cNvPr id="8" name="Rectangle 7"/>
          <p:cNvSpPr/>
          <p:nvPr/>
        </p:nvSpPr>
        <p:spPr>
          <a:xfrm>
            <a:off x="6257270" y="1905000"/>
            <a:ext cx="2348895" cy="32512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9" name="Diagonal Stripe 8"/>
          <p:cNvSpPr/>
          <p:nvPr/>
        </p:nvSpPr>
        <p:spPr>
          <a:xfrm>
            <a:off x="6257269" y="1905000"/>
            <a:ext cx="914400" cy="914400"/>
          </a:xfrm>
          <a:prstGeom prst="diagStripe">
            <a:avLst>
              <a:gd name="adj" fmla="val 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03</a:t>
            </a:r>
          </a:p>
        </p:txBody>
      </p:sp>
      <p:sp>
        <p:nvSpPr>
          <p:cNvPr id="10" name="Rectangle 9"/>
          <p:cNvSpPr/>
          <p:nvPr/>
        </p:nvSpPr>
        <p:spPr>
          <a:xfrm>
            <a:off x="8928706" y="1905000"/>
            <a:ext cx="2348895" cy="32512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11" name="Diagonal Stripe 10"/>
          <p:cNvSpPr/>
          <p:nvPr/>
        </p:nvSpPr>
        <p:spPr>
          <a:xfrm>
            <a:off x="8928705" y="1905000"/>
            <a:ext cx="914400" cy="914400"/>
          </a:xfrm>
          <a:prstGeom prst="diagStripe">
            <a:avLst>
              <a:gd name="adj" fmla="val 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04</a:t>
            </a:r>
          </a:p>
        </p:txBody>
      </p:sp>
      <p:sp>
        <p:nvSpPr>
          <p:cNvPr id="16" name="Rectangle 15"/>
          <p:cNvSpPr/>
          <p:nvPr/>
        </p:nvSpPr>
        <p:spPr>
          <a:xfrm>
            <a:off x="914401" y="5164378"/>
            <a:ext cx="2348895" cy="61555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r>
              <a:rPr lang="en-US" sz="3200" dirty="0">
                <a:solidFill>
                  <a:srgbClr val="FFFFFF"/>
                </a:solidFill>
              </a:rPr>
              <a:t>$49 95</a:t>
            </a:r>
          </a:p>
        </p:txBody>
      </p:sp>
      <p:sp>
        <p:nvSpPr>
          <p:cNvPr id="17" name="Rectangle 16"/>
          <p:cNvSpPr/>
          <p:nvPr/>
        </p:nvSpPr>
        <p:spPr>
          <a:xfrm>
            <a:off x="3585835" y="5164378"/>
            <a:ext cx="2348895" cy="61555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r>
              <a:rPr lang="en-US" sz="3200" dirty="0">
                <a:solidFill>
                  <a:srgbClr val="FFFFFF"/>
                </a:solidFill>
              </a:rPr>
              <a:t>$69 95</a:t>
            </a:r>
          </a:p>
        </p:txBody>
      </p:sp>
      <p:sp>
        <p:nvSpPr>
          <p:cNvPr id="18" name="Rectangle 17"/>
          <p:cNvSpPr/>
          <p:nvPr/>
        </p:nvSpPr>
        <p:spPr>
          <a:xfrm>
            <a:off x="6257270" y="5164378"/>
            <a:ext cx="2348895" cy="61555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r>
              <a:rPr lang="en-US" sz="3200" dirty="0">
                <a:solidFill>
                  <a:srgbClr val="FFFFFF"/>
                </a:solidFill>
              </a:rPr>
              <a:t>$89 95</a:t>
            </a:r>
          </a:p>
        </p:txBody>
      </p:sp>
      <p:sp>
        <p:nvSpPr>
          <p:cNvPr id="19" name="Rectangle 18"/>
          <p:cNvSpPr/>
          <p:nvPr/>
        </p:nvSpPr>
        <p:spPr>
          <a:xfrm>
            <a:off x="8928706" y="5164378"/>
            <a:ext cx="2348895" cy="61555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r>
              <a:rPr lang="en-US" sz="3200" dirty="0">
                <a:solidFill>
                  <a:srgbClr val="FFFFFF"/>
                </a:solidFill>
              </a:rPr>
              <a:t>$109 95</a:t>
            </a:r>
          </a:p>
        </p:txBody>
      </p:sp>
    </p:spTree>
    <p:extLst>
      <p:ext uri="{BB962C8B-B14F-4D97-AF65-F5344CB8AC3E}">
        <p14:creationId xmlns:p14="http://schemas.microsoft.com/office/powerpoint/2010/main" val="470694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3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3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300"/>
                                        <p:tgtEl>
                                          <p:spTgt spid="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300"/>
                                        <p:tgtEl>
                                          <p:spTgt spid="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3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300"/>
                                        <p:tgtEl>
                                          <p:spTgt spid="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300"/>
                                        <p:tgtEl>
                                          <p:spTgt spid="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3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300"/>
                                        <p:tgtEl>
                                          <p:spTgt spid="1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300"/>
                                        <p:tgtEl>
                                          <p:spTgt spid="1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3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6" grpId="0" animBg="1"/>
      <p:bldP spid="17" grpId="0" animBg="1"/>
      <p:bldP spid="18" grpId="0" animBg="1"/>
      <p:bldP spid="19"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xxxxx</a:t>
            </a:r>
            <a:r>
              <a:rPr lang="en-US" dirty="0"/>
              <a:t> xxx xx xxx x</a:t>
            </a:r>
          </a:p>
        </p:txBody>
      </p:sp>
      <p:sp>
        <p:nvSpPr>
          <p:cNvPr id="3" name="Text Placeholder 2"/>
          <p:cNvSpPr>
            <a:spLocks noGrp="1"/>
          </p:cNvSpPr>
          <p:nvPr>
            <p:ph type="body" sz="quarter" idx="10"/>
          </p:nvPr>
        </p:nvSpPr>
        <p:spPr/>
        <p:txBody>
          <a:bodyPr/>
          <a:lstStyle/>
          <a:p>
            <a:r>
              <a:rPr lang="en-US" dirty="0"/>
              <a:t>Xxx </a:t>
            </a:r>
            <a:r>
              <a:rPr lang="en-US" dirty="0" err="1"/>
              <a:t>xxx</a:t>
            </a:r>
            <a:r>
              <a:rPr lang="en-US" dirty="0"/>
              <a:t> </a:t>
            </a:r>
            <a:r>
              <a:rPr lang="en-US" dirty="0" err="1"/>
              <a:t>xxx</a:t>
            </a:r>
            <a:r>
              <a:rPr lang="en-US" dirty="0"/>
              <a:t> </a:t>
            </a:r>
            <a:r>
              <a:rPr lang="en-US" dirty="0" err="1"/>
              <a:t>xxxxxx</a:t>
            </a:r>
            <a:r>
              <a:rPr lang="en-US" dirty="0"/>
              <a:t> </a:t>
            </a:r>
            <a:r>
              <a:rPr lang="en-US" dirty="0" err="1"/>
              <a:t>xxxxxxxxxx</a:t>
            </a:r>
            <a:r>
              <a:rPr lang="en-US" dirty="0"/>
              <a:t> </a:t>
            </a:r>
          </a:p>
        </p:txBody>
      </p:sp>
      <p:sp>
        <p:nvSpPr>
          <p:cNvPr id="4" name="Rectangle 3"/>
          <p:cNvSpPr/>
          <p:nvPr/>
        </p:nvSpPr>
        <p:spPr>
          <a:xfrm>
            <a:off x="914401" y="1905000"/>
            <a:ext cx="2348895" cy="38608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 </a:t>
            </a:r>
            <a:r>
              <a:rPr lang="en-US" sz="2133" dirty="0" err="1">
                <a:solidFill>
                  <a:schemeClr val="tx1"/>
                </a:solidFill>
              </a:rPr>
              <a:t>x</a:t>
            </a:r>
            <a:endParaRPr lang="en-US" sz="2133" dirty="0">
              <a:solidFill>
                <a:schemeClr val="tx1"/>
              </a:solidFill>
            </a:endParaRP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5" name="Diagonal Stripe 4"/>
          <p:cNvSpPr/>
          <p:nvPr/>
        </p:nvSpPr>
        <p:spPr>
          <a:xfrm>
            <a:off x="914400" y="1905000"/>
            <a:ext cx="914400" cy="914400"/>
          </a:xfrm>
          <a:prstGeom prst="diagStripe">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01</a:t>
            </a:r>
          </a:p>
        </p:txBody>
      </p:sp>
      <p:sp>
        <p:nvSpPr>
          <p:cNvPr id="6" name="Rectangle 5"/>
          <p:cNvSpPr/>
          <p:nvPr/>
        </p:nvSpPr>
        <p:spPr>
          <a:xfrm>
            <a:off x="3585835" y="1905000"/>
            <a:ext cx="2348895" cy="38608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7" name="Diagonal Stripe 6"/>
          <p:cNvSpPr/>
          <p:nvPr/>
        </p:nvSpPr>
        <p:spPr>
          <a:xfrm>
            <a:off x="3585835" y="1905000"/>
            <a:ext cx="914400" cy="914400"/>
          </a:xfrm>
          <a:prstGeom prst="diagStripe">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02</a:t>
            </a:r>
          </a:p>
        </p:txBody>
      </p:sp>
      <p:sp>
        <p:nvSpPr>
          <p:cNvPr id="8" name="Rectangle 7"/>
          <p:cNvSpPr/>
          <p:nvPr/>
        </p:nvSpPr>
        <p:spPr>
          <a:xfrm>
            <a:off x="6257270" y="1905000"/>
            <a:ext cx="2348895" cy="38608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9" name="Diagonal Stripe 8"/>
          <p:cNvSpPr/>
          <p:nvPr/>
        </p:nvSpPr>
        <p:spPr>
          <a:xfrm>
            <a:off x="6257269" y="1905000"/>
            <a:ext cx="914400" cy="914400"/>
          </a:xfrm>
          <a:prstGeom prst="diagStripe">
            <a:avLst>
              <a:gd name="adj" fmla="val 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03</a:t>
            </a:r>
          </a:p>
        </p:txBody>
      </p:sp>
      <p:sp>
        <p:nvSpPr>
          <p:cNvPr id="10" name="Rectangle 9"/>
          <p:cNvSpPr/>
          <p:nvPr/>
        </p:nvSpPr>
        <p:spPr>
          <a:xfrm>
            <a:off x="8928706" y="1905000"/>
            <a:ext cx="2348895" cy="3860800"/>
          </a:xfrm>
          <a:prstGeom prst="rect">
            <a:avLst/>
          </a:prstGeom>
          <a:solidFill>
            <a:schemeClr val="bg1">
              <a:lumMod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xx xxx xx xxx </a:t>
            </a:r>
            <a:r>
              <a:rPr lang="en-US" sz="1600" dirty="0" err="1">
                <a:solidFill>
                  <a:schemeClr val="tx1"/>
                </a:solidFill>
              </a:rPr>
              <a:t>xxxxx</a:t>
            </a:r>
            <a:r>
              <a:rPr lang="en-US" sz="1600" dirty="0">
                <a:solidFill>
                  <a:schemeClr val="tx1"/>
                </a:solidFill>
              </a:rPr>
              <a:t>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xxx </a:t>
            </a:r>
            <a:r>
              <a:rPr lang="en-US" sz="1600" dirty="0" err="1">
                <a:solidFill>
                  <a:schemeClr val="tx1"/>
                </a:solidFill>
              </a:rPr>
              <a:t>xxx</a:t>
            </a:r>
            <a:r>
              <a:rPr lang="en-US" sz="1600" dirty="0">
                <a:solidFill>
                  <a:schemeClr val="tx1"/>
                </a:solidFill>
              </a:rPr>
              <a:t> 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xxxxxxxxxxx</a:t>
            </a:r>
            <a:r>
              <a:rPr lang="en-US" sz="1600" dirty="0">
                <a:solidFill>
                  <a:schemeClr val="tx1"/>
                </a:solidFill>
              </a:rPr>
              <a:t> x </a:t>
            </a:r>
            <a:r>
              <a:rPr lang="en-US" sz="1600" dirty="0" err="1">
                <a:solidFill>
                  <a:schemeClr val="tx1"/>
                </a:solidFill>
              </a:rPr>
              <a:t>xxxxxxxxxx</a:t>
            </a:r>
            <a:r>
              <a:rPr lang="en-US" sz="1600" dirty="0">
                <a:solidFill>
                  <a:schemeClr val="tx1"/>
                </a:solidFill>
              </a:rPr>
              <a:t>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 </a:t>
            </a:r>
            <a:endParaRPr lang="en-US" sz="1467" dirty="0">
              <a:solidFill>
                <a:schemeClr val="tx1"/>
              </a:solidFill>
            </a:endParaRPr>
          </a:p>
        </p:txBody>
      </p:sp>
      <p:sp>
        <p:nvSpPr>
          <p:cNvPr id="11" name="Diagonal Stripe 10"/>
          <p:cNvSpPr/>
          <p:nvPr/>
        </p:nvSpPr>
        <p:spPr>
          <a:xfrm>
            <a:off x="8928705" y="1905000"/>
            <a:ext cx="914400" cy="914400"/>
          </a:xfrm>
          <a:prstGeom prst="diagStripe">
            <a:avLst>
              <a:gd name="adj" fmla="val 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04</a:t>
            </a:r>
          </a:p>
        </p:txBody>
      </p:sp>
      <p:sp>
        <p:nvSpPr>
          <p:cNvPr id="20" name="Isosceles Triangle 19"/>
          <p:cNvSpPr/>
          <p:nvPr/>
        </p:nvSpPr>
        <p:spPr>
          <a:xfrm>
            <a:off x="2349501" y="4852007"/>
            <a:ext cx="913795" cy="913795"/>
          </a:xfrm>
          <a:prstGeom prst="triangle">
            <a:avLst>
              <a:gd name="adj" fmla="val 1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endParaRPr lang="en-US" sz="2667" dirty="0">
              <a:solidFill>
                <a:srgbClr val="FFFFFF"/>
              </a:solidFill>
            </a:endParaRPr>
          </a:p>
        </p:txBody>
      </p:sp>
      <p:sp>
        <p:nvSpPr>
          <p:cNvPr id="21" name="Isosceles Triangle 20"/>
          <p:cNvSpPr/>
          <p:nvPr/>
        </p:nvSpPr>
        <p:spPr>
          <a:xfrm>
            <a:off x="5020936" y="4852007"/>
            <a:ext cx="913795" cy="913795"/>
          </a:xfrm>
          <a:prstGeom prst="triangle">
            <a:avLst>
              <a:gd name="adj" fmla="val 1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endParaRPr lang="en-US" sz="2667" dirty="0">
              <a:solidFill>
                <a:srgbClr val="FFFFFF"/>
              </a:solidFill>
            </a:endParaRPr>
          </a:p>
        </p:txBody>
      </p:sp>
      <p:sp>
        <p:nvSpPr>
          <p:cNvPr id="22" name="Isosceles Triangle 21"/>
          <p:cNvSpPr/>
          <p:nvPr/>
        </p:nvSpPr>
        <p:spPr>
          <a:xfrm>
            <a:off x="7692371" y="4852007"/>
            <a:ext cx="913795" cy="913795"/>
          </a:xfrm>
          <a:prstGeom prst="triangle">
            <a:avLst>
              <a:gd name="adj" fmla="val 1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endParaRPr lang="en-US" sz="2667" dirty="0">
              <a:solidFill>
                <a:srgbClr val="FFFFFF"/>
              </a:solidFill>
            </a:endParaRPr>
          </a:p>
        </p:txBody>
      </p:sp>
      <p:sp>
        <p:nvSpPr>
          <p:cNvPr id="23" name="Isosceles Triangle 22"/>
          <p:cNvSpPr/>
          <p:nvPr/>
        </p:nvSpPr>
        <p:spPr>
          <a:xfrm>
            <a:off x="10363807" y="4852007"/>
            <a:ext cx="913795" cy="913795"/>
          </a:xfrm>
          <a:prstGeom prst="triangle">
            <a:avLst>
              <a:gd name="adj" fmla="val 1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endParaRPr lang="en-US" sz="2667" dirty="0">
              <a:solidFill>
                <a:srgbClr val="FFFFFF"/>
              </a:solidFill>
            </a:endParaRPr>
          </a:p>
        </p:txBody>
      </p:sp>
      <p:sp>
        <p:nvSpPr>
          <p:cNvPr id="28" name="Freeform 41"/>
          <p:cNvSpPr>
            <a:spLocks noChangeAspect="1" noEditPoints="1"/>
          </p:cNvSpPr>
          <p:nvPr/>
        </p:nvSpPr>
        <p:spPr bwMode="auto">
          <a:xfrm>
            <a:off x="10879498" y="5319631"/>
            <a:ext cx="301261" cy="365068"/>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9" name="Freeform 33"/>
          <p:cNvSpPr>
            <a:spLocks noChangeAspect="1" noEditPoints="1"/>
          </p:cNvSpPr>
          <p:nvPr/>
        </p:nvSpPr>
        <p:spPr bwMode="auto">
          <a:xfrm>
            <a:off x="5576285" y="5396011"/>
            <a:ext cx="285051" cy="276892"/>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30" name="Freeform 21"/>
          <p:cNvSpPr>
            <a:spLocks noEditPoints="1"/>
          </p:cNvSpPr>
          <p:nvPr/>
        </p:nvSpPr>
        <p:spPr bwMode="auto">
          <a:xfrm>
            <a:off x="8219535" y="5390127"/>
            <a:ext cx="298301" cy="297783"/>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31" name="Group 4"/>
          <p:cNvGrpSpPr>
            <a:grpSpLocks noChangeAspect="1"/>
          </p:cNvGrpSpPr>
          <p:nvPr/>
        </p:nvGrpSpPr>
        <p:grpSpPr bwMode="auto">
          <a:xfrm>
            <a:off x="2743204" y="5437731"/>
            <a:ext cx="457200" cy="254000"/>
            <a:chOff x="1296" y="2569"/>
            <a:chExt cx="216" cy="120"/>
          </a:xfrm>
        </p:grpSpPr>
        <p:sp>
          <p:nvSpPr>
            <p:cNvPr id="32" name="Freeform 5"/>
            <p:cNvSpPr>
              <a:spLocks/>
            </p:cNvSpPr>
            <p:nvPr/>
          </p:nvSpPr>
          <p:spPr bwMode="auto">
            <a:xfrm>
              <a:off x="1394" y="2673"/>
              <a:ext cx="71" cy="0"/>
            </a:xfrm>
            <a:custGeom>
              <a:avLst/>
              <a:gdLst>
                <a:gd name="T0" fmla="*/ 0 w 780"/>
                <a:gd name="T1" fmla="*/ 0 w 780"/>
                <a:gd name="T2" fmla="*/ 780 w 780"/>
              </a:gdLst>
              <a:ahLst/>
              <a:cxnLst>
                <a:cxn ang="0">
                  <a:pos x="T0" y="0"/>
                </a:cxn>
                <a:cxn ang="0">
                  <a:pos x="T1" y="0"/>
                </a:cxn>
                <a:cxn ang="0">
                  <a:pos x="T2" y="0"/>
                </a:cxn>
              </a:cxnLst>
              <a:rect l="0" t="0" r="r" b="b"/>
              <a:pathLst>
                <a:path w="780">
                  <a:moveTo>
                    <a:pt x="0" y="0"/>
                  </a:moveTo>
                  <a:lnTo>
                    <a:pt x="0" y="0"/>
                  </a:lnTo>
                  <a:lnTo>
                    <a:pt x="780" y="0"/>
                  </a:lnTo>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3" name="Freeform 6"/>
            <p:cNvSpPr>
              <a:spLocks/>
            </p:cNvSpPr>
            <p:nvPr/>
          </p:nvSpPr>
          <p:spPr bwMode="auto">
            <a:xfrm>
              <a:off x="1345" y="2569"/>
              <a:ext cx="105" cy="104"/>
            </a:xfrm>
            <a:custGeom>
              <a:avLst/>
              <a:gdLst>
                <a:gd name="T0" fmla="*/ 179 w 1157"/>
                <a:gd name="T1" fmla="*/ 1146 h 1146"/>
                <a:gd name="T2" fmla="*/ 179 w 1157"/>
                <a:gd name="T3" fmla="*/ 1146 h 1146"/>
                <a:gd name="T4" fmla="*/ 0 w 1157"/>
                <a:gd name="T5" fmla="*/ 1146 h 1146"/>
                <a:gd name="T6" fmla="*/ 0 w 1157"/>
                <a:gd name="T7" fmla="*/ 0 h 1146"/>
                <a:gd name="T8" fmla="*/ 1157 w 1157"/>
                <a:gd name="T9" fmla="*/ 0 h 1146"/>
                <a:gd name="T10" fmla="*/ 1157 w 1157"/>
                <a:gd name="T11" fmla="*/ 1146 h 1146"/>
              </a:gdLst>
              <a:ahLst/>
              <a:cxnLst>
                <a:cxn ang="0">
                  <a:pos x="T0" y="T1"/>
                </a:cxn>
                <a:cxn ang="0">
                  <a:pos x="T2" y="T3"/>
                </a:cxn>
                <a:cxn ang="0">
                  <a:pos x="T4" y="T5"/>
                </a:cxn>
                <a:cxn ang="0">
                  <a:pos x="T6" y="T7"/>
                </a:cxn>
                <a:cxn ang="0">
                  <a:pos x="T8" y="T9"/>
                </a:cxn>
                <a:cxn ang="0">
                  <a:pos x="T10" y="T11"/>
                </a:cxn>
              </a:cxnLst>
              <a:rect l="0" t="0" r="r" b="b"/>
              <a:pathLst>
                <a:path w="1157" h="1146">
                  <a:moveTo>
                    <a:pt x="179" y="1146"/>
                  </a:moveTo>
                  <a:lnTo>
                    <a:pt x="179" y="1146"/>
                  </a:lnTo>
                  <a:lnTo>
                    <a:pt x="0" y="1146"/>
                  </a:lnTo>
                  <a:lnTo>
                    <a:pt x="0" y="0"/>
                  </a:lnTo>
                  <a:lnTo>
                    <a:pt x="1157" y="0"/>
                  </a:lnTo>
                  <a:lnTo>
                    <a:pt x="1157" y="1146"/>
                  </a:lnTo>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7"/>
            <p:cNvSpPr>
              <a:spLocks/>
            </p:cNvSpPr>
            <p:nvPr/>
          </p:nvSpPr>
          <p:spPr bwMode="auto">
            <a:xfrm>
              <a:off x="1465" y="2657"/>
              <a:ext cx="32" cy="32"/>
            </a:xfrm>
            <a:custGeom>
              <a:avLst/>
              <a:gdLst>
                <a:gd name="T0" fmla="*/ 356 w 356"/>
                <a:gd name="T1" fmla="*/ 178 h 356"/>
                <a:gd name="T2" fmla="*/ 356 w 356"/>
                <a:gd name="T3" fmla="*/ 178 h 356"/>
                <a:gd name="T4" fmla="*/ 178 w 356"/>
                <a:gd name="T5" fmla="*/ 356 h 356"/>
                <a:gd name="T6" fmla="*/ 0 w 356"/>
                <a:gd name="T7" fmla="*/ 178 h 356"/>
                <a:gd name="T8" fmla="*/ 178 w 356"/>
                <a:gd name="T9" fmla="*/ 0 h 356"/>
                <a:gd name="T10" fmla="*/ 356 w 356"/>
                <a:gd name="T11" fmla="*/ 178 h 356"/>
                <a:gd name="T12" fmla="*/ 356 w 356"/>
                <a:gd name="T13" fmla="*/ 178 h 356"/>
              </a:gdLst>
              <a:ahLst/>
              <a:cxnLst>
                <a:cxn ang="0">
                  <a:pos x="T0" y="T1"/>
                </a:cxn>
                <a:cxn ang="0">
                  <a:pos x="T2" y="T3"/>
                </a:cxn>
                <a:cxn ang="0">
                  <a:pos x="T4" y="T5"/>
                </a:cxn>
                <a:cxn ang="0">
                  <a:pos x="T6" y="T7"/>
                </a:cxn>
                <a:cxn ang="0">
                  <a:pos x="T8" y="T9"/>
                </a:cxn>
                <a:cxn ang="0">
                  <a:pos x="T10" y="T11"/>
                </a:cxn>
                <a:cxn ang="0">
                  <a:pos x="T12" y="T13"/>
                </a:cxn>
              </a:cxnLst>
              <a:rect l="0" t="0" r="r" b="b"/>
              <a:pathLst>
                <a:path w="356" h="356">
                  <a:moveTo>
                    <a:pt x="356" y="178"/>
                  </a:moveTo>
                  <a:lnTo>
                    <a:pt x="356" y="178"/>
                  </a:lnTo>
                  <a:cubicBezTo>
                    <a:pt x="356" y="276"/>
                    <a:pt x="277" y="356"/>
                    <a:pt x="178" y="356"/>
                  </a:cubicBezTo>
                  <a:cubicBezTo>
                    <a:pt x="80" y="356"/>
                    <a:pt x="0" y="276"/>
                    <a:pt x="0" y="178"/>
                  </a:cubicBezTo>
                  <a:cubicBezTo>
                    <a:pt x="0" y="80"/>
                    <a:pt x="80" y="0"/>
                    <a:pt x="178" y="0"/>
                  </a:cubicBezTo>
                  <a:cubicBezTo>
                    <a:pt x="277" y="0"/>
                    <a:pt x="356" y="80"/>
                    <a:pt x="356" y="178"/>
                  </a:cubicBezTo>
                  <a:lnTo>
                    <a:pt x="356" y="178"/>
                  </a:lnTo>
                  <a:close/>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8"/>
            <p:cNvSpPr>
              <a:spLocks/>
            </p:cNvSpPr>
            <p:nvPr/>
          </p:nvSpPr>
          <p:spPr bwMode="auto">
            <a:xfrm>
              <a:off x="1361" y="2657"/>
              <a:ext cx="33" cy="32"/>
            </a:xfrm>
            <a:custGeom>
              <a:avLst/>
              <a:gdLst>
                <a:gd name="T0" fmla="*/ 356 w 356"/>
                <a:gd name="T1" fmla="*/ 178 h 356"/>
                <a:gd name="T2" fmla="*/ 356 w 356"/>
                <a:gd name="T3" fmla="*/ 178 h 356"/>
                <a:gd name="T4" fmla="*/ 178 w 356"/>
                <a:gd name="T5" fmla="*/ 356 h 356"/>
                <a:gd name="T6" fmla="*/ 0 w 356"/>
                <a:gd name="T7" fmla="*/ 178 h 356"/>
                <a:gd name="T8" fmla="*/ 178 w 356"/>
                <a:gd name="T9" fmla="*/ 0 h 356"/>
                <a:gd name="T10" fmla="*/ 356 w 356"/>
                <a:gd name="T11" fmla="*/ 178 h 356"/>
                <a:gd name="T12" fmla="*/ 356 w 356"/>
                <a:gd name="T13" fmla="*/ 178 h 356"/>
              </a:gdLst>
              <a:ahLst/>
              <a:cxnLst>
                <a:cxn ang="0">
                  <a:pos x="T0" y="T1"/>
                </a:cxn>
                <a:cxn ang="0">
                  <a:pos x="T2" y="T3"/>
                </a:cxn>
                <a:cxn ang="0">
                  <a:pos x="T4" y="T5"/>
                </a:cxn>
                <a:cxn ang="0">
                  <a:pos x="T6" y="T7"/>
                </a:cxn>
                <a:cxn ang="0">
                  <a:pos x="T8" y="T9"/>
                </a:cxn>
                <a:cxn ang="0">
                  <a:pos x="T10" y="T11"/>
                </a:cxn>
                <a:cxn ang="0">
                  <a:pos x="T12" y="T13"/>
                </a:cxn>
              </a:cxnLst>
              <a:rect l="0" t="0" r="r" b="b"/>
              <a:pathLst>
                <a:path w="356" h="356">
                  <a:moveTo>
                    <a:pt x="356" y="178"/>
                  </a:moveTo>
                  <a:lnTo>
                    <a:pt x="356" y="178"/>
                  </a:lnTo>
                  <a:cubicBezTo>
                    <a:pt x="356" y="276"/>
                    <a:pt x="277" y="356"/>
                    <a:pt x="178" y="356"/>
                  </a:cubicBezTo>
                  <a:cubicBezTo>
                    <a:pt x="80" y="356"/>
                    <a:pt x="0" y="276"/>
                    <a:pt x="0" y="178"/>
                  </a:cubicBezTo>
                  <a:cubicBezTo>
                    <a:pt x="0" y="80"/>
                    <a:pt x="80" y="0"/>
                    <a:pt x="178" y="0"/>
                  </a:cubicBezTo>
                  <a:cubicBezTo>
                    <a:pt x="277" y="0"/>
                    <a:pt x="356" y="80"/>
                    <a:pt x="356" y="178"/>
                  </a:cubicBezTo>
                  <a:lnTo>
                    <a:pt x="356" y="178"/>
                  </a:lnTo>
                  <a:close/>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6" name="Freeform 9"/>
            <p:cNvSpPr>
              <a:spLocks/>
            </p:cNvSpPr>
            <p:nvPr/>
          </p:nvSpPr>
          <p:spPr bwMode="auto">
            <a:xfrm>
              <a:off x="1450" y="2632"/>
              <a:ext cx="62" cy="41"/>
            </a:xfrm>
            <a:custGeom>
              <a:avLst/>
              <a:gdLst>
                <a:gd name="T0" fmla="*/ 0 w 681"/>
                <a:gd name="T1" fmla="*/ 0 h 455"/>
                <a:gd name="T2" fmla="*/ 0 w 681"/>
                <a:gd name="T3" fmla="*/ 0 h 455"/>
                <a:gd name="T4" fmla="*/ 648 w 681"/>
                <a:gd name="T5" fmla="*/ 0 h 455"/>
                <a:gd name="T6" fmla="*/ 681 w 681"/>
                <a:gd name="T7" fmla="*/ 33 h 455"/>
                <a:gd name="T8" fmla="*/ 681 w 681"/>
                <a:gd name="T9" fmla="*/ 422 h 455"/>
                <a:gd name="T10" fmla="*/ 648 w 681"/>
                <a:gd name="T11" fmla="*/ 455 h 455"/>
                <a:gd name="T12" fmla="*/ 514 w 681"/>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681" h="455">
                  <a:moveTo>
                    <a:pt x="0" y="0"/>
                  </a:moveTo>
                  <a:lnTo>
                    <a:pt x="0" y="0"/>
                  </a:lnTo>
                  <a:lnTo>
                    <a:pt x="648" y="0"/>
                  </a:lnTo>
                  <a:cubicBezTo>
                    <a:pt x="666" y="0"/>
                    <a:pt x="681" y="15"/>
                    <a:pt x="681" y="33"/>
                  </a:cubicBezTo>
                  <a:lnTo>
                    <a:pt x="681" y="422"/>
                  </a:lnTo>
                  <a:cubicBezTo>
                    <a:pt x="681" y="440"/>
                    <a:pt x="666" y="455"/>
                    <a:pt x="648" y="455"/>
                  </a:cubicBezTo>
                  <a:lnTo>
                    <a:pt x="514" y="455"/>
                  </a:lnTo>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7" name="Freeform 10"/>
            <p:cNvSpPr>
              <a:spLocks/>
            </p:cNvSpPr>
            <p:nvPr/>
          </p:nvSpPr>
          <p:spPr bwMode="auto">
            <a:xfrm>
              <a:off x="1450" y="2597"/>
              <a:ext cx="51" cy="35"/>
            </a:xfrm>
            <a:custGeom>
              <a:avLst/>
              <a:gdLst>
                <a:gd name="T0" fmla="*/ 562 w 562"/>
                <a:gd name="T1" fmla="*/ 387 h 387"/>
                <a:gd name="T2" fmla="*/ 562 w 562"/>
                <a:gd name="T3" fmla="*/ 387 h 387"/>
                <a:gd name="T4" fmla="*/ 443 w 562"/>
                <a:gd name="T5" fmla="*/ 92 h 387"/>
                <a:gd name="T6" fmla="*/ 320 w 562"/>
                <a:gd name="T7" fmla="*/ 0 h 387"/>
                <a:gd name="T8" fmla="*/ 0 w 562"/>
                <a:gd name="T9" fmla="*/ 0 h 387"/>
              </a:gdLst>
              <a:ahLst/>
              <a:cxnLst>
                <a:cxn ang="0">
                  <a:pos x="T0" y="T1"/>
                </a:cxn>
                <a:cxn ang="0">
                  <a:pos x="T2" y="T3"/>
                </a:cxn>
                <a:cxn ang="0">
                  <a:pos x="T4" y="T5"/>
                </a:cxn>
                <a:cxn ang="0">
                  <a:pos x="T6" y="T7"/>
                </a:cxn>
                <a:cxn ang="0">
                  <a:pos x="T8" y="T9"/>
                </a:cxn>
              </a:cxnLst>
              <a:rect l="0" t="0" r="r" b="b"/>
              <a:pathLst>
                <a:path w="562" h="387">
                  <a:moveTo>
                    <a:pt x="562" y="387"/>
                  </a:moveTo>
                  <a:lnTo>
                    <a:pt x="562" y="387"/>
                  </a:lnTo>
                  <a:cubicBezTo>
                    <a:pt x="541" y="339"/>
                    <a:pt x="443" y="92"/>
                    <a:pt x="443" y="92"/>
                  </a:cubicBezTo>
                  <a:cubicBezTo>
                    <a:pt x="421" y="41"/>
                    <a:pt x="367" y="0"/>
                    <a:pt x="320" y="0"/>
                  </a:cubicBezTo>
                  <a:lnTo>
                    <a:pt x="0" y="0"/>
                  </a:lnTo>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8" name="Freeform 11"/>
            <p:cNvSpPr>
              <a:spLocks/>
            </p:cNvSpPr>
            <p:nvPr/>
          </p:nvSpPr>
          <p:spPr bwMode="auto">
            <a:xfrm>
              <a:off x="1296" y="2569"/>
              <a:ext cx="35" cy="0"/>
            </a:xfrm>
            <a:custGeom>
              <a:avLst/>
              <a:gdLst>
                <a:gd name="T0" fmla="*/ 0 w 380"/>
                <a:gd name="T1" fmla="*/ 0 w 380"/>
                <a:gd name="T2" fmla="*/ 380 w 380"/>
              </a:gdLst>
              <a:ahLst/>
              <a:cxnLst>
                <a:cxn ang="0">
                  <a:pos x="T0" y="0"/>
                </a:cxn>
                <a:cxn ang="0">
                  <a:pos x="T1" y="0"/>
                </a:cxn>
                <a:cxn ang="0">
                  <a:pos x="T2" y="0"/>
                </a:cxn>
              </a:cxnLst>
              <a:rect l="0" t="0" r="r" b="b"/>
              <a:pathLst>
                <a:path w="380">
                  <a:moveTo>
                    <a:pt x="0" y="0"/>
                  </a:moveTo>
                  <a:lnTo>
                    <a:pt x="0" y="0"/>
                  </a:lnTo>
                  <a:lnTo>
                    <a:pt x="380" y="0"/>
                  </a:lnTo>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9" name="Freeform 12"/>
            <p:cNvSpPr>
              <a:spLocks/>
            </p:cNvSpPr>
            <p:nvPr/>
          </p:nvSpPr>
          <p:spPr bwMode="auto">
            <a:xfrm>
              <a:off x="1305" y="2588"/>
              <a:ext cx="26" cy="0"/>
            </a:xfrm>
            <a:custGeom>
              <a:avLst/>
              <a:gdLst>
                <a:gd name="T0" fmla="*/ 0 w 286"/>
                <a:gd name="T1" fmla="*/ 0 w 286"/>
                <a:gd name="T2" fmla="*/ 286 w 286"/>
              </a:gdLst>
              <a:ahLst/>
              <a:cxnLst>
                <a:cxn ang="0">
                  <a:pos x="T0" y="0"/>
                </a:cxn>
                <a:cxn ang="0">
                  <a:pos x="T1" y="0"/>
                </a:cxn>
                <a:cxn ang="0">
                  <a:pos x="T2" y="0"/>
                </a:cxn>
              </a:cxnLst>
              <a:rect l="0" t="0" r="r" b="b"/>
              <a:pathLst>
                <a:path w="286">
                  <a:moveTo>
                    <a:pt x="0" y="0"/>
                  </a:moveTo>
                  <a:lnTo>
                    <a:pt x="0" y="0"/>
                  </a:lnTo>
                  <a:lnTo>
                    <a:pt x="286" y="0"/>
                  </a:lnTo>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0" name="Freeform 13"/>
            <p:cNvSpPr>
              <a:spLocks/>
            </p:cNvSpPr>
            <p:nvPr/>
          </p:nvSpPr>
          <p:spPr bwMode="auto">
            <a:xfrm>
              <a:off x="1313" y="2607"/>
              <a:ext cx="18" cy="0"/>
            </a:xfrm>
            <a:custGeom>
              <a:avLst/>
              <a:gdLst>
                <a:gd name="T0" fmla="*/ 0 w 190"/>
                <a:gd name="T1" fmla="*/ 0 w 190"/>
                <a:gd name="T2" fmla="*/ 190 w 190"/>
              </a:gdLst>
              <a:ahLst/>
              <a:cxnLst>
                <a:cxn ang="0">
                  <a:pos x="T0" y="0"/>
                </a:cxn>
                <a:cxn ang="0">
                  <a:pos x="T1" y="0"/>
                </a:cxn>
                <a:cxn ang="0">
                  <a:pos x="T2" y="0"/>
                </a:cxn>
              </a:cxnLst>
              <a:rect l="0" t="0" r="r" b="b"/>
              <a:pathLst>
                <a:path w="190">
                  <a:moveTo>
                    <a:pt x="0" y="0"/>
                  </a:moveTo>
                  <a:lnTo>
                    <a:pt x="0" y="0"/>
                  </a:lnTo>
                  <a:lnTo>
                    <a:pt x="190" y="0"/>
                  </a:lnTo>
                </a:path>
              </a:pathLst>
            </a:custGeom>
            <a:noFill/>
            <a:ln w="9525"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4120973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3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3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300"/>
                                        <p:tgtEl>
                                          <p:spTgt spid="2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300"/>
                                        <p:tgtEl>
                                          <p:spTgt spid="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300"/>
                                        <p:tgtEl>
                                          <p:spTgt spid="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300"/>
                                        <p:tgtEl>
                                          <p:spTgt spid="21"/>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300"/>
                                        <p:tgtEl>
                                          <p:spTgt spid="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300"/>
                                        <p:tgtEl>
                                          <p:spTgt spid="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300"/>
                                        <p:tgtEl>
                                          <p:spTgt spid="22"/>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300"/>
                                        <p:tgtEl>
                                          <p:spTgt spid="1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300"/>
                                        <p:tgtEl>
                                          <p:spTgt spid="1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300"/>
                                        <p:tgtEl>
                                          <p:spTgt spid="23"/>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300"/>
                                        <p:tgtEl>
                                          <p:spTgt spid="29"/>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30"/>
                                        </p:tgtEl>
                                        <p:attrNameLst>
                                          <p:attrName>style.visibility</p:attrName>
                                        </p:attrNameLst>
                                      </p:cBhvr>
                                      <p:to>
                                        <p:strVal val="visible"/>
                                      </p:to>
                                    </p:set>
                                    <p:animEffect transition="in" filter="fade">
                                      <p:cBhvr>
                                        <p:cTn id="52" dur="300"/>
                                        <p:tgtEl>
                                          <p:spTgt spid="30"/>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8"/>
                                        </p:tgtEl>
                                        <p:attrNameLst>
                                          <p:attrName>style.visibility</p:attrName>
                                        </p:attrNameLst>
                                      </p:cBhvr>
                                      <p:to>
                                        <p:strVal val="visible"/>
                                      </p:to>
                                    </p:set>
                                    <p:animEffect transition="in" filter="fade">
                                      <p:cBhvr>
                                        <p:cTn id="55" dur="3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20" grpId="0" animBg="1"/>
      <p:bldP spid="21" grpId="0" animBg="1"/>
      <p:bldP spid="22" grpId="0" animBg="1"/>
      <p:bldP spid="23" grpId="0" animBg="1"/>
      <p:bldP spid="28" grpId="0" animBg="1"/>
      <p:bldP spid="29" grpId="0" animBg="1"/>
      <p:bldP spid="30"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7" name="Group 546"/>
          <p:cNvGrpSpPr/>
          <p:nvPr/>
        </p:nvGrpSpPr>
        <p:grpSpPr>
          <a:xfrm>
            <a:off x="495303" y="692696"/>
            <a:ext cx="10955867" cy="4855632"/>
            <a:chOff x="-92074" y="654051"/>
            <a:chExt cx="9144001" cy="4162425"/>
          </a:xfrm>
          <a:solidFill>
            <a:schemeClr val="tx1">
              <a:alpha val="25000"/>
            </a:schemeClr>
          </a:solidFill>
        </p:grpSpPr>
        <p:sp>
          <p:nvSpPr>
            <p:cNvPr id="165" name="Freeform 225"/>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close/>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6" name="Freeform 226"/>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path>
              </a:pathLst>
            </a:custGeom>
            <a:grpFill/>
            <a:ln w="3175">
              <a:solidFill>
                <a:schemeClr val="bg1">
                  <a:lumMod val="7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14" name="Freeform 511"/>
            <p:cNvSpPr>
              <a:spLocks/>
            </p:cNvSpPr>
            <p:nvPr/>
          </p:nvSpPr>
          <p:spPr bwMode="auto">
            <a:xfrm>
              <a:off x="2239964" y="1703389"/>
              <a:ext cx="96838" cy="31750"/>
            </a:xfrm>
            <a:custGeom>
              <a:avLst/>
              <a:gdLst>
                <a:gd name="T0" fmla="*/ 9 w 9"/>
                <a:gd name="T1" fmla="*/ 0 h 3"/>
                <a:gd name="T2" fmla="*/ 9 w 9"/>
                <a:gd name="T3" fmla="*/ 1 h 3"/>
                <a:gd name="T4" fmla="*/ 8 w 9"/>
                <a:gd name="T5" fmla="*/ 2 h 3"/>
                <a:gd name="T6" fmla="*/ 7 w 9"/>
                <a:gd name="T7" fmla="*/ 3 h 3"/>
                <a:gd name="T8" fmla="*/ 6 w 9"/>
                <a:gd name="T9" fmla="*/ 3 h 3"/>
                <a:gd name="T10" fmla="*/ 5 w 9"/>
                <a:gd name="T11" fmla="*/ 3 h 3"/>
                <a:gd name="T12" fmla="*/ 5 w 9"/>
                <a:gd name="T13" fmla="*/ 3 h 3"/>
                <a:gd name="T14" fmla="*/ 3 w 9"/>
                <a:gd name="T15" fmla="*/ 2 h 3"/>
                <a:gd name="T16" fmla="*/ 2 w 9"/>
                <a:gd name="T17" fmla="*/ 3 h 3"/>
                <a:gd name="T18" fmla="*/ 1 w 9"/>
                <a:gd name="T19" fmla="*/ 3 h 3"/>
                <a:gd name="T20" fmla="*/ 0 w 9"/>
                <a:gd name="T21" fmla="*/ 3 h 3"/>
                <a:gd name="T22" fmla="*/ 0 w 9"/>
                <a:gd name="T23" fmla="*/ 3 h 3"/>
                <a:gd name="T24" fmla="*/ 0 w 9"/>
                <a:gd name="T25" fmla="*/ 2 h 3"/>
                <a:gd name="T26" fmla="*/ 1 w 9"/>
                <a:gd name="T27" fmla="*/ 2 h 3"/>
                <a:gd name="T28" fmla="*/ 2 w 9"/>
                <a:gd name="T29" fmla="*/ 2 h 3"/>
                <a:gd name="T30" fmla="*/ 3 w 9"/>
                <a:gd name="T31" fmla="*/ 1 h 3"/>
                <a:gd name="T32" fmla="*/ 5 w 9"/>
                <a:gd name="T33" fmla="*/ 1 h 3"/>
                <a:gd name="T34" fmla="*/ 5 w 9"/>
                <a:gd name="T35" fmla="*/ 1 h 3"/>
                <a:gd name="T36" fmla="*/ 6 w 9"/>
                <a:gd name="T37" fmla="*/ 1 h 3"/>
                <a:gd name="T38" fmla="*/ 7 w 9"/>
                <a:gd name="T39" fmla="*/ 1 h 3"/>
                <a:gd name="T40" fmla="*/ 7 w 9"/>
                <a:gd name="T41" fmla="*/ 1 h 3"/>
                <a:gd name="T42" fmla="*/ 8 w 9"/>
                <a:gd name="T43" fmla="*/ 0 h 3"/>
                <a:gd name="T44" fmla="*/ 9 w 9"/>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3">
                  <a:moveTo>
                    <a:pt x="9" y="0"/>
                  </a:moveTo>
                  <a:cubicBezTo>
                    <a:pt x="9" y="1"/>
                    <a:pt x="9" y="1"/>
                    <a:pt x="9" y="1"/>
                  </a:cubicBezTo>
                  <a:cubicBezTo>
                    <a:pt x="9" y="2"/>
                    <a:pt x="8" y="2"/>
                    <a:pt x="8" y="2"/>
                  </a:cubicBezTo>
                  <a:cubicBezTo>
                    <a:pt x="8" y="2"/>
                    <a:pt x="8" y="2"/>
                    <a:pt x="7" y="3"/>
                  </a:cubicBezTo>
                  <a:cubicBezTo>
                    <a:pt x="7" y="3"/>
                    <a:pt x="6" y="3"/>
                    <a:pt x="6" y="3"/>
                  </a:cubicBezTo>
                  <a:cubicBezTo>
                    <a:pt x="6" y="3"/>
                    <a:pt x="5" y="3"/>
                    <a:pt x="5" y="3"/>
                  </a:cubicBezTo>
                  <a:cubicBezTo>
                    <a:pt x="5" y="3"/>
                    <a:pt x="5" y="3"/>
                    <a:pt x="5" y="3"/>
                  </a:cubicBezTo>
                  <a:cubicBezTo>
                    <a:pt x="4" y="2"/>
                    <a:pt x="4" y="2"/>
                    <a:pt x="3" y="2"/>
                  </a:cubicBezTo>
                  <a:cubicBezTo>
                    <a:pt x="3" y="2"/>
                    <a:pt x="2" y="2"/>
                    <a:pt x="2" y="3"/>
                  </a:cubicBezTo>
                  <a:cubicBezTo>
                    <a:pt x="2" y="3"/>
                    <a:pt x="2" y="3"/>
                    <a:pt x="1" y="3"/>
                  </a:cubicBezTo>
                  <a:cubicBezTo>
                    <a:pt x="1" y="3"/>
                    <a:pt x="1" y="3"/>
                    <a:pt x="0" y="3"/>
                  </a:cubicBezTo>
                  <a:cubicBezTo>
                    <a:pt x="0" y="3"/>
                    <a:pt x="0" y="3"/>
                    <a:pt x="0" y="3"/>
                  </a:cubicBezTo>
                  <a:cubicBezTo>
                    <a:pt x="0" y="3"/>
                    <a:pt x="0" y="3"/>
                    <a:pt x="0" y="2"/>
                  </a:cubicBezTo>
                  <a:cubicBezTo>
                    <a:pt x="0" y="2"/>
                    <a:pt x="1" y="2"/>
                    <a:pt x="1" y="2"/>
                  </a:cubicBezTo>
                  <a:cubicBezTo>
                    <a:pt x="1" y="2"/>
                    <a:pt x="2" y="2"/>
                    <a:pt x="2" y="2"/>
                  </a:cubicBezTo>
                  <a:cubicBezTo>
                    <a:pt x="3" y="2"/>
                    <a:pt x="3" y="1"/>
                    <a:pt x="3" y="1"/>
                  </a:cubicBezTo>
                  <a:cubicBezTo>
                    <a:pt x="4" y="1"/>
                    <a:pt x="4" y="1"/>
                    <a:pt x="5" y="1"/>
                  </a:cubicBezTo>
                  <a:cubicBezTo>
                    <a:pt x="5" y="1"/>
                    <a:pt x="5" y="1"/>
                    <a:pt x="5" y="1"/>
                  </a:cubicBezTo>
                  <a:cubicBezTo>
                    <a:pt x="6" y="1"/>
                    <a:pt x="6" y="1"/>
                    <a:pt x="6" y="1"/>
                  </a:cubicBezTo>
                  <a:cubicBezTo>
                    <a:pt x="6" y="1"/>
                    <a:pt x="6" y="1"/>
                    <a:pt x="7" y="1"/>
                  </a:cubicBezTo>
                  <a:cubicBezTo>
                    <a:pt x="7" y="1"/>
                    <a:pt x="7" y="1"/>
                    <a:pt x="7" y="1"/>
                  </a:cubicBezTo>
                  <a:cubicBezTo>
                    <a:pt x="8" y="1"/>
                    <a:pt x="8" y="1"/>
                    <a:pt x="8" y="0"/>
                  </a:cubicBezTo>
                  <a:cubicBezTo>
                    <a:pt x="8" y="0"/>
                    <a:pt x="9" y="0"/>
                    <a:pt x="9"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5" name="Freeform 512"/>
            <p:cNvSpPr>
              <a:spLocks/>
            </p:cNvSpPr>
            <p:nvPr/>
          </p:nvSpPr>
          <p:spPr bwMode="auto">
            <a:xfrm>
              <a:off x="2132014" y="1746251"/>
              <a:ext cx="119063" cy="42863"/>
            </a:xfrm>
            <a:custGeom>
              <a:avLst/>
              <a:gdLst>
                <a:gd name="T0" fmla="*/ 10 w 11"/>
                <a:gd name="T1" fmla="*/ 0 h 4"/>
                <a:gd name="T2" fmla="*/ 10 w 11"/>
                <a:gd name="T3" fmla="*/ 0 h 4"/>
                <a:gd name="T4" fmla="*/ 9 w 11"/>
                <a:gd name="T5" fmla="*/ 0 h 4"/>
                <a:gd name="T6" fmla="*/ 8 w 11"/>
                <a:gd name="T7" fmla="*/ 1 h 4"/>
                <a:gd name="T8" fmla="*/ 7 w 11"/>
                <a:gd name="T9" fmla="*/ 1 h 4"/>
                <a:gd name="T10" fmla="*/ 6 w 11"/>
                <a:gd name="T11" fmla="*/ 1 h 4"/>
                <a:gd name="T12" fmla="*/ 5 w 11"/>
                <a:gd name="T13" fmla="*/ 1 h 4"/>
                <a:gd name="T14" fmla="*/ 5 w 11"/>
                <a:gd name="T15" fmla="*/ 1 h 4"/>
                <a:gd name="T16" fmla="*/ 4 w 11"/>
                <a:gd name="T17" fmla="*/ 2 h 4"/>
                <a:gd name="T18" fmla="*/ 3 w 11"/>
                <a:gd name="T19" fmla="*/ 2 h 4"/>
                <a:gd name="T20" fmla="*/ 3 w 11"/>
                <a:gd name="T21" fmla="*/ 2 h 4"/>
                <a:gd name="T22" fmla="*/ 2 w 11"/>
                <a:gd name="T23" fmla="*/ 3 h 4"/>
                <a:gd name="T24" fmla="*/ 1 w 11"/>
                <a:gd name="T25" fmla="*/ 3 h 4"/>
                <a:gd name="T26" fmla="*/ 1 w 11"/>
                <a:gd name="T27" fmla="*/ 3 h 4"/>
                <a:gd name="T28" fmla="*/ 0 w 11"/>
                <a:gd name="T29" fmla="*/ 4 h 4"/>
                <a:gd name="T30" fmla="*/ 2 w 11"/>
                <a:gd name="T31" fmla="*/ 4 h 4"/>
                <a:gd name="T32" fmla="*/ 4 w 11"/>
                <a:gd name="T33" fmla="*/ 4 h 4"/>
                <a:gd name="T34" fmla="*/ 4 w 11"/>
                <a:gd name="T35" fmla="*/ 3 h 4"/>
                <a:gd name="T36" fmla="*/ 5 w 11"/>
                <a:gd name="T37" fmla="*/ 3 h 4"/>
                <a:gd name="T38" fmla="*/ 7 w 11"/>
                <a:gd name="T39" fmla="*/ 2 h 4"/>
                <a:gd name="T40" fmla="*/ 8 w 11"/>
                <a:gd name="T41" fmla="*/ 2 h 4"/>
                <a:gd name="T42" fmla="*/ 8 w 11"/>
                <a:gd name="T43" fmla="*/ 2 h 4"/>
                <a:gd name="T44" fmla="*/ 9 w 11"/>
                <a:gd name="T45" fmla="*/ 1 h 4"/>
                <a:gd name="T46" fmla="*/ 10 w 11"/>
                <a:gd name="T47" fmla="*/ 1 h 4"/>
                <a:gd name="T48" fmla="*/ 10 w 11"/>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4">
                  <a:moveTo>
                    <a:pt x="10" y="0"/>
                  </a:moveTo>
                  <a:cubicBezTo>
                    <a:pt x="10" y="0"/>
                    <a:pt x="10" y="0"/>
                    <a:pt x="10" y="0"/>
                  </a:cubicBezTo>
                  <a:cubicBezTo>
                    <a:pt x="9" y="0"/>
                    <a:pt x="9" y="0"/>
                    <a:pt x="9" y="0"/>
                  </a:cubicBezTo>
                  <a:cubicBezTo>
                    <a:pt x="9" y="1"/>
                    <a:pt x="8" y="1"/>
                    <a:pt x="8" y="1"/>
                  </a:cubicBezTo>
                  <a:cubicBezTo>
                    <a:pt x="8" y="1"/>
                    <a:pt x="8" y="1"/>
                    <a:pt x="7" y="1"/>
                  </a:cubicBezTo>
                  <a:cubicBezTo>
                    <a:pt x="7" y="1"/>
                    <a:pt x="7" y="1"/>
                    <a:pt x="6" y="1"/>
                  </a:cubicBezTo>
                  <a:cubicBezTo>
                    <a:pt x="6" y="1"/>
                    <a:pt x="6" y="1"/>
                    <a:pt x="5" y="1"/>
                  </a:cubicBezTo>
                  <a:cubicBezTo>
                    <a:pt x="5" y="1"/>
                    <a:pt x="5" y="1"/>
                    <a:pt x="5" y="1"/>
                  </a:cubicBezTo>
                  <a:cubicBezTo>
                    <a:pt x="4" y="1"/>
                    <a:pt x="4" y="2"/>
                    <a:pt x="4" y="2"/>
                  </a:cubicBezTo>
                  <a:cubicBezTo>
                    <a:pt x="4" y="2"/>
                    <a:pt x="4" y="2"/>
                    <a:pt x="3" y="2"/>
                  </a:cubicBezTo>
                  <a:cubicBezTo>
                    <a:pt x="3" y="2"/>
                    <a:pt x="3" y="2"/>
                    <a:pt x="3" y="2"/>
                  </a:cubicBezTo>
                  <a:cubicBezTo>
                    <a:pt x="2" y="2"/>
                    <a:pt x="2" y="3"/>
                    <a:pt x="2" y="3"/>
                  </a:cubicBezTo>
                  <a:cubicBezTo>
                    <a:pt x="2" y="3"/>
                    <a:pt x="2" y="3"/>
                    <a:pt x="1" y="3"/>
                  </a:cubicBezTo>
                  <a:cubicBezTo>
                    <a:pt x="1" y="3"/>
                    <a:pt x="1" y="3"/>
                    <a:pt x="1" y="3"/>
                  </a:cubicBezTo>
                  <a:cubicBezTo>
                    <a:pt x="0" y="4"/>
                    <a:pt x="0" y="4"/>
                    <a:pt x="0" y="4"/>
                  </a:cubicBezTo>
                  <a:cubicBezTo>
                    <a:pt x="1" y="4"/>
                    <a:pt x="1" y="4"/>
                    <a:pt x="2" y="4"/>
                  </a:cubicBezTo>
                  <a:cubicBezTo>
                    <a:pt x="3" y="4"/>
                    <a:pt x="3" y="4"/>
                    <a:pt x="4" y="4"/>
                  </a:cubicBezTo>
                  <a:cubicBezTo>
                    <a:pt x="4" y="4"/>
                    <a:pt x="4" y="3"/>
                    <a:pt x="4" y="3"/>
                  </a:cubicBezTo>
                  <a:cubicBezTo>
                    <a:pt x="4" y="3"/>
                    <a:pt x="5" y="3"/>
                    <a:pt x="5" y="3"/>
                  </a:cubicBezTo>
                  <a:cubicBezTo>
                    <a:pt x="6" y="3"/>
                    <a:pt x="6" y="3"/>
                    <a:pt x="7" y="2"/>
                  </a:cubicBezTo>
                  <a:cubicBezTo>
                    <a:pt x="7" y="2"/>
                    <a:pt x="7" y="2"/>
                    <a:pt x="8" y="2"/>
                  </a:cubicBezTo>
                  <a:cubicBezTo>
                    <a:pt x="8" y="2"/>
                    <a:pt x="8" y="2"/>
                    <a:pt x="8" y="2"/>
                  </a:cubicBezTo>
                  <a:cubicBezTo>
                    <a:pt x="9" y="2"/>
                    <a:pt x="9" y="2"/>
                    <a:pt x="9" y="1"/>
                  </a:cubicBezTo>
                  <a:cubicBezTo>
                    <a:pt x="10" y="1"/>
                    <a:pt x="10" y="2"/>
                    <a:pt x="10" y="1"/>
                  </a:cubicBezTo>
                  <a:cubicBezTo>
                    <a:pt x="11" y="1"/>
                    <a:pt x="11" y="1"/>
                    <a:pt x="1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6" name="Freeform 513"/>
            <p:cNvSpPr>
              <a:spLocks/>
            </p:cNvSpPr>
            <p:nvPr/>
          </p:nvSpPr>
          <p:spPr bwMode="auto">
            <a:xfrm>
              <a:off x="2143126" y="1638301"/>
              <a:ext cx="107950" cy="96838"/>
            </a:xfrm>
            <a:custGeom>
              <a:avLst/>
              <a:gdLst>
                <a:gd name="T0" fmla="*/ 4 w 10"/>
                <a:gd name="T1" fmla="*/ 9 h 9"/>
                <a:gd name="T2" fmla="*/ 4 w 10"/>
                <a:gd name="T3" fmla="*/ 8 h 9"/>
                <a:gd name="T4" fmla="*/ 5 w 10"/>
                <a:gd name="T5" fmla="*/ 7 h 9"/>
                <a:gd name="T6" fmla="*/ 5 w 10"/>
                <a:gd name="T7" fmla="*/ 7 h 9"/>
                <a:gd name="T8" fmla="*/ 6 w 10"/>
                <a:gd name="T9" fmla="*/ 6 h 9"/>
                <a:gd name="T10" fmla="*/ 6 w 10"/>
                <a:gd name="T11" fmla="*/ 5 h 9"/>
                <a:gd name="T12" fmla="*/ 6 w 10"/>
                <a:gd name="T13" fmla="*/ 5 h 9"/>
                <a:gd name="T14" fmla="*/ 6 w 10"/>
                <a:gd name="T15" fmla="*/ 4 h 9"/>
                <a:gd name="T16" fmla="*/ 7 w 10"/>
                <a:gd name="T17" fmla="*/ 4 h 9"/>
                <a:gd name="T18" fmla="*/ 8 w 10"/>
                <a:gd name="T19" fmla="*/ 5 h 9"/>
                <a:gd name="T20" fmla="*/ 9 w 10"/>
                <a:gd name="T21" fmla="*/ 5 h 9"/>
                <a:gd name="T22" fmla="*/ 10 w 10"/>
                <a:gd name="T23" fmla="*/ 5 h 9"/>
                <a:gd name="T24" fmla="*/ 10 w 10"/>
                <a:gd name="T25" fmla="*/ 4 h 9"/>
                <a:gd name="T26" fmla="*/ 10 w 10"/>
                <a:gd name="T27" fmla="*/ 3 h 9"/>
                <a:gd name="T28" fmla="*/ 9 w 10"/>
                <a:gd name="T29" fmla="*/ 2 h 9"/>
                <a:gd name="T30" fmla="*/ 8 w 10"/>
                <a:gd name="T31" fmla="*/ 1 h 9"/>
                <a:gd name="T32" fmla="*/ 7 w 10"/>
                <a:gd name="T33" fmla="*/ 1 h 9"/>
                <a:gd name="T34" fmla="*/ 5 w 10"/>
                <a:gd name="T35" fmla="*/ 1 h 9"/>
                <a:gd name="T36" fmla="*/ 4 w 10"/>
                <a:gd name="T37" fmla="*/ 1 h 9"/>
                <a:gd name="T38" fmla="*/ 3 w 10"/>
                <a:gd name="T39" fmla="*/ 0 h 9"/>
                <a:gd name="T40" fmla="*/ 2 w 10"/>
                <a:gd name="T41" fmla="*/ 1 h 9"/>
                <a:gd name="T42" fmla="*/ 2 w 10"/>
                <a:gd name="T43" fmla="*/ 2 h 9"/>
                <a:gd name="T44" fmla="*/ 1 w 10"/>
                <a:gd name="T45" fmla="*/ 1 h 9"/>
                <a:gd name="T46" fmla="*/ 0 w 10"/>
                <a:gd name="T47" fmla="*/ 2 h 9"/>
                <a:gd name="T48" fmla="*/ 1 w 10"/>
                <a:gd name="T49" fmla="*/ 3 h 9"/>
                <a:gd name="T50" fmla="*/ 2 w 10"/>
                <a:gd name="T51" fmla="*/ 4 h 9"/>
                <a:gd name="T52" fmla="*/ 3 w 10"/>
                <a:gd name="T53" fmla="*/ 4 h 9"/>
                <a:gd name="T54" fmla="*/ 2 w 10"/>
                <a:gd name="T55" fmla="*/ 5 h 9"/>
                <a:gd name="T56" fmla="*/ 2 w 10"/>
                <a:gd name="T57" fmla="*/ 6 h 9"/>
                <a:gd name="T58" fmla="*/ 1 w 10"/>
                <a:gd name="T59" fmla="*/ 7 h 9"/>
                <a:gd name="T60" fmla="*/ 0 w 10"/>
                <a:gd name="T61" fmla="*/ 7 h 9"/>
                <a:gd name="T62" fmla="*/ 0 w 10"/>
                <a:gd name="T63" fmla="*/ 8 h 9"/>
                <a:gd name="T64" fmla="*/ 1 w 10"/>
                <a:gd name="T65" fmla="*/ 8 h 9"/>
                <a:gd name="T66" fmla="*/ 2 w 10"/>
                <a:gd name="T67" fmla="*/ 7 h 9"/>
                <a:gd name="T68" fmla="*/ 2 w 10"/>
                <a:gd name="T69" fmla="*/ 7 h 9"/>
                <a:gd name="T70" fmla="*/ 3 w 10"/>
                <a:gd name="T71" fmla="*/ 7 h 9"/>
                <a:gd name="T72" fmla="*/ 2 w 10"/>
                <a:gd name="T73" fmla="*/ 8 h 9"/>
                <a:gd name="T74" fmla="*/ 2 w 10"/>
                <a:gd name="T75" fmla="*/ 9 h 9"/>
                <a:gd name="T76" fmla="*/ 3 w 10"/>
                <a:gd name="T77" fmla="*/ 9 h 9"/>
                <a:gd name="T78" fmla="*/ 4 w 10"/>
                <a:gd name="T7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9">
                  <a:moveTo>
                    <a:pt x="4" y="9"/>
                  </a:moveTo>
                  <a:cubicBezTo>
                    <a:pt x="4" y="9"/>
                    <a:pt x="4" y="8"/>
                    <a:pt x="4" y="8"/>
                  </a:cubicBezTo>
                  <a:cubicBezTo>
                    <a:pt x="5" y="8"/>
                    <a:pt x="5" y="8"/>
                    <a:pt x="5" y="7"/>
                  </a:cubicBezTo>
                  <a:cubicBezTo>
                    <a:pt x="5" y="7"/>
                    <a:pt x="5" y="7"/>
                    <a:pt x="5" y="7"/>
                  </a:cubicBezTo>
                  <a:cubicBezTo>
                    <a:pt x="5" y="6"/>
                    <a:pt x="5" y="6"/>
                    <a:pt x="6" y="6"/>
                  </a:cubicBezTo>
                  <a:cubicBezTo>
                    <a:pt x="6" y="6"/>
                    <a:pt x="6" y="6"/>
                    <a:pt x="6" y="5"/>
                  </a:cubicBezTo>
                  <a:cubicBezTo>
                    <a:pt x="7" y="5"/>
                    <a:pt x="6" y="5"/>
                    <a:pt x="6" y="5"/>
                  </a:cubicBezTo>
                  <a:cubicBezTo>
                    <a:pt x="6" y="4"/>
                    <a:pt x="6" y="4"/>
                    <a:pt x="6" y="4"/>
                  </a:cubicBezTo>
                  <a:cubicBezTo>
                    <a:pt x="7" y="3"/>
                    <a:pt x="7" y="3"/>
                    <a:pt x="7" y="4"/>
                  </a:cubicBezTo>
                  <a:cubicBezTo>
                    <a:pt x="8" y="4"/>
                    <a:pt x="8" y="4"/>
                    <a:pt x="8" y="5"/>
                  </a:cubicBezTo>
                  <a:cubicBezTo>
                    <a:pt x="8" y="5"/>
                    <a:pt x="8" y="5"/>
                    <a:pt x="9" y="5"/>
                  </a:cubicBezTo>
                  <a:cubicBezTo>
                    <a:pt x="9" y="5"/>
                    <a:pt x="9" y="5"/>
                    <a:pt x="10" y="5"/>
                  </a:cubicBezTo>
                  <a:cubicBezTo>
                    <a:pt x="10" y="5"/>
                    <a:pt x="10" y="5"/>
                    <a:pt x="10" y="4"/>
                  </a:cubicBezTo>
                  <a:cubicBezTo>
                    <a:pt x="10" y="4"/>
                    <a:pt x="10" y="3"/>
                    <a:pt x="10" y="3"/>
                  </a:cubicBezTo>
                  <a:cubicBezTo>
                    <a:pt x="10" y="2"/>
                    <a:pt x="9" y="2"/>
                    <a:pt x="9" y="2"/>
                  </a:cubicBezTo>
                  <a:cubicBezTo>
                    <a:pt x="9" y="2"/>
                    <a:pt x="8" y="1"/>
                    <a:pt x="8" y="1"/>
                  </a:cubicBezTo>
                  <a:cubicBezTo>
                    <a:pt x="7" y="1"/>
                    <a:pt x="7" y="1"/>
                    <a:pt x="7" y="1"/>
                  </a:cubicBezTo>
                  <a:cubicBezTo>
                    <a:pt x="6" y="1"/>
                    <a:pt x="6" y="1"/>
                    <a:pt x="5" y="1"/>
                  </a:cubicBezTo>
                  <a:cubicBezTo>
                    <a:pt x="5" y="1"/>
                    <a:pt x="4" y="1"/>
                    <a:pt x="4" y="1"/>
                  </a:cubicBezTo>
                  <a:cubicBezTo>
                    <a:pt x="3" y="1"/>
                    <a:pt x="3" y="0"/>
                    <a:pt x="3" y="0"/>
                  </a:cubicBezTo>
                  <a:cubicBezTo>
                    <a:pt x="2" y="1"/>
                    <a:pt x="3" y="1"/>
                    <a:pt x="2" y="1"/>
                  </a:cubicBezTo>
                  <a:cubicBezTo>
                    <a:pt x="2" y="1"/>
                    <a:pt x="2" y="1"/>
                    <a:pt x="2" y="2"/>
                  </a:cubicBezTo>
                  <a:cubicBezTo>
                    <a:pt x="1" y="2"/>
                    <a:pt x="1" y="1"/>
                    <a:pt x="1" y="1"/>
                  </a:cubicBezTo>
                  <a:cubicBezTo>
                    <a:pt x="0" y="2"/>
                    <a:pt x="0" y="2"/>
                    <a:pt x="0" y="2"/>
                  </a:cubicBezTo>
                  <a:cubicBezTo>
                    <a:pt x="1" y="3"/>
                    <a:pt x="1" y="3"/>
                    <a:pt x="1" y="3"/>
                  </a:cubicBezTo>
                  <a:cubicBezTo>
                    <a:pt x="2" y="3"/>
                    <a:pt x="2" y="3"/>
                    <a:pt x="2" y="4"/>
                  </a:cubicBezTo>
                  <a:cubicBezTo>
                    <a:pt x="2" y="4"/>
                    <a:pt x="2" y="4"/>
                    <a:pt x="3" y="4"/>
                  </a:cubicBezTo>
                  <a:cubicBezTo>
                    <a:pt x="3" y="4"/>
                    <a:pt x="2" y="5"/>
                    <a:pt x="2" y="5"/>
                  </a:cubicBezTo>
                  <a:cubicBezTo>
                    <a:pt x="2" y="5"/>
                    <a:pt x="2" y="6"/>
                    <a:pt x="2" y="6"/>
                  </a:cubicBezTo>
                  <a:cubicBezTo>
                    <a:pt x="1" y="6"/>
                    <a:pt x="1" y="6"/>
                    <a:pt x="1" y="7"/>
                  </a:cubicBezTo>
                  <a:cubicBezTo>
                    <a:pt x="1" y="7"/>
                    <a:pt x="0" y="7"/>
                    <a:pt x="0" y="7"/>
                  </a:cubicBezTo>
                  <a:cubicBezTo>
                    <a:pt x="0" y="8"/>
                    <a:pt x="0" y="8"/>
                    <a:pt x="0" y="8"/>
                  </a:cubicBezTo>
                  <a:cubicBezTo>
                    <a:pt x="0" y="8"/>
                    <a:pt x="1" y="8"/>
                    <a:pt x="1" y="8"/>
                  </a:cubicBezTo>
                  <a:cubicBezTo>
                    <a:pt x="1" y="7"/>
                    <a:pt x="1" y="7"/>
                    <a:pt x="2" y="7"/>
                  </a:cubicBezTo>
                  <a:cubicBezTo>
                    <a:pt x="2" y="7"/>
                    <a:pt x="2" y="7"/>
                    <a:pt x="2" y="7"/>
                  </a:cubicBezTo>
                  <a:cubicBezTo>
                    <a:pt x="3" y="7"/>
                    <a:pt x="3" y="7"/>
                    <a:pt x="3" y="7"/>
                  </a:cubicBezTo>
                  <a:cubicBezTo>
                    <a:pt x="3" y="8"/>
                    <a:pt x="3" y="8"/>
                    <a:pt x="2" y="8"/>
                  </a:cubicBezTo>
                  <a:cubicBezTo>
                    <a:pt x="2" y="9"/>
                    <a:pt x="2" y="9"/>
                    <a:pt x="2" y="9"/>
                  </a:cubicBezTo>
                  <a:cubicBezTo>
                    <a:pt x="3" y="9"/>
                    <a:pt x="3" y="9"/>
                    <a:pt x="3" y="9"/>
                  </a:cubicBezTo>
                  <a:cubicBezTo>
                    <a:pt x="3" y="9"/>
                    <a:pt x="3" y="9"/>
                    <a:pt x="4"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7" name="Freeform 514"/>
            <p:cNvSpPr>
              <a:spLocks/>
            </p:cNvSpPr>
            <p:nvPr/>
          </p:nvSpPr>
          <p:spPr bwMode="auto">
            <a:xfrm>
              <a:off x="2024064" y="1649414"/>
              <a:ext cx="119063" cy="139700"/>
            </a:xfrm>
            <a:custGeom>
              <a:avLst/>
              <a:gdLst>
                <a:gd name="T0" fmla="*/ 10 w 11"/>
                <a:gd name="T1" fmla="*/ 1 h 13"/>
                <a:gd name="T2" fmla="*/ 10 w 11"/>
                <a:gd name="T3" fmla="*/ 2 h 13"/>
                <a:gd name="T4" fmla="*/ 9 w 11"/>
                <a:gd name="T5" fmla="*/ 2 h 13"/>
                <a:gd name="T6" fmla="*/ 9 w 11"/>
                <a:gd name="T7" fmla="*/ 3 h 13"/>
                <a:gd name="T8" fmla="*/ 7 w 11"/>
                <a:gd name="T9" fmla="*/ 3 h 13"/>
                <a:gd name="T10" fmla="*/ 7 w 11"/>
                <a:gd name="T11" fmla="*/ 4 h 13"/>
                <a:gd name="T12" fmla="*/ 6 w 11"/>
                <a:gd name="T13" fmla="*/ 5 h 13"/>
                <a:gd name="T14" fmla="*/ 5 w 11"/>
                <a:gd name="T15" fmla="*/ 6 h 13"/>
                <a:gd name="T16" fmla="*/ 4 w 11"/>
                <a:gd name="T17" fmla="*/ 7 h 13"/>
                <a:gd name="T18" fmla="*/ 4 w 11"/>
                <a:gd name="T19" fmla="*/ 8 h 13"/>
                <a:gd name="T20" fmla="*/ 4 w 11"/>
                <a:gd name="T21" fmla="*/ 10 h 13"/>
                <a:gd name="T22" fmla="*/ 3 w 11"/>
                <a:gd name="T23" fmla="*/ 11 h 13"/>
                <a:gd name="T24" fmla="*/ 2 w 11"/>
                <a:gd name="T25" fmla="*/ 12 h 13"/>
                <a:gd name="T26" fmla="*/ 0 w 11"/>
                <a:gd name="T27" fmla="*/ 12 h 13"/>
                <a:gd name="T28" fmla="*/ 0 w 11"/>
                <a:gd name="T29" fmla="*/ 11 h 13"/>
                <a:gd name="T30" fmla="*/ 1 w 11"/>
                <a:gd name="T31" fmla="*/ 9 h 13"/>
                <a:gd name="T32" fmla="*/ 1 w 11"/>
                <a:gd name="T33" fmla="*/ 8 h 13"/>
                <a:gd name="T34" fmla="*/ 2 w 11"/>
                <a:gd name="T35" fmla="*/ 7 h 13"/>
                <a:gd name="T36" fmla="*/ 3 w 11"/>
                <a:gd name="T37" fmla="*/ 6 h 13"/>
                <a:gd name="T38" fmla="*/ 4 w 11"/>
                <a:gd name="T39" fmla="*/ 5 h 13"/>
                <a:gd name="T40" fmla="*/ 4 w 11"/>
                <a:gd name="T41" fmla="*/ 4 h 13"/>
                <a:gd name="T42" fmla="*/ 3 w 11"/>
                <a:gd name="T43" fmla="*/ 4 h 13"/>
                <a:gd name="T44" fmla="*/ 4 w 11"/>
                <a:gd name="T45" fmla="*/ 3 h 13"/>
                <a:gd name="T46" fmla="*/ 5 w 11"/>
                <a:gd name="T47" fmla="*/ 2 h 13"/>
                <a:gd name="T48" fmla="*/ 6 w 11"/>
                <a:gd name="T49" fmla="*/ 1 h 13"/>
                <a:gd name="T50" fmla="*/ 7 w 11"/>
                <a:gd name="T51" fmla="*/ 1 h 13"/>
                <a:gd name="T52" fmla="*/ 7 w 11"/>
                <a:gd name="T53" fmla="*/ 1 h 13"/>
                <a:gd name="T54" fmla="*/ 9 w 11"/>
                <a:gd name="T55" fmla="*/ 1 h 13"/>
                <a:gd name="T56" fmla="*/ 10 w 11"/>
                <a:gd name="T57" fmla="*/ 0 h 13"/>
                <a:gd name="T58" fmla="*/ 11 w 11"/>
                <a:gd name="T59" fmla="*/ 1 h 13"/>
                <a:gd name="T60" fmla="*/ 10 w 11"/>
                <a:gd name="T6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3">
                  <a:moveTo>
                    <a:pt x="10" y="1"/>
                  </a:moveTo>
                  <a:cubicBezTo>
                    <a:pt x="10" y="1"/>
                    <a:pt x="10" y="1"/>
                    <a:pt x="10" y="2"/>
                  </a:cubicBezTo>
                  <a:cubicBezTo>
                    <a:pt x="9" y="2"/>
                    <a:pt x="9" y="2"/>
                    <a:pt x="9" y="2"/>
                  </a:cubicBezTo>
                  <a:cubicBezTo>
                    <a:pt x="9" y="2"/>
                    <a:pt x="9" y="3"/>
                    <a:pt x="9" y="3"/>
                  </a:cubicBezTo>
                  <a:cubicBezTo>
                    <a:pt x="8" y="3"/>
                    <a:pt x="8" y="3"/>
                    <a:pt x="7" y="3"/>
                  </a:cubicBezTo>
                  <a:cubicBezTo>
                    <a:pt x="7" y="3"/>
                    <a:pt x="7" y="3"/>
                    <a:pt x="7" y="4"/>
                  </a:cubicBezTo>
                  <a:cubicBezTo>
                    <a:pt x="6" y="4"/>
                    <a:pt x="6" y="4"/>
                    <a:pt x="6" y="5"/>
                  </a:cubicBezTo>
                  <a:cubicBezTo>
                    <a:pt x="5" y="5"/>
                    <a:pt x="5" y="5"/>
                    <a:pt x="5" y="6"/>
                  </a:cubicBezTo>
                  <a:cubicBezTo>
                    <a:pt x="5" y="6"/>
                    <a:pt x="4" y="6"/>
                    <a:pt x="4" y="7"/>
                  </a:cubicBezTo>
                  <a:cubicBezTo>
                    <a:pt x="4" y="7"/>
                    <a:pt x="4" y="8"/>
                    <a:pt x="4" y="8"/>
                  </a:cubicBezTo>
                  <a:cubicBezTo>
                    <a:pt x="4" y="9"/>
                    <a:pt x="4" y="9"/>
                    <a:pt x="4" y="10"/>
                  </a:cubicBezTo>
                  <a:cubicBezTo>
                    <a:pt x="4" y="10"/>
                    <a:pt x="3" y="11"/>
                    <a:pt x="3" y="11"/>
                  </a:cubicBezTo>
                  <a:cubicBezTo>
                    <a:pt x="2" y="12"/>
                    <a:pt x="2" y="12"/>
                    <a:pt x="2" y="12"/>
                  </a:cubicBezTo>
                  <a:cubicBezTo>
                    <a:pt x="1" y="12"/>
                    <a:pt x="1" y="13"/>
                    <a:pt x="0" y="12"/>
                  </a:cubicBezTo>
                  <a:cubicBezTo>
                    <a:pt x="0" y="12"/>
                    <a:pt x="0" y="12"/>
                    <a:pt x="0" y="11"/>
                  </a:cubicBezTo>
                  <a:cubicBezTo>
                    <a:pt x="0" y="11"/>
                    <a:pt x="0" y="10"/>
                    <a:pt x="1" y="9"/>
                  </a:cubicBezTo>
                  <a:cubicBezTo>
                    <a:pt x="1" y="9"/>
                    <a:pt x="1" y="9"/>
                    <a:pt x="1" y="8"/>
                  </a:cubicBezTo>
                  <a:cubicBezTo>
                    <a:pt x="2" y="8"/>
                    <a:pt x="2" y="7"/>
                    <a:pt x="2" y="7"/>
                  </a:cubicBezTo>
                  <a:cubicBezTo>
                    <a:pt x="2" y="6"/>
                    <a:pt x="3" y="6"/>
                    <a:pt x="3" y="6"/>
                  </a:cubicBezTo>
                  <a:cubicBezTo>
                    <a:pt x="3" y="5"/>
                    <a:pt x="3" y="5"/>
                    <a:pt x="4" y="5"/>
                  </a:cubicBezTo>
                  <a:cubicBezTo>
                    <a:pt x="4" y="5"/>
                    <a:pt x="4" y="4"/>
                    <a:pt x="4" y="4"/>
                  </a:cubicBezTo>
                  <a:cubicBezTo>
                    <a:pt x="4" y="4"/>
                    <a:pt x="3" y="4"/>
                    <a:pt x="3" y="4"/>
                  </a:cubicBezTo>
                  <a:cubicBezTo>
                    <a:pt x="3" y="4"/>
                    <a:pt x="4" y="4"/>
                    <a:pt x="4" y="3"/>
                  </a:cubicBezTo>
                  <a:cubicBezTo>
                    <a:pt x="4" y="3"/>
                    <a:pt x="5" y="3"/>
                    <a:pt x="5" y="2"/>
                  </a:cubicBezTo>
                  <a:cubicBezTo>
                    <a:pt x="6" y="2"/>
                    <a:pt x="6" y="0"/>
                    <a:pt x="6" y="1"/>
                  </a:cubicBezTo>
                  <a:cubicBezTo>
                    <a:pt x="6" y="1"/>
                    <a:pt x="6" y="1"/>
                    <a:pt x="7" y="1"/>
                  </a:cubicBezTo>
                  <a:cubicBezTo>
                    <a:pt x="7" y="1"/>
                    <a:pt x="7" y="1"/>
                    <a:pt x="7" y="1"/>
                  </a:cubicBezTo>
                  <a:cubicBezTo>
                    <a:pt x="8" y="1"/>
                    <a:pt x="8" y="1"/>
                    <a:pt x="9" y="1"/>
                  </a:cubicBezTo>
                  <a:cubicBezTo>
                    <a:pt x="9" y="0"/>
                    <a:pt x="9" y="0"/>
                    <a:pt x="10" y="0"/>
                  </a:cubicBezTo>
                  <a:cubicBezTo>
                    <a:pt x="10" y="0"/>
                    <a:pt x="11" y="0"/>
                    <a:pt x="11" y="1"/>
                  </a:cubicBezTo>
                  <a:cubicBezTo>
                    <a:pt x="11" y="1"/>
                    <a:pt x="10" y="1"/>
                    <a:pt x="1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8" name="Freeform 515"/>
            <p:cNvSpPr>
              <a:spLocks/>
            </p:cNvSpPr>
            <p:nvPr/>
          </p:nvSpPr>
          <p:spPr bwMode="auto">
            <a:xfrm>
              <a:off x="1981201" y="1562101"/>
              <a:ext cx="182563" cy="76200"/>
            </a:xfrm>
            <a:custGeom>
              <a:avLst/>
              <a:gdLst>
                <a:gd name="T0" fmla="*/ 17 w 17"/>
                <a:gd name="T1" fmla="*/ 7 h 7"/>
                <a:gd name="T2" fmla="*/ 17 w 17"/>
                <a:gd name="T3" fmla="*/ 6 h 7"/>
                <a:gd name="T4" fmla="*/ 17 w 17"/>
                <a:gd name="T5" fmla="*/ 5 h 7"/>
                <a:gd name="T6" fmla="*/ 17 w 17"/>
                <a:gd name="T7" fmla="*/ 5 h 7"/>
                <a:gd name="T8" fmla="*/ 17 w 17"/>
                <a:gd name="T9" fmla="*/ 4 h 7"/>
                <a:gd name="T10" fmla="*/ 17 w 17"/>
                <a:gd name="T11" fmla="*/ 3 h 7"/>
                <a:gd name="T12" fmla="*/ 16 w 17"/>
                <a:gd name="T13" fmla="*/ 3 h 7"/>
                <a:gd name="T14" fmla="*/ 16 w 17"/>
                <a:gd name="T15" fmla="*/ 3 h 7"/>
                <a:gd name="T16" fmla="*/ 15 w 17"/>
                <a:gd name="T17" fmla="*/ 2 h 7"/>
                <a:gd name="T18" fmla="*/ 15 w 17"/>
                <a:gd name="T19" fmla="*/ 1 h 7"/>
                <a:gd name="T20" fmla="*/ 14 w 17"/>
                <a:gd name="T21" fmla="*/ 1 h 7"/>
                <a:gd name="T22" fmla="*/ 13 w 17"/>
                <a:gd name="T23" fmla="*/ 1 h 7"/>
                <a:gd name="T24" fmla="*/ 13 w 17"/>
                <a:gd name="T25" fmla="*/ 1 h 7"/>
                <a:gd name="T26" fmla="*/ 12 w 17"/>
                <a:gd name="T27" fmla="*/ 0 h 7"/>
                <a:gd name="T28" fmla="*/ 11 w 17"/>
                <a:gd name="T29" fmla="*/ 1 h 7"/>
                <a:gd name="T30" fmla="*/ 11 w 17"/>
                <a:gd name="T31" fmla="*/ 1 h 7"/>
                <a:gd name="T32" fmla="*/ 10 w 17"/>
                <a:gd name="T33" fmla="*/ 1 h 7"/>
                <a:gd name="T34" fmla="*/ 10 w 17"/>
                <a:gd name="T35" fmla="*/ 2 h 7"/>
                <a:gd name="T36" fmla="*/ 9 w 17"/>
                <a:gd name="T37" fmla="*/ 1 h 7"/>
                <a:gd name="T38" fmla="*/ 8 w 17"/>
                <a:gd name="T39" fmla="*/ 2 h 7"/>
                <a:gd name="T40" fmla="*/ 8 w 17"/>
                <a:gd name="T41" fmla="*/ 2 h 7"/>
                <a:gd name="T42" fmla="*/ 7 w 17"/>
                <a:gd name="T43" fmla="*/ 3 h 7"/>
                <a:gd name="T44" fmla="*/ 6 w 17"/>
                <a:gd name="T45" fmla="*/ 3 h 7"/>
                <a:gd name="T46" fmla="*/ 5 w 17"/>
                <a:gd name="T47" fmla="*/ 3 h 7"/>
                <a:gd name="T48" fmla="*/ 4 w 17"/>
                <a:gd name="T49" fmla="*/ 4 h 7"/>
                <a:gd name="T50" fmla="*/ 3 w 17"/>
                <a:gd name="T51" fmla="*/ 4 h 7"/>
                <a:gd name="T52" fmla="*/ 3 w 17"/>
                <a:gd name="T53" fmla="*/ 4 h 7"/>
                <a:gd name="T54" fmla="*/ 2 w 17"/>
                <a:gd name="T55" fmla="*/ 5 h 7"/>
                <a:gd name="T56" fmla="*/ 1 w 17"/>
                <a:gd name="T57" fmla="*/ 6 h 7"/>
                <a:gd name="T58" fmla="*/ 0 w 17"/>
                <a:gd name="T59" fmla="*/ 6 h 7"/>
                <a:gd name="T60" fmla="*/ 1 w 17"/>
                <a:gd name="T61" fmla="*/ 6 h 7"/>
                <a:gd name="T62" fmla="*/ 2 w 17"/>
                <a:gd name="T63" fmla="*/ 6 h 7"/>
                <a:gd name="T64" fmla="*/ 3 w 17"/>
                <a:gd name="T65" fmla="*/ 6 h 7"/>
                <a:gd name="T66" fmla="*/ 3 w 17"/>
                <a:gd name="T67" fmla="*/ 7 h 7"/>
                <a:gd name="T68" fmla="*/ 4 w 17"/>
                <a:gd name="T69" fmla="*/ 6 h 7"/>
                <a:gd name="T70" fmla="*/ 5 w 17"/>
                <a:gd name="T71" fmla="*/ 6 h 7"/>
                <a:gd name="T72" fmla="*/ 5 w 17"/>
                <a:gd name="T73" fmla="*/ 6 h 7"/>
                <a:gd name="T74" fmla="*/ 6 w 17"/>
                <a:gd name="T75" fmla="*/ 6 h 7"/>
                <a:gd name="T76" fmla="*/ 7 w 17"/>
                <a:gd name="T77" fmla="*/ 5 h 7"/>
                <a:gd name="T78" fmla="*/ 8 w 17"/>
                <a:gd name="T79" fmla="*/ 4 h 7"/>
                <a:gd name="T80" fmla="*/ 9 w 17"/>
                <a:gd name="T81" fmla="*/ 4 h 7"/>
                <a:gd name="T82" fmla="*/ 10 w 17"/>
                <a:gd name="T83" fmla="*/ 4 h 7"/>
                <a:gd name="T84" fmla="*/ 10 w 17"/>
                <a:gd name="T85" fmla="*/ 5 h 7"/>
                <a:gd name="T86" fmla="*/ 9 w 17"/>
                <a:gd name="T87" fmla="*/ 5 h 7"/>
                <a:gd name="T88" fmla="*/ 9 w 17"/>
                <a:gd name="T89" fmla="*/ 6 h 7"/>
                <a:gd name="T90" fmla="*/ 10 w 17"/>
                <a:gd name="T91" fmla="*/ 6 h 7"/>
                <a:gd name="T92" fmla="*/ 10 w 17"/>
                <a:gd name="T93" fmla="*/ 7 h 7"/>
                <a:gd name="T94" fmla="*/ 11 w 17"/>
                <a:gd name="T95" fmla="*/ 7 h 7"/>
                <a:gd name="T96" fmla="*/ 12 w 17"/>
                <a:gd name="T97" fmla="*/ 7 h 7"/>
                <a:gd name="T98" fmla="*/ 13 w 17"/>
                <a:gd name="T99" fmla="*/ 6 h 7"/>
                <a:gd name="T100" fmla="*/ 14 w 17"/>
                <a:gd name="T101" fmla="*/ 6 h 7"/>
                <a:gd name="T102" fmla="*/ 15 w 17"/>
                <a:gd name="T103" fmla="*/ 6 h 7"/>
                <a:gd name="T104" fmla="*/ 16 w 17"/>
                <a:gd name="T105" fmla="*/ 7 h 7"/>
                <a:gd name="T106" fmla="*/ 16 w 17"/>
                <a:gd name="T107" fmla="*/ 7 h 7"/>
                <a:gd name="T108" fmla="*/ 17 w 17"/>
                <a:gd name="T10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7">
                  <a:moveTo>
                    <a:pt x="17" y="7"/>
                  </a:moveTo>
                  <a:cubicBezTo>
                    <a:pt x="17" y="6"/>
                    <a:pt x="17" y="6"/>
                    <a:pt x="17" y="6"/>
                  </a:cubicBezTo>
                  <a:cubicBezTo>
                    <a:pt x="17" y="5"/>
                    <a:pt x="16" y="5"/>
                    <a:pt x="17" y="5"/>
                  </a:cubicBezTo>
                  <a:cubicBezTo>
                    <a:pt x="17" y="5"/>
                    <a:pt x="17" y="5"/>
                    <a:pt x="17" y="5"/>
                  </a:cubicBezTo>
                  <a:cubicBezTo>
                    <a:pt x="17" y="4"/>
                    <a:pt x="17" y="4"/>
                    <a:pt x="17" y="4"/>
                  </a:cubicBezTo>
                  <a:cubicBezTo>
                    <a:pt x="17" y="4"/>
                    <a:pt x="17" y="3"/>
                    <a:pt x="17" y="3"/>
                  </a:cubicBezTo>
                  <a:cubicBezTo>
                    <a:pt x="17" y="3"/>
                    <a:pt x="16" y="3"/>
                    <a:pt x="16" y="3"/>
                  </a:cubicBezTo>
                  <a:cubicBezTo>
                    <a:pt x="16" y="3"/>
                    <a:pt x="16" y="3"/>
                    <a:pt x="16" y="3"/>
                  </a:cubicBezTo>
                  <a:cubicBezTo>
                    <a:pt x="15" y="2"/>
                    <a:pt x="15" y="3"/>
                    <a:pt x="15" y="2"/>
                  </a:cubicBezTo>
                  <a:cubicBezTo>
                    <a:pt x="14" y="2"/>
                    <a:pt x="15" y="2"/>
                    <a:pt x="15" y="1"/>
                  </a:cubicBezTo>
                  <a:cubicBezTo>
                    <a:pt x="15" y="1"/>
                    <a:pt x="15" y="1"/>
                    <a:pt x="14" y="1"/>
                  </a:cubicBezTo>
                  <a:cubicBezTo>
                    <a:pt x="14" y="0"/>
                    <a:pt x="14" y="1"/>
                    <a:pt x="13" y="1"/>
                  </a:cubicBezTo>
                  <a:cubicBezTo>
                    <a:pt x="13" y="1"/>
                    <a:pt x="13" y="1"/>
                    <a:pt x="13" y="1"/>
                  </a:cubicBezTo>
                  <a:cubicBezTo>
                    <a:pt x="12" y="0"/>
                    <a:pt x="12" y="0"/>
                    <a:pt x="12" y="0"/>
                  </a:cubicBezTo>
                  <a:cubicBezTo>
                    <a:pt x="12" y="0"/>
                    <a:pt x="11" y="0"/>
                    <a:pt x="11" y="1"/>
                  </a:cubicBezTo>
                  <a:cubicBezTo>
                    <a:pt x="11" y="1"/>
                    <a:pt x="11" y="1"/>
                    <a:pt x="11" y="1"/>
                  </a:cubicBezTo>
                  <a:cubicBezTo>
                    <a:pt x="11" y="1"/>
                    <a:pt x="11" y="1"/>
                    <a:pt x="10" y="1"/>
                  </a:cubicBezTo>
                  <a:cubicBezTo>
                    <a:pt x="10" y="1"/>
                    <a:pt x="10" y="2"/>
                    <a:pt x="10" y="2"/>
                  </a:cubicBezTo>
                  <a:cubicBezTo>
                    <a:pt x="9" y="2"/>
                    <a:pt x="9" y="1"/>
                    <a:pt x="9" y="1"/>
                  </a:cubicBezTo>
                  <a:cubicBezTo>
                    <a:pt x="9" y="2"/>
                    <a:pt x="9" y="2"/>
                    <a:pt x="8" y="2"/>
                  </a:cubicBezTo>
                  <a:cubicBezTo>
                    <a:pt x="8" y="2"/>
                    <a:pt x="8" y="2"/>
                    <a:pt x="8" y="2"/>
                  </a:cubicBezTo>
                  <a:cubicBezTo>
                    <a:pt x="7" y="3"/>
                    <a:pt x="7" y="3"/>
                    <a:pt x="7" y="3"/>
                  </a:cubicBezTo>
                  <a:cubicBezTo>
                    <a:pt x="6" y="3"/>
                    <a:pt x="6" y="3"/>
                    <a:pt x="6" y="3"/>
                  </a:cubicBezTo>
                  <a:cubicBezTo>
                    <a:pt x="6" y="3"/>
                    <a:pt x="6" y="3"/>
                    <a:pt x="5" y="3"/>
                  </a:cubicBezTo>
                  <a:cubicBezTo>
                    <a:pt x="5" y="4"/>
                    <a:pt x="5" y="4"/>
                    <a:pt x="4" y="4"/>
                  </a:cubicBezTo>
                  <a:cubicBezTo>
                    <a:pt x="4" y="4"/>
                    <a:pt x="4" y="4"/>
                    <a:pt x="3" y="4"/>
                  </a:cubicBezTo>
                  <a:cubicBezTo>
                    <a:pt x="3" y="4"/>
                    <a:pt x="3" y="4"/>
                    <a:pt x="3" y="4"/>
                  </a:cubicBezTo>
                  <a:cubicBezTo>
                    <a:pt x="2" y="5"/>
                    <a:pt x="2" y="5"/>
                    <a:pt x="2" y="5"/>
                  </a:cubicBezTo>
                  <a:cubicBezTo>
                    <a:pt x="2" y="5"/>
                    <a:pt x="1" y="5"/>
                    <a:pt x="1" y="6"/>
                  </a:cubicBezTo>
                  <a:cubicBezTo>
                    <a:pt x="1" y="6"/>
                    <a:pt x="0" y="6"/>
                    <a:pt x="0" y="6"/>
                  </a:cubicBezTo>
                  <a:cubicBezTo>
                    <a:pt x="0" y="7"/>
                    <a:pt x="1" y="6"/>
                    <a:pt x="1" y="6"/>
                  </a:cubicBezTo>
                  <a:cubicBezTo>
                    <a:pt x="2" y="6"/>
                    <a:pt x="2" y="6"/>
                    <a:pt x="2" y="6"/>
                  </a:cubicBezTo>
                  <a:cubicBezTo>
                    <a:pt x="2" y="6"/>
                    <a:pt x="2" y="6"/>
                    <a:pt x="3" y="6"/>
                  </a:cubicBezTo>
                  <a:cubicBezTo>
                    <a:pt x="3" y="6"/>
                    <a:pt x="3" y="6"/>
                    <a:pt x="3" y="7"/>
                  </a:cubicBezTo>
                  <a:cubicBezTo>
                    <a:pt x="4" y="7"/>
                    <a:pt x="4" y="7"/>
                    <a:pt x="4" y="6"/>
                  </a:cubicBezTo>
                  <a:cubicBezTo>
                    <a:pt x="5" y="6"/>
                    <a:pt x="4" y="6"/>
                    <a:pt x="5" y="6"/>
                  </a:cubicBezTo>
                  <a:cubicBezTo>
                    <a:pt x="5" y="6"/>
                    <a:pt x="5" y="6"/>
                    <a:pt x="5" y="6"/>
                  </a:cubicBezTo>
                  <a:cubicBezTo>
                    <a:pt x="6" y="6"/>
                    <a:pt x="6" y="6"/>
                    <a:pt x="6" y="6"/>
                  </a:cubicBezTo>
                  <a:cubicBezTo>
                    <a:pt x="7" y="5"/>
                    <a:pt x="7" y="6"/>
                    <a:pt x="7" y="5"/>
                  </a:cubicBezTo>
                  <a:cubicBezTo>
                    <a:pt x="7" y="5"/>
                    <a:pt x="7" y="5"/>
                    <a:pt x="8" y="4"/>
                  </a:cubicBezTo>
                  <a:cubicBezTo>
                    <a:pt x="8" y="4"/>
                    <a:pt x="8" y="4"/>
                    <a:pt x="9" y="4"/>
                  </a:cubicBezTo>
                  <a:cubicBezTo>
                    <a:pt x="9" y="4"/>
                    <a:pt x="10" y="4"/>
                    <a:pt x="10" y="4"/>
                  </a:cubicBezTo>
                  <a:cubicBezTo>
                    <a:pt x="10" y="4"/>
                    <a:pt x="10" y="5"/>
                    <a:pt x="10" y="5"/>
                  </a:cubicBezTo>
                  <a:cubicBezTo>
                    <a:pt x="10" y="5"/>
                    <a:pt x="9" y="5"/>
                    <a:pt x="9" y="5"/>
                  </a:cubicBezTo>
                  <a:cubicBezTo>
                    <a:pt x="9" y="5"/>
                    <a:pt x="9" y="6"/>
                    <a:pt x="9" y="6"/>
                  </a:cubicBezTo>
                  <a:cubicBezTo>
                    <a:pt x="9" y="6"/>
                    <a:pt x="10" y="6"/>
                    <a:pt x="10" y="6"/>
                  </a:cubicBezTo>
                  <a:cubicBezTo>
                    <a:pt x="10" y="6"/>
                    <a:pt x="10" y="7"/>
                    <a:pt x="10" y="7"/>
                  </a:cubicBezTo>
                  <a:cubicBezTo>
                    <a:pt x="11" y="7"/>
                    <a:pt x="11" y="7"/>
                    <a:pt x="11" y="7"/>
                  </a:cubicBezTo>
                  <a:cubicBezTo>
                    <a:pt x="12" y="7"/>
                    <a:pt x="12" y="7"/>
                    <a:pt x="12" y="7"/>
                  </a:cubicBezTo>
                  <a:cubicBezTo>
                    <a:pt x="13" y="6"/>
                    <a:pt x="13" y="6"/>
                    <a:pt x="13" y="6"/>
                  </a:cubicBezTo>
                  <a:cubicBezTo>
                    <a:pt x="14" y="6"/>
                    <a:pt x="14" y="6"/>
                    <a:pt x="14" y="6"/>
                  </a:cubicBezTo>
                  <a:cubicBezTo>
                    <a:pt x="14" y="6"/>
                    <a:pt x="15" y="6"/>
                    <a:pt x="15" y="6"/>
                  </a:cubicBezTo>
                  <a:cubicBezTo>
                    <a:pt x="15" y="6"/>
                    <a:pt x="15" y="7"/>
                    <a:pt x="16" y="7"/>
                  </a:cubicBezTo>
                  <a:cubicBezTo>
                    <a:pt x="16" y="7"/>
                    <a:pt x="16" y="7"/>
                    <a:pt x="16" y="7"/>
                  </a:cubicBezTo>
                  <a:cubicBezTo>
                    <a:pt x="17" y="7"/>
                    <a:pt x="17" y="7"/>
                    <a:pt x="17"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nvGrpSpPr>
            <p:cNvPr id="546" name="Group 545"/>
            <p:cNvGrpSpPr/>
            <p:nvPr/>
          </p:nvGrpSpPr>
          <p:grpSpPr>
            <a:xfrm>
              <a:off x="-92074" y="654051"/>
              <a:ext cx="9144001" cy="4162425"/>
              <a:chOff x="-92074" y="654051"/>
              <a:chExt cx="9144001" cy="4162425"/>
            </a:xfrm>
            <a:grpFill/>
          </p:grpSpPr>
          <p:sp>
            <p:nvSpPr>
              <p:cNvPr id="346" name="Freeform 5"/>
              <p:cNvSpPr>
                <a:spLocks/>
              </p:cNvSpPr>
              <p:nvPr/>
            </p:nvSpPr>
            <p:spPr bwMode="auto">
              <a:xfrm>
                <a:off x="5716589" y="1692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7" name="Freeform 6"/>
              <p:cNvSpPr>
                <a:spLocks/>
              </p:cNvSpPr>
              <p:nvPr/>
            </p:nvSpPr>
            <p:spPr bwMode="auto">
              <a:xfrm>
                <a:off x="5597527" y="1681164"/>
                <a:ext cx="442913" cy="249238"/>
              </a:xfrm>
              <a:custGeom>
                <a:avLst/>
                <a:gdLst>
                  <a:gd name="T0" fmla="*/ 39 w 41"/>
                  <a:gd name="T1" fmla="*/ 12 h 23"/>
                  <a:gd name="T2" fmla="*/ 39 w 41"/>
                  <a:gd name="T3" fmla="*/ 10 h 23"/>
                  <a:gd name="T4" fmla="*/ 36 w 41"/>
                  <a:gd name="T5" fmla="*/ 10 h 23"/>
                  <a:gd name="T6" fmla="*/ 36 w 41"/>
                  <a:gd name="T7" fmla="*/ 9 h 23"/>
                  <a:gd name="T8" fmla="*/ 34 w 41"/>
                  <a:gd name="T9" fmla="*/ 9 h 23"/>
                  <a:gd name="T10" fmla="*/ 31 w 41"/>
                  <a:gd name="T11" fmla="*/ 10 h 23"/>
                  <a:gd name="T12" fmla="*/ 29 w 41"/>
                  <a:gd name="T13" fmla="*/ 10 h 23"/>
                  <a:gd name="T14" fmla="*/ 28 w 41"/>
                  <a:gd name="T15" fmla="*/ 8 h 23"/>
                  <a:gd name="T16" fmla="*/ 25 w 41"/>
                  <a:gd name="T17" fmla="*/ 6 h 23"/>
                  <a:gd name="T18" fmla="*/ 23 w 41"/>
                  <a:gd name="T19" fmla="*/ 5 h 23"/>
                  <a:gd name="T20" fmla="*/ 21 w 41"/>
                  <a:gd name="T21" fmla="*/ 5 h 23"/>
                  <a:gd name="T22" fmla="*/ 17 w 41"/>
                  <a:gd name="T23" fmla="*/ 4 h 23"/>
                  <a:gd name="T24" fmla="*/ 15 w 41"/>
                  <a:gd name="T25" fmla="*/ 5 h 23"/>
                  <a:gd name="T26" fmla="*/ 13 w 41"/>
                  <a:gd name="T27" fmla="*/ 3 h 23"/>
                  <a:gd name="T28" fmla="*/ 11 w 41"/>
                  <a:gd name="T29" fmla="*/ 2 h 23"/>
                  <a:gd name="T30" fmla="*/ 10 w 41"/>
                  <a:gd name="T31" fmla="*/ 1 h 23"/>
                  <a:gd name="T32" fmla="*/ 10 w 41"/>
                  <a:gd name="T33" fmla="*/ 4 h 23"/>
                  <a:gd name="T34" fmla="*/ 8 w 41"/>
                  <a:gd name="T35" fmla="*/ 5 h 23"/>
                  <a:gd name="T36" fmla="*/ 7 w 41"/>
                  <a:gd name="T37" fmla="*/ 4 h 23"/>
                  <a:gd name="T38" fmla="*/ 5 w 41"/>
                  <a:gd name="T39" fmla="*/ 4 h 23"/>
                  <a:gd name="T40" fmla="*/ 4 w 41"/>
                  <a:gd name="T41" fmla="*/ 2 h 23"/>
                  <a:gd name="T42" fmla="*/ 4 w 41"/>
                  <a:gd name="T43" fmla="*/ 0 h 23"/>
                  <a:gd name="T44" fmla="*/ 2 w 41"/>
                  <a:gd name="T45" fmla="*/ 0 h 23"/>
                  <a:gd name="T46" fmla="*/ 1 w 41"/>
                  <a:gd name="T47" fmla="*/ 0 h 23"/>
                  <a:gd name="T48" fmla="*/ 1 w 41"/>
                  <a:gd name="T49" fmla="*/ 4 h 23"/>
                  <a:gd name="T50" fmla="*/ 2 w 41"/>
                  <a:gd name="T51" fmla="*/ 7 h 23"/>
                  <a:gd name="T52" fmla="*/ 2 w 41"/>
                  <a:gd name="T53" fmla="*/ 10 h 23"/>
                  <a:gd name="T54" fmla="*/ 2 w 41"/>
                  <a:gd name="T55" fmla="*/ 10 h 23"/>
                  <a:gd name="T56" fmla="*/ 4 w 41"/>
                  <a:gd name="T57" fmla="*/ 10 h 23"/>
                  <a:gd name="T58" fmla="*/ 8 w 41"/>
                  <a:gd name="T59" fmla="*/ 7 h 23"/>
                  <a:gd name="T60" fmla="*/ 11 w 41"/>
                  <a:gd name="T61" fmla="*/ 9 h 23"/>
                  <a:gd name="T62" fmla="*/ 13 w 41"/>
                  <a:gd name="T63" fmla="*/ 10 h 23"/>
                  <a:gd name="T64" fmla="*/ 13 w 41"/>
                  <a:gd name="T65" fmla="*/ 12 h 23"/>
                  <a:gd name="T66" fmla="*/ 17 w 41"/>
                  <a:gd name="T67" fmla="*/ 13 h 23"/>
                  <a:gd name="T68" fmla="*/ 20 w 41"/>
                  <a:gd name="T69" fmla="*/ 16 h 23"/>
                  <a:gd name="T70" fmla="*/ 22 w 41"/>
                  <a:gd name="T71" fmla="*/ 18 h 23"/>
                  <a:gd name="T72" fmla="*/ 24 w 41"/>
                  <a:gd name="T73" fmla="*/ 20 h 23"/>
                  <a:gd name="T74" fmla="*/ 26 w 41"/>
                  <a:gd name="T75" fmla="*/ 20 h 23"/>
                  <a:gd name="T76" fmla="*/ 29 w 41"/>
                  <a:gd name="T77" fmla="*/ 20 h 23"/>
                  <a:gd name="T78" fmla="*/ 29 w 41"/>
                  <a:gd name="T79" fmla="*/ 22 h 23"/>
                  <a:gd name="T80" fmla="*/ 30 w 41"/>
                  <a:gd name="T81" fmla="*/ 22 h 23"/>
                  <a:gd name="T82" fmla="*/ 31 w 41"/>
                  <a:gd name="T83" fmla="*/ 23 h 23"/>
                  <a:gd name="T84" fmla="*/ 32 w 41"/>
                  <a:gd name="T85" fmla="*/ 22 h 23"/>
                  <a:gd name="T86" fmla="*/ 32 w 41"/>
                  <a:gd name="T87" fmla="*/ 20 h 23"/>
                  <a:gd name="T88" fmla="*/ 31 w 41"/>
                  <a:gd name="T89" fmla="*/ 19 h 23"/>
                  <a:gd name="T90" fmla="*/ 30 w 41"/>
                  <a:gd name="T91" fmla="*/ 17 h 23"/>
                  <a:gd name="T92" fmla="*/ 32 w 41"/>
                  <a:gd name="T93" fmla="*/ 16 h 23"/>
                  <a:gd name="T94" fmla="*/ 33 w 41"/>
                  <a:gd name="T95" fmla="*/ 14 h 23"/>
                  <a:gd name="T96" fmla="*/ 34 w 41"/>
                  <a:gd name="T97" fmla="*/ 13 h 23"/>
                  <a:gd name="T98" fmla="*/ 36 w 41"/>
                  <a:gd name="T99" fmla="*/ 13 h 23"/>
                  <a:gd name="T100" fmla="*/ 36 w 41"/>
                  <a:gd name="T101" fmla="*/ 14 h 23"/>
                  <a:gd name="T102" fmla="*/ 39 w 41"/>
                  <a:gd name="T103" fmla="*/ 13 h 23"/>
                  <a:gd name="T104" fmla="*/ 41 w 41"/>
                  <a:gd name="T10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 h="23">
                    <a:moveTo>
                      <a:pt x="40" y="12"/>
                    </a:moveTo>
                    <a:cubicBezTo>
                      <a:pt x="39" y="12"/>
                      <a:pt x="39" y="12"/>
                      <a:pt x="39" y="12"/>
                    </a:cubicBezTo>
                    <a:cubicBezTo>
                      <a:pt x="39" y="11"/>
                      <a:pt x="39" y="11"/>
                      <a:pt x="39" y="11"/>
                    </a:cubicBezTo>
                    <a:cubicBezTo>
                      <a:pt x="39" y="11"/>
                      <a:pt x="39" y="11"/>
                      <a:pt x="39" y="10"/>
                    </a:cubicBezTo>
                    <a:cubicBezTo>
                      <a:pt x="39" y="10"/>
                      <a:pt x="38" y="10"/>
                      <a:pt x="38" y="10"/>
                    </a:cubicBezTo>
                    <a:cubicBezTo>
                      <a:pt x="37" y="10"/>
                      <a:pt x="37" y="10"/>
                      <a:pt x="36" y="10"/>
                    </a:cubicBezTo>
                    <a:cubicBezTo>
                      <a:pt x="36" y="10"/>
                      <a:pt x="36" y="10"/>
                      <a:pt x="36" y="10"/>
                    </a:cubicBezTo>
                    <a:cubicBezTo>
                      <a:pt x="35" y="10"/>
                      <a:pt x="36" y="9"/>
                      <a:pt x="36" y="9"/>
                    </a:cubicBezTo>
                    <a:cubicBezTo>
                      <a:pt x="36" y="9"/>
                      <a:pt x="36" y="9"/>
                      <a:pt x="36" y="9"/>
                    </a:cubicBezTo>
                    <a:cubicBezTo>
                      <a:pt x="35" y="9"/>
                      <a:pt x="34" y="9"/>
                      <a:pt x="34" y="9"/>
                    </a:cubicBezTo>
                    <a:cubicBezTo>
                      <a:pt x="33" y="9"/>
                      <a:pt x="33" y="9"/>
                      <a:pt x="32" y="9"/>
                    </a:cubicBezTo>
                    <a:cubicBezTo>
                      <a:pt x="32" y="9"/>
                      <a:pt x="32" y="10"/>
                      <a:pt x="31" y="10"/>
                    </a:cubicBezTo>
                    <a:cubicBezTo>
                      <a:pt x="31" y="10"/>
                      <a:pt x="31" y="10"/>
                      <a:pt x="30" y="10"/>
                    </a:cubicBezTo>
                    <a:cubicBezTo>
                      <a:pt x="30" y="10"/>
                      <a:pt x="30" y="10"/>
                      <a:pt x="29" y="10"/>
                    </a:cubicBezTo>
                    <a:cubicBezTo>
                      <a:pt x="29" y="10"/>
                      <a:pt x="28" y="10"/>
                      <a:pt x="28" y="10"/>
                    </a:cubicBezTo>
                    <a:cubicBezTo>
                      <a:pt x="27" y="9"/>
                      <a:pt x="28" y="9"/>
                      <a:pt x="28" y="8"/>
                    </a:cubicBezTo>
                    <a:cubicBezTo>
                      <a:pt x="28" y="7"/>
                      <a:pt x="27" y="7"/>
                      <a:pt x="27" y="7"/>
                    </a:cubicBezTo>
                    <a:cubicBezTo>
                      <a:pt x="26" y="6"/>
                      <a:pt x="26" y="6"/>
                      <a:pt x="25" y="6"/>
                    </a:cubicBezTo>
                    <a:cubicBezTo>
                      <a:pt x="25" y="5"/>
                      <a:pt x="25" y="4"/>
                      <a:pt x="24" y="4"/>
                    </a:cubicBezTo>
                    <a:cubicBezTo>
                      <a:pt x="24" y="4"/>
                      <a:pt x="24" y="5"/>
                      <a:pt x="23" y="5"/>
                    </a:cubicBezTo>
                    <a:cubicBezTo>
                      <a:pt x="23" y="5"/>
                      <a:pt x="23" y="5"/>
                      <a:pt x="22" y="5"/>
                    </a:cubicBezTo>
                    <a:cubicBezTo>
                      <a:pt x="22" y="5"/>
                      <a:pt x="22" y="5"/>
                      <a:pt x="21" y="5"/>
                    </a:cubicBezTo>
                    <a:cubicBezTo>
                      <a:pt x="20" y="4"/>
                      <a:pt x="20" y="4"/>
                      <a:pt x="19" y="4"/>
                    </a:cubicBezTo>
                    <a:cubicBezTo>
                      <a:pt x="18" y="4"/>
                      <a:pt x="18" y="4"/>
                      <a:pt x="17" y="4"/>
                    </a:cubicBezTo>
                    <a:cubicBezTo>
                      <a:pt x="17" y="4"/>
                      <a:pt x="16" y="4"/>
                      <a:pt x="16" y="4"/>
                    </a:cubicBezTo>
                    <a:cubicBezTo>
                      <a:pt x="15" y="5"/>
                      <a:pt x="15" y="5"/>
                      <a:pt x="15" y="5"/>
                    </a:cubicBezTo>
                    <a:cubicBezTo>
                      <a:pt x="14" y="5"/>
                      <a:pt x="13" y="5"/>
                      <a:pt x="13" y="4"/>
                    </a:cubicBezTo>
                    <a:cubicBezTo>
                      <a:pt x="13" y="4"/>
                      <a:pt x="13" y="4"/>
                      <a:pt x="13" y="3"/>
                    </a:cubicBezTo>
                    <a:cubicBezTo>
                      <a:pt x="13" y="3"/>
                      <a:pt x="13" y="3"/>
                      <a:pt x="13" y="2"/>
                    </a:cubicBezTo>
                    <a:cubicBezTo>
                      <a:pt x="12" y="2"/>
                      <a:pt x="12" y="2"/>
                      <a:pt x="11" y="2"/>
                    </a:cubicBezTo>
                    <a:cubicBezTo>
                      <a:pt x="11" y="2"/>
                      <a:pt x="11" y="1"/>
                      <a:pt x="11" y="1"/>
                    </a:cubicBezTo>
                    <a:cubicBezTo>
                      <a:pt x="11" y="1"/>
                      <a:pt x="10" y="1"/>
                      <a:pt x="10" y="1"/>
                    </a:cubicBezTo>
                    <a:cubicBezTo>
                      <a:pt x="10" y="2"/>
                      <a:pt x="10" y="2"/>
                      <a:pt x="10" y="3"/>
                    </a:cubicBezTo>
                    <a:cubicBezTo>
                      <a:pt x="10" y="3"/>
                      <a:pt x="11" y="4"/>
                      <a:pt x="10" y="4"/>
                    </a:cubicBezTo>
                    <a:cubicBezTo>
                      <a:pt x="10" y="4"/>
                      <a:pt x="10" y="4"/>
                      <a:pt x="9" y="4"/>
                    </a:cubicBezTo>
                    <a:cubicBezTo>
                      <a:pt x="9" y="4"/>
                      <a:pt x="9" y="5"/>
                      <a:pt x="8" y="5"/>
                    </a:cubicBezTo>
                    <a:cubicBezTo>
                      <a:pt x="8" y="4"/>
                      <a:pt x="8" y="4"/>
                      <a:pt x="8" y="4"/>
                    </a:cubicBezTo>
                    <a:cubicBezTo>
                      <a:pt x="7" y="4"/>
                      <a:pt x="7" y="4"/>
                      <a:pt x="7" y="4"/>
                    </a:cubicBezTo>
                    <a:cubicBezTo>
                      <a:pt x="7" y="4"/>
                      <a:pt x="6" y="4"/>
                      <a:pt x="6" y="4"/>
                    </a:cubicBezTo>
                    <a:cubicBezTo>
                      <a:pt x="6" y="4"/>
                      <a:pt x="5" y="4"/>
                      <a:pt x="5" y="4"/>
                    </a:cubicBezTo>
                    <a:cubicBezTo>
                      <a:pt x="5" y="3"/>
                      <a:pt x="5" y="3"/>
                      <a:pt x="5" y="3"/>
                    </a:cubicBezTo>
                    <a:cubicBezTo>
                      <a:pt x="5" y="2"/>
                      <a:pt x="4" y="3"/>
                      <a:pt x="4" y="2"/>
                    </a:cubicBezTo>
                    <a:cubicBezTo>
                      <a:pt x="4" y="2"/>
                      <a:pt x="4" y="2"/>
                      <a:pt x="4" y="1"/>
                    </a:cubicBezTo>
                    <a:cubicBezTo>
                      <a:pt x="4" y="1"/>
                      <a:pt x="4" y="0"/>
                      <a:pt x="4" y="0"/>
                    </a:cubicBezTo>
                    <a:cubicBezTo>
                      <a:pt x="4" y="0"/>
                      <a:pt x="4" y="0"/>
                      <a:pt x="4" y="0"/>
                    </a:cubicBezTo>
                    <a:cubicBezTo>
                      <a:pt x="3" y="0"/>
                      <a:pt x="3" y="0"/>
                      <a:pt x="2" y="0"/>
                    </a:cubicBezTo>
                    <a:cubicBezTo>
                      <a:pt x="2" y="0"/>
                      <a:pt x="2" y="0"/>
                      <a:pt x="2" y="0"/>
                    </a:cubicBezTo>
                    <a:cubicBezTo>
                      <a:pt x="1" y="1"/>
                      <a:pt x="1" y="1"/>
                      <a:pt x="1" y="0"/>
                    </a:cubicBezTo>
                    <a:cubicBezTo>
                      <a:pt x="1" y="0"/>
                      <a:pt x="0" y="1"/>
                      <a:pt x="0" y="2"/>
                    </a:cubicBezTo>
                    <a:cubicBezTo>
                      <a:pt x="0" y="3"/>
                      <a:pt x="1" y="3"/>
                      <a:pt x="1" y="4"/>
                    </a:cubicBezTo>
                    <a:cubicBezTo>
                      <a:pt x="1" y="5"/>
                      <a:pt x="1" y="5"/>
                      <a:pt x="2" y="6"/>
                    </a:cubicBezTo>
                    <a:cubicBezTo>
                      <a:pt x="2" y="6"/>
                      <a:pt x="2" y="7"/>
                      <a:pt x="2" y="7"/>
                    </a:cubicBezTo>
                    <a:cubicBezTo>
                      <a:pt x="2" y="8"/>
                      <a:pt x="1" y="8"/>
                      <a:pt x="1" y="8"/>
                    </a:cubicBezTo>
                    <a:cubicBezTo>
                      <a:pt x="1" y="9"/>
                      <a:pt x="2" y="9"/>
                      <a:pt x="2" y="10"/>
                    </a:cubicBezTo>
                    <a:cubicBezTo>
                      <a:pt x="2" y="10"/>
                      <a:pt x="2" y="10"/>
                      <a:pt x="2" y="10"/>
                    </a:cubicBezTo>
                    <a:cubicBezTo>
                      <a:pt x="2" y="10"/>
                      <a:pt x="2" y="10"/>
                      <a:pt x="2" y="10"/>
                    </a:cubicBezTo>
                    <a:cubicBezTo>
                      <a:pt x="3" y="10"/>
                      <a:pt x="3" y="11"/>
                      <a:pt x="3" y="11"/>
                    </a:cubicBezTo>
                    <a:cubicBezTo>
                      <a:pt x="4" y="11"/>
                      <a:pt x="4" y="10"/>
                      <a:pt x="4" y="10"/>
                    </a:cubicBezTo>
                    <a:cubicBezTo>
                      <a:pt x="5" y="9"/>
                      <a:pt x="5" y="9"/>
                      <a:pt x="6" y="8"/>
                    </a:cubicBezTo>
                    <a:cubicBezTo>
                      <a:pt x="7" y="8"/>
                      <a:pt x="7" y="7"/>
                      <a:pt x="8" y="7"/>
                    </a:cubicBezTo>
                    <a:cubicBezTo>
                      <a:pt x="9" y="7"/>
                      <a:pt x="9" y="7"/>
                      <a:pt x="10" y="8"/>
                    </a:cubicBezTo>
                    <a:cubicBezTo>
                      <a:pt x="10" y="8"/>
                      <a:pt x="10" y="8"/>
                      <a:pt x="11" y="9"/>
                    </a:cubicBezTo>
                    <a:cubicBezTo>
                      <a:pt x="11" y="9"/>
                      <a:pt x="12" y="9"/>
                      <a:pt x="12" y="10"/>
                    </a:cubicBezTo>
                    <a:cubicBezTo>
                      <a:pt x="12" y="10"/>
                      <a:pt x="12" y="10"/>
                      <a:pt x="13" y="10"/>
                    </a:cubicBezTo>
                    <a:cubicBezTo>
                      <a:pt x="13" y="11"/>
                      <a:pt x="13" y="11"/>
                      <a:pt x="13" y="11"/>
                    </a:cubicBezTo>
                    <a:cubicBezTo>
                      <a:pt x="13" y="12"/>
                      <a:pt x="13" y="12"/>
                      <a:pt x="13" y="12"/>
                    </a:cubicBezTo>
                    <a:cubicBezTo>
                      <a:pt x="14" y="12"/>
                      <a:pt x="14" y="12"/>
                      <a:pt x="15" y="12"/>
                    </a:cubicBezTo>
                    <a:cubicBezTo>
                      <a:pt x="16" y="12"/>
                      <a:pt x="16" y="12"/>
                      <a:pt x="17" y="13"/>
                    </a:cubicBezTo>
                    <a:cubicBezTo>
                      <a:pt x="17" y="14"/>
                      <a:pt x="18" y="14"/>
                      <a:pt x="18" y="15"/>
                    </a:cubicBezTo>
                    <a:cubicBezTo>
                      <a:pt x="19" y="15"/>
                      <a:pt x="19" y="15"/>
                      <a:pt x="20" y="16"/>
                    </a:cubicBezTo>
                    <a:cubicBezTo>
                      <a:pt x="20" y="16"/>
                      <a:pt x="20" y="17"/>
                      <a:pt x="21" y="17"/>
                    </a:cubicBezTo>
                    <a:cubicBezTo>
                      <a:pt x="21" y="18"/>
                      <a:pt x="21" y="18"/>
                      <a:pt x="22" y="18"/>
                    </a:cubicBezTo>
                    <a:cubicBezTo>
                      <a:pt x="22" y="19"/>
                      <a:pt x="22" y="19"/>
                      <a:pt x="23" y="19"/>
                    </a:cubicBezTo>
                    <a:cubicBezTo>
                      <a:pt x="23" y="19"/>
                      <a:pt x="23" y="20"/>
                      <a:pt x="24" y="20"/>
                    </a:cubicBezTo>
                    <a:cubicBezTo>
                      <a:pt x="24" y="20"/>
                      <a:pt x="25" y="20"/>
                      <a:pt x="25" y="20"/>
                    </a:cubicBezTo>
                    <a:cubicBezTo>
                      <a:pt x="26" y="20"/>
                      <a:pt x="26" y="20"/>
                      <a:pt x="26" y="20"/>
                    </a:cubicBezTo>
                    <a:cubicBezTo>
                      <a:pt x="27" y="20"/>
                      <a:pt x="27" y="20"/>
                      <a:pt x="28" y="20"/>
                    </a:cubicBezTo>
                    <a:cubicBezTo>
                      <a:pt x="28" y="20"/>
                      <a:pt x="28" y="20"/>
                      <a:pt x="29" y="20"/>
                    </a:cubicBezTo>
                    <a:cubicBezTo>
                      <a:pt x="29" y="21"/>
                      <a:pt x="29" y="21"/>
                      <a:pt x="29" y="21"/>
                    </a:cubicBezTo>
                    <a:cubicBezTo>
                      <a:pt x="29" y="22"/>
                      <a:pt x="29" y="22"/>
                      <a:pt x="29" y="22"/>
                    </a:cubicBezTo>
                    <a:cubicBezTo>
                      <a:pt x="29" y="22"/>
                      <a:pt x="29" y="22"/>
                      <a:pt x="29" y="22"/>
                    </a:cubicBezTo>
                    <a:cubicBezTo>
                      <a:pt x="29" y="22"/>
                      <a:pt x="29" y="22"/>
                      <a:pt x="30" y="22"/>
                    </a:cubicBezTo>
                    <a:cubicBezTo>
                      <a:pt x="30" y="22"/>
                      <a:pt x="30" y="23"/>
                      <a:pt x="30" y="23"/>
                    </a:cubicBezTo>
                    <a:cubicBezTo>
                      <a:pt x="31" y="23"/>
                      <a:pt x="31" y="23"/>
                      <a:pt x="31" y="23"/>
                    </a:cubicBezTo>
                    <a:cubicBezTo>
                      <a:pt x="31" y="23"/>
                      <a:pt x="31" y="23"/>
                      <a:pt x="32" y="23"/>
                    </a:cubicBezTo>
                    <a:cubicBezTo>
                      <a:pt x="32" y="22"/>
                      <a:pt x="32" y="22"/>
                      <a:pt x="32" y="22"/>
                    </a:cubicBezTo>
                    <a:cubicBezTo>
                      <a:pt x="32" y="21"/>
                      <a:pt x="32" y="21"/>
                      <a:pt x="32" y="21"/>
                    </a:cubicBezTo>
                    <a:cubicBezTo>
                      <a:pt x="33" y="21"/>
                      <a:pt x="33" y="20"/>
                      <a:pt x="32" y="20"/>
                    </a:cubicBezTo>
                    <a:cubicBezTo>
                      <a:pt x="32" y="20"/>
                      <a:pt x="32" y="19"/>
                      <a:pt x="32" y="19"/>
                    </a:cubicBezTo>
                    <a:cubicBezTo>
                      <a:pt x="32" y="19"/>
                      <a:pt x="32" y="19"/>
                      <a:pt x="31" y="19"/>
                    </a:cubicBezTo>
                    <a:cubicBezTo>
                      <a:pt x="31" y="19"/>
                      <a:pt x="31" y="19"/>
                      <a:pt x="30" y="19"/>
                    </a:cubicBezTo>
                    <a:cubicBezTo>
                      <a:pt x="30" y="18"/>
                      <a:pt x="30" y="18"/>
                      <a:pt x="30" y="17"/>
                    </a:cubicBezTo>
                    <a:cubicBezTo>
                      <a:pt x="30" y="17"/>
                      <a:pt x="31" y="17"/>
                      <a:pt x="31" y="17"/>
                    </a:cubicBezTo>
                    <a:cubicBezTo>
                      <a:pt x="31" y="16"/>
                      <a:pt x="31" y="16"/>
                      <a:pt x="32" y="16"/>
                    </a:cubicBezTo>
                    <a:cubicBezTo>
                      <a:pt x="32" y="15"/>
                      <a:pt x="33" y="15"/>
                      <a:pt x="33" y="15"/>
                    </a:cubicBezTo>
                    <a:cubicBezTo>
                      <a:pt x="33" y="15"/>
                      <a:pt x="33" y="15"/>
                      <a:pt x="33" y="14"/>
                    </a:cubicBezTo>
                    <a:cubicBezTo>
                      <a:pt x="33" y="14"/>
                      <a:pt x="33" y="14"/>
                      <a:pt x="33" y="14"/>
                    </a:cubicBezTo>
                    <a:cubicBezTo>
                      <a:pt x="33" y="13"/>
                      <a:pt x="33" y="13"/>
                      <a:pt x="34" y="13"/>
                    </a:cubicBezTo>
                    <a:cubicBezTo>
                      <a:pt x="34" y="13"/>
                      <a:pt x="34" y="12"/>
                      <a:pt x="35" y="13"/>
                    </a:cubicBezTo>
                    <a:cubicBezTo>
                      <a:pt x="35" y="13"/>
                      <a:pt x="35" y="13"/>
                      <a:pt x="36" y="13"/>
                    </a:cubicBezTo>
                    <a:cubicBezTo>
                      <a:pt x="36" y="13"/>
                      <a:pt x="36" y="13"/>
                      <a:pt x="36" y="13"/>
                    </a:cubicBezTo>
                    <a:cubicBezTo>
                      <a:pt x="36" y="14"/>
                      <a:pt x="36" y="14"/>
                      <a:pt x="36" y="14"/>
                    </a:cubicBezTo>
                    <a:cubicBezTo>
                      <a:pt x="37" y="14"/>
                      <a:pt x="37" y="14"/>
                      <a:pt x="38" y="13"/>
                    </a:cubicBezTo>
                    <a:cubicBezTo>
                      <a:pt x="38" y="13"/>
                      <a:pt x="38" y="13"/>
                      <a:pt x="39" y="13"/>
                    </a:cubicBezTo>
                    <a:cubicBezTo>
                      <a:pt x="39" y="13"/>
                      <a:pt x="40" y="13"/>
                      <a:pt x="40" y="13"/>
                    </a:cubicBezTo>
                    <a:cubicBezTo>
                      <a:pt x="41" y="12"/>
                      <a:pt x="41" y="12"/>
                      <a:pt x="41" y="11"/>
                    </a:cubicBezTo>
                    <a:cubicBezTo>
                      <a:pt x="40" y="11"/>
                      <a:pt x="40" y="12"/>
                      <a:pt x="40"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8" name="Freeform 7"/>
              <p:cNvSpPr>
                <a:spLocks/>
              </p:cNvSpPr>
              <p:nvPr/>
            </p:nvSpPr>
            <p:spPr bwMode="auto">
              <a:xfrm>
                <a:off x="7421564" y="2308226"/>
                <a:ext cx="33338" cy="96838"/>
              </a:xfrm>
              <a:custGeom>
                <a:avLst/>
                <a:gdLst>
                  <a:gd name="T0" fmla="*/ 3 w 3"/>
                  <a:gd name="T1" fmla="*/ 0 h 9"/>
                  <a:gd name="T2" fmla="*/ 2 w 3"/>
                  <a:gd name="T3" fmla="*/ 0 h 9"/>
                  <a:gd name="T4" fmla="*/ 1 w 3"/>
                  <a:gd name="T5" fmla="*/ 0 h 9"/>
                  <a:gd name="T6" fmla="*/ 1 w 3"/>
                  <a:gd name="T7" fmla="*/ 0 h 9"/>
                  <a:gd name="T8" fmla="*/ 0 w 3"/>
                  <a:gd name="T9" fmla="*/ 2 h 9"/>
                  <a:gd name="T10" fmla="*/ 0 w 3"/>
                  <a:gd name="T11" fmla="*/ 3 h 9"/>
                  <a:gd name="T12" fmla="*/ 0 w 3"/>
                  <a:gd name="T13" fmla="*/ 4 h 9"/>
                  <a:gd name="T14" fmla="*/ 0 w 3"/>
                  <a:gd name="T15" fmla="*/ 6 h 9"/>
                  <a:gd name="T16" fmla="*/ 0 w 3"/>
                  <a:gd name="T17" fmla="*/ 7 h 9"/>
                  <a:gd name="T18" fmla="*/ 1 w 3"/>
                  <a:gd name="T19" fmla="*/ 8 h 9"/>
                  <a:gd name="T20" fmla="*/ 2 w 3"/>
                  <a:gd name="T21" fmla="*/ 8 h 9"/>
                  <a:gd name="T22" fmla="*/ 2 w 3"/>
                  <a:gd name="T23" fmla="*/ 8 h 9"/>
                  <a:gd name="T24" fmla="*/ 2 w 3"/>
                  <a:gd name="T25" fmla="*/ 7 h 9"/>
                  <a:gd name="T26" fmla="*/ 3 w 3"/>
                  <a:gd name="T27" fmla="*/ 6 h 9"/>
                  <a:gd name="T28" fmla="*/ 3 w 3"/>
                  <a:gd name="T29" fmla="*/ 6 h 9"/>
                  <a:gd name="T30" fmla="*/ 3 w 3"/>
                  <a:gd name="T31" fmla="*/ 5 h 9"/>
                  <a:gd name="T32" fmla="*/ 3 w 3"/>
                  <a:gd name="T33" fmla="*/ 4 h 9"/>
                  <a:gd name="T34" fmla="*/ 2 w 3"/>
                  <a:gd name="T35" fmla="*/ 3 h 9"/>
                  <a:gd name="T36" fmla="*/ 3 w 3"/>
                  <a:gd name="T37" fmla="*/ 3 h 9"/>
                  <a:gd name="T38" fmla="*/ 3 w 3"/>
                  <a:gd name="T39" fmla="*/ 2 h 9"/>
                  <a:gd name="T40" fmla="*/ 3 w 3"/>
                  <a:gd name="T41" fmla="*/ 1 h 9"/>
                  <a:gd name="T42" fmla="*/ 3 w 3"/>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9">
                    <a:moveTo>
                      <a:pt x="3" y="0"/>
                    </a:moveTo>
                    <a:cubicBezTo>
                      <a:pt x="3" y="0"/>
                      <a:pt x="3" y="0"/>
                      <a:pt x="2" y="0"/>
                    </a:cubicBezTo>
                    <a:cubicBezTo>
                      <a:pt x="2" y="0"/>
                      <a:pt x="2" y="0"/>
                      <a:pt x="1" y="0"/>
                    </a:cubicBezTo>
                    <a:cubicBezTo>
                      <a:pt x="1" y="0"/>
                      <a:pt x="1" y="0"/>
                      <a:pt x="1" y="0"/>
                    </a:cubicBezTo>
                    <a:cubicBezTo>
                      <a:pt x="0" y="1"/>
                      <a:pt x="1" y="1"/>
                      <a:pt x="0" y="2"/>
                    </a:cubicBezTo>
                    <a:cubicBezTo>
                      <a:pt x="0" y="2"/>
                      <a:pt x="0" y="2"/>
                      <a:pt x="0" y="3"/>
                    </a:cubicBezTo>
                    <a:cubicBezTo>
                      <a:pt x="0" y="4"/>
                      <a:pt x="0" y="4"/>
                      <a:pt x="0" y="4"/>
                    </a:cubicBezTo>
                    <a:cubicBezTo>
                      <a:pt x="0" y="5"/>
                      <a:pt x="0" y="5"/>
                      <a:pt x="0" y="6"/>
                    </a:cubicBezTo>
                    <a:cubicBezTo>
                      <a:pt x="0" y="6"/>
                      <a:pt x="0" y="6"/>
                      <a:pt x="0" y="7"/>
                    </a:cubicBezTo>
                    <a:cubicBezTo>
                      <a:pt x="0" y="7"/>
                      <a:pt x="0" y="7"/>
                      <a:pt x="1" y="8"/>
                    </a:cubicBezTo>
                    <a:cubicBezTo>
                      <a:pt x="1" y="8"/>
                      <a:pt x="1" y="9"/>
                      <a:pt x="2" y="8"/>
                    </a:cubicBezTo>
                    <a:cubicBezTo>
                      <a:pt x="2" y="8"/>
                      <a:pt x="2" y="8"/>
                      <a:pt x="2" y="8"/>
                    </a:cubicBezTo>
                    <a:cubicBezTo>
                      <a:pt x="2" y="8"/>
                      <a:pt x="2" y="8"/>
                      <a:pt x="2" y="7"/>
                    </a:cubicBezTo>
                    <a:cubicBezTo>
                      <a:pt x="2" y="7"/>
                      <a:pt x="2" y="7"/>
                      <a:pt x="3" y="6"/>
                    </a:cubicBezTo>
                    <a:cubicBezTo>
                      <a:pt x="3" y="6"/>
                      <a:pt x="3" y="6"/>
                      <a:pt x="3" y="6"/>
                    </a:cubicBezTo>
                    <a:cubicBezTo>
                      <a:pt x="3" y="5"/>
                      <a:pt x="3" y="5"/>
                      <a:pt x="3" y="5"/>
                    </a:cubicBezTo>
                    <a:cubicBezTo>
                      <a:pt x="3" y="5"/>
                      <a:pt x="3" y="5"/>
                      <a:pt x="3" y="4"/>
                    </a:cubicBezTo>
                    <a:cubicBezTo>
                      <a:pt x="3" y="4"/>
                      <a:pt x="2" y="4"/>
                      <a:pt x="2" y="3"/>
                    </a:cubicBezTo>
                    <a:cubicBezTo>
                      <a:pt x="2" y="3"/>
                      <a:pt x="3" y="3"/>
                      <a:pt x="3" y="3"/>
                    </a:cubicBezTo>
                    <a:cubicBezTo>
                      <a:pt x="3" y="3"/>
                      <a:pt x="3" y="2"/>
                      <a:pt x="3" y="2"/>
                    </a:cubicBezTo>
                    <a:cubicBezTo>
                      <a:pt x="3" y="2"/>
                      <a:pt x="3" y="2"/>
                      <a:pt x="3" y="1"/>
                    </a:cubicBezTo>
                    <a:cubicBezTo>
                      <a:pt x="3" y="1"/>
                      <a:pt x="3" y="1"/>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9" name="Freeform 8"/>
              <p:cNvSpPr>
                <a:spLocks/>
              </p:cNvSpPr>
              <p:nvPr/>
            </p:nvSpPr>
            <p:spPr bwMode="auto">
              <a:xfrm>
                <a:off x="7131052" y="2470151"/>
                <a:ext cx="63500" cy="53975"/>
              </a:xfrm>
              <a:custGeom>
                <a:avLst/>
                <a:gdLst>
                  <a:gd name="T0" fmla="*/ 5 w 6"/>
                  <a:gd name="T1" fmla="*/ 2 h 5"/>
                  <a:gd name="T2" fmla="*/ 6 w 6"/>
                  <a:gd name="T3" fmla="*/ 1 h 5"/>
                  <a:gd name="T4" fmla="*/ 5 w 6"/>
                  <a:gd name="T5" fmla="*/ 0 h 5"/>
                  <a:gd name="T6" fmla="*/ 5 w 6"/>
                  <a:gd name="T7" fmla="*/ 0 h 5"/>
                  <a:gd name="T8" fmla="*/ 3 w 6"/>
                  <a:gd name="T9" fmla="*/ 0 h 5"/>
                  <a:gd name="T10" fmla="*/ 2 w 6"/>
                  <a:gd name="T11" fmla="*/ 0 h 5"/>
                  <a:gd name="T12" fmla="*/ 1 w 6"/>
                  <a:gd name="T13" fmla="*/ 1 h 5"/>
                  <a:gd name="T14" fmla="*/ 0 w 6"/>
                  <a:gd name="T15" fmla="*/ 2 h 5"/>
                  <a:gd name="T16" fmla="*/ 0 w 6"/>
                  <a:gd name="T17" fmla="*/ 2 h 5"/>
                  <a:gd name="T18" fmla="*/ 0 w 6"/>
                  <a:gd name="T19" fmla="*/ 3 h 5"/>
                  <a:gd name="T20" fmla="*/ 0 w 6"/>
                  <a:gd name="T21" fmla="*/ 4 h 5"/>
                  <a:gd name="T22" fmla="*/ 1 w 6"/>
                  <a:gd name="T23" fmla="*/ 5 h 5"/>
                  <a:gd name="T24" fmla="*/ 3 w 6"/>
                  <a:gd name="T25" fmla="*/ 5 h 5"/>
                  <a:gd name="T26" fmla="*/ 4 w 6"/>
                  <a:gd name="T27" fmla="*/ 5 h 5"/>
                  <a:gd name="T28" fmla="*/ 4 w 6"/>
                  <a:gd name="T29" fmla="*/ 4 h 5"/>
                  <a:gd name="T30" fmla="*/ 5 w 6"/>
                  <a:gd name="T31" fmla="*/ 3 h 5"/>
                  <a:gd name="T32" fmla="*/ 5 w 6"/>
                  <a:gd name="T33" fmla="*/ 3 h 5"/>
                  <a:gd name="T34" fmla="*/ 5 w 6"/>
                  <a:gd name="T35" fmla="*/ 2 h 5"/>
                  <a:gd name="T36" fmla="*/ 5 w 6"/>
                  <a:gd name="T3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5">
                    <a:moveTo>
                      <a:pt x="5" y="2"/>
                    </a:moveTo>
                    <a:cubicBezTo>
                      <a:pt x="6" y="2"/>
                      <a:pt x="6" y="1"/>
                      <a:pt x="6" y="1"/>
                    </a:cubicBezTo>
                    <a:cubicBezTo>
                      <a:pt x="5" y="0"/>
                      <a:pt x="5" y="0"/>
                      <a:pt x="5" y="0"/>
                    </a:cubicBezTo>
                    <a:cubicBezTo>
                      <a:pt x="5" y="0"/>
                      <a:pt x="5" y="0"/>
                      <a:pt x="5" y="0"/>
                    </a:cubicBezTo>
                    <a:cubicBezTo>
                      <a:pt x="4" y="0"/>
                      <a:pt x="4" y="0"/>
                      <a:pt x="3" y="0"/>
                    </a:cubicBezTo>
                    <a:cubicBezTo>
                      <a:pt x="3" y="0"/>
                      <a:pt x="2" y="0"/>
                      <a:pt x="2" y="0"/>
                    </a:cubicBezTo>
                    <a:cubicBezTo>
                      <a:pt x="1" y="0"/>
                      <a:pt x="1" y="1"/>
                      <a:pt x="1" y="1"/>
                    </a:cubicBezTo>
                    <a:cubicBezTo>
                      <a:pt x="0" y="1"/>
                      <a:pt x="0" y="1"/>
                      <a:pt x="0" y="2"/>
                    </a:cubicBezTo>
                    <a:cubicBezTo>
                      <a:pt x="0" y="2"/>
                      <a:pt x="0" y="2"/>
                      <a:pt x="0" y="2"/>
                    </a:cubicBezTo>
                    <a:cubicBezTo>
                      <a:pt x="0" y="3"/>
                      <a:pt x="0" y="3"/>
                      <a:pt x="0" y="3"/>
                    </a:cubicBezTo>
                    <a:cubicBezTo>
                      <a:pt x="0" y="4"/>
                      <a:pt x="0" y="4"/>
                      <a:pt x="0" y="4"/>
                    </a:cubicBezTo>
                    <a:cubicBezTo>
                      <a:pt x="1" y="5"/>
                      <a:pt x="1" y="5"/>
                      <a:pt x="1" y="5"/>
                    </a:cubicBezTo>
                    <a:cubicBezTo>
                      <a:pt x="2" y="5"/>
                      <a:pt x="2" y="5"/>
                      <a:pt x="3" y="5"/>
                    </a:cubicBezTo>
                    <a:cubicBezTo>
                      <a:pt x="3" y="5"/>
                      <a:pt x="4" y="5"/>
                      <a:pt x="4" y="5"/>
                    </a:cubicBezTo>
                    <a:cubicBezTo>
                      <a:pt x="4" y="4"/>
                      <a:pt x="4" y="4"/>
                      <a:pt x="4" y="4"/>
                    </a:cubicBezTo>
                    <a:cubicBezTo>
                      <a:pt x="4" y="4"/>
                      <a:pt x="5" y="4"/>
                      <a:pt x="5" y="3"/>
                    </a:cubicBezTo>
                    <a:cubicBezTo>
                      <a:pt x="5" y="3"/>
                      <a:pt x="5" y="3"/>
                      <a:pt x="5" y="3"/>
                    </a:cubicBezTo>
                    <a:cubicBezTo>
                      <a:pt x="5" y="2"/>
                      <a:pt x="5" y="2"/>
                      <a:pt x="5" y="2"/>
                    </a:cubicBezTo>
                    <a:cubicBezTo>
                      <a:pt x="5" y="2"/>
                      <a:pt x="5" y="2"/>
                      <a:pt x="5"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0" name="Freeform 9"/>
              <p:cNvSpPr>
                <a:spLocks/>
              </p:cNvSpPr>
              <p:nvPr/>
            </p:nvSpPr>
            <p:spPr bwMode="auto">
              <a:xfrm>
                <a:off x="7194552" y="2870201"/>
                <a:ext cx="269875" cy="184150"/>
              </a:xfrm>
              <a:custGeom>
                <a:avLst/>
                <a:gdLst>
                  <a:gd name="T0" fmla="*/ 24 w 25"/>
                  <a:gd name="T1" fmla="*/ 6 h 17"/>
                  <a:gd name="T2" fmla="*/ 24 w 25"/>
                  <a:gd name="T3" fmla="*/ 4 h 17"/>
                  <a:gd name="T4" fmla="*/ 23 w 25"/>
                  <a:gd name="T5" fmla="*/ 4 h 17"/>
                  <a:gd name="T6" fmla="*/ 22 w 25"/>
                  <a:gd name="T7" fmla="*/ 3 h 17"/>
                  <a:gd name="T8" fmla="*/ 21 w 25"/>
                  <a:gd name="T9" fmla="*/ 1 h 17"/>
                  <a:gd name="T10" fmla="*/ 20 w 25"/>
                  <a:gd name="T11" fmla="*/ 0 h 17"/>
                  <a:gd name="T12" fmla="*/ 18 w 25"/>
                  <a:gd name="T13" fmla="*/ 0 h 17"/>
                  <a:gd name="T14" fmla="*/ 17 w 25"/>
                  <a:gd name="T15" fmla="*/ 3 h 17"/>
                  <a:gd name="T16" fmla="*/ 16 w 25"/>
                  <a:gd name="T17" fmla="*/ 4 h 17"/>
                  <a:gd name="T18" fmla="*/ 15 w 25"/>
                  <a:gd name="T19" fmla="*/ 5 h 17"/>
                  <a:gd name="T20" fmla="*/ 14 w 25"/>
                  <a:gd name="T21" fmla="*/ 6 h 17"/>
                  <a:gd name="T22" fmla="*/ 13 w 25"/>
                  <a:gd name="T23" fmla="*/ 7 h 17"/>
                  <a:gd name="T24" fmla="*/ 12 w 25"/>
                  <a:gd name="T25" fmla="*/ 7 h 17"/>
                  <a:gd name="T26" fmla="*/ 11 w 25"/>
                  <a:gd name="T27" fmla="*/ 8 h 17"/>
                  <a:gd name="T28" fmla="*/ 10 w 25"/>
                  <a:gd name="T29" fmla="*/ 10 h 17"/>
                  <a:gd name="T30" fmla="*/ 8 w 25"/>
                  <a:gd name="T31" fmla="*/ 12 h 17"/>
                  <a:gd name="T32" fmla="*/ 5 w 25"/>
                  <a:gd name="T33" fmla="*/ 13 h 17"/>
                  <a:gd name="T34" fmla="*/ 5 w 25"/>
                  <a:gd name="T35" fmla="*/ 15 h 17"/>
                  <a:gd name="T36" fmla="*/ 3 w 25"/>
                  <a:gd name="T37" fmla="*/ 15 h 17"/>
                  <a:gd name="T38" fmla="*/ 1 w 25"/>
                  <a:gd name="T39" fmla="*/ 15 h 17"/>
                  <a:gd name="T40" fmla="*/ 0 w 25"/>
                  <a:gd name="T41" fmla="*/ 14 h 17"/>
                  <a:gd name="T42" fmla="*/ 1 w 25"/>
                  <a:gd name="T43" fmla="*/ 15 h 17"/>
                  <a:gd name="T44" fmla="*/ 3 w 25"/>
                  <a:gd name="T45" fmla="*/ 17 h 17"/>
                  <a:gd name="T46" fmla="*/ 5 w 25"/>
                  <a:gd name="T47" fmla="*/ 17 h 17"/>
                  <a:gd name="T48" fmla="*/ 7 w 25"/>
                  <a:gd name="T49" fmla="*/ 16 h 17"/>
                  <a:gd name="T50" fmla="*/ 9 w 25"/>
                  <a:gd name="T51" fmla="*/ 15 h 17"/>
                  <a:gd name="T52" fmla="*/ 11 w 25"/>
                  <a:gd name="T53" fmla="*/ 16 h 17"/>
                  <a:gd name="T54" fmla="*/ 13 w 25"/>
                  <a:gd name="T55" fmla="*/ 15 h 17"/>
                  <a:gd name="T56" fmla="*/ 14 w 25"/>
                  <a:gd name="T57" fmla="*/ 14 h 17"/>
                  <a:gd name="T58" fmla="*/ 15 w 25"/>
                  <a:gd name="T59" fmla="*/ 11 h 17"/>
                  <a:gd name="T60" fmla="*/ 16 w 25"/>
                  <a:gd name="T61" fmla="*/ 9 h 17"/>
                  <a:gd name="T62" fmla="*/ 18 w 25"/>
                  <a:gd name="T63" fmla="*/ 8 h 17"/>
                  <a:gd name="T64" fmla="*/ 20 w 25"/>
                  <a:gd name="T65" fmla="*/ 8 h 17"/>
                  <a:gd name="T66" fmla="*/ 22 w 25"/>
                  <a:gd name="T67" fmla="*/ 8 h 17"/>
                  <a:gd name="T68" fmla="*/ 23 w 25"/>
                  <a:gd name="T69" fmla="*/ 8 h 17"/>
                  <a:gd name="T70" fmla="*/ 23 w 25"/>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17">
                    <a:moveTo>
                      <a:pt x="23" y="6"/>
                    </a:moveTo>
                    <a:cubicBezTo>
                      <a:pt x="23" y="6"/>
                      <a:pt x="24" y="6"/>
                      <a:pt x="24" y="6"/>
                    </a:cubicBezTo>
                    <a:cubicBezTo>
                      <a:pt x="25" y="6"/>
                      <a:pt x="25" y="5"/>
                      <a:pt x="25" y="5"/>
                    </a:cubicBezTo>
                    <a:cubicBezTo>
                      <a:pt x="25" y="5"/>
                      <a:pt x="25" y="5"/>
                      <a:pt x="24" y="4"/>
                    </a:cubicBezTo>
                    <a:cubicBezTo>
                      <a:pt x="24" y="4"/>
                      <a:pt x="24" y="4"/>
                      <a:pt x="24" y="4"/>
                    </a:cubicBezTo>
                    <a:cubicBezTo>
                      <a:pt x="23" y="3"/>
                      <a:pt x="23" y="4"/>
                      <a:pt x="23" y="4"/>
                    </a:cubicBezTo>
                    <a:cubicBezTo>
                      <a:pt x="22" y="3"/>
                      <a:pt x="22" y="3"/>
                      <a:pt x="22" y="3"/>
                    </a:cubicBezTo>
                    <a:cubicBezTo>
                      <a:pt x="22" y="3"/>
                      <a:pt x="22" y="3"/>
                      <a:pt x="22" y="3"/>
                    </a:cubicBezTo>
                    <a:cubicBezTo>
                      <a:pt x="21" y="3"/>
                      <a:pt x="21" y="3"/>
                      <a:pt x="21" y="2"/>
                    </a:cubicBezTo>
                    <a:cubicBezTo>
                      <a:pt x="21" y="2"/>
                      <a:pt x="21" y="2"/>
                      <a:pt x="21" y="1"/>
                    </a:cubicBezTo>
                    <a:cubicBezTo>
                      <a:pt x="21" y="1"/>
                      <a:pt x="20" y="1"/>
                      <a:pt x="20" y="1"/>
                    </a:cubicBezTo>
                    <a:cubicBezTo>
                      <a:pt x="20" y="1"/>
                      <a:pt x="20" y="0"/>
                      <a:pt x="20" y="0"/>
                    </a:cubicBezTo>
                    <a:cubicBezTo>
                      <a:pt x="19" y="0"/>
                      <a:pt x="19" y="0"/>
                      <a:pt x="19" y="0"/>
                    </a:cubicBezTo>
                    <a:cubicBezTo>
                      <a:pt x="18" y="0"/>
                      <a:pt x="18" y="0"/>
                      <a:pt x="18" y="0"/>
                    </a:cubicBezTo>
                    <a:cubicBezTo>
                      <a:pt x="17" y="1"/>
                      <a:pt x="17" y="1"/>
                      <a:pt x="17" y="1"/>
                    </a:cubicBezTo>
                    <a:cubicBezTo>
                      <a:pt x="17" y="2"/>
                      <a:pt x="17" y="2"/>
                      <a:pt x="17" y="3"/>
                    </a:cubicBezTo>
                    <a:cubicBezTo>
                      <a:pt x="17" y="3"/>
                      <a:pt x="17" y="3"/>
                      <a:pt x="16" y="3"/>
                    </a:cubicBezTo>
                    <a:cubicBezTo>
                      <a:pt x="16" y="3"/>
                      <a:pt x="16" y="3"/>
                      <a:pt x="16" y="4"/>
                    </a:cubicBezTo>
                    <a:cubicBezTo>
                      <a:pt x="16" y="4"/>
                      <a:pt x="16" y="4"/>
                      <a:pt x="16" y="4"/>
                    </a:cubicBezTo>
                    <a:cubicBezTo>
                      <a:pt x="15" y="4"/>
                      <a:pt x="15" y="4"/>
                      <a:pt x="15" y="5"/>
                    </a:cubicBezTo>
                    <a:cubicBezTo>
                      <a:pt x="15" y="5"/>
                      <a:pt x="15" y="5"/>
                      <a:pt x="15" y="5"/>
                    </a:cubicBezTo>
                    <a:cubicBezTo>
                      <a:pt x="15" y="6"/>
                      <a:pt x="15" y="6"/>
                      <a:pt x="14" y="6"/>
                    </a:cubicBezTo>
                    <a:cubicBezTo>
                      <a:pt x="14" y="6"/>
                      <a:pt x="13" y="5"/>
                      <a:pt x="13" y="6"/>
                    </a:cubicBezTo>
                    <a:cubicBezTo>
                      <a:pt x="13" y="6"/>
                      <a:pt x="13" y="6"/>
                      <a:pt x="13" y="7"/>
                    </a:cubicBezTo>
                    <a:cubicBezTo>
                      <a:pt x="12" y="7"/>
                      <a:pt x="12" y="7"/>
                      <a:pt x="12" y="7"/>
                    </a:cubicBezTo>
                    <a:cubicBezTo>
                      <a:pt x="12" y="7"/>
                      <a:pt x="12" y="7"/>
                      <a:pt x="12" y="7"/>
                    </a:cubicBezTo>
                    <a:cubicBezTo>
                      <a:pt x="11" y="7"/>
                      <a:pt x="11" y="7"/>
                      <a:pt x="11" y="8"/>
                    </a:cubicBezTo>
                    <a:cubicBezTo>
                      <a:pt x="11" y="8"/>
                      <a:pt x="11" y="8"/>
                      <a:pt x="11" y="8"/>
                    </a:cubicBezTo>
                    <a:cubicBezTo>
                      <a:pt x="11" y="9"/>
                      <a:pt x="11" y="9"/>
                      <a:pt x="10" y="9"/>
                    </a:cubicBezTo>
                    <a:cubicBezTo>
                      <a:pt x="10" y="10"/>
                      <a:pt x="10" y="10"/>
                      <a:pt x="10" y="10"/>
                    </a:cubicBezTo>
                    <a:cubicBezTo>
                      <a:pt x="9" y="11"/>
                      <a:pt x="9" y="11"/>
                      <a:pt x="9" y="11"/>
                    </a:cubicBezTo>
                    <a:cubicBezTo>
                      <a:pt x="8" y="12"/>
                      <a:pt x="8" y="12"/>
                      <a:pt x="8" y="12"/>
                    </a:cubicBezTo>
                    <a:cubicBezTo>
                      <a:pt x="7" y="12"/>
                      <a:pt x="7" y="11"/>
                      <a:pt x="6" y="12"/>
                    </a:cubicBezTo>
                    <a:cubicBezTo>
                      <a:pt x="6" y="12"/>
                      <a:pt x="6" y="12"/>
                      <a:pt x="5" y="13"/>
                    </a:cubicBezTo>
                    <a:cubicBezTo>
                      <a:pt x="5" y="13"/>
                      <a:pt x="5" y="13"/>
                      <a:pt x="5" y="14"/>
                    </a:cubicBezTo>
                    <a:cubicBezTo>
                      <a:pt x="5" y="14"/>
                      <a:pt x="5" y="14"/>
                      <a:pt x="5" y="15"/>
                    </a:cubicBezTo>
                    <a:cubicBezTo>
                      <a:pt x="5" y="15"/>
                      <a:pt x="5" y="16"/>
                      <a:pt x="4" y="16"/>
                    </a:cubicBezTo>
                    <a:cubicBezTo>
                      <a:pt x="4" y="16"/>
                      <a:pt x="4" y="15"/>
                      <a:pt x="3" y="15"/>
                    </a:cubicBezTo>
                    <a:cubicBezTo>
                      <a:pt x="3" y="15"/>
                      <a:pt x="2" y="15"/>
                      <a:pt x="2" y="15"/>
                    </a:cubicBezTo>
                    <a:cubicBezTo>
                      <a:pt x="2" y="15"/>
                      <a:pt x="2" y="15"/>
                      <a:pt x="1" y="15"/>
                    </a:cubicBezTo>
                    <a:cubicBezTo>
                      <a:pt x="1" y="14"/>
                      <a:pt x="1" y="14"/>
                      <a:pt x="1" y="14"/>
                    </a:cubicBezTo>
                    <a:cubicBezTo>
                      <a:pt x="1" y="14"/>
                      <a:pt x="0" y="14"/>
                      <a:pt x="0" y="14"/>
                    </a:cubicBezTo>
                    <a:cubicBezTo>
                      <a:pt x="1" y="15"/>
                      <a:pt x="1" y="15"/>
                      <a:pt x="1" y="15"/>
                    </a:cubicBezTo>
                    <a:cubicBezTo>
                      <a:pt x="1" y="15"/>
                      <a:pt x="1" y="15"/>
                      <a:pt x="1" y="15"/>
                    </a:cubicBezTo>
                    <a:cubicBezTo>
                      <a:pt x="1" y="16"/>
                      <a:pt x="1" y="16"/>
                      <a:pt x="2" y="16"/>
                    </a:cubicBezTo>
                    <a:cubicBezTo>
                      <a:pt x="2" y="17"/>
                      <a:pt x="2" y="17"/>
                      <a:pt x="3" y="17"/>
                    </a:cubicBezTo>
                    <a:cubicBezTo>
                      <a:pt x="3" y="17"/>
                      <a:pt x="4" y="16"/>
                      <a:pt x="4" y="16"/>
                    </a:cubicBezTo>
                    <a:cubicBezTo>
                      <a:pt x="5" y="16"/>
                      <a:pt x="5" y="16"/>
                      <a:pt x="5" y="17"/>
                    </a:cubicBezTo>
                    <a:cubicBezTo>
                      <a:pt x="6" y="17"/>
                      <a:pt x="6" y="17"/>
                      <a:pt x="6" y="17"/>
                    </a:cubicBezTo>
                    <a:cubicBezTo>
                      <a:pt x="7" y="17"/>
                      <a:pt x="7" y="17"/>
                      <a:pt x="7" y="16"/>
                    </a:cubicBezTo>
                    <a:cubicBezTo>
                      <a:pt x="7" y="16"/>
                      <a:pt x="7" y="15"/>
                      <a:pt x="8" y="15"/>
                    </a:cubicBezTo>
                    <a:cubicBezTo>
                      <a:pt x="8" y="15"/>
                      <a:pt x="8" y="15"/>
                      <a:pt x="9" y="15"/>
                    </a:cubicBezTo>
                    <a:cubicBezTo>
                      <a:pt x="9" y="15"/>
                      <a:pt x="9" y="16"/>
                      <a:pt x="10" y="16"/>
                    </a:cubicBezTo>
                    <a:cubicBezTo>
                      <a:pt x="10" y="16"/>
                      <a:pt x="11" y="16"/>
                      <a:pt x="11" y="16"/>
                    </a:cubicBezTo>
                    <a:cubicBezTo>
                      <a:pt x="12" y="16"/>
                      <a:pt x="12" y="15"/>
                      <a:pt x="12" y="15"/>
                    </a:cubicBezTo>
                    <a:cubicBezTo>
                      <a:pt x="12" y="15"/>
                      <a:pt x="13" y="15"/>
                      <a:pt x="13" y="15"/>
                    </a:cubicBezTo>
                    <a:cubicBezTo>
                      <a:pt x="13" y="15"/>
                      <a:pt x="14" y="15"/>
                      <a:pt x="14" y="15"/>
                    </a:cubicBezTo>
                    <a:cubicBezTo>
                      <a:pt x="14" y="14"/>
                      <a:pt x="13" y="14"/>
                      <a:pt x="14" y="14"/>
                    </a:cubicBezTo>
                    <a:cubicBezTo>
                      <a:pt x="14" y="13"/>
                      <a:pt x="14" y="13"/>
                      <a:pt x="14" y="13"/>
                    </a:cubicBezTo>
                    <a:cubicBezTo>
                      <a:pt x="15" y="12"/>
                      <a:pt x="14" y="11"/>
                      <a:pt x="15" y="11"/>
                    </a:cubicBezTo>
                    <a:cubicBezTo>
                      <a:pt x="15" y="11"/>
                      <a:pt x="15" y="11"/>
                      <a:pt x="16" y="11"/>
                    </a:cubicBezTo>
                    <a:cubicBezTo>
                      <a:pt x="16" y="10"/>
                      <a:pt x="15" y="10"/>
                      <a:pt x="16" y="9"/>
                    </a:cubicBezTo>
                    <a:cubicBezTo>
                      <a:pt x="16" y="9"/>
                      <a:pt x="16" y="8"/>
                      <a:pt x="16" y="8"/>
                    </a:cubicBezTo>
                    <a:cubicBezTo>
                      <a:pt x="17" y="7"/>
                      <a:pt x="17" y="8"/>
                      <a:pt x="18" y="8"/>
                    </a:cubicBezTo>
                    <a:cubicBezTo>
                      <a:pt x="18" y="7"/>
                      <a:pt x="18" y="7"/>
                      <a:pt x="19" y="7"/>
                    </a:cubicBezTo>
                    <a:cubicBezTo>
                      <a:pt x="19" y="7"/>
                      <a:pt x="19" y="7"/>
                      <a:pt x="20" y="8"/>
                    </a:cubicBezTo>
                    <a:cubicBezTo>
                      <a:pt x="20" y="8"/>
                      <a:pt x="21" y="8"/>
                      <a:pt x="21" y="8"/>
                    </a:cubicBezTo>
                    <a:cubicBezTo>
                      <a:pt x="22" y="8"/>
                      <a:pt x="22" y="8"/>
                      <a:pt x="22" y="8"/>
                    </a:cubicBezTo>
                    <a:cubicBezTo>
                      <a:pt x="22" y="8"/>
                      <a:pt x="22" y="8"/>
                      <a:pt x="22" y="8"/>
                    </a:cubicBezTo>
                    <a:cubicBezTo>
                      <a:pt x="22" y="8"/>
                      <a:pt x="23" y="8"/>
                      <a:pt x="23" y="8"/>
                    </a:cubicBezTo>
                    <a:cubicBezTo>
                      <a:pt x="23" y="8"/>
                      <a:pt x="23" y="8"/>
                      <a:pt x="23" y="7"/>
                    </a:cubicBezTo>
                    <a:cubicBezTo>
                      <a:pt x="23" y="7"/>
                      <a:pt x="22" y="7"/>
                      <a:pt x="23" y="7"/>
                    </a:cubicBezTo>
                    <a:cubicBezTo>
                      <a:pt x="23" y="6"/>
                      <a:pt x="23" y="6"/>
                      <a:pt x="23"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1" name="Freeform 10"/>
              <p:cNvSpPr>
                <a:spLocks/>
              </p:cNvSpPr>
              <p:nvPr/>
            </p:nvSpPr>
            <p:spPr bwMode="auto">
              <a:xfrm>
                <a:off x="1160464" y="1389064"/>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2" name="Freeform 11"/>
              <p:cNvSpPr>
                <a:spLocks/>
              </p:cNvSpPr>
              <p:nvPr/>
            </p:nvSpPr>
            <p:spPr bwMode="auto">
              <a:xfrm>
                <a:off x="2541589" y="2589214"/>
                <a:ext cx="11113" cy="22225"/>
              </a:xfrm>
              <a:custGeom>
                <a:avLst/>
                <a:gdLst>
                  <a:gd name="T0" fmla="*/ 1 w 1"/>
                  <a:gd name="T1" fmla="*/ 1 h 2"/>
                  <a:gd name="T2" fmla="*/ 1 w 1"/>
                  <a:gd name="T3" fmla="*/ 1 h 2"/>
                  <a:gd name="T4" fmla="*/ 0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1" y="0"/>
                      <a:pt x="0" y="1"/>
                    </a:cubicBezTo>
                    <a:cubicBezTo>
                      <a:pt x="0" y="1"/>
                      <a:pt x="0" y="1"/>
                      <a:pt x="0" y="1"/>
                    </a:cubicBezTo>
                    <a:cubicBezTo>
                      <a:pt x="1" y="2"/>
                      <a:pt x="1" y="2"/>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3" name="Freeform 12"/>
              <p:cNvSpPr>
                <a:spLocks/>
              </p:cNvSpPr>
              <p:nvPr/>
            </p:nvSpPr>
            <p:spPr bwMode="auto">
              <a:xfrm>
                <a:off x="1160464" y="2070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4" name="Freeform 13"/>
              <p:cNvSpPr>
                <a:spLocks/>
              </p:cNvSpPr>
              <p:nvPr/>
            </p:nvSpPr>
            <p:spPr bwMode="auto">
              <a:xfrm>
                <a:off x="1160464" y="2070101"/>
                <a:ext cx="722313" cy="561975"/>
              </a:xfrm>
              <a:custGeom>
                <a:avLst/>
                <a:gdLst>
                  <a:gd name="T0" fmla="*/ 1 w 67"/>
                  <a:gd name="T1" fmla="*/ 8 h 52"/>
                  <a:gd name="T2" fmla="*/ 3 w 67"/>
                  <a:gd name="T3" fmla="*/ 12 h 52"/>
                  <a:gd name="T4" fmla="*/ 2 w 67"/>
                  <a:gd name="T5" fmla="*/ 14 h 52"/>
                  <a:gd name="T6" fmla="*/ 2 w 67"/>
                  <a:gd name="T7" fmla="*/ 16 h 52"/>
                  <a:gd name="T8" fmla="*/ 6 w 67"/>
                  <a:gd name="T9" fmla="*/ 19 h 52"/>
                  <a:gd name="T10" fmla="*/ 7 w 67"/>
                  <a:gd name="T11" fmla="*/ 23 h 52"/>
                  <a:gd name="T12" fmla="*/ 9 w 67"/>
                  <a:gd name="T13" fmla="*/ 26 h 52"/>
                  <a:gd name="T14" fmla="*/ 11 w 67"/>
                  <a:gd name="T15" fmla="*/ 27 h 52"/>
                  <a:gd name="T16" fmla="*/ 10 w 67"/>
                  <a:gd name="T17" fmla="*/ 24 h 52"/>
                  <a:gd name="T18" fmla="*/ 8 w 67"/>
                  <a:gd name="T19" fmla="*/ 20 h 52"/>
                  <a:gd name="T20" fmla="*/ 7 w 67"/>
                  <a:gd name="T21" fmla="*/ 15 h 52"/>
                  <a:gd name="T22" fmla="*/ 6 w 67"/>
                  <a:gd name="T23" fmla="*/ 11 h 52"/>
                  <a:gd name="T24" fmla="*/ 4 w 67"/>
                  <a:gd name="T25" fmla="*/ 8 h 52"/>
                  <a:gd name="T26" fmla="*/ 4 w 67"/>
                  <a:gd name="T27" fmla="*/ 2 h 52"/>
                  <a:gd name="T28" fmla="*/ 8 w 67"/>
                  <a:gd name="T29" fmla="*/ 4 h 52"/>
                  <a:gd name="T30" fmla="*/ 9 w 67"/>
                  <a:gd name="T31" fmla="*/ 11 h 52"/>
                  <a:gd name="T32" fmla="*/ 12 w 67"/>
                  <a:gd name="T33" fmla="*/ 14 h 52"/>
                  <a:gd name="T34" fmla="*/ 13 w 67"/>
                  <a:gd name="T35" fmla="*/ 19 h 52"/>
                  <a:gd name="T36" fmla="*/ 18 w 67"/>
                  <a:gd name="T37" fmla="*/ 25 h 52"/>
                  <a:gd name="T38" fmla="*/ 20 w 67"/>
                  <a:gd name="T39" fmla="*/ 29 h 52"/>
                  <a:gd name="T40" fmla="*/ 21 w 67"/>
                  <a:gd name="T41" fmla="*/ 34 h 52"/>
                  <a:gd name="T42" fmla="*/ 20 w 67"/>
                  <a:gd name="T43" fmla="*/ 38 h 52"/>
                  <a:gd name="T44" fmla="*/ 23 w 67"/>
                  <a:gd name="T45" fmla="*/ 40 h 52"/>
                  <a:gd name="T46" fmla="*/ 26 w 67"/>
                  <a:gd name="T47" fmla="*/ 42 h 52"/>
                  <a:gd name="T48" fmla="*/ 31 w 67"/>
                  <a:gd name="T49" fmla="*/ 45 h 52"/>
                  <a:gd name="T50" fmla="*/ 37 w 67"/>
                  <a:gd name="T51" fmla="*/ 48 h 52"/>
                  <a:gd name="T52" fmla="*/ 42 w 67"/>
                  <a:gd name="T53" fmla="*/ 49 h 52"/>
                  <a:gd name="T54" fmla="*/ 46 w 67"/>
                  <a:gd name="T55" fmla="*/ 47 h 52"/>
                  <a:gd name="T56" fmla="*/ 50 w 67"/>
                  <a:gd name="T57" fmla="*/ 52 h 52"/>
                  <a:gd name="T58" fmla="*/ 51 w 67"/>
                  <a:gd name="T59" fmla="*/ 48 h 52"/>
                  <a:gd name="T60" fmla="*/ 55 w 67"/>
                  <a:gd name="T61" fmla="*/ 46 h 52"/>
                  <a:gd name="T62" fmla="*/ 55 w 67"/>
                  <a:gd name="T63" fmla="*/ 42 h 52"/>
                  <a:gd name="T64" fmla="*/ 60 w 67"/>
                  <a:gd name="T65" fmla="*/ 42 h 52"/>
                  <a:gd name="T66" fmla="*/ 63 w 67"/>
                  <a:gd name="T67" fmla="*/ 40 h 52"/>
                  <a:gd name="T68" fmla="*/ 64 w 67"/>
                  <a:gd name="T69" fmla="*/ 39 h 52"/>
                  <a:gd name="T70" fmla="*/ 66 w 67"/>
                  <a:gd name="T71" fmla="*/ 34 h 52"/>
                  <a:gd name="T72" fmla="*/ 63 w 67"/>
                  <a:gd name="T73" fmla="*/ 32 h 52"/>
                  <a:gd name="T74" fmla="*/ 59 w 67"/>
                  <a:gd name="T75" fmla="*/ 33 h 52"/>
                  <a:gd name="T76" fmla="*/ 57 w 67"/>
                  <a:gd name="T77" fmla="*/ 37 h 52"/>
                  <a:gd name="T78" fmla="*/ 55 w 67"/>
                  <a:gd name="T79" fmla="*/ 39 h 52"/>
                  <a:gd name="T80" fmla="*/ 52 w 67"/>
                  <a:gd name="T81" fmla="*/ 40 h 52"/>
                  <a:gd name="T82" fmla="*/ 46 w 67"/>
                  <a:gd name="T83" fmla="*/ 41 h 52"/>
                  <a:gd name="T84" fmla="*/ 43 w 67"/>
                  <a:gd name="T85" fmla="*/ 39 h 52"/>
                  <a:gd name="T86" fmla="*/ 42 w 67"/>
                  <a:gd name="T87" fmla="*/ 35 h 52"/>
                  <a:gd name="T88" fmla="*/ 40 w 67"/>
                  <a:gd name="T89" fmla="*/ 28 h 52"/>
                  <a:gd name="T90" fmla="*/ 42 w 67"/>
                  <a:gd name="T91" fmla="*/ 23 h 52"/>
                  <a:gd name="T92" fmla="*/ 44 w 67"/>
                  <a:gd name="T93" fmla="*/ 19 h 52"/>
                  <a:gd name="T94" fmla="*/ 38 w 67"/>
                  <a:gd name="T95" fmla="*/ 17 h 52"/>
                  <a:gd name="T96" fmla="*/ 38 w 67"/>
                  <a:gd name="T97" fmla="*/ 13 h 52"/>
                  <a:gd name="T98" fmla="*/ 36 w 67"/>
                  <a:gd name="T99" fmla="*/ 8 h 52"/>
                  <a:gd name="T100" fmla="*/ 31 w 67"/>
                  <a:gd name="T101" fmla="*/ 9 h 52"/>
                  <a:gd name="T102" fmla="*/ 27 w 67"/>
                  <a:gd name="T103" fmla="*/ 7 h 52"/>
                  <a:gd name="T104" fmla="*/ 25 w 67"/>
                  <a:gd name="T105" fmla="*/ 3 h 52"/>
                  <a:gd name="T106" fmla="*/ 12 w 67"/>
                  <a:gd name="T107" fmla="*/ 4 h 52"/>
                  <a:gd name="T108" fmla="*/ 8 w 67"/>
                  <a:gd name="T109" fmla="*/ 2 h 52"/>
                  <a:gd name="T110" fmla="*/ 6 w 67"/>
                  <a:gd name="T111" fmla="*/ 0 h 52"/>
                  <a:gd name="T112" fmla="*/ 0 w 67"/>
                  <a:gd name="T113"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 h="52">
                    <a:moveTo>
                      <a:pt x="0" y="3"/>
                    </a:moveTo>
                    <a:cubicBezTo>
                      <a:pt x="0" y="3"/>
                      <a:pt x="0" y="4"/>
                      <a:pt x="0" y="4"/>
                    </a:cubicBezTo>
                    <a:cubicBezTo>
                      <a:pt x="1" y="5"/>
                      <a:pt x="1" y="5"/>
                      <a:pt x="1" y="6"/>
                    </a:cubicBezTo>
                    <a:cubicBezTo>
                      <a:pt x="1" y="6"/>
                      <a:pt x="1" y="6"/>
                      <a:pt x="1" y="7"/>
                    </a:cubicBezTo>
                    <a:cubicBezTo>
                      <a:pt x="1" y="7"/>
                      <a:pt x="1" y="8"/>
                      <a:pt x="1" y="8"/>
                    </a:cubicBezTo>
                    <a:cubicBezTo>
                      <a:pt x="1" y="8"/>
                      <a:pt x="1" y="9"/>
                      <a:pt x="1" y="9"/>
                    </a:cubicBezTo>
                    <a:cubicBezTo>
                      <a:pt x="2" y="9"/>
                      <a:pt x="2" y="9"/>
                      <a:pt x="2" y="10"/>
                    </a:cubicBezTo>
                    <a:cubicBezTo>
                      <a:pt x="2" y="10"/>
                      <a:pt x="2" y="10"/>
                      <a:pt x="2" y="10"/>
                    </a:cubicBezTo>
                    <a:cubicBezTo>
                      <a:pt x="3" y="10"/>
                      <a:pt x="2" y="11"/>
                      <a:pt x="3" y="11"/>
                    </a:cubicBezTo>
                    <a:cubicBezTo>
                      <a:pt x="3" y="11"/>
                      <a:pt x="3" y="11"/>
                      <a:pt x="3" y="12"/>
                    </a:cubicBezTo>
                    <a:cubicBezTo>
                      <a:pt x="3" y="12"/>
                      <a:pt x="4" y="12"/>
                      <a:pt x="4" y="12"/>
                    </a:cubicBezTo>
                    <a:cubicBezTo>
                      <a:pt x="3" y="13"/>
                      <a:pt x="3" y="13"/>
                      <a:pt x="3" y="13"/>
                    </a:cubicBezTo>
                    <a:cubicBezTo>
                      <a:pt x="3" y="13"/>
                      <a:pt x="3" y="13"/>
                      <a:pt x="3" y="13"/>
                    </a:cubicBezTo>
                    <a:cubicBezTo>
                      <a:pt x="3" y="13"/>
                      <a:pt x="3" y="13"/>
                      <a:pt x="3" y="14"/>
                    </a:cubicBezTo>
                    <a:cubicBezTo>
                      <a:pt x="2" y="14"/>
                      <a:pt x="2" y="14"/>
                      <a:pt x="2" y="14"/>
                    </a:cubicBezTo>
                    <a:cubicBezTo>
                      <a:pt x="1" y="14"/>
                      <a:pt x="1" y="14"/>
                      <a:pt x="1" y="14"/>
                    </a:cubicBezTo>
                    <a:cubicBezTo>
                      <a:pt x="0" y="14"/>
                      <a:pt x="0" y="14"/>
                      <a:pt x="0" y="14"/>
                    </a:cubicBezTo>
                    <a:cubicBezTo>
                      <a:pt x="0" y="14"/>
                      <a:pt x="0" y="15"/>
                      <a:pt x="0" y="15"/>
                    </a:cubicBezTo>
                    <a:cubicBezTo>
                      <a:pt x="1" y="15"/>
                      <a:pt x="1" y="15"/>
                      <a:pt x="1" y="15"/>
                    </a:cubicBezTo>
                    <a:cubicBezTo>
                      <a:pt x="2" y="16"/>
                      <a:pt x="1" y="16"/>
                      <a:pt x="2" y="16"/>
                    </a:cubicBezTo>
                    <a:cubicBezTo>
                      <a:pt x="2" y="17"/>
                      <a:pt x="2" y="16"/>
                      <a:pt x="3" y="17"/>
                    </a:cubicBezTo>
                    <a:cubicBezTo>
                      <a:pt x="3" y="17"/>
                      <a:pt x="3" y="17"/>
                      <a:pt x="3" y="17"/>
                    </a:cubicBezTo>
                    <a:cubicBezTo>
                      <a:pt x="4" y="17"/>
                      <a:pt x="4" y="17"/>
                      <a:pt x="4" y="17"/>
                    </a:cubicBezTo>
                    <a:cubicBezTo>
                      <a:pt x="6" y="18"/>
                      <a:pt x="6" y="18"/>
                      <a:pt x="6" y="18"/>
                    </a:cubicBezTo>
                    <a:cubicBezTo>
                      <a:pt x="6" y="18"/>
                      <a:pt x="6" y="18"/>
                      <a:pt x="6" y="19"/>
                    </a:cubicBezTo>
                    <a:cubicBezTo>
                      <a:pt x="6" y="19"/>
                      <a:pt x="6" y="19"/>
                      <a:pt x="6" y="20"/>
                    </a:cubicBezTo>
                    <a:cubicBezTo>
                      <a:pt x="6" y="20"/>
                      <a:pt x="6" y="20"/>
                      <a:pt x="6" y="21"/>
                    </a:cubicBezTo>
                    <a:cubicBezTo>
                      <a:pt x="6" y="21"/>
                      <a:pt x="6" y="21"/>
                      <a:pt x="6" y="21"/>
                    </a:cubicBezTo>
                    <a:cubicBezTo>
                      <a:pt x="6" y="22"/>
                      <a:pt x="6" y="22"/>
                      <a:pt x="6" y="22"/>
                    </a:cubicBezTo>
                    <a:cubicBezTo>
                      <a:pt x="7" y="23"/>
                      <a:pt x="7" y="23"/>
                      <a:pt x="7" y="23"/>
                    </a:cubicBezTo>
                    <a:cubicBezTo>
                      <a:pt x="7" y="23"/>
                      <a:pt x="7" y="24"/>
                      <a:pt x="7" y="24"/>
                    </a:cubicBezTo>
                    <a:cubicBezTo>
                      <a:pt x="7" y="24"/>
                      <a:pt x="7" y="24"/>
                      <a:pt x="8" y="24"/>
                    </a:cubicBezTo>
                    <a:cubicBezTo>
                      <a:pt x="8" y="25"/>
                      <a:pt x="8" y="25"/>
                      <a:pt x="8" y="25"/>
                    </a:cubicBezTo>
                    <a:cubicBezTo>
                      <a:pt x="9" y="26"/>
                      <a:pt x="9" y="25"/>
                      <a:pt x="9" y="26"/>
                    </a:cubicBezTo>
                    <a:cubicBezTo>
                      <a:pt x="9" y="26"/>
                      <a:pt x="9" y="26"/>
                      <a:pt x="9" y="26"/>
                    </a:cubicBezTo>
                    <a:cubicBezTo>
                      <a:pt x="9" y="26"/>
                      <a:pt x="9" y="26"/>
                      <a:pt x="9" y="27"/>
                    </a:cubicBezTo>
                    <a:cubicBezTo>
                      <a:pt x="9" y="27"/>
                      <a:pt x="9" y="27"/>
                      <a:pt x="9" y="28"/>
                    </a:cubicBezTo>
                    <a:cubicBezTo>
                      <a:pt x="9" y="28"/>
                      <a:pt x="9" y="28"/>
                      <a:pt x="10" y="28"/>
                    </a:cubicBezTo>
                    <a:cubicBezTo>
                      <a:pt x="10" y="28"/>
                      <a:pt x="10" y="28"/>
                      <a:pt x="11" y="28"/>
                    </a:cubicBezTo>
                    <a:cubicBezTo>
                      <a:pt x="11" y="28"/>
                      <a:pt x="11" y="28"/>
                      <a:pt x="11" y="27"/>
                    </a:cubicBezTo>
                    <a:cubicBezTo>
                      <a:pt x="12" y="27"/>
                      <a:pt x="12" y="27"/>
                      <a:pt x="12" y="27"/>
                    </a:cubicBezTo>
                    <a:cubicBezTo>
                      <a:pt x="12" y="26"/>
                      <a:pt x="11" y="26"/>
                      <a:pt x="11" y="26"/>
                    </a:cubicBezTo>
                    <a:cubicBezTo>
                      <a:pt x="11" y="26"/>
                      <a:pt x="11" y="26"/>
                      <a:pt x="11" y="26"/>
                    </a:cubicBezTo>
                    <a:cubicBezTo>
                      <a:pt x="11" y="25"/>
                      <a:pt x="11" y="25"/>
                      <a:pt x="11" y="24"/>
                    </a:cubicBezTo>
                    <a:cubicBezTo>
                      <a:pt x="10" y="24"/>
                      <a:pt x="10" y="24"/>
                      <a:pt x="10" y="24"/>
                    </a:cubicBezTo>
                    <a:cubicBezTo>
                      <a:pt x="10" y="24"/>
                      <a:pt x="9" y="24"/>
                      <a:pt x="9" y="24"/>
                    </a:cubicBezTo>
                    <a:cubicBezTo>
                      <a:pt x="9" y="23"/>
                      <a:pt x="9" y="23"/>
                      <a:pt x="9" y="23"/>
                    </a:cubicBezTo>
                    <a:cubicBezTo>
                      <a:pt x="9" y="22"/>
                      <a:pt x="9" y="22"/>
                      <a:pt x="9" y="22"/>
                    </a:cubicBezTo>
                    <a:cubicBezTo>
                      <a:pt x="9" y="22"/>
                      <a:pt x="9" y="21"/>
                      <a:pt x="9" y="21"/>
                    </a:cubicBezTo>
                    <a:cubicBezTo>
                      <a:pt x="9" y="21"/>
                      <a:pt x="8" y="20"/>
                      <a:pt x="8" y="20"/>
                    </a:cubicBezTo>
                    <a:cubicBezTo>
                      <a:pt x="8" y="19"/>
                      <a:pt x="8" y="19"/>
                      <a:pt x="8" y="19"/>
                    </a:cubicBezTo>
                    <a:cubicBezTo>
                      <a:pt x="8" y="18"/>
                      <a:pt x="8" y="18"/>
                      <a:pt x="8" y="18"/>
                    </a:cubicBezTo>
                    <a:cubicBezTo>
                      <a:pt x="8" y="17"/>
                      <a:pt x="8" y="17"/>
                      <a:pt x="8" y="17"/>
                    </a:cubicBezTo>
                    <a:cubicBezTo>
                      <a:pt x="8" y="17"/>
                      <a:pt x="8" y="17"/>
                      <a:pt x="8" y="16"/>
                    </a:cubicBezTo>
                    <a:cubicBezTo>
                      <a:pt x="7" y="16"/>
                      <a:pt x="8" y="16"/>
                      <a:pt x="7" y="15"/>
                    </a:cubicBezTo>
                    <a:cubicBezTo>
                      <a:pt x="7" y="15"/>
                      <a:pt x="7" y="15"/>
                      <a:pt x="7" y="14"/>
                    </a:cubicBezTo>
                    <a:cubicBezTo>
                      <a:pt x="6" y="14"/>
                      <a:pt x="6" y="13"/>
                      <a:pt x="6" y="13"/>
                    </a:cubicBezTo>
                    <a:cubicBezTo>
                      <a:pt x="6" y="13"/>
                      <a:pt x="6" y="13"/>
                      <a:pt x="6" y="13"/>
                    </a:cubicBezTo>
                    <a:cubicBezTo>
                      <a:pt x="6" y="12"/>
                      <a:pt x="6" y="12"/>
                      <a:pt x="6" y="12"/>
                    </a:cubicBezTo>
                    <a:cubicBezTo>
                      <a:pt x="6" y="11"/>
                      <a:pt x="6" y="11"/>
                      <a:pt x="6" y="11"/>
                    </a:cubicBezTo>
                    <a:cubicBezTo>
                      <a:pt x="6" y="10"/>
                      <a:pt x="5" y="10"/>
                      <a:pt x="5" y="10"/>
                    </a:cubicBezTo>
                    <a:cubicBezTo>
                      <a:pt x="6" y="10"/>
                      <a:pt x="6" y="10"/>
                      <a:pt x="6" y="10"/>
                    </a:cubicBezTo>
                    <a:cubicBezTo>
                      <a:pt x="6" y="10"/>
                      <a:pt x="6" y="9"/>
                      <a:pt x="6" y="9"/>
                    </a:cubicBezTo>
                    <a:cubicBezTo>
                      <a:pt x="5" y="9"/>
                      <a:pt x="5" y="9"/>
                      <a:pt x="5" y="9"/>
                    </a:cubicBezTo>
                    <a:cubicBezTo>
                      <a:pt x="5" y="9"/>
                      <a:pt x="4" y="8"/>
                      <a:pt x="4" y="8"/>
                    </a:cubicBezTo>
                    <a:cubicBezTo>
                      <a:pt x="4" y="8"/>
                      <a:pt x="4" y="8"/>
                      <a:pt x="4" y="7"/>
                    </a:cubicBezTo>
                    <a:cubicBezTo>
                      <a:pt x="4" y="6"/>
                      <a:pt x="4" y="6"/>
                      <a:pt x="4" y="5"/>
                    </a:cubicBezTo>
                    <a:cubicBezTo>
                      <a:pt x="4" y="5"/>
                      <a:pt x="4" y="5"/>
                      <a:pt x="4" y="4"/>
                    </a:cubicBezTo>
                    <a:cubicBezTo>
                      <a:pt x="4" y="4"/>
                      <a:pt x="4" y="4"/>
                      <a:pt x="4" y="4"/>
                    </a:cubicBezTo>
                    <a:cubicBezTo>
                      <a:pt x="5" y="3"/>
                      <a:pt x="4" y="2"/>
                      <a:pt x="4" y="2"/>
                    </a:cubicBezTo>
                    <a:cubicBezTo>
                      <a:pt x="5" y="2"/>
                      <a:pt x="5" y="3"/>
                      <a:pt x="5" y="3"/>
                    </a:cubicBezTo>
                    <a:cubicBezTo>
                      <a:pt x="5" y="3"/>
                      <a:pt x="5" y="3"/>
                      <a:pt x="6" y="3"/>
                    </a:cubicBezTo>
                    <a:cubicBezTo>
                      <a:pt x="6" y="4"/>
                      <a:pt x="7" y="3"/>
                      <a:pt x="7" y="3"/>
                    </a:cubicBezTo>
                    <a:cubicBezTo>
                      <a:pt x="7" y="3"/>
                      <a:pt x="7" y="4"/>
                      <a:pt x="7" y="4"/>
                    </a:cubicBezTo>
                    <a:cubicBezTo>
                      <a:pt x="7" y="4"/>
                      <a:pt x="8" y="4"/>
                      <a:pt x="8" y="4"/>
                    </a:cubicBezTo>
                    <a:cubicBezTo>
                      <a:pt x="8" y="4"/>
                      <a:pt x="8" y="5"/>
                      <a:pt x="8" y="5"/>
                    </a:cubicBezTo>
                    <a:cubicBezTo>
                      <a:pt x="8" y="5"/>
                      <a:pt x="8" y="6"/>
                      <a:pt x="8" y="6"/>
                    </a:cubicBezTo>
                    <a:cubicBezTo>
                      <a:pt x="8" y="7"/>
                      <a:pt x="8" y="7"/>
                      <a:pt x="8" y="8"/>
                    </a:cubicBezTo>
                    <a:cubicBezTo>
                      <a:pt x="8" y="8"/>
                      <a:pt x="8" y="9"/>
                      <a:pt x="9" y="9"/>
                    </a:cubicBezTo>
                    <a:cubicBezTo>
                      <a:pt x="9" y="10"/>
                      <a:pt x="9" y="10"/>
                      <a:pt x="9" y="11"/>
                    </a:cubicBezTo>
                    <a:cubicBezTo>
                      <a:pt x="9" y="12"/>
                      <a:pt x="10" y="12"/>
                      <a:pt x="10" y="12"/>
                    </a:cubicBezTo>
                    <a:cubicBezTo>
                      <a:pt x="10" y="13"/>
                      <a:pt x="10" y="13"/>
                      <a:pt x="10" y="13"/>
                    </a:cubicBezTo>
                    <a:cubicBezTo>
                      <a:pt x="10" y="13"/>
                      <a:pt x="10" y="13"/>
                      <a:pt x="10" y="13"/>
                    </a:cubicBezTo>
                    <a:cubicBezTo>
                      <a:pt x="10" y="14"/>
                      <a:pt x="10" y="14"/>
                      <a:pt x="11" y="14"/>
                    </a:cubicBezTo>
                    <a:cubicBezTo>
                      <a:pt x="11" y="14"/>
                      <a:pt x="12" y="14"/>
                      <a:pt x="12" y="14"/>
                    </a:cubicBezTo>
                    <a:cubicBezTo>
                      <a:pt x="12" y="14"/>
                      <a:pt x="12" y="15"/>
                      <a:pt x="12" y="15"/>
                    </a:cubicBezTo>
                    <a:cubicBezTo>
                      <a:pt x="12" y="16"/>
                      <a:pt x="12" y="16"/>
                      <a:pt x="13" y="17"/>
                    </a:cubicBezTo>
                    <a:cubicBezTo>
                      <a:pt x="13" y="17"/>
                      <a:pt x="13" y="17"/>
                      <a:pt x="13" y="17"/>
                    </a:cubicBezTo>
                    <a:cubicBezTo>
                      <a:pt x="13" y="17"/>
                      <a:pt x="14" y="17"/>
                      <a:pt x="14" y="18"/>
                    </a:cubicBezTo>
                    <a:cubicBezTo>
                      <a:pt x="14" y="18"/>
                      <a:pt x="13" y="18"/>
                      <a:pt x="13" y="19"/>
                    </a:cubicBezTo>
                    <a:cubicBezTo>
                      <a:pt x="13" y="19"/>
                      <a:pt x="13" y="19"/>
                      <a:pt x="13" y="20"/>
                    </a:cubicBezTo>
                    <a:cubicBezTo>
                      <a:pt x="13" y="20"/>
                      <a:pt x="13" y="21"/>
                      <a:pt x="14" y="21"/>
                    </a:cubicBezTo>
                    <a:cubicBezTo>
                      <a:pt x="14" y="22"/>
                      <a:pt x="15" y="22"/>
                      <a:pt x="15" y="23"/>
                    </a:cubicBezTo>
                    <a:cubicBezTo>
                      <a:pt x="16" y="23"/>
                      <a:pt x="16" y="23"/>
                      <a:pt x="17" y="24"/>
                    </a:cubicBezTo>
                    <a:cubicBezTo>
                      <a:pt x="17" y="24"/>
                      <a:pt x="17" y="25"/>
                      <a:pt x="18" y="25"/>
                    </a:cubicBezTo>
                    <a:cubicBezTo>
                      <a:pt x="18" y="25"/>
                      <a:pt x="18" y="25"/>
                      <a:pt x="19" y="26"/>
                    </a:cubicBezTo>
                    <a:cubicBezTo>
                      <a:pt x="19" y="26"/>
                      <a:pt x="19" y="26"/>
                      <a:pt x="19" y="26"/>
                    </a:cubicBezTo>
                    <a:cubicBezTo>
                      <a:pt x="19" y="26"/>
                      <a:pt x="19" y="27"/>
                      <a:pt x="19" y="27"/>
                    </a:cubicBezTo>
                    <a:cubicBezTo>
                      <a:pt x="19" y="27"/>
                      <a:pt x="19" y="28"/>
                      <a:pt x="19" y="28"/>
                    </a:cubicBezTo>
                    <a:cubicBezTo>
                      <a:pt x="20" y="28"/>
                      <a:pt x="20" y="28"/>
                      <a:pt x="20" y="29"/>
                    </a:cubicBezTo>
                    <a:cubicBezTo>
                      <a:pt x="20" y="29"/>
                      <a:pt x="21" y="29"/>
                      <a:pt x="21" y="30"/>
                    </a:cubicBezTo>
                    <a:cubicBezTo>
                      <a:pt x="21" y="30"/>
                      <a:pt x="20" y="30"/>
                      <a:pt x="20" y="31"/>
                    </a:cubicBezTo>
                    <a:cubicBezTo>
                      <a:pt x="20" y="32"/>
                      <a:pt x="21" y="32"/>
                      <a:pt x="21" y="32"/>
                    </a:cubicBezTo>
                    <a:cubicBezTo>
                      <a:pt x="21" y="33"/>
                      <a:pt x="21" y="33"/>
                      <a:pt x="21" y="33"/>
                    </a:cubicBezTo>
                    <a:cubicBezTo>
                      <a:pt x="21" y="33"/>
                      <a:pt x="21" y="33"/>
                      <a:pt x="21" y="34"/>
                    </a:cubicBezTo>
                    <a:cubicBezTo>
                      <a:pt x="20" y="34"/>
                      <a:pt x="20" y="34"/>
                      <a:pt x="20" y="34"/>
                    </a:cubicBezTo>
                    <a:cubicBezTo>
                      <a:pt x="20" y="34"/>
                      <a:pt x="21" y="34"/>
                      <a:pt x="21" y="35"/>
                    </a:cubicBezTo>
                    <a:cubicBezTo>
                      <a:pt x="21" y="35"/>
                      <a:pt x="21" y="35"/>
                      <a:pt x="20" y="36"/>
                    </a:cubicBezTo>
                    <a:cubicBezTo>
                      <a:pt x="20" y="36"/>
                      <a:pt x="20" y="36"/>
                      <a:pt x="20" y="36"/>
                    </a:cubicBezTo>
                    <a:cubicBezTo>
                      <a:pt x="20" y="37"/>
                      <a:pt x="20" y="37"/>
                      <a:pt x="20" y="38"/>
                    </a:cubicBezTo>
                    <a:cubicBezTo>
                      <a:pt x="20" y="38"/>
                      <a:pt x="20" y="38"/>
                      <a:pt x="21" y="39"/>
                    </a:cubicBezTo>
                    <a:cubicBezTo>
                      <a:pt x="21" y="39"/>
                      <a:pt x="21" y="39"/>
                      <a:pt x="21" y="39"/>
                    </a:cubicBezTo>
                    <a:cubicBezTo>
                      <a:pt x="21" y="39"/>
                      <a:pt x="21" y="39"/>
                      <a:pt x="21" y="39"/>
                    </a:cubicBezTo>
                    <a:cubicBezTo>
                      <a:pt x="21" y="39"/>
                      <a:pt x="21" y="40"/>
                      <a:pt x="22" y="40"/>
                    </a:cubicBezTo>
                    <a:cubicBezTo>
                      <a:pt x="22" y="40"/>
                      <a:pt x="23" y="40"/>
                      <a:pt x="23" y="40"/>
                    </a:cubicBezTo>
                    <a:cubicBezTo>
                      <a:pt x="23" y="40"/>
                      <a:pt x="23" y="41"/>
                      <a:pt x="23" y="41"/>
                    </a:cubicBezTo>
                    <a:cubicBezTo>
                      <a:pt x="23" y="41"/>
                      <a:pt x="23" y="41"/>
                      <a:pt x="23" y="42"/>
                    </a:cubicBezTo>
                    <a:cubicBezTo>
                      <a:pt x="24" y="42"/>
                      <a:pt x="24" y="41"/>
                      <a:pt x="25" y="42"/>
                    </a:cubicBezTo>
                    <a:cubicBezTo>
                      <a:pt x="25" y="42"/>
                      <a:pt x="25" y="42"/>
                      <a:pt x="25" y="42"/>
                    </a:cubicBezTo>
                    <a:cubicBezTo>
                      <a:pt x="26" y="42"/>
                      <a:pt x="26" y="42"/>
                      <a:pt x="26" y="42"/>
                    </a:cubicBezTo>
                    <a:cubicBezTo>
                      <a:pt x="27" y="43"/>
                      <a:pt x="27" y="43"/>
                      <a:pt x="28" y="43"/>
                    </a:cubicBezTo>
                    <a:cubicBezTo>
                      <a:pt x="28" y="43"/>
                      <a:pt x="28" y="43"/>
                      <a:pt x="29" y="43"/>
                    </a:cubicBezTo>
                    <a:cubicBezTo>
                      <a:pt x="29" y="43"/>
                      <a:pt x="29" y="44"/>
                      <a:pt x="29" y="44"/>
                    </a:cubicBezTo>
                    <a:cubicBezTo>
                      <a:pt x="30" y="44"/>
                      <a:pt x="30" y="44"/>
                      <a:pt x="30" y="45"/>
                    </a:cubicBezTo>
                    <a:cubicBezTo>
                      <a:pt x="30" y="45"/>
                      <a:pt x="31" y="45"/>
                      <a:pt x="31" y="45"/>
                    </a:cubicBezTo>
                    <a:cubicBezTo>
                      <a:pt x="31" y="45"/>
                      <a:pt x="32" y="46"/>
                      <a:pt x="32" y="46"/>
                    </a:cubicBezTo>
                    <a:cubicBezTo>
                      <a:pt x="32" y="46"/>
                      <a:pt x="33" y="46"/>
                      <a:pt x="33" y="46"/>
                    </a:cubicBezTo>
                    <a:cubicBezTo>
                      <a:pt x="34" y="46"/>
                      <a:pt x="34" y="46"/>
                      <a:pt x="35" y="47"/>
                    </a:cubicBezTo>
                    <a:cubicBezTo>
                      <a:pt x="35" y="47"/>
                      <a:pt x="35" y="47"/>
                      <a:pt x="36" y="48"/>
                    </a:cubicBezTo>
                    <a:cubicBezTo>
                      <a:pt x="36" y="48"/>
                      <a:pt x="36" y="48"/>
                      <a:pt x="37" y="48"/>
                    </a:cubicBezTo>
                    <a:cubicBezTo>
                      <a:pt x="37" y="48"/>
                      <a:pt x="37" y="48"/>
                      <a:pt x="38" y="49"/>
                    </a:cubicBezTo>
                    <a:cubicBezTo>
                      <a:pt x="38" y="49"/>
                      <a:pt x="39" y="49"/>
                      <a:pt x="39" y="49"/>
                    </a:cubicBezTo>
                    <a:cubicBezTo>
                      <a:pt x="40" y="49"/>
                      <a:pt x="40" y="49"/>
                      <a:pt x="41" y="49"/>
                    </a:cubicBezTo>
                    <a:cubicBezTo>
                      <a:pt x="41" y="49"/>
                      <a:pt x="41" y="49"/>
                      <a:pt x="41" y="49"/>
                    </a:cubicBezTo>
                    <a:cubicBezTo>
                      <a:pt x="42" y="49"/>
                      <a:pt x="42" y="49"/>
                      <a:pt x="42" y="49"/>
                    </a:cubicBezTo>
                    <a:cubicBezTo>
                      <a:pt x="42" y="49"/>
                      <a:pt x="42" y="49"/>
                      <a:pt x="43" y="49"/>
                    </a:cubicBezTo>
                    <a:cubicBezTo>
                      <a:pt x="43" y="49"/>
                      <a:pt x="43" y="49"/>
                      <a:pt x="43" y="49"/>
                    </a:cubicBezTo>
                    <a:cubicBezTo>
                      <a:pt x="43" y="48"/>
                      <a:pt x="43" y="48"/>
                      <a:pt x="44" y="48"/>
                    </a:cubicBezTo>
                    <a:cubicBezTo>
                      <a:pt x="44" y="48"/>
                      <a:pt x="44" y="47"/>
                      <a:pt x="45" y="47"/>
                    </a:cubicBezTo>
                    <a:cubicBezTo>
                      <a:pt x="45" y="47"/>
                      <a:pt x="45" y="47"/>
                      <a:pt x="46" y="47"/>
                    </a:cubicBezTo>
                    <a:cubicBezTo>
                      <a:pt x="46" y="47"/>
                      <a:pt x="47" y="47"/>
                      <a:pt x="47" y="48"/>
                    </a:cubicBezTo>
                    <a:cubicBezTo>
                      <a:pt x="47" y="48"/>
                      <a:pt x="47" y="48"/>
                      <a:pt x="48" y="49"/>
                    </a:cubicBezTo>
                    <a:cubicBezTo>
                      <a:pt x="48" y="49"/>
                      <a:pt x="48" y="50"/>
                      <a:pt x="49" y="50"/>
                    </a:cubicBezTo>
                    <a:cubicBezTo>
                      <a:pt x="49" y="51"/>
                      <a:pt x="49" y="51"/>
                      <a:pt x="50" y="52"/>
                    </a:cubicBezTo>
                    <a:cubicBezTo>
                      <a:pt x="50" y="52"/>
                      <a:pt x="50" y="52"/>
                      <a:pt x="50" y="52"/>
                    </a:cubicBezTo>
                    <a:cubicBezTo>
                      <a:pt x="50" y="52"/>
                      <a:pt x="50" y="52"/>
                      <a:pt x="50" y="52"/>
                    </a:cubicBezTo>
                    <a:cubicBezTo>
                      <a:pt x="50" y="51"/>
                      <a:pt x="50" y="51"/>
                      <a:pt x="50" y="51"/>
                    </a:cubicBezTo>
                    <a:cubicBezTo>
                      <a:pt x="50" y="50"/>
                      <a:pt x="51" y="50"/>
                      <a:pt x="51" y="50"/>
                    </a:cubicBezTo>
                    <a:cubicBezTo>
                      <a:pt x="51" y="50"/>
                      <a:pt x="51" y="49"/>
                      <a:pt x="51" y="49"/>
                    </a:cubicBezTo>
                    <a:cubicBezTo>
                      <a:pt x="51" y="49"/>
                      <a:pt x="51" y="48"/>
                      <a:pt x="51" y="48"/>
                    </a:cubicBezTo>
                    <a:cubicBezTo>
                      <a:pt x="52" y="48"/>
                      <a:pt x="52" y="47"/>
                      <a:pt x="52" y="47"/>
                    </a:cubicBezTo>
                    <a:cubicBezTo>
                      <a:pt x="53" y="47"/>
                      <a:pt x="53" y="47"/>
                      <a:pt x="53" y="47"/>
                    </a:cubicBezTo>
                    <a:cubicBezTo>
                      <a:pt x="54" y="47"/>
                      <a:pt x="55" y="48"/>
                      <a:pt x="55" y="47"/>
                    </a:cubicBezTo>
                    <a:cubicBezTo>
                      <a:pt x="55" y="47"/>
                      <a:pt x="55" y="47"/>
                      <a:pt x="55" y="46"/>
                    </a:cubicBezTo>
                    <a:cubicBezTo>
                      <a:pt x="55" y="46"/>
                      <a:pt x="55" y="46"/>
                      <a:pt x="55" y="46"/>
                    </a:cubicBezTo>
                    <a:cubicBezTo>
                      <a:pt x="54" y="46"/>
                      <a:pt x="54" y="46"/>
                      <a:pt x="54" y="45"/>
                    </a:cubicBezTo>
                    <a:cubicBezTo>
                      <a:pt x="53" y="45"/>
                      <a:pt x="53" y="44"/>
                      <a:pt x="53" y="44"/>
                    </a:cubicBezTo>
                    <a:cubicBezTo>
                      <a:pt x="54" y="44"/>
                      <a:pt x="54" y="44"/>
                      <a:pt x="55" y="44"/>
                    </a:cubicBezTo>
                    <a:cubicBezTo>
                      <a:pt x="55" y="44"/>
                      <a:pt x="55" y="43"/>
                      <a:pt x="55" y="43"/>
                    </a:cubicBezTo>
                    <a:cubicBezTo>
                      <a:pt x="55" y="43"/>
                      <a:pt x="55" y="42"/>
                      <a:pt x="55" y="42"/>
                    </a:cubicBezTo>
                    <a:cubicBezTo>
                      <a:pt x="56" y="42"/>
                      <a:pt x="56" y="42"/>
                      <a:pt x="57" y="42"/>
                    </a:cubicBezTo>
                    <a:cubicBezTo>
                      <a:pt x="57" y="42"/>
                      <a:pt x="57" y="42"/>
                      <a:pt x="58" y="42"/>
                    </a:cubicBezTo>
                    <a:cubicBezTo>
                      <a:pt x="58" y="42"/>
                      <a:pt x="58" y="42"/>
                      <a:pt x="59" y="42"/>
                    </a:cubicBezTo>
                    <a:cubicBezTo>
                      <a:pt x="59" y="42"/>
                      <a:pt x="59" y="42"/>
                      <a:pt x="59" y="42"/>
                    </a:cubicBezTo>
                    <a:cubicBezTo>
                      <a:pt x="59" y="42"/>
                      <a:pt x="60" y="42"/>
                      <a:pt x="60" y="42"/>
                    </a:cubicBezTo>
                    <a:cubicBezTo>
                      <a:pt x="60" y="42"/>
                      <a:pt x="60" y="42"/>
                      <a:pt x="61" y="41"/>
                    </a:cubicBezTo>
                    <a:cubicBezTo>
                      <a:pt x="61" y="41"/>
                      <a:pt x="61" y="41"/>
                      <a:pt x="61" y="41"/>
                    </a:cubicBezTo>
                    <a:cubicBezTo>
                      <a:pt x="62" y="41"/>
                      <a:pt x="62" y="41"/>
                      <a:pt x="62" y="41"/>
                    </a:cubicBezTo>
                    <a:cubicBezTo>
                      <a:pt x="62" y="41"/>
                      <a:pt x="62" y="41"/>
                      <a:pt x="62" y="41"/>
                    </a:cubicBezTo>
                    <a:cubicBezTo>
                      <a:pt x="62" y="41"/>
                      <a:pt x="62" y="41"/>
                      <a:pt x="63" y="40"/>
                    </a:cubicBezTo>
                    <a:cubicBezTo>
                      <a:pt x="63" y="40"/>
                      <a:pt x="63" y="40"/>
                      <a:pt x="63" y="40"/>
                    </a:cubicBezTo>
                    <a:cubicBezTo>
                      <a:pt x="63" y="40"/>
                      <a:pt x="63" y="41"/>
                      <a:pt x="63" y="41"/>
                    </a:cubicBezTo>
                    <a:cubicBezTo>
                      <a:pt x="64" y="41"/>
                      <a:pt x="64" y="40"/>
                      <a:pt x="64" y="40"/>
                    </a:cubicBezTo>
                    <a:cubicBezTo>
                      <a:pt x="64" y="39"/>
                      <a:pt x="64" y="39"/>
                      <a:pt x="64" y="39"/>
                    </a:cubicBezTo>
                    <a:cubicBezTo>
                      <a:pt x="64" y="39"/>
                      <a:pt x="64" y="39"/>
                      <a:pt x="64" y="39"/>
                    </a:cubicBezTo>
                    <a:cubicBezTo>
                      <a:pt x="64" y="38"/>
                      <a:pt x="64" y="38"/>
                      <a:pt x="64" y="38"/>
                    </a:cubicBezTo>
                    <a:cubicBezTo>
                      <a:pt x="64" y="37"/>
                      <a:pt x="64" y="37"/>
                      <a:pt x="64" y="36"/>
                    </a:cubicBezTo>
                    <a:cubicBezTo>
                      <a:pt x="65" y="36"/>
                      <a:pt x="65" y="36"/>
                      <a:pt x="65" y="36"/>
                    </a:cubicBezTo>
                    <a:cubicBezTo>
                      <a:pt x="65" y="36"/>
                      <a:pt x="65" y="36"/>
                      <a:pt x="66" y="35"/>
                    </a:cubicBezTo>
                    <a:cubicBezTo>
                      <a:pt x="66" y="35"/>
                      <a:pt x="66" y="34"/>
                      <a:pt x="66" y="34"/>
                    </a:cubicBezTo>
                    <a:cubicBezTo>
                      <a:pt x="66" y="34"/>
                      <a:pt x="67" y="34"/>
                      <a:pt x="67" y="34"/>
                    </a:cubicBezTo>
                    <a:cubicBezTo>
                      <a:pt x="67" y="33"/>
                      <a:pt x="67" y="33"/>
                      <a:pt x="67" y="32"/>
                    </a:cubicBezTo>
                    <a:cubicBezTo>
                      <a:pt x="67" y="32"/>
                      <a:pt x="67" y="32"/>
                      <a:pt x="66" y="31"/>
                    </a:cubicBezTo>
                    <a:cubicBezTo>
                      <a:pt x="66" y="31"/>
                      <a:pt x="65" y="32"/>
                      <a:pt x="65" y="32"/>
                    </a:cubicBezTo>
                    <a:cubicBezTo>
                      <a:pt x="64" y="32"/>
                      <a:pt x="64" y="31"/>
                      <a:pt x="63" y="32"/>
                    </a:cubicBezTo>
                    <a:cubicBezTo>
                      <a:pt x="63" y="32"/>
                      <a:pt x="63" y="32"/>
                      <a:pt x="63" y="32"/>
                    </a:cubicBezTo>
                    <a:cubicBezTo>
                      <a:pt x="63" y="32"/>
                      <a:pt x="62" y="32"/>
                      <a:pt x="62" y="32"/>
                    </a:cubicBezTo>
                    <a:cubicBezTo>
                      <a:pt x="62" y="32"/>
                      <a:pt x="61" y="33"/>
                      <a:pt x="61" y="33"/>
                    </a:cubicBezTo>
                    <a:cubicBezTo>
                      <a:pt x="61" y="33"/>
                      <a:pt x="60" y="33"/>
                      <a:pt x="60" y="33"/>
                    </a:cubicBezTo>
                    <a:cubicBezTo>
                      <a:pt x="60" y="33"/>
                      <a:pt x="59" y="33"/>
                      <a:pt x="59" y="33"/>
                    </a:cubicBezTo>
                    <a:cubicBezTo>
                      <a:pt x="58" y="33"/>
                      <a:pt x="58" y="33"/>
                      <a:pt x="58" y="34"/>
                    </a:cubicBezTo>
                    <a:cubicBezTo>
                      <a:pt x="58" y="34"/>
                      <a:pt x="58" y="34"/>
                      <a:pt x="58" y="35"/>
                    </a:cubicBezTo>
                    <a:cubicBezTo>
                      <a:pt x="57" y="35"/>
                      <a:pt x="58" y="36"/>
                      <a:pt x="57" y="36"/>
                    </a:cubicBezTo>
                    <a:cubicBezTo>
                      <a:pt x="57" y="37"/>
                      <a:pt x="57" y="37"/>
                      <a:pt x="57" y="37"/>
                    </a:cubicBezTo>
                    <a:cubicBezTo>
                      <a:pt x="57" y="37"/>
                      <a:pt x="57" y="37"/>
                      <a:pt x="57" y="37"/>
                    </a:cubicBezTo>
                    <a:cubicBezTo>
                      <a:pt x="56" y="37"/>
                      <a:pt x="56" y="38"/>
                      <a:pt x="56" y="38"/>
                    </a:cubicBezTo>
                    <a:cubicBezTo>
                      <a:pt x="56" y="38"/>
                      <a:pt x="56" y="39"/>
                      <a:pt x="56" y="39"/>
                    </a:cubicBezTo>
                    <a:cubicBezTo>
                      <a:pt x="56" y="39"/>
                      <a:pt x="56" y="39"/>
                      <a:pt x="56" y="39"/>
                    </a:cubicBezTo>
                    <a:cubicBezTo>
                      <a:pt x="56" y="39"/>
                      <a:pt x="56" y="39"/>
                      <a:pt x="56" y="39"/>
                    </a:cubicBezTo>
                    <a:cubicBezTo>
                      <a:pt x="55" y="39"/>
                      <a:pt x="55" y="39"/>
                      <a:pt x="55" y="39"/>
                    </a:cubicBezTo>
                    <a:cubicBezTo>
                      <a:pt x="54" y="39"/>
                      <a:pt x="54" y="39"/>
                      <a:pt x="54" y="39"/>
                    </a:cubicBezTo>
                    <a:cubicBezTo>
                      <a:pt x="54" y="40"/>
                      <a:pt x="55" y="40"/>
                      <a:pt x="54" y="41"/>
                    </a:cubicBezTo>
                    <a:cubicBezTo>
                      <a:pt x="54" y="41"/>
                      <a:pt x="54" y="41"/>
                      <a:pt x="53" y="41"/>
                    </a:cubicBezTo>
                    <a:cubicBezTo>
                      <a:pt x="53" y="40"/>
                      <a:pt x="53" y="40"/>
                      <a:pt x="53" y="40"/>
                    </a:cubicBezTo>
                    <a:cubicBezTo>
                      <a:pt x="52" y="40"/>
                      <a:pt x="52" y="40"/>
                      <a:pt x="52" y="40"/>
                    </a:cubicBezTo>
                    <a:cubicBezTo>
                      <a:pt x="52" y="40"/>
                      <a:pt x="51" y="40"/>
                      <a:pt x="51" y="40"/>
                    </a:cubicBezTo>
                    <a:cubicBezTo>
                      <a:pt x="51" y="40"/>
                      <a:pt x="50" y="40"/>
                      <a:pt x="50" y="41"/>
                    </a:cubicBezTo>
                    <a:cubicBezTo>
                      <a:pt x="50" y="41"/>
                      <a:pt x="49" y="41"/>
                      <a:pt x="49" y="41"/>
                    </a:cubicBezTo>
                    <a:cubicBezTo>
                      <a:pt x="48" y="41"/>
                      <a:pt x="48" y="41"/>
                      <a:pt x="48" y="41"/>
                    </a:cubicBezTo>
                    <a:cubicBezTo>
                      <a:pt x="47" y="41"/>
                      <a:pt x="47" y="41"/>
                      <a:pt x="46" y="41"/>
                    </a:cubicBezTo>
                    <a:cubicBezTo>
                      <a:pt x="46" y="41"/>
                      <a:pt x="46" y="41"/>
                      <a:pt x="46" y="41"/>
                    </a:cubicBezTo>
                    <a:cubicBezTo>
                      <a:pt x="46" y="40"/>
                      <a:pt x="45" y="40"/>
                      <a:pt x="45" y="40"/>
                    </a:cubicBezTo>
                    <a:cubicBezTo>
                      <a:pt x="44" y="40"/>
                      <a:pt x="44" y="40"/>
                      <a:pt x="44" y="40"/>
                    </a:cubicBezTo>
                    <a:cubicBezTo>
                      <a:pt x="43" y="40"/>
                      <a:pt x="43" y="40"/>
                      <a:pt x="43" y="39"/>
                    </a:cubicBezTo>
                    <a:cubicBezTo>
                      <a:pt x="43" y="39"/>
                      <a:pt x="43" y="39"/>
                      <a:pt x="43" y="39"/>
                    </a:cubicBezTo>
                    <a:cubicBezTo>
                      <a:pt x="43" y="39"/>
                      <a:pt x="43" y="39"/>
                      <a:pt x="43" y="38"/>
                    </a:cubicBezTo>
                    <a:cubicBezTo>
                      <a:pt x="43" y="38"/>
                      <a:pt x="43" y="38"/>
                      <a:pt x="43" y="38"/>
                    </a:cubicBezTo>
                    <a:cubicBezTo>
                      <a:pt x="43" y="37"/>
                      <a:pt x="43" y="37"/>
                      <a:pt x="43" y="37"/>
                    </a:cubicBezTo>
                    <a:cubicBezTo>
                      <a:pt x="43" y="37"/>
                      <a:pt x="43" y="36"/>
                      <a:pt x="43" y="36"/>
                    </a:cubicBezTo>
                    <a:cubicBezTo>
                      <a:pt x="42" y="36"/>
                      <a:pt x="42" y="35"/>
                      <a:pt x="42" y="35"/>
                    </a:cubicBezTo>
                    <a:cubicBezTo>
                      <a:pt x="42" y="35"/>
                      <a:pt x="42" y="35"/>
                      <a:pt x="41" y="35"/>
                    </a:cubicBezTo>
                    <a:cubicBezTo>
                      <a:pt x="41" y="34"/>
                      <a:pt x="41" y="34"/>
                      <a:pt x="41" y="33"/>
                    </a:cubicBezTo>
                    <a:cubicBezTo>
                      <a:pt x="41" y="33"/>
                      <a:pt x="41" y="32"/>
                      <a:pt x="41" y="32"/>
                    </a:cubicBezTo>
                    <a:cubicBezTo>
                      <a:pt x="40" y="31"/>
                      <a:pt x="40" y="31"/>
                      <a:pt x="40" y="30"/>
                    </a:cubicBezTo>
                    <a:cubicBezTo>
                      <a:pt x="40" y="30"/>
                      <a:pt x="40" y="29"/>
                      <a:pt x="40" y="28"/>
                    </a:cubicBezTo>
                    <a:cubicBezTo>
                      <a:pt x="40" y="28"/>
                      <a:pt x="41" y="28"/>
                      <a:pt x="41" y="28"/>
                    </a:cubicBezTo>
                    <a:cubicBezTo>
                      <a:pt x="41" y="26"/>
                      <a:pt x="41" y="26"/>
                      <a:pt x="41" y="26"/>
                    </a:cubicBezTo>
                    <a:cubicBezTo>
                      <a:pt x="41" y="26"/>
                      <a:pt x="41" y="26"/>
                      <a:pt x="41" y="26"/>
                    </a:cubicBezTo>
                    <a:cubicBezTo>
                      <a:pt x="41" y="25"/>
                      <a:pt x="41" y="25"/>
                      <a:pt x="41" y="24"/>
                    </a:cubicBezTo>
                    <a:cubicBezTo>
                      <a:pt x="42" y="23"/>
                      <a:pt x="42" y="23"/>
                      <a:pt x="42" y="23"/>
                    </a:cubicBezTo>
                    <a:cubicBezTo>
                      <a:pt x="42" y="22"/>
                      <a:pt x="42" y="22"/>
                      <a:pt x="42" y="22"/>
                    </a:cubicBezTo>
                    <a:cubicBezTo>
                      <a:pt x="43" y="21"/>
                      <a:pt x="43" y="21"/>
                      <a:pt x="43" y="21"/>
                    </a:cubicBezTo>
                    <a:cubicBezTo>
                      <a:pt x="44" y="20"/>
                      <a:pt x="44" y="20"/>
                      <a:pt x="44" y="20"/>
                    </a:cubicBezTo>
                    <a:cubicBezTo>
                      <a:pt x="44" y="19"/>
                      <a:pt x="44" y="19"/>
                      <a:pt x="44" y="19"/>
                    </a:cubicBezTo>
                    <a:cubicBezTo>
                      <a:pt x="44" y="19"/>
                      <a:pt x="44" y="19"/>
                      <a:pt x="44" y="19"/>
                    </a:cubicBezTo>
                    <a:cubicBezTo>
                      <a:pt x="43" y="19"/>
                      <a:pt x="43" y="19"/>
                      <a:pt x="43" y="19"/>
                    </a:cubicBezTo>
                    <a:cubicBezTo>
                      <a:pt x="43" y="19"/>
                      <a:pt x="43" y="19"/>
                      <a:pt x="42" y="19"/>
                    </a:cubicBezTo>
                    <a:cubicBezTo>
                      <a:pt x="42" y="19"/>
                      <a:pt x="42" y="19"/>
                      <a:pt x="41" y="19"/>
                    </a:cubicBezTo>
                    <a:cubicBezTo>
                      <a:pt x="40" y="18"/>
                      <a:pt x="40" y="18"/>
                      <a:pt x="39" y="18"/>
                    </a:cubicBezTo>
                    <a:cubicBezTo>
                      <a:pt x="39" y="18"/>
                      <a:pt x="38" y="17"/>
                      <a:pt x="38" y="17"/>
                    </a:cubicBezTo>
                    <a:cubicBezTo>
                      <a:pt x="38" y="17"/>
                      <a:pt x="39" y="17"/>
                      <a:pt x="39" y="16"/>
                    </a:cubicBezTo>
                    <a:cubicBezTo>
                      <a:pt x="39" y="16"/>
                      <a:pt x="38" y="16"/>
                      <a:pt x="38" y="15"/>
                    </a:cubicBezTo>
                    <a:cubicBezTo>
                      <a:pt x="38" y="15"/>
                      <a:pt x="38" y="15"/>
                      <a:pt x="38" y="14"/>
                    </a:cubicBezTo>
                    <a:cubicBezTo>
                      <a:pt x="38" y="14"/>
                      <a:pt x="38" y="14"/>
                      <a:pt x="38" y="13"/>
                    </a:cubicBezTo>
                    <a:cubicBezTo>
                      <a:pt x="38" y="13"/>
                      <a:pt x="38" y="13"/>
                      <a:pt x="38" y="13"/>
                    </a:cubicBezTo>
                    <a:cubicBezTo>
                      <a:pt x="38" y="13"/>
                      <a:pt x="37" y="13"/>
                      <a:pt x="37" y="13"/>
                    </a:cubicBezTo>
                    <a:cubicBezTo>
                      <a:pt x="37" y="12"/>
                      <a:pt x="37" y="12"/>
                      <a:pt x="37" y="11"/>
                    </a:cubicBezTo>
                    <a:cubicBezTo>
                      <a:pt x="37" y="11"/>
                      <a:pt x="37" y="11"/>
                      <a:pt x="37" y="10"/>
                    </a:cubicBezTo>
                    <a:cubicBezTo>
                      <a:pt x="36" y="10"/>
                      <a:pt x="37" y="10"/>
                      <a:pt x="36" y="9"/>
                    </a:cubicBezTo>
                    <a:cubicBezTo>
                      <a:pt x="36" y="9"/>
                      <a:pt x="36" y="9"/>
                      <a:pt x="36" y="8"/>
                    </a:cubicBezTo>
                    <a:cubicBezTo>
                      <a:pt x="36" y="8"/>
                      <a:pt x="35" y="8"/>
                      <a:pt x="35" y="8"/>
                    </a:cubicBezTo>
                    <a:cubicBezTo>
                      <a:pt x="34" y="8"/>
                      <a:pt x="34" y="8"/>
                      <a:pt x="33" y="8"/>
                    </a:cubicBezTo>
                    <a:cubicBezTo>
                      <a:pt x="33" y="8"/>
                      <a:pt x="33" y="8"/>
                      <a:pt x="32" y="8"/>
                    </a:cubicBezTo>
                    <a:cubicBezTo>
                      <a:pt x="32" y="8"/>
                      <a:pt x="32" y="8"/>
                      <a:pt x="32" y="8"/>
                    </a:cubicBezTo>
                    <a:cubicBezTo>
                      <a:pt x="31" y="9"/>
                      <a:pt x="32" y="9"/>
                      <a:pt x="31" y="9"/>
                    </a:cubicBezTo>
                    <a:cubicBezTo>
                      <a:pt x="31" y="10"/>
                      <a:pt x="31" y="10"/>
                      <a:pt x="31" y="10"/>
                    </a:cubicBezTo>
                    <a:cubicBezTo>
                      <a:pt x="30" y="10"/>
                      <a:pt x="30" y="10"/>
                      <a:pt x="29" y="10"/>
                    </a:cubicBezTo>
                    <a:cubicBezTo>
                      <a:pt x="29" y="10"/>
                      <a:pt x="29" y="9"/>
                      <a:pt x="28" y="9"/>
                    </a:cubicBezTo>
                    <a:cubicBezTo>
                      <a:pt x="27" y="8"/>
                      <a:pt x="27" y="8"/>
                      <a:pt x="27" y="8"/>
                    </a:cubicBezTo>
                    <a:cubicBezTo>
                      <a:pt x="27" y="8"/>
                      <a:pt x="27" y="8"/>
                      <a:pt x="27" y="7"/>
                    </a:cubicBezTo>
                    <a:cubicBezTo>
                      <a:pt x="27" y="7"/>
                      <a:pt x="28" y="7"/>
                      <a:pt x="27" y="6"/>
                    </a:cubicBezTo>
                    <a:cubicBezTo>
                      <a:pt x="27" y="6"/>
                      <a:pt x="27" y="6"/>
                      <a:pt x="27" y="5"/>
                    </a:cubicBezTo>
                    <a:cubicBezTo>
                      <a:pt x="27" y="5"/>
                      <a:pt x="27" y="5"/>
                      <a:pt x="26" y="4"/>
                    </a:cubicBezTo>
                    <a:cubicBezTo>
                      <a:pt x="26" y="4"/>
                      <a:pt x="26" y="4"/>
                      <a:pt x="26" y="4"/>
                    </a:cubicBezTo>
                    <a:cubicBezTo>
                      <a:pt x="25" y="3"/>
                      <a:pt x="25" y="3"/>
                      <a:pt x="25" y="3"/>
                    </a:cubicBezTo>
                    <a:cubicBezTo>
                      <a:pt x="25" y="3"/>
                      <a:pt x="25" y="3"/>
                      <a:pt x="25" y="2"/>
                    </a:cubicBezTo>
                    <a:cubicBezTo>
                      <a:pt x="20" y="3"/>
                      <a:pt x="20" y="3"/>
                      <a:pt x="20" y="3"/>
                    </a:cubicBezTo>
                    <a:cubicBezTo>
                      <a:pt x="20" y="4"/>
                      <a:pt x="20" y="4"/>
                      <a:pt x="20" y="4"/>
                    </a:cubicBezTo>
                    <a:cubicBezTo>
                      <a:pt x="13" y="4"/>
                      <a:pt x="13" y="4"/>
                      <a:pt x="13" y="4"/>
                    </a:cubicBezTo>
                    <a:cubicBezTo>
                      <a:pt x="13" y="4"/>
                      <a:pt x="13" y="4"/>
                      <a:pt x="12" y="4"/>
                    </a:cubicBezTo>
                    <a:cubicBezTo>
                      <a:pt x="12" y="4"/>
                      <a:pt x="12" y="3"/>
                      <a:pt x="11" y="3"/>
                    </a:cubicBezTo>
                    <a:cubicBezTo>
                      <a:pt x="11" y="3"/>
                      <a:pt x="10" y="3"/>
                      <a:pt x="10" y="3"/>
                    </a:cubicBezTo>
                    <a:cubicBezTo>
                      <a:pt x="10" y="3"/>
                      <a:pt x="10" y="2"/>
                      <a:pt x="9" y="2"/>
                    </a:cubicBezTo>
                    <a:cubicBezTo>
                      <a:pt x="9" y="2"/>
                      <a:pt x="9" y="2"/>
                      <a:pt x="8" y="2"/>
                    </a:cubicBezTo>
                    <a:cubicBezTo>
                      <a:pt x="8" y="2"/>
                      <a:pt x="8" y="2"/>
                      <a:pt x="8" y="2"/>
                    </a:cubicBezTo>
                    <a:cubicBezTo>
                      <a:pt x="8" y="1"/>
                      <a:pt x="7" y="2"/>
                      <a:pt x="7" y="1"/>
                    </a:cubicBezTo>
                    <a:cubicBezTo>
                      <a:pt x="7" y="1"/>
                      <a:pt x="7" y="1"/>
                      <a:pt x="7" y="1"/>
                    </a:cubicBezTo>
                    <a:cubicBezTo>
                      <a:pt x="6" y="1"/>
                      <a:pt x="6" y="1"/>
                      <a:pt x="6" y="1"/>
                    </a:cubicBezTo>
                    <a:cubicBezTo>
                      <a:pt x="5" y="1"/>
                      <a:pt x="5" y="1"/>
                      <a:pt x="5" y="1"/>
                    </a:cubicBezTo>
                    <a:cubicBezTo>
                      <a:pt x="6" y="0"/>
                      <a:pt x="6" y="0"/>
                      <a:pt x="6" y="0"/>
                    </a:cubicBezTo>
                    <a:cubicBezTo>
                      <a:pt x="5" y="0"/>
                      <a:pt x="5" y="0"/>
                      <a:pt x="5" y="0"/>
                    </a:cubicBezTo>
                    <a:cubicBezTo>
                      <a:pt x="5" y="0"/>
                      <a:pt x="4" y="0"/>
                      <a:pt x="4" y="0"/>
                    </a:cubicBezTo>
                    <a:cubicBezTo>
                      <a:pt x="3" y="0"/>
                      <a:pt x="2" y="0"/>
                      <a:pt x="2" y="0"/>
                    </a:cubicBezTo>
                    <a:cubicBezTo>
                      <a:pt x="0" y="0"/>
                      <a:pt x="0" y="0"/>
                      <a:pt x="0" y="0"/>
                    </a:cubicBezTo>
                    <a:cubicBezTo>
                      <a:pt x="0" y="0"/>
                      <a:pt x="0" y="1"/>
                      <a:pt x="0" y="1"/>
                    </a:cubicBezTo>
                    <a:cubicBezTo>
                      <a:pt x="0" y="2"/>
                      <a:pt x="0" y="2"/>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5" name="Freeform 14"/>
              <p:cNvSpPr>
                <a:spLocks/>
              </p:cNvSpPr>
              <p:nvPr/>
            </p:nvSpPr>
            <p:spPr bwMode="auto">
              <a:xfrm>
                <a:off x="2714627" y="2903539"/>
                <a:ext cx="87313" cy="119063"/>
              </a:xfrm>
              <a:custGeom>
                <a:avLst/>
                <a:gdLst>
                  <a:gd name="T0" fmla="*/ 2 w 8"/>
                  <a:gd name="T1" fmla="*/ 11 h 11"/>
                  <a:gd name="T2" fmla="*/ 3 w 8"/>
                  <a:gd name="T3" fmla="*/ 10 h 11"/>
                  <a:gd name="T4" fmla="*/ 4 w 8"/>
                  <a:gd name="T5" fmla="*/ 10 h 11"/>
                  <a:gd name="T6" fmla="*/ 6 w 8"/>
                  <a:gd name="T7" fmla="*/ 10 h 11"/>
                  <a:gd name="T8" fmla="*/ 6 w 8"/>
                  <a:gd name="T9" fmla="*/ 9 h 11"/>
                  <a:gd name="T10" fmla="*/ 7 w 8"/>
                  <a:gd name="T11" fmla="*/ 7 h 11"/>
                  <a:gd name="T12" fmla="*/ 7 w 8"/>
                  <a:gd name="T13" fmla="*/ 6 h 11"/>
                  <a:gd name="T14" fmla="*/ 8 w 8"/>
                  <a:gd name="T15" fmla="*/ 5 h 11"/>
                  <a:gd name="T16" fmla="*/ 8 w 8"/>
                  <a:gd name="T17" fmla="*/ 5 h 11"/>
                  <a:gd name="T18" fmla="*/ 7 w 8"/>
                  <a:gd name="T19" fmla="*/ 3 h 11"/>
                  <a:gd name="T20" fmla="*/ 7 w 8"/>
                  <a:gd name="T21" fmla="*/ 2 h 11"/>
                  <a:gd name="T22" fmla="*/ 6 w 8"/>
                  <a:gd name="T23" fmla="*/ 2 h 11"/>
                  <a:gd name="T24" fmla="*/ 5 w 8"/>
                  <a:gd name="T25" fmla="*/ 2 h 11"/>
                  <a:gd name="T26" fmla="*/ 4 w 8"/>
                  <a:gd name="T27" fmla="*/ 1 h 11"/>
                  <a:gd name="T28" fmla="*/ 3 w 8"/>
                  <a:gd name="T29" fmla="*/ 1 h 11"/>
                  <a:gd name="T30" fmla="*/ 2 w 8"/>
                  <a:gd name="T31" fmla="*/ 0 h 11"/>
                  <a:gd name="T32" fmla="*/ 2 w 8"/>
                  <a:gd name="T33" fmla="*/ 0 h 11"/>
                  <a:gd name="T34" fmla="*/ 2 w 8"/>
                  <a:gd name="T35" fmla="*/ 1 h 11"/>
                  <a:gd name="T36" fmla="*/ 1 w 8"/>
                  <a:gd name="T37" fmla="*/ 2 h 11"/>
                  <a:gd name="T38" fmla="*/ 1 w 8"/>
                  <a:gd name="T39" fmla="*/ 5 h 11"/>
                  <a:gd name="T40" fmla="*/ 2 w 8"/>
                  <a:gd name="T41" fmla="*/ 7 h 11"/>
                  <a:gd name="T42" fmla="*/ 2 w 8"/>
                  <a:gd name="T43" fmla="*/ 8 h 11"/>
                  <a:gd name="T44" fmla="*/ 1 w 8"/>
                  <a:gd name="T45" fmla="*/ 9 h 11"/>
                  <a:gd name="T46" fmla="*/ 0 w 8"/>
                  <a:gd name="T47" fmla="*/ 10 h 11"/>
                  <a:gd name="T48" fmla="*/ 0 w 8"/>
                  <a:gd name="T49" fmla="*/ 10 h 11"/>
                  <a:gd name="T50" fmla="*/ 1 w 8"/>
                  <a:gd name="T51" fmla="*/ 11 h 11"/>
                  <a:gd name="T52" fmla="*/ 2 w 8"/>
                  <a:gd name="T5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1">
                    <a:moveTo>
                      <a:pt x="2" y="11"/>
                    </a:moveTo>
                    <a:cubicBezTo>
                      <a:pt x="2" y="11"/>
                      <a:pt x="3" y="10"/>
                      <a:pt x="3" y="10"/>
                    </a:cubicBezTo>
                    <a:cubicBezTo>
                      <a:pt x="4" y="10"/>
                      <a:pt x="4" y="11"/>
                      <a:pt x="4" y="10"/>
                    </a:cubicBezTo>
                    <a:cubicBezTo>
                      <a:pt x="5" y="10"/>
                      <a:pt x="5" y="10"/>
                      <a:pt x="6" y="10"/>
                    </a:cubicBezTo>
                    <a:cubicBezTo>
                      <a:pt x="6" y="9"/>
                      <a:pt x="6" y="9"/>
                      <a:pt x="6" y="9"/>
                    </a:cubicBezTo>
                    <a:cubicBezTo>
                      <a:pt x="6" y="8"/>
                      <a:pt x="6" y="8"/>
                      <a:pt x="7" y="7"/>
                    </a:cubicBezTo>
                    <a:cubicBezTo>
                      <a:pt x="7" y="7"/>
                      <a:pt x="7" y="6"/>
                      <a:pt x="7" y="6"/>
                    </a:cubicBezTo>
                    <a:cubicBezTo>
                      <a:pt x="8" y="5"/>
                      <a:pt x="8" y="5"/>
                      <a:pt x="8" y="5"/>
                    </a:cubicBezTo>
                    <a:cubicBezTo>
                      <a:pt x="8" y="5"/>
                      <a:pt x="8" y="5"/>
                      <a:pt x="8" y="5"/>
                    </a:cubicBezTo>
                    <a:cubicBezTo>
                      <a:pt x="8" y="4"/>
                      <a:pt x="8" y="4"/>
                      <a:pt x="7" y="3"/>
                    </a:cubicBezTo>
                    <a:cubicBezTo>
                      <a:pt x="7" y="3"/>
                      <a:pt x="7" y="2"/>
                      <a:pt x="7" y="2"/>
                    </a:cubicBezTo>
                    <a:cubicBezTo>
                      <a:pt x="6" y="2"/>
                      <a:pt x="6" y="2"/>
                      <a:pt x="6" y="2"/>
                    </a:cubicBezTo>
                    <a:cubicBezTo>
                      <a:pt x="5" y="2"/>
                      <a:pt x="5" y="2"/>
                      <a:pt x="5" y="2"/>
                    </a:cubicBezTo>
                    <a:cubicBezTo>
                      <a:pt x="5" y="1"/>
                      <a:pt x="4" y="2"/>
                      <a:pt x="4" y="1"/>
                    </a:cubicBezTo>
                    <a:cubicBezTo>
                      <a:pt x="3" y="1"/>
                      <a:pt x="3" y="1"/>
                      <a:pt x="3" y="1"/>
                    </a:cubicBezTo>
                    <a:cubicBezTo>
                      <a:pt x="3" y="0"/>
                      <a:pt x="3" y="0"/>
                      <a:pt x="2" y="0"/>
                    </a:cubicBezTo>
                    <a:cubicBezTo>
                      <a:pt x="2" y="0"/>
                      <a:pt x="2" y="0"/>
                      <a:pt x="2" y="0"/>
                    </a:cubicBezTo>
                    <a:cubicBezTo>
                      <a:pt x="2" y="1"/>
                      <a:pt x="2" y="1"/>
                      <a:pt x="2" y="1"/>
                    </a:cubicBezTo>
                    <a:cubicBezTo>
                      <a:pt x="2" y="2"/>
                      <a:pt x="1" y="2"/>
                      <a:pt x="1" y="2"/>
                    </a:cubicBezTo>
                    <a:cubicBezTo>
                      <a:pt x="1" y="3"/>
                      <a:pt x="1" y="4"/>
                      <a:pt x="1" y="5"/>
                    </a:cubicBezTo>
                    <a:cubicBezTo>
                      <a:pt x="1" y="6"/>
                      <a:pt x="2" y="6"/>
                      <a:pt x="2" y="7"/>
                    </a:cubicBezTo>
                    <a:cubicBezTo>
                      <a:pt x="2" y="7"/>
                      <a:pt x="2" y="7"/>
                      <a:pt x="2" y="8"/>
                    </a:cubicBezTo>
                    <a:cubicBezTo>
                      <a:pt x="2" y="8"/>
                      <a:pt x="1" y="9"/>
                      <a:pt x="1" y="9"/>
                    </a:cubicBezTo>
                    <a:cubicBezTo>
                      <a:pt x="1" y="9"/>
                      <a:pt x="1" y="10"/>
                      <a:pt x="0" y="10"/>
                    </a:cubicBezTo>
                    <a:cubicBezTo>
                      <a:pt x="0" y="10"/>
                      <a:pt x="0" y="10"/>
                      <a:pt x="0" y="10"/>
                    </a:cubicBezTo>
                    <a:cubicBezTo>
                      <a:pt x="1" y="10"/>
                      <a:pt x="1" y="11"/>
                      <a:pt x="1" y="11"/>
                    </a:cubicBezTo>
                    <a:cubicBezTo>
                      <a:pt x="2" y="11"/>
                      <a:pt x="2" y="11"/>
                      <a:pt x="2"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6" name="Freeform 15"/>
              <p:cNvSpPr>
                <a:spLocks/>
              </p:cNvSpPr>
              <p:nvPr/>
            </p:nvSpPr>
            <p:spPr bwMode="auto">
              <a:xfrm>
                <a:off x="2217739" y="2708276"/>
                <a:ext cx="366713" cy="357188"/>
              </a:xfrm>
              <a:custGeom>
                <a:avLst/>
                <a:gdLst>
                  <a:gd name="T0" fmla="*/ 33 w 34"/>
                  <a:gd name="T1" fmla="*/ 10 h 33"/>
                  <a:gd name="T2" fmla="*/ 31 w 34"/>
                  <a:gd name="T3" fmla="*/ 9 h 33"/>
                  <a:gd name="T4" fmla="*/ 31 w 34"/>
                  <a:gd name="T5" fmla="*/ 7 h 33"/>
                  <a:gd name="T6" fmla="*/ 29 w 34"/>
                  <a:gd name="T7" fmla="*/ 6 h 33"/>
                  <a:gd name="T8" fmla="*/ 28 w 34"/>
                  <a:gd name="T9" fmla="*/ 6 h 33"/>
                  <a:gd name="T10" fmla="*/ 27 w 34"/>
                  <a:gd name="T11" fmla="*/ 5 h 33"/>
                  <a:gd name="T12" fmla="*/ 29 w 34"/>
                  <a:gd name="T13" fmla="*/ 4 h 33"/>
                  <a:gd name="T14" fmla="*/ 27 w 34"/>
                  <a:gd name="T15" fmla="*/ 3 h 33"/>
                  <a:gd name="T16" fmla="*/ 25 w 34"/>
                  <a:gd name="T17" fmla="*/ 4 h 33"/>
                  <a:gd name="T18" fmla="*/ 23 w 34"/>
                  <a:gd name="T19" fmla="*/ 4 h 33"/>
                  <a:gd name="T20" fmla="*/ 22 w 34"/>
                  <a:gd name="T21" fmla="*/ 6 h 33"/>
                  <a:gd name="T22" fmla="*/ 19 w 34"/>
                  <a:gd name="T23" fmla="*/ 4 h 33"/>
                  <a:gd name="T24" fmla="*/ 17 w 34"/>
                  <a:gd name="T25" fmla="*/ 4 h 33"/>
                  <a:gd name="T26" fmla="*/ 13 w 34"/>
                  <a:gd name="T27" fmla="*/ 4 h 33"/>
                  <a:gd name="T28" fmla="*/ 12 w 34"/>
                  <a:gd name="T29" fmla="*/ 2 h 33"/>
                  <a:gd name="T30" fmla="*/ 9 w 34"/>
                  <a:gd name="T31" fmla="*/ 2 h 33"/>
                  <a:gd name="T32" fmla="*/ 9 w 34"/>
                  <a:gd name="T33" fmla="*/ 0 h 33"/>
                  <a:gd name="T34" fmla="*/ 8 w 34"/>
                  <a:gd name="T35" fmla="*/ 1 h 33"/>
                  <a:gd name="T36" fmla="*/ 8 w 34"/>
                  <a:gd name="T37" fmla="*/ 2 h 33"/>
                  <a:gd name="T38" fmla="*/ 5 w 34"/>
                  <a:gd name="T39" fmla="*/ 3 h 33"/>
                  <a:gd name="T40" fmla="*/ 4 w 34"/>
                  <a:gd name="T41" fmla="*/ 3 h 33"/>
                  <a:gd name="T42" fmla="*/ 3 w 34"/>
                  <a:gd name="T43" fmla="*/ 2 h 33"/>
                  <a:gd name="T44" fmla="*/ 1 w 34"/>
                  <a:gd name="T45" fmla="*/ 4 h 33"/>
                  <a:gd name="T46" fmla="*/ 1 w 34"/>
                  <a:gd name="T47" fmla="*/ 7 h 33"/>
                  <a:gd name="T48" fmla="*/ 1 w 34"/>
                  <a:gd name="T49" fmla="*/ 9 h 33"/>
                  <a:gd name="T50" fmla="*/ 2 w 34"/>
                  <a:gd name="T51" fmla="*/ 11 h 33"/>
                  <a:gd name="T52" fmla="*/ 2 w 34"/>
                  <a:gd name="T53" fmla="*/ 14 h 33"/>
                  <a:gd name="T54" fmla="*/ 6 w 34"/>
                  <a:gd name="T55" fmla="*/ 15 h 33"/>
                  <a:gd name="T56" fmla="*/ 8 w 34"/>
                  <a:gd name="T57" fmla="*/ 16 h 33"/>
                  <a:gd name="T58" fmla="*/ 9 w 34"/>
                  <a:gd name="T59" fmla="*/ 17 h 33"/>
                  <a:gd name="T60" fmla="*/ 12 w 34"/>
                  <a:gd name="T61" fmla="*/ 17 h 33"/>
                  <a:gd name="T62" fmla="*/ 14 w 34"/>
                  <a:gd name="T63" fmla="*/ 17 h 33"/>
                  <a:gd name="T64" fmla="*/ 13 w 34"/>
                  <a:gd name="T65" fmla="*/ 20 h 33"/>
                  <a:gd name="T66" fmla="*/ 13 w 34"/>
                  <a:gd name="T67" fmla="*/ 24 h 33"/>
                  <a:gd name="T68" fmla="*/ 13 w 34"/>
                  <a:gd name="T69" fmla="*/ 26 h 33"/>
                  <a:gd name="T70" fmla="*/ 15 w 34"/>
                  <a:gd name="T71" fmla="*/ 28 h 33"/>
                  <a:gd name="T72" fmla="*/ 15 w 34"/>
                  <a:gd name="T73" fmla="*/ 31 h 33"/>
                  <a:gd name="T74" fmla="*/ 16 w 34"/>
                  <a:gd name="T75" fmla="*/ 32 h 33"/>
                  <a:gd name="T76" fmla="*/ 19 w 34"/>
                  <a:gd name="T77" fmla="*/ 33 h 33"/>
                  <a:gd name="T78" fmla="*/ 22 w 34"/>
                  <a:gd name="T79" fmla="*/ 30 h 33"/>
                  <a:gd name="T80" fmla="*/ 24 w 34"/>
                  <a:gd name="T81" fmla="*/ 28 h 33"/>
                  <a:gd name="T82" fmla="*/ 22 w 34"/>
                  <a:gd name="T83" fmla="*/ 26 h 33"/>
                  <a:gd name="T84" fmla="*/ 21 w 34"/>
                  <a:gd name="T85" fmla="*/ 23 h 33"/>
                  <a:gd name="T86" fmla="*/ 23 w 34"/>
                  <a:gd name="T87" fmla="*/ 23 h 33"/>
                  <a:gd name="T88" fmla="*/ 24 w 34"/>
                  <a:gd name="T89" fmla="*/ 24 h 33"/>
                  <a:gd name="T90" fmla="*/ 27 w 34"/>
                  <a:gd name="T91" fmla="*/ 23 h 33"/>
                  <a:gd name="T92" fmla="*/ 29 w 34"/>
                  <a:gd name="T93" fmla="*/ 22 h 33"/>
                  <a:gd name="T94" fmla="*/ 30 w 34"/>
                  <a:gd name="T95" fmla="*/ 21 h 33"/>
                  <a:gd name="T96" fmla="*/ 31 w 34"/>
                  <a:gd name="T97" fmla="*/ 20 h 33"/>
                  <a:gd name="T98" fmla="*/ 30 w 34"/>
                  <a:gd name="T99" fmla="*/ 17 h 33"/>
                  <a:gd name="T100" fmla="*/ 30 w 34"/>
                  <a:gd name="T101" fmla="*/ 15 h 33"/>
                  <a:gd name="T102" fmla="*/ 32 w 34"/>
                  <a:gd name="T103" fmla="*/ 14 h 33"/>
                  <a:gd name="T104" fmla="*/ 32 w 34"/>
                  <a:gd name="T105" fmla="*/ 13 h 33"/>
                  <a:gd name="T106" fmla="*/ 34 w 34"/>
                  <a:gd name="T107" fmla="*/ 11 h 33"/>
                  <a:gd name="T108" fmla="*/ 34 w 34"/>
                  <a:gd name="T10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 h="33">
                    <a:moveTo>
                      <a:pt x="34" y="10"/>
                    </a:moveTo>
                    <a:cubicBezTo>
                      <a:pt x="33" y="10"/>
                      <a:pt x="33" y="10"/>
                      <a:pt x="33" y="10"/>
                    </a:cubicBezTo>
                    <a:cubicBezTo>
                      <a:pt x="32" y="10"/>
                      <a:pt x="32" y="10"/>
                      <a:pt x="31" y="10"/>
                    </a:cubicBezTo>
                    <a:cubicBezTo>
                      <a:pt x="31" y="10"/>
                      <a:pt x="31" y="10"/>
                      <a:pt x="31" y="9"/>
                    </a:cubicBezTo>
                    <a:cubicBezTo>
                      <a:pt x="30" y="9"/>
                      <a:pt x="31" y="9"/>
                      <a:pt x="31" y="8"/>
                    </a:cubicBezTo>
                    <a:cubicBezTo>
                      <a:pt x="31" y="8"/>
                      <a:pt x="31" y="7"/>
                      <a:pt x="31" y="7"/>
                    </a:cubicBezTo>
                    <a:cubicBezTo>
                      <a:pt x="31" y="6"/>
                      <a:pt x="31" y="6"/>
                      <a:pt x="30" y="6"/>
                    </a:cubicBezTo>
                    <a:cubicBezTo>
                      <a:pt x="30" y="6"/>
                      <a:pt x="30" y="6"/>
                      <a:pt x="29" y="6"/>
                    </a:cubicBezTo>
                    <a:cubicBezTo>
                      <a:pt x="29" y="6"/>
                      <a:pt x="28" y="6"/>
                      <a:pt x="28" y="6"/>
                    </a:cubicBezTo>
                    <a:cubicBezTo>
                      <a:pt x="28" y="6"/>
                      <a:pt x="28" y="6"/>
                      <a:pt x="28" y="6"/>
                    </a:cubicBezTo>
                    <a:cubicBezTo>
                      <a:pt x="28" y="6"/>
                      <a:pt x="28" y="6"/>
                      <a:pt x="28" y="6"/>
                    </a:cubicBezTo>
                    <a:cubicBezTo>
                      <a:pt x="27" y="6"/>
                      <a:pt x="27" y="6"/>
                      <a:pt x="27" y="5"/>
                    </a:cubicBezTo>
                    <a:cubicBezTo>
                      <a:pt x="27" y="5"/>
                      <a:pt x="27" y="5"/>
                      <a:pt x="27" y="4"/>
                    </a:cubicBezTo>
                    <a:cubicBezTo>
                      <a:pt x="28" y="4"/>
                      <a:pt x="29" y="4"/>
                      <a:pt x="29" y="4"/>
                    </a:cubicBezTo>
                    <a:cubicBezTo>
                      <a:pt x="29" y="3"/>
                      <a:pt x="28" y="3"/>
                      <a:pt x="28" y="3"/>
                    </a:cubicBezTo>
                    <a:cubicBezTo>
                      <a:pt x="28" y="3"/>
                      <a:pt x="28" y="3"/>
                      <a:pt x="27" y="3"/>
                    </a:cubicBezTo>
                    <a:cubicBezTo>
                      <a:pt x="27" y="3"/>
                      <a:pt x="26" y="3"/>
                      <a:pt x="26" y="3"/>
                    </a:cubicBezTo>
                    <a:cubicBezTo>
                      <a:pt x="26" y="4"/>
                      <a:pt x="26" y="4"/>
                      <a:pt x="25" y="4"/>
                    </a:cubicBezTo>
                    <a:cubicBezTo>
                      <a:pt x="25" y="4"/>
                      <a:pt x="24" y="4"/>
                      <a:pt x="24" y="4"/>
                    </a:cubicBezTo>
                    <a:cubicBezTo>
                      <a:pt x="24" y="4"/>
                      <a:pt x="23" y="4"/>
                      <a:pt x="23" y="4"/>
                    </a:cubicBezTo>
                    <a:cubicBezTo>
                      <a:pt x="23" y="4"/>
                      <a:pt x="22" y="4"/>
                      <a:pt x="22" y="5"/>
                    </a:cubicBezTo>
                    <a:cubicBezTo>
                      <a:pt x="22" y="5"/>
                      <a:pt x="22" y="5"/>
                      <a:pt x="22" y="6"/>
                    </a:cubicBezTo>
                    <a:cubicBezTo>
                      <a:pt x="21" y="6"/>
                      <a:pt x="21" y="5"/>
                      <a:pt x="20" y="5"/>
                    </a:cubicBezTo>
                    <a:cubicBezTo>
                      <a:pt x="19" y="5"/>
                      <a:pt x="19" y="5"/>
                      <a:pt x="19" y="4"/>
                    </a:cubicBezTo>
                    <a:cubicBezTo>
                      <a:pt x="18" y="4"/>
                      <a:pt x="18" y="4"/>
                      <a:pt x="18" y="4"/>
                    </a:cubicBezTo>
                    <a:cubicBezTo>
                      <a:pt x="18" y="4"/>
                      <a:pt x="17" y="4"/>
                      <a:pt x="17" y="4"/>
                    </a:cubicBezTo>
                    <a:cubicBezTo>
                      <a:pt x="16" y="4"/>
                      <a:pt x="16" y="4"/>
                      <a:pt x="15" y="4"/>
                    </a:cubicBezTo>
                    <a:cubicBezTo>
                      <a:pt x="14" y="4"/>
                      <a:pt x="13" y="5"/>
                      <a:pt x="13" y="4"/>
                    </a:cubicBezTo>
                    <a:cubicBezTo>
                      <a:pt x="12" y="4"/>
                      <a:pt x="13" y="3"/>
                      <a:pt x="12" y="3"/>
                    </a:cubicBezTo>
                    <a:cubicBezTo>
                      <a:pt x="12" y="2"/>
                      <a:pt x="12" y="2"/>
                      <a:pt x="12" y="2"/>
                    </a:cubicBezTo>
                    <a:cubicBezTo>
                      <a:pt x="12" y="2"/>
                      <a:pt x="11" y="2"/>
                      <a:pt x="11" y="2"/>
                    </a:cubicBezTo>
                    <a:cubicBezTo>
                      <a:pt x="10" y="2"/>
                      <a:pt x="10" y="2"/>
                      <a:pt x="9" y="2"/>
                    </a:cubicBezTo>
                    <a:cubicBezTo>
                      <a:pt x="9" y="1"/>
                      <a:pt x="10" y="1"/>
                      <a:pt x="9" y="0"/>
                    </a:cubicBezTo>
                    <a:cubicBezTo>
                      <a:pt x="9" y="0"/>
                      <a:pt x="9" y="0"/>
                      <a:pt x="9" y="0"/>
                    </a:cubicBezTo>
                    <a:cubicBezTo>
                      <a:pt x="8" y="0"/>
                      <a:pt x="8" y="0"/>
                      <a:pt x="7" y="0"/>
                    </a:cubicBezTo>
                    <a:cubicBezTo>
                      <a:pt x="7" y="0"/>
                      <a:pt x="8" y="0"/>
                      <a:pt x="8" y="1"/>
                    </a:cubicBezTo>
                    <a:cubicBezTo>
                      <a:pt x="8" y="1"/>
                      <a:pt x="9" y="1"/>
                      <a:pt x="8" y="1"/>
                    </a:cubicBezTo>
                    <a:cubicBezTo>
                      <a:pt x="8" y="2"/>
                      <a:pt x="8" y="2"/>
                      <a:pt x="8" y="2"/>
                    </a:cubicBezTo>
                    <a:cubicBezTo>
                      <a:pt x="7" y="2"/>
                      <a:pt x="7" y="2"/>
                      <a:pt x="6" y="2"/>
                    </a:cubicBezTo>
                    <a:cubicBezTo>
                      <a:pt x="6" y="2"/>
                      <a:pt x="6" y="3"/>
                      <a:pt x="5" y="3"/>
                    </a:cubicBezTo>
                    <a:cubicBezTo>
                      <a:pt x="5" y="3"/>
                      <a:pt x="5" y="4"/>
                      <a:pt x="4" y="4"/>
                    </a:cubicBezTo>
                    <a:cubicBezTo>
                      <a:pt x="4" y="4"/>
                      <a:pt x="4" y="3"/>
                      <a:pt x="4" y="3"/>
                    </a:cubicBezTo>
                    <a:cubicBezTo>
                      <a:pt x="4" y="3"/>
                      <a:pt x="4" y="2"/>
                      <a:pt x="4" y="2"/>
                    </a:cubicBezTo>
                    <a:cubicBezTo>
                      <a:pt x="3" y="2"/>
                      <a:pt x="3" y="2"/>
                      <a:pt x="3" y="2"/>
                    </a:cubicBezTo>
                    <a:cubicBezTo>
                      <a:pt x="3" y="3"/>
                      <a:pt x="2" y="2"/>
                      <a:pt x="2" y="3"/>
                    </a:cubicBezTo>
                    <a:cubicBezTo>
                      <a:pt x="1" y="3"/>
                      <a:pt x="1" y="4"/>
                      <a:pt x="1" y="4"/>
                    </a:cubicBezTo>
                    <a:cubicBezTo>
                      <a:pt x="1" y="5"/>
                      <a:pt x="1" y="5"/>
                      <a:pt x="1" y="5"/>
                    </a:cubicBezTo>
                    <a:cubicBezTo>
                      <a:pt x="1" y="6"/>
                      <a:pt x="1" y="6"/>
                      <a:pt x="1" y="7"/>
                    </a:cubicBezTo>
                    <a:cubicBezTo>
                      <a:pt x="0" y="7"/>
                      <a:pt x="0" y="7"/>
                      <a:pt x="0" y="8"/>
                    </a:cubicBezTo>
                    <a:cubicBezTo>
                      <a:pt x="0" y="8"/>
                      <a:pt x="1" y="8"/>
                      <a:pt x="1" y="9"/>
                    </a:cubicBezTo>
                    <a:cubicBezTo>
                      <a:pt x="1" y="9"/>
                      <a:pt x="1" y="9"/>
                      <a:pt x="1" y="10"/>
                    </a:cubicBezTo>
                    <a:cubicBezTo>
                      <a:pt x="1" y="10"/>
                      <a:pt x="2" y="10"/>
                      <a:pt x="2" y="11"/>
                    </a:cubicBezTo>
                    <a:cubicBezTo>
                      <a:pt x="2" y="12"/>
                      <a:pt x="2" y="12"/>
                      <a:pt x="2" y="12"/>
                    </a:cubicBezTo>
                    <a:cubicBezTo>
                      <a:pt x="2" y="13"/>
                      <a:pt x="2" y="14"/>
                      <a:pt x="2" y="14"/>
                    </a:cubicBezTo>
                    <a:cubicBezTo>
                      <a:pt x="3" y="15"/>
                      <a:pt x="3" y="15"/>
                      <a:pt x="4" y="15"/>
                    </a:cubicBezTo>
                    <a:cubicBezTo>
                      <a:pt x="5" y="15"/>
                      <a:pt x="5" y="15"/>
                      <a:pt x="6" y="15"/>
                    </a:cubicBezTo>
                    <a:cubicBezTo>
                      <a:pt x="7" y="15"/>
                      <a:pt x="7" y="15"/>
                      <a:pt x="8" y="15"/>
                    </a:cubicBezTo>
                    <a:cubicBezTo>
                      <a:pt x="8" y="15"/>
                      <a:pt x="8" y="16"/>
                      <a:pt x="8" y="16"/>
                    </a:cubicBezTo>
                    <a:cubicBezTo>
                      <a:pt x="8" y="16"/>
                      <a:pt x="8" y="16"/>
                      <a:pt x="8" y="16"/>
                    </a:cubicBezTo>
                    <a:cubicBezTo>
                      <a:pt x="8" y="17"/>
                      <a:pt x="9" y="17"/>
                      <a:pt x="9" y="17"/>
                    </a:cubicBezTo>
                    <a:cubicBezTo>
                      <a:pt x="9" y="17"/>
                      <a:pt x="10" y="17"/>
                      <a:pt x="10" y="17"/>
                    </a:cubicBezTo>
                    <a:cubicBezTo>
                      <a:pt x="11" y="17"/>
                      <a:pt x="12" y="17"/>
                      <a:pt x="12" y="17"/>
                    </a:cubicBezTo>
                    <a:cubicBezTo>
                      <a:pt x="13" y="17"/>
                      <a:pt x="13" y="17"/>
                      <a:pt x="13" y="17"/>
                    </a:cubicBezTo>
                    <a:cubicBezTo>
                      <a:pt x="14" y="17"/>
                      <a:pt x="14" y="17"/>
                      <a:pt x="14" y="17"/>
                    </a:cubicBezTo>
                    <a:cubicBezTo>
                      <a:pt x="14" y="18"/>
                      <a:pt x="14" y="18"/>
                      <a:pt x="13" y="19"/>
                    </a:cubicBezTo>
                    <a:cubicBezTo>
                      <a:pt x="13" y="20"/>
                      <a:pt x="13" y="20"/>
                      <a:pt x="13" y="20"/>
                    </a:cubicBezTo>
                    <a:cubicBezTo>
                      <a:pt x="13" y="21"/>
                      <a:pt x="13" y="22"/>
                      <a:pt x="13" y="22"/>
                    </a:cubicBezTo>
                    <a:cubicBezTo>
                      <a:pt x="13" y="23"/>
                      <a:pt x="13" y="23"/>
                      <a:pt x="13" y="24"/>
                    </a:cubicBezTo>
                    <a:cubicBezTo>
                      <a:pt x="13" y="24"/>
                      <a:pt x="14" y="24"/>
                      <a:pt x="14" y="25"/>
                    </a:cubicBezTo>
                    <a:cubicBezTo>
                      <a:pt x="14" y="25"/>
                      <a:pt x="13" y="25"/>
                      <a:pt x="13" y="26"/>
                    </a:cubicBezTo>
                    <a:cubicBezTo>
                      <a:pt x="13" y="26"/>
                      <a:pt x="13" y="27"/>
                      <a:pt x="13" y="27"/>
                    </a:cubicBezTo>
                    <a:cubicBezTo>
                      <a:pt x="14" y="28"/>
                      <a:pt x="14" y="27"/>
                      <a:pt x="15" y="28"/>
                    </a:cubicBezTo>
                    <a:cubicBezTo>
                      <a:pt x="15" y="28"/>
                      <a:pt x="15" y="29"/>
                      <a:pt x="15" y="29"/>
                    </a:cubicBezTo>
                    <a:cubicBezTo>
                      <a:pt x="15" y="30"/>
                      <a:pt x="15" y="30"/>
                      <a:pt x="15" y="31"/>
                    </a:cubicBezTo>
                    <a:cubicBezTo>
                      <a:pt x="16" y="31"/>
                      <a:pt x="16" y="32"/>
                      <a:pt x="16" y="32"/>
                    </a:cubicBezTo>
                    <a:cubicBezTo>
                      <a:pt x="16" y="32"/>
                      <a:pt x="16" y="32"/>
                      <a:pt x="16" y="32"/>
                    </a:cubicBezTo>
                    <a:cubicBezTo>
                      <a:pt x="16" y="32"/>
                      <a:pt x="17" y="33"/>
                      <a:pt x="17" y="33"/>
                    </a:cubicBezTo>
                    <a:cubicBezTo>
                      <a:pt x="18" y="33"/>
                      <a:pt x="18" y="33"/>
                      <a:pt x="19" y="33"/>
                    </a:cubicBezTo>
                    <a:cubicBezTo>
                      <a:pt x="20" y="32"/>
                      <a:pt x="20" y="32"/>
                      <a:pt x="20" y="32"/>
                    </a:cubicBezTo>
                    <a:cubicBezTo>
                      <a:pt x="21" y="31"/>
                      <a:pt x="21" y="31"/>
                      <a:pt x="22" y="30"/>
                    </a:cubicBezTo>
                    <a:cubicBezTo>
                      <a:pt x="22" y="30"/>
                      <a:pt x="23" y="30"/>
                      <a:pt x="23" y="29"/>
                    </a:cubicBezTo>
                    <a:cubicBezTo>
                      <a:pt x="24" y="29"/>
                      <a:pt x="24" y="28"/>
                      <a:pt x="24" y="28"/>
                    </a:cubicBezTo>
                    <a:cubicBezTo>
                      <a:pt x="24" y="27"/>
                      <a:pt x="23" y="28"/>
                      <a:pt x="22" y="28"/>
                    </a:cubicBezTo>
                    <a:cubicBezTo>
                      <a:pt x="22" y="27"/>
                      <a:pt x="22" y="26"/>
                      <a:pt x="22" y="26"/>
                    </a:cubicBezTo>
                    <a:cubicBezTo>
                      <a:pt x="22" y="25"/>
                      <a:pt x="22" y="25"/>
                      <a:pt x="22" y="25"/>
                    </a:cubicBezTo>
                    <a:cubicBezTo>
                      <a:pt x="22" y="24"/>
                      <a:pt x="20" y="23"/>
                      <a:pt x="21" y="23"/>
                    </a:cubicBezTo>
                    <a:cubicBezTo>
                      <a:pt x="21" y="23"/>
                      <a:pt x="21" y="23"/>
                      <a:pt x="22" y="23"/>
                    </a:cubicBezTo>
                    <a:cubicBezTo>
                      <a:pt x="22" y="23"/>
                      <a:pt x="22" y="23"/>
                      <a:pt x="23" y="23"/>
                    </a:cubicBezTo>
                    <a:cubicBezTo>
                      <a:pt x="23" y="23"/>
                      <a:pt x="23" y="23"/>
                      <a:pt x="24" y="23"/>
                    </a:cubicBezTo>
                    <a:cubicBezTo>
                      <a:pt x="24" y="23"/>
                      <a:pt x="24" y="23"/>
                      <a:pt x="24" y="24"/>
                    </a:cubicBezTo>
                    <a:cubicBezTo>
                      <a:pt x="25" y="24"/>
                      <a:pt x="25" y="24"/>
                      <a:pt x="25" y="24"/>
                    </a:cubicBezTo>
                    <a:cubicBezTo>
                      <a:pt x="26" y="24"/>
                      <a:pt x="26" y="23"/>
                      <a:pt x="27" y="23"/>
                    </a:cubicBezTo>
                    <a:cubicBezTo>
                      <a:pt x="27" y="23"/>
                      <a:pt x="27" y="23"/>
                      <a:pt x="27" y="23"/>
                    </a:cubicBezTo>
                    <a:cubicBezTo>
                      <a:pt x="28" y="23"/>
                      <a:pt x="28" y="23"/>
                      <a:pt x="29" y="22"/>
                    </a:cubicBezTo>
                    <a:cubicBezTo>
                      <a:pt x="29" y="22"/>
                      <a:pt x="29" y="22"/>
                      <a:pt x="30" y="22"/>
                    </a:cubicBezTo>
                    <a:cubicBezTo>
                      <a:pt x="30" y="22"/>
                      <a:pt x="30" y="22"/>
                      <a:pt x="30" y="21"/>
                    </a:cubicBezTo>
                    <a:cubicBezTo>
                      <a:pt x="31" y="21"/>
                      <a:pt x="31" y="21"/>
                      <a:pt x="31" y="20"/>
                    </a:cubicBezTo>
                    <a:cubicBezTo>
                      <a:pt x="31" y="20"/>
                      <a:pt x="31" y="20"/>
                      <a:pt x="31" y="20"/>
                    </a:cubicBezTo>
                    <a:cubicBezTo>
                      <a:pt x="31" y="20"/>
                      <a:pt x="31" y="19"/>
                      <a:pt x="31" y="19"/>
                    </a:cubicBezTo>
                    <a:cubicBezTo>
                      <a:pt x="30" y="18"/>
                      <a:pt x="30" y="18"/>
                      <a:pt x="30" y="17"/>
                    </a:cubicBezTo>
                    <a:cubicBezTo>
                      <a:pt x="30" y="17"/>
                      <a:pt x="30" y="16"/>
                      <a:pt x="30" y="16"/>
                    </a:cubicBezTo>
                    <a:cubicBezTo>
                      <a:pt x="30" y="16"/>
                      <a:pt x="30" y="16"/>
                      <a:pt x="30" y="15"/>
                    </a:cubicBezTo>
                    <a:cubicBezTo>
                      <a:pt x="30" y="15"/>
                      <a:pt x="31" y="15"/>
                      <a:pt x="31" y="15"/>
                    </a:cubicBezTo>
                    <a:cubicBezTo>
                      <a:pt x="32" y="15"/>
                      <a:pt x="32" y="15"/>
                      <a:pt x="32" y="14"/>
                    </a:cubicBezTo>
                    <a:cubicBezTo>
                      <a:pt x="32" y="14"/>
                      <a:pt x="32" y="14"/>
                      <a:pt x="32" y="14"/>
                    </a:cubicBezTo>
                    <a:cubicBezTo>
                      <a:pt x="31" y="13"/>
                      <a:pt x="32" y="13"/>
                      <a:pt x="32" y="13"/>
                    </a:cubicBezTo>
                    <a:cubicBezTo>
                      <a:pt x="32" y="12"/>
                      <a:pt x="32" y="12"/>
                      <a:pt x="33" y="12"/>
                    </a:cubicBezTo>
                    <a:cubicBezTo>
                      <a:pt x="33" y="11"/>
                      <a:pt x="33" y="11"/>
                      <a:pt x="34" y="11"/>
                    </a:cubicBezTo>
                    <a:cubicBezTo>
                      <a:pt x="34" y="11"/>
                      <a:pt x="34" y="11"/>
                      <a:pt x="34" y="10"/>
                    </a:cubicBezTo>
                    <a:cubicBezTo>
                      <a:pt x="34" y="10"/>
                      <a:pt x="34" y="10"/>
                      <a:pt x="34"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7" name="Freeform 16"/>
              <p:cNvSpPr>
                <a:spLocks/>
              </p:cNvSpPr>
              <p:nvPr/>
            </p:nvSpPr>
            <p:spPr bwMode="auto">
              <a:xfrm>
                <a:off x="2693989" y="4027489"/>
                <a:ext cx="150813" cy="150813"/>
              </a:xfrm>
              <a:custGeom>
                <a:avLst/>
                <a:gdLst>
                  <a:gd name="T0" fmla="*/ 12 w 14"/>
                  <a:gd name="T1" fmla="*/ 7 h 14"/>
                  <a:gd name="T2" fmla="*/ 11 w 14"/>
                  <a:gd name="T3" fmla="*/ 6 h 14"/>
                  <a:gd name="T4" fmla="*/ 10 w 14"/>
                  <a:gd name="T5" fmla="*/ 4 h 14"/>
                  <a:gd name="T6" fmla="*/ 9 w 14"/>
                  <a:gd name="T7" fmla="*/ 4 h 14"/>
                  <a:gd name="T8" fmla="*/ 8 w 14"/>
                  <a:gd name="T9" fmla="*/ 4 h 14"/>
                  <a:gd name="T10" fmla="*/ 8 w 14"/>
                  <a:gd name="T11" fmla="*/ 3 h 14"/>
                  <a:gd name="T12" fmla="*/ 7 w 14"/>
                  <a:gd name="T13" fmla="*/ 3 h 14"/>
                  <a:gd name="T14" fmla="*/ 6 w 14"/>
                  <a:gd name="T15" fmla="*/ 1 h 14"/>
                  <a:gd name="T16" fmla="*/ 5 w 14"/>
                  <a:gd name="T17" fmla="*/ 2 h 14"/>
                  <a:gd name="T18" fmla="*/ 5 w 14"/>
                  <a:gd name="T19" fmla="*/ 2 h 14"/>
                  <a:gd name="T20" fmla="*/ 4 w 14"/>
                  <a:gd name="T21" fmla="*/ 1 h 14"/>
                  <a:gd name="T22" fmla="*/ 4 w 14"/>
                  <a:gd name="T23" fmla="*/ 0 h 14"/>
                  <a:gd name="T24" fmla="*/ 3 w 14"/>
                  <a:gd name="T25" fmla="*/ 0 h 14"/>
                  <a:gd name="T26" fmla="*/ 2 w 14"/>
                  <a:gd name="T27" fmla="*/ 0 h 14"/>
                  <a:gd name="T28" fmla="*/ 1 w 14"/>
                  <a:gd name="T29" fmla="*/ 0 h 14"/>
                  <a:gd name="T30" fmla="*/ 0 w 14"/>
                  <a:gd name="T31" fmla="*/ 0 h 14"/>
                  <a:gd name="T32" fmla="*/ 0 w 14"/>
                  <a:gd name="T33" fmla="*/ 0 h 14"/>
                  <a:gd name="T34" fmla="*/ 0 w 14"/>
                  <a:gd name="T35" fmla="*/ 0 h 14"/>
                  <a:gd name="T36" fmla="*/ 0 w 14"/>
                  <a:gd name="T37" fmla="*/ 1 h 14"/>
                  <a:gd name="T38" fmla="*/ 0 w 14"/>
                  <a:gd name="T39" fmla="*/ 3 h 14"/>
                  <a:gd name="T40" fmla="*/ 0 w 14"/>
                  <a:gd name="T41" fmla="*/ 4 h 14"/>
                  <a:gd name="T42" fmla="*/ 0 w 14"/>
                  <a:gd name="T43" fmla="*/ 6 h 14"/>
                  <a:gd name="T44" fmla="*/ 0 w 14"/>
                  <a:gd name="T45" fmla="*/ 7 h 14"/>
                  <a:gd name="T46" fmla="*/ 0 w 14"/>
                  <a:gd name="T47" fmla="*/ 8 h 14"/>
                  <a:gd name="T48" fmla="*/ 0 w 14"/>
                  <a:gd name="T49" fmla="*/ 9 h 14"/>
                  <a:gd name="T50" fmla="*/ 0 w 14"/>
                  <a:gd name="T51" fmla="*/ 10 h 14"/>
                  <a:gd name="T52" fmla="*/ 0 w 14"/>
                  <a:gd name="T53" fmla="*/ 11 h 14"/>
                  <a:gd name="T54" fmla="*/ 1 w 14"/>
                  <a:gd name="T55" fmla="*/ 11 h 14"/>
                  <a:gd name="T56" fmla="*/ 2 w 14"/>
                  <a:gd name="T57" fmla="*/ 12 h 14"/>
                  <a:gd name="T58" fmla="*/ 2 w 14"/>
                  <a:gd name="T59" fmla="*/ 12 h 14"/>
                  <a:gd name="T60" fmla="*/ 3 w 14"/>
                  <a:gd name="T61" fmla="*/ 12 h 14"/>
                  <a:gd name="T62" fmla="*/ 4 w 14"/>
                  <a:gd name="T63" fmla="*/ 12 h 14"/>
                  <a:gd name="T64" fmla="*/ 5 w 14"/>
                  <a:gd name="T65" fmla="*/ 13 h 14"/>
                  <a:gd name="T66" fmla="*/ 6 w 14"/>
                  <a:gd name="T67" fmla="*/ 14 h 14"/>
                  <a:gd name="T68" fmla="*/ 7 w 14"/>
                  <a:gd name="T69" fmla="*/ 13 h 14"/>
                  <a:gd name="T70" fmla="*/ 8 w 14"/>
                  <a:gd name="T71" fmla="*/ 13 h 14"/>
                  <a:gd name="T72" fmla="*/ 9 w 14"/>
                  <a:gd name="T73" fmla="*/ 13 h 14"/>
                  <a:gd name="T74" fmla="*/ 9 w 14"/>
                  <a:gd name="T75" fmla="*/ 14 h 14"/>
                  <a:gd name="T76" fmla="*/ 11 w 14"/>
                  <a:gd name="T77" fmla="*/ 13 h 14"/>
                  <a:gd name="T78" fmla="*/ 11 w 14"/>
                  <a:gd name="T79" fmla="*/ 12 h 14"/>
                  <a:gd name="T80" fmla="*/ 12 w 14"/>
                  <a:gd name="T81" fmla="*/ 11 h 14"/>
                  <a:gd name="T82" fmla="*/ 12 w 14"/>
                  <a:gd name="T83" fmla="*/ 10 h 14"/>
                  <a:gd name="T84" fmla="*/ 13 w 14"/>
                  <a:gd name="T85" fmla="*/ 9 h 14"/>
                  <a:gd name="T86" fmla="*/ 14 w 14"/>
                  <a:gd name="T87" fmla="*/ 8 h 14"/>
                  <a:gd name="T88" fmla="*/ 14 w 14"/>
                  <a:gd name="T89" fmla="*/ 8 h 14"/>
                  <a:gd name="T90" fmla="*/ 12 w 14"/>
                  <a:gd name="T9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14">
                    <a:moveTo>
                      <a:pt x="12" y="7"/>
                    </a:moveTo>
                    <a:cubicBezTo>
                      <a:pt x="11" y="7"/>
                      <a:pt x="11" y="6"/>
                      <a:pt x="11" y="6"/>
                    </a:cubicBezTo>
                    <a:cubicBezTo>
                      <a:pt x="11" y="5"/>
                      <a:pt x="11" y="5"/>
                      <a:pt x="10" y="4"/>
                    </a:cubicBezTo>
                    <a:cubicBezTo>
                      <a:pt x="10" y="4"/>
                      <a:pt x="10" y="5"/>
                      <a:pt x="9" y="4"/>
                    </a:cubicBezTo>
                    <a:cubicBezTo>
                      <a:pt x="9" y="4"/>
                      <a:pt x="9" y="4"/>
                      <a:pt x="8" y="4"/>
                    </a:cubicBezTo>
                    <a:cubicBezTo>
                      <a:pt x="8" y="3"/>
                      <a:pt x="8" y="3"/>
                      <a:pt x="8" y="3"/>
                    </a:cubicBezTo>
                    <a:cubicBezTo>
                      <a:pt x="7" y="3"/>
                      <a:pt x="7" y="3"/>
                      <a:pt x="7" y="3"/>
                    </a:cubicBezTo>
                    <a:cubicBezTo>
                      <a:pt x="6" y="2"/>
                      <a:pt x="6" y="2"/>
                      <a:pt x="6" y="1"/>
                    </a:cubicBezTo>
                    <a:cubicBezTo>
                      <a:pt x="6" y="1"/>
                      <a:pt x="5" y="1"/>
                      <a:pt x="5" y="2"/>
                    </a:cubicBezTo>
                    <a:cubicBezTo>
                      <a:pt x="5" y="2"/>
                      <a:pt x="5" y="2"/>
                      <a:pt x="5" y="2"/>
                    </a:cubicBezTo>
                    <a:cubicBezTo>
                      <a:pt x="4" y="2"/>
                      <a:pt x="4" y="2"/>
                      <a:pt x="4" y="1"/>
                    </a:cubicBezTo>
                    <a:cubicBezTo>
                      <a:pt x="4" y="1"/>
                      <a:pt x="4" y="0"/>
                      <a:pt x="4" y="0"/>
                    </a:cubicBezTo>
                    <a:cubicBezTo>
                      <a:pt x="4" y="0"/>
                      <a:pt x="3" y="0"/>
                      <a:pt x="3" y="0"/>
                    </a:cubicBezTo>
                    <a:cubicBezTo>
                      <a:pt x="3" y="0"/>
                      <a:pt x="2" y="0"/>
                      <a:pt x="2" y="0"/>
                    </a:cubicBezTo>
                    <a:cubicBezTo>
                      <a:pt x="2" y="0"/>
                      <a:pt x="2" y="0"/>
                      <a:pt x="1" y="0"/>
                    </a:cubicBezTo>
                    <a:cubicBezTo>
                      <a:pt x="0" y="0"/>
                      <a:pt x="0" y="0"/>
                      <a:pt x="0" y="0"/>
                    </a:cubicBezTo>
                    <a:cubicBezTo>
                      <a:pt x="0" y="0"/>
                      <a:pt x="0" y="0"/>
                      <a:pt x="0" y="0"/>
                    </a:cubicBezTo>
                    <a:cubicBezTo>
                      <a:pt x="0" y="0"/>
                      <a:pt x="0" y="0"/>
                      <a:pt x="0" y="0"/>
                    </a:cubicBezTo>
                    <a:cubicBezTo>
                      <a:pt x="0" y="1"/>
                      <a:pt x="0" y="1"/>
                      <a:pt x="0" y="1"/>
                    </a:cubicBezTo>
                    <a:cubicBezTo>
                      <a:pt x="0" y="2"/>
                      <a:pt x="0" y="2"/>
                      <a:pt x="0" y="3"/>
                    </a:cubicBezTo>
                    <a:cubicBezTo>
                      <a:pt x="0" y="3"/>
                      <a:pt x="0" y="4"/>
                      <a:pt x="0" y="4"/>
                    </a:cubicBezTo>
                    <a:cubicBezTo>
                      <a:pt x="0" y="5"/>
                      <a:pt x="0" y="5"/>
                      <a:pt x="0" y="6"/>
                    </a:cubicBezTo>
                    <a:cubicBezTo>
                      <a:pt x="0" y="6"/>
                      <a:pt x="0" y="6"/>
                      <a:pt x="0" y="7"/>
                    </a:cubicBezTo>
                    <a:cubicBezTo>
                      <a:pt x="0" y="7"/>
                      <a:pt x="0" y="8"/>
                      <a:pt x="0" y="8"/>
                    </a:cubicBezTo>
                    <a:cubicBezTo>
                      <a:pt x="0" y="8"/>
                      <a:pt x="0" y="9"/>
                      <a:pt x="0" y="9"/>
                    </a:cubicBezTo>
                    <a:cubicBezTo>
                      <a:pt x="0" y="9"/>
                      <a:pt x="0" y="10"/>
                      <a:pt x="0" y="10"/>
                    </a:cubicBezTo>
                    <a:cubicBezTo>
                      <a:pt x="0" y="10"/>
                      <a:pt x="0" y="11"/>
                      <a:pt x="0" y="11"/>
                    </a:cubicBezTo>
                    <a:cubicBezTo>
                      <a:pt x="1" y="11"/>
                      <a:pt x="1" y="11"/>
                      <a:pt x="1" y="11"/>
                    </a:cubicBezTo>
                    <a:cubicBezTo>
                      <a:pt x="1" y="11"/>
                      <a:pt x="1" y="11"/>
                      <a:pt x="2" y="12"/>
                    </a:cubicBezTo>
                    <a:cubicBezTo>
                      <a:pt x="2" y="12"/>
                      <a:pt x="2" y="12"/>
                      <a:pt x="2" y="12"/>
                    </a:cubicBezTo>
                    <a:cubicBezTo>
                      <a:pt x="2" y="12"/>
                      <a:pt x="3" y="12"/>
                      <a:pt x="3" y="12"/>
                    </a:cubicBezTo>
                    <a:cubicBezTo>
                      <a:pt x="3" y="12"/>
                      <a:pt x="4" y="12"/>
                      <a:pt x="4" y="12"/>
                    </a:cubicBezTo>
                    <a:cubicBezTo>
                      <a:pt x="5" y="13"/>
                      <a:pt x="5" y="13"/>
                      <a:pt x="5" y="13"/>
                    </a:cubicBezTo>
                    <a:cubicBezTo>
                      <a:pt x="5" y="13"/>
                      <a:pt x="6" y="13"/>
                      <a:pt x="6" y="14"/>
                    </a:cubicBezTo>
                    <a:cubicBezTo>
                      <a:pt x="6" y="14"/>
                      <a:pt x="7" y="13"/>
                      <a:pt x="7" y="13"/>
                    </a:cubicBezTo>
                    <a:cubicBezTo>
                      <a:pt x="7" y="13"/>
                      <a:pt x="8" y="13"/>
                      <a:pt x="8" y="13"/>
                    </a:cubicBezTo>
                    <a:cubicBezTo>
                      <a:pt x="8" y="13"/>
                      <a:pt x="8" y="13"/>
                      <a:pt x="9" y="13"/>
                    </a:cubicBezTo>
                    <a:cubicBezTo>
                      <a:pt x="9" y="13"/>
                      <a:pt x="9" y="14"/>
                      <a:pt x="9" y="14"/>
                    </a:cubicBezTo>
                    <a:cubicBezTo>
                      <a:pt x="10" y="14"/>
                      <a:pt x="10" y="13"/>
                      <a:pt x="11" y="13"/>
                    </a:cubicBezTo>
                    <a:cubicBezTo>
                      <a:pt x="11" y="12"/>
                      <a:pt x="11" y="12"/>
                      <a:pt x="11" y="12"/>
                    </a:cubicBezTo>
                    <a:cubicBezTo>
                      <a:pt x="12" y="12"/>
                      <a:pt x="12" y="12"/>
                      <a:pt x="12" y="11"/>
                    </a:cubicBezTo>
                    <a:cubicBezTo>
                      <a:pt x="12" y="11"/>
                      <a:pt x="12" y="11"/>
                      <a:pt x="12" y="10"/>
                    </a:cubicBezTo>
                    <a:cubicBezTo>
                      <a:pt x="13" y="10"/>
                      <a:pt x="13" y="9"/>
                      <a:pt x="13" y="9"/>
                    </a:cubicBezTo>
                    <a:cubicBezTo>
                      <a:pt x="14" y="9"/>
                      <a:pt x="14" y="8"/>
                      <a:pt x="14" y="8"/>
                    </a:cubicBezTo>
                    <a:cubicBezTo>
                      <a:pt x="14" y="8"/>
                      <a:pt x="14" y="8"/>
                      <a:pt x="14" y="8"/>
                    </a:cubicBezTo>
                    <a:cubicBezTo>
                      <a:pt x="13" y="8"/>
                      <a:pt x="12" y="8"/>
                      <a:pt x="12"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8" name="Freeform 17"/>
              <p:cNvSpPr>
                <a:spLocks/>
              </p:cNvSpPr>
              <p:nvPr/>
            </p:nvSpPr>
            <p:spPr bwMode="auto">
              <a:xfrm>
                <a:off x="3740152" y="2222501"/>
                <a:ext cx="238125" cy="193675"/>
              </a:xfrm>
              <a:custGeom>
                <a:avLst/>
                <a:gdLst>
                  <a:gd name="T0" fmla="*/ 13 w 22"/>
                  <a:gd name="T1" fmla="*/ 5 h 18"/>
                  <a:gd name="T2" fmla="*/ 22 w 22"/>
                  <a:gd name="T3" fmla="*/ 5 h 18"/>
                  <a:gd name="T4" fmla="*/ 22 w 22"/>
                  <a:gd name="T5" fmla="*/ 0 h 18"/>
                  <a:gd name="T6" fmla="*/ 21 w 22"/>
                  <a:gd name="T7" fmla="*/ 0 h 18"/>
                  <a:gd name="T8" fmla="*/ 10 w 22"/>
                  <a:gd name="T9" fmla="*/ 0 h 18"/>
                  <a:gd name="T10" fmla="*/ 10 w 22"/>
                  <a:gd name="T11" fmla="*/ 0 h 18"/>
                  <a:gd name="T12" fmla="*/ 10 w 22"/>
                  <a:gd name="T13" fmla="*/ 2 h 18"/>
                  <a:gd name="T14" fmla="*/ 9 w 22"/>
                  <a:gd name="T15" fmla="*/ 3 h 18"/>
                  <a:gd name="T16" fmla="*/ 8 w 22"/>
                  <a:gd name="T17" fmla="*/ 3 h 18"/>
                  <a:gd name="T18" fmla="*/ 7 w 22"/>
                  <a:gd name="T19" fmla="*/ 4 h 18"/>
                  <a:gd name="T20" fmla="*/ 6 w 22"/>
                  <a:gd name="T21" fmla="*/ 6 h 18"/>
                  <a:gd name="T22" fmla="*/ 6 w 22"/>
                  <a:gd name="T23" fmla="*/ 7 h 18"/>
                  <a:gd name="T24" fmla="*/ 6 w 22"/>
                  <a:gd name="T25" fmla="*/ 8 h 18"/>
                  <a:gd name="T26" fmla="*/ 5 w 22"/>
                  <a:gd name="T27" fmla="*/ 9 h 18"/>
                  <a:gd name="T28" fmla="*/ 4 w 22"/>
                  <a:gd name="T29" fmla="*/ 10 h 18"/>
                  <a:gd name="T30" fmla="*/ 4 w 22"/>
                  <a:gd name="T31" fmla="*/ 11 h 18"/>
                  <a:gd name="T32" fmla="*/ 3 w 22"/>
                  <a:gd name="T33" fmla="*/ 12 h 18"/>
                  <a:gd name="T34" fmla="*/ 3 w 22"/>
                  <a:gd name="T35" fmla="*/ 13 h 18"/>
                  <a:gd name="T36" fmla="*/ 2 w 22"/>
                  <a:gd name="T37" fmla="*/ 14 h 18"/>
                  <a:gd name="T38" fmla="*/ 1 w 22"/>
                  <a:gd name="T39" fmla="*/ 15 h 18"/>
                  <a:gd name="T40" fmla="*/ 1 w 22"/>
                  <a:gd name="T41" fmla="*/ 16 h 18"/>
                  <a:gd name="T42" fmla="*/ 0 w 22"/>
                  <a:gd name="T43" fmla="*/ 17 h 18"/>
                  <a:gd name="T44" fmla="*/ 0 w 22"/>
                  <a:gd name="T45" fmla="*/ 18 h 18"/>
                  <a:gd name="T46" fmla="*/ 0 w 22"/>
                  <a:gd name="T47" fmla="*/ 18 h 18"/>
                  <a:gd name="T48" fmla="*/ 11 w 22"/>
                  <a:gd name="T49" fmla="*/ 18 h 18"/>
                  <a:gd name="T50" fmla="*/ 11 w 22"/>
                  <a:gd name="T51" fmla="*/ 15 h 18"/>
                  <a:gd name="T52" fmla="*/ 11 w 22"/>
                  <a:gd name="T53" fmla="*/ 13 h 18"/>
                  <a:gd name="T54" fmla="*/ 11 w 22"/>
                  <a:gd name="T55" fmla="*/ 13 h 18"/>
                  <a:gd name="T56" fmla="*/ 12 w 22"/>
                  <a:gd name="T57" fmla="*/ 13 h 18"/>
                  <a:gd name="T58" fmla="*/ 13 w 22"/>
                  <a:gd name="T59" fmla="*/ 12 h 18"/>
                  <a:gd name="T60" fmla="*/ 13 w 22"/>
                  <a:gd name="T61"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18">
                    <a:moveTo>
                      <a:pt x="13" y="5"/>
                    </a:moveTo>
                    <a:cubicBezTo>
                      <a:pt x="22" y="5"/>
                      <a:pt x="22" y="5"/>
                      <a:pt x="22" y="5"/>
                    </a:cubicBezTo>
                    <a:cubicBezTo>
                      <a:pt x="22" y="0"/>
                      <a:pt x="22" y="0"/>
                      <a:pt x="22" y="0"/>
                    </a:cubicBezTo>
                    <a:cubicBezTo>
                      <a:pt x="21" y="0"/>
                      <a:pt x="21" y="0"/>
                      <a:pt x="21" y="0"/>
                    </a:cubicBezTo>
                    <a:cubicBezTo>
                      <a:pt x="10" y="0"/>
                      <a:pt x="10" y="0"/>
                      <a:pt x="10" y="0"/>
                    </a:cubicBezTo>
                    <a:cubicBezTo>
                      <a:pt x="10" y="0"/>
                      <a:pt x="10" y="0"/>
                      <a:pt x="10" y="0"/>
                    </a:cubicBezTo>
                    <a:cubicBezTo>
                      <a:pt x="10" y="1"/>
                      <a:pt x="10" y="1"/>
                      <a:pt x="10" y="2"/>
                    </a:cubicBezTo>
                    <a:cubicBezTo>
                      <a:pt x="9" y="2"/>
                      <a:pt x="9" y="3"/>
                      <a:pt x="9" y="3"/>
                    </a:cubicBezTo>
                    <a:cubicBezTo>
                      <a:pt x="8" y="3"/>
                      <a:pt x="8" y="3"/>
                      <a:pt x="8" y="3"/>
                    </a:cubicBezTo>
                    <a:cubicBezTo>
                      <a:pt x="8" y="4"/>
                      <a:pt x="7" y="4"/>
                      <a:pt x="7" y="4"/>
                    </a:cubicBezTo>
                    <a:cubicBezTo>
                      <a:pt x="7" y="5"/>
                      <a:pt x="7" y="5"/>
                      <a:pt x="6" y="6"/>
                    </a:cubicBezTo>
                    <a:cubicBezTo>
                      <a:pt x="6" y="6"/>
                      <a:pt x="6" y="6"/>
                      <a:pt x="6" y="7"/>
                    </a:cubicBezTo>
                    <a:cubicBezTo>
                      <a:pt x="6" y="8"/>
                      <a:pt x="7" y="8"/>
                      <a:pt x="6" y="8"/>
                    </a:cubicBezTo>
                    <a:cubicBezTo>
                      <a:pt x="6" y="9"/>
                      <a:pt x="6" y="9"/>
                      <a:pt x="5" y="9"/>
                    </a:cubicBezTo>
                    <a:cubicBezTo>
                      <a:pt x="5" y="9"/>
                      <a:pt x="5" y="9"/>
                      <a:pt x="4" y="10"/>
                    </a:cubicBezTo>
                    <a:cubicBezTo>
                      <a:pt x="4" y="10"/>
                      <a:pt x="4" y="10"/>
                      <a:pt x="4" y="11"/>
                    </a:cubicBezTo>
                    <a:cubicBezTo>
                      <a:pt x="3" y="11"/>
                      <a:pt x="3" y="11"/>
                      <a:pt x="3" y="12"/>
                    </a:cubicBezTo>
                    <a:cubicBezTo>
                      <a:pt x="3" y="12"/>
                      <a:pt x="3" y="12"/>
                      <a:pt x="3" y="13"/>
                    </a:cubicBezTo>
                    <a:cubicBezTo>
                      <a:pt x="2" y="14"/>
                      <a:pt x="2" y="14"/>
                      <a:pt x="2" y="14"/>
                    </a:cubicBezTo>
                    <a:cubicBezTo>
                      <a:pt x="2" y="15"/>
                      <a:pt x="2" y="15"/>
                      <a:pt x="1" y="15"/>
                    </a:cubicBezTo>
                    <a:cubicBezTo>
                      <a:pt x="1" y="16"/>
                      <a:pt x="1" y="16"/>
                      <a:pt x="1" y="16"/>
                    </a:cubicBezTo>
                    <a:cubicBezTo>
                      <a:pt x="0" y="16"/>
                      <a:pt x="0" y="17"/>
                      <a:pt x="0" y="17"/>
                    </a:cubicBezTo>
                    <a:cubicBezTo>
                      <a:pt x="0" y="17"/>
                      <a:pt x="0" y="18"/>
                      <a:pt x="0" y="18"/>
                    </a:cubicBezTo>
                    <a:cubicBezTo>
                      <a:pt x="0" y="18"/>
                      <a:pt x="0" y="18"/>
                      <a:pt x="0" y="18"/>
                    </a:cubicBezTo>
                    <a:cubicBezTo>
                      <a:pt x="11" y="18"/>
                      <a:pt x="11" y="18"/>
                      <a:pt x="11" y="18"/>
                    </a:cubicBezTo>
                    <a:cubicBezTo>
                      <a:pt x="11" y="15"/>
                      <a:pt x="11" y="15"/>
                      <a:pt x="11" y="15"/>
                    </a:cubicBezTo>
                    <a:cubicBezTo>
                      <a:pt x="10" y="14"/>
                      <a:pt x="10" y="14"/>
                      <a:pt x="11" y="13"/>
                    </a:cubicBezTo>
                    <a:cubicBezTo>
                      <a:pt x="11" y="13"/>
                      <a:pt x="11" y="13"/>
                      <a:pt x="11" y="13"/>
                    </a:cubicBezTo>
                    <a:cubicBezTo>
                      <a:pt x="12" y="13"/>
                      <a:pt x="12" y="13"/>
                      <a:pt x="12" y="13"/>
                    </a:cubicBezTo>
                    <a:cubicBezTo>
                      <a:pt x="13" y="13"/>
                      <a:pt x="13" y="12"/>
                      <a:pt x="13" y="12"/>
                    </a:cubicBezTo>
                    <a:cubicBezTo>
                      <a:pt x="13" y="5"/>
                      <a:pt x="13" y="5"/>
                      <a:pt x="13"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9" name="Freeform 18"/>
              <p:cNvSpPr>
                <a:spLocks/>
              </p:cNvSpPr>
              <p:nvPr/>
            </p:nvSpPr>
            <p:spPr bwMode="auto">
              <a:xfrm>
                <a:off x="4592639" y="1658939"/>
                <a:ext cx="98425" cy="98425"/>
              </a:xfrm>
              <a:custGeom>
                <a:avLst/>
                <a:gdLst>
                  <a:gd name="T0" fmla="*/ 3 w 9"/>
                  <a:gd name="T1" fmla="*/ 1 h 9"/>
                  <a:gd name="T2" fmla="*/ 2 w 9"/>
                  <a:gd name="T3" fmla="*/ 1 h 9"/>
                  <a:gd name="T4" fmla="*/ 1 w 9"/>
                  <a:gd name="T5" fmla="*/ 1 h 9"/>
                  <a:gd name="T6" fmla="*/ 0 w 9"/>
                  <a:gd name="T7" fmla="*/ 1 h 9"/>
                  <a:gd name="T8" fmla="*/ 0 w 9"/>
                  <a:gd name="T9" fmla="*/ 2 h 9"/>
                  <a:gd name="T10" fmla="*/ 1 w 9"/>
                  <a:gd name="T11" fmla="*/ 3 h 9"/>
                  <a:gd name="T12" fmla="*/ 1 w 9"/>
                  <a:gd name="T13" fmla="*/ 4 h 9"/>
                  <a:gd name="T14" fmla="*/ 1 w 9"/>
                  <a:gd name="T15" fmla="*/ 5 h 9"/>
                  <a:gd name="T16" fmla="*/ 2 w 9"/>
                  <a:gd name="T17" fmla="*/ 5 h 9"/>
                  <a:gd name="T18" fmla="*/ 2 w 9"/>
                  <a:gd name="T19" fmla="*/ 6 h 9"/>
                  <a:gd name="T20" fmla="*/ 2 w 9"/>
                  <a:gd name="T21" fmla="*/ 7 h 9"/>
                  <a:gd name="T22" fmla="*/ 3 w 9"/>
                  <a:gd name="T23" fmla="*/ 7 h 9"/>
                  <a:gd name="T24" fmla="*/ 4 w 9"/>
                  <a:gd name="T25" fmla="*/ 7 h 9"/>
                  <a:gd name="T26" fmla="*/ 5 w 9"/>
                  <a:gd name="T27" fmla="*/ 7 h 9"/>
                  <a:gd name="T28" fmla="*/ 6 w 9"/>
                  <a:gd name="T29" fmla="*/ 9 h 9"/>
                  <a:gd name="T30" fmla="*/ 6 w 9"/>
                  <a:gd name="T31" fmla="*/ 9 h 9"/>
                  <a:gd name="T32" fmla="*/ 6 w 9"/>
                  <a:gd name="T33" fmla="*/ 8 h 9"/>
                  <a:gd name="T34" fmla="*/ 7 w 9"/>
                  <a:gd name="T35" fmla="*/ 7 h 9"/>
                  <a:gd name="T36" fmla="*/ 8 w 9"/>
                  <a:gd name="T37" fmla="*/ 7 h 9"/>
                  <a:gd name="T38" fmla="*/ 9 w 9"/>
                  <a:gd name="T39" fmla="*/ 6 h 9"/>
                  <a:gd name="T40" fmla="*/ 9 w 9"/>
                  <a:gd name="T41" fmla="*/ 5 h 9"/>
                  <a:gd name="T42" fmla="*/ 8 w 9"/>
                  <a:gd name="T43" fmla="*/ 4 h 9"/>
                  <a:gd name="T44" fmla="*/ 9 w 9"/>
                  <a:gd name="T45" fmla="*/ 3 h 9"/>
                  <a:gd name="T46" fmla="*/ 8 w 9"/>
                  <a:gd name="T47" fmla="*/ 2 h 9"/>
                  <a:gd name="T48" fmla="*/ 7 w 9"/>
                  <a:gd name="T49" fmla="*/ 1 h 9"/>
                  <a:gd name="T50" fmla="*/ 7 w 9"/>
                  <a:gd name="T51" fmla="*/ 1 h 9"/>
                  <a:gd name="T52" fmla="*/ 6 w 9"/>
                  <a:gd name="T53" fmla="*/ 2 h 9"/>
                  <a:gd name="T54" fmla="*/ 6 w 9"/>
                  <a:gd name="T55" fmla="*/ 1 h 9"/>
                  <a:gd name="T56" fmla="*/ 5 w 9"/>
                  <a:gd name="T57" fmla="*/ 1 h 9"/>
                  <a:gd name="T58" fmla="*/ 4 w 9"/>
                  <a:gd name="T59" fmla="*/ 1 h 9"/>
                  <a:gd name="T60" fmla="*/ 3 w 9"/>
                  <a:gd name="T6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9">
                    <a:moveTo>
                      <a:pt x="3" y="1"/>
                    </a:moveTo>
                    <a:cubicBezTo>
                      <a:pt x="3" y="1"/>
                      <a:pt x="2" y="1"/>
                      <a:pt x="2" y="1"/>
                    </a:cubicBezTo>
                    <a:cubicBezTo>
                      <a:pt x="2" y="1"/>
                      <a:pt x="1" y="0"/>
                      <a:pt x="1" y="1"/>
                    </a:cubicBezTo>
                    <a:cubicBezTo>
                      <a:pt x="1" y="1"/>
                      <a:pt x="1" y="1"/>
                      <a:pt x="0" y="1"/>
                    </a:cubicBezTo>
                    <a:cubicBezTo>
                      <a:pt x="0" y="2"/>
                      <a:pt x="0" y="2"/>
                      <a:pt x="0" y="2"/>
                    </a:cubicBezTo>
                    <a:cubicBezTo>
                      <a:pt x="0" y="2"/>
                      <a:pt x="1" y="2"/>
                      <a:pt x="1" y="3"/>
                    </a:cubicBezTo>
                    <a:cubicBezTo>
                      <a:pt x="1" y="3"/>
                      <a:pt x="1" y="4"/>
                      <a:pt x="1" y="4"/>
                    </a:cubicBezTo>
                    <a:cubicBezTo>
                      <a:pt x="1" y="4"/>
                      <a:pt x="1" y="4"/>
                      <a:pt x="1" y="5"/>
                    </a:cubicBezTo>
                    <a:cubicBezTo>
                      <a:pt x="2" y="5"/>
                      <a:pt x="2" y="5"/>
                      <a:pt x="2" y="5"/>
                    </a:cubicBezTo>
                    <a:cubicBezTo>
                      <a:pt x="2" y="5"/>
                      <a:pt x="2" y="5"/>
                      <a:pt x="2" y="6"/>
                    </a:cubicBezTo>
                    <a:cubicBezTo>
                      <a:pt x="3" y="6"/>
                      <a:pt x="2" y="6"/>
                      <a:pt x="2" y="7"/>
                    </a:cubicBezTo>
                    <a:cubicBezTo>
                      <a:pt x="2" y="7"/>
                      <a:pt x="3" y="7"/>
                      <a:pt x="3" y="7"/>
                    </a:cubicBezTo>
                    <a:cubicBezTo>
                      <a:pt x="4" y="7"/>
                      <a:pt x="4" y="7"/>
                      <a:pt x="4" y="7"/>
                    </a:cubicBezTo>
                    <a:cubicBezTo>
                      <a:pt x="5" y="7"/>
                      <a:pt x="5" y="7"/>
                      <a:pt x="5" y="7"/>
                    </a:cubicBezTo>
                    <a:cubicBezTo>
                      <a:pt x="6" y="8"/>
                      <a:pt x="5" y="8"/>
                      <a:pt x="6" y="9"/>
                    </a:cubicBezTo>
                    <a:cubicBezTo>
                      <a:pt x="6" y="9"/>
                      <a:pt x="6" y="9"/>
                      <a:pt x="6" y="9"/>
                    </a:cubicBezTo>
                    <a:cubicBezTo>
                      <a:pt x="6" y="8"/>
                      <a:pt x="6" y="8"/>
                      <a:pt x="6" y="8"/>
                    </a:cubicBezTo>
                    <a:cubicBezTo>
                      <a:pt x="7" y="8"/>
                      <a:pt x="7" y="8"/>
                      <a:pt x="7" y="7"/>
                    </a:cubicBezTo>
                    <a:cubicBezTo>
                      <a:pt x="7" y="7"/>
                      <a:pt x="7" y="7"/>
                      <a:pt x="8" y="7"/>
                    </a:cubicBezTo>
                    <a:cubicBezTo>
                      <a:pt x="8" y="7"/>
                      <a:pt x="9" y="7"/>
                      <a:pt x="9" y="6"/>
                    </a:cubicBezTo>
                    <a:cubicBezTo>
                      <a:pt x="9" y="6"/>
                      <a:pt x="9" y="5"/>
                      <a:pt x="9" y="5"/>
                    </a:cubicBezTo>
                    <a:cubicBezTo>
                      <a:pt x="9" y="5"/>
                      <a:pt x="8" y="5"/>
                      <a:pt x="8" y="4"/>
                    </a:cubicBezTo>
                    <a:cubicBezTo>
                      <a:pt x="8" y="4"/>
                      <a:pt x="9" y="4"/>
                      <a:pt x="9" y="3"/>
                    </a:cubicBezTo>
                    <a:cubicBezTo>
                      <a:pt x="9" y="3"/>
                      <a:pt x="8" y="3"/>
                      <a:pt x="8" y="2"/>
                    </a:cubicBezTo>
                    <a:cubicBezTo>
                      <a:pt x="8" y="2"/>
                      <a:pt x="8" y="2"/>
                      <a:pt x="7" y="1"/>
                    </a:cubicBezTo>
                    <a:cubicBezTo>
                      <a:pt x="7" y="1"/>
                      <a:pt x="7" y="1"/>
                      <a:pt x="7" y="1"/>
                    </a:cubicBezTo>
                    <a:cubicBezTo>
                      <a:pt x="7" y="2"/>
                      <a:pt x="7" y="2"/>
                      <a:pt x="6" y="2"/>
                    </a:cubicBezTo>
                    <a:cubicBezTo>
                      <a:pt x="6" y="2"/>
                      <a:pt x="6" y="1"/>
                      <a:pt x="6" y="1"/>
                    </a:cubicBezTo>
                    <a:cubicBezTo>
                      <a:pt x="5" y="1"/>
                      <a:pt x="5" y="1"/>
                      <a:pt x="5" y="1"/>
                    </a:cubicBezTo>
                    <a:cubicBezTo>
                      <a:pt x="5" y="1"/>
                      <a:pt x="4" y="1"/>
                      <a:pt x="4" y="1"/>
                    </a:cubicBezTo>
                    <a:cubicBezTo>
                      <a:pt x="4"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0" name="Freeform 19"/>
              <p:cNvSpPr>
                <a:spLocks/>
              </p:cNvSpPr>
              <p:nvPr/>
            </p:nvSpPr>
            <p:spPr bwMode="auto">
              <a:xfrm>
                <a:off x="4452939" y="2049464"/>
                <a:ext cx="420688" cy="431800"/>
              </a:xfrm>
              <a:custGeom>
                <a:avLst/>
                <a:gdLst>
                  <a:gd name="T0" fmla="*/ 33 w 39"/>
                  <a:gd name="T1" fmla="*/ 2 h 40"/>
                  <a:gd name="T2" fmla="*/ 31 w 39"/>
                  <a:gd name="T3" fmla="*/ 1 h 40"/>
                  <a:gd name="T4" fmla="*/ 29 w 39"/>
                  <a:gd name="T5" fmla="*/ 1 h 40"/>
                  <a:gd name="T6" fmla="*/ 27 w 39"/>
                  <a:gd name="T7" fmla="*/ 2 h 40"/>
                  <a:gd name="T8" fmla="*/ 25 w 39"/>
                  <a:gd name="T9" fmla="*/ 4 h 40"/>
                  <a:gd name="T10" fmla="*/ 26 w 39"/>
                  <a:gd name="T11" fmla="*/ 7 h 40"/>
                  <a:gd name="T12" fmla="*/ 23 w 39"/>
                  <a:gd name="T13" fmla="*/ 8 h 40"/>
                  <a:gd name="T14" fmla="*/ 21 w 39"/>
                  <a:gd name="T15" fmla="*/ 7 h 40"/>
                  <a:gd name="T16" fmla="*/ 17 w 39"/>
                  <a:gd name="T17" fmla="*/ 6 h 40"/>
                  <a:gd name="T18" fmla="*/ 15 w 39"/>
                  <a:gd name="T19" fmla="*/ 5 h 40"/>
                  <a:gd name="T20" fmla="*/ 14 w 39"/>
                  <a:gd name="T21" fmla="*/ 2 h 40"/>
                  <a:gd name="T22" fmla="*/ 12 w 39"/>
                  <a:gd name="T23" fmla="*/ 2 h 40"/>
                  <a:gd name="T24" fmla="*/ 9 w 39"/>
                  <a:gd name="T25" fmla="*/ 1 h 40"/>
                  <a:gd name="T26" fmla="*/ 5 w 39"/>
                  <a:gd name="T27" fmla="*/ 0 h 40"/>
                  <a:gd name="T28" fmla="*/ 5 w 39"/>
                  <a:gd name="T29" fmla="*/ 0 h 40"/>
                  <a:gd name="T30" fmla="*/ 5 w 39"/>
                  <a:gd name="T31" fmla="*/ 3 h 40"/>
                  <a:gd name="T32" fmla="*/ 4 w 39"/>
                  <a:gd name="T33" fmla="*/ 3 h 40"/>
                  <a:gd name="T34" fmla="*/ 2 w 39"/>
                  <a:gd name="T35" fmla="*/ 5 h 40"/>
                  <a:gd name="T36" fmla="*/ 2 w 39"/>
                  <a:gd name="T37" fmla="*/ 6 h 40"/>
                  <a:gd name="T38" fmla="*/ 1 w 39"/>
                  <a:gd name="T39" fmla="*/ 9 h 40"/>
                  <a:gd name="T40" fmla="*/ 0 w 39"/>
                  <a:gd name="T41" fmla="*/ 9 h 40"/>
                  <a:gd name="T42" fmla="*/ 0 w 39"/>
                  <a:gd name="T43" fmla="*/ 10 h 40"/>
                  <a:gd name="T44" fmla="*/ 1 w 39"/>
                  <a:gd name="T45" fmla="*/ 13 h 40"/>
                  <a:gd name="T46" fmla="*/ 1 w 39"/>
                  <a:gd name="T47" fmla="*/ 15 h 40"/>
                  <a:gd name="T48" fmla="*/ 1 w 39"/>
                  <a:gd name="T49" fmla="*/ 19 h 40"/>
                  <a:gd name="T50" fmla="*/ 1 w 39"/>
                  <a:gd name="T51" fmla="*/ 20 h 40"/>
                  <a:gd name="T52" fmla="*/ 1 w 39"/>
                  <a:gd name="T53" fmla="*/ 23 h 40"/>
                  <a:gd name="T54" fmla="*/ 3 w 39"/>
                  <a:gd name="T55" fmla="*/ 25 h 40"/>
                  <a:gd name="T56" fmla="*/ 4 w 39"/>
                  <a:gd name="T57" fmla="*/ 26 h 40"/>
                  <a:gd name="T58" fmla="*/ 6 w 39"/>
                  <a:gd name="T59" fmla="*/ 27 h 40"/>
                  <a:gd name="T60" fmla="*/ 8 w 39"/>
                  <a:gd name="T61" fmla="*/ 28 h 40"/>
                  <a:gd name="T62" fmla="*/ 9 w 39"/>
                  <a:gd name="T63" fmla="*/ 29 h 40"/>
                  <a:gd name="T64" fmla="*/ 11 w 39"/>
                  <a:gd name="T65" fmla="*/ 30 h 40"/>
                  <a:gd name="T66" fmla="*/ 13 w 39"/>
                  <a:gd name="T67" fmla="*/ 30 h 40"/>
                  <a:gd name="T68" fmla="*/ 14 w 39"/>
                  <a:gd name="T69" fmla="*/ 30 h 40"/>
                  <a:gd name="T70" fmla="*/ 16 w 39"/>
                  <a:gd name="T71" fmla="*/ 29 h 40"/>
                  <a:gd name="T72" fmla="*/ 17 w 39"/>
                  <a:gd name="T73" fmla="*/ 29 h 40"/>
                  <a:gd name="T74" fmla="*/ 21 w 39"/>
                  <a:gd name="T75" fmla="*/ 31 h 40"/>
                  <a:gd name="T76" fmla="*/ 23 w 39"/>
                  <a:gd name="T77" fmla="*/ 32 h 40"/>
                  <a:gd name="T78" fmla="*/ 26 w 39"/>
                  <a:gd name="T79" fmla="*/ 34 h 40"/>
                  <a:gd name="T80" fmla="*/ 29 w 39"/>
                  <a:gd name="T81" fmla="*/ 36 h 40"/>
                  <a:gd name="T82" fmla="*/ 31 w 39"/>
                  <a:gd name="T83" fmla="*/ 37 h 40"/>
                  <a:gd name="T84" fmla="*/ 34 w 39"/>
                  <a:gd name="T85" fmla="*/ 38 h 40"/>
                  <a:gd name="T86" fmla="*/ 36 w 39"/>
                  <a:gd name="T87" fmla="*/ 40 h 40"/>
                  <a:gd name="T88" fmla="*/ 39 w 39"/>
                  <a:gd name="T89" fmla="*/ 38 h 40"/>
                  <a:gd name="T90" fmla="*/ 38 w 39"/>
                  <a:gd name="T91" fmla="*/ 20 h 40"/>
                  <a:gd name="T92" fmla="*/ 38 w 39"/>
                  <a:gd name="T93" fmla="*/ 10 h 40"/>
                  <a:gd name="T94" fmla="*/ 37 w 39"/>
                  <a:gd name="T95" fmla="*/ 6 h 40"/>
                  <a:gd name="T96" fmla="*/ 38 w 39"/>
                  <a:gd name="T97" fmla="*/ 5 h 40"/>
                  <a:gd name="T98" fmla="*/ 38 w 39"/>
                  <a:gd name="T99" fmla="*/ 4 h 40"/>
                  <a:gd name="T100" fmla="*/ 34 w 39"/>
                  <a:gd name="T101"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40">
                    <a:moveTo>
                      <a:pt x="33" y="3"/>
                    </a:moveTo>
                    <a:cubicBezTo>
                      <a:pt x="33" y="3"/>
                      <a:pt x="33" y="3"/>
                      <a:pt x="33" y="2"/>
                    </a:cubicBezTo>
                    <a:cubicBezTo>
                      <a:pt x="33" y="2"/>
                      <a:pt x="32" y="2"/>
                      <a:pt x="32" y="2"/>
                    </a:cubicBezTo>
                    <a:cubicBezTo>
                      <a:pt x="32" y="1"/>
                      <a:pt x="31" y="2"/>
                      <a:pt x="31" y="1"/>
                    </a:cubicBezTo>
                    <a:cubicBezTo>
                      <a:pt x="31" y="1"/>
                      <a:pt x="31" y="1"/>
                      <a:pt x="30" y="1"/>
                    </a:cubicBezTo>
                    <a:cubicBezTo>
                      <a:pt x="30" y="0"/>
                      <a:pt x="30" y="0"/>
                      <a:pt x="29" y="1"/>
                    </a:cubicBezTo>
                    <a:cubicBezTo>
                      <a:pt x="29" y="1"/>
                      <a:pt x="29" y="1"/>
                      <a:pt x="28" y="1"/>
                    </a:cubicBezTo>
                    <a:cubicBezTo>
                      <a:pt x="28" y="2"/>
                      <a:pt x="28" y="2"/>
                      <a:pt x="27" y="2"/>
                    </a:cubicBezTo>
                    <a:cubicBezTo>
                      <a:pt x="26" y="2"/>
                      <a:pt x="26" y="2"/>
                      <a:pt x="26" y="3"/>
                    </a:cubicBezTo>
                    <a:cubicBezTo>
                      <a:pt x="25" y="3"/>
                      <a:pt x="25" y="3"/>
                      <a:pt x="25" y="4"/>
                    </a:cubicBezTo>
                    <a:cubicBezTo>
                      <a:pt x="25" y="5"/>
                      <a:pt x="26" y="5"/>
                      <a:pt x="26" y="5"/>
                    </a:cubicBezTo>
                    <a:cubicBezTo>
                      <a:pt x="26" y="6"/>
                      <a:pt x="26" y="6"/>
                      <a:pt x="26" y="7"/>
                    </a:cubicBezTo>
                    <a:cubicBezTo>
                      <a:pt x="25" y="7"/>
                      <a:pt x="25" y="8"/>
                      <a:pt x="25" y="8"/>
                    </a:cubicBezTo>
                    <a:cubicBezTo>
                      <a:pt x="24" y="8"/>
                      <a:pt x="24" y="8"/>
                      <a:pt x="23" y="8"/>
                    </a:cubicBezTo>
                    <a:cubicBezTo>
                      <a:pt x="23" y="8"/>
                      <a:pt x="22" y="8"/>
                      <a:pt x="22" y="7"/>
                    </a:cubicBezTo>
                    <a:cubicBezTo>
                      <a:pt x="21" y="7"/>
                      <a:pt x="21" y="7"/>
                      <a:pt x="21" y="7"/>
                    </a:cubicBezTo>
                    <a:cubicBezTo>
                      <a:pt x="20" y="6"/>
                      <a:pt x="19" y="7"/>
                      <a:pt x="18" y="6"/>
                    </a:cubicBezTo>
                    <a:cubicBezTo>
                      <a:pt x="18" y="6"/>
                      <a:pt x="17" y="6"/>
                      <a:pt x="17" y="6"/>
                    </a:cubicBezTo>
                    <a:cubicBezTo>
                      <a:pt x="16" y="6"/>
                      <a:pt x="16" y="6"/>
                      <a:pt x="15" y="5"/>
                    </a:cubicBezTo>
                    <a:cubicBezTo>
                      <a:pt x="15" y="5"/>
                      <a:pt x="15" y="5"/>
                      <a:pt x="15" y="5"/>
                    </a:cubicBezTo>
                    <a:cubicBezTo>
                      <a:pt x="14" y="4"/>
                      <a:pt x="14" y="4"/>
                      <a:pt x="14" y="3"/>
                    </a:cubicBezTo>
                    <a:cubicBezTo>
                      <a:pt x="14" y="3"/>
                      <a:pt x="14" y="3"/>
                      <a:pt x="14" y="2"/>
                    </a:cubicBezTo>
                    <a:cubicBezTo>
                      <a:pt x="13" y="2"/>
                      <a:pt x="13" y="2"/>
                      <a:pt x="13" y="2"/>
                    </a:cubicBezTo>
                    <a:cubicBezTo>
                      <a:pt x="12" y="2"/>
                      <a:pt x="12" y="2"/>
                      <a:pt x="12" y="2"/>
                    </a:cubicBezTo>
                    <a:cubicBezTo>
                      <a:pt x="11" y="2"/>
                      <a:pt x="10" y="2"/>
                      <a:pt x="10" y="2"/>
                    </a:cubicBezTo>
                    <a:cubicBezTo>
                      <a:pt x="10" y="1"/>
                      <a:pt x="10" y="1"/>
                      <a:pt x="9" y="1"/>
                    </a:cubicBezTo>
                    <a:cubicBezTo>
                      <a:pt x="9" y="0"/>
                      <a:pt x="9" y="0"/>
                      <a:pt x="8" y="0"/>
                    </a:cubicBezTo>
                    <a:cubicBezTo>
                      <a:pt x="7" y="0"/>
                      <a:pt x="7" y="0"/>
                      <a:pt x="5" y="0"/>
                    </a:cubicBezTo>
                    <a:cubicBezTo>
                      <a:pt x="5" y="0"/>
                      <a:pt x="5" y="0"/>
                      <a:pt x="5" y="0"/>
                    </a:cubicBezTo>
                    <a:cubicBezTo>
                      <a:pt x="5" y="0"/>
                      <a:pt x="5" y="0"/>
                      <a:pt x="5" y="0"/>
                    </a:cubicBezTo>
                    <a:cubicBezTo>
                      <a:pt x="5" y="1"/>
                      <a:pt x="5" y="1"/>
                      <a:pt x="5" y="2"/>
                    </a:cubicBezTo>
                    <a:cubicBezTo>
                      <a:pt x="5" y="2"/>
                      <a:pt x="5" y="2"/>
                      <a:pt x="5" y="3"/>
                    </a:cubicBezTo>
                    <a:cubicBezTo>
                      <a:pt x="5" y="3"/>
                      <a:pt x="5" y="3"/>
                      <a:pt x="4" y="3"/>
                    </a:cubicBezTo>
                    <a:cubicBezTo>
                      <a:pt x="4" y="3"/>
                      <a:pt x="4" y="3"/>
                      <a:pt x="4" y="3"/>
                    </a:cubicBezTo>
                    <a:cubicBezTo>
                      <a:pt x="3" y="3"/>
                      <a:pt x="3" y="3"/>
                      <a:pt x="3" y="4"/>
                    </a:cubicBezTo>
                    <a:cubicBezTo>
                      <a:pt x="3" y="4"/>
                      <a:pt x="3" y="4"/>
                      <a:pt x="2" y="5"/>
                    </a:cubicBezTo>
                    <a:cubicBezTo>
                      <a:pt x="2" y="5"/>
                      <a:pt x="2" y="5"/>
                      <a:pt x="2" y="5"/>
                    </a:cubicBezTo>
                    <a:cubicBezTo>
                      <a:pt x="1" y="5"/>
                      <a:pt x="2" y="6"/>
                      <a:pt x="2" y="6"/>
                    </a:cubicBezTo>
                    <a:cubicBezTo>
                      <a:pt x="2" y="7"/>
                      <a:pt x="2" y="7"/>
                      <a:pt x="2" y="8"/>
                    </a:cubicBezTo>
                    <a:cubicBezTo>
                      <a:pt x="2" y="8"/>
                      <a:pt x="1" y="8"/>
                      <a:pt x="1" y="9"/>
                    </a:cubicBezTo>
                    <a:cubicBezTo>
                      <a:pt x="1" y="9"/>
                      <a:pt x="1" y="9"/>
                      <a:pt x="0" y="9"/>
                    </a:cubicBezTo>
                    <a:cubicBezTo>
                      <a:pt x="0" y="9"/>
                      <a:pt x="0" y="9"/>
                      <a:pt x="0" y="9"/>
                    </a:cubicBezTo>
                    <a:cubicBezTo>
                      <a:pt x="0" y="9"/>
                      <a:pt x="0" y="9"/>
                      <a:pt x="0" y="10"/>
                    </a:cubicBezTo>
                    <a:cubicBezTo>
                      <a:pt x="0" y="10"/>
                      <a:pt x="0" y="10"/>
                      <a:pt x="0" y="10"/>
                    </a:cubicBezTo>
                    <a:cubicBezTo>
                      <a:pt x="1" y="11"/>
                      <a:pt x="0" y="11"/>
                      <a:pt x="0" y="12"/>
                    </a:cubicBezTo>
                    <a:cubicBezTo>
                      <a:pt x="1" y="12"/>
                      <a:pt x="1" y="12"/>
                      <a:pt x="1" y="13"/>
                    </a:cubicBezTo>
                    <a:cubicBezTo>
                      <a:pt x="1" y="13"/>
                      <a:pt x="1" y="13"/>
                      <a:pt x="1" y="14"/>
                    </a:cubicBezTo>
                    <a:cubicBezTo>
                      <a:pt x="1" y="15"/>
                      <a:pt x="1" y="15"/>
                      <a:pt x="1" y="15"/>
                    </a:cubicBezTo>
                    <a:cubicBezTo>
                      <a:pt x="1" y="16"/>
                      <a:pt x="1" y="16"/>
                      <a:pt x="1" y="17"/>
                    </a:cubicBezTo>
                    <a:cubicBezTo>
                      <a:pt x="1" y="18"/>
                      <a:pt x="1" y="18"/>
                      <a:pt x="1" y="19"/>
                    </a:cubicBezTo>
                    <a:cubicBezTo>
                      <a:pt x="1" y="19"/>
                      <a:pt x="1" y="20"/>
                      <a:pt x="1" y="20"/>
                    </a:cubicBezTo>
                    <a:cubicBezTo>
                      <a:pt x="1" y="20"/>
                      <a:pt x="1" y="20"/>
                      <a:pt x="1" y="20"/>
                    </a:cubicBezTo>
                    <a:cubicBezTo>
                      <a:pt x="1" y="21"/>
                      <a:pt x="1" y="21"/>
                      <a:pt x="1" y="22"/>
                    </a:cubicBezTo>
                    <a:cubicBezTo>
                      <a:pt x="1" y="23"/>
                      <a:pt x="1" y="23"/>
                      <a:pt x="1" y="23"/>
                    </a:cubicBezTo>
                    <a:cubicBezTo>
                      <a:pt x="1" y="24"/>
                      <a:pt x="2" y="24"/>
                      <a:pt x="2" y="25"/>
                    </a:cubicBezTo>
                    <a:cubicBezTo>
                      <a:pt x="2" y="25"/>
                      <a:pt x="2" y="25"/>
                      <a:pt x="3" y="25"/>
                    </a:cubicBezTo>
                    <a:cubicBezTo>
                      <a:pt x="3" y="25"/>
                      <a:pt x="3" y="25"/>
                      <a:pt x="3" y="25"/>
                    </a:cubicBezTo>
                    <a:cubicBezTo>
                      <a:pt x="4" y="25"/>
                      <a:pt x="4" y="25"/>
                      <a:pt x="4" y="26"/>
                    </a:cubicBezTo>
                    <a:cubicBezTo>
                      <a:pt x="5" y="26"/>
                      <a:pt x="5" y="26"/>
                      <a:pt x="5" y="26"/>
                    </a:cubicBezTo>
                    <a:cubicBezTo>
                      <a:pt x="5" y="26"/>
                      <a:pt x="6" y="26"/>
                      <a:pt x="6" y="27"/>
                    </a:cubicBezTo>
                    <a:cubicBezTo>
                      <a:pt x="6" y="27"/>
                      <a:pt x="6" y="28"/>
                      <a:pt x="6" y="28"/>
                    </a:cubicBezTo>
                    <a:cubicBezTo>
                      <a:pt x="7" y="28"/>
                      <a:pt x="7" y="28"/>
                      <a:pt x="8" y="28"/>
                    </a:cubicBezTo>
                    <a:cubicBezTo>
                      <a:pt x="8" y="28"/>
                      <a:pt x="8" y="29"/>
                      <a:pt x="8" y="29"/>
                    </a:cubicBezTo>
                    <a:cubicBezTo>
                      <a:pt x="9" y="29"/>
                      <a:pt x="9" y="29"/>
                      <a:pt x="9" y="29"/>
                    </a:cubicBezTo>
                    <a:cubicBezTo>
                      <a:pt x="10" y="29"/>
                      <a:pt x="10" y="29"/>
                      <a:pt x="11" y="29"/>
                    </a:cubicBezTo>
                    <a:cubicBezTo>
                      <a:pt x="11" y="30"/>
                      <a:pt x="11" y="30"/>
                      <a:pt x="11" y="30"/>
                    </a:cubicBezTo>
                    <a:cubicBezTo>
                      <a:pt x="12" y="30"/>
                      <a:pt x="12" y="31"/>
                      <a:pt x="12" y="31"/>
                    </a:cubicBezTo>
                    <a:cubicBezTo>
                      <a:pt x="12" y="31"/>
                      <a:pt x="13" y="31"/>
                      <a:pt x="13" y="30"/>
                    </a:cubicBezTo>
                    <a:cubicBezTo>
                      <a:pt x="13" y="30"/>
                      <a:pt x="13" y="30"/>
                      <a:pt x="14" y="30"/>
                    </a:cubicBezTo>
                    <a:cubicBezTo>
                      <a:pt x="14" y="30"/>
                      <a:pt x="14" y="30"/>
                      <a:pt x="14" y="30"/>
                    </a:cubicBezTo>
                    <a:cubicBezTo>
                      <a:pt x="14" y="30"/>
                      <a:pt x="14" y="30"/>
                      <a:pt x="15" y="29"/>
                    </a:cubicBezTo>
                    <a:cubicBezTo>
                      <a:pt x="15" y="29"/>
                      <a:pt x="15" y="29"/>
                      <a:pt x="16" y="29"/>
                    </a:cubicBezTo>
                    <a:cubicBezTo>
                      <a:pt x="16" y="29"/>
                      <a:pt x="16" y="29"/>
                      <a:pt x="16" y="28"/>
                    </a:cubicBezTo>
                    <a:cubicBezTo>
                      <a:pt x="16" y="28"/>
                      <a:pt x="16" y="29"/>
                      <a:pt x="17" y="29"/>
                    </a:cubicBezTo>
                    <a:cubicBezTo>
                      <a:pt x="17" y="29"/>
                      <a:pt x="18" y="29"/>
                      <a:pt x="18" y="30"/>
                    </a:cubicBezTo>
                    <a:cubicBezTo>
                      <a:pt x="19" y="30"/>
                      <a:pt x="20" y="31"/>
                      <a:pt x="21" y="31"/>
                    </a:cubicBezTo>
                    <a:cubicBezTo>
                      <a:pt x="21" y="31"/>
                      <a:pt x="22" y="31"/>
                      <a:pt x="23" y="32"/>
                    </a:cubicBezTo>
                    <a:cubicBezTo>
                      <a:pt x="23" y="32"/>
                      <a:pt x="23" y="32"/>
                      <a:pt x="23" y="32"/>
                    </a:cubicBezTo>
                    <a:cubicBezTo>
                      <a:pt x="23" y="33"/>
                      <a:pt x="24" y="33"/>
                      <a:pt x="24" y="33"/>
                    </a:cubicBezTo>
                    <a:cubicBezTo>
                      <a:pt x="25" y="33"/>
                      <a:pt x="25" y="33"/>
                      <a:pt x="26" y="34"/>
                    </a:cubicBezTo>
                    <a:cubicBezTo>
                      <a:pt x="27" y="34"/>
                      <a:pt x="27" y="35"/>
                      <a:pt x="28" y="35"/>
                    </a:cubicBezTo>
                    <a:cubicBezTo>
                      <a:pt x="28" y="35"/>
                      <a:pt x="29" y="35"/>
                      <a:pt x="29" y="36"/>
                    </a:cubicBezTo>
                    <a:cubicBezTo>
                      <a:pt x="29" y="36"/>
                      <a:pt x="30" y="36"/>
                      <a:pt x="30" y="36"/>
                    </a:cubicBezTo>
                    <a:cubicBezTo>
                      <a:pt x="30" y="37"/>
                      <a:pt x="31" y="37"/>
                      <a:pt x="31" y="37"/>
                    </a:cubicBezTo>
                    <a:cubicBezTo>
                      <a:pt x="32" y="37"/>
                      <a:pt x="32" y="38"/>
                      <a:pt x="33" y="38"/>
                    </a:cubicBezTo>
                    <a:cubicBezTo>
                      <a:pt x="33" y="38"/>
                      <a:pt x="34" y="38"/>
                      <a:pt x="34" y="38"/>
                    </a:cubicBezTo>
                    <a:cubicBezTo>
                      <a:pt x="35" y="39"/>
                      <a:pt x="35" y="39"/>
                      <a:pt x="35" y="39"/>
                    </a:cubicBezTo>
                    <a:cubicBezTo>
                      <a:pt x="36" y="39"/>
                      <a:pt x="36" y="40"/>
                      <a:pt x="36" y="40"/>
                    </a:cubicBezTo>
                    <a:cubicBezTo>
                      <a:pt x="36" y="38"/>
                      <a:pt x="36" y="38"/>
                      <a:pt x="36" y="38"/>
                    </a:cubicBezTo>
                    <a:cubicBezTo>
                      <a:pt x="39" y="38"/>
                      <a:pt x="39" y="38"/>
                      <a:pt x="39" y="38"/>
                    </a:cubicBezTo>
                    <a:cubicBezTo>
                      <a:pt x="39" y="32"/>
                      <a:pt x="39" y="32"/>
                      <a:pt x="39" y="32"/>
                    </a:cubicBezTo>
                    <a:cubicBezTo>
                      <a:pt x="39" y="32"/>
                      <a:pt x="39" y="26"/>
                      <a:pt x="38" y="20"/>
                    </a:cubicBezTo>
                    <a:cubicBezTo>
                      <a:pt x="38" y="16"/>
                      <a:pt x="38" y="11"/>
                      <a:pt x="38" y="11"/>
                    </a:cubicBezTo>
                    <a:cubicBezTo>
                      <a:pt x="38" y="11"/>
                      <a:pt x="38" y="11"/>
                      <a:pt x="38" y="10"/>
                    </a:cubicBezTo>
                    <a:cubicBezTo>
                      <a:pt x="38" y="9"/>
                      <a:pt x="37" y="8"/>
                      <a:pt x="37" y="7"/>
                    </a:cubicBezTo>
                    <a:cubicBezTo>
                      <a:pt x="37" y="7"/>
                      <a:pt x="37" y="7"/>
                      <a:pt x="37" y="6"/>
                    </a:cubicBezTo>
                    <a:cubicBezTo>
                      <a:pt x="37" y="6"/>
                      <a:pt x="37" y="6"/>
                      <a:pt x="37" y="5"/>
                    </a:cubicBezTo>
                    <a:cubicBezTo>
                      <a:pt x="37" y="5"/>
                      <a:pt x="38" y="5"/>
                      <a:pt x="38" y="5"/>
                    </a:cubicBezTo>
                    <a:cubicBezTo>
                      <a:pt x="38" y="5"/>
                      <a:pt x="38" y="5"/>
                      <a:pt x="38" y="5"/>
                    </a:cubicBezTo>
                    <a:cubicBezTo>
                      <a:pt x="38" y="5"/>
                      <a:pt x="38" y="4"/>
                      <a:pt x="38" y="4"/>
                    </a:cubicBezTo>
                    <a:cubicBezTo>
                      <a:pt x="37" y="4"/>
                      <a:pt x="36" y="4"/>
                      <a:pt x="36" y="4"/>
                    </a:cubicBezTo>
                    <a:cubicBezTo>
                      <a:pt x="35" y="4"/>
                      <a:pt x="35" y="4"/>
                      <a:pt x="34" y="3"/>
                    </a:cubicBezTo>
                    <a:cubicBezTo>
                      <a:pt x="34" y="3"/>
                      <a:pt x="33" y="4"/>
                      <a:pt x="33"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1" name="Freeform 20"/>
              <p:cNvSpPr>
                <a:spLocks/>
              </p:cNvSpPr>
              <p:nvPr/>
            </p:nvSpPr>
            <p:spPr bwMode="auto">
              <a:xfrm>
                <a:off x="4841877" y="2481264"/>
                <a:ext cx="0" cy="1111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2" name="Freeform 21"/>
              <p:cNvSpPr>
                <a:spLocks/>
              </p:cNvSpPr>
              <p:nvPr/>
            </p:nvSpPr>
            <p:spPr bwMode="auto">
              <a:xfrm>
                <a:off x="5122864" y="2038351"/>
                <a:ext cx="107950" cy="130175"/>
              </a:xfrm>
              <a:custGeom>
                <a:avLst/>
                <a:gdLst>
                  <a:gd name="T0" fmla="*/ 9 w 10"/>
                  <a:gd name="T1" fmla="*/ 2 h 12"/>
                  <a:gd name="T2" fmla="*/ 9 w 10"/>
                  <a:gd name="T3" fmla="*/ 1 h 12"/>
                  <a:gd name="T4" fmla="*/ 9 w 10"/>
                  <a:gd name="T5" fmla="*/ 0 h 12"/>
                  <a:gd name="T6" fmla="*/ 9 w 10"/>
                  <a:gd name="T7" fmla="*/ 0 h 12"/>
                  <a:gd name="T8" fmla="*/ 8 w 10"/>
                  <a:gd name="T9" fmla="*/ 1 h 12"/>
                  <a:gd name="T10" fmla="*/ 6 w 10"/>
                  <a:gd name="T11" fmla="*/ 2 h 12"/>
                  <a:gd name="T12" fmla="*/ 5 w 10"/>
                  <a:gd name="T13" fmla="*/ 3 h 12"/>
                  <a:gd name="T14" fmla="*/ 4 w 10"/>
                  <a:gd name="T15" fmla="*/ 4 h 12"/>
                  <a:gd name="T16" fmla="*/ 3 w 10"/>
                  <a:gd name="T17" fmla="*/ 3 h 12"/>
                  <a:gd name="T18" fmla="*/ 2 w 10"/>
                  <a:gd name="T19" fmla="*/ 2 h 12"/>
                  <a:gd name="T20" fmla="*/ 1 w 10"/>
                  <a:gd name="T21" fmla="*/ 2 h 12"/>
                  <a:gd name="T22" fmla="*/ 1 w 10"/>
                  <a:gd name="T23" fmla="*/ 2 h 12"/>
                  <a:gd name="T24" fmla="*/ 1 w 10"/>
                  <a:gd name="T25" fmla="*/ 3 h 12"/>
                  <a:gd name="T26" fmla="*/ 0 w 10"/>
                  <a:gd name="T27" fmla="*/ 4 h 12"/>
                  <a:gd name="T28" fmla="*/ 1 w 10"/>
                  <a:gd name="T29" fmla="*/ 6 h 12"/>
                  <a:gd name="T30" fmla="*/ 1 w 10"/>
                  <a:gd name="T31" fmla="*/ 8 h 12"/>
                  <a:gd name="T32" fmla="*/ 0 w 10"/>
                  <a:gd name="T33" fmla="*/ 10 h 12"/>
                  <a:gd name="T34" fmla="*/ 0 w 10"/>
                  <a:gd name="T35" fmla="*/ 12 h 12"/>
                  <a:gd name="T36" fmla="*/ 0 w 10"/>
                  <a:gd name="T37" fmla="*/ 12 h 12"/>
                  <a:gd name="T38" fmla="*/ 1 w 10"/>
                  <a:gd name="T39" fmla="*/ 12 h 12"/>
                  <a:gd name="T40" fmla="*/ 2 w 10"/>
                  <a:gd name="T41" fmla="*/ 12 h 12"/>
                  <a:gd name="T42" fmla="*/ 3 w 10"/>
                  <a:gd name="T43" fmla="*/ 12 h 12"/>
                  <a:gd name="T44" fmla="*/ 4 w 10"/>
                  <a:gd name="T45" fmla="*/ 11 h 12"/>
                  <a:gd name="T46" fmla="*/ 4 w 10"/>
                  <a:gd name="T47" fmla="*/ 10 h 12"/>
                  <a:gd name="T48" fmla="*/ 6 w 10"/>
                  <a:gd name="T49" fmla="*/ 10 h 12"/>
                  <a:gd name="T50" fmla="*/ 6 w 10"/>
                  <a:gd name="T51" fmla="*/ 9 h 12"/>
                  <a:gd name="T52" fmla="*/ 6 w 10"/>
                  <a:gd name="T53" fmla="*/ 8 h 12"/>
                  <a:gd name="T54" fmla="*/ 5 w 10"/>
                  <a:gd name="T55" fmla="*/ 8 h 12"/>
                  <a:gd name="T56" fmla="*/ 4 w 10"/>
                  <a:gd name="T57" fmla="*/ 7 h 12"/>
                  <a:gd name="T58" fmla="*/ 5 w 10"/>
                  <a:gd name="T59" fmla="*/ 6 h 12"/>
                  <a:gd name="T60" fmla="*/ 7 w 10"/>
                  <a:gd name="T61" fmla="*/ 5 h 12"/>
                  <a:gd name="T62" fmla="*/ 8 w 10"/>
                  <a:gd name="T63" fmla="*/ 5 h 12"/>
                  <a:gd name="T64" fmla="*/ 9 w 10"/>
                  <a:gd name="T65" fmla="*/ 4 h 12"/>
                  <a:gd name="T66" fmla="*/ 10 w 10"/>
                  <a:gd name="T67" fmla="*/ 4 h 12"/>
                  <a:gd name="T68" fmla="*/ 9 w 10"/>
                  <a:gd name="T69" fmla="*/ 4 h 12"/>
                  <a:gd name="T70" fmla="*/ 9 w 10"/>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2">
                    <a:moveTo>
                      <a:pt x="9" y="2"/>
                    </a:moveTo>
                    <a:cubicBezTo>
                      <a:pt x="9" y="2"/>
                      <a:pt x="9" y="2"/>
                      <a:pt x="9" y="1"/>
                    </a:cubicBezTo>
                    <a:cubicBezTo>
                      <a:pt x="9" y="1"/>
                      <a:pt x="9" y="1"/>
                      <a:pt x="9" y="0"/>
                    </a:cubicBezTo>
                    <a:cubicBezTo>
                      <a:pt x="9" y="0"/>
                      <a:pt x="9" y="0"/>
                      <a:pt x="9" y="0"/>
                    </a:cubicBezTo>
                    <a:cubicBezTo>
                      <a:pt x="8" y="1"/>
                      <a:pt x="8" y="1"/>
                      <a:pt x="8" y="1"/>
                    </a:cubicBezTo>
                    <a:cubicBezTo>
                      <a:pt x="7" y="1"/>
                      <a:pt x="7" y="2"/>
                      <a:pt x="6" y="2"/>
                    </a:cubicBezTo>
                    <a:cubicBezTo>
                      <a:pt x="6" y="2"/>
                      <a:pt x="6" y="2"/>
                      <a:pt x="5" y="3"/>
                    </a:cubicBezTo>
                    <a:cubicBezTo>
                      <a:pt x="5" y="3"/>
                      <a:pt x="5" y="4"/>
                      <a:pt x="4" y="4"/>
                    </a:cubicBezTo>
                    <a:cubicBezTo>
                      <a:pt x="4" y="4"/>
                      <a:pt x="3" y="3"/>
                      <a:pt x="3" y="3"/>
                    </a:cubicBezTo>
                    <a:cubicBezTo>
                      <a:pt x="3" y="3"/>
                      <a:pt x="2" y="2"/>
                      <a:pt x="2" y="2"/>
                    </a:cubicBezTo>
                    <a:cubicBezTo>
                      <a:pt x="2" y="2"/>
                      <a:pt x="2" y="2"/>
                      <a:pt x="1" y="2"/>
                    </a:cubicBezTo>
                    <a:cubicBezTo>
                      <a:pt x="1" y="2"/>
                      <a:pt x="1" y="2"/>
                      <a:pt x="1" y="2"/>
                    </a:cubicBezTo>
                    <a:cubicBezTo>
                      <a:pt x="1" y="2"/>
                      <a:pt x="1" y="2"/>
                      <a:pt x="1" y="3"/>
                    </a:cubicBezTo>
                    <a:cubicBezTo>
                      <a:pt x="0" y="3"/>
                      <a:pt x="0" y="4"/>
                      <a:pt x="0" y="4"/>
                    </a:cubicBezTo>
                    <a:cubicBezTo>
                      <a:pt x="0" y="5"/>
                      <a:pt x="1" y="6"/>
                      <a:pt x="1" y="6"/>
                    </a:cubicBezTo>
                    <a:cubicBezTo>
                      <a:pt x="1" y="7"/>
                      <a:pt x="1" y="7"/>
                      <a:pt x="1" y="8"/>
                    </a:cubicBezTo>
                    <a:cubicBezTo>
                      <a:pt x="1" y="9"/>
                      <a:pt x="1" y="9"/>
                      <a:pt x="0" y="10"/>
                    </a:cubicBezTo>
                    <a:cubicBezTo>
                      <a:pt x="0" y="10"/>
                      <a:pt x="0" y="11"/>
                      <a:pt x="0" y="12"/>
                    </a:cubicBezTo>
                    <a:cubicBezTo>
                      <a:pt x="0" y="12"/>
                      <a:pt x="0" y="12"/>
                      <a:pt x="0" y="12"/>
                    </a:cubicBezTo>
                    <a:cubicBezTo>
                      <a:pt x="0" y="12"/>
                      <a:pt x="0" y="12"/>
                      <a:pt x="1" y="12"/>
                    </a:cubicBezTo>
                    <a:cubicBezTo>
                      <a:pt x="1" y="12"/>
                      <a:pt x="2" y="12"/>
                      <a:pt x="2" y="12"/>
                    </a:cubicBezTo>
                    <a:cubicBezTo>
                      <a:pt x="3" y="12"/>
                      <a:pt x="3" y="12"/>
                      <a:pt x="3" y="12"/>
                    </a:cubicBezTo>
                    <a:cubicBezTo>
                      <a:pt x="3" y="12"/>
                      <a:pt x="3" y="11"/>
                      <a:pt x="4" y="11"/>
                    </a:cubicBezTo>
                    <a:cubicBezTo>
                      <a:pt x="4" y="11"/>
                      <a:pt x="4" y="11"/>
                      <a:pt x="4" y="10"/>
                    </a:cubicBezTo>
                    <a:cubicBezTo>
                      <a:pt x="5" y="10"/>
                      <a:pt x="6" y="11"/>
                      <a:pt x="6" y="10"/>
                    </a:cubicBezTo>
                    <a:cubicBezTo>
                      <a:pt x="7" y="10"/>
                      <a:pt x="6" y="9"/>
                      <a:pt x="6" y="9"/>
                    </a:cubicBezTo>
                    <a:cubicBezTo>
                      <a:pt x="6" y="8"/>
                      <a:pt x="6" y="8"/>
                      <a:pt x="6" y="8"/>
                    </a:cubicBezTo>
                    <a:cubicBezTo>
                      <a:pt x="6" y="7"/>
                      <a:pt x="5" y="8"/>
                      <a:pt x="5" y="8"/>
                    </a:cubicBezTo>
                    <a:cubicBezTo>
                      <a:pt x="5" y="7"/>
                      <a:pt x="4" y="7"/>
                      <a:pt x="4" y="7"/>
                    </a:cubicBezTo>
                    <a:cubicBezTo>
                      <a:pt x="4" y="6"/>
                      <a:pt x="5" y="6"/>
                      <a:pt x="5" y="6"/>
                    </a:cubicBezTo>
                    <a:cubicBezTo>
                      <a:pt x="6" y="5"/>
                      <a:pt x="6" y="5"/>
                      <a:pt x="7" y="5"/>
                    </a:cubicBezTo>
                    <a:cubicBezTo>
                      <a:pt x="7" y="5"/>
                      <a:pt x="8" y="5"/>
                      <a:pt x="8" y="5"/>
                    </a:cubicBezTo>
                    <a:cubicBezTo>
                      <a:pt x="8" y="5"/>
                      <a:pt x="9" y="5"/>
                      <a:pt x="9" y="4"/>
                    </a:cubicBezTo>
                    <a:cubicBezTo>
                      <a:pt x="9" y="4"/>
                      <a:pt x="9" y="4"/>
                      <a:pt x="10" y="4"/>
                    </a:cubicBezTo>
                    <a:cubicBezTo>
                      <a:pt x="9" y="4"/>
                      <a:pt x="9" y="4"/>
                      <a:pt x="9" y="4"/>
                    </a:cubicBezTo>
                    <a:cubicBezTo>
                      <a:pt x="9" y="3"/>
                      <a:pt x="9" y="3"/>
                      <a:pt x="9"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3" name="Freeform 22"/>
              <p:cNvSpPr>
                <a:spLocks/>
              </p:cNvSpPr>
              <p:nvPr/>
            </p:nvSpPr>
            <p:spPr bwMode="auto">
              <a:xfrm>
                <a:off x="4583114" y="2740026"/>
                <a:ext cx="355600" cy="271463"/>
              </a:xfrm>
              <a:custGeom>
                <a:avLst/>
                <a:gdLst>
                  <a:gd name="T0" fmla="*/ 31 w 33"/>
                  <a:gd name="T1" fmla="*/ 14 h 25"/>
                  <a:gd name="T2" fmla="*/ 30 w 33"/>
                  <a:gd name="T3" fmla="*/ 12 h 25"/>
                  <a:gd name="T4" fmla="*/ 28 w 33"/>
                  <a:gd name="T5" fmla="*/ 9 h 25"/>
                  <a:gd name="T6" fmla="*/ 26 w 33"/>
                  <a:gd name="T7" fmla="*/ 7 h 25"/>
                  <a:gd name="T8" fmla="*/ 24 w 33"/>
                  <a:gd name="T9" fmla="*/ 6 h 25"/>
                  <a:gd name="T10" fmla="*/ 24 w 33"/>
                  <a:gd name="T11" fmla="*/ 3 h 25"/>
                  <a:gd name="T12" fmla="*/ 22 w 33"/>
                  <a:gd name="T13" fmla="*/ 0 h 25"/>
                  <a:gd name="T14" fmla="*/ 21 w 33"/>
                  <a:gd name="T15" fmla="*/ 0 h 25"/>
                  <a:gd name="T16" fmla="*/ 19 w 33"/>
                  <a:gd name="T17" fmla="*/ 1 h 25"/>
                  <a:gd name="T18" fmla="*/ 18 w 33"/>
                  <a:gd name="T19" fmla="*/ 2 h 25"/>
                  <a:gd name="T20" fmla="*/ 17 w 33"/>
                  <a:gd name="T21" fmla="*/ 4 h 25"/>
                  <a:gd name="T22" fmla="*/ 16 w 33"/>
                  <a:gd name="T23" fmla="*/ 5 h 25"/>
                  <a:gd name="T24" fmla="*/ 14 w 33"/>
                  <a:gd name="T25" fmla="*/ 6 h 25"/>
                  <a:gd name="T26" fmla="*/ 12 w 33"/>
                  <a:gd name="T27" fmla="*/ 6 h 25"/>
                  <a:gd name="T28" fmla="*/ 10 w 33"/>
                  <a:gd name="T29" fmla="*/ 7 h 25"/>
                  <a:gd name="T30" fmla="*/ 9 w 33"/>
                  <a:gd name="T31" fmla="*/ 9 h 25"/>
                  <a:gd name="T32" fmla="*/ 7 w 33"/>
                  <a:gd name="T33" fmla="*/ 10 h 25"/>
                  <a:gd name="T34" fmla="*/ 6 w 33"/>
                  <a:gd name="T35" fmla="*/ 10 h 25"/>
                  <a:gd name="T36" fmla="*/ 4 w 33"/>
                  <a:gd name="T37" fmla="*/ 10 h 25"/>
                  <a:gd name="T38" fmla="*/ 3 w 33"/>
                  <a:gd name="T39" fmla="*/ 10 h 25"/>
                  <a:gd name="T40" fmla="*/ 2 w 33"/>
                  <a:gd name="T41" fmla="*/ 13 h 25"/>
                  <a:gd name="T42" fmla="*/ 1 w 33"/>
                  <a:gd name="T43" fmla="*/ 14 h 25"/>
                  <a:gd name="T44" fmla="*/ 1 w 33"/>
                  <a:gd name="T45" fmla="*/ 16 h 25"/>
                  <a:gd name="T46" fmla="*/ 1 w 33"/>
                  <a:gd name="T47" fmla="*/ 17 h 25"/>
                  <a:gd name="T48" fmla="*/ 2 w 33"/>
                  <a:gd name="T49" fmla="*/ 19 h 25"/>
                  <a:gd name="T50" fmla="*/ 4 w 33"/>
                  <a:gd name="T51" fmla="*/ 22 h 25"/>
                  <a:gd name="T52" fmla="*/ 5 w 33"/>
                  <a:gd name="T53" fmla="*/ 25 h 25"/>
                  <a:gd name="T54" fmla="*/ 6 w 33"/>
                  <a:gd name="T55" fmla="*/ 23 h 25"/>
                  <a:gd name="T56" fmla="*/ 7 w 33"/>
                  <a:gd name="T57" fmla="*/ 21 h 25"/>
                  <a:gd name="T58" fmla="*/ 10 w 33"/>
                  <a:gd name="T59" fmla="*/ 21 h 25"/>
                  <a:gd name="T60" fmla="*/ 11 w 33"/>
                  <a:gd name="T61" fmla="*/ 21 h 25"/>
                  <a:gd name="T62" fmla="*/ 12 w 33"/>
                  <a:gd name="T63" fmla="*/ 20 h 25"/>
                  <a:gd name="T64" fmla="*/ 13 w 33"/>
                  <a:gd name="T65" fmla="*/ 17 h 25"/>
                  <a:gd name="T66" fmla="*/ 15 w 33"/>
                  <a:gd name="T67" fmla="*/ 17 h 25"/>
                  <a:gd name="T68" fmla="*/ 16 w 33"/>
                  <a:gd name="T69" fmla="*/ 19 h 25"/>
                  <a:gd name="T70" fmla="*/ 18 w 33"/>
                  <a:gd name="T71" fmla="*/ 19 h 25"/>
                  <a:gd name="T72" fmla="*/ 20 w 33"/>
                  <a:gd name="T73" fmla="*/ 19 h 25"/>
                  <a:gd name="T74" fmla="*/ 22 w 33"/>
                  <a:gd name="T75" fmla="*/ 18 h 25"/>
                  <a:gd name="T76" fmla="*/ 23 w 33"/>
                  <a:gd name="T77" fmla="*/ 18 h 25"/>
                  <a:gd name="T78" fmla="*/ 25 w 33"/>
                  <a:gd name="T79" fmla="*/ 18 h 25"/>
                  <a:gd name="T80" fmla="*/ 27 w 33"/>
                  <a:gd name="T81" fmla="*/ 17 h 25"/>
                  <a:gd name="T82" fmla="*/ 28 w 33"/>
                  <a:gd name="T83" fmla="*/ 17 h 25"/>
                  <a:gd name="T84" fmla="*/ 30 w 33"/>
                  <a:gd name="T85" fmla="*/ 17 h 25"/>
                  <a:gd name="T86" fmla="*/ 31 w 33"/>
                  <a:gd name="T87" fmla="*/ 17 h 25"/>
                  <a:gd name="T88" fmla="*/ 33 w 33"/>
                  <a:gd name="T89" fmla="*/ 17 h 25"/>
                  <a:gd name="T90" fmla="*/ 33 w 33"/>
                  <a:gd name="T91"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 h="25">
                    <a:moveTo>
                      <a:pt x="32" y="15"/>
                    </a:moveTo>
                    <a:cubicBezTo>
                      <a:pt x="32" y="14"/>
                      <a:pt x="32" y="14"/>
                      <a:pt x="31" y="14"/>
                    </a:cubicBezTo>
                    <a:cubicBezTo>
                      <a:pt x="30" y="13"/>
                      <a:pt x="30" y="13"/>
                      <a:pt x="30" y="13"/>
                    </a:cubicBezTo>
                    <a:cubicBezTo>
                      <a:pt x="30" y="12"/>
                      <a:pt x="30" y="12"/>
                      <a:pt x="30" y="12"/>
                    </a:cubicBezTo>
                    <a:cubicBezTo>
                      <a:pt x="29" y="11"/>
                      <a:pt x="28" y="12"/>
                      <a:pt x="28" y="11"/>
                    </a:cubicBezTo>
                    <a:cubicBezTo>
                      <a:pt x="28" y="10"/>
                      <a:pt x="29" y="10"/>
                      <a:pt x="28" y="9"/>
                    </a:cubicBezTo>
                    <a:cubicBezTo>
                      <a:pt x="28" y="9"/>
                      <a:pt x="28" y="9"/>
                      <a:pt x="28" y="9"/>
                    </a:cubicBezTo>
                    <a:cubicBezTo>
                      <a:pt x="27" y="8"/>
                      <a:pt x="27" y="8"/>
                      <a:pt x="26" y="7"/>
                    </a:cubicBezTo>
                    <a:cubicBezTo>
                      <a:pt x="25" y="7"/>
                      <a:pt x="25" y="7"/>
                      <a:pt x="24" y="6"/>
                    </a:cubicBezTo>
                    <a:cubicBezTo>
                      <a:pt x="24" y="6"/>
                      <a:pt x="24" y="6"/>
                      <a:pt x="24" y="6"/>
                    </a:cubicBezTo>
                    <a:cubicBezTo>
                      <a:pt x="23" y="5"/>
                      <a:pt x="24" y="5"/>
                      <a:pt x="24" y="4"/>
                    </a:cubicBezTo>
                    <a:cubicBezTo>
                      <a:pt x="24" y="4"/>
                      <a:pt x="24" y="3"/>
                      <a:pt x="24" y="3"/>
                    </a:cubicBezTo>
                    <a:cubicBezTo>
                      <a:pt x="24" y="2"/>
                      <a:pt x="23" y="2"/>
                      <a:pt x="23" y="2"/>
                    </a:cubicBezTo>
                    <a:cubicBezTo>
                      <a:pt x="23" y="1"/>
                      <a:pt x="22" y="1"/>
                      <a:pt x="22" y="0"/>
                    </a:cubicBezTo>
                    <a:cubicBezTo>
                      <a:pt x="22" y="0"/>
                      <a:pt x="22" y="0"/>
                      <a:pt x="22" y="0"/>
                    </a:cubicBezTo>
                    <a:cubicBezTo>
                      <a:pt x="21" y="0"/>
                      <a:pt x="21" y="0"/>
                      <a:pt x="21" y="0"/>
                    </a:cubicBezTo>
                    <a:cubicBezTo>
                      <a:pt x="20" y="0"/>
                      <a:pt x="20" y="0"/>
                      <a:pt x="20" y="1"/>
                    </a:cubicBezTo>
                    <a:cubicBezTo>
                      <a:pt x="19" y="1"/>
                      <a:pt x="19" y="1"/>
                      <a:pt x="19" y="1"/>
                    </a:cubicBezTo>
                    <a:cubicBezTo>
                      <a:pt x="19" y="1"/>
                      <a:pt x="19" y="2"/>
                      <a:pt x="19" y="2"/>
                    </a:cubicBezTo>
                    <a:cubicBezTo>
                      <a:pt x="19" y="2"/>
                      <a:pt x="19" y="2"/>
                      <a:pt x="18" y="2"/>
                    </a:cubicBezTo>
                    <a:cubicBezTo>
                      <a:pt x="18" y="3"/>
                      <a:pt x="18" y="3"/>
                      <a:pt x="18" y="3"/>
                    </a:cubicBezTo>
                    <a:cubicBezTo>
                      <a:pt x="17" y="4"/>
                      <a:pt x="17" y="4"/>
                      <a:pt x="17" y="4"/>
                    </a:cubicBezTo>
                    <a:cubicBezTo>
                      <a:pt x="17" y="4"/>
                      <a:pt x="17" y="4"/>
                      <a:pt x="17" y="4"/>
                    </a:cubicBezTo>
                    <a:cubicBezTo>
                      <a:pt x="16" y="5"/>
                      <a:pt x="16" y="5"/>
                      <a:pt x="16" y="5"/>
                    </a:cubicBezTo>
                    <a:cubicBezTo>
                      <a:pt x="16" y="5"/>
                      <a:pt x="16" y="5"/>
                      <a:pt x="15" y="5"/>
                    </a:cubicBezTo>
                    <a:cubicBezTo>
                      <a:pt x="15" y="5"/>
                      <a:pt x="15" y="5"/>
                      <a:pt x="14" y="6"/>
                    </a:cubicBezTo>
                    <a:cubicBezTo>
                      <a:pt x="14" y="6"/>
                      <a:pt x="14" y="6"/>
                      <a:pt x="13" y="6"/>
                    </a:cubicBezTo>
                    <a:cubicBezTo>
                      <a:pt x="13" y="6"/>
                      <a:pt x="13" y="6"/>
                      <a:pt x="12" y="6"/>
                    </a:cubicBezTo>
                    <a:cubicBezTo>
                      <a:pt x="12" y="6"/>
                      <a:pt x="11" y="6"/>
                      <a:pt x="11" y="6"/>
                    </a:cubicBezTo>
                    <a:cubicBezTo>
                      <a:pt x="10" y="6"/>
                      <a:pt x="10" y="6"/>
                      <a:pt x="10" y="7"/>
                    </a:cubicBezTo>
                    <a:cubicBezTo>
                      <a:pt x="9" y="7"/>
                      <a:pt x="9" y="7"/>
                      <a:pt x="9" y="8"/>
                    </a:cubicBezTo>
                    <a:cubicBezTo>
                      <a:pt x="9" y="8"/>
                      <a:pt x="9" y="8"/>
                      <a:pt x="9" y="9"/>
                    </a:cubicBezTo>
                    <a:cubicBezTo>
                      <a:pt x="8" y="9"/>
                      <a:pt x="8" y="8"/>
                      <a:pt x="8" y="9"/>
                    </a:cubicBezTo>
                    <a:cubicBezTo>
                      <a:pt x="7" y="9"/>
                      <a:pt x="7" y="10"/>
                      <a:pt x="7" y="10"/>
                    </a:cubicBezTo>
                    <a:cubicBezTo>
                      <a:pt x="6" y="10"/>
                      <a:pt x="6" y="9"/>
                      <a:pt x="6" y="9"/>
                    </a:cubicBezTo>
                    <a:cubicBezTo>
                      <a:pt x="6" y="9"/>
                      <a:pt x="6" y="9"/>
                      <a:pt x="6" y="10"/>
                    </a:cubicBezTo>
                    <a:cubicBezTo>
                      <a:pt x="5" y="10"/>
                      <a:pt x="5" y="10"/>
                      <a:pt x="5" y="10"/>
                    </a:cubicBezTo>
                    <a:cubicBezTo>
                      <a:pt x="4" y="10"/>
                      <a:pt x="4" y="10"/>
                      <a:pt x="4" y="10"/>
                    </a:cubicBezTo>
                    <a:cubicBezTo>
                      <a:pt x="3" y="10"/>
                      <a:pt x="3" y="10"/>
                      <a:pt x="3" y="10"/>
                    </a:cubicBezTo>
                    <a:cubicBezTo>
                      <a:pt x="3" y="10"/>
                      <a:pt x="3" y="10"/>
                      <a:pt x="3" y="10"/>
                    </a:cubicBezTo>
                    <a:cubicBezTo>
                      <a:pt x="3" y="11"/>
                      <a:pt x="2" y="11"/>
                      <a:pt x="2" y="12"/>
                    </a:cubicBezTo>
                    <a:cubicBezTo>
                      <a:pt x="2" y="12"/>
                      <a:pt x="2" y="12"/>
                      <a:pt x="2" y="13"/>
                    </a:cubicBezTo>
                    <a:cubicBezTo>
                      <a:pt x="2" y="13"/>
                      <a:pt x="2" y="13"/>
                      <a:pt x="1" y="13"/>
                    </a:cubicBezTo>
                    <a:cubicBezTo>
                      <a:pt x="1" y="14"/>
                      <a:pt x="1" y="13"/>
                      <a:pt x="1" y="14"/>
                    </a:cubicBezTo>
                    <a:cubicBezTo>
                      <a:pt x="1" y="14"/>
                      <a:pt x="1" y="14"/>
                      <a:pt x="1" y="15"/>
                    </a:cubicBezTo>
                    <a:cubicBezTo>
                      <a:pt x="1" y="15"/>
                      <a:pt x="2" y="16"/>
                      <a:pt x="1" y="16"/>
                    </a:cubicBezTo>
                    <a:cubicBezTo>
                      <a:pt x="1" y="16"/>
                      <a:pt x="1" y="16"/>
                      <a:pt x="1" y="16"/>
                    </a:cubicBezTo>
                    <a:cubicBezTo>
                      <a:pt x="0" y="16"/>
                      <a:pt x="1" y="16"/>
                      <a:pt x="1" y="17"/>
                    </a:cubicBezTo>
                    <a:cubicBezTo>
                      <a:pt x="1" y="17"/>
                      <a:pt x="1" y="17"/>
                      <a:pt x="1" y="18"/>
                    </a:cubicBezTo>
                    <a:cubicBezTo>
                      <a:pt x="1" y="18"/>
                      <a:pt x="2" y="18"/>
                      <a:pt x="2" y="19"/>
                    </a:cubicBezTo>
                    <a:cubicBezTo>
                      <a:pt x="3" y="19"/>
                      <a:pt x="3" y="20"/>
                      <a:pt x="3" y="20"/>
                    </a:cubicBezTo>
                    <a:cubicBezTo>
                      <a:pt x="4" y="21"/>
                      <a:pt x="4" y="21"/>
                      <a:pt x="4" y="22"/>
                    </a:cubicBezTo>
                    <a:cubicBezTo>
                      <a:pt x="4" y="22"/>
                      <a:pt x="4" y="22"/>
                      <a:pt x="4" y="23"/>
                    </a:cubicBezTo>
                    <a:cubicBezTo>
                      <a:pt x="4" y="24"/>
                      <a:pt x="5" y="24"/>
                      <a:pt x="5" y="25"/>
                    </a:cubicBezTo>
                    <a:cubicBezTo>
                      <a:pt x="5" y="25"/>
                      <a:pt x="5" y="25"/>
                      <a:pt x="5" y="25"/>
                    </a:cubicBezTo>
                    <a:cubicBezTo>
                      <a:pt x="5" y="24"/>
                      <a:pt x="6" y="24"/>
                      <a:pt x="6" y="23"/>
                    </a:cubicBezTo>
                    <a:cubicBezTo>
                      <a:pt x="6" y="23"/>
                      <a:pt x="6" y="23"/>
                      <a:pt x="6" y="22"/>
                    </a:cubicBezTo>
                    <a:cubicBezTo>
                      <a:pt x="7" y="22"/>
                      <a:pt x="6" y="21"/>
                      <a:pt x="7" y="21"/>
                    </a:cubicBezTo>
                    <a:cubicBezTo>
                      <a:pt x="8" y="20"/>
                      <a:pt x="8" y="21"/>
                      <a:pt x="9" y="21"/>
                    </a:cubicBezTo>
                    <a:cubicBezTo>
                      <a:pt x="9" y="21"/>
                      <a:pt x="9" y="21"/>
                      <a:pt x="10" y="21"/>
                    </a:cubicBezTo>
                    <a:cubicBezTo>
                      <a:pt x="10" y="21"/>
                      <a:pt x="11" y="21"/>
                      <a:pt x="11" y="21"/>
                    </a:cubicBezTo>
                    <a:cubicBezTo>
                      <a:pt x="11" y="21"/>
                      <a:pt x="11" y="21"/>
                      <a:pt x="11" y="21"/>
                    </a:cubicBezTo>
                    <a:cubicBezTo>
                      <a:pt x="11" y="21"/>
                      <a:pt x="11" y="21"/>
                      <a:pt x="12" y="21"/>
                    </a:cubicBezTo>
                    <a:cubicBezTo>
                      <a:pt x="12" y="20"/>
                      <a:pt x="11" y="20"/>
                      <a:pt x="12" y="20"/>
                    </a:cubicBezTo>
                    <a:cubicBezTo>
                      <a:pt x="12" y="19"/>
                      <a:pt x="12" y="19"/>
                      <a:pt x="12" y="18"/>
                    </a:cubicBezTo>
                    <a:cubicBezTo>
                      <a:pt x="12" y="18"/>
                      <a:pt x="12" y="18"/>
                      <a:pt x="13" y="17"/>
                    </a:cubicBezTo>
                    <a:cubicBezTo>
                      <a:pt x="13" y="17"/>
                      <a:pt x="13" y="17"/>
                      <a:pt x="14" y="17"/>
                    </a:cubicBezTo>
                    <a:cubicBezTo>
                      <a:pt x="14" y="17"/>
                      <a:pt x="14" y="17"/>
                      <a:pt x="15" y="17"/>
                    </a:cubicBezTo>
                    <a:cubicBezTo>
                      <a:pt x="15" y="17"/>
                      <a:pt x="15" y="17"/>
                      <a:pt x="16" y="18"/>
                    </a:cubicBezTo>
                    <a:cubicBezTo>
                      <a:pt x="16" y="18"/>
                      <a:pt x="16" y="18"/>
                      <a:pt x="16" y="19"/>
                    </a:cubicBezTo>
                    <a:cubicBezTo>
                      <a:pt x="17" y="19"/>
                      <a:pt x="17" y="19"/>
                      <a:pt x="17" y="19"/>
                    </a:cubicBezTo>
                    <a:cubicBezTo>
                      <a:pt x="17" y="19"/>
                      <a:pt x="18" y="19"/>
                      <a:pt x="18" y="19"/>
                    </a:cubicBezTo>
                    <a:cubicBezTo>
                      <a:pt x="19" y="19"/>
                      <a:pt x="19" y="19"/>
                      <a:pt x="19" y="19"/>
                    </a:cubicBezTo>
                    <a:cubicBezTo>
                      <a:pt x="20" y="19"/>
                      <a:pt x="20" y="19"/>
                      <a:pt x="20" y="19"/>
                    </a:cubicBezTo>
                    <a:cubicBezTo>
                      <a:pt x="21" y="19"/>
                      <a:pt x="21" y="20"/>
                      <a:pt x="22" y="20"/>
                    </a:cubicBezTo>
                    <a:cubicBezTo>
                      <a:pt x="22" y="18"/>
                      <a:pt x="22" y="18"/>
                      <a:pt x="22" y="18"/>
                    </a:cubicBezTo>
                    <a:cubicBezTo>
                      <a:pt x="22" y="18"/>
                      <a:pt x="22" y="18"/>
                      <a:pt x="22" y="18"/>
                    </a:cubicBezTo>
                    <a:cubicBezTo>
                      <a:pt x="23" y="18"/>
                      <a:pt x="23" y="18"/>
                      <a:pt x="23" y="18"/>
                    </a:cubicBezTo>
                    <a:cubicBezTo>
                      <a:pt x="24" y="18"/>
                      <a:pt x="24" y="18"/>
                      <a:pt x="24" y="18"/>
                    </a:cubicBezTo>
                    <a:cubicBezTo>
                      <a:pt x="25" y="18"/>
                      <a:pt x="25" y="18"/>
                      <a:pt x="25" y="18"/>
                    </a:cubicBezTo>
                    <a:cubicBezTo>
                      <a:pt x="25" y="17"/>
                      <a:pt x="26" y="17"/>
                      <a:pt x="26" y="17"/>
                    </a:cubicBezTo>
                    <a:cubicBezTo>
                      <a:pt x="26" y="17"/>
                      <a:pt x="26" y="17"/>
                      <a:pt x="27" y="17"/>
                    </a:cubicBezTo>
                    <a:cubicBezTo>
                      <a:pt x="27" y="17"/>
                      <a:pt x="27" y="17"/>
                      <a:pt x="27" y="17"/>
                    </a:cubicBezTo>
                    <a:cubicBezTo>
                      <a:pt x="28" y="17"/>
                      <a:pt x="28" y="17"/>
                      <a:pt x="28" y="17"/>
                    </a:cubicBezTo>
                    <a:cubicBezTo>
                      <a:pt x="29" y="16"/>
                      <a:pt x="29" y="16"/>
                      <a:pt x="29" y="16"/>
                    </a:cubicBezTo>
                    <a:cubicBezTo>
                      <a:pt x="29" y="16"/>
                      <a:pt x="29" y="16"/>
                      <a:pt x="30" y="17"/>
                    </a:cubicBezTo>
                    <a:cubicBezTo>
                      <a:pt x="30" y="17"/>
                      <a:pt x="30" y="17"/>
                      <a:pt x="31" y="17"/>
                    </a:cubicBezTo>
                    <a:cubicBezTo>
                      <a:pt x="31" y="17"/>
                      <a:pt x="31" y="17"/>
                      <a:pt x="31" y="17"/>
                    </a:cubicBezTo>
                    <a:cubicBezTo>
                      <a:pt x="32" y="17"/>
                      <a:pt x="32" y="17"/>
                      <a:pt x="33" y="17"/>
                    </a:cubicBezTo>
                    <a:cubicBezTo>
                      <a:pt x="33" y="17"/>
                      <a:pt x="33" y="17"/>
                      <a:pt x="33" y="17"/>
                    </a:cubicBezTo>
                    <a:cubicBezTo>
                      <a:pt x="33" y="16"/>
                      <a:pt x="33" y="16"/>
                      <a:pt x="33" y="16"/>
                    </a:cubicBezTo>
                    <a:cubicBezTo>
                      <a:pt x="33" y="16"/>
                      <a:pt x="33" y="16"/>
                      <a:pt x="33" y="15"/>
                    </a:cubicBezTo>
                    <a:cubicBezTo>
                      <a:pt x="33" y="15"/>
                      <a:pt x="33" y="15"/>
                      <a:pt x="32" y="1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4" name="Freeform 23"/>
              <p:cNvSpPr>
                <a:spLocks/>
              </p:cNvSpPr>
              <p:nvPr/>
            </p:nvSpPr>
            <p:spPr bwMode="auto">
              <a:xfrm>
                <a:off x="4441827" y="3000376"/>
                <a:ext cx="150813" cy="193675"/>
              </a:xfrm>
              <a:custGeom>
                <a:avLst/>
                <a:gdLst>
                  <a:gd name="T0" fmla="*/ 6 w 14"/>
                  <a:gd name="T1" fmla="*/ 16 h 18"/>
                  <a:gd name="T2" fmla="*/ 6 w 14"/>
                  <a:gd name="T3" fmla="*/ 15 h 18"/>
                  <a:gd name="T4" fmla="*/ 6 w 14"/>
                  <a:gd name="T5" fmla="*/ 14 h 18"/>
                  <a:gd name="T6" fmla="*/ 7 w 14"/>
                  <a:gd name="T7" fmla="*/ 14 h 18"/>
                  <a:gd name="T8" fmla="*/ 8 w 14"/>
                  <a:gd name="T9" fmla="*/ 14 h 18"/>
                  <a:gd name="T10" fmla="*/ 9 w 14"/>
                  <a:gd name="T11" fmla="*/ 14 h 18"/>
                  <a:gd name="T12" fmla="*/ 9 w 14"/>
                  <a:gd name="T13" fmla="*/ 13 h 18"/>
                  <a:gd name="T14" fmla="*/ 10 w 14"/>
                  <a:gd name="T15" fmla="*/ 13 h 18"/>
                  <a:gd name="T16" fmla="*/ 10 w 14"/>
                  <a:gd name="T17" fmla="*/ 14 h 18"/>
                  <a:gd name="T18" fmla="*/ 10 w 14"/>
                  <a:gd name="T19" fmla="*/ 14 h 18"/>
                  <a:gd name="T20" fmla="*/ 11 w 14"/>
                  <a:gd name="T21" fmla="*/ 14 h 18"/>
                  <a:gd name="T22" fmla="*/ 12 w 14"/>
                  <a:gd name="T23" fmla="*/ 14 h 18"/>
                  <a:gd name="T24" fmla="*/ 12 w 14"/>
                  <a:gd name="T25" fmla="*/ 14 h 18"/>
                  <a:gd name="T26" fmla="*/ 13 w 14"/>
                  <a:gd name="T27" fmla="*/ 14 h 18"/>
                  <a:gd name="T28" fmla="*/ 13 w 14"/>
                  <a:gd name="T29" fmla="*/ 13 h 18"/>
                  <a:gd name="T30" fmla="*/ 13 w 14"/>
                  <a:gd name="T31" fmla="*/ 12 h 18"/>
                  <a:gd name="T32" fmla="*/ 13 w 14"/>
                  <a:gd name="T33" fmla="*/ 10 h 18"/>
                  <a:gd name="T34" fmla="*/ 13 w 14"/>
                  <a:gd name="T35" fmla="*/ 8 h 18"/>
                  <a:gd name="T36" fmla="*/ 12 w 14"/>
                  <a:gd name="T37" fmla="*/ 7 h 18"/>
                  <a:gd name="T38" fmla="*/ 12 w 14"/>
                  <a:gd name="T39" fmla="*/ 6 h 18"/>
                  <a:gd name="T40" fmla="*/ 13 w 14"/>
                  <a:gd name="T41" fmla="*/ 6 h 18"/>
                  <a:gd name="T42" fmla="*/ 14 w 14"/>
                  <a:gd name="T43" fmla="*/ 5 h 18"/>
                  <a:gd name="T44" fmla="*/ 13 w 14"/>
                  <a:gd name="T45" fmla="*/ 4 h 18"/>
                  <a:gd name="T46" fmla="*/ 12 w 14"/>
                  <a:gd name="T47" fmla="*/ 3 h 18"/>
                  <a:gd name="T48" fmla="*/ 11 w 14"/>
                  <a:gd name="T49" fmla="*/ 3 h 18"/>
                  <a:gd name="T50" fmla="*/ 10 w 14"/>
                  <a:gd name="T51" fmla="*/ 4 h 18"/>
                  <a:gd name="T52" fmla="*/ 10 w 14"/>
                  <a:gd name="T53" fmla="*/ 3 h 18"/>
                  <a:gd name="T54" fmla="*/ 10 w 14"/>
                  <a:gd name="T55" fmla="*/ 2 h 18"/>
                  <a:gd name="T56" fmla="*/ 11 w 14"/>
                  <a:gd name="T57" fmla="*/ 1 h 18"/>
                  <a:gd name="T58" fmla="*/ 10 w 14"/>
                  <a:gd name="T59" fmla="*/ 1 h 18"/>
                  <a:gd name="T60" fmla="*/ 9 w 14"/>
                  <a:gd name="T61" fmla="*/ 1 h 18"/>
                  <a:gd name="T62" fmla="*/ 8 w 14"/>
                  <a:gd name="T63" fmla="*/ 1 h 18"/>
                  <a:gd name="T64" fmla="*/ 7 w 14"/>
                  <a:gd name="T65" fmla="*/ 1 h 18"/>
                  <a:gd name="T66" fmla="*/ 6 w 14"/>
                  <a:gd name="T67" fmla="*/ 1 h 18"/>
                  <a:gd name="T68" fmla="*/ 6 w 14"/>
                  <a:gd name="T69" fmla="*/ 1 h 18"/>
                  <a:gd name="T70" fmla="*/ 6 w 14"/>
                  <a:gd name="T71" fmla="*/ 2 h 18"/>
                  <a:gd name="T72" fmla="*/ 6 w 14"/>
                  <a:gd name="T73" fmla="*/ 4 h 18"/>
                  <a:gd name="T74" fmla="*/ 5 w 14"/>
                  <a:gd name="T75" fmla="*/ 4 h 18"/>
                  <a:gd name="T76" fmla="*/ 4 w 14"/>
                  <a:gd name="T77" fmla="*/ 4 h 18"/>
                  <a:gd name="T78" fmla="*/ 3 w 14"/>
                  <a:gd name="T79" fmla="*/ 4 h 18"/>
                  <a:gd name="T80" fmla="*/ 2 w 14"/>
                  <a:gd name="T81" fmla="*/ 5 h 18"/>
                  <a:gd name="T82" fmla="*/ 1 w 14"/>
                  <a:gd name="T83" fmla="*/ 5 h 18"/>
                  <a:gd name="T84" fmla="*/ 1 w 14"/>
                  <a:gd name="T85" fmla="*/ 4 h 18"/>
                  <a:gd name="T86" fmla="*/ 1 w 14"/>
                  <a:gd name="T87" fmla="*/ 6 h 18"/>
                  <a:gd name="T88" fmla="*/ 0 w 14"/>
                  <a:gd name="T89" fmla="*/ 9 h 18"/>
                  <a:gd name="T90" fmla="*/ 0 w 14"/>
                  <a:gd name="T91" fmla="*/ 10 h 18"/>
                  <a:gd name="T92" fmla="*/ 0 w 14"/>
                  <a:gd name="T93" fmla="*/ 12 h 18"/>
                  <a:gd name="T94" fmla="*/ 1 w 14"/>
                  <a:gd name="T95" fmla="*/ 13 h 18"/>
                  <a:gd name="T96" fmla="*/ 2 w 14"/>
                  <a:gd name="T97" fmla="*/ 14 h 18"/>
                  <a:gd name="T98" fmla="*/ 3 w 14"/>
                  <a:gd name="T99" fmla="*/ 16 h 18"/>
                  <a:gd name="T100" fmla="*/ 3 w 14"/>
                  <a:gd name="T101" fmla="*/ 17 h 18"/>
                  <a:gd name="T102" fmla="*/ 4 w 14"/>
                  <a:gd name="T103" fmla="*/ 17 h 18"/>
                  <a:gd name="T104" fmla="*/ 5 w 14"/>
                  <a:gd name="T105" fmla="*/ 18 h 18"/>
                  <a:gd name="T106" fmla="*/ 5 w 14"/>
                  <a:gd name="T107" fmla="*/ 18 h 18"/>
                  <a:gd name="T108" fmla="*/ 5 w 14"/>
                  <a:gd name="T109" fmla="*/ 18 h 18"/>
                  <a:gd name="T110" fmla="*/ 6 w 14"/>
                  <a:gd name="T111" fmla="*/ 17 h 18"/>
                  <a:gd name="T112" fmla="*/ 6 w 14"/>
                  <a:gd name="T11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 h="18">
                    <a:moveTo>
                      <a:pt x="6" y="16"/>
                    </a:moveTo>
                    <a:cubicBezTo>
                      <a:pt x="6" y="16"/>
                      <a:pt x="6" y="15"/>
                      <a:pt x="6" y="15"/>
                    </a:cubicBezTo>
                    <a:cubicBezTo>
                      <a:pt x="6" y="15"/>
                      <a:pt x="6" y="14"/>
                      <a:pt x="6" y="14"/>
                    </a:cubicBezTo>
                    <a:cubicBezTo>
                      <a:pt x="7" y="14"/>
                      <a:pt x="7" y="14"/>
                      <a:pt x="7" y="14"/>
                    </a:cubicBezTo>
                    <a:cubicBezTo>
                      <a:pt x="8" y="14"/>
                      <a:pt x="8" y="14"/>
                      <a:pt x="8" y="14"/>
                    </a:cubicBezTo>
                    <a:cubicBezTo>
                      <a:pt x="8" y="14"/>
                      <a:pt x="9" y="14"/>
                      <a:pt x="9" y="14"/>
                    </a:cubicBezTo>
                    <a:cubicBezTo>
                      <a:pt x="9" y="13"/>
                      <a:pt x="9" y="13"/>
                      <a:pt x="9" y="13"/>
                    </a:cubicBezTo>
                    <a:cubicBezTo>
                      <a:pt x="9" y="13"/>
                      <a:pt x="9" y="13"/>
                      <a:pt x="10" y="13"/>
                    </a:cubicBezTo>
                    <a:cubicBezTo>
                      <a:pt x="10" y="13"/>
                      <a:pt x="10" y="14"/>
                      <a:pt x="10" y="14"/>
                    </a:cubicBezTo>
                    <a:cubicBezTo>
                      <a:pt x="10" y="14"/>
                      <a:pt x="10" y="14"/>
                      <a:pt x="10" y="14"/>
                    </a:cubicBezTo>
                    <a:cubicBezTo>
                      <a:pt x="11" y="15"/>
                      <a:pt x="11" y="14"/>
                      <a:pt x="11" y="14"/>
                    </a:cubicBezTo>
                    <a:cubicBezTo>
                      <a:pt x="11" y="14"/>
                      <a:pt x="11" y="14"/>
                      <a:pt x="12" y="14"/>
                    </a:cubicBezTo>
                    <a:cubicBezTo>
                      <a:pt x="12" y="14"/>
                      <a:pt x="12" y="14"/>
                      <a:pt x="12" y="14"/>
                    </a:cubicBezTo>
                    <a:cubicBezTo>
                      <a:pt x="12" y="14"/>
                      <a:pt x="12" y="14"/>
                      <a:pt x="13" y="14"/>
                    </a:cubicBezTo>
                    <a:cubicBezTo>
                      <a:pt x="13" y="14"/>
                      <a:pt x="13" y="14"/>
                      <a:pt x="13" y="13"/>
                    </a:cubicBezTo>
                    <a:cubicBezTo>
                      <a:pt x="13" y="13"/>
                      <a:pt x="13" y="12"/>
                      <a:pt x="13" y="12"/>
                    </a:cubicBezTo>
                    <a:cubicBezTo>
                      <a:pt x="13" y="11"/>
                      <a:pt x="13" y="10"/>
                      <a:pt x="13" y="10"/>
                    </a:cubicBezTo>
                    <a:cubicBezTo>
                      <a:pt x="13" y="9"/>
                      <a:pt x="13" y="9"/>
                      <a:pt x="13" y="8"/>
                    </a:cubicBezTo>
                    <a:cubicBezTo>
                      <a:pt x="12" y="8"/>
                      <a:pt x="12" y="8"/>
                      <a:pt x="12" y="7"/>
                    </a:cubicBezTo>
                    <a:cubicBezTo>
                      <a:pt x="12" y="7"/>
                      <a:pt x="12" y="6"/>
                      <a:pt x="12" y="6"/>
                    </a:cubicBezTo>
                    <a:cubicBezTo>
                      <a:pt x="12" y="6"/>
                      <a:pt x="13" y="6"/>
                      <a:pt x="13" y="6"/>
                    </a:cubicBezTo>
                    <a:cubicBezTo>
                      <a:pt x="13" y="5"/>
                      <a:pt x="14" y="5"/>
                      <a:pt x="14" y="5"/>
                    </a:cubicBezTo>
                    <a:cubicBezTo>
                      <a:pt x="13" y="4"/>
                      <a:pt x="13" y="4"/>
                      <a:pt x="13" y="4"/>
                    </a:cubicBezTo>
                    <a:cubicBezTo>
                      <a:pt x="13" y="4"/>
                      <a:pt x="13" y="4"/>
                      <a:pt x="12" y="3"/>
                    </a:cubicBezTo>
                    <a:cubicBezTo>
                      <a:pt x="12" y="3"/>
                      <a:pt x="12" y="3"/>
                      <a:pt x="11" y="3"/>
                    </a:cubicBezTo>
                    <a:cubicBezTo>
                      <a:pt x="11" y="4"/>
                      <a:pt x="11" y="4"/>
                      <a:pt x="10" y="4"/>
                    </a:cubicBezTo>
                    <a:cubicBezTo>
                      <a:pt x="10" y="4"/>
                      <a:pt x="10" y="4"/>
                      <a:pt x="10" y="3"/>
                    </a:cubicBezTo>
                    <a:cubicBezTo>
                      <a:pt x="10" y="3"/>
                      <a:pt x="10" y="3"/>
                      <a:pt x="10" y="2"/>
                    </a:cubicBezTo>
                    <a:cubicBezTo>
                      <a:pt x="11" y="2"/>
                      <a:pt x="11" y="1"/>
                      <a:pt x="11" y="1"/>
                    </a:cubicBezTo>
                    <a:cubicBezTo>
                      <a:pt x="10" y="1"/>
                      <a:pt x="10" y="1"/>
                      <a:pt x="10" y="1"/>
                    </a:cubicBezTo>
                    <a:cubicBezTo>
                      <a:pt x="10" y="1"/>
                      <a:pt x="9" y="1"/>
                      <a:pt x="9" y="1"/>
                    </a:cubicBezTo>
                    <a:cubicBezTo>
                      <a:pt x="8" y="1"/>
                      <a:pt x="8" y="1"/>
                      <a:pt x="8" y="1"/>
                    </a:cubicBezTo>
                    <a:cubicBezTo>
                      <a:pt x="7" y="1"/>
                      <a:pt x="7" y="0"/>
                      <a:pt x="7" y="1"/>
                    </a:cubicBezTo>
                    <a:cubicBezTo>
                      <a:pt x="6" y="1"/>
                      <a:pt x="6" y="1"/>
                      <a:pt x="6" y="1"/>
                    </a:cubicBezTo>
                    <a:cubicBezTo>
                      <a:pt x="6" y="1"/>
                      <a:pt x="6" y="1"/>
                      <a:pt x="6" y="1"/>
                    </a:cubicBezTo>
                    <a:cubicBezTo>
                      <a:pt x="6" y="2"/>
                      <a:pt x="6" y="2"/>
                      <a:pt x="6" y="2"/>
                    </a:cubicBezTo>
                    <a:cubicBezTo>
                      <a:pt x="6" y="3"/>
                      <a:pt x="6" y="3"/>
                      <a:pt x="6" y="4"/>
                    </a:cubicBezTo>
                    <a:cubicBezTo>
                      <a:pt x="5" y="4"/>
                      <a:pt x="6" y="4"/>
                      <a:pt x="5" y="4"/>
                    </a:cubicBezTo>
                    <a:cubicBezTo>
                      <a:pt x="5" y="4"/>
                      <a:pt x="5" y="4"/>
                      <a:pt x="4" y="4"/>
                    </a:cubicBezTo>
                    <a:cubicBezTo>
                      <a:pt x="4" y="4"/>
                      <a:pt x="4" y="4"/>
                      <a:pt x="3" y="4"/>
                    </a:cubicBezTo>
                    <a:cubicBezTo>
                      <a:pt x="3" y="4"/>
                      <a:pt x="2" y="4"/>
                      <a:pt x="2" y="5"/>
                    </a:cubicBezTo>
                    <a:cubicBezTo>
                      <a:pt x="2" y="5"/>
                      <a:pt x="2" y="5"/>
                      <a:pt x="1" y="5"/>
                    </a:cubicBezTo>
                    <a:cubicBezTo>
                      <a:pt x="1" y="4"/>
                      <a:pt x="1" y="4"/>
                      <a:pt x="1" y="4"/>
                    </a:cubicBezTo>
                    <a:cubicBezTo>
                      <a:pt x="1" y="5"/>
                      <a:pt x="1" y="5"/>
                      <a:pt x="1" y="6"/>
                    </a:cubicBezTo>
                    <a:cubicBezTo>
                      <a:pt x="1" y="7"/>
                      <a:pt x="0" y="8"/>
                      <a:pt x="0" y="9"/>
                    </a:cubicBezTo>
                    <a:cubicBezTo>
                      <a:pt x="0" y="9"/>
                      <a:pt x="0" y="10"/>
                      <a:pt x="0" y="10"/>
                    </a:cubicBezTo>
                    <a:cubicBezTo>
                      <a:pt x="0" y="11"/>
                      <a:pt x="0" y="11"/>
                      <a:pt x="0" y="12"/>
                    </a:cubicBezTo>
                    <a:cubicBezTo>
                      <a:pt x="1" y="13"/>
                      <a:pt x="1" y="13"/>
                      <a:pt x="1" y="13"/>
                    </a:cubicBezTo>
                    <a:cubicBezTo>
                      <a:pt x="1" y="14"/>
                      <a:pt x="1" y="14"/>
                      <a:pt x="2" y="14"/>
                    </a:cubicBezTo>
                    <a:cubicBezTo>
                      <a:pt x="2" y="15"/>
                      <a:pt x="2" y="15"/>
                      <a:pt x="3" y="16"/>
                    </a:cubicBezTo>
                    <a:cubicBezTo>
                      <a:pt x="3" y="16"/>
                      <a:pt x="3" y="16"/>
                      <a:pt x="3" y="17"/>
                    </a:cubicBezTo>
                    <a:cubicBezTo>
                      <a:pt x="4" y="17"/>
                      <a:pt x="4" y="17"/>
                      <a:pt x="4" y="17"/>
                    </a:cubicBezTo>
                    <a:cubicBezTo>
                      <a:pt x="4" y="18"/>
                      <a:pt x="4" y="18"/>
                      <a:pt x="5" y="18"/>
                    </a:cubicBezTo>
                    <a:cubicBezTo>
                      <a:pt x="5" y="18"/>
                      <a:pt x="5" y="18"/>
                      <a:pt x="5" y="18"/>
                    </a:cubicBezTo>
                    <a:cubicBezTo>
                      <a:pt x="5" y="18"/>
                      <a:pt x="5" y="18"/>
                      <a:pt x="5" y="18"/>
                    </a:cubicBezTo>
                    <a:cubicBezTo>
                      <a:pt x="6" y="17"/>
                      <a:pt x="6" y="17"/>
                      <a:pt x="6" y="17"/>
                    </a:cubicBezTo>
                    <a:cubicBezTo>
                      <a:pt x="6" y="17"/>
                      <a:pt x="6" y="16"/>
                      <a:pt x="6" y="1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5" name="Freeform 24"/>
              <p:cNvSpPr>
                <a:spLocks/>
              </p:cNvSpPr>
              <p:nvPr/>
            </p:nvSpPr>
            <p:spPr bwMode="auto">
              <a:xfrm>
                <a:off x="3881439" y="2805114"/>
                <a:ext cx="107950" cy="141288"/>
              </a:xfrm>
              <a:custGeom>
                <a:avLst/>
                <a:gdLst>
                  <a:gd name="T0" fmla="*/ 9 w 10"/>
                  <a:gd name="T1" fmla="*/ 8 h 13"/>
                  <a:gd name="T2" fmla="*/ 9 w 10"/>
                  <a:gd name="T3" fmla="*/ 7 h 13"/>
                  <a:gd name="T4" fmla="*/ 8 w 10"/>
                  <a:gd name="T5" fmla="*/ 7 h 13"/>
                  <a:gd name="T6" fmla="*/ 7 w 10"/>
                  <a:gd name="T7" fmla="*/ 6 h 13"/>
                  <a:gd name="T8" fmla="*/ 8 w 10"/>
                  <a:gd name="T9" fmla="*/ 5 h 13"/>
                  <a:gd name="T10" fmla="*/ 8 w 10"/>
                  <a:gd name="T11" fmla="*/ 4 h 13"/>
                  <a:gd name="T12" fmla="*/ 8 w 10"/>
                  <a:gd name="T13" fmla="*/ 4 h 13"/>
                  <a:gd name="T14" fmla="*/ 9 w 10"/>
                  <a:gd name="T15" fmla="*/ 3 h 13"/>
                  <a:gd name="T16" fmla="*/ 8 w 10"/>
                  <a:gd name="T17" fmla="*/ 3 h 13"/>
                  <a:gd name="T18" fmla="*/ 7 w 10"/>
                  <a:gd name="T19" fmla="*/ 3 h 13"/>
                  <a:gd name="T20" fmla="*/ 6 w 10"/>
                  <a:gd name="T21" fmla="*/ 4 h 13"/>
                  <a:gd name="T22" fmla="*/ 5 w 10"/>
                  <a:gd name="T23" fmla="*/ 4 h 13"/>
                  <a:gd name="T24" fmla="*/ 5 w 10"/>
                  <a:gd name="T25" fmla="*/ 3 h 13"/>
                  <a:gd name="T26" fmla="*/ 5 w 10"/>
                  <a:gd name="T27" fmla="*/ 1 h 13"/>
                  <a:gd name="T28" fmla="*/ 5 w 10"/>
                  <a:gd name="T29" fmla="*/ 1 h 13"/>
                  <a:gd name="T30" fmla="*/ 3 w 10"/>
                  <a:gd name="T31" fmla="*/ 1 h 13"/>
                  <a:gd name="T32" fmla="*/ 3 w 10"/>
                  <a:gd name="T33" fmla="*/ 1 h 13"/>
                  <a:gd name="T34" fmla="*/ 3 w 10"/>
                  <a:gd name="T35" fmla="*/ 1 h 13"/>
                  <a:gd name="T36" fmla="*/ 3 w 10"/>
                  <a:gd name="T37" fmla="*/ 2 h 13"/>
                  <a:gd name="T38" fmla="*/ 2 w 10"/>
                  <a:gd name="T39" fmla="*/ 3 h 13"/>
                  <a:gd name="T40" fmla="*/ 1 w 10"/>
                  <a:gd name="T41" fmla="*/ 4 h 13"/>
                  <a:gd name="T42" fmla="*/ 1 w 10"/>
                  <a:gd name="T43" fmla="*/ 5 h 13"/>
                  <a:gd name="T44" fmla="*/ 0 w 10"/>
                  <a:gd name="T45" fmla="*/ 6 h 13"/>
                  <a:gd name="T46" fmla="*/ 0 w 10"/>
                  <a:gd name="T47" fmla="*/ 6 h 13"/>
                  <a:gd name="T48" fmla="*/ 1 w 10"/>
                  <a:gd name="T49" fmla="*/ 7 h 13"/>
                  <a:gd name="T50" fmla="*/ 1 w 10"/>
                  <a:gd name="T51" fmla="*/ 7 h 13"/>
                  <a:gd name="T52" fmla="*/ 2 w 10"/>
                  <a:gd name="T53" fmla="*/ 8 h 13"/>
                  <a:gd name="T54" fmla="*/ 3 w 10"/>
                  <a:gd name="T55" fmla="*/ 8 h 13"/>
                  <a:gd name="T56" fmla="*/ 4 w 10"/>
                  <a:gd name="T57" fmla="*/ 9 h 13"/>
                  <a:gd name="T58" fmla="*/ 5 w 10"/>
                  <a:gd name="T59" fmla="*/ 10 h 13"/>
                  <a:gd name="T60" fmla="*/ 5 w 10"/>
                  <a:gd name="T61" fmla="*/ 11 h 13"/>
                  <a:gd name="T62" fmla="*/ 7 w 10"/>
                  <a:gd name="T63" fmla="*/ 11 h 13"/>
                  <a:gd name="T64" fmla="*/ 7 w 10"/>
                  <a:gd name="T65" fmla="*/ 12 h 13"/>
                  <a:gd name="T66" fmla="*/ 8 w 10"/>
                  <a:gd name="T67" fmla="*/ 12 h 13"/>
                  <a:gd name="T68" fmla="*/ 9 w 10"/>
                  <a:gd name="T69" fmla="*/ 13 h 13"/>
                  <a:gd name="T70" fmla="*/ 10 w 10"/>
                  <a:gd name="T71" fmla="*/ 13 h 13"/>
                  <a:gd name="T72" fmla="*/ 10 w 10"/>
                  <a:gd name="T73" fmla="*/ 13 h 13"/>
                  <a:gd name="T74" fmla="*/ 10 w 10"/>
                  <a:gd name="T75" fmla="*/ 11 h 13"/>
                  <a:gd name="T76" fmla="*/ 10 w 10"/>
                  <a:gd name="T77" fmla="*/ 10 h 13"/>
                  <a:gd name="T78" fmla="*/ 10 w 10"/>
                  <a:gd name="T79" fmla="*/ 9 h 13"/>
                  <a:gd name="T80" fmla="*/ 9 w 10"/>
                  <a:gd name="T8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3">
                    <a:moveTo>
                      <a:pt x="9" y="8"/>
                    </a:moveTo>
                    <a:cubicBezTo>
                      <a:pt x="9" y="8"/>
                      <a:pt x="10" y="7"/>
                      <a:pt x="9" y="7"/>
                    </a:cubicBezTo>
                    <a:cubicBezTo>
                      <a:pt x="9" y="7"/>
                      <a:pt x="8" y="7"/>
                      <a:pt x="8" y="7"/>
                    </a:cubicBezTo>
                    <a:cubicBezTo>
                      <a:pt x="8" y="7"/>
                      <a:pt x="7" y="7"/>
                      <a:pt x="7" y="6"/>
                    </a:cubicBezTo>
                    <a:cubicBezTo>
                      <a:pt x="7" y="6"/>
                      <a:pt x="8" y="6"/>
                      <a:pt x="8" y="5"/>
                    </a:cubicBezTo>
                    <a:cubicBezTo>
                      <a:pt x="8" y="5"/>
                      <a:pt x="8" y="5"/>
                      <a:pt x="8" y="4"/>
                    </a:cubicBezTo>
                    <a:cubicBezTo>
                      <a:pt x="8" y="4"/>
                      <a:pt x="8" y="4"/>
                      <a:pt x="8" y="4"/>
                    </a:cubicBezTo>
                    <a:cubicBezTo>
                      <a:pt x="8" y="3"/>
                      <a:pt x="9" y="3"/>
                      <a:pt x="9" y="3"/>
                    </a:cubicBezTo>
                    <a:cubicBezTo>
                      <a:pt x="8" y="3"/>
                      <a:pt x="8" y="3"/>
                      <a:pt x="8" y="3"/>
                    </a:cubicBezTo>
                    <a:cubicBezTo>
                      <a:pt x="8" y="3"/>
                      <a:pt x="7" y="3"/>
                      <a:pt x="7" y="3"/>
                    </a:cubicBezTo>
                    <a:cubicBezTo>
                      <a:pt x="7" y="3"/>
                      <a:pt x="7" y="4"/>
                      <a:pt x="6" y="4"/>
                    </a:cubicBezTo>
                    <a:cubicBezTo>
                      <a:pt x="6" y="5"/>
                      <a:pt x="6" y="4"/>
                      <a:pt x="5" y="4"/>
                    </a:cubicBezTo>
                    <a:cubicBezTo>
                      <a:pt x="5" y="4"/>
                      <a:pt x="5" y="3"/>
                      <a:pt x="5" y="3"/>
                    </a:cubicBezTo>
                    <a:cubicBezTo>
                      <a:pt x="5" y="2"/>
                      <a:pt x="5" y="2"/>
                      <a:pt x="5" y="1"/>
                    </a:cubicBezTo>
                    <a:cubicBezTo>
                      <a:pt x="5" y="1"/>
                      <a:pt x="5" y="1"/>
                      <a:pt x="5" y="1"/>
                    </a:cubicBezTo>
                    <a:cubicBezTo>
                      <a:pt x="4" y="0"/>
                      <a:pt x="4" y="1"/>
                      <a:pt x="3" y="1"/>
                    </a:cubicBezTo>
                    <a:cubicBezTo>
                      <a:pt x="3" y="1"/>
                      <a:pt x="3" y="1"/>
                      <a:pt x="3" y="1"/>
                    </a:cubicBezTo>
                    <a:cubicBezTo>
                      <a:pt x="3" y="1"/>
                      <a:pt x="3" y="1"/>
                      <a:pt x="3" y="1"/>
                    </a:cubicBezTo>
                    <a:cubicBezTo>
                      <a:pt x="3" y="2"/>
                      <a:pt x="3" y="2"/>
                      <a:pt x="3" y="2"/>
                    </a:cubicBezTo>
                    <a:cubicBezTo>
                      <a:pt x="2" y="3"/>
                      <a:pt x="2" y="3"/>
                      <a:pt x="2" y="3"/>
                    </a:cubicBezTo>
                    <a:cubicBezTo>
                      <a:pt x="2" y="3"/>
                      <a:pt x="2" y="3"/>
                      <a:pt x="1" y="4"/>
                    </a:cubicBezTo>
                    <a:cubicBezTo>
                      <a:pt x="1" y="4"/>
                      <a:pt x="1" y="4"/>
                      <a:pt x="1" y="5"/>
                    </a:cubicBezTo>
                    <a:cubicBezTo>
                      <a:pt x="0" y="5"/>
                      <a:pt x="0" y="5"/>
                      <a:pt x="0" y="6"/>
                    </a:cubicBezTo>
                    <a:cubicBezTo>
                      <a:pt x="0" y="6"/>
                      <a:pt x="0" y="6"/>
                      <a:pt x="0" y="6"/>
                    </a:cubicBezTo>
                    <a:cubicBezTo>
                      <a:pt x="0" y="6"/>
                      <a:pt x="0" y="6"/>
                      <a:pt x="1" y="7"/>
                    </a:cubicBezTo>
                    <a:cubicBezTo>
                      <a:pt x="1" y="7"/>
                      <a:pt x="1" y="7"/>
                      <a:pt x="1" y="7"/>
                    </a:cubicBezTo>
                    <a:cubicBezTo>
                      <a:pt x="2" y="7"/>
                      <a:pt x="2" y="7"/>
                      <a:pt x="2" y="8"/>
                    </a:cubicBezTo>
                    <a:cubicBezTo>
                      <a:pt x="3" y="8"/>
                      <a:pt x="3" y="8"/>
                      <a:pt x="3" y="8"/>
                    </a:cubicBezTo>
                    <a:cubicBezTo>
                      <a:pt x="3" y="8"/>
                      <a:pt x="4" y="9"/>
                      <a:pt x="4" y="9"/>
                    </a:cubicBezTo>
                    <a:cubicBezTo>
                      <a:pt x="5" y="9"/>
                      <a:pt x="5" y="9"/>
                      <a:pt x="5" y="10"/>
                    </a:cubicBezTo>
                    <a:cubicBezTo>
                      <a:pt x="5" y="10"/>
                      <a:pt x="5" y="11"/>
                      <a:pt x="5" y="11"/>
                    </a:cubicBezTo>
                    <a:cubicBezTo>
                      <a:pt x="6" y="11"/>
                      <a:pt x="6" y="11"/>
                      <a:pt x="7" y="11"/>
                    </a:cubicBezTo>
                    <a:cubicBezTo>
                      <a:pt x="7" y="11"/>
                      <a:pt x="7" y="12"/>
                      <a:pt x="7" y="12"/>
                    </a:cubicBezTo>
                    <a:cubicBezTo>
                      <a:pt x="7" y="12"/>
                      <a:pt x="8" y="12"/>
                      <a:pt x="8" y="12"/>
                    </a:cubicBezTo>
                    <a:cubicBezTo>
                      <a:pt x="9" y="12"/>
                      <a:pt x="9" y="13"/>
                      <a:pt x="9" y="13"/>
                    </a:cubicBezTo>
                    <a:cubicBezTo>
                      <a:pt x="10" y="13"/>
                      <a:pt x="10" y="13"/>
                      <a:pt x="10" y="13"/>
                    </a:cubicBezTo>
                    <a:cubicBezTo>
                      <a:pt x="10" y="13"/>
                      <a:pt x="10" y="13"/>
                      <a:pt x="10" y="13"/>
                    </a:cubicBezTo>
                    <a:cubicBezTo>
                      <a:pt x="10" y="12"/>
                      <a:pt x="10" y="12"/>
                      <a:pt x="10" y="11"/>
                    </a:cubicBezTo>
                    <a:cubicBezTo>
                      <a:pt x="10" y="11"/>
                      <a:pt x="10" y="11"/>
                      <a:pt x="10" y="10"/>
                    </a:cubicBezTo>
                    <a:cubicBezTo>
                      <a:pt x="10" y="10"/>
                      <a:pt x="10" y="9"/>
                      <a:pt x="10" y="9"/>
                    </a:cubicBezTo>
                    <a:cubicBezTo>
                      <a:pt x="10" y="8"/>
                      <a:pt x="10" y="8"/>
                      <a:pt x="9"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6" name="Freeform 25"/>
              <p:cNvSpPr>
                <a:spLocks/>
              </p:cNvSpPr>
              <p:nvPr/>
            </p:nvSpPr>
            <p:spPr bwMode="auto">
              <a:xfrm>
                <a:off x="4043364" y="2611439"/>
                <a:ext cx="215900" cy="173038"/>
              </a:xfrm>
              <a:custGeom>
                <a:avLst/>
                <a:gdLst>
                  <a:gd name="T0" fmla="*/ 20 w 20"/>
                  <a:gd name="T1" fmla="*/ 7 h 16"/>
                  <a:gd name="T2" fmla="*/ 19 w 20"/>
                  <a:gd name="T3" fmla="*/ 7 h 16"/>
                  <a:gd name="T4" fmla="*/ 17 w 20"/>
                  <a:gd name="T5" fmla="*/ 7 h 16"/>
                  <a:gd name="T6" fmla="*/ 17 w 20"/>
                  <a:gd name="T7" fmla="*/ 6 h 16"/>
                  <a:gd name="T8" fmla="*/ 17 w 20"/>
                  <a:gd name="T9" fmla="*/ 5 h 16"/>
                  <a:gd name="T10" fmla="*/ 17 w 20"/>
                  <a:gd name="T11" fmla="*/ 4 h 16"/>
                  <a:gd name="T12" fmla="*/ 16 w 20"/>
                  <a:gd name="T13" fmla="*/ 3 h 16"/>
                  <a:gd name="T14" fmla="*/ 15 w 20"/>
                  <a:gd name="T15" fmla="*/ 2 h 16"/>
                  <a:gd name="T16" fmla="*/ 15 w 20"/>
                  <a:gd name="T17" fmla="*/ 1 h 16"/>
                  <a:gd name="T18" fmla="*/ 15 w 20"/>
                  <a:gd name="T19" fmla="*/ 1 h 16"/>
                  <a:gd name="T20" fmla="*/ 14 w 20"/>
                  <a:gd name="T21" fmla="*/ 0 h 16"/>
                  <a:gd name="T22" fmla="*/ 13 w 20"/>
                  <a:gd name="T23" fmla="*/ 0 h 16"/>
                  <a:gd name="T24" fmla="*/ 12 w 20"/>
                  <a:gd name="T25" fmla="*/ 1 h 16"/>
                  <a:gd name="T26" fmla="*/ 11 w 20"/>
                  <a:gd name="T27" fmla="*/ 1 h 16"/>
                  <a:gd name="T28" fmla="*/ 11 w 20"/>
                  <a:gd name="T29" fmla="*/ 2 h 16"/>
                  <a:gd name="T30" fmla="*/ 10 w 20"/>
                  <a:gd name="T31" fmla="*/ 2 h 16"/>
                  <a:gd name="T32" fmla="*/ 9 w 20"/>
                  <a:gd name="T33" fmla="*/ 3 h 16"/>
                  <a:gd name="T34" fmla="*/ 8 w 20"/>
                  <a:gd name="T35" fmla="*/ 4 h 16"/>
                  <a:gd name="T36" fmla="*/ 7 w 20"/>
                  <a:gd name="T37" fmla="*/ 4 h 16"/>
                  <a:gd name="T38" fmla="*/ 5 w 20"/>
                  <a:gd name="T39" fmla="*/ 4 h 16"/>
                  <a:gd name="T40" fmla="*/ 4 w 20"/>
                  <a:gd name="T41" fmla="*/ 5 h 16"/>
                  <a:gd name="T42" fmla="*/ 3 w 20"/>
                  <a:gd name="T43" fmla="*/ 6 h 16"/>
                  <a:gd name="T44" fmla="*/ 3 w 20"/>
                  <a:gd name="T45" fmla="*/ 8 h 16"/>
                  <a:gd name="T46" fmla="*/ 3 w 20"/>
                  <a:gd name="T47" fmla="*/ 9 h 16"/>
                  <a:gd name="T48" fmla="*/ 2 w 20"/>
                  <a:gd name="T49" fmla="*/ 9 h 16"/>
                  <a:gd name="T50" fmla="*/ 1 w 20"/>
                  <a:gd name="T51" fmla="*/ 10 h 16"/>
                  <a:gd name="T52" fmla="*/ 1 w 20"/>
                  <a:gd name="T53" fmla="*/ 11 h 16"/>
                  <a:gd name="T54" fmla="*/ 1 w 20"/>
                  <a:gd name="T55" fmla="*/ 12 h 16"/>
                  <a:gd name="T56" fmla="*/ 0 w 20"/>
                  <a:gd name="T57" fmla="*/ 14 h 16"/>
                  <a:gd name="T58" fmla="*/ 0 w 20"/>
                  <a:gd name="T59" fmla="*/ 14 h 16"/>
                  <a:gd name="T60" fmla="*/ 1 w 20"/>
                  <a:gd name="T61" fmla="*/ 14 h 16"/>
                  <a:gd name="T62" fmla="*/ 2 w 20"/>
                  <a:gd name="T63" fmla="*/ 15 h 16"/>
                  <a:gd name="T64" fmla="*/ 3 w 20"/>
                  <a:gd name="T65" fmla="*/ 16 h 16"/>
                  <a:gd name="T66" fmla="*/ 4 w 20"/>
                  <a:gd name="T67" fmla="*/ 15 h 16"/>
                  <a:gd name="T68" fmla="*/ 4 w 20"/>
                  <a:gd name="T69" fmla="*/ 15 h 16"/>
                  <a:gd name="T70" fmla="*/ 6 w 20"/>
                  <a:gd name="T71" fmla="*/ 15 h 16"/>
                  <a:gd name="T72" fmla="*/ 7 w 20"/>
                  <a:gd name="T73" fmla="*/ 16 h 16"/>
                  <a:gd name="T74" fmla="*/ 7 w 20"/>
                  <a:gd name="T75" fmla="*/ 15 h 16"/>
                  <a:gd name="T76" fmla="*/ 7 w 20"/>
                  <a:gd name="T77" fmla="*/ 14 h 16"/>
                  <a:gd name="T78" fmla="*/ 7 w 20"/>
                  <a:gd name="T79" fmla="*/ 13 h 16"/>
                  <a:gd name="T80" fmla="*/ 8 w 20"/>
                  <a:gd name="T81" fmla="*/ 12 h 16"/>
                  <a:gd name="T82" fmla="*/ 9 w 20"/>
                  <a:gd name="T83" fmla="*/ 12 h 16"/>
                  <a:gd name="T84" fmla="*/ 11 w 20"/>
                  <a:gd name="T85" fmla="*/ 12 h 16"/>
                  <a:gd name="T86" fmla="*/ 12 w 20"/>
                  <a:gd name="T87" fmla="*/ 12 h 16"/>
                  <a:gd name="T88" fmla="*/ 13 w 20"/>
                  <a:gd name="T89" fmla="*/ 12 h 16"/>
                  <a:gd name="T90" fmla="*/ 13 w 20"/>
                  <a:gd name="T91" fmla="*/ 11 h 16"/>
                  <a:gd name="T92" fmla="*/ 15 w 20"/>
                  <a:gd name="T93" fmla="*/ 12 h 16"/>
                  <a:gd name="T94" fmla="*/ 16 w 20"/>
                  <a:gd name="T95" fmla="*/ 12 h 16"/>
                  <a:gd name="T96" fmla="*/ 17 w 20"/>
                  <a:gd name="T97" fmla="*/ 12 h 16"/>
                  <a:gd name="T98" fmla="*/ 17 w 20"/>
                  <a:gd name="T99" fmla="*/ 12 h 16"/>
                  <a:gd name="T100" fmla="*/ 17 w 20"/>
                  <a:gd name="T101" fmla="*/ 11 h 16"/>
                  <a:gd name="T102" fmla="*/ 18 w 20"/>
                  <a:gd name="T103" fmla="*/ 11 h 16"/>
                  <a:gd name="T104" fmla="*/ 19 w 20"/>
                  <a:gd name="T105" fmla="*/ 11 h 16"/>
                  <a:gd name="T106" fmla="*/ 20 w 20"/>
                  <a:gd name="T107" fmla="*/ 10 h 16"/>
                  <a:gd name="T108" fmla="*/ 20 w 20"/>
                  <a:gd name="T109" fmla="*/ 8 h 16"/>
                  <a:gd name="T110" fmla="*/ 20 w 20"/>
                  <a:gd name="T111" fmla="*/ 8 h 16"/>
                  <a:gd name="T112" fmla="*/ 20 w 20"/>
                  <a:gd name="T113" fmla="*/ 7 h 16"/>
                  <a:gd name="T114" fmla="*/ 20 w 20"/>
                  <a:gd name="T11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16">
                    <a:moveTo>
                      <a:pt x="20" y="7"/>
                    </a:moveTo>
                    <a:cubicBezTo>
                      <a:pt x="19" y="7"/>
                      <a:pt x="19" y="7"/>
                      <a:pt x="19" y="7"/>
                    </a:cubicBezTo>
                    <a:cubicBezTo>
                      <a:pt x="18" y="7"/>
                      <a:pt x="18" y="7"/>
                      <a:pt x="17" y="7"/>
                    </a:cubicBezTo>
                    <a:cubicBezTo>
                      <a:pt x="17" y="7"/>
                      <a:pt x="17" y="6"/>
                      <a:pt x="17" y="6"/>
                    </a:cubicBezTo>
                    <a:cubicBezTo>
                      <a:pt x="17" y="5"/>
                      <a:pt x="18" y="5"/>
                      <a:pt x="17" y="5"/>
                    </a:cubicBezTo>
                    <a:cubicBezTo>
                      <a:pt x="17" y="4"/>
                      <a:pt x="17" y="4"/>
                      <a:pt x="17" y="4"/>
                    </a:cubicBezTo>
                    <a:cubicBezTo>
                      <a:pt x="16" y="4"/>
                      <a:pt x="16" y="4"/>
                      <a:pt x="16" y="3"/>
                    </a:cubicBezTo>
                    <a:cubicBezTo>
                      <a:pt x="15" y="3"/>
                      <a:pt x="15" y="2"/>
                      <a:pt x="15" y="2"/>
                    </a:cubicBezTo>
                    <a:cubicBezTo>
                      <a:pt x="15" y="2"/>
                      <a:pt x="15" y="1"/>
                      <a:pt x="15" y="1"/>
                    </a:cubicBezTo>
                    <a:cubicBezTo>
                      <a:pt x="15" y="1"/>
                      <a:pt x="15" y="1"/>
                      <a:pt x="15" y="1"/>
                    </a:cubicBezTo>
                    <a:cubicBezTo>
                      <a:pt x="15" y="1"/>
                      <a:pt x="14" y="1"/>
                      <a:pt x="14" y="0"/>
                    </a:cubicBezTo>
                    <a:cubicBezTo>
                      <a:pt x="13" y="0"/>
                      <a:pt x="13" y="0"/>
                      <a:pt x="13" y="0"/>
                    </a:cubicBezTo>
                    <a:cubicBezTo>
                      <a:pt x="12" y="0"/>
                      <a:pt x="12" y="1"/>
                      <a:pt x="12" y="1"/>
                    </a:cubicBezTo>
                    <a:cubicBezTo>
                      <a:pt x="12" y="1"/>
                      <a:pt x="12" y="1"/>
                      <a:pt x="11" y="1"/>
                    </a:cubicBezTo>
                    <a:cubicBezTo>
                      <a:pt x="11" y="1"/>
                      <a:pt x="11" y="1"/>
                      <a:pt x="11" y="2"/>
                    </a:cubicBezTo>
                    <a:cubicBezTo>
                      <a:pt x="10" y="2"/>
                      <a:pt x="10" y="2"/>
                      <a:pt x="10" y="2"/>
                    </a:cubicBezTo>
                    <a:cubicBezTo>
                      <a:pt x="9" y="3"/>
                      <a:pt x="9" y="3"/>
                      <a:pt x="9" y="3"/>
                    </a:cubicBezTo>
                    <a:cubicBezTo>
                      <a:pt x="8" y="4"/>
                      <a:pt x="8" y="4"/>
                      <a:pt x="8" y="4"/>
                    </a:cubicBezTo>
                    <a:cubicBezTo>
                      <a:pt x="8" y="4"/>
                      <a:pt x="7" y="4"/>
                      <a:pt x="7" y="4"/>
                    </a:cubicBezTo>
                    <a:cubicBezTo>
                      <a:pt x="6" y="4"/>
                      <a:pt x="6" y="4"/>
                      <a:pt x="5" y="4"/>
                    </a:cubicBezTo>
                    <a:cubicBezTo>
                      <a:pt x="4" y="4"/>
                      <a:pt x="4" y="5"/>
                      <a:pt x="4" y="5"/>
                    </a:cubicBezTo>
                    <a:cubicBezTo>
                      <a:pt x="4" y="6"/>
                      <a:pt x="3" y="6"/>
                      <a:pt x="3" y="6"/>
                    </a:cubicBezTo>
                    <a:cubicBezTo>
                      <a:pt x="3" y="7"/>
                      <a:pt x="3" y="7"/>
                      <a:pt x="3" y="8"/>
                    </a:cubicBezTo>
                    <a:cubicBezTo>
                      <a:pt x="3" y="8"/>
                      <a:pt x="3" y="9"/>
                      <a:pt x="3" y="9"/>
                    </a:cubicBezTo>
                    <a:cubicBezTo>
                      <a:pt x="2" y="9"/>
                      <a:pt x="2" y="9"/>
                      <a:pt x="2" y="9"/>
                    </a:cubicBezTo>
                    <a:cubicBezTo>
                      <a:pt x="1" y="9"/>
                      <a:pt x="1" y="9"/>
                      <a:pt x="1" y="10"/>
                    </a:cubicBezTo>
                    <a:cubicBezTo>
                      <a:pt x="1" y="10"/>
                      <a:pt x="1" y="11"/>
                      <a:pt x="1" y="11"/>
                    </a:cubicBezTo>
                    <a:cubicBezTo>
                      <a:pt x="1" y="11"/>
                      <a:pt x="1" y="11"/>
                      <a:pt x="1" y="12"/>
                    </a:cubicBezTo>
                    <a:cubicBezTo>
                      <a:pt x="0" y="12"/>
                      <a:pt x="0" y="13"/>
                      <a:pt x="0" y="14"/>
                    </a:cubicBezTo>
                    <a:cubicBezTo>
                      <a:pt x="0" y="14"/>
                      <a:pt x="0" y="14"/>
                      <a:pt x="0" y="14"/>
                    </a:cubicBezTo>
                    <a:cubicBezTo>
                      <a:pt x="1" y="14"/>
                      <a:pt x="1" y="14"/>
                      <a:pt x="1" y="14"/>
                    </a:cubicBezTo>
                    <a:cubicBezTo>
                      <a:pt x="2" y="15"/>
                      <a:pt x="1" y="15"/>
                      <a:pt x="2" y="15"/>
                    </a:cubicBezTo>
                    <a:cubicBezTo>
                      <a:pt x="2" y="16"/>
                      <a:pt x="2" y="16"/>
                      <a:pt x="3" y="16"/>
                    </a:cubicBezTo>
                    <a:cubicBezTo>
                      <a:pt x="3" y="16"/>
                      <a:pt x="3" y="16"/>
                      <a:pt x="4" y="15"/>
                    </a:cubicBezTo>
                    <a:cubicBezTo>
                      <a:pt x="4" y="15"/>
                      <a:pt x="4" y="15"/>
                      <a:pt x="4" y="15"/>
                    </a:cubicBezTo>
                    <a:cubicBezTo>
                      <a:pt x="5" y="15"/>
                      <a:pt x="5" y="15"/>
                      <a:pt x="6" y="15"/>
                    </a:cubicBezTo>
                    <a:cubicBezTo>
                      <a:pt x="6" y="15"/>
                      <a:pt x="6" y="16"/>
                      <a:pt x="7" y="16"/>
                    </a:cubicBezTo>
                    <a:cubicBezTo>
                      <a:pt x="7" y="15"/>
                      <a:pt x="7" y="15"/>
                      <a:pt x="7" y="15"/>
                    </a:cubicBezTo>
                    <a:cubicBezTo>
                      <a:pt x="8" y="15"/>
                      <a:pt x="7" y="14"/>
                      <a:pt x="7" y="14"/>
                    </a:cubicBezTo>
                    <a:cubicBezTo>
                      <a:pt x="7" y="13"/>
                      <a:pt x="7" y="13"/>
                      <a:pt x="7" y="13"/>
                    </a:cubicBezTo>
                    <a:cubicBezTo>
                      <a:pt x="7" y="12"/>
                      <a:pt x="7" y="12"/>
                      <a:pt x="8" y="12"/>
                    </a:cubicBezTo>
                    <a:cubicBezTo>
                      <a:pt x="8" y="11"/>
                      <a:pt x="9" y="12"/>
                      <a:pt x="9" y="12"/>
                    </a:cubicBezTo>
                    <a:cubicBezTo>
                      <a:pt x="10" y="12"/>
                      <a:pt x="11" y="12"/>
                      <a:pt x="11" y="12"/>
                    </a:cubicBezTo>
                    <a:cubicBezTo>
                      <a:pt x="12" y="12"/>
                      <a:pt x="12" y="12"/>
                      <a:pt x="12" y="12"/>
                    </a:cubicBezTo>
                    <a:cubicBezTo>
                      <a:pt x="12" y="12"/>
                      <a:pt x="12" y="12"/>
                      <a:pt x="13" y="12"/>
                    </a:cubicBezTo>
                    <a:cubicBezTo>
                      <a:pt x="13" y="12"/>
                      <a:pt x="13" y="12"/>
                      <a:pt x="13" y="11"/>
                    </a:cubicBezTo>
                    <a:cubicBezTo>
                      <a:pt x="14" y="11"/>
                      <a:pt x="14" y="12"/>
                      <a:pt x="15" y="12"/>
                    </a:cubicBezTo>
                    <a:cubicBezTo>
                      <a:pt x="15" y="12"/>
                      <a:pt x="15" y="12"/>
                      <a:pt x="16" y="12"/>
                    </a:cubicBezTo>
                    <a:cubicBezTo>
                      <a:pt x="16" y="12"/>
                      <a:pt x="16" y="12"/>
                      <a:pt x="17" y="12"/>
                    </a:cubicBezTo>
                    <a:cubicBezTo>
                      <a:pt x="17" y="12"/>
                      <a:pt x="17" y="12"/>
                      <a:pt x="17" y="12"/>
                    </a:cubicBezTo>
                    <a:cubicBezTo>
                      <a:pt x="17" y="11"/>
                      <a:pt x="17" y="11"/>
                      <a:pt x="17" y="11"/>
                    </a:cubicBezTo>
                    <a:cubicBezTo>
                      <a:pt x="18" y="11"/>
                      <a:pt x="18" y="11"/>
                      <a:pt x="18" y="11"/>
                    </a:cubicBezTo>
                    <a:cubicBezTo>
                      <a:pt x="19" y="11"/>
                      <a:pt x="19" y="11"/>
                      <a:pt x="19" y="11"/>
                    </a:cubicBezTo>
                    <a:cubicBezTo>
                      <a:pt x="20" y="10"/>
                      <a:pt x="20" y="10"/>
                      <a:pt x="20" y="10"/>
                    </a:cubicBezTo>
                    <a:cubicBezTo>
                      <a:pt x="20" y="9"/>
                      <a:pt x="20" y="9"/>
                      <a:pt x="20" y="8"/>
                    </a:cubicBezTo>
                    <a:cubicBezTo>
                      <a:pt x="20" y="8"/>
                      <a:pt x="20" y="8"/>
                      <a:pt x="20" y="8"/>
                    </a:cubicBezTo>
                    <a:cubicBezTo>
                      <a:pt x="20" y="8"/>
                      <a:pt x="20" y="8"/>
                      <a:pt x="20" y="7"/>
                    </a:cubicBezTo>
                    <a:cubicBezTo>
                      <a:pt x="20" y="7"/>
                      <a:pt x="20" y="7"/>
                      <a:pt x="20"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7" name="Freeform 26"/>
              <p:cNvSpPr>
                <a:spLocks/>
              </p:cNvSpPr>
              <p:nvPr/>
            </p:nvSpPr>
            <p:spPr bwMode="auto">
              <a:xfrm>
                <a:off x="5078414" y="3378201"/>
                <a:ext cx="87313" cy="206375"/>
              </a:xfrm>
              <a:custGeom>
                <a:avLst/>
                <a:gdLst>
                  <a:gd name="T0" fmla="*/ 7 w 8"/>
                  <a:gd name="T1" fmla="*/ 14 h 19"/>
                  <a:gd name="T2" fmla="*/ 7 w 8"/>
                  <a:gd name="T3" fmla="*/ 13 h 19"/>
                  <a:gd name="T4" fmla="*/ 7 w 8"/>
                  <a:gd name="T5" fmla="*/ 13 h 19"/>
                  <a:gd name="T6" fmla="*/ 6 w 8"/>
                  <a:gd name="T7" fmla="*/ 12 h 19"/>
                  <a:gd name="T8" fmla="*/ 6 w 8"/>
                  <a:gd name="T9" fmla="*/ 12 h 19"/>
                  <a:gd name="T10" fmla="*/ 6 w 8"/>
                  <a:gd name="T11" fmla="*/ 11 h 19"/>
                  <a:gd name="T12" fmla="*/ 6 w 8"/>
                  <a:gd name="T13" fmla="*/ 10 h 19"/>
                  <a:gd name="T14" fmla="*/ 5 w 8"/>
                  <a:gd name="T15" fmla="*/ 9 h 19"/>
                  <a:gd name="T16" fmla="*/ 5 w 8"/>
                  <a:gd name="T17" fmla="*/ 7 h 19"/>
                  <a:gd name="T18" fmla="*/ 6 w 8"/>
                  <a:gd name="T19" fmla="*/ 7 h 19"/>
                  <a:gd name="T20" fmla="*/ 6 w 8"/>
                  <a:gd name="T21" fmla="*/ 6 h 19"/>
                  <a:gd name="T22" fmla="*/ 6 w 8"/>
                  <a:gd name="T23" fmla="*/ 6 h 19"/>
                  <a:gd name="T24" fmla="*/ 6 w 8"/>
                  <a:gd name="T25" fmla="*/ 5 h 19"/>
                  <a:gd name="T26" fmla="*/ 6 w 8"/>
                  <a:gd name="T27" fmla="*/ 5 h 19"/>
                  <a:gd name="T28" fmla="*/ 5 w 8"/>
                  <a:gd name="T29" fmla="*/ 3 h 19"/>
                  <a:gd name="T30" fmla="*/ 5 w 8"/>
                  <a:gd name="T31" fmla="*/ 2 h 19"/>
                  <a:gd name="T32" fmla="*/ 5 w 8"/>
                  <a:gd name="T33" fmla="*/ 1 h 19"/>
                  <a:gd name="T34" fmla="*/ 4 w 8"/>
                  <a:gd name="T35" fmla="*/ 1 h 19"/>
                  <a:gd name="T36" fmla="*/ 3 w 8"/>
                  <a:gd name="T37" fmla="*/ 0 h 19"/>
                  <a:gd name="T38" fmla="*/ 2 w 8"/>
                  <a:gd name="T39" fmla="*/ 0 h 19"/>
                  <a:gd name="T40" fmla="*/ 1 w 8"/>
                  <a:gd name="T41" fmla="*/ 0 h 19"/>
                  <a:gd name="T42" fmla="*/ 1 w 8"/>
                  <a:gd name="T43" fmla="*/ 0 h 19"/>
                  <a:gd name="T44" fmla="*/ 1 w 8"/>
                  <a:gd name="T45" fmla="*/ 0 h 19"/>
                  <a:gd name="T46" fmla="*/ 2 w 8"/>
                  <a:gd name="T47" fmla="*/ 1 h 19"/>
                  <a:gd name="T48" fmla="*/ 2 w 8"/>
                  <a:gd name="T49" fmla="*/ 2 h 19"/>
                  <a:gd name="T50" fmla="*/ 3 w 8"/>
                  <a:gd name="T51" fmla="*/ 3 h 19"/>
                  <a:gd name="T52" fmla="*/ 2 w 8"/>
                  <a:gd name="T53" fmla="*/ 4 h 19"/>
                  <a:gd name="T54" fmla="*/ 2 w 8"/>
                  <a:gd name="T55" fmla="*/ 5 h 19"/>
                  <a:gd name="T56" fmla="*/ 1 w 8"/>
                  <a:gd name="T57" fmla="*/ 6 h 19"/>
                  <a:gd name="T58" fmla="*/ 2 w 8"/>
                  <a:gd name="T59" fmla="*/ 6 h 19"/>
                  <a:gd name="T60" fmla="*/ 2 w 8"/>
                  <a:gd name="T61" fmla="*/ 7 h 19"/>
                  <a:gd name="T62" fmla="*/ 2 w 8"/>
                  <a:gd name="T63" fmla="*/ 8 h 19"/>
                  <a:gd name="T64" fmla="*/ 2 w 8"/>
                  <a:gd name="T65" fmla="*/ 9 h 19"/>
                  <a:gd name="T66" fmla="*/ 1 w 8"/>
                  <a:gd name="T67" fmla="*/ 9 h 19"/>
                  <a:gd name="T68" fmla="*/ 1 w 8"/>
                  <a:gd name="T69" fmla="*/ 10 h 19"/>
                  <a:gd name="T70" fmla="*/ 0 w 8"/>
                  <a:gd name="T71" fmla="*/ 11 h 19"/>
                  <a:gd name="T72" fmla="*/ 0 w 8"/>
                  <a:gd name="T73" fmla="*/ 12 h 19"/>
                  <a:gd name="T74" fmla="*/ 1 w 8"/>
                  <a:gd name="T75" fmla="*/ 13 h 19"/>
                  <a:gd name="T76" fmla="*/ 1 w 8"/>
                  <a:gd name="T77" fmla="*/ 13 h 19"/>
                  <a:gd name="T78" fmla="*/ 1 w 8"/>
                  <a:gd name="T79" fmla="*/ 13 h 19"/>
                  <a:gd name="T80" fmla="*/ 2 w 8"/>
                  <a:gd name="T81" fmla="*/ 14 h 19"/>
                  <a:gd name="T82" fmla="*/ 2 w 8"/>
                  <a:gd name="T83" fmla="*/ 15 h 19"/>
                  <a:gd name="T84" fmla="*/ 3 w 8"/>
                  <a:gd name="T85" fmla="*/ 15 h 19"/>
                  <a:gd name="T86" fmla="*/ 4 w 8"/>
                  <a:gd name="T87" fmla="*/ 15 h 19"/>
                  <a:gd name="T88" fmla="*/ 5 w 8"/>
                  <a:gd name="T89" fmla="*/ 16 h 19"/>
                  <a:gd name="T90" fmla="*/ 5 w 8"/>
                  <a:gd name="T91" fmla="*/ 17 h 19"/>
                  <a:gd name="T92" fmla="*/ 4 w 8"/>
                  <a:gd name="T93" fmla="*/ 18 h 19"/>
                  <a:gd name="T94" fmla="*/ 5 w 8"/>
                  <a:gd name="T95" fmla="*/ 19 h 19"/>
                  <a:gd name="T96" fmla="*/ 6 w 8"/>
                  <a:gd name="T97" fmla="*/ 19 h 19"/>
                  <a:gd name="T98" fmla="*/ 7 w 8"/>
                  <a:gd name="T99" fmla="*/ 18 h 19"/>
                  <a:gd name="T100" fmla="*/ 8 w 8"/>
                  <a:gd name="T101" fmla="*/ 17 h 19"/>
                  <a:gd name="T102" fmla="*/ 8 w 8"/>
                  <a:gd name="T103" fmla="*/ 15 h 19"/>
                  <a:gd name="T104" fmla="*/ 7 w 8"/>
                  <a:gd name="T10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 h="19">
                    <a:moveTo>
                      <a:pt x="7" y="14"/>
                    </a:moveTo>
                    <a:cubicBezTo>
                      <a:pt x="7" y="14"/>
                      <a:pt x="7" y="14"/>
                      <a:pt x="7" y="13"/>
                    </a:cubicBezTo>
                    <a:cubicBezTo>
                      <a:pt x="7" y="13"/>
                      <a:pt x="7" y="13"/>
                      <a:pt x="7" y="13"/>
                    </a:cubicBezTo>
                    <a:cubicBezTo>
                      <a:pt x="7" y="12"/>
                      <a:pt x="6" y="12"/>
                      <a:pt x="6" y="12"/>
                    </a:cubicBezTo>
                    <a:cubicBezTo>
                      <a:pt x="6" y="12"/>
                      <a:pt x="6" y="12"/>
                      <a:pt x="6" y="12"/>
                    </a:cubicBezTo>
                    <a:cubicBezTo>
                      <a:pt x="6" y="11"/>
                      <a:pt x="6" y="11"/>
                      <a:pt x="6" y="11"/>
                    </a:cubicBezTo>
                    <a:cubicBezTo>
                      <a:pt x="6" y="10"/>
                      <a:pt x="6" y="10"/>
                      <a:pt x="6" y="10"/>
                    </a:cubicBezTo>
                    <a:cubicBezTo>
                      <a:pt x="6" y="9"/>
                      <a:pt x="6" y="9"/>
                      <a:pt x="5" y="9"/>
                    </a:cubicBezTo>
                    <a:cubicBezTo>
                      <a:pt x="5" y="8"/>
                      <a:pt x="5" y="8"/>
                      <a:pt x="5" y="7"/>
                    </a:cubicBezTo>
                    <a:cubicBezTo>
                      <a:pt x="6" y="7"/>
                      <a:pt x="6" y="7"/>
                      <a:pt x="6" y="7"/>
                    </a:cubicBezTo>
                    <a:cubicBezTo>
                      <a:pt x="6" y="7"/>
                      <a:pt x="6" y="7"/>
                      <a:pt x="6" y="6"/>
                    </a:cubicBezTo>
                    <a:cubicBezTo>
                      <a:pt x="6" y="6"/>
                      <a:pt x="6" y="6"/>
                      <a:pt x="6" y="6"/>
                    </a:cubicBezTo>
                    <a:cubicBezTo>
                      <a:pt x="6" y="6"/>
                      <a:pt x="6" y="6"/>
                      <a:pt x="6" y="5"/>
                    </a:cubicBezTo>
                    <a:cubicBezTo>
                      <a:pt x="6" y="5"/>
                      <a:pt x="6" y="5"/>
                      <a:pt x="6" y="5"/>
                    </a:cubicBezTo>
                    <a:cubicBezTo>
                      <a:pt x="5" y="4"/>
                      <a:pt x="6" y="4"/>
                      <a:pt x="5" y="3"/>
                    </a:cubicBezTo>
                    <a:cubicBezTo>
                      <a:pt x="5" y="3"/>
                      <a:pt x="6" y="3"/>
                      <a:pt x="5" y="2"/>
                    </a:cubicBezTo>
                    <a:cubicBezTo>
                      <a:pt x="5" y="2"/>
                      <a:pt x="5" y="2"/>
                      <a:pt x="5" y="1"/>
                    </a:cubicBezTo>
                    <a:cubicBezTo>
                      <a:pt x="5" y="1"/>
                      <a:pt x="4" y="1"/>
                      <a:pt x="4" y="1"/>
                    </a:cubicBezTo>
                    <a:cubicBezTo>
                      <a:pt x="4" y="0"/>
                      <a:pt x="3" y="0"/>
                      <a:pt x="3" y="0"/>
                    </a:cubicBezTo>
                    <a:cubicBezTo>
                      <a:pt x="3" y="0"/>
                      <a:pt x="2" y="0"/>
                      <a:pt x="2" y="0"/>
                    </a:cubicBezTo>
                    <a:cubicBezTo>
                      <a:pt x="2" y="0"/>
                      <a:pt x="1" y="0"/>
                      <a:pt x="1" y="0"/>
                    </a:cubicBezTo>
                    <a:cubicBezTo>
                      <a:pt x="1" y="0"/>
                      <a:pt x="1" y="0"/>
                      <a:pt x="1" y="0"/>
                    </a:cubicBezTo>
                    <a:cubicBezTo>
                      <a:pt x="1" y="0"/>
                      <a:pt x="1" y="0"/>
                      <a:pt x="1" y="0"/>
                    </a:cubicBezTo>
                    <a:cubicBezTo>
                      <a:pt x="2" y="1"/>
                      <a:pt x="2" y="1"/>
                      <a:pt x="2" y="1"/>
                    </a:cubicBezTo>
                    <a:cubicBezTo>
                      <a:pt x="2" y="2"/>
                      <a:pt x="2" y="2"/>
                      <a:pt x="2" y="2"/>
                    </a:cubicBezTo>
                    <a:cubicBezTo>
                      <a:pt x="2" y="3"/>
                      <a:pt x="3" y="3"/>
                      <a:pt x="3" y="3"/>
                    </a:cubicBezTo>
                    <a:cubicBezTo>
                      <a:pt x="3" y="4"/>
                      <a:pt x="2" y="3"/>
                      <a:pt x="2" y="4"/>
                    </a:cubicBezTo>
                    <a:cubicBezTo>
                      <a:pt x="2" y="4"/>
                      <a:pt x="2" y="4"/>
                      <a:pt x="2" y="5"/>
                    </a:cubicBezTo>
                    <a:cubicBezTo>
                      <a:pt x="2" y="5"/>
                      <a:pt x="2" y="5"/>
                      <a:pt x="1" y="6"/>
                    </a:cubicBezTo>
                    <a:cubicBezTo>
                      <a:pt x="1" y="6"/>
                      <a:pt x="2" y="6"/>
                      <a:pt x="2" y="6"/>
                    </a:cubicBezTo>
                    <a:cubicBezTo>
                      <a:pt x="2" y="6"/>
                      <a:pt x="2" y="7"/>
                      <a:pt x="2" y="7"/>
                    </a:cubicBezTo>
                    <a:cubicBezTo>
                      <a:pt x="2" y="7"/>
                      <a:pt x="2" y="7"/>
                      <a:pt x="2" y="8"/>
                    </a:cubicBezTo>
                    <a:cubicBezTo>
                      <a:pt x="2" y="8"/>
                      <a:pt x="2" y="9"/>
                      <a:pt x="2" y="9"/>
                    </a:cubicBezTo>
                    <a:cubicBezTo>
                      <a:pt x="2" y="9"/>
                      <a:pt x="1" y="9"/>
                      <a:pt x="1" y="9"/>
                    </a:cubicBezTo>
                    <a:cubicBezTo>
                      <a:pt x="1" y="9"/>
                      <a:pt x="1" y="10"/>
                      <a:pt x="1" y="10"/>
                    </a:cubicBezTo>
                    <a:cubicBezTo>
                      <a:pt x="1" y="11"/>
                      <a:pt x="1" y="11"/>
                      <a:pt x="0" y="11"/>
                    </a:cubicBezTo>
                    <a:cubicBezTo>
                      <a:pt x="0" y="12"/>
                      <a:pt x="0" y="12"/>
                      <a:pt x="0" y="12"/>
                    </a:cubicBezTo>
                    <a:cubicBezTo>
                      <a:pt x="0" y="13"/>
                      <a:pt x="1" y="13"/>
                      <a:pt x="1" y="13"/>
                    </a:cubicBezTo>
                    <a:cubicBezTo>
                      <a:pt x="1" y="13"/>
                      <a:pt x="1" y="13"/>
                      <a:pt x="1" y="13"/>
                    </a:cubicBezTo>
                    <a:cubicBezTo>
                      <a:pt x="1" y="13"/>
                      <a:pt x="1" y="13"/>
                      <a:pt x="1" y="13"/>
                    </a:cubicBezTo>
                    <a:cubicBezTo>
                      <a:pt x="2" y="13"/>
                      <a:pt x="1" y="14"/>
                      <a:pt x="2" y="14"/>
                    </a:cubicBezTo>
                    <a:cubicBezTo>
                      <a:pt x="2" y="14"/>
                      <a:pt x="2" y="15"/>
                      <a:pt x="2" y="15"/>
                    </a:cubicBezTo>
                    <a:cubicBezTo>
                      <a:pt x="2" y="15"/>
                      <a:pt x="3" y="15"/>
                      <a:pt x="3" y="15"/>
                    </a:cubicBezTo>
                    <a:cubicBezTo>
                      <a:pt x="3" y="15"/>
                      <a:pt x="4" y="15"/>
                      <a:pt x="4" y="15"/>
                    </a:cubicBezTo>
                    <a:cubicBezTo>
                      <a:pt x="4" y="15"/>
                      <a:pt x="5" y="15"/>
                      <a:pt x="5" y="16"/>
                    </a:cubicBezTo>
                    <a:cubicBezTo>
                      <a:pt x="5" y="16"/>
                      <a:pt x="5" y="17"/>
                      <a:pt x="5" y="17"/>
                    </a:cubicBezTo>
                    <a:cubicBezTo>
                      <a:pt x="5" y="18"/>
                      <a:pt x="4" y="18"/>
                      <a:pt x="4" y="18"/>
                    </a:cubicBezTo>
                    <a:cubicBezTo>
                      <a:pt x="5" y="19"/>
                      <a:pt x="5" y="19"/>
                      <a:pt x="5" y="19"/>
                    </a:cubicBezTo>
                    <a:cubicBezTo>
                      <a:pt x="6" y="19"/>
                      <a:pt x="6" y="19"/>
                      <a:pt x="6" y="19"/>
                    </a:cubicBezTo>
                    <a:cubicBezTo>
                      <a:pt x="7" y="19"/>
                      <a:pt x="7" y="18"/>
                      <a:pt x="7" y="18"/>
                    </a:cubicBezTo>
                    <a:cubicBezTo>
                      <a:pt x="8" y="18"/>
                      <a:pt x="8" y="17"/>
                      <a:pt x="8" y="17"/>
                    </a:cubicBezTo>
                    <a:cubicBezTo>
                      <a:pt x="8" y="16"/>
                      <a:pt x="8" y="16"/>
                      <a:pt x="8" y="15"/>
                    </a:cubicBezTo>
                    <a:cubicBezTo>
                      <a:pt x="8" y="15"/>
                      <a:pt x="8" y="15"/>
                      <a:pt x="7" y="1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8" name="Freeform 27"/>
              <p:cNvSpPr>
                <a:spLocks/>
              </p:cNvSpPr>
              <p:nvPr/>
            </p:nvSpPr>
            <p:spPr bwMode="auto">
              <a:xfrm>
                <a:off x="4506914" y="3605214"/>
                <a:ext cx="355600" cy="379413"/>
              </a:xfrm>
              <a:custGeom>
                <a:avLst/>
                <a:gdLst>
                  <a:gd name="T0" fmla="*/ 30 w 33"/>
                  <a:gd name="T1" fmla="*/ 2 h 35"/>
                  <a:gd name="T2" fmla="*/ 29 w 33"/>
                  <a:gd name="T3" fmla="*/ 2 h 35"/>
                  <a:gd name="T4" fmla="*/ 27 w 33"/>
                  <a:gd name="T5" fmla="*/ 3 h 35"/>
                  <a:gd name="T6" fmla="*/ 24 w 33"/>
                  <a:gd name="T7" fmla="*/ 3 h 35"/>
                  <a:gd name="T8" fmla="*/ 22 w 33"/>
                  <a:gd name="T9" fmla="*/ 3 h 35"/>
                  <a:gd name="T10" fmla="*/ 18 w 33"/>
                  <a:gd name="T11" fmla="*/ 3 h 35"/>
                  <a:gd name="T12" fmla="*/ 17 w 33"/>
                  <a:gd name="T13" fmla="*/ 2 h 35"/>
                  <a:gd name="T14" fmla="*/ 13 w 33"/>
                  <a:gd name="T15" fmla="*/ 2 h 35"/>
                  <a:gd name="T16" fmla="*/ 10 w 33"/>
                  <a:gd name="T17" fmla="*/ 1 h 35"/>
                  <a:gd name="T18" fmla="*/ 6 w 33"/>
                  <a:gd name="T19" fmla="*/ 2 h 35"/>
                  <a:gd name="T20" fmla="*/ 4 w 33"/>
                  <a:gd name="T21" fmla="*/ 1 h 35"/>
                  <a:gd name="T22" fmla="*/ 2 w 33"/>
                  <a:gd name="T23" fmla="*/ 1 h 35"/>
                  <a:gd name="T24" fmla="*/ 0 w 33"/>
                  <a:gd name="T25" fmla="*/ 1 h 35"/>
                  <a:gd name="T26" fmla="*/ 0 w 33"/>
                  <a:gd name="T27" fmla="*/ 3 h 35"/>
                  <a:gd name="T28" fmla="*/ 2 w 33"/>
                  <a:gd name="T29" fmla="*/ 5 h 35"/>
                  <a:gd name="T30" fmla="*/ 3 w 33"/>
                  <a:gd name="T31" fmla="*/ 8 h 35"/>
                  <a:gd name="T32" fmla="*/ 3 w 33"/>
                  <a:gd name="T33" fmla="*/ 9 h 35"/>
                  <a:gd name="T34" fmla="*/ 4 w 33"/>
                  <a:gd name="T35" fmla="*/ 10 h 35"/>
                  <a:gd name="T36" fmla="*/ 4 w 33"/>
                  <a:gd name="T37" fmla="*/ 13 h 35"/>
                  <a:gd name="T38" fmla="*/ 6 w 33"/>
                  <a:gd name="T39" fmla="*/ 15 h 35"/>
                  <a:gd name="T40" fmla="*/ 7 w 33"/>
                  <a:gd name="T41" fmla="*/ 17 h 35"/>
                  <a:gd name="T42" fmla="*/ 7 w 33"/>
                  <a:gd name="T43" fmla="*/ 21 h 35"/>
                  <a:gd name="T44" fmla="*/ 8 w 33"/>
                  <a:gd name="T45" fmla="*/ 24 h 35"/>
                  <a:gd name="T46" fmla="*/ 8 w 33"/>
                  <a:gd name="T47" fmla="*/ 27 h 35"/>
                  <a:gd name="T48" fmla="*/ 8 w 33"/>
                  <a:gd name="T49" fmla="*/ 30 h 35"/>
                  <a:gd name="T50" fmla="*/ 9 w 33"/>
                  <a:gd name="T51" fmla="*/ 33 h 35"/>
                  <a:gd name="T52" fmla="*/ 11 w 33"/>
                  <a:gd name="T53" fmla="*/ 35 h 35"/>
                  <a:gd name="T54" fmla="*/ 12 w 33"/>
                  <a:gd name="T55" fmla="*/ 33 h 35"/>
                  <a:gd name="T56" fmla="*/ 13 w 33"/>
                  <a:gd name="T57" fmla="*/ 33 h 35"/>
                  <a:gd name="T58" fmla="*/ 14 w 33"/>
                  <a:gd name="T59" fmla="*/ 35 h 35"/>
                  <a:gd name="T60" fmla="*/ 16 w 33"/>
                  <a:gd name="T61" fmla="*/ 35 h 35"/>
                  <a:gd name="T62" fmla="*/ 18 w 33"/>
                  <a:gd name="T63" fmla="*/ 34 h 35"/>
                  <a:gd name="T64" fmla="*/ 20 w 33"/>
                  <a:gd name="T65" fmla="*/ 34 h 35"/>
                  <a:gd name="T66" fmla="*/ 20 w 33"/>
                  <a:gd name="T67" fmla="*/ 23 h 35"/>
                  <a:gd name="T68" fmla="*/ 23 w 33"/>
                  <a:gd name="T69" fmla="*/ 15 h 35"/>
                  <a:gd name="T70" fmla="*/ 23 w 33"/>
                  <a:gd name="T71" fmla="*/ 7 h 35"/>
                  <a:gd name="T72" fmla="*/ 23 w 33"/>
                  <a:gd name="T73" fmla="*/ 5 h 35"/>
                  <a:gd name="T74" fmla="*/ 25 w 33"/>
                  <a:gd name="T75" fmla="*/ 4 h 35"/>
                  <a:gd name="T76" fmla="*/ 28 w 33"/>
                  <a:gd name="T77" fmla="*/ 4 h 35"/>
                  <a:gd name="T78" fmla="*/ 29 w 33"/>
                  <a:gd name="T79" fmla="*/ 4 h 35"/>
                  <a:gd name="T80" fmla="*/ 31 w 33"/>
                  <a:gd name="T81" fmla="*/ 4 h 35"/>
                  <a:gd name="T82" fmla="*/ 32 w 33"/>
                  <a:gd name="T83" fmla="*/ 3 h 35"/>
                  <a:gd name="T84" fmla="*/ 33 w 33"/>
                  <a:gd name="T85" fmla="*/ 3 h 35"/>
                  <a:gd name="T86" fmla="*/ 31 w 33"/>
                  <a:gd name="T8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5">
                    <a:moveTo>
                      <a:pt x="31" y="2"/>
                    </a:moveTo>
                    <a:cubicBezTo>
                      <a:pt x="30" y="2"/>
                      <a:pt x="30" y="2"/>
                      <a:pt x="30" y="2"/>
                    </a:cubicBezTo>
                    <a:cubicBezTo>
                      <a:pt x="29" y="2"/>
                      <a:pt x="29" y="2"/>
                      <a:pt x="29" y="2"/>
                    </a:cubicBezTo>
                    <a:cubicBezTo>
                      <a:pt x="29" y="2"/>
                      <a:pt x="29" y="2"/>
                      <a:pt x="29" y="2"/>
                    </a:cubicBezTo>
                    <a:cubicBezTo>
                      <a:pt x="28" y="2"/>
                      <a:pt x="28" y="2"/>
                      <a:pt x="28" y="3"/>
                    </a:cubicBezTo>
                    <a:cubicBezTo>
                      <a:pt x="27" y="3"/>
                      <a:pt x="27" y="3"/>
                      <a:pt x="27" y="3"/>
                    </a:cubicBezTo>
                    <a:cubicBezTo>
                      <a:pt x="26" y="3"/>
                      <a:pt x="25" y="3"/>
                      <a:pt x="24" y="3"/>
                    </a:cubicBezTo>
                    <a:cubicBezTo>
                      <a:pt x="24" y="3"/>
                      <a:pt x="24" y="3"/>
                      <a:pt x="24" y="3"/>
                    </a:cubicBezTo>
                    <a:cubicBezTo>
                      <a:pt x="23" y="3"/>
                      <a:pt x="23" y="4"/>
                      <a:pt x="23" y="3"/>
                    </a:cubicBezTo>
                    <a:cubicBezTo>
                      <a:pt x="22" y="3"/>
                      <a:pt x="22" y="3"/>
                      <a:pt x="22" y="3"/>
                    </a:cubicBezTo>
                    <a:cubicBezTo>
                      <a:pt x="21" y="3"/>
                      <a:pt x="21" y="3"/>
                      <a:pt x="20" y="3"/>
                    </a:cubicBezTo>
                    <a:cubicBezTo>
                      <a:pt x="19" y="3"/>
                      <a:pt x="19" y="3"/>
                      <a:pt x="18" y="3"/>
                    </a:cubicBezTo>
                    <a:cubicBezTo>
                      <a:pt x="18" y="3"/>
                      <a:pt x="18" y="3"/>
                      <a:pt x="17" y="2"/>
                    </a:cubicBezTo>
                    <a:cubicBezTo>
                      <a:pt x="17" y="2"/>
                      <a:pt x="17" y="2"/>
                      <a:pt x="17" y="2"/>
                    </a:cubicBezTo>
                    <a:cubicBezTo>
                      <a:pt x="16" y="1"/>
                      <a:pt x="16" y="1"/>
                      <a:pt x="15" y="1"/>
                    </a:cubicBezTo>
                    <a:cubicBezTo>
                      <a:pt x="14" y="1"/>
                      <a:pt x="14" y="2"/>
                      <a:pt x="13" y="2"/>
                    </a:cubicBezTo>
                    <a:cubicBezTo>
                      <a:pt x="13" y="1"/>
                      <a:pt x="12" y="1"/>
                      <a:pt x="12" y="1"/>
                    </a:cubicBezTo>
                    <a:cubicBezTo>
                      <a:pt x="11" y="1"/>
                      <a:pt x="10" y="1"/>
                      <a:pt x="10" y="1"/>
                    </a:cubicBezTo>
                    <a:cubicBezTo>
                      <a:pt x="9" y="1"/>
                      <a:pt x="9" y="1"/>
                      <a:pt x="8" y="1"/>
                    </a:cubicBezTo>
                    <a:cubicBezTo>
                      <a:pt x="7" y="1"/>
                      <a:pt x="7" y="2"/>
                      <a:pt x="6" y="2"/>
                    </a:cubicBezTo>
                    <a:cubicBezTo>
                      <a:pt x="5" y="1"/>
                      <a:pt x="5" y="1"/>
                      <a:pt x="5" y="1"/>
                    </a:cubicBezTo>
                    <a:cubicBezTo>
                      <a:pt x="4" y="1"/>
                      <a:pt x="4" y="1"/>
                      <a:pt x="4" y="1"/>
                    </a:cubicBezTo>
                    <a:cubicBezTo>
                      <a:pt x="4" y="1"/>
                      <a:pt x="3" y="0"/>
                      <a:pt x="3" y="0"/>
                    </a:cubicBezTo>
                    <a:cubicBezTo>
                      <a:pt x="3" y="0"/>
                      <a:pt x="3" y="1"/>
                      <a:pt x="2" y="1"/>
                    </a:cubicBezTo>
                    <a:cubicBezTo>
                      <a:pt x="2" y="1"/>
                      <a:pt x="2" y="1"/>
                      <a:pt x="1" y="1"/>
                    </a:cubicBezTo>
                    <a:cubicBezTo>
                      <a:pt x="1" y="1"/>
                      <a:pt x="1" y="1"/>
                      <a:pt x="0" y="1"/>
                    </a:cubicBezTo>
                    <a:cubicBezTo>
                      <a:pt x="0" y="1"/>
                      <a:pt x="0" y="1"/>
                      <a:pt x="0" y="1"/>
                    </a:cubicBezTo>
                    <a:cubicBezTo>
                      <a:pt x="0" y="1"/>
                      <a:pt x="0" y="2"/>
                      <a:pt x="0" y="3"/>
                    </a:cubicBezTo>
                    <a:cubicBezTo>
                      <a:pt x="0" y="4"/>
                      <a:pt x="0" y="4"/>
                      <a:pt x="1" y="5"/>
                    </a:cubicBezTo>
                    <a:cubicBezTo>
                      <a:pt x="1" y="5"/>
                      <a:pt x="1" y="5"/>
                      <a:pt x="2" y="5"/>
                    </a:cubicBezTo>
                    <a:cubicBezTo>
                      <a:pt x="2" y="6"/>
                      <a:pt x="2" y="6"/>
                      <a:pt x="2" y="7"/>
                    </a:cubicBezTo>
                    <a:cubicBezTo>
                      <a:pt x="2" y="7"/>
                      <a:pt x="2" y="8"/>
                      <a:pt x="3" y="8"/>
                    </a:cubicBezTo>
                    <a:cubicBezTo>
                      <a:pt x="3" y="8"/>
                      <a:pt x="3" y="8"/>
                      <a:pt x="3" y="9"/>
                    </a:cubicBezTo>
                    <a:cubicBezTo>
                      <a:pt x="3" y="9"/>
                      <a:pt x="3" y="9"/>
                      <a:pt x="3" y="9"/>
                    </a:cubicBezTo>
                    <a:cubicBezTo>
                      <a:pt x="3" y="9"/>
                      <a:pt x="4" y="9"/>
                      <a:pt x="4" y="10"/>
                    </a:cubicBezTo>
                    <a:cubicBezTo>
                      <a:pt x="4" y="10"/>
                      <a:pt x="4" y="10"/>
                      <a:pt x="4" y="10"/>
                    </a:cubicBezTo>
                    <a:cubicBezTo>
                      <a:pt x="4" y="11"/>
                      <a:pt x="4" y="11"/>
                      <a:pt x="4" y="12"/>
                    </a:cubicBezTo>
                    <a:cubicBezTo>
                      <a:pt x="4" y="12"/>
                      <a:pt x="4" y="12"/>
                      <a:pt x="4" y="13"/>
                    </a:cubicBezTo>
                    <a:cubicBezTo>
                      <a:pt x="5" y="13"/>
                      <a:pt x="5" y="14"/>
                      <a:pt x="5" y="14"/>
                    </a:cubicBezTo>
                    <a:cubicBezTo>
                      <a:pt x="6" y="15"/>
                      <a:pt x="6" y="15"/>
                      <a:pt x="6" y="15"/>
                    </a:cubicBezTo>
                    <a:cubicBezTo>
                      <a:pt x="6" y="16"/>
                      <a:pt x="7" y="16"/>
                      <a:pt x="7" y="16"/>
                    </a:cubicBezTo>
                    <a:cubicBezTo>
                      <a:pt x="7" y="17"/>
                      <a:pt x="7" y="17"/>
                      <a:pt x="7" y="17"/>
                    </a:cubicBezTo>
                    <a:cubicBezTo>
                      <a:pt x="7" y="18"/>
                      <a:pt x="7" y="18"/>
                      <a:pt x="7" y="19"/>
                    </a:cubicBezTo>
                    <a:cubicBezTo>
                      <a:pt x="7" y="20"/>
                      <a:pt x="7" y="20"/>
                      <a:pt x="7" y="21"/>
                    </a:cubicBezTo>
                    <a:cubicBezTo>
                      <a:pt x="7" y="22"/>
                      <a:pt x="7" y="22"/>
                      <a:pt x="7" y="22"/>
                    </a:cubicBezTo>
                    <a:cubicBezTo>
                      <a:pt x="7" y="23"/>
                      <a:pt x="8" y="23"/>
                      <a:pt x="8" y="24"/>
                    </a:cubicBezTo>
                    <a:cubicBezTo>
                      <a:pt x="8" y="24"/>
                      <a:pt x="7" y="24"/>
                      <a:pt x="7" y="25"/>
                    </a:cubicBezTo>
                    <a:cubicBezTo>
                      <a:pt x="7" y="26"/>
                      <a:pt x="8" y="26"/>
                      <a:pt x="8" y="27"/>
                    </a:cubicBezTo>
                    <a:cubicBezTo>
                      <a:pt x="8" y="27"/>
                      <a:pt x="8" y="28"/>
                      <a:pt x="8" y="28"/>
                    </a:cubicBezTo>
                    <a:cubicBezTo>
                      <a:pt x="8" y="29"/>
                      <a:pt x="8" y="29"/>
                      <a:pt x="8" y="30"/>
                    </a:cubicBezTo>
                    <a:cubicBezTo>
                      <a:pt x="8" y="30"/>
                      <a:pt x="8" y="31"/>
                      <a:pt x="9" y="31"/>
                    </a:cubicBezTo>
                    <a:cubicBezTo>
                      <a:pt x="9" y="32"/>
                      <a:pt x="9" y="32"/>
                      <a:pt x="9" y="33"/>
                    </a:cubicBezTo>
                    <a:cubicBezTo>
                      <a:pt x="10" y="33"/>
                      <a:pt x="10" y="33"/>
                      <a:pt x="10" y="34"/>
                    </a:cubicBezTo>
                    <a:cubicBezTo>
                      <a:pt x="10" y="34"/>
                      <a:pt x="11" y="34"/>
                      <a:pt x="11" y="35"/>
                    </a:cubicBezTo>
                    <a:cubicBezTo>
                      <a:pt x="11" y="34"/>
                      <a:pt x="11" y="34"/>
                      <a:pt x="11" y="34"/>
                    </a:cubicBezTo>
                    <a:cubicBezTo>
                      <a:pt x="11" y="34"/>
                      <a:pt x="12" y="34"/>
                      <a:pt x="12" y="33"/>
                    </a:cubicBezTo>
                    <a:cubicBezTo>
                      <a:pt x="12" y="33"/>
                      <a:pt x="12" y="33"/>
                      <a:pt x="12" y="33"/>
                    </a:cubicBezTo>
                    <a:cubicBezTo>
                      <a:pt x="12" y="33"/>
                      <a:pt x="13" y="33"/>
                      <a:pt x="13" y="33"/>
                    </a:cubicBezTo>
                    <a:cubicBezTo>
                      <a:pt x="13" y="33"/>
                      <a:pt x="13" y="33"/>
                      <a:pt x="13" y="34"/>
                    </a:cubicBezTo>
                    <a:cubicBezTo>
                      <a:pt x="13" y="34"/>
                      <a:pt x="13" y="34"/>
                      <a:pt x="14" y="35"/>
                    </a:cubicBezTo>
                    <a:cubicBezTo>
                      <a:pt x="14" y="35"/>
                      <a:pt x="14" y="35"/>
                      <a:pt x="15" y="35"/>
                    </a:cubicBezTo>
                    <a:cubicBezTo>
                      <a:pt x="15" y="35"/>
                      <a:pt x="16" y="35"/>
                      <a:pt x="16" y="35"/>
                    </a:cubicBezTo>
                    <a:cubicBezTo>
                      <a:pt x="16" y="35"/>
                      <a:pt x="17" y="35"/>
                      <a:pt x="17" y="35"/>
                    </a:cubicBezTo>
                    <a:cubicBezTo>
                      <a:pt x="17" y="35"/>
                      <a:pt x="17" y="35"/>
                      <a:pt x="18" y="34"/>
                    </a:cubicBezTo>
                    <a:cubicBezTo>
                      <a:pt x="18" y="34"/>
                      <a:pt x="18" y="34"/>
                      <a:pt x="19" y="34"/>
                    </a:cubicBezTo>
                    <a:cubicBezTo>
                      <a:pt x="19" y="34"/>
                      <a:pt x="19" y="34"/>
                      <a:pt x="20" y="34"/>
                    </a:cubicBezTo>
                    <a:cubicBezTo>
                      <a:pt x="20" y="30"/>
                      <a:pt x="20" y="27"/>
                      <a:pt x="20" y="23"/>
                    </a:cubicBezTo>
                    <a:cubicBezTo>
                      <a:pt x="20" y="23"/>
                      <a:pt x="20" y="23"/>
                      <a:pt x="20" y="23"/>
                    </a:cubicBezTo>
                    <a:cubicBezTo>
                      <a:pt x="21" y="15"/>
                      <a:pt x="21" y="15"/>
                      <a:pt x="21" y="15"/>
                    </a:cubicBezTo>
                    <a:cubicBezTo>
                      <a:pt x="23" y="15"/>
                      <a:pt x="23" y="15"/>
                      <a:pt x="23" y="15"/>
                    </a:cubicBezTo>
                    <a:cubicBezTo>
                      <a:pt x="23" y="9"/>
                      <a:pt x="23" y="9"/>
                      <a:pt x="23" y="9"/>
                    </a:cubicBezTo>
                    <a:cubicBezTo>
                      <a:pt x="23" y="8"/>
                      <a:pt x="23" y="7"/>
                      <a:pt x="23" y="7"/>
                    </a:cubicBezTo>
                    <a:cubicBezTo>
                      <a:pt x="23" y="6"/>
                      <a:pt x="23" y="6"/>
                      <a:pt x="23" y="5"/>
                    </a:cubicBezTo>
                    <a:cubicBezTo>
                      <a:pt x="23" y="5"/>
                      <a:pt x="23" y="5"/>
                      <a:pt x="23" y="5"/>
                    </a:cubicBezTo>
                    <a:cubicBezTo>
                      <a:pt x="23" y="4"/>
                      <a:pt x="23" y="4"/>
                      <a:pt x="23" y="4"/>
                    </a:cubicBezTo>
                    <a:cubicBezTo>
                      <a:pt x="24" y="4"/>
                      <a:pt x="24" y="4"/>
                      <a:pt x="25" y="4"/>
                    </a:cubicBezTo>
                    <a:cubicBezTo>
                      <a:pt x="26" y="4"/>
                      <a:pt x="26" y="4"/>
                      <a:pt x="26" y="4"/>
                    </a:cubicBezTo>
                    <a:cubicBezTo>
                      <a:pt x="27" y="4"/>
                      <a:pt x="27" y="4"/>
                      <a:pt x="28" y="4"/>
                    </a:cubicBezTo>
                    <a:cubicBezTo>
                      <a:pt x="28" y="4"/>
                      <a:pt x="28" y="3"/>
                      <a:pt x="28" y="3"/>
                    </a:cubicBezTo>
                    <a:cubicBezTo>
                      <a:pt x="29" y="3"/>
                      <a:pt x="29" y="4"/>
                      <a:pt x="29" y="4"/>
                    </a:cubicBezTo>
                    <a:cubicBezTo>
                      <a:pt x="30" y="5"/>
                      <a:pt x="30" y="5"/>
                      <a:pt x="30" y="5"/>
                    </a:cubicBezTo>
                    <a:cubicBezTo>
                      <a:pt x="30" y="5"/>
                      <a:pt x="30" y="4"/>
                      <a:pt x="31" y="4"/>
                    </a:cubicBezTo>
                    <a:cubicBezTo>
                      <a:pt x="31" y="4"/>
                      <a:pt x="31" y="4"/>
                      <a:pt x="32" y="4"/>
                    </a:cubicBezTo>
                    <a:cubicBezTo>
                      <a:pt x="32" y="4"/>
                      <a:pt x="32" y="4"/>
                      <a:pt x="32" y="3"/>
                    </a:cubicBezTo>
                    <a:cubicBezTo>
                      <a:pt x="33" y="3"/>
                      <a:pt x="33" y="3"/>
                      <a:pt x="33" y="3"/>
                    </a:cubicBezTo>
                    <a:cubicBezTo>
                      <a:pt x="33" y="3"/>
                      <a:pt x="33" y="3"/>
                      <a:pt x="33" y="3"/>
                    </a:cubicBezTo>
                    <a:cubicBezTo>
                      <a:pt x="33" y="3"/>
                      <a:pt x="33" y="2"/>
                      <a:pt x="32" y="2"/>
                    </a:cubicBezTo>
                    <a:cubicBezTo>
                      <a:pt x="32" y="2"/>
                      <a:pt x="31" y="2"/>
                      <a:pt x="3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9" name="Freeform 28"/>
              <p:cNvSpPr>
                <a:spLocks/>
              </p:cNvSpPr>
              <p:nvPr/>
            </p:nvSpPr>
            <p:spPr bwMode="auto">
              <a:xfrm>
                <a:off x="5305427" y="2708276"/>
                <a:ext cx="292100" cy="422275"/>
              </a:xfrm>
              <a:custGeom>
                <a:avLst/>
                <a:gdLst>
                  <a:gd name="T0" fmla="*/ 26 w 27"/>
                  <a:gd name="T1" fmla="*/ 1 h 39"/>
                  <a:gd name="T2" fmla="*/ 24 w 27"/>
                  <a:gd name="T3" fmla="*/ 1 h 39"/>
                  <a:gd name="T4" fmla="*/ 22 w 27"/>
                  <a:gd name="T5" fmla="*/ 2 h 39"/>
                  <a:gd name="T6" fmla="*/ 20 w 27"/>
                  <a:gd name="T7" fmla="*/ 2 h 39"/>
                  <a:gd name="T8" fmla="*/ 18 w 27"/>
                  <a:gd name="T9" fmla="*/ 3 h 39"/>
                  <a:gd name="T10" fmla="*/ 16 w 27"/>
                  <a:gd name="T11" fmla="*/ 4 h 39"/>
                  <a:gd name="T12" fmla="*/ 13 w 27"/>
                  <a:gd name="T13" fmla="*/ 4 h 39"/>
                  <a:gd name="T14" fmla="*/ 11 w 27"/>
                  <a:gd name="T15" fmla="*/ 5 h 39"/>
                  <a:gd name="T16" fmla="*/ 8 w 27"/>
                  <a:gd name="T17" fmla="*/ 5 h 39"/>
                  <a:gd name="T18" fmla="*/ 7 w 27"/>
                  <a:gd name="T19" fmla="*/ 2 h 39"/>
                  <a:gd name="T20" fmla="*/ 6 w 27"/>
                  <a:gd name="T21" fmla="*/ 3 h 39"/>
                  <a:gd name="T22" fmla="*/ 5 w 27"/>
                  <a:gd name="T23" fmla="*/ 4 h 39"/>
                  <a:gd name="T24" fmla="*/ 6 w 27"/>
                  <a:gd name="T25" fmla="*/ 6 h 39"/>
                  <a:gd name="T26" fmla="*/ 7 w 27"/>
                  <a:gd name="T27" fmla="*/ 9 h 39"/>
                  <a:gd name="T28" fmla="*/ 10 w 27"/>
                  <a:gd name="T29" fmla="*/ 10 h 39"/>
                  <a:gd name="T30" fmla="*/ 14 w 27"/>
                  <a:gd name="T31" fmla="*/ 11 h 39"/>
                  <a:gd name="T32" fmla="*/ 15 w 27"/>
                  <a:gd name="T33" fmla="*/ 12 h 39"/>
                  <a:gd name="T34" fmla="*/ 18 w 27"/>
                  <a:gd name="T35" fmla="*/ 12 h 39"/>
                  <a:gd name="T36" fmla="*/ 18 w 27"/>
                  <a:gd name="T37" fmla="*/ 12 h 39"/>
                  <a:gd name="T38" fmla="*/ 17 w 27"/>
                  <a:gd name="T39" fmla="*/ 14 h 39"/>
                  <a:gd name="T40" fmla="*/ 15 w 27"/>
                  <a:gd name="T41" fmla="*/ 16 h 39"/>
                  <a:gd name="T42" fmla="*/ 13 w 27"/>
                  <a:gd name="T43" fmla="*/ 18 h 39"/>
                  <a:gd name="T44" fmla="*/ 12 w 27"/>
                  <a:gd name="T45" fmla="*/ 20 h 39"/>
                  <a:gd name="T46" fmla="*/ 11 w 27"/>
                  <a:gd name="T47" fmla="*/ 21 h 39"/>
                  <a:gd name="T48" fmla="*/ 8 w 27"/>
                  <a:gd name="T49" fmla="*/ 20 h 39"/>
                  <a:gd name="T50" fmla="*/ 7 w 27"/>
                  <a:gd name="T51" fmla="*/ 21 h 39"/>
                  <a:gd name="T52" fmla="*/ 5 w 27"/>
                  <a:gd name="T53" fmla="*/ 23 h 39"/>
                  <a:gd name="T54" fmla="*/ 3 w 27"/>
                  <a:gd name="T55" fmla="*/ 23 h 39"/>
                  <a:gd name="T56" fmla="*/ 2 w 27"/>
                  <a:gd name="T57" fmla="*/ 24 h 39"/>
                  <a:gd name="T58" fmla="*/ 1 w 27"/>
                  <a:gd name="T59" fmla="*/ 26 h 39"/>
                  <a:gd name="T60" fmla="*/ 1 w 27"/>
                  <a:gd name="T61" fmla="*/ 29 h 39"/>
                  <a:gd name="T62" fmla="*/ 1 w 27"/>
                  <a:gd name="T63" fmla="*/ 33 h 39"/>
                  <a:gd name="T64" fmla="*/ 0 w 27"/>
                  <a:gd name="T65" fmla="*/ 37 h 39"/>
                  <a:gd name="T66" fmla="*/ 2 w 27"/>
                  <a:gd name="T67" fmla="*/ 38 h 39"/>
                  <a:gd name="T68" fmla="*/ 2 w 27"/>
                  <a:gd name="T69" fmla="*/ 39 h 39"/>
                  <a:gd name="T70" fmla="*/ 5 w 27"/>
                  <a:gd name="T71" fmla="*/ 36 h 39"/>
                  <a:gd name="T72" fmla="*/ 8 w 27"/>
                  <a:gd name="T73" fmla="*/ 33 h 39"/>
                  <a:gd name="T74" fmla="*/ 10 w 27"/>
                  <a:gd name="T75" fmla="*/ 31 h 39"/>
                  <a:gd name="T76" fmla="*/ 13 w 27"/>
                  <a:gd name="T77" fmla="*/ 29 h 39"/>
                  <a:gd name="T78" fmla="*/ 15 w 27"/>
                  <a:gd name="T79" fmla="*/ 26 h 39"/>
                  <a:gd name="T80" fmla="*/ 18 w 27"/>
                  <a:gd name="T81" fmla="*/ 24 h 39"/>
                  <a:gd name="T82" fmla="*/ 19 w 27"/>
                  <a:gd name="T83" fmla="*/ 20 h 39"/>
                  <a:gd name="T84" fmla="*/ 20 w 27"/>
                  <a:gd name="T85" fmla="*/ 19 h 39"/>
                  <a:gd name="T86" fmla="*/ 22 w 27"/>
                  <a:gd name="T87" fmla="*/ 17 h 39"/>
                  <a:gd name="T88" fmla="*/ 22 w 27"/>
                  <a:gd name="T89" fmla="*/ 14 h 39"/>
                  <a:gd name="T90" fmla="*/ 23 w 27"/>
                  <a:gd name="T91" fmla="*/ 12 h 39"/>
                  <a:gd name="T92" fmla="*/ 25 w 27"/>
                  <a:gd name="T93" fmla="*/ 10 h 39"/>
                  <a:gd name="T94" fmla="*/ 26 w 27"/>
                  <a:gd name="T95" fmla="*/ 8 h 39"/>
                  <a:gd name="T96" fmla="*/ 26 w 27"/>
                  <a:gd name="T97" fmla="*/ 5 h 39"/>
                  <a:gd name="T98" fmla="*/ 27 w 27"/>
                  <a:gd name="T9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9">
                    <a:moveTo>
                      <a:pt x="26" y="2"/>
                    </a:moveTo>
                    <a:cubicBezTo>
                      <a:pt x="26" y="2"/>
                      <a:pt x="26" y="1"/>
                      <a:pt x="26" y="1"/>
                    </a:cubicBezTo>
                    <a:cubicBezTo>
                      <a:pt x="26" y="1"/>
                      <a:pt x="26" y="1"/>
                      <a:pt x="25" y="1"/>
                    </a:cubicBezTo>
                    <a:cubicBezTo>
                      <a:pt x="25" y="0"/>
                      <a:pt x="25" y="1"/>
                      <a:pt x="24" y="1"/>
                    </a:cubicBezTo>
                    <a:cubicBezTo>
                      <a:pt x="24" y="1"/>
                      <a:pt x="24" y="1"/>
                      <a:pt x="23" y="1"/>
                    </a:cubicBezTo>
                    <a:cubicBezTo>
                      <a:pt x="23" y="2"/>
                      <a:pt x="23" y="2"/>
                      <a:pt x="22" y="2"/>
                    </a:cubicBezTo>
                    <a:cubicBezTo>
                      <a:pt x="22" y="2"/>
                      <a:pt x="22" y="2"/>
                      <a:pt x="21" y="2"/>
                    </a:cubicBezTo>
                    <a:cubicBezTo>
                      <a:pt x="21" y="2"/>
                      <a:pt x="20" y="2"/>
                      <a:pt x="20" y="2"/>
                    </a:cubicBezTo>
                    <a:cubicBezTo>
                      <a:pt x="19" y="2"/>
                      <a:pt x="19" y="3"/>
                      <a:pt x="19" y="3"/>
                    </a:cubicBezTo>
                    <a:cubicBezTo>
                      <a:pt x="18" y="3"/>
                      <a:pt x="18" y="3"/>
                      <a:pt x="18" y="3"/>
                    </a:cubicBezTo>
                    <a:cubicBezTo>
                      <a:pt x="17" y="3"/>
                      <a:pt x="17" y="3"/>
                      <a:pt x="17" y="3"/>
                    </a:cubicBezTo>
                    <a:cubicBezTo>
                      <a:pt x="16" y="3"/>
                      <a:pt x="16" y="4"/>
                      <a:pt x="16" y="4"/>
                    </a:cubicBezTo>
                    <a:cubicBezTo>
                      <a:pt x="15" y="4"/>
                      <a:pt x="15" y="4"/>
                      <a:pt x="14" y="4"/>
                    </a:cubicBezTo>
                    <a:cubicBezTo>
                      <a:pt x="14" y="4"/>
                      <a:pt x="14" y="4"/>
                      <a:pt x="13" y="4"/>
                    </a:cubicBezTo>
                    <a:cubicBezTo>
                      <a:pt x="13" y="4"/>
                      <a:pt x="12" y="4"/>
                      <a:pt x="12" y="4"/>
                    </a:cubicBezTo>
                    <a:cubicBezTo>
                      <a:pt x="12" y="4"/>
                      <a:pt x="11" y="4"/>
                      <a:pt x="11" y="5"/>
                    </a:cubicBezTo>
                    <a:cubicBezTo>
                      <a:pt x="10" y="5"/>
                      <a:pt x="10" y="5"/>
                      <a:pt x="9" y="5"/>
                    </a:cubicBezTo>
                    <a:cubicBezTo>
                      <a:pt x="9" y="5"/>
                      <a:pt x="9" y="5"/>
                      <a:pt x="8" y="5"/>
                    </a:cubicBezTo>
                    <a:cubicBezTo>
                      <a:pt x="8" y="4"/>
                      <a:pt x="8" y="4"/>
                      <a:pt x="7" y="3"/>
                    </a:cubicBezTo>
                    <a:cubicBezTo>
                      <a:pt x="7" y="3"/>
                      <a:pt x="7" y="2"/>
                      <a:pt x="7" y="2"/>
                    </a:cubicBezTo>
                    <a:cubicBezTo>
                      <a:pt x="6" y="2"/>
                      <a:pt x="6" y="2"/>
                      <a:pt x="6" y="2"/>
                    </a:cubicBezTo>
                    <a:cubicBezTo>
                      <a:pt x="6" y="2"/>
                      <a:pt x="6" y="3"/>
                      <a:pt x="6" y="3"/>
                    </a:cubicBezTo>
                    <a:cubicBezTo>
                      <a:pt x="6" y="3"/>
                      <a:pt x="6" y="4"/>
                      <a:pt x="5" y="4"/>
                    </a:cubicBezTo>
                    <a:cubicBezTo>
                      <a:pt x="5" y="4"/>
                      <a:pt x="5" y="4"/>
                      <a:pt x="5" y="4"/>
                    </a:cubicBezTo>
                    <a:cubicBezTo>
                      <a:pt x="5" y="4"/>
                      <a:pt x="5" y="5"/>
                      <a:pt x="6" y="5"/>
                    </a:cubicBezTo>
                    <a:cubicBezTo>
                      <a:pt x="6" y="5"/>
                      <a:pt x="6" y="5"/>
                      <a:pt x="6" y="6"/>
                    </a:cubicBezTo>
                    <a:cubicBezTo>
                      <a:pt x="7" y="6"/>
                      <a:pt x="6" y="7"/>
                      <a:pt x="6" y="8"/>
                    </a:cubicBezTo>
                    <a:cubicBezTo>
                      <a:pt x="6" y="8"/>
                      <a:pt x="7" y="9"/>
                      <a:pt x="7" y="9"/>
                    </a:cubicBezTo>
                    <a:cubicBezTo>
                      <a:pt x="8" y="9"/>
                      <a:pt x="8" y="9"/>
                      <a:pt x="9" y="9"/>
                    </a:cubicBezTo>
                    <a:cubicBezTo>
                      <a:pt x="9" y="10"/>
                      <a:pt x="9" y="10"/>
                      <a:pt x="10" y="10"/>
                    </a:cubicBezTo>
                    <a:cubicBezTo>
                      <a:pt x="11" y="10"/>
                      <a:pt x="11" y="10"/>
                      <a:pt x="12" y="10"/>
                    </a:cubicBezTo>
                    <a:cubicBezTo>
                      <a:pt x="13" y="10"/>
                      <a:pt x="13" y="11"/>
                      <a:pt x="14" y="11"/>
                    </a:cubicBezTo>
                    <a:cubicBezTo>
                      <a:pt x="14" y="11"/>
                      <a:pt x="14" y="11"/>
                      <a:pt x="15" y="11"/>
                    </a:cubicBezTo>
                    <a:cubicBezTo>
                      <a:pt x="15" y="11"/>
                      <a:pt x="15" y="12"/>
                      <a:pt x="15" y="12"/>
                    </a:cubicBezTo>
                    <a:cubicBezTo>
                      <a:pt x="16" y="12"/>
                      <a:pt x="16" y="12"/>
                      <a:pt x="17" y="12"/>
                    </a:cubicBezTo>
                    <a:cubicBezTo>
                      <a:pt x="17" y="12"/>
                      <a:pt x="18" y="12"/>
                      <a:pt x="18" y="12"/>
                    </a:cubicBezTo>
                    <a:cubicBezTo>
                      <a:pt x="18" y="12"/>
                      <a:pt x="18" y="12"/>
                      <a:pt x="18" y="12"/>
                    </a:cubicBezTo>
                    <a:cubicBezTo>
                      <a:pt x="19" y="12"/>
                      <a:pt x="18" y="12"/>
                      <a:pt x="18" y="12"/>
                    </a:cubicBezTo>
                    <a:cubicBezTo>
                      <a:pt x="18" y="13"/>
                      <a:pt x="18" y="13"/>
                      <a:pt x="18" y="13"/>
                    </a:cubicBezTo>
                    <a:cubicBezTo>
                      <a:pt x="17" y="14"/>
                      <a:pt x="17" y="14"/>
                      <a:pt x="17" y="14"/>
                    </a:cubicBezTo>
                    <a:cubicBezTo>
                      <a:pt x="16" y="15"/>
                      <a:pt x="16" y="15"/>
                      <a:pt x="16" y="15"/>
                    </a:cubicBezTo>
                    <a:cubicBezTo>
                      <a:pt x="15" y="16"/>
                      <a:pt x="15" y="16"/>
                      <a:pt x="15" y="16"/>
                    </a:cubicBezTo>
                    <a:cubicBezTo>
                      <a:pt x="15" y="17"/>
                      <a:pt x="14" y="17"/>
                      <a:pt x="14" y="17"/>
                    </a:cubicBezTo>
                    <a:cubicBezTo>
                      <a:pt x="14" y="18"/>
                      <a:pt x="13" y="18"/>
                      <a:pt x="13" y="18"/>
                    </a:cubicBezTo>
                    <a:cubicBezTo>
                      <a:pt x="12" y="19"/>
                      <a:pt x="12" y="19"/>
                      <a:pt x="12" y="20"/>
                    </a:cubicBezTo>
                    <a:cubicBezTo>
                      <a:pt x="12" y="20"/>
                      <a:pt x="12" y="20"/>
                      <a:pt x="12" y="20"/>
                    </a:cubicBezTo>
                    <a:cubicBezTo>
                      <a:pt x="12" y="20"/>
                      <a:pt x="12" y="20"/>
                      <a:pt x="11" y="20"/>
                    </a:cubicBezTo>
                    <a:cubicBezTo>
                      <a:pt x="11" y="21"/>
                      <a:pt x="11" y="21"/>
                      <a:pt x="11" y="21"/>
                    </a:cubicBezTo>
                    <a:cubicBezTo>
                      <a:pt x="10" y="21"/>
                      <a:pt x="10" y="21"/>
                      <a:pt x="10" y="21"/>
                    </a:cubicBezTo>
                    <a:cubicBezTo>
                      <a:pt x="9" y="21"/>
                      <a:pt x="9" y="20"/>
                      <a:pt x="8" y="20"/>
                    </a:cubicBezTo>
                    <a:cubicBezTo>
                      <a:pt x="8" y="21"/>
                      <a:pt x="8" y="20"/>
                      <a:pt x="7" y="21"/>
                    </a:cubicBezTo>
                    <a:cubicBezTo>
                      <a:pt x="7" y="21"/>
                      <a:pt x="7" y="21"/>
                      <a:pt x="7" y="21"/>
                    </a:cubicBezTo>
                    <a:cubicBezTo>
                      <a:pt x="7" y="22"/>
                      <a:pt x="6" y="22"/>
                      <a:pt x="6" y="22"/>
                    </a:cubicBezTo>
                    <a:cubicBezTo>
                      <a:pt x="6" y="22"/>
                      <a:pt x="6" y="22"/>
                      <a:pt x="5" y="23"/>
                    </a:cubicBezTo>
                    <a:cubicBezTo>
                      <a:pt x="5" y="23"/>
                      <a:pt x="5" y="23"/>
                      <a:pt x="4" y="23"/>
                    </a:cubicBezTo>
                    <a:cubicBezTo>
                      <a:pt x="4" y="23"/>
                      <a:pt x="3" y="23"/>
                      <a:pt x="3" y="23"/>
                    </a:cubicBezTo>
                    <a:cubicBezTo>
                      <a:pt x="3" y="23"/>
                      <a:pt x="3" y="24"/>
                      <a:pt x="3" y="24"/>
                    </a:cubicBezTo>
                    <a:cubicBezTo>
                      <a:pt x="3" y="24"/>
                      <a:pt x="3" y="24"/>
                      <a:pt x="2" y="24"/>
                    </a:cubicBezTo>
                    <a:cubicBezTo>
                      <a:pt x="2" y="25"/>
                      <a:pt x="2" y="25"/>
                      <a:pt x="2" y="25"/>
                    </a:cubicBezTo>
                    <a:cubicBezTo>
                      <a:pt x="2" y="26"/>
                      <a:pt x="1" y="26"/>
                      <a:pt x="1" y="26"/>
                    </a:cubicBezTo>
                    <a:cubicBezTo>
                      <a:pt x="1" y="26"/>
                      <a:pt x="1" y="27"/>
                      <a:pt x="1" y="28"/>
                    </a:cubicBezTo>
                    <a:cubicBezTo>
                      <a:pt x="1" y="28"/>
                      <a:pt x="1" y="28"/>
                      <a:pt x="1" y="29"/>
                    </a:cubicBezTo>
                    <a:cubicBezTo>
                      <a:pt x="1" y="30"/>
                      <a:pt x="1" y="30"/>
                      <a:pt x="1" y="31"/>
                    </a:cubicBezTo>
                    <a:cubicBezTo>
                      <a:pt x="1" y="31"/>
                      <a:pt x="1" y="32"/>
                      <a:pt x="1" y="33"/>
                    </a:cubicBezTo>
                    <a:cubicBezTo>
                      <a:pt x="1" y="33"/>
                      <a:pt x="1" y="34"/>
                      <a:pt x="1" y="34"/>
                    </a:cubicBezTo>
                    <a:cubicBezTo>
                      <a:pt x="0" y="35"/>
                      <a:pt x="0" y="36"/>
                      <a:pt x="0" y="37"/>
                    </a:cubicBezTo>
                    <a:cubicBezTo>
                      <a:pt x="1" y="37"/>
                      <a:pt x="1" y="37"/>
                      <a:pt x="1" y="38"/>
                    </a:cubicBezTo>
                    <a:cubicBezTo>
                      <a:pt x="1" y="38"/>
                      <a:pt x="1" y="38"/>
                      <a:pt x="2" y="38"/>
                    </a:cubicBezTo>
                    <a:cubicBezTo>
                      <a:pt x="2" y="39"/>
                      <a:pt x="2" y="39"/>
                      <a:pt x="2" y="39"/>
                    </a:cubicBezTo>
                    <a:cubicBezTo>
                      <a:pt x="2" y="39"/>
                      <a:pt x="2" y="39"/>
                      <a:pt x="2" y="39"/>
                    </a:cubicBezTo>
                    <a:cubicBezTo>
                      <a:pt x="3" y="39"/>
                      <a:pt x="3" y="38"/>
                      <a:pt x="4" y="38"/>
                    </a:cubicBezTo>
                    <a:cubicBezTo>
                      <a:pt x="4" y="37"/>
                      <a:pt x="5" y="37"/>
                      <a:pt x="5" y="36"/>
                    </a:cubicBezTo>
                    <a:cubicBezTo>
                      <a:pt x="6" y="36"/>
                      <a:pt x="6" y="35"/>
                      <a:pt x="6" y="35"/>
                    </a:cubicBezTo>
                    <a:cubicBezTo>
                      <a:pt x="7" y="34"/>
                      <a:pt x="8" y="34"/>
                      <a:pt x="8" y="33"/>
                    </a:cubicBezTo>
                    <a:cubicBezTo>
                      <a:pt x="9" y="32"/>
                      <a:pt x="9" y="32"/>
                      <a:pt x="9" y="32"/>
                    </a:cubicBezTo>
                    <a:cubicBezTo>
                      <a:pt x="10" y="31"/>
                      <a:pt x="10" y="31"/>
                      <a:pt x="10" y="31"/>
                    </a:cubicBezTo>
                    <a:cubicBezTo>
                      <a:pt x="11" y="30"/>
                      <a:pt x="11" y="30"/>
                      <a:pt x="12" y="29"/>
                    </a:cubicBezTo>
                    <a:cubicBezTo>
                      <a:pt x="12" y="29"/>
                      <a:pt x="13" y="29"/>
                      <a:pt x="13" y="29"/>
                    </a:cubicBezTo>
                    <a:cubicBezTo>
                      <a:pt x="14" y="28"/>
                      <a:pt x="14" y="28"/>
                      <a:pt x="15" y="28"/>
                    </a:cubicBezTo>
                    <a:cubicBezTo>
                      <a:pt x="15" y="27"/>
                      <a:pt x="15" y="27"/>
                      <a:pt x="15" y="26"/>
                    </a:cubicBezTo>
                    <a:cubicBezTo>
                      <a:pt x="16" y="25"/>
                      <a:pt x="16" y="25"/>
                      <a:pt x="17" y="25"/>
                    </a:cubicBezTo>
                    <a:cubicBezTo>
                      <a:pt x="17" y="24"/>
                      <a:pt x="17" y="24"/>
                      <a:pt x="18" y="24"/>
                    </a:cubicBezTo>
                    <a:cubicBezTo>
                      <a:pt x="18" y="23"/>
                      <a:pt x="19" y="23"/>
                      <a:pt x="19" y="22"/>
                    </a:cubicBezTo>
                    <a:cubicBezTo>
                      <a:pt x="19" y="22"/>
                      <a:pt x="19" y="21"/>
                      <a:pt x="19" y="20"/>
                    </a:cubicBezTo>
                    <a:cubicBezTo>
                      <a:pt x="19" y="20"/>
                      <a:pt x="20" y="20"/>
                      <a:pt x="20" y="20"/>
                    </a:cubicBezTo>
                    <a:cubicBezTo>
                      <a:pt x="20" y="20"/>
                      <a:pt x="20" y="19"/>
                      <a:pt x="20" y="19"/>
                    </a:cubicBezTo>
                    <a:cubicBezTo>
                      <a:pt x="20" y="19"/>
                      <a:pt x="21" y="19"/>
                      <a:pt x="21" y="18"/>
                    </a:cubicBezTo>
                    <a:cubicBezTo>
                      <a:pt x="21" y="18"/>
                      <a:pt x="21" y="17"/>
                      <a:pt x="22" y="17"/>
                    </a:cubicBezTo>
                    <a:cubicBezTo>
                      <a:pt x="22" y="16"/>
                      <a:pt x="22" y="16"/>
                      <a:pt x="22" y="15"/>
                    </a:cubicBezTo>
                    <a:cubicBezTo>
                      <a:pt x="22" y="15"/>
                      <a:pt x="22" y="15"/>
                      <a:pt x="22" y="14"/>
                    </a:cubicBezTo>
                    <a:cubicBezTo>
                      <a:pt x="22" y="14"/>
                      <a:pt x="22" y="14"/>
                      <a:pt x="23" y="13"/>
                    </a:cubicBezTo>
                    <a:cubicBezTo>
                      <a:pt x="23" y="13"/>
                      <a:pt x="23" y="12"/>
                      <a:pt x="23" y="12"/>
                    </a:cubicBezTo>
                    <a:cubicBezTo>
                      <a:pt x="24" y="11"/>
                      <a:pt x="24" y="11"/>
                      <a:pt x="24" y="11"/>
                    </a:cubicBezTo>
                    <a:cubicBezTo>
                      <a:pt x="24" y="10"/>
                      <a:pt x="24" y="10"/>
                      <a:pt x="25" y="10"/>
                    </a:cubicBezTo>
                    <a:cubicBezTo>
                      <a:pt x="25" y="10"/>
                      <a:pt x="25" y="9"/>
                      <a:pt x="25" y="9"/>
                    </a:cubicBezTo>
                    <a:cubicBezTo>
                      <a:pt x="25" y="9"/>
                      <a:pt x="26" y="8"/>
                      <a:pt x="26" y="8"/>
                    </a:cubicBezTo>
                    <a:cubicBezTo>
                      <a:pt x="26" y="7"/>
                      <a:pt x="26" y="7"/>
                      <a:pt x="26" y="7"/>
                    </a:cubicBezTo>
                    <a:cubicBezTo>
                      <a:pt x="26" y="6"/>
                      <a:pt x="26" y="6"/>
                      <a:pt x="26" y="5"/>
                    </a:cubicBezTo>
                    <a:cubicBezTo>
                      <a:pt x="26" y="5"/>
                      <a:pt x="26" y="5"/>
                      <a:pt x="26" y="4"/>
                    </a:cubicBezTo>
                    <a:cubicBezTo>
                      <a:pt x="27" y="4"/>
                      <a:pt x="27" y="4"/>
                      <a:pt x="27" y="3"/>
                    </a:cubicBezTo>
                    <a:cubicBezTo>
                      <a:pt x="26" y="3"/>
                      <a:pt x="26" y="3"/>
                      <a:pt x="26"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0" name="Freeform 29"/>
              <p:cNvSpPr>
                <a:spLocks/>
              </p:cNvSpPr>
              <p:nvPr/>
            </p:nvSpPr>
            <p:spPr bwMode="auto">
              <a:xfrm>
                <a:off x="4700589" y="1258889"/>
                <a:ext cx="22225" cy="11113"/>
              </a:xfrm>
              <a:custGeom>
                <a:avLst/>
                <a:gdLst>
                  <a:gd name="T0" fmla="*/ 0 w 2"/>
                  <a:gd name="T1" fmla="*/ 1 h 1"/>
                  <a:gd name="T2" fmla="*/ 1 w 2"/>
                  <a:gd name="T3" fmla="*/ 1 h 1"/>
                  <a:gd name="T4" fmla="*/ 2 w 2"/>
                  <a:gd name="T5" fmla="*/ 1 h 1"/>
                  <a:gd name="T6" fmla="*/ 2 w 2"/>
                  <a:gd name="T7" fmla="*/ 0 h 1"/>
                  <a:gd name="T8" fmla="*/ 1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1" y="1"/>
                      <a:pt x="0" y="1"/>
                      <a:pt x="1" y="1"/>
                    </a:cubicBezTo>
                    <a:cubicBezTo>
                      <a:pt x="1" y="1"/>
                      <a:pt x="1" y="1"/>
                      <a:pt x="2" y="1"/>
                    </a:cubicBezTo>
                    <a:cubicBezTo>
                      <a:pt x="2" y="1"/>
                      <a:pt x="2" y="0"/>
                      <a:pt x="2" y="0"/>
                    </a:cubicBezTo>
                    <a:cubicBezTo>
                      <a:pt x="2" y="0"/>
                      <a:pt x="1" y="0"/>
                      <a:pt x="1" y="0"/>
                    </a:cubicBezTo>
                    <a:cubicBezTo>
                      <a:pt x="1" y="0"/>
                      <a:pt x="1" y="0"/>
                      <a:pt x="1" y="0"/>
                    </a:cubicBezTo>
                    <a:cubicBezTo>
                      <a:pt x="1" y="0"/>
                      <a:pt x="0"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1" name="Freeform 30"/>
              <p:cNvSpPr>
                <a:spLocks/>
              </p:cNvSpPr>
              <p:nvPr/>
            </p:nvSpPr>
            <p:spPr bwMode="auto">
              <a:xfrm>
                <a:off x="4691064" y="1270001"/>
                <a:ext cx="42863" cy="22225"/>
              </a:xfrm>
              <a:custGeom>
                <a:avLst/>
                <a:gdLst>
                  <a:gd name="T0" fmla="*/ 1 w 4"/>
                  <a:gd name="T1" fmla="*/ 2 h 2"/>
                  <a:gd name="T2" fmla="*/ 2 w 4"/>
                  <a:gd name="T3" fmla="*/ 2 h 2"/>
                  <a:gd name="T4" fmla="*/ 2 w 4"/>
                  <a:gd name="T5" fmla="*/ 2 h 2"/>
                  <a:gd name="T6" fmla="*/ 3 w 4"/>
                  <a:gd name="T7" fmla="*/ 1 h 2"/>
                  <a:gd name="T8" fmla="*/ 4 w 4"/>
                  <a:gd name="T9" fmla="*/ 1 h 2"/>
                  <a:gd name="T10" fmla="*/ 4 w 4"/>
                  <a:gd name="T11" fmla="*/ 0 h 2"/>
                  <a:gd name="T12" fmla="*/ 3 w 4"/>
                  <a:gd name="T13" fmla="*/ 0 h 2"/>
                  <a:gd name="T14" fmla="*/ 2 w 4"/>
                  <a:gd name="T15" fmla="*/ 0 h 2"/>
                  <a:gd name="T16" fmla="*/ 1 w 4"/>
                  <a:gd name="T17" fmla="*/ 1 h 2"/>
                  <a:gd name="T18" fmla="*/ 0 w 4"/>
                  <a:gd name="T19" fmla="*/ 1 h 2"/>
                  <a:gd name="T20" fmla="*/ 0 w 4"/>
                  <a:gd name="T21" fmla="*/ 1 h 2"/>
                  <a:gd name="T22" fmla="*/ 1 w 4"/>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1" y="2"/>
                    </a:moveTo>
                    <a:cubicBezTo>
                      <a:pt x="1" y="2"/>
                      <a:pt x="1" y="2"/>
                      <a:pt x="2" y="2"/>
                    </a:cubicBezTo>
                    <a:cubicBezTo>
                      <a:pt x="2" y="2"/>
                      <a:pt x="2" y="2"/>
                      <a:pt x="2" y="2"/>
                    </a:cubicBezTo>
                    <a:cubicBezTo>
                      <a:pt x="2" y="1"/>
                      <a:pt x="2" y="1"/>
                      <a:pt x="3" y="1"/>
                    </a:cubicBezTo>
                    <a:cubicBezTo>
                      <a:pt x="3" y="1"/>
                      <a:pt x="3" y="1"/>
                      <a:pt x="4" y="1"/>
                    </a:cubicBezTo>
                    <a:cubicBezTo>
                      <a:pt x="4" y="1"/>
                      <a:pt x="4" y="0"/>
                      <a:pt x="4" y="0"/>
                    </a:cubicBezTo>
                    <a:cubicBezTo>
                      <a:pt x="3" y="0"/>
                      <a:pt x="3" y="0"/>
                      <a:pt x="3" y="0"/>
                    </a:cubicBezTo>
                    <a:cubicBezTo>
                      <a:pt x="3" y="0"/>
                      <a:pt x="2" y="0"/>
                      <a:pt x="2" y="0"/>
                    </a:cubicBezTo>
                    <a:cubicBezTo>
                      <a:pt x="1" y="1"/>
                      <a:pt x="1" y="0"/>
                      <a:pt x="1" y="1"/>
                    </a:cubicBezTo>
                    <a:cubicBezTo>
                      <a:pt x="0" y="1"/>
                      <a:pt x="0" y="1"/>
                      <a:pt x="0" y="1"/>
                    </a:cubicBezTo>
                    <a:cubicBezTo>
                      <a:pt x="0" y="1"/>
                      <a:pt x="0" y="1"/>
                      <a:pt x="0" y="1"/>
                    </a:cubicBezTo>
                    <a:cubicBezTo>
                      <a:pt x="1"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2" name="Freeform 31"/>
              <p:cNvSpPr>
                <a:spLocks/>
              </p:cNvSpPr>
              <p:nvPr/>
            </p:nvSpPr>
            <p:spPr bwMode="auto">
              <a:xfrm>
                <a:off x="3956052" y="1368426"/>
                <a:ext cx="107950" cy="119063"/>
              </a:xfrm>
              <a:custGeom>
                <a:avLst/>
                <a:gdLst>
                  <a:gd name="T0" fmla="*/ 9 w 10"/>
                  <a:gd name="T1" fmla="*/ 9 h 11"/>
                  <a:gd name="T2" fmla="*/ 10 w 10"/>
                  <a:gd name="T3" fmla="*/ 8 h 11"/>
                  <a:gd name="T4" fmla="*/ 10 w 10"/>
                  <a:gd name="T5" fmla="*/ 6 h 11"/>
                  <a:gd name="T6" fmla="*/ 10 w 10"/>
                  <a:gd name="T7" fmla="*/ 5 h 11"/>
                  <a:gd name="T8" fmla="*/ 10 w 10"/>
                  <a:gd name="T9" fmla="*/ 4 h 11"/>
                  <a:gd name="T10" fmla="*/ 10 w 10"/>
                  <a:gd name="T11" fmla="*/ 4 h 11"/>
                  <a:gd name="T12" fmla="*/ 9 w 10"/>
                  <a:gd name="T13" fmla="*/ 3 h 11"/>
                  <a:gd name="T14" fmla="*/ 9 w 10"/>
                  <a:gd name="T15" fmla="*/ 3 h 11"/>
                  <a:gd name="T16" fmla="*/ 8 w 10"/>
                  <a:gd name="T17" fmla="*/ 3 h 11"/>
                  <a:gd name="T18" fmla="*/ 7 w 10"/>
                  <a:gd name="T19" fmla="*/ 4 h 11"/>
                  <a:gd name="T20" fmla="*/ 7 w 10"/>
                  <a:gd name="T21" fmla="*/ 3 h 11"/>
                  <a:gd name="T22" fmla="*/ 6 w 10"/>
                  <a:gd name="T23" fmla="*/ 3 h 11"/>
                  <a:gd name="T24" fmla="*/ 7 w 10"/>
                  <a:gd name="T25" fmla="*/ 2 h 11"/>
                  <a:gd name="T26" fmla="*/ 7 w 10"/>
                  <a:gd name="T27" fmla="*/ 1 h 11"/>
                  <a:gd name="T28" fmla="*/ 8 w 10"/>
                  <a:gd name="T29" fmla="*/ 1 h 11"/>
                  <a:gd name="T30" fmla="*/ 9 w 10"/>
                  <a:gd name="T31" fmla="*/ 1 h 11"/>
                  <a:gd name="T32" fmla="*/ 9 w 10"/>
                  <a:gd name="T33" fmla="*/ 0 h 11"/>
                  <a:gd name="T34" fmla="*/ 8 w 10"/>
                  <a:gd name="T35" fmla="*/ 0 h 11"/>
                  <a:gd name="T36" fmla="*/ 8 w 10"/>
                  <a:gd name="T37" fmla="*/ 0 h 11"/>
                  <a:gd name="T38" fmla="*/ 6 w 10"/>
                  <a:gd name="T39" fmla="*/ 0 h 11"/>
                  <a:gd name="T40" fmla="*/ 5 w 10"/>
                  <a:gd name="T41" fmla="*/ 1 h 11"/>
                  <a:gd name="T42" fmla="*/ 4 w 10"/>
                  <a:gd name="T43" fmla="*/ 2 h 11"/>
                  <a:gd name="T44" fmla="*/ 5 w 10"/>
                  <a:gd name="T45" fmla="*/ 2 h 11"/>
                  <a:gd name="T46" fmla="*/ 5 w 10"/>
                  <a:gd name="T47" fmla="*/ 3 h 11"/>
                  <a:gd name="T48" fmla="*/ 5 w 10"/>
                  <a:gd name="T49" fmla="*/ 3 h 11"/>
                  <a:gd name="T50" fmla="*/ 4 w 10"/>
                  <a:gd name="T51" fmla="*/ 3 h 11"/>
                  <a:gd name="T52" fmla="*/ 3 w 10"/>
                  <a:gd name="T53" fmla="*/ 3 h 11"/>
                  <a:gd name="T54" fmla="*/ 2 w 10"/>
                  <a:gd name="T55" fmla="*/ 2 h 11"/>
                  <a:gd name="T56" fmla="*/ 2 w 10"/>
                  <a:gd name="T57" fmla="*/ 3 h 11"/>
                  <a:gd name="T58" fmla="*/ 2 w 10"/>
                  <a:gd name="T59" fmla="*/ 4 h 11"/>
                  <a:gd name="T60" fmla="*/ 3 w 10"/>
                  <a:gd name="T61" fmla="*/ 4 h 11"/>
                  <a:gd name="T62" fmla="*/ 3 w 10"/>
                  <a:gd name="T63" fmla="*/ 5 h 11"/>
                  <a:gd name="T64" fmla="*/ 2 w 10"/>
                  <a:gd name="T65" fmla="*/ 5 h 11"/>
                  <a:gd name="T66" fmla="*/ 2 w 10"/>
                  <a:gd name="T67" fmla="*/ 5 h 11"/>
                  <a:gd name="T68" fmla="*/ 3 w 10"/>
                  <a:gd name="T69" fmla="*/ 6 h 11"/>
                  <a:gd name="T70" fmla="*/ 4 w 10"/>
                  <a:gd name="T71" fmla="*/ 6 h 11"/>
                  <a:gd name="T72" fmla="*/ 3 w 10"/>
                  <a:gd name="T73" fmla="*/ 7 h 11"/>
                  <a:gd name="T74" fmla="*/ 2 w 10"/>
                  <a:gd name="T75" fmla="*/ 7 h 11"/>
                  <a:gd name="T76" fmla="*/ 1 w 10"/>
                  <a:gd name="T77" fmla="*/ 8 h 11"/>
                  <a:gd name="T78" fmla="*/ 1 w 10"/>
                  <a:gd name="T79" fmla="*/ 8 h 11"/>
                  <a:gd name="T80" fmla="*/ 0 w 10"/>
                  <a:gd name="T81" fmla="*/ 9 h 11"/>
                  <a:gd name="T82" fmla="*/ 1 w 10"/>
                  <a:gd name="T83" fmla="*/ 10 h 11"/>
                  <a:gd name="T84" fmla="*/ 1 w 10"/>
                  <a:gd name="T85" fmla="*/ 11 h 11"/>
                  <a:gd name="T86" fmla="*/ 2 w 10"/>
                  <a:gd name="T87" fmla="*/ 11 h 11"/>
                  <a:gd name="T88" fmla="*/ 4 w 10"/>
                  <a:gd name="T89" fmla="*/ 10 h 11"/>
                  <a:gd name="T90" fmla="*/ 5 w 10"/>
                  <a:gd name="T91" fmla="*/ 10 h 11"/>
                  <a:gd name="T92" fmla="*/ 6 w 10"/>
                  <a:gd name="T93" fmla="*/ 9 h 11"/>
                  <a:gd name="T94" fmla="*/ 8 w 10"/>
                  <a:gd name="T95" fmla="*/ 9 h 11"/>
                  <a:gd name="T96" fmla="*/ 9 w 10"/>
                  <a:gd name="T9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1">
                    <a:moveTo>
                      <a:pt x="9" y="9"/>
                    </a:moveTo>
                    <a:cubicBezTo>
                      <a:pt x="10" y="9"/>
                      <a:pt x="10" y="8"/>
                      <a:pt x="10" y="8"/>
                    </a:cubicBezTo>
                    <a:cubicBezTo>
                      <a:pt x="10" y="7"/>
                      <a:pt x="10" y="7"/>
                      <a:pt x="10" y="6"/>
                    </a:cubicBezTo>
                    <a:cubicBezTo>
                      <a:pt x="10" y="6"/>
                      <a:pt x="10" y="5"/>
                      <a:pt x="10" y="5"/>
                    </a:cubicBezTo>
                    <a:cubicBezTo>
                      <a:pt x="10" y="5"/>
                      <a:pt x="10" y="4"/>
                      <a:pt x="10" y="4"/>
                    </a:cubicBezTo>
                    <a:cubicBezTo>
                      <a:pt x="10" y="4"/>
                      <a:pt x="10" y="4"/>
                      <a:pt x="10" y="4"/>
                    </a:cubicBezTo>
                    <a:cubicBezTo>
                      <a:pt x="10" y="4"/>
                      <a:pt x="10" y="4"/>
                      <a:pt x="9" y="3"/>
                    </a:cubicBezTo>
                    <a:cubicBezTo>
                      <a:pt x="9" y="3"/>
                      <a:pt x="9" y="3"/>
                      <a:pt x="9" y="3"/>
                    </a:cubicBezTo>
                    <a:cubicBezTo>
                      <a:pt x="9" y="2"/>
                      <a:pt x="8" y="3"/>
                      <a:pt x="8" y="3"/>
                    </a:cubicBezTo>
                    <a:cubicBezTo>
                      <a:pt x="8" y="3"/>
                      <a:pt x="8" y="4"/>
                      <a:pt x="7" y="4"/>
                    </a:cubicBezTo>
                    <a:cubicBezTo>
                      <a:pt x="7" y="4"/>
                      <a:pt x="7" y="3"/>
                      <a:pt x="7" y="3"/>
                    </a:cubicBezTo>
                    <a:cubicBezTo>
                      <a:pt x="7" y="3"/>
                      <a:pt x="6" y="3"/>
                      <a:pt x="6" y="3"/>
                    </a:cubicBezTo>
                    <a:cubicBezTo>
                      <a:pt x="6" y="2"/>
                      <a:pt x="7" y="2"/>
                      <a:pt x="7" y="2"/>
                    </a:cubicBezTo>
                    <a:cubicBezTo>
                      <a:pt x="7" y="2"/>
                      <a:pt x="7" y="2"/>
                      <a:pt x="7" y="1"/>
                    </a:cubicBezTo>
                    <a:cubicBezTo>
                      <a:pt x="8" y="1"/>
                      <a:pt x="8" y="1"/>
                      <a:pt x="8" y="1"/>
                    </a:cubicBezTo>
                    <a:cubicBezTo>
                      <a:pt x="8" y="1"/>
                      <a:pt x="9" y="1"/>
                      <a:pt x="9" y="1"/>
                    </a:cubicBezTo>
                    <a:cubicBezTo>
                      <a:pt x="9" y="0"/>
                      <a:pt x="9" y="0"/>
                      <a:pt x="9" y="0"/>
                    </a:cubicBezTo>
                    <a:cubicBezTo>
                      <a:pt x="9" y="0"/>
                      <a:pt x="9" y="0"/>
                      <a:pt x="8" y="0"/>
                    </a:cubicBezTo>
                    <a:cubicBezTo>
                      <a:pt x="8" y="0"/>
                      <a:pt x="8" y="0"/>
                      <a:pt x="8" y="0"/>
                    </a:cubicBezTo>
                    <a:cubicBezTo>
                      <a:pt x="7" y="0"/>
                      <a:pt x="7" y="0"/>
                      <a:pt x="6" y="0"/>
                    </a:cubicBezTo>
                    <a:cubicBezTo>
                      <a:pt x="6" y="1"/>
                      <a:pt x="5" y="1"/>
                      <a:pt x="5" y="1"/>
                    </a:cubicBezTo>
                    <a:cubicBezTo>
                      <a:pt x="5" y="1"/>
                      <a:pt x="4" y="1"/>
                      <a:pt x="4" y="2"/>
                    </a:cubicBezTo>
                    <a:cubicBezTo>
                      <a:pt x="4" y="2"/>
                      <a:pt x="5" y="2"/>
                      <a:pt x="5" y="2"/>
                    </a:cubicBezTo>
                    <a:cubicBezTo>
                      <a:pt x="5" y="3"/>
                      <a:pt x="5" y="3"/>
                      <a:pt x="5" y="3"/>
                    </a:cubicBezTo>
                    <a:cubicBezTo>
                      <a:pt x="5" y="3"/>
                      <a:pt x="5" y="3"/>
                      <a:pt x="5" y="3"/>
                    </a:cubicBezTo>
                    <a:cubicBezTo>
                      <a:pt x="4" y="3"/>
                      <a:pt x="4" y="3"/>
                      <a:pt x="4" y="3"/>
                    </a:cubicBezTo>
                    <a:cubicBezTo>
                      <a:pt x="4" y="3"/>
                      <a:pt x="4" y="3"/>
                      <a:pt x="3" y="3"/>
                    </a:cubicBezTo>
                    <a:cubicBezTo>
                      <a:pt x="3" y="2"/>
                      <a:pt x="3" y="2"/>
                      <a:pt x="2" y="2"/>
                    </a:cubicBezTo>
                    <a:cubicBezTo>
                      <a:pt x="2" y="3"/>
                      <a:pt x="2" y="3"/>
                      <a:pt x="2" y="3"/>
                    </a:cubicBezTo>
                    <a:cubicBezTo>
                      <a:pt x="2" y="3"/>
                      <a:pt x="2" y="3"/>
                      <a:pt x="2" y="4"/>
                    </a:cubicBezTo>
                    <a:cubicBezTo>
                      <a:pt x="2" y="4"/>
                      <a:pt x="3" y="4"/>
                      <a:pt x="3" y="4"/>
                    </a:cubicBezTo>
                    <a:cubicBezTo>
                      <a:pt x="3" y="4"/>
                      <a:pt x="3" y="4"/>
                      <a:pt x="3" y="5"/>
                    </a:cubicBezTo>
                    <a:cubicBezTo>
                      <a:pt x="2" y="5"/>
                      <a:pt x="2" y="5"/>
                      <a:pt x="2" y="5"/>
                    </a:cubicBezTo>
                    <a:cubicBezTo>
                      <a:pt x="2" y="5"/>
                      <a:pt x="2" y="5"/>
                      <a:pt x="2" y="5"/>
                    </a:cubicBezTo>
                    <a:cubicBezTo>
                      <a:pt x="2" y="6"/>
                      <a:pt x="2" y="6"/>
                      <a:pt x="3" y="6"/>
                    </a:cubicBezTo>
                    <a:cubicBezTo>
                      <a:pt x="3" y="6"/>
                      <a:pt x="4" y="6"/>
                      <a:pt x="4" y="6"/>
                    </a:cubicBezTo>
                    <a:cubicBezTo>
                      <a:pt x="4" y="6"/>
                      <a:pt x="3" y="6"/>
                      <a:pt x="3" y="7"/>
                    </a:cubicBezTo>
                    <a:cubicBezTo>
                      <a:pt x="3" y="7"/>
                      <a:pt x="3" y="7"/>
                      <a:pt x="2" y="7"/>
                    </a:cubicBezTo>
                    <a:cubicBezTo>
                      <a:pt x="2" y="8"/>
                      <a:pt x="2" y="7"/>
                      <a:pt x="1" y="8"/>
                    </a:cubicBezTo>
                    <a:cubicBezTo>
                      <a:pt x="1" y="8"/>
                      <a:pt x="1" y="8"/>
                      <a:pt x="1" y="8"/>
                    </a:cubicBezTo>
                    <a:cubicBezTo>
                      <a:pt x="1" y="9"/>
                      <a:pt x="0" y="9"/>
                      <a:pt x="0" y="9"/>
                    </a:cubicBezTo>
                    <a:cubicBezTo>
                      <a:pt x="0" y="10"/>
                      <a:pt x="1" y="10"/>
                      <a:pt x="1" y="10"/>
                    </a:cubicBezTo>
                    <a:cubicBezTo>
                      <a:pt x="1" y="10"/>
                      <a:pt x="1" y="10"/>
                      <a:pt x="1" y="11"/>
                    </a:cubicBezTo>
                    <a:cubicBezTo>
                      <a:pt x="2" y="11"/>
                      <a:pt x="2" y="11"/>
                      <a:pt x="2" y="11"/>
                    </a:cubicBezTo>
                    <a:cubicBezTo>
                      <a:pt x="3" y="11"/>
                      <a:pt x="3" y="11"/>
                      <a:pt x="4" y="10"/>
                    </a:cubicBezTo>
                    <a:cubicBezTo>
                      <a:pt x="4" y="10"/>
                      <a:pt x="5" y="10"/>
                      <a:pt x="5" y="10"/>
                    </a:cubicBezTo>
                    <a:cubicBezTo>
                      <a:pt x="6" y="10"/>
                      <a:pt x="6" y="9"/>
                      <a:pt x="6" y="9"/>
                    </a:cubicBezTo>
                    <a:cubicBezTo>
                      <a:pt x="7" y="9"/>
                      <a:pt x="7" y="9"/>
                      <a:pt x="8" y="9"/>
                    </a:cubicBezTo>
                    <a:cubicBezTo>
                      <a:pt x="8" y="9"/>
                      <a:pt x="9" y="9"/>
                      <a:pt x="9"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3" name="Freeform 32"/>
              <p:cNvSpPr>
                <a:spLocks/>
              </p:cNvSpPr>
              <p:nvPr/>
            </p:nvSpPr>
            <p:spPr bwMode="auto">
              <a:xfrm>
                <a:off x="4808539" y="13144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4" name="Freeform 33"/>
              <p:cNvSpPr>
                <a:spLocks/>
              </p:cNvSpPr>
              <p:nvPr/>
            </p:nvSpPr>
            <p:spPr bwMode="auto">
              <a:xfrm>
                <a:off x="4733927" y="1238251"/>
                <a:ext cx="85725" cy="76200"/>
              </a:xfrm>
              <a:custGeom>
                <a:avLst/>
                <a:gdLst>
                  <a:gd name="T0" fmla="*/ 0 w 8"/>
                  <a:gd name="T1" fmla="*/ 3 h 7"/>
                  <a:gd name="T2" fmla="*/ 1 w 8"/>
                  <a:gd name="T3" fmla="*/ 4 h 7"/>
                  <a:gd name="T4" fmla="*/ 2 w 8"/>
                  <a:gd name="T5" fmla="*/ 5 h 7"/>
                  <a:gd name="T6" fmla="*/ 2 w 8"/>
                  <a:gd name="T7" fmla="*/ 5 h 7"/>
                  <a:gd name="T8" fmla="*/ 2 w 8"/>
                  <a:gd name="T9" fmla="*/ 5 h 7"/>
                  <a:gd name="T10" fmla="*/ 3 w 8"/>
                  <a:gd name="T11" fmla="*/ 5 h 7"/>
                  <a:gd name="T12" fmla="*/ 4 w 8"/>
                  <a:gd name="T13" fmla="*/ 6 h 7"/>
                  <a:gd name="T14" fmla="*/ 4 w 8"/>
                  <a:gd name="T15" fmla="*/ 7 h 7"/>
                  <a:gd name="T16" fmla="*/ 6 w 8"/>
                  <a:gd name="T17" fmla="*/ 6 h 7"/>
                  <a:gd name="T18" fmla="*/ 7 w 8"/>
                  <a:gd name="T19" fmla="*/ 7 h 7"/>
                  <a:gd name="T20" fmla="*/ 7 w 8"/>
                  <a:gd name="T21" fmla="*/ 6 h 7"/>
                  <a:gd name="T22" fmla="*/ 7 w 8"/>
                  <a:gd name="T23" fmla="*/ 5 h 7"/>
                  <a:gd name="T24" fmla="*/ 8 w 8"/>
                  <a:gd name="T25" fmla="*/ 4 h 7"/>
                  <a:gd name="T26" fmla="*/ 8 w 8"/>
                  <a:gd name="T27" fmla="*/ 3 h 7"/>
                  <a:gd name="T28" fmla="*/ 8 w 8"/>
                  <a:gd name="T29" fmla="*/ 2 h 7"/>
                  <a:gd name="T30" fmla="*/ 8 w 8"/>
                  <a:gd name="T31" fmla="*/ 1 h 7"/>
                  <a:gd name="T32" fmla="*/ 8 w 8"/>
                  <a:gd name="T33" fmla="*/ 1 h 7"/>
                  <a:gd name="T34" fmla="*/ 7 w 8"/>
                  <a:gd name="T35" fmla="*/ 1 h 7"/>
                  <a:gd name="T36" fmla="*/ 6 w 8"/>
                  <a:gd name="T37" fmla="*/ 1 h 7"/>
                  <a:gd name="T38" fmla="*/ 5 w 8"/>
                  <a:gd name="T39" fmla="*/ 1 h 7"/>
                  <a:gd name="T40" fmla="*/ 4 w 8"/>
                  <a:gd name="T41" fmla="*/ 1 h 7"/>
                  <a:gd name="T42" fmla="*/ 3 w 8"/>
                  <a:gd name="T43" fmla="*/ 1 h 7"/>
                  <a:gd name="T44" fmla="*/ 2 w 8"/>
                  <a:gd name="T45" fmla="*/ 1 h 7"/>
                  <a:gd name="T46" fmla="*/ 1 w 8"/>
                  <a:gd name="T47" fmla="*/ 1 h 7"/>
                  <a:gd name="T48" fmla="*/ 0 w 8"/>
                  <a:gd name="T49" fmla="*/ 1 h 7"/>
                  <a:gd name="T50" fmla="*/ 0 w 8"/>
                  <a:gd name="T51" fmla="*/ 2 h 7"/>
                  <a:gd name="T52" fmla="*/ 0 w 8"/>
                  <a:gd name="T53" fmla="*/ 2 h 7"/>
                  <a:gd name="T54" fmla="*/ 0 w 8"/>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7">
                    <a:moveTo>
                      <a:pt x="0" y="3"/>
                    </a:moveTo>
                    <a:cubicBezTo>
                      <a:pt x="1" y="4"/>
                      <a:pt x="1" y="4"/>
                      <a:pt x="1" y="4"/>
                    </a:cubicBezTo>
                    <a:cubicBezTo>
                      <a:pt x="2" y="4"/>
                      <a:pt x="2" y="4"/>
                      <a:pt x="2" y="5"/>
                    </a:cubicBezTo>
                    <a:cubicBezTo>
                      <a:pt x="2" y="5"/>
                      <a:pt x="2" y="5"/>
                      <a:pt x="2" y="5"/>
                    </a:cubicBezTo>
                    <a:cubicBezTo>
                      <a:pt x="2" y="5"/>
                      <a:pt x="2" y="5"/>
                      <a:pt x="2" y="5"/>
                    </a:cubicBezTo>
                    <a:cubicBezTo>
                      <a:pt x="2" y="5"/>
                      <a:pt x="2" y="5"/>
                      <a:pt x="3" y="5"/>
                    </a:cubicBezTo>
                    <a:cubicBezTo>
                      <a:pt x="3" y="6"/>
                      <a:pt x="4" y="6"/>
                      <a:pt x="4" y="6"/>
                    </a:cubicBezTo>
                    <a:cubicBezTo>
                      <a:pt x="4" y="6"/>
                      <a:pt x="4" y="6"/>
                      <a:pt x="4" y="7"/>
                    </a:cubicBezTo>
                    <a:cubicBezTo>
                      <a:pt x="5" y="7"/>
                      <a:pt x="5" y="6"/>
                      <a:pt x="6" y="6"/>
                    </a:cubicBezTo>
                    <a:cubicBezTo>
                      <a:pt x="6" y="6"/>
                      <a:pt x="6" y="7"/>
                      <a:pt x="7" y="7"/>
                    </a:cubicBezTo>
                    <a:cubicBezTo>
                      <a:pt x="7" y="7"/>
                      <a:pt x="7" y="6"/>
                      <a:pt x="7" y="6"/>
                    </a:cubicBezTo>
                    <a:cubicBezTo>
                      <a:pt x="8" y="6"/>
                      <a:pt x="7" y="5"/>
                      <a:pt x="7" y="5"/>
                    </a:cubicBezTo>
                    <a:cubicBezTo>
                      <a:pt x="7" y="4"/>
                      <a:pt x="8" y="4"/>
                      <a:pt x="8" y="4"/>
                    </a:cubicBezTo>
                    <a:cubicBezTo>
                      <a:pt x="8" y="4"/>
                      <a:pt x="8" y="4"/>
                      <a:pt x="8" y="3"/>
                    </a:cubicBezTo>
                    <a:cubicBezTo>
                      <a:pt x="8" y="3"/>
                      <a:pt x="8" y="3"/>
                      <a:pt x="8" y="2"/>
                    </a:cubicBezTo>
                    <a:cubicBezTo>
                      <a:pt x="8" y="2"/>
                      <a:pt x="8" y="2"/>
                      <a:pt x="8" y="1"/>
                    </a:cubicBezTo>
                    <a:cubicBezTo>
                      <a:pt x="8" y="1"/>
                      <a:pt x="8" y="1"/>
                      <a:pt x="8" y="1"/>
                    </a:cubicBezTo>
                    <a:cubicBezTo>
                      <a:pt x="7" y="1"/>
                      <a:pt x="7" y="1"/>
                      <a:pt x="7" y="1"/>
                    </a:cubicBezTo>
                    <a:cubicBezTo>
                      <a:pt x="6" y="1"/>
                      <a:pt x="6" y="1"/>
                      <a:pt x="6" y="1"/>
                    </a:cubicBezTo>
                    <a:cubicBezTo>
                      <a:pt x="5" y="1"/>
                      <a:pt x="5" y="1"/>
                      <a:pt x="5" y="1"/>
                    </a:cubicBezTo>
                    <a:cubicBezTo>
                      <a:pt x="4" y="0"/>
                      <a:pt x="4" y="0"/>
                      <a:pt x="4" y="1"/>
                    </a:cubicBezTo>
                    <a:cubicBezTo>
                      <a:pt x="3" y="1"/>
                      <a:pt x="3" y="1"/>
                      <a:pt x="3" y="1"/>
                    </a:cubicBezTo>
                    <a:cubicBezTo>
                      <a:pt x="2" y="1"/>
                      <a:pt x="2" y="1"/>
                      <a:pt x="2" y="1"/>
                    </a:cubicBezTo>
                    <a:cubicBezTo>
                      <a:pt x="2" y="1"/>
                      <a:pt x="1" y="1"/>
                      <a:pt x="1" y="1"/>
                    </a:cubicBezTo>
                    <a:cubicBezTo>
                      <a:pt x="1" y="1"/>
                      <a:pt x="1" y="1"/>
                      <a:pt x="0" y="1"/>
                    </a:cubicBezTo>
                    <a:cubicBezTo>
                      <a:pt x="0" y="1"/>
                      <a:pt x="0" y="1"/>
                      <a:pt x="0" y="2"/>
                    </a:cubicBezTo>
                    <a:cubicBezTo>
                      <a:pt x="0" y="2"/>
                      <a:pt x="0" y="2"/>
                      <a:pt x="0" y="2"/>
                    </a:cubicBezTo>
                    <a:cubicBezTo>
                      <a:pt x="0" y="3"/>
                      <a:pt x="0" y="3"/>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5" name="Freeform 34"/>
              <p:cNvSpPr>
                <a:spLocks/>
              </p:cNvSpPr>
              <p:nvPr/>
            </p:nvSpPr>
            <p:spPr bwMode="auto">
              <a:xfrm>
                <a:off x="4691064" y="1757364"/>
                <a:ext cx="42863" cy="96838"/>
              </a:xfrm>
              <a:custGeom>
                <a:avLst/>
                <a:gdLst>
                  <a:gd name="T0" fmla="*/ 3 w 4"/>
                  <a:gd name="T1" fmla="*/ 2 h 9"/>
                  <a:gd name="T2" fmla="*/ 2 w 4"/>
                  <a:gd name="T3" fmla="*/ 2 h 9"/>
                  <a:gd name="T4" fmla="*/ 2 w 4"/>
                  <a:gd name="T5" fmla="*/ 1 h 9"/>
                  <a:gd name="T6" fmla="*/ 1 w 4"/>
                  <a:gd name="T7" fmla="*/ 0 h 9"/>
                  <a:gd name="T8" fmla="*/ 0 w 4"/>
                  <a:gd name="T9" fmla="*/ 0 h 9"/>
                  <a:gd name="T10" fmla="*/ 0 w 4"/>
                  <a:gd name="T11" fmla="*/ 1 h 9"/>
                  <a:gd name="T12" fmla="*/ 0 w 4"/>
                  <a:gd name="T13" fmla="*/ 2 h 9"/>
                  <a:gd name="T14" fmla="*/ 0 w 4"/>
                  <a:gd name="T15" fmla="*/ 2 h 9"/>
                  <a:gd name="T16" fmla="*/ 0 w 4"/>
                  <a:gd name="T17" fmla="*/ 2 h 9"/>
                  <a:gd name="T18" fmla="*/ 0 w 4"/>
                  <a:gd name="T19" fmla="*/ 4 h 9"/>
                  <a:gd name="T20" fmla="*/ 0 w 4"/>
                  <a:gd name="T21" fmla="*/ 5 h 9"/>
                  <a:gd name="T22" fmla="*/ 0 w 4"/>
                  <a:gd name="T23" fmla="*/ 6 h 9"/>
                  <a:gd name="T24" fmla="*/ 0 w 4"/>
                  <a:gd name="T25" fmla="*/ 7 h 9"/>
                  <a:gd name="T26" fmla="*/ 1 w 4"/>
                  <a:gd name="T27" fmla="*/ 8 h 9"/>
                  <a:gd name="T28" fmla="*/ 1 w 4"/>
                  <a:gd name="T29" fmla="*/ 8 h 9"/>
                  <a:gd name="T30" fmla="*/ 1 w 4"/>
                  <a:gd name="T31" fmla="*/ 9 h 9"/>
                  <a:gd name="T32" fmla="*/ 2 w 4"/>
                  <a:gd name="T33" fmla="*/ 8 h 9"/>
                  <a:gd name="T34" fmla="*/ 3 w 4"/>
                  <a:gd name="T35" fmla="*/ 7 h 9"/>
                  <a:gd name="T36" fmla="*/ 4 w 4"/>
                  <a:gd name="T37" fmla="*/ 6 h 9"/>
                  <a:gd name="T38" fmla="*/ 4 w 4"/>
                  <a:gd name="T39" fmla="*/ 5 h 9"/>
                  <a:gd name="T40" fmla="*/ 4 w 4"/>
                  <a:gd name="T41" fmla="*/ 5 h 9"/>
                  <a:gd name="T42" fmla="*/ 3 w 4"/>
                  <a:gd name="T43" fmla="*/ 5 h 9"/>
                  <a:gd name="T44" fmla="*/ 3 w 4"/>
                  <a:gd name="T45" fmla="*/ 4 h 9"/>
                  <a:gd name="T46" fmla="*/ 2 w 4"/>
                  <a:gd name="T47" fmla="*/ 3 h 9"/>
                  <a:gd name="T48" fmla="*/ 3 w 4"/>
                  <a:gd name="T49" fmla="*/ 2 h 9"/>
                  <a:gd name="T50" fmla="*/ 3 w 4"/>
                  <a:gd name="T5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9">
                    <a:moveTo>
                      <a:pt x="3" y="2"/>
                    </a:moveTo>
                    <a:cubicBezTo>
                      <a:pt x="2" y="2"/>
                      <a:pt x="2" y="2"/>
                      <a:pt x="2" y="2"/>
                    </a:cubicBezTo>
                    <a:cubicBezTo>
                      <a:pt x="2" y="1"/>
                      <a:pt x="2" y="1"/>
                      <a:pt x="2" y="1"/>
                    </a:cubicBezTo>
                    <a:cubicBezTo>
                      <a:pt x="1" y="1"/>
                      <a:pt x="1" y="0"/>
                      <a:pt x="1" y="0"/>
                    </a:cubicBezTo>
                    <a:cubicBezTo>
                      <a:pt x="1" y="0"/>
                      <a:pt x="1" y="0"/>
                      <a:pt x="0" y="0"/>
                    </a:cubicBezTo>
                    <a:cubicBezTo>
                      <a:pt x="0" y="0"/>
                      <a:pt x="0" y="1"/>
                      <a:pt x="0" y="1"/>
                    </a:cubicBezTo>
                    <a:cubicBezTo>
                      <a:pt x="0" y="1"/>
                      <a:pt x="0" y="1"/>
                      <a:pt x="0" y="2"/>
                    </a:cubicBezTo>
                    <a:cubicBezTo>
                      <a:pt x="0" y="2"/>
                      <a:pt x="0" y="2"/>
                      <a:pt x="0" y="2"/>
                    </a:cubicBezTo>
                    <a:cubicBezTo>
                      <a:pt x="0" y="2"/>
                      <a:pt x="0" y="2"/>
                      <a:pt x="0" y="2"/>
                    </a:cubicBezTo>
                    <a:cubicBezTo>
                      <a:pt x="0" y="3"/>
                      <a:pt x="0" y="3"/>
                      <a:pt x="0" y="4"/>
                    </a:cubicBezTo>
                    <a:cubicBezTo>
                      <a:pt x="0" y="4"/>
                      <a:pt x="0" y="4"/>
                      <a:pt x="0" y="5"/>
                    </a:cubicBezTo>
                    <a:cubicBezTo>
                      <a:pt x="0" y="5"/>
                      <a:pt x="0" y="5"/>
                      <a:pt x="0" y="6"/>
                    </a:cubicBezTo>
                    <a:cubicBezTo>
                      <a:pt x="0" y="6"/>
                      <a:pt x="0" y="7"/>
                      <a:pt x="0" y="7"/>
                    </a:cubicBezTo>
                    <a:cubicBezTo>
                      <a:pt x="0" y="7"/>
                      <a:pt x="1" y="7"/>
                      <a:pt x="1" y="8"/>
                    </a:cubicBezTo>
                    <a:cubicBezTo>
                      <a:pt x="1" y="8"/>
                      <a:pt x="1" y="8"/>
                      <a:pt x="1" y="8"/>
                    </a:cubicBezTo>
                    <a:cubicBezTo>
                      <a:pt x="1" y="9"/>
                      <a:pt x="1" y="9"/>
                      <a:pt x="1" y="9"/>
                    </a:cubicBezTo>
                    <a:cubicBezTo>
                      <a:pt x="2" y="8"/>
                      <a:pt x="2" y="8"/>
                      <a:pt x="2" y="8"/>
                    </a:cubicBezTo>
                    <a:cubicBezTo>
                      <a:pt x="3" y="7"/>
                      <a:pt x="3" y="7"/>
                      <a:pt x="3" y="7"/>
                    </a:cubicBezTo>
                    <a:cubicBezTo>
                      <a:pt x="4" y="6"/>
                      <a:pt x="4" y="6"/>
                      <a:pt x="4" y="6"/>
                    </a:cubicBezTo>
                    <a:cubicBezTo>
                      <a:pt x="4" y="6"/>
                      <a:pt x="4" y="6"/>
                      <a:pt x="4" y="5"/>
                    </a:cubicBezTo>
                    <a:cubicBezTo>
                      <a:pt x="4" y="5"/>
                      <a:pt x="4" y="5"/>
                      <a:pt x="4" y="5"/>
                    </a:cubicBezTo>
                    <a:cubicBezTo>
                      <a:pt x="4" y="5"/>
                      <a:pt x="4" y="5"/>
                      <a:pt x="3" y="5"/>
                    </a:cubicBezTo>
                    <a:cubicBezTo>
                      <a:pt x="3" y="4"/>
                      <a:pt x="3" y="4"/>
                      <a:pt x="3" y="4"/>
                    </a:cubicBezTo>
                    <a:cubicBezTo>
                      <a:pt x="2" y="4"/>
                      <a:pt x="2" y="3"/>
                      <a:pt x="2" y="3"/>
                    </a:cubicBezTo>
                    <a:cubicBezTo>
                      <a:pt x="2" y="3"/>
                      <a:pt x="3" y="2"/>
                      <a:pt x="3" y="2"/>
                    </a:cubicBezTo>
                    <a:cubicBezTo>
                      <a:pt x="3" y="2"/>
                      <a:pt x="3" y="2"/>
                      <a:pt x="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6" name="Freeform 35"/>
              <p:cNvSpPr>
                <a:spLocks/>
              </p:cNvSpPr>
              <p:nvPr/>
            </p:nvSpPr>
            <p:spPr bwMode="auto">
              <a:xfrm>
                <a:off x="4344989" y="1377951"/>
                <a:ext cx="301625" cy="238125"/>
              </a:xfrm>
              <a:custGeom>
                <a:avLst/>
                <a:gdLst>
                  <a:gd name="T0" fmla="*/ 10 w 28"/>
                  <a:gd name="T1" fmla="*/ 22 h 22"/>
                  <a:gd name="T2" fmla="*/ 13 w 28"/>
                  <a:gd name="T3" fmla="*/ 21 h 22"/>
                  <a:gd name="T4" fmla="*/ 15 w 28"/>
                  <a:gd name="T5" fmla="*/ 21 h 22"/>
                  <a:gd name="T6" fmla="*/ 16 w 28"/>
                  <a:gd name="T7" fmla="*/ 20 h 22"/>
                  <a:gd name="T8" fmla="*/ 17 w 28"/>
                  <a:gd name="T9" fmla="*/ 19 h 22"/>
                  <a:gd name="T10" fmla="*/ 19 w 28"/>
                  <a:gd name="T11" fmla="*/ 17 h 22"/>
                  <a:gd name="T12" fmla="*/ 22 w 28"/>
                  <a:gd name="T13" fmla="*/ 17 h 22"/>
                  <a:gd name="T14" fmla="*/ 24 w 28"/>
                  <a:gd name="T15" fmla="*/ 17 h 22"/>
                  <a:gd name="T16" fmla="*/ 26 w 28"/>
                  <a:gd name="T17" fmla="*/ 17 h 22"/>
                  <a:gd name="T18" fmla="*/ 27 w 28"/>
                  <a:gd name="T19" fmla="*/ 15 h 22"/>
                  <a:gd name="T20" fmla="*/ 27 w 28"/>
                  <a:gd name="T21" fmla="*/ 15 h 22"/>
                  <a:gd name="T22" fmla="*/ 24 w 28"/>
                  <a:gd name="T23" fmla="*/ 13 h 22"/>
                  <a:gd name="T24" fmla="*/ 22 w 28"/>
                  <a:gd name="T25" fmla="*/ 12 h 22"/>
                  <a:gd name="T26" fmla="*/ 20 w 28"/>
                  <a:gd name="T27" fmla="*/ 11 h 22"/>
                  <a:gd name="T28" fmla="*/ 20 w 28"/>
                  <a:gd name="T29" fmla="*/ 11 h 22"/>
                  <a:gd name="T30" fmla="*/ 19 w 28"/>
                  <a:gd name="T31" fmla="*/ 9 h 22"/>
                  <a:gd name="T32" fmla="*/ 19 w 28"/>
                  <a:gd name="T33" fmla="*/ 7 h 22"/>
                  <a:gd name="T34" fmla="*/ 19 w 28"/>
                  <a:gd name="T35" fmla="*/ 5 h 22"/>
                  <a:gd name="T36" fmla="*/ 18 w 28"/>
                  <a:gd name="T37" fmla="*/ 3 h 22"/>
                  <a:gd name="T38" fmla="*/ 17 w 28"/>
                  <a:gd name="T39" fmla="*/ 3 h 22"/>
                  <a:gd name="T40" fmla="*/ 15 w 28"/>
                  <a:gd name="T41" fmla="*/ 2 h 22"/>
                  <a:gd name="T42" fmla="*/ 12 w 28"/>
                  <a:gd name="T43" fmla="*/ 2 h 22"/>
                  <a:gd name="T44" fmla="*/ 11 w 28"/>
                  <a:gd name="T45" fmla="*/ 3 h 22"/>
                  <a:gd name="T46" fmla="*/ 10 w 28"/>
                  <a:gd name="T47" fmla="*/ 2 h 22"/>
                  <a:gd name="T48" fmla="*/ 9 w 28"/>
                  <a:gd name="T49" fmla="*/ 1 h 22"/>
                  <a:gd name="T50" fmla="*/ 8 w 28"/>
                  <a:gd name="T51" fmla="*/ 0 h 22"/>
                  <a:gd name="T52" fmla="*/ 7 w 28"/>
                  <a:gd name="T53" fmla="*/ 1 h 22"/>
                  <a:gd name="T54" fmla="*/ 6 w 28"/>
                  <a:gd name="T55" fmla="*/ 1 h 22"/>
                  <a:gd name="T56" fmla="*/ 6 w 28"/>
                  <a:gd name="T57" fmla="*/ 2 h 22"/>
                  <a:gd name="T58" fmla="*/ 6 w 28"/>
                  <a:gd name="T59" fmla="*/ 4 h 22"/>
                  <a:gd name="T60" fmla="*/ 5 w 28"/>
                  <a:gd name="T61" fmla="*/ 4 h 22"/>
                  <a:gd name="T62" fmla="*/ 3 w 28"/>
                  <a:gd name="T63" fmla="*/ 3 h 22"/>
                  <a:gd name="T64" fmla="*/ 2 w 28"/>
                  <a:gd name="T65" fmla="*/ 4 h 22"/>
                  <a:gd name="T66" fmla="*/ 3 w 28"/>
                  <a:gd name="T67" fmla="*/ 5 h 22"/>
                  <a:gd name="T68" fmla="*/ 2 w 28"/>
                  <a:gd name="T69" fmla="*/ 7 h 22"/>
                  <a:gd name="T70" fmla="*/ 2 w 28"/>
                  <a:gd name="T71" fmla="*/ 8 h 22"/>
                  <a:gd name="T72" fmla="*/ 1 w 28"/>
                  <a:gd name="T73" fmla="*/ 10 h 22"/>
                  <a:gd name="T74" fmla="*/ 1 w 28"/>
                  <a:gd name="T75" fmla="*/ 12 h 22"/>
                  <a:gd name="T76" fmla="*/ 1 w 28"/>
                  <a:gd name="T77" fmla="*/ 14 h 22"/>
                  <a:gd name="T78" fmla="*/ 4 w 28"/>
                  <a:gd name="T79" fmla="*/ 15 h 22"/>
                  <a:gd name="T80" fmla="*/ 4 w 28"/>
                  <a:gd name="T81" fmla="*/ 17 h 22"/>
                  <a:gd name="T82" fmla="*/ 4 w 28"/>
                  <a:gd name="T83" fmla="*/ 20 h 22"/>
                  <a:gd name="T84" fmla="*/ 5 w 28"/>
                  <a:gd name="T85" fmla="*/ 21 h 22"/>
                  <a:gd name="T86" fmla="*/ 8 w 28"/>
                  <a:gd name="T87" fmla="*/ 21 h 22"/>
                  <a:gd name="T88" fmla="*/ 10 w 28"/>
                  <a:gd name="T8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22">
                    <a:moveTo>
                      <a:pt x="10" y="21"/>
                    </a:moveTo>
                    <a:cubicBezTo>
                      <a:pt x="10" y="22"/>
                      <a:pt x="10" y="22"/>
                      <a:pt x="10" y="22"/>
                    </a:cubicBezTo>
                    <a:cubicBezTo>
                      <a:pt x="11" y="22"/>
                      <a:pt x="11" y="22"/>
                      <a:pt x="12" y="21"/>
                    </a:cubicBezTo>
                    <a:cubicBezTo>
                      <a:pt x="12" y="21"/>
                      <a:pt x="12" y="21"/>
                      <a:pt x="13" y="21"/>
                    </a:cubicBezTo>
                    <a:cubicBezTo>
                      <a:pt x="13" y="21"/>
                      <a:pt x="13" y="20"/>
                      <a:pt x="14" y="20"/>
                    </a:cubicBezTo>
                    <a:cubicBezTo>
                      <a:pt x="14" y="20"/>
                      <a:pt x="14" y="21"/>
                      <a:pt x="15" y="21"/>
                    </a:cubicBezTo>
                    <a:cubicBezTo>
                      <a:pt x="15" y="21"/>
                      <a:pt x="16" y="21"/>
                      <a:pt x="16" y="21"/>
                    </a:cubicBezTo>
                    <a:cubicBezTo>
                      <a:pt x="16" y="20"/>
                      <a:pt x="16" y="20"/>
                      <a:pt x="16" y="20"/>
                    </a:cubicBezTo>
                    <a:cubicBezTo>
                      <a:pt x="16" y="19"/>
                      <a:pt x="16" y="19"/>
                      <a:pt x="16" y="19"/>
                    </a:cubicBezTo>
                    <a:cubicBezTo>
                      <a:pt x="16" y="18"/>
                      <a:pt x="17" y="19"/>
                      <a:pt x="17" y="19"/>
                    </a:cubicBezTo>
                    <a:cubicBezTo>
                      <a:pt x="18" y="18"/>
                      <a:pt x="17" y="18"/>
                      <a:pt x="18" y="17"/>
                    </a:cubicBezTo>
                    <a:cubicBezTo>
                      <a:pt x="18" y="17"/>
                      <a:pt x="19" y="17"/>
                      <a:pt x="19" y="17"/>
                    </a:cubicBezTo>
                    <a:cubicBezTo>
                      <a:pt x="20" y="17"/>
                      <a:pt x="20" y="17"/>
                      <a:pt x="20" y="17"/>
                    </a:cubicBezTo>
                    <a:cubicBezTo>
                      <a:pt x="21" y="17"/>
                      <a:pt x="21" y="17"/>
                      <a:pt x="22" y="17"/>
                    </a:cubicBezTo>
                    <a:cubicBezTo>
                      <a:pt x="22" y="17"/>
                      <a:pt x="23" y="17"/>
                      <a:pt x="23" y="17"/>
                    </a:cubicBezTo>
                    <a:cubicBezTo>
                      <a:pt x="23" y="17"/>
                      <a:pt x="24" y="17"/>
                      <a:pt x="24" y="17"/>
                    </a:cubicBezTo>
                    <a:cubicBezTo>
                      <a:pt x="24" y="17"/>
                      <a:pt x="25" y="17"/>
                      <a:pt x="25" y="17"/>
                    </a:cubicBezTo>
                    <a:cubicBezTo>
                      <a:pt x="26" y="17"/>
                      <a:pt x="26" y="17"/>
                      <a:pt x="26" y="17"/>
                    </a:cubicBezTo>
                    <a:cubicBezTo>
                      <a:pt x="26" y="17"/>
                      <a:pt x="26" y="17"/>
                      <a:pt x="26" y="16"/>
                    </a:cubicBezTo>
                    <a:cubicBezTo>
                      <a:pt x="27" y="16"/>
                      <a:pt x="27" y="15"/>
                      <a:pt x="27" y="15"/>
                    </a:cubicBezTo>
                    <a:cubicBezTo>
                      <a:pt x="28" y="15"/>
                      <a:pt x="28" y="15"/>
                      <a:pt x="28" y="15"/>
                    </a:cubicBezTo>
                    <a:cubicBezTo>
                      <a:pt x="27" y="15"/>
                      <a:pt x="27" y="15"/>
                      <a:pt x="27" y="15"/>
                    </a:cubicBezTo>
                    <a:cubicBezTo>
                      <a:pt x="26" y="14"/>
                      <a:pt x="26" y="14"/>
                      <a:pt x="25" y="14"/>
                    </a:cubicBezTo>
                    <a:cubicBezTo>
                      <a:pt x="25" y="13"/>
                      <a:pt x="25" y="13"/>
                      <a:pt x="24" y="13"/>
                    </a:cubicBezTo>
                    <a:cubicBezTo>
                      <a:pt x="24" y="13"/>
                      <a:pt x="23" y="13"/>
                      <a:pt x="23" y="13"/>
                    </a:cubicBezTo>
                    <a:cubicBezTo>
                      <a:pt x="23" y="13"/>
                      <a:pt x="22" y="13"/>
                      <a:pt x="22" y="12"/>
                    </a:cubicBezTo>
                    <a:cubicBezTo>
                      <a:pt x="22" y="12"/>
                      <a:pt x="21" y="11"/>
                      <a:pt x="21" y="11"/>
                    </a:cubicBezTo>
                    <a:cubicBezTo>
                      <a:pt x="21" y="11"/>
                      <a:pt x="21" y="11"/>
                      <a:pt x="20" y="11"/>
                    </a:cubicBezTo>
                    <a:cubicBezTo>
                      <a:pt x="20" y="11"/>
                      <a:pt x="20" y="11"/>
                      <a:pt x="20" y="11"/>
                    </a:cubicBezTo>
                    <a:cubicBezTo>
                      <a:pt x="20" y="11"/>
                      <a:pt x="20" y="11"/>
                      <a:pt x="20" y="11"/>
                    </a:cubicBezTo>
                    <a:cubicBezTo>
                      <a:pt x="20" y="11"/>
                      <a:pt x="20" y="10"/>
                      <a:pt x="20" y="10"/>
                    </a:cubicBezTo>
                    <a:cubicBezTo>
                      <a:pt x="19" y="10"/>
                      <a:pt x="19" y="9"/>
                      <a:pt x="19" y="9"/>
                    </a:cubicBezTo>
                    <a:cubicBezTo>
                      <a:pt x="19" y="8"/>
                      <a:pt x="19" y="8"/>
                      <a:pt x="19" y="8"/>
                    </a:cubicBezTo>
                    <a:cubicBezTo>
                      <a:pt x="19" y="7"/>
                      <a:pt x="19" y="7"/>
                      <a:pt x="19" y="7"/>
                    </a:cubicBezTo>
                    <a:cubicBezTo>
                      <a:pt x="18" y="6"/>
                      <a:pt x="18" y="6"/>
                      <a:pt x="18" y="6"/>
                    </a:cubicBezTo>
                    <a:cubicBezTo>
                      <a:pt x="18" y="5"/>
                      <a:pt x="18" y="6"/>
                      <a:pt x="19" y="5"/>
                    </a:cubicBezTo>
                    <a:cubicBezTo>
                      <a:pt x="19" y="5"/>
                      <a:pt x="18" y="5"/>
                      <a:pt x="18" y="4"/>
                    </a:cubicBezTo>
                    <a:cubicBezTo>
                      <a:pt x="18" y="4"/>
                      <a:pt x="18" y="4"/>
                      <a:pt x="18" y="3"/>
                    </a:cubicBezTo>
                    <a:cubicBezTo>
                      <a:pt x="18" y="3"/>
                      <a:pt x="18" y="3"/>
                      <a:pt x="18" y="3"/>
                    </a:cubicBezTo>
                    <a:cubicBezTo>
                      <a:pt x="17" y="3"/>
                      <a:pt x="17" y="3"/>
                      <a:pt x="17" y="3"/>
                    </a:cubicBezTo>
                    <a:cubicBezTo>
                      <a:pt x="16" y="2"/>
                      <a:pt x="16" y="2"/>
                      <a:pt x="16" y="2"/>
                    </a:cubicBezTo>
                    <a:cubicBezTo>
                      <a:pt x="16" y="2"/>
                      <a:pt x="15" y="2"/>
                      <a:pt x="15" y="2"/>
                    </a:cubicBezTo>
                    <a:cubicBezTo>
                      <a:pt x="14" y="2"/>
                      <a:pt x="14" y="2"/>
                      <a:pt x="13" y="2"/>
                    </a:cubicBezTo>
                    <a:cubicBezTo>
                      <a:pt x="13" y="2"/>
                      <a:pt x="13" y="2"/>
                      <a:pt x="12" y="2"/>
                    </a:cubicBezTo>
                    <a:cubicBezTo>
                      <a:pt x="12" y="2"/>
                      <a:pt x="12" y="3"/>
                      <a:pt x="12" y="3"/>
                    </a:cubicBezTo>
                    <a:cubicBezTo>
                      <a:pt x="12" y="3"/>
                      <a:pt x="12" y="3"/>
                      <a:pt x="11" y="3"/>
                    </a:cubicBezTo>
                    <a:cubicBezTo>
                      <a:pt x="11" y="3"/>
                      <a:pt x="11" y="2"/>
                      <a:pt x="11" y="2"/>
                    </a:cubicBezTo>
                    <a:cubicBezTo>
                      <a:pt x="10" y="2"/>
                      <a:pt x="10" y="2"/>
                      <a:pt x="10" y="2"/>
                    </a:cubicBezTo>
                    <a:cubicBezTo>
                      <a:pt x="10" y="2"/>
                      <a:pt x="10" y="2"/>
                      <a:pt x="9" y="2"/>
                    </a:cubicBezTo>
                    <a:cubicBezTo>
                      <a:pt x="9" y="1"/>
                      <a:pt x="9" y="1"/>
                      <a:pt x="9" y="1"/>
                    </a:cubicBezTo>
                    <a:cubicBezTo>
                      <a:pt x="9" y="1"/>
                      <a:pt x="9" y="1"/>
                      <a:pt x="9" y="1"/>
                    </a:cubicBezTo>
                    <a:cubicBezTo>
                      <a:pt x="9" y="0"/>
                      <a:pt x="8" y="1"/>
                      <a:pt x="8" y="0"/>
                    </a:cubicBezTo>
                    <a:cubicBezTo>
                      <a:pt x="8" y="0"/>
                      <a:pt x="8" y="0"/>
                      <a:pt x="8" y="0"/>
                    </a:cubicBezTo>
                    <a:cubicBezTo>
                      <a:pt x="8" y="0"/>
                      <a:pt x="8" y="1"/>
                      <a:pt x="7" y="1"/>
                    </a:cubicBezTo>
                    <a:cubicBezTo>
                      <a:pt x="7" y="1"/>
                      <a:pt x="7" y="1"/>
                      <a:pt x="7" y="1"/>
                    </a:cubicBezTo>
                    <a:cubicBezTo>
                      <a:pt x="6" y="1"/>
                      <a:pt x="6" y="1"/>
                      <a:pt x="6" y="1"/>
                    </a:cubicBezTo>
                    <a:cubicBezTo>
                      <a:pt x="6" y="1"/>
                      <a:pt x="6" y="1"/>
                      <a:pt x="6" y="1"/>
                    </a:cubicBezTo>
                    <a:cubicBezTo>
                      <a:pt x="6" y="1"/>
                      <a:pt x="6" y="2"/>
                      <a:pt x="6" y="2"/>
                    </a:cubicBezTo>
                    <a:cubicBezTo>
                      <a:pt x="6" y="3"/>
                      <a:pt x="6" y="3"/>
                      <a:pt x="6" y="3"/>
                    </a:cubicBezTo>
                    <a:cubicBezTo>
                      <a:pt x="6" y="3"/>
                      <a:pt x="6" y="3"/>
                      <a:pt x="6" y="4"/>
                    </a:cubicBezTo>
                    <a:cubicBezTo>
                      <a:pt x="5" y="4"/>
                      <a:pt x="5" y="4"/>
                      <a:pt x="5" y="4"/>
                    </a:cubicBezTo>
                    <a:cubicBezTo>
                      <a:pt x="5" y="4"/>
                      <a:pt x="5" y="4"/>
                      <a:pt x="5" y="4"/>
                    </a:cubicBezTo>
                    <a:cubicBezTo>
                      <a:pt x="4" y="4"/>
                      <a:pt x="4" y="3"/>
                      <a:pt x="4" y="3"/>
                    </a:cubicBezTo>
                    <a:cubicBezTo>
                      <a:pt x="4" y="3"/>
                      <a:pt x="4" y="3"/>
                      <a:pt x="3" y="3"/>
                    </a:cubicBezTo>
                    <a:cubicBezTo>
                      <a:pt x="3" y="3"/>
                      <a:pt x="3" y="3"/>
                      <a:pt x="3" y="3"/>
                    </a:cubicBezTo>
                    <a:cubicBezTo>
                      <a:pt x="2" y="4"/>
                      <a:pt x="3" y="4"/>
                      <a:pt x="2" y="4"/>
                    </a:cubicBezTo>
                    <a:cubicBezTo>
                      <a:pt x="2" y="4"/>
                      <a:pt x="2" y="4"/>
                      <a:pt x="2" y="4"/>
                    </a:cubicBezTo>
                    <a:cubicBezTo>
                      <a:pt x="3" y="5"/>
                      <a:pt x="3" y="5"/>
                      <a:pt x="3" y="5"/>
                    </a:cubicBezTo>
                    <a:cubicBezTo>
                      <a:pt x="3" y="5"/>
                      <a:pt x="3" y="6"/>
                      <a:pt x="3" y="6"/>
                    </a:cubicBezTo>
                    <a:cubicBezTo>
                      <a:pt x="3" y="6"/>
                      <a:pt x="2" y="6"/>
                      <a:pt x="2" y="7"/>
                    </a:cubicBezTo>
                    <a:cubicBezTo>
                      <a:pt x="2" y="7"/>
                      <a:pt x="2" y="7"/>
                      <a:pt x="2" y="7"/>
                    </a:cubicBezTo>
                    <a:cubicBezTo>
                      <a:pt x="2" y="8"/>
                      <a:pt x="2" y="8"/>
                      <a:pt x="2" y="8"/>
                    </a:cubicBezTo>
                    <a:cubicBezTo>
                      <a:pt x="1" y="9"/>
                      <a:pt x="1" y="8"/>
                      <a:pt x="1" y="9"/>
                    </a:cubicBezTo>
                    <a:cubicBezTo>
                      <a:pt x="0" y="9"/>
                      <a:pt x="1" y="9"/>
                      <a:pt x="1" y="10"/>
                    </a:cubicBezTo>
                    <a:cubicBezTo>
                      <a:pt x="1" y="10"/>
                      <a:pt x="1" y="10"/>
                      <a:pt x="1" y="11"/>
                    </a:cubicBezTo>
                    <a:cubicBezTo>
                      <a:pt x="1" y="12"/>
                      <a:pt x="1" y="12"/>
                      <a:pt x="1" y="12"/>
                    </a:cubicBezTo>
                    <a:cubicBezTo>
                      <a:pt x="1" y="13"/>
                      <a:pt x="0" y="13"/>
                      <a:pt x="1" y="13"/>
                    </a:cubicBezTo>
                    <a:cubicBezTo>
                      <a:pt x="1" y="14"/>
                      <a:pt x="1" y="14"/>
                      <a:pt x="1" y="14"/>
                    </a:cubicBezTo>
                    <a:cubicBezTo>
                      <a:pt x="2" y="14"/>
                      <a:pt x="2" y="14"/>
                      <a:pt x="3" y="14"/>
                    </a:cubicBezTo>
                    <a:cubicBezTo>
                      <a:pt x="3" y="14"/>
                      <a:pt x="4" y="14"/>
                      <a:pt x="4" y="15"/>
                    </a:cubicBezTo>
                    <a:cubicBezTo>
                      <a:pt x="4" y="15"/>
                      <a:pt x="5" y="15"/>
                      <a:pt x="5" y="16"/>
                    </a:cubicBezTo>
                    <a:cubicBezTo>
                      <a:pt x="5" y="16"/>
                      <a:pt x="5" y="17"/>
                      <a:pt x="4" y="17"/>
                    </a:cubicBezTo>
                    <a:cubicBezTo>
                      <a:pt x="4" y="18"/>
                      <a:pt x="4" y="19"/>
                      <a:pt x="4" y="19"/>
                    </a:cubicBezTo>
                    <a:cubicBezTo>
                      <a:pt x="4" y="20"/>
                      <a:pt x="4" y="20"/>
                      <a:pt x="4" y="20"/>
                    </a:cubicBezTo>
                    <a:cubicBezTo>
                      <a:pt x="4" y="21"/>
                      <a:pt x="4" y="21"/>
                      <a:pt x="4" y="21"/>
                    </a:cubicBezTo>
                    <a:cubicBezTo>
                      <a:pt x="5" y="21"/>
                      <a:pt x="5" y="21"/>
                      <a:pt x="5" y="21"/>
                    </a:cubicBezTo>
                    <a:cubicBezTo>
                      <a:pt x="6" y="21"/>
                      <a:pt x="6" y="21"/>
                      <a:pt x="6" y="21"/>
                    </a:cubicBezTo>
                    <a:cubicBezTo>
                      <a:pt x="7" y="21"/>
                      <a:pt x="7" y="21"/>
                      <a:pt x="8" y="21"/>
                    </a:cubicBezTo>
                    <a:cubicBezTo>
                      <a:pt x="8" y="20"/>
                      <a:pt x="8" y="20"/>
                      <a:pt x="9" y="21"/>
                    </a:cubicBezTo>
                    <a:cubicBezTo>
                      <a:pt x="9" y="21"/>
                      <a:pt x="9" y="21"/>
                      <a:pt x="10" y="2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7" name="Freeform 36"/>
              <p:cNvSpPr>
                <a:spLocks/>
              </p:cNvSpPr>
              <p:nvPr/>
            </p:nvSpPr>
            <p:spPr bwMode="auto">
              <a:xfrm>
                <a:off x="4452939" y="1616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8" name="Freeform 37"/>
              <p:cNvSpPr>
                <a:spLocks/>
              </p:cNvSpPr>
              <p:nvPr/>
            </p:nvSpPr>
            <p:spPr bwMode="auto">
              <a:xfrm>
                <a:off x="6924677" y="2859089"/>
                <a:ext cx="130175" cy="184150"/>
              </a:xfrm>
              <a:custGeom>
                <a:avLst/>
                <a:gdLst>
                  <a:gd name="T0" fmla="*/ 11 w 12"/>
                  <a:gd name="T1" fmla="*/ 14 h 17"/>
                  <a:gd name="T2" fmla="*/ 10 w 12"/>
                  <a:gd name="T3" fmla="*/ 13 h 17"/>
                  <a:gd name="T4" fmla="*/ 10 w 12"/>
                  <a:gd name="T5" fmla="*/ 12 h 17"/>
                  <a:gd name="T6" fmla="*/ 10 w 12"/>
                  <a:gd name="T7" fmla="*/ 11 h 17"/>
                  <a:gd name="T8" fmla="*/ 10 w 12"/>
                  <a:gd name="T9" fmla="*/ 9 h 17"/>
                  <a:gd name="T10" fmla="*/ 10 w 12"/>
                  <a:gd name="T11" fmla="*/ 7 h 17"/>
                  <a:gd name="T12" fmla="*/ 9 w 12"/>
                  <a:gd name="T13" fmla="*/ 6 h 17"/>
                  <a:gd name="T14" fmla="*/ 8 w 12"/>
                  <a:gd name="T15" fmla="*/ 5 h 17"/>
                  <a:gd name="T16" fmla="*/ 8 w 12"/>
                  <a:gd name="T17" fmla="*/ 4 h 17"/>
                  <a:gd name="T18" fmla="*/ 7 w 12"/>
                  <a:gd name="T19" fmla="*/ 3 h 17"/>
                  <a:gd name="T20" fmla="*/ 6 w 12"/>
                  <a:gd name="T21" fmla="*/ 3 h 17"/>
                  <a:gd name="T22" fmla="*/ 6 w 12"/>
                  <a:gd name="T23" fmla="*/ 3 h 17"/>
                  <a:gd name="T24" fmla="*/ 4 w 12"/>
                  <a:gd name="T25" fmla="*/ 2 h 17"/>
                  <a:gd name="T26" fmla="*/ 3 w 12"/>
                  <a:gd name="T27" fmla="*/ 2 h 17"/>
                  <a:gd name="T28" fmla="*/ 3 w 12"/>
                  <a:gd name="T29" fmla="*/ 3 h 17"/>
                  <a:gd name="T30" fmla="*/ 2 w 12"/>
                  <a:gd name="T31" fmla="*/ 3 h 17"/>
                  <a:gd name="T32" fmla="*/ 2 w 12"/>
                  <a:gd name="T33" fmla="*/ 1 h 17"/>
                  <a:gd name="T34" fmla="*/ 1 w 12"/>
                  <a:gd name="T35" fmla="*/ 0 h 17"/>
                  <a:gd name="T36" fmla="*/ 1 w 12"/>
                  <a:gd name="T37" fmla="*/ 1 h 17"/>
                  <a:gd name="T38" fmla="*/ 0 w 12"/>
                  <a:gd name="T39" fmla="*/ 2 h 17"/>
                  <a:gd name="T40" fmla="*/ 0 w 12"/>
                  <a:gd name="T41" fmla="*/ 2 h 17"/>
                  <a:gd name="T42" fmla="*/ 1 w 12"/>
                  <a:gd name="T43" fmla="*/ 3 h 17"/>
                  <a:gd name="T44" fmla="*/ 2 w 12"/>
                  <a:gd name="T45" fmla="*/ 4 h 17"/>
                  <a:gd name="T46" fmla="*/ 2 w 12"/>
                  <a:gd name="T47" fmla="*/ 5 h 17"/>
                  <a:gd name="T48" fmla="*/ 2 w 12"/>
                  <a:gd name="T49" fmla="*/ 6 h 17"/>
                  <a:gd name="T50" fmla="*/ 2 w 12"/>
                  <a:gd name="T51" fmla="*/ 8 h 17"/>
                  <a:gd name="T52" fmla="*/ 3 w 12"/>
                  <a:gd name="T53" fmla="*/ 9 h 17"/>
                  <a:gd name="T54" fmla="*/ 3 w 12"/>
                  <a:gd name="T55" fmla="*/ 10 h 17"/>
                  <a:gd name="T56" fmla="*/ 4 w 12"/>
                  <a:gd name="T57" fmla="*/ 11 h 17"/>
                  <a:gd name="T58" fmla="*/ 4 w 12"/>
                  <a:gd name="T59" fmla="*/ 12 h 17"/>
                  <a:gd name="T60" fmla="*/ 5 w 12"/>
                  <a:gd name="T61" fmla="*/ 13 h 17"/>
                  <a:gd name="T62" fmla="*/ 5 w 12"/>
                  <a:gd name="T63" fmla="*/ 14 h 17"/>
                  <a:gd name="T64" fmla="*/ 5 w 12"/>
                  <a:gd name="T65" fmla="*/ 14 h 17"/>
                  <a:gd name="T66" fmla="*/ 6 w 12"/>
                  <a:gd name="T67" fmla="*/ 14 h 17"/>
                  <a:gd name="T68" fmla="*/ 7 w 12"/>
                  <a:gd name="T69" fmla="*/ 15 h 17"/>
                  <a:gd name="T70" fmla="*/ 7 w 12"/>
                  <a:gd name="T71" fmla="*/ 16 h 17"/>
                  <a:gd name="T72" fmla="*/ 8 w 12"/>
                  <a:gd name="T73" fmla="*/ 17 h 17"/>
                  <a:gd name="T74" fmla="*/ 10 w 12"/>
                  <a:gd name="T75" fmla="*/ 17 h 17"/>
                  <a:gd name="T76" fmla="*/ 11 w 12"/>
                  <a:gd name="T77" fmla="*/ 17 h 17"/>
                  <a:gd name="T78" fmla="*/ 12 w 12"/>
                  <a:gd name="T79" fmla="*/ 16 h 17"/>
                  <a:gd name="T80" fmla="*/ 12 w 12"/>
                  <a:gd name="T81" fmla="*/ 15 h 17"/>
                  <a:gd name="T82" fmla="*/ 11 w 12"/>
                  <a:gd name="T8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11" y="14"/>
                    </a:moveTo>
                    <a:cubicBezTo>
                      <a:pt x="11" y="14"/>
                      <a:pt x="11" y="14"/>
                      <a:pt x="10" y="13"/>
                    </a:cubicBezTo>
                    <a:cubicBezTo>
                      <a:pt x="10" y="13"/>
                      <a:pt x="10" y="12"/>
                      <a:pt x="10" y="12"/>
                    </a:cubicBezTo>
                    <a:cubicBezTo>
                      <a:pt x="10" y="11"/>
                      <a:pt x="10" y="11"/>
                      <a:pt x="10" y="11"/>
                    </a:cubicBezTo>
                    <a:cubicBezTo>
                      <a:pt x="10" y="10"/>
                      <a:pt x="10" y="10"/>
                      <a:pt x="10" y="9"/>
                    </a:cubicBezTo>
                    <a:cubicBezTo>
                      <a:pt x="10" y="8"/>
                      <a:pt x="10" y="8"/>
                      <a:pt x="10" y="7"/>
                    </a:cubicBezTo>
                    <a:cubicBezTo>
                      <a:pt x="10" y="7"/>
                      <a:pt x="9" y="6"/>
                      <a:pt x="9" y="6"/>
                    </a:cubicBezTo>
                    <a:cubicBezTo>
                      <a:pt x="9" y="5"/>
                      <a:pt x="9" y="5"/>
                      <a:pt x="8" y="5"/>
                    </a:cubicBezTo>
                    <a:cubicBezTo>
                      <a:pt x="8" y="5"/>
                      <a:pt x="8" y="5"/>
                      <a:pt x="8" y="4"/>
                    </a:cubicBezTo>
                    <a:cubicBezTo>
                      <a:pt x="7" y="4"/>
                      <a:pt x="8" y="4"/>
                      <a:pt x="7" y="3"/>
                    </a:cubicBezTo>
                    <a:cubicBezTo>
                      <a:pt x="7" y="3"/>
                      <a:pt x="6" y="3"/>
                      <a:pt x="6" y="3"/>
                    </a:cubicBezTo>
                    <a:cubicBezTo>
                      <a:pt x="6" y="3"/>
                      <a:pt x="6" y="3"/>
                      <a:pt x="6" y="3"/>
                    </a:cubicBezTo>
                    <a:cubicBezTo>
                      <a:pt x="6" y="3"/>
                      <a:pt x="5" y="2"/>
                      <a:pt x="4" y="2"/>
                    </a:cubicBezTo>
                    <a:cubicBezTo>
                      <a:pt x="4" y="2"/>
                      <a:pt x="3" y="2"/>
                      <a:pt x="3" y="2"/>
                    </a:cubicBezTo>
                    <a:cubicBezTo>
                      <a:pt x="3" y="2"/>
                      <a:pt x="3" y="3"/>
                      <a:pt x="3" y="3"/>
                    </a:cubicBezTo>
                    <a:cubicBezTo>
                      <a:pt x="3" y="4"/>
                      <a:pt x="2" y="3"/>
                      <a:pt x="2" y="3"/>
                    </a:cubicBezTo>
                    <a:cubicBezTo>
                      <a:pt x="2" y="3"/>
                      <a:pt x="2" y="2"/>
                      <a:pt x="2" y="1"/>
                    </a:cubicBezTo>
                    <a:cubicBezTo>
                      <a:pt x="1" y="1"/>
                      <a:pt x="2" y="1"/>
                      <a:pt x="1" y="0"/>
                    </a:cubicBezTo>
                    <a:cubicBezTo>
                      <a:pt x="1" y="0"/>
                      <a:pt x="1" y="1"/>
                      <a:pt x="1" y="1"/>
                    </a:cubicBezTo>
                    <a:cubicBezTo>
                      <a:pt x="0" y="2"/>
                      <a:pt x="0" y="2"/>
                      <a:pt x="0" y="2"/>
                    </a:cubicBezTo>
                    <a:cubicBezTo>
                      <a:pt x="0" y="2"/>
                      <a:pt x="0" y="2"/>
                      <a:pt x="0" y="2"/>
                    </a:cubicBezTo>
                    <a:cubicBezTo>
                      <a:pt x="0" y="2"/>
                      <a:pt x="1" y="2"/>
                      <a:pt x="1" y="3"/>
                    </a:cubicBezTo>
                    <a:cubicBezTo>
                      <a:pt x="1" y="3"/>
                      <a:pt x="2" y="3"/>
                      <a:pt x="2" y="4"/>
                    </a:cubicBezTo>
                    <a:cubicBezTo>
                      <a:pt x="2" y="4"/>
                      <a:pt x="2" y="4"/>
                      <a:pt x="2" y="5"/>
                    </a:cubicBezTo>
                    <a:cubicBezTo>
                      <a:pt x="2" y="5"/>
                      <a:pt x="2" y="6"/>
                      <a:pt x="2" y="6"/>
                    </a:cubicBezTo>
                    <a:cubicBezTo>
                      <a:pt x="2" y="7"/>
                      <a:pt x="2" y="7"/>
                      <a:pt x="2" y="8"/>
                    </a:cubicBezTo>
                    <a:cubicBezTo>
                      <a:pt x="3" y="8"/>
                      <a:pt x="2" y="9"/>
                      <a:pt x="3" y="9"/>
                    </a:cubicBezTo>
                    <a:cubicBezTo>
                      <a:pt x="3" y="10"/>
                      <a:pt x="3" y="10"/>
                      <a:pt x="3" y="10"/>
                    </a:cubicBezTo>
                    <a:cubicBezTo>
                      <a:pt x="4" y="10"/>
                      <a:pt x="4" y="11"/>
                      <a:pt x="4" y="11"/>
                    </a:cubicBezTo>
                    <a:cubicBezTo>
                      <a:pt x="4" y="11"/>
                      <a:pt x="4" y="12"/>
                      <a:pt x="4" y="12"/>
                    </a:cubicBezTo>
                    <a:cubicBezTo>
                      <a:pt x="4" y="12"/>
                      <a:pt x="4" y="13"/>
                      <a:pt x="5" y="13"/>
                    </a:cubicBezTo>
                    <a:cubicBezTo>
                      <a:pt x="5" y="13"/>
                      <a:pt x="5" y="14"/>
                      <a:pt x="5" y="14"/>
                    </a:cubicBezTo>
                    <a:cubicBezTo>
                      <a:pt x="5" y="14"/>
                      <a:pt x="5" y="14"/>
                      <a:pt x="5" y="14"/>
                    </a:cubicBezTo>
                    <a:cubicBezTo>
                      <a:pt x="6" y="14"/>
                      <a:pt x="6" y="14"/>
                      <a:pt x="6" y="14"/>
                    </a:cubicBezTo>
                    <a:cubicBezTo>
                      <a:pt x="6" y="15"/>
                      <a:pt x="6" y="15"/>
                      <a:pt x="7" y="15"/>
                    </a:cubicBezTo>
                    <a:cubicBezTo>
                      <a:pt x="7" y="15"/>
                      <a:pt x="7" y="16"/>
                      <a:pt x="7" y="16"/>
                    </a:cubicBezTo>
                    <a:cubicBezTo>
                      <a:pt x="8" y="16"/>
                      <a:pt x="8" y="16"/>
                      <a:pt x="8" y="17"/>
                    </a:cubicBezTo>
                    <a:cubicBezTo>
                      <a:pt x="9" y="17"/>
                      <a:pt x="9" y="17"/>
                      <a:pt x="10" y="17"/>
                    </a:cubicBezTo>
                    <a:cubicBezTo>
                      <a:pt x="10" y="17"/>
                      <a:pt x="11" y="17"/>
                      <a:pt x="11" y="17"/>
                    </a:cubicBezTo>
                    <a:cubicBezTo>
                      <a:pt x="12" y="17"/>
                      <a:pt x="12" y="17"/>
                      <a:pt x="12" y="16"/>
                    </a:cubicBezTo>
                    <a:cubicBezTo>
                      <a:pt x="12" y="16"/>
                      <a:pt x="12" y="16"/>
                      <a:pt x="12" y="15"/>
                    </a:cubicBezTo>
                    <a:cubicBezTo>
                      <a:pt x="12" y="15"/>
                      <a:pt x="12" y="14"/>
                      <a:pt x="11" y="1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9" name="Freeform 38"/>
              <p:cNvSpPr>
                <a:spLocks/>
              </p:cNvSpPr>
              <p:nvPr/>
            </p:nvSpPr>
            <p:spPr bwMode="auto">
              <a:xfrm>
                <a:off x="8597902" y="3659189"/>
                <a:ext cx="22225" cy="11113"/>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1" y="0"/>
                    </a:cubicBezTo>
                    <a:cubicBezTo>
                      <a:pt x="1" y="0"/>
                      <a:pt x="1" y="0"/>
                      <a:pt x="0" y="0"/>
                    </a:cubicBezTo>
                    <a:cubicBezTo>
                      <a:pt x="0" y="0"/>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0" name="Freeform 39"/>
              <p:cNvSpPr>
                <a:spLocks/>
              </p:cNvSpPr>
              <p:nvPr/>
            </p:nvSpPr>
            <p:spPr bwMode="auto">
              <a:xfrm>
                <a:off x="8674102" y="3789364"/>
                <a:ext cx="22225" cy="22225"/>
              </a:xfrm>
              <a:custGeom>
                <a:avLst/>
                <a:gdLst>
                  <a:gd name="T0" fmla="*/ 1 w 2"/>
                  <a:gd name="T1" fmla="*/ 2 h 2"/>
                  <a:gd name="T2" fmla="*/ 2 w 2"/>
                  <a:gd name="T3" fmla="*/ 1 h 2"/>
                  <a:gd name="T4" fmla="*/ 2 w 2"/>
                  <a:gd name="T5" fmla="*/ 1 h 2"/>
                  <a:gd name="T6" fmla="*/ 1 w 2"/>
                  <a:gd name="T7" fmla="*/ 0 h 2"/>
                  <a:gd name="T8" fmla="*/ 0 w 2"/>
                  <a:gd name="T9" fmla="*/ 1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2"/>
                      <a:pt x="2" y="1"/>
                    </a:cubicBezTo>
                    <a:cubicBezTo>
                      <a:pt x="2" y="1"/>
                      <a:pt x="2" y="1"/>
                      <a:pt x="2" y="1"/>
                    </a:cubicBezTo>
                    <a:cubicBezTo>
                      <a:pt x="2" y="1"/>
                      <a:pt x="2" y="1"/>
                      <a:pt x="1" y="0"/>
                    </a:cubicBezTo>
                    <a:cubicBezTo>
                      <a:pt x="1" y="0"/>
                      <a:pt x="1" y="1"/>
                      <a:pt x="0" y="1"/>
                    </a:cubicBezTo>
                    <a:cubicBezTo>
                      <a:pt x="0" y="1"/>
                      <a:pt x="0" y="1"/>
                      <a:pt x="0" y="1"/>
                    </a:cubicBezTo>
                    <a:cubicBezTo>
                      <a:pt x="0" y="1"/>
                      <a:pt x="1"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1" name="Freeform 40"/>
              <p:cNvSpPr>
                <a:spLocks/>
              </p:cNvSpPr>
              <p:nvPr/>
            </p:nvSpPr>
            <p:spPr bwMode="auto">
              <a:xfrm>
                <a:off x="8597902" y="3703639"/>
                <a:ext cx="76200" cy="85725"/>
              </a:xfrm>
              <a:custGeom>
                <a:avLst/>
                <a:gdLst>
                  <a:gd name="T0" fmla="*/ 1 w 7"/>
                  <a:gd name="T1" fmla="*/ 3 h 8"/>
                  <a:gd name="T2" fmla="*/ 1 w 7"/>
                  <a:gd name="T3" fmla="*/ 4 h 8"/>
                  <a:gd name="T4" fmla="*/ 2 w 7"/>
                  <a:gd name="T5" fmla="*/ 4 h 8"/>
                  <a:gd name="T6" fmla="*/ 3 w 7"/>
                  <a:gd name="T7" fmla="*/ 5 h 8"/>
                  <a:gd name="T8" fmla="*/ 3 w 7"/>
                  <a:gd name="T9" fmla="*/ 6 h 8"/>
                  <a:gd name="T10" fmla="*/ 4 w 7"/>
                  <a:gd name="T11" fmla="*/ 7 h 8"/>
                  <a:gd name="T12" fmla="*/ 4 w 7"/>
                  <a:gd name="T13" fmla="*/ 8 h 8"/>
                  <a:gd name="T14" fmla="*/ 5 w 7"/>
                  <a:gd name="T15" fmla="*/ 8 h 8"/>
                  <a:gd name="T16" fmla="*/ 6 w 7"/>
                  <a:gd name="T17" fmla="*/ 8 h 8"/>
                  <a:gd name="T18" fmla="*/ 7 w 7"/>
                  <a:gd name="T19" fmla="*/ 8 h 8"/>
                  <a:gd name="T20" fmla="*/ 7 w 7"/>
                  <a:gd name="T21" fmla="*/ 8 h 8"/>
                  <a:gd name="T22" fmla="*/ 7 w 7"/>
                  <a:gd name="T23" fmla="*/ 7 h 8"/>
                  <a:gd name="T24" fmla="*/ 6 w 7"/>
                  <a:gd name="T25" fmla="*/ 6 h 8"/>
                  <a:gd name="T26" fmla="*/ 6 w 7"/>
                  <a:gd name="T27" fmla="*/ 5 h 8"/>
                  <a:gd name="T28" fmla="*/ 4 w 7"/>
                  <a:gd name="T29" fmla="*/ 5 h 8"/>
                  <a:gd name="T30" fmla="*/ 4 w 7"/>
                  <a:gd name="T31" fmla="*/ 4 h 8"/>
                  <a:gd name="T32" fmla="*/ 3 w 7"/>
                  <a:gd name="T33" fmla="*/ 3 h 8"/>
                  <a:gd name="T34" fmla="*/ 2 w 7"/>
                  <a:gd name="T35" fmla="*/ 3 h 8"/>
                  <a:gd name="T36" fmla="*/ 2 w 7"/>
                  <a:gd name="T37" fmla="*/ 2 h 8"/>
                  <a:gd name="T38" fmla="*/ 1 w 7"/>
                  <a:gd name="T39" fmla="*/ 1 h 8"/>
                  <a:gd name="T40" fmla="*/ 0 w 7"/>
                  <a:gd name="T41" fmla="*/ 0 h 8"/>
                  <a:gd name="T42" fmla="*/ 0 w 7"/>
                  <a:gd name="T43" fmla="*/ 1 h 8"/>
                  <a:gd name="T44" fmla="*/ 0 w 7"/>
                  <a:gd name="T45" fmla="*/ 2 h 8"/>
                  <a:gd name="T46" fmla="*/ 1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1" y="3"/>
                    </a:moveTo>
                    <a:cubicBezTo>
                      <a:pt x="1" y="3"/>
                      <a:pt x="1" y="3"/>
                      <a:pt x="1" y="4"/>
                    </a:cubicBezTo>
                    <a:cubicBezTo>
                      <a:pt x="1" y="4"/>
                      <a:pt x="1" y="4"/>
                      <a:pt x="2" y="4"/>
                    </a:cubicBezTo>
                    <a:cubicBezTo>
                      <a:pt x="2" y="5"/>
                      <a:pt x="2" y="5"/>
                      <a:pt x="3" y="5"/>
                    </a:cubicBezTo>
                    <a:cubicBezTo>
                      <a:pt x="3" y="6"/>
                      <a:pt x="3" y="6"/>
                      <a:pt x="3" y="6"/>
                    </a:cubicBezTo>
                    <a:cubicBezTo>
                      <a:pt x="3" y="6"/>
                      <a:pt x="4" y="6"/>
                      <a:pt x="4" y="7"/>
                    </a:cubicBezTo>
                    <a:cubicBezTo>
                      <a:pt x="4" y="7"/>
                      <a:pt x="4" y="7"/>
                      <a:pt x="4" y="8"/>
                    </a:cubicBezTo>
                    <a:cubicBezTo>
                      <a:pt x="5" y="8"/>
                      <a:pt x="5" y="8"/>
                      <a:pt x="5" y="8"/>
                    </a:cubicBezTo>
                    <a:cubicBezTo>
                      <a:pt x="5" y="8"/>
                      <a:pt x="6" y="8"/>
                      <a:pt x="6" y="8"/>
                    </a:cubicBezTo>
                    <a:cubicBezTo>
                      <a:pt x="6" y="8"/>
                      <a:pt x="7" y="8"/>
                      <a:pt x="7" y="8"/>
                    </a:cubicBezTo>
                    <a:cubicBezTo>
                      <a:pt x="7" y="8"/>
                      <a:pt x="7" y="8"/>
                      <a:pt x="7" y="8"/>
                    </a:cubicBezTo>
                    <a:cubicBezTo>
                      <a:pt x="7" y="7"/>
                      <a:pt x="7" y="7"/>
                      <a:pt x="7" y="7"/>
                    </a:cubicBezTo>
                    <a:cubicBezTo>
                      <a:pt x="7" y="6"/>
                      <a:pt x="7" y="6"/>
                      <a:pt x="6" y="6"/>
                    </a:cubicBezTo>
                    <a:cubicBezTo>
                      <a:pt x="6" y="6"/>
                      <a:pt x="6" y="6"/>
                      <a:pt x="6" y="5"/>
                    </a:cubicBezTo>
                    <a:cubicBezTo>
                      <a:pt x="5" y="5"/>
                      <a:pt x="5" y="6"/>
                      <a:pt x="4" y="5"/>
                    </a:cubicBezTo>
                    <a:cubicBezTo>
                      <a:pt x="4" y="5"/>
                      <a:pt x="4" y="5"/>
                      <a:pt x="4" y="4"/>
                    </a:cubicBezTo>
                    <a:cubicBezTo>
                      <a:pt x="4" y="4"/>
                      <a:pt x="4" y="3"/>
                      <a:pt x="3" y="3"/>
                    </a:cubicBezTo>
                    <a:cubicBezTo>
                      <a:pt x="3" y="2"/>
                      <a:pt x="3" y="3"/>
                      <a:pt x="2" y="3"/>
                    </a:cubicBezTo>
                    <a:cubicBezTo>
                      <a:pt x="2" y="2"/>
                      <a:pt x="2" y="2"/>
                      <a:pt x="2" y="2"/>
                    </a:cubicBezTo>
                    <a:cubicBezTo>
                      <a:pt x="1" y="1"/>
                      <a:pt x="2" y="1"/>
                      <a:pt x="1" y="1"/>
                    </a:cubicBezTo>
                    <a:cubicBezTo>
                      <a:pt x="1" y="0"/>
                      <a:pt x="1" y="0"/>
                      <a:pt x="0" y="0"/>
                    </a:cubicBezTo>
                    <a:cubicBezTo>
                      <a:pt x="0" y="0"/>
                      <a:pt x="0" y="0"/>
                      <a:pt x="0" y="1"/>
                    </a:cubicBezTo>
                    <a:cubicBezTo>
                      <a:pt x="0" y="1"/>
                      <a:pt x="0" y="1"/>
                      <a:pt x="0" y="2"/>
                    </a:cubicBezTo>
                    <a:cubicBezTo>
                      <a:pt x="0" y="2"/>
                      <a:pt x="1" y="2"/>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2" name="Freeform 41"/>
              <p:cNvSpPr>
                <a:spLocks/>
              </p:cNvSpPr>
              <p:nvPr/>
            </p:nvSpPr>
            <p:spPr bwMode="auto">
              <a:xfrm>
                <a:off x="6330952" y="1550989"/>
                <a:ext cx="0" cy="1111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3" name="Freeform 42"/>
              <p:cNvSpPr>
                <a:spLocks/>
              </p:cNvSpPr>
              <p:nvPr/>
            </p:nvSpPr>
            <p:spPr bwMode="auto">
              <a:xfrm>
                <a:off x="6072189" y="1431926"/>
                <a:ext cx="1403350" cy="1027113"/>
              </a:xfrm>
              <a:custGeom>
                <a:avLst/>
                <a:gdLst>
                  <a:gd name="T0" fmla="*/ 101 w 130"/>
                  <a:gd name="T1" fmla="*/ 95 h 95"/>
                  <a:gd name="T2" fmla="*/ 109 w 130"/>
                  <a:gd name="T3" fmla="*/ 89 h 95"/>
                  <a:gd name="T4" fmla="*/ 118 w 130"/>
                  <a:gd name="T5" fmla="*/ 85 h 95"/>
                  <a:gd name="T6" fmla="*/ 122 w 130"/>
                  <a:gd name="T7" fmla="*/ 75 h 95"/>
                  <a:gd name="T8" fmla="*/ 125 w 130"/>
                  <a:gd name="T9" fmla="*/ 68 h 95"/>
                  <a:gd name="T10" fmla="*/ 123 w 130"/>
                  <a:gd name="T11" fmla="*/ 63 h 95"/>
                  <a:gd name="T12" fmla="*/ 117 w 130"/>
                  <a:gd name="T13" fmla="*/ 56 h 95"/>
                  <a:gd name="T14" fmla="*/ 114 w 130"/>
                  <a:gd name="T15" fmla="*/ 49 h 95"/>
                  <a:gd name="T16" fmla="*/ 117 w 130"/>
                  <a:gd name="T17" fmla="*/ 45 h 95"/>
                  <a:gd name="T18" fmla="*/ 110 w 130"/>
                  <a:gd name="T19" fmla="*/ 46 h 95"/>
                  <a:gd name="T20" fmla="*/ 104 w 130"/>
                  <a:gd name="T21" fmla="*/ 40 h 95"/>
                  <a:gd name="T22" fmla="*/ 109 w 130"/>
                  <a:gd name="T23" fmla="*/ 37 h 95"/>
                  <a:gd name="T24" fmla="*/ 113 w 130"/>
                  <a:gd name="T25" fmla="*/ 37 h 95"/>
                  <a:gd name="T26" fmla="*/ 115 w 130"/>
                  <a:gd name="T27" fmla="*/ 39 h 95"/>
                  <a:gd name="T28" fmla="*/ 121 w 130"/>
                  <a:gd name="T29" fmla="*/ 36 h 95"/>
                  <a:gd name="T30" fmla="*/ 127 w 130"/>
                  <a:gd name="T31" fmla="*/ 30 h 95"/>
                  <a:gd name="T32" fmla="*/ 127 w 130"/>
                  <a:gd name="T33" fmla="*/ 26 h 95"/>
                  <a:gd name="T34" fmla="*/ 129 w 130"/>
                  <a:gd name="T35" fmla="*/ 19 h 95"/>
                  <a:gd name="T36" fmla="*/ 125 w 130"/>
                  <a:gd name="T37" fmla="*/ 16 h 95"/>
                  <a:gd name="T38" fmla="*/ 116 w 130"/>
                  <a:gd name="T39" fmla="*/ 12 h 95"/>
                  <a:gd name="T40" fmla="*/ 107 w 130"/>
                  <a:gd name="T41" fmla="*/ 9 h 95"/>
                  <a:gd name="T42" fmla="*/ 99 w 130"/>
                  <a:gd name="T43" fmla="*/ 2 h 95"/>
                  <a:gd name="T44" fmla="*/ 90 w 130"/>
                  <a:gd name="T45" fmla="*/ 0 h 95"/>
                  <a:gd name="T46" fmla="*/ 89 w 130"/>
                  <a:gd name="T47" fmla="*/ 4 h 95"/>
                  <a:gd name="T48" fmla="*/ 85 w 130"/>
                  <a:gd name="T49" fmla="*/ 10 h 95"/>
                  <a:gd name="T50" fmla="*/ 87 w 130"/>
                  <a:gd name="T51" fmla="*/ 16 h 95"/>
                  <a:gd name="T52" fmla="*/ 94 w 130"/>
                  <a:gd name="T53" fmla="*/ 17 h 95"/>
                  <a:gd name="T54" fmla="*/ 94 w 130"/>
                  <a:gd name="T55" fmla="*/ 19 h 95"/>
                  <a:gd name="T56" fmla="*/ 88 w 130"/>
                  <a:gd name="T57" fmla="*/ 23 h 95"/>
                  <a:gd name="T58" fmla="*/ 84 w 130"/>
                  <a:gd name="T59" fmla="*/ 24 h 95"/>
                  <a:gd name="T60" fmla="*/ 83 w 130"/>
                  <a:gd name="T61" fmla="*/ 27 h 95"/>
                  <a:gd name="T62" fmla="*/ 79 w 130"/>
                  <a:gd name="T63" fmla="*/ 31 h 95"/>
                  <a:gd name="T64" fmla="*/ 70 w 130"/>
                  <a:gd name="T65" fmla="*/ 34 h 95"/>
                  <a:gd name="T66" fmla="*/ 63 w 130"/>
                  <a:gd name="T67" fmla="*/ 32 h 95"/>
                  <a:gd name="T68" fmla="*/ 49 w 130"/>
                  <a:gd name="T69" fmla="*/ 30 h 95"/>
                  <a:gd name="T70" fmla="*/ 40 w 130"/>
                  <a:gd name="T71" fmla="*/ 23 h 95"/>
                  <a:gd name="T72" fmla="*/ 32 w 130"/>
                  <a:gd name="T73" fmla="*/ 18 h 95"/>
                  <a:gd name="T74" fmla="*/ 24 w 130"/>
                  <a:gd name="T75" fmla="*/ 12 h 95"/>
                  <a:gd name="T76" fmla="*/ 17 w 130"/>
                  <a:gd name="T77" fmla="*/ 18 h 95"/>
                  <a:gd name="T78" fmla="*/ 14 w 130"/>
                  <a:gd name="T79" fmla="*/ 23 h 95"/>
                  <a:gd name="T80" fmla="*/ 12 w 130"/>
                  <a:gd name="T81" fmla="*/ 27 h 95"/>
                  <a:gd name="T82" fmla="*/ 9 w 130"/>
                  <a:gd name="T83" fmla="*/ 35 h 95"/>
                  <a:gd name="T84" fmla="*/ 1 w 130"/>
                  <a:gd name="T85" fmla="*/ 39 h 95"/>
                  <a:gd name="T86" fmla="*/ 5 w 130"/>
                  <a:gd name="T87" fmla="*/ 44 h 95"/>
                  <a:gd name="T88" fmla="*/ 8 w 130"/>
                  <a:gd name="T89" fmla="*/ 48 h 95"/>
                  <a:gd name="T90" fmla="*/ 15 w 130"/>
                  <a:gd name="T91" fmla="*/ 53 h 95"/>
                  <a:gd name="T92" fmla="*/ 19 w 130"/>
                  <a:gd name="T93" fmla="*/ 63 h 95"/>
                  <a:gd name="T94" fmla="*/ 28 w 130"/>
                  <a:gd name="T95" fmla="*/ 66 h 95"/>
                  <a:gd name="T96" fmla="*/ 36 w 130"/>
                  <a:gd name="T97" fmla="*/ 71 h 95"/>
                  <a:gd name="T98" fmla="*/ 43 w 130"/>
                  <a:gd name="T99" fmla="*/ 71 h 95"/>
                  <a:gd name="T100" fmla="*/ 50 w 130"/>
                  <a:gd name="T101" fmla="*/ 71 h 95"/>
                  <a:gd name="T102" fmla="*/ 59 w 130"/>
                  <a:gd name="T103" fmla="*/ 69 h 95"/>
                  <a:gd name="T104" fmla="*/ 66 w 130"/>
                  <a:gd name="T105" fmla="*/ 72 h 95"/>
                  <a:gd name="T106" fmla="*/ 68 w 130"/>
                  <a:gd name="T107" fmla="*/ 83 h 95"/>
                  <a:gd name="T108" fmla="*/ 73 w 130"/>
                  <a:gd name="T109" fmla="*/ 89 h 95"/>
                  <a:gd name="T110" fmla="*/ 80 w 130"/>
                  <a:gd name="T111" fmla="*/ 91 h 95"/>
                  <a:gd name="T112" fmla="*/ 84 w 130"/>
                  <a:gd name="T113" fmla="*/ 88 h 95"/>
                  <a:gd name="T114" fmla="*/ 92 w 130"/>
                  <a:gd name="T115"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95">
                    <a:moveTo>
                      <a:pt x="96" y="91"/>
                    </a:moveTo>
                    <a:cubicBezTo>
                      <a:pt x="96" y="92"/>
                      <a:pt x="96" y="92"/>
                      <a:pt x="96" y="92"/>
                    </a:cubicBezTo>
                    <a:cubicBezTo>
                      <a:pt x="96" y="91"/>
                      <a:pt x="97" y="91"/>
                      <a:pt x="97" y="91"/>
                    </a:cubicBezTo>
                    <a:cubicBezTo>
                      <a:pt x="98" y="91"/>
                      <a:pt x="98" y="92"/>
                      <a:pt x="98" y="92"/>
                    </a:cubicBezTo>
                    <a:cubicBezTo>
                      <a:pt x="99" y="92"/>
                      <a:pt x="99" y="91"/>
                      <a:pt x="99" y="91"/>
                    </a:cubicBezTo>
                    <a:cubicBezTo>
                      <a:pt x="100" y="92"/>
                      <a:pt x="99" y="92"/>
                      <a:pt x="99" y="93"/>
                    </a:cubicBezTo>
                    <a:cubicBezTo>
                      <a:pt x="99" y="94"/>
                      <a:pt x="99" y="94"/>
                      <a:pt x="100" y="94"/>
                    </a:cubicBezTo>
                    <a:cubicBezTo>
                      <a:pt x="100" y="95"/>
                      <a:pt x="100" y="95"/>
                      <a:pt x="101" y="95"/>
                    </a:cubicBezTo>
                    <a:cubicBezTo>
                      <a:pt x="101" y="95"/>
                      <a:pt x="102" y="95"/>
                      <a:pt x="102" y="94"/>
                    </a:cubicBezTo>
                    <a:cubicBezTo>
                      <a:pt x="102" y="94"/>
                      <a:pt x="102" y="93"/>
                      <a:pt x="102" y="93"/>
                    </a:cubicBezTo>
                    <a:cubicBezTo>
                      <a:pt x="102" y="92"/>
                      <a:pt x="102" y="92"/>
                      <a:pt x="102" y="92"/>
                    </a:cubicBezTo>
                    <a:cubicBezTo>
                      <a:pt x="102" y="90"/>
                      <a:pt x="104" y="91"/>
                      <a:pt x="105" y="91"/>
                    </a:cubicBezTo>
                    <a:cubicBezTo>
                      <a:pt x="106" y="91"/>
                      <a:pt x="106" y="91"/>
                      <a:pt x="107" y="90"/>
                    </a:cubicBezTo>
                    <a:cubicBezTo>
                      <a:pt x="107" y="90"/>
                      <a:pt x="107" y="90"/>
                      <a:pt x="107" y="90"/>
                    </a:cubicBezTo>
                    <a:cubicBezTo>
                      <a:pt x="108" y="90"/>
                      <a:pt x="108" y="90"/>
                      <a:pt x="109" y="90"/>
                    </a:cubicBezTo>
                    <a:cubicBezTo>
                      <a:pt x="109" y="89"/>
                      <a:pt x="109" y="89"/>
                      <a:pt x="109" y="89"/>
                    </a:cubicBezTo>
                    <a:cubicBezTo>
                      <a:pt x="109" y="89"/>
                      <a:pt x="110" y="89"/>
                      <a:pt x="110" y="89"/>
                    </a:cubicBezTo>
                    <a:cubicBezTo>
                      <a:pt x="110" y="89"/>
                      <a:pt x="111" y="89"/>
                      <a:pt x="111" y="89"/>
                    </a:cubicBezTo>
                    <a:cubicBezTo>
                      <a:pt x="112" y="89"/>
                      <a:pt x="112" y="89"/>
                      <a:pt x="113" y="88"/>
                    </a:cubicBezTo>
                    <a:cubicBezTo>
                      <a:pt x="114" y="88"/>
                      <a:pt x="114" y="87"/>
                      <a:pt x="114" y="87"/>
                    </a:cubicBezTo>
                    <a:cubicBezTo>
                      <a:pt x="115" y="87"/>
                      <a:pt x="116" y="88"/>
                      <a:pt x="116" y="87"/>
                    </a:cubicBezTo>
                    <a:cubicBezTo>
                      <a:pt x="116" y="87"/>
                      <a:pt x="116" y="86"/>
                      <a:pt x="116" y="86"/>
                    </a:cubicBezTo>
                    <a:cubicBezTo>
                      <a:pt x="116" y="86"/>
                      <a:pt x="117" y="86"/>
                      <a:pt x="117" y="86"/>
                    </a:cubicBezTo>
                    <a:cubicBezTo>
                      <a:pt x="117" y="85"/>
                      <a:pt x="118" y="85"/>
                      <a:pt x="118" y="85"/>
                    </a:cubicBezTo>
                    <a:cubicBezTo>
                      <a:pt x="118" y="84"/>
                      <a:pt x="119" y="84"/>
                      <a:pt x="119" y="84"/>
                    </a:cubicBezTo>
                    <a:cubicBezTo>
                      <a:pt x="119" y="84"/>
                      <a:pt x="119" y="83"/>
                      <a:pt x="119" y="83"/>
                    </a:cubicBezTo>
                    <a:cubicBezTo>
                      <a:pt x="120" y="82"/>
                      <a:pt x="120" y="83"/>
                      <a:pt x="121" y="82"/>
                    </a:cubicBezTo>
                    <a:cubicBezTo>
                      <a:pt x="121" y="82"/>
                      <a:pt x="121" y="81"/>
                      <a:pt x="121" y="81"/>
                    </a:cubicBezTo>
                    <a:cubicBezTo>
                      <a:pt x="121" y="80"/>
                      <a:pt x="122" y="80"/>
                      <a:pt x="122" y="80"/>
                    </a:cubicBezTo>
                    <a:cubicBezTo>
                      <a:pt x="123" y="79"/>
                      <a:pt x="122" y="79"/>
                      <a:pt x="122" y="78"/>
                    </a:cubicBezTo>
                    <a:cubicBezTo>
                      <a:pt x="122" y="77"/>
                      <a:pt x="122" y="77"/>
                      <a:pt x="122" y="76"/>
                    </a:cubicBezTo>
                    <a:cubicBezTo>
                      <a:pt x="122" y="76"/>
                      <a:pt x="122" y="76"/>
                      <a:pt x="122" y="75"/>
                    </a:cubicBezTo>
                    <a:cubicBezTo>
                      <a:pt x="122" y="75"/>
                      <a:pt x="123" y="75"/>
                      <a:pt x="123" y="74"/>
                    </a:cubicBezTo>
                    <a:cubicBezTo>
                      <a:pt x="123" y="73"/>
                      <a:pt x="123" y="73"/>
                      <a:pt x="123" y="72"/>
                    </a:cubicBezTo>
                    <a:cubicBezTo>
                      <a:pt x="124" y="72"/>
                      <a:pt x="124" y="72"/>
                      <a:pt x="124" y="72"/>
                    </a:cubicBezTo>
                    <a:cubicBezTo>
                      <a:pt x="124" y="72"/>
                      <a:pt x="125" y="72"/>
                      <a:pt x="125" y="71"/>
                    </a:cubicBezTo>
                    <a:cubicBezTo>
                      <a:pt x="125" y="71"/>
                      <a:pt x="125" y="71"/>
                      <a:pt x="125" y="71"/>
                    </a:cubicBezTo>
                    <a:cubicBezTo>
                      <a:pt x="125" y="71"/>
                      <a:pt x="125" y="70"/>
                      <a:pt x="125" y="70"/>
                    </a:cubicBezTo>
                    <a:cubicBezTo>
                      <a:pt x="125" y="70"/>
                      <a:pt x="125" y="70"/>
                      <a:pt x="125" y="69"/>
                    </a:cubicBezTo>
                    <a:cubicBezTo>
                      <a:pt x="124" y="69"/>
                      <a:pt x="125" y="69"/>
                      <a:pt x="125" y="68"/>
                    </a:cubicBezTo>
                    <a:cubicBezTo>
                      <a:pt x="125" y="67"/>
                      <a:pt x="125" y="67"/>
                      <a:pt x="124" y="67"/>
                    </a:cubicBezTo>
                    <a:cubicBezTo>
                      <a:pt x="124" y="66"/>
                      <a:pt x="124" y="67"/>
                      <a:pt x="124" y="66"/>
                    </a:cubicBezTo>
                    <a:cubicBezTo>
                      <a:pt x="123" y="66"/>
                      <a:pt x="123" y="66"/>
                      <a:pt x="122" y="66"/>
                    </a:cubicBezTo>
                    <a:cubicBezTo>
                      <a:pt x="122" y="66"/>
                      <a:pt x="121" y="66"/>
                      <a:pt x="121" y="66"/>
                    </a:cubicBezTo>
                    <a:cubicBezTo>
                      <a:pt x="121" y="66"/>
                      <a:pt x="121" y="66"/>
                      <a:pt x="122" y="66"/>
                    </a:cubicBezTo>
                    <a:cubicBezTo>
                      <a:pt x="122" y="65"/>
                      <a:pt x="123" y="65"/>
                      <a:pt x="123" y="65"/>
                    </a:cubicBezTo>
                    <a:cubicBezTo>
                      <a:pt x="123" y="64"/>
                      <a:pt x="123" y="64"/>
                      <a:pt x="123" y="64"/>
                    </a:cubicBezTo>
                    <a:cubicBezTo>
                      <a:pt x="123" y="63"/>
                      <a:pt x="123" y="63"/>
                      <a:pt x="123" y="63"/>
                    </a:cubicBezTo>
                    <a:cubicBezTo>
                      <a:pt x="123" y="63"/>
                      <a:pt x="123" y="62"/>
                      <a:pt x="123" y="62"/>
                    </a:cubicBezTo>
                    <a:cubicBezTo>
                      <a:pt x="123" y="62"/>
                      <a:pt x="122" y="62"/>
                      <a:pt x="122" y="61"/>
                    </a:cubicBezTo>
                    <a:cubicBezTo>
                      <a:pt x="122" y="61"/>
                      <a:pt x="122" y="60"/>
                      <a:pt x="122" y="60"/>
                    </a:cubicBezTo>
                    <a:cubicBezTo>
                      <a:pt x="122" y="60"/>
                      <a:pt x="121" y="60"/>
                      <a:pt x="121" y="60"/>
                    </a:cubicBezTo>
                    <a:cubicBezTo>
                      <a:pt x="120" y="60"/>
                      <a:pt x="120" y="59"/>
                      <a:pt x="119" y="59"/>
                    </a:cubicBezTo>
                    <a:cubicBezTo>
                      <a:pt x="119" y="59"/>
                      <a:pt x="119" y="59"/>
                      <a:pt x="119" y="59"/>
                    </a:cubicBezTo>
                    <a:cubicBezTo>
                      <a:pt x="118" y="58"/>
                      <a:pt x="118" y="58"/>
                      <a:pt x="118" y="57"/>
                    </a:cubicBezTo>
                    <a:cubicBezTo>
                      <a:pt x="118" y="57"/>
                      <a:pt x="118" y="56"/>
                      <a:pt x="117" y="56"/>
                    </a:cubicBezTo>
                    <a:cubicBezTo>
                      <a:pt x="117" y="56"/>
                      <a:pt x="117" y="55"/>
                      <a:pt x="117" y="55"/>
                    </a:cubicBezTo>
                    <a:cubicBezTo>
                      <a:pt x="116" y="55"/>
                      <a:pt x="116" y="55"/>
                      <a:pt x="116" y="54"/>
                    </a:cubicBezTo>
                    <a:cubicBezTo>
                      <a:pt x="116" y="54"/>
                      <a:pt x="116" y="54"/>
                      <a:pt x="115" y="53"/>
                    </a:cubicBezTo>
                    <a:cubicBezTo>
                      <a:pt x="115" y="53"/>
                      <a:pt x="115" y="53"/>
                      <a:pt x="114" y="53"/>
                    </a:cubicBezTo>
                    <a:cubicBezTo>
                      <a:pt x="114" y="53"/>
                      <a:pt x="114" y="53"/>
                      <a:pt x="114" y="53"/>
                    </a:cubicBezTo>
                    <a:cubicBezTo>
                      <a:pt x="113" y="53"/>
                      <a:pt x="113" y="52"/>
                      <a:pt x="113" y="52"/>
                    </a:cubicBezTo>
                    <a:cubicBezTo>
                      <a:pt x="113" y="51"/>
                      <a:pt x="113" y="51"/>
                      <a:pt x="113" y="51"/>
                    </a:cubicBezTo>
                    <a:cubicBezTo>
                      <a:pt x="114" y="50"/>
                      <a:pt x="114" y="50"/>
                      <a:pt x="114" y="49"/>
                    </a:cubicBezTo>
                    <a:cubicBezTo>
                      <a:pt x="115" y="49"/>
                      <a:pt x="115" y="48"/>
                      <a:pt x="115" y="48"/>
                    </a:cubicBezTo>
                    <a:cubicBezTo>
                      <a:pt x="115" y="48"/>
                      <a:pt x="115" y="48"/>
                      <a:pt x="115" y="48"/>
                    </a:cubicBezTo>
                    <a:cubicBezTo>
                      <a:pt x="115" y="48"/>
                      <a:pt x="115" y="47"/>
                      <a:pt x="115" y="47"/>
                    </a:cubicBezTo>
                    <a:cubicBezTo>
                      <a:pt x="116" y="47"/>
                      <a:pt x="116" y="47"/>
                      <a:pt x="116" y="47"/>
                    </a:cubicBezTo>
                    <a:cubicBezTo>
                      <a:pt x="117" y="47"/>
                      <a:pt x="117" y="47"/>
                      <a:pt x="117" y="47"/>
                    </a:cubicBezTo>
                    <a:cubicBezTo>
                      <a:pt x="118" y="46"/>
                      <a:pt x="118" y="46"/>
                      <a:pt x="118" y="46"/>
                    </a:cubicBezTo>
                    <a:cubicBezTo>
                      <a:pt x="118" y="45"/>
                      <a:pt x="118" y="45"/>
                      <a:pt x="118" y="45"/>
                    </a:cubicBezTo>
                    <a:cubicBezTo>
                      <a:pt x="118" y="45"/>
                      <a:pt x="117" y="45"/>
                      <a:pt x="117" y="45"/>
                    </a:cubicBezTo>
                    <a:cubicBezTo>
                      <a:pt x="116" y="45"/>
                      <a:pt x="116" y="45"/>
                      <a:pt x="116" y="45"/>
                    </a:cubicBezTo>
                    <a:cubicBezTo>
                      <a:pt x="115" y="45"/>
                      <a:pt x="115" y="45"/>
                      <a:pt x="115" y="44"/>
                    </a:cubicBezTo>
                    <a:cubicBezTo>
                      <a:pt x="114" y="44"/>
                      <a:pt x="114" y="44"/>
                      <a:pt x="114" y="44"/>
                    </a:cubicBezTo>
                    <a:cubicBezTo>
                      <a:pt x="113" y="44"/>
                      <a:pt x="113" y="44"/>
                      <a:pt x="112" y="44"/>
                    </a:cubicBezTo>
                    <a:cubicBezTo>
                      <a:pt x="112" y="45"/>
                      <a:pt x="112" y="44"/>
                      <a:pt x="112" y="45"/>
                    </a:cubicBezTo>
                    <a:cubicBezTo>
                      <a:pt x="111" y="45"/>
                      <a:pt x="112" y="45"/>
                      <a:pt x="111" y="45"/>
                    </a:cubicBezTo>
                    <a:cubicBezTo>
                      <a:pt x="111" y="45"/>
                      <a:pt x="111" y="46"/>
                      <a:pt x="111" y="46"/>
                    </a:cubicBezTo>
                    <a:cubicBezTo>
                      <a:pt x="111" y="46"/>
                      <a:pt x="111" y="46"/>
                      <a:pt x="110" y="46"/>
                    </a:cubicBezTo>
                    <a:cubicBezTo>
                      <a:pt x="110" y="46"/>
                      <a:pt x="110" y="45"/>
                      <a:pt x="110" y="45"/>
                    </a:cubicBezTo>
                    <a:cubicBezTo>
                      <a:pt x="109" y="45"/>
                      <a:pt x="109" y="45"/>
                      <a:pt x="109" y="45"/>
                    </a:cubicBezTo>
                    <a:cubicBezTo>
                      <a:pt x="109" y="44"/>
                      <a:pt x="109" y="44"/>
                      <a:pt x="108" y="44"/>
                    </a:cubicBezTo>
                    <a:cubicBezTo>
                      <a:pt x="108" y="44"/>
                      <a:pt x="108" y="43"/>
                      <a:pt x="108" y="43"/>
                    </a:cubicBezTo>
                    <a:cubicBezTo>
                      <a:pt x="108" y="43"/>
                      <a:pt x="107" y="43"/>
                      <a:pt x="106" y="43"/>
                    </a:cubicBezTo>
                    <a:cubicBezTo>
                      <a:pt x="106" y="43"/>
                      <a:pt x="106" y="42"/>
                      <a:pt x="105" y="42"/>
                    </a:cubicBezTo>
                    <a:cubicBezTo>
                      <a:pt x="105" y="42"/>
                      <a:pt x="105" y="42"/>
                      <a:pt x="105" y="42"/>
                    </a:cubicBezTo>
                    <a:cubicBezTo>
                      <a:pt x="104" y="41"/>
                      <a:pt x="104" y="40"/>
                      <a:pt x="104" y="40"/>
                    </a:cubicBezTo>
                    <a:cubicBezTo>
                      <a:pt x="105" y="40"/>
                      <a:pt x="105" y="40"/>
                      <a:pt x="105" y="40"/>
                    </a:cubicBezTo>
                    <a:cubicBezTo>
                      <a:pt x="106" y="40"/>
                      <a:pt x="106" y="40"/>
                      <a:pt x="106" y="40"/>
                    </a:cubicBezTo>
                    <a:cubicBezTo>
                      <a:pt x="107" y="40"/>
                      <a:pt x="107" y="40"/>
                      <a:pt x="108" y="40"/>
                    </a:cubicBezTo>
                    <a:cubicBezTo>
                      <a:pt x="108" y="40"/>
                      <a:pt x="108" y="40"/>
                      <a:pt x="108" y="39"/>
                    </a:cubicBezTo>
                    <a:cubicBezTo>
                      <a:pt x="108" y="39"/>
                      <a:pt x="107" y="39"/>
                      <a:pt x="107" y="39"/>
                    </a:cubicBezTo>
                    <a:cubicBezTo>
                      <a:pt x="107" y="38"/>
                      <a:pt x="108" y="38"/>
                      <a:pt x="108" y="38"/>
                    </a:cubicBezTo>
                    <a:cubicBezTo>
                      <a:pt x="108" y="38"/>
                      <a:pt x="108" y="38"/>
                      <a:pt x="108" y="38"/>
                    </a:cubicBezTo>
                    <a:cubicBezTo>
                      <a:pt x="109" y="37"/>
                      <a:pt x="109" y="37"/>
                      <a:pt x="109" y="37"/>
                    </a:cubicBezTo>
                    <a:cubicBezTo>
                      <a:pt x="109" y="36"/>
                      <a:pt x="109" y="36"/>
                      <a:pt x="109" y="36"/>
                    </a:cubicBezTo>
                    <a:cubicBezTo>
                      <a:pt x="109" y="36"/>
                      <a:pt x="109" y="36"/>
                      <a:pt x="109" y="36"/>
                    </a:cubicBezTo>
                    <a:cubicBezTo>
                      <a:pt x="110" y="35"/>
                      <a:pt x="110" y="35"/>
                      <a:pt x="110" y="35"/>
                    </a:cubicBezTo>
                    <a:cubicBezTo>
                      <a:pt x="111" y="35"/>
                      <a:pt x="111" y="35"/>
                      <a:pt x="112" y="35"/>
                    </a:cubicBezTo>
                    <a:cubicBezTo>
                      <a:pt x="112" y="35"/>
                      <a:pt x="112" y="35"/>
                      <a:pt x="112" y="35"/>
                    </a:cubicBezTo>
                    <a:cubicBezTo>
                      <a:pt x="112" y="35"/>
                      <a:pt x="112" y="35"/>
                      <a:pt x="113" y="36"/>
                    </a:cubicBezTo>
                    <a:cubicBezTo>
                      <a:pt x="113" y="36"/>
                      <a:pt x="113" y="36"/>
                      <a:pt x="113" y="36"/>
                    </a:cubicBezTo>
                    <a:cubicBezTo>
                      <a:pt x="113" y="36"/>
                      <a:pt x="113" y="36"/>
                      <a:pt x="113" y="37"/>
                    </a:cubicBezTo>
                    <a:cubicBezTo>
                      <a:pt x="113" y="37"/>
                      <a:pt x="113" y="37"/>
                      <a:pt x="113" y="38"/>
                    </a:cubicBezTo>
                    <a:cubicBezTo>
                      <a:pt x="112" y="38"/>
                      <a:pt x="112" y="38"/>
                      <a:pt x="112" y="39"/>
                    </a:cubicBezTo>
                    <a:cubicBezTo>
                      <a:pt x="112" y="39"/>
                      <a:pt x="112" y="39"/>
                      <a:pt x="113" y="39"/>
                    </a:cubicBezTo>
                    <a:cubicBezTo>
                      <a:pt x="113" y="40"/>
                      <a:pt x="113" y="40"/>
                      <a:pt x="113" y="40"/>
                    </a:cubicBezTo>
                    <a:cubicBezTo>
                      <a:pt x="113" y="41"/>
                      <a:pt x="112" y="41"/>
                      <a:pt x="113" y="41"/>
                    </a:cubicBezTo>
                    <a:cubicBezTo>
                      <a:pt x="113" y="42"/>
                      <a:pt x="113" y="41"/>
                      <a:pt x="114" y="41"/>
                    </a:cubicBezTo>
                    <a:cubicBezTo>
                      <a:pt x="114" y="41"/>
                      <a:pt x="114" y="40"/>
                      <a:pt x="114" y="40"/>
                    </a:cubicBezTo>
                    <a:cubicBezTo>
                      <a:pt x="115" y="40"/>
                      <a:pt x="115" y="39"/>
                      <a:pt x="115" y="39"/>
                    </a:cubicBezTo>
                    <a:cubicBezTo>
                      <a:pt x="116" y="39"/>
                      <a:pt x="116" y="39"/>
                      <a:pt x="116" y="39"/>
                    </a:cubicBezTo>
                    <a:cubicBezTo>
                      <a:pt x="117" y="39"/>
                      <a:pt x="117" y="38"/>
                      <a:pt x="118" y="38"/>
                    </a:cubicBezTo>
                    <a:cubicBezTo>
                      <a:pt x="118" y="38"/>
                      <a:pt x="118" y="38"/>
                      <a:pt x="118" y="38"/>
                    </a:cubicBezTo>
                    <a:cubicBezTo>
                      <a:pt x="118" y="38"/>
                      <a:pt x="118" y="38"/>
                      <a:pt x="118" y="38"/>
                    </a:cubicBezTo>
                    <a:cubicBezTo>
                      <a:pt x="118" y="38"/>
                      <a:pt x="118" y="38"/>
                      <a:pt x="119" y="38"/>
                    </a:cubicBezTo>
                    <a:cubicBezTo>
                      <a:pt x="119" y="37"/>
                      <a:pt x="119" y="37"/>
                      <a:pt x="119" y="37"/>
                    </a:cubicBezTo>
                    <a:cubicBezTo>
                      <a:pt x="119" y="37"/>
                      <a:pt x="120" y="37"/>
                      <a:pt x="120" y="37"/>
                    </a:cubicBezTo>
                    <a:cubicBezTo>
                      <a:pt x="120" y="37"/>
                      <a:pt x="121" y="37"/>
                      <a:pt x="121" y="36"/>
                    </a:cubicBezTo>
                    <a:cubicBezTo>
                      <a:pt x="122" y="36"/>
                      <a:pt x="122" y="36"/>
                      <a:pt x="123" y="36"/>
                    </a:cubicBezTo>
                    <a:cubicBezTo>
                      <a:pt x="123" y="36"/>
                      <a:pt x="123" y="36"/>
                      <a:pt x="123" y="36"/>
                    </a:cubicBezTo>
                    <a:cubicBezTo>
                      <a:pt x="123" y="36"/>
                      <a:pt x="123" y="36"/>
                      <a:pt x="124" y="35"/>
                    </a:cubicBezTo>
                    <a:cubicBezTo>
                      <a:pt x="124" y="35"/>
                      <a:pt x="124" y="34"/>
                      <a:pt x="124" y="34"/>
                    </a:cubicBezTo>
                    <a:cubicBezTo>
                      <a:pt x="125" y="33"/>
                      <a:pt x="125" y="33"/>
                      <a:pt x="126" y="32"/>
                    </a:cubicBezTo>
                    <a:cubicBezTo>
                      <a:pt x="126" y="32"/>
                      <a:pt x="126" y="31"/>
                      <a:pt x="126" y="31"/>
                    </a:cubicBezTo>
                    <a:cubicBezTo>
                      <a:pt x="127" y="31"/>
                      <a:pt x="126" y="30"/>
                      <a:pt x="126" y="30"/>
                    </a:cubicBezTo>
                    <a:cubicBezTo>
                      <a:pt x="127" y="30"/>
                      <a:pt x="127" y="30"/>
                      <a:pt x="127" y="30"/>
                    </a:cubicBezTo>
                    <a:cubicBezTo>
                      <a:pt x="127" y="30"/>
                      <a:pt x="127" y="31"/>
                      <a:pt x="128" y="31"/>
                    </a:cubicBezTo>
                    <a:cubicBezTo>
                      <a:pt x="128" y="31"/>
                      <a:pt x="128" y="30"/>
                      <a:pt x="128" y="30"/>
                    </a:cubicBezTo>
                    <a:cubicBezTo>
                      <a:pt x="128" y="30"/>
                      <a:pt x="128" y="31"/>
                      <a:pt x="129" y="31"/>
                    </a:cubicBezTo>
                    <a:cubicBezTo>
                      <a:pt x="129" y="31"/>
                      <a:pt x="129" y="31"/>
                      <a:pt x="129" y="31"/>
                    </a:cubicBezTo>
                    <a:cubicBezTo>
                      <a:pt x="129" y="30"/>
                      <a:pt x="129" y="30"/>
                      <a:pt x="129" y="30"/>
                    </a:cubicBezTo>
                    <a:cubicBezTo>
                      <a:pt x="129" y="29"/>
                      <a:pt x="129" y="29"/>
                      <a:pt x="129" y="29"/>
                    </a:cubicBezTo>
                    <a:cubicBezTo>
                      <a:pt x="128" y="28"/>
                      <a:pt x="128" y="28"/>
                      <a:pt x="128" y="27"/>
                    </a:cubicBezTo>
                    <a:cubicBezTo>
                      <a:pt x="128" y="27"/>
                      <a:pt x="127" y="27"/>
                      <a:pt x="127" y="26"/>
                    </a:cubicBezTo>
                    <a:cubicBezTo>
                      <a:pt x="127" y="26"/>
                      <a:pt x="127" y="25"/>
                      <a:pt x="127" y="25"/>
                    </a:cubicBezTo>
                    <a:cubicBezTo>
                      <a:pt x="127" y="24"/>
                      <a:pt x="127" y="24"/>
                      <a:pt x="126" y="24"/>
                    </a:cubicBezTo>
                    <a:cubicBezTo>
                      <a:pt x="126" y="24"/>
                      <a:pt x="126" y="23"/>
                      <a:pt x="127" y="23"/>
                    </a:cubicBezTo>
                    <a:cubicBezTo>
                      <a:pt x="127" y="23"/>
                      <a:pt x="127" y="23"/>
                      <a:pt x="128" y="23"/>
                    </a:cubicBezTo>
                    <a:cubicBezTo>
                      <a:pt x="129" y="23"/>
                      <a:pt x="129" y="23"/>
                      <a:pt x="130" y="22"/>
                    </a:cubicBezTo>
                    <a:cubicBezTo>
                      <a:pt x="130" y="22"/>
                      <a:pt x="130" y="21"/>
                      <a:pt x="129" y="21"/>
                    </a:cubicBezTo>
                    <a:cubicBezTo>
                      <a:pt x="129" y="20"/>
                      <a:pt x="129" y="20"/>
                      <a:pt x="129" y="20"/>
                    </a:cubicBezTo>
                    <a:cubicBezTo>
                      <a:pt x="129" y="19"/>
                      <a:pt x="129" y="19"/>
                      <a:pt x="129" y="19"/>
                    </a:cubicBezTo>
                    <a:cubicBezTo>
                      <a:pt x="128" y="18"/>
                      <a:pt x="128" y="18"/>
                      <a:pt x="128" y="18"/>
                    </a:cubicBezTo>
                    <a:cubicBezTo>
                      <a:pt x="128" y="17"/>
                      <a:pt x="128" y="17"/>
                      <a:pt x="128" y="17"/>
                    </a:cubicBezTo>
                    <a:cubicBezTo>
                      <a:pt x="128" y="17"/>
                      <a:pt x="128" y="16"/>
                      <a:pt x="128" y="16"/>
                    </a:cubicBezTo>
                    <a:cubicBezTo>
                      <a:pt x="128" y="16"/>
                      <a:pt x="128" y="16"/>
                      <a:pt x="128" y="16"/>
                    </a:cubicBezTo>
                    <a:cubicBezTo>
                      <a:pt x="127" y="16"/>
                      <a:pt x="127" y="15"/>
                      <a:pt x="127" y="15"/>
                    </a:cubicBezTo>
                    <a:cubicBezTo>
                      <a:pt x="127" y="15"/>
                      <a:pt x="127" y="15"/>
                      <a:pt x="127" y="15"/>
                    </a:cubicBezTo>
                    <a:cubicBezTo>
                      <a:pt x="126" y="15"/>
                      <a:pt x="126" y="15"/>
                      <a:pt x="126" y="15"/>
                    </a:cubicBezTo>
                    <a:cubicBezTo>
                      <a:pt x="125" y="15"/>
                      <a:pt x="125" y="16"/>
                      <a:pt x="125" y="16"/>
                    </a:cubicBezTo>
                    <a:cubicBezTo>
                      <a:pt x="124" y="16"/>
                      <a:pt x="124" y="16"/>
                      <a:pt x="123" y="16"/>
                    </a:cubicBezTo>
                    <a:cubicBezTo>
                      <a:pt x="123" y="16"/>
                      <a:pt x="123" y="16"/>
                      <a:pt x="122" y="16"/>
                    </a:cubicBezTo>
                    <a:cubicBezTo>
                      <a:pt x="122" y="16"/>
                      <a:pt x="121" y="16"/>
                      <a:pt x="121" y="16"/>
                    </a:cubicBezTo>
                    <a:cubicBezTo>
                      <a:pt x="121" y="16"/>
                      <a:pt x="120" y="16"/>
                      <a:pt x="120" y="16"/>
                    </a:cubicBezTo>
                    <a:cubicBezTo>
                      <a:pt x="120" y="15"/>
                      <a:pt x="119" y="15"/>
                      <a:pt x="119" y="15"/>
                    </a:cubicBezTo>
                    <a:cubicBezTo>
                      <a:pt x="119" y="14"/>
                      <a:pt x="119" y="14"/>
                      <a:pt x="118" y="14"/>
                    </a:cubicBezTo>
                    <a:cubicBezTo>
                      <a:pt x="118" y="13"/>
                      <a:pt x="117" y="13"/>
                      <a:pt x="117" y="13"/>
                    </a:cubicBezTo>
                    <a:cubicBezTo>
                      <a:pt x="116" y="13"/>
                      <a:pt x="116" y="12"/>
                      <a:pt x="116" y="12"/>
                    </a:cubicBezTo>
                    <a:cubicBezTo>
                      <a:pt x="115" y="12"/>
                      <a:pt x="115" y="12"/>
                      <a:pt x="115" y="12"/>
                    </a:cubicBezTo>
                    <a:cubicBezTo>
                      <a:pt x="115" y="12"/>
                      <a:pt x="115" y="12"/>
                      <a:pt x="115" y="12"/>
                    </a:cubicBezTo>
                    <a:cubicBezTo>
                      <a:pt x="114" y="12"/>
                      <a:pt x="114" y="12"/>
                      <a:pt x="113" y="12"/>
                    </a:cubicBezTo>
                    <a:cubicBezTo>
                      <a:pt x="112" y="11"/>
                      <a:pt x="112" y="11"/>
                      <a:pt x="111" y="11"/>
                    </a:cubicBezTo>
                    <a:cubicBezTo>
                      <a:pt x="111" y="11"/>
                      <a:pt x="111" y="11"/>
                      <a:pt x="110" y="11"/>
                    </a:cubicBezTo>
                    <a:cubicBezTo>
                      <a:pt x="110" y="11"/>
                      <a:pt x="110" y="11"/>
                      <a:pt x="109" y="11"/>
                    </a:cubicBezTo>
                    <a:cubicBezTo>
                      <a:pt x="109" y="11"/>
                      <a:pt x="109" y="10"/>
                      <a:pt x="109" y="10"/>
                    </a:cubicBezTo>
                    <a:cubicBezTo>
                      <a:pt x="108" y="10"/>
                      <a:pt x="108" y="9"/>
                      <a:pt x="107" y="9"/>
                    </a:cubicBezTo>
                    <a:cubicBezTo>
                      <a:pt x="107" y="8"/>
                      <a:pt x="106" y="8"/>
                      <a:pt x="106" y="7"/>
                    </a:cubicBezTo>
                    <a:cubicBezTo>
                      <a:pt x="105" y="7"/>
                      <a:pt x="105" y="6"/>
                      <a:pt x="104" y="6"/>
                    </a:cubicBezTo>
                    <a:cubicBezTo>
                      <a:pt x="104" y="6"/>
                      <a:pt x="103" y="5"/>
                      <a:pt x="103" y="5"/>
                    </a:cubicBezTo>
                    <a:cubicBezTo>
                      <a:pt x="103" y="5"/>
                      <a:pt x="103" y="4"/>
                      <a:pt x="102" y="4"/>
                    </a:cubicBezTo>
                    <a:cubicBezTo>
                      <a:pt x="102" y="4"/>
                      <a:pt x="102" y="4"/>
                      <a:pt x="102" y="3"/>
                    </a:cubicBezTo>
                    <a:cubicBezTo>
                      <a:pt x="102" y="3"/>
                      <a:pt x="102" y="3"/>
                      <a:pt x="101" y="3"/>
                    </a:cubicBezTo>
                    <a:cubicBezTo>
                      <a:pt x="101" y="3"/>
                      <a:pt x="101" y="3"/>
                      <a:pt x="101" y="3"/>
                    </a:cubicBezTo>
                    <a:cubicBezTo>
                      <a:pt x="100" y="3"/>
                      <a:pt x="100" y="2"/>
                      <a:pt x="99" y="2"/>
                    </a:cubicBezTo>
                    <a:cubicBezTo>
                      <a:pt x="99" y="2"/>
                      <a:pt x="99" y="2"/>
                      <a:pt x="99" y="2"/>
                    </a:cubicBezTo>
                    <a:cubicBezTo>
                      <a:pt x="98" y="1"/>
                      <a:pt x="98" y="1"/>
                      <a:pt x="97" y="1"/>
                    </a:cubicBezTo>
                    <a:cubicBezTo>
                      <a:pt x="97" y="1"/>
                      <a:pt x="97" y="1"/>
                      <a:pt x="96" y="1"/>
                    </a:cubicBezTo>
                    <a:cubicBezTo>
                      <a:pt x="96" y="1"/>
                      <a:pt x="95" y="1"/>
                      <a:pt x="95" y="1"/>
                    </a:cubicBezTo>
                    <a:cubicBezTo>
                      <a:pt x="95" y="1"/>
                      <a:pt x="95" y="1"/>
                      <a:pt x="94" y="1"/>
                    </a:cubicBezTo>
                    <a:cubicBezTo>
                      <a:pt x="94" y="0"/>
                      <a:pt x="93" y="0"/>
                      <a:pt x="93" y="0"/>
                    </a:cubicBezTo>
                    <a:cubicBezTo>
                      <a:pt x="92" y="0"/>
                      <a:pt x="92" y="0"/>
                      <a:pt x="92" y="0"/>
                    </a:cubicBezTo>
                    <a:cubicBezTo>
                      <a:pt x="91" y="0"/>
                      <a:pt x="91" y="0"/>
                      <a:pt x="90" y="0"/>
                    </a:cubicBezTo>
                    <a:cubicBezTo>
                      <a:pt x="89" y="0"/>
                      <a:pt x="89" y="0"/>
                      <a:pt x="88" y="0"/>
                    </a:cubicBezTo>
                    <a:cubicBezTo>
                      <a:pt x="88" y="1"/>
                      <a:pt x="88" y="0"/>
                      <a:pt x="87" y="1"/>
                    </a:cubicBezTo>
                    <a:cubicBezTo>
                      <a:pt x="87" y="1"/>
                      <a:pt x="87" y="1"/>
                      <a:pt x="87" y="1"/>
                    </a:cubicBezTo>
                    <a:cubicBezTo>
                      <a:pt x="87" y="2"/>
                      <a:pt x="87" y="2"/>
                      <a:pt x="87" y="2"/>
                    </a:cubicBezTo>
                    <a:cubicBezTo>
                      <a:pt x="87" y="2"/>
                      <a:pt x="87" y="2"/>
                      <a:pt x="88" y="2"/>
                    </a:cubicBezTo>
                    <a:cubicBezTo>
                      <a:pt x="88" y="2"/>
                      <a:pt x="88" y="3"/>
                      <a:pt x="89" y="3"/>
                    </a:cubicBezTo>
                    <a:cubicBezTo>
                      <a:pt x="89" y="3"/>
                      <a:pt x="89" y="3"/>
                      <a:pt x="89" y="4"/>
                    </a:cubicBezTo>
                    <a:cubicBezTo>
                      <a:pt x="89" y="4"/>
                      <a:pt x="89" y="4"/>
                      <a:pt x="89" y="4"/>
                    </a:cubicBezTo>
                    <a:cubicBezTo>
                      <a:pt x="89" y="5"/>
                      <a:pt x="88" y="5"/>
                      <a:pt x="89" y="6"/>
                    </a:cubicBezTo>
                    <a:cubicBezTo>
                      <a:pt x="89" y="6"/>
                      <a:pt x="89" y="6"/>
                      <a:pt x="89" y="7"/>
                    </a:cubicBezTo>
                    <a:cubicBezTo>
                      <a:pt x="89" y="7"/>
                      <a:pt x="89" y="8"/>
                      <a:pt x="89" y="8"/>
                    </a:cubicBezTo>
                    <a:cubicBezTo>
                      <a:pt x="89" y="9"/>
                      <a:pt x="90" y="9"/>
                      <a:pt x="90" y="9"/>
                    </a:cubicBezTo>
                    <a:cubicBezTo>
                      <a:pt x="90" y="10"/>
                      <a:pt x="89" y="9"/>
                      <a:pt x="89" y="10"/>
                    </a:cubicBezTo>
                    <a:cubicBezTo>
                      <a:pt x="88" y="10"/>
                      <a:pt x="89" y="11"/>
                      <a:pt x="88" y="11"/>
                    </a:cubicBezTo>
                    <a:cubicBezTo>
                      <a:pt x="88" y="11"/>
                      <a:pt x="87" y="11"/>
                      <a:pt x="87" y="11"/>
                    </a:cubicBezTo>
                    <a:cubicBezTo>
                      <a:pt x="86" y="10"/>
                      <a:pt x="86" y="10"/>
                      <a:pt x="85" y="10"/>
                    </a:cubicBezTo>
                    <a:cubicBezTo>
                      <a:pt x="85" y="10"/>
                      <a:pt x="85" y="10"/>
                      <a:pt x="85" y="10"/>
                    </a:cubicBezTo>
                    <a:cubicBezTo>
                      <a:pt x="85" y="11"/>
                      <a:pt x="85" y="11"/>
                      <a:pt x="85" y="11"/>
                    </a:cubicBezTo>
                    <a:cubicBezTo>
                      <a:pt x="85" y="12"/>
                      <a:pt x="85" y="12"/>
                      <a:pt x="85" y="12"/>
                    </a:cubicBezTo>
                    <a:cubicBezTo>
                      <a:pt x="85" y="12"/>
                      <a:pt x="85" y="12"/>
                      <a:pt x="85" y="13"/>
                    </a:cubicBezTo>
                    <a:cubicBezTo>
                      <a:pt x="85" y="13"/>
                      <a:pt x="85" y="14"/>
                      <a:pt x="85" y="14"/>
                    </a:cubicBezTo>
                    <a:cubicBezTo>
                      <a:pt x="85" y="15"/>
                      <a:pt x="85" y="15"/>
                      <a:pt x="85" y="15"/>
                    </a:cubicBezTo>
                    <a:cubicBezTo>
                      <a:pt x="85" y="16"/>
                      <a:pt x="86" y="16"/>
                      <a:pt x="86" y="16"/>
                    </a:cubicBezTo>
                    <a:cubicBezTo>
                      <a:pt x="87" y="16"/>
                      <a:pt x="87" y="16"/>
                      <a:pt x="87" y="16"/>
                    </a:cubicBezTo>
                    <a:cubicBezTo>
                      <a:pt x="87" y="16"/>
                      <a:pt x="87" y="16"/>
                      <a:pt x="88" y="16"/>
                    </a:cubicBezTo>
                    <a:cubicBezTo>
                      <a:pt x="88" y="16"/>
                      <a:pt x="88" y="16"/>
                      <a:pt x="88" y="16"/>
                    </a:cubicBezTo>
                    <a:cubicBezTo>
                      <a:pt x="89" y="16"/>
                      <a:pt x="89" y="16"/>
                      <a:pt x="90" y="16"/>
                    </a:cubicBezTo>
                    <a:cubicBezTo>
                      <a:pt x="90" y="16"/>
                      <a:pt x="90" y="16"/>
                      <a:pt x="90" y="16"/>
                    </a:cubicBezTo>
                    <a:cubicBezTo>
                      <a:pt x="91" y="16"/>
                      <a:pt x="91" y="16"/>
                      <a:pt x="91" y="15"/>
                    </a:cubicBezTo>
                    <a:cubicBezTo>
                      <a:pt x="91" y="15"/>
                      <a:pt x="91" y="15"/>
                      <a:pt x="92" y="15"/>
                    </a:cubicBezTo>
                    <a:cubicBezTo>
                      <a:pt x="92" y="16"/>
                      <a:pt x="92" y="16"/>
                      <a:pt x="93" y="16"/>
                    </a:cubicBezTo>
                    <a:cubicBezTo>
                      <a:pt x="93" y="16"/>
                      <a:pt x="93" y="17"/>
                      <a:pt x="94" y="17"/>
                    </a:cubicBezTo>
                    <a:cubicBezTo>
                      <a:pt x="94" y="17"/>
                      <a:pt x="95" y="17"/>
                      <a:pt x="95" y="17"/>
                    </a:cubicBezTo>
                    <a:cubicBezTo>
                      <a:pt x="96" y="17"/>
                      <a:pt x="96" y="17"/>
                      <a:pt x="96" y="18"/>
                    </a:cubicBezTo>
                    <a:cubicBezTo>
                      <a:pt x="96" y="18"/>
                      <a:pt x="96" y="18"/>
                      <a:pt x="96" y="19"/>
                    </a:cubicBezTo>
                    <a:cubicBezTo>
                      <a:pt x="97" y="19"/>
                      <a:pt x="97" y="19"/>
                      <a:pt x="97" y="20"/>
                    </a:cubicBezTo>
                    <a:cubicBezTo>
                      <a:pt x="97" y="20"/>
                      <a:pt x="97" y="20"/>
                      <a:pt x="97" y="20"/>
                    </a:cubicBezTo>
                    <a:cubicBezTo>
                      <a:pt x="97" y="21"/>
                      <a:pt x="96" y="20"/>
                      <a:pt x="96" y="20"/>
                    </a:cubicBezTo>
                    <a:cubicBezTo>
                      <a:pt x="95" y="19"/>
                      <a:pt x="95" y="19"/>
                      <a:pt x="95" y="19"/>
                    </a:cubicBezTo>
                    <a:cubicBezTo>
                      <a:pt x="94" y="19"/>
                      <a:pt x="94" y="19"/>
                      <a:pt x="94" y="19"/>
                    </a:cubicBezTo>
                    <a:cubicBezTo>
                      <a:pt x="94" y="19"/>
                      <a:pt x="94" y="19"/>
                      <a:pt x="93" y="19"/>
                    </a:cubicBezTo>
                    <a:cubicBezTo>
                      <a:pt x="93" y="19"/>
                      <a:pt x="93" y="19"/>
                      <a:pt x="93" y="19"/>
                    </a:cubicBezTo>
                    <a:cubicBezTo>
                      <a:pt x="93" y="19"/>
                      <a:pt x="93" y="19"/>
                      <a:pt x="92" y="19"/>
                    </a:cubicBezTo>
                    <a:cubicBezTo>
                      <a:pt x="92" y="20"/>
                      <a:pt x="92" y="20"/>
                      <a:pt x="91" y="20"/>
                    </a:cubicBezTo>
                    <a:cubicBezTo>
                      <a:pt x="91" y="20"/>
                      <a:pt x="91" y="20"/>
                      <a:pt x="90" y="20"/>
                    </a:cubicBezTo>
                    <a:cubicBezTo>
                      <a:pt x="90" y="21"/>
                      <a:pt x="90" y="21"/>
                      <a:pt x="90" y="21"/>
                    </a:cubicBezTo>
                    <a:cubicBezTo>
                      <a:pt x="90" y="22"/>
                      <a:pt x="90" y="22"/>
                      <a:pt x="90" y="22"/>
                    </a:cubicBezTo>
                    <a:cubicBezTo>
                      <a:pt x="89" y="23"/>
                      <a:pt x="89" y="23"/>
                      <a:pt x="88" y="23"/>
                    </a:cubicBezTo>
                    <a:cubicBezTo>
                      <a:pt x="88" y="23"/>
                      <a:pt x="88" y="22"/>
                      <a:pt x="87" y="23"/>
                    </a:cubicBezTo>
                    <a:cubicBezTo>
                      <a:pt x="87" y="23"/>
                      <a:pt x="87" y="23"/>
                      <a:pt x="87" y="23"/>
                    </a:cubicBezTo>
                    <a:cubicBezTo>
                      <a:pt x="87" y="24"/>
                      <a:pt x="87" y="24"/>
                      <a:pt x="87" y="24"/>
                    </a:cubicBezTo>
                    <a:cubicBezTo>
                      <a:pt x="86" y="24"/>
                      <a:pt x="86" y="24"/>
                      <a:pt x="86" y="24"/>
                    </a:cubicBezTo>
                    <a:cubicBezTo>
                      <a:pt x="86" y="24"/>
                      <a:pt x="86" y="25"/>
                      <a:pt x="86" y="25"/>
                    </a:cubicBezTo>
                    <a:cubicBezTo>
                      <a:pt x="85" y="25"/>
                      <a:pt x="85" y="25"/>
                      <a:pt x="85" y="25"/>
                    </a:cubicBezTo>
                    <a:cubicBezTo>
                      <a:pt x="85" y="24"/>
                      <a:pt x="84" y="24"/>
                      <a:pt x="84" y="24"/>
                    </a:cubicBezTo>
                    <a:cubicBezTo>
                      <a:pt x="84" y="24"/>
                      <a:pt x="84" y="24"/>
                      <a:pt x="84" y="24"/>
                    </a:cubicBezTo>
                    <a:cubicBezTo>
                      <a:pt x="84" y="24"/>
                      <a:pt x="83" y="24"/>
                      <a:pt x="83" y="24"/>
                    </a:cubicBezTo>
                    <a:cubicBezTo>
                      <a:pt x="83" y="23"/>
                      <a:pt x="83" y="23"/>
                      <a:pt x="82" y="24"/>
                    </a:cubicBezTo>
                    <a:cubicBezTo>
                      <a:pt x="82" y="24"/>
                      <a:pt x="82" y="24"/>
                      <a:pt x="81" y="24"/>
                    </a:cubicBezTo>
                    <a:cubicBezTo>
                      <a:pt x="81" y="24"/>
                      <a:pt x="81" y="24"/>
                      <a:pt x="81" y="24"/>
                    </a:cubicBezTo>
                    <a:cubicBezTo>
                      <a:pt x="81" y="24"/>
                      <a:pt x="81" y="25"/>
                      <a:pt x="81" y="25"/>
                    </a:cubicBezTo>
                    <a:cubicBezTo>
                      <a:pt x="81" y="25"/>
                      <a:pt x="81" y="25"/>
                      <a:pt x="81" y="26"/>
                    </a:cubicBezTo>
                    <a:cubicBezTo>
                      <a:pt x="82" y="26"/>
                      <a:pt x="82" y="26"/>
                      <a:pt x="82" y="26"/>
                    </a:cubicBezTo>
                    <a:cubicBezTo>
                      <a:pt x="83" y="26"/>
                      <a:pt x="83" y="26"/>
                      <a:pt x="83" y="27"/>
                    </a:cubicBezTo>
                    <a:cubicBezTo>
                      <a:pt x="83" y="27"/>
                      <a:pt x="84" y="27"/>
                      <a:pt x="84" y="27"/>
                    </a:cubicBezTo>
                    <a:cubicBezTo>
                      <a:pt x="84" y="28"/>
                      <a:pt x="84" y="28"/>
                      <a:pt x="83" y="28"/>
                    </a:cubicBezTo>
                    <a:cubicBezTo>
                      <a:pt x="83" y="28"/>
                      <a:pt x="83" y="28"/>
                      <a:pt x="82" y="29"/>
                    </a:cubicBezTo>
                    <a:cubicBezTo>
                      <a:pt x="82" y="29"/>
                      <a:pt x="82" y="29"/>
                      <a:pt x="82" y="29"/>
                    </a:cubicBezTo>
                    <a:cubicBezTo>
                      <a:pt x="82" y="29"/>
                      <a:pt x="82" y="30"/>
                      <a:pt x="82" y="30"/>
                    </a:cubicBezTo>
                    <a:cubicBezTo>
                      <a:pt x="81" y="30"/>
                      <a:pt x="81" y="30"/>
                      <a:pt x="81" y="31"/>
                    </a:cubicBezTo>
                    <a:cubicBezTo>
                      <a:pt x="81" y="31"/>
                      <a:pt x="81" y="31"/>
                      <a:pt x="80" y="32"/>
                    </a:cubicBezTo>
                    <a:cubicBezTo>
                      <a:pt x="80" y="32"/>
                      <a:pt x="79" y="31"/>
                      <a:pt x="79" y="31"/>
                    </a:cubicBezTo>
                    <a:cubicBezTo>
                      <a:pt x="78" y="31"/>
                      <a:pt x="78" y="31"/>
                      <a:pt x="77" y="32"/>
                    </a:cubicBezTo>
                    <a:cubicBezTo>
                      <a:pt x="77" y="32"/>
                      <a:pt x="76" y="32"/>
                      <a:pt x="76" y="32"/>
                    </a:cubicBezTo>
                    <a:cubicBezTo>
                      <a:pt x="76" y="32"/>
                      <a:pt x="75" y="31"/>
                      <a:pt x="75" y="32"/>
                    </a:cubicBezTo>
                    <a:cubicBezTo>
                      <a:pt x="75" y="32"/>
                      <a:pt x="74" y="32"/>
                      <a:pt x="74" y="32"/>
                    </a:cubicBezTo>
                    <a:cubicBezTo>
                      <a:pt x="74" y="32"/>
                      <a:pt x="74" y="32"/>
                      <a:pt x="73" y="32"/>
                    </a:cubicBezTo>
                    <a:cubicBezTo>
                      <a:pt x="73" y="33"/>
                      <a:pt x="73" y="33"/>
                      <a:pt x="72" y="33"/>
                    </a:cubicBezTo>
                    <a:cubicBezTo>
                      <a:pt x="72" y="33"/>
                      <a:pt x="72" y="34"/>
                      <a:pt x="71" y="34"/>
                    </a:cubicBezTo>
                    <a:cubicBezTo>
                      <a:pt x="71" y="34"/>
                      <a:pt x="71" y="34"/>
                      <a:pt x="70" y="34"/>
                    </a:cubicBezTo>
                    <a:cubicBezTo>
                      <a:pt x="70" y="34"/>
                      <a:pt x="70" y="33"/>
                      <a:pt x="70" y="33"/>
                    </a:cubicBezTo>
                    <a:cubicBezTo>
                      <a:pt x="70" y="33"/>
                      <a:pt x="69" y="33"/>
                      <a:pt x="69" y="33"/>
                    </a:cubicBezTo>
                    <a:cubicBezTo>
                      <a:pt x="69" y="33"/>
                      <a:pt x="69" y="33"/>
                      <a:pt x="68" y="33"/>
                    </a:cubicBezTo>
                    <a:cubicBezTo>
                      <a:pt x="68" y="33"/>
                      <a:pt x="67" y="33"/>
                      <a:pt x="67" y="33"/>
                    </a:cubicBezTo>
                    <a:cubicBezTo>
                      <a:pt x="66" y="33"/>
                      <a:pt x="66" y="33"/>
                      <a:pt x="66" y="33"/>
                    </a:cubicBezTo>
                    <a:cubicBezTo>
                      <a:pt x="65" y="32"/>
                      <a:pt x="65" y="32"/>
                      <a:pt x="65" y="32"/>
                    </a:cubicBezTo>
                    <a:cubicBezTo>
                      <a:pt x="64" y="32"/>
                      <a:pt x="64" y="32"/>
                      <a:pt x="64" y="32"/>
                    </a:cubicBezTo>
                    <a:cubicBezTo>
                      <a:pt x="63" y="32"/>
                      <a:pt x="63" y="32"/>
                      <a:pt x="63" y="32"/>
                    </a:cubicBezTo>
                    <a:cubicBezTo>
                      <a:pt x="62" y="31"/>
                      <a:pt x="62" y="31"/>
                      <a:pt x="61" y="31"/>
                    </a:cubicBezTo>
                    <a:cubicBezTo>
                      <a:pt x="61" y="31"/>
                      <a:pt x="61" y="31"/>
                      <a:pt x="60" y="31"/>
                    </a:cubicBezTo>
                    <a:cubicBezTo>
                      <a:pt x="60" y="31"/>
                      <a:pt x="59" y="31"/>
                      <a:pt x="59" y="31"/>
                    </a:cubicBezTo>
                    <a:cubicBezTo>
                      <a:pt x="58" y="31"/>
                      <a:pt x="58" y="31"/>
                      <a:pt x="57" y="31"/>
                    </a:cubicBezTo>
                    <a:cubicBezTo>
                      <a:pt x="56" y="31"/>
                      <a:pt x="56" y="31"/>
                      <a:pt x="55" y="31"/>
                    </a:cubicBezTo>
                    <a:cubicBezTo>
                      <a:pt x="54" y="31"/>
                      <a:pt x="54" y="31"/>
                      <a:pt x="53" y="31"/>
                    </a:cubicBezTo>
                    <a:cubicBezTo>
                      <a:pt x="52" y="31"/>
                      <a:pt x="51" y="31"/>
                      <a:pt x="50" y="31"/>
                    </a:cubicBezTo>
                    <a:cubicBezTo>
                      <a:pt x="50" y="31"/>
                      <a:pt x="50" y="31"/>
                      <a:pt x="49" y="30"/>
                    </a:cubicBezTo>
                    <a:cubicBezTo>
                      <a:pt x="49" y="30"/>
                      <a:pt x="49" y="30"/>
                      <a:pt x="48" y="29"/>
                    </a:cubicBezTo>
                    <a:cubicBezTo>
                      <a:pt x="47" y="29"/>
                      <a:pt x="47" y="28"/>
                      <a:pt x="46" y="28"/>
                    </a:cubicBezTo>
                    <a:cubicBezTo>
                      <a:pt x="46" y="27"/>
                      <a:pt x="46" y="27"/>
                      <a:pt x="46" y="27"/>
                    </a:cubicBezTo>
                    <a:cubicBezTo>
                      <a:pt x="45" y="26"/>
                      <a:pt x="45" y="26"/>
                      <a:pt x="44" y="26"/>
                    </a:cubicBezTo>
                    <a:cubicBezTo>
                      <a:pt x="44" y="25"/>
                      <a:pt x="44" y="25"/>
                      <a:pt x="43" y="25"/>
                    </a:cubicBezTo>
                    <a:cubicBezTo>
                      <a:pt x="42" y="25"/>
                      <a:pt x="42" y="25"/>
                      <a:pt x="42" y="24"/>
                    </a:cubicBezTo>
                    <a:cubicBezTo>
                      <a:pt x="41" y="24"/>
                      <a:pt x="41" y="24"/>
                      <a:pt x="41" y="24"/>
                    </a:cubicBezTo>
                    <a:cubicBezTo>
                      <a:pt x="41" y="24"/>
                      <a:pt x="40" y="24"/>
                      <a:pt x="40" y="23"/>
                    </a:cubicBezTo>
                    <a:cubicBezTo>
                      <a:pt x="40" y="23"/>
                      <a:pt x="40" y="23"/>
                      <a:pt x="39" y="23"/>
                    </a:cubicBezTo>
                    <a:cubicBezTo>
                      <a:pt x="39" y="22"/>
                      <a:pt x="39" y="22"/>
                      <a:pt x="38" y="22"/>
                    </a:cubicBezTo>
                    <a:cubicBezTo>
                      <a:pt x="38" y="21"/>
                      <a:pt x="37" y="21"/>
                      <a:pt x="37" y="21"/>
                    </a:cubicBezTo>
                    <a:cubicBezTo>
                      <a:pt x="36" y="21"/>
                      <a:pt x="36" y="21"/>
                      <a:pt x="35" y="21"/>
                    </a:cubicBezTo>
                    <a:cubicBezTo>
                      <a:pt x="34" y="21"/>
                      <a:pt x="34" y="22"/>
                      <a:pt x="33" y="21"/>
                    </a:cubicBezTo>
                    <a:cubicBezTo>
                      <a:pt x="33" y="21"/>
                      <a:pt x="33" y="21"/>
                      <a:pt x="33" y="20"/>
                    </a:cubicBezTo>
                    <a:cubicBezTo>
                      <a:pt x="32" y="20"/>
                      <a:pt x="33" y="19"/>
                      <a:pt x="32" y="19"/>
                    </a:cubicBezTo>
                    <a:cubicBezTo>
                      <a:pt x="32" y="19"/>
                      <a:pt x="32" y="19"/>
                      <a:pt x="32" y="18"/>
                    </a:cubicBezTo>
                    <a:cubicBezTo>
                      <a:pt x="32" y="18"/>
                      <a:pt x="31" y="18"/>
                      <a:pt x="31" y="17"/>
                    </a:cubicBezTo>
                    <a:cubicBezTo>
                      <a:pt x="30" y="17"/>
                      <a:pt x="30" y="16"/>
                      <a:pt x="29" y="16"/>
                    </a:cubicBezTo>
                    <a:cubicBezTo>
                      <a:pt x="29" y="16"/>
                      <a:pt x="28" y="17"/>
                      <a:pt x="28" y="17"/>
                    </a:cubicBezTo>
                    <a:cubicBezTo>
                      <a:pt x="27" y="16"/>
                      <a:pt x="27" y="16"/>
                      <a:pt x="27" y="16"/>
                    </a:cubicBezTo>
                    <a:cubicBezTo>
                      <a:pt x="26" y="15"/>
                      <a:pt x="26" y="15"/>
                      <a:pt x="26" y="14"/>
                    </a:cubicBezTo>
                    <a:cubicBezTo>
                      <a:pt x="26" y="14"/>
                      <a:pt x="26" y="13"/>
                      <a:pt x="25" y="13"/>
                    </a:cubicBezTo>
                    <a:cubicBezTo>
                      <a:pt x="25" y="12"/>
                      <a:pt x="24" y="13"/>
                      <a:pt x="24" y="12"/>
                    </a:cubicBezTo>
                    <a:cubicBezTo>
                      <a:pt x="24" y="12"/>
                      <a:pt x="24" y="12"/>
                      <a:pt x="24" y="12"/>
                    </a:cubicBezTo>
                    <a:cubicBezTo>
                      <a:pt x="23" y="12"/>
                      <a:pt x="23" y="12"/>
                      <a:pt x="22" y="12"/>
                    </a:cubicBezTo>
                    <a:cubicBezTo>
                      <a:pt x="21" y="12"/>
                      <a:pt x="21" y="12"/>
                      <a:pt x="20" y="13"/>
                    </a:cubicBezTo>
                    <a:cubicBezTo>
                      <a:pt x="19" y="13"/>
                      <a:pt x="19" y="14"/>
                      <a:pt x="19" y="15"/>
                    </a:cubicBezTo>
                    <a:cubicBezTo>
                      <a:pt x="19" y="15"/>
                      <a:pt x="19" y="15"/>
                      <a:pt x="19" y="16"/>
                    </a:cubicBezTo>
                    <a:cubicBezTo>
                      <a:pt x="19" y="16"/>
                      <a:pt x="19" y="16"/>
                      <a:pt x="19" y="17"/>
                    </a:cubicBezTo>
                    <a:cubicBezTo>
                      <a:pt x="19" y="17"/>
                      <a:pt x="19" y="17"/>
                      <a:pt x="19" y="17"/>
                    </a:cubicBezTo>
                    <a:cubicBezTo>
                      <a:pt x="19" y="18"/>
                      <a:pt x="19" y="18"/>
                      <a:pt x="18" y="18"/>
                    </a:cubicBezTo>
                    <a:cubicBezTo>
                      <a:pt x="18" y="18"/>
                      <a:pt x="18" y="18"/>
                      <a:pt x="17" y="18"/>
                    </a:cubicBezTo>
                    <a:cubicBezTo>
                      <a:pt x="17" y="18"/>
                      <a:pt x="17" y="18"/>
                      <a:pt x="16" y="18"/>
                    </a:cubicBezTo>
                    <a:cubicBezTo>
                      <a:pt x="16" y="18"/>
                      <a:pt x="16" y="18"/>
                      <a:pt x="16" y="18"/>
                    </a:cubicBezTo>
                    <a:cubicBezTo>
                      <a:pt x="15" y="18"/>
                      <a:pt x="15" y="18"/>
                      <a:pt x="15" y="17"/>
                    </a:cubicBezTo>
                    <a:cubicBezTo>
                      <a:pt x="14" y="17"/>
                      <a:pt x="14" y="18"/>
                      <a:pt x="14" y="19"/>
                    </a:cubicBezTo>
                    <a:cubicBezTo>
                      <a:pt x="14" y="20"/>
                      <a:pt x="14" y="20"/>
                      <a:pt x="14" y="21"/>
                    </a:cubicBezTo>
                    <a:cubicBezTo>
                      <a:pt x="14" y="22"/>
                      <a:pt x="15" y="22"/>
                      <a:pt x="15" y="22"/>
                    </a:cubicBezTo>
                    <a:cubicBezTo>
                      <a:pt x="15" y="23"/>
                      <a:pt x="15" y="23"/>
                      <a:pt x="15" y="24"/>
                    </a:cubicBezTo>
                    <a:cubicBezTo>
                      <a:pt x="15" y="24"/>
                      <a:pt x="14" y="23"/>
                      <a:pt x="14" y="23"/>
                    </a:cubicBezTo>
                    <a:cubicBezTo>
                      <a:pt x="13" y="23"/>
                      <a:pt x="13" y="23"/>
                      <a:pt x="13" y="23"/>
                    </a:cubicBezTo>
                    <a:cubicBezTo>
                      <a:pt x="12" y="23"/>
                      <a:pt x="11" y="23"/>
                      <a:pt x="11" y="23"/>
                    </a:cubicBezTo>
                    <a:cubicBezTo>
                      <a:pt x="10" y="23"/>
                      <a:pt x="10" y="23"/>
                      <a:pt x="10" y="23"/>
                    </a:cubicBezTo>
                    <a:cubicBezTo>
                      <a:pt x="10" y="24"/>
                      <a:pt x="10" y="24"/>
                      <a:pt x="10" y="24"/>
                    </a:cubicBezTo>
                    <a:cubicBezTo>
                      <a:pt x="10" y="24"/>
                      <a:pt x="10" y="24"/>
                      <a:pt x="10" y="24"/>
                    </a:cubicBezTo>
                    <a:cubicBezTo>
                      <a:pt x="10" y="25"/>
                      <a:pt x="11" y="24"/>
                      <a:pt x="11" y="25"/>
                    </a:cubicBezTo>
                    <a:cubicBezTo>
                      <a:pt x="11" y="25"/>
                      <a:pt x="11" y="25"/>
                      <a:pt x="11" y="26"/>
                    </a:cubicBezTo>
                    <a:cubicBezTo>
                      <a:pt x="12" y="26"/>
                      <a:pt x="12" y="26"/>
                      <a:pt x="12" y="27"/>
                    </a:cubicBezTo>
                    <a:cubicBezTo>
                      <a:pt x="12" y="27"/>
                      <a:pt x="13" y="28"/>
                      <a:pt x="13" y="28"/>
                    </a:cubicBezTo>
                    <a:cubicBezTo>
                      <a:pt x="13" y="29"/>
                      <a:pt x="13" y="29"/>
                      <a:pt x="13" y="30"/>
                    </a:cubicBezTo>
                    <a:cubicBezTo>
                      <a:pt x="12" y="30"/>
                      <a:pt x="12" y="30"/>
                      <a:pt x="12" y="30"/>
                    </a:cubicBezTo>
                    <a:cubicBezTo>
                      <a:pt x="12" y="31"/>
                      <a:pt x="12" y="31"/>
                      <a:pt x="12" y="32"/>
                    </a:cubicBezTo>
                    <a:cubicBezTo>
                      <a:pt x="12" y="32"/>
                      <a:pt x="12" y="33"/>
                      <a:pt x="12" y="33"/>
                    </a:cubicBezTo>
                    <a:cubicBezTo>
                      <a:pt x="11" y="33"/>
                      <a:pt x="11" y="33"/>
                      <a:pt x="10" y="33"/>
                    </a:cubicBezTo>
                    <a:cubicBezTo>
                      <a:pt x="10" y="33"/>
                      <a:pt x="10" y="34"/>
                      <a:pt x="9" y="34"/>
                    </a:cubicBezTo>
                    <a:cubicBezTo>
                      <a:pt x="9" y="35"/>
                      <a:pt x="9" y="34"/>
                      <a:pt x="9" y="35"/>
                    </a:cubicBezTo>
                    <a:cubicBezTo>
                      <a:pt x="8" y="35"/>
                      <a:pt x="8" y="35"/>
                      <a:pt x="7" y="35"/>
                    </a:cubicBezTo>
                    <a:cubicBezTo>
                      <a:pt x="6" y="35"/>
                      <a:pt x="6" y="35"/>
                      <a:pt x="6" y="35"/>
                    </a:cubicBezTo>
                    <a:cubicBezTo>
                      <a:pt x="5" y="35"/>
                      <a:pt x="5" y="35"/>
                      <a:pt x="5" y="35"/>
                    </a:cubicBezTo>
                    <a:cubicBezTo>
                      <a:pt x="4" y="35"/>
                      <a:pt x="4" y="36"/>
                      <a:pt x="4" y="36"/>
                    </a:cubicBezTo>
                    <a:cubicBezTo>
                      <a:pt x="4" y="36"/>
                      <a:pt x="4" y="36"/>
                      <a:pt x="3" y="36"/>
                    </a:cubicBezTo>
                    <a:cubicBezTo>
                      <a:pt x="3" y="37"/>
                      <a:pt x="3" y="37"/>
                      <a:pt x="2" y="37"/>
                    </a:cubicBezTo>
                    <a:cubicBezTo>
                      <a:pt x="2" y="37"/>
                      <a:pt x="2" y="37"/>
                      <a:pt x="1" y="38"/>
                    </a:cubicBezTo>
                    <a:cubicBezTo>
                      <a:pt x="1" y="38"/>
                      <a:pt x="1" y="38"/>
                      <a:pt x="1" y="39"/>
                    </a:cubicBezTo>
                    <a:cubicBezTo>
                      <a:pt x="0" y="39"/>
                      <a:pt x="1" y="39"/>
                      <a:pt x="0" y="39"/>
                    </a:cubicBezTo>
                    <a:cubicBezTo>
                      <a:pt x="0" y="39"/>
                      <a:pt x="0" y="39"/>
                      <a:pt x="0" y="39"/>
                    </a:cubicBezTo>
                    <a:cubicBezTo>
                      <a:pt x="0" y="39"/>
                      <a:pt x="0" y="39"/>
                      <a:pt x="0" y="39"/>
                    </a:cubicBezTo>
                    <a:cubicBezTo>
                      <a:pt x="1" y="40"/>
                      <a:pt x="1" y="40"/>
                      <a:pt x="1" y="41"/>
                    </a:cubicBezTo>
                    <a:cubicBezTo>
                      <a:pt x="1" y="41"/>
                      <a:pt x="1" y="42"/>
                      <a:pt x="1" y="42"/>
                    </a:cubicBezTo>
                    <a:cubicBezTo>
                      <a:pt x="1" y="43"/>
                      <a:pt x="2" y="43"/>
                      <a:pt x="2" y="43"/>
                    </a:cubicBezTo>
                    <a:cubicBezTo>
                      <a:pt x="3" y="43"/>
                      <a:pt x="4" y="42"/>
                      <a:pt x="4" y="43"/>
                    </a:cubicBezTo>
                    <a:cubicBezTo>
                      <a:pt x="5" y="43"/>
                      <a:pt x="5" y="43"/>
                      <a:pt x="5" y="44"/>
                    </a:cubicBezTo>
                    <a:cubicBezTo>
                      <a:pt x="5" y="44"/>
                      <a:pt x="5" y="45"/>
                      <a:pt x="5" y="45"/>
                    </a:cubicBezTo>
                    <a:cubicBezTo>
                      <a:pt x="5" y="45"/>
                      <a:pt x="5" y="46"/>
                      <a:pt x="5" y="46"/>
                    </a:cubicBezTo>
                    <a:cubicBezTo>
                      <a:pt x="5" y="46"/>
                      <a:pt x="5" y="46"/>
                      <a:pt x="5" y="46"/>
                    </a:cubicBezTo>
                    <a:cubicBezTo>
                      <a:pt x="5" y="46"/>
                      <a:pt x="5" y="46"/>
                      <a:pt x="6" y="46"/>
                    </a:cubicBezTo>
                    <a:cubicBezTo>
                      <a:pt x="6" y="47"/>
                      <a:pt x="6" y="47"/>
                      <a:pt x="6" y="47"/>
                    </a:cubicBezTo>
                    <a:cubicBezTo>
                      <a:pt x="6" y="47"/>
                      <a:pt x="7" y="47"/>
                      <a:pt x="7" y="47"/>
                    </a:cubicBezTo>
                    <a:cubicBezTo>
                      <a:pt x="7" y="47"/>
                      <a:pt x="8" y="47"/>
                      <a:pt x="8" y="48"/>
                    </a:cubicBezTo>
                    <a:cubicBezTo>
                      <a:pt x="8" y="48"/>
                      <a:pt x="8" y="48"/>
                      <a:pt x="8" y="48"/>
                    </a:cubicBezTo>
                    <a:cubicBezTo>
                      <a:pt x="8" y="49"/>
                      <a:pt x="8" y="49"/>
                      <a:pt x="8" y="49"/>
                    </a:cubicBezTo>
                    <a:cubicBezTo>
                      <a:pt x="8" y="49"/>
                      <a:pt x="9" y="49"/>
                      <a:pt x="9" y="50"/>
                    </a:cubicBezTo>
                    <a:cubicBezTo>
                      <a:pt x="9" y="50"/>
                      <a:pt x="10" y="50"/>
                      <a:pt x="10" y="50"/>
                    </a:cubicBezTo>
                    <a:cubicBezTo>
                      <a:pt x="11" y="50"/>
                      <a:pt x="11" y="50"/>
                      <a:pt x="11" y="50"/>
                    </a:cubicBezTo>
                    <a:cubicBezTo>
                      <a:pt x="12" y="51"/>
                      <a:pt x="12" y="51"/>
                      <a:pt x="13" y="51"/>
                    </a:cubicBezTo>
                    <a:cubicBezTo>
                      <a:pt x="12" y="51"/>
                      <a:pt x="12" y="51"/>
                      <a:pt x="12" y="51"/>
                    </a:cubicBezTo>
                    <a:cubicBezTo>
                      <a:pt x="13" y="52"/>
                      <a:pt x="13" y="51"/>
                      <a:pt x="14" y="52"/>
                    </a:cubicBezTo>
                    <a:cubicBezTo>
                      <a:pt x="14" y="52"/>
                      <a:pt x="15" y="52"/>
                      <a:pt x="15" y="53"/>
                    </a:cubicBezTo>
                    <a:cubicBezTo>
                      <a:pt x="16" y="53"/>
                      <a:pt x="16" y="53"/>
                      <a:pt x="17" y="54"/>
                    </a:cubicBezTo>
                    <a:cubicBezTo>
                      <a:pt x="17" y="54"/>
                      <a:pt x="17" y="55"/>
                      <a:pt x="17" y="55"/>
                    </a:cubicBezTo>
                    <a:cubicBezTo>
                      <a:pt x="18" y="56"/>
                      <a:pt x="18" y="56"/>
                      <a:pt x="18" y="57"/>
                    </a:cubicBezTo>
                    <a:cubicBezTo>
                      <a:pt x="18" y="57"/>
                      <a:pt x="19" y="57"/>
                      <a:pt x="19" y="58"/>
                    </a:cubicBezTo>
                    <a:cubicBezTo>
                      <a:pt x="19" y="58"/>
                      <a:pt x="19" y="59"/>
                      <a:pt x="19" y="59"/>
                    </a:cubicBezTo>
                    <a:cubicBezTo>
                      <a:pt x="19" y="60"/>
                      <a:pt x="18" y="60"/>
                      <a:pt x="18" y="60"/>
                    </a:cubicBezTo>
                    <a:cubicBezTo>
                      <a:pt x="17" y="61"/>
                      <a:pt x="17" y="62"/>
                      <a:pt x="18" y="62"/>
                    </a:cubicBezTo>
                    <a:cubicBezTo>
                      <a:pt x="18" y="63"/>
                      <a:pt x="19" y="62"/>
                      <a:pt x="19" y="63"/>
                    </a:cubicBezTo>
                    <a:cubicBezTo>
                      <a:pt x="20" y="63"/>
                      <a:pt x="20" y="64"/>
                      <a:pt x="21" y="64"/>
                    </a:cubicBezTo>
                    <a:cubicBezTo>
                      <a:pt x="21" y="64"/>
                      <a:pt x="22" y="64"/>
                      <a:pt x="22" y="64"/>
                    </a:cubicBezTo>
                    <a:cubicBezTo>
                      <a:pt x="23" y="64"/>
                      <a:pt x="23" y="64"/>
                      <a:pt x="23" y="64"/>
                    </a:cubicBezTo>
                    <a:cubicBezTo>
                      <a:pt x="23" y="64"/>
                      <a:pt x="24" y="64"/>
                      <a:pt x="24" y="64"/>
                    </a:cubicBezTo>
                    <a:cubicBezTo>
                      <a:pt x="24" y="64"/>
                      <a:pt x="25" y="65"/>
                      <a:pt x="25" y="65"/>
                    </a:cubicBezTo>
                    <a:cubicBezTo>
                      <a:pt x="25" y="65"/>
                      <a:pt x="25" y="65"/>
                      <a:pt x="26" y="65"/>
                    </a:cubicBezTo>
                    <a:cubicBezTo>
                      <a:pt x="26" y="66"/>
                      <a:pt x="26" y="66"/>
                      <a:pt x="27" y="66"/>
                    </a:cubicBezTo>
                    <a:cubicBezTo>
                      <a:pt x="27" y="66"/>
                      <a:pt x="27" y="66"/>
                      <a:pt x="28" y="66"/>
                    </a:cubicBezTo>
                    <a:cubicBezTo>
                      <a:pt x="28" y="67"/>
                      <a:pt x="28" y="67"/>
                      <a:pt x="28" y="67"/>
                    </a:cubicBezTo>
                    <a:cubicBezTo>
                      <a:pt x="29" y="67"/>
                      <a:pt x="29" y="67"/>
                      <a:pt x="29" y="67"/>
                    </a:cubicBezTo>
                    <a:cubicBezTo>
                      <a:pt x="30" y="68"/>
                      <a:pt x="30" y="68"/>
                      <a:pt x="31" y="68"/>
                    </a:cubicBezTo>
                    <a:cubicBezTo>
                      <a:pt x="31" y="69"/>
                      <a:pt x="31" y="69"/>
                      <a:pt x="32" y="69"/>
                    </a:cubicBezTo>
                    <a:cubicBezTo>
                      <a:pt x="32" y="69"/>
                      <a:pt x="32" y="69"/>
                      <a:pt x="33" y="69"/>
                    </a:cubicBezTo>
                    <a:cubicBezTo>
                      <a:pt x="33" y="69"/>
                      <a:pt x="33" y="69"/>
                      <a:pt x="34" y="69"/>
                    </a:cubicBezTo>
                    <a:cubicBezTo>
                      <a:pt x="34" y="69"/>
                      <a:pt x="34" y="70"/>
                      <a:pt x="34" y="70"/>
                    </a:cubicBezTo>
                    <a:cubicBezTo>
                      <a:pt x="35" y="71"/>
                      <a:pt x="35" y="71"/>
                      <a:pt x="36" y="71"/>
                    </a:cubicBezTo>
                    <a:cubicBezTo>
                      <a:pt x="36" y="71"/>
                      <a:pt x="37" y="70"/>
                      <a:pt x="37" y="70"/>
                    </a:cubicBezTo>
                    <a:cubicBezTo>
                      <a:pt x="38" y="70"/>
                      <a:pt x="38" y="70"/>
                      <a:pt x="38" y="70"/>
                    </a:cubicBezTo>
                    <a:cubicBezTo>
                      <a:pt x="39" y="70"/>
                      <a:pt x="39" y="71"/>
                      <a:pt x="39" y="71"/>
                    </a:cubicBezTo>
                    <a:cubicBezTo>
                      <a:pt x="40" y="71"/>
                      <a:pt x="40" y="71"/>
                      <a:pt x="40" y="71"/>
                    </a:cubicBezTo>
                    <a:cubicBezTo>
                      <a:pt x="40" y="71"/>
                      <a:pt x="40" y="71"/>
                      <a:pt x="40" y="71"/>
                    </a:cubicBezTo>
                    <a:cubicBezTo>
                      <a:pt x="41" y="72"/>
                      <a:pt x="41" y="72"/>
                      <a:pt x="41" y="72"/>
                    </a:cubicBezTo>
                    <a:cubicBezTo>
                      <a:pt x="42" y="72"/>
                      <a:pt x="42" y="72"/>
                      <a:pt x="42" y="72"/>
                    </a:cubicBezTo>
                    <a:cubicBezTo>
                      <a:pt x="42" y="71"/>
                      <a:pt x="43" y="71"/>
                      <a:pt x="43" y="71"/>
                    </a:cubicBezTo>
                    <a:cubicBezTo>
                      <a:pt x="44" y="71"/>
                      <a:pt x="44" y="71"/>
                      <a:pt x="45" y="71"/>
                    </a:cubicBezTo>
                    <a:cubicBezTo>
                      <a:pt x="45" y="72"/>
                      <a:pt x="45" y="72"/>
                      <a:pt x="45" y="72"/>
                    </a:cubicBezTo>
                    <a:cubicBezTo>
                      <a:pt x="46" y="73"/>
                      <a:pt x="46" y="72"/>
                      <a:pt x="46" y="72"/>
                    </a:cubicBezTo>
                    <a:cubicBezTo>
                      <a:pt x="47" y="72"/>
                      <a:pt x="47" y="72"/>
                      <a:pt x="48" y="71"/>
                    </a:cubicBezTo>
                    <a:cubicBezTo>
                      <a:pt x="48" y="71"/>
                      <a:pt x="48" y="71"/>
                      <a:pt x="48" y="71"/>
                    </a:cubicBezTo>
                    <a:cubicBezTo>
                      <a:pt x="48" y="71"/>
                      <a:pt x="48" y="72"/>
                      <a:pt x="49" y="72"/>
                    </a:cubicBezTo>
                    <a:cubicBezTo>
                      <a:pt x="49" y="72"/>
                      <a:pt x="49" y="72"/>
                      <a:pt x="50" y="71"/>
                    </a:cubicBezTo>
                    <a:cubicBezTo>
                      <a:pt x="50" y="71"/>
                      <a:pt x="50" y="71"/>
                      <a:pt x="50" y="71"/>
                    </a:cubicBezTo>
                    <a:cubicBezTo>
                      <a:pt x="50" y="71"/>
                      <a:pt x="50" y="71"/>
                      <a:pt x="50" y="71"/>
                    </a:cubicBezTo>
                    <a:cubicBezTo>
                      <a:pt x="51" y="70"/>
                      <a:pt x="51" y="70"/>
                      <a:pt x="52" y="70"/>
                    </a:cubicBezTo>
                    <a:cubicBezTo>
                      <a:pt x="52" y="70"/>
                      <a:pt x="53" y="70"/>
                      <a:pt x="53" y="70"/>
                    </a:cubicBezTo>
                    <a:cubicBezTo>
                      <a:pt x="53" y="70"/>
                      <a:pt x="53" y="70"/>
                      <a:pt x="54" y="70"/>
                    </a:cubicBezTo>
                    <a:cubicBezTo>
                      <a:pt x="54" y="70"/>
                      <a:pt x="54" y="70"/>
                      <a:pt x="55" y="70"/>
                    </a:cubicBezTo>
                    <a:cubicBezTo>
                      <a:pt x="55" y="70"/>
                      <a:pt x="56" y="70"/>
                      <a:pt x="56" y="70"/>
                    </a:cubicBezTo>
                    <a:cubicBezTo>
                      <a:pt x="57" y="70"/>
                      <a:pt x="57" y="70"/>
                      <a:pt x="58" y="70"/>
                    </a:cubicBezTo>
                    <a:cubicBezTo>
                      <a:pt x="58" y="70"/>
                      <a:pt x="59" y="69"/>
                      <a:pt x="59" y="69"/>
                    </a:cubicBezTo>
                    <a:cubicBezTo>
                      <a:pt x="59" y="69"/>
                      <a:pt x="60" y="70"/>
                      <a:pt x="60" y="70"/>
                    </a:cubicBezTo>
                    <a:cubicBezTo>
                      <a:pt x="61" y="70"/>
                      <a:pt x="61" y="69"/>
                      <a:pt x="62" y="69"/>
                    </a:cubicBezTo>
                    <a:cubicBezTo>
                      <a:pt x="63" y="69"/>
                      <a:pt x="63" y="69"/>
                      <a:pt x="63" y="69"/>
                    </a:cubicBezTo>
                    <a:cubicBezTo>
                      <a:pt x="64" y="69"/>
                      <a:pt x="64" y="70"/>
                      <a:pt x="64" y="70"/>
                    </a:cubicBezTo>
                    <a:cubicBezTo>
                      <a:pt x="65" y="71"/>
                      <a:pt x="65" y="71"/>
                      <a:pt x="65" y="71"/>
                    </a:cubicBezTo>
                    <a:cubicBezTo>
                      <a:pt x="66" y="71"/>
                      <a:pt x="66" y="71"/>
                      <a:pt x="66" y="71"/>
                    </a:cubicBezTo>
                    <a:cubicBezTo>
                      <a:pt x="66" y="71"/>
                      <a:pt x="66" y="71"/>
                      <a:pt x="66" y="71"/>
                    </a:cubicBezTo>
                    <a:cubicBezTo>
                      <a:pt x="66" y="71"/>
                      <a:pt x="66" y="71"/>
                      <a:pt x="66" y="72"/>
                    </a:cubicBezTo>
                    <a:cubicBezTo>
                      <a:pt x="67" y="72"/>
                      <a:pt x="67" y="72"/>
                      <a:pt x="67" y="73"/>
                    </a:cubicBezTo>
                    <a:cubicBezTo>
                      <a:pt x="68" y="73"/>
                      <a:pt x="68" y="74"/>
                      <a:pt x="69" y="74"/>
                    </a:cubicBezTo>
                    <a:cubicBezTo>
                      <a:pt x="69" y="75"/>
                      <a:pt x="69" y="75"/>
                      <a:pt x="69" y="75"/>
                    </a:cubicBezTo>
                    <a:cubicBezTo>
                      <a:pt x="70" y="76"/>
                      <a:pt x="69" y="76"/>
                      <a:pt x="70" y="77"/>
                    </a:cubicBezTo>
                    <a:cubicBezTo>
                      <a:pt x="70" y="78"/>
                      <a:pt x="70" y="78"/>
                      <a:pt x="70" y="78"/>
                    </a:cubicBezTo>
                    <a:cubicBezTo>
                      <a:pt x="70" y="79"/>
                      <a:pt x="69" y="79"/>
                      <a:pt x="69" y="80"/>
                    </a:cubicBezTo>
                    <a:cubicBezTo>
                      <a:pt x="68" y="80"/>
                      <a:pt x="68" y="81"/>
                      <a:pt x="68" y="81"/>
                    </a:cubicBezTo>
                    <a:cubicBezTo>
                      <a:pt x="67" y="82"/>
                      <a:pt x="68" y="82"/>
                      <a:pt x="68" y="83"/>
                    </a:cubicBezTo>
                    <a:cubicBezTo>
                      <a:pt x="68" y="83"/>
                      <a:pt x="68" y="84"/>
                      <a:pt x="69" y="84"/>
                    </a:cubicBezTo>
                    <a:cubicBezTo>
                      <a:pt x="69" y="84"/>
                      <a:pt x="70" y="84"/>
                      <a:pt x="70" y="84"/>
                    </a:cubicBezTo>
                    <a:cubicBezTo>
                      <a:pt x="71" y="84"/>
                      <a:pt x="71" y="83"/>
                      <a:pt x="71" y="84"/>
                    </a:cubicBezTo>
                    <a:cubicBezTo>
                      <a:pt x="72" y="84"/>
                      <a:pt x="71" y="85"/>
                      <a:pt x="72" y="85"/>
                    </a:cubicBezTo>
                    <a:cubicBezTo>
                      <a:pt x="72" y="86"/>
                      <a:pt x="72" y="86"/>
                      <a:pt x="72" y="87"/>
                    </a:cubicBezTo>
                    <a:cubicBezTo>
                      <a:pt x="73" y="87"/>
                      <a:pt x="73" y="87"/>
                      <a:pt x="73" y="87"/>
                    </a:cubicBezTo>
                    <a:cubicBezTo>
                      <a:pt x="74" y="87"/>
                      <a:pt x="74" y="87"/>
                      <a:pt x="74" y="88"/>
                    </a:cubicBezTo>
                    <a:cubicBezTo>
                      <a:pt x="74" y="88"/>
                      <a:pt x="73" y="88"/>
                      <a:pt x="73" y="89"/>
                    </a:cubicBezTo>
                    <a:cubicBezTo>
                      <a:pt x="73" y="89"/>
                      <a:pt x="73" y="89"/>
                      <a:pt x="73" y="90"/>
                    </a:cubicBezTo>
                    <a:cubicBezTo>
                      <a:pt x="74" y="90"/>
                      <a:pt x="74" y="90"/>
                      <a:pt x="75" y="90"/>
                    </a:cubicBezTo>
                    <a:cubicBezTo>
                      <a:pt x="75" y="90"/>
                      <a:pt x="75" y="91"/>
                      <a:pt x="76" y="91"/>
                    </a:cubicBezTo>
                    <a:cubicBezTo>
                      <a:pt x="76" y="92"/>
                      <a:pt x="77" y="92"/>
                      <a:pt x="77" y="92"/>
                    </a:cubicBezTo>
                    <a:cubicBezTo>
                      <a:pt x="77" y="92"/>
                      <a:pt x="77" y="92"/>
                      <a:pt x="77" y="92"/>
                    </a:cubicBezTo>
                    <a:cubicBezTo>
                      <a:pt x="78" y="92"/>
                      <a:pt x="78" y="92"/>
                      <a:pt x="79" y="92"/>
                    </a:cubicBezTo>
                    <a:cubicBezTo>
                      <a:pt x="79" y="92"/>
                      <a:pt x="79" y="93"/>
                      <a:pt x="80" y="92"/>
                    </a:cubicBezTo>
                    <a:cubicBezTo>
                      <a:pt x="80" y="92"/>
                      <a:pt x="80" y="92"/>
                      <a:pt x="80" y="91"/>
                    </a:cubicBezTo>
                    <a:cubicBezTo>
                      <a:pt x="80" y="91"/>
                      <a:pt x="79" y="91"/>
                      <a:pt x="79" y="90"/>
                    </a:cubicBezTo>
                    <a:cubicBezTo>
                      <a:pt x="79" y="90"/>
                      <a:pt x="79" y="89"/>
                      <a:pt x="79" y="89"/>
                    </a:cubicBezTo>
                    <a:cubicBezTo>
                      <a:pt x="80" y="89"/>
                      <a:pt x="80" y="89"/>
                      <a:pt x="80" y="89"/>
                    </a:cubicBezTo>
                    <a:cubicBezTo>
                      <a:pt x="81" y="89"/>
                      <a:pt x="81" y="89"/>
                      <a:pt x="81" y="89"/>
                    </a:cubicBezTo>
                    <a:cubicBezTo>
                      <a:pt x="81" y="88"/>
                      <a:pt x="81" y="88"/>
                      <a:pt x="81" y="88"/>
                    </a:cubicBezTo>
                    <a:cubicBezTo>
                      <a:pt x="81" y="88"/>
                      <a:pt x="82" y="88"/>
                      <a:pt x="82" y="88"/>
                    </a:cubicBezTo>
                    <a:cubicBezTo>
                      <a:pt x="83" y="88"/>
                      <a:pt x="83" y="88"/>
                      <a:pt x="83" y="88"/>
                    </a:cubicBezTo>
                    <a:cubicBezTo>
                      <a:pt x="84" y="88"/>
                      <a:pt x="84" y="88"/>
                      <a:pt x="84" y="88"/>
                    </a:cubicBezTo>
                    <a:cubicBezTo>
                      <a:pt x="85" y="88"/>
                      <a:pt x="85" y="88"/>
                      <a:pt x="85" y="88"/>
                    </a:cubicBezTo>
                    <a:cubicBezTo>
                      <a:pt x="86" y="88"/>
                      <a:pt x="86" y="88"/>
                      <a:pt x="86" y="87"/>
                    </a:cubicBezTo>
                    <a:cubicBezTo>
                      <a:pt x="87" y="87"/>
                      <a:pt x="87" y="87"/>
                      <a:pt x="87" y="87"/>
                    </a:cubicBezTo>
                    <a:cubicBezTo>
                      <a:pt x="87" y="86"/>
                      <a:pt x="87" y="86"/>
                      <a:pt x="88" y="86"/>
                    </a:cubicBezTo>
                    <a:cubicBezTo>
                      <a:pt x="88" y="86"/>
                      <a:pt x="88" y="87"/>
                      <a:pt x="89" y="87"/>
                    </a:cubicBezTo>
                    <a:cubicBezTo>
                      <a:pt x="89" y="87"/>
                      <a:pt x="90" y="87"/>
                      <a:pt x="90" y="87"/>
                    </a:cubicBezTo>
                    <a:cubicBezTo>
                      <a:pt x="91" y="87"/>
                      <a:pt x="91" y="87"/>
                      <a:pt x="91" y="87"/>
                    </a:cubicBezTo>
                    <a:cubicBezTo>
                      <a:pt x="92" y="88"/>
                      <a:pt x="92" y="88"/>
                      <a:pt x="92" y="88"/>
                    </a:cubicBezTo>
                    <a:cubicBezTo>
                      <a:pt x="91" y="88"/>
                      <a:pt x="91" y="88"/>
                      <a:pt x="91" y="89"/>
                    </a:cubicBezTo>
                    <a:cubicBezTo>
                      <a:pt x="91" y="89"/>
                      <a:pt x="91" y="89"/>
                      <a:pt x="92" y="89"/>
                    </a:cubicBezTo>
                    <a:cubicBezTo>
                      <a:pt x="92" y="90"/>
                      <a:pt x="92" y="90"/>
                      <a:pt x="93" y="90"/>
                    </a:cubicBezTo>
                    <a:cubicBezTo>
                      <a:pt x="93" y="91"/>
                      <a:pt x="93" y="91"/>
                      <a:pt x="94" y="91"/>
                    </a:cubicBezTo>
                    <a:cubicBezTo>
                      <a:pt x="94" y="91"/>
                      <a:pt x="95" y="91"/>
                      <a:pt x="95" y="91"/>
                    </a:cubicBezTo>
                    <a:cubicBezTo>
                      <a:pt x="95" y="91"/>
                      <a:pt x="95" y="91"/>
                      <a:pt x="96" y="9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4" name="Freeform 43"/>
              <p:cNvSpPr>
                <a:spLocks/>
              </p:cNvSpPr>
              <p:nvPr/>
            </p:nvSpPr>
            <p:spPr bwMode="auto">
              <a:xfrm>
                <a:off x="6978652" y="2632076"/>
                <a:ext cx="152400" cy="130175"/>
              </a:xfrm>
              <a:custGeom>
                <a:avLst/>
                <a:gdLst>
                  <a:gd name="T0" fmla="*/ 6 w 14"/>
                  <a:gd name="T1" fmla="*/ 12 h 12"/>
                  <a:gd name="T2" fmla="*/ 6 w 14"/>
                  <a:gd name="T3" fmla="*/ 12 h 12"/>
                  <a:gd name="T4" fmla="*/ 7 w 14"/>
                  <a:gd name="T5" fmla="*/ 11 h 12"/>
                  <a:gd name="T6" fmla="*/ 8 w 14"/>
                  <a:gd name="T7" fmla="*/ 11 h 12"/>
                  <a:gd name="T8" fmla="*/ 8 w 14"/>
                  <a:gd name="T9" fmla="*/ 11 h 12"/>
                  <a:gd name="T10" fmla="*/ 9 w 14"/>
                  <a:gd name="T11" fmla="*/ 10 h 12"/>
                  <a:gd name="T12" fmla="*/ 10 w 14"/>
                  <a:gd name="T13" fmla="*/ 10 h 12"/>
                  <a:gd name="T14" fmla="*/ 10 w 14"/>
                  <a:gd name="T15" fmla="*/ 9 h 12"/>
                  <a:gd name="T16" fmla="*/ 10 w 14"/>
                  <a:gd name="T17" fmla="*/ 8 h 12"/>
                  <a:gd name="T18" fmla="*/ 11 w 14"/>
                  <a:gd name="T19" fmla="*/ 8 h 12"/>
                  <a:gd name="T20" fmla="*/ 11 w 14"/>
                  <a:gd name="T21" fmla="*/ 7 h 12"/>
                  <a:gd name="T22" fmla="*/ 12 w 14"/>
                  <a:gd name="T23" fmla="*/ 7 h 12"/>
                  <a:gd name="T24" fmla="*/ 13 w 14"/>
                  <a:gd name="T25" fmla="*/ 6 h 12"/>
                  <a:gd name="T26" fmla="*/ 13 w 14"/>
                  <a:gd name="T27" fmla="*/ 7 h 12"/>
                  <a:gd name="T28" fmla="*/ 14 w 14"/>
                  <a:gd name="T29" fmla="*/ 6 h 12"/>
                  <a:gd name="T30" fmla="*/ 14 w 14"/>
                  <a:gd name="T31" fmla="*/ 5 h 12"/>
                  <a:gd name="T32" fmla="*/ 13 w 14"/>
                  <a:gd name="T33" fmla="*/ 4 h 12"/>
                  <a:gd name="T34" fmla="*/ 14 w 14"/>
                  <a:gd name="T35" fmla="*/ 3 h 12"/>
                  <a:gd name="T36" fmla="*/ 13 w 14"/>
                  <a:gd name="T37" fmla="*/ 2 h 12"/>
                  <a:gd name="T38" fmla="*/ 13 w 14"/>
                  <a:gd name="T39" fmla="*/ 2 h 12"/>
                  <a:gd name="T40" fmla="*/ 12 w 14"/>
                  <a:gd name="T41" fmla="*/ 1 h 12"/>
                  <a:gd name="T42" fmla="*/ 12 w 14"/>
                  <a:gd name="T43" fmla="*/ 1 h 12"/>
                  <a:gd name="T44" fmla="*/ 11 w 14"/>
                  <a:gd name="T45" fmla="*/ 1 h 12"/>
                  <a:gd name="T46" fmla="*/ 10 w 14"/>
                  <a:gd name="T47" fmla="*/ 0 h 12"/>
                  <a:gd name="T48" fmla="*/ 10 w 14"/>
                  <a:gd name="T49" fmla="*/ 1 h 12"/>
                  <a:gd name="T50" fmla="*/ 9 w 14"/>
                  <a:gd name="T51" fmla="*/ 2 h 12"/>
                  <a:gd name="T52" fmla="*/ 8 w 14"/>
                  <a:gd name="T53" fmla="*/ 1 h 12"/>
                  <a:gd name="T54" fmla="*/ 7 w 14"/>
                  <a:gd name="T55" fmla="*/ 1 h 12"/>
                  <a:gd name="T56" fmla="*/ 7 w 14"/>
                  <a:gd name="T57" fmla="*/ 1 h 12"/>
                  <a:gd name="T58" fmla="*/ 6 w 14"/>
                  <a:gd name="T59" fmla="*/ 1 h 12"/>
                  <a:gd name="T60" fmla="*/ 5 w 14"/>
                  <a:gd name="T61" fmla="*/ 1 h 12"/>
                  <a:gd name="T62" fmla="*/ 4 w 14"/>
                  <a:gd name="T63" fmla="*/ 1 h 12"/>
                  <a:gd name="T64" fmla="*/ 3 w 14"/>
                  <a:gd name="T65" fmla="*/ 1 h 12"/>
                  <a:gd name="T66" fmla="*/ 2 w 14"/>
                  <a:gd name="T67" fmla="*/ 1 h 12"/>
                  <a:gd name="T68" fmla="*/ 1 w 14"/>
                  <a:gd name="T69" fmla="*/ 2 h 12"/>
                  <a:gd name="T70" fmla="*/ 1 w 14"/>
                  <a:gd name="T71" fmla="*/ 3 h 12"/>
                  <a:gd name="T72" fmla="*/ 0 w 14"/>
                  <a:gd name="T73" fmla="*/ 3 h 12"/>
                  <a:gd name="T74" fmla="*/ 0 w 14"/>
                  <a:gd name="T75" fmla="*/ 5 h 12"/>
                  <a:gd name="T76" fmla="*/ 1 w 14"/>
                  <a:gd name="T77" fmla="*/ 5 h 12"/>
                  <a:gd name="T78" fmla="*/ 1 w 14"/>
                  <a:gd name="T79" fmla="*/ 6 h 12"/>
                  <a:gd name="T80" fmla="*/ 1 w 14"/>
                  <a:gd name="T81" fmla="*/ 7 h 12"/>
                  <a:gd name="T82" fmla="*/ 1 w 14"/>
                  <a:gd name="T83" fmla="*/ 7 h 12"/>
                  <a:gd name="T84" fmla="*/ 2 w 14"/>
                  <a:gd name="T85" fmla="*/ 7 h 12"/>
                  <a:gd name="T86" fmla="*/ 2 w 14"/>
                  <a:gd name="T87" fmla="*/ 8 h 12"/>
                  <a:gd name="T88" fmla="*/ 2 w 14"/>
                  <a:gd name="T89" fmla="*/ 8 h 12"/>
                  <a:gd name="T90" fmla="*/ 3 w 14"/>
                  <a:gd name="T91" fmla="*/ 9 h 12"/>
                  <a:gd name="T92" fmla="*/ 3 w 14"/>
                  <a:gd name="T93" fmla="*/ 11 h 12"/>
                  <a:gd name="T94" fmla="*/ 3 w 14"/>
                  <a:gd name="T95" fmla="*/ 10 h 12"/>
                  <a:gd name="T96" fmla="*/ 4 w 14"/>
                  <a:gd name="T97" fmla="*/ 11 h 12"/>
                  <a:gd name="T98" fmla="*/ 5 w 14"/>
                  <a:gd name="T99" fmla="*/ 12 h 12"/>
                  <a:gd name="T100" fmla="*/ 6 w 14"/>
                  <a:gd name="T101" fmla="*/ 12 h 12"/>
                  <a:gd name="T102" fmla="*/ 6 w 14"/>
                  <a:gd name="T10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2">
                    <a:moveTo>
                      <a:pt x="6" y="12"/>
                    </a:moveTo>
                    <a:cubicBezTo>
                      <a:pt x="6" y="12"/>
                      <a:pt x="6" y="12"/>
                      <a:pt x="6" y="12"/>
                    </a:cubicBezTo>
                    <a:cubicBezTo>
                      <a:pt x="7" y="12"/>
                      <a:pt x="7" y="11"/>
                      <a:pt x="7" y="11"/>
                    </a:cubicBezTo>
                    <a:cubicBezTo>
                      <a:pt x="7" y="11"/>
                      <a:pt x="8" y="11"/>
                      <a:pt x="8" y="11"/>
                    </a:cubicBezTo>
                    <a:cubicBezTo>
                      <a:pt x="8" y="11"/>
                      <a:pt x="8" y="11"/>
                      <a:pt x="8" y="11"/>
                    </a:cubicBezTo>
                    <a:cubicBezTo>
                      <a:pt x="8" y="10"/>
                      <a:pt x="8" y="10"/>
                      <a:pt x="9" y="10"/>
                    </a:cubicBezTo>
                    <a:cubicBezTo>
                      <a:pt x="9" y="10"/>
                      <a:pt x="10" y="10"/>
                      <a:pt x="10" y="10"/>
                    </a:cubicBezTo>
                    <a:cubicBezTo>
                      <a:pt x="10" y="10"/>
                      <a:pt x="10" y="9"/>
                      <a:pt x="10" y="9"/>
                    </a:cubicBezTo>
                    <a:cubicBezTo>
                      <a:pt x="10" y="9"/>
                      <a:pt x="10" y="8"/>
                      <a:pt x="10" y="8"/>
                    </a:cubicBezTo>
                    <a:cubicBezTo>
                      <a:pt x="10" y="8"/>
                      <a:pt x="11" y="8"/>
                      <a:pt x="11" y="8"/>
                    </a:cubicBezTo>
                    <a:cubicBezTo>
                      <a:pt x="11" y="8"/>
                      <a:pt x="11" y="7"/>
                      <a:pt x="11" y="7"/>
                    </a:cubicBezTo>
                    <a:cubicBezTo>
                      <a:pt x="12" y="7"/>
                      <a:pt x="12" y="7"/>
                      <a:pt x="12" y="7"/>
                    </a:cubicBezTo>
                    <a:cubicBezTo>
                      <a:pt x="12" y="7"/>
                      <a:pt x="12" y="6"/>
                      <a:pt x="13" y="6"/>
                    </a:cubicBezTo>
                    <a:cubicBezTo>
                      <a:pt x="13" y="6"/>
                      <a:pt x="13" y="7"/>
                      <a:pt x="13" y="7"/>
                    </a:cubicBezTo>
                    <a:cubicBezTo>
                      <a:pt x="13" y="7"/>
                      <a:pt x="13" y="6"/>
                      <a:pt x="14" y="6"/>
                    </a:cubicBezTo>
                    <a:cubicBezTo>
                      <a:pt x="14" y="6"/>
                      <a:pt x="14" y="5"/>
                      <a:pt x="14" y="5"/>
                    </a:cubicBezTo>
                    <a:cubicBezTo>
                      <a:pt x="13" y="4"/>
                      <a:pt x="13" y="4"/>
                      <a:pt x="13" y="4"/>
                    </a:cubicBezTo>
                    <a:cubicBezTo>
                      <a:pt x="13" y="3"/>
                      <a:pt x="14" y="3"/>
                      <a:pt x="14" y="3"/>
                    </a:cubicBezTo>
                    <a:cubicBezTo>
                      <a:pt x="13" y="2"/>
                      <a:pt x="13" y="3"/>
                      <a:pt x="13" y="2"/>
                    </a:cubicBezTo>
                    <a:cubicBezTo>
                      <a:pt x="13" y="2"/>
                      <a:pt x="13" y="2"/>
                      <a:pt x="13" y="2"/>
                    </a:cubicBezTo>
                    <a:cubicBezTo>
                      <a:pt x="13" y="1"/>
                      <a:pt x="13" y="1"/>
                      <a:pt x="12" y="1"/>
                    </a:cubicBezTo>
                    <a:cubicBezTo>
                      <a:pt x="12" y="1"/>
                      <a:pt x="12" y="1"/>
                      <a:pt x="12" y="1"/>
                    </a:cubicBezTo>
                    <a:cubicBezTo>
                      <a:pt x="12" y="1"/>
                      <a:pt x="12" y="1"/>
                      <a:pt x="11" y="1"/>
                    </a:cubicBezTo>
                    <a:cubicBezTo>
                      <a:pt x="11" y="0"/>
                      <a:pt x="10" y="0"/>
                      <a:pt x="10" y="0"/>
                    </a:cubicBezTo>
                    <a:cubicBezTo>
                      <a:pt x="10" y="0"/>
                      <a:pt x="10" y="1"/>
                      <a:pt x="10" y="1"/>
                    </a:cubicBezTo>
                    <a:cubicBezTo>
                      <a:pt x="9" y="1"/>
                      <a:pt x="9" y="2"/>
                      <a:pt x="9" y="2"/>
                    </a:cubicBezTo>
                    <a:cubicBezTo>
                      <a:pt x="9" y="2"/>
                      <a:pt x="9" y="1"/>
                      <a:pt x="8" y="1"/>
                    </a:cubicBezTo>
                    <a:cubicBezTo>
                      <a:pt x="8" y="1"/>
                      <a:pt x="8" y="2"/>
                      <a:pt x="7" y="1"/>
                    </a:cubicBezTo>
                    <a:cubicBezTo>
                      <a:pt x="7" y="1"/>
                      <a:pt x="7" y="1"/>
                      <a:pt x="7" y="1"/>
                    </a:cubicBezTo>
                    <a:cubicBezTo>
                      <a:pt x="7" y="1"/>
                      <a:pt x="6" y="1"/>
                      <a:pt x="6" y="1"/>
                    </a:cubicBezTo>
                    <a:cubicBezTo>
                      <a:pt x="6" y="1"/>
                      <a:pt x="5" y="1"/>
                      <a:pt x="5" y="1"/>
                    </a:cubicBezTo>
                    <a:cubicBezTo>
                      <a:pt x="5" y="1"/>
                      <a:pt x="4" y="1"/>
                      <a:pt x="4" y="1"/>
                    </a:cubicBezTo>
                    <a:cubicBezTo>
                      <a:pt x="3" y="1"/>
                      <a:pt x="3" y="0"/>
                      <a:pt x="3" y="1"/>
                    </a:cubicBezTo>
                    <a:cubicBezTo>
                      <a:pt x="2" y="1"/>
                      <a:pt x="2" y="1"/>
                      <a:pt x="2" y="1"/>
                    </a:cubicBezTo>
                    <a:cubicBezTo>
                      <a:pt x="2" y="1"/>
                      <a:pt x="1" y="1"/>
                      <a:pt x="1" y="2"/>
                    </a:cubicBezTo>
                    <a:cubicBezTo>
                      <a:pt x="1" y="2"/>
                      <a:pt x="1" y="3"/>
                      <a:pt x="1" y="3"/>
                    </a:cubicBezTo>
                    <a:cubicBezTo>
                      <a:pt x="1" y="3"/>
                      <a:pt x="0" y="3"/>
                      <a:pt x="0" y="3"/>
                    </a:cubicBezTo>
                    <a:cubicBezTo>
                      <a:pt x="0" y="4"/>
                      <a:pt x="0" y="4"/>
                      <a:pt x="0" y="5"/>
                    </a:cubicBezTo>
                    <a:cubicBezTo>
                      <a:pt x="0" y="5"/>
                      <a:pt x="0" y="5"/>
                      <a:pt x="1" y="5"/>
                    </a:cubicBezTo>
                    <a:cubicBezTo>
                      <a:pt x="1" y="6"/>
                      <a:pt x="1" y="6"/>
                      <a:pt x="1" y="6"/>
                    </a:cubicBezTo>
                    <a:cubicBezTo>
                      <a:pt x="2" y="6"/>
                      <a:pt x="1" y="7"/>
                      <a:pt x="1" y="7"/>
                    </a:cubicBezTo>
                    <a:cubicBezTo>
                      <a:pt x="1" y="7"/>
                      <a:pt x="1" y="7"/>
                      <a:pt x="1" y="7"/>
                    </a:cubicBezTo>
                    <a:cubicBezTo>
                      <a:pt x="1" y="7"/>
                      <a:pt x="2" y="7"/>
                      <a:pt x="2" y="7"/>
                    </a:cubicBezTo>
                    <a:cubicBezTo>
                      <a:pt x="2" y="8"/>
                      <a:pt x="2" y="8"/>
                      <a:pt x="2" y="8"/>
                    </a:cubicBezTo>
                    <a:cubicBezTo>
                      <a:pt x="2" y="8"/>
                      <a:pt x="2" y="8"/>
                      <a:pt x="2" y="8"/>
                    </a:cubicBezTo>
                    <a:cubicBezTo>
                      <a:pt x="3" y="9"/>
                      <a:pt x="3" y="9"/>
                      <a:pt x="3" y="9"/>
                    </a:cubicBezTo>
                    <a:cubicBezTo>
                      <a:pt x="3" y="10"/>
                      <a:pt x="2" y="10"/>
                      <a:pt x="3" y="11"/>
                    </a:cubicBezTo>
                    <a:cubicBezTo>
                      <a:pt x="3" y="11"/>
                      <a:pt x="3" y="10"/>
                      <a:pt x="3" y="10"/>
                    </a:cubicBezTo>
                    <a:cubicBezTo>
                      <a:pt x="4" y="10"/>
                      <a:pt x="4" y="11"/>
                      <a:pt x="4" y="11"/>
                    </a:cubicBezTo>
                    <a:cubicBezTo>
                      <a:pt x="4" y="11"/>
                      <a:pt x="4" y="12"/>
                      <a:pt x="5" y="12"/>
                    </a:cubicBezTo>
                    <a:cubicBezTo>
                      <a:pt x="5" y="12"/>
                      <a:pt x="5" y="12"/>
                      <a:pt x="6" y="12"/>
                    </a:cubicBezTo>
                    <a:cubicBezTo>
                      <a:pt x="6" y="12"/>
                      <a:pt x="6" y="12"/>
                      <a:pt x="6"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5" name="Freeform 44"/>
              <p:cNvSpPr>
                <a:spLocks/>
              </p:cNvSpPr>
              <p:nvPr/>
            </p:nvSpPr>
            <p:spPr bwMode="auto">
              <a:xfrm>
                <a:off x="1936752" y="2362201"/>
                <a:ext cx="269875" cy="107950"/>
              </a:xfrm>
              <a:custGeom>
                <a:avLst/>
                <a:gdLst>
                  <a:gd name="T0" fmla="*/ 25 w 25"/>
                  <a:gd name="T1" fmla="*/ 7 h 10"/>
                  <a:gd name="T2" fmla="*/ 23 w 25"/>
                  <a:gd name="T3" fmla="*/ 7 h 10"/>
                  <a:gd name="T4" fmla="*/ 22 w 25"/>
                  <a:gd name="T5" fmla="*/ 7 h 10"/>
                  <a:gd name="T6" fmla="*/ 22 w 25"/>
                  <a:gd name="T7" fmla="*/ 6 h 10"/>
                  <a:gd name="T8" fmla="*/ 22 w 25"/>
                  <a:gd name="T9" fmla="*/ 6 h 10"/>
                  <a:gd name="T10" fmla="*/ 21 w 25"/>
                  <a:gd name="T11" fmla="*/ 5 h 10"/>
                  <a:gd name="T12" fmla="*/ 20 w 25"/>
                  <a:gd name="T13" fmla="*/ 6 h 10"/>
                  <a:gd name="T14" fmla="*/ 19 w 25"/>
                  <a:gd name="T15" fmla="*/ 5 h 10"/>
                  <a:gd name="T16" fmla="*/ 18 w 25"/>
                  <a:gd name="T17" fmla="*/ 5 h 10"/>
                  <a:gd name="T18" fmla="*/ 17 w 25"/>
                  <a:gd name="T19" fmla="*/ 4 h 10"/>
                  <a:gd name="T20" fmla="*/ 16 w 25"/>
                  <a:gd name="T21" fmla="*/ 3 h 10"/>
                  <a:gd name="T22" fmla="*/ 15 w 25"/>
                  <a:gd name="T23" fmla="*/ 2 h 10"/>
                  <a:gd name="T24" fmla="*/ 14 w 25"/>
                  <a:gd name="T25" fmla="*/ 2 h 10"/>
                  <a:gd name="T26" fmla="*/ 13 w 25"/>
                  <a:gd name="T27" fmla="*/ 2 h 10"/>
                  <a:gd name="T28" fmla="*/ 13 w 25"/>
                  <a:gd name="T29" fmla="*/ 1 h 10"/>
                  <a:gd name="T30" fmla="*/ 12 w 25"/>
                  <a:gd name="T31" fmla="*/ 0 h 10"/>
                  <a:gd name="T32" fmla="*/ 10 w 25"/>
                  <a:gd name="T33" fmla="*/ 0 h 10"/>
                  <a:gd name="T34" fmla="*/ 8 w 25"/>
                  <a:gd name="T35" fmla="*/ 0 h 10"/>
                  <a:gd name="T36" fmla="*/ 7 w 25"/>
                  <a:gd name="T37" fmla="*/ 0 h 10"/>
                  <a:gd name="T38" fmla="*/ 6 w 25"/>
                  <a:gd name="T39" fmla="*/ 0 h 10"/>
                  <a:gd name="T40" fmla="*/ 4 w 25"/>
                  <a:gd name="T41" fmla="*/ 0 h 10"/>
                  <a:gd name="T42" fmla="*/ 2 w 25"/>
                  <a:gd name="T43" fmla="*/ 1 h 10"/>
                  <a:gd name="T44" fmla="*/ 1 w 25"/>
                  <a:gd name="T45" fmla="*/ 2 h 10"/>
                  <a:gd name="T46" fmla="*/ 1 w 25"/>
                  <a:gd name="T47" fmla="*/ 3 h 10"/>
                  <a:gd name="T48" fmla="*/ 0 w 25"/>
                  <a:gd name="T49" fmla="*/ 4 h 10"/>
                  <a:gd name="T50" fmla="*/ 1 w 25"/>
                  <a:gd name="T51" fmla="*/ 4 h 10"/>
                  <a:gd name="T52" fmla="*/ 2 w 25"/>
                  <a:gd name="T53" fmla="*/ 4 h 10"/>
                  <a:gd name="T54" fmla="*/ 2 w 25"/>
                  <a:gd name="T55" fmla="*/ 3 h 10"/>
                  <a:gd name="T56" fmla="*/ 3 w 25"/>
                  <a:gd name="T57" fmla="*/ 3 h 10"/>
                  <a:gd name="T58" fmla="*/ 4 w 25"/>
                  <a:gd name="T59" fmla="*/ 3 h 10"/>
                  <a:gd name="T60" fmla="*/ 5 w 25"/>
                  <a:gd name="T61" fmla="*/ 2 h 10"/>
                  <a:gd name="T62" fmla="*/ 6 w 25"/>
                  <a:gd name="T63" fmla="*/ 2 h 10"/>
                  <a:gd name="T64" fmla="*/ 7 w 25"/>
                  <a:gd name="T65" fmla="*/ 1 h 10"/>
                  <a:gd name="T66" fmla="*/ 8 w 25"/>
                  <a:gd name="T67" fmla="*/ 2 h 10"/>
                  <a:gd name="T68" fmla="*/ 7 w 25"/>
                  <a:gd name="T69" fmla="*/ 2 h 10"/>
                  <a:gd name="T70" fmla="*/ 8 w 25"/>
                  <a:gd name="T71" fmla="*/ 3 h 10"/>
                  <a:gd name="T72" fmla="*/ 9 w 25"/>
                  <a:gd name="T73" fmla="*/ 3 h 10"/>
                  <a:gd name="T74" fmla="*/ 9 w 25"/>
                  <a:gd name="T75" fmla="*/ 3 h 10"/>
                  <a:gd name="T76" fmla="*/ 11 w 25"/>
                  <a:gd name="T77" fmla="*/ 3 h 10"/>
                  <a:gd name="T78" fmla="*/ 12 w 25"/>
                  <a:gd name="T79" fmla="*/ 3 h 10"/>
                  <a:gd name="T80" fmla="*/ 11 w 25"/>
                  <a:gd name="T81" fmla="*/ 4 h 10"/>
                  <a:gd name="T82" fmla="*/ 12 w 25"/>
                  <a:gd name="T83" fmla="*/ 5 h 10"/>
                  <a:gd name="T84" fmla="*/ 14 w 25"/>
                  <a:gd name="T85" fmla="*/ 5 h 10"/>
                  <a:gd name="T86" fmla="*/ 15 w 25"/>
                  <a:gd name="T87" fmla="*/ 5 h 10"/>
                  <a:gd name="T88" fmla="*/ 15 w 25"/>
                  <a:gd name="T89" fmla="*/ 6 h 10"/>
                  <a:gd name="T90" fmla="*/ 16 w 25"/>
                  <a:gd name="T91" fmla="*/ 7 h 10"/>
                  <a:gd name="T92" fmla="*/ 17 w 25"/>
                  <a:gd name="T93" fmla="*/ 8 h 10"/>
                  <a:gd name="T94" fmla="*/ 17 w 25"/>
                  <a:gd name="T95" fmla="*/ 9 h 10"/>
                  <a:gd name="T96" fmla="*/ 18 w 25"/>
                  <a:gd name="T97" fmla="*/ 9 h 10"/>
                  <a:gd name="T98" fmla="*/ 19 w 25"/>
                  <a:gd name="T99" fmla="*/ 9 h 10"/>
                  <a:gd name="T100" fmla="*/ 21 w 25"/>
                  <a:gd name="T101" fmla="*/ 9 h 10"/>
                  <a:gd name="T102" fmla="*/ 22 w 25"/>
                  <a:gd name="T103" fmla="*/ 9 h 10"/>
                  <a:gd name="T104" fmla="*/ 24 w 25"/>
                  <a:gd name="T105" fmla="*/ 9 h 10"/>
                  <a:gd name="T106" fmla="*/ 25 w 25"/>
                  <a:gd name="T107" fmla="*/ 9 h 10"/>
                  <a:gd name="T108" fmla="*/ 25 w 25"/>
                  <a:gd name="T109" fmla="*/ 8 h 10"/>
                  <a:gd name="T110" fmla="*/ 25 w 25"/>
                  <a:gd name="T11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 h="10">
                    <a:moveTo>
                      <a:pt x="25" y="7"/>
                    </a:moveTo>
                    <a:cubicBezTo>
                      <a:pt x="24" y="7"/>
                      <a:pt x="24" y="7"/>
                      <a:pt x="23" y="7"/>
                    </a:cubicBezTo>
                    <a:cubicBezTo>
                      <a:pt x="23" y="7"/>
                      <a:pt x="23" y="7"/>
                      <a:pt x="22" y="7"/>
                    </a:cubicBezTo>
                    <a:cubicBezTo>
                      <a:pt x="22" y="7"/>
                      <a:pt x="22" y="6"/>
                      <a:pt x="22" y="6"/>
                    </a:cubicBezTo>
                    <a:cubicBezTo>
                      <a:pt x="22" y="6"/>
                      <a:pt x="22" y="6"/>
                      <a:pt x="22" y="6"/>
                    </a:cubicBezTo>
                    <a:cubicBezTo>
                      <a:pt x="21" y="6"/>
                      <a:pt x="21" y="5"/>
                      <a:pt x="21" y="5"/>
                    </a:cubicBezTo>
                    <a:cubicBezTo>
                      <a:pt x="21" y="5"/>
                      <a:pt x="20" y="6"/>
                      <a:pt x="20" y="6"/>
                    </a:cubicBezTo>
                    <a:cubicBezTo>
                      <a:pt x="20" y="6"/>
                      <a:pt x="20" y="5"/>
                      <a:pt x="19" y="5"/>
                    </a:cubicBezTo>
                    <a:cubicBezTo>
                      <a:pt x="19" y="5"/>
                      <a:pt x="19" y="5"/>
                      <a:pt x="18" y="5"/>
                    </a:cubicBezTo>
                    <a:cubicBezTo>
                      <a:pt x="18" y="4"/>
                      <a:pt x="18" y="4"/>
                      <a:pt x="17" y="4"/>
                    </a:cubicBezTo>
                    <a:cubicBezTo>
                      <a:pt x="17" y="3"/>
                      <a:pt x="17" y="3"/>
                      <a:pt x="16" y="3"/>
                    </a:cubicBezTo>
                    <a:cubicBezTo>
                      <a:pt x="16" y="3"/>
                      <a:pt x="16" y="2"/>
                      <a:pt x="15" y="2"/>
                    </a:cubicBezTo>
                    <a:cubicBezTo>
                      <a:pt x="15" y="2"/>
                      <a:pt x="14" y="2"/>
                      <a:pt x="14" y="2"/>
                    </a:cubicBezTo>
                    <a:cubicBezTo>
                      <a:pt x="14" y="2"/>
                      <a:pt x="13" y="2"/>
                      <a:pt x="13" y="2"/>
                    </a:cubicBezTo>
                    <a:cubicBezTo>
                      <a:pt x="13" y="2"/>
                      <a:pt x="13" y="1"/>
                      <a:pt x="13" y="1"/>
                    </a:cubicBezTo>
                    <a:cubicBezTo>
                      <a:pt x="13" y="0"/>
                      <a:pt x="12" y="0"/>
                      <a:pt x="12" y="0"/>
                    </a:cubicBezTo>
                    <a:cubicBezTo>
                      <a:pt x="11" y="0"/>
                      <a:pt x="11" y="0"/>
                      <a:pt x="10" y="0"/>
                    </a:cubicBezTo>
                    <a:cubicBezTo>
                      <a:pt x="9" y="0"/>
                      <a:pt x="9" y="0"/>
                      <a:pt x="8" y="0"/>
                    </a:cubicBezTo>
                    <a:cubicBezTo>
                      <a:pt x="8" y="0"/>
                      <a:pt x="7" y="0"/>
                      <a:pt x="7" y="0"/>
                    </a:cubicBezTo>
                    <a:cubicBezTo>
                      <a:pt x="6" y="0"/>
                      <a:pt x="6" y="0"/>
                      <a:pt x="6" y="0"/>
                    </a:cubicBezTo>
                    <a:cubicBezTo>
                      <a:pt x="5" y="0"/>
                      <a:pt x="5" y="0"/>
                      <a:pt x="4" y="0"/>
                    </a:cubicBezTo>
                    <a:cubicBezTo>
                      <a:pt x="3" y="0"/>
                      <a:pt x="3" y="1"/>
                      <a:pt x="2" y="1"/>
                    </a:cubicBezTo>
                    <a:cubicBezTo>
                      <a:pt x="2" y="2"/>
                      <a:pt x="1" y="2"/>
                      <a:pt x="1" y="2"/>
                    </a:cubicBezTo>
                    <a:cubicBezTo>
                      <a:pt x="1" y="2"/>
                      <a:pt x="1" y="3"/>
                      <a:pt x="1" y="3"/>
                    </a:cubicBezTo>
                    <a:cubicBezTo>
                      <a:pt x="1" y="3"/>
                      <a:pt x="0" y="4"/>
                      <a:pt x="0" y="4"/>
                    </a:cubicBezTo>
                    <a:cubicBezTo>
                      <a:pt x="1" y="4"/>
                      <a:pt x="1" y="4"/>
                      <a:pt x="1" y="4"/>
                    </a:cubicBezTo>
                    <a:cubicBezTo>
                      <a:pt x="2" y="4"/>
                      <a:pt x="2" y="4"/>
                      <a:pt x="2" y="4"/>
                    </a:cubicBezTo>
                    <a:cubicBezTo>
                      <a:pt x="2" y="4"/>
                      <a:pt x="2" y="3"/>
                      <a:pt x="2" y="3"/>
                    </a:cubicBezTo>
                    <a:cubicBezTo>
                      <a:pt x="2" y="3"/>
                      <a:pt x="3" y="3"/>
                      <a:pt x="3" y="3"/>
                    </a:cubicBezTo>
                    <a:cubicBezTo>
                      <a:pt x="4" y="3"/>
                      <a:pt x="4" y="3"/>
                      <a:pt x="4" y="3"/>
                    </a:cubicBezTo>
                    <a:cubicBezTo>
                      <a:pt x="5" y="2"/>
                      <a:pt x="5" y="2"/>
                      <a:pt x="5" y="2"/>
                    </a:cubicBezTo>
                    <a:cubicBezTo>
                      <a:pt x="5" y="2"/>
                      <a:pt x="5" y="2"/>
                      <a:pt x="6" y="2"/>
                    </a:cubicBezTo>
                    <a:cubicBezTo>
                      <a:pt x="6" y="1"/>
                      <a:pt x="6" y="1"/>
                      <a:pt x="7" y="1"/>
                    </a:cubicBezTo>
                    <a:cubicBezTo>
                      <a:pt x="7" y="1"/>
                      <a:pt x="8" y="1"/>
                      <a:pt x="8" y="2"/>
                    </a:cubicBezTo>
                    <a:cubicBezTo>
                      <a:pt x="8" y="2"/>
                      <a:pt x="7" y="2"/>
                      <a:pt x="7" y="2"/>
                    </a:cubicBezTo>
                    <a:cubicBezTo>
                      <a:pt x="7" y="2"/>
                      <a:pt x="7" y="3"/>
                      <a:pt x="8" y="3"/>
                    </a:cubicBezTo>
                    <a:cubicBezTo>
                      <a:pt x="8" y="3"/>
                      <a:pt x="8" y="3"/>
                      <a:pt x="9" y="3"/>
                    </a:cubicBezTo>
                    <a:cubicBezTo>
                      <a:pt x="9" y="3"/>
                      <a:pt x="9" y="3"/>
                      <a:pt x="9" y="3"/>
                    </a:cubicBezTo>
                    <a:cubicBezTo>
                      <a:pt x="10" y="3"/>
                      <a:pt x="10" y="3"/>
                      <a:pt x="11" y="3"/>
                    </a:cubicBezTo>
                    <a:cubicBezTo>
                      <a:pt x="11" y="3"/>
                      <a:pt x="12" y="3"/>
                      <a:pt x="12" y="3"/>
                    </a:cubicBezTo>
                    <a:cubicBezTo>
                      <a:pt x="12" y="4"/>
                      <a:pt x="11" y="4"/>
                      <a:pt x="11" y="4"/>
                    </a:cubicBezTo>
                    <a:cubicBezTo>
                      <a:pt x="11" y="5"/>
                      <a:pt x="12" y="4"/>
                      <a:pt x="12" y="5"/>
                    </a:cubicBezTo>
                    <a:cubicBezTo>
                      <a:pt x="13" y="5"/>
                      <a:pt x="13" y="5"/>
                      <a:pt x="14" y="5"/>
                    </a:cubicBezTo>
                    <a:cubicBezTo>
                      <a:pt x="14" y="5"/>
                      <a:pt x="15" y="5"/>
                      <a:pt x="15" y="5"/>
                    </a:cubicBezTo>
                    <a:cubicBezTo>
                      <a:pt x="15" y="6"/>
                      <a:pt x="15" y="6"/>
                      <a:pt x="15" y="6"/>
                    </a:cubicBezTo>
                    <a:cubicBezTo>
                      <a:pt x="15" y="7"/>
                      <a:pt x="15" y="7"/>
                      <a:pt x="16" y="7"/>
                    </a:cubicBezTo>
                    <a:cubicBezTo>
                      <a:pt x="16" y="7"/>
                      <a:pt x="16" y="7"/>
                      <a:pt x="17" y="8"/>
                    </a:cubicBezTo>
                    <a:cubicBezTo>
                      <a:pt x="17" y="8"/>
                      <a:pt x="17" y="8"/>
                      <a:pt x="17" y="9"/>
                    </a:cubicBezTo>
                    <a:cubicBezTo>
                      <a:pt x="17" y="9"/>
                      <a:pt x="17" y="9"/>
                      <a:pt x="18" y="9"/>
                    </a:cubicBezTo>
                    <a:cubicBezTo>
                      <a:pt x="18" y="9"/>
                      <a:pt x="18" y="9"/>
                      <a:pt x="19" y="9"/>
                    </a:cubicBezTo>
                    <a:cubicBezTo>
                      <a:pt x="20" y="9"/>
                      <a:pt x="20" y="9"/>
                      <a:pt x="21" y="9"/>
                    </a:cubicBezTo>
                    <a:cubicBezTo>
                      <a:pt x="21" y="9"/>
                      <a:pt x="22" y="9"/>
                      <a:pt x="22" y="9"/>
                    </a:cubicBezTo>
                    <a:cubicBezTo>
                      <a:pt x="23" y="9"/>
                      <a:pt x="23" y="9"/>
                      <a:pt x="24" y="9"/>
                    </a:cubicBezTo>
                    <a:cubicBezTo>
                      <a:pt x="24" y="9"/>
                      <a:pt x="25" y="10"/>
                      <a:pt x="25" y="9"/>
                    </a:cubicBezTo>
                    <a:cubicBezTo>
                      <a:pt x="25" y="9"/>
                      <a:pt x="25" y="8"/>
                      <a:pt x="25" y="8"/>
                    </a:cubicBezTo>
                    <a:cubicBezTo>
                      <a:pt x="25" y="8"/>
                      <a:pt x="25" y="8"/>
                      <a:pt x="25"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6" name="Freeform 45"/>
              <p:cNvSpPr>
                <a:spLocks/>
              </p:cNvSpPr>
              <p:nvPr/>
            </p:nvSpPr>
            <p:spPr bwMode="auto">
              <a:xfrm>
                <a:off x="1970089" y="2395539"/>
                <a:ext cx="31750" cy="20638"/>
              </a:xfrm>
              <a:custGeom>
                <a:avLst/>
                <a:gdLst>
                  <a:gd name="T0" fmla="*/ 2 w 3"/>
                  <a:gd name="T1" fmla="*/ 0 h 2"/>
                  <a:gd name="T2" fmla="*/ 1 w 3"/>
                  <a:gd name="T3" fmla="*/ 1 h 2"/>
                  <a:gd name="T4" fmla="*/ 1 w 3"/>
                  <a:gd name="T5" fmla="*/ 1 h 2"/>
                  <a:gd name="T6" fmla="*/ 0 w 3"/>
                  <a:gd name="T7" fmla="*/ 2 h 2"/>
                  <a:gd name="T8" fmla="*/ 1 w 3"/>
                  <a:gd name="T9" fmla="*/ 2 h 2"/>
                  <a:gd name="T10" fmla="*/ 2 w 3"/>
                  <a:gd name="T11" fmla="*/ 2 h 2"/>
                  <a:gd name="T12" fmla="*/ 3 w 3"/>
                  <a:gd name="T13" fmla="*/ 2 h 2"/>
                  <a:gd name="T14" fmla="*/ 3 w 3"/>
                  <a:gd name="T15" fmla="*/ 1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2" y="0"/>
                      <a:pt x="2" y="0"/>
                      <a:pt x="1" y="1"/>
                    </a:cubicBezTo>
                    <a:cubicBezTo>
                      <a:pt x="1" y="1"/>
                      <a:pt x="1" y="1"/>
                      <a:pt x="1" y="1"/>
                    </a:cubicBezTo>
                    <a:cubicBezTo>
                      <a:pt x="0" y="1"/>
                      <a:pt x="0" y="1"/>
                      <a:pt x="0" y="2"/>
                    </a:cubicBezTo>
                    <a:cubicBezTo>
                      <a:pt x="0" y="2"/>
                      <a:pt x="1" y="2"/>
                      <a:pt x="1" y="2"/>
                    </a:cubicBezTo>
                    <a:cubicBezTo>
                      <a:pt x="1" y="2"/>
                      <a:pt x="2" y="2"/>
                      <a:pt x="2" y="2"/>
                    </a:cubicBezTo>
                    <a:cubicBezTo>
                      <a:pt x="2" y="2"/>
                      <a:pt x="3" y="2"/>
                      <a:pt x="3" y="2"/>
                    </a:cubicBezTo>
                    <a:cubicBezTo>
                      <a:pt x="3" y="2"/>
                      <a:pt x="3" y="1"/>
                      <a:pt x="3" y="1"/>
                    </a:cubicBezTo>
                    <a:cubicBezTo>
                      <a:pt x="3" y="1"/>
                      <a:pt x="3" y="1"/>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7" name="Freeform 46"/>
              <p:cNvSpPr>
                <a:spLocks/>
              </p:cNvSpPr>
              <p:nvPr/>
            </p:nvSpPr>
            <p:spPr bwMode="auto">
              <a:xfrm>
                <a:off x="1754189" y="2632076"/>
                <a:ext cx="74613" cy="53975"/>
              </a:xfrm>
              <a:custGeom>
                <a:avLst/>
                <a:gdLst>
                  <a:gd name="T0" fmla="*/ 6 w 7"/>
                  <a:gd name="T1" fmla="*/ 3 h 5"/>
                  <a:gd name="T2" fmla="*/ 6 w 7"/>
                  <a:gd name="T3" fmla="*/ 2 h 5"/>
                  <a:gd name="T4" fmla="*/ 6 w 7"/>
                  <a:gd name="T5" fmla="*/ 2 h 5"/>
                  <a:gd name="T6" fmla="*/ 5 w 7"/>
                  <a:gd name="T7" fmla="*/ 2 h 5"/>
                  <a:gd name="T8" fmla="*/ 5 w 7"/>
                  <a:gd name="T9" fmla="*/ 2 h 5"/>
                  <a:gd name="T10" fmla="*/ 4 w 7"/>
                  <a:gd name="T11" fmla="*/ 1 h 5"/>
                  <a:gd name="T12" fmla="*/ 3 w 7"/>
                  <a:gd name="T13" fmla="*/ 0 h 5"/>
                  <a:gd name="T14" fmla="*/ 3 w 7"/>
                  <a:gd name="T15" fmla="*/ 0 h 5"/>
                  <a:gd name="T16" fmla="*/ 2 w 7"/>
                  <a:gd name="T17" fmla="*/ 0 h 5"/>
                  <a:gd name="T18" fmla="*/ 1 w 7"/>
                  <a:gd name="T19" fmla="*/ 1 h 5"/>
                  <a:gd name="T20" fmla="*/ 0 w 7"/>
                  <a:gd name="T21" fmla="*/ 2 h 5"/>
                  <a:gd name="T22" fmla="*/ 0 w 7"/>
                  <a:gd name="T23" fmla="*/ 3 h 5"/>
                  <a:gd name="T24" fmla="*/ 1 w 7"/>
                  <a:gd name="T25" fmla="*/ 3 h 5"/>
                  <a:gd name="T26" fmla="*/ 2 w 7"/>
                  <a:gd name="T27" fmla="*/ 4 h 5"/>
                  <a:gd name="T28" fmla="*/ 3 w 7"/>
                  <a:gd name="T29" fmla="*/ 4 h 5"/>
                  <a:gd name="T30" fmla="*/ 4 w 7"/>
                  <a:gd name="T31" fmla="*/ 4 h 5"/>
                  <a:gd name="T32" fmla="*/ 5 w 7"/>
                  <a:gd name="T33" fmla="*/ 5 h 5"/>
                  <a:gd name="T34" fmla="*/ 6 w 7"/>
                  <a:gd name="T35" fmla="*/ 4 h 5"/>
                  <a:gd name="T36" fmla="*/ 6 w 7"/>
                  <a:gd name="T37" fmla="*/ 4 h 5"/>
                  <a:gd name="T38" fmla="*/ 6 w 7"/>
                  <a:gd name="T39" fmla="*/ 4 h 5"/>
                  <a:gd name="T40" fmla="*/ 6 w 7"/>
                  <a:gd name="T4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5">
                    <a:moveTo>
                      <a:pt x="6" y="3"/>
                    </a:moveTo>
                    <a:cubicBezTo>
                      <a:pt x="6" y="3"/>
                      <a:pt x="7" y="2"/>
                      <a:pt x="6" y="2"/>
                    </a:cubicBezTo>
                    <a:cubicBezTo>
                      <a:pt x="6" y="2"/>
                      <a:pt x="6" y="2"/>
                      <a:pt x="6" y="2"/>
                    </a:cubicBezTo>
                    <a:cubicBezTo>
                      <a:pt x="5" y="2"/>
                      <a:pt x="5" y="2"/>
                      <a:pt x="5" y="2"/>
                    </a:cubicBezTo>
                    <a:cubicBezTo>
                      <a:pt x="5" y="2"/>
                      <a:pt x="5" y="2"/>
                      <a:pt x="5" y="2"/>
                    </a:cubicBezTo>
                    <a:cubicBezTo>
                      <a:pt x="4" y="1"/>
                      <a:pt x="4" y="1"/>
                      <a:pt x="4" y="1"/>
                    </a:cubicBezTo>
                    <a:cubicBezTo>
                      <a:pt x="3" y="1"/>
                      <a:pt x="3" y="1"/>
                      <a:pt x="3" y="0"/>
                    </a:cubicBezTo>
                    <a:cubicBezTo>
                      <a:pt x="3" y="0"/>
                      <a:pt x="3" y="0"/>
                      <a:pt x="3" y="0"/>
                    </a:cubicBezTo>
                    <a:cubicBezTo>
                      <a:pt x="3" y="0"/>
                      <a:pt x="3" y="0"/>
                      <a:pt x="2" y="0"/>
                    </a:cubicBezTo>
                    <a:cubicBezTo>
                      <a:pt x="2" y="1"/>
                      <a:pt x="2" y="1"/>
                      <a:pt x="1" y="1"/>
                    </a:cubicBezTo>
                    <a:cubicBezTo>
                      <a:pt x="1" y="1"/>
                      <a:pt x="1" y="2"/>
                      <a:pt x="0" y="2"/>
                    </a:cubicBezTo>
                    <a:cubicBezTo>
                      <a:pt x="0" y="3"/>
                      <a:pt x="0" y="3"/>
                      <a:pt x="0" y="3"/>
                    </a:cubicBezTo>
                    <a:cubicBezTo>
                      <a:pt x="0" y="3"/>
                      <a:pt x="1" y="3"/>
                      <a:pt x="1" y="3"/>
                    </a:cubicBezTo>
                    <a:cubicBezTo>
                      <a:pt x="1" y="3"/>
                      <a:pt x="1" y="3"/>
                      <a:pt x="2" y="4"/>
                    </a:cubicBezTo>
                    <a:cubicBezTo>
                      <a:pt x="2" y="4"/>
                      <a:pt x="3" y="4"/>
                      <a:pt x="3" y="4"/>
                    </a:cubicBezTo>
                    <a:cubicBezTo>
                      <a:pt x="4" y="4"/>
                      <a:pt x="4" y="4"/>
                      <a:pt x="4" y="4"/>
                    </a:cubicBezTo>
                    <a:cubicBezTo>
                      <a:pt x="5" y="4"/>
                      <a:pt x="5" y="5"/>
                      <a:pt x="5" y="5"/>
                    </a:cubicBezTo>
                    <a:cubicBezTo>
                      <a:pt x="6" y="4"/>
                      <a:pt x="6" y="4"/>
                      <a:pt x="6" y="4"/>
                    </a:cubicBezTo>
                    <a:cubicBezTo>
                      <a:pt x="6" y="4"/>
                      <a:pt x="6" y="4"/>
                      <a:pt x="6" y="4"/>
                    </a:cubicBezTo>
                    <a:cubicBezTo>
                      <a:pt x="6" y="4"/>
                      <a:pt x="6" y="4"/>
                      <a:pt x="6" y="4"/>
                    </a:cubicBezTo>
                    <a:cubicBezTo>
                      <a:pt x="6" y="4"/>
                      <a:pt x="6" y="3"/>
                      <a:pt x="6"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8" name="Freeform 47"/>
              <p:cNvSpPr>
                <a:spLocks/>
              </p:cNvSpPr>
              <p:nvPr/>
            </p:nvSpPr>
            <p:spPr bwMode="auto">
              <a:xfrm>
                <a:off x="1873252" y="2730501"/>
                <a:ext cx="85725" cy="96838"/>
              </a:xfrm>
              <a:custGeom>
                <a:avLst/>
                <a:gdLst>
                  <a:gd name="T0" fmla="*/ 7 w 8"/>
                  <a:gd name="T1" fmla="*/ 3 h 9"/>
                  <a:gd name="T2" fmla="*/ 7 w 8"/>
                  <a:gd name="T3" fmla="*/ 3 h 9"/>
                  <a:gd name="T4" fmla="*/ 6 w 8"/>
                  <a:gd name="T5" fmla="*/ 2 h 9"/>
                  <a:gd name="T6" fmla="*/ 6 w 8"/>
                  <a:gd name="T7" fmla="*/ 1 h 9"/>
                  <a:gd name="T8" fmla="*/ 5 w 8"/>
                  <a:gd name="T9" fmla="*/ 1 h 9"/>
                  <a:gd name="T10" fmla="*/ 5 w 8"/>
                  <a:gd name="T11" fmla="*/ 1 h 9"/>
                  <a:gd name="T12" fmla="*/ 4 w 8"/>
                  <a:gd name="T13" fmla="*/ 1 h 9"/>
                  <a:gd name="T14" fmla="*/ 3 w 8"/>
                  <a:gd name="T15" fmla="*/ 1 h 9"/>
                  <a:gd name="T16" fmla="*/ 2 w 8"/>
                  <a:gd name="T17" fmla="*/ 1 h 9"/>
                  <a:gd name="T18" fmla="*/ 2 w 8"/>
                  <a:gd name="T19" fmla="*/ 1 h 9"/>
                  <a:gd name="T20" fmla="*/ 1 w 8"/>
                  <a:gd name="T21" fmla="*/ 0 h 9"/>
                  <a:gd name="T22" fmla="*/ 0 w 8"/>
                  <a:gd name="T23" fmla="*/ 0 h 9"/>
                  <a:gd name="T24" fmla="*/ 0 w 8"/>
                  <a:gd name="T25" fmla="*/ 0 h 9"/>
                  <a:gd name="T26" fmla="*/ 0 w 8"/>
                  <a:gd name="T27" fmla="*/ 1 h 9"/>
                  <a:gd name="T28" fmla="*/ 0 w 8"/>
                  <a:gd name="T29" fmla="*/ 2 h 9"/>
                  <a:gd name="T30" fmla="*/ 0 w 8"/>
                  <a:gd name="T31" fmla="*/ 2 h 9"/>
                  <a:gd name="T32" fmla="*/ 0 w 8"/>
                  <a:gd name="T33" fmla="*/ 4 h 9"/>
                  <a:gd name="T34" fmla="*/ 1 w 8"/>
                  <a:gd name="T35" fmla="*/ 4 h 9"/>
                  <a:gd name="T36" fmla="*/ 2 w 8"/>
                  <a:gd name="T37" fmla="*/ 5 h 9"/>
                  <a:gd name="T38" fmla="*/ 2 w 8"/>
                  <a:gd name="T39" fmla="*/ 5 h 9"/>
                  <a:gd name="T40" fmla="*/ 2 w 8"/>
                  <a:gd name="T41" fmla="*/ 4 h 9"/>
                  <a:gd name="T42" fmla="*/ 3 w 8"/>
                  <a:gd name="T43" fmla="*/ 5 h 9"/>
                  <a:gd name="T44" fmla="*/ 4 w 8"/>
                  <a:gd name="T45" fmla="*/ 6 h 9"/>
                  <a:gd name="T46" fmla="*/ 5 w 8"/>
                  <a:gd name="T47" fmla="*/ 6 h 9"/>
                  <a:gd name="T48" fmla="*/ 5 w 8"/>
                  <a:gd name="T49" fmla="*/ 7 h 9"/>
                  <a:gd name="T50" fmla="*/ 5 w 8"/>
                  <a:gd name="T51" fmla="*/ 9 h 9"/>
                  <a:gd name="T52" fmla="*/ 6 w 8"/>
                  <a:gd name="T53" fmla="*/ 9 h 9"/>
                  <a:gd name="T54" fmla="*/ 6 w 8"/>
                  <a:gd name="T55" fmla="*/ 8 h 9"/>
                  <a:gd name="T56" fmla="*/ 7 w 8"/>
                  <a:gd name="T57" fmla="*/ 7 h 9"/>
                  <a:gd name="T58" fmla="*/ 7 w 8"/>
                  <a:gd name="T59" fmla="*/ 6 h 9"/>
                  <a:gd name="T60" fmla="*/ 6 w 8"/>
                  <a:gd name="T61" fmla="*/ 6 h 9"/>
                  <a:gd name="T62" fmla="*/ 7 w 8"/>
                  <a:gd name="T63" fmla="*/ 5 h 9"/>
                  <a:gd name="T64" fmla="*/ 8 w 8"/>
                  <a:gd name="T65" fmla="*/ 5 h 9"/>
                  <a:gd name="T66" fmla="*/ 8 w 8"/>
                  <a:gd name="T67" fmla="*/ 5 h 9"/>
                  <a:gd name="T68" fmla="*/ 8 w 8"/>
                  <a:gd name="T69" fmla="*/ 4 h 9"/>
                  <a:gd name="T70" fmla="*/ 7 w 8"/>
                  <a:gd name="T7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9">
                    <a:moveTo>
                      <a:pt x="7" y="3"/>
                    </a:moveTo>
                    <a:cubicBezTo>
                      <a:pt x="7" y="3"/>
                      <a:pt x="7" y="4"/>
                      <a:pt x="7" y="3"/>
                    </a:cubicBezTo>
                    <a:cubicBezTo>
                      <a:pt x="6" y="3"/>
                      <a:pt x="6" y="3"/>
                      <a:pt x="6" y="2"/>
                    </a:cubicBezTo>
                    <a:cubicBezTo>
                      <a:pt x="6" y="2"/>
                      <a:pt x="6" y="1"/>
                      <a:pt x="6" y="1"/>
                    </a:cubicBezTo>
                    <a:cubicBezTo>
                      <a:pt x="5" y="1"/>
                      <a:pt x="5" y="1"/>
                      <a:pt x="5" y="1"/>
                    </a:cubicBezTo>
                    <a:cubicBezTo>
                      <a:pt x="5" y="1"/>
                      <a:pt x="5" y="1"/>
                      <a:pt x="5" y="1"/>
                    </a:cubicBezTo>
                    <a:cubicBezTo>
                      <a:pt x="4" y="1"/>
                      <a:pt x="4" y="1"/>
                      <a:pt x="4" y="1"/>
                    </a:cubicBezTo>
                    <a:cubicBezTo>
                      <a:pt x="4" y="1"/>
                      <a:pt x="4" y="1"/>
                      <a:pt x="3" y="1"/>
                    </a:cubicBezTo>
                    <a:cubicBezTo>
                      <a:pt x="3" y="0"/>
                      <a:pt x="3" y="1"/>
                      <a:pt x="2" y="1"/>
                    </a:cubicBezTo>
                    <a:cubicBezTo>
                      <a:pt x="2" y="1"/>
                      <a:pt x="2" y="1"/>
                      <a:pt x="2" y="1"/>
                    </a:cubicBezTo>
                    <a:cubicBezTo>
                      <a:pt x="1" y="0"/>
                      <a:pt x="1" y="0"/>
                      <a:pt x="1" y="0"/>
                    </a:cubicBezTo>
                    <a:cubicBezTo>
                      <a:pt x="0" y="0"/>
                      <a:pt x="0" y="0"/>
                      <a:pt x="0" y="0"/>
                    </a:cubicBezTo>
                    <a:cubicBezTo>
                      <a:pt x="0" y="0"/>
                      <a:pt x="0" y="0"/>
                      <a:pt x="0" y="0"/>
                    </a:cubicBezTo>
                    <a:cubicBezTo>
                      <a:pt x="0" y="1"/>
                      <a:pt x="0" y="1"/>
                      <a:pt x="0" y="1"/>
                    </a:cubicBezTo>
                    <a:cubicBezTo>
                      <a:pt x="0" y="1"/>
                      <a:pt x="0" y="1"/>
                      <a:pt x="0" y="2"/>
                    </a:cubicBezTo>
                    <a:cubicBezTo>
                      <a:pt x="0" y="2"/>
                      <a:pt x="0" y="2"/>
                      <a:pt x="0" y="2"/>
                    </a:cubicBezTo>
                    <a:cubicBezTo>
                      <a:pt x="0" y="3"/>
                      <a:pt x="0" y="3"/>
                      <a:pt x="0" y="4"/>
                    </a:cubicBezTo>
                    <a:cubicBezTo>
                      <a:pt x="0" y="4"/>
                      <a:pt x="1" y="4"/>
                      <a:pt x="1" y="4"/>
                    </a:cubicBezTo>
                    <a:cubicBezTo>
                      <a:pt x="1" y="4"/>
                      <a:pt x="1" y="5"/>
                      <a:pt x="2" y="5"/>
                    </a:cubicBezTo>
                    <a:cubicBezTo>
                      <a:pt x="2" y="5"/>
                      <a:pt x="2" y="5"/>
                      <a:pt x="2" y="5"/>
                    </a:cubicBezTo>
                    <a:cubicBezTo>
                      <a:pt x="3" y="4"/>
                      <a:pt x="2" y="4"/>
                      <a:pt x="2" y="4"/>
                    </a:cubicBezTo>
                    <a:cubicBezTo>
                      <a:pt x="3" y="3"/>
                      <a:pt x="3" y="4"/>
                      <a:pt x="3" y="5"/>
                    </a:cubicBezTo>
                    <a:cubicBezTo>
                      <a:pt x="3" y="5"/>
                      <a:pt x="3" y="6"/>
                      <a:pt x="4" y="6"/>
                    </a:cubicBezTo>
                    <a:cubicBezTo>
                      <a:pt x="4" y="6"/>
                      <a:pt x="4" y="6"/>
                      <a:pt x="5" y="6"/>
                    </a:cubicBezTo>
                    <a:cubicBezTo>
                      <a:pt x="5" y="6"/>
                      <a:pt x="5" y="7"/>
                      <a:pt x="5" y="7"/>
                    </a:cubicBezTo>
                    <a:cubicBezTo>
                      <a:pt x="5" y="8"/>
                      <a:pt x="5" y="8"/>
                      <a:pt x="5" y="9"/>
                    </a:cubicBezTo>
                    <a:cubicBezTo>
                      <a:pt x="5" y="9"/>
                      <a:pt x="6" y="9"/>
                      <a:pt x="6" y="9"/>
                    </a:cubicBezTo>
                    <a:cubicBezTo>
                      <a:pt x="6" y="9"/>
                      <a:pt x="6" y="9"/>
                      <a:pt x="6" y="8"/>
                    </a:cubicBezTo>
                    <a:cubicBezTo>
                      <a:pt x="6" y="8"/>
                      <a:pt x="7" y="8"/>
                      <a:pt x="7" y="7"/>
                    </a:cubicBezTo>
                    <a:cubicBezTo>
                      <a:pt x="7" y="7"/>
                      <a:pt x="7" y="7"/>
                      <a:pt x="7" y="6"/>
                    </a:cubicBezTo>
                    <a:cubicBezTo>
                      <a:pt x="7" y="6"/>
                      <a:pt x="6" y="6"/>
                      <a:pt x="6" y="6"/>
                    </a:cubicBezTo>
                    <a:cubicBezTo>
                      <a:pt x="6" y="5"/>
                      <a:pt x="6" y="5"/>
                      <a:pt x="7" y="5"/>
                    </a:cubicBezTo>
                    <a:cubicBezTo>
                      <a:pt x="7" y="5"/>
                      <a:pt x="7" y="5"/>
                      <a:pt x="8" y="5"/>
                    </a:cubicBezTo>
                    <a:cubicBezTo>
                      <a:pt x="8" y="5"/>
                      <a:pt x="8" y="5"/>
                      <a:pt x="8" y="5"/>
                    </a:cubicBezTo>
                    <a:cubicBezTo>
                      <a:pt x="8" y="5"/>
                      <a:pt x="8" y="5"/>
                      <a:pt x="8" y="4"/>
                    </a:cubicBezTo>
                    <a:cubicBezTo>
                      <a:pt x="7" y="4"/>
                      <a:pt x="8" y="4"/>
                      <a:pt x="7"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9" name="Freeform 48"/>
              <p:cNvSpPr>
                <a:spLocks/>
              </p:cNvSpPr>
              <p:nvPr/>
            </p:nvSpPr>
            <p:spPr bwMode="auto">
              <a:xfrm>
                <a:off x="1936752" y="2827339"/>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0" name="Freeform 49"/>
              <p:cNvSpPr>
                <a:spLocks/>
              </p:cNvSpPr>
              <p:nvPr/>
            </p:nvSpPr>
            <p:spPr bwMode="auto">
              <a:xfrm>
                <a:off x="2314577" y="34210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1" name="Freeform 50"/>
              <p:cNvSpPr>
                <a:spLocks/>
              </p:cNvSpPr>
              <p:nvPr/>
            </p:nvSpPr>
            <p:spPr bwMode="auto">
              <a:xfrm>
                <a:off x="2314577" y="3389314"/>
                <a:ext cx="346075" cy="400050"/>
              </a:xfrm>
              <a:custGeom>
                <a:avLst/>
                <a:gdLst>
                  <a:gd name="T0" fmla="*/ 31 w 32"/>
                  <a:gd name="T1" fmla="*/ 22 h 37"/>
                  <a:gd name="T2" fmla="*/ 29 w 32"/>
                  <a:gd name="T3" fmla="*/ 20 h 37"/>
                  <a:gd name="T4" fmla="*/ 29 w 32"/>
                  <a:gd name="T5" fmla="*/ 19 h 37"/>
                  <a:gd name="T6" fmla="*/ 25 w 32"/>
                  <a:gd name="T7" fmla="*/ 18 h 37"/>
                  <a:gd name="T8" fmla="*/ 25 w 32"/>
                  <a:gd name="T9" fmla="*/ 18 h 37"/>
                  <a:gd name="T10" fmla="*/ 24 w 32"/>
                  <a:gd name="T11" fmla="*/ 16 h 37"/>
                  <a:gd name="T12" fmla="*/ 24 w 32"/>
                  <a:gd name="T13" fmla="*/ 13 h 37"/>
                  <a:gd name="T14" fmla="*/ 23 w 32"/>
                  <a:gd name="T15" fmla="*/ 11 h 37"/>
                  <a:gd name="T16" fmla="*/ 20 w 32"/>
                  <a:gd name="T17" fmla="*/ 11 h 37"/>
                  <a:gd name="T18" fmla="*/ 19 w 32"/>
                  <a:gd name="T19" fmla="*/ 9 h 37"/>
                  <a:gd name="T20" fmla="*/ 16 w 32"/>
                  <a:gd name="T21" fmla="*/ 8 h 37"/>
                  <a:gd name="T22" fmla="*/ 14 w 32"/>
                  <a:gd name="T23" fmla="*/ 8 h 37"/>
                  <a:gd name="T24" fmla="*/ 13 w 32"/>
                  <a:gd name="T25" fmla="*/ 7 h 37"/>
                  <a:gd name="T26" fmla="*/ 11 w 32"/>
                  <a:gd name="T27" fmla="*/ 5 h 37"/>
                  <a:gd name="T28" fmla="*/ 11 w 32"/>
                  <a:gd name="T29" fmla="*/ 2 h 37"/>
                  <a:gd name="T30" fmla="*/ 11 w 32"/>
                  <a:gd name="T31" fmla="*/ 0 h 37"/>
                  <a:gd name="T32" fmla="*/ 9 w 32"/>
                  <a:gd name="T33" fmla="*/ 0 h 37"/>
                  <a:gd name="T34" fmla="*/ 7 w 32"/>
                  <a:gd name="T35" fmla="*/ 1 h 37"/>
                  <a:gd name="T36" fmla="*/ 6 w 32"/>
                  <a:gd name="T37" fmla="*/ 2 h 37"/>
                  <a:gd name="T38" fmla="*/ 4 w 32"/>
                  <a:gd name="T39" fmla="*/ 3 h 37"/>
                  <a:gd name="T40" fmla="*/ 2 w 32"/>
                  <a:gd name="T41" fmla="*/ 4 h 37"/>
                  <a:gd name="T42" fmla="*/ 1 w 32"/>
                  <a:gd name="T43" fmla="*/ 5 h 37"/>
                  <a:gd name="T44" fmla="*/ 2 w 32"/>
                  <a:gd name="T45" fmla="*/ 7 h 37"/>
                  <a:gd name="T46" fmla="*/ 3 w 32"/>
                  <a:gd name="T47" fmla="*/ 10 h 37"/>
                  <a:gd name="T48" fmla="*/ 3 w 32"/>
                  <a:gd name="T49" fmla="*/ 13 h 37"/>
                  <a:gd name="T50" fmla="*/ 2 w 32"/>
                  <a:gd name="T51" fmla="*/ 14 h 37"/>
                  <a:gd name="T52" fmla="*/ 2 w 32"/>
                  <a:gd name="T53" fmla="*/ 17 h 37"/>
                  <a:gd name="T54" fmla="*/ 3 w 32"/>
                  <a:gd name="T55" fmla="*/ 18 h 37"/>
                  <a:gd name="T56" fmla="*/ 3 w 32"/>
                  <a:gd name="T57" fmla="*/ 19 h 37"/>
                  <a:gd name="T58" fmla="*/ 3 w 32"/>
                  <a:gd name="T59" fmla="*/ 19 h 37"/>
                  <a:gd name="T60" fmla="*/ 3 w 32"/>
                  <a:gd name="T61" fmla="*/ 19 h 37"/>
                  <a:gd name="T62" fmla="*/ 2 w 32"/>
                  <a:gd name="T63" fmla="*/ 21 h 37"/>
                  <a:gd name="T64" fmla="*/ 3 w 32"/>
                  <a:gd name="T65" fmla="*/ 21 h 37"/>
                  <a:gd name="T66" fmla="*/ 5 w 32"/>
                  <a:gd name="T67" fmla="*/ 24 h 37"/>
                  <a:gd name="T68" fmla="*/ 8 w 32"/>
                  <a:gd name="T69" fmla="*/ 26 h 37"/>
                  <a:gd name="T70" fmla="*/ 8 w 32"/>
                  <a:gd name="T71" fmla="*/ 29 h 37"/>
                  <a:gd name="T72" fmla="*/ 10 w 32"/>
                  <a:gd name="T73" fmla="*/ 30 h 37"/>
                  <a:gd name="T74" fmla="*/ 10 w 32"/>
                  <a:gd name="T75" fmla="*/ 33 h 37"/>
                  <a:gd name="T76" fmla="*/ 9 w 32"/>
                  <a:gd name="T77" fmla="*/ 36 h 37"/>
                  <a:gd name="T78" fmla="*/ 10 w 32"/>
                  <a:gd name="T79" fmla="*/ 37 h 37"/>
                  <a:gd name="T80" fmla="*/ 11 w 32"/>
                  <a:gd name="T81" fmla="*/ 36 h 37"/>
                  <a:gd name="T82" fmla="*/ 14 w 32"/>
                  <a:gd name="T83" fmla="*/ 36 h 37"/>
                  <a:gd name="T84" fmla="*/ 16 w 32"/>
                  <a:gd name="T85" fmla="*/ 37 h 37"/>
                  <a:gd name="T86" fmla="*/ 17 w 32"/>
                  <a:gd name="T87" fmla="*/ 35 h 37"/>
                  <a:gd name="T88" fmla="*/ 19 w 32"/>
                  <a:gd name="T89" fmla="*/ 35 h 37"/>
                  <a:gd name="T90" fmla="*/ 20 w 32"/>
                  <a:gd name="T91" fmla="*/ 36 h 37"/>
                  <a:gd name="T92" fmla="*/ 20 w 32"/>
                  <a:gd name="T93" fmla="*/ 34 h 37"/>
                  <a:gd name="T94" fmla="*/ 21 w 32"/>
                  <a:gd name="T95" fmla="*/ 30 h 37"/>
                  <a:gd name="T96" fmla="*/ 23 w 32"/>
                  <a:gd name="T97" fmla="*/ 28 h 37"/>
                  <a:gd name="T98" fmla="*/ 26 w 32"/>
                  <a:gd name="T99" fmla="*/ 27 h 37"/>
                  <a:gd name="T100" fmla="*/ 30 w 32"/>
                  <a:gd name="T101" fmla="*/ 28 h 37"/>
                  <a:gd name="T102" fmla="*/ 31 w 32"/>
                  <a:gd name="T103" fmla="*/ 29 h 37"/>
                  <a:gd name="T104" fmla="*/ 31 w 32"/>
                  <a:gd name="T105" fmla="*/ 29 h 37"/>
                  <a:gd name="T106" fmla="*/ 32 w 32"/>
                  <a:gd name="T107" fmla="*/ 25 h 37"/>
                  <a:gd name="T108" fmla="*/ 31 w 32"/>
                  <a:gd name="T109"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37">
                    <a:moveTo>
                      <a:pt x="31" y="23"/>
                    </a:moveTo>
                    <a:cubicBezTo>
                      <a:pt x="31" y="23"/>
                      <a:pt x="31" y="22"/>
                      <a:pt x="31" y="22"/>
                    </a:cubicBezTo>
                    <a:cubicBezTo>
                      <a:pt x="31" y="22"/>
                      <a:pt x="30" y="22"/>
                      <a:pt x="29" y="22"/>
                    </a:cubicBezTo>
                    <a:cubicBezTo>
                      <a:pt x="29" y="21"/>
                      <a:pt x="29" y="21"/>
                      <a:pt x="29" y="20"/>
                    </a:cubicBezTo>
                    <a:cubicBezTo>
                      <a:pt x="29" y="20"/>
                      <a:pt x="30" y="20"/>
                      <a:pt x="29" y="19"/>
                    </a:cubicBezTo>
                    <a:cubicBezTo>
                      <a:pt x="29" y="19"/>
                      <a:pt x="29" y="19"/>
                      <a:pt x="29" y="19"/>
                    </a:cubicBezTo>
                    <a:cubicBezTo>
                      <a:pt x="28" y="19"/>
                      <a:pt x="27" y="19"/>
                      <a:pt x="26" y="19"/>
                    </a:cubicBezTo>
                    <a:cubicBezTo>
                      <a:pt x="25" y="18"/>
                      <a:pt x="25" y="18"/>
                      <a:pt x="25" y="18"/>
                    </a:cubicBezTo>
                    <a:cubicBezTo>
                      <a:pt x="25" y="18"/>
                      <a:pt x="25" y="18"/>
                      <a:pt x="25" y="18"/>
                    </a:cubicBezTo>
                    <a:cubicBezTo>
                      <a:pt x="25" y="18"/>
                      <a:pt x="25" y="18"/>
                      <a:pt x="25" y="18"/>
                    </a:cubicBezTo>
                    <a:cubicBezTo>
                      <a:pt x="25" y="17"/>
                      <a:pt x="25" y="17"/>
                      <a:pt x="25" y="16"/>
                    </a:cubicBezTo>
                    <a:cubicBezTo>
                      <a:pt x="24" y="16"/>
                      <a:pt x="24" y="16"/>
                      <a:pt x="24" y="16"/>
                    </a:cubicBezTo>
                    <a:cubicBezTo>
                      <a:pt x="23" y="15"/>
                      <a:pt x="24" y="14"/>
                      <a:pt x="24" y="14"/>
                    </a:cubicBezTo>
                    <a:cubicBezTo>
                      <a:pt x="24" y="13"/>
                      <a:pt x="24" y="13"/>
                      <a:pt x="24" y="13"/>
                    </a:cubicBezTo>
                    <a:cubicBezTo>
                      <a:pt x="24" y="13"/>
                      <a:pt x="24" y="12"/>
                      <a:pt x="23" y="12"/>
                    </a:cubicBezTo>
                    <a:cubicBezTo>
                      <a:pt x="23" y="11"/>
                      <a:pt x="23" y="11"/>
                      <a:pt x="23" y="11"/>
                    </a:cubicBezTo>
                    <a:cubicBezTo>
                      <a:pt x="22" y="11"/>
                      <a:pt x="22" y="11"/>
                      <a:pt x="22" y="11"/>
                    </a:cubicBezTo>
                    <a:cubicBezTo>
                      <a:pt x="21" y="11"/>
                      <a:pt x="21" y="11"/>
                      <a:pt x="20" y="11"/>
                    </a:cubicBezTo>
                    <a:cubicBezTo>
                      <a:pt x="20" y="11"/>
                      <a:pt x="20" y="10"/>
                      <a:pt x="20" y="10"/>
                    </a:cubicBezTo>
                    <a:cubicBezTo>
                      <a:pt x="19" y="10"/>
                      <a:pt x="19" y="10"/>
                      <a:pt x="19" y="9"/>
                    </a:cubicBezTo>
                    <a:cubicBezTo>
                      <a:pt x="18" y="9"/>
                      <a:pt x="18" y="9"/>
                      <a:pt x="17" y="9"/>
                    </a:cubicBezTo>
                    <a:cubicBezTo>
                      <a:pt x="17" y="8"/>
                      <a:pt x="17" y="8"/>
                      <a:pt x="16" y="8"/>
                    </a:cubicBezTo>
                    <a:cubicBezTo>
                      <a:pt x="16" y="8"/>
                      <a:pt x="15" y="8"/>
                      <a:pt x="15" y="8"/>
                    </a:cubicBezTo>
                    <a:cubicBezTo>
                      <a:pt x="15" y="8"/>
                      <a:pt x="15" y="8"/>
                      <a:pt x="14" y="8"/>
                    </a:cubicBezTo>
                    <a:cubicBezTo>
                      <a:pt x="14" y="8"/>
                      <a:pt x="14" y="8"/>
                      <a:pt x="13" y="8"/>
                    </a:cubicBezTo>
                    <a:cubicBezTo>
                      <a:pt x="13" y="7"/>
                      <a:pt x="13" y="7"/>
                      <a:pt x="13" y="7"/>
                    </a:cubicBezTo>
                    <a:cubicBezTo>
                      <a:pt x="12" y="6"/>
                      <a:pt x="12" y="7"/>
                      <a:pt x="11" y="6"/>
                    </a:cubicBezTo>
                    <a:cubicBezTo>
                      <a:pt x="11" y="6"/>
                      <a:pt x="11" y="5"/>
                      <a:pt x="11" y="5"/>
                    </a:cubicBezTo>
                    <a:cubicBezTo>
                      <a:pt x="11" y="4"/>
                      <a:pt x="11" y="4"/>
                      <a:pt x="11" y="3"/>
                    </a:cubicBezTo>
                    <a:cubicBezTo>
                      <a:pt x="11" y="3"/>
                      <a:pt x="11" y="2"/>
                      <a:pt x="11" y="2"/>
                    </a:cubicBezTo>
                    <a:cubicBezTo>
                      <a:pt x="11" y="1"/>
                      <a:pt x="11" y="1"/>
                      <a:pt x="11" y="0"/>
                    </a:cubicBezTo>
                    <a:cubicBezTo>
                      <a:pt x="11" y="0"/>
                      <a:pt x="11" y="0"/>
                      <a:pt x="11" y="0"/>
                    </a:cubicBezTo>
                    <a:cubicBezTo>
                      <a:pt x="11" y="0"/>
                      <a:pt x="10" y="0"/>
                      <a:pt x="10" y="0"/>
                    </a:cubicBezTo>
                    <a:cubicBezTo>
                      <a:pt x="10" y="0"/>
                      <a:pt x="10" y="0"/>
                      <a:pt x="9" y="0"/>
                    </a:cubicBezTo>
                    <a:cubicBezTo>
                      <a:pt x="9" y="0"/>
                      <a:pt x="9" y="0"/>
                      <a:pt x="8" y="0"/>
                    </a:cubicBezTo>
                    <a:cubicBezTo>
                      <a:pt x="8" y="0"/>
                      <a:pt x="8" y="0"/>
                      <a:pt x="7" y="1"/>
                    </a:cubicBezTo>
                    <a:cubicBezTo>
                      <a:pt x="7" y="1"/>
                      <a:pt x="7" y="2"/>
                      <a:pt x="6" y="2"/>
                    </a:cubicBezTo>
                    <a:cubicBezTo>
                      <a:pt x="6" y="2"/>
                      <a:pt x="6" y="2"/>
                      <a:pt x="6" y="2"/>
                    </a:cubicBezTo>
                    <a:cubicBezTo>
                      <a:pt x="5" y="2"/>
                      <a:pt x="5" y="2"/>
                      <a:pt x="4" y="2"/>
                    </a:cubicBezTo>
                    <a:cubicBezTo>
                      <a:pt x="4" y="3"/>
                      <a:pt x="4" y="3"/>
                      <a:pt x="4" y="3"/>
                    </a:cubicBezTo>
                    <a:cubicBezTo>
                      <a:pt x="4" y="3"/>
                      <a:pt x="4" y="3"/>
                      <a:pt x="3" y="4"/>
                    </a:cubicBezTo>
                    <a:cubicBezTo>
                      <a:pt x="3" y="4"/>
                      <a:pt x="2" y="4"/>
                      <a:pt x="2" y="4"/>
                    </a:cubicBezTo>
                    <a:cubicBezTo>
                      <a:pt x="1" y="4"/>
                      <a:pt x="1" y="4"/>
                      <a:pt x="0" y="3"/>
                    </a:cubicBezTo>
                    <a:cubicBezTo>
                      <a:pt x="1" y="4"/>
                      <a:pt x="1" y="4"/>
                      <a:pt x="1" y="5"/>
                    </a:cubicBezTo>
                    <a:cubicBezTo>
                      <a:pt x="1" y="5"/>
                      <a:pt x="1" y="5"/>
                      <a:pt x="1" y="6"/>
                    </a:cubicBezTo>
                    <a:cubicBezTo>
                      <a:pt x="2" y="6"/>
                      <a:pt x="2" y="6"/>
                      <a:pt x="2" y="7"/>
                    </a:cubicBezTo>
                    <a:cubicBezTo>
                      <a:pt x="2" y="8"/>
                      <a:pt x="2" y="8"/>
                      <a:pt x="2" y="8"/>
                    </a:cubicBezTo>
                    <a:cubicBezTo>
                      <a:pt x="2" y="9"/>
                      <a:pt x="3" y="9"/>
                      <a:pt x="3" y="10"/>
                    </a:cubicBezTo>
                    <a:cubicBezTo>
                      <a:pt x="2" y="11"/>
                      <a:pt x="2" y="11"/>
                      <a:pt x="2" y="11"/>
                    </a:cubicBezTo>
                    <a:cubicBezTo>
                      <a:pt x="2" y="12"/>
                      <a:pt x="2" y="12"/>
                      <a:pt x="3" y="13"/>
                    </a:cubicBezTo>
                    <a:cubicBezTo>
                      <a:pt x="3" y="13"/>
                      <a:pt x="3" y="13"/>
                      <a:pt x="3" y="14"/>
                    </a:cubicBezTo>
                    <a:cubicBezTo>
                      <a:pt x="3" y="14"/>
                      <a:pt x="3" y="14"/>
                      <a:pt x="2" y="14"/>
                    </a:cubicBezTo>
                    <a:cubicBezTo>
                      <a:pt x="2" y="15"/>
                      <a:pt x="2" y="15"/>
                      <a:pt x="2" y="16"/>
                    </a:cubicBezTo>
                    <a:cubicBezTo>
                      <a:pt x="2" y="16"/>
                      <a:pt x="2" y="16"/>
                      <a:pt x="2" y="17"/>
                    </a:cubicBezTo>
                    <a:cubicBezTo>
                      <a:pt x="3" y="17"/>
                      <a:pt x="3" y="17"/>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20"/>
                    </a:cubicBezTo>
                    <a:cubicBezTo>
                      <a:pt x="3" y="20"/>
                      <a:pt x="2" y="20"/>
                      <a:pt x="2" y="21"/>
                    </a:cubicBezTo>
                    <a:cubicBezTo>
                      <a:pt x="2" y="21"/>
                      <a:pt x="2" y="21"/>
                      <a:pt x="2" y="21"/>
                    </a:cubicBezTo>
                    <a:cubicBezTo>
                      <a:pt x="3" y="21"/>
                      <a:pt x="3" y="21"/>
                      <a:pt x="3" y="21"/>
                    </a:cubicBezTo>
                    <a:cubicBezTo>
                      <a:pt x="4" y="22"/>
                      <a:pt x="4" y="22"/>
                      <a:pt x="4" y="22"/>
                    </a:cubicBezTo>
                    <a:cubicBezTo>
                      <a:pt x="4" y="23"/>
                      <a:pt x="5" y="23"/>
                      <a:pt x="5" y="24"/>
                    </a:cubicBezTo>
                    <a:cubicBezTo>
                      <a:pt x="6" y="24"/>
                      <a:pt x="6" y="25"/>
                      <a:pt x="7" y="25"/>
                    </a:cubicBezTo>
                    <a:cubicBezTo>
                      <a:pt x="8" y="25"/>
                      <a:pt x="7" y="25"/>
                      <a:pt x="8" y="26"/>
                    </a:cubicBezTo>
                    <a:cubicBezTo>
                      <a:pt x="8" y="27"/>
                      <a:pt x="8" y="26"/>
                      <a:pt x="8" y="27"/>
                    </a:cubicBezTo>
                    <a:cubicBezTo>
                      <a:pt x="8" y="28"/>
                      <a:pt x="8" y="28"/>
                      <a:pt x="8" y="29"/>
                    </a:cubicBezTo>
                    <a:cubicBezTo>
                      <a:pt x="9" y="29"/>
                      <a:pt x="9" y="29"/>
                      <a:pt x="9" y="29"/>
                    </a:cubicBezTo>
                    <a:cubicBezTo>
                      <a:pt x="10" y="30"/>
                      <a:pt x="10" y="30"/>
                      <a:pt x="10" y="30"/>
                    </a:cubicBezTo>
                    <a:cubicBezTo>
                      <a:pt x="10" y="31"/>
                      <a:pt x="10" y="31"/>
                      <a:pt x="10" y="32"/>
                    </a:cubicBezTo>
                    <a:cubicBezTo>
                      <a:pt x="10" y="32"/>
                      <a:pt x="10" y="32"/>
                      <a:pt x="10" y="33"/>
                    </a:cubicBezTo>
                    <a:cubicBezTo>
                      <a:pt x="9" y="33"/>
                      <a:pt x="9" y="34"/>
                      <a:pt x="9" y="34"/>
                    </a:cubicBezTo>
                    <a:cubicBezTo>
                      <a:pt x="9" y="35"/>
                      <a:pt x="9" y="35"/>
                      <a:pt x="9" y="36"/>
                    </a:cubicBezTo>
                    <a:cubicBezTo>
                      <a:pt x="10" y="36"/>
                      <a:pt x="10" y="36"/>
                      <a:pt x="10" y="37"/>
                    </a:cubicBezTo>
                    <a:cubicBezTo>
                      <a:pt x="10" y="37"/>
                      <a:pt x="10" y="37"/>
                      <a:pt x="10" y="37"/>
                    </a:cubicBezTo>
                    <a:cubicBezTo>
                      <a:pt x="10" y="36"/>
                      <a:pt x="10" y="36"/>
                      <a:pt x="11" y="36"/>
                    </a:cubicBezTo>
                    <a:cubicBezTo>
                      <a:pt x="11" y="36"/>
                      <a:pt x="11" y="36"/>
                      <a:pt x="11" y="36"/>
                    </a:cubicBezTo>
                    <a:cubicBezTo>
                      <a:pt x="11" y="35"/>
                      <a:pt x="12" y="35"/>
                      <a:pt x="12" y="35"/>
                    </a:cubicBezTo>
                    <a:cubicBezTo>
                      <a:pt x="13" y="35"/>
                      <a:pt x="13" y="36"/>
                      <a:pt x="14" y="36"/>
                    </a:cubicBezTo>
                    <a:cubicBezTo>
                      <a:pt x="14" y="36"/>
                      <a:pt x="14" y="36"/>
                      <a:pt x="15" y="36"/>
                    </a:cubicBezTo>
                    <a:cubicBezTo>
                      <a:pt x="15" y="36"/>
                      <a:pt x="15" y="37"/>
                      <a:pt x="16" y="37"/>
                    </a:cubicBezTo>
                    <a:cubicBezTo>
                      <a:pt x="16" y="37"/>
                      <a:pt x="16" y="36"/>
                      <a:pt x="16" y="36"/>
                    </a:cubicBezTo>
                    <a:cubicBezTo>
                      <a:pt x="16" y="36"/>
                      <a:pt x="17" y="36"/>
                      <a:pt x="17" y="35"/>
                    </a:cubicBezTo>
                    <a:cubicBezTo>
                      <a:pt x="18" y="35"/>
                      <a:pt x="18" y="35"/>
                      <a:pt x="18" y="35"/>
                    </a:cubicBezTo>
                    <a:cubicBezTo>
                      <a:pt x="19" y="35"/>
                      <a:pt x="19" y="35"/>
                      <a:pt x="19" y="35"/>
                    </a:cubicBezTo>
                    <a:cubicBezTo>
                      <a:pt x="20" y="36"/>
                      <a:pt x="20" y="36"/>
                      <a:pt x="20" y="36"/>
                    </a:cubicBezTo>
                    <a:cubicBezTo>
                      <a:pt x="20" y="36"/>
                      <a:pt x="20" y="36"/>
                      <a:pt x="20" y="36"/>
                    </a:cubicBezTo>
                    <a:cubicBezTo>
                      <a:pt x="20" y="35"/>
                      <a:pt x="20" y="35"/>
                      <a:pt x="20" y="35"/>
                    </a:cubicBezTo>
                    <a:cubicBezTo>
                      <a:pt x="20" y="35"/>
                      <a:pt x="20" y="34"/>
                      <a:pt x="20" y="34"/>
                    </a:cubicBezTo>
                    <a:cubicBezTo>
                      <a:pt x="20" y="33"/>
                      <a:pt x="20" y="33"/>
                      <a:pt x="20" y="32"/>
                    </a:cubicBezTo>
                    <a:cubicBezTo>
                      <a:pt x="20" y="31"/>
                      <a:pt x="20" y="31"/>
                      <a:pt x="21" y="30"/>
                    </a:cubicBezTo>
                    <a:cubicBezTo>
                      <a:pt x="21" y="29"/>
                      <a:pt x="21" y="29"/>
                      <a:pt x="22" y="29"/>
                    </a:cubicBezTo>
                    <a:cubicBezTo>
                      <a:pt x="22" y="28"/>
                      <a:pt x="23" y="28"/>
                      <a:pt x="23" y="28"/>
                    </a:cubicBezTo>
                    <a:cubicBezTo>
                      <a:pt x="24" y="28"/>
                      <a:pt x="24" y="28"/>
                      <a:pt x="25" y="28"/>
                    </a:cubicBezTo>
                    <a:cubicBezTo>
                      <a:pt x="25" y="28"/>
                      <a:pt x="26" y="27"/>
                      <a:pt x="26" y="27"/>
                    </a:cubicBezTo>
                    <a:cubicBezTo>
                      <a:pt x="27" y="27"/>
                      <a:pt x="28" y="27"/>
                      <a:pt x="28" y="28"/>
                    </a:cubicBezTo>
                    <a:cubicBezTo>
                      <a:pt x="29" y="28"/>
                      <a:pt x="29" y="28"/>
                      <a:pt x="30" y="28"/>
                    </a:cubicBezTo>
                    <a:cubicBezTo>
                      <a:pt x="30" y="29"/>
                      <a:pt x="30" y="29"/>
                      <a:pt x="31" y="29"/>
                    </a:cubicBezTo>
                    <a:cubicBezTo>
                      <a:pt x="31" y="29"/>
                      <a:pt x="31" y="29"/>
                      <a:pt x="31" y="29"/>
                    </a:cubicBezTo>
                    <a:cubicBezTo>
                      <a:pt x="31" y="29"/>
                      <a:pt x="31" y="30"/>
                      <a:pt x="32" y="29"/>
                    </a:cubicBezTo>
                    <a:cubicBezTo>
                      <a:pt x="32" y="29"/>
                      <a:pt x="31" y="29"/>
                      <a:pt x="31" y="29"/>
                    </a:cubicBezTo>
                    <a:cubicBezTo>
                      <a:pt x="31" y="28"/>
                      <a:pt x="31" y="28"/>
                      <a:pt x="32" y="27"/>
                    </a:cubicBezTo>
                    <a:cubicBezTo>
                      <a:pt x="32" y="26"/>
                      <a:pt x="32" y="26"/>
                      <a:pt x="32" y="25"/>
                    </a:cubicBezTo>
                    <a:cubicBezTo>
                      <a:pt x="32" y="24"/>
                      <a:pt x="32" y="24"/>
                      <a:pt x="32" y="24"/>
                    </a:cubicBezTo>
                    <a:cubicBezTo>
                      <a:pt x="32" y="23"/>
                      <a:pt x="32" y="23"/>
                      <a:pt x="31" y="2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2" name="Freeform 51"/>
              <p:cNvSpPr>
                <a:spLocks/>
              </p:cNvSpPr>
              <p:nvPr/>
            </p:nvSpPr>
            <p:spPr bwMode="auto">
              <a:xfrm>
                <a:off x="5348289" y="2492376"/>
                <a:ext cx="292100" cy="193675"/>
              </a:xfrm>
              <a:custGeom>
                <a:avLst/>
                <a:gdLst>
                  <a:gd name="T0" fmla="*/ 23 w 27"/>
                  <a:gd name="T1" fmla="*/ 2 h 18"/>
                  <a:gd name="T2" fmla="*/ 22 w 27"/>
                  <a:gd name="T3" fmla="*/ 0 h 18"/>
                  <a:gd name="T4" fmla="*/ 22 w 27"/>
                  <a:gd name="T5" fmla="*/ 0 h 18"/>
                  <a:gd name="T6" fmla="*/ 21 w 27"/>
                  <a:gd name="T7" fmla="*/ 1 h 18"/>
                  <a:gd name="T8" fmla="*/ 18 w 27"/>
                  <a:gd name="T9" fmla="*/ 2 h 18"/>
                  <a:gd name="T10" fmla="*/ 16 w 27"/>
                  <a:gd name="T11" fmla="*/ 2 h 18"/>
                  <a:gd name="T12" fmla="*/ 13 w 27"/>
                  <a:gd name="T13" fmla="*/ 3 h 18"/>
                  <a:gd name="T14" fmla="*/ 11 w 27"/>
                  <a:gd name="T15" fmla="*/ 4 h 18"/>
                  <a:gd name="T16" fmla="*/ 11 w 27"/>
                  <a:gd name="T17" fmla="*/ 5 h 18"/>
                  <a:gd name="T18" fmla="*/ 10 w 27"/>
                  <a:gd name="T19" fmla="*/ 7 h 18"/>
                  <a:gd name="T20" fmla="*/ 9 w 27"/>
                  <a:gd name="T21" fmla="*/ 8 h 18"/>
                  <a:gd name="T22" fmla="*/ 8 w 27"/>
                  <a:gd name="T23" fmla="*/ 9 h 18"/>
                  <a:gd name="T24" fmla="*/ 8 w 27"/>
                  <a:gd name="T25" fmla="*/ 9 h 18"/>
                  <a:gd name="T26" fmla="*/ 7 w 27"/>
                  <a:gd name="T27" fmla="*/ 7 h 18"/>
                  <a:gd name="T28" fmla="*/ 6 w 27"/>
                  <a:gd name="T29" fmla="*/ 6 h 18"/>
                  <a:gd name="T30" fmla="*/ 5 w 27"/>
                  <a:gd name="T31" fmla="*/ 6 h 18"/>
                  <a:gd name="T32" fmla="*/ 4 w 27"/>
                  <a:gd name="T33" fmla="*/ 5 h 18"/>
                  <a:gd name="T34" fmla="*/ 2 w 27"/>
                  <a:gd name="T35" fmla="*/ 5 h 18"/>
                  <a:gd name="T36" fmla="*/ 0 w 27"/>
                  <a:gd name="T37" fmla="*/ 5 h 18"/>
                  <a:gd name="T38" fmla="*/ 0 w 27"/>
                  <a:gd name="T39" fmla="*/ 5 h 18"/>
                  <a:gd name="T40" fmla="*/ 0 w 27"/>
                  <a:gd name="T41" fmla="*/ 6 h 18"/>
                  <a:gd name="T42" fmla="*/ 1 w 27"/>
                  <a:gd name="T43" fmla="*/ 6 h 18"/>
                  <a:gd name="T44" fmla="*/ 2 w 27"/>
                  <a:gd name="T45" fmla="*/ 8 h 18"/>
                  <a:gd name="T46" fmla="*/ 2 w 27"/>
                  <a:gd name="T47" fmla="*/ 8 h 18"/>
                  <a:gd name="T48" fmla="*/ 1 w 27"/>
                  <a:gd name="T49" fmla="*/ 9 h 18"/>
                  <a:gd name="T50" fmla="*/ 1 w 27"/>
                  <a:gd name="T51" fmla="*/ 10 h 18"/>
                  <a:gd name="T52" fmla="*/ 1 w 27"/>
                  <a:gd name="T53" fmla="*/ 11 h 18"/>
                  <a:gd name="T54" fmla="*/ 2 w 27"/>
                  <a:gd name="T55" fmla="*/ 12 h 18"/>
                  <a:gd name="T56" fmla="*/ 2 w 27"/>
                  <a:gd name="T57" fmla="*/ 13 h 18"/>
                  <a:gd name="T58" fmla="*/ 2 w 27"/>
                  <a:gd name="T59" fmla="*/ 15 h 18"/>
                  <a:gd name="T60" fmla="*/ 3 w 27"/>
                  <a:gd name="T61" fmla="*/ 16 h 18"/>
                  <a:gd name="T62" fmla="*/ 2 w 27"/>
                  <a:gd name="T63" fmla="*/ 17 h 18"/>
                  <a:gd name="T64" fmla="*/ 3 w 27"/>
                  <a:gd name="T65" fmla="*/ 18 h 18"/>
                  <a:gd name="T66" fmla="*/ 4 w 27"/>
                  <a:gd name="T67" fmla="*/ 18 h 18"/>
                  <a:gd name="T68" fmla="*/ 6 w 27"/>
                  <a:gd name="T69" fmla="*/ 18 h 18"/>
                  <a:gd name="T70" fmla="*/ 7 w 27"/>
                  <a:gd name="T71" fmla="*/ 18 h 18"/>
                  <a:gd name="T72" fmla="*/ 8 w 27"/>
                  <a:gd name="T73" fmla="*/ 17 h 18"/>
                  <a:gd name="T74" fmla="*/ 9 w 27"/>
                  <a:gd name="T75" fmla="*/ 16 h 18"/>
                  <a:gd name="T76" fmla="*/ 11 w 27"/>
                  <a:gd name="T77" fmla="*/ 16 h 18"/>
                  <a:gd name="T78" fmla="*/ 12 w 27"/>
                  <a:gd name="T79" fmla="*/ 16 h 18"/>
                  <a:gd name="T80" fmla="*/ 13 w 27"/>
                  <a:gd name="T81" fmla="*/ 15 h 18"/>
                  <a:gd name="T82" fmla="*/ 14 w 27"/>
                  <a:gd name="T83" fmla="*/ 15 h 18"/>
                  <a:gd name="T84" fmla="*/ 15 w 27"/>
                  <a:gd name="T85" fmla="*/ 15 h 18"/>
                  <a:gd name="T86" fmla="*/ 15 w 27"/>
                  <a:gd name="T87" fmla="*/ 15 h 18"/>
                  <a:gd name="T88" fmla="*/ 17 w 27"/>
                  <a:gd name="T89" fmla="*/ 14 h 18"/>
                  <a:gd name="T90" fmla="*/ 17 w 27"/>
                  <a:gd name="T91" fmla="*/ 13 h 18"/>
                  <a:gd name="T92" fmla="*/ 18 w 27"/>
                  <a:gd name="T93" fmla="*/ 13 h 18"/>
                  <a:gd name="T94" fmla="*/ 19 w 27"/>
                  <a:gd name="T95" fmla="*/ 12 h 18"/>
                  <a:gd name="T96" fmla="*/ 21 w 27"/>
                  <a:gd name="T97" fmla="*/ 12 h 18"/>
                  <a:gd name="T98" fmla="*/ 22 w 27"/>
                  <a:gd name="T99" fmla="*/ 11 h 18"/>
                  <a:gd name="T100" fmla="*/ 24 w 27"/>
                  <a:gd name="T101" fmla="*/ 11 h 18"/>
                  <a:gd name="T102" fmla="*/ 25 w 27"/>
                  <a:gd name="T103" fmla="*/ 10 h 18"/>
                  <a:gd name="T104" fmla="*/ 25 w 27"/>
                  <a:gd name="T105" fmla="*/ 10 h 18"/>
                  <a:gd name="T106" fmla="*/ 25 w 27"/>
                  <a:gd name="T107" fmla="*/ 8 h 18"/>
                  <a:gd name="T108" fmla="*/ 26 w 27"/>
                  <a:gd name="T109" fmla="*/ 7 h 18"/>
                  <a:gd name="T110" fmla="*/ 26 w 27"/>
                  <a:gd name="T111" fmla="*/ 7 h 18"/>
                  <a:gd name="T112" fmla="*/ 26 w 27"/>
                  <a:gd name="T113" fmla="*/ 7 h 18"/>
                  <a:gd name="T114" fmla="*/ 27 w 27"/>
                  <a:gd name="T115" fmla="*/ 7 h 18"/>
                  <a:gd name="T116" fmla="*/ 24 w 27"/>
                  <a:gd name="T117" fmla="*/ 4 h 18"/>
                  <a:gd name="T118" fmla="*/ 23 w 27"/>
                  <a:gd name="T11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 h="18">
                    <a:moveTo>
                      <a:pt x="23" y="2"/>
                    </a:moveTo>
                    <a:cubicBezTo>
                      <a:pt x="23" y="1"/>
                      <a:pt x="22" y="1"/>
                      <a:pt x="22" y="0"/>
                    </a:cubicBezTo>
                    <a:cubicBezTo>
                      <a:pt x="22" y="0"/>
                      <a:pt x="22" y="0"/>
                      <a:pt x="22" y="0"/>
                    </a:cubicBezTo>
                    <a:cubicBezTo>
                      <a:pt x="21" y="1"/>
                      <a:pt x="21" y="1"/>
                      <a:pt x="21" y="1"/>
                    </a:cubicBezTo>
                    <a:cubicBezTo>
                      <a:pt x="20" y="1"/>
                      <a:pt x="19" y="1"/>
                      <a:pt x="18" y="2"/>
                    </a:cubicBezTo>
                    <a:cubicBezTo>
                      <a:pt x="17" y="2"/>
                      <a:pt x="17" y="2"/>
                      <a:pt x="16" y="2"/>
                    </a:cubicBezTo>
                    <a:cubicBezTo>
                      <a:pt x="15" y="3"/>
                      <a:pt x="14" y="3"/>
                      <a:pt x="13" y="3"/>
                    </a:cubicBezTo>
                    <a:cubicBezTo>
                      <a:pt x="12" y="4"/>
                      <a:pt x="12" y="3"/>
                      <a:pt x="11" y="4"/>
                    </a:cubicBezTo>
                    <a:cubicBezTo>
                      <a:pt x="11" y="4"/>
                      <a:pt x="11" y="5"/>
                      <a:pt x="11" y="5"/>
                    </a:cubicBezTo>
                    <a:cubicBezTo>
                      <a:pt x="10" y="6"/>
                      <a:pt x="10" y="6"/>
                      <a:pt x="10" y="7"/>
                    </a:cubicBezTo>
                    <a:cubicBezTo>
                      <a:pt x="10" y="7"/>
                      <a:pt x="10" y="8"/>
                      <a:pt x="9" y="8"/>
                    </a:cubicBezTo>
                    <a:cubicBezTo>
                      <a:pt x="9" y="9"/>
                      <a:pt x="9" y="9"/>
                      <a:pt x="8" y="9"/>
                    </a:cubicBezTo>
                    <a:cubicBezTo>
                      <a:pt x="8" y="9"/>
                      <a:pt x="8" y="9"/>
                      <a:pt x="8" y="9"/>
                    </a:cubicBezTo>
                    <a:cubicBezTo>
                      <a:pt x="8" y="8"/>
                      <a:pt x="8" y="8"/>
                      <a:pt x="7" y="7"/>
                    </a:cubicBezTo>
                    <a:cubicBezTo>
                      <a:pt x="7" y="7"/>
                      <a:pt x="7" y="6"/>
                      <a:pt x="6" y="6"/>
                    </a:cubicBezTo>
                    <a:cubicBezTo>
                      <a:pt x="6" y="6"/>
                      <a:pt x="6" y="6"/>
                      <a:pt x="5" y="6"/>
                    </a:cubicBezTo>
                    <a:cubicBezTo>
                      <a:pt x="5" y="6"/>
                      <a:pt x="5" y="5"/>
                      <a:pt x="4" y="5"/>
                    </a:cubicBezTo>
                    <a:cubicBezTo>
                      <a:pt x="4" y="5"/>
                      <a:pt x="3" y="5"/>
                      <a:pt x="2" y="5"/>
                    </a:cubicBezTo>
                    <a:cubicBezTo>
                      <a:pt x="1" y="5"/>
                      <a:pt x="1" y="5"/>
                      <a:pt x="0" y="5"/>
                    </a:cubicBezTo>
                    <a:cubicBezTo>
                      <a:pt x="0" y="5"/>
                      <a:pt x="0" y="5"/>
                      <a:pt x="0" y="5"/>
                    </a:cubicBezTo>
                    <a:cubicBezTo>
                      <a:pt x="0" y="6"/>
                      <a:pt x="0" y="6"/>
                      <a:pt x="0" y="6"/>
                    </a:cubicBezTo>
                    <a:cubicBezTo>
                      <a:pt x="0" y="6"/>
                      <a:pt x="1" y="6"/>
                      <a:pt x="1" y="6"/>
                    </a:cubicBezTo>
                    <a:cubicBezTo>
                      <a:pt x="1" y="7"/>
                      <a:pt x="1" y="7"/>
                      <a:pt x="2" y="8"/>
                    </a:cubicBezTo>
                    <a:cubicBezTo>
                      <a:pt x="2" y="8"/>
                      <a:pt x="2" y="8"/>
                      <a:pt x="2" y="8"/>
                    </a:cubicBezTo>
                    <a:cubicBezTo>
                      <a:pt x="1" y="9"/>
                      <a:pt x="1" y="9"/>
                      <a:pt x="1" y="9"/>
                    </a:cubicBezTo>
                    <a:cubicBezTo>
                      <a:pt x="0" y="9"/>
                      <a:pt x="0" y="10"/>
                      <a:pt x="1" y="10"/>
                    </a:cubicBezTo>
                    <a:cubicBezTo>
                      <a:pt x="1" y="11"/>
                      <a:pt x="1" y="11"/>
                      <a:pt x="1" y="11"/>
                    </a:cubicBezTo>
                    <a:cubicBezTo>
                      <a:pt x="1" y="12"/>
                      <a:pt x="1" y="12"/>
                      <a:pt x="2" y="12"/>
                    </a:cubicBezTo>
                    <a:cubicBezTo>
                      <a:pt x="2" y="13"/>
                      <a:pt x="2" y="13"/>
                      <a:pt x="2" y="13"/>
                    </a:cubicBezTo>
                    <a:cubicBezTo>
                      <a:pt x="2" y="14"/>
                      <a:pt x="2" y="14"/>
                      <a:pt x="2" y="15"/>
                    </a:cubicBezTo>
                    <a:cubicBezTo>
                      <a:pt x="2" y="15"/>
                      <a:pt x="3" y="15"/>
                      <a:pt x="3" y="16"/>
                    </a:cubicBezTo>
                    <a:cubicBezTo>
                      <a:pt x="3" y="16"/>
                      <a:pt x="2" y="17"/>
                      <a:pt x="2" y="17"/>
                    </a:cubicBezTo>
                    <a:cubicBezTo>
                      <a:pt x="3" y="18"/>
                      <a:pt x="3" y="18"/>
                      <a:pt x="3" y="18"/>
                    </a:cubicBezTo>
                    <a:cubicBezTo>
                      <a:pt x="4" y="18"/>
                      <a:pt x="4" y="18"/>
                      <a:pt x="4" y="18"/>
                    </a:cubicBezTo>
                    <a:cubicBezTo>
                      <a:pt x="5" y="18"/>
                      <a:pt x="5" y="18"/>
                      <a:pt x="6" y="18"/>
                    </a:cubicBezTo>
                    <a:cubicBezTo>
                      <a:pt x="6" y="18"/>
                      <a:pt x="6" y="18"/>
                      <a:pt x="7" y="18"/>
                    </a:cubicBezTo>
                    <a:cubicBezTo>
                      <a:pt x="8" y="17"/>
                      <a:pt x="8" y="17"/>
                      <a:pt x="8" y="17"/>
                    </a:cubicBezTo>
                    <a:cubicBezTo>
                      <a:pt x="9" y="17"/>
                      <a:pt x="9" y="17"/>
                      <a:pt x="9" y="16"/>
                    </a:cubicBezTo>
                    <a:cubicBezTo>
                      <a:pt x="10" y="16"/>
                      <a:pt x="10" y="16"/>
                      <a:pt x="11" y="16"/>
                    </a:cubicBezTo>
                    <a:cubicBezTo>
                      <a:pt x="11" y="16"/>
                      <a:pt x="11" y="16"/>
                      <a:pt x="12" y="16"/>
                    </a:cubicBezTo>
                    <a:cubicBezTo>
                      <a:pt x="12" y="16"/>
                      <a:pt x="13" y="16"/>
                      <a:pt x="13" y="15"/>
                    </a:cubicBezTo>
                    <a:cubicBezTo>
                      <a:pt x="14" y="15"/>
                      <a:pt x="14" y="14"/>
                      <a:pt x="14" y="15"/>
                    </a:cubicBezTo>
                    <a:cubicBezTo>
                      <a:pt x="14" y="15"/>
                      <a:pt x="14" y="15"/>
                      <a:pt x="15" y="15"/>
                    </a:cubicBezTo>
                    <a:cubicBezTo>
                      <a:pt x="15" y="15"/>
                      <a:pt x="15" y="15"/>
                      <a:pt x="15" y="15"/>
                    </a:cubicBezTo>
                    <a:cubicBezTo>
                      <a:pt x="16" y="15"/>
                      <a:pt x="16" y="15"/>
                      <a:pt x="17" y="14"/>
                    </a:cubicBezTo>
                    <a:cubicBezTo>
                      <a:pt x="17" y="14"/>
                      <a:pt x="17" y="14"/>
                      <a:pt x="17" y="13"/>
                    </a:cubicBezTo>
                    <a:cubicBezTo>
                      <a:pt x="18" y="13"/>
                      <a:pt x="18" y="13"/>
                      <a:pt x="18" y="13"/>
                    </a:cubicBezTo>
                    <a:cubicBezTo>
                      <a:pt x="19" y="13"/>
                      <a:pt x="19" y="13"/>
                      <a:pt x="19" y="12"/>
                    </a:cubicBezTo>
                    <a:cubicBezTo>
                      <a:pt x="20" y="12"/>
                      <a:pt x="20" y="12"/>
                      <a:pt x="21" y="12"/>
                    </a:cubicBezTo>
                    <a:cubicBezTo>
                      <a:pt x="21" y="12"/>
                      <a:pt x="22" y="12"/>
                      <a:pt x="22" y="11"/>
                    </a:cubicBezTo>
                    <a:cubicBezTo>
                      <a:pt x="23" y="11"/>
                      <a:pt x="23" y="11"/>
                      <a:pt x="24" y="11"/>
                    </a:cubicBezTo>
                    <a:cubicBezTo>
                      <a:pt x="24" y="11"/>
                      <a:pt x="24" y="11"/>
                      <a:pt x="25" y="10"/>
                    </a:cubicBezTo>
                    <a:cubicBezTo>
                      <a:pt x="25" y="10"/>
                      <a:pt x="25" y="10"/>
                      <a:pt x="25" y="10"/>
                    </a:cubicBezTo>
                    <a:cubicBezTo>
                      <a:pt x="25" y="9"/>
                      <a:pt x="24" y="9"/>
                      <a:pt x="25" y="8"/>
                    </a:cubicBezTo>
                    <a:cubicBezTo>
                      <a:pt x="25" y="8"/>
                      <a:pt x="25" y="8"/>
                      <a:pt x="26" y="7"/>
                    </a:cubicBezTo>
                    <a:cubicBezTo>
                      <a:pt x="26" y="7"/>
                      <a:pt x="26" y="7"/>
                      <a:pt x="26" y="7"/>
                    </a:cubicBezTo>
                    <a:cubicBezTo>
                      <a:pt x="26" y="7"/>
                      <a:pt x="26" y="7"/>
                      <a:pt x="26" y="7"/>
                    </a:cubicBezTo>
                    <a:cubicBezTo>
                      <a:pt x="27" y="7"/>
                      <a:pt x="27" y="7"/>
                      <a:pt x="27" y="7"/>
                    </a:cubicBezTo>
                    <a:cubicBezTo>
                      <a:pt x="26" y="6"/>
                      <a:pt x="25" y="5"/>
                      <a:pt x="24" y="4"/>
                    </a:cubicBezTo>
                    <a:cubicBezTo>
                      <a:pt x="24" y="3"/>
                      <a:pt x="24" y="3"/>
                      <a:pt x="2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3" name="Freeform 52"/>
              <p:cNvSpPr>
                <a:spLocks/>
              </p:cNvSpPr>
              <p:nvPr/>
            </p:nvSpPr>
            <p:spPr bwMode="auto">
              <a:xfrm>
                <a:off x="3729039" y="2557464"/>
                <a:ext cx="161925" cy="139700"/>
              </a:xfrm>
              <a:custGeom>
                <a:avLst/>
                <a:gdLst>
                  <a:gd name="T0" fmla="*/ 14 w 15"/>
                  <a:gd name="T1" fmla="*/ 10 h 13"/>
                  <a:gd name="T2" fmla="*/ 13 w 15"/>
                  <a:gd name="T3" fmla="*/ 10 h 13"/>
                  <a:gd name="T4" fmla="*/ 13 w 15"/>
                  <a:gd name="T5" fmla="*/ 9 h 13"/>
                  <a:gd name="T6" fmla="*/ 13 w 15"/>
                  <a:gd name="T7" fmla="*/ 8 h 13"/>
                  <a:gd name="T8" fmla="*/ 13 w 15"/>
                  <a:gd name="T9" fmla="*/ 7 h 13"/>
                  <a:gd name="T10" fmla="*/ 13 w 15"/>
                  <a:gd name="T11" fmla="*/ 6 h 13"/>
                  <a:gd name="T12" fmla="*/ 12 w 15"/>
                  <a:gd name="T13" fmla="*/ 5 h 13"/>
                  <a:gd name="T14" fmla="*/ 11 w 15"/>
                  <a:gd name="T15" fmla="*/ 4 h 13"/>
                  <a:gd name="T16" fmla="*/ 11 w 15"/>
                  <a:gd name="T17" fmla="*/ 4 h 13"/>
                  <a:gd name="T18" fmla="*/ 10 w 15"/>
                  <a:gd name="T19" fmla="*/ 3 h 13"/>
                  <a:gd name="T20" fmla="*/ 10 w 15"/>
                  <a:gd name="T21" fmla="*/ 2 h 13"/>
                  <a:gd name="T22" fmla="*/ 9 w 15"/>
                  <a:gd name="T23" fmla="*/ 2 h 13"/>
                  <a:gd name="T24" fmla="*/ 8 w 15"/>
                  <a:gd name="T25" fmla="*/ 2 h 13"/>
                  <a:gd name="T26" fmla="*/ 8 w 15"/>
                  <a:gd name="T27" fmla="*/ 1 h 13"/>
                  <a:gd name="T28" fmla="*/ 7 w 15"/>
                  <a:gd name="T29" fmla="*/ 1 h 13"/>
                  <a:gd name="T30" fmla="*/ 6 w 15"/>
                  <a:gd name="T31" fmla="*/ 0 h 13"/>
                  <a:gd name="T32" fmla="*/ 5 w 15"/>
                  <a:gd name="T33" fmla="*/ 1 h 13"/>
                  <a:gd name="T34" fmla="*/ 4 w 15"/>
                  <a:gd name="T35" fmla="*/ 1 h 13"/>
                  <a:gd name="T36" fmla="*/ 3 w 15"/>
                  <a:gd name="T37" fmla="*/ 1 h 13"/>
                  <a:gd name="T38" fmla="*/ 2 w 15"/>
                  <a:gd name="T39" fmla="*/ 2 h 13"/>
                  <a:gd name="T40" fmla="*/ 2 w 15"/>
                  <a:gd name="T41" fmla="*/ 2 h 13"/>
                  <a:gd name="T42" fmla="*/ 2 w 15"/>
                  <a:gd name="T43" fmla="*/ 3 h 13"/>
                  <a:gd name="T44" fmla="*/ 1 w 15"/>
                  <a:gd name="T45" fmla="*/ 4 h 13"/>
                  <a:gd name="T46" fmla="*/ 0 w 15"/>
                  <a:gd name="T47" fmla="*/ 5 h 13"/>
                  <a:gd name="T48" fmla="*/ 0 w 15"/>
                  <a:gd name="T49" fmla="*/ 7 h 13"/>
                  <a:gd name="T50" fmla="*/ 1 w 15"/>
                  <a:gd name="T51" fmla="*/ 8 h 13"/>
                  <a:gd name="T52" fmla="*/ 1 w 15"/>
                  <a:gd name="T53" fmla="*/ 9 h 13"/>
                  <a:gd name="T54" fmla="*/ 3 w 15"/>
                  <a:gd name="T55" fmla="*/ 9 h 13"/>
                  <a:gd name="T56" fmla="*/ 4 w 15"/>
                  <a:gd name="T57" fmla="*/ 9 h 13"/>
                  <a:gd name="T58" fmla="*/ 5 w 15"/>
                  <a:gd name="T59" fmla="*/ 9 h 13"/>
                  <a:gd name="T60" fmla="*/ 6 w 15"/>
                  <a:gd name="T61" fmla="*/ 9 h 13"/>
                  <a:gd name="T62" fmla="*/ 7 w 15"/>
                  <a:gd name="T63" fmla="*/ 9 h 13"/>
                  <a:gd name="T64" fmla="*/ 8 w 15"/>
                  <a:gd name="T65" fmla="*/ 9 h 13"/>
                  <a:gd name="T66" fmla="*/ 9 w 15"/>
                  <a:gd name="T67" fmla="*/ 10 h 13"/>
                  <a:gd name="T68" fmla="*/ 8 w 15"/>
                  <a:gd name="T69" fmla="*/ 10 h 13"/>
                  <a:gd name="T70" fmla="*/ 7 w 15"/>
                  <a:gd name="T71" fmla="*/ 10 h 13"/>
                  <a:gd name="T72" fmla="*/ 6 w 15"/>
                  <a:gd name="T73" fmla="*/ 10 h 13"/>
                  <a:gd name="T74" fmla="*/ 6 w 15"/>
                  <a:gd name="T75" fmla="*/ 10 h 13"/>
                  <a:gd name="T76" fmla="*/ 5 w 15"/>
                  <a:gd name="T77" fmla="*/ 10 h 13"/>
                  <a:gd name="T78" fmla="*/ 4 w 15"/>
                  <a:gd name="T79" fmla="*/ 10 h 13"/>
                  <a:gd name="T80" fmla="*/ 4 w 15"/>
                  <a:gd name="T81" fmla="*/ 10 h 13"/>
                  <a:gd name="T82" fmla="*/ 3 w 15"/>
                  <a:gd name="T83" fmla="*/ 10 h 13"/>
                  <a:gd name="T84" fmla="*/ 2 w 15"/>
                  <a:gd name="T85" fmla="*/ 10 h 13"/>
                  <a:gd name="T86" fmla="*/ 1 w 15"/>
                  <a:gd name="T87" fmla="*/ 11 h 13"/>
                  <a:gd name="T88" fmla="*/ 1 w 15"/>
                  <a:gd name="T89" fmla="*/ 12 h 13"/>
                  <a:gd name="T90" fmla="*/ 1 w 15"/>
                  <a:gd name="T91" fmla="*/ 13 h 13"/>
                  <a:gd name="T92" fmla="*/ 1 w 15"/>
                  <a:gd name="T93" fmla="*/ 13 h 13"/>
                  <a:gd name="T94" fmla="*/ 3 w 15"/>
                  <a:gd name="T95" fmla="*/ 13 h 13"/>
                  <a:gd name="T96" fmla="*/ 4 w 15"/>
                  <a:gd name="T97" fmla="*/ 13 h 13"/>
                  <a:gd name="T98" fmla="*/ 5 w 15"/>
                  <a:gd name="T99" fmla="*/ 12 h 13"/>
                  <a:gd name="T100" fmla="*/ 5 w 15"/>
                  <a:gd name="T101" fmla="*/ 12 h 13"/>
                  <a:gd name="T102" fmla="*/ 7 w 15"/>
                  <a:gd name="T103" fmla="*/ 12 h 13"/>
                  <a:gd name="T104" fmla="*/ 9 w 15"/>
                  <a:gd name="T105" fmla="*/ 12 h 13"/>
                  <a:gd name="T106" fmla="*/ 9 w 15"/>
                  <a:gd name="T107" fmla="*/ 12 h 13"/>
                  <a:gd name="T108" fmla="*/ 10 w 15"/>
                  <a:gd name="T109" fmla="*/ 12 h 13"/>
                  <a:gd name="T110" fmla="*/ 11 w 15"/>
                  <a:gd name="T111" fmla="*/ 13 h 13"/>
                  <a:gd name="T112" fmla="*/ 12 w 15"/>
                  <a:gd name="T113" fmla="*/ 13 h 13"/>
                  <a:gd name="T114" fmla="*/ 13 w 15"/>
                  <a:gd name="T115" fmla="*/ 13 h 13"/>
                  <a:gd name="T116" fmla="*/ 14 w 15"/>
                  <a:gd name="T117" fmla="*/ 13 h 13"/>
                  <a:gd name="T118" fmla="*/ 15 w 15"/>
                  <a:gd name="T119" fmla="*/ 12 h 13"/>
                  <a:gd name="T120" fmla="*/ 15 w 15"/>
                  <a:gd name="T121" fmla="*/ 11 h 13"/>
                  <a:gd name="T122" fmla="*/ 14 w 15"/>
                  <a:gd name="T12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 h="13">
                    <a:moveTo>
                      <a:pt x="14" y="10"/>
                    </a:moveTo>
                    <a:cubicBezTo>
                      <a:pt x="14" y="10"/>
                      <a:pt x="14" y="10"/>
                      <a:pt x="13" y="10"/>
                    </a:cubicBezTo>
                    <a:cubicBezTo>
                      <a:pt x="13" y="9"/>
                      <a:pt x="13" y="9"/>
                      <a:pt x="13" y="9"/>
                    </a:cubicBezTo>
                    <a:cubicBezTo>
                      <a:pt x="13" y="8"/>
                      <a:pt x="13" y="8"/>
                      <a:pt x="13" y="8"/>
                    </a:cubicBezTo>
                    <a:cubicBezTo>
                      <a:pt x="13" y="7"/>
                      <a:pt x="13" y="7"/>
                      <a:pt x="13" y="7"/>
                    </a:cubicBezTo>
                    <a:cubicBezTo>
                      <a:pt x="13" y="6"/>
                      <a:pt x="13" y="6"/>
                      <a:pt x="13" y="6"/>
                    </a:cubicBezTo>
                    <a:cubicBezTo>
                      <a:pt x="12" y="6"/>
                      <a:pt x="12" y="5"/>
                      <a:pt x="12" y="5"/>
                    </a:cubicBezTo>
                    <a:cubicBezTo>
                      <a:pt x="12" y="5"/>
                      <a:pt x="11" y="5"/>
                      <a:pt x="11" y="4"/>
                    </a:cubicBezTo>
                    <a:cubicBezTo>
                      <a:pt x="11" y="4"/>
                      <a:pt x="11" y="4"/>
                      <a:pt x="11" y="4"/>
                    </a:cubicBezTo>
                    <a:cubicBezTo>
                      <a:pt x="11" y="3"/>
                      <a:pt x="10" y="4"/>
                      <a:pt x="10" y="3"/>
                    </a:cubicBezTo>
                    <a:cubicBezTo>
                      <a:pt x="10" y="3"/>
                      <a:pt x="10" y="3"/>
                      <a:pt x="10" y="2"/>
                    </a:cubicBezTo>
                    <a:cubicBezTo>
                      <a:pt x="10" y="2"/>
                      <a:pt x="10" y="2"/>
                      <a:pt x="9" y="2"/>
                    </a:cubicBezTo>
                    <a:cubicBezTo>
                      <a:pt x="9" y="2"/>
                      <a:pt x="9" y="2"/>
                      <a:pt x="8" y="2"/>
                    </a:cubicBezTo>
                    <a:cubicBezTo>
                      <a:pt x="8" y="1"/>
                      <a:pt x="8" y="1"/>
                      <a:pt x="8" y="1"/>
                    </a:cubicBezTo>
                    <a:cubicBezTo>
                      <a:pt x="8" y="0"/>
                      <a:pt x="7" y="1"/>
                      <a:pt x="7" y="1"/>
                    </a:cubicBezTo>
                    <a:cubicBezTo>
                      <a:pt x="6" y="0"/>
                      <a:pt x="6" y="0"/>
                      <a:pt x="6" y="0"/>
                    </a:cubicBezTo>
                    <a:cubicBezTo>
                      <a:pt x="5" y="0"/>
                      <a:pt x="5" y="0"/>
                      <a:pt x="5" y="1"/>
                    </a:cubicBezTo>
                    <a:cubicBezTo>
                      <a:pt x="5" y="1"/>
                      <a:pt x="4" y="1"/>
                      <a:pt x="4" y="1"/>
                    </a:cubicBezTo>
                    <a:cubicBezTo>
                      <a:pt x="4" y="1"/>
                      <a:pt x="3" y="1"/>
                      <a:pt x="3" y="1"/>
                    </a:cubicBezTo>
                    <a:cubicBezTo>
                      <a:pt x="3" y="1"/>
                      <a:pt x="3" y="1"/>
                      <a:pt x="2" y="2"/>
                    </a:cubicBezTo>
                    <a:cubicBezTo>
                      <a:pt x="2" y="2"/>
                      <a:pt x="2" y="2"/>
                      <a:pt x="2" y="2"/>
                    </a:cubicBezTo>
                    <a:cubicBezTo>
                      <a:pt x="2" y="2"/>
                      <a:pt x="3" y="3"/>
                      <a:pt x="2" y="3"/>
                    </a:cubicBezTo>
                    <a:cubicBezTo>
                      <a:pt x="2" y="4"/>
                      <a:pt x="2" y="4"/>
                      <a:pt x="1" y="4"/>
                    </a:cubicBezTo>
                    <a:cubicBezTo>
                      <a:pt x="1" y="5"/>
                      <a:pt x="0" y="5"/>
                      <a:pt x="0" y="5"/>
                    </a:cubicBezTo>
                    <a:cubicBezTo>
                      <a:pt x="0" y="6"/>
                      <a:pt x="0" y="6"/>
                      <a:pt x="0" y="7"/>
                    </a:cubicBezTo>
                    <a:cubicBezTo>
                      <a:pt x="1" y="7"/>
                      <a:pt x="1" y="7"/>
                      <a:pt x="1" y="8"/>
                    </a:cubicBezTo>
                    <a:cubicBezTo>
                      <a:pt x="2" y="8"/>
                      <a:pt x="1" y="9"/>
                      <a:pt x="1" y="9"/>
                    </a:cubicBezTo>
                    <a:cubicBezTo>
                      <a:pt x="2" y="9"/>
                      <a:pt x="2" y="9"/>
                      <a:pt x="3" y="9"/>
                    </a:cubicBezTo>
                    <a:cubicBezTo>
                      <a:pt x="3" y="9"/>
                      <a:pt x="4" y="9"/>
                      <a:pt x="4" y="9"/>
                    </a:cubicBezTo>
                    <a:cubicBezTo>
                      <a:pt x="5" y="9"/>
                      <a:pt x="5" y="9"/>
                      <a:pt x="5" y="9"/>
                    </a:cubicBezTo>
                    <a:cubicBezTo>
                      <a:pt x="6" y="8"/>
                      <a:pt x="6" y="8"/>
                      <a:pt x="6" y="9"/>
                    </a:cubicBezTo>
                    <a:cubicBezTo>
                      <a:pt x="7" y="9"/>
                      <a:pt x="7" y="9"/>
                      <a:pt x="7" y="9"/>
                    </a:cubicBezTo>
                    <a:cubicBezTo>
                      <a:pt x="8" y="9"/>
                      <a:pt x="8" y="9"/>
                      <a:pt x="8" y="9"/>
                    </a:cubicBezTo>
                    <a:cubicBezTo>
                      <a:pt x="9" y="9"/>
                      <a:pt x="9" y="9"/>
                      <a:pt x="9" y="10"/>
                    </a:cubicBezTo>
                    <a:cubicBezTo>
                      <a:pt x="9" y="10"/>
                      <a:pt x="8" y="10"/>
                      <a:pt x="8" y="10"/>
                    </a:cubicBezTo>
                    <a:cubicBezTo>
                      <a:pt x="8" y="10"/>
                      <a:pt x="7" y="10"/>
                      <a:pt x="7" y="10"/>
                    </a:cubicBezTo>
                    <a:cubicBezTo>
                      <a:pt x="7" y="10"/>
                      <a:pt x="7" y="10"/>
                      <a:pt x="6" y="10"/>
                    </a:cubicBezTo>
                    <a:cubicBezTo>
                      <a:pt x="6" y="9"/>
                      <a:pt x="6" y="9"/>
                      <a:pt x="6" y="10"/>
                    </a:cubicBezTo>
                    <a:cubicBezTo>
                      <a:pt x="5" y="10"/>
                      <a:pt x="5" y="10"/>
                      <a:pt x="5" y="10"/>
                    </a:cubicBezTo>
                    <a:cubicBezTo>
                      <a:pt x="5" y="10"/>
                      <a:pt x="5" y="10"/>
                      <a:pt x="4" y="10"/>
                    </a:cubicBezTo>
                    <a:cubicBezTo>
                      <a:pt x="4" y="10"/>
                      <a:pt x="4" y="10"/>
                      <a:pt x="4" y="10"/>
                    </a:cubicBezTo>
                    <a:cubicBezTo>
                      <a:pt x="4" y="11"/>
                      <a:pt x="3" y="10"/>
                      <a:pt x="3" y="10"/>
                    </a:cubicBezTo>
                    <a:cubicBezTo>
                      <a:pt x="3" y="10"/>
                      <a:pt x="3" y="10"/>
                      <a:pt x="2" y="10"/>
                    </a:cubicBezTo>
                    <a:cubicBezTo>
                      <a:pt x="1" y="11"/>
                      <a:pt x="1" y="11"/>
                      <a:pt x="1" y="11"/>
                    </a:cubicBezTo>
                    <a:cubicBezTo>
                      <a:pt x="1" y="11"/>
                      <a:pt x="1" y="11"/>
                      <a:pt x="1" y="12"/>
                    </a:cubicBezTo>
                    <a:cubicBezTo>
                      <a:pt x="1" y="12"/>
                      <a:pt x="1" y="12"/>
                      <a:pt x="1" y="13"/>
                    </a:cubicBezTo>
                    <a:cubicBezTo>
                      <a:pt x="1" y="13"/>
                      <a:pt x="1" y="13"/>
                      <a:pt x="1" y="13"/>
                    </a:cubicBezTo>
                    <a:cubicBezTo>
                      <a:pt x="2" y="13"/>
                      <a:pt x="2" y="13"/>
                      <a:pt x="3" y="13"/>
                    </a:cubicBezTo>
                    <a:cubicBezTo>
                      <a:pt x="3" y="13"/>
                      <a:pt x="3" y="13"/>
                      <a:pt x="4" y="13"/>
                    </a:cubicBezTo>
                    <a:cubicBezTo>
                      <a:pt x="4" y="13"/>
                      <a:pt x="4" y="12"/>
                      <a:pt x="5" y="12"/>
                    </a:cubicBezTo>
                    <a:cubicBezTo>
                      <a:pt x="5" y="12"/>
                      <a:pt x="5" y="12"/>
                      <a:pt x="5" y="12"/>
                    </a:cubicBezTo>
                    <a:cubicBezTo>
                      <a:pt x="6" y="12"/>
                      <a:pt x="7" y="12"/>
                      <a:pt x="7" y="12"/>
                    </a:cubicBezTo>
                    <a:cubicBezTo>
                      <a:pt x="8" y="12"/>
                      <a:pt x="8" y="12"/>
                      <a:pt x="9" y="12"/>
                    </a:cubicBezTo>
                    <a:cubicBezTo>
                      <a:pt x="9" y="12"/>
                      <a:pt x="9" y="12"/>
                      <a:pt x="9" y="12"/>
                    </a:cubicBezTo>
                    <a:cubicBezTo>
                      <a:pt x="9" y="12"/>
                      <a:pt x="9" y="12"/>
                      <a:pt x="10" y="12"/>
                    </a:cubicBezTo>
                    <a:cubicBezTo>
                      <a:pt x="10" y="12"/>
                      <a:pt x="10" y="12"/>
                      <a:pt x="11" y="13"/>
                    </a:cubicBezTo>
                    <a:cubicBezTo>
                      <a:pt x="11" y="13"/>
                      <a:pt x="12" y="13"/>
                      <a:pt x="12" y="13"/>
                    </a:cubicBezTo>
                    <a:cubicBezTo>
                      <a:pt x="13" y="13"/>
                      <a:pt x="13" y="12"/>
                      <a:pt x="13" y="13"/>
                    </a:cubicBezTo>
                    <a:cubicBezTo>
                      <a:pt x="14" y="13"/>
                      <a:pt x="14" y="13"/>
                      <a:pt x="14" y="13"/>
                    </a:cubicBezTo>
                    <a:cubicBezTo>
                      <a:pt x="14" y="13"/>
                      <a:pt x="14" y="13"/>
                      <a:pt x="15" y="12"/>
                    </a:cubicBezTo>
                    <a:cubicBezTo>
                      <a:pt x="15" y="12"/>
                      <a:pt x="15" y="12"/>
                      <a:pt x="15" y="11"/>
                    </a:cubicBezTo>
                    <a:cubicBezTo>
                      <a:pt x="15" y="11"/>
                      <a:pt x="15" y="11"/>
                      <a:pt x="14"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4" name="Freeform 53"/>
              <p:cNvSpPr>
                <a:spLocks/>
              </p:cNvSpPr>
              <p:nvPr/>
            </p:nvSpPr>
            <p:spPr bwMode="auto">
              <a:xfrm>
                <a:off x="3740152" y="26543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5" name="Freeform 54"/>
              <p:cNvSpPr>
                <a:spLocks/>
              </p:cNvSpPr>
              <p:nvPr/>
            </p:nvSpPr>
            <p:spPr bwMode="auto">
              <a:xfrm>
                <a:off x="3751264" y="2578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6" name="Freeform 55"/>
              <p:cNvSpPr>
                <a:spLocks/>
              </p:cNvSpPr>
              <p:nvPr/>
            </p:nvSpPr>
            <p:spPr bwMode="auto">
              <a:xfrm>
                <a:off x="4268789" y="2643189"/>
                <a:ext cx="323850" cy="314325"/>
              </a:xfrm>
              <a:custGeom>
                <a:avLst/>
                <a:gdLst>
                  <a:gd name="T0" fmla="*/ 29 w 30"/>
                  <a:gd name="T1" fmla="*/ 5 h 29"/>
                  <a:gd name="T2" fmla="*/ 28 w 30"/>
                  <a:gd name="T3" fmla="*/ 3 h 29"/>
                  <a:gd name="T4" fmla="*/ 29 w 30"/>
                  <a:gd name="T5" fmla="*/ 2 h 29"/>
                  <a:gd name="T6" fmla="*/ 28 w 30"/>
                  <a:gd name="T7" fmla="*/ 1 h 29"/>
                  <a:gd name="T8" fmla="*/ 27 w 30"/>
                  <a:gd name="T9" fmla="*/ 1 h 29"/>
                  <a:gd name="T10" fmla="*/ 26 w 30"/>
                  <a:gd name="T11" fmla="*/ 2 h 29"/>
                  <a:gd name="T12" fmla="*/ 24 w 30"/>
                  <a:gd name="T13" fmla="*/ 3 h 29"/>
                  <a:gd name="T14" fmla="*/ 22 w 30"/>
                  <a:gd name="T15" fmla="*/ 2 h 29"/>
                  <a:gd name="T16" fmla="*/ 20 w 30"/>
                  <a:gd name="T17" fmla="*/ 2 h 29"/>
                  <a:gd name="T18" fmla="*/ 18 w 30"/>
                  <a:gd name="T19" fmla="*/ 3 h 29"/>
                  <a:gd name="T20" fmla="*/ 16 w 30"/>
                  <a:gd name="T21" fmla="*/ 4 h 29"/>
                  <a:gd name="T22" fmla="*/ 14 w 30"/>
                  <a:gd name="T23" fmla="*/ 2 h 29"/>
                  <a:gd name="T24" fmla="*/ 12 w 30"/>
                  <a:gd name="T25" fmla="*/ 3 h 29"/>
                  <a:gd name="T26" fmla="*/ 10 w 30"/>
                  <a:gd name="T27" fmla="*/ 2 h 29"/>
                  <a:gd name="T28" fmla="*/ 8 w 30"/>
                  <a:gd name="T29" fmla="*/ 1 h 29"/>
                  <a:gd name="T30" fmla="*/ 7 w 30"/>
                  <a:gd name="T31" fmla="*/ 1 h 29"/>
                  <a:gd name="T32" fmla="*/ 5 w 30"/>
                  <a:gd name="T33" fmla="*/ 1 h 29"/>
                  <a:gd name="T34" fmla="*/ 4 w 30"/>
                  <a:gd name="T35" fmla="*/ 3 h 29"/>
                  <a:gd name="T36" fmla="*/ 2 w 30"/>
                  <a:gd name="T37" fmla="*/ 5 h 29"/>
                  <a:gd name="T38" fmla="*/ 2 w 30"/>
                  <a:gd name="T39" fmla="*/ 6 h 29"/>
                  <a:gd name="T40" fmla="*/ 2 w 30"/>
                  <a:gd name="T41" fmla="*/ 9 h 29"/>
                  <a:gd name="T42" fmla="*/ 2 w 30"/>
                  <a:gd name="T43" fmla="*/ 11 h 29"/>
                  <a:gd name="T44" fmla="*/ 2 w 30"/>
                  <a:gd name="T45" fmla="*/ 12 h 29"/>
                  <a:gd name="T46" fmla="*/ 1 w 30"/>
                  <a:gd name="T47" fmla="*/ 14 h 29"/>
                  <a:gd name="T48" fmla="*/ 0 w 30"/>
                  <a:gd name="T49" fmla="*/ 15 h 29"/>
                  <a:gd name="T50" fmla="*/ 0 w 30"/>
                  <a:gd name="T51" fmla="*/ 19 h 29"/>
                  <a:gd name="T52" fmla="*/ 0 w 30"/>
                  <a:gd name="T53" fmla="*/ 22 h 29"/>
                  <a:gd name="T54" fmla="*/ 2 w 30"/>
                  <a:gd name="T55" fmla="*/ 22 h 29"/>
                  <a:gd name="T56" fmla="*/ 4 w 30"/>
                  <a:gd name="T57" fmla="*/ 22 h 29"/>
                  <a:gd name="T58" fmla="*/ 5 w 30"/>
                  <a:gd name="T59" fmla="*/ 23 h 29"/>
                  <a:gd name="T60" fmla="*/ 6 w 30"/>
                  <a:gd name="T61" fmla="*/ 24 h 29"/>
                  <a:gd name="T62" fmla="*/ 7 w 30"/>
                  <a:gd name="T63" fmla="*/ 26 h 29"/>
                  <a:gd name="T64" fmla="*/ 8 w 30"/>
                  <a:gd name="T65" fmla="*/ 28 h 29"/>
                  <a:gd name="T66" fmla="*/ 9 w 30"/>
                  <a:gd name="T67" fmla="*/ 28 h 29"/>
                  <a:gd name="T68" fmla="*/ 12 w 30"/>
                  <a:gd name="T69" fmla="*/ 27 h 29"/>
                  <a:gd name="T70" fmla="*/ 14 w 30"/>
                  <a:gd name="T71" fmla="*/ 27 h 29"/>
                  <a:gd name="T72" fmla="*/ 15 w 30"/>
                  <a:gd name="T73" fmla="*/ 26 h 29"/>
                  <a:gd name="T74" fmla="*/ 15 w 30"/>
                  <a:gd name="T75" fmla="*/ 25 h 29"/>
                  <a:gd name="T76" fmla="*/ 16 w 30"/>
                  <a:gd name="T77" fmla="*/ 23 h 29"/>
                  <a:gd name="T78" fmla="*/ 17 w 30"/>
                  <a:gd name="T79" fmla="*/ 22 h 29"/>
                  <a:gd name="T80" fmla="*/ 19 w 30"/>
                  <a:gd name="T81" fmla="*/ 20 h 29"/>
                  <a:gd name="T82" fmla="*/ 20 w 30"/>
                  <a:gd name="T83" fmla="*/ 20 h 29"/>
                  <a:gd name="T84" fmla="*/ 22 w 30"/>
                  <a:gd name="T85" fmla="*/ 21 h 29"/>
                  <a:gd name="T86" fmla="*/ 23 w 30"/>
                  <a:gd name="T87" fmla="*/ 19 h 29"/>
                  <a:gd name="T88" fmla="*/ 23 w 30"/>
                  <a:gd name="T89" fmla="*/ 18 h 29"/>
                  <a:gd name="T90" fmla="*/ 24 w 30"/>
                  <a:gd name="T91" fmla="*/ 16 h 29"/>
                  <a:gd name="T92" fmla="*/ 25 w 30"/>
                  <a:gd name="T93" fmla="*/ 14 h 29"/>
                  <a:gd name="T94" fmla="*/ 26 w 30"/>
                  <a:gd name="T95" fmla="*/ 13 h 29"/>
                  <a:gd name="T96" fmla="*/ 26 w 30"/>
                  <a:gd name="T97" fmla="*/ 11 h 29"/>
                  <a:gd name="T98" fmla="*/ 27 w 30"/>
                  <a:gd name="T99" fmla="*/ 10 h 29"/>
                  <a:gd name="T100" fmla="*/ 28 w 30"/>
                  <a:gd name="T101" fmla="*/ 8 h 29"/>
                  <a:gd name="T102" fmla="*/ 30 w 30"/>
                  <a:gd name="T103" fmla="*/ 7 h 29"/>
                  <a:gd name="T104" fmla="*/ 29 w 30"/>
                  <a:gd name="T105"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9">
                    <a:moveTo>
                      <a:pt x="29" y="5"/>
                    </a:moveTo>
                    <a:cubicBezTo>
                      <a:pt x="29" y="5"/>
                      <a:pt x="29" y="5"/>
                      <a:pt x="29" y="5"/>
                    </a:cubicBezTo>
                    <a:cubicBezTo>
                      <a:pt x="28" y="5"/>
                      <a:pt x="28" y="4"/>
                      <a:pt x="28" y="4"/>
                    </a:cubicBezTo>
                    <a:cubicBezTo>
                      <a:pt x="28" y="4"/>
                      <a:pt x="28" y="4"/>
                      <a:pt x="28" y="3"/>
                    </a:cubicBezTo>
                    <a:cubicBezTo>
                      <a:pt x="29" y="3"/>
                      <a:pt x="29" y="3"/>
                      <a:pt x="29" y="3"/>
                    </a:cubicBezTo>
                    <a:cubicBezTo>
                      <a:pt x="29" y="2"/>
                      <a:pt x="29" y="2"/>
                      <a:pt x="29" y="2"/>
                    </a:cubicBezTo>
                    <a:cubicBezTo>
                      <a:pt x="28" y="2"/>
                      <a:pt x="29" y="1"/>
                      <a:pt x="28" y="1"/>
                    </a:cubicBezTo>
                    <a:cubicBezTo>
                      <a:pt x="28" y="1"/>
                      <a:pt x="28" y="1"/>
                      <a:pt x="28" y="1"/>
                    </a:cubicBezTo>
                    <a:cubicBezTo>
                      <a:pt x="28" y="1"/>
                      <a:pt x="28" y="1"/>
                      <a:pt x="28" y="1"/>
                    </a:cubicBezTo>
                    <a:cubicBezTo>
                      <a:pt x="27" y="1"/>
                      <a:pt x="27" y="1"/>
                      <a:pt x="27" y="1"/>
                    </a:cubicBezTo>
                    <a:cubicBezTo>
                      <a:pt x="27" y="2"/>
                      <a:pt x="27" y="2"/>
                      <a:pt x="27" y="2"/>
                    </a:cubicBezTo>
                    <a:cubicBezTo>
                      <a:pt x="26" y="2"/>
                      <a:pt x="26" y="2"/>
                      <a:pt x="26" y="2"/>
                    </a:cubicBezTo>
                    <a:cubicBezTo>
                      <a:pt x="25" y="2"/>
                      <a:pt x="25" y="2"/>
                      <a:pt x="25" y="3"/>
                    </a:cubicBezTo>
                    <a:cubicBezTo>
                      <a:pt x="24" y="3"/>
                      <a:pt x="24" y="3"/>
                      <a:pt x="24" y="3"/>
                    </a:cubicBezTo>
                    <a:cubicBezTo>
                      <a:pt x="23" y="3"/>
                      <a:pt x="23" y="3"/>
                      <a:pt x="23" y="3"/>
                    </a:cubicBezTo>
                    <a:cubicBezTo>
                      <a:pt x="22" y="3"/>
                      <a:pt x="22" y="3"/>
                      <a:pt x="22" y="2"/>
                    </a:cubicBezTo>
                    <a:cubicBezTo>
                      <a:pt x="22" y="2"/>
                      <a:pt x="21" y="2"/>
                      <a:pt x="21" y="2"/>
                    </a:cubicBezTo>
                    <a:cubicBezTo>
                      <a:pt x="21" y="2"/>
                      <a:pt x="20" y="2"/>
                      <a:pt x="20" y="2"/>
                    </a:cubicBezTo>
                    <a:cubicBezTo>
                      <a:pt x="19" y="2"/>
                      <a:pt x="19" y="2"/>
                      <a:pt x="19" y="3"/>
                    </a:cubicBezTo>
                    <a:cubicBezTo>
                      <a:pt x="18" y="3"/>
                      <a:pt x="18" y="3"/>
                      <a:pt x="18" y="3"/>
                    </a:cubicBezTo>
                    <a:cubicBezTo>
                      <a:pt x="17" y="4"/>
                      <a:pt x="17" y="4"/>
                      <a:pt x="17" y="4"/>
                    </a:cubicBezTo>
                    <a:cubicBezTo>
                      <a:pt x="16" y="4"/>
                      <a:pt x="16" y="4"/>
                      <a:pt x="16" y="4"/>
                    </a:cubicBezTo>
                    <a:cubicBezTo>
                      <a:pt x="15" y="3"/>
                      <a:pt x="15" y="3"/>
                      <a:pt x="15" y="3"/>
                    </a:cubicBezTo>
                    <a:cubicBezTo>
                      <a:pt x="14" y="3"/>
                      <a:pt x="14" y="2"/>
                      <a:pt x="14" y="2"/>
                    </a:cubicBezTo>
                    <a:cubicBezTo>
                      <a:pt x="13" y="2"/>
                      <a:pt x="13" y="2"/>
                      <a:pt x="13" y="2"/>
                    </a:cubicBezTo>
                    <a:cubicBezTo>
                      <a:pt x="12" y="2"/>
                      <a:pt x="12" y="3"/>
                      <a:pt x="12" y="3"/>
                    </a:cubicBezTo>
                    <a:cubicBezTo>
                      <a:pt x="11" y="3"/>
                      <a:pt x="11" y="3"/>
                      <a:pt x="10" y="3"/>
                    </a:cubicBezTo>
                    <a:cubicBezTo>
                      <a:pt x="10" y="3"/>
                      <a:pt x="10" y="2"/>
                      <a:pt x="10" y="2"/>
                    </a:cubicBezTo>
                    <a:cubicBezTo>
                      <a:pt x="9" y="2"/>
                      <a:pt x="9" y="2"/>
                      <a:pt x="9" y="2"/>
                    </a:cubicBezTo>
                    <a:cubicBezTo>
                      <a:pt x="8" y="2"/>
                      <a:pt x="8" y="1"/>
                      <a:pt x="8" y="1"/>
                    </a:cubicBezTo>
                    <a:cubicBezTo>
                      <a:pt x="8" y="1"/>
                      <a:pt x="8" y="1"/>
                      <a:pt x="7" y="1"/>
                    </a:cubicBezTo>
                    <a:cubicBezTo>
                      <a:pt x="7" y="0"/>
                      <a:pt x="7" y="1"/>
                      <a:pt x="7" y="1"/>
                    </a:cubicBezTo>
                    <a:cubicBezTo>
                      <a:pt x="6" y="1"/>
                      <a:pt x="6" y="1"/>
                      <a:pt x="6" y="1"/>
                    </a:cubicBezTo>
                    <a:cubicBezTo>
                      <a:pt x="6" y="1"/>
                      <a:pt x="5" y="1"/>
                      <a:pt x="5" y="1"/>
                    </a:cubicBezTo>
                    <a:cubicBezTo>
                      <a:pt x="5" y="1"/>
                      <a:pt x="4" y="2"/>
                      <a:pt x="4" y="2"/>
                    </a:cubicBezTo>
                    <a:cubicBezTo>
                      <a:pt x="4" y="2"/>
                      <a:pt x="4" y="2"/>
                      <a:pt x="4" y="3"/>
                    </a:cubicBezTo>
                    <a:cubicBezTo>
                      <a:pt x="3" y="3"/>
                      <a:pt x="4" y="4"/>
                      <a:pt x="3" y="4"/>
                    </a:cubicBezTo>
                    <a:cubicBezTo>
                      <a:pt x="3" y="4"/>
                      <a:pt x="2" y="4"/>
                      <a:pt x="2" y="5"/>
                    </a:cubicBezTo>
                    <a:cubicBezTo>
                      <a:pt x="2" y="5"/>
                      <a:pt x="2" y="5"/>
                      <a:pt x="2" y="6"/>
                    </a:cubicBezTo>
                    <a:cubicBezTo>
                      <a:pt x="2" y="6"/>
                      <a:pt x="2" y="6"/>
                      <a:pt x="2" y="6"/>
                    </a:cubicBezTo>
                    <a:cubicBezTo>
                      <a:pt x="2" y="7"/>
                      <a:pt x="2" y="7"/>
                      <a:pt x="2" y="7"/>
                    </a:cubicBezTo>
                    <a:cubicBezTo>
                      <a:pt x="2" y="8"/>
                      <a:pt x="2" y="8"/>
                      <a:pt x="2" y="9"/>
                    </a:cubicBezTo>
                    <a:cubicBezTo>
                      <a:pt x="3" y="9"/>
                      <a:pt x="3" y="9"/>
                      <a:pt x="3" y="10"/>
                    </a:cubicBezTo>
                    <a:cubicBezTo>
                      <a:pt x="3" y="10"/>
                      <a:pt x="3" y="10"/>
                      <a:pt x="2" y="11"/>
                    </a:cubicBezTo>
                    <a:cubicBezTo>
                      <a:pt x="2" y="11"/>
                      <a:pt x="2" y="11"/>
                      <a:pt x="2" y="12"/>
                    </a:cubicBezTo>
                    <a:cubicBezTo>
                      <a:pt x="2" y="12"/>
                      <a:pt x="2" y="12"/>
                      <a:pt x="2" y="12"/>
                    </a:cubicBezTo>
                    <a:cubicBezTo>
                      <a:pt x="1" y="13"/>
                      <a:pt x="1" y="13"/>
                      <a:pt x="1" y="13"/>
                    </a:cubicBezTo>
                    <a:cubicBezTo>
                      <a:pt x="1" y="14"/>
                      <a:pt x="1" y="14"/>
                      <a:pt x="1" y="14"/>
                    </a:cubicBezTo>
                    <a:cubicBezTo>
                      <a:pt x="1" y="14"/>
                      <a:pt x="1" y="14"/>
                      <a:pt x="1" y="14"/>
                    </a:cubicBezTo>
                    <a:cubicBezTo>
                      <a:pt x="0" y="15"/>
                      <a:pt x="0" y="15"/>
                      <a:pt x="0" y="15"/>
                    </a:cubicBezTo>
                    <a:cubicBezTo>
                      <a:pt x="0" y="15"/>
                      <a:pt x="0" y="16"/>
                      <a:pt x="0" y="17"/>
                    </a:cubicBezTo>
                    <a:cubicBezTo>
                      <a:pt x="0" y="17"/>
                      <a:pt x="0" y="18"/>
                      <a:pt x="0" y="19"/>
                    </a:cubicBezTo>
                    <a:cubicBezTo>
                      <a:pt x="0" y="19"/>
                      <a:pt x="0" y="20"/>
                      <a:pt x="0" y="20"/>
                    </a:cubicBezTo>
                    <a:cubicBezTo>
                      <a:pt x="0" y="21"/>
                      <a:pt x="0" y="21"/>
                      <a:pt x="0" y="22"/>
                    </a:cubicBezTo>
                    <a:cubicBezTo>
                      <a:pt x="0" y="22"/>
                      <a:pt x="0" y="22"/>
                      <a:pt x="0" y="22"/>
                    </a:cubicBezTo>
                    <a:cubicBezTo>
                      <a:pt x="1" y="22"/>
                      <a:pt x="1" y="22"/>
                      <a:pt x="2" y="22"/>
                    </a:cubicBezTo>
                    <a:cubicBezTo>
                      <a:pt x="2" y="22"/>
                      <a:pt x="3" y="22"/>
                      <a:pt x="3" y="22"/>
                    </a:cubicBezTo>
                    <a:cubicBezTo>
                      <a:pt x="4" y="22"/>
                      <a:pt x="4" y="22"/>
                      <a:pt x="4" y="22"/>
                    </a:cubicBezTo>
                    <a:cubicBezTo>
                      <a:pt x="4" y="22"/>
                      <a:pt x="5" y="22"/>
                      <a:pt x="5" y="23"/>
                    </a:cubicBezTo>
                    <a:cubicBezTo>
                      <a:pt x="5" y="23"/>
                      <a:pt x="5" y="23"/>
                      <a:pt x="5" y="23"/>
                    </a:cubicBezTo>
                    <a:cubicBezTo>
                      <a:pt x="5" y="24"/>
                      <a:pt x="6" y="23"/>
                      <a:pt x="6" y="24"/>
                    </a:cubicBezTo>
                    <a:cubicBezTo>
                      <a:pt x="6" y="24"/>
                      <a:pt x="6" y="24"/>
                      <a:pt x="6" y="24"/>
                    </a:cubicBezTo>
                    <a:cubicBezTo>
                      <a:pt x="7" y="25"/>
                      <a:pt x="7" y="25"/>
                      <a:pt x="7" y="25"/>
                    </a:cubicBezTo>
                    <a:cubicBezTo>
                      <a:pt x="7" y="26"/>
                      <a:pt x="7" y="26"/>
                      <a:pt x="7" y="26"/>
                    </a:cubicBezTo>
                    <a:cubicBezTo>
                      <a:pt x="7" y="27"/>
                      <a:pt x="7" y="27"/>
                      <a:pt x="7" y="27"/>
                    </a:cubicBezTo>
                    <a:cubicBezTo>
                      <a:pt x="8" y="28"/>
                      <a:pt x="8" y="28"/>
                      <a:pt x="8" y="28"/>
                    </a:cubicBezTo>
                    <a:cubicBezTo>
                      <a:pt x="8" y="28"/>
                      <a:pt x="8" y="28"/>
                      <a:pt x="9" y="28"/>
                    </a:cubicBezTo>
                    <a:cubicBezTo>
                      <a:pt x="9" y="28"/>
                      <a:pt x="9" y="28"/>
                      <a:pt x="9" y="28"/>
                    </a:cubicBezTo>
                    <a:cubicBezTo>
                      <a:pt x="10" y="29"/>
                      <a:pt x="10" y="28"/>
                      <a:pt x="10" y="28"/>
                    </a:cubicBezTo>
                    <a:cubicBezTo>
                      <a:pt x="11" y="28"/>
                      <a:pt x="11" y="27"/>
                      <a:pt x="12" y="27"/>
                    </a:cubicBezTo>
                    <a:cubicBezTo>
                      <a:pt x="13" y="27"/>
                      <a:pt x="13" y="27"/>
                      <a:pt x="13" y="27"/>
                    </a:cubicBezTo>
                    <a:cubicBezTo>
                      <a:pt x="14" y="27"/>
                      <a:pt x="14" y="27"/>
                      <a:pt x="14" y="27"/>
                    </a:cubicBezTo>
                    <a:cubicBezTo>
                      <a:pt x="14" y="27"/>
                      <a:pt x="14" y="27"/>
                      <a:pt x="14" y="27"/>
                    </a:cubicBezTo>
                    <a:cubicBezTo>
                      <a:pt x="14" y="26"/>
                      <a:pt x="14" y="26"/>
                      <a:pt x="15" y="26"/>
                    </a:cubicBezTo>
                    <a:cubicBezTo>
                      <a:pt x="15" y="26"/>
                      <a:pt x="15" y="26"/>
                      <a:pt x="15" y="26"/>
                    </a:cubicBezTo>
                    <a:cubicBezTo>
                      <a:pt x="15" y="25"/>
                      <a:pt x="15" y="25"/>
                      <a:pt x="15" y="25"/>
                    </a:cubicBezTo>
                    <a:cubicBezTo>
                      <a:pt x="15" y="25"/>
                      <a:pt x="15" y="24"/>
                      <a:pt x="15" y="24"/>
                    </a:cubicBezTo>
                    <a:cubicBezTo>
                      <a:pt x="15" y="24"/>
                      <a:pt x="16" y="23"/>
                      <a:pt x="16" y="23"/>
                    </a:cubicBezTo>
                    <a:cubicBezTo>
                      <a:pt x="16" y="23"/>
                      <a:pt x="16" y="23"/>
                      <a:pt x="17" y="22"/>
                    </a:cubicBezTo>
                    <a:cubicBezTo>
                      <a:pt x="17" y="22"/>
                      <a:pt x="17" y="22"/>
                      <a:pt x="17" y="22"/>
                    </a:cubicBezTo>
                    <a:cubicBezTo>
                      <a:pt x="18" y="22"/>
                      <a:pt x="18" y="21"/>
                      <a:pt x="18" y="21"/>
                    </a:cubicBezTo>
                    <a:cubicBezTo>
                      <a:pt x="18" y="21"/>
                      <a:pt x="18" y="20"/>
                      <a:pt x="19" y="20"/>
                    </a:cubicBezTo>
                    <a:cubicBezTo>
                      <a:pt x="19" y="20"/>
                      <a:pt x="19" y="20"/>
                      <a:pt x="20" y="20"/>
                    </a:cubicBezTo>
                    <a:cubicBezTo>
                      <a:pt x="20" y="20"/>
                      <a:pt x="20" y="20"/>
                      <a:pt x="20" y="20"/>
                    </a:cubicBezTo>
                    <a:cubicBezTo>
                      <a:pt x="21" y="20"/>
                      <a:pt x="21" y="21"/>
                      <a:pt x="21" y="21"/>
                    </a:cubicBezTo>
                    <a:cubicBezTo>
                      <a:pt x="21" y="21"/>
                      <a:pt x="21" y="21"/>
                      <a:pt x="22" y="21"/>
                    </a:cubicBezTo>
                    <a:cubicBezTo>
                      <a:pt x="22" y="22"/>
                      <a:pt x="22" y="21"/>
                      <a:pt x="22" y="21"/>
                    </a:cubicBezTo>
                    <a:cubicBezTo>
                      <a:pt x="23" y="20"/>
                      <a:pt x="23" y="20"/>
                      <a:pt x="23" y="19"/>
                    </a:cubicBezTo>
                    <a:cubicBezTo>
                      <a:pt x="23" y="19"/>
                      <a:pt x="23" y="19"/>
                      <a:pt x="23" y="19"/>
                    </a:cubicBezTo>
                    <a:cubicBezTo>
                      <a:pt x="23" y="18"/>
                      <a:pt x="23" y="18"/>
                      <a:pt x="23" y="18"/>
                    </a:cubicBezTo>
                    <a:cubicBezTo>
                      <a:pt x="24" y="17"/>
                      <a:pt x="24" y="17"/>
                      <a:pt x="24" y="16"/>
                    </a:cubicBezTo>
                    <a:cubicBezTo>
                      <a:pt x="24" y="16"/>
                      <a:pt x="24" y="16"/>
                      <a:pt x="24" y="16"/>
                    </a:cubicBezTo>
                    <a:cubicBezTo>
                      <a:pt x="25" y="15"/>
                      <a:pt x="25" y="15"/>
                      <a:pt x="25" y="15"/>
                    </a:cubicBezTo>
                    <a:cubicBezTo>
                      <a:pt x="25" y="15"/>
                      <a:pt x="25" y="15"/>
                      <a:pt x="25" y="14"/>
                    </a:cubicBezTo>
                    <a:cubicBezTo>
                      <a:pt x="25" y="14"/>
                      <a:pt x="25" y="14"/>
                      <a:pt x="26" y="14"/>
                    </a:cubicBezTo>
                    <a:cubicBezTo>
                      <a:pt x="26" y="14"/>
                      <a:pt x="25" y="13"/>
                      <a:pt x="26" y="13"/>
                    </a:cubicBezTo>
                    <a:cubicBezTo>
                      <a:pt x="26" y="13"/>
                      <a:pt x="26" y="13"/>
                      <a:pt x="26" y="13"/>
                    </a:cubicBezTo>
                    <a:cubicBezTo>
                      <a:pt x="27" y="12"/>
                      <a:pt x="26" y="12"/>
                      <a:pt x="26" y="11"/>
                    </a:cubicBezTo>
                    <a:cubicBezTo>
                      <a:pt x="27" y="11"/>
                      <a:pt x="27" y="11"/>
                      <a:pt x="27" y="11"/>
                    </a:cubicBezTo>
                    <a:cubicBezTo>
                      <a:pt x="27" y="10"/>
                      <a:pt x="27" y="10"/>
                      <a:pt x="27" y="10"/>
                    </a:cubicBezTo>
                    <a:cubicBezTo>
                      <a:pt x="28" y="9"/>
                      <a:pt x="28" y="9"/>
                      <a:pt x="28" y="9"/>
                    </a:cubicBezTo>
                    <a:cubicBezTo>
                      <a:pt x="28" y="8"/>
                      <a:pt x="28" y="8"/>
                      <a:pt x="28" y="8"/>
                    </a:cubicBezTo>
                    <a:cubicBezTo>
                      <a:pt x="29" y="8"/>
                      <a:pt x="29" y="8"/>
                      <a:pt x="29" y="8"/>
                    </a:cubicBezTo>
                    <a:cubicBezTo>
                      <a:pt x="30" y="8"/>
                      <a:pt x="30" y="7"/>
                      <a:pt x="30" y="7"/>
                    </a:cubicBezTo>
                    <a:cubicBezTo>
                      <a:pt x="30" y="7"/>
                      <a:pt x="30" y="6"/>
                      <a:pt x="30" y="6"/>
                    </a:cubicBezTo>
                    <a:cubicBezTo>
                      <a:pt x="30" y="5"/>
                      <a:pt x="30" y="5"/>
                      <a:pt x="29"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7" name="Freeform 56"/>
              <p:cNvSpPr>
                <a:spLocks/>
              </p:cNvSpPr>
              <p:nvPr/>
            </p:nvSpPr>
            <p:spPr bwMode="auto">
              <a:xfrm>
                <a:off x="4862514" y="3573464"/>
                <a:ext cx="215900" cy="215900"/>
              </a:xfrm>
              <a:custGeom>
                <a:avLst/>
                <a:gdLst>
                  <a:gd name="T0" fmla="*/ 20 w 20"/>
                  <a:gd name="T1" fmla="*/ 3 h 20"/>
                  <a:gd name="T2" fmla="*/ 19 w 20"/>
                  <a:gd name="T3" fmla="*/ 3 h 20"/>
                  <a:gd name="T4" fmla="*/ 18 w 20"/>
                  <a:gd name="T5" fmla="*/ 2 h 20"/>
                  <a:gd name="T6" fmla="*/ 16 w 20"/>
                  <a:gd name="T7" fmla="*/ 1 h 20"/>
                  <a:gd name="T8" fmla="*/ 15 w 20"/>
                  <a:gd name="T9" fmla="*/ 1 h 20"/>
                  <a:gd name="T10" fmla="*/ 14 w 20"/>
                  <a:gd name="T11" fmla="*/ 0 h 20"/>
                  <a:gd name="T12" fmla="*/ 14 w 20"/>
                  <a:gd name="T13" fmla="*/ 0 h 20"/>
                  <a:gd name="T14" fmla="*/ 13 w 20"/>
                  <a:gd name="T15" fmla="*/ 0 h 20"/>
                  <a:gd name="T16" fmla="*/ 12 w 20"/>
                  <a:gd name="T17" fmla="*/ 0 h 20"/>
                  <a:gd name="T18" fmla="*/ 11 w 20"/>
                  <a:gd name="T19" fmla="*/ 0 h 20"/>
                  <a:gd name="T20" fmla="*/ 11 w 20"/>
                  <a:gd name="T21" fmla="*/ 0 h 20"/>
                  <a:gd name="T22" fmla="*/ 10 w 20"/>
                  <a:gd name="T23" fmla="*/ 1 h 20"/>
                  <a:gd name="T24" fmla="*/ 9 w 20"/>
                  <a:gd name="T25" fmla="*/ 2 h 20"/>
                  <a:gd name="T26" fmla="*/ 9 w 20"/>
                  <a:gd name="T27" fmla="*/ 3 h 20"/>
                  <a:gd name="T28" fmla="*/ 9 w 20"/>
                  <a:gd name="T29" fmla="*/ 3 h 20"/>
                  <a:gd name="T30" fmla="*/ 8 w 20"/>
                  <a:gd name="T31" fmla="*/ 4 h 20"/>
                  <a:gd name="T32" fmla="*/ 7 w 20"/>
                  <a:gd name="T33" fmla="*/ 4 h 20"/>
                  <a:gd name="T34" fmla="*/ 6 w 20"/>
                  <a:gd name="T35" fmla="*/ 5 h 20"/>
                  <a:gd name="T36" fmla="*/ 5 w 20"/>
                  <a:gd name="T37" fmla="*/ 6 h 20"/>
                  <a:gd name="T38" fmla="*/ 5 w 20"/>
                  <a:gd name="T39" fmla="*/ 7 h 20"/>
                  <a:gd name="T40" fmla="*/ 5 w 20"/>
                  <a:gd name="T41" fmla="*/ 7 h 20"/>
                  <a:gd name="T42" fmla="*/ 4 w 20"/>
                  <a:gd name="T43" fmla="*/ 7 h 20"/>
                  <a:gd name="T44" fmla="*/ 3 w 20"/>
                  <a:gd name="T45" fmla="*/ 7 h 20"/>
                  <a:gd name="T46" fmla="*/ 3 w 20"/>
                  <a:gd name="T47" fmla="*/ 6 h 20"/>
                  <a:gd name="T48" fmla="*/ 2 w 20"/>
                  <a:gd name="T49" fmla="*/ 6 h 20"/>
                  <a:gd name="T50" fmla="*/ 1 w 20"/>
                  <a:gd name="T51" fmla="*/ 6 h 20"/>
                  <a:gd name="T52" fmla="*/ 0 w 20"/>
                  <a:gd name="T53" fmla="*/ 6 h 20"/>
                  <a:gd name="T54" fmla="*/ 1 w 20"/>
                  <a:gd name="T55" fmla="*/ 6 h 20"/>
                  <a:gd name="T56" fmla="*/ 1 w 20"/>
                  <a:gd name="T57" fmla="*/ 7 h 20"/>
                  <a:gd name="T58" fmla="*/ 2 w 20"/>
                  <a:gd name="T59" fmla="*/ 8 h 20"/>
                  <a:gd name="T60" fmla="*/ 2 w 20"/>
                  <a:gd name="T61" fmla="*/ 9 h 20"/>
                  <a:gd name="T62" fmla="*/ 3 w 20"/>
                  <a:gd name="T63" fmla="*/ 11 h 20"/>
                  <a:gd name="T64" fmla="*/ 3 w 20"/>
                  <a:gd name="T65" fmla="*/ 12 h 20"/>
                  <a:gd name="T66" fmla="*/ 4 w 20"/>
                  <a:gd name="T67" fmla="*/ 13 h 20"/>
                  <a:gd name="T68" fmla="*/ 5 w 20"/>
                  <a:gd name="T69" fmla="*/ 13 h 20"/>
                  <a:gd name="T70" fmla="*/ 6 w 20"/>
                  <a:gd name="T71" fmla="*/ 14 h 20"/>
                  <a:gd name="T72" fmla="*/ 6 w 20"/>
                  <a:gd name="T73" fmla="*/ 15 h 20"/>
                  <a:gd name="T74" fmla="*/ 7 w 20"/>
                  <a:gd name="T75" fmla="*/ 16 h 20"/>
                  <a:gd name="T76" fmla="*/ 8 w 20"/>
                  <a:gd name="T77" fmla="*/ 17 h 20"/>
                  <a:gd name="T78" fmla="*/ 9 w 20"/>
                  <a:gd name="T79" fmla="*/ 17 h 20"/>
                  <a:gd name="T80" fmla="*/ 10 w 20"/>
                  <a:gd name="T81" fmla="*/ 19 h 20"/>
                  <a:gd name="T82" fmla="*/ 11 w 20"/>
                  <a:gd name="T83" fmla="*/ 19 h 20"/>
                  <a:gd name="T84" fmla="*/ 12 w 20"/>
                  <a:gd name="T85" fmla="*/ 19 h 20"/>
                  <a:gd name="T86" fmla="*/ 14 w 20"/>
                  <a:gd name="T87" fmla="*/ 20 h 20"/>
                  <a:gd name="T88" fmla="*/ 15 w 20"/>
                  <a:gd name="T89" fmla="*/ 20 h 20"/>
                  <a:gd name="T90" fmla="*/ 15 w 20"/>
                  <a:gd name="T91" fmla="*/ 20 h 20"/>
                  <a:gd name="T92" fmla="*/ 16 w 20"/>
                  <a:gd name="T93" fmla="*/ 19 h 20"/>
                  <a:gd name="T94" fmla="*/ 17 w 20"/>
                  <a:gd name="T95" fmla="*/ 18 h 20"/>
                  <a:gd name="T96" fmla="*/ 17 w 20"/>
                  <a:gd name="T97" fmla="*/ 17 h 20"/>
                  <a:gd name="T98" fmla="*/ 18 w 20"/>
                  <a:gd name="T99" fmla="*/ 16 h 20"/>
                  <a:gd name="T100" fmla="*/ 19 w 20"/>
                  <a:gd name="T101" fmla="*/ 15 h 20"/>
                  <a:gd name="T102" fmla="*/ 19 w 20"/>
                  <a:gd name="T103" fmla="*/ 14 h 20"/>
                  <a:gd name="T104" fmla="*/ 20 w 20"/>
                  <a:gd name="T105" fmla="*/ 12 h 20"/>
                  <a:gd name="T106" fmla="*/ 20 w 20"/>
                  <a:gd name="T107" fmla="*/ 10 h 20"/>
                  <a:gd name="T108" fmla="*/ 20 w 20"/>
                  <a:gd name="T109" fmla="*/ 8 h 20"/>
                  <a:gd name="T110" fmla="*/ 20 w 20"/>
                  <a:gd name="T111" fmla="*/ 6 h 20"/>
                  <a:gd name="T112" fmla="*/ 20 w 20"/>
                  <a:gd name="T113" fmla="*/ 4 h 20"/>
                  <a:gd name="T114" fmla="*/ 20 w 20"/>
                  <a:gd name="T11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20">
                    <a:moveTo>
                      <a:pt x="20" y="3"/>
                    </a:moveTo>
                    <a:cubicBezTo>
                      <a:pt x="20" y="3"/>
                      <a:pt x="19" y="3"/>
                      <a:pt x="19" y="3"/>
                    </a:cubicBezTo>
                    <a:cubicBezTo>
                      <a:pt x="19" y="2"/>
                      <a:pt x="18" y="2"/>
                      <a:pt x="18" y="2"/>
                    </a:cubicBezTo>
                    <a:cubicBezTo>
                      <a:pt x="17" y="2"/>
                      <a:pt x="17" y="2"/>
                      <a:pt x="16" y="1"/>
                    </a:cubicBezTo>
                    <a:cubicBezTo>
                      <a:pt x="16" y="1"/>
                      <a:pt x="15" y="1"/>
                      <a:pt x="15" y="1"/>
                    </a:cubicBezTo>
                    <a:cubicBezTo>
                      <a:pt x="14" y="0"/>
                      <a:pt x="14" y="0"/>
                      <a:pt x="14" y="0"/>
                    </a:cubicBezTo>
                    <a:cubicBezTo>
                      <a:pt x="14" y="0"/>
                      <a:pt x="14" y="0"/>
                      <a:pt x="14" y="0"/>
                    </a:cubicBezTo>
                    <a:cubicBezTo>
                      <a:pt x="13" y="0"/>
                      <a:pt x="13" y="0"/>
                      <a:pt x="13" y="0"/>
                    </a:cubicBezTo>
                    <a:cubicBezTo>
                      <a:pt x="13" y="0"/>
                      <a:pt x="12" y="0"/>
                      <a:pt x="12" y="0"/>
                    </a:cubicBezTo>
                    <a:cubicBezTo>
                      <a:pt x="12" y="0"/>
                      <a:pt x="12" y="0"/>
                      <a:pt x="11" y="0"/>
                    </a:cubicBezTo>
                    <a:cubicBezTo>
                      <a:pt x="11" y="0"/>
                      <a:pt x="11" y="0"/>
                      <a:pt x="11" y="0"/>
                    </a:cubicBezTo>
                    <a:cubicBezTo>
                      <a:pt x="10" y="0"/>
                      <a:pt x="10" y="1"/>
                      <a:pt x="10" y="1"/>
                    </a:cubicBezTo>
                    <a:cubicBezTo>
                      <a:pt x="9" y="1"/>
                      <a:pt x="9" y="2"/>
                      <a:pt x="9" y="2"/>
                    </a:cubicBezTo>
                    <a:cubicBezTo>
                      <a:pt x="9" y="2"/>
                      <a:pt x="9" y="3"/>
                      <a:pt x="9" y="3"/>
                    </a:cubicBezTo>
                    <a:cubicBezTo>
                      <a:pt x="9" y="3"/>
                      <a:pt x="9" y="3"/>
                      <a:pt x="9" y="3"/>
                    </a:cubicBezTo>
                    <a:cubicBezTo>
                      <a:pt x="8" y="3"/>
                      <a:pt x="8" y="3"/>
                      <a:pt x="8" y="4"/>
                    </a:cubicBezTo>
                    <a:cubicBezTo>
                      <a:pt x="7" y="4"/>
                      <a:pt x="7" y="4"/>
                      <a:pt x="7" y="4"/>
                    </a:cubicBezTo>
                    <a:cubicBezTo>
                      <a:pt x="7" y="5"/>
                      <a:pt x="7" y="5"/>
                      <a:pt x="6" y="5"/>
                    </a:cubicBezTo>
                    <a:cubicBezTo>
                      <a:pt x="6" y="6"/>
                      <a:pt x="6" y="6"/>
                      <a:pt x="5" y="6"/>
                    </a:cubicBezTo>
                    <a:cubicBezTo>
                      <a:pt x="5" y="6"/>
                      <a:pt x="6" y="7"/>
                      <a:pt x="5" y="7"/>
                    </a:cubicBezTo>
                    <a:cubicBezTo>
                      <a:pt x="5" y="7"/>
                      <a:pt x="5" y="7"/>
                      <a:pt x="5" y="7"/>
                    </a:cubicBezTo>
                    <a:cubicBezTo>
                      <a:pt x="4" y="7"/>
                      <a:pt x="4" y="7"/>
                      <a:pt x="4" y="7"/>
                    </a:cubicBezTo>
                    <a:cubicBezTo>
                      <a:pt x="4" y="7"/>
                      <a:pt x="4" y="7"/>
                      <a:pt x="3" y="7"/>
                    </a:cubicBezTo>
                    <a:cubicBezTo>
                      <a:pt x="3" y="7"/>
                      <a:pt x="3" y="7"/>
                      <a:pt x="3" y="6"/>
                    </a:cubicBezTo>
                    <a:cubicBezTo>
                      <a:pt x="2" y="6"/>
                      <a:pt x="2" y="6"/>
                      <a:pt x="2" y="6"/>
                    </a:cubicBezTo>
                    <a:cubicBezTo>
                      <a:pt x="2" y="6"/>
                      <a:pt x="1" y="6"/>
                      <a:pt x="1" y="6"/>
                    </a:cubicBezTo>
                    <a:cubicBezTo>
                      <a:pt x="1" y="6"/>
                      <a:pt x="1" y="6"/>
                      <a:pt x="0" y="6"/>
                    </a:cubicBezTo>
                    <a:cubicBezTo>
                      <a:pt x="1" y="6"/>
                      <a:pt x="1" y="6"/>
                      <a:pt x="1" y="6"/>
                    </a:cubicBezTo>
                    <a:cubicBezTo>
                      <a:pt x="1" y="6"/>
                      <a:pt x="1" y="7"/>
                      <a:pt x="1" y="7"/>
                    </a:cubicBezTo>
                    <a:cubicBezTo>
                      <a:pt x="1" y="7"/>
                      <a:pt x="2" y="7"/>
                      <a:pt x="2" y="8"/>
                    </a:cubicBezTo>
                    <a:cubicBezTo>
                      <a:pt x="2" y="8"/>
                      <a:pt x="2" y="8"/>
                      <a:pt x="2" y="9"/>
                    </a:cubicBezTo>
                    <a:cubicBezTo>
                      <a:pt x="2" y="10"/>
                      <a:pt x="2" y="10"/>
                      <a:pt x="3" y="11"/>
                    </a:cubicBezTo>
                    <a:cubicBezTo>
                      <a:pt x="3" y="11"/>
                      <a:pt x="3" y="12"/>
                      <a:pt x="3" y="12"/>
                    </a:cubicBezTo>
                    <a:cubicBezTo>
                      <a:pt x="4" y="12"/>
                      <a:pt x="4" y="13"/>
                      <a:pt x="4" y="13"/>
                    </a:cubicBezTo>
                    <a:cubicBezTo>
                      <a:pt x="5" y="13"/>
                      <a:pt x="5" y="13"/>
                      <a:pt x="5" y="13"/>
                    </a:cubicBezTo>
                    <a:cubicBezTo>
                      <a:pt x="6" y="14"/>
                      <a:pt x="6" y="14"/>
                      <a:pt x="6" y="14"/>
                    </a:cubicBezTo>
                    <a:cubicBezTo>
                      <a:pt x="6" y="14"/>
                      <a:pt x="6" y="14"/>
                      <a:pt x="6" y="15"/>
                    </a:cubicBezTo>
                    <a:cubicBezTo>
                      <a:pt x="6" y="15"/>
                      <a:pt x="6" y="16"/>
                      <a:pt x="7" y="16"/>
                    </a:cubicBezTo>
                    <a:cubicBezTo>
                      <a:pt x="7" y="17"/>
                      <a:pt x="7" y="17"/>
                      <a:pt x="8" y="17"/>
                    </a:cubicBezTo>
                    <a:cubicBezTo>
                      <a:pt x="9" y="17"/>
                      <a:pt x="9" y="17"/>
                      <a:pt x="9" y="17"/>
                    </a:cubicBezTo>
                    <a:cubicBezTo>
                      <a:pt x="10" y="18"/>
                      <a:pt x="10" y="18"/>
                      <a:pt x="10" y="19"/>
                    </a:cubicBezTo>
                    <a:cubicBezTo>
                      <a:pt x="10" y="19"/>
                      <a:pt x="10" y="19"/>
                      <a:pt x="11" y="19"/>
                    </a:cubicBezTo>
                    <a:cubicBezTo>
                      <a:pt x="11" y="20"/>
                      <a:pt x="12" y="19"/>
                      <a:pt x="12" y="19"/>
                    </a:cubicBezTo>
                    <a:cubicBezTo>
                      <a:pt x="13" y="19"/>
                      <a:pt x="13" y="19"/>
                      <a:pt x="14" y="20"/>
                    </a:cubicBezTo>
                    <a:cubicBezTo>
                      <a:pt x="14" y="20"/>
                      <a:pt x="15" y="20"/>
                      <a:pt x="15" y="20"/>
                    </a:cubicBezTo>
                    <a:cubicBezTo>
                      <a:pt x="15" y="20"/>
                      <a:pt x="15" y="20"/>
                      <a:pt x="15" y="20"/>
                    </a:cubicBezTo>
                    <a:cubicBezTo>
                      <a:pt x="15" y="19"/>
                      <a:pt x="16" y="19"/>
                      <a:pt x="16" y="19"/>
                    </a:cubicBezTo>
                    <a:cubicBezTo>
                      <a:pt x="16" y="18"/>
                      <a:pt x="17" y="18"/>
                      <a:pt x="17" y="18"/>
                    </a:cubicBezTo>
                    <a:cubicBezTo>
                      <a:pt x="17" y="18"/>
                      <a:pt x="17" y="17"/>
                      <a:pt x="17" y="17"/>
                    </a:cubicBezTo>
                    <a:cubicBezTo>
                      <a:pt x="18" y="17"/>
                      <a:pt x="18" y="17"/>
                      <a:pt x="18" y="16"/>
                    </a:cubicBezTo>
                    <a:cubicBezTo>
                      <a:pt x="18" y="16"/>
                      <a:pt x="19" y="15"/>
                      <a:pt x="19" y="15"/>
                    </a:cubicBezTo>
                    <a:cubicBezTo>
                      <a:pt x="19" y="15"/>
                      <a:pt x="19" y="14"/>
                      <a:pt x="19" y="14"/>
                    </a:cubicBezTo>
                    <a:cubicBezTo>
                      <a:pt x="19" y="13"/>
                      <a:pt x="20" y="13"/>
                      <a:pt x="20" y="12"/>
                    </a:cubicBezTo>
                    <a:cubicBezTo>
                      <a:pt x="20" y="11"/>
                      <a:pt x="20" y="11"/>
                      <a:pt x="20" y="10"/>
                    </a:cubicBezTo>
                    <a:cubicBezTo>
                      <a:pt x="20" y="9"/>
                      <a:pt x="20" y="9"/>
                      <a:pt x="20" y="8"/>
                    </a:cubicBezTo>
                    <a:cubicBezTo>
                      <a:pt x="20" y="7"/>
                      <a:pt x="20" y="7"/>
                      <a:pt x="20" y="6"/>
                    </a:cubicBezTo>
                    <a:cubicBezTo>
                      <a:pt x="20" y="5"/>
                      <a:pt x="20" y="5"/>
                      <a:pt x="20" y="4"/>
                    </a:cubicBezTo>
                    <a:cubicBezTo>
                      <a:pt x="20" y="4"/>
                      <a:pt x="20" y="3"/>
                      <a:pt x="2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8" name="Freeform 57"/>
              <p:cNvSpPr>
                <a:spLocks/>
              </p:cNvSpPr>
              <p:nvPr/>
            </p:nvSpPr>
            <p:spPr bwMode="auto">
              <a:xfrm>
                <a:off x="5003802" y="2957514"/>
                <a:ext cx="150813" cy="173038"/>
              </a:xfrm>
              <a:custGeom>
                <a:avLst/>
                <a:gdLst>
                  <a:gd name="T0" fmla="*/ 14 w 14"/>
                  <a:gd name="T1" fmla="*/ 5 h 16"/>
                  <a:gd name="T2" fmla="*/ 14 w 14"/>
                  <a:gd name="T3" fmla="*/ 4 h 16"/>
                  <a:gd name="T4" fmla="*/ 13 w 14"/>
                  <a:gd name="T5" fmla="*/ 3 h 16"/>
                  <a:gd name="T6" fmla="*/ 12 w 14"/>
                  <a:gd name="T7" fmla="*/ 1 h 16"/>
                  <a:gd name="T8" fmla="*/ 12 w 14"/>
                  <a:gd name="T9" fmla="*/ 1 h 16"/>
                  <a:gd name="T10" fmla="*/ 11 w 14"/>
                  <a:gd name="T11" fmla="*/ 0 h 16"/>
                  <a:gd name="T12" fmla="*/ 11 w 14"/>
                  <a:gd name="T13" fmla="*/ 0 h 16"/>
                  <a:gd name="T14" fmla="*/ 10 w 14"/>
                  <a:gd name="T15" fmla="*/ 0 h 16"/>
                  <a:gd name="T16" fmla="*/ 9 w 14"/>
                  <a:gd name="T17" fmla="*/ 1 h 16"/>
                  <a:gd name="T18" fmla="*/ 8 w 14"/>
                  <a:gd name="T19" fmla="*/ 1 h 16"/>
                  <a:gd name="T20" fmla="*/ 7 w 14"/>
                  <a:gd name="T21" fmla="*/ 1 h 16"/>
                  <a:gd name="T22" fmla="*/ 7 w 14"/>
                  <a:gd name="T23" fmla="*/ 1 h 16"/>
                  <a:gd name="T24" fmla="*/ 5 w 14"/>
                  <a:gd name="T25" fmla="*/ 1 h 16"/>
                  <a:gd name="T26" fmla="*/ 4 w 14"/>
                  <a:gd name="T27" fmla="*/ 1 h 16"/>
                  <a:gd name="T28" fmla="*/ 3 w 14"/>
                  <a:gd name="T29" fmla="*/ 1 h 16"/>
                  <a:gd name="T30" fmla="*/ 3 w 14"/>
                  <a:gd name="T31" fmla="*/ 1 h 16"/>
                  <a:gd name="T32" fmla="*/ 3 w 14"/>
                  <a:gd name="T33" fmla="*/ 3 h 16"/>
                  <a:gd name="T34" fmla="*/ 3 w 14"/>
                  <a:gd name="T35" fmla="*/ 4 h 16"/>
                  <a:gd name="T36" fmla="*/ 4 w 14"/>
                  <a:gd name="T37" fmla="*/ 5 h 16"/>
                  <a:gd name="T38" fmla="*/ 4 w 14"/>
                  <a:gd name="T39" fmla="*/ 6 h 16"/>
                  <a:gd name="T40" fmla="*/ 4 w 14"/>
                  <a:gd name="T41" fmla="*/ 6 h 16"/>
                  <a:gd name="T42" fmla="*/ 4 w 14"/>
                  <a:gd name="T43" fmla="*/ 6 h 16"/>
                  <a:gd name="T44" fmla="*/ 3 w 14"/>
                  <a:gd name="T45" fmla="*/ 7 h 16"/>
                  <a:gd name="T46" fmla="*/ 3 w 14"/>
                  <a:gd name="T47" fmla="*/ 7 h 16"/>
                  <a:gd name="T48" fmla="*/ 3 w 14"/>
                  <a:gd name="T49" fmla="*/ 8 h 16"/>
                  <a:gd name="T50" fmla="*/ 2 w 14"/>
                  <a:gd name="T51" fmla="*/ 8 h 16"/>
                  <a:gd name="T52" fmla="*/ 1 w 14"/>
                  <a:gd name="T53" fmla="*/ 9 h 16"/>
                  <a:gd name="T54" fmla="*/ 1 w 14"/>
                  <a:gd name="T55" fmla="*/ 11 h 16"/>
                  <a:gd name="T56" fmla="*/ 0 w 14"/>
                  <a:gd name="T57" fmla="*/ 13 h 16"/>
                  <a:gd name="T58" fmla="*/ 0 w 14"/>
                  <a:gd name="T59" fmla="*/ 15 h 16"/>
                  <a:gd name="T60" fmla="*/ 0 w 14"/>
                  <a:gd name="T61" fmla="*/ 15 h 16"/>
                  <a:gd name="T62" fmla="*/ 1 w 14"/>
                  <a:gd name="T63" fmla="*/ 16 h 16"/>
                  <a:gd name="T64" fmla="*/ 2 w 14"/>
                  <a:gd name="T65" fmla="*/ 15 h 16"/>
                  <a:gd name="T66" fmla="*/ 3 w 14"/>
                  <a:gd name="T67" fmla="*/ 15 h 16"/>
                  <a:gd name="T68" fmla="*/ 5 w 14"/>
                  <a:gd name="T69" fmla="*/ 15 h 16"/>
                  <a:gd name="T70" fmla="*/ 6 w 14"/>
                  <a:gd name="T71" fmla="*/ 15 h 16"/>
                  <a:gd name="T72" fmla="*/ 6 w 14"/>
                  <a:gd name="T73" fmla="*/ 15 h 16"/>
                  <a:gd name="T74" fmla="*/ 6 w 14"/>
                  <a:gd name="T75" fmla="*/ 14 h 16"/>
                  <a:gd name="T76" fmla="*/ 7 w 14"/>
                  <a:gd name="T77" fmla="*/ 13 h 16"/>
                  <a:gd name="T78" fmla="*/ 7 w 14"/>
                  <a:gd name="T79" fmla="*/ 12 h 16"/>
                  <a:gd name="T80" fmla="*/ 8 w 14"/>
                  <a:gd name="T81" fmla="*/ 11 h 16"/>
                  <a:gd name="T82" fmla="*/ 9 w 14"/>
                  <a:gd name="T83" fmla="*/ 11 h 16"/>
                  <a:gd name="T84" fmla="*/ 10 w 14"/>
                  <a:gd name="T85" fmla="*/ 11 h 16"/>
                  <a:gd name="T86" fmla="*/ 11 w 14"/>
                  <a:gd name="T87" fmla="*/ 11 h 16"/>
                  <a:gd name="T88" fmla="*/ 11 w 14"/>
                  <a:gd name="T89" fmla="*/ 12 h 16"/>
                  <a:gd name="T90" fmla="*/ 11 w 14"/>
                  <a:gd name="T91" fmla="*/ 12 h 16"/>
                  <a:gd name="T92" fmla="*/ 11 w 14"/>
                  <a:gd name="T93" fmla="*/ 10 h 16"/>
                  <a:gd name="T94" fmla="*/ 12 w 14"/>
                  <a:gd name="T95" fmla="*/ 9 h 16"/>
                  <a:gd name="T96" fmla="*/ 13 w 14"/>
                  <a:gd name="T97" fmla="*/ 8 h 16"/>
                  <a:gd name="T98" fmla="*/ 14 w 14"/>
                  <a:gd name="T99" fmla="*/ 8 h 16"/>
                  <a:gd name="T100" fmla="*/ 14 w 14"/>
                  <a:gd name="T101" fmla="*/ 6 h 16"/>
                  <a:gd name="T102" fmla="*/ 14 w 14"/>
                  <a:gd name="T10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6">
                    <a:moveTo>
                      <a:pt x="14" y="5"/>
                    </a:moveTo>
                    <a:cubicBezTo>
                      <a:pt x="14" y="5"/>
                      <a:pt x="14" y="4"/>
                      <a:pt x="14" y="4"/>
                    </a:cubicBezTo>
                    <a:cubicBezTo>
                      <a:pt x="14" y="3"/>
                      <a:pt x="13" y="3"/>
                      <a:pt x="13" y="3"/>
                    </a:cubicBezTo>
                    <a:cubicBezTo>
                      <a:pt x="13" y="2"/>
                      <a:pt x="13" y="2"/>
                      <a:pt x="12" y="1"/>
                    </a:cubicBezTo>
                    <a:cubicBezTo>
                      <a:pt x="12" y="1"/>
                      <a:pt x="12" y="1"/>
                      <a:pt x="12" y="1"/>
                    </a:cubicBezTo>
                    <a:cubicBezTo>
                      <a:pt x="12" y="0"/>
                      <a:pt x="12" y="0"/>
                      <a:pt x="11" y="0"/>
                    </a:cubicBezTo>
                    <a:cubicBezTo>
                      <a:pt x="11" y="0"/>
                      <a:pt x="11" y="0"/>
                      <a:pt x="11" y="0"/>
                    </a:cubicBezTo>
                    <a:cubicBezTo>
                      <a:pt x="11" y="0"/>
                      <a:pt x="11" y="0"/>
                      <a:pt x="10" y="0"/>
                    </a:cubicBezTo>
                    <a:cubicBezTo>
                      <a:pt x="10" y="0"/>
                      <a:pt x="10" y="1"/>
                      <a:pt x="9" y="1"/>
                    </a:cubicBezTo>
                    <a:cubicBezTo>
                      <a:pt x="9" y="1"/>
                      <a:pt x="9" y="1"/>
                      <a:pt x="8" y="1"/>
                    </a:cubicBezTo>
                    <a:cubicBezTo>
                      <a:pt x="8" y="1"/>
                      <a:pt x="8" y="1"/>
                      <a:pt x="7" y="1"/>
                    </a:cubicBezTo>
                    <a:cubicBezTo>
                      <a:pt x="7" y="1"/>
                      <a:pt x="7" y="1"/>
                      <a:pt x="7" y="1"/>
                    </a:cubicBezTo>
                    <a:cubicBezTo>
                      <a:pt x="6" y="1"/>
                      <a:pt x="6" y="1"/>
                      <a:pt x="5" y="1"/>
                    </a:cubicBezTo>
                    <a:cubicBezTo>
                      <a:pt x="5" y="1"/>
                      <a:pt x="4" y="1"/>
                      <a:pt x="4" y="1"/>
                    </a:cubicBezTo>
                    <a:cubicBezTo>
                      <a:pt x="4" y="1"/>
                      <a:pt x="3" y="1"/>
                      <a:pt x="3" y="1"/>
                    </a:cubicBezTo>
                    <a:cubicBezTo>
                      <a:pt x="3" y="1"/>
                      <a:pt x="3" y="1"/>
                      <a:pt x="3" y="1"/>
                    </a:cubicBezTo>
                    <a:cubicBezTo>
                      <a:pt x="3" y="2"/>
                      <a:pt x="3" y="2"/>
                      <a:pt x="3" y="3"/>
                    </a:cubicBezTo>
                    <a:cubicBezTo>
                      <a:pt x="3" y="3"/>
                      <a:pt x="3" y="4"/>
                      <a:pt x="3" y="4"/>
                    </a:cubicBezTo>
                    <a:cubicBezTo>
                      <a:pt x="4" y="5"/>
                      <a:pt x="4" y="5"/>
                      <a:pt x="4" y="5"/>
                    </a:cubicBezTo>
                    <a:cubicBezTo>
                      <a:pt x="4" y="5"/>
                      <a:pt x="4" y="6"/>
                      <a:pt x="4" y="6"/>
                    </a:cubicBezTo>
                    <a:cubicBezTo>
                      <a:pt x="4" y="6"/>
                      <a:pt x="4" y="6"/>
                      <a:pt x="4" y="6"/>
                    </a:cubicBezTo>
                    <a:cubicBezTo>
                      <a:pt x="4" y="6"/>
                      <a:pt x="4" y="6"/>
                      <a:pt x="4" y="6"/>
                    </a:cubicBezTo>
                    <a:cubicBezTo>
                      <a:pt x="4" y="6"/>
                      <a:pt x="3" y="7"/>
                      <a:pt x="3" y="7"/>
                    </a:cubicBezTo>
                    <a:cubicBezTo>
                      <a:pt x="3" y="7"/>
                      <a:pt x="3" y="7"/>
                      <a:pt x="3" y="7"/>
                    </a:cubicBezTo>
                    <a:cubicBezTo>
                      <a:pt x="3" y="8"/>
                      <a:pt x="3" y="8"/>
                      <a:pt x="3" y="8"/>
                    </a:cubicBezTo>
                    <a:cubicBezTo>
                      <a:pt x="2" y="8"/>
                      <a:pt x="2" y="8"/>
                      <a:pt x="2" y="8"/>
                    </a:cubicBezTo>
                    <a:cubicBezTo>
                      <a:pt x="2" y="8"/>
                      <a:pt x="2" y="8"/>
                      <a:pt x="1" y="9"/>
                    </a:cubicBezTo>
                    <a:cubicBezTo>
                      <a:pt x="1" y="9"/>
                      <a:pt x="1" y="10"/>
                      <a:pt x="1" y="11"/>
                    </a:cubicBezTo>
                    <a:cubicBezTo>
                      <a:pt x="0" y="12"/>
                      <a:pt x="1" y="12"/>
                      <a:pt x="0" y="13"/>
                    </a:cubicBezTo>
                    <a:cubicBezTo>
                      <a:pt x="0" y="14"/>
                      <a:pt x="0" y="14"/>
                      <a:pt x="0" y="15"/>
                    </a:cubicBezTo>
                    <a:cubicBezTo>
                      <a:pt x="0" y="15"/>
                      <a:pt x="0" y="15"/>
                      <a:pt x="0" y="15"/>
                    </a:cubicBezTo>
                    <a:cubicBezTo>
                      <a:pt x="0" y="16"/>
                      <a:pt x="0" y="16"/>
                      <a:pt x="1" y="16"/>
                    </a:cubicBezTo>
                    <a:cubicBezTo>
                      <a:pt x="1" y="16"/>
                      <a:pt x="1" y="15"/>
                      <a:pt x="2" y="15"/>
                    </a:cubicBezTo>
                    <a:cubicBezTo>
                      <a:pt x="2" y="15"/>
                      <a:pt x="3" y="15"/>
                      <a:pt x="3" y="15"/>
                    </a:cubicBezTo>
                    <a:cubicBezTo>
                      <a:pt x="4" y="14"/>
                      <a:pt x="4" y="15"/>
                      <a:pt x="5" y="15"/>
                    </a:cubicBezTo>
                    <a:cubicBezTo>
                      <a:pt x="5" y="15"/>
                      <a:pt x="5" y="15"/>
                      <a:pt x="6" y="15"/>
                    </a:cubicBezTo>
                    <a:cubicBezTo>
                      <a:pt x="6" y="15"/>
                      <a:pt x="6" y="15"/>
                      <a:pt x="6" y="15"/>
                    </a:cubicBezTo>
                    <a:cubicBezTo>
                      <a:pt x="6" y="14"/>
                      <a:pt x="6" y="14"/>
                      <a:pt x="6" y="14"/>
                    </a:cubicBezTo>
                    <a:cubicBezTo>
                      <a:pt x="6" y="13"/>
                      <a:pt x="6" y="13"/>
                      <a:pt x="7" y="13"/>
                    </a:cubicBezTo>
                    <a:cubicBezTo>
                      <a:pt x="7" y="12"/>
                      <a:pt x="7" y="12"/>
                      <a:pt x="7" y="12"/>
                    </a:cubicBezTo>
                    <a:cubicBezTo>
                      <a:pt x="7" y="12"/>
                      <a:pt x="8" y="12"/>
                      <a:pt x="8" y="11"/>
                    </a:cubicBezTo>
                    <a:cubicBezTo>
                      <a:pt x="9" y="11"/>
                      <a:pt x="9" y="11"/>
                      <a:pt x="9" y="11"/>
                    </a:cubicBezTo>
                    <a:cubicBezTo>
                      <a:pt x="10" y="11"/>
                      <a:pt x="10" y="11"/>
                      <a:pt x="10" y="11"/>
                    </a:cubicBezTo>
                    <a:cubicBezTo>
                      <a:pt x="10" y="11"/>
                      <a:pt x="10" y="11"/>
                      <a:pt x="11" y="11"/>
                    </a:cubicBezTo>
                    <a:cubicBezTo>
                      <a:pt x="11" y="12"/>
                      <a:pt x="11" y="12"/>
                      <a:pt x="11" y="12"/>
                    </a:cubicBezTo>
                    <a:cubicBezTo>
                      <a:pt x="11" y="12"/>
                      <a:pt x="11" y="12"/>
                      <a:pt x="11" y="12"/>
                    </a:cubicBezTo>
                    <a:cubicBezTo>
                      <a:pt x="11" y="11"/>
                      <a:pt x="11" y="11"/>
                      <a:pt x="11" y="10"/>
                    </a:cubicBezTo>
                    <a:cubicBezTo>
                      <a:pt x="11" y="10"/>
                      <a:pt x="12" y="10"/>
                      <a:pt x="12" y="9"/>
                    </a:cubicBezTo>
                    <a:cubicBezTo>
                      <a:pt x="12" y="9"/>
                      <a:pt x="12" y="9"/>
                      <a:pt x="13" y="8"/>
                    </a:cubicBezTo>
                    <a:cubicBezTo>
                      <a:pt x="13" y="8"/>
                      <a:pt x="13" y="8"/>
                      <a:pt x="14" y="8"/>
                    </a:cubicBezTo>
                    <a:cubicBezTo>
                      <a:pt x="14" y="7"/>
                      <a:pt x="14" y="7"/>
                      <a:pt x="14" y="6"/>
                    </a:cubicBezTo>
                    <a:cubicBezTo>
                      <a:pt x="14" y="6"/>
                      <a:pt x="14" y="6"/>
                      <a:pt x="14"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9" name="Freeform 58"/>
              <p:cNvSpPr>
                <a:spLocks/>
              </p:cNvSpPr>
              <p:nvPr/>
            </p:nvSpPr>
            <p:spPr bwMode="auto">
              <a:xfrm>
                <a:off x="3719514" y="2178051"/>
                <a:ext cx="9525" cy="11113"/>
              </a:xfrm>
              <a:custGeom>
                <a:avLst/>
                <a:gdLst>
                  <a:gd name="T0" fmla="*/ 1 w 1"/>
                  <a:gd name="T1" fmla="*/ 1 h 1"/>
                  <a:gd name="T2" fmla="*/ 1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1"/>
                      <a:pt x="1" y="1"/>
                    </a:cubicBezTo>
                    <a:cubicBezTo>
                      <a:pt x="0" y="1"/>
                      <a:pt x="0" y="1"/>
                      <a:pt x="0" y="1"/>
                    </a:cubicBezTo>
                    <a:cubicBezTo>
                      <a:pt x="0" y="1"/>
                      <a:pt x="1" y="1"/>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0" name="Freeform 59"/>
              <p:cNvSpPr>
                <a:spLocks/>
              </p:cNvSpPr>
              <p:nvPr/>
            </p:nvSpPr>
            <p:spPr bwMode="auto">
              <a:xfrm>
                <a:off x="3719514" y="2189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1" name="Freeform 60"/>
              <p:cNvSpPr>
                <a:spLocks/>
              </p:cNvSpPr>
              <p:nvPr/>
            </p:nvSpPr>
            <p:spPr bwMode="auto">
              <a:xfrm>
                <a:off x="3751264" y="2189164"/>
                <a:ext cx="22225" cy="22225"/>
              </a:xfrm>
              <a:custGeom>
                <a:avLst/>
                <a:gdLst>
                  <a:gd name="T0" fmla="*/ 0 w 2"/>
                  <a:gd name="T1" fmla="*/ 1 h 2"/>
                  <a:gd name="T2" fmla="*/ 1 w 2"/>
                  <a:gd name="T3" fmla="*/ 2 h 2"/>
                  <a:gd name="T4" fmla="*/ 2 w 2"/>
                  <a:gd name="T5" fmla="*/ 1 h 2"/>
                  <a:gd name="T6" fmla="*/ 2 w 2"/>
                  <a:gd name="T7" fmla="*/ 1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1"/>
                      <a:pt x="1" y="2"/>
                      <a:pt x="1" y="2"/>
                    </a:cubicBezTo>
                    <a:cubicBezTo>
                      <a:pt x="1" y="2"/>
                      <a:pt x="1" y="2"/>
                      <a:pt x="2" y="1"/>
                    </a:cubicBezTo>
                    <a:cubicBezTo>
                      <a:pt x="2" y="1"/>
                      <a:pt x="2" y="1"/>
                      <a:pt x="2" y="1"/>
                    </a:cubicBezTo>
                    <a:cubicBezTo>
                      <a:pt x="2" y="0"/>
                      <a:pt x="2" y="0"/>
                      <a:pt x="2" y="0"/>
                    </a:cubicBezTo>
                    <a:cubicBezTo>
                      <a:pt x="2" y="0"/>
                      <a:pt x="2" y="0"/>
                      <a:pt x="1" y="0"/>
                    </a:cubicBezTo>
                    <a:cubicBezTo>
                      <a:pt x="1" y="0"/>
                      <a:pt x="1"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2" name="Freeform 61"/>
              <p:cNvSpPr>
                <a:spLocks/>
              </p:cNvSpPr>
              <p:nvPr/>
            </p:nvSpPr>
            <p:spPr bwMode="auto">
              <a:xfrm>
                <a:off x="3783014" y="2200276"/>
                <a:ext cx="11113" cy="22225"/>
              </a:xfrm>
              <a:custGeom>
                <a:avLst/>
                <a:gdLst>
                  <a:gd name="T0" fmla="*/ 1 w 1"/>
                  <a:gd name="T1" fmla="*/ 2 h 2"/>
                  <a:gd name="T2" fmla="*/ 1 w 1"/>
                  <a:gd name="T3" fmla="*/ 1 h 2"/>
                  <a:gd name="T4" fmla="*/ 1 w 1"/>
                  <a:gd name="T5" fmla="*/ 1 h 2"/>
                  <a:gd name="T6" fmla="*/ 1 w 1"/>
                  <a:gd name="T7" fmla="*/ 0 h 2"/>
                  <a:gd name="T8" fmla="*/ 0 w 1"/>
                  <a:gd name="T9" fmla="*/ 0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1"/>
                    </a:cubicBezTo>
                    <a:cubicBezTo>
                      <a:pt x="1" y="1"/>
                      <a:pt x="1" y="1"/>
                      <a:pt x="1" y="1"/>
                    </a:cubicBezTo>
                    <a:cubicBezTo>
                      <a:pt x="1" y="0"/>
                      <a:pt x="1" y="0"/>
                      <a:pt x="1" y="0"/>
                    </a:cubicBezTo>
                    <a:cubicBezTo>
                      <a:pt x="0" y="0"/>
                      <a:pt x="0" y="0"/>
                      <a:pt x="0" y="0"/>
                    </a:cubicBezTo>
                    <a:cubicBezTo>
                      <a:pt x="0" y="0"/>
                      <a:pt x="0" y="1"/>
                      <a:pt x="0" y="1"/>
                    </a:cubicBezTo>
                    <a:cubicBezTo>
                      <a:pt x="0" y="1"/>
                      <a:pt x="0" y="1"/>
                      <a:pt x="0" y="1"/>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3" name="Freeform 62"/>
              <p:cNvSpPr>
                <a:spLocks/>
              </p:cNvSpPr>
              <p:nvPr/>
            </p:nvSpPr>
            <p:spPr bwMode="auto">
              <a:xfrm>
                <a:off x="3816352" y="2178051"/>
                <a:ext cx="20638" cy="33338"/>
              </a:xfrm>
              <a:custGeom>
                <a:avLst/>
                <a:gdLst>
                  <a:gd name="T0" fmla="*/ 1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2"/>
                    </a:cubicBezTo>
                    <a:cubicBezTo>
                      <a:pt x="2" y="2"/>
                      <a:pt x="2" y="2"/>
                      <a:pt x="2" y="2"/>
                    </a:cubicBezTo>
                    <a:cubicBezTo>
                      <a:pt x="2" y="2"/>
                      <a:pt x="2" y="2"/>
                      <a:pt x="2" y="1"/>
                    </a:cubicBezTo>
                    <a:cubicBezTo>
                      <a:pt x="2" y="1"/>
                      <a:pt x="2" y="1"/>
                      <a:pt x="2" y="1"/>
                    </a:cubicBezTo>
                    <a:cubicBezTo>
                      <a:pt x="2" y="1"/>
                      <a:pt x="1" y="0"/>
                      <a:pt x="1" y="0"/>
                    </a:cubicBezTo>
                    <a:cubicBezTo>
                      <a:pt x="1" y="0"/>
                      <a:pt x="1" y="1"/>
                      <a:pt x="1" y="1"/>
                    </a:cubicBezTo>
                    <a:cubicBezTo>
                      <a:pt x="1" y="1"/>
                      <a:pt x="0" y="1"/>
                      <a:pt x="0" y="2"/>
                    </a:cubicBezTo>
                    <a:cubicBezTo>
                      <a:pt x="0" y="2"/>
                      <a:pt x="0" y="2"/>
                      <a:pt x="0" y="2"/>
                    </a:cubicBezTo>
                    <a:cubicBezTo>
                      <a:pt x="1"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4" name="Freeform 63"/>
              <p:cNvSpPr>
                <a:spLocks/>
              </p:cNvSpPr>
              <p:nvPr/>
            </p:nvSpPr>
            <p:spPr bwMode="auto">
              <a:xfrm>
                <a:off x="3836989" y="216852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1" y="1"/>
                    </a:cubicBezTo>
                    <a:cubicBezTo>
                      <a:pt x="1" y="0"/>
                      <a:pt x="1" y="0"/>
                      <a:pt x="1" y="0"/>
                    </a:cubicBezTo>
                    <a:cubicBezTo>
                      <a:pt x="1" y="0"/>
                      <a:pt x="1" y="0"/>
                      <a:pt x="0" y="0"/>
                    </a:cubicBezTo>
                    <a:cubicBezTo>
                      <a:pt x="0" y="0"/>
                      <a:pt x="0" y="0"/>
                      <a:pt x="0" y="1"/>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5" name="Freeform 64"/>
              <p:cNvSpPr>
                <a:spLocks/>
              </p:cNvSpPr>
              <p:nvPr/>
            </p:nvSpPr>
            <p:spPr bwMode="auto">
              <a:xfrm>
                <a:off x="5640389" y="2686051"/>
                <a:ext cx="31750" cy="22225"/>
              </a:xfrm>
              <a:custGeom>
                <a:avLst/>
                <a:gdLst>
                  <a:gd name="T0" fmla="*/ 2 w 3"/>
                  <a:gd name="T1" fmla="*/ 0 h 2"/>
                  <a:gd name="T2" fmla="*/ 1 w 3"/>
                  <a:gd name="T3" fmla="*/ 0 h 2"/>
                  <a:gd name="T4" fmla="*/ 0 w 3"/>
                  <a:gd name="T5" fmla="*/ 1 h 2"/>
                  <a:gd name="T6" fmla="*/ 0 w 3"/>
                  <a:gd name="T7" fmla="*/ 2 h 2"/>
                  <a:gd name="T8" fmla="*/ 1 w 3"/>
                  <a:gd name="T9" fmla="*/ 2 h 2"/>
                  <a:gd name="T10" fmla="*/ 1 w 3"/>
                  <a:gd name="T11" fmla="*/ 2 h 2"/>
                  <a:gd name="T12" fmla="*/ 2 w 3"/>
                  <a:gd name="T13" fmla="*/ 1 h 2"/>
                  <a:gd name="T14" fmla="*/ 3 w 3"/>
                  <a:gd name="T15" fmla="*/ 1 h 2"/>
                  <a:gd name="T16" fmla="*/ 3 w 3"/>
                  <a:gd name="T17" fmla="*/ 1 h 2"/>
                  <a:gd name="T18" fmla="*/ 2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0"/>
                    </a:moveTo>
                    <a:cubicBezTo>
                      <a:pt x="2" y="0"/>
                      <a:pt x="1" y="0"/>
                      <a:pt x="1" y="0"/>
                    </a:cubicBezTo>
                    <a:cubicBezTo>
                      <a:pt x="1" y="0"/>
                      <a:pt x="0" y="0"/>
                      <a:pt x="0" y="1"/>
                    </a:cubicBezTo>
                    <a:cubicBezTo>
                      <a:pt x="0" y="1"/>
                      <a:pt x="0" y="1"/>
                      <a:pt x="0" y="2"/>
                    </a:cubicBezTo>
                    <a:cubicBezTo>
                      <a:pt x="1" y="2"/>
                      <a:pt x="1" y="2"/>
                      <a:pt x="1" y="2"/>
                    </a:cubicBezTo>
                    <a:cubicBezTo>
                      <a:pt x="1" y="2"/>
                      <a:pt x="1" y="2"/>
                      <a:pt x="1" y="2"/>
                    </a:cubicBezTo>
                    <a:cubicBezTo>
                      <a:pt x="2" y="2"/>
                      <a:pt x="2" y="1"/>
                      <a:pt x="2" y="1"/>
                    </a:cubicBezTo>
                    <a:cubicBezTo>
                      <a:pt x="2" y="1"/>
                      <a:pt x="3" y="1"/>
                      <a:pt x="3" y="1"/>
                    </a:cubicBezTo>
                    <a:cubicBezTo>
                      <a:pt x="3" y="1"/>
                      <a:pt x="3" y="1"/>
                      <a:pt x="3" y="1"/>
                    </a:cubicBezTo>
                    <a:cubicBezTo>
                      <a:pt x="3" y="0"/>
                      <a:pt x="3"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6" name="Freeform 65"/>
              <p:cNvSpPr>
                <a:spLocks/>
              </p:cNvSpPr>
              <p:nvPr/>
            </p:nvSpPr>
            <p:spPr bwMode="auto">
              <a:xfrm>
                <a:off x="4754564" y="1368426"/>
                <a:ext cx="152400" cy="139700"/>
              </a:xfrm>
              <a:custGeom>
                <a:avLst/>
                <a:gdLst>
                  <a:gd name="T0" fmla="*/ 0 w 14"/>
                  <a:gd name="T1" fmla="*/ 8 h 13"/>
                  <a:gd name="T2" fmla="*/ 0 w 14"/>
                  <a:gd name="T3" fmla="*/ 9 h 13"/>
                  <a:gd name="T4" fmla="*/ 0 w 14"/>
                  <a:gd name="T5" fmla="*/ 9 h 13"/>
                  <a:gd name="T6" fmla="*/ 0 w 14"/>
                  <a:gd name="T7" fmla="*/ 11 h 13"/>
                  <a:gd name="T8" fmla="*/ 1 w 14"/>
                  <a:gd name="T9" fmla="*/ 12 h 13"/>
                  <a:gd name="T10" fmla="*/ 1 w 14"/>
                  <a:gd name="T11" fmla="*/ 12 h 13"/>
                  <a:gd name="T12" fmla="*/ 2 w 14"/>
                  <a:gd name="T13" fmla="*/ 11 h 13"/>
                  <a:gd name="T14" fmla="*/ 3 w 14"/>
                  <a:gd name="T15" fmla="*/ 10 h 13"/>
                  <a:gd name="T16" fmla="*/ 3 w 14"/>
                  <a:gd name="T17" fmla="*/ 11 h 13"/>
                  <a:gd name="T18" fmla="*/ 5 w 14"/>
                  <a:gd name="T19" fmla="*/ 11 h 13"/>
                  <a:gd name="T20" fmla="*/ 5 w 14"/>
                  <a:gd name="T21" fmla="*/ 11 h 13"/>
                  <a:gd name="T22" fmla="*/ 6 w 14"/>
                  <a:gd name="T23" fmla="*/ 11 h 13"/>
                  <a:gd name="T24" fmla="*/ 7 w 14"/>
                  <a:gd name="T25" fmla="*/ 12 h 13"/>
                  <a:gd name="T26" fmla="*/ 8 w 14"/>
                  <a:gd name="T27" fmla="*/ 12 h 13"/>
                  <a:gd name="T28" fmla="*/ 8 w 14"/>
                  <a:gd name="T29" fmla="*/ 12 h 13"/>
                  <a:gd name="T30" fmla="*/ 9 w 14"/>
                  <a:gd name="T31" fmla="*/ 12 h 13"/>
                  <a:gd name="T32" fmla="*/ 10 w 14"/>
                  <a:gd name="T33" fmla="*/ 13 h 13"/>
                  <a:gd name="T34" fmla="*/ 11 w 14"/>
                  <a:gd name="T35" fmla="*/ 12 h 13"/>
                  <a:gd name="T36" fmla="*/ 11 w 14"/>
                  <a:gd name="T37" fmla="*/ 11 h 13"/>
                  <a:gd name="T38" fmla="*/ 12 w 14"/>
                  <a:gd name="T39" fmla="*/ 10 h 13"/>
                  <a:gd name="T40" fmla="*/ 12 w 14"/>
                  <a:gd name="T41" fmla="*/ 10 h 13"/>
                  <a:gd name="T42" fmla="*/ 12 w 14"/>
                  <a:gd name="T43" fmla="*/ 10 h 13"/>
                  <a:gd name="T44" fmla="*/ 12 w 14"/>
                  <a:gd name="T45" fmla="*/ 9 h 13"/>
                  <a:gd name="T46" fmla="*/ 12 w 14"/>
                  <a:gd name="T47" fmla="*/ 8 h 13"/>
                  <a:gd name="T48" fmla="*/ 13 w 14"/>
                  <a:gd name="T49" fmla="*/ 8 h 13"/>
                  <a:gd name="T50" fmla="*/ 14 w 14"/>
                  <a:gd name="T51" fmla="*/ 8 h 13"/>
                  <a:gd name="T52" fmla="*/ 13 w 14"/>
                  <a:gd name="T53" fmla="*/ 7 h 13"/>
                  <a:gd name="T54" fmla="*/ 12 w 14"/>
                  <a:gd name="T55" fmla="*/ 6 h 13"/>
                  <a:gd name="T56" fmla="*/ 12 w 14"/>
                  <a:gd name="T57" fmla="*/ 5 h 13"/>
                  <a:gd name="T58" fmla="*/ 12 w 14"/>
                  <a:gd name="T59" fmla="*/ 4 h 13"/>
                  <a:gd name="T60" fmla="*/ 11 w 14"/>
                  <a:gd name="T61" fmla="*/ 3 h 13"/>
                  <a:gd name="T62" fmla="*/ 10 w 14"/>
                  <a:gd name="T63" fmla="*/ 2 h 13"/>
                  <a:gd name="T64" fmla="*/ 9 w 14"/>
                  <a:gd name="T65" fmla="*/ 1 h 13"/>
                  <a:gd name="T66" fmla="*/ 8 w 14"/>
                  <a:gd name="T67" fmla="*/ 1 h 13"/>
                  <a:gd name="T68" fmla="*/ 8 w 14"/>
                  <a:gd name="T69" fmla="*/ 1 h 13"/>
                  <a:gd name="T70" fmla="*/ 6 w 14"/>
                  <a:gd name="T71" fmla="*/ 0 h 13"/>
                  <a:gd name="T72" fmla="*/ 6 w 14"/>
                  <a:gd name="T73" fmla="*/ 0 h 13"/>
                  <a:gd name="T74" fmla="*/ 5 w 14"/>
                  <a:gd name="T75" fmla="*/ 0 h 13"/>
                  <a:gd name="T76" fmla="*/ 5 w 14"/>
                  <a:gd name="T77" fmla="*/ 0 h 13"/>
                  <a:gd name="T78" fmla="*/ 4 w 14"/>
                  <a:gd name="T79" fmla="*/ 0 h 13"/>
                  <a:gd name="T80" fmla="*/ 3 w 14"/>
                  <a:gd name="T81" fmla="*/ 0 h 13"/>
                  <a:gd name="T82" fmla="*/ 3 w 14"/>
                  <a:gd name="T83" fmla="*/ 2 h 13"/>
                  <a:gd name="T84" fmla="*/ 2 w 14"/>
                  <a:gd name="T85" fmla="*/ 2 h 13"/>
                  <a:gd name="T86" fmla="*/ 1 w 14"/>
                  <a:gd name="T87" fmla="*/ 3 h 13"/>
                  <a:gd name="T88" fmla="*/ 0 w 14"/>
                  <a:gd name="T89" fmla="*/ 4 h 13"/>
                  <a:gd name="T90" fmla="*/ 0 w 14"/>
                  <a:gd name="T91" fmla="*/ 5 h 13"/>
                  <a:gd name="T92" fmla="*/ 0 w 14"/>
                  <a:gd name="T93" fmla="*/ 5 h 13"/>
                  <a:gd name="T94" fmla="*/ 0 w 14"/>
                  <a:gd name="T95" fmla="*/ 6 h 13"/>
                  <a:gd name="T96" fmla="*/ 1 w 14"/>
                  <a:gd name="T97" fmla="*/ 7 h 13"/>
                  <a:gd name="T98" fmla="*/ 1 w 14"/>
                  <a:gd name="T99" fmla="*/ 8 h 13"/>
                  <a:gd name="T100" fmla="*/ 0 w 14"/>
                  <a:gd name="T10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3">
                    <a:moveTo>
                      <a:pt x="0" y="8"/>
                    </a:moveTo>
                    <a:cubicBezTo>
                      <a:pt x="0" y="8"/>
                      <a:pt x="0" y="8"/>
                      <a:pt x="0" y="9"/>
                    </a:cubicBezTo>
                    <a:cubicBezTo>
                      <a:pt x="0" y="9"/>
                      <a:pt x="0" y="9"/>
                      <a:pt x="0" y="9"/>
                    </a:cubicBezTo>
                    <a:cubicBezTo>
                      <a:pt x="1" y="10"/>
                      <a:pt x="0" y="10"/>
                      <a:pt x="0" y="11"/>
                    </a:cubicBezTo>
                    <a:cubicBezTo>
                      <a:pt x="1" y="11"/>
                      <a:pt x="1" y="11"/>
                      <a:pt x="1" y="12"/>
                    </a:cubicBezTo>
                    <a:cubicBezTo>
                      <a:pt x="1" y="12"/>
                      <a:pt x="1" y="12"/>
                      <a:pt x="1" y="12"/>
                    </a:cubicBezTo>
                    <a:cubicBezTo>
                      <a:pt x="2" y="11"/>
                      <a:pt x="2" y="11"/>
                      <a:pt x="2" y="11"/>
                    </a:cubicBezTo>
                    <a:cubicBezTo>
                      <a:pt x="2" y="10"/>
                      <a:pt x="3" y="10"/>
                      <a:pt x="3" y="10"/>
                    </a:cubicBezTo>
                    <a:cubicBezTo>
                      <a:pt x="3" y="10"/>
                      <a:pt x="3" y="11"/>
                      <a:pt x="3" y="11"/>
                    </a:cubicBezTo>
                    <a:cubicBezTo>
                      <a:pt x="4" y="11"/>
                      <a:pt x="4" y="11"/>
                      <a:pt x="5" y="11"/>
                    </a:cubicBezTo>
                    <a:cubicBezTo>
                      <a:pt x="5" y="11"/>
                      <a:pt x="5" y="11"/>
                      <a:pt x="5" y="11"/>
                    </a:cubicBezTo>
                    <a:cubicBezTo>
                      <a:pt x="6" y="11"/>
                      <a:pt x="6" y="11"/>
                      <a:pt x="6" y="11"/>
                    </a:cubicBezTo>
                    <a:cubicBezTo>
                      <a:pt x="6" y="12"/>
                      <a:pt x="6" y="12"/>
                      <a:pt x="7" y="12"/>
                    </a:cubicBezTo>
                    <a:cubicBezTo>
                      <a:pt x="7" y="12"/>
                      <a:pt x="7" y="12"/>
                      <a:pt x="8" y="12"/>
                    </a:cubicBezTo>
                    <a:cubicBezTo>
                      <a:pt x="8" y="12"/>
                      <a:pt x="8" y="12"/>
                      <a:pt x="8" y="12"/>
                    </a:cubicBezTo>
                    <a:cubicBezTo>
                      <a:pt x="8" y="12"/>
                      <a:pt x="9" y="12"/>
                      <a:pt x="9" y="12"/>
                    </a:cubicBezTo>
                    <a:cubicBezTo>
                      <a:pt x="9" y="12"/>
                      <a:pt x="9" y="13"/>
                      <a:pt x="10" y="13"/>
                    </a:cubicBezTo>
                    <a:cubicBezTo>
                      <a:pt x="10" y="13"/>
                      <a:pt x="11" y="13"/>
                      <a:pt x="11" y="12"/>
                    </a:cubicBezTo>
                    <a:cubicBezTo>
                      <a:pt x="11" y="12"/>
                      <a:pt x="11" y="12"/>
                      <a:pt x="11" y="11"/>
                    </a:cubicBezTo>
                    <a:cubicBezTo>
                      <a:pt x="11" y="11"/>
                      <a:pt x="12" y="11"/>
                      <a:pt x="12" y="10"/>
                    </a:cubicBezTo>
                    <a:cubicBezTo>
                      <a:pt x="12" y="10"/>
                      <a:pt x="12" y="10"/>
                      <a:pt x="12" y="10"/>
                    </a:cubicBezTo>
                    <a:cubicBezTo>
                      <a:pt x="12" y="10"/>
                      <a:pt x="12" y="10"/>
                      <a:pt x="12" y="10"/>
                    </a:cubicBezTo>
                    <a:cubicBezTo>
                      <a:pt x="12" y="9"/>
                      <a:pt x="12" y="9"/>
                      <a:pt x="12" y="9"/>
                    </a:cubicBezTo>
                    <a:cubicBezTo>
                      <a:pt x="13" y="8"/>
                      <a:pt x="12" y="8"/>
                      <a:pt x="12" y="8"/>
                    </a:cubicBezTo>
                    <a:cubicBezTo>
                      <a:pt x="13" y="8"/>
                      <a:pt x="13" y="8"/>
                      <a:pt x="13" y="8"/>
                    </a:cubicBezTo>
                    <a:cubicBezTo>
                      <a:pt x="13" y="8"/>
                      <a:pt x="14" y="8"/>
                      <a:pt x="14" y="8"/>
                    </a:cubicBezTo>
                    <a:cubicBezTo>
                      <a:pt x="14" y="7"/>
                      <a:pt x="13" y="7"/>
                      <a:pt x="13" y="7"/>
                    </a:cubicBezTo>
                    <a:cubicBezTo>
                      <a:pt x="13" y="6"/>
                      <a:pt x="13" y="6"/>
                      <a:pt x="12" y="6"/>
                    </a:cubicBezTo>
                    <a:cubicBezTo>
                      <a:pt x="12" y="6"/>
                      <a:pt x="12" y="6"/>
                      <a:pt x="12" y="5"/>
                    </a:cubicBezTo>
                    <a:cubicBezTo>
                      <a:pt x="11" y="5"/>
                      <a:pt x="12" y="4"/>
                      <a:pt x="12" y="4"/>
                    </a:cubicBezTo>
                    <a:cubicBezTo>
                      <a:pt x="11" y="3"/>
                      <a:pt x="11" y="3"/>
                      <a:pt x="11" y="3"/>
                    </a:cubicBezTo>
                    <a:cubicBezTo>
                      <a:pt x="11" y="2"/>
                      <a:pt x="10" y="3"/>
                      <a:pt x="10" y="2"/>
                    </a:cubicBezTo>
                    <a:cubicBezTo>
                      <a:pt x="10" y="2"/>
                      <a:pt x="10" y="2"/>
                      <a:pt x="9" y="1"/>
                    </a:cubicBezTo>
                    <a:cubicBezTo>
                      <a:pt x="9" y="1"/>
                      <a:pt x="9" y="1"/>
                      <a:pt x="8" y="1"/>
                    </a:cubicBezTo>
                    <a:cubicBezTo>
                      <a:pt x="8" y="1"/>
                      <a:pt x="8" y="1"/>
                      <a:pt x="8" y="1"/>
                    </a:cubicBezTo>
                    <a:cubicBezTo>
                      <a:pt x="7" y="0"/>
                      <a:pt x="7" y="0"/>
                      <a:pt x="6" y="0"/>
                    </a:cubicBezTo>
                    <a:cubicBezTo>
                      <a:pt x="6" y="0"/>
                      <a:pt x="6" y="1"/>
                      <a:pt x="6" y="0"/>
                    </a:cubicBezTo>
                    <a:cubicBezTo>
                      <a:pt x="5" y="0"/>
                      <a:pt x="5" y="0"/>
                      <a:pt x="5" y="0"/>
                    </a:cubicBezTo>
                    <a:cubicBezTo>
                      <a:pt x="5" y="0"/>
                      <a:pt x="5" y="0"/>
                      <a:pt x="5" y="0"/>
                    </a:cubicBezTo>
                    <a:cubicBezTo>
                      <a:pt x="5" y="0"/>
                      <a:pt x="4" y="0"/>
                      <a:pt x="4" y="0"/>
                    </a:cubicBezTo>
                    <a:cubicBezTo>
                      <a:pt x="3" y="0"/>
                      <a:pt x="3" y="0"/>
                      <a:pt x="3" y="0"/>
                    </a:cubicBezTo>
                    <a:cubicBezTo>
                      <a:pt x="2" y="1"/>
                      <a:pt x="3" y="1"/>
                      <a:pt x="3" y="2"/>
                    </a:cubicBezTo>
                    <a:cubicBezTo>
                      <a:pt x="2" y="2"/>
                      <a:pt x="2" y="2"/>
                      <a:pt x="2" y="2"/>
                    </a:cubicBezTo>
                    <a:cubicBezTo>
                      <a:pt x="1" y="3"/>
                      <a:pt x="1" y="3"/>
                      <a:pt x="1" y="3"/>
                    </a:cubicBezTo>
                    <a:cubicBezTo>
                      <a:pt x="1" y="4"/>
                      <a:pt x="1" y="4"/>
                      <a:pt x="0" y="4"/>
                    </a:cubicBezTo>
                    <a:cubicBezTo>
                      <a:pt x="0" y="4"/>
                      <a:pt x="0" y="4"/>
                      <a:pt x="0" y="5"/>
                    </a:cubicBezTo>
                    <a:cubicBezTo>
                      <a:pt x="0" y="5"/>
                      <a:pt x="0" y="5"/>
                      <a:pt x="0" y="5"/>
                    </a:cubicBezTo>
                    <a:cubicBezTo>
                      <a:pt x="0" y="5"/>
                      <a:pt x="0" y="5"/>
                      <a:pt x="0" y="6"/>
                    </a:cubicBezTo>
                    <a:cubicBezTo>
                      <a:pt x="0" y="6"/>
                      <a:pt x="0" y="6"/>
                      <a:pt x="1" y="7"/>
                    </a:cubicBezTo>
                    <a:cubicBezTo>
                      <a:pt x="1" y="7"/>
                      <a:pt x="1" y="7"/>
                      <a:pt x="1" y="8"/>
                    </a:cubicBezTo>
                    <a:cubicBezTo>
                      <a:pt x="1" y="8"/>
                      <a:pt x="0" y="8"/>
                      <a:pt x="0"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7" name="Freeform 66"/>
              <p:cNvSpPr>
                <a:spLocks/>
              </p:cNvSpPr>
              <p:nvPr/>
            </p:nvSpPr>
            <p:spPr bwMode="auto">
              <a:xfrm>
                <a:off x="4614864" y="1292226"/>
                <a:ext cx="22225" cy="31750"/>
              </a:xfrm>
              <a:custGeom>
                <a:avLst/>
                <a:gdLst>
                  <a:gd name="T0" fmla="*/ 0 w 2"/>
                  <a:gd name="T1" fmla="*/ 3 h 3"/>
                  <a:gd name="T2" fmla="*/ 1 w 2"/>
                  <a:gd name="T3" fmla="*/ 3 h 3"/>
                  <a:gd name="T4" fmla="*/ 1 w 2"/>
                  <a:gd name="T5" fmla="*/ 2 h 3"/>
                  <a:gd name="T6" fmla="*/ 2 w 2"/>
                  <a:gd name="T7" fmla="*/ 1 h 3"/>
                  <a:gd name="T8" fmla="*/ 2 w 2"/>
                  <a:gd name="T9" fmla="*/ 0 h 3"/>
                  <a:gd name="T10" fmla="*/ 1 w 2"/>
                  <a:gd name="T11" fmla="*/ 0 h 3"/>
                  <a:gd name="T12" fmla="*/ 0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0" y="3"/>
                      <a:pt x="1" y="3"/>
                      <a:pt x="1" y="3"/>
                    </a:cubicBezTo>
                    <a:cubicBezTo>
                      <a:pt x="1" y="3"/>
                      <a:pt x="1" y="2"/>
                      <a:pt x="1" y="2"/>
                    </a:cubicBezTo>
                    <a:cubicBezTo>
                      <a:pt x="1" y="2"/>
                      <a:pt x="2" y="2"/>
                      <a:pt x="2" y="1"/>
                    </a:cubicBezTo>
                    <a:cubicBezTo>
                      <a:pt x="2" y="1"/>
                      <a:pt x="2" y="1"/>
                      <a:pt x="2" y="0"/>
                    </a:cubicBezTo>
                    <a:cubicBezTo>
                      <a:pt x="2" y="0"/>
                      <a:pt x="1" y="0"/>
                      <a:pt x="1" y="0"/>
                    </a:cubicBezTo>
                    <a:cubicBezTo>
                      <a:pt x="1" y="0"/>
                      <a:pt x="0" y="0"/>
                      <a:pt x="0" y="1"/>
                    </a:cubicBezTo>
                    <a:cubicBezTo>
                      <a:pt x="0" y="1"/>
                      <a:pt x="0" y="1"/>
                      <a:pt x="0" y="2"/>
                    </a:cubicBezTo>
                    <a:cubicBezTo>
                      <a:pt x="0" y="2"/>
                      <a:pt x="0" y="2"/>
                      <a:pt x="0" y="2"/>
                    </a:cubicBezTo>
                    <a:cubicBezTo>
                      <a:pt x="0" y="2"/>
                      <a:pt x="0" y="3"/>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8" name="Freeform 67"/>
              <p:cNvSpPr>
                <a:spLocks/>
              </p:cNvSpPr>
              <p:nvPr/>
            </p:nvSpPr>
            <p:spPr bwMode="auto">
              <a:xfrm>
                <a:off x="4572002" y="1323976"/>
                <a:ext cx="20638" cy="22225"/>
              </a:xfrm>
              <a:custGeom>
                <a:avLst/>
                <a:gdLst>
                  <a:gd name="T0" fmla="*/ 1 w 2"/>
                  <a:gd name="T1" fmla="*/ 0 h 2"/>
                  <a:gd name="T2" fmla="*/ 1 w 2"/>
                  <a:gd name="T3" fmla="*/ 1 h 2"/>
                  <a:gd name="T4" fmla="*/ 1 w 2"/>
                  <a:gd name="T5" fmla="*/ 2 h 2"/>
                  <a:gd name="T6" fmla="*/ 1 w 2"/>
                  <a:gd name="T7" fmla="*/ 1 h 2"/>
                  <a:gd name="T8" fmla="*/ 2 w 2"/>
                  <a:gd name="T9" fmla="*/ 1 h 2"/>
                  <a:gd name="T10" fmla="*/ 2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1" y="1"/>
                    </a:cubicBezTo>
                    <a:cubicBezTo>
                      <a:pt x="1" y="1"/>
                      <a:pt x="0" y="1"/>
                      <a:pt x="1" y="2"/>
                    </a:cubicBezTo>
                    <a:cubicBezTo>
                      <a:pt x="1" y="2"/>
                      <a:pt x="1" y="2"/>
                      <a:pt x="1" y="1"/>
                    </a:cubicBezTo>
                    <a:cubicBezTo>
                      <a:pt x="2" y="1"/>
                      <a:pt x="2" y="1"/>
                      <a:pt x="2" y="1"/>
                    </a:cubicBezTo>
                    <a:cubicBezTo>
                      <a:pt x="2" y="0"/>
                      <a:pt x="2"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9" name="Freeform 68"/>
              <p:cNvSpPr>
                <a:spLocks/>
              </p:cNvSpPr>
              <p:nvPr/>
            </p:nvSpPr>
            <p:spPr bwMode="auto">
              <a:xfrm>
                <a:off x="4452939" y="989014"/>
                <a:ext cx="247650" cy="388938"/>
              </a:xfrm>
              <a:custGeom>
                <a:avLst/>
                <a:gdLst>
                  <a:gd name="T0" fmla="*/ 1 w 23"/>
                  <a:gd name="T1" fmla="*/ 26 h 36"/>
                  <a:gd name="T2" fmla="*/ 2 w 23"/>
                  <a:gd name="T3" fmla="*/ 27 h 36"/>
                  <a:gd name="T4" fmla="*/ 3 w 23"/>
                  <a:gd name="T5" fmla="*/ 30 h 36"/>
                  <a:gd name="T6" fmla="*/ 4 w 23"/>
                  <a:gd name="T7" fmla="*/ 31 h 36"/>
                  <a:gd name="T8" fmla="*/ 4 w 23"/>
                  <a:gd name="T9" fmla="*/ 33 h 36"/>
                  <a:gd name="T10" fmla="*/ 5 w 23"/>
                  <a:gd name="T11" fmla="*/ 34 h 36"/>
                  <a:gd name="T12" fmla="*/ 7 w 23"/>
                  <a:gd name="T13" fmla="*/ 35 h 36"/>
                  <a:gd name="T14" fmla="*/ 8 w 23"/>
                  <a:gd name="T15" fmla="*/ 34 h 36"/>
                  <a:gd name="T16" fmla="*/ 9 w 23"/>
                  <a:gd name="T17" fmla="*/ 33 h 36"/>
                  <a:gd name="T18" fmla="*/ 10 w 23"/>
                  <a:gd name="T19" fmla="*/ 33 h 36"/>
                  <a:gd name="T20" fmla="*/ 11 w 23"/>
                  <a:gd name="T21" fmla="*/ 31 h 36"/>
                  <a:gd name="T22" fmla="*/ 12 w 23"/>
                  <a:gd name="T23" fmla="*/ 29 h 36"/>
                  <a:gd name="T24" fmla="*/ 12 w 23"/>
                  <a:gd name="T25" fmla="*/ 27 h 36"/>
                  <a:gd name="T26" fmla="*/ 13 w 23"/>
                  <a:gd name="T27" fmla="*/ 26 h 36"/>
                  <a:gd name="T28" fmla="*/ 15 w 23"/>
                  <a:gd name="T29" fmla="*/ 26 h 36"/>
                  <a:gd name="T30" fmla="*/ 15 w 23"/>
                  <a:gd name="T31" fmla="*/ 24 h 36"/>
                  <a:gd name="T32" fmla="*/ 16 w 23"/>
                  <a:gd name="T33" fmla="*/ 23 h 36"/>
                  <a:gd name="T34" fmla="*/ 14 w 23"/>
                  <a:gd name="T35" fmla="*/ 21 h 36"/>
                  <a:gd name="T36" fmla="*/ 13 w 23"/>
                  <a:gd name="T37" fmla="*/ 21 h 36"/>
                  <a:gd name="T38" fmla="*/ 12 w 23"/>
                  <a:gd name="T39" fmla="*/ 19 h 36"/>
                  <a:gd name="T40" fmla="*/ 12 w 23"/>
                  <a:gd name="T41" fmla="*/ 18 h 36"/>
                  <a:gd name="T42" fmla="*/ 13 w 23"/>
                  <a:gd name="T43" fmla="*/ 17 h 36"/>
                  <a:gd name="T44" fmla="*/ 14 w 23"/>
                  <a:gd name="T45" fmla="*/ 16 h 36"/>
                  <a:gd name="T46" fmla="*/ 15 w 23"/>
                  <a:gd name="T47" fmla="*/ 15 h 36"/>
                  <a:gd name="T48" fmla="*/ 16 w 23"/>
                  <a:gd name="T49" fmla="*/ 14 h 36"/>
                  <a:gd name="T50" fmla="*/ 18 w 23"/>
                  <a:gd name="T51" fmla="*/ 13 h 36"/>
                  <a:gd name="T52" fmla="*/ 19 w 23"/>
                  <a:gd name="T53" fmla="*/ 12 h 36"/>
                  <a:gd name="T54" fmla="*/ 19 w 23"/>
                  <a:gd name="T55" fmla="*/ 11 h 36"/>
                  <a:gd name="T56" fmla="*/ 20 w 23"/>
                  <a:gd name="T57" fmla="*/ 9 h 36"/>
                  <a:gd name="T58" fmla="*/ 21 w 23"/>
                  <a:gd name="T59" fmla="*/ 9 h 36"/>
                  <a:gd name="T60" fmla="*/ 22 w 23"/>
                  <a:gd name="T61" fmla="*/ 8 h 36"/>
                  <a:gd name="T62" fmla="*/ 23 w 23"/>
                  <a:gd name="T63" fmla="*/ 7 h 36"/>
                  <a:gd name="T64" fmla="*/ 23 w 23"/>
                  <a:gd name="T65" fmla="*/ 5 h 36"/>
                  <a:gd name="T66" fmla="*/ 22 w 23"/>
                  <a:gd name="T67" fmla="*/ 5 h 36"/>
                  <a:gd name="T68" fmla="*/ 21 w 23"/>
                  <a:gd name="T69" fmla="*/ 3 h 36"/>
                  <a:gd name="T70" fmla="*/ 19 w 23"/>
                  <a:gd name="T71" fmla="*/ 2 h 36"/>
                  <a:gd name="T72" fmla="*/ 17 w 23"/>
                  <a:gd name="T73" fmla="*/ 1 h 36"/>
                  <a:gd name="T74" fmla="*/ 15 w 23"/>
                  <a:gd name="T75" fmla="*/ 0 h 36"/>
                  <a:gd name="T76" fmla="*/ 15 w 23"/>
                  <a:gd name="T77" fmla="*/ 1 h 36"/>
                  <a:gd name="T78" fmla="*/ 14 w 23"/>
                  <a:gd name="T79" fmla="*/ 2 h 36"/>
                  <a:gd name="T80" fmla="*/ 12 w 23"/>
                  <a:gd name="T81" fmla="*/ 2 h 36"/>
                  <a:gd name="T82" fmla="*/ 11 w 23"/>
                  <a:gd name="T83" fmla="*/ 2 h 36"/>
                  <a:gd name="T84" fmla="*/ 9 w 23"/>
                  <a:gd name="T85" fmla="*/ 3 h 36"/>
                  <a:gd name="T86" fmla="*/ 8 w 23"/>
                  <a:gd name="T87" fmla="*/ 5 h 36"/>
                  <a:gd name="T88" fmla="*/ 7 w 23"/>
                  <a:gd name="T89" fmla="*/ 7 h 36"/>
                  <a:gd name="T90" fmla="*/ 5 w 23"/>
                  <a:gd name="T91" fmla="*/ 7 h 36"/>
                  <a:gd name="T92" fmla="*/ 5 w 23"/>
                  <a:gd name="T93" fmla="*/ 9 h 36"/>
                  <a:gd name="T94" fmla="*/ 4 w 23"/>
                  <a:gd name="T95" fmla="*/ 11 h 36"/>
                  <a:gd name="T96" fmla="*/ 5 w 23"/>
                  <a:gd name="T97" fmla="*/ 13 h 36"/>
                  <a:gd name="T98" fmla="*/ 3 w 23"/>
                  <a:gd name="T99" fmla="*/ 13 h 36"/>
                  <a:gd name="T100" fmla="*/ 2 w 23"/>
                  <a:gd name="T101" fmla="*/ 13 h 36"/>
                  <a:gd name="T102" fmla="*/ 1 w 23"/>
                  <a:gd name="T103" fmla="*/ 16 h 36"/>
                  <a:gd name="T104" fmla="*/ 2 w 23"/>
                  <a:gd name="T105" fmla="*/ 18 h 36"/>
                  <a:gd name="T106" fmla="*/ 3 w 23"/>
                  <a:gd name="T107" fmla="*/ 19 h 36"/>
                  <a:gd name="T108" fmla="*/ 2 w 23"/>
                  <a:gd name="T109" fmla="*/ 20 h 36"/>
                  <a:gd name="T110" fmla="*/ 3 w 23"/>
                  <a:gd name="T111" fmla="*/ 22 h 36"/>
                  <a:gd name="T112" fmla="*/ 1 w 23"/>
                  <a:gd name="T113" fmla="*/ 24 h 36"/>
                  <a:gd name="T114" fmla="*/ 2 w 23"/>
                  <a:gd name="T115" fmla="*/ 25 h 36"/>
                  <a:gd name="T116" fmla="*/ 0 w 23"/>
                  <a:gd name="T117"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36">
                    <a:moveTo>
                      <a:pt x="1" y="26"/>
                    </a:moveTo>
                    <a:cubicBezTo>
                      <a:pt x="1" y="26"/>
                      <a:pt x="1" y="26"/>
                      <a:pt x="1" y="26"/>
                    </a:cubicBezTo>
                    <a:cubicBezTo>
                      <a:pt x="1" y="27"/>
                      <a:pt x="1" y="27"/>
                      <a:pt x="1" y="27"/>
                    </a:cubicBezTo>
                    <a:cubicBezTo>
                      <a:pt x="1" y="27"/>
                      <a:pt x="2" y="27"/>
                      <a:pt x="2" y="27"/>
                    </a:cubicBezTo>
                    <a:cubicBezTo>
                      <a:pt x="2" y="28"/>
                      <a:pt x="2" y="28"/>
                      <a:pt x="2" y="28"/>
                    </a:cubicBezTo>
                    <a:cubicBezTo>
                      <a:pt x="2" y="29"/>
                      <a:pt x="3" y="29"/>
                      <a:pt x="3" y="30"/>
                    </a:cubicBezTo>
                    <a:cubicBezTo>
                      <a:pt x="3" y="30"/>
                      <a:pt x="3" y="30"/>
                      <a:pt x="3" y="31"/>
                    </a:cubicBezTo>
                    <a:cubicBezTo>
                      <a:pt x="3" y="31"/>
                      <a:pt x="4" y="31"/>
                      <a:pt x="4" y="31"/>
                    </a:cubicBezTo>
                    <a:cubicBezTo>
                      <a:pt x="4" y="31"/>
                      <a:pt x="4" y="32"/>
                      <a:pt x="4" y="32"/>
                    </a:cubicBezTo>
                    <a:cubicBezTo>
                      <a:pt x="4" y="32"/>
                      <a:pt x="4" y="32"/>
                      <a:pt x="4" y="33"/>
                    </a:cubicBezTo>
                    <a:cubicBezTo>
                      <a:pt x="4" y="33"/>
                      <a:pt x="4" y="33"/>
                      <a:pt x="5" y="34"/>
                    </a:cubicBezTo>
                    <a:cubicBezTo>
                      <a:pt x="5" y="34"/>
                      <a:pt x="5" y="34"/>
                      <a:pt x="5" y="34"/>
                    </a:cubicBezTo>
                    <a:cubicBezTo>
                      <a:pt x="5" y="35"/>
                      <a:pt x="5" y="35"/>
                      <a:pt x="5" y="35"/>
                    </a:cubicBezTo>
                    <a:cubicBezTo>
                      <a:pt x="5" y="36"/>
                      <a:pt x="6" y="35"/>
                      <a:pt x="7" y="35"/>
                    </a:cubicBezTo>
                    <a:cubicBezTo>
                      <a:pt x="7" y="35"/>
                      <a:pt x="7" y="35"/>
                      <a:pt x="8" y="35"/>
                    </a:cubicBezTo>
                    <a:cubicBezTo>
                      <a:pt x="8" y="34"/>
                      <a:pt x="8" y="34"/>
                      <a:pt x="8" y="34"/>
                    </a:cubicBezTo>
                    <a:cubicBezTo>
                      <a:pt x="8" y="34"/>
                      <a:pt x="8" y="33"/>
                      <a:pt x="8" y="33"/>
                    </a:cubicBezTo>
                    <a:cubicBezTo>
                      <a:pt x="8" y="33"/>
                      <a:pt x="8" y="33"/>
                      <a:pt x="9" y="33"/>
                    </a:cubicBezTo>
                    <a:cubicBezTo>
                      <a:pt x="9" y="33"/>
                      <a:pt x="9" y="33"/>
                      <a:pt x="9" y="33"/>
                    </a:cubicBezTo>
                    <a:cubicBezTo>
                      <a:pt x="10" y="33"/>
                      <a:pt x="10" y="33"/>
                      <a:pt x="10" y="33"/>
                    </a:cubicBezTo>
                    <a:cubicBezTo>
                      <a:pt x="11" y="33"/>
                      <a:pt x="11" y="33"/>
                      <a:pt x="11" y="32"/>
                    </a:cubicBezTo>
                    <a:cubicBezTo>
                      <a:pt x="11" y="32"/>
                      <a:pt x="11" y="32"/>
                      <a:pt x="11" y="31"/>
                    </a:cubicBezTo>
                    <a:cubicBezTo>
                      <a:pt x="12" y="31"/>
                      <a:pt x="11" y="31"/>
                      <a:pt x="12" y="30"/>
                    </a:cubicBezTo>
                    <a:cubicBezTo>
                      <a:pt x="12" y="30"/>
                      <a:pt x="12" y="30"/>
                      <a:pt x="12" y="29"/>
                    </a:cubicBezTo>
                    <a:cubicBezTo>
                      <a:pt x="12" y="29"/>
                      <a:pt x="12" y="29"/>
                      <a:pt x="12" y="28"/>
                    </a:cubicBezTo>
                    <a:cubicBezTo>
                      <a:pt x="12" y="28"/>
                      <a:pt x="12" y="28"/>
                      <a:pt x="12" y="27"/>
                    </a:cubicBezTo>
                    <a:cubicBezTo>
                      <a:pt x="12" y="27"/>
                      <a:pt x="12" y="26"/>
                      <a:pt x="12" y="26"/>
                    </a:cubicBezTo>
                    <a:cubicBezTo>
                      <a:pt x="13" y="26"/>
                      <a:pt x="13" y="26"/>
                      <a:pt x="13" y="26"/>
                    </a:cubicBezTo>
                    <a:cubicBezTo>
                      <a:pt x="13" y="26"/>
                      <a:pt x="13" y="25"/>
                      <a:pt x="14" y="25"/>
                    </a:cubicBezTo>
                    <a:cubicBezTo>
                      <a:pt x="14" y="25"/>
                      <a:pt x="14" y="26"/>
                      <a:pt x="15" y="26"/>
                    </a:cubicBezTo>
                    <a:cubicBezTo>
                      <a:pt x="15" y="25"/>
                      <a:pt x="15" y="25"/>
                      <a:pt x="15" y="25"/>
                    </a:cubicBezTo>
                    <a:cubicBezTo>
                      <a:pt x="15" y="24"/>
                      <a:pt x="15" y="24"/>
                      <a:pt x="15" y="24"/>
                    </a:cubicBezTo>
                    <a:cubicBezTo>
                      <a:pt x="15" y="24"/>
                      <a:pt x="16" y="24"/>
                      <a:pt x="16" y="24"/>
                    </a:cubicBezTo>
                    <a:cubicBezTo>
                      <a:pt x="16" y="23"/>
                      <a:pt x="16" y="23"/>
                      <a:pt x="16" y="23"/>
                    </a:cubicBezTo>
                    <a:cubicBezTo>
                      <a:pt x="15" y="22"/>
                      <a:pt x="15" y="22"/>
                      <a:pt x="15" y="22"/>
                    </a:cubicBezTo>
                    <a:cubicBezTo>
                      <a:pt x="14" y="22"/>
                      <a:pt x="15" y="22"/>
                      <a:pt x="14" y="21"/>
                    </a:cubicBezTo>
                    <a:cubicBezTo>
                      <a:pt x="14" y="21"/>
                      <a:pt x="14" y="21"/>
                      <a:pt x="14" y="21"/>
                    </a:cubicBezTo>
                    <a:cubicBezTo>
                      <a:pt x="13" y="21"/>
                      <a:pt x="13" y="21"/>
                      <a:pt x="13" y="21"/>
                    </a:cubicBezTo>
                    <a:cubicBezTo>
                      <a:pt x="12" y="21"/>
                      <a:pt x="12" y="21"/>
                      <a:pt x="12" y="20"/>
                    </a:cubicBezTo>
                    <a:cubicBezTo>
                      <a:pt x="12" y="20"/>
                      <a:pt x="12" y="20"/>
                      <a:pt x="12" y="19"/>
                    </a:cubicBezTo>
                    <a:cubicBezTo>
                      <a:pt x="12" y="19"/>
                      <a:pt x="12" y="19"/>
                      <a:pt x="12" y="19"/>
                    </a:cubicBezTo>
                    <a:cubicBezTo>
                      <a:pt x="12" y="18"/>
                      <a:pt x="12" y="18"/>
                      <a:pt x="12" y="18"/>
                    </a:cubicBezTo>
                    <a:cubicBezTo>
                      <a:pt x="12" y="18"/>
                      <a:pt x="12" y="18"/>
                      <a:pt x="13" y="18"/>
                    </a:cubicBezTo>
                    <a:cubicBezTo>
                      <a:pt x="13" y="17"/>
                      <a:pt x="13" y="17"/>
                      <a:pt x="13" y="17"/>
                    </a:cubicBezTo>
                    <a:cubicBezTo>
                      <a:pt x="13" y="16"/>
                      <a:pt x="13" y="16"/>
                      <a:pt x="13" y="16"/>
                    </a:cubicBezTo>
                    <a:cubicBezTo>
                      <a:pt x="13" y="16"/>
                      <a:pt x="14" y="16"/>
                      <a:pt x="14" y="16"/>
                    </a:cubicBezTo>
                    <a:cubicBezTo>
                      <a:pt x="14" y="16"/>
                      <a:pt x="14" y="16"/>
                      <a:pt x="14" y="15"/>
                    </a:cubicBezTo>
                    <a:cubicBezTo>
                      <a:pt x="14" y="15"/>
                      <a:pt x="15" y="15"/>
                      <a:pt x="15" y="15"/>
                    </a:cubicBezTo>
                    <a:cubicBezTo>
                      <a:pt x="16" y="15"/>
                      <a:pt x="16" y="15"/>
                      <a:pt x="16" y="14"/>
                    </a:cubicBezTo>
                    <a:cubicBezTo>
                      <a:pt x="16" y="14"/>
                      <a:pt x="16" y="14"/>
                      <a:pt x="16" y="14"/>
                    </a:cubicBezTo>
                    <a:cubicBezTo>
                      <a:pt x="17" y="14"/>
                      <a:pt x="17" y="14"/>
                      <a:pt x="17" y="13"/>
                    </a:cubicBezTo>
                    <a:cubicBezTo>
                      <a:pt x="17" y="13"/>
                      <a:pt x="18" y="13"/>
                      <a:pt x="18" y="13"/>
                    </a:cubicBezTo>
                    <a:cubicBezTo>
                      <a:pt x="18" y="13"/>
                      <a:pt x="18" y="13"/>
                      <a:pt x="19" y="12"/>
                    </a:cubicBezTo>
                    <a:cubicBezTo>
                      <a:pt x="19" y="12"/>
                      <a:pt x="19" y="12"/>
                      <a:pt x="19" y="12"/>
                    </a:cubicBezTo>
                    <a:cubicBezTo>
                      <a:pt x="19" y="12"/>
                      <a:pt x="19" y="12"/>
                      <a:pt x="19" y="11"/>
                    </a:cubicBezTo>
                    <a:cubicBezTo>
                      <a:pt x="19" y="11"/>
                      <a:pt x="19" y="11"/>
                      <a:pt x="19" y="11"/>
                    </a:cubicBezTo>
                    <a:cubicBezTo>
                      <a:pt x="19" y="11"/>
                      <a:pt x="19" y="10"/>
                      <a:pt x="19" y="10"/>
                    </a:cubicBezTo>
                    <a:cubicBezTo>
                      <a:pt x="19" y="10"/>
                      <a:pt x="20" y="10"/>
                      <a:pt x="20" y="9"/>
                    </a:cubicBezTo>
                    <a:cubicBezTo>
                      <a:pt x="20" y="9"/>
                      <a:pt x="21" y="9"/>
                      <a:pt x="21" y="9"/>
                    </a:cubicBezTo>
                    <a:cubicBezTo>
                      <a:pt x="21" y="9"/>
                      <a:pt x="20" y="9"/>
                      <a:pt x="21" y="9"/>
                    </a:cubicBezTo>
                    <a:cubicBezTo>
                      <a:pt x="21" y="8"/>
                      <a:pt x="21" y="8"/>
                      <a:pt x="21" y="8"/>
                    </a:cubicBezTo>
                    <a:cubicBezTo>
                      <a:pt x="22" y="8"/>
                      <a:pt x="22" y="8"/>
                      <a:pt x="22" y="8"/>
                    </a:cubicBezTo>
                    <a:cubicBezTo>
                      <a:pt x="22" y="8"/>
                      <a:pt x="22" y="8"/>
                      <a:pt x="22" y="8"/>
                    </a:cubicBezTo>
                    <a:cubicBezTo>
                      <a:pt x="22" y="8"/>
                      <a:pt x="22" y="7"/>
                      <a:pt x="23" y="7"/>
                    </a:cubicBezTo>
                    <a:cubicBezTo>
                      <a:pt x="23" y="7"/>
                      <a:pt x="23" y="7"/>
                      <a:pt x="23" y="6"/>
                    </a:cubicBezTo>
                    <a:cubicBezTo>
                      <a:pt x="23" y="6"/>
                      <a:pt x="23" y="6"/>
                      <a:pt x="23" y="5"/>
                    </a:cubicBezTo>
                    <a:cubicBezTo>
                      <a:pt x="22" y="5"/>
                      <a:pt x="22" y="5"/>
                      <a:pt x="22" y="5"/>
                    </a:cubicBezTo>
                    <a:cubicBezTo>
                      <a:pt x="22" y="5"/>
                      <a:pt x="22" y="5"/>
                      <a:pt x="22" y="5"/>
                    </a:cubicBezTo>
                    <a:cubicBezTo>
                      <a:pt x="22" y="4"/>
                      <a:pt x="21" y="4"/>
                      <a:pt x="21" y="4"/>
                    </a:cubicBezTo>
                    <a:cubicBezTo>
                      <a:pt x="21" y="3"/>
                      <a:pt x="21" y="3"/>
                      <a:pt x="21" y="3"/>
                    </a:cubicBezTo>
                    <a:cubicBezTo>
                      <a:pt x="21" y="2"/>
                      <a:pt x="20" y="2"/>
                      <a:pt x="20" y="2"/>
                    </a:cubicBezTo>
                    <a:cubicBezTo>
                      <a:pt x="20" y="2"/>
                      <a:pt x="19" y="2"/>
                      <a:pt x="19" y="2"/>
                    </a:cubicBezTo>
                    <a:cubicBezTo>
                      <a:pt x="19" y="2"/>
                      <a:pt x="18" y="2"/>
                      <a:pt x="18" y="2"/>
                    </a:cubicBezTo>
                    <a:cubicBezTo>
                      <a:pt x="18" y="2"/>
                      <a:pt x="17" y="2"/>
                      <a:pt x="17" y="1"/>
                    </a:cubicBezTo>
                    <a:cubicBezTo>
                      <a:pt x="17" y="1"/>
                      <a:pt x="16" y="1"/>
                      <a:pt x="16" y="1"/>
                    </a:cubicBezTo>
                    <a:cubicBezTo>
                      <a:pt x="16" y="0"/>
                      <a:pt x="16" y="0"/>
                      <a:pt x="15" y="0"/>
                    </a:cubicBezTo>
                    <a:cubicBezTo>
                      <a:pt x="15" y="0"/>
                      <a:pt x="15" y="0"/>
                      <a:pt x="15" y="0"/>
                    </a:cubicBezTo>
                    <a:cubicBezTo>
                      <a:pt x="15" y="0"/>
                      <a:pt x="15" y="1"/>
                      <a:pt x="15" y="1"/>
                    </a:cubicBezTo>
                    <a:cubicBezTo>
                      <a:pt x="15" y="1"/>
                      <a:pt x="15" y="1"/>
                      <a:pt x="15" y="2"/>
                    </a:cubicBezTo>
                    <a:cubicBezTo>
                      <a:pt x="15" y="2"/>
                      <a:pt x="14" y="2"/>
                      <a:pt x="14" y="2"/>
                    </a:cubicBezTo>
                    <a:cubicBezTo>
                      <a:pt x="14" y="2"/>
                      <a:pt x="13" y="2"/>
                      <a:pt x="13" y="2"/>
                    </a:cubicBezTo>
                    <a:cubicBezTo>
                      <a:pt x="13" y="2"/>
                      <a:pt x="13" y="2"/>
                      <a:pt x="12" y="2"/>
                    </a:cubicBezTo>
                    <a:cubicBezTo>
                      <a:pt x="12" y="2"/>
                      <a:pt x="12" y="1"/>
                      <a:pt x="11" y="1"/>
                    </a:cubicBezTo>
                    <a:cubicBezTo>
                      <a:pt x="11" y="2"/>
                      <a:pt x="11" y="2"/>
                      <a:pt x="11" y="2"/>
                    </a:cubicBezTo>
                    <a:cubicBezTo>
                      <a:pt x="11" y="2"/>
                      <a:pt x="10" y="3"/>
                      <a:pt x="10" y="3"/>
                    </a:cubicBezTo>
                    <a:cubicBezTo>
                      <a:pt x="10" y="3"/>
                      <a:pt x="9" y="3"/>
                      <a:pt x="9" y="3"/>
                    </a:cubicBezTo>
                    <a:cubicBezTo>
                      <a:pt x="9" y="3"/>
                      <a:pt x="8" y="3"/>
                      <a:pt x="8" y="4"/>
                    </a:cubicBezTo>
                    <a:cubicBezTo>
                      <a:pt x="8" y="4"/>
                      <a:pt x="8" y="5"/>
                      <a:pt x="8" y="5"/>
                    </a:cubicBezTo>
                    <a:cubicBezTo>
                      <a:pt x="8" y="6"/>
                      <a:pt x="8" y="6"/>
                      <a:pt x="8" y="6"/>
                    </a:cubicBezTo>
                    <a:cubicBezTo>
                      <a:pt x="7" y="6"/>
                      <a:pt x="7" y="6"/>
                      <a:pt x="7" y="7"/>
                    </a:cubicBezTo>
                    <a:cubicBezTo>
                      <a:pt x="6" y="7"/>
                      <a:pt x="6" y="7"/>
                      <a:pt x="6" y="7"/>
                    </a:cubicBezTo>
                    <a:cubicBezTo>
                      <a:pt x="6" y="7"/>
                      <a:pt x="5" y="7"/>
                      <a:pt x="5" y="7"/>
                    </a:cubicBezTo>
                    <a:cubicBezTo>
                      <a:pt x="5" y="8"/>
                      <a:pt x="5" y="8"/>
                      <a:pt x="5" y="9"/>
                    </a:cubicBezTo>
                    <a:cubicBezTo>
                      <a:pt x="5" y="9"/>
                      <a:pt x="6" y="9"/>
                      <a:pt x="5" y="9"/>
                    </a:cubicBezTo>
                    <a:cubicBezTo>
                      <a:pt x="5" y="10"/>
                      <a:pt x="5" y="10"/>
                      <a:pt x="5" y="10"/>
                    </a:cubicBezTo>
                    <a:cubicBezTo>
                      <a:pt x="5" y="11"/>
                      <a:pt x="4" y="11"/>
                      <a:pt x="4" y="11"/>
                    </a:cubicBezTo>
                    <a:cubicBezTo>
                      <a:pt x="4" y="12"/>
                      <a:pt x="5" y="12"/>
                      <a:pt x="5" y="12"/>
                    </a:cubicBezTo>
                    <a:cubicBezTo>
                      <a:pt x="5" y="12"/>
                      <a:pt x="5" y="13"/>
                      <a:pt x="5" y="13"/>
                    </a:cubicBezTo>
                    <a:cubicBezTo>
                      <a:pt x="5" y="13"/>
                      <a:pt x="4" y="13"/>
                      <a:pt x="4" y="13"/>
                    </a:cubicBezTo>
                    <a:cubicBezTo>
                      <a:pt x="4" y="13"/>
                      <a:pt x="4" y="13"/>
                      <a:pt x="3" y="13"/>
                    </a:cubicBezTo>
                    <a:cubicBezTo>
                      <a:pt x="3" y="12"/>
                      <a:pt x="3" y="13"/>
                      <a:pt x="2" y="13"/>
                    </a:cubicBezTo>
                    <a:cubicBezTo>
                      <a:pt x="2" y="13"/>
                      <a:pt x="2" y="13"/>
                      <a:pt x="2" y="13"/>
                    </a:cubicBezTo>
                    <a:cubicBezTo>
                      <a:pt x="1" y="14"/>
                      <a:pt x="1" y="14"/>
                      <a:pt x="1" y="15"/>
                    </a:cubicBezTo>
                    <a:cubicBezTo>
                      <a:pt x="1" y="15"/>
                      <a:pt x="1" y="16"/>
                      <a:pt x="1" y="16"/>
                    </a:cubicBezTo>
                    <a:cubicBezTo>
                      <a:pt x="2" y="17"/>
                      <a:pt x="2" y="17"/>
                      <a:pt x="2" y="17"/>
                    </a:cubicBezTo>
                    <a:cubicBezTo>
                      <a:pt x="2" y="17"/>
                      <a:pt x="2" y="18"/>
                      <a:pt x="2" y="18"/>
                    </a:cubicBezTo>
                    <a:cubicBezTo>
                      <a:pt x="2" y="18"/>
                      <a:pt x="2" y="18"/>
                      <a:pt x="2" y="18"/>
                    </a:cubicBezTo>
                    <a:cubicBezTo>
                      <a:pt x="2" y="19"/>
                      <a:pt x="3" y="19"/>
                      <a:pt x="3" y="19"/>
                    </a:cubicBezTo>
                    <a:cubicBezTo>
                      <a:pt x="3" y="19"/>
                      <a:pt x="3" y="20"/>
                      <a:pt x="3" y="20"/>
                    </a:cubicBezTo>
                    <a:cubicBezTo>
                      <a:pt x="3" y="20"/>
                      <a:pt x="2" y="20"/>
                      <a:pt x="2" y="20"/>
                    </a:cubicBezTo>
                    <a:cubicBezTo>
                      <a:pt x="2" y="21"/>
                      <a:pt x="3" y="21"/>
                      <a:pt x="3" y="21"/>
                    </a:cubicBezTo>
                    <a:cubicBezTo>
                      <a:pt x="3" y="22"/>
                      <a:pt x="3" y="22"/>
                      <a:pt x="3" y="22"/>
                    </a:cubicBezTo>
                    <a:cubicBezTo>
                      <a:pt x="2" y="23"/>
                      <a:pt x="2" y="23"/>
                      <a:pt x="2" y="23"/>
                    </a:cubicBezTo>
                    <a:cubicBezTo>
                      <a:pt x="2" y="23"/>
                      <a:pt x="1" y="23"/>
                      <a:pt x="1" y="24"/>
                    </a:cubicBezTo>
                    <a:cubicBezTo>
                      <a:pt x="1" y="24"/>
                      <a:pt x="2" y="24"/>
                      <a:pt x="2" y="24"/>
                    </a:cubicBezTo>
                    <a:cubicBezTo>
                      <a:pt x="2" y="25"/>
                      <a:pt x="2" y="25"/>
                      <a:pt x="2" y="25"/>
                    </a:cubicBezTo>
                    <a:cubicBezTo>
                      <a:pt x="1" y="25"/>
                      <a:pt x="1" y="25"/>
                      <a:pt x="0" y="25"/>
                    </a:cubicBezTo>
                    <a:cubicBezTo>
                      <a:pt x="0" y="25"/>
                      <a:pt x="0" y="25"/>
                      <a:pt x="0" y="25"/>
                    </a:cubicBezTo>
                    <a:cubicBezTo>
                      <a:pt x="0" y="25"/>
                      <a:pt x="0" y="25"/>
                      <a:pt x="1" y="2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0" name="Freeform 69"/>
              <p:cNvSpPr>
                <a:spLocks/>
              </p:cNvSpPr>
              <p:nvPr/>
            </p:nvSpPr>
            <p:spPr bwMode="auto">
              <a:xfrm>
                <a:off x="4691064" y="10763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1" name="Freeform 70"/>
              <p:cNvSpPr>
                <a:spLocks/>
              </p:cNvSpPr>
              <p:nvPr/>
            </p:nvSpPr>
            <p:spPr bwMode="auto">
              <a:xfrm>
                <a:off x="4603752" y="1573214"/>
                <a:ext cx="161925" cy="85725"/>
              </a:xfrm>
              <a:custGeom>
                <a:avLst/>
                <a:gdLst>
                  <a:gd name="T0" fmla="*/ 14 w 15"/>
                  <a:gd name="T1" fmla="*/ 1 h 8"/>
                  <a:gd name="T2" fmla="*/ 14 w 15"/>
                  <a:gd name="T3" fmla="*/ 1 h 8"/>
                  <a:gd name="T4" fmla="*/ 13 w 15"/>
                  <a:gd name="T5" fmla="*/ 1 h 8"/>
                  <a:gd name="T6" fmla="*/ 12 w 15"/>
                  <a:gd name="T7" fmla="*/ 1 h 8"/>
                  <a:gd name="T8" fmla="*/ 12 w 15"/>
                  <a:gd name="T9" fmla="*/ 0 h 8"/>
                  <a:gd name="T10" fmla="*/ 10 w 15"/>
                  <a:gd name="T11" fmla="*/ 0 h 8"/>
                  <a:gd name="T12" fmla="*/ 10 w 15"/>
                  <a:gd name="T13" fmla="*/ 0 h 8"/>
                  <a:gd name="T14" fmla="*/ 9 w 15"/>
                  <a:gd name="T15" fmla="*/ 0 h 8"/>
                  <a:gd name="T16" fmla="*/ 8 w 15"/>
                  <a:gd name="T17" fmla="*/ 1 h 8"/>
                  <a:gd name="T18" fmla="*/ 7 w 15"/>
                  <a:gd name="T19" fmla="*/ 1 h 8"/>
                  <a:gd name="T20" fmla="*/ 6 w 15"/>
                  <a:gd name="T21" fmla="*/ 1 h 8"/>
                  <a:gd name="T22" fmla="*/ 5 w 15"/>
                  <a:gd name="T23" fmla="*/ 2 h 8"/>
                  <a:gd name="T24" fmla="*/ 3 w 15"/>
                  <a:gd name="T25" fmla="*/ 2 h 8"/>
                  <a:gd name="T26" fmla="*/ 2 w 15"/>
                  <a:gd name="T27" fmla="*/ 2 h 8"/>
                  <a:gd name="T28" fmla="*/ 1 w 15"/>
                  <a:gd name="T29" fmla="*/ 2 h 8"/>
                  <a:gd name="T30" fmla="*/ 1 w 15"/>
                  <a:gd name="T31" fmla="*/ 2 h 8"/>
                  <a:gd name="T32" fmla="*/ 0 w 15"/>
                  <a:gd name="T33" fmla="*/ 4 h 8"/>
                  <a:gd name="T34" fmla="*/ 0 w 15"/>
                  <a:gd name="T35" fmla="*/ 4 h 8"/>
                  <a:gd name="T36" fmla="*/ 0 w 15"/>
                  <a:gd name="T37" fmla="*/ 5 h 8"/>
                  <a:gd name="T38" fmla="*/ 0 w 15"/>
                  <a:gd name="T39" fmla="*/ 5 h 8"/>
                  <a:gd name="T40" fmla="*/ 1 w 15"/>
                  <a:gd name="T41" fmla="*/ 6 h 8"/>
                  <a:gd name="T42" fmla="*/ 1 w 15"/>
                  <a:gd name="T43" fmla="*/ 6 h 8"/>
                  <a:gd name="T44" fmla="*/ 2 w 15"/>
                  <a:gd name="T45" fmla="*/ 7 h 8"/>
                  <a:gd name="T46" fmla="*/ 3 w 15"/>
                  <a:gd name="T47" fmla="*/ 7 h 8"/>
                  <a:gd name="T48" fmla="*/ 4 w 15"/>
                  <a:gd name="T49" fmla="*/ 8 h 8"/>
                  <a:gd name="T50" fmla="*/ 5 w 15"/>
                  <a:gd name="T51" fmla="*/ 7 h 8"/>
                  <a:gd name="T52" fmla="*/ 6 w 15"/>
                  <a:gd name="T53" fmla="*/ 7 h 8"/>
                  <a:gd name="T54" fmla="*/ 6 w 15"/>
                  <a:gd name="T55" fmla="*/ 8 h 8"/>
                  <a:gd name="T56" fmla="*/ 7 w 15"/>
                  <a:gd name="T57" fmla="*/ 7 h 8"/>
                  <a:gd name="T58" fmla="*/ 8 w 15"/>
                  <a:gd name="T59" fmla="*/ 7 h 8"/>
                  <a:gd name="T60" fmla="*/ 9 w 15"/>
                  <a:gd name="T61" fmla="*/ 8 h 8"/>
                  <a:gd name="T62" fmla="*/ 10 w 15"/>
                  <a:gd name="T63" fmla="*/ 8 h 8"/>
                  <a:gd name="T64" fmla="*/ 11 w 15"/>
                  <a:gd name="T65" fmla="*/ 7 h 8"/>
                  <a:gd name="T66" fmla="*/ 11 w 15"/>
                  <a:gd name="T67" fmla="*/ 6 h 8"/>
                  <a:gd name="T68" fmla="*/ 11 w 15"/>
                  <a:gd name="T69" fmla="*/ 4 h 8"/>
                  <a:gd name="T70" fmla="*/ 12 w 15"/>
                  <a:gd name="T71" fmla="*/ 4 h 8"/>
                  <a:gd name="T72" fmla="*/ 13 w 15"/>
                  <a:gd name="T73" fmla="*/ 3 h 8"/>
                  <a:gd name="T74" fmla="*/ 13 w 15"/>
                  <a:gd name="T75" fmla="*/ 2 h 8"/>
                  <a:gd name="T76" fmla="*/ 14 w 15"/>
                  <a:gd name="T77" fmla="*/ 2 h 8"/>
                  <a:gd name="T78" fmla="*/ 14 w 15"/>
                  <a:gd name="T79" fmla="*/ 2 h 8"/>
                  <a:gd name="T80" fmla="*/ 15 w 15"/>
                  <a:gd name="T81" fmla="*/ 1 h 8"/>
                  <a:gd name="T82" fmla="*/ 14 w 15"/>
                  <a:gd name="T8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 h="8">
                    <a:moveTo>
                      <a:pt x="14" y="1"/>
                    </a:moveTo>
                    <a:cubicBezTo>
                      <a:pt x="14" y="1"/>
                      <a:pt x="14" y="1"/>
                      <a:pt x="14" y="1"/>
                    </a:cubicBezTo>
                    <a:cubicBezTo>
                      <a:pt x="13" y="1"/>
                      <a:pt x="13" y="1"/>
                      <a:pt x="13" y="1"/>
                    </a:cubicBezTo>
                    <a:cubicBezTo>
                      <a:pt x="13" y="1"/>
                      <a:pt x="12" y="1"/>
                      <a:pt x="12" y="1"/>
                    </a:cubicBezTo>
                    <a:cubicBezTo>
                      <a:pt x="12" y="0"/>
                      <a:pt x="12" y="0"/>
                      <a:pt x="12" y="0"/>
                    </a:cubicBezTo>
                    <a:cubicBezTo>
                      <a:pt x="11" y="0"/>
                      <a:pt x="11" y="0"/>
                      <a:pt x="10" y="0"/>
                    </a:cubicBezTo>
                    <a:cubicBezTo>
                      <a:pt x="10" y="0"/>
                      <a:pt x="10" y="0"/>
                      <a:pt x="10" y="0"/>
                    </a:cubicBezTo>
                    <a:cubicBezTo>
                      <a:pt x="9" y="0"/>
                      <a:pt x="9" y="0"/>
                      <a:pt x="9" y="0"/>
                    </a:cubicBezTo>
                    <a:cubicBezTo>
                      <a:pt x="9" y="1"/>
                      <a:pt x="9" y="1"/>
                      <a:pt x="8" y="1"/>
                    </a:cubicBezTo>
                    <a:cubicBezTo>
                      <a:pt x="8" y="1"/>
                      <a:pt x="7" y="1"/>
                      <a:pt x="7" y="1"/>
                    </a:cubicBezTo>
                    <a:cubicBezTo>
                      <a:pt x="7" y="1"/>
                      <a:pt x="6" y="1"/>
                      <a:pt x="6" y="1"/>
                    </a:cubicBezTo>
                    <a:cubicBezTo>
                      <a:pt x="6" y="2"/>
                      <a:pt x="5" y="2"/>
                      <a:pt x="5" y="2"/>
                    </a:cubicBezTo>
                    <a:cubicBezTo>
                      <a:pt x="4" y="2"/>
                      <a:pt x="4" y="2"/>
                      <a:pt x="3" y="2"/>
                    </a:cubicBezTo>
                    <a:cubicBezTo>
                      <a:pt x="2" y="2"/>
                      <a:pt x="2" y="2"/>
                      <a:pt x="2" y="2"/>
                    </a:cubicBezTo>
                    <a:cubicBezTo>
                      <a:pt x="1" y="2"/>
                      <a:pt x="1" y="2"/>
                      <a:pt x="1" y="2"/>
                    </a:cubicBezTo>
                    <a:cubicBezTo>
                      <a:pt x="1" y="2"/>
                      <a:pt x="1" y="2"/>
                      <a:pt x="1" y="2"/>
                    </a:cubicBezTo>
                    <a:cubicBezTo>
                      <a:pt x="1" y="3"/>
                      <a:pt x="0" y="3"/>
                      <a:pt x="0" y="4"/>
                    </a:cubicBezTo>
                    <a:cubicBezTo>
                      <a:pt x="0" y="4"/>
                      <a:pt x="0" y="4"/>
                      <a:pt x="0" y="4"/>
                    </a:cubicBezTo>
                    <a:cubicBezTo>
                      <a:pt x="0" y="4"/>
                      <a:pt x="0" y="4"/>
                      <a:pt x="0" y="5"/>
                    </a:cubicBezTo>
                    <a:cubicBezTo>
                      <a:pt x="0" y="5"/>
                      <a:pt x="0" y="5"/>
                      <a:pt x="0" y="5"/>
                    </a:cubicBezTo>
                    <a:cubicBezTo>
                      <a:pt x="0" y="6"/>
                      <a:pt x="0" y="6"/>
                      <a:pt x="1" y="6"/>
                    </a:cubicBezTo>
                    <a:cubicBezTo>
                      <a:pt x="1" y="6"/>
                      <a:pt x="1" y="6"/>
                      <a:pt x="1" y="6"/>
                    </a:cubicBezTo>
                    <a:cubicBezTo>
                      <a:pt x="1" y="6"/>
                      <a:pt x="1" y="6"/>
                      <a:pt x="2" y="7"/>
                    </a:cubicBezTo>
                    <a:cubicBezTo>
                      <a:pt x="2" y="7"/>
                      <a:pt x="2" y="7"/>
                      <a:pt x="3" y="7"/>
                    </a:cubicBezTo>
                    <a:cubicBezTo>
                      <a:pt x="3" y="8"/>
                      <a:pt x="4" y="8"/>
                      <a:pt x="4" y="8"/>
                    </a:cubicBezTo>
                    <a:cubicBezTo>
                      <a:pt x="5" y="8"/>
                      <a:pt x="5" y="8"/>
                      <a:pt x="5" y="7"/>
                    </a:cubicBezTo>
                    <a:cubicBezTo>
                      <a:pt x="5" y="7"/>
                      <a:pt x="6" y="7"/>
                      <a:pt x="6" y="7"/>
                    </a:cubicBezTo>
                    <a:cubicBezTo>
                      <a:pt x="6" y="8"/>
                      <a:pt x="6" y="8"/>
                      <a:pt x="6" y="8"/>
                    </a:cubicBezTo>
                    <a:cubicBezTo>
                      <a:pt x="6" y="7"/>
                      <a:pt x="6" y="7"/>
                      <a:pt x="7" y="7"/>
                    </a:cubicBezTo>
                    <a:cubicBezTo>
                      <a:pt x="7" y="7"/>
                      <a:pt x="7" y="7"/>
                      <a:pt x="8" y="7"/>
                    </a:cubicBezTo>
                    <a:cubicBezTo>
                      <a:pt x="8" y="7"/>
                      <a:pt x="8" y="7"/>
                      <a:pt x="9" y="8"/>
                    </a:cubicBezTo>
                    <a:cubicBezTo>
                      <a:pt x="9" y="8"/>
                      <a:pt x="9" y="8"/>
                      <a:pt x="10" y="8"/>
                    </a:cubicBezTo>
                    <a:cubicBezTo>
                      <a:pt x="11" y="8"/>
                      <a:pt x="11" y="8"/>
                      <a:pt x="11" y="7"/>
                    </a:cubicBezTo>
                    <a:cubicBezTo>
                      <a:pt x="12" y="6"/>
                      <a:pt x="11" y="6"/>
                      <a:pt x="11" y="6"/>
                    </a:cubicBezTo>
                    <a:cubicBezTo>
                      <a:pt x="11" y="5"/>
                      <a:pt x="11" y="5"/>
                      <a:pt x="11" y="4"/>
                    </a:cubicBezTo>
                    <a:cubicBezTo>
                      <a:pt x="12" y="4"/>
                      <a:pt x="12" y="4"/>
                      <a:pt x="12" y="4"/>
                    </a:cubicBezTo>
                    <a:cubicBezTo>
                      <a:pt x="12" y="4"/>
                      <a:pt x="12" y="3"/>
                      <a:pt x="13" y="3"/>
                    </a:cubicBezTo>
                    <a:cubicBezTo>
                      <a:pt x="13" y="2"/>
                      <a:pt x="13" y="2"/>
                      <a:pt x="13" y="2"/>
                    </a:cubicBezTo>
                    <a:cubicBezTo>
                      <a:pt x="13" y="2"/>
                      <a:pt x="13" y="2"/>
                      <a:pt x="14" y="2"/>
                    </a:cubicBezTo>
                    <a:cubicBezTo>
                      <a:pt x="14" y="2"/>
                      <a:pt x="14" y="2"/>
                      <a:pt x="14" y="2"/>
                    </a:cubicBezTo>
                    <a:cubicBezTo>
                      <a:pt x="14" y="2"/>
                      <a:pt x="14" y="2"/>
                      <a:pt x="15" y="1"/>
                    </a:cubicBezTo>
                    <a:cubicBezTo>
                      <a:pt x="14" y="1"/>
                      <a:pt x="14" y="1"/>
                      <a:pt x="14"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2" name="Freeform 71"/>
              <p:cNvSpPr>
                <a:spLocks/>
              </p:cNvSpPr>
              <p:nvPr/>
            </p:nvSpPr>
            <p:spPr bwMode="auto">
              <a:xfrm>
                <a:off x="4237039" y="1865314"/>
                <a:ext cx="11113" cy="11113"/>
              </a:xfrm>
              <a:custGeom>
                <a:avLst/>
                <a:gdLst>
                  <a:gd name="T0" fmla="*/ 1 w 1"/>
                  <a:gd name="T1" fmla="*/ 0 h 1"/>
                  <a:gd name="T2" fmla="*/ 0 w 1"/>
                  <a:gd name="T3" fmla="*/ 0 h 1"/>
                  <a:gd name="T4" fmla="*/ 0 w 1"/>
                  <a:gd name="T5" fmla="*/ 1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1"/>
                    </a:cubicBezTo>
                    <a:cubicBezTo>
                      <a:pt x="0" y="1"/>
                      <a:pt x="1" y="1"/>
                      <a:pt x="1" y="1"/>
                    </a:cubicBezTo>
                    <a:cubicBezTo>
                      <a:pt x="1" y="1"/>
                      <a:pt x="1"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3" name="Freeform 72"/>
              <p:cNvSpPr>
                <a:spLocks/>
              </p:cNvSpPr>
              <p:nvPr/>
            </p:nvSpPr>
            <p:spPr bwMode="auto">
              <a:xfrm>
                <a:off x="4268789" y="1843089"/>
                <a:ext cx="22225" cy="11113"/>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0 h 1"/>
                  <a:gd name="T12" fmla="*/ 0 w 2"/>
                  <a:gd name="T13" fmla="*/ 1 h 1"/>
                  <a:gd name="T14" fmla="*/ 0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0"/>
                      <a:pt x="0" y="0"/>
                      <a:pt x="0" y="0"/>
                    </a:cubicBezTo>
                    <a:cubicBezTo>
                      <a:pt x="0" y="0"/>
                      <a:pt x="0" y="0"/>
                      <a:pt x="0" y="1"/>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4" name="Freeform 73"/>
              <p:cNvSpPr>
                <a:spLocks/>
              </p:cNvSpPr>
              <p:nvPr/>
            </p:nvSpPr>
            <p:spPr bwMode="auto">
              <a:xfrm>
                <a:off x="4410077" y="1800226"/>
                <a:ext cx="42863" cy="76200"/>
              </a:xfrm>
              <a:custGeom>
                <a:avLst/>
                <a:gdLst>
                  <a:gd name="T0" fmla="*/ 4 w 4"/>
                  <a:gd name="T1" fmla="*/ 1 h 7"/>
                  <a:gd name="T2" fmla="*/ 3 w 4"/>
                  <a:gd name="T3" fmla="*/ 0 h 7"/>
                  <a:gd name="T4" fmla="*/ 3 w 4"/>
                  <a:gd name="T5" fmla="*/ 0 h 7"/>
                  <a:gd name="T6" fmla="*/ 2 w 4"/>
                  <a:gd name="T7" fmla="*/ 0 h 7"/>
                  <a:gd name="T8" fmla="*/ 1 w 4"/>
                  <a:gd name="T9" fmla="*/ 1 h 7"/>
                  <a:gd name="T10" fmla="*/ 0 w 4"/>
                  <a:gd name="T11" fmla="*/ 1 h 7"/>
                  <a:gd name="T12" fmla="*/ 0 w 4"/>
                  <a:gd name="T13" fmla="*/ 1 h 7"/>
                  <a:gd name="T14" fmla="*/ 0 w 4"/>
                  <a:gd name="T15" fmla="*/ 1 h 7"/>
                  <a:gd name="T16" fmla="*/ 0 w 4"/>
                  <a:gd name="T17" fmla="*/ 2 h 7"/>
                  <a:gd name="T18" fmla="*/ 0 w 4"/>
                  <a:gd name="T19" fmla="*/ 3 h 7"/>
                  <a:gd name="T20" fmla="*/ 1 w 4"/>
                  <a:gd name="T21" fmla="*/ 3 h 7"/>
                  <a:gd name="T22" fmla="*/ 1 w 4"/>
                  <a:gd name="T23" fmla="*/ 4 h 7"/>
                  <a:gd name="T24" fmla="*/ 1 w 4"/>
                  <a:gd name="T25" fmla="*/ 4 h 7"/>
                  <a:gd name="T26" fmla="*/ 1 w 4"/>
                  <a:gd name="T27" fmla="*/ 5 h 7"/>
                  <a:gd name="T28" fmla="*/ 1 w 4"/>
                  <a:gd name="T29" fmla="*/ 5 h 7"/>
                  <a:gd name="T30" fmla="*/ 1 w 4"/>
                  <a:gd name="T31" fmla="*/ 6 h 7"/>
                  <a:gd name="T32" fmla="*/ 1 w 4"/>
                  <a:gd name="T33" fmla="*/ 6 h 7"/>
                  <a:gd name="T34" fmla="*/ 1 w 4"/>
                  <a:gd name="T35" fmla="*/ 6 h 7"/>
                  <a:gd name="T36" fmla="*/ 2 w 4"/>
                  <a:gd name="T37" fmla="*/ 6 h 7"/>
                  <a:gd name="T38" fmla="*/ 3 w 4"/>
                  <a:gd name="T39" fmla="*/ 6 h 7"/>
                  <a:gd name="T40" fmla="*/ 4 w 4"/>
                  <a:gd name="T41" fmla="*/ 5 h 7"/>
                  <a:gd name="T42" fmla="*/ 4 w 4"/>
                  <a:gd name="T43" fmla="*/ 4 h 7"/>
                  <a:gd name="T44" fmla="*/ 4 w 4"/>
                  <a:gd name="T45" fmla="*/ 4 h 7"/>
                  <a:gd name="T46" fmla="*/ 4 w 4"/>
                  <a:gd name="T47" fmla="*/ 3 h 7"/>
                  <a:gd name="T48" fmla="*/ 4 w 4"/>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4" y="1"/>
                    </a:moveTo>
                    <a:cubicBezTo>
                      <a:pt x="4" y="1"/>
                      <a:pt x="4" y="1"/>
                      <a:pt x="3" y="0"/>
                    </a:cubicBezTo>
                    <a:cubicBezTo>
                      <a:pt x="3" y="0"/>
                      <a:pt x="3" y="0"/>
                      <a:pt x="3" y="0"/>
                    </a:cubicBezTo>
                    <a:cubicBezTo>
                      <a:pt x="2" y="0"/>
                      <a:pt x="2" y="0"/>
                      <a:pt x="2" y="0"/>
                    </a:cubicBezTo>
                    <a:cubicBezTo>
                      <a:pt x="2" y="0"/>
                      <a:pt x="2" y="0"/>
                      <a:pt x="1" y="1"/>
                    </a:cubicBezTo>
                    <a:cubicBezTo>
                      <a:pt x="1" y="1"/>
                      <a:pt x="0" y="0"/>
                      <a:pt x="0" y="1"/>
                    </a:cubicBezTo>
                    <a:cubicBezTo>
                      <a:pt x="0" y="1"/>
                      <a:pt x="0" y="1"/>
                      <a:pt x="0" y="1"/>
                    </a:cubicBezTo>
                    <a:cubicBezTo>
                      <a:pt x="0" y="1"/>
                      <a:pt x="0" y="1"/>
                      <a:pt x="0" y="1"/>
                    </a:cubicBezTo>
                    <a:cubicBezTo>
                      <a:pt x="1" y="2"/>
                      <a:pt x="0" y="2"/>
                      <a:pt x="0" y="2"/>
                    </a:cubicBezTo>
                    <a:cubicBezTo>
                      <a:pt x="0" y="2"/>
                      <a:pt x="0" y="2"/>
                      <a:pt x="0" y="3"/>
                    </a:cubicBezTo>
                    <a:cubicBezTo>
                      <a:pt x="0" y="3"/>
                      <a:pt x="1" y="3"/>
                      <a:pt x="1" y="3"/>
                    </a:cubicBezTo>
                    <a:cubicBezTo>
                      <a:pt x="1" y="3"/>
                      <a:pt x="1" y="3"/>
                      <a:pt x="1" y="4"/>
                    </a:cubicBezTo>
                    <a:cubicBezTo>
                      <a:pt x="1" y="4"/>
                      <a:pt x="1" y="4"/>
                      <a:pt x="1" y="4"/>
                    </a:cubicBezTo>
                    <a:cubicBezTo>
                      <a:pt x="1" y="4"/>
                      <a:pt x="1" y="4"/>
                      <a:pt x="1" y="5"/>
                    </a:cubicBezTo>
                    <a:cubicBezTo>
                      <a:pt x="1" y="5"/>
                      <a:pt x="1" y="5"/>
                      <a:pt x="1" y="5"/>
                    </a:cubicBezTo>
                    <a:cubicBezTo>
                      <a:pt x="1" y="5"/>
                      <a:pt x="1" y="5"/>
                      <a:pt x="1" y="6"/>
                    </a:cubicBezTo>
                    <a:cubicBezTo>
                      <a:pt x="1" y="6"/>
                      <a:pt x="1" y="6"/>
                      <a:pt x="1" y="6"/>
                    </a:cubicBezTo>
                    <a:cubicBezTo>
                      <a:pt x="1" y="6"/>
                      <a:pt x="1" y="6"/>
                      <a:pt x="1" y="6"/>
                    </a:cubicBezTo>
                    <a:cubicBezTo>
                      <a:pt x="2" y="7"/>
                      <a:pt x="2" y="7"/>
                      <a:pt x="2" y="6"/>
                    </a:cubicBezTo>
                    <a:cubicBezTo>
                      <a:pt x="3" y="6"/>
                      <a:pt x="3" y="6"/>
                      <a:pt x="3" y="6"/>
                    </a:cubicBezTo>
                    <a:cubicBezTo>
                      <a:pt x="3" y="5"/>
                      <a:pt x="4" y="6"/>
                      <a:pt x="4" y="5"/>
                    </a:cubicBezTo>
                    <a:cubicBezTo>
                      <a:pt x="4" y="5"/>
                      <a:pt x="4" y="5"/>
                      <a:pt x="4" y="4"/>
                    </a:cubicBezTo>
                    <a:cubicBezTo>
                      <a:pt x="4" y="4"/>
                      <a:pt x="4" y="4"/>
                      <a:pt x="4" y="4"/>
                    </a:cubicBezTo>
                    <a:cubicBezTo>
                      <a:pt x="4" y="3"/>
                      <a:pt x="4" y="3"/>
                      <a:pt x="4" y="3"/>
                    </a:cubicBezTo>
                    <a:cubicBezTo>
                      <a:pt x="4" y="2"/>
                      <a:pt x="4" y="2"/>
                      <a:pt x="4"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5" name="Freeform 74"/>
              <p:cNvSpPr>
                <a:spLocks/>
              </p:cNvSpPr>
              <p:nvPr/>
            </p:nvSpPr>
            <p:spPr bwMode="auto">
              <a:xfrm>
                <a:off x="4518027" y="1885951"/>
                <a:ext cx="85725" cy="55563"/>
              </a:xfrm>
              <a:custGeom>
                <a:avLst/>
                <a:gdLst>
                  <a:gd name="T0" fmla="*/ 7 w 8"/>
                  <a:gd name="T1" fmla="*/ 3 h 5"/>
                  <a:gd name="T2" fmla="*/ 7 w 8"/>
                  <a:gd name="T3" fmla="*/ 3 h 5"/>
                  <a:gd name="T4" fmla="*/ 7 w 8"/>
                  <a:gd name="T5" fmla="*/ 2 h 5"/>
                  <a:gd name="T6" fmla="*/ 8 w 8"/>
                  <a:gd name="T7" fmla="*/ 2 h 5"/>
                  <a:gd name="T8" fmla="*/ 8 w 8"/>
                  <a:gd name="T9" fmla="*/ 1 h 5"/>
                  <a:gd name="T10" fmla="*/ 7 w 8"/>
                  <a:gd name="T11" fmla="*/ 0 h 5"/>
                  <a:gd name="T12" fmla="*/ 6 w 8"/>
                  <a:gd name="T13" fmla="*/ 0 h 5"/>
                  <a:gd name="T14" fmla="*/ 5 w 8"/>
                  <a:gd name="T15" fmla="*/ 1 h 5"/>
                  <a:gd name="T16" fmla="*/ 5 w 8"/>
                  <a:gd name="T17" fmla="*/ 1 h 5"/>
                  <a:gd name="T18" fmla="*/ 4 w 8"/>
                  <a:gd name="T19" fmla="*/ 1 h 5"/>
                  <a:gd name="T20" fmla="*/ 3 w 8"/>
                  <a:gd name="T21" fmla="*/ 0 h 5"/>
                  <a:gd name="T22" fmla="*/ 2 w 8"/>
                  <a:gd name="T23" fmla="*/ 0 h 5"/>
                  <a:gd name="T24" fmla="*/ 2 w 8"/>
                  <a:gd name="T25" fmla="*/ 0 h 5"/>
                  <a:gd name="T26" fmla="*/ 1 w 8"/>
                  <a:gd name="T27" fmla="*/ 1 h 5"/>
                  <a:gd name="T28" fmla="*/ 0 w 8"/>
                  <a:gd name="T29" fmla="*/ 2 h 5"/>
                  <a:gd name="T30" fmla="*/ 1 w 8"/>
                  <a:gd name="T31" fmla="*/ 2 h 5"/>
                  <a:gd name="T32" fmla="*/ 2 w 8"/>
                  <a:gd name="T33" fmla="*/ 3 h 5"/>
                  <a:gd name="T34" fmla="*/ 3 w 8"/>
                  <a:gd name="T35" fmla="*/ 3 h 5"/>
                  <a:gd name="T36" fmla="*/ 3 w 8"/>
                  <a:gd name="T37" fmla="*/ 3 h 5"/>
                  <a:gd name="T38" fmla="*/ 4 w 8"/>
                  <a:gd name="T39" fmla="*/ 4 h 5"/>
                  <a:gd name="T40" fmla="*/ 4 w 8"/>
                  <a:gd name="T41" fmla="*/ 4 h 5"/>
                  <a:gd name="T42" fmla="*/ 5 w 8"/>
                  <a:gd name="T43" fmla="*/ 4 h 5"/>
                  <a:gd name="T44" fmla="*/ 6 w 8"/>
                  <a:gd name="T45" fmla="*/ 5 h 5"/>
                  <a:gd name="T46" fmla="*/ 7 w 8"/>
                  <a:gd name="T47" fmla="*/ 5 h 5"/>
                  <a:gd name="T48" fmla="*/ 8 w 8"/>
                  <a:gd name="T49" fmla="*/ 5 h 5"/>
                  <a:gd name="T50" fmla="*/ 8 w 8"/>
                  <a:gd name="T51" fmla="*/ 4 h 5"/>
                  <a:gd name="T52" fmla="*/ 7 w 8"/>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5">
                    <a:moveTo>
                      <a:pt x="7" y="3"/>
                    </a:moveTo>
                    <a:cubicBezTo>
                      <a:pt x="7" y="3"/>
                      <a:pt x="7" y="3"/>
                      <a:pt x="7" y="3"/>
                    </a:cubicBezTo>
                    <a:cubicBezTo>
                      <a:pt x="7" y="2"/>
                      <a:pt x="7" y="2"/>
                      <a:pt x="7" y="2"/>
                    </a:cubicBezTo>
                    <a:cubicBezTo>
                      <a:pt x="7" y="2"/>
                      <a:pt x="8" y="2"/>
                      <a:pt x="8" y="2"/>
                    </a:cubicBezTo>
                    <a:cubicBezTo>
                      <a:pt x="8" y="1"/>
                      <a:pt x="8" y="1"/>
                      <a:pt x="8" y="1"/>
                    </a:cubicBezTo>
                    <a:cubicBezTo>
                      <a:pt x="7" y="0"/>
                      <a:pt x="7" y="0"/>
                      <a:pt x="7" y="0"/>
                    </a:cubicBezTo>
                    <a:cubicBezTo>
                      <a:pt x="7" y="0"/>
                      <a:pt x="7" y="0"/>
                      <a:pt x="6" y="0"/>
                    </a:cubicBezTo>
                    <a:cubicBezTo>
                      <a:pt x="6" y="1"/>
                      <a:pt x="6" y="1"/>
                      <a:pt x="5" y="1"/>
                    </a:cubicBezTo>
                    <a:cubicBezTo>
                      <a:pt x="5" y="1"/>
                      <a:pt x="5" y="1"/>
                      <a:pt x="5" y="1"/>
                    </a:cubicBezTo>
                    <a:cubicBezTo>
                      <a:pt x="4" y="1"/>
                      <a:pt x="4" y="1"/>
                      <a:pt x="4" y="1"/>
                    </a:cubicBezTo>
                    <a:cubicBezTo>
                      <a:pt x="3" y="0"/>
                      <a:pt x="3" y="0"/>
                      <a:pt x="3" y="0"/>
                    </a:cubicBezTo>
                    <a:cubicBezTo>
                      <a:pt x="3" y="0"/>
                      <a:pt x="3" y="0"/>
                      <a:pt x="2" y="0"/>
                    </a:cubicBezTo>
                    <a:cubicBezTo>
                      <a:pt x="2" y="0"/>
                      <a:pt x="2" y="0"/>
                      <a:pt x="2" y="0"/>
                    </a:cubicBezTo>
                    <a:cubicBezTo>
                      <a:pt x="1" y="0"/>
                      <a:pt x="1" y="0"/>
                      <a:pt x="1" y="1"/>
                    </a:cubicBezTo>
                    <a:cubicBezTo>
                      <a:pt x="0" y="1"/>
                      <a:pt x="0" y="1"/>
                      <a:pt x="0" y="2"/>
                    </a:cubicBezTo>
                    <a:cubicBezTo>
                      <a:pt x="1" y="2"/>
                      <a:pt x="1" y="2"/>
                      <a:pt x="1" y="2"/>
                    </a:cubicBezTo>
                    <a:cubicBezTo>
                      <a:pt x="1" y="2"/>
                      <a:pt x="2" y="2"/>
                      <a:pt x="2" y="3"/>
                    </a:cubicBezTo>
                    <a:cubicBezTo>
                      <a:pt x="2" y="3"/>
                      <a:pt x="2" y="3"/>
                      <a:pt x="3" y="3"/>
                    </a:cubicBezTo>
                    <a:cubicBezTo>
                      <a:pt x="3" y="3"/>
                      <a:pt x="3" y="3"/>
                      <a:pt x="3" y="3"/>
                    </a:cubicBezTo>
                    <a:cubicBezTo>
                      <a:pt x="4" y="3"/>
                      <a:pt x="3" y="3"/>
                      <a:pt x="4" y="4"/>
                    </a:cubicBezTo>
                    <a:cubicBezTo>
                      <a:pt x="4" y="4"/>
                      <a:pt x="4" y="3"/>
                      <a:pt x="4" y="4"/>
                    </a:cubicBezTo>
                    <a:cubicBezTo>
                      <a:pt x="5" y="4"/>
                      <a:pt x="5" y="4"/>
                      <a:pt x="5" y="4"/>
                    </a:cubicBezTo>
                    <a:cubicBezTo>
                      <a:pt x="5" y="5"/>
                      <a:pt x="6" y="4"/>
                      <a:pt x="6" y="5"/>
                    </a:cubicBezTo>
                    <a:cubicBezTo>
                      <a:pt x="7" y="5"/>
                      <a:pt x="7" y="5"/>
                      <a:pt x="7" y="5"/>
                    </a:cubicBezTo>
                    <a:cubicBezTo>
                      <a:pt x="7" y="5"/>
                      <a:pt x="7" y="5"/>
                      <a:pt x="8" y="5"/>
                    </a:cubicBezTo>
                    <a:cubicBezTo>
                      <a:pt x="8" y="4"/>
                      <a:pt x="8" y="4"/>
                      <a:pt x="8" y="4"/>
                    </a:cubicBezTo>
                    <a:cubicBezTo>
                      <a:pt x="7" y="3"/>
                      <a:pt x="7" y="4"/>
                      <a:pt x="7"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6" name="Freeform 75"/>
              <p:cNvSpPr>
                <a:spLocks/>
              </p:cNvSpPr>
              <p:nvPr/>
            </p:nvSpPr>
            <p:spPr bwMode="auto">
              <a:xfrm>
                <a:off x="4754564" y="1703389"/>
                <a:ext cx="161925" cy="96838"/>
              </a:xfrm>
              <a:custGeom>
                <a:avLst/>
                <a:gdLst>
                  <a:gd name="T0" fmla="*/ 11 w 15"/>
                  <a:gd name="T1" fmla="*/ 7 h 9"/>
                  <a:gd name="T2" fmla="*/ 12 w 15"/>
                  <a:gd name="T3" fmla="*/ 7 h 9"/>
                  <a:gd name="T4" fmla="*/ 12 w 15"/>
                  <a:gd name="T5" fmla="*/ 7 h 9"/>
                  <a:gd name="T6" fmla="*/ 13 w 15"/>
                  <a:gd name="T7" fmla="*/ 7 h 9"/>
                  <a:gd name="T8" fmla="*/ 14 w 15"/>
                  <a:gd name="T9" fmla="*/ 7 h 9"/>
                  <a:gd name="T10" fmla="*/ 14 w 15"/>
                  <a:gd name="T11" fmla="*/ 7 h 9"/>
                  <a:gd name="T12" fmla="*/ 14 w 15"/>
                  <a:gd name="T13" fmla="*/ 6 h 9"/>
                  <a:gd name="T14" fmla="*/ 13 w 15"/>
                  <a:gd name="T15" fmla="*/ 5 h 9"/>
                  <a:gd name="T16" fmla="*/ 13 w 15"/>
                  <a:gd name="T17" fmla="*/ 4 h 9"/>
                  <a:gd name="T18" fmla="*/ 14 w 15"/>
                  <a:gd name="T19" fmla="*/ 3 h 9"/>
                  <a:gd name="T20" fmla="*/ 14 w 15"/>
                  <a:gd name="T21" fmla="*/ 3 h 9"/>
                  <a:gd name="T22" fmla="*/ 15 w 15"/>
                  <a:gd name="T23" fmla="*/ 2 h 9"/>
                  <a:gd name="T24" fmla="*/ 15 w 15"/>
                  <a:gd name="T25" fmla="*/ 1 h 9"/>
                  <a:gd name="T26" fmla="*/ 14 w 15"/>
                  <a:gd name="T27" fmla="*/ 1 h 9"/>
                  <a:gd name="T28" fmla="*/ 14 w 15"/>
                  <a:gd name="T29" fmla="*/ 2 h 9"/>
                  <a:gd name="T30" fmla="*/ 13 w 15"/>
                  <a:gd name="T31" fmla="*/ 1 h 9"/>
                  <a:gd name="T32" fmla="*/ 12 w 15"/>
                  <a:gd name="T33" fmla="*/ 1 h 9"/>
                  <a:gd name="T34" fmla="*/ 11 w 15"/>
                  <a:gd name="T35" fmla="*/ 1 h 9"/>
                  <a:gd name="T36" fmla="*/ 9 w 15"/>
                  <a:gd name="T37" fmla="*/ 1 h 9"/>
                  <a:gd name="T38" fmla="*/ 8 w 15"/>
                  <a:gd name="T39" fmla="*/ 1 h 9"/>
                  <a:gd name="T40" fmla="*/ 7 w 15"/>
                  <a:gd name="T41" fmla="*/ 2 h 9"/>
                  <a:gd name="T42" fmla="*/ 7 w 15"/>
                  <a:gd name="T43" fmla="*/ 2 h 9"/>
                  <a:gd name="T44" fmla="*/ 5 w 15"/>
                  <a:gd name="T45" fmla="*/ 2 h 9"/>
                  <a:gd name="T46" fmla="*/ 5 w 15"/>
                  <a:gd name="T47" fmla="*/ 2 h 9"/>
                  <a:gd name="T48" fmla="*/ 4 w 15"/>
                  <a:gd name="T49" fmla="*/ 2 h 9"/>
                  <a:gd name="T50" fmla="*/ 3 w 15"/>
                  <a:gd name="T51" fmla="*/ 1 h 9"/>
                  <a:gd name="T52" fmla="*/ 1 w 15"/>
                  <a:gd name="T53" fmla="*/ 1 h 9"/>
                  <a:gd name="T54" fmla="*/ 1 w 15"/>
                  <a:gd name="T55" fmla="*/ 0 h 9"/>
                  <a:gd name="T56" fmla="*/ 1 w 15"/>
                  <a:gd name="T57" fmla="*/ 0 h 9"/>
                  <a:gd name="T58" fmla="*/ 0 w 15"/>
                  <a:gd name="T59" fmla="*/ 1 h 9"/>
                  <a:gd name="T60" fmla="*/ 0 w 15"/>
                  <a:gd name="T61" fmla="*/ 2 h 9"/>
                  <a:gd name="T62" fmla="*/ 1 w 15"/>
                  <a:gd name="T63" fmla="*/ 3 h 9"/>
                  <a:gd name="T64" fmla="*/ 1 w 15"/>
                  <a:gd name="T65" fmla="*/ 4 h 9"/>
                  <a:gd name="T66" fmla="*/ 1 w 15"/>
                  <a:gd name="T67" fmla="*/ 4 h 9"/>
                  <a:gd name="T68" fmla="*/ 1 w 15"/>
                  <a:gd name="T69" fmla="*/ 6 h 9"/>
                  <a:gd name="T70" fmla="*/ 1 w 15"/>
                  <a:gd name="T71" fmla="*/ 6 h 9"/>
                  <a:gd name="T72" fmla="*/ 1 w 15"/>
                  <a:gd name="T73" fmla="*/ 6 h 9"/>
                  <a:gd name="T74" fmla="*/ 2 w 15"/>
                  <a:gd name="T75" fmla="*/ 7 h 9"/>
                  <a:gd name="T76" fmla="*/ 2 w 15"/>
                  <a:gd name="T77" fmla="*/ 8 h 9"/>
                  <a:gd name="T78" fmla="*/ 2 w 15"/>
                  <a:gd name="T79" fmla="*/ 9 h 9"/>
                  <a:gd name="T80" fmla="*/ 2 w 15"/>
                  <a:gd name="T81" fmla="*/ 9 h 9"/>
                  <a:gd name="T82" fmla="*/ 4 w 15"/>
                  <a:gd name="T83" fmla="*/ 8 h 9"/>
                  <a:gd name="T84" fmla="*/ 5 w 15"/>
                  <a:gd name="T85" fmla="*/ 8 h 9"/>
                  <a:gd name="T86" fmla="*/ 6 w 15"/>
                  <a:gd name="T87" fmla="*/ 8 h 9"/>
                  <a:gd name="T88" fmla="*/ 7 w 15"/>
                  <a:gd name="T89" fmla="*/ 8 h 9"/>
                  <a:gd name="T90" fmla="*/ 8 w 15"/>
                  <a:gd name="T91" fmla="*/ 9 h 9"/>
                  <a:gd name="T92" fmla="*/ 9 w 15"/>
                  <a:gd name="T93" fmla="*/ 9 h 9"/>
                  <a:gd name="T94" fmla="*/ 9 w 15"/>
                  <a:gd name="T95" fmla="*/ 8 h 9"/>
                  <a:gd name="T96" fmla="*/ 9 w 15"/>
                  <a:gd name="T97" fmla="*/ 7 h 9"/>
                  <a:gd name="T98" fmla="*/ 10 w 15"/>
                  <a:gd name="T99" fmla="*/ 7 h 9"/>
                  <a:gd name="T100" fmla="*/ 10 w 15"/>
                  <a:gd name="T101" fmla="*/ 7 h 9"/>
                  <a:gd name="T102" fmla="*/ 11 w 15"/>
                  <a:gd name="T10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 h="9">
                    <a:moveTo>
                      <a:pt x="11" y="7"/>
                    </a:moveTo>
                    <a:cubicBezTo>
                      <a:pt x="11" y="7"/>
                      <a:pt x="11" y="7"/>
                      <a:pt x="12" y="7"/>
                    </a:cubicBezTo>
                    <a:cubicBezTo>
                      <a:pt x="12" y="7"/>
                      <a:pt x="12" y="7"/>
                      <a:pt x="12" y="7"/>
                    </a:cubicBezTo>
                    <a:cubicBezTo>
                      <a:pt x="12" y="7"/>
                      <a:pt x="13" y="7"/>
                      <a:pt x="13" y="7"/>
                    </a:cubicBezTo>
                    <a:cubicBezTo>
                      <a:pt x="13" y="7"/>
                      <a:pt x="13" y="7"/>
                      <a:pt x="14" y="7"/>
                    </a:cubicBezTo>
                    <a:cubicBezTo>
                      <a:pt x="14" y="7"/>
                      <a:pt x="14" y="7"/>
                      <a:pt x="14" y="7"/>
                    </a:cubicBezTo>
                    <a:cubicBezTo>
                      <a:pt x="14" y="6"/>
                      <a:pt x="14" y="6"/>
                      <a:pt x="14" y="6"/>
                    </a:cubicBezTo>
                    <a:cubicBezTo>
                      <a:pt x="13" y="6"/>
                      <a:pt x="13" y="6"/>
                      <a:pt x="13" y="5"/>
                    </a:cubicBezTo>
                    <a:cubicBezTo>
                      <a:pt x="13" y="5"/>
                      <a:pt x="13" y="5"/>
                      <a:pt x="13" y="4"/>
                    </a:cubicBezTo>
                    <a:cubicBezTo>
                      <a:pt x="13" y="4"/>
                      <a:pt x="13" y="3"/>
                      <a:pt x="14" y="3"/>
                    </a:cubicBezTo>
                    <a:cubicBezTo>
                      <a:pt x="14" y="3"/>
                      <a:pt x="14" y="3"/>
                      <a:pt x="14" y="3"/>
                    </a:cubicBezTo>
                    <a:cubicBezTo>
                      <a:pt x="15" y="2"/>
                      <a:pt x="15" y="2"/>
                      <a:pt x="15" y="2"/>
                    </a:cubicBezTo>
                    <a:cubicBezTo>
                      <a:pt x="15" y="2"/>
                      <a:pt x="15" y="2"/>
                      <a:pt x="15" y="1"/>
                    </a:cubicBezTo>
                    <a:cubicBezTo>
                      <a:pt x="14" y="1"/>
                      <a:pt x="14" y="1"/>
                      <a:pt x="14" y="1"/>
                    </a:cubicBezTo>
                    <a:cubicBezTo>
                      <a:pt x="14" y="2"/>
                      <a:pt x="14" y="2"/>
                      <a:pt x="14" y="2"/>
                    </a:cubicBezTo>
                    <a:cubicBezTo>
                      <a:pt x="13" y="2"/>
                      <a:pt x="13" y="1"/>
                      <a:pt x="13" y="1"/>
                    </a:cubicBezTo>
                    <a:cubicBezTo>
                      <a:pt x="13" y="1"/>
                      <a:pt x="12" y="1"/>
                      <a:pt x="12" y="1"/>
                    </a:cubicBezTo>
                    <a:cubicBezTo>
                      <a:pt x="11" y="1"/>
                      <a:pt x="11" y="1"/>
                      <a:pt x="11" y="1"/>
                    </a:cubicBezTo>
                    <a:cubicBezTo>
                      <a:pt x="10" y="1"/>
                      <a:pt x="10" y="1"/>
                      <a:pt x="9" y="1"/>
                    </a:cubicBezTo>
                    <a:cubicBezTo>
                      <a:pt x="9" y="1"/>
                      <a:pt x="9" y="1"/>
                      <a:pt x="8" y="1"/>
                    </a:cubicBezTo>
                    <a:cubicBezTo>
                      <a:pt x="8" y="2"/>
                      <a:pt x="8" y="2"/>
                      <a:pt x="7" y="2"/>
                    </a:cubicBezTo>
                    <a:cubicBezTo>
                      <a:pt x="7" y="2"/>
                      <a:pt x="7" y="2"/>
                      <a:pt x="7" y="2"/>
                    </a:cubicBezTo>
                    <a:cubicBezTo>
                      <a:pt x="6" y="2"/>
                      <a:pt x="6" y="2"/>
                      <a:pt x="5" y="2"/>
                    </a:cubicBezTo>
                    <a:cubicBezTo>
                      <a:pt x="5" y="2"/>
                      <a:pt x="5" y="2"/>
                      <a:pt x="5" y="2"/>
                    </a:cubicBezTo>
                    <a:cubicBezTo>
                      <a:pt x="4" y="2"/>
                      <a:pt x="4" y="2"/>
                      <a:pt x="4" y="2"/>
                    </a:cubicBezTo>
                    <a:cubicBezTo>
                      <a:pt x="3" y="1"/>
                      <a:pt x="3" y="1"/>
                      <a:pt x="3" y="1"/>
                    </a:cubicBezTo>
                    <a:cubicBezTo>
                      <a:pt x="2" y="1"/>
                      <a:pt x="2" y="1"/>
                      <a:pt x="1" y="1"/>
                    </a:cubicBezTo>
                    <a:cubicBezTo>
                      <a:pt x="1" y="1"/>
                      <a:pt x="1" y="0"/>
                      <a:pt x="1" y="0"/>
                    </a:cubicBezTo>
                    <a:cubicBezTo>
                      <a:pt x="1" y="0"/>
                      <a:pt x="1" y="0"/>
                      <a:pt x="1" y="0"/>
                    </a:cubicBezTo>
                    <a:cubicBezTo>
                      <a:pt x="1" y="1"/>
                      <a:pt x="0" y="1"/>
                      <a:pt x="0" y="1"/>
                    </a:cubicBezTo>
                    <a:cubicBezTo>
                      <a:pt x="0" y="1"/>
                      <a:pt x="0" y="2"/>
                      <a:pt x="0" y="2"/>
                    </a:cubicBezTo>
                    <a:cubicBezTo>
                      <a:pt x="1" y="3"/>
                      <a:pt x="1" y="3"/>
                      <a:pt x="1" y="3"/>
                    </a:cubicBezTo>
                    <a:cubicBezTo>
                      <a:pt x="1" y="3"/>
                      <a:pt x="1" y="4"/>
                      <a:pt x="1" y="4"/>
                    </a:cubicBezTo>
                    <a:cubicBezTo>
                      <a:pt x="1" y="4"/>
                      <a:pt x="1" y="4"/>
                      <a:pt x="1" y="4"/>
                    </a:cubicBezTo>
                    <a:cubicBezTo>
                      <a:pt x="0" y="5"/>
                      <a:pt x="1" y="5"/>
                      <a:pt x="1" y="6"/>
                    </a:cubicBezTo>
                    <a:cubicBezTo>
                      <a:pt x="1" y="6"/>
                      <a:pt x="1" y="6"/>
                      <a:pt x="1" y="6"/>
                    </a:cubicBezTo>
                    <a:cubicBezTo>
                      <a:pt x="1" y="6"/>
                      <a:pt x="1" y="6"/>
                      <a:pt x="1" y="6"/>
                    </a:cubicBezTo>
                    <a:cubicBezTo>
                      <a:pt x="2" y="6"/>
                      <a:pt x="2" y="6"/>
                      <a:pt x="2" y="7"/>
                    </a:cubicBezTo>
                    <a:cubicBezTo>
                      <a:pt x="2" y="7"/>
                      <a:pt x="2" y="8"/>
                      <a:pt x="2" y="8"/>
                    </a:cubicBezTo>
                    <a:cubicBezTo>
                      <a:pt x="2" y="8"/>
                      <a:pt x="2" y="8"/>
                      <a:pt x="2" y="9"/>
                    </a:cubicBezTo>
                    <a:cubicBezTo>
                      <a:pt x="2" y="9"/>
                      <a:pt x="2" y="9"/>
                      <a:pt x="2" y="9"/>
                    </a:cubicBezTo>
                    <a:cubicBezTo>
                      <a:pt x="3" y="9"/>
                      <a:pt x="3" y="8"/>
                      <a:pt x="4" y="8"/>
                    </a:cubicBezTo>
                    <a:cubicBezTo>
                      <a:pt x="4" y="8"/>
                      <a:pt x="4" y="8"/>
                      <a:pt x="5" y="8"/>
                    </a:cubicBezTo>
                    <a:cubicBezTo>
                      <a:pt x="5" y="8"/>
                      <a:pt x="6" y="8"/>
                      <a:pt x="6" y="8"/>
                    </a:cubicBezTo>
                    <a:cubicBezTo>
                      <a:pt x="6" y="8"/>
                      <a:pt x="6" y="8"/>
                      <a:pt x="7" y="8"/>
                    </a:cubicBezTo>
                    <a:cubicBezTo>
                      <a:pt x="7" y="9"/>
                      <a:pt x="8" y="9"/>
                      <a:pt x="8" y="9"/>
                    </a:cubicBezTo>
                    <a:cubicBezTo>
                      <a:pt x="8" y="9"/>
                      <a:pt x="9" y="9"/>
                      <a:pt x="9" y="9"/>
                    </a:cubicBezTo>
                    <a:cubicBezTo>
                      <a:pt x="9" y="8"/>
                      <a:pt x="9" y="8"/>
                      <a:pt x="9" y="8"/>
                    </a:cubicBezTo>
                    <a:cubicBezTo>
                      <a:pt x="10" y="8"/>
                      <a:pt x="9" y="7"/>
                      <a:pt x="9" y="7"/>
                    </a:cubicBezTo>
                    <a:cubicBezTo>
                      <a:pt x="10" y="7"/>
                      <a:pt x="10" y="7"/>
                      <a:pt x="10" y="7"/>
                    </a:cubicBezTo>
                    <a:cubicBezTo>
                      <a:pt x="10" y="7"/>
                      <a:pt x="10" y="7"/>
                      <a:pt x="10" y="7"/>
                    </a:cubicBezTo>
                    <a:cubicBezTo>
                      <a:pt x="11" y="7"/>
                      <a:pt x="11" y="7"/>
                      <a:pt x="11"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7" name="Freeform 76"/>
              <p:cNvSpPr>
                <a:spLocks/>
              </p:cNvSpPr>
              <p:nvPr/>
            </p:nvSpPr>
            <p:spPr bwMode="auto">
              <a:xfrm>
                <a:off x="4376739" y="1616076"/>
                <a:ext cx="292100" cy="292100"/>
              </a:xfrm>
              <a:custGeom>
                <a:avLst/>
                <a:gdLst>
                  <a:gd name="T0" fmla="*/ 26 w 27"/>
                  <a:gd name="T1" fmla="*/ 19 h 27"/>
                  <a:gd name="T2" fmla="*/ 24 w 27"/>
                  <a:gd name="T3" fmla="*/ 18 h 27"/>
                  <a:gd name="T4" fmla="*/ 21 w 27"/>
                  <a:gd name="T5" fmla="*/ 16 h 27"/>
                  <a:gd name="T6" fmla="*/ 21 w 27"/>
                  <a:gd name="T7" fmla="*/ 15 h 27"/>
                  <a:gd name="T8" fmla="*/ 18 w 27"/>
                  <a:gd name="T9" fmla="*/ 14 h 27"/>
                  <a:gd name="T10" fmla="*/ 17 w 27"/>
                  <a:gd name="T11" fmla="*/ 13 h 27"/>
                  <a:gd name="T12" fmla="*/ 16 w 27"/>
                  <a:gd name="T13" fmla="*/ 12 h 27"/>
                  <a:gd name="T14" fmla="*/ 14 w 27"/>
                  <a:gd name="T15" fmla="*/ 9 h 27"/>
                  <a:gd name="T16" fmla="*/ 12 w 27"/>
                  <a:gd name="T17" fmla="*/ 8 h 27"/>
                  <a:gd name="T18" fmla="*/ 12 w 27"/>
                  <a:gd name="T19" fmla="*/ 5 h 27"/>
                  <a:gd name="T20" fmla="*/ 14 w 27"/>
                  <a:gd name="T21" fmla="*/ 4 h 27"/>
                  <a:gd name="T22" fmla="*/ 15 w 27"/>
                  <a:gd name="T23" fmla="*/ 4 h 27"/>
                  <a:gd name="T24" fmla="*/ 14 w 27"/>
                  <a:gd name="T25" fmla="*/ 2 h 27"/>
                  <a:gd name="T26" fmla="*/ 12 w 27"/>
                  <a:gd name="T27" fmla="*/ 1 h 27"/>
                  <a:gd name="T28" fmla="*/ 10 w 27"/>
                  <a:gd name="T29" fmla="*/ 0 h 27"/>
                  <a:gd name="T30" fmla="*/ 7 w 27"/>
                  <a:gd name="T31" fmla="*/ 0 h 27"/>
                  <a:gd name="T32" fmla="*/ 8 w 27"/>
                  <a:gd name="T33" fmla="*/ 1 h 27"/>
                  <a:gd name="T34" fmla="*/ 6 w 27"/>
                  <a:gd name="T35" fmla="*/ 2 h 27"/>
                  <a:gd name="T36" fmla="*/ 4 w 27"/>
                  <a:gd name="T37" fmla="*/ 3 h 27"/>
                  <a:gd name="T38" fmla="*/ 1 w 27"/>
                  <a:gd name="T39" fmla="*/ 4 h 27"/>
                  <a:gd name="T40" fmla="*/ 1 w 27"/>
                  <a:gd name="T41" fmla="*/ 5 h 27"/>
                  <a:gd name="T42" fmla="*/ 1 w 27"/>
                  <a:gd name="T43" fmla="*/ 7 h 27"/>
                  <a:gd name="T44" fmla="*/ 0 w 27"/>
                  <a:gd name="T45" fmla="*/ 8 h 27"/>
                  <a:gd name="T46" fmla="*/ 2 w 27"/>
                  <a:gd name="T47" fmla="*/ 10 h 27"/>
                  <a:gd name="T48" fmla="*/ 3 w 27"/>
                  <a:gd name="T49" fmla="*/ 10 h 27"/>
                  <a:gd name="T50" fmla="*/ 3 w 27"/>
                  <a:gd name="T51" fmla="*/ 8 h 27"/>
                  <a:gd name="T52" fmla="*/ 5 w 27"/>
                  <a:gd name="T53" fmla="*/ 8 h 27"/>
                  <a:gd name="T54" fmla="*/ 7 w 27"/>
                  <a:gd name="T55" fmla="*/ 9 h 27"/>
                  <a:gd name="T56" fmla="*/ 8 w 27"/>
                  <a:gd name="T57" fmla="*/ 11 h 27"/>
                  <a:gd name="T58" fmla="*/ 10 w 27"/>
                  <a:gd name="T59" fmla="*/ 13 h 27"/>
                  <a:gd name="T60" fmla="*/ 10 w 27"/>
                  <a:gd name="T61" fmla="*/ 14 h 27"/>
                  <a:gd name="T62" fmla="*/ 12 w 27"/>
                  <a:gd name="T63" fmla="*/ 15 h 27"/>
                  <a:gd name="T64" fmla="*/ 14 w 27"/>
                  <a:gd name="T65" fmla="*/ 16 h 27"/>
                  <a:gd name="T66" fmla="*/ 16 w 27"/>
                  <a:gd name="T67" fmla="*/ 17 h 27"/>
                  <a:gd name="T68" fmla="*/ 17 w 27"/>
                  <a:gd name="T69" fmla="*/ 19 h 27"/>
                  <a:gd name="T70" fmla="*/ 19 w 27"/>
                  <a:gd name="T71" fmla="*/ 19 h 27"/>
                  <a:gd name="T72" fmla="*/ 20 w 27"/>
                  <a:gd name="T73" fmla="*/ 21 h 27"/>
                  <a:gd name="T74" fmla="*/ 22 w 27"/>
                  <a:gd name="T75" fmla="*/ 22 h 27"/>
                  <a:gd name="T76" fmla="*/ 22 w 27"/>
                  <a:gd name="T77" fmla="*/ 24 h 27"/>
                  <a:gd name="T78" fmla="*/ 21 w 27"/>
                  <a:gd name="T79" fmla="*/ 25 h 27"/>
                  <a:gd name="T80" fmla="*/ 22 w 27"/>
                  <a:gd name="T81" fmla="*/ 27 h 27"/>
                  <a:gd name="T82" fmla="*/ 23 w 27"/>
                  <a:gd name="T83" fmla="*/ 25 h 27"/>
                  <a:gd name="T84" fmla="*/ 24 w 27"/>
                  <a:gd name="T85" fmla="*/ 24 h 27"/>
                  <a:gd name="T86" fmla="*/ 24 w 27"/>
                  <a:gd name="T87" fmla="*/ 22 h 27"/>
                  <a:gd name="T88" fmla="*/ 23 w 27"/>
                  <a:gd name="T89" fmla="*/ 21 h 27"/>
                  <a:gd name="T90" fmla="*/ 23 w 27"/>
                  <a:gd name="T91" fmla="*/ 20 h 27"/>
                  <a:gd name="T92" fmla="*/ 24 w 27"/>
                  <a:gd name="T93" fmla="*/ 19 h 27"/>
                  <a:gd name="T94" fmla="*/ 26 w 27"/>
                  <a:gd name="T95" fmla="*/ 20 h 27"/>
                  <a:gd name="T96" fmla="*/ 26 w 27"/>
                  <a:gd name="T97" fmla="*/ 21 h 27"/>
                  <a:gd name="T98" fmla="*/ 27 w 27"/>
                  <a:gd name="T99"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7">
                    <a:moveTo>
                      <a:pt x="27" y="19"/>
                    </a:moveTo>
                    <a:cubicBezTo>
                      <a:pt x="27" y="19"/>
                      <a:pt x="26" y="19"/>
                      <a:pt x="26" y="19"/>
                    </a:cubicBezTo>
                    <a:cubicBezTo>
                      <a:pt x="25" y="18"/>
                      <a:pt x="25" y="18"/>
                      <a:pt x="25" y="18"/>
                    </a:cubicBezTo>
                    <a:cubicBezTo>
                      <a:pt x="24" y="18"/>
                      <a:pt x="24" y="18"/>
                      <a:pt x="24" y="18"/>
                    </a:cubicBezTo>
                    <a:cubicBezTo>
                      <a:pt x="23" y="17"/>
                      <a:pt x="23" y="17"/>
                      <a:pt x="22" y="17"/>
                    </a:cubicBezTo>
                    <a:cubicBezTo>
                      <a:pt x="22" y="16"/>
                      <a:pt x="21" y="17"/>
                      <a:pt x="21" y="16"/>
                    </a:cubicBezTo>
                    <a:cubicBezTo>
                      <a:pt x="21" y="16"/>
                      <a:pt x="22" y="16"/>
                      <a:pt x="21" y="15"/>
                    </a:cubicBezTo>
                    <a:cubicBezTo>
                      <a:pt x="21" y="15"/>
                      <a:pt x="21" y="15"/>
                      <a:pt x="21" y="15"/>
                    </a:cubicBezTo>
                    <a:cubicBezTo>
                      <a:pt x="21" y="14"/>
                      <a:pt x="20" y="15"/>
                      <a:pt x="20" y="15"/>
                    </a:cubicBezTo>
                    <a:cubicBezTo>
                      <a:pt x="19" y="14"/>
                      <a:pt x="19" y="15"/>
                      <a:pt x="18" y="14"/>
                    </a:cubicBezTo>
                    <a:cubicBezTo>
                      <a:pt x="18" y="14"/>
                      <a:pt x="18" y="14"/>
                      <a:pt x="17" y="14"/>
                    </a:cubicBezTo>
                    <a:cubicBezTo>
                      <a:pt x="17" y="14"/>
                      <a:pt x="17" y="14"/>
                      <a:pt x="17" y="13"/>
                    </a:cubicBezTo>
                    <a:cubicBezTo>
                      <a:pt x="17" y="13"/>
                      <a:pt x="17" y="13"/>
                      <a:pt x="17" y="13"/>
                    </a:cubicBezTo>
                    <a:cubicBezTo>
                      <a:pt x="16" y="12"/>
                      <a:pt x="16" y="12"/>
                      <a:pt x="16" y="12"/>
                    </a:cubicBezTo>
                    <a:cubicBezTo>
                      <a:pt x="16" y="11"/>
                      <a:pt x="16" y="11"/>
                      <a:pt x="15" y="10"/>
                    </a:cubicBezTo>
                    <a:cubicBezTo>
                      <a:pt x="15" y="10"/>
                      <a:pt x="15" y="9"/>
                      <a:pt x="14" y="9"/>
                    </a:cubicBezTo>
                    <a:cubicBezTo>
                      <a:pt x="14" y="9"/>
                      <a:pt x="13" y="9"/>
                      <a:pt x="13" y="9"/>
                    </a:cubicBezTo>
                    <a:cubicBezTo>
                      <a:pt x="13" y="8"/>
                      <a:pt x="13" y="8"/>
                      <a:pt x="12" y="8"/>
                    </a:cubicBezTo>
                    <a:cubicBezTo>
                      <a:pt x="12" y="7"/>
                      <a:pt x="12" y="7"/>
                      <a:pt x="12" y="6"/>
                    </a:cubicBezTo>
                    <a:cubicBezTo>
                      <a:pt x="12" y="6"/>
                      <a:pt x="12" y="5"/>
                      <a:pt x="12" y="5"/>
                    </a:cubicBezTo>
                    <a:cubicBezTo>
                      <a:pt x="13" y="5"/>
                      <a:pt x="13" y="5"/>
                      <a:pt x="13" y="5"/>
                    </a:cubicBezTo>
                    <a:cubicBezTo>
                      <a:pt x="14" y="4"/>
                      <a:pt x="14" y="4"/>
                      <a:pt x="14" y="4"/>
                    </a:cubicBezTo>
                    <a:cubicBezTo>
                      <a:pt x="15" y="4"/>
                      <a:pt x="15" y="4"/>
                      <a:pt x="15" y="4"/>
                    </a:cubicBezTo>
                    <a:cubicBezTo>
                      <a:pt x="15" y="4"/>
                      <a:pt x="15" y="4"/>
                      <a:pt x="15" y="4"/>
                    </a:cubicBezTo>
                    <a:cubicBezTo>
                      <a:pt x="15" y="4"/>
                      <a:pt x="16" y="3"/>
                      <a:pt x="15" y="3"/>
                    </a:cubicBezTo>
                    <a:cubicBezTo>
                      <a:pt x="15" y="2"/>
                      <a:pt x="15" y="2"/>
                      <a:pt x="14" y="2"/>
                    </a:cubicBezTo>
                    <a:cubicBezTo>
                      <a:pt x="14" y="2"/>
                      <a:pt x="14" y="1"/>
                      <a:pt x="14" y="1"/>
                    </a:cubicBezTo>
                    <a:cubicBezTo>
                      <a:pt x="13" y="1"/>
                      <a:pt x="13" y="1"/>
                      <a:pt x="12" y="1"/>
                    </a:cubicBezTo>
                    <a:cubicBezTo>
                      <a:pt x="12" y="1"/>
                      <a:pt x="12" y="1"/>
                      <a:pt x="11" y="1"/>
                    </a:cubicBezTo>
                    <a:cubicBezTo>
                      <a:pt x="11" y="1"/>
                      <a:pt x="10" y="0"/>
                      <a:pt x="10" y="0"/>
                    </a:cubicBezTo>
                    <a:cubicBezTo>
                      <a:pt x="9" y="0"/>
                      <a:pt x="9" y="1"/>
                      <a:pt x="8" y="1"/>
                    </a:cubicBezTo>
                    <a:cubicBezTo>
                      <a:pt x="8" y="1"/>
                      <a:pt x="8" y="0"/>
                      <a:pt x="7" y="0"/>
                    </a:cubicBezTo>
                    <a:cubicBezTo>
                      <a:pt x="8" y="0"/>
                      <a:pt x="8" y="0"/>
                      <a:pt x="8" y="0"/>
                    </a:cubicBezTo>
                    <a:cubicBezTo>
                      <a:pt x="8" y="1"/>
                      <a:pt x="8" y="1"/>
                      <a:pt x="8" y="1"/>
                    </a:cubicBezTo>
                    <a:cubicBezTo>
                      <a:pt x="7" y="2"/>
                      <a:pt x="7" y="2"/>
                      <a:pt x="7" y="2"/>
                    </a:cubicBezTo>
                    <a:cubicBezTo>
                      <a:pt x="6" y="3"/>
                      <a:pt x="6" y="2"/>
                      <a:pt x="6" y="2"/>
                    </a:cubicBezTo>
                    <a:cubicBezTo>
                      <a:pt x="5" y="3"/>
                      <a:pt x="5" y="3"/>
                      <a:pt x="4" y="3"/>
                    </a:cubicBezTo>
                    <a:cubicBezTo>
                      <a:pt x="4" y="3"/>
                      <a:pt x="4" y="3"/>
                      <a:pt x="4" y="3"/>
                    </a:cubicBezTo>
                    <a:cubicBezTo>
                      <a:pt x="3" y="2"/>
                      <a:pt x="3" y="3"/>
                      <a:pt x="2" y="3"/>
                    </a:cubicBezTo>
                    <a:cubicBezTo>
                      <a:pt x="2" y="3"/>
                      <a:pt x="2" y="4"/>
                      <a:pt x="1" y="4"/>
                    </a:cubicBezTo>
                    <a:cubicBezTo>
                      <a:pt x="1" y="4"/>
                      <a:pt x="1" y="4"/>
                      <a:pt x="1" y="5"/>
                    </a:cubicBezTo>
                    <a:cubicBezTo>
                      <a:pt x="1" y="5"/>
                      <a:pt x="1" y="5"/>
                      <a:pt x="1" y="5"/>
                    </a:cubicBezTo>
                    <a:cubicBezTo>
                      <a:pt x="1" y="6"/>
                      <a:pt x="1" y="6"/>
                      <a:pt x="1" y="6"/>
                    </a:cubicBezTo>
                    <a:cubicBezTo>
                      <a:pt x="1" y="7"/>
                      <a:pt x="1" y="6"/>
                      <a:pt x="1" y="7"/>
                    </a:cubicBezTo>
                    <a:cubicBezTo>
                      <a:pt x="0" y="7"/>
                      <a:pt x="0" y="7"/>
                      <a:pt x="0" y="8"/>
                    </a:cubicBezTo>
                    <a:cubicBezTo>
                      <a:pt x="0" y="8"/>
                      <a:pt x="0" y="8"/>
                      <a:pt x="0" y="8"/>
                    </a:cubicBezTo>
                    <a:cubicBezTo>
                      <a:pt x="1" y="9"/>
                      <a:pt x="1" y="8"/>
                      <a:pt x="2" y="8"/>
                    </a:cubicBezTo>
                    <a:cubicBezTo>
                      <a:pt x="2" y="9"/>
                      <a:pt x="2" y="9"/>
                      <a:pt x="2" y="10"/>
                    </a:cubicBezTo>
                    <a:cubicBezTo>
                      <a:pt x="2" y="10"/>
                      <a:pt x="2" y="10"/>
                      <a:pt x="2" y="10"/>
                    </a:cubicBezTo>
                    <a:cubicBezTo>
                      <a:pt x="2" y="10"/>
                      <a:pt x="2" y="10"/>
                      <a:pt x="3" y="10"/>
                    </a:cubicBezTo>
                    <a:cubicBezTo>
                      <a:pt x="3" y="10"/>
                      <a:pt x="3" y="9"/>
                      <a:pt x="3" y="9"/>
                    </a:cubicBezTo>
                    <a:cubicBezTo>
                      <a:pt x="3" y="9"/>
                      <a:pt x="3" y="9"/>
                      <a:pt x="3" y="8"/>
                    </a:cubicBezTo>
                    <a:cubicBezTo>
                      <a:pt x="3" y="8"/>
                      <a:pt x="4" y="8"/>
                      <a:pt x="4" y="8"/>
                    </a:cubicBezTo>
                    <a:cubicBezTo>
                      <a:pt x="5" y="8"/>
                      <a:pt x="5" y="8"/>
                      <a:pt x="5" y="8"/>
                    </a:cubicBezTo>
                    <a:cubicBezTo>
                      <a:pt x="5" y="9"/>
                      <a:pt x="6" y="9"/>
                      <a:pt x="6" y="9"/>
                    </a:cubicBezTo>
                    <a:cubicBezTo>
                      <a:pt x="6" y="9"/>
                      <a:pt x="7" y="9"/>
                      <a:pt x="7" y="9"/>
                    </a:cubicBezTo>
                    <a:cubicBezTo>
                      <a:pt x="7" y="9"/>
                      <a:pt x="7" y="10"/>
                      <a:pt x="7" y="10"/>
                    </a:cubicBezTo>
                    <a:cubicBezTo>
                      <a:pt x="8" y="10"/>
                      <a:pt x="8" y="11"/>
                      <a:pt x="8" y="11"/>
                    </a:cubicBezTo>
                    <a:cubicBezTo>
                      <a:pt x="8" y="11"/>
                      <a:pt x="8" y="12"/>
                      <a:pt x="9" y="12"/>
                    </a:cubicBezTo>
                    <a:cubicBezTo>
                      <a:pt x="9" y="13"/>
                      <a:pt x="9" y="13"/>
                      <a:pt x="10" y="13"/>
                    </a:cubicBezTo>
                    <a:cubicBezTo>
                      <a:pt x="10" y="13"/>
                      <a:pt x="10" y="13"/>
                      <a:pt x="10" y="13"/>
                    </a:cubicBezTo>
                    <a:cubicBezTo>
                      <a:pt x="10" y="14"/>
                      <a:pt x="10" y="14"/>
                      <a:pt x="10" y="14"/>
                    </a:cubicBezTo>
                    <a:cubicBezTo>
                      <a:pt x="11" y="15"/>
                      <a:pt x="11" y="14"/>
                      <a:pt x="11" y="15"/>
                    </a:cubicBezTo>
                    <a:cubicBezTo>
                      <a:pt x="12" y="15"/>
                      <a:pt x="11" y="15"/>
                      <a:pt x="12" y="15"/>
                    </a:cubicBezTo>
                    <a:cubicBezTo>
                      <a:pt x="12" y="16"/>
                      <a:pt x="12" y="16"/>
                      <a:pt x="13" y="16"/>
                    </a:cubicBezTo>
                    <a:cubicBezTo>
                      <a:pt x="13" y="16"/>
                      <a:pt x="13" y="16"/>
                      <a:pt x="14" y="16"/>
                    </a:cubicBezTo>
                    <a:cubicBezTo>
                      <a:pt x="14" y="17"/>
                      <a:pt x="14" y="17"/>
                      <a:pt x="15" y="17"/>
                    </a:cubicBezTo>
                    <a:cubicBezTo>
                      <a:pt x="15" y="17"/>
                      <a:pt x="16" y="17"/>
                      <a:pt x="16" y="17"/>
                    </a:cubicBezTo>
                    <a:cubicBezTo>
                      <a:pt x="17" y="17"/>
                      <a:pt x="16" y="18"/>
                      <a:pt x="17" y="18"/>
                    </a:cubicBezTo>
                    <a:cubicBezTo>
                      <a:pt x="17" y="19"/>
                      <a:pt x="17" y="19"/>
                      <a:pt x="17" y="19"/>
                    </a:cubicBezTo>
                    <a:cubicBezTo>
                      <a:pt x="18" y="19"/>
                      <a:pt x="18" y="19"/>
                      <a:pt x="19" y="19"/>
                    </a:cubicBezTo>
                    <a:cubicBezTo>
                      <a:pt x="19" y="19"/>
                      <a:pt x="19" y="19"/>
                      <a:pt x="19" y="19"/>
                    </a:cubicBezTo>
                    <a:cubicBezTo>
                      <a:pt x="20" y="19"/>
                      <a:pt x="19" y="20"/>
                      <a:pt x="19" y="20"/>
                    </a:cubicBezTo>
                    <a:cubicBezTo>
                      <a:pt x="19" y="20"/>
                      <a:pt x="20" y="20"/>
                      <a:pt x="20" y="21"/>
                    </a:cubicBezTo>
                    <a:cubicBezTo>
                      <a:pt x="21" y="21"/>
                      <a:pt x="21" y="21"/>
                      <a:pt x="21" y="21"/>
                    </a:cubicBezTo>
                    <a:cubicBezTo>
                      <a:pt x="21" y="22"/>
                      <a:pt x="22" y="22"/>
                      <a:pt x="22" y="22"/>
                    </a:cubicBezTo>
                    <a:cubicBezTo>
                      <a:pt x="22" y="22"/>
                      <a:pt x="22" y="23"/>
                      <a:pt x="22" y="23"/>
                    </a:cubicBezTo>
                    <a:cubicBezTo>
                      <a:pt x="22" y="23"/>
                      <a:pt x="22" y="24"/>
                      <a:pt x="22" y="24"/>
                    </a:cubicBezTo>
                    <a:cubicBezTo>
                      <a:pt x="22" y="24"/>
                      <a:pt x="22" y="24"/>
                      <a:pt x="21" y="24"/>
                    </a:cubicBezTo>
                    <a:cubicBezTo>
                      <a:pt x="21" y="24"/>
                      <a:pt x="21" y="25"/>
                      <a:pt x="21" y="25"/>
                    </a:cubicBezTo>
                    <a:cubicBezTo>
                      <a:pt x="21" y="25"/>
                      <a:pt x="21" y="25"/>
                      <a:pt x="21" y="26"/>
                    </a:cubicBezTo>
                    <a:cubicBezTo>
                      <a:pt x="21" y="26"/>
                      <a:pt x="21" y="27"/>
                      <a:pt x="22" y="27"/>
                    </a:cubicBezTo>
                    <a:cubicBezTo>
                      <a:pt x="22" y="27"/>
                      <a:pt x="22" y="26"/>
                      <a:pt x="23" y="26"/>
                    </a:cubicBezTo>
                    <a:cubicBezTo>
                      <a:pt x="23" y="25"/>
                      <a:pt x="23" y="25"/>
                      <a:pt x="23" y="25"/>
                    </a:cubicBezTo>
                    <a:cubicBezTo>
                      <a:pt x="23" y="24"/>
                      <a:pt x="23" y="24"/>
                      <a:pt x="24" y="24"/>
                    </a:cubicBezTo>
                    <a:cubicBezTo>
                      <a:pt x="24" y="24"/>
                      <a:pt x="24" y="24"/>
                      <a:pt x="24" y="24"/>
                    </a:cubicBezTo>
                    <a:cubicBezTo>
                      <a:pt x="25" y="23"/>
                      <a:pt x="25" y="23"/>
                      <a:pt x="24" y="22"/>
                    </a:cubicBezTo>
                    <a:cubicBezTo>
                      <a:pt x="24" y="22"/>
                      <a:pt x="24" y="22"/>
                      <a:pt x="24" y="22"/>
                    </a:cubicBezTo>
                    <a:cubicBezTo>
                      <a:pt x="23" y="21"/>
                      <a:pt x="23" y="22"/>
                      <a:pt x="23" y="21"/>
                    </a:cubicBezTo>
                    <a:cubicBezTo>
                      <a:pt x="23" y="21"/>
                      <a:pt x="23" y="21"/>
                      <a:pt x="23" y="21"/>
                    </a:cubicBezTo>
                    <a:cubicBezTo>
                      <a:pt x="23" y="21"/>
                      <a:pt x="23" y="20"/>
                      <a:pt x="23" y="20"/>
                    </a:cubicBezTo>
                    <a:cubicBezTo>
                      <a:pt x="23" y="20"/>
                      <a:pt x="23" y="20"/>
                      <a:pt x="23" y="20"/>
                    </a:cubicBezTo>
                    <a:cubicBezTo>
                      <a:pt x="24" y="20"/>
                      <a:pt x="23" y="19"/>
                      <a:pt x="24" y="19"/>
                    </a:cubicBezTo>
                    <a:cubicBezTo>
                      <a:pt x="24" y="19"/>
                      <a:pt x="24" y="19"/>
                      <a:pt x="24" y="19"/>
                    </a:cubicBezTo>
                    <a:cubicBezTo>
                      <a:pt x="24" y="19"/>
                      <a:pt x="24" y="19"/>
                      <a:pt x="25" y="19"/>
                    </a:cubicBezTo>
                    <a:cubicBezTo>
                      <a:pt x="25" y="19"/>
                      <a:pt x="25" y="19"/>
                      <a:pt x="26" y="20"/>
                    </a:cubicBezTo>
                    <a:cubicBezTo>
                      <a:pt x="26" y="20"/>
                      <a:pt x="25" y="20"/>
                      <a:pt x="26" y="21"/>
                    </a:cubicBezTo>
                    <a:cubicBezTo>
                      <a:pt x="26" y="21"/>
                      <a:pt x="26" y="21"/>
                      <a:pt x="26" y="21"/>
                    </a:cubicBezTo>
                    <a:cubicBezTo>
                      <a:pt x="26" y="21"/>
                      <a:pt x="27" y="20"/>
                      <a:pt x="27" y="20"/>
                    </a:cubicBezTo>
                    <a:cubicBezTo>
                      <a:pt x="27" y="20"/>
                      <a:pt x="27" y="20"/>
                      <a:pt x="27" y="1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8" name="Freeform 77"/>
              <p:cNvSpPr>
                <a:spLocks/>
              </p:cNvSpPr>
              <p:nvPr/>
            </p:nvSpPr>
            <p:spPr bwMode="auto">
              <a:xfrm>
                <a:off x="3989389" y="17780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9" name="Freeform 78"/>
              <p:cNvSpPr>
                <a:spLocks/>
              </p:cNvSpPr>
              <p:nvPr/>
            </p:nvSpPr>
            <p:spPr bwMode="auto">
              <a:xfrm>
                <a:off x="3978277" y="1714501"/>
                <a:ext cx="312738" cy="247650"/>
              </a:xfrm>
              <a:custGeom>
                <a:avLst/>
                <a:gdLst>
                  <a:gd name="T0" fmla="*/ 29 w 29"/>
                  <a:gd name="T1" fmla="*/ 5 h 23"/>
                  <a:gd name="T2" fmla="*/ 28 w 29"/>
                  <a:gd name="T3" fmla="*/ 4 h 23"/>
                  <a:gd name="T4" fmla="*/ 27 w 29"/>
                  <a:gd name="T5" fmla="*/ 5 h 23"/>
                  <a:gd name="T6" fmla="*/ 25 w 29"/>
                  <a:gd name="T7" fmla="*/ 4 h 23"/>
                  <a:gd name="T8" fmla="*/ 23 w 29"/>
                  <a:gd name="T9" fmla="*/ 3 h 23"/>
                  <a:gd name="T10" fmla="*/ 21 w 29"/>
                  <a:gd name="T11" fmla="*/ 3 h 23"/>
                  <a:gd name="T12" fmla="*/ 20 w 29"/>
                  <a:gd name="T13" fmla="*/ 3 h 23"/>
                  <a:gd name="T14" fmla="*/ 18 w 29"/>
                  <a:gd name="T15" fmla="*/ 2 h 23"/>
                  <a:gd name="T16" fmla="*/ 17 w 29"/>
                  <a:gd name="T17" fmla="*/ 1 h 23"/>
                  <a:gd name="T18" fmla="*/ 15 w 29"/>
                  <a:gd name="T19" fmla="*/ 2 h 23"/>
                  <a:gd name="T20" fmla="*/ 14 w 29"/>
                  <a:gd name="T21" fmla="*/ 1 h 23"/>
                  <a:gd name="T22" fmla="*/ 11 w 29"/>
                  <a:gd name="T23" fmla="*/ 2 h 23"/>
                  <a:gd name="T24" fmla="*/ 8 w 29"/>
                  <a:gd name="T25" fmla="*/ 1 h 23"/>
                  <a:gd name="T26" fmla="*/ 5 w 29"/>
                  <a:gd name="T27" fmla="*/ 1 h 23"/>
                  <a:gd name="T28" fmla="*/ 3 w 29"/>
                  <a:gd name="T29" fmla="*/ 0 h 23"/>
                  <a:gd name="T30" fmla="*/ 2 w 29"/>
                  <a:gd name="T31" fmla="*/ 2 h 23"/>
                  <a:gd name="T32" fmla="*/ 0 w 29"/>
                  <a:gd name="T33" fmla="*/ 2 h 23"/>
                  <a:gd name="T34" fmla="*/ 0 w 29"/>
                  <a:gd name="T35" fmla="*/ 4 h 23"/>
                  <a:gd name="T36" fmla="*/ 1 w 29"/>
                  <a:gd name="T37" fmla="*/ 6 h 23"/>
                  <a:gd name="T38" fmla="*/ 2 w 29"/>
                  <a:gd name="T39" fmla="*/ 5 h 23"/>
                  <a:gd name="T40" fmla="*/ 3 w 29"/>
                  <a:gd name="T41" fmla="*/ 5 h 23"/>
                  <a:gd name="T42" fmla="*/ 4 w 29"/>
                  <a:gd name="T43" fmla="*/ 6 h 23"/>
                  <a:gd name="T44" fmla="*/ 5 w 29"/>
                  <a:gd name="T45" fmla="*/ 6 h 23"/>
                  <a:gd name="T46" fmla="*/ 6 w 29"/>
                  <a:gd name="T47" fmla="*/ 6 h 23"/>
                  <a:gd name="T48" fmla="*/ 7 w 29"/>
                  <a:gd name="T49" fmla="*/ 7 h 23"/>
                  <a:gd name="T50" fmla="*/ 5 w 29"/>
                  <a:gd name="T51" fmla="*/ 8 h 23"/>
                  <a:gd name="T52" fmla="*/ 5 w 29"/>
                  <a:gd name="T53" fmla="*/ 10 h 23"/>
                  <a:gd name="T54" fmla="*/ 5 w 29"/>
                  <a:gd name="T55" fmla="*/ 12 h 23"/>
                  <a:gd name="T56" fmla="*/ 4 w 29"/>
                  <a:gd name="T57" fmla="*/ 12 h 23"/>
                  <a:gd name="T58" fmla="*/ 5 w 29"/>
                  <a:gd name="T59" fmla="*/ 13 h 23"/>
                  <a:gd name="T60" fmla="*/ 4 w 29"/>
                  <a:gd name="T61" fmla="*/ 14 h 23"/>
                  <a:gd name="T62" fmla="*/ 4 w 29"/>
                  <a:gd name="T63" fmla="*/ 15 h 23"/>
                  <a:gd name="T64" fmla="*/ 5 w 29"/>
                  <a:gd name="T65" fmla="*/ 16 h 23"/>
                  <a:gd name="T66" fmla="*/ 4 w 29"/>
                  <a:gd name="T67" fmla="*/ 17 h 23"/>
                  <a:gd name="T68" fmla="*/ 4 w 29"/>
                  <a:gd name="T69" fmla="*/ 19 h 23"/>
                  <a:gd name="T70" fmla="*/ 5 w 29"/>
                  <a:gd name="T71" fmla="*/ 20 h 23"/>
                  <a:gd name="T72" fmla="*/ 5 w 29"/>
                  <a:gd name="T73" fmla="*/ 21 h 23"/>
                  <a:gd name="T74" fmla="*/ 7 w 29"/>
                  <a:gd name="T75" fmla="*/ 23 h 23"/>
                  <a:gd name="T76" fmla="*/ 8 w 29"/>
                  <a:gd name="T77" fmla="*/ 21 h 23"/>
                  <a:gd name="T78" fmla="*/ 10 w 29"/>
                  <a:gd name="T79" fmla="*/ 21 h 23"/>
                  <a:gd name="T80" fmla="*/ 14 w 29"/>
                  <a:gd name="T81" fmla="*/ 21 h 23"/>
                  <a:gd name="T82" fmla="*/ 16 w 29"/>
                  <a:gd name="T83" fmla="*/ 20 h 23"/>
                  <a:gd name="T84" fmla="*/ 17 w 29"/>
                  <a:gd name="T85" fmla="*/ 19 h 23"/>
                  <a:gd name="T86" fmla="*/ 19 w 29"/>
                  <a:gd name="T87" fmla="*/ 18 h 23"/>
                  <a:gd name="T88" fmla="*/ 20 w 29"/>
                  <a:gd name="T89" fmla="*/ 17 h 23"/>
                  <a:gd name="T90" fmla="*/ 21 w 29"/>
                  <a:gd name="T91" fmla="*/ 16 h 23"/>
                  <a:gd name="T92" fmla="*/ 22 w 29"/>
                  <a:gd name="T93" fmla="*/ 15 h 23"/>
                  <a:gd name="T94" fmla="*/ 23 w 29"/>
                  <a:gd name="T95" fmla="*/ 14 h 23"/>
                  <a:gd name="T96" fmla="*/ 22 w 29"/>
                  <a:gd name="T97" fmla="*/ 13 h 23"/>
                  <a:gd name="T98" fmla="*/ 22 w 29"/>
                  <a:gd name="T99" fmla="*/ 12 h 23"/>
                  <a:gd name="T100" fmla="*/ 22 w 29"/>
                  <a:gd name="T101" fmla="*/ 11 h 23"/>
                  <a:gd name="T102" fmla="*/ 23 w 29"/>
                  <a:gd name="T103" fmla="*/ 9 h 23"/>
                  <a:gd name="T104" fmla="*/ 26 w 29"/>
                  <a:gd name="T105" fmla="*/ 7 h 23"/>
                  <a:gd name="T106" fmla="*/ 28 w 29"/>
                  <a:gd name="T10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23">
                    <a:moveTo>
                      <a:pt x="28" y="6"/>
                    </a:moveTo>
                    <a:cubicBezTo>
                      <a:pt x="29" y="6"/>
                      <a:pt x="29" y="5"/>
                      <a:pt x="29" y="5"/>
                    </a:cubicBezTo>
                    <a:cubicBezTo>
                      <a:pt x="29" y="5"/>
                      <a:pt x="29" y="4"/>
                      <a:pt x="29" y="4"/>
                    </a:cubicBezTo>
                    <a:cubicBezTo>
                      <a:pt x="28" y="4"/>
                      <a:pt x="28" y="4"/>
                      <a:pt x="28" y="4"/>
                    </a:cubicBezTo>
                    <a:cubicBezTo>
                      <a:pt x="28" y="5"/>
                      <a:pt x="28" y="5"/>
                      <a:pt x="27" y="5"/>
                    </a:cubicBezTo>
                    <a:cubicBezTo>
                      <a:pt x="27" y="5"/>
                      <a:pt x="27" y="5"/>
                      <a:pt x="27" y="5"/>
                    </a:cubicBezTo>
                    <a:cubicBezTo>
                      <a:pt x="26" y="4"/>
                      <a:pt x="26" y="5"/>
                      <a:pt x="26" y="4"/>
                    </a:cubicBezTo>
                    <a:cubicBezTo>
                      <a:pt x="25" y="4"/>
                      <a:pt x="25" y="4"/>
                      <a:pt x="25" y="4"/>
                    </a:cubicBezTo>
                    <a:cubicBezTo>
                      <a:pt x="24" y="4"/>
                      <a:pt x="24" y="4"/>
                      <a:pt x="24" y="3"/>
                    </a:cubicBezTo>
                    <a:cubicBezTo>
                      <a:pt x="24" y="3"/>
                      <a:pt x="23" y="3"/>
                      <a:pt x="23" y="3"/>
                    </a:cubicBezTo>
                    <a:cubicBezTo>
                      <a:pt x="23" y="3"/>
                      <a:pt x="22" y="3"/>
                      <a:pt x="22" y="3"/>
                    </a:cubicBezTo>
                    <a:cubicBezTo>
                      <a:pt x="22" y="3"/>
                      <a:pt x="22" y="3"/>
                      <a:pt x="21" y="3"/>
                    </a:cubicBezTo>
                    <a:cubicBezTo>
                      <a:pt x="21" y="3"/>
                      <a:pt x="21" y="3"/>
                      <a:pt x="20" y="3"/>
                    </a:cubicBezTo>
                    <a:cubicBezTo>
                      <a:pt x="20" y="3"/>
                      <a:pt x="20" y="3"/>
                      <a:pt x="20" y="3"/>
                    </a:cubicBezTo>
                    <a:cubicBezTo>
                      <a:pt x="19" y="2"/>
                      <a:pt x="19" y="2"/>
                      <a:pt x="19" y="2"/>
                    </a:cubicBezTo>
                    <a:cubicBezTo>
                      <a:pt x="18" y="2"/>
                      <a:pt x="18" y="2"/>
                      <a:pt x="18" y="2"/>
                    </a:cubicBezTo>
                    <a:cubicBezTo>
                      <a:pt x="18" y="2"/>
                      <a:pt x="18" y="2"/>
                      <a:pt x="18" y="1"/>
                    </a:cubicBezTo>
                    <a:cubicBezTo>
                      <a:pt x="17" y="1"/>
                      <a:pt x="17" y="1"/>
                      <a:pt x="17" y="1"/>
                    </a:cubicBezTo>
                    <a:cubicBezTo>
                      <a:pt x="17" y="1"/>
                      <a:pt x="17" y="2"/>
                      <a:pt x="16" y="2"/>
                    </a:cubicBezTo>
                    <a:cubicBezTo>
                      <a:pt x="16" y="2"/>
                      <a:pt x="16" y="2"/>
                      <a:pt x="15" y="2"/>
                    </a:cubicBezTo>
                    <a:cubicBezTo>
                      <a:pt x="15" y="2"/>
                      <a:pt x="14" y="2"/>
                      <a:pt x="14" y="2"/>
                    </a:cubicBezTo>
                    <a:cubicBezTo>
                      <a:pt x="14" y="2"/>
                      <a:pt x="14" y="1"/>
                      <a:pt x="14" y="1"/>
                    </a:cubicBezTo>
                    <a:cubicBezTo>
                      <a:pt x="13" y="1"/>
                      <a:pt x="13" y="2"/>
                      <a:pt x="12" y="2"/>
                    </a:cubicBezTo>
                    <a:cubicBezTo>
                      <a:pt x="12" y="2"/>
                      <a:pt x="11" y="2"/>
                      <a:pt x="11" y="2"/>
                    </a:cubicBezTo>
                    <a:cubicBezTo>
                      <a:pt x="10" y="2"/>
                      <a:pt x="10" y="2"/>
                      <a:pt x="9" y="1"/>
                    </a:cubicBezTo>
                    <a:cubicBezTo>
                      <a:pt x="9" y="1"/>
                      <a:pt x="9" y="1"/>
                      <a:pt x="8" y="1"/>
                    </a:cubicBezTo>
                    <a:cubicBezTo>
                      <a:pt x="8" y="1"/>
                      <a:pt x="8" y="1"/>
                      <a:pt x="7" y="1"/>
                    </a:cubicBezTo>
                    <a:cubicBezTo>
                      <a:pt x="7" y="1"/>
                      <a:pt x="6" y="1"/>
                      <a:pt x="5" y="1"/>
                    </a:cubicBezTo>
                    <a:cubicBezTo>
                      <a:pt x="5" y="1"/>
                      <a:pt x="5" y="1"/>
                      <a:pt x="4" y="1"/>
                    </a:cubicBezTo>
                    <a:cubicBezTo>
                      <a:pt x="4" y="1"/>
                      <a:pt x="4" y="0"/>
                      <a:pt x="3" y="0"/>
                    </a:cubicBezTo>
                    <a:cubicBezTo>
                      <a:pt x="3" y="0"/>
                      <a:pt x="3" y="1"/>
                      <a:pt x="3" y="1"/>
                    </a:cubicBezTo>
                    <a:cubicBezTo>
                      <a:pt x="2" y="1"/>
                      <a:pt x="3" y="2"/>
                      <a:pt x="2" y="2"/>
                    </a:cubicBezTo>
                    <a:cubicBezTo>
                      <a:pt x="2" y="2"/>
                      <a:pt x="2" y="2"/>
                      <a:pt x="1" y="2"/>
                    </a:cubicBezTo>
                    <a:cubicBezTo>
                      <a:pt x="1" y="2"/>
                      <a:pt x="0" y="2"/>
                      <a:pt x="0" y="2"/>
                    </a:cubicBezTo>
                    <a:cubicBezTo>
                      <a:pt x="0" y="2"/>
                      <a:pt x="0" y="3"/>
                      <a:pt x="0" y="3"/>
                    </a:cubicBezTo>
                    <a:cubicBezTo>
                      <a:pt x="0" y="4"/>
                      <a:pt x="0" y="4"/>
                      <a:pt x="0" y="4"/>
                    </a:cubicBezTo>
                    <a:cubicBezTo>
                      <a:pt x="1" y="4"/>
                      <a:pt x="1" y="5"/>
                      <a:pt x="1" y="5"/>
                    </a:cubicBezTo>
                    <a:cubicBezTo>
                      <a:pt x="1" y="5"/>
                      <a:pt x="1" y="6"/>
                      <a:pt x="1" y="6"/>
                    </a:cubicBezTo>
                    <a:cubicBezTo>
                      <a:pt x="1" y="6"/>
                      <a:pt x="1" y="6"/>
                      <a:pt x="1" y="6"/>
                    </a:cubicBezTo>
                    <a:cubicBezTo>
                      <a:pt x="2" y="6"/>
                      <a:pt x="1" y="5"/>
                      <a:pt x="2" y="5"/>
                    </a:cubicBezTo>
                    <a:cubicBezTo>
                      <a:pt x="2" y="5"/>
                      <a:pt x="2" y="5"/>
                      <a:pt x="2" y="5"/>
                    </a:cubicBezTo>
                    <a:cubicBezTo>
                      <a:pt x="2" y="5"/>
                      <a:pt x="3" y="5"/>
                      <a:pt x="3" y="5"/>
                    </a:cubicBezTo>
                    <a:cubicBezTo>
                      <a:pt x="3" y="5"/>
                      <a:pt x="3" y="6"/>
                      <a:pt x="3" y="6"/>
                    </a:cubicBezTo>
                    <a:cubicBezTo>
                      <a:pt x="3" y="6"/>
                      <a:pt x="3" y="6"/>
                      <a:pt x="4" y="6"/>
                    </a:cubicBezTo>
                    <a:cubicBezTo>
                      <a:pt x="4" y="6"/>
                      <a:pt x="4" y="6"/>
                      <a:pt x="4" y="6"/>
                    </a:cubicBezTo>
                    <a:cubicBezTo>
                      <a:pt x="4" y="6"/>
                      <a:pt x="5" y="6"/>
                      <a:pt x="5" y="6"/>
                    </a:cubicBezTo>
                    <a:cubicBezTo>
                      <a:pt x="5" y="6"/>
                      <a:pt x="5" y="5"/>
                      <a:pt x="6" y="5"/>
                    </a:cubicBezTo>
                    <a:cubicBezTo>
                      <a:pt x="6" y="5"/>
                      <a:pt x="6" y="6"/>
                      <a:pt x="6" y="6"/>
                    </a:cubicBezTo>
                    <a:cubicBezTo>
                      <a:pt x="6" y="6"/>
                      <a:pt x="6" y="6"/>
                      <a:pt x="7" y="6"/>
                    </a:cubicBezTo>
                    <a:cubicBezTo>
                      <a:pt x="7" y="6"/>
                      <a:pt x="7" y="7"/>
                      <a:pt x="7" y="7"/>
                    </a:cubicBezTo>
                    <a:cubicBezTo>
                      <a:pt x="7" y="8"/>
                      <a:pt x="6" y="7"/>
                      <a:pt x="6" y="8"/>
                    </a:cubicBezTo>
                    <a:cubicBezTo>
                      <a:pt x="6" y="8"/>
                      <a:pt x="5" y="8"/>
                      <a:pt x="5" y="8"/>
                    </a:cubicBezTo>
                    <a:cubicBezTo>
                      <a:pt x="5" y="8"/>
                      <a:pt x="5" y="9"/>
                      <a:pt x="5" y="9"/>
                    </a:cubicBezTo>
                    <a:cubicBezTo>
                      <a:pt x="5" y="10"/>
                      <a:pt x="5" y="10"/>
                      <a:pt x="5" y="10"/>
                    </a:cubicBezTo>
                    <a:cubicBezTo>
                      <a:pt x="5" y="11"/>
                      <a:pt x="5" y="11"/>
                      <a:pt x="5" y="11"/>
                    </a:cubicBezTo>
                    <a:cubicBezTo>
                      <a:pt x="5" y="11"/>
                      <a:pt x="5" y="11"/>
                      <a:pt x="5" y="12"/>
                    </a:cubicBezTo>
                    <a:cubicBezTo>
                      <a:pt x="5" y="12"/>
                      <a:pt x="5" y="12"/>
                      <a:pt x="5" y="12"/>
                    </a:cubicBezTo>
                    <a:cubicBezTo>
                      <a:pt x="5" y="12"/>
                      <a:pt x="4" y="12"/>
                      <a:pt x="4" y="12"/>
                    </a:cubicBezTo>
                    <a:cubicBezTo>
                      <a:pt x="4" y="13"/>
                      <a:pt x="4" y="13"/>
                      <a:pt x="4" y="13"/>
                    </a:cubicBezTo>
                    <a:cubicBezTo>
                      <a:pt x="4" y="13"/>
                      <a:pt x="5" y="13"/>
                      <a:pt x="5" y="13"/>
                    </a:cubicBezTo>
                    <a:cubicBezTo>
                      <a:pt x="5" y="14"/>
                      <a:pt x="5" y="14"/>
                      <a:pt x="5" y="14"/>
                    </a:cubicBezTo>
                    <a:cubicBezTo>
                      <a:pt x="5" y="14"/>
                      <a:pt x="5" y="14"/>
                      <a:pt x="4" y="14"/>
                    </a:cubicBezTo>
                    <a:cubicBezTo>
                      <a:pt x="4" y="15"/>
                      <a:pt x="4" y="15"/>
                      <a:pt x="4" y="15"/>
                    </a:cubicBezTo>
                    <a:cubicBezTo>
                      <a:pt x="4" y="15"/>
                      <a:pt x="4" y="15"/>
                      <a:pt x="4" y="15"/>
                    </a:cubicBezTo>
                    <a:cubicBezTo>
                      <a:pt x="4" y="16"/>
                      <a:pt x="4" y="16"/>
                      <a:pt x="4" y="16"/>
                    </a:cubicBezTo>
                    <a:cubicBezTo>
                      <a:pt x="5" y="16"/>
                      <a:pt x="5" y="16"/>
                      <a:pt x="5" y="16"/>
                    </a:cubicBezTo>
                    <a:cubicBezTo>
                      <a:pt x="5" y="17"/>
                      <a:pt x="4" y="17"/>
                      <a:pt x="4" y="17"/>
                    </a:cubicBezTo>
                    <a:cubicBezTo>
                      <a:pt x="4" y="17"/>
                      <a:pt x="4" y="17"/>
                      <a:pt x="4" y="17"/>
                    </a:cubicBezTo>
                    <a:cubicBezTo>
                      <a:pt x="3" y="18"/>
                      <a:pt x="4" y="18"/>
                      <a:pt x="4" y="19"/>
                    </a:cubicBezTo>
                    <a:cubicBezTo>
                      <a:pt x="4" y="19"/>
                      <a:pt x="4" y="19"/>
                      <a:pt x="4" y="19"/>
                    </a:cubicBezTo>
                    <a:cubicBezTo>
                      <a:pt x="4" y="19"/>
                      <a:pt x="4" y="19"/>
                      <a:pt x="5" y="19"/>
                    </a:cubicBezTo>
                    <a:cubicBezTo>
                      <a:pt x="5" y="19"/>
                      <a:pt x="5" y="19"/>
                      <a:pt x="5" y="20"/>
                    </a:cubicBezTo>
                    <a:cubicBezTo>
                      <a:pt x="5" y="20"/>
                      <a:pt x="5" y="20"/>
                      <a:pt x="5" y="20"/>
                    </a:cubicBezTo>
                    <a:cubicBezTo>
                      <a:pt x="5" y="21"/>
                      <a:pt x="5" y="21"/>
                      <a:pt x="5" y="21"/>
                    </a:cubicBezTo>
                    <a:cubicBezTo>
                      <a:pt x="6" y="22"/>
                      <a:pt x="6" y="22"/>
                      <a:pt x="6" y="22"/>
                    </a:cubicBezTo>
                    <a:cubicBezTo>
                      <a:pt x="7" y="22"/>
                      <a:pt x="7" y="23"/>
                      <a:pt x="7" y="23"/>
                    </a:cubicBezTo>
                    <a:cubicBezTo>
                      <a:pt x="7" y="23"/>
                      <a:pt x="7" y="22"/>
                      <a:pt x="8" y="22"/>
                    </a:cubicBezTo>
                    <a:cubicBezTo>
                      <a:pt x="8" y="22"/>
                      <a:pt x="8" y="22"/>
                      <a:pt x="8" y="21"/>
                    </a:cubicBezTo>
                    <a:cubicBezTo>
                      <a:pt x="9" y="21"/>
                      <a:pt x="9" y="21"/>
                      <a:pt x="9" y="21"/>
                    </a:cubicBezTo>
                    <a:cubicBezTo>
                      <a:pt x="10" y="21"/>
                      <a:pt x="10" y="21"/>
                      <a:pt x="10" y="21"/>
                    </a:cubicBezTo>
                    <a:cubicBezTo>
                      <a:pt x="11" y="21"/>
                      <a:pt x="12" y="21"/>
                      <a:pt x="12" y="21"/>
                    </a:cubicBezTo>
                    <a:cubicBezTo>
                      <a:pt x="13" y="21"/>
                      <a:pt x="14" y="21"/>
                      <a:pt x="14" y="21"/>
                    </a:cubicBezTo>
                    <a:cubicBezTo>
                      <a:pt x="15" y="21"/>
                      <a:pt x="16" y="21"/>
                      <a:pt x="16" y="21"/>
                    </a:cubicBezTo>
                    <a:cubicBezTo>
                      <a:pt x="16" y="20"/>
                      <a:pt x="16" y="20"/>
                      <a:pt x="16" y="20"/>
                    </a:cubicBezTo>
                    <a:cubicBezTo>
                      <a:pt x="16" y="20"/>
                      <a:pt x="16" y="19"/>
                      <a:pt x="17" y="19"/>
                    </a:cubicBezTo>
                    <a:cubicBezTo>
                      <a:pt x="17" y="19"/>
                      <a:pt x="17" y="19"/>
                      <a:pt x="17" y="19"/>
                    </a:cubicBezTo>
                    <a:cubicBezTo>
                      <a:pt x="18" y="18"/>
                      <a:pt x="18" y="19"/>
                      <a:pt x="19" y="18"/>
                    </a:cubicBezTo>
                    <a:cubicBezTo>
                      <a:pt x="19" y="18"/>
                      <a:pt x="19" y="19"/>
                      <a:pt x="19" y="18"/>
                    </a:cubicBezTo>
                    <a:cubicBezTo>
                      <a:pt x="19" y="18"/>
                      <a:pt x="19" y="18"/>
                      <a:pt x="19" y="18"/>
                    </a:cubicBezTo>
                    <a:cubicBezTo>
                      <a:pt x="20" y="17"/>
                      <a:pt x="20" y="17"/>
                      <a:pt x="20" y="17"/>
                    </a:cubicBezTo>
                    <a:cubicBezTo>
                      <a:pt x="20" y="17"/>
                      <a:pt x="20" y="17"/>
                      <a:pt x="20" y="16"/>
                    </a:cubicBezTo>
                    <a:cubicBezTo>
                      <a:pt x="20" y="16"/>
                      <a:pt x="20" y="16"/>
                      <a:pt x="21" y="16"/>
                    </a:cubicBezTo>
                    <a:cubicBezTo>
                      <a:pt x="21" y="16"/>
                      <a:pt x="21" y="16"/>
                      <a:pt x="21" y="16"/>
                    </a:cubicBezTo>
                    <a:cubicBezTo>
                      <a:pt x="22" y="16"/>
                      <a:pt x="22" y="16"/>
                      <a:pt x="22" y="15"/>
                    </a:cubicBezTo>
                    <a:cubicBezTo>
                      <a:pt x="22" y="15"/>
                      <a:pt x="22" y="15"/>
                      <a:pt x="23" y="15"/>
                    </a:cubicBezTo>
                    <a:cubicBezTo>
                      <a:pt x="23" y="15"/>
                      <a:pt x="23" y="14"/>
                      <a:pt x="23" y="14"/>
                    </a:cubicBezTo>
                    <a:cubicBezTo>
                      <a:pt x="22" y="14"/>
                      <a:pt x="22" y="14"/>
                      <a:pt x="22" y="14"/>
                    </a:cubicBezTo>
                    <a:cubicBezTo>
                      <a:pt x="21" y="13"/>
                      <a:pt x="22" y="13"/>
                      <a:pt x="22" y="13"/>
                    </a:cubicBezTo>
                    <a:cubicBezTo>
                      <a:pt x="22" y="12"/>
                      <a:pt x="22" y="12"/>
                      <a:pt x="22" y="12"/>
                    </a:cubicBezTo>
                    <a:cubicBezTo>
                      <a:pt x="22" y="12"/>
                      <a:pt x="22" y="12"/>
                      <a:pt x="22" y="12"/>
                    </a:cubicBezTo>
                    <a:cubicBezTo>
                      <a:pt x="22" y="11"/>
                      <a:pt x="22" y="11"/>
                      <a:pt x="22" y="11"/>
                    </a:cubicBezTo>
                    <a:cubicBezTo>
                      <a:pt x="22" y="11"/>
                      <a:pt x="22" y="11"/>
                      <a:pt x="22" y="11"/>
                    </a:cubicBezTo>
                    <a:cubicBezTo>
                      <a:pt x="22" y="11"/>
                      <a:pt x="22" y="11"/>
                      <a:pt x="22" y="10"/>
                    </a:cubicBezTo>
                    <a:cubicBezTo>
                      <a:pt x="23" y="10"/>
                      <a:pt x="23" y="9"/>
                      <a:pt x="23" y="9"/>
                    </a:cubicBezTo>
                    <a:cubicBezTo>
                      <a:pt x="24" y="8"/>
                      <a:pt x="24" y="8"/>
                      <a:pt x="24" y="8"/>
                    </a:cubicBezTo>
                    <a:cubicBezTo>
                      <a:pt x="25" y="8"/>
                      <a:pt x="26" y="8"/>
                      <a:pt x="26" y="7"/>
                    </a:cubicBezTo>
                    <a:cubicBezTo>
                      <a:pt x="27" y="7"/>
                      <a:pt x="27" y="7"/>
                      <a:pt x="27" y="7"/>
                    </a:cubicBezTo>
                    <a:cubicBezTo>
                      <a:pt x="27" y="6"/>
                      <a:pt x="28" y="7"/>
                      <a:pt x="28"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0" name="Freeform 79"/>
              <p:cNvSpPr>
                <a:spLocks/>
              </p:cNvSpPr>
              <p:nvPr/>
            </p:nvSpPr>
            <p:spPr bwMode="auto">
              <a:xfrm>
                <a:off x="5327652" y="1778001"/>
                <a:ext cx="560388" cy="530225"/>
              </a:xfrm>
              <a:custGeom>
                <a:avLst/>
                <a:gdLst>
                  <a:gd name="T0" fmla="*/ 49 w 52"/>
                  <a:gd name="T1" fmla="*/ 39 h 49"/>
                  <a:gd name="T2" fmla="*/ 47 w 52"/>
                  <a:gd name="T3" fmla="*/ 38 h 49"/>
                  <a:gd name="T4" fmla="*/ 45 w 52"/>
                  <a:gd name="T5" fmla="*/ 35 h 49"/>
                  <a:gd name="T6" fmla="*/ 46 w 52"/>
                  <a:gd name="T7" fmla="*/ 31 h 49"/>
                  <a:gd name="T8" fmla="*/ 44 w 52"/>
                  <a:gd name="T9" fmla="*/ 30 h 49"/>
                  <a:gd name="T10" fmla="*/ 43 w 52"/>
                  <a:gd name="T11" fmla="*/ 27 h 49"/>
                  <a:gd name="T12" fmla="*/ 43 w 52"/>
                  <a:gd name="T13" fmla="*/ 24 h 49"/>
                  <a:gd name="T14" fmla="*/ 43 w 52"/>
                  <a:gd name="T15" fmla="*/ 19 h 49"/>
                  <a:gd name="T16" fmla="*/ 42 w 52"/>
                  <a:gd name="T17" fmla="*/ 17 h 49"/>
                  <a:gd name="T18" fmla="*/ 40 w 52"/>
                  <a:gd name="T19" fmla="*/ 15 h 49"/>
                  <a:gd name="T20" fmla="*/ 37 w 52"/>
                  <a:gd name="T21" fmla="*/ 13 h 49"/>
                  <a:gd name="T22" fmla="*/ 34 w 52"/>
                  <a:gd name="T23" fmla="*/ 12 h 49"/>
                  <a:gd name="T24" fmla="*/ 31 w 52"/>
                  <a:gd name="T25" fmla="*/ 11 h 49"/>
                  <a:gd name="T26" fmla="*/ 28 w 52"/>
                  <a:gd name="T27" fmla="*/ 11 h 49"/>
                  <a:gd name="T28" fmla="*/ 26 w 52"/>
                  <a:gd name="T29" fmla="*/ 12 h 49"/>
                  <a:gd name="T30" fmla="*/ 24 w 52"/>
                  <a:gd name="T31" fmla="*/ 13 h 49"/>
                  <a:gd name="T32" fmla="*/ 23 w 52"/>
                  <a:gd name="T33" fmla="*/ 14 h 49"/>
                  <a:gd name="T34" fmla="*/ 19 w 52"/>
                  <a:gd name="T35" fmla="*/ 15 h 49"/>
                  <a:gd name="T36" fmla="*/ 17 w 52"/>
                  <a:gd name="T37" fmla="*/ 14 h 49"/>
                  <a:gd name="T38" fmla="*/ 14 w 52"/>
                  <a:gd name="T39" fmla="*/ 12 h 49"/>
                  <a:gd name="T40" fmla="*/ 11 w 52"/>
                  <a:gd name="T41" fmla="*/ 11 h 49"/>
                  <a:gd name="T42" fmla="*/ 12 w 52"/>
                  <a:gd name="T43" fmla="*/ 7 h 49"/>
                  <a:gd name="T44" fmla="*/ 14 w 52"/>
                  <a:gd name="T45" fmla="*/ 5 h 49"/>
                  <a:gd name="T46" fmla="*/ 11 w 52"/>
                  <a:gd name="T47" fmla="*/ 3 h 49"/>
                  <a:gd name="T48" fmla="*/ 8 w 52"/>
                  <a:gd name="T49" fmla="*/ 1 h 49"/>
                  <a:gd name="T50" fmla="*/ 4 w 52"/>
                  <a:gd name="T51" fmla="*/ 1 h 49"/>
                  <a:gd name="T52" fmla="*/ 0 w 52"/>
                  <a:gd name="T53" fmla="*/ 0 h 49"/>
                  <a:gd name="T54" fmla="*/ 0 w 52"/>
                  <a:gd name="T55" fmla="*/ 4 h 49"/>
                  <a:gd name="T56" fmla="*/ 0 w 52"/>
                  <a:gd name="T57" fmla="*/ 7 h 49"/>
                  <a:gd name="T58" fmla="*/ 0 w 52"/>
                  <a:gd name="T59" fmla="*/ 10 h 49"/>
                  <a:gd name="T60" fmla="*/ 1 w 52"/>
                  <a:gd name="T61" fmla="*/ 12 h 49"/>
                  <a:gd name="T62" fmla="*/ 2 w 52"/>
                  <a:gd name="T63" fmla="*/ 14 h 49"/>
                  <a:gd name="T64" fmla="*/ 3 w 52"/>
                  <a:gd name="T65" fmla="*/ 16 h 49"/>
                  <a:gd name="T66" fmla="*/ 5 w 52"/>
                  <a:gd name="T67" fmla="*/ 17 h 49"/>
                  <a:gd name="T68" fmla="*/ 6 w 52"/>
                  <a:gd name="T69" fmla="*/ 20 h 49"/>
                  <a:gd name="T70" fmla="*/ 5 w 52"/>
                  <a:gd name="T71" fmla="*/ 23 h 49"/>
                  <a:gd name="T72" fmla="*/ 7 w 52"/>
                  <a:gd name="T73" fmla="*/ 25 h 49"/>
                  <a:gd name="T74" fmla="*/ 8 w 52"/>
                  <a:gd name="T75" fmla="*/ 27 h 49"/>
                  <a:gd name="T76" fmla="*/ 10 w 52"/>
                  <a:gd name="T77" fmla="*/ 28 h 49"/>
                  <a:gd name="T78" fmla="*/ 12 w 52"/>
                  <a:gd name="T79" fmla="*/ 31 h 49"/>
                  <a:gd name="T80" fmla="*/ 13 w 52"/>
                  <a:gd name="T81" fmla="*/ 33 h 49"/>
                  <a:gd name="T82" fmla="*/ 14 w 52"/>
                  <a:gd name="T83" fmla="*/ 35 h 49"/>
                  <a:gd name="T84" fmla="*/ 16 w 52"/>
                  <a:gd name="T85" fmla="*/ 34 h 49"/>
                  <a:gd name="T86" fmla="*/ 17 w 52"/>
                  <a:gd name="T87" fmla="*/ 34 h 49"/>
                  <a:gd name="T88" fmla="*/ 19 w 52"/>
                  <a:gd name="T89" fmla="*/ 36 h 49"/>
                  <a:gd name="T90" fmla="*/ 20 w 52"/>
                  <a:gd name="T91" fmla="*/ 38 h 49"/>
                  <a:gd name="T92" fmla="*/ 23 w 52"/>
                  <a:gd name="T93" fmla="*/ 42 h 49"/>
                  <a:gd name="T94" fmla="*/ 26 w 52"/>
                  <a:gd name="T95" fmla="*/ 43 h 49"/>
                  <a:gd name="T96" fmla="*/ 28 w 52"/>
                  <a:gd name="T97" fmla="*/ 44 h 49"/>
                  <a:gd name="T98" fmla="*/ 30 w 52"/>
                  <a:gd name="T99" fmla="*/ 44 h 49"/>
                  <a:gd name="T100" fmla="*/ 32 w 52"/>
                  <a:gd name="T101" fmla="*/ 43 h 49"/>
                  <a:gd name="T102" fmla="*/ 35 w 52"/>
                  <a:gd name="T103" fmla="*/ 43 h 49"/>
                  <a:gd name="T104" fmla="*/ 37 w 52"/>
                  <a:gd name="T105" fmla="*/ 46 h 49"/>
                  <a:gd name="T106" fmla="*/ 38 w 52"/>
                  <a:gd name="T107" fmla="*/ 47 h 49"/>
                  <a:gd name="T108" fmla="*/ 41 w 52"/>
                  <a:gd name="T109" fmla="*/ 48 h 49"/>
                  <a:gd name="T110" fmla="*/ 46 w 52"/>
                  <a:gd name="T111" fmla="*/ 48 h 49"/>
                  <a:gd name="T112" fmla="*/ 49 w 52"/>
                  <a:gd name="T113" fmla="*/ 49 h 49"/>
                  <a:gd name="T114" fmla="*/ 49 w 52"/>
                  <a:gd name="T115" fmla="*/ 46 h 49"/>
                  <a:gd name="T116" fmla="*/ 52 w 52"/>
                  <a:gd name="T117"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9">
                    <a:moveTo>
                      <a:pt x="51" y="41"/>
                    </a:moveTo>
                    <a:cubicBezTo>
                      <a:pt x="51" y="41"/>
                      <a:pt x="51" y="40"/>
                      <a:pt x="51" y="40"/>
                    </a:cubicBezTo>
                    <a:cubicBezTo>
                      <a:pt x="50" y="39"/>
                      <a:pt x="50" y="39"/>
                      <a:pt x="49" y="39"/>
                    </a:cubicBezTo>
                    <a:cubicBezTo>
                      <a:pt x="49" y="39"/>
                      <a:pt x="49" y="39"/>
                      <a:pt x="49" y="39"/>
                    </a:cubicBezTo>
                    <a:cubicBezTo>
                      <a:pt x="48" y="39"/>
                      <a:pt x="48" y="39"/>
                      <a:pt x="48" y="39"/>
                    </a:cubicBezTo>
                    <a:cubicBezTo>
                      <a:pt x="48" y="39"/>
                      <a:pt x="48" y="38"/>
                      <a:pt x="47" y="38"/>
                    </a:cubicBezTo>
                    <a:cubicBezTo>
                      <a:pt x="47" y="38"/>
                      <a:pt x="47" y="38"/>
                      <a:pt x="46" y="37"/>
                    </a:cubicBezTo>
                    <a:cubicBezTo>
                      <a:pt x="46" y="37"/>
                      <a:pt x="46" y="36"/>
                      <a:pt x="46" y="36"/>
                    </a:cubicBezTo>
                    <a:cubicBezTo>
                      <a:pt x="46" y="35"/>
                      <a:pt x="45" y="35"/>
                      <a:pt x="45" y="35"/>
                    </a:cubicBezTo>
                    <a:cubicBezTo>
                      <a:pt x="45" y="34"/>
                      <a:pt x="45" y="34"/>
                      <a:pt x="45" y="34"/>
                    </a:cubicBezTo>
                    <a:cubicBezTo>
                      <a:pt x="46" y="33"/>
                      <a:pt x="46" y="33"/>
                      <a:pt x="46" y="33"/>
                    </a:cubicBezTo>
                    <a:cubicBezTo>
                      <a:pt x="46" y="32"/>
                      <a:pt x="46" y="32"/>
                      <a:pt x="46" y="31"/>
                    </a:cubicBezTo>
                    <a:cubicBezTo>
                      <a:pt x="46" y="31"/>
                      <a:pt x="46" y="31"/>
                      <a:pt x="46" y="30"/>
                    </a:cubicBezTo>
                    <a:cubicBezTo>
                      <a:pt x="46" y="30"/>
                      <a:pt x="45" y="30"/>
                      <a:pt x="45" y="30"/>
                    </a:cubicBezTo>
                    <a:cubicBezTo>
                      <a:pt x="44" y="30"/>
                      <a:pt x="44" y="30"/>
                      <a:pt x="44" y="30"/>
                    </a:cubicBezTo>
                    <a:cubicBezTo>
                      <a:pt x="44" y="30"/>
                      <a:pt x="44" y="30"/>
                      <a:pt x="43" y="29"/>
                    </a:cubicBezTo>
                    <a:cubicBezTo>
                      <a:pt x="43" y="29"/>
                      <a:pt x="44" y="29"/>
                      <a:pt x="44" y="28"/>
                    </a:cubicBezTo>
                    <a:cubicBezTo>
                      <a:pt x="44" y="28"/>
                      <a:pt x="43" y="27"/>
                      <a:pt x="43" y="27"/>
                    </a:cubicBezTo>
                    <a:cubicBezTo>
                      <a:pt x="43" y="26"/>
                      <a:pt x="43" y="26"/>
                      <a:pt x="43" y="26"/>
                    </a:cubicBezTo>
                    <a:cubicBezTo>
                      <a:pt x="43" y="25"/>
                      <a:pt x="43" y="25"/>
                      <a:pt x="43" y="25"/>
                    </a:cubicBezTo>
                    <a:cubicBezTo>
                      <a:pt x="43" y="24"/>
                      <a:pt x="43" y="24"/>
                      <a:pt x="43" y="24"/>
                    </a:cubicBezTo>
                    <a:cubicBezTo>
                      <a:pt x="43" y="23"/>
                      <a:pt x="43" y="23"/>
                      <a:pt x="43" y="22"/>
                    </a:cubicBezTo>
                    <a:cubicBezTo>
                      <a:pt x="43" y="21"/>
                      <a:pt x="43" y="21"/>
                      <a:pt x="43" y="20"/>
                    </a:cubicBezTo>
                    <a:cubicBezTo>
                      <a:pt x="43" y="20"/>
                      <a:pt x="43" y="19"/>
                      <a:pt x="43" y="19"/>
                    </a:cubicBezTo>
                    <a:cubicBezTo>
                      <a:pt x="43" y="19"/>
                      <a:pt x="43" y="19"/>
                      <a:pt x="43" y="19"/>
                    </a:cubicBezTo>
                    <a:cubicBezTo>
                      <a:pt x="43" y="18"/>
                      <a:pt x="43" y="18"/>
                      <a:pt x="43" y="18"/>
                    </a:cubicBezTo>
                    <a:cubicBezTo>
                      <a:pt x="42" y="17"/>
                      <a:pt x="42" y="17"/>
                      <a:pt x="42" y="17"/>
                    </a:cubicBezTo>
                    <a:cubicBezTo>
                      <a:pt x="42" y="16"/>
                      <a:pt x="42" y="16"/>
                      <a:pt x="41" y="15"/>
                    </a:cubicBezTo>
                    <a:cubicBezTo>
                      <a:pt x="41" y="15"/>
                      <a:pt x="41" y="15"/>
                      <a:pt x="41" y="15"/>
                    </a:cubicBezTo>
                    <a:cubicBezTo>
                      <a:pt x="40" y="15"/>
                      <a:pt x="40" y="15"/>
                      <a:pt x="40" y="15"/>
                    </a:cubicBezTo>
                    <a:cubicBezTo>
                      <a:pt x="39" y="15"/>
                      <a:pt x="39" y="14"/>
                      <a:pt x="39" y="14"/>
                    </a:cubicBezTo>
                    <a:cubicBezTo>
                      <a:pt x="39" y="14"/>
                      <a:pt x="38" y="14"/>
                      <a:pt x="38" y="14"/>
                    </a:cubicBezTo>
                    <a:cubicBezTo>
                      <a:pt x="37" y="14"/>
                      <a:pt x="37" y="13"/>
                      <a:pt x="37" y="13"/>
                    </a:cubicBezTo>
                    <a:cubicBezTo>
                      <a:pt x="37" y="13"/>
                      <a:pt x="37" y="13"/>
                      <a:pt x="36" y="12"/>
                    </a:cubicBezTo>
                    <a:cubicBezTo>
                      <a:pt x="36" y="12"/>
                      <a:pt x="36" y="12"/>
                      <a:pt x="35" y="12"/>
                    </a:cubicBezTo>
                    <a:cubicBezTo>
                      <a:pt x="34" y="12"/>
                      <a:pt x="34" y="12"/>
                      <a:pt x="34" y="12"/>
                    </a:cubicBezTo>
                    <a:cubicBezTo>
                      <a:pt x="34" y="12"/>
                      <a:pt x="33" y="12"/>
                      <a:pt x="33" y="12"/>
                    </a:cubicBezTo>
                    <a:cubicBezTo>
                      <a:pt x="33" y="12"/>
                      <a:pt x="32" y="12"/>
                      <a:pt x="32" y="11"/>
                    </a:cubicBezTo>
                    <a:cubicBezTo>
                      <a:pt x="32" y="11"/>
                      <a:pt x="31" y="11"/>
                      <a:pt x="31" y="11"/>
                    </a:cubicBezTo>
                    <a:cubicBezTo>
                      <a:pt x="30" y="11"/>
                      <a:pt x="30" y="10"/>
                      <a:pt x="29" y="11"/>
                    </a:cubicBezTo>
                    <a:cubicBezTo>
                      <a:pt x="29" y="11"/>
                      <a:pt x="29" y="11"/>
                      <a:pt x="29" y="11"/>
                    </a:cubicBezTo>
                    <a:cubicBezTo>
                      <a:pt x="29" y="11"/>
                      <a:pt x="29" y="11"/>
                      <a:pt x="28" y="11"/>
                    </a:cubicBezTo>
                    <a:cubicBezTo>
                      <a:pt x="28" y="11"/>
                      <a:pt x="28" y="11"/>
                      <a:pt x="28" y="11"/>
                    </a:cubicBezTo>
                    <a:cubicBezTo>
                      <a:pt x="27" y="11"/>
                      <a:pt x="27" y="11"/>
                      <a:pt x="27" y="11"/>
                    </a:cubicBezTo>
                    <a:cubicBezTo>
                      <a:pt x="26" y="12"/>
                      <a:pt x="26" y="12"/>
                      <a:pt x="26" y="12"/>
                    </a:cubicBezTo>
                    <a:cubicBezTo>
                      <a:pt x="26" y="13"/>
                      <a:pt x="25" y="13"/>
                      <a:pt x="25" y="13"/>
                    </a:cubicBezTo>
                    <a:cubicBezTo>
                      <a:pt x="24" y="13"/>
                      <a:pt x="24" y="13"/>
                      <a:pt x="24" y="13"/>
                    </a:cubicBezTo>
                    <a:cubicBezTo>
                      <a:pt x="24" y="13"/>
                      <a:pt x="24" y="13"/>
                      <a:pt x="24" y="13"/>
                    </a:cubicBezTo>
                    <a:cubicBezTo>
                      <a:pt x="24" y="13"/>
                      <a:pt x="24" y="14"/>
                      <a:pt x="24" y="14"/>
                    </a:cubicBezTo>
                    <a:cubicBezTo>
                      <a:pt x="24" y="14"/>
                      <a:pt x="24" y="14"/>
                      <a:pt x="24" y="15"/>
                    </a:cubicBezTo>
                    <a:cubicBezTo>
                      <a:pt x="23" y="15"/>
                      <a:pt x="23" y="14"/>
                      <a:pt x="23" y="14"/>
                    </a:cubicBezTo>
                    <a:cubicBezTo>
                      <a:pt x="22" y="14"/>
                      <a:pt x="22" y="14"/>
                      <a:pt x="22" y="14"/>
                    </a:cubicBezTo>
                    <a:cubicBezTo>
                      <a:pt x="21" y="14"/>
                      <a:pt x="21" y="15"/>
                      <a:pt x="20" y="15"/>
                    </a:cubicBezTo>
                    <a:cubicBezTo>
                      <a:pt x="20" y="15"/>
                      <a:pt x="20" y="15"/>
                      <a:pt x="19" y="15"/>
                    </a:cubicBezTo>
                    <a:cubicBezTo>
                      <a:pt x="19" y="15"/>
                      <a:pt x="19" y="15"/>
                      <a:pt x="19" y="15"/>
                    </a:cubicBezTo>
                    <a:cubicBezTo>
                      <a:pt x="18" y="15"/>
                      <a:pt x="18" y="15"/>
                      <a:pt x="18" y="15"/>
                    </a:cubicBezTo>
                    <a:cubicBezTo>
                      <a:pt x="17" y="15"/>
                      <a:pt x="17" y="15"/>
                      <a:pt x="17" y="14"/>
                    </a:cubicBezTo>
                    <a:cubicBezTo>
                      <a:pt x="16" y="14"/>
                      <a:pt x="16" y="14"/>
                      <a:pt x="16" y="14"/>
                    </a:cubicBezTo>
                    <a:cubicBezTo>
                      <a:pt x="15" y="13"/>
                      <a:pt x="15" y="13"/>
                      <a:pt x="15" y="13"/>
                    </a:cubicBezTo>
                    <a:cubicBezTo>
                      <a:pt x="14" y="13"/>
                      <a:pt x="14" y="13"/>
                      <a:pt x="14" y="12"/>
                    </a:cubicBezTo>
                    <a:cubicBezTo>
                      <a:pt x="13" y="12"/>
                      <a:pt x="13" y="12"/>
                      <a:pt x="13" y="12"/>
                    </a:cubicBezTo>
                    <a:cubicBezTo>
                      <a:pt x="13" y="12"/>
                      <a:pt x="12" y="12"/>
                      <a:pt x="12" y="12"/>
                    </a:cubicBezTo>
                    <a:cubicBezTo>
                      <a:pt x="12" y="12"/>
                      <a:pt x="12" y="11"/>
                      <a:pt x="11" y="11"/>
                    </a:cubicBezTo>
                    <a:cubicBezTo>
                      <a:pt x="11" y="10"/>
                      <a:pt x="11" y="10"/>
                      <a:pt x="11" y="9"/>
                    </a:cubicBezTo>
                    <a:cubicBezTo>
                      <a:pt x="11" y="9"/>
                      <a:pt x="11" y="8"/>
                      <a:pt x="11" y="8"/>
                    </a:cubicBezTo>
                    <a:cubicBezTo>
                      <a:pt x="11" y="8"/>
                      <a:pt x="12" y="7"/>
                      <a:pt x="12" y="7"/>
                    </a:cubicBezTo>
                    <a:cubicBezTo>
                      <a:pt x="12" y="6"/>
                      <a:pt x="12" y="6"/>
                      <a:pt x="12" y="6"/>
                    </a:cubicBezTo>
                    <a:cubicBezTo>
                      <a:pt x="12" y="5"/>
                      <a:pt x="12" y="5"/>
                      <a:pt x="13" y="5"/>
                    </a:cubicBezTo>
                    <a:cubicBezTo>
                      <a:pt x="13" y="5"/>
                      <a:pt x="14" y="6"/>
                      <a:pt x="14" y="5"/>
                    </a:cubicBezTo>
                    <a:cubicBezTo>
                      <a:pt x="14" y="5"/>
                      <a:pt x="14" y="5"/>
                      <a:pt x="13" y="4"/>
                    </a:cubicBezTo>
                    <a:cubicBezTo>
                      <a:pt x="13" y="4"/>
                      <a:pt x="12" y="4"/>
                      <a:pt x="12" y="4"/>
                    </a:cubicBezTo>
                    <a:cubicBezTo>
                      <a:pt x="11" y="3"/>
                      <a:pt x="11" y="3"/>
                      <a:pt x="11" y="3"/>
                    </a:cubicBezTo>
                    <a:cubicBezTo>
                      <a:pt x="10" y="2"/>
                      <a:pt x="10" y="2"/>
                      <a:pt x="10" y="1"/>
                    </a:cubicBezTo>
                    <a:cubicBezTo>
                      <a:pt x="9" y="1"/>
                      <a:pt x="9" y="1"/>
                      <a:pt x="9" y="1"/>
                    </a:cubicBezTo>
                    <a:cubicBezTo>
                      <a:pt x="9" y="2"/>
                      <a:pt x="8" y="2"/>
                      <a:pt x="8" y="1"/>
                    </a:cubicBezTo>
                    <a:cubicBezTo>
                      <a:pt x="7" y="1"/>
                      <a:pt x="7" y="1"/>
                      <a:pt x="6" y="1"/>
                    </a:cubicBezTo>
                    <a:cubicBezTo>
                      <a:pt x="6" y="1"/>
                      <a:pt x="6" y="1"/>
                      <a:pt x="5" y="1"/>
                    </a:cubicBezTo>
                    <a:cubicBezTo>
                      <a:pt x="5" y="1"/>
                      <a:pt x="4" y="1"/>
                      <a:pt x="4" y="1"/>
                    </a:cubicBezTo>
                    <a:cubicBezTo>
                      <a:pt x="3" y="1"/>
                      <a:pt x="3" y="1"/>
                      <a:pt x="2" y="1"/>
                    </a:cubicBezTo>
                    <a:cubicBezTo>
                      <a:pt x="1" y="1"/>
                      <a:pt x="1" y="1"/>
                      <a:pt x="0" y="0"/>
                    </a:cubicBezTo>
                    <a:cubicBezTo>
                      <a:pt x="0" y="0"/>
                      <a:pt x="0" y="0"/>
                      <a:pt x="0" y="0"/>
                    </a:cubicBezTo>
                    <a:cubicBezTo>
                      <a:pt x="0" y="1"/>
                      <a:pt x="0" y="1"/>
                      <a:pt x="0" y="1"/>
                    </a:cubicBezTo>
                    <a:cubicBezTo>
                      <a:pt x="0" y="2"/>
                      <a:pt x="0" y="2"/>
                      <a:pt x="0" y="2"/>
                    </a:cubicBezTo>
                    <a:cubicBezTo>
                      <a:pt x="0" y="3"/>
                      <a:pt x="0" y="3"/>
                      <a:pt x="0" y="4"/>
                    </a:cubicBezTo>
                    <a:cubicBezTo>
                      <a:pt x="0" y="4"/>
                      <a:pt x="1" y="5"/>
                      <a:pt x="1" y="5"/>
                    </a:cubicBezTo>
                    <a:cubicBezTo>
                      <a:pt x="1" y="6"/>
                      <a:pt x="1" y="6"/>
                      <a:pt x="0" y="7"/>
                    </a:cubicBezTo>
                    <a:cubicBezTo>
                      <a:pt x="0" y="7"/>
                      <a:pt x="0" y="7"/>
                      <a:pt x="0" y="7"/>
                    </a:cubicBezTo>
                    <a:cubicBezTo>
                      <a:pt x="0" y="8"/>
                      <a:pt x="0" y="8"/>
                      <a:pt x="0" y="8"/>
                    </a:cubicBezTo>
                    <a:cubicBezTo>
                      <a:pt x="0" y="8"/>
                      <a:pt x="0" y="9"/>
                      <a:pt x="0" y="9"/>
                    </a:cubicBezTo>
                    <a:cubicBezTo>
                      <a:pt x="0" y="9"/>
                      <a:pt x="0" y="10"/>
                      <a:pt x="0" y="10"/>
                    </a:cubicBezTo>
                    <a:cubicBezTo>
                      <a:pt x="1" y="10"/>
                      <a:pt x="1" y="10"/>
                      <a:pt x="1" y="10"/>
                    </a:cubicBezTo>
                    <a:cubicBezTo>
                      <a:pt x="1" y="11"/>
                      <a:pt x="1" y="11"/>
                      <a:pt x="0" y="11"/>
                    </a:cubicBezTo>
                    <a:cubicBezTo>
                      <a:pt x="0" y="11"/>
                      <a:pt x="1" y="12"/>
                      <a:pt x="1" y="12"/>
                    </a:cubicBezTo>
                    <a:cubicBezTo>
                      <a:pt x="1" y="12"/>
                      <a:pt x="1" y="12"/>
                      <a:pt x="1" y="12"/>
                    </a:cubicBezTo>
                    <a:cubicBezTo>
                      <a:pt x="2" y="13"/>
                      <a:pt x="2" y="13"/>
                      <a:pt x="2" y="13"/>
                    </a:cubicBezTo>
                    <a:cubicBezTo>
                      <a:pt x="2" y="13"/>
                      <a:pt x="2" y="13"/>
                      <a:pt x="2" y="14"/>
                    </a:cubicBezTo>
                    <a:cubicBezTo>
                      <a:pt x="2" y="14"/>
                      <a:pt x="2" y="14"/>
                      <a:pt x="2" y="14"/>
                    </a:cubicBezTo>
                    <a:cubicBezTo>
                      <a:pt x="2" y="14"/>
                      <a:pt x="3" y="14"/>
                      <a:pt x="3" y="15"/>
                    </a:cubicBezTo>
                    <a:cubicBezTo>
                      <a:pt x="3" y="15"/>
                      <a:pt x="3" y="15"/>
                      <a:pt x="3" y="16"/>
                    </a:cubicBezTo>
                    <a:cubicBezTo>
                      <a:pt x="3" y="16"/>
                      <a:pt x="4" y="16"/>
                      <a:pt x="4" y="16"/>
                    </a:cubicBezTo>
                    <a:cubicBezTo>
                      <a:pt x="4" y="16"/>
                      <a:pt x="4" y="16"/>
                      <a:pt x="4" y="17"/>
                    </a:cubicBezTo>
                    <a:cubicBezTo>
                      <a:pt x="4" y="17"/>
                      <a:pt x="5" y="17"/>
                      <a:pt x="5" y="17"/>
                    </a:cubicBezTo>
                    <a:cubicBezTo>
                      <a:pt x="5" y="17"/>
                      <a:pt x="6" y="17"/>
                      <a:pt x="6" y="17"/>
                    </a:cubicBezTo>
                    <a:cubicBezTo>
                      <a:pt x="6" y="18"/>
                      <a:pt x="6" y="18"/>
                      <a:pt x="6" y="19"/>
                    </a:cubicBezTo>
                    <a:cubicBezTo>
                      <a:pt x="6" y="19"/>
                      <a:pt x="6" y="19"/>
                      <a:pt x="6" y="20"/>
                    </a:cubicBezTo>
                    <a:cubicBezTo>
                      <a:pt x="6" y="20"/>
                      <a:pt x="5" y="20"/>
                      <a:pt x="5" y="21"/>
                    </a:cubicBezTo>
                    <a:cubicBezTo>
                      <a:pt x="5" y="21"/>
                      <a:pt x="5" y="22"/>
                      <a:pt x="5" y="22"/>
                    </a:cubicBezTo>
                    <a:cubicBezTo>
                      <a:pt x="5" y="23"/>
                      <a:pt x="5" y="23"/>
                      <a:pt x="5" y="23"/>
                    </a:cubicBezTo>
                    <a:cubicBezTo>
                      <a:pt x="6" y="24"/>
                      <a:pt x="6" y="24"/>
                      <a:pt x="6" y="24"/>
                    </a:cubicBezTo>
                    <a:cubicBezTo>
                      <a:pt x="7" y="24"/>
                      <a:pt x="7" y="24"/>
                      <a:pt x="7" y="25"/>
                    </a:cubicBezTo>
                    <a:cubicBezTo>
                      <a:pt x="7" y="25"/>
                      <a:pt x="7" y="25"/>
                      <a:pt x="7" y="25"/>
                    </a:cubicBezTo>
                    <a:cubicBezTo>
                      <a:pt x="7" y="25"/>
                      <a:pt x="7" y="25"/>
                      <a:pt x="7" y="26"/>
                    </a:cubicBezTo>
                    <a:cubicBezTo>
                      <a:pt x="7" y="26"/>
                      <a:pt x="7" y="26"/>
                      <a:pt x="8" y="26"/>
                    </a:cubicBezTo>
                    <a:cubicBezTo>
                      <a:pt x="8" y="27"/>
                      <a:pt x="8" y="27"/>
                      <a:pt x="8" y="27"/>
                    </a:cubicBezTo>
                    <a:cubicBezTo>
                      <a:pt x="9" y="27"/>
                      <a:pt x="9" y="27"/>
                      <a:pt x="9" y="27"/>
                    </a:cubicBezTo>
                    <a:cubicBezTo>
                      <a:pt x="10" y="27"/>
                      <a:pt x="10" y="27"/>
                      <a:pt x="10" y="27"/>
                    </a:cubicBezTo>
                    <a:cubicBezTo>
                      <a:pt x="10" y="27"/>
                      <a:pt x="10" y="27"/>
                      <a:pt x="10" y="28"/>
                    </a:cubicBezTo>
                    <a:cubicBezTo>
                      <a:pt x="11" y="28"/>
                      <a:pt x="11" y="28"/>
                      <a:pt x="11" y="29"/>
                    </a:cubicBezTo>
                    <a:cubicBezTo>
                      <a:pt x="12" y="30"/>
                      <a:pt x="11" y="30"/>
                      <a:pt x="11" y="30"/>
                    </a:cubicBezTo>
                    <a:cubicBezTo>
                      <a:pt x="12" y="31"/>
                      <a:pt x="11" y="31"/>
                      <a:pt x="12" y="31"/>
                    </a:cubicBezTo>
                    <a:cubicBezTo>
                      <a:pt x="12" y="31"/>
                      <a:pt x="12" y="31"/>
                      <a:pt x="12" y="32"/>
                    </a:cubicBezTo>
                    <a:cubicBezTo>
                      <a:pt x="12" y="32"/>
                      <a:pt x="12" y="32"/>
                      <a:pt x="12" y="33"/>
                    </a:cubicBezTo>
                    <a:cubicBezTo>
                      <a:pt x="12" y="33"/>
                      <a:pt x="13" y="33"/>
                      <a:pt x="13" y="33"/>
                    </a:cubicBezTo>
                    <a:cubicBezTo>
                      <a:pt x="13" y="34"/>
                      <a:pt x="13" y="34"/>
                      <a:pt x="14" y="34"/>
                    </a:cubicBezTo>
                    <a:cubicBezTo>
                      <a:pt x="14" y="34"/>
                      <a:pt x="14" y="34"/>
                      <a:pt x="14" y="35"/>
                    </a:cubicBezTo>
                    <a:cubicBezTo>
                      <a:pt x="14" y="35"/>
                      <a:pt x="14" y="35"/>
                      <a:pt x="14" y="35"/>
                    </a:cubicBezTo>
                    <a:cubicBezTo>
                      <a:pt x="14" y="35"/>
                      <a:pt x="15" y="35"/>
                      <a:pt x="15" y="34"/>
                    </a:cubicBezTo>
                    <a:cubicBezTo>
                      <a:pt x="15" y="34"/>
                      <a:pt x="15" y="34"/>
                      <a:pt x="15" y="34"/>
                    </a:cubicBezTo>
                    <a:cubicBezTo>
                      <a:pt x="15" y="34"/>
                      <a:pt x="15" y="34"/>
                      <a:pt x="16" y="34"/>
                    </a:cubicBezTo>
                    <a:cubicBezTo>
                      <a:pt x="16" y="34"/>
                      <a:pt x="16" y="34"/>
                      <a:pt x="16" y="34"/>
                    </a:cubicBezTo>
                    <a:cubicBezTo>
                      <a:pt x="16" y="34"/>
                      <a:pt x="16" y="34"/>
                      <a:pt x="16" y="35"/>
                    </a:cubicBezTo>
                    <a:cubicBezTo>
                      <a:pt x="17" y="35"/>
                      <a:pt x="17" y="34"/>
                      <a:pt x="17" y="34"/>
                    </a:cubicBezTo>
                    <a:cubicBezTo>
                      <a:pt x="17" y="34"/>
                      <a:pt x="17" y="34"/>
                      <a:pt x="18" y="34"/>
                    </a:cubicBezTo>
                    <a:cubicBezTo>
                      <a:pt x="18" y="34"/>
                      <a:pt x="18" y="35"/>
                      <a:pt x="18" y="35"/>
                    </a:cubicBezTo>
                    <a:cubicBezTo>
                      <a:pt x="18" y="35"/>
                      <a:pt x="19" y="35"/>
                      <a:pt x="19" y="36"/>
                    </a:cubicBezTo>
                    <a:cubicBezTo>
                      <a:pt x="19" y="36"/>
                      <a:pt x="19" y="36"/>
                      <a:pt x="19" y="37"/>
                    </a:cubicBezTo>
                    <a:cubicBezTo>
                      <a:pt x="20" y="37"/>
                      <a:pt x="20" y="37"/>
                      <a:pt x="20" y="38"/>
                    </a:cubicBezTo>
                    <a:cubicBezTo>
                      <a:pt x="20" y="38"/>
                      <a:pt x="20" y="38"/>
                      <a:pt x="20" y="38"/>
                    </a:cubicBezTo>
                    <a:cubicBezTo>
                      <a:pt x="21" y="39"/>
                      <a:pt x="21" y="39"/>
                      <a:pt x="21" y="39"/>
                    </a:cubicBezTo>
                    <a:cubicBezTo>
                      <a:pt x="21" y="40"/>
                      <a:pt x="21" y="41"/>
                      <a:pt x="22" y="41"/>
                    </a:cubicBezTo>
                    <a:cubicBezTo>
                      <a:pt x="22" y="42"/>
                      <a:pt x="23" y="42"/>
                      <a:pt x="23" y="42"/>
                    </a:cubicBezTo>
                    <a:cubicBezTo>
                      <a:pt x="23" y="41"/>
                      <a:pt x="23" y="41"/>
                      <a:pt x="24" y="41"/>
                    </a:cubicBezTo>
                    <a:cubicBezTo>
                      <a:pt x="24" y="41"/>
                      <a:pt x="24" y="42"/>
                      <a:pt x="25" y="42"/>
                    </a:cubicBezTo>
                    <a:cubicBezTo>
                      <a:pt x="25" y="42"/>
                      <a:pt x="25" y="42"/>
                      <a:pt x="26" y="43"/>
                    </a:cubicBezTo>
                    <a:cubicBezTo>
                      <a:pt x="26" y="43"/>
                      <a:pt x="26" y="43"/>
                      <a:pt x="27" y="43"/>
                    </a:cubicBezTo>
                    <a:cubicBezTo>
                      <a:pt x="27" y="43"/>
                      <a:pt x="27" y="43"/>
                      <a:pt x="27" y="44"/>
                    </a:cubicBezTo>
                    <a:cubicBezTo>
                      <a:pt x="27" y="44"/>
                      <a:pt x="28" y="44"/>
                      <a:pt x="28" y="44"/>
                    </a:cubicBezTo>
                    <a:cubicBezTo>
                      <a:pt x="28" y="44"/>
                      <a:pt x="29" y="44"/>
                      <a:pt x="29" y="44"/>
                    </a:cubicBezTo>
                    <a:cubicBezTo>
                      <a:pt x="29" y="44"/>
                      <a:pt x="29" y="45"/>
                      <a:pt x="30" y="45"/>
                    </a:cubicBezTo>
                    <a:cubicBezTo>
                      <a:pt x="30" y="45"/>
                      <a:pt x="30" y="44"/>
                      <a:pt x="30" y="44"/>
                    </a:cubicBezTo>
                    <a:cubicBezTo>
                      <a:pt x="31" y="44"/>
                      <a:pt x="31" y="44"/>
                      <a:pt x="31" y="44"/>
                    </a:cubicBezTo>
                    <a:cubicBezTo>
                      <a:pt x="32" y="44"/>
                      <a:pt x="32" y="43"/>
                      <a:pt x="32" y="43"/>
                    </a:cubicBezTo>
                    <a:cubicBezTo>
                      <a:pt x="32" y="43"/>
                      <a:pt x="32" y="43"/>
                      <a:pt x="32" y="43"/>
                    </a:cubicBezTo>
                    <a:cubicBezTo>
                      <a:pt x="33" y="43"/>
                      <a:pt x="33" y="43"/>
                      <a:pt x="33" y="43"/>
                    </a:cubicBezTo>
                    <a:cubicBezTo>
                      <a:pt x="34" y="42"/>
                      <a:pt x="34" y="43"/>
                      <a:pt x="34" y="43"/>
                    </a:cubicBezTo>
                    <a:cubicBezTo>
                      <a:pt x="35" y="43"/>
                      <a:pt x="35" y="43"/>
                      <a:pt x="35" y="43"/>
                    </a:cubicBezTo>
                    <a:cubicBezTo>
                      <a:pt x="35" y="43"/>
                      <a:pt x="36" y="43"/>
                      <a:pt x="36" y="43"/>
                    </a:cubicBezTo>
                    <a:cubicBezTo>
                      <a:pt x="36" y="44"/>
                      <a:pt x="36" y="44"/>
                      <a:pt x="36" y="44"/>
                    </a:cubicBezTo>
                    <a:cubicBezTo>
                      <a:pt x="37" y="45"/>
                      <a:pt x="36" y="45"/>
                      <a:pt x="37" y="46"/>
                    </a:cubicBezTo>
                    <a:cubicBezTo>
                      <a:pt x="37" y="46"/>
                      <a:pt x="37" y="46"/>
                      <a:pt x="37" y="46"/>
                    </a:cubicBezTo>
                    <a:cubicBezTo>
                      <a:pt x="37" y="47"/>
                      <a:pt x="37" y="47"/>
                      <a:pt x="38" y="47"/>
                    </a:cubicBezTo>
                    <a:cubicBezTo>
                      <a:pt x="38" y="47"/>
                      <a:pt x="38" y="47"/>
                      <a:pt x="38" y="47"/>
                    </a:cubicBezTo>
                    <a:cubicBezTo>
                      <a:pt x="38" y="48"/>
                      <a:pt x="39" y="47"/>
                      <a:pt x="39" y="47"/>
                    </a:cubicBezTo>
                    <a:cubicBezTo>
                      <a:pt x="39" y="47"/>
                      <a:pt x="40" y="47"/>
                      <a:pt x="40" y="47"/>
                    </a:cubicBezTo>
                    <a:cubicBezTo>
                      <a:pt x="40" y="47"/>
                      <a:pt x="41" y="48"/>
                      <a:pt x="41" y="48"/>
                    </a:cubicBezTo>
                    <a:cubicBezTo>
                      <a:pt x="42" y="48"/>
                      <a:pt x="42" y="48"/>
                      <a:pt x="43" y="48"/>
                    </a:cubicBezTo>
                    <a:cubicBezTo>
                      <a:pt x="44" y="48"/>
                      <a:pt x="44" y="48"/>
                      <a:pt x="44" y="48"/>
                    </a:cubicBezTo>
                    <a:cubicBezTo>
                      <a:pt x="45" y="48"/>
                      <a:pt x="45" y="48"/>
                      <a:pt x="46" y="48"/>
                    </a:cubicBezTo>
                    <a:cubicBezTo>
                      <a:pt x="46" y="49"/>
                      <a:pt x="46" y="49"/>
                      <a:pt x="47" y="49"/>
                    </a:cubicBezTo>
                    <a:cubicBezTo>
                      <a:pt x="48" y="49"/>
                      <a:pt x="48" y="49"/>
                      <a:pt x="48" y="49"/>
                    </a:cubicBezTo>
                    <a:cubicBezTo>
                      <a:pt x="49" y="49"/>
                      <a:pt x="49" y="49"/>
                      <a:pt x="49" y="49"/>
                    </a:cubicBezTo>
                    <a:cubicBezTo>
                      <a:pt x="49" y="49"/>
                      <a:pt x="49" y="49"/>
                      <a:pt x="49" y="49"/>
                    </a:cubicBezTo>
                    <a:cubicBezTo>
                      <a:pt x="49" y="48"/>
                      <a:pt x="48" y="48"/>
                      <a:pt x="48" y="47"/>
                    </a:cubicBezTo>
                    <a:cubicBezTo>
                      <a:pt x="48" y="46"/>
                      <a:pt x="48" y="46"/>
                      <a:pt x="49" y="46"/>
                    </a:cubicBezTo>
                    <a:cubicBezTo>
                      <a:pt x="49" y="45"/>
                      <a:pt x="49" y="45"/>
                      <a:pt x="50" y="44"/>
                    </a:cubicBezTo>
                    <a:cubicBezTo>
                      <a:pt x="50" y="44"/>
                      <a:pt x="50" y="44"/>
                      <a:pt x="51" y="44"/>
                    </a:cubicBezTo>
                    <a:cubicBezTo>
                      <a:pt x="51" y="44"/>
                      <a:pt x="51" y="44"/>
                      <a:pt x="52" y="43"/>
                    </a:cubicBezTo>
                    <a:cubicBezTo>
                      <a:pt x="52" y="43"/>
                      <a:pt x="51" y="43"/>
                      <a:pt x="51" y="42"/>
                    </a:cubicBezTo>
                    <a:cubicBezTo>
                      <a:pt x="51" y="42"/>
                      <a:pt x="51" y="42"/>
                      <a:pt x="51" y="4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1" name="Freeform 80"/>
              <p:cNvSpPr>
                <a:spLocks/>
              </p:cNvSpPr>
              <p:nvPr/>
            </p:nvSpPr>
            <p:spPr bwMode="auto">
              <a:xfrm>
                <a:off x="5435602" y="17891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2" name="Freeform 81"/>
              <p:cNvSpPr>
                <a:spLocks/>
              </p:cNvSpPr>
              <p:nvPr/>
            </p:nvSpPr>
            <p:spPr bwMode="auto">
              <a:xfrm>
                <a:off x="7173914" y="3421064"/>
                <a:ext cx="1090613" cy="887413"/>
              </a:xfrm>
              <a:custGeom>
                <a:avLst/>
                <a:gdLst>
                  <a:gd name="T0" fmla="*/ 8 w 101"/>
                  <a:gd name="T1" fmla="*/ 69 h 82"/>
                  <a:gd name="T2" fmla="*/ 13 w 101"/>
                  <a:gd name="T3" fmla="*/ 67 h 82"/>
                  <a:gd name="T4" fmla="*/ 22 w 101"/>
                  <a:gd name="T5" fmla="*/ 66 h 82"/>
                  <a:gd name="T6" fmla="*/ 28 w 101"/>
                  <a:gd name="T7" fmla="*/ 62 h 82"/>
                  <a:gd name="T8" fmla="*/ 36 w 101"/>
                  <a:gd name="T9" fmla="*/ 61 h 82"/>
                  <a:gd name="T10" fmla="*/ 43 w 101"/>
                  <a:gd name="T11" fmla="*/ 60 h 82"/>
                  <a:gd name="T12" fmla="*/ 46 w 101"/>
                  <a:gd name="T13" fmla="*/ 62 h 82"/>
                  <a:gd name="T14" fmla="*/ 49 w 101"/>
                  <a:gd name="T15" fmla="*/ 66 h 82"/>
                  <a:gd name="T16" fmla="*/ 50 w 101"/>
                  <a:gd name="T17" fmla="*/ 70 h 82"/>
                  <a:gd name="T18" fmla="*/ 54 w 101"/>
                  <a:gd name="T19" fmla="*/ 66 h 82"/>
                  <a:gd name="T20" fmla="*/ 56 w 101"/>
                  <a:gd name="T21" fmla="*/ 66 h 82"/>
                  <a:gd name="T22" fmla="*/ 53 w 101"/>
                  <a:gd name="T23" fmla="*/ 70 h 82"/>
                  <a:gd name="T24" fmla="*/ 55 w 101"/>
                  <a:gd name="T25" fmla="*/ 69 h 82"/>
                  <a:gd name="T26" fmla="*/ 54 w 101"/>
                  <a:gd name="T27" fmla="*/ 72 h 82"/>
                  <a:gd name="T28" fmla="*/ 55 w 101"/>
                  <a:gd name="T29" fmla="*/ 77 h 82"/>
                  <a:gd name="T30" fmla="*/ 60 w 101"/>
                  <a:gd name="T31" fmla="*/ 80 h 82"/>
                  <a:gd name="T32" fmla="*/ 66 w 101"/>
                  <a:gd name="T33" fmla="*/ 79 h 82"/>
                  <a:gd name="T34" fmla="*/ 70 w 101"/>
                  <a:gd name="T35" fmla="*/ 81 h 82"/>
                  <a:gd name="T36" fmla="*/ 78 w 101"/>
                  <a:gd name="T37" fmla="*/ 79 h 82"/>
                  <a:gd name="T38" fmla="*/ 84 w 101"/>
                  <a:gd name="T39" fmla="*/ 72 h 82"/>
                  <a:gd name="T40" fmla="*/ 91 w 101"/>
                  <a:gd name="T41" fmla="*/ 65 h 82"/>
                  <a:gd name="T42" fmla="*/ 96 w 101"/>
                  <a:gd name="T43" fmla="*/ 59 h 82"/>
                  <a:gd name="T44" fmla="*/ 101 w 101"/>
                  <a:gd name="T45" fmla="*/ 50 h 82"/>
                  <a:gd name="T46" fmla="*/ 101 w 101"/>
                  <a:gd name="T47" fmla="*/ 41 h 82"/>
                  <a:gd name="T48" fmla="*/ 97 w 101"/>
                  <a:gd name="T49" fmla="*/ 34 h 82"/>
                  <a:gd name="T50" fmla="*/ 95 w 101"/>
                  <a:gd name="T51" fmla="*/ 27 h 82"/>
                  <a:gd name="T52" fmla="*/ 90 w 101"/>
                  <a:gd name="T53" fmla="*/ 23 h 82"/>
                  <a:gd name="T54" fmla="*/ 90 w 101"/>
                  <a:gd name="T55" fmla="*/ 14 h 82"/>
                  <a:gd name="T56" fmla="*/ 87 w 101"/>
                  <a:gd name="T57" fmla="*/ 11 h 82"/>
                  <a:gd name="T58" fmla="*/ 86 w 101"/>
                  <a:gd name="T59" fmla="*/ 4 h 82"/>
                  <a:gd name="T60" fmla="*/ 82 w 101"/>
                  <a:gd name="T61" fmla="*/ 4 h 82"/>
                  <a:gd name="T62" fmla="*/ 81 w 101"/>
                  <a:gd name="T63" fmla="*/ 11 h 82"/>
                  <a:gd name="T64" fmla="*/ 76 w 101"/>
                  <a:gd name="T65" fmla="*/ 20 h 82"/>
                  <a:gd name="T66" fmla="*/ 69 w 101"/>
                  <a:gd name="T67" fmla="*/ 15 h 82"/>
                  <a:gd name="T68" fmla="*/ 66 w 101"/>
                  <a:gd name="T69" fmla="*/ 11 h 82"/>
                  <a:gd name="T70" fmla="*/ 69 w 101"/>
                  <a:gd name="T71" fmla="*/ 7 h 82"/>
                  <a:gd name="T72" fmla="*/ 67 w 101"/>
                  <a:gd name="T73" fmla="*/ 3 h 82"/>
                  <a:gd name="T74" fmla="*/ 60 w 101"/>
                  <a:gd name="T75" fmla="*/ 3 h 82"/>
                  <a:gd name="T76" fmla="*/ 58 w 101"/>
                  <a:gd name="T77" fmla="*/ 3 h 82"/>
                  <a:gd name="T78" fmla="*/ 54 w 101"/>
                  <a:gd name="T79" fmla="*/ 6 h 82"/>
                  <a:gd name="T80" fmla="*/ 50 w 101"/>
                  <a:gd name="T81" fmla="*/ 10 h 82"/>
                  <a:gd name="T82" fmla="*/ 47 w 101"/>
                  <a:gd name="T83" fmla="*/ 13 h 82"/>
                  <a:gd name="T84" fmla="*/ 43 w 101"/>
                  <a:gd name="T85" fmla="*/ 9 h 82"/>
                  <a:gd name="T86" fmla="*/ 39 w 101"/>
                  <a:gd name="T87" fmla="*/ 13 h 82"/>
                  <a:gd name="T88" fmla="*/ 35 w 101"/>
                  <a:gd name="T89" fmla="*/ 18 h 82"/>
                  <a:gd name="T90" fmla="*/ 30 w 101"/>
                  <a:gd name="T91" fmla="*/ 20 h 82"/>
                  <a:gd name="T92" fmla="*/ 27 w 101"/>
                  <a:gd name="T93" fmla="*/ 25 h 82"/>
                  <a:gd name="T94" fmla="*/ 21 w 101"/>
                  <a:gd name="T95" fmla="*/ 27 h 82"/>
                  <a:gd name="T96" fmla="*/ 15 w 101"/>
                  <a:gd name="T97" fmla="*/ 29 h 82"/>
                  <a:gd name="T98" fmla="*/ 10 w 101"/>
                  <a:gd name="T99" fmla="*/ 32 h 82"/>
                  <a:gd name="T100" fmla="*/ 7 w 101"/>
                  <a:gd name="T101" fmla="*/ 36 h 82"/>
                  <a:gd name="T102" fmla="*/ 5 w 101"/>
                  <a:gd name="T103" fmla="*/ 41 h 82"/>
                  <a:gd name="T104" fmla="*/ 4 w 101"/>
                  <a:gd name="T105" fmla="*/ 43 h 82"/>
                  <a:gd name="T106" fmla="*/ 4 w 101"/>
                  <a:gd name="T107" fmla="*/ 47 h 82"/>
                  <a:gd name="T108" fmla="*/ 4 w 101"/>
                  <a:gd name="T109" fmla="*/ 55 h 82"/>
                  <a:gd name="T110" fmla="*/ 3 w 101"/>
                  <a:gd name="T111"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1" h="82">
                    <a:moveTo>
                      <a:pt x="1" y="69"/>
                    </a:moveTo>
                    <a:cubicBezTo>
                      <a:pt x="1" y="69"/>
                      <a:pt x="1" y="69"/>
                      <a:pt x="1" y="70"/>
                    </a:cubicBezTo>
                    <a:cubicBezTo>
                      <a:pt x="2" y="70"/>
                      <a:pt x="2" y="70"/>
                      <a:pt x="2" y="70"/>
                    </a:cubicBezTo>
                    <a:cubicBezTo>
                      <a:pt x="3" y="70"/>
                      <a:pt x="4" y="70"/>
                      <a:pt x="4" y="70"/>
                    </a:cubicBezTo>
                    <a:cubicBezTo>
                      <a:pt x="5" y="70"/>
                      <a:pt x="5" y="70"/>
                      <a:pt x="6" y="70"/>
                    </a:cubicBezTo>
                    <a:cubicBezTo>
                      <a:pt x="7" y="70"/>
                      <a:pt x="7" y="70"/>
                      <a:pt x="8" y="69"/>
                    </a:cubicBezTo>
                    <a:cubicBezTo>
                      <a:pt x="8" y="69"/>
                      <a:pt x="8" y="69"/>
                      <a:pt x="8" y="69"/>
                    </a:cubicBezTo>
                    <a:cubicBezTo>
                      <a:pt x="9" y="69"/>
                      <a:pt x="9" y="69"/>
                      <a:pt x="9" y="68"/>
                    </a:cubicBezTo>
                    <a:cubicBezTo>
                      <a:pt x="10" y="68"/>
                      <a:pt x="10" y="68"/>
                      <a:pt x="11" y="68"/>
                    </a:cubicBezTo>
                    <a:cubicBezTo>
                      <a:pt x="11" y="68"/>
                      <a:pt x="11" y="68"/>
                      <a:pt x="11" y="68"/>
                    </a:cubicBezTo>
                    <a:cubicBezTo>
                      <a:pt x="11" y="67"/>
                      <a:pt x="12" y="67"/>
                      <a:pt x="12" y="67"/>
                    </a:cubicBezTo>
                    <a:cubicBezTo>
                      <a:pt x="12" y="67"/>
                      <a:pt x="12" y="67"/>
                      <a:pt x="13" y="67"/>
                    </a:cubicBezTo>
                    <a:cubicBezTo>
                      <a:pt x="13" y="67"/>
                      <a:pt x="14" y="67"/>
                      <a:pt x="14" y="67"/>
                    </a:cubicBezTo>
                    <a:cubicBezTo>
                      <a:pt x="15" y="67"/>
                      <a:pt x="15" y="67"/>
                      <a:pt x="16" y="67"/>
                    </a:cubicBezTo>
                    <a:cubicBezTo>
                      <a:pt x="17" y="67"/>
                      <a:pt x="17" y="67"/>
                      <a:pt x="18" y="67"/>
                    </a:cubicBezTo>
                    <a:cubicBezTo>
                      <a:pt x="18" y="67"/>
                      <a:pt x="19" y="67"/>
                      <a:pt x="19" y="67"/>
                    </a:cubicBezTo>
                    <a:cubicBezTo>
                      <a:pt x="20" y="67"/>
                      <a:pt x="20" y="67"/>
                      <a:pt x="21" y="67"/>
                    </a:cubicBezTo>
                    <a:cubicBezTo>
                      <a:pt x="21" y="67"/>
                      <a:pt x="21" y="67"/>
                      <a:pt x="22" y="66"/>
                    </a:cubicBezTo>
                    <a:cubicBezTo>
                      <a:pt x="22" y="66"/>
                      <a:pt x="23" y="66"/>
                      <a:pt x="23" y="65"/>
                    </a:cubicBezTo>
                    <a:cubicBezTo>
                      <a:pt x="23" y="65"/>
                      <a:pt x="24" y="65"/>
                      <a:pt x="24" y="64"/>
                    </a:cubicBezTo>
                    <a:cubicBezTo>
                      <a:pt x="25" y="64"/>
                      <a:pt x="25" y="64"/>
                      <a:pt x="25" y="64"/>
                    </a:cubicBezTo>
                    <a:cubicBezTo>
                      <a:pt x="26" y="64"/>
                      <a:pt x="26" y="64"/>
                      <a:pt x="26" y="63"/>
                    </a:cubicBezTo>
                    <a:cubicBezTo>
                      <a:pt x="26" y="63"/>
                      <a:pt x="27" y="63"/>
                      <a:pt x="27" y="63"/>
                    </a:cubicBezTo>
                    <a:cubicBezTo>
                      <a:pt x="28" y="63"/>
                      <a:pt x="28" y="63"/>
                      <a:pt x="28" y="62"/>
                    </a:cubicBezTo>
                    <a:cubicBezTo>
                      <a:pt x="29" y="62"/>
                      <a:pt x="29" y="62"/>
                      <a:pt x="29" y="62"/>
                    </a:cubicBezTo>
                    <a:cubicBezTo>
                      <a:pt x="30" y="62"/>
                      <a:pt x="30" y="62"/>
                      <a:pt x="31" y="62"/>
                    </a:cubicBezTo>
                    <a:cubicBezTo>
                      <a:pt x="31" y="62"/>
                      <a:pt x="31" y="63"/>
                      <a:pt x="32" y="63"/>
                    </a:cubicBezTo>
                    <a:cubicBezTo>
                      <a:pt x="32" y="63"/>
                      <a:pt x="32" y="63"/>
                      <a:pt x="33" y="63"/>
                    </a:cubicBezTo>
                    <a:cubicBezTo>
                      <a:pt x="34" y="63"/>
                      <a:pt x="34" y="62"/>
                      <a:pt x="35" y="62"/>
                    </a:cubicBezTo>
                    <a:cubicBezTo>
                      <a:pt x="35" y="62"/>
                      <a:pt x="35" y="62"/>
                      <a:pt x="36" y="61"/>
                    </a:cubicBezTo>
                    <a:cubicBezTo>
                      <a:pt x="36" y="61"/>
                      <a:pt x="36" y="61"/>
                      <a:pt x="36" y="61"/>
                    </a:cubicBezTo>
                    <a:cubicBezTo>
                      <a:pt x="36" y="61"/>
                      <a:pt x="37" y="61"/>
                      <a:pt x="37" y="61"/>
                    </a:cubicBezTo>
                    <a:cubicBezTo>
                      <a:pt x="38" y="61"/>
                      <a:pt x="38" y="61"/>
                      <a:pt x="38" y="61"/>
                    </a:cubicBezTo>
                    <a:cubicBezTo>
                      <a:pt x="39" y="61"/>
                      <a:pt x="39" y="61"/>
                      <a:pt x="40" y="61"/>
                    </a:cubicBezTo>
                    <a:cubicBezTo>
                      <a:pt x="40" y="61"/>
                      <a:pt x="41" y="61"/>
                      <a:pt x="41" y="61"/>
                    </a:cubicBezTo>
                    <a:cubicBezTo>
                      <a:pt x="42" y="61"/>
                      <a:pt x="42" y="60"/>
                      <a:pt x="43" y="60"/>
                    </a:cubicBezTo>
                    <a:cubicBezTo>
                      <a:pt x="43" y="60"/>
                      <a:pt x="43" y="61"/>
                      <a:pt x="44" y="61"/>
                    </a:cubicBezTo>
                    <a:cubicBezTo>
                      <a:pt x="44" y="61"/>
                      <a:pt x="44" y="61"/>
                      <a:pt x="44" y="61"/>
                    </a:cubicBezTo>
                    <a:cubicBezTo>
                      <a:pt x="44" y="62"/>
                      <a:pt x="44" y="62"/>
                      <a:pt x="44" y="62"/>
                    </a:cubicBezTo>
                    <a:cubicBezTo>
                      <a:pt x="44" y="62"/>
                      <a:pt x="44" y="62"/>
                      <a:pt x="45" y="62"/>
                    </a:cubicBezTo>
                    <a:cubicBezTo>
                      <a:pt x="45" y="62"/>
                      <a:pt x="45" y="62"/>
                      <a:pt x="46" y="62"/>
                    </a:cubicBezTo>
                    <a:cubicBezTo>
                      <a:pt x="46" y="62"/>
                      <a:pt x="46" y="62"/>
                      <a:pt x="46" y="62"/>
                    </a:cubicBezTo>
                    <a:cubicBezTo>
                      <a:pt x="47" y="62"/>
                      <a:pt x="48" y="62"/>
                      <a:pt x="48" y="62"/>
                    </a:cubicBezTo>
                    <a:cubicBezTo>
                      <a:pt x="48" y="63"/>
                      <a:pt x="48" y="63"/>
                      <a:pt x="48" y="63"/>
                    </a:cubicBezTo>
                    <a:cubicBezTo>
                      <a:pt x="49" y="64"/>
                      <a:pt x="49" y="64"/>
                      <a:pt x="49" y="64"/>
                    </a:cubicBezTo>
                    <a:cubicBezTo>
                      <a:pt x="49" y="64"/>
                      <a:pt x="49" y="64"/>
                      <a:pt x="49" y="65"/>
                    </a:cubicBezTo>
                    <a:cubicBezTo>
                      <a:pt x="49" y="65"/>
                      <a:pt x="49" y="65"/>
                      <a:pt x="49" y="65"/>
                    </a:cubicBezTo>
                    <a:cubicBezTo>
                      <a:pt x="49" y="66"/>
                      <a:pt x="49" y="66"/>
                      <a:pt x="49" y="66"/>
                    </a:cubicBezTo>
                    <a:cubicBezTo>
                      <a:pt x="49" y="67"/>
                      <a:pt x="49" y="67"/>
                      <a:pt x="49" y="67"/>
                    </a:cubicBezTo>
                    <a:cubicBezTo>
                      <a:pt x="49" y="67"/>
                      <a:pt x="49" y="67"/>
                      <a:pt x="49" y="68"/>
                    </a:cubicBezTo>
                    <a:cubicBezTo>
                      <a:pt x="49" y="68"/>
                      <a:pt x="49" y="68"/>
                      <a:pt x="49" y="68"/>
                    </a:cubicBezTo>
                    <a:cubicBezTo>
                      <a:pt x="49" y="69"/>
                      <a:pt x="49" y="69"/>
                      <a:pt x="49" y="69"/>
                    </a:cubicBezTo>
                    <a:cubicBezTo>
                      <a:pt x="49" y="70"/>
                      <a:pt x="49" y="70"/>
                      <a:pt x="49" y="70"/>
                    </a:cubicBezTo>
                    <a:cubicBezTo>
                      <a:pt x="50" y="70"/>
                      <a:pt x="50" y="70"/>
                      <a:pt x="50" y="70"/>
                    </a:cubicBezTo>
                    <a:cubicBezTo>
                      <a:pt x="50" y="69"/>
                      <a:pt x="51" y="69"/>
                      <a:pt x="51" y="69"/>
                    </a:cubicBezTo>
                    <a:cubicBezTo>
                      <a:pt x="51" y="69"/>
                      <a:pt x="51" y="69"/>
                      <a:pt x="52" y="68"/>
                    </a:cubicBezTo>
                    <a:cubicBezTo>
                      <a:pt x="52" y="68"/>
                      <a:pt x="51" y="68"/>
                      <a:pt x="52" y="68"/>
                    </a:cubicBezTo>
                    <a:cubicBezTo>
                      <a:pt x="52" y="67"/>
                      <a:pt x="52" y="67"/>
                      <a:pt x="52" y="67"/>
                    </a:cubicBezTo>
                    <a:cubicBezTo>
                      <a:pt x="53" y="67"/>
                      <a:pt x="53" y="67"/>
                      <a:pt x="53" y="67"/>
                    </a:cubicBezTo>
                    <a:cubicBezTo>
                      <a:pt x="54" y="67"/>
                      <a:pt x="54" y="67"/>
                      <a:pt x="54" y="66"/>
                    </a:cubicBezTo>
                    <a:cubicBezTo>
                      <a:pt x="54" y="66"/>
                      <a:pt x="55" y="66"/>
                      <a:pt x="55" y="66"/>
                    </a:cubicBezTo>
                    <a:cubicBezTo>
                      <a:pt x="55" y="66"/>
                      <a:pt x="55" y="65"/>
                      <a:pt x="55" y="65"/>
                    </a:cubicBezTo>
                    <a:cubicBezTo>
                      <a:pt x="55" y="65"/>
                      <a:pt x="56" y="65"/>
                      <a:pt x="56" y="65"/>
                    </a:cubicBezTo>
                    <a:cubicBezTo>
                      <a:pt x="57" y="65"/>
                      <a:pt x="57" y="64"/>
                      <a:pt x="57" y="65"/>
                    </a:cubicBezTo>
                    <a:cubicBezTo>
                      <a:pt x="57" y="65"/>
                      <a:pt x="57" y="65"/>
                      <a:pt x="56" y="65"/>
                    </a:cubicBezTo>
                    <a:cubicBezTo>
                      <a:pt x="56" y="66"/>
                      <a:pt x="57" y="66"/>
                      <a:pt x="56" y="66"/>
                    </a:cubicBezTo>
                    <a:cubicBezTo>
                      <a:pt x="56" y="66"/>
                      <a:pt x="56" y="67"/>
                      <a:pt x="56" y="67"/>
                    </a:cubicBezTo>
                    <a:cubicBezTo>
                      <a:pt x="56" y="67"/>
                      <a:pt x="55" y="67"/>
                      <a:pt x="55" y="67"/>
                    </a:cubicBezTo>
                    <a:cubicBezTo>
                      <a:pt x="55" y="68"/>
                      <a:pt x="55" y="68"/>
                      <a:pt x="54" y="68"/>
                    </a:cubicBezTo>
                    <a:cubicBezTo>
                      <a:pt x="54" y="68"/>
                      <a:pt x="54" y="68"/>
                      <a:pt x="54" y="69"/>
                    </a:cubicBezTo>
                    <a:cubicBezTo>
                      <a:pt x="54" y="69"/>
                      <a:pt x="54" y="69"/>
                      <a:pt x="54" y="69"/>
                    </a:cubicBezTo>
                    <a:cubicBezTo>
                      <a:pt x="53" y="70"/>
                      <a:pt x="53" y="70"/>
                      <a:pt x="53" y="70"/>
                    </a:cubicBezTo>
                    <a:cubicBezTo>
                      <a:pt x="53" y="70"/>
                      <a:pt x="52" y="70"/>
                      <a:pt x="52" y="70"/>
                    </a:cubicBezTo>
                    <a:cubicBezTo>
                      <a:pt x="52" y="71"/>
                      <a:pt x="52" y="71"/>
                      <a:pt x="52" y="71"/>
                    </a:cubicBezTo>
                    <a:cubicBezTo>
                      <a:pt x="52" y="71"/>
                      <a:pt x="52" y="71"/>
                      <a:pt x="53" y="71"/>
                    </a:cubicBezTo>
                    <a:cubicBezTo>
                      <a:pt x="53" y="71"/>
                      <a:pt x="53" y="71"/>
                      <a:pt x="54" y="71"/>
                    </a:cubicBezTo>
                    <a:cubicBezTo>
                      <a:pt x="54" y="71"/>
                      <a:pt x="54" y="71"/>
                      <a:pt x="54" y="70"/>
                    </a:cubicBezTo>
                    <a:cubicBezTo>
                      <a:pt x="55" y="70"/>
                      <a:pt x="55" y="70"/>
                      <a:pt x="55" y="69"/>
                    </a:cubicBezTo>
                    <a:cubicBezTo>
                      <a:pt x="55" y="69"/>
                      <a:pt x="55" y="69"/>
                      <a:pt x="56" y="69"/>
                    </a:cubicBezTo>
                    <a:cubicBezTo>
                      <a:pt x="56" y="69"/>
                      <a:pt x="56" y="69"/>
                      <a:pt x="56" y="70"/>
                    </a:cubicBezTo>
                    <a:cubicBezTo>
                      <a:pt x="56" y="70"/>
                      <a:pt x="56" y="70"/>
                      <a:pt x="56" y="71"/>
                    </a:cubicBezTo>
                    <a:cubicBezTo>
                      <a:pt x="55" y="71"/>
                      <a:pt x="55" y="71"/>
                      <a:pt x="55" y="71"/>
                    </a:cubicBezTo>
                    <a:cubicBezTo>
                      <a:pt x="55" y="72"/>
                      <a:pt x="55" y="72"/>
                      <a:pt x="55" y="72"/>
                    </a:cubicBezTo>
                    <a:cubicBezTo>
                      <a:pt x="55" y="72"/>
                      <a:pt x="54" y="72"/>
                      <a:pt x="54" y="72"/>
                    </a:cubicBezTo>
                    <a:cubicBezTo>
                      <a:pt x="55" y="73"/>
                      <a:pt x="55" y="72"/>
                      <a:pt x="56" y="72"/>
                    </a:cubicBezTo>
                    <a:cubicBezTo>
                      <a:pt x="56" y="72"/>
                      <a:pt x="56" y="72"/>
                      <a:pt x="56" y="73"/>
                    </a:cubicBezTo>
                    <a:cubicBezTo>
                      <a:pt x="56" y="73"/>
                      <a:pt x="56" y="74"/>
                      <a:pt x="56" y="74"/>
                    </a:cubicBezTo>
                    <a:cubicBezTo>
                      <a:pt x="56" y="75"/>
                      <a:pt x="56" y="75"/>
                      <a:pt x="55" y="75"/>
                    </a:cubicBezTo>
                    <a:cubicBezTo>
                      <a:pt x="55" y="75"/>
                      <a:pt x="55" y="75"/>
                      <a:pt x="55" y="76"/>
                    </a:cubicBezTo>
                    <a:cubicBezTo>
                      <a:pt x="55" y="76"/>
                      <a:pt x="55" y="76"/>
                      <a:pt x="55" y="77"/>
                    </a:cubicBezTo>
                    <a:cubicBezTo>
                      <a:pt x="55" y="77"/>
                      <a:pt x="56" y="77"/>
                      <a:pt x="56" y="78"/>
                    </a:cubicBezTo>
                    <a:cubicBezTo>
                      <a:pt x="56" y="78"/>
                      <a:pt x="56" y="79"/>
                      <a:pt x="56" y="79"/>
                    </a:cubicBezTo>
                    <a:cubicBezTo>
                      <a:pt x="56" y="79"/>
                      <a:pt x="57" y="79"/>
                      <a:pt x="57" y="80"/>
                    </a:cubicBezTo>
                    <a:cubicBezTo>
                      <a:pt x="57" y="80"/>
                      <a:pt x="58" y="80"/>
                      <a:pt x="58" y="80"/>
                    </a:cubicBezTo>
                    <a:cubicBezTo>
                      <a:pt x="58" y="80"/>
                      <a:pt x="59" y="80"/>
                      <a:pt x="59" y="80"/>
                    </a:cubicBezTo>
                    <a:cubicBezTo>
                      <a:pt x="60" y="80"/>
                      <a:pt x="60" y="80"/>
                      <a:pt x="60" y="80"/>
                    </a:cubicBezTo>
                    <a:cubicBezTo>
                      <a:pt x="60" y="81"/>
                      <a:pt x="61" y="81"/>
                      <a:pt x="61" y="81"/>
                    </a:cubicBezTo>
                    <a:cubicBezTo>
                      <a:pt x="61" y="81"/>
                      <a:pt x="62" y="82"/>
                      <a:pt x="62" y="81"/>
                    </a:cubicBezTo>
                    <a:cubicBezTo>
                      <a:pt x="63" y="81"/>
                      <a:pt x="63" y="81"/>
                      <a:pt x="63" y="81"/>
                    </a:cubicBezTo>
                    <a:cubicBezTo>
                      <a:pt x="63" y="80"/>
                      <a:pt x="63" y="80"/>
                      <a:pt x="64" y="80"/>
                    </a:cubicBezTo>
                    <a:cubicBezTo>
                      <a:pt x="64" y="80"/>
                      <a:pt x="65" y="80"/>
                      <a:pt x="65" y="80"/>
                    </a:cubicBezTo>
                    <a:cubicBezTo>
                      <a:pt x="65" y="80"/>
                      <a:pt x="65" y="80"/>
                      <a:pt x="66" y="79"/>
                    </a:cubicBezTo>
                    <a:cubicBezTo>
                      <a:pt x="66" y="79"/>
                      <a:pt x="66" y="79"/>
                      <a:pt x="67" y="79"/>
                    </a:cubicBezTo>
                    <a:cubicBezTo>
                      <a:pt x="67" y="79"/>
                      <a:pt x="67" y="80"/>
                      <a:pt x="67" y="80"/>
                    </a:cubicBezTo>
                    <a:cubicBezTo>
                      <a:pt x="67" y="80"/>
                      <a:pt x="67" y="81"/>
                      <a:pt x="67" y="81"/>
                    </a:cubicBezTo>
                    <a:cubicBezTo>
                      <a:pt x="67" y="81"/>
                      <a:pt x="67" y="81"/>
                      <a:pt x="68" y="82"/>
                    </a:cubicBezTo>
                    <a:cubicBezTo>
                      <a:pt x="68" y="82"/>
                      <a:pt x="68" y="82"/>
                      <a:pt x="69" y="82"/>
                    </a:cubicBezTo>
                    <a:cubicBezTo>
                      <a:pt x="69" y="82"/>
                      <a:pt x="70" y="81"/>
                      <a:pt x="70" y="81"/>
                    </a:cubicBezTo>
                    <a:cubicBezTo>
                      <a:pt x="70" y="81"/>
                      <a:pt x="71" y="81"/>
                      <a:pt x="71" y="80"/>
                    </a:cubicBezTo>
                    <a:cubicBezTo>
                      <a:pt x="72" y="80"/>
                      <a:pt x="72" y="80"/>
                      <a:pt x="72" y="80"/>
                    </a:cubicBezTo>
                    <a:cubicBezTo>
                      <a:pt x="73" y="80"/>
                      <a:pt x="72" y="79"/>
                      <a:pt x="73" y="79"/>
                    </a:cubicBezTo>
                    <a:cubicBezTo>
                      <a:pt x="73" y="79"/>
                      <a:pt x="74" y="79"/>
                      <a:pt x="74" y="79"/>
                    </a:cubicBezTo>
                    <a:cubicBezTo>
                      <a:pt x="75" y="78"/>
                      <a:pt x="75" y="78"/>
                      <a:pt x="76" y="78"/>
                    </a:cubicBezTo>
                    <a:cubicBezTo>
                      <a:pt x="77" y="78"/>
                      <a:pt x="77" y="79"/>
                      <a:pt x="78" y="79"/>
                    </a:cubicBezTo>
                    <a:cubicBezTo>
                      <a:pt x="78" y="79"/>
                      <a:pt x="78" y="79"/>
                      <a:pt x="79" y="78"/>
                    </a:cubicBezTo>
                    <a:cubicBezTo>
                      <a:pt x="79" y="78"/>
                      <a:pt x="79" y="78"/>
                      <a:pt x="79" y="77"/>
                    </a:cubicBezTo>
                    <a:cubicBezTo>
                      <a:pt x="80" y="77"/>
                      <a:pt x="80" y="76"/>
                      <a:pt x="81" y="75"/>
                    </a:cubicBezTo>
                    <a:cubicBezTo>
                      <a:pt x="81" y="74"/>
                      <a:pt x="82" y="74"/>
                      <a:pt x="82" y="74"/>
                    </a:cubicBezTo>
                    <a:cubicBezTo>
                      <a:pt x="83" y="74"/>
                      <a:pt x="83" y="73"/>
                      <a:pt x="83" y="73"/>
                    </a:cubicBezTo>
                    <a:cubicBezTo>
                      <a:pt x="83" y="72"/>
                      <a:pt x="84" y="72"/>
                      <a:pt x="84" y="72"/>
                    </a:cubicBezTo>
                    <a:cubicBezTo>
                      <a:pt x="84" y="72"/>
                      <a:pt x="84" y="72"/>
                      <a:pt x="84" y="72"/>
                    </a:cubicBezTo>
                    <a:cubicBezTo>
                      <a:pt x="85" y="71"/>
                      <a:pt x="85" y="71"/>
                      <a:pt x="85" y="70"/>
                    </a:cubicBezTo>
                    <a:cubicBezTo>
                      <a:pt x="86" y="70"/>
                      <a:pt x="86" y="69"/>
                      <a:pt x="87" y="69"/>
                    </a:cubicBezTo>
                    <a:cubicBezTo>
                      <a:pt x="87" y="68"/>
                      <a:pt x="87" y="68"/>
                      <a:pt x="88" y="67"/>
                    </a:cubicBezTo>
                    <a:cubicBezTo>
                      <a:pt x="89" y="66"/>
                      <a:pt x="89" y="66"/>
                      <a:pt x="89" y="65"/>
                    </a:cubicBezTo>
                    <a:cubicBezTo>
                      <a:pt x="90" y="65"/>
                      <a:pt x="90" y="65"/>
                      <a:pt x="91" y="65"/>
                    </a:cubicBezTo>
                    <a:cubicBezTo>
                      <a:pt x="91" y="64"/>
                      <a:pt x="91" y="64"/>
                      <a:pt x="92" y="64"/>
                    </a:cubicBezTo>
                    <a:cubicBezTo>
                      <a:pt x="92" y="63"/>
                      <a:pt x="92" y="63"/>
                      <a:pt x="93" y="63"/>
                    </a:cubicBezTo>
                    <a:cubicBezTo>
                      <a:pt x="93" y="62"/>
                      <a:pt x="93" y="62"/>
                      <a:pt x="94" y="62"/>
                    </a:cubicBezTo>
                    <a:cubicBezTo>
                      <a:pt x="94" y="62"/>
                      <a:pt x="94" y="62"/>
                      <a:pt x="94" y="61"/>
                    </a:cubicBezTo>
                    <a:cubicBezTo>
                      <a:pt x="94" y="61"/>
                      <a:pt x="95" y="61"/>
                      <a:pt x="95" y="60"/>
                    </a:cubicBezTo>
                    <a:cubicBezTo>
                      <a:pt x="96" y="60"/>
                      <a:pt x="96" y="59"/>
                      <a:pt x="96" y="59"/>
                    </a:cubicBezTo>
                    <a:cubicBezTo>
                      <a:pt x="97" y="58"/>
                      <a:pt x="97" y="58"/>
                      <a:pt x="98" y="57"/>
                    </a:cubicBezTo>
                    <a:cubicBezTo>
                      <a:pt x="98" y="57"/>
                      <a:pt x="98" y="56"/>
                      <a:pt x="98" y="56"/>
                    </a:cubicBezTo>
                    <a:cubicBezTo>
                      <a:pt x="99" y="55"/>
                      <a:pt x="98" y="55"/>
                      <a:pt x="99" y="54"/>
                    </a:cubicBezTo>
                    <a:cubicBezTo>
                      <a:pt x="99" y="54"/>
                      <a:pt x="100" y="54"/>
                      <a:pt x="100" y="53"/>
                    </a:cubicBezTo>
                    <a:cubicBezTo>
                      <a:pt x="100" y="53"/>
                      <a:pt x="100" y="52"/>
                      <a:pt x="101" y="52"/>
                    </a:cubicBezTo>
                    <a:cubicBezTo>
                      <a:pt x="101" y="51"/>
                      <a:pt x="101" y="51"/>
                      <a:pt x="101" y="50"/>
                    </a:cubicBezTo>
                    <a:cubicBezTo>
                      <a:pt x="101" y="49"/>
                      <a:pt x="101" y="49"/>
                      <a:pt x="101" y="48"/>
                    </a:cubicBezTo>
                    <a:cubicBezTo>
                      <a:pt x="101" y="48"/>
                      <a:pt x="101" y="47"/>
                      <a:pt x="101" y="47"/>
                    </a:cubicBezTo>
                    <a:cubicBezTo>
                      <a:pt x="101" y="46"/>
                      <a:pt x="101" y="46"/>
                      <a:pt x="101" y="45"/>
                    </a:cubicBezTo>
                    <a:cubicBezTo>
                      <a:pt x="101" y="45"/>
                      <a:pt x="101" y="44"/>
                      <a:pt x="101" y="43"/>
                    </a:cubicBezTo>
                    <a:cubicBezTo>
                      <a:pt x="101" y="42"/>
                      <a:pt x="101" y="42"/>
                      <a:pt x="101" y="41"/>
                    </a:cubicBezTo>
                    <a:cubicBezTo>
                      <a:pt x="101" y="41"/>
                      <a:pt x="101" y="41"/>
                      <a:pt x="101" y="41"/>
                    </a:cubicBezTo>
                    <a:cubicBezTo>
                      <a:pt x="101" y="41"/>
                      <a:pt x="101" y="41"/>
                      <a:pt x="101" y="40"/>
                    </a:cubicBezTo>
                    <a:cubicBezTo>
                      <a:pt x="100" y="40"/>
                      <a:pt x="100" y="39"/>
                      <a:pt x="100" y="39"/>
                    </a:cubicBezTo>
                    <a:cubicBezTo>
                      <a:pt x="99" y="38"/>
                      <a:pt x="98" y="38"/>
                      <a:pt x="98" y="37"/>
                    </a:cubicBezTo>
                    <a:cubicBezTo>
                      <a:pt x="98" y="37"/>
                      <a:pt x="98" y="36"/>
                      <a:pt x="98" y="36"/>
                    </a:cubicBezTo>
                    <a:cubicBezTo>
                      <a:pt x="99" y="35"/>
                      <a:pt x="99" y="35"/>
                      <a:pt x="98" y="34"/>
                    </a:cubicBezTo>
                    <a:cubicBezTo>
                      <a:pt x="98" y="34"/>
                      <a:pt x="98" y="34"/>
                      <a:pt x="97" y="34"/>
                    </a:cubicBezTo>
                    <a:cubicBezTo>
                      <a:pt x="97" y="34"/>
                      <a:pt x="97" y="34"/>
                      <a:pt x="96" y="34"/>
                    </a:cubicBezTo>
                    <a:cubicBezTo>
                      <a:pt x="96" y="33"/>
                      <a:pt x="96" y="33"/>
                      <a:pt x="96" y="32"/>
                    </a:cubicBezTo>
                    <a:cubicBezTo>
                      <a:pt x="96" y="32"/>
                      <a:pt x="96" y="31"/>
                      <a:pt x="96" y="31"/>
                    </a:cubicBezTo>
                    <a:cubicBezTo>
                      <a:pt x="95" y="30"/>
                      <a:pt x="95" y="30"/>
                      <a:pt x="95" y="30"/>
                    </a:cubicBezTo>
                    <a:cubicBezTo>
                      <a:pt x="95" y="29"/>
                      <a:pt x="95" y="29"/>
                      <a:pt x="95" y="28"/>
                    </a:cubicBezTo>
                    <a:cubicBezTo>
                      <a:pt x="95" y="28"/>
                      <a:pt x="95" y="28"/>
                      <a:pt x="95" y="27"/>
                    </a:cubicBezTo>
                    <a:cubicBezTo>
                      <a:pt x="95" y="27"/>
                      <a:pt x="94" y="27"/>
                      <a:pt x="94" y="27"/>
                    </a:cubicBezTo>
                    <a:cubicBezTo>
                      <a:pt x="94" y="27"/>
                      <a:pt x="93" y="27"/>
                      <a:pt x="93" y="26"/>
                    </a:cubicBezTo>
                    <a:cubicBezTo>
                      <a:pt x="93" y="26"/>
                      <a:pt x="93" y="26"/>
                      <a:pt x="93" y="25"/>
                    </a:cubicBezTo>
                    <a:cubicBezTo>
                      <a:pt x="92" y="25"/>
                      <a:pt x="92" y="25"/>
                      <a:pt x="92" y="25"/>
                    </a:cubicBezTo>
                    <a:cubicBezTo>
                      <a:pt x="91" y="25"/>
                      <a:pt x="91" y="25"/>
                      <a:pt x="91" y="24"/>
                    </a:cubicBezTo>
                    <a:cubicBezTo>
                      <a:pt x="90" y="24"/>
                      <a:pt x="90" y="24"/>
                      <a:pt x="90" y="23"/>
                    </a:cubicBezTo>
                    <a:cubicBezTo>
                      <a:pt x="90" y="23"/>
                      <a:pt x="90" y="22"/>
                      <a:pt x="90" y="21"/>
                    </a:cubicBezTo>
                    <a:cubicBezTo>
                      <a:pt x="90" y="21"/>
                      <a:pt x="90" y="21"/>
                      <a:pt x="90" y="21"/>
                    </a:cubicBezTo>
                    <a:cubicBezTo>
                      <a:pt x="90" y="20"/>
                      <a:pt x="90" y="20"/>
                      <a:pt x="90" y="19"/>
                    </a:cubicBezTo>
                    <a:cubicBezTo>
                      <a:pt x="90" y="19"/>
                      <a:pt x="90" y="19"/>
                      <a:pt x="90" y="18"/>
                    </a:cubicBezTo>
                    <a:cubicBezTo>
                      <a:pt x="90" y="18"/>
                      <a:pt x="90" y="17"/>
                      <a:pt x="90" y="17"/>
                    </a:cubicBezTo>
                    <a:cubicBezTo>
                      <a:pt x="90" y="16"/>
                      <a:pt x="90" y="15"/>
                      <a:pt x="90" y="14"/>
                    </a:cubicBezTo>
                    <a:cubicBezTo>
                      <a:pt x="90" y="13"/>
                      <a:pt x="90" y="13"/>
                      <a:pt x="90" y="12"/>
                    </a:cubicBezTo>
                    <a:cubicBezTo>
                      <a:pt x="89" y="12"/>
                      <a:pt x="89" y="12"/>
                      <a:pt x="89" y="11"/>
                    </a:cubicBezTo>
                    <a:cubicBezTo>
                      <a:pt x="89" y="11"/>
                      <a:pt x="89" y="11"/>
                      <a:pt x="89" y="11"/>
                    </a:cubicBezTo>
                    <a:cubicBezTo>
                      <a:pt x="89" y="10"/>
                      <a:pt x="89" y="10"/>
                      <a:pt x="88" y="10"/>
                    </a:cubicBezTo>
                    <a:cubicBezTo>
                      <a:pt x="88" y="10"/>
                      <a:pt x="88" y="10"/>
                      <a:pt x="87" y="11"/>
                    </a:cubicBezTo>
                    <a:cubicBezTo>
                      <a:pt x="87" y="11"/>
                      <a:pt x="87" y="11"/>
                      <a:pt x="87" y="11"/>
                    </a:cubicBezTo>
                    <a:cubicBezTo>
                      <a:pt x="87" y="11"/>
                      <a:pt x="86" y="11"/>
                      <a:pt x="86" y="11"/>
                    </a:cubicBezTo>
                    <a:cubicBezTo>
                      <a:pt x="86" y="11"/>
                      <a:pt x="86" y="11"/>
                      <a:pt x="86" y="11"/>
                    </a:cubicBezTo>
                    <a:cubicBezTo>
                      <a:pt x="86" y="10"/>
                      <a:pt x="86" y="10"/>
                      <a:pt x="86" y="9"/>
                    </a:cubicBezTo>
                    <a:cubicBezTo>
                      <a:pt x="86" y="9"/>
                      <a:pt x="86" y="8"/>
                      <a:pt x="86" y="7"/>
                    </a:cubicBezTo>
                    <a:cubicBezTo>
                      <a:pt x="86" y="7"/>
                      <a:pt x="86" y="6"/>
                      <a:pt x="86" y="5"/>
                    </a:cubicBezTo>
                    <a:cubicBezTo>
                      <a:pt x="86" y="5"/>
                      <a:pt x="86" y="4"/>
                      <a:pt x="86" y="4"/>
                    </a:cubicBezTo>
                    <a:cubicBezTo>
                      <a:pt x="86" y="3"/>
                      <a:pt x="85" y="3"/>
                      <a:pt x="85" y="3"/>
                    </a:cubicBezTo>
                    <a:cubicBezTo>
                      <a:pt x="85" y="2"/>
                      <a:pt x="86" y="1"/>
                      <a:pt x="85" y="1"/>
                    </a:cubicBezTo>
                    <a:cubicBezTo>
                      <a:pt x="85" y="0"/>
                      <a:pt x="84" y="0"/>
                      <a:pt x="84" y="0"/>
                    </a:cubicBezTo>
                    <a:cubicBezTo>
                      <a:pt x="83" y="1"/>
                      <a:pt x="83" y="1"/>
                      <a:pt x="83" y="2"/>
                    </a:cubicBezTo>
                    <a:cubicBezTo>
                      <a:pt x="83" y="2"/>
                      <a:pt x="83" y="2"/>
                      <a:pt x="83" y="3"/>
                    </a:cubicBezTo>
                    <a:cubicBezTo>
                      <a:pt x="83" y="3"/>
                      <a:pt x="82" y="4"/>
                      <a:pt x="82" y="4"/>
                    </a:cubicBezTo>
                    <a:cubicBezTo>
                      <a:pt x="82" y="5"/>
                      <a:pt x="82" y="5"/>
                      <a:pt x="82" y="6"/>
                    </a:cubicBezTo>
                    <a:cubicBezTo>
                      <a:pt x="82" y="7"/>
                      <a:pt x="82" y="7"/>
                      <a:pt x="82" y="8"/>
                    </a:cubicBezTo>
                    <a:cubicBezTo>
                      <a:pt x="81" y="9"/>
                      <a:pt x="81" y="9"/>
                      <a:pt x="81" y="9"/>
                    </a:cubicBezTo>
                    <a:cubicBezTo>
                      <a:pt x="81" y="10"/>
                      <a:pt x="81" y="10"/>
                      <a:pt x="81" y="10"/>
                    </a:cubicBezTo>
                    <a:cubicBezTo>
                      <a:pt x="81" y="10"/>
                      <a:pt x="81" y="10"/>
                      <a:pt x="81" y="11"/>
                    </a:cubicBezTo>
                    <a:cubicBezTo>
                      <a:pt x="81" y="11"/>
                      <a:pt x="81" y="11"/>
                      <a:pt x="81" y="11"/>
                    </a:cubicBezTo>
                    <a:cubicBezTo>
                      <a:pt x="80" y="12"/>
                      <a:pt x="80" y="12"/>
                      <a:pt x="80" y="13"/>
                    </a:cubicBezTo>
                    <a:cubicBezTo>
                      <a:pt x="80" y="14"/>
                      <a:pt x="80" y="14"/>
                      <a:pt x="79" y="15"/>
                    </a:cubicBezTo>
                    <a:cubicBezTo>
                      <a:pt x="79" y="16"/>
                      <a:pt x="79" y="16"/>
                      <a:pt x="79" y="17"/>
                    </a:cubicBezTo>
                    <a:cubicBezTo>
                      <a:pt x="79" y="17"/>
                      <a:pt x="79" y="18"/>
                      <a:pt x="79" y="19"/>
                    </a:cubicBezTo>
                    <a:cubicBezTo>
                      <a:pt x="78" y="19"/>
                      <a:pt x="78" y="19"/>
                      <a:pt x="77" y="20"/>
                    </a:cubicBezTo>
                    <a:cubicBezTo>
                      <a:pt x="77" y="20"/>
                      <a:pt x="76" y="20"/>
                      <a:pt x="76" y="20"/>
                    </a:cubicBezTo>
                    <a:cubicBezTo>
                      <a:pt x="75" y="20"/>
                      <a:pt x="75" y="20"/>
                      <a:pt x="74" y="20"/>
                    </a:cubicBezTo>
                    <a:cubicBezTo>
                      <a:pt x="74" y="20"/>
                      <a:pt x="74" y="19"/>
                      <a:pt x="73" y="19"/>
                    </a:cubicBezTo>
                    <a:cubicBezTo>
                      <a:pt x="73" y="18"/>
                      <a:pt x="72" y="18"/>
                      <a:pt x="72" y="18"/>
                    </a:cubicBezTo>
                    <a:cubicBezTo>
                      <a:pt x="71" y="17"/>
                      <a:pt x="71" y="17"/>
                      <a:pt x="70" y="16"/>
                    </a:cubicBezTo>
                    <a:cubicBezTo>
                      <a:pt x="70" y="16"/>
                      <a:pt x="70" y="16"/>
                      <a:pt x="69" y="16"/>
                    </a:cubicBezTo>
                    <a:cubicBezTo>
                      <a:pt x="69" y="15"/>
                      <a:pt x="69" y="15"/>
                      <a:pt x="69" y="15"/>
                    </a:cubicBezTo>
                    <a:cubicBezTo>
                      <a:pt x="68" y="15"/>
                      <a:pt x="68" y="15"/>
                      <a:pt x="67" y="15"/>
                    </a:cubicBezTo>
                    <a:cubicBezTo>
                      <a:pt x="67" y="14"/>
                      <a:pt x="67" y="14"/>
                      <a:pt x="67" y="13"/>
                    </a:cubicBezTo>
                    <a:cubicBezTo>
                      <a:pt x="66" y="13"/>
                      <a:pt x="66" y="13"/>
                      <a:pt x="66" y="13"/>
                    </a:cubicBezTo>
                    <a:cubicBezTo>
                      <a:pt x="65" y="13"/>
                      <a:pt x="65" y="12"/>
                      <a:pt x="65" y="12"/>
                    </a:cubicBezTo>
                    <a:cubicBezTo>
                      <a:pt x="65" y="12"/>
                      <a:pt x="66" y="11"/>
                      <a:pt x="66" y="11"/>
                    </a:cubicBezTo>
                    <a:cubicBezTo>
                      <a:pt x="66" y="11"/>
                      <a:pt x="66" y="11"/>
                      <a:pt x="66" y="11"/>
                    </a:cubicBezTo>
                    <a:cubicBezTo>
                      <a:pt x="66" y="11"/>
                      <a:pt x="67" y="10"/>
                      <a:pt x="67" y="10"/>
                    </a:cubicBezTo>
                    <a:cubicBezTo>
                      <a:pt x="67" y="10"/>
                      <a:pt x="67" y="10"/>
                      <a:pt x="67" y="10"/>
                    </a:cubicBezTo>
                    <a:cubicBezTo>
                      <a:pt x="67" y="9"/>
                      <a:pt x="67" y="9"/>
                      <a:pt x="67" y="9"/>
                    </a:cubicBezTo>
                    <a:cubicBezTo>
                      <a:pt x="67" y="8"/>
                      <a:pt x="67" y="8"/>
                      <a:pt x="67" y="8"/>
                    </a:cubicBezTo>
                    <a:cubicBezTo>
                      <a:pt x="67" y="7"/>
                      <a:pt x="67" y="7"/>
                      <a:pt x="68" y="7"/>
                    </a:cubicBezTo>
                    <a:cubicBezTo>
                      <a:pt x="68" y="7"/>
                      <a:pt x="69" y="8"/>
                      <a:pt x="69" y="7"/>
                    </a:cubicBezTo>
                    <a:cubicBezTo>
                      <a:pt x="69" y="7"/>
                      <a:pt x="69" y="6"/>
                      <a:pt x="69" y="6"/>
                    </a:cubicBezTo>
                    <a:cubicBezTo>
                      <a:pt x="69" y="6"/>
                      <a:pt x="70" y="5"/>
                      <a:pt x="70" y="5"/>
                    </a:cubicBezTo>
                    <a:cubicBezTo>
                      <a:pt x="70" y="5"/>
                      <a:pt x="70" y="4"/>
                      <a:pt x="69" y="4"/>
                    </a:cubicBezTo>
                    <a:cubicBezTo>
                      <a:pt x="69" y="4"/>
                      <a:pt x="69" y="4"/>
                      <a:pt x="68" y="4"/>
                    </a:cubicBezTo>
                    <a:cubicBezTo>
                      <a:pt x="68" y="4"/>
                      <a:pt x="68" y="4"/>
                      <a:pt x="67" y="4"/>
                    </a:cubicBezTo>
                    <a:cubicBezTo>
                      <a:pt x="67" y="4"/>
                      <a:pt x="67" y="3"/>
                      <a:pt x="67" y="3"/>
                    </a:cubicBezTo>
                    <a:cubicBezTo>
                      <a:pt x="67" y="3"/>
                      <a:pt x="67" y="3"/>
                      <a:pt x="66" y="3"/>
                    </a:cubicBezTo>
                    <a:cubicBezTo>
                      <a:pt x="66" y="4"/>
                      <a:pt x="66" y="4"/>
                      <a:pt x="65" y="4"/>
                    </a:cubicBezTo>
                    <a:cubicBezTo>
                      <a:pt x="65" y="4"/>
                      <a:pt x="65" y="4"/>
                      <a:pt x="64" y="4"/>
                    </a:cubicBezTo>
                    <a:cubicBezTo>
                      <a:pt x="64" y="4"/>
                      <a:pt x="63" y="4"/>
                      <a:pt x="63" y="4"/>
                    </a:cubicBezTo>
                    <a:cubicBezTo>
                      <a:pt x="62" y="3"/>
                      <a:pt x="62" y="3"/>
                      <a:pt x="62" y="3"/>
                    </a:cubicBezTo>
                    <a:cubicBezTo>
                      <a:pt x="61" y="3"/>
                      <a:pt x="61" y="3"/>
                      <a:pt x="60" y="3"/>
                    </a:cubicBezTo>
                    <a:cubicBezTo>
                      <a:pt x="60" y="3"/>
                      <a:pt x="60" y="2"/>
                      <a:pt x="60" y="2"/>
                    </a:cubicBezTo>
                    <a:cubicBezTo>
                      <a:pt x="59" y="2"/>
                      <a:pt x="59" y="2"/>
                      <a:pt x="59" y="2"/>
                    </a:cubicBezTo>
                    <a:cubicBezTo>
                      <a:pt x="58" y="2"/>
                      <a:pt x="58" y="1"/>
                      <a:pt x="57" y="2"/>
                    </a:cubicBezTo>
                    <a:cubicBezTo>
                      <a:pt x="57" y="2"/>
                      <a:pt x="57" y="2"/>
                      <a:pt x="57" y="2"/>
                    </a:cubicBezTo>
                    <a:cubicBezTo>
                      <a:pt x="57" y="3"/>
                      <a:pt x="57" y="3"/>
                      <a:pt x="58" y="3"/>
                    </a:cubicBezTo>
                    <a:cubicBezTo>
                      <a:pt x="58" y="3"/>
                      <a:pt x="58" y="3"/>
                      <a:pt x="58" y="3"/>
                    </a:cubicBezTo>
                    <a:cubicBezTo>
                      <a:pt x="59" y="3"/>
                      <a:pt x="58" y="4"/>
                      <a:pt x="58" y="4"/>
                    </a:cubicBezTo>
                    <a:cubicBezTo>
                      <a:pt x="58" y="5"/>
                      <a:pt x="58" y="4"/>
                      <a:pt x="57" y="5"/>
                    </a:cubicBezTo>
                    <a:cubicBezTo>
                      <a:pt x="57" y="5"/>
                      <a:pt x="57" y="5"/>
                      <a:pt x="57" y="5"/>
                    </a:cubicBezTo>
                    <a:cubicBezTo>
                      <a:pt x="56" y="5"/>
                      <a:pt x="56" y="4"/>
                      <a:pt x="56" y="4"/>
                    </a:cubicBezTo>
                    <a:cubicBezTo>
                      <a:pt x="55" y="4"/>
                      <a:pt x="55" y="5"/>
                      <a:pt x="55" y="5"/>
                    </a:cubicBezTo>
                    <a:cubicBezTo>
                      <a:pt x="54" y="5"/>
                      <a:pt x="54" y="5"/>
                      <a:pt x="54" y="6"/>
                    </a:cubicBezTo>
                    <a:cubicBezTo>
                      <a:pt x="53" y="6"/>
                      <a:pt x="53" y="6"/>
                      <a:pt x="53" y="6"/>
                    </a:cubicBezTo>
                    <a:cubicBezTo>
                      <a:pt x="53" y="6"/>
                      <a:pt x="52" y="6"/>
                      <a:pt x="52" y="7"/>
                    </a:cubicBezTo>
                    <a:cubicBezTo>
                      <a:pt x="52" y="7"/>
                      <a:pt x="53" y="8"/>
                      <a:pt x="52" y="8"/>
                    </a:cubicBezTo>
                    <a:cubicBezTo>
                      <a:pt x="52" y="9"/>
                      <a:pt x="52" y="8"/>
                      <a:pt x="51" y="9"/>
                    </a:cubicBezTo>
                    <a:cubicBezTo>
                      <a:pt x="51" y="9"/>
                      <a:pt x="51" y="9"/>
                      <a:pt x="51" y="10"/>
                    </a:cubicBezTo>
                    <a:cubicBezTo>
                      <a:pt x="50" y="10"/>
                      <a:pt x="50" y="10"/>
                      <a:pt x="50" y="10"/>
                    </a:cubicBezTo>
                    <a:cubicBezTo>
                      <a:pt x="50" y="10"/>
                      <a:pt x="50" y="11"/>
                      <a:pt x="50" y="11"/>
                    </a:cubicBezTo>
                    <a:cubicBezTo>
                      <a:pt x="50" y="11"/>
                      <a:pt x="50" y="11"/>
                      <a:pt x="50" y="11"/>
                    </a:cubicBezTo>
                    <a:cubicBezTo>
                      <a:pt x="50" y="12"/>
                      <a:pt x="51" y="12"/>
                      <a:pt x="51" y="12"/>
                    </a:cubicBezTo>
                    <a:cubicBezTo>
                      <a:pt x="50" y="13"/>
                      <a:pt x="50" y="13"/>
                      <a:pt x="50" y="13"/>
                    </a:cubicBezTo>
                    <a:cubicBezTo>
                      <a:pt x="49" y="13"/>
                      <a:pt x="49" y="12"/>
                      <a:pt x="48" y="12"/>
                    </a:cubicBezTo>
                    <a:cubicBezTo>
                      <a:pt x="47" y="12"/>
                      <a:pt x="47" y="13"/>
                      <a:pt x="47" y="13"/>
                    </a:cubicBezTo>
                    <a:cubicBezTo>
                      <a:pt x="47" y="13"/>
                      <a:pt x="47" y="12"/>
                      <a:pt x="47" y="12"/>
                    </a:cubicBezTo>
                    <a:cubicBezTo>
                      <a:pt x="46" y="12"/>
                      <a:pt x="46" y="12"/>
                      <a:pt x="46" y="11"/>
                    </a:cubicBezTo>
                    <a:cubicBezTo>
                      <a:pt x="46" y="11"/>
                      <a:pt x="46" y="11"/>
                      <a:pt x="46" y="11"/>
                    </a:cubicBezTo>
                    <a:cubicBezTo>
                      <a:pt x="46" y="10"/>
                      <a:pt x="46" y="10"/>
                      <a:pt x="45" y="10"/>
                    </a:cubicBezTo>
                    <a:cubicBezTo>
                      <a:pt x="45" y="10"/>
                      <a:pt x="45" y="10"/>
                      <a:pt x="44" y="9"/>
                    </a:cubicBezTo>
                    <a:cubicBezTo>
                      <a:pt x="44" y="9"/>
                      <a:pt x="44" y="9"/>
                      <a:pt x="43" y="9"/>
                    </a:cubicBezTo>
                    <a:cubicBezTo>
                      <a:pt x="43" y="9"/>
                      <a:pt x="43" y="9"/>
                      <a:pt x="42" y="10"/>
                    </a:cubicBezTo>
                    <a:cubicBezTo>
                      <a:pt x="42" y="10"/>
                      <a:pt x="42" y="10"/>
                      <a:pt x="42" y="11"/>
                    </a:cubicBezTo>
                    <a:cubicBezTo>
                      <a:pt x="42" y="11"/>
                      <a:pt x="42" y="11"/>
                      <a:pt x="42" y="11"/>
                    </a:cubicBezTo>
                    <a:cubicBezTo>
                      <a:pt x="41" y="11"/>
                      <a:pt x="41" y="11"/>
                      <a:pt x="40" y="11"/>
                    </a:cubicBezTo>
                    <a:cubicBezTo>
                      <a:pt x="40" y="11"/>
                      <a:pt x="40" y="12"/>
                      <a:pt x="39" y="12"/>
                    </a:cubicBezTo>
                    <a:cubicBezTo>
                      <a:pt x="39" y="13"/>
                      <a:pt x="39" y="13"/>
                      <a:pt x="39" y="13"/>
                    </a:cubicBezTo>
                    <a:cubicBezTo>
                      <a:pt x="38" y="14"/>
                      <a:pt x="38" y="13"/>
                      <a:pt x="37" y="14"/>
                    </a:cubicBezTo>
                    <a:cubicBezTo>
                      <a:pt x="37" y="14"/>
                      <a:pt x="37" y="14"/>
                      <a:pt x="37" y="15"/>
                    </a:cubicBezTo>
                    <a:cubicBezTo>
                      <a:pt x="37" y="15"/>
                      <a:pt x="37" y="16"/>
                      <a:pt x="37" y="16"/>
                    </a:cubicBezTo>
                    <a:cubicBezTo>
                      <a:pt x="36" y="16"/>
                      <a:pt x="36" y="16"/>
                      <a:pt x="36" y="17"/>
                    </a:cubicBezTo>
                    <a:cubicBezTo>
                      <a:pt x="35" y="17"/>
                      <a:pt x="34" y="16"/>
                      <a:pt x="34" y="17"/>
                    </a:cubicBezTo>
                    <a:cubicBezTo>
                      <a:pt x="34" y="17"/>
                      <a:pt x="34" y="17"/>
                      <a:pt x="35" y="18"/>
                    </a:cubicBezTo>
                    <a:cubicBezTo>
                      <a:pt x="35" y="18"/>
                      <a:pt x="34" y="19"/>
                      <a:pt x="33" y="19"/>
                    </a:cubicBezTo>
                    <a:cubicBezTo>
                      <a:pt x="33" y="19"/>
                      <a:pt x="33" y="19"/>
                      <a:pt x="33" y="18"/>
                    </a:cubicBezTo>
                    <a:cubicBezTo>
                      <a:pt x="33" y="18"/>
                      <a:pt x="33" y="17"/>
                      <a:pt x="33" y="17"/>
                    </a:cubicBezTo>
                    <a:cubicBezTo>
                      <a:pt x="32" y="17"/>
                      <a:pt x="32" y="17"/>
                      <a:pt x="32" y="17"/>
                    </a:cubicBezTo>
                    <a:cubicBezTo>
                      <a:pt x="31" y="18"/>
                      <a:pt x="31" y="18"/>
                      <a:pt x="31" y="19"/>
                    </a:cubicBezTo>
                    <a:cubicBezTo>
                      <a:pt x="31" y="19"/>
                      <a:pt x="31" y="19"/>
                      <a:pt x="30" y="20"/>
                    </a:cubicBezTo>
                    <a:cubicBezTo>
                      <a:pt x="30" y="20"/>
                      <a:pt x="30" y="20"/>
                      <a:pt x="30" y="20"/>
                    </a:cubicBezTo>
                    <a:cubicBezTo>
                      <a:pt x="30" y="20"/>
                      <a:pt x="30" y="21"/>
                      <a:pt x="30" y="21"/>
                    </a:cubicBezTo>
                    <a:cubicBezTo>
                      <a:pt x="30" y="21"/>
                      <a:pt x="30" y="22"/>
                      <a:pt x="30" y="22"/>
                    </a:cubicBezTo>
                    <a:cubicBezTo>
                      <a:pt x="30" y="22"/>
                      <a:pt x="29" y="22"/>
                      <a:pt x="29" y="23"/>
                    </a:cubicBezTo>
                    <a:cubicBezTo>
                      <a:pt x="29" y="23"/>
                      <a:pt x="28" y="23"/>
                      <a:pt x="28" y="24"/>
                    </a:cubicBezTo>
                    <a:cubicBezTo>
                      <a:pt x="28" y="24"/>
                      <a:pt x="27" y="24"/>
                      <a:pt x="27" y="25"/>
                    </a:cubicBezTo>
                    <a:cubicBezTo>
                      <a:pt x="27" y="25"/>
                      <a:pt x="27" y="25"/>
                      <a:pt x="27" y="26"/>
                    </a:cubicBezTo>
                    <a:cubicBezTo>
                      <a:pt x="27" y="26"/>
                      <a:pt x="26" y="26"/>
                      <a:pt x="26" y="27"/>
                    </a:cubicBezTo>
                    <a:cubicBezTo>
                      <a:pt x="26" y="27"/>
                      <a:pt x="26" y="27"/>
                      <a:pt x="25" y="27"/>
                    </a:cubicBezTo>
                    <a:cubicBezTo>
                      <a:pt x="25" y="27"/>
                      <a:pt x="25" y="27"/>
                      <a:pt x="24" y="27"/>
                    </a:cubicBezTo>
                    <a:cubicBezTo>
                      <a:pt x="23" y="28"/>
                      <a:pt x="23" y="27"/>
                      <a:pt x="22" y="27"/>
                    </a:cubicBezTo>
                    <a:cubicBezTo>
                      <a:pt x="22" y="27"/>
                      <a:pt x="21" y="27"/>
                      <a:pt x="21" y="27"/>
                    </a:cubicBezTo>
                    <a:cubicBezTo>
                      <a:pt x="21" y="28"/>
                      <a:pt x="21" y="28"/>
                      <a:pt x="20" y="28"/>
                    </a:cubicBezTo>
                    <a:cubicBezTo>
                      <a:pt x="20" y="29"/>
                      <a:pt x="20" y="28"/>
                      <a:pt x="19" y="28"/>
                    </a:cubicBezTo>
                    <a:cubicBezTo>
                      <a:pt x="19" y="28"/>
                      <a:pt x="18" y="28"/>
                      <a:pt x="18" y="29"/>
                    </a:cubicBezTo>
                    <a:cubicBezTo>
                      <a:pt x="18" y="29"/>
                      <a:pt x="18" y="29"/>
                      <a:pt x="17" y="29"/>
                    </a:cubicBezTo>
                    <a:cubicBezTo>
                      <a:pt x="17" y="30"/>
                      <a:pt x="17" y="29"/>
                      <a:pt x="16" y="30"/>
                    </a:cubicBezTo>
                    <a:cubicBezTo>
                      <a:pt x="16" y="30"/>
                      <a:pt x="16" y="29"/>
                      <a:pt x="15" y="29"/>
                    </a:cubicBezTo>
                    <a:cubicBezTo>
                      <a:pt x="15" y="30"/>
                      <a:pt x="14" y="30"/>
                      <a:pt x="14" y="30"/>
                    </a:cubicBezTo>
                    <a:cubicBezTo>
                      <a:pt x="14" y="30"/>
                      <a:pt x="13" y="30"/>
                      <a:pt x="13" y="30"/>
                    </a:cubicBezTo>
                    <a:cubicBezTo>
                      <a:pt x="13" y="30"/>
                      <a:pt x="12" y="31"/>
                      <a:pt x="12" y="31"/>
                    </a:cubicBezTo>
                    <a:cubicBezTo>
                      <a:pt x="12" y="31"/>
                      <a:pt x="12" y="31"/>
                      <a:pt x="11" y="31"/>
                    </a:cubicBezTo>
                    <a:cubicBezTo>
                      <a:pt x="11" y="32"/>
                      <a:pt x="11" y="32"/>
                      <a:pt x="11" y="32"/>
                    </a:cubicBezTo>
                    <a:cubicBezTo>
                      <a:pt x="10" y="32"/>
                      <a:pt x="10" y="32"/>
                      <a:pt x="10" y="32"/>
                    </a:cubicBezTo>
                    <a:cubicBezTo>
                      <a:pt x="9" y="33"/>
                      <a:pt x="9" y="33"/>
                      <a:pt x="9" y="33"/>
                    </a:cubicBezTo>
                    <a:cubicBezTo>
                      <a:pt x="9" y="33"/>
                      <a:pt x="9" y="33"/>
                      <a:pt x="8" y="34"/>
                    </a:cubicBezTo>
                    <a:cubicBezTo>
                      <a:pt x="8" y="34"/>
                      <a:pt x="8" y="34"/>
                      <a:pt x="8" y="34"/>
                    </a:cubicBezTo>
                    <a:cubicBezTo>
                      <a:pt x="8" y="34"/>
                      <a:pt x="8" y="34"/>
                      <a:pt x="7" y="34"/>
                    </a:cubicBezTo>
                    <a:cubicBezTo>
                      <a:pt x="7" y="34"/>
                      <a:pt x="7" y="34"/>
                      <a:pt x="7" y="34"/>
                    </a:cubicBezTo>
                    <a:cubicBezTo>
                      <a:pt x="7" y="35"/>
                      <a:pt x="7" y="35"/>
                      <a:pt x="7" y="36"/>
                    </a:cubicBezTo>
                    <a:cubicBezTo>
                      <a:pt x="7" y="36"/>
                      <a:pt x="7" y="36"/>
                      <a:pt x="7" y="36"/>
                    </a:cubicBezTo>
                    <a:cubicBezTo>
                      <a:pt x="7" y="37"/>
                      <a:pt x="7" y="37"/>
                      <a:pt x="6" y="37"/>
                    </a:cubicBezTo>
                    <a:cubicBezTo>
                      <a:pt x="6" y="38"/>
                      <a:pt x="6" y="38"/>
                      <a:pt x="6" y="38"/>
                    </a:cubicBezTo>
                    <a:cubicBezTo>
                      <a:pt x="6" y="39"/>
                      <a:pt x="5" y="39"/>
                      <a:pt x="5" y="39"/>
                    </a:cubicBezTo>
                    <a:cubicBezTo>
                      <a:pt x="5" y="40"/>
                      <a:pt x="5" y="40"/>
                      <a:pt x="5" y="41"/>
                    </a:cubicBezTo>
                    <a:cubicBezTo>
                      <a:pt x="5" y="41"/>
                      <a:pt x="5" y="41"/>
                      <a:pt x="5" y="41"/>
                    </a:cubicBezTo>
                    <a:cubicBezTo>
                      <a:pt x="5" y="41"/>
                      <a:pt x="5" y="41"/>
                      <a:pt x="6" y="42"/>
                    </a:cubicBezTo>
                    <a:cubicBezTo>
                      <a:pt x="6" y="42"/>
                      <a:pt x="6" y="42"/>
                      <a:pt x="6" y="43"/>
                    </a:cubicBezTo>
                    <a:cubicBezTo>
                      <a:pt x="6" y="44"/>
                      <a:pt x="6" y="44"/>
                      <a:pt x="6" y="45"/>
                    </a:cubicBezTo>
                    <a:cubicBezTo>
                      <a:pt x="6" y="45"/>
                      <a:pt x="6" y="45"/>
                      <a:pt x="5" y="45"/>
                    </a:cubicBezTo>
                    <a:cubicBezTo>
                      <a:pt x="5" y="45"/>
                      <a:pt x="5" y="45"/>
                      <a:pt x="5" y="44"/>
                    </a:cubicBezTo>
                    <a:cubicBezTo>
                      <a:pt x="5" y="44"/>
                      <a:pt x="5" y="43"/>
                      <a:pt x="4" y="43"/>
                    </a:cubicBezTo>
                    <a:cubicBezTo>
                      <a:pt x="4" y="43"/>
                      <a:pt x="4" y="44"/>
                      <a:pt x="4" y="44"/>
                    </a:cubicBezTo>
                    <a:cubicBezTo>
                      <a:pt x="4" y="44"/>
                      <a:pt x="4" y="44"/>
                      <a:pt x="4" y="45"/>
                    </a:cubicBezTo>
                    <a:cubicBezTo>
                      <a:pt x="4" y="45"/>
                      <a:pt x="4" y="45"/>
                      <a:pt x="4" y="46"/>
                    </a:cubicBezTo>
                    <a:cubicBezTo>
                      <a:pt x="4" y="46"/>
                      <a:pt x="3" y="45"/>
                      <a:pt x="3" y="45"/>
                    </a:cubicBezTo>
                    <a:cubicBezTo>
                      <a:pt x="3" y="45"/>
                      <a:pt x="3" y="46"/>
                      <a:pt x="3" y="46"/>
                    </a:cubicBezTo>
                    <a:cubicBezTo>
                      <a:pt x="3" y="47"/>
                      <a:pt x="3" y="47"/>
                      <a:pt x="4" y="47"/>
                    </a:cubicBezTo>
                    <a:cubicBezTo>
                      <a:pt x="4" y="48"/>
                      <a:pt x="4" y="48"/>
                      <a:pt x="4" y="48"/>
                    </a:cubicBezTo>
                    <a:cubicBezTo>
                      <a:pt x="4" y="49"/>
                      <a:pt x="4" y="49"/>
                      <a:pt x="4" y="49"/>
                    </a:cubicBezTo>
                    <a:cubicBezTo>
                      <a:pt x="4" y="50"/>
                      <a:pt x="4" y="50"/>
                      <a:pt x="4" y="51"/>
                    </a:cubicBezTo>
                    <a:cubicBezTo>
                      <a:pt x="4" y="51"/>
                      <a:pt x="5" y="52"/>
                      <a:pt x="5" y="52"/>
                    </a:cubicBezTo>
                    <a:cubicBezTo>
                      <a:pt x="5" y="53"/>
                      <a:pt x="5" y="53"/>
                      <a:pt x="5" y="54"/>
                    </a:cubicBezTo>
                    <a:cubicBezTo>
                      <a:pt x="5" y="54"/>
                      <a:pt x="4" y="55"/>
                      <a:pt x="4" y="55"/>
                    </a:cubicBezTo>
                    <a:cubicBezTo>
                      <a:pt x="4" y="56"/>
                      <a:pt x="4" y="57"/>
                      <a:pt x="4" y="57"/>
                    </a:cubicBezTo>
                    <a:cubicBezTo>
                      <a:pt x="4" y="58"/>
                      <a:pt x="4" y="59"/>
                      <a:pt x="4" y="60"/>
                    </a:cubicBezTo>
                    <a:cubicBezTo>
                      <a:pt x="4" y="60"/>
                      <a:pt x="4" y="61"/>
                      <a:pt x="4" y="61"/>
                    </a:cubicBezTo>
                    <a:cubicBezTo>
                      <a:pt x="4" y="62"/>
                      <a:pt x="4" y="62"/>
                      <a:pt x="4" y="62"/>
                    </a:cubicBezTo>
                    <a:cubicBezTo>
                      <a:pt x="4" y="62"/>
                      <a:pt x="4" y="63"/>
                      <a:pt x="4" y="63"/>
                    </a:cubicBezTo>
                    <a:cubicBezTo>
                      <a:pt x="4" y="64"/>
                      <a:pt x="3" y="64"/>
                      <a:pt x="3" y="64"/>
                    </a:cubicBezTo>
                    <a:cubicBezTo>
                      <a:pt x="3" y="65"/>
                      <a:pt x="3" y="66"/>
                      <a:pt x="2" y="66"/>
                    </a:cubicBezTo>
                    <a:cubicBezTo>
                      <a:pt x="2" y="66"/>
                      <a:pt x="2" y="66"/>
                      <a:pt x="1" y="67"/>
                    </a:cubicBezTo>
                    <a:cubicBezTo>
                      <a:pt x="1" y="67"/>
                      <a:pt x="1" y="67"/>
                      <a:pt x="0" y="67"/>
                    </a:cubicBezTo>
                    <a:cubicBezTo>
                      <a:pt x="0" y="67"/>
                      <a:pt x="0" y="68"/>
                      <a:pt x="0" y="68"/>
                    </a:cubicBezTo>
                    <a:cubicBezTo>
                      <a:pt x="1" y="68"/>
                      <a:pt x="1" y="68"/>
                      <a:pt x="1" y="6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3" name="Freeform 82"/>
              <p:cNvSpPr>
                <a:spLocks/>
              </p:cNvSpPr>
              <p:nvPr/>
            </p:nvSpPr>
            <p:spPr bwMode="auto">
              <a:xfrm>
                <a:off x="7745414" y="3432176"/>
                <a:ext cx="42863" cy="33338"/>
              </a:xfrm>
              <a:custGeom>
                <a:avLst/>
                <a:gdLst>
                  <a:gd name="T0" fmla="*/ 1 w 4"/>
                  <a:gd name="T1" fmla="*/ 2 h 3"/>
                  <a:gd name="T2" fmla="*/ 1 w 4"/>
                  <a:gd name="T3" fmla="*/ 2 h 3"/>
                  <a:gd name="T4" fmla="*/ 1 w 4"/>
                  <a:gd name="T5" fmla="*/ 3 h 3"/>
                  <a:gd name="T6" fmla="*/ 2 w 4"/>
                  <a:gd name="T7" fmla="*/ 3 h 3"/>
                  <a:gd name="T8" fmla="*/ 3 w 4"/>
                  <a:gd name="T9" fmla="*/ 2 h 3"/>
                  <a:gd name="T10" fmla="*/ 4 w 4"/>
                  <a:gd name="T11" fmla="*/ 1 h 3"/>
                  <a:gd name="T12" fmla="*/ 3 w 4"/>
                  <a:gd name="T13" fmla="*/ 1 h 3"/>
                  <a:gd name="T14" fmla="*/ 2 w 4"/>
                  <a:gd name="T15" fmla="*/ 1 h 3"/>
                  <a:gd name="T16" fmla="*/ 1 w 4"/>
                  <a:gd name="T17" fmla="*/ 1 h 3"/>
                  <a:gd name="T18" fmla="*/ 0 w 4"/>
                  <a:gd name="T19" fmla="*/ 1 h 3"/>
                  <a:gd name="T20" fmla="*/ 0 w 4"/>
                  <a:gd name="T21" fmla="*/ 2 h 3"/>
                  <a:gd name="T22" fmla="*/ 1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2"/>
                    </a:moveTo>
                    <a:cubicBezTo>
                      <a:pt x="1" y="2"/>
                      <a:pt x="1" y="2"/>
                      <a:pt x="1" y="2"/>
                    </a:cubicBezTo>
                    <a:cubicBezTo>
                      <a:pt x="1" y="3"/>
                      <a:pt x="1" y="3"/>
                      <a:pt x="1" y="3"/>
                    </a:cubicBezTo>
                    <a:cubicBezTo>
                      <a:pt x="1" y="3"/>
                      <a:pt x="2" y="3"/>
                      <a:pt x="2" y="3"/>
                    </a:cubicBezTo>
                    <a:cubicBezTo>
                      <a:pt x="3" y="2"/>
                      <a:pt x="3" y="2"/>
                      <a:pt x="3" y="2"/>
                    </a:cubicBezTo>
                    <a:cubicBezTo>
                      <a:pt x="3" y="2"/>
                      <a:pt x="4" y="2"/>
                      <a:pt x="4" y="1"/>
                    </a:cubicBezTo>
                    <a:cubicBezTo>
                      <a:pt x="4" y="1"/>
                      <a:pt x="4" y="1"/>
                      <a:pt x="3" y="1"/>
                    </a:cubicBezTo>
                    <a:cubicBezTo>
                      <a:pt x="3" y="0"/>
                      <a:pt x="3" y="1"/>
                      <a:pt x="2" y="1"/>
                    </a:cubicBezTo>
                    <a:cubicBezTo>
                      <a:pt x="2" y="1"/>
                      <a:pt x="2" y="1"/>
                      <a:pt x="1" y="1"/>
                    </a:cubicBezTo>
                    <a:cubicBezTo>
                      <a:pt x="1" y="1"/>
                      <a:pt x="0" y="0"/>
                      <a:pt x="0" y="1"/>
                    </a:cubicBezTo>
                    <a:cubicBezTo>
                      <a:pt x="0" y="1"/>
                      <a:pt x="0" y="1"/>
                      <a:pt x="0" y="2"/>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4" name="Freeform 83"/>
              <p:cNvSpPr>
                <a:spLocks/>
              </p:cNvSpPr>
              <p:nvPr/>
            </p:nvSpPr>
            <p:spPr bwMode="auto">
              <a:xfrm>
                <a:off x="7702552" y="4200526"/>
                <a:ext cx="42863" cy="11113"/>
              </a:xfrm>
              <a:custGeom>
                <a:avLst/>
                <a:gdLst>
                  <a:gd name="T0" fmla="*/ 1 w 4"/>
                  <a:gd name="T1" fmla="*/ 1 h 1"/>
                  <a:gd name="T2" fmla="*/ 2 w 4"/>
                  <a:gd name="T3" fmla="*/ 1 h 1"/>
                  <a:gd name="T4" fmla="*/ 3 w 4"/>
                  <a:gd name="T5" fmla="*/ 1 h 1"/>
                  <a:gd name="T6" fmla="*/ 4 w 4"/>
                  <a:gd name="T7" fmla="*/ 1 h 1"/>
                  <a:gd name="T8" fmla="*/ 4 w 4"/>
                  <a:gd name="T9" fmla="*/ 0 h 1"/>
                  <a:gd name="T10" fmla="*/ 3 w 4"/>
                  <a:gd name="T11" fmla="*/ 0 h 1"/>
                  <a:gd name="T12" fmla="*/ 2 w 4"/>
                  <a:gd name="T13" fmla="*/ 0 h 1"/>
                  <a:gd name="T14" fmla="*/ 0 w 4"/>
                  <a:gd name="T15" fmla="*/ 1 h 1"/>
                  <a:gd name="T16" fmla="*/ 0 w 4"/>
                  <a:gd name="T17" fmla="*/ 1 h 1"/>
                  <a:gd name="T18" fmla="*/ 1 w 4"/>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1" y="1"/>
                    </a:moveTo>
                    <a:cubicBezTo>
                      <a:pt x="1" y="1"/>
                      <a:pt x="2" y="1"/>
                      <a:pt x="2" y="1"/>
                    </a:cubicBezTo>
                    <a:cubicBezTo>
                      <a:pt x="2" y="1"/>
                      <a:pt x="2" y="1"/>
                      <a:pt x="3" y="1"/>
                    </a:cubicBezTo>
                    <a:cubicBezTo>
                      <a:pt x="3" y="1"/>
                      <a:pt x="3" y="1"/>
                      <a:pt x="4" y="1"/>
                    </a:cubicBezTo>
                    <a:cubicBezTo>
                      <a:pt x="4" y="1"/>
                      <a:pt x="4" y="1"/>
                      <a:pt x="4" y="0"/>
                    </a:cubicBezTo>
                    <a:cubicBezTo>
                      <a:pt x="4" y="0"/>
                      <a:pt x="3" y="0"/>
                      <a:pt x="3" y="0"/>
                    </a:cubicBezTo>
                    <a:cubicBezTo>
                      <a:pt x="2" y="0"/>
                      <a:pt x="2" y="0"/>
                      <a:pt x="2" y="0"/>
                    </a:cubicBezTo>
                    <a:cubicBezTo>
                      <a:pt x="1" y="0"/>
                      <a:pt x="1" y="0"/>
                      <a:pt x="0" y="1"/>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5" name="Freeform 84"/>
              <p:cNvSpPr>
                <a:spLocks/>
              </p:cNvSpPr>
              <p:nvPr/>
            </p:nvSpPr>
            <p:spPr bwMode="auto">
              <a:xfrm>
                <a:off x="7821614" y="4330701"/>
                <a:ext cx="20638" cy="9525"/>
              </a:xfrm>
              <a:custGeom>
                <a:avLst/>
                <a:gdLst>
                  <a:gd name="T0" fmla="*/ 1 w 2"/>
                  <a:gd name="T1" fmla="*/ 1 h 1"/>
                  <a:gd name="T2" fmla="*/ 1 w 2"/>
                  <a:gd name="T3" fmla="*/ 1 h 1"/>
                  <a:gd name="T4" fmla="*/ 2 w 2"/>
                  <a:gd name="T5" fmla="*/ 0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0"/>
                      <a:pt x="2" y="0"/>
                      <a:pt x="2" y="0"/>
                    </a:cubicBezTo>
                    <a:cubicBezTo>
                      <a:pt x="2" y="0"/>
                      <a:pt x="1" y="0"/>
                      <a:pt x="1" y="0"/>
                    </a:cubicBezTo>
                    <a:cubicBezTo>
                      <a:pt x="1" y="0"/>
                      <a:pt x="1" y="0"/>
                      <a:pt x="0" y="0"/>
                    </a:cubicBezTo>
                    <a:cubicBezTo>
                      <a:pt x="0" y="0"/>
                      <a:pt x="0" y="0"/>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6" name="Freeform 85"/>
              <p:cNvSpPr>
                <a:spLocks/>
              </p:cNvSpPr>
              <p:nvPr/>
            </p:nvSpPr>
            <p:spPr bwMode="auto">
              <a:xfrm>
                <a:off x="7918452" y="4330701"/>
                <a:ext cx="22225" cy="20638"/>
              </a:xfrm>
              <a:custGeom>
                <a:avLst/>
                <a:gdLst>
                  <a:gd name="T0" fmla="*/ 1 w 2"/>
                  <a:gd name="T1" fmla="*/ 2 h 2"/>
                  <a:gd name="T2" fmla="*/ 2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0"/>
                      <a:pt x="2" y="0"/>
                    </a:cubicBezTo>
                    <a:cubicBezTo>
                      <a:pt x="2" y="0"/>
                      <a:pt x="2" y="0"/>
                      <a:pt x="1" y="0"/>
                    </a:cubicBezTo>
                    <a:cubicBezTo>
                      <a:pt x="1" y="0"/>
                      <a:pt x="1" y="0"/>
                      <a:pt x="1" y="0"/>
                    </a:cubicBezTo>
                    <a:cubicBezTo>
                      <a:pt x="0" y="1"/>
                      <a:pt x="0" y="1"/>
                      <a:pt x="0" y="1"/>
                    </a:cubicBezTo>
                    <a:cubicBezTo>
                      <a:pt x="0" y="1"/>
                      <a:pt x="0" y="1"/>
                      <a:pt x="0" y="2"/>
                    </a:cubicBezTo>
                    <a:cubicBezTo>
                      <a:pt x="1"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7" name="Freeform 86"/>
              <p:cNvSpPr>
                <a:spLocks/>
              </p:cNvSpPr>
              <p:nvPr/>
            </p:nvSpPr>
            <p:spPr bwMode="auto">
              <a:xfrm>
                <a:off x="7799389" y="4362451"/>
                <a:ext cx="130175" cy="85725"/>
              </a:xfrm>
              <a:custGeom>
                <a:avLst/>
                <a:gdLst>
                  <a:gd name="T0" fmla="*/ 1 w 12"/>
                  <a:gd name="T1" fmla="*/ 8 h 8"/>
                  <a:gd name="T2" fmla="*/ 2 w 12"/>
                  <a:gd name="T3" fmla="*/ 8 h 8"/>
                  <a:gd name="T4" fmla="*/ 3 w 12"/>
                  <a:gd name="T5" fmla="*/ 7 h 8"/>
                  <a:gd name="T6" fmla="*/ 4 w 12"/>
                  <a:gd name="T7" fmla="*/ 7 h 8"/>
                  <a:gd name="T8" fmla="*/ 6 w 12"/>
                  <a:gd name="T9" fmla="*/ 6 h 8"/>
                  <a:gd name="T10" fmla="*/ 7 w 12"/>
                  <a:gd name="T11" fmla="*/ 6 h 8"/>
                  <a:gd name="T12" fmla="*/ 8 w 12"/>
                  <a:gd name="T13" fmla="*/ 4 h 8"/>
                  <a:gd name="T14" fmla="*/ 9 w 12"/>
                  <a:gd name="T15" fmla="*/ 4 h 8"/>
                  <a:gd name="T16" fmla="*/ 10 w 12"/>
                  <a:gd name="T17" fmla="*/ 2 h 8"/>
                  <a:gd name="T18" fmla="*/ 10 w 12"/>
                  <a:gd name="T19" fmla="*/ 1 h 8"/>
                  <a:gd name="T20" fmla="*/ 11 w 12"/>
                  <a:gd name="T21" fmla="*/ 0 h 8"/>
                  <a:gd name="T22" fmla="*/ 10 w 12"/>
                  <a:gd name="T23" fmla="*/ 0 h 8"/>
                  <a:gd name="T24" fmla="*/ 9 w 12"/>
                  <a:gd name="T25" fmla="*/ 0 h 8"/>
                  <a:gd name="T26" fmla="*/ 8 w 12"/>
                  <a:gd name="T27" fmla="*/ 0 h 8"/>
                  <a:gd name="T28" fmla="*/ 7 w 12"/>
                  <a:gd name="T29" fmla="*/ 1 h 8"/>
                  <a:gd name="T30" fmla="*/ 6 w 12"/>
                  <a:gd name="T31" fmla="*/ 1 h 8"/>
                  <a:gd name="T32" fmla="*/ 6 w 12"/>
                  <a:gd name="T33" fmla="*/ 0 h 8"/>
                  <a:gd name="T34" fmla="*/ 5 w 12"/>
                  <a:gd name="T35" fmla="*/ 0 h 8"/>
                  <a:gd name="T36" fmla="*/ 3 w 12"/>
                  <a:gd name="T37" fmla="*/ 0 h 8"/>
                  <a:gd name="T38" fmla="*/ 3 w 12"/>
                  <a:gd name="T39" fmla="*/ 0 h 8"/>
                  <a:gd name="T40" fmla="*/ 2 w 12"/>
                  <a:gd name="T41" fmla="*/ 1 h 8"/>
                  <a:gd name="T42" fmla="*/ 2 w 12"/>
                  <a:gd name="T43" fmla="*/ 3 h 8"/>
                  <a:gd name="T44" fmla="*/ 2 w 12"/>
                  <a:gd name="T45" fmla="*/ 4 h 8"/>
                  <a:gd name="T46" fmla="*/ 1 w 12"/>
                  <a:gd name="T47" fmla="*/ 5 h 8"/>
                  <a:gd name="T48" fmla="*/ 1 w 12"/>
                  <a:gd name="T49" fmla="*/ 6 h 8"/>
                  <a:gd name="T50" fmla="*/ 1 w 12"/>
                  <a:gd name="T51" fmla="*/ 7 h 8"/>
                  <a:gd name="T52" fmla="*/ 1 w 12"/>
                  <a:gd name="T5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8">
                    <a:moveTo>
                      <a:pt x="1" y="8"/>
                    </a:moveTo>
                    <a:cubicBezTo>
                      <a:pt x="1" y="8"/>
                      <a:pt x="1" y="8"/>
                      <a:pt x="2" y="8"/>
                    </a:cubicBezTo>
                    <a:cubicBezTo>
                      <a:pt x="2" y="8"/>
                      <a:pt x="3" y="8"/>
                      <a:pt x="3" y="7"/>
                    </a:cubicBezTo>
                    <a:cubicBezTo>
                      <a:pt x="4" y="7"/>
                      <a:pt x="4" y="7"/>
                      <a:pt x="4" y="7"/>
                    </a:cubicBezTo>
                    <a:cubicBezTo>
                      <a:pt x="5" y="7"/>
                      <a:pt x="5" y="6"/>
                      <a:pt x="6" y="6"/>
                    </a:cubicBezTo>
                    <a:cubicBezTo>
                      <a:pt x="6" y="6"/>
                      <a:pt x="7" y="6"/>
                      <a:pt x="7" y="6"/>
                    </a:cubicBezTo>
                    <a:cubicBezTo>
                      <a:pt x="8" y="5"/>
                      <a:pt x="8" y="5"/>
                      <a:pt x="8" y="4"/>
                    </a:cubicBezTo>
                    <a:cubicBezTo>
                      <a:pt x="9" y="4"/>
                      <a:pt x="9" y="4"/>
                      <a:pt x="9" y="4"/>
                    </a:cubicBezTo>
                    <a:cubicBezTo>
                      <a:pt x="10" y="3"/>
                      <a:pt x="10" y="3"/>
                      <a:pt x="10" y="2"/>
                    </a:cubicBezTo>
                    <a:cubicBezTo>
                      <a:pt x="10" y="2"/>
                      <a:pt x="10" y="1"/>
                      <a:pt x="10" y="1"/>
                    </a:cubicBezTo>
                    <a:cubicBezTo>
                      <a:pt x="11" y="1"/>
                      <a:pt x="12" y="1"/>
                      <a:pt x="11" y="0"/>
                    </a:cubicBezTo>
                    <a:cubicBezTo>
                      <a:pt x="11" y="0"/>
                      <a:pt x="11" y="0"/>
                      <a:pt x="10" y="0"/>
                    </a:cubicBezTo>
                    <a:cubicBezTo>
                      <a:pt x="10" y="0"/>
                      <a:pt x="10" y="0"/>
                      <a:pt x="9" y="0"/>
                    </a:cubicBezTo>
                    <a:cubicBezTo>
                      <a:pt x="9" y="0"/>
                      <a:pt x="8" y="0"/>
                      <a:pt x="8" y="0"/>
                    </a:cubicBezTo>
                    <a:cubicBezTo>
                      <a:pt x="8" y="0"/>
                      <a:pt x="8" y="1"/>
                      <a:pt x="7" y="1"/>
                    </a:cubicBezTo>
                    <a:cubicBezTo>
                      <a:pt x="7" y="1"/>
                      <a:pt x="7" y="1"/>
                      <a:pt x="6" y="1"/>
                    </a:cubicBezTo>
                    <a:cubicBezTo>
                      <a:pt x="6" y="1"/>
                      <a:pt x="6" y="0"/>
                      <a:pt x="6" y="0"/>
                    </a:cubicBezTo>
                    <a:cubicBezTo>
                      <a:pt x="5" y="0"/>
                      <a:pt x="5" y="0"/>
                      <a:pt x="5" y="0"/>
                    </a:cubicBezTo>
                    <a:cubicBezTo>
                      <a:pt x="4" y="0"/>
                      <a:pt x="4" y="0"/>
                      <a:pt x="3" y="0"/>
                    </a:cubicBezTo>
                    <a:cubicBezTo>
                      <a:pt x="3" y="0"/>
                      <a:pt x="3" y="0"/>
                      <a:pt x="3" y="0"/>
                    </a:cubicBezTo>
                    <a:cubicBezTo>
                      <a:pt x="3" y="1"/>
                      <a:pt x="3" y="1"/>
                      <a:pt x="2" y="1"/>
                    </a:cubicBezTo>
                    <a:cubicBezTo>
                      <a:pt x="2" y="2"/>
                      <a:pt x="2" y="2"/>
                      <a:pt x="2" y="3"/>
                    </a:cubicBezTo>
                    <a:cubicBezTo>
                      <a:pt x="2" y="3"/>
                      <a:pt x="2" y="3"/>
                      <a:pt x="2" y="4"/>
                    </a:cubicBezTo>
                    <a:cubicBezTo>
                      <a:pt x="2" y="4"/>
                      <a:pt x="1" y="4"/>
                      <a:pt x="1" y="5"/>
                    </a:cubicBezTo>
                    <a:cubicBezTo>
                      <a:pt x="1" y="5"/>
                      <a:pt x="1" y="5"/>
                      <a:pt x="1" y="6"/>
                    </a:cubicBezTo>
                    <a:cubicBezTo>
                      <a:pt x="1" y="6"/>
                      <a:pt x="1" y="6"/>
                      <a:pt x="1" y="7"/>
                    </a:cubicBezTo>
                    <a:cubicBezTo>
                      <a:pt x="1" y="7"/>
                      <a:pt x="0" y="8"/>
                      <a:pt x="1"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8" name="Freeform 87"/>
              <p:cNvSpPr>
                <a:spLocks/>
              </p:cNvSpPr>
              <p:nvPr/>
            </p:nvSpPr>
            <p:spPr bwMode="auto">
              <a:xfrm>
                <a:off x="5672139" y="2243139"/>
                <a:ext cx="22225" cy="22225"/>
              </a:xfrm>
              <a:custGeom>
                <a:avLst/>
                <a:gdLst>
                  <a:gd name="T0" fmla="*/ 1 w 2"/>
                  <a:gd name="T1" fmla="*/ 0 h 2"/>
                  <a:gd name="T2" fmla="*/ 1 w 2"/>
                  <a:gd name="T3" fmla="*/ 0 h 2"/>
                  <a:gd name="T4" fmla="*/ 0 w 2"/>
                  <a:gd name="T5" fmla="*/ 1 h 2"/>
                  <a:gd name="T6" fmla="*/ 0 w 2"/>
                  <a:gd name="T7" fmla="*/ 1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0"/>
                      <a:pt x="0" y="1"/>
                    </a:cubicBezTo>
                    <a:cubicBezTo>
                      <a:pt x="0" y="1"/>
                      <a:pt x="0" y="1"/>
                      <a:pt x="0" y="1"/>
                    </a:cubicBezTo>
                    <a:cubicBezTo>
                      <a:pt x="1" y="2"/>
                      <a:pt x="1" y="1"/>
                      <a:pt x="1" y="1"/>
                    </a:cubicBezTo>
                    <a:cubicBezTo>
                      <a:pt x="1" y="1"/>
                      <a:pt x="2" y="1"/>
                      <a:pt x="2" y="1"/>
                    </a:cubicBezTo>
                    <a:cubicBezTo>
                      <a:pt x="2" y="1"/>
                      <a:pt x="2" y="1"/>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9" name="Freeform 88"/>
              <p:cNvSpPr>
                <a:spLocks/>
              </p:cNvSpPr>
              <p:nvPr/>
            </p:nvSpPr>
            <p:spPr bwMode="auto">
              <a:xfrm>
                <a:off x="7346952" y="1757364"/>
                <a:ext cx="117475" cy="161925"/>
              </a:xfrm>
              <a:custGeom>
                <a:avLst/>
                <a:gdLst>
                  <a:gd name="T0" fmla="*/ 2 w 11"/>
                  <a:gd name="T1" fmla="*/ 9 h 15"/>
                  <a:gd name="T2" fmla="*/ 3 w 11"/>
                  <a:gd name="T3" fmla="*/ 9 h 15"/>
                  <a:gd name="T4" fmla="*/ 4 w 11"/>
                  <a:gd name="T5" fmla="*/ 10 h 15"/>
                  <a:gd name="T6" fmla="*/ 4 w 11"/>
                  <a:gd name="T7" fmla="*/ 11 h 15"/>
                  <a:gd name="T8" fmla="*/ 4 w 11"/>
                  <a:gd name="T9" fmla="*/ 13 h 15"/>
                  <a:gd name="T10" fmla="*/ 4 w 11"/>
                  <a:gd name="T11" fmla="*/ 14 h 15"/>
                  <a:gd name="T12" fmla="*/ 6 w 11"/>
                  <a:gd name="T13" fmla="*/ 14 h 15"/>
                  <a:gd name="T14" fmla="*/ 7 w 11"/>
                  <a:gd name="T15" fmla="*/ 14 h 15"/>
                  <a:gd name="T16" fmla="*/ 8 w 11"/>
                  <a:gd name="T17" fmla="*/ 14 h 15"/>
                  <a:gd name="T18" fmla="*/ 8 w 11"/>
                  <a:gd name="T19" fmla="*/ 14 h 15"/>
                  <a:gd name="T20" fmla="*/ 9 w 11"/>
                  <a:gd name="T21" fmla="*/ 14 h 15"/>
                  <a:gd name="T22" fmla="*/ 9 w 11"/>
                  <a:gd name="T23" fmla="*/ 13 h 15"/>
                  <a:gd name="T24" fmla="*/ 10 w 11"/>
                  <a:gd name="T25" fmla="*/ 12 h 15"/>
                  <a:gd name="T26" fmla="*/ 11 w 11"/>
                  <a:gd name="T27" fmla="*/ 11 h 15"/>
                  <a:gd name="T28" fmla="*/ 11 w 11"/>
                  <a:gd name="T29" fmla="*/ 11 h 15"/>
                  <a:gd name="T30" fmla="*/ 10 w 11"/>
                  <a:gd name="T31" fmla="*/ 10 h 15"/>
                  <a:gd name="T32" fmla="*/ 10 w 11"/>
                  <a:gd name="T33" fmla="*/ 10 h 15"/>
                  <a:gd name="T34" fmla="*/ 9 w 11"/>
                  <a:gd name="T35" fmla="*/ 9 h 15"/>
                  <a:gd name="T36" fmla="*/ 9 w 11"/>
                  <a:gd name="T37" fmla="*/ 8 h 15"/>
                  <a:gd name="T38" fmla="*/ 9 w 11"/>
                  <a:gd name="T39" fmla="*/ 8 h 15"/>
                  <a:gd name="T40" fmla="*/ 10 w 11"/>
                  <a:gd name="T41" fmla="*/ 7 h 15"/>
                  <a:gd name="T42" fmla="*/ 10 w 11"/>
                  <a:gd name="T43" fmla="*/ 7 h 15"/>
                  <a:gd name="T44" fmla="*/ 11 w 11"/>
                  <a:gd name="T45" fmla="*/ 6 h 15"/>
                  <a:gd name="T46" fmla="*/ 11 w 11"/>
                  <a:gd name="T47" fmla="*/ 4 h 15"/>
                  <a:gd name="T48" fmla="*/ 11 w 11"/>
                  <a:gd name="T49" fmla="*/ 4 h 15"/>
                  <a:gd name="T50" fmla="*/ 10 w 11"/>
                  <a:gd name="T51" fmla="*/ 2 h 15"/>
                  <a:gd name="T52" fmla="*/ 11 w 11"/>
                  <a:gd name="T53" fmla="*/ 1 h 15"/>
                  <a:gd name="T54" fmla="*/ 11 w 11"/>
                  <a:gd name="T55" fmla="*/ 1 h 15"/>
                  <a:gd name="T56" fmla="*/ 10 w 11"/>
                  <a:gd name="T57" fmla="*/ 0 h 15"/>
                  <a:gd name="T58" fmla="*/ 10 w 11"/>
                  <a:gd name="T59" fmla="*/ 1 h 15"/>
                  <a:gd name="T60" fmla="*/ 9 w 11"/>
                  <a:gd name="T61" fmla="*/ 0 h 15"/>
                  <a:gd name="T62" fmla="*/ 8 w 11"/>
                  <a:gd name="T63" fmla="*/ 0 h 15"/>
                  <a:gd name="T64" fmla="*/ 8 w 11"/>
                  <a:gd name="T65" fmla="*/ 1 h 15"/>
                  <a:gd name="T66" fmla="*/ 8 w 11"/>
                  <a:gd name="T67" fmla="*/ 2 h 15"/>
                  <a:gd name="T68" fmla="*/ 6 w 11"/>
                  <a:gd name="T69" fmla="*/ 4 h 15"/>
                  <a:gd name="T70" fmla="*/ 6 w 11"/>
                  <a:gd name="T71" fmla="*/ 5 h 15"/>
                  <a:gd name="T72" fmla="*/ 5 w 11"/>
                  <a:gd name="T73" fmla="*/ 6 h 15"/>
                  <a:gd name="T74" fmla="*/ 3 w 11"/>
                  <a:gd name="T75" fmla="*/ 6 h 15"/>
                  <a:gd name="T76" fmla="*/ 2 w 11"/>
                  <a:gd name="T77" fmla="*/ 7 h 15"/>
                  <a:gd name="T78" fmla="*/ 1 w 11"/>
                  <a:gd name="T79" fmla="*/ 7 h 15"/>
                  <a:gd name="T80" fmla="*/ 1 w 11"/>
                  <a:gd name="T81" fmla="*/ 8 h 15"/>
                  <a:gd name="T82" fmla="*/ 0 w 11"/>
                  <a:gd name="T83" fmla="*/ 8 h 15"/>
                  <a:gd name="T84" fmla="*/ 0 w 11"/>
                  <a:gd name="T85" fmla="*/ 8 h 15"/>
                  <a:gd name="T86" fmla="*/ 1 w 11"/>
                  <a:gd name="T87" fmla="*/ 9 h 15"/>
                  <a:gd name="T88" fmla="*/ 2 w 11"/>
                  <a:gd name="T8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5">
                    <a:moveTo>
                      <a:pt x="2" y="9"/>
                    </a:moveTo>
                    <a:cubicBezTo>
                      <a:pt x="2" y="9"/>
                      <a:pt x="3" y="9"/>
                      <a:pt x="3" y="9"/>
                    </a:cubicBezTo>
                    <a:cubicBezTo>
                      <a:pt x="3" y="9"/>
                      <a:pt x="4" y="9"/>
                      <a:pt x="4" y="10"/>
                    </a:cubicBezTo>
                    <a:cubicBezTo>
                      <a:pt x="4" y="10"/>
                      <a:pt x="4" y="11"/>
                      <a:pt x="4" y="11"/>
                    </a:cubicBezTo>
                    <a:cubicBezTo>
                      <a:pt x="4" y="12"/>
                      <a:pt x="4" y="12"/>
                      <a:pt x="4" y="13"/>
                    </a:cubicBezTo>
                    <a:cubicBezTo>
                      <a:pt x="4" y="13"/>
                      <a:pt x="4" y="14"/>
                      <a:pt x="4" y="14"/>
                    </a:cubicBezTo>
                    <a:cubicBezTo>
                      <a:pt x="5" y="15"/>
                      <a:pt x="5" y="14"/>
                      <a:pt x="6" y="14"/>
                    </a:cubicBezTo>
                    <a:cubicBezTo>
                      <a:pt x="6" y="14"/>
                      <a:pt x="7" y="14"/>
                      <a:pt x="7" y="14"/>
                    </a:cubicBezTo>
                    <a:cubicBezTo>
                      <a:pt x="8" y="14"/>
                      <a:pt x="8" y="14"/>
                      <a:pt x="8" y="14"/>
                    </a:cubicBezTo>
                    <a:cubicBezTo>
                      <a:pt x="8" y="14"/>
                      <a:pt x="8" y="14"/>
                      <a:pt x="8" y="14"/>
                    </a:cubicBezTo>
                    <a:cubicBezTo>
                      <a:pt x="8" y="14"/>
                      <a:pt x="8" y="14"/>
                      <a:pt x="9" y="14"/>
                    </a:cubicBezTo>
                    <a:cubicBezTo>
                      <a:pt x="9" y="13"/>
                      <a:pt x="9" y="13"/>
                      <a:pt x="9" y="13"/>
                    </a:cubicBezTo>
                    <a:cubicBezTo>
                      <a:pt x="10" y="13"/>
                      <a:pt x="10" y="12"/>
                      <a:pt x="10" y="12"/>
                    </a:cubicBezTo>
                    <a:cubicBezTo>
                      <a:pt x="11" y="12"/>
                      <a:pt x="11" y="12"/>
                      <a:pt x="11" y="11"/>
                    </a:cubicBezTo>
                    <a:cubicBezTo>
                      <a:pt x="11" y="11"/>
                      <a:pt x="11" y="11"/>
                      <a:pt x="11" y="11"/>
                    </a:cubicBezTo>
                    <a:cubicBezTo>
                      <a:pt x="11" y="11"/>
                      <a:pt x="10" y="11"/>
                      <a:pt x="10" y="10"/>
                    </a:cubicBezTo>
                    <a:cubicBezTo>
                      <a:pt x="10" y="10"/>
                      <a:pt x="10" y="10"/>
                      <a:pt x="10" y="10"/>
                    </a:cubicBezTo>
                    <a:cubicBezTo>
                      <a:pt x="10" y="9"/>
                      <a:pt x="9" y="10"/>
                      <a:pt x="9" y="9"/>
                    </a:cubicBezTo>
                    <a:cubicBezTo>
                      <a:pt x="9" y="9"/>
                      <a:pt x="8" y="9"/>
                      <a:pt x="9" y="8"/>
                    </a:cubicBezTo>
                    <a:cubicBezTo>
                      <a:pt x="9" y="8"/>
                      <a:pt x="9" y="8"/>
                      <a:pt x="9" y="8"/>
                    </a:cubicBezTo>
                    <a:cubicBezTo>
                      <a:pt x="10" y="7"/>
                      <a:pt x="10" y="7"/>
                      <a:pt x="10" y="7"/>
                    </a:cubicBezTo>
                    <a:cubicBezTo>
                      <a:pt x="10" y="7"/>
                      <a:pt x="10" y="7"/>
                      <a:pt x="10" y="7"/>
                    </a:cubicBezTo>
                    <a:cubicBezTo>
                      <a:pt x="11" y="7"/>
                      <a:pt x="11" y="6"/>
                      <a:pt x="11" y="6"/>
                    </a:cubicBezTo>
                    <a:cubicBezTo>
                      <a:pt x="11" y="5"/>
                      <a:pt x="11" y="5"/>
                      <a:pt x="11" y="4"/>
                    </a:cubicBezTo>
                    <a:cubicBezTo>
                      <a:pt x="11" y="4"/>
                      <a:pt x="11" y="4"/>
                      <a:pt x="11" y="4"/>
                    </a:cubicBezTo>
                    <a:cubicBezTo>
                      <a:pt x="11" y="3"/>
                      <a:pt x="10" y="3"/>
                      <a:pt x="10" y="2"/>
                    </a:cubicBezTo>
                    <a:cubicBezTo>
                      <a:pt x="10" y="2"/>
                      <a:pt x="11" y="2"/>
                      <a:pt x="11" y="1"/>
                    </a:cubicBezTo>
                    <a:cubicBezTo>
                      <a:pt x="11" y="1"/>
                      <a:pt x="11" y="1"/>
                      <a:pt x="11" y="1"/>
                    </a:cubicBezTo>
                    <a:cubicBezTo>
                      <a:pt x="10" y="1"/>
                      <a:pt x="10" y="0"/>
                      <a:pt x="10" y="0"/>
                    </a:cubicBezTo>
                    <a:cubicBezTo>
                      <a:pt x="10" y="0"/>
                      <a:pt x="10" y="1"/>
                      <a:pt x="10" y="1"/>
                    </a:cubicBezTo>
                    <a:cubicBezTo>
                      <a:pt x="9" y="1"/>
                      <a:pt x="9" y="0"/>
                      <a:pt x="9" y="0"/>
                    </a:cubicBezTo>
                    <a:cubicBezTo>
                      <a:pt x="9" y="0"/>
                      <a:pt x="9" y="0"/>
                      <a:pt x="8" y="0"/>
                    </a:cubicBezTo>
                    <a:cubicBezTo>
                      <a:pt x="8" y="0"/>
                      <a:pt x="9" y="1"/>
                      <a:pt x="8" y="1"/>
                    </a:cubicBezTo>
                    <a:cubicBezTo>
                      <a:pt x="8" y="1"/>
                      <a:pt x="8" y="2"/>
                      <a:pt x="8" y="2"/>
                    </a:cubicBezTo>
                    <a:cubicBezTo>
                      <a:pt x="7" y="3"/>
                      <a:pt x="7" y="3"/>
                      <a:pt x="6" y="4"/>
                    </a:cubicBezTo>
                    <a:cubicBezTo>
                      <a:pt x="6" y="4"/>
                      <a:pt x="6" y="5"/>
                      <a:pt x="6" y="5"/>
                    </a:cubicBezTo>
                    <a:cubicBezTo>
                      <a:pt x="5" y="6"/>
                      <a:pt x="5" y="6"/>
                      <a:pt x="5" y="6"/>
                    </a:cubicBezTo>
                    <a:cubicBezTo>
                      <a:pt x="4" y="6"/>
                      <a:pt x="4" y="6"/>
                      <a:pt x="3" y="6"/>
                    </a:cubicBezTo>
                    <a:cubicBezTo>
                      <a:pt x="3" y="7"/>
                      <a:pt x="2" y="7"/>
                      <a:pt x="2" y="7"/>
                    </a:cubicBezTo>
                    <a:cubicBezTo>
                      <a:pt x="2" y="7"/>
                      <a:pt x="1" y="7"/>
                      <a:pt x="1" y="7"/>
                    </a:cubicBezTo>
                    <a:cubicBezTo>
                      <a:pt x="1" y="7"/>
                      <a:pt x="1" y="7"/>
                      <a:pt x="1" y="8"/>
                    </a:cubicBezTo>
                    <a:cubicBezTo>
                      <a:pt x="0" y="8"/>
                      <a:pt x="0" y="8"/>
                      <a:pt x="0" y="8"/>
                    </a:cubicBezTo>
                    <a:cubicBezTo>
                      <a:pt x="0" y="8"/>
                      <a:pt x="0" y="8"/>
                      <a:pt x="0" y="8"/>
                    </a:cubicBezTo>
                    <a:cubicBezTo>
                      <a:pt x="0" y="8"/>
                      <a:pt x="1" y="8"/>
                      <a:pt x="1" y="9"/>
                    </a:cubicBezTo>
                    <a:cubicBezTo>
                      <a:pt x="1" y="9"/>
                      <a:pt x="1" y="9"/>
                      <a:pt x="2"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0" name="Freeform 89"/>
              <p:cNvSpPr>
                <a:spLocks/>
              </p:cNvSpPr>
              <p:nvPr/>
            </p:nvSpPr>
            <p:spPr bwMode="auto">
              <a:xfrm>
                <a:off x="7454902" y="3032126"/>
                <a:ext cx="182563" cy="238125"/>
              </a:xfrm>
              <a:custGeom>
                <a:avLst/>
                <a:gdLst>
                  <a:gd name="T0" fmla="*/ 1 w 17"/>
                  <a:gd name="T1" fmla="*/ 10 h 22"/>
                  <a:gd name="T2" fmla="*/ 1 w 17"/>
                  <a:gd name="T3" fmla="*/ 11 h 22"/>
                  <a:gd name="T4" fmla="*/ 0 w 17"/>
                  <a:gd name="T5" fmla="*/ 13 h 22"/>
                  <a:gd name="T6" fmla="*/ 0 w 17"/>
                  <a:gd name="T7" fmla="*/ 15 h 22"/>
                  <a:gd name="T8" fmla="*/ 2 w 17"/>
                  <a:gd name="T9" fmla="*/ 16 h 22"/>
                  <a:gd name="T10" fmla="*/ 2 w 17"/>
                  <a:gd name="T11" fmla="*/ 18 h 22"/>
                  <a:gd name="T12" fmla="*/ 1 w 17"/>
                  <a:gd name="T13" fmla="*/ 21 h 22"/>
                  <a:gd name="T14" fmla="*/ 4 w 17"/>
                  <a:gd name="T15" fmla="*/ 21 h 22"/>
                  <a:gd name="T16" fmla="*/ 4 w 17"/>
                  <a:gd name="T17" fmla="*/ 18 h 22"/>
                  <a:gd name="T18" fmla="*/ 4 w 17"/>
                  <a:gd name="T19" fmla="*/ 17 h 22"/>
                  <a:gd name="T20" fmla="*/ 4 w 17"/>
                  <a:gd name="T21" fmla="*/ 15 h 22"/>
                  <a:gd name="T22" fmla="*/ 5 w 17"/>
                  <a:gd name="T23" fmla="*/ 13 h 22"/>
                  <a:gd name="T24" fmla="*/ 6 w 17"/>
                  <a:gd name="T25" fmla="*/ 14 h 22"/>
                  <a:gd name="T26" fmla="*/ 6 w 17"/>
                  <a:gd name="T27" fmla="*/ 17 h 22"/>
                  <a:gd name="T28" fmla="*/ 7 w 17"/>
                  <a:gd name="T29" fmla="*/ 17 h 22"/>
                  <a:gd name="T30" fmla="*/ 7 w 17"/>
                  <a:gd name="T31" fmla="*/ 19 h 22"/>
                  <a:gd name="T32" fmla="*/ 8 w 17"/>
                  <a:gd name="T33" fmla="*/ 18 h 22"/>
                  <a:gd name="T34" fmla="*/ 10 w 17"/>
                  <a:gd name="T35" fmla="*/ 18 h 22"/>
                  <a:gd name="T36" fmla="*/ 10 w 17"/>
                  <a:gd name="T37" fmla="*/ 16 h 22"/>
                  <a:gd name="T38" fmla="*/ 9 w 17"/>
                  <a:gd name="T39" fmla="*/ 15 h 22"/>
                  <a:gd name="T40" fmla="*/ 9 w 17"/>
                  <a:gd name="T41" fmla="*/ 14 h 22"/>
                  <a:gd name="T42" fmla="*/ 7 w 17"/>
                  <a:gd name="T43" fmla="*/ 12 h 22"/>
                  <a:gd name="T44" fmla="*/ 7 w 17"/>
                  <a:gd name="T45" fmla="*/ 11 h 22"/>
                  <a:gd name="T46" fmla="*/ 9 w 17"/>
                  <a:gd name="T47" fmla="*/ 10 h 22"/>
                  <a:gd name="T48" fmla="*/ 11 w 17"/>
                  <a:gd name="T49" fmla="*/ 8 h 22"/>
                  <a:gd name="T50" fmla="*/ 12 w 17"/>
                  <a:gd name="T51" fmla="*/ 7 h 22"/>
                  <a:gd name="T52" fmla="*/ 10 w 17"/>
                  <a:gd name="T53" fmla="*/ 7 h 22"/>
                  <a:gd name="T54" fmla="*/ 9 w 17"/>
                  <a:gd name="T55" fmla="*/ 8 h 22"/>
                  <a:gd name="T56" fmla="*/ 7 w 17"/>
                  <a:gd name="T57" fmla="*/ 8 h 22"/>
                  <a:gd name="T58" fmla="*/ 5 w 17"/>
                  <a:gd name="T59" fmla="*/ 9 h 22"/>
                  <a:gd name="T60" fmla="*/ 4 w 17"/>
                  <a:gd name="T61" fmla="*/ 7 h 22"/>
                  <a:gd name="T62" fmla="*/ 4 w 17"/>
                  <a:gd name="T63" fmla="*/ 4 h 22"/>
                  <a:gd name="T64" fmla="*/ 6 w 17"/>
                  <a:gd name="T65" fmla="*/ 5 h 22"/>
                  <a:gd name="T66" fmla="*/ 9 w 17"/>
                  <a:gd name="T67" fmla="*/ 5 h 22"/>
                  <a:gd name="T68" fmla="*/ 11 w 17"/>
                  <a:gd name="T69" fmla="*/ 5 h 22"/>
                  <a:gd name="T70" fmla="*/ 15 w 17"/>
                  <a:gd name="T71" fmla="*/ 4 h 22"/>
                  <a:gd name="T72" fmla="*/ 16 w 17"/>
                  <a:gd name="T73" fmla="*/ 2 h 22"/>
                  <a:gd name="T74" fmla="*/ 17 w 17"/>
                  <a:gd name="T75" fmla="*/ 1 h 22"/>
                  <a:gd name="T76" fmla="*/ 15 w 17"/>
                  <a:gd name="T77" fmla="*/ 1 h 22"/>
                  <a:gd name="T78" fmla="*/ 14 w 17"/>
                  <a:gd name="T79" fmla="*/ 2 h 22"/>
                  <a:gd name="T80" fmla="*/ 13 w 17"/>
                  <a:gd name="T81" fmla="*/ 3 h 22"/>
                  <a:gd name="T82" fmla="*/ 10 w 17"/>
                  <a:gd name="T83" fmla="*/ 3 h 22"/>
                  <a:gd name="T84" fmla="*/ 8 w 17"/>
                  <a:gd name="T85" fmla="*/ 2 h 22"/>
                  <a:gd name="T86" fmla="*/ 5 w 17"/>
                  <a:gd name="T87" fmla="*/ 2 h 22"/>
                  <a:gd name="T88" fmla="*/ 5 w 17"/>
                  <a:gd name="T89" fmla="*/ 3 h 22"/>
                  <a:gd name="T90" fmla="*/ 3 w 17"/>
                  <a:gd name="T91" fmla="*/ 3 h 22"/>
                  <a:gd name="T92" fmla="*/ 2 w 17"/>
                  <a:gd name="T93" fmla="*/ 6 h 22"/>
                  <a:gd name="T94" fmla="*/ 1 w 17"/>
                  <a:gd name="T9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22">
                    <a:moveTo>
                      <a:pt x="1" y="9"/>
                    </a:moveTo>
                    <a:cubicBezTo>
                      <a:pt x="1" y="9"/>
                      <a:pt x="1" y="9"/>
                      <a:pt x="1" y="10"/>
                    </a:cubicBezTo>
                    <a:cubicBezTo>
                      <a:pt x="1" y="10"/>
                      <a:pt x="1" y="10"/>
                      <a:pt x="1" y="11"/>
                    </a:cubicBezTo>
                    <a:cubicBezTo>
                      <a:pt x="1" y="11"/>
                      <a:pt x="1" y="11"/>
                      <a:pt x="1" y="11"/>
                    </a:cubicBezTo>
                    <a:cubicBezTo>
                      <a:pt x="1" y="11"/>
                      <a:pt x="1" y="11"/>
                      <a:pt x="1" y="12"/>
                    </a:cubicBezTo>
                    <a:cubicBezTo>
                      <a:pt x="1" y="12"/>
                      <a:pt x="0" y="12"/>
                      <a:pt x="0" y="13"/>
                    </a:cubicBezTo>
                    <a:cubicBezTo>
                      <a:pt x="0" y="13"/>
                      <a:pt x="0" y="14"/>
                      <a:pt x="0" y="14"/>
                    </a:cubicBezTo>
                    <a:cubicBezTo>
                      <a:pt x="0" y="15"/>
                      <a:pt x="0" y="15"/>
                      <a:pt x="0" y="15"/>
                    </a:cubicBezTo>
                    <a:cubicBezTo>
                      <a:pt x="1" y="16"/>
                      <a:pt x="1" y="15"/>
                      <a:pt x="1" y="15"/>
                    </a:cubicBezTo>
                    <a:cubicBezTo>
                      <a:pt x="2" y="15"/>
                      <a:pt x="2" y="15"/>
                      <a:pt x="2" y="16"/>
                    </a:cubicBezTo>
                    <a:cubicBezTo>
                      <a:pt x="2" y="16"/>
                      <a:pt x="2" y="16"/>
                      <a:pt x="2" y="17"/>
                    </a:cubicBezTo>
                    <a:cubicBezTo>
                      <a:pt x="2" y="17"/>
                      <a:pt x="2" y="18"/>
                      <a:pt x="2" y="18"/>
                    </a:cubicBezTo>
                    <a:cubicBezTo>
                      <a:pt x="2" y="19"/>
                      <a:pt x="2" y="19"/>
                      <a:pt x="2" y="20"/>
                    </a:cubicBezTo>
                    <a:cubicBezTo>
                      <a:pt x="2" y="20"/>
                      <a:pt x="1" y="21"/>
                      <a:pt x="1" y="21"/>
                    </a:cubicBezTo>
                    <a:cubicBezTo>
                      <a:pt x="1" y="22"/>
                      <a:pt x="2" y="22"/>
                      <a:pt x="3" y="22"/>
                    </a:cubicBezTo>
                    <a:cubicBezTo>
                      <a:pt x="3" y="22"/>
                      <a:pt x="4" y="22"/>
                      <a:pt x="4" y="21"/>
                    </a:cubicBezTo>
                    <a:cubicBezTo>
                      <a:pt x="4" y="21"/>
                      <a:pt x="4" y="20"/>
                      <a:pt x="4" y="20"/>
                    </a:cubicBezTo>
                    <a:cubicBezTo>
                      <a:pt x="4" y="19"/>
                      <a:pt x="4" y="19"/>
                      <a:pt x="4" y="18"/>
                    </a:cubicBezTo>
                    <a:cubicBezTo>
                      <a:pt x="4" y="18"/>
                      <a:pt x="4" y="18"/>
                      <a:pt x="4" y="17"/>
                    </a:cubicBezTo>
                    <a:cubicBezTo>
                      <a:pt x="4" y="17"/>
                      <a:pt x="4" y="17"/>
                      <a:pt x="4" y="17"/>
                    </a:cubicBezTo>
                    <a:cubicBezTo>
                      <a:pt x="4" y="16"/>
                      <a:pt x="4" y="16"/>
                      <a:pt x="4" y="15"/>
                    </a:cubicBezTo>
                    <a:cubicBezTo>
                      <a:pt x="4" y="15"/>
                      <a:pt x="4" y="15"/>
                      <a:pt x="4" y="15"/>
                    </a:cubicBezTo>
                    <a:cubicBezTo>
                      <a:pt x="4" y="14"/>
                      <a:pt x="4" y="14"/>
                      <a:pt x="4" y="14"/>
                    </a:cubicBezTo>
                    <a:cubicBezTo>
                      <a:pt x="4" y="13"/>
                      <a:pt x="4" y="13"/>
                      <a:pt x="5" y="13"/>
                    </a:cubicBezTo>
                    <a:cubicBezTo>
                      <a:pt x="5" y="13"/>
                      <a:pt x="5" y="13"/>
                      <a:pt x="6" y="13"/>
                    </a:cubicBezTo>
                    <a:cubicBezTo>
                      <a:pt x="6" y="13"/>
                      <a:pt x="6" y="14"/>
                      <a:pt x="6" y="14"/>
                    </a:cubicBezTo>
                    <a:cubicBezTo>
                      <a:pt x="6" y="15"/>
                      <a:pt x="5" y="15"/>
                      <a:pt x="6" y="16"/>
                    </a:cubicBezTo>
                    <a:cubicBezTo>
                      <a:pt x="6" y="16"/>
                      <a:pt x="6" y="16"/>
                      <a:pt x="6" y="17"/>
                    </a:cubicBezTo>
                    <a:cubicBezTo>
                      <a:pt x="6" y="17"/>
                      <a:pt x="7" y="16"/>
                      <a:pt x="7" y="17"/>
                    </a:cubicBezTo>
                    <a:cubicBezTo>
                      <a:pt x="7" y="17"/>
                      <a:pt x="7" y="17"/>
                      <a:pt x="7" y="17"/>
                    </a:cubicBezTo>
                    <a:cubicBezTo>
                      <a:pt x="7" y="18"/>
                      <a:pt x="7" y="18"/>
                      <a:pt x="7" y="18"/>
                    </a:cubicBezTo>
                    <a:cubicBezTo>
                      <a:pt x="6" y="18"/>
                      <a:pt x="6" y="19"/>
                      <a:pt x="7" y="19"/>
                    </a:cubicBezTo>
                    <a:cubicBezTo>
                      <a:pt x="7" y="20"/>
                      <a:pt x="8" y="20"/>
                      <a:pt x="8" y="19"/>
                    </a:cubicBezTo>
                    <a:cubicBezTo>
                      <a:pt x="8" y="19"/>
                      <a:pt x="8" y="19"/>
                      <a:pt x="8" y="18"/>
                    </a:cubicBezTo>
                    <a:cubicBezTo>
                      <a:pt x="9" y="18"/>
                      <a:pt x="9" y="18"/>
                      <a:pt x="9" y="18"/>
                    </a:cubicBezTo>
                    <a:cubicBezTo>
                      <a:pt x="9" y="18"/>
                      <a:pt x="10" y="18"/>
                      <a:pt x="10" y="18"/>
                    </a:cubicBezTo>
                    <a:cubicBezTo>
                      <a:pt x="10" y="18"/>
                      <a:pt x="11" y="18"/>
                      <a:pt x="11" y="17"/>
                    </a:cubicBezTo>
                    <a:cubicBezTo>
                      <a:pt x="10" y="17"/>
                      <a:pt x="10" y="17"/>
                      <a:pt x="10" y="16"/>
                    </a:cubicBezTo>
                    <a:cubicBezTo>
                      <a:pt x="10" y="16"/>
                      <a:pt x="9" y="16"/>
                      <a:pt x="9" y="16"/>
                    </a:cubicBezTo>
                    <a:cubicBezTo>
                      <a:pt x="9" y="15"/>
                      <a:pt x="9" y="15"/>
                      <a:pt x="9" y="15"/>
                    </a:cubicBezTo>
                    <a:cubicBezTo>
                      <a:pt x="9" y="15"/>
                      <a:pt x="10" y="15"/>
                      <a:pt x="10" y="14"/>
                    </a:cubicBezTo>
                    <a:cubicBezTo>
                      <a:pt x="10" y="14"/>
                      <a:pt x="9" y="14"/>
                      <a:pt x="9" y="14"/>
                    </a:cubicBezTo>
                    <a:cubicBezTo>
                      <a:pt x="9" y="13"/>
                      <a:pt x="9" y="13"/>
                      <a:pt x="8" y="13"/>
                    </a:cubicBezTo>
                    <a:cubicBezTo>
                      <a:pt x="8" y="12"/>
                      <a:pt x="8" y="12"/>
                      <a:pt x="7" y="12"/>
                    </a:cubicBezTo>
                    <a:cubicBezTo>
                      <a:pt x="7" y="11"/>
                      <a:pt x="7" y="11"/>
                      <a:pt x="7" y="11"/>
                    </a:cubicBezTo>
                    <a:cubicBezTo>
                      <a:pt x="7" y="11"/>
                      <a:pt x="7" y="11"/>
                      <a:pt x="7" y="11"/>
                    </a:cubicBezTo>
                    <a:cubicBezTo>
                      <a:pt x="8" y="11"/>
                      <a:pt x="8" y="11"/>
                      <a:pt x="8" y="10"/>
                    </a:cubicBezTo>
                    <a:cubicBezTo>
                      <a:pt x="8" y="10"/>
                      <a:pt x="8" y="10"/>
                      <a:pt x="9" y="10"/>
                    </a:cubicBezTo>
                    <a:cubicBezTo>
                      <a:pt x="9" y="10"/>
                      <a:pt x="10" y="10"/>
                      <a:pt x="10" y="9"/>
                    </a:cubicBezTo>
                    <a:cubicBezTo>
                      <a:pt x="10" y="9"/>
                      <a:pt x="10" y="8"/>
                      <a:pt x="11" y="8"/>
                    </a:cubicBezTo>
                    <a:cubicBezTo>
                      <a:pt x="11" y="8"/>
                      <a:pt x="12" y="9"/>
                      <a:pt x="12" y="8"/>
                    </a:cubicBezTo>
                    <a:cubicBezTo>
                      <a:pt x="12" y="8"/>
                      <a:pt x="12" y="8"/>
                      <a:pt x="12" y="7"/>
                    </a:cubicBezTo>
                    <a:cubicBezTo>
                      <a:pt x="12" y="7"/>
                      <a:pt x="12" y="7"/>
                      <a:pt x="12" y="7"/>
                    </a:cubicBezTo>
                    <a:cubicBezTo>
                      <a:pt x="11" y="6"/>
                      <a:pt x="11" y="7"/>
                      <a:pt x="10" y="7"/>
                    </a:cubicBezTo>
                    <a:cubicBezTo>
                      <a:pt x="10" y="7"/>
                      <a:pt x="9" y="7"/>
                      <a:pt x="9" y="7"/>
                    </a:cubicBezTo>
                    <a:cubicBezTo>
                      <a:pt x="9" y="7"/>
                      <a:pt x="9" y="7"/>
                      <a:pt x="9" y="8"/>
                    </a:cubicBezTo>
                    <a:cubicBezTo>
                      <a:pt x="8" y="8"/>
                      <a:pt x="8" y="8"/>
                      <a:pt x="8" y="8"/>
                    </a:cubicBezTo>
                    <a:cubicBezTo>
                      <a:pt x="7" y="8"/>
                      <a:pt x="7" y="8"/>
                      <a:pt x="7" y="8"/>
                    </a:cubicBezTo>
                    <a:cubicBezTo>
                      <a:pt x="7" y="8"/>
                      <a:pt x="7" y="8"/>
                      <a:pt x="7" y="9"/>
                    </a:cubicBezTo>
                    <a:cubicBezTo>
                      <a:pt x="6" y="9"/>
                      <a:pt x="6" y="9"/>
                      <a:pt x="5" y="9"/>
                    </a:cubicBezTo>
                    <a:cubicBezTo>
                      <a:pt x="5" y="8"/>
                      <a:pt x="5" y="8"/>
                      <a:pt x="5" y="8"/>
                    </a:cubicBezTo>
                    <a:cubicBezTo>
                      <a:pt x="5" y="7"/>
                      <a:pt x="5" y="7"/>
                      <a:pt x="4" y="7"/>
                    </a:cubicBezTo>
                    <a:cubicBezTo>
                      <a:pt x="4" y="7"/>
                      <a:pt x="4" y="6"/>
                      <a:pt x="4" y="6"/>
                    </a:cubicBezTo>
                    <a:cubicBezTo>
                      <a:pt x="4" y="5"/>
                      <a:pt x="4" y="5"/>
                      <a:pt x="4" y="4"/>
                    </a:cubicBezTo>
                    <a:cubicBezTo>
                      <a:pt x="4" y="4"/>
                      <a:pt x="5" y="4"/>
                      <a:pt x="5" y="4"/>
                    </a:cubicBezTo>
                    <a:cubicBezTo>
                      <a:pt x="6" y="4"/>
                      <a:pt x="6" y="5"/>
                      <a:pt x="6" y="5"/>
                    </a:cubicBezTo>
                    <a:cubicBezTo>
                      <a:pt x="6" y="5"/>
                      <a:pt x="7" y="5"/>
                      <a:pt x="7" y="5"/>
                    </a:cubicBezTo>
                    <a:cubicBezTo>
                      <a:pt x="8" y="5"/>
                      <a:pt x="8" y="5"/>
                      <a:pt x="9" y="5"/>
                    </a:cubicBezTo>
                    <a:cubicBezTo>
                      <a:pt x="9" y="4"/>
                      <a:pt x="10" y="4"/>
                      <a:pt x="10" y="4"/>
                    </a:cubicBezTo>
                    <a:cubicBezTo>
                      <a:pt x="10" y="4"/>
                      <a:pt x="10" y="4"/>
                      <a:pt x="11" y="5"/>
                    </a:cubicBezTo>
                    <a:cubicBezTo>
                      <a:pt x="12" y="5"/>
                      <a:pt x="12" y="4"/>
                      <a:pt x="13" y="4"/>
                    </a:cubicBezTo>
                    <a:cubicBezTo>
                      <a:pt x="14" y="4"/>
                      <a:pt x="14" y="5"/>
                      <a:pt x="15" y="4"/>
                    </a:cubicBezTo>
                    <a:cubicBezTo>
                      <a:pt x="15" y="4"/>
                      <a:pt x="15" y="4"/>
                      <a:pt x="15" y="4"/>
                    </a:cubicBezTo>
                    <a:cubicBezTo>
                      <a:pt x="16" y="3"/>
                      <a:pt x="16" y="3"/>
                      <a:pt x="16" y="2"/>
                    </a:cubicBezTo>
                    <a:cubicBezTo>
                      <a:pt x="16" y="2"/>
                      <a:pt x="16" y="2"/>
                      <a:pt x="17" y="1"/>
                    </a:cubicBezTo>
                    <a:cubicBezTo>
                      <a:pt x="17" y="1"/>
                      <a:pt x="17" y="1"/>
                      <a:pt x="17" y="1"/>
                    </a:cubicBezTo>
                    <a:cubicBezTo>
                      <a:pt x="17" y="0"/>
                      <a:pt x="16" y="0"/>
                      <a:pt x="16" y="0"/>
                    </a:cubicBezTo>
                    <a:cubicBezTo>
                      <a:pt x="15" y="0"/>
                      <a:pt x="15" y="0"/>
                      <a:pt x="15" y="1"/>
                    </a:cubicBezTo>
                    <a:cubicBezTo>
                      <a:pt x="15" y="1"/>
                      <a:pt x="15" y="1"/>
                      <a:pt x="15" y="1"/>
                    </a:cubicBezTo>
                    <a:cubicBezTo>
                      <a:pt x="15" y="2"/>
                      <a:pt x="14" y="1"/>
                      <a:pt x="14" y="2"/>
                    </a:cubicBezTo>
                    <a:cubicBezTo>
                      <a:pt x="14" y="2"/>
                      <a:pt x="14" y="2"/>
                      <a:pt x="14" y="2"/>
                    </a:cubicBezTo>
                    <a:cubicBezTo>
                      <a:pt x="14" y="3"/>
                      <a:pt x="13" y="3"/>
                      <a:pt x="13" y="3"/>
                    </a:cubicBezTo>
                    <a:cubicBezTo>
                      <a:pt x="12" y="3"/>
                      <a:pt x="12" y="3"/>
                      <a:pt x="11" y="3"/>
                    </a:cubicBezTo>
                    <a:cubicBezTo>
                      <a:pt x="11" y="3"/>
                      <a:pt x="11" y="3"/>
                      <a:pt x="10" y="3"/>
                    </a:cubicBezTo>
                    <a:cubicBezTo>
                      <a:pt x="10" y="3"/>
                      <a:pt x="10" y="2"/>
                      <a:pt x="9" y="2"/>
                    </a:cubicBezTo>
                    <a:cubicBezTo>
                      <a:pt x="9" y="2"/>
                      <a:pt x="8" y="2"/>
                      <a:pt x="8" y="2"/>
                    </a:cubicBezTo>
                    <a:cubicBezTo>
                      <a:pt x="7" y="2"/>
                      <a:pt x="7" y="2"/>
                      <a:pt x="7" y="2"/>
                    </a:cubicBezTo>
                    <a:cubicBezTo>
                      <a:pt x="6" y="2"/>
                      <a:pt x="6" y="1"/>
                      <a:pt x="5" y="2"/>
                    </a:cubicBezTo>
                    <a:cubicBezTo>
                      <a:pt x="5" y="2"/>
                      <a:pt x="5" y="2"/>
                      <a:pt x="5" y="2"/>
                    </a:cubicBezTo>
                    <a:cubicBezTo>
                      <a:pt x="5" y="2"/>
                      <a:pt x="5" y="3"/>
                      <a:pt x="5" y="3"/>
                    </a:cubicBezTo>
                    <a:cubicBezTo>
                      <a:pt x="4" y="3"/>
                      <a:pt x="4" y="3"/>
                      <a:pt x="4" y="3"/>
                    </a:cubicBezTo>
                    <a:cubicBezTo>
                      <a:pt x="3" y="3"/>
                      <a:pt x="3" y="3"/>
                      <a:pt x="3" y="3"/>
                    </a:cubicBezTo>
                    <a:cubicBezTo>
                      <a:pt x="2" y="4"/>
                      <a:pt x="2" y="4"/>
                      <a:pt x="2" y="5"/>
                    </a:cubicBezTo>
                    <a:cubicBezTo>
                      <a:pt x="2" y="6"/>
                      <a:pt x="2" y="6"/>
                      <a:pt x="2" y="6"/>
                    </a:cubicBezTo>
                    <a:cubicBezTo>
                      <a:pt x="2" y="7"/>
                      <a:pt x="2" y="7"/>
                      <a:pt x="2" y="8"/>
                    </a:cubicBezTo>
                    <a:cubicBezTo>
                      <a:pt x="2" y="8"/>
                      <a:pt x="1" y="8"/>
                      <a:pt x="1"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1" name="Freeform 90"/>
              <p:cNvSpPr>
                <a:spLocks/>
              </p:cNvSpPr>
              <p:nvPr/>
            </p:nvSpPr>
            <p:spPr bwMode="auto">
              <a:xfrm>
                <a:off x="6677027" y="2200276"/>
                <a:ext cx="227013" cy="573088"/>
              </a:xfrm>
              <a:custGeom>
                <a:avLst/>
                <a:gdLst>
                  <a:gd name="T0" fmla="*/ 4 w 21"/>
                  <a:gd name="T1" fmla="*/ 25 h 53"/>
                  <a:gd name="T2" fmla="*/ 4 w 21"/>
                  <a:gd name="T3" fmla="*/ 27 h 53"/>
                  <a:gd name="T4" fmla="*/ 5 w 21"/>
                  <a:gd name="T5" fmla="*/ 28 h 53"/>
                  <a:gd name="T6" fmla="*/ 6 w 21"/>
                  <a:gd name="T7" fmla="*/ 29 h 53"/>
                  <a:gd name="T8" fmla="*/ 7 w 21"/>
                  <a:gd name="T9" fmla="*/ 34 h 53"/>
                  <a:gd name="T10" fmla="*/ 8 w 21"/>
                  <a:gd name="T11" fmla="*/ 36 h 53"/>
                  <a:gd name="T12" fmla="*/ 12 w 21"/>
                  <a:gd name="T13" fmla="*/ 36 h 53"/>
                  <a:gd name="T14" fmla="*/ 13 w 21"/>
                  <a:gd name="T15" fmla="*/ 34 h 53"/>
                  <a:gd name="T16" fmla="*/ 15 w 21"/>
                  <a:gd name="T17" fmla="*/ 34 h 53"/>
                  <a:gd name="T18" fmla="*/ 16 w 21"/>
                  <a:gd name="T19" fmla="*/ 36 h 53"/>
                  <a:gd name="T20" fmla="*/ 17 w 21"/>
                  <a:gd name="T21" fmla="*/ 42 h 53"/>
                  <a:gd name="T22" fmla="*/ 18 w 21"/>
                  <a:gd name="T23" fmla="*/ 44 h 53"/>
                  <a:gd name="T24" fmla="*/ 18 w 21"/>
                  <a:gd name="T25" fmla="*/ 48 h 53"/>
                  <a:gd name="T26" fmla="*/ 19 w 21"/>
                  <a:gd name="T27" fmla="*/ 50 h 53"/>
                  <a:gd name="T28" fmla="*/ 19 w 21"/>
                  <a:gd name="T29" fmla="*/ 52 h 53"/>
                  <a:gd name="T30" fmla="*/ 20 w 21"/>
                  <a:gd name="T31" fmla="*/ 50 h 53"/>
                  <a:gd name="T32" fmla="*/ 21 w 21"/>
                  <a:gd name="T33" fmla="*/ 47 h 53"/>
                  <a:gd name="T34" fmla="*/ 20 w 21"/>
                  <a:gd name="T35" fmla="*/ 44 h 53"/>
                  <a:gd name="T36" fmla="*/ 19 w 21"/>
                  <a:gd name="T37" fmla="*/ 41 h 53"/>
                  <a:gd name="T38" fmla="*/ 19 w 21"/>
                  <a:gd name="T39" fmla="*/ 38 h 53"/>
                  <a:gd name="T40" fmla="*/ 18 w 21"/>
                  <a:gd name="T41" fmla="*/ 34 h 53"/>
                  <a:gd name="T42" fmla="*/ 15 w 21"/>
                  <a:gd name="T43" fmla="*/ 31 h 53"/>
                  <a:gd name="T44" fmla="*/ 15 w 21"/>
                  <a:gd name="T45" fmla="*/ 28 h 53"/>
                  <a:gd name="T46" fmla="*/ 15 w 21"/>
                  <a:gd name="T47" fmla="*/ 26 h 53"/>
                  <a:gd name="T48" fmla="*/ 17 w 21"/>
                  <a:gd name="T49" fmla="*/ 25 h 53"/>
                  <a:gd name="T50" fmla="*/ 20 w 21"/>
                  <a:gd name="T51" fmla="*/ 22 h 53"/>
                  <a:gd name="T52" fmla="*/ 20 w 21"/>
                  <a:gd name="T53" fmla="*/ 20 h 53"/>
                  <a:gd name="T54" fmla="*/ 17 w 21"/>
                  <a:gd name="T55" fmla="*/ 18 h 53"/>
                  <a:gd name="T56" fmla="*/ 16 w 21"/>
                  <a:gd name="T57" fmla="*/ 16 h 53"/>
                  <a:gd name="T58" fmla="*/ 14 w 21"/>
                  <a:gd name="T59" fmla="*/ 13 h 53"/>
                  <a:gd name="T60" fmla="*/ 12 w 21"/>
                  <a:gd name="T61" fmla="*/ 10 h 53"/>
                  <a:gd name="T62" fmla="*/ 14 w 21"/>
                  <a:gd name="T63" fmla="*/ 6 h 53"/>
                  <a:gd name="T64" fmla="*/ 11 w 21"/>
                  <a:gd name="T65" fmla="*/ 2 h 53"/>
                  <a:gd name="T66" fmla="*/ 9 w 21"/>
                  <a:gd name="T67" fmla="*/ 0 h 53"/>
                  <a:gd name="T68" fmla="*/ 7 w 21"/>
                  <a:gd name="T69" fmla="*/ 4 h 53"/>
                  <a:gd name="T70" fmla="*/ 5 w 21"/>
                  <a:gd name="T71" fmla="*/ 7 h 53"/>
                  <a:gd name="T72" fmla="*/ 5 w 21"/>
                  <a:gd name="T73" fmla="*/ 10 h 53"/>
                  <a:gd name="T74" fmla="*/ 4 w 21"/>
                  <a:gd name="T75" fmla="*/ 14 h 53"/>
                  <a:gd name="T76" fmla="*/ 3 w 21"/>
                  <a:gd name="T77" fmla="*/ 15 h 53"/>
                  <a:gd name="T78" fmla="*/ 2 w 21"/>
                  <a:gd name="T79" fmla="*/ 17 h 53"/>
                  <a:gd name="T80" fmla="*/ 1 w 21"/>
                  <a:gd name="T81" fmla="*/ 18 h 53"/>
                  <a:gd name="T82" fmla="*/ 1 w 21"/>
                  <a:gd name="T83" fmla="*/ 22 h 53"/>
                  <a:gd name="T84" fmla="*/ 0 w 21"/>
                  <a:gd name="T85"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 y="25"/>
                    </a:moveTo>
                    <a:cubicBezTo>
                      <a:pt x="2" y="25"/>
                      <a:pt x="2" y="24"/>
                      <a:pt x="2" y="24"/>
                    </a:cubicBezTo>
                    <a:cubicBezTo>
                      <a:pt x="3" y="24"/>
                      <a:pt x="4" y="24"/>
                      <a:pt x="4" y="25"/>
                    </a:cubicBezTo>
                    <a:cubicBezTo>
                      <a:pt x="4" y="26"/>
                      <a:pt x="5" y="26"/>
                      <a:pt x="4" y="26"/>
                    </a:cubicBezTo>
                    <a:cubicBezTo>
                      <a:pt x="4" y="26"/>
                      <a:pt x="4" y="26"/>
                      <a:pt x="4" y="26"/>
                    </a:cubicBezTo>
                    <a:cubicBezTo>
                      <a:pt x="4" y="27"/>
                      <a:pt x="4" y="27"/>
                      <a:pt x="4" y="27"/>
                    </a:cubicBezTo>
                    <a:cubicBezTo>
                      <a:pt x="3" y="27"/>
                      <a:pt x="4" y="27"/>
                      <a:pt x="4" y="28"/>
                    </a:cubicBezTo>
                    <a:cubicBezTo>
                      <a:pt x="4" y="28"/>
                      <a:pt x="4" y="28"/>
                      <a:pt x="4" y="28"/>
                    </a:cubicBezTo>
                    <a:cubicBezTo>
                      <a:pt x="5" y="28"/>
                      <a:pt x="5" y="28"/>
                      <a:pt x="5" y="28"/>
                    </a:cubicBezTo>
                    <a:cubicBezTo>
                      <a:pt x="5" y="27"/>
                      <a:pt x="5" y="27"/>
                      <a:pt x="5" y="27"/>
                    </a:cubicBezTo>
                    <a:cubicBezTo>
                      <a:pt x="5" y="28"/>
                      <a:pt x="5" y="28"/>
                      <a:pt x="6" y="28"/>
                    </a:cubicBezTo>
                    <a:cubicBezTo>
                      <a:pt x="6" y="28"/>
                      <a:pt x="6" y="29"/>
                      <a:pt x="6" y="29"/>
                    </a:cubicBezTo>
                    <a:cubicBezTo>
                      <a:pt x="7" y="30"/>
                      <a:pt x="7" y="30"/>
                      <a:pt x="7" y="31"/>
                    </a:cubicBezTo>
                    <a:cubicBezTo>
                      <a:pt x="7" y="31"/>
                      <a:pt x="7" y="32"/>
                      <a:pt x="8" y="32"/>
                    </a:cubicBezTo>
                    <a:cubicBezTo>
                      <a:pt x="8" y="33"/>
                      <a:pt x="7" y="33"/>
                      <a:pt x="7" y="34"/>
                    </a:cubicBezTo>
                    <a:cubicBezTo>
                      <a:pt x="7" y="35"/>
                      <a:pt x="7" y="35"/>
                      <a:pt x="7" y="36"/>
                    </a:cubicBezTo>
                    <a:cubicBezTo>
                      <a:pt x="7" y="36"/>
                      <a:pt x="7" y="36"/>
                      <a:pt x="8" y="36"/>
                    </a:cubicBezTo>
                    <a:cubicBezTo>
                      <a:pt x="8" y="36"/>
                      <a:pt x="8" y="36"/>
                      <a:pt x="8" y="36"/>
                    </a:cubicBezTo>
                    <a:cubicBezTo>
                      <a:pt x="9" y="36"/>
                      <a:pt x="9" y="36"/>
                      <a:pt x="9" y="36"/>
                    </a:cubicBezTo>
                    <a:cubicBezTo>
                      <a:pt x="10" y="36"/>
                      <a:pt x="10" y="36"/>
                      <a:pt x="11" y="36"/>
                    </a:cubicBezTo>
                    <a:cubicBezTo>
                      <a:pt x="11" y="36"/>
                      <a:pt x="11" y="36"/>
                      <a:pt x="12" y="36"/>
                    </a:cubicBezTo>
                    <a:cubicBezTo>
                      <a:pt x="12" y="35"/>
                      <a:pt x="12" y="35"/>
                      <a:pt x="12" y="35"/>
                    </a:cubicBezTo>
                    <a:cubicBezTo>
                      <a:pt x="12" y="35"/>
                      <a:pt x="13" y="35"/>
                      <a:pt x="13" y="35"/>
                    </a:cubicBezTo>
                    <a:cubicBezTo>
                      <a:pt x="13" y="35"/>
                      <a:pt x="13" y="34"/>
                      <a:pt x="13" y="34"/>
                    </a:cubicBezTo>
                    <a:cubicBezTo>
                      <a:pt x="13" y="34"/>
                      <a:pt x="13" y="33"/>
                      <a:pt x="13" y="33"/>
                    </a:cubicBezTo>
                    <a:cubicBezTo>
                      <a:pt x="13" y="33"/>
                      <a:pt x="14" y="33"/>
                      <a:pt x="14" y="33"/>
                    </a:cubicBezTo>
                    <a:cubicBezTo>
                      <a:pt x="14" y="33"/>
                      <a:pt x="14" y="33"/>
                      <a:pt x="15" y="34"/>
                    </a:cubicBezTo>
                    <a:cubicBezTo>
                      <a:pt x="15" y="34"/>
                      <a:pt x="15" y="34"/>
                      <a:pt x="15" y="35"/>
                    </a:cubicBezTo>
                    <a:cubicBezTo>
                      <a:pt x="15" y="35"/>
                      <a:pt x="15" y="35"/>
                      <a:pt x="16" y="35"/>
                    </a:cubicBezTo>
                    <a:cubicBezTo>
                      <a:pt x="16" y="36"/>
                      <a:pt x="16" y="36"/>
                      <a:pt x="16" y="36"/>
                    </a:cubicBezTo>
                    <a:cubicBezTo>
                      <a:pt x="17" y="37"/>
                      <a:pt x="16" y="38"/>
                      <a:pt x="16" y="39"/>
                    </a:cubicBezTo>
                    <a:cubicBezTo>
                      <a:pt x="17" y="39"/>
                      <a:pt x="17" y="40"/>
                      <a:pt x="17" y="40"/>
                    </a:cubicBezTo>
                    <a:cubicBezTo>
                      <a:pt x="17" y="41"/>
                      <a:pt x="17" y="41"/>
                      <a:pt x="17" y="42"/>
                    </a:cubicBezTo>
                    <a:cubicBezTo>
                      <a:pt x="17" y="42"/>
                      <a:pt x="17" y="43"/>
                      <a:pt x="17" y="43"/>
                    </a:cubicBezTo>
                    <a:cubicBezTo>
                      <a:pt x="18" y="43"/>
                      <a:pt x="18" y="43"/>
                      <a:pt x="18" y="44"/>
                    </a:cubicBezTo>
                    <a:cubicBezTo>
                      <a:pt x="18" y="44"/>
                      <a:pt x="18" y="44"/>
                      <a:pt x="18" y="44"/>
                    </a:cubicBezTo>
                    <a:cubicBezTo>
                      <a:pt x="19" y="45"/>
                      <a:pt x="18" y="45"/>
                      <a:pt x="18" y="46"/>
                    </a:cubicBezTo>
                    <a:cubicBezTo>
                      <a:pt x="18" y="46"/>
                      <a:pt x="19" y="46"/>
                      <a:pt x="19" y="47"/>
                    </a:cubicBezTo>
                    <a:cubicBezTo>
                      <a:pt x="19" y="47"/>
                      <a:pt x="18" y="48"/>
                      <a:pt x="18" y="48"/>
                    </a:cubicBezTo>
                    <a:cubicBezTo>
                      <a:pt x="19" y="49"/>
                      <a:pt x="19" y="49"/>
                      <a:pt x="19" y="49"/>
                    </a:cubicBezTo>
                    <a:cubicBezTo>
                      <a:pt x="20" y="49"/>
                      <a:pt x="20" y="50"/>
                      <a:pt x="19" y="50"/>
                    </a:cubicBezTo>
                    <a:cubicBezTo>
                      <a:pt x="19" y="50"/>
                      <a:pt x="19" y="50"/>
                      <a:pt x="19" y="50"/>
                    </a:cubicBezTo>
                    <a:cubicBezTo>
                      <a:pt x="19" y="51"/>
                      <a:pt x="19" y="51"/>
                      <a:pt x="19" y="52"/>
                    </a:cubicBezTo>
                    <a:cubicBezTo>
                      <a:pt x="19" y="52"/>
                      <a:pt x="19" y="53"/>
                      <a:pt x="19" y="53"/>
                    </a:cubicBezTo>
                    <a:cubicBezTo>
                      <a:pt x="19" y="52"/>
                      <a:pt x="19" y="52"/>
                      <a:pt x="19" y="52"/>
                    </a:cubicBezTo>
                    <a:cubicBezTo>
                      <a:pt x="19" y="52"/>
                      <a:pt x="19" y="52"/>
                      <a:pt x="19" y="51"/>
                    </a:cubicBezTo>
                    <a:cubicBezTo>
                      <a:pt x="19" y="51"/>
                      <a:pt x="19" y="51"/>
                      <a:pt x="19" y="51"/>
                    </a:cubicBezTo>
                    <a:cubicBezTo>
                      <a:pt x="20" y="50"/>
                      <a:pt x="20" y="50"/>
                      <a:pt x="20" y="50"/>
                    </a:cubicBezTo>
                    <a:cubicBezTo>
                      <a:pt x="20" y="50"/>
                      <a:pt x="21" y="50"/>
                      <a:pt x="21" y="50"/>
                    </a:cubicBezTo>
                    <a:cubicBezTo>
                      <a:pt x="21" y="49"/>
                      <a:pt x="21" y="49"/>
                      <a:pt x="21" y="49"/>
                    </a:cubicBezTo>
                    <a:cubicBezTo>
                      <a:pt x="21" y="48"/>
                      <a:pt x="21" y="48"/>
                      <a:pt x="21" y="47"/>
                    </a:cubicBezTo>
                    <a:cubicBezTo>
                      <a:pt x="21" y="47"/>
                      <a:pt x="21" y="46"/>
                      <a:pt x="21" y="46"/>
                    </a:cubicBezTo>
                    <a:cubicBezTo>
                      <a:pt x="21" y="46"/>
                      <a:pt x="21" y="45"/>
                      <a:pt x="21" y="45"/>
                    </a:cubicBezTo>
                    <a:cubicBezTo>
                      <a:pt x="20" y="45"/>
                      <a:pt x="20" y="44"/>
                      <a:pt x="20" y="44"/>
                    </a:cubicBezTo>
                    <a:cubicBezTo>
                      <a:pt x="20" y="43"/>
                      <a:pt x="20" y="43"/>
                      <a:pt x="20" y="43"/>
                    </a:cubicBezTo>
                    <a:cubicBezTo>
                      <a:pt x="20" y="42"/>
                      <a:pt x="20" y="42"/>
                      <a:pt x="20" y="41"/>
                    </a:cubicBezTo>
                    <a:cubicBezTo>
                      <a:pt x="19" y="41"/>
                      <a:pt x="19" y="41"/>
                      <a:pt x="19" y="41"/>
                    </a:cubicBezTo>
                    <a:cubicBezTo>
                      <a:pt x="18" y="41"/>
                      <a:pt x="18" y="40"/>
                      <a:pt x="18" y="40"/>
                    </a:cubicBezTo>
                    <a:cubicBezTo>
                      <a:pt x="18" y="40"/>
                      <a:pt x="18" y="40"/>
                      <a:pt x="19" y="39"/>
                    </a:cubicBezTo>
                    <a:cubicBezTo>
                      <a:pt x="19" y="39"/>
                      <a:pt x="19" y="38"/>
                      <a:pt x="19" y="38"/>
                    </a:cubicBezTo>
                    <a:cubicBezTo>
                      <a:pt x="19" y="37"/>
                      <a:pt x="19" y="37"/>
                      <a:pt x="19" y="37"/>
                    </a:cubicBezTo>
                    <a:cubicBezTo>
                      <a:pt x="19" y="36"/>
                      <a:pt x="19" y="36"/>
                      <a:pt x="19" y="36"/>
                    </a:cubicBezTo>
                    <a:cubicBezTo>
                      <a:pt x="19" y="35"/>
                      <a:pt x="18" y="35"/>
                      <a:pt x="18" y="34"/>
                    </a:cubicBezTo>
                    <a:cubicBezTo>
                      <a:pt x="18" y="34"/>
                      <a:pt x="18" y="33"/>
                      <a:pt x="17" y="33"/>
                    </a:cubicBezTo>
                    <a:cubicBezTo>
                      <a:pt x="17" y="32"/>
                      <a:pt x="17" y="32"/>
                      <a:pt x="16" y="32"/>
                    </a:cubicBezTo>
                    <a:cubicBezTo>
                      <a:pt x="16" y="31"/>
                      <a:pt x="16" y="31"/>
                      <a:pt x="15" y="31"/>
                    </a:cubicBezTo>
                    <a:cubicBezTo>
                      <a:pt x="15" y="30"/>
                      <a:pt x="15" y="30"/>
                      <a:pt x="15" y="30"/>
                    </a:cubicBezTo>
                    <a:cubicBezTo>
                      <a:pt x="14" y="29"/>
                      <a:pt x="14" y="29"/>
                      <a:pt x="14" y="29"/>
                    </a:cubicBezTo>
                    <a:cubicBezTo>
                      <a:pt x="15" y="28"/>
                      <a:pt x="15" y="28"/>
                      <a:pt x="15" y="28"/>
                    </a:cubicBezTo>
                    <a:cubicBezTo>
                      <a:pt x="15" y="28"/>
                      <a:pt x="15" y="28"/>
                      <a:pt x="15" y="27"/>
                    </a:cubicBezTo>
                    <a:cubicBezTo>
                      <a:pt x="15" y="27"/>
                      <a:pt x="15" y="27"/>
                      <a:pt x="15" y="26"/>
                    </a:cubicBezTo>
                    <a:cubicBezTo>
                      <a:pt x="15" y="26"/>
                      <a:pt x="15" y="26"/>
                      <a:pt x="15" y="26"/>
                    </a:cubicBezTo>
                    <a:cubicBezTo>
                      <a:pt x="15" y="26"/>
                      <a:pt x="15" y="25"/>
                      <a:pt x="15" y="25"/>
                    </a:cubicBezTo>
                    <a:cubicBezTo>
                      <a:pt x="16" y="25"/>
                      <a:pt x="16" y="25"/>
                      <a:pt x="17" y="25"/>
                    </a:cubicBezTo>
                    <a:cubicBezTo>
                      <a:pt x="17" y="25"/>
                      <a:pt x="17" y="25"/>
                      <a:pt x="17" y="25"/>
                    </a:cubicBezTo>
                    <a:cubicBezTo>
                      <a:pt x="18" y="25"/>
                      <a:pt x="18" y="24"/>
                      <a:pt x="18" y="24"/>
                    </a:cubicBezTo>
                    <a:cubicBezTo>
                      <a:pt x="19" y="24"/>
                      <a:pt x="19" y="24"/>
                      <a:pt x="19" y="23"/>
                    </a:cubicBezTo>
                    <a:cubicBezTo>
                      <a:pt x="20" y="23"/>
                      <a:pt x="20" y="23"/>
                      <a:pt x="20" y="22"/>
                    </a:cubicBezTo>
                    <a:cubicBezTo>
                      <a:pt x="21" y="22"/>
                      <a:pt x="21" y="22"/>
                      <a:pt x="21" y="22"/>
                    </a:cubicBezTo>
                    <a:cubicBezTo>
                      <a:pt x="21" y="21"/>
                      <a:pt x="21" y="21"/>
                      <a:pt x="21" y="21"/>
                    </a:cubicBezTo>
                    <a:cubicBezTo>
                      <a:pt x="21" y="21"/>
                      <a:pt x="20" y="21"/>
                      <a:pt x="20" y="20"/>
                    </a:cubicBezTo>
                    <a:cubicBezTo>
                      <a:pt x="19" y="20"/>
                      <a:pt x="19" y="19"/>
                      <a:pt x="19" y="19"/>
                    </a:cubicBezTo>
                    <a:cubicBezTo>
                      <a:pt x="18" y="19"/>
                      <a:pt x="18" y="19"/>
                      <a:pt x="17" y="19"/>
                    </a:cubicBezTo>
                    <a:cubicBezTo>
                      <a:pt x="17" y="18"/>
                      <a:pt x="17" y="18"/>
                      <a:pt x="17" y="18"/>
                    </a:cubicBezTo>
                    <a:cubicBezTo>
                      <a:pt x="17" y="17"/>
                      <a:pt x="18" y="17"/>
                      <a:pt x="18" y="17"/>
                    </a:cubicBezTo>
                    <a:cubicBezTo>
                      <a:pt x="18" y="16"/>
                      <a:pt x="18" y="16"/>
                      <a:pt x="17" y="16"/>
                    </a:cubicBezTo>
                    <a:cubicBezTo>
                      <a:pt x="17" y="16"/>
                      <a:pt x="17" y="16"/>
                      <a:pt x="16" y="16"/>
                    </a:cubicBezTo>
                    <a:cubicBezTo>
                      <a:pt x="16" y="15"/>
                      <a:pt x="16" y="15"/>
                      <a:pt x="16" y="14"/>
                    </a:cubicBezTo>
                    <a:cubicBezTo>
                      <a:pt x="15" y="14"/>
                      <a:pt x="16" y="13"/>
                      <a:pt x="15" y="13"/>
                    </a:cubicBezTo>
                    <a:cubicBezTo>
                      <a:pt x="15" y="12"/>
                      <a:pt x="15" y="13"/>
                      <a:pt x="14" y="13"/>
                    </a:cubicBezTo>
                    <a:cubicBezTo>
                      <a:pt x="14" y="13"/>
                      <a:pt x="13" y="13"/>
                      <a:pt x="13" y="13"/>
                    </a:cubicBezTo>
                    <a:cubicBezTo>
                      <a:pt x="12" y="13"/>
                      <a:pt x="12" y="12"/>
                      <a:pt x="12" y="12"/>
                    </a:cubicBezTo>
                    <a:cubicBezTo>
                      <a:pt x="12" y="11"/>
                      <a:pt x="11" y="11"/>
                      <a:pt x="12" y="10"/>
                    </a:cubicBezTo>
                    <a:cubicBezTo>
                      <a:pt x="12" y="10"/>
                      <a:pt x="12" y="9"/>
                      <a:pt x="13" y="9"/>
                    </a:cubicBezTo>
                    <a:cubicBezTo>
                      <a:pt x="13" y="8"/>
                      <a:pt x="14" y="8"/>
                      <a:pt x="14" y="7"/>
                    </a:cubicBezTo>
                    <a:cubicBezTo>
                      <a:pt x="14" y="7"/>
                      <a:pt x="14" y="7"/>
                      <a:pt x="14" y="6"/>
                    </a:cubicBezTo>
                    <a:cubicBezTo>
                      <a:pt x="13" y="5"/>
                      <a:pt x="14" y="5"/>
                      <a:pt x="13" y="4"/>
                    </a:cubicBezTo>
                    <a:cubicBezTo>
                      <a:pt x="13" y="4"/>
                      <a:pt x="13" y="4"/>
                      <a:pt x="13" y="3"/>
                    </a:cubicBezTo>
                    <a:cubicBezTo>
                      <a:pt x="12" y="3"/>
                      <a:pt x="12" y="2"/>
                      <a:pt x="11" y="2"/>
                    </a:cubicBezTo>
                    <a:cubicBezTo>
                      <a:pt x="11" y="1"/>
                      <a:pt x="11" y="1"/>
                      <a:pt x="10" y="1"/>
                    </a:cubicBezTo>
                    <a:cubicBezTo>
                      <a:pt x="10" y="0"/>
                      <a:pt x="10" y="0"/>
                      <a:pt x="10" y="0"/>
                    </a:cubicBezTo>
                    <a:cubicBezTo>
                      <a:pt x="9" y="0"/>
                      <a:pt x="9" y="0"/>
                      <a:pt x="9" y="0"/>
                    </a:cubicBezTo>
                    <a:cubicBezTo>
                      <a:pt x="9" y="1"/>
                      <a:pt x="10" y="1"/>
                      <a:pt x="10" y="2"/>
                    </a:cubicBezTo>
                    <a:cubicBezTo>
                      <a:pt x="9" y="3"/>
                      <a:pt x="9" y="3"/>
                      <a:pt x="8" y="3"/>
                    </a:cubicBezTo>
                    <a:cubicBezTo>
                      <a:pt x="8" y="4"/>
                      <a:pt x="7" y="4"/>
                      <a:pt x="7" y="4"/>
                    </a:cubicBezTo>
                    <a:cubicBezTo>
                      <a:pt x="7" y="5"/>
                      <a:pt x="6" y="4"/>
                      <a:pt x="6" y="5"/>
                    </a:cubicBezTo>
                    <a:cubicBezTo>
                      <a:pt x="5" y="5"/>
                      <a:pt x="5" y="6"/>
                      <a:pt x="5" y="6"/>
                    </a:cubicBezTo>
                    <a:cubicBezTo>
                      <a:pt x="5" y="7"/>
                      <a:pt x="5" y="7"/>
                      <a:pt x="5" y="7"/>
                    </a:cubicBezTo>
                    <a:cubicBezTo>
                      <a:pt x="5" y="8"/>
                      <a:pt x="5" y="8"/>
                      <a:pt x="5" y="8"/>
                    </a:cubicBezTo>
                    <a:cubicBezTo>
                      <a:pt x="5" y="9"/>
                      <a:pt x="5" y="9"/>
                      <a:pt x="4" y="9"/>
                    </a:cubicBezTo>
                    <a:cubicBezTo>
                      <a:pt x="4" y="9"/>
                      <a:pt x="5" y="10"/>
                      <a:pt x="5" y="10"/>
                    </a:cubicBezTo>
                    <a:cubicBezTo>
                      <a:pt x="5" y="11"/>
                      <a:pt x="5" y="11"/>
                      <a:pt x="5" y="11"/>
                    </a:cubicBezTo>
                    <a:cubicBezTo>
                      <a:pt x="5" y="12"/>
                      <a:pt x="5" y="12"/>
                      <a:pt x="4" y="12"/>
                    </a:cubicBezTo>
                    <a:cubicBezTo>
                      <a:pt x="4" y="13"/>
                      <a:pt x="5" y="13"/>
                      <a:pt x="4" y="14"/>
                    </a:cubicBezTo>
                    <a:cubicBezTo>
                      <a:pt x="4" y="14"/>
                      <a:pt x="4" y="13"/>
                      <a:pt x="3" y="13"/>
                    </a:cubicBezTo>
                    <a:cubicBezTo>
                      <a:pt x="3" y="13"/>
                      <a:pt x="3" y="13"/>
                      <a:pt x="3" y="13"/>
                    </a:cubicBezTo>
                    <a:cubicBezTo>
                      <a:pt x="2" y="13"/>
                      <a:pt x="2" y="14"/>
                      <a:pt x="3" y="15"/>
                    </a:cubicBezTo>
                    <a:cubicBezTo>
                      <a:pt x="3" y="15"/>
                      <a:pt x="3" y="15"/>
                      <a:pt x="3" y="16"/>
                    </a:cubicBezTo>
                    <a:cubicBezTo>
                      <a:pt x="3" y="16"/>
                      <a:pt x="2" y="16"/>
                      <a:pt x="2" y="16"/>
                    </a:cubicBezTo>
                    <a:cubicBezTo>
                      <a:pt x="2" y="17"/>
                      <a:pt x="2" y="17"/>
                      <a:pt x="2" y="17"/>
                    </a:cubicBezTo>
                    <a:cubicBezTo>
                      <a:pt x="2" y="17"/>
                      <a:pt x="3" y="17"/>
                      <a:pt x="3" y="18"/>
                    </a:cubicBezTo>
                    <a:cubicBezTo>
                      <a:pt x="3" y="18"/>
                      <a:pt x="2" y="18"/>
                      <a:pt x="2" y="18"/>
                    </a:cubicBezTo>
                    <a:cubicBezTo>
                      <a:pt x="2" y="19"/>
                      <a:pt x="2" y="18"/>
                      <a:pt x="1" y="18"/>
                    </a:cubicBezTo>
                    <a:cubicBezTo>
                      <a:pt x="1" y="19"/>
                      <a:pt x="1" y="19"/>
                      <a:pt x="1" y="19"/>
                    </a:cubicBezTo>
                    <a:cubicBezTo>
                      <a:pt x="1" y="19"/>
                      <a:pt x="1" y="20"/>
                      <a:pt x="1" y="20"/>
                    </a:cubicBezTo>
                    <a:cubicBezTo>
                      <a:pt x="1" y="21"/>
                      <a:pt x="1" y="21"/>
                      <a:pt x="1" y="22"/>
                    </a:cubicBezTo>
                    <a:cubicBezTo>
                      <a:pt x="0" y="22"/>
                      <a:pt x="0" y="23"/>
                      <a:pt x="0" y="23"/>
                    </a:cubicBezTo>
                    <a:cubicBezTo>
                      <a:pt x="0" y="23"/>
                      <a:pt x="0" y="23"/>
                      <a:pt x="0" y="23"/>
                    </a:cubicBezTo>
                    <a:cubicBezTo>
                      <a:pt x="0" y="24"/>
                      <a:pt x="0" y="24"/>
                      <a:pt x="0" y="24"/>
                    </a:cubicBezTo>
                    <a:cubicBezTo>
                      <a:pt x="1" y="24"/>
                      <a:pt x="1" y="25"/>
                      <a:pt x="1" y="2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2" name="Freeform 91"/>
              <p:cNvSpPr>
                <a:spLocks/>
              </p:cNvSpPr>
              <p:nvPr/>
            </p:nvSpPr>
            <p:spPr bwMode="auto">
              <a:xfrm>
                <a:off x="6816727" y="3000376"/>
                <a:ext cx="22225" cy="11113"/>
              </a:xfrm>
              <a:custGeom>
                <a:avLst/>
                <a:gdLst>
                  <a:gd name="T0" fmla="*/ 1 w 2"/>
                  <a:gd name="T1" fmla="*/ 0 h 1"/>
                  <a:gd name="T2" fmla="*/ 0 w 2"/>
                  <a:gd name="T3" fmla="*/ 0 h 1"/>
                  <a:gd name="T4" fmla="*/ 0 w 2"/>
                  <a:gd name="T5" fmla="*/ 1 h 1"/>
                  <a:gd name="T6" fmla="*/ 1 w 2"/>
                  <a:gd name="T7" fmla="*/ 1 h 1"/>
                  <a:gd name="T8" fmla="*/ 1 w 2"/>
                  <a:gd name="T9" fmla="*/ 1 h 1"/>
                  <a:gd name="T10" fmla="*/ 2 w 2"/>
                  <a:gd name="T11" fmla="*/ 1 h 1"/>
                  <a:gd name="T12" fmla="*/ 2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0" y="0"/>
                      <a:pt x="0" y="0"/>
                      <a:pt x="0" y="0"/>
                    </a:cubicBezTo>
                    <a:cubicBezTo>
                      <a:pt x="0" y="0"/>
                      <a:pt x="0" y="0"/>
                      <a:pt x="0" y="1"/>
                    </a:cubicBezTo>
                    <a:cubicBezTo>
                      <a:pt x="0" y="1"/>
                      <a:pt x="0" y="1"/>
                      <a:pt x="1" y="1"/>
                    </a:cubicBezTo>
                    <a:cubicBezTo>
                      <a:pt x="1" y="1"/>
                      <a:pt x="1" y="1"/>
                      <a:pt x="1" y="1"/>
                    </a:cubicBezTo>
                    <a:cubicBezTo>
                      <a:pt x="2" y="1"/>
                      <a:pt x="2" y="1"/>
                      <a:pt x="2" y="1"/>
                    </a:cubicBezTo>
                    <a:cubicBezTo>
                      <a:pt x="2" y="1"/>
                      <a:pt x="2" y="0"/>
                      <a:pt x="2" y="0"/>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3" name="Freeform 92"/>
              <p:cNvSpPr>
                <a:spLocks/>
              </p:cNvSpPr>
              <p:nvPr/>
            </p:nvSpPr>
            <p:spPr bwMode="auto">
              <a:xfrm>
                <a:off x="6807202" y="2903539"/>
                <a:ext cx="301625" cy="366713"/>
              </a:xfrm>
              <a:custGeom>
                <a:avLst/>
                <a:gdLst>
                  <a:gd name="T0" fmla="*/ 8 w 28"/>
                  <a:gd name="T1" fmla="*/ 5 h 34"/>
                  <a:gd name="T2" fmla="*/ 7 w 28"/>
                  <a:gd name="T3" fmla="*/ 3 h 34"/>
                  <a:gd name="T4" fmla="*/ 6 w 28"/>
                  <a:gd name="T5" fmla="*/ 2 h 34"/>
                  <a:gd name="T6" fmla="*/ 2 w 28"/>
                  <a:gd name="T7" fmla="*/ 2 h 34"/>
                  <a:gd name="T8" fmla="*/ 0 w 28"/>
                  <a:gd name="T9" fmla="*/ 1 h 34"/>
                  <a:gd name="T10" fmla="*/ 0 w 28"/>
                  <a:gd name="T11" fmla="*/ 2 h 34"/>
                  <a:gd name="T12" fmla="*/ 2 w 28"/>
                  <a:gd name="T13" fmla="*/ 5 h 34"/>
                  <a:gd name="T14" fmla="*/ 3 w 28"/>
                  <a:gd name="T15" fmla="*/ 6 h 34"/>
                  <a:gd name="T16" fmla="*/ 5 w 28"/>
                  <a:gd name="T17" fmla="*/ 7 h 34"/>
                  <a:gd name="T18" fmla="*/ 6 w 28"/>
                  <a:gd name="T19" fmla="*/ 8 h 34"/>
                  <a:gd name="T20" fmla="*/ 6 w 28"/>
                  <a:gd name="T21" fmla="*/ 10 h 34"/>
                  <a:gd name="T22" fmla="*/ 7 w 28"/>
                  <a:gd name="T23" fmla="*/ 12 h 34"/>
                  <a:gd name="T24" fmla="*/ 9 w 28"/>
                  <a:gd name="T25" fmla="*/ 12 h 34"/>
                  <a:gd name="T26" fmla="*/ 10 w 28"/>
                  <a:gd name="T27" fmla="*/ 16 h 34"/>
                  <a:gd name="T28" fmla="*/ 11 w 28"/>
                  <a:gd name="T29" fmla="*/ 17 h 34"/>
                  <a:gd name="T30" fmla="*/ 12 w 28"/>
                  <a:gd name="T31" fmla="*/ 18 h 34"/>
                  <a:gd name="T32" fmla="*/ 13 w 28"/>
                  <a:gd name="T33" fmla="*/ 20 h 34"/>
                  <a:gd name="T34" fmla="*/ 14 w 28"/>
                  <a:gd name="T35" fmla="*/ 22 h 34"/>
                  <a:gd name="T36" fmla="*/ 15 w 28"/>
                  <a:gd name="T37" fmla="*/ 24 h 34"/>
                  <a:gd name="T38" fmla="*/ 16 w 28"/>
                  <a:gd name="T39" fmla="*/ 25 h 34"/>
                  <a:gd name="T40" fmla="*/ 17 w 28"/>
                  <a:gd name="T41" fmla="*/ 28 h 34"/>
                  <a:gd name="T42" fmla="*/ 18 w 28"/>
                  <a:gd name="T43" fmla="*/ 29 h 34"/>
                  <a:gd name="T44" fmla="*/ 20 w 28"/>
                  <a:gd name="T45" fmla="*/ 30 h 34"/>
                  <a:gd name="T46" fmla="*/ 22 w 28"/>
                  <a:gd name="T47" fmla="*/ 33 h 34"/>
                  <a:gd name="T48" fmla="*/ 24 w 28"/>
                  <a:gd name="T49" fmla="*/ 34 h 34"/>
                  <a:gd name="T50" fmla="*/ 25 w 28"/>
                  <a:gd name="T51" fmla="*/ 33 h 34"/>
                  <a:gd name="T52" fmla="*/ 27 w 28"/>
                  <a:gd name="T53" fmla="*/ 33 h 34"/>
                  <a:gd name="T54" fmla="*/ 27 w 28"/>
                  <a:gd name="T55" fmla="*/ 30 h 34"/>
                  <a:gd name="T56" fmla="*/ 28 w 28"/>
                  <a:gd name="T57" fmla="*/ 27 h 34"/>
                  <a:gd name="T58" fmla="*/ 27 w 28"/>
                  <a:gd name="T59" fmla="*/ 26 h 34"/>
                  <a:gd name="T60" fmla="*/ 26 w 28"/>
                  <a:gd name="T61" fmla="*/ 24 h 34"/>
                  <a:gd name="T62" fmla="*/ 25 w 28"/>
                  <a:gd name="T63" fmla="*/ 23 h 34"/>
                  <a:gd name="T64" fmla="*/ 23 w 28"/>
                  <a:gd name="T65" fmla="*/ 22 h 34"/>
                  <a:gd name="T66" fmla="*/ 23 w 28"/>
                  <a:gd name="T67" fmla="*/ 20 h 34"/>
                  <a:gd name="T68" fmla="*/ 21 w 28"/>
                  <a:gd name="T69" fmla="*/ 18 h 34"/>
                  <a:gd name="T70" fmla="*/ 22 w 28"/>
                  <a:gd name="T71" fmla="*/ 17 h 34"/>
                  <a:gd name="T72" fmla="*/ 20 w 28"/>
                  <a:gd name="T73" fmla="*/ 15 h 34"/>
                  <a:gd name="T74" fmla="*/ 20 w 28"/>
                  <a:gd name="T75" fmla="*/ 15 h 34"/>
                  <a:gd name="T76" fmla="*/ 18 w 28"/>
                  <a:gd name="T77" fmla="*/ 13 h 34"/>
                  <a:gd name="T78" fmla="*/ 17 w 28"/>
                  <a:gd name="T79" fmla="*/ 12 h 34"/>
                  <a:gd name="T80" fmla="*/ 16 w 28"/>
                  <a:gd name="T81" fmla="*/ 11 h 34"/>
                  <a:gd name="T82" fmla="*/ 15 w 28"/>
                  <a:gd name="T83" fmla="*/ 11 h 34"/>
                  <a:gd name="T84" fmla="*/ 13 w 28"/>
                  <a:gd name="T85" fmla="*/ 10 h 34"/>
                  <a:gd name="T86" fmla="*/ 11 w 28"/>
                  <a:gd name="T87" fmla="*/ 8 h 34"/>
                  <a:gd name="T88" fmla="*/ 10 w 28"/>
                  <a:gd name="T89" fmla="*/ 7 h 34"/>
                  <a:gd name="T90" fmla="*/ 9 w 28"/>
                  <a:gd name="T9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34">
                    <a:moveTo>
                      <a:pt x="9" y="6"/>
                    </a:moveTo>
                    <a:cubicBezTo>
                      <a:pt x="8" y="6"/>
                      <a:pt x="8" y="5"/>
                      <a:pt x="8" y="5"/>
                    </a:cubicBezTo>
                    <a:cubicBezTo>
                      <a:pt x="8" y="5"/>
                      <a:pt x="8" y="5"/>
                      <a:pt x="7" y="4"/>
                    </a:cubicBezTo>
                    <a:cubicBezTo>
                      <a:pt x="7" y="4"/>
                      <a:pt x="7" y="4"/>
                      <a:pt x="7" y="3"/>
                    </a:cubicBezTo>
                    <a:cubicBezTo>
                      <a:pt x="7" y="3"/>
                      <a:pt x="7" y="3"/>
                      <a:pt x="6" y="3"/>
                    </a:cubicBezTo>
                    <a:cubicBezTo>
                      <a:pt x="6" y="3"/>
                      <a:pt x="6" y="2"/>
                      <a:pt x="6" y="2"/>
                    </a:cubicBezTo>
                    <a:cubicBezTo>
                      <a:pt x="5" y="1"/>
                      <a:pt x="5" y="2"/>
                      <a:pt x="4" y="2"/>
                    </a:cubicBezTo>
                    <a:cubicBezTo>
                      <a:pt x="3" y="2"/>
                      <a:pt x="3" y="2"/>
                      <a:pt x="2" y="2"/>
                    </a:cubicBezTo>
                    <a:cubicBezTo>
                      <a:pt x="2" y="2"/>
                      <a:pt x="2" y="1"/>
                      <a:pt x="1" y="1"/>
                    </a:cubicBezTo>
                    <a:cubicBezTo>
                      <a:pt x="1" y="1"/>
                      <a:pt x="1" y="0"/>
                      <a:pt x="0" y="1"/>
                    </a:cubicBezTo>
                    <a:cubicBezTo>
                      <a:pt x="0" y="1"/>
                      <a:pt x="0" y="1"/>
                      <a:pt x="0" y="1"/>
                    </a:cubicBezTo>
                    <a:cubicBezTo>
                      <a:pt x="0" y="2"/>
                      <a:pt x="0" y="2"/>
                      <a:pt x="0" y="2"/>
                    </a:cubicBezTo>
                    <a:cubicBezTo>
                      <a:pt x="0" y="3"/>
                      <a:pt x="0" y="3"/>
                      <a:pt x="1" y="4"/>
                    </a:cubicBezTo>
                    <a:cubicBezTo>
                      <a:pt x="1" y="4"/>
                      <a:pt x="1" y="4"/>
                      <a:pt x="2" y="5"/>
                    </a:cubicBezTo>
                    <a:cubicBezTo>
                      <a:pt x="2" y="5"/>
                      <a:pt x="2" y="5"/>
                      <a:pt x="2" y="6"/>
                    </a:cubicBezTo>
                    <a:cubicBezTo>
                      <a:pt x="3" y="6"/>
                      <a:pt x="3" y="6"/>
                      <a:pt x="3" y="6"/>
                    </a:cubicBezTo>
                    <a:cubicBezTo>
                      <a:pt x="4" y="6"/>
                      <a:pt x="4" y="6"/>
                      <a:pt x="4" y="6"/>
                    </a:cubicBezTo>
                    <a:cubicBezTo>
                      <a:pt x="4" y="7"/>
                      <a:pt x="5" y="7"/>
                      <a:pt x="5" y="7"/>
                    </a:cubicBezTo>
                    <a:cubicBezTo>
                      <a:pt x="5" y="7"/>
                      <a:pt x="5" y="8"/>
                      <a:pt x="5" y="8"/>
                    </a:cubicBezTo>
                    <a:cubicBezTo>
                      <a:pt x="5" y="8"/>
                      <a:pt x="6" y="8"/>
                      <a:pt x="6" y="8"/>
                    </a:cubicBezTo>
                    <a:cubicBezTo>
                      <a:pt x="6" y="9"/>
                      <a:pt x="6" y="9"/>
                      <a:pt x="6" y="9"/>
                    </a:cubicBezTo>
                    <a:cubicBezTo>
                      <a:pt x="6" y="10"/>
                      <a:pt x="6" y="10"/>
                      <a:pt x="6" y="10"/>
                    </a:cubicBezTo>
                    <a:cubicBezTo>
                      <a:pt x="6" y="11"/>
                      <a:pt x="6" y="11"/>
                      <a:pt x="7" y="11"/>
                    </a:cubicBezTo>
                    <a:cubicBezTo>
                      <a:pt x="7" y="11"/>
                      <a:pt x="7" y="11"/>
                      <a:pt x="7" y="12"/>
                    </a:cubicBezTo>
                    <a:cubicBezTo>
                      <a:pt x="8" y="12"/>
                      <a:pt x="8" y="12"/>
                      <a:pt x="8" y="12"/>
                    </a:cubicBezTo>
                    <a:cubicBezTo>
                      <a:pt x="9" y="12"/>
                      <a:pt x="9" y="12"/>
                      <a:pt x="9" y="12"/>
                    </a:cubicBezTo>
                    <a:cubicBezTo>
                      <a:pt x="9" y="13"/>
                      <a:pt x="9" y="14"/>
                      <a:pt x="9" y="14"/>
                    </a:cubicBezTo>
                    <a:cubicBezTo>
                      <a:pt x="10" y="15"/>
                      <a:pt x="10" y="15"/>
                      <a:pt x="10" y="16"/>
                    </a:cubicBezTo>
                    <a:cubicBezTo>
                      <a:pt x="10" y="16"/>
                      <a:pt x="10" y="17"/>
                      <a:pt x="10" y="17"/>
                    </a:cubicBezTo>
                    <a:cubicBezTo>
                      <a:pt x="10" y="17"/>
                      <a:pt x="10" y="17"/>
                      <a:pt x="11" y="17"/>
                    </a:cubicBezTo>
                    <a:cubicBezTo>
                      <a:pt x="11" y="17"/>
                      <a:pt x="11" y="17"/>
                      <a:pt x="11" y="17"/>
                    </a:cubicBezTo>
                    <a:cubicBezTo>
                      <a:pt x="12" y="18"/>
                      <a:pt x="12" y="18"/>
                      <a:pt x="12" y="18"/>
                    </a:cubicBezTo>
                    <a:cubicBezTo>
                      <a:pt x="12" y="19"/>
                      <a:pt x="13" y="19"/>
                      <a:pt x="13" y="19"/>
                    </a:cubicBezTo>
                    <a:cubicBezTo>
                      <a:pt x="13" y="19"/>
                      <a:pt x="13" y="20"/>
                      <a:pt x="13" y="20"/>
                    </a:cubicBezTo>
                    <a:cubicBezTo>
                      <a:pt x="13" y="20"/>
                      <a:pt x="13" y="21"/>
                      <a:pt x="13" y="21"/>
                    </a:cubicBezTo>
                    <a:cubicBezTo>
                      <a:pt x="13" y="21"/>
                      <a:pt x="14" y="22"/>
                      <a:pt x="14" y="22"/>
                    </a:cubicBezTo>
                    <a:cubicBezTo>
                      <a:pt x="14" y="22"/>
                      <a:pt x="14" y="22"/>
                      <a:pt x="14" y="23"/>
                    </a:cubicBezTo>
                    <a:cubicBezTo>
                      <a:pt x="14" y="23"/>
                      <a:pt x="14" y="23"/>
                      <a:pt x="15" y="24"/>
                    </a:cubicBezTo>
                    <a:cubicBezTo>
                      <a:pt x="15" y="24"/>
                      <a:pt x="15" y="24"/>
                      <a:pt x="15" y="25"/>
                    </a:cubicBezTo>
                    <a:cubicBezTo>
                      <a:pt x="15" y="25"/>
                      <a:pt x="16" y="25"/>
                      <a:pt x="16" y="25"/>
                    </a:cubicBezTo>
                    <a:cubicBezTo>
                      <a:pt x="16" y="26"/>
                      <a:pt x="16" y="26"/>
                      <a:pt x="16" y="27"/>
                    </a:cubicBezTo>
                    <a:cubicBezTo>
                      <a:pt x="17" y="27"/>
                      <a:pt x="17" y="27"/>
                      <a:pt x="17" y="28"/>
                    </a:cubicBezTo>
                    <a:cubicBezTo>
                      <a:pt x="17" y="28"/>
                      <a:pt x="18" y="28"/>
                      <a:pt x="18" y="28"/>
                    </a:cubicBezTo>
                    <a:cubicBezTo>
                      <a:pt x="18" y="29"/>
                      <a:pt x="18" y="29"/>
                      <a:pt x="18" y="29"/>
                    </a:cubicBezTo>
                    <a:cubicBezTo>
                      <a:pt x="19" y="30"/>
                      <a:pt x="19" y="30"/>
                      <a:pt x="19" y="30"/>
                    </a:cubicBezTo>
                    <a:cubicBezTo>
                      <a:pt x="20" y="30"/>
                      <a:pt x="20" y="30"/>
                      <a:pt x="20" y="30"/>
                    </a:cubicBezTo>
                    <a:cubicBezTo>
                      <a:pt x="21" y="31"/>
                      <a:pt x="21" y="31"/>
                      <a:pt x="21" y="32"/>
                    </a:cubicBezTo>
                    <a:cubicBezTo>
                      <a:pt x="22" y="32"/>
                      <a:pt x="22" y="32"/>
                      <a:pt x="22" y="33"/>
                    </a:cubicBezTo>
                    <a:cubicBezTo>
                      <a:pt x="23" y="33"/>
                      <a:pt x="22" y="33"/>
                      <a:pt x="23" y="33"/>
                    </a:cubicBezTo>
                    <a:cubicBezTo>
                      <a:pt x="23" y="34"/>
                      <a:pt x="23" y="34"/>
                      <a:pt x="24" y="34"/>
                    </a:cubicBezTo>
                    <a:cubicBezTo>
                      <a:pt x="24" y="34"/>
                      <a:pt x="24" y="34"/>
                      <a:pt x="24" y="34"/>
                    </a:cubicBezTo>
                    <a:cubicBezTo>
                      <a:pt x="25" y="34"/>
                      <a:pt x="25" y="33"/>
                      <a:pt x="25" y="33"/>
                    </a:cubicBezTo>
                    <a:cubicBezTo>
                      <a:pt x="26" y="34"/>
                      <a:pt x="26" y="34"/>
                      <a:pt x="26" y="34"/>
                    </a:cubicBezTo>
                    <a:cubicBezTo>
                      <a:pt x="27" y="34"/>
                      <a:pt x="27" y="33"/>
                      <a:pt x="27" y="33"/>
                    </a:cubicBezTo>
                    <a:cubicBezTo>
                      <a:pt x="27" y="32"/>
                      <a:pt x="27" y="32"/>
                      <a:pt x="27" y="32"/>
                    </a:cubicBezTo>
                    <a:cubicBezTo>
                      <a:pt x="27" y="31"/>
                      <a:pt x="27" y="30"/>
                      <a:pt x="27" y="30"/>
                    </a:cubicBezTo>
                    <a:cubicBezTo>
                      <a:pt x="27" y="29"/>
                      <a:pt x="27" y="29"/>
                      <a:pt x="27" y="28"/>
                    </a:cubicBezTo>
                    <a:cubicBezTo>
                      <a:pt x="27" y="28"/>
                      <a:pt x="27" y="28"/>
                      <a:pt x="28" y="27"/>
                    </a:cubicBezTo>
                    <a:cubicBezTo>
                      <a:pt x="28" y="27"/>
                      <a:pt x="28" y="27"/>
                      <a:pt x="28" y="27"/>
                    </a:cubicBezTo>
                    <a:cubicBezTo>
                      <a:pt x="28" y="26"/>
                      <a:pt x="28" y="26"/>
                      <a:pt x="27" y="26"/>
                    </a:cubicBezTo>
                    <a:cubicBezTo>
                      <a:pt x="27" y="25"/>
                      <a:pt x="27" y="25"/>
                      <a:pt x="27" y="25"/>
                    </a:cubicBezTo>
                    <a:cubicBezTo>
                      <a:pt x="26" y="25"/>
                      <a:pt x="26" y="24"/>
                      <a:pt x="26" y="24"/>
                    </a:cubicBezTo>
                    <a:cubicBezTo>
                      <a:pt x="26" y="24"/>
                      <a:pt x="25" y="24"/>
                      <a:pt x="25" y="24"/>
                    </a:cubicBezTo>
                    <a:cubicBezTo>
                      <a:pt x="25" y="24"/>
                      <a:pt x="25" y="23"/>
                      <a:pt x="25" y="23"/>
                    </a:cubicBezTo>
                    <a:cubicBezTo>
                      <a:pt x="24" y="23"/>
                      <a:pt x="24" y="23"/>
                      <a:pt x="24" y="22"/>
                    </a:cubicBezTo>
                    <a:cubicBezTo>
                      <a:pt x="24" y="22"/>
                      <a:pt x="23" y="22"/>
                      <a:pt x="23" y="22"/>
                    </a:cubicBezTo>
                    <a:cubicBezTo>
                      <a:pt x="23" y="21"/>
                      <a:pt x="23" y="21"/>
                      <a:pt x="23" y="20"/>
                    </a:cubicBezTo>
                    <a:cubicBezTo>
                      <a:pt x="23" y="20"/>
                      <a:pt x="23" y="20"/>
                      <a:pt x="23" y="20"/>
                    </a:cubicBezTo>
                    <a:cubicBezTo>
                      <a:pt x="22" y="19"/>
                      <a:pt x="22" y="20"/>
                      <a:pt x="22" y="20"/>
                    </a:cubicBezTo>
                    <a:cubicBezTo>
                      <a:pt x="21" y="19"/>
                      <a:pt x="21" y="19"/>
                      <a:pt x="21" y="18"/>
                    </a:cubicBezTo>
                    <a:cubicBezTo>
                      <a:pt x="21" y="18"/>
                      <a:pt x="21" y="18"/>
                      <a:pt x="22" y="17"/>
                    </a:cubicBezTo>
                    <a:cubicBezTo>
                      <a:pt x="22" y="17"/>
                      <a:pt x="22" y="17"/>
                      <a:pt x="22" y="17"/>
                    </a:cubicBezTo>
                    <a:cubicBezTo>
                      <a:pt x="22" y="16"/>
                      <a:pt x="22" y="16"/>
                      <a:pt x="21" y="16"/>
                    </a:cubicBezTo>
                    <a:cubicBezTo>
                      <a:pt x="21" y="15"/>
                      <a:pt x="21" y="15"/>
                      <a:pt x="20" y="15"/>
                    </a:cubicBezTo>
                    <a:cubicBezTo>
                      <a:pt x="20" y="15"/>
                      <a:pt x="20" y="16"/>
                      <a:pt x="20" y="15"/>
                    </a:cubicBezTo>
                    <a:cubicBezTo>
                      <a:pt x="19" y="15"/>
                      <a:pt x="20" y="15"/>
                      <a:pt x="20" y="15"/>
                    </a:cubicBezTo>
                    <a:cubicBezTo>
                      <a:pt x="20" y="14"/>
                      <a:pt x="20" y="14"/>
                      <a:pt x="19" y="13"/>
                    </a:cubicBezTo>
                    <a:cubicBezTo>
                      <a:pt x="19" y="13"/>
                      <a:pt x="19" y="13"/>
                      <a:pt x="18" y="13"/>
                    </a:cubicBezTo>
                    <a:cubicBezTo>
                      <a:pt x="18" y="13"/>
                      <a:pt x="18" y="13"/>
                      <a:pt x="17" y="13"/>
                    </a:cubicBezTo>
                    <a:cubicBezTo>
                      <a:pt x="17" y="13"/>
                      <a:pt x="17" y="13"/>
                      <a:pt x="17" y="12"/>
                    </a:cubicBezTo>
                    <a:cubicBezTo>
                      <a:pt x="17" y="12"/>
                      <a:pt x="17" y="12"/>
                      <a:pt x="17" y="11"/>
                    </a:cubicBezTo>
                    <a:cubicBezTo>
                      <a:pt x="17" y="11"/>
                      <a:pt x="17" y="11"/>
                      <a:pt x="16" y="11"/>
                    </a:cubicBezTo>
                    <a:cubicBezTo>
                      <a:pt x="16" y="11"/>
                      <a:pt x="16" y="12"/>
                      <a:pt x="16" y="12"/>
                    </a:cubicBezTo>
                    <a:cubicBezTo>
                      <a:pt x="15" y="12"/>
                      <a:pt x="15" y="11"/>
                      <a:pt x="15" y="11"/>
                    </a:cubicBezTo>
                    <a:cubicBezTo>
                      <a:pt x="15" y="11"/>
                      <a:pt x="15" y="10"/>
                      <a:pt x="14" y="10"/>
                    </a:cubicBezTo>
                    <a:cubicBezTo>
                      <a:pt x="14" y="10"/>
                      <a:pt x="14" y="10"/>
                      <a:pt x="13" y="10"/>
                    </a:cubicBezTo>
                    <a:cubicBezTo>
                      <a:pt x="13" y="10"/>
                      <a:pt x="13" y="10"/>
                      <a:pt x="12" y="9"/>
                    </a:cubicBezTo>
                    <a:cubicBezTo>
                      <a:pt x="12" y="9"/>
                      <a:pt x="12" y="9"/>
                      <a:pt x="11" y="8"/>
                    </a:cubicBezTo>
                    <a:cubicBezTo>
                      <a:pt x="11" y="8"/>
                      <a:pt x="11" y="8"/>
                      <a:pt x="11" y="8"/>
                    </a:cubicBezTo>
                    <a:cubicBezTo>
                      <a:pt x="11" y="7"/>
                      <a:pt x="10" y="7"/>
                      <a:pt x="10" y="7"/>
                    </a:cubicBezTo>
                    <a:cubicBezTo>
                      <a:pt x="10" y="7"/>
                      <a:pt x="10" y="6"/>
                      <a:pt x="10" y="6"/>
                    </a:cubicBezTo>
                    <a:cubicBezTo>
                      <a:pt x="10" y="6"/>
                      <a:pt x="9" y="6"/>
                      <a:pt x="9"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4" name="Freeform 93"/>
              <p:cNvSpPr>
                <a:spLocks/>
              </p:cNvSpPr>
              <p:nvPr/>
            </p:nvSpPr>
            <p:spPr bwMode="auto">
              <a:xfrm>
                <a:off x="6881814" y="3097214"/>
                <a:ext cx="22225" cy="11113"/>
              </a:xfrm>
              <a:custGeom>
                <a:avLst/>
                <a:gdLst>
                  <a:gd name="T0" fmla="*/ 1 w 2"/>
                  <a:gd name="T1" fmla="*/ 0 h 1"/>
                  <a:gd name="T2" fmla="*/ 1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1" y="0"/>
                    </a:cubicBezTo>
                    <a:cubicBezTo>
                      <a:pt x="1" y="1"/>
                      <a:pt x="1" y="1"/>
                      <a:pt x="1" y="1"/>
                    </a:cubicBezTo>
                    <a:cubicBezTo>
                      <a:pt x="2" y="1"/>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5" name="Freeform 94"/>
              <p:cNvSpPr>
                <a:spLocks/>
              </p:cNvSpPr>
              <p:nvPr/>
            </p:nvSpPr>
            <p:spPr bwMode="auto">
              <a:xfrm>
                <a:off x="7065964" y="3086101"/>
                <a:ext cx="11113" cy="22225"/>
              </a:xfrm>
              <a:custGeom>
                <a:avLst/>
                <a:gdLst>
                  <a:gd name="T0" fmla="*/ 1 w 1"/>
                  <a:gd name="T1" fmla="*/ 1 h 2"/>
                  <a:gd name="T2" fmla="*/ 1 w 1"/>
                  <a:gd name="T3" fmla="*/ 1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0" y="0"/>
                      <a:pt x="0" y="0"/>
                    </a:cubicBezTo>
                    <a:cubicBezTo>
                      <a:pt x="0" y="1"/>
                      <a:pt x="0" y="1"/>
                      <a:pt x="0" y="1"/>
                    </a:cubicBezTo>
                    <a:cubicBezTo>
                      <a:pt x="0" y="1"/>
                      <a:pt x="0" y="2"/>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6" name="Freeform 95"/>
              <p:cNvSpPr>
                <a:spLocks/>
              </p:cNvSpPr>
              <p:nvPr/>
            </p:nvSpPr>
            <p:spPr bwMode="auto">
              <a:xfrm>
                <a:off x="7185027" y="2946401"/>
                <a:ext cx="279400" cy="269875"/>
              </a:xfrm>
              <a:custGeom>
                <a:avLst/>
                <a:gdLst>
                  <a:gd name="T0" fmla="*/ 0 w 26"/>
                  <a:gd name="T1" fmla="*/ 13 h 25"/>
                  <a:gd name="T2" fmla="*/ 0 w 26"/>
                  <a:gd name="T3" fmla="*/ 14 h 25"/>
                  <a:gd name="T4" fmla="*/ 1 w 26"/>
                  <a:gd name="T5" fmla="*/ 15 h 25"/>
                  <a:gd name="T6" fmla="*/ 3 w 26"/>
                  <a:gd name="T7" fmla="*/ 17 h 25"/>
                  <a:gd name="T8" fmla="*/ 3 w 26"/>
                  <a:gd name="T9" fmla="*/ 18 h 25"/>
                  <a:gd name="T10" fmla="*/ 3 w 26"/>
                  <a:gd name="T11" fmla="*/ 20 h 25"/>
                  <a:gd name="T12" fmla="*/ 4 w 26"/>
                  <a:gd name="T13" fmla="*/ 21 h 25"/>
                  <a:gd name="T14" fmla="*/ 4 w 26"/>
                  <a:gd name="T15" fmla="*/ 22 h 25"/>
                  <a:gd name="T16" fmla="*/ 6 w 26"/>
                  <a:gd name="T17" fmla="*/ 22 h 25"/>
                  <a:gd name="T18" fmla="*/ 7 w 26"/>
                  <a:gd name="T19" fmla="*/ 22 h 25"/>
                  <a:gd name="T20" fmla="*/ 8 w 26"/>
                  <a:gd name="T21" fmla="*/ 23 h 25"/>
                  <a:gd name="T22" fmla="*/ 9 w 26"/>
                  <a:gd name="T23" fmla="*/ 23 h 25"/>
                  <a:gd name="T24" fmla="*/ 11 w 26"/>
                  <a:gd name="T25" fmla="*/ 22 h 25"/>
                  <a:gd name="T26" fmla="*/ 13 w 26"/>
                  <a:gd name="T27" fmla="*/ 23 h 25"/>
                  <a:gd name="T28" fmla="*/ 14 w 26"/>
                  <a:gd name="T29" fmla="*/ 24 h 25"/>
                  <a:gd name="T30" fmla="*/ 15 w 26"/>
                  <a:gd name="T31" fmla="*/ 25 h 25"/>
                  <a:gd name="T32" fmla="*/ 17 w 26"/>
                  <a:gd name="T33" fmla="*/ 24 h 25"/>
                  <a:gd name="T34" fmla="*/ 19 w 26"/>
                  <a:gd name="T35" fmla="*/ 21 h 25"/>
                  <a:gd name="T36" fmla="*/ 19 w 26"/>
                  <a:gd name="T37" fmla="*/ 19 h 25"/>
                  <a:gd name="T38" fmla="*/ 20 w 26"/>
                  <a:gd name="T39" fmla="*/ 17 h 25"/>
                  <a:gd name="T40" fmla="*/ 22 w 26"/>
                  <a:gd name="T41" fmla="*/ 16 h 25"/>
                  <a:gd name="T42" fmla="*/ 22 w 26"/>
                  <a:gd name="T43" fmla="*/ 13 h 25"/>
                  <a:gd name="T44" fmla="*/ 22 w 26"/>
                  <a:gd name="T45" fmla="*/ 12 h 25"/>
                  <a:gd name="T46" fmla="*/ 24 w 26"/>
                  <a:gd name="T47" fmla="*/ 11 h 25"/>
                  <a:gd name="T48" fmla="*/ 26 w 26"/>
                  <a:gd name="T49" fmla="*/ 11 h 25"/>
                  <a:gd name="T50" fmla="*/ 25 w 26"/>
                  <a:gd name="T51" fmla="*/ 9 h 25"/>
                  <a:gd name="T52" fmla="*/ 23 w 26"/>
                  <a:gd name="T53" fmla="*/ 8 h 25"/>
                  <a:gd name="T54" fmla="*/ 23 w 26"/>
                  <a:gd name="T55" fmla="*/ 6 h 25"/>
                  <a:gd name="T56" fmla="*/ 22 w 26"/>
                  <a:gd name="T57" fmla="*/ 5 h 25"/>
                  <a:gd name="T58" fmla="*/ 22 w 26"/>
                  <a:gd name="T59" fmla="*/ 3 h 25"/>
                  <a:gd name="T60" fmla="*/ 23 w 26"/>
                  <a:gd name="T61" fmla="*/ 1 h 25"/>
                  <a:gd name="T62" fmla="*/ 22 w 26"/>
                  <a:gd name="T63" fmla="*/ 1 h 25"/>
                  <a:gd name="T64" fmla="*/ 20 w 26"/>
                  <a:gd name="T65" fmla="*/ 0 h 25"/>
                  <a:gd name="T66" fmla="*/ 17 w 26"/>
                  <a:gd name="T67" fmla="*/ 1 h 25"/>
                  <a:gd name="T68" fmla="*/ 17 w 26"/>
                  <a:gd name="T69" fmla="*/ 4 h 25"/>
                  <a:gd name="T70" fmla="*/ 15 w 26"/>
                  <a:gd name="T71" fmla="*/ 6 h 25"/>
                  <a:gd name="T72" fmla="*/ 15 w 26"/>
                  <a:gd name="T73" fmla="*/ 8 h 25"/>
                  <a:gd name="T74" fmla="*/ 13 w 26"/>
                  <a:gd name="T75" fmla="*/ 8 h 25"/>
                  <a:gd name="T76" fmla="*/ 11 w 26"/>
                  <a:gd name="T77" fmla="*/ 9 h 25"/>
                  <a:gd name="T78" fmla="*/ 9 w 26"/>
                  <a:gd name="T79" fmla="*/ 8 h 25"/>
                  <a:gd name="T80" fmla="*/ 7 w 26"/>
                  <a:gd name="T81" fmla="*/ 10 h 25"/>
                  <a:gd name="T82" fmla="*/ 5 w 26"/>
                  <a:gd name="T83" fmla="*/ 9 h 25"/>
                  <a:gd name="T84" fmla="*/ 3 w 26"/>
                  <a:gd name="T85" fmla="*/ 9 h 25"/>
                  <a:gd name="T86" fmla="*/ 2 w 26"/>
                  <a:gd name="T87" fmla="*/ 8 h 25"/>
                  <a:gd name="T88" fmla="*/ 1 w 26"/>
                  <a:gd name="T89" fmla="*/ 8 h 25"/>
                  <a:gd name="T90" fmla="*/ 0 w 26"/>
                  <a:gd name="T91" fmla="*/ 9 h 25"/>
                  <a:gd name="T92" fmla="*/ 0 w 26"/>
                  <a:gd name="T9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25">
                    <a:moveTo>
                      <a:pt x="0" y="13"/>
                    </a:moveTo>
                    <a:cubicBezTo>
                      <a:pt x="0" y="13"/>
                      <a:pt x="0" y="13"/>
                      <a:pt x="0" y="13"/>
                    </a:cubicBezTo>
                    <a:cubicBezTo>
                      <a:pt x="1" y="13"/>
                      <a:pt x="1" y="13"/>
                      <a:pt x="1" y="13"/>
                    </a:cubicBezTo>
                    <a:cubicBezTo>
                      <a:pt x="1" y="14"/>
                      <a:pt x="0" y="14"/>
                      <a:pt x="0" y="14"/>
                    </a:cubicBezTo>
                    <a:cubicBezTo>
                      <a:pt x="0" y="14"/>
                      <a:pt x="1" y="14"/>
                      <a:pt x="1" y="15"/>
                    </a:cubicBezTo>
                    <a:cubicBezTo>
                      <a:pt x="1" y="15"/>
                      <a:pt x="1" y="15"/>
                      <a:pt x="1" y="15"/>
                    </a:cubicBezTo>
                    <a:cubicBezTo>
                      <a:pt x="2" y="16"/>
                      <a:pt x="2" y="16"/>
                      <a:pt x="2" y="16"/>
                    </a:cubicBezTo>
                    <a:cubicBezTo>
                      <a:pt x="2" y="16"/>
                      <a:pt x="2" y="16"/>
                      <a:pt x="3" y="17"/>
                    </a:cubicBezTo>
                    <a:cubicBezTo>
                      <a:pt x="3" y="17"/>
                      <a:pt x="2" y="17"/>
                      <a:pt x="2" y="17"/>
                    </a:cubicBezTo>
                    <a:cubicBezTo>
                      <a:pt x="3" y="18"/>
                      <a:pt x="3" y="18"/>
                      <a:pt x="3" y="18"/>
                    </a:cubicBezTo>
                    <a:cubicBezTo>
                      <a:pt x="3" y="19"/>
                      <a:pt x="3" y="19"/>
                      <a:pt x="3" y="19"/>
                    </a:cubicBezTo>
                    <a:cubicBezTo>
                      <a:pt x="3" y="19"/>
                      <a:pt x="3" y="20"/>
                      <a:pt x="3" y="20"/>
                    </a:cubicBezTo>
                    <a:cubicBezTo>
                      <a:pt x="3" y="20"/>
                      <a:pt x="3" y="20"/>
                      <a:pt x="3" y="20"/>
                    </a:cubicBezTo>
                    <a:cubicBezTo>
                      <a:pt x="3" y="21"/>
                      <a:pt x="4" y="21"/>
                      <a:pt x="4" y="21"/>
                    </a:cubicBezTo>
                    <a:cubicBezTo>
                      <a:pt x="4" y="21"/>
                      <a:pt x="3" y="22"/>
                      <a:pt x="3" y="22"/>
                    </a:cubicBezTo>
                    <a:cubicBezTo>
                      <a:pt x="4" y="22"/>
                      <a:pt x="4" y="22"/>
                      <a:pt x="4" y="22"/>
                    </a:cubicBezTo>
                    <a:cubicBezTo>
                      <a:pt x="5" y="22"/>
                      <a:pt x="5" y="22"/>
                      <a:pt x="5" y="22"/>
                    </a:cubicBezTo>
                    <a:cubicBezTo>
                      <a:pt x="5" y="22"/>
                      <a:pt x="6" y="22"/>
                      <a:pt x="6" y="22"/>
                    </a:cubicBezTo>
                    <a:cubicBezTo>
                      <a:pt x="6" y="22"/>
                      <a:pt x="6" y="22"/>
                      <a:pt x="7" y="22"/>
                    </a:cubicBezTo>
                    <a:cubicBezTo>
                      <a:pt x="7" y="22"/>
                      <a:pt x="7" y="22"/>
                      <a:pt x="7" y="22"/>
                    </a:cubicBezTo>
                    <a:cubicBezTo>
                      <a:pt x="7" y="22"/>
                      <a:pt x="7" y="22"/>
                      <a:pt x="7" y="23"/>
                    </a:cubicBezTo>
                    <a:cubicBezTo>
                      <a:pt x="7" y="23"/>
                      <a:pt x="7" y="23"/>
                      <a:pt x="8" y="23"/>
                    </a:cubicBezTo>
                    <a:cubicBezTo>
                      <a:pt x="8" y="23"/>
                      <a:pt x="8" y="23"/>
                      <a:pt x="9" y="23"/>
                    </a:cubicBezTo>
                    <a:cubicBezTo>
                      <a:pt x="9" y="23"/>
                      <a:pt x="9" y="23"/>
                      <a:pt x="9" y="23"/>
                    </a:cubicBezTo>
                    <a:cubicBezTo>
                      <a:pt x="10" y="23"/>
                      <a:pt x="10" y="23"/>
                      <a:pt x="10" y="22"/>
                    </a:cubicBezTo>
                    <a:cubicBezTo>
                      <a:pt x="10" y="22"/>
                      <a:pt x="11" y="22"/>
                      <a:pt x="11" y="22"/>
                    </a:cubicBezTo>
                    <a:cubicBezTo>
                      <a:pt x="11" y="22"/>
                      <a:pt x="11" y="23"/>
                      <a:pt x="12" y="23"/>
                    </a:cubicBezTo>
                    <a:cubicBezTo>
                      <a:pt x="12" y="23"/>
                      <a:pt x="12" y="23"/>
                      <a:pt x="13" y="23"/>
                    </a:cubicBezTo>
                    <a:cubicBezTo>
                      <a:pt x="13" y="23"/>
                      <a:pt x="13" y="23"/>
                      <a:pt x="14" y="23"/>
                    </a:cubicBezTo>
                    <a:cubicBezTo>
                      <a:pt x="14" y="23"/>
                      <a:pt x="14" y="24"/>
                      <a:pt x="14" y="24"/>
                    </a:cubicBezTo>
                    <a:cubicBezTo>
                      <a:pt x="14" y="25"/>
                      <a:pt x="14" y="25"/>
                      <a:pt x="15" y="25"/>
                    </a:cubicBezTo>
                    <a:cubicBezTo>
                      <a:pt x="15" y="25"/>
                      <a:pt x="15" y="25"/>
                      <a:pt x="15" y="25"/>
                    </a:cubicBezTo>
                    <a:cubicBezTo>
                      <a:pt x="16" y="25"/>
                      <a:pt x="16" y="25"/>
                      <a:pt x="17" y="24"/>
                    </a:cubicBezTo>
                    <a:cubicBezTo>
                      <a:pt x="17" y="24"/>
                      <a:pt x="17" y="24"/>
                      <a:pt x="17" y="24"/>
                    </a:cubicBezTo>
                    <a:cubicBezTo>
                      <a:pt x="18" y="23"/>
                      <a:pt x="18" y="23"/>
                      <a:pt x="18" y="22"/>
                    </a:cubicBezTo>
                    <a:cubicBezTo>
                      <a:pt x="19" y="22"/>
                      <a:pt x="19" y="22"/>
                      <a:pt x="19" y="21"/>
                    </a:cubicBezTo>
                    <a:cubicBezTo>
                      <a:pt x="19" y="21"/>
                      <a:pt x="19" y="21"/>
                      <a:pt x="19" y="20"/>
                    </a:cubicBezTo>
                    <a:cubicBezTo>
                      <a:pt x="19" y="20"/>
                      <a:pt x="19" y="20"/>
                      <a:pt x="19" y="19"/>
                    </a:cubicBezTo>
                    <a:cubicBezTo>
                      <a:pt x="19" y="19"/>
                      <a:pt x="19" y="19"/>
                      <a:pt x="19" y="18"/>
                    </a:cubicBezTo>
                    <a:cubicBezTo>
                      <a:pt x="20" y="18"/>
                      <a:pt x="20" y="18"/>
                      <a:pt x="20" y="17"/>
                    </a:cubicBezTo>
                    <a:cubicBezTo>
                      <a:pt x="21" y="17"/>
                      <a:pt x="21" y="17"/>
                      <a:pt x="21" y="16"/>
                    </a:cubicBezTo>
                    <a:cubicBezTo>
                      <a:pt x="22" y="16"/>
                      <a:pt x="22" y="16"/>
                      <a:pt x="22" y="16"/>
                    </a:cubicBezTo>
                    <a:cubicBezTo>
                      <a:pt x="22" y="15"/>
                      <a:pt x="22" y="15"/>
                      <a:pt x="22" y="14"/>
                    </a:cubicBezTo>
                    <a:cubicBezTo>
                      <a:pt x="22" y="14"/>
                      <a:pt x="22" y="13"/>
                      <a:pt x="22" y="13"/>
                    </a:cubicBezTo>
                    <a:cubicBezTo>
                      <a:pt x="22" y="13"/>
                      <a:pt x="22" y="13"/>
                      <a:pt x="22" y="13"/>
                    </a:cubicBezTo>
                    <a:cubicBezTo>
                      <a:pt x="22" y="12"/>
                      <a:pt x="22" y="12"/>
                      <a:pt x="22" y="12"/>
                    </a:cubicBezTo>
                    <a:cubicBezTo>
                      <a:pt x="22" y="11"/>
                      <a:pt x="23" y="11"/>
                      <a:pt x="23" y="11"/>
                    </a:cubicBezTo>
                    <a:cubicBezTo>
                      <a:pt x="23" y="11"/>
                      <a:pt x="24" y="11"/>
                      <a:pt x="24" y="11"/>
                    </a:cubicBezTo>
                    <a:cubicBezTo>
                      <a:pt x="24" y="11"/>
                      <a:pt x="25" y="11"/>
                      <a:pt x="25" y="11"/>
                    </a:cubicBezTo>
                    <a:cubicBezTo>
                      <a:pt x="25" y="11"/>
                      <a:pt x="26" y="11"/>
                      <a:pt x="26" y="11"/>
                    </a:cubicBezTo>
                    <a:cubicBezTo>
                      <a:pt x="26" y="11"/>
                      <a:pt x="26" y="10"/>
                      <a:pt x="26" y="10"/>
                    </a:cubicBezTo>
                    <a:cubicBezTo>
                      <a:pt x="26" y="10"/>
                      <a:pt x="25" y="10"/>
                      <a:pt x="25" y="9"/>
                    </a:cubicBezTo>
                    <a:cubicBezTo>
                      <a:pt x="25" y="9"/>
                      <a:pt x="25" y="9"/>
                      <a:pt x="24" y="9"/>
                    </a:cubicBezTo>
                    <a:cubicBezTo>
                      <a:pt x="24" y="8"/>
                      <a:pt x="24" y="9"/>
                      <a:pt x="23" y="8"/>
                    </a:cubicBezTo>
                    <a:cubicBezTo>
                      <a:pt x="23" y="8"/>
                      <a:pt x="24" y="8"/>
                      <a:pt x="24" y="7"/>
                    </a:cubicBezTo>
                    <a:cubicBezTo>
                      <a:pt x="24" y="7"/>
                      <a:pt x="24" y="7"/>
                      <a:pt x="23" y="6"/>
                    </a:cubicBezTo>
                    <a:cubicBezTo>
                      <a:pt x="23" y="6"/>
                      <a:pt x="23" y="6"/>
                      <a:pt x="23" y="5"/>
                    </a:cubicBezTo>
                    <a:cubicBezTo>
                      <a:pt x="23" y="5"/>
                      <a:pt x="22" y="5"/>
                      <a:pt x="22" y="5"/>
                    </a:cubicBezTo>
                    <a:cubicBezTo>
                      <a:pt x="22" y="5"/>
                      <a:pt x="22" y="4"/>
                      <a:pt x="22" y="4"/>
                    </a:cubicBezTo>
                    <a:cubicBezTo>
                      <a:pt x="22" y="4"/>
                      <a:pt x="22" y="3"/>
                      <a:pt x="22" y="3"/>
                    </a:cubicBezTo>
                    <a:cubicBezTo>
                      <a:pt x="22" y="2"/>
                      <a:pt x="22" y="2"/>
                      <a:pt x="22" y="2"/>
                    </a:cubicBezTo>
                    <a:cubicBezTo>
                      <a:pt x="23" y="1"/>
                      <a:pt x="23" y="1"/>
                      <a:pt x="23" y="1"/>
                    </a:cubicBezTo>
                    <a:cubicBezTo>
                      <a:pt x="23" y="1"/>
                      <a:pt x="23" y="1"/>
                      <a:pt x="23" y="1"/>
                    </a:cubicBezTo>
                    <a:cubicBezTo>
                      <a:pt x="23" y="1"/>
                      <a:pt x="23" y="1"/>
                      <a:pt x="22" y="1"/>
                    </a:cubicBezTo>
                    <a:cubicBezTo>
                      <a:pt x="22" y="1"/>
                      <a:pt x="21" y="1"/>
                      <a:pt x="21" y="1"/>
                    </a:cubicBezTo>
                    <a:cubicBezTo>
                      <a:pt x="20" y="0"/>
                      <a:pt x="20" y="0"/>
                      <a:pt x="20" y="0"/>
                    </a:cubicBezTo>
                    <a:cubicBezTo>
                      <a:pt x="19" y="0"/>
                      <a:pt x="19" y="0"/>
                      <a:pt x="19" y="1"/>
                    </a:cubicBezTo>
                    <a:cubicBezTo>
                      <a:pt x="18" y="1"/>
                      <a:pt x="18" y="0"/>
                      <a:pt x="17" y="1"/>
                    </a:cubicBezTo>
                    <a:cubicBezTo>
                      <a:pt x="17" y="1"/>
                      <a:pt x="17" y="2"/>
                      <a:pt x="17" y="2"/>
                    </a:cubicBezTo>
                    <a:cubicBezTo>
                      <a:pt x="16" y="3"/>
                      <a:pt x="17" y="3"/>
                      <a:pt x="17" y="4"/>
                    </a:cubicBezTo>
                    <a:cubicBezTo>
                      <a:pt x="16" y="4"/>
                      <a:pt x="16" y="4"/>
                      <a:pt x="16" y="4"/>
                    </a:cubicBezTo>
                    <a:cubicBezTo>
                      <a:pt x="15" y="4"/>
                      <a:pt x="16" y="5"/>
                      <a:pt x="15" y="6"/>
                    </a:cubicBezTo>
                    <a:cubicBezTo>
                      <a:pt x="15" y="6"/>
                      <a:pt x="15" y="6"/>
                      <a:pt x="15" y="7"/>
                    </a:cubicBezTo>
                    <a:cubicBezTo>
                      <a:pt x="14" y="7"/>
                      <a:pt x="15" y="7"/>
                      <a:pt x="15" y="8"/>
                    </a:cubicBezTo>
                    <a:cubicBezTo>
                      <a:pt x="15" y="8"/>
                      <a:pt x="14" y="8"/>
                      <a:pt x="14" y="8"/>
                    </a:cubicBezTo>
                    <a:cubicBezTo>
                      <a:pt x="14" y="8"/>
                      <a:pt x="13" y="8"/>
                      <a:pt x="13" y="8"/>
                    </a:cubicBezTo>
                    <a:cubicBezTo>
                      <a:pt x="13" y="8"/>
                      <a:pt x="13" y="9"/>
                      <a:pt x="12" y="9"/>
                    </a:cubicBezTo>
                    <a:cubicBezTo>
                      <a:pt x="12" y="9"/>
                      <a:pt x="11" y="9"/>
                      <a:pt x="11" y="9"/>
                    </a:cubicBezTo>
                    <a:cubicBezTo>
                      <a:pt x="10" y="9"/>
                      <a:pt x="10" y="8"/>
                      <a:pt x="10" y="8"/>
                    </a:cubicBezTo>
                    <a:cubicBezTo>
                      <a:pt x="9" y="8"/>
                      <a:pt x="9" y="8"/>
                      <a:pt x="9" y="8"/>
                    </a:cubicBezTo>
                    <a:cubicBezTo>
                      <a:pt x="8" y="8"/>
                      <a:pt x="8" y="9"/>
                      <a:pt x="8" y="9"/>
                    </a:cubicBezTo>
                    <a:cubicBezTo>
                      <a:pt x="8" y="10"/>
                      <a:pt x="8" y="10"/>
                      <a:pt x="7" y="10"/>
                    </a:cubicBezTo>
                    <a:cubicBezTo>
                      <a:pt x="7" y="10"/>
                      <a:pt x="7" y="10"/>
                      <a:pt x="6" y="10"/>
                    </a:cubicBezTo>
                    <a:cubicBezTo>
                      <a:pt x="6" y="9"/>
                      <a:pt x="6" y="9"/>
                      <a:pt x="5" y="9"/>
                    </a:cubicBezTo>
                    <a:cubicBezTo>
                      <a:pt x="5" y="9"/>
                      <a:pt x="4" y="10"/>
                      <a:pt x="4" y="10"/>
                    </a:cubicBezTo>
                    <a:cubicBezTo>
                      <a:pt x="3" y="10"/>
                      <a:pt x="3" y="10"/>
                      <a:pt x="3" y="9"/>
                    </a:cubicBezTo>
                    <a:cubicBezTo>
                      <a:pt x="2" y="9"/>
                      <a:pt x="2" y="9"/>
                      <a:pt x="2" y="8"/>
                    </a:cubicBezTo>
                    <a:cubicBezTo>
                      <a:pt x="2" y="8"/>
                      <a:pt x="2" y="8"/>
                      <a:pt x="2" y="8"/>
                    </a:cubicBezTo>
                    <a:cubicBezTo>
                      <a:pt x="1" y="7"/>
                      <a:pt x="1" y="7"/>
                      <a:pt x="1" y="7"/>
                    </a:cubicBezTo>
                    <a:cubicBezTo>
                      <a:pt x="1" y="8"/>
                      <a:pt x="1" y="8"/>
                      <a:pt x="1" y="8"/>
                    </a:cubicBezTo>
                    <a:cubicBezTo>
                      <a:pt x="1" y="8"/>
                      <a:pt x="1" y="8"/>
                      <a:pt x="0" y="8"/>
                    </a:cubicBezTo>
                    <a:cubicBezTo>
                      <a:pt x="0" y="9"/>
                      <a:pt x="0" y="9"/>
                      <a:pt x="0" y="9"/>
                    </a:cubicBezTo>
                    <a:cubicBezTo>
                      <a:pt x="0" y="10"/>
                      <a:pt x="0" y="10"/>
                      <a:pt x="0" y="11"/>
                    </a:cubicBezTo>
                    <a:cubicBezTo>
                      <a:pt x="0" y="11"/>
                      <a:pt x="0" y="11"/>
                      <a:pt x="0" y="12"/>
                    </a:cubicBezTo>
                    <a:cubicBezTo>
                      <a:pt x="0" y="12"/>
                      <a:pt x="0" y="12"/>
                      <a:pt x="0" y="1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7" name="Freeform 96"/>
              <p:cNvSpPr>
                <a:spLocks/>
              </p:cNvSpPr>
              <p:nvPr/>
            </p:nvSpPr>
            <p:spPr bwMode="auto">
              <a:xfrm>
                <a:off x="2530477" y="2740026"/>
                <a:ext cx="22225" cy="33338"/>
              </a:xfrm>
              <a:custGeom>
                <a:avLst/>
                <a:gdLst>
                  <a:gd name="T0" fmla="*/ 1 w 2"/>
                  <a:gd name="T1" fmla="*/ 3 h 3"/>
                  <a:gd name="T2" fmla="*/ 2 w 2"/>
                  <a:gd name="T3" fmla="*/ 3 h 3"/>
                  <a:gd name="T4" fmla="*/ 2 w 2"/>
                  <a:gd name="T5" fmla="*/ 2 h 3"/>
                  <a:gd name="T6" fmla="*/ 2 w 2"/>
                  <a:gd name="T7" fmla="*/ 1 h 3"/>
                  <a:gd name="T8" fmla="*/ 2 w 2"/>
                  <a:gd name="T9" fmla="*/ 0 h 3"/>
                  <a:gd name="T10" fmla="*/ 1 w 2"/>
                  <a:gd name="T11" fmla="*/ 0 h 3"/>
                  <a:gd name="T12" fmla="*/ 1 w 2"/>
                  <a:gd name="T13" fmla="*/ 1 h 3"/>
                  <a:gd name="T14" fmla="*/ 1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3"/>
                    </a:cubicBezTo>
                    <a:cubicBezTo>
                      <a:pt x="2" y="2"/>
                      <a:pt x="2" y="2"/>
                      <a:pt x="2" y="2"/>
                    </a:cubicBezTo>
                    <a:cubicBezTo>
                      <a:pt x="2" y="2"/>
                      <a:pt x="2" y="2"/>
                      <a:pt x="2" y="1"/>
                    </a:cubicBezTo>
                    <a:cubicBezTo>
                      <a:pt x="2" y="1"/>
                      <a:pt x="2" y="1"/>
                      <a:pt x="2" y="0"/>
                    </a:cubicBezTo>
                    <a:cubicBezTo>
                      <a:pt x="2" y="0"/>
                      <a:pt x="2" y="0"/>
                      <a:pt x="1" y="0"/>
                    </a:cubicBezTo>
                    <a:cubicBezTo>
                      <a:pt x="1" y="1"/>
                      <a:pt x="1" y="1"/>
                      <a:pt x="1" y="1"/>
                    </a:cubicBezTo>
                    <a:cubicBezTo>
                      <a:pt x="1" y="1"/>
                      <a:pt x="1" y="1"/>
                      <a:pt x="1" y="2"/>
                    </a:cubicBezTo>
                    <a:cubicBezTo>
                      <a:pt x="1" y="2"/>
                      <a:pt x="0" y="2"/>
                      <a:pt x="0" y="2"/>
                    </a:cubicBezTo>
                    <a:cubicBezTo>
                      <a:pt x="0"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8" name="Freeform 97"/>
              <p:cNvSpPr>
                <a:spLocks/>
              </p:cNvSpPr>
              <p:nvPr/>
            </p:nvSpPr>
            <p:spPr bwMode="auto">
              <a:xfrm>
                <a:off x="2098677" y="2503489"/>
                <a:ext cx="53975" cy="31750"/>
              </a:xfrm>
              <a:custGeom>
                <a:avLst/>
                <a:gdLst>
                  <a:gd name="T0" fmla="*/ 5 w 5"/>
                  <a:gd name="T1" fmla="*/ 1 h 3"/>
                  <a:gd name="T2" fmla="*/ 4 w 5"/>
                  <a:gd name="T3" fmla="*/ 1 h 3"/>
                  <a:gd name="T4" fmla="*/ 2 w 5"/>
                  <a:gd name="T5" fmla="*/ 1 h 3"/>
                  <a:gd name="T6" fmla="*/ 1 w 5"/>
                  <a:gd name="T7" fmla="*/ 1 h 3"/>
                  <a:gd name="T8" fmla="*/ 0 w 5"/>
                  <a:gd name="T9" fmla="*/ 1 h 3"/>
                  <a:gd name="T10" fmla="*/ 0 w 5"/>
                  <a:gd name="T11" fmla="*/ 1 h 3"/>
                  <a:gd name="T12" fmla="*/ 1 w 5"/>
                  <a:gd name="T13" fmla="*/ 2 h 3"/>
                  <a:gd name="T14" fmla="*/ 1 w 5"/>
                  <a:gd name="T15" fmla="*/ 3 h 3"/>
                  <a:gd name="T16" fmla="*/ 2 w 5"/>
                  <a:gd name="T17" fmla="*/ 3 h 3"/>
                  <a:gd name="T18" fmla="*/ 3 w 5"/>
                  <a:gd name="T19" fmla="*/ 2 h 3"/>
                  <a:gd name="T20" fmla="*/ 4 w 5"/>
                  <a:gd name="T21" fmla="*/ 2 h 3"/>
                  <a:gd name="T22" fmla="*/ 5 w 5"/>
                  <a:gd name="T23" fmla="*/ 2 h 3"/>
                  <a:gd name="T24" fmla="*/ 5 w 5"/>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5" y="1"/>
                    </a:moveTo>
                    <a:cubicBezTo>
                      <a:pt x="4" y="1"/>
                      <a:pt x="4" y="1"/>
                      <a:pt x="4" y="1"/>
                    </a:cubicBezTo>
                    <a:cubicBezTo>
                      <a:pt x="3" y="1"/>
                      <a:pt x="3" y="1"/>
                      <a:pt x="2" y="1"/>
                    </a:cubicBezTo>
                    <a:cubicBezTo>
                      <a:pt x="2" y="1"/>
                      <a:pt x="2" y="1"/>
                      <a:pt x="1" y="1"/>
                    </a:cubicBezTo>
                    <a:cubicBezTo>
                      <a:pt x="1" y="1"/>
                      <a:pt x="0" y="0"/>
                      <a:pt x="0" y="1"/>
                    </a:cubicBezTo>
                    <a:cubicBezTo>
                      <a:pt x="0" y="1"/>
                      <a:pt x="0" y="1"/>
                      <a:pt x="0" y="1"/>
                    </a:cubicBezTo>
                    <a:cubicBezTo>
                      <a:pt x="0" y="2"/>
                      <a:pt x="1" y="2"/>
                      <a:pt x="1" y="2"/>
                    </a:cubicBezTo>
                    <a:cubicBezTo>
                      <a:pt x="1" y="2"/>
                      <a:pt x="1" y="3"/>
                      <a:pt x="1" y="3"/>
                    </a:cubicBezTo>
                    <a:cubicBezTo>
                      <a:pt x="1" y="3"/>
                      <a:pt x="2" y="3"/>
                      <a:pt x="2" y="3"/>
                    </a:cubicBezTo>
                    <a:cubicBezTo>
                      <a:pt x="2" y="2"/>
                      <a:pt x="3" y="2"/>
                      <a:pt x="3" y="2"/>
                    </a:cubicBezTo>
                    <a:cubicBezTo>
                      <a:pt x="4" y="2"/>
                      <a:pt x="4" y="2"/>
                      <a:pt x="4" y="2"/>
                    </a:cubicBezTo>
                    <a:cubicBezTo>
                      <a:pt x="5" y="2"/>
                      <a:pt x="5" y="2"/>
                      <a:pt x="5" y="2"/>
                    </a:cubicBezTo>
                    <a:cubicBezTo>
                      <a:pt x="5" y="2"/>
                      <a:pt x="5" y="1"/>
                      <a:pt x="5"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9" name="Freeform 98"/>
              <p:cNvSpPr>
                <a:spLocks/>
              </p:cNvSpPr>
              <p:nvPr/>
            </p:nvSpPr>
            <p:spPr bwMode="auto">
              <a:xfrm>
                <a:off x="1700214" y="2524126"/>
                <a:ext cx="119063" cy="141288"/>
              </a:xfrm>
              <a:custGeom>
                <a:avLst/>
                <a:gdLst>
                  <a:gd name="T0" fmla="*/ 10 w 11"/>
                  <a:gd name="T1" fmla="*/ 6 h 13"/>
                  <a:gd name="T2" fmla="*/ 10 w 11"/>
                  <a:gd name="T3" fmla="*/ 6 h 13"/>
                  <a:gd name="T4" fmla="*/ 9 w 11"/>
                  <a:gd name="T5" fmla="*/ 6 h 13"/>
                  <a:gd name="T6" fmla="*/ 8 w 11"/>
                  <a:gd name="T7" fmla="*/ 4 h 13"/>
                  <a:gd name="T8" fmla="*/ 9 w 11"/>
                  <a:gd name="T9" fmla="*/ 3 h 13"/>
                  <a:gd name="T10" fmla="*/ 9 w 11"/>
                  <a:gd name="T11" fmla="*/ 2 h 13"/>
                  <a:gd name="T12" fmla="*/ 9 w 11"/>
                  <a:gd name="T13" fmla="*/ 0 h 13"/>
                  <a:gd name="T14" fmla="*/ 9 w 11"/>
                  <a:gd name="T15" fmla="*/ 0 h 13"/>
                  <a:gd name="T16" fmla="*/ 8 w 11"/>
                  <a:gd name="T17" fmla="*/ 0 h 13"/>
                  <a:gd name="T18" fmla="*/ 7 w 11"/>
                  <a:gd name="T19" fmla="*/ 0 h 13"/>
                  <a:gd name="T20" fmla="*/ 5 w 11"/>
                  <a:gd name="T21" fmla="*/ 0 h 13"/>
                  <a:gd name="T22" fmla="*/ 5 w 11"/>
                  <a:gd name="T23" fmla="*/ 1 h 13"/>
                  <a:gd name="T24" fmla="*/ 5 w 11"/>
                  <a:gd name="T25" fmla="*/ 2 h 13"/>
                  <a:gd name="T26" fmla="*/ 3 w 11"/>
                  <a:gd name="T27" fmla="*/ 2 h 13"/>
                  <a:gd name="T28" fmla="*/ 4 w 11"/>
                  <a:gd name="T29" fmla="*/ 3 h 13"/>
                  <a:gd name="T30" fmla="*/ 5 w 11"/>
                  <a:gd name="T31" fmla="*/ 4 h 13"/>
                  <a:gd name="T32" fmla="*/ 5 w 11"/>
                  <a:gd name="T33" fmla="*/ 4 h 13"/>
                  <a:gd name="T34" fmla="*/ 5 w 11"/>
                  <a:gd name="T35" fmla="*/ 5 h 13"/>
                  <a:gd name="T36" fmla="*/ 3 w 11"/>
                  <a:gd name="T37" fmla="*/ 5 h 13"/>
                  <a:gd name="T38" fmla="*/ 2 w 11"/>
                  <a:gd name="T39" fmla="*/ 5 h 13"/>
                  <a:gd name="T40" fmla="*/ 1 w 11"/>
                  <a:gd name="T41" fmla="*/ 6 h 13"/>
                  <a:gd name="T42" fmla="*/ 1 w 11"/>
                  <a:gd name="T43" fmla="*/ 7 h 13"/>
                  <a:gd name="T44" fmla="*/ 1 w 11"/>
                  <a:gd name="T45" fmla="*/ 8 h 13"/>
                  <a:gd name="T46" fmla="*/ 0 w 11"/>
                  <a:gd name="T47" fmla="*/ 9 h 13"/>
                  <a:gd name="T48" fmla="*/ 0 w 11"/>
                  <a:gd name="T49" fmla="*/ 10 h 13"/>
                  <a:gd name="T50" fmla="*/ 0 w 11"/>
                  <a:gd name="T51" fmla="*/ 10 h 13"/>
                  <a:gd name="T52" fmla="*/ 1 w 11"/>
                  <a:gd name="T53" fmla="*/ 11 h 13"/>
                  <a:gd name="T54" fmla="*/ 2 w 11"/>
                  <a:gd name="T55" fmla="*/ 12 h 13"/>
                  <a:gd name="T56" fmla="*/ 3 w 11"/>
                  <a:gd name="T57" fmla="*/ 12 h 13"/>
                  <a:gd name="T58" fmla="*/ 5 w 11"/>
                  <a:gd name="T59" fmla="*/ 12 h 13"/>
                  <a:gd name="T60" fmla="*/ 5 w 11"/>
                  <a:gd name="T61" fmla="*/ 13 h 13"/>
                  <a:gd name="T62" fmla="*/ 5 w 11"/>
                  <a:gd name="T63" fmla="*/ 12 h 13"/>
                  <a:gd name="T64" fmla="*/ 6 w 11"/>
                  <a:gd name="T65" fmla="*/ 11 h 13"/>
                  <a:gd name="T66" fmla="*/ 7 w 11"/>
                  <a:gd name="T67" fmla="*/ 10 h 13"/>
                  <a:gd name="T68" fmla="*/ 8 w 11"/>
                  <a:gd name="T69" fmla="*/ 10 h 13"/>
                  <a:gd name="T70" fmla="*/ 8 w 11"/>
                  <a:gd name="T71" fmla="*/ 9 h 13"/>
                  <a:gd name="T72" fmla="*/ 8 w 11"/>
                  <a:gd name="T73" fmla="*/ 8 h 13"/>
                  <a:gd name="T74" fmla="*/ 9 w 11"/>
                  <a:gd name="T75" fmla="*/ 7 h 13"/>
                  <a:gd name="T76" fmla="*/ 11 w 11"/>
                  <a:gd name="T77" fmla="*/ 6 h 13"/>
                  <a:gd name="T78" fmla="*/ 11 w 11"/>
                  <a:gd name="T79" fmla="*/ 6 h 13"/>
                  <a:gd name="T80" fmla="*/ 11 w 11"/>
                  <a:gd name="T81" fmla="*/ 6 h 13"/>
                  <a:gd name="T82" fmla="*/ 10 w 11"/>
                  <a:gd name="T8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3">
                    <a:moveTo>
                      <a:pt x="10" y="6"/>
                    </a:moveTo>
                    <a:cubicBezTo>
                      <a:pt x="10" y="6"/>
                      <a:pt x="10" y="6"/>
                      <a:pt x="10" y="6"/>
                    </a:cubicBezTo>
                    <a:cubicBezTo>
                      <a:pt x="9" y="6"/>
                      <a:pt x="9" y="6"/>
                      <a:pt x="9" y="6"/>
                    </a:cubicBezTo>
                    <a:cubicBezTo>
                      <a:pt x="8" y="6"/>
                      <a:pt x="8" y="5"/>
                      <a:pt x="8" y="4"/>
                    </a:cubicBezTo>
                    <a:cubicBezTo>
                      <a:pt x="8" y="4"/>
                      <a:pt x="9" y="4"/>
                      <a:pt x="9" y="3"/>
                    </a:cubicBezTo>
                    <a:cubicBezTo>
                      <a:pt x="9" y="3"/>
                      <a:pt x="9" y="2"/>
                      <a:pt x="9" y="2"/>
                    </a:cubicBezTo>
                    <a:cubicBezTo>
                      <a:pt x="9" y="1"/>
                      <a:pt x="9" y="1"/>
                      <a:pt x="9" y="0"/>
                    </a:cubicBezTo>
                    <a:cubicBezTo>
                      <a:pt x="9" y="0"/>
                      <a:pt x="9" y="0"/>
                      <a:pt x="9" y="0"/>
                    </a:cubicBezTo>
                    <a:cubicBezTo>
                      <a:pt x="8" y="0"/>
                      <a:pt x="8" y="0"/>
                      <a:pt x="8" y="0"/>
                    </a:cubicBezTo>
                    <a:cubicBezTo>
                      <a:pt x="7" y="0"/>
                      <a:pt x="7" y="0"/>
                      <a:pt x="7" y="0"/>
                    </a:cubicBezTo>
                    <a:cubicBezTo>
                      <a:pt x="6" y="0"/>
                      <a:pt x="6" y="0"/>
                      <a:pt x="5" y="0"/>
                    </a:cubicBezTo>
                    <a:cubicBezTo>
                      <a:pt x="5" y="0"/>
                      <a:pt x="5" y="1"/>
                      <a:pt x="5" y="1"/>
                    </a:cubicBezTo>
                    <a:cubicBezTo>
                      <a:pt x="5" y="1"/>
                      <a:pt x="5" y="2"/>
                      <a:pt x="5" y="2"/>
                    </a:cubicBezTo>
                    <a:cubicBezTo>
                      <a:pt x="4" y="2"/>
                      <a:pt x="4" y="2"/>
                      <a:pt x="3" y="2"/>
                    </a:cubicBezTo>
                    <a:cubicBezTo>
                      <a:pt x="3" y="2"/>
                      <a:pt x="3" y="3"/>
                      <a:pt x="4" y="3"/>
                    </a:cubicBezTo>
                    <a:cubicBezTo>
                      <a:pt x="4" y="4"/>
                      <a:pt x="4" y="4"/>
                      <a:pt x="5" y="4"/>
                    </a:cubicBezTo>
                    <a:cubicBezTo>
                      <a:pt x="5" y="4"/>
                      <a:pt x="5" y="4"/>
                      <a:pt x="5" y="4"/>
                    </a:cubicBezTo>
                    <a:cubicBezTo>
                      <a:pt x="5" y="5"/>
                      <a:pt x="5" y="5"/>
                      <a:pt x="5" y="5"/>
                    </a:cubicBezTo>
                    <a:cubicBezTo>
                      <a:pt x="5" y="6"/>
                      <a:pt x="4" y="5"/>
                      <a:pt x="3" y="5"/>
                    </a:cubicBezTo>
                    <a:cubicBezTo>
                      <a:pt x="3" y="5"/>
                      <a:pt x="3" y="5"/>
                      <a:pt x="2" y="5"/>
                    </a:cubicBezTo>
                    <a:cubicBezTo>
                      <a:pt x="2" y="5"/>
                      <a:pt x="2" y="6"/>
                      <a:pt x="1" y="6"/>
                    </a:cubicBezTo>
                    <a:cubicBezTo>
                      <a:pt x="1" y="6"/>
                      <a:pt x="1" y="7"/>
                      <a:pt x="1" y="7"/>
                    </a:cubicBezTo>
                    <a:cubicBezTo>
                      <a:pt x="1" y="7"/>
                      <a:pt x="1" y="8"/>
                      <a:pt x="1" y="8"/>
                    </a:cubicBezTo>
                    <a:cubicBezTo>
                      <a:pt x="1" y="8"/>
                      <a:pt x="0" y="8"/>
                      <a:pt x="0" y="9"/>
                    </a:cubicBezTo>
                    <a:cubicBezTo>
                      <a:pt x="0" y="9"/>
                      <a:pt x="0" y="9"/>
                      <a:pt x="0" y="10"/>
                    </a:cubicBezTo>
                    <a:cubicBezTo>
                      <a:pt x="0" y="10"/>
                      <a:pt x="0" y="10"/>
                      <a:pt x="0" y="10"/>
                    </a:cubicBezTo>
                    <a:cubicBezTo>
                      <a:pt x="0" y="10"/>
                      <a:pt x="1" y="10"/>
                      <a:pt x="1" y="11"/>
                    </a:cubicBezTo>
                    <a:cubicBezTo>
                      <a:pt x="1" y="11"/>
                      <a:pt x="1" y="12"/>
                      <a:pt x="2" y="12"/>
                    </a:cubicBezTo>
                    <a:cubicBezTo>
                      <a:pt x="2" y="12"/>
                      <a:pt x="3" y="12"/>
                      <a:pt x="3" y="12"/>
                    </a:cubicBezTo>
                    <a:cubicBezTo>
                      <a:pt x="4" y="13"/>
                      <a:pt x="4" y="12"/>
                      <a:pt x="5" y="12"/>
                    </a:cubicBezTo>
                    <a:cubicBezTo>
                      <a:pt x="5" y="12"/>
                      <a:pt x="5" y="12"/>
                      <a:pt x="5" y="13"/>
                    </a:cubicBezTo>
                    <a:cubicBezTo>
                      <a:pt x="5" y="12"/>
                      <a:pt x="5" y="12"/>
                      <a:pt x="5" y="12"/>
                    </a:cubicBezTo>
                    <a:cubicBezTo>
                      <a:pt x="6" y="12"/>
                      <a:pt x="6" y="11"/>
                      <a:pt x="6" y="11"/>
                    </a:cubicBezTo>
                    <a:cubicBezTo>
                      <a:pt x="7" y="11"/>
                      <a:pt x="7" y="11"/>
                      <a:pt x="7" y="10"/>
                    </a:cubicBezTo>
                    <a:cubicBezTo>
                      <a:pt x="8" y="10"/>
                      <a:pt x="8" y="10"/>
                      <a:pt x="8" y="10"/>
                    </a:cubicBezTo>
                    <a:cubicBezTo>
                      <a:pt x="8" y="10"/>
                      <a:pt x="8" y="10"/>
                      <a:pt x="8" y="9"/>
                    </a:cubicBezTo>
                    <a:cubicBezTo>
                      <a:pt x="8" y="9"/>
                      <a:pt x="8" y="8"/>
                      <a:pt x="8" y="8"/>
                    </a:cubicBezTo>
                    <a:cubicBezTo>
                      <a:pt x="8" y="8"/>
                      <a:pt x="9" y="8"/>
                      <a:pt x="9" y="7"/>
                    </a:cubicBezTo>
                    <a:cubicBezTo>
                      <a:pt x="10" y="7"/>
                      <a:pt x="10" y="7"/>
                      <a:pt x="11" y="6"/>
                    </a:cubicBezTo>
                    <a:cubicBezTo>
                      <a:pt x="11" y="6"/>
                      <a:pt x="11" y="6"/>
                      <a:pt x="11" y="6"/>
                    </a:cubicBezTo>
                    <a:cubicBezTo>
                      <a:pt x="11" y="6"/>
                      <a:pt x="11" y="6"/>
                      <a:pt x="11" y="6"/>
                    </a:cubicBezTo>
                    <a:cubicBezTo>
                      <a:pt x="10" y="6"/>
                      <a:pt x="10" y="6"/>
                      <a:pt x="10"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0" name="Freeform 99"/>
              <p:cNvSpPr>
                <a:spLocks/>
              </p:cNvSpPr>
              <p:nvPr/>
            </p:nvSpPr>
            <p:spPr bwMode="auto">
              <a:xfrm>
                <a:off x="1936752" y="2784476"/>
                <a:ext cx="161925" cy="74613"/>
              </a:xfrm>
              <a:custGeom>
                <a:avLst/>
                <a:gdLst>
                  <a:gd name="T0" fmla="*/ 14 w 15"/>
                  <a:gd name="T1" fmla="*/ 6 h 7"/>
                  <a:gd name="T2" fmla="*/ 14 w 15"/>
                  <a:gd name="T3" fmla="*/ 6 h 7"/>
                  <a:gd name="T4" fmla="*/ 15 w 15"/>
                  <a:gd name="T5" fmla="*/ 6 h 7"/>
                  <a:gd name="T6" fmla="*/ 15 w 15"/>
                  <a:gd name="T7" fmla="*/ 5 h 7"/>
                  <a:gd name="T8" fmla="*/ 15 w 15"/>
                  <a:gd name="T9" fmla="*/ 4 h 7"/>
                  <a:gd name="T10" fmla="*/ 15 w 15"/>
                  <a:gd name="T11" fmla="*/ 4 h 7"/>
                  <a:gd name="T12" fmla="*/ 15 w 15"/>
                  <a:gd name="T13" fmla="*/ 3 h 7"/>
                  <a:gd name="T14" fmla="*/ 14 w 15"/>
                  <a:gd name="T15" fmla="*/ 2 h 7"/>
                  <a:gd name="T16" fmla="*/ 13 w 15"/>
                  <a:gd name="T17" fmla="*/ 1 h 7"/>
                  <a:gd name="T18" fmla="*/ 12 w 15"/>
                  <a:gd name="T19" fmla="*/ 0 h 7"/>
                  <a:gd name="T20" fmla="*/ 11 w 15"/>
                  <a:gd name="T21" fmla="*/ 0 h 7"/>
                  <a:gd name="T22" fmla="*/ 9 w 15"/>
                  <a:gd name="T23" fmla="*/ 0 h 7"/>
                  <a:gd name="T24" fmla="*/ 8 w 15"/>
                  <a:gd name="T25" fmla="*/ 0 h 7"/>
                  <a:gd name="T26" fmla="*/ 8 w 15"/>
                  <a:gd name="T27" fmla="*/ 1 h 7"/>
                  <a:gd name="T28" fmla="*/ 7 w 15"/>
                  <a:gd name="T29" fmla="*/ 1 h 7"/>
                  <a:gd name="T30" fmla="*/ 6 w 15"/>
                  <a:gd name="T31" fmla="*/ 2 h 7"/>
                  <a:gd name="T32" fmla="*/ 4 w 15"/>
                  <a:gd name="T33" fmla="*/ 2 h 7"/>
                  <a:gd name="T34" fmla="*/ 3 w 15"/>
                  <a:gd name="T35" fmla="*/ 2 h 7"/>
                  <a:gd name="T36" fmla="*/ 3 w 15"/>
                  <a:gd name="T37" fmla="*/ 0 h 7"/>
                  <a:gd name="T38" fmla="*/ 2 w 15"/>
                  <a:gd name="T39" fmla="*/ 0 h 7"/>
                  <a:gd name="T40" fmla="*/ 2 w 15"/>
                  <a:gd name="T41" fmla="*/ 0 h 7"/>
                  <a:gd name="T42" fmla="*/ 1 w 15"/>
                  <a:gd name="T43" fmla="*/ 0 h 7"/>
                  <a:gd name="T44" fmla="*/ 0 w 15"/>
                  <a:gd name="T45" fmla="*/ 1 h 7"/>
                  <a:gd name="T46" fmla="*/ 1 w 15"/>
                  <a:gd name="T47" fmla="*/ 1 h 7"/>
                  <a:gd name="T48" fmla="*/ 1 w 15"/>
                  <a:gd name="T49" fmla="*/ 2 h 7"/>
                  <a:gd name="T50" fmla="*/ 0 w 15"/>
                  <a:gd name="T51" fmla="*/ 3 h 7"/>
                  <a:gd name="T52" fmla="*/ 0 w 15"/>
                  <a:gd name="T53" fmla="*/ 4 h 7"/>
                  <a:gd name="T54" fmla="*/ 1 w 15"/>
                  <a:gd name="T55" fmla="*/ 4 h 7"/>
                  <a:gd name="T56" fmla="*/ 1 w 15"/>
                  <a:gd name="T57" fmla="*/ 4 h 7"/>
                  <a:gd name="T58" fmla="*/ 3 w 15"/>
                  <a:gd name="T59" fmla="*/ 4 h 7"/>
                  <a:gd name="T60" fmla="*/ 4 w 15"/>
                  <a:gd name="T61" fmla="*/ 4 h 7"/>
                  <a:gd name="T62" fmla="*/ 4 w 15"/>
                  <a:gd name="T63" fmla="*/ 6 h 7"/>
                  <a:gd name="T64" fmla="*/ 6 w 15"/>
                  <a:gd name="T65" fmla="*/ 6 h 7"/>
                  <a:gd name="T66" fmla="*/ 6 w 15"/>
                  <a:gd name="T67" fmla="*/ 7 h 7"/>
                  <a:gd name="T68" fmla="*/ 8 w 15"/>
                  <a:gd name="T69" fmla="*/ 7 h 7"/>
                  <a:gd name="T70" fmla="*/ 8 w 15"/>
                  <a:gd name="T71" fmla="*/ 6 h 7"/>
                  <a:gd name="T72" fmla="*/ 8 w 15"/>
                  <a:gd name="T73" fmla="*/ 5 h 7"/>
                  <a:gd name="T74" fmla="*/ 7 w 15"/>
                  <a:gd name="T75" fmla="*/ 5 h 7"/>
                  <a:gd name="T76" fmla="*/ 8 w 15"/>
                  <a:gd name="T77" fmla="*/ 4 h 7"/>
                  <a:gd name="T78" fmla="*/ 9 w 15"/>
                  <a:gd name="T79" fmla="*/ 3 h 7"/>
                  <a:gd name="T80" fmla="*/ 9 w 15"/>
                  <a:gd name="T81" fmla="*/ 3 h 7"/>
                  <a:gd name="T82" fmla="*/ 10 w 15"/>
                  <a:gd name="T83" fmla="*/ 2 h 7"/>
                  <a:gd name="T84" fmla="*/ 11 w 15"/>
                  <a:gd name="T85" fmla="*/ 2 h 7"/>
                  <a:gd name="T86" fmla="*/ 11 w 15"/>
                  <a:gd name="T87" fmla="*/ 2 h 7"/>
                  <a:gd name="T88" fmla="*/ 13 w 15"/>
                  <a:gd name="T89" fmla="*/ 3 h 7"/>
                  <a:gd name="T90" fmla="*/ 13 w 15"/>
                  <a:gd name="T91" fmla="*/ 4 h 7"/>
                  <a:gd name="T92" fmla="*/ 13 w 15"/>
                  <a:gd name="T93" fmla="*/ 5 h 7"/>
                  <a:gd name="T94" fmla="*/ 13 w 15"/>
                  <a:gd name="T95" fmla="*/ 6 h 7"/>
                  <a:gd name="T96" fmla="*/ 14 w 15"/>
                  <a:gd name="T9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7">
                    <a:moveTo>
                      <a:pt x="14" y="6"/>
                    </a:moveTo>
                    <a:cubicBezTo>
                      <a:pt x="14" y="6"/>
                      <a:pt x="14" y="6"/>
                      <a:pt x="14" y="6"/>
                    </a:cubicBezTo>
                    <a:cubicBezTo>
                      <a:pt x="14" y="6"/>
                      <a:pt x="14" y="6"/>
                      <a:pt x="15" y="6"/>
                    </a:cubicBezTo>
                    <a:cubicBezTo>
                      <a:pt x="15" y="6"/>
                      <a:pt x="15" y="5"/>
                      <a:pt x="15" y="5"/>
                    </a:cubicBezTo>
                    <a:cubicBezTo>
                      <a:pt x="15" y="5"/>
                      <a:pt x="15" y="4"/>
                      <a:pt x="15" y="4"/>
                    </a:cubicBezTo>
                    <a:cubicBezTo>
                      <a:pt x="15" y="4"/>
                      <a:pt x="15" y="4"/>
                      <a:pt x="15" y="4"/>
                    </a:cubicBezTo>
                    <a:cubicBezTo>
                      <a:pt x="15" y="3"/>
                      <a:pt x="15" y="3"/>
                      <a:pt x="15" y="3"/>
                    </a:cubicBezTo>
                    <a:cubicBezTo>
                      <a:pt x="14" y="2"/>
                      <a:pt x="14" y="2"/>
                      <a:pt x="14" y="2"/>
                    </a:cubicBezTo>
                    <a:cubicBezTo>
                      <a:pt x="14" y="1"/>
                      <a:pt x="13" y="1"/>
                      <a:pt x="13" y="1"/>
                    </a:cubicBezTo>
                    <a:cubicBezTo>
                      <a:pt x="12" y="0"/>
                      <a:pt x="12" y="0"/>
                      <a:pt x="12" y="0"/>
                    </a:cubicBezTo>
                    <a:cubicBezTo>
                      <a:pt x="11" y="0"/>
                      <a:pt x="11" y="0"/>
                      <a:pt x="11" y="0"/>
                    </a:cubicBezTo>
                    <a:cubicBezTo>
                      <a:pt x="10" y="0"/>
                      <a:pt x="10" y="0"/>
                      <a:pt x="9" y="0"/>
                    </a:cubicBezTo>
                    <a:cubicBezTo>
                      <a:pt x="9" y="0"/>
                      <a:pt x="9" y="0"/>
                      <a:pt x="8" y="0"/>
                    </a:cubicBezTo>
                    <a:cubicBezTo>
                      <a:pt x="8" y="0"/>
                      <a:pt x="8" y="1"/>
                      <a:pt x="8" y="1"/>
                    </a:cubicBezTo>
                    <a:cubicBezTo>
                      <a:pt x="7" y="1"/>
                      <a:pt x="7" y="1"/>
                      <a:pt x="7" y="1"/>
                    </a:cubicBezTo>
                    <a:cubicBezTo>
                      <a:pt x="6" y="1"/>
                      <a:pt x="6" y="1"/>
                      <a:pt x="6" y="2"/>
                    </a:cubicBezTo>
                    <a:cubicBezTo>
                      <a:pt x="5" y="2"/>
                      <a:pt x="5" y="2"/>
                      <a:pt x="4" y="2"/>
                    </a:cubicBezTo>
                    <a:cubicBezTo>
                      <a:pt x="4" y="2"/>
                      <a:pt x="4" y="2"/>
                      <a:pt x="3" y="2"/>
                    </a:cubicBezTo>
                    <a:cubicBezTo>
                      <a:pt x="3" y="1"/>
                      <a:pt x="3" y="0"/>
                      <a:pt x="3" y="0"/>
                    </a:cubicBezTo>
                    <a:cubicBezTo>
                      <a:pt x="2" y="0"/>
                      <a:pt x="2" y="0"/>
                      <a:pt x="2" y="0"/>
                    </a:cubicBezTo>
                    <a:cubicBezTo>
                      <a:pt x="2" y="0"/>
                      <a:pt x="2" y="0"/>
                      <a:pt x="2" y="0"/>
                    </a:cubicBezTo>
                    <a:cubicBezTo>
                      <a:pt x="1" y="0"/>
                      <a:pt x="1" y="0"/>
                      <a:pt x="1" y="0"/>
                    </a:cubicBezTo>
                    <a:cubicBezTo>
                      <a:pt x="0" y="0"/>
                      <a:pt x="0" y="0"/>
                      <a:pt x="0" y="1"/>
                    </a:cubicBezTo>
                    <a:cubicBezTo>
                      <a:pt x="0" y="1"/>
                      <a:pt x="1" y="1"/>
                      <a:pt x="1" y="1"/>
                    </a:cubicBezTo>
                    <a:cubicBezTo>
                      <a:pt x="1" y="2"/>
                      <a:pt x="1" y="2"/>
                      <a:pt x="1" y="2"/>
                    </a:cubicBezTo>
                    <a:cubicBezTo>
                      <a:pt x="1" y="3"/>
                      <a:pt x="0" y="3"/>
                      <a:pt x="0" y="3"/>
                    </a:cubicBezTo>
                    <a:cubicBezTo>
                      <a:pt x="0" y="4"/>
                      <a:pt x="0" y="4"/>
                      <a:pt x="0" y="4"/>
                    </a:cubicBezTo>
                    <a:cubicBezTo>
                      <a:pt x="1" y="4"/>
                      <a:pt x="1" y="4"/>
                      <a:pt x="1" y="4"/>
                    </a:cubicBezTo>
                    <a:cubicBezTo>
                      <a:pt x="1" y="4"/>
                      <a:pt x="1" y="4"/>
                      <a:pt x="1" y="4"/>
                    </a:cubicBezTo>
                    <a:cubicBezTo>
                      <a:pt x="2" y="4"/>
                      <a:pt x="2" y="4"/>
                      <a:pt x="3" y="4"/>
                    </a:cubicBezTo>
                    <a:cubicBezTo>
                      <a:pt x="4" y="4"/>
                      <a:pt x="4" y="4"/>
                      <a:pt x="4" y="4"/>
                    </a:cubicBezTo>
                    <a:cubicBezTo>
                      <a:pt x="4" y="5"/>
                      <a:pt x="4" y="5"/>
                      <a:pt x="4" y="6"/>
                    </a:cubicBezTo>
                    <a:cubicBezTo>
                      <a:pt x="5" y="6"/>
                      <a:pt x="5" y="5"/>
                      <a:pt x="6" y="6"/>
                    </a:cubicBezTo>
                    <a:cubicBezTo>
                      <a:pt x="6" y="6"/>
                      <a:pt x="6" y="6"/>
                      <a:pt x="6" y="7"/>
                    </a:cubicBezTo>
                    <a:cubicBezTo>
                      <a:pt x="7" y="7"/>
                      <a:pt x="7" y="7"/>
                      <a:pt x="8" y="7"/>
                    </a:cubicBezTo>
                    <a:cubicBezTo>
                      <a:pt x="8" y="6"/>
                      <a:pt x="8" y="6"/>
                      <a:pt x="8" y="6"/>
                    </a:cubicBezTo>
                    <a:cubicBezTo>
                      <a:pt x="8" y="6"/>
                      <a:pt x="8" y="5"/>
                      <a:pt x="8" y="5"/>
                    </a:cubicBezTo>
                    <a:cubicBezTo>
                      <a:pt x="7" y="5"/>
                      <a:pt x="7" y="5"/>
                      <a:pt x="7" y="5"/>
                    </a:cubicBezTo>
                    <a:cubicBezTo>
                      <a:pt x="7" y="4"/>
                      <a:pt x="8" y="5"/>
                      <a:pt x="8" y="4"/>
                    </a:cubicBezTo>
                    <a:cubicBezTo>
                      <a:pt x="8" y="4"/>
                      <a:pt x="8" y="4"/>
                      <a:pt x="9" y="3"/>
                    </a:cubicBezTo>
                    <a:cubicBezTo>
                      <a:pt x="9" y="3"/>
                      <a:pt x="9" y="3"/>
                      <a:pt x="9" y="3"/>
                    </a:cubicBezTo>
                    <a:cubicBezTo>
                      <a:pt x="9" y="2"/>
                      <a:pt x="9" y="2"/>
                      <a:pt x="10" y="2"/>
                    </a:cubicBezTo>
                    <a:cubicBezTo>
                      <a:pt x="10" y="2"/>
                      <a:pt x="10" y="2"/>
                      <a:pt x="11" y="2"/>
                    </a:cubicBezTo>
                    <a:cubicBezTo>
                      <a:pt x="11" y="2"/>
                      <a:pt x="11" y="2"/>
                      <a:pt x="11" y="2"/>
                    </a:cubicBezTo>
                    <a:cubicBezTo>
                      <a:pt x="12" y="3"/>
                      <a:pt x="12" y="3"/>
                      <a:pt x="13" y="3"/>
                    </a:cubicBezTo>
                    <a:cubicBezTo>
                      <a:pt x="13" y="4"/>
                      <a:pt x="13" y="4"/>
                      <a:pt x="13" y="4"/>
                    </a:cubicBezTo>
                    <a:cubicBezTo>
                      <a:pt x="13" y="4"/>
                      <a:pt x="13" y="5"/>
                      <a:pt x="13" y="5"/>
                    </a:cubicBezTo>
                    <a:cubicBezTo>
                      <a:pt x="13" y="6"/>
                      <a:pt x="13" y="6"/>
                      <a:pt x="13" y="6"/>
                    </a:cubicBezTo>
                    <a:cubicBezTo>
                      <a:pt x="13" y="6"/>
                      <a:pt x="13" y="6"/>
                      <a:pt x="14"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1" name="Freeform 100"/>
              <p:cNvSpPr>
                <a:spLocks/>
              </p:cNvSpPr>
              <p:nvPr/>
            </p:nvSpPr>
            <p:spPr bwMode="auto">
              <a:xfrm>
                <a:off x="1970089" y="2849564"/>
                <a:ext cx="11113" cy="9525"/>
              </a:xfrm>
              <a:custGeom>
                <a:avLst/>
                <a:gdLst>
                  <a:gd name="T0" fmla="*/ 1 w 1"/>
                  <a:gd name="T1" fmla="*/ 0 h 1"/>
                  <a:gd name="T2" fmla="*/ 1 w 1"/>
                  <a:gd name="T3" fmla="*/ 0 h 1"/>
                  <a:gd name="T4" fmla="*/ 1 w 1"/>
                  <a:gd name="T5" fmla="*/ 0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1" y="0"/>
                      <a:pt x="1" y="0"/>
                    </a:cubicBezTo>
                    <a:cubicBezTo>
                      <a:pt x="0" y="0"/>
                      <a:pt x="0" y="0"/>
                      <a:pt x="0" y="0"/>
                    </a:cubicBezTo>
                    <a:cubicBezTo>
                      <a:pt x="1" y="1"/>
                      <a:pt x="1"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2" name="Freeform 101"/>
              <p:cNvSpPr>
                <a:spLocks/>
              </p:cNvSpPr>
              <p:nvPr/>
            </p:nvSpPr>
            <p:spPr bwMode="auto">
              <a:xfrm>
                <a:off x="2197102" y="2913064"/>
                <a:ext cx="1068388" cy="1200150"/>
              </a:xfrm>
              <a:custGeom>
                <a:avLst/>
                <a:gdLst>
                  <a:gd name="T0" fmla="*/ 93 w 99"/>
                  <a:gd name="T1" fmla="*/ 30 h 111"/>
                  <a:gd name="T2" fmla="*/ 89 w 99"/>
                  <a:gd name="T3" fmla="*/ 27 h 111"/>
                  <a:gd name="T4" fmla="*/ 83 w 99"/>
                  <a:gd name="T5" fmla="*/ 24 h 111"/>
                  <a:gd name="T6" fmla="*/ 76 w 99"/>
                  <a:gd name="T7" fmla="*/ 23 h 111"/>
                  <a:gd name="T8" fmla="*/ 73 w 99"/>
                  <a:gd name="T9" fmla="*/ 20 h 111"/>
                  <a:gd name="T10" fmla="*/ 67 w 99"/>
                  <a:gd name="T11" fmla="*/ 18 h 111"/>
                  <a:gd name="T12" fmla="*/ 62 w 99"/>
                  <a:gd name="T13" fmla="*/ 21 h 111"/>
                  <a:gd name="T14" fmla="*/ 63 w 99"/>
                  <a:gd name="T15" fmla="*/ 19 h 111"/>
                  <a:gd name="T16" fmla="*/ 61 w 99"/>
                  <a:gd name="T17" fmla="*/ 16 h 111"/>
                  <a:gd name="T18" fmla="*/ 57 w 99"/>
                  <a:gd name="T19" fmla="*/ 19 h 111"/>
                  <a:gd name="T20" fmla="*/ 57 w 99"/>
                  <a:gd name="T21" fmla="*/ 18 h 111"/>
                  <a:gd name="T22" fmla="*/ 60 w 99"/>
                  <a:gd name="T23" fmla="*/ 12 h 111"/>
                  <a:gd name="T24" fmla="*/ 58 w 99"/>
                  <a:gd name="T25" fmla="*/ 7 h 111"/>
                  <a:gd name="T26" fmla="*/ 55 w 99"/>
                  <a:gd name="T27" fmla="*/ 5 h 111"/>
                  <a:gd name="T28" fmla="*/ 51 w 99"/>
                  <a:gd name="T29" fmla="*/ 9 h 111"/>
                  <a:gd name="T30" fmla="*/ 46 w 99"/>
                  <a:gd name="T31" fmla="*/ 9 h 111"/>
                  <a:gd name="T32" fmla="*/ 41 w 99"/>
                  <a:gd name="T33" fmla="*/ 11 h 111"/>
                  <a:gd name="T34" fmla="*/ 36 w 99"/>
                  <a:gd name="T35" fmla="*/ 10 h 111"/>
                  <a:gd name="T36" fmla="*/ 36 w 99"/>
                  <a:gd name="T37" fmla="*/ 5 h 111"/>
                  <a:gd name="T38" fmla="*/ 33 w 99"/>
                  <a:gd name="T39" fmla="*/ 1 h 111"/>
                  <a:gd name="T40" fmla="*/ 29 w 99"/>
                  <a:gd name="T41" fmla="*/ 4 h 111"/>
                  <a:gd name="T42" fmla="*/ 23 w 99"/>
                  <a:gd name="T43" fmla="*/ 4 h 111"/>
                  <a:gd name="T44" fmla="*/ 25 w 99"/>
                  <a:gd name="T45" fmla="*/ 10 h 111"/>
                  <a:gd name="T46" fmla="*/ 17 w 99"/>
                  <a:gd name="T47" fmla="*/ 13 h 111"/>
                  <a:gd name="T48" fmla="*/ 10 w 99"/>
                  <a:gd name="T49" fmla="*/ 11 h 111"/>
                  <a:gd name="T50" fmla="*/ 9 w 99"/>
                  <a:gd name="T51" fmla="*/ 15 h 111"/>
                  <a:gd name="T52" fmla="*/ 10 w 99"/>
                  <a:gd name="T53" fmla="*/ 24 h 111"/>
                  <a:gd name="T54" fmla="*/ 8 w 99"/>
                  <a:gd name="T55" fmla="*/ 28 h 111"/>
                  <a:gd name="T56" fmla="*/ 5 w 99"/>
                  <a:gd name="T57" fmla="*/ 28 h 111"/>
                  <a:gd name="T58" fmla="*/ 1 w 99"/>
                  <a:gd name="T59" fmla="*/ 34 h 111"/>
                  <a:gd name="T60" fmla="*/ 1 w 99"/>
                  <a:gd name="T61" fmla="*/ 40 h 111"/>
                  <a:gd name="T62" fmla="*/ 4 w 99"/>
                  <a:gd name="T63" fmla="*/ 44 h 111"/>
                  <a:gd name="T64" fmla="*/ 8 w 99"/>
                  <a:gd name="T65" fmla="*/ 47 h 111"/>
                  <a:gd name="T66" fmla="*/ 14 w 99"/>
                  <a:gd name="T67" fmla="*/ 48 h 111"/>
                  <a:gd name="T68" fmla="*/ 19 w 99"/>
                  <a:gd name="T69" fmla="*/ 44 h 111"/>
                  <a:gd name="T70" fmla="*/ 22 w 99"/>
                  <a:gd name="T71" fmla="*/ 47 h 111"/>
                  <a:gd name="T72" fmla="*/ 26 w 99"/>
                  <a:gd name="T73" fmla="*/ 52 h 111"/>
                  <a:gd name="T74" fmla="*/ 33 w 99"/>
                  <a:gd name="T75" fmla="*/ 55 h 111"/>
                  <a:gd name="T76" fmla="*/ 35 w 99"/>
                  <a:gd name="T77" fmla="*/ 60 h 111"/>
                  <a:gd name="T78" fmla="*/ 40 w 99"/>
                  <a:gd name="T79" fmla="*/ 63 h 111"/>
                  <a:gd name="T80" fmla="*/ 43 w 99"/>
                  <a:gd name="T81" fmla="*/ 69 h 111"/>
                  <a:gd name="T82" fmla="*/ 42 w 99"/>
                  <a:gd name="T83" fmla="*/ 76 h 111"/>
                  <a:gd name="T84" fmla="*/ 45 w 99"/>
                  <a:gd name="T85" fmla="*/ 79 h 111"/>
                  <a:gd name="T86" fmla="*/ 49 w 99"/>
                  <a:gd name="T87" fmla="*/ 84 h 111"/>
                  <a:gd name="T88" fmla="*/ 52 w 99"/>
                  <a:gd name="T89" fmla="*/ 87 h 111"/>
                  <a:gd name="T90" fmla="*/ 54 w 99"/>
                  <a:gd name="T91" fmla="*/ 91 h 111"/>
                  <a:gd name="T92" fmla="*/ 51 w 99"/>
                  <a:gd name="T93" fmla="*/ 96 h 111"/>
                  <a:gd name="T94" fmla="*/ 47 w 99"/>
                  <a:gd name="T95" fmla="*/ 102 h 111"/>
                  <a:gd name="T96" fmla="*/ 50 w 99"/>
                  <a:gd name="T97" fmla="*/ 104 h 111"/>
                  <a:gd name="T98" fmla="*/ 54 w 99"/>
                  <a:gd name="T99" fmla="*/ 107 h 111"/>
                  <a:gd name="T100" fmla="*/ 60 w 99"/>
                  <a:gd name="T101" fmla="*/ 111 h 111"/>
                  <a:gd name="T102" fmla="*/ 64 w 99"/>
                  <a:gd name="T103" fmla="*/ 105 h 111"/>
                  <a:gd name="T104" fmla="*/ 67 w 99"/>
                  <a:gd name="T105" fmla="*/ 97 h 111"/>
                  <a:gd name="T106" fmla="*/ 68 w 99"/>
                  <a:gd name="T107" fmla="*/ 88 h 111"/>
                  <a:gd name="T108" fmla="*/ 75 w 99"/>
                  <a:gd name="T109" fmla="*/ 84 h 111"/>
                  <a:gd name="T110" fmla="*/ 82 w 99"/>
                  <a:gd name="T111" fmla="*/ 82 h 111"/>
                  <a:gd name="T112" fmla="*/ 85 w 99"/>
                  <a:gd name="T113" fmla="*/ 76 h 111"/>
                  <a:gd name="T114" fmla="*/ 88 w 99"/>
                  <a:gd name="T115" fmla="*/ 69 h 111"/>
                  <a:gd name="T116" fmla="*/ 89 w 99"/>
                  <a:gd name="T117" fmla="*/ 61 h 111"/>
                  <a:gd name="T118" fmla="*/ 88 w 99"/>
                  <a:gd name="T119" fmla="*/ 54 h 111"/>
                  <a:gd name="T120" fmla="*/ 92 w 99"/>
                  <a:gd name="T121" fmla="*/ 49 h 111"/>
                  <a:gd name="T122" fmla="*/ 97 w 99"/>
                  <a:gd name="T123" fmla="*/ 43 h 111"/>
                  <a:gd name="T124" fmla="*/ 98 w 99"/>
                  <a:gd name="T125" fmla="*/ 3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111">
                    <a:moveTo>
                      <a:pt x="98" y="33"/>
                    </a:moveTo>
                    <a:cubicBezTo>
                      <a:pt x="98" y="33"/>
                      <a:pt x="98" y="32"/>
                      <a:pt x="98" y="32"/>
                    </a:cubicBezTo>
                    <a:cubicBezTo>
                      <a:pt x="97" y="32"/>
                      <a:pt x="97" y="31"/>
                      <a:pt x="97" y="31"/>
                    </a:cubicBezTo>
                    <a:cubicBezTo>
                      <a:pt x="97" y="31"/>
                      <a:pt x="96" y="30"/>
                      <a:pt x="96" y="30"/>
                    </a:cubicBezTo>
                    <a:cubicBezTo>
                      <a:pt x="95" y="30"/>
                      <a:pt x="95" y="30"/>
                      <a:pt x="94" y="30"/>
                    </a:cubicBezTo>
                    <a:cubicBezTo>
                      <a:pt x="94" y="30"/>
                      <a:pt x="93" y="30"/>
                      <a:pt x="93" y="30"/>
                    </a:cubicBezTo>
                    <a:cubicBezTo>
                      <a:pt x="92" y="30"/>
                      <a:pt x="92" y="29"/>
                      <a:pt x="92" y="29"/>
                    </a:cubicBezTo>
                    <a:cubicBezTo>
                      <a:pt x="92" y="29"/>
                      <a:pt x="92" y="29"/>
                      <a:pt x="91" y="29"/>
                    </a:cubicBezTo>
                    <a:cubicBezTo>
                      <a:pt x="91" y="29"/>
                      <a:pt x="91" y="29"/>
                      <a:pt x="91" y="28"/>
                    </a:cubicBezTo>
                    <a:cubicBezTo>
                      <a:pt x="91" y="28"/>
                      <a:pt x="91" y="28"/>
                      <a:pt x="91" y="28"/>
                    </a:cubicBezTo>
                    <a:cubicBezTo>
                      <a:pt x="90" y="28"/>
                      <a:pt x="90" y="28"/>
                      <a:pt x="90" y="27"/>
                    </a:cubicBezTo>
                    <a:cubicBezTo>
                      <a:pt x="90" y="27"/>
                      <a:pt x="89" y="27"/>
                      <a:pt x="89" y="27"/>
                    </a:cubicBezTo>
                    <a:cubicBezTo>
                      <a:pt x="89" y="26"/>
                      <a:pt x="88" y="26"/>
                      <a:pt x="88" y="26"/>
                    </a:cubicBezTo>
                    <a:cubicBezTo>
                      <a:pt x="88" y="25"/>
                      <a:pt x="87" y="25"/>
                      <a:pt x="87" y="25"/>
                    </a:cubicBezTo>
                    <a:cubicBezTo>
                      <a:pt x="87" y="25"/>
                      <a:pt x="86" y="25"/>
                      <a:pt x="86" y="24"/>
                    </a:cubicBezTo>
                    <a:cubicBezTo>
                      <a:pt x="86" y="24"/>
                      <a:pt x="86" y="24"/>
                      <a:pt x="86" y="24"/>
                    </a:cubicBezTo>
                    <a:cubicBezTo>
                      <a:pt x="85" y="23"/>
                      <a:pt x="85" y="23"/>
                      <a:pt x="84" y="24"/>
                    </a:cubicBezTo>
                    <a:cubicBezTo>
                      <a:pt x="84" y="24"/>
                      <a:pt x="83" y="24"/>
                      <a:pt x="83" y="24"/>
                    </a:cubicBezTo>
                    <a:cubicBezTo>
                      <a:pt x="82" y="24"/>
                      <a:pt x="82" y="24"/>
                      <a:pt x="81" y="24"/>
                    </a:cubicBezTo>
                    <a:cubicBezTo>
                      <a:pt x="81" y="24"/>
                      <a:pt x="81" y="24"/>
                      <a:pt x="80" y="24"/>
                    </a:cubicBezTo>
                    <a:cubicBezTo>
                      <a:pt x="80" y="24"/>
                      <a:pt x="80" y="24"/>
                      <a:pt x="79" y="23"/>
                    </a:cubicBezTo>
                    <a:cubicBezTo>
                      <a:pt x="79" y="23"/>
                      <a:pt x="79" y="23"/>
                      <a:pt x="78" y="23"/>
                    </a:cubicBezTo>
                    <a:cubicBezTo>
                      <a:pt x="78" y="23"/>
                      <a:pt x="77" y="23"/>
                      <a:pt x="77" y="23"/>
                    </a:cubicBezTo>
                    <a:cubicBezTo>
                      <a:pt x="77" y="23"/>
                      <a:pt x="77" y="23"/>
                      <a:pt x="76" y="23"/>
                    </a:cubicBezTo>
                    <a:cubicBezTo>
                      <a:pt x="76" y="23"/>
                      <a:pt x="75" y="23"/>
                      <a:pt x="75" y="23"/>
                    </a:cubicBezTo>
                    <a:cubicBezTo>
                      <a:pt x="74" y="23"/>
                      <a:pt x="74" y="24"/>
                      <a:pt x="74" y="24"/>
                    </a:cubicBezTo>
                    <a:cubicBezTo>
                      <a:pt x="74" y="23"/>
                      <a:pt x="74" y="23"/>
                      <a:pt x="74" y="23"/>
                    </a:cubicBezTo>
                    <a:cubicBezTo>
                      <a:pt x="75" y="22"/>
                      <a:pt x="75" y="22"/>
                      <a:pt x="74" y="22"/>
                    </a:cubicBezTo>
                    <a:cubicBezTo>
                      <a:pt x="74" y="21"/>
                      <a:pt x="74" y="21"/>
                      <a:pt x="74" y="21"/>
                    </a:cubicBezTo>
                    <a:cubicBezTo>
                      <a:pt x="73" y="21"/>
                      <a:pt x="73" y="20"/>
                      <a:pt x="73" y="20"/>
                    </a:cubicBezTo>
                    <a:cubicBezTo>
                      <a:pt x="73" y="20"/>
                      <a:pt x="72" y="20"/>
                      <a:pt x="72" y="20"/>
                    </a:cubicBezTo>
                    <a:cubicBezTo>
                      <a:pt x="72" y="19"/>
                      <a:pt x="72" y="19"/>
                      <a:pt x="71" y="19"/>
                    </a:cubicBezTo>
                    <a:cubicBezTo>
                      <a:pt x="71" y="19"/>
                      <a:pt x="70" y="19"/>
                      <a:pt x="70" y="19"/>
                    </a:cubicBezTo>
                    <a:cubicBezTo>
                      <a:pt x="69" y="19"/>
                      <a:pt x="69" y="18"/>
                      <a:pt x="69" y="18"/>
                    </a:cubicBezTo>
                    <a:cubicBezTo>
                      <a:pt x="68" y="18"/>
                      <a:pt x="68" y="18"/>
                      <a:pt x="68" y="18"/>
                    </a:cubicBezTo>
                    <a:cubicBezTo>
                      <a:pt x="67" y="18"/>
                      <a:pt x="67" y="18"/>
                      <a:pt x="67" y="18"/>
                    </a:cubicBezTo>
                    <a:cubicBezTo>
                      <a:pt x="66" y="18"/>
                      <a:pt x="66" y="17"/>
                      <a:pt x="65" y="18"/>
                    </a:cubicBezTo>
                    <a:cubicBezTo>
                      <a:pt x="65" y="18"/>
                      <a:pt x="65" y="18"/>
                      <a:pt x="65" y="18"/>
                    </a:cubicBezTo>
                    <a:cubicBezTo>
                      <a:pt x="64" y="19"/>
                      <a:pt x="64" y="19"/>
                      <a:pt x="64" y="20"/>
                    </a:cubicBezTo>
                    <a:cubicBezTo>
                      <a:pt x="64" y="20"/>
                      <a:pt x="64" y="20"/>
                      <a:pt x="63" y="20"/>
                    </a:cubicBezTo>
                    <a:cubicBezTo>
                      <a:pt x="63" y="21"/>
                      <a:pt x="63" y="21"/>
                      <a:pt x="63" y="21"/>
                    </a:cubicBezTo>
                    <a:cubicBezTo>
                      <a:pt x="62" y="21"/>
                      <a:pt x="62" y="21"/>
                      <a:pt x="62" y="21"/>
                    </a:cubicBezTo>
                    <a:cubicBezTo>
                      <a:pt x="62" y="21"/>
                      <a:pt x="61" y="22"/>
                      <a:pt x="61" y="21"/>
                    </a:cubicBezTo>
                    <a:cubicBezTo>
                      <a:pt x="61" y="21"/>
                      <a:pt x="61" y="21"/>
                      <a:pt x="61" y="21"/>
                    </a:cubicBezTo>
                    <a:cubicBezTo>
                      <a:pt x="61" y="21"/>
                      <a:pt x="61" y="21"/>
                      <a:pt x="61" y="21"/>
                    </a:cubicBezTo>
                    <a:cubicBezTo>
                      <a:pt x="61" y="21"/>
                      <a:pt x="61" y="20"/>
                      <a:pt x="62" y="20"/>
                    </a:cubicBezTo>
                    <a:cubicBezTo>
                      <a:pt x="62" y="20"/>
                      <a:pt x="62" y="20"/>
                      <a:pt x="63" y="20"/>
                    </a:cubicBezTo>
                    <a:cubicBezTo>
                      <a:pt x="63" y="20"/>
                      <a:pt x="63" y="20"/>
                      <a:pt x="63" y="19"/>
                    </a:cubicBezTo>
                    <a:cubicBezTo>
                      <a:pt x="64" y="19"/>
                      <a:pt x="64" y="18"/>
                      <a:pt x="64" y="18"/>
                    </a:cubicBezTo>
                    <a:cubicBezTo>
                      <a:pt x="64" y="17"/>
                      <a:pt x="65" y="17"/>
                      <a:pt x="64" y="17"/>
                    </a:cubicBezTo>
                    <a:cubicBezTo>
                      <a:pt x="64" y="16"/>
                      <a:pt x="64" y="16"/>
                      <a:pt x="64" y="16"/>
                    </a:cubicBezTo>
                    <a:cubicBezTo>
                      <a:pt x="64" y="16"/>
                      <a:pt x="63" y="16"/>
                      <a:pt x="63" y="16"/>
                    </a:cubicBezTo>
                    <a:cubicBezTo>
                      <a:pt x="62" y="16"/>
                      <a:pt x="62" y="16"/>
                      <a:pt x="62" y="16"/>
                    </a:cubicBezTo>
                    <a:cubicBezTo>
                      <a:pt x="61" y="16"/>
                      <a:pt x="61" y="16"/>
                      <a:pt x="61" y="16"/>
                    </a:cubicBezTo>
                    <a:cubicBezTo>
                      <a:pt x="60" y="16"/>
                      <a:pt x="60" y="16"/>
                      <a:pt x="59" y="16"/>
                    </a:cubicBezTo>
                    <a:cubicBezTo>
                      <a:pt x="59" y="16"/>
                      <a:pt x="59" y="16"/>
                      <a:pt x="59" y="16"/>
                    </a:cubicBezTo>
                    <a:cubicBezTo>
                      <a:pt x="58" y="16"/>
                      <a:pt x="58" y="17"/>
                      <a:pt x="58" y="17"/>
                    </a:cubicBezTo>
                    <a:cubicBezTo>
                      <a:pt x="58" y="17"/>
                      <a:pt x="58" y="18"/>
                      <a:pt x="58" y="18"/>
                    </a:cubicBezTo>
                    <a:cubicBezTo>
                      <a:pt x="58" y="19"/>
                      <a:pt x="58" y="19"/>
                      <a:pt x="58" y="19"/>
                    </a:cubicBezTo>
                    <a:cubicBezTo>
                      <a:pt x="58" y="19"/>
                      <a:pt x="57" y="19"/>
                      <a:pt x="57" y="19"/>
                    </a:cubicBezTo>
                    <a:cubicBezTo>
                      <a:pt x="57" y="19"/>
                      <a:pt x="57" y="20"/>
                      <a:pt x="56" y="20"/>
                    </a:cubicBezTo>
                    <a:cubicBezTo>
                      <a:pt x="56" y="20"/>
                      <a:pt x="56" y="20"/>
                      <a:pt x="56" y="20"/>
                    </a:cubicBezTo>
                    <a:cubicBezTo>
                      <a:pt x="55" y="21"/>
                      <a:pt x="55" y="20"/>
                      <a:pt x="55" y="20"/>
                    </a:cubicBezTo>
                    <a:cubicBezTo>
                      <a:pt x="54" y="20"/>
                      <a:pt x="55" y="20"/>
                      <a:pt x="55" y="20"/>
                    </a:cubicBezTo>
                    <a:cubicBezTo>
                      <a:pt x="55" y="19"/>
                      <a:pt x="56" y="19"/>
                      <a:pt x="56" y="19"/>
                    </a:cubicBezTo>
                    <a:cubicBezTo>
                      <a:pt x="56" y="19"/>
                      <a:pt x="56" y="19"/>
                      <a:pt x="57" y="18"/>
                    </a:cubicBezTo>
                    <a:cubicBezTo>
                      <a:pt x="57" y="18"/>
                      <a:pt x="57" y="17"/>
                      <a:pt x="57" y="17"/>
                    </a:cubicBezTo>
                    <a:cubicBezTo>
                      <a:pt x="57" y="16"/>
                      <a:pt x="57" y="16"/>
                      <a:pt x="58" y="16"/>
                    </a:cubicBezTo>
                    <a:cubicBezTo>
                      <a:pt x="58" y="15"/>
                      <a:pt x="59" y="15"/>
                      <a:pt x="59" y="15"/>
                    </a:cubicBezTo>
                    <a:cubicBezTo>
                      <a:pt x="59" y="15"/>
                      <a:pt x="59" y="15"/>
                      <a:pt x="59" y="15"/>
                    </a:cubicBezTo>
                    <a:cubicBezTo>
                      <a:pt x="59" y="14"/>
                      <a:pt x="59" y="14"/>
                      <a:pt x="59" y="14"/>
                    </a:cubicBezTo>
                    <a:cubicBezTo>
                      <a:pt x="60" y="13"/>
                      <a:pt x="60" y="13"/>
                      <a:pt x="60" y="12"/>
                    </a:cubicBezTo>
                    <a:cubicBezTo>
                      <a:pt x="61" y="12"/>
                      <a:pt x="61" y="12"/>
                      <a:pt x="61" y="11"/>
                    </a:cubicBezTo>
                    <a:cubicBezTo>
                      <a:pt x="60" y="11"/>
                      <a:pt x="60" y="11"/>
                      <a:pt x="60" y="11"/>
                    </a:cubicBezTo>
                    <a:cubicBezTo>
                      <a:pt x="59" y="11"/>
                      <a:pt x="59" y="11"/>
                      <a:pt x="58" y="10"/>
                    </a:cubicBezTo>
                    <a:cubicBezTo>
                      <a:pt x="58" y="10"/>
                      <a:pt x="58" y="10"/>
                      <a:pt x="58" y="9"/>
                    </a:cubicBezTo>
                    <a:cubicBezTo>
                      <a:pt x="58" y="9"/>
                      <a:pt x="58" y="8"/>
                      <a:pt x="58" y="8"/>
                    </a:cubicBezTo>
                    <a:cubicBezTo>
                      <a:pt x="58" y="7"/>
                      <a:pt x="58" y="7"/>
                      <a:pt x="58" y="7"/>
                    </a:cubicBezTo>
                    <a:cubicBezTo>
                      <a:pt x="58" y="7"/>
                      <a:pt x="58" y="7"/>
                      <a:pt x="57" y="6"/>
                    </a:cubicBezTo>
                    <a:cubicBezTo>
                      <a:pt x="57" y="6"/>
                      <a:pt x="57" y="5"/>
                      <a:pt x="57" y="5"/>
                    </a:cubicBezTo>
                    <a:cubicBezTo>
                      <a:pt x="57" y="4"/>
                      <a:pt x="57" y="4"/>
                      <a:pt x="57" y="4"/>
                    </a:cubicBezTo>
                    <a:cubicBezTo>
                      <a:pt x="57" y="4"/>
                      <a:pt x="57" y="4"/>
                      <a:pt x="56" y="4"/>
                    </a:cubicBezTo>
                    <a:cubicBezTo>
                      <a:pt x="56" y="4"/>
                      <a:pt x="56" y="4"/>
                      <a:pt x="56" y="4"/>
                    </a:cubicBezTo>
                    <a:cubicBezTo>
                      <a:pt x="56" y="4"/>
                      <a:pt x="56" y="4"/>
                      <a:pt x="55" y="5"/>
                    </a:cubicBezTo>
                    <a:cubicBezTo>
                      <a:pt x="55" y="5"/>
                      <a:pt x="55" y="6"/>
                      <a:pt x="55" y="6"/>
                    </a:cubicBezTo>
                    <a:cubicBezTo>
                      <a:pt x="54" y="7"/>
                      <a:pt x="54" y="7"/>
                      <a:pt x="54" y="8"/>
                    </a:cubicBezTo>
                    <a:cubicBezTo>
                      <a:pt x="54" y="8"/>
                      <a:pt x="54" y="8"/>
                      <a:pt x="54" y="8"/>
                    </a:cubicBezTo>
                    <a:cubicBezTo>
                      <a:pt x="54" y="8"/>
                      <a:pt x="54" y="8"/>
                      <a:pt x="54" y="9"/>
                    </a:cubicBezTo>
                    <a:cubicBezTo>
                      <a:pt x="53" y="9"/>
                      <a:pt x="53" y="9"/>
                      <a:pt x="52" y="9"/>
                    </a:cubicBezTo>
                    <a:cubicBezTo>
                      <a:pt x="52" y="10"/>
                      <a:pt x="52" y="9"/>
                      <a:pt x="51" y="9"/>
                    </a:cubicBezTo>
                    <a:cubicBezTo>
                      <a:pt x="51" y="9"/>
                      <a:pt x="50" y="10"/>
                      <a:pt x="50" y="10"/>
                    </a:cubicBezTo>
                    <a:cubicBezTo>
                      <a:pt x="50" y="10"/>
                      <a:pt x="50" y="10"/>
                      <a:pt x="49" y="10"/>
                    </a:cubicBezTo>
                    <a:cubicBezTo>
                      <a:pt x="49" y="10"/>
                      <a:pt x="49" y="9"/>
                      <a:pt x="48" y="9"/>
                    </a:cubicBezTo>
                    <a:cubicBezTo>
                      <a:pt x="48" y="9"/>
                      <a:pt x="48" y="9"/>
                      <a:pt x="48" y="9"/>
                    </a:cubicBezTo>
                    <a:cubicBezTo>
                      <a:pt x="47" y="9"/>
                      <a:pt x="47" y="8"/>
                      <a:pt x="46" y="9"/>
                    </a:cubicBezTo>
                    <a:cubicBezTo>
                      <a:pt x="46" y="9"/>
                      <a:pt x="46" y="9"/>
                      <a:pt x="46" y="9"/>
                    </a:cubicBezTo>
                    <a:cubicBezTo>
                      <a:pt x="45" y="9"/>
                      <a:pt x="45" y="9"/>
                      <a:pt x="45" y="9"/>
                    </a:cubicBezTo>
                    <a:cubicBezTo>
                      <a:pt x="45" y="10"/>
                      <a:pt x="45" y="10"/>
                      <a:pt x="45" y="10"/>
                    </a:cubicBezTo>
                    <a:cubicBezTo>
                      <a:pt x="44" y="11"/>
                      <a:pt x="44" y="11"/>
                      <a:pt x="44" y="11"/>
                    </a:cubicBezTo>
                    <a:cubicBezTo>
                      <a:pt x="44" y="11"/>
                      <a:pt x="44" y="11"/>
                      <a:pt x="44" y="11"/>
                    </a:cubicBezTo>
                    <a:cubicBezTo>
                      <a:pt x="43" y="10"/>
                      <a:pt x="43" y="10"/>
                      <a:pt x="42" y="10"/>
                    </a:cubicBezTo>
                    <a:cubicBezTo>
                      <a:pt x="42" y="10"/>
                      <a:pt x="42" y="10"/>
                      <a:pt x="41" y="11"/>
                    </a:cubicBezTo>
                    <a:cubicBezTo>
                      <a:pt x="41" y="11"/>
                      <a:pt x="41" y="11"/>
                      <a:pt x="40" y="11"/>
                    </a:cubicBezTo>
                    <a:cubicBezTo>
                      <a:pt x="40" y="12"/>
                      <a:pt x="39" y="11"/>
                      <a:pt x="39" y="12"/>
                    </a:cubicBezTo>
                    <a:cubicBezTo>
                      <a:pt x="38" y="12"/>
                      <a:pt x="39" y="12"/>
                      <a:pt x="38" y="12"/>
                    </a:cubicBezTo>
                    <a:cubicBezTo>
                      <a:pt x="38" y="12"/>
                      <a:pt x="38" y="12"/>
                      <a:pt x="37" y="12"/>
                    </a:cubicBezTo>
                    <a:cubicBezTo>
                      <a:pt x="37" y="12"/>
                      <a:pt x="37" y="12"/>
                      <a:pt x="36" y="12"/>
                    </a:cubicBezTo>
                    <a:cubicBezTo>
                      <a:pt x="36" y="11"/>
                      <a:pt x="36" y="11"/>
                      <a:pt x="36" y="10"/>
                    </a:cubicBezTo>
                    <a:cubicBezTo>
                      <a:pt x="35" y="10"/>
                      <a:pt x="36" y="9"/>
                      <a:pt x="35" y="9"/>
                    </a:cubicBezTo>
                    <a:cubicBezTo>
                      <a:pt x="35" y="9"/>
                      <a:pt x="35" y="9"/>
                      <a:pt x="35" y="9"/>
                    </a:cubicBezTo>
                    <a:cubicBezTo>
                      <a:pt x="34" y="8"/>
                      <a:pt x="35" y="8"/>
                      <a:pt x="35" y="8"/>
                    </a:cubicBezTo>
                    <a:cubicBezTo>
                      <a:pt x="35" y="8"/>
                      <a:pt x="35" y="7"/>
                      <a:pt x="35" y="7"/>
                    </a:cubicBezTo>
                    <a:cubicBezTo>
                      <a:pt x="35" y="7"/>
                      <a:pt x="35" y="6"/>
                      <a:pt x="35" y="6"/>
                    </a:cubicBezTo>
                    <a:cubicBezTo>
                      <a:pt x="35" y="6"/>
                      <a:pt x="35" y="5"/>
                      <a:pt x="36" y="5"/>
                    </a:cubicBezTo>
                    <a:cubicBezTo>
                      <a:pt x="36" y="5"/>
                      <a:pt x="36" y="5"/>
                      <a:pt x="36" y="4"/>
                    </a:cubicBezTo>
                    <a:cubicBezTo>
                      <a:pt x="36" y="4"/>
                      <a:pt x="36" y="4"/>
                      <a:pt x="35" y="4"/>
                    </a:cubicBezTo>
                    <a:cubicBezTo>
                      <a:pt x="35" y="3"/>
                      <a:pt x="35" y="3"/>
                      <a:pt x="35" y="3"/>
                    </a:cubicBezTo>
                    <a:cubicBezTo>
                      <a:pt x="35" y="2"/>
                      <a:pt x="35" y="2"/>
                      <a:pt x="35" y="1"/>
                    </a:cubicBezTo>
                    <a:cubicBezTo>
                      <a:pt x="35" y="1"/>
                      <a:pt x="35" y="1"/>
                      <a:pt x="35" y="1"/>
                    </a:cubicBezTo>
                    <a:cubicBezTo>
                      <a:pt x="34" y="0"/>
                      <a:pt x="34" y="1"/>
                      <a:pt x="33" y="1"/>
                    </a:cubicBezTo>
                    <a:cubicBezTo>
                      <a:pt x="33" y="1"/>
                      <a:pt x="33" y="1"/>
                      <a:pt x="33" y="1"/>
                    </a:cubicBezTo>
                    <a:cubicBezTo>
                      <a:pt x="33" y="2"/>
                      <a:pt x="33" y="2"/>
                      <a:pt x="32" y="2"/>
                    </a:cubicBezTo>
                    <a:cubicBezTo>
                      <a:pt x="32" y="3"/>
                      <a:pt x="32" y="3"/>
                      <a:pt x="32" y="3"/>
                    </a:cubicBezTo>
                    <a:cubicBezTo>
                      <a:pt x="31" y="3"/>
                      <a:pt x="31" y="3"/>
                      <a:pt x="31" y="3"/>
                    </a:cubicBezTo>
                    <a:cubicBezTo>
                      <a:pt x="30" y="4"/>
                      <a:pt x="30" y="4"/>
                      <a:pt x="29" y="4"/>
                    </a:cubicBezTo>
                    <a:cubicBezTo>
                      <a:pt x="29" y="4"/>
                      <a:pt x="29" y="4"/>
                      <a:pt x="29" y="4"/>
                    </a:cubicBezTo>
                    <a:cubicBezTo>
                      <a:pt x="28" y="4"/>
                      <a:pt x="28" y="5"/>
                      <a:pt x="27" y="5"/>
                    </a:cubicBezTo>
                    <a:cubicBezTo>
                      <a:pt x="27" y="5"/>
                      <a:pt x="27" y="5"/>
                      <a:pt x="26" y="5"/>
                    </a:cubicBezTo>
                    <a:cubicBezTo>
                      <a:pt x="26" y="4"/>
                      <a:pt x="26" y="4"/>
                      <a:pt x="26" y="4"/>
                    </a:cubicBezTo>
                    <a:cubicBezTo>
                      <a:pt x="25" y="4"/>
                      <a:pt x="25" y="4"/>
                      <a:pt x="25" y="4"/>
                    </a:cubicBezTo>
                    <a:cubicBezTo>
                      <a:pt x="24" y="4"/>
                      <a:pt x="24" y="4"/>
                      <a:pt x="24" y="4"/>
                    </a:cubicBezTo>
                    <a:cubicBezTo>
                      <a:pt x="23" y="4"/>
                      <a:pt x="23" y="4"/>
                      <a:pt x="23" y="4"/>
                    </a:cubicBezTo>
                    <a:cubicBezTo>
                      <a:pt x="22" y="4"/>
                      <a:pt x="24" y="5"/>
                      <a:pt x="24" y="6"/>
                    </a:cubicBezTo>
                    <a:cubicBezTo>
                      <a:pt x="24" y="6"/>
                      <a:pt x="24" y="6"/>
                      <a:pt x="24" y="7"/>
                    </a:cubicBezTo>
                    <a:cubicBezTo>
                      <a:pt x="24" y="7"/>
                      <a:pt x="24" y="7"/>
                      <a:pt x="24" y="8"/>
                    </a:cubicBezTo>
                    <a:cubicBezTo>
                      <a:pt x="24" y="8"/>
                      <a:pt x="24" y="8"/>
                      <a:pt x="24" y="9"/>
                    </a:cubicBezTo>
                    <a:cubicBezTo>
                      <a:pt x="25" y="9"/>
                      <a:pt x="26" y="8"/>
                      <a:pt x="26" y="9"/>
                    </a:cubicBezTo>
                    <a:cubicBezTo>
                      <a:pt x="26" y="9"/>
                      <a:pt x="26" y="10"/>
                      <a:pt x="25" y="10"/>
                    </a:cubicBezTo>
                    <a:cubicBezTo>
                      <a:pt x="25" y="11"/>
                      <a:pt x="24" y="11"/>
                      <a:pt x="24" y="11"/>
                    </a:cubicBezTo>
                    <a:cubicBezTo>
                      <a:pt x="23" y="12"/>
                      <a:pt x="23" y="12"/>
                      <a:pt x="22" y="13"/>
                    </a:cubicBezTo>
                    <a:cubicBezTo>
                      <a:pt x="22" y="13"/>
                      <a:pt x="22" y="13"/>
                      <a:pt x="21" y="14"/>
                    </a:cubicBezTo>
                    <a:cubicBezTo>
                      <a:pt x="20" y="14"/>
                      <a:pt x="20" y="14"/>
                      <a:pt x="19" y="14"/>
                    </a:cubicBezTo>
                    <a:cubicBezTo>
                      <a:pt x="19" y="14"/>
                      <a:pt x="18" y="13"/>
                      <a:pt x="18" y="13"/>
                    </a:cubicBezTo>
                    <a:cubicBezTo>
                      <a:pt x="17" y="13"/>
                      <a:pt x="17" y="13"/>
                      <a:pt x="17" y="13"/>
                    </a:cubicBezTo>
                    <a:cubicBezTo>
                      <a:pt x="16" y="12"/>
                      <a:pt x="17" y="12"/>
                      <a:pt x="16" y="12"/>
                    </a:cubicBezTo>
                    <a:cubicBezTo>
                      <a:pt x="16" y="11"/>
                      <a:pt x="16" y="10"/>
                      <a:pt x="16" y="10"/>
                    </a:cubicBezTo>
                    <a:cubicBezTo>
                      <a:pt x="15" y="10"/>
                      <a:pt x="15" y="10"/>
                      <a:pt x="15" y="11"/>
                    </a:cubicBezTo>
                    <a:cubicBezTo>
                      <a:pt x="13" y="11"/>
                      <a:pt x="13" y="11"/>
                      <a:pt x="13" y="11"/>
                    </a:cubicBezTo>
                    <a:cubicBezTo>
                      <a:pt x="12" y="11"/>
                      <a:pt x="11" y="10"/>
                      <a:pt x="11" y="11"/>
                    </a:cubicBezTo>
                    <a:cubicBezTo>
                      <a:pt x="10" y="11"/>
                      <a:pt x="10" y="11"/>
                      <a:pt x="10" y="11"/>
                    </a:cubicBezTo>
                    <a:cubicBezTo>
                      <a:pt x="10" y="12"/>
                      <a:pt x="9" y="12"/>
                      <a:pt x="10" y="13"/>
                    </a:cubicBezTo>
                    <a:cubicBezTo>
                      <a:pt x="10" y="13"/>
                      <a:pt x="11" y="13"/>
                      <a:pt x="11" y="13"/>
                    </a:cubicBezTo>
                    <a:cubicBezTo>
                      <a:pt x="11" y="13"/>
                      <a:pt x="11" y="14"/>
                      <a:pt x="11" y="14"/>
                    </a:cubicBezTo>
                    <a:cubicBezTo>
                      <a:pt x="11" y="14"/>
                      <a:pt x="10" y="14"/>
                      <a:pt x="10" y="14"/>
                    </a:cubicBezTo>
                    <a:cubicBezTo>
                      <a:pt x="9" y="14"/>
                      <a:pt x="9" y="14"/>
                      <a:pt x="9" y="15"/>
                    </a:cubicBezTo>
                    <a:cubicBezTo>
                      <a:pt x="9" y="15"/>
                      <a:pt x="9" y="15"/>
                      <a:pt x="9" y="15"/>
                    </a:cubicBezTo>
                    <a:cubicBezTo>
                      <a:pt x="9" y="15"/>
                      <a:pt x="9" y="16"/>
                      <a:pt x="9" y="16"/>
                    </a:cubicBezTo>
                    <a:cubicBezTo>
                      <a:pt x="9" y="17"/>
                      <a:pt x="9" y="17"/>
                      <a:pt x="10" y="17"/>
                    </a:cubicBezTo>
                    <a:cubicBezTo>
                      <a:pt x="10" y="18"/>
                      <a:pt x="10" y="18"/>
                      <a:pt x="10" y="19"/>
                    </a:cubicBezTo>
                    <a:cubicBezTo>
                      <a:pt x="10" y="20"/>
                      <a:pt x="10" y="20"/>
                      <a:pt x="10" y="21"/>
                    </a:cubicBezTo>
                    <a:cubicBezTo>
                      <a:pt x="10" y="21"/>
                      <a:pt x="11" y="22"/>
                      <a:pt x="10" y="23"/>
                    </a:cubicBezTo>
                    <a:cubicBezTo>
                      <a:pt x="10" y="23"/>
                      <a:pt x="10" y="23"/>
                      <a:pt x="10" y="24"/>
                    </a:cubicBezTo>
                    <a:cubicBezTo>
                      <a:pt x="10" y="25"/>
                      <a:pt x="10" y="25"/>
                      <a:pt x="10" y="26"/>
                    </a:cubicBezTo>
                    <a:cubicBezTo>
                      <a:pt x="10" y="26"/>
                      <a:pt x="9" y="26"/>
                      <a:pt x="9" y="27"/>
                    </a:cubicBezTo>
                    <a:cubicBezTo>
                      <a:pt x="9" y="27"/>
                      <a:pt x="10" y="27"/>
                      <a:pt x="10" y="28"/>
                    </a:cubicBezTo>
                    <a:cubicBezTo>
                      <a:pt x="9" y="28"/>
                      <a:pt x="9" y="28"/>
                      <a:pt x="8" y="28"/>
                    </a:cubicBezTo>
                    <a:cubicBezTo>
                      <a:pt x="8" y="28"/>
                      <a:pt x="8" y="28"/>
                      <a:pt x="8" y="28"/>
                    </a:cubicBezTo>
                    <a:cubicBezTo>
                      <a:pt x="8" y="28"/>
                      <a:pt x="8" y="28"/>
                      <a:pt x="8" y="28"/>
                    </a:cubicBezTo>
                    <a:cubicBezTo>
                      <a:pt x="7" y="28"/>
                      <a:pt x="7" y="28"/>
                      <a:pt x="7" y="28"/>
                    </a:cubicBezTo>
                    <a:cubicBezTo>
                      <a:pt x="7" y="28"/>
                      <a:pt x="7" y="28"/>
                      <a:pt x="7" y="28"/>
                    </a:cubicBezTo>
                    <a:cubicBezTo>
                      <a:pt x="7" y="29"/>
                      <a:pt x="7" y="29"/>
                      <a:pt x="6" y="28"/>
                    </a:cubicBezTo>
                    <a:cubicBezTo>
                      <a:pt x="6" y="28"/>
                      <a:pt x="6" y="28"/>
                      <a:pt x="6" y="28"/>
                    </a:cubicBezTo>
                    <a:cubicBezTo>
                      <a:pt x="6" y="28"/>
                      <a:pt x="5" y="28"/>
                      <a:pt x="5" y="28"/>
                    </a:cubicBezTo>
                    <a:cubicBezTo>
                      <a:pt x="5" y="28"/>
                      <a:pt x="5" y="28"/>
                      <a:pt x="5" y="28"/>
                    </a:cubicBezTo>
                    <a:cubicBezTo>
                      <a:pt x="5" y="29"/>
                      <a:pt x="4" y="29"/>
                      <a:pt x="4" y="29"/>
                    </a:cubicBezTo>
                    <a:cubicBezTo>
                      <a:pt x="4" y="29"/>
                      <a:pt x="4" y="30"/>
                      <a:pt x="3" y="30"/>
                    </a:cubicBezTo>
                    <a:cubicBezTo>
                      <a:pt x="3" y="30"/>
                      <a:pt x="3" y="30"/>
                      <a:pt x="2" y="30"/>
                    </a:cubicBezTo>
                    <a:cubicBezTo>
                      <a:pt x="2" y="30"/>
                      <a:pt x="2" y="30"/>
                      <a:pt x="2" y="31"/>
                    </a:cubicBezTo>
                    <a:cubicBezTo>
                      <a:pt x="2" y="31"/>
                      <a:pt x="2" y="32"/>
                      <a:pt x="2" y="32"/>
                    </a:cubicBezTo>
                    <a:cubicBezTo>
                      <a:pt x="2" y="33"/>
                      <a:pt x="2" y="33"/>
                      <a:pt x="1" y="34"/>
                    </a:cubicBezTo>
                    <a:cubicBezTo>
                      <a:pt x="1" y="34"/>
                      <a:pt x="1" y="34"/>
                      <a:pt x="0" y="35"/>
                    </a:cubicBezTo>
                    <a:cubicBezTo>
                      <a:pt x="0" y="35"/>
                      <a:pt x="0" y="36"/>
                      <a:pt x="0" y="37"/>
                    </a:cubicBezTo>
                    <a:cubicBezTo>
                      <a:pt x="0" y="37"/>
                      <a:pt x="0" y="37"/>
                      <a:pt x="0" y="38"/>
                    </a:cubicBezTo>
                    <a:cubicBezTo>
                      <a:pt x="0" y="38"/>
                      <a:pt x="0" y="38"/>
                      <a:pt x="1" y="39"/>
                    </a:cubicBezTo>
                    <a:cubicBezTo>
                      <a:pt x="1" y="39"/>
                      <a:pt x="1" y="39"/>
                      <a:pt x="1" y="39"/>
                    </a:cubicBezTo>
                    <a:cubicBezTo>
                      <a:pt x="1" y="40"/>
                      <a:pt x="1" y="40"/>
                      <a:pt x="1" y="40"/>
                    </a:cubicBezTo>
                    <a:cubicBezTo>
                      <a:pt x="2" y="41"/>
                      <a:pt x="2" y="41"/>
                      <a:pt x="2" y="41"/>
                    </a:cubicBezTo>
                    <a:cubicBezTo>
                      <a:pt x="2" y="41"/>
                      <a:pt x="2" y="42"/>
                      <a:pt x="2" y="42"/>
                    </a:cubicBezTo>
                    <a:cubicBezTo>
                      <a:pt x="2" y="42"/>
                      <a:pt x="2" y="42"/>
                      <a:pt x="2" y="43"/>
                    </a:cubicBezTo>
                    <a:cubicBezTo>
                      <a:pt x="2" y="43"/>
                      <a:pt x="2" y="43"/>
                      <a:pt x="3" y="43"/>
                    </a:cubicBezTo>
                    <a:cubicBezTo>
                      <a:pt x="3" y="43"/>
                      <a:pt x="3" y="43"/>
                      <a:pt x="4" y="43"/>
                    </a:cubicBezTo>
                    <a:cubicBezTo>
                      <a:pt x="4" y="43"/>
                      <a:pt x="4" y="44"/>
                      <a:pt x="4" y="44"/>
                    </a:cubicBezTo>
                    <a:cubicBezTo>
                      <a:pt x="5" y="44"/>
                      <a:pt x="5" y="44"/>
                      <a:pt x="6" y="44"/>
                    </a:cubicBezTo>
                    <a:cubicBezTo>
                      <a:pt x="6" y="44"/>
                      <a:pt x="6" y="44"/>
                      <a:pt x="7" y="44"/>
                    </a:cubicBezTo>
                    <a:cubicBezTo>
                      <a:pt x="7" y="44"/>
                      <a:pt x="7" y="44"/>
                      <a:pt x="8" y="44"/>
                    </a:cubicBezTo>
                    <a:cubicBezTo>
                      <a:pt x="8" y="44"/>
                      <a:pt x="8" y="43"/>
                      <a:pt x="8" y="45"/>
                    </a:cubicBezTo>
                    <a:cubicBezTo>
                      <a:pt x="8" y="45"/>
                      <a:pt x="8" y="46"/>
                      <a:pt x="8" y="46"/>
                    </a:cubicBezTo>
                    <a:cubicBezTo>
                      <a:pt x="8" y="47"/>
                      <a:pt x="8" y="47"/>
                      <a:pt x="8" y="47"/>
                    </a:cubicBezTo>
                    <a:cubicBezTo>
                      <a:pt x="8" y="48"/>
                      <a:pt x="9" y="47"/>
                      <a:pt x="9" y="47"/>
                    </a:cubicBezTo>
                    <a:cubicBezTo>
                      <a:pt x="10" y="47"/>
                      <a:pt x="10" y="47"/>
                      <a:pt x="10" y="47"/>
                    </a:cubicBezTo>
                    <a:cubicBezTo>
                      <a:pt x="11" y="47"/>
                      <a:pt x="11" y="47"/>
                      <a:pt x="11" y="47"/>
                    </a:cubicBezTo>
                    <a:cubicBezTo>
                      <a:pt x="11" y="47"/>
                      <a:pt x="11" y="47"/>
                      <a:pt x="11" y="47"/>
                    </a:cubicBezTo>
                    <a:cubicBezTo>
                      <a:pt x="12" y="48"/>
                      <a:pt x="12" y="48"/>
                      <a:pt x="13" y="48"/>
                    </a:cubicBezTo>
                    <a:cubicBezTo>
                      <a:pt x="13" y="48"/>
                      <a:pt x="14" y="48"/>
                      <a:pt x="14" y="48"/>
                    </a:cubicBezTo>
                    <a:cubicBezTo>
                      <a:pt x="15" y="47"/>
                      <a:pt x="15" y="47"/>
                      <a:pt x="15" y="47"/>
                    </a:cubicBezTo>
                    <a:cubicBezTo>
                      <a:pt x="15" y="47"/>
                      <a:pt x="15" y="47"/>
                      <a:pt x="15" y="46"/>
                    </a:cubicBezTo>
                    <a:cubicBezTo>
                      <a:pt x="16" y="46"/>
                      <a:pt x="16" y="46"/>
                      <a:pt x="17" y="46"/>
                    </a:cubicBezTo>
                    <a:cubicBezTo>
                      <a:pt x="17" y="46"/>
                      <a:pt x="17" y="46"/>
                      <a:pt x="17" y="46"/>
                    </a:cubicBezTo>
                    <a:cubicBezTo>
                      <a:pt x="18" y="46"/>
                      <a:pt x="18" y="45"/>
                      <a:pt x="18" y="45"/>
                    </a:cubicBezTo>
                    <a:cubicBezTo>
                      <a:pt x="19" y="44"/>
                      <a:pt x="19" y="44"/>
                      <a:pt x="19" y="44"/>
                    </a:cubicBezTo>
                    <a:cubicBezTo>
                      <a:pt x="20" y="44"/>
                      <a:pt x="20" y="44"/>
                      <a:pt x="20" y="44"/>
                    </a:cubicBezTo>
                    <a:cubicBezTo>
                      <a:pt x="21" y="44"/>
                      <a:pt x="21" y="44"/>
                      <a:pt x="21" y="44"/>
                    </a:cubicBezTo>
                    <a:cubicBezTo>
                      <a:pt x="21" y="44"/>
                      <a:pt x="22" y="44"/>
                      <a:pt x="22" y="44"/>
                    </a:cubicBezTo>
                    <a:cubicBezTo>
                      <a:pt x="22" y="44"/>
                      <a:pt x="22" y="44"/>
                      <a:pt x="22" y="44"/>
                    </a:cubicBezTo>
                    <a:cubicBezTo>
                      <a:pt x="22" y="45"/>
                      <a:pt x="22" y="45"/>
                      <a:pt x="22" y="46"/>
                    </a:cubicBezTo>
                    <a:cubicBezTo>
                      <a:pt x="22" y="46"/>
                      <a:pt x="22" y="47"/>
                      <a:pt x="22" y="47"/>
                    </a:cubicBezTo>
                    <a:cubicBezTo>
                      <a:pt x="22" y="48"/>
                      <a:pt x="22" y="48"/>
                      <a:pt x="22" y="49"/>
                    </a:cubicBezTo>
                    <a:cubicBezTo>
                      <a:pt x="22" y="49"/>
                      <a:pt x="22" y="50"/>
                      <a:pt x="22" y="50"/>
                    </a:cubicBezTo>
                    <a:cubicBezTo>
                      <a:pt x="23" y="51"/>
                      <a:pt x="23" y="50"/>
                      <a:pt x="24" y="51"/>
                    </a:cubicBezTo>
                    <a:cubicBezTo>
                      <a:pt x="24" y="51"/>
                      <a:pt x="24" y="51"/>
                      <a:pt x="24" y="52"/>
                    </a:cubicBezTo>
                    <a:cubicBezTo>
                      <a:pt x="25" y="52"/>
                      <a:pt x="25" y="52"/>
                      <a:pt x="25" y="52"/>
                    </a:cubicBezTo>
                    <a:cubicBezTo>
                      <a:pt x="26" y="52"/>
                      <a:pt x="26" y="52"/>
                      <a:pt x="26" y="52"/>
                    </a:cubicBezTo>
                    <a:cubicBezTo>
                      <a:pt x="26" y="52"/>
                      <a:pt x="27" y="52"/>
                      <a:pt x="27" y="52"/>
                    </a:cubicBezTo>
                    <a:cubicBezTo>
                      <a:pt x="28" y="52"/>
                      <a:pt x="28" y="52"/>
                      <a:pt x="28" y="53"/>
                    </a:cubicBezTo>
                    <a:cubicBezTo>
                      <a:pt x="29" y="53"/>
                      <a:pt x="29" y="53"/>
                      <a:pt x="30" y="53"/>
                    </a:cubicBezTo>
                    <a:cubicBezTo>
                      <a:pt x="30" y="54"/>
                      <a:pt x="30" y="54"/>
                      <a:pt x="31" y="54"/>
                    </a:cubicBezTo>
                    <a:cubicBezTo>
                      <a:pt x="31" y="54"/>
                      <a:pt x="31" y="55"/>
                      <a:pt x="31" y="55"/>
                    </a:cubicBezTo>
                    <a:cubicBezTo>
                      <a:pt x="32" y="55"/>
                      <a:pt x="32" y="55"/>
                      <a:pt x="33" y="55"/>
                    </a:cubicBezTo>
                    <a:cubicBezTo>
                      <a:pt x="33" y="55"/>
                      <a:pt x="33" y="55"/>
                      <a:pt x="34" y="55"/>
                    </a:cubicBezTo>
                    <a:cubicBezTo>
                      <a:pt x="34" y="55"/>
                      <a:pt x="34" y="55"/>
                      <a:pt x="34" y="56"/>
                    </a:cubicBezTo>
                    <a:cubicBezTo>
                      <a:pt x="34" y="56"/>
                      <a:pt x="35" y="56"/>
                      <a:pt x="35" y="56"/>
                    </a:cubicBezTo>
                    <a:cubicBezTo>
                      <a:pt x="35" y="56"/>
                      <a:pt x="35" y="57"/>
                      <a:pt x="35" y="57"/>
                    </a:cubicBezTo>
                    <a:cubicBezTo>
                      <a:pt x="35" y="57"/>
                      <a:pt x="35" y="57"/>
                      <a:pt x="35" y="58"/>
                    </a:cubicBezTo>
                    <a:cubicBezTo>
                      <a:pt x="35" y="58"/>
                      <a:pt x="34" y="59"/>
                      <a:pt x="35" y="60"/>
                    </a:cubicBezTo>
                    <a:cubicBezTo>
                      <a:pt x="35" y="60"/>
                      <a:pt x="35" y="60"/>
                      <a:pt x="36" y="60"/>
                    </a:cubicBezTo>
                    <a:cubicBezTo>
                      <a:pt x="36" y="61"/>
                      <a:pt x="36" y="61"/>
                      <a:pt x="36" y="62"/>
                    </a:cubicBezTo>
                    <a:cubicBezTo>
                      <a:pt x="36" y="62"/>
                      <a:pt x="36" y="62"/>
                      <a:pt x="36" y="62"/>
                    </a:cubicBezTo>
                    <a:cubicBezTo>
                      <a:pt x="37" y="63"/>
                      <a:pt x="37" y="63"/>
                      <a:pt x="37" y="63"/>
                    </a:cubicBezTo>
                    <a:cubicBezTo>
                      <a:pt x="38" y="63"/>
                      <a:pt x="39" y="63"/>
                      <a:pt x="40" y="63"/>
                    </a:cubicBezTo>
                    <a:cubicBezTo>
                      <a:pt x="40" y="63"/>
                      <a:pt x="40" y="63"/>
                      <a:pt x="40" y="63"/>
                    </a:cubicBezTo>
                    <a:cubicBezTo>
                      <a:pt x="41" y="64"/>
                      <a:pt x="40" y="64"/>
                      <a:pt x="40" y="64"/>
                    </a:cubicBezTo>
                    <a:cubicBezTo>
                      <a:pt x="40" y="65"/>
                      <a:pt x="40" y="65"/>
                      <a:pt x="40" y="66"/>
                    </a:cubicBezTo>
                    <a:cubicBezTo>
                      <a:pt x="41" y="66"/>
                      <a:pt x="42" y="66"/>
                      <a:pt x="42" y="66"/>
                    </a:cubicBezTo>
                    <a:cubicBezTo>
                      <a:pt x="42" y="66"/>
                      <a:pt x="42" y="67"/>
                      <a:pt x="42" y="67"/>
                    </a:cubicBezTo>
                    <a:cubicBezTo>
                      <a:pt x="43" y="67"/>
                      <a:pt x="43" y="67"/>
                      <a:pt x="43" y="68"/>
                    </a:cubicBezTo>
                    <a:cubicBezTo>
                      <a:pt x="43" y="68"/>
                      <a:pt x="43" y="68"/>
                      <a:pt x="43" y="69"/>
                    </a:cubicBezTo>
                    <a:cubicBezTo>
                      <a:pt x="43" y="70"/>
                      <a:pt x="43" y="70"/>
                      <a:pt x="43" y="71"/>
                    </a:cubicBezTo>
                    <a:cubicBezTo>
                      <a:pt x="42" y="72"/>
                      <a:pt x="42" y="72"/>
                      <a:pt x="42" y="73"/>
                    </a:cubicBezTo>
                    <a:cubicBezTo>
                      <a:pt x="42" y="73"/>
                      <a:pt x="43" y="73"/>
                      <a:pt x="43" y="73"/>
                    </a:cubicBezTo>
                    <a:cubicBezTo>
                      <a:pt x="42" y="74"/>
                      <a:pt x="42" y="73"/>
                      <a:pt x="42" y="73"/>
                    </a:cubicBezTo>
                    <a:cubicBezTo>
                      <a:pt x="42" y="74"/>
                      <a:pt x="42" y="74"/>
                      <a:pt x="42" y="74"/>
                    </a:cubicBezTo>
                    <a:cubicBezTo>
                      <a:pt x="42" y="75"/>
                      <a:pt x="42" y="75"/>
                      <a:pt x="42" y="76"/>
                    </a:cubicBezTo>
                    <a:cubicBezTo>
                      <a:pt x="42" y="76"/>
                      <a:pt x="42" y="76"/>
                      <a:pt x="42" y="77"/>
                    </a:cubicBezTo>
                    <a:cubicBezTo>
                      <a:pt x="42" y="77"/>
                      <a:pt x="42" y="77"/>
                      <a:pt x="42" y="78"/>
                    </a:cubicBezTo>
                    <a:cubicBezTo>
                      <a:pt x="42" y="78"/>
                      <a:pt x="43" y="78"/>
                      <a:pt x="43" y="78"/>
                    </a:cubicBezTo>
                    <a:cubicBezTo>
                      <a:pt x="43" y="79"/>
                      <a:pt x="42" y="79"/>
                      <a:pt x="43" y="79"/>
                    </a:cubicBezTo>
                    <a:cubicBezTo>
                      <a:pt x="43" y="80"/>
                      <a:pt x="43" y="79"/>
                      <a:pt x="44" y="79"/>
                    </a:cubicBezTo>
                    <a:cubicBezTo>
                      <a:pt x="44" y="79"/>
                      <a:pt x="45" y="79"/>
                      <a:pt x="45" y="79"/>
                    </a:cubicBezTo>
                    <a:cubicBezTo>
                      <a:pt x="45" y="79"/>
                      <a:pt x="46" y="79"/>
                      <a:pt x="46" y="79"/>
                    </a:cubicBezTo>
                    <a:cubicBezTo>
                      <a:pt x="47" y="79"/>
                      <a:pt x="47" y="79"/>
                      <a:pt x="47" y="80"/>
                    </a:cubicBezTo>
                    <a:cubicBezTo>
                      <a:pt x="48" y="80"/>
                      <a:pt x="48" y="79"/>
                      <a:pt x="48" y="80"/>
                    </a:cubicBezTo>
                    <a:cubicBezTo>
                      <a:pt x="49" y="80"/>
                      <a:pt x="49" y="81"/>
                      <a:pt x="49" y="81"/>
                    </a:cubicBezTo>
                    <a:cubicBezTo>
                      <a:pt x="49" y="82"/>
                      <a:pt x="49" y="82"/>
                      <a:pt x="49" y="83"/>
                    </a:cubicBezTo>
                    <a:cubicBezTo>
                      <a:pt x="49" y="83"/>
                      <a:pt x="49" y="83"/>
                      <a:pt x="49" y="84"/>
                    </a:cubicBezTo>
                    <a:cubicBezTo>
                      <a:pt x="49" y="84"/>
                      <a:pt x="49" y="84"/>
                      <a:pt x="49" y="84"/>
                    </a:cubicBezTo>
                    <a:cubicBezTo>
                      <a:pt x="49" y="85"/>
                      <a:pt x="50" y="85"/>
                      <a:pt x="50" y="85"/>
                    </a:cubicBezTo>
                    <a:cubicBezTo>
                      <a:pt x="50" y="85"/>
                      <a:pt x="51" y="84"/>
                      <a:pt x="51" y="84"/>
                    </a:cubicBezTo>
                    <a:cubicBezTo>
                      <a:pt x="51" y="84"/>
                      <a:pt x="52" y="84"/>
                      <a:pt x="52" y="84"/>
                    </a:cubicBezTo>
                    <a:cubicBezTo>
                      <a:pt x="52" y="85"/>
                      <a:pt x="52" y="85"/>
                      <a:pt x="52" y="86"/>
                    </a:cubicBezTo>
                    <a:cubicBezTo>
                      <a:pt x="52" y="86"/>
                      <a:pt x="52" y="87"/>
                      <a:pt x="52" y="87"/>
                    </a:cubicBezTo>
                    <a:cubicBezTo>
                      <a:pt x="52" y="88"/>
                      <a:pt x="52" y="88"/>
                      <a:pt x="52" y="88"/>
                    </a:cubicBezTo>
                    <a:cubicBezTo>
                      <a:pt x="52" y="89"/>
                      <a:pt x="52" y="89"/>
                      <a:pt x="52" y="90"/>
                    </a:cubicBezTo>
                    <a:cubicBezTo>
                      <a:pt x="52" y="89"/>
                      <a:pt x="52" y="89"/>
                      <a:pt x="52" y="89"/>
                    </a:cubicBezTo>
                    <a:cubicBezTo>
                      <a:pt x="53" y="90"/>
                      <a:pt x="53" y="89"/>
                      <a:pt x="53" y="90"/>
                    </a:cubicBezTo>
                    <a:cubicBezTo>
                      <a:pt x="54" y="90"/>
                      <a:pt x="54" y="90"/>
                      <a:pt x="54" y="90"/>
                    </a:cubicBezTo>
                    <a:cubicBezTo>
                      <a:pt x="54" y="90"/>
                      <a:pt x="54" y="91"/>
                      <a:pt x="54" y="91"/>
                    </a:cubicBezTo>
                    <a:cubicBezTo>
                      <a:pt x="54" y="92"/>
                      <a:pt x="54" y="92"/>
                      <a:pt x="54" y="93"/>
                    </a:cubicBezTo>
                    <a:cubicBezTo>
                      <a:pt x="54" y="93"/>
                      <a:pt x="54" y="93"/>
                      <a:pt x="54" y="94"/>
                    </a:cubicBezTo>
                    <a:cubicBezTo>
                      <a:pt x="54" y="94"/>
                      <a:pt x="54" y="94"/>
                      <a:pt x="53" y="94"/>
                    </a:cubicBezTo>
                    <a:cubicBezTo>
                      <a:pt x="53" y="95"/>
                      <a:pt x="53" y="94"/>
                      <a:pt x="52" y="95"/>
                    </a:cubicBezTo>
                    <a:cubicBezTo>
                      <a:pt x="52" y="95"/>
                      <a:pt x="52" y="95"/>
                      <a:pt x="52" y="95"/>
                    </a:cubicBezTo>
                    <a:cubicBezTo>
                      <a:pt x="52" y="96"/>
                      <a:pt x="51" y="96"/>
                      <a:pt x="51" y="96"/>
                    </a:cubicBezTo>
                    <a:cubicBezTo>
                      <a:pt x="51" y="96"/>
                      <a:pt x="51" y="96"/>
                      <a:pt x="51" y="97"/>
                    </a:cubicBezTo>
                    <a:cubicBezTo>
                      <a:pt x="50" y="97"/>
                      <a:pt x="50" y="97"/>
                      <a:pt x="50" y="98"/>
                    </a:cubicBezTo>
                    <a:cubicBezTo>
                      <a:pt x="50" y="98"/>
                      <a:pt x="49" y="98"/>
                      <a:pt x="49" y="99"/>
                    </a:cubicBezTo>
                    <a:cubicBezTo>
                      <a:pt x="49" y="99"/>
                      <a:pt x="49" y="99"/>
                      <a:pt x="49" y="100"/>
                    </a:cubicBezTo>
                    <a:cubicBezTo>
                      <a:pt x="48" y="100"/>
                      <a:pt x="48" y="100"/>
                      <a:pt x="48" y="100"/>
                    </a:cubicBezTo>
                    <a:cubicBezTo>
                      <a:pt x="47" y="102"/>
                      <a:pt x="47" y="102"/>
                      <a:pt x="47" y="102"/>
                    </a:cubicBezTo>
                    <a:cubicBezTo>
                      <a:pt x="47" y="102"/>
                      <a:pt x="47" y="102"/>
                      <a:pt x="46" y="103"/>
                    </a:cubicBezTo>
                    <a:cubicBezTo>
                      <a:pt x="47" y="103"/>
                      <a:pt x="47" y="103"/>
                      <a:pt x="47" y="103"/>
                    </a:cubicBezTo>
                    <a:cubicBezTo>
                      <a:pt x="48" y="103"/>
                      <a:pt x="48" y="103"/>
                      <a:pt x="48" y="103"/>
                    </a:cubicBezTo>
                    <a:cubicBezTo>
                      <a:pt x="48" y="103"/>
                      <a:pt x="49" y="103"/>
                      <a:pt x="49" y="103"/>
                    </a:cubicBezTo>
                    <a:cubicBezTo>
                      <a:pt x="49" y="103"/>
                      <a:pt x="50" y="103"/>
                      <a:pt x="50" y="103"/>
                    </a:cubicBezTo>
                    <a:cubicBezTo>
                      <a:pt x="50" y="103"/>
                      <a:pt x="50" y="104"/>
                      <a:pt x="50" y="104"/>
                    </a:cubicBezTo>
                    <a:cubicBezTo>
                      <a:pt x="50" y="105"/>
                      <a:pt x="50" y="105"/>
                      <a:pt x="51" y="105"/>
                    </a:cubicBezTo>
                    <a:cubicBezTo>
                      <a:pt x="51" y="105"/>
                      <a:pt x="51" y="105"/>
                      <a:pt x="51" y="105"/>
                    </a:cubicBezTo>
                    <a:cubicBezTo>
                      <a:pt x="51" y="104"/>
                      <a:pt x="52" y="104"/>
                      <a:pt x="52" y="104"/>
                    </a:cubicBezTo>
                    <a:cubicBezTo>
                      <a:pt x="52" y="105"/>
                      <a:pt x="52" y="105"/>
                      <a:pt x="53" y="106"/>
                    </a:cubicBezTo>
                    <a:cubicBezTo>
                      <a:pt x="53" y="106"/>
                      <a:pt x="53" y="106"/>
                      <a:pt x="54" y="106"/>
                    </a:cubicBezTo>
                    <a:cubicBezTo>
                      <a:pt x="54" y="106"/>
                      <a:pt x="54" y="106"/>
                      <a:pt x="54" y="107"/>
                    </a:cubicBezTo>
                    <a:cubicBezTo>
                      <a:pt x="55" y="107"/>
                      <a:pt x="55" y="107"/>
                      <a:pt x="55" y="107"/>
                    </a:cubicBezTo>
                    <a:cubicBezTo>
                      <a:pt x="56" y="108"/>
                      <a:pt x="56" y="107"/>
                      <a:pt x="56" y="107"/>
                    </a:cubicBezTo>
                    <a:cubicBezTo>
                      <a:pt x="57" y="108"/>
                      <a:pt x="57" y="108"/>
                      <a:pt x="57" y="109"/>
                    </a:cubicBezTo>
                    <a:cubicBezTo>
                      <a:pt x="57" y="109"/>
                      <a:pt x="57" y="110"/>
                      <a:pt x="58" y="110"/>
                    </a:cubicBezTo>
                    <a:cubicBezTo>
                      <a:pt x="58" y="111"/>
                      <a:pt x="59" y="111"/>
                      <a:pt x="60" y="111"/>
                    </a:cubicBezTo>
                    <a:cubicBezTo>
                      <a:pt x="60" y="111"/>
                      <a:pt x="60" y="111"/>
                      <a:pt x="60" y="111"/>
                    </a:cubicBezTo>
                    <a:cubicBezTo>
                      <a:pt x="60" y="111"/>
                      <a:pt x="60" y="111"/>
                      <a:pt x="60" y="110"/>
                    </a:cubicBezTo>
                    <a:cubicBezTo>
                      <a:pt x="60" y="110"/>
                      <a:pt x="60" y="109"/>
                      <a:pt x="61" y="109"/>
                    </a:cubicBezTo>
                    <a:cubicBezTo>
                      <a:pt x="61" y="108"/>
                      <a:pt x="61" y="108"/>
                      <a:pt x="61" y="107"/>
                    </a:cubicBezTo>
                    <a:cubicBezTo>
                      <a:pt x="62" y="107"/>
                      <a:pt x="62" y="107"/>
                      <a:pt x="62" y="107"/>
                    </a:cubicBezTo>
                    <a:cubicBezTo>
                      <a:pt x="63" y="107"/>
                      <a:pt x="62" y="107"/>
                      <a:pt x="63" y="106"/>
                    </a:cubicBezTo>
                    <a:cubicBezTo>
                      <a:pt x="63" y="106"/>
                      <a:pt x="63" y="106"/>
                      <a:pt x="64" y="105"/>
                    </a:cubicBezTo>
                    <a:cubicBezTo>
                      <a:pt x="64" y="105"/>
                      <a:pt x="64" y="104"/>
                      <a:pt x="64" y="104"/>
                    </a:cubicBezTo>
                    <a:cubicBezTo>
                      <a:pt x="64" y="103"/>
                      <a:pt x="64" y="103"/>
                      <a:pt x="64" y="102"/>
                    </a:cubicBezTo>
                    <a:cubicBezTo>
                      <a:pt x="64" y="102"/>
                      <a:pt x="65" y="102"/>
                      <a:pt x="65" y="101"/>
                    </a:cubicBezTo>
                    <a:cubicBezTo>
                      <a:pt x="65" y="100"/>
                      <a:pt x="65" y="100"/>
                      <a:pt x="66" y="100"/>
                    </a:cubicBezTo>
                    <a:cubicBezTo>
                      <a:pt x="66" y="99"/>
                      <a:pt x="66" y="99"/>
                      <a:pt x="66" y="99"/>
                    </a:cubicBezTo>
                    <a:cubicBezTo>
                      <a:pt x="67" y="98"/>
                      <a:pt x="67" y="98"/>
                      <a:pt x="67" y="97"/>
                    </a:cubicBezTo>
                    <a:cubicBezTo>
                      <a:pt x="68" y="96"/>
                      <a:pt x="67" y="95"/>
                      <a:pt x="67" y="94"/>
                    </a:cubicBezTo>
                    <a:cubicBezTo>
                      <a:pt x="67" y="94"/>
                      <a:pt x="67" y="94"/>
                      <a:pt x="67" y="93"/>
                    </a:cubicBezTo>
                    <a:cubicBezTo>
                      <a:pt x="67" y="93"/>
                      <a:pt x="67" y="93"/>
                      <a:pt x="67" y="92"/>
                    </a:cubicBezTo>
                    <a:cubicBezTo>
                      <a:pt x="66" y="91"/>
                      <a:pt x="66" y="91"/>
                      <a:pt x="67" y="90"/>
                    </a:cubicBezTo>
                    <a:cubicBezTo>
                      <a:pt x="67" y="89"/>
                      <a:pt x="67" y="89"/>
                      <a:pt x="67" y="89"/>
                    </a:cubicBezTo>
                    <a:cubicBezTo>
                      <a:pt x="68" y="89"/>
                      <a:pt x="68" y="88"/>
                      <a:pt x="68" y="88"/>
                    </a:cubicBezTo>
                    <a:cubicBezTo>
                      <a:pt x="69" y="88"/>
                      <a:pt x="69" y="88"/>
                      <a:pt x="69" y="87"/>
                    </a:cubicBezTo>
                    <a:cubicBezTo>
                      <a:pt x="69" y="87"/>
                      <a:pt x="70" y="87"/>
                      <a:pt x="70" y="87"/>
                    </a:cubicBezTo>
                    <a:cubicBezTo>
                      <a:pt x="70" y="86"/>
                      <a:pt x="70" y="86"/>
                      <a:pt x="71" y="85"/>
                    </a:cubicBezTo>
                    <a:cubicBezTo>
                      <a:pt x="71" y="85"/>
                      <a:pt x="72" y="85"/>
                      <a:pt x="72" y="85"/>
                    </a:cubicBezTo>
                    <a:cubicBezTo>
                      <a:pt x="73" y="85"/>
                      <a:pt x="73" y="85"/>
                      <a:pt x="74" y="85"/>
                    </a:cubicBezTo>
                    <a:cubicBezTo>
                      <a:pt x="74" y="84"/>
                      <a:pt x="74" y="84"/>
                      <a:pt x="75" y="84"/>
                    </a:cubicBezTo>
                    <a:cubicBezTo>
                      <a:pt x="75" y="84"/>
                      <a:pt x="75" y="84"/>
                      <a:pt x="75" y="84"/>
                    </a:cubicBezTo>
                    <a:cubicBezTo>
                      <a:pt x="75" y="83"/>
                      <a:pt x="75" y="83"/>
                      <a:pt x="76" y="83"/>
                    </a:cubicBezTo>
                    <a:cubicBezTo>
                      <a:pt x="76" y="83"/>
                      <a:pt x="76" y="83"/>
                      <a:pt x="77" y="82"/>
                    </a:cubicBezTo>
                    <a:cubicBezTo>
                      <a:pt x="77" y="82"/>
                      <a:pt x="77" y="82"/>
                      <a:pt x="78" y="82"/>
                    </a:cubicBezTo>
                    <a:cubicBezTo>
                      <a:pt x="79" y="82"/>
                      <a:pt x="79" y="82"/>
                      <a:pt x="80" y="82"/>
                    </a:cubicBezTo>
                    <a:cubicBezTo>
                      <a:pt x="81" y="82"/>
                      <a:pt x="81" y="82"/>
                      <a:pt x="82" y="82"/>
                    </a:cubicBezTo>
                    <a:cubicBezTo>
                      <a:pt x="82" y="82"/>
                      <a:pt x="82" y="81"/>
                      <a:pt x="82" y="81"/>
                    </a:cubicBezTo>
                    <a:cubicBezTo>
                      <a:pt x="83" y="81"/>
                      <a:pt x="83" y="81"/>
                      <a:pt x="83" y="81"/>
                    </a:cubicBezTo>
                    <a:cubicBezTo>
                      <a:pt x="83" y="80"/>
                      <a:pt x="83" y="80"/>
                      <a:pt x="84" y="80"/>
                    </a:cubicBezTo>
                    <a:cubicBezTo>
                      <a:pt x="84" y="79"/>
                      <a:pt x="84" y="79"/>
                      <a:pt x="84" y="79"/>
                    </a:cubicBezTo>
                    <a:cubicBezTo>
                      <a:pt x="85" y="79"/>
                      <a:pt x="85" y="78"/>
                      <a:pt x="85" y="78"/>
                    </a:cubicBezTo>
                    <a:cubicBezTo>
                      <a:pt x="85" y="77"/>
                      <a:pt x="84" y="76"/>
                      <a:pt x="85" y="76"/>
                    </a:cubicBezTo>
                    <a:cubicBezTo>
                      <a:pt x="85" y="76"/>
                      <a:pt x="86" y="76"/>
                      <a:pt x="86" y="76"/>
                    </a:cubicBezTo>
                    <a:cubicBezTo>
                      <a:pt x="86" y="75"/>
                      <a:pt x="86" y="75"/>
                      <a:pt x="86" y="75"/>
                    </a:cubicBezTo>
                    <a:cubicBezTo>
                      <a:pt x="87" y="74"/>
                      <a:pt x="86" y="74"/>
                      <a:pt x="86" y="73"/>
                    </a:cubicBezTo>
                    <a:cubicBezTo>
                      <a:pt x="86" y="73"/>
                      <a:pt x="87" y="73"/>
                      <a:pt x="87" y="73"/>
                    </a:cubicBezTo>
                    <a:cubicBezTo>
                      <a:pt x="87" y="73"/>
                      <a:pt x="87" y="73"/>
                      <a:pt x="88" y="72"/>
                    </a:cubicBezTo>
                    <a:cubicBezTo>
                      <a:pt x="89" y="72"/>
                      <a:pt x="88" y="71"/>
                      <a:pt x="88" y="69"/>
                    </a:cubicBezTo>
                    <a:cubicBezTo>
                      <a:pt x="88" y="69"/>
                      <a:pt x="88" y="68"/>
                      <a:pt x="88" y="68"/>
                    </a:cubicBezTo>
                    <a:cubicBezTo>
                      <a:pt x="88" y="67"/>
                      <a:pt x="89" y="67"/>
                      <a:pt x="89" y="67"/>
                    </a:cubicBezTo>
                    <a:cubicBezTo>
                      <a:pt x="89" y="66"/>
                      <a:pt x="88" y="66"/>
                      <a:pt x="88" y="65"/>
                    </a:cubicBezTo>
                    <a:cubicBezTo>
                      <a:pt x="88" y="65"/>
                      <a:pt x="88" y="64"/>
                      <a:pt x="89" y="64"/>
                    </a:cubicBezTo>
                    <a:cubicBezTo>
                      <a:pt x="89" y="64"/>
                      <a:pt x="89" y="64"/>
                      <a:pt x="89" y="63"/>
                    </a:cubicBezTo>
                    <a:cubicBezTo>
                      <a:pt x="90" y="63"/>
                      <a:pt x="89" y="62"/>
                      <a:pt x="89" y="61"/>
                    </a:cubicBezTo>
                    <a:cubicBezTo>
                      <a:pt x="89" y="61"/>
                      <a:pt x="89" y="60"/>
                      <a:pt x="89" y="60"/>
                    </a:cubicBezTo>
                    <a:cubicBezTo>
                      <a:pt x="89" y="59"/>
                      <a:pt x="89" y="59"/>
                      <a:pt x="89" y="58"/>
                    </a:cubicBezTo>
                    <a:cubicBezTo>
                      <a:pt x="88" y="58"/>
                      <a:pt x="88" y="58"/>
                      <a:pt x="88" y="57"/>
                    </a:cubicBezTo>
                    <a:cubicBezTo>
                      <a:pt x="88" y="57"/>
                      <a:pt x="88" y="56"/>
                      <a:pt x="89" y="56"/>
                    </a:cubicBezTo>
                    <a:cubicBezTo>
                      <a:pt x="89" y="56"/>
                      <a:pt x="89" y="56"/>
                      <a:pt x="89" y="56"/>
                    </a:cubicBezTo>
                    <a:cubicBezTo>
                      <a:pt x="89" y="55"/>
                      <a:pt x="88" y="55"/>
                      <a:pt x="88" y="54"/>
                    </a:cubicBezTo>
                    <a:cubicBezTo>
                      <a:pt x="88" y="54"/>
                      <a:pt x="88" y="54"/>
                      <a:pt x="89" y="53"/>
                    </a:cubicBezTo>
                    <a:cubicBezTo>
                      <a:pt x="89" y="53"/>
                      <a:pt x="89" y="53"/>
                      <a:pt x="90" y="53"/>
                    </a:cubicBezTo>
                    <a:cubicBezTo>
                      <a:pt x="90" y="52"/>
                      <a:pt x="90" y="53"/>
                      <a:pt x="91" y="52"/>
                    </a:cubicBezTo>
                    <a:cubicBezTo>
                      <a:pt x="91" y="52"/>
                      <a:pt x="91" y="52"/>
                      <a:pt x="91" y="51"/>
                    </a:cubicBezTo>
                    <a:cubicBezTo>
                      <a:pt x="91" y="51"/>
                      <a:pt x="91" y="51"/>
                      <a:pt x="92" y="51"/>
                    </a:cubicBezTo>
                    <a:cubicBezTo>
                      <a:pt x="92" y="50"/>
                      <a:pt x="92" y="50"/>
                      <a:pt x="92" y="49"/>
                    </a:cubicBezTo>
                    <a:cubicBezTo>
                      <a:pt x="93" y="49"/>
                      <a:pt x="93" y="48"/>
                      <a:pt x="93" y="47"/>
                    </a:cubicBezTo>
                    <a:cubicBezTo>
                      <a:pt x="93" y="47"/>
                      <a:pt x="93" y="47"/>
                      <a:pt x="93" y="47"/>
                    </a:cubicBezTo>
                    <a:cubicBezTo>
                      <a:pt x="94" y="46"/>
                      <a:pt x="94" y="47"/>
                      <a:pt x="94" y="47"/>
                    </a:cubicBezTo>
                    <a:cubicBezTo>
                      <a:pt x="95" y="46"/>
                      <a:pt x="95" y="46"/>
                      <a:pt x="95" y="45"/>
                    </a:cubicBezTo>
                    <a:cubicBezTo>
                      <a:pt x="95" y="45"/>
                      <a:pt x="96" y="45"/>
                      <a:pt x="96" y="44"/>
                    </a:cubicBezTo>
                    <a:cubicBezTo>
                      <a:pt x="96" y="43"/>
                      <a:pt x="97" y="43"/>
                      <a:pt x="97" y="43"/>
                    </a:cubicBezTo>
                    <a:cubicBezTo>
                      <a:pt x="97" y="42"/>
                      <a:pt x="98" y="42"/>
                      <a:pt x="98" y="42"/>
                    </a:cubicBezTo>
                    <a:cubicBezTo>
                      <a:pt x="98" y="42"/>
                      <a:pt x="98" y="41"/>
                      <a:pt x="98" y="41"/>
                    </a:cubicBezTo>
                    <a:cubicBezTo>
                      <a:pt x="98" y="40"/>
                      <a:pt x="98" y="40"/>
                      <a:pt x="98" y="39"/>
                    </a:cubicBezTo>
                    <a:cubicBezTo>
                      <a:pt x="98" y="39"/>
                      <a:pt x="98" y="38"/>
                      <a:pt x="98" y="38"/>
                    </a:cubicBezTo>
                    <a:cubicBezTo>
                      <a:pt x="98" y="37"/>
                      <a:pt x="99" y="37"/>
                      <a:pt x="99" y="36"/>
                    </a:cubicBezTo>
                    <a:cubicBezTo>
                      <a:pt x="99" y="36"/>
                      <a:pt x="98" y="35"/>
                      <a:pt x="98" y="35"/>
                    </a:cubicBezTo>
                    <a:cubicBezTo>
                      <a:pt x="98" y="34"/>
                      <a:pt x="98" y="34"/>
                      <a:pt x="98" y="3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3" name="Freeform 102"/>
              <p:cNvSpPr>
                <a:spLocks/>
              </p:cNvSpPr>
              <p:nvPr/>
            </p:nvSpPr>
            <p:spPr bwMode="auto">
              <a:xfrm>
                <a:off x="3967164" y="1919289"/>
                <a:ext cx="550863" cy="573088"/>
              </a:xfrm>
              <a:custGeom>
                <a:avLst/>
                <a:gdLst>
                  <a:gd name="T0" fmla="*/ 47 w 51"/>
                  <a:gd name="T1" fmla="*/ 44 h 53"/>
                  <a:gd name="T2" fmla="*/ 49 w 51"/>
                  <a:gd name="T3" fmla="*/ 42 h 53"/>
                  <a:gd name="T4" fmla="*/ 50 w 51"/>
                  <a:gd name="T5" fmla="*/ 41 h 53"/>
                  <a:gd name="T6" fmla="*/ 51 w 51"/>
                  <a:gd name="T7" fmla="*/ 39 h 53"/>
                  <a:gd name="T8" fmla="*/ 49 w 51"/>
                  <a:gd name="T9" fmla="*/ 38 h 53"/>
                  <a:gd name="T10" fmla="*/ 48 w 51"/>
                  <a:gd name="T11" fmla="*/ 37 h 53"/>
                  <a:gd name="T12" fmla="*/ 46 w 51"/>
                  <a:gd name="T13" fmla="*/ 35 h 53"/>
                  <a:gd name="T14" fmla="*/ 46 w 51"/>
                  <a:gd name="T15" fmla="*/ 32 h 53"/>
                  <a:gd name="T16" fmla="*/ 46 w 51"/>
                  <a:gd name="T17" fmla="*/ 29 h 53"/>
                  <a:gd name="T18" fmla="*/ 46 w 51"/>
                  <a:gd name="T19" fmla="*/ 27 h 53"/>
                  <a:gd name="T20" fmla="*/ 46 w 51"/>
                  <a:gd name="T21" fmla="*/ 25 h 53"/>
                  <a:gd name="T22" fmla="*/ 45 w 51"/>
                  <a:gd name="T23" fmla="*/ 22 h 53"/>
                  <a:gd name="T24" fmla="*/ 45 w 51"/>
                  <a:gd name="T25" fmla="*/ 21 h 53"/>
                  <a:gd name="T26" fmla="*/ 45 w 51"/>
                  <a:gd name="T27" fmla="*/ 20 h 53"/>
                  <a:gd name="T28" fmla="*/ 44 w 51"/>
                  <a:gd name="T29" fmla="*/ 17 h 53"/>
                  <a:gd name="T30" fmla="*/ 43 w 51"/>
                  <a:gd name="T31" fmla="*/ 15 h 53"/>
                  <a:gd name="T32" fmla="*/ 42 w 51"/>
                  <a:gd name="T33" fmla="*/ 13 h 53"/>
                  <a:gd name="T34" fmla="*/ 40 w 51"/>
                  <a:gd name="T35" fmla="*/ 12 h 53"/>
                  <a:gd name="T36" fmla="*/ 40 w 51"/>
                  <a:gd name="T37" fmla="*/ 10 h 53"/>
                  <a:gd name="T38" fmla="*/ 42 w 51"/>
                  <a:gd name="T39" fmla="*/ 7 h 53"/>
                  <a:gd name="T40" fmla="*/ 41 w 51"/>
                  <a:gd name="T41" fmla="*/ 4 h 53"/>
                  <a:gd name="T42" fmla="*/ 42 w 51"/>
                  <a:gd name="T43" fmla="*/ 2 h 53"/>
                  <a:gd name="T44" fmla="*/ 42 w 51"/>
                  <a:gd name="T45" fmla="*/ 1 h 53"/>
                  <a:gd name="T46" fmla="*/ 39 w 51"/>
                  <a:gd name="T47" fmla="*/ 1 h 53"/>
                  <a:gd name="T48" fmla="*/ 37 w 51"/>
                  <a:gd name="T49" fmla="*/ 1 h 53"/>
                  <a:gd name="T50" fmla="*/ 35 w 51"/>
                  <a:gd name="T51" fmla="*/ 1 h 53"/>
                  <a:gd name="T52" fmla="*/ 34 w 51"/>
                  <a:gd name="T53" fmla="*/ 2 h 53"/>
                  <a:gd name="T54" fmla="*/ 32 w 51"/>
                  <a:gd name="T55" fmla="*/ 1 h 53"/>
                  <a:gd name="T56" fmla="*/ 29 w 51"/>
                  <a:gd name="T57" fmla="*/ 1 h 53"/>
                  <a:gd name="T58" fmla="*/ 27 w 51"/>
                  <a:gd name="T59" fmla="*/ 2 h 53"/>
                  <a:gd name="T60" fmla="*/ 24 w 51"/>
                  <a:gd name="T61" fmla="*/ 2 h 53"/>
                  <a:gd name="T62" fmla="*/ 22 w 51"/>
                  <a:gd name="T63" fmla="*/ 4 h 53"/>
                  <a:gd name="T64" fmla="*/ 20 w 51"/>
                  <a:gd name="T65" fmla="*/ 4 h 53"/>
                  <a:gd name="T66" fmla="*/ 18 w 51"/>
                  <a:gd name="T67" fmla="*/ 5 h 53"/>
                  <a:gd name="T68" fmla="*/ 17 w 51"/>
                  <a:gd name="T69" fmla="*/ 6 h 53"/>
                  <a:gd name="T70" fmla="*/ 18 w 51"/>
                  <a:gd name="T71" fmla="*/ 9 h 53"/>
                  <a:gd name="T72" fmla="*/ 18 w 51"/>
                  <a:gd name="T73" fmla="*/ 11 h 53"/>
                  <a:gd name="T74" fmla="*/ 18 w 51"/>
                  <a:gd name="T75" fmla="*/ 14 h 53"/>
                  <a:gd name="T76" fmla="*/ 19 w 51"/>
                  <a:gd name="T77" fmla="*/ 15 h 53"/>
                  <a:gd name="T78" fmla="*/ 17 w 51"/>
                  <a:gd name="T79" fmla="*/ 16 h 53"/>
                  <a:gd name="T80" fmla="*/ 14 w 51"/>
                  <a:gd name="T81" fmla="*/ 16 h 53"/>
                  <a:gd name="T82" fmla="*/ 14 w 51"/>
                  <a:gd name="T83" fmla="*/ 19 h 53"/>
                  <a:gd name="T84" fmla="*/ 11 w 51"/>
                  <a:gd name="T85" fmla="*/ 20 h 53"/>
                  <a:gd name="T86" fmla="*/ 9 w 51"/>
                  <a:gd name="T87" fmla="*/ 21 h 53"/>
                  <a:gd name="T88" fmla="*/ 7 w 51"/>
                  <a:gd name="T89" fmla="*/ 22 h 53"/>
                  <a:gd name="T90" fmla="*/ 4 w 51"/>
                  <a:gd name="T91" fmla="*/ 23 h 53"/>
                  <a:gd name="T92" fmla="*/ 2 w 51"/>
                  <a:gd name="T93" fmla="*/ 24 h 53"/>
                  <a:gd name="T94" fmla="*/ 1 w 51"/>
                  <a:gd name="T95" fmla="*/ 25 h 53"/>
                  <a:gd name="T96" fmla="*/ 1 w 51"/>
                  <a:gd name="T97" fmla="*/ 28 h 53"/>
                  <a:gd name="T98" fmla="*/ 10 w 51"/>
                  <a:gd name="T99" fmla="*/ 36 h 53"/>
                  <a:gd name="T100" fmla="*/ 25 w 51"/>
                  <a:gd name="T101" fmla="*/ 47 h 53"/>
                  <a:gd name="T102" fmla="*/ 25 w 51"/>
                  <a:gd name="T103" fmla="*/ 48 h 53"/>
                  <a:gd name="T104" fmla="*/ 27 w 51"/>
                  <a:gd name="T105" fmla="*/ 49 h 53"/>
                  <a:gd name="T106" fmla="*/ 28 w 51"/>
                  <a:gd name="T107" fmla="*/ 50 h 53"/>
                  <a:gd name="T108" fmla="*/ 30 w 51"/>
                  <a:gd name="T109" fmla="*/ 52 h 53"/>
                  <a:gd name="T110" fmla="*/ 30 w 51"/>
                  <a:gd name="T111" fmla="*/ 53 h 53"/>
                  <a:gd name="T112" fmla="*/ 31 w 51"/>
                  <a:gd name="T113" fmla="*/ 53 h 53"/>
                  <a:gd name="T114" fmla="*/ 36 w 51"/>
                  <a:gd name="T115" fmla="*/ 52 h 53"/>
                  <a:gd name="T116" fmla="*/ 39 w 51"/>
                  <a:gd name="T117" fmla="*/ 50 h 53"/>
                  <a:gd name="T118" fmla="*/ 43 w 51"/>
                  <a:gd name="T119"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53">
                    <a:moveTo>
                      <a:pt x="44" y="45"/>
                    </a:moveTo>
                    <a:cubicBezTo>
                      <a:pt x="45" y="44"/>
                      <a:pt x="46" y="45"/>
                      <a:pt x="47" y="44"/>
                    </a:cubicBezTo>
                    <a:cubicBezTo>
                      <a:pt x="47" y="43"/>
                      <a:pt x="47" y="43"/>
                      <a:pt x="48" y="43"/>
                    </a:cubicBezTo>
                    <a:cubicBezTo>
                      <a:pt x="48" y="42"/>
                      <a:pt x="48" y="42"/>
                      <a:pt x="49" y="42"/>
                    </a:cubicBezTo>
                    <a:cubicBezTo>
                      <a:pt x="49" y="42"/>
                      <a:pt x="49" y="42"/>
                      <a:pt x="50" y="41"/>
                    </a:cubicBezTo>
                    <a:cubicBezTo>
                      <a:pt x="50" y="41"/>
                      <a:pt x="50" y="41"/>
                      <a:pt x="50" y="41"/>
                    </a:cubicBezTo>
                    <a:cubicBezTo>
                      <a:pt x="51" y="41"/>
                      <a:pt x="51" y="40"/>
                      <a:pt x="51" y="40"/>
                    </a:cubicBezTo>
                    <a:cubicBezTo>
                      <a:pt x="51" y="40"/>
                      <a:pt x="51" y="39"/>
                      <a:pt x="51" y="39"/>
                    </a:cubicBezTo>
                    <a:cubicBezTo>
                      <a:pt x="51" y="38"/>
                      <a:pt x="50" y="38"/>
                      <a:pt x="50" y="38"/>
                    </a:cubicBezTo>
                    <a:cubicBezTo>
                      <a:pt x="50" y="38"/>
                      <a:pt x="50" y="38"/>
                      <a:pt x="49" y="38"/>
                    </a:cubicBezTo>
                    <a:cubicBezTo>
                      <a:pt x="49" y="37"/>
                      <a:pt x="49" y="37"/>
                      <a:pt x="48" y="37"/>
                    </a:cubicBezTo>
                    <a:cubicBezTo>
                      <a:pt x="48" y="37"/>
                      <a:pt x="48" y="37"/>
                      <a:pt x="48" y="37"/>
                    </a:cubicBezTo>
                    <a:cubicBezTo>
                      <a:pt x="47" y="37"/>
                      <a:pt x="47" y="37"/>
                      <a:pt x="47" y="37"/>
                    </a:cubicBezTo>
                    <a:cubicBezTo>
                      <a:pt x="47" y="36"/>
                      <a:pt x="46" y="36"/>
                      <a:pt x="46" y="35"/>
                    </a:cubicBezTo>
                    <a:cubicBezTo>
                      <a:pt x="46" y="35"/>
                      <a:pt x="46" y="35"/>
                      <a:pt x="46" y="34"/>
                    </a:cubicBezTo>
                    <a:cubicBezTo>
                      <a:pt x="46" y="33"/>
                      <a:pt x="46" y="33"/>
                      <a:pt x="46" y="32"/>
                    </a:cubicBezTo>
                    <a:cubicBezTo>
                      <a:pt x="46" y="32"/>
                      <a:pt x="46" y="31"/>
                      <a:pt x="46" y="31"/>
                    </a:cubicBezTo>
                    <a:cubicBezTo>
                      <a:pt x="46" y="30"/>
                      <a:pt x="46" y="30"/>
                      <a:pt x="46" y="29"/>
                    </a:cubicBezTo>
                    <a:cubicBezTo>
                      <a:pt x="46" y="28"/>
                      <a:pt x="46" y="28"/>
                      <a:pt x="46" y="27"/>
                    </a:cubicBezTo>
                    <a:cubicBezTo>
                      <a:pt x="46" y="27"/>
                      <a:pt x="46" y="27"/>
                      <a:pt x="46" y="27"/>
                    </a:cubicBezTo>
                    <a:cubicBezTo>
                      <a:pt x="46" y="27"/>
                      <a:pt x="46" y="26"/>
                      <a:pt x="46" y="26"/>
                    </a:cubicBezTo>
                    <a:cubicBezTo>
                      <a:pt x="46" y="25"/>
                      <a:pt x="46" y="25"/>
                      <a:pt x="46" y="25"/>
                    </a:cubicBezTo>
                    <a:cubicBezTo>
                      <a:pt x="46" y="24"/>
                      <a:pt x="46" y="24"/>
                      <a:pt x="45" y="24"/>
                    </a:cubicBezTo>
                    <a:cubicBezTo>
                      <a:pt x="45" y="23"/>
                      <a:pt x="46" y="23"/>
                      <a:pt x="45" y="22"/>
                    </a:cubicBezTo>
                    <a:cubicBezTo>
                      <a:pt x="45" y="22"/>
                      <a:pt x="45" y="22"/>
                      <a:pt x="45" y="22"/>
                    </a:cubicBezTo>
                    <a:cubicBezTo>
                      <a:pt x="45" y="21"/>
                      <a:pt x="45" y="21"/>
                      <a:pt x="45" y="21"/>
                    </a:cubicBezTo>
                    <a:cubicBezTo>
                      <a:pt x="45" y="21"/>
                      <a:pt x="45" y="21"/>
                      <a:pt x="45" y="21"/>
                    </a:cubicBezTo>
                    <a:cubicBezTo>
                      <a:pt x="45" y="20"/>
                      <a:pt x="45" y="20"/>
                      <a:pt x="45" y="20"/>
                    </a:cubicBezTo>
                    <a:cubicBezTo>
                      <a:pt x="45" y="19"/>
                      <a:pt x="45" y="19"/>
                      <a:pt x="45" y="18"/>
                    </a:cubicBezTo>
                    <a:cubicBezTo>
                      <a:pt x="44" y="18"/>
                      <a:pt x="44" y="17"/>
                      <a:pt x="44" y="17"/>
                    </a:cubicBezTo>
                    <a:cubicBezTo>
                      <a:pt x="44" y="16"/>
                      <a:pt x="44" y="16"/>
                      <a:pt x="44" y="15"/>
                    </a:cubicBezTo>
                    <a:cubicBezTo>
                      <a:pt x="43" y="15"/>
                      <a:pt x="43" y="15"/>
                      <a:pt x="43" y="15"/>
                    </a:cubicBezTo>
                    <a:cubicBezTo>
                      <a:pt x="42" y="15"/>
                      <a:pt x="42" y="15"/>
                      <a:pt x="42" y="14"/>
                    </a:cubicBezTo>
                    <a:cubicBezTo>
                      <a:pt x="42" y="14"/>
                      <a:pt x="42" y="14"/>
                      <a:pt x="42" y="13"/>
                    </a:cubicBezTo>
                    <a:cubicBezTo>
                      <a:pt x="42" y="13"/>
                      <a:pt x="42" y="13"/>
                      <a:pt x="41" y="12"/>
                    </a:cubicBezTo>
                    <a:cubicBezTo>
                      <a:pt x="41" y="12"/>
                      <a:pt x="41" y="12"/>
                      <a:pt x="40" y="12"/>
                    </a:cubicBezTo>
                    <a:cubicBezTo>
                      <a:pt x="40" y="12"/>
                      <a:pt x="40" y="11"/>
                      <a:pt x="40" y="11"/>
                    </a:cubicBezTo>
                    <a:cubicBezTo>
                      <a:pt x="40" y="10"/>
                      <a:pt x="40" y="10"/>
                      <a:pt x="40" y="10"/>
                    </a:cubicBezTo>
                    <a:cubicBezTo>
                      <a:pt x="40" y="9"/>
                      <a:pt x="41" y="9"/>
                      <a:pt x="41" y="9"/>
                    </a:cubicBezTo>
                    <a:cubicBezTo>
                      <a:pt x="42" y="8"/>
                      <a:pt x="42" y="8"/>
                      <a:pt x="42" y="7"/>
                    </a:cubicBezTo>
                    <a:cubicBezTo>
                      <a:pt x="42" y="7"/>
                      <a:pt x="42" y="6"/>
                      <a:pt x="42" y="6"/>
                    </a:cubicBezTo>
                    <a:cubicBezTo>
                      <a:pt x="42" y="5"/>
                      <a:pt x="41" y="5"/>
                      <a:pt x="41" y="4"/>
                    </a:cubicBezTo>
                    <a:cubicBezTo>
                      <a:pt x="41" y="4"/>
                      <a:pt x="42" y="4"/>
                      <a:pt x="42" y="3"/>
                    </a:cubicBezTo>
                    <a:cubicBezTo>
                      <a:pt x="42" y="3"/>
                      <a:pt x="42" y="3"/>
                      <a:pt x="42" y="2"/>
                    </a:cubicBezTo>
                    <a:cubicBezTo>
                      <a:pt x="42" y="2"/>
                      <a:pt x="42" y="2"/>
                      <a:pt x="42" y="1"/>
                    </a:cubicBezTo>
                    <a:cubicBezTo>
                      <a:pt x="42" y="1"/>
                      <a:pt x="42" y="1"/>
                      <a:pt x="42" y="1"/>
                    </a:cubicBezTo>
                    <a:cubicBezTo>
                      <a:pt x="41" y="2"/>
                      <a:pt x="41" y="1"/>
                      <a:pt x="40" y="1"/>
                    </a:cubicBezTo>
                    <a:cubicBezTo>
                      <a:pt x="40" y="1"/>
                      <a:pt x="39" y="1"/>
                      <a:pt x="39" y="1"/>
                    </a:cubicBezTo>
                    <a:cubicBezTo>
                      <a:pt x="38" y="1"/>
                      <a:pt x="38" y="1"/>
                      <a:pt x="38" y="1"/>
                    </a:cubicBezTo>
                    <a:cubicBezTo>
                      <a:pt x="37" y="1"/>
                      <a:pt x="37" y="0"/>
                      <a:pt x="37" y="1"/>
                    </a:cubicBezTo>
                    <a:cubicBezTo>
                      <a:pt x="37" y="1"/>
                      <a:pt x="37" y="1"/>
                      <a:pt x="37" y="1"/>
                    </a:cubicBezTo>
                    <a:cubicBezTo>
                      <a:pt x="36" y="2"/>
                      <a:pt x="36" y="1"/>
                      <a:pt x="35" y="1"/>
                    </a:cubicBezTo>
                    <a:cubicBezTo>
                      <a:pt x="35" y="2"/>
                      <a:pt x="35" y="2"/>
                      <a:pt x="35" y="2"/>
                    </a:cubicBezTo>
                    <a:cubicBezTo>
                      <a:pt x="35" y="2"/>
                      <a:pt x="35" y="2"/>
                      <a:pt x="34" y="2"/>
                    </a:cubicBezTo>
                    <a:cubicBezTo>
                      <a:pt x="34" y="2"/>
                      <a:pt x="34" y="1"/>
                      <a:pt x="33" y="1"/>
                    </a:cubicBezTo>
                    <a:cubicBezTo>
                      <a:pt x="33" y="1"/>
                      <a:pt x="32" y="1"/>
                      <a:pt x="32" y="1"/>
                    </a:cubicBezTo>
                    <a:cubicBezTo>
                      <a:pt x="31" y="1"/>
                      <a:pt x="31" y="1"/>
                      <a:pt x="30" y="1"/>
                    </a:cubicBezTo>
                    <a:cubicBezTo>
                      <a:pt x="30" y="1"/>
                      <a:pt x="29" y="1"/>
                      <a:pt x="29" y="1"/>
                    </a:cubicBezTo>
                    <a:cubicBezTo>
                      <a:pt x="28" y="1"/>
                      <a:pt x="28" y="2"/>
                      <a:pt x="28" y="2"/>
                    </a:cubicBezTo>
                    <a:cubicBezTo>
                      <a:pt x="28" y="2"/>
                      <a:pt x="27" y="2"/>
                      <a:pt x="27" y="2"/>
                    </a:cubicBezTo>
                    <a:cubicBezTo>
                      <a:pt x="26" y="2"/>
                      <a:pt x="26" y="2"/>
                      <a:pt x="25" y="2"/>
                    </a:cubicBezTo>
                    <a:cubicBezTo>
                      <a:pt x="25" y="2"/>
                      <a:pt x="24" y="2"/>
                      <a:pt x="24" y="2"/>
                    </a:cubicBezTo>
                    <a:cubicBezTo>
                      <a:pt x="24" y="2"/>
                      <a:pt x="23" y="2"/>
                      <a:pt x="23" y="3"/>
                    </a:cubicBezTo>
                    <a:cubicBezTo>
                      <a:pt x="23" y="3"/>
                      <a:pt x="23" y="4"/>
                      <a:pt x="22" y="4"/>
                    </a:cubicBezTo>
                    <a:cubicBezTo>
                      <a:pt x="22" y="4"/>
                      <a:pt x="22" y="4"/>
                      <a:pt x="21" y="4"/>
                    </a:cubicBezTo>
                    <a:cubicBezTo>
                      <a:pt x="21" y="4"/>
                      <a:pt x="20" y="4"/>
                      <a:pt x="20" y="4"/>
                    </a:cubicBezTo>
                    <a:cubicBezTo>
                      <a:pt x="19" y="4"/>
                      <a:pt x="19" y="4"/>
                      <a:pt x="19" y="5"/>
                    </a:cubicBezTo>
                    <a:cubicBezTo>
                      <a:pt x="19" y="5"/>
                      <a:pt x="18" y="5"/>
                      <a:pt x="18" y="5"/>
                    </a:cubicBezTo>
                    <a:cubicBezTo>
                      <a:pt x="18" y="5"/>
                      <a:pt x="18" y="6"/>
                      <a:pt x="17" y="6"/>
                    </a:cubicBezTo>
                    <a:cubicBezTo>
                      <a:pt x="17" y="6"/>
                      <a:pt x="17" y="6"/>
                      <a:pt x="17" y="6"/>
                    </a:cubicBezTo>
                    <a:cubicBezTo>
                      <a:pt x="17" y="7"/>
                      <a:pt x="17" y="7"/>
                      <a:pt x="17" y="7"/>
                    </a:cubicBezTo>
                    <a:cubicBezTo>
                      <a:pt x="18" y="8"/>
                      <a:pt x="18" y="8"/>
                      <a:pt x="18" y="9"/>
                    </a:cubicBezTo>
                    <a:cubicBezTo>
                      <a:pt x="18" y="9"/>
                      <a:pt x="18" y="10"/>
                      <a:pt x="18" y="10"/>
                    </a:cubicBezTo>
                    <a:cubicBezTo>
                      <a:pt x="18" y="10"/>
                      <a:pt x="18" y="11"/>
                      <a:pt x="18" y="11"/>
                    </a:cubicBezTo>
                    <a:cubicBezTo>
                      <a:pt x="18" y="11"/>
                      <a:pt x="18" y="12"/>
                      <a:pt x="18" y="12"/>
                    </a:cubicBezTo>
                    <a:cubicBezTo>
                      <a:pt x="18" y="13"/>
                      <a:pt x="18" y="13"/>
                      <a:pt x="18" y="14"/>
                    </a:cubicBezTo>
                    <a:cubicBezTo>
                      <a:pt x="19" y="14"/>
                      <a:pt x="19" y="14"/>
                      <a:pt x="19" y="14"/>
                    </a:cubicBezTo>
                    <a:cubicBezTo>
                      <a:pt x="19" y="15"/>
                      <a:pt x="19" y="15"/>
                      <a:pt x="19" y="15"/>
                    </a:cubicBezTo>
                    <a:cubicBezTo>
                      <a:pt x="19" y="16"/>
                      <a:pt x="19" y="16"/>
                      <a:pt x="18" y="16"/>
                    </a:cubicBezTo>
                    <a:cubicBezTo>
                      <a:pt x="18" y="16"/>
                      <a:pt x="17" y="16"/>
                      <a:pt x="17" y="16"/>
                    </a:cubicBezTo>
                    <a:cubicBezTo>
                      <a:pt x="17" y="15"/>
                      <a:pt x="16" y="15"/>
                      <a:pt x="16" y="16"/>
                    </a:cubicBezTo>
                    <a:cubicBezTo>
                      <a:pt x="15" y="16"/>
                      <a:pt x="14" y="16"/>
                      <a:pt x="14" y="16"/>
                    </a:cubicBezTo>
                    <a:cubicBezTo>
                      <a:pt x="14" y="17"/>
                      <a:pt x="13" y="17"/>
                      <a:pt x="13" y="18"/>
                    </a:cubicBezTo>
                    <a:cubicBezTo>
                      <a:pt x="13" y="18"/>
                      <a:pt x="14" y="19"/>
                      <a:pt x="14" y="19"/>
                    </a:cubicBezTo>
                    <a:cubicBezTo>
                      <a:pt x="14" y="20"/>
                      <a:pt x="13" y="20"/>
                      <a:pt x="12" y="20"/>
                    </a:cubicBezTo>
                    <a:cubicBezTo>
                      <a:pt x="12" y="20"/>
                      <a:pt x="12" y="20"/>
                      <a:pt x="11" y="20"/>
                    </a:cubicBezTo>
                    <a:cubicBezTo>
                      <a:pt x="11" y="20"/>
                      <a:pt x="11" y="20"/>
                      <a:pt x="10" y="20"/>
                    </a:cubicBezTo>
                    <a:cubicBezTo>
                      <a:pt x="10" y="20"/>
                      <a:pt x="10" y="21"/>
                      <a:pt x="9" y="21"/>
                    </a:cubicBezTo>
                    <a:cubicBezTo>
                      <a:pt x="9" y="21"/>
                      <a:pt x="8" y="22"/>
                      <a:pt x="8" y="22"/>
                    </a:cubicBezTo>
                    <a:cubicBezTo>
                      <a:pt x="7" y="22"/>
                      <a:pt x="7" y="22"/>
                      <a:pt x="7" y="22"/>
                    </a:cubicBezTo>
                    <a:cubicBezTo>
                      <a:pt x="6" y="22"/>
                      <a:pt x="6" y="22"/>
                      <a:pt x="5" y="23"/>
                    </a:cubicBezTo>
                    <a:cubicBezTo>
                      <a:pt x="5" y="23"/>
                      <a:pt x="4" y="23"/>
                      <a:pt x="4" y="23"/>
                    </a:cubicBezTo>
                    <a:cubicBezTo>
                      <a:pt x="3" y="24"/>
                      <a:pt x="3" y="24"/>
                      <a:pt x="3" y="24"/>
                    </a:cubicBezTo>
                    <a:cubicBezTo>
                      <a:pt x="3" y="24"/>
                      <a:pt x="2" y="24"/>
                      <a:pt x="2" y="24"/>
                    </a:cubicBezTo>
                    <a:cubicBezTo>
                      <a:pt x="2" y="24"/>
                      <a:pt x="2" y="25"/>
                      <a:pt x="1" y="25"/>
                    </a:cubicBezTo>
                    <a:cubicBezTo>
                      <a:pt x="1" y="25"/>
                      <a:pt x="1" y="25"/>
                      <a:pt x="1" y="25"/>
                    </a:cubicBezTo>
                    <a:cubicBezTo>
                      <a:pt x="1" y="25"/>
                      <a:pt x="1" y="26"/>
                      <a:pt x="1" y="27"/>
                    </a:cubicBezTo>
                    <a:cubicBezTo>
                      <a:pt x="1" y="27"/>
                      <a:pt x="1" y="28"/>
                      <a:pt x="1" y="28"/>
                    </a:cubicBezTo>
                    <a:cubicBezTo>
                      <a:pt x="0" y="28"/>
                      <a:pt x="0" y="28"/>
                      <a:pt x="0" y="28"/>
                    </a:cubicBezTo>
                    <a:cubicBezTo>
                      <a:pt x="10" y="36"/>
                      <a:pt x="10" y="36"/>
                      <a:pt x="10" y="36"/>
                    </a:cubicBezTo>
                    <a:cubicBezTo>
                      <a:pt x="10" y="36"/>
                      <a:pt x="10" y="36"/>
                      <a:pt x="10" y="36"/>
                    </a:cubicBezTo>
                    <a:cubicBezTo>
                      <a:pt x="25" y="47"/>
                      <a:pt x="25" y="47"/>
                      <a:pt x="25" y="47"/>
                    </a:cubicBezTo>
                    <a:cubicBezTo>
                      <a:pt x="25" y="47"/>
                      <a:pt x="25" y="48"/>
                      <a:pt x="25" y="48"/>
                    </a:cubicBezTo>
                    <a:cubicBezTo>
                      <a:pt x="25" y="48"/>
                      <a:pt x="25" y="48"/>
                      <a:pt x="25" y="48"/>
                    </a:cubicBezTo>
                    <a:cubicBezTo>
                      <a:pt x="26" y="49"/>
                      <a:pt x="26" y="49"/>
                      <a:pt x="26" y="49"/>
                    </a:cubicBezTo>
                    <a:cubicBezTo>
                      <a:pt x="27" y="49"/>
                      <a:pt x="27" y="49"/>
                      <a:pt x="27" y="49"/>
                    </a:cubicBezTo>
                    <a:cubicBezTo>
                      <a:pt x="27" y="50"/>
                      <a:pt x="27" y="50"/>
                      <a:pt x="28" y="50"/>
                    </a:cubicBezTo>
                    <a:cubicBezTo>
                      <a:pt x="28" y="51"/>
                      <a:pt x="28" y="50"/>
                      <a:pt x="28" y="50"/>
                    </a:cubicBezTo>
                    <a:cubicBezTo>
                      <a:pt x="29" y="50"/>
                      <a:pt x="29" y="50"/>
                      <a:pt x="29" y="51"/>
                    </a:cubicBezTo>
                    <a:cubicBezTo>
                      <a:pt x="30" y="51"/>
                      <a:pt x="30" y="52"/>
                      <a:pt x="30" y="52"/>
                    </a:cubicBezTo>
                    <a:cubicBezTo>
                      <a:pt x="30" y="52"/>
                      <a:pt x="29" y="53"/>
                      <a:pt x="30" y="53"/>
                    </a:cubicBezTo>
                    <a:cubicBezTo>
                      <a:pt x="30" y="53"/>
                      <a:pt x="30" y="53"/>
                      <a:pt x="30" y="53"/>
                    </a:cubicBezTo>
                    <a:cubicBezTo>
                      <a:pt x="31" y="53"/>
                      <a:pt x="31" y="53"/>
                      <a:pt x="32" y="53"/>
                    </a:cubicBezTo>
                    <a:cubicBezTo>
                      <a:pt x="31" y="53"/>
                      <a:pt x="31" y="53"/>
                      <a:pt x="31" y="53"/>
                    </a:cubicBezTo>
                    <a:cubicBezTo>
                      <a:pt x="32" y="53"/>
                      <a:pt x="33" y="52"/>
                      <a:pt x="34" y="52"/>
                    </a:cubicBezTo>
                    <a:cubicBezTo>
                      <a:pt x="35" y="52"/>
                      <a:pt x="35" y="52"/>
                      <a:pt x="36" y="52"/>
                    </a:cubicBezTo>
                    <a:cubicBezTo>
                      <a:pt x="36" y="52"/>
                      <a:pt x="36" y="51"/>
                      <a:pt x="37" y="51"/>
                    </a:cubicBezTo>
                    <a:cubicBezTo>
                      <a:pt x="37" y="51"/>
                      <a:pt x="38" y="50"/>
                      <a:pt x="39" y="50"/>
                    </a:cubicBezTo>
                    <a:cubicBezTo>
                      <a:pt x="39" y="49"/>
                      <a:pt x="40" y="49"/>
                      <a:pt x="40" y="48"/>
                    </a:cubicBezTo>
                    <a:cubicBezTo>
                      <a:pt x="41" y="48"/>
                      <a:pt x="42" y="47"/>
                      <a:pt x="43" y="47"/>
                    </a:cubicBezTo>
                    <a:cubicBezTo>
                      <a:pt x="43" y="46"/>
                      <a:pt x="43" y="45"/>
                      <a:pt x="44" y="4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4" name="Freeform 103"/>
              <p:cNvSpPr>
                <a:spLocks/>
              </p:cNvSpPr>
              <p:nvPr/>
            </p:nvSpPr>
            <p:spPr bwMode="auto">
              <a:xfrm>
                <a:off x="4852989" y="2103439"/>
                <a:ext cx="301625" cy="312738"/>
              </a:xfrm>
              <a:custGeom>
                <a:avLst/>
                <a:gdLst>
                  <a:gd name="T0" fmla="*/ 23 w 28"/>
                  <a:gd name="T1" fmla="*/ 29 h 29"/>
                  <a:gd name="T2" fmla="*/ 24 w 28"/>
                  <a:gd name="T3" fmla="*/ 27 h 29"/>
                  <a:gd name="T4" fmla="*/ 25 w 28"/>
                  <a:gd name="T5" fmla="*/ 27 h 29"/>
                  <a:gd name="T6" fmla="*/ 27 w 28"/>
                  <a:gd name="T7" fmla="*/ 25 h 29"/>
                  <a:gd name="T8" fmla="*/ 28 w 28"/>
                  <a:gd name="T9" fmla="*/ 24 h 29"/>
                  <a:gd name="T10" fmla="*/ 28 w 28"/>
                  <a:gd name="T11" fmla="*/ 23 h 29"/>
                  <a:gd name="T12" fmla="*/ 27 w 28"/>
                  <a:gd name="T13" fmla="*/ 21 h 29"/>
                  <a:gd name="T14" fmla="*/ 26 w 28"/>
                  <a:gd name="T15" fmla="*/ 18 h 29"/>
                  <a:gd name="T16" fmla="*/ 25 w 28"/>
                  <a:gd name="T17" fmla="*/ 16 h 29"/>
                  <a:gd name="T18" fmla="*/ 24 w 28"/>
                  <a:gd name="T19" fmla="*/ 15 h 29"/>
                  <a:gd name="T20" fmla="*/ 23 w 28"/>
                  <a:gd name="T21" fmla="*/ 13 h 29"/>
                  <a:gd name="T22" fmla="*/ 22 w 28"/>
                  <a:gd name="T23" fmla="*/ 11 h 29"/>
                  <a:gd name="T24" fmla="*/ 21 w 28"/>
                  <a:gd name="T25" fmla="*/ 9 h 29"/>
                  <a:gd name="T26" fmla="*/ 19 w 28"/>
                  <a:gd name="T27" fmla="*/ 7 h 29"/>
                  <a:gd name="T28" fmla="*/ 19 w 28"/>
                  <a:gd name="T29" fmla="*/ 5 h 29"/>
                  <a:gd name="T30" fmla="*/ 20 w 28"/>
                  <a:gd name="T31" fmla="*/ 7 h 29"/>
                  <a:gd name="T32" fmla="*/ 22 w 28"/>
                  <a:gd name="T33" fmla="*/ 10 h 29"/>
                  <a:gd name="T34" fmla="*/ 24 w 28"/>
                  <a:gd name="T35" fmla="*/ 10 h 29"/>
                  <a:gd name="T36" fmla="*/ 24 w 28"/>
                  <a:gd name="T37" fmla="*/ 8 h 29"/>
                  <a:gd name="T38" fmla="*/ 25 w 28"/>
                  <a:gd name="T39" fmla="*/ 6 h 29"/>
                  <a:gd name="T40" fmla="*/ 25 w 28"/>
                  <a:gd name="T41" fmla="*/ 5 h 29"/>
                  <a:gd name="T42" fmla="*/ 24 w 28"/>
                  <a:gd name="T43" fmla="*/ 3 h 29"/>
                  <a:gd name="T44" fmla="*/ 23 w 28"/>
                  <a:gd name="T45" fmla="*/ 1 h 29"/>
                  <a:gd name="T46" fmla="*/ 22 w 28"/>
                  <a:gd name="T47" fmla="*/ 1 h 29"/>
                  <a:gd name="T48" fmla="*/ 19 w 28"/>
                  <a:gd name="T49" fmla="*/ 1 h 29"/>
                  <a:gd name="T50" fmla="*/ 16 w 28"/>
                  <a:gd name="T51" fmla="*/ 0 h 29"/>
                  <a:gd name="T52" fmla="*/ 14 w 28"/>
                  <a:gd name="T53" fmla="*/ 0 h 29"/>
                  <a:gd name="T54" fmla="*/ 12 w 28"/>
                  <a:gd name="T55" fmla="*/ 2 h 29"/>
                  <a:gd name="T56" fmla="*/ 8 w 28"/>
                  <a:gd name="T57" fmla="*/ 2 h 29"/>
                  <a:gd name="T58" fmla="*/ 6 w 28"/>
                  <a:gd name="T59" fmla="*/ 1 h 29"/>
                  <a:gd name="T60" fmla="*/ 3 w 28"/>
                  <a:gd name="T61" fmla="*/ 0 h 29"/>
                  <a:gd name="T62" fmla="*/ 2 w 28"/>
                  <a:gd name="T63" fmla="*/ 1 h 29"/>
                  <a:gd name="T64" fmla="*/ 1 w 28"/>
                  <a:gd name="T65" fmla="*/ 0 h 29"/>
                  <a:gd name="T66" fmla="*/ 0 w 28"/>
                  <a:gd name="T67" fmla="*/ 1 h 29"/>
                  <a:gd name="T68" fmla="*/ 1 w 28"/>
                  <a:gd name="T69" fmla="*/ 5 h 29"/>
                  <a:gd name="T70" fmla="*/ 2 w 28"/>
                  <a:gd name="T71" fmla="*/ 27 h 29"/>
                  <a:gd name="T72" fmla="*/ 22 w 28"/>
                  <a:gd name="T7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9">
                    <a:moveTo>
                      <a:pt x="23" y="28"/>
                    </a:moveTo>
                    <a:cubicBezTo>
                      <a:pt x="23" y="29"/>
                      <a:pt x="23" y="29"/>
                      <a:pt x="23" y="29"/>
                    </a:cubicBezTo>
                    <a:cubicBezTo>
                      <a:pt x="23" y="29"/>
                      <a:pt x="23" y="29"/>
                      <a:pt x="24" y="29"/>
                    </a:cubicBezTo>
                    <a:cubicBezTo>
                      <a:pt x="24" y="28"/>
                      <a:pt x="24" y="28"/>
                      <a:pt x="24" y="27"/>
                    </a:cubicBezTo>
                    <a:cubicBezTo>
                      <a:pt x="25" y="27"/>
                      <a:pt x="25" y="27"/>
                      <a:pt x="25" y="27"/>
                    </a:cubicBezTo>
                    <a:cubicBezTo>
                      <a:pt x="25" y="27"/>
                      <a:pt x="25" y="27"/>
                      <a:pt x="25" y="27"/>
                    </a:cubicBezTo>
                    <a:cubicBezTo>
                      <a:pt x="26" y="26"/>
                      <a:pt x="25" y="26"/>
                      <a:pt x="26" y="26"/>
                    </a:cubicBezTo>
                    <a:cubicBezTo>
                      <a:pt x="26" y="25"/>
                      <a:pt x="26" y="25"/>
                      <a:pt x="27" y="25"/>
                    </a:cubicBezTo>
                    <a:cubicBezTo>
                      <a:pt x="27" y="25"/>
                      <a:pt x="27" y="25"/>
                      <a:pt x="27" y="25"/>
                    </a:cubicBezTo>
                    <a:cubicBezTo>
                      <a:pt x="28" y="25"/>
                      <a:pt x="28" y="25"/>
                      <a:pt x="28" y="24"/>
                    </a:cubicBezTo>
                    <a:cubicBezTo>
                      <a:pt x="28" y="24"/>
                      <a:pt x="28" y="24"/>
                      <a:pt x="28" y="24"/>
                    </a:cubicBezTo>
                    <a:cubicBezTo>
                      <a:pt x="28" y="24"/>
                      <a:pt x="28" y="24"/>
                      <a:pt x="28" y="23"/>
                    </a:cubicBezTo>
                    <a:cubicBezTo>
                      <a:pt x="28" y="22"/>
                      <a:pt x="28" y="22"/>
                      <a:pt x="28" y="21"/>
                    </a:cubicBezTo>
                    <a:cubicBezTo>
                      <a:pt x="28" y="21"/>
                      <a:pt x="27" y="21"/>
                      <a:pt x="27" y="21"/>
                    </a:cubicBezTo>
                    <a:cubicBezTo>
                      <a:pt x="27" y="20"/>
                      <a:pt x="27" y="20"/>
                      <a:pt x="27" y="19"/>
                    </a:cubicBezTo>
                    <a:cubicBezTo>
                      <a:pt x="27" y="19"/>
                      <a:pt x="26" y="19"/>
                      <a:pt x="26" y="18"/>
                    </a:cubicBezTo>
                    <a:cubicBezTo>
                      <a:pt x="26" y="18"/>
                      <a:pt x="26" y="18"/>
                      <a:pt x="26" y="17"/>
                    </a:cubicBezTo>
                    <a:cubicBezTo>
                      <a:pt x="25" y="17"/>
                      <a:pt x="25" y="17"/>
                      <a:pt x="25" y="16"/>
                    </a:cubicBezTo>
                    <a:cubicBezTo>
                      <a:pt x="25" y="16"/>
                      <a:pt x="25" y="16"/>
                      <a:pt x="25" y="16"/>
                    </a:cubicBezTo>
                    <a:cubicBezTo>
                      <a:pt x="24" y="15"/>
                      <a:pt x="24" y="15"/>
                      <a:pt x="24" y="15"/>
                    </a:cubicBezTo>
                    <a:cubicBezTo>
                      <a:pt x="24" y="14"/>
                      <a:pt x="23" y="14"/>
                      <a:pt x="23" y="14"/>
                    </a:cubicBezTo>
                    <a:cubicBezTo>
                      <a:pt x="23" y="13"/>
                      <a:pt x="23" y="13"/>
                      <a:pt x="23" y="13"/>
                    </a:cubicBezTo>
                    <a:cubicBezTo>
                      <a:pt x="23" y="12"/>
                      <a:pt x="23" y="12"/>
                      <a:pt x="23" y="12"/>
                    </a:cubicBezTo>
                    <a:cubicBezTo>
                      <a:pt x="23" y="11"/>
                      <a:pt x="22" y="11"/>
                      <a:pt x="22" y="11"/>
                    </a:cubicBezTo>
                    <a:cubicBezTo>
                      <a:pt x="22" y="11"/>
                      <a:pt x="22" y="11"/>
                      <a:pt x="21" y="10"/>
                    </a:cubicBezTo>
                    <a:cubicBezTo>
                      <a:pt x="21" y="10"/>
                      <a:pt x="21" y="10"/>
                      <a:pt x="21" y="9"/>
                    </a:cubicBezTo>
                    <a:cubicBezTo>
                      <a:pt x="20" y="9"/>
                      <a:pt x="20" y="8"/>
                      <a:pt x="20" y="8"/>
                    </a:cubicBezTo>
                    <a:cubicBezTo>
                      <a:pt x="20" y="7"/>
                      <a:pt x="19" y="7"/>
                      <a:pt x="19" y="7"/>
                    </a:cubicBezTo>
                    <a:cubicBezTo>
                      <a:pt x="19" y="6"/>
                      <a:pt x="19" y="6"/>
                      <a:pt x="19" y="5"/>
                    </a:cubicBezTo>
                    <a:cubicBezTo>
                      <a:pt x="19" y="5"/>
                      <a:pt x="19" y="5"/>
                      <a:pt x="19" y="5"/>
                    </a:cubicBezTo>
                    <a:cubicBezTo>
                      <a:pt x="20" y="5"/>
                      <a:pt x="20" y="5"/>
                      <a:pt x="20" y="6"/>
                    </a:cubicBezTo>
                    <a:cubicBezTo>
                      <a:pt x="20" y="6"/>
                      <a:pt x="20" y="7"/>
                      <a:pt x="20" y="7"/>
                    </a:cubicBezTo>
                    <a:cubicBezTo>
                      <a:pt x="21" y="8"/>
                      <a:pt x="21" y="8"/>
                      <a:pt x="21" y="9"/>
                    </a:cubicBezTo>
                    <a:cubicBezTo>
                      <a:pt x="22" y="9"/>
                      <a:pt x="22" y="9"/>
                      <a:pt x="22" y="10"/>
                    </a:cubicBezTo>
                    <a:cubicBezTo>
                      <a:pt x="23" y="10"/>
                      <a:pt x="22" y="11"/>
                      <a:pt x="23" y="11"/>
                    </a:cubicBezTo>
                    <a:cubicBezTo>
                      <a:pt x="23" y="11"/>
                      <a:pt x="23" y="11"/>
                      <a:pt x="24" y="10"/>
                    </a:cubicBezTo>
                    <a:cubicBezTo>
                      <a:pt x="24" y="10"/>
                      <a:pt x="24" y="10"/>
                      <a:pt x="24" y="9"/>
                    </a:cubicBezTo>
                    <a:cubicBezTo>
                      <a:pt x="24" y="9"/>
                      <a:pt x="24" y="9"/>
                      <a:pt x="24" y="8"/>
                    </a:cubicBezTo>
                    <a:cubicBezTo>
                      <a:pt x="24" y="8"/>
                      <a:pt x="24" y="8"/>
                      <a:pt x="25" y="7"/>
                    </a:cubicBezTo>
                    <a:cubicBezTo>
                      <a:pt x="25" y="7"/>
                      <a:pt x="24" y="6"/>
                      <a:pt x="25" y="6"/>
                    </a:cubicBezTo>
                    <a:cubicBezTo>
                      <a:pt x="25" y="6"/>
                      <a:pt x="25" y="6"/>
                      <a:pt x="25" y="6"/>
                    </a:cubicBezTo>
                    <a:cubicBezTo>
                      <a:pt x="25" y="6"/>
                      <a:pt x="25" y="5"/>
                      <a:pt x="25" y="5"/>
                    </a:cubicBezTo>
                    <a:cubicBezTo>
                      <a:pt x="25" y="5"/>
                      <a:pt x="25" y="4"/>
                      <a:pt x="25" y="4"/>
                    </a:cubicBezTo>
                    <a:cubicBezTo>
                      <a:pt x="25" y="4"/>
                      <a:pt x="24" y="4"/>
                      <a:pt x="24" y="3"/>
                    </a:cubicBezTo>
                    <a:cubicBezTo>
                      <a:pt x="24" y="3"/>
                      <a:pt x="24" y="3"/>
                      <a:pt x="24" y="2"/>
                    </a:cubicBezTo>
                    <a:cubicBezTo>
                      <a:pt x="24" y="2"/>
                      <a:pt x="24" y="2"/>
                      <a:pt x="23" y="1"/>
                    </a:cubicBezTo>
                    <a:cubicBezTo>
                      <a:pt x="23" y="1"/>
                      <a:pt x="23" y="1"/>
                      <a:pt x="23" y="1"/>
                    </a:cubicBezTo>
                    <a:cubicBezTo>
                      <a:pt x="22" y="1"/>
                      <a:pt x="22" y="1"/>
                      <a:pt x="22" y="1"/>
                    </a:cubicBezTo>
                    <a:cubicBezTo>
                      <a:pt x="22" y="1"/>
                      <a:pt x="22" y="1"/>
                      <a:pt x="21" y="1"/>
                    </a:cubicBezTo>
                    <a:cubicBezTo>
                      <a:pt x="20" y="1"/>
                      <a:pt x="20" y="1"/>
                      <a:pt x="19" y="1"/>
                    </a:cubicBezTo>
                    <a:cubicBezTo>
                      <a:pt x="19" y="1"/>
                      <a:pt x="18" y="1"/>
                      <a:pt x="18" y="1"/>
                    </a:cubicBezTo>
                    <a:cubicBezTo>
                      <a:pt x="17" y="0"/>
                      <a:pt x="17" y="0"/>
                      <a:pt x="16" y="0"/>
                    </a:cubicBezTo>
                    <a:cubicBezTo>
                      <a:pt x="15" y="0"/>
                      <a:pt x="15" y="0"/>
                      <a:pt x="14" y="0"/>
                    </a:cubicBezTo>
                    <a:cubicBezTo>
                      <a:pt x="14" y="0"/>
                      <a:pt x="14" y="0"/>
                      <a:pt x="14" y="0"/>
                    </a:cubicBezTo>
                    <a:cubicBezTo>
                      <a:pt x="13" y="1"/>
                      <a:pt x="13" y="1"/>
                      <a:pt x="13" y="1"/>
                    </a:cubicBezTo>
                    <a:cubicBezTo>
                      <a:pt x="12" y="1"/>
                      <a:pt x="12" y="2"/>
                      <a:pt x="12" y="2"/>
                    </a:cubicBezTo>
                    <a:cubicBezTo>
                      <a:pt x="11" y="2"/>
                      <a:pt x="11" y="2"/>
                      <a:pt x="10" y="2"/>
                    </a:cubicBezTo>
                    <a:cubicBezTo>
                      <a:pt x="10" y="2"/>
                      <a:pt x="9" y="2"/>
                      <a:pt x="8" y="2"/>
                    </a:cubicBezTo>
                    <a:cubicBezTo>
                      <a:pt x="8" y="1"/>
                      <a:pt x="7" y="2"/>
                      <a:pt x="7" y="1"/>
                    </a:cubicBezTo>
                    <a:cubicBezTo>
                      <a:pt x="6" y="1"/>
                      <a:pt x="6" y="1"/>
                      <a:pt x="6" y="1"/>
                    </a:cubicBezTo>
                    <a:cubicBezTo>
                      <a:pt x="5" y="0"/>
                      <a:pt x="5" y="0"/>
                      <a:pt x="5" y="0"/>
                    </a:cubicBezTo>
                    <a:cubicBezTo>
                      <a:pt x="4" y="0"/>
                      <a:pt x="4" y="0"/>
                      <a:pt x="3" y="0"/>
                    </a:cubicBezTo>
                    <a:cubicBezTo>
                      <a:pt x="3" y="0"/>
                      <a:pt x="3" y="0"/>
                      <a:pt x="2" y="0"/>
                    </a:cubicBezTo>
                    <a:cubicBezTo>
                      <a:pt x="2" y="0"/>
                      <a:pt x="2" y="0"/>
                      <a:pt x="2" y="1"/>
                    </a:cubicBezTo>
                    <a:cubicBezTo>
                      <a:pt x="1" y="1"/>
                      <a:pt x="1" y="0"/>
                      <a:pt x="1" y="0"/>
                    </a:cubicBezTo>
                    <a:cubicBezTo>
                      <a:pt x="1" y="0"/>
                      <a:pt x="1" y="0"/>
                      <a:pt x="1" y="0"/>
                    </a:cubicBezTo>
                    <a:cubicBezTo>
                      <a:pt x="1" y="0"/>
                      <a:pt x="0" y="0"/>
                      <a:pt x="0" y="0"/>
                    </a:cubicBezTo>
                    <a:cubicBezTo>
                      <a:pt x="0" y="1"/>
                      <a:pt x="0" y="1"/>
                      <a:pt x="0" y="1"/>
                    </a:cubicBezTo>
                    <a:cubicBezTo>
                      <a:pt x="0" y="2"/>
                      <a:pt x="0" y="2"/>
                      <a:pt x="0" y="2"/>
                    </a:cubicBezTo>
                    <a:cubicBezTo>
                      <a:pt x="0" y="3"/>
                      <a:pt x="1" y="4"/>
                      <a:pt x="1" y="5"/>
                    </a:cubicBezTo>
                    <a:cubicBezTo>
                      <a:pt x="1" y="6"/>
                      <a:pt x="1" y="6"/>
                      <a:pt x="1" y="6"/>
                    </a:cubicBezTo>
                    <a:cubicBezTo>
                      <a:pt x="2" y="27"/>
                      <a:pt x="2" y="27"/>
                      <a:pt x="2" y="27"/>
                    </a:cubicBezTo>
                    <a:cubicBezTo>
                      <a:pt x="2" y="28"/>
                      <a:pt x="2" y="28"/>
                      <a:pt x="2" y="28"/>
                    </a:cubicBezTo>
                    <a:cubicBezTo>
                      <a:pt x="22" y="28"/>
                      <a:pt x="22" y="28"/>
                      <a:pt x="22" y="28"/>
                    </a:cubicBezTo>
                    <a:cubicBezTo>
                      <a:pt x="22" y="28"/>
                      <a:pt x="23" y="28"/>
                      <a:pt x="23" y="2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5" name="Freeform 104"/>
              <p:cNvSpPr>
                <a:spLocks/>
              </p:cNvSpPr>
              <p:nvPr/>
            </p:nvSpPr>
            <p:spPr bwMode="auto">
              <a:xfrm>
                <a:off x="5554664" y="2265364"/>
                <a:ext cx="150813" cy="119063"/>
              </a:xfrm>
              <a:custGeom>
                <a:avLst/>
                <a:gdLst>
                  <a:gd name="T0" fmla="*/ 13 w 14"/>
                  <a:gd name="T1" fmla="*/ 2 h 11"/>
                  <a:gd name="T2" fmla="*/ 14 w 14"/>
                  <a:gd name="T3" fmla="*/ 1 h 11"/>
                  <a:gd name="T4" fmla="*/ 14 w 14"/>
                  <a:gd name="T5" fmla="*/ 1 h 11"/>
                  <a:gd name="T6" fmla="*/ 13 w 14"/>
                  <a:gd name="T7" fmla="*/ 0 h 11"/>
                  <a:gd name="T8" fmla="*/ 13 w 14"/>
                  <a:gd name="T9" fmla="*/ 1 h 11"/>
                  <a:gd name="T10" fmla="*/ 12 w 14"/>
                  <a:gd name="T11" fmla="*/ 1 h 11"/>
                  <a:gd name="T12" fmla="*/ 12 w 14"/>
                  <a:gd name="T13" fmla="*/ 2 h 11"/>
                  <a:gd name="T14" fmla="*/ 11 w 14"/>
                  <a:gd name="T15" fmla="*/ 3 h 11"/>
                  <a:gd name="T16" fmla="*/ 10 w 14"/>
                  <a:gd name="T17" fmla="*/ 4 h 11"/>
                  <a:gd name="T18" fmla="*/ 10 w 14"/>
                  <a:gd name="T19" fmla="*/ 5 h 11"/>
                  <a:gd name="T20" fmla="*/ 10 w 14"/>
                  <a:gd name="T21" fmla="*/ 6 h 11"/>
                  <a:gd name="T22" fmla="*/ 9 w 14"/>
                  <a:gd name="T23" fmla="*/ 6 h 11"/>
                  <a:gd name="T24" fmla="*/ 8 w 14"/>
                  <a:gd name="T25" fmla="*/ 7 h 11"/>
                  <a:gd name="T26" fmla="*/ 7 w 14"/>
                  <a:gd name="T27" fmla="*/ 7 h 11"/>
                  <a:gd name="T28" fmla="*/ 6 w 14"/>
                  <a:gd name="T29" fmla="*/ 7 h 11"/>
                  <a:gd name="T30" fmla="*/ 5 w 14"/>
                  <a:gd name="T31" fmla="*/ 6 h 11"/>
                  <a:gd name="T32" fmla="*/ 4 w 14"/>
                  <a:gd name="T33" fmla="*/ 7 h 11"/>
                  <a:gd name="T34" fmla="*/ 4 w 14"/>
                  <a:gd name="T35" fmla="*/ 7 h 11"/>
                  <a:gd name="T36" fmla="*/ 3 w 14"/>
                  <a:gd name="T37" fmla="*/ 6 h 11"/>
                  <a:gd name="T38" fmla="*/ 2 w 14"/>
                  <a:gd name="T39" fmla="*/ 6 h 11"/>
                  <a:gd name="T40" fmla="*/ 2 w 14"/>
                  <a:gd name="T41" fmla="*/ 5 h 11"/>
                  <a:gd name="T42" fmla="*/ 2 w 14"/>
                  <a:gd name="T43" fmla="*/ 5 h 11"/>
                  <a:gd name="T44" fmla="*/ 0 w 14"/>
                  <a:gd name="T45" fmla="*/ 4 h 11"/>
                  <a:gd name="T46" fmla="*/ 0 w 14"/>
                  <a:gd name="T47" fmla="*/ 4 h 11"/>
                  <a:gd name="T48" fmla="*/ 0 w 14"/>
                  <a:gd name="T49" fmla="*/ 5 h 11"/>
                  <a:gd name="T50" fmla="*/ 1 w 14"/>
                  <a:gd name="T51" fmla="*/ 6 h 11"/>
                  <a:gd name="T52" fmla="*/ 2 w 14"/>
                  <a:gd name="T53" fmla="*/ 8 h 11"/>
                  <a:gd name="T54" fmla="*/ 3 w 14"/>
                  <a:gd name="T55" fmla="*/ 8 h 11"/>
                  <a:gd name="T56" fmla="*/ 4 w 14"/>
                  <a:gd name="T57" fmla="*/ 9 h 11"/>
                  <a:gd name="T58" fmla="*/ 5 w 14"/>
                  <a:gd name="T59" fmla="*/ 9 h 11"/>
                  <a:gd name="T60" fmla="*/ 7 w 14"/>
                  <a:gd name="T61" fmla="*/ 9 h 11"/>
                  <a:gd name="T62" fmla="*/ 9 w 14"/>
                  <a:gd name="T63" fmla="*/ 10 h 11"/>
                  <a:gd name="T64" fmla="*/ 11 w 14"/>
                  <a:gd name="T65" fmla="*/ 11 h 11"/>
                  <a:gd name="T66" fmla="*/ 11 w 14"/>
                  <a:gd name="T67" fmla="*/ 10 h 11"/>
                  <a:gd name="T68" fmla="*/ 11 w 14"/>
                  <a:gd name="T69" fmla="*/ 8 h 11"/>
                  <a:gd name="T70" fmla="*/ 12 w 14"/>
                  <a:gd name="T71" fmla="*/ 6 h 11"/>
                  <a:gd name="T72" fmla="*/ 12 w 14"/>
                  <a:gd name="T73" fmla="*/ 4 h 11"/>
                  <a:gd name="T74" fmla="*/ 13 w 14"/>
                  <a:gd name="T75" fmla="*/ 3 h 11"/>
                  <a:gd name="T76" fmla="*/ 14 w 14"/>
                  <a:gd name="T77" fmla="*/ 3 h 11"/>
                  <a:gd name="T78" fmla="*/ 14 w 14"/>
                  <a:gd name="T79" fmla="*/ 2 h 11"/>
                  <a:gd name="T80" fmla="*/ 13 w 14"/>
                  <a:gd name="T8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1">
                    <a:moveTo>
                      <a:pt x="13" y="2"/>
                    </a:moveTo>
                    <a:cubicBezTo>
                      <a:pt x="13" y="1"/>
                      <a:pt x="14" y="1"/>
                      <a:pt x="14" y="1"/>
                    </a:cubicBezTo>
                    <a:cubicBezTo>
                      <a:pt x="14" y="1"/>
                      <a:pt x="14" y="1"/>
                      <a:pt x="14" y="1"/>
                    </a:cubicBezTo>
                    <a:cubicBezTo>
                      <a:pt x="14" y="0"/>
                      <a:pt x="14" y="0"/>
                      <a:pt x="13" y="0"/>
                    </a:cubicBezTo>
                    <a:cubicBezTo>
                      <a:pt x="13" y="0"/>
                      <a:pt x="13" y="0"/>
                      <a:pt x="13" y="1"/>
                    </a:cubicBezTo>
                    <a:cubicBezTo>
                      <a:pt x="13" y="1"/>
                      <a:pt x="13" y="1"/>
                      <a:pt x="12" y="1"/>
                    </a:cubicBezTo>
                    <a:cubicBezTo>
                      <a:pt x="12" y="2"/>
                      <a:pt x="12" y="2"/>
                      <a:pt x="12" y="2"/>
                    </a:cubicBezTo>
                    <a:cubicBezTo>
                      <a:pt x="11" y="3"/>
                      <a:pt x="11" y="3"/>
                      <a:pt x="11" y="3"/>
                    </a:cubicBezTo>
                    <a:cubicBezTo>
                      <a:pt x="11" y="4"/>
                      <a:pt x="11" y="4"/>
                      <a:pt x="10" y="4"/>
                    </a:cubicBezTo>
                    <a:cubicBezTo>
                      <a:pt x="10" y="4"/>
                      <a:pt x="10" y="5"/>
                      <a:pt x="10" y="5"/>
                    </a:cubicBezTo>
                    <a:cubicBezTo>
                      <a:pt x="10" y="5"/>
                      <a:pt x="10" y="5"/>
                      <a:pt x="10" y="6"/>
                    </a:cubicBezTo>
                    <a:cubicBezTo>
                      <a:pt x="9" y="6"/>
                      <a:pt x="9" y="6"/>
                      <a:pt x="9" y="6"/>
                    </a:cubicBezTo>
                    <a:cubicBezTo>
                      <a:pt x="8" y="6"/>
                      <a:pt x="8" y="6"/>
                      <a:pt x="8" y="7"/>
                    </a:cubicBezTo>
                    <a:cubicBezTo>
                      <a:pt x="7" y="7"/>
                      <a:pt x="7" y="7"/>
                      <a:pt x="7" y="7"/>
                    </a:cubicBezTo>
                    <a:cubicBezTo>
                      <a:pt x="6" y="7"/>
                      <a:pt x="6" y="7"/>
                      <a:pt x="6" y="7"/>
                    </a:cubicBezTo>
                    <a:cubicBezTo>
                      <a:pt x="6" y="6"/>
                      <a:pt x="5" y="6"/>
                      <a:pt x="5" y="6"/>
                    </a:cubicBezTo>
                    <a:cubicBezTo>
                      <a:pt x="5" y="6"/>
                      <a:pt x="5" y="7"/>
                      <a:pt x="4" y="7"/>
                    </a:cubicBezTo>
                    <a:cubicBezTo>
                      <a:pt x="4" y="7"/>
                      <a:pt x="4" y="7"/>
                      <a:pt x="4" y="7"/>
                    </a:cubicBezTo>
                    <a:cubicBezTo>
                      <a:pt x="3" y="7"/>
                      <a:pt x="3" y="6"/>
                      <a:pt x="3" y="6"/>
                    </a:cubicBezTo>
                    <a:cubicBezTo>
                      <a:pt x="2" y="6"/>
                      <a:pt x="2" y="6"/>
                      <a:pt x="2" y="6"/>
                    </a:cubicBezTo>
                    <a:cubicBezTo>
                      <a:pt x="2" y="5"/>
                      <a:pt x="2" y="5"/>
                      <a:pt x="2" y="5"/>
                    </a:cubicBezTo>
                    <a:cubicBezTo>
                      <a:pt x="2" y="5"/>
                      <a:pt x="2" y="5"/>
                      <a:pt x="2" y="5"/>
                    </a:cubicBezTo>
                    <a:cubicBezTo>
                      <a:pt x="0" y="4"/>
                      <a:pt x="0" y="4"/>
                      <a:pt x="0" y="4"/>
                    </a:cubicBezTo>
                    <a:cubicBezTo>
                      <a:pt x="0" y="5"/>
                      <a:pt x="0" y="4"/>
                      <a:pt x="0" y="4"/>
                    </a:cubicBezTo>
                    <a:cubicBezTo>
                      <a:pt x="0" y="5"/>
                      <a:pt x="0" y="5"/>
                      <a:pt x="0" y="5"/>
                    </a:cubicBezTo>
                    <a:cubicBezTo>
                      <a:pt x="0" y="5"/>
                      <a:pt x="0" y="5"/>
                      <a:pt x="1" y="6"/>
                    </a:cubicBezTo>
                    <a:cubicBezTo>
                      <a:pt x="1" y="7"/>
                      <a:pt x="1" y="7"/>
                      <a:pt x="2" y="8"/>
                    </a:cubicBezTo>
                    <a:cubicBezTo>
                      <a:pt x="2" y="8"/>
                      <a:pt x="2" y="8"/>
                      <a:pt x="3" y="8"/>
                    </a:cubicBezTo>
                    <a:cubicBezTo>
                      <a:pt x="3" y="9"/>
                      <a:pt x="3" y="9"/>
                      <a:pt x="4" y="9"/>
                    </a:cubicBezTo>
                    <a:cubicBezTo>
                      <a:pt x="4" y="9"/>
                      <a:pt x="5" y="9"/>
                      <a:pt x="5" y="9"/>
                    </a:cubicBezTo>
                    <a:cubicBezTo>
                      <a:pt x="6" y="9"/>
                      <a:pt x="6" y="9"/>
                      <a:pt x="7" y="9"/>
                    </a:cubicBezTo>
                    <a:cubicBezTo>
                      <a:pt x="8" y="9"/>
                      <a:pt x="9" y="9"/>
                      <a:pt x="9" y="10"/>
                    </a:cubicBezTo>
                    <a:cubicBezTo>
                      <a:pt x="10" y="10"/>
                      <a:pt x="10" y="10"/>
                      <a:pt x="11" y="11"/>
                    </a:cubicBezTo>
                    <a:cubicBezTo>
                      <a:pt x="11" y="10"/>
                      <a:pt x="11" y="10"/>
                      <a:pt x="11" y="10"/>
                    </a:cubicBezTo>
                    <a:cubicBezTo>
                      <a:pt x="11" y="10"/>
                      <a:pt x="11" y="9"/>
                      <a:pt x="11" y="8"/>
                    </a:cubicBezTo>
                    <a:cubicBezTo>
                      <a:pt x="12" y="8"/>
                      <a:pt x="12" y="7"/>
                      <a:pt x="12" y="6"/>
                    </a:cubicBezTo>
                    <a:cubicBezTo>
                      <a:pt x="12" y="6"/>
                      <a:pt x="12" y="5"/>
                      <a:pt x="12" y="4"/>
                    </a:cubicBezTo>
                    <a:cubicBezTo>
                      <a:pt x="13" y="4"/>
                      <a:pt x="13" y="4"/>
                      <a:pt x="13" y="3"/>
                    </a:cubicBezTo>
                    <a:cubicBezTo>
                      <a:pt x="14" y="3"/>
                      <a:pt x="14" y="3"/>
                      <a:pt x="14" y="3"/>
                    </a:cubicBezTo>
                    <a:cubicBezTo>
                      <a:pt x="14" y="2"/>
                      <a:pt x="14" y="2"/>
                      <a:pt x="14" y="2"/>
                    </a:cubicBezTo>
                    <a:cubicBezTo>
                      <a:pt x="13" y="2"/>
                      <a:pt x="13" y="2"/>
                      <a:pt x="1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6" name="Freeform 105"/>
              <p:cNvSpPr>
                <a:spLocks/>
              </p:cNvSpPr>
              <p:nvPr/>
            </p:nvSpPr>
            <p:spPr bwMode="auto">
              <a:xfrm>
                <a:off x="5813427" y="1930401"/>
                <a:ext cx="400050" cy="420688"/>
              </a:xfrm>
              <a:custGeom>
                <a:avLst/>
                <a:gdLst>
                  <a:gd name="T0" fmla="*/ 15 w 37"/>
                  <a:gd name="T1" fmla="*/ 35 h 39"/>
                  <a:gd name="T2" fmla="*/ 18 w 37"/>
                  <a:gd name="T3" fmla="*/ 37 h 39"/>
                  <a:gd name="T4" fmla="*/ 20 w 37"/>
                  <a:gd name="T5" fmla="*/ 39 h 39"/>
                  <a:gd name="T6" fmla="*/ 22 w 37"/>
                  <a:gd name="T7" fmla="*/ 37 h 39"/>
                  <a:gd name="T8" fmla="*/ 25 w 37"/>
                  <a:gd name="T9" fmla="*/ 36 h 39"/>
                  <a:gd name="T10" fmla="*/ 26 w 37"/>
                  <a:gd name="T11" fmla="*/ 35 h 39"/>
                  <a:gd name="T12" fmla="*/ 24 w 37"/>
                  <a:gd name="T13" fmla="*/ 32 h 39"/>
                  <a:gd name="T14" fmla="*/ 23 w 37"/>
                  <a:gd name="T15" fmla="*/ 30 h 39"/>
                  <a:gd name="T16" fmla="*/ 22 w 37"/>
                  <a:gd name="T17" fmla="*/ 28 h 39"/>
                  <a:gd name="T18" fmla="*/ 24 w 37"/>
                  <a:gd name="T19" fmla="*/ 26 h 39"/>
                  <a:gd name="T20" fmla="*/ 25 w 37"/>
                  <a:gd name="T21" fmla="*/ 27 h 39"/>
                  <a:gd name="T22" fmla="*/ 27 w 37"/>
                  <a:gd name="T23" fmla="*/ 26 h 39"/>
                  <a:gd name="T24" fmla="*/ 29 w 37"/>
                  <a:gd name="T25" fmla="*/ 23 h 39"/>
                  <a:gd name="T26" fmla="*/ 31 w 37"/>
                  <a:gd name="T27" fmla="*/ 20 h 39"/>
                  <a:gd name="T28" fmla="*/ 31 w 37"/>
                  <a:gd name="T29" fmla="*/ 19 h 39"/>
                  <a:gd name="T30" fmla="*/ 32 w 37"/>
                  <a:gd name="T31" fmla="*/ 17 h 39"/>
                  <a:gd name="T32" fmla="*/ 33 w 37"/>
                  <a:gd name="T33" fmla="*/ 15 h 39"/>
                  <a:gd name="T34" fmla="*/ 32 w 37"/>
                  <a:gd name="T35" fmla="*/ 13 h 39"/>
                  <a:gd name="T36" fmla="*/ 30 w 37"/>
                  <a:gd name="T37" fmla="*/ 10 h 39"/>
                  <a:gd name="T38" fmla="*/ 32 w 37"/>
                  <a:gd name="T39" fmla="*/ 7 h 39"/>
                  <a:gd name="T40" fmla="*/ 35 w 37"/>
                  <a:gd name="T41" fmla="*/ 6 h 39"/>
                  <a:gd name="T42" fmla="*/ 37 w 37"/>
                  <a:gd name="T43" fmla="*/ 5 h 39"/>
                  <a:gd name="T44" fmla="*/ 33 w 37"/>
                  <a:gd name="T45" fmla="*/ 4 h 39"/>
                  <a:gd name="T46" fmla="*/ 31 w 37"/>
                  <a:gd name="T47" fmla="*/ 1 h 39"/>
                  <a:gd name="T48" fmla="*/ 29 w 37"/>
                  <a:gd name="T49" fmla="*/ 0 h 39"/>
                  <a:gd name="T50" fmla="*/ 26 w 37"/>
                  <a:gd name="T51" fmla="*/ 1 h 39"/>
                  <a:gd name="T52" fmla="*/ 22 w 37"/>
                  <a:gd name="T53" fmla="*/ 3 h 39"/>
                  <a:gd name="T54" fmla="*/ 24 w 37"/>
                  <a:gd name="T55" fmla="*/ 9 h 39"/>
                  <a:gd name="T56" fmla="*/ 20 w 37"/>
                  <a:gd name="T57" fmla="*/ 12 h 39"/>
                  <a:gd name="T58" fmla="*/ 19 w 37"/>
                  <a:gd name="T59" fmla="*/ 16 h 39"/>
                  <a:gd name="T60" fmla="*/ 17 w 37"/>
                  <a:gd name="T61" fmla="*/ 15 h 39"/>
                  <a:gd name="T62" fmla="*/ 14 w 37"/>
                  <a:gd name="T63" fmla="*/ 17 h 39"/>
                  <a:gd name="T64" fmla="*/ 13 w 37"/>
                  <a:gd name="T65" fmla="*/ 19 h 39"/>
                  <a:gd name="T66" fmla="*/ 11 w 37"/>
                  <a:gd name="T67" fmla="*/ 22 h 39"/>
                  <a:gd name="T68" fmla="*/ 7 w 37"/>
                  <a:gd name="T69" fmla="*/ 22 h 39"/>
                  <a:gd name="T70" fmla="*/ 2 w 37"/>
                  <a:gd name="T71" fmla="*/ 21 h 39"/>
                  <a:gd name="T72" fmla="*/ 1 w 37"/>
                  <a:gd name="T73" fmla="*/ 22 h 39"/>
                  <a:gd name="T74" fmla="*/ 3 w 37"/>
                  <a:gd name="T75" fmla="*/ 25 h 39"/>
                  <a:gd name="T76" fmla="*/ 6 w 37"/>
                  <a:gd name="T77" fmla="*/ 26 h 39"/>
                  <a:gd name="T78" fmla="*/ 7 w 37"/>
                  <a:gd name="T79" fmla="*/ 29 h 39"/>
                  <a:gd name="T80" fmla="*/ 4 w 37"/>
                  <a:gd name="T81" fmla="*/ 32 h 39"/>
                  <a:gd name="T82" fmla="*/ 4 w 37"/>
                  <a:gd name="T83" fmla="*/ 35 h 39"/>
                  <a:gd name="T84" fmla="*/ 8 w 37"/>
                  <a:gd name="T85" fmla="*/ 34 h 39"/>
                  <a:gd name="T86" fmla="*/ 12 w 37"/>
                  <a:gd name="T87" fmla="*/ 34 h 39"/>
                  <a:gd name="T88" fmla="*/ 15 w 37"/>
                  <a:gd name="T89"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9">
                    <a:moveTo>
                      <a:pt x="15" y="34"/>
                    </a:moveTo>
                    <a:cubicBezTo>
                      <a:pt x="15" y="34"/>
                      <a:pt x="15" y="34"/>
                      <a:pt x="16" y="34"/>
                    </a:cubicBezTo>
                    <a:cubicBezTo>
                      <a:pt x="16" y="34"/>
                      <a:pt x="15" y="35"/>
                      <a:pt x="15" y="35"/>
                    </a:cubicBezTo>
                    <a:cubicBezTo>
                      <a:pt x="15" y="35"/>
                      <a:pt x="16" y="36"/>
                      <a:pt x="16" y="36"/>
                    </a:cubicBezTo>
                    <a:cubicBezTo>
                      <a:pt x="16" y="36"/>
                      <a:pt x="17" y="36"/>
                      <a:pt x="17" y="36"/>
                    </a:cubicBezTo>
                    <a:cubicBezTo>
                      <a:pt x="17" y="36"/>
                      <a:pt x="17" y="37"/>
                      <a:pt x="18" y="37"/>
                    </a:cubicBezTo>
                    <a:cubicBezTo>
                      <a:pt x="18" y="38"/>
                      <a:pt x="18" y="38"/>
                      <a:pt x="18" y="38"/>
                    </a:cubicBezTo>
                    <a:cubicBezTo>
                      <a:pt x="19" y="39"/>
                      <a:pt x="19" y="39"/>
                      <a:pt x="19" y="39"/>
                    </a:cubicBezTo>
                    <a:cubicBezTo>
                      <a:pt x="20" y="39"/>
                      <a:pt x="20" y="39"/>
                      <a:pt x="20" y="39"/>
                    </a:cubicBezTo>
                    <a:cubicBezTo>
                      <a:pt x="20" y="38"/>
                      <a:pt x="21" y="38"/>
                      <a:pt x="21" y="38"/>
                    </a:cubicBezTo>
                    <a:cubicBezTo>
                      <a:pt x="21" y="37"/>
                      <a:pt x="21" y="37"/>
                      <a:pt x="22" y="37"/>
                    </a:cubicBezTo>
                    <a:cubicBezTo>
                      <a:pt x="22" y="37"/>
                      <a:pt x="22" y="37"/>
                      <a:pt x="22" y="37"/>
                    </a:cubicBezTo>
                    <a:cubicBezTo>
                      <a:pt x="23" y="37"/>
                      <a:pt x="23" y="37"/>
                      <a:pt x="23" y="37"/>
                    </a:cubicBezTo>
                    <a:cubicBezTo>
                      <a:pt x="24" y="37"/>
                      <a:pt x="24" y="37"/>
                      <a:pt x="24" y="37"/>
                    </a:cubicBezTo>
                    <a:cubicBezTo>
                      <a:pt x="25" y="37"/>
                      <a:pt x="25" y="36"/>
                      <a:pt x="25" y="36"/>
                    </a:cubicBezTo>
                    <a:cubicBezTo>
                      <a:pt x="26" y="36"/>
                      <a:pt x="26" y="37"/>
                      <a:pt x="26" y="37"/>
                    </a:cubicBezTo>
                    <a:cubicBezTo>
                      <a:pt x="26" y="37"/>
                      <a:pt x="27" y="37"/>
                      <a:pt x="27" y="36"/>
                    </a:cubicBezTo>
                    <a:cubicBezTo>
                      <a:pt x="27" y="36"/>
                      <a:pt x="27" y="36"/>
                      <a:pt x="26" y="35"/>
                    </a:cubicBezTo>
                    <a:cubicBezTo>
                      <a:pt x="26" y="35"/>
                      <a:pt x="26" y="35"/>
                      <a:pt x="26" y="34"/>
                    </a:cubicBezTo>
                    <a:cubicBezTo>
                      <a:pt x="26" y="34"/>
                      <a:pt x="26" y="33"/>
                      <a:pt x="25" y="33"/>
                    </a:cubicBezTo>
                    <a:cubicBezTo>
                      <a:pt x="25" y="33"/>
                      <a:pt x="25" y="33"/>
                      <a:pt x="24" y="32"/>
                    </a:cubicBezTo>
                    <a:cubicBezTo>
                      <a:pt x="24" y="32"/>
                      <a:pt x="24" y="32"/>
                      <a:pt x="24" y="32"/>
                    </a:cubicBezTo>
                    <a:cubicBezTo>
                      <a:pt x="24" y="31"/>
                      <a:pt x="24" y="31"/>
                      <a:pt x="24" y="31"/>
                    </a:cubicBezTo>
                    <a:cubicBezTo>
                      <a:pt x="24" y="30"/>
                      <a:pt x="24" y="30"/>
                      <a:pt x="23" y="30"/>
                    </a:cubicBezTo>
                    <a:cubicBezTo>
                      <a:pt x="23" y="30"/>
                      <a:pt x="23" y="31"/>
                      <a:pt x="22" y="31"/>
                    </a:cubicBezTo>
                    <a:cubicBezTo>
                      <a:pt x="22" y="30"/>
                      <a:pt x="22" y="30"/>
                      <a:pt x="22" y="29"/>
                    </a:cubicBezTo>
                    <a:cubicBezTo>
                      <a:pt x="22" y="29"/>
                      <a:pt x="22" y="28"/>
                      <a:pt x="22" y="28"/>
                    </a:cubicBezTo>
                    <a:cubicBezTo>
                      <a:pt x="23" y="28"/>
                      <a:pt x="23" y="28"/>
                      <a:pt x="23" y="28"/>
                    </a:cubicBezTo>
                    <a:cubicBezTo>
                      <a:pt x="24" y="27"/>
                      <a:pt x="23" y="27"/>
                      <a:pt x="23" y="27"/>
                    </a:cubicBezTo>
                    <a:cubicBezTo>
                      <a:pt x="23" y="26"/>
                      <a:pt x="23" y="26"/>
                      <a:pt x="24" y="26"/>
                    </a:cubicBezTo>
                    <a:cubicBezTo>
                      <a:pt x="24" y="26"/>
                      <a:pt x="24" y="26"/>
                      <a:pt x="24" y="26"/>
                    </a:cubicBezTo>
                    <a:cubicBezTo>
                      <a:pt x="24" y="26"/>
                      <a:pt x="24" y="27"/>
                      <a:pt x="24" y="27"/>
                    </a:cubicBezTo>
                    <a:cubicBezTo>
                      <a:pt x="24" y="27"/>
                      <a:pt x="25" y="27"/>
                      <a:pt x="25" y="27"/>
                    </a:cubicBezTo>
                    <a:cubicBezTo>
                      <a:pt x="25" y="27"/>
                      <a:pt x="25" y="27"/>
                      <a:pt x="26" y="26"/>
                    </a:cubicBezTo>
                    <a:cubicBezTo>
                      <a:pt x="26" y="26"/>
                      <a:pt x="26" y="26"/>
                      <a:pt x="27" y="26"/>
                    </a:cubicBezTo>
                    <a:cubicBezTo>
                      <a:pt x="27" y="26"/>
                      <a:pt x="27" y="26"/>
                      <a:pt x="27" y="26"/>
                    </a:cubicBezTo>
                    <a:cubicBezTo>
                      <a:pt x="28" y="26"/>
                      <a:pt x="28" y="25"/>
                      <a:pt x="28" y="25"/>
                    </a:cubicBezTo>
                    <a:cubicBezTo>
                      <a:pt x="28" y="25"/>
                      <a:pt x="28" y="24"/>
                      <a:pt x="28" y="24"/>
                    </a:cubicBezTo>
                    <a:cubicBezTo>
                      <a:pt x="29" y="23"/>
                      <a:pt x="29" y="23"/>
                      <a:pt x="29" y="23"/>
                    </a:cubicBezTo>
                    <a:cubicBezTo>
                      <a:pt x="30" y="23"/>
                      <a:pt x="30" y="23"/>
                      <a:pt x="30" y="22"/>
                    </a:cubicBezTo>
                    <a:cubicBezTo>
                      <a:pt x="30" y="22"/>
                      <a:pt x="30" y="22"/>
                      <a:pt x="30" y="21"/>
                    </a:cubicBezTo>
                    <a:cubicBezTo>
                      <a:pt x="30" y="21"/>
                      <a:pt x="30" y="20"/>
                      <a:pt x="31" y="20"/>
                    </a:cubicBezTo>
                    <a:cubicBezTo>
                      <a:pt x="31" y="20"/>
                      <a:pt x="31" y="20"/>
                      <a:pt x="31" y="20"/>
                    </a:cubicBezTo>
                    <a:cubicBezTo>
                      <a:pt x="32" y="20"/>
                      <a:pt x="32" y="20"/>
                      <a:pt x="31" y="19"/>
                    </a:cubicBezTo>
                    <a:cubicBezTo>
                      <a:pt x="31" y="19"/>
                      <a:pt x="31" y="19"/>
                      <a:pt x="31" y="19"/>
                    </a:cubicBezTo>
                    <a:cubicBezTo>
                      <a:pt x="32" y="19"/>
                      <a:pt x="32" y="19"/>
                      <a:pt x="32" y="18"/>
                    </a:cubicBezTo>
                    <a:cubicBezTo>
                      <a:pt x="32" y="18"/>
                      <a:pt x="32" y="18"/>
                      <a:pt x="32" y="18"/>
                    </a:cubicBezTo>
                    <a:cubicBezTo>
                      <a:pt x="33" y="17"/>
                      <a:pt x="32" y="17"/>
                      <a:pt x="32" y="17"/>
                    </a:cubicBezTo>
                    <a:cubicBezTo>
                      <a:pt x="32" y="17"/>
                      <a:pt x="32" y="16"/>
                      <a:pt x="32" y="16"/>
                    </a:cubicBezTo>
                    <a:cubicBezTo>
                      <a:pt x="32" y="16"/>
                      <a:pt x="32" y="15"/>
                      <a:pt x="32" y="15"/>
                    </a:cubicBezTo>
                    <a:cubicBezTo>
                      <a:pt x="32" y="15"/>
                      <a:pt x="32" y="15"/>
                      <a:pt x="33" y="15"/>
                    </a:cubicBezTo>
                    <a:cubicBezTo>
                      <a:pt x="33" y="15"/>
                      <a:pt x="34" y="14"/>
                      <a:pt x="33" y="14"/>
                    </a:cubicBezTo>
                    <a:cubicBezTo>
                      <a:pt x="33" y="13"/>
                      <a:pt x="33" y="14"/>
                      <a:pt x="33" y="13"/>
                    </a:cubicBezTo>
                    <a:cubicBezTo>
                      <a:pt x="32" y="13"/>
                      <a:pt x="32" y="13"/>
                      <a:pt x="32" y="13"/>
                    </a:cubicBezTo>
                    <a:cubicBezTo>
                      <a:pt x="31" y="13"/>
                      <a:pt x="31" y="13"/>
                      <a:pt x="31" y="12"/>
                    </a:cubicBezTo>
                    <a:cubicBezTo>
                      <a:pt x="30" y="12"/>
                      <a:pt x="30" y="12"/>
                      <a:pt x="30" y="11"/>
                    </a:cubicBezTo>
                    <a:cubicBezTo>
                      <a:pt x="30" y="11"/>
                      <a:pt x="30" y="10"/>
                      <a:pt x="30" y="10"/>
                    </a:cubicBezTo>
                    <a:cubicBezTo>
                      <a:pt x="30" y="9"/>
                      <a:pt x="30" y="9"/>
                      <a:pt x="30" y="8"/>
                    </a:cubicBezTo>
                    <a:cubicBezTo>
                      <a:pt x="30" y="8"/>
                      <a:pt x="30" y="7"/>
                      <a:pt x="30" y="7"/>
                    </a:cubicBezTo>
                    <a:cubicBezTo>
                      <a:pt x="31" y="7"/>
                      <a:pt x="31" y="7"/>
                      <a:pt x="32" y="7"/>
                    </a:cubicBezTo>
                    <a:cubicBezTo>
                      <a:pt x="33" y="8"/>
                      <a:pt x="33" y="8"/>
                      <a:pt x="34" y="8"/>
                    </a:cubicBezTo>
                    <a:cubicBezTo>
                      <a:pt x="34" y="7"/>
                      <a:pt x="34" y="7"/>
                      <a:pt x="34" y="7"/>
                    </a:cubicBezTo>
                    <a:cubicBezTo>
                      <a:pt x="35" y="7"/>
                      <a:pt x="35" y="7"/>
                      <a:pt x="35" y="6"/>
                    </a:cubicBezTo>
                    <a:cubicBezTo>
                      <a:pt x="36" y="6"/>
                      <a:pt x="36" y="6"/>
                      <a:pt x="36" y="6"/>
                    </a:cubicBezTo>
                    <a:cubicBezTo>
                      <a:pt x="37" y="6"/>
                      <a:pt x="36" y="5"/>
                      <a:pt x="37" y="5"/>
                    </a:cubicBezTo>
                    <a:cubicBezTo>
                      <a:pt x="37" y="5"/>
                      <a:pt x="37" y="5"/>
                      <a:pt x="37" y="5"/>
                    </a:cubicBezTo>
                    <a:cubicBezTo>
                      <a:pt x="36" y="5"/>
                      <a:pt x="36" y="5"/>
                      <a:pt x="35" y="4"/>
                    </a:cubicBezTo>
                    <a:cubicBezTo>
                      <a:pt x="35" y="4"/>
                      <a:pt x="35" y="4"/>
                      <a:pt x="34" y="4"/>
                    </a:cubicBezTo>
                    <a:cubicBezTo>
                      <a:pt x="34" y="4"/>
                      <a:pt x="33" y="4"/>
                      <a:pt x="33" y="4"/>
                    </a:cubicBezTo>
                    <a:cubicBezTo>
                      <a:pt x="33" y="3"/>
                      <a:pt x="32" y="3"/>
                      <a:pt x="32" y="3"/>
                    </a:cubicBezTo>
                    <a:cubicBezTo>
                      <a:pt x="32" y="3"/>
                      <a:pt x="32" y="3"/>
                      <a:pt x="32" y="2"/>
                    </a:cubicBezTo>
                    <a:cubicBezTo>
                      <a:pt x="32" y="2"/>
                      <a:pt x="32" y="1"/>
                      <a:pt x="31" y="1"/>
                    </a:cubicBezTo>
                    <a:cubicBezTo>
                      <a:pt x="31" y="1"/>
                      <a:pt x="30" y="1"/>
                      <a:pt x="30" y="1"/>
                    </a:cubicBezTo>
                    <a:cubicBezTo>
                      <a:pt x="30" y="1"/>
                      <a:pt x="30" y="1"/>
                      <a:pt x="30" y="0"/>
                    </a:cubicBezTo>
                    <a:cubicBezTo>
                      <a:pt x="29" y="0"/>
                      <a:pt x="29" y="0"/>
                      <a:pt x="29" y="0"/>
                    </a:cubicBezTo>
                    <a:cubicBezTo>
                      <a:pt x="28" y="0"/>
                      <a:pt x="28" y="0"/>
                      <a:pt x="28" y="0"/>
                    </a:cubicBezTo>
                    <a:cubicBezTo>
                      <a:pt x="28" y="0"/>
                      <a:pt x="28" y="1"/>
                      <a:pt x="27" y="1"/>
                    </a:cubicBezTo>
                    <a:cubicBezTo>
                      <a:pt x="27" y="1"/>
                      <a:pt x="26" y="1"/>
                      <a:pt x="26" y="1"/>
                    </a:cubicBezTo>
                    <a:cubicBezTo>
                      <a:pt x="25" y="1"/>
                      <a:pt x="25" y="1"/>
                      <a:pt x="24" y="1"/>
                    </a:cubicBezTo>
                    <a:cubicBezTo>
                      <a:pt x="24" y="1"/>
                      <a:pt x="23" y="2"/>
                      <a:pt x="23" y="2"/>
                    </a:cubicBezTo>
                    <a:cubicBezTo>
                      <a:pt x="22" y="2"/>
                      <a:pt x="22" y="3"/>
                      <a:pt x="22" y="3"/>
                    </a:cubicBezTo>
                    <a:cubicBezTo>
                      <a:pt x="22" y="4"/>
                      <a:pt x="22" y="4"/>
                      <a:pt x="23" y="5"/>
                    </a:cubicBezTo>
                    <a:cubicBezTo>
                      <a:pt x="23" y="5"/>
                      <a:pt x="23" y="5"/>
                      <a:pt x="24" y="6"/>
                    </a:cubicBezTo>
                    <a:cubicBezTo>
                      <a:pt x="24" y="7"/>
                      <a:pt x="25" y="8"/>
                      <a:pt x="24" y="9"/>
                    </a:cubicBezTo>
                    <a:cubicBezTo>
                      <a:pt x="24" y="9"/>
                      <a:pt x="23" y="9"/>
                      <a:pt x="23" y="9"/>
                    </a:cubicBezTo>
                    <a:cubicBezTo>
                      <a:pt x="22" y="9"/>
                      <a:pt x="22" y="9"/>
                      <a:pt x="21" y="9"/>
                    </a:cubicBezTo>
                    <a:cubicBezTo>
                      <a:pt x="20" y="10"/>
                      <a:pt x="20" y="11"/>
                      <a:pt x="20" y="12"/>
                    </a:cubicBezTo>
                    <a:cubicBezTo>
                      <a:pt x="19" y="12"/>
                      <a:pt x="19" y="12"/>
                      <a:pt x="19" y="13"/>
                    </a:cubicBezTo>
                    <a:cubicBezTo>
                      <a:pt x="19" y="13"/>
                      <a:pt x="19" y="14"/>
                      <a:pt x="19" y="14"/>
                    </a:cubicBezTo>
                    <a:cubicBezTo>
                      <a:pt x="20" y="15"/>
                      <a:pt x="20" y="15"/>
                      <a:pt x="19" y="16"/>
                    </a:cubicBezTo>
                    <a:cubicBezTo>
                      <a:pt x="19" y="16"/>
                      <a:pt x="19" y="16"/>
                      <a:pt x="19" y="16"/>
                    </a:cubicBezTo>
                    <a:cubicBezTo>
                      <a:pt x="18" y="16"/>
                      <a:pt x="18" y="15"/>
                      <a:pt x="18" y="15"/>
                    </a:cubicBezTo>
                    <a:cubicBezTo>
                      <a:pt x="18" y="15"/>
                      <a:pt x="17" y="15"/>
                      <a:pt x="17" y="15"/>
                    </a:cubicBezTo>
                    <a:cubicBezTo>
                      <a:pt x="17" y="15"/>
                      <a:pt x="16" y="15"/>
                      <a:pt x="16" y="16"/>
                    </a:cubicBezTo>
                    <a:cubicBezTo>
                      <a:pt x="15" y="16"/>
                      <a:pt x="16" y="17"/>
                      <a:pt x="15" y="17"/>
                    </a:cubicBezTo>
                    <a:cubicBezTo>
                      <a:pt x="15" y="17"/>
                      <a:pt x="15" y="17"/>
                      <a:pt x="14" y="17"/>
                    </a:cubicBezTo>
                    <a:cubicBezTo>
                      <a:pt x="14" y="17"/>
                      <a:pt x="14" y="17"/>
                      <a:pt x="13" y="17"/>
                    </a:cubicBezTo>
                    <a:cubicBezTo>
                      <a:pt x="13" y="17"/>
                      <a:pt x="13" y="18"/>
                      <a:pt x="13" y="18"/>
                    </a:cubicBezTo>
                    <a:cubicBezTo>
                      <a:pt x="13" y="19"/>
                      <a:pt x="13" y="19"/>
                      <a:pt x="13" y="19"/>
                    </a:cubicBezTo>
                    <a:cubicBezTo>
                      <a:pt x="13" y="19"/>
                      <a:pt x="13" y="19"/>
                      <a:pt x="13" y="19"/>
                    </a:cubicBezTo>
                    <a:cubicBezTo>
                      <a:pt x="13" y="20"/>
                      <a:pt x="13" y="20"/>
                      <a:pt x="13" y="21"/>
                    </a:cubicBezTo>
                    <a:cubicBezTo>
                      <a:pt x="12" y="21"/>
                      <a:pt x="12" y="22"/>
                      <a:pt x="11" y="22"/>
                    </a:cubicBezTo>
                    <a:cubicBezTo>
                      <a:pt x="11" y="22"/>
                      <a:pt x="11" y="22"/>
                      <a:pt x="10" y="22"/>
                    </a:cubicBezTo>
                    <a:cubicBezTo>
                      <a:pt x="9" y="22"/>
                      <a:pt x="9" y="22"/>
                      <a:pt x="8" y="22"/>
                    </a:cubicBezTo>
                    <a:cubicBezTo>
                      <a:pt x="8" y="22"/>
                      <a:pt x="8" y="22"/>
                      <a:pt x="7" y="22"/>
                    </a:cubicBezTo>
                    <a:cubicBezTo>
                      <a:pt x="7" y="22"/>
                      <a:pt x="6" y="22"/>
                      <a:pt x="5" y="22"/>
                    </a:cubicBezTo>
                    <a:cubicBezTo>
                      <a:pt x="5" y="22"/>
                      <a:pt x="4" y="22"/>
                      <a:pt x="4" y="22"/>
                    </a:cubicBezTo>
                    <a:cubicBezTo>
                      <a:pt x="3" y="22"/>
                      <a:pt x="3" y="21"/>
                      <a:pt x="2" y="21"/>
                    </a:cubicBezTo>
                    <a:cubicBezTo>
                      <a:pt x="2" y="21"/>
                      <a:pt x="1" y="21"/>
                      <a:pt x="1" y="21"/>
                    </a:cubicBezTo>
                    <a:cubicBezTo>
                      <a:pt x="0" y="21"/>
                      <a:pt x="0" y="21"/>
                      <a:pt x="0" y="21"/>
                    </a:cubicBezTo>
                    <a:cubicBezTo>
                      <a:pt x="0" y="21"/>
                      <a:pt x="1" y="21"/>
                      <a:pt x="1" y="22"/>
                    </a:cubicBezTo>
                    <a:cubicBezTo>
                      <a:pt x="1" y="22"/>
                      <a:pt x="1" y="23"/>
                      <a:pt x="1" y="23"/>
                    </a:cubicBezTo>
                    <a:cubicBezTo>
                      <a:pt x="2" y="24"/>
                      <a:pt x="2" y="24"/>
                      <a:pt x="2" y="24"/>
                    </a:cubicBezTo>
                    <a:cubicBezTo>
                      <a:pt x="3" y="24"/>
                      <a:pt x="3" y="25"/>
                      <a:pt x="3" y="25"/>
                    </a:cubicBezTo>
                    <a:cubicBezTo>
                      <a:pt x="3" y="25"/>
                      <a:pt x="3" y="25"/>
                      <a:pt x="4" y="25"/>
                    </a:cubicBezTo>
                    <a:cubicBezTo>
                      <a:pt x="4" y="25"/>
                      <a:pt x="4" y="25"/>
                      <a:pt x="4" y="25"/>
                    </a:cubicBezTo>
                    <a:cubicBezTo>
                      <a:pt x="5" y="25"/>
                      <a:pt x="5" y="25"/>
                      <a:pt x="6" y="26"/>
                    </a:cubicBezTo>
                    <a:cubicBezTo>
                      <a:pt x="6" y="26"/>
                      <a:pt x="6" y="27"/>
                      <a:pt x="6" y="27"/>
                    </a:cubicBezTo>
                    <a:cubicBezTo>
                      <a:pt x="6" y="28"/>
                      <a:pt x="6" y="28"/>
                      <a:pt x="6" y="28"/>
                    </a:cubicBezTo>
                    <a:cubicBezTo>
                      <a:pt x="6" y="29"/>
                      <a:pt x="7" y="29"/>
                      <a:pt x="7" y="29"/>
                    </a:cubicBezTo>
                    <a:cubicBezTo>
                      <a:pt x="6" y="30"/>
                      <a:pt x="6" y="30"/>
                      <a:pt x="6" y="30"/>
                    </a:cubicBezTo>
                    <a:cubicBezTo>
                      <a:pt x="5" y="30"/>
                      <a:pt x="5" y="30"/>
                      <a:pt x="5" y="30"/>
                    </a:cubicBezTo>
                    <a:cubicBezTo>
                      <a:pt x="4" y="31"/>
                      <a:pt x="4" y="31"/>
                      <a:pt x="4" y="32"/>
                    </a:cubicBezTo>
                    <a:cubicBezTo>
                      <a:pt x="3" y="32"/>
                      <a:pt x="3" y="32"/>
                      <a:pt x="3" y="33"/>
                    </a:cubicBezTo>
                    <a:cubicBezTo>
                      <a:pt x="3" y="34"/>
                      <a:pt x="4" y="34"/>
                      <a:pt x="4" y="35"/>
                    </a:cubicBezTo>
                    <a:cubicBezTo>
                      <a:pt x="4" y="35"/>
                      <a:pt x="4" y="35"/>
                      <a:pt x="4" y="35"/>
                    </a:cubicBezTo>
                    <a:cubicBezTo>
                      <a:pt x="4" y="35"/>
                      <a:pt x="4" y="35"/>
                      <a:pt x="5" y="35"/>
                    </a:cubicBezTo>
                    <a:cubicBezTo>
                      <a:pt x="5" y="34"/>
                      <a:pt x="6" y="35"/>
                      <a:pt x="7" y="35"/>
                    </a:cubicBezTo>
                    <a:cubicBezTo>
                      <a:pt x="7" y="34"/>
                      <a:pt x="7" y="34"/>
                      <a:pt x="8" y="34"/>
                    </a:cubicBezTo>
                    <a:cubicBezTo>
                      <a:pt x="8" y="34"/>
                      <a:pt x="8" y="34"/>
                      <a:pt x="9" y="34"/>
                    </a:cubicBezTo>
                    <a:cubicBezTo>
                      <a:pt x="9" y="34"/>
                      <a:pt x="10" y="34"/>
                      <a:pt x="10" y="34"/>
                    </a:cubicBezTo>
                    <a:cubicBezTo>
                      <a:pt x="11" y="35"/>
                      <a:pt x="11" y="35"/>
                      <a:pt x="12" y="34"/>
                    </a:cubicBezTo>
                    <a:cubicBezTo>
                      <a:pt x="12" y="34"/>
                      <a:pt x="13" y="34"/>
                      <a:pt x="13" y="34"/>
                    </a:cubicBezTo>
                    <a:cubicBezTo>
                      <a:pt x="13" y="34"/>
                      <a:pt x="13" y="34"/>
                      <a:pt x="14" y="34"/>
                    </a:cubicBezTo>
                    <a:cubicBezTo>
                      <a:pt x="14" y="33"/>
                      <a:pt x="14" y="33"/>
                      <a:pt x="15" y="3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7" name="Freeform 106"/>
              <p:cNvSpPr>
                <a:spLocks/>
              </p:cNvSpPr>
              <p:nvPr/>
            </p:nvSpPr>
            <p:spPr bwMode="auto">
              <a:xfrm>
                <a:off x="4421189" y="2676526"/>
                <a:ext cx="215900" cy="355600"/>
              </a:xfrm>
              <a:custGeom>
                <a:avLst/>
                <a:gdLst>
                  <a:gd name="T0" fmla="*/ 11 w 20"/>
                  <a:gd name="T1" fmla="*/ 31 h 33"/>
                  <a:gd name="T2" fmla="*/ 14 w 20"/>
                  <a:gd name="T3" fmla="*/ 31 h 33"/>
                  <a:gd name="T4" fmla="*/ 16 w 20"/>
                  <a:gd name="T5" fmla="*/ 31 h 33"/>
                  <a:gd name="T6" fmla="*/ 18 w 20"/>
                  <a:gd name="T7" fmla="*/ 32 h 33"/>
                  <a:gd name="T8" fmla="*/ 19 w 20"/>
                  <a:gd name="T9" fmla="*/ 33 h 33"/>
                  <a:gd name="T10" fmla="*/ 20 w 20"/>
                  <a:gd name="T11" fmla="*/ 32 h 33"/>
                  <a:gd name="T12" fmla="*/ 20 w 20"/>
                  <a:gd name="T13" fmla="*/ 31 h 33"/>
                  <a:gd name="T14" fmla="*/ 19 w 20"/>
                  <a:gd name="T15" fmla="*/ 28 h 33"/>
                  <a:gd name="T16" fmla="*/ 17 w 20"/>
                  <a:gd name="T17" fmla="*/ 25 h 33"/>
                  <a:gd name="T18" fmla="*/ 16 w 20"/>
                  <a:gd name="T19" fmla="*/ 23 h 33"/>
                  <a:gd name="T20" fmla="*/ 16 w 20"/>
                  <a:gd name="T21" fmla="*/ 22 h 33"/>
                  <a:gd name="T22" fmla="*/ 16 w 20"/>
                  <a:gd name="T23" fmla="*/ 20 h 33"/>
                  <a:gd name="T24" fmla="*/ 17 w 20"/>
                  <a:gd name="T25" fmla="*/ 19 h 33"/>
                  <a:gd name="T26" fmla="*/ 18 w 20"/>
                  <a:gd name="T27" fmla="*/ 17 h 33"/>
                  <a:gd name="T28" fmla="*/ 18 w 20"/>
                  <a:gd name="T29" fmla="*/ 16 h 33"/>
                  <a:gd name="T30" fmla="*/ 18 w 20"/>
                  <a:gd name="T31" fmla="*/ 14 h 33"/>
                  <a:gd name="T32" fmla="*/ 16 w 20"/>
                  <a:gd name="T33" fmla="*/ 12 h 33"/>
                  <a:gd name="T34" fmla="*/ 15 w 20"/>
                  <a:gd name="T35" fmla="*/ 11 h 33"/>
                  <a:gd name="T36" fmla="*/ 15 w 20"/>
                  <a:gd name="T37" fmla="*/ 9 h 33"/>
                  <a:gd name="T38" fmla="*/ 17 w 20"/>
                  <a:gd name="T39" fmla="*/ 9 h 33"/>
                  <a:gd name="T40" fmla="*/ 18 w 20"/>
                  <a:gd name="T41" fmla="*/ 8 h 33"/>
                  <a:gd name="T42" fmla="*/ 17 w 20"/>
                  <a:gd name="T43" fmla="*/ 6 h 33"/>
                  <a:gd name="T44" fmla="*/ 17 w 20"/>
                  <a:gd name="T45" fmla="*/ 4 h 33"/>
                  <a:gd name="T46" fmla="*/ 17 w 20"/>
                  <a:gd name="T47" fmla="*/ 2 h 33"/>
                  <a:gd name="T48" fmla="*/ 15 w 20"/>
                  <a:gd name="T49" fmla="*/ 0 h 33"/>
                  <a:gd name="T50" fmla="*/ 14 w 20"/>
                  <a:gd name="T51" fmla="*/ 0 h 33"/>
                  <a:gd name="T52" fmla="*/ 15 w 20"/>
                  <a:gd name="T53" fmla="*/ 2 h 33"/>
                  <a:gd name="T54" fmla="*/ 16 w 20"/>
                  <a:gd name="T55" fmla="*/ 3 h 33"/>
                  <a:gd name="T56" fmla="*/ 15 w 20"/>
                  <a:gd name="T57" fmla="*/ 5 h 33"/>
                  <a:gd name="T58" fmla="*/ 14 w 20"/>
                  <a:gd name="T59" fmla="*/ 6 h 33"/>
                  <a:gd name="T60" fmla="*/ 13 w 20"/>
                  <a:gd name="T61" fmla="*/ 8 h 33"/>
                  <a:gd name="T62" fmla="*/ 12 w 20"/>
                  <a:gd name="T63" fmla="*/ 10 h 33"/>
                  <a:gd name="T64" fmla="*/ 12 w 20"/>
                  <a:gd name="T65" fmla="*/ 11 h 33"/>
                  <a:gd name="T66" fmla="*/ 10 w 20"/>
                  <a:gd name="T67" fmla="*/ 13 h 33"/>
                  <a:gd name="T68" fmla="*/ 9 w 20"/>
                  <a:gd name="T69" fmla="*/ 15 h 33"/>
                  <a:gd name="T70" fmla="*/ 9 w 20"/>
                  <a:gd name="T71" fmla="*/ 16 h 33"/>
                  <a:gd name="T72" fmla="*/ 8 w 20"/>
                  <a:gd name="T73" fmla="*/ 18 h 33"/>
                  <a:gd name="T74" fmla="*/ 7 w 20"/>
                  <a:gd name="T75" fmla="*/ 18 h 33"/>
                  <a:gd name="T76" fmla="*/ 6 w 20"/>
                  <a:gd name="T77" fmla="*/ 17 h 33"/>
                  <a:gd name="T78" fmla="*/ 4 w 20"/>
                  <a:gd name="T79" fmla="*/ 18 h 33"/>
                  <a:gd name="T80" fmla="*/ 3 w 20"/>
                  <a:gd name="T81" fmla="*/ 19 h 33"/>
                  <a:gd name="T82" fmla="*/ 1 w 20"/>
                  <a:gd name="T83" fmla="*/ 21 h 33"/>
                  <a:gd name="T84" fmla="*/ 1 w 20"/>
                  <a:gd name="T85" fmla="*/ 23 h 33"/>
                  <a:gd name="T86" fmla="*/ 0 w 20"/>
                  <a:gd name="T87" fmla="*/ 24 h 33"/>
                  <a:gd name="T88" fmla="*/ 1 w 20"/>
                  <a:gd name="T89" fmla="*/ 24 h 33"/>
                  <a:gd name="T90" fmla="*/ 3 w 20"/>
                  <a:gd name="T91" fmla="*/ 26 h 33"/>
                  <a:gd name="T92" fmla="*/ 4 w 20"/>
                  <a:gd name="T93" fmla="*/ 29 h 33"/>
                  <a:gd name="T94" fmla="*/ 4 w 20"/>
                  <a:gd name="T95" fmla="*/ 31 h 33"/>
                  <a:gd name="T96" fmla="*/ 7 w 20"/>
                  <a:gd name="T97" fmla="*/ 31 h 33"/>
                  <a:gd name="T98" fmla="*/ 8 w 20"/>
                  <a:gd name="T99" fmla="*/ 31 h 33"/>
                  <a:gd name="T100" fmla="*/ 10 w 20"/>
                  <a:gd name="T10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3">
                    <a:moveTo>
                      <a:pt x="10" y="31"/>
                    </a:moveTo>
                    <a:cubicBezTo>
                      <a:pt x="10" y="31"/>
                      <a:pt x="10" y="31"/>
                      <a:pt x="11" y="31"/>
                    </a:cubicBezTo>
                    <a:cubicBezTo>
                      <a:pt x="11" y="31"/>
                      <a:pt x="12" y="31"/>
                      <a:pt x="12" y="31"/>
                    </a:cubicBezTo>
                    <a:cubicBezTo>
                      <a:pt x="13" y="31"/>
                      <a:pt x="13" y="31"/>
                      <a:pt x="14" y="31"/>
                    </a:cubicBezTo>
                    <a:cubicBezTo>
                      <a:pt x="14" y="31"/>
                      <a:pt x="14" y="31"/>
                      <a:pt x="15" y="31"/>
                    </a:cubicBezTo>
                    <a:cubicBezTo>
                      <a:pt x="15" y="31"/>
                      <a:pt x="15" y="31"/>
                      <a:pt x="16" y="31"/>
                    </a:cubicBezTo>
                    <a:cubicBezTo>
                      <a:pt x="16" y="31"/>
                      <a:pt x="17" y="31"/>
                      <a:pt x="17" y="31"/>
                    </a:cubicBezTo>
                    <a:cubicBezTo>
                      <a:pt x="17" y="32"/>
                      <a:pt x="18" y="32"/>
                      <a:pt x="18" y="32"/>
                    </a:cubicBezTo>
                    <a:cubicBezTo>
                      <a:pt x="18" y="32"/>
                      <a:pt x="18" y="33"/>
                      <a:pt x="18" y="33"/>
                    </a:cubicBezTo>
                    <a:cubicBezTo>
                      <a:pt x="19" y="33"/>
                      <a:pt x="19" y="33"/>
                      <a:pt x="19" y="33"/>
                    </a:cubicBezTo>
                    <a:cubicBezTo>
                      <a:pt x="20" y="33"/>
                      <a:pt x="20" y="33"/>
                      <a:pt x="20" y="33"/>
                    </a:cubicBezTo>
                    <a:cubicBezTo>
                      <a:pt x="20" y="32"/>
                      <a:pt x="20" y="32"/>
                      <a:pt x="20" y="32"/>
                    </a:cubicBezTo>
                    <a:cubicBezTo>
                      <a:pt x="20" y="31"/>
                      <a:pt x="20" y="31"/>
                      <a:pt x="20" y="31"/>
                    </a:cubicBezTo>
                    <a:cubicBezTo>
                      <a:pt x="20" y="31"/>
                      <a:pt x="20" y="31"/>
                      <a:pt x="20" y="31"/>
                    </a:cubicBezTo>
                    <a:cubicBezTo>
                      <a:pt x="20" y="30"/>
                      <a:pt x="19" y="30"/>
                      <a:pt x="19" y="29"/>
                    </a:cubicBezTo>
                    <a:cubicBezTo>
                      <a:pt x="19" y="28"/>
                      <a:pt x="19" y="28"/>
                      <a:pt x="19" y="28"/>
                    </a:cubicBezTo>
                    <a:cubicBezTo>
                      <a:pt x="19" y="27"/>
                      <a:pt x="19" y="27"/>
                      <a:pt x="18" y="26"/>
                    </a:cubicBezTo>
                    <a:cubicBezTo>
                      <a:pt x="18" y="26"/>
                      <a:pt x="18" y="25"/>
                      <a:pt x="17" y="25"/>
                    </a:cubicBezTo>
                    <a:cubicBezTo>
                      <a:pt x="17" y="24"/>
                      <a:pt x="16" y="24"/>
                      <a:pt x="16" y="24"/>
                    </a:cubicBezTo>
                    <a:cubicBezTo>
                      <a:pt x="16" y="23"/>
                      <a:pt x="16" y="23"/>
                      <a:pt x="16" y="23"/>
                    </a:cubicBezTo>
                    <a:cubicBezTo>
                      <a:pt x="16" y="22"/>
                      <a:pt x="15" y="22"/>
                      <a:pt x="16" y="22"/>
                    </a:cubicBezTo>
                    <a:cubicBezTo>
                      <a:pt x="16" y="22"/>
                      <a:pt x="16" y="22"/>
                      <a:pt x="16" y="22"/>
                    </a:cubicBezTo>
                    <a:cubicBezTo>
                      <a:pt x="17" y="22"/>
                      <a:pt x="16" y="21"/>
                      <a:pt x="16" y="21"/>
                    </a:cubicBezTo>
                    <a:cubicBezTo>
                      <a:pt x="16" y="20"/>
                      <a:pt x="16" y="20"/>
                      <a:pt x="16" y="20"/>
                    </a:cubicBezTo>
                    <a:cubicBezTo>
                      <a:pt x="16" y="19"/>
                      <a:pt x="16" y="20"/>
                      <a:pt x="16" y="19"/>
                    </a:cubicBezTo>
                    <a:cubicBezTo>
                      <a:pt x="17" y="19"/>
                      <a:pt x="17" y="19"/>
                      <a:pt x="17" y="19"/>
                    </a:cubicBezTo>
                    <a:cubicBezTo>
                      <a:pt x="17" y="18"/>
                      <a:pt x="17" y="18"/>
                      <a:pt x="17" y="18"/>
                    </a:cubicBezTo>
                    <a:cubicBezTo>
                      <a:pt x="17" y="17"/>
                      <a:pt x="18" y="17"/>
                      <a:pt x="18" y="17"/>
                    </a:cubicBezTo>
                    <a:cubicBezTo>
                      <a:pt x="18" y="17"/>
                      <a:pt x="18" y="16"/>
                      <a:pt x="18" y="16"/>
                    </a:cubicBezTo>
                    <a:cubicBezTo>
                      <a:pt x="18" y="16"/>
                      <a:pt x="18" y="16"/>
                      <a:pt x="18" y="16"/>
                    </a:cubicBezTo>
                    <a:cubicBezTo>
                      <a:pt x="18" y="16"/>
                      <a:pt x="18" y="16"/>
                      <a:pt x="18" y="16"/>
                    </a:cubicBezTo>
                    <a:cubicBezTo>
                      <a:pt x="18" y="15"/>
                      <a:pt x="18" y="15"/>
                      <a:pt x="18" y="14"/>
                    </a:cubicBezTo>
                    <a:cubicBezTo>
                      <a:pt x="18" y="14"/>
                      <a:pt x="18" y="13"/>
                      <a:pt x="18" y="13"/>
                    </a:cubicBezTo>
                    <a:cubicBezTo>
                      <a:pt x="17" y="12"/>
                      <a:pt x="17" y="12"/>
                      <a:pt x="16" y="12"/>
                    </a:cubicBezTo>
                    <a:cubicBezTo>
                      <a:pt x="16" y="12"/>
                      <a:pt x="16" y="12"/>
                      <a:pt x="16" y="12"/>
                    </a:cubicBezTo>
                    <a:cubicBezTo>
                      <a:pt x="15" y="11"/>
                      <a:pt x="15" y="11"/>
                      <a:pt x="15" y="11"/>
                    </a:cubicBezTo>
                    <a:cubicBezTo>
                      <a:pt x="15" y="10"/>
                      <a:pt x="15" y="10"/>
                      <a:pt x="15" y="10"/>
                    </a:cubicBezTo>
                    <a:cubicBezTo>
                      <a:pt x="15" y="10"/>
                      <a:pt x="15" y="9"/>
                      <a:pt x="15" y="9"/>
                    </a:cubicBezTo>
                    <a:cubicBezTo>
                      <a:pt x="15" y="9"/>
                      <a:pt x="16" y="9"/>
                      <a:pt x="16" y="9"/>
                    </a:cubicBezTo>
                    <a:cubicBezTo>
                      <a:pt x="17" y="9"/>
                      <a:pt x="17" y="9"/>
                      <a:pt x="17" y="9"/>
                    </a:cubicBezTo>
                    <a:cubicBezTo>
                      <a:pt x="18" y="9"/>
                      <a:pt x="18" y="9"/>
                      <a:pt x="18" y="9"/>
                    </a:cubicBezTo>
                    <a:cubicBezTo>
                      <a:pt x="19" y="8"/>
                      <a:pt x="18" y="8"/>
                      <a:pt x="18" y="8"/>
                    </a:cubicBezTo>
                    <a:cubicBezTo>
                      <a:pt x="18" y="8"/>
                      <a:pt x="18" y="8"/>
                      <a:pt x="17" y="7"/>
                    </a:cubicBezTo>
                    <a:cubicBezTo>
                      <a:pt x="17" y="7"/>
                      <a:pt x="17" y="7"/>
                      <a:pt x="17" y="6"/>
                    </a:cubicBezTo>
                    <a:cubicBezTo>
                      <a:pt x="17" y="6"/>
                      <a:pt x="18" y="5"/>
                      <a:pt x="17" y="4"/>
                    </a:cubicBezTo>
                    <a:cubicBezTo>
                      <a:pt x="17" y="4"/>
                      <a:pt x="17" y="4"/>
                      <a:pt x="17" y="4"/>
                    </a:cubicBezTo>
                    <a:cubicBezTo>
                      <a:pt x="17" y="4"/>
                      <a:pt x="17" y="3"/>
                      <a:pt x="17" y="3"/>
                    </a:cubicBezTo>
                    <a:cubicBezTo>
                      <a:pt x="17" y="3"/>
                      <a:pt x="17" y="2"/>
                      <a:pt x="17" y="2"/>
                    </a:cubicBezTo>
                    <a:cubicBezTo>
                      <a:pt x="17" y="1"/>
                      <a:pt x="16" y="1"/>
                      <a:pt x="16" y="1"/>
                    </a:cubicBezTo>
                    <a:cubicBezTo>
                      <a:pt x="16" y="1"/>
                      <a:pt x="16" y="0"/>
                      <a:pt x="15" y="0"/>
                    </a:cubicBezTo>
                    <a:cubicBezTo>
                      <a:pt x="15" y="0"/>
                      <a:pt x="15" y="0"/>
                      <a:pt x="15" y="0"/>
                    </a:cubicBezTo>
                    <a:cubicBezTo>
                      <a:pt x="14" y="0"/>
                      <a:pt x="14" y="0"/>
                      <a:pt x="14" y="0"/>
                    </a:cubicBezTo>
                    <a:cubicBezTo>
                      <a:pt x="14" y="1"/>
                      <a:pt x="14" y="1"/>
                      <a:pt x="14" y="1"/>
                    </a:cubicBezTo>
                    <a:cubicBezTo>
                      <a:pt x="14" y="1"/>
                      <a:pt x="14" y="2"/>
                      <a:pt x="15" y="2"/>
                    </a:cubicBezTo>
                    <a:cubicBezTo>
                      <a:pt x="15" y="2"/>
                      <a:pt x="15" y="2"/>
                      <a:pt x="15" y="2"/>
                    </a:cubicBezTo>
                    <a:cubicBezTo>
                      <a:pt x="16" y="2"/>
                      <a:pt x="16" y="2"/>
                      <a:pt x="16" y="3"/>
                    </a:cubicBezTo>
                    <a:cubicBezTo>
                      <a:pt x="16" y="3"/>
                      <a:pt x="16" y="4"/>
                      <a:pt x="16" y="4"/>
                    </a:cubicBezTo>
                    <a:cubicBezTo>
                      <a:pt x="16" y="4"/>
                      <a:pt x="16" y="5"/>
                      <a:pt x="15" y="5"/>
                    </a:cubicBezTo>
                    <a:cubicBezTo>
                      <a:pt x="15" y="5"/>
                      <a:pt x="15" y="5"/>
                      <a:pt x="14" y="5"/>
                    </a:cubicBezTo>
                    <a:cubicBezTo>
                      <a:pt x="14" y="5"/>
                      <a:pt x="14" y="5"/>
                      <a:pt x="14" y="6"/>
                    </a:cubicBezTo>
                    <a:cubicBezTo>
                      <a:pt x="14" y="6"/>
                      <a:pt x="14" y="6"/>
                      <a:pt x="13" y="7"/>
                    </a:cubicBezTo>
                    <a:cubicBezTo>
                      <a:pt x="13" y="7"/>
                      <a:pt x="13" y="7"/>
                      <a:pt x="13" y="8"/>
                    </a:cubicBezTo>
                    <a:cubicBezTo>
                      <a:pt x="13" y="8"/>
                      <a:pt x="13" y="8"/>
                      <a:pt x="12" y="8"/>
                    </a:cubicBezTo>
                    <a:cubicBezTo>
                      <a:pt x="12" y="9"/>
                      <a:pt x="13" y="9"/>
                      <a:pt x="12" y="10"/>
                    </a:cubicBezTo>
                    <a:cubicBezTo>
                      <a:pt x="12" y="10"/>
                      <a:pt x="12" y="10"/>
                      <a:pt x="12" y="10"/>
                    </a:cubicBezTo>
                    <a:cubicBezTo>
                      <a:pt x="11" y="10"/>
                      <a:pt x="12" y="11"/>
                      <a:pt x="12" y="11"/>
                    </a:cubicBezTo>
                    <a:cubicBezTo>
                      <a:pt x="11" y="11"/>
                      <a:pt x="11" y="12"/>
                      <a:pt x="11" y="12"/>
                    </a:cubicBezTo>
                    <a:cubicBezTo>
                      <a:pt x="11" y="12"/>
                      <a:pt x="11" y="12"/>
                      <a:pt x="10" y="13"/>
                    </a:cubicBezTo>
                    <a:cubicBezTo>
                      <a:pt x="10" y="13"/>
                      <a:pt x="10" y="13"/>
                      <a:pt x="10" y="13"/>
                    </a:cubicBezTo>
                    <a:cubicBezTo>
                      <a:pt x="10" y="14"/>
                      <a:pt x="10" y="14"/>
                      <a:pt x="9" y="15"/>
                    </a:cubicBezTo>
                    <a:cubicBezTo>
                      <a:pt x="9" y="15"/>
                      <a:pt x="9" y="15"/>
                      <a:pt x="9" y="16"/>
                    </a:cubicBezTo>
                    <a:cubicBezTo>
                      <a:pt x="9" y="16"/>
                      <a:pt x="9" y="16"/>
                      <a:pt x="9" y="16"/>
                    </a:cubicBezTo>
                    <a:cubicBezTo>
                      <a:pt x="9" y="17"/>
                      <a:pt x="9" y="17"/>
                      <a:pt x="9" y="17"/>
                    </a:cubicBezTo>
                    <a:cubicBezTo>
                      <a:pt x="9" y="17"/>
                      <a:pt x="9" y="17"/>
                      <a:pt x="8" y="18"/>
                    </a:cubicBezTo>
                    <a:cubicBezTo>
                      <a:pt x="8" y="18"/>
                      <a:pt x="8" y="19"/>
                      <a:pt x="8" y="18"/>
                    </a:cubicBezTo>
                    <a:cubicBezTo>
                      <a:pt x="7" y="18"/>
                      <a:pt x="7" y="18"/>
                      <a:pt x="7" y="18"/>
                    </a:cubicBezTo>
                    <a:cubicBezTo>
                      <a:pt x="7" y="18"/>
                      <a:pt x="7" y="17"/>
                      <a:pt x="6" y="17"/>
                    </a:cubicBezTo>
                    <a:cubicBezTo>
                      <a:pt x="6" y="17"/>
                      <a:pt x="6" y="17"/>
                      <a:pt x="6" y="17"/>
                    </a:cubicBezTo>
                    <a:cubicBezTo>
                      <a:pt x="5" y="17"/>
                      <a:pt x="5" y="17"/>
                      <a:pt x="5" y="17"/>
                    </a:cubicBezTo>
                    <a:cubicBezTo>
                      <a:pt x="4" y="17"/>
                      <a:pt x="4" y="18"/>
                      <a:pt x="4" y="18"/>
                    </a:cubicBezTo>
                    <a:cubicBezTo>
                      <a:pt x="4" y="18"/>
                      <a:pt x="4" y="19"/>
                      <a:pt x="3" y="19"/>
                    </a:cubicBezTo>
                    <a:cubicBezTo>
                      <a:pt x="3" y="19"/>
                      <a:pt x="3" y="19"/>
                      <a:pt x="3" y="19"/>
                    </a:cubicBezTo>
                    <a:cubicBezTo>
                      <a:pt x="2" y="20"/>
                      <a:pt x="2" y="20"/>
                      <a:pt x="2" y="20"/>
                    </a:cubicBezTo>
                    <a:cubicBezTo>
                      <a:pt x="2" y="20"/>
                      <a:pt x="1" y="21"/>
                      <a:pt x="1" y="21"/>
                    </a:cubicBezTo>
                    <a:cubicBezTo>
                      <a:pt x="1" y="21"/>
                      <a:pt x="1" y="22"/>
                      <a:pt x="1" y="22"/>
                    </a:cubicBezTo>
                    <a:cubicBezTo>
                      <a:pt x="1" y="22"/>
                      <a:pt x="1" y="22"/>
                      <a:pt x="1" y="23"/>
                    </a:cubicBezTo>
                    <a:cubicBezTo>
                      <a:pt x="1" y="23"/>
                      <a:pt x="1" y="23"/>
                      <a:pt x="1" y="23"/>
                    </a:cubicBezTo>
                    <a:cubicBezTo>
                      <a:pt x="0" y="23"/>
                      <a:pt x="0" y="23"/>
                      <a:pt x="0" y="24"/>
                    </a:cubicBezTo>
                    <a:cubicBezTo>
                      <a:pt x="0" y="24"/>
                      <a:pt x="0" y="24"/>
                      <a:pt x="0" y="24"/>
                    </a:cubicBezTo>
                    <a:cubicBezTo>
                      <a:pt x="0" y="24"/>
                      <a:pt x="1" y="24"/>
                      <a:pt x="1" y="24"/>
                    </a:cubicBezTo>
                    <a:cubicBezTo>
                      <a:pt x="1" y="24"/>
                      <a:pt x="1" y="25"/>
                      <a:pt x="2" y="25"/>
                    </a:cubicBezTo>
                    <a:cubicBezTo>
                      <a:pt x="2" y="25"/>
                      <a:pt x="2" y="26"/>
                      <a:pt x="3" y="26"/>
                    </a:cubicBezTo>
                    <a:cubicBezTo>
                      <a:pt x="3" y="27"/>
                      <a:pt x="3" y="27"/>
                      <a:pt x="4" y="28"/>
                    </a:cubicBezTo>
                    <a:cubicBezTo>
                      <a:pt x="4" y="28"/>
                      <a:pt x="4" y="29"/>
                      <a:pt x="4" y="29"/>
                    </a:cubicBezTo>
                    <a:cubicBezTo>
                      <a:pt x="4" y="30"/>
                      <a:pt x="4" y="31"/>
                      <a:pt x="4" y="31"/>
                    </a:cubicBezTo>
                    <a:cubicBezTo>
                      <a:pt x="4" y="31"/>
                      <a:pt x="4" y="31"/>
                      <a:pt x="4" y="31"/>
                    </a:cubicBezTo>
                    <a:cubicBezTo>
                      <a:pt x="5" y="31"/>
                      <a:pt x="5" y="31"/>
                      <a:pt x="5" y="31"/>
                    </a:cubicBezTo>
                    <a:cubicBezTo>
                      <a:pt x="6" y="31"/>
                      <a:pt x="6" y="31"/>
                      <a:pt x="7" y="31"/>
                    </a:cubicBezTo>
                    <a:cubicBezTo>
                      <a:pt x="7" y="31"/>
                      <a:pt x="7" y="31"/>
                      <a:pt x="8" y="31"/>
                    </a:cubicBezTo>
                    <a:cubicBezTo>
                      <a:pt x="8" y="31"/>
                      <a:pt x="8" y="31"/>
                      <a:pt x="8" y="31"/>
                    </a:cubicBezTo>
                    <a:cubicBezTo>
                      <a:pt x="8" y="31"/>
                      <a:pt x="8" y="31"/>
                      <a:pt x="9" y="31"/>
                    </a:cubicBezTo>
                    <a:cubicBezTo>
                      <a:pt x="9" y="30"/>
                      <a:pt x="9" y="31"/>
                      <a:pt x="10" y="3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8" name="Freeform 107"/>
              <p:cNvSpPr>
                <a:spLocks/>
              </p:cNvSpPr>
              <p:nvPr/>
            </p:nvSpPr>
            <p:spPr bwMode="auto">
              <a:xfrm>
                <a:off x="3783014" y="2686051"/>
                <a:ext cx="206375" cy="173038"/>
              </a:xfrm>
              <a:custGeom>
                <a:avLst/>
                <a:gdLst>
                  <a:gd name="T0" fmla="*/ 18 w 19"/>
                  <a:gd name="T1" fmla="*/ 10 h 16"/>
                  <a:gd name="T2" fmla="*/ 18 w 19"/>
                  <a:gd name="T3" fmla="*/ 8 h 16"/>
                  <a:gd name="T4" fmla="*/ 18 w 19"/>
                  <a:gd name="T5" fmla="*/ 7 h 16"/>
                  <a:gd name="T6" fmla="*/ 17 w 19"/>
                  <a:gd name="T7" fmla="*/ 5 h 16"/>
                  <a:gd name="T8" fmla="*/ 17 w 19"/>
                  <a:gd name="T9" fmla="*/ 3 h 16"/>
                  <a:gd name="T10" fmla="*/ 16 w 19"/>
                  <a:gd name="T11" fmla="*/ 1 h 16"/>
                  <a:gd name="T12" fmla="*/ 14 w 19"/>
                  <a:gd name="T13" fmla="*/ 1 h 16"/>
                  <a:gd name="T14" fmla="*/ 12 w 19"/>
                  <a:gd name="T15" fmla="*/ 1 h 16"/>
                  <a:gd name="T16" fmla="*/ 11 w 19"/>
                  <a:gd name="T17" fmla="*/ 2 h 16"/>
                  <a:gd name="T18" fmla="*/ 9 w 19"/>
                  <a:gd name="T19" fmla="*/ 1 h 16"/>
                  <a:gd name="T20" fmla="*/ 7 w 19"/>
                  <a:gd name="T21" fmla="*/ 1 h 16"/>
                  <a:gd name="T22" fmla="*/ 5 w 19"/>
                  <a:gd name="T23" fmla="*/ 0 h 16"/>
                  <a:gd name="T24" fmla="*/ 4 w 19"/>
                  <a:gd name="T25" fmla="*/ 0 h 16"/>
                  <a:gd name="T26" fmla="*/ 4 w 19"/>
                  <a:gd name="T27" fmla="*/ 2 h 16"/>
                  <a:gd name="T28" fmla="*/ 2 w 19"/>
                  <a:gd name="T29" fmla="*/ 3 h 16"/>
                  <a:gd name="T30" fmla="*/ 1 w 19"/>
                  <a:gd name="T31" fmla="*/ 4 h 16"/>
                  <a:gd name="T32" fmla="*/ 1 w 19"/>
                  <a:gd name="T33" fmla="*/ 5 h 16"/>
                  <a:gd name="T34" fmla="*/ 2 w 19"/>
                  <a:gd name="T35" fmla="*/ 7 h 16"/>
                  <a:gd name="T36" fmla="*/ 3 w 19"/>
                  <a:gd name="T37" fmla="*/ 8 h 16"/>
                  <a:gd name="T38" fmla="*/ 4 w 19"/>
                  <a:gd name="T39" fmla="*/ 9 h 16"/>
                  <a:gd name="T40" fmla="*/ 5 w 19"/>
                  <a:gd name="T41" fmla="*/ 10 h 16"/>
                  <a:gd name="T42" fmla="*/ 6 w 19"/>
                  <a:gd name="T43" fmla="*/ 10 h 16"/>
                  <a:gd name="T44" fmla="*/ 7 w 19"/>
                  <a:gd name="T45" fmla="*/ 8 h 16"/>
                  <a:gd name="T46" fmla="*/ 9 w 19"/>
                  <a:gd name="T47" fmla="*/ 8 h 16"/>
                  <a:gd name="T48" fmla="*/ 11 w 19"/>
                  <a:gd name="T49" fmla="*/ 9 h 16"/>
                  <a:gd name="T50" fmla="*/ 12 w 19"/>
                  <a:gd name="T51" fmla="*/ 11 h 16"/>
                  <a:gd name="T52" fmla="*/ 11 w 19"/>
                  <a:gd name="T53" fmla="*/ 12 h 16"/>
                  <a:gd name="T54" fmla="*/ 12 w 19"/>
                  <a:gd name="T55" fmla="*/ 12 h 16"/>
                  <a:gd name="T56" fmla="*/ 14 w 19"/>
                  <a:gd name="T57" fmla="*/ 12 h 16"/>
                  <a:gd name="T58" fmla="*/ 14 w 19"/>
                  <a:gd name="T59" fmla="*/ 14 h 16"/>
                  <a:gd name="T60" fmla="*/ 15 w 19"/>
                  <a:gd name="T61" fmla="*/ 15 h 16"/>
                  <a:gd name="T62" fmla="*/ 17 w 19"/>
                  <a:gd name="T63" fmla="*/ 14 h 16"/>
                  <a:gd name="T64" fmla="*/ 18 w 19"/>
                  <a:gd name="T65" fmla="*/ 14 h 16"/>
                  <a:gd name="T66" fmla="*/ 17 w 19"/>
                  <a:gd name="T67" fmla="*/ 12 h 16"/>
                  <a:gd name="T68" fmla="*/ 19 w 19"/>
                  <a:gd name="T69" fmla="*/ 12 h 16"/>
                  <a:gd name="T70" fmla="*/ 18 w 19"/>
                  <a:gd name="T7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6">
                    <a:moveTo>
                      <a:pt x="18" y="11"/>
                    </a:moveTo>
                    <a:cubicBezTo>
                      <a:pt x="18" y="10"/>
                      <a:pt x="18" y="10"/>
                      <a:pt x="18" y="10"/>
                    </a:cubicBezTo>
                    <a:cubicBezTo>
                      <a:pt x="18" y="9"/>
                      <a:pt x="18" y="9"/>
                      <a:pt x="18" y="9"/>
                    </a:cubicBezTo>
                    <a:cubicBezTo>
                      <a:pt x="18" y="9"/>
                      <a:pt x="18" y="9"/>
                      <a:pt x="18" y="8"/>
                    </a:cubicBezTo>
                    <a:cubicBezTo>
                      <a:pt x="18" y="8"/>
                      <a:pt x="18" y="7"/>
                      <a:pt x="18" y="7"/>
                    </a:cubicBezTo>
                    <a:cubicBezTo>
                      <a:pt x="18" y="7"/>
                      <a:pt x="18" y="7"/>
                      <a:pt x="18" y="7"/>
                    </a:cubicBezTo>
                    <a:cubicBezTo>
                      <a:pt x="18" y="6"/>
                      <a:pt x="17" y="6"/>
                      <a:pt x="17" y="6"/>
                    </a:cubicBezTo>
                    <a:cubicBezTo>
                      <a:pt x="17" y="5"/>
                      <a:pt x="18" y="5"/>
                      <a:pt x="17" y="5"/>
                    </a:cubicBezTo>
                    <a:cubicBezTo>
                      <a:pt x="17" y="5"/>
                      <a:pt x="17" y="5"/>
                      <a:pt x="17" y="4"/>
                    </a:cubicBezTo>
                    <a:cubicBezTo>
                      <a:pt x="16" y="4"/>
                      <a:pt x="17" y="4"/>
                      <a:pt x="17" y="3"/>
                    </a:cubicBezTo>
                    <a:cubicBezTo>
                      <a:pt x="16" y="3"/>
                      <a:pt x="16" y="3"/>
                      <a:pt x="16" y="2"/>
                    </a:cubicBezTo>
                    <a:cubicBezTo>
                      <a:pt x="16" y="2"/>
                      <a:pt x="16" y="2"/>
                      <a:pt x="16" y="1"/>
                    </a:cubicBezTo>
                    <a:cubicBezTo>
                      <a:pt x="16" y="1"/>
                      <a:pt x="15" y="1"/>
                      <a:pt x="15" y="1"/>
                    </a:cubicBezTo>
                    <a:cubicBezTo>
                      <a:pt x="15" y="0"/>
                      <a:pt x="15" y="1"/>
                      <a:pt x="14" y="1"/>
                    </a:cubicBezTo>
                    <a:cubicBezTo>
                      <a:pt x="14" y="1"/>
                      <a:pt x="14" y="2"/>
                      <a:pt x="13" y="2"/>
                    </a:cubicBezTo>
                    <a:cubicBezTo>
                      <a:pt x="13" y="2"/>
                      <a:pt x="12" y="1"/>
                      <a:pt x="12" y="1"/>
                    </a:cubicBezTo>
                    <a:cubicBezTo>
                      <a:pt x="12" y="2"/>
                      <a:pt x="12" y="2"/>
                      <a:pt x="11" y="2"/>
                    </a:cubicBezTo>
                    <a:cubicBezTo>
                      <a:pt x="11" y="2"/>
                      <a:pt x="11" y="2"/>
                      <a:pt x="11" y="2"/>
                    </a:cubicBezTo>
                    <a:cubicBezTo>
                      <a:pt x="11" y="1"/>
                      <a:pt x="10" y="1"/>
                      <a:pt x="10" y="1"/>
                    </a:cubicBezTo>
                    <a:cubicBezTo>
                      <a:pt x="10" y="1"/>
                      <a:pt x="10" y="1"/>
                      <a:pt x="9" y="1"/>
                    </a:cubicBezTo>
                    <a:cubicBezTo>
                      <a:pt x="9" y="1"/>
                      <a:pt x="9" y="1"/>
                      <a:pt x="8" y="1"/>
                    </a:cubicBezTo>
                    <a:cubicBezTo>
                      <a:pt x="8" y="0"/>
                      <a:pt x="8" y="1"/>
                      <a:pt x="7" y="1"/>
                    </a:cubicBezTo>
                    <a:cubicBezTo>
                      <a:pt x="7" y="1"/>
                      <a:pt x="6" y="1"/>
                      <a:pt x="6" y="1"/>
                    </a:cubicBezTo>
                    <a:cubicBezTo>
                      <a:pt x="5" y="0"/>
                      <a:pt x="5" y="0"/>
                      <a:pt x="5" y="0"/>
                    </a:cubicBezTo>
                    <a:cubicBezTo>
                      <a:pt x="4" y="0"/>
                      <a:pt x="4" y="0"/>
                      <a:pt x="4" y="0"/>
                    </a:cubicBezTo>
                    <a:cubicBezTo>
                      <a:pt x="4" y="0"/>
                      <a:pt x="4" y="0"/>
                      <a:pt x="4" y="0"/>
                    </a:cubicBezTo>
                    <a:cubicBezTo>
                      <a:pt x="4" y="1"/>
                      <a:pt x="4" y="1"/>
                      <a:pt x="4" y="1"/>
                    </a:cubicBezTo>
                    <a:cubicBezTo>
                      <a:pt x="3" y="1"/>
                      <a:pt x="4" y="2"/>
                      <a:pt x="4" y="2"/>
                    </a:cubicBezTo>
                    <a:cubicBezTo>
                      <a:pt x="4" y="2"/>
                      <a:pt x="4" y="2"/>
                      <a:pt x="3" y="3"/>
                    </a:cubicBezTo>
                    <a:cubicBezTo>
                      <a:pt x="3" y="3"/>
                      <a:pt x="3" y="3"/>
                      <a:pt x="2" y="3"/>
                    </a:cubicBezTo>
                    <a:cubicBezTo>
                      <a:pt x="2" y="3"/>
                      <a:pt x="2" y="3"/>
                      <a:pt x="2" y="3"/>
                    </a:cubicBezTo>
                    <a:cubicBezTo>
                      <a:pt x="1" y="3"/>
                      <a:pt x="1" y="3"/>
                      <a:pt x="1" y="4"/>
                    </a:cubicBezTo>
                    <a:cubicBezTo>
                      <a:pt x="0" y="4"/>
                      <a:pt x="0" y="4"/>
                      <a:pt x="0" y="5"/>
                    </a:cubicBezTo>
                    <a:cubicBezTo>
                      <a:pt x="0" y="5"/>
                      <a:pt x="1" y="5"/>
                      <a:pt x="1" y="5"/>
                    </a:cubicBezTo>
                    <a:cubicBezTo>
                      <a:pt x="1" y="5"/>
                      <a:pt x="1" y="6"/>
                      <a:pt x="1" y="6"/>
                    </a:cubicBezTo>
                    <a:cubicBezTo>
                      <a:pt x="2" y="7"/>
                      <a:pt x="2" y="7"/>
                      <a:pt x="2" y="7"/>
                    </a:cubicBezTo>
                    <a:cubicBezTo>
                      <a:pt x="2" y="7"/>
                      <a:pt x="2" y="8"/>
                      <a:pt x="2" y="8"/>
                    </a:cubicBezTo>
                    <a:cubicBezTo>
                      <a:pt x="2" y="8"/>
                      <a:pt x="3" y="8"/>
                      <a:pt x="3" y="8"/>
                    </a:cubicBezTo>
                    <a:cubicBezTo>
                      <a:pt x="3" y="8"/>
                      <a:pt x="3" y="9"/>
                      <a:pt x="4" y="9"/>
                    </a:cubicBezTo>
                    <a:cubicBezTo>
                      <a:pt x="4" y="9"/>
                      <a:pt x="4" y="9"/>
                      <a:pt x="4" y="9"/>
                    </a:cubicBezTo>
                    <a:cubicBezTo>
                      <a:pt x="4" y="9"/>
                      <a:pt x="5" y="9"/>
                      <a:pt x="5" y="10"/>
                    </a:cubicBezTo>
                    <a:cubicBezTo>
                      <a:pt x="5" y="10"/>
                      <a:pt x="5" y="10"/>
                      <a:pt x="5" y="10"/>
                    </a:cubicBezTo>
                    <a:cubicBezTo>
                      <a:pt x="4" y="10"/>
                      <a:pt x="4" y="10"/>
                      <a:pt x="4" y="10"/>
                    </a:cubicBezTo>
                    <a:cubicBezTo>
                      <a:pt x="5" y="10"/>
                      <a:pt x="5" y="10"/>
                      <a:pt x="6" y="10"/>
                    </a:cubicBezTo>
                    <a:cubicBezTo>
                      <a:pt x="6" y="10"/>
                      <a:pt x="6" y="10"/>
                      <a:pt x="6" y="9"/>
                    </a:cubicBezTo>
                    <a:cubicBezTo>
                      <a:pt x="7" y="9"/>
                      <a:pt x="7" y="8"/>
                      <a:pt x="7" y="8"/>
                    </a:cubicBezTo>
                    <a:cubicBezTo>
                      <a:pt x="8" y="8"/>
                      <a:pt x="8" y="8"/>
                      <a:pt x="8" y="8"/>
                    </a:cubicBezTo>
                    <a:cubicBezTo>
                      <a:pt x="9" y="8"/>
                      <a:pt x="9" y="8"/>
                      <a:pt x="9" y="8"/>
                    </a:cubicBezTo>
                    <a:cubicBezTo>
                      <a:pt x="10" y="8"/>
                      <a:pt x="10" y="8"/>
                      <a:pt x="10" y="8"/>
                    </a:cubicBezTo>
                    <a:cubicBezTo>
                      <a:pt x="11" y="8"/>
                      <a:pt x="11" y="8"/>
                      <a:pt x="11" y="9"/>
                    </a:cubicBezTo>
                    <a:cubicBezTo>
                      <a:pt x="11" y="9"/>
                      <a:pt x="11" y="9"/>
                      <a:pt x="11" y="10"/>
                    </a:cubicBezTo>
                    <a:cubicBezTo>
                      <a:pt x="11" y="10"/>
                      <a:pt x="12" y="10"/>
                      <a:pt x="12" y="11"/>
                    </a:cubicBezTo>
                    <a:cubicBezTo>
                      <a:pt x="12" y="11"/>
                      <a:pt x="12" y="11"/>
                      <a:pt x="12" y="11"/>
                    </a:cubicBezTo>
                    <a:cubicBezTo>
                      <a:pt x="12" y="11"/>
                      <a:pt x="11" y="11"/>
                      <a:pt x="11" y="12"/>
                    </a:cubicBezTo>
                    <a:cubicBezTo>
                      <a:pt x="11" y="12"/>
                      <a:pt x="11" y="12"/>
                      <a:pt x="12" y="12"/>
                    </a:cubicBezTo>
                    <a:cubicBezTo>
                      <a:pt x="12" y="12"/>
                      <a:pt x="12" y="12"/>
                      <a:pt x="12" y="12"/>
                    </a:cubicBezTo>
                    <a:cubicBezTo>
                      <a:pt x="12" y="12"/>
                      <a:pt x="12" y="12"/>
                      <a:pt x="12" y="12"/>
                    </a:cubicBezTo>
                    <a:cubicBezTo>
                      <a:pt x="13" y="12"/>
                      <a:pt x="13" y="11"/>
                      <a:pt x="14" y="12"/>
                    </a:cubicBezTo>
                    <a:cubicBezTo>
                      <a:pt x="14" y="12"/>
                      <a:pt x="14" y="12"/>
                      <a:pt x="14" y="12"/>
                    </a:cubicBezTo>
                    <a:cubicBezTo>
                      <a:pt x="14" y="13"/>
                      <a:pt x="14" y="13"/>
                      <a:pt x="14" y="14"/>
                    </a:cubicBezTo>
                    <a:cubicBezTo>
                      <a:pt x="14" y="14"/>
                      <a:pt x="14" y="15"/>
                      <a:pt x="14" y="15"/>
                    </a:cubicBezTo>
                    <a:cubicBezTo>
                      <a:pt x="15" y="15"/>
                      <a:pt x="15" y="16"/>
                      <a:pt x="15" y="15"/>
                    </a:cubicBezTo>
                    <a:cubicBezTo>
                      <a:pt x="16" y="15"/>
                      <a:pt x="16" y="14"/>
                      <a:pt x="16" y="14"/>
                    </a:cubicBezTo>
                    <a:cubicBezTo>
                      <a:pt x="16" y="14"/>
                      <a:pt x="17" y="14"/>
                      <a:pt x="17" y="14"/>
                    </a:cubicBezTo>
                    <a:cubicBezTo>
                      <a:pt x="18" y="14"/>
                      <a:pt x="18" y="14"/>
                      <a:pt x="18" y="14"/>
                    </a:cubicBezTo>
                    <a:cubicBezTo>
                      <a:pt x="18" y="14"/>
                      <a:pt x="18" y="14"/>
                      <a:pt x="18" y="14"/>
                    </a:cubicBezTo>
                    <a:cubicBezTo>
                      <a:pt x="18" y="13"/>
                      <a:pt x="18" y="13"/>
                      <a:pt x="18" y="13"/>
                    </a:cubicBezTo>
                    <a:cubicBezTo>
                      <a:pt x="18" y="12"/>
                      <a:pt x="17" y="12"/>
                      <a:pt x="17" y="12"/>
                    </a:cubicBezTo>
                    <a:cubicBezTo>
                      <a:pt x="17" y="12"/>
                      <a:pt x="18" y="12"/>
                      <a:pt x="18" y="12"/>
                    </a:cubicBezTo>
                    <a:cubicBezTo>
                      <a:pt x="18" y="12"/>
                      <a:pt x="19" y="12"/>
                      <a:pt x="19" y="12"/>
                    </a:cubicBezTo>
                    <a:cubicBezTo>
                      <a:pt x="19" y="12"/>
                      <a:pt x="19" y="11"/>
                      <a:pt x="19" y="11"/>
                    </a:cubicBezTo>
                    <a:cubicBezTo>
                      <a:pt x="19" y="11"/>
                      <a:pt x="18" y="11"/>
                      <a:pt x="18"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9" name="Freeform 108"/>
              <p:cNvSpPr>
                <a:spLocks/>
              </p:cNvSpPr>
              <p:nvPr/>
            </p:nvSpPr>
            <p:spPr bwMode="auto">
              <a:xfrm>
                <a:off x="3827464" y="2686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0" name="Freeform 109"/>
              <p:cNvSpPr>
                <a:spLocks/>
              </p:cNvSpPr>
              <p:nvPr/>
            </p:nvSpPr>
            <p:spPr bwMode="auto">
              <a:xfrm>
                <a:off x="3783014" y="27400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1" name="Freeform 110"/>
              <p:cNvSpPr>
                <a:spLocks/>
              </p:cNvSpPr>
              <p:nvPr/>
            </p:nvSpPr>
            <p:spPr bwMode="auto">
              <a:xfrm>
                <a:off x="4106864" y="2730501"/>
                <a:ext cx="119063" cy="204788"/>
              </a:xfrm>
              <a:custGeom>
                <a:avLst/>
                <a:gdLst>
                  <a:gd name="T0" fmla="*/ 11 w 11"/>
                  <a:gd name="T1" fmla="*/ 12 h 19"/>
                  <a:gd name="T2" fmla="*/ 11 w 11"/>
                  <a:gd name="T3" fmla="*/ 11 h 19"/>
                  <a:gd name="T4" fmla="*/ 11 w 11"/>
                  <a:gd name="T5" fmla="*/ 10 h 19"/>
                  <a:gd name="T6" fmla="*/ 11 w 11"/>
                  <a:gd name="T7" fmla="*/ 8 h 19"/>
                  <a:gd name="T8" fmla="*/ 10 w 11"/>
                  <a:gd name="T9" fmla="*/ 6 h 19"/>
                  <a:gd name="T10" fmla="*/ 10 w 11"/>
                  <a:gd name="T11" fmla="*/ 5 h 19"/>
                  <a:gd name="T12" fmla="*/ 10 w 11"/>
                  <a:gd name="T13" fmla="*/ 3 h 19"/>
                  <a:gd name="T14" fmla="*/ 10 w 11"/>
                  <a:gd name="T15" fmla="*/ 2 h 19"/>
                  <a:gd name="T16" fmla="*/ 10 w 11"/>
                  <a:gd name="T17" fmla="*/ 1 h 19"/>
                  <a:gd name="T18" fmla="*/ 10 w 11"/>
                  <a:gd name="T19" fmla="*/ 1 h 19"/>
                  <a:gd name="T20" fmla="*/ 9 w 11"/>
                  <a:gd name="T21" fmla="*/ 1 h 19"/>
                  <a:gd name="T22" fmla="*/ 7 w 11"/>
                  <a:gd name="T23" fmla="*/ 0 h 19"/>
                  <a:gd name="T24" fmla="*/ 7 w 11"/>
                  <a:gd name="T25" fmla="*/ 1 h 19"/>
                  <a:gd name="T26" fmla="*/ 6 w 11"/>
                  <a:gd name="T27" fmla="*/ 1 h 19"/>
                  <a:gd name="T28" fmla="*/ 5 w 11"/>
                  <a:gd name="T29" fmla="*/ 1 h 19"/>
                  <a:gd name="T30" fmla="*/ 3 w 11"/>
                  <a:gd name="T31" fmla="*/ 1 h 19"/>
                  <a:gd name="T32" fmla="*/ 2 w 11"/>
                  <a:gd name="T33" fmla="*/ 1 h 19"/>
                  <a:gd name="T34" fmla="*/ 1 w 11"/>
                  <a:gd name="T35" fmla="*/ 2 h 19"/>
                  <a:gd name="T36" fmla="*/ 1 w 11"/>
                  <a:gd name="T37" fmla="*/ 3 h 19"/>
                  <a:gd name="T38" fmla="*/ 1 w 11"/>
                  <a:gd name="T39" fmla="*/ 4 h 19"/>
                  <a:gd name="T40" fmla="*/ 1 w 11"/>
                  <a:gd name="T41" fmla="*/ 5 h 19"/>
                  <a:gd name="T42" fmla="*/ 1 w 11"/>
                  <a:gd name="T43" fmla="*/ 5 h 19"/>
                  <a:gd name="T44" fmla="*/ 2 w 11"/>
                  <a:gd name="T45" fmla="*/ 6 h 19"/>
                  <a:gd name="T46" fmla="*/ 1 w 11"/>
                  <a:gd name="T47" fmla="*/ 7 h 19"/>
                  <a:gd name="T48" fmla="*/ 1 w 11"/>
                  <a:gd name="T49" fmla="*/ 8 h 19"/>
                  <a:gd name="T50" fmla="*/ 1 w 11"/>
                  <a:gd name="T51" fmla="*/ 9 h 19"/>
                  <a:gd name="T52" fmla="*/ 1 w 11"/>
                  <a:gd name="T53" fmla="*/ 11 h 19"/>
                  <a:gd name="T54" fmla="*/ 0 w 11"/>
                  <a:gd name="T55" fmla="*/ 12 h 19"/>
                  <a:gd name="T56" fmla="*/ 0 w 11"/>
                  <a:gd name="T57" fmla="*/ 13 h 19"/>
                  <a:gd name="T58" fmla="*/ 0 w 11"/>
                  <a:gd name="T59" fmla="*/ 14 h 19"/>
                  <a:gd name="T60" fmla="*/ 0 w 11"/>
                  <a:gd name="T61" fmla="*/ 16 h 19"/>
                  <a:gd name="T62" fmla="*/ 1 w 11"/>
                  <a:gd name="T63" fmla="*/ 17 h 19"/>
                  <a:gd name="T64" fmla="*/ 1 w 11"/>
                  <a:gd name="T65" fmla="*/ 18 h 19"/>
                  <a:gd name="T66" fmla="*/ 1 w 11"/>
                  <a:gd name="T67" fmla="*/ 18 h 19"/>
                  <a:gd name="T68" fmla="*/ 2 w 11"/>
                  <a:gd name="T69" fmla="*/ 18 h 19"/>
                  <a:gd name="T70" fmla="*/ 2 w 11"/>
                  <a:gd name="T71" fmla="*/ 19 h 19"/>
                  <a:gd name="T72" fmla="*/ 3 w 11"/>
                  <a:gd name="T73" fmla="*/ 18 h 19"/>
                  <a:gd name="T74" fmla="*/ 5 w 11"/>
                  <a:gd name="T75" fmla="*/ 18 h 19"/>
                  <a:gd name="T76" fmla="*/ 6 w 11"/>
                  <a:gd name="T77" fmla="*/ 17 h 19"/>
                  <a:gd name="T78" fmla="*/ 7 w 11"/>
                  <a:gd name="T79" fmla="*/ 17 h 19"/>
                  <a:gd name="T80" fmla="*/ 7 w 11"/>
                  <a:gd name="T81" fmla="*/ 17 h 19"/>
                  <a:gd name="T82" fmla="*/ 8 w 11"/>
                  <a:gd name="T83" fmla="*/ 16 h 19"/>
                  <a:gd name="T84" fmla="*/ 9 w 11"/>
                  <a:gd name="T85" fmla="*/ 16 h 19"/>
                  <a:gd name="T86" fmla="*/ 10 w 11"/>
                  <a:gd name="T87" fmla="*/ 16 h 19"/>
                  <a:gd name="T88" fmla="*/ 11 w 11"/>
                  <a:gd name="T89" fmla="*/ 15 h 19"/>
                  <a:gd name="T90" fmla="*/ 11 w 11"/>
                  <a:gd name="T91" fmla="*/ 15 h 19"/>
                  <a:gd name="T92" fmla="*/ 11 w 11"/>
                  <a:gd name="T93" fmla="*/ 15 h 19"/>
                  <a:gd name="T94" fmla="*/ 11 w 11"/>
                  <a:gd name="T95" fmla="*/ 14 h 19"/>
                  <a:gd name="T96" fmla="*/ 11 w 11"/>
                  <a:gd name="T9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19">
                    <a:moveTo>
                      <a:pt x="11" y="12"/>
                    </a:moveTo>
                    <a:cubicBezTo>
                      <a:pt x="10" y="12"/>
                      <a:pt x="11" y="11"/>
                      <a:pt x="11" y="11"/>
                    </a:cubicBezTo>
                    <a:cubicBezTo>
                      <a:pt x="11" y="10"/>
                      <a:pt x="11" y="10"/>
                      <a:pt x="11" y="10"/>
                    </a:cubicBezTo>
                    <a:cubicBezTo>
                      <a:pt x="11" y="9"/>
                      <a:pt x="11" y="9"/>
                      <a:pt x="11" y="8"/>
                    </a:cubicBezTo>
                    <a:cubicBezTo>
                      <a:pt x="11" y="7"/>
                      <a:pt x="10" y="7"/>
                      <a:pt x="10" y="6"/>
                    </a:cubicBezTo>
                    <a:cubicBezTo>
                      <a:pt x="10" y="6"/>
                      <a:pt x="10" y="5"/>
                      <a:pt x="10" y="5"/>
                    </a:cubicBezTo>
                    <a:cubicBezTo>
                      <a:pt x="10" y="4"/>
                      <a:pt x="10" y="4"/>
                      <a:pt x="10" y="3"/>
                    </a:cubicBezTo>
                    <a:cubicBezTo>
                      <a:pt x="10" y="3"/>
                      <a:pt x="10" y="3"/>
                      <a:pt x="10" y="2"/>
                    </a:cubicBezTo>
                    <a:cubicBezTo>
                      <a:pt x="10" y="2"/>
                      <a:pt x="10" y="1"/>
                      <a:pt x="10" y="1"/>
                    </a:cubicBezTo>
                    <a:cubicBezTo>
                      <a:pt x="10" y="1"/>
                      <a:pt x="10" y="1"/>
                      <a:pt x="10" y="1"/>
                    </a:cubicBezTo>
                    <a:cubicBezTo>
                      <a:pt x="9" y="1"/>
                      <a:pt x="9" y="1"/>
                      <a:pt x="9" y="1"/>
                    </a:cubicBezTo>
                    <a:cubicBezTo>
                      <a:pt x="8" y="1"/>
                      <a:pt x="8" y="0"/>
                      <a:pt x="7" y="0"/>
                    </a:cubicBezTo>
                    <a:cubicBezTo>
                      <a:pt x="7" y="1"/>
                      <a:pt x="7" y="1"/>
                      <a:pt x="7" y="1"/>
                    </a:cubicBezTo>
                    <a:cubicBezTo>
                      <a:pt x="6" y="1"/>
                      <a:pt x="6" y="1"/>
                      <a:pt x="6" y="1"/>
                    </a:cubicBezTo>
                    <a:cubicBezTo>
                      <a:pt x="6" y="1"/>
                      <a:pt x="6" y="1"/>
                      <a:pt x="5" y="1"/>
                    </a:cubicBezTo>
                    <a:cubicBezTo>
                      <a:pt x="5" y="1"/>
                      <a:pt x="4" y="1"/>
                      <a:pt x="3" y="1"/>
                    </a:cubicBezTo>
                    <a:cubicBezTo>
                      <a:pt x="3" y="1"/>
                      <a:pt x="2" y="0"/>
                      <a:pt x="2" y="1"/>
                    </a:cubicBezTo>
                    <a:cubicBezTo>
                      <a:pt x="1" y="1"/>
                      <a:pt x="1" y="1"/>
                      <a:pt x="1" y="2"/>
                    </a:cubicBezTo>
                    <a:cubicBezTo>
                      <a:pt x="1" y="2"/>
                      <a:pt x="1" y="2"/>
                      <a:pt x="1" y="3"/>
                    </a:cubicBezTo>
                    <a:cubicBezTo>
                      <a:pt x="1" y="3"/>
                      <a:pt x="2" y="4"/>
                      <a:pt x="1" y="4"/>
                    </a:cubicBezTo>
                    <a:cubicBezTo>
                      <a:pt x="1" y="4"/>
                      <a:pt x="1" y="4"/>
                      <a:pt x="1" y="5"/>
                    </a:cubicBezTo>
                    <a:cubicBezTo>
                      <a:pt x="1" y="5"/>
                      <a:pt x="1" y="5"/>
                      <a:pt x="1" y="5"/>
                    </a:cubicBezTo>
                    <a:cubicBezTo>
                      <a:pt x="1" y="5"/>
                      <a:pt x="2" y="5"/>
                      <a:pt x="2" y="6"/>
                    </a:cubicBezTo>
                    <a:cubicBezTo>
                      <a:pt x="2" y="6"/>
                      <a:pt x="1" y="7"/>
                      <a:pt x="1" y="7"/>
                    </a:cubicBezTo>
                    <a:cubicBezTo>
                      <a:pt x="1" y="7"/>
                      <a:pt x="1" y="7"/>
                      <a:pt x="1" y="8"/>
                    </a:cubicBezTo>
                    <a:cubicBezTo>
                      <a:pt x="0" y="8"/>
                      <a:pt x="1" y="9"/>
                      <a:pt x="1" y="9"/>
                    </a:cubicBezTo>
                    <a:cubicBezTo>
                      <a:pt x="1" y="10"/>
                      <a:pt x="1" y="10"/>
                      <a:pt x="1" y="11"/>
                    </a:cubicBezTo>
                    <a:cubicBezTo>
                      <a:pt x="1" y="11"/>
                      <a:pt x="1" y="11"/>
                      <a:pt x="0" y="12"/>
                    </a:cubicBezTo>
                    <a:cubicBezTo>
                      <a:pt x="0" y="12"/>
                      <a:pt x="0" y="12"/>
                      <a:pt x="0" y="13"/>
                    </a:cubicBezTo>
                    <a:cubicBezTo>
                      <a:pt x="0" y="13"/>
                      <a:pt x="0" y="14"/>
                      <a:pt x="0" y="14"/>
                    </a:cubicBezTo>
                    <a:cubicBezTo>
                      <a:pt x="0" y="15"/>
                      <a:pt x="0" y="15"/>
                      <a:pt x="0" y="16"/>
                    </a:cubicBezTo>
                    <a:cubicBezTo>
                      <a:pt x="1" y="16"/>
                      <a:pt x="1" y="16"/>
                      <a:pt x="1" y="17"/>
                    </a:cubicBezTo>
                    <a:cubicBezTo>
                      <a:pt x="1" y="17"/>
                      <a:pt x="1" y="17"/>
                      <a:pt x="1" y="18"/>
                    </a:cubicBezTo>
                    <a:cubicBezTo>
                      <a:pt x="1" y="18"/>
                      <a:pt x="1" y="18"/>
                      <a:pt x="1" y="18"/>
                    </a:cubicBezTo>
                    <a:cubicBezTo>
                      <a:pt x="1" y="18"/>
                      <a:pt x="1" y="18"/>
                      <a:pt x="2" y="18"/>
                    </a:cubicBezTo>
                    <a:cubicBezTo>
                      <a:pt x="2" y="18"/>
                      <a:pt x="2" y="19"/>
                      <a:pt x="2" y="19"/>
                    </a:cubicBezTo>
                    <a:cubicBezTo>
                      <a:pt x="3" y="19"/>
                      <a:pt x="3" y="18"/>
                      <a:pt x="3" y="18"/>
                    </a:cubicBezTo>
                    <a:cubicBezTo>
                      <a:pt x="4" y="18"/>
                      <a:pt x="4" y="18"/>
                      <a:pt x="5" y="18"/>
                    </a:cubicBezTo>
                    <a:cubicBezTo>
                      <a:pt x="5" y="18"/>
                      <a:pt x="5" y="17"/>
                      <a:pt x="6" y="17"/>
                    </a:cubicBezTo>
                    <a:cubicBezTo>
                      <a:pt x="6" y="17"/>
                      <a:pt x="6" y="17"/>
                      <a:pt x="7" y="17"/>
                    </a:cubicBezTo>
                    <a:cubicBezTo>
                      <a:pt x="7" y="17"/>
                      <a:pt x="7" y="17"/>
                      <a:pt x="7" y="17"/>
                    </a:cubicBezTo>
                    <a:cubicBezTo>
                      <a:pt x="8" y="16"/>
                      <a:pt x="8" y="16"/>
                      <a:pt x="8" y="16"/>
                    </a:cubicBezTo>
                    <a:cubicBezTo>
                      <a:pt x="9" y="16"/>
                      <a:pt x="9" y="16"/>
                      <a:pt x="9" y="16"/>
                    </a:cubicBezTo>
                    <a:cubicBezTo>
                      <a:pt x="10" y="16"/>
                      <a:pt x="10" y="16"/>
                      <a:pt x="10" y="16"/>
                    </a:cubicBezTo>
                    <a:cubicBezTo>
                      <a:pt x="11" y="16"/>
                      <a:pt x="11" y="16"/>
                      <a:pt x="11" y="15"/>
                    </a:cubicBezTo>
                    <a:cubicBezTo>
                      <a:pt x="11" y="15"/>
                      <a:pt x="11" y="15"/>
                      <a:pt x="11" y="15"/>
                    </a:cubicBezTo>
                    <a:cubicBezTo>
                      <a:pt x="11" y="15"/>
                      <a:pt x="11" y="15"/>
                      <a:pt x="11" y="15"/>
                    </a:cubicBezTo>
                    <a:cubicBezTo>
                      <a:pt x="11" y="14"/>
                      <a:pt x="11" y="14"/>
                      <a:pt x="11" y="14"/>
                    </a:cubicBezTo>
                    <a:cubicBezTo>
                      <a:pt x="11" y="13"/>
                      <a:pt x="11" y="13"/>
                      <a:pt x="11"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2" name="Freeform 111"/>
              <p:cNvSpPr>
                <a:spLocks/>
              </p:cNvSpPr>
              <p:nvPr/>
            </p:nvSpPr>
            <p:spPr bwMode="auto">
              <a:xfrm>
                <a:off x="4518027" y="3205164"/>
                <a:ext cx="53975" cy="53975"/>
              </a:xfrm>
              <a:custGeom>
                <a:avLst/>
                <a:gdLst>
                  <a:gd name="T0" fmla="*/ 2 w 5"/>
                  <a:gd name="T1" fmla="*/ 2 h 5"/>
                  <a:gd name="T2" fmla="*/ 3 w 5"/>
                  <a:gd name="T3" fmla="*/ 2 h 5"/>
                  <a:gd name="T4" fmla="*/ 4 w 5"/>
                  <a:gd name="T5" fmla="*/ 2 h 5"/>
                  <a:gd name="T6" fmla="*/ 5 w 5"/>
                  <a:gd name="T7" fmla="*/ 2 h 5"/>
                  <a:gd name="T8" fmla="*/ 4 w 5"/>
                  <a:gd name="T9" fmla="*/ 1 h 5"/>
                  <a:gd name="T10" fmla="*/ 3 w 5"/>
                  <a:gd name="T11" fmla="*/ 1 h 5"/>
                  <a:gd name="T12" fmla="*/ 2 w 5"/>
                  <a:gd name="T13" fmla="*/ 1 h 5"/>
                  <a:gd name="T14" fmla="*/ 1 w 5"/>
                  <a:gd name="T15" fmla="*/ 2 h 5"/>
                  <a:gd name="T16" fmla="*/ 0 w 5"/>
                  <a:gd name="T17" fmla="*/ 2 h 5"/>
                  <a:gd name="T18" fmla="*/ 0 w 5"/>
                  <a:gd name="T19" fmla="*/ 3 h 5"/>
                  <a:gd name="T20" fmla="*/ 0 w 5"/>
                  <a:gd name="T21" fmla="*/ 3 h 5"/>
                  <a:gd name="T22" fmla="*/ 0 w 5"/>
                  <a:gd name="T23" fmla="*/ 3 h 5"/>
                  <a:gd name="T24" fmla="*/ 1 w 5"/>
                  <a:gd name="T25" fmla="*/ 4 h 5"/>
                  <a:gd name="T26" fmla="*/ 1 w 5"/>
                  <a:gd name="T27" fmla="*/ 5 h 5"/>
                  <a:gd name="T28" fmla="*/ 1 w 5"/>
                  <a:gd name="T29" fmla="*/ 5 h 5"/>
                  <a:gd name="T30" fmla="*/ 1 w 5"/>
                  <a:gd name="T31" fmla="*/ 4 h 5"/>
                  <a:gd name="T32" fmla="*/ 2 w 5"/>
                  <a:gd name="T33" fmla="*/ 3 h 5"/>
                  <a:gd name="T34" fmla="*/ 2 w 5"/>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2" y="2"/>
                    </a:moveTo>
                    <a:cubicBezTo>
                      <a:pt x="3" y="2"/>
                      <a:pt x="3" y="2"/>
                      <a:pt x="3" y="2"/>
                    </a:cubicBezTo>
                    <a:cubicBezTo>
                      <a:pt x="4" y="2"/>
                      <a:pt x="4" y="2"/>
                      <a:pt x="4" y="2"/>
                    </a:cubicBezTo>
                    <a:cubicBezTo>
                      <a:pt x="5" y="2"/>
                      <a:pt x="5" y="2"/>
                      <a:pt x="5" y="2"/>
                    </a:cubicBezTo>
                    <a:cubicBezTo>
                      <a:pt x="5" y="1"/>
                      <a:pt x="5" y="1"/>
                      <a:pt x="4" y="1"/>
                    </a:cubicBezTo>
                    <a:cubicBezTo>
                      <a:pt x="4" y="0"/>
                      <a:pt x="4" y="1"/>
                      <a:pt x="3" y="1"/>
                    </a:cubicBezTo>
                    <a:cubicBezTo>
                      <a:pt x="3" y="1"/>
                      <a:pt x="3" y="1"/>
                      <a:pt x="2" y="1"/>
                    </a:cubicBezTo>
                    <a:cubicBezTo>
                      <a:pt x="2" y="1"/>
                      <a:pt x="2" y="2"/>
                      <a:pt x="1" y="2"/>
                    </a:cubicBezTo>
                    <a:cubicBezTo>
                      <a:pt x="1" y="2"/>
                      <a:pt x="1" y="2"/>
                      <a:pt x="0" y="2"/>
                    </a:cubicBezTo>
                    <a:cubicBezTo>
                      <a:pt x="0" y="2"/>
                      <a:pt x="0" y="3"/>
                      <a:pt x="0" y="3"/>
                    </a:cubicBezTo>
                    <a:cubicBezTo>
                      <a:pt x="0" y="3"/>
                      <a:pt x="0" y="3"/>
                      <a:pt x="0" y="3"/>
                    </a:cubicBezTo>
                    <a:cubicBezTo>
                      <a:pt x="0" y="3"/>
                      <a:pt x="0" y="3"/>
                      <a:pt x="0" y="3"/>
                    </a:cubicBezTo>
                    <a:cubicBezTo>
                      <a:pt x="0" y="4"/>
                      <a:pt x="0" y="4"/>
                      <a:pt x="1" y="4"/>
                    </a:cubicBezTo>
                    <a:cubicBezTo>
                      <a:pt x="1" y="4"/>
                      <a:pt x="1" y="5"/>
                      <a:pt x="1" y="5"/>
                    </a:cubicBezTo>
                    <a:cubicBezTo>
                      <a:pt x="1" y="5"/>
                      <a:pt x="1" y="5"/>
                      <a:pt x="1" y="5"/>
                    </a:cubicBezTo>
                    <a:cubicBezTo>
                      <a:pt x="1" y="5"/>
                      <a:pt x="1" y="5"/>
                      <a:pt x="1" y="4"/>
                    </a:cubicBezTo>
                    <a:cubicBezTo>
                      <a:pt x="2" y="4"/>
                      <a:pt x="1" y="4"/>
                      <a:pt x="2" y="3"/>
                    </a:cubicBezTo>
                    <a:cubicBezTo>
                      <a:pt x="2" y="3"/>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3" name="Freeform 112"/>
              <p:cNvSpPr>
                <a:spLocks/>
              </p:cNvSpPr>
              <p:nvPr/>
            </p:nvSpPr>
            <p:spPr bwMode="auto">
              <a:xfrm>
                <a:off x="4506914" y="3259139"/>
                <a:ext cx="346075" cy="388938"/>
              </a:xfrm>
              <a:custGeom>
                <a:avLst/>
                <a:gdLst>
                  <a:gd name="T0" fmla="*/ 31 w 32"/>
                  <a:gd name="T1" fmla="*/ 18 h 36"/>
                  <a:gd name="T2" fmla="*/ 31 w 32"/>
                  <a:gd name="T3" fmla="*/ 15 h 36"/>
                  <a:gd name="T4" fmla="*/ 30 w 32"/>
                  <a:gd name="T5" fmla="*/ 15 h 36"/>
                  <a:gd name="T6" fmla="*/ 28 w 32"/>
                  <a:gd name="T7" fmla="*/ 15 h 36"/>
                  <a:gd name="T8" fmla="*/ 27 w 32"/>
                  <a:gd name="T9" fmla="*/ 15 h 36"/>
                  <a:gd name="T10" fmla="*/ 27 w 32"/>
                  <a:gd name="T11" fmla="*/ 12 h 36"/>
                  <a:gd name="T12" fmla="*/ 26 w 32"/>
                  <a:gd name="T13" fmla="*/ 9 h 36"/>
                  <a:gd name="T14" fmla="*/ 26 w 32"/>
                  <a:gd name="T15" fmla="*/ 6 h 36"/>
                  <a:gd name="T16" fmla="*/ 26 w 32"/>
                  <a:gd name="T17" fmla="*/ 4 h 36"/>
                  <a:gd name="T18" fmla="*/ 23 w 32"/>
                  <a:gd name="T19" fmla="*/ 4 h 36"/>
                  <a:gd name="T20" fmla="*/ 22 w 32"/>
                  <a:gd name="T21" fmla="*/ 3 h 36"/>
                  <a:gd name="T22" fmla="*/ 20 w 32"/>
                  <a:gd name="T23" fmla="*/ 4 h 36"/>
                  <a:gd name="T24" fmla="*/ 20 w 32"/>
                  <a:gd name="T25" fmla="*/ 6 h 36"/>
                  <a:gd name="T26" fmla="*/ 18 w 32"/>
                  <a:gd name="T27" fmla="*/ 6 h 36"/>
                  <a:gd name="T28" fmla="*/ 16 w 32"/>
                  <a:gd name="T29" fmla="*/ 7 h 36"/>
                  <a:gd name="T30" fmla="*/ 14 w 32"/>
                  <a:gd name="T31" fmla="*/ 5 h 36"/>
                  <a:gd name="T32" fmla="*/ 13 w 32"/>
                  <a:gd name="T33" fmla="*/ 3 h 36"/>
                  <a:gd name="T34" fmla="*/ 13 w 32"/>
                  <a:gd name="T35" fmla="*/ 1 h 36"/>
                  <a:gd name="T36" fmla="*/ 12 w 32"/>
                  <a:gd name="T37" fmla="*/ 0 h 36"/>
                  <a:gd name="T38" fmla="*/ 8 w 32"/>
                  <a:gd name="T39" fmla="*/ 0 h 36"/>
                  <a:gd name="T40" fmla="*/ 5 w 32"/>
                  <a:gd name="T41" fmla="*/ 0 h 36"/>
                  <a:gd name="T42" fmla="*/ 3 w 32"/>
                  <a:gd name="T43" fmla="*/ 1 h 36"/>
                  <a:gd name="T44" fmla="*/ 2 w 32"/>
                  <a:gd name="T45" fmla="*/ 1 h 36"/>
                  <a:gd name="T46" fmla="*/ 2 w 32"/>
                  <a:gd name="T47" fmla="*/ 3 h 36"/>
                  <a:gd name="T48" fmla="*/ 3 w 32"/>
                  <a:gd name="T49" fmla="*/ 5 h 36"/>
                  <a:gd name="T50" fmla="*/ 4 w 32"/>
                  <a:gd name="T51" fmla="*/ 7 h 36"/>
                  <a:gd name="T52" fmla="*/ 4 w 32"/>
                  <a:gd name="T53" fmla="*/ 9 h 36"/>
                  <a:gd name="T54" fmla="*/ 4 w 32"/>
                  <a:gd name="T55" fmla="*/ 12 h 36"/>
                  <a:gd name="T56" fmla="*/ 5 w 32"/>
                  <a:gd name="T57" fmla="*/ 14 h 36"/>
                  <a:gd name="T58" fmla="*/ 5 w 32"/>
                  <a:gd name="T59" fmla="*/ 18 h 36"/>
                  <a:gd name="T60" fmla="*/ 4 w 32"/>
                  <a:gd name="T61" fmla="*/ 18 h 36"/>
                  <a:gd name="T62" fmla="*/ 3 w 32"/>
                  <a:gd name="T63" fmla="*/ 21 h 36"/>
                  <a:gd name="T64" fmla="*/ 2 w 32"/>
                  <a:gd name="T65" fmla="*/ 22 h 36"/>
                  <a:gd name="T66" fmla="*/ 2 w 32"/>
                  <a:gd name="T67" fmla="*/ 25 h 36"/>
                  <a:gd name="T68" fmla="*/ 1 w 32"/>
                  <a:gd name="T69" fmla="*/ 27 h 36"/>
                  <a:gd name="T70" fmla="*/ 0 w 32"/>
                  <a:gd name="T71" fmla="*/ 30 h 36"/>
                  <a:gd name="T72" fmla="*/ 0 w 32"/>
                  <a:gd name="T73" fmla="*/ 33 h 36"/>
                  <a:gd name="T74" fmla="*/ 1 w 32"/>
                  <a:gd name="T75" fmla="*/ 33 h 36"/>
                  <a:gd name="T76" fmla="*/ 3 w 32"/>
                  <a:gd name="T77" fmla="*/ 32 h 36"/>
                  <a:gd name="T78" fmla="*/ 5 w 32"/>
                  <a:gd name="T79" fmla="*/ 33 h 36"/>
                  <a:gd name="T80" fmla="*/ 8 w 32"/>
                  <a:gd name="T81" fmla="*/ 33 h 36"/>
                  <a:gd name="T82" fmla="*/ 12 w 32"/>
                  <a:gd name="T83" fmla="*/ 33 h 36"/>
                  <a:gd name="T84" fmla="*/ 15 w 32"/>
                  <a:gd name="T85" fmla="*/ 33 h 36"/>
                  <a:gd name="T86" fmla="*/ 17 w 32"/>
                  <a:gd name="T87" fmla="*/ 34 h 36"/>
                  <a:gd name="T88" fmla="*/ 20 w 32"/>
                  <a:gd name="T89" fmla="*/ 35 h 36"/>
                  <a:gd name="T90" fmla="*/ 23 w 32"/>
                  <a:gd name="T91" fmla="*/ 35 h 36"/>
                  <a:gd name="T92" fmla="*/ 24 w 32"/>
                  <a:gd name="T93" fmla="*/ 35 h 36"/>
                  <a:gd name="T94" fmla="*/ 28 w 32"/>
                  <a:gd name="T95" fmla="*/ 35 h 36"/>
                  <a:gd name="T96" fmla="*/ 29 w 32"/>
                  <a:gd name="T97" fmla="*/ 34 h 36"/>
                  <a:gd name="T98" fmla="*/ 26 w 32"/>
                  <a:gd name="T99" fmla="*/ 27 h 36"/>
                  <a:gd name="T100" fmla="*/ 26 w 32"/>
                  <a:gd name="T101" fmla="*/ 22 h 36"/>
                  <a:gd name="T102" fmla="*/ 27 w 32"/>
                  <a:gd name="T103" fmla="*/ 21 h 36"/>
                  <a:gd name="T104" fmla="*/ 30 w 32"/>
                  <a:gd name="T105" fmla="*/ 21 h 36"/>
                  <a:gd name="T106" fmla="*/ 31 w 32"/>
                  <a:gd name="T107"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36">
                    <a:moveTo>
                      <a:pt x="31" y="18"/>
                    </a:moveTo>
                    <a:cubicBezTo>
                      <a:pt x="31" y="18"/>
                      <a:pt x="31" y="18"/>
                      <a:pt x="31" y="18"/>
                    </a:cubicBezTo>
                    <a:cubicBezTo>
                      <a:pt x="31" y="17"/>
                      <a:pt x="31" y="17"/>
                      <a:pt x="31" y="17"/>
                    </a:cubicBezTo>
                    <a:cubicBezTo>
                      <a:pt x="31" y="16"/>
                      <a:pt x="31" y="16"/>
                      <a:pt x="31" y="15"/>
                    </a:cubicBezTo>
                    <a:cubicBezTo>
                      <a:pt x="31" y="15"/>
                      <a:pt x="31" y="15"/>
                      <a:pt x="31" y="15"/>
                    </a:cubicBezTo>
                    <a:cubicBezTo>
                      <a:pt x="31" y="15"/>
                      <a:pt x="31" y="15"/>
                      <a:pt x="30" y="15"/>
                    </a:cubicBezTo>
                    <a:cubicBezTo>
                      <a:pt x="30" y="15"/>
                      <a:pt x="29" y="15"/>
                      <a:pt x="29" y="15"/>
                    </a:cubicBezTo>
                    <a:cubicBezTo>
                      <a:pt x="29" y="15"/>
                      <a:pt x="28" y="15"/>
                      <a:pt x="28" y="15"/>
                    </a:cubicBezTo>
                    <a:cubicBezTo>
                      <a:pt x="28" y="15"/>
                      <a:pt x="27" y="16"/>
                      <a:pt x="27" y="15"/>
                    </a:cubicBezTo>
                    <a:cubicBezTo>
                      <a:pt x="27" y="15"/>
                      <a:pt x="27" y="15"/>
                      <a:pt x="27" y="15"/>
                    </a:cubicBezTo>
                    <a:cubicBezTo>
                      <a:pt x="27" y="14"/>
                      <a:pt x="27" y="14"/>
                      <a:pt x="27" y="14"/>
                    </a:cubicBezTo>
                    <a:cubicBezTo>
                      <a:pt x="27" y="13"/>
                      <a:pt x="27" y="13"/>
                      <a:pt x="27" y="12"/>
                    </a:cubicBezTo>
                    <a:cubicBezTo>
                      <a:pt x="27" y="12"/>
                      <a:pt x="26" y="11"/>
                      <a:pt x="26" y="11"/>
                    </a:cubicBezTo>
                    <a:cubicBezTo>
                      <a:pt x="26" y="10"/>
                      <a:pt x="26" y="10"/>
                      <a:pt x="26" y="9"/>
                    </a:cubicBezTo>
                    <a:cubicBezTo>
                      <a:pt x="26" y="8"/>
                      <a:pt x="26" y="8"/>
                      <a:pt x="26" y="7"/>
                    </a:cubicBezTo>
                    <a:cubicBezTo>
                      <a:pt x="26" y="7"/>
                      <a:pt x="26" y="7"/>
                      <a:pt x="26" y="6"/>
                    </a:cubicBezTo>
                    <a:cubicBezTo>
                      <a:pt x="26" y="6"/>
                      <a:pt x="26" y="6"/>
                      <a:pt x="26" y="5"/>
                    </a:cubicBezTo>
                    <a:cubicBezTo>
                      <a:pt x="26" y="5"/>
                      <a:pt x="26" y="5"/>
                      <a:pt x="26" y="4"/>
                    </a:cubicBezTo>
                    <a:cubicBezTo>
                      <a:pt x="26" y="4"/>
                      <a:pt x="25" y="4"/>
                      <a:pt x="25" y="4"/>
                    </a:cubicBezTo>
                    <a:cubicBezTo>
                      <a:pt x="24" y="4"/>
                      <a:pt x="23" y="5"/>
                      <a:pt x="23" y="4"/>
                    </a:cubicBezTo>
                    <a:cubicBezTo>
                      <a:pt x="23" y="4"/>
                      <a:pt x="23" y="4"/>
                      <a:pt x="23" y="4"/>
                    </a:cubicBezTo>
                    <a:cubicBezTo>
                      <a:pt x="23" y="3"/>
                      <a:pt x="22" y="4"/>
                      <a:pt x="22" y="3"/>
                    </a:cubicBezTo>
                    <a:cubicBezTo>
                      <a:pt x="21" y="3"/>
                      <a:pt x="21" y="3"/>
                      <a:pt x="21" y="4"/>
                    </a:cubicBezTo>
                    <a:cubicBezTo>
                      <a:pt x="20" y="4"/>
                      <a:pt x="20" y="4"/>
                      <a:pt x="20" y="4"/>
                    </a:cubicBezTo>
                    <a:cubicBezTo>
                      <a:pt x="20" y="5"/>
                      <a:pt x="20" y="5"/>
                      <a:pt x="20" y="5"/>
                    </a:cubicBezTo>
                    <a:cubicBezTo>
                      <a:pt x="20" y="6"/>
                      <a:pt x="20" y="6"/>
                      <a:pt x="20" y="6"/>
                    </a:cubicBezTo>
                    <a:cubicBezTo>
                      <a:pt x="20" y="6"/>
                      <a:pt x="19" y="6"/>
                      <a:pt x="19" y="6"/>
                    </a:cubicBezTo>
                    <a:cubicBezTo>
                      <a:pt x="19" y="6"/>
                      <a:pt x="18" y="6"/>
                      <a:pt x="18" y="6"/>
                    </a:cubicBezTo>
                    <a:cubicBezTo>
                      <a:pt x="17" y="6"/>
                      <a:pt x="17" y="6"/>
                      <a:pt x="17" y="6"/>
                    </a:cubicBezTo>
                    <a:cubicBezTo>
                      <a:pt x="16" y="6"/>
                      <a:pt x="16" y="7"/>
                      <a:pt x="16" y="7"/>
                    </a:cubicBezTo>
                    <a:cubicBezTo>
                      <a:pt x="15" y="7"/>
                      <a:pt x="15" y="6"/>
                      <a:pt x="15" y="6"/>
                    </a:cubicBezTo>
                    <a:cubicBezTo>
                      <a:pt x="14" y="6"/>
                      <a:pt x="14" y="5"/>
                      <a:pt x="14" y="5"/>
                    </a:cubicBezTo>
                    <a:cubicBezTo>
                      <a:pt x="14" y="5"/>
                      <a:pt x="14" y="4"/>
                      <a:pt x="14" y="4"/>
                    </a:cubicBezTo>
                    <a:cubicBezTo>
                      <a:pt x="13" y="4"/>
                      <a:pt x="13" y="3"/>
                      <a:pt x="13" y="3"/>
                    </a:cubicBezTo>
                    <a:cubicBezTo>
                      <a:pt x="13" y="2"/>
                      <a:pt x="13" y="2"/>
                      <a:pt x="13" y="2"/>
                    </a:cubicBezTo>
                    <a:cubicBezTo>
                      <a:pt x="13" y="1"/>
                      <a:pt x="13" y="1"/>
                      <a:pt x="13" y="1"/>
                    </a:cubicBezTo>
                    <a:cubicBezTo>
                      <a:pt x="13" y="1"/>
                      <a:pt x="13" y="1"/>
                      <a:pt x="13" y="0"/>
                    </a:cubicBezTo>
                    <a:cubicBezTo>
                      <a:pt x="13" y="0"/>
                      <a:pt x="12" y="0"/>
                      <a:pt x="12" y="0"/>
                    </a:cubicBezTo>
                    <a:cubicBezTo>
                      <a:pt x="11" y="0"/>
                      <a:pt x="11" y="0"/>
                      <a:pt x="10" y="0"/>
                    </a:cubicBezTo>
                    <a:cubicBezTo>
                      <a:pt x="9" y="0"/>
                      <a:pt x="9" y="0"/>
                      <a:pt x="8" y="0"/>
                    </a:cubicBezTo>
                    <a:cubicBezTo>
                      <a:pt x="8" y="0"/>
                      <a:pt x="8" y="0"/>
                      <a:pt x="7" y="0"/>
                    </a:cubicBezTo>
                    <a:cubicBezTo>
                      <a:pt x="6" y="0"/>
                      <a:pt x="6" y="0"/>
                      <a:pt x="5" y="0"/>
                    </a:cubicBezTo>
                    <a:cubicBezTo>
                      <a:pt x="5" y="0"/>
                      <a:pt x="4" y="0"/>
                      <a:pt x="4" y="0"/>
                    </a:cubicBezTo>
                    <a:cubicBezTo>
                      <a:pt x="4" y="0"/>
                      <a:pt x="4" y="1"/>
                      <a:pt x="3" y="1"/>
                    </a:cubicBezTo>
                    <a:cubicBezTo>
                      <a:pt x="3" y="1"/>
                      <a:pt x="3" y="1"/>
                      <a:pt x="3" y="1"/>
                    </a:cubicBezTo>
                    <a:cubicBezTo>
                      <a:pt x="2" y="1"/>
                      <a:pt x="2" y="1"/>
                      <a:pt x="2" y="1"/>
                    </a:cubicBezTo>
                    <a:cubicBezTo>
                      <a:pt x="2" y="1"/>
                      <a:pt x="2" y="1"/>
                      <a:pt x="2" y="1"/>
                    </a:cubicBezTo>
                    <a:cubicBezTo>
                      <a:pt x="1" y="2"/>
                      <a:pt x="2" y="2"/>
                      <a:pt x="2" y="3"/>
                    </a:cubicBezTo>
                    <a:cubicBezTo>
                      <a:pt x="2" y="3"/>
                      <a:pt x="2" y="3"/>
                      <a:pt x="3" y="3"/>
                    </a:cubicBezTo>
                    <a:cubicBezTo>
                      <a:pt x="3" y="4"/>
                      <a:pt x="3" y="4"/>
                      <a:pt x="3" y="5"/>
                    </a:cubicBezTo>
                    <a:cubicBezTo>
                      <a:pt x="3" y="5"/>
                      <a:pt x="3" y="6"/>
                      <a:pt x="4" y="6"/>
                    </a:cubicBezTo>
                    <a:cubicBezTo>
                      <a:pt x="4" y="6"/>
                      <a:pt x="4" y="6"/>
                      <a:pt x="4" y="7"/>
                    </a:cubicBezTo>
                    <a:cubicBezTo>
                      <a:pt x="4" y="7"/>
                      <a:pt x="5" y="8"/>
                      <a:pt x="4" y="8"/>
                    </a:cubicBezTo>
                    <a:cubicBezTo>
                      <a:pt x="4" y="9"/>
                      <a:pt x="4" y="9"/>
                      <a:pt x="4" y="9"/>
                    </a:cubicBezTo>
                    <a:cubicBezTo>
                      <a:pt x="4" y="10"/>
                      <a:pt x="4" y="10"/>
                      <a:pt x="4" y="10"/>
                    </a:cubicBezTo>
                    <a:cubicBezTo>
                      <a:pt x="4" y="11"/>
                      <a:pt x="4" y="11"/>
                      <a:pt x="4" y="12"/>
                    </a:cubicBezTo>
                    <a:cubicBezTo>
                      <a:pt x="4" y="12"/>
                      <a:pt x="5" y="13"/>
                      <a:pt x="5" y="13"/>
                    </a:cubicBezTo>
                    <a:cubicBezTo>
                      <a:pt x="5" y="14"/>
                      <a:pt x="5" y="14"/>
                      <a:pt x="5" y="14"/>
                    </a:cubicBezTo>
                    <a:cubicBezTo>
                      <a:pt x="5" y="15"/>
                      <a:pt x="6" y="15"/>
                      <a:pt x="6" y="16"/>
                    </a:cubicBezTo>
                    <a:cubicBezTo>
                      <a:pt x="6" y="17"/>
                      <a:pt x="5" y="17"/>
                      <a:pt x="5" y="18"/>
                    </a:cubicBezTo>
                    <a:cubicBezTo>
                      <a:pt x="5" y="18"/>
                      <a:pt x="5" y="18"/>
                      <a:pt x="5" y="18"/>
                    </a:cubicBezTo>
                    <a:cubicBezTo>
                      <a:pt x="5" y="18"/>
                      <a:pt x="4" y="18"/>
                      <a:pt x="4" y="18"/>
                    </a:cubicBezTo>
                    <a:cubicBezTo>
                      <a:pt x="4" y="19"/>
                      <a:pt x="4" y="19"/>
                      <a:pt x="3" y="19"/>
                    </a:cubicBezTo>
                    <a:cubicBezTo>
                      <a:pt x="3" y="19"/>
                      <a:pt x="3" y="20"/>
                      <a:pt x="3" y="21"/>
                    </a:cubicBezTo>
                    <a:cubicBezTo>
                      <a:pt x="3" y="21"/>
                      <a:pt x="3" y="21"/>
                      <a:pt x="3" y="22"/>
                    </a:cubicBezTo>
                    <a:cubicBezTo>
                      <a:pt x="2" y="22"/>
                      <a:pt x="2" y="22"/>
                      <a:pt x="2" y="22"/>
                    </a:cubicBezTo>
                    <a:cubicBezTo>
                      <a:pt x="2" y="23"/>
                      <a:pt x="2" y="23"/>
                      <a:pt x="2" y="24"/>
                    </a:cubicBezTo>
                    <a:cubicBezTo>
                      <a:pt x="2" y="24"/>
                      <a:pt x="2" y="25"/>
                      <a:pt x="2" y="25"/>
                    </a:cubicBezTo>
                    <a:cubicBezTo>
                      <a:pt x="2" y="26"/>
                      <a:pt x="2" y="26"/>
                      <a:pt x="2" y="26"/>
                    </a:cubicBezTo>
                    <a:cubicBezTo>
                      <a:pt x="1" y="26"/>
                      <a:pt x="1" y="27"/>
                      <a:pt x="1" y="27"/>
                    </a:cubicBezTo>
                    <a:cubicBezTo>
                      <a:pt x="1" y="27"/>
                      <a:pt x="1" y="28"/>
                      <a:pt x="0" y="28"/>
                    </a:cubicBezTo>
                    <a:cubicBezTo>
                      <a:pt x="0" y="29"/>
                      <a:pt x="0" y="29"/>
                      <a:pt x="0" y="30"/>
                    </a:cubicBezTo>
                    <a:cubicBezTo>
                      <a:pt x="0" y="31"/>
                      <a:pt x="0" y="31"/>
                      <a:pt x="0" y="32"/>
                    </a:cubicBezTo>
                    <a:cubicBezTo>
                      <a:pt x="0" y="32"/>
                      <a:pt x="0" y="32"/>
                      <a:pt x="0" y="33"/>
                    </a:cubicBezTo>
                    <a:cubicBezTo>
                      <a:pt x="0" y="33"/>
                      <a:pt x="0" y="33"/>
                      <a:pt x="0" y="33"/>
                    </a:cubicBezTo>
                    <a:cubicBezTo>
                      <a:pt x="1" y="33"/>
                      <a:pt x="1" y="33"/>
                      <a:pt x="1" y="33"/>
                    </a:cubicBezTo>
                    <a:cubicBezTo>
                      <a:pt x="2" y="33"/>
                      <a:pt x="2" y="33"/>
                      <a:pt x="2" y="33"/>
                    </a:cubicBezTo>
                    <a:cubicBezTo>
                      <a:pt x="3" y="33"/>
                      <a:pt x="3" y="32"/>
                      <a:pt x="3" y="32"/>
                    </a:cubicBezTo>
                    <a:cubicBezTo>
                      <a:pt x="3" y="32"/>
                      <a:pt x="4" y="33"/>
                      <a:pt x="4" y="33"/>
                    </a:cubicBezTo>
                    <a:cubicBezTo>
                      <a:pt x="4" y="33"/>
                      <a:pt x="4" y="33"/>
                      <a:pt x="5" y="33"/>
                    </a:cubicBezTo>
                    <a:cubicBezTo>
                      <a:pt x="5" y="33"/>
                      <a:pt x="5" y="33"/>
                      <a:pt x="6" y="34"/>
                    </a:cubicBezTo>
                    <a:cubicBezTo>
                      <a:pt x="7" y="34"/>
                      <a:pt x="7" y="33"/>
                      <a:pt x="8" y="33"/>
                    </a:cubicBezTo>
                    <a:cubicBezTo>
                      <a:pt x="9" y="33"/>
                      <a:pt x="9" y="33"/>
                      <a:pt x="10" y="33"/>
                    </a:cubicBezTo>
                    <a:cubicBezTo>
                      <a:pt x="10" y="33"/>
                      <a:pt x="11" y="33"/>
                      <a:pt x="12" y="33"/>
                    </a:cubicBezTo>
                    <a:cubicBezTo>
                      <a:pt x="12" y="33"/>
                      <a:pt x="13" y="33"/>
                      <a:pt x="13" y="34"/>
                    </a:cubicBezTo>
                    <a:cubicBezTo>
                      <a:pt x="14" y="34"/>
                      <a:pt x="14" y="33"/>
                      <a:pt x="15" y="33"/>
                    </a:cubicBezTo>
                    <a:cubicBezTo>
                      <a:pt x="16" y="33"/>
                      <a:pt x="16" y="33"/>
                      <a:pt x="17" y="34"/>
                    </a:cubicBezTo>
                    <a:cubicBezTo>
                      <a:pt x="17" y="34"/>
                      <a:pt x="17" y="34"/>
                      <a:pt x="17" y="34"/>
                    </a:cubicBezTo>
                    <a:cubicBezTo>
                      <a:pt x="18" y="35"/>
                      <a:pt x="18" y="35"/>
                      <a:pt x="18" y="35"/>
                    </a:cubicBezTo>
                    <a:cubicBezTo>
                      <a:pt x="19" y="35"/>
                      <a:pt x="19" y="35"/>
                      <a:pt x="20" y="35"/>
                    </a:cubicBezTo>
                    <a:cubicBezTo>
                      <a:pt x="21" y="35"/>
                      <a:pt x="21" y="35"/>
                      <a:pt x="22" y="35"/>
                    </a:cubicBezTo>
                    <a:cubicBezTo>
                      <a:pt x="22" y="35"/>
                      <a:pt x="22" y="35"/>
                      <a:pt x="23" y="35"/>
                    </a:cubicBezTo>
                    <a:cubicBezTo>
                      <a:pt x="23" y="36"/>
                      <a:pt x="23" y="35"/>
                      <a:pt x="24" y="35"/>
                    </a:cubicBezTo>
                    <a:cubicBezTo>
                      <a:pt x="24" y="35"/>
                      <a:pt x="24" y="35"/>
                      <a:pt x="24" y="35"/>
                    </a:cubicBezTo>
                    <a:cubicBezTo>
                      <a:pt x="25" y="35"/>
                      <a:pt x="26" y="35"/>
                      <a:pt x="27" y="35"/>
                    </a:cubicBezTo>
                    <a:cubicBezTo>
                      <a:pt x="27" y="35"/>
                      <a:pt x="27" y="35"/>
                      <a:pt x="28" y="35"/>
                    </a:cubicBezTo>
                    <a:cubicBezTo>
                      <a:pt x="28" y="34"/>
                      <a:pt x="28" y="34"/>
                      <a:pt x="29" y="34"/>
                    </a:cubicBezTo>
                    <a:cubicBezTo>
                      <a:pt x="29" y="34"/>
                      <a:pt x="29" y="34"/>
                      <a:pt x="29" y="34"/>
                    </a:cubicBezTo>
                    <a:cubicBezTo>
                      <a:pt x="26" y="30"/>
                      <a:pt x="26" y="30"/>
                      <a:pt x="26" y="30"/>
                    </a:cubicBezTo>
                    <a:cubicBezTo>
                      <a:pt x="26" y="29"/>
                      <a:pt x="26" y="28"/>
                      <a:pt x="26" y="27"/>
                    </a:cubicBezTo>
                    <a:cubicBezTo>
                      <a:pt x="26" y="26"/>
                      <a:pt x="26" y="25"/>
                      <a:pt x="26" y="24"/>
                    </a:cubicBezTo>
                    <a:cubicBezTo>
                      <a:pt x="26" y="24"/>
                      <a:pt x="26" y="23"/>
                      <a:pt x="26" y="22"/>
                    </a:cubicBezTo>
                    <a:cubicBezTo>
                      <a:pt x="26" y="22"/>
                      <a:pt x="26" y="21"/>
                      <a:pt x="26" y="21"/>
                    </a:cubicBezTo>
                    <a:cubicBezTo>
                      <a:pt x="26" y="21"/>
                      <a:pt x="27" y="21"/>
                      <a:pt x="27" y="21"/>
                    </a:cubicBezTo>
                    <a:cubicBezTo>
                      <a:pt x="28" y="21"/>
                      <a:pt x="28" y="21"/>
                      <a:pt x="29" y="21"/>
                    </a:cubicBezTo>
                    <a:cubicBezTo>
                      <a:pt x="29" y="21"/>
                      <a:pt x="29" y="21"/>
                      <a:pt x="30" y="21"/>
                    </a:cubicBezTo>
                    <a:cubicBezTo>
                      <a:pt x="30" y="21"/>
                      <a:pt x="31" y="21"/>
                      <a:pt x="31" y="21"/>
                    </a:cubicBezTo>
                    <a:cubicBezTo>
                      <a:pt x="32" y="21"/>
                      <a:pt x="31" y="20"/>
                      <a:pt x="31" y="20"/>
                    </a:cubicBezTo>
                    <a:cubicBezTo>
                      <a:pt x="31" y="19"/>
                      <a:pt x="31" y="19"/>
                      <a:pt x="31" y="1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4" name="Freeform 113"/>
              <p:cNvSpPr>
                <a:spLocks/>
              </p:cNvSpPr>
              <p:nvPr/>
            </p:nvSpPr>
            <p:spPr bwMode="auto">
              <a:xfrm>
                <a:off x="4981577" y="3076576"/>
                <a:ext cx="312738" cy="377825"/>
              </a:xfrm>
              <a:custGeom>
                <a:avLst/>
                <a:gdLst>
                  <a:gd name="T0" fmla="*/ 27 w 29"/>
                  <a:gd name="T1" fmla="*/ 29 h 35"/>
                  <a:gd name="T2" fmla="*/ 27 w 29"/>
                  <a:gd name="T3" fmla="*/ 26 h 35"/>
                  <a:gd name="T4" fmla="*/ 26 w 29"/>
                  <a:gd name="T5" fmla="*/ 24 h 35"/>
                  <a:gd name="T6" fmla="*/ 27 w 29"/>
                  <a:gd name="T7" fmla="*/ 22 h 35"/>
                  <a:gd name="T8" fmla="*/ 26 w 29"/>
                  <a:gd name="T9" fmla="*/ 20 h 35"/>
                  <a:gd name="T10" fmla="*/ 26 w 29"/>
                  <a:gd name="T11" fmla="*/ 18 h 35"/>
                  <a:gd name="T12" fmla="*/ 26 w 29"/>
                  <a:gd name="T13" fmla="*/ 17 h 35"/>
                  <a:gd name="T14" fmla="*/ 28 w 29"/>
                  <a:gd name="T15" fmla="*/ 16 h 35"/>
                  <a:gd name="T16" fmla="*/ 28 w 29"/>
                  <a:gd name="T17" fmla="*/ 15 h 35"/>
                  <a:gd name="T18" fmla="*/ 27 w 29"/>
                  <a:gd name="T19" fmla="*/ 14 h 35"/>
                  <a:gd name="T20" fmla="*/ 26 w 29"/>
                  <a:gd name="T21" fmla="*/ 14 h 35"/>
                  <a:gd name="T22" fmla="*/ 24 w 29"/>
                  <a:gd name="T23" fmla="*/ 13 h 35"/>
                  <a:gd name="T24" fmla="*/ 22 w 29"/>
                  <a:gd name="T25" fmla="*/ 9 h 35"/>
                  <a:gd name="T26" fmla="*/ 19 w 29"/>
                  <a:gd name="T27" fmla="*/ 7 h 35"/>
                  <a:gd name="T28" fmla="*/ 15 w 29"/>
                  <a:gd name="T29" fmla="*/ 5 h 35"/>
                  <a:gd name="T30" fmla="*/ 13 w 29"/>
                  <a:gd name="T31" fmla="*/ 3 h 35"/>
                  <a:gd name="T32" fmla="*/ 14 w 29"/>
                  <a:gd name="T33" fmla="*/ 2 h 35"/>
                  <a:gd name="T34" fmla="*/ 13 w 29"/>
                  <a:gd name="T35" fmla="*/ 1 h 35"/>
                  <a:gd name="T36" fmla="*/ 12 w 29"/>
                  <a:gd name="T37" fmla="*/ 0 h 35"/>
                  <a:gd name="T38" fmla="*/ 10 w 29"/>
                  <a:gd name="T39" fmla="*/ 0 h 35"/>
                  <a:gd name="T40" fmla="*/ 9 w 29"/>
                  <a:gd name="T41" fmla="*/ 2 h 35"/>
                  <a:gd name="T42" fmla="*/ 8 w 29"/>
                  <a:gd name="T43" fmla="*/ 4 h 35"/>
                  <a:gd name="T44" fmla="*/ 7 w 29"/>
                  <a:gd name="T45" fmla="*/ 4 h 35"/>
                  <a:gd name="T46" fmla="*/ 4 w 29"/>
                  <a:gd name="T47" fmla="*/ 4 h 35"/>
                  <a:gd name="T48" fmla="*/ 5 w 29"/>
                  <a:gd name="T49" fmla="*/ 5 h 35"/>
                  <a:gd name="T50" fmla="*/ 5 w 29"/>
                  <a:gd name="T51" fmla="*/ 7 h 35"/>
                  <a:gd name="T52" fmla="*/ 4 w 29"/>
                  <a:gd name="T53" fmla="*/ 7 h 35"/>
                  <a:gd name="T54" fmla="*/ 5 w 29"/>
                  <a:gd name="T55" fmla="*/ 9 h 35"/>
                  <a:gd name="T56" fmla="*/ 4 w 29"/>
                  <a:gd name="T57" fmla="*/ 10 h 35"/>
                  <a:gd name="T58" fmla="*/ 4 w 29"/>
                  <a:gd name="T59" fmla="*/ 12 h 35"/>
                  <a:gd name="T60" fmla="*/ 3 w 29"/>
                  <a:gd name="T61" fmla="*/ 13 h 35"/>
                  <a:gd name="T62" fmla="*/ 2 w 29"/>
                  <a:gd name="T63" fmla="*/ 12 h 35"/>
                  <a:gd name="T64" fmla="*/ 1 w 29"/>
                  <a:gd name="T65" fmla="*/ 11 h 35"/>
                  <a:gd name="T66" fmla="*/ 1 w 29"/>
                  <a:gd name="T67" fmla="*/ 14 h 35"/>
                  <a:gd name="T68" fmla="*/ 2 w 29"/>
                  <a:gd name="T69" fmla="*/ 17 h 35"/>
                  <a:gd name="T70" fmla="*/ 2 w 29"/>
                  <a:gd name="T71" fmla="*/ 18 h 35"/>
                  <a:gd name="T72" fmla="*/ 2 w 29"/>
                  <a:gd name="T73" fmla="*/ 20 h 35"/>
                  <a:gd name="T74" fmla="*/ 3 w 29"/>
                  <a:gd name="T75" fmla="*/ 22 h 35"/>
                  <a:gd name="T76" fmla="*/ 4 w 29"/>
                  <a:gd name="T77" fmla="*/ 24 h 35"/>
                  <a:gd name="T78" fmla="*/ 5 w 29"/>
                  <a:gd name="T79" fmla="*/ 26 h 35"/>
                  <a:gd name="T80" fmla="*/ 6 w 29"/>
                  <a:gd name="T81" fmla="*/ 25 h 35"/>
                  <a:gd name="T82" fmla="*/ 8 w 29"/>
                  <a:gd name="T83" fmla="*/ 26 h 35"/>
                  <a:gd name="T84" fmla="*/ 11 w 29"/>
                  <a:gd name="T85" fmla="*/ 28 h 35"/>
                  <a:gd name="T86" fmla="*/ 13 w 29"/>
                  <a:gd name="T87" fmla="*/ 29 h 35"/>
                  <a:gd name="T88" fmla="*/ 14 w 29"/>
                  <a:gd name="T89" fmla="*/ 30 h 35"/>
                  <a:gd name="T90" fmla="*/ 15 w 29"/>
                  <a:gd name="T91" fmla="*/ 33 h 35"/>
                  <a:gd name="T92" fmla="*/ 15 w 29"/>
                  <a:gd name="T93" fmla="*/ 34 h 35"/>
                  <a:gd name="T94" fmla="*/ 16 w 29"/>
                  <a:gd name="T95" fmla="*/ 34 h 35"/>
                  <a:gd name="T96" fmla="*/ 18 w 29"/>
                  <a:gd name="T97" fmla="*/ 34 h 35"/>
                  <a:gd name="T98" fmla="*/ 19 w 29"/>
                  <a:gd name="T99" fmla="*/ 35 h 35"/>
                  <a:gd name="T100" fmla="*/ 20 w 29"/>
                  <a:gd name="T101" fmla="*/ 34 h 35"/>
                  <a:gd name="T102" fmla="*/ 22 w 29"/>
                  <a:gd name="T103" fmla="*/ 34 h 35"/>
                  <a:gd name="T104" fmla="*/ 23 w 29"/>
                  <a:gd name="T105" fmla="*/ 33 h 35"/>
                  <a:gd name="T106" fmla="*/ 25 w 29"/>
                  <a:gd name="T107" fmla="*/ 33 h 35"/>
                  <a:gd name="T108" fmla="*/ 26 w 29"/>
                  <a:gd name="T109" fmla="*/ 33 h 35"/>
                  <a:gd name="T110" fmla="*/ 27 w 29"/>
                  <a:gd name="T111" fmla="*/ 32 h 35"/>
                  <a:gd name="T112" fmla="*/ 28 w 29"/>
                  <a:gd name="T113" fmla="*/ 31 h 35"/>
                  <a:gd name="T114" fmla="*/ 29 w 29"/>
                  <a:gd name="T115"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 h="35">
                    <a:moveTo>
                      <a:pt x="28" y="30"/>
                    </a:moveTo>
                    <a:cubicBezTo>
                      <a:pt x="27" y="30"/>
                      <a:pt x="27" y="29"/>
                      <a:pt x="27" y="29"/>
                    </a:cubicBezTo>
                    <a:cubicBezTo>
                      <a:pt x="27" y="28"/>
                      <a:pt x="27" y="28"/>
                      <a:pt x="27" y="27"/>
                    </a:cubicBezTo>
                    <a:cubicBezTo>
                      <a:pt x="27" y="27"/>
                      <a:pt x="27" y="27"/>
                      <a:pt x="27" y="26"/>
                    </a:cubicBezTo>
                    <a:cubicBezTo>
                      <a:pt x="26" y="26"/>
                      <a:pt x="27" y="25"/>
                      <a:pt x="26" y="25"/>
                    </a:cubicBezTo>
                    <a:cubicBezTo>
                      <a:pt x="26" y="24"/>
                      <a:pt x="26" y="24"/>
                      <a:pt x="26" y="24"/>
                    </a:cubicBezTo>
                    <a:cubicBezTo>
                      <a:pt x="26" y="23"/>
                      <a:pt x="26" y="23"/>
                      <a:pt x="26" y="23"/>
                    </a:cubicBezTo>
                    <a:cubicBezTo>
                      <a:pt x="27" y="22"/>
                      <a:pt x="27" y="22"/>
                      <a:pt x="27" y="22"/>
                    </a:cubicBezTo>
                    <a:cubicBezTo>
                      <a:pt x="27" y="21"/>
                      <a:pt x="27" y="21"/>
                      <a:pt x="27" y="20"/>
                    </a:cubicBezTo>
                    <a:cubicBezTo>
                      <a:pt x="27" y="20"/>
                      <a:pt x="26" y="20"/>
                      <a:pt x="26" y="20"/>
                    </a:cubicBezTo>
                    <a:cubicBezTo>
                      <a:pt x="26" y="19"/>
                      <a:pt x="26" y="19"/>
                      <a:pt x="25" y="19"/>
                    </a:cubicBezTo>
                    <a:cubicBezTo>
                      <a:pt x="25" y="18"/>
                      <a:pt x="26" y="18"/>
                      <a:pt x="26" y="18"/>
                    </a:cubicBezTo>
                    <a:cubicBezTo>
                      <a:pt x="26" y="17"/>
                      <a:pt x="26" y="17"/>
                      <a:pt x="26" y="17"/>
                    </a:cubicBezTo>
                    <a:cubicBezTo>
                      <a:pt x="26" y="17"/>
                      <a:pt x="26" y="17"/>
                      <a:pt x="26" y="17"/>
                    </a:cubicBezTo>
                    <a:cubicBezTo>
                      <a:pt x="27" y="17"/>
                      <a:pt x="27" y="16"/>
                      <a:pt x="28" y="16"/>
                    </a:cubicBezTo>
                    <a:cubicBezTo>
                      <a:pt x="28" y="16"/>
                      <a:pt x="28" y="17"/>
                      <a:pt x="28" y="16"/>
                    </a:cubicBezTo>
                    <a:cubicBezTo>
                      <a:pt x="29" y="16"/>
                      <a:pt x="29" y="16"/>
                      <a:pt x="28" y="16"/>
                    </a:cubicBezTo>
                    <a:cubicBezTo>
                      <a:pt x="28" y="15"/>
                      <a:pt x="28" y="15"/>
                      <a:pt x="28" y="15"/>
                    </a:cubicBezTo>
                    <a:cubicBezTo>
                      <a:pt x="28" y="15"/>
                      <a:pt x="28" y="15"/>
                      <a:pt x="28" y="14"/>
                    </a:cubicBezTo>
                    <a:cubicBezTo>
                      <a:pt x="27" y="14"/>
                      <a:pt x="27" y="14"/>
                      <a:pt x="27" y="14"/>
                    </a:cubicBezTo>
                    <a:cubicBezTo>
                      <a:pt x="27" y="14"/>
                      <a:pt x="27" y="14"/>
                      <a:pt x="27" y="14"/>
                    </a:cubicBezTo>
                    <a:cubicBezTo>
                      <a:pt x="27" y="14"/>
                      <a:pt x="26" y="14"/>
                      <a:pt x="26" y="14"/>
                    </a:cubicBezTo>
                    <a:cubicBezTo>
                      <a:pt x="26" y="14"/>
                      <a:pt x="25" y="14"/>
                      <a:pt x="25" y="13"/>
                    </a:cubicBezTo>
                    <a:cubicBezTo>
                      <a:pt x="24" y="13"/>
                      <a:pt x="24" y="13"/>
                      <a:pt x="24" y="13"/>
                    </a:cubicBezTo>
                    <a:cubicBezTo>
                      <a:pt x="23" y="12"/>
                      <a:pt x="23" y="12"/>
                      <a:pt x="22" y="11"/>
                    </a:cubicBezTo>
                    <a:cubicBezTo>
                      <a:pt x="22" y="10"/>
                      <a:pt x="23" y="10"/>
                      <a:pt x="22" y="9"/>
                    </a:cubicBezTo>
                    <a:cubicBezTo>
                      <a:pt x="22" y="9"/>
                      <a:pt x="21" y="9"/>
                      <a:pt x="21" y="8"/>
                    </a:cubicBezTo>
                    <a:cubicBezTo>
                      <a:pt x="20" y="8"/>
                      <a:pt x="20" y="8"/>
                      <a:pt x="19" y="7"/>
                    </a:cubicBezTo>
                    <a:cubicBezTo>
                      <a:pt x="19" y="7"/>
                      <a:pt x="18" y="6"/>
                      <a:pt x="18" y="6"/>
                    </a:cubicBezTo>
                    <a:cubicBezTo>
                      <a:pt x="17" y="5"/>
                      <a:pt x="16" y="5"/>
                      <a:pt x="15" y="5"/>
                    </a:cubicBezTo>
                    <a:cubicBezTo>
                      <a:pt x="15" y="5"/>
                      <a:pt x="14" y="4"/>
                      <a:pt x="13" y="4"/>
                    </a:cubicBezTo>
                    <a:cubicBezTo>
                      <a:pt x="13" y="3"/>
                      <a:pt x="13" y="3"/>
                      <a:pt x="13" y="3"/>
                    </a:cubicBezTo>
                    <a:cubicBezTo>
                      <a:pt x="14" y="3"/>
                      <a:pt x="13" y="3"/>
                      <a:pt x="13" y="3"/>
                    </a:cubicBezTo>
                    <a:cubicBezTo>
                      <a:pt x="13" y="2"/>
                      <a:pt x="14" y="2"/>
                      <a:pt x="14" y="2"/>
                    </a:cubicBezTo>
                    <a:cubicBezTo>
                      <a:pt x="14" y="2"/>
                      <a:pt x="14" y="2"/>
                      <a:pt x="14" y="1"/>
                    </a:cubicBezTo>
                    <a:cubicBezTo>
                      <a:pt x="14" y="1"/>
                      <a:pt x="14" y="1"/>
                      <a:pt x="13" y="1"/>
                    </a:cubicBezTo>
                    <a:cubicBezTo>
                      <a:pt x="13" y="1"/>
                      <a:pt x="13" y="1"/>
                      <a:pt x="13" y="0"/>
                    </a:cubicBezTo>
                    <a:cubicBezTo>
                      <a:pt x="12" y="0"/>
                      <a:pt x="12" y="0"/>
                      <a:pt x="12" y="0"/>
                    </a:cubicBezTo>
                    <a:cubicBezTo>
                      <a:pt x="12" y="0"/>
                      <a:pt x="12" y="0"/>
                      <a:pt x="11" y="0"/>
                    </a:cubicBezTo>
                    <a:cubicBezTo>
                      <a:pt x="11" y="0"/>
                      <a:pt x="11" y="0"/>
                      <a:pt x="10" y="0"/>
                    </a:cubicBezTo>
                    <a:cubicBezTo>
                      <a:pt x="10" y="1"/>
                      <a:pt x="9" y="1"/>
                      <a:pt x="9" y="1"/>
                    </a:cubicBezTo>
                    <a:cubicBezTo>
                      <a:pt x="9" y="1"/>
                      <a:pt x="9" y="1"/>
                      <a:pt x="9" y="2"/>
                    </a:cubicBezTo>
                    <a:cubicBezTo>
                      <a:pt x="8" y="2"/>
                      <a:pt x="8" y="2"/>
                      <a:pt x="8" y="3"/>
                    </a:cubicBezTo>
                    <a:cubicBezTo>
                      <a:pt x="8" y="3"/>
                      <a:pt x="8" y="3"/>
                      <a:pt x="8" y="4"/>
                    </a:cubicBezTo>
                    <a:cubicBezTo>
                      <a:pt x="8" y="4"/>
                      <a:pt x="8" y="4"/>
                      <a:pt x="8" y="4"/>
                    </a:cubicBezTo>
                    <a:cubicBezTo>
                      <a:pt x="7" y="4"/>
                      <a:pt x="7" y="4"/>
                      <a:pt x="7" y="4"/>
                    </a:cubicBezTo>
                    <a:cubicBezTo>
                      <a:pt x="6" y="4"/>
                      <a:pt x="6" y="3"/>
                      <a:pt x="5" y="4"/>
                    </a:cubicBezTo>
                    <a:cubicBezTo>
                      <a:pt x="5" y="4"/>
                      <a:pt x="4" y="4"/>
                      <a:pt x="4" y="4"/>
                    </a:cubicBezTo>
                    <a:cubicBezTo>
                      <a:pt x="4" y="5"/>
                      <a:pt x="4" y="5"/>
                      <a:pt x="4" y="5"/>
                    </a:cubicBezTo>
                    <a:cubicBezTo>
                      <a:pt x="5" y="5"/>
                      <a:pt x="5" y="5"/>
                      <a:pt x="5" y="5"/>
                    </a:cubicBezTo>
                    <a:cubicBezTo>
                      <a:pt x="5" y="6"/>
                      <a:pt x="5" y="6"/>
                      <a:pt x="5" y="6"/>
                    </a:cubicBezTo>
                    <a:cubicBezTo>
                      <a:pt x="5" y="6"/>
                      <a:pt x="6" y="7"/>
                      <a:pt x="5" y="7"/>
                    </a:cubicBezTo>
                    <a:cubicBezTo>
                      <a:pt x="5" y="7"/>
                      <a:pt x="5" y="8"/>
                      <a:pt x="5" y="8"/>
                    </a:cubicBezTo>
                    <a:cubicBezTo>
                      <a:pt x="5" y="8"/>
                      <a:pt x="5" y="7"/>
                      <a:pt x="4" y="7"/>
                    </a:cubicBezTo>
                    <a:cubicBezTo>
                      <a:pt x="4" y="8"/>
                      <a:pt x="4" y="8"/>
                      <a:pt x="4" y="8"/>
                    </a:cubicBezTo>
                    <a:cubicBezTo>
                      <a:pt x="4" y="8"/>
                      <a:pt x="4" y="8"/>
                      <a:pt x="5" y="9"/>
                    </a:cubicBezTo>
                    <a:cubicBezTo>
                      <a:pt x="5" y="9"/>
                      <a:pt x="5" y="9"/>
                      <a:pt x="5" y="9"/>
                    </a:cubicBezTo>
                    <a:cubicBezTo>
                      <a:pt x="5" y="10"/>
                      <a:pt x="5" y="10"/>
                      <a:pt x="4" y="10"/>
                    </a:cubicBezTo>
                    <a:cubicBezTo>
                      <a:pt x="4" y="11"/>
                      <a:pt x="4" y="11"/>
                      <a:pt x="4" y="11"/>
                    </a:cubicBezTo>
                    <a:cubicBezTo>
                      <a:pt x="4" y="12"/>
                      <a:pt x="4" y="12"/>
                      <a:pt x="4" y="12"/>
                    </a:cubicBezTo>
                    <a:cubicBezTo>
                      <a:pt x="4" y="13"/>
                      <a:pt x="4" y="13"/>
                      <a:pt x="3" y="13"/>
                    </a:cubicBezTo>
                    <a:cubicBezTo>
                      <a:pt x="3" y="13"/>
                      <a:pt x="3" y="13"/>
                      <a:pt x="3" y="13"/>
                    </a:cubicBezTo>
                    <a:cubicBezTo>
                      <a:pt x="2" y="13"/>
                      <a:pt x="2" y="13"/>
                      <a:pt x="2" y="13"/>
                    </a:cubicBezTo>
                    <a:cubicBezTo>
                      <a:pt x="2" y="12"/>
                      <a:pt x="2" y="12"/>
                      <a:pt x="2" y="12"/>
                    </a:cubicBezTo>
                    <a:cubicBezTo>
                      <a:pt x="2" y="11"/>
                      <a:pt x="2" y="11"/>
                      <a:pt x="1" y="11"/>
                    </a:cubicBezTo>
                    <a:cubicBezTo>
                      <a:pt x="1" y="11"/>
                      <a:pt x="1" y="11"/>
                      <a:pt x="1" y="11"/>
                    </a:cubicBezTo>
                    <a:cubicBezTo>
                      <a:pt x="0" y="12"/>
                      <a:pt x="1" y="12"/>
                      <a:pt x="1" y="13"/>
                    </a:cubicBezTo>
                    <a:cubicBezTo>
                      <a:pt x="1" y="13"/>
                      <a:pt x="1" y="13"/>
                      <a:pt x="1" y="14"/>
                    </a:cubicBezTo>
                    <a:cubicBezTo>
                      <a:pt x="1" y="14"/>
                      <a:pt x="1" y="14"/>
                      <a:pt x="1" y="15"/>
                    </a:cubicBezTo>
                    <a:cubicBezTo>
                      <a:pt x="1" y="16"/>
                      <a:pt x="1" y="16"/>
                      <a:pt x="2" y="17"/>
                    </a:cubicBezTo>
                    <a:cubicBezTo>
                      <a:pt x="2" y="17"/>
                      <a:pt x="2" y="17"/>
                      <a:pt x="2" y="17"/>
                    </a:cubicBezTo>
                    <a:cubicBezTo>
                      <a:pt x="2" y="18"/>
                      <a:pt x="1" y="18"/>
                      <a:pt x="2" y="18"/>
                    </a:cubicBezTo>
                    <a:cubicBezTo>
                      <a:pt x="2" y="19"/>
                      <a:pt x="2" y="19"/>
                      <a:pt x="2" y="19"/>
                    </a:cubicBezTo>
                    <a:cubicBezTo>
                      <a:pt x="2" y="20"/>
                      <a:pt x="2" y="20"/>
                      <a:pt x="2" y="20"/>
                    </a:cubicBezTo>
                    <a:cubicBezTo>
                      <a:pt x="2" y="21"/>
                      <a:pt x="3" y="20"/>
                      <a:pt x="3" y="21"/>
                    </a:cubicBezTo>
                    <a:cubicBezTo>
                      <a:pt x="3" y="21"/>
                      <a:pt x="3" y="22"/>
                      <a:pt x="3" y="22"/>
                    </a:cubicBezTo>
                    <a:cubicBezTo>
                      <a:pt x="3" y="23"/>
                      <a:pt x="4" y="23"/>
                      <a:pt x="4" y="23"/>
                    </a:cubicBezTo>
                    <a:cubicBezTo>
                      <a:pt x="4" y="24"/>
                      <a:pt x="4" y="24"/>
                      <a:pt x="4" y="24"/>
                    </a:cubicBezTo>
                    <a:cubicBezTo>
                      <a:pt x="4" y="25"/>
                      <a:pt x="5" y="25"/>
                      <a:pt x="5" y="25"/>
                    </a:cubicBezTo>
                    <a:cubicBezTo>
                      <a:pt x="5" y="25"/>
                      <a:pt x="5" y="26"/>
                      <a:pt x="5" y="26"/>
                    </a:cubicBezTo>
                    <a:cubicBezTo>
                      <a:pt x="5" y="26"/>
                      <a:pt x="5" y="26"/>
                      <a:pt x="5" y="26"/>
                    </a:cubicBezTo>
                    <a:cubicBezTo>
                      <a:pt x="6" y="26"/>
                      <a:pt x="6" y="26"/>
                      <a:pt x="6" y="25"/>
                    </a:cubicBezTo>
                    <a:cubicBezTo>
                      <a:pt x="6" y="26"/>
                      <a:pt x="6" y="26"/>
                      <a:pt x="6" y="26"/>
                    </a:cubicBezTo>
                    <a:cubicBezTo>
                      <a:pt x="7" y="26"/>
                      <a:pt x="7" y="26"/>
                      <a:pt x="8" y="26"/>
                    </a:cubicBezTo>
                    <a:cubicBezTo>
                      <a:pt x="8" y="27"/>
                      <a:pt x="9" y="27"/>
                      <a:pt x="9" y="27"/>
                    </a:cubicBezTo>
                    <a:cubicBezTo>
                      <a:pt x="10" y="28"/>
                      <a:pt x="10" y="28"/>
                      <a:pt x="11" y="28"/>
                    </a:cubicBezTo>
                    <a:cubicBezTo>
                      <a:pt x="11" y="28"/>
                      <a:pt x="12" y="28"/>
                      <a:pt x="12" y="28"/>
                    </a:cubicBezTo>
                    <a:cubicBezTo>
                      <a:pt x="12" y="28"/>
                      <a:pt x="13" y="28"/>
                      <a:pt x="13" y="29"/>
                    </a:cubicBezTo>
                    <a:cubicBezTo>
                      <a:pt x="13" y="29"/>
                      <a:pt x="14" y="29"/>
                      <a:pt x="14" y="29"/>
                    </a:cubicBezTo>
                    <a:cubicBezTo>
                      <a:pt x="14" y="30"/>
                      <a:pt x="14" y="30"/>
                      <a:pt x="14" y="30"/>
                    </a:cubicBezTo>
                    <a:cubicBezTo>
                      <a:pt x="15" y="31"/>
                      <a:pt x="14" y="31"/>
                      <a:pt x="14" y="31"/>
                    </a:cubicBezTo>
                    <a:cubicBezTo>
                      <a:pt x="15" y="32"/>
                      <a:pt x="14" y="32"/>
                      <a:pt x="15" y="33"/>
                    </a:cubicBezTo>
                    <a:cubicBezTo>
                      <a:pt x="15" y="33"/>
                      <a:pt x="15" y="33"/>
                      <a:pt x="15" y="33"/>
                    </a:cubicBezTo>
                    <a:cubicBezTo>
                      <a:pt x="15" y="34"/>
                      <a:pt x="15" y="34"/>
                      <a:pt x="15" y="34"/>
                    </a:cubicBezTo>
                    <a:cubicBezTo>
                      <a:pt x="15" y="34"/>
                      <a:pt x="15" y="34"/>
                      <a:pt x="15" y="34"/>
                    </a:cubicBezTo>
                    <a:cubicBezTo>
                      <a:pt x="15" y="34"/>
                      <a:pt x="15" y="34"/>
                      <a:pt x="16" y="34"/>
                    </a:cubicBezTo>
                    <a:cubicBezTo>
                      <a:pt x="16" y="34"/>
                      <a:pt x="16" y="34"/>
                      <a:pt x="17" y="34"/>
                    </a:cubicBezTo>
                    <a:cubicBezTo>
                      <a:pt x="17" y="34"/>
                      <a:pt x="17" y="34"/>
                      <a:pt x="18" y="34"/>
                    </a:cubicBezTo>
                    <a:cubicBezTo>
                      <a:pt x="18" y="34"/>
                      <a:pt x="18" y="34"/>
                      <a:pt x="18" y="34"/>
                    </a:cubicBezTo>
                    <a:cubicBezTo>
                      <a:pt x="18" y="35"/>
                      <a:pt x="19" y="35"/>
                      <a:pt x="19" y="35"/>
                    </a:cubicBezTo>
                    <a:cubicBezTo>
                      <a:pt x="19" y="34"/>
                      <a:pt x="19" y="34"/>
                      <a:pt x="20" y="34"/>
                    </a:cubicBezTo>
                    <a:cubicBezTo>
                      <a:pt x="20" y="34"/>
                      <a:pt x="20" y="34"/>
                      <a:pt x="20" y="34"/>
                    </a:cubicBezTo>
                    <a:cubicBezTo>
                      <a:pt x="21" y="34"/>
                      <a:pt x="21" y="35"/>
                      <a:pt x="21" y="35"/>
                    </a:cubicBezTo>
                    <a:cubicBezTo>
                      <a:pt x="22" y="35"/>
                      <a:pt x="22" y="34"/>
                      <a:pt x="22" y="34"/>
                    </a:cubicBezTo>
                    <a:cubicBezTo>
                      <a:pt x="22" y="34"/>
                      <a:pt x="22" y="33"/>
                      <a:pt x="23" y="33"/>
                    </a:cubicBezTo>
                    <a:cubicBezTo>
                      <a:pt x="23" y="33"/>
                      <a:pt x="23" y="33"/>
                      <a:pt x="23" y="33"/>
                    </a:cubicBezTo>
                    <a:cubicBezTo>
                      <a:pt x="24" y="33"/>
                      <a:pt x="24" y="34"/>
                      <a:pt x="24" y="34"/>
                    </a:cubicBezTo>
                    <a:cubicBezTo>
                      <a:pt x="24" y="34"/>
                      <a:pt x="24" y="33"/>
                      <a:pt x="25" y="33"/>
                    </a:cubicBezTo>
                    <a:cubicBezTo>
                      <a:pt x="25" y="33"/>
                      <a:pt x="25" y="33"/>
                      <a:pt x="26" y="33"/>
                    </a:cubicBezTo>
                    <a:cubicBezTo>
                      <a:pt x="26" y="33"/>
                      <a:pt x="26" y="33"/>
                      <a:pt x="26" y="33"/>
                    </a:cubicBezTo>
                    <a:cubicBezTo>
                      <a:pt x="27" y="33"/>
                      <a:pt x="26" y="32"/>
                      <a:pt x="27" y="32"/>
                    </a:cubicBezTo>
                    <a:cubicBezTo>
                      <a:pt x="27" y="32"/>
                      <a:pt x="27" y="32"/>
                      <a:pt x="27" y="32"/>
                    </a:cubicBezTo>
                    <a:cubicBezTo>
                      <a:pt x="27" y="32"/>
                      <a:pt x="28" y="32"/>
                      <a:pt x="28" y="32"/>
                    </a:cubicBezTo>
                    <a:cubicBezTo>
                      <a:pt x="28" y="32"/>
                      <a:pt x="28" y="32"/>
                      <a:pt x="28" y="31"/>
                    </a:cubicBezTo>
                    <a:cubicBezTo>
                      <a:pt x="28" y="31"/>
                      <a:pt x="29" y="31"/>
                      <a:pt x="29" y="31"/>
                    </a:cubicBezTo>
                    <a:cubicBezTo>
                      <a:pt x="29" y="31"/>
                      <a:pt x="29" y="31"/>
                      <a:pt x="29" y="31"/>
                    </a:cubicBezTo>
                    <a:cubicBezTo>
                      <a:pt x="28" y="30"/>
                      <a:pt x="28" y="30"/>
                      <a:pt x="28" y="3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5" name="Freeform 114"/>
              <p:cNvSpPr>
                <a:spLocks/>
              </p:cNvSpPr>
              <p:nvPr/>
            </p:nvSpPr>
            <p:spPr bwMode="auto">
              <a:xfrm>
                <a:off x="5111752" y="3378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6" name="Freeform 115"/>
              <p:cNvSpPr>
                <a:spLocks/>
              </p:cNvSpPr>
              <p:nvPr/>
            </p:nvSpPr>
            <p:spPr bwMode="auto">
              <a:xfrm>
                <a:off x="5100639" y="2632076"/>
                <a:ext cx="409575" cy="346075"/>
              </a:xfrm>
              <a:custGeom>
                <a:avLst/>
                <a:gdLst>
                  <a:gd name="T0" fmla="*/ 36 w 38"/>
                  <a:gd name="T1" fmla="*/ 19 h 32"/>
                  <a:gd name="T2" fmla="*/ 34 w 38"/>
                  <a:gd name="T3" fmla="*/ 18 h 32"/>
                  <a:gd name="T4" fmla="*/ 31 w 38"/>
                  <a:gd name="T5" fmla="*/ 17 h 32"/>
                  <a:gd name="T6" fmla="*/ 28 w 38"/>
                  <a:gd name="T7" fmla="*/ 16 h 32"/>
                  <a:gd name="T8" fmla="*/ 26 w 38"/>
                  <a:gd name="T9" fmla="*/ 16 h 32"/>
                  <a:gd name="T10" fmla="*/ 25 w 38"/>
                  <a:gd name="T11" fmla="*/ 13 h 32"/>
                  <a:gd name="T12" fmla="*/ 24 w 38"/>
                  <a:gd name="T13" fmla="*/ 11 h 32"/>
                  <a:gd name="T14" fmla="*/ 24 w 38"/>
                  <a:gd name="T15" fmla="*/ 10 h 32"/>
                  <a:gd name="T16" fmla="*/ 23 w 38"/>
                  <a:gd name="T17" fmla="*/ 10 h 32"/>
                  <a:gd name="T18" fmla="*/ 22 w 38"/>
                  <a:gd name="T19" fmla="*/ 10 h 32"/>
                  <a:gd name="T20" fmla="*/ 22 w 38"/>
                  <a:gd name="T21" fmla="*/ 7 h 32"/>
                  <a:gd name="T22" fmla="*/ 23 w 38"/>
                  <a:gd name="T23" fmla="*/ 6 h 32"/>
                  <a:gd name="T24" fmla="*/ 21 w 38"/>
                  <a:gd name="T25" fmla="*/ 4 h 32"/>
                  <a:gd name="T26" fmla="*/ 20 w 38"/>
                  <a:gd name="T27" fmla="*/ 2 h 32"/>
                  <a:gd name="T28" fmla="*/ 17 w 38"/>
                  <a:gd name="T29" fmla="*/ 1 h 32"/>
                  <a:gd name="T30" fmla="*/ 16 w 38"/>
                  <a:gd name="T31" fmla="*/ 0 h 32"/>
                  <a:gd name="T32" fmla="*/ 14 w 38"/>
                  <a:gd name="T33" fmla="*/ 1 h 32"/>
                  <a:gd name="T34" fmla="*/ 13 w 38"/>
                  <a:gd name="T35" fmla="*/ 1 h 32"/>
                  <a:gd name="T36" fmla="*/ 11 w 38"/>
                  <a:gd name="T37" fmla="*/ 1 h 32"/>
                  <a:gd name="T38" fmla="*/ 11 w 38"/>
                  <a:gd name="T39" fmla="*/ 3 h 32"/>
                  <a:gd name="T40" fmla="*/ 9 w 38"/>
                  <a:gd name="T41" fmla="*/ 2 h 32"/>
                  <a:gd name="T42" fmla="*/ 8 w 38"/>
                  <a:gd name="T43" fmla="*/ 2 h 32"/>
                  <a:gd name="T44" fmla="*/ 7 w 38"/>
                  <a:gd name="T45" fmla="*/ 5 h 32"/>
                  <a:gd name="T46" fmla="*/ 6 w 38"/>
                  <a:gd name="T47" fmla="*/ 6 h 32"/>
                  <a:gd name="T48" fmla="*/ 5 w 38"/>
                  <a:gd name="T49" fmla="*/ 7 h 32"/>
                  <a:gd name="T50" fmla="*/ 5 w 38"/>
                  <a:gd name="T51" fmla="*/ 9 h 32"/>
                  <a:gd name="T52" fmla="*/ 4 w 38"/>
                  <a:gd name="T53" fmla="*/ 10 h 32"/>
                  <a:gd name="T54" fmla="*/ 3 w 38"/>
                  <a:gd name="T55" fmla="*/ 12 h 32"/>
                  <a:gd name="T56" fmla="*/ 2 w 38"/>
                  <a:gd name="T57" fmla="*/ 15 h 32"/>
                  <a:gd name="T58" fmla="*/ 2 w 38"/>
                  <a:gd name="T59" fmla="*/ 16 h 32"/>
                  <a:gd name="T60" fmla="*/ 2 w 38"/>
                  <a:gd name="T61" fmla="*/ 18 h 32"/>
                  <a:gd name="T62" fmla="*/ 0 w 38"/>
                  <a:gd name="T63" fmla="*/ 17 h 32"/>
                  <a:gd name="T64" fmla="*/ 0 w 38"/>
                  <a:gd name="T65" fmla="*/ 19 h 32"/>
                  <a:gd name="T66" fmla="*/ 2 w 38"/>
                  <a:gd name="T67" fmla="*/ 20 h 32"/>
                  <a:gd name="T68" fmla="*/ 4 w 38"/>
                  <a:gd name="T69" fmla="*/ 22 h 32"/>
                  <a:gd name="T70" fmla="*/ 5 w 38"/>
                  <a:gd name="T71" fmla="*/ 24 h 32"/>
                  <a:gd name="T72" fmla="*/ 6 w 38"/>
                  <a:gd name="T73" fmla="*/ 26 h 32"/>
                  <a:gd name="T74" fmla="*/ 7 w 38"/>
                  <a:gd name="T75" fmla="*/ 27 h 32"/>
                  <a:gd name="T76" fmla="*/ 7 w 38"/>
                  <a:gd name="T77" fmla="*/ 28 h 32"/>
                  <a:gd name="T78" fmla="*/ 8 w 38"/>
                  <a:gd name="T79" fmla="*/ 29 h 32"/>
                  <a:gd name="T80" fmla="*/ 10 w 38"/>
                  <a:gd name="T81" fmla="*/ 29 h 32"/>
                  <a:gd name="T82" fmla="*/ 12 w 38"/>
                  <a:gd name="T83" fmla="*/ 31 h 32"/>
                  <a:gd name="T84" fmla="*/ 14 w 38"/>
                  <a:gd name="T85" fmla="*/ 31 h 32"/>
                  <a:gd name="T86" fmla="*/ 16 w 38"/>
                  <a:gd name="T87" fmla="*/ 32 h 32"/>
                  <a:gd name="T88" fmla="*/ 17 w 38"/>
                  <a:gd name="T89" fmla="*/ 31 h 32"/>
                  <a:gd name="T90" fmla="*/ 19 w 38"/>
                  <a:gd name="T91" fmla="*/ 30 h 32"/>
                  <a:gd name="T92" fmla="*/ 20 w 38"/>
                  <a:gd name="T93" fmla="*/ 30 h 32"/>
                  <a:gd name="T94" fmla="*/ 22 w 38"/>
                  <a:gd name="T95" fmla="*/ 30 h 32"/>
                  <a:gd name="T96" fmla="*/ 23 w 38"/>
                  <a:gd name="T97" fmla="*/ 30 h 32"/>
                  <a:gd name="T98" fmla="*/ 25 w 38"/>
                  <a:gd name="T99" fmla="*/ 29 h 32"/>
                  <a:gd name="T100" fmla="*/ 26 w 38"/>
                  <a:gd name="T101" fmla="*/ 28 h 32"/>
                  <a:gd name="T102" fmla="*/ 29 w 38"/>
                  <a:gd name="T103" fmla="*/ 28 h 32"/>
                  <a:gd name="T104" fmla="*/ 30 w 38"/>
                  <a:gd name="T105" fmla="*/ 27 h 32"/>
                  <a:gd name="T106" fmla="*/ 32 w 38"/>
                  <a:gd name="T107" fmla="*/ 25 h 32"/>
                  <a:gd name="T108" fmla="*/ 34 w 38"/>
                  <a:gd name="T109" fmla="*/ 23 h 32"/>
                  <a:gd name="T110" fmla="*/ 36 w 38"/>
                  <a:gd name="T111" fmla="*/ 21 h 32"/>
                  <a:gd name="T112" fmla="*/ 37 w 38"/>
                  <a:gd name="T113" fmla="*/ 19 h 32"/>
                  <a:gd name="T114" fmla="*/ 37 w 38"/>
                  <a:gd name="T115"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2">
                    <a:moveTo>
                      <a:pt x="37" y="19"/>
                    </a:moveTo>
                    <a:cubicBezTo>
                      <a:pt x="37" y="19"/>
                      <a:pt x="36" y="19"/>
                      <a:pt x="36" y="19"/>
                    </a:cubicBezTo>
                    <a:cubicBezTo>
                      <a:pt x="35" y="19"/>
                      <a:pt x="35" y="19"/>
                      <a:pt x="34" y="19"/>
                    </a:cubicBezTo>
                    <a:cubicBezTo>
                      <a:pt x="34" y="19"/>
                      <a:pt x="34" y="18"/>
                      <a:pt x="34" y="18"/>
                    </a:cubicBezTo>
                    <a:cubicBezTo>
                      <a:pt x="33" y="18"/>
                      <a:pt x="33" y="18"/>
                      <a:pt x="33" y="18"/>
                    </a:cubicBezTo>
                    <a:cubicBezTo>
                      <a:pt x="32" y="18"/>
                      <a:pt x="32" y="17"/>
                      <a:pt x="31" y="17"/>
                    </a:cubicBezTo>
                    <a:cubicBezTo>
                      <a:pt x="30" y="17"/>
                      <a:pt x="30" y="17"/>
                      <a:pt x="29" y="17"/>
                    </a:cubicBezTo>
                    <a:cubicBezTo>
                      <a:pt x="28" y="17"/>
                      <a:pt x="28" y="17"/>
                      <a:pt x="28" y="16"/>
                    </a:cubicBezTo>
                    <a:cubicBezTo>
                      <a:pt x="27" y="16"/>
                      <a:pt x="27" y="16"/>
                      <a:pt x="26" y="16"/>
                    </a:cubicBezTo>
                    <a:cubicBezTo>
                      <a:pt x="26" y="16"/>
                      <a:pt x="26" y="16"/>
                      <a:pt x="26" y="16"/>
                    </a:cubicBezTo>
                    <a:cubicBezTo>
                      <a:pt x="26" y="15"/>
                      <a:pt x="25" y="15"/>
                      <a:pt x="25" y="15"/>
                    </a:cubicBezTo>
                    <a:cubicBezTo>
                      <a:pt x="25" y="14"/>
                      <a:pt x="26" y="13"/>
                      <a:pt x="25" y="13"/>
                    </a:cubicBezTo>
                    <a:cubicBezTo>
                      <a:pt x="25" y="12"/>
                      <a:pt x="25" y="12"/>
                      <a:pt x="25" y="12"/>
                    </a:cubicBezTo>
                    <a:cubicBezTo>
                      <a:pt x="24" y="12"/>
                      <a:pt x="24" y="11"/>
                      <a:pt x="24" y="11"/>
                    </a:cubicBezTo>
                    <a:cubicBezTo>
                      <a:pt x="24" y="11"/>
                      <a:pt x="24" y="11"/>
                      <a:pt x="24" y="11"/>
                    </a:cubicBezTo>
                    <a:cubicBezTo>
                      <a:pt x="24" y="11"/>
                      <a:pt x="24" y="10"/>
                      <a:pt x="24" y="10"/>
                    </a:cubicBezTo>
                    <a:cubicBezTo>
                      <a:pt x="24" y="10"/>
                      <a:pt x="24" y="10"/>
                      <a:pt x="23" y="10"/>
                    </a:cubicBezTo>
                    <a:cubicBezTo>
                      <a:pt x="23" y="10"/>
                      <a:pt x="23" y="10"/>
                      <a:pt x="23" y="10"/>
                    </a:cubicBezTo>
                    <a:cubicBezTo>
                      <a:pt x="23" y="10"/>
                      <a:pt x="23" y="11"/>
                      <a:pt x="22" y="11"/>
                    </a:cubicBezTo>
                    <a:cubicBezTo>
                      <a:pt x="22" y="11"/>
                      <a:pt x="22" y="10"/>
                      <a:pt x="22" y="10"/>
                    </a:cubicBezTo>
                    <a:cubicBezTo>
                      <a:pt x="21" y="9"/>
                      <a:pt x="22" y="9"/>
                      <a:pt x="22" y="8"/>
                    </a:cubicBezTo>
                    <a:cubicBezTo>
                      <a:pt x="22" y="8"/>
                      <a:pt x="22" y="8"/>
                      <a:pt x="22" y="7"/>
                    </a:cubicBezTo>
                    <a:cubicBezTo>
                      <a:pt x="23" y="7"/>
                      <a:pt x="23" y="6"/>
                      <a:pt x="23" y="6"/>
                    </a:cubicBezTo>
                    <a:cubicBezTo>
                      <a:pt x="23" y="6"/>
                      <a:pt x="23" y="6"/>
                      <a:pt x="23" y="6"/>
                    </a:cubicBezTo>
                    <a:cubicBezTo>
                      <a:pt x="22" y="6"/>
                      <a:pt x="22" y="6"/>
                      <a:pt x="22" y="5"/>
                    </a:cubicBezTo>
                    <a:cubicBezTo>
                      <a:pt x="22" y="5"/>
                      <a:pt x="22" y="5"/>
                      <a:pt x="21" y="4"/>
                    </a:cubicBezTo>
                    <a:cubicBezTo>
                      <a:pt x="21" y="4"/>
                      <a:pt x="21" y="4"/>
                      <a:pt x="21" y="3"/>
                    </a:cubicBezTo>
                    <a:cubicBezTo>
                      <a:pt x="20" y="3"/>
                      <a:pt x="20" y="3"/>
                      <a:pt x="20" y="2"/>
                    </a:cubicBezTo>
                    <a:cubicBezTo>
                      <a:pt x="19" y="2"/>
                      <a:pt x="19" y="2"/>
                      <a:pt x="19" y="2"/>
                    </a:cubicBezTo>
                    <a:cubicBezTo>
                      <a:pt x="18" y="1"/>
                      <a:pt x="18" y="1"/>
                      <a:pt x="17" y="1"/>
                    </a:cubicBezTo>
                    <a:cubicBezTo>
                      <a:pt x="17" y="1"/>
                      <a:pt x="17" y="1"/>
                      <a:pt x="17" y="1"/>
                    </a:cubicBezTo>
                    <a:cubicBezTo>
                      <a:pt x="16" y="1"/>
                      <a:pt x="16" y="0"/>
                      <a:pt x="16" y="0"/>
                    </a:cubicBezTo>
                    <a:cubicBezTo>
                      <a:pt x="16" y="0"/>
                      <a:pt x="15" y="1"/>
                      <a:pt x="15" y="1"/>
                    </a:cubicBezTo>
                    <a:cubicBezTo>
                      <a:pt x="15" y="1"/>
                      <a:pt x="15" y="1"/>
                      <a:pt x="14" y="1"/>
                    </a:cubicBezTo>
                    <a:cubicBezTo>
                      <a:pt x="14" y="1"/>
                      <a:pt x="14" y="2"/>
                      <a:pt x="13" y="1"/>
                    </a:cubicBezTo>
                    <a:cubicBezTo>
                      <a:pt x="13" y="1"/>
                      <a:pt x="13" y="1"/>
                      <a:pt x="13" y="1"/>
                    </a:cubicBezTo>
                    <a:cubicBezTo>
                      <a:pt x="12" y="0"/>
                      <a:pt x="12" y="0"/>
                      <a:pt x="12" y="0"/>
                    </a:cubicBezTo>
                    <a:cubicBezTo>
                      <a:pt x="12" y="0"/>
                      <a:pt x="11" y="0"/>
                      <a:pt x="11" y="1"/>
                    </a:cubicBezTo>
                    <a:cubicBezTo>
                      <a:pt x="11" y="1"/>
                      <a:pt x="11" y="2"/>
                      <a:pt x="11" y="2"/>
                    </a:cubicBezTo>
                    <a:cubicBezTo>
                      <a:pt x="11" y="2"/>
                      <a:pt x="11" y="3"/>
                      <a:pt x="11" y="3"/>
                    </a:cubicBezTo>
                    <a:cubicBezTo>
                      <a:pt x="10" y="3"/>
                      <a:pt x="10" y="2"/>
                      <a:pt x="10" y="2"/>
                    </a:cubicBezTo>
                    <a:cubicBezTo>
                      <a:pt x="10" y="2"/>
                      <a:pt x="9" y="2"/>
                      <a:pt x="9" y="2"/>
                    </a:cubicBezTo>
                    <a:cubicBezTo>
                      <a:pt x="8" y="2"/>
                      <a:pt x="8" y="3"/>
                      <a:pt x="8" y="3"/>
                    </a:cubicBezTo>
                    <a:cubicBezTo>
                      <a:pt x="8" y="2"/>
                      <a:pt x="8" y="2"/>
                      <a:pt x="8" y="2"/>
                    </a:cubicBezTo>
                    <a:cubicBezTo>
                      <a:pt x="8" y="3"/>
                      <a:pt x="8" y="3"/>
                      <a:pt x="8" y="4"/>
                    </a:cubicBezTo>
                    <a:cubicBezTo>
                      <a:pt x="8" y="4"/>
                      <a:pt x="8" y="5"/>
                      <a:pt x="7" y="5"/>
                    </a:cubicBezTo>
                    <a:cubicBezTo>
                      <a:pt x="7" y="5"/>
                      <a:pt x="7" y="5"/>
                      <a:pt x="6" y="5"/>
                    </a:cubicBezTo>
                    <a:cubicBezTo>
                      <a:pt x="6" y="5"/>
                      <a:pt x="6" y="6"/>
                      <a:pt x="6" y="6"/>
                    </a:cubicBezTo>
                    <a:cubicBezTo>
                      <a:pt x="6" y="6"/>
                      <a:pt x="5" y="6"/>
                      <a:pt x="5" y="7"/>
                    </a:cubicBezTo>
                    <a:cubicBezTo>
                      <a:pt x="5" y="7"/>
                      <a:pt x="5" y="7"/>
                      <a:pt x="5" y="7"/>
                    </a:cubicBezTo>
                    <a:cubicBezTo>
                      <a:pt x="5" y="8"/>
                      <a:pt x="5" y="7"/>
                      <a:pt x="5" y="8"/>
                    </a:cubicBezTo>
                    <a:cubicBezTo>
                      <a:pt x="4" y="8"/>
                      <a:pt x="5" y="8"/>
                      <a:pt x="5" y="9"/>
                    </a:cubicBezTo>
                    <a:cubicBezTo>
                      <a:pt x="5" y="9"/>
                      <a:pt x="5" y="9"/>
                      <a:pt x="5" y="10"/>
                    </a:cubicBezTo>
                    <a:cubicBezTo>
                      <a:pt x="4" y="10"/>
                      <a:pt x="4" y="10"/>
                      <a:pt x="4" y="10"/>
                    </a:cubicBezTo>
                    <a:cubicBezTo>
                      <a:pt x="4" y="11"/>
                      <a:pt x="3" y="11"/>
                      <a:pt x="3" y="11"/>
                    </a:cubicBezTo>
                    <a:cubicBezTo>
                      <a:pt x="3" y="11"/>
                      <a:pt x="3" y="12"/>
                      <a:pt x="3" y="12"/>
                    </a:cubicBezTo>
                    <a:cubicBezTo>
                      <a:pt x="2" y="12"/>
                      <a:pt x="2" y="13"/>
                      <a:pt x="2" y="13"/>
                    </a:cubicBezTo>
                    <a:cubicBezTo>
                      <a:pt x="2" y="14"/>
                      <a:pt x="2" y="14"/>
                      <a:pt x="2" y="15"/>
                    </a:cubicBezTo>
                    <a:cubicBezTo>
                      <a:pt x="2" y="15"/>
                      <a:pt x="2" y="16"/>
                      <a:pt x="2" y="16"/>
                    </a:cubicBezTo>
                    <a:cubicBezTo>
                      <a:pt x="2" y="16"/>
                      <a:pt x="2" y="16"/>
                      <a:pt x="2" y="16"/>
                    </a:cubicBezTo>
                    <a:cubicBezTo>
                      <a:pt x="2" y="17"/>
                      <a:pt x="3" y="17"/>
                      <a:pt x="2" y="17"/>
                    </a:cubicBezTo>
                    <a:cubicBezTo>
                      <a:pt x="2" y="18"/>
                      <a:pt x="2" y="18"/>
                      <a:pt x="2" y="18"/>
                    </a:cubicBezTo>
                    <a:cubicBezTo>
                      <a:pt x="1" y="18"/>
                      <a:pt x="1" y="17"/>
                      <a:pt x="1" y="17"/>
                    </a:cubicBezTo>
                    <a:cubicBezTo>
                      <a:pt x="1" y="17"/>
                      <a:pt x="0" y="17"/>
                      <a:pt x="0" y="17"/>
                    </a:cubicBezTo>
                    <a:cubicBezTo>
                      <a:pt x="0" y="18"/>
                      <a:pt x="0" y="18"/>
                      <a:pt x="0" y="19"/>
                    </a:cubicBezTo>
                    <a:cubicBezTo>
                      <a:pt x="0" y="19"/>
                      <a:pt x="0" y="19"/>
                      <a:pt x="0" y="19"/>
                    </a:cubicBezTo>
                    <a:cubicBezTo>
                      <a:pt x="0" y="20"/>
                      <a:pt x="1" y="19"/>
                      <a:pt x="1" y="20"/>
                    </a:cubicBezTo>
                    <a:cubicBezTo>
                      <a:pt x="1" y="20"/>
                      <a:pt x="2" y="20"/>
                      <a:pt x="2" y="20"/>
                    </a:cubicBezTo>
                    <a:cubicBezTo>
                      <a:pt x="2" y="21"/>
                      <a:pt x="3" y="21"/>
                      <a:pt x="3" y="21"/>
                    </a:cubicBezTo>
                    <a:cubicBezTo>
                      <a:pt x="3" y="22"/>
                      <a:pt x="3" y="22"/>
                      <a:pt x="4" y="22"/>
                    </a:cubicBezTo>
                    <a:cubicBezTo>
                      <a:pt x="4" y="22"/>
                      <a:pt x="4" y="22"/>
                      <a:pt x="4" y="23"/>
                    </a:cubicBezTo>
                    <a:cubicBezTo>
                      <a:pt x="5" y="23"/>
                      <a:pt x="4" y="23"/>
                      <a:pt x="5" y="24"/>
                    </a:cubicBezTo>
                    <a:cubicBezTo>
                      <a:pt x="5" y="24"/>
                      <a:pt x="5" y="25"/>
                      <a:pt x="5" y="25"/>
                    </a:cubicBezTo>
                    <a:cubicBezTo>
                      <a:pt x="5" y="25"/>
                      <a:pt x="5" y="26"/>
                      <a:pt x="6" y="26"/>
                    </a:cubicBezTo>
                    <a:cubicBezTo>
                      <a:pt x="6" y="26"/>
                      <a:pt x="6" y="26"/>
                      <a:pt x="6" y="26"/>
                    </a:cubicBezTo>
                    <a:cubicBezTo>
                      <a:pt x="7" y="26"/>
                      <a:pt x="7" y="26"/>
                      <a:pt x="7" y="27"/>
                    </a:cubicBezTo>
                    <a:cubicBezTo>
                      <a:pt x="7" y="27"/>
                      <a:pt x="7" y="27"/>
                      <a:pt x="7" y="27"/>
                    </a:cubicBezTo>
                    <a:cubicBezTo>
                      <a:pt x="7" y="28"/>
                      <a:pt x="7" y="28"/>
                      <a:pt x="7" y="28"/>
                    </a:cubicBezTo>
                    <a:cubicBezTo>
                      <a:pt x="7" y="29"/>
                      <a:pt x="7" y="29"/>
                      <a:pt x="7" y="29"/>
                    </a:cubicBezTo>
                    <a:cubicBezTo>
                      <a:pt x="8" y="29"/>
                      <a:pt x="8" y="29"/>
                      <a:pt x="8" y="29"/>
                    </a:cubicBezTo>
                    <a:cubicBezTo>
                      <a:pt x="9" y="29"/>
                      <a:pt x="9" y="29"/>
                      <a:pt x="10" y="29"/>
                    </a:cubicBezTo>
                    <a:cubicBezTo>
                      <a:pt x="10" y="29"/>
                      <a:pt x="10" y="29"/>
                      <a:pt x="10" y="29"/>
                    </a:cubicBezTo>
                    <a:cubicBezTo>
                      <a:pt x="11" y="29"/>
                      <a:pt x="11" y="29"/>
                      <a:pt x="11" y="30"/>
                    </a:cubicBezTo>
                    <a:cubicBezTo>
                      <a:pt x="12" y="30"/>
                      <a:pt x="12" y="30"/>
                      <a:pt x="12" y="31"/>
                    </a:cubicBezTo>
                    <a:cubicBezTo>
                      <a:pt x="13" y="31"/>
                      <a:pt x="13" y="31"/>
                      <a:pt x="13" y="31"/>
                    </a:cubicBezTo>
                    <a:cubicBezTo>
                      <a:pt x="13" y="31"/>
                      <a:pt x="14" y="31"/>
                      <a:pt x="14" y="31"/>
                    </a:cubicBezTo>
                    <a:cubicBezTo>
                      <a:pt x="14" y="31"/>
                      <a:pt x="15" y="31"/>
                      <a:pt x="15" y="31"/>
                    </a:cubicBezTo>
                    <a:cubicBezTo>
                      <a:pt x="15" y="31"/>
                      <a:pt x="15" y="32"/>
                      <a:pt x="16" y="32"/>
                    </a:cubicBezTo>
                    <a:cubicBezTo>
                      <a:pt x="16" y="32"/>
                      <a:pt x="16" y="32"/>
                      <a:pt x="16" y="32"/>
                    </a:cubicBezTo>
                    <a:cubicBezTo>
                      <a:pt x="17" y="32"/>
                      <a:pt x="17" y="31"/>
                      <a:pt x="17" y="31"/>
                    </a:cubicBezTo>
                    <a:cubicBezTo>
                      <a:pt x="17" y="30"/>
                      <a:pt x="17" y="30"/>
                      <a:pt x="18" y="30"/>
                    </a:cubicBezTo>
                    <a:cubicBezTo>
                      <a:pt x="18" y="30"/>
                      <a:pt x="18" y="30"/>
                      <a:pt x="19" y="30"/>
                    </a:cubicBezTo>
                    <a:cubicBezTo>
                      <a:pt x="19" y="30"/>
                      <a:pt x="19" y="29"/>
                      <a:pt x="19" y="29"/>
                    </a:cubicBezTo>
                    <a:cubicBezTo>
                      <a:pt x="19" y="29"/>
                      <a:pt x="19" y="30"/>
                      <a:pt x="20" y="30"/>
                    </a:cubicBezTo>
                    <a:cubicBezTo>
                      <a:pt x="20" y="30"/>
                      <a:pt x="20" y="30"/>
                      <a:pt x="21" y="30"/>
                    </a:cubicBezTo>
                    <a:cubicBezTo>
                      <a:pt x="21" y="30"/>
                      <a:pt x="21" y="30"/>
                      <a:pt x="22" y="30"/>
                    </a:cubicBezTo>
                    <a:cubicBezTo>
                      <a:pt x="22" y="30"/>
                      <a:pt x="22" y="30"/>
                      <a:pt x="22" y="30"/>
                    </a:cubicBezTo>
                    <a:cubicBezTo>
                      <a:pt x="22" y="30"/>
                      <a:pt x="23" y="30"/>
                      <a:pt x="23" y="30"/>
                    </a:cubicBezTo>
                    <a:cubicBezTo>
                      <a:pt x="24" y="30"/>
                      <a:pt x="24" y="30"/>
                      <a:pt x="24" y="30"/>
                    </a:cubicBezTo>
                    <a:cubicBezTo>
                      <a:pt x="25" y="29"/>
                      <a:pt x="25" y="29"/>
                      <a:pt x="25" y="29"/>
                    </a:cubicBezTo>
                    <a:cubicBezTo>
                      <a:pt x="25" y="29"/>
                      <a:pt x="26" y="29"/>
                      <a:pt x="26" y="28"/>
                    </a:cubicBezTo>
                    <a:cubicBezTo>
                      <a:pt x="26" y="28"/>
                      <a:pt x="26" y="28"/>
                      <a:pt x="26" y="28"/>
                    </a:cubicBezTo>
                    <a:cubicBezTo>
                      <a:pt x="27" y="27"/>
                      <a:pt x="27" y="28"/>
                      <a:pt x="27" y="27"/>
                    </a:cubicBezTo>
                    <a:cubicBezTo>
                      <a:pt x="28" y="27"/>
                      <a:pt x="28" y="28"/>
                      <a:pt x="29" y="28"/>
                    </a:cubicBezTo>
                    <a:cubicBezTo>
                      <a:pt x="29" y="28"/>
                      <a:pt x="29" y="28"/>
                      <a:pt x="30" y="28"/>
                    </a:cubicBezTo>
                    <a:cubicBezTo>
                      <a:pt x="30" y="28"/>
                      <a:pt x="30" y="28"/>
                      <a:pt x="30" y="27"/>
                    </a:cubicBezTo>
                    <a:cubicBezTo>
                      <a:pt x="31" y="27"/>
                      <a:pt x="31" y="27"/>
                      <a:pt x="31" y="27"/>
                    </a:cubicBezTo>
                    <a:cubicBezTo>
                      <a:pt x="31" y="26"/>
                      <a:pt x="31" y="26"/>
                      <a:pt x="32" y="25"/>
                    </a:cubicBezTo>
                    <a:cubicBezTo>
                      <a:pt x="32" y="25"/>
                      <a:pt x="33" y="25"/>
                      <a:pt x="33" y="24"/>
                    </a:cubicBezTo>
                    <a:cubicBezTo>
                      <a:pt x="33" y="24"/>
                      <a:pt x="34" y="24"/>
                      <a:pt x="34" y="23"/>
                    </a:cubicBezTo>
                    <a:cubicBezTo>
                      <a:pt x="34" y="23"/>
                      <a:pt x="34" y="23"/>
                      <a:pt x="35" y="22"/>
                    </a:cubicBezTo>
                    <a:cubicBezTo>
                      <a:pt x="35" y="22"/>
                      <a:pt x="35" y="22"/>
                      <a:pt x="36" y="21"/>
                    </a:cubicBezTo>
                    <a:cubicBezTo>
                      <a:pt x="36" y="21"/>
                      <a:pt x="36" y="21"/>
                      <a:pt x="37" y="20"/>
                    </a:cubicBezTo>
                    <a:cubicBezTo>
                      <a:pt x="37" y="20"/>
                      <a:pt x="37" y="20"/>
                      <a:pt x="37" y="19"/>
                    </a:cubicBezTo>
                    <a:cubicBezTo>
                      <a:pt x="37" y="19"/>
                      <a:pt x="38" y="19"/>
                      <a:pt x="37" y="19"/>
                    </a:cubicBezTo>
                    <a:cubicBezTo>
                      <a:pt x="37" y="19"/>
                      <a:pt x="37" y="19"/>
                      <a:pt x="37" y="1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7" name="Freeform 116"/>
              <p:cNvSpPr>
                <a:spLocks/>
              </p:cNvSpPr>
              <p:nvPr/>
            </p:nvSpPr>
            <p:spPr bwMode="auto">
              <a:xfrm>
                <a:off x="3535364" y="1897064"/>
                <a:ext cx="31750" cy="11113"/>
              </a:xfrm>
              <a:custGeom>
                <a:avLst/>
                <a:gdLst>
                  <a:gd name="T0" fmla="*/ 1 w 3"/>
                  <a:gd name="T1" fmla="*/ 0 h 1"/>
                  <a:gd name="T2" fmla="*/ 1 w 3"/>
                  <a:gd name="T3" fmla="*/ 0 h 1"/>
                  <a:gd name="T4" fmla="*/ 1 w 3"/>
                  <a:gd name="T5" fmla="*/ 1 h 1"/>
                  <a:gd name="T6" fmla="*/ 2 w 3"/>
                  <a:gd name="T7" fmla="*/ 1 h 1"/>
                  <a:gd name="T8" fmla="*/ 3 w 3"/>
                  <a:gd name="T9" fmla="*/ 1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0"/>
                    </a:cubicBezTo>
                    <a:cubicBezTo>
                      <a:pt x="0" y="1"/>
                      <a:pt x="1" y="1"/>
                      <a:pt x="1" y="1"/>
                    </a:cubicBezTo>
                    <a:cubicBezTo>
                      <a:pt x="1" y="1"/>
                      <a:pt x="1" y="1"/>
                      <a:pt x="2" y="1"/>
                    </a:cubicBezTo>
                    <a:cubicBezTo>
                      <a:pt x="2" y="1"/>
                      <a:pt x="3" y="1"/>
                      <a:pt x="3" y="1"/>
                    </a:cubicBezTo>
                    <a:cubicBezTo>
                      <a:pt x="3" y="1"/>
                      <a:pt x="3" y="1"/>
                      <a:pt x="3"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8" name="Freeform 117"/>
              <p:cNvSpPr>
                <a:spLocks/>
              </p:cNvSpPr>
              <p:nvPr/>
            </p:nvSpPr>
            <p:spPr bwMode="auto">
              <a:xfrm>
                <a:off x="4475164" y="1011239"/>
                <a:ext cx="9525" cy="11113"/>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9" name="Freeform 118"/>
              <p:cNvSpPr>
                <a:spLocks/>
              </p:cNvSpPr>
              <p:nvPr/>
            </p:nvSpPr>
            <p:spPr bwMode="auto">
              <a:xfrm>
                <a:off x="4484689" y="1000126"/>
                <a:ext cx="33338" cy="11113"/>
              </a:xfrm>
              <a:custGeom>
                <a:avLst/>
                <a:gdLst>
                  <a:gd name="T0" fmla="*/ 2 w 3"/>
                  <a:gd name="T1" fmla="*/ 1 h 1"/>
                  <a:gd name="T2" fmla="*/ 1 w 3"/>
                  <a:gd name="T3" fmla="*/ 1 h 1"/>
                  <a:gd name="T4" fmla="*/ 0 w 3"/>
                  <a:gd name="T5" fmla="*/ 1 h 1"/>
                  <a:gd name="T6" fmla="*/ 1 w 3"/>
                  <a:gd name="T7" fmla="*/ 1 h 1"/>
                  <a:gd name="T8" fmla="*/ 2 w 3"/>
                  <a:gd name="T9" fmla="*/ 1 h 1"/>
                  <a:gd name="T10" fmla="*/ 3 w 3"/>
                  <a:gd name="T11" fmla="*/ 1 h 1"/>
                  <a:gd name="T12" fmla="*/ 2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cubicBezTo>
                      <a:pt x="1" y="1"/>
                      <a:pt x="1" y="1"/>
                      <a:pt x="1" y="1"/>
                    </a:cubicBezTo>
                    <a:cubicBezTo>
                      <a:pt x="1" y="1"/>
                      <a:pt x="1" y="1"/>
                      <a:pt x="0" y="1"/>
                    </a:cubicBezTo>
                    <a:cubicBezTo>
                      <a:pt x="1" y="1"/>
                      <a:pt x="1" y="1"/>
                      <a:pt x="1" y="1"/>
                    </a:cubicBezTo>
                    <a:cubicBezTo>
                      <a:pt x="2" y="1"/>
                      <a:pt x="2" y="1"/>
                      <a:pt x="2" y="1"/>
                    </a:cubicBezTo>
                    <a:cubicBezTo>
                      <a:pt x="2" y="1"/>
                      <a:pt x="2" y="1"/>
                      <a:pt x="3" y="1"/>
                    </a:cubicBezTo>
                    <a:cubicBezTo>
                      <a:pt x="3" y="1"/>
                      <a:pt x="3" y="1"/>
                      <a:pt x="2" y="0"/>
                    </a:cubicBezTo>
                    <a:cubicBezTo>
                      <a:pt x="2" y="0"/>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0" name="Freeform 119"/>
              <p:cNvSpPr>
                <a:spLocks/>
              </p:cNvSpPr>
              <p:nvPr/>
            </p:nvSpPr>
            <p:spPr bwMode="auto">
              <a:xfrm>
                <a:off x="4518027" y="989014"/>
                <a:ext cx="20638" cy="22225"/>
              </a:xfrm>
              <a:custGeom>
                <a:avLst/>
                <a:gdLst>
                  <a:gd name="T0" fmla="*/ 1 w 2"/>
                  <a:gd name="T1" fmla="*/ 2 h 2"/>
                  <a:gd name="T2" fmla="*/ 2 w 2"/>
                  <a:gd name="T3" fmla="*/ 1 h 2"/>
                  <a:gd name="T4" fmla="*/ 2 w 2"/>
                  <a:gd name="T5" fmla="*/ 1 h 2"/>
                  <a:gd name="T6" fmla="*/ 2 w 2"/>
                  <a:gd name="T7" fmla="*/ 0 h 2"/>
                  <a:gd name="T8" fmla="*/ 1 w 2"/>
                  <a:gd name="T9" fmla="*/ 0 h 2"/>
                  <a:gd name="T10" fmla="*/ 1 w 2"/>
                  <a:gd name="T11" fmla="*/ 1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1"/>
                      <a:pt x="2" y="1"/>
                    </a:cubicBezTo>
                    <a:cubicBezTo>
                      <a:pt x="2" y="1"/>
                      <a:pt x="2" y="1"/>
                      <a:pt x="2" y="0"/>
                    </a:cubicBezTo>
                    <a:cubicBezTo>
                      <a:pt x="2" y="0"/>
                      <a:pt x="1" y="0"/>
                      <a:pt x="1" y="0"/>
                    </a:cubicBezTo>
                    <a:cubicBezTo>
                      <a:pt x="1" y="0"/>
                      <a:pt x="1" y="0"/>
                      <a:pt x="1" y="1"/>
                    </a:cubicBezTo>
                    <a:cubicBezTo>
                      <a:pt x="0" y="1"/>
                      <a:pt x="0" y="1"/>
                      <a:pt x="0" y="1"/>
                    </a:cubicBezTo>
                    <a:cubicBezTo>
                      <a:pt x="0" y="1"/>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1" name="Freeform 120"/>
              <p:cNvSpPr>
                <a:spLocks/>
              </p:cNvSpPr>
              <p:nvPr/>
            </p:nvSpPr>
            <p:spPr bwMode="auto">
              <a:xfrm>
                <a:off x="4495802" y="989014"/>
                <a:ext cx="42863" cy="11113"/>
              </a:xfrm>
              <a:custGeom>
                <a:avLst/>
                <a:gdLst>
                  <a:gd name="T0" fmla="*/ 2 w 4"/>
                  <a:gd name="T1" fmla="*/ 0 h 1"/>
                  <a:gd name="T2" fmla="*/ 3 w 4"/>
                  <a:gd name="T3" fmla="*/ 0 h 1"/>
                  <a:gd name="T4" fmla="*/ 3 w 4"/>
                  <a:gd name="T5" fmla="*/ 0 h 1"/>
                  <a:gd name="T6" fmla="*/ 2 w 4"/>
                  <a:gd name="T7" fmla="*/ 0 h 1"/>
                  <a:gd name="T8" fmla="*/ 1 w 4"/>
                  <a:gd name="T9" fmla="*/ 0 h 1"/>
                  <a:gd name="T10" fmla="*/ 1 w 4"/>
                  <a:gd name="T11" fmla="*/ 1 h 1"/>
                  <a:gd name="T12" fmla="*/ 1 w 4"/>
                  <a:gd name="T13" fmla="*/ 1 h 1"/>
                  <a:gd name="T14" fmla="*/ 2 w 4"/>
                  <a:gd name="T15" fmla="*/ 1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3" y="0"/>
                      <a:pt x="4" y="0"/>
                      <a:pt x="3" y="0"/>
                    </a:cubicBezTo>
                    <a:cubicBezTo>
                      <a:pt x="3" y="0"/>
                      <a:pt x="3" y="0"/>
                      <a:pt x="3" y="0"/>
                    </a:cubicBezTo>
                    <a:cubicBezTo>
                      <a:pt x="2" y="0"/>
                      <a:pt x="2" y="0"/>
                      <a:pt x="2" y="0"/>
                    </a:cubicBezTo>
                    <a:cubicBezTo>
                      <a:pt x="2" y="0"/>
                      <a:pt x="1" y="0"/>
                      <a:pt x="1" y="0"/>
                    </a:cubicBezTo>
                    <a:cubicBezTo>
                      <a:pt x="1" y="1"/>
                      <a:pt x="0" y="1"/>
                      <a:pt x="1" y="1"/>
                    </a:cubicBezTo>
                    <a:cubicBezTo>
                      <a:pt x="1" y="1"/>
                      <a:pt x="1" y="1"/>
                      <a:pt x="1" y="1"/>
                    </a:cubicBezTo>
                    <a:cubicBezTo>
                      <a:pt x="2" y="1"/>
                      <a:pt x="2" y="1"/>
                      <a:pt x="2" y="1"/>
                    </a:cubicBezTo>
                    <a:cubicBezTo>
                      <a:pt x="2" y="1"/>
                      <a:pt x="2" y="1"/>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2" name="Freeform 121"/>
              <p:cNvSpPr>
                <a:spLocks/>
              </p:cNvSpPr>
              <p:nvPr/>
            </p:nvSpPr>
            <p:spPr bwMode="auto">
              <a:xfrm>
                <a:off x="4646614" y="935039"/>
                <a:ext cx="22225"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1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1"/>
                      <a:pt x="1" y="1"/>
                    </a:cubicBezTo>
                    <a:cubicBezTo>
                      <a:pt x="0" y="1"/>
                      <a:pt x="0" y="1"/>
                      <a:pt x="0" y="1"/>
                    </a:cubicBezTo>
                    <a:cubicBezTo>
                      <a:pt x="0" y="1"/>
                      <a:pt x="0" y="1"/>
                      <a:pt x="1" y="1"/>
                    </a:cubicBezTo>
                    <a:cubicBezTo>
                      <a:pt x="1" y="1"/>
                      <a:pt x="1" y="1"/>
                      <a:pt x="1" y="2"/>
                    </a:cubicBezTo>
                    <a:cubicBezTo>
                      <a:pt x="1" y="2"/>
                      <a:pt x="2" y="2"/>
                      <a:pt x="2" y="1"/>
                    </a:cubicBezTo>
                    <a:cubicBezTo>
                      <a:pt x="2" y="1"/>
                      <a:pt x="2" y="1"/>
                      <a:pt x="2" y="1"/>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3" name="Freeform 122"/>
              <p:cNvSpPr>
                <a:spLocks/>
              </p:cNvSpPr>
              <p:nvPr/>
            </p:nvSpPr>
            <p:spPr bwMode="auto">
              <a:xfrm>
                <a:off x="4032252" y="935039"/>
                <a:ext cx="20638" cy="11113"/>
              </a:xfrm>
              <a:custGeom>
                <a:avLst/>
                <a:gdLst>
                  <a:gd name="T0" fmla="*/ 1 w 2"/>
                  <a:gd name="T1" fmla="*/ 1 h 1"/>
                  <a:gd name="T2" fmla="*/ 1 w 2"/>
                  <a:gd name="T3" fmla="*/ 1 h 1"/>
                  <a:gd name="T4" fmla="*/ 2 w 2"/>
                  <a:gd name="T5" fmla="*/ 0 h 1"/>
                  <a:gd name="T6" fmla="*/ 1 w 2"/>
                  <a:gd name="T7" fmla="*/ 0 h 1"/>
                  <a:gd name="T8" fmla="*/ 1 w 2"/>
                  <a:gd name="T9" fmla="*/ 0 h 1"/>
                  <a:gd name="T10" fmla="*/ 0 w 2"/>
                  <a:gd name="T11" fmla="*/ 1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2" y="0"/>
                      <a:pt x="2" y="0"/>
                      <a:pt x="2" y="0"/>
                    </a:cubicBezTo>
                    <a:cubicBezTo>
                      <a:pt x="2" y="0"/>
                      <a:pt x="1" y="0"/>
                      <a:pt x="1" y="0"/>
                    </a:cubicBezTo>
                    <a:cubicBezTo>
                      <a:pt x="1" y="0"/>
                      <a:pt x="1" y="0"/>
                      <a:pt x="1" y="0"/>
                    </a:cubicBezTo>
                    <a:cubicBezTo>
                      <a:pt x="1" y="0"/>
                      <a:pt x="0" y="0"/>
                      <a:pt x="0" y="1"/>
                    </a:cubicBezTo>
                    <a:cubicBezTo>
                      <a:pt x="0" y="1"/>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4" name="Freeform 123"/>
              <p:cNvSpPr>
                <a:spLocks/>
              </p:cNvSpPr>
              <p:nvPr/>
            </p:nvSpPr>
            <p:spPr bwMode="auto">
              <a:xfrm>
                <a:off x="4313239" y="935039"/>
                <a:ext cx="517525" cy="357188"/>
              </a:xfrm>
              <a:custGeom>
                <a:avLst/>
                <a:gdLst>
                  <a:gd name="T0" fmla="*/ 1 w 48"/>
                  <a:gd name="T1" fmla="*/ 27 h 33"/>
                  <a:gd name="T2" fmla="*/ 1 w 48"/>
                  <a:gd name="T3" fmla="*/ 29 h 33"/>
                  <a:gd name="T4" fmla="*/ 2 w 48"/>
                  <a:gd name="T5" fmla="*/ 32 h 33"/>
                  <a:gd name="T6" fmla="*/ 6 w 48"/>
                  <a:gd name="T7" fmla="*/ 33 h 33"/>
                  <a:gd name="T8" fmla="*/ 10 w 48"/>
                  <a:gd name="T9" fmla="*/ 31 h 33"/>
                  <a:gd name="T10" fmla="*/ 11 w 48"/>
                  <a:gd name="T11" fmla="*/ 30 h 33"/>
                  <a:gd name="T12" fmla="*/ 13 w 48"/>
                  <a:gd name="T13" fmla="*/ 30 h 33"/>
                  <a:gd name="T14" fmla="*/ 15 w 48"/>
                  <a:gd name="T15" fmla="*/ 29 h 33"/>
                  <a:gd name="T16" fmla="*/ 16 w 48"/>
                  <a:gd name="T17" fmla="*/ 27 h 33"/>
                  <a:gd name="T18" fmla="*/ 16 w 48"/>
                  <a:gd name="T19" fmla="*/ 25 h 33"/>
                  <a:gd name="T20" fmla="*/ 15 w 48"/>
                  <a:gd name="T21" fmla="*/ 22 h 33"/>
                  <a:gd name="T22" fmla="*/ 15 w 48"/>
                  <a:gd name="T23" fmla="*/ 18 h 33"/>
                  <a:gd name="T24" fmla="*/ 17 w 48"/>
                  <a:gd name="T25" fmla="*/ 18 h 33"/>
                  <a:gd name="T26" fmla="*/ 17 w 48"/>
                  <a:gd name="T27" fmla="*/ 17 h 33"/>
                  <a:gd name="T28" fmla="*/ 18 w 48"/>
                  <a:gd name="T29" fmla="*/ 14 h 33"/>
                  <a:gd name="T30" fmla="*/ 19 w 48"/>
                  <a:gd name="T31" fmla="*/ 12 h 33"/>
                  <a:gd name="T32" fmla="*/ 21 w 48"/>
                  <a:gd name="T33" fmla="*/ 10 h 33"/>
                  <a:gd name="T34" fmla="*/ 22 w 48"/>
                  <a:gd name="T35" fmla="*/ 8 h 33"/>
                  <a:gd name="T36" fmla="*/ 24 w 48"/>
                  <a:gd name="T37" fmla="*/ 6 h 33"/>
                  <a:gd name="T38" fmla="*/ 27 w 48"/>
                  <a:gd name="T39" fmla="*/ 7 h 33"/>
                  <a:gd name="T40" fmla="*/ 28 w 48"/>
                  <a:gd name="T41" fmla="*/ 5 h 33"/>
                  <a:gd name="T42" fmla="*/ 30 w 48"/>
                  <a:gd name="T43" fmla="*/ 5 h 33"/>
                  <a:gd name="T44" fmla="*/ 34 w 48"/>
                  <a:gd name="T45" fmla="*/ 6 h 33"/>
                  <a:gd name="T46" fmla="*/ 37 w 48"/>
                  <a:gd name="T47" fmla="*/ 6 h 33"/>
                  <a:gd name="T48" fmla="*/ 38 w 48"/>
                  <a:gd name="T49" fmla="*/ 4 h 33"/>
                  <a:gd name="T50" fmla="*/ 41 w 48"/>
                  <a:gd name="T51" fmla="*/ 3 h 33"/>
                  <a:gd name="T52" fmla="*/ 44 w 48"/>
                  <a:gd name="T53" fmla="*/ 4 h 33"/>
                  <a:gd name="T54" fmla="*/ 44 w 48"/>
                  <a:gd name="T55" fmla="*/ 6 h 33"/>
                  <a:gd name="T56" fmla="*/ 46 w 48"/>
                  <a:gd name="T57" fmla="*/ 4 h 33"/>
                  <a:gd name="T58" fmla="*/ 48 w 48"/>
                  <a:gd name="T59" fmla="*/ 4 h 33"/>
                  <a:gd name="T60" fmla="*/ 45 w 48"/>
                  <a:gd name="T61" fmla="*/ 3 h 33"/>
                  <a:gd name="T62" fmla="*/ 46 w 48"/>
                  <a:gd name="T63" fmla="*/ 2 h 33"/>
                  <a:gd name="T64" fmla="*/ 45 w 48"/>
                  <a:gd name="T65" fmla="*/ 1 h 33"/>
                  <a:gd name="T66" fmla="*/ 42 w 48"/>
                  <a:gd name="T67" fmla="*/ 1 h 33"/>
                  <a:gd name="T68" fmla="*/ 40 w 48"/>
                  <a:gd name="T69" fmla="*/ 0 h 33"/>
                  <a:gd name="T70" fmla="*/ 39 w 48"/>
                  <a:gd name="T71" fmla="*/ 1 h 33"/>
                  <a:gd name="T72" fmla="*/ 37 w 48"/>
                  <a:gd name="T73" fmla="*/ 2 h 33"/>
                  <a:gd name="T74" fmla="*/ 37 w 48"/>
                  <a:gd name="T75" fmla="*/ 1 h 33"/>
                  <a:gd name="T76" fmla="*/ 34 w 48"/>
                  <a:gd name="T77" fmla="*/ 1 h 33"/>
                  <a:gd name="T78" fmla="*/ 33 w 48"/>
                  <a:gd name="T79" fmla="*/ 2 h 33"/>
                  <a:gd name="T80" fmla="*/ 30 w 48"/>
                  <a:gd name="T81" fmla="*/ 2 h 33"/>
                  <a:gd name="T82" fmla="*/ 28 w 48"/>
                  <a:gd name="T83" fmla="*/ 3 h 33"/>
                  <a:gd name="T84" fmla="*/ 26 w 48"/>
                  <a:gd name="T85" fmla="*/ 3 h 33"/>
                  <a:gd name="T86" fmla="*/ 24 w 48"/>
                  <a:gd name="T87" fmla="*/ 4 h 33"/>
                  <a:gd name="T88" fmla="*/ 21 w 48"/>
                  <a:gd name="T89" fmla="*/ 5 h 33"/>
                  <a:gd name="T90" fmla="*/ 20 w 48"/>
                  <a:gd name="T91" fmla="*/ 7 h 33"/>
                  <a:gd name="T92" fmla="*/ 18 w 48"/>
                  <a:gd name="T93" fmla="*/ 8 h 33"/>
                  <a:gd name="T94" fmla="*/ 16 w 48"/>
                  <a:gd name="T95" fmla="*/ 10 h 33"/>
                  <a:gd name="T96" fmla="*/ 15 w 48"/>
                  <a:gd name="T97" fmla="*/ 12 h 33"/>
                  <a:gd name="T98" fmla="*/ 13 w 48"/>
                  <a:gd name="T99" fmla="*/ 15 h 33"/>
                  <a:gd name="T100" fmla="*/ 11 w 48"/>
                  <a:gd name="T101" fmla="*/ 16 h 33"/>
                  <a:gd name="T102" fmla="*/ 10 w 48"/>
                  <a:gd name="T103" fmla="*/ 17 h 33"/>
                  <a:gd name="T104" fmla="*/ 9 w 48"/>
                  <a:gd name="T105" fmla="*/ 18 h 33"/>
                  <a:gd name="T106" fmla="*/ 7 w 48"/>
                  <a:gd name="T107" fmla="*/ 20 h 33"/>
                  <a:gd name="T108" fmla="*/ 4 w 48"/>
                  <a:gd name="T109" fmla="*/ 20 h 33"/>
                  <a:gd name="T110" fmla="*/ 2 w 48"/>
                  <a:gd name="T111" fmla="*/ 22 h 33"/>
                  <a:gd name="T112" fmla="*/ 0 w 48"/>
                  <a:gd name="T113" fmla="*/ 23 h 33"/>
                  <a:gd name="T114" fmla="*/ 0 w 48"/>
                  <a:gd name="T115"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33">
                    <a:moveTo>
                      <a:pt x="0" y="26"/>
                    </a:moveTo>
                    <a:cubicBezTo>
                      <a:pt x="1" y="26"/>
                      <a:pt x="1" y="26"/>
                      <a:pt x="1" y="26"/>
                    </a:cubicBezTo>
                    <a:cubicBezTo>
                      <a:pt x="1" y="27"/>
                      <a:pt x="2" y="27"/>
                      <a:pt x="1" y="27"/>
                    </a:cubicBezTo>
                    <a:cubicBezTo>
                      <a:pt x="1" y="28"/>
                      <a:pt x="1" y="28"/>
                      <a:pt x="1" y="28"/>
                    </a:cubicBezTo>
                    <a:cubicBezTo>
                      <a:pt x="1" y="28"/>
                      <a:pt x="1" y="28"/>
                      <a:pt x="0" y="29"/>
                    </a:cubicBezTo>
                    <a:cubicBezTo>
                      <a:pt x="0" y="29"/>
                      <a:pt x="1" y="29"/>
                      <a:pt x="1" y="29"/>
                    </a:cubicBezTo>
                    <a:cubicBezTo>
                      <a:pt x="2" y="30"/>
                      <a:pt x="1" y="30"/>
                      <a:pt x="1" y="31"/>
                    </a:cubicBezTo>
                    <a:cubicBezTo>
                      <a:pt x="1" y="31"/>
                      <a:pt x="1" y="32"/>
                      <a:pt x="1" y="32"/>
                    </a:cubicBezTo>
                    <a:cubicBezTo>
                      <a:pt x="2" y="32"/>
                      <a:pt x="2" y="32"/>
                      <a:pt x="2" y="32"/>
                    </a:cubicBezTo>
                    <a:cubicBezTo>
                      <a:pt x="3" y="32"/>
                      <a:pt x="3" y="32"/>
                      <a:pt x="3" y="33"/>
                    </a:cubicBezTo>
                    <a:cubicBezTo>
                      <a:pt x="4" y="33"/>
                      <a:pt x="4" y="33"/>
                      <a:pt x="4" y="33"/>
                    </a:cubicBezTo>
                    <a:cubicBezTo>
                      <a:pt x="5" y="33"/>
                      <a:pt x="5" y="33"/>
                      <a:pt x="6" y="33"/>
                    </a:cubicBezTo>
                    <a:cubicBezTo>
                      <a:pt x="7" y="33"/>
                      <a:pt x="7" y="32"/>
                      <a:pt x="8" y="32"/>
                    </a:cubicBezTo>
                    <a:cubicBezTo>
                      <a:pt x="8" y="32"/>
                      <a:pt x="9" y="32"/>
                      <a:pt x="9" y="32"/>
                    </a:cubicBezTo>
                    <a:cubicBezTo>
                      <a:pt x="9" y="31"/>
                      <a:pt x="9" y="31"/>
                      <a:pt x="10" y="31"/>
                    </a:cubicBezTo>
                    <a:cubicBezTo>
                      <a:pt x="10" y="31"/>
                      <a:pt x="10" y="31"/>
                      <a:pt x="10" y="31"/>
                    </a:cubicBezTo>
                    <a:cubicBezTo>
                      <a:pt x="10" y="30"/>
                      <a:pt x="11" y="31"/>
                      <a:pt x="11" y="30"/>
                    </a:cubicBezTo>
                    <a:cubicBezTo>
                      <a:pt x="11" y="30"/>
                      <a:pt x="11" y="30"/>
                      <a:pt x="11" y="30"/>
                    </a:cubicBezTo>
                    <a:cubicBezTo>
                      <a:pt x="12" y="29"/>
                      <a:pt x="11" y="29"/>
                      <a:pt x="12" y="29"/>
                    </a:cubicBezTo>
                    <a:cubicBezTo>
                      <a:pt x="12" y="29"/>
                      <a:pt x="12" y="29"/>
                      <a:pt x="13" y="30"/>
                    </a:cubicBezTo>
                    <a:cubicBezTo>
                      <a:pt x="13" y="30"/>
                      <a:pt x="13" y="30"/>
                      <a:pt x="13" y="30"/>
                    </a:cubicBezTo>
                    <a:cubicBezTo>
                      <a:pt x="13" y="30"/>
                      <a:pt x="13" y="30"/>
                      <a:pt x="13" y="30"/>
                    </a:cubicBezTo>
                    <a:cubicBezTo>
                      <a:pt x="14" y="30"/>
                      <a:pt x="14" y="30"/>
                      <a:pt x="15" y="30"/>
                    </a:cubicBezTo>
                    <a:cubicBezTo>
                      <a:pt x="15" y="30"/>
                      <a:pt x="15" y="30"/>
                      <a:pt x="15" y="29"/>
                    </a:cubicBezTo>
                    <a:cubicBezTo>
                      <a:pt x="15" y="29"/>
                      <a:pt x="14" y="29"/>
                      <a:pt x="14" y="29"/>
                    </a:cubicBezTo>
                    <a:cubicBezTo>
                      <a:pt x="14" y="28"/>
                      <a:pt x="15" y="28"/>
                      <a:pt x="15" y="28"/>
                    </a:cubicBezTo>
                    <a:cubicBezTo>
                      <a:pt x="15" y="28"/>
                      <a:pt x="15" y="28"/>
                      <a:pt x="16" y="27"/>
                    </a:cubicBezTo>
                    <a:cubicBezTo>
                      <a:pt x="16" y="27"/>
                      <a:pt x="16" y="27"/>
                      <a:pt x="16" y="26"/>
                    </a:cubicBezTo>
                    <a:cubicBezTo>
                      <a:pt x="16" y="26"/>
                      <a:pt x="15" y="26"/>
                      <a:pt x="15" y="25"/>
                    </a:cubicBezTo>
                    <a:cubicBezTo>
                      <a:pt x="15" y="25"/>
                      <a:pt x="16" y="25"/>
                      <a:pt x="16" y="25"/>
                    </a:cubicBezTo>
                    <a:cubicBezTo>
                      <a:pt x="16" y="25"/>
                      <a:pt x="16" y="24"/>
                      <a:pt x="16" y="24"/>
                    </a:cubicBezTo>
                    <a:cubicBezTo>
                      <a:pt x="16" y="24"/>
                      <a:pt x="15" y="24"/>
                      <a:pt x="15" y="23"/>
                    </a:cubicBezTo>
                    <a:cubicBezTo>
                      <a:pt x="15" y="23"/>
                      <a:pt x="15" y="23"/>
                      <a:pt x="15" y="22"/>
                    </a:cubicBezTo>
                    <a:cubicBezTo>
                      <a:pt x="15" y="22"/>
                      <a:pt x="15" y="22"/>
                      <a:pt x="14" y="21"/>
                    </a:cubicBezTo>
                    <a:cubicBezTo>
                      <a:pt x="14" y="21"/>
                      <a:pt x="14" y="20"/>
                      <a:pt x="14" y="20"/>
                    </a:cubicBezTo>
                    <a:cubicBezTo>
                      <a:pt x="14" y="19"/>
                      <a:pt x="14" y="19"/>
                      <a:pt x="15" y="18"/>
                    </a:cubicBezTo>
                    <a:cubicBezTo>
                      <a:pt x="15" y="18"/>
                      <a:pt x="15" y="18"/>
                      <a:pt x="15" y="18"/>
                    </a:cubicBezTo>
                    <a:cubicBezTo>
                      <a:pt x="16" y="18"/>
                      <a:pt x="16" y="17"/>
                      <a:pt x="16" y="18"/>
                    </a:cubicBezTo>
                    <a:cubicBezTo>
                      <a:pt x="17" y="18"/>
                      <a:pt x="17" y="18"/>
                      <a:pt x="17" y="18"/>
                    </a:cubicBezTo>
                    <a:cubicBezTo>
                      <a:pt x="17" y="18"/>
                      <a:pt x="18" y="18"/>
                      <a:pt x="18" y="18"/>
                    </a:cubicBezTo>
                    <a:cubicBezTo>
                      <a:pt x="18" y="18"/>
                      <a:pt x="18" y="17"/>
                      <a:pt x="18" y="17"/>
                    </a:cubicBezTo>
                    <a:cubicBezTo>
                      <a:pt x="18" y="17"/>
                      <a:pt x="18" y="17"/>
                      <a:pt x="17" y="17"/>
                    </a:cubicBezTo>
                    <a:cubicBezTo>
                      <a:pt x="17" y="16"/>
                      <a:pt x="17" y="16"/>
                      <a:pt x="17" y="16"/>
                    </a:cubicBezTo>
                    <a:cubicBezTo>
                      <a:pt x="17" y="16"/>
                      <a:pt x="18" y="16"/>
                      <a:pt x="18" y="15"/>
                    </a:cubicBezTo>
                    <a:cubicBezTo>
                      <a:pt x="18" y="15"/>
                      <a:pt x="18" y="15"/>
                      <a:pt x="18" y="14"/>
                    </a:cubicBezTo>
                    <a:cubicBezTo>
                      <a:pt x="19" y="14"/>
                      <a:pt x="18" y="14"/>
                      <a:pt x="18" y="14"/>
                    </a:cubicBezTo>
                    <a:cubicBezTo>
                      <a:pt x="18" y="13"/>
                      <a:pt x="18" y="13"/>
                      <a:pt x="18" y="12"/>
                    </a:cubicBezTo>
                    <a:cubicBezTo>
                      <a:pt x="18" y="12"/>
                      <a:pt x="19" y="12"/>
                      <a:pt x="19" y="12"/>
                    </a:cubicBezTo>
                    <a:cubicBezTo>
                      <a:pt x="19" y="12"/>
                      <a:pt x="19" y="12"/>
                      <a:pt x="20" y="12"/>
                    </a:cubicBezTo>
                    <a:cubicBezTo>
                      <a:pt x="20" y="11"/>
                      <a:pt x="20" y="11"/>
                      <a:pt x="21" y="11"/>
                    </a:cubicBezTo>
                    <a:cubicBezTo>
                      <a:pt x="21" y="11"/>
                      <a:pt x="21" y="11"/>
                      <a:pt x="21" y="10"/>
                    </a:cubicBezTo>
                    <a:cubicBezTo>
                      <a:pt x="21" y="10"/>
                      <a:pt x="21" y="9"/>
                      <a:pt x="21" y="9"/>
                    </a:cubicBezTo>
                    <a:cubicBezTo>
                      <a:pt x="21" y="9"/>
                      <a:pt x="21" y="9"/>
                      <a:pt x="22" y="8"/>
                    </a:cubicBezTo>
                    <a:cubicBezTo>
                      <a:pt x="22" y="8"/>
                      <a:pt x="22" y="8"/>
                      <a:pt x="22" y="8"/>
                    </a:cubicBezTo>
                    <a:cubicBezTo>
                      <a:pt x="22" y="8"/>
                      <a:pt x="23" y="8"/>
                      <a:pt x="23" y="8"/>
                    </a:cubicBezTo>
                    <a:cubicBezTo>
                      <a:pt x="23" y="8"/>
                      <a:pt x="24" y="7"/>
                      <a:pt x="24" y="7"/>
                    </a:cubicBezTo>
                    <a:cubicBezTo>
                      <a:pt x="24" y="7"/>
                      <a:pt x="24" y="7"/>
                      <a:pt x="24" y="6"/>
                    </a:cubicBezTo>
                    <a:cubicBezTo>
                      <a:pt x="25" y="6"/>
                      <a:pt x="25" y="7"/>
                      <a:pt x="25" y="7"/>
                    </a:cubicBezTo>
                    <a:cubicBezTo>
                      <a:pt x="26" y="7"/>
                      <a:pt x="26" y="7"/>
                      <a:pt x="26" y="7"/>
                    </a:cubicBezTo>
                    <a:cubicBezTo>
                      <a:pt x="26" y="7"/>
                      <a:pt x="27" y="7"/>
                      <a:pt x="27" y="7"/>
                    </a:cubicBezTo>
                    <a:cubicBezTo>
                      <a:pt x="27" y="7"/>
                      <a:pt x="28" y="7"/>
                      <a:pt x="28" y="7"/>
                    </a:cubicBezTo>
                    <a:cubicBezTo>
                      <a:pt x="28" y="6"/>
                      <a:pt x="28" y="6"/>
                      <a:pt x="28" y="6"/>
                    </a:cubicBezTo>
                    <a:cubicBezTo>
                      <a:pt x="28" y="6"/>
                      <a:pt x="28" y="5"/>
                      <a:pt x="28" y="5"/>
                    </a:cubicBezTo>
                    <a:cubicBezTo>
                      <a:pt x="29" y="5"/>
                      <a:pt x="29" y="5"/>
                      <a:pt x="29" y="5"/>
                    </a:cubicBezTo>
                    <a:cubicBezTo>
                      <a:pt x="29" y="5"/>
                      <a:pt x="29" y="5"/>
                      <a:pt x="30" y="5"/>
                    </a:cubicBezTo>
                    <a:cubicBezTo>
                      <a:pt x="30" y="5"/>
                      <a:pt x="30" y="5"/>
                      <a:pt x="30" y="5"/>
                    </a:cubicBezTo>
                    <a:cubicBezTo>
                      <a:pt x="31" y="5"/>
                      <a:pt x="31" y="5"/>
                      <a:pt x="32" y="6"/>
                    </a:cubicBezTo>
                    <a:cubicBezTo>
                      <a:pt x="32" y="6"/>
                      <a:pt x="32" y="6"/>
                      <a:pt x="32" y="6"/>
                    </a:cubicBezTo>
                    <a:cubicBezTo>
                      <a:pt x="33" y="6"/>
                      <a:pt x="33" y="6"/>
                      <a:pt x="34" y="6"/>
                    </a:cubicBezTo>
                    <a:cubicBezTo>
                      <a:pt x="34" y="6"/>
                      <a:pt x="34" y="6"/>
                      <a:pt x="35" y="6"/>
                    </a:cubicBezTo>
                    <a:cubicBezTo>
                      <a:pt x="35" y="6"/>
                      <a:pt x="35" y="6"/>
                      <a:pt x="36" y="6"/>
                    </a:cubicBezTo>
                    <a:cubicBezTo>
                      <a:pt x="36" y="6"/>
                      <a:pt x="36" y="7"/>
                      <a:pt x="37" y="6"/>
                    </a:cubicBezTo>
                    <a:cubicBezTo>
                      <a:pt x="37" y="6"/>
                      <a:pt x="37" y="6"/>
                      <a:pt x="37" y="6"/>
                    </a:cubicBezTo>
                    <a:cubicBezTo>
                      <a:pt x="38" y="6"/>
                      <a:pt x="38" y="5"/>
                      <a:pt x="38" y="5"/>
                    </a:cubicBezTo>
                    <a:cubicBezTo>
                      <a:pt x="38" y="5"/>
                      <a:pt x="37" y="4"/>
                      <a:pt x="38" y="4"/>
                    </a:cubicBezTo>
                    <a:cubicBezTo>
                      <a:pt x="38" y="3"/>
                      <a:pt x="39" y="3"/>
                      <a:pt x="39" y="3"/>
                    </a:cubicBezTo>
                    <a:cubicBezTo>
                      <a:pt x="39" y="3"/>
                      <a:pt x="39" y="3"/>
                      <a:pt x="40" y="3"/>
                    </a:cubicBezTo>
                    <a:cubicBezTo>
                      <a:pt x="40" y="3"/>
                      <a:pt x="40" y="3"/>
                      <a:pt x="41" y="3"/>
                    </a:cubicBezTo>
                    <a:cubicBezTo>
                      <a:pt x="41" y="3"/>
                      <a:pt x="41" y="3"/>
                      <a:pt x="42" y="3"/>
                    </a:cubicBezTo>
                    <a:cubicBezTo>
                      <a:pt x="42" y="3"/>
                      <a:pt x="42" y="4"/>
                      <a:pt x="42" y="4"/>
                    </a:cubicBezTo>
                    <a:cubicBezTo>
                      <a:pt x="43" y="4"/>
                      <a:pt x="43" y="3"/>
                      <a:pt x="44" y="4"/>
                    </a:cubicBezTo>
                    <a:cubicBezTo>
                      <a:pt x="44" y="4"/>
                      <a:pt x="43" y="4"/>
                      <a:pt x="43" y="5"/>
                    </a:cubicBezTo>
                    <a:cubicBezTo>
                      <a:pt x="43" y="5"/>
                      <a:pt x="43" y="5"/>
                      <a:pt x="44" y="6"/>
                    </a:cubicBezTo>
                    <a:cubicBezTo>
                      <a:pt x="44" y="6"/>
                      <a:pt x="44" y="6"/>
                      <a:pt x="44" y="6"/>
                    </a:cubicBezTo>
                    <a:cubicBezTo>
                      <a:pt x="44" y="6"/>
                      <a:pt x="44" y="6"/>
                      <a:pt x="44" y="5"/>
                    </a:cubicBezTo>
                    <a:cubicBezTo>
                      <a:pt x="45" y="5"/>
                      <a:pt x="45" y="5"/>
                      <a:pt x="45" y="5"/>
                    </a:cubicBezTo>
                    <a:cubicBezTo>
                      <a:pt x="45" y="4"/>
                      <a:pt x="45" y="4"/>
                      <a:pt x="46" y="4"/>
                    </a:cubicBezTo>
                    <a:cubicBezTo>
                      <a:pt x="46" y="4"/>
                      <a:pt x="47" y="4"/>
                      <a:pt x="47" y="4"/>
                    </a:cubicBezTo>
                    <a:cubicBezTo>
                      <a:pt x="47" y="4"/>
                      <a:pt x="47" y="4"/>
                      <a:pt x="48" y="4"/>
                    </a:cubicBezTo>
                    <a:cubicBezTo>
                      <a:pt x="48" y="4"/>
                      <a:pt x="48" y="4"/>
                      <a:pt x="48" y="4"/>
                    </a:cubicBezTo>
                    <a:cubicBezTo>
                      <a:pt x="47" y="4"/>
                      <a:pt x="47" y="4"/>
                      <a:pt x="47" y="4"/>
                    </a:cubicBezTo>
                    <a:cubicBezTo>
                      <a:pt x="47" y="4"/>
                      <a:pt x="46" y="3"/>
                      <a:pt x="46" y="3"/>
                    </a:cubicBezTo>
                    <a:cubicBezTo>
                      <a:pt x="45" y="3"/>
                      <a:pt x="45" y="3"/>
                      <a:pt x="45" y="3"/>
                    </a:cubicBezTo>
                    <a:cubicBezTo>
                      <a:pt x="44" y="3"/>
                      <a:pt x="44" y="3"/>
                      <a:pt x="44" y="2"/>
                    </a:cubicBezTo>
                    <a:cubicBezTo>
                      <a:pt x="44" y="2"/>
                      <a:pt x="45" y="2"/>
                      <a:pt x="45" y="2"/>
                    </a:cubicBezTo>
                    <a:cubicBezTo>
                      <a:pt x="46" y="2"/>
                      <a:pt x="46" y="2"/>
                      <a:pt x="46" y="2"/>
                    </a:cubicBezTo>
                    <a:cubicBezTo>
                      <a:pt x="46" y="2"/>
                      <a:pt x="47" y="2"/>
                      <a:pt x="47" y="2"/>
                    </a:cubicBezTo>
                    <a:cubicBezTo>
                      <a:pt x="47" y="1"/>
                      <a:pt x="46" y="2"/>
                      <a:pt x="46" y="1"/>
                    </a:cubicBezTo>
                    <a:cubicBezTo>
                      <a:pt x="45" y="1"/>
                      <a:pt x="45" y="1"/>
                      <a:pt x="45" y="1"/>
                    </a:cubicBezTo>
                    <a:cubicBezTo>
                      <a:pt x="44" y="1"/>
                      <a:pt x="44" y="1"/>
                      <a:pt x="43" y="1"/>
                    </a:cubicBezTo>
                    <a:cubicBezTo>
                      <a:pt x="43" y="1"/>
                      <a:pt x="43" y="1"/>
                      <a:pt x="43" y="1"/>
                    </a:cubicBezTo>
                    <a:cubicBezTo>
                      <a:pt x="42" y="1"/>
                      <a:pt x="42" y="1"/>
                      <a:pt x="42" y="1"/>
                    </a:cubicBezTo>
                    <a:cubicBezTo>
                      <a:pt x="42" y="1"/>
                      <a:pt x="42" y="1"/>
                      <a:pt x="42" y="0"/>
                    </a:cubicBezTo>
                    <a:cubicBezTo>
                      <a:pt x="41" y="0"/>
                      <a:pt x="41" y="0"/>
                      <a:pt x="41" y="0"/>
                    </a:cubicBezTo>
                    <a:cubicBezTo>
                      <a:pt x="41" y="0"/>
                      <a:pt x="40" y="0"/>
                      <a:pt x="40" y="0"/>
                    </a:cubicBezTo>
                    <a:cubicBezTo>
                      <a:pt x="40" y="1"/>
                      <a:pt x="40" y="1"/>
                      <a:pt x="40" y="1"/>
                    </a:cubicBezTo>
                    <a:cubicBezTo>
                      <a:pt x="39" y="1"/>
                      <a:pt x="39" y="2"/>
                      <a:pt x="39" y="2"/>
                    </a:cubicBezTo>
                    <a:cubicBezTo>
                      <a:pt x="39" y="1"/>
                      <a:pt x="39" y="1"/>
                      <a:pt x="39" y="1"/>
                    </a:cubicBezTo>
                    <a:cubicBezTo>
                      <a:pt x="39" y="0"/>
                      <a:pt x="39" y="0"/>
                      <a:pt x="38" y="0"/>
                    </a:cubicBezTo>
                    <a:cubicBezTo>
                      <a:pt x="38" y="0"/>
                      <a:pt x="38" y="1"/>
                      <a:pt x="38" y="1"/>
                    </a:cubicBezTo>
                    <a:cubicBezTo>
                      <a:pt x="37" y="1"/>
                      <a:pt x="38" y="2"/>
                      <a:pt x="37" y="2"/>
                    </a:cubicBezTo>
                    <a:cubicBezTo>
                      <a:pt x="37" y="2"/>
                      <a:pt x="36" y="3"/>
                      <a:pt x="36" y="2"/>
                    </a:cubicBezTo>
                    <a:cubicBezTo>
                      <a:pt x="36" y="2"/>
                      <a:pt x="36" y="2"/>
                      <a:pt x="36" y="1"/>
                    </a:cubicBezTo>
                    <a:cubicBezTo>
                      <a:pt x="37" y="1"/>
                      <a:pt x="37" y="1"/>
                      <a:pt x="37" y="1"/>
                    </a:cubicBezTo>
                    <a:cubicBezTo>
                      <a:pt x="37" y="1"/>
                      <a:pt x="37" y="1"/>
                      <a:pt x="37" y="1"/>
                    </a:cubicBezTo>
                    <a:cubicBezTo>
                      <a:pt x="36" y="0"/>
                      <a:pt x="36" y="0"/>
                      <a:pt x="36" y="0"/>
                    </a:cubicBezTo>
                    <a:cubicBezTo>
                      <a:pt x="35" y="0"/>
                      <a:pt x="35" y="0"/>
                      <a:pt x="34" y="1"/>
                    </a:cubicBezTo>
                    <a:cubicBezTo>
                      <a:pt x="34" y="1"/>
                      <a:pt x="34" y="1"/>
                      <a:pt x="34" y="1"/>
                    </a:cubicBezTo>
                    <a:cubicBezTo>
                      <a:pt x="34" y="1"/>
                      <a:pt x="34" y="2"/>
                      <a:pt x="34" y="2"/>
                    </a:cubicBezTo>
                    <a:cubicBezTo>
                      <a:pt x="33" y="2"/>
                      <a:pt x="33" y="2"/>
                      <a:pt x="33" y="2"/>
                    </a:cubicBezTo>
                    <a:cubicBezTo>
                      <a:pt x="32" y="2"/>
                      <a:pt x="32" y="2"/>
                      <a:pt x="32" y="2"/>
                    </a:cubicBezTo>
                    <a:cubicBezTo>
                      <a:pt x="31" y="2"/>
                      <a:pt x="31" y="2"/>
                      <a:pt x="31" y="2"/>
                    </a:cubicBezTo>
                    <a:cubicBezTo>
                      <a:pt x="30" y="2"/>
                      <a:pt x="30" y="1"/>
                      <a:pt x="30" y="2"/>
                    </a:cubicBezTo>
                    <a:cubicBezTo>
                      <a:pt x="29" y="2"/>
                      <a:pt x="30" y="2"/>
                      <a:pt x="29" y="2"/>
                    </a:cubicBezTo>
                    <a:cubicBezTo>
                      <a:pt x="29" y="3"/>
                      <a:pt x="29" y="2"/>
                      <a:pt x="28" y="3"/>
                    </a:cubicBezTo>
                    <a:cubicBezTo>
                      <a:pt x="28" y="3"/>
                      <a:pt x="28" y="3"/>
                      <a:pt x="28" y="3"/>
                    </a:cubicBezTo>
                    <a:cubicBezTo>
                      <a:pt x="28" y="3"/>
                      <a:pt x="28" y="3"/>
                      <a:pt x="28" y="3"/>
                    </a:cubicBezTo>
                    <a:cubicBezTo>
                      <a:pt x="28" y="3"/>
                      <a:pt x="27" y="3"/>
                      <a:pt x="27" y="3"/>
                    </a:cubicBezTo>
                    <a:cubicBezTo>
                      <a:pt x="27" y="3"/>
                      <a:pt x="26" y="3"/>
                      <a:pt x="26" y="3"/>
                    </a:cubicBezTo>
                    <a:cubicBezTo>
                      <a:pt x="26" y="3"/>
                      <a:pt x="25" y="3"/>
                      <a:pt x="25" y="3"/>
                    </a:cubicBezTo>
                    <a:cubicBezTo>
                      <a:pt x="25" y="3"/>
                      <a:pt x="25" y="4"/>
                      <a:pt x="25" y="4"/>
                    </a:cubicBezTo>
                    <a:cubicBezTo>
                      <a:pt x="24" y="4"/>
                      <a:pt x="24" y="4"/>
                      <a:pt x="24" y="4"/>
                    </a:cubicBezTo>
                    <a:cubicBezTo>
                      <a:pt x="24" y="4"/>
                      <a:pt x="23" y="4"/>
                      <a:pt x="23" y="4"/>
                    </a:cubicBezTo>
                    <a:cubicBezTo>
                      <a:pt x="23" y="4"/>
                      <a:pt x="22" y="4"/>
                      <a:pt x="22" y="5"/>
                    </a:cubicBezTo>
                    <a:cubicBezTo>
                      <a:pt x="22" y="5"/>
                      <a:pt x="22" y="5"/>
                      <a:pt x="21" y="5"/>
                    </a:cubicBezTo>
                    <a:cubicBezTo>
                      <a:pt x="21" y="6"/>
                      <a:pt x="21" y="6"/>
                      <a:pt x="21" y="6"/>
                    </a:cubicBezTo>
                    <a:cubicBezTo>
                      <a:pt x="21" y="7"/>
                      <a:pt x="21" y="7"/>
                      <a:pt x="21" y="7"/>
                    </a:cubicBezTo>
                    <a:cubicBezTo>
                      <a:pt x="20" y="8"/>
                      <a:pt x="20" y="7"/>
                      <a:pt x="20" y="7"/>
                    </a:cubicBezTo>
                    <a:cubicBezTo>
                      <a:pt x="19" y="7"/>
                      <a:pt x="19" y="7"/>
                      <a:pt x="19" y="7"/>
                    </a:cubicBezTo>
                    <a:cubicBezTo>
                      <a:pt x="18" y="7"/>
                      <a:pt x="18" y="8"/>
                      <a:pt x="18" y="8"/>
                    </a:cubicBezTo>
                    <a:cubicBezTo>
                      <a:pt x="18" y="8"/>
                      <a:pt x="18" y="8"/>
                      <a:pt x="18" y="8"/>
                    </a:cubicBezTo>
                    <a:cubicBezTo>
                      <a:pt x="18" y="9"/>
                      <a:pt x="18" y="9"/>
                      <a:pt x="18" y="9"/>
                    </a:cubicBezTo>
                    <a:cubicBezTo>
                      <a:pt x="18" y="9"/>
                      <a:pt x="17" y="9"/>
                      <a:pt x="17" y="9"/>
                    </a:cubicBezTo>
                    <a:cubicBezTo>
                      <a:pt x="17" y="10"/>
                      <a:pt x="17" y="10"/>
                      <a:pt x="16" y="10"/>
                    </a:cubicBezTo>
                    <a:cubicBezTo>
                      <a:pt x="16" y="10"/>
                      <a:pt x="16" y="10"/>
                      <a:pt x="15" y="11"/>
                    </a:cubicBezTo>
                    <a:cubicBezTo>
                      <a:pt x="15" y="11"/>
                      <a:pt x="16" y="12"/>
                      <a:pt x="15" y="12"/>
                    </a:cubicBezTo>
                    <a:cubicBezTo>
                      <a:pt x="15" y="12"/>
                      <a:pt x="15" y="12"/>
                      <a:pt x="15" y="12"/>
                    </a:cubicBezTo>
                    <a:cubicBezTo>
                      <a:pt x="14" y="12"/>
                      <a:pt x="14" y="13"/>
                      <a:pt x="14" y="13"/>
                    </a:cubicBezTo>
                    <a:cubicBezTo>
                      <a:pt x="14" y="14"/>
                      <a:pt x="14" y="14"/>
                      <a:pt x="14" y="15"/>
                    </a:cubicBezTo>
                    <a:cubicBezTo>
                      <a:pt x="14" y="15"/>
                      <a:pt x="14" y="15"/>
                      <a:pt x="13" y="15"/>
                    </a:cubicBezTo>
                    <a:cubicBezTo>
                      <a:pt x="13" y="15"/>
                      <a:pt x="13" y="15"/>
                      <a:pt x="12" y="15"/>
                    </a:cubicBezTo>
                    <a:cubicBezTo>
                      <a:pt x="12" y="15"/>
                      <a:pt x="12" y="16"/>
                      <a:pt x="12" y="16"/>
                    </a:cubicBezTo>
                    <a:cubicBezTo>
                      <a:pt x="12" y="16"/>
                      <a:pt x="11" y="16"/>
                      <a:pt x="11" y="16"/>
                    </a:cubicBezTo>
                    <a:cubicBezTo>
                      <a:pt x="11" y="16"/>
                      <a:pt x="11" y="16"/>
                      <a:pt x="11" y="17"/>
                    </a:cubicBezTo>
                    <a:cubicBezTo>
                      <a:pt x="11" y="17"/>
                      <a:pt x="11" y="17"/>
                      <a:pt x="11" y="17"/>
                    </a:cubicBezTo>
                    <a:cubicBezTo>
                      <a:pt x="10" y="17"/>
                      <a:pt x="10" y="17"/>
                      <a:pt x="10" y="17"/>
                    </a:cubicBezTo>
                    <a:cubicBezTo>
                      <a:pt x="9" y="17"/>
                      <a:pt x="10" y="17"/>
                      <a:pt x="9" y="17"/>
                    </a:cubicBezTo>
                    <a:cubicBezTo>
                      <a:pt x="9" y="18"/>
                      <a:pt x="9" y="17"/>
                      <a:pt x="9" y="18"/>
                    </a:cubicBezTo>
                    <a:cubicBezTo>
                      <a:pt x="9" y="18"/>
                      <a:pt x="9" y="18"/>
                      <a:pt x="9" y="18"/>
                    </a:cubicBezTo>
                    <a:cubicBezTo>
                      <a:pt x="8" y="19"/>
                      <a:pt x="8" y="18"/>
                      <a:pt x="7" y="18"/>
                    </a:cubicBezTo>
                    <a:cubicBezTo>
                      <a:pt x="7" y="18"/>
                      <a:pt x="7" y="18"/>
                      <a:pt x="7" y="18"/>
                    </a:cubicBezTo>
                    <a:cubicBezTo>
                      <a:pt x="6" y="19"/>
                      <a:pt x="7" y="19"/>
                      <a:pt x="7" y="20"/>
                    </a:cubicBezTo>
                    <a:cubicBezTo>
                      <a:pt x="7" y="20"/>
                      <a:pt x="6" y="20"/>
                      <a:pt x="6" y="20"/>
                    </a:cubicBezTo>
                    <a:cubicBezTo>
                      <a:pt x="6" y="20"/>
                      <a:pt x="5" y="20"/>
                      <a:pt x="5" y="20"/>
                    </a:cubicBezTo>
                    <a:cubicBezTo>
                      <a:pt x="4" y="20"/>
                      <a:pt x="4" y="20"/>
                      <a:pt x="4" y="20"/>
                    </a:cubicBezTo>
                    <a:cubicBezTo>
                      <a:pt x="4" y="21"/>
                      <a:pt x="4" y="21"/>
                      <a:pt x="4" y="21"/>
                    </a:cubicBezTo>
                    <a:cubicBezTo>
                      <a:pt x="3" y="21"/>
                      <a:pt x="3" y="21"/>
                      <a:pt x="3" y="21"/>
                    </a:cubicBezTo>
                    <a:cubicBezTo>
                      <a:pt x="3" y="22"/>
                      <a:pt x="2" y="22"/>
                      <a:pt x="2" y="22"/>
                    </a:cubicBezTo>
                    <a:cubicBezTo>
                      <a:pt x="2" y="22"/>
                      <a:pt x="1" y="22"/>
                      <a:pt x="1" y="22"/>
                    </a:cubicBezTo>
                    <a:cubicBezTo>
                      <a:pt x="1" y="22"/>
                      <a:pt x="0" y="22"/>
                      <a:pt x="0" y="22"/>
                    </a:cubicBezTo>
                    <a:cubicBezTo>
                      <a:pt x="0" y="23"/>
                      <a:pt x="0" y="23"/>
                      <a:pt x="0" y="23"/>
                    </a:cubicBezTo>
                    <a:cubicBezTo>
                      <a:pt x="0" y="23"/>
                      <a:pt x="0" y="24"/>
                      <a:pt x="0" y="25"/>
                    </a:cubicBezTo>
                    <a:cubicBezTo>
                      <a:pt x="0" y="25"/>
                      <a:pt x="0" y="25"/>
                      <a:pt x="0" y="26"/>
                    </a:cubicBezTo>
                    <a:cubicBezTo>
                      <a:pt x="0" y="26"/>
                      <a:pt x="0" y="26"/>
                      <a:pt x="0" y="2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5" name="Freeform 124"/>
              <p:cNvSpPr>
                <a:spLocks/>
              </p:cNvSpPr>
              <p:nvPr/>
            </p:nvSpPr>
            <p:spPr bwMode="auto">
              <a:xfrm>
                <a:off x="4733927"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6" name="Freeform 125"/>
              <p:cNvSpPr>
                <a:spLocks/>
              </p:cNvSpPr>
              <p:nvPr/>
            </p:nvSpPr>
            <p:spPr bwMode="auto">
              <a:xfrm>
                <a:off x="4711702" y="1768476"/>
                <a:ext cx="65088" cy="42863"/>
              </a:xfrm>
              <a:custGeom>
                <a:avLst/>
                <a:gdLst>
                  <a:gd name="T0" fmla="*/ 6 w 6"/>
                  <a:gd name="T1" fmla="*/ 1 h 4"/>
                  <a:gd name="T2" fmla="*/ 5 w 6"/>
                  <a:gd name="T3" fmla="*/ 0 h 4"/>
                  <a:gd name="T4" fmla="*/ 5 w 6"/>
                  <a:gd name="T5" fmla="*/ 0 h 4"/>
                  <a:gd name="T6" fmla="*/ 4 w 6"/>
                  <a:gd name="T7" fmla="*/ 0 h 4"/>
                  <a:gd name="T8" fmla="*/ 3 w 6"/>
                  <a:gd name="T9" fmla="*/ 1 h 4"/>
                  <a:gd name="T10" fmla="*/ 2 w 6"/>
                  <a:gd name="T11" fmla="*/ 1 h 4"/>
                  <a:gd name="T12" fmla="*/ 1 w 6"/>
                  <a:gd name="T13" fmla="*/ 1 h 4"/>
                  <a:gd name="T14" fmla="*/ 1 w 6"/>
                  <a:gd name="T15" fmla="*/ 1 h 4"/>
                  <a:gd name="T16" fmla="*/ 0 w 6"/>
                  <a:gd name="T17" fmla="*/ 2 h 4"/>
                  <a:gd name="T18" fmla="*/ 1 w 6"/>
                  <a:gd name="T19" fmla="*/ 3 h 4"/>
                  <a:gd name="T20" fmla="*/ 1 w 6"/>
                  <a:gd name="T21" fmla="*/ 4 h 4"/>
                  <a:gd name="T22" fmla="*/ 2 w 6"/>
                  <a:gd name="T23" fmla="*/ 4 h 4"/>
                  <a:gd name="T24" fmla="*/ 2 w 6"/>
                  <a:gd name="T25" fmla="*/ 4 h 4"/>
                  <a:gd name="T26" fmla="*/ 3 w 6"/>
                  <a:gd name="T27" fmla="*/ 4 h 4"/>
                  <a:gd name="T28" fmla="*/ 5 w 6"/>
                  <a:gd name="T29" fmla="*/ 3 h 4"/>
                  <a:gd name="T30" fmla="*/ 6 w 6"/>
                  <a:gd name="T31" fmla="*/ 3 h 4"/>
                  <a:gd name="T32" fmla="*/ 6 w 6"/>
                  <a:gd name="T33" fmla="*/ 3 h 4"/>
                  <a:gd name="T34" fmla="*/ 6 w 6"/>
                  <a:gd name="T35" fmla="*/ 3 h 4"/>
                  <a:gd name="T36" fmla="*/ 6 w 6"/>
                  <a:gd name="T37" fmla="*/ 2 h 4"/>
                  <a:gd name="T38" fmla="*/ 6 w 6"/>
                  <a:gd name="T3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6" y="1"/>
                    </a:moveTo>
                    <a:cubicBezTo>
                      <a:pt x="6" y="0"/>
                      <a:pt x="6" y="0"/>
                      <a:pt x="5" y="0"/>
                    </a:cubicBezTo>
                    <a:cubicBezTo>
                      <a:pt x="5" y="0"/>
                      <a:pt x="5" y="0"/>
                      <a:pt x="5" y="0"/>
                    </a:cubicBezTo>
                    <a:cubicBezTo>
                      <a:pt x="4" y="0"/>
                      <a:pt x="4" y="0"/>
                      <a:pt x="4" y="0"/>
                    </a:cubicBezTo>
                    <a:cubicBezTo>
                      <a:pt x="4" y="1"/>
                      <a:pt x="3" y="1"/>
                      <a:pt x="3" y="1"/>
                    </a:cubicBezTo>
                    <a:cubicBezTo>
                      <a:pt x="3" y="1"/>
                      <a:pt x="2" y="1"/>
                      <a:pt x="2" y="1"/>
                    </a:cubicBezTo>
                    <a:cubicBezTo>
                      <a:pt x="1" y="1"/>
                      <a:pt x="1" y="1"/>
                      <a:pt x="1" y="1"/>
                    </a:cubicBezTo>
                    <a:cubicBezTo>
                      <a:pt x="1" y="1"/>
                      <a:pt x="1" y="1"/>
                      <a:pt x="1" y="1"/>
                    </a:cubicBezTo>
                    <a:cubicBezTo>
                      <a:pt x="1" y="1"/>
                      <a:pt x="0" y="2"/>
                      <a:pt x="0" y="2"/>
                    </a:cubicBezTo>
                    <a:cubicBezTo>
                      <a:pt x="0" y="2"/>
                      <a:pt x="0" y="3"/>
                      <a:pt x="1" y="3"/>
                    </a:cubicBezTo>
                    <a:cubicBezTo>
                      <a:pt x="1" y="3"/>
                      <a:pt x="1" y="3"/>
                      <a:pt x="1" y="4"/>
                    </a:cubicBezTo>
                    <a:cubicBezTo>
                      <a:pt x="1" y="4"/>
                      <a:pt x="2" y="4"/>
                      <a:pt x="2" y="4"/>
                    </a:cubicBezTo>
                    <a:cubicBezTo>
                      <a:pt x="2" y="4"/>
                      <a:pt x="2" y="4"/>
                      <a:pt x="2" y="4"/>
                    </a:cubicBezTo>
                    <a:cubicBezTo>
                      <a:pt x="3" y="4"/>
                      <a:pt x="3" y="4"/>
                      <a:pt x="3" y="4"/>
                    </a:cubicBezTo>
                    <a:cubicBezTo>
                      <a:pt x="4" y="3"/>
                      <a:pt x="4" y="4"/>
                      <a:pt x="5" y="3"/>
                    </a:cubicBezTo>
                    <a:cubicBezTo>
                      <a:pt x="5" y="3"/>
                      <a:pt x="5" y="3"/>
                      <a:pt x="6" y="3"/>
                    </a:cubicBezTo>
                    <a:cubicBezTo>
                      <a:pt x="6" y="3"/>
                      <a:pt x="6" y="3"/>
                      <a:pt x="6" y="3"/>
                    </a:cubicBezTo>
                    <a:cubicBezTo>
                      <a:pt x="6" y="3"/>
                      <a:pt x="6" y="3"/>
                      <a:pt x="6" y="3"/>
                    </a:cubicBezTo>
                    <a:cubicBezTo>
                      <a:pt x="6" y="2"/>
                      <a:pt x="6" y="2"/>
                      <a:pt x="6" y="2"/>
                    </a:cubicBezTo>
                    <a:cubicBezTo>
                      <a:pt x="6" y="2"/>
                      <a:pt x="6" y="1"/>
                      <a:pt x="6"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7" name="Freeform 126"/>
              <p:cNvSpPr>
                <a:spLocks/>
              </p:cNvSpPr>
              <p:nvPr/>
            </p:nvSpPr>
            <p:spPr bwMode="auto">
              <a:xfrm>
                <a:off x="4302127" y="1422401"/>
                <a:ext cx="74613" cy="74613"/>
              </a:xfrm>
              <a:custGeom>
                <a:avLst/>
                <a:gdLst>
                  <a:gd name="T0" fmla="*/ 0 w 7"/>
                  <a:gd name="T1" fmla="*/ 6 h 7"/>
                  <a:gd name="T2" fmla="*/ 0 w 7"/>
                  <a:gd name="T3" fmla="*/ 6 h 7"/>
                  <a:gd name="T4" fmla="*/ 1 w 7"/>
                  <a:gd name="T5" fmla="*/ 6 h 7"/>
                  <a:gd name="T6" fmla="*/ 2 w 7"/>
                  <a:gd name="T7" fmla="*/ 6 h 7"/>
                  <a:gd name="T8" fmla="*/ 3 w 7"/>
                  <a:gd name="T9" fmla="*/ 6 h 7"/>
                  <a:gd name="T10" fmla="*/ 5 w 7"/>
                  <a:gd name="T11" fmla="*/ 7 h 7"/>
                  <a:gd name="T12" fmla="*/ 5 w 7"/>
                  <a:gd name="T13" fmla="*/ 7 h 7"/>
                  <a:gd name="T14" fmla="*/ 5 w 7"/>
                  <a:gd name="T15" fmla="*/ 6 h 7"/>
                  <a:gd name="T16" fmla="*/ 5 w 7"/>
                  <a:gd name="T17" fmla="*/ 5 h 7"/>
                  <a:gd name="T18" fmla="*/ 6 w 7"/>
                  <a:gd name="T19" fmla="*/ 4 h 7"/>
                  <a:gd name="T20" fmla="*/ 6 w 7"/>
                  <a:gd name="T21" fmla="*/ 3 h 7"/>
                  <a:gd name="T22" fmla="*/ 6 w 7"/>
                  <a:gd name="T23" fmla="*/ 3 h 7"/>
                  <a:gd name="T24" fmla="*/ 7 w 7"/>
                  <a:gd name="T25" fmla="*/ 2 h 7"/>
                  <a:gd name="T26" fmla="*/ 7 w 7"/>
                  <a:gd name="T27" fmla="*/ 1 h 7"/>
                  <a:gd name="T28" fmla="*/ 6 w 7"/>
                  <a:gd name="T29" fmla="*/ 0 h 7"/>
                  <a:gd name="T30" fmla="*/ 6 w 7"/>
                  <a:gd name="T31" fmla="*/ 0 h 7"/>
                  <a:gd name="T32" fmla="*/ 5 w 7"/>
                  <a:gd name="T33" fmla="*/ 0 h 7"/>
                  <a:gd name="T34" fmla="*/ 4 w 7"/>
                  <a:gd name="T35" fmla="*/ 0 h 7"/>
                  <a:gd name="T36" fmla="*/ 4 w 7"/>
                  <a:gd name="T37" fmla="*/ 1 h 7"/>
                  <a:gd name="T38" fmla="*/ 3 w 7"/>
                  <a:gd name="T39" fmla="*/ 1 h 7"/>
                  <a:gd name="T40" fmla="*/ 2 w 7"/>
                  <a:gd name="T41" fmla="*/ 2 h 7"/>
                  <a:gd name="T42" fmla="*/ 1 w 7"/>
                  <a:gd name="T43" fmla="*/ 2 h 7"/>
                  <a:gd name="T44" fmla="*/ 1 w 7"/>
                  <a:gd name="T45" fmla="*/ 2 h 7"/>
                  <a:gd name="T46" fmla="*/ 0 w 7"/>
                  <a:gd name="T47" fmla="*/ 3 h 7"/>
                  <a:gd name="T48" fmla="*/ 0 w 7"/>
                  <a:gd name="T49" fmla="*/ 4 h 7"/>
                  <a:gd name="T50" fmla="*/ 0 w 7"/>
                  <a:gd name="T51" fmla="*/ 5 h 7"/>
                  <a:gd name="T52" fmla="*/ 0 w 7"/>
                  <a:gd name="T5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7">
                    <a:moveTo>
                      <a:pt x="0" y="6"/>
                    </a:moveTo>
                    <a:cubicBezTo>
                      <a:pt x="0" y="6"/>
                      <a:pt x="0" y="6"/>
                      <a:pt x="0" y="6"/>
                    </a:cubicBezTo>
                    <a:cubicBezTo>
                      <a:pt x="1" y="6"/>
                      <a:pt x="1" y="6"/>
                      <a:pt x="1" y="6"/>
                    </a:cubicBezTo>
                    <a:cubicBezTo>
                      <a:pt x="2" y="6"/>
                      <a:pt x="2" y="6"/>
                      <a:pt x="2" y="6"/>
                    </a:cubicBezTo>
                    <a:cubicBezTo>
                      <a:pt x="3" y="6"/>
                      <a:pt x="3" y="6"/>
                      <a:pt x="3" y="6"/>
                    </a:cubicBezTo>
                    <a:cubicBezTo>
                      <a:pt x="4" y="6"/>
                      <a:pt x="4" y="7"/>
                      <a:pt x="5" y="7"/>
                    </a:cubicBezTo>
                    <a:cubicBezTo>
                      <a:pt x="5" y="7"/>
                      <a:pt x="5" y="7"/>
                      <a:pt x="5" y="7"/>
                    </a:cubicBezTo>
                    <a:cubicBezTo>
                      <a:pt x="5" y="6"/>
                      <a:pt x="5" y="6"/>
                      <a:pt x="5" y="6"/>
                    </a:cubicBezTo>
                    <a:cubicBezTo>
                      <a:pt x="5" y="5"/>
                      <a:pt x="4" y="5"/>
                      <a:pt x="5" y="5"/>
                    </a:cubicBezTo>
                    <a:cubicBezTo>
                      <a:pt x="5" y="4"/>
                      <a:pt x="5" y="5"/>
                      <a:pt x="6" y="4"/>
                    </a:cubicBezTo>
                    <a:cubicBezTo>
                      <a:pt x="6" y="4"/>
                      <a:pt x="6" y="4"/>
                      <a:pt x="6" y="3"/>
                    </a:cubicBezTo>
                    <a:cubicBezTo>
                      <a:pt x="6" y="3"/>
                      <a:pt x="6" y="3"/>
                      <a:pt x="6" y="3"/>
                    </a:cubicBezTo>
                    <a:cubicBezTo>
                      <a:pt x="6" y="2"/>
                      <a:pt x="7" y="2"/>
                      <a:pt x="7" y="2"/>
                    </a:cubicBezTo>
                    <a:cubicBezTo>
                      <a:pt x="7" y="2"/>
                      <a:pt x="7" y="1"/>
                      <a:pt x="7" y="1"/>
                    </a:cubicBezTo>
                    <a:cubicBezTo>
                      <a:pt x="7" y="1"/>
                      <a:pt x="7" y="1"/>
                      <a:pt x="6" y="0"/>
                    </a:cubicBezTo>
                    <a:cubicBezTo>
                      <a:pt x="6" y="0"/>
                      <a:pt x="6" y="0"/>
                      <a:pt x="6" y="0"/>
                    </a:cubicBezTo>
                    <a:cubicBezTo>
                      <a:pt x="6" y="0"/>
                      <a:pt x="6" y="0"/>
                      <a:pt x="5" y="0"/>
                    </a:cubicBezTo>
                    <a:cubicBezTo>
                      <a:pt x="5" y="0"/>
                      <a:pt x="5" y="0"/>
                      <a:pt x="4" y="0"/>
                    </a:cubicBezTo>
                    <a:cubicBezTo>
                      <a:pt x="4" y="0"/>
                      <a:pt x="4" y="0"/>
                      <a:pt x="4" y="1"/>
                    </a:cubicBezTo>
                    <a:cubicBezTo>
                      <a:pt x="3" y="1"/>
                      <a:pt x="3" y="1"/>
                      <a:pt x="3" y="1"/>
                    </a:cubicBezTo>
                    <a:cubicBezTo>
                      <a:pt x="2" y="1"/>
                      <a:pt x="2" y="2"/>
                      <a:pt x="2" y="2"/>
                    </a:cubicBezTo>
                    <a:cubicBezTo>
                      <a:pt x="1" y="2"/>
                      <a:pt x="1" y="2"/>
                      <a:pt x="1" y="2"/>
                    </a:cubicBezTo>
                    <a:cubicBezTo>
                      <a:pt x="1" y="2"/>
                      <a:pt x="1" y="2"/>
                      <a:pt x="1" y="2"/>
                    </a:cubicBezTo>
                    <a:cubicBezTo>
                      <a:pt x="1" y="3"/>
                      <a:pt x="0" y="3"/>
                      <a:pt x="0" y="3"/>
                    </a:cubicBezTo>
                    <a:cubicBezTo>
                      <a:pt x="0" y="4"/>
                      <a:pt x="0" y="4"/>
                      <a:pt x="0" y="4"/>
                    </a:cubicBezTo>
                    <a:cubicBezTo>
                      <a:pt x="0" y="5"/>
                      <a:pt x="0" y="5"/>
                      <a:pt x="0" y="5"/>
                    </a:cubicBezTo>
                    <a:cubicBezTo>
                      <a:pt x="0" y="6"/>
                      <a:pt x="0" y="6"/>
                      <a:pt x="0"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8" name="Freeform 127"/>
              <p:cNvSpPr>
                <a:spLocks/>
              </p:cNvSpPr>
              <p:nvPr/>
            </p:nvSpPr>
            <p:spPr bwMode="auto">
              <a:xfrm>
                <a:off x="3967164" y="1768476"/>
                <a:ext cx="85725" cy="161925"/>
              </a:xfrm>
              <a:custGeom>
                <a:avLst/>
                <a:gdLst>
                  <a:gd name="T0" fmla="*/ 0 w 8"/>
                  <a:gd name="T1" fmla="*/ 10 h 15"/>
                  <a:gd name="T2" fmla="*/ 1 w 8"/>
                  <a:gd name="T3" fmla="*/ 10 h 15"/>
                  <a:gd name="T4" fmla="*/ 1 w 8"/>
                  <a:gd name="T5" fmla="*/ 11 h 15"/>
                  <a:gd name="T6" fmla="*/ 1 w 8"/>
                  <a:gd name="T7" fmla="*/ 12 h 15"/>
                  <a:gd name="T8" fmla="*/ 1 w 8"/>
                  <a:gd name="T9" fmla="*/ 13 h 15"/>
                  <a:gd name="T10" fmla="*/ 1 w 8"/>
                  <a:gd name="T11" fmla="*/ 14 h 15"/>
                  <a:gd name="T12" fmla="*/ 2 w 8"/>
                  <a:gd name="T13" fmla="*/ 15 h 15"/>
                  <a:gd name="T14" fmla="*/ 3 w 8"/>
                  <a:gd name="T15" fmla="*/ 15 h 15"/>
                  <a:gd name="T16" fmla="*/ 4 w 8"/>
                  <a:gd name="T17" fmla="*/ 14 h 15"/>
                  <a:gd name="T18" fmla="*/ 5 w 8"/>
                  <a:gd name="T19" fmla="*/ 14 h 15"/>
                  <a:gd name="T20" fmla="*/ 5 w 8"/>
                  <a:gd name="T21" fmla="*/ 12 h 15"/>
                  <a:gd name="T22" fmla="*/ 5 w 8"/>
                  <a:gd name="T23" fmla="*/ 12 h 15"/>
                  <a:gd name="T24" fmla="*/ 6 w 8"/>
                  <a:gd name="T25" fmla="*/ 11 h 15"/>
                  <a:gd name="T26" fmla="*/ 5 w 8"/>
                  <a:gd name="T27" fmla="*/ 11 h 15"/>
                  <a:gd name="T28" fmla="*/ 5 w 8"/>
                  <a:gd name="T29" fmla="*/ 10 h 15"/>
                  <a:gd name="T30" fmla="*/ 5 w 8"/>
                  <a:gd name="T31" fmla="*/ 10 h 15"/>
                  <a:gd name="T32" fmla="*/ 5 w 8"/>
                  <a:gd name="T33" fmla="*/ 9 h 15"/>
                  <a:gd name="T34" fmla="*/ 6 w 8"/>
                  <a:gd name="T35" fmla="*/ 9 h 15"/>
                  <a:gd name="T36" fmla="*/ 6 w 8"/>
                  <a:gd name="T37" fmla="*/ 8 h 15"/>
                  <a:gd name="T38" fmla="*/ 5 w 8"/>
                  <a:gd name="T39" fmla="*/ 8 h 15"/>
                  <a:gd name="T40" fmla="*/ 5 w 8"/>
                  <a:gd name="T41" fmla="*/ 7 h 15"/>
                  <a:gd name="T42" fmla="*/ 6 w 8"/>
                  <a:gd name="T43" fmla="*/ 7 h 15"/>
                  <a:gd name="T44" fmla="*/ 6 w 8"/>
                  <a:gd name="T45" fmla="*/ 6 h 15"/>
                  <a:gd name="T46" fmla="*/ 6 w 8"/>
                  <a:gd name="T47" fmla="*/ 5 h 15"/>
                  <a:gd name="T48" fmla="*/ 6 w 8"/>
                  <a:gd name="T49" fmla="*/ 4 h 15"/>
                  <a:gd name="T50" fmla="*/ 6 w 8"/>
                  <a:gd name="T51" fmla="*/ 3 h 15"/>
                  <a:gd name="T52" fmla="*/ 7 w 8"/>
                  <a:gd name="T53" fmla="*/ 3 h 15"/>
                  <a:gd name="T54" fmla="*/ 8 w 8"/>
                  <a:gd name="T55" fmla="*/ 2 h 15"/>
                  <a:gd name="T56" fmla="*/ 8 w 8"/>
                  <a:gd name="T57" fmla="*/ 1 h 15"/>
                  <a:gd name="T58" fmla="*/ 7 w 8"/>
                  <a:gd name="T59" fmla="*/ 1 h 15"/>
                  <a:gd name="T60" fmla="*/ 7 w 8"/>
                  <a:gd name="T61" fmla="*/ 0 h 15"/>
                  <a:gd name="T62" fmla="*/ 6 w 8"/>
                  <a:gd name="T63" fmla="*/ 1 h 15"/>
                  <a:gd name="T64" fmla="*/ 5 w 8"/>
                  <a:gd name="T65" fmla="*/ 1 h 15"/>
                  <a:gd name="T66" fmla="*/ 5 w 8"/>
                  <a:gd name="T67" fmla="*/ 1 h 15"/>
                  <a:gd name="T68" fmla="*/ 4 w 8"/>
                  <a:gd name="T69" fmla="*/ 1 h 15"/>
                  <a:gd name="T70" fmla="*/ 4 w 8"/>
                  <a:gd name="T71" fmla="*/ 0 h 15"/>
                  <a:gd name="T72" fmla="*/ 3 w 8"/>
                  <a:gd name="T73" fmla="*/ 0 h 15"/>
                  <a:gd name="T74" fmla="*/ 3 w 8"/>
                  <a:gd name="T75" fmla="*/ 0 h 15"/>
                  <a:gd name="T76" fmla="*/ 2 w 8"/>
                  <a:gd name="T77" fmla="*/ 1 h 15"/>
                  <a:gd name="T78" fmla="*/ 2 w 8"/>
                  <a:gd name="T79" fmla="*/ 1 h 15"/>
                  <a:gd name="T80" fmla="*/ 2 w 8"/>
                  <a:gd name="T81" fmla="*/ 1 h 15"/>
                  <a:gd name="T82" fmla="*/ 1 w 8"/>
                  <a:gd name="T83" fmla="*/ 2 h 15"/>
                  <a:gd name="T84" fmla="*/ 2 w 8"/>
                  <a:gd name="T85" fmla="*/ 3 h 15"/>
                  <a:gd name="T86" fmla="*/ 2 w 8"/>
                  <a:gd name="T87" fmla="*/ 4 h 15"/>
                  <a:gd name="T88" fmla="*/ 2 w 8"/>
                  <a:gd name="T89" fmla="*/ 5 h 15"/>
                  <a:gd name="T90" fmla="*/ 1 w 8"/>
                  <a:gd name="T91" fmla="*/ 7 h 15"/>
                  <a:gd name="T92" fmla="*/ 1 w 8"/>
                  <a:gd name="T93" fmla="*/ 7 h 15"/>
                  <a:gd name="T94" fmla="*/ 0 w 8"/>
                  <a:gd name="T95" fmla="*/ 8 h 15"/>
                  <a:gd name="T96" fmla="*/ 0 w 8"/>
                  <a:gd name="T97" fmla="*/ 8 h 15"/>
                  <a:gd name="T98" fmla="*/ 0 w 8"/>
                  <a:gd name="T99" fmla="*/ 10 h 15"/>
                  <a:gd name="T100" fmla="*/ 0 w 8"/>
                  <a:gd name="T10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 h="15">
                    <a:moveTo>
                      <a:pt x="0" y="10"/>
                    </a:moveTo>
                    <a:cubicBezTo>
                      <a:pt x="0" y="10"/>
                      <a:pt x="0" y="10"/>
                      <a:pt x="1" y="10"/>
                    </a:cubicBezTo>
                    <a:cubicBezTo>
                      <a:pt x="1" y="10"/>
                      <a:pt x="1" y="11"/>
                      <a:pt x="1" y="11"/>
                    </a:cubicBezTo>
                    <a:cubicBezTo>
                      <a:pt x="1" y="12"/>
                      <a:pt x="1" y="12"/>
                      <a:pt x="1" y="12"/>
                    </a:cubicBezTo>
                    <a:cubicBezTo>
                      <a:pt x="1" y="13"/>
                      <a:pt x="1" y="13"/>
                      <a:pt x="1" y="13"/>
                    </a:cubicBezTo>
                    <a:cubicBezTo>
                      <a:pt x="1" y="14"/>
                      <a:pt x="1" y="14"/>
                      <a:pt x="1" y="14"/>
                    </a:cubicBezTo>
                    <a:cubicBezTo>
                      <a:pt x="1" y="15"/>
                      <a:pt x="2" y="14"/>
                      <a:pt x="2" y="15"/>
                    </a:cubicBezTo>
                    <a:cubicBezTo>
                      <a:pt x="3" y="15"/>
                      <a:pt x="3" y="15"/>
                      <a:pt x="3" y="15"/>
                    </a:cubicBezTo>
                    <a:cubicBezTo>
                      <a:pt x="4" y="15"/>
                      <a:pt x="4" y="14"/>
                      <a:pt x="4" y="14"/>
                    </a:cubicBezTo>
                    <a:cubicBezTo>
                      <a:pt x="4" y="14"/>
                      <a:pt x="4" y="14"/>
                      <a:pt x="5" y="14"/>
                    </a:cubicBezTo>
                    <a:cubicBezTo>
                      <a:pt x="5" y="13"/>
                      <a:pt x="4" y="13"/>
                      <a:pt x="5" y="12"/>
                    </a:cubicBezTo>
                    <a:cubicBezTo>
                      <a:pt x="5" y="12"/>
                      <a:pt x="5" y="12"/>
                      <a:pt x="5" y="12"/>
                    </a:cubicBezTo>
                    <a:cubicBezTo>
                      <a:pt x="5" y="12"/>
                      <a:pt x="6" y="12"/>
                      <a:pt x="6" y="11"/>
                    </a:cubicBezTo>
                    <a:cubicBezTo>
                      <a:pt x="6" y="11"/>
                      <a:pt x="6" y="11"/>
                      <a:pt x="5" y="11"/>
                    </a:cubicBezTo>
                    <a:cubicBezTo>
                      <a:pt x="5" y="11"/>
                      <a:pt x="5" y="11"/>
                      <a:pt x="5" y="10"/>
                    </a:cubicBezTo>
                    <a:cubicBezTo>
                      <a:pt x="5" y="10"/>
                      <a:pt x="5" y="10"/>
                      <a:pt x="5" y="10"/>
                    </a:cubicBezTo>
                    <a:cubicBezTo>
                      <a:pt x="5" y="10"/>
                      <a:pt x="5" y="10"/>
                      <a:pt x="5" y="9"/>
                    </a:cubicBezTo>
                    <a:cubicBezTo>
                      <a:pt x="6" y="9"/>
                      <a:pt x="6" y="9"/>
                      <a:pt x="6" y="9"/>
                    </a:cubicBezTo>
                    <a:cubicBezTo>
                      <a:pt x="6" y="9"/>
                      <a:pt x="6" y="9"/>
                      <a:pt x="6" y="8"/>
                    </a:cubicBezTo>
                    <a:cubicBezTo>
                      <a:pt x="6" y="8"/>
                      <a:pt x="5" y="8"/>
                      <a:pt x="5" y="8"/>
                    </a:cubicBezTo>
                    <a:cubicBezTo>
                      <a:pt x="5" y="8"/>
                      <a:pt x="5" y="8"/>
                      <a:pt x="5" y="7"/>
                    </a:cubicBezTo>
                    <a:cubicBezTo>
                      <a:pt x="5" y="7"/>
                      <a:pt x="6" y="7"/>
                      <a:pt x="6" y="7"/>
                    </a:cubicBezTo>
                    <a:cubicBezTo>
                      <a:pt x="6" y="7"/>
                      <a:pt x="6" y="6"/>
                      <a:pt x="6" y="6"/>
                    </a:cubicBezTo>
                    <a:cubicBezTo>
                      <a:pt x="6" y="6"/>
                      <a:pt x="6" y="6"/>
                      <a:pt x="6" y="5"/>
                    </a:cubicBezTo>
                    <a:cubicBezTo>
                      <a:pt x="6" y="5"/>
                      <a:pt x="6" y="5"/>
                      <a:pt x="6" y="4"/>
                    </a:cubicBezTo>
                    <a:cubicBezTo>
                      <a:pt x="6" y="4"/>
                      <a:pt x="6" y="3"/>
                      <a:pt x="6" y="3"/>
                    </a:cubicBezTo>
                    <a:cubicBezTo>
                      <a:pt x="6" y="3"/>
                      <a:pt x="7" y="3"/>
                      <a:pt x="7" y="3"/>
                    </a:cubicBezTo>
                    <a:cubicBezTo>
                      <a:pt x="7" y="2"/>
                      <a:pt x="8" y="3"/>
                      <a:pt x="8" y="2"/>
                    </a:cubicBezTo>
                    <a:cubicBezTo>
                      <a:pt x="8" y="2"/>
                      <a:pt x="8" y="1"/>
                      <a:pt x="8" y="1"/>
                    </a:cubicBezTo>
                    <a:cubicBezTo>
                      <a:pt x="7" y="1"/>
                      <a:pt x="7" y="1"/>
                      <a:pt x="7" y="1"/>
                    </a:cubicBezTo>
                    <a:cubicBezTo>
                      <a:pt x="7" y="1"/>
                      <a:pt x="7" y="0"/>
                      <a:pt x="7" y="0"/>
                    </a:cubicBezTo>
                    <a:cubicBezTo>
                      <a:pt x="6" y="0"/>
                      <a:pt x="6" y="1"/>
                      <a:pt x="6" y="1"/>
                    </a:cubicBezTo>
                    <a:cubicBezTo>
                      <a:pt x="6" y="1"/>
                      <a:pt x="5" y="1"/>
                      <a:pt x="5" y="1"/>
                    </a:cubicBezTo>
                    <a:cubicBezTo>
                      <a:pt x="5" y="1"/>
                      <a:pt x="5" y="1"/>
                      <a:pt x="5" y="1"/>
                    </a:cubicBezTo>
                    <a:cubicBezTo>
                      <a:pt x="4" y="1"/>
                      <a:pt x="4" y="1"/>
                      <a:pt x="4" y="1"/>
                    </a:cubicBezTo>
                    <a:cubicBezTo>
                      <a:pt x="4" y="1"/>
                      <a:pt x="4" y="0"/>
                      <a:pt x="4" y="0"/>
                    </a:cubicBezTo>
                    <a:cubicBezTo>
                      <a:pt x="4" y="0"/>
                      <a:pt x="3" y="0"/>
                      <a:pt x="3" y="0"/>
                    </a:cubicBezTo>
                    <a:cubicBezTo>
                      <a:pt x="3" y="0"/>
                      <a:pt x="3" y="0"/>
                      <a:pt x="3" y="0"/>
                    </a:cubicBezTo>
                    <a:cubicBezTo>
                      <a:pt x="2" y="0"/>
                      <a:pt x="3" y="1"/>
                      <a:pt x="2" y="1"/>
                    </a:cubicBezTo>
                    <a:cubicBezTo>
                      <a:pt x="2" y="1"/>
                      <a:pt x="2" y="1"/>
                      <a:pt x="2" y="1"/>
                    </a:cubicBezTo>
                    <a:cubicBezTo>
                      <a:pt x="2" y="1"/>
                      <a:pt x="2" y="1"/>
                      <a:pt x="2" y="1"/>
                    </a:cubicBezTo>
                    <a:cubicBezTo>
                      <a:pt x="2" y="2"/>
                      <a:pt x="1" y="2"/>
                      <a:pt x="1" y="2"/>
                    </a:cubicBezTo>
                    <a:cubicBezTo>
                      <a:pt x="2" y="3"/>
                      <a:pt x="2" y="2"/>
                      <a:pt x="2" y="3"/>
                    </a:cubicBezTo>
                    <a:cubicBezTo>
                      <a:pt x="2" y="3"/>
                      <a:pt x="2" y="3"/>
                      <a:pt x="2" y="4"/>
                    </a:cubicBezTo>
                    <a:cubicBezTo>
                      <a:pt x="2" y="4"/>
                      <a:pt x="2" y="5"/>
                      <a:pt x="2" y="5"/>
                    </a:cubicBezTo>
                    <a:cubicBezTo>
                      <a:pt x="1" y="6"/>
                      <a:pt x="1" y="6"/>
                      <a:pt x="1" y="7"/>
                    </a:cubicBezTo>
                    <a:cubicBezTo>
                      <a:pt x="1" y="7"/>
                      <a:pt x="1" y="7"/>
                      <a:pt x="1" y="7"/>
                    </a:cubicBezTo>
                    <a:cubicBezTo>
                      <a:pt x="0" y="8"/>
                      <a:pt x="0" y="8"/>
                      <a:pt x="0" y="8"/>
                    </a:cubicBezTo>
                    <a:cubicBezTo>
                      <a:pt x="0" y="8"/>
                      <a:pt x="0" y="8"/>
                      <a:pt x="0" y="8"/>
                    </a:cubicBezTo>
                    <a:cubicBezTo>
                      <a:pt x="0" y="9"/>
                      <a:pt x="0" y="9"/>
                      <a:pt x="0" y="10"/>
                    </a:cubicBezTo>
                    <a:cubicBezTo>
                      <a:pt x="0" y="10"/>
                      <a:pt x="0" y="10"/>
                      <a:pt x="0"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9" name="Freeform 128"/>
              <p:cNvSpPr>
                <a:spLocks/>
              </p:cNvSpPr>
              <p:nvPr/>
            </p:nvSpPr>
            <p:spPr bwMode="auto">
              <a:xfrm>
                <a:off x="4021139" y="1919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0" name="Freeform 129"/>
              <p:cNvSpPr>
                <a:spLocks/>
              </p:cNvSpPr>
              <p:nvPr/>
            </p:nvSpPr>
            <p:spPr bwMode="auto">
              <a:xfrm>
                <a:off x="4862514" y="1778001"/>
                <a:ext cx="76200" cy="44450"/>
              </a:xfrm>
              <a:custGeom>
                <a:avLst/>
                <a:gdLst>
                  <a:gd name="T0" fmla="*/ 7 w 7"/>
                  <a:gd name="T1" fmla="*/ 2 h 4"/>
                  <a:gd name="T2" fmla="*/ 6 w 7"/>
                  <a:gd name="T3" fmla="*/ 2 h 4"/>
                  <a:gd name="T4" fmla="*/ 5 w 7"/>
                  <a:gd name="T5" fmla="*/ 1 h 4"/>
                  <a:gd name="T6" fmla="*/ 4 w 7"/>
                  <a:gd name="T7" fmla="*/ 1 h 4"/>
                  <a:gd name="T8" fmla="*/ 4 w 7"/>
                  <a:gd name="T9" fmla="*/ 0 h 4"/>
                  <a:gd name="T10" fmla="*/ 4 w 7"/>
                  <a:gd name="T11" fmla="*/ 0 h 4"/>
                  <a:gd name="T12" fmla="*/ 4 w 7"/>
                  <a:gd name="T13" fmla="*/ 0 h 4"/>
                  <a:gd name="T14" fmla="*/ 3 w 7"/>
                  <a:gd name="T15" fmla="*/ 0 h 4"/>
                  <a:gd name="T16" fmla="*/ 2 w 7"/>
                  <a:gd name="T17" fmla="*/ 0 h 4"/>
                  <a:gd name="T18" fmla="*/ 2 w 7"/>
                  <a:gd name="T19" fmla="*/ 0 h 4"/>
                  <a:gd name="T20" fmla="*/ 1 w 7"/>
                  <a:gd name="T21" fmla="*/ 0 h 4"/>
                  <a:gd name="T22" fmla="*/ 0 w 7"/>
                  <a:gd name="T23" fmla="*/ 0 h 4"/>
                  <a:gd name="T24" fmla="*/ 0 w 7"/>
                  <a:gd name="T25" fmla="*/ 1 h 4"/>
                  <a:gd name="T26" fmla="*/ 1 w 7"/>
                  <a:gd name="T27" fmla="*/ 1 h 4"/>
                  <a:gd name="T28" fmla="*/ 0 w 7"/>
                  <a:gd name="T29" fmla="*/ 2 h 4"/>
                  <a:gd name="T30" fmla="*/ 0 w 7"/>
                  <a:gd name="T31" fmla="*/ 4 h 4"/>
                  <a:gd name="T32" fmla="*/ 0 w 7"/>
                  <a:gd name="T33" fmla="*/ 4 h 4"/>
                  <a:gd name="T34" fmla="*/ 1 w 7"/>
                  <a:gd name="T35" fmla="*/ 4 h 4"/>
                  <a:gd name="T36" fmla="*/ 2 w 7"/>
                  <a:gd name="T37" fmla="*/ 4 h 4"/>
                  <a:gd name="T38" fmla="*/ 3 w 7"/>
                  <a:gd name="T39" fmla="*/ 3 h 4"/>
                  <a:gd name="T40" fmla="*/ 3 w 7"/>
                  <a:gd name="T41" fmla="*/ 3 h 4"/>
                  <a:gd name="T42" fmla="*/ 4 w 7"/>
                  <a:gd name="T43" fmla="*/ 3 h 4"/>
                  <a:gd name="T44" fmla="*/ 5 w 7"/>
                  <a:gd name="T45" fmla="*/ 3 h 4"/>
                  <a:gd name="T46" fmla="*/ 6 w 7"/>
                  <a:gd name="T47" fmla="*/ 3 h 4"/>
                  <a:gd name="T48" fmla="*/ 7 w 7"/>
                  <a:gd name="T49" fmla="*/ 3 h 4"/>
                  <a:gd name="T50" fmla="*/ 7 w 7"/>
                  <a:gd name="T51" fmla="*/ 2 h 4"/>
                  <a:gd name="T52" fmla="*/ 7 w 7"/>
                  <a:gd name="T5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4">
                    <a:moveTo>
                      <a:pt x="7" y="2"/>
                    </a:moveTo>
                    <a:cubicBezTo>
                      <a:pt x="7" y="1"/>
                      <a:pt x="6" y="2"/>
                      <a:pt x="6" y="2"/>
                    </a:cubicBezTo>
                    <a:cubicBezTo>
                      <a:pt x="6" y="1"/>
                      <a:pt x="5" y="1"/>
                      <a:pt x="5" y="1"/>
                    </a:cubicBezTo>
                    <a:cubicBezTo>
                      <a:pt x="5" y="1"/>
                      <a:pt x="5" y="1"/>
                      <a:pt x="4" y="1"/>
                    </a:cubicBezTo>
                    <a:cubicBezTo>
                      <a:pt x="4" y="1"/>
                      <a:pt x="4" y="1"/>
                      <a:pt x="4" y="0"/>
                    </a:cubicBezTo>
                    <a:cubicBezTo>
                      <a:pt x="4" y="0"/>
                      <a:pt x="4" y="0"/>
                      <a:pt x="4" y="0"/>
                    </a:cubicBezTo>
                    <a:cubicBezTo>
                      <a:pt x="4" y="0"/>
                      <a:pt x="4" y="0"/>
                      <a:pt x="4" y="0"/>
                    </a:cubicBezTo>
                    <a:cubicBezTo>
                      <a:pt x="3" y="0"/>
                      <a:pt x="3" y="0"/>
                      <a:pt x="3" y="0"/>
                    </a:cubicBezTo>
                    <a:cubicBezTo>
                      <a:pt x="3" y="0"/>
                      <a:pt x="2" y="0"/>
                      <a:pt x="2" y="0"/>
                    </a:cubicBezTo>
                    <a:cubicBezTo>
                      <a:pt x="2" y="0"/>
                      <a:pt x="2" y="0"/>
                      <a:pt x="2" y="0"/>
                    </a:cubicBezTo>
                    <a:cubicBezTo>
                      <a:pt x="1" y="0"/>
                      <a:pt x="1" y="0"/>
                      <a:pt x="1" y="0"/>
                    </a:cubicBezTo>
                    <a:cubicBezTo>
                      <a:pt x="1" y="0"/>
                      <a:pt x="1" y="0"/>
                      <a:pt x="0" y="0"/>
                    </a:cubicBezTo>
                    <a:cubicBezTo>
                      <a:pt x="0" y="0"/>
                      <a:pt x="0" y="0"/>
                      <a:pt x="0" y="1"/>
                    </a:cubicBezTo>
                    <a:cubicBezTo>
                      <a:pt x="0" y="1"/>
                      <a:pt x="1" y="1"/>
                      <a:pt x="1" y="1"/>
                    </a:cubicBezTo>
                    <a:cubicBezTo>
                      <a:pt x="1" y="2"/>
                      <a:pt x="0" y="2"/>
                      <a:pt x="0" y="2"/>
                    </a:cubicBezTo>
                    <a:cubicBezTo>
                      <a:pt x="0" y="3"/>
                      <a:pt x="0" y="3"/>
                      <a:pt x="0" y="4"/>
                    </a:cubicBezTo>
                    <a:cubicBezTo>
                      <a:pt x="0" y="4"/>
                      <a:pt x="0" y="4"/>
                      <a:pt x="0" y="4"/>
                    </a:cubicBezTo>
                    <a:cubicBezTo>
                      <a:pt x="0" y="4"/>
                      <a:pt x="0" y="4"/>
                      <a:pt x="1" y="4"/>
                    </a:cubicBezTo>
                    <a:cubicBezTo>
                      <a:pt x="1" y="4"/>
                      <a:pt x="1" y="4"/>
                      <a:pt x="2" y="4"/>
                    </a:cubicBezTo>
                    <a:cubicBezTo>
                      <a:pt x="2" y="4"/>
                      <a:pt x="3" y="3"/>
                      <a:pt x="3" y="3"/>
                    </a:cubicBezTo>
                    <a:cubicBezTo>
                      <a:pt x="3" y="3"/>
                      <a:pt x="3" y="3"/>
                      <a:pt x="3" y="3"/>
                    </a:cubicBezTo>
                    <a:cubicBezTo>
                      <a:pt x="4" y="3"/>
                      <a:pt x="4" y="3"/>
                      <a:pt x="4" y="3"/>
                    </a:cubicBezTo>
                    <a:cubicBezTo>
                      <a:pt x="5" y="3"/>
                      <a:pt x="5" y="3"/>
                      <a:pt x="5" y="3"/>
                    </a:cubicBezTo>
                    <a:cubicBezTo>
                      <a:pt x="6" y="3"/>
                      <a:pt x="6" y="3"/>
                      <a:pt x="6" y="3"/>
                    </a:cubicBezTo>
                    <a:cubicBezTo>
                      <a:pt x="6" y="3"/>
                      <a:pt x="6" y="3"/>
                      <a:pt x="7" y="3"/>
                    </a:cubicBezTo>
                    <a:cubicBezTo>
                      <a:pt x="7" y="2"/>
                      <a:pt x="7" y="2"/>
                      <a:pt x="7" y="2"/>
                    </a:cubicBezTo>
                    <a:cubicBezTo>
                      <a:pt x="7" y="2"/>
                      <a:pt x="7" y="2"/>
                      <a:pt x="7"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1" name="Freeform 130"/>
              <p:cNvSpPr>
                <a:spLocks/>
              </p:cNvSpPr>
              <p:nvPr/>
            </p:nvSpPr>
            <p:spPr bwMode="auto">
              <a:xfrm>
                <a:off x="4538664" y="1638301"/>
                <a:ext cx="130175" cy="119063"/>
              </a:xfrm>
              <a:custGeom>
                <a:avLst/>
                <a:gdLst>
                  <a:gd name="T0" fmla="*/ 6 w 12"/>
                  <a:gd name="T1" fmla="*/ 3 h 11"/>
                  <a:gd name="T2" fmla="*/ 7 w 12"/>
                  <a:gd name="T3" fmla="*/ 3 h 11"/>
                  <a:gd name="T4" fmla="*/ 8 w 12"/>
                  <a:gd name="T5" fmla="*/ 3 h 11"/>
                  <a:gd name="T6" fmla="*/ 9 w 12"/>
                  <a:gd name="T7" fmla="*/ 3 h 11"/>
                  <a:gd name="T8" fmla="*/ 10 w 12"/>
                  <a:gd name="T9" fmla="*/ 3 h 11"/>
                  <a:gd name="T10" fmla="*/ 11 w 12"/>
                  <a:gd name="T11" fmla="*/ 3 h 11"/>
                  <a:gd name="T12" fmla="*/ 11 w 12"/>
                  <a:gd name="T13" fmla="*/ 4 h 11"/>
                  <a:gd name="T14" fmla="*/ 12 w 12"/>
                  <a:gd name="T15" fmla="*/ 3 h 11"/>
                  <a:gd name="T16" fmla="*/ 12 w 12"/>
                  <a:gd name="T17" fmla="*/ 3 h 11"/>
                  <a:gd name="T18" fmla="*/ 12 w 12"/>
                  <a:gd name="T19" fmla="*/ 1 h 11"/>
                  <a:gd name="T20" fmla="*/ 12 w 12"/>
                  <a:gd name="T21" fmla="*/ 1 h 11"/>
                  <a:gd name="T22" fmla="*/ 11 w 12"/>
                  <a:gd name="T23" fmla="*/ 1 h 11"/>
                  <a:gd name="T24" fmla="*/ 10 w 12"/>
                  <a:gd name="T25" fmla="*/ 2 h 11"/>
                  <a:gd name="T26" fmla="*/ 9 w 12"/>
                  <a:gd name="T27" fmla="*/ 1 h 11"/>
                  <a:gd name="T28" fmla="*/ 8 w 12"/>
                  <a:gd name="T29" fmla="*/ 1 h 11"/>
                  <a:gd name="T30" fmla="*/ 7 w 12"/>
                  <a:gd name="T31" fmla="*/ 0 h 11"/>
                  <a:gd name="T32" fmla="*/ 6 w 12"/>
                  <a:gd name="T33" fmla="*/ 0 h 11"/>
                  <a:gd name="T34" fmla="*/ 6 w 12"/>
                  <a:gd name="T35" fmla="*/ 1 h 11"/>
                  <a:gd name="T36" fmla="*/ 5 w 12"/>
                  <a:gd name="T37" fmla="*/ 1 h 11"/>
                  <a:gd name="T38" fmla="*/ 4 w 12"/>
                  <a:gd name="T39" fmla="*/ 1 h 11"/>
                  <a:gd name="T40" fmla="*/ 4 w 12"/>
                  <a:gd name="T41" fmla="*/ 1 h 11"/>
                  <a:gd name="T42" fmla="*/ 3 w 12"/>
                  <a:gd name="T43" fmla="*/ 1 h 11"/>
                  <a:gd name="T44" fmla="*/ 2 w 12"/>
                  <a:gd name="T45" fmla="*/ 2 h 11"/>
                  <a:gd name="T46" fmla="*/ 1 w 12"/>
                  <a:gd name="T47" fmla="*/ 2 h 11"/>
                  <a:gd name="T48" fmla="*/ 0 w 12"/>
                  <a:gd name="T49" fmla="*/ 2 h 11"/>
                  <a:gd name="T50" fmla="*/ 0 w 12"/>
                  <a:gd name="T51" fmla="*/ 2 h 11"/>
                  <a:gd name="T52" fmla="*/ 0 w 12"/>
                  <a:gd name="T53" fmla="*/ 4 h 11"/>
                  <a:gd name="T54" fmla="*/ 1 w 12"/>
                  <a:gd name="T55" fmla="*/ 5 h 11"/>
                  <a:gd name="T56" fmla="*/ 2 w 12"/>
                  <a:gd name="T57" fmla="*/ 5 h 11"/>
                  <a:gd name="T58" fmla="*/ 2 w 12"/>
                  <a:gd name="T59" fmla="*/ 5 h 11"/>
                  <a:gd name="T60" fmla="*/ 3 w 12"/>
                  <a:gd name="T61" fmla="*/ 5 h 11"/>
                  <a:gd name="T62" fmla="*/ 3 w 12"/>
                  <a:gd name="T63" fmla="*/ 6 h 11"/>
                  <a:gd name="T64" fmla="*/ 3 w 12"/>
                  <a:gd name="T65" fmla="*/ 6 h 11"/>
                  <a:gd name="T66" fmla="*/ 4 w 12"/>
                  <a:gd name="T67" fmla="*/ 7 h 11"/>
                  <a:gd name="T68" fmla="*/ 5 w 12"/>
                  <a:gd name="T69" fmla="*/ 8 h 11"/>
                  <a:gd name="T70" fmla="*/ 6 w 12"/>
                  <a:gd name="T71" fmla="*/ 9 h 11"/>
                  <a:gd name="T72" fmla="*/ 7 w 12"/>
                  <a:gd name="T73" fmla="*/ 9 h 11"/>
                  <a:gd name="T74" fmla="*/ 9 w 12"/>
                  <a:gd name="T75" fmla="*/ 9 h 11"/>
                  <a:gd name="T76" fmla="*/ 9 w 12"/>
                  <a:gd name="T77" fmla="*/ 10 h 11"/>
                  <a:gd name="T78" fmla="*/ 10 w 12"/>
                  <a:gd name="T79" fmla="*/ 11 h 11"/>
                  <a:gd name="T80" fmla="*/ 11 w 12"/>
                  <a:gd name="T81" fmla="*/ 11 h 11"/>
                  <a:gd name="T82" fmla="*/ 10 w 12"/>
                  <a:gd name="T83" fmla="*/ 9 h 11"/>
                  <a:gd name="T84" fmla="*/ 9 w 12"/>
                  <a:gd name="T85" fmla="*/ 9 h 11"/>
                  <a:gd name="T86" fmla="*/ 8 w 12"/>
                  <a:gd name="T87" fmla="*/ 9 h 11"/>
                  <a:gd name="T88" fmla="*/ 7 w 12"/>
                  <a:gd name="T89" fmla="*/ 9 h 11"/>
                  <a:gd name="T90" fmla="*/ 7 w 12"/>
                  <a:gd name="T91" fmla="*/ 8 h 11"/>
                  <a:gd name="T92" fmla="*/ 7 w 12"/>
                  <a:gd name="T93" fmla="*/ 7 h 11"/>
                  <a:gd name="T94" fmla="*/ 6 w 12"/>
                  <a:gd name="T95" fmla="*/ 7 h 11"/>
                  <a:gd name="T96" fmla="*/ 6 w 12"/>
                  <a:gd name="T97" fmla="*/ 6 h 11"/>
                  <a:gd name="T98" fmla="*/ 6 w 12"/>
                  <a:gd name="T99" fmla="*/ 5 h 11"/>
                  <a:gd name="T100" fmla="*/ 5 w 12"/>
                  <a:gd name="T101" fmla="*/ 4 h 11"/>
                  <a:gd name="T102" fmla="*/ 5 w 12"/>
                  <a:gd name="T103" fmla="*/ 3 h 11"/>
                  <a:gd name="T104" fmla="*/ 6 w 12"/>
                  <a:gd name="T10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1">
                    <a:moveTo>
                      <a:pt x="6" y="3"/>
                    </a:moveTo>
                    <a:cubicBezTo>
                      <a:pt x="6" y="2"/>
                      <a:pt x="7" y="3"/>
                      <a:pt x="7" y="3"/>
                    </a:cubicBezTo>
                    <a:cubicBezTo>
                      <a:pt x="7" y="3"/>
                      <a:pt x="8" y="3"/>
                      <a:pt x="8" y="3"/>
                    </a:cubicBezTo>
                    <a:cubicBezTo>
                      <a:pt x="8" y="3"/>
                      <a:pt x="9" y="3"/>
                      <a:pt x="9" y="3"/>
                    </a:cubicBezTo>
                    <a:cubicBezTo>
                      <a:pt x="9" y="3"/>
                      <a:pt x="10" y="3"/>
                      <a:pt x="10" y="3"/>
                    </a:cubicBezTo>
                    <a:cubicBezTo>
                      <a:pt x="10" y="3"/>
                      <a:pt x="10" y="3"/>
                      <a:pt x="11" y="3"/>
                    </a:cubicBezTo>
                    <a:cubicBezTo>
                      <a:pt x="11" y="3"/>
                      <a:pt x="11" y="4"/>
                      <a:pt x="11" y="4"/>
                    </a:cubicBezTo>
                    <a:cubicBezTo>
                      <a:pt x="12" y="4"/>
                      <a:pt x="12" y="4"/>
                      <a:pt x="12" y="3"/>
                    </a:cubicBezTo>
                    <a:cubicBezTo>
                      <a:pt x="12" y="3"/>
                      <a:pt x="12" y="3"/>
                      <a:pt x="12" y="3"/>
                    </a:cubicBezTo>
                    <a:cubicBezTo>
                      <a:pt x="12" y="3"/>
                      <a:pt x="12" y="2"/>
                      <a:pt x="12" y="1"/>
                    </a:cubicBezTo>
                    <a:cubicBezTo>
                      <a:pt x="12" y="1"/>
                      <a:pt x="12" y="1"/>
                      <a:pt x="12" y="1"/>
                    </a:cubicBezTo>
                    <a:cubicBezTo>
                      <a:pt x="12" y="1"/>
                      <a:pt x="11" y="1"/>
                      <a:pt x="11" y="1"/>
                    </a:cubicBezTo>
                    <a:cubicBezTo>
                      <a:pt x="11" y="2"/>
                      <a:pt x="11" y="2"/>
                      <a:pt x="10" y="2"/>
                    </a:cubicBezTo>
                    <a:cubicBezTo>
                      <a:pt x="10" y="2"/>
                      <a:pt x="9" y="2"/>
                      <a:pt x="9" y="1"/>
                    </a:cubicBezTo>
                    <a:cubicBezTo>
                      <a:pt x="8" y="1"/>
                      <a:pt x="8" y="1"/>
                      <a:pt x="8" y="1"/>
                    </a:cubicBezTo>
                    <a:cubicBezTo>
                      <a:pt x="7" y="0"/>
                      <a:pt x="7" y="0"/>
                      <a:pt x="7" y="0"/>
                    </a:cubicBezTo>
                    <a:cubicBezTo>
                      <a:pt x="6" y="0"/>
                      <a:pt x="6" y="0"/>
                      <a:pt x="6" y="0"/>
                    </a:cubicBezTo>
                    <a:cubicBezTo>
                      <a:pt x="6" y="1"/>
                      <a:pt x="6" y="1"/>
                      <a:pt x="6" y="1"/>
                    </a:cubicBezTo>
                    <a:cubicBezTo>
                      <a:pt x="5" y="1"/>
                      <a:pt x="5" y="1"/>
                      <a:pt x="5" y="1"/>
                    </a:cubicBezTo>
                    <a:cubicBezTo>
                      <a:pt x="5" y="1"/>
                      <a:pt x="5" y="1"/>
                      <a:pt x="4" y="1"/>
                    </a:cubicBezTo>
                    <a:cubicBezTo>
                      <a:pt x="4" y="1"/>
                      <a:pt x="4" y="1"/>
                      <a:pt x="4" y="1"/>
                    </a:cubicBezTo>
                    <a:cubicBezTo>
                      <a:pt x="3" y="1"/>
                      <a:pt x="3" y="1"/>
                      <a:pt x="3" y="1"/>
                    </a:cubicBezTo>
                    <a:cubicBezTo>
                      <a:pt x="3" y="1"/>
                      <a:pt x="2" y="1"/>
                      <a:pt x="2" y="2"/>
                    </a:cubicBezTo>
                    <a:cubicBezTo>
                      <a:pt x="2" y="2"/>
                      <a:pt x="1" y="2"/>
                      <a:pt x="1" y="2"/>
                    </a:cubicBezTo>
                    <a:cubicBezTo>
                      <a:pt x="1" y="2"/>
                      <a:pt x="1" y="2"/>
                      <a:pt x="0" y="2"/>
                    </a:cubicBezTo>
                    <a:cubicBezTo>
                      <a:pt x="0" y="2"/>
                      <a:pt x="0" y="2"/>
                      <a:pt x="0" y="2"/>
                    </a:cubicBezTo>
                    <a:cubicBezTo>
                      <a:pt x="0" y="3"/>
                      <a:pt x="0" y="3"/>
                      <a:pt x="0" y="4"/>
                    </a:cubicBezTo>
                    <a:cubicBezTo>
                      <a:pt x="0" y="4"/>
                      <a:pt x="0" y="4"/>
                      <a:pt x="1" y="5"/>
                    </a:cubicBezTo>
                    <a:cubicBezTo>
                      <a:pt x="1" y="5"/>
                      <a:pt x="1" y="4"/>
                      <a:pt x="2" y="5"/>
                    </a:cubicBezTo>
                    <a:cubicBezTo>
                      <a:pt x="2" y="5"/>
                      <a:pt x="2" y="5"/>
                      <a:pt x="2" y="5"/>
                    </a:cubicBezTo>
                    <a:cubicBezTo>
                      <a:pt x="2" y="5"/>
                      <a:pt x="3" y="4"/>
                      <a:pt x="3" y="5"/>
                    </a:cubicBezTo>
                    <a:cubicBezTo>
                      <a:pt x="3" y="5"/>
                      <a:pt x="3" y="5"/>
                      <a:pt x="3" y="6"/>
                    </a:cubicBezTo>
                    <a:cubicBezTo>
                      <a:pt x="3" y="6"/>
                      <a:pt x="3" y="6"/>
                      <a:pt x="3" y="6"/>
                    </a:cubicBezTo>
                    <a:cubicBezTo>
                      <a:pt x="4" y="6"/>
                      <a:pt x="3" y="7"/>
                      <a:pt x="4" y="7"/>
                    </a:cubicBezTo>
                    <a:cubicBezTo>
                      <a:pt x="4" y="8"/>
                      <a:pt x="5" y="8"/>
                      <a:pt x="5" y="8"/>
                    </a:cubicBezTo>
                    <a:cubicBezTo>
                      <a:pt x="6" y="8"/>
                      <a:pt x="6" y="9"/>
                      <a:pt x="6" y="9"/>
                    </a:cubicBezTo>
                    <a:cubicBezTo>
                      <a:pt x="7" y="9"/>
                      <a:pt x="7" y="9"/>
                      <a:pt x="7" y="9"/>
                    </a:cubicBezTo>
                    <a:cubicBezTo>
                      <a:pt x="8" y="9"/>
                      <a:pt x="8" y="9"/>
                      <a:pt x="9" y="9"/>
                    </a:cubicBezTo>
                    <a:cubicBezTo>
                      <a:pt x="9" y="9"/>
                      <a:pt x="9" y="10"/>
                      <a:pt x="9" y="10"/>
                    </a:cubicBezTo>
                    <a:cubicBezTo>
                      <a:pt x="10" y="11"/>
                      <a:pt x="10" y="11"/>
                      <a:pt x="10" y="11"/>
                    </a:cubicBezTo>
                    <a:cubicBezTo>
                      <a:pt x="11" y="11"/>
                      <a:pt x="11" y="11"/>
                      <a:pt x="11" y="11"/>
                    </a:cubicBezTo>
                    <a:cubicBezTo>
                      <a:pt x="10" y="10"/>
                      <a:pt x="11" y="10"/>
                      <a:pt x="10" y="9"/>
                    </a:cubicBezTo>
                    <a:cubicBezTo>
                      <a:pt x="10" y="9"/>
                      <a:pt x="10" y="9"/>
                      <a:pt x="9" y="9"/>
                    </a:cubicBezTo>
                    <a:cubicBezTo>
                      <a:pt x="9" y="9"/>
                      <a:pt x="9" y="9"/>
                      <a:pt x="8" y="9"/>
                    </a:cubicBezTo>
                    <a:cubicBezTo>
                      <a:pt x="8" y="9"/>
                      <a:pt x="7" y="9"/>
                      <a:pt x="7" y="9"/>
                    </a:cubicBezTo>
                    <a:cubicBezTo>
                      <a:pt x="7" y="8"/>
                      <a:pt x="8" y="8"/>
                      <a:pt x="7" y="8"/>
                    </a:cubicBezTo>
                    <a:cubicBezTo>
                      <a:pt x="7" y="7"/>
                      <a:pt x="7" y="7"/>
                      <a:pt x="7" y="7"/>
                    </a:cubicBezTo>
                    <a:cubicBezTo>
                      <a:pt x="7" y="7"/>
                      <a:pt x="7" y="7"/>
                      <a:pt x="6" y="7"/>
                    </a:cubicBezTo>
                    <a:cubicBezTo>
                      <a:pt x="6" y="6"/>
                      <a:pt x="6" y="6"/>
                      <a:pt x="6" y="6"/>
                    </a:cubicBezTo>
                    <a:cubicBezTo>
                      <a:pt x="6" y="6"/>
                      <a:pt x="6" y="5"/>
                      <a:pt x="6" y="5"/>
                    </a:cubicBezTo>
                    <a:cubicBezTo>
                      <a:pt x="6" y="4"/>
                      <a:pt x="5" y="4"/>
                      <a:pt x="5" y="4"/>
                    </a:cubicBezTo>
                    <a:cubicBezTo>
                      <a:pt x="5" y="4"/>
                      <a:pt x="5" y="4"/>
                      <a:pt x="5" y="3"/>
                    </a:cubicBezTo>
                    <a:cubicBezTo>
                      <a:pt x="6" y="3"/>
                      <a:pt x="6" y="3"/>
                      <a:pt x="6"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2" name="Freeform 131"/>
              <p:cNvSpPr>
                <a:spLocks/>
              </p:cNvSpPr>
              <p:nvPr/>
            </p:nvSpPr>
            <p:spPr bwMode="auto">
              <a:xfrm>
                <a:off x="5035552" y="1973264"/>
                <a:ext cx="53975" cy="31750"/>
              </a:xfrm>
              <a:custGeom>
                <a:avLst/>
                <a:gdLst>
                  <a:gd name="T0" fmla="*/ 4 w 5"/>
                  <a:gd name="T1" fmla="*/ 0 h 3"/>
                  <a:gd name="T2" fmla="*/ 3 w 5"/>
                  <a:gd name="T3" fmla="*/ 0 h 3"/>
                  <a:gd name="T4" fmla="*/ 3 w 5"/>
                  <a:gd name="T5" fmla="*/ 1 h 3"/>
                  <a:gd name="T6" fmla="*/ 1 w 5"/>
                  <a:gd name="T7" fmla="*/ 1 h 3"/>
                  <a:gd name="T8" fmla="*/ 1 w 5"/>
                  <a:gd name="T9" fmla="*/ 1 h 3"/>
                  <a:gd name="T10" fmla="*/ 0 w 5"/>
                  <a:gd name="T11" fmla="*/ 2 h 3"/>
                  <a:gd name="T12" fmla="*/ 1 w 5"/>
                  <a:gd name="T13" fmla="*/ 3 h 3"/>
                  <a:gd name="T14" fmla="*/ 3 w 5"/>
                  <a:gd name="T15" fmla="*/ 3 h 3"/>
                  <a:gd name="T16" fmla="*/ 4 w 5"/>
                  <a:gd name="T17" fmla="*/ 2 h 3"/>
                  <a:gd name="T18" fmla="*/ 4 w 5"/>
                  <a:gd name="T19" fmla="*/ 1 h 3"/>
                  <a:gd name="T20" fmla="*/ 4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4" y="0"/>
                    </a:moveTo>
                    <a:cubicBezTo>
                      <a:pt x="4" y="0"/>
                      <a:pt x="4" y="0"/>
                      <a:pt x="3" y="0"/>
                    </a:cubicBezTo>
                    <a:cubicBezTo>
                      <a:pt x="3" y="0"/>
                      <a:pt x="3" y="1"/>
                      <a:pt x="3" y="1"/>
                    </a:cubicBezTo>
                    <a:cubicBezTo>
                      <a:pt x="2" y="1"/>
                      <a:pt x="2" y="1"/>
                      <a:pt x="1" y="1"/>
                    </a:cubicBezTo>
                    <a:cubicBezTo>
                      <a:pt x="1" y="1"/>
                      <a:pt x="1" y="1"/>
                      <a:pt x="1" y="1"/>
                    </a:cubicBezTo>
                    <a:cubicBezTo>
                      <a:pt x="0" y="2"/>
                      <a:pt x="0" y="2"/>
                      <a:pt x="0" y="2"/>
                    </a:cubicBezTo>
                    <a:cubicBezTo>
                      <a:pt x="0" y="3"/>
                      <a:pt x="1" y="3"/>
                      <a:pt x="1" y="3"/>
                    </a:cubicBezTo>
                    <a:cubicBezTo>
                      <a:pt x="2" y="3"/>
                      <a:pt x="2" y="3"/>
                      <a:pt x="3" y="3"/>
                    </a:cubicBezTo>
                    <a:cubicBezTo>
                      <a:pt x="3" y="2"/>
                      <a:pt x="3" y="2"/>
                      <a:pt x="4" y="2"/>
                    </a:cubicBezTo>
                    <a:cubicBezTo>
                      <a:pt x="4" y="2"/>
                      <a:pt x="4" y="2"/>
                      <a:pt x="4" y="1"/>
                    </a:cubicBezTo>
                    <a:cubicBezTo>
                      <a:pt x="5" y="1"/>
                      <a:pt x="5" y="0"/>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3" name="Freeform 132"/>
              <p:cNvSpPr>
                <a:spLocks/>
              </p:cNvSpPr>
              <p:nvPr/>
            </p:nvSpPr>
            <p:spPr bwMode="auto">
              <a:xfrm>
                <a:off x="4852989" y="1735139"/>
                <a:ext cx="495300" cy="227013"/>
              </a:xfrm>
              <a:custGeom>
                <a:avLst/>
                <a:gdLst>
                  <a:gd name="T0" fmla="*/ 25 w 46"/>
                  <a:gd name="T1" fmla="*/ 6 h 21"/>
                  <a:gd name="T2" fmla="*/ 22 w 46"/>
                  <a:gd name="T3" fmla="*/ 4 h 21"/>
                  <a:gd name="T4" fmla="*/ 19 w 46"/>
                  <a:gd name="T5" fmla="*/ 4 h 21"/>
                  <a:gd name="T6" fmla="*/ 15 w 46"/>
                  <a:gd name="T7" fmla="*/ 4 h 21"/>
                  <a:gd name="T8" fmla="*/ 12 w 46"/>
                  <a:gd name="T9" fmla="*/ 6 h 21"/>
                  <a:gd name="T10" fmla="*/ 9 w 46"/>
                  <a:gd name="T11" fmla="*/ 6 h 21"/>
                  <a:gd name="T12" fmla="*/ 8 w 46"/>
                  <a:gd name="T13" fmla="*/ 7 h 21"/>
                  <a:gd name="T14" fmla="*/ 7 w 46"/>
                  <a:gd name="T15" fmla="*/ 8 h 21"/>
                  <a:gd name="T16" fmla="*/ 3 w 46"/>
                  <a:gd name="T17" fmla="*/ 8 h 21"/>
                  <a:gd name="T18" fmla="*/ 1 w 46"/>
                  <a:gd name="T19" fmla="*/ 10 h 21"/>
                  <a:gd name="T20" fmla="*/ 3 w 46"/>
                  <a:gd name="T21" fmla="*/ 11 h 21"/>
                  <a:gd name="T22" fmla="*/ 3 w 46"/>
                  <a:gd name="T23" fmla="*/ 13 h 21"/>
                  <a:gd name="T24" fmla="*/ 0 w 46"/>
                  <a:gd name="T25" fmla="*/ 13 h 21"/>
                  <a:gd name="T26" fmla="*/ 3 w 46"/>
                  <a:gd name="T27" fmla="*/ 15 h 21"/>
                  <a:gd name="T28" fmla="*/ 4 w 46"/>
                  <a:gd name="T29" fmla="*/ 16 h 21"/>
                  <a:gd name="T30" fmla="*/ 5 w 46"/>
                  <a:gd name="T31" fmla="*/ 18 h 21"/>
                  <a:gd name="T32" fmla="*/ 8 w 46"/>
                  <a:gd name="T33" fmla="*/ 19 h 21"/>
                  <a:gd name="T34" fmla="*/ 10 w 46"/>
                  <a:gd name="T35" fmla="*/ 20 h 21"/>
                  <a:gd name="T36" fmla="*/ 13 w 46"/>
                  <a:gd name="T37" fmla="*/ 19 h 21"/>
                  <a:gd name="T38" fmla="*/ 17 w 46"/>
                  <a:gd name="T39" fmla="*/ 20 h 21"/>
                  <a:gd name="T40" fmla="*/ 20 w 46"/>
                  <a:gd name="T41" fmla="*/ 20 h 21"/>
                  <a:gd name="T42" fmla="*/ 22 w 46"/>
                  <a:gd name="T43" fmla="*/ 19 h 21"/>
                  <a:gd name="T44" fmla="*/ 25 w 46"/>
                  <a:gd name="T45" fmla="*/ 19 h 21"/>
                  <a:gd name="T46" fmla="*/ 25 w 46"/>
                  <a:gd name="T47" fmla="*/ 21 h 21"/>
                  <a:gd name="T48" fmla="*/ 27 w 46"/>
                  <a:gd name="T49" fmla="*/ 20 h 21"/>
                  <a:gd name="T50" fmla="*/ 28 w 46"/>
                  <a:gd name="T51" fmla="*/ 19 h 21"/>
                  <a:gd name="T52" fmla="*/ 32 w 46"/>
                  <a:gd name="T53" fmla="*/ 19 h 21"/>
                  <a:gd name="T54" fmla="*/ 35 w 46"/>
                  <a:gd name="T55" fmla="*/ 18 h 21"/>
                  <a:gd name="T56" fmla="*/ 38 w 46"/>
                  <a:gd name="T57" fmla="*/ 18 h 21"/>
                  <a:gd name="T58" fmla="*/ 41 w 46"/>
                  <a:gd name="T59" fmla="*/ 17 h 21"/>
                  <a:gd name="T60" fmla="*/ 42 w 46"/>
                  <a:gd name="T61" fmla="*/ 17 h 21"/>
                  <a:gd name="T62" fmla="*/ 45 w 46"/>
                  <a:gd name="T63" fmla="*/ 17 h 21"/>
                  <a:gd name="T64" fmla="*/ 46 w 46"/>
                  <a:gd name="T65" fmla="*/ 17 h 21"/>
                  <a:gd name="T66" fmla="*/ 44 w 46"/>
                  <a:gd name="T67" fmla="*/ 15 h 21"/>
                  <a:gd name="T68" fmla="*/ 44 w 46"/>
                  <a:gd name="T69" fmla="*/ 13 h 21"/>
                  <a:gd name="T70" fmla="*/ 44 w 46"/>
                  <a:gd name="T71" fmla="*/ 11 h 21"/>
                  <a:gd name="T72" fmla="*/ 44 w 46"/>
                  <a:gd name="T73" fmla="*/ 8 h 21"/>
                  <a:gd name="T74" fmla="*/ 44 w 46"/>
                  <a:gd name="T75" fmla="*/ 4 h 21"/>
                  <a:gd name="T76" fmla="*/ 41 w 46"/>
                  <a:gd name="T77" fmla="*/ 2 h 21"/>
                  <a:gd name="T78" fmla="*/ 37 w 46"/>
                  <a:gd name="T79" fmla="*/ 0 h 21"/>
                  <a:gd name="T80" fmla="*/ 33 w 46"/>
                  <a:gd name="T81" fmla="*/ 0 h 21"/>
                  <a:gd name="T82" fmla="*/ 34 w 46"/>
                  <a:gd name="T83" fmla="*/ 1 h 21"/>
                  <a:gd name="T84" fmla="*/ 36 w 46"/>
                  <a:gd name="T85" fmla="*/ 4 h 21"/>
                  <a:gd name="T86" fmla="*/ 33 w 46"/>
                  <a:gd name="T87" fmla="*/ 6 h 21"/>
                  <a:gd name="T88" fmla="*/ 30 w 46"/>
                  <a:gd name="T8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21">
                    <a:moveTo>
                      <a:pt x="27" y="6"/>
                    </a:moveTo>
                    <a:cubicBezTo>
                      <a:pt x="27" y="6"/>
                      <a:pt x="26" y="6"/>
                      <a:pt x="26" y="6"/>
                    </a:cubicBezTo>
                    <a:cubicBezTo>
                      <a:pt x="26" y="6"/>
                      <a:pt x="25" y="6"/>
                      <a:pt x="25" y="6"/>
                    </a:cubicBezTo>
                    <a:cubicBezTo>
                      <a:pt x="24" y="6"/>
                      <a:pt x="24" y="5"/>
                      <a:pt x="24" y="5"/>
                    </a:cubicBezTo>
                    <a:cubicBezTo>
                      <a:pt x="24" y="5"/>
                      <a:pt x="24" y="5"/>
                      <a:pt x="24" y="4"/>
                    </a:cubicBezTo>
                    <a:cubicBezTo>
                      <a:pt x="23" y="4"/>
                      <a:pt x="23" y="5"/>
                      <a:pt x="22" y="4"/>
                    </a:cubicBezTo>
                    <a:cubicBezTo>
                      <a:pt x="22" y="4"/>
                      <a:pt x="22" y="4"/>
                      <a:pt x="21" y="4"/>
                    </a:cubicBezTo>
                    <a:cubicBezTo>
                      <a:pt x="21" y="4"/>
                      <a:pt x="20" y="4"/>
                      <a:pt x="20" y="4"/>
                    </a:cubicBezTo>
                    <a:cubicBezTo>
                      <a:pt x="20" y="4"/>
                      <a:pt x="19" y="4"/>
                      <a:pt x="19" y="4"/>
                    </a:cubicBezTo>
                    <a:cubicBezTo>
                      <a:pt x="18" y="4"/>
                      <a:pt x="18" y="4"/>
                      <a:pt x="18" y="4"/>
                    </a:cubicBezTo>
                    <a:cubicBezTo>
                      <a:pt x="17" y="4"/>
                      <a:pt x="17" y="4"/>
                      <a:pt x="16" y="4"/>
                    </a:cubicBezTo>
                    <a:cubicBezTo>
                      <a:pt x="16" y="4"/>
                      <a:pt x="15" y="4"/>
                      <a:pt x="15" y="4"/>
                    </a:cubicBezTo>
                    <a:cubicBezTo>
                      <a:pt x="14" y="4"/>
                      <a:pt x="14" y="4"/>
                      <a:pt x="14" y="5"/>
                    </a:cubicBezTo>
                    <a:cubicBezTo>
                      <a:pt x="13" y="5"/>
                      <a:pt x="13" y="5"/>
                      <a:pt x="13" y="5"/>
                    </a:cubicBezTo>
                    <a:cubicBezTo>
                      <a:pt x="12" y="6"/>
                      <a:pt x="13" y="6"/>
                      <a:pt x="12" y="6"/>
                    </a:cubicBezTo>
                    <a:cubicBezTo>
                      <a:pt x="12" y="6"/>
                      <a:pt x="12" y="6"/>
                      <a:pt x="11" y="6"/>
                    </a:cubicBezTo>
                    <a:cubicBezTo>
                      <a:pt x="11" y="6"/>
                      <a:pt x="10" y="6"/>
                      <a:pt x="10" y="6"/>
                    </a:cubicBezTo>
                    <a:cubicBezTo>
                      <a:pt x="9" y="6"/>
                      <a:pt x="9" y="6"/>
                      <a:pt x="9" y="6"/>
                    </a:cubicBezTo>
                    <a:cubicBezTo>
                      <a:pt x="8" y="6"/>
                      <a:pt x="8" y="6"/>
                      <a:pt x="8" y="6"/>
                    </a:cubicBezTo>
                    <a:cubicBezTo>
                      <a:pt x="8" y="6"/>
                      <a:pt x="8" y="6"/>
                      <a:pt x="8" y="6"/>
                    </a:cubicBezTo>
                    <a:cubicBezTo>
                      <a:pt x="8" y="7"/>
                      <a:pt x="8" y="7"/>
                      <a:pt x="8" y="7"/>
                    </a:cubicBezTo>
                    <a:cubicBezTo>
                      <a:pt x="8" y="7"/>
                      <a:pt x="9" y="7"/>
                      <a:pt x="9" y="7"/>
                    </a:cubicBezTo>
                    <a:cubicBezTo>
                      <a:pt x="9" y="8"/>
                      <a:pt x="8" y="8"/>
                      <a:pt x="8" y="8"/>
                    </a:cubicBezTo>
                    <a:cubicBezTo>
                      <a:pt x="7" y="8"/>
                      <a:pt x="7" y="8"/>
                      <a:pt x="7" y="8"/>
                    </a:cubicBezTo>
                    <a:cubicBezTo>
                      <a:pt x="6" y="8"/>
                      <a:pt x="6" y="8"/>
                      <a:pt x="5" y="8"/>
                    </a:cubicBezTo>
                    <a:cubicBezTo>
                      <a:pt x="5" y="8"/>
                      <a:pt x="4" y="8"/>
                      <a:pt x="4" y="8"/>
                    </a:cubicBezTo>
                    <a:cubicBezTo>
                      <a:pt x="3" y="8"/>
                      <a:pt x="3" y="8"/>
                      <a:pt x="3" y="8"/>
                    </a:cubicBezTo>
                    <a:cubicBezTo>
                      <a:pt x="2" y="8"/>
                      <a:pt x="2" y="8"/>
                      <a:pt x="2" y="9"/>
                    </a:cubicBezTo>
                    <a:cubicBezTo>
                      <a:pt x="1" y="9"/>
                      <a:pt x="2" y="9"/>
                      <a:pt x="2" y="10"/>
                    </a:cubicBezTo>
                    <a:cubicBezTo>
                      <a:pt x="1" y="10"/>
                      <a:pt x="1" y="10"/>
                      <a:pt x="1" y="10"/>
                    </a:cubicBezTo>
                    <a:cubicBezTo>
                      <a:pt x="1" y="11"/>
                      <a:pt x="1" y="11"/>
                      <a:pt x="1" y="11"/>
                    </a:cubicBezTo>
                    <a:cubicBezTo>
                      <a:pt x="1" y="11"/>
                      <a:pt x="2" y="11"/>
                      <a:pt x="2" y="11"/>
                    </a:cubicBezTo>
                    <a:cubicBezTo>
                      <a:pt x="2" y="11"/>
                      <a:pt x="2" y="11"/>
                      <a:pt x="3" y="11"/>
                    </a:cubicBezTo>
                    <a:cubicBezTo>
                      <a:pt x="3" y="11"/>
                      <a:pt x="3" y="11"/>
                      <a:pt x="3" y="12"/>
                    </a:cubicBezTo>
                    <a:cubicBezTo>
                      <a:pt x="3" y="12"/>
                      <a:pt x="4" y="12"/>
                      <a:pt x="3" y="12"/>
                    </a:cubicBezTo>
                    <a:cubicBezTo>
                      <a:pt x="3" y="13"/>
                      <a:pt x="3" y="13"/>
                      <a:pt x="3" y="13"/>
                    </a:cubicBezTo>
                    <a:cubicBezTo>
                      <a:pt x="3" y="14"/>
                      <a:pt x="2" y="14"/>
                      <a:pt x="2" y="14"/>
                    </a:cubicBezTo>
                    <a:cubicBezTo>
                      <a:pt x="2" y="14"/>
                      <a:pt x="2" y="14"/>
                      <a:pt x="1" y="13"/>
                    </a:cubicBezTo>
                    <a:cubicBezTo>
                      <a:pt x="1" y="13"/>
                      <a:pt x="1" y="13"/>
                      <a:pt x="0" y="13"/>
                    </a:cubicBezTo>
                    <a:cubicBezTo>
                      <a:pt x="0" y="14"/>
                      <a:pt x="0" y="14"/>
                      <a:pt x="1" y="14"/>
                    </a:cubicBezTo>
                    <a:cubicBezTo>
                      <a:pt x="1" y="15"/>
                      <a:pt x="1" y="15"/>
                      <a:pt x="1" y="15"/>
                    </a:cubicBezTo>
                    <a:cubicBezTo>
                      <a:pt x="2" y="15"/>
                      <a:pt x="2" y="15"/>
                      <a:pt x="3" y="15"/>
                    </a:cubicBezTo>
                    <a:cubicBezTo>
                      <a:pt x="3" y="15"/>
                      <a:pt x="3" y="15"/>
                      <a:pt x="3" y="15"/>
                    </a:cubicBezTo>
                    <a:cubicBezTo>
                      <a:pt x="4" y="15"/>
                      <a:pt x="4" y="15"/>
                      <a:pt x="4" y="16"/>
                    </a:cubicBezTo>
                    <a:cubicBezTo>
                      <a:pt x="4" y="16"/>
                      <a:pt x="4" y="16"/>
                      <a:pt x="4" y="16"/>
                    </a:cubicBezTo>
                    <a:cubicBezTo>
                      <a:pt x="4" y="17"/>
                      <a:pt x="5" y="17"/>
                      <a:pt x="5" y="17"/>
                    </a:cubicBezTo>
                    <a:cubicBezTo>
                      <a:pt x="5" y="17"/>
                      <a:pt x="5" y="17"/>
                      <a:pt x="5" y="18"/>
                    </a:cubicBezTo>
                    <a:cubicBezTo>
                      <a:pt x="5" y="18"/>
                      <a:pt x="5" y="18"/>
                      <a:pt x="5" y="18"/>
                    </a:cubicBezTo>
                    <a:cubicBezTo>
                      <a:pt x="5" y="19"/>
                      <a:pt x="6" y="19"/>
                      <a:pt x="6" y="19"/>
                    </a:cubicBezTo>
                    <a:cubicBezTo>
                      <a:pt x="6" y="19"/>
                      <a:pt x="6" y="19"/>
                      <a:pt x="7" y="19"/>
                    </a:cubicBezTo>
                    <a:cubicBezTo>
                      <a:pt x="7" y="19"/>
                      <a:pt x="7" y="19"/>
                      <a:pt x="8" y="19"/>
                    </a:cubicBezTo>
                    <a:cubicBezTo>
                      <a:pt x="8" y="19"/>
                      <a:pt x="8" y="19"/>
                      <a:pt x="9" y="19"/>
                    </a:cubicBezTo>
                    <a:cubicBezTo>
                      <a:pt x="9" y="20"/>
                      <a:pt x="9" y="20"/>
                      <a:pt x="9" y="20"/>
                    </a:cubicBezTo>
                    <a:cubicBezTo>
                      <a:pt x="9" y="21"/>
                      <a:pt x="10" y="20"/>
                      <a:pt x="10" y="20"/>
                    </a:cubicBezTo>
                    <a:cubicBezTo>
                      <a:pt x="11" y="20"/>
                      <a:pt x="11" y="20"/>
                      <a:pt x="12" y="20"/>
                    </a:cubicBezTo>
                    <a:cubicBezTo>
                      <a:pt x="13" y="19"/>
                      <a:pt x="13" y="19"/>
                      <a:pt x="13" y="19"/>
                    </a:cubicBezTo>
                    <a:cubicBezTo>
                      <a:pt x="13" y="19"/>
                      <a:pt x="13" y="19"/>
                      <a:pt x="13" y="19"/>
                    </a:cubicBezTo>
                    <a:cubicBezTo>
                      <a:pt x="14" y="19"/>
                      <a:pt x="14" y="19"/>
                      <a:pt x="15" y="19"/>
                    </a:cubicBezTo>
                    <a:cubicBezTo>
                      <a:pt x="15" y="19"/>
                      <a:pt x="15" y="19"/>
                      <a:pt x="16" y="19"/>
                    </a:cubicBezTo>
                    <a:cubicBezTo>
                      <a:pt x="16" y="20"/>
                      <a:pt x="16" y="20"/>
                      <a:pt x="17" y="20"/>
                    </a:cubicBezTo>
                    <a:cubicBezTo>
                      <a:pt x="17" y="20"/>
                      <a:pt x="17" y="20"/>
                      <a:pt x="18" y="21"/>
                    </a:cubicBezTo>
                    <a:cubicBezTo>
                      <a:pt x="18" y="21"/>
                      <a:pt x="18" y="21"/>
                      <a:pt x="19" y="20"/>
                    </a:cubicBezTo>
                    <a:cubicBezTo>
                      <a:pt x="19" y="20"/>
                      <a:pt x="20" y="21"/>
                      <a:pt x="20" y="20"/>
                    </a:cubicBezTo>
                    <a:cubicBezTo>
                      <a:pt x="20" y="20"/>
                      <a:pt x="21" y="20"/>
                      <a:pt x="21" y="20"/>
                    </a:cubicBezTo>
                    <a:cubicBezTo>
                      <a:pt x="21" y="20"/>
                      <a:pt x="21" y="19"/>
                      <a:pt x="21" y="19"/>
                    </a:cubicBezTo>
                    <a:cubicBezTo>
                      <a:pt x="22" y="19"/>
                      <a:pt x="22" y="19"/>
                      <a:pt x="22" y="19"/>
                    </a:cubicBezTo>
                    <a:cubicBezTo>
                      <a:pt x="22" y="19"/>
                      <a:pt x="23" y="19"/>
                      <a:pt x="23" y="19"/>
                    </a:cubicBezTo>
                    <a:cubicBezTo>
                      <a:pt x="23" y="19"/>
                      <a:pt x="24" y="19"/>
                      <a:pt x="24" y="19"/>
                    </a:cubicBezTo>
                    <a:cubicBezTo>
                      <a:pt x="25" y="19"/>
                      <a:pt x="25" y="19"/>
                      <a:pt x="25" y="19"/>
                    </a:cubicBezTo>
                    <a:cubicBezTo>
                      <a:pt x="25" y="19"/>
                      <a:pt x="26" y="19"/>
                      <a:pt x="26" y="19"/>
                    </a:cubicBezTo>
                    <a:cubicBezTo>
                      <a:pt x="25" y="20"/>
                      <a:pt x="25" y="20"/>
                      <a:pt x="25" y="20"/>
                    </a:cubicBezTo>
                    <a:cubicBezTo>
                      <a:pt x="25" y="20"/>
                      <a:pt x="25" y="21"/>
                      <a:pt x="25" y="21"/>
                    </a:cubicBezTo>
                    <a:cubicBezTo>
                      <a:pt x="25" y="21"/>
                      <a:pt x="25" y="21"/>
                      <a:pt x="25" y="21"/>
                    </a:cubicBezTo>
                    <a:cubicBezTo>
                      <a:pt x="26" y="21"/>
                      <a:pt x="26" y="21"/>
                      <a:pt x="26" y="21"/>
                    </a:cubicBezTo>
                    <a:cubicBezTo>
                      <a:pt x="27" y="21"/>
                      <a:pt x="27" y="20"/>
                      <a:pt x="27" y="20"/>
                    </a:cubicBezTo>
                    <a:cubicBezTo>
                      <a:pt x="27" y="20"/>
                      <a:pt x="27" y="19"/>
                      <a:pt x="27" y="19"/>
                    </a:cubicBezTo>
                    <a:cubicBezTo>
                      <a:pt x="27" y="19"/>
                      <a:pt x="27" y="18"/>
                      <a:pt x="27" y="18"/>
                    </a:cubicBezTo>
                    <a:cubicBezTo>
                      <a:pt x="28" y="18"/>
                      <a:pt x="28" y="19"/>
                      <a:pt x="28" y="19"/>
                    </a:cubicBezTo>
                    <a:cubicBezTo>
                      <a:pt x="29" y="19"/>
                      <a:pt x="29" y="19"/>
                      <a:pt x="29" y="19"/>
                    </a:cubicBezTo>
                    <a:cubicBezTo>
                      <a:pt x="30" y="19"/>
                      <a:pt x="30" y="18"/>
                      <a:pt x="31" y="18"/>
                    </a:cubicBezTo>
                    <a:cubicBezTo>
                      <a:pt x="31" y="18"/>
                      <a:pt x="31" y="19"/>
                      <a:pt x="32" y="19"/>
                    </a:cubicBezTo>
                    <a:cubicBezTo>
                      <a:pt x="32" y="19"/>
                      <a:pt x="33" y="19"/>
                      <a:pt x="33" y="19"/>
                    </a:cubicBezTo>
                    <a:cubicBezTo>
                      <a:pt x="34" y="19"/>
                      <a:pt x="34" y="19"/>
                      <a:pt x="34" y="19"/>
                    </a:cubicBezTo>
                    <a:cubicBezTo>
                      <a:pt x="35" y="19"/>
                      <a:pt x="35" y="19"/>
                      <a:pt x="35" y="18"/>
                    </a:cubicBezTo>
                    <a:cubicBezTo>
                      <a:pt x="36" y="18"/>
                      <a:pt x="36" y="18"/>
                      <a:pt x="36" y="18"/>
                    </a:cubicBezTo>
                    <a:cubicBezTo>
                      <a:pt x="36" y="18"/>
                      <a:pt x="36" y="18"/>
                      <a:pt x="36" y="18"/>
                    </a:cubicBezTo>
                    <a:cubicBezTo>
                      <a:pt x="37" y="17"/>
                      <a:pt x="37" y="18"/>
                      <a:pt x="38" y="18"/>
                    </a:cubicBezTo>
                    <a:cubicBezTo>
                      <a:pt x="38" y="18"/>
                      <a:pt x="39" y="18"/>
                      <a:pt x="39" y="18"/>
                    </a:cubicBezTo>
                    <a:cubicBezTo>
                      <a:pt x="39" y="18"/>
                      <a:pt x="40" y="17"/>
                      <a:pt x="40" y="17"/>
                    </a:cubicBezTo>
                    <a:cubicBezTo>
                      <a:pt x="40" y="17"/>
                      <a:pt x="41" y="17"/>
                      <a:pt x="41" y="17"/>
                    </a:cubicBezTo>
                    <a:cubicBezTo>
                      <a:pt x="41" y="17"/>
                      <a:pt x="41" y="17"/>
                      <a:pt x="41" y="18"/>
                    </a:cubicBezTo>
                    <a:cubicBezTo>
                      <a:pt x="41" y="17"/>
                      <a:pt x="41" y="17"/>
                      <a:pt x="41" y="17"/>
                    </a:cubicBezTo>
                    <a:cubicBezTo>
                      <a:pt x="42" y="17"/>
                      <a:pt x="42" y="17"/>
                      <a:pt x="42" y="17"/>
                    </a:cubicBezTo>
                    <a:cubicBezTo>
                      <a:pt x="43" y="17"/>
                      <a:pt x="43" y="18"/>
                      <a:pt x="43" y="18"/>
                    </a:cubicBezTo>
                    <a:cubicBezTo>
                      <a:pt x="44" y="18"/>
                      <a:pt x="44" y="18"/>
                      <a:pt x="44" y="18"/>
                    </a:cubicBezTo>
                    <a:cubicBezTo>
                      <a:pt x="44" y="18"/>
                      <a:pt x="44" y="17"/>
                      <a:pt x="45" y="17"/>
                    </a:cubicBezTo>
                    <a:cubicBezTo>
                      <a:pt x="45" y="17"/>
                      <a:pt x="45" y="18"/>
                      <a:pt x="45" y="18"/>
                    </a:cubicBezTo>
                    <a:cubicBezTo>
                      <a:pt x="45" y="18"/>
                      <a:pt x="46" y="18"/>
                      <a:pt x="46" y="18"/>
                    </a:cubicBezTo>
                    <a:cubicBezTo>
                      <a:pt x="46" y="17"/>
                      <a:pt x="46" y="17"/>
                      <a:pt x="46" y="17"/>
                    </a:cubicBezTo>
                    <a:cubicBezTo>
                      <a:pt x="46" y="17"/>
                      <a:pt x="46" y="17"/>
                      <a:pt x="45" y="16"/>
                    </a:cubicBezTo>
                    <a:cubicBezTo>
                      <a:pt x="45" y="16"/>
                      <a:pt x="45" y="16"/>
                      <a:pt x="45" y="16"/>
                    </a:cubicBezTo>
                    <a:cubicBezTo>
                      <a:pt x="45" y="16"/>
                      <a:pt x="44" y="15"/>
                      <a:pt x="44" y="15"/>
                    </a:cubicBezTo>
                    <a:cubicBezTo>
                      <a:pt x="45" y="15"/>
                      <a:pt x="45" y="15"/>
                      <a:pt x="45" y="14"/>
                    </a:cubicBezTo>
                    <a:cubicBezTo>
                      <a:pt x="45" y="14"/>
                      <a:pt x="45" y="14"/>
                      <a:pt x="44" y="14"/>
                    </a:cubicBezTo>
                    <a:cubicBezTo>
                      <a:pt x="44" y="14"/>
                      <a:pt x="44" y="13"/>
                      <a:pt x="44" y="13"/>
                    </a:cubicBezTo>
                    <a:cubicBezTo>
                      <a:pt x="44" y="13"/>
                      <a:pt x="44" y="12"/>
                      <a:pt x="44" y="12"/>
                    </a:cubicBezTo>
                    <a:cubicBezTo>
                      <a:pt x="44" y="12"/>
                      <a:pt x="44" y="12"/>
                      <a:pt x="44" y="11"/>
                    </a:cubicBezTo>
                    <a:cubicBezTo>
                      <a:pt x="44" y="11"/>
                      <a:pt x="44" y="11"/>
                      <a:pt x="44" y="11"/>
                    </a:cubicBezTo>
                    <a:cubicBezTo>
                      <a:pt x="45" y="11"/>
                      <a:pt x="45" y="11"/>
                      <a:pt x="45" y="10"/>
                    </a:cubicBezTo>
                    <a:cubicBezTo>
                      <a:pt x="45" y="10"/>
                      <a:pt x="45" y="10"/>
                      <a:pt x="45" y="9"/>
                    </a:cubicBezTo>
                    <a:cubicBezTo>
                      <a:pt x="45" y="9"/>
                      <a:pt x="44" y="8"/>
                      <a:pt x="44" y="8"/>
                    </a:cubicBezTo>
                    <a:cubicBezTo>
                      <a:pt x="44" y="7"/>
                      <a:pt x="44" y="7"/>
                      <a:pt x="44" y="6"/>
                    </a:cubicBezTo>
                    <a:cubicBezTo>
                      <a:pt x="44" y="6"/>
                      <a:pt x="44" y="6"/>
                      <a:pt x="44" y="5"/>
                    </a:cubicBezTo>
                    <a:cubicBezTo>
                      <a:pt x="44" y="5"/>
                      <a:pt x="44" y="5"/>
                      <a:pt x="44" y="4"/>
                    </a:cubicBezTo>
                    <a:cubicBezTo>
                      <a:pt x="44" y="4"/>
                      <a:pt x="44" y="4"/>
                      <a:pt x="44" y="4"/>
                    </a:cubicBezTo>
                    <a:cubicBezTo>
                      <a:pt x="44" y="4"/>
                      <a:pt x="44" y="4"/>
                      <a:pt x="44" y="4"/>
                    </a:cubicBezTo>
                    <a:cubicBezTo>
                      <a:pt x="43" y="3"/>
                      <a:pt x="42" y="2"/>
                      <a:pt x="41" y="2"/>
                    </a:cubicBezTo>
                    <a:cubicBezTo>
                      <a:pt x="40" y="2"/>
                      <a:pt x="40" y="3"/>
                      <a:pt x="39" y="3"/>
                    </a:cubicBezTo>
                    <a:cubicBezTo>
                      <a:pt x="38" y="2"/>
                      <a:pt x="38" y="2"/>
                      <a:pt x="38" y="1"/>
                    </a:cubicBezTo>
                    <a:cubicBezTo>
                      <a:pt x="37" y="1"/>
                      <a:pt x="37" y="0"/>
                      <a:pt x="37" y="0"/>
                    </a:cubicBezTo>
                    <a:cubicBezTo>
                      <a:pt x="36" y="0"/>
                      <a:pt x="35" y="0"/>
                      <a:pt x="35" y="0"/>
                    </a:cubicBezTo>
                    <a:cubicBezTo>
                      <a:pt x="34" y="0"/>
                      <a:pt x="34" y="0"/>
                      <a:pt x="34" y="0"/>
                    </a:cubicBezTo>
                    <a:cubicBezTo>
                      <a:pt x="33" y="0"/>
                      <a:pt x="33" y="0"/>
                      <a:pt x="33" y="0"/>
                    </a:cubicBezTo>
                    <a:cubicBezTo>
                      <a:pt x="33" y="0"/>
                      <a:pt x="33" y="0"/>
                      <a:pt x="33" y="0"/>
                    </a:cubicBezTo>
                    <a:cubicBezTo>
                      <a:pt x="33" y="1"/>
                      <a:pt x="33" y="1"/>
                      <a:pt x="33" y="1"/>
                    </a:cubicBezTo>
                    <a:cubicBezTo>
                      <a:pt x="34" y="1"/>
                      <a:pt x="34" y="1"/>
                      <a:pt x="34" y="1"/>
                    </a:cubicBezTo>
                    <a:cubicBezTo>
                      <a:pt x="35" y="2"/>
                      <a:pt x="35" y="2"/>
                      <a:pt x="35" y="2"/>
                    </a:cubicBezTo>
                    <a:cubicBezTo>
                      <a:pt x="35" y="3"/>
                      <a:pt x="35" y="3"/>
                      <a:pt x="36" y="3"/>
                    </a:cubicBezTo>
                    <a:cubicBezTo>
                      <a:pt x="36" y="4"/>
                      <a:pt x="36" y="4"/>
                      <a:pt x="36" y="4"/>
                    </a:cubicBezTo>
                    <a:cubicBezTo>
                      <a:pt x="36" y="5"/>
                      <a:pt x="36" y="5"/>
                      <a:pt x="35" y="5"/>
                    </a:cubicBezTo>
                    <a:cubicBezTo>
                      <a:pt x="35" y="5"/>
                      <a:pt x="35" y="5"/>
                      <a:pt x="34" y="6"/>
                    </a:cubicBezTo>
                    <a:cubicBezTo>
                      <a:pt x="34" y="6"/>
                      <a:pt x="34" y="6"/>
                      <a:pt x="33" y="6"/>
                    </a:cubicBezTo>
                    <a:cubicBezTo>
                      <a:pt x="33" y="6"/>
                      <a:pt x="33" y="6"/>
                      <a:pt x="32" y="6"/>
                    </a:cubicBezTo>
                    <a:cubicBezTo>
                      <a:pt x="32" y="6"/>
                      <a:pt x="31" y="6"/>
                      <a:pt x="31" y="6"/>
                    </a:cubicBezTo>
                    <a:cubicBezTo>
                      <a:pt x="31" y="6"/>
                      <a:pt x="31" y="6"/>
                      <a:pt x="30" y="6"/>
                    </a:cubicBezTo>
                    <a:cubicBezTo>
                      <a:pt x="30" y="6"/>
                      <a:pt x="30" y="6"/>
                      <a:pt x="29" y="6"/>
                    </a:cubicBezTo>
                    <a:cubicBezTo>
                      <a:pt x="28" y="6"/>
                      <a:pt x="28" y="6"/>
                      <a:pt x="27"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4" name="Freeform 133"/>
              <p:cNvSpPr>
                <a:spLocks/>
              </p:cNvSpPr>
              <p:nvPr/>
            </p:nvSpPr>
            <p:spPr bwMode="auto">
              <a:xfrm>
                <a:off x="53482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5" name="Freeform 134"/>
              <p:cNvSpPr>
                <a:spLocks/>
              </p:cNvSpPr>
              <p:nvPr/>
            </p:nvSpPr>
            <p:spPr bwMode="auto">
              <a:xfrm>
                <a:off x="5359402" y="1400176"/>
                <a:ext cx="971550" cy="388938"/>
              </a:xfrm>
              <a:custGeom>
                <a:avLst/>
                <a:gdLst>
                  <a:gd name="T0" fmla="*/ 49 w 90"/>
                  <a:gd name="T1" fmla="*/ 33 h 36"/>
                  <a:gd name="T2" fmla="*/ 53 w 90"/>
                  <a:gd name="T3" fmla="*/ 36 h 36"/>
                  <a:gd name="T4" fmla="*/ 59 w 90"/>
                  <a:gd name="T5" fmla="*/ 34 h 36"/>
                  <a:gd name="T6" fmla="*/ 64 w 90"/>
                  <a:gd name="T7" fmla="*/ 31 h 36"/>
                  <a:gd name="T8" fmla="*/ 71 w 90"/>
                  <a:gd name="T9" fmla="*/ 32 h 36"/>
                  <a:gd name="T10" fmla="*/ 78 w 90"/>
                  <a:gd name="T11" fmla="*/ 33 h 36"/>
                  <a:gd name="T12" fmla="*/ 77 w 90"/>
                  <a:gd name="T13" fmla="*/ 28 h 36"/>
                  <a:gd name="T14" fmla="*/ 79 w 90"/>
                  <a:gd name="T15" fmla="*/ 26 h 36"/>
                  <a:gd name="T16" fmla="*/ 80 w 90"/>
                  <a:gd name="T17" fmla="*/ 22 h 36"/>
                  <a:gd name="T18" fmla="*/ 84 w 90"/>
                  <a:gd name="T19" fmla="*/ 21 h 36"/>
                  <a:gd name="T20" fmla="*/ 85 w 90"/>
                  <a:gd name="T21" fmla="*/ 18 h 36"/>
                  <a:gd name="T22" fmla="*/ 89 w 90"/>
                  <a:gd name="T23" fmla="*/ 14 h 36"/>
                  <a:gd name="T24" fmla="*/ 84 w 90"/>
                  <a:gd name="T25" fmla="*/ 12 h 36"/>
                  <a:gd name="T26" fmla="*/ 80 w 90"/>
                  <a:gd name="T27" fmla="*/ 11 h 36"/>
                  <a:gd name="T28" fmla="*/ 74 w 90"/>
                  <a:gd name="T29" fmla="*/ 11 h 36"/>
                  <a:gd name="T30" fmla="*/ 70 w 90"/>
                  <a:gd name="T31" fmla="*/ 13 h 36"/>
                  <a:gd name="T32" fmla="*/ 65 w 90"/>
                  <a:gd name="T33" fmla="*/ 11 h 36"/>
                  <a:gd name="T34" fmla="*/ 61 w 90"/>
                  <a:gd name="T35" fmla="*/ 7 h 36"/>
                  <a:gd name="T36" fmla="*/ 54 w 90"/>
                  <a:gd name="T37" fmla="*/ 3 h 36"/>
                  <a:gd name="T38" fmla="*/ 49 w 90"/>
                  <a:gd name="T39" fmla="*/ 4 h 36"/>
                  <a:gd name="T40" fmla="*/ 44 w 90"/>
                  <a:gd name="T41" fmla="*/ 1 h 36"/>
                  <a:gd name="T42" fmla="*/ 40 w 90"/>
                  <a:gd name="T43" fmla="*/ 1 h 36"/>
                  <a:gd name="T44" fmla="*/ 36 w 90"/>
                  <a:gd name="T45" fmla="*/ 2 h 36"/>
                  <a:gd name="T46" fmla="*/ 31 w 90"/>
                  <a:gd name="T47" fmla="*/ 4 h 36"/>
                  <a:gd name="T48" fmla="*/ 29 w 90"/>
                  <a:gd name="T49" fmla="*/ 5 h 36"/>
                  <a:gd name="T50" fmla="*/ 27 w 90"/>
                  <a:gd name="T51" fmla="*/ 8 h 36"/>
                  <a:gd name="T52" fmla="*/ 26 w 90"/>
                  <a:gd name="T53" fmla="*/ 11 h 36"/>
                  <a:gd name="T54" fmla="*/ 27 w 90"/>
                  <a:gd name="T55" fmla="*/ 13 h 36"/>
                  <a:gd name="T56" fmla="*/ 21 w 90"/>
                  <a:gd name="T57" fmla="*/ 13 h 36"/>
                  <a:gd name="T58" fmla="*/ 13 w 90"/>
                  <a:gd name="T59" fmla="*/ 11 h 36"/>
                  <a:gd name="T60" fmla="*/ 5 w 90"/>
                  <a:gd name="T61" fmla="*/ 11 h 36"/>
                  <a:gd name="T62" fmla="*/ 1 w 90"/>
                  <a:gd name="T63" fmla="*/ 14 h 36"/>
                  <a:gd name="T64" fmla="*/ 2 w 90"/>
                  <a:gd name="T65" fmla="*/ 18 h 36"/>
                  <a:gd name="T66" fmla="*/ 3 w 90"/>
                  <a:gd name="T67" fmla="*/ 24 h 36"/>
                  <a:gd name="T68" fmla="*/ 8 w 90"/>
                  <a:gd name="T69" fmla="*/ 20 h 36"/>
                  <a:gd name="T70" fmla="*/ 13 w 90"/>
                  <a:gd name="T71" fmla="*/ 23 h 36"/>
                  <a:gd name="T72" fmla="*/ 11 w 90"/>
                  <a:gd name="T73" fmla="*/ 25 h 36"/>
                  <a:gd name="T74" fmla="*/ 10 w 90"/>
                  <a:gd name="T75" fmla="*/ 27 h 36"/>
                  <a:gd name="T76" fmla="*/ 8 w 90"/>
                  <a:gd name="T77" fmla="*/ 27 h 36"/>
                  <a:gd name="T78" fmla="*/ 11 w 90"/>
                  <a:gd name="T79" fmla="*/ 30 h 36"/>
                  <a:gd name="T80" fmla="*/ 14 w 90"/>
                  <a:gd name="T81" fmla="*/ 32 h 36"/>
                  <a:gd name="T82" fmla="*/ 17 w 90"/>
                  <a:gd name="T83" fmla="*/ 34 h 36"/>
                  <a:gd name="T84" fmla="*/ 22 w 90"/>
                  <a:gd name="T85" fmla="*/ 36 h 36"/>
                  <a:gd name="T86" fmla="*/ 24 w 90"/>
                  <a:gd name="T87" fmla="*/ 33 h 36"/>
                  <a:gd name="T88" fmla="*/ 23 w 90"/>
                  <a:gd name="T89" fmla="*/ 26 h 36"/>
                  <a:gd name="T90" fmla="*/ 26 w 90"/>
                  <a:gd name="T91" fmla="*/ 24 h 36"/>
                  <a:gd name="T92" fmla="*/ 28 w 90"/>
                  <a:gd name="T93" fmla="*/ 22 h 36"/>
                  <a:gd name="T94" fmla="*/ 32 w 90"/>
                  <a:gd name="T95" fmla="*/ 21 h 36"/>
                  <a:gd name="T96" fmla="*/ 32 w 90"/>
                  <a:gd name="T97" fmla="*/ 25 h 36"/>
                  <a:gd name="T98" fmla="*/ 33 w 90"/>
                  <a:gd name="T99" fmla="*/ 27 h 36"/>
                  <a:gd name="T100" fmla="*/ 35 w 90"/>
                  <a:gd name="T101" fmla="*/ 30 h 36"/>
                  <a:gd name="T102" fmla="*/ 43 w 90"/>
                  <a:gd name="T103"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36">
                    <a:moveTo>
                      <a:pt x="44" y="31"/>
                    </a:moveTo>
                    <a:cubicBezTo>
                      <a:pt x="45" y="31"/>
                      <a:pt x="45" y="31"/>
                      <a:pt x="45" y="31"/>
                    </a:cubicBezTo>
                    <a:cubicBezTo>
                      <a:pt x="46" y="31"/>
                      <a:pt x="46" y="30"/>
                      <a:pt x="46" y="30"/>
                    </a:cubicBezTo>
                    <a:cubicBezTo>
                      <a:pt x="47" y="30"/>
                      <a:pt x="47" y="31"/>
                      <a:pt x="47" y="32"/>
                    </a:cubicBezTo>
                    <a:cubicBezTo>
                      <a:pt x="48" y="32"/>
                      <a:pt x="48" y="32"/>
                      <a:pt x="49" y="33"/>
                    </a:cubicBezTo>
                    <a:cubicBezTo>
                      <a:pt x="49" y="33"/>
                      <a:pt x="50" y="33"/>
                      <a:pt x="50" y="34"/>
                    </a:cubicBezTo>
                    <a:cubicBezTo>
                      <a:pt x="50" y="35"/>
                      <a:pt x="49" y="35"/>
                      <a:pt x="50" y="36"/>
                    </a:cubicBezTo>
                    <a:cubicBezTo>
                      <a:pt x="50" y="36"/>
                      <a:pt x="51" y="36"/>
                      <a:pt x="51" y="36"/>
                    </a:cubicBezTo>
                    <a:cubicBezTo>
                      <a:pt x="52" y="36"/>
                      <a:pt x="52" y="36"/>
                      <a:pt x="52" y="36"/>
                    </a:cubicBezTo>
                    <a:cubicBezTo>
                      <a:pt x="53" y="36"/>
                      <a:pt x="53" y="36"/>
                      <a:pt x="53" y="36"/>
                    </a:cubicBezTo>
                    <a:cubicBezTo>
                      <a:pt x="54" y="36"/>
                      <a:pt x="54" y="35"/>
                      <a:pt x="54" y="35"/>
                    </a:cubicBezTo>
                    <a:cubicBezTo>
                      <a:pt x="55" y="35"/>
                      <a:pt x="55" y="35"/>
                      <a:pt x="56" y="35"/>
                    </a:cubicBezTo>
                    <a:cubicBezTo>
                      <a:pt x="56" y="35"/>
                      <a:pt x="57" y="35"/>
                      <a:pt x="58" y="35"/>
                    </a:cubicBezTo>
                    <a:cubicBezTo>
                      <a:pt x="58" y="35"/>
                      <a:pt x="58" y="35"/>
                      <a:pt x="58" y="35"/>
                    </a:cubicBezTo>
                    <a:cubicBezTo>
                      <a:pt x="58" y="34"/>
                      <a:pt x="58" y="34"/>
                      <a:pt x="59" y="34"/>
                    </a:cubicBezTo>
                    <a:cubicBezTo>
                      <a:pt x="59" y="34"/>
                      <a:pt x="59" y="33"/>
                      <a:pt x="60" y="33"/>
                    </a:cubicBezTo>
                    <a:cubicBezTo>
                      <a:pt x="60" y="32"/>
                      <a:pt x="60" y="32"/>
                      <a:pt x="61" y="32"/>
                    </a:cubicBezTo>
                    <a:cubicBezTo>
                      <a:pt x="61" y="32"/>
                      <a:pt x="62" y="32"/>
                      <a:pt x="62" y="32"/>
                    </a:cubicBezTo>
                    <a:cubicBezTo>
                      <a:pt x="62" y="32"/>
                      <a:pt x="63" y="32"/>
                      <a:pt x="63" y="32"/>
                    </a:cubicBezTo>
                    <a:cubicBezTo>
                      <a:pt x="64" y="32"/>
                      <a:pt x="64" y="31"/>
                      <a:pt x="64" y="31"/>
                    </a:cubicBezTo>
                    <a:cubicBezTo>
                      <a:pt x="65" y="31"/>
                      <a:pt x="65" y="31"/>
                      <a:pt x="65" y="31"/>
                    </a:cubicBezTo>
                    <a:cubicBezTo>
                      <a:pt x="66" y="30"/>
                      <a:pt x="66" y="31"/>
                      <a:pt x="67" y="31"/>
                    </a:cubicBezTo>
                    <a:cubicBezTo>
                      <a:pt x="68" y="31"/>
                      <a:pt x="68" y="32"/>
                      <a:pt x="69" y="32"/>
                    </a:cubicBezTo>
                    <a:cubicBezTo>
                      <a:pt x="70" y="32"/>
                      <a:pt x="70" y="32"/>
                      <a:pt x="70" y="32"/>
                    </a:cubicBezTo>
                    <a:cubicBezTo>
                      <a:pt x="71" y="32"/>
                      <a:pt x="71" y="32"/>
                      <a:pt x="71" y="32"/>
                    </a:cubicBezTo>
                    <a:cubicBezTo>
                      <a:pt x="72" y="32"/>
                      <a:pt x="72" y="32"/>
                      <a:pt x="73" y="32"/>
                    </a:cubicBezTo>
                    <a:cubicBezTo>
                      <a:pt x="73" y="32"/>
                      <a:pt x="73" y="33"/>
                      <a:pt x="74" y="33"/>
                    </a:cubicBezTo>
                    <a:cubicBezTo>
                      <a:pt x="75" y="33"/>
                      <a:pt x="75" y="33"/>
                      <a:pt x="76" y="33"/>
                    </a:cubicBezTo>
                    <a:cubicBezTo>
                      <a:pt x="76" y="33"/>
                      <a:pt x="77" y="33"/>
                      <a:pt x="77" y="33"/>
                    </a:cubicBezTo>
                    <a:cubicBezTo>
                      <a:pt x="78" y="33"/>
                      <a:pt x="78" y="33"/>
                      <a:pt x="78" y="33"/>
                    </a:cubicBezTo>
                    <a:cubicBezTo>
                      <a:pt x="79" y="33"/>
                      <a:pt x="79" y="33"/>
                      <a:pt x="79" y="33"/>
                    </a:cubicBezTo>
                    <a:cubicBezTo>
                      <a:pt x="79" y="32"/>
                      <a:pt x="79" y="32"/>
                      <a:pt x="79" y="31"/>
                    </a:cubicBezTo>
                    <a:cubicBezTo>
                      <a:pt x="79" y="31"/>
                      <a:pt x="78" y="30"/>
                      <a:pt x="78" y="30"/>
                    </a:cubicBezTo>
                    <a:cubicBezTo>
                      <a:pt x="78" y="29"/>
                      <a:pt x="78" y="29"/>
                      <a:pt x="77" y="29"/>
                    </a:cubicBezTo>
                    <a:cubicBezTo>
                      <a:pt x="77" y="28"/>
                      <a:pt x="77" y="28"/>
                      <a:pt x="77" y="28"/>
                    </a:cubicBezTo>
                    <a:cubicBezTo>
                      <a:pt x="77" y="27"/>
                      <a:pt x="76" y="28"/>
                      <a:pt x="76" y="27"/>
                    </a:cubicBezTo>
                    <a:cubicBezTo>
                      <a:pt x="76" y="27"/>
                      <a:pt x="76" y="27"/>
                      <a:pt x="76" y="27"/>
                    </a:cubicBezTo>
                    <a:cubicBezTo>
                      <a:pt x="76" y="27"/>
                      <a:pt x="76" y="27"/>
                      <a:pt x="76" y="26"/>
                    </a:cubicBezTo>
                    <a:cubicBezTo>
                      <a:pt x="76" y="26"/>
                      <a:pt x="76" y="26"/>
                      <a:pt x="77" y="26"/>
                    </a:cubicBezTo>
                    <a:cubicBezTo>
                      <a:pt x="77" y="26"/>
                      <a:pt x="78" y="26"/>
                      <a:pt x="79" y="26"/>
                    </a:cubicBezTo>
                    <a:cubicBezTo>
                      <a:pt x="79" y="26"/>
                      <a:pt x="79" y="26"/>
                      <a:pt x="80" y="26"/>
                    </a:cubicBezTo>
                    <a:cubicBezTo>
                      <a:pt x="80" y="26"/>
                      <a:pt x="81" y="27"/>
                      <a:pt x="81" y="27"/>
                    </a:cubicBezTo>
                    <a:cubicBezTo>
                      <a:pt x="81" y="26"/>
                      <a:pt x="81" y="26"/>
                      <a:pt x="81" y="25"/>
                    </a:cubicBezTo>
                    <a:cubicBezTo>
                      <a:pt x="81" y="25"/>
                      <a:pt x="80" y="25"/>
                      <a:pt x="80" y="24"/>
                    </a:cubicBezTo>
                    <a:cubicBezTo>
                      <a:pt x="80" y="23"/>
                      <a:pt x="80" y="23"/>
                      <a:pt x="80" y="22"/>
                    </a:cubicBezTo>
                    <a:cubicBezTo>
                      <a:pt x="80" y="21"/>
                      <a:pt x="80" y="20"/>
                      <a:pt x="81" y="20"/>
                    </a:cubicBezTo>
                    <a:cubicBezTo>
                      <a:pt x="81" y="21"/>
                      <a:pt x="81" y="21"/>
                      <a:pt x="82" y="21"/>
                    </a:cubicBezTo>
                    <a:cubicBezTo>
                      <a:pt x="82" y="21"/>
                      <a:pt x="82" y="21"/>
                      <a:pt x="82" y="21"/>
                    </a:cubicBezTo>
                    <a:cubicBezTo>
                      <a:pt x="83" y="21"/>
                      <a:pt x="83" y="21"/>
                      <a:pt x="83" y="21"/>
                    </a:cubicBezTo>
                    <a:cubicBezTo>
                      <a:pt x="84" y="21"/>
                      <a:pt x="84" y="21"/>
                      <a:pt x="84" y="21"/>
                    </a:cubicBezTo>
                    <a:cubicBezTo>
                      <a:pt x="85" y="21"/>
                      <a:pt x="85" y="21"/>
                      <a:pt x="85" y="20"/>
                    </a:cubicBezTo>
                    <a:cubicBezTo>
                      <a:pt x="85" y="20"/>
                      <a:pt x="85" y="20"/>
                      <a:pt x="85" y="20"/>
                    </a:cubicBezTo>
                    <a:cubicBezTo>
                      <a:pt x="85" y="19"/>
                      <a:pt x="85" y="19"/>
                      <a:pt x="85" y="19"/>
                    </a:cubicBezTo>
                    <a:cubicBezTo>
                      <a:pt x="85" y="18"/>
                      <a:pt x="85" y="18"/>
                      <a:pt x="85" y="18"/>
                    </a:cubicBezTo>
                    <a:cubicBezTo>
                      <a:pt x="85" y="18"/>
                      <a:pt x="85" y="18"/>
                      <a:pt x="85" y="18"/>
                    </a:cubicBezTo>
                    <a:cubicBezTo>
                      <a:pt x="85" y="17"/>
                      <a:pt x="85" y="16"/>
                      <a:pt x="86" y="16"/>
                    </a:cubicBezTo>
                    <a:cubicBezTo>
                      <a:pt x="87" y="15"/>
                      <a:pt x="87" y="15"/>
                      <a:pt x="88" y="15"/>
                    </a:cubicBezTo>
                    <a:cubicBezTo>
                      <a:pt x="89" y="15"/>
                      <a:pt x="89" y="15"/>
                      <a:pt x="90" y="15"/>
                    </a:cubicBezTo>
                    <a:cubicBezTo>
                      <a:pt x="90" y="15"/>
                      <a:pt x="90" y="15"/>
                      <a:pt x="90" y="15"/>
                    </a:cubicBezTo>
                    <a:cubicBezTo>
                      <a:pt x="89" y="14"/>
                      <a:pt x="89" y="14"/>
                      <a:pt x="89" y="14"/>
                    </a:cubicBezTo>
                    <a:cubicBezTo>
                      <a:pt x="89" y="14"/>
                      <a:pt x="88" y="14"/>
                      <a:pt x="87" y="13"/>
                    </a:cubicBezTo>
                    <a:cubicBezTo>
                      <a:pt x="87" y="13"/>
                      <a:pt x="87" y="13"/>
                      <a:pt x="87" y="13"/>
                    </a:cubicBezTo>
                    <a:cubicBezTo>
                      <a:pt x="87" y="12"/>
                      <a:pt x="87" y="12"/>
                      <a:pt x="86" y="12"/>
                    </a:cubicBezTo>
                    <a:cubicBezTo>
                      <a:pt x="86" y="12"/>
                      <a:pt x="86" y="12"/>
                      <a:pt x="85" y="12"/>
                    </a:cubicBezTo>
                    <a:cubicBezTo>
                      <a:pt x="85" y="12"/>
                      <a:pt x="85" y="12"/>
                      <a:pt x="84" y="12"/>
                    </a:cubicBezTo>
                    <a:cubicBezTo>
                      <a:pt x="84" y="13"/>
                      <a:pt x="84" y="13"/>
                      <a:pt x="83" y="13"/>
                    </a:cubicBezTo>
                    <a:cubicBezTo>
                      <a:pt x="83" y="13"/>
                      <a:pt x="82" y="13"/>
                      <a:pt x="82" y="13"/>
                    </a:cubicBezTo>
                    <a:cubicBezTo>
                      <a:pt x="81" y="12"/>
                      <a:pt x="81" y="12"/>
                      <a:pt x="81" y="12"/>
                    </a:cubicBezTo>
                    <a:cubicBezTo>
                      <a:pt x="81" y="12"/>
                      <a:pt x="80" y="12"/>
                      <a:pt x="80" y="12"/>
                    </a:cubicBezTo>
                    <a:cubicBezTo>
                      <a:pt x="80" y="12"/>
                      <a:pt x="80" y="11"/>
                      <a:pt x="80" y="11"/>
                    </a:cubicBezTo>
                    <a:cubicBezTo>
                      <a:pt x="79" y="11"/>
                      <a:pt x="79" y="11"/>
                      <a:pt x="79" y="11"/>
                    </a:cubicBezTo>
                    <a:cubicBezTo>
                      <a:pt x="78" y="10"/>
                      <a:pt x="78" y="11"/>
                      <a:pt x="77" y="11"/>
                    </a:cubicBezTo>
                    <a:cubicBezTo>
                      <a:pt x="77" y="11"/>
                      <a:pt x="77" y="11"/>
                      <a:pt x="76" y="11"/>
                    </a:cubicBezTo>
                    <a:cubicBezTo>
                      <a:pt x="76" y="11"/>
                      <a:pt x="75" y="11"/>
                      <a:pt x="75" y="11"/>
                    </a:cubicBezTo>
                    <a:cubicBezTo>
                      <a:pt x="75" y="11"/>
                      <a:pt x="74" y="11"/>
                      <a:pt x="74" y="11"/>
                    </a:cubicBezTo>
                    <a:cubicBezTo>
                      <a:pt x="74" y="12"/>
                      <a:pt x="73" y="12"/>
                      <a:pt x="73" y="12"/>
                    </a:cubicBezTo>
                    <a:cubicBezTo>
                      <a:pt x="73" y="12"/>
                      <a:pt x="72" y="12"/>
                      <a:pt x="72" y="12"/>
                    </a:cubicBezTo>
                    <a:cubicBezTo>
                      <a:pt x="72" y="11"/>
                      <a:pt x="72" y="11"/>
                      <a:pt x="72" y="11"/>
                    </a:cubicBezTo>
                    <a:cubicBezTo>
                      <a:pt x="71" y="11"/>
                      <a:pt x="71" y="11"/>
                      <a:pt x="71" y="12"/>
                    </a:cubicBezTo>
                    <a:cubicBezTo>
                      <a:pt x="70" y="12"/>
                      <a:pt x="70" y="12"/>
                      <a:pt x="70" y="13"/>
                    </a:cubicBezTo>
                    <a:cubicBezTo>
                      <a:pt x="70" y="13"/>
                      <a:pt x="70" y="13"/>
                      <a:pt x="69" y="13"/>
                    </a:cubicBezTo>
                    <a:cubicBezTo>
                      <a:pt x="69" y="13"/>
                      <a:pt x="68" y="13"/>
                      <a:pt x="68" y="13"/>
                    </a:cubicBezTo>
                    <a:cubicBezTo>
                      <a:pt x="68" y="12"/>
                      <a:pt x="67" y="12"/>
                      <a:pt x="67" y="12"/>
                    </a:cubicBezTo>
                    <a:cubicBezTo>
                      <a:pt x="66" y="12"/>
                      <a:pt x="66" y="12"/>
                      <a:pt x="66" y="11"/>
                    </a:cubicBezTo>
                    <a:cubicBezTo>
                      <a:pt x="66" y="11"/>
                      <a:pt x="65" y="11"/>
                      <a:pt x="65" y="11"/>
                    </a:cubicBezTo>
                    <a:cubicBezTo>
                      <a:pt x="65" y="11"/>
                      <a:pt x="65" y="10"/>
                      <a:pt x="64" y="10"/>
                    </a:cubicBezTo>
                    <a:cubicBezTo>
                      <a:pt x="64" y="10"/>
                      <a:pt x="64" y="9"/>
                      <a:pt x="63" y="9"/>
                    </a:cubicBezTo>
                    <a:cubicBezTo>
                      <a:pt x="63" y="9"/>
                      <a:pt x="63" y="9"/>
                      <a:pt x="63" y="9"/>
                    </a:cubicBezTo>
                    <a:cubicBezTo>
                      <a:pt x="63" y="9"/>
                      <a:pt x="63" y="8"/>
                      <a:pt x="63" y="8"/>
                    </a:cubicBezTo>
                    <a:cubicBezTo>
                      <a:pt x="62" y="7"/>
                      <a:pt x="62" y="7"/>
                      <a:pt x="61" y="7"/>
                    </a:cubicBezTo>
                    <a:cubicBezTo>
                      <a:pt x="60" y="6"/>
                      <a:pt x="60" y="6"/>
                      <a:pt x="59" y="6"/>
                    </a:cubicBezTo>
                    <a:cubicBezTo>
                      <a:pt x="59" y="5"/>
                      <a:pt x="58" y="5"/>
                      <a:pt x="58" y="5"/>
                    </a:cubicBezTo>
                    <a:cubicBezTo>
                      <a:pt x="57" y="5"/>
                      <a:pt x="57" y="5"/>
                      <a:pt x="56" y="5"/>
                    </a:cubicBezTo>
                    <a:cubicBezTo>
                      <a:pt x="56" y="4"/>
                      <a:pt x="56" y="4"/>
                      <a:pt x="56" y="3"/>
                    </a:cubicBezTo>
                    <a:cubicBezTo>
                      <a:pt x="55" y="3"/>
                      <a:pt x="55" y="3"/>
                      <a:pt x="54" y="3"/>
                    </a:cubicBezTo>
                    <a:cubicBezTo>
                      <a:pt x="54" y="3"/>
                      <a:pt x="53" y="3"/>
                      <a:pt x="53" y="3"/>
                    </a:cubicBezTo>
                    <a:cubicBezTo>
                      <a:pt x="53" y="3"/>
                      <a:pt x="52" y="4"/>
                      <a:pt x="52" y="4"/>
                    </a:cubicBezTo>
                    <a:cubicBezTo>
                      <a:pt x="51" y="4"/>
                      <a:pt x="51" y="5"/>
                      <a:pt x="51" y="5"/>
                    </a:cubicBezTo>
                    <a:cubicBezTo>
                      <a:pt x="50" y="5"/>
                      <a:pt x="50" y="5"/>
                      <a:pt x="50" y="5"/>
                    </a:cubicBezTo>
                    <a:cubicBezTo>
                      <a:pt x="50" y="4"/>
                      <a:pt x="49" y="4"/>
                      <a:pt x="49" y="4"/>
                    </a:cubicBezTo>
                    <a:cubicBezTo>
                      <a:pt x="49" y="3"/>
                      <a:pt x="49" y="3"/>
                      <a:pt x="48" y="3"/>
                    </a:cubicBezTo>
                    <a:cubicBezTo>
                      <a:pt x="48" y="3"/>
                      <a:pt x="48" y="3"/>
                      <a:pt x="47" y="3"/>
                    </a:cubicBezTo>
                    <a:cubicBezTo>
                      <a:pt x="47" y="3"/>
                      <a:pt x="46" y="3"/>
                      <a:pt x="46" y="3"/>
                    </a:cubicBezTo>
                    <a:cubicBezTo>
                      <a:pt x="46" y="3"/>
                      <a:pt x="46" y="3"/>
                      <a:pt x="45" y="3"/>
                    </a:cubicBezTo>
                    <a:cubicBezTo>
                      <a:pt x="45" y="2"/>
                      <a:pt x="45" y="2"/>
                      <a:pt x="44" y="1"/>
                    </a:cubicBezTo>
                    <a:cubicBezTo>
                      <a:pt x="44" y="1"/>
                      <a:pt x="44" y="1"/>
                      <a:pt x="44" y="1"/>
                    </a:cubicBezTo>
                    <a:cubicBezTo>
                      <a:pt x="44" y="1"/>
                      <a:pt x="43" y="0"/>
                      <a:pt x="43" y="0"/>
                    </a:cubicBezTo>
                    <a:cubicBezTo>
                      <a:pt x="43" y="0"/>
                      <a:pt x="42" y="0"/>
                      <a:pt x="42" y="0"/>
                    </a:cubicBezTo>
                    <a:cubicBezTo>
                      <a:pt x="41" y="0"/>
                      <a:pt x="41" y="0"/>
                      <a:pt x="41" y="0"/>
                    </a:cubicBezTo>
                    <a:cubicBezTo>
                      <a:pt x="41" y="0"/>
                      <a:pt x="40" y="0"/>
                      <a:pt x="40" y="1"/>
                    </a:cubicBezTo>
                    <a:cubicBezTo>
                      <a:pt x="40" y="1"/>
                      <a:pt x="40" y="0"/>
                      <a:pt x="39" y="1"/>
                    </a:cubicBezTo>
                    <a:cubicBezTo>
                      <a:pt x="39" y="1"/>
                      <a:pt x="39" y="1"/>
                      <a:pt x="39" y="1"/>
                    </a:cubicBezTo>
                    <a:cubicBezTo>
                      <a:pt x="38" y="2"/>
                      <a:pt x="38" y="2"/>
                      <a:pt x="37" y="2"/>
                    </a:cubicBezTo>
                    <a:cubicBezTo>
                      <a:pt x="37" y="2"/>
                      <a:pt x="37" y="2"/>
                      <a:pt x="36" y="2"/>
                    </a:cubicBezTo>
                    <a:cubicBezTo>
                      <a:pt x="36" y="2"/>
                      <a:pt x="36" y="2"/>
                      <a:pt x="36" y="2"/>
                    </a:cubicBezTo>
                    <a:cubicBezTo>
                      <a:pt x="35" y="2"/>
                      <a:pt x="35" y="2"/>
                      <a:pt x="35" y="2"/>
                    </a:cubicBezTo>
                    <a:cubicBezTo>
                      <a:pt x="34" y="3"/>
                      <a:pt x="34" y="3"/>
                      <a:pt x="34" y="3"/>
                    </a:cubicBezTo>
                    <a:cubicBezTo>
                      <a:pt x="33" y="3"/>
                      <a:pt x="33" y="3"/>
                      <a:pt x="32" y="3"/>
                    </a:cubicBezTo>
                    <a:cubicBezTo>
                      <a:pt x="32" y="3"/>
                      <a:pt x="31" y="3"/>
                      <a:pt x="31" y="3"/>
                    </a:cubicBezTo>
                    <a:cubicBezTo>
                      <a:pt x="31" y="3"/>
                      <a:pt x="31" y="3"/>
                      <a:pt x="31" y="4"/>
                    </a:cubicBezTo>
                    <a:cubicBezTo>
                      <a:pt x="30" y="4"/>
                      <a:pt x="30" y="4"/>
                      <a:pt x="29" y="4"/>
                    </a:cubicBezTo>
                    <a:cubicBezTo>
                      <a:pt x="29" y="4"/>
                      <a:pt x="28" y="3"/>
                      <a:pt x="28" y="4"/>
                    </a:cubicBezTo>
                    <a:cubicBezTo>
                      <a:pt x="28" y="4"/>
                      <a:pt x="27" y="4"/>
                      <a:pt x="27" y="5"/>
                    </a:cubicBezTo>
                    <a:cubicBezTo>
                      <a:pt x="27" y="5"/>
                      <a:pt x="27" y="5"/>
                      <a:pt x="28" y="5"/>
                    </a:cubicBezTo>
                    <a:cubicBezTo>
                      <a:pt x="28" y="5"/>
                      <a:pt x="28" y="5"/>
                      <a:pt x="29" y="5"/>
                    </a:cubicBezTo>
                    <a:cubicBezTo>
                      <a:pt x="29" y="6"/>
                      <a:pt x="29" y="6"/>
                      <a:pt x="29" y="6"/>
                    </a:cubicBezTo>
                    <a:cubicBezTo>
                      <a:pt x="29" y="7"/>
                      <a:pt x="29" y="7"/>
                      <a:pt x="29" y="7"/>
                    </a:cubicBezTo>
                    <a:cubicBezTo>
                      <a:pt x="29" y="7"/>
                      <a:pt x="28" y="7"/>
                      <a:pt x="28" y="7"/>
                    </a:cubicBezTo>
                    <a:cubicBezTo>
                      <a:pt x="28" y="7"/>
                      <a:pt x="27" y="7"/>
                      <a:pt x="27" y="7"/>
                    </a:cubicBezTo>
                    <a:cubicBezTo>
                      <a:pt x="27" y="8"/>
                      <a:pt x="27" y="8"/>
                      <a:pt x="27" y="8"/>
                    </a:cubicBezTo>
                    <a:cubicBezTo>
                      <a:pt x="27" y="8"/>
                      <a:pt x="27" y="8"/>
                      <a:pt x="27" y="9"/>
                    </a:cubicBezTo>
                    <a:cubicBezTo>
                      <a:pt x="28" y="9"/>
                      <a:pt x="28" y="9"/>
                      <a:pt x="28" y="9"/>
                    </a:cubicBezTo>
                    <a:cubicBezTo>
                      <a:pt x="27" y="9"/>
                      <a:pt x="27" y="9"/>
                      <a:pt x="27" y="10"/>
                    </a:cubicBezTo>
                    <a:cubicBezTo>
                      <a:pt x="27" y="10"/>
                      <a:pt x="26" y="9"/>
                      <a:pt x="26" y="10"/>
                    </a:cubicBezTo>
                    <a:cubicBezTo>
                      <a:pt x="26" y="10"/>
                      <a:pt x="26" y="11"/>
                      <a:pt x="26" y="11"/>
                    </a:cubicBezTo>
                    <a:cubicBezTo>
                      <a:pt x="27" y="11"/>
                      <a:pt x="27" y="11"/>
                      <a:pt x="27" y="11"/>
                    </a:cubicBezTo>
                    <a:cubicBezTo>
                      <a:pt x="28" y="11"/>
                      <a:pt x="28" y="11"/>
                      <a:pt x="28" y="11"/>
                    </a:cubicBezTo>
                    <a:cubicBezTo>
                      <a:pt x="29" y="11"/>
                      <a:pt x="29" y="11"/>
                      <a:pt x="29" y="12"/>
                    </a:cubicBezTo>
                    <a:cubicBezTo>
                      <a:pt x="29" y="12"/>
                      <a:pt x="29" y="12"/>
                      <a:pt x="29" y="12"/>
                    </a:cubicBezTo>
                    <a:cubicBezTo>
                      <a:pt x="29" y="13"/>
                      <a:pt x="28" y="13"/>
                      <a:pt x="27" y="13"/>
                    </a:cubicBezTo>
                    <a:cubicBezTo>
                      <a:pt x="27" y="13"/>
                      <a:pt x="27" y="13"/>
                      <a:pt x="26" y="13"/>
                    </a:cubicBezTo>
                    <a:cubicBezTo>
                      <a:pt x="26" y="13"/>
                      <a:pt x="26" y="13"/>
                      <a:pt x="25" y="12"/>
                    </a:cubicBezTo>
                    <a:cubicBezTo>
                      <a:pt x="25" y="12"/>
                      <a:pt x="24" y="12"/>
                      <a:pt x="24" y="12"/>
                    </a:cubicBezTo>
                    <a:cubicBezTo>
                      <a:pt x="23" y="12"/>
                      <a:pt x="23" y="12"/>
                      <a:pt x="23" y="12"/>
                    </a:cubicBezTo>
                    <a:cubicBezTo>
                      <a:pt x="22" y="12"/>
                      <a:pt x="21" y="12"/>
                      <a:pt x="21" y="13"/>
                    </a:cubicBezTo>
                    <a:cubicBezTo>
                      <a:pt x="20" y="13"/>
                      <a:pt x="19" y="12"/>
                      <a:pt x="18" y="13"/>
                    </a:cubicBezTo>
                    <a:cubicBezTo>
                      <a:pt x="17" y="13"/>
                      <a:pt x="17" y="13"/>
                      <a:pt x="16" y="13"/>
                    </a:cubicBezTo>
                    <a:cubicBezTo>
                      <a:pt x="16" y="13"/>
                      <a:pt x="16" y="12"/>
                      <a:pt x="15" y="12"/>
                    </a:cubicBezTo>
                    <a:cubicBezTo>
                      <a:pt x="15" y="12"/>
                      <a:pt x="14" y="12"/>
                      <a:pt x="14" y="12"/>
                    </a:cubicBezTo>
                    <a:cubicBezTo>
                      <a:pt x="13" y="12"/>
                      <a:pt x="13" y="11"/>
                      <a:pt x="13" y="11"/>
                    </a:cubicBezTo>
                    <a:cubicBezTo>
                      <a:pt x="12" y="10"/>
                      <a:pt x="12" y="10"/>
                      <a:pt x="11" y="10"/>
                    </a:cubicBezTo>
                    <a:cubicBezTo>
                      <a:pt x="11" y="10"/>
                      <a:pt x="11" y="10"/>
                      <a:pt x="10" y="10"/>
                    </a:cubicBezTo>
                    <a:cubicBezTo>
                      <a:pt x="9" y="10"/>
                      <a:pt x="9" y="10"/>
                      <a:pt x="8" y="10"/>
                    </a:cubicBezTo>
                    <a:cubicBezTo>
                      <a:pt x="7" y="11"/>
                      <a:pt x="7" y="10"/>
                      <a:pt x="6" y="10"/>
                    </a:cubicBezTo>
                    <a:cubicBezTo>
                      <a:pt x="5" y="11"/>
                      <a:pt x="5" y="11"/>
                      <a:pt x="5" y="11"/>
                    </a:cubicBezTo>
                    <a:cubicBezTo>
                      <a:pt x="4" y="12"/>
                      <a:pt x="5" y="12"/>
                      <a:pt x="4" y="13"/>
                    </a:cubicBezTo>
                    <a:cubicBezTo>
                      <a:pt x="4" y="13"/>
                      <a:pt x="4" y="14"/>
                      <a:pt x="3" y="14"/>
                    </a:cubicBezTo>
                    <a:cubicBezTo>
                      <a:pt x="3" y="14"/>
                      <a:pt x="2" y="15"/>
                      <a:pt x="2" y="15"/>
                    </a:cubicBezTo>
                    <a:cubicBezTo>
                      <a:pt x="2" y="15"/>
                      <a:pt x="2" y="14"/>
                      <a:pt x="1" y="14"/>
                    </a:cubicBezTo>
                    <a:cubicBezTo>
                      <a:pt x="1" y="14"/>
                      <a:pt x="1" y="14"/>
                      <a:pt x="1" y="14"/>
                    </a:cubicBezTo>
                    <a:cubicBezTo>
                      <a:pt x="0" y="14"/>
                      <a:pt x="0" y="14"/>
                      <a:pt x="0" y="14"/>
                    </a:cubicBezTo>
                    <a:cubicBezTo>
                      <a:pt x="0" y="15"/>
                      <a:pt x="0" y="15"/>
                      <a:pt x="0" y="16"/>
                    </a:cubicBezTo>
                    <a:cubicBezTo>
                      <a:pt x="0" y="17"/>
                      <a:pt x="0" y="17"/>
                      <a:pt x="1" y="18"/>
                    </a:cubicBezTo>
                    <a:cubicBezTo>
                      <a:pt x="1" y="18"/>
                      <a:pt x="1" y="18"/>
                      <a:pt x="2" y="18"/>
                    </a:cubicBezTo>
                    <a:cubicBezTo>
                      <a:pt x="2" y="18"/>
                      <a:pt x="2" y="18"/>
                      <a:pt x="2" y="18"/>
                    </a:cubicBezTo>
                    <a:cubicBezTo>
                      <a:pt x="2" y="19"/>
                      <a:pt x="2" y="19"/>
                      <a:pt x="2" y="20"/>
                    </a:cubicBezTo>
                    <a:cubicBezTo>
                      <a:pt x="3" y="20"/>
                      <a:pt x="2" y="20"/>
                      <a:pt x="2" y="21"/>
                    </a:cubicBezTo>
                    <a:cubicBezTo>
                      <a:pt x="2" y="22"/>
                      <a:pt x="3" y="22"/>
                      <a:pt x="3" y="23"/>
                    </a:cubicBezTo>
                    <a:cubicBezTo>
                      <a:pt x="3" y="23"/>
                      <a:pt x="3" y="23"/>
                      <a:pt x="3" y="23"/>
                    </a:cubicBezTo>
                    <a:cubicBezTo>
                      <a:pt x="3" y="24"/>
                      <a:pt x="3" y="24"/>
                      <a:pt x="3" y="24"/>
                    </a:cubicBezTo>
                    <a:cubicBezTo>
                      <a:pt x="3" y="24"/>
                      <a:pt x="3" y="23"/>
                      <a:pt x="4" y="23"/>
                    </a:cubicBezTo>
                    <a:cubicBezTo>
                      <a:pt x="4" y="23"/>
                      <a:pt x="4" y="22"/>
                      <a:pt x="5" y="22"/>
                    </a:cubicBezTo>
                    <a:cubicBezTo>
                      <a:pt x="5" y="22"/>
                      <a:pt x="6" y="22"/>
                      <a:pt x="6" y="22"/>
                    </a:cubicBezTo>
                    <a:cubicBezTo>
                      <a:pt x="7" y="22"/>
                      <a:pt x="7" y="22"/>
                      <a:pt x="7" y="22"/>
                    </a:cubicBezTo>
                    <a:cubicBezTo>
                      <a:pt x="8" y="21"/>
                      <a:pt x="7" y="21"/>
                      <a:pt x="8" y="20"/>
                    </a:cubicBezTo>
                    <a:cubicBezTo>
                      <a:pt x="8" y="20"/>
                      <a:pt x="9" y="20"/>
                      <a:pt x="9" y="20"/>
                    </a:cubicBezTo>
                    <a:cubicBezTo>
                      <a:pt x="10" y="21"/>
                      <a:pt x="10" y="21"/>
                      <a:pt x="11" y="21"/>
                    </a:cubicBezTo>
                    <a:cubicBezTo>
                      <a:pt x="11" y="21"/>
                      <a:pt x="12" y="21"/>
                      <a:pt x="12" y="21"/>
                    </a:cubicBezTo>
                    <a:cubicBezTo>
                      <a:pt x="12" y="21"/>
                      <a:pt x="13" y="21"/>
                      <a:pt x="13" y="22"/>
                    </a:cubicBezTo>
                    <a:cubicBezTo>
                      <a:pt x="13" y="22"/>
                      <a:pt x="13" y="23"/>
                      <a:pt x="13" y="23"/>
                    </a:cubicBezTo>
                    <a:cubicBezTo>
                      <a:pt x="13" y="24"/>
                      <a:pt x="13" y="24"/>
                      <a:pt x="13" y="25"/>
                    </a:cubicBezTo>
                    <a:cubicBezTo>
                      <a:pt x="13" y="25"/>
                      <a:pt x="13" y="25"/>
                      <a:pt x="13" y="25"/>
                    </a:cubicBezTo>
                    <a:cubicBezTo>
                      <a:pt x="13" y="25"/>
                      <a:pt x="13" y="25"/>
                      <a:pt x="12" y="25"/>
                    </a:cubicBezTo>
                    <a:cubicBezTo>
                      <a:pt x="12" y="25"/>
                      <a:pt x="12" y="25"/>
                      <a:pt x="12" y="25"/>
                    </a:cubicBezTo>
                    <a:cubicBezTo>
                      <a:pt x="11" y="25"/>
                      <a:pt x="11" y="25"/>
                      <a:pt x="11" y="25"/>
                    </a:cubicBezTo>
                    <a:cubicBezTo>
                      <a:pt x="10" y="25"/>
                      <a:pt x="10" y="25"/>
                      <a:pt x="10" y="25"/>
                    </a:cubicBezTo>
                    <a:cubicBezTo>
                      <a:pt x="9" y="25"/>
                      <a:pt x="9" y="26"/>
                      <a:pt x="9" y="26"/>
                    </a:cubicBezTo>
                    <a:cubicBezTo>
                      <a:pt x="10" y="26"/>
                      <a:pt x="10" y="26"/>
                      <a:pt x="10" y="27"/>
                    </a:cubicBezTo>
                    <a:cubicBezTo>
                      <a:pt x="10" y="27"/>
                      <a:pt x="10" y="27"/>
                      <a:pt x="10" y="27"/>
                    </a:cubicBezTo>
                    <a:cubicBezTo>
                      <a:pt x="10" y="27"/>
                      <a:pt x="10" y="27"/>
                      <a:pt x="10" y="27"/>
                    </a:cubicBezTo>
                    <a:cubicBezTo>
                      <a:pt x="10" y="28"/>
                      <a:pt x="10" y="27"/>
                      <a:pt x="9" y="27"/>
                    </a:cubicBezTo>
                    <a:cubicBezTo>
                      <a:pt x="9" y="27"/>
                      <a:pt x="9" y="27"/>
                      <a:pt x="9" y="27"/>
                    </a:cubicBezTo>
                    <a:cubicBezTo>
                      <a:pt x="9" y="27"/>
                      <a:pt x="9" y="27"/>
                      <a:pt x="8" y="27"/>
                    </a:cubicBezTo>
                    <a:cubicBezTo>
                      <a:pt x="8" y="27"/>
                      <a:pt x="8" y="27"/>
                      <a:pt x="8" y="27"/>
                    </a:cubicBezTo>
                    <a:cubicBezTo>
                      <a:pt x="8" y="27"/>
                      <a:pt x="8" y="27"/>
                      <a:pt x="8" y="27"/>
                    </a:cubicBezTo>
                    <a:cubicBezTo>
                      <a:pt x="8" y="28"/>
                      <a:pt x="8" y="28"/>
                      <a:pt x="8" y="28"/>
                    </a:cubicBezTo>
                    <a:cubicBezTo>
                      <a:pt x="9" y="28"/>
                      <a:pt x="9" y="28"/>
                      <a:pt x="9" y="28"/>
                    </a:cubicBezTo>
                    <a:cubicBezTo>
                      <a:pt x="9" y="29"/>
                      <a:pt x="9" y="29"/>
                      <a:pt x="9" y="29"/>
                    </a:cubicBezTo>
                    <a:cubicBezTo>
                      <a:pt x="10" y="29"/>
                      <a:pt x="10" y="29"/>
                      <a:pt x="10" y="30"/>
                    </a:cubicBezTo>
                    <a:cubicBezTo>
                      <a:pt x="10" y="30"/>
                      <a:pt x="11" y="30"/>
                      <a:pt x="11" y="30"/>
                    </a:cubicBezTo>
                    <a:cubicBezTo>
                      <a:pt x="11" y="30"/>
                      <a:pt x="11" y="31"/>
                      <a:pt x="11" y="31"/>
                    </a:cubicBezTo>
                    <a:cubicBezTo>
                      <a:pt x="11" y="31"/>
                      <a:pt x="12" y="31"/>
                      <a:pt x="12" y="31"/>
                    </a:cubicBezTo>
                    <a:cubicBezTo>
                      <a:pt x="12" y="31"/>
                      <a:pt x="12" y="31"/>
                      <a:pt x="12" y="32"/>
                    </a:cubicBezTo>
                    <a:cubicBezTo>
                      <a:pt x="12" y="32"/>
                      <a:pt x="13" y="32"/>
                      <a:pt x="13" y="32"/>
                    </a:cubicBezTo>
                    <a:cubicBezTo>
                      <a:pt x="13" y="32"/>
                      <a:pt x="14" y="32"/>
                      <a:pt x="14" y="32"/>
                    </a:cubicBezTo>
                    <a:cubicBezTo>
                      <a:pt x="14" y="32"/>
                      <a:pt x="14" y="32"/>
                      <a:pt x="14" y="33"/>
                    </a:cubicBezTo>
                    <a:cubicBezTo>
                      <a:pt x="14" y="33"/>
                      <a:pt x="14" y="33"/>
                      <a:pt x="14" y="34"/>
                    </a:cubicBezTo>
                    <a:cubicBezTo>
                      <a:pt x="15" y="34"/>
                      <a:pt x="15" y="34"/>
                      <a:pt x="15" y="34"/>
                    </a:cubicBezTo>
                    <a:cubicBezTo>
                      <a:pt x="15" y="34"/>
                      <a:pt x="16" y="34"/>
                      <a:pt x="16" y="34"/>
                    </a:cubicBezTo>
                    <a:cubicBezTo>
                      <a:pt x="17" y="34"/>
                      <a:pt x="17" y="34"/>
                      <a:pt x="17" y="34"/>
                    </a:cubicBezTo>
                    <a:cubicBezTo>
                      <a:pt x="18" y="34"/>
                      <a:pt x="18" y="34"/>
                      <a:pt x="18" y="34"/>
                    </a:cubicBezTo>
                    <a:cubicBezTo>
                      <a:pt x="19" y="34"/>
                      <a:pt x="19" y="34"/>
                      <a:pt x="19" y="34"/>
                    </a:cubicBezTo>
                    <a:cubicBezTo>
                      <a:pt x="19" y="34"/>
                      <a:pt x="19" y="35"/>
                      <a:pt x="20" y="35"/>
                    </a:cubicBezTo>
                    <a:cubicBezTo>
                      <a:pt x="20" y="35"/>
                      <a:pt x="21" y="35"/>
                      <a:pt x="21" y="35"/>
                    </a:cubicBezTo>
                    <a:cubicBezTo>
                      <a:pt x="22" y="35"/>
                      <a:pt x="22" y="36"/>
                      <a:pt x="22" y="36"/>
                    </a:cubicBezTo>
                    <a:cubicBezTo>
                      <a:pt x="23" y="36"/>
                      <a:pt x="23" y="36"/>
                      <a:pt x="23" y="36"/>
                    </a:cubicBezTo>
                    <a:cubicBezTo>
                      <a:pt x="23" y="36"/>
                      <a:pt x="24" y="36"/>
                      <a:pt x="24" y="36"/>
                    </a:cubicBezTo>
                    <a:cubicBezTo>
                      <a:pt x="24" y="36"/>
                      <a:pt x="24" y="36"/>
                      <a:pt x="24" y="36"/>
                    </a:cubicBezTo>
                    <a:cubicBezTo>
                      <a:pt x="24" y="35"/>
                      <a:pt x="23" y="35"/>
                      <a:pt x="23" y="34"/>
                    </a:cubicBezTo>
                    <a:cubicBezTo>
                      <a:pt x="23" y="34"/>
                      <a:pt x="24" y="34"/>
                      <a:pt x="24" y="33"/>
                    </a:cubicBezTo>
                    <a:cubicBezTo>
                      <a:pt x="24" y="33"/>
                      <a:pt x="24" y="32"/>
                      <a:pt x="24" y="32"/>
                    </a:cubicBezTo>
                    <a:cubicBezTo>
                      <a:pt x="23" y="31"/>
                      <a:pt x="23" y="31"/>
                      <a:pt x="23" y="30"/>
                    </a:cubicBezTo>
                    <a:cubicBezTo>
                      <a:pt x="23" y="29"/>
                      <a:pt x="22" y="29"/>
                      <a:pt x="22" y="28"/>
                    </a:cubicBezTo>
                    <a:cubicBezTo>
                      <a:pt x="22" y="28"/>
                      <a:pt x="22" y="28"/>
                      <a:pt x="23" y="27"/>
                    </a:cubicBezTo>
                    <a:cubicBezTo>
                      <a:pt x="23" y="27"/>
                      <a:pt x="23" y="26"/>
                      <a:pt x="23" y="26"/>
                    </a:cubicBezTo>
                    <a:cubicBezTo>
                      <a:pt x="23" y="27"/>
                      <a:pt x="23" y="27"/>
                      <a:pt x="24" y="26"/>
                    </a:cubicBezTo>
                    <a:cubicBezTo>
                      <a:pt x="24" y="26"/>
                      <a:pt x="24" y="26"/>
                      <a:pt x="24" y="26"/>
                    </a:cubicBezTo>
                    <a:cubicBezTo>
                      <a:pt x="25" y="26"/>
                      <a:pt x="25" y="26"/>
                      <a:pt x="26" y="26"/>
                    </a:cubicBezTo>
                    <a:cubicBezTo>
                      <a:pt x="26" y="25"/>
                      <a:pt x="26" y="25"/>
                      <a:pt x="26" y="25"/>
                    </a:cubicBezTo>
                    <a:cubicBezTo>
                      <a:pt x="26" y="25"/>
                      <a:pt x="26" y="24"/>
                      <a:pt x="26" y="24"/>
                    </a:cubicBezTo>
                    <a:cubicBezTo>
                      <a:pt x="26" y="24"/>
                      <a:pt x="26" y="24"/>
                      <a:pt x="27" y="24"/>
                    </a:cubicBezTo>
                    <a:cubicBezTo>
                      <a:pt x="27" y="24"/>
                      <a:pt x="27" y="24"/>
                      <a:pt x="27" y="24"/>
                    </a:cubicBezTo>
                    <a:cubicBezTo>
                      <a:pt x="28" y="24"/>
                      <a:pt x="27" y="23"/>
                      <a:pt x="28" y="23"/>
                    </a:cubicBezTo>
                    <a:cubicBezTo>
                      <a:pt x="28" y="23"/>
                      <a:pt x="28" y="23"/>
                      <a:pt x="29" y="23"/>
                    </a:cubicBezTo>
                    <a:cubicBezTo>
                      <a:pt x="29" y="23"/>
                      <a:pt x="28" y="22"/>
                      <a:pt x="28" y="22"/>
                    </a:cubicBezTo>
                    <a:cubicBezTo>
                      <a:pt x="29" y="22"/>
                      <a:pt x="29" y="21"/>
                      <a:pt x="29" y="21"/>
                    </a:cubicBezTo>
                    <a:cubicBezTo>
                      <a:pt x="29" y="21"/>
                      <a:pt x="29" y="21"/>
                      <a:pt x="30" y="21"/>
                    </a:cubicBezTo>
                    <a:cubicBezTo>
                      <a:pt x="30" y="21"/>
                      <a:pt x="30" y="22"/>
                      <a:pt x="30" y="22"/>
                    </a:cubicBezTo>
                    <a:cubicBezTo>
                      <a:pt x="31" y="22"/>
                      <a:pt x="31" y="22"/>
                      <a:pt x="31" y="22"/>
                    </a:cubicBezTo>
                    <a:cubicBezTo>
                      <a:pt x="31" y="22"/>
                      <a:pt x="31" y="21"/>
                      <a:pt x="32" y="21"/>
                    </a:cubicBezTo>
                    <a:cubicBezTo>
                      <a:pt x="32" y="21"/>
                      <a:pt x="32" y="21"/>
                      <a:pt x="32" y="21"/>
                    </a:cubicBezTo>
                    <a:cubicBezTo>
                      <a:pt x="33" y="21"/>
                      <a:pt x="32" y="22"/>
                      <a:pt x="32" y="22"/>
                    </a:cubicBezTo>
                    <a:cubicBezTo>
                      <a:pt x="32" y="23"/>
                      <a:pt x="32" y="23"/>
                      <a:pt x="31" y="23"/>
                    </a:cubicBezTo>
                    <a:cubicBezTo>
                      <a:pt x="31" y="24"/>
                      <a:pt x="31" y="24"/>
                      <a:pt x="32" y="25"/>
                    </a:cubicBezTo>
                    <a:cubicBezTo>
                      <a:pt x="32" y="25"/>
                      <a:pt x="32" y="25"/>
                      <a:pt x="32" y="25"/>
                    </a:cubicBezTo>
                    <a:cubicBezTo>
                      <a:pt x="33" y="25"/>
                      <a:pt x="33" y="25"/>
                      <a:pt x="33" y="25"/>
                    </a:cubicBezTo>
                    <a:cubicBezTo>
                      <a:pt x="33" y="26"/>
                      <a:pt x="33" y="26"/>
                      <a:pt x="33" y="26"/>
                    </a:cubicBezTo>
                    <a:cubicBezTo>
                      <a:pt x="33" y="27"/>
                      <a:pt x="33" y="27"/>
                      <a:pt x="33" y="27"/>
                    </a:cubicBezTo>
                    <a:cubicBezTo>
                      <a:pt x="33" y="27"/>
                      <a:pt x="33" y="27"/>
                      <a:pt x="33" y="27"/>
                    </a:cubicBezTo>
                    <a:cubicBezTo>
                      <a:pt x="33" y="27"/>
                      <a:pt x="33" y="27"/>
                      <a:pt x="33" y="27"/>
                    </a:cubicBezTo>
                    <a:cubicBezTo>
                      <a:pt x="33" y="27"/>
                      <a:pt x="33" y="27"/>
                      <a:pt x="33" y="27"/>
                    </a:cubicBezTo>
                    <a:cubicBezTo>
                      <a:pt x="33" y="28"/>
                      <a:pt x="33" y="28"/>
                      <a:pt x="33" y="28"/>
                    </a:cubicBezTo>
                    <a:cubicBezTo>
                      <a:pt x="34" y="28"/>
                      <a:pt x="34" y="28"/>
                      <a:pt x="35" y="28"/>
                    </a:cubicBezTo>
                    <a:cubicBezTo>
                      <a:pt x="35" y="29"/>
                      <a:pt x="35" y="29"/>
                      <a:pt x="35" y="29"/>
                    </a:cubicBezTo>
                    <a:cubicBezTo>
                      <a:pt x="35" y="30"/>
                      <a:pt x="35" y="30"/>
                      <a:pt x="35" y="30"/>
                    </a:cubicBezTo>
                    <a:cubicBezTo>
                      <a:pt x="35" y="31"/>
                      <a:pt x="36" y="31"/>
                      <a:pt x="37" y="31"/>
                    </a:cubicBezTo>
                    <a:cubicBezTo>
                      <a:pt x="37" y="31"/>
                      <a:pt x="37" y="31"/>
                      <a:pt x="38" y="30"/>
                    </a:cubicBezTo>
                    <a:cubicBezTo>
                      <a:pt x="38" y="30"/>
                      <a:pt x="39" y="30"/>
                      <a:pt x="39" y="30"/>
                    </a:cubicBezTo>
                    <a:cubicBezTo>
                      <a:pt x="40" y="30"/>
                      <a:pt x="40" y="30"/>
                      <a:pt x="41" y="30"/>
                    </a:cubicBezTo>
                    <a:cubicBezTo>
                      <a:pt x="42" y="30"/>
                      <a:pt x="42" y="30"/>
                      <a:pt x="43" y="31"/>
                    </a:cubicBezTo>
                    <a:cubicBezTo>
                      <a:pt x="44" y="31"/>
                      <a:pt x="44" y="31"/>
                      <a:pt x="44" y="3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6" name="Freeform 135"/>
              <p:cNvSpPr>
                <a:spLocks/>
              </p:cNvSpPr>
              <p:nvPr/>
            </p:nvSpPr>
            <p:spPr bwMode="auto">
              <a:xfrm>
                <a:off x="5640389" y="1681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7" name="Freeform 136"/>
              <p:cNvSpPr>
                <a:spLocks/>
              </p:cNvSpPr>
              <p:nvPr/>
            </p:nvSpPr>
            <p:spPr bwMode="auto">
              <a:xfrm>
                <a:off x="4745039" y="1476376"/>
                <a:ext cx="431800" cy="227013"/>
              </a:xfrm>
              <a:custGeom>
                <a:avLst/>
                <a:gdLst>
                  <a:gd name="T0" fmla="*/ 13 w 40"/>
                  <a:gd name="T1" fmla="*/ 10 h 21"/>
                  <a:gd name="T2" fmla="*/ 15 w 40"/>
                  <a:gd name="T3" fmla="*/ 10 h 21"/>
                  <a:gd name="T4" fmla="*/ 16 w 40"/>
                  <a:gd name="T5" fmla="*/ 12 h 21"/>
                  <a:gd name="T6" fmla="*/ 16 w 40"/>
                  <a:gd name="T7" fmla="*/ 16 h 21"/>
                  <a:gd name="T8" fmla="*/ 14 w 40"/>
                  <a:gd name="T9" fmla="*/ 18 h 21"/>
                  <a:gd name="T10" fmla="*/ 16 w 40"/>
                  <a:gd name="T11" fmla="*/ 18 h 21"/>
                  <a:gd name="T12" fmla="*/ 17 w 40"/>
                  <a:gd name="T13" fmla="*/ 18 h 21"/>
                  <a:gd name="T14" fmla="*/ 18 w 40"/>
                  <a:gd name="T15" fmla="*/ 18 h 21"/>
                  <a:gd name="T16" fmla="*/ 19 w 40"/>
                  <a:gd name="T17" fmla="*/ 16 h 21"/>
                  <a:gd name="T18" fmla="*/ 21 w 40"/>
                  <a:gd name="T19" fmla="*/ 14 h 21"/>
                  <a:gd name="T20" fmla="*/ 22 w 40"/>
                  <a:gd name="T21" fmla="*/ 16 h 21"/>
                  <a:gd name="T22" fmla="*/ 25 w 40"/>
                  <a:gd name="T23" fmla="*/ 16 h 21"/>
                  <a:gd name="T24" fmla="*/ 25 w 40"/>
                  <a:gd name="T25" fmla="*/ 17 h 21"/>
                  <a:gd name="T26" fmla="*/ 25 w 40"/>
                  <a:gd name="T27" fmla="*/ 18 h 21"/>
                  <a:gd name="T28" fmla="*/ 26 w 40"/>
                  <a:gd name="T29" fmla="*/ 20 h 21"/>
                  <a:gd name="T30" fmla="*/ 29 w 40"/>
                  <a:gd name="T31" fmla="*/ 20 h 21"/>
                  <a:gd name="T32" fmla="*/ 31 w 40"/>
                  <a:gd name="T33" fmla="*/ 19 h 21"/>
                  <a:gd name="T34" fmla="*/ 33 w 40"/>
                  <a:gd name="T35" fmla="*/ 19 h 21"/>
                  <a:gd name="T36" fmla="*/ 32 w 40"/>
                  <a:gd name="T37" fmla="*/ 18 h 21"/>
                  <a:gd name="T38" fmla="*/ 29 w 40"/>
                  <a:gd name="T39" fmla="*/ 17 h 21"/>
                  <a:gd name="T40" fmla="*/ 29 w 40"/>
                  <a:gd name="T41" fmla="*/ 16 h 21"/>
                  <a:gd name="T42" fmla="*/ 31 w 40"/>
                  <a:gd name="T43" fmla="*/ 14 h 21"/>
                  <a:gd name="T44" fmla="*/ 34 w 40"/>
                  <a:gd name="T45" fmla="*/ 14 h 21"/>
                  <a:gd name="T46" fmla="*/ 36 w 40"/>
                  <a:gd name="T47" fmla="*/ 13 h 21"/>
                  <a:gd name="T48" fmla="*/ 38 w 40"/>
                  <a:gd name="T49" fmla="*/ 10 h 21"/>
                  <a:gd name="T50" fmla="*/ 39 w 40"/>
                  <a:gd name="T51" fmla="*/ 8 h 21"/>
                  <a:gd name="T52" fmla="*/ 36 w 40"/>
                  <a:gd name="T53" fmla="*/ 7 h 21"/>
                  <a:gd name="T54" fmla="*/ 32 w 40"/>
                  <a:gd name="T55" fmla="*/ 7 h 21"/>
                  <a:gd name="T56" fmla="*/ 29 w 40"/>
                  <a:gd name="T57" fmla="*/ 7 h 21"/>
                  <a:gd name="T58" fmla="*/ 25 w 40"/>
                  <a:gd name="T59" fmla="*/ 7 h 21"/>
                  <a:gd name="T60" fmla="*/ 22 w 40"/>
                  <a:gd name="T61" fmla="*/ 4 h 21"/>
                  <a:gd name="T62" fmla="*/ 20 w 40"/>
                  <a:gd name="T63" fmla="*/ 2 h 21"/>
                  <a:gd name="T64" fmla="*/ 17 w 40"/>
                  <a:gd name="T65" fmla="*/ 0 h 21"/>
                  <a:gd name="T66" fmla="*/ 14 w 40"/>
                  <a:gd name="T67" fmla="*/ 1 h 21"/>
                  <a:gd name="T68" fmla="*/ 12 w 40"/>
                  <a:gd name="T69" fmla="*/ 1 h 21"/>
                  <a:gd name="T70" fmla="*/ 10 w 40"/>
                  <a:gd name="T71" fmla="*/ 2 h 21"/>
                  <a:gd name="T72" fmla="*/ 8 w 40"/>
                  <a:gd name="T73" fmla="*/ 2 h 21"/>
                  <a:gd name="T74" fmla="*/ 6 w 40"/>
                  <a:gd name="T75" fmla="*/ 1 h 21"/>
                  <a:gd name="T76" fmla="*/ 3 w 40"/>
                  <a:gd name="T77" fmla="*/ 1 h 21"/>
                  <a:gd name="T78" fmla="*/ 2 w 40"/>
                  <a:gd name="T79" fmla="*/ 2 h 21"/>
                  <a:gd name="T80" fmla="*/ 1 w 40"/>
                  <a:gd name="T81" fmla="*/ 5 h 21"/>
                  <a:gd name="T82" fmla="*/ 1 w 40"/>
                  <a:gd name="T83" fmla="*/ 7 h 21"/>
                  <a:gd name="T84" fmla="*/ 0 w 40"/>
                  <a:gd name="T85" fmla="*/ 8 h 21"/>
                  <a:gd name="T86" fmla="*/ 0 w 40"/>
                  <a:gd name="T87" fmla="*/ 10 h 21"/>
                  <a:gd name="T88" fmla="*/ 1 w 40"/>
                  <a:gd name="T89" fmla="*/ 10 h 21"/>
                  <a:gd name="T90" fmla="*/ 3 w 40"/>
                  <a:gd name="T91" fmla="*/ 10 h 21"/>
                  <a:gd name="T92" fmla="*/ 5 w 40"/>
                  <a:gd name="T93" fmla="*/ 11 h 21"/>
                  <a:gd name="T94" fmla="*/ 7 w 40"/>
                  <a:gd name="T95" fmla="*/ 10 h 21"/>
                  <a:gd name="T96" fmla="*/ 9 w 40"/>
                  <a:gd name="T97" fmla="*/ 10 h 21"/>
                  <a:gd name="T98" fmla="*/ 10 w 40"/>
                  <a:gd name="T9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21">
                    <a:moveTo>
                      <a:pt x="12" y="9"/>
                    </a:moveTo>
                    <a:cubicBezTo>
                      <a:pt x="12" y="9"/>
                      <a:pt x="12" y="9"/>
                      <a:pt x="12" y="9"/>
                    </a:cubicBezTo>
                    <a:cubicBezTo>
                      <a:pt x="12" y="9"/>
                      <a:pt x="12" y="10"/>
                      <a:pt x="13" y="10"/>
                    </a:cubicBezTo>
                    <a:cubicBezTo>
                      <a:pt x="13" y="10"/>
                      <a:pt x="13" y="10"/>
                      <a:pt x="13" y="10"/>
                    </a:cubicBezTo>
                    <a:cubicBezTo>
                      <a:pt x="13" y="10"/>
                      <a:pt x="14" y="10"/>
                      <a:pt x="14" y="10"/>
                    </a:cubicBezTo>
                    <a:cubicBezTo>
                      <a:pt x="14" y="10"/>
                      <a:pt x="15" y="10"/>
                      <a:pt x="15" y="10"/>
                    </a:cubicBezTo>
                    <a:cubicBezTo>
                      <a:pt x="15" y="10"/>
                      <a:pt x="15" y="10"/>
                      <a:pt x="15" y="10"/>
                    </a:cubicBezTo>
                    <a:cubicBezTo>
                      <a:pt x="15" y="11"/>
                      <a:pt x="15" y="11"/>
                      <a:pt x="16" y="11"/>
                    </a:cubicBezTo>
                    <a:cubicBezTo>
                      <a:pt x="16" y="12"/>
                      <a:pt x="16" y="12"/>
                      <a:pt x="16" y="12"/>
                    </a:cubicBezTo>
                    <a:cubicBezTo>
                      <a:pt x="16" y="13"/>
                      <a:pt x="16" y="13"/>
                      <a:pt x="16" y="13"/>
                    </a:cubicBezTo>
                    <a:cubicBezTo>
                      <a:pt x="16" y="14"/>
                      <a:pt x="16" y="14"/>
                      <a:pt x="16" y="15"/>
                    </a:cubicBezTo>
                    <a:cubicBezTo>
                      <a:pt x="16" y="15"/>
                      <a:pt x="16" y="15"/>
                      <a:pt x="16" y="16"/>
                    </a:cubicBezTo>
                    <a:cubicBezTo>
                      <a:pt x="15" y="16"/>
                      <a:pt x="15" y="16"/>
                      <a:pt x="15" y="17"/>
                    </a:cubicBezTo>
                    <a:cubicBezTo>
                      <a:pt x="16" y="17"/>
                      <a:pt x="14" y="17"/>
                      <a:pt x="14" y="18"/>
                    </a:cubicBezTo>
                    <a:cubicBezTo>
                      <a:pt x="14" y="18"/>
                      <a:pt x="14" y="18"/>
                      <a:pt x="14" y="18"/>
                    </a:cubicBezTo>
                    <a:cubicBezTo>
                      <a:pt x="14" y="18"/>
                      <a:pt x="14" y="18"/>
                      <a:pt x="14" y="18"/>
                    </a:cubicBezTo>
                    <a:cubicBezTo>
                      <a:pt x="14" y="18"/>
                      <a:pt x="15" y="18"/>
                      <a:pt x="15" y="18"/>
                    </a:cubicBezTo>
                    <a:cubicBezTo>
                      <a:pt x="15" y="18"/>
                      <a:pt x="15" y="18"/>
                      <a:pt x="16" y="18"/>
                    </a:cubicBezTo>
                    <a:cubicBezTo>
                      <a:pt x="16" y="18"/>
                      <a:pt x="16" y="18"/>
                      <a:pt x="16" y="17"/>
                    </a:cubicBezTo>
                    <a:cubicBezTo>
                      <a:pt x="16" y="17"/>
                      <a:pt x="17" y="17"/>
                      <a:pt x="17" y="17"/>
                    </a:cubicBezTo>
                    <a:cubicBezTo>
                      <a:pt x="17" y="18"/>
                      <a:pt x="17" y="18"/>
                      <a:pt x="17" y="18"/>
                    </a:cubicBezTo>
                    <a:cubicBezTo>
                      <a:pt x="17" y="19"/>
                      <a:pt x="17" y="18"/>
                      <a:pt x="18" y="18"/>
                    </a:cubicBezTo>
                    <a:cubicBezTo>
                      <a:pt x="18" y="18"/>
                      <a:pt x="18" y="18"/>
                      <a:pt x="18" y="18"/>
                    </a:cubicBezTo>
                    <a:cubicBezTo>
                      <a:pt x="18" y="18"/>
                      <a:pt x="18" y="18"/>
                      <a:pt x="18" y="18"/>
                    </a:cubicBezTo>
                    <a:cubicBezTo>
                      <a:pt x="18" y="18"/>
                      <a:pt x="18" y="17"/>
                      <a:pt x="18" y="17"/>
                    </a:cubicBezTo>
                    <a:cubicBezTo>
                      <a:pt x="18" y="17"/>
                      <a:pt x="19" y="17"/>
                      <a:pt x="19" y="17"/>
                    </a:cubicBezTo>
                    <a:cubicBezTo>
                      <a:pt x="19" y="16"/>
                      <a:pt x="19" y="16"/>
                      <a:pt x="19" y="16"/>
                    </a:cubicBezTo>
                    <a:cubicBezTo>
                      <a:pt x="20" y="15"/>
                      <a:pt x="20" y="16"/>
                      <a:pt x="20" y="15"/>
                    </a:cubicBezTo>
                    <a:cubicBezTo>
                      <a:pt x="20" y="15"/>
                      <a:pt x="20" y="15"/>
                      <a:pt x="20" y="15"/>
                    </a:cubicBezTo>
                    <a:cubicBezTo>
                      <a:pt x="20" y="14"/>
                      <a:pt x="21" y="14"/>
                      <a:pt x="21" y="14"/>
                    </a:cubicBezTo>
                    <a:cubicBezTo>
                      <a:pt x="21" y="15"/>
                      <a:pt x="21" y="15"/>
                      <a:pt x="21" y="15"/>
                    </a:cubicBezTo>
                    <a:cubicBezTo>
                      <a:pt x="21" y="15"/>
                      <a:pt x="22" y="15"/>
                      <a:pt x="22" y="15"/>
                    </a:cubicBezTo>
                    <a:cubicBezTo>
                      <a:pt x="22" y="15"/>
                      <a:pt x="22" y="15"/>
                      <a:pt x="22" y="16"/>
                    </a:cubicBezTo>
                    <a:cubicBezTo>
                      <a:pt x="23" y="16"/>
                      <a:pt x="23" y="16"/>
                      <a:pt x="23" y="16"/>
                    </a:cubicBezTo>
                    <a:cubicBezTo>
                      <a:pt x="23" y="16"/>
                      <a:pt x="24" y="16"/>
                      <a:pt x="24" y="16"/>
                    </a:cubicBezTo>
                    <a:cubicBezTo>
                      <a:pt x="24" y="16"/>
                      <a:pt x="25" y="16"/>
                      <a:pt x="25" y="16"/>
                    </a:cubicBezTo>
                    <a:cubicBezTo>
                      <a:pt x="26" y="16"/>
                      <a:pt x="26" y="15"/>
                      <a:pt x="26" y="16"/>
                    </a:cubicBezTo>
                    <a:cubicBezTo>
                      <a:pt x="27" y="16"/>
                      <a:pt x="26" y="16"/>
                      <a:pt x="26" y="17"/>
                    </a:cubicBezTo>
                    <a:cubicBezTo>
                      <a:pt x="25" y="17"/>
                      <a:pt x="25" y="17"/>
                      <a:pt x="25" y="17"/>
                    </a:cubicBezTo>
                    <a:cubicBezTo>
                      <a:pt x="25" y="17"/>
                      <a:pt x="25" y="17"/>
                      <a:pt x="24" y="17"/>
                    </a:cubicBezTo>
                    <a:cubicBezTo>
                      <a:pt x="24" y="18"/>
                      <a:pt x="24" y="18"/>
                      <a:pt x="24" y="18"/>
                    </a:cubicBezTo>
                    <a:cubicBezTo>
                      <a:pt x="24" y="18"/>
                      <a:pt x="24" y="18"/>
                      <a:pt x="25" y="18"/>
                    </a:cubicBezTo>
                    <a:cubicBezTo>
                      <a:pt x="25" y="18"/>
                      <a:pt x="25" y="18"/>
                      <a:pt x="26" y="18"/>
                    </a:cubicBezTo>
                    <a:cubicBezTo>
                      <a:pt x="26" y="19"/>
                      <a:pt x="26" y="19"/>
                      <a:pt x="26" y="19"/>
                    </a:cubicBezTo>
                    <a:cubicBezTo>
                      <a:pt x="27" y="19"/>
                      <a:pt x="26" y="19"/>
                      <a:pt x="26" y="20"/>
                    </a:cubicBezTo>
                    <a:cubicBezTo>
                      <a:pt x="27" y="20"/>
                      <a:pt x="27" y="20"/>
                      <a:pt x="27" y="21"/>
                    </a:cubicBezTo>
                    <a:cubicBezTo>
                      <a:pt x="27" y="21"/>
                      <a:pt x="28" y="21"/>
                      <a:pt x="28" y="21"/>
                    </a:cubicBezTo>
                    <a:cubicBezTo>
                      <a:pt x="28" y="20"/>
                      <a:pt x="28" y="20"/>
                      <a:pt x="29" y="20"/>
                    </a:cubicBezTo>
                    <a:cubicBezTo>
                      <a:pt x="29" y="19"/>
                      <a:pt x="29" y="20"/>
                      <a:pt x="30" y="20"/>
                    </a:cubicBezTo>
                    <a:cubicBezTo>
                      <a:pt x="30" y="20"/>
                      <a:pt x="30" y="20"/>
                      <a:pt x="30" y="19"/>
                    </a:cubicBezTo>
                    <a:cubicBezTo>
                      <a:pt x="30" y="19"/>
                      <a:pt x="30" y="19"/>
                      <a:pt x="31" y="19"/>
                    </a:cubicBezTo>
                    <a:cubicBezTo>
                      <a:pt x="31" y="19"/>
                      <a:pt x="31" y="19"/>
                      <a:pt x="31" y="19"/>
                    </a:cubicBezTo>
                    <a:cubicBezTo>
                      <a:pt x="32" y="19"/>
                      <a:pt x="32" y="19"/>
                      <a:pt x="32" y="19"/>
                    </a:cubicBezTo>
                    <a:cubicBezTo>
                      <a:pt x="32" y="19"/>
                      <a:pt x="33" y="19"/>
                      <a:pt x="33" y="19"/>
                    </a:cubicBezTo>
                    <a:cubicBezTo>
                      <a:pt x="33" y="19"/>
                      <a:pt x="33" y="19"/>
                      <a:pt x="33" y="19"/>
                    </a:cubicBezTo>
                    <a:cubicBezTo>
                      <a:pt x="33" y="18"/>
                      <a:pt x="33" y="18"/>
                      <a:pt x="32" y="18"/>
                    </a:cubicBezTo>
                    <a:cubicBezTo>
                      <a:pt x="32" y="18"/>
                      <a:pt x="32" y="18"/>
                      <a:pt x="32" y="18"/>
                    </a:cubicBezTo>
                    <a:cubicBezTo>
                      <a:pt x="31" y="18"/>
                      <a:pt x="31" y="18"/>
                      <a:pt x="31" y="18"/>
                    </a:cubicBezTo>
                    <a:cubicBezTo>
                      <a:pt x="30" y="18"/>
                      <a:pt x="30" y="18"/>
                      <a:pt x="30" y="18"/>
                    </a:cubicBezTo>
                    <a:cubicBezTo>
                      <a:pt x="30" y="18"/>
                      <a:pt x="29" y="17"/>
                      <a:pt x="29" y="17"/>
                    </a:cubicBezTo>
                    <a:cubicBezTo>
                      <a:pt x="29" y="17"/>
                      <a:pt x="29" y="17"/>
                      <a:pt x="29" y="16"/>
                    </a:cubicBezTo>
                    <a:cubicBezTo>
                      <a:pt x="29" y="16"/>
                      <a:pt x="28" y="16"/>
                      <a:pt x="28" y="16"/>
                    </a:cubicBezTo>
                    <a:cubicBezTo>
                      <a:pt x="28" y="16"/>
                      <a:pt x="29" y="16"/>
                      <a:pt x="29" y="16"/>
                    </a:cubicBezTo>
                    <a:cubicBezTo>
                      <a:pt x="29" y="16"/>
                      <a:pt x="29" y="15"/>
                      <a:pt x="30" y="15"/>
                    </a:cubicBezTo>
                    <a:cubicBezTo>
                      <a:pt x="30" y="15"/>
                      <a:pt x="30" y="15"/>
                      <a:pt x="30" y="15"/>
                    </a:cubicBezTo>
                    <a:cubicBezTo>
                      <a:pt x="31" y="14"/>
                      <a:pt x="31" y="15"/>
                      <a:pt x="31" y="14"/>
                    </a:cubicBezTo>
                    <a:cubicBezTo>
                      <a:pt x="32" y="14"/>
                      <a:pt x="32" y="14"/>
                      <a:pt x="33" y="14"/>
                    </a:cubicBezTo>
                    <a:cubicBezTo>
                      <a:pt x="33" y="14"/>
                      <a:pt x="33" y="14"/>
                      <a:pt x="34" y="14"/>
                    </a:cubicBezTo>
                    <a:cubicBezTo>
                      <a:pt x="34" y="14"/>
                      <a:pt x="34" y="14"/>
                      <a:pt x="34" y="14"/>
                    </a:cubicBezTo>
                    <a:cubicBezTo>
                      <a:pt x="35" y="13"/>
                      <a:pt x="35" y="13"/>
                      <a:pt x="35" y="13"/>
                    </a:cubicBezTo>
                    <a:cubicBezTo>
                      <a:pt x="35" y="13"/>
                      <a:pt x="36" y="13"/>
                      <a:pt x="36" y="13"/>
                    </a:cubicBezTo>
                    <a:cubicBezTo>
                      <a:pt x="36" y="13"/>
                      <a:pt x="36" y="13"/>
                      <a:pt x="36" y="13"/>
                    </a:cubicBezTo>
                    <a:cubicBezTo>
                      <a:pt x="36" y="13"/>
                      <a:pt x="37" y="13"/>
                      <a:pt x="37" y="12"/>
                    </a:cubicBezTo>
                    <a:cubicBezTo>
                      <a:pt x="38" y="12"/>
                      <a:pt x="38" y="12"/>
                      <a:pt x="38" y="11"/>
                    </a:cubicBezTo>
                    <a:cubicBezTo>
                      <a:pt x="38" y="11"/>
                      <a:pt x="38" y="11"/>
                      <a:pt x="38" y="10"/>
                    </a:cubicBezTo>
                    <a:cubicBezTo>
                      <a:pt x="38" y="10"/>
                      <a:pt x="38" y="10"/>
                      <a:pt x="38" y="10"/>
                    </a:cubicBezTo>
                    <a:cubicBezTo>
                      <a:pt x="38" y="10"/>
                      <a:pt x="39" y="10"/>
                      <a:pt x="39" y="10"/>
                    </a:cubicBezTo>
                    <a:cubicBezTo>
                      <a:pt x="40" y="9"/>
                      <a:pt x="40" y="9"/>
                      <a:pt x="39" y="8"/>
                    </a:cubicBezTo>
                    <a:cubicBezTo>
                      <a:pt x="39" y="8"/>
                      <a:pt x="39" y="8"/>
                      <a:pt x="38" y="8"/>
                    </a:cubicBezTo>
                    <a:cubicBezTo>
                      <a:pt x="38" y="8"/>
                      <a:pt x="37" y="8"/>
                      <a:pt x="37" y="7"/>
                    </a:cubicBezTo>
                    <a:cubicBezTo>
                      <a:pt x="37" y="7"/>
                      <a:pt x="36" y="7"/>
                      <a:pt x="36" y="7"/>
                    </a:cubicBezTo>
                    <a:cubicBezTo>
                      <a:pt x="35" y="7"/>
                      <a:pt x="35" y="8"/>
                      <a:pt x="34" y="8"/>
                    </a:cubicBezTo>
                    <a:cubicBezTo>
                      <a:pt x="34" y="8"/>
                      <a:pt x="33" y="8"/>
                      <a:pt x="33" y="8"/>
                    </a:cubicBezTo>
                    <a:cubicBezTo>
                      <a:pt x="32" y="8"/>
                      <a:pt x="33" y="7"/>
                      <a:pt x="32" y="7"/>
                    </a:cubicBezTo>
                    <a:cubicBezTo>
                      <a:pt x="32" y="6"/>
                      <a:pt x="32" y="6"/>
                      <a:pt x="31" y="6"/>
                    </a:cubicBezTo>
                    <a:cubicBezTo>
                      <a:pt x="31" y="6"/>
                      <a:pt x="31" y="6"/>
                      <a:pt x="30" y="6"/>
                    </a:cubicBezTo>
                    <a:cubicBezTo>
                      <a:pt x="30" y="6"/>
                      <a:pt x="30" y="6"/>
                      <a:pt x="29" y="7"/>
                    </a:cubicBezTo>
                    <a:cubicBezTo>
                      <a:pt x="29" y="7"/>
                      <a:pt x="29" y="7"/>
                      <a:pt x="28" y="7"/>
                    </a:cubicBezTo>
                    <a:cubicBezTo>
                      <a:pt x="28" y="7"/>
                      <a:pt x="27" y="7"/>
                      <a:pt x="27" y="7"/>
                    </a:cubicBezTo>
                    <a:cubicBezTo>
                      <a:pt x="26" y="7"/>
                      <a:pt x="26" y="7"/>
                      <a:pt x="25" y="7"/>
                    </a:cubicBezTo>
                    <a:cubicBezTo>
                      <a:pt x="25" y="7"/>
                      <a:pt x="25" y="7"/>
                      <a:pt x="24" y="6"/>
                    </a:cubicBezTo>
                    <a:cubicBezTo>
                      <a:pt x="24" y="6"/>
                      <a:pt x="24" y="6"/>
                      <a:pt x="24" y="5"/>
                    </a:cubicBezTo>
                    <a:cubicBezTo>
                      <a:pt x="23" y="5"/>
                      <a:pt x="23" y="4"/>
                      <a:pt x="22" y="4"/>
                    </a:cubicBezTo>
                    <a:cubicBezTo>
                      <a:pt x="22" y="4"/>
                      <a:pt x="22" y="4"/>
                      <a:pt x="21" y="4"/>
                    </a:cubicBezTo>
                    <a:cubicBezTo>
                      <a:pt x="21" y="4"/>
                      <a:pt x="21" y="4"/>
                      <a:pt x="20" y="4"/>
                    </a:cubicBezTo>
                    <a:cubicBezTo>
                      <a:pt x="20" y="3"/>
                      <a:pt x="20" y="3"/>
                      <a:pt x="20" y="2"/>
                    </a:cubicBezTo>
                    <a:cubicBezTo>
                      <a:pt x="19" y="2"/>
                      <a:pt x="20" y="1"/>
                      <a:pt x="19" y="1"/>
                    </a:cubicBezTo>
                    <a:cubicBezTo>
                      <a:pt x="19" y="0"/>
                      <a:pt x="19" y="0"/>
                      <a:pt x="19" y="0"/>
                    </a:cubicBezTo>
                    <a:cubicBezTo>
                      <a:pt x="18" y="0"/>
                      <a:pt x="18" y="0"/>
                      <a:pt x="17" y="0"/>
                    </a:cubicBezTo>
                    <a:cubicBezTo>
                      <a:pt x="16" y="0"/>
                      <a:pt x="16" y="0"/>
                      <a:pt x="16" y="0"/>
                    </a:cubicBezTo>
                    <a:cubicBezTo>
                      <a:pt x="15" y="0"/>
                      <a:pt x="15" y="1"/>
                      <a:pt x="15" y="1"/>
                    </a:cubicBezTo>
                    <a:cubicBezTo>
                      <a:pt x="14" y="1"/>
                      <a:pt x="14" y="1"/>
                      <a:pt x="14" y="1"/>
                    </a:cubicBezTo>
                    <a:cubicBezTo>
                      <a:pt x="13" y="1"/>
                      <a:pt x="13" y="1"/>
                      <a:pt x="13" y="0"/>
                    </a:cubicBezTo>
                    <a:cubicBezTo>
                      <a:pt x="13" y="0"/>
                      <a:pt x="13" y="0"/>
                      <a:pt x="13" y="0"/>
                    </a:cubicBezTo>
                    <a:cubicBezTo>
                      <a:pt x="13" y="1"/>
                      <a:pt x="12" y="1"/>
                      <a:pt x="12" y="1"/>
                    </a:cubicBezTo>
                    <a:cubicBezTo>
                      <a:pt x="12" y="2"/>
                      <a:pt x="12" y="2"/>
                      <a:pt x="12" y="2"/>
                    </a:cubicBezTo>
                    <a:cubicBezTo>
                      <a:pt x="12" y="3"/>
                      <a:pt x="11" y="3"/>
                      <a:pt x="11" y="3"/>
                    </a:cubicBezTo>
                    <a:cubicBezTo>
                      <a:pt x="10" y="3"/>
                      <a:pt x="10" y="2"/>
                      <a:pt x="10" y="2"/>
                    </a:cubicBezTo>
                    <a:cubicBezTo>
                      <a:pt x="10" y="2"/>
                      <a:pt x="9" y="2"/>
                      <a:pt x="9" y="2"/>
                    </a:cubicBezTo>
                    <a:cubicBezTo>
                      <a:pt x="9" y="2"/>
                      <a:pt x="9" y="2"/>
                      <a:pt x="9" y="2"/>
                    </a:cubicBezTo>
                    <a:cubicBezTo>
                      <a:pt x="8" y="2"/>
                      <a:pt x="8" y="2"/>
                      <a:pt x="8" y="2"/>
                    </a:cubicBezTo>
                    <a:cubicBezTo>
                      <a:pt x="7" y="2"/>
                      <a:pt x="7" y="2"/>
                      <a:pt x="7" y="1"/>
                    </a:cubicBezTo>
                    <a:cubicBezTo>
                      <a:pt x="7" y="1"/>
                      <a:pt x="7" y="1"/>
                      <a:pt x="6" y="1"/>
                    </a:cubicBezTo>
                    <a:cubicBezTo>
                      <a:pt x="6" y="1"/>
                      <a:pt x="6" y="1"/>
                      <a:pt x="6" y="1"/>
                    </a:cubicBezTo>
                    <a:cubicBezTo>
                      <a:pt x="5" y="1"/>
                      <a:pt x="5" y="1"/>
                      <a:pt x="4" y="1"/>
                    </a:cubicBezTo>
                    <a:cubicBezTo>
                      <a:pt x="4" y="1"/>
                      <a:pt x="4" y="0"/>
                      <a:pt x="4" y="0"/>
                    </a:cubicBezTo>
                    <a:cubicBezTo>
                      <a:pt x="4" y="0"/>
                      <a:pt x="3" y="0"/>
                      <a:pt x="3" y="1"/>
                    </a:cubicBezTo>
                    <a:cubicBezTo>
                      <a:pt x="3" y="1"/>
                      <a:pt x="3" y="1"/>
                      <a:pt x="2" y="2"/>
                    </a:cubicBezTo>
                    <a:cubicBezTo>
                      <a:pt x="2" y="2"/>
                      <a:pt x="2" y="2"/>
                      <a:pt x="2" y="2"/>
                    </a:cubicBezTo>
                    <a:cubicBezTo>
                      <a:pt x="2" y="2"/>
                      <a:pt x="2" y="2"/>
                      <a:pt x="2" y="2"/>
                    </a:cubicBezTo>
                    <a:cubicBezTo>
                      <a:pt x="3" y="2"/>
                      <a:pt x="3" y="3"/>
                      <a:pt x="3" y="3"/>
                    </a:cubicBezTo>
                    <a:cubicBezTo>
                      <a:pt x="3" y="3"/>
                      <a:pt x="3" y="4"/>
                      <a:pt x="2" y="4"/>
                    </a:cubicBezTo>
                    <a:cubicBezTo>
                      <a:pt x="2" y="4"/>
                      <a:pt x="2" y="4"/>
                      <a:pt x="1" y="5"/>
                    </a:cubicBezTo>
                    <a:cubicBezTo>
                      <a:pt x="1" y="5"/>
                      <a:pt x="1" y="5"/>
                      <a:pt x="0" y="5"/>
                    </a:cubicBezTo>
                    <a:cubicBezTo>
                      <a:pt x="0" y="6"/>
                      <a:pt x="1" y="6"/>
                      <a:pt x="1" y="7"/>
                    </a:cubicBezTo>
                    <a:cubicBezTo>
                      <a:pt x="1" y="7"/>
                      <a:pt x="1" y="7"/>
                      <a:pt x="1" y="7"/>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10"/>
                      <a:pt x="0" y="10"/>
                      <a:pt x="0" y="10"/>
                    </a:cubicBezTo>
                    <a:cubicBezTo>
                      <a:pt x="0" y="10"/>
                      <a:pt x="0" y="10"/>
                      <a:pt x="1"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3" y="10"/>
                    </a:cubicBezTo>
                    <a:cubicBezTo>
                      <a:pt x="3" y="11"/>
                      <a:pt x="3" y="11"/>
                      <a:pt x="3" y="11"/>
                    </a:cubicBezTo>
                    <a:cubicBezTo>
                      <a:pt x="4" y="11"/>
                      <a:pt x="4" y="11"/>
                      <a:pt x="4" y="11"/>
                    </a:cubicBezTo>
                    <a:cubicBezTo>
                      <a:pt x="4" y="11"/>
                      <a:pt x="5" y="11"/>
                      <a:pt x="5" y="11"/>
                    </a:cubicBezTo>
                    <a:cubicBezTo>
                      <a:pt x="6" y="11"/>
                      <a:pt x="6" y="11"/>
                      <a:pt x="6" y="11"/>
                    </a:cubicBezTo>
                    <a:cubicBezTo>
                      <a:pt x="7" y="11"/>
                      <a:pt x="7" y="10"/>
                      <a:pt x="7" y="10"/>
                    </a:cubicBezTo>
                    <a:cubicBezTo>
                      <a:pt x="7" y="10"/>
                      <a:pt x="7" y="10"/>
                      <a:pt x="7" y="10"/>
                    </a:cubicBezTo>
                    <a:cubicBezTo>
                      <a:pt x="7" y="10"/>
                      <a:pt x="7" y="10"/>
                      <a:pt x="7" y="10"/>
                    </a:cubicBezTo>
                    <a:cubicBezTo>
                      <a:pt x="7" y="10"/>
                      <a:pt x="8" y="11"/>
                      <a:pt x="8" y="11"/>
                    </a:cubicBezTo>
                    <a:cubicBezTo>
                      <a:pt x="8" y="11"/>
                      <a:pt x="8" y="11"/>
                      <a:pt x="9" y="10"/>
                    </a:cubicBezTo>
                    <a:cubicBezTo>
                      <a:pt x="9" y="10"/>
                      <a:pt x="9" y="10"/>
                      <a:pt x="9" y="10"/>
                    </a:cubicBezTo>
                    <a:cubicBezTo>
                      <a:pt x="9" y="10"/>
                      <a:pt x="9" y="10"/>
                      <a:pt x="9" y="10"/>
                    </a:cubicBezTo>
                    <a:cubicBezTo>
                      <a:pt x="9" y="10"/>
                      <a:pt x="9" y="10"/>
                      <a:pt x="10" y="10"/>
                    </a:cubicBezTo>
                    <a:cubicBezTo>
                      <a:pt x="10" y="9"/>
                      <a:pt x="10" y="9"/>
                      <a:pt x="10" y="9"/>
                    </a:cubicBezTo>
                    <a:cubicBezTo>
                      <a:pt x="11" y="9"/>
                      <a:pt x="11" y="9"/>
                      <a:pt x="12"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8" name="Freeform 137"/>
              <p:cNvSpPr>
                <a:spLocks/>
              </p:cNvSpPr>
              <p:nvPr/>
            </p:nvSpPr>
            <p:spPr bwMode="auto">
              <a:xfrm>
                <a:off x="7713664" y="3011489"/>
                <a:ext cx="11113" cy="20638"/>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 name="T14" fmla="*/ 0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1"/>
                    </a:moveTo>
                    <a:cubicBezTo>
                      <a:pt x="0" y="2"/>
                      <a:pt x="0" y="2"/>
                      <a:pt x="1" y="2"/>
                    </a:cubicBezTo>
                    <a:cubicBezTo>
                      <a:pt x="1" y="2"/>
                      <a:pt x="1" y="1"/>
                      <a:pt x="1" y="1"/>
                    </a:cubicBezTo>
                    <a:cubicBezTo>
                      <a:pt x="1" y="1"/>
                      <a:pt x="1" y="1"/>
                      <a:pt x="1" y="0"/>
                    </a:cubicBezTo>
                    <a:cubicBezTo>
                      <a:pt x="1" y="0"/>
                      <a:pt x="1" y="0"/>
                      <a:pt x="1" y="0"/>
                    </a:cubicBezTo>
                    <a:cubicBezTo>
                      <a:pt x="0"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9" name="Freeform 138"/>
              <p:cNvSpPr>
                <a:spLocks/>
              </p:cNvSpPr>
              <p:nvPr/>
            </p:nvSpPr>
            <p:spPr bwMode="auto">
              <a:xfrm>
                <a:off x="7562852" y="3130551"/>
                <a:ext cx="31750" cy="9525"/>
              </a:xfrm>
              <a:custGeom>
                <a:avLst/>
                <a:gdLst>
                  <a:gd name="T0" fmla="*/ 2 w 3"/>
                  <a:gd name="T1" fmla="*/ 1 h 1"/>
                  <a:gd name="T2" fmla="*/ 3 w 3"/>
                  <a:gd name="T3" fmla="*/ 0 h 1"/>
                  <a:gd name="T4" fmla="*/ 2 w 3"/>
                  <a:gd name="T5" fmla="*/ 0 h 1"/>
                  <a:gd name="T6" fmla="*/ 1 w 3"/>
                  <a:gd name="T7" fmla="*/ 0 h 1"/>
                  <a:gd name="T8" fmla="*/ 1 w 3"/>
                  <a:gd name="T9" fmla="*/ 0 h 1"/>
                  <a:gd name="T10" fmla="*/ 0 w 3"/>
                  <a:gd name="T11" fmla="*/ 1 h 1"/>
                  <a:gd name="T12" fmla="*/ 1 w 3"/>
                  <a:gd name="T13" fmla="*/ 1 h 1"/>
                  <a:gd name="T14" fmla="*/ 1 w 3"/>
                  <a:gd name="T15" fmla="*/ 1 h 1"/>
                  <a:gd name="T16" fmla="*/ 2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1"/>
                    </a:moveTo>
                    <a:cubicBezTo>
                      <a:pt x="2" y="1"/>
                      <a:pt x="2" y="1"/>
                      <a:pt x="3" y="0"/>
                    </a:cubicBezTo>
                    <a:cubicBezTo>
                      <a:pt x="3" y="0"/>
                      <a:pt x="2" y="0"/>
                      <a:pt x="2" y="0"/>
                    </a:cubicBezTo>
                    <a:cubicBezTo>
                      <a:pt x="2" y="0"/>
                      <a:pt x="1" y="0"/>
                      <a:pt x="1" y="0"/>
                    </a:cubicBezTo>
                    <a:cubicBezTo>
                      <a:pt x="1" y="0"/>
                      <a:pt x="1" y="0"/>
                      <a:pt x="1" y="0"/>
                    </a:cubicBezTo>
                    <a:cubicBezTo>
                      <a:pt x="0" y="0"/>
                      <a:pt x="0" y="0"/>
                      <a:pt x="0" y="1"/>
                    </a:cubicBezTo>
                    <a:cubicBezTo>
                      <a:pt x="0" y="1"/>
                      <a:pt x="0" y="1"/>
                      <a:pt x="1" y="1"/>
                    </a:cubicBezTo>
                    <a:cubicBezTo>
                      <a:pt x="1" y="1"/>
                      <a:pt x="1" y="1"/>
                      <a:pt x="1" y="1"/>
                    </a:cubicBezTo>
                    <a:cubicBezTo>
                      <a:pt x="1"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0" name="Freeform 139"/>
              <p:cNvSpPr>
                <a:spLocks/>
              </p:cNvSpPr>
              <p:nvPr/>
            </p:nvSpPr>
            <p:spPr bwMode="auto">
              <a:xfrm>
                <a:off x="7680327" y="3022601"/>
                <a:ext cx="53975" cy="96838"/>
              </a:xfrm>
              <a:custGeom>
                <a:avLst/>
                <a:gdLst>
                  <a:gd name="T0" fmla="*/ 1 w 5"/>
                  <a:gd name="T1" fmla="*/ 8 h 9"/>
                  <a:gd name="T2" fmla="*/ 2 w 5"/>
                  <a:gd name="T3" fmla="*/ 8 h 9"/>
                  <a:gd name="T4" fmla="*/ 2 w 5"/>
                  <a:gd name="T5" fmla="*/ 9 h 9"/>
                  <a:gd name="T6" fmla="*/ 3 w 5"/>
                  <a:gd name="T7" fmla="*/ 9 h 9"/>
                  <a:gd name="T8" fmla="*/ 3 w 5"/>
                  <a:gd name="T9" fmla="*/ 8 h 9"/>
                  <a:gd name="T10" fmla="*/ 3 w 5"/>
                  <a:gd name="T11" fmla="*/ 8 h 9"/>
                  <a:gd name="T12" fmla="*/ 3 w 5"/>
                  <a:gd name="T13" fmla="*/ 7 h 9"/>
                  <a:gd name="T14" fmla="*/ 3 w 5"/>
                  <a:gd name="T15" fmla="*/ 6 h 9"/>
                  <a:gd name="T16" fmla="*/ 4 w 5"/>
                  <a:gd name="T17" fmla="*/ 6 h 9"/>
                  <a:gd name="T18" fmla="*/ 5 w 5"/>
                  <a:gd name="T19" fmla="*/ 5 h 9"/>
                  <a:gd name="T20" fmla="*/ 5 w 5"/>
                  <a:gd name="T21" fmla="*/ 5 h 9"/>
                  <a:gd name="T22" fmla="*/ 4 w 5"/>
                  <a:gd name="T23" fmla="*/ 4 h 9"/>
                  <a:gd name="T24" fmla="*/ 5 w 5"/>
                  <a:gd name="T25" fmla="*/ 3 h 9"/>
                  <a:gd name="T26" fmla="*/ 5 w 5"/>
                  <a:gd name="T27" fmla="*/ 2 h 9"/>
                  <a:gd name="T28" fmla="*/ 5 w 5"/>
                  <a:gd name="T29" fmla="*/ 2 h 9"/>
                  <a:gd name="T30" fmla="*/ 4 w 5"/>
                  <a:gd name="T31" fmla="*/ 2 h 9"/>
                  <a:gd name="T32" fmla="*/ 3 w 5"/>
                  <a:gd name="T33" fmla="*/ 2 h 9"/>
                  <a:gd name="T34" fmla="*/ 3 w 5"/>
                  <a:gd name="T35" fmla="*/ 1 h 9"/>
                  <a:gd name="T36" fmla="*/ 2 w 5"/>
                  <a:gd name="T37" fmla="*/ 0 h 9"/>
                  <a:gd name="T38" fmla="*/ 2 w 5"/>
                  <a:gd name="T39" fmla="*/ 1 h 9"/>
                  <a:gd name="T40" fmla="*/ 1 w 5"/>
                  <a:gd name="T41" fmla="*/ 1 h 9"/>
                  <a:gd name="T42" fmla="*/ 1 w 5"/>
                  <a:gd name="T43" fmla="*/ 2 h 9"/>
                  <a:gd name="T44" fmla="*/ 1 w 5"/>
                  <a:gd name="T45" fmla="*/ 3 h 9"/>
                  <a:gd name="T46" fmla="*/ 1 w 5"/>
                  <a:gd name="T47" fmla="*/ 4 h 9"/>
                  <a:gd name="T48" fmla="*/ 1 w 5"/>
                  <a:gd name="T49" fmla="*/ 4 h 9"/>
                  <a:gd name="T50" fmla="*/ 1 w 5"/>
                  <a:gd name="T51" fmla="*/ 5 h 9"/>
                  <a:gd name="T52" fmla="*/ 2 w 5"/>
                  <a:gd name="T53" fmla="*/ 6 h 9"/>
                  <a:gd name="T54" fmla="*/ 1 w 5"/>
                  <a:gd name="T55" fmla="*/ 7 h 9"/>
                  <a:gd name="T56" fmla="*/ 1 w 5"/>
                  <a:gd name="T57" fmla="*/ 8 h 9"/>
                  <a:gd name="T58" fmla="*/ 0 w 5"/>
                  <a:gd name="T59" fmla="*/ 8 h 9"/>
                  <a:gd name="T60" fmla="*/ 1 w 5"/>
                  <a:gd name="T6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9">
                    <a:moveTo>
                      <a:pt x="1" y="8"/>
                    </a:moveTo>
                    <a:cubicBezTo>
                      <a:pt x="1" y="8"/>
                      <a:pt x="2" y="8"/>
                      <a:pt x="2" y="8"/>
                    </a:cubicBezTo>
                    <a:cubicBezTo>
                      <a:pt x="2" y="8"/>
                      <a:pt x="2" y="9"/>
                      <a:pt x="2" y="9"/>
                    </a:cubicBezTo>
                    <a:cubicBezTo>
                      <a:pt x="3" y="9"/>
                      <a:pt x="3" y="9"/>
                      <a:pt x="3" y="9"/>
                    </a:cubicBezTo>
                    <a:cubicBezTo>
                      <a:pt x="3" y="9"/>
                      <a:pt x="3" y="9"/>
                      <a:pt x="3" y="8"/>
                    </a:cubicBezTo>
                    <a:cubicBezTo>
                      <a:pt x="3" y="8"/>
                      <a:pt x="3" y="8"/>
                      <a:pt x="3" y="8"/>
                    </a:cubicBezTo>
                    <a:cubicBezTo>
                      <a:pt x="2" y="7"/>
                      <a:pt x="3" y="7"/>
                      <a:pt x="3" y="7"/>
                    </a:cubicBezTo>
                    <a:cubicBezTo>
                      <a:pt x="3" y="6"/>
                      <a:pt x="2" y="6"/>
                      <a:pt x="3" y="6"/>
                    </a:cubicBezTo>
                    <a:cubicBezTo>
                      <a:pt x="3" y="5"/>
                      <a:pt x="3" y="6"/>
                      <a:pt x="4" y="6"/>
                    </a:cubicBezTo>
                    <a:cubicBezTo>
                      <a:pt x="4" y="6"/>
                      <a:pt x="4" y="6"/>
                      <a:pt x="5" y="5"/>
                    </a:cubicBezTo>
                    <a:cubicBezTo>
                      <a:pt x="5" y="5"/>
                      <a:pt x="5" y="5"/>
                      <a:pt x="5" y="5"/>
                    </a:cubicBezTo>
                    <a:cubicBezTo>
                      <a:pt x="4" y="4"/>
                      <a:pt x="4" y="4"/>
                      <a:pt x="4" y="4"/>
                    </a:cubicBezTo>
                    <a:cubicBezTo>
                      <a:pt x="4" y="4"/>
                      <a:pt x="5" y="4"/>
                      <a:pt x="5" y="3"/>
                    </a:cubicBezTo>
                    <a:cubicBezTo>
                      <a:pt x="5" y="3"/>
                      <a:pt x="5" y="3"/>
                      <a:pt x="5" y="2"/>
                    </a:cubicBezTo>
                    <a:cubicBezTo>
                      <a:pt x="5" y="2"/>
                      <a:pt x="5" y="2"/>
                      <a:pt x="5" y="2"/>
                    </a:cubicBezTo>
                    <a:cubicBezTo>
                      <a:pt x="4" y="1"/>
                      <a:pt x="4" y="2"/>
                      <a:pt x="4" y="2"/>
                    </a:cubicBezTo>
                    <a:cubicBezTo>
                      <a:pt x="4" y="2"/>
                      <a:pt x="3" y="2"/>
                      <a:pt x="3" y="2"/>
                    </a:cubicBezTo>
                    <a:cubicBezTo>
                      <a:pt x="3" y="2"/>
                      <a:pt x="3" y="1"/>
                      <a:pt x="3" y="1"/>
                    </a:cubicBezTo>
                    <a:cubicBezTo>
                      <a:pt x="3" y="1"/>
                      <a:pt x="3" y="0"/>
                      <a:pt x="2" y="0"/>
                    </a:cubicBezTo>
                    <a:cubicBezTo>
                      <a:pt x="2" y="0"/>
                      <a:pt x="2" y="0"/>
                      <a:pt x="2" y="1"/>
                    </a:cubicBezTo>
                    <a:cubicBezTo>
                      <a:pt x="2" y="1"/>
                      <a:pt x="1" y="1"/>
                      <a:pt x="1" y="1"/>
                    </a:cubicBezTo>
                    <a:cubicBezTo>
                      <a:pt x="1" y="2"/>
                      <a:pt x="1" y="2"/>
                      <a:pt x="1" y="2"/>
                    </a:cubicBezTo>
                    <a:cubicBezTo>
                      <a:pt x="1" y="3"/>
                      <a:pt x="1" y="3"/>
                      <a:pt x="1" y="3"/>
                    </a:cubicBezTo>
                    <a:cubicBezTo>
                      <a:pt x="1" y="3"/>
                      <a:pt x="1" y="3"/>
                      <a:pt x="1" y="4"/>
                    </a:cubicBezTo>
                    <a:cubicBezTo>
                      <a:pt x="1" y="4"/>
                      <a:pt x="1" y="4"/>
                      <a:pt x="1" y="4"/>
                    </a:cubicBezTo>
                    <a:cubicBezTo>
                      <a:pt x="1" y="5"/>
                      <a:pt x="1" y="5"/>
                      <a:pt x="1" y="5"/>
                    </a:cubicBezTo>
                    <a:cubicBezTo>
                      <a:pt x="1" y="6"/>
                      <a:pt x="2" y="6"/>
                      <a:pt x="2" y="6"/>
                    </a:cubicBezTo>
                    <a:cubicBezTo>
                      <a:pt x="1" y="7"/>
                      <a:pt x="1" y="7"/>
                      <a:pt x="1" y="7"/>
                    </a:cubicBezTo>
                    <a:cubicBezTo>
                      <a:pt x="1" y="7"/>
                      <a:pt x="1" y="7"/>
                      <a:pt x="1" y="8"/>
                    </a:cubicBezTo>
                    <a:cubicBezTo>
                      <a:pt x="0" y="8"/>
                      <a:pt x="0" y="8"/>
                      <a:pt x="0" y="8"/>
                    </a:cubicBezTo>
                    <a:cubicBezTo>
                      <a:pt x="0" y="9"/>
                      <a:pt x="1" y="8"/>
                      <a:pt x="1"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1" name="Freeform 140"/>
              <p:cNvSpPr>
                <a:spLocks/>
              </p:cNvSpPr>
              <p:nvPr/>
            </p:nvSpPr>
            <p:spPr bwMode="auto">
              <a:xfrm>
                <a:off x="7767639" y="3086101"/>
                <a:ext cx="31750" cy="22225"/>
              </a:xfrm>
              <a:custGeom>
                <a:avLst/>
                <a:gdLst>
                  <a:gd name="T0" fmla="*/ 1 w 3"/>
                  <a:gd name="T1" fmla="*/ 2 h 2"/>
                  <a:gd name="T2" fmla="*/ 2 w 3"/>
                  <a:gd name="T3" fmla="*/ 2 h 2"/>
                  <a:gd name="T4" fmla="*/ 3 w 3"/>
                  <a:gd name="T5" fmla="*/ 2 h 2"/>
                  <a:gd name="T6" fmla="*/ 3 w 3"/>
                  <a:gd name="T7" fmla="*/ 1 h 2"/>
                  <a:gd name="T8" fmla="*/ 3 w 3"/>
                  <a:gd name="T9" fmla="*/ 0 h 2"/>
                  <a:gd name="T10" fmla="*/ 3 w 3"/>
                  <a:gd name="T11" fmla="*/ 0 h 2"/>
                  <a:gd name="T12" fmla="*/ 2 w 3"/>
                  <a:gd name="T13" fmla="*/ 0 h 2"/>
                  <a:gd name="T14" fmla="*/ 1 w 3"/>
                  <a:gd name="T15" fmla="*/ 0 h 2"/>
                  <a:gd name="T16" fmla="*/ 1 w 3"/>
                  <a:gd name="T17" fmla="*/ 1 h 2"/>
                  <a:gd name="T18" fmla="*/ 0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1" y="2"/>
                      <a:pt x="2" y="2"/>
                      <a:pt x="2" y="2"/>
                    </a:cubicBezTo>
                    <a:cubicBezTo>
                      <a:pt x="2" y="2"/>
                      <a:pt x="2" y="2"/>
                      <a:pt x="3" y="2"/>
                    </a:cubicBezTo>
                    <a:cubicBezTo>
                      <a:pt x="3" y="1"/>
                      <a:pt x="3" y="1"/>
                      <a:pt x="3" y="1"/>
                    </a:cubicBezTo>
                    <a:cubicBezTo>
                      <a:pt x="3" y="1"/>
                      <a:pt x="3" y="1"/>
                      <a:pt x="3" y="0"/>
                    </a:cubicBezTo>
                    <a:cubicBezTo>
                      <a:pt x="3" y="0"/>
                      <a:pt x="3" y="0"/>
                      <a:pt x="3" y="0"/>
                    </a:cubicBezTo>
                    <a:cubicBezTo>
                      <a:pt x="2" y="0"/>
                      <a:pt x="2" y="0"/>
                      <a:pt x="2" y="0"/>
                    </a:cubicBezTo>
                    <a:cubicBezTo>
                      <a:pt x="2" y="0"/>
                      <a:pt x="1" y="0"/>
                      <a:pt x="1" y="0"/>
                    </a:cubicBezTo>
                    <a:cubicBezTo>
                      <a:pt x="1" y="0"/>
                      <a:pt x="1" y="0"/>
                      <a:pt x="1" y="1"/>
                    </a:cubicBezTo>
                    <a:cubicBezTo>
                      <a:pt x="1" y="1"/>
                      <a:pt x="0" y="1"/>
                      <a:pt x="0" y="1"/>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2" name="Freeform 141"/>
              <p:cNvSpPr>
                <a:spLocks/>
              </p:cNvSpPr>
              <p:nvPr/>
            </p:nvSpPr>
            <p:spPr bwMode="auto">
              <a:xfrm>
                <a:off x="7778752" y="3108326"/>
                <a:ext cx="0" cy="22225"/>
              </a:xfrm>
              <a:custGeom>
                <a:avLst/>
                <a:gdLst>
                  <a:gd name="T0" fmla="*/ 1 h 2"/>
                  <a:gd name="T1" fmla="*/ 0 h 2"/>
                  <a:gd name="T2" fmla="*/ 1 h 2"/>
                  <a:gd name="T3" fmla="*/ 1 h 2"/>
                </a:gdLst>
                <a:ahLst/>
                <a:cxnLst>
                  <a:cxn ang="0">
                    <a:pos x="0" y="T0"/>
                  </a:cxn>
                  <a:cxn ang="0">
                    <a:pos x="0" y="T1"/>
                  </a:cxn>
                  <a:cxn ang="0">
                    <a:pos x="0" y="T2"/>
                  </a:cxn>
                  <a:cxn ang="0">
                    <a:pos x="0" y="T3"/>
                  </a:cxn>
                </a:cxnLst>
                <a:rect l="0" t="0" r="r" b="b"/>
                <a:pathLst>
                  <a:path h="2">
                    <a:moveTo>
                      <a:pt x="0" y="1"/>
                    </a:moveTo>
                    <a:cubicBezTo>
                      <a:pt x="0" y="2"/>
                      <a:pt x="0"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3" name="Freeform 142"/>
              <p:cNvSpPr>
                <a:spLocks/>
              </p:cNvSpPr>
              <p:nvPr/>
            </p:nvSpPr>
            <p:spPr bwMode="auto">
              <a:xfrm>
                <a:off x="7907339" y="3108326"/>
                <a:ext cx="33338" cy="22225"/>
              </a:xfrm>
              <a:custGeom>
                <a:avLst/>
                <a:gdLst>
                  <a:gd name="T0" fmla="*/ 1 w 3"/>
                  <a:gd name="T1" fmla="*/ 1 h 2"/>
                  <a:gd name="T2" fmla="*/ 1 w 3"/>
                  <a:gd name="T3" fmla="*/ 2 h 2"/>
                  <a:gd name="T4" fmla="*/ 2 w 3"/>
                  <a:gd name="T5" fmla="*/ 2 h 2"/>
                  <a:gd name="T6" fmla="*/ 2 w 3"/>
                  <a:gd name="T7" fmla="*/ 2 h 2"/>
                  <a:gd name="T8" fmla="*/ 3 w 3"/>
                  <a:gd name="T9" fmla="*/ 1 h 2"/>
                  <a:gd name="T10" fmla="*/ 2 w 3"/>
                  <a:gd name="T11" fmla="*/ 1 h 2"/>
                  <a:gd name="T12" fmla="*/ 1 w 3"/>
                  <a:gd name="T13" fmla="*/ 0 h 2"/>
                  <a:gd name="T14" fmla="*/ 1 w 3"/>
                  <a:gd name="T15" fmla="*/ 0 h 2"/>
                  <a:gd name="T16" fmla="*/ 0 w 3"/>
                  <a:gd name="T17" fmla="*/ 1 h 2"/>
                  <a:gd name="T18" fmla="*/ 1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1"/>
                    </a:moveTo>
                    <a:cubicBezTo>
                      <a:pt x="1" y="1"/>
                      <a:pt x="1" y="2"/>
                      <a:pt x="1" y="2"/>
                    </a:cubicBezTo>
                    <a:cubicBezTo>
                      <a:pt x="1" y="2"/>
                      <a:pt x="2" y="2"/>
                      <a:pt x="2" y="2"/>
                    </a:cubicBezTo>
                    <a:cubicBezTo>
                      <a:pt x="2" y="2"/>
                      <a:pt x="2" y="2"/>
                      <a:pt x="2" y="2"/>
                    </a:cubicBezTo>
                    <a:cubicBezTo>
                      <a:pt x="3" y="2"/>
                      <a:pt x="3" y="2"/>
                      <a:pt x="3" y="1"/>
                    </a:cubicBezTo>
                    <a:cubicBezTo>
                      <a:pt x="2" y="1"/>
                      <a:pt x="2" y="1"/>
                      <a:pt x="2" y="1"/>
                    </a:cubicBezTo>
                    <a:cubicBezTo>
                      <a:pt x="2" y="0"/>
                      <a:pt x="2" y="0"/>
                      <a:pt x="1" y="0"/>
                    </a:cubicBezTo>
                    <a:cubicBezTo>
                      <a:pt x="1" y="0"/>
                      <a:pt x="1" y="0"/>
                      <a:pt x="1" y="0"/>
                    </a:cubicBezTo>
                    <a:cubicBezTo>
                      <a:pt x="0" y="0"/>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4" name="Freeform 143"/>
              <p:cNvSpPr>
                <a:spLocks/>
              </p:cNvSpPr>
              <p:nvPr/>
            </p:nvSpPr>
            <p:spPr bwMode="auto">
              <a:xfrm>
                <a:off x="7605714" y="3130551"/>
                <a:ext cx="31750" cy="20638"/>
              </a:xfrm>
              <a:custGeom>
                <a:avLst/>
                <a:gdLst>
                  <a:gd name="T0" fmla="*/ 2 w 3"/>
                  <a:gd name="T1" fmla="*/ 1 h 2"/>
                  <a:gd name="T2" fmla="*/ 1 w 3"/>
                  <a:gd name="T3" fmla="*/ 1 h 2"/>
                  <a:gd name="T4" fmla="*/ 0 w 3"/>
                  <a:gd name="T5" fmla="*/ 1 h 2"/>
                  <a:gd name="T6" fmla="*/ 0 w 3"/>
                  <a:gd name="T7" fmla="*/ 1 h 2"/>
                  <a:gd name="T8" fmla="*/ 0 w 3"/>
                  <a:gd name="T9" fmla="*/ 2 h 2"/>
                  <a:gd name="T10" fmla="*/ 1 w 3"/>
                  <a:gd name="T11" fmla="*/ 2 h 2"/>
                  <a:gd name="T12" fmla="*/ 1 w 3"/>
                  <a:gd name="T13" fmla="*/ 2 h 2"/>
                  <a:gd name="T14" fmla="*/ 2 w 3"/>
                  <a:gd name="T15" fmla="*/ 2 h 2"/>
                  <a:gd name="T16" fmla="*/ 3 w 3"/>
                  <a:gd name="T17" fmla="*/ 2 h 2"/>
                  <a:gd name="T18" fmla="*/ 3 w 3"/>
                  <a:gd name="T19" fmla="*/ 1 h 2"/>
                  <a:gd name="T20" fmla="*/ 2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1"/>
                    </a:moveTo>
                    <a:cubicBezTo>
                      <a:pt x="2" y="1"/>
                      <a:pt x="1" y="1"/>
                      <a:pt x="1" y="1"/>
                    </a:cubicBezTo>
                    <a:cubicBezTo>
                      <a:pt x="1" y="1"/>
                      <a:pt x="0" y="0"/>
                      <a:pt x="0" y="1"/>
                    </a:cubicBezTo>
                    <a:cubicBezTo>
                      <a:pt x="0" y="1"/>
                      <a:pt x="0" y="1"/>
                      <a:pt x="0" y="1"/>
                    </a:cubicBezTo>
                    <a:cubicBezTo>
                      <a:pt x="0" y="1"/>
                      <a:pt x="0" y="1"/>
                      <a:pt x="0" y="2"/>
                    </a:cubicBezTo>
                    <a:cubicBezTo>
                      <a:pt x="0" y="2"/>
                      <a:pt x="0" y="2"/>
                      <a:pt x="1" y="2"/>
                    </a:cubicBezTo>
                    <a:cubicBezTo>
                      <a:pt x="1" y="2"/>
                      <a:pt x="1" y="2"/>
                      <a:pt x="1" y="2"/>
                    </a:cubicBezTo>
                    <a:cubicBezTo>
                      <a:pt x="2" y="2"/>
                      <a:pt x="2" y="2"/>
                      <a:pt x="2" y="2"/>
                    </a:cubicBezTo>
                    <a:cubicBezTo>
                      <a:pt x="2" y="2"/>
                      <a:pt x="3" y="2"/>
                      <a:pt x="3" y="2"/>
                    </a:cubicBezTo>
                    <a:cubicBezTo>
                      <a:pt x="3" y="1"/>
                      <a:pt x="3" y="1"/>
                      <a:pt x="3" y="1"/>
                    </a:cubicBezTo>
                    <a:cubicBezTo>
                      <a:pt x="3"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5" name="Freeform 144"/>
              <p:cNvSpPr>
                <a:spLocks/>
              </p:cNvSpPr>
              <p:nvPr/>
            </p:nvSpPr>
            <p:spPr bwMode="auto">
              <a:xfrm>
                <a:off x="7691439" y="3130551"/>
                <a:ext cx="22225" cy="20638"/>
              </a:xfrm>
              <a:custGeom>
                <a:avLst/>
                <a:gdLst>
                  <a:gd name="T0" fmla="*/ 2 w 2"/>
                  <a:gd name="T1" fmla="*/ 0 h 2"/>
                  <a:gd name="T2" fmla="*/ 1 w 2"/>
                  <a:gd name="T3" fmla="*/ 0 h 2"/>
                  <a:gd name="T4" fmla="*/ 0 w 2"/>
                  <a:gd name="T5" fmla="*/ 0 h 2"/>
                  <a:gd name="T6" fmla="*/ 0 w 2"/>
                  <a:gd name="T7" fmla="*/ 1 h 2"/>
                  <a:gd name="T8" fmla="*/ 0 w 2"/>
                  <a:gd name="T9" fmla="*/ 2 h 2"/>
                  <a:gd name="T10" fmla="*/ 1 w 2"/>
                  <a:gd name="T11" fmla="*/ 1 h 2"/>
                  <a:gd name="T12" fmla="*/ 1 w 2"/>
                  <a:gd name="T13" fmla="*/ 1 h 2"/>
                  <a:gd name="T14" fmla="*/ 2 w 2"/>
                  <a:gd name="T15" fmla="*/ 1 h 2"/>
                  <a:gd name="T16" fmla="*/ 2 w 2"/>
                  <a:gd name="T17" fmla="*/ 1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cubicBezTo>
                      <a:pt x="1" y="0"/>
                      <a:pt x="1" y="0"/>
                      <a:pt x="1" y="0"/>
                    </a:cubicBezTo>
                    <a:cubicBezTo>
                      <a:pt x="0" y="0"/>
                      <a:pt x="0" y="0"/>
                      <a:pt x="0" y="0"/>
                    </a:cubicBezTo>
                    <a:cubicBezTo>
                      <a:pt x="0" y="1"/>
                      <a:pt x="0" y="1"/>
                      <a:pt x="0" y="1"/>
                    </a:cubicBezTo>
                    <a:cubicBezTo>
                      <a:pt x="0" y="1"/>
                      <a:pt x="0" y="2"/>
                      <a:pt x="0" y="2"/>
                    </a:cubicBezTo>
                    <a:cubicBezTo>
                      <a:pt x="0" y="2"/>
                      <a:pt x="0" y="2"/>
                      <a:pt x="1" y="1"/>
                    </a:cubicBezTo>
                    <a:cubicBezTo>
                      <a:pt x="1" y="1"/>
                      <a:pt x="1" y="1"/>
                      <a:pt x="1" y="1"/>
                    </a:cubicBezTo>
                    <a:cubicBezTo>
                      <a:pt x="2" y="1"/>
                      <a:pt x="2" y="2"/>
                      <a:pt x="2" y="1"/>
                    </a:cubicBezTo>
                    <a:cubicBezTo>
                      <a:pt x="2" y="1"/>
                      <a:pt x="2" y="1"/>
                      <a:pt x="2" y="1"/>
                    </a:cubicBezTo>
                    <a:cubicBezTo>
                      <a:pt x="2" y="1"/>
                      <a:pt x="2" y="1"/>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6" name="Freeform 145"/>
              <p:cNvSpPr>
                <a:spLocks/>
              </p:cNvSpPr>
              <p:nvPr/>
            </p:nvSpPr>
            <p:spPr bwMode="auto">
              <a:xfrm>
                <a:off x="7756527" y="3140076"/>
                <a:ext cx="22225" cy="22225"/>
              </a:xfrm>
              <a:custGeom>
                <a:avLst/>
                <a:gdLst>
                  <a:gd name="T0" fmla="*/ 0 w 2"/>
                  <a:gd name="T1" fmla="*/ 1 h 2"/>
                  <a:gd name="T2" fmla="*/ 2 w 2"/>
                  <a:gd name="T3" fmla="*/ 1 h 2"/>
                  <a:gd name="T4" fmla="*/ 2 w 2"/>
                  <a:gd name="T5" fmla="*/ 1 h 2"/>
                  <a:gd name="T6" fmla="*/ 2 w 2"/>
                  <a:gd name="T7" fmla="*/ 0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2"/>
                      <a:pt x="2" y="2"/>
                      <a:pt x="2" y="1"/>
                    </a:cubicBezTo>
                    <a:cubicBezTo>
                      <a:pt x="2" y="1"/>
                      <a:pt x="2" y="1"/>
                      <a:pt x="2" y="1"/>
                    </a:cubicBezTo>
                    <a:cubicBezTo>
                      <a:pt x="2" y="1"/>
                      <a:pt x="2" y="0"/>
                      <a:pt x="2" y="0"/>
                    </a:cubicBezTo>
                    <a:cubicBezTo>
                      <a:pt x="2" y="0"/>
                      <a:pt x="2" y="0"/>
                      <a:pt x="2" y="0"/>
                    </a:cubicBezTo>
                    <a:cubicBezTo>
                      <a:pt x="1" y="0"/>
                      <a:pt x="1" y="0"/>
                      <a:pt x="1" y="0"/>
                    </a:cubicBezTo>
                    <a:cubicBezTo>
                      <a:pt x="0"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7" name="Freeform 146"/>
              <p:cNvSpPr>
                <a:spLocks/>
              </p:cNvSpPr>
              <p:nvPr/>
            </p:nvSpPr>
            <p:spPr bwMode="auto">
              <a:xfrm>
                <a:off x="7140577" y="3162301"/>
                <a:ext cx="22225" cy="31750"/>
              </a:xfrm>
              <a:custGeom>
                <a:avLst/>
                <a:gdLst>
                  <a:gd name="T0" fmla="*/ 0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1" y="3"/>
                      <a:pt x="1" y="3"/>
                      <a:pt x="2" y="2"/>
                    </a:cubicBezTo>
                    <a:cubicBezTo>
                      <a:pt x="2" y="2"/>
                      <a:pt x="2" y="2"/>
                      <a:pt x="2" y="2"/>
                    </a:cubicBezTo>
                    <a:cubicBezTo>
                      <a:pt x="2" y="2"/>
                      <a:pt x="2" y="1"/>
                      <a:pt x="2" y="1"/>
                    </a:cubicBezTo>
                    <a:cubicBezTo>
                      <a:pt x="2" y="1"/>
                      <a:pt x="2" y="1"/>
                      <a:pt x="2" y="1"/>
                    </a:cubicBezTo>
                    <a:cubicBezTo>
                      <a:pt x="1" y="1"/>
                      <a:pt x="1" y="0"/>
                      <a:pt x="1" y="0"/>
                    </a:cubicBezTo>
                    <a:cubicBezTo>
                      <a:pt x="1" y="0"/>
                      <a:pt x="1" y="1"/>
                      <a:pt x="1" y="1"/>
                    </a:cubicBezTo>
                    <a:cubicBezTo>
                      <a:pt x="0" y="1"/>
                      <a:pt x="0" y="1"/>
                      <a:pt x="0" y="2"/>
                    </a:cubicBezTo>
                    <a:cubicBezTo>
                      <a:pt x="0" y="2"/>
                      <a:pt x="0" y="2"/>
                      <a:pt x="0" y="2"/>
                    </a:cubicBezTo>
                    <a:cubicBezTo>
                      <a:pt x="0" y="3"/>
                      <a:pt x="0" y="3"/>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8" name="Freeform 147"/>
              <p:cNvSpPr>
                <a:spLocks/>
              </p:cNvSpPr>
              <p:nvPr/>
            </p:nvSpPr>
            <p:spPr bwMode="auto">
              <a:xfrm>
                <a:off x="7077077" y="3130551"/>
                <a:ext cx="53975" cy="63500"/>
              </a:xfrm>
              <a:custGeom>
                <a:avLst/>
                <a:gdLst>
                  <a:gd name="T0" fmla="*/ 0 w 5"/>
                  <a:gd name="T1" fmla="*/ 3 h 6"/>
                  <a:gd name="T2" fmla="*/ 1 w 5"/>
                  <a:gd name="T3" fmla="*/ 3 h 6"/>
                  <a:gd name="T4" fmla="*/ 2 w 5"/>
                  <a:gd name="T5" fmla="*/ 3 h 6"/>
                  <a:gd name="T6" fmla="*/ 2 w 5"/>
                  <a:gd name="T7" fmla="*/ 4 h 6"/>
                  <a:gd name="T8" fmla="*/ 2 w 5"/>
                  <a:gd name="T9" fmla="*/ 4 h 6"/>
                  <a:gd name="T10" fmla="*/ 3 w 5"/>
                  <a:gd name="T11" fmla="*/ 5 h 6"/>
                  <a:gd name="T12" fmla="*/ 4 w 5"/>
                  <a:gd name="T13" fmla="*/ 6 h 6"/>
                  <a:gd name="T14" fmla="*/ 4 w 5"/>
                  <a:gd name="T15" fmla="*/ 5 h 6"/>
                  <a:gd name="T16" fmla="*/ 4 w 5"/>
                  <a:gd name="T17" fmla="*/ 4 h 6"/>
                  <a:gd name="T18" fmla="*/ 5 w 5"/>
                  <a:gd name="T19" fmla="*/ 4 h 6"/>
                  <a:gd name="T20" fmla="*/ 4 w 5"/>
                  <a:gd name="T21" fmla="*/ 3 h 6"/>
                  <a:gd name="T22" fmla="*/ 3 w 5"/>
                  <a:gd name="T23" fmla="*/ 2 h 6"/>
                  <a:gd name="T24" fmla="*/ 3 w 5"/>
                  <a:gd name="T25" fmla="*/ 1 h 6"/>
                  <a:gd name="T26" fmla="*/ 2 w 5"/>
                  <a:gd name="T27" fmla="*/ 0 h 6"/>
                  <a:gd name="T28" fmla="*/ 1 w 5"/>
                  <a:gd name="T29" fmla="*/ 1 h 6"/>
                  <a:gd name="T30" fmla="*/ 0 w 5"/>
                  <a:gd name="T31" fmla="*/ 2 h 6"/>
                  <a:gd name="T32" fmla="*/ 0 w 5"/>
                  <a:gd name="T33" fmla="*/ 2 h 6"/>
                  <a:gd name="T34" fmla="*/ 0 w 5"/>
                  <a:gd name="T35" fmla="*/ 2 h 6"/>
                  <a:gd name="T36" fmla="*/ 0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0" y="3"/>
                    </a:moveTo>
                    <a:cubicBezTo>
                      <a:pt x="0" y="3"/>
                      <a:pt x="1" y="3"/>
                      <a:pt x="1" y="3"/>
                    </a:cubicBezTo>
                    <a:cubicBezTo>
                      <a:pt x="1" y="3"/>
                      <a:pt x="2" y="3"/>
                      <a:pt x="2" y="3"/>
                    </a:cubicBezTo>
                    <a:cubicBezTo>
                      <a:pt x="2" y="3"/>
                      <a:pt x="2" y="3"/>
                      <a:pt x="2" y="4"/>
                    </a:cubicBezTo>
                    <a:cubicBezTo>
                      <a:pt x="2" y="4"/>
                      <a:pt x="2" y="4"/>
                      <a:pt x="2" y="4"/>
                    </a:cubicBezTo>
                    <a:cubicBezTo>
                      <a:pt x="3" y="5"/>
                      <a:pt x="3" y="5"/>
                      <a:pt x="3" y="5"/>
                    </a:cubicBezTo>
                    <a:cubicBezTo>
                      <a:pt x="3" y="5"/>
                      <a:pt x="3" y="6"/>
                      <a:pt x="4" y="6"/>
                    </a:cubicBezTo>
                    <a:cubicBezTo>
                      <a:pt x="4" y="6"/>
                      <a:pt x="4" y="5"/>
                      <a:pt x="4" y="5"/>
                    </a:cubicBezTo>
                    <a:cubicBezTo>
                      <a:pt x="4" y="5"/>
                      <a:pt x="4" y="5"/>
                      <a:pt x="4" y="4"/>
                    </a:cubicBezTo>
                    <a:cubicBezTo>
                      <a:pt x="4" y="4"/>
                      <a:pt x="5" y="4"/>
                      <a:pt x="5" y="4"/>
                    </a:cubicBezTo>
                    <a:cubicBezTo>
                      <a:pt x="4" y="3"/>
                      <a:pt x="4" y="3"/>
                      <a:pt x="4" y="3"/>
                    </a:cubicBezTo>
                    <a:cubicBezTo>
                      <a:pt x="3" y="2"/>
                      <a:pt x="3" y="2"/>
                      <a:pt x="3" y="2"/>
                    </a:cubicBezTo>
                    <a:cubicBezTo>
                      <a:pt x="3" y="2"/>
                      <a:pt x="3" y="2"/>
                      <a:pt x="3" y="1"/>
                    </a:cubicBezTo>
                    <a:cubicBezTo>
                      <a:pt x="3" y="1"/>
                      <a:pt x="3" y="1"/>
                      <a:pt x="2" y="0"/>
                    </a:cubicBezTo>
                    <a:cubicBezTo>
                      <a:pt x="2" y="0"/>
                      <a:pt x="2" y="1"/>
                      <a:pt x="1" y="1"/>
                    </a:cubicBezTo>
                    <a:cubicBezTo>
                      <a:pt x="1" y="1"/>
                      <a:pt x="0" y="1"/>
                      <a:pt x="0" y="2"/>
                    </a:cubicBezTo>
                    <a:cubicBezTo>
                      <a:pt x="0" y="2"/>
                      <a:pt x="0" y="2"/>
                      <a:pt x="0" y="2"/>
                    </a:cubicBezTo>
                    <a:cubicBezTo>
                      <a:pt x="0" y="2"/>
                      <a:pt x="0" y="2"/>
                      <a:pt x="0" y="2"/>
                    </a:cubicBezTo>
                    <a:cubicBezTo>
                      <a:pt x="0" y="2"/>
                      <a:pt x="0" y="2"/>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9" name="Freeform 148"/>
              <p:cNvSpPr>
                <a:spLocks/>
              </p:cNvSpPr>
              <p:nvPr/>
            </p:nvSpPr>
            <p:spPr bwMode="auto">
              <a:xfrm>
                <a:off x="7077077" y="3270251"/>
                <a:ext cx="247650" cy="87313"/>
              </a:xfrm>
              <a:custGeom>
                <a:avLst/>
                <a:gdLst>
                  <a:gd name="T0" fmla="*/ 16 w 23"/>
                  <a:gd name="T1" fmla="*/ 7 h 8"/>
                  <a:gd name="T2" fmla="*/ 17 w 23"/>
                  <a:gd name="T3" fmla="*/ 7 h 8"/>
                  <a:gd name="T4" fmla="*/ 18 w 23"/>
                  <a:gd name="T5" fmla="*/ 8 h 8"/>
                  <a:gd name="T6" fmla="*/ 19 w 23"/>
                  <a:gd name="T7" fmla="*/ 8 h 8"/>
                  <a:gd name="T8" fmla="*/ 20 w 23"/>
                  <a:gd name="T9" fmla="*/ 8 h 8"/>
                  <a:gd name="T10" fmla="*/ 21 w 23"/>
                  <a:gd name="T11" fmla="*/ 8 h 8"/>
                  <a:gd name="T12" fmla="*/ 23 w 23"/>
                  <a:gd name="T13" fmla="*/ 8 h 8"/>
                  <a:gd name="T14" fmla="*/ 23 w 23"/>
                  <a:gd name="T15" fmla="*/ 7 h 8"/>
                  <a:gd name="T16" fmla="*/ 23 w 23"/>
                  <a:gd name="T17" fmla="*/ 6 h 8"/>
                  <a:gd name="T18" fmla="*/ 23 w 23"/>
                  <a:gd name="T19" fmla="*/ 5 h 8"/>
                  <a:gd name="T20" fmla="*/ 22 w 23"/>
                  <a:gd name="T21" fmla="*/ 5 h 8"/>
                  <a:gd name="T22" fmla="*/ 21 w 23"/>
                  <a:gd name="T23" fmla="*/ 5 h 8"/>
                  <a:gd name="T24" fmla="*/ 20 w 23"/>
                  <a:gd name="T25" fmla="*/ 5 h 8"/>
                  <a:gd name="T26" fmla="*/ 19 w 23"/>
                  <a:gd name="T27" fmla="*/ 4 h 8"/>
                  <a:gd name="T28" fmla="*/ 19 w 23"/>
                  <a:gd name="T29" fmla="*/ 4 h 8"/>
                  <a:gd name="T30" fmla="*/ 19 w 23"/>
                  <a:gd name="T31" fmla="*/ 3 h 8"/>
                  <a:gd name="T32" fmla="*/ 18 w 23"/>
                  <a:gd name="T33" fmla="*/ 3 h 8"/>
                  <a:gd name="T34" fmla="*/ 17 w 23"/>
                  <a:gd name="T35" fmla="*/ 3 h 8"/>
                  <a:gd name="T36" fmla="*/ 16 w 23"/>
                  <a:gd name="T37" fmla="*/ 2 h 8"/>
                  <a:gd name="T38" fmla="*/ 15 w 23"/>
                  <a:gd name="T39" fmla="*/ 2 h 8"/>
                  <a:gd name="T40" fmla="*/ 15 w 23"/>
                  <a:gd name="T41" fmla="*/ 2 h 8"/>
                  <a:gd name="T42" fmla="*/ 14 w 23"/>
                  <a:gd name="T43" fmla="*/ 2 h 8"/>
                  <a:gd name="T44" fmla="*/ 14 w 23"/>
                  <a:gd name="T45" fmla="*/ 3 h 8"/>
                  <a:gd name="T46" fmla="*/ 13 w 23"/>
                  <a:gd name="T47" fmla="*/ 3 h 8"/>
                  <a:gd name="T48" fmla="*/ 11 w 23"/>
                  <a:gd name="T49" fmla="*/ 2 h 8"/>
                  <a:gd name="T50" fmla="*/ 10 w 23"/>
                  <a:gd name="T51" fmla="*/ 2 h 8"/>
                  <a:gd name="T52" fmla="*/ 8 w 23"/>
                  <a:gd name="T53" fmla="*/ 2 h 8"/>
                  <a:gd name="T54" fmla="*/ 8 w 23"/>
                  <a:gd name="T55" fmla="*/ 1 h 8"/>
                  <a:gd name="T56" fmla="*/ 6 w 23"/>
                  <a:gd name="T57" fmla="*/ 1 h 8"/>
                  <a:gd name="T58" fmla="*/ 5 w 23"/>
                  <a:gd name="T59" fmla="*/ 1 h 8"/>
                  <a:gd name="T60" fmla="*/ 4 w 23"/>
                  <a:gd name="T61" fmla="*/ 0 h 8"/>
                  <a:gd name="T62" fmla="*/ 2 w 23"/>
                  <a:gd name="T63" fmla="*/ 0 h 8"/>
                  <a:gd name="T64" fmla="*/ 1 w 23"/>
                  <a:gd name="T65" fmla="*/ 2 h 8"/>
                  <a:gd name="T66" fmla="*/ 1 w 23"/>
                  <a:gd name="T67" fmla="*/ 2 h 8"/>
                  <a:gd name="T68" fmla="*/ 0 w 23"/>
                  <a:gd name="T69" fmla="*/ 2 h 8"/>
                  <a:gd name="T70" fmla="*/ 0 w 23"/>
                  <a:gd name="T71" fmla="*/ 3 h 8"/>
                  <a:gd name="T72" fmla="*/ 0 w 23"/>
                  <a:gd name="T73" fmla="*/ 4 h 8"/>
                  <a:gd name="T74" fmla="*/ 1 w 23"/>
                  <a:gd name="T75" fmla="*/ 4 h 8"/>
                  <a:gd name="T76" fmla="*/ 2 w 23"/>
                  <a:gd name="T77" fmla="*/ 4 h 8"/>
                  <a:gd name="T78" fmla="*/ 3 w 23"/>
                  <a:gd name="T79" fmla="*/ 4 h 8"/>
                  <a:gd name="T80" fmla="*/ 3 w 23"/>
                  <a:gd name="T81" fmla="*/ 5 h 8"/>
                  <a:gd name="T82" fmla="*/ 5 w 23"/>
                  <a:gd name="T83" fmla="*/ 5 h 8"/>
                  <a:gd name="T84" fmla="*/ 6 w 23"/>
                  <a:gd name="T85" fmla="*/ 5 h 8"/>
                  <a:gd name="T86" fmla="*/ 7 w 23"/>
                  <a:gd name="T87" fmla="*/ 6 h 8"/>
                  <a:gd name="T88" fmla="*/ 8 w 23"/>
                  <a:gd name="T89" fmla="*/ 6 h 8"/>
                  <a:gd name="T90" fmla="*/ 10 w 23"/>
                  <a:gd name="T91" fmla="*/ 6 h 8"/>
                  <a:gd name="T92" fmla="*/ 11 w 23"/>
                  <a:gd name="T93" fmla="*/ 6 h 8"/>
                  <a:gd name="T94" fmla="*/ 12 w 23"/>
                  <a:gd name="T95" fmla="*/ 6 h 8"/>
                  <a:gd name="T96" fmla="*/ 13 w 23"/>
                  <a:gd name="T97" fmla="*/ 7 h 8"/>
                  <a:gd name="T98" fmla="*/ 15 w 23"/>
                  <a:gd name="T99" fmla="*/ 7 h 8"/>
                  <a:gd name="T100" fmla="*/ 16 w 23"/>
                  <a:gd name="T10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 h="8">
                    <a:moveTo>
                      <a:pt x="16" y="7"/>
                    </a:moveTo>
                    <a:cubicBezTo>
                      <a:pt x="16" y="7"/>
                      <a:pt x="16" y="7"/>
                      <a:pt x="17" y="7"/>
                    </a:cubicBezTo>
                    <a:cubicBezTo>
                      <a:pt x="17" y="7"/>
                      <a:pt x="17" y="8"/>
                      <a:pt x="18" y="8"/>
                    </a:cubicBezTo>
                    <a:cubicBezTo>
                      <a:pt x="18" y="8"/>
                      <a:pt x="18" y="8"/>
                      <a:pt x="19" y="8"/>
                    </a:cubicBezTo>
                    <a:cubicBezTo>
                      <a:pt x="19" y="8"/>
                      <a:pt x="20" y="8"/>
                      <a:pt x="20" y="8"/>
                    </a:cubicBezTo>
                    <a:cubicBezTo>
                      <a:pt x="20" y="8"/>
                      <a:pt x="21" y="8"/>
                      <a:pt x="21" y="8"/>
                    </a:cubicBezTo>
                    <a:cubicBezTo>
                      <a:pt x="22" y="8"/>
                      <a:pt x="22" y="8"/>
                      <a:pt x="23" y="8"/>
                    </a:cubicBezTo>
                    <a:cubicBezTo>
                      <a:pt x="23" y="8"/>
                      <a:pt x="23" y="7"/>
                      <a:pt x="23" y="7"/>
                    </a:cubicBezTo>
                    <a:cubicBezTo>
                      <a:pt x="23" y="7"/>
                      <a:pt x="23" y="6"/>
                      <a:pt x="23" y="6"/>
                    </a:cubicBezTo>
                    <a:cubicBezTo>
                      <a:pt x="23" y="6"/>
                      <a:pt x="23" y="5"/>
                      <a:pt x="23" y="5"/>
                    </a:cubicBezTo>
                    <a:cubicBezTo>
                      <a:pt x="22" y="5"/>
                      <a:pt x="22" y="5"/>
                      <a:pt x="22" y="5"/>
                    </a:cubicBezTo>
                    <a:cubicBezTo>
                      <a:pt x="22" y="5"/>
                      <a:pt x="21" y="5"/>
                      <a:pt x="21" y="5"/>
                    </a:cubicBezTo>
                    <a:cubicBezTo>
                      <a:pt x="21" y="5"/>
                      <a:pt x="20" y="5"/>
                      <a:pt x="20" y="5"/>
                    </a:cubicBezTo>
                    <a:cubicBezTo>
                      <a:pt x="20" y="5"/>
                      <a:pt x="19" y="5"/>
                      <a:pt x="19" y="4"/>
                    </a:cubicBezTo>
                    <a:cubicBezTo>
                      <a:pt x="19" y="4"/>
                      <a:pt x="19" y="4"/>
                      <a:pt x="19" y="4"/>
                    </a:cubicBezTo>
                    <a:cubicBezTo>
                      <a:pt x="19" y="3"/>
                      <a:pt x="19" y="3"/>
                      <a:pt x="19" y="3"/>
                    </a:cubicBezTo>
                    <a:cubicBezTo>
                      <a:pt x="18" y="3"/>
                      <a:pt x="18" y="3"/>
                      <a:pt x="18" y="3"/>
                    </a:cubicBezTo>
                    <a:cubicBezTo>
                      <a:pt x="17" y="3"/>
                      <a:pt x="17" y="3"/>
                      <a:pt x="17" y="3"/>
                    </a:cubicBezTo>
                    <a:cubicBezTo>
                      <a:pt x="17" y="3"/>
                      <a:pt x="17" y="2"/>
                      <a:pt x="16" y="2"/>
                    </a:cubicBezTo>
                    <a:cubicBezTo>
                      <a:pt x="16" y="2"/>
                      <a:pt x="15" y="3"/>
                      <a:pt x="15" y="2"/>
                    </a:cubicBezTo>
                    <a:cubicBezTo>
                      <a:pt x="15" y="2"/>
                      <a:pt x="15" y="2"/>
                      <a:pt x="15" y="2"/>
                    </a:cubicBezTo>
                    <a:cubicBezTo>
                      <a:pt x="15" y="2"/>
                      <a:pt x="15" y="2"/>
                      <a:pt x="14" y="2"/>
                    </a:cubicBezTo>
                    <a:cubicBezTo>
                      <a:pt x="14" y="2"/>
                      <a:pt x="14" y="2"/>
                      <a:pt x="14" y="3"/>
                    </a:cubicBezTo>
                    <a:cubicBezTo>
                      <a:pt x="13" y="3"/>
                      <a:pt x="13" y="3"/>
                      <a:pt x="13" y="3"/>
                    </a:cubicBezTo>
                    <a:cubicBezTo>
                      <a:pt x="12" y="3"/>
                      <a:pt x="12" y="3"/>
                      <a:pt x="11" y="2"/>
                    </a:cubicBezTo>
                    <a:cubicBezTo>
                      <a:pt x="10" y="2"/>
                      <a:pt x="10" y="2"/>
                      <a:pt x="10" y="2"/>
                    </a:cubicBezTo>
                    <a:cubicBezTo>
                      <a:pt x="9" y="2"/>
                      <a:pt x="9" y="2"/>
                      <a:pt x="8" y="2"/>
                    </a:cubicBezTo>
                    <a:cubicBezTo>
                      <a:pt x="8" y="2"/>
                      <a:pt x="8" y="1"/>
                      <a:pt x="8" y="1"/>
                    </a:cubicBezTo>
                    <a:cubicBezTo>
                      <a:pt x="7" y="1"/>
                      <a:pt x="7" y="1"/>
                      <a:pt x="6" y="1"/>
                    </a:cubicBezTo>
                    <a:cubicBezTo>
                      <a:pt x="6" y="1"/>
                      <a:pt x="5" y="1"/>
                      <a:pt x="5" y="1"/>
                    </a:cubicBezTo>
                    <a:cubicBezTo>
                      <a:pt x="4" y="1"/>
                      <a:pt x="4" y="0"/>
                      <a:pt x="4" y="0"/>
                    </a:cubicBezTo>
                    <a:cubicBezTo>
                      <a:pt x="3" y="0"/>
                      <a:pt x="2" y="0"/>
                      <a:pt x="2" y="0"/>
                    </a:cubicBezTo>
                    <a:cubicBezTo>
                      <a:pt x="1" y="1"/>
                      <a:pt x="1" y="1"/>
                      <a:pt x="1" y="2"/>
                    </a:cubicBezTo>
                    <a:cubicBezTo>
                      <a:pt x="1" y="2"/>
                      <a:pt x="1" y="2"/>
                      <a:pt x="1" y="2"/>
                    </a:cubicBezTo>
                    <a:cubicBezTo>
                      <a:pt x="1" y="3"/>
                      <a:pt x="0" y="2"/>
                      <a:pt x="0" y="2"/>
                    </a:cubicBezTo>
                    <a:cubicBezTo>
                      <a:pt x="0" y="3"/>
                      <a:pt x="0" y="3"/>
                      <a:pt x="0" y="3"/>
                    </a:cubicBezTo>
                    <a:cubicBezTo>
                      <a:pt x="0" y="4"/>
                      <a:pt x="0" y="4"/>
                      <a:pt x="0" y="4"/>
                    </a:cubicBezTo>
                    <a:cubicBezTo>
                      <a:pt x="1" y="4"/>
                      <a:pt x="1" y="4"/>
                      <a:pt x="1" y="4"/>
                    </a:cubicBezTo>
                    <a:cubicBezTo>
                      <a:pt x="2" y="4"/>
                      <a:pt x="2" y="4"/>
                      <a:pt x="2" y="4"/>
                    </a:cubicBezTo>
                    <a:cubicBezTo>
                      <a:pt x="2" y="4"/>
                      <a:pt x="3" y="4"/>
                      <a:pt x="3" y="4"/>
                    </a:cubicBezTo>
                    <a:cubicBezTo>
                      <a:pt x="3" y="5"/>
                      <a:pt x="3" y="5"/>
                      <a:pt x="3" y="5"/>
                    </a:cubicBezTo>
                    <a:cubicBezTo>
                      <a:pt x="3" y="5"/>
                      <a:pt x="4" y="5"/>
                      <a:pt x="5" y="5"/>
                    </a:cubicBezTo>
                    <a:cubicBezTo>
                      <a:pt x="5" y="5"/>
                      <a:pt x="5" y="5"/>
                      <a:pt x="6" y="5"/>
                    </a:cubicBezTo>
                    <a:cubicBezTo>
                      <a:pt x="6" y="5"/>
                      <a:pt x="6" y="6"/>
                      <a:pt x="7" y="6"/>
                    </a:cubicBezTo>
                    <a:cubicBezTo>
                      <a:pt x="7" y="6"/>
                      <a:pt x="8" y="6"/>
                      <a:pt x="8" y="6"/>
                    </a:cubicBezTo>
                    <a:cubicBezTo>
                      <a:pt x="9" y="6"/>
                      <a:pt x="9" y="6"/>
                      <a:pt x="10" y="6"/>
                    </a:cubicBezTo>
                    <a:cubicBezTo>
                      <a:pt x="10" y="6"/>
                      <a:pt x="11" y="6"/>
                      <a:pt x="11" y="6"/>
                    </a:cubicBezTo>
                    <a:cubicBezTo>
                      <a:pt x="12" y="6"/>
                      <a:pt x="12" y="6"/>
                      <a:pt x="12" y="6"/>
                    </a:cubicBezTo>
                    <a:cubicBezTo>
                      <a:pt x="12" y="7"/>
                      <a:pt x="13" y="6"/>
                      <a:pt x="13" y="7"/>
                    </a:cubicBezTo>
                    <a:cubicBezTo>
                      <a:pt x="14" y="7"/>
                      <a:pt x="14" y="7"/>
                      <a:pt x="15" y="7"/>
                    </a:cubicBezTo>
                    <a:cubicBezTo>
                      <a:pt x="15" y="8"/>
                      <a:pt x="15" y="8"/>
                      <a:pt x="16"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0" name="Freeform 149"/>
              <p:cNvSpPr>
                <a:spLocks/>
              </p:cNvSpPr>
              <p:nvPr/>
            </p:nvSpPr>
            <p:spPr bwMode="auto">
              <a:xfrm>
                <a:off x="7281864" y="3292476"/>
                <a:ext cx="42863" cy="20638"/>
              </a:xfrm>
              <a:custGeom>
                <a:avLst/>
                <a:gdLst>
                  <a:gd name="T0" fmla="*/ 3 w 4"/>
                  <a:gd name="T1" fmla="*/ 1 h 2"/>
                  <a:gd name="T2" fmla="*/ 2 w 4"/>
                  <a:gd name="T3" fmla="*/ 0 h 2"/>
                  <a:gd name="T4" fmla="*/ 1 w 4"/>
                  <a:gd name="T5" fmla="*/ 1 h 2"/>
                  <a:gd name="T6" fmla="*/ 1 w 4"/>
                  <a:gd name="T7" fmla="*/ 1 h 2"/>
                  <a:gd name="T8" fmla="*/ 1 w 4"/>
                  <a:gd name="T9" fmla="*/ 2 h 2"/>
                  <a:gd name="T10" fmla="*/ 2 w 4"/>
                  <a:gd name="T11" fmla="*/ 2 h 2"/>
                  <a:gd name="T12" fmla="*/ 3 w 4"/>
                  <a:gd name="T13" fmla="*/ 2 h 2"/>
                  <a:gd name="T14" fmla="*/ 4 w 4"/>
                  <a:gd name="T15" fmla="*/ 1 h 2"/>
                  <a:gd name="T16" fmla="*/ 4 w 4"/>
                  <a:gd name="T17" fmla="*/ 1 h 2"/>
                  <a:gd name="T18" fmla="*/ 3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3" y="1"/>
                    </a:moveTo>
                    <a:cubicBezTo>
                      <a:pt x="3" y="0"/>
                      <a:pt x="2" y="0"/>
                      <a:pt x="2" y="0"/>
                    </a:cubicBezTo>
                    <a:cubicBezTo>
                      <a:pt x="1" y="1"/>
                      <a:pt x="1" y="0"/>
                      <a:pt x="1" y="1"/>
                    </a:cubicBezTo>
                    <a:cubicBezTo>
                      <a:pt x="0" y="1"/>
                      <a:pt x="0" y="1"/>
                      <a:pt x="1" y="1"/>
                    </a:cubicBezTo>
                    <a:cubicBezTo>
                      <a:pt x="1" y="2"/>
                      <a:pt x="1" y="2"/>
                      <a:pt x="1" y="2"/>
                    </a:cubicBezTo>
                    <a:cubicBezTo>
                      <a:pt x="1" y="2"/>
                      <a:pt x="2" y="2"/>
                      <a:pt x="2" y="2"/>
                    </a:cubicBezTo>
                    <a:cubicBezTo>
                      <a:pt x="2" y="2"/>
                      <a:pt x="3" y="2"/>
                      <a:pt x="3" y="2"/>
                    </a:cubicBezTo>
                    <a:cubicBezTo>
                      <a:pt x="3" y="2"/>
                      <a:pt x="3" y="2"/>
                      <a:pt x="4" y="1"/>
                    </a:cubicBezTo>
                    <a:cubicBezTo>
                      <a:pt x="4" y="1"/>
                      <a:pt x="4" y="1"/>
                      <a:pt x="4" y="1"/>
                    </a:cubicBezTo>
                    <a:cubicBezTo>
                      <a:pt x="4"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1" name="Freeform 150"/>
              <p:cNvSpPr>
                <a:spLocks/>
              </p:cNvSpPr>
              <p:nvPr/>
            </p:nvSpPr>
            <p:spPr bwMode="auto">
              <a:xfrm>
                <a:off x="7324727" y="3346451"/>
                <a:ext cx="31750" cy="20638"/>
              </a:xfrm>
              <a:custGeom>
                <a:avLst/>
                <a:gdLst>
                  <a:gd name="T0" fmla="*/ 3 w 3"/>
                  <a:gd name="T1" fmla="*/ 0 h 2"/>
                  <a:gd name="T2" fmla="*/ 2 w 3"/>
                  <a:gd name="T3" fmla="*/ 0 h 2"/>
                  <a:gd name="T4" fmla="*/ 1 w 3"/>
                  <a:gd name="T5" fmla="*/ 0 h 2"/>
                  <a:gd name="T6" fmla="*/ 1 w 3"/>
                  <a:gd name="T7" fmla="*/ 0 h 2"/>
                  <a:gd name="T8" fmla="*/ 0 w 3"/>
                  <a:gd name="T9" fmla="*/ 0 h 2"/>
                  <a:gd name="T10" fmla="*/ 1 w 3"/>
                  <a:gd name="T11" fmla="*/ 1 h 2"/>
                  <a:gd name="T12" fmla="*/ 1 w 3"/>
                  <a:gd name="T13" fmla="*/ 2 h 2"/>
                  <a:gd name="T14" fmla="*/ 2 w 3"/>
                  <a:gd name="T15" fmla="*/ 1 h 2"/>
                  <a:gd name="T16" fmla="*/ 3 w 3"/>
                  <a:gd name="T17" fmla="*/ 1 h 2"/>
                  <a:gd name="T18" fmla="*/ 3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0"/>
                    </a:moveTo>
                    <a:cubicBezTo>
                      <a:pt x="3" y="0"/>
                      <a:pt x="3" y="0"/>
                      <a:pt x="2" y="0"/>
                    </a:cubicBezTo>
                    <a:cubicBezTo>
                      <a:pt x="2" y="0"/>
                      <a:pt x="2" y="0"/>
                      <a:pt x="1" y="0"/>
                    </a:cubicBezTo>
                    <a:cubicBezTo>
                      <a:pt x="1" y="0"/>
                      <a:pt x="1" y="0"/>
                      <a:pt x="1" y="0"/>
                    </a:cubicBezTo>
                    <a:cubicBezTo>
                      <a:pt x="1" y="0"/>
                      <a:pt x="0" y="0"/>
                      <a:pt x="0" y="0"/>
                    </a:cubicBezTo>
                    <a:cubicBezTo>
                      <a:pt x="0" y="1"/>
                      <a:pt x="1" y="1"/>
                      <a:pt x="1" y="1"/>
                    </a:cubicBezTo>
                    <a:cubicBezTo>
                      <a:pt x="1" y="1"/>
                      <a:pt x="1" y="1"/>
                      <a:pt x="1" y="2"/>
                    </a:cubicBezTo>
                    <a:cubicBezTo>
                      <a:pt x="2" y="2"/>
                      <a:pt x="2" y="1"/>
                      <a:pt x="2" y="1"/>
                    </a:cubicBezTo>
                    <a:cubicBezTo>
                      <a:pt x="3" y="1"/>
                      <a:pt x="3" y="1"/>
                      <a:pt x="3" y="1"/>
                    </a:cubicBezTo>
                    <a:cubicBezTo>
                      <a:pt x="3" y="1"/>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2" name="Freeform 151"/>
              <p:cNvSpPr>
                <a:spLocks/>
              </p:cNvSpPr>
              <p:nvPr/>
            </p:nvSpPr>
            <p:spPr bwMode="auto">
              <a:xfrm>
                <a:off x="7356477" y="3346451"/>
                <a:ext cx="33338" cy="31750"/>
              </a:xfrm>
              <a:custGeom>
                <a:avLst/>
                <a:gdLst>
                  <a:gd name="T0" fmla="*/ 1 w 3"/>
                  <a:gd name="T1" fmla="*/ 2 h 3"/>
                  <a:gd name="T2" fmla="*/ 2 w 3"/>
                  <a:gd name="T3" fmla="*/ 2 h 3"/>
                  <a:gd name="T4" fmla="*/ 2 w 3"/>
                  <a:gd name="T5" fmla="*/ 2 h 3"/>
                  <a:gd name="T6" fmla="*/ 2 w 3"/>
                  <a:gd name="T7" fmla="*/ 1 h 3"/>
                  <a:gd name="T8" fmla="*/ 2 w 3"/>
                  <a:gd name="T9" fmla="*/ 0 h 3"/>
                  <a:gd name="T10" fmla="*/ 1 w 3"/>
                  <a:gd name="T11" fmla="*/ 0 h 3"/>
                  <a:gd name="T12" fmla="*/ 1 w 3"/>
                  <a:gd name="T13" fmla="*/ 0 h 3"/>
                  <a:gd name="T14" fmla="*/ 1 w 3"/>
                  <a:gd name="T15" fmla="*/ 1 h 3"/>
                  <a:gd name="T16" fmla="*/ 0 w 3"/>
                  <a:gd name="T17" fmla="*/ 2 h 3"/>
                  <a:gd name="T18" fmla="*/ 0 w 3"/>
                  <a:gd name="T19" fmla="*/ 2 h 3"/>
                  <a:gd name="T20" fmla="*/ 1 w 3"/>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2"/>
                    </a:moveTo>
                    <a:cubicBezTo>
                      <a:pt x="1" y="2"/>
                      <a:pt x="1" y="3"/>
                      <a:pt x="2" y="2"/>
                    </a:cubicBezTo>
                    <a:cubicBezTo>
                      <a:pt x="2" y="2"/>
                      <a:pt x="2" y="2"/>
                      <a:pt x="2" y="2"/>
                    </a:cubicBezTo>
                    <a:cubicBezTo>
                      <a:pt x="2" y="1"/>
                      <a:pt x="2" y="1"/>
                      <a:pt x="2" y="1"/>
                    </a:cubicBezTo>
                    <a:cubicBezTo>
                      <a:pt x="2" y="0"/>
                      <a:pt x="3" y="0"/>
                      <a:pt x="2" y="0"/>
                    </a:cubicBezTo>
                    <a:cubicBezTo>
                      <a:pt x="2" y="0"/>
                      <a:pt x="2" y="0"/>
                      <a:pt x="1" y="0"/>
                    </a:cubicBezTo>
                    <a:cubicBezTo>
                      <a:pt x="1" y="0"/>
                      <a:pt x="1" y="0"/>
                      <a:pt x="1" y="0"/>
                    </a:cubicBezTo>
                    <a:cubicBezTo>
                      <a:pt x="1" y="1"/>
                      <a:pt x="1" y="1"/>
                      <a:pt x="1" y="1"/>
                    </a:cubicBezTo>
                    <a:cubicBezTo>
                      <a:pt x="0" y="1"/>
                      <a:pt x="0" y="1"/>
                      <a:pt x="0" y="2"/>
                    </a:cubicBezTo>
                    <a:cubicBezTo>
                      <a:pt x="0" y="2"/>
                      <a:pt x="0" y="2"/>
                      <a:pt x="0" y="2"/>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3" name="Freeform 152"/>
              <p:cNvSpPr>
                <a:spLocks/>
              </p:cNvSpPr>
              <p:nvPr/>
            </p:nvSpPr>
            <p:spPr bwMode="auto">
              <a:xfrm>
                <a:off x="7378702" y="3335339"/>
                <a:ext cx="76200" cy="42863"/>
              </a:xfrm>
              <a:custGeom>
                <a:avLst/>
                <a:gdLst>
                  <a:gd name="T0" fmla="*/ 1 w 7"/>
                  <a:gd name="T1" fmla="*/ 4 h 4"/>
                  <a:gd name="T2" fmla="*/ 2 w 7"/>
                  <a:gd name="T3" fmla="*/ 4 h 4"/>
                  <a:gd name="T4" fmla="*/ 3 w 7"/>
                  <a:gd name="T5" fmla="*/ 3 h 4"/>
                  <a:gd name="T6" fmla="*/ 5 w 7"/>
                  <a:gd name="T7" fmla="*/ 3 h 4"/>
                  <a:gd name="T8" fmla="*/ 6 w 7"/>
                  <a:gd name="T9" fmla="*/ 3 h 4"/>
                  <a:gd name="T10" fmla="*/ 7 w 7"/>
                  <a:gd name="T11" fmla="*/ 2 h 4"/>
                  <a:gd name="T12" fmla="*/ 6 w 7"/>
                  <a:gd name="T13" fmla="*/ 1 h 4"/>
                  <a:gd name="T14" fmla="*/ 6 w 7"/>
                  <a:gd name="T15" fmla="*/ 1 h 4"/>
                  <a:gd name="T16" fmla="*/ 5 w 7"/>
                  <a:gd name="T17" fmla="*/ 1 h 4"/>
                  <a:gd name="T18" fmla="*/ 4 w 7"/>
                  <a:gd name="T19" fmla="*/ 0 h 4"/>
                  <a:gd name="T20" fmla="*/ 3 w 7"/>
                  <a:gd name="T21" fmla="*/ 1 h 4"/>
                  <a:gd name="T22" fmla="*/ 2 w 7"/>
                  <a:gd name="T23" fmla="*/ 2 h 4"/>
                  <a:gd name="T24" fmla="*/ 1 w 7"/>
                  <a:gd name="T25" fmla="*/ 2 h 4"/>
                  <a:gd name="T26" fmla="*/ 0 w 7"/>
                  <a:gd name="T27" fmla="*/ 3 h 4"/>
                  <a:gd name="T28" fmla="*/ 1 w 7"/>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4">
                    <a:moveTo>
                      <a:pt x="1" y="4"/>
                    </a:moveTo>
                    <a:cubicBezTo>
                      <a:pt x="1" y="4"/>
                      <a:pt x="1" y="4"/>
                      <a:pt x="2" y="4"/>
                    </a:cubicBezTo>
                    <a:cubicBezTo>
                      <a:pt x="3" y="3"/>
                      <a:pt x="3" y="3"/>
                      <a:pt x="3" y="3"/>
                    </a:cubicBezTo>
                    <a:cubicBezTo>
                      <a:pt x="4" y="3"/>
                      <a:pt x="4" y="3"/>
                      <a:pt x="5" y="3"/>
                    </a:cubicBezTo>
                    <a:cubicBezTo>
                      <a:pt x="5" y="3"/>
                      <a:pt x="6" y="3"/>
                      <a:pt x="6" y="3"/>
                    </a:cubicBezTo>
                    <a:cubicBezTo>
                      <a:pt x="6" y="3"/>
                      <a:pt x="7" y="2"/>
                      <a:pt x="7" y="2"/>
                    </a:cubicBezTo>
                    <a:cubicBezTo>
                      <a:pt x="7" y="2"/>
                      <a:pt x="7" y="1"/>
                      <a:pt x="6" y="1"/>
                    </a:cubicBezTo>
                    <a:cubicBezTo>
                      <a:pt x="6" y="1"/>
                      <a:pt x="6" y="1"/>
                      <a:pt x="6" y="1"/>
                    </a:cubicBezTo>
                    <a:cubicBezTo>
                      <a:pt x="5" y="1"/>
                      <a:pt x="5" y="1"/>
                      <a:pt x="5" y="1"/>
                    </a:cubicBezTo>
                    <a:cubicBezTo>
                      <a:pt x="4" y="1"/>
                      <a:pt x="4" y="0"/>
                      <a:pt x="4" y="0"/>
                    </a:cubicBezTo>
                    <a:cubicBezTo>
                      <a:pt x="4" y="0"/>
                      <a:pt x="3" y="1"/>
                      <a:pt x="3" y="1"/>
                    </a:cubicBezTo>
                    <a:cubicBezTo>
                      <a:pt x="3" y="1"/>
                      <a:pt x="3" y="1"/>
                      <a:pt x="2" y="2"/>
                    </a:cubicBezTo>
                    <a:cubicBezTo>
                      <a:pt x="2" y="2"/>
                      <a:pt x="2" y="2"/>
                      <a:pt x="1" y="2"/>
                    </a:cubicBezTo>
                    <a:cubicBezTo>
                      <a:pt x="1" y="2"/>
                      <a:pt x="0" y="2"/>
                      <a:pt x="0" y="3"/>
                    </a:cubicBezTo>
                    <a:cubicBezTo>
                      <a:pt x="0" y="3"/>
                      <a:pt x="0" y="3"/>
                      <a:pt x="1"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4" name="Freeform 153"/>
              <p:cNvSpPr>
                <a:spLocks/>
              </p:cNvSpPr>
              <p:nvPr/>
            </p:nvSpPr>
            <p:spPr bwMode="auto">
              <a:xfrm>
                <a:off x="7464427" y="3346451"/>
                <a:ext cx="87313" cy="31750"/>
              </a:xfrm>
              <a:custGeom>
                <a:avLst/>
                <a:gdLst>
                  <a:gd name="T0" fmla="*/ 4 w 8"/>
                  <a:gd name="T1" fmla="*/ 2 h 3"/>
                  <a:gd name="T2" fmla="*/ 6 w 8"/>
                  <a:gd name="T3" fmla="*/ 2 h 3"/>
                  <a:gd name="T4" fmla="*/ 7 w 8"/>
                  <a:gd name="T5" fmla="*/ 1 h 3"/>
                  <a:gd name="T6" fmla="*/ 8 w 8"/>
                  <a:gd name="T7" fmla="*/ 1 h 3"/>
                  <a:gd name="T8" fmla="*/ 8 w 8"/>
                  <a:gd name="T9" fmla="*/ 1 h 3"/>
                  <a:gd name="T10" fmla="*/ 8 w 8"/>
                  <a:gd name="T11" fmla="*/ 0 h 3"/>
                  <a:gd name="T12" fmla="*/ 7 w 8"/>
                  <a:gd name="T13" fmla="*/ 0 h 3"/>
                  <a:gd name="T14" fmla="*/ 6 w 8"/>
                  <a:gd name="T15" fmla="*/ 0 h 3"/>
                  <a:gd name="T16" fmla="*/ 4 w 8"/>
                  <a:gd name="T17" fmla="*/ 1 h 3"/>
                  <a:gd name="T18" fmla="*/ 4 w 8"/>
                  <a:gd name="T19" fmla="*/ 0 h 3"/>
                  <a:gd name="T20" fmla="*/ 2 w 8"/>
                  <a:gd name="T21" fmla="*/ 0 h 3"/>
                  <a:gd name="T22" fmla="*/ 1 w 8"/>
                  <a:gd name="T23" fmla="*/ 0 h 3"/>
                  <a:gd name="T24" fmla="*/ 0 w 8"/>
                  <a:gd name="T25" fmla="*/ 1 h 3"/>
                  <a:gd name="T26" fmla="*/ 0 w 8"/>
                  <a:gd name="T27" fmla="*/ 2 h 3"/>
                  <a:gd name="T28" fmla="*/ 0 w 8"/>
                  <a:gd name="T29" fmla="*/ 2 h 3"/>
                  <a:gd name="T30" fmla="*/ 1 w 8"/>
                  <a:gd name="T31" fmla="*/ 3 h 3"/>
                  <a:gd name="T32" fmla="*/ 2 w 8"/>
                  <a:gd name="T33" fmla="*/ 3 h 3"/>
                  <a:gd name="T34" fmla="*/ 3 w 8"/>
                  <a:gd name="T35" fmla="*/ 3 h 3"/>
                  <a:gd name="T36" fmla="*/ 4 w 8"/>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3">
                    <a:moveTo>
                      <a:pt x="4" y="2"/>
                    </a:moveTo>
                    <a:cubicBezTo>
                      <a:pt x="5" y="2"/>
                      <a:pt x="5" y="2"/>
                      <a:pt x="6" y="2"/>
                    </a:cubicBezTo>
                    <a:cubicBezTo>
                      <a:pt x="6" y="1"/>
                      <a:pt x="6" y="2"/>
                      <a:pt x="7" y="1"/>
                    </a:cubicBezTo>
                    <a:cubicBezTo>
                      <a:pt x="7" y="1"/>
                      <a:pt x="8" y="2"/>
                      <a:pt x="8" y="1"/>
                    </a:cubicBezTo>
                    <a:cubicBezTo>
                      <a:pt x="8" y="1"/>
                      <a:pt x="8" y="1"/>
                      <a:pt x="8" y="1"/>
                    </a:cubicBezTo>
                    <a:cubicBezTo>
                      <a:pt x="8" y="0"/>
                      <a:pt x="8" y="0"/>
                      <a:pt x="8" y="0"/>
                    </a:cubicBezTo>
                    <a:cubicBezTo>
                      <a:pt x="8" y="0"/>
                      <a:pt x="8" y="0"/>
                      <a:pt x="7" y="0"/>
                    </a:cubicBezTo>
                    <a:cubicBezTo>
                      <a:pt x="7" y="0"/>
                      <a:pt x="6" y="0"/>
                      <a:pt x="6" y="0"/>
                    </a:cubicBezTo>
                    <a:cubicBezTo>
                      <a:pt x="5" y="1"/>
                      <a:pt x="5" y="1"/>
                      <a:pt x="4" y="1"/>
                    </a:cubicBezTo>
                    <a:cubicBezTo>
                      <a:pt x="4" y="1"/>
                      <a:pt x="4" y="0"/>
                      <a:pt x="4" y="0"/>
                    </a:cubicBezTo>
                    <a:cubicBezTo>
                      <a:pt x="3" y="0"/>
                      <a:pt x="3" y="0"/>
                      <a:pt x="2" y="0"/>
                    </a:cubicBezTo>
                    <a:cubicBezTo>
                      <a:pt x="2" y="0"/>
                      <a:pt x="2" y="0"/>
                      <a:pt x="1" y="0"/>
                    </a:cubicBezTo>
                    <a:cubicBezTo>
                      <a:pt x="1" y="1"/>
                      <a:pt x="1" y="1"/>
                      <a:pt x="0" y="1"/>
                    </a:cubicBezTo>
                    <a:cubicBezTo>
                      <a:pt x="0" y="1"/>
                      <a:pt x="0" y="1"/>
                      <a:pt x="0" y="2"/>
                    </a:cubicBezTo>
                    <a:cubicBezTo>
                      <a:pt x="0" y="2"/>
                      <a:pt x="0" y="2"/>
                      <a:pt x="0" y="2"/>
                    </a:cubicBezTo>
                    <a:cubicBezTo>
                      <a:pt x="0" y="3"/>
                      <a:pt x="1" y="2"/>
                      <a:pt x="1" y="3"/>
                    </a:cubicBezTo>
                    <a:cubicBezTo>
                      <a:pt x="1" y="3"/>
                      <a:pt x="2" y="3"/>
                      <a:pt x="2" y="3"/>
                    </a:cubicBezTo>
                    <a:cubicBezTo>
                      <a:pt x="2" y="3"/>
                      <a:pt x="3" y="3"/>
                      <a:pt x="3" y="3"/>
                    </a:cubicBezTo>
                    <a:cubicBezTo>
                      <a:pt x="4" y="3"/>
                      <a:pt x="4" y="3"/>
                      <a:pt x="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5" name="Freeform 154"/>
              <p:cNvSpPr>
                <a:spLocks/>
              </p:cNvSpPr>
              <p:nvPr/>
            </p:nvSpPr>
            <p:spPr bwMode="auto">
              <a:xfrm>
                <a:off x="7443789" y="3378201"/>
                <a:ext cx="42863" cy="33338"/>
              </a:xfrm>
              <a:custGeom>
                <a:avLst/>
                <a:gdLst>
                  <a:gd name="T0" fmla="*/ 1 w 4"/>
                  <a:gd name="T1" fmla="*/ 1 h 3"/>
                  <a:gd name="T2" fmla="*/ 2 w 4"/>
                  <a:gd name="T3" fmla="*/ 2 h 3"/>
                  <a:gd name="T4" fmla="*/ 3 w 4"/>
                  <a:gd name="T5" fmla="*/ 2 h 3"/>
                  <a:gd name="T6" fmla="*/ 3 w 4"/>
                  <a:gd name="T7" fmla="*/ 3 h 3"/>
                  <a:gd name="T8" fmla="*/ 4 w 4"/>
                  <a:gd name="T9" fmla="*/ 3 h 3"/>
                  <a:gd name="T10" fmla="*/ 4 w 4"/>
                  <a:gd name="T11" fmla="*/ 2 h 3"/>
                  <a:gd name="T12" fmla="*/ 4 w 4"/>
                  <a:gd name="T13" fmla="*/ 1 h 3"/>
                  <a:gd name="T14" fmla="*/ 3 w 4"/>
                  <a:gd name="T15" fmla="*/ 1 h 3"/>
                  <a:gd name="T16" fmla="*/ 3 w 4"/>
                  <a:gd name="T17" fmla="*/ 0 h 3"/>
                  <a:gd name="T18" fmla="*/ 2 w 4"/>
                  <a:gd name="T19" fmla="*/ 0 h 3"/>
                  <a:gd name="T20" fmla="*/ 1 w 4"/>
                  <a:gd name="T21" fmla="*/ 0 h 3"/>
                  <a:gd name="T22" fmla="*/ 0 w 4"/>
                  <a:gd name="T23" fmla="*/ 1 h 3"/>
                  <a:gd name="T24" fmla="*/ 1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1" y="1"/>
                    </a:moveTo>
                    <a:cubicBezTo>
                      <a:pt x="1" y="2"/>
                      <a:pt x="1" y="1"/>
                      <a:pt x="2" y="2"/>
                    </a:cubicBezTo>
                    <a:cubicBezTo>
                      <a:pt x="2" y="2"/>
                      <a:pt x="2" y="2"/>
                      <a:pt x="3" y="2"/>
                    </a:cubicBezTo>
                    <a:cubicBezTo>
                      <a:pt x="3" y="2"/>
                      <a:pt x="3" y="3"/>
                      <a:pt x="3" y="3"/>
                    </a:cubicBezTo>
                    <a:cubicBezTo>
                      <a:pt x="3" y="3"/>
                      <a:pt x="4" y="3"/>
                      <a:pt x="4" y="3"/>
                    </a:cubicBezTo>
                    <a:cubicBezTo>
                      <a:pt x="4" y="2"/>
                      <a:pt x="4" y="2"/>
                      <a:pt x="4" y="2"/>
                    </a:cubicBezTo>
                    <a:cubicBezTo>
                      <a:pt x="4" y="2"/>
                      <a:pt x="4" y="1"/>
                      <a:pt x="4" y="1"/>
                    </a:cubicBezTo>
                    <a:cubicBezTo>
                      <a:pt x="4" y="1"/>
                      <a:pt x="3" y="1"/>
                      <a:pt x="3" y="1"/>
                    </a:cubicBezTo>
                    <a:cubicBezTo>
                      <a:pt x="3" y="1"/>
                      <a:pt x="3" y="0"/>
                      <a:pt x="3" y="0"/>
                    </a:cubicBezTo>
                    <a:cubicBezTo>
                      <a:pt x="2" y="0"/>
                      <a:pt x="2" y="0"/>
                      <a:pt x="2" y="0"/>
                    </a:cubicBezTo>
                    <a:cubicBezTo>
                      <a:pt x="1" y="0"/>
                      <a:pt x="1" y="0"/>
                      <a:pt x="1" y="0"/>
                    </a:cubicBezTo>
                    <a:cubicBezTo>
                      <a:pt x="0" y="0"/>
                      <a:pt x="0" y="0"/>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6" name="Freeform 155"/>
              <p:cNvSpPr>
                <a:spLocks/>
              </p:cNvSpPr>
              <p:nvPr/>
            </p:nvSpPr>
            <p:spPr bwMode="auto">
              <a:xfrm>
                <a:off x="7540627" y="3421064"/>
                <a:ext cx="22225" cy="22225"/>
              </a:xfrm>
              <a:custGeom>
                <a:avLst/>
                <a:gdLst>
                  <a:gd name="T0" fmla="*/ 1 w 2"/>
                  <a:gd name="T1" fmla="*/ 1 h 2"/>
                  <a:gd name="T2" fmla="*/ 2 w 2"/>
                  <a:gd name="T3" fmla="*/ 1 h 2"/>
                  <a:gd name="T4" fmla="*/ 2 w 2"/>
                  <a:gd name="T5" fmla="*/ 0 h 2"/>
                  <a:gd name="T6" fmla="*/ 1 w 2"/>
                  <a:gd name="T7" fmla="*/ 0 h 2"/>
                  <a:gd name="T8" fmla="*/ 1 w 2"/>
                  <a:gd name="T9" fmla="*/ 0 h 2"/>
                  <a:gd name="T10" fmla="*/ 0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2" y="1"/>
                      <a:pt x="2" y="1"/>
                      <a:pt x="2" y="1"/>
                    </a:cubicBezTo>
                    <a:cubicBezTo>
                      <a:pt x="2" y="0"/>
                      <a:pt x="2" y="0"/>
                      <a:pt x="2" y="0"/>
                    </a:cubicBezTo>
                    <a:cubicBezTo>
                      <a:pt x="2" y="0"/>
                      <a:pt x="2" y="0"/>
                      <a:pt x="1" y="0"/>
                    </a:cubicBezTo>
                    <a:cubicBezTo>
                      <a:pt x="1" y="0"/>
                      <a:pt x="1" y="0"/>
                      <a:pt x="1" y="0"/>
                    </a:cubicBezTo>
                    <a:cubicBezTo>
                      <a:pt x="0" y="0"/>
                      <a:pt x="0" y="1"/>
                      <a:pt x="0" y="1"/>
                    </a:cubicBezTo>
                    <a:cubicBezTo>
                      <a:pt x="0" y="2"/>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7" name="Freeform 156"/>
              <p:cNvSpPr>
                <a:spLocks/>
              </p:cNvSpPr>
              <p:nvPr/>
            </p:nvSpPr>
            <p:spPr bwMode="auto">
              <a:xfrm>
                <a:off x="7562852" y="3346451"/>
                <a:ext cx="117475" cy="74613"/>
              </a:xfrm>
              <a:custGeom>
                <a:avLst/>
                <a:gdLst>
                  <a:gd name="T0" fmla="*/ 1 w 11"/>
                  <a:gd name="T1" fmla="*/ 7 h 7"/>
                  <a:gd name="T2" fmla="*/ 2 w 11"/>
                  <a:gd name="T3" fmla="*/ 6 h 7"/>
                  <a:gd name="T4" fmla="*/ 3 w 11"/>
                  <a:gd name="T5" fmla="*/ 5 h 7"/>
                  <a:gd name="T6" fmla="*/ 4 w 11"/>
                  <a:gd name="T7" fmla="*/ 5 h 7"/>
                  <a:gd name="T8" fmla="*/ 5 w 11"/>
                  <a:gd name="T9" fmla="*/ 4 h 7"/>
                  <a:gd name="T10" fmla="*/ 6 w 11"/>
                  <a:gd name="T11" fmla="*/ 4 h 7"/>
                  <a:gd name="T12" fmla="*/ 7 w 11"/>
                  <a:gd name="T13" fmla="*/ 3 h 7"/>
                  <a:gd name="T14" fmla="*/ 8 w 11"/>
                  <a:gd name="T15" fmla="*/ 3 h 7"/>
                  <a:gd name="T16" fmla="*/ 9 w 11"/>
                  <a:gd name="T17" fmla="*/ 2 h 7"/>
                  <a:gd name="T18" fmla="*/ 10 w 11"/>
                  <a:gd name="T19" fmla="*/ 1 h 7"/>
                  <a:gd name="T20" fmla="*/ 10 w 11"/>
                  <a:gd name="T21" fmla="*/ 0 h 7"/>
                  <a:gd name="T22" fmla="*/ 8 w 11"/>
                  <a:gd name="T23" fmla="*/ 0 h 7"/>
                  <a:gd name="T24" fmla="*/ 7 w 11"/>
                  <a:gd name="T25" fmla="*/ 1 h 7"/>
                  <a:gd name="T26" fmla="*/ 5 w 11"/>
                  <a:gd name="T27" fmla="*/ 1 h 7"/>
                  <a:gd name="T28" fmla="*/ 4 w 11"/>
                  <a:gd name="T29" fmla="*/ 2 h 7"/>
                  <a:gd name="T30" fmla="*/ 3 w 11"/>
                  <a:gd name="T31" fmla="*/ 3 h 7"/>
                  <a:gd name="T32" fmla="*/ 2 w 11"/>
                  <a:gd name="T33" fmla="*/ 3 h 7"/>
                  <a:gd name="T34" fmla="*/ 1 w 11"/>
                  <a:gd name="T35" fmla="*/ 4 h 7"/>
                  <a:gd name="T36" fmla="*/ 0 w 11"/>
                  <a:gd name="T37" fmla="*/ 5 h 7"/>
                  <a:gd name="T38" fmla="*/ 0 w 11"/>
                  <a:gd name="T39" fmla="*/ 6 h 7"/>
                  <a:gd name="T40" fmla="*/ 0 w 11"/>
                  <a:gd name="T41" fmla="*/ 7 h 7"/>
                  <a:gd name="T42" fmla="*/ 1 w 11"/>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7">
                    <a:moveTo>
                      <a:pt x="1" y="7"/>
                    </a:moveTo>
                    <a:cubicBezTo>
                      <a:pt x="1" y="7"/>
                      <a:pt x="2" y="7"/>
                      <a:pt x="2" y="6"/>
                    </a:cubicBezTo>
                    <a:cubicBezTo>
                      <a:pt x="2" y="6"/>
                      <a:pt x="2" y="6"/>
                      <a:pt x="3" y="5"/>
                    </a:cubicBezTo>
                    <a:cubicBezTo>
                      <a:pt x="3" y="5"/>
                      <a:pt x="4" y="5"/>
                      <a:pt x="4" y="5"/>
                    </a:cubicBezTo>
                    <a:cubicBezTo>
                      <a:pt x="4" y="5"/>
                      <a:pt x="4" y="4"/>
                      <a:pt x="5" y="4"/>
                    </a:cubicBezTo>
                    <a:cubicBezTo>
                      <a:pt x="5" y="4"/>
                      <a:pt x="5" y="4"/>
                      <a:pt x="6" y="4"/>
                    </a:cubicBezTo>
                    <a:cubicBezTo>
                      <a:pt x="6" y="3"/>
                      <a:pt x="6" y="3"/>
                      <a:pt x="7" y="3"/>
                    </a:cubicBezTo>
                    <a:cubicBezTo>
                      <a:pt x="7" y="3"/>
                      <a:pt x="7" y="3"/>
                      <a:pt x="8" y="3"/>
                    </a:cubicBezTo>
                    <a:cubicBezTo>
                      <a:pt x="8" y="2"/>
                      <a:pt x="9" y="2"/>
                      <a:pt x="9" y="2"/>
                    </a:cubicBezTo>
                    <a:cubicBezTo>
                      <a:pt x="10" y="2"/>
                      <a:pt x="10" y="2"/>
                      <a:pt x="10" y="1"/>
                    </a:cubicBezTo>
                    <a:cubicBezTo>
                      <a:pt x="11" y="1"/>
                      <a:pt x="10" y="1"/>
                      <a:pt x="10" y="0"/>
                    </a:cubicBezTo>
                    <a:cubicBezTo>
                      <a:pt x="9" y="0"/>
                      <a:pt x="9" y="0"/>
                      <a:pt x="8" y="0"/>
                    </a:cubicBezTo>
                    <a:cubicBezTo>
                      <a:pt x="7" y="0"/>
                      <a:pt x="7" y="0"/>
                      <a:pt x="7" y="1"/>
                    </a:cubicBezTo>
                    <a:cubicBezTo>
                      <a:pt x="6" y="1"/>
                      <a:pt x="5" y="1"/>
                      <a:pt x="5" y="1"/>
                    </a:cubicBezTo>
                    <a:cubicBezTo>
                      <a:pt x="4" y="1"/>
                      <a:pt x="4" y="1"/>
                      <a:pt x="4" y="2"/>
                    </a:cubicBezTo>
                    <a:cubicBezTo>
                      <a:pt x="4" y="2"/>
                      <a:pt x="4" y="2"/>
                      <a:pt x="3" y="3"/>
                    </a:cubicBezTo>
                    <a:cubicBezTo>
                      <a:pt x="3" y="3"/>
                      <a:pt x="3" y="3"/>
                      <a:pt x="2" y="3"/>
                    </a:cubicBezTo>
                    <a:cubicBezTo>
                      <a:pt x="2" y="3"/>
                      <a:pt x="2" y="4"/>
                      <a:pt x="1" y="4"/>
                    </a:cubicBezTo>
                    <a:cubicBezTo>
                      <a:pt x="1" y="4"/>
                      <a:pt x="0" y="4"/>
                      <a:pt x="0" y="5"/>
                    </a:cubicBezTo>
                    <a:cubicBezTo>
                      <a:pt x="0" y="5"/>
                      <a:pt x="0" y="5"/>
                      <a:pt x="0" y="6"/>
                    </a:cubicBezTo>
                    <a:cubicBezTo>
                      <a:pt x="0" y="6"/>
                      <a:pt x="0" y="6"/>
                      <a:pt x="0" y="7"/>
                    </a:cubicBezTo>
                    <a:cubicBezTo>
                      <a:pt x="0" y="7"/>
                      <a:pt x="1" y="7"/>
                      <a:pt x="1"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8" name="Freeform 157"/>
              <p:cNvSpPr>
                <a:spLocks/>
              </p:cNvSpPr>
              <p:nvPr/>
            </p:nvSpPr>
            <p:spPr bwMode="auto">
              <a:xfrm>
                <a:off x="7562852" y="3346451"/>
                <a:ext cx="20638" cy="11113"/>
              </a:xfrm>
              <a:custGeom>
                <a:avLst/>
                <a:gdLst>
                  <a:gd name="T0" fmla="*/ 1 w 2"/>
                  <a:gd name="T1" fmla="*/ 0 h 1"/>
                  <a:gd name="T2" fmla="*/ 0 w 2"/>
                  <a:gd name="T3" fmla="*/ 0 h 1"/>
                  <a:gd name="T4" fmla="*/ 0 w 2"/>
                  <a:gd name="T5" fmla="*/ 1 h 1"/>
                  <a:gd name="T6" fmla="*/ 1 w 2"/>
                  <a:gd name="T7" fmla="*/ 1 h 1"/>
                  <a:gd name="T8" fmla="*/ 2 w 2"/>
                  <a:gd name="T9" fmla="*/ 1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0" y="1"/>
                      <a:pt x="0" y="1"/>
                      <a:pt x="0" y="1"/>
                    </a:cubicBezTo>
                    <a:cubicBezTo>
                      <a:pt x="0" y="1"/>
                      <a:pt x="0" y="1"/>
                      <a:pt x="1" y="1"/>
                    </a:cubicBezTo>
                    <a:cubicBezTo>
                      <a:pt x="1" y="1"/>
                      <a:pt x="1" y="1"/>
                      <a:pt x="2" y="1"/>
                    </a:cubicBezTo>
                    <a:cubicBezTo>
                      <a:pt x="2" y="1"/>
                      <a:pt x="2" y="0"/>
                      <a:pt x="2"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9" name="Freeform 158"/>
              <p:cNvSpPr>
                <a:spLocks/>
              </p:cNvSpPr>
              <p:nvPr/>
            </p:nvSpPr>
            <p:spPr bwMode="auto">
              <a:xfrm>
                <a:off x="7626352" y="3324226"/>
                <a:ext cx="44450" cy="22225"/>
              </a:xfrm>
              <a:custGeom>
                <a:avLst/>
                <a:gdLst>
                  <a:gd name="T0" fmla="*/ 1 w 4"/>
                  <a:gd name="T1" fmla="*/ 1 h 2"/>
                  <a:gd name="T2" fmla="*/ 1 w 4"/>
                  <a:gd name="T3" fmla="*/ 1 h 2"/>
                  <a:gd name="T4" fmla="*/ 2 w 4"/>
                  <a:gd name="T5" fmla="*/ 1 h 2"/>
                  <a:gd name="T6" fmla="*/ 3 w 4"/>
                  <a:gd name="T7" fmla="*/ 1 h 2"/>
                  <a:gd name="T8" fmla="*/ 3 w 4"/>
                  <a:gd name="T9" fmla="*/ 1 h 2"/>
                  <a:gd name="T10" fmla="*/ 3 w 4"/>
                  <a:gd name="T11" fmla="*/ 0 h 2"/>
                  <a:gd name="T12" fmla="*/ 3 w 4"/>
                  <a:gd name="T13" fmla="*/ 0 h 2"/>
                  <a:gd name="T14" fmla="*/ 1 w 4"/>
                  <a:gd name="T15" fmla="*/ 1 h 2"/>
                  <a:gd name="T16" fmla="*/ 1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1" y="1"/>
                    </a:moveTo>
                    <a:cubicBezTo>
                      <a:pt x="1" y="1"/>
                      <a:pt x="1" y="1"/>
                      <a:pt x="1" y="1"/>
                    </a:cubicBezTo>
                    <a:cubicBezTo>
                      <a:pt x="1" y="2"/>
                      <a:pt x="2" y="2"/>
                      <a:pt x="2" y="1"/>
                    </a:cubicBezTo>
                    <a:cubicBezTo>
                      <a:pt x="2" y="1"/>
                      <a:pt x="2" y="1"/>
                      <a:pt x="3" y="1"/>
                    </a:cubicBezTo>
                    <a:cubicBezTo>
                      <a:pt x="3" y="1"/>
                      <a:pt x="3" y="1"/>
                      <a:pt x="3" y="1"/>
                    </a:cubicBezTo>
                    <a:cubicBezTo>
                      <a:pt x="4" y="0"/>
                      <a:pt x="4" y="0"/>
                      <a:pt x="3" y="0"/>
                    </a:cubicBezTo>
                    <a:cubicBezTo>
                      <a:pt x="3" y="0"/>
                      <a:pt x="3" y="0"/>
                      <a:pt x="3" y="0"/>
                    </a:cubicBezTo>
                    <a:cubicBezTo>
                      <a:pt x="2" y="0"/>
                      <a:pt x="1" y="0"/>
                      <a:pt x="1" y="1"/>
                    </a:cubicBezTo>
                    <a:cubicBezTo>
                      <a:pt x="1"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0" name="Freeform 159"/>
              <p:cNvSpPr>
                <a:spLocks/>
              </p:cNvSpPr>
              <p:nvPr/>
            </p:nvSpPr>
            <p:spPr bwMode="auto">
              <a:xfrm>
                <a:off x="7540627" y="3227389"/>
                <a:ext cx="42863" cy="42863"/>
              </a:xfrm>
              <a:custGeom>
                <a:avLst/>
                <a:gdLst>
                  <a:gd name="T0" fmla="*/ 2 w 4"/>
                  <a:gd name="T1" fmla="*/ 1 h 4"/>
                  <a:gd name="T2" fmla="*/ 2 w 4"/>
                  <a:gd name="T3" fmla="*/ 1 h 4"/>
                  <a:gd name="T4" fmla="*/ 1 w 4"/>
                  <a:gd name="T5" fmla="*/ 1 h 4"/>
                  <a:gd name="T6" fmla="*/ 0 w 4"/>
                  <a:gd name="T7" fmla="*/ 2 h 4"/>
                  <a:gd name="T8" fmla="*/ 1 w 4"/>
                  <a:gd name="T9" fmla="*/ 3 h 4"/>
                  <a:gd name="T10" fmla="*/ 1 w 4"/>
                  <a:gd name="T11" fmla="*/ 4 h 4"/>
                  <a:gd name="T12" fmla="*/ 2 w 4"/>
                  <a:gd name="T13" fmla="*/ 4 h 4"/>
                  <a:gd name="T14" fmla="*/ 3 w 4"/>
                  <a:gd name="T15" fmla="*/ 4 h 4"/>
                  <a:gd name="T16" fmla="*/ 3 w 4"/>
                  <a:gd name="T17" fmla="*/ 3 h 4"/>
                  <a:gd name="T18" fmla="*/ 3 w 4"/>
                  <a:gd name="T19" fmla="*/ 2 h 4"/>
                  <a:gd name="T20" fmla="*/ 3 w 4"/>
                  <a:gd name="T21" fmla="*/ 2 h 4"/>
                  <a:gd name="T22" fmla="*/ 3 w 4"/>
                  <a:gd name="T23" fmla="*/ 1 h 4"/>
                  <a:gd name="T24" fmla="*/ 4 w 4"/>
                  <a:gd name="T25" fmla="*/ 1 h 4"/>
                  <a:gd name="T26" fmla="*/ 4 w 4"/>
                  <a:gd name="T27" fmla="*/ 0 h 4"/>
                  <a:gd name="T28" fmla="*/ 3 w 4"/>
                  <a:gd name="T29" fmla="*/ 0 h 4"/>
                  <a:gd name="T30" fmla="*/ 2 w 4"/>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2" y="1"/>
                    </a:moveTo>
                    <a:cubicBezTo>
                      <a:pt x="2" y="1"/>
                      <a:pt x="2" y="1"/>
                      <a:pt x="2" y="1"/>
                    </a:cubicBezTo>
                    <a:cubicBezTo>
                      <a:pt x="1" y="1"/>
                      <a:pt x="1" y="1"/>
                      <a:pt x="1" y="1"/>
                    </a:cubicBezTo>
                    <a:cubicBezTo>
                      <a:pt x="0" y="2"/>
                      <a:pt x="0" y="2"/>
                      <a:pt x="0" y="2"/>
                    </a:cubicBezTo>
                    <a:cubicBezTo>
                      <a:pt x="0" y="3"/>
                      <a:pt x="1" y="3"/>
                      <a:pt x="1" y="3"/>
                    </a:cubicBezTo>
                    <a:cubicBezTo>
                      <a:pt x="1" y="4"/>
                      <a:pt x="1" y="4"/>
                      <a:pt x="1" y="4"/>
                    </a:cubicBezTo>
                    <a:cubicBezTo>
                      <a:pt x="1" y="4"/>
                      <a:pt x="2" y="4"/>
                      <a:pt x="2" y="4"/>
                    </a:cubicBezTo>
                    <a:cubicBezTo>
                      <a:pt x="2" y="4"/>
                      <a:pt x="2" y="4"/>
                      <a:pt x="3" y="4"/>
                    </a:cubicBezTo>
                    <a:cubicBezTo>
                      <a:pt x="3" y="4"/>
                      <a:pt x="3" y="3"/>
                      <a:pt x="3" y="3"/>
                    </a:cubicBezTo>
                    <a:cubicBezTo>
                      <a:pt x="3" y="3"/>
                      <a:pt x="3" y="3"/>
                      <a:pt x="3" y="2"/>
                    </a:cubicBezTo>
                    <a:cubicBezTo>
                      <a:pt x="3" y="2"/>
                      <a:pt x="3" y="2"/>
                      <a:pt x="3" y="2"/>
                    </a:cubicBezTo>
                    <a:cubicBezTo>
                      <a:pt x="3" y="2"/>
                      <a:pt x="3" y="1"/>
                      <a:pt x="3" y="1"/>
                    </a:cubicBezTo>
                    <a:cubicBezTo>
                      <a:pt x="3" y="1"/>
                      <a:pt x="4" y="1"/>
                      <a:pt x="4" y="1"/>
                    </a:cubicBezTo>
                    <a:cubicBezTo>
                      <a:pt x="4" y="1"/>
                      <a:pt x="4" y="0"/>
                      <a:pt x="4" y="0"/>
                    </a:cubicBezTo>
                    <a:cubicBezTo>
                      <a:pt x="3" y="0"/>
                      <a:pt x="3" y="0"/>
                      <a:pt x="3" y="0"/>
                    </a:cubicBezTo>
                    <a:cubicBezTo>
                      <a:pt x="3" y="0"/>
                      <a:pt x="3"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1" name="Freeform 160"/>
              <p:cNvSpPr>
                <a:spLocks/>
              </p:cNvSpPr>
              <p:nvPr/>
            </p:nvSpPr>
            <p:spPr bwMode="auto">
              <a:xfrm>
                <a:off x="7648577" y="3162301"/>
                <a:ext cx="11113" cy="1111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2" name="Freeform 161"/>
              <p:cNvSpPr>
                <a:spLocks/>
              </p:cNvSpPr>
              <p:nvPr/>
            </p:nvSpPr>
            <p:spPr bwMode="auto">
              <a:xfrm>
                <a:off x="7648577" y="3184526"/>
                <a:ext cx="31750" cy="31750"/>
              </a:xfrm>
              <a:custGeom>
                <a:avLst/>
                <a:gdLst>
                  <a:gd name="T0" fmla="*/ 1 w 3"/>
                  <a:gd name="T1" fmla="*/ 1 h 3"/>
                  <a:gd name="T2" fmla="*/ 1 w 3"/>
                  <a:gd name="T3" fmla="*/ 1 h 3"/>
                  <a:gd name="T4" fmla="*/ 1 w 3"/>
                  <a:gd name="T5" fmla="*/ 2 h 3"/>
                  <a:gd name="T6" fmla="*/ 2 w 3"/>
                  <a:gd name="T7" fmla="*/ 2 h 3"/>
                  <a:gd name="T8" fmla="*/ 3 w 3"/>
                  <a:gd name="T9" fmla="*/ 2 h 3"/>
                  <a:gd name="T10" fmla="*/ 3 w 3"/>
                  <a:gd name="T11" fmla="*/ 2 h 3"/>
                  <a:gd name="T12" fmla="*/ 3 w 3"/>
                  <a:gd name="T13" fmla="*/ 1 h 3"/>
                  <a:gd name="T14" fmla="*/ 3 w 3"/>
                  <a:gd name="T15" fmla="*/ 0 h 3"/>
                  <a:gd name="T16" fmla="*/ 2 w 3"/>
                  <a:gd name="T17" fmla="*/ 0 h 3"/>
                  <a:gd name="T18" fmla="*/ 1 w 3"/>
                  <a:gd name="T19" fmla="*/ 0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1"/>
                      <a:pt x="1" y="1"/>
                      <a:pt x="1" y="1"/>
                    </a:cubicBezTo>
                    <a:cubicBezTo>
                      <a:pt x="1" y="1"/>
                      <a:pt x="1" y="1"/>
                      <a:pt x="1" y="2"/>
                    </a:cubicBezTo>
                    <a:cubicBezTo>
                      <a:pt x="1" y="2"/>
                      <a:pt x="1" y="2"/>
                      <a:pt x="2" y="2"/>
                    </a:cubicBezTo>
                    <a:cubicBezTo>
                      <a:pt x="2" y="2"/>
                      <a:pt x="2" y="3"/>
                      <a:pt x="3" y="2"/>
                    </a:cubicBezTo>
                    <a:cubicBezTo>
                      <a:pt x="3" y="2"/>
                      <a:pt x="3" y="2"/>
                      <a:pt x="3" y="2"/>
                    </a:cubicBezTo>
                    <a:cubicBezTo>
                      <a:pt x="3" y="2"/>
                      <a:pt x="3" y="2"/>
                      <a:pt x="3" y="1"/>
                    </a:cubicBezTo>
                    <a:cubicBezTo>
                      <a:pt x="3" y="1"/>
                      <a:pt x="3" y="1"/>
                      <a:pt x="3" y="0"/>
                    </a:cubicBezTo>
                    <a:cubicBezTo>
                      <a:pt x="3" y="0"/>
                      <a:pt x="3" y="0"/>
                      <a:pt x="2" y="0"/>
                    </a:cubicBezTo>
                    <a:cubicBezTo>
                      <a:pt x="2" y="0"/>
                      <a:pt x="1" y="0"/>
                      <a:pt x="1" y="0"/>
                    </a:cubicBezTo>
                    <a:cubicBezTo>
                      <a:pt x="1" y="0"/>
                      <a:pt x="0" y="0"/>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3" name="Freeform 162"/>
              <p:cNvSpPr>
                <a:spLocks/>
              </p:cNvSpPr>
              <p:nvPr/>
            </p:nvSpPr>
            <p:spPr bwMode="auto">
              <a:xfrm>
                <a:off x="7713664" y="3173414"/>
                <a:ext cx="74613" cy="42863"/>
              </a:xfrm>
              <a:custGeom>
                <a:avLst/>
                <a:gdLst>
                  <a:gd name="T0" fmla="*/ 7 w 7"/>
                  <a:gd name="T1" fmla="*/ 4 h 4"/>
                  <a:gd name="T2" fmla="*/ 7 w 7"/>
                  <a:gd name="T3" fmla="*/ 3 h 4"/>
                  <a:gd name="T4" fmla="*/ 6 w 7"/>
                  <a:gd name="T5" fmla="*/ 1 h 4"/>
                  <a:gd name="T6" fmla="*/ 5 w 7"/>
                  <a:gd name="T7" fmla="*/ 1 h 4"/>
                  <a:gd name="T8" fmla="*/ 4 w 7"/>
                  <a:gd name="T9" fmla="*/ 0 h 4"/>
                  <a:gd name="T10" fmla="*/ 3 w 7"/>
                  <a:gd name="T11" fmla="*/ 1 h 4"/>
                  <a:gd name="T12" fmla="*/ 2 w 7"/>
                  <a:gd name="T13" fmla="*/ 0 h 4"/>
                  <a:gd name="T14" fmla="*/ 0 w 7"/>
                  <a:gd name="T15" fmla="*/ 0 h 4"/>
                  <a:gd name="T16" fmla="*/ 0 w 7"/>
                  <a:gd name="T17" fmla="*/ 1 h 4"/>
                  <a:gd name="T18" fmla="*/ 0 w 7"/>
                  <a:gd name="T19" fmla="*/ 2 h 4"/>
                  <a:gd name="T20" fmla="*/ 0 w 7"/>
                  <a:gd name="T21" fmla="*/ 3 h 4"/>
                  <a:gd name="T22" fmla="*/ 1 w 7"/>
                  <a:gd name="T23" fmla="*/ 3 h 4"/>
                  <a:gd name="T24" fmla="*/ 3 w 7"/>
                  <a:gd name="T25" fmla="*/ 3 h 4"/>
                  <a:gd name="T26" fmla="*/ 4 w 7"/>
                  <a:gd name="T27" fmla="*/ 3 h 4"/>
                  <a:gd name="T28" fmla="*/ 5 w 7"/>
                  <a:gd name="T29" fmla="*/ 3 h 4"/>
                  <a:gd name="T30" fmla="*/ 6 w 7"/>
                  <a:gd name="T31" fmla="*/ 4 h 4"/>
                  <a:gd name="T32" fmla="*/ 7 w 7"/>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4">
                    <a:moveTo>
                      <a:pt x="7" y="4"/>
                    </a:moveTo>
                    <a:cubicBezTo>
                      <a:pt x="7" y="3"/>
                      <a:pt x="7" y="3"/>
                      <a:pt x="7" y="3"/>
                    </a:cubicBezTo>
                    <a:cubicBezTo>
                      <a:pt x="7" y="2"/>
                      <a:pt x="7" y="2"/>
                      <a:pt x="6" y="1"/>
                    </a:cubicBezTo>
                    <a:cubicBezTo>
                      <a:pt x="6" y="1"/>
                      <a:pt x="5" y="1"/>
                      <a:pt x="5" y="1"/>
                    </a:cubicBezTo>
                    <a:cubicBezTo>
                      <a:pt x="5" y="1"/>
                      <a:pt x="4" y="1"/>
                      <a:pt x="4" y="0"/>
                    </a:cubicBezTo>
                    <a:cubicBezTo>
                      <a:pt x="3" y="0"/>
                      <a:pt x="3" y="1"/>
                      <a:pt x="3" y="1"/>
                    </a:cubicBezTo>
                    <a:cubicBezTo>
                      <a:pt x="2" y="1"/>
                      <a:pt x="2" y="1"/>
                      <a:pt x="2" y="0"/>
                    </a:cubicBezTo>
                    <a:cubicBezTo>
                      <a:pt x="1" y="0"/>
                      <a:pt x="1" y="0"/>
                      <a:pt x="0" y="0"/>
                    </a:cubicBezTo>
                    <a:cubicBezTo>
                      <a:pt x="0" y="1"/>
                      <a:pt x="0" y="1"/>
                      <a:pt x="0" y="1"/>
                    </a:cubicBezTo>
                    <a:cubicBezTo>
                      <a:pt x="0" y="1"/>
                      <a:pt x="0" y="2"/>
                      <a:pt x="0" y="2"/>
                    </a:cubicBezTo>
                    <a:cubicBezTo>
                      <a:pt x="0" y="2"/>
                      <a:pt x="0" y="2"/>
                      <a:pt x="0" y="3"/>
                    </a:cubicBezTo>
                    <a:cubicBezTo>
                      <a:pt x="0" y="3"/>
                      <a:pt x="0" y="3"/>
                      <a:pt x="1" y="3"/>
                    </a:cubicBezTo>
                    <a:cubicBezTo>
                      <a:pt x="1" y="2"/>
                      <a:pt x="2" y="3"/>
                      <a:pt x="3" y="3"/>
                    </a:cubicBezTo>
                    <a:cubicBezTo>
                      <a:pt x="3" y="3"/>
                      <a:pt x="4" y="2"/>
                      <a:pt x="4" y="3"/>
                    </a:cubicBezTo>
                    <a:cubicBezTo>
                      <a:pt x="4" y="3"/>
                      <a:pt x="4" y="3"/>
                      <a:pt x="5" y="3"/>
                    </a:cubicBezTo>
                    <a:cubicBezTo>
                      <a:pt x="5" y="3"/>
                      <a:pt x="5" y="4"/>
                      <a:pt x="6" y="4"/>
                    </a:cubicBezTo>
                    <a:cubicBezTo>
                      <a:pt x="6" y="4"/>
                      <a:pt x="6" y="4"/>
                      <a:pt x="7"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4" name="Freeform 163"/>
              <p:cNvSpPr>
                <a:spLocks/>
              </p:cNvSpPr>
              <p:nvPr/>
            </p:nvSpPr>
            <p:spPr bwMode="auto">
              <a:xfrm>
                <a:off x="7767639" y="3313114"/>
                <a:ext cx="42863" cy="33338"/>
              </a:xfrm>
              <a:custGeom>
                <a:avLst/>
                <a:gdLst>
                  <a:gd name="T0" fmla="*/ 3 w 4"/>
                  <a:gd name="T1" fmla="*/ 0 h 3"/>
                  <a:gd name="T2" fmla="*/ 2 w 4"/>
                  <a:gd name="T3" fmla="*/ 0 h 3"/>
                  <a:gd name="T4" fmla="*/ 1 w 4"/>
                  <a:gd name="T5" fmla="*/ 1 h 3"/>
                  <a:gd name="T6" fmla="*/ 1 w 4"/>
                  <a:gd name="T7" fmla="*/ 2 h 3"/>
                  <a:gd name="T8" fmla="*/ 0 w 4"/>
                  <a:gd name="T9" fmla="*/ 3 h 3"/>
                  <a:gd name="T10" fmla="*/ 1 w 4"/>
                  <a:gd name="T11" fmla="*/ 3 h 3"/>
                  <a:gd name="T12" fmla="*/ 2 w 4"/>
                  <a:gd name="T13" fmla="*/ 3 h 3"/>
                  <a:gd name="T14" fmla="*/ 2 w 4"/>
                  <a:gd name="T15" fmla="*/ 2 h 3"/>
                  <a:gd name="T16" fmla="*/ 3 w 4"/>
                  <a:gd name="T17" fmla="*/ 1 h 3"/>
                  <a:gd name="T18" fmla="*/ 4 w 4"/>
                  <a:gd name="T19" fmla="*/ 0 h 3"/>
                  <a:gd name="T20" fmla="*/ 3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0"/>
                    </a:moveTo>
                    <a:cubicBezTo>
                      <a:pt x="3" y="0"/>
                      <a:pt x="2" y="0"/>
                      <a:pt x="2" y="0"/>
                    </a:cubicBezTo>
                    <a:cubicBezTo>
                      <a:pt x="2" y="1"/>
                      <a:pt x="2" y="1"/>
                      <a:pt x="1" y="1"/>
                    </a:cubicBezTo>
                    <a:cubicBezTo>
                      <a:pt x="1" y="2"/>
                      <a:pt x="1" y="2"/>
                      <a:pt x="1" y="2"/>
                    </a:cubicBezTo>
                    <a:cubicBezTo>
                      <a:pt x="1" y="2"/>
                      <a:pt x="0" y="2"/>
                      <a:pt x="0" y="3"/>
                    </a:cubicBezTo>
                    <a:cubicBezTo>
                      <a:pt x="0" y="3"/>
                      <a:pt x="1" y="3"/>
                      <a:pt x="1" y="3"/>
                    </a:cubicBezTo>
                    <a:cubicBezTo>
                      <a:pt x="1" y="3"/>
                      <a:pt x="1" y="3"/>
                      <a:pt x="2" y="3"/>
                    </a:cubicBezTo>
                    <a:cubicBezTo>
                      <a:pt x="2" y="3"/>
                      <a:pt x="2" y="2"/>
                      <a:pt x="2" y="2"/>
                    </a:cubicBezTo>
                    <a:cubicBezTo>
                      <a:pt x="3" y="2"/>
                      <a:pt x="3" y="2"/>
                      <a:pt x="3" y="1"/>
                    </a:cubicBezTo>
                    <a:cubicBezTo>
                      <a:pt x="4" y="1"/>
                      <a:pt x="4" y="1"/>
                      <a:pt x="4" y="0"/>
                    </a:cubicBezTo>
                    <a:cubicBezTo>
                      <a:pt x="4" y="0"/>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5" name="Freeform 164"/>
              <p:cNvSpPr>
                <a:spLocks/>
              </p:cNvSpPr>
              <p:nvPr/>
            </p:nvSpPr>
            <p:spPr bwMode="auto">
              <a:xfrm>
                <a:off x="7832727" y="3259139"/>
                <a:ext cx="9525" cy="11113"/>
              </a:xfrm>
              <a:custGeom>
                <a:avLst/>
                <a:gdLst>
                  <a:gd name="T0" fmla="*/ 1 w 1"/>
                  <a:gd name="T1" fmla="*/ 0 h 1"/>
                  <a:gd name="T2" fmla="*/ 0 w 1"/>
                  <a:gd name="T3" fmla="*/ 1 h 1"/>
                  <a:gd name="T4" fmla="*/ 1 w 1"/>
                  <a:gd name="T5" fmla="*/ 1 h 1"/>
                  <a:gd name="T6" fmla="*/ 1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1"/>
                      <a:pt x="0" y="1"/>
                    </a:cubicBezTo>
                    <a:cubicBezTo>
                      <a:pt x="0" y="1"/>
                      <a:pt x="1" y="1"/>
                      <a:pt x="1" y="1"/>
                    </a:cubicBezTo>
                    <a:cubicBezTo>
                      <a:pt x="1" y="1"/>
                      <a:pt x="1" y="1"/>
                      <a:pt x="1" y="0"/>
                    </a:cubicBezTo>
                    <a:cubicBezTo>
                      <a:pt x="1" y="0"/>
                      <a:pt x="1"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6" name="Freeform 165"/>
              <p:cNvSpPr>
                <a:spLocks/>
              </p:cNvSpPr>
              <p:nvPr/>
            </p:nvSpPr>
            <p:spPr bwMode="auto">
              <a:xfrm>
                <a:off x="7864477" y="3259139"/>
                <a:ext cx="31750" cy="53975"/>
              </a:xfrm>
              <a:custGeom>
                <a:avLst/>
                <a:gdLst>
                  <a:gd name="T0" fmla="*/ 2 w 3"/>
                  <a:gd name="T1" fmla="*/ 0 h 5"/>
                  <a:gd name="T2" fmla="*/ 2 w 3"/>
                  <a:gd name="T3" fmla="*/ 1 h 5"/>
                  <a:gd name="T4" fmla="*/ 1 w 3"/>
                  <a:gd name="T5" fmla="*/ 2 h 5"/>
                  <a:gd name="T6" fmla="*/ 0 w 3"/>
                  <a:gd name="T7" fmla="*/ 3 h 5"/>
                  <a:gd name="T8" fmla="*/ 0 w 3"/>
                  <a:gd name="T9" fmla="*/ 4 h 5"/>
                  <a:gd name="T10" fmla="*/ 1 w 3"/>
                  <a:gd name="T11" fmla="*/ 4 h 5"/>
                  <a:gd name="T12" fmla="*/ 2 w 3"/>
                  <a:gd name="T13" fmla="*/ 4 h 5"/>
                  <a:gd name="T14" fmla="*/ 2 w 3"/>
                  <a:gd name="T15" fmla="*/ 2 h 5"/>
                  <a:gd name="T16" fmla="*/ 3 w 3"/>
                  <a:gd name="T17" fmla="*/ 0 h 5"/>
                  <a:gd name="T18" fmla="*/ 2 w 3"/>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0"/>
                    </a:moveTo>
                    <a:cubicBezTo>
                      <a:pt x="2" y="0"/>
                      <a:pt x="2" y="1"/>
                      <a:pt x="2" y="1"/>
                    </a:cubicBezTo>
                    <a:cubicBezTo>
                      <a:pt x="1" y="1"/>
                      <a:pt x="1" y="1"/>
                      <a:pt x="1" y="2"/>
                    </a:cubicBezTo>
                    <a:cubicBezTo>
                      <a:pt x="0" y="2"/>
                      <a:pt x="0" y="2"/>
                      <a:pt x="0" y="3"/>
                    </a:cubicBezTo>
                    <a:cubicBezTo>
                      <a:pt x="0" y="3"/>
                      <a:pt x="0" y="4"/>
                      <a:pt x="0" y="4"/>
                    </a:cubicBezTo>
                    <a:cubicBezTo>
                      <a:pt x="0" y="5"/>
                      <a:pt x="1" y="4"/>
                      <a:pt x="1" y="4"/>
                    </a:cubicBezTo>
                    <a:cubicBezTo>
                      <a:pt x="1" y="4"/>
                      <a:pt x="1" y="4"/>
                      <a:pt x="2" y="4"/>
                    </a:cubicBezTo>
                    <a:cubicBezTo>
                      <a:pt x="2" y="3"/>
                      <a:pt x="2" y="3"/>
                      <a:pt x="2" y="2"/>
                    </a:cubicBezTo>
                    <a:cubicBezTo>
                      <a:pt x="2" y="2"/>
                      <a:pt x="3" y="1"/>
                      <a:pt x="3" y="0"/>
                    </a:cubicBezTo>
                    <a:cubicBezTo>
                      <a:pt x="2"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7" name="Freeform 166"/>
              <p:cNvSpPr>
                <a:spLocks/>
              </p:cNvSpPr>
              <p:nvPr/>
            </p:nvSpPr>
            <p:spPr bwMode="auto">
              <a:xfrm>
                <a:off x="7961314" y="3313114"/>
                <a:ext cx="42863" cy="44450"/>
              </a:xfrm>
              <a:custGeom>
                <a:avLst/>
                <a:gdLst>
                  <a:gd name="T0" fmla="*/ 3 w 4"/>
                  <a:gd name="T1" fmla="*/ 1 h 4"/>
                  <a:gd name="T2" fmla="*/ 2 w 4"/>
                  <a:gd name="T3" fmla="*/ 1 h 4"/>
                  <a:gd name="T4" fmla="*/ 1 w 4"/>
                  <a:gd name="T5" fmla="*/ 1 h 4"/>
                  <a:gd name="T6" fmla="*/ 1 w 4"/>
                  <a:gd name="T7" fmla="*/ 2 h 4"/>
                  <a:gd name="T8" fmla="*/ 0 w 4"/>
                  <a:gd name="T9" fmla="*/ 3 h 4"/>
                  <a:gd name="T10" fmla="*/ 0 w 4"/>
                  <a:gd name="T11" fmla="*/ 4 h 4"/>
                  <a:gd name="T12" fmla="*/ 1 w 4"/>
                  <a:gd name="T13" fmla="*/ 4 h 4"/>
                  <a:gd name="T14" fmla="*/ 2 w 4"/>
                  <a:gd name="T15" fmla="*/ 3 h 4"/>
                  <a:gd name="T16" fmla="*/ 3 w 4"/>
                  <a:gd name="T17" fmla="*/ 3 h 4"/>
                  <a:gd name="T18" fmla="*/ 3 w 4"/>
                  <a:gd name="T19" fmla="*/ 2 h 4"/>
                  <a:gd name="T20" fmla="*/ 3 w 4"/>
                  <a:gd name="T21" fmla="*/ 1 h 4"/>
                  <a:gd name="T22" fmla="*/ 3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3" y="1"/>
                    </a:moveTo>
                    <a:cubicBezTo>
                      <a:pt x="3" y="0"/>
                      <a:pt x="2" y="1"/>
                      <a:pt x="2" y="1"/>
                    </a:cubicBezTo>
                    <a:cubicBezTo>
                      <a:pt x="2" y="1"/>
                      <a:pt x="2" y="1"/>
                      <a:pt x="1" y="1"/>
                    </a:cubicBezTo>
                    <a:cubicBezTo>
                      <a:pt x="1" y="2"/>
                      <a:pt x="1" y="2"/>
                      <a:pt x="1" y="2"/>
                    </a:cubicBezTo>
                    <a:cubicBezTo>
                      <a:pt x="0" y="3"/>
                      <a:pt x="0" y="3"/>
                      <a:pt x="0" y="3"/>
                    </a:cubicBezTo>
                    <a:cubicBezTo>
                      <a:pt x="0" y="3"/>
                      <a:pt x="0" y="4"/>
                      <a:pt x="0" y="4"/>
                    </a:cubicBezTo>
                    <a:cubicBezTo>
                      <a:pt x="0" y="4"/>
                      <a:pt x="1" y="4"/>
                      <a:pt x="1" y="4"/>
                    </a:cubicBezTo>
                    <a:cubicBezTo>
                      <a:pt x="1" y="4"/>
                      <a:pt x="1" y="3"/>
                      <a:pt x="2" y="3"/>
                    </a:cubicBezTo>
                    <a:cubicBezTo>
                      <a:pt x="2" y="3"/>
                      <a:pt x="3" y="3"/>
                      <a:pt x="3" y="3"/>
                    </a:cubicBezTo>
                    <a:cubicBezTo>
                      <a:pt x="3" y="3"/>
                      <a:pt x="3" y="3"/>
                      <a:pt x="3" y="2"/>
                    </a:cubicBezTo>
                    <a:cubicBezTo>
                      <a:pt x="3" y="2"/>
                      <a:pt x="4" y="2"/>
                      <a:pt x="3" y="1"/>
                    </a:cubicBezTo>
                    <a:cubicBezTo>
                      <a:pt x="3"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8" name="Freeform 167"/>
              <p:cNvSpPr>
                <a:spLocks/>
              </p:cNvSpPr>
              <p:nvPr/>
            </p:nvSpPr>
            <p:spPr bwMode="auto">
              <a:xfrm>
                <a:off x="7788277" y="3097214"/>
                <a:ext cx="269875" cy="269875"/>
              </a:xfrm>
              <a:custGeom>
                <a:avLst/>
                <a:gdLst>
                  <a:gd name="T0" fmla="*/ 5 w 25"/>
                  <a:gd name="T1" fmla="*/ 7 h 25"/>
                  <a:gd name="T2" fmla="*/ 3 w 25"/>
                  <a:gd name="T3" fmla="*/ 7 h 25"/>
                  <a:gd name="T4" fmla="*/ 4 w 25"/>
                  <a:gd name="T5" fmla="*/ 8 h 25"/>
                  <a:gd name="T6" fmla="*/ 4 w 25"/>
                  <a:gd name="T7" fmla="*/ 10 h 25"/>
                  <a:gd name="T8" fmla="*/ 6 w 25"/>
                  <a:gd name="T9" fmla="*/ 11 h 25"/>
                  <a:gd name="T10" fmla="*/ 7 w 25"/>
                  <a:gd name="T11" fmla="*/ 10 h 25"/>
                  <a:gd name="T12" fmla="*/ 9 w 25"/>
                  <a:gd name="T13" fmla="*/ 11 h 25"/>
                  <a:gd name="T14" fmla="*/ 10 w 25"/>
                  <a:gd name="T15" fmla="*/ 12 h 25"/>
                  <a:gd name="T16" fmla="*/ 13 w 25"/>
                  <a:gd name="T17" fmla="*/ 13 h 25"/>
                  <a:gd name="T18" fmla="*/ 16 w 25"/>
                  <a:gd name="T19" fmla="*/ 14 h 25"/>
                  <a:gd name="T20" fmla="*/ 18 w 25"/>
                  <a:gd name="T21" fmla="*/ 16 h 25"/>
                  <a:gd name="T22" fmla="*/ 19 w 25"/>
                  <a:gd name="T23" fmla="*/ 18 h 25"/>
                  <a:gd name="T24" fmla="*/ 20 w 25"/>
                  <a:gd name="T25" fmla="*/ 21 h 25"/>
                  <a:gd name="T26" fmla="*/ 20 w 25"/>
                  <a:gd name="T27" fmla="*/ 23 h 25"/>
                  <a:gd name="T28" fmla="*/ 22 w 25"/>
                  <a:gd name="T29" fmla="*/ 23 h 25"/>
                  <a:gd name="T30" fmla="*/ 24 w 25"/>
                  <a:gd name="T31" fmla="*/ 25 h 25"/>
                  <a:gd name="T32" fmla="*/ 24 w 25"/>
                  <a:gd name="T33" fmla="*/ 21 h 25"/>
                  <a:gd name="T34" fmla="*/ 25 w 25"/>
                  <a:gd name="T35" fmla="*/ 11 h 25"/>
                  <a:gd name="T36" fmla="*/ 25 w 25"/>
                  <a:gd name="T37" fmla="*/ 7 h 25"/>
                  <a:gd name="T38" fmla="*/ 23 w 25"/>
                  <a:gd name="T39" fmla="*/ 6 h 25"/>
                  <a:gd name="T40" fmla="*/ 20 w 25"/>
                  <a:gd name="T41" fmla="*/ 5 h 25"/>
                  <a:gd name="T42" fmla="*/ 19 w 25"/>
                  <a:gd name="T43" fmla="*/ 5 h 25"/>
                  <a:gd name="T44" fmla="*/ 17 w 25"/>
                  <a:gd name="T45" fmla="*/ 4 h 25"/>
                  <a:gd name="T46" fmla="*/ 16 w 25"/>
                  <a:gd name="T47" fmla="*/ 6 h 25"/>
                  <a:gd name="T48" fmla="*/ 14 w 25"/>
                  <a:gd name="T49" fmla="*/ 6 h 25"/>
                  <a:gd name="T50" fmla="*/ 12 w 25"/>
                  <a:gd name="T51" fmla="*/ 7 h 25"/>
                  <a:gd name="T52" fmla="*/ 12 w 25"/>
                  <a:gd name="T53" fmla="*/ 9 h 25"/>
                  <a:gd name="T54" fmla="*/ 10 w 25"/>
                  <a:gd name="T55" fmla="*/ 8 h 25"/>
                  <a:gd name="T56" fmla="*/ 9 w 25"/>
                  <a:gd name="T57" fmla="*/ 6 h 25"/>
                  <a:gd name="T58" fmla="*/ 8 w 25"/>
                  <a:gd name="T59" fmla="*/ 3 h 25"/>
                  <a:gd name="T60" fmla="*/ 7 w 25"/>
                  <a:gd name="T61" fmla="*/ 1 h 25"/>
                  <a:gd name="T62" fmla="*/ 5 w 25"/>
                  <a:gd name="T63" fmla="*/ 1 h 25"/>
                  <a:gd name="T64" fmla="*/ 3 w 25"/>
                  <a:gd name="T65" fmla="*/ 1 h 25"/>
                  <a:gd name="T66" fmla="*/ 1 w 25"/>
                  <a:gd name="T67" fmla="*/ 2 h 25"/>
                  <a:gd name="T68" fmla="*/ 0 w 25"/>
                  <a:gd name="T69" fmla="*/ 3 h 25"/>
                  <a:gd name="T70" fmla="*/ 1 w 25"/>
                  <a:gd name="T71" fmla="*/ 4 h 25"/>
                  <a:gd name="T72" fmla="*/ 2 w 25"/>
                  <a:gd name="T73" fmla="*/ 5 h 25"/>
                  <a:gd name="T74" fmla="*/ 4 w 25"/>
                  <a:gd name="T75" fmla="*/ 6 h 25"/>
                  <a:gd name="T76" fmla="*/ 7 w 25"/>
                  <a:gd name="T77" fmla="*/ 6 h 25"/>
                  <a:gd name="T78" fmla="*/ 5 w 25"/>
                  <a:gd name="T7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25">
                    <a:moveTo>
                      <a:pt x="5" y="6"/>
                    </a:moveTo>
                    <a:cubicBezTo>
                      <a:pt x="5" y="7"/>
                      <a:pt x="5" y="7"/>
                      <a:pt x="5" y="7"/>
                    </a:cubicBezTo>
                    <a:cubicBezTo>
                      <a:pt x="4" y="7"/>
                      <a:pt x="4" y="7"/>
                      <a:pt x="4" y="7"/>
                    </a:cubicBezTo>
                    <a:cubicBezTo>
                      <a:pt x="3" y="7"/>
                      <a:pt x="3" y="7"/>
                      <a:pt x="3" y="7"/>
                    </a:cubicBezTo>
                    <a:cubicBezTo>
                      <a:pt x="2" y="7"/>
                      <a:pt x="3" y="8"/>
                      <a:pt x="3" y="8"/>
                    </a:cubicBezTo>
                    <a:cubicBezTo>
                      <a:pt x="3" y="8"/>
                      <a:pt x="4" y="8"/>
                      <a:pt x="4" y="8"/>
                    </a:cubicBezTo>
                    <a:cubicBezTo>
                      <a:pt x="4" y="9"/>
                      <a:pt x="4" y="9"/>
                      <a:pt x="4" y="9"/>
                    </a:cubicBezTo>
                    <a:cubicBezTo>
                      <a:pt x="5" y="10"/>
                      <a:pt x="4" y="10"/>
                      <a:pt x="4" y="10"/>
                    </a:cubicBezTo>
                    <a:cubicBezTo>
                      <a:pt x="4" y="11"/>
                      <a:pt x="4" y="11"/>
                      <a:pt x="5" y="11"/>
                    </a:cubicBezTo>
                    <a:cubicBezTo>
                      <a:pt x="5" y="12"/>
                      <a:pt x="6" y="11"/>
                      <a:pt x="6" y="11"/>
                    </a:cubicBezTo>
                    <a:cubicBezTo>
                      <a:pt x="6" y="11"/>
                      <a:pt x="6" y="11"/>
                      <a:pt x="7" y="10"/>
                    </a:cubicBezTo>
                    <a:cubicBezTo>
                      <a:pt x="7" y="10"/>
                      <a:pt x="7" y="10"/>
                      <a:pt x="7" y="10"/>
                    </a:cubicBezTo>
                    <a:cubicBezTo>
                      <a:pt x="8" y="10"/>
                      <a:pt x="7" y="11"/>
                      <a:pt x="8" y="11"/>
                    </a:cubicBezTo>
                    <a:cubicBezTo>
                      <a:pt x="8" y="11"/>
                      <a:pt x="8" y="11"/>
                      <a:pt x="9" y="11"/>
                    </a:cubicBezTo>
                    <a:cubicBezTo>
                      <a:pt x="9" y="11"/>
                      <a:pt x="9" y="11"/>
                      <a:pt x="9" y="11"/>
                    </a:cubicBezTo>
                    <a:cubicBezTo>
                      <a:pt x="10" y="12"/>
                      <a:pt x="9" y="12"/>
                      <a:pt x="10" y="12"/>
                    </a:cubicBezTo>
                    <a:cubicBezTo>
                      <a:pt x="10" y="12"/>
                      <a:pt x="10" y="12"/>
                      <a:pt x="11" y="12"/>
                    </a:cubicBezTo>
                    <a:cubicBezTo>
                      <a:pt x="12" y="13"/>
                      <a:pt x="12" y="13"/>
                      <a:pt x="13" y="13"/>
                    </a:cubicBezTo>
                    <a:cubicBezTo>
                      <a:pt x="14" y="13"/>
                      <a:pt x="14" y="13"/>
                      <a:pt x="14" y="13"/>
                    </a:cubicBezTo>
                    <a:cubicBezTo>
                      <a:pt x="15" y="14"/>
                      <a:pt x="16" y="13"/>
                      <a:pt x="16" y="14"/>
                    </a:cubicBezTo>
                    <a:cubicBezTo>
                      <a:pt x="16" y="14"/>
                      <a:pt x="16" y="14"/>
                      <a:pt x="17" y="15"/>
                    </a:cubicBezTo>
                    <a:cubicBezTo>
                      <a:pt x="17" y="15"/>
                      <a:pt x="18" y="15"/>
                      <a:pt x="18" y="16"/>
                    </a:cubicBezTo>
                    <a:cubicBezTo>
                      <a:pt x="18" y="16"/>
                      <a:pt x="18" y="16"/>
                      <a:pt x="18" y="17"/>
                    </a:cubicBezTo>
                    <a:cubicBezTo>
                      <a:pt x="18" y="17"/>
                      <a:pt x="19" y="18"/>
                      <a:pt x="19" y="18"/>
                    </a:cubicBezTo>
                    <a:cubicBezTo>
                      <a:pt x="19" y="18"/>
                      <a:pt x="19" y="19"/>
                      <a:pt x="19" y="19"/>
                    </a:cubicBezTo>
                    <a:cubicBezTo>
                      <a:pt x="20" y="20"/>
                      <a:pt x="20" y="20"/>
                      <a:pt x="20" y="21"/>
                    </a:cubicBezTo>
                    <a:cubicBezTo>
                      <a:pt x="20" y="21"/>
                      <a:pt x="20" y="21"/>
                      <a:pt x="20" y="22"/>
                    </a:cubicBezTo>
                    <a:cubicBezTo>
                      <a:pt x="20" y="22"/>
                      <a:pt x="19" y="23"/>
                      <a:pt x="20" y="23"/>
                    </a:cubicBezTo>
                    <a:cubicBezTo>
                      <a:pt x="20" y="23"/>
                      <a:pt x="20" y="23"/>
                      <a:pt x="21" y="23"/>
                    </a:cubicBezTo>
                    <a:cubicBezTo>
                      <a:pt x="21" y="23"/>
                      <a:pt x="22" y="23"/>
                      <a:pt x="22" y="23"/>
                    </a:cubicBezTo>
                    <a:cubicBezTo>
                      <a:pt x="23" y="23"/>
                      <a:pt x="23" y="23"/>
                      <a:pt x="23" y="24"/>
                    </a:cubicBezTo>
                    <a:cubicBezTo>
                      <a:pt x="23" y="24"/>
                      <a:pt x="24" y="25"/>
                      <a:pt x="24" y="25"/>
                    </a:cubicBezTo>
                    <a:cubicBezTo>
                      <a:pt x="24" y="25"/>
                      <a:pt x="24" y="25"/>
                      <a:pt x="24" y="25"/>
                    </a:cubicBezTo>
                    <a:cubicBezTo>
                      <a:pt x="24" y="21"/>
                      <a:pt x="24" y="21"/>
                      <a:pt x="24" y="21"/>
                    </a:cubicBezTo>
                    <a:cubicBezTo>
                      <a:pt x="25" y="16"/>
                      <a:pt x="25" y="16"/>
                      <a:pt x="25" y="16"/>
                    </a:cubicBezTo>
                    <a:cubicBezTo>
                      <a:pt x="25" y="11"/>
                      <a:pt x="25" y="11"/>
                      <a:pt x="25" y="11"/>
                    </a:cubicBezTo>
                    <a:cubicBezTo>
                      <a:pt x="25" y="7"/>
                      <a:pt x="25" y="7"/>
                      <a:pt x="25" y="7"/>
                    </a:cubicBezTo>
                    <a:cubicBezTo>
                      <a:pt x="25" y="7"/>
                      <a:pt x="25" y="7"/>
                      <a:pt x="25" y="7"/>
                    </a:cubicBezTo>
                    <a:cubicBezTo>
                      <a:pt x="25" y="7"/>
                      <a:pt x="25" y="6"/>
                      <a:pt x="24" y="6"/>
                    </a:cubicBezTo>
                    <a:cubicBezTo>
                      <a:pt x="24" y="6"/>
                      <a:pt x="23" y="6"/>
                      <a:pt x="23" y="6"/>
                    </a:cubicBezTo>
                    <a:cubicBezTo>
                      <a:pt x="23" y="6"/>
                      <a:pt x="22" y="6"/>
                      <a:pt x="22" y="6"/>
                    </a:cubicBezTo>
                    <a:cubicBezTo>
                      <a:pt x="21" y="6"/>
                      <a:pt x="21" y="6"/>
                      <a:pt x="20" y="5"/>
                    </a:cubicBezTo>
                    <a:cubicBezTo>
                      <a:pt x="20" y="5"/>
                      <a:pt x="20" y="5"/>
                      <a:pt x="20" y="5"/>
                    </a:cubicBezTo>
                    <a:cubicBezTo>
                      <a:pt x="20" y="5"/>
                      <a:pt x="19" y="5"/>
                      <a:pt x="19" y="5"/>
                    </a:cubicBezTo>
                    <a:cubicBezTo>
                      <a:pt x="19" y="4"/>
                      <a:pt x="19" y="4"/>
                      <a:pt x="18" y="4"/>
                    </a:cubicBezTo>
                    <a:cubicBezTo>
                      <a:pt x="18" y="4"/>
                      <a:pt x="18" y="4"/>
                      <a:pt x="17" y="4"/>
                    </a:cubicBezTo>
                    <a:cubicBezTo>
                      <a:pt x="17" y="4"/>
                      <a:pt x="16" y="4"/>
                      <a:pt x="16" y="4"/>
                    </a:cubicBezTo>
                    <a:cubicBezTo>
                      <a:pt x="16" y="5"/>
                      <a:pt x="16" y="5"/>
                      <a:pt x="16" y="6"/>
                    </a:cubicBezTo>
                    <a:cubicBezTo>
                      <a:pt x="16" y="6"/>
                      <a:pt x="15" y="6"/>
                      <a:pt x="15" y="6"/>
                    </a:cubicBezTo>
                    <a:cubicBezTo>
                      <a:pt x="15" y="6"/>
                      <a:pt x="14" y="6"/>
                      <a:pt x="14" y="6"/>
                    </a:cubicBezTo>
                    <a:cubicBezTo>
                      <a:pt x="13" y="6"/>
                      <a:pt x="13" y="7"/>
                      <a:pt x="13" y="7"/>
                    </a:cubicBezTo>
                    <a:cubicBezTo>
                      <a:pt x="13" y="7"/>
                      <a:pt x="13" y="7"/>
                      <a:pt x="12" y="7"/>
                    </a:cubicBezTo>
                    <a:cubicBezTo>
                      <a:pt x="12" y="8"/>
                      <a:pt x="13" y="8"/>
                      <a:pt x="12" y="8"/>
                    </a:cubicBezTo>
                    <a:cubicBezTo>
                      <a:pt x="12" y="8"/>
                      <a:pt x="12" y="9"/>
                      <a:pt x="12" y="9"/>
                    </a:cubicBezTo>
                    <a:cubicBezTo>
                      <a:pt x="11" y="9"/>
                      <a:pt x="11" y="9"/>
                      <a:pt x="10" y="9"/>
                    </a:cubicBezTo>
                    <a:cubicBezTo>
                      <a:pt x="10" y="8"/>
                      <a:pt x="10" y="8"/>
                      <a:pt x="10" y="8"/>
                    </a:cubicBezTo>
                    <a:cubicBezTo>
                      <a:pt x="9" y="7"/>
                      <a:pt x="9" y="7"/>
                      <a:pt x="9" y="7"/>
                    </a:cubicBezTo>
                    <a:cubicBezTo>
                      <a:pt x="9" y="6"/>
                      <a:pt x="9" y="6"/>
                      <a:pt x="9" y="6"/>
                    </a:cubicBezTo>
                    <a:cubicBezTo>
                      <a:pt x="9" y="5"/>
                      <a:pt x="9" y="5"/>
                      <a:pt x="9" y="4"/>
                    </a:cubicBezTo>
                    <a:cubicBezTo>
                      <a:pt x="8" y="3"/>
                      <a:pt x="8" y="3"/>
                      <a:pt x="8" y="3"/>
                    </a:cubicBezTo>
                    <a:cubicBezTo>
                      <a:pt x="8" y="2"/>
                      <a:pt x="8" y="2"/>
                      <a:pt x="8" y="2"/>
                    </a:cubicBezTo>
                    <a:cubicBezTo>
                      <a:pt x="7" y="1"/>
                      <a:pt x="7" y="1"/>
                      <a:pt x="7" y="1"/>
                    </a:cubicBezTo>
                    <a:cubicBezTo>
                      <a:pt x="6" y="1"/>
                      <a:pt x="6" y="1"/>
                      <a:pt x="6" y="1"/>
                    </a:cubicBezTo>
                    <a:cubicBezTo>
                      <a:pt x="5" y="1"/>
                      <a:pt x="5" y="1"/>
                      <a:pt x="5" y="1"/>
                    </a:cubicBezTo>
                    <a:cubicBezTo>
                      <a:pt x="4" y="0"/>
                      <a:pt x="4" y="0"/>
                      <a:pt x="4" y="0"/>
                    </a:cubicBezTo>
                    <a:cubicBezTo>
                      <a:pt x="3" y="0"/>
                      <a:pt x="3" y="0"/>
                      <a:pt x="3" y="1"/>
                    </a:cubicBezTo>
                    <a:cubicBezTo>
                      <a:pt x="3" y="1"/>
                      <a:pt x="2" y="1"/>
                      <a:pt x="2" y="1"/>
                    </a:cubicBezTo>
                    <a:cubicBezTo>
                      <a:pt x="1" y="1"/>
                      <a:pt x="1" y="1"/>
                      <a:pt x="1" y="2"/>
                    </a:cubicBezTo>
                    <a:cubicBezTo>
                      <a:pt x="0" y="2"/>
                      <a:pt x="1" y="2"/>
                      <a:pt x="0" y="2"/>
                    </a:cubicBezTo>
                    <a:cubicBezTo>
                      <a:pt x="0" y="3"/>
                      <a:pt x="0" y="3"/>
                      <a:pt x="0" y="3"/>
                    </a:cubicBezTo>
                    <a:cubicBezTo>
                      <a:pt x="0" y="3"/>
                      <a:pt x="0" y="4"/>
                      <a:pt x="0" y="4"/>
                    </a:cubicBezTo>
                    <a:cubicBezTo>
                      <a:pt x="0" y="4"/>
                      <a:pt x="1" y="4"/>
                      <a:pt x="1" y="4"/>
                    </a:cubicBezTo>
                    <a:cubicBezTo>
                      <a:pt x="2" y="4"/>
                      <a:pt x="2" y="4"/>
                      <a:pt x="2" y="4"/>
                    </a:cubicBezTo>
                    <a:cubicBezTo>
                      <a:pt x="2" y="4"/>
                      <a:pt x="2" y="5"/>
                      <a:pt x="2" y="5"/>
                    </a:cubicBezTo>
                    <a:cubicBezTo>
                      <a:pt x="2" y="5"/>
                      <a:pt x="3" y="5"/>
                      <a:pt x="3" y="6"/>
                    </a:cubicBezTo>
                    <a:cubicBezTo>
                      <a:pt x="3" y="6"/>
                      <a:pt x="3" y="6"/>
                      <a:pt x="4" y="6"/>
                    </a:cubicBezTo>
                    <a:cubicBezTo>
                      <a:pt x="5" y="6"/>
                      <a:pt x="5" y="6"/>
                      <a:pt x="6" y="6"/>
                    </a:cubicBezTo>
                    <a:cubicBezTo>
                      <a:pt x="6" y="6"/>
                      <a:pt x="6" y="6"/>
                      <a:pt x="7" y="6"/>
                    </a:cubicBezTo>
                    <a:cubicBezTo>
                      <a:pt x="7" y="6"/>
                      <a:pt x="7" y="6"/>
                      <a:pt x="7" y="7"/>
                    </a:cubicBezTo>
                    <a:cubicBezTo>
                      <a:pt x="7" y="7"/>
                      <a:pt x="6" y="6"/>
                      <a:pt x="5"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9" name="Freeform 168"/>
              <p:cNvSpPr>
                <a:spLocks/>
              </p:cNvSpPr>
              <p:nvPr/>
            </p:nvSpPr>
            <p:spPr bwMode="auto">
              <a:xfrm>
                <a:off x="9029702" y="3605214"/>
                <a:ext cx="22225" cy="33338"/>
              </a:xfrm>
              <a:custGeom>
                <a:avLst/>
                <a:gdLst>
                  <a:gd name="T0" fmla="*/ 2 w 2"/>
                  <a:gd name="T1" fmla="*/ 2 h 3"/>
                  <a:gd name="T2" fmla="*/ 2 w 2"/>
                  <a:gd name="T3" fmla="*/ 0 h 3"/>
                  <a:gd name="T4" fmla="*/ 1 w 2"/>
                  <a:gd name="T5" fmla="*/ 0 h 3"/>
                  <a:gd name="T6" fmla="*/ 0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0"/>
                    </a:cubicBezTo>
                    <a:cubicBezTo>
                      <a:pt x="2" y="0"/>
                      <a:pt x="2" y="0"/>
                      <a:pt x="1" y="0"/>
                    </a:cubicBezTo>
                    <a:cubicBezTo>
                      <a:pt x="1" y="0"/>
                      <a:pt x="1" y="0"/>
                      <a:pt x="0" y="0"/>
                    </a:cubicBezTo>
                    <a:cubicBezTo>
                      <a:pt x="0" y="1"/>
                      <a:pt x="0" y="1"/>
                      <a:pt x="0" y="1"/>
                    </a:cubicBezTo>
                    <a:cubicBezTo>
                      <a:pt x="0" y="2"/>
                      <a:pt x="0" y="2"/>
                      <a:pt x="0" y="2"/>
                    </a:cubicBezTo>
                    <a:cubicBezTo>
                      <a:pt x="1" y="3"/>
                      <a:pt x="1"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0" name="Freeform 169"/>
              <p:cNvSpPr>
                <a:spLocks/>
              </p:cNvSpPr>
              <p:nvPr/>
            </p:nvSpPr>
            <p:spPr bwMode="auto">
              <a:xfrm>
                <a:off x="8986839" y="3627439"/>
                <a:ext cx="42863" cy="42863"/>
              </a:xfrm>
              <a:custGeom>
                <a:avLst/>
                <a:gdLst>
                  <a:gd name="T0" fmla="*/ 0 w 4"/>
                  <a:gd name="T1" fmla="*/ 4 h 4"/>
                  <a:gd name="T2" fmla="*/ 2 w 4"/>
                  <a:gd name="T3" fmla="*/ 4 h 4"/>
                  <a:gd name="T4" fmla="*/ 3 w 4"/>
                  <a:gd name="T5" fmla="*/ 3 h 4"/>
                  <a:gd name="T6" fmla="*/ 4 w 4"/>
                  <a:gd name="T7" fmla="*/ 3 h 4"/>
                  <a:gd name="T8" fmla="*/ 4 w 4"/>
                  <a:gd name="T9" fmla="*/ 1 h 4"/>
                  <a:gd name="T10" fmla="*/ 3 w 4"/>
                  <a:gd name="T11" fmla="*/ 1 h 4"/>
                  <a:gd name="T12" fmla="*/ 2 w 4"/>
                  <a:gd name="T13" fmla="*/ 1 h 4"/>
                  <a:gd name="T14" fmla="*/ 1 w 4"/>
                  <a:gd name="T15" fmla="*/ 1 h 4"/>
                  <a:gd name="T16" fmla="*/ 0 w 4"/>
                  <a:gd name="T17" fmla="*/ 2 h 4"/>
                  <a:gd name="T18" fmla="*/ 0 w 4"/>
                  <a:gd name="T19" fmla="*/ 3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4"/>
                      <a:pt x="1" y="4"/>
                      <a:pt x="2" y="4"/>
                    </a:cubicBezTo>
                    <a:cubicBezTo>
                      <a:pt x="2" y="4"/>
                      <a:pt x="3" y="4"/>
                      <a:pt x="3" y="3"/>
                    </a:cubicBezTo>
                    <a:cubicBezTo>
                      <a:pt x="3" y="3"/>
                      <a:pt x="4" y="3"/>
                      <a:pt x="4" y="3"/>
                    </a:cubicBezTo>
                    <a:cubicBezTo>
                      <a:pt x="4" y="2"/>
                      <a:pt x="4" y="2"/>
                      <a:pt x="4" y="1"/>
                    </a:cubicBezTo>
                    <a:cubicBezTo>
                      <a:pt x="4" y="1"/>
                      <a:pt x="4" y="1"/>
                      <a:pt x="3" y="1"/>
                    </a:cubicBezTo>
                    <a:cubicBezTo>
                      <a:pt x="3" y="0"/>
                      <a:pt x="3" y="0"/>
                      <a:pt x="2" y="1"/>
                    </a:cubicBezTo>
                    <a:cubicBezTo>
                      <a:pt x="2" y="1"/>
                      <a:pt x="2" y="1"/>
                      <a:pt x="1" y="1"/>
                    </a:cubicBezTo>
                    <a:cubicBezTo>
                      <a:pt x="1" y="2"/>
                      <a:pt x="0" y="2"/>
                      <a:pt x="0" y="2"/>
                    </a:cubicBezTo>
                    <a:cubicBezTo>
                      <a:pt x="0" y="3"/>
                      <a:pt x="0" y="3"/>
                      <a:pt x="0" y="3"/>
                    </a:cubicBezTo>
                    <a:cubicBezTo>
                      <a:pt x="0" y="3"/>
                      <a:pt x="0" y="4"/>
                      <a:pt x="0"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1" name="Freeform 170"/>
              <p:cNvSpPr>
                <a:spLocks/>
              </p:cNvSpPr>
              <p:nvPr/>
            </p:nvSpPr>
            <p:spPr bwMode="auto">
              <a:xfrm>
                <a:off x="8997952" y="3681414"/>
                <a:ext cx="22225" cy="11113"/>
              </a:xfrm>
              <a:custGeom>
                <a:avLst/>
                <a:gdLst>
                  <a:gd name="T0" fmla="*/ 1 w 2"/>
                  <a:gd name="T1" fmla="*/ 0 h 1"/>
                  <a:gd name="T2" fmla="*/ 0 w 2"/>
                  <a:gd name="T3" fmla="*/ 1 h 1"/>
                  <a:gd name="T4" fmla="*/ 1 w 2"/>
                  <a:gd name="T5" fmla="*/ 1 h 1"/>
                  <a:gd name="T6" fmla="*/ 2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0" y="0"/>
                      <a:pt x="0" y="1"/>
                    </a:cubicBezTo>
                    <a:cubicBezTo>
                      <a:pt x="0" y="1"/>
                      <a:pt x="1" y="1"/>
                      <a:pt x="1" y="1"/>
                    </a:cubicBezTo>
                    <a:cubicBezTo>
                      <a:pt x="1" y="1"/>
                      <a:pt x="1" y="1"/>
                      <a:pt x="2" y="1"/>
                    </a:cubicBezTo>
                    <a:cubicBezTo>
                      <a:pt x="2" y="0"/>
                      <a:pt x="2" y="0"/>
                      <a:pt x="2" y="0"/>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2" name="Freeform 171"/>
              <p:cNvSpPr>
                <a:spLocks/>
              </p:cNvSpPr>
              <p:nvPr/>
            </p:nvSpPr>
            <p:spPr bwMode="auto">
              <a:xfrm>
                <a:off x="4387852" y="708026"/>
                <a:ext cx="280988" cy="96838"/>
              </a:xfrm>
              <a:custGeom>
                <a:avLst/>
                <a:gdLst>
                  <a:gd name="T0" fmla="*/ 2 w 26"/>
                  <a:gd name="T1" fmla="*/ 3 h 9"/>
                  <a:gd name="T2" fmla="*/ 3 w 26"/>
                  <a:gd name="T3" fmla="*/ 4 h 9"/>
                  <a:gd name="T4" fmla="*/ 5 w 26"/>
                  <a:gd name="T5" fmla="*/ 5 h 9"/>
                  <a:gd name="T6" fmla="*/ 6 w 26"/>
                  <a:gd name="T7" fmla="*/ 5 h 9"/>
                  <a:gd name="T8" fmla="*/ 7 w 26"/>
                  <a:gd name="T9" fmla="*/ 4 h 9"/>
                  <a:gd name="T10" fmla="*/ 9 w 26"/>
                  <a:gd name="T11" fmla="*/ 5 h 9"/>
                  <a:gd name="T12" fmla="*/ 8 w 26"/>
                  <a:gd name="T13" fmla="*/ 5 h 9"/>
                  <a:gd name="T14" fmla="*/ 6 w 26"/>
                  <a:gd name="T15" fmla="*/ 6 h 9"/>
                  <a:gd name="T16" fmla="*/ 8 w 26"/>
                  <a:gd name="T17" fmla="*/ 6 h 9"/>
                  <a:gd name="T18" fmla="*/ 8 w 26"/>
                  <a:gd name="T19" fmla="*/ 8 h 9"/>
                  <a:gd name="T20" fmla="*/ 9 w 26"/>
                  <a:gd name="T21" fmla="*/ 8 h 9"/>
                  <a:gd name="T22" fmla="*/ 12 w 26"/>
                  <a:gd name="T23" fmla="*/ 9 h 9"/>
                  <a:gd name="T24" fmla="*/ 13 w 26"/>
                  <a:gd name="T25" fmla="*/ 7 h 9"/>
                  <a:gd name="T26" fmla="*/ 14 w 26"/>
                  <a:gd name="T27" fmla="*/ 5 h 9"/>
                  <a:gd name="T28" fmla="*/ 14 w 26"/>
                  <a:gd name="T29" fmla="*/ 5 h 9"/>
                  <a:gd name="T30" fmla="*/ 15 w 26"/>
                  <a:gd name="T31" fmla="*/ 5 h 9"/>
                  <a:gd name="T32" fmla="*/ 17 w 26"/>
                  <a:gd name="T33" fmla="*/ 6 h 9"/>
                  <a:gd name="T34" fmla="*/ 18 w 26"/>
                  <a:gd name="T35" fmla="*/ 8 h 9"/>
                  <a:gd name="T36" fmla="*/ 20 w 26"/>
                  <a:gd name="T37" fmla="*/ 6 h 9"/>
                  <a:gd name="T38" fmla="*/ 20 w 26"/>
                  <a:gd name="T39" fmla="*/ 5 h 9"/>
                  <a:gd name="T40" fmla="*/ 18 w 26"/>
                  <a:gd name="T41" fmla="*/ 4 h 9"/>
                  <a:gd name="T42" fmla="*/ 15 w 26"/>
                  <a:gd name="T43" fmla="*/ 3 h 9"/>
                  <a:gd name="T44" fmla="*/ 16 w 26"/>
                  <a:gd name="T45" fmla="*/ 2 h 9"/>
                  <a:gd name="T46" fmla="*/ 17 w 26"/>
                  <a:gd name="T47" fmla="*/ 3 h 9"/>
                  <a:gd name="T48" fmla="*/ 20 w 26"/>
                  <a:gd name="T49" fmla="*/ 3 h 9"/>
                  <a:gd name="T50" fmla="*/ 23 w 26"/>
                  <a:gd name="T51" fmla="*/ 3 h 9"/>
                  <a:gd name="T52" fmla="*/ 25 w 26"/>
                  <a:gd name="T53" fmla="*/ 3 h 9"/>
                  <a:gd name="T54" fmla="*/ 26 w 26"/>
                  <a:gd name="T55" fmla="*/ 2 h 9"/>
                  <a:gd name="T56" fmla="*/ 24 w 26"/>
                  <a:gd name="T57" fmla="*/ 1 h 9"/>
                  <a:gd name="T58" fmla="*/ 22 w 26"/>
                  <a:gd name="T59" fmla="*/ 1 h 9"/>
                  <a:gd name="T60" fmla="*/ 19 w 26"/>
                  <a:gd name="T61" fmla="*/ 1 h 9"/>
                  <a:gd name="T62" fmla="*/ 14 w 26"/>
                  <a:gd name="T63" fmla="*/ 1 h 9"/>
                  <a:gd name="T64" fmla="*/ 13 w 26"/>
                  <a:gd name="T65" fmla="*/ 2 h 9"/>
                  <a:gd name="T66" fmla="*/ 13 w 26"/>
                  <a:gd name="T67" fmla="*/ 3 h 9"/>
                  <a:gd name="T68" fmla="*/ 11 w 26"/>
                  <a:gd name="T69" fmla="*/ 2 h 9"/>
                  <a:gd name="T70" fmla="*/ 9 w 26"/>
                  <a:gd name="T71" fmla="*/ 2 h 9"/>
                  <a:gd name="T72" fmla="*/ 9 w 26"/>
                  <a:gd name="T73" fmla="*/ 4 h 9"/>
                  <a:gd name="T74" fmla="*/ 8 w 26"/>
                  <a:gd name="T75" fmla="*/ 3 h 9"/>
                  <a:gd name="T76" fmla="*/ 7 w 26"/>
                  <a:gd name="T77" fmla="*/ 2 h 9"/>
                  <a:gd name="T78" fmla="*/ 5 w 26"/>
                  <a:gd name="T79" fmla="*/ 3 h 9"/>
                  <a:gd name="T80" fmla="*/ 4 w 26"/>
                  <a:gd name="T81" fmla="*/ 2 h 9"/>
                  <a:gd name="T82" fmla="*/ 1 w 26"/>
                  <a:gd name="T83" fmla="*/ 2 h 9"/>
                  <a:gd name="T84" fmla="*/ 1 w 26"/>
                  <a:gd name="T8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9">
                    <a:moveTo>
                      <a:pt x="1" y="3"/>
                    </a:moveTo>
                    <a:cubicBezTo>
                      <a:pt x="1" y="3"/>
                      <a:pt x="2" y="3"/>
                      <a:pt x="2" y="3"/>
                    </a:cubicBezTo>
                    <a:cubicBezTo>
                      <a:pt x="2" y="3"/>
                      <a:pt x="3" y="3"/>
                      <a:pt x="3" y="4"/>
                    </a:cubicBezTo>
                    <a:cubicBezTo>
                      <a:pt x="3" y="4"/>
                      <a:pt x="3" y="4"/>
                      <a:pt x="3" y="4"/>
                    </a:cubicBezTo>
                    <a:cubicBezTo>
                      <a:pt x="4" y="5"/>
                      <a:pt x="4" y="4"/>
                      <a:pt x="4" y="4"/>
                    </a:cubicBezTo>
                    <a:cubicBezTo>
                      <a:pt x="5" y="4"/>
                      <a:pt x="5" y="5"/>
                      <a:pt x="5" y="5"/>
                    </a:cubicBezTo>
                    <a:cubicBezTo>
                      <a:pt x="5" y="5"/>
                      <a:pt x="5" y="5"/>
                      <a:pt x="5" y="5"/>
                    </a:cubicBezTo>
                    <a:cubicBezTo>
                      <a:pt x="5" y="5"/>
                      <a:pt x="6" y="5"/>
                      <a:pt x="6" y="5"/>
                    </a:cubicBezTo>
                    <a:cubicBezTo>
                      <a:pt x="6" y="5"/>
                      <a:pt x="6" y="5"/>
                      <a:pt x="6" y="5"/>
                    </a:cubicBezTo>
                    <a:cubicBezTo>
                      <a:pt x="7" y="5"/>
                      <a:pt x="7" y="4"/>
                      <a:pt x="7" y="4"/>
                    </a:cubicBezTo>
                    <a:cubicBezTo>
                      <a:pt x="8" y="4"/>
                      <a:pt x="8" y="4"/>
                      <a:pt x="9" y="4"/>
                    </a:cubicBezTo>
                    <a:cubicBezTo>
                      <a:pt x="9" y="5"/>
                      <a:pt x="9" y="5"/>
                      <a:pt x="9" y="5"/>
                    </a:cubicBezTo>
                    <a:cubicBezTo>
                      <a:pt x="9" y="5"/>
                      <a:pt x="9" y="5"/>
                      <a:pt x="9" y="5"/>
                    </a:cubicBezTo>
                    <a:cubicBezTo>
                      <a:pt x="8" y="5"/>
                      <a:pt x="8" y="5"/>
                      <a:pt x="8" y="5"/>
                    </a:cubicBezTo>
                    <a:cubicBezTo>
                      <a:pt x="7" y="5"/>
                      <a:pt x="7" y="5"/>
                      <a:pt x="7" y="6"/>
                    </a:cubicBezTo>
                    <a:cubicBezTo>
                      <a:pt x="7" y="6"/>
                      <a:pt x="6" y="6"/>
                      <a:pt x="6" y="6"/>
                    </a:cubicBezTo>
                    <a:cubicBezTo>
                      <a:pt x="6" y="6"/>
                      <a:pt x="6" y="6"/>
                      <a:pt x="7" y="6"/>
                    </a:cubicBezTo>
                    <a:cubicBezTo>
                      <a:pt x="7" y="7"/>
                      <a:pt x="8" y="6"/>
                      <a:pt x="8" y="6"/>
                    </a:cubicBezTo>
                    <a:cubicBezTo>
                      <a:pt x="8" y="7"/>
                      <a:pt x="7" y="7"/>
                      <a:pt x="7" y="7"/>
                    </a:cubicBezTo>
                    <a:cubicBezTo>
                      <a:pt x="7" y="7"/>
                      <a:pt x="7" y="7"/>
                      <a:pt x="8" y="8"/>
                    </a:cubicBezTo>
                    <a:cubicBezTo>
                      <a:pt x="8" y="8"/>
                      <a:pt x="8" y="7"/>
                      <a:pt x="8" y="7"/>
                    </a:cubicBezTo>
                    <a:cubicBezTo>
                      <a:pt x="9" y="7"/>
                      <a:pt x="9" y="8"/>
                      <a:pt x="9" y="8"/>
                    </a:cubicBezTo>
                    <a:cubicBezTo>
                      <a:pt x="10" y="8"/>
                      <a:pt x="10" y="8"/>
                      <a:pt x="10" y="9"/>
                    </a:cubicBezTo>
                    <a:cubicBezTo>
                      <a:pt x="11" y="9"/>
                      <a:pt x="11" y="9"/>
                      <a:pt x="12" y="9"/>
                    </a:cubicBezTo>
                    <a:cubicBezTo>
                      <a:pt x="12" y="9"/>
                      <a:pt x="12" y="9"/>
                      <a:pt x="12" y="8"/>
                    </a:cubicBezTo>
                    <a:cubicBezTo>
                      <a:pt x="13" y="8"/>
                      <a:pt x="13" y="8"/>
                      <a:pt x="13" y="7"/>
                    </a:cubicBezTo>
                    <a:cubicBezTo>
                      <a:pt x="13" y="7"/>
                      <a:pt x="13" y="7"/>
                      <a:pt x="14" y="7"/>
                    </a:cubicBezTo>
                    <a:cubicBezTo>
                      <a:pt x="14" y="6"/>
                      <a:pt x="14" y="6"/>
                      <a:pt x="14" y="5"/>
                    </a:cubicBezTo>
                    <a:cubicBezTo>
                      <a:pt x="14" y="5"/>
                      <a:pt x="14" y="5"/>
                      <a:pt x="14" y="5"/>
                    </a:cubicBezTo>
                    <a:cubicBezTo>
                      <a:pt x="14" y="5"/>
                      <a:pt x="14" y="5"/>
                      <a:pt x="14" y="5"/>
                    </a:cubicBezTo>
                    <a:cubicBezTo>
                      <a:pt x="14" y="4"/>
                      <a:pt x="15" y="5"/>
                      <a:pt x="15" y="5"/>
                    </a:cubicBezTo>
                    <a:cubicBezTo>
                      <a:pt x="15" y="5"/>
                      <a:pt x="15" y="5"/>
                      <a:pt x="15" y="5"/>
                    </a:cubicBezTo>
                    <a:cubicBezTo>
                      <a:pt x="16" y="5"/>
                      <a:pt x="16" y="5"/>
                      <a:pt x="16" y="5"/>
                    </a:cubicBezTo>
                    <a:cubicBezTo>
                      <a:pt x="17" y="6"/>
                      <a:pt x="17" y="6"/>
                      <a:pt x="17" y="6"/>
                    </a:cubicBezTo>
                    <a:cubicBezTo>
                      <a:pt x="17" y="7"/>
                      <a:pt x="17" y="7"/>
                      <a:pt x="18" y="7"/>
                    </a:cubicBezTo>
                    <a:cubicBezTo>
                      <a:pt x="18" y="8"/>
                      <a:pt x="18" y="8"/>
                      <a:pt x="18" y="8"/>
                    </a:cubicBezTo>
                    <a:cubicBezTo>
                      <a:pt x="19" y="8"/>
                      <a:pt x="19" y="7"/>
                      <a:pt x="20" y="7"/>
                    </a:cubicBezTo>
                    <a:cubicBezTo>
                      <a:pt x="20" y="7"/>
                      <a:pt x="20" y="6"/>
                      <a:pt x="20" y="6"/>
                    </a:cubicBezTo>
                    <a:cubicBezTo>
                      <a:pt x="20" y="5"/>
                      <a:pt x="20" y="5"/>
                      <a:pt x="20" y="5"/>
                    </a:cubicBezTo>
                    <a:cubicBezTo>
                      <a:pt x="20" y="5"/>
                      <a:pt x="20" y="5"/>
                      <a:pt x="20" y="5"/>
                    </a:cubicBezTo>
                    <a:cubicBezTo>
                      <a:pt x="19" y="5"/>
                      <a:pt x="19" y="4"/>
                      <a:pt x="19" y="4"/>
                    </a:cubicBezTo>
                    <a:cubicBezTo>
                      <a:pt x="19" y="4"/>
                      <a:pt x="18" y="4"/>
                      <a:pt x="18" y="4"/>
                    </a:cubicBezTo>
                    <a:cubicBezTo>
                      <a:pt x="17" y="4"/>
                      <a:pt x="17" y="3"/>
                      <a:pt x="17" y="3"/>
                    </a:cubicBezTo>
                    <a:cubicBezTo>
                      <a:pt x="16" y="3"/>
                      <a:pt x="16" y="3"/>
                      <a:pt x="15" y="3"/>
                    </a:cubicBezTo>
                    <a:cubicBezTo>
                      <a:pt x="15" y="3"/>
                      <a:pt x="15" y="3"/>
                      <a:pt x="15" y="3"/>
                    </a:cubicBezTo>
                    <a:cubicBezTo>
                      <a:pt x="15" y="2"/>
                      <a:pt x="15" y="3"/>
                      <a:pt x="16" y="2"/>
                    </a:cubicBezTo>
                    <a:cubicBezTo>
                      <a:pt x="16" y="2"/>
                      <a:pt x="17" y="2"/>
                      <a:pt x="17" y="2"/>
                    </a:cubicBezTo>
                    <a:cubicBezTo>
                      <a:pt x="17" y="2"/>
                      <a:pt x="17" y="3"/>
                      <a:pt x="17" y="3"/>
                    </a:cubicBezTo>
                    <a:cubicBezTo>
                      <a:pt x="17" y="3"/>
                      <a:pt x="18" y="3"/>
                      <a:pt x="18" y="3"/>
                    </a:cubicBezTo>
                    <a:cubicBezTo>
                      <a:pt x="19" y="3"/>
                      <a:pt x="19" y="3"/>
                      <a:pt x="20" y="3"/>
                    </a:cubicBezTo>
                    <a:cubicBezTo>
                      <a:pt x="20" y="3"/>
                      <a:pt x="20" y="3"/>
                      <a:pt x="21" y="3"/>
                    </a:cubicBezTo>
                    <a:cubicBezTo>
                      <a:pt x="22" y="4"/>
                      <a:pt x="22" y="3"/>
                      <a:pt x="23" y="3"/>
                    </a:cubicBezTo>
                    <a:cubicBezTo>
                      <a:pt x="23" y="3"/>
                      <a:pt x="23" y="3"/>
                      <a:pt x="23" y="3"/>
                    </a:cubicBezTo>
                    <a:cubicBezTo>
                      <a:pt x="24" y="3"/>
                      <a:pt x="24" y="3"/>
                      <a:pt x="25" y="3"/>
                    </a:cubicBezTo>
                    <a:cubicBezTo>
                      <a:pt x="25" y="3"/>
                      <a:pt x="25" y="2"/>
                      <a:pt x="25" y="2"/>
                    </a:cubicBezTo>
                    <a:cubicBezTo>
                      <a:pt x="26" y="2"/>
                      <a:pt x="26" y="2"/>
                      <a:pt x="26" y="2"/>
                    </a:cubicBezTo>
                    <a:cubicBezTo>
                      <a:pt x="26" y="1"/>
                      <a:pt x="26" y="1"/>
                      <a:pt x="26" y="1"/>
                    </a:cubicBezTo>
                    <a:cubicBezTo>
                      <a:pt x="26" y="0"/>
                      <a:pt x="25" y="1"/>
                      <a:pt x="24" y="1"/>
                    </a:cubicBezTo>
                    <a:cubicBezTo>
                      <a:pt x="24" y="1"/>
                      <a:pt x="24" y="1"/>
                      <a:pt x="23" y="1"/>
                    </a:cubicBezTo>
                    <a:cubicBezTo>
                      <a:pt x="22" y="1"/>
                      <a:pt x="22" y="1"/>
                      <a:pt x="22" y="1"/>
                    </a:cubicBezTo>
                    <a:cubicBezTo>
                      <a:pt x="21" y="1"/>
                      <a:pt x="21" y="1"/>
                      <a:pt x="20" y="1"/>
                    </a:cubicBezTo>
                    <a:cubicBezTo>
                      <a:pt x="20" y="1"/>
                      <a:pt x="19" y="1"/>
                      <a:pt x="19" y="1"/>
                    </a:cubicBezTo>
                    <a:cubicBezTo>
                      <a:pt x="18" y="1"/>
                      <a:pt x="18" y="1"/>
                      <a:pt x="17" y="1"/>
                    </a:cubicBezTo>
                    <a:cubicBezTo>
                      <a:pt x="16" y="1"/>
                      <a:pt x="15" y="1"/>
                      <a:pt x="14" y="1"/>
                    </a:cubicBezTo>
                    <a:cubicBezTo>
                      <a:pt x="14" y="1"/>
                      <a:pt x="13" y="1"/>
                      <a:pt x="13" y="1"/>
                    </a:cubicBezTo>
                    <a:cubicBezTo>
                      <a:pt x="12" y="1"/>
                      <a:pt x="13" y="2"/>
                      <a:pt x="13" y="2"/>
                    </a:cubicBezTo>
                    <a:cubicBezTo>
                      <a:pt x="13" y="2"/>
                      <a:pt x="14" y="2"/>
                      <a:pt x="14" y="3"/>
                    </a:cubicBezTo>
                    <a:cubicBezTo>
                      <a:pt x="13" y="3"/>
                      <a:pt x="13" y="3"/>
                      <a:pt x="13" y="3"/>
                    </a:cubicBezTo>
                    <a:cubicBezTo>
                      <a:pt x="13" y="4"/>
                      <a:pt x="12" y="3"/>
                      <a:pt x="12" y="3"/>
                    </a:cubicBezTo>
                    <a:cubicBezTo>
                      <a:pt x="12" y="3"/>
                      <a:pt x="12" y="3"/>
                      <a:pt x="11" y="2"/>
                    </a:cubicBezTo>
                    <a:cubicBezTo>
                      <a:pt x="11" y="2"/>
                      <a:pt x="11" y="2"/>
                      <a:pt x="10" y="2"/>
                    </a:cubicBezTo>
                    <a:cubicBezTo>
                      <a:pt x="10" y="2"/>
                      <a:pt x="9" y="2"/>
                      <a:pt x="9" y="2"/>
                    </a:cubicBezTo>
                    <a:cubicBezTo>
                      <a:pt x="9" y="2"/>
                      <a:pt x="10" y="3"/>
                      <a:pt x="10" y="3"/>
                    </a:cubicBezTo>
                    <a:cubicBezTo>
                      <a:pt x="9" y="3"/>
                      <a:pt x="9" y="4"/>
                      <a:pt x="9" y="4"/>
                    </a:cubicBezTo>
                    <a:cubicBezTo>
                      <a:pt x="9" y="4"/>
                      <a:pt x="9" y="3"/>
                      <a:pt x="9" y="3"/>
                    </a:cubicBezTo>
                    <a:cubicBezTo>
                      <a:pt x="8" y="3"/>
                      <a:pt x="8" y="3"/>
                      <a:pt x="8" y="3"/>
                    </a:cubicBezTo>
                    <a:cubicBezTo>
                      <a:pt x="8" y="3"/>
                      <a:pt x="7" y="2"/>
                      <a:pt x="7" y="2"/>
                    </a:cubicBezTo>
                    <a:cubicBezTo>
                      <a:pt x="7" y="2"/>
                      <a:pt x="7" y="2"/>
                      <a:pt x="7" y="2"/>
                    </a:cubicBezTo>
                    <a:cubicBezTo>
                      <a:pt x="6" y="2"/>
                      <a:pt x="6" y="2"/>
                      <a:pt x="6" y="3"/>
                    </a:cubicBezTo>
                    <a:cubicBezTo>
                      <a:pt x="6" y="3"/>
                      <a:pt x="6" y="3"/>
                      <a:pt x="5" y="3"/>
                    </a:cubicBezTo>
                    <a:cubicBezTo>
                      <a:pt x="5" y="4"/>
                      <a:pt x="5" y="3"/>
                      <a:pt x="5" y="2"/>
                    </a:cubicBezTo>
                    <a:cubicBezTo>
                      <a:pt x="4" y="2"/>
                      <a:pt x="4" y="2"/>
                      <a:pt x="4" y="2"/>
                    </a:cubicBezTo>
                    <a:cubicBezTo>
                      <a:pt x="4" y="1"/>
                      <a:pt x="3" y="2"/>
                      <a:pt x="2" y="2"/>
                    </a:cubicBezTo>
                    <a:cubicBezTo>
                      <a:pt x="2" y="2"/>
                      <a:pt x="2" y="2"/>
                      <a:pt x="1" y="2"/>
                    </a:cubicBezTo>
                    <a:cubicBezTo>
                      <a:pt x="1" y="2"/>
                      <a:pt x="0" y="2"/>
                      <a:pt x="0" y="3"/>
                    </a:cubicBezTo>
                    <a:cubicBezTo>
                      <a:pt x="1"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3" name="Freeform 172"/>
              <p:cNvSpPr>
                <a:spLocks/>
              </p:cNvSpPr>
              <p:nvPr/>
            </p:nvSpPr>
            <p:spPr bwMode="auto">
              <a:xfrm>
                <a:off x="6892927" y="3119439"/>
                <a:ext cx="22225" cy="20638"/>
              </a:xfrm>
              <a:custGeom>
                <a:avLst/>
                <a:gdLst>
                  <a:gd name="T0" fmla="*/ 1 w 2"/>
                  <a:gd name="T1" fmla="*/ 2 h 2"/>
                  <a:gd name="T2" fmla="*/ 1 w 2"/>
                  <a:gd name="T3" fmla="*/ 2 h 2"/>
                  <a:gd name="T4" fmla="*/ 2 w 2"/>
                  <a:gd name="T5" fmla="*/ 2 h 2"/>
                  <a:gd name="T6" fmla="*/ 2 w 2"/>
                  <a:gd name="T7" fmla="*/ 1 h 2"/>
                  <a:gd name="T8" fmla="*/ 1 w 2"/>
                  <a:gd name="T9" fmla="*/ 0 h 2"/>
                  <a:gd name="T10" fmla="*/ 0 w 2"/>
                  <a:gd name="T11" fmla="*/ 0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2" y="2"/>
                      <a:pt x="2" y="2"/>
                      <a:pt x="2" y="2"/>
                    </a:cubicBezTo>
                    <a:cubicBezTo>
                      <a:pt x="2" y="2"/>
                      <a:pt x="2" y="1"/>
                      <a:pt x="2" y="1"/>
                    </a:cubicBezTo>
                    <a:cubicBezTo>
                      <a:pt x="2" y="1"/>
                      <a:pt x="2" y="0"/>
                      <a:pt x="1" y="0"/>
                    </a:cubicBezTo>
                    <a:cubicBezTo>
                      <a:pt x="1" y="0"/>
                      <a:pt x="1" y="0"/>
                      <a:pt x="0" y="0"/>
                    </a:cubicBezTo>
                    <a:cubicBezTo>
                      <a:pt x="0" y="0"/>
                      <a:pt x="0" y="0"/>
                      <a:pt x="0" y="1"/>
                    </a:cubicBezTo>
                    <a:cubicBezTo>
                      <a:pt x="0" y="1"/>
                      <a:pt x="1"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4" name="Freeform 173"/>
              <p:cNvSpPr>
                <a:spLocks/>
              </p:cNvSpPr>
              <p:nvPr/>
            </p:nvSpPr>
            <p:spPr bwMode="auto">
              <a:xfrm>
                <a:off x="7486652" y="3270251"/>
                <a:ext cx="11113" cy="22225"/>
              </a:xfrm>
              <a:custGeom>
                <a:avLst/>
                <a:gdLst>
                  <a:gd name="T0" fmla="*/ 1 w 1"/>
                  <a:gd name="T1" fmla="*/ 1 h 2"/>
                  <a:gd name="T2" fmla="*/ 1 w 1"/>
                  <a:gd name="T3" fmla="*/ 1 h 2"/>
                  <a:gd name="T4" fmla="*/ 1 w 1"/>
                  <a:gd name="T5" fmla="*/ 0 h 2"/>
                  <a:gd name="T6" fmla="*/ 1 w 1"/>
                  <a:gd name="T7" fmla="*/ 1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1" y="0"/>
                      <a:pt x="1" y="0"/>
                    </a:cubicBezTo>
                    <a:cubicBezTo>
                      <a:pt x="1" y="0"/>
                      <a:pt x="1" y="0"/>
                      <a:pt x="1" y="1"/>
                    </a:cubicBezTo>
                    <a:cubicBezTo>
                      <a:pt x="0" y="1"/>
                      <a:pt x="0" y="1"/>
                      <a:pt x="0" y="1"/>
                    </a:cubicBezTo>
                    <a:cubicBezTo>
                      <a:pt x="1" y="2"/>
                      <a:pt x="1" y="2"/>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5" name="Freeform 174"/>
              <p:cNvSpPr>
                <a:spLocks/>
              </p:cNvSpPr>
              <p:nvPr/>
            </p:nvSpPr>
            <p:spPr bwMode="auto">
              <a:xfrm>
                <a:off x="6924677" y="3151189"/>
                <a:ext cx="11113" cy="11113"/>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1" y="1"/>
                    </a:cubicBezTo>
                    <a:cubicBezTo>
                      <a:pt x="1" y="0"/>
                      <a:pt x="0"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6" name="Freeform 175"/>
              <p:cNvSpPr>
                <a:spLocks/>
              </p:cNvSpPr>
              <p:nvPr/>
            </p:nvSpPr>
            <p:spPr bwMode="auto">
              <a:xfrm>
                <a:off x="5262564" y="3270251"/>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1"/>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7" name="Freeform 176"/>
              <p:cNvSpPr>
                <a:spLocks/>
              </p:cNvSpPr>
              <p:nvPr/>
            </p:nvSpPr>
            <p:spPr bwMode="auto">
              <a:xfrm>
                <a:off x="7853364" y="1649414"/>
                <a:ext cx="22225" cy="20638"/>
              </a:xfrm>
              <a:custGeom>
                <a:avLst/>
                <a:gdLst>
                  <a:gd name="T0" fmla="*/ 2 w 2"/>
                  <a:gd name="T1" fmla="*/ 0 h 2"/>
                  <a:gd name="T2" fmla="*/ 1 w 2"/>
                  <a:gd name="T3" fmla="*/ 1 h 2"/>
                  <a:gd name="T4" fmla="*/ 1 w 2"/>
                  <a:gd name="T5" fmla="*/ 2 h 2"/>
                  <a:gd name="T6" fmla="*/ 2 w 2"/>
                  <a:gd name="T7" fmla="*/ 2 h 2"/>
                  <a:gd name="T8" fmla="*/ 2 w 2"/>
                  <a:gd name="T9" fmla="*/ 1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1"/>
                      <a:pt x="1" y="1"/>
                    </a:cubicBezTo>
                    <a:cubicBezTo>
                      <a:pt x="1" y="1"/>
                      <a:pt x="0" y="2"/>
                      <a:pt x="1" y="2"/>
                    </a:cubicBezTo>
                    <a:cubicBezTo>
                      <a:pt x="1" y="2"/>
                      <a:pt x="1" y="2"/>
                      <a:pt x="2" y="2"/>
                    </a:cubicBezTo>
                    <a:cubicBezTo>
                      <a:pt x="2" y="2"/>
                      <a:pt x="2" y="1"/>
                      <a:pt x="2" y="1"/>
                    </a:cubicBezTo>
                    <a:cubicBezTo>
                      <a:pt x="2" y="1"/>
                      <a:pt x="2" y="1"/>
                      <a:pt x="2" y="0"/>
                    </a:cubicBezTo>
                    <a:cubicBezTo>
                      <a:pt x="2"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8" name="Freeform 177"/>
              <p:cNvSpPr>
                <a:spLocks/>
              </p:cNvSpPr>
              <p:nvPr/>
            </p:nvSpPr>
            <p:spPr bwMode="auto">
              <a:xfrm>
                <a:off x="7821614" y="1670051"/>
                <a:ext cx="31750" cy="44450"/>
              </a:xfrm>
              <a:custGeom>
                <a:avLst/>
                <a:gdLst>
                  <a:gd name="T0" fmla="*/ 2 w 3"/>
                  <a:gd name="T1" fmla="*/ 2 h 4"/>
                  <a:gd name="T2" fmla="*/ 3 w 3"/>
                  <a:gd name="T3" fmla="*/ 1 h 4"/>
                  <a:gd name="T4" fmla="*/ 2 w 3"/>
                  <a:gd name="T5" fmla="*/ 0 h 4"/>
                  <a:gd name="T6" fmla="*/ 1 w 3"/>
                  <a:gd name="T7" fmla="*/ 1 h 4"/>
                  <a:gd name="T8" fmla="*/ 0 w 3"/>
                  <a:gd name="T9" fmla="*/ 2 h 4"/>
                  <a:gd name="T10" fmla="*/ 0 w 3"/>
                  <a:gd name="T11" fmla="*/ 3 h 4"/>
                  <a:gd name="T12" fmla="*/ 0 w 3"/>
                  <a:gd name="T13" fmla="*/ 3 h 4"/>
                  <a:gd name="T14" fmla="*/ 1 w 3"/>
                  <a:gd name="T15" fmla="*/ 3 h 4"/>
                  <a:gd name="T16" fmla="*/ 1 w 3"/>
                  <a:gd name="T17" fmla="*/ 2 h 4"/>
                  <a:gd name="T18" fmla="*/ 2 w 3"/>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2" y="2"/>
                    </a:moveTo>
                    <a:cubicBezTo>
                      <a:pt x="2" y="1"/>
                      <a:pt x="3" y="1"/>
                      <a:pt x="3" y="1"/>
                    </a:cubicBezTo>
                    <a:cubicBezTo>
                      <a:pt x="2" y="0"/>
                      <a:pt x="2" y="0"/>
                      <a:pt x="2" y="0"/>
                    </a:cubicBezTo>
                    <a:cubicBezTo>
                      <a:pt x="1" y="0"/>
                      <a:pt x="1" y="0"/>
                      <a:pt x="1" y="1"/>
                    </a:cubicBezTo>
                    <a:cubicBezTo>
                      <a:pt x="0" y="1"/>
                      <a:pt x="0" y="1"/>
                      <a:pt x="0" y="2"/>
                    </a:cubicBezTo>
                    <a:cubicBezTo>
                      <a:pt x="0" y="2"/>
                      <a:pt x="0" y="2"/>
                      <a:pt x="0" y="3"/>
                    </a:cubicBezTo>
                    <a:cubicBezTo>
                      <a:pt x="0" y="3"/>
                      <a:pt x="0" y="3"/>
                      <a:pt x="0" y="3"/>
                    </a:cubicBezTo>
                    <a:cubicBezTo>
                      <a:pt x="1" y="4"/>
                      <a:pt x="1" y="3"/>
                      <a:pt x="1" y="3"/>
                    </a:cubicBezTo>
                    <a:cubicBezTo>
                      <a:pt x="2" y="3"/>
                      <a:pt x="1" y="2"/>
                      <a:pt x="1" y="2"/>
                    </a:cubicBezTo>
                    <a:cubicBezTo>
                      <a:pt x="2" y="2"/>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9" name="Freeform 178"/>
              <p:cNvSpPr>
                <a:spLocks/>
              </p:cNvSpPr>
              <p:nvPr/>
            </p:nvSpPr>
            <p:spPr bwMode="auto">
              <a:xfrm>
                <a:off x="7486652" y="1400176"/>
                <a:ext cx="227013" cy="258763"/>
              </a:xfrm>
              <a:custGeom>
                <a:avLst/>
                <a:gdLst>
                  <a:gd name="T0" fmla="*/ 19 w 21"/>
                  <a:gd name="T1" fmla="*/ 22 h 24"/>
                  <a:gd name="T2" fmla="*/ 18 w 21"/>
                  <a:gd name="T3" fmla="*/ 20 h 24"/>
                  <a:gd name="T4" fmla="*/ 17 w 21"/>
                  <a:gd name="T5" fmla="*/ 20 h 24"/>
                  <a:gd name="T6" fmla="*/ 16 w 21"/>
                  <a:gd name="T7" fmla="*/ 19 h 24"/>
                  <a:gd name="T8" fmla="*/ 15 w 21"/>
                  <a:gd name="T9" fmla="*/ 18 h 24"/>
                  <a:gd name="T10" fmla="*/ 15 w 21"/>
                  <a:gd name="T11" fmla="*/ 16 h 24"/>
                  <a:gd name="T12" fmla="*/ 14 w 21"/>
                  <a:gd name="T13" fmla="*/ 16 h 24"/>
                  <a:gd name="T14" fmla="*/ 15 w 21"/>
                  <a:gd name="T15" fmla="*/ 15 h 24"/>
                  <a:gd name="T16" fmla="*/ 16 w 21"/>
                  <a:gd name="T17" fmla="*/ 15 h 24"/>
                  <a:gd name="T18" fmla="*/ 17 w 21"/>
                  <a:gd name="T19" fmla="*/ 16 h 24"/>
                  <a:gd name="T20" fmla="*/ 17 w 21"/>
                  <a:gd name="T21" fmla="*/ 17 h 24"/>
                  <a:gd name="T22" fmla="*/ 18 w 21"/>
                  <a:gd name="T23" fmla="*/ 16 h 24"/>
                  <a:gd name="T24" fmla="*/ 18 w 21"/>
                  <a:gd name="T25" fmla="*/ 15 h 24"/>
                  <a:gd name="T26" fmla="*/ 17 w 21"/>
                  <a:gd name="T27" fmla="*/ 15 h 24"/>
                  <a:gd name="T28" fmla="*/ 16 w 21"/>
                  <a:gd name="T29" fmla="*/ 14 h 24"/>
                  <a:gd name="T30" fmla="*/ 16 w 21"/>
                  <a:gd name="T31" fmla="*/ 14 h 24"/>
                  <a:gd name="T32" fmla="*/ 14 w 21"/>
                  <a:gd name="T33" fmla="*/ 13 h 24"/>
                  <a:gd name="T34" fmla="*/ 13 w 21"/>
                  <a:gd name="T35" fmla="*/ 12 h 24"/>
                  <a:gd name="T36" fmla="*/ 12 w 21"/>
                  <a:gd name="T37" fmla="*/ 11 h 24"/>
                  <a:gd name="T38" fmla="*/ 11 w 21"/>
                  <a:gd name="T39" fmla="*/ 10 h 24"/>
                  <a:gd name="T40" fmla="*/ 11 w 21"/>
                  <a:gd name="T41" fmla="*/ 9 h 24"/>
                  <a:gd name="T42" fmla="*/ 10 w 21"/>
                  <a:gd name="T43" fmla="*/ 8 h 24"/>
                  <a:gd name="T44" fmla="*/ 9 w 21"/>
                  <a:gd name="T45" fmla="*/ 8 h 24"/>
                  <a:gd name="T46" fmla="*/ 8 w 21"/>
                  <a:gd name="T47" fmla="*/ 7 h 24"/>
                  <a:gd name="T48" fmla="*/ 7 w 21"/>
                  <a:gd name="T49" fmla="*/ 7 h 24"/>
                  <a:gd name="T50" fmla="*/ 7 w 21"/>
                  <a:gd name="T51" fmla="*/ 6 h 24"/>
                  <a:gd name="T52" fmla="*/ 6 w 21"/>
                  <a:gd name="T53" fmla="*/ 5 h 24"/>
                  <a:gd name="T54" fmla="*/ 5 w 21"/>
                  <a:gd name="T55" fmla="*/ 3 h 24"/>
                  <a:gd name="T56" fmla="*/ 4 w 21"/>
                  <a:gd name="T57" fmla="*/ 2 h 24"/>
                  <a:gd name="T58" fmla="*/ 3 w 21"/>
                  <a:gd name="T59" fmla="*/ 2 h 24"/>
                  <a:gd name="T60" fmla="*/ 2 w 21"/>
                  <a:gd name="T61" fmla="*/ 1 h 24"/>
                  <a:gd name="T62" fmla="*/ 1 w 21"/>
                  <a:gd name="T63" fmla="*/ 1 h 24"/>
                  <a:gd name="T64" fmla="*/ 0 w 21"/>
                  <a:gd name="T65" fmla="*/ 0 h 24"/>
                  <a:gd name="T66" fmla="*/ 1 w 21"/>
                  <a:gd name="T67" fmla="*/ 1 h 24"/>
                  <a:gd name="T68" fmla="*/ 1 w 21"/>
                  <a:gd name="T69" fmla="*/ 2 h 24"/>
                  <a:gd name="T70" fmla="*/ 1 w 21"/>
                  <a:gd name="T71" fmla="*/ 3 h 24"/>
                  <a:gd name="T72" fmla="*/ 2 w 21"/>
                  <a:gd name="T73" fmla="*/ 5 h 24"/>
                  <a:gd name="T74" fmla="*/ 4 w 21"/>
                  <a:gd name="T75" fmla="*/ 6 h 24"/>
                  <a:gd name="T76" fmla="*/ 5 w 21"/>
                  <a:gd name="T77" fmla="*/ 8 h 24"/>
                  <a:gd name="T78" fmla="*/ 6 w 21"/>
                  <a:gd name="T79" fmla="*/ 8 h 24"/>
                  <a:gd name="T80" fmla="*/ 7 w 21"/>
                  <a:gd name="T81" fmla="*/ 9 h 24"/>
                  <a:gd name="T82" fmla="*/ 8 w 21"/>
                  <a:gd name="T83" fmla="*/ 10 h 24"/>
                  <a:gd name="T84" fmla="*/ 9 w 21"/>
                  <a:gd name="T85" fmla="*/ 11 h 24"/>
                  <a:gd name="T86" fmla="*/ 9 w 21"/>
                  <a:gd name="T87" fmla="*/ 13 h 24"/>
                  <a:gd name="T88" fmla="*/ 11 w 21"/>
                  <a:gd name="T89" fmla="*/ 14 h 24"/>
                  <a:gd name="T90" fmla="*/ 12 w 21"/>
                  <a:gd name="T91" fmla="*/ 16 h 24"/>
                  <a:gd name="T92" fmla="*/ 12 w 21"/>
                  <a:gd name="T93" fmla="*/ 17 h 24"/>
                  <a:gd name="T94" fmla="*/ 14 w 21"/>
                  <a:gd name="T95" fmla="*/ 18 h 24"/>
                  <a:gd name="T96" fmla="*/ 14 w 21"/>
                  <a:gd name="T97" fmla="*/ 19 h 24"/>
                  <a:gd name="T98" fmla="*/ 14 w 21"/>
                  <a:gd name="T99" fmla="*/ 20 h 24"/>
                  <a:gd name="T100" fmla="*/ 15 w 21"/>
                  <a:gd name="T101" fmla="*/ 21 h 24"/>
                  <a:gd name="T102" fmla="*/ 16 w 21"/>
                  <a:gd name="T103" fmla="*/ 22 h 24"/>
                  <a:gd name="T104" fmla="*/ 16 w 21"/>
                  <a:gd name="T105" fmla="*/ 23 h 24"/>
                  <a:gd name="T106" fmla="*/ 18 w 21"/>
                  <a:gd name="T107" fmla="*/ 24 h 24"/>
                  <a:gd name="T108" fmla="*/ 18 w 21"/>
                  <a:gd name="T109" fmla="*/ 22 h 24"/>
                  <a:gd name="T110" fmla="*/ 18 w 21"/>
                  <a:gd name="T111" fmla="*/ 22 h 24"/>
                  <a:gd name="T112" fmla="*/ 19 w 21"/>
                  <a:gd name="T113" fmla="*/ 23 h 24"/>
                  <a:gd name="T114" fmla="*/ 21 w 21"/>
                  <a:gd name="T115" fmla="*/ 23 h 24"/>
                  <a:gd name="T116" fmla="*/ 19 w 21"/>
                  <a:gd name="T1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 h="24">
                    <a:moveTo>
                      <a:pt x="19" y="22"/>
                    </a:moveTo>
                    <a:cubicBezTo>
                      <a:pt x="19" y="21"/>
                      <a:pt x="18" y="21"/>
                      <a:pt x="18" y="20"/>
                    </a:cubicBezTo>
                    <a:cubicBezTo>
                      <a:pt x="17" y="20"/>
                      <a:pt x="17" y="20"/>
                      <a:pt x="17" y="20"/>
                    </a:cubicBezTo>
                    <a:cubicBezTo>
                      <a:pt x="17" y="19"/>
                      <a:pt x="16" y="19"/>
                      <a:pt x="16" y="19"/>
                    </a:cubicBezTo>
                    <a:cubicBezTo>
                      <a:pt x="16" y="19"/>
                      <a:pt x="16" y="18"/>
                      <a:pt x="15" y="18"/>
                    </a:cubicBezTo>
                    <a:cubicBezTo>
                      <a:pt x="15" y="17"/>
                      <a:pt x="15" y="17"/>
                      <a:pt x="15" y="16"/>
                    </a:cubicBezTo>
                    <a:cubicBezTo>
                      <a:pt x="15" y="16"/>
                      <a:pt x="14" y="16"/>
                      <a:pt x="14" y="16"/>
                    </a:cubicBezTo>
                    <a:cubicBezTo>
                      <a:pt x="14" y="15"/>
                      <a:pt x="14" y="15"/>
                      <a:pt x="15" y="15"/>
                    </a:cubicBezTo>
                    <a:cubicBezTo>
                      <a:pt x="15" y="15"/>
                      <a:pt x="15" y="15"/>
                      <a:pt x="16" y="15"/>
                    </a:cubicBezTo>
                    <a:cubicBezTo>
                      <a:pt x="16" y="15"/>
                      <a:pt x="16" y="16"/>
                      <a:pt x="17" y="16"/>
                    </a:cubicBezTo>
                    <a:cubicBezTo>
                      <a:pt x="17" y="16"/>
                      <a:pt x="17" y="17"/>
                      <a:pt x="17" y="17"/>
                    </a:cubicBezTo>
                    <a:cubicBezTo>
                      <a:pt x="18" y="17"/>
                      <a:pt x="18" y="17"/>
                      <a:pt x="18" y="16"/>
                    </a:cubicBezTo>
                    <a:cubicBezTo>
                      <a:pt x="19" y="16"/>
                      <a:pt x="18" y="16"/>
                      <a:pt x="18" y="15"/>
                    </a:cubicBezTo>
                    <a:cubicBezTo>
                      <a:pt x="17" y="15"/>
                      <a:pt x="17" y="15"/>
                      <a:pt x="17" y="15"/>
                    </a:cubicBezTo>
                    <a:cubicBezTo>
                      <a:pt x="17" y="15"/>
                      <a:pt x="17" y="15"/>
                      <a:pt x="16" y="14"/>
                    </a:cubicBezTo>
                    <a:cubicBezTo>
                      <a:pt x="16" y="14"/>
                      <a:pt x="16" y="14"/>
                      <a:pt x="16" y="14"/>
                    </a:cubicBezTo>
                    <a:cubicBezTo>
                      <a:pt x="15" y="13"/>
                      <a:pt x="15" y="13"/>
                      <a:pt x="14" y="13"/>
                    </a:cubicBezTo>
                    <a:cubicBezTo>
                      <a:pt x="14" y="12"/>
                      <a:pt x="14" y="12"/>
                      <a:pt x="13" y="12"/>
                    </a:cubicBezTo>
                    <a:cubicBezTo>
                      <a:pt x="13" y="12"/>
                      <a:pt x="13" y="12"/>
                      <a:pt x="12" y="11"/>
                    </a:cubicBezTo>
                    <a:cubicBezTo>
                      <a:pt x="12" y="11"/>
                      <a:pt x="12" y="11"/>
                      <a:pt x="11" y="10"/>
                    </a:cubicBezTo>
                    <a:cubicBezTo>
                      <a:pt x="11" y="10"/>
                      <a:pt x="11" y="10"/>
                      <a:pt x="11" y="9"/>
                    </a:cubicBezTo>
                    <a:cubicBezTo>
                      <a:pt x="11" y="9"/>
                      <a:pt x="10" y="8"/>
                      <a:pt x="10" y="8"/>
                    </a:cubicBezTo>
                    <a:cubicBezTo>
                      <a:pt x="10" y="8"/>
                      <a:pt x="9" y="8"/>
                      <a:pt x="9" y="8"/>
                    </a:cubicBezTo>
                    <a:cubicBezTo>
                      <a:pt x="8" y="8"/>
                      <a:pt x="9" y="7"/>
                      <a:pt x="8" y="7"/>
                    </a:cubicBezTo>
                    <a:cubicBezTo>
                      <a:pt x="8" y="7"/>
                      <a:pt x="8" y="7"/>
                      <a:pt x="7" y="7"/>
                    </a:cubicBezTo>
                    <a:cubicBezTo>
                      <a:pt x="7" y="6"/>
                      <a:pt x="7" y="6"/>
                      <a:pt x="7" y="6"/>
                    </a:cubicBezTo>
                    <a:cubicBezTo>
                      <a:pt x="7" y="5"/>
                      <a:pt x="7" y="5"/>
                      <a:pt x="6" y="5"/>
                    </a:cubicBezTo>
                    <a:cubicBezTo>
                      <a:pt x="6" y="4"/>
                      <a:pt x="5" y="4"/>
                      <a:pt x="5" y="3"/>
                    </a:cubicBezTo>
                    <a:cubicBezTo>
                      <a:pt x="4" y="3"/>
                      <a:pt x="4" y="3"/>
                      <a:pt x="4" y="2"/>
                    </a:cubicBezTo>
                    <a:cubicBezTo>
                      <a:pt x="4" y="2"/>
                      <a:pt x="3" y="2"/>
                      <a:pt x="3" y="2"/>
                    </a:cubicBezTo>
                    <a:cubicBezTo>
                      <a:pt x="3" y="2"/>
                      <a:pt x="3" y="2"/>
                      <a:pt x="2" y="1"/>
                    </a:cubicBezTo>
                    <a:cubicBezTo>
                      <a:pt x="2" y="1"/>
                      <a:pt x="2" y="1"/>
                      <a:pt x="1" y="1"/>
                    </a:cubicBezTo>
                    <a:cubicBezTo>
                      <a:pt x="1" y="0"/>
                      <a:pt x="1" y="0"/>
                      <a:pt x="0" y="0"/>
                    </a:cubicBezTo>
                    <a:cubicBezTo>
                      <a:pt x="0" y="1"/>
                      <a:pt x="0" y="1"/>
                      <a:pt x="1" y="1"/>
                    </a:cubicBezTo>
                    <a:cubicBezTo>
                      <a:pt x="1" y="2"/>
                      <a:pt x="1" y="2"/>
                      <a:pt x="1" y="2"/>
                    </a:cubicBezTo>
                    <a:cubicBezTo>
                      <a:pt x="2" y="3"/>
                      <a:pt x="1" y="3"/>
                      <a:pt x="1" y="3"/>
                    </a:cubicBezTo>
                    <a:cubicBezTo>
                      <a:pt x="1" y="4"/>
                      <a:pt x="2" y="4"/>
                      <a:pt x="2" y="5"/>
                    </a:cubicBezTo>
                    <a:cubicBezTo>
                      <a:pt x="3" y="5"/>
                      <a:pt x="3" y="6"/>
                      <a:pt x="4" y="6"/>
                    </a:cubicBezTo>
                    <a:cubicBezTo>
                      <a:pt x="4" y="7"/>
                      <a:pt x="5" y="7"/>
                      <a:pt x="5" y="8"/>
                    </a:cubicBezTo>
                    <a:cubicBezTo>
                      <a:pt x="6" y="8"/>
                      <a:pt x="6" y="8"/>
                      <a:pt x="6" y="8"/>
                    </a:cubicBezTo>
                    <a:cubicBezTo>
                      <a:pt x="7" y="9"/>
                      <a:pt x="7" y="9"/>
                      <a:pt x="7" y="9"/>
                    </a:cubicBezTo>
                    <a:cubicBezTo>
                      <a:pt x="7" y="9"/>
                      <a:pt x="8" y="10"/>
                      <a:pt x="8" y="10"/>
                    </a:cubicBezTo>
                    <a:cubicBezTo>
                      <a:pt x="8" y="10"/>
                      <a:pt x="8" y="11"/>
                      <a:pt x="9" y="11"/>
                    </a:cubicBezTo>
                    <a:cubicBezTo>
                      <a:pt x="9" y="12"/>
                      <a:pt x="9" y="12"/>
                      <a:pt x="9" y="13"/>
                    </a:cubicBezTo>
                    <a:cubicBezTo>
                      <a:pt x="10" y="13"/>
                      <a:pt x="10" y="14"/>
                      <a:pt x="11" y="14"/>
                    </a:cubicBezTo>
                    <a:cubicBezTo>
                      <a:pt x="11" y="15"/>
                      <a:pt x="11" y="15"/>
                      <a:pt x="12" y="16"/>
                    </a:cubicBezTo>
                    <a:cubicBezTo>
                      <a:pt x="12" y="17"/>
                      <a:pt x="12" y="17"/>
                      <a:pt x="12" y="17"/>
                    </a:cubicBezTo>
                    <a:cubicBezTo>
                      <a:pt x="13" y="18"/>
                      <a:pt x="13" y="17"/>
                      <a:pt x="14" y="18"/>
                    </a:cubicBezTo>
                    <a:cubicBezTo>
                      <a:pt x="14" y="18"/>
                      <a:pt x="14" y="19"/>
                      <a:pt x="14" y="19"/>
                    </a:cubicBezTo>
                    <a:cubicBezTo>
                      <a:pt x="14" y="19"/>
                      <a:pt x="14" y="20"/>
                      <a:pt x="14" y="20"/>
                    </a:cubicBezTo>
                    <a:cubicBezTo>
                      <a:pt x="14" y="20"/>
                      <a:pt x="15" y="21"/>
                      <a:pt x="15" y="21"/>
                    </a:cubicBezTo>
                    <a:cubicBezTo>
                      <a:pt x="15" y="21"/>
                      <a:pt x="15" y="22"/>
                      <a:pt x="16" y="22"/>
                    </a:cubicBezTo>
                    <a:cubicBezTo>
                      <a:pt x="16" y="22"/>
                      <a:pt x="16" y="23"/>
                      <a:pt x="16" y="23"/>
                    </a:cubicBezTo>
                    <a:cubicBezTo>
                      <a:pt x="17" y="24"/>
                      <a:pt x="17" y="24"/>
                      <a:pt x="18" y="24"/>
                    </a:cubicBezTo>
                    <a:cubicBezTo>
                      <a:pt x="18" y="23"/>
                      <a:pt x="17" y="23"/>
                      <a:pt x="18" y="22"/>
                    </a:cubicBezTo>
                    <a:cubicBezTo>
                      <a:pt x="18" y="22"/>
                      <a:pt x="18" y="22"/>
                      <a:pt x="18" y="22"/>
                    </a:cubicBezTo>
                    <a:cubicBezTo>
                      <a:pt x="19" y="22"/>
                      <a:pt x="19" y="23"/>
                      <a:pt x="19" y="23"/>
                    </a:cubicBezTo>
                    <a:cubicBezTo>
                      <a:pt x="20" y="23"/>
                      <a:pt x="20" y="23"/>
                      <a:pt x="21" y="23"/>
                    </a:cubicBezTo>
                    <a:cubicBezTo>
                      <a:pt x="21" y="22"/>
                      <a:pt x="20" y="22"/>
                      <a:pt x="19" y="2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0" name="Freeform 179"/>
              <p:cNvSpPr>
                <a:spLocks/>
              </p:cNvSpPr>
              <p:nvPr/>
            </p:nvSpPr>
            <p:spPr bwMode="auto">
              <a:xfrm>
                <a:off x="6234114" y="2103439"/>
                <a:ext cx="312738" cy="161925"/>
              </a:xfrm>
              <a:custGeom>
                <a:avLst/>
                <a:gdLst>
                  <a:gd name="T0" fmla="*/ 27 w 29"/>
                  <a:gd name="T1" fmla="*/ 15 h 15"/>
                  <a:gd name="T2" fmla="*/ 28 w 29"/>
                  <a:gd name="T3" fmla="*/ 15 h 15"/>
                  <a:gd name="T4" fmla="*/ 28 w 29"/>
                  <a:gd name="T5" fmla="*/ 13 h 15"/>
                  <a:gd name="T6" fmla="*/ 28 w 29"/>
                  <a:gd name="T7" fmla="*/ 13 h 15"/>
                  <a:gd name="T8" fmla="*/ 27 w 29"/>
                  <a:gd name="T9" fmla="*/ 12 h 15"/>
                  <a:gd name="T10" fmla="*/ 27 w 29"/>
                  <a:gd name="T11" fmla="*/ 10 h 15"/>
                  <a:gd name="T12" fmla="*/ 27 w 29"/>
                  <a:gd name="T13" fmla="*/ 10 h 15"/>
                  <a:gd name="T14" fmla="*/ 26 w 29"/>
                  <a:gd name="T15" fmla="*/ 10 h 15"/>
                  <a:gd name="T16" fmla="*/ 25 w 29"/>
                  <a:gd name="T17" fmla="*/ 9 h 15"/>
                  <a:gd name="T18" fmla="*/ 24 w 29"/>
                  <a:gd name="T19" fmla="*/ 9 h 15"/>
                  <a:gd name="T20" fmla="*/ 23 w 29"/>
                  <a:gd name="T21" fmla="*/ 8 h 15"/>
                  <a:gd name="T22" fmla="*/ 22 w 29"/>
                  <a:gd name="T23" fmla="*/ 8 h 15"/>
                  <a:gd name="T24" fmla="*/ 21 w 29"/>
                  <a:gd name="T25" fmla="*/ 9 h 15"/>
                  <a:gd name="T26" fmla="*/ 19 w 29"/>
                  <a:gd name="T27" fmla="*/ 8 h 15"/>
                  <a:gd name="T28" fmla="*/ 19 w 29"/>
                  <a:gd name="T29" fmla="*/ 7 h 15"/>
                  <a:gd name="T30" fmla="*/ 18 w 29"/>
                  <a:gd name="T31" fmla="*/ 7 h 15"/>
                  <a:gd name="T32" fmla="*/ 17 w 29"/>
                  <a:gd name="T33" fmla="*/ 7 h 15"/>
                  <a:gd name="T34" fmla="*/ 16 w 29"/>
                  <a:gd name="T35" fmla="*/ 6 h 15"/>
                  <a:gd name="T36" fmla="*/ 14 w 29"/>
                  <a:gd name="T37" fmla="*/ 5 h 15"/>
                  <a:gd name="T38" fmla="*/ 13 w 29"/>
                  <a:gd name="T39" fmla="*/ 5 h 15"/>
                  <a:gd name="T40" fmla="*/ 13 w 29"/>
                  <a:gd name="T41" fmla="*/ 4 h 15"/>
                  <a:gd name="T42" fmla="*/ 12 w 29"/>
                  <a:gd name="T43" fmla="*/ 4 h 15"/>
                  <a:gd name="T44" fmla="*/ 11 w 29"/>
                  <a:gd name="T45" fmla="*/ 3 h 15"/>
                  <a:gd name="T46" fmla="*/ 10 w 29"/>
                  <a:gd name="T47" fmla="*/ 3 h 15"/>
                  <a:gd name="T48" fmla="*/ 9 w 29"/>
                  <a:gd name="T49" fmla="*/ 2 h 15"/>
                  <a:gd name="T50" fmla="*/ 8 w 29"/>
                  <a:gd name="T51" fmla="*/ 2 h 15"/>
                  <a:gd name="T52" fmla="*/ 7 w 29"/>
                  <a:gd name="T53" fmla="*/ 2 h 15"/>
                  <a:gd name="T54" fmla="*/ 6 w 29"/>
                  <a:gd name="T55" fmla="*/ 2 h 15"/>
                  <a:gd name="T56" fmla="*/ 4 w 29"/>
                  <a:gd name="T57" fmla="*/ 1 h 15"/>
                  <a:gd name="T58" fmla="*/ 3 w 29"/>
                  <a:gd name="T59" fmla="*/ 0 h 15"/>
                  <a:gd name="T60" fmla="*/ 3 w 29"/>
                  <a:gd name="T61" fmla="*/ 0 h 15"/>
                  <a:gd name="T62" fmla="*/ 3 w 29"/>
                  <a:gd name="T63" fmla="*/ 1 h 15"/>
                  <a:gd name="T64" fmla="*/ 2 w 29"/>
                  <a:gd name="T65" fmla="*/ 2 h 15"/>
                  <a:gd name="T66" fmla="*/ 1 w 29"/>
                  <a:gd name="T67" fmla="*/ 3 h 15"/>
                  <a:gd name="T68" fmla="*/ 1 w 29"/>
                  <a:gd name="T69" fmla="*/ 4 h 15"/>
                  <a:gd name="T70" fmla="*/ 2 w 29"/>
                  <a:gd name="T71" fmla="*/ 4 h 15"/>
                  <a:gd name="T72" fmla="*/ 3 w 29"/>
                  <a:gd name="T73" fmla="*/ 5 h 15"/>
                  <a:gd name="T74" fmla="*/ 4 w 29"/>
                  <a:gd name="T75" fmla="*/ 6 h 15"/>
                  <a:gd name="T76" fmla="*/ 5 w 29"/>
                  <a:gd name="T77" fmla="*/ 6 h 15"/>
                  <a:gd name="T78" fmla="*/ 6 w 29"/>
                  <a:gd name="T79" fmla="*/ 6 h 15"/>
                  <a:gd name="T80" fmla="*/ 7 w 29"/>
                  <a:gd name="T81" fmla="*/ 7 h 15"/>
                  <a:gd name="T82" fmla="*/ 8 w 29"/>
                  <a:gd name="T83" fmla="*/ 8 h 15"/>
                  <a:gd name="T84" fmla="*/ 9 w 29"/>
                  <a:gd name="T85" fmla="*/ 9 h 15"/>
                  <a:gd name="T86" fmla="*/ 10 w 29"/>
                  <a:gd name="T87" fmla="*/ 9 h 15"/>
                  <a:gd name="T88" fmla="*/ 11 w 29"/>
                  <a:gd name="T89" fmla="*/ 9 h 15"/>
                  <a:gd name="T90" fmla="*/ 12 w 29"/>
                  <a:gd name="T91" fmla="*/ 10 h 15"/>
                  <a:gd name="T92" fmla="*/ 12 w 29"/>
                  <a:gd name="T93" fmla="*/ 11 h 15"/>
                  <a:gd name="T94" fmla="*/ 13 w 29"/>
                  <a:gd name="T95" fmla="*/ 11 h 15"/>
                  <a:gd name="T96" fmla="*/ 14 w 29"/>
                  <a:gd name="T97" fmla="*/ 11 h 15"/>
                  <a:gd name="T98" fmla="*/ 15 w 29"/>
                  <a:gd name="T99" fmla="*/ 11 h 15"/>
                  <a:gd name="T100" fmla="*/ 15 w 29"/>
                  <a:gd name="T101" fmla="*/ 13 h 15"/>
                  <a:gd name="T102" fmla="*/ 17 w 29"/>
                  <a:gd name="T103" fmla="*/ 13 h 15"/>
                  <a:gd name="T104" fmla="*/ 18 w 29"/>
                  <a:gd name="T105" fmla="*/ 13 h 15"/>
                  <a:gd name="T106" fmla="*/ 19 w 29"/>
                  <a:gd name="T107" fmla="*/ 12 h 15"/>
                  <a:gd name="T108" fmla="*/ 20 w 29"/>
                  <a:gd name="T109" fmla="*/ 12 h 15"/>
                  <a:gd name="T110" fmla="*/ 21 w 29"/>
                  <a:gd name="T111" fmla="*/ 13 h 15"/>
                  <a:gd name="T112" fmla="*/ 22 w 29"/>
                  <a:gd name="T113" fmla="*/ 14 h 15"/>
                  <a:gd name="T114" fmla="*/ 23 w 29"/>
                  <a:gd name="T115" fmla="*/ 14 h 15"/>
                  <a:gd name="T116" fmla="*/ 24 w 29"/>
                  <a:gd name="T117" fmla="*/ 14 h 15"/>
                  <a:gd name="T118" fmla="*/ 25 w 29"/>
                  <a:gd name="T119" fmla="*/ 14 h 15"/>
                  <a:gd name="T120" fmla="*/ 26 w 29"/>
                  <a:gd name="T121" fmla="*/ 15 h 15"/>
                  <a:gd name="T122" fmla="*/ 27 w 29"/>
                  <a:gd name="T1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 h="15">
                    <a:moveTo>
                      <a:pt x="27" y="15"/>
                    </a:moveTo>
                    <a:cubicBezTo>
                      <a:pt x="28" y="15"/>
                      <a:pt x="28" y="15"/>
                      <a:pt x="28" y="15"/>
                    </a:cubicBezTo>
                    <a:cubicBezTo>
                      <a:pt x="29" y="14"/>
                      <a:pt x="28" y="14"/>
                      <a:pt x="28" y="13"/>
                    </a:cubicBezTo>
                    <a:cubicBezTo>
                      <a:pt x="28" y="13"/>
                      <a:pt x="28" y="13"/>
                      <a:pt x="28" y="13"/>
                    </a:cubicBezTo>
                    <a:cubicBezTo>
                      <a:pt x="27" y="12"/>
                      <a:pt x="27" y="12"/>
                      <a:pt x="27" y="12"/>
                    </a:cubicBezTo>
                    <a:cubicBezTo>
                      <a:pt x="27" y="11"/>
                      <a:pt x="27" y="11"/>
                      <a:pt x="27" y="10"/>
                    </a:cubicBezTo>
                    <a:cubicBezTo>
                      <a:pt x="27" y="10"/>
                      <a:pt x="27" y="10"/>
                      <a:pt x="27" y="10"/>
                    </a:cubicBezTo>
                    <a:cubicBezTo>
                      <a:pt x="27" y="10"/>
                      <a:pt x="27" y="10"/>
                      <a:pt x="26" y="10"/>
                    </a:cubicBezTo>
                    <a:cubicBezTo>
                      <a:pt x="26" y="10"/>
                      <a:pt x="26" y="10"/>
                      <a:pt x="25" y="9"/>
                    </a:cubicBezTo>
                    <a:cubicBezTo>
                      <a:pt x="25" y="9"/>
                      <a:pt x="25" y="9"/>
                      <a:pt x="24" y="9"/>
                    </a:cubicBezTo>
                    <a:cubicBezTo>
                      <a:pt x="24" y="9"/>
                      <a:pt x="24" y="8"/>
                      <a:pt x="23" y="8"/>
                    </a:cubicBezTo>
                    <a:cubicBezTo>
                      <a:pt x="23" y="8"/>
                      <a:pt x="23" y="8"/>
                      <a:pt x="22" y="8"/>
                    </a:cubicBezTo>
                    <a:cubicBezTo>
                      <a:pt x="22" y="8"/>
                      <a:pt x="21" y="9"/>
                      <a:pt x="21" y="9"/>
                    </a:cubicBezTo>
                    <a:cubicBezTo>
                      <a:pt x="20" y="9"/>
                      <a:pt x="20" y="9"/>
                      <a:pt x="19" y="8"/>
                    </a:cubicBezTo>
                    <a:cubicBezTo>
                      <a:pt x="19" y="8"/>
                      <a:pt x="19" y="7"/>
                      <a:pt x="19" y="7"/>
                    </a:cubicBezTo>
                    <a:cubicBezTo>
                      <a:pt x="18" y="7"/>
                      <a:pt x="18" y="7"/>
                      <a:pt x="18" y="7"/>
                    </a:cubicBezTo>
                    <a:cubicBezTo>
                      <a:pt x="17" y="7"/>
                      <a:pt x="17" y="7"/>
                      <a:pt x="17" y="7"/>
                    </a:cubicBezTo>
                    <a:cubicBezTo>
                      <a:pt x="16" y="7"/>
                      <a:pt x="16" y="7"/>
                      <a:pt x="16" y="6"/>
                    </a:cubicBezTo>
                    <a:cubicBezTo>
                      <a:pt x="15" y="6"/>
                      <a:pt x="15" y="6"/>
                      <a:pt x="14" y="5"/>
                    </a:cubicBezTo>
                    <a:cubicBezTo>
                      <a:pt x="14" y="5"/>
                      <a:pt x="14" y="5"/>
                      <a:pt x="13" y="5"/>
                    </a:cubicBezTo>
                    <a:cubicBezTo>
                      <a:pt x="13" y="5"/>
                      <a:pt x="13" y="5"/>
                      <a:pt x="13" y="4"/>
                    </a:cubicBezTo>
                    <a:cubicBezTo>
                      <a:pt x="12" y="4"/>
                      <a:pt x="12" y="4"/>
                      <a:pt x="12" y="4"/>
                    </a:cubicBezTo>
                    <a:cubicBezTo>
                      <a:pt x="11" y="4"/>
                      <a:pt x="11" y="4"/>
                      <a:pt x="11" y="3"/>
                    </a:cubicBezTo>
                    <a:cubicBezTo>
                      <a:pt x="10" y="3"/>
                      <a:pt x="10" y="3"/>
                      <a:pt x="10" y="3"/>
                    </a:cubicBezTo>
                    <a:cubicBezTo>
                      <a:pt x="10" y="3"/>
                      <a:pt x="9" y="2"/>
                      <a:pt x="9" y="2"/>
                    </a:cubicBezTo>
                    <a:cubicBezTo>
                      <a:pt x="9" y="2"/>
                      <a:pt x="8" y="2"/>
                      <a:pt x="8" y="2"/>
                    </a:cubicBezTo>
                    <a:cubicBezTo>
                      <a:pt x="8" y="2"/>
                      <a:pt x="8" y="2"/>
                      <a:pt x="7" y="2"/>
                    </a:cubicBezTo>
                    <a:cubicBezTo>
                      <a:pt x="7" y="2"/>
                      <a:pt x="6" y="2"/>
                      <a:pt x="6" y="2"/>
                    </a:cubicBezTo>
                    <a:cubicBezTo>
                      <a:pt x="5" y="2"/>
                      <a:pt x="5" y="1"/>
                      <a:pt x="4" y="1"/>
                    </a:cubicBezTo>
                    <a:cubicBezTo>
                      <a:pt x="4" y="0"/>
                      <a:pt x="3" y="1"/>
                      <a:pt x="3" y="0"/>
                    </a:cubicBezTo>
                    <a:cubicBezTo>
                      <a:pt x="3" y="0"/>
                      <a:pt x="3" y="0"/>
                      <a:pt x="3" y="0"/>
                    </a:cubicBezTo>
                    <a:cubicBezTo>
                      <a:pt x="3" y="1"/>
                      <a:pt x="3" y="1"/>
                      <a:pt x="3" y="1"/>
                    </a:cubicBezTo>
                    <a:cubicBezTo>
                      <a:pt x="2" y="1"/>
                      <a:pt x="2" y="2"/>
                      <a:pt x="2" y="2"/>
                    </a:cubicBezTo>
                    <a:cubicBezTo>
                      <a:pt x="1" y="2"/>
                      <a:pt x="0" y="3"/>
                      <a:pt x="1" y="3"/>
                    </a:cubicBezTo>
                    <a:cubicBezTo>
                      <a:pt x="1" y="3"/>
                      <a:pt x="1" y="4"/>
                      <a:pt x="1" y="4"/>
                    </a:cubicBezTo>
                    <a:cubicBezTo>
                      <a:pt x="1" y="4"/>
                      <a:pt x="2" y="4"/>
                      <a:pt x="2" y="4"/>
                    </a:cubicBezTo>
                    <a:cubicBezTo>
                      <a:pt x="3" y="4"/>
                      <a:pt x="3" y="4"/>
                      <a:pt x="3" y="5"/>
                    </a:cubicBezTo>
                    <a:cubicBezTo>
                      <a:pt x="3" y="5"/>
                      <a:pt x="3" y="5"/>
                      <a:pt x="4" y="6"/>
                    </a:cubicBezTo>
                    <a:cubicBezTo>
                      <a:pt x="4" y="6"/>
                      <a:pt x="4" y="6"/>
                      <a:pt x="5" y="6"/>
                    </a:cubicBezTo>
                    <a:cubicBezTo>
                      <a:pt x="5" y="6"/>
                      <a:pt x="5" y="6"/>
                      <a:pt x="6" y="6"/>
                    </a:cubicBezTo>
                    <a:cubicBezTo>
                      <a:pt x="6" y="6"/>
                      <a:pt x="7" y="7"/>
                      <a:pt x="7" y="7"/>
                    </a:cubicBezTo>
                    <a:cubicBezTo>
                      <a:pt x="8" y="7"/>
                      <a:pt x="8" y="8"/>
                      <a:pt x="8" y="8"/>
                    </a:cubicBezTo>
                    <a:cubicBezTo>
                      <a:pt x="8" y="9"/>
                      <a:pt x="8" y="9"/>
                      <a:pt x="9" y="9"/>
                    </a:cubicBezTo>
                    <a:cubicBezTo>
                      <a:pt x="9" y="9"/>
                      <a:pt x="9" y="9"/>
                      <a:pt x="10" y="9"/>
                    </a:cubicBezTo>
                    <a:cubicBezTo>
                      <a:pt x="10" y="9"/>
                      <a:pt x="10" y="9"/>
                      <a:pt x="11" y="9"/>
                    </a:cubicBezTo>
                    <a:cubicBezTo>
                      <a:pt x="11" y="10"/>
                      <a:pt x="11" y="10"/>
                      <a:pt x="12" y="10"/>
                    </a:cubicBezTo>
                    <a:cubicBezTo>
                      <a:pt x="12" y="10"/>
                      <a:pt x="12" y="11"/>
                      <a:pt x="12" y="11"/>
                    </a:cubicBezTo>
                    <a:cubicBezTo>
                      <a:pt x="12" y="11"/>
                      <a:pt x="12" y="11"/>
                      <a:pt x="13" y="11"/>
                    </a:cubicBezTo>
                    <a:cubicBezTo>
                      <a:pt x="13" y="11"/>
                      <a:pt x="13" y="11"/>
                      <a:pt x="14" y="11"/>
                    </a:cubicBezTo>
                    <a:cubicBezTo>
                      <a:pt x="14" y="11"/>
                      <a:pt x="14" y="11"/>
                      <a:pt x="15" y="11"/>
                    </a:cubicBezTo>
                    <a:cubicBezTo>
                      <a:pt x="15" y="12"/>
                      <a:pt x="15" y="12"/>
                      <a:pt x="15" y="13"/>
                    </a:cubicBezTo>
                    <a:cubicBezTo>
                      <a:pt x="16" y="13"/>
                      <a:pt x="16" y="13"/>
                      <a:pt x="17" y="13"/>
                    </a:cubicBezTo>
                    <a:cubicBezTo>
                      <a:pt x="17" y="13"/>
                      <a:pt x="18" y="13"/>
                      <a:pt x="18" y="13"/>
                    </a:cubicBezTo>
                    <a:cubicBezTo>
                      <a:pt x="18" y="13"/>
                      <a:pt x="19" y="12"/>
                      <a:pt x="19" y="12"/>
                    </a:cubicBezTo>
                    <a:cubicBezTo>
                      <a:pt x="19" y="12"/>
                      <a:pt x="20" y="12"/>
                      <a:pt x="20" y="12"/>
                    </a:cubicBezTo>
                    <a:cubicBezTo>
                      <a:pt x="20" y="13"/>
                      <a:pt x="20" y="13"/>
                      <a:pt x="21" y="13"/>
                    </a:cubicBezTo>
                    <a:cubicBezTo>
                      <a:pt x="21" y="14"/>
                      <a:pt x="21" y="14"/>
                      <a:pt x="22" y="14"/>
                    </a:cubicBezTo>
                    <a:cubicBezTo>
                      <a:pt x="22" y="14"/>
                      <a:pt x="22" y="14"/>
                      <a:pt x="23" y="14"/>
                    </a:cubicBezTo>
                    <a:cubicBezTo>
                      <a:pt x="23" y="14"/>
                      <a:pt x="23" y="14"/>
                      <a:pt x="24" y="14"/>
                    </a:cubicBezTo>
                    <a:cubicBezTo>
                      <a:pt x="24" y="14"/>
                      <a:pt x="24" y="14"/>
                      <a:pt x="25" y="14"/>
                    </a:cubicBezTo>
                    <a:cubicBezTo>
                      <a:pt x="25" y="14"/>
                      <a:pt x="26" y="14"/>
                      <a:pt x="26" y="15"/>
                    </a:cubicBezTo>
                    <a:cubicBezTo>
                      <a:pt x="26" y="15"/>
                      <a:pt x="27" y="15"/>
                      <a:pt x="27" y="1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1" name="Freeform 180"/>
              <p:cNvSpPr>
                <a:spLocks/>
              </p:cNvSpPr>
              <p:nvPr/>
            </p:nvSpPr>
            <p:spPr bwMode="auto">
              <a:xfrm>
                <a:off x="6904039" y="2395539"/>
                <a:ext cx="215900" cy="258763"/>
              </a:xfrm>
              <a:custGeom>
                <a:avLst/>
                <a:gdLst>
                  <a:gd name="T0" fmla="*/ 0 w 20"/>
                  <a:gd name="T1" fmla="*/ 3 h 24"/>
                  <a:gd name="T2" fmla="*/ 0 w 20"/>
                  <a:gd name="T3" fmla="*/ 5 h 24"/>
                  <a:gd name="T4" fmla="*/ 1 w 20"/>
                  <a:gd name="T5" fmla="*/ 7 h 24"/>
                  <a:gd name="T6" fmla="*/ 1 w 20"/>
                  <a:gd name="T7" fmla="*/ 9 h 24"/>
                  <a:gd name="T8" fmla="*/ 2 w 20"/>
                  <a:gd name="T9" fmla="*/ 11 h 24"/>
                  <a:gd name="T10" fmla="*/ 2 w 20"/>
                  <a:gd name="T11" fmla="*/ 12 h 24"/>
                  <a:gd name="T12" fmla="*/ 3 w 20"/>
                  <a:gd name="T13" fmla="*/ 13 h 24"/>
                  <a:gd name="T14" fmla="*/ 4 w 20"/>
                  <a:gd name="T15" fmla="*/ 12 h 24"/>
                  <a:gd name="T16" fmla="*/ 6 w 20"/>
                  <a:gd name="T17" fmla="*/ 12 h 24"/>
                  <a:gd name="T18" fmla="*/ 7 w 20"/>
                  <a:gd name="T19" fmla="*/ 12 h 24"/>
                  <a:gd name="T20" fmla="*/ 9 w 20"/>
                  <a:gd name="T21" fmla="*/ 12 h 24"/>
                  <a:gd name="T22" fmla="*/ 10 w 20"/>
                  <a:gd name="T23" fmla="*/ 13 h 24"/>
                  <a:gd name="T24" fmla="*/ 12 w 20"/>
                  <a:gd name="T25" fmla="*/ 15 h 24"/>
                  <a:gd name="T26" fmla="*/ 13 w 20"/>
                  <a:gd name="T27" fmla="*/ 17 h 24"/>
                  <a:gd name="T28" fmla="*/ 14 w 20"/>
                  <a:gd name="T29" fmla="*/ 19 h 24"/>
                  <a:gd name="T30" fmla="*/ 15 w 20"/>
                  <a:gd name="T31" fmla="*/ 21 h 24"/>
                  <a:gd name="T32" fmla="*/ 14 w 20"/>
                  <a:gd name="T33" fmla="*/ 23 h 24"/>
                  <a:gd name="T34" fmla="*/ 14 w 20"/>
                  <a:gd name="T35" fmla="*/ 23 h 24"/>
                  <a:gd name="T36" fmla="*/ 16 w 20"/>
                  <a:gd name="T37" fmla="*/ 24 h 24"/>
                  <a:gd name="T38" fmla="*/ 17 w 20"/>
                  <a:gd name="T39" fmla="*/ 22 h 24"/>
                  <a:gd name="T40" fmla="*/ 19 w 20"/>
                  <a:gd name="T41" fmla="*/ 23 h 24"/>
                  <a:gd name="T42" fmla="*/ 20 w 20"/>
                  <a:gd name="T43" fmla="*/ 21 h 24"/>
                  <a:gd name="T44" fmla="*/ 19 w 20"/>
                  <a:gd name="T45" fmla="*/ 19 h 24"/>
                  <a:gd name="T46" fmla="*/ 18 w 20"/>
                  <a:gd name="T47" fmla="*/ 17 h 24"/>
                  <a:gd name="T48" fmla="*/ 17 w 20"/>
                  <a:gd name="T49" fmla="*/ 16 h 24"/>
                  <a:gd name="T50" fmla="*/ 15 w 20"/>
                  <a:gd name="T51" fmla="*/ 14 h 24"/>
                  <a:gd name="T52" fmla="*/ 14 w 20"/>
                  <a:gd name="T53" fmla="*/ 13 h 24"/>
                  <a:gd name="T54" fmla="*/ 13 w 20"/>
                  <a:gd name="T55" fmla="*/ 11 h 24"/>
                  <a:gd name="T56" fmla="*/ 12 w 20"/>
                  <a:gd name="T57" fmla="*/ 8 h 24"/>
                  <a:gd name="T58" fmla="*/ 10 w 20"/>
                  <a:gd name="T59" fmla="*/ 5 h 24"/>
                  <a:gd name="T60" fmla="*/ 10 w 20"/>
                  <a:gd name="T61" fmla="*/ 4 h 24"/>
                  <a:gd name="T62" fmla="*/ 8 w 20"/>
                  <a:gd name="T63" fmla="*/ 4 h 24"/>
                  <a:gd name="T64" fmla="*/ 6 w 20"/>
                  <a:gd name="T65" fmla="*/ 3 h 24"/>
                  <a:gd name="T66" fmla="*/ 5 w 20"/>
                  <a:gd name="T67" fmla="*/ 1 h 24"/>
                  <a:gd name="T68" fmla="*/ 3 w 20"/>
                  <a:gd name="T69" fmla="*/ 0 h 24"/>
                  <a:gd name="T70" fmla="*/ 2 w 20"/>
                  <a:gd name="T71" fmla="*/ 0 h 24"/>
                  <a:gd name="T72" fmla="*/ 3 w 20"/>
                  <a:gd name="T73" fmla="*/ 2 h 24"/>
                  <a:gd name="T74" fmla="*/ 2 w 20"/>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4">
                    <a:moveTo>
                      <a:pt x="2" y="3"/>
                    </a:moveTo>
                    <a:cubicBezTo>
                      <a:pt x="1" y="3"/>
                      <a:pt x="1" y="3"/>
                      <a:pt x="0" y="3"/>
                    </a:cubicBezTo>
                    <a:cubicBezTo>
                      <a:pt x="0" y="4"/>
                      <a:pt x="0" y="4"/>
                      <a:pt x="0" y="4"/>
                    </a:cubicBezTo>
                    <a:cubicBezTo>
                      <a:pt x="0" y="4"/>
                      <a:pt x="0" y="5"/>
                      <a:pt x="0" y="5"/>
                    </a:cubicBezTo>
                    <a:cubicBezTo>
                      <a:pt x="0" y="6"/>
                      <a:pt x="0" y="6"/>
                      <a:pt x="0" y="6"/>
                    </a:cubicBezTo>
                    <a:cubicBezTo>
                      <a:pt x="0" y="7"/>
                      <a:pt x="0" y="7"/>
                      <a:pt x="1" y="7"/>
                    </a:cubicBezTo>
                    <a:cubicBezTo>
                      <a:pt x="1" y="7"/>
                      <a:pt x="1" y="8"/>
                      <a:pt x="1" y="8"/>
                    </a:cubicBezTo>
                    <a:cubicBezTo>
                      <a:pt x="1" y="8"/>
                      <a:pt x="1" y="9"/>
                      <a:pt x="1" y="9"/>
                    </a:cubicBezTo>
                    <a:cubicBezTo>
                      <a:pt x="1" y="9"/>
                      <a:pt x="1" y="9"/>
                      <a:pt x="2" y="10"/>
                    </a:cubicBezTo>
                    <a:cubicBezTo>
                      <a:pt x="2" y="10"/>
                      <a:pt x="2" y="10"/>
                      <a:pt x="2" y="11"/>
                    </a:cubicBezTo>
                    <a:cubicBezTo>
                      <a:pt x="3" y="11"/>
                      <a:pt x="2" y="11"/>
                      <a:pt x="2" y="11"/>
                    </a:cubicBezTo>
                    <a:cubicBezTo>
                      <a:pt x="2" y="12"/>
                      <a:pt x="2" y="12"/>
                      <a:pt x="2" y="12"/>
                    </a:cubicBezTo>
                    <a:cubicBezTo>
                      <a:pt x="2" y="13"/>
                      <a:pt x="2" y="13"/>
                      <a:pt x="2" y="13"/>
                    </a:cubicBezTo>
                    <a:cubicBezTo>
                      <a:pt x="2" y="13"/>
                      <a:pt x="2" y="13"/>
                      <a:pt x="3" y="13"/>
                    </a:cubicBezTo>
                    <a:cubicBezTo>
                      <a:pt x="3" y="13"/>
                      <a:pt x="3" y="13"/>
                      <a:pt x="3" y="12"/>
                    </a:cubicBezTo>
                    <a:cubicBezTo>
                      <a:pt x="4" y="12"/>
                      <a:pt x="4" y="12"/>
                      <a:pt x="4" y="12"/>
                    </a:cubicBezTo>
                    <a:cubicBezTo>
                      <a:pt x="5" y="12"/>
                      <a:pt x="5" y="12"/>
                      <a:pt x="5" y="12"/>
                    </a:cubicBezTo>
                    <a:cubicBezTo>
                      <a:pt x="5" y="12"/>
                      <a:pt x="6" y="12"/>
                      <a:pt x="6" y="12"/>
                    </a:cubicBezTo>
                    <a:cubicBezTo>
                      <a:pt x="6" y="12"/>
                      <a:pt x="7" y="13"/>
                      <a:pt x="7" y="13"/>
                    </a:cubicBezTo>
                    <a:cubicBezTo>
                      <a:pt x="7" y="13"/>
                      <a:pt x="7" y="12"/>
                      <a:pt x="7" y="12"/>
                    </a:cubicBezTo>
                    <a:cubicBezTo>
                      <a:pt x="7" y="12"/>
                      <a:pt x="8" y="12"/>
                      <a:pt x="8" y="12"/>
                    </a:cubicBezTo>
                    <a:cubicBezTo>
                      <a:pt x="9" y="12"/>
                      <a:pt x="9" y="12"/>
                      <a:pt x="9" y="12"/>
                    </a:cubicBezTo>
                    <a:cubicBezTo>
                      <a:pt x="10" y="12"/>
                      <a:pt x="10" y="12"/>
                      <a:pt x="10" y="12"/>
                    </a:cubicBezTo>
                    <a:cubicBezTo>
                      <a:pt x="10" y="12"/>
                      <a:pt x="10" y="13"/>
                      <a:pt x="10" y="13"/>
                    </a:cubicBezTo>
                    <a:cubicBezTo>
                      <a:pt x="11" y="13"/>
                      <a:pt x="11" y="13"/>
                      <a:pt x="11" y="14"/>
                    </a:cubicBezTo>
                    <a:cubicBezTo>
                      <a:pt x="12" y="14"/>
                      <a:pt x="12" y="14"/>
                      <a:pt x="12" y="15"/>
                    </a:cubicBezTo>
                    <a:cubicBezTo>
                      <a:pt x="12" y="15"/>
                      <a:pt x="12" y="15"/>
                      <a:pt x="12" y="16"/>
                    </a:cubicBezTo>
                    <a:cubicBezTo>
                      <a:pt x="12" y="16"/>
                      <a:pt x="12" y="17"/>
                      <a:pt x="13" y="17"/>
                    </a:cubicBezTo>
                    <a:cubicBezTo>
                      <a:pt x="13" y="18"/>
                      <a:pt x="13" y="18"/>
                      <a:pt x="14" y="18"/>
                    </a:cubicBezTo>
                    <a:cubicBezTo>
                      <a:pt x="14" y="18"/>
                      <a:pt x="14" y="18"/>
                      <a:pt x="14" y="19"/>
                    </a:cubicBezTo>
                    <a:cubicBezTo>
                      <a:pt x="15" y="19"/>
                      <a:pt x="14" y="19"/>
                      <a:pt x="15" y="20"/>
                    </a:cubicBezTo>
                    <a:cubicBezTo>
                      <a:pt x="15" y="20"/>
                      <a:pt x="15" y="20"/>
                      <a:pt x="15" y="21"/>
                    </a:cubicBezTo>
                    <a:cubicBezTo>
                      <a:pt x="15" y="21"/>
                      <a:pt x="15" y="21"/>
                      <a:pt x="15" y="22"/>
                    </a:cubicBezTo>
                    <a:cubicBezTo>
                      <a:pt x="15" y="22"/>
                      <a:pt x="15" y="22"/>
                      <a:pt x="14" y="23"/>
                    </a:cubicBezTo>
                    <a:cubicBezTo>
                      <a:pt x="14" y="23"/>
                      <a:pt x="14" y="23"/>
                      <a:pt x="14" y="23"/>
                    </a:cubicBezTo>
                    <a:cubicBezTo>
                      <a:pt x="14" y="23"/>
                      <a:pt x="14" y="23"/>
                      <a:pt x="14" y="23"/>
                    </a:cubicBezTo>
                    <a:cubicBezTo>
                      <a:pt x="15" y="24"/>
                      <a:pt x="15" y="23"/>
                      <a:pt x="15" y="23"/>
                    </a:cubicBezTo>
                    <a:cubicBezTo>
                      <a:pt x="16" y="23"/>
                      <a:pt x="16" y="24"/>
                      <a:pt x="16" y="24"/>
                    </a:cubicBezTo>
                    <a:cubicBezTo>
                      <a:pt x="16" y="24"/>
                      <a:pt x="16" y="23"/>
                      <a:pt x="17" y="23"/>
                    </a:cubicBezTo>
                    <a:cubicBezTo>
                      <a:pt x="17" y="23"/>
                      <a:pt x="17" y="22"/>
                      <a:pt x="17" y="22"/>
                    </a:cubicBezTo>
                    <a:cubicBezTo>
                      <a:pt x="17" y="22"/>
                      <a:pt x="18" y="22"/>
                      <a:pt x="18" y="23"/>
                    </a:cubicBezTo>
                    <a:cubicBezTo>
                      <a:pt x="19" y="23"/>
                      <a:pt x="19" y="23"/>
                      <a:pt x="19" y="23"/>
                    </a:cubicBezTo>
                    <a:cubicBezTo>
                      <a:pt x="19" y="22"/>
                      <a:pt x="19" y="22"/>
                      <a:pt x="20" y="22"/>
                    </a:cubicBezTo>
                    <a:cubicBezTo>
                      <a:pt x="20" y="22"/>
                      <a:pt x="20" y="21"/>
                      <a:pt x="20" y="21"/>
                    </a:cubicBezTo>
                    <a:cubicBezTo>
                      <a:pt x="20" y="20"/>
                      <a:pt x="20" y="20"/>
                      <a:pt x="20" y="20"/>
                    </a:cubicBezTo>
                    <a:cubicBezTo>
                      <a:pt x="20" y="19"/>
                      <a:pt x="19" y="19"/>
                      <a:pt x="19" y="19"/>
                    </a:cubicBezTo>
                    <a:cubicBezTo>
                      <a:pt x="19" y="19"/>
                      <a:pt x="19" y="18"/>
                      <a:pt x="19" y="18"/>
                    </a:cubicBezTo>
                    <a:cubicBezTo>
                      <a:pt x="19" y="17"/>
                      <a:pt x="19" y="17"/>
                      <a:pt x="18" y="17"/>
                    </a:cubicBezTo>
                    <a:cubicBezTo>
                      <a:pt x="18" y="17"/>
                      <a:pt x="18" y="17"/>
                      <a:pt x="18" y="17"/>
                    </a:cubicBezTo>
                    <a:cubicBezTo>
                      <a:pt x="17" y="16"/>
                      <a:pt x="17" y="16"/>
                      <a:pt x="17" y="16"/>
                    </a:cubicBezTo>
                    <a:cubicBezTo>
                      <a:pt x="17" y="16"/>
                      <a:pt x="16" y="15"/>
                      <a:pt x="16" y="15"/>
                    </a:cubicBezTo>
                    <a:cubicBezTo>
                      <a:pt x="16" y="15"/>
                      <a:pt x="16" y="14"/>
                      <a:pt x="15" y="14"/>
                    </a:cubicBezTo>
                    <a:cubicBezTo>
                      <a:pt x="15" y="14"/>
                      <a:pt x="15" y="14"/>
                      <a:pt x="15" y="14"/>
                    </a:cubicBezTo>
                    <a:cubicBezTo>
                      <a:pt x="14" y="13"/>
                      <a:pt x="14" y="13"/>
                      <a:pt x="14" y="13"/>
                    </a:cubicBezTo>
                    <a:cubicBezTo>
                      <a:pt x="14" y="13"/>
                      <a:pt x="14" y="12"/>
                      <a:pt x="14" y="12"/>
                    </a:cubicBezTo>
                    <a:cubicBezTo>
                      <a:pt x="14" y="12"/>
                      <a:pt x="13" y="12"/>
                      <a:pt x="13" y="11"/>
                    </a:cubicBezTo>
                    <a:cubicBezTo>
                      <a:pt x="12" y="11"/>
                      <a:pt x="12" y="10"/>
                      <a:pt x="12" y="10"/>
                    </a:cubicBezTo>
                    <a:cubicBezTo>
                      <a:pt x="12" y="9"/>
                      <a:pt x="12" y="9"/>
                      <a:pt x="12" y="8"/>
                    </a:cubicBezTo>
                    <a:cubicBezTo>
                      <a:pt x="12" y="7"/>
                      <a:pt x="12" y="7"/>
                      <a:pt x="12" y="6"/>
                    </a:cubicBezTo>
                    <a:cubicBezTo>
                      <a:pt x="11" y="6"/>
                      <a:pt x="10" y="6"/>
                      <a:pt x="10" y="5"/>
                    </a:cubicBezTo>
                    <a:cubicBezTo>
                      <a:pt x="10" y="5"/>
                      <a:pt x="10" y="5"/>
                      <a:pt x="10" y="5"/>
                    </a:cubicBezTo>
                    <a:cubicBezTo>
                      <a:pt x="10" y="4"/>
                      <a:pt x="10" y="4"/>
                      <a:pt x="10" y="4"/>
                    </a:cubicBezTo>
                    <a:cubicBezTo>
                      <a:pt x="10" y="4"/>
                      <a:pt x="9" y="4"/>
                      <a:pt x="9" y="4"/>
                    </a:cubicBezTo>
                    <a:cubicBezTo>
                      <a:pt x="9" y="4"/>
                      <a:pt x="9" y="4"/>
                      <a:pt x="8" y="4"/>
                    </a:cubicBezTo>
                    <a:cubicBezTo>
                      <a:pt x="8" y="5"/>
                      <a:pt x="7" y="4"/>
                      <a:pt x="7" y="4"/>
                    </a:cubicBezTo>
                    <a:cubicBezTo>
                      <a:pt x="6" y="4"/>
                      <a:pt x="6" y="3"/>
                      <a:pt x="6" y="3"/>
                    </a:cubicBezTo>
                    <a:cubicBezTo>
                      <a:pt x="6" y="3"/>
                      <a:pt x="6" y="2"/>
                      <a:pt x="6" y="2"/>
                    </a:cubicBezTo>
                    <a:cubicBezTo>
                      <a:pt x="6" y="2"/>
                      <a:pt x="5" y="2"/>
                      <a:pt x="5" y="1"/>
                    </a:cubicBezTo>
                    <a:cubicBezTo>
                      <a:pt x="5" y="1"/>
                      <a:pt x="5" y="1"/>
                      <a:pt x="4" y="0"/>
                    </a:cubicBezTo>
                    <a:cubicBezTo>
                      <a:pt x="4" y="0"/>
                      <a:pt x="4" y="0"/>
                      <a:pt x="3" y="0"/>
                    </a:cubicBezTo>
                    <a:cubicBezTo>
                      <a:pt x="3" y="0"/>
                      <a:pt x="3" y="0"/>
                      <a:pt x="3" y="0"/>
                    </a:cubicBezTo>
                    <a:cubicBezTo>
                      <a:pt x="3" y="0"/>
                      <a:pt x="3" y="0"/>
                      <a:pt x="2" y="0"/>
                    </a:cubicBezTo>
                    <a:cubicBezTo>
                      <a:pt x="2" y="0"/>
                      <a:pt x="2" y="1"/>
                      <a:pt x="2" y="1"/>
                    </a:cubicBezTo>
                    <a:cubicBezTo>
                      <a:pt x="2" y="2"/>
                      <a:pt x="3" y="2"/>
                      <a:pt x="3" y="2"/>
                    </a:cubicBezTo>
                    <a:cubicBezTo>
                      <a:pt x="3" y="3"/>
                      <a:pt x="3" y="3"/>
                      <a:pt x="3" y="3"/>
                    </a:cubicBezTo>
                    <a:cubicBezTo>
                      <a:pt x="2" y="4"/>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2" name="Freeform 181"/>
              <p:cNvSpPr>
                <a:spLocks/>
              </p:cNvSpPr>
              <p:nvPr/>
            </p:nvSpPr>
            <p:spPr bwMode="auto">
              <a:xfrm>
                <a:off x="1171577" y="914401"/>
                <a:ext cx="1758950" cy="874713"/>
              </a:xfrm>
              <a:custGeom>
                <a:avLst/>
                <a:gdLst>
                  <a:gd name="T0" fmla="*/ 89 w 163"/>
                  <a:gd name="T1" fmla="*/ 61 h 81"/>
                  <a:gd name="T2" fmla="*/ 92 w 163"/>
                  <a:gd name="T3" fmla="*/ 67 h 81"/>
                  <a:gd name="T4" fmla="*/ 100 w 163"/>
                  <a:gd name="T5" fmla="*/ 70 h 81"/>
                  <a:gd name="T6" fmla="*/ 96 w 163"/>
                  <a:gd name="T7" fmla="*/ 73 h 81"/>
                  <a:gd name="T8" fmla="*/ 89 w 163"/>
                  <a:gd name="T9" fmla="*/ 80 h 81"/>
                  <a:gd name="T10" fmla="*/ 96 w 163"/>
                  <a:gd name="T11" fmla="*/ 78 h 81"/>
                  <a:gd name="T12" fmla="*/ 104 w 163"/>
                  <a:gd name="T13" fmla="*/ 74 h 81"/>
                  <a:gd name="T14" fmla="*/ 116 w 163"/>
                  <a:gd name="T15" fmla="*/ 72 h 81"/>
                  <a:gd name="T16" fmla="*/ 127 w 163"/>
                  <a:gd name="T17" fmla="*/ 65 h 81"/>
                  <a:gd name="T18" fmla="*/ 130 w 163"/>
                  <a:gd name="T19" fmla="*/ 71 h 81"/>
                  <a:gd name="T20" fmla="*/ 133 w 163"/>
                  <a:gd name="T21" fmla="*/ 71 h 81"/>
                  <a:gd name="T22" fmla="*/ 135 w 163"/>
                  <a:gd name="T23" fmla="*/ 73 h 81"/>
                  <a:gd name="T24" fmla="*/ 139 w 163"/>
                  <a:gd name="T25" fmla="*/ 69 h 81"/>
                  <a:gd name="T26" fmla="*/ 134 w 163"/>
                  <a:gd name="T27" fmla="*/ 63 h 81"/>
                  <a:gd name="T28" fmla="*/ 133 w 163"/>
                  <a:gd name="T29" fmla="*/ 60 h 81"/>
                  <a:gd name="T30" fmla="*/ 130 w 163"/>
                  <a:gd name="T31" fmla="*/ 60 h 81"/>
                  <a:gd name="T32" fmla="*/ 146 w 163"/>
                  <a:gd name="T33" fmla="*/ 57 h 81"/>
                  <a:gd name="T34" fmla="*/ 162 w 163"/>
                  <a:gd name="T35" fmla="*/ 51 h 81"/>
                  <a:gd name="T36" fmla="*/ 159 w 163"/>
                  <a:gd name="T37" fmla="*/ 43 h 81"/>
                  <a:gd name="T38" fmla="*/ 154 w 163"/>
                  <a:gd name="T39" fmla="*/ 38 h 81"/>
                  <a:gd name="T40" fmla="*/ 149 w 163"/>
                  <a:gd name="T41" fmla="*/ 30 h 81"/>
                  <a:gd name="T42" fmla="*/ 141 w 163"/>
                  <a:gd name="T43" fmla="*/ 30 h 81"/>
                  <a:gd name="T44" fmla="*/ 136 w 163"/>
                  <a:gd name="T45" fmla="*/ 24 h 81"/>
                  <a:gd name="T46" fmla="*/ 125 w 163"/>
                  <a:gd name="T47" fmla="*/ 31 h 81"/>
                  <a:gd name="T48" fmla="*/ 122 w 163"/>
                  <a:gd name="T49" fmla="*/ 40 h 81"/>
                  <a:gd name="T50" fmla="*/ 113 w 163"/>
                  <a:gd name="T51" fmla="*/ 47 h 81"/>
                  <a:gd name="T52" fmla="*/ 106 w 163"/>
                  <a:gd name="T53" fmla="*/ 51 h 81"/>
                  <a:gd name="T54" fmla="*/ 103 w 163"/>
                  <a:gd name="T55" fmla="*/ 42 h 81"/>
                  <a:gd name="T56" fmla="*/ 93 w 163"/>
                  <a:gd name="T57" fmla="*/ 37 h 81"/>
                  <a:gd name="T58" fmla="*/ 90 w 163"/>
                  <a:gd name="T59" fmla="*/ 31 h 81"/>
                  <a:gd name="T60" fmla="*/ 98 w 163"/>
                  <a:gd name="T61" fmla="*/ 24 h 81"/>
                  <a:gd name="T62" fmla="*/ 102 w 163"/>
                  <a:gd name="T63" fmla="*/ 20 h 81"/>
                  <a:gd name="T64" fmla="*/ 110 w 163"/>
                  <a:gd name="T65" fmla="*/ 19 h 81"/>
                  <a:gd name="T66" fmla="*/ 118 w 163"/>
                  <a:gd name="T67" fmla="*/ 13 h 81"/>
                  <a:gd name="T68" fmla="*/ 125 w 163"/>
                  <a:gd name="T69" fmla="*/ 13 h 81"/>
                  <a:gd name="T70" fmla="*/ 131 w 163"/>
                  <a:gd name="T71" fmla="*/ 8 h 81"/>
                  <a:gd name="T72" fmla="*/ 125 w 163"/>
                  <a:gd name="T73" fmla="*/ 6 h 81"/>
                  <a:gd name="T74" fmla="*/ 117 w 163"/>
                  <a:gd name="T75" fmla="*/ 10 h 81"/>
                  <a:gd name="T76" fmla="*/ 115 w 163"/>
                  <a:gd name="T77" fmla="*/ 7 h 81"/>
                  <a:gd name="T78" fmla="*/ 115 w 163"/>
                  <a:gd name="T79" fmla="*/ 1 h 81"/>
                  <a:gd name="T80" fmla="*/ 106 w 163"/>
                  <a:gd name="T81" fmla="*/ 4 h 81"/>
                  <a:gd name="T82" fmla="*/ 107 w 163"/>
                  <a:gd name="T83" fmla="*/ 8 h 81"/>
                  <a:gd name="T84" fmla="*/ 101 w 163"/>
                  <a:gd name="T85" fmla="*/ 11 h 81"/>
                  <a:gd name="T86" fmla="*/ 95 w 163"/>
                  <a:gd name="T87" fmla="*/ 10 h 81"/>
                  <a:gd name="T88" fmla="*/ 86 w 163"/>
                  <a:gd name="T89" fmla="*/ 8 h 81"/>
                  <a:gd name="T90" fmla="*/ 80 w 163"/>
                  <a:gd name="T91" fmla="*/ 10 h 81"/>
                  <a:gd name="T92" fmla="*/ 70 w 163"/>
                  <a:gd name="T93" fmla="*/ 10 h 81"/>
                  <a:gd name="T94" fmla="*/ 69 w 163"/>
                  <a:gd name="T95" fmla="*/ 7 h 81"/>
                  <a:gd name="T96" fmla="*/ 54 w 163"/>
                  <a:gd name="T97" fmla="*/ 5 h 81"/>
                  <a:gd name="T98" fmla="*/ 46 w 163"/>
                  <a:gd name="T99" fmla="*/ 5 h 81"/>
                  <a:gd name="T100" fmla="*/ 38 w 163"/>
                  <a:gd name="T101" fmla="*/ 6 h 81"/>
                  <a:gd name="T102" fmla="*/ 36 w 163"/>
                  <a:gd name="T103" fmla="*/ 6 h 81"/>
                  <a:gd name="T104" fmla="*/ 24 w 163"/>
                  <a:gd name="T105" fmla="*/ 6 h 81"/>
                  <a:gd name="T106" fmla="*/ 0 w 163"/>
                  <a:gd name="T107" fmla="*/ 27 h 81"/>
                  <a:gd name="T108" fmla="*/ 7 w 163"/>
                  <a:gd name="T109" fmla="*/ 32 h 81"/>
                  <a:gd name="T110" fmla="*/ 5 w 163"/>
                  <a:gd name="T111" fmla="*/ 44 h 81"/>
                  <a:gd name="T112" fmla="*/ 4 w 163"/>
                  <a:gd name="T113" fmla="*/ 49 h 81"/>
                  <a:gd name="T114" fmla="*/ 5 w 163"/>
                  <a:gd name="T115" fmla="*/ 56 h 81"/>
                  <a:gd name="T116" fmla="*/ 71 w 163"/>
                  <a:gd name="T117" fmla="*/ 59 h 81"/>
                  <a:gd name="T118" fmla="*/ 77 w 163"/>
                  <a:gd name="T119" fmla="*/ 6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 h="81">
                    <a:moveTo>
                      <a:pt x="83" y="62"/>
                    </a:moveTo>
                    <a:cubicBezTo>
                      <a:pt x="84" y="62"/>
                      <a:pt x="84" y="62"/>
                      <a:pt x="84" y="61"/>
                    </a:cubicBezTo>
                    <a:cubicBezTo>
                      <a:pt x="84" y="61"/>
                      <a:pt x="84" y="62"/>
                      <a:pt x="85" y="62"/>
                    </a:cubicBezTo>
                    <a:cubicBezTo>
                      <a:pt x="85" y="62"/>
                      <a:pt x="85" y="61"/>
                      <a:pt x="85" y="61"/>
                    </a:cubicBezTo>
                    <a:cubicBezTo>
                      <a:pt x="86" y="61"/>
                      <a:pt x="86" y="61"/>
                      <a:pt x="86" y="61"/>
                    </a:cubicBezTo>
                    <a:cubicBezTo>
                      <a:pt x="86" y="61"/>
                      <a:pt x="86" y="61"/>
                      <a:pt x="86" y="61"/>
                    </a:cubicBezTo>
                    <a:cubicBezTo>
                      <a:pt x="86" y="61"/>
                      <a:pt x="86" y="61"/>
                      <a:pt x="86" y="61"/>
                    </a:cubicBezTo>
                    <a:cubicBezTo>
                      <a:pt x="86" y="60"/>
                      <a:pt x="87" y="60"/>
                      <a:pt x="87" y="60"/>
                    </a:cubicBezTo>
                    <a:cubicBezTo>
                      <a:pt x="87" y="60"/>
                      <a:pt x="87" y="60"/>
                      <a:pt x="88" y="61"/>
                    </a:cubicBezTo>
                    <a:cubicBezTo>
                      <a:pt x="88" y="61"/>
                      <a:pt x="88" y="61"/>
                      <a:pt x="88" y="61"/>
                    </a:cubicBezTo>
                    <a:cubicBezTo>
                      <a:pt x="88" y="61"/>
                      <a:pt x="88" y="61"/>
                      <a:pt x="88" y="61"/>
                    </a:cubicBezTo>
                    <a:cubicBezTo>
                      <a:pt x="89" y="61"/>
                      <a:pt x="89" y="61"/>
                      <a:pt x="89" y="61"/>
                    </a:cubicBezTo>
                    <a:cubicBezTo>
                      <a:pt x="89" y="61"/>
                      <a:pt x="89" y="61"/>
                      <a:pt x="89" y="61"/>
                    </a:cubicBezTo>
                    <a:cubicBezTo>
                      <a:pt x="89" y="61"/>
                      <a:pt x="90" y="61"/>
                      <a:pt x="90" y="61"/>
                    </a:cubicBezTo>
                    <a:cubicBezTo>
                      <a:pt x="90" y="61"/>
                      <a:pt x="90" y="61"/>
                      <a:pt x="90" y="61"/>
                    </a:cubicBezTo>
                    <a:cubicBezTo>
                      <a:pt x="90" y="62"/>
                      <a:pt x="89" y="62"/>
                      <a:pt x="90" y="62"/>
                    </a:cubicBezTo>
                    <a:cubicBezTo>
                      <a:pt x="90" y="63"/>
                      <a:pt x="90" y="62"/>
                      <a:pt x="91" y="63"/>
                    </a:cubicBezTo>
                    <a:cubicBezTo>
                      <a:pt x="91" y="63"/>
                      <a:pt x="91" y="63"/>
                      <a:pt x="91" y="63"/>
                    </a:cubicBezTo>
                    <a:cubicBezTo>
                      <a:pt x="91" y="63"/>
                      <a:pt x="92" y="63"/>
                      <a:pt x="92" y="63"/>
                    </a:cubicBezTo>
                    <a:cubicBezTo>
                      <a:pt x="92" y="63"/>
                      <a:pt x="92" y="64"/>
                      <a:pt x="92" y="64"/>
                    </a:cubicBezTo>
                    <a:cubicBezTo>
                      <a:pt x="92" y="64"/>
                      <a:pt x="92" y="64"/>
                      <a:pt x="92" y="65"/>
                    </a:cubicBezTo>
                    <a:cubicBezTo>
                      <a:pt x="92" y="65"/>
                      <a:pt x="92" y="65"/>
                      <a:pt x="92" y="65"/>
                    </a:cubicBezTo>
                    <a:cubicBezTo>
                      <a:pt x="91" y="65"/>
                      <a:pt x="92" y="65"/>
                      <a:pt x="92" y="66"/>
                    </a:cubicBezTo>
                    <a:cubicBezTo>
                      <a:pt x="92" y="66"/>
                      <a:pt x="92" y="66"/>
                      <a:pt x="92" y="67"/>
                    </a:cubicBezTo>
                    <a:cubicBezTo>
                      <a:pt x="92" y="67"/>
                      <a:pt x="92" y="67"/>
                      <a:pt x="92" y="67"/>
                    </a:cubicBezTo>
                    <a:cubicBezTo>
                      <a:pt x="92" y="67"/>
                      <a:pt x="92" y="67"/>
                      <a:pt x="92" y="67"/>
                    </a:cubicBezTo>
                    <a:cubicBezTo>
                      <a:pt x="92" y="68"/>
                      <a:pt x="92" y="68"/>
                      <a:pt x="92" y="68"/>
                    </a:cubicBezTo>
                    <a:cubicBezTo>
                      <a:pt x="92" y="68"/>
                      <a:pt x="92" y="68"/>
                      <a:pt x="92" y="68"/>
                    </a:cubicBezTo>
                    <a:cubicBezTo>
                      <a:pt x="92" y="68"/>
                      <a:pt x="92" y="68"/>
                      <a:pt x="92" y="68"/>
                    </a:cubicBezTo>
                    <a:cubicBezTo>
                      <a:pt x="93" y="68"/>
                      <a:pt x="92" y="68"/>
                      <a:pt x="93" y="67"/>
                    </a:cubicBezTo>
                    <a:cubicBezTo>
                      <a:pt x="93" y="67"/>
                      <a:pt x="93" y="68"/>
                      <a:pt x="94" y="68"/>
                    </a:cubicBezTo>
                    <a:cubicBezTo>
                      <a:pt x="94" y="68"/>
                      <a:pt x="95" y="68"/>
                      <a:pt x="95" y="68"/>
                    </a:cubicBezTo>
                    <a:cubicBezTo>
                      <a:pt x="96" y="68"/>
                      <a:pt x="96" y="68"/>
                      <a:pt x="97" y="68"/>
                    </a:cubicBezTo>
                    <a:cubicBezTo>
                      <a:pt x="97" y="68"/>
                      <a:pt x="97" y="68"/>
                      <a:pt x="98" y="68"/>
                    </a:cubicBezTo>
                    <a:cubicBezTo>
                      <a:pt x="98" y="68"/>
                      <a:pt x="99" y="69"/>
                      <a:pt x="99" y="69"/>
                    </a:cubicBezTo>
                    <a:cubicBezTo>
                      <a:pt x="99" y="69"/>
                      <a:pt x="100" y="69"/>
                      <a:pt x="100" y="70"/>
                    </a:cubicBezTo>
                    <a:cubicBezTo>
                      <a:pt x="100" y="70"/>
                      <a:pt x="100" y="70"/>
                      <a:pt x="100" y="71"/>
                    </a:cubicBezTo>
                    <a:cubicBezTo>
                      <a:pt x="100" y="71"/>
                      <a:pt x="100" y="71"/>
                      <a:pt x="100" y="71"/>
                    </a:cubicBezTo>
                    <a:cubicBezTo>
                      <a:pt x="100" y="72"/>
                      <a:pt x="100" y="72"/>
                      <a:pt x="100" y="72"/>
                    </a:cubicBezTo>
                    <a:cubicBezTo>
                      <a:pt x="99" y="72"/>
                      <a:pt x="99" y="72"/>
                      <a:pt x="99" y="72"/>
                    </a:cubicBezTo>
                    <a:cubicBezTo>
                      <a:pt x="98" y="72"/>
                      <a:pt x="98" y="72"/>
                      <a:pt x="98" y="72"/>
                    </a:cubicBezTo>
                    <a:cubicBezTo>
                      <a:pt x="98" y="71"/>
                      <a:pt x="98" y="71"/>
                      <a:pt x="97" y="71"/>
                    </a:cubicBezTo>
                    <a:cubicBezTo>
                      <a:pt x="97" y="71"/>
                      <a:pt x="97" y="71"/>
                      <a:pt x="97" y="71"/>
                    </a:cubicBezTo>
                    <a:cubicBezTo>
                      <a:pt x="97" y="70"/>
                      <a:pt x="97" y="70"/>
                      <a:pt x="96" y="71"/>
                    </a:cubicBezTo>
                    <a:cubicBezTo>
                      <a:pt x="96" y="71"/>
                      <a:pt x="96" y="71"/>
                      <a:pt x="96" y="71"/>
                    </a:cubicBezTo>
                    <a:cubicBezTo>
                      <a:pt x="96" y="71"/>
                      <a:pt x="96" y="71"/>
                      <a:pt x="96" y="72"/>
                    </a:cubicBezTo>
                    <a:cubicBezTo>
                      <a:pt x="96" y="72"/>
                      <a:pt x="97" y="72"/>
                      <a:pt x="96" y="72"/>
                    </a:cubicBezTo>
                    <a:cubicBezTo>
                      <a:pt x="96" y="73"/>
                      <a:pt x="96" y="73"/>
                      <a:pt x="96" y="73"/>
                    </a:cubicBezTo>
                    <a:cubicBezTo>
                      <a:pt x="95" y="73"/>
                      <a:pt x="95" y="73"/>
                      <a:pt x="95" y="74"/>
                    </a:cubicBezTo>
                    <a:cubicBezTo>
                      <a:pt x="95" y="74"/>
                      <a:pt x="95" y="74"/>
                      <a:pt x="95" y="74"/>
                    </a:cubicBezTo>
                    <a:cubicBezTo>
                      <a:pt x="95" y="75"/>
                      <a:pt x="95" y="75"/>
                      <a:pt x="94" y="75"/>
                    </a:cubicBezTo>
                    <a:cubicBezTo>
                      <a:pt x="94" y="75"/>
                      <a:pt x="94" y="76"/>
                      <a:pt x="94" y="76"/>
                    </a:cubicBezTo>
                    <a:cubicBezTo>
                      <a:pt x="93" y="76"/>
                      <a:pt x="93" y="76"/>
                      <a:pt x="93" y="76"/>
                    </a:cubicBezTo>
                    <a:cubicBezTo>
                      <a:pt x="93" y="76"/>
                      <a:pt x="93" y="76"/>
                      <a:pt x="93" y="76"/>
                    </a:cubicBezTo>
                    <a:cubicBezTo>
                      <a:pt x="93" y="76"/>
                      <a:pt x="93" y="76"/>
                      <a:pt x="93" y="76"/>
                    </a:cubicBezTo>
                    <a:cubicBezTo>
                      <a:pt x="92" y="77"/>
                      <a:pt x="92" y="77"/>
                      <a:pt x="92" y="78"/>
                    </a:cubicBezTo>
                    <a:cubicBezTo>
                      <a:pt x="91" y="78"/>
                      <a:pt x="91" y="78"/>
                      <a:pt x="91" y="79"/>
                    </a:cubicBezTo>
                    <a:cubicBezTo>
                      <a:pt x="91" y="79"/>
                      <a:pt x="90" y="78"/>
                      <a:pt x="90" y="79"/>
                    </a:cubicBezTo>
                    <a:cubicBezTo>
                      <a:pt x="90" y="79"/>
                      <a:pt x="90" y="79"/>
                      <a:pt x="89" y="79"/>
                    </a:cubicBezTo>
                    <a:cubicBezTo>
                      <a:pt x="89" y="79"/>
                      <a:pt x="89" y="79"/>
                      <a:pt x="89" y="80"/>
                    </a:cubicBezTo>
                    <a:cubicBezTo>
                      <a:pt x="89" y="80"/>
                      <a:pt x="89" y="80"/>
                      <a:pt x="89" y="81"/>
                    </a:cubicBezTo>
                    <a:cubicBezTo>
                      <a:pt x="89" y="81"/>
                      <a:pt x="89" y="81"/>
                      <a:pt x="89" y="81"/>
                    </a:cubicBezTo>
                    <a:cubicBezTo>
                      <a:pt x="89" y="81"/>
                      <a:pt x="89" y="80"/>
                      <a:pt x="90" y="80"/>
                    </a:cubicBezTo>
                    <a:cubicBezTo>
                      <a:pt x="90" y="80"/>
                      <a:pt x="90" y="80"/>
                      <a:pt x="90" y="80"/>
                    </a:cubicBezTo>
                    <a:cubicBezTo>
                      <a:pt x="91" y="80"/>
                      <a:pt x="91" y="80"/>
                      <a:pt x="91" y="80"/>
                    </a:cubicBezTo>
                    <a:cubicBezTo>
                      <a:pt x="91" y="80"/>
                      <a:pt x="91" y="79"/>
                      <a:pt x="92" y="79"/>
                    </a:cubicBezTo>
                    <a:cubicBezTo>
                      <a:pt x="92" y="79"/>
                      <a:pt x="92" y="79"/>
                      <a:pt x="92" y="79"/>
                    </a:cubicBezTo>
                    <a:cubicBezTo>
                      <a:pt x="93" y="79"/>
                      <a:pt x="93" y="79"/>
                      <a:pt x="93" y="79"/>
                    </a:cubicBezTo>
                    <a:cubicBezTo>
                      <a:pt x="93" y="79"/>
                      <a:pt x="93" y="78"/>
                      <a:pt x="94" y="78"/>
                    </a:cubicBezTo>
                    <a:cubicBezTo>
                      <a:pt x="94" y="78"/>
                      <a:pt x="94" y="78"/>
                      <a:pt x="94" y="78"/>
                    </a:cubicBezTo>
                    <a:cubicBezTo>
                      <a:pt x="95" y="78"/>
                      <a:pt x="95" y="78"/>
                      <a:pt x="95" y="78"/>
                    </a:cubicBezTo>
                    <a:cubicBezTo>
                      <a:pt x="96" y="78"/>
                      <a:pt x="96" y="78"/>
                      <a:pt x="96" y="78"/>
                    </a:cubicBezTo>
                    <a:cubicBezTo>
                      <a:pt x="97" y="78"/>
                      <a:pt x="97" y="78"/>
                      <a:pt x="97" y="78"/>
                    </a:cubicBezTo>
                    <a:cubicBezTo>
                      <a:pt x="97" y="78"/>
                      <a:pt x="98" y="78"/>
                      <a:pt x="98" y="77"/>
                    </a:cubicBezTo>
                    <a:cubicBezTo>
                      <a:pt x="98" y="77"/>
                      <a:pt x="98" y="77"/>
                      <a:pt x="99" y="77"/>
                    </a:cubicBezTo>
                    <a:cubicBezTo>
                      <a:pt x="99" y="77"/>
                      <a:pt x="99" y="77"/>
                      <a:pt x="99" y="77"/>
                    </a:cubicBezTo>
                    <a:cubicBezTo>
                      <a:pt x="99" y="76"/>
                      <a:pt x="99" y="76"/>
                      <a:pt x="99" y="76"/>
                    </a:cubicBezTo>
                    <a:cubicBezTo>
                      <a:pt x="99" y="76"/>
                      <a:pt x="99" y="76"/>
                      <a:pt x="99" y="76"/>
                    </a:cubicBezTo>
                    <a:cubicBezTo>
                      <a:pt x="99" y="76"/>
                      <a:pt x="99" y="76"/>
                      <a:pt x="99" y="75"/>
                    </a:cubicBezTo>
                    <a:cubicBezTo>
                      <a:pt x="99" y="75"/>
                      <a:pt x="100" y="75"/>
                      <a:pt x="100" y="75"/>
                    </a:cubicBezTo>
                    <a:cubicBezTo>
                      <a:pt x="100" y="75"/>
                      <a:pt x="101" y="75"/>
                      <a:pt x="101" y="75"/>
                    </a:cubicBezTo>
                    <a:cubicBezTo>
                      <a:pt x="102" y="75"/>
                      <a:pt x="102" y="74"/>
                      <a:pt x="102" y="74"/>
                    </a:cubicBezTo>
                    <a:cubicBezTo>
                      <a:pt x="103" y="74"/>
                      <a:pt x="103" y="74"/>
                      <a:pt x="104" y="74"/>
                    </a:cubicBezTo>
                    <a:cubicBezTo>
                      <a:pt x="104" y="74"/>
                      <a:pt x="104" y="74"/>
                      <a:pt x="104" y="74"/>
                    </a:cubicBezTo>
                    <a:cubicBezTo>
                      <a:pt x="105" y="74"/>
                      <a:pt x="105" y="74"/>
                      <a:pt x="105" y="74"/>
                    </a:cubicBezTo>
                    <a:cubicBezTo>
                      <a:pt x="105" y="74"/>
                      <a:pt x="105" y="74"/>
                      <a:pt x="106" y="74"/>
                    </a:cubicBezTo>
                    <a:cubicBezTo>
                      <a:pt x="106" y="74"/>
                      <a:pt x="106" y="74"/>
                      <a:pt x="106" y="74"/>
                    </a:cubicBezTo>
                    <a:cubicBezTo>
                      <a:pt x="107" y="74"/>
                      <a:pt x="107" y="74"/>
                      <a:pt x="107" y="73"/>
                    </a:cubicBezTo>
                    <a:cubicBezTo>
                      <a:pt x="107" y="73"/>
                      <a:pt x="108" y="73"/>
                      <a:pt x="108" y="73"/>
                    </a:cubicBezTo>
                    <a:cubicBezTo>
                      <a:pt x="108" y="73"/>
                      <a:pt x="108" y="73"/>
                      <a:pt x="108" y="73"/>
                    </a:cubicBezTo>
                    <a:cubicBezTo>
                      <a:pt x="108" y="73"/>
                      <a:pt x="109" y="73"/>
                      <a:pt x="109" y="72"/>
                    </a:cubicBezTo>
                    <a:cubicBezTo>
                      <a:pt x="110" y="72"/>
                      <a:pt x="110" y="72"/>
                      <a:pt x="110" y="72"/>
                    </a:cubicBezTo>
                    <a:cubicBezTo>
                      <a:pt x="111" y="72"/>
                      <a:pt x="111" y="72"/>
                      <a:pt x="111" y="72"/>
                    </a:cubicBezTo>
                    <a:cubicBezTo>
                      <a:pt x="112" y="72"/>
                      <a:pt x="112" y="72"/>
                      <a:pt x="113" y="72"/>
                    </a:cubicBezTo>
                    <a:cubicBezTo>
                      <a:pt x="114" y="72"/>
                      <a:pt x="114" y="72"/>
                      <a:pt x="115" y="72"/>
                    </a:cubicBezTo>
                    <a:cubicBezTo>
                      <a:pt x="115" y="72"/>
                      <a:pt x="115" y="72"/>
                      <a:pt x="116" y="72"/>
                    </a:cubicBezTo>
                    <a:cubicBezTo>
                      <a:pt x="116" y="72"/>
                      <a:pt x="117" y="71"/>
                      <a:pt x="117" y="71"/>
                    </a:cubicBezTo>
                    <a:cubicBezTo>
                      <a:pt x="118" y="71"/>
                      <a:pt x="118" y="72"/>
                      <a:pt x="118" y="72"/>
                    </a:cubicBezTo>
                    <a:cubicBezTo>
                      <a:pt x="119" y="72"/>
                      <a:pt x="119" y="71"/>
                      <a:pt x="119" y="71"/>
                    </a:cubicBezTo>
                    <a:cubicBezTo>
                      <a:pt x="119" y="71"/>
                      <a:pt x="119" y="71"/>
                      <a:pt x="119" y="71"/>
                    </a:cubicBezTo>
                    <a:cubicBezTo>
                      <a:pt x="120" y="71"/>
                      <a:pt x="120" y="70"/>
                      <a:pt x="120" y="70"/>
                    </a:cubicBezTo>
                    <a:cubicBezTo>
                      <a:pt x="120" y="70"/>
                      <a:pt x="121" y="71"/>
                      <a:pt x="121" y="70"/>
                    </a:cubicBezTo>
                    <a:cubicBezTo>
                      <a:pt x="121" y="70"/>
                      <a:pt x="122" y="70"/>
                      <a:pt x="122" y="70"/>
                    </a:cubicBezTo>
                    <a:cubicBezTo>
                      <a:pt x="122" y="69"/>
                      <a:pt x="123" y="69"/>
                      <a:pt x="123" y="68"/>
                    </a:cubicBezTo>
                    <a:cubicBezTo>
                      <a:pt x="123" y="68"/>
                      <a:pt x="123" y="68"/>
                      <a:pt x="123" y="67"/>
                    </a:cubicBezTo>
                    <a:cubicBezTo>
                      <a:pt x="124" y="67"/>
                      <a:pt x="124" y="67"/>
                      <a:pt x="124" y="66"/>
                    </a:cubicBezTo>
                    <a:cubicBezTo>
                      <a:pt x="125" y="66"/>
                      <a:pt x="125" y="65"/>
                      <a:pt x="126" y="65"/>
                    </a:cubicBezTo>
                    <a:cubicBezTo>
                      <a:pt x="126" y="65"/>
                      <a:pt x="126" y="65"/>
                      <a:pt x="127" y="65"/>
                    </a:cubicBezTo>
                    <a:cubicBezTo>
                      <a:pt x="127" y="65"/>
                      <a:pt x="127" y="65"/>
                      <a:pt x="127" y="65"/>
                    </a:cubicBezTo>
                    <a:cubicBezTo>
                      <a:pt x="128" y="65"/>
                      <a:pt x="128" y="65"/>
                      <a:pt x="128" y="65"/>
                    </a:cubicBezTo>
                    <a:cubicBezTo>
                      <a:pt x="129" y="65"/>
                      <a:pt x="129" y="65"/>
                      <a:pt x="129" y="65"/>
                    </a:cubicBezTo>
                    <a:cubicBezTo>
                      <a:pt x="130" y="66"/>
                      <a:pt x="129" y="66"/>
                      <a:pt x="129" y="67"/>
                    </a:cubicBezTo>
                    <a:cubicBezTo>
                      <a:pt x="129" y="67"/>
                      <a:pt x="129" y="68"/>
                      <a:pt x="128" y="68"/>
                    </a:cubicBezTo>
                    <a:cubicBezTo>
                      <a:pt x="128" y="69"/>
                      <a:pt x="128" y="69"/>
                      <a:pt x="128" y="69"/>
                    </a:cubicBezTo>
                    <a:cubicBezTo>
                      <a:pt x="128" y="70"/>
                      <a:pt x="129" y="70"/>
                      <a:pt x="129" y="70"/>
                    </a:cubicBezTo>
                    <a:cubicBezTo>
                      <a:pt x="129" y="70"/>
                      <a:pt x="129" y="71"/>
                      <a:pt x="129" y="71"/>
                    </a:cubicBezTo>
                    <a:cubicBezTo>
                      <a:pt x="129" y="71"/>
                      <a:pt x="129" y="71"/>
                      <a:pt x="129" y="72"/>
                    </a:cubicBezTo>
                    <a:cubicBezTo>
                      <a:pt x="129" y="72"/>
                      <a:pt x="129" y="72"/>
                      <a:pt x="129" y="72"/>
                    </a:cubicBezTo>
                    <a:cubicBezTo>
                      <a:pt x="130" y="72"/>
                      <a:pt x="130" y="72"/>
                      <a:pt x="130" y="72"/>
                    </a:cubicBezTo>
                    <a:cubicBezTo>
                      <a:pt x="130" y="71"/>
                      <a:pt x="130" y="71"/>
                      <a:pt x="130" y="71"/>
                    </a:cubicBezTo>
                    <a:cubicBezTo>
                      <a:pt x="130" y="71"/>
                      <a:pt x="130" y="71"/>
                      <a:pt x="130" y="71"/>
                    </a:cubicBezTo>
                    <a:cubicBezTo>
                      <a:pt x="130" y="71"/>
                      <a:pt x="131" y="71"/>
                      <a:pt x="131" y="71"/>
                    </a:cubicBezTo>
                    <a:cubicBezTo>
                      <a:pt x="131" y="71"/>
                      <a:pt x="131" y="71"/>
                      <a:pt x="131" y="71"/>
                    </a:cubicBezTo>
                    <a:cubicBezTo>
                      <a:pt x="131" y="71"/>
                      <a:pt x="131" y="71"/>
                      <a:pt x="132" y="71"/>
                    </a:cubicBezTo>
                    <a:cubicBezTo>
                      <a:pt x="132" y="71"/>
                      <a:pt x="132" y="71"/>
                      <a:pt x="132" y="71"/>
                    </a:cubicBezTo>
                    <a:cubicBezTo>
                      <a:pt x="132" y="71"/>
                      <a:pt x="132" y="71"/>
                      <a:pt x="133" y="70"/>
                    </a:cubicBezTo>
                    <a:cubicBezTo>
                      <a:pt x="133" y="70"/>
                      <a:pt x="133" y="70"/>
                      <a:pt x="134" y="70"/>
                    </a:cubicBezTo>
                    <a:cubicBezTo>
                      <a:pt x="134" y="70"/>
                      <a:pt x="135" y="69"/>
                      <a:pt x="135" y="70"/>
                    </a:cubicBezTo>
                    <a:cubicBezTo>
                      <a:pt x="135" y="70"/>
                      <a:pt x="135" y="70"/>
                      <a:pt x="135" y="70"/>
                    </a:cubicBezTo>
                    <a:cubicBezTo>
                      <a:pt x="134" y="71"/>
                      <a:pt x="134" y="71"/>
                      <a:pt x="134" y="71"/>
                    </a:cubicBezTo>
                    <a:cubicBezTo>
                      <a:pt x="134" y="71"/>
                      <a:pt x="134" y="71"/>
                      <a:pt x="134" y="71"/>
                    </a:cubicBezTo>
                    <a:cubicBezTo>
                      <a:pt x="134" y="71"/>
                      <a:pt x="134" y="71"/>
                      <a:pt x="133" y="71"/>
                    </a:cubicBezTo>
                    <a:cubicBezTo>
                      <a:pt x="133" y="71"/>
                      <a:pt x="133" y="72"/>
                      <a:pt x="133" y="72"/>
                    </a:cubicBezTo>
                    <a:cubicBezTo>
                      <a:pt x="132" y="72"/>
                      <a:pt x="132" y="72"/>
                      <a:pt x="132" y="72"/>
                    </a:cubicBezTo>
                    <a:cubicBezTo>
                      <a:pt x="132" y="72"/>
                      <a:pt x="132" y="72"/>
                      <a:pt x="132" y="73"/>
                    </a:cubicBezTo>
                    <a:cubicBezTo>
                      <a:pt x="131" y="73"/>
                      <a:pt x="131" y="73"/>
                      <a:pt x="131" y="73"/>
                    </a:cubicBezTo>
                    <a:cubicBezTo>
                      <a:pt x="131" y="73"/>
                      <a:pt x="130" y="73"/>
                      <a:pt x="130" y="74"/>
                    </a:cubicBezTo>
                    <a:cubicBezTo>
                      <a:pt x="130" y="74"/>
                      <a:pt x="131" y="74"/>
                      <a:pt x="131" y="75"/>
                    </a:cubicBezTo>
                    <a:cubicBezTo>
                      <a:pt x="131" y="75"/>
                      <a:pt x="131" y="75"/>
                      <a:pt x="131" y="75"/>
                    </a:cubicBezTo>
                    <a:cubicBezTo>
                      <a:pt x="131" y="75"/>
                      <a:pt x="132" y="76"/>
                      <a:pt x="132" y="76"/>
                    </a:cubicBezTo>
                    <a:cubicBezTo>
                      <a:pt x="132" y="76"/>
                      <a:pt x="132" y="75"/>
                      <a:pt x="133" y="75"/>
                    </a:cubicBezTo>
                    <a:cubicBezTo>
                      <a:pt x="133" y="75"/>
                      <a:pt x="133" y="75"/>
                      <a:pt x="133" y="75"/>
                    </a:cubicBezTo>
                    <a:cubicBezTo>
                      <a:pt x="134" y="75"/>
                      <a:pt x="134" y="75"/>
                      <a:pt x="134" y="74"/>
                    </a:cubicBezTo>
                    <a:cubicBezTo>
                      <a:pt x="135" y="74"/>
                      <a:pt x="135" y="74"/>
                      <a:pt x="135" y="73"/>
                    </a:cubicBezTo>
                    <a:cubicBezTo>
                      <a:pt x="136" y="73"/>
                      <a:pt x="136" y="73"/>
                      <a:pt x="136" y="73"/>
                    </a:cubicBezTo>
                    <a:cubicBezTo>
                      <a:pt x="137" y="73"/>
                      <a:pt x="137" y="73"/>
                      <a:pt x="138" y="73"/>
                    </a:cubicBezTo>
                    <a:cubicBezTo>
                      <a:pt x="138" y="73"/>
                      <a:pt x="138" y="72"/>
                      <a:pt x="139" y="72"/>
                    </a:cubicBezTo>
                    <a:cubicBezTo>
                      <a:pt x="139" y="72"/>
                      <a:pt x="140" y="72"/>
                      <a:pt x="140" y="72"/>
                    </a:cubicBezTo>
                    <a:cubicBezTo>
                      <a:pt x="141" y="72"/>
                      <a:pt x="141" y="72"/>
                      <a:pt x="142" y="71"/>
                    </a:cubicBezTo>
                    <a:cubicBezTo>
                      <a:pt x="142" y="71"/>
                      <a:pt x="142" y="71"/>
                      <a:pt x="143" y="71"/>
                    </a:cubicBezTo>
                    <a:cubicBezTo>
                      <a:pt x="143" y="71"/>
                      <a:pt x="143" y="71"/>
                      <a:pt x="143" y="71"/>
                    </a:cubicBezTo>
                    <a:cubicBezTo>
                      <a:pt x="143" y="71"/>
                      <a:pt x="144" y="71"/>
                      <a:pt x="144" y="70"/>
                    </a:cubicBezTo>
                    <a:cubicBezTo>
                      <a:pt x="144" y="70"/>
                      <a:pt x="144" y="70"/>
                      <a:pt x="143" y="69"/>
                    </a:cubicBezTo>
                    <a:cubicBezTo>
                      <a:pt x="143" y="69"/>
                      <a:pt x="142" y="69"/>
                      <a:pt x="142" y="69"/>
                    </a:cubicBezTo>
                    <a:cubicBezTo>
                      <a:pt x="141" y="69"/>
                      <a:pt x="141" y="69"/>
                      <a:pt x="141" y="69"/>
                    </a:cubicBezTo>
                    <a:cubicBezTo>
                      <a:pt x="140" y="69"/>
                      <a:pt x="140" y="69"/>
                      <a:pt x="139" y="69"/>
                    </a:cubicBezTo>
                    <a:cubicBezTo>
                      <a:pt x="139" y="69"/>
                      <a:pt x="139" y="69"/>
                      <a:pt x="138" y="69"/>
                    </a:cubicBezTo>
                    <a:cubicBezTo>
                      <a:pt x="138" y="68"/>
                      <a:pt x="138" y="68"/>
                      <a:pt x="138" y="68"/>
                    </a:cubicBezTo>
                    <a:cubicBezTo>
                      <a:pt x="137" y="68"/>
                      <a:pt x="137" y="68"/>
                      <a:pt x="137" y="68"/>
                    </a:cubicBezTo>
                    <a:cubicBezTo>
                      <a:pt x="137" y="67"/>
                      <a:pt x="137" y="67"/>
                      <a:pt x="136" y="67"/>
                    </a:cubicBezTo>
                    <a:cubicBezTo>
                      <a:pt x="136" y="66"/>
                      <a:pt x="137" y="66"/>
                      <a:pt x="136" y="65"/>
                    </a:cubicBezTo>
                    <a:cubicBezTo>
                      <a:pt x="136" y="65"/>
                      <a:pt x="136" y="65"/>
                      <a:pt x="136" y="65"/>
                    </a:cubicBezTo>
                    <a:cubicBezTo>
                      <a:pt x="137" y="64"/>
                      <a:pt x="137" y="64"/>
                      <a:pt x="137" y="64"/>
                    </a:cubicBezTo>
                    <a:cubicBezTo>
                      <a:pt x="137" y="64"/>
                      <a:pt x="137" y="63"/>
                      <a:pt x="137" y="63"/>
                    </a:cubicBezTo>
                    <a:cubicBezTo>
                      <a:pt x="137" y="63"/>
                      <a:pt x="137" y="63"/>
                      <a:pt x="136" y="63"/>
                    </a:cubicBezTo>
                    <a:cubicBezTo>
                      <a:pt x="136" y="63"/>
                      <a:pt x="136" y="63"/>
                      <a:pt x="136" y="63"/>
                    </a:cubicBezTo>
                    <a:cubicBezTo>
                      <a:pt x="135" y="63"/>
                      <a:pt x="135" y="63"/>
                      <a:pt x="135" y="63"/>
                    </a:cubicBezTo>
                    <a:cubicBezTo>
                      <a:pt x="135" y="63"/>
                      <a:pt x="134" y="63"/>
                      <a:pt x="134" y="63"/>
                    </a:cubicBezTo>
                    <a:cubicBezTo>
                      <a:pt x="134" y="63"/>
                      <a:pt x="135" y="62"/>
                      <a:pt x="135" y="62"/>
                    </a:cubicBezTo>
                    <a:cubicBezTo>
                      <a:pt x="135" y="62"/>
                      <a:pt x="136" y="62"/>
                      <a:pt x="136" y="62"/>
                    </a:cubicBezTo>
                    <a:cubicBezTo>
                      <a:pt x="137" y="62"/>
                      <a:pt x="137" y="63"/>
                      <a:pt x="137" y="62"/>
                    </a:cubicBezTo>
                    <a:cubicBezTo>
                      <a:pt x="138" y="62"/>
                      <a:pt x="138" y="62"/>
                      <a:pt x="139" y="62"/>
                    </a:cubicBezTo>
                    <a:cubicBezTo>
                      <a:pt x="139" y="61"/>
                      <a:pt x="139" y="61"/>
                      <a:pt x="139" y="61"/>
                    </a:cubicBezTo>
                    <a:cubicBezTo>
                      <a:pt x="140" y="61"/>
                      <a:pt x="140" y="61"/>
                      <a:pt x="140" y="61"/>
                    </a:cubicBezTo>
                    <a:cubicBezTo>
                      <a:pt x="140" y="60"/>
                      <a:pt x="139" y="60"/>
                      <a:pt x="139" y="60"/>
                    </a:cubicBezTo>
                    <a:cubicBezTo>
                      <a:pt x="139" y="59"/>
                      <a:pt x="139" y="59"/>
                      <a:pt x="138" y="59"/>
                    </a:cubicBezTo>
                    <a:cubicBezTo>
                      <a:pt x="138" y="59"/>
                      <a:pt x="137" y="59"/>
                      <a:pt x="137" y="59"/>
                    </a:cubicBezTo>
                    <a:cubicBezTo>
                      <a:pt x="136" y="59"/>
                      <a:pt x="135" y="59"/>
                      <a:pt x="135" y="59"/>
                    </a:cubicBezTo>
                    <a:cubicBezTo>
                      <a:pt x="134" y="59"/>
                      <a:pt x="134" y="59"/>
                      <a:pt x="134" y="60"/>
                    </a:cubicBezTo>
                    <a:cubicBezTo>
                      <a:pt x="133" y="60"/>
                      <a:pt x="133" y="60"/>
                      <a:pt x="133" y="60"/>
                    </a:cubicBezTo>
                    <a:cubicBezTo>
                      <a:pt x="133" y="60"/>
                      <a:pt x="133" y="60"/>
                      <a:pt x="133" y="60"/>
                    </a:cubicBezTo>
                    <a:cubicBezTo>
                      <a:pt x="132" y="60"/>
                      <a:pt x="132" y="60"/>
                      <a:pt x="132" y="60"/>
                    </a:cubicBezTo>
                    <a:cubicBezTo>
                      <a:pt x="131" y="60"/>
                      <a:pt x="131" y="60"/>
                      <a:pt x="131" y="61"/>
                    </a:cubicBezTo>
                    <a:cubicBezTo>
                      <a:pt x="131" y="61"/>
                      <a:pt x="131" y="61"/>
                      <a:pt x="131" y="61"/>
                    </a:cubicBezTo>
                    <a:cubicBezTo>
                      <a:pt x="130" y="61"/>
                      <a:pt x="130" y="61"/>
                      <a:pt x="129" y="62"/>
                    </a:cubicBezTo>
                    <a:cubicBezTo>
                      <a:pt x="129" y="62"/>
                      <a:pt x="129" y="62"/>
                      <a:pt x="128" y="62"/>
                    </a:cubicBezTo>
                    <a:cubicBezTo>
                      <a:pt x="128" y="62"/>
                      <a:pt x="128" y="63"/>
                      <a:pt x="127" y="63"/>
                    </a:cubicBezTo>
                    <a:cubicBezTo>
                      <a:pt x="127" y="63"/>
                      <a:pt x="126" y="63"/>
                      <a:pt x="126" y="62"/>
                    </a:cubicBezTo>
                    <a:cubicBezTo>
                      <a:pt x="126" y="62"/>
                      <a:pt x="127" y="62"/>
                      <a:pt x="128" y="62"/>
                    </a:cubicBezTo>
                    <a:cubicBezTo>
                      <a:pt x="128" y="61"/>
                      <a:pt x="128" y="61"/>
                      <a:pt x="129" y="61"/>
                    </a:cubicBezTo>
                    <a:cubicBezTo>
                      <a:pt x="129" y="61"/>
                      <a:pt x="129" y="61"/>
                      <a:pt x="129" y="61"/>
                    </a:cubicBezTo>
                    <a:cubicBezTo>
                      <a:pt x="129" y="60"/>
                      <a:pt x="130" y="60"/>
                      <a:pt x="130" y="60"/>
                    </a:cubicBezTo>
                    <a:cubicBezTo>
                      <a:pt x="130" y="60"/>
                      <a:pt x="130" y="60"/>
                      <a:pt x="131" y="60"/>
                    </a:cubicBezTo>
                    <a:cubicBezTo>
                      <a:pt x="131" y="59"/>
                      <a:pt x="132" y="60"/>
                      <a:pt x="132" y="59"/>
                    </a:cubicBezTo>
                    <a:cubicBezTo>
                      <a:pt x="132" y="59"/>
                      <a:pt x="133" y="59"/>
                      <a:pt x="133" y="59"/>
                    </a:cubicBezTo>
                    <a:cubicBezTo>
                      <a:pt x="133" y="59"/>
                      <a:pt x="133" y="59"/>
                      <a:pt x="133" y="59"/>
                    </a:cubicBezTo>
                    <a:cubicBezTo>
                      <a:pt x="134" y="58"/>
                      <a:pt x="134" y="58"/>
                      <a:pt x="134" y="58"/>
                    </a:cubicBezTo>
                    <a:cubicBezTo>
                      <a:pt x="135" y="57"/>
                      <a:pt x="135" y="57"/>
                      <a:pt x="136" y="57"/>
                    </a:cubicBezTo>
                    <a:cubicBezTo>
                      <a:pt x="136" y="57"/>
                      <a:pt x="136" y="57"/>
                      <a:pt x="136" y="57"/>
                    </a:cubicBezTo>
                    <a:cubicBezTo>
                      <a:pt x="137" y="56"/>
                      <a:pt x="138" y="56"/>
                      <a:pt x="138" y="56"/>
                    </a:cubicBezTo>
                    <a:cubicBezTo>
                      <a:pt x="139" y="56"/>
                      <a:pt x="139" y="56"/>
                      <a:pt x="140" y="56"/>
                    </a:cubicBezTo>
                    <a:cubicBezTo>
                      <a:pt x="141" y="56"/>
                      <a:pt x="141" y="57"/>
                      <a:pt x="142" y="57"/>
                    </a:cubicBezTo>
                    <a:cubicBezTo>
                      <a:pt x="143" y="57"/>
                      <a:pt x="143" y="57"/>
                      <a:pt x="144" y="57"/>
                    </a:cubicBezTo>
                    <a:cubicBezTo>
                      <a:pt x="145" y="57"/>
                      <a:pt x="145" y="56"/>
                      <a:pt x="146" y="57"/>
                    </a:cubicBezTo>
                    <a:cubicBezTo>
                      <a:pt x="146" y="57"/>
                      <a:pt x="146" y="57"/>
                      <a:pt x="147" y="57"/>
                    </a:cubicBezTo>
                    <a:cubicBezTo>
                      <a:pt x="147" y="57"/>
                      <a:pt x="148" y="56"/>
                      <a:pt x="148" y="56"/>
                    </a:cubicBezTo>
                    <a:cubicBezTo>
                      <a:pt x="149" y="56"/>
                      <a:pt x="149" y="57"/>
                      <a:pt x="149" y="57"/>
                    </a:cubicBezTo>
                    <a:cubicBezTo>
                      <a:pt x="150" y="57"/>
                      <a:pt x="151" y="57"/>
                      <a:pt x="151" y="57"/>
                    </a:cubicBezTo>
                    <a:cubicBezTo>
                      <a:pt x="151" y="56"/>
                      <a:pt x="152" y="56"/>
                      <a:pt x="152" y="56"/>
                    </a:cubicBezTo>
                    <a:cubicBezTo>
                      <a:pt x="152" y="55"/>
                      <a:pt x="153" y="55"/>
                      <a:pt x="154" y="54"/>
                    </a:cubicBezTo>
                    <a:cubicBezTo>
                      <a:pt x="154" y="54"/>
                      <a:pt x="155" y="53"/>
                      <a:pt x="155" y="53"/>
                    </a:cubicBezTo>
                    <a:cubicBezTo>
                      <a:pt x="156" y="53"/>
                      <a:pt x="156" y="53"/>
                      <a:pt x="157" y="53"/>
                    </a:cubicBezTo>
                    <a:cubicBezTo>
                      <a:pt x="157" y="53"/>
                      <a:pt x="158" y="53"/>
                      <a:pt x="159" y="53"/>
                    </a:cubicBezTo>
                    <a:cubicBezTo>
                      <a:pt x="159" y="52"/>
                      <a:pt x="159" y="52"/>
                      <a:pt x="160" y="52"/>
                    </a:cubicBezTo>
                    <a:cubicBezTo>
                      <a:pt x="160" y="52"/>
                      <a:pt x="161" y="52"/>
                      <a:pt x="161" y="51"/>
                    </a:cubicBezTo>
                    <a:cubicBezTo>
                      <a:pt x="162" y="51"/>
                      <a:pt x="162" y="51"/>
                      <a:pt x="162" y="51"/>
                    </a:cubicBezTo>
                    <a:cubicBezTo>
                      <a:pt x="162" y="51"/>
                      <a:pt x="162" y="50"/>
                      <a:pt x="162" y="50"/>
                    </a:cubicBezTo>
                    <a:cubicBezTo>
                      <a:pt x="162" y="50"/>
                      <a:pt x="162" y="49"/>
                      <a:pt x="162" y="49"/>
                    </a:cubicBezTo>
                    <a:cubicBezTo>
                      <a:pt x="162" y="48"/>
                      <a:pt x="163" y="48"/>
                      <a:pt x="163" y="48"/>
                    </a:cubicBezTo>
                    <a:cubicBezTo>
                      <a:pt x="163" y="48"/>
                      <a:pt x="162" y="48"/>
                      <a:pt x="162" y="47"/>
                    </a:cubicBezTo>
                    <a:cubicBezTo>
                      <a:pt x="162" y="47"/>
                      <a:pt x="162" y="47"/>
                      <a:pt x="162" y="46"/>
                    </a:cubicBezTo>
                    <a:cubicBezTo>
                      <a:pt x="161" y="46"/>
                      <a:pt x="161" y="46"/>
                      <a:pt x="161" y="46"/>
                    </a:cubicBezTo>
                    <a:cubicBezTo>
                      <a:pt x="160" y="46"/>
                      <a:pt x="160" y="47"/>
                      <a:pt x="160" y="46"/>
                    </a:cubicBezTo>
                    <a:cubicBezTo>
                      <a:pt x="160" y="46"/>
                      <a:pt x="160" y="46"/>
                      <a:pt x="160" y="46"/>
                    </a:cubicBezTo>
                    <a:cubicBezTo>
                      <a:pt x="160" y="45"/>
                      <a:pt x="159" y="45"/>
                      <a:pt x="160" y="45"/>
                    </a:cubicBezTo>
                    <a:cubicBezTo>
                      <a:pt x="160" y="44"/>
                      <a:pt x="160" y="44"/>
                      <a:pt x="160" y="44"/>
                    </a:cubicBezTo>
                    <a:cubicBezTo>
                      <a:pt x="160" y="44"/>
                      <a:pt x="160" y="44"/>
                      <a:pt x="160" y="43"/>
                    </a:cubicBezTo>
                    <a:cubicBezTo>
                      <a:pt x="159" y="43"/>
                      <a:pt x="159" y="43"/>
                      <a:pt x="159" y="43"/>
                    </a:cubicBezTo>
                    <a:cubicBezTo>
                      <a:pt x="158" y="43"/>
                      <a:pt x="158" y="43"/>
                      <a:pt x="158" y="43"/>
                    </a:cubicBezTo>
                    <a:cubicBezTo>
                      <a:pt x="157" y="43"/>
                      <a:pt x="158" y="42"/>
                      <a:pt x="157" y="42"/>
                    </a:cubicBezTo>
                    <a:cubicBezTo>
                      <a:pt x="157" y="42"/>
                      <a:pt x="157" y="42"/>
                      <a:pt x="156" y="42"/>
                    </a:cubicBezTo>
                    <a:cubicBezTo>
                      <a:pt x="156" y="42"/>
                      <a:pt x="156" y="42"/>
                      <a:pt x="155" y="42"/>
                    </a:cubicBezTo>
                    <a:cubicBezTo>
                      <a:pt x="155" y="42"/>
                      <a:pt x="155" y="41"/>
                      <a:pt x="155" y="41"/>
                    </a:cubicBezTo>
                    <a:cubicBezTo>
                      <a:pt x="155" y="41"/>
                      <a:pt x="155" y="41"/>
                      <a:pt x="155" y="41"/>
                    </a:cubicBezTo>
                    <a:cubicBezTo>
                      <a:pt x="155" y="40"/>
                      <a:pt x="155" y="40"/>
                      <a:pt x="155" y="40"/>
                    </a:cubicBezTo>
                    <a:cubicBezTo>
                      <a:pt x="154" y="40"/>
                      <a:pt x="154" y="40"/>
                      <a:pt x="154" y="40"/>
                    </a:cubicBezTo>
                    <a:cubicBezTo>
                      <a:pt x="153" y="40"/>
                      <a:pt x="153" y="40"/>
                      <a:pt x="153" y="39"/>
                    </a:cubicBezTo>
                    <a:cubicBezTo>
                      <a:pt x="153" y="39"/>
                      <a:pt x="153" y="39"/>
                      <a:pt x="153" y="39"/>
                    </a:cubicBezTo>
                    <a:cubicBezTo>
                      <a:pt x="153" y="38"/>
                      <a:pt x="153" y="38"/>
                      <a:pt x="153" y="38"/>
                    </a:cubicBezTo>
                    <a:cubicBezTo>
                      <a:pt x="153" y="38"/>
                      <a:pt x="154" y="38"/>
                      <a:pt x="154" y="38"/>
                    </a:cubicBezTo>
                    <a:cubicBezTo>
                      <a:pt x="154" y="38"/>
                      <a:pt x="154" y="38"/>
                      <a:pt x="154" y="37"/>
                    </a:cubicBezTo>
                    <a:cubicBezTo>
                      <a:pt x="154" y="37"/>
                      <a:pt x="154" y="37"/>
                      <a:pt x="154" y="36"/>
                    </a:cubicBezTo>
                    <a:cubicBezTo>
                      <a:pt x="154" y="36"/>
                      <a:pt x="154" y="36"/>
                      <a:pt x="154" y="35"/>
                    </a:cubicBezTo>
                    <a:cubicBezTo>
                      <a:pt x="154" y="35"/>
                      <a:pt x="153" y="35"/>
                      <a:pt x="153" y="35"/>
                    </a:cubicBezTo>
                    <a:cubicBezTo>
                      <a:pt x="153" y="34"/>
                      <a:pt x="153" y="34"/>
                      <a:pt x="153" y="34"/>
                    </a:cubicBezTo>
                    <a:cubicBezTo>
                      <a:pt x="153" y="33"/>
                      <a:pt x="153" y="33"/>
                      <a:pt x="153" y="32"/>
                    </a:cubicBezTo>
                    <a:cubicBezTo>
                      <a:pt x="153" y="32"/>
                      <a:pt x="152" y="31"/>
                      <a:pt x="152" y="31"/>
                    </a:cubicBezTo>
                    <a:cubicBezTo>
                      <a:pt x="152" y="30"/>
                      <a:pt x="152" y="30"/>
                      <a:pt x="152" y="30"/>
                    </a:cubicBezTo>
                    <a:cubicBezTo>
                      <a:pt x="152" y="29"/>
                      <a:pt x="152" y="29"/>
                      <a:pt x="151" y="28"/>
                    </a:cubicBezTo>
                    <a:cubicBezTo>
                      <a:pt x="151" y="28"/>
                      <a:pt x="151" y="29"/>
                      <a:pt x="150" y="29"/>
                    </a:cubicBezTo>
                    <a:cubicBezTo>
                      <a:pt x="150" y="29"/>
                      <a:pt x="150" y="29"/>
                      <a:pt x="150" y="30"/>
                    </a:cubicBezTo>
                    <a:cubicBezTo>
                      <a:pt x="149" y="30"/>
                      <a:pt x="149" y="30"/>
                      <a:pt x="149" y="30"/>
                    </a:cubicBezTo>
                    <a:cubicBezTo>
                      <a:pt x="149" y="31"/>
                      <a:pt x="149" y="31"/>
                      <a:pt x="148" y="32"/>
                    </a:cubicBezTo>
                    <a:cubicBezTo>
                      <a:pt x="148" y="32"/>
                      <a:pt x="148" y="32"/>
                      <a:pt x="148" y="32"/>
                    </a:cubicBezTo>
                    <a:cubicBezTo>
                      <a:pt x="147" y="32"/>
                      <a:pt x="147" y="32"/>
                      <a:pt x="147" y="33"/>
                    </a:cubicBezTo>
                    <a:cubicBezTo>
                      <a:pt x="147" y="33"/>
                      <a:pt x="147" y="33"/>
                      <a:pt x="146" y="33"/>
                    </a:cubicBezTo>
                    <a:cubicBezTo>
                      <a:pt x="146" y="33"/>
                      <a:pt x="146" y="33"/>
                      <a:pt x="145" y="33"/>
                    </a:cubicBezTo>
                    <a:cubicBezTo>
                      <a:pt x="145" y="33"/>
                      <a:pt x="145" y="34"/>
                      <a:pt x="144" y="34"/>
                    </a:cubicBezTo>
                    <a:cubicBezTo>
                      <a:pt x="144" y="34"/>
                      <a:pt x="143" y="34"/>
                      <a:pt x="143" y="34"/>
                    </a:cubicBezTo>
                    <a:cubicBezTo>
                      <a:pt x="143" y="34"/>
                      <a:pt x="142" y="33"/>
                      <a:pt x="142" y="33"/>
                    </a:cubicBezTo>
                    <a:cubicBezTo>
                      <a:pt x="142" y="33"/>
                      <a:pt x="142" y="33"/>
                      <a:pt x="142" y="32"/>
                    </a:cubicBezTo>
                    <a:cubicBezTo>
                      <a:pt x="141" y="32"/>
                      <a:pt x="141" y="33"/>
                      <a:pt x="141" y="32"/>
                    </a:cubicBezTo>
                    <a:cubicBezTo>
                      <a:pt x="140" y="32"/>
                      <a:pt x="141" y="32"/>
                      <a:pt x="141" y="32"/>
                    </a:cubicBezTo>
                    <a:cubicBezTo>
                      <a:pt x="141" y="31"/>
                      <a:pt x="140" y="31"/>
                      <a:pt x="141" y="30"/>
                    </a:cubicBezTo>
                    <a:cubicBezTo>
                      <a:pt x="141" y="30"/>
                      <a:pt x="141" y="30"/>
                      <a:pt x="141" y="29"/>
                    </a:cubicBezTo>
                    <a:cubicBezTo>
                      <a:pt x="141" y="29"/>
                      <a:pt x="142" y="28"/>
                      <a:pt x="142" y="28"/>
                    </a:cubicBezTo>
                    <a:cubicBezTo>
                      <a:pt x="142" y="28"/>
                      <a:pt x="142" y="28"/>
                      <a:pt x="143" y="28"/>
                    </a:cubicBezTo>
                    <a:cubicBezTo>
                      <a:pt x="143" y="27"/>
                      <a:pt x="143" y="27"/>
                      <a:pt x="142" y="27"/>
                    </a:cubicBezTo>
                    <a:cubicBezTo>
                      <a:pt x="142" y="26"/>
                      <a:pt x="142" y="27"/>
                      <a:pt x="141" y="27"/>
                    </a:cubicBezTo>
                    <a:cubicBezTo>
                      <a:pt x="141" y="26"/>
                      <a:pt x="140" y="26"/>
                      <a:pt x="140" y="26"/>
                    </a:cubicBezTo>
                    <a:cubicBezTo>
                      <a:pt x="140" y="26"/>
                      <a:pt x="139" y="27"/>
                      <a:pt x="139" y="26"/>
                    </a:cubicBezTo>
                    <a:cubicBezTo>
                      <a:pt x="139" y="26"/>
                      <a:pt x="139" y="26"/>
                      <a:pt x="139" y="26"/>
                    </a:cubicBezTo>
                    <a:cubicBezTo>
                      <a:pt x="139" y="25"/>
                      <a:pt x="139" y="25"/>
                      <a:pt x="139" y="25"/>
                    </a:cubicBezTo>
                    <a:cubicBezTo>
                      <a:pt x="138" y="25"/>
                      <a:pt x="138" y="25"/>
                      <a:pt x="138" y="25"/>
                    </a:cubicBezTo>
                    <a:cubicBezTo>
                      <a:pt x="138" y="25"/>
                      <a:pt x="138" y="24"/>
                      <a:pt x="137" y="24"/>
                    </a:cubicBezTo>
                    <a:cubicBezTo>
                      <a:pt x="137" y="24"/>
                      <a:pt x="137" y="24"/>
                      <a:pt x="136" y="24"/>
                    </a:cubicBezTo>
                    <a:cubicBezTo>
                      <a:pt x="136" y="23"/>
                      <a:pt x="135" y="24"/>
                      <a:pt x="134" y="24"/>
                    </a:cubicBezTo>
                    <a:cubicBezTo>
                      <a:pt x="134" y="24"/>
                      <a:pt x="133" y="24"/>
                      <a:pt x="133" y="24"/>
                    </a:cubicBezTo>
                    <a:cubicBezTo>
                      <a:pt x="132" y="24"/>
                      <a:pt x="132" y="24"/>
                      <a:pt x="131" y="24"/>
                    </a:cubicBezTo>
                    <a:cubicBezTo>
                      <a:pt x="130" y="24"/>
                      <a:pt x="130" y="24"/>
                      <a:pt x="129" y="24"/>
                    </a:cubicBezTo>
                    <a:cubicBezTo>
                      <a:pt x="128" y="24"/>
                      <a:pt x="128" y="24"/>
                      <a:pt x="127" y="24"/>
                    </a:cubicBezTo>
                    <a:cubicBezTo>
                      <a:pt x="127" y="24"/>
                      <a:pt x="127" y="24"/>
                      <a:pt x="127" y="25"/>
                    </a:cubicBezTo>
                    <a:cubicBezTo>
                      <a:pt x="127" y="25"/>
                      <a:pt x="127" y="25"/>
                      <a:pt x="127" y="26"/>
                    </a:cubicBezTo>
                    <a:cubicBezTo>
                      <a:pt x="127" y="26"/>
                      <a:pt x="127" y="26"/>
                      <a:pt x="127" y="26"/>
                    </a:cubicBezTo>
                    <a:cubicBezTo>
                      <a:pt x="127" y="27"/>
                      <a:pt x="126" y="27"/>
                      <a:pt x="126" y="28"/>
                    </a:cubicBezTo>
                    <a:cubicBezTo>
                      <a:pt x="126" y="28"/>
                      <a:pt x="126" y="28"/>
                      <a:pt x="125" y="29"/>
                    </a:cubicBezTo>
                    <a:cubicBezTo>
                      <a:pt x="125" y="29"/>
                      <a:pt x="126" y="30"/>
                      <a:pt x="125" y="30"/>
                    </a:cubicBezTo>
                    <a:cubicBezTo>
                      <a:pt x="125" y="30"/>
                      <a:pt x="125" y="30"/>
                      <a:pt x="125" y="31"/>
                    </a:cubicBezTo>
                    <a:cubicBezTo>
                      <a:pt x="125" y="31"/>
                      <a:pt x="124" y="31"/>
                      <a:pt x="124" y="31"/>
                    </a:cubicBezTo>
                    <a:cubicBezTo>
                      <a:pt x="124" y="31"/>
                      <a:pt x="124" y="31"/>
                      <a:pt x="123" y="32"/>
                    </a:cubicBezTo>
                    <a:cubicBezTo>
                      <a:pt x="123" y="32"/>
                      <a:pt x="123" y="32"/>
                      <a:pt x="122" y="32"/>
                    </a:cubicBezTo>
                    <a:cubicBezTo>
                      <a:pt x="122" y="33"/>
                      <a:pt x="121" y="33"/>
                      <a:pt x="121" y="33"/>
                    </a:cubicBezTo>
                    <a:cubicBezTo>
                      <a:pt x="121" y="33"/>
                      <a:pt x="121" y="34"/>
                      <a:pt x="121" y="34"/>
                    </a:cubicBezTo>
                    <a:cubicBezTo>
                      <a:pt x="122" y="34"/>
                      <a:pt x="122" y="34"/>
                      <a:pt x="122" y="34"/>
                    </a:cubicBezTo>
                    <a:cubicBezTo>
                      <a:pt x="123" y="34"/>
                      <a:pt x="123" y="35"/>
                      <a:pt x="123" y="35"/>
                    </a:cubicBezTo>
                    <a:cubicBezTo>
                      <a:pt x="123" y="36"/>
                      <a:pt x="123" y="36"/>
                      <a:pt x="123" y="37"/>
                    </a:cubicBezTo>
                    <a:cubicBezTo>
                      <a:pt x="123" y="37"/>
                      <a:pt x="123" y="38"/>
                      <a:pt x="123" y="38"/>
                    </a:cubicBezTo>
                    <a:cubicBezTo>
                      <a:pt x="123" y="38"/>
                      <a:pt x="122" y="38"/>
                      <a:pt x="122" y="39"/>
                    </a:cubicBezTo>
                    <a:cubicBezTo>
                      <a:pt x="122" y="39"/>
                      <a:pt x="123" y="40"/>
                      <a:pt x="122" y="40"/>
                    </a:cubicBezTo>
                    <a:cubicBezTo>
                      <a:pt x="122" y="40"/>
                      <a:pt x="122" y="40"/>
                      <a:pt x="122" y="40"/>
                    </a:cubicBezTo>
                    <a:cubicBezTo>
                      <a:pt x="121" y="40"/>
                      <a:pt x="121" y="40"/>
                      <a:pt x="121" y="40"/>
                    </a:cubicBezTo>
                    <a:cubicBezTo>
                      <a:pt x="121" y="40"/>
                      <a:pt x="121" y="40"/>
                      <a:pt x="121" y="41"/>
                    </a:cubicBezTo>
                    <a:cubicBezTo>
                      <a:pt x="120" y="41"/>
                      <a:pt x="120" y="41"/>
                      <a:pt x="119" y="42"/>
                    </a:cubicBezTo>
                    <a:cubicBezTo>
                      <a:pt x="119" y="42"/>
                      <a:pt x="119" y="42"/>
                      <a:pt x="119" y="42"/>
                    </a:cubicBezTo>
                    <a:cubicBezTo>
                      <a:pt x="118" y="43"/>
                      <a:pt x="118" y="42"/>
                      <a:pt x="117" y="43"/>
                    </a:cubicBezTo>
                    <a:cubicBezTo>
                      <a:pt x="117" y="43"/>
                      <a:pt x="116" y="43"/>
                      <a:pt x="116" y="43"/>
                    </a:cubicBezTo>
                    <a:cubicBezTo>
                      <a:pt x="115" y="43"/>
                      <a:pt x="115" y="43"/>
                      <a:pt x="115" y="44"/>
                    </a:cubicBezTo>
                    <a:cubicBezTo>
                      <a:pt x="114" y="44"/>
                      <a:pt x="114" y="44"/>
                      <a:pt x="113" y="44"/>
                    </a:cubicBezTo>
                    <a:cubicBezTo>
                      <a:pt x="113" y="44"/>
                      <a:pt x="113" y="44"/>
                      <a:pt x="113" y="44"/>
                    </a:cubicBezTo>
                    <a:cubicBezTo>
                      <a:pt x="112" y="45"/>
                      <a:pt x="113" y="45"/>
                      <a:pt x="113" y="45"/>
                    </a:cubicBezTo>
                    <a:cubicBezTo>
                      <a:pt x="113" y="46"/>
                      <a:pt x="113" y="46"/>
                      <a:pt x="113" y="46"/>
                    </a:cubicBezTo>
                    <a:cubicBezTo>
                      <a:pt x="113" y="47"/>
                      <a:pt x="113" y="47"/>
                      <a:pt x="113" y="47"/>
                    </a:cubicBezTo>
                    <a:cubicBezTo>
                      <a:pt x="112" y="48"/>
                      <a:pt x="112" y="49"/>
                      <a:pt x="112" y="50"/>
                    </a:cubicBezTo>
                    <a:cubicBezTo>
                      <a:pt x="112" y="50"/>
                      <a:pt x="112" y="50"/>
                      <a:pt x="112" y="51"/>
                    </a:cubicBezTo>
                    <a:cubicBezTo>
                      <a:pt x="112" y="51"/>
                      <a:pt x="112" y="51"/>
                      <a:pt x="112" y="51"/>
                    </a:cubicBezTo>
                    <a:cubicBezTo>
                      <a:pt x="111" y="51"/>
                      <a:pt x="111" y="51"/>
                      <a:pt x="111" y="52"/>
                    </a:cubicBezTo>
                    <a:cubicBezTo>
                      <a:pt x="111" y="52"/>
                      <a:pt x="110" y="52"/>
                      <a:pt x="110" y="53"/>
                    </a:cubicBezTo>
                    <a:cubicBezTo>
                      <a:pt x="110" y="53"/>
                      <a:pt x="110" y="53"/>
                      <a:pt x="110" y="53"/>
                    </a:cubicBezTo>
                    <a:cubicBezTo>
                      <a:pt x="109" y="53"/>
                      <a:pt x="109" y="53"/>
                      <a:pt x="109" y="53"/>
                    </a:cubicBezTo>
                    <a:cubicBezTo>
                      <a:pt x="109" y="53"/>
                      <a:pt x="108" y="54"/>
                      <a:pt x="108" y="54"/>
                    </a:cubicBezTo>
                    <a:cubicBezTo>
                      <a:pt x="108" y="54"/>
                      <a:pt x="107" y="54"/>
                      <a:pt x="107" y="54"/>
                    </a:cubicBezTo>
                    <a:cubicBezTo>
                      <a:pt x="106" y="53"/>
                      <a:pt x="106" y="53"/>
                      <a:pt x="106" y="52"/>
                    </a:cubicBezTo>
                    <a:cubicBezTo>
                      <a:pt x="106" y="52"/>
                      <a:pt x="106" y="52"/>
                      <a:pt x="106" y="51"/>
                    </a:cubicBezTo>
                    <a:cubicBezTo>
                      <a:pt x="106" y="51"/>
                      <a:pt x="106" y="51"/>
                      <a:pt x="106" y="51"/>
                    </a:cubicBezTo>
                    <a:cubicBezTo>
                      <a:pt x="106" y="51"/>
                      <a:pt x="106" y="50"/>
                      <a:pt x="106" y="50"/>
                    </a:cubicBezTo>
                    <a:cubicBezTo>
                      <a:pt x="106" y="50"/>
                      <a:pt x="105" y="50"/>
                      <a:pt x="105" y="49"/>
                    </a:cubicBezTo>
                    <a:cubicBezTo>
                      <a:pt x="105" y="49"/>
                      <a:pt x="105" y="49"/>
                      <a:pt x="106" y="48"/>
                    </a:cubicBezTo>
                    <a:cubicBezTo>
                      <a:pt x="106" y="48"/>
                      <a:pt x="106" y="48"/>
                      <a:pt x="106" y="47"/>
                    </a:cubicBezTo>
                    <a:cubicBezTo>
                      <a:pt x="106" y="47"/>
                      <a:pt x="106" y="47"/>
                      <a:pt x="106" y="46"/>
                    </a:cubicBezTo>
                    <a:cubicBezTo>
                      <a:pt x="106" y="46"/>
                      <a:pt x="107" y="46"/>
                      <a:pt x="107" y="46"/>
                    </a:cubicBezTo>
                    <a:cubicBezTo>
                      <a:pt x="107" y="45"/>
                      <a:pt x="107" y="45"/>
                      <a:pt x="107" y="44"/>
                    </a:cubicBezTo>
                    <a:cubicBezTo>
                      <a:pt x="107" y="44"/>
                      <a:pt x="108" y="43"/>
                      <a:pt x="108" y="43"/>
                    </a:cubicBezTo>
                    <a:cubicBezTo>
                      <a:pt x="108" y="43"/>
                      <a:pt x="107" y="43"/>
                      <a:pt x="107" y="42"/>
                    </a:cubicBezTo>
                    <a:cubicBezTo>
                      <a:pt x="107" y="42"/>
                      <a:pt x="106" y="43"/>
                      <a:pt x="106" y="43"/>
                    </a:cubicBezTo>
                    <a:cubicBezTo>
                      <a:pt x="105" y="43"/>
                      <a:pt x="105" y="43"/>
                      <a:pt x="104" y="42"/>
                    </a:cubicBezTo>
                    <a:cubicBezTo>
                      <a:pt x="104" y="42"/>
                      <a:pt x="104" y="42"/>
                      <a:pt x="103" y="42"/>
                    </a:cubicBezTo>
                    <a:cubicBezTo>
                      <a:pt x="103" y="42"/>
                      <a:pt x="102" y="43"/>
                      <a:pt x="102" y="42"/>
                    </a:cubicBezTo>
                    <a:cubicBezTo>
                      <a:pt x="102" y="42"/>
                      <a:pt x="102" y="42"/>
                      <a:pt x="102" y="42"/>
                    </a:cubicBezTo>
                    <a:cubicBezTo>
                      <a:pt x="102" y="41"/>
                      <a:pt x="102" y="41"/>
                      <a:pt x="102" y="41"/>
                    </a:cubicBezTo>
                    <a:cubicBezTo>
                      <a:pt x="102" y="40"/>
                      <a:pt x="100" y="41"/>
                      <a:pt x="100" y="41"/>
                    </a:cubicBezTo>
                    <a:cubicBezTo>
                      <a:pt x="99" y="41"/>
                      <a:pt x="98" y="41"/>
                      <a:pt x="98" y="41"/>
                    </a:cubicBezTo>
                    <a:cubicBezTo>
                      <a:pt x="98" y="41"/>
                      <a:pt x="98" y="41"/>
                      <a:pt x="98" y="41"/>
                    </a:cubicBezTo>
                    <a:cubicBezTo>
                      <a:pt x="98" y="40"/>
                      <a:pt x="98" y="40"/>
                      <a:pt x="98" y="40"/>
                    </a:cubicBezTo>
                    <a:cubicBezTo>
                      <a:pt x="98" y="39"/>
                      <a:pt x="98" y="39"/>
                      <a:pt x="97" y="39"/>
                    </a:cubicBezTo>
                    <a:cubicBezTo>
                      <a:pt x="97" y="38"/>
                      <a:pt x="97" y="39"/>
                      <a:pt x="96" y="38"/>
                    </a:cubicBezTo>
                    <a:cubicBezTo>
                      <a:pt x="95" y="38"/>
                      <a:pt x="95" y="38"/>
                      <a:pt x="95" y="38"/>
                    </a:cubicBezTo>
                    <a:cubicBezTo>
                      <a:pt x="94" y="38"/>
                      <a:pt x="94" y="38"/>
                      <a:pt x="94" y="37"/>
                    </a:cubicBezTo>
                    <a:cubicBezTo>
                      <a:pt x="94" y="37"/>
                      <a:pt x="94" y="37"/>
                      <a:pt x="93" y="37"/>
                    </a:cubicBezTo>
                    <a:cubicBezTo>
                      <a:pt x="93" y="37"/>
                      <a:pt x="92" y="37"/>
                      <a:pt x="92" y="37"/>
                    </a:cubicBezTo>
                    <a:cubicBezTo>
                      <a:pt x="91" y="38"/>
                      <a:pt x="91" y="38"/>
                      <a:pt x="90" y="38"/>
                    </a:cubicBezTo>
                    <a:cubicBezTo>
                      <a:pt x="90" y="38"/>
                      <a:pt x="89" y="38"/>
                      <a:pt x="89" y="38"/>
                    </a:cubicBezTo>
                    <a:cubicBezTo>
                      <a:pt x="89" y="38"/>
                      <a:pt x="90" y="38"/>
                      <a:pt x="90" y="37"/>
                    </a:cubicBezTo>
                    <a:cubicBezTo>
                      <a:pt x="90" y="37"/>
                      <a:pt x="90" y="37"/>
                      <a:pt x="90" y="36"/>
                    </a:cubicBezTo>
                    <a:cubicBezTo>
                      <a:pt x="90" y="36"/>
                      <a:pt x="90" y="36"/>
                      <a:pt x="90" y="35"/>
                    </a:cubicBezTo>
                    <a:cubicBezTo>
                      <a:pt x="90" y="34"/>
                      <a:pt x="91" y="34"/>
                      <a:pt x="91" y="34"/>
                    </a:cubicBezTo>
                    <a:cubicBezTo>
                      <a:pt x="91" y="33"/>
                      <a:pt x="90" y="33"/>
                      <a:pt x="90" y="33"/>
                    </a:cubicBezTo>
                    <a:cubicBezTo>
                      <a:pt x="90" y="33"/>
                      <a:pt x="90" y="33"/>
                      <a:pt x="89" y="33"/>
                    </a:cubicBezTo>
                    <a:cubicBezTo>
                      <a:pt x="89" y="33"/>
                      <a:pt x="89" y="33"/>
                      <a:pt x="88" y="33"/>
                    </a:cubicBezTo>
                    <a:cubicBezTo>
                      <a:pt x="88" y="32"/>
                      <a:pt x="88" y="32"/>
                      <a:pt x="89" y="31"/>
                    </a:cubicBezTo>
                    <a:cubicBezTo>
                      <a:pt x="89" y="31"/>
                      <a:pt x="89" y="31"/>
                      <a:pt x="90" y="31"/>
                    </a:cubicBezTo>
                    <a:cubicBezTo>
                      <a:pt x="90" y="30"/>
                      <a:pt x="90" y="30"/>
                      <a:pt x="90" y="30"/>
                    </a:cubicBezTo>
                    <a:cubicBezTo>
                      <a:pt x="90" y="30"/>
                      <a:pt x="90" y="29"/>
                      <a:pt x="90" y="29"/>
                    </a:cubicBezTo>
                    <a:cubicBezTo>
                      <a:pt x="91" y="29"/>
                      <a:pt x="91" y="29"/>
                      <a:pt x="91" y="28"/>
                    </a:cubicBezTo>
                    <a:cubicBezTo>
                      <a:pt x="92" y="28"/>
                      <a:pt x="92" y="28"/>
                      <a:pt x="92" y="28"/>
                    </a:cubicBezTo>
                    <a:cubicBezTo>
                      <a:pt x="92" y="28"/>
                      <a:pt x="92" y="27"/>
                      <a:pt x="93" y="27"/>
                    </a:cubicBezTo>
                    <a:cubicBezTo>
                      <a:pt x="93" y="27"/>
                      <a:pt x="93" y="27"/>
                      <a:pt x="93" y="27"/>
                    </a:cubicBezTo>
                    <a:cubicBezTo>
                      <a:pt x="94" y="27"/>
                      <a:pt x="94" y="27"/>
                      <a:pt x="94" y="26"/>
                    </a:cubicBezTo>
                    <a:cubicBezTo>
                      <a:pt x="94" y="26"/>
                      <a:pt x="95" y="26"/>
                      <a:pt x="95" y="26"/>
                    </a:cubicBezTo>
                    <a:cubicBezTo>
                      <a:pt x="95" y="26"/>
                      <a:pt x="95" y="26"/>
                      <a:pt x="96" y="25"/>
                    </a:cubicBezTo>
                    <a:cubicBezTo>
                      <a:pt x="96" y="25"/>
                      <a:pt x="96" y="24"/>
                      <a:pt x="96" y="24"/>
                    </a:cubicBezTo>
                    <a:cubicBezTo>
                      <a:pt x="96" y="24"/>
                      <a:pt x="97" y="24"/>
                      <a:pt x="97" y="24"/>
                    </a:cubicBezTo>
                    <a:cubicBezTo>
                      <a:pt x="97" y="24"/>
                      <a:pt x="97" y="24"/>
                      <a:pt x="98" y="24"/>
                    </a:cubicBezTo>
                    <a:cubicBezTo>
                      <a:pt x="98" y="24"/>
                      <a:pt x="98" y="24"/>
                      <a:pt x="99" y="23"/>
                    </a:cubicBezTo>
                    <a:cubicBezTo>
                      <a:pt x="99" y="23"/>
                      <a:pt x="99" y="23"/>
                      <a:pt x="100" y="23"/>
                    </a:cubicBezTo>
                    <a:cubicBezTo>
                      <a:pt x="100" y="23"/>
                      <a:pt x="100" y="23"/>
                      <a:pt x="100" y="22"/>
                    </a:cubicBezTo>
                    <a:cubicBezTo>
                      <a:pt x="100" y="22"/>
                      <a:pt x="100" y="22"/>
                      <a:pt x="100" y="22"/>
                    </a:cubicBezTo>
                    <a:cubicBezTo>
                      <a:pt x="100" y="21"/>
                      <a:pt x="100" y="22"/>
                      <a:pt x="101" y="22"/>
                    </a:cubicBezTo>
                    <a:cubicBezTo>
                      <a:pt x="101" y="22"/>
                      <a:pt x="101" y="22"/>
                      <a:pt x="101" y="22"/>
                    </a:cubicBezTo>
                    <a:cubicBezTo>
                      <a:pt x="102" y="22"/>
                      <a:pt x="102" y="22"/>
                      <a:pt x="102" y="22"/>
                    </a:cubicBezTo>
                    <a:cubicBezTo>
                      <a:pt x="103" y="22"/>
                      <a:pt x="103" y="22"/>
                      <a:pt x="103" y="22"/>
                    </a:cubicBezTo>
                    <a:cubicBezTo>
                      <a:pt x="103" y="22"/>
                      <a:pt x="103" y="22"/>
                      <a:pt x="104" y="21"/>
                    </a:cubicBezTo>
                    <a:cubicBezTo>
                      <a:pt x="104" y="21"/>
                      <a:pt x="103" y="21"/>
                      <a:pt x="103" y="21"/>
                    </a:cubicBezTo>
                    <a:cubicBezTo>
                      <a:pt x="103" y="20"/>
                      <a:pt x="103" y="21"/>
                      <a:pt x="102" y="20"/>
                    </a:cubicBezTo>
                    <a:cubicBezTo>
                      <a:pt x="102" y="20"/>
                      <a:pt x="102" y="20"/>
                      <a:pt x="102" y="20"/>
                    </a:cubicBezTo>
                    <a:cubicBezTo>
                      <a:pt x="102" y="20"/>
                      <a:pt x="103" y="20"/>
                      <a:pt x="103" y="20"/>
                    </a:cubicBezTo>
                    <a:cubicBezTo>
                      <a:pt x="104" y="20"/>
                      <a:pt x="104" y="20"/>
                      <a:pt x="104" y="20"/>
                    </a:cubicBezTo>
                    <a:cubicBezTo>
                      <a:pt x="104" y="20"/>
                      <a:pt x="104" y="20"/>
                      <a:pt x="104" y="20"/>
                    </a:cubicBezTo>
                    <a:cubicBezTo>
                      <a:pt x="104" y="20"/>
                      <a:pt x="104" y="20"/>
                      <a:pt x="104" y="20"/>
                    </a:cubicBezTo>
                    <a:cubicBezTo>
                      <a:pt x="104" y="20"/>
                      <a:pt x="105" y="20"/>
                      <a:pt x="105" y="20"/>
                    </a:cubicBezTo>
                    <a:cubicBezTo>
                      <a:pt x="105" y="20"/>
                      <a:pt x="105" y="20"/>
                      <a:pt x="105" y="20"/>
                    </a:cubicBezTo>
                    <a:cubicBezTo>
                      <a:pt x="106" y="20"/>
                      <a:pt x="106" y="20"/>
                      <a:pt x="106" y="20"/>
                    </a:cubicBezTo>
                    <a:cubicBezTo>
                      <a:pt x="106" y="20"/>
                      <a:pt x="106" y="20"/>
                      <a:pt x="107" y="20"/>
                    </a:cubicBezTo>
                    <a:cubicBezTo>
                      <a:pt x="107" y="19"/>
                      <a:pt x="107" y="19"/>
                      <a:pt x="107" y="19"/>
                    </a:cubicBezTo>
                    <a:cubicBezTo>
                      <a:pt x="107" y="19"/>
                      <a:pt x="108" y="19"/>
                      <a:pt x="108" y="19"/>
                    </a:cubicBezTo>
                    <a:cubicBezTo>
                      <a:pt x="108" y="19"/>
                      <a:pt x="108" y="20"/>
                      <a:pt x="109" y="20"/>
                    </a:cubicBezTo>
                    <a:cubicBezTo>
                      <a:pt x="109" y="19"/>
                      <a:pt x="109" y="19"/>
                      <a:pt x="110" y="19"/>
                    </a:cubicBezTo>
                    <a:cubicBezTo>
                      <a:pt x="110" y="19"/>
                      <a:pt x="111" y="19"/>
                      <a:pt x="111" y="19"/>
                    </a:cubicBezTo>
                    <a:cubicBezTo>
                      <a:pt x="111" y="19"/>
                      <a:pt x="112" y="18"/>
                      <a:pt x="112" y="18"/>
                    </a:cubicBezTo>
                    <a:cubicBezTo>
                      <a:pt x="113" y="18"/>
                      <a:pt x="113" y="18"/>
                      <a:pt x="113" y="17"/>
                    </a:cubicBezTo>
                    <a:cubicBezTo>
                      <a:pt x="114" y="17"/>
                      <a:pt x="114" y="17"/>
                      <a:pt x="114" y="17"/>
                    </a:cubicBezTo>
                    <a:cubicBezTo>
                      <a:pt x="115" y="16"/>
                      <a:pt x="114" y="16"/>
                      <a:pt x="115" y="15"/>
                    </a:cubicBezTo>
                    <a:cubicBezTo>
                      <a:pt x="115" y="15"/>
                      <a:pt x="115" y="15"/>
                      <a:pt x="115" y="15"/>
                    </a:cubicBezTo>
                    <a:cubicBezTo>
                      <a:pt x="116" y="15"/>
                      <a:pt x="116" y="15"/>
                      <a:pt x="116" y="15"/>
                    </a:cubicBezTo>
                    <a:cubicBezTo>
                      <a:pt x="117" y="15"/>
                      <a:pt x="117" y="15"/>
                      <a:pt x="117" y="15"/>
                    </a:cubicBezTo>
                    <a:cubicBezTo>
                      <a:pt x="117" y="15"/>
                      <a:pt x="118" y="15"/>
                      <a:pt x="118" y="15"/>
                    </a:cubicBezTo>
                    <a:cubicBezTo>
                      <a:pt x="118" y="14"/>
                      <a:pt x="118" y="14"/>
                      <a:pt x="118" y="14"/>
                    </a:cubicBezTo>
                    <a:cubicBezTo>
                      <a:pt x="118" y="14"/>
                      <a:pt x="118" y="14"/>
                      <a:pt x="118" y="13"/>
                    </a:cubicBezTo>
                    <a:cubicBezTo>
                      <a:pt x="118" y="13"/>
                      <a:pt x="118" y="13"/>
                      <a:pt x="118" y="13"/>
                    </a:cubicBezTo>
                    <a:cubicBezTo>
                      <a:pt x="119" y="13"/>
                      <a:pt x="119" y="13"/>
                      <a:pt x="119" y="13"/>
                    </a:cubicBezTo>
                    <a:cubicBezTo>
                      <a:pt x="119" y="13"/>
                      <a:pt x="120" y="13"/>
                      <a:pt x="120" y="13"/>
                    </a:cubicBezTo>
                    <a:cubicBezTo>
                      <a:pt x="120" y="13"/>
                      <a:pt x="120" y="13"/>
                      <a:pt x="120" y="13"/>
                    </a:cubicBezTo>
                    <a:cubicBezTo>
                      <a:pt x="121" y="13"/>
                      <a:pt x="120" y="14"/>
                      <a:pt x="121" y="14"/>
                    </a:cubicBezTo>
                    <a:cubicBezTo>
                      <a:pt x="121" y="14"/>
                      <a:pt x="121" y="14"/>
                      <a:pt x="122" y="14"/>
                    </a:cubicBezTo>
                    <a:cubicBezTo>
                      <a:pt x="122" y="14"/>
                      <a:pt x="122" y="14"/>
                      <a:pt x="122" y="14"/>
                    </a:cubicBezTo>
                    <a:cubicBezTo>
                      <a:pt x="122" y="14"/>
                      <a:pt x="123" y="14"/>
                      <a:pt x="123" y="13"/>
                    </a:cubicBezTo>
                    <a:cubicBezTo>
                      <a:pt x="123" y="13"/>
                      <a:pt x="122" y="13"/>
                      <a:pt x="123" y="13"/>
                    </a:cubicBezTo>
                    <a:cubicBezTo>
                      <a:pt x="123" y="12"/>
                      <a:pt x="123" y="13"/>
                      <a:pt x="123" y="13"/>
                    </a:cubicBezTo>
                    <a:cubicBezTo>
                      <a:pt x="124" y="13"/>
                      <a:pt x="124" y="13"/>
                      <a:pt x="124" y="13"/>
                    </a:cubicBezTo>
                    <a:cubicBezTo>
                      <a:pt x="124" y="13"/>
                      <a:pt x="124" y="13"/>
                      <a:pt x="124" y="13"/>
                    </a:cubicBezTo>
                    <a:cubicBezTo>
                      <a:pt x="125" y="13"/>
                      <a:pt x="125" y="13"/>
                      <a:pt x="125" y="13"/>
                    </a:cubicBezTo>
                    <a:cubicBezTo>
                      <a:pt x="126" y="13"/>
                      <a:pt x="126" y="13"/>
                      <a:pt x="126" y="13"/>
                    </a:cubicBezTo>
                    <a:cubicBezTo>
                      <a:pt x="127" y="13"/>
                      <a:pt x="127" y="13"/>
                      <a:pt x="128" y="12"/>
                    </a:cubicBezTo>
                    <a:cubicBezTo>
                      <a:pt x="128" y="12"/>
                      <a:pt x="128" y="12"/>
                      <a:pt x="128" y="12"/>
                    </a:cubicBezTo>
                    <a:cubicBezTo>
                      <a:pt x="129" y="11"/>
                      <a:pt x="129" y="11"/>
                      <a:pt x="129" y="11"/>
                    </a:cubicBezTo>
                    <a:cubicBezTo>
                      <a:pt x="129" y="11"/>
                      <a:pt x="130" y="11"/>
                      <a:pt x="130" y="10"/>
                    </a:cubicBezTo>
                    <a:cubicBezTo>
                      <a:pt x="130" y="10"/>
                      <a:pt x="130" y="10"/>
                      <a:pt x="130" y="10"/>
                    </a:cubicBezTo>
                    <a:cubicBezTo>
                      <a:pt x="130" y="10"/>
                      <a:pt x="129" y="10"/>
                      <a:pt x="129" y="10"/>
                    </a:cubicBezTo>
                    <a:cubicBezTo>
                      <a:pt x="129" y="10"/>
                      <a:pt x="129" y="9"/>
                      <a:pt x="129" y="9"/>
                    </a:cubicBezTo>
                    <a:cubicBezTo>
                      <a:pt x="129" y="9"/>
                      <a:pt x="129" y="9"/>
                      <a:pt x="129" y="8"/>
                    </a:cubicBezTo>
                    <a:cubicBezTo>
                      <a:pt x="129" y="8"/>
                      <a:pt x="129" y="8"/>
                      <a:pt x="130" y="8"/>
                    </a:cubicBezTo>
                    <a:cubicBezTo>
                      <a:pt x="130" y="8"/>
                      <a:pt x="130" y="8"/>
                      <a:pt x="130" y="8"/>
                    </a:cubicBezTo>
                    <a:cubicBezTo>
                      <a:pt x="130" y="8"/>
                      <a:pt x="130" y="8"/>
                      <a:pt x="131" y="8"/>
                    </a:cubicBezTo>
                    <a:cubicBezTo>
                      <a:pt x="131" y="8"/>
                      <a:pt x="131" y="8"/>
                      <a:pt x="131" y="8"/>
                    </a:cubicBezTo>
                    <a:cubicBezTo>
                      <a:pt x="131" y="8"/>
                      <a:pt x="132" y="8"/>
                      <a:pt x="132" y="8"/>
                    </a:cubicBezTo>
                    <a:cubicBezTo>
                      <a:pt x="132" y="8"/>
                      <a:pt x="132" y="7"/>
                      <a:pt x="132" y="7"/>
                    </a:cubicBezTo>
                    <a:cubicBezTo>
                      <a:pt x="132" y="7"/>
                      <a:pt x="132" y="7"/>
                      <a:pt x="132" y="6"/>
                    </a:cubicBezTo>
                    <a:cubicBezTo>
                      <a:pt x="132" y="6"/>
                      <a:pt x="132" y="6"/>
                      <a:pt x="132" y="6"/>
                    </a:cubicBezTo>
                    <a:cubicBezTo>
                      <a:pt x="131" y="6"/>
                      <a:pt x="131" y="6"/>
                      <a:pt x="131" y="6"/>
                    </a:cubicBezTo>
                    <a:cubicBezTo>
                      <a:pt x="131" y="6"/>
                      <a:pt x="131" y="6"/>
                      <a:pt x="131" y="6"/>
                    </a:cubicBezTo>
                    <a:cubicBezTo>
                      <a:pt x="130" y="5"/>
                      <a:pt x="130" y="5"/>
                      <a:pt x="130" y="5"/>
                    </a:cubicBezTo>
                    <a:cubicBezTo>
                      <a:pt x="129" y="5"/>
                      <a:pt x="129" y="5"/>
                      <a:pt x="128" y="5"/>
                    </a:cubicBezTo>
                    <a:cubicBezTo>
                      <a:pt x="128" y="5"/>
                      <a:pt x="127" y="5"/>
                      <a:pt x="127" y="5"/>
                    </a:cubicBezTo>
                    <a:cubicBezTo>
                      <a:pt x="126" y="5"/>
                      <a:pt x="126" y="5"/>
                      <a:pt x="126" y="6"/>
                    </a:cubicBezTo>
                    <a:cubicBezTo>
                      <a:pt x="126" y="6"/>
                      <a:pt x="125" y="6"/>
                      <a:pt x="125" y="6"/>
                    </a:cubicBezTo>
                    <a:cubicBezTo>
                      <a:pt x="125" y="7"/>
                      <a:pt x="125" y="7"/>
                      <a:pt x="125" y="8"/>
                    </a:cubicBezTo>
                    <a:cubicBezTo>
                      <a:pt x="125" y="8"/>
                      <a:pt x="125" y="8"/>
                      <a:pt x="124" y="8"/>
                    </a:cubicBezTo>
                    <a:cubicBezTo>
                      <a:pt x="124" y="8"/>
                      <a:pt x="124" y="8"/>
                      <a:pt x="123" y="8"/>
                    </a:cubicBezTo>
                    <a:cubicBezTo>
                      <a:pt x="123" y="8"/>
                      <a:pt x="123" y="8"/>
                      <a:pt x="123" y="9"/>
                    </a:cubicBezTo>
                    <a:cubicBezTo>
                      <a:pt x="123" y="9"/>
                      <a:pt x="122" y="9"/>
                      <a:pt x="122" y="9"/>
                    </a:cubicBezTo>
                    <a:cubicBezTo>
                      <a:pt x="121" y="10"/>
                      <a:pt x="121" y="10"/>
                      <a:pt x="121" y="10"/>
                    </a:cubicBezTo>
                    <a:cubicBezTo>
                      <a:pt x="120" y="10"/>
                      <a:pt x="120" y="10"/>
                      <a:pt x="120" y="10"/>
                    </a:cubicBezTo>
                    <a:cubicBezTo>
                      <a:pt x="120" y="10"/>
                      <a:pt x="120" y="10"/>
                      <a:pt x="120" y="10"/>
                    </a:cubicBezTo>
                    <a:cubicBezTo>
                      <a:pt x="119" y="10"/>
                      <a:pt x="119" y="11"/>
                      <a:pt x="119" y="11"/>
                    </a:cubicBezTo>
                    <a:cubicBezTo>
                      <a:pt x="119" y="11"/>
                      <a:pt x="119" y="11"/>
                      <a:pt x="118" y="11"/>
                    </a:cubicBezTo>
                    <a:cubicBezTo>
                      <a:pt x="118" y="11"/>
                      <a:pt x="117" y="11"/>
                      <a:pt x="117" y="11"/>
                    </a:cubicBezTo>
                    <a:cubicBezTo>
                      <a:pt x="117" y="11"/>
                      <a:pt x="117" y="10"/>
                      <a:pt x="117" y="10"/>
                    </a:cubicBezTo>
                    <a:cubicBezTo>
                      <a:pt x="117" y="10"/>
                      <a:pt x="117" y="10"/>
                      <a:pt x="117" y="10"/>
                    </a:cubicBezTo>
                    <a:cubicBezTo>
                      <a:pt x="117" y="10"/>
                      <a:pt x="116" y="9"/>
                      <a:pt x="117" y="9"/>
                    </a:cubicBezTo>
                    <a:cubicBezTo>
                      <a:pt x="117" y="9"/>
                      <a:pt x="117" y="9"/>
                      <a:pt x="118" y="9"/>
                    </a:cubicBezTo>
                    <a:cubicBezTo>
                      <a:pt x="118" y="8"/>
                      <a:pt x="118" y="9"/>
                      <a:pt x="119" y="8"/>
                    </a:cubicBezTo>
                    <a:cubicBezTo>
                      <a:pt x="119" y="8"/>
                      <a:pt x="119" y="8"/>
                      <a:pt x="119" y="7"/>
                    </a:cubicBezTo>
                    <a:cubicBezTo>
                      <a:pt x="119" y="7"/>
                      <a:pt x="119" y="7"/>
                      <a:pt x="118" y="7"/>
                    </a:cubicBezTo>
                    <a:cubicBezTo>
                      <a:pt x="118" y="6"/>
                      <a:pt x="118" y="6"/>
                      <a:pt x="117" y="7"/>
                    </a:cubicBezTo>
                    <a:cubicBezTo>
                      <a:pt x="117" y="7"/>
                      <a:pt x="117" y="7"/>
                      <a:pt x="116" y="7"/>
                    </a:cubicBezTo>
                    <a:cubicBezTo>
                      <a:pt x="116" y="7"/>
                      <a:pt x="116" y="7"/>
                      <a:pt x="116" y="8"/>
                    </a:cubicBezTo>
                    <a:cubicBezTo>
                      <a:pt x="116" y="8"/>
                      <a:pt x="115" y="8"/>
                      <a:pt x="115" y="8"/>
                    </a:cubicBezTo>
                    <a:cubicBezTo>
                      <a:pt x="115" y="8"/>
                      <a:pt x="115" y="9"/>
                      <a:pt x="114" y="8"/>
                    </a:cubicBezTo>
                    <a:cubicBezTo>
                      <a:pt x="114" y="8"/>
                      <a:pt x="114" y="8"/>
                      <a:pt x="115" y="7"/>
                    </a:cubicBezTo>
                    <a:cubicBezTo>
                      <a:pt x="115" y="7"/>
                      <a:pt x="115" y="7"/>
                      <a:pt x="115" y="6"/>
                    </a:cubicBezTo>
                    <a:cubicBezTo>
                      <a:pt x="115" y="6"/>
                      <a:pt x="116" y="6"/>
                      <a:pt x="116" y="6"/>
                    </a:cubicBezTo>
                    <a:cubicBezTo>
                      <a:pt x="116" y="6"/>
                      <a:pt x="116" y="5"/>
                      <a:pt x="115" y="5"/>
                    </a:cubicBezTo>
                    <a:cubicBezTo>
                      <a:pt x="115" y="5"/>
                      <a:pt x="115" y="5"/>
                      <a:pt x="114" y="5"/>
                    </a:cubicBezTo>
                    <a:cubicBezTo>
                      <a:pt x="114" y="5"/>
                      <a:pt x="114" y="6"/>
                      <a:pt x="113" y="6"/>
                    </a:cubicBezTo>
                    <a:cubicBezTo>
                      <a:pt x="113" y="5"/>
                      <a:pt x="113" y="5"/>
                      <a:pt x="113" y="5"/>
                    </a:cubicBezTo>
                    <a:cubicBezTo>
                      <a:pt x="113" y="5"/>
                      <a:pt x="114" y="4"/>
                      <a:pt x="114" y="4"/>
                    </a:cubicBezTo>
                    <a:cubicBezTo>
                      <a:pt x="115" y="4"/>
                      <a:pt x="115" y="4"/>
                      <a:pt x="115" y="4"/>
                    </a:cubicBezTo>
                    <a:cubicBezTo>
                      <a:pt x="115" y="4"/>
                      <a:pt x="115" y="4"/>
                      <a:pt x="115" y="4"/>
                    </a:cubicBezTo>
                    <a:cubicBezTo>
                      <a:pt x="115" y="3"/>
                      <a:pt x="115" y="3"/>
                      <a:pt x="115" y="3"/>
                    </a:cubicBezTo>
                    <a:cubicBezTo>
                      <a:pt x="115" y="3"/>
                      <a:pt x="115" y="3"/>
                      <a:pt x="115" y="2"/>
                    </a:cubicBezTo>
                    <a:cubicBezTo>
                      <a:pt x="115" y="2"/>
                      <a:pt x="115" y="2"/>
                      <a:pt x="115" y="1"/>
                    </a:cubicBezTo>
                    <a:cubicBezTo>
                      <a:pt x="115" y="1"/>
                      <a:pt x="115" y="1"/>
                      <a:pt x="114" y="1"/>
                    </a:cubicBezTo>
                    <a:cubicBezTo>
                      <a:pt x="114" y="1"/>
                      <a:pt x="114" y="1"/>
                      <a:pt x="113" y="0"/>
                    </a:cubicBezTo>
                    <a:cubicBezTo>
                      <a:pt x="113" y="0"/>
                      <a:pt x="113" y="0"/>
                      <a:pt x="113" y="0"/>
                    </a:cubicBezTo>
                    <a:cubicBezTo>
                      <a:pt x="112" y="0"/>
                      <a:pt x="112" y="0"/>
                      <a:pt x="112" y="1"/>
                    </a:cubicBezTo>
                    <a:cubicBezTo>
                      <a:pt x="111" y="1"/>
                      <a:pt x="111" y="0"/>
                      <a:pt x="111" y="1"/>
                    </a:cubicBezTo>
                    <a:cubicBezTo>
                      <a:pt x="110" y="1"/>
                      <a:pt x="111" y="1"/>
                      <a:pt x="110" y="1"/>
                    </a:cubicBezTo>
                    <a:cubicBezTo>
                      <a:pt x="110" y="1"/>
                      <a:pt x="110" y="1"/>
                      <a:pt x="110" y="1"/>
                    </a:cubicBezTo>
                    <a:cubicBezTo>
                      <a:pt x="109" y="1"/>
                      <a:pt x="109" y="2"/>
                      <a:pt x="109" y="2"/>
                    </a:cubicBezTo>
                    <a:cubicBezTo>
                      <a:pt x="109" y="3"/>
                      <a:pt x="108" y="3"/>
                      <a:pt x="108" y="3"/>
                    </a:cubicBezTo>
                    <a:cubicBezTo>
                      <a:pt x="108" y="3"/>
                      <a:pt x="108" y="3"/>
                      <a:pt x="108" y="3"/>
                    </a:cubicBezTo>
                    <a:cubicBezTo>
                      <a:pt x="108" y="4"/>
                      <a:pt x="107" y="4"/>
                      <a:pt x="107" y="4"/>
                    </a:cubicBezTo>
                    <a:cubicBezTo>
                      <a:pt x="107" y="4"/>
                      <a:pt x="107" y="4"/>
                      <a:pt x="106" y="4"/>
                    </a:cubicBezTo>
                    <a:cubicBezTo>
                      <a:pt x="106" y="4"/>
                      <a:pt x="106" y="5"/>
                      <a:pt x="106" y="5"/>
                    </a:cubicBezTo>
                    <a:cubicBezTo>
                      <a:pt x="106" y="5"/>
                      <a:pt x="107" y="5"/>
                      <a:pt x="107" y="5"/>
                    </a:cubicBezTo>
                    <a:cubicBezTo>
                      <a:pt x="107" y="5"/>
                      <a:pt x="108" y="5"/>
                      <a:pt x="108" y="5"/>
                    </a:cubicBezTo>
                    <a:cubicBezTo>
                      <a:pt x="108" y="6"/>
                      <a:pt x="109" y="5"/>
                      <a:pt x="109" y="6"/>
                    </a:cubicBezTo>
                    <a:cubicBezTo>
                      <a:pt x="109" y="6"/>
                      <a:pt x="109" y="7"/>
                      <a:pt x="109" y="7"/>
                    </a:cubicBezTo>
                    <a:cubicBezTo>
                      <a:pt x="108" y="7"/>
                      <a:pt x="108" y="7"/>
                      <a:pt x="107" y="7"/>
                    </a:cubicBezTo>
                    <a:cubicBezTo>
                      <a:pt x="107" y="7"/>
                      <a:pt x="107" y="7"/>
                      <a:pt x="107" y="7"/>
                    </a:cubicBezTo>
                    <a:cubicBezTo>
                      <a:pt x="107" y="8"/>
                      <a:pt x="107" y="8"/>
                      <a:pt x="107" y="8"/>
                    </a:cubicBezTo>
                    <a:cubicBezTo>
                      <a:pt x="107" y="8"/>
                      <a:pt x="108" y="8"/>
                      <a:pt x="108" y="8"/>
                    </a:cubicBezTo>
                    <a:cubicBezTo>
                      <a:pt x="108" y="8"/>
                      <a:pt x="109" y="8"/>
                      <a:pt x="108" y="8"/>
                    </a:cubicBezTo>
                    <a:cubicBezTo>
                      <a:pt x="108" y="9"/>
                      <a:pt x="108" y="8"/>
                      <a:pt x="108" y="8"/>
                    </a:cubicBezTo>
                    <a:cubicBezTo>
                      <a:pt x="107" y="8"/>
                      <a:pt x="107" y="8"/>
                      <a:pt x="107" y="8"/>
                    </a:cubicBezTo>
                    <a:cubicBezTo>
                      <a:pt x="107" y="9"/>
                      <a:pt x="107" y="9"/>
                      <a:pt x="106" y="9"/>
                    </a:cubicBezTo>
                    <a:cubicBezTo>
                      <a:pt x="106" y="9"/>
                      <a:pt x="106" y="9"/>
                      <a:pt x="106" y="9"/>
                    </a:cubicBezTo>
                    <a:cubicBezTo>
                      <a:pt x="105" y="9"/>
                      <a:pt x="105" y="9"/>
                      <a:pt x="105" y="9"/>
                    </a:cubicBezTo>
                    <a:cubicBezTo>
                      <a:pt x="105" y="9"/>
                      <a:pt x="105" y="9"/>
                      <a:pt x="104" y="9"/>
                    </a:cubicBezTo>
                    <a:cubicBezTo>
                      <a:pt x="104" y="9"/>
                      <a:pt x="104" y="9"/>
                      <a:pt x="104" y="9"/>
                    </a:cubicBezTo>
                    <a:cubicBezTo>
                      <a:pt x="104" y="9"/>
                      <a:pt x="104" y="10"/>
                      <a:pt x="103" y="10"/>
                    </a:cubicBezTo>
                    <a:cubicBezTo>
                      <a:pt x="103" y="10"/>
                      <a:pt x="103" y="10"/>
                      <a:pt x="103" y="10"/>
                    </a:cubicBezTo>
                    <a:cubicBezTo>
                      <a:pt x="103" y="10"/>
                      <a:pt x="103" y="10"/>
                      <a:pt x="103" y="10"/>
                    </a:cubicBezTo>
                    <a:cubicBezTo>
                      <a:pt x="103" y="10"/>
                      <a:pt x="103" y="10"/>
                      <a:pt x="103" y="11"/>
                    </a:cubicBezTo>
                    <a:cubicBezTo>
                      <a:pt x="103" y="11"/>
                      <a:pt x="103" y="11"/>
                      <a:pt x="102" y="12"/>
                    </a:cubicBezTo>
                    <a:cubicBezTo>
                      <a:pt x="102" y="12"/>
                      <a:pt x="102" y="12"/>
                      <a:pt x="102" y="12"/>
                    </a:cubicBezTo>
                    <a:cubicBezTo>
                      <a:pt x="101" y="11"/>
                      <a:pt x="101" y="11"/>
                      <a:pt x="101" y="11"/>
                    </a:cubicBezTo>
                    <a:cubicBezTo>
                      <a:pt x="101" y="11"/>
                      <a:pt x="101" y="10"/>
                      <a:pt x="101" y="10"/>
                    </a:cubicBezTo>
                    <a:cubicBezTo>
                      <a:pt x="102" y="10"/>
                      <a:pt x="102" y="10"/>
                      <a:pt x="102" y="10"/>
                    </a:cubicBezTo>
                    <a:cubicBezTo>
                      <a:pt x="102" y="9"/>
                      <a:pt x="103" y="9"/>
                      <a:pt x="103" y="9"/>
                    </a:cubicBezTo>
                    <a:cubicBezTo>
                      <a:pt x="102" y="9"/>
                      <a:pt x="102" y="9"/>
                      <a:pt x="102" y="9"/>
                    </a:cubicBezTo>
                    <a:cubicBezTo>
                      <a:pt x="101" y="9"/>
                      <a:pt x="101" y="8"/>
                      <a:pt x="101" y="8"/>
                    </a:cubicBezTo>
                    <a:cubicBezTo>
                      <a:pt x="100" y="8"/>
                      <a:pt x="100" y="8"/>
                      <a:pt x="99" y="8"/>
                    </a:cubicBezTo>
                    <a:cubicBezTo>
                      <a:pt x="99" y="9"/>
                      <a:pt x="99" y="9"/>
                      <a:pt x="98" y="9"/>
                    </a:cubicBezTo>
                    <a:cubicBezTo>
                      <a:pt x="98" y="9"/>
                      <a:pt x="98" y="9"/>
                      <a:pt x="97" y="10"/>
                    </a:cubicBezTo>
                    <a:cubicBezTo>
                      <a:pt x="97" y="10"/>
                      <a:pt x="97" y="10"/>
                      <a:pt x="97" y="10"/>
                    </a:cubicBezTo>
                    <a:cubicBezTo>
                      <a:pt x="97" y="10"/>
                      <a:pt x="97" y="10"/>
                      <a:pt x="97" y="10"/>
                    </a:cubicBezTo>
                    <a:cubicBezTo>
                      <a:pt x="97" y="11"/>
                      <a:pt x="96" y="10"/>
                      <a:pt x="96" y="10"/>
                    </a:cubicBezTo>
                    <a:cubicBezTo>
                      <a:pt x="96" y="10"/>
                      <a:pt x="96" y="10"/>
                      <a:pt x="95" y="10"/>
                    </a:cubicBezTo>
                    <a:cubicBezTo>
                      <a:pt x="95" y="10"/>
                      <a:pt x="95" y="10"/>
                      <a:pt x="95" y="10"/>
                    </a:cubicBezTo>
                    <a:cubicBezTo>
                      <a:pt x="94" y="10"/>
                      <a:pt x="94" y="10"/>
                      <a:pt x="94" y="10"/>
                    </a:cubicBezTo>
                    <a:cubicBezTo>
                      <a:pt x="93" y="10"/>
                      <a:pt x="93" y="10"/>
                      <a:pt x="92" y="10"/>
                    </a:cubicBezTo>
                    <a:cubicBezTo>
                      <a:pt x="92" y="10"/>
                      <a:pt x="92" y="10"/>
                      <a:pt x="92" y="10"/>
                    </a:cubicBezTo>
                    <a:cubicBezTo>
                      <a:pt x="91" y="10"/>
                      <a:pt x="91" y="11"/>
                      <a:pt x="90" y="10"/>
                    </a:cubicBezTo>
                    <a:cubicBezTo>
                      <a:pt x="90" y="10"/>
                      <a:pt x="90" y="10"/>
                      <a:pt x="90" y="10"/>
                    </a:cubicBezTo>
                    <a:cubicBezTo>
                      <a:pt x="90" y="10"/>
                      <a:pt x="90" y="10"/>
                      <a:pt x="90" y="10"/>
                    </a:cubicBezTo>
                    <a:cubicBezTo>
                      <a:pt x="89" y="10"/>
                      <a:pt x="89" y="9"/>
                      <a:pt x="89" y="9"/>
                    </a:cubicBezTo>
                    <a:cubicBezTo>
                      <a:pt x="88" y="9"/>
                      <a:pt x="88" y="10"/>
                      <a:pt x="87" y="9"/>
                    </a:cubicBezTo>
                    <a:cubicBezTo>
                      <a:pt x="87" y="9"/>
                      <a:pt x="87" y="9"/>
                      <a:pt x="87" y="9"/>
                    </a:cubicBezTo>
                    <a:cubicBezTo>
                      <a:pt x="87" y="9"/>
                      <a:pt x="86" y="9"/>
                      <a:pt x="86" y="8"/>
                    </a:cubicBezTo>
                    <a:cubicBezTo>
                      <a:pt x="86" y="8"/>
                      <a:pt x="86" y="8"/>
                      <a:pt x="86" y="8"/>
                    </a:cubicBezTo>
                    <a:cubicBezTo>
                      <a:pt x="86" y="7"/>
                      <a:pt x="86" y="7"/>
                      <a:pt x="85" y="7"/>
                    </a:cubicBezTo>
                    <a:cubicBezTo>
                      <a:pt x="85" y="7"/>
                      <a:pt x="84" y="7"/>
                      <a:pt x="84" y="8"/>
                    </a:cubicBezTo>
                    <a:cubicBezTo>
                      <a:pt x="84" y="8"/>
                      <a:pt x="83" y="8"/>
                      <a:pt x="83" y="8"/>
                    </a:cubicBezTo>
                    <a:cubicBezTo>
                      <a:pt x="83" y="8"/>
                      <a:pt x="82" y="8"/>
                      <a:pt x="82" y="8"/>
                    </a:cubicBezTo>
                    <a:cubicBezTo>
                      <a:pt x="82" y="8"/>
                      <a:pt x="81" y="8"/>
                      <a:pt x="81" y="8"/>
                    </a:cubicBezTo>
                    <a:cubicBezTo>
                      <a:pt x="81" y="8"/>
                      <a:pt x="81" y="8"/>
                      <a:pt x="80" y="8"/>
                    </a:cubicBezTo>
                    <a:cubicBezTo>
                      <a:pt x="80" y="8"/>
                      <a:pt x="80" y="8"/>
                      <a:pt x="79" y="9"/>
                    </a:cubicBezTo>
                    <a:cubicBezTo>
                      <a:pt x="79" y="9"/>
                      <a:pt x="79" y="9"/>
                      <a:pt x="80" y="9"/>
                    </a:cubicBezTo>
                    <a:cubicBezTo>
                      <a:pt x="80" y="9"/>
                      <a:pt x="80" y="9"/>
                      <a:pt x="80" y="9"/>
                    </a:cubicBezTo>
                    <a:cubicBezTo>
                      <a:pt x="82" y="9"/>
                      <a:pt x="84" y="8"/>
                      <a:pt x="84" y="9"/>
                    </a:cubicBezTo>
                    <a:cubicBezTo>
                      <a:pt x="84" y="10"/>
                      <a:pt x="82" y="9"/>
                      <a:pt x="81" y="10"/>
                    </a:cubicBezTo>
                    <a:cubicBezTo>
                      <a:pt x="81" y="10"/>
                      <a:pt x="80" y="10"/>
                      <a:pt x="80" y="10"/>
                    </a:cubicBezTo>
                    <a:cubicBezTo>
                      <a:pt x="80" y="10"/>
                      <a:pt x="80" y="11"/>
                      <a:pt x="80" y="11"/>
                    </a:cubicBezTo>
                    <a:cubicBezTo>
                      <a:pt x="79" y="11"/>
                      <a:pt x="79" y="11"/>
                      <a:pt x="79" y="11"/>
                    </a:cubicBezTo>
                    <a:cubicBezTo>
                      <a:pt x="79" y="11"/>
                      <a:pt x="79" y="12"/>
                      <a:pt x="79" y="12"/>
                    </a:cubicBezTo>
                    <a:cubicBezTo>
                      <a:pt x="78" y="12"/>
                      <a:pt x="78" y="11"/>
                      <a:pt x="78" y="11"/>
                    </a:cubicBezTo>
                    <a:cubicBezTo>
                      <a:pt x="77" y="11"/>
                      <a:pt x="77" y="10"/>
                      <a:pt x="77" y="10"/>
                    </a:cubicBezTo>
                    <a:cubicBezTo>
                      <a:pt x="77" y="10"/>
                      <a:pt x="77" y="10"/>
                      <a:pt x="77" y="10"/>
                    </a:cubicBezTo>
                    <a:cubicBezTo>
                      <a:pt x="76" y="10"/>
                      <a:pt x="76" y="10"/>
                      <a:pt x="76" y="10"/>
                    </a:cubicBezTo>
                    <a:cubicBezTo>
                      <a:pt x="75" y="10"/>
                      <a:pt x="75" y="10"/>
                      <a:pt x="75" y="10"/>
                    </a:cubicBezTo>
                    <a:cubicBezTo>
                      <a:pt x="74" y="10"/>
                      <a:pt x="73" y="10"/>
                      <a:pt x="73" y="10"/>
                    </a:cubicBezTo>
                    <a:cubicBezTo>
                      <a:pt x="72" y="10"/>
                      <a:pt x="72" y="10"/>
                      <a:pt x="72" y="10"/>
                    </a:cubicBezTo>
                    <a:cubicBezTo>
                      <a:pt x="71" y="10"/>
                      <a:pt x="71" y="10"/>
                      <a:pt x="71" y="10"/>
                    </a:cubicBezTo>
                    <a:cubicBezTo>
                      <a:pt x="71" y="10"/>
                      <a:pt x="70" y="10"/>
                      <a:pt x="70" y="10"/>
                    </a:cubicBezTo>
                    <a:cubicBezTo>
                      <a:pt x="70" y="10"/>
                      <a:pt x="69" y="10"/>
                      <a:pt x="69" y="10"/>
                    </a:cubicBezTo>
                    <a:cubicBezTo>
                      <a:pt x="69" y="10"/>
                      <a:pt x="69" y="10"/>
                      <a:pt x="68" y="10"/>
                    </a:cubicBezTo>
                    <a:cubicBezTo>
                      <a:pt x="68" y="10"/>
                      <a:pt x="68" y="10"/>
                      <a:pt x="68" y="10"/>
                    </a:cubicBezTo>
                    <a:cubicBezTo>
                      <a:pt x="68" y="10"/>
                      <a:pt x="67" y="11"/>
                      <a:pt x="67" y="11"/>
                    </a:cubicBezTo>
                    <a:cubicBezTo>
                      <a:pt x="67" y="10"/>
                      <a:pt x="67" y="10"/>
                      <a:pt x="67" y="10"/>
                    </a:cubicBezTo>
                    <a:cubicBezTo>
                      <a:pt x="67" y="10"/>
                      <a:pt x="67" y="10"/>
                      <a:pt x="67" y="10"/>
                    </a:cubicBezTo>
                    <a:cubicBezTo>
                      <a:pt x="67" y="9"/>
                      <a:pt x="67" y="9"/>
                      <a:pt x="67" y="9"/>
                    </a:cubicBezTo>
                    <a:cubicBezTo>
                      <a:pt x="67" y="9"/>
                      <a:pt x="68" y="9"/>
                      <a:pt x="68" y="9"/>
                    </a:cubicBezTo>
                    <a:cubicBezTo>
                      <a:pt x="69" y="9"/>
                      <a:pt x="69" y="9"/>
                      <a:pt x="69" y="9"/>
                    </a:cubicBezTo>
                    <a:cubicBezTo>
                      <a:pt x="70" y="9"/>
                      <a:pt x="70" y="9"/>
                      <a:pt x="70" y="9"/>
                    </a:cubicBezTo>
                    <a:cubicBezTo>
                      <a:pt x="70" y="8"/>
                      <a:pt x="70" y="8"/>
                      <a:pt x="70" y="8"/>
                    </a:cubicBezTo>
                    <a:cubicBezTo>
                      <a:pt x="70" y="7"/>
                      <a:pt x="69" y="7"/>
                      <a:pt x="69" y="7"/>
                    </a:cubicBezTo>
                    <a:cubicBezTo>
                      <a:pt x="68" y="7"/>
                      <a:pt x="68" y="7"/>
                      <a:pt x="67" y="7"/>
                    </a:cubicBezTo>
                    <a:cubicBezTo>
                      <a:pt x="67" y="7"/>
                      <a:pt x="67" y="7"/>
                      <a:pt x="66" y="7"/>
                    </a:cubicBezTo>
                    <a:cubicBezTo>
                      <a:pt x="66" y="7"/>
                      <a:pt x="65" y="7"/>
                      <a:pt x="65" y="7"/>
                    </a:cubicBezTo>
                    <a:cubicBezTo>
                      <a:pt x="64" y="7"/>
                      <a:pt x="64" y="7"/>
                      <a:pt x="63" y="6"/>
                    </a:cubicBezTo>
                    <a:cubicBezTo>
                      <a:pt x="63" y="6"/>
                      <a:pt x="63" y="6"/>
                      <a:pt x="62" y="6"/>
                    </a:cubicBezTo>
                    <a:cubicBezTo>
                      <a:pt x="62" y="6"/>
                      <a:pt x="61" y="6"/>
                      <a:pt x="61" y="6"/>
                    </a:cubicBezTo>
                    <a:cubicBezTo>
                      <a:pt x="60" y="6"/>
                      <a:pt x="60" y="5"/>
                      <a:pt x="60" y="5"/>
                    </a:cubicBezTo>
                    <a:cubicBezTo>
                      <a:pt x="59" y="5"/>
                      <a:pt x="59" y="5"/>
                      <a:pt x="58" y="5"/>
                    </a:cubicBezTo>
                    <a:cubicBezTo>
                      <a:pt x="58" y="5"/>
                      <a:pt x="57" y="5"/>
                      <a:pt x="57" y="5"/>
                    </a:cubicBezTo>
                    <a:cubicBezTo>
                      <a:pt x="56" y="5"/>
                      <a:pt x="56" y="5"/>
                      <a:pt x="56" y="6"/>
                    </a:cubicBezTo>
                    <a:cubicBezTo>
                      <a:pt x="55" y="6"/>
                      <a:pt x="55" y="7"/>
                      <a:pt x="54" y="6"/>
                    </a:cubicBezTo>
                    <a:cubicBezTo>
                      <a:pt x="54" y="6"/>
                      <a:pt x="54" y="6"/>
                      <a:pt x="54" y="5"/>
                    </a:cubicBezTo>
                    <a:cubicBezTo>
                      <a:pt x="54" y="5"/>
                      <a:pt x="54" y="5"/>
                      <a:pt x="54" y="5"/>
                    </a:cubicBezTo>
                    <a:cubicBezTo>
                      <a:pt x="53" y="4"/>
                      <a:pt x="53" y="4"/>
                      <a:pt x="53" y="5"/>
                    </a:cubicBezTo>
                    <a:cubicBezTo>
                      <a:pt x="53" y="5"/>
                      <a:pt x="53" y="5"/>
                      <a:pt x="52" y="5"/>
                    </a:cubicBezTo>
                    <a:cubicBezTo>
                      <a:pt x="52" y="5"/>
                      <a:pt x="52" y="6"/>
                      <a:pt x="52" y="6"/>
                    </a:cubicBezTo>
                    <a:cubicBezTo>
                      <a:pt x="52" y="6"/>
                      <a:pt x="51" y="6"/>
                      <a:pt x="51" y="6"/>
                    </a:cubicBezTo>
                    <a:cubicBezTo>
                      <a:pt x="51" y="6"/>
                      <a:pt x="50" y="6"/>
                      <a:pt x="50" y="6"/>
                    </a:cubicBezTo>
                    <a:cubicBezTo>
                      <a:pt x="50" y="5"/>
                      <a:pt x="50" y="5"/>
                      <a:pt x="50" y="5"/>
                    </a:cubicBezTo>
                    <a:cubicBezTo>
                      <a:pt x="50" y="4"/>
                      <a:pt x="50" y="4"/>
                      <a:pt x="50" y="4"/>
                    </a:cubicBezTo>
                    <a:cubicBezTo>
                      <a:pt x="50" y="3"/>
                      <a:pt x="50" y="4"/>
                      <a:pt x="49" y="4"/>
                    </a:cubicBezTo>
                    <a:cubicBezTo>
                      <a:pt x="49" y="4"/>
                      <a:pt x="49" y="4"/>
                      <a:pt x="48" y="4"/>
                    </a:cubicBezTo>
                    <a:cubicBezTo>
                      <a:pt x="48" y="5"/>
                      <a:pt x="48" y="5"/>
                      <a:pt x="47" y="5"/>
                    </a:cubicBezTo>
                    <a:cubicBezTo>
                      <a:pt x="47" y="5"/>
                      <a:pt x="46" y="5"/>
                      <a:pt x="46" y="5"/>
                    </a:cubicBezTo>
                    <a:cubicBezTo>
                      <a:pt x="45" y="5"/>
                      <a:pt x="45" y="5"/>
                      <a:pt x="45" y="6"/>
                    </a:cubicBezTo>
                    <a:cubicBezTo>
                      <a:pt x="44" y="6"/>
                      <a:pt x="44" y="6"/>
                      <a:pt x="43" y="6"/>
                    </a:cubicBezTo>
                    <a:cubicBezTo>
                      <a:pt x="42" y="6"/>
                      <a:pt x="42" y="7"/>
                      <a:pt x="42" y="7"/>
                    </a:cubicBezTo>
                    <a:cubicBezTo>
                      <a:pt x="41" y="7"/>
                      <a:pt x="41" y="7"/>
                      <a:pt x="41" y="7"/>
                    </a:cubicBezTo>
                    <a:cubicBezTo>
                      <a:pt x="40" y="7"/>
                      <a:pt x="39" y="7"/>
                      <a:pt x="39" y="7"/>
                    </a:cubicBezTo>
                    <a:cubicBezTo>
                      <a:pt x="38" y="7"/>
                      <a:pt x="38" y="7"/>
                      <a:pt x="37" y="8"/>
                    </a:cubicBezTo>
                    <a:cubicBezTo>
                      <a:pt x="37" y="8"/>
                      <a:pt x="37" y="8"/>
                      <a:pt x="37" y="8"/>
                    </a:cubicBezTo>
                    <a:cubicBezTo>
                      <a:pt x="36" y="9"/>
                      <a:pt x="36" y="8"/>
                      <a:pt x="35" y="8"/>
                    </a:cubicBezTo>
                    <a:cubicBezTo>
                      <a:pt x="35" y="8"/>
                      <a:pt x="35" y="7"/>
                      <a:pt x="35" y="7"/>
                    </a:cubicBezTo>
                    <a:cubicBezTo>
                      <a:pt x="35" y="7"/>
                      <a:pt x="36" y="7"/>
                      <a:pt x="36" y="7"/>
                    </a:cubicBezTo>
                    <a:cubicBezTo>
                      <a:pt x="37" y="7"/>
                      <a:pt x="37" y="7"/>
                      <a:pt x="37" y="7"/>
                    </a:cubicBezTo>
                    <a:cubicBezTo>
                      <a:pt x="38" y="6"/>
                      <a:pt x="38" y="6"/>
                      <a:pt x="38" y="6"/>
                    </a:cubicBezTo>
                    <a:cubicBezTo>
                      <a:pt x="39" y="6"/>
                      <a:pt x="39" y="6"/>
                      <a:pt x="39" y="6"/>
                    </a:cubicBezTo>
                    <a:cubicBezTo>
                      <a:pt x="40" y="6"/>
                      <a:pt x="40" y="6"/>
                      <a:pt x="40" y="6"/>
                    </a:cubicBezTo>
                    <a:cubicBezTo>
                      <a:pt x="41" y="6"/>
                      <a:pt x="41" y="6"/>
                      <a:pt x="42" y="6"/>
                    </a:cubicBezTo>
                    <a:cubicBezTo>
                      <a:pt x="42" y="5"/>
                      <a:pt x="43" y="5"/>
                      <a:pt x="43" y="5"/>
                    </a:cubicBezTo>
                    <a:cubicBezTo>
                      <a:pt x="44" y="4"/>
                      <a:pt x="44" y="4"/>
                      <a:pt x="44" y="4"/>
                    </a:cubicBezTo>
                    <a:cubicBezTo>
                      <a:pt x="44" y="4"/>
                      <a:pt x="44" y="4"/>
                      <a:pt x="43" y="4"/>
                    </a:cubicBezTo>
                    <a:cubicBezTo>
                      <a:pt x="43" y="4"/>
                      <a:pt x="43" y="4"/>
                      <a:pt x="42" y="4"/>
                    </a:cubicBezTo>
                    <a:cubicBezTo>
                      <a:pt x="42" y="5"/>
                      <a:pt x="41" y="4"/>
                      <a:pt x="41" y="4"/>
                    </a:cubicBezTo>
                    <a:cubicBezTo>
                      <a:pt x="40" y="4"/>
                      <a:pt x="40" y="5"/>
                      <a:pt x="40" y="5"/>
                    </a:cubicBezTo>
                    <a:cubicBezTo>
                      <a:pt x="39" y="5"/>
                      <a:pt x="39" y="5"/>
                      <a:pt x="38" y="5"/>
                    </a:cubicBezTo>
                    <a:cubicBezTo>
                      <a:pt x="38" y="5"/>
                      <a:pt x="38" y="5"/>
                      <a:pt x="37" y="5"/>
                    </a:cubicBezTo>
                    <a:cubicBezTo>
                      <a:pt x="37" y="5"/>
                      <a:pt x="37" y="6"/>
                      <a:pt x="36" y="6"/>
                    </a:cubicBezTo>
                    <a:cubicBezTo>
                      <a:pt x="36" y="6"/>
                      <a:pt x="36" y="6"/>
                      <a:pt x="36" y="6"/>
                    </a:cubicBezTo>
                    <a:cubicBezTo>
                      <a:pt x="36" y="6"/>
                      <a:pt x="36" y="5"/>
                      <a:pt x="35" y="5"/>
                    </a:cubicBezTo>
                    <a:cubicBezTo>
                      <a:pt x="35" y="5"/>
                      <a:pt x="35" y="6"/>
                      <a:pt x="34" y="6"/>
                    </a:cubicBezTo>
                    <a:cubicBezTo>
                      <a:pt x="33" y="6"/>
                      <a:pt x="33" y="6"/>
                      <a:pt x="32" y="6"/>
                    </a:cubicBezTo>
                    <a:cubicBezTo>
                      <a:pt x="32" y="6"/>
                      <a:pt x="32" y="6"/>
                      <a:pt x="31" y="7"/>
                    </a:cubicBezTo>
                    <a:cubicBezTo>
                      <a:pt x="31" y="7"/>
                      <a:pt x="31" y="7"/>
                      <a:pt x="31" y="7"/>
                    </a:cubicBezTo>
                    <a:cubicBezTo>
                      <a:pt x="31" y="7"/>
                      <a:pt x="30" y="8"/>
                      <a:pt x="30" y="8"/>
                    </a:cubicBezTo>
                    <a:cubicBezTo>
                      <a:pt x="30" y="8"/>
                      <a:pt x="29" y="7"/>
                      <a:pt x="29" y="7"/>
                    </a:cubicBezTo>
                    <a:cubicBezTo>
                      <a:pt x="28" y="7"/>
                      <a:pt x="28" y="7"/>
                      <a:pt x="27" y="7"/>
                    </a:cubicBezTo>
                    <a:cubicBezTo>
                      <a:pt x="27" y="7"/>
                      <a:pt x="27" y="6"/>
                      <a:pt x="26" y="6"/>
                    </a:cubicBezTo>
                    <a:cubicBezTo>
                      <a:pt x="26" y="6"/>
                      <a:pt x="26" y="6"/>
                      <a:pt x="25" y="6"/>
                    </a:cubicBezTo>
                    <a:cubicBezTo>
                      <a:pt x="25" y="6"/>
                      <a:pt x="25" y="6"/>
                      <a:pt x="24" y="6"/>
                    </a:cubicBezTo>
                    <a:cubicBezTo>
                      <a:pt x="24" y="6"/>
                      <a:pt x="23" y="6"/>
                      <a:pt x="23" y="6"/>
                    </a:cubicBezTo>
                    <a:cubicBezTo>
                      <a:pt x="23" y="6"/>
                      <a:pt x="22" y="6"/>
                      <a:pt x="22" y="5"/>
                    </a:cubicBezTo>
                    <a:cubicBezTo>
                      <a:pt x="22" y="6"/>
                      <a:pt x="22" y="6"/>
                      <a:pt x="22" y="6"/>
                    </a:cubicBezTo>
                    <a:cubicBezTo>
                      <a:pt x="20" y="7"/>
                      <a:pt x="20" y="8"/>
                      <a:pt x="18" y="9"/>
                    </a:cubicBezTo>
                    <a:cubicBezTo>
                      <a:pt x="17" y="10"/>
                      <a:pt x="17" y="10"/>
                      <a:pt x="16" y="10"/>
                    </a:cubicBezTo>
                    <a:cubicBezTo>
                      <a:pt x="15" y="11"/>
                      <a:pt x="14" y="12"/>
                      <a:pt x="13" y="13"/>
                    </a:cubicBezTo>
                    <a:cubicBezTo>
                      <a:pt x="11" y="15"/>
                      <a:pt x="10" y="16"/>
                      <a:pt x="8" y="17"/>
                    </a:cubicBezTo>
                    <a:cubicBezTo>
                      <a:pt x="7" y="19"/>
                      <a:pt x="6" y="19"/>
                      <a:pt x="5" y="20"/>
                    </a:cubicBezTo>
                    <a:cubicBezTo>
                      <a:pt x="5" y="20"/>
                      <a:pt x="5" y="21"/>
                      <a:pt x="5" y="21"/>
                    </a:cubicBezTo>
                    <a:cubicBezTo>
                      <a:pt x="3" y="22"/>
                      <a:pt x="2" y="23"/>
                      <a:pt x="1" y="25"/>
                    </a:cubicBezTo>
                    <a:cubicBezTo>
                      <a:pt x="0" y="25"/>
                      <a:pt x="0" y="26"/>
                      <a:pt x="0" y="26"/>
                    </a:cubicBezTo>
                    <a:cubicBezTo>
                      <a:pt x="0" y="27"/>
                      <a:pt x="0" y="27"/>
                      <a:pt x="0" y="27"/>
                    </a:cubicBezTo>
                    <a:cubicBezTo>
                      <a:pt x="1" y="28"/>
                      <a:pt x="1" y="28"/>
                      <a:pt x="1" y="28"/>
                    </a:cubicBezTo>
                    <a:cubicBezTo>
                      <a:pt x="1" y="29"/>
                      <a:pt x="1" y="29"/>
                      <a:pt x="1" y="29"/>
                    </a:cubicBezTo>
                    <a:cubicBezTo>
                      <a:pt x="1" y="30"/>
                      <a:pt x="1" y="30"/>
                      <a:pt x="1" y="31"/>
                    </a:cubicBezTo>
                    <a:cubicBezTo>
                      <a:pt x="1" y="31"/>
                      <a:pt x="1" y="32"/>
                      <a:pt x="1" y="32"/>
                    </a:cubicBezTo>
                    <a:cubicBezTo>
                      <a:pt x="1" y="32"/>
                      <a:pt x="0" y="33"/>
                      <a:pt x="0" y="33"/>
                    </a:cubicBezTo>
                    <a:cubicBezTo>
                      <a:pt x="1" y="33"/>
                      <a:pt x="1" y="33"/>
                      <a:pt x="2" y="32"/>
                    </a:cubicBezTo>
                    <a:cubicBezTo>
                      <a:pt x="2" y="32"/>
                      <a:pt x="2" y="32"/>
                      <a:pt x="3" y="32"/>
                    </a:cubicBezTo>
                    <a:cubicBezTo>
                      <a:pt x="3" y="32"/>
                      <a:pt x="4" y="32"/>
                      <a:pt x="4" y="31"/>
                    </a:cubicBezTo>
                    <a:cubicBezTo>
                      <a:pt x="4" y="31"/>
                      <a:pt x="4" y="31"/>
                      <a:pt x="5" y="31"/>
                    </a:cubicBezTo>
                    <a:cubicBezTo>
                      <a:pt x="5" y="31"/>
                      <a:pt x="5" y="31"/>
                      <a:pt x="6" y="31"/>
                    </a:cubicBezTo>
                    <a:cubicBezTo>
                      <a:pt x="6" y="31"/>
                      <a:pt x="6" y="31"/>
                      <a:pt x="7" y="31"/>
                    </a:cubicBezTo>
                    <a:cubicBezTo>
                      <a:pt x="7" y="31"/>
                      <a:pt x="7" y="32"/>
                      <a:pt x="7" y="32"/>
                    </a:cubicBezTo>
                    <a:cubicBezTo>
                      <a:pt x="6" y="32"/>
                      <a:pt x="6" y="33"/>
                      <a:pt x="6" y="33"/>
                    </a:cubicBezTo>
                    <a:cubicBezTo>
                      <a:pt x="6" y="34"/>
                      <a:pt x="7" y="34"/>
                      <a:pt x="7" y="35"/>
                    </a:cubicBezTo>
                    <a:cubicBezTo>
                      <a:pt x="7" y="35"/>
                      <a:pt x="7" y="36"/>
                      <a:pt x="7" y="36"/>
                    </a:cubicBezTo>
                    <a:cubicBezTo>
                      <a:pt x="7" y="36"/>
                      <a:pt x="7" y="37"/>
                      <a:pt x="7" y="37"/>
                    </a:cubicBezTo>
                    <a:cubicBezTo>
                      <a:pt x="6" y="37"/>
                      <a:pt x="6" y="37"/>
                      <a:pt x="6" y="38"/>
                    </a:cubicBezTo>
                    <a:cubicBezTo>
                      <a:pt x="6" y="38"/>
                      <a:pt x="6" y="39"/>
                      <a:pt x="6" y="39"/>
                    </a:cubicBezTo>
                    <a:cubicBezTo>
                      <a:pt x="7" y="39"/>
                      <a:pt x="7" y="39"/>
                      <a:pt x="7" y="40"/>
                    </a:cubicBezTo>
                    <a:cubicBezTo>
                      <a:pt x="7" y="40"/>
                      <a:pt x="8" y="40"/>
                      <a:pt x="8" y="40"/>
                    </a:cubicBezTo>
                    <a:cubicBezTo>
                      <a:pt x="8" y="40"/>
                      <a:pt x="8" y="40"/>
                      <a:pt x="8" y="41"/>
                    </a:cubicBezTo>
                    <a:cubicBezTo>
                      <a:pt x="8" y="41"/>
                      <a:pt x="8" y="41"/>
                      <a:pt x="7" y="42"/>
                    </a:cubicBezTo>
                    <a:cubicBezTo>
                      <a:pt x="7" y="42"/>
                      <a:pt x="7" y="43"/>
                      <a:pt x="7" y="43"/>
                    </a:cubicBezTo>
                    <a:cubicBezTo>
                      <a:pt x="6" y="43"/>
                      <a:pt x="5" y="43"/>
                      <a:pt x="5" y="44"/>
                    </a:cubicBezTo>
                    <a:cubicBezTo>
                      <a:pt x="5" y="44"/>
                      <a:pt x="4" y="44"/>
                      <a:pt x="4" y="44"/>
                    </a:cubicBezTo>
                    <a:cubicBezTo>
                      <a:pt x="4" y="44"/>
                      <a:pt x="4" y="44"/>
                      <a:pt x="4" y="44"/>
                    </a:cubicBezTo>
                    <a:cubicBezTo>
                      <a:pt x="4" y="44"/>
                      <a:pt x="4" y="44"/>
                      <a:pt x="4" y="45"/>
                    </a:cubicBezTo>
                    <a:cubicBezTo>
                      <a:pt x="4" y="45"/>
                      <a:pt x="4" y="46"/>
                      <a:pt x="4" y="46"/>
                    </a:cubicBezTo>
                    <a:cubicBezTo>
                      <a:pt x="3" y="46"/>
                      <a:pt x="3" y="46"/>
                      <a:pt x="3" y="47"/>
                    </a:cubicBezTo>
                    <a:cubicBezTo>
                      <a:pt x="3" y="47"/>
                      <a:pt x="3" y="47"/>
                      <a:pt x="2" y="47"/>
                    </a:cubicBezTo>
                    <a:cubicBezTo>
                      <a:pt x="2" y="47"/>
                      <a:pt x="2" y="47"/>
                      <a:pt x="2" y="48"/>
                    </a:cubicBezTo>
                    <a:cubicBezTo>
                      <a:pt x="2" y="48"/>
                      <a:pt x="2" y="49"/>
                      <a:pt x="3" y="49"/>
                    </a:cubicBezTo>
                    <a:cubicBezTo>
                      <a:pt x="3" y="49"/>
                      <a:pt x="3" y="48"/>
                      <a:pt x="3" y="48"/>
                    </a:cubicBezTo>
                    <a:cubicBezTo>
                      <a:pt x="3" y="48"/>
                      <a:pt x="3" y="48"/>
                      <a:pt x="3" y="48"/>
                    </a:cubicBezTo>
                    <a:cubicBezTo>
                      <a:pt x="4" y="48"/>
                      <a:pt x="4" y="48"/>
                      <a:pt x="4" y="48"/>
                    </a:cubicBezTo>
                    <a:cubicBezTo>
                      <a:pt x="4" y="48"/>
                      <a:pt x="4" y="49"/>
                      <a:pt x="4" y="49"/>
                    </a:cubicBezTo>
                    <a:cubicBezTo>
                      <a:pt x="4" y="49"/>
                      <a:pt x="3" y="49"/>
                      <a:pt x="3" y="49"/>
                    </a:cubicBezTo>
                    <a:cubicBezTo>
                      <a:pt x="3" y="50"/>
                      <a:pt x="4" y="50"/>
                      <a:pt x="4" y="50"/>
                    </a:cubicBezTo>
                    <a:cubicBezTo>
                      <a:pt x="4" y="50"/>
                      <a:pt x="4" y="51"/>
                      <a:pt x="4" y="51"/>
                    </a:cubicBezTo>
                    <a:cubicBezTo>
                      <a:pt x="5" y="51"/>
                      <a:pt x="5" y="51"/>
                      <a:pt x="5" y="51"/>
                    </a:cubicBezTo>
                    <a:cubicBezTo>
                      <a:pt x="5" y="51"/>
                      <a:pt x="5" y="52"/>
                      <a:pt x="5" y="52"/>
                    </a:cubicBezTo>
                    <a:cubicBezTo>
                      <a:pt x="5" y="52"/>
                      <a:pt x="4" y="52"/>
                      <a:pt x="4" y="52"/>
                    </a:cubicBezTo>
                    <a:cubicBezTo>
                      <a:pt x="3" y="52"/>
                      <a:pt x="4" y="53"/>
                      <a:pt x="3" y="53"/>
                    </a:cubicBezTo>
                    <a:cubicBezTo>
                      <a:pt x="3" y="53"/>
                      <a:pt x="3" y="54"/>
                      <a:pt x="3" y="54"/>
                    </a:cubicBezTo>
                    <a:cubicBezTo>
                      <a:pt x="3" y="54"/>
                      <a:pt x="3" y="55"/>
                      <a:pt x="3" y="55"/>
                    </a:cubicBezTo>
                    <a:cubicBezTo>
                      <a:pt x="3" y="55"/>
                      <a:pt x="4" y="55"/>
                      <a:pt x="4" y="55"/>
                    </a:cubicBezTo>
                    <a:cubicBezTo>
                      <a:pt x="4" y="55"/>
                      <a:pt x="5" y="55"/>
                      <a:pt x="5" y="55"/>
                    </a:cubicBezTo>
                    <a:cubicBezTo>
                      <a:pt x="5" y="55"/>
                      <a:pt x="5" y="56"/>
                      <a:pt x="5" y="56"/>
                    </a:cubicBezTo>
                    <a:cubicBezTo>
                      <a:pt x="6" y="56"/>
                      <a:pt x="6" y="56"/>
                      <a:pt x="6" y="56"/>
                    </a:cubicBezTo>
                    <a:cubicBezTo>
                      <a:pt x="7" y="56"/>
                      <a:pt x="7" y="56"/>
                      <a:pt x="7" y="57"/>
                    </a:cubicBezTo>
                    <a:cubicBezTo>
                      <a:pt x="7" y="57"/>
                      <a:pt x="7" y="57"/>
                      <a:pt x="7" y="58"/>
                    </a:cubicBezTo>
                    <a:cubicBezTo>
                      <a:pt x="7" y="58"/>
                      <a:pt x="7" y="59"/>
                      <a:pt x="8" y="59"/>
                    </a:cubicBezTo>
                    <a:cubicBezTo>
                      <a:pt x="8" y="59"/>
                      <a:pt x="8" y="59"/>
                      <a:pt x="8" y="59"/>
                    </a:cubicBezTo>
                    <a:cubicBezTo>
                      <a:pt x="8" y="59"/>
                      <a:pt x="9" y="59"/>
                      <a:pt x="9" y="60"/>
                    </a:cubicBezTo>
                    <a:cubicBezTo>
                      <a:pt x="9" y="60"/>
                      <a:pt x="9" y="60"/>
                      <a:pt x="9" y="60"/>
                    </a:cubicBezTo>
                    <a:cubicBezTo>
                      <a:pt x="9" y="60"/>
                      <a:pt x="9" y="60"/>
                      <a:pt x="9" y="60"/>
                    </a:cubicBezTo>
                    <a:cubicBezTo>
                      <a:pt x="48" y="60"/>
                      <a:pt x="48" y="60"/>
                      <a:pt x="48" y="60"/>
                    </a:cubicBezTo>
                    <a:cubicBezTo>
                      <a:pt x="70" y="60"/>
                      <a:pt x="70" y="60"/>
                      <a:pt x="70" y="60"/>
                    </a:cubicBezTo>
                    <a:cubicBezTo>
                      <a:pt x="70" y="60"/>
                      <a:pt x="70" y="60"/>
                      <a:pt x="70" y="60"/>
                    </a:cubicBezTo>
                    <a:cubicBezTo>
                      <a:pt x="70" y="60"/>
                      <a:pt x="71" y="59"/>
                      <a:pt x="71" y="59"/>
                    </a:cubicBezTo>
                    <a:cubicBezTo>
                      <a:pt x="71" y="59"/>
                      <a:pt x="71" y="59"/>
                      <a:pt x="72" y="59"/>
                    </a:cubicBezTo>
                    <a:cubicBezTo>
                      <a:pt x="72" y="59"/>
                      <a:pt x="72" y="60"/>
                      <a:pt x="72" y="60"/>
                    </a:cubicBezTo>
                    <a:cubicBezTo>
                      <a:pt x="72" y="61"/>
                      <a:pt x="72" y="61"/>
                      <a:pt x="71" y="61"/>
                    </a:cubicBezTo>
                    <a:cubicBezTo>
                      <a:pt x="71" y="61"/>
                      <a:pt x="71" y="61"/>
                      <a:pt x="71" y="61"/>
                    </a:cubicBezTo>
                    <a:cubicBezTo>
                      <a:pt x="71" y="61"/>
                      <a:pt x="71" y="61"/>
                      <a:pt x="72" y="61"/>
                    </a:cubicBezTo>
                    <a:cubicBezTo>
                      <a:pt x="72" y="62"/>
                      <a:pt x="72" y="61"/>
                      <a:pt x="72" y="61"/>
                    </a:cubicBezTo>
                    <a:cubicBezTo>
                      <a:pt x="73" y="61"/>
                      <a:pt x="73" y="61"/>
                      <a:pt x="73" y="61"/>
                    </a:cubicBezTo>
                    <a:cubicBezTo>
                      <a:pt x="73" y="61"/>
                      <a:pt x="73" y="61"/>
                      <a:pt x="74" y="61"/>
                    </a:cubicBezTo>
                    <a:cubicBezTo>
                      <a:pt x="74" y="61"/>
                      <a:pt x="74" y="61"/>
                      <a:pt x="75" y="61"/>
                    </a:cubicBezTo>
                    <a:cubicBezTo>
                      <a:pt x="75" y="61"/>
                      <a:pt x="75" y="61"/>
                      <a:pt x="76" y="62"/>
                    </a:cubicBezTo>
                    <a:cubicBezTo>
                      <a:pt x="76" y="62"/>
                      <a:pt x="76" y="62"/>
                      <a:pt x="76" y="62"/>
                    </a:cubicBezTo>
                    <a:cubicBezTo>
                      <a:pt x="77" y="62"/>
                      <a:pt x="77" y="63"/>
                      <a:pt x="77" y="63"/>
                    </a:cubicBezTo>
                    <a:cubicBezTo>
                      <a:pt x="78" y="63"/>
                      <a:pt x="78" y="63"/>
                      <a:pt x="78" y="63"/>
                    </a:cubicBezTo>
                    <a:cubicBezTo>
                      <a:pt x="78" y="63"/>
                      <a:pt x="78" y="62"/>
                      <a:pt x="79" y="62"/>
                    </a:cubicBezTo>
                    <a:cubicBezTo>
                      <a:pt x="79" y="62"/>
                      <a:pt x="79" y="62"/>
                      <a:pt x="79" y="62"/>
                    </a:cubicBezTo>
                    <a:cubicBezTo>
                      <a:pt x="80" y="62"/>
                      <a:pt x="80" y="62"/>
                      <a:pt x="80" y="62"/>
                    </a:cubicBezTo>
                    <a:cubicBezTo>
                      <a:pt x="81" y="63"/>
                      <a:pt x="81" y="63"/>
                      <a:pt x="81" y="63"/>
                    </a:cubicBezTo>
                    <a:cubicBezTo>
                      <a:pt x="81" y="63"/>
                      <a:pt x="81" y="63"/>
                      <a:pt x="81" y="63"/>
                    </a:cubicBezTo>
                    <a:cubicBezTo>
                      <a:pt x="81" y="63"/>
                      <a:pt x="82" y="63"/>
                      <a:pt x="82" y="63"/>
                    </a:cubicBezTo>
                    <a:cubicBezTo>
                      <a:pt x="82" y="63"/>
                      <a:pt x="82" y="63"/>
                      <a:pt x="83" y="62"/>
                    </a:cubicBezTo>
                    <a:cubicBezTo>
                      <a:pt x="83" y="62"/>
                      <a:pt x="83" y="62"/>
                      <a:pt x="83" y="6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3" name="Freeform 182"/>
              <p:cNvSpPr>
                <a:spLocks/>
              </p:cNvSpPr>
              <p:nvPr/>
            </p:nvSpPr>
            <p:spPr bwMode="auto">
              <a:xfrm>
                <a:off x="2541589" y="1184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4" name="Freeform 183"/>
              <p:cNvSpPr>
                <a:spLocks/>
              </p:cNvSpPr>
              <p:nvPr/>
            </p:nvSpPr>
            <p:spPr bwMode="auto">
              <a:xfrm>
                <a:off x="1990727" y="773114"/>
                <a:ext cx="173038" cy="42863"/>
              </a:xfrm>
              <a:custGeom>
                <a:avLst/>
                <a:gdLst>
                  <a:gd name="T0" fmla="*/ 1 w 16"/>
                  <a:gd name="T1" fmla="*/ 4 h 4"/>
                  <a:gd name="T2" fmla="*/ 2 w 16"/>
                  <a:gd name="T3" fmla="*/ 4 h 4"/>
                  <a:gd name="T4" fmla="*/ 3 w 16"/>
                  <a:gd name="T5" fmla="*/ 4 h 4"/>
                  <a:gd name="T6" fmla="*/ 4 w 16"/>
                  <a:gd name="T7" fmla="*/ 4 h 4"/>
                  <a:gd name="T8" fmla="*/ 5 w 16"/>
                  <a:gd name="T9" fmla="*/ 4 h 4"/>
                  <a:gd name="T10" fmla="*/ 6 w 16"/>
                  <a:gd name="T11" fmla="*/ 3 h 4"/>
                  <a:gd name="T12" fmla="*/ 7 w 16"/>
                  <a:gd name="T13" fmla="*/ 3 h 4"/>
                  <a:gd name="T14" fmla="*/ 7 w 16"/>
                  <a:gd name="T15" fmla="*/ 3 h 4"/>
                  <a:gd name="T16" fmla="*/ 8 w 16"/>
                  <a:gd name="T17" fmla="*/ 3 h 4"/>
                  <a:gd name="T18" fmla="*/ 9 w 16"/>
                  <a:gd name="T19" fmla="*/ 3 h 4"/>
                  <a:gd name="T20" fmla="*/ 9 w 16"/>
                  <a:gd name="T21" fmla="*/ 3 h 4"/>
                  <a:gd name="T22" fmla="*/ 11 w 16"/>
                  <a:gd name="T23" fmla="*/ 3 h 4"/>
                  <a:gd name="T24" fmla="*/ 12 w 16"/>
                  <a:gd name="T25" fmla="*/ 2 h 4"/>
                  <a:gd name="T26" fmla="*/ 13 w 16"/>
                  <a:gd name="T27" fmla="*/ 2 h 4"/>
                  <a:gd name="T28" fmla="*/ 14 w 16"/>
                  <a:gd name="T29" fmla="*/ 2 h 4"/>
                  <a:gd name="T30" fmla="*/ 15 w 16"/>
                  <a:gd name="T31" fmla="*/ 1 h 4"/>
                  <a:gd name="T32" fmla="*/ 16 w 16"/>
                  <a:gd name="T33" fmla="*/ 1 h 4"/>
                  <a:gd name="T34" fmla="*/ 16 w 16"/>
                  <a:gd name="T35" fmla="*/ 1 h 4"/>
                  <a:gd name="T36" fmla="*/ 15 w 16"/>
                  <a:gd name="T37" fmla="*/ 0 h 4"/>
                  <a:gd name="T38" fmla="*/ 14 w 16"/>
                  <a:gd name="T39" fmla="*/ 0 h 4"/>
                  <a:gd name="T40" fmla="*/ 13 w 16"/>
                  <a:gd name="T41" fmla="*/ 1 h 4"/>
                  <a:gd name="T42" fmla="*/ 12 w 16"/>
                  <a:gd name="T43" fmla="*/ 1 h 4"/>
                  <a:gd name="T44" fmla="*/ 11 w 16"/>
                  <a:gd name="T45" fmla="*/ 1 h 4"/>
                  <a:gd name="T46" fmla="*/ 10 w 16"/>
                  <a:gd name="T47" fmla="*/ 1 h 4"/>
                  <a:gd name="T48" fmla="*/ 9 w 16"/>
                  <a:gd name="T49" fmla="*/ 0 h 4"/>
                  <a:gd name="T50" fmla="*/ 8 w 16"/>
                  <a:gd name="T51" fmla="*/ 0 h 4"/>
                  <a:gd name="T52" fmla="*/ 8 w 16"/>
                  <a:gd name="T53" fmla="*/ 1 h 4"/>
                  <a:gd name="T54" fmla="*/ 6 w 16"/>
                  <a:gd name="T55" fmla="*/ 1 h 4"/>
                  <a:gd name="T56" fmla="*/ 5 w 16"/>
                  <a:gd name="T57" fmla="*/ 2 h 4"/>
                  <a:gd name="T58" fmla="*/ 4 w 16"/>
                  <a:gd name="T59" fmla="*/ 2 h 4"/>
                  <a:gd name="T60" fmla="*/ 3 w 16"/>
                  <a:gd name="T61" fmla="*/ 2 h 4"/>
                  <a:gd name="T62" fmla="*/ 2 w 16"/>
                  <a:gd name="T63" fmla="*/ 3 h 4"/>
                  <a:gd name="T64" fmla="*/ 1 w 16"/>
                  <a:gd name="T65" fmla="*/ 3 h 4"/>
                  <a:gd name="T66" fmla="*/ 0 w 16"/>
                  <a:gd name="T67" fmla="*/ 3 h 4"/>
                  <a:gd name="T68" fmla="*/ 0 w 16"/>
                  <a:gd name="T69" fmla="*/ 4 h 4"/>
                  <a:gd name="T70" fmla="*/ 1 w 16"/>
                  <a:gd name="T7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4">
                    <a:moveTo>
                      <a:pt x="1" y="4"/>
                    </a:moveTo>
                    <a:cubicBezTo>
                      <a:pt x="2" y="4"/>
                      <a:pt x="2" y="4"/>
                      <a:pt x="2" y="4"/>
                    </a:cubicBezTo>
                    <a:cubicBezTo>
                      <a:pt x="3" y="4"/>
                      <a:pt x="3" y="4"/>
                      <a:pt x="3" y="4"/>
                    </a:cubicBezTo>
                    <a:cubicBezTo>
                      <a:pt x="4" y="4"/>
                      <a:pt x="4" y="4"/>
                      <a:pt x="4" y="4"/>
                    </a:cubicBezTo>
                    <a:cubicBezTo>
                      <a:pt x="4" y="4"/>
                      <a:pt x="5" y="4"/>
                      <a:pt x="5" y="4"/>
                    </a:cubicBezTo>
                    <a:cubicBezTo>
                      <a:pt x="5" y="4"/>
                      <a:pt x="5" y="3"/>
                      <a:pt x="6" y="3"/>
                    </a:cubicBezTo>
                    <a:cubicBezTo>
                      <a:pt x="6" y="3"/>
                      <a:pt x="6" y="3"/>
                      <a:pt x="7" y="3"/>
                    </a:cubicBezTo>
                    <a:cubicBezTo>
                      <a:pt x="7" y="3"/>
                      <a:pt x="7" y="3"/>
                      <a:pt x="7" y="3"/>
                    </a:cubicBezTo>
                    <a:cubicBezTo>
                      <a:pt x="8" y="3"/>
                      <a:pt x="8" y="3"/>
                      <a:pt x="8" y="3"/>
                    </a:cubicBezTo>
                    <a:cubicBezTo>
                      <a:pt x="9" y="3"/>
                      <a:pt x="9" y="3"/>
                      <a:pt x="9" y="3"/>
                    </a:cubicBezTo>
                    <a:cubicBezTo>
                      <a:pt x="9" y="3"/>
                      <a:pt x="9" y="3"/>
                      <a:pt x="9" y="3"/>
                    </a:cubicBezTo>
                    <a:cubicBezTo>
                      <a:pt x="10" y="4"/>
                      <a:pt x="10" y="3"/>
                      <a:pt x="11" y="3"/>
                    </a:cubicBezTo>
                    <a:cubicBezTo>
                      <a:pt x="11" y="3"/>
                      <a:pt x="11" y="2"/>
                      <a:pt x="12" y="2"/>
                    </a:cubicBezTo>
                    <a:cubicBezTo>
                      <a:pt x="12" y="2"/>
                      <a:pt x="12" y="2"/>
                      <a:pt x="13" y="2"/>
                    </a:cubicBezTo>
                    <a:cubicBezTo>
                      <a:pt x="13" y="2"/>
                      <a:pt x="13" y="2"/>
                      <a:pt x="14" y="2"/>
                    </a:cubicBezTo>
                    <a:cubicBezTo>
                      <a:pt x="14" y="1"/>
                      <a:pt x="14" y="1"/>
                      <a:pt x="15" y="1"/>
                    </a:cubicBezTo>
                    <a:cubicBezTo>
                      <a:pt x="15" y="1"/>
                      <a:pt x="15" y="1"/>
                      <a:pt x="16" y="1"/>
                    </a:cubicBezTo>
                    <a:cubicBezTo>
                      <a:pt x="16" y="1"/>
                      <a:pt x="16" y="1"/>
                      <a:pt x="16" y="1"/>
                    </a:cubicBezTo>
                    <a:cubicBezTo>
                      <a:pt x="16" y="0"/>
                      <a:pt x="15" y="0"/>
                      <a:pt x="15" y="0"/>
                    </a:cubicBezTo>
                    <a:cubicBezTo>
                      <a:pt x="15" y="0"/>
                      <a:pt x="14" y="0"/>
                      <a:pt x="14" y="0"/>
                    </a:cubicBezTo>
                    <a:cubicBezTo>
                      <a:pt x="13" y="0"/>
                      <a:pt x="13" y="0"/>
                      <a:pt x="13" y="1"/>
                    </a:cubicBezTo>
                    <a:cubicBezTo>
                      <a:pt x="13" y="1"/>
                      <a:pt x="12" y="1"/>
                      <a:pt x="12" y="1"/>
                    </a:cubicBezTo>
                    <a:cubicBezTo>
                      <a:pt x="11" y="1"/>
                      <a:pt x="11" y="1"/>
                      <a:pt x="11" y="1"/>
                    </a:cubicBezTo>
                    <a:cubicBezTo>
                      <a:pt x="10" y="1"/>
                      <a:pt x="10" y="1"/>
                      <a:pt x="10" y="1"/>
                    </a:cubicBezTo>
                    <a:cubicBezTo>
                      <a:pt x="9" y="1"/>
                      <a:pt x="9" y="0"/>
                      <a:pt x="9" y="0"/>
                    </a:cubicBezTo>
                    <a:cubicBezTo>
                      <a:pt x="9" y="0"/>
                      <a:pt x="8" y="0"/>
                      <a:pt x="8" y="0"/>
                    </a:cubicBezTo>
                    <a:cubicBezTo>
                      <a:pt x="8" y="0"/>
                      <a:pt x="8" y="1"/>
                      <a:pt x="8" y="1"/>
                    </a:cubicBezTo>
                    <a:cubicBezTo>
                      <a:pt x="7" y="1"/>
                      <a:pt x="7" y="1"/>
                      <a:pt x="6" y="1"/>
                    </a:cubicBezTo>
                    <a:cubicBezTo>
                      <a:pt x="6" y="2"/>
                      <a:pt x="6" y="2"/>
                      <a:pt x="5" y="2"/>
                    </a:cubicBezTo>
                    <a:cubicBezTo>
                      <a:pt x="5" y="2"/>
                      <a:pt x="5" y="2"/>
                      <a:pt x="4" y="2"/>
                    </a:cubicBezTo>
                    <a:cubicBezTo>
                      <a:pt x="4" y="2"/>
                      <a:pt x="4" y="2"/>
                      <a:pt x="3" y="2"/>
                    </a:cubicBezTo>
                    <a:cubicBezTo>
                      <a:pt x="3" y="2"/>
                      <a:pt x="3" y="3"/>
                      <a:pt x="2" y="3"/>
                    </a:cubicBezTo>
                    <a:cubicBezTo>
                      <a:pt x="2" y="3"/>
                      <a:pt x="2" y="3"/>
                      <a:pt x="1" y="3"/>
                    </a:cubicBezTo>
                    <a:cubicBezTo>
                      <a:pt x="1" y="3"/>
                      <a:pt x="0" y="3"/>
                      <a:pt x="0" y="3"/>
                    </a:cubicBezTo>
                    <a:cubicBezTo>
                      <a:pt x="0" y="4"/>
                      <a:pt x="0" y="4"/>
                      <a:pt x="0" y="4"/>
                    </a:cubicBezTo>
                    <a:cubicBezTo>
                      <a:pt x="1" y="4"/>
                      <a:pt x="1" y="4"/>
                      <a:pt x="1"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5" name="Freeform 184"/>
              <p:cNvSpPr>
                <a:spLocks/>
              </p:cNvSpPr>
              <p:nvPr/>
            </p:nvSpPr>
            <p:spPr bwMode="auto">
              <a:xfrm>
                <a:off x="1808164" y="849314"/>
                <a:ext cx="236538" cy="85725"/>
              </a:xfrm>
              <a:custGeom>
                <a:avLst/>
                <a:gdLst>
                  <a:gd name="T0" fmla="*/ 1 w 22"/>
                  <a:gd name="T1" fmla="*/ 7 h 8"/>
                  <a:gd name="T2" fmla="*/ 1 w 22"/>
                  <a:gd name="T3" fmla="*/ 7 h 8"/>
                  <a:gd name="T4" fmla="*/ 1 w 22"/>
                  <a:gd name="T5" fmla="*/ 8 h 8"/>
                  <a:gd name="T6" fmla="*/ 2 w 22"/>
                  <a:gd name="T7" fmla="*/ 8 h 8"/>
                  <a:gd name="T8" fmla="*/ 4 w 22"/>
                  <a:gd name="T9" fmla="*/ 8 h 8"/>
                  <a:gd name="T10" fmla="*/ 5 w 22"/>
                  <a:gd name="T11" fmla="*/ 7 h 8"/>
                  <a:gd name="T12" fmla="*/ 6 w 22"/>
                  <a:gd name="T13" fmla="*/ 7 h 8"/>
                  <a:gd name="T14" fmla="*/ 7 w 22"/>
                  <a:gd name="T15" fmla="*/ 7 h 8"/>
                  <a:gd name="T16" fmla="*/ 8 w 22"/>
                  <a:gd name="T17" fmla="*/ 6 h 8"/>
                  <a:gd name="T18" fmla="*/ 9 w 22"/>
                  <a:gd name="T19" fmla="*/ 5 h 8"/>
                  <a:gd name="T20" fmla="*/ 10 w 22"/>
                  <a:gd name="T21" fmla="*/ 5 h 8"/>
                  <a:gd name="T22" fmla="*/ 12 w 22"/>
                  <a:gd name="T23" fmla="*/ 5 h 8"/>
                  <a:gd name="T24" fmla="*/ 13 w 22"/>
                  <a:gd name="T25" fmla="*/ 4 h 8"/>
                  <a:gd name="T26" fmla="*/ 14 w 22"/>
                  <a:gd name="T27" fmla="*/ 4 h 8"/>
                  <a:gd name="T28" fmla="*/ 16 w 22"/>
                  <a:gd name="T29" fmla="*/ 3 h 8"/>
                  <a:gd name="T30" fmla="*/ 17 w 22"/>
                  <a:gd name="T31" fmla="*/ 3 h 8"/>
                  <a:gd name="T32" fmla="*/ 19 w 22"/>
                  <a:gd name="T33" fmla="*/ 3 h 8"/>
                  <a:gd name="T34" fmla="*/ 20 w 22"/>
                  <a:gd name="T35" fmla="*/ 3 h 8"/>
                  <a:gd name="T36" fmla="*/ 21 w 22"/>
                  <a:gd name="T37" fmla="*/ 2 h 8"/>
                  <a:gd name="T38" fmla="*/ 21 w 22"/>
                  <a:gd name="T39" fmla="*/ 2 h 8"/>
                  <a:gd name="T40" fmla="*/ 21 w 22"/>
                  <a:gd name="T41" fmla="*/ 2 h 8"/>
                  <a:gd name="T42" fmla="*/ 21 w 22"/>
                  <a:gd name="T43" fmla="*/ 2 h 8"/>
                  <a:gd name="T44" fmla="*/ 21 w 22"/>
                  <a:gd name="T45" fmla="*/ 1 h 8"/>
                  <a:gd name="T46" fmla="*/ 20 w 22"/>
                  <a:gd name="T47" fmla="*/ 1 h 8"/>
                  <a:gd name="T48" fmla="*/ 19 w 22"/>
                  <a:gd name="T49" fmla="*/ 0 h 8"/>
                  <a:gd name="T50" fmla="*/ 18 w 22"/>
                  <a:gd name="T51" fmla="*/ 1 h 8"/>
                  <a:gd name="T52" fmla="*/ 16 w 22"/>
                  <a:gd name="T53" fmla="*/ 1 h 8"/>
                  <a:gd name="T54" fmla="*/ 15 w 22"/>
                  <a:gd name="T55" fmla="*/ 1 h 8"/>
                  <a:gd name="T56" fmla="*/ 14 w 22"/>
                  <a:gd name="T57" fmla="*/ 0 h 8"/>
                  <a:gd name="T58" fmla="*/ 13 w 22"/>
                  <a:gd name="T59" fmla="*/ 0 h 8"/>
                  <a:gd name="T60" fmla="*/ 12 w 22"/>
                  <a:gd name="T61" fmla="*/ 0 h 8"/>
                  <a:gd name="T62" fmla="*/ 10 w 22"/>
                  <a:gd name="T63" fmla="*/ 0 h 8"/>
                  <a:gd name="T64" fmla="*/ 8 w 22"/>
                  <a:gd name="T65" fmla="*/ 0 h 8"/>
                  <a:gd name="T66" fmla="*/ 8 w 22"/>
                  <a:gd name="T67" fmla="*/ 1 h 8"/>
                  <a:gd name="T68" fmla="*/ 8 w 22"/>
                  <a:gd name="T69" fmla="*/ 2 h 8"/>
                  <a:gd name="T70" fmla="*/ 7 w 22"/>
                  <a:gd name="T71" fmla="*/ 2 h 8"/>
                  <a:gd name="T72" fmla="*/ 6 w 22"/>
                  <a:gd name="T73" fmla="*/ 3 h 8"/>
                  <a:gd name="T74" fmla="*/ 4 w 22"/>
                  <a:gd name="T75" fmla="*/ 3 h 8"/>
                  <a:gd name="T76" fmla="*/ 3 w 22"/>
                  <a:gd name="T77" fmla="*/ 4 h 8"/>
                  <a:gd name="T78" fmla="*/ 2 w 22"/>
                  <a:gd name="T79" fmla="*/ 5 h 8"/>
                  <a:gd name="T80" fmla="*/ 1 w 22"/>
                  <a:gd name="T81" fmla="*/ 5 h 8"/>
                  <a:gd name="T82" fmla="*/ 0 w 22"/>
                  <a:gd name="T83" fmla="*/ 5 h 8"/>
                  <a:gd name="T84" fmla="*/ 0 w 22"/>
                  <a:gd name="T85" fmla="*/ 6 h 8"/>
                  <a:gd name="T86" fmla="*/ 1 w 22"/>
                  <a:gd name="T8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8">
                    <a:moveTo>
                      <a:pt x="1" y="7"/>
                    </a:moveTo>
                    <a:cubicBezTo>
                      <a:pt x="1" y="7"/>
                      <a:pt x="1" y="7"/>
                      <a:pt x="1" y="7"/>
                    </a:cubicBezTo>
                    <a:cubicBezTo>
                      <a:pt x="1" y="8"/>
                      <a:pt x="1" y="8"/>
                      <a:pt x="1" y="8"/>
                    </a:cubicBezTo>
                    <a:cubicBezTo>
                      <a:pt x="1" y="8"/>
                      <a:pt x="2" y="8"/>
                      <a:pt x="2" y="8"/>
                    </a:cubicBezTo>
                    <a:cubicBezTo>
                      <a:pt x="3" y="8"/>
                      <a:pt x="3" y="8"/>
                      <a:pt x="4" y="8"/>
                    </a:cubicBezTo>
                    <a:cubicBezTo>
                      <a:pt x="4" y="8"/>
                      <a:pt x="4" y="7"/>
                      <a:pt x="5" y="7"/>
                    </a:cubicBezTo>
                    <a:cubicBezTo>
                      <a:pt x="5" y="7"/>
                      <a:pt x="5" y="7"/>
                      <a:pt x="6" y="7"/>
                    </a:cubicBezTo>
                    <a:cubicBezTo>
                      <a:pt x="6" y="7"/>
                      <a:pt x="6" y="7"/>
                      <a:pt x="7" y="7"/>
                    </a:cubicBezTo>
                    <a:cubicBezTo>
                      <a:pt x="7" y="7"/>
                      <a:pt x="8" y="7"/>
                      <a:pt x="8" y="6"/>
                    </a:cubicBezTo>
                    <a:cubicBezTo>
                      <a:pt x="9" y="6"/>
                      <a:pt x="9" y="6"/>
                      <a:pt x="9" y="5"/>
                    </a:cubicBezTo>
                    <a:cubicBezTo>
                      <a:pt x="10" y="5"/>
                      <a:pt x="10" y="6"/>
                      <a:pt x="10" y="5"/>
                    </a:cubicBezTo>
                    <a:cubicBezTo>
                      <a:pt x="11" y="5"/>
                      <a:pt x="11" y="5"/>
                      <a:pt x="12" y="5"/>
                    </a:cubicBezTo>
                    <a:cubicBezTo>
                      <a:pt x="12" y="5"/>
                      <a:pt x="12" y="4"/>
                      <a:pt x="13" y="4"/>
                    </a:cubicBezTo>
                    <a:cubicBezTo>
                      <a:pt x="13" y="4"/>
                      <a:pt x="14" y="4"/>
                      <a:pt x="14" y="4"/>
                    </a:cubicBezTo>
                    <a:cubicBezTo>
                      <a:pt x="15" y="4"/>
                      <a:pt x="15" y="4"/>
                      <a:pt x="16" y="3"/>
                    </a:cubicBezTo>
                    <a:cubicBezTo>
                      <a:pt x="17" y="3"/>
                      <a:pt x="17" y="3"/>
                      <a:pt x="17" y="3"/>
                    </a:cubicBezTo>
                    <a:cubicBezTo>
                      <a:pt x="18" y="3"/>
                      <a:pt x="18" y="3"/>
                      <a:pt x="19" y="3"/>
                    </a:cubicBezTo>
                    <a:cubicBezTo>
                      <a:pt x="19" y="3"/>
                      <a:pt x="19" y="3"/>
                      <a:pt x="20" y="3"/>
                    </a:cubicBezTo>
                    <a:cubicBezTo>
                      <a:pt x="20" y="3"/>
                      <a:pt x="21" y="3"/>
                      <a:pt x="21" y="2"/>
                    </a:cubicBezTo>
                    <a:cubicBezTo>
                      <a:pt x="21" y="2"/>
                      <a:pt x="21" y="2"/>
                      <a:pt x="21" y="2"/>
                    </a:cubicBezTo>
                    <a:cubicBezTo>
                      <a:pt x="21" y="2"/>
                      <a:pt x="21" y="2"/>
                      <a:pt x="21" y="2"/>
                    </a:cubicBezTo>
                    <a:cubicBezTo>
                      <a:pt x="22" y="2"/>
                      <a:pt x="21" y="2"/>
                      <a:pt x="21" y="2"/>
                    </a:cubicBezTo>
                    <a:cubicBezTo>
                      <a:pt x="21" y="1"/>
                      <a:pt x="21" y="1"/>
                      <a:pt x="21" y="1"/>
                    </a:cubicBezTo>
                    <a:cubicBezTo>
                      <a:pt x="20" y="1"/>
                      <a:pt x="20" y="1"/>
                      <a:pt x="20" y="1"/>
                    </a:cubicBezTo>
                    <a:cubicBezTo>
                      <a:pt x="19" y="0"/>
                      <a:pt x="19" y="0"/>
                      <a:pt x="19" y="0"/>
                    </a:cubicBezTo>
                    <a:cubicBezTo>
                      <a:pt x="18" y="0"/>
                      <a:pt x="18" y="1"/>
                      <a:pt x="18" y="1"/>
                    </a:cubicBezTo>
                    <a:cubicBezTo>
                      <a:pt x="17" y="1"/>
                      <a:pt x="17" y="1"/>
                      <a:pt x="16" y="1"/>
                    </a:cubicBezTo>
                    <a:cubicBezTo>
                      <a:pt x="16" y="1"/>
                      <a:pt x="16" y="1"/>
                      <a:pt x="15" y="1"/>
                    </a:cubicBezTo>
                    <a:cubicBezTo>
                      <a:pt x="15" y="1"/>
                      <a:pt x="15" y="0"/>
                      <a:pt x="14" y="0"/>
                    </a:cubicBezTo>
                    <a:cubicBezTo>
                      <a:pt x="14" y="0"/>
                      <a:pt x="14" y="0"/>
                      <a:pt x="13" y="0"/>
                    </a:cubicBezTo>
                    <a:cubicBezTo>
                      <a:pt x="13" y="0"/>
                      <a:pt x="12" y="0"/>
                      <a:pt x="12" y="0"/>
                    </a:cubicBezTo>
                    <a:cubicBezTo>
                      <a:pt x="11" y="0"/>
                      <a:pt x="10" y="0"/>
                      <a:pt x="10" y="0"/>
                    </a:cubicBezTo>
                    <a:cubicBezTo>
                      <a:pt x="9" y="0"/>
                      <a:pt x="9" y="0"/>
                      <a:pt x="8" y="0"/>
                    </a:cubicBezTo>
                    <a:cubicBezTo>
                      <a:pt x="8" y="0"/>
                      <a:pt x="8" y="0"/>
                      <a:pt x="8" y="1"/>
                    </a:cubicBezTo>
                    <a:cubicBezTo>
                      <a:pt x="8" y="1"/>
                      <a:pt x="8" y="2"/>
                      <a:pt x="8" y="2"/>
                    </a:cubicBezTo>
                    <a:cubicBezTo>
                      <a:pt x="7" y="2"/>
                      <a:pt x="7" y="2"/>
                      <a:pt x="7" y="2"/>
                    </a:cubicBezTo>
                    <a:cubicBezTo>
                      <a:pt x="7" y="2"/>
                      <a:pt x="6" y="2"/>
                      <a:pt x="6" y="3"/>
                    </a:cubicBezTo>
                    <a:cubicBezTo>
                      <a:pt x="5" y="3"/>
                      <a:pt x="5" y="3"/>
                      <a:pt x="4" y="3"/>
                    </a:cubicBezTo>
                    <a:cubicBezTo>
                      <a:pt x="4" y="4"/>
                      <a:pt x="4" y="4"/>
                      <a:pt x="3" y="4"/>
                    </a:cubicBezTo>
                    <a:cubicBezTo>
                      <a:pt x="3" y="4"/>
                      <a:pt x="3" y="4"/>
                      <a:pt x="2" y="5"/>
                    </a:cubicBezTo>
                    <a:cubicBezTo>
                      <a:pt x="2" y="5"/>
                      <a:pt x="1" y="5"/>
                      <a:pt x="1" y="5"/>
                    </a:cubicBezTo>
                    <a:cubicBezTo>
                      <a:pt x="1" y="5"/>
                      <a:pt x="0" y="5"/>
                      <a:pt x="0" y="5"/>
                    </a:cubicBezTo>
                    <a:cubicBezTo>
                      <a:pt x="0" y="6"/>
                      <a:pt x="0" y="6"/>
                      <a:pt x="0" y="6"/>
                    </a:cubicBezTo>
                    <a:cubicBezTo>
                      <a:pt x="0" y="6"/>
                      <a:pt x="0" y="6"/>
                      <a:pt x="1"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6" name="Freeform 185"/>
              <p:cNvSpPr>
                <a:spLocks/>
              </p:cNvSpPr>
              <p:nvPr/>
            </p:nvSpPr>
            <p:spPr bwMode="auto">
              <a:xfrm>
                <a:off x="1893889" y="881064"/>
                <a:ext cx="334963" cy="130175"/>
              </a:xfrm>
              <a:custGeom>
                <a:avLst/>
                <a:gdLst>
                  <a:gd name="T0" fmla="*/ 28 w 31"/>
                  <a:gd name="T1" fmla="*/ 8 h 12"/>
                  <a:gd name="T2" fmla="*/ 30 w 31"/>
                  <a:gd name="T3" fmla="*/ 8 h 12"/>
                  <a:gd name="T4" fmla="*/ 31 w 31"/>
                  <a:gd name="T5" fmla="*/ 7 h 12"/>
                  <a:gd name="T6" fmla="*/ 29 w 31"/>
                  <a:gd name="T7" fmla="*/ 7 h 12"/>
                  <a:gd name="T8" fmla="*/ 27 w 31"/>
                  <a:gd name="T9" fmla="*/ 6 h 12"/>
                  <a:gd name="T10" fmla="*/ 27 w 31"/>
                  <a:gd name="T11" fmla="*/ 5 h 12"/>
                  <a:gd name="T12" fmla="*/ 28 w 31"/>
                  <a:gd name="T13" fmla="*/ 4 h 12"/>
                  <a:gd name="T14" fmla="*/ 29 w 31"/>
                  <a:gd name="T15" fmla="*/ 2 h 12"/>
                  <a:gd name="T16" fmla="*/ 29 w 31"/>
                  <a:gd name="T17" fmla="*/ 1 h 12"/>
                  <a:gd name="T18" fmla="*/ 27 w 31"/>
                  <a:gd name="T19" fmla="*/ 0 h 12"/>
                  <a:gd name="T20" fmla="*/ 25 w 31"/>
                  <a:gd name="T21" fmla="*/ 0 h 12"/>
                  <a:gd name="T22" fmla="*/ 24 w 31"/>
                  <a:gd name="T23" fmla="*/ 2 h 12"/>
                  <a:gd name="T24" fmla="*/ 24 w 31"/>
                  <a:gd name="T25" fmla="*/ 3 h 12"/>
                  <a:gd name="T26" fmla="*/ 22 w 31"/>
                  <a:gd name="T27" fmla="*/ 4 h 12"/>
                  <a:gd name="T28" fmla="*/ 23 w 31"/>
                  <a:gd name="T29" fmla="*/ 2 h 12"/>
                  <a:gd name="T30" fmla="*/ 21 w 31"/>
                  <a:gd name="T31" fmla="*/ 1 h 12"/>
                  <a:gd name="T32" fmla="*/ 20 w 31"/>
                  <a:gd name="T33" fmla="*/ 1 h 12"/>
                  <a:gd name="T34" fmla="*/ 18 w 31"/>
                  <a:gd name="T35" fmla="*/ 1 h 12"/>
                  <a:gd name="T36" fmla="*/ 17 w 31"/>
                  <a:gd name="T37" fmla="*/ 1 h 12"/>
                  <a:gd name="T38" fmla="*/ 15 w 31"/>
                  <a:gd name="T39" fmla="*/ 1 h 12"/>
                  <a:gd name="T40" fmla="*/ 14 w 31"/>
                  <a:gd name="T41" fmla="*/ 2 h 12"/>
                  <a:gd name="T42" fmla="*/ 14 w 31"/>
                  <a:gd name="T43" fmla="*/ 0 h 12"/>
                  <a:gd name="T44" fmla="*/ 11 w 31"/>
                  <a:gd name="T45" fmla="*/ 1 h 12"/>
                  <a:gd name="T46" fmla="*/ 8 w 31"/>
                  <a:gd name="T47" fmla="*/ 2 h 12"/>
                  <a:gd name="T48" fmla="*/ 5 w 31"/>
                  <a:gd name="T49" fmla="*/ 2 h 12"/>
                  <a:gd name="T50" fmla="*/ 3 w 31"/>
                  <a:gd name="T51" fmla="*/ 3 h 12"/>
                  <a:gd name="T52" fmla="*/ 4 w 31"/>
                  <a:gd name="T53" fmla="*/ 4 h 12"/>
                  <a:gd name="T54" fmla="*/ 5 w 31"/>
                  <a:gd name="T55" fmla="*/ 5 h 12"/>
                  <a:gd name="T56" fmla="*/ 3 w 31"/>
                  <a:gd name="T57" fmla="*/ 5 h 12"/>
                  <a:gd name="T58" fmla="*/ 2 w 31"/>
                  <a:gd name="T59" fmla="*/ 6 h 12"/>
                  <a:gd name="T60" fmla="*/ 2 w 31"/>
                  <a:gd name="T61" fmla="*/ 6 h 12"/>
                  <a:gd name="T62" fmla="*/ 4 w 31"/>
                  <a:gd name="T63" fmla="*/ 6 h 12"/>
                  <a:gd name="T64" fmla="*/ 5 w 31"/>
                  <a:gd name="T65" fmla="*/ 6 h 12"/>
                  <a:gd name="T66" fmla="*/ 8 w 31"/>
                  <a:gd name="T67" fmla="*/ 6 h 12"/>
                  <a:gd name="T68" fmla="*/ 10 w 31"/>
                  <a:gd name="T69" fmla="*/ 6 h 12"/>
                  <a:gd name="T70" fmla="*/ 11 w 31"/>
                  <a:gd name="T71" fmla="*/ 7 h 12"/>
                  <a:gd name="T72" fmla="*/ 9 w 31"/>
                  <a:gd name="T73" fmla="*/ 8 h 12"/>
                  <a:gd name="T74" fmla="*/ 5 w 31"/>
                  <a:gd name="T75" fmla="*/ 8 h 12"/>
                  <a:gd name="T76" fmla="*/ 2 w 31"/>
                  <a:gd name="T77" fmla="*/ 8 h 12"/>
                  <a:gd name="T78" fmla="*/ 0 w 31"/>
                  <a:gd name="T79" fmla="*/ 8 h 12"/>
                  <a:gd name="T80" fmla="*/ 2 w 31"/>
                  <a:gd name="T81" fmla="*/ 9 h 12"/>
                  <a:gd name="T82" fmla="*/ 5 w 31"/>
                  <a:gd name="T83" fmla="*/ 9 h 12"/>
                  <a:gd name="T84" fmla="*/ 5 w 31"/>
                  <a:gd name="T85" fmla="*/ 10 h 12"/>
                  <a:gd name="T86" fmla="*/ 5 w 31"/>
                  <a:gd name="T87" fmla="*/ 11 h 12"/>
                  <a:gd name="T88" fmla="*/ 8 w 31"/>
                  <a:gd name="T89" fmla="*/ 11 h 12"/>
                  <a:gd name="T90" fmla="*/ 10 w 31"/>
                  <a:gd name="T91" fmla="*/ 11 h 12"/>
                  <a:gd name="T92" fmla="*/ 13 w 31"/>
                  <a:gd name="T93" fmla="*/ 10 h 12"/>
                  <a:gd name="T94" fmla="*/ 16 w 31"/>
                  <a:gd name="T95" fmla="*/ 10 h 12"/>
                  <a:gd name="T96" fmla="*/ 18 w 31"/>
                  <a:gd name="T97" fmla="*/ 10 h 12"/>
                  <a:gd name="T98" fmla="*/ 20 w 31"/>
                  <a:gd name="T99" fmla="*/ 10 h 12"/>
                  <a:gd name="T100" fmla="*/ 23 w 31"/>
                  <a:gd name="T101" fmla="*/ 10 h 12"/>
                  <a:gd name="T102" fmla="*/ 26 w 31"/>
                  <a:gd name="T103" fmla="*/ 10 h 12"/>
                  <a:gd name="T104" fmla="*/ 27 w 31"/>
                  <a:gd name="T10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 h="12">
                    <a:moveTo>
                      <a:pt x="27" y="9"/>
                    </a:moveTo>
                    <a:cubicBezTo>
                      <a:pt x="28" y="8"/>
                      <a:pt x="28" y="8"/>
                      <a:pt x="28" y="8"/>
                    </a:cubicBezTo>
                    <a:cubicBezTo>
                      <a:pt x="28" y="8"/>
                      <a:pt x="29" y="8"/>
                      <a:pt x="29" y="8"/>
                    </a:cubicBezTo>
                    <a:cubicBezTo>
                      <a:pt x="29" y="8"/>
                      <a:pt x="29" y="8"/>
                      <a:pt x="30" y="8"/>
                    </a:cubicBezTo>
                    <a:cubicBezTo>
                      <a:pt x="30" y="8"/>
                      <a:pt x="30" y="8"/>
                      <a:pt x="31" y="8"/>
                    </a:cubicBezTo>
                    <a:cubicBezTo>
                      <a:pt x="31" y="8"/>
                      <a:pt x="31" y="8"/>
                      <a:pt x="31" y="7"/>
                    </a:cubicBezTo>
                    <a:cubicBezTo>
                      <a:pt x="31" y="7"/>
                      <a:pt x="31" y="7"/>
                      <a:pt x="30" y="7"/>
                    </a:cubicBezTo>
                    <a:cubicBezTo>
                      <a:pt x="30" y="7"/>
                      <a:pt x="30" y="7"/>
                      <a:pt x="29" y="7"/>
                    </a:cubicBezTo>
                    <a:cubicBezTo>
                      <a:pt x="29" y="6"/>
                      <a:pt x="29" y="6"/>
                      <a:pt x="28" y="6"/>
                    </a:cubicBezTo>
                    <a:cubicBezTo>
                      <a:pt x="28" y="6"/>
                      <a:pt x="28" y="6"/>
                      <a:pt x="27" y="6"/>
                    </a:cubicBezTo>
                    <a:cubicBezTo>
                      <a:pt x="27" y="6"/>
                      <a:pt x="27" y="6"/>
                      <a:pt x="27" y="6"/>
                    </a:cubicBezTo>
                    <a:cubicBezTo>
                      <a:pt x="27" y="6"/>
                      <a:pt x="27" y="5"/>
                      <a:pt x="27" y="5"/>
                    </a:cubicBezTo>
                    <a:cubicBezTo>
                      <a:pt x="27" y="5"/>
                      <a:pt x="27" y="5"/>
                      <a:pt x="28" y="4"/>
                    </a:cubicBezTo>
                    <a:cubicBezTo>
                      <a:pt x="28" y="4"/>
                      <a:pt x="28" y="4"/>
                      <a:pt x="28" y="4"/>
                    </a:cubicBezTo>
                    <a:cubicBezTo>
                      <a:pt x="28" y="4"/>
                      <a:pt x="28" y="3"/>
                      <a:pt x="28" y="3"/>
                    </a:cubicBezTo>
                    <a:cubicBezTo>
                      <a:pt x="28" y="3"/>
                      <a:pt x="28" y="2"/>
                      <a:pt x="29" y="2"/>
                    </a:cubicBezTo>
                    <a:cubicBezTo>
                      <a:pt x="29" y="2"/>
                      <a:pt x="29" y="2"/>
                      <a:pt x="29" y="1"/>
                    </a:cubicBezTo>
                    <a:cubicBezTo>
                      <a:pt x="29" y="1"/>
                      <a:pt x="29" y="1"/>
                      <a:pt x="29" y="1"/>
                    </a:cubicBezTo>
                    <a:cubicBezTo>
                      <a:pt x="29" y="0"/>
                      <a:pt x="28" y="0"/>
                      <a:pt x="28" y="0"/>
                    </a:cubicBezTo>
                    <a:cubicBezTo>
                      <a:pt x="28" y="0"/>
                      <a:pt x="27" y="0"/>
                      <a:pt x="27" y="0"/>
                    </a:cubicBezTo>
                    <a:cubicBezTo>
                      <a:pt x="26" y="0"/>
                      <a:pt x="26" y="0"/>
                      <a:pt x="26" y="0"/>
                    </a:cubicBezTo>
                    <a:cubicBezTo>
                      <a:pt x="26" y="0"/>
                      <a:pt x="25" y="0"/>
                      <a:pt x="25" y="0"/>
                    </a:cubicBezTo>
                    <a:cubicBezTo>
                      <a:pt x="25" y="1"/>
                      <a:pt x="25" y="1"/>
                      <a:pt x="25" y="1"/>
                    </a:cubicBezTo>
                    <a:cubicBezTo>
                      <a:pt x="25" y="1"/>
                      <a:pt x="24" y="1"/>
                      <a:pt x="24" y="2"/>
                    </a:cubicBezTo>
                    <a:cubicBezTo>
                      <a:pt x="24" y="2"/>
                      <a:pt x="24" y="2"/>
                      <a:pt x="24" y="2"/>
                    </a:cubicBezTo>
                    <a:cubicBezTo>
                      <a:pt x="24" y="3"/>
                      <a:pt x="24" y="3"/>
                      <a:pt x="24" y="3"/>
                    </a:cubicBezTo>
                    <a:cubicBezTo>
                      <a:pt x="23" y="4"/>
                      <a:pt x="23" y="4"/>
                      <a:pt x="23" y="4"/>
                    </a:cubicBezTo>
                    <a:cubicBezTo>
                      <a:pt x="22" y="4"/>
                      <a:pt x="22" y="4"/>
                      <a:pt x="22" y="4"/>
                    </a:cubicBezTo>
                    <a:cubicBezTo>
                      <a:pt x="22" y="3"/>
                      <a:pt x="22" y="3"/>
                      <a:pt x="23" y="2"/>
                    </a:cubicBezTo>
                    <a:cubicBezTo>
                      <a:pt x="23" y="2"/>
                      <a:pt x="23" y="2"/>
                      <a:pt x="23" y="2"/>
                    </a:cubicBezTo>
                    <a:cubicBezTo>
                      <a:pt x="23" y="1"/>
                      <a:pt x="22" y="1"/>
                      <a:pt x="22" y="1"/>
                    </a:cubicBezTo>
                    <a:cubicBezTo>
                      <a:pt x="22" y="1"/>
                      <a:pt x="22" y="1"/>
                      <a:pt x="21" y="1"/>
                    </a:cubicBezTo>
                    <a:cubicBezTo>
                      <a:pt x="21" y="1"/>
                      <a:pt x="21" y="1"/>
                      <a:pt x="21" y="1"/>
                    </a:cubicBezTo>
                    <a:cubicBezTo>
                      <a:pt x="20" y="1"/>
                      <a:pt x="20" y="1"/>
                      <a:pt x="20" y="1"/>
                    </a:cubicBezTo>
                    <a:cubicBezTo>
                      <a:pt x="20" y="2"/>
                      <a:pt x="19" y="1"/>
                      <a:pt x="19" y="1"/>
                    </a:cubicBezTo>
                    <a:cubicBezTo>
                      <a:pt x="19" y="1"/>
                      <a:pt x="18" y="2"/>
                      <a:pt x="18" y="1"/>
                    </a:cubicBezTo>
                    <a:cubicBezTo>
                      <a:pt x="18" y="1"/>
                      <a:pt x="18" y="1"/>
                      <a:pt x="18" y="1"/>
                    </a:cubicBezTo>
                    <a:cubicBezTo>
                      <a:pt x="17" y="1"/>
                      <a:pt x="17" y="1"/>
                      <a:pt x="17" y="1"/>
                    </a:cubicBezTo>
                    <a:cubicBezTo>
                      <a:pt x="17" y="1"/>
                      <a:pt x="16" y="1"/>
                      <a:pt x="16" y="1"/>
                    </a:cubicBezTo>
                    <a:cubicBezTo>
                      <a:pt x="16" y="1"/>
                      <a:pt x="16" y="1"/>
                      <a:pt x="15" y="1"/>
                    </a:cubicBezTo>
                    <a:cubicBezTo>
                      <a:pt x="15" y="1"/>
                      <a:pt x="15" y="1"/>
                      <a:pt x="15" y="1"/>
                    </a:cubicBezTo>
                    <a:cubicBezTo>
                      <a:pt x="14" y="2"/>
                      <a:pt x="14" y="2"/>
                      <a:pt x="14" y="2"/>
                    </a:cubicBezTo>
                    <a:cubicBezTo>
                      <a:pt x="13" y="1"/>
                      <a:pt x="15" y="1"/>
                      <a:pt x="14" y="0"/>
                    </a:cubicBezTo>
                    <a:cubicBezTo>
                      <a:pt x="14" y="0"/>
                      <a:pt x="14" y="0"/>
                      <a:pt x="14" y="0"/>
                    </a:cubicBezTo>
                    <a:cubicBezTo>
                      <a:pt x="13" y="0"/>
                      <a:pt x="13" y="0"/>
                      <a:pt x="13" y="0"/>
                    </a:cubicBezTo>
                    <a:cubicBezTo>
                      <a:pt x="12" y="1"/>
                      <a:pt x="12" y="1"/>
                      <a:pt x="11" y="1"/>
                    </a:cubicBezTo>
                    <a:cubicBezTo>
                      <a:pt x="11" y="1"/>
                      <a:pt x="10" y="1"/>
                      <a:pt x="10" y="1"/>
                    </a:cubicBezTo>
                    <a:cubicBezTo>
                      <a:pt x="9" y="1"/>
                      <a:pt x="9" y="1"/>
                      <a:pt x="8" y="2"/>
                    </a:cubicBezTo>
                    <a:cubicBezTo>
                      <a:pt x="7" y="2"/>
                      <a:pt x="7" y="2"/>
                      <a:pt x="6" y="2"/>
                    </a:cubicBezTo>
                    <a:cubicBezTo>
                      <a:pt x="6" y="2"/>
                      <a:pt x="6" y="2"/>
                      <a:pt x="5" y="2"/>
                    </a:cubicBezTo>
                    <a:cubicBezTo>
                      <a:pt x="5" y="3"/>
                      <a:pt x="5" y="3"/>
                      <a:pt x="4" y="3"/>
                    </a:cubicBezTo>
                    <a:cubicBezTo>
                      <a:pt x="4" y="3"/>
                      <a:pt x="3" y="3"/>
                      <a:pt x="3" y="3"/>
                    </a:cubicBezTo>
                    <a:cubicBezTo>
                      <a:pt x="3" y="4"/>
                      <a:pt x="3" y="4"/>
                      <a:pt x="3" y="4"/>
                    </a:cubicBezTo>
                    <a:cubicBezTo>
                      <a:pt x="3" y="4"/>
                      <a:pt x="3" y="4"/>
                      <a:pt x="4" y="4"/>
                    </a:cubicBezTo>
                    <a:cubicBezTo>
                      <a:pt x="4" y="4"/>
                      <a:pt x="5" y="4"/>
                      <a:pt x="5" y="5"/>
                    </a:cubicBezTo>
                    <a:cubicBezTo>
                      <a:pt x="5" y="5"/>
                      <a:pt x="5" y="5"/>
                      <a:pt x="5" y="5"/>
                    </a:cubicBezTo>
                    <a:cubicBezTo>
                      <a:pt x="5" y="6"/>
                      <a:pt x="5" y="5"/>
                      <a:pt x="4" y="5"/>
                    </a:cubicBezTo>
                    <a:cubicBezTo>
                      <a:pt x="4" y="5"/>
                      <a:pt x="4" y="5"/>
                      <a:pt x="3" y="5"/>
                    </a:cubicBezTo>
                    <a:cubicBezTo>
                      <a:pt x="3" y="5"/>
                      <a:pt x="3" y="5"/>
                      <a:pt x="2" y="5"/>
                    </a:cubicBezTo>
                    <a:cubicBezTo>
                      <a:pt x="2" y="5"/>
                      <a:pt x="2" y="5"/>
                      <a:pt x="2" y="6"/>
                    </a:cubicBezTo>
                    <a:cubicBezTo>
                      <a:pt x="1" y="6"/>
                      <a:pt x="1" y="6"/>
                      <a:pt x="1" y="6"/>
                    </a:cubicBezTo>
                    <a:cubicBezTo>
                      <a:pt x="1" y="6"/>
                      <a:pt x="2" y="6"/>
                      <a:pt x="2" y="6"/>
                    </a:cubicBezTo>
                    <a:cubicBezTo>
                      <a:pt x="2" y="7"/>
                      <a:pt x="2" y="7"/>
                      <a:pt x="3" y="7"/>
                    </a:cubicBezTo>
                    <a:cubicBezTo>
                      <a:pt x="3" y="7"/>
                      <a:pt x="3" y="6"/>
                      <a:pt x="4" y="6"/>
                    </a:cubicBezTo>
                    <a:cubicBezTo>
                      <a:pt x="4" y="6"/>
                      <a:pt x="4" y="6"/>
                      <a:pt x="5" y="6"/>
                    </a:cubicBezTo>
                    <a:cubicBezTo>
                      <a:pt x="5" y="6"/>
                      <a:pt x="5" y="6"/>
                      <a:pt x="5" y="6"/>
                    </a:cubicBezTo>
                    <a:cubicBezTo>
                      <a:pt x="6" y="6"/>
                      <a:pt x="6" y="6"/>
                      <a:pt x="7" y="6"/>
                    </a:cubicBezTo>
                    <a:cubicBezTo>
                      <a:pt x="7" y="6"/>
                      <a:pt x="7" y="6"/>
                      <a:pt x="8" y="6"/>
                    </a:cubicBezTo>
                    <a:cubicBezTo>
                      <a:pt x="8" y="6"/>
                      <a:pt x="9" y="6"/>
                      <a:pt x="9" y="6"/>
                    </a:cubicBezTo>
                    <a:cubicBezTo>
                      <a:pt x="10" y="6"/>
                      <a:pt x="10" y="6"/>
                      <a:pt x="10" y="6"/>
                    </a:cubicBezTo>
                    <a:cubicBezTo>
                      <a:pt x="11" y="6"/>
                      <a:pt x="11" y="6"/>
                      <a:pt x="11" y="7"/>
                    </a:cubicBezTo>
                    <a:cubicBezTo>
                      <a:pt x="11" y="7"/>
                      <a:pt x="11" y="7"/>
                      <a:pt x="11" y="7"/>
                    </a:cubicBezTo>
                    <a:cubicBezTo>
                      <a:pt x="11" y="8"/>
                      <a:pt x="10" y="8"/>
                      <a:pt x="10" y="8"/>
                    </a:cubicBezTo>
                    <a:cubicBezTo>
                      <a:pt x="9" y="8"/>
                      <a:pt x="9" y="8"/>
                      <a:pt x="9" y="8"/>
                    </a:cubicBezTo>
                    <a:cubicBezTo>
                      <a:pt x="8" y="7"/>
                      <a:pt x="8" y="8"/>
                      <a:pt x="7" y="8"/>
                    </a:cubicBezTo>
                    <a:cubicBezTo>
                      <a:pt x="6" y="8"/>
                      <a:pt x="6" y="7"/>
                      <a:pt x="5" y="8"/>
                    </a:cubicBezTo>
                    <a:cubicBezTo>
                      <a:pt x="4" y="8"/>
                      <a:pt x="4" y="8"/>
                      <a:pt x="3" y="8"/>
                    </a:cubicBezTo>
                    <a:cubicBezTo>
                      <a:pt x="3" y="8"/>
                      <a:pt x="2" y="8"/>
                      <a:pt x="2" y="8"/>
                    </a:cubicBezTo>
                    <a:cubicBezTo>
                      <a:pt x="1" y="8"/>
                      <a:pt x="1" y="8"/>
                      <a:pt x="1" y="8"/>
                    </a:cubicBezTo>
                    <a:cubicBezTo>
                      <a:pt x="1" y="8"/>
                      <a:pt x="0" y="8"/>
                      <a:pt x="0" y="8"/>
                    </a:cubicBezTo>
                    <a:cubicBezTo>
                      <a:pt x="0" y="9"/>
                      <a:pt x="1" y="9"/>
                      <a:pt x="1" y="9"/>
                    </a:cubicBezTo>
                    <a:cubicBezTo>
                      <a:pt x="1" y="9"/>
                      <a:pt x="2" y="9"/>
                      <a:pt x="2" y="9"/>
                    </a:cubicBezTo>
                    <a:cubicBezTo>
                      <a:pt x="3" y="9"/>
                      <a:pt x="3" y="9"/>
                      <a:pt x="3" y="9"/>
                    </a:cubicBezTo>
                    <a:cubicBezTo>
                      <a:pt x="4" y="9"/>
                      <a:pt x="4" y="9"/>
                      <a:pt x="5" y="9"/>
                    </a:cubicBezTo>
                    <a:cubicBezTo>
                      <a:pt x="5" y="9"/>
                      <a:pt x="5" y="9"/>
                      <a:pt x="6" y="9"/>
                    </a:cubicBezTo>
                    <a:cubicBezTo>
                      <a:pt x="6" y="10"/>
                      <a:pt x="6" y="10"/>
                      <a:pt x="5" y="10"/>
                    </a:cubicBezTo>
                    <a:cubicBezTo>
                      <a:pt x="5" y="11"/>
                      <a:pt x="5" y="10"/>
                      <a:pt x="5" y="11"/>
                    </a:cubicBezTo>
                    <a:cubicBezTo>
                      <a:pt x="5" y="11"/>
                      <a:pt x="5" y="11"/>
                      <a:pt x="5" y="11"/>
                    </a:cubicBezTo>
                    <a:cubicBezTo>
                      <a:pt x="6" y="12"/>
                      <a:pt x="6" y="11"/>
                      <a:pt x="7" y="11"/>
                    </a:cubicBezTo>
                    <a:cubicBezTo>
                      <a:pt x="7" y="12"/>
                      <a:pt x="7" y="12"/>
                      <a:pt x="8" y="11"/>
                    </a:cubicBezTo>
                    <a:cubicBezTo>
                      <a:pt x="8" y="11"/>
                      <a:pt x="8" y="11"/>
                      <a:pt x="9" y="11"/>
                    </a:cubicBezTo>
                    <a:cubicBezTo>
                      <a:pt x="9" y="11"/>
                      <a:pt x="10" y="11"/>
                      <a:pt x="10" y="11"/>
                    </a:cubicBezTo>
                    <a:cubicBezTo>
                      <a:pt x="11" y="11"/>
                      <a:pt x="11" y="11"/>
                      <a:pt x="12" y="11"/>
                    </a:cubicBezTo>
                    <a:cubicBezTo>
                      <a:pt x="12" y="10"/>
                      <a:pt x="12" y="10"/>
                      <a:pt x="13" y="10"/>
                    </a:cubicBezTo>
                    <a:cubicBezTo>
                      <a:pt x="14" y="10"/>
                      <a:pt x="14" y="10"/>
                      <a:pt x="15" y="10"/>
                    </a:cubicBezTo>
                    <a:cubicBezTo>
                      <a:pt x="15" y="10"/>
                      <a:pt x="15" y="10"/>
                      <a:pt x="16" y="10"/>
                    </a:cubicBezTo>
                    <a:cubicBezTo>
                      <a:pt x="16" y="10"/>
                      <a:pt x="17" y="10"/>
                      <a:pt x="17" y="10"/>
                    </a:cubicBezTo>
                    <a:cubicBezTo>
                      <a:pt x="18" y="10"/>
                      <a:pt x="18" y="10"/>
                      <a:pt x="18" y="10"/>
                    </a:cubicBezTo>
                    <a:cubicBezTo>
                      <a:pt x="19" y="9"/>
                      <a:pt x="19" y="9"/>
                      <a:pt x="19" y="9"/>
                    </a:cubicBezTo>
                    <a:cubicBezTo>
                      <a:pt x="20" y="9"/>
                      <a:pt x="20" y="9"/>
                      <a:pt x="20" y="10"/>
                    </a:cubicBezTo>
                    <a:cubicBezTo>
                      <a:pt x="21" y="10"/>
                      <a:pt x="21" y="10"/>
                      <a:pt x="21" y="10"/>
                    </a:cubicBezTo>
                    <a:cubicBezTo>
                      <a:pt x="22" y="11"/>
                      <a:pt x="22" y="10"/>
                      <a:pt x="23" y="10"/>
                    </a:cubicBezTo>
                    <a:cubicBezTo>
                      <a:pt x="23" y="10"/>
                      <a:pt x="24" y="10"/>
                      <a:pt x="24" y="10"/>
                    </a:cubicBezTo>
                    <a:cubicBezTo>
                      <a:pt x="25" y="10"/>
                      <a:pt x="25" y="10"/>
                      <a:pt x="26" y="10"/>
                    </a:cubicBezTo>
                    <a:cubicBezTo>
                      <a:pt x="27" y="10"/>
                      <a:pt x="28" y="10"/>
                      <a:pt x="28" y="10"/>
                    </a:cubicBezTo>
                    <a:cubicBezTo>
                      <a:pt x="28" y="9"/>
                      <a:pt x="27" y="9"/>
                      <a:pt x="27" y="9"/>
                    </a:cubicBezTo>
                    <a:cubicBezTo>
                      <a:pt x="27" y="9"/>
                      <a:pt x="27" y="9"/>
                      <a:pt x="27"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7" name="Freeform 186"/>
              <p:cNvSpPr>
                <a:spLocks/>
              </p:cNvSpPr>
              <p:nvPr/>
            </p:nvSpPr>
            <p:spPr bwMode="auto">
              <a:xfrm>
                <a:off x="2206627" y="750889"/>
                <a:ext cx="33338" cy="22225"/>
              </a:xfrm>
              <a:custGeom>
                <a:avLst/>
                <a:gdLst>
                  <a:gd name="T0" fmla="*/ 0 w 3"/>
                  <a:gd name="T1" fmla="*/ 2 h 2"/>
                  <a:gd name="T2" fmla="*/ 1 w 3"/>
                  <a:gd name="T3" fmla="*/ 2 h 2"/>
                  <a:gd name="T4" fmla="*/ 1 w 3"/>
                  <a:gd name="T5" fmla="*/ 2 h 2"/>
                  <a:gd name="T6" fmla="*/ 2 w 3"/>
                  <a:gd name="T7" fmla="*/ 2 h 2"/>
                  <a:gd name="T8" fmla="*/ 3 w 3"/>
                  <a:gd name="T9" fmla="*/ 1 h 2"/>
                  <a:gd name="T10" fmla="*/ 1 w 3"/>
                  <a:gd name="T11" fmla="*/ 1 h 2"/>
                  <a:gd name="T12" fmla="*/ 0 w 3"/>
                  <a:gd name="T13" fmla="*/ 1 h 2"/>
                  <a:gd name="T14" fmla="*/ 0 w 3"/>
                  <a:gd name="T15" fmla="*/ 2 h 2"/>
                  <a:gd name="T16" fmla="*/ 0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2"/>
                    </a:moveTo>
                    <a:cubicBezTo>
                      <a:pt x="0" y="2"/>
                      <a:pt x="1" y="2"/>
                      <a:pt x="1" y="2"/>
                    </a:cubicBezTo>
                    <a:cubicBezTo>
                      <a:pt x="1" y="2"/>
                      <a:pt x="1" y="2"/>
                      <a:pt x="1" y="2"/>
                    </a:cubicBezTo>
                    <a:cubicBezTo>
                      <a:pt x="2" y="2"/>
                      <a:pt x="2" y="2"/>
                      <a:pt x="2" y="2"/>
                    </a:cubicBezTo>
                    <a:cubicBezTo>
                      <a:pt x="3" y="1"/>
                      <a:pt x="3" y="1"/>
                      <a:pt x="3" y="1"/>
                    </a:cubicBezTo>
                    <a:cubicBezTo>
                      <a:pt x="3" y="0"/>
                      <a:pt x="2" y="1"/>
                      <a:pt x="1" y="1"/>
                    </a:cubicBezTo>
                    <a:cubicBezTo>
                      <a:pt x="1" y="1"/>
                      <a:pt x="1" y="1"/>
                      <a:pt x="0" y="1"/>
                    </a:cubicBezTo>
                    <a:cubicBezTo>
                      <a:pt x="0" y="1"/>
                      <a:pt x="0" y="1"/>
                      <a:pt x="0" y="2"/>
                    </a:cubicBezTo>
                    <a:cubicBezTo>
                      <a:pt x="0" y="2"/>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8" name="Freeform 187"/>
              <p:cNvSpPr>
                <a:spLocks/>
              </p:cNvSpPr>
              <p:nvPr/>
            </p:nvSpPr>
            <p:spPr bwMode="auto">
              <a:xfrm>
                <a:off x="2228852" y="762001"/>
                <a:ext cx="65088" cy="22225"/>
              </a:xfrm>
              <a:custGeom>
                <a:avLst/>
                <a:gdLst>
                  <a:gd name="T0" fmla="*/ 0 w 6"/>
                  <a:gd name="T1" fmla="*/ 1 h 2"/>
                  <a:gd name="T2" fmla="*/ 0 w 6"/>
                  <a:gd name="T3" fmla="*/ 2 h 2"/>
                  <a:gd name="T4" fmla="*/ 1 w 6"/>
                  <a:gd name="T5" fmla="*/ 2 h 2"/>
                  <a:gd name="T6" fmla="*/ 2 w 6"/>
                  <a:gd name="T7" fmla="*/ 2 h 2"/>
                  <a:gd name="T8" fmla="*/ 3 w 6"/>
                  <a:gd name="T9" fmla="*/ 2 h 2"/>
                  <a:gd name="T10" fmla="*/ 4 w 6"/>
                  <a:gd name="T11" fmla="*/ 1 h 2"/>
                  <a:gd name="T12" fmla="*/ 5 w 6"/>
                  <a:gd name="T13" fmla="*/ 1 h 2"/>
                  <a:gd name="T14" fmla="*/ 6 w 6"/>
                  <a:gd name="T15" fmla="*/ 1 h 2"/>
                  <a:gd name="T16" fmla="*/ 6 w 6"/>
                  <a:gd name="T17" fmla="*/ 0 h 2"/>
                  <a:gd name="T18" fmla="*/ 5 w 6"/>
                  <a:gd name="T19" fmla="*/ 0 h 2"/>
                  <a:gd name="T20" fmla="*/ 4 w 6"/>
                  <a:gd name="T21" fmla="*/ 0 h 2"/>
                  <a:gd name="T22" fmla="*/ 3 w 6"/>
                  <a:gd name="T23" fmla="*/ 0 h 2"/>
                  <a:gd name="T24" fmla="*/ 1 w 6"/>
                  <a:gd name="T25" fmla="*/ 0 h 2"/>
                  <a:gd name="T26" fmla="*/ 1 w 6"/>
                  <a:gd name="T27" fmla="*/ 1 h 2"/>
                  <a:gd name="T28" fmla="*/ 0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1"/>
                    </a:moveTo>
                    <a:cubicBezTo>
                      <a:pt x="0" y="2"/>
                      <a:pt x="0" y="2"/>
                      <a:pt x="0" y="2"/>
                    </a:cubicBezTo>
                    <a:cubicBezTo>
                      <a:pt x="0" y="2"/>
                      <a:pt x="1" y="2"/>
                      <a:pt x="1" y="2"/>
                    </a:cubicBezTo>
                    <a:cubicBezTo>
                      <a:pt x="1" y="2"/>
                      <a:pt x="2" y="2"/>
                      <a:pt x="2" y="2"/>
                    </a:cubicBezTo>
                    <a:cubicBezTo>
                      <a:pt x="2" y="2"/>
                      <a:pt x="3" y="2"/>
                      <a:pt x="3" y="2"/>
                    </a:cubicBezTo>
                    <a:cubicBezTo>
                      <a:pt x="3" y="2"/>
                      <a:pt x="4" y="2"/>
                      <a:pt x="4" y="1"/>
                    </a:cubicBezTo>
                    <a:cubicBezTo>
                      <a:pt x="4" y="1"/>
                      <a:pt x="4" y="1"/>
                      <a:pt x="5" y="1"/>
                    </a:cubicBezTo>
                    <a:cubicBezTo>
                      <a:pt x="5" y="1"/>
                      <a:pt x="6" y="1"/>
                      <a:pt x="6" y="1"/>
                    </a:cubicBezTo>
                    <a:cubicBezTo>
                      <a:pt x="6" y="1"/>
                      <a:pt x="6" y="0"/>
                      <a:pt x="6" y="0"/>
                    </a:cubicBezTo>
                    <a:cubicBezTo>
                      <a:pt x="6" y="0"/>
                      <a:pt x="5" y="0"/>
                      <a:pt x="5" y="0"/>
                    </a:cubicBezTo>
                    <a:cubicBezTo>
                      <a:pt x="5" y="0"/>
                      <a:pt x="4" y="0"/>
                      <a:pt x="4" y="0"/>
                    </a:cubicBezTo>
                    <a:cubicBezTo>
                      <a:pt x="3" y="0"/>
                      <a:pt x="3" y="0"/>
                      <a:pt x="3" y="0"/>
                    </a:cubicBezTo>
                    <a:cubicBezTo>
                      <a:pt x="2" y="0"/>
                      <a:pt x="2" y="0"/>
                      <a:pt x="1" y="0"/>
                    </a:cubicBezTo>
                    <a:cubicBezTo>
                      <a:pt x="1" y="1"/>
                      <a:pt x="1" y="1"/>
                      <a:pt x="1"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9" name="Freeform 188"/>
              <p:cNvSpPr>
                <a:spLocks/>
              </p:cNvSpPr>
              <p:nvPr/>
            </p:nvSpPr>
            <p:spPr bwMode="auto">
              <a:xfrm>
                <a:off x="2260602" y="741364"/>
                <a:ext cx="65088" cy="20638"/>
              </a:xfrm>
              <a:custGeom>
                <a:avLst/>
                <a:gdLst>
                  <a:gd name="T0" fmla="*/ 1 w 6"/>
                  <a:gd name="T1" fmla="*/ 2 h 2"/>
                  <a:gd name="T2" fmla="*/ 1 w 6"/>
                  <a:gd name="T3" fmla="*/ 2 h 2"/>
                  <a:gd name="T4" fmla="*/ 3 w 6"/>
                  <a:gd name="T5" fmla="*/ 1 h 2"/>
                  <a:gd name="T6" fmla="*/ 3 w 6"/>
                  <a:gd name="T7" fmla="*/ 2 h 2"/>
                  <a:gd name="T8" fmla="*/ 5 w 6"/>
                  <a:gd name="T9" fmla="*/ 2 h 2"/>
                  <a:gd name="T10" fmla="*/ 5 w 6"/>
                  <a:gd name="T11" fmla="*/ 1 h 2"/>
                  <a:gd name="T12" fmla="*/ 5 w 6"/>
                  <a:gd name="T13" fmla="*/ 0 h 2"/>
                  <a:gd name="T14" fmla="*/ 4 w 6"/>
                  <a:gd name="T15" fmla="*/ 0 h 2"/>
                  <a:gd name="T16" fmla="*/ 3 w 6"/>
                  <a:gd name="T17" fmla="*/ 0 h 2"/>
                  <a:gd name="T18" fmla="*/ 2 w 6"/>
                  <a:gd name="T19" fmla="*/ 0 h 2"/>
                  <a:gd name="T20" fmla="*/ 1 w 6"/>
                  <a:gd name="T21" fmla="*/ 1 h 2"/>
                  <a:gd name="T22" fmla="*/ 0 w 6"/>
                  <a:gd name="T23" fmla="*/ 1 h 2"/>
                  <a:gd name="T24" fmla="*/ 1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1" y="2"/>
                    </a:moveTo>
                    <a:cubicBezTo>
                      <a:pt x="1" y="2"/>
                      <a:pt x="1" y="2"/>
                      <a:pt x="1" y="2"/>
                    </a:cubicBezTo>
                    <a:cubicBezTo>
                      <a:pt x="2" y="2"/>
                      <a:pt x="2" y="1"/>
                      <a:pt x="3" y="1"/>
                    </a:cubicBezTo>
                    <a:cubicBezTo>
                      <a:pt x="3" y="1"/>
                      <a:pt x="3" y="2"/>
                      <a:pt x="3" y="2"/>
                    </a:cubicBezTo>
                    <a:cubicBezTo>
                      <a:pt x="4" y="2"/>
                      <a:pt x="4" y="2"/>
                      <a:pt x="5" y="2"/>
                    </a:cubicBezTo>
                    <a:cubicBezTo>
                      <a:pt x="5" y="2"/>
                      <a:pt x="5" y="2"/>
                      <a:pt x="5" y="1"/>
                    </a:cubicBezTo>
                    <a:cubicBezTo>
                      <a:pt x="6" y="1"/>
                      <a:pt x="6" y="1"/>
                      <a:pt x="5" y="0"/>
                    </a:cubicBezTo>
                    <a:cubicBezTo>
                      <a:pt x="5" y="0"/>
                      <a:pt x="5" y="0"/>
                      <a:pt x="4" y="0"/>
                    </a:cubicBezTo>
                    <a:cubicBezTo>
                      <a:pt x="4" y="0"/>
                      <a:pt x="3" y="0"/>
                      <a:pt x="3" y="0"/>
                    </a:cubicBezTo>
                    <a:cubicBezTo>
                      <a:pt x="2" y="0"/>
                      <a:pt x="2" y="0"/>
                      <a:pt x="2" y="0"/>
                    </a:cubicBezTo>
                    <a:cubicBezTo>
                      <a:pt x="1" y="0"/>
                      <a:pt x="1" y="0"/>
                      <a:pt x="1" y="1"/>
                    </a:cubicBezTo>
                    <a:cubicBezTo>
                      <a:pt x="1" y="1"/>
                      <a:pt x="1" y="1"/>
                      <a:pt x="0" y="1"/>
                    </a:cubicBezTo>
                    <a:cubicBezTo>
                      <a:pt x="0" y="1"/>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0" name="Freeform 189"/>
              <p:cNvSpPr>
                <a:spLocks/>
              </p:cNvSpPr>
              <p:nvPr/>
            </p:nvSpPr>
            <p:spPr bwMode="auto">
              <a:xfrm>
                <a:off x="2055814" y="795339"/>
                <a:ext cx="238125" cy="65088"/>
              </a:xfrm>
              <a:custGeom>
                <a:avLst/>
                <a:gdLst>
                  <a:gd name="T0" fmla="*/ 9 w 22"/>
                  <a:gd name="T1" fmla="*/ 1 h 6"/>
                  <a:gd name="T2" fmla="*/ 8 w 22"/>
                  <a:gd name="T3" fmla="*/ 1 h 6"/>
                  <a:gd name="T4" fmla="*/ 7 w 22"/>
                  <a:gd name="T5" fmla="*/ 1 h 6"/>
                  <a:gd name="T6" fmla="*/ 6 w 22"/>
                  <a:gd name="T7" fmla="*/ 1 h 6"/>
                  <a:gd name="T8" fmla="*/ 5 w 22"/>
                  <a:gd name="T9" fmla="*/ 2 h 6"/>
                  <a:gd name="T10" fmla="*/ 4 w 22"/>
                  <a:gd name="T11" fmla="*/ 2 h 6"/>
                  <a:gd name="T12" fmla="*/ 3 w 22"/>
                  <a:gd name="T13" fmla="*/ 3 h 6"/>
                  <a:gd name="T14" fmla="*/ 2 w 22"/>
                  <a:gd name="T15" fmla="*/ 3 h 6"/>
                  <a:gd name="T16" fmla="*/ 1 w 22"/>
                  <a:gd name="T17" fmla="*/ 3 h 6"/>
                  <a:gd name="T18" fmla="*/ 0 w 22"/>
                  <a:gd name="T19" fmla="*/ 3 h 6"/>
                  <a:gd name="T20" fmla="*/ 0 w 22"/>
                  <a:gd name="T21" fmla="*/ 4 h 6"/>
                  <a:gd name="T22" fmla="*/ 1 w 22"/>
                  <a:gd name="T23" fmla="*/ 4 h 6"/>
                  <a:gd name="T24" fmla="*/ 2 w 22"/>
                  <a:gd name="T25" fmla="*/ 4 h 6"/>
                  <a:gd name="T26" fmla="*/ 2 w 22"/>
                  <a:gd name="T27" fmla="*/ 4 h 6"/>
                  <a:gd name="T28" fmla="*/ 4 w 22"/>
                  <a:gd name="T29" fmla="*/ 3 h 6"/>
                  <a:gd name="T30" fmla="*/ 4 w 22"/>
                  <a:gd name="T31" fmla="*/ 4 h 6"/>
                  <a:gd name="T32" fmla="*/ 5 w 22"/>
                  <a:gd name="T33" fmla="*/ 3 h 6"/>
                  <a:gd name="T34" fmla="*/ 7 w 22"/>
                  <a:gd name="T35" fmla="*/ 4 h 6"/>
                  <a:gd name="T36" fmla="*/ 6 w 22"/>
                  <a:gd name="T37" fmla="*/ 4 h 6"/>
                  <a:gd name="T38" fmla="*/ 5 w 22"/>
                  <a:gd name="T39" fmla="*/ 4 h 6"/>
                  <a:gd name="T40" fmla="*/ 4 w 22"/>
                  <a:gd name="T41" fmla="*/ 4 h 6"/>
                  <a:gd name="T42" fmla="*/ 4 w 22"/>
                  <a:gd name="T43" fmla="*/ 5 h 6"/>
                  <a:gd name="T44" fmla="*/ 4 w 22"/>
                  <a:gd name="T45" fmla="*/ 5 h 6"/>
                  <a:gd name="T46" fmla="*/ 6 w 22"/>
                  <a:gd name="T47" fmla="*/ 5 h 6"/>
                  <a:gd name="T48" fmla="*/ 7 w 22"/>
                  <a:gd name="T49" fmla="*/ 5 h 6"/>
                  <a:gd name="T50" fmla="*/ 9 w 22"/>
                  <a:gd name="T51" fmla="*/ 5 h 6"/>
                  <a:gd name="T52" fmla="*/ 10 w 22"/>
                  <a:gd name="T53" fmla="*/ 4 h 6"/>
                  <a:gd name="T54" fmla="*/ 12 w 22"/>
                  <a:gd name="T55" fmla="*/ 4 h 6"/>
                  <a:gd name="T56" fmla="*/ 13 w 22"/>
                  <a:gd name="T57" fmla="*/ 4 h 6"/>
                  <a:gd name="T58" fmla="*/ 14 w 22"/>
                  <a:gd name="T59" fmla="*/ 4 h 6"/>
                  <a:gd name="T60" fmla="*/ 16 w 22"/>
                  <a:gd name="T61" fmla="*/ 4 h 6"/>
                  <a:gd name="T62" fmla="*/ 17 w 22"/>
                  <a:gd name="T63" fmla="*/ 4 h 6"/>
                  <a:gd name="T64" fmla="*/ 18 w 22"/>
                  <a:gd name="T65" fmla="*/ 4 h 6"/>
                  <a:gd name="T66" fmla="*/ 19 w 22"/>
                  <a:gd name="T67" fmla="*/ 4 h 6"/>
                  <a:gd name="T68" fmla="*/ 21 w 22"/>
                  <a:gd name="T69" fmla="*/ 3 h 6"/>
                  <a:gd name="T70" fmla="*/ 22 w 22"/>
                  <a:gd name="T71" fmla="*/ 3 h 6"/>
                  <a:gd name="T72" fmla="*/ 22 w 22"/>
                  <a:gd name="T73" fmla="*/ 2 h 6"/>
                  <a:gd name="T74" fmla="*/ 21 w 22"/>
                  <a:gd name="T75" fmla="*/ 1 h 6"/>
                  <a:gd name="T76" fmla="*/ 20 w 22"/>
                  <a:gd name="T77" fmla="*/ 1 h 6"/>
                  <a:gd name="T78" fmla="*/ 19 w 22"/>
                  <a:gd name="T79" fmla="*/ 2 h 6"/>
                  <a:gd name="T80" fmla="*/ 18 w 22"/>
                  <a:gd name="T81" fmla="*/ 2 h 6"/>
                  <a:gd name="T82" fmla="*/ 19 w 22"/>
                  <a:gd name="T83" fmla="*/ 1 h 6"/>
                  <a:gd name="T84" fmla="*/ 19 w 22"/>
                  <a:gd name="T85" fmla="*/ 0 h 6"/>
                  <a:gd name="T86" fmla="*/ 18 w 22"/>
                  <a:gd name="T87" fmla="*/ 0 h 6"/>
                  <a:gd name="T88" fmla="*/ 16 w 22"/>
                  <a:gd name="T89" fmla="*/ 0 h 6"/>
                  <a:gd name="T90" fmla="*/ 15 w 22"/>
                  <a:gd name="T91" fmla="*/ 1 h 6"/>
                  <a:gd name="T92" fmla="*/ 16 w 22"/>
                  <a:gd name="T93" fmla="*/ 2 h 6"/>
                  <a:gd name="T94" fmla="*/ 15 w 22"/>
                  <a:gd name="T95" fmla="*/ 3 h 6"/>
                  <a:gd name="T96" fmla="*/ 14 w 22"/>
                  <a:gd name="T97" fmla="*/ 3 h 6"/>
                  <a:gd name="T98" fmla="*/ 12 w 22"/>
                  <a:gd name="T99" fmla="*/ 2 h 6"/>
                  <a:gd name="T100" fmla="*/ 11 w 22"/>
                  <a:gd name="T101" fmla="*/ 2 h 6"/>
                  <a:gd name="T102" fmla="*/ 10 w 22"/>
                  <a:gd name="T103" fmla="*/ 1 h 6"/>
                  <a:gd name="T104" fmla="*/ 9 w 22"/>
                  <a:gd name="T10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6">
                    <a:moveTo>
                      <a:pt x="9" y="1"/>
                    </a:moveTo>
                    <a:cubicBezTo>
                      <a:pt x="8" y="1"/>
                      <a:pt x="8" y="1"/>
                      <a:pt x="8" y="1"/>
                    </a:cubicBezTo>
                    <a:cubicBezTo>
                      <a:pt x="7" y="1"/>
                      <a:pt x="7" y="1"/>
                      <a:pt x="7" y="1"/>
                    </a:cubicBezTo>
                    <a:cubicBezTo>
                      <a:pt x="6" y="1"/>
                      <a:pt x="6" y="1"/>
                      <a:pt x="6" y="1"/>
                    </a:cubicBezTo>
                    <a:cubicBezTo>
                      <a:pt x="5" y="1"/>
                      <a:pt x="5" y="2"/>
                      <a:pt x="5" y="2"/>
                    </a:cubicBezTo>
                    <a:cubicBezTo>
                      <a:pt x="4" y="2"/>
                      <a:pt x="4" y="2"/>
                      <a:pt x="4" y="2"/>
                    </a:cubicBezTo>
                    <a:cubicBezTo>
                      <a:pt x="3" y="2"/>
                      <a:pt x="3" y="3"/>
                      <a:pt x="3" y="3"/>
                    </a:cubicBezTo>
                    <a:cubicBezTo>
                      <a:pt x="2" y="3"/>
                      <a:pt x="2" y="2"/>
                      <a:pt x="2" y="3"/>
                    </a:cubicBezTo>
                    <a:cubicBezTo>
                      <a:pt x="1" y="3"/>
                      <a:pt x="1" y="3"/>
                      <a:pt x="1" y="3"/>
                    </a:cubicBezTo>
                    <a:cubicBezTo>
                      <a:pt x="0" y="3"/>
                      <a:pt x="0" y="3"/>
                      <a:pt x="0" y="3"/>
                    </a:cubicBezTo>
                    <a:cubicBezTo>
                      <a:pt x="0" y="4"/>
                      <a:pt x="0" y="4"/>
                      <a:pt x="0" y="4"/>
                    </a:cubicBezTo>
                    <a:cubicBezTo>
                      <a:pt x="0" y="5"/>
                      <a:pt x="1" y="4"/>
                      <a:pt x="1" y="4"/>
                    </a:cubicBezTo>
                    <a:cubicBezTo>
                      <a:pt x="2" y="4"/>
                      <a:pt x="2" y="4"/>
                      <a:pt x="2" y="4"/>
                    </a:cubicBezTo>
                    <a:cubicBezTo>
                      <a:pt x="2" y="4"/>
                      <a:pt x="2" y="4"/>
                      <a:pt x="2" y="4"/>
                    </a:cubicBezTo>
                    <a:cubicBezTo>
                      <a:pt x="3" y="3"/>
                      <a:pt x="3" y="3"/>
                      <a:pt x="4" y="3"/>
                    </a:cubicBezTo>
                    <a:cubicBezTo>
                      <a:pt x="4" y="3"/>
                      <a:pt x="4" y="4"/>
                      <a:pt x="4" y="4"/>
                    </a:cubicBezTo>
                    <a:cubicBezTo>
                      <a:pt x="5" y="4"/>
                      <a:pt x="5" y="3"/>
                      <a:pt x="5" y="3"/>
                    </a:cubicBezTo>
                    <a:cubicBezTo>
                      <a:pt x="6" y="3"/>
                      <a:pt x="7" y="3"/>
                      <a:pt x="7" y="4"/>
                    </a:cubicBezTo>
                    <a:cubicBezTo>
                      <a:pt x="7" y="4"/>
                      <a:pt x="6" y="4"/>
                      <a:pt x="6" y="4"/>
                    </a:cubicBezTo>
                    <a:cubicBezTo>
                      <a:pt x="6" y="4"/>
                      <a:pt x="5" y="4"/>
                      <a:pt x="5" y="4"/>
                    </a:cubicBezTo>
                    <a:cubicBezTo>
                      <a:pt x="4" y="4"/>
                      <a:pt x="4" y="4"/>
                      <a:pt x="4" y="4"/>
                    </a:cubicBezTo>
                    <a:cubicBezTo>
                      <a:pt x="4" y="4"/>
                      <a:pt x="4" y="5"/>
                      <a:pt x="4" y="5"/>
                    </a:cubicBezTo>
                    <a:cubicBezTo>
                      <a:pt x="4" y="5"/>
                      <a:pt x="4" y="5"/>
                      <a:pt x="4" y="5"/>
                    </a:cubicBezTo>
                    <a:cubicBezTo>
                      <a:pt x="5" y="6"/>
                      <a:pt x="5" y="5"/>
                      <a:pt x="6" y="5"/>
                    </a:cubicBezTo>
                    <a:cubicBezTo>
                      <a:pt x="7" y="5"/>
                      <a:pt x="7" y="5"/>
                      <a:pt x="7" y="5"/>
                    </a:cubicBezTo>
                    <a:cubicBezTo>
                      <a:pt x="8" y="5"/>
                      <a:pt x="8" y="5"/>
                      <a:pt x="9" y="5"/>
                    </a:cubicBezTo>
                    <a:cubicBezTo>
                      <a:pt x="9" y="5"/>
                      <a:pt x="10" y="5"/>
                      <a:pt x="10" y="4"/>
                    </a:cubicBezTo>
                    <a:cubicBezTo>
                      <a:pt x="11" y="4"/>
                      <a:pt x="11" y="4"/>
                      <a:pt x="12" y="4"/>
                    </a:cubicBezTo>
                    <a:cubicBezTo>
                      <a:pt x="12" y="4"/>
                      <a:pt x="13" y="4"/>
                      <a:pt x="13" y="4"/>
                    </a:cubicBezTo>
                    <a:cubicBezTo>
                      <a:pt x="14" y="4"/>
                      <a:pt x="14" y="4"/>
                      <a:pt x="14" y="4"/>
                    </a:cubicBezTo>
                    <a:cubicBezTo>
                      <a:pt x="15" y="4"/>
                      <a:pt x="15" y="4"/>
                      <a:pt x="16" y="4"/>
                    </a:cubicBezTo>
                    <a:cubicBezTo>
                      <a:pt x="16" y="4"/>
                      <a:pt x="17" y="4"/>
                      <a:pt x="17" y="4"/>
                    </a:cubicBezTo>
                    <a:cubicBezTo>
                      <a:pt x="17" y="4"/>
                      <a:pt x="18" y="4"/>
                      <a:pt x="18" y="4"/>
                    </a:cubicBezTo>
                    <a:cubicBezTo>
                      <a:pt x="19" y="4"/>
                      <a:pt x="19" y="4"/>
                      <a:pt x="19" y="4"/>
                    </a:cubicBezTo>
                    <a:cubicBezTo>
                      <a:pt x="20" y="3"/>
                      <a:pt x="20" y="3"/>
                      <a:pt x="21" y="3"/>
                    </a:cubicBezTo>
                    <a:cubicBezTo>
                      <a:pt x="21" y="3"/>
                      <a:pt x="22" y="3"/>
                      <a:pt x="22" y="3"/>
                    </a:cubicBezTo>
                    <a:cubicBezTo>
                      <a:pt x="22" y="2"/>
                      <a:pt x="22" y="2"/>
                      <a:pt x="22" y="2"/>
                    </a:cubicBezTo>
                    <a:cubicBezTo>
                      <a:pt x="21" y="1"/>
                      <a:pt x="21" y="1"/>
                      <a:pt x="21" y="1"/>
                    </a:cubicBezTo>
                    <a:cubicBezTo>
                      <a:pt x="20" y="1"/>
                      <a:pt x="20" y="1"/>
                      <a:pt x="20" y="1"/>
                    </a:cubicBezTo>
                    <a:cubicBezTo>
                      <a:pt x="19" y="2"/>
                      <a:pt x="19" y="2"/>
                      <a:pt x="19" y="2"/>
                    </a:cubicBezTo>
                    <a:cubicBezTo>
                      <a:pt x="19" y="2"/>
                      <a:pt x="19" y="2"/>
                      <a:pt x="18" y="2"/>
                    </a:cubicBezTo>
                    <a:cubicBezTo>
                      <a:pt x="18" y="2"/>
                      <a:pt x="19" y="1"/>
                      <a:pt x="19" y="1"/>
                    </a:cubicBezTo>
                    <a:cubicBezTo>
                      <a:pt x="19" y="1"/>
                      <a:pt x="19" y="0"/>
                      <a:pt x="19" y="0"/>
                    </a:cubicBezTo>
                    <a:cubicBezTo>
                      <a:pt x="19" y="0"/>
                      <a:pt x="18" y="0"/>
                      <a:pt x="18" y="0"/>
                    </a:cubicBezTo>
                    <a:cubicBezTo>
                      <a:pt x="17" y="0"/>
                      <a:pt x="17" y="0"/>
                      <a:pt x="16" y="0"/>
                    </a:cubicBezTo>
                    <a:cubicBezTo>
                      <a:pt x="16" y="0"/>
                      <a:pt x="15" y="0"/>
                      <a:pt x="15" y="1"/>
                    </a:cubicBezTo>
                    <a:cubicBezTo>
                      <a:pt x="15" y="1"/>
                      <a:pt x="16" y="1"/>
                      <a:pt x="16" y="2"/>
                    </a:cubicBezTo>
                    <a:cubicBezTo>
                      <a:pt x="15" y="2"/>
                      <a:pt x="15" y="3"/>
                      <a:pt x="15" y="3"/>
                    </a:cubicBezTo>
                    <a:cubicBezTo>
                      <a:pt x="15" y="3"/>
                      <a:pt x="15" y="3"/>
                      <a:pt x="14" y="3"/>
                    </a:cubicBezTo>
                    <a:cubicBezTo>
                      <a:pt x="13" y="3"/>
                      <a:pt x="13" y="2"/>
                      <a:pt x="12" y="2"/>
                    </a:cubicBezTo>
                    <a:cubicBezTo>
                      <a:pt x="12" y="2"/>
                      <a:pt x="12" y="2"/>
                      <a:pt x="11" y="2"/>
                    </a:cubicBezTo>
                    <a:cubicBezTo>
                      <a:pt x="11" y="2"/>
                      <a:pt x="11" y="1"/>
                      <a:pt x="10" y="1"/>
                    </a:cubicBezTo>
                    <a:cubicBezTo>
                      <a:pt x="10" y="1"/>
                      <a:pt x="9" y="1"/>
                      <a:pt x="9"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1" name="Freeform 190"/>
              <p:cNvSpPr>
                <a:spLocks/>
              </p:cNvSpPr>
              <p:nvPr/>
            </p:nvSpPr>
            <p:spPr bwMode="auto">
              <a:xfrm>
                <a:off x="2228852" y="968376"/>
                <a:ext cx="76200" cy="31750"/>
              </a:xfrm>
              <a:custGeom>
                <a:avLst/>
                <a:gdLst>
                  <a:gd name="T0" fmla="*/ 1 w 7"/>
                  <a:gd name="T1" fmla="*/ 3 h 3"/>
                  <a:gd name="T2" fmla="*/ 2 w 7"/>
                  <a:gd name="T3" fmla="*/ 2 h 3"/>
                  <a:gd name="T4" fmla="*/ 3 w 7"/>
                  <a:gd name="T5" fmla="*/ 3 h 3"/>
                  <a:gd name="T6" fmla="*/ 4 w 7"/>
                  <a:gd name="T7" fmla="*/ 3 h 3"/>
                  <a:gd name="T8" fmla="*/ 5 w 7"/>
                  <a:gd name="T9" fmla="*/ 3 h 3"/>
                  <a:gd name="T10" fmla="*/ 6 w 7"/>
                  <a:gd name="T11" fmla="*/ 3 h 3"/>
                  <a:gd name="T12" fmla="*/ 7 w 7"/>
                  <a:gd name="T13" fmla="*/ 2 h 3"/>
                  <a:gd name="T14" fmla="*/ 7 w 7"/>
                  <a:gd name="T15" fmla="*/ 1 h 3"/>
                  <a:gd name="T16" fmla="*/ 7 w 7"/>
                  <a:gd name="T17" fmla="*/ 1 h 3"/>
                  <a:gd name="T18" fmla="*/ 6 w 7"/>
                  <a:gd name="T19" fmla="*/ 1 h 3"/>
                  <a:gd name="T20" fmla="*/ 5 w 7"/>
                  <a:gd name="T21" fmla="*/ 0 h 3"/>
                  <a:gd name="T22" fmla="*/ 5 w 7"/>
                  <a:gd name="T23" fmla="*/ 0 h 3"/>
                  <a:gd name="T24" fmla="*/ 4 w 7"/>
                  <a:gd name="T25" fmla="*/ 0 h 3"/>
                  <a:gd name="T26" fmla="*/ 3 w 7"/>
                  <a:gd name="T27" fmla="*/ 0 h 3"/>
                  <a:gd name="T28" fmla="*/ 3 w 7"/>
                  <a:gd name="T29" fmla="*/ 1 h 3"/>
                  <a:gd name="T30" fmla="*/ 2 w 7"/>
                  <a:gd name="T31" fmla="*/ 2 h 3"/>
                  <a:gd name="T32" fmla="*/ 1 w 7"/>
                  <a:gd name="T33" fmla="*/ 2 h 3"/>
                  <a:gd name="T34" fmla="*/ 0 w 7"/>
                  <a:gd name="T35" fmla="*/ 2 h 3"/>
                  <a:gd name="T36" fmla="*/ 1 w 7"/>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3">
                    <a:moveTo>
                      <a:pt x="1" y="3"/>
                    </a:moveTo>
                    <a:cubicBezTo>
                      <a:pt x="1" y="3"/>
                      <a:pt x="1" y="2"/>
                      <a:pt x="2" y="2"/>
                    </a:cubicBezTo>
                    <a:cubicBezTo>
                      <a:pt x="2" y="2"/>
                      <a:pt x="2" y="2"/>
                      <a:pt x="3" y="3"/>
                    </a:cubicBezTo>
                    <a:cubicBezTo>
                      <a:pt x="3" y="3"/>
                      <a:pt x="3" y="3"/>
                      <a:pt x="4" y="3"/>
                    </a:cubicBezTo>
                    <a:cubicBezTo>
                      <a:pt x="4" y="3"/>
                      <a:pt x="4" y="3"/>
                      <a:pt x="5" y="3"/>
                    </a:cubicBezTo>
                    <a:cubicBezTo>
                      <a:pt x="5" y="3"/>
                      <a:pt x="6" y="3"/>
                      <a:pt x="6" y="3"/>
                    </a:cubicBezTo>
                    <a:cubicBezTo>
                      <a:pt x="6" y="3"/>
                      <a:pt x="7" y="3"/>
                      <a:pt x="7" y="2"/>
                    </a:cubicBezTo>
                    <a:cubicBezTo>
                      <a:pt x="7" y="2"/>
                      <a:pt x="7" y="2"/>
                      <a:pt x="7" y="1"/>
                    </a:cubicBezTo>
                    <a:cubicBezTo>
                      <a:pt x="7" y="1"/>
                      <a:pt x="7" y="1"/>
                      <a:pt x="7" y="1"/>
                    </a:cubicBezTo>
                    <a:cubicBezTo>
                      <a:pt x="6" y="1"/>
                      <a:pt x="6" y="1"/>
                      <a:pt x="6" y="1"/>
                    </a:cubicBezTo>
                    <a:cubicBezTo>
                      <a:pt x="6" y="1"/>
                      <a:pt x="6" y="1"/>
                      <a:pt x="5" y="0"/>
                    </a:cubicBezTo>
                    <a:cubicBezTo>
                      <a:pt x="5" y="0"/>
                      <a:pt x="5" y="0"/>
                      <a:pt x="5" y="0"/>
                    </a:cubicBezTo>
                    <a:cubicBezTo>
                      <a:pt x="5" y="0"/>
                      <a:pt x="4" y="0"/>
                      <a:pt x="4" y="0"/>
                    </a:cubicBezTo>
                    <a:cubicBezTo>
                      <a:pt x="4" y="0"/>
                      <a:pt x="4" y="0"/>
                      <a:pt x="3" y="0"/>
                    </a:cubicBezTo>
                    <a:cubicBezTo>
                      <a:pt x="3" y="0"/>
                      <a:pt x="3" y="1"/>
                      <a:pt x="3" y="1"/>
                    </a:cubicBezTo>
                    <a:cubicBezTo>
                      <a:pt x="3" y="1"/>
                      <a:pt x="2" y="1"/>
                      <a:pt x="2" y="2"/>
                    </a:cubicBezTo>
                    <a:cubicBezTo>
                      <a:pt x="1" y="2"/>
                      <a:pt x="1" y="1"/>
                      <a:pt x="1" y="2"/>
                    </a:cubicBezTo>
                    <a:cubicBezTo>
                      <a:pt x="0" y="2"/>
                      <a:pt x="0" y="2"/>
                      <a:pt x="0" y="2"/>
                    </a:cubicBezTo>
                    <a:cubicBezTo>
                      <a:pt x="0" y="2"/>
                      <a:pt x="0" y="2"/>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2" name="Freeform 191"/>
              <p:cNvSpPr>
                <a:spLocks/>
              </p:cNvSpPr>
              <p:nvPr/>
            </p:nvSpPr>
            <p:spPr bwMode="auto">
              <a:xfrm>
                <a:off x="2217739" y="869951"/>
                <a:ext cx="42863" cy="22225"/>
              </a:xfrm>
              <a:custGeom>
                <a:avLst/>
                <a:gdLst>
                  <a:gd name="T0" fmla="*/ 3 w 4"/>
                  <a:gd name="T1" fmla="*/ 1 h 2"/>
                  <a:gd name="T2" fmla="*/ 4 w 4"/>
                  <a:gd name="T3" fmla="*/ 1 h 2"/>
                  <a:gd name="T4" fmla="*/ 4 w 4"/>
                  <a:gd name="T5" fmla="*/ 0 h 2"/>
                  <a:gd name="T6" fmla="*/ 3 w 4"/>
                  <a:gd name="T7" fmla="*/ 0 h 2"/>
                  <a:gd name="T8" fmla="*/ 3 w 4"/>
                  <a:gd name="T9" fmla="*/ 0 h 2"/>
                  <a:gd name="T10" fmla="*/ 2 w 4"/>
                  <a:gd name="T11" fmla="*/ 0 h 2"/>
                  <a:gd name="T12" fmla="*/ 0 w 4"/>
                  <a:gd name="T13" fmla="*/ 0 h 2"/>
                  <a:gd name="T14" fmla="*/ 0 w 4"/>
                  <a:gd name="T15" fmla="*/ 0 h 2"/>
                  <a:gd name="T16" fmla="*/ 0 w 4"/>
                  <a:gd name="T17" fmla="*/ 1 h 2"/>
                  <a:gd name="T18" fmla="*/ 0 w 4"/>
                  <a:gd name="T19" fmla="*/ 1 h 2"/>
                  <a:gd name="T20" fmla="*/ 1 w 4"/>
                  <a:gd name="T21" fmla="*/ 2 h 2"/>
                  <a:gd name="T22" fmla="*/ 2 w 4"/>
                  <a:gd name="T23" fmla="*/ 1 h 2"/>
                  <a:gd name="T24" fmla="*/ 3 w 4"/>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3" y="1"/>
                    </a:moveTo>
                    <a:cubicBezTo>
                      <a:pt x="3" y="1"/>
                      <a:pt x="4" y="1"/>
                      <a:pt x="4" y="1"/>
                    </a:cubicBezTo>
                    <a:cubicBezTo>
                      <a:pt x="4" y="1"/>
                      <a:pt x="4" y="0"/>
                      <a:pt x="4" y="0"/>
                    </a:cubicBezTo>
                    <a:cubicBezTo>
                      <a:pt x="4" y="0"/>
                      <a:pt x="3" y="0"/>
                      <a:pt x="3" y="0"/>
                    </a:cubicBezTo>
                    <a:cubicBezTo>
                      <a:pt x="3" y="0"/>
                      <a:pt x="3" y="0"/>
                      <a:pt x="3" y="0"/>
                    </a:cubicBezTo>
                    <a:cubicBezTo>
                      <a:pt x="2" y="0"/>
                      <a:pt x="2" y="0"/>
                      <a:pt x="2" y="0"/>
                    </a:cubicBezTo>
                    <a:cubicBezTo>
                      <a:pt x="1" y="0"/>
                      <a:pt x="1" y="0"/>
                      <a:pt x="0" y="0"/>
                    </a:cubicBezTo>
                    <a:cubicBezTo>
                      <a:pt x="0" y="0"/>
                      <a:pt x="0" y="0"/>
                      <a:pt x="0" y="0"/>
                    </a:cubicBezTo>
                    <a:cubicBezTo>
                      <a:pt x="0" y="0"/>
                      <a:pt x="0" y="0"/>
                      <a:pt x="0" y="1"/>
                    </a:cubicBezTo>
                    <a:cubicBezTo>
                      <a:pt x="0" y="1"/>
                      <a:pt x="0" y="1"/>
                      <a:pt x="0" y="1"/>
                    </a:cubicBezTo>
                    <a:cubicBezTo>
                      <a:pt x="0" y="2"/>
                      <a:pt x="1" y="2"/>
                      <a:pt x="1" y="2"/>
                    </a:cubicBezTo>
                    <a:cubicBezTo>
                      <a:pt x="2" y="2"/>
                      <a:pt x="2" y="1"/>
                      <a:pt x="2" y="1"/>
                    </a:cubicBezTo>
                    <a:cubicBezTo>
                      <a:pt x="2"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3" name="Freeform 192"/>
              <p:cNvSpPr>
                <a:spLocks/>
              </p:cNvSpPr>
              <p:nvPr/>
            </p:nvSpPr>
            <p:spPr bwMode="auto">
              <a:xfrm>
                <a:off x="2282827" y="827089"/>
                <a:ext cx="31750" cy="11113"/>
              </a:xfrm>
              <a:custGeom>
                <a:avLst/>
                <a:gdLst>
                  <a:gd name="T0" fmla="*/ 1 w 3"/>
                  <a:gd name="T1" fmla="*/ 0 h 1"/>
                  <a:gd name="T2" fmla="*/ 1 w 3"/>
                  <a:gd name="T3" fmla="*/ 0 h 1"/>
                  <a:gd name="T4" fmla="*/ 0 w 3"/>
                  <a:gd name="T5" fmla="*/ 1 h 1"/>
                  <a:gd name="T6" fmla="*/ 1 w 3"/>
                  <a:gd name="T7" fmla="*/ 1 h 1"/>
                  <a:gd name="T8" fmla="*/ 2 w 3"/>
                  <a:gd name="T9" fmla="*/ 1 h 1"/>
                  <a:gd name="T10" fmla="*/ 3 w 3"/>
                  <a:gd name="T11" fmla="*/ 0 h 1"/>
                  <a:gd name="T12" fmla="*/ 3 w 3"/>
                  <a:gd name="T13" fmla="*/ 0 h 1"/>
                  <a:gd name="T14" fmla="*/ 2 w 3"/>
                  <a:gd name="T15" fmla="*/ 0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cubicBezTo>
                      <a:pt x="1" y="0"/>
                      <a:pt x="1" y="0"/>
                      <a:pt x="1" y="0"/>
                    </a:cubicBezTo>
                    <a:cubicBezTo>
                      <a:pt x="0" y="0"/>
                      <a:pt x="0" y="1"/>
                      <a:pt x="0" y="1"/>
                    </a:cubicBezTo>
                    <a:cubicBezTo>
                      <a:pt x="1" y="1"/>
                      <a:pt x="1" y="1"/>
                      <a:pt x="1" y="1"/>
                    </a:cubicBezTo>
                    <a:cubicBezTo>
                      <a:pt x="1" y="1"/>
                      <a:pt x="2" y="1"/>
                      <a:pt x="2" y="1"/>
                    </a:cubicBezTo>
                    <a:cubicBezTo>
                      <a:pt x="2" y="1"/>
                      <a:pt x="2" y="1"/>
                      <a:pt x="3" y="0"/>
                    </a:cubicBezTo>
                    <a:cubicBezTo>
                      <a:pt x="3" y="0"/>
                      <a:pt x="3" y="0"/>
                      <a:pt x="3" y="0"/>
                    </a:cubicBezTo>
                    <a:cubicBezTo>
                      <a:pt x="3" y="0"/>
                      <a:pt x="3"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4" name="Freeform 193"/>
              <p:cNvSpPr>
                <a:spLocks/>
              </p:cNvSpPr>
              <p:nvPr/>
            </p:nvSpPr>
            <p:spPr bwMode="auto">
              <a:xfrm>
                <a:off x="2336802" y="762001"/>
                <a:ext cx="22225" cy="33338"/>
              </a:xfrm>
              <a:custGeom>
                <a:avLst/>
                <a:gdLst>
                  <a:gd name="T0" fmla="*/ 1 w 2"/>
                  <a:gd name="T1" fmla="*/ 2 h 3"/>
                  <a:gd name="T2" fmla="*/ 1 w 2"/>
                  <a:gd name="T3" fmla="*/ 2 h 3"/>
                  <a:gd name="T4" fmla="*/ 2 w 2"/>
                  <a:gd name="T5" fmla="*/ 2 h 3"/>
                  <a:gd name="T6" fmla="*/ 2 w 2"/>
                  <a:gd name="T7" fmla="*/ 2 h 3"/>
                  <a:gd name="T8" fmla="*/ 2 w 2"/>
                  <a:gd name="T9" fmla="*/ 1 h 3"/>
                  <a:gd name="T10" fmla="*/ 1 w 2"/>
                  <a:gd name="T11" fmla="*/ 0 h 3"/>
                  <a:gd name="T12" fmla="*/ 0 w 2"/>
                  <a:gd name="T13" fmla="*/ 1 h 3"/>
                  <a:gd name="T14" fmla="*/ 0 w 2"/>
                  <a:gd name="T15" fmla="*/ 2 h 3"/>
                  <a:gd name="T16" fmla="*/ 1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2"/>
                    </a:moveTo>
                    <a:cubicBezTo>
                      <a:pt x="1" y="3"/>
                      <a:pt x="1" y="2"/>
                      <a:pt x="1" y="2"/>
                    </a:cubicBezTo>
                    <a:cubicBezTo>
                      <a:pt x="1" y="2"/>
                      <a:pt x="2" y="2"/>
                      <a:pt x="2" y="2"/>
                    </a:cubicBezTo>
                    <a:cubicBezTo>
                      <a:pt x="2" y="2"/>
                      <a:pt x="2" y="2"/>
                      <a:pt x="2" y="2"/>
                    </a:cubicBezTo>
                    <a:cubicBezTo>
                      <a:pt x="2" y="1"/>
                      <a:pt x="2" y="1"/>
                      <a:pt x="2" y="1"/>
                    </a:cubicBezTo>
                    <a:cubicBezTo>
                      <a:pt x="2" y="0"/>
                      <a:pt x="2" y="0"/>
                      <a:pt x="1" y="0"/>
                    </a:cubicBezTo>
                    <a:cubicBezTo>
                      <a:pt x="1" y="0"/>
                      <a:pt x="1" y="1"/>
                      <a:pt x="0" y="1"/>
                    </a:cubicBezTo>
                    <a:cubicBezTo>
                      <a:pt x="0" y="1"/>
                      <a:pt x="0" y="2"/>
                      <a:pt x="0" y="2"/>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5" name="Freeform 194"/>
              <p:cNvSpPr>
                <a:spLocks/>
              </p:cNvSpPr>
              <p:nvPr/>
            </p:nvSpPr>
            <p:spPr bwMode="auto">
              <a:xfrm>
                <a:off x="2325689" y="795339"/>
                <a:ext cx="33338" cy="31750"/>
              </a:xfrm>
              <a:custGeom>
                <a:avLst/>
                <a:gdLst>
                  <a:gd name="T0" fmla="*/ 1 w 3"/>
                  <a:gd name="T1" fmla="*/ 1 h 3"/>
                  <a:gd name="T2" fmla="*/ 1 w 3"/>
                  <a:gd name="T3" fmla="*/ 3 h 3"/>
                  <a:gd name="T4" fmla="*/ 2 w 3"/>
                  <a:gd name="T5" fmla="*/ 3 h 3"/>
                  <a:gd name="T6" fmla="*/ 2 w 3"/>
                  <a:gd name="T7" fmla="*/ 2 h 3"/>
                  <a:gd name="T8" fmla="*/ 2 w 3"/>
                  <a:gd name="T9" fmla="*/ 1 h 3"/>
                  <a:gd name="T10" fmla="*/ 2 w 3"/>
                  <a:gd name="T11" fmla="*/ 1 h 3"/>
                  <a:gd name="T12" fmla="*/ 2 w 3"/>
                  <a:gd name="T13" fmla="*/ 0 h 3"/>
                  <a:gd name="T14" fmla="*/ 1 w 3"/>
                  <a:gd name="T15" fmla="*/ 0 h 3"/>
                  <a:gd name="T16" fmla="*/ 0 w 3"/>
                  <a:gd name="T17" fmla="*/ 0 h 3"/>
                  <a:gd name="T18" fmla="*/ 0 w 3"/>
                  <a:gd name="T19" fmla="*/ 1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2"/>
                      <a:pt x="1" y="2"/>
                      <a:pt x="1" y="3"/>
                    </a:cubicBezTo>
                    <a:cubicBezTo>
                      <a:pt x="1" y="3"/>
                      <a:pt x="2" y="3"/>
                      <a:pt x="2" y="3"/>
                    </a:cubicBezTo>
                    <a:cubicBezTo>
                      <a:pt x="2" y="3"/>
                      <a:pt x="2" y="3"/>
                      <a:pt x="2" y="2"/>
                    </a:cubicBezTo>
                    <a:cubicBezTo>
                      <a:pt x="3" y="2"/>
                      <a:pt x="2" y="2"/>
                      <a:pt x="2" y="1"/>
                    </a:cubicBezTo>
                    <a:cubicBezTo>
                      <a:pt x="2" y="1"/>
                      <a:pt x="3" y="1"/>
                      <a:pt x="2" y="1"/>
                    </a:cubicBezTo>
                    <a:cubicBezTo>
                      <a:pt x="2" y="1"/>
                      <a:pt x="2" y="0"/>
                      <a:pt x="2" y="0"/>
                    </a:cubicBezTo>
                    <a:cubicBezTo>
                      <a:pt x="2" y="0"/>
                      <a:pt x="1" y="0"/>
                      <a:pt x="1" y="0"/>
                    </a:cubicBezTo>
                    <a:cubicBezTo>
                      <a:pt x="1" y="0"/>
                      <a:pt x="1" y="0"/>
                      <a:pt x="0" y="0"/>
                    </a:cubicBezTo>
                    <a:cubicBezTo>
                      <a:pt x="0" y="0"/>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6" name="Freeform 195"/>
              <p:cNvSpPr>
                <a:spLocks/>
              </p:cNvSpPr>
              <p:nvPr/>
            </p:nvSpPr>
            <p:spPr bwMode="auto">
              <a:xfrm>
                <a:off x="2260602" y="860426"/>
                <a:ext cx="141288" cy="74613"/>
              </a:xfrm>
              <a:custGeom>
                <a:avLst/>
                <a:gdLst>
                  <a:gd name="T0" fmla="*/ 4 w 13"/>
                  <a:gd name="T1" fmla="*/ 1 h 7"/>
                  <a:gd name="T2" fmla="*/ 4 w 13"/>
                  <a:gd name="T3" fmla="*/ 2 h 7"/>
                  <a:gd name="T4" fmla="*/ 5 w 13"/>
                  <a:gd name="T5" fmla="*/ 2 h 7"/>
                  <a:gd name="T6" fmla="*/ 4 w 13"/>
                  <a:gd name="T7" fmla="*/ 3 h 7"/>
                  <a:gd name="T8" fmla="*/ 4 w 13"/>
                  <a:gd name="T9" fmla="*/ 3 h 7"/>
                  <a:gd name="T10" fmla="*/ 3 w 13"/>
                  <a:gd name="T11" fmla="*/ 3 h 7"/>
                  <a:gd name="T12" fmla="*/ 2 w 13"/>
                  <a:gd name="T13" fmla="*/ 3 h 7"/>
                  <a:gd name="T14" fmla="*/ 1 w 13"/>
                  <a:gd name="T15" fmla="*/ 2 h 7"/>
                  <a:gd name="T16" fmla="*/ 1 w 13"/>
                  <a:gd name="T17" fmla="*/ 3 h 7"/>
                  <a:gd name="T18" fmla="*/ 0 w 13"/>
                  <a:gd name="T19" fmla="*/ 3 h 7"/>
                  <a:gd name="T20" fmla="*/ 0 w 13"/>
                  <a:gd name="T21" fmla="*/ 4 h 7"/>
                  <a:gd name="T22" fmla="*/ 1 w 13"/>
                  <a:gd name="T23" fmla="*/ 4 h 7"/>
                  <a:gd name="T24" fmla="*/ 2 w 13"/>
                  <a:gd name="T25" fmla="*/ 5 h 7"/>
                  <a:gd name="T26" fmla="*/ 3 w 13"/>
                  <a:gd name="T27" fmla="*/ 6 h 7"/>
                  <a:gd name="T28" fmla="*/ 3 w 13"/>
                  <a:gd name="T29" fmla="*/ 6 h 7"/>
                  <a:gd name="T30" fmla="*/ 5 w 13"/>
                  <a:gd name="T31" fmla="*/ 6 h 7"/>
                  <a:gd name="T32" fmla="*/ 6 w 13"/>
                  <a:gd name="T33" fmla="*/ 6 h 7"/>
                  <a:gd name="T34" fmla="*/ 7 w 13"/>
                  <a:gd name="T35" fmla="*/ 6 h 7"/>
                  <a:gd name="T36" fmla="*/ 8 w 13"/>
                  <a:gd name="T37" fmla="*/ 6 h 7"/>
                  <a:gd name="T38" fmla="*/ 9 w 13"/>
                  <a:gd name="T39" fmla="*/ 5 h 7"/>
                  <a:gd name="T40" fmla="*/ 10 w 13"/>
                  <a:gd name="T41" fmla="*/ 4 h 7"/>
                  <a:gd name="T42" fmla="*/ 10 w 13"/>
                  <a:gd name="T43" fmla="*/ 4 h 7"/>
                  <a:gd name="T44" fmla="*/ 10 w 13"/>
                  <a:gd name="T45" fmla="*/ 3 h 7"/>
                  <a:gd name="T46" fmla="*/ 9 w 13"/>
                  <a:gd name="T47" fmla="*/ 3 h 7"/>
                  <a:gd name="T48" fmla="*/ 10 w 13"/>
                  <a:gd name="T49" fmla="*/ 2 h 7"/>
                  <a:gd name="T50" fmla="*/ 11 w 13"/>
                  <a:gd name="T51" fmla="*/ 2 h 7"/>
                  <a:gd name="T52" fmla="*/ 12 w 13"/>
                  <a:gd name="T53" fmla="*/ 2 h 7"/>
                  <a:gd name="T54" fmla="*/ 12 w 13"/>
                  <a:gd name="T55" fmla="*/ 1 h 7"/>
                  <a:gd name="T56" fmla="*/ 11 w 13"/>
                  <a:gd name="T57" fmla="*/ 1 h 7"/>
                  <a:gd name="T58" fmla="*/ 9 w 13"/>
                  <a:gd name="T59" fmla="*/ 1 h 7"/>
                  <a:gd name="T60" fmla="*/ 8 w 13"/>
                  <a:gd name="T61" fmla="*/ 1 h 7"/>
                  <a:gd name="T62" fmla="*/ 6 w 13"/>
                  <a:gd name="T63" fmla="*/ 1 h 7"/>
                  <a:gd name="T64" fmla="*/ 4 w 13"/>
                  <a:gd name="T65" fmla="*/ 1 h 7"/>
                  <a:gd name="T66" fmla="*/ 4 w 13"/>
                  <a:gd name="T6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7">
                    <a:moveTo>
                      <a:pt x="4" y="1"/>
                    </a:moveTo>
                    <a:cubicBezTo>
                      <a:pt x="3" y="2"/>
                      <a:pt x="4" y="2"/>
                      <a:pt x="4" y="2"/>
                    </a:cubicBezTo>
                    <a:cubicBezTo>
                      <a:pt x="5" y="2"/>
                      <a:pt x="5" y="2"/>
                      <a:pt x="5" y="2"/>
                    </a:cubicBezTo>
                    <a:cubicBezTo>
                      <a:pt x="5" y="3"/>
                      <a:pt x="5" y="3"/>
                      <a:pt x="4" y="3"/>
                    </a:cubicBezTo>
                    <a:cubicBezTo>
                      <a:pt x="4" y="3"/>
                      <a:pt x="4" y="3"/>
                      <a:pt x="4" y="3"/>
                    </a:cubicBezTo>
                    <a:cubicBezTo>
                      <a:pt x="3" y="3"/>
                      <a:pt x="3" y="3"/>
                      <a:pt x="3" y="3"/>
                    </a:cubicBezTo>
                    <a:cubicBezTo>
                      <a:pt x="2" y="3"/>
                      <a:pt x="2" y="3"/>
                      <a:pt x="2" y="3"/>
                    </a:cubicBezTo>
                    <a:cubicBezTo>
                      <a:pt x="2" y="3"/>
                      <a:pt x="2" y="2"/>
                      <a:pt x="1" y="2"/>
                    </a:cubicBezTo>
                    <a:cubicBezTo>
                      <a:pt x="1" y="2"/>
                      <a:pt x="1" y="2"/>
                      <a:pt x="1" y="3"/>
                    </a:cubicBezTo>
                    <a:cubicBezTo>
                      <a:pt x="0" y="3"/>
                      <a:pt x="0" y="3"/>
                      <a:pt x="0" y="3"/>
                    </a:cubicBezTo>
                    <a:cubicBezTo>
                      <a:pt x="0" y="3"/>
                      <a:pt x="0" y="4"/>
                      <a:pt x="0" y="4"/>
                    </a:cubicBezTo>
                    <a:cubicBezTo>
                      <a:pt x="1" y="4"/>
                      <a:pt x="1" y="4"/>
                      <a:pt x="1" y="4"/>
                    </a:cubicBezTo>
                    <a:cubicBezTo>
                      <a:pt x="2" y="5"/>
                      <a:pt x="2" y="5"/>
                      <a:pt x="2" y="5"/>
                    </a:cubicBezTo>
                    <a:cubicBezTo>
                      <a:pt x="3" y="5"/>
                      <a:pt x="2" y="5"/>
                      <a:pt x="3" y="6"/>
                    </a:cubicBezTo>
                    <a:cubicBezTo>
                      <a:pt x="3" y="6"/>
                      <a:pt x="3" y="6"/>
                      <a:pt x="3" y="6"/>
                    </a:cubicBezTo>
                    <a:cubicBezTo>
                      <a:pt x="4" y="7"/>
                      <a:pt x="4" y="6"/>
                      <a:pt x="5" y="6"/>
                    </a:cubicBezTo>
                    <a:cubicBezTo>
                      <a:pt x="5" y="6"/>
                      <a:pt x="5" y="6"/>
                      <a:pt x="6" y="6"/>
                    </a:cubicBezTo>
                    <a:cubicBezTo>
                      <a:pt x="6" y="6"/>
                      <a:pt x="7" y="6"/>
                      <a:pt x="7" y="6"/>
                    </a:cubicBezTo>
                    <a:cubicBezTo>
                      <a:pt x="7" y="6"/>
                      <a:pt x="7" y="6"/>
                      <a:pt x="8" y="6"/>
                    </a:cubicBezTo>
                    <a:cubicBezTo>
                      <a:pt x="8" y="5"/>
                      <a:pt x="9" y="5"/>
                      <a:pt x="9" y="5"/>
                    </a:cubicBezTo>
                    <a:cubicBezTo>
                      <a:pt x="10" y="5"/>
                      <a:pt x="10" y="5"/>
                      <a:pt x="10" y="4"/>
                    </a:cubicBezTo>
                    <a:cubicBezTo>
                      <a:pt x="10" y="4"/>
                      <a:pt x="10" y="4"/>
                      <a:pt x="10" y="4"/>
                    </a:cubicBezTo>
                    <a:cubicBezTo>
                      <a:pt x="10" y="3"/>
                      <a:pt x="10" y="3"/>
                      <a:pt x="10" y="3"/>
                    </a:cubicBezTo>
                    <a:cubicBezTo>
                      <a:pt x="10" y="3"/>
                      <a:pt x="9" y="3"/>
                      <a:pt x="9" y="3"/>
                    </a:cubicBezTo>
                    <a:cubicBezTo>
                      <a:pt x="9" y="3"/>
                      <a:pt x="10" y="3"/>
                      <a:pt x="10" y="2"/>
                    </a:cubicBezTo>
                    <a:cubicBezTo>
                      <a:pt x="10" y="2"/>
                      <a:pt x="11" y="2"/>
                      <a:pt x="11" y="2"/>
                    </a:cubicBezTo>
                    <a:cubicBezTo>
                      <a:pt x="12" y="2"/>
                      <a:pt x="12" y="2"/>
                      <a:pt x="12" y="2"/>
                    </a:cubicBezTo>
                    <a:cubicBezTo>
                      <a:pt x="12" y="1"/>
                      <a:pt x="13" y="1"/>
                      <a:pt x="12" y="1"/>
                    </a:cubicBezTo>
                    <a:cubicBezTo>
                      <a:pt x="12" y="0"/>
                      <a:pt x="11" y="1"/>
                      <a:pt x="11" y="1"/>
                    </a:cubicBezTo>
                    <a:cubicBezTo>
                      <a:pt x="10" y="1"/>
                      <a:pt x="10" y="1"/>
                      <a:pt x="9" y="1"/>
                    </a:cubicBezTo>
                    <a:cubicBezTo>
                      <a:pt x="9" y="1"/>
                      <a:pt x="8" y="1"/>
                      <a:pt x="8" y="1"/>
                    </a:cubicBezTo>
                    <a:cubicBezTo>
                      <a:pt x="7" y="1"/>
                      <a:pt x="7" y="1"/>
                      <a:pt x="6" y="1"/>
                    </a:cubicBezTo>
                    <a:cubicBezTo>
                      <a:pt x="5" y="1"/>
                      <a:pt x="5" y="1"/>
                      <a:pt x="4" y="1"/>
                    </a:cubicBezTo>
                    <a:cubicBezTo>
                      <a:pt x="4" y="1"/>
                      <a:pt x="4" y="1"/>
                      <a:pt x="4"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7" name="Freeform 196"/>
              <p:cNvSpPr>
                <a:spLocks/>
              </p:cNvSpPr>
              <p:nvPr/>
            </p:nvSpPr>
            <p:spPr bwMode="auto">
              <a:xfrm>
                <a:off x="2379664" y="730251"/>
                <a:ext cx="96838" cy="53975"/>
              </a:xfrm>
              <a:custGeom>
                <a:avLst/>
                <a:gdLst>
                  <a:gd name="T0" fmla="*/ 1 w 9"/>
                  <a:gd name="T1" fmla="*/ 3 h 5"/>
                  <a:gd name="T2" fmla="*/ 2 w 9"/>
                  <a:gd name="T3" fmla="*/ 3 h 5"/>
                  <a:gd name="T4" fmla="*/ 4 w 9"/>
                  <a:gd name="T5" fmla="*/ 3 h 5"/>
                  <a:gd name="T6" fmla="*/ 5 w 9"/>
                  <a:gd name="T7" fmla="*/ 3 h 5"/>
                  <a:gd name="T8" fmla="*/ 6 w 9"/>
                  <a:gd name="T9" fmla="*/ 4 h 5"/>
                  <a:gd name="T10" fmla="*/ 6 w 9"/>
                  <a:gd name="T11" fmla="*/ 5 h 5"/>
                  <a:gd name="T12" fmla="*/ 7 w 9"/>
                  <a:gd name="T13" fmla="*/ 4 h 5"/>
                  <a:gd name="T14" fmla="*/ 8 w 9"/>
                  <a:gd name="T15" fmla="*/ 3 h 5"/>
                  <a:gd name="T16" fmla="*/ 9 w 9"/>
                  <a:gd name="T17" fmla="*/ 3 h 5"/>
                  <a:gd name="T18" fmla="*/ 9 w 9"/>
                  <a:gd name="T19" fmla="*/ 2 h 5"/>
                  <a:gd name="T20" fmla="*/ 8 w 9"/>
                  <a:gd name="T21" fmla="*/ 1 h 5"/>
                  <a:gd name="T22" fmla="*/ 7 w 9"/>
                  <a:gd name="T23" fmla="*/ 1 h 5"/>
                  <a:gd name="T24" fmla="*/ 6 w 9"/>
                  <a:gd name="T25" fmla="*/ 1 h 5"/>
                  <a:gd name="T26" fmla="*/ 5 w 9"/>
                  <a:gd name="T27" fmla="*/ 1 h 5"/>
                  <a:gd name="T28" fmla="*/ 3 w 9"/>
                  <a:gd name="T29" fmla="*/ 0 h 5"/>
                  <a:gd name="T30" fmla="*/ 2 w 9"/>
                  <a:gd name="T31" fmla="*/ 1 h 5"/>
                  <a:gd name="T32" fmla="*/ 1 w 9"/>
                  <a:gd name="T33" fmla="*/ 1 h 5"/>
                  <a:gd name="T34" fmla="*/ 1 w 9"/>
                  <a:gd name="T35" fmla="*/ 2 h 5"/>
                  <a:gd name="T36" fmla="*/ 0 w 9"/>
                  <a:gd name="T37" fmla="*/ 2 h 5"/>
                  <a:gd name="T38" fmla="*/ 1 w 9"/>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5">
                    <a:moveTo>
                      <a:pt x="1" y="3"/>
                    </a:moveTo>
                    <a:cubicBezTo>
                      <a:pt x="1" y="3"/>
                      <a:pt x="2" y="3"/>
                      <a:pt x="2" y="3"/>
                    </a:cubicBezTo>
                    <a:cubicBezTo>
                      <a:pt x="3" y="3"/>
                      <a:pt x="3" y="3"/>
                      <a:pt x="4" y="3"/>
                    </a:cubicBezTo>
                    <a:cubicBezTo>
                      <a:pt x="4" y="3"/>
                      <a:pt x="5" y="2"/>
                      <a:pt x="5" y="3"/>
                    </a:cubicBezTo>
                    <a:cubicBezTo>
                      <a:pt x="6" y="3"/>
                      <a:pt x="6" y="4"/>
                      <a:pt x="6" y="4"/>
                    </a:cubicBezTo>
                    <a:cubicBezTo>
                      <a:pt x="6" y="4"/>
                      <a:pt x="6" y="4"/>
                      <a:pt x="6" y="5"/>
                    </a:cubicBezTo>
                    <a:cubicBezTo>
                      <a:pt x="6" y="5"/>
                      <a:pt x="7" y="4"/>
                      <a:pt x="7" y="4"/>
                    </a:cubicBezTo>
                    <a:cubicBezTo>
                      <a:pt x="7" y="4"/>
                      <a:pt x="8" y="4"/>
                      <a:pt x="8" y="3"/>
                    </a:cubicBezTo>
                    <a:cubicBezTo>
                      <a:pt x="8" y="3"/>
                      <a:pt x="8" y="3"/>
                      <a:pt x="9" y="3"/>
                    </a:cubicBezTo>
                    <a:cubicBezTo>
                      <a:pt x="9" y="3"/>
                      <a:pt x="9" y="2"/>
                      <a:pt x="9" y="2"/>
                    </a:cubicBezTo>
                    <a:cubicBezTo>
                      <a:pt x="9" y="2"/>
                      <a:pt x="8" y="1"/>
                      <a:pt x="8" y="1"/>
                    </a:cubicBezTo>
                    <a:cubicBezTo>
                      <a:pt x="8" y="1"/>
                      <a:pt x="7" y="1"/>
                      <a:pt x="7" y="1"/>
                    </a:cubicBezTo>
                    <a:cubicBezTo>
                      <a:pt x="7" y="1"/>
                      <a:pt x="6" y="1"/>
                      <a:pt x="6" y="1"/>
                    </a:cubicBezTo>
                    <a:cubicBezTo>
                      <a:pt x="5" y="1"/>
                      <a:pt x="5" y="1"/>
                      <a:pt x="5" y="1"/>
                    </a:cubicBezTo>
                    <a:cubicBezTo>
                      <a:pt x="4" y="0"/>
                      <a:pt x="4" y="0"/>
                      <a:pt x="3" y="0"/>
                    </a:cubicBezTo>
                    <a:cubicBezTo>
                      <a:pt x="3" y="0"/>
                      <a:pt x="2" y="0"/>
                      <a:pt x="2" y="1"/>
                    </a:cubicBezTo>
                    <a:cubicBezTo>
                      <a:pt x="2" y="1"/>
                      <a:pt x="2" y="1"/>
                      <a:pt x="1" y="1"/>
                    </a:cubicBezTo>
                    <a:cubicBezTo>
                      <a:pt x="1" y="2"/>
                      <a:pt x="1" y="2"/>
                      <a:pt x="1" y="2"/>
                    </a:cubicBezTo>
                    <a:cubicBezTo>
                      <a:pt x="0" y="2"/>
                      <a:pt x="0" y="2"/>
                      <a:pt x="0" y="2"/>
                    </a:cubicBezTo>
                    <a:cubicBezTo>
                      <a:pt x="0" y="3"/>
                      <a:pt x="0"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8" name="Freeform 197"/>
              <p:cNvSpPr>
                <a:spLocks/>
              </p:cNvSpPr>
              <p:nvPr/>
            </p:nvSpPr>
            <p:spPr bwMode="auto">
              <a:xfrm>
                <a:off x="2368552" y="795339"/>
                <a:ext cx="87313" cy="42863"/>
              </a:xfrm>
              <a:custGeom>
                <a:avLst/>
                <a:gdLst>
                  <a:gd name="T0" fmla="*/ 0 w 8"/>
                  <a:gd name="T1" fmla="*/ 3 h 4"/>
                  <a:gd name="T2" fmla="*/ 0 w 8"/>
                  <a:gd name="T3" fmla="*/ 4 h 4"/>
                  <a:gd name="T4" fmla="*/ 1 w 8"/>
                  <a:gd name="T5" fmla="*/ 4 h 4"/>
                  <a:gd name="T6" fmla="*/ 3 w 8"/>
                  <a:gd name="T7" fmla="*/ 4 h 4"/>
                  <a:gd name="T8" fmla="*/ 4 w 8"/>
                  <a:gd name="T9" fmla="*/ 4 h 4"/>
                  <a:gd name="T10" fmla="*/ 5 w 8"/>
                  <a:gd name="T11" fmla="*/ 3 h 4"/>
                  <a:gd name="T12" fmla="*/ 5 w 8"/>
                  <a:gd name="T13" fmla="*/ 3 h 4"/>
                  <a:gd name="T14" fmla="*/ 7 w 8"/>
                  <a:gd name="T15" fmla="*/ 2 h 4"/>
                  <a:gd name="T16" fmla="*/ 7 w 8"/>
                  <a:gd name="T17" fmla="*/ 1 h 4"/>
                  <a:gd name="T18" fmla="*/ 8 w 8"/>
                  <a:gd name="T19" fmla="*/ 1 h 4"/>
                  <a:gd name="T20" fmla="*/ 7 w 8"/>
                  <a:gd name="T21" fmla="*/ 0 h 4"/>
                  <a:gd name="T22" fmla="*/ 6 w 8"/>
                  <a:gd name="T23" fmla="*/ 1 h 4"/>
                  <a:gd name="T24" fmla="*/ 6 w 8"/>
                  <a:gd name="T25" fmla="*/ 1 h 4"/>
                  <a:gd name="T26" fmla="*/ 5 w 8"/>
                  <a:gd name="T27" fmla="*/ 0 h 4"/>
                  <a:gd name="T28" fmla="*/ 4 w 8"/>
                  <a:gd name="T29" fmla="*/ 0 h 4"/>
                  <a:gd name="T30" fmla="*/ 3 w 8"/>
                  <a:gd name="T31" fmla="*/ 0 h 4"/>
                  <a:gd name="T32" fmla="*/ 2 w 8"/>
                  <a:gd name="T33" fmla="*/ 0 h 4"/>
                  <a:gd name="T34" fmla="*/ 1 w 8"/>
                  <a:gd name="T35" fmla="*/ 1 h 4"/>
                  <a:gd name="T36" fmla="*/ 1 w 8"/>
                  <a:gd name="T37" fmla="*/ 1 h 4"/>
                  <a:gd name="T38" fmla="*/ 0 w 8"/>
                  <a:gd name="T39" fmla="*/ 2 h 4"/>
                  <a:gd name="T40" fmla="*/ 0 w 8"/>
                  <a:gd name="T41" fmla="*/ 3 h 4"/>
                  <a:gd name="T42" fmla="*/ 0 w 8"/>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4">
                    <a:moveTo>
                      <a:pt x="0" y="3"/>
                    </a:moveTo>
                    <a:cubicBezTo>
                      <a:pt x="1" y="3"/>
                      <a:pt x="0" y="4"/>
                      <a:pt x="0" y="4"/>
                    </a:cubicBezTo>
                    <a:cubicBezTo>
                      <a:pt x="0" y="4"/>
                      <a:pt x="1" y="4"/>
                      <a:pt x="1" y="4"/>
                    </a:cubicBezTo>
                    <a:cubicBezTo>
                      <a:pt x="2" y="4"/>
                      <a:pt x="2" y="4"/>
                      <a:pt x="3" y="4"/>
                    </a:cubicBezTo>
                    <a:cubicBezTo>
                      <a:pt x="3" y="4"/>
                      <a:pt x="4" y="4"/>
                      <a:pt x="4" y="4"/>
                    </a:cubicBezTo>
                    <a:cubicBezTo>
                      <a:pt x="4" y="4"/>
                      <a:pt x="4" y="3"/>
                      <a:pt x="5" y="3"/>
                    </a:cubicBezTo>
                    <a:cubicBezTo>
                      <a:pt x="5" y="3"/>
                      <a:pt x="5" y="3"/>
                      <a:pt x="5" y="3"/>
                    </a:cubicBezTo>
                    <a:cubicBezTo>
                      <a:pt x="6" y="3"/>
                      <a:pt x="6" y="3"/>
                      <a:pt x="7" y="2"/>
                    </a:cubicBezTo>
                    <a:cubicBezTo>
                      <a:pt x="7" y="2"/>
                      <a:pt x="7" y="2"/>
                      <a:pt x="7" y="1"/>
                    </a:cubicBezTo>
                    <a:cubicBezTo>
                      <a:pt x="8" y="1"/>
                      <a:pt x="8" y="1"/>
                      <a:pt x="8" y="1"/>
                    </a:cubicBezTo>
                    <a:cubicBezTo>
                      <a:pt x="8" y="0"/>
                      <a:pt x="7" y="0"/>
                      <a:pt x="7" y="0"/>
                    </a:cubicBezTo>
                    <a:cubicBezTo>
                      <a:pt x="6" y="0"/>
                      <a:pt x="6" y="1"/>
                      <a:pt x="6" y="1"/>
                    </a:cubicBezTo>
                    <a:cubicBezTo>
                      <a:pt x="6" y="1"/>
                      <a:pt x="6" y="1"/>
                      <a:pt x="6" y="1"/>
                    </a:cubicBezTo>
                    <a:cubicBezTo>
                      <a:pt x="5" y="1"/>
                      <a:pt x="5" y="0"/>
                      <a:pt x="5" y="0"/>
                    </a:cubicBezTo>
                    <a:cubicBezTo>
                      <a:pt x="5" y="0"/>
                      <a:pt x="5" y="0"/>
                      <a:pt x="4" y="0"/>
                    </a:cubicBezTo>
                    <a:cubicBezTo>
                      <a:pt x="4" y="0"/>
                      <a:pt x="3" y="0"/>
                      <a:pt x="3" y="0"/>
                    </a:cubicBezTo>
                    <a:cubicBezTo>
                      <a:pt x="2" y="0"/>
                      <a:pt x="2" y="0"/>
                      <a:pt x="2" y="0"/>
                    </a:cubicBezTo>
                    <a:cubicBezTo>
                      <a:pt x="1" y="1"/>
                      <a:pt x="1" y="1"/>
                      <a:pt x="1" y="1"/>
                    </a:cubicBezTo>
                    <a:cubicBezTo>
                      <a:pt x="1" y="1"/>
                      <a:pt x="1" y="1"/>
                      <a:pt x="1" y="1"/>
                    </a:cubicBezTo>
                    <a:cubicBezTo>
                      <a:pt x="1" y="1"/>
                      <a:pt x="0" y="1"/>
                      <a:pt x="0" y="2"/>
                    </a:cubicBezTo>
                    <a:cubicBezTo>
                      <a:pt x="0" y="2"/>
                      <a:pt x="0" y="2"/>
                      <a:pt x="0" y="3"/>
                    </a:cubicBezTo>
                    <a:cubicBezTo>
                      <a:pt x="0" y="3"/>
                      <a:pt x="0" y="3"/>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9" name="Freeform 198"/>
              <p:cNvSpPr>
                <a:spLocks/>
              </p:cNvSpPr>
              <p:nvPr/>
            </p:nvSpPr>
            <p:spPr bwMode="auto">
              <a:xfrm>
                <a:off x="2444752" y="827089"/>
                <a:ext cx="53975" cy="22225"/>
              </a:xfrm>
              <a:custGeom>
                <a:avLst/>
                <a:gdLst>
                  <a:gd name="T0" fmla="*/ 2 w 5"/>
                  <a:gd name="T1" fmla="*/ 2 h 2"/>
                  <a:gd name="T2" fmla="*/ 4 w 5"/>
                  <a:gd name="T3" fmla="*/ 1 h 2"/>
                  <a:gd name="T4" fmla="*/ 4 w 5"/>
                  <a:gd name="T5" fmla="*/ 1 h 2"/>
                  <a:gd name="T6" fmla="*/ 5 w 5"/>
                  <a:gd name="T7" fmla="*/ 1 h 2"/>
                  <a:gd name="T8" fmla="*/ 4 w 5"/>
                  <a:gd name="T9" fmla="*/ 0 h 2"/>
                  <a:gd name="T10" fmla="*/ 4 w 5"/>
                  <a:gd name="T11" fmla="*/ 0 h 2"/>
                  <a:gd name="T12" fmla="*/ 3 w 5"/>
                  <a:gd name="T13" fmla="*/ 0 h 2"/>
                  <a:gd name="T14" fmla="*/ 1 w 5"/>
                  <a:gd name="T15" fmla="*/ 0 h 2"/>
                  <a:gd name="T16" fmla="*/ 0 w 5"/>
                  <a:gd name="T17" fmla="*/ 0 h 2"/>
                  <a:gd name="T18" fmla="*/ 0 w 5"/>
                  <a:gd name="T19" fmla="*/ 1 h 2"/>
                  <a:gd name="T20" fmla="*/ 0 w 5"/>
                  <a:gd name="T21" fmla="*/ 1 h 2"/>
                  <a:gd name="T22" fmla="*/ 1 w 5"/>
                  <a:gd name="T23" fmla="*/ 2 h 2"/>
                  <a:gd name="T24" fmla="*/ 2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2" y="2"/>
                    </a:moveTo>
                    <a:cubicBezTo>
                      <a:pt x="3" y="2"/>
                      <a:pt x="3" y="2"/>
                      <a:pt x="4" y="1"/>
                    </a:cubicBezTo>
                    <a:cubicBezTo>
                      <a:pt x="4" y="1"/>
                      <a:pt x="4" y="1"/>
                      <a:pt x="4" y="1"/>
                    </a:cubicBezTo>
                    <a:cubicBezTo>
                      <a:pt x="4" y="1"/>
                      <a:pt x="5" y="1"/>
                      <a:pt x="5" y="1"/>
                    </a:cubicBezTo>
                    <a:cubicBezTo>
                      <a:pt x="5" y="0"/>
                      <a:pt x="5" y="0"/>
                      <a:pt x="4" y="0"/>
                    </a:cubicBezTo>
                    <a:cubicBezTo>
                      <a:pt x="4" y="0"/>
                      <a:pt x="4" y="0"/>
                      <a:pt x="4" y="0"/>
                    </a:cubicBezTo>
                    <a:cubicBezTo>
                      <a:pt x="3" y="0"/>
                      <a:pt x="3" y="0"/>
                      <a:pt x="3" y="0"/>
                    </a:cubicBezTo>
                    <a:cubicBezTo>
                      <a:pt x="2" y="0"/>
                      <a:pt x="2" y="0"/>
                      <a:pt x="1" y="0"/>
                    </a:cubicBezTo>
                    <a:cubicBezTo>
                      <a:pt x="1" y="0"/>
                      <a:pt x="1" y="0"/>
                      <a:pt x="0" y="0"/>
                    </a:cubicBezTo>
                    <a:cubicBezTo>
                      <a:pt x="0" y="0"/>
                      <a:pt x="0" y="0"/>
                      <a:pt x="0" y="1"/>
                    </a:cubicBezTo>
                    <a:cubicBezTo>
                      <a:pt x="0" y="1"/>
                      <a:pt x="0" y="1"/>
                      <a:pt x="0" y="1"/>
                    </a:cubicBezTo>
                    <a:cubicBezTo>
                      <a:pt x="0" y="2"/>
                      <a:pt x="1" y="2"/>
                      <a:pt x="1" y="2"/>
                    </a:cubicBezTo>
                    <a:cubicBezTo>
                      <a:pt x="2" y="2"/>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0" name="Freeform 199"/>
              <p:cNvSpPr>
                <a:spLocks/>
              </p:cNvSpPr>
              <p:nvPr/>
            </p:nvSpPr>
            <p:spPr bwMode="auto">
              <a:xfrm>
                <a:off x="2390777" y="860426"/>
                <a:ext cx="130175" cy="53975"/>
              </a:xfrm>
              <a:custGeom>
                <a:avLst/>
                <a:gdLst>
                  <a:gd name="T0" fmla="*/ 3 w 12"/>
                  <a:gd name="T1" fmla="*/ 1 h 5"/>
                  <a:gd name="T2" fmla="*/ 2 w 12"/>
                  <a:gd name="T3" fmla="*/ 1 h 5"/>
                  <a:gd name="T4" fmla="*/ 2 w 12"/>
                  <a:gd name="T5" fmla="*/ 2 h 5"/>
                  <a:gd name="T6" fmla="*/ 1 w 12"/>
                  <a:gd name="T7" fmla="*/ 2 h 5"/>
                  <a:gd name="T8" fmla="*/ 0 w 12"/>
                  <a:gd name="T9" fmla="*/ 3 h 5"/>
                  <a:gd name="T10" fmla="*/ 0 w 12"/>
                  <a:gd name="T11" fmla="*/ 4 h 5"/>
                  <a:gd name="T12" fmla="*/ 0 w 12"/>
                  <a:gd name="T13" fmla="*/ 5 h 5"/>
                  <a:gd name="T14" fmla="*/ 1 w 12"/>
                  <a:gd name="T15" fmla="*/ 5 h 5"/>
                  <a:gd name="T16" fmla="*/ 2 w 12"/>
                  <a:gd name="T17" fmla="*/ 5 h 5"/>
                  <a:gd name="T18" fmla="*/ 3 w 12"/>
                  <a:gd name="T19" fmla="*/ 4 h 5"/>
                  <a:gd name="T20" fmla="*/ 3 w 12"/>
                  <a:gd name="T21" fmla="*/ 4 h 5"/>
                  <a:gd name="T22" fmla="*/ 4 w 12"/>
                  <a:gd name="T23" fmla="*/ 3 h 5"/>
                  <a:gd name="T24" fmla="*/ 5 w 12"/>
                  <a:gd name="T25" fmla="*/ 3 h 5"/>
                  <a:gd name="T26" fmla="*/ 6 w 12"/>
                  <a:gd name="T27" fmla="*/ 3 h 5"/>
                  <a:gd name="T28" fmla="*/ 7 w 12"/>
                  <a:gd name="T29" fmla="*/ 3 h 5"/>
                  <a:gd name="T30" fmla="*/ 8 w 12"/>
                  <a:gd name="T31" fmla="*/ 3 h 5"/>
                  <a:gd name="T32" fmla="*/ 9 w 12"/>
                  <a:gd name="T33" fmla="*/ 2 h 5"/>
                  <a:gd name="T34" fmla="*/ 10 w 12"/>
                  <a:gd name="T35" fmla="*/ 2 h 5"/>
                  <a:gd name="T36" fmla="*/ 11 w 12"/>
                  <a:gd name="T37" fmla="*/ 1 h 5"/>
                  <a:gd name="T38" fmla="*/ 12 w 12"/>
                  <a:gd name="T39" fmla="*/ 0 h 5"/>
                  <a:gd name="T40" fmla="*/ 12 w 12"/>
                  <a:gd name="T41" fmla="*/ 0 h 5"/>
                  <a:gd name="T42" fmla="*/ 11 w 12"/>
                  <a:gd name="T43" fmla="*/ 0 h 5"/>
                  <a:gd name="T44" fmla="*/ 10 w 12"/>
                  <a:gd name="T45" fmla="*/ 0 h 5"/>
                  <a:gd name="T46" fmla="*/ 9 w 12"/>
                  <a:gd name="T47" fmla="*/ 0 h 5"/>
                  <a:gd name="T48" fmla="*/ 8 w 12"/>
                  <a:gd name="T49" fmla="*/ 0 h 5"/>
                  <a:gd name="T50" fmla="*/ 6 w 12"/>
                  <a:gd name="T51" fmla="*/ 0 h 5"/>
                  <a:gd name="T52" fmla="*/ 5 w 12"/>
                  <a:gd name="T53" fmla="*/ 0 h 5"/>
                  <a:gd name="T54" fmla="*/ 3 w 12"/>
                  <a:gd name="T5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5">
                    <a:moveTo>
                      <a:pt x="3" y="1"/>
                    </a:moveTo>
                    <a:cubicBezTo>
                      <a:pt x="3" y="1"/>
                      <a:pt x="3" y="1"/>
                      <a:pt x="2" y="1"/>
                    </a:cubicBezTo>
                    <a:cubicBezTo>
                      <a:pt x="2" y="1"/>
                      <a:pt x="2" y="2"/>
                      <a:pt x="2" y="2"/>
                    </a:cubicBezTo>
                    <a:cubicBezTo>
                      <a:pt x="1" y="2"/>
                      <a:pt x="1" y="2"/>
                      <a:pt x="1" y="2"/>
                    </a:cubicBezTo>
                    <a:cubicBezTo>
                      <a:pt x="0" y="2"/>
                      <a:pt x="1" y="3"/>
                      <a:pt x="0" y="3"/>
                    </a:cubicBezTo>
                    <a:cubicBezTo>
                      <a:pt x="0" y="4"/>
                      <a:pt x="0" y="4"/>
                      <a:pt x="0" y="4"/>
                    </a:cubicBezTo>
                    <a:cubicBezTo>
                      <a:pt x="0" y="4"/>
                      <a:pt x="0" y="5"/>
                      <a:pt x="0" y="5"/>
                    </a:cubicBezTo>
                    <a:cubicBezTo>
                      <a:pt x="1" y="5"/>
                      <a:pt x="1" y="5"/>
                      <a:pt x="1" y="5"/>
                    </a:cubicBezTo>
                    <a:cubicBezTo>
                      <a:pt x="2" y="5"/>
                      <a:pt x="2" y="5"/>
                      <a:pt x="2" y="5"/>
                    </a:cubicBezTo>
                    <a:cubicBezTo>
                      <a:pt x="3" y="5"/>
                      <a:pt x="3" y="5"/>
                      <a:pt x="3" y="4"/>
                    </a:cubicBezTo>
                    <a:cubicBezTo>
                      <a:pt x="3" y="4"/>
                      <a:pt x="3" y="4"/>
                      <a:pt x="3" y="4"/>
                    </a:cubicBezTo>
                    <a:cubicBezTo>
                      <a:pt x="4" y="3"/>
                      <a:pt x="4" y="3"/>
                      <a:pt x="4" y="3"/>
                    </a:cubicBezTo>
                    <a:cubicBezTo>
                      <a:pt x="4" y="3"/>
                      <a:pt x="4" y="3"/>
                      <a:pt x="5" y="3"/>
                    </a:cubicBezTo>
                    <a:cubicBezTo>
                      <a:pt x="5" y="3"/>
                      <a:pt x="5" y="3"/>
                      <a:pt x="6" y="3"/>
                    </a:cubicBezTo>
                    <a:cubicBezTo>
                      <a:pt x="6" y="3"/>
                      <a:pt x="6" y="3"/>
                      <a:pt x="7" y="3"/>
                    </a:cubicBezTo>
                    <a:cubicBezTo>
                      <a:pt x="7" y="3"/>
                      <a:pt x="7" y="3"/>
                      <a:pt x="8" y="3"/>
                    </a:cubicBezTo>
                    <a:cubicBezTo>
                      <a:pt x="8" y="3"/>
                      <a:pt x="8" y="3"/>
                      <a:pt x="9" y="2"/>
                    </a:cubicBezTo>
                    <a:cubicBezTo>
                      <a:pt x="9" y="2"/>
                      <a:pt x="9" y="2"/>
                      <a:pt x="10" y="2"/>
                    </a:cubicBezTo>
                    <a:cubicBezTo>
                      <a:pt x="10" y="2"/>
                      <a:pt x="11" y="2"/>
                      <a:pt x="11" y="1"/>
                    </a:cubicBezTo>
                    <a:cubicBezTo>
                      <a:pt x="12" y="1"/>
                      <a:pt x="12" y="1"/>
                      <a:pt x="12" y="0"/>
                    </a:cubicBezTo>
                    <a:cubicBezTo>
                      <a:pt x="12" y="0"/>
                      <a:pt x="12" y="0"/>
                      <a:pt x="12" y="0"/>
                    </a:cubicBezTo>
                    <a:cubicBezTo>
                      <a:pt x="11" y="0"/>
                      <a:pt x="11" y="0"/>
                      <a:pt x="11" y="0"/>
                    </a:cubicBezTo>
                    <a:cubicBezTo>
                      <a:pt x="10" y="0"/>
                      <a:pt x="10" y="0"/>
                      <a:pt x="10" y="0"/>
                    </a:cubicBezTo>
                    <a:cubicBezTo>
                      <a:pt x="9" y="0"/>
                      <a:pt x="9" y="0"/>
                      <a:pt x="9" y="0"/>
                    </a:cubicBezTo>
                    <a:cubicBezTo>
                      <a:pt x="8" y="0"/>
                      <a:pt x="8" y="0"/>
                      <a:pt x="8" y="0"/>
                    </a:cubicBezTo>
                    <a:cubicBezTo>
                      <a:pt x="7" y="0"/>
                      <a:pt x="7" y="0"/>
                      <a:pt x="6" y="0"/>
                    </a:cubicBezTo>
                    <a:cubicBezTo>
                      <a:pt x="5" y="0"/>
                      <a:pt x="5" y="0"/>
                      <a:pt x="5" y="0"/>
                    </a:cubicBezTo>
                    <a:cubicBezTo>
                      <a:pt x="4" y="1"/>
                      <a:pt x="4"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1" name="Freeform 200"/>
              <p:cNvSpPr>
                <a:spLocks/>
              </p:cNvSpPr>
              <p:nvPr/>
            </p:nvSpPr>
            <p:spPr bwMode="auto">
              <a:xfrm>
                <a:off x="2498727" y="750889"/>
                <a:ext cx="53975" cy="22225"/>
              </a:xfrm>
              <a:custGeom>
                <a:avLst/>
                <a:gdLst>
                  <a:gd name="T0" fmla="*/ 1 w 5"/>
                  <a:gd name="T1" fmla="*/ 1 h 2"/>
                  <a:gd name="T2" fmla="*/ 2 w 5"/>
                  <a:gd name="T3" fmla="*/ 1 h 2"/>
                  <a:gd name="T4" fmla="*/ 2 w 5"/>
                  <a:gd name="T5" fmla="*/ 1 h 2"/>
                  <a:gd name="T6" fmla="*/ 4 w 5"/>
                  <a:gd name="T7" fmla="*/ 1 h 2"/>
                  <a:gd name="T8" fmla="*/ 5 w 5"/>
                  <a:gd name="T9" fmla="*/ 1 h 2"/>
                  <a:gd name="T10" fmla="*/ 5 w 5"/>
                  <a:gd name="T11" fmla="*/ 1 h 2"/>
                  <a:gd name="T12" fmla="*/ 5 w 5"/>
                  <a:gd name="T13" fmla="*/ 0 h 2"/>
                  <a:gd name="T14" fmla="*/ 4 w 5"/>
                  <a:gd name="T15" fmla="*/ 0 h 2"/>
                  <a:gd name="T16" fmla="*/ 3 w 5"/>
                  <a:gd name="T17" fmla="*/ 0 h 2"/>
                  <a:gd name="T18" fmla="*/ 2 w 5"/>
                  <a:gd name="T19" fmla="*/ 0 h 2"/>
                  <a:gd name="T20" fmla="*/ 1 w 5"/>
                  <a:gd name="T21" fmla="*/ 0 h 2"/>
                  <a:gd name="T22" fmla="*/ 1 w 5"/>
                  <a:gd name="T23" fmla="*/ 0 h 2"/>
                  <a:gd name="T24" fmla="*/ 1 w 5"/>
                  <a:gd name="T25" fmla="*/ 1 h 2"/>
                  <a:gd name="T26" fmla="*/ 1 w 5"/>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1" y="1"/>
                    </a:moveTo>
                    <a:cubicBezTo>
                      <a:pt x="1" y="1"/>
                      <a:pt x="1" y="1"/>
                      <a:pt x="2" y="1"/>
                    </a:cubicBezTo>
                    <a:cubicBezTo>
                      <a:pt x="2" y="1"/>
                      <a:pt x="2" y="1"/>
                      <a:pt x="2" y="1"/>
                    </a:cubicBezTo>
                    <a:cubicBezTo>
                      <a:pt x="3" y="2"/>
                      <a:pt x="3" y="2"/>
                      <a:pt x="4" y="1"/>
                    </a:cubicBezTo>
                    <a:cubicBezTo>
                      <a:pt x="4" y="1"/>
                      <a:pt x="5" y="2"/>
                      <a:pt x="5" y="1"/>
                    </a:cubicBezTo>
                    <a:cubicBezTo>
                      <a:pt x="5" y="1"/>
                      <a:pt x="5" y="1"/>
                      <a:pt x="5" y="1"/>
                    </a:cubicBezTo>
                    <a:cubicBezTo>
                      <a:pt x="5" y="0"/>
                      <a:pt x="5" y="0"/>
                      <a:pt x="5" y="0"/>
                    </a:cubicBezTo>
                    <a:cubicBezTo>
                      <a:pt x="4" y="0"/>
                      <a:pt x="4" y="0"/>
                      <a:pt x="4" y="0"/>
                    </a:cubicBezTo>
                    <a:cubicBezTo>
                      <a:pt x="3" y="0"/>
                      <a:pt x="3" y="0"/>
                      <a:pt x="3" y="0"/>
                    </a:cubicBezTo>
                    <a:cubicBezTo>
                      <a:pt x="2" y="0"/>
                      <a:pt x="2" y="0"/>
                      <a:pt x="2" y="0"/>
                    </a:cubicBezTo>
                    <a:cubicBezTo>
                      <a:pt x="2" y="0"/>
                      <a:pt x="1" y="0"/>
                      <a:pt x="1" y="0"/>
                    </a:cubicBezTo>
                    <a:cubicBezTo>
                      <a:pt x="1" y="0"/>
                      <a:pt x="1" y="0"/>
                      <a:pt x="1" y="0"/>
                    </a:cubicBezTo>
                    <a:cubicBezTo>
                      <a:pt x="0" y="0"/>
                      <a:pt x="0" y="1"/>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2" name="Freeform 201"/>
              <p:cNvSpPr>
                <a:spLocks/>
              </p:cNvSpPr>
              <p:nvPr/>
            </p:nvSpPr>
            <p:spPr bwMode="auto">
              <a:xfrm>
                <a:off x="2509839" y="773114"/>
                <a:ext cx="53975" cy="11113"/>
              </a:xfrm>
              <a:custGeom>
                <a:avLst/>
                <a:gdLst>
                  <a:gd name="T0" fmla="*/ 3 w 5"/>
                  <a:gd name="T1" fmla="*/ 0 h 1"/>
                  <a:gd name="T2" fmla="*/ 1 w 5"/>
                  <a:gd name="T3" fmla="*/ 0 h 1"/>
                  <a:gd name="T4" fmla="*/ 1 w 5"/>
                  <a:gd name="T5" fmla="*/ 0 h 1"/>
                  <a:gd name="T6" fmla="*/ 1 w 5"/>
                  <a:gd name="T7" fmla="*/ 1 h 1"/>
                  <a:gd name="T8" fmla="*/ 2 w 5"/>
                  <a:gd name="T9" fmla="*/ 1 h 1"/>
                  <a:gd name="T10" fmla="*/ 2 w 5"/>
                  <a:gd name="T11" fmla="*/ 1 h 1"/>
                  <a:gd name="T12" fmla="*/ 3 w 5"/>
                  <a:gd name="T13" fmla="*/ 1 h 1"/>
                  <a:gd name="T14" fmla="*/ 5 w 5"/>
                  <a:gd name="T15" fmla="*/ 1 h 1"/>
                  <a:gd name="T16" fmla="*/ 5 w 5"/>
                  <a:gd name="T17" fmla="*/ 0 h 1"/>
                  <a:gd name="T18" fmla="*/ 4 w 5"/>
                  <a:gd name="T19" fmla="*/ 0 h 1"/>
                  <a:gd name="T20" fmla="*/ 3 w 5"/>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3" y="0"/>
                    </a:moveTo>
                    <a:cubicBezTo>
                      <a:pt x="2" y="0"/>
                      <a:pt x="2" y="0"/>
                      <a:pt x="1" y="0"/>
                    </a:cubicBezTo>
                    <a:cubicBezTo>
                      <a:pt x="1" y="0"/>
                      <a:pt x="1" y="0"/>
                      <a:pt x="1" y="0"/>
                    </a:cubicBezTo>
                    <a:cubicBezTo>
                      <a:pt x="0" y="0"/>
                      <a:pt x="1" y="1"/>
                      <a:pt x="1" y="1"/>
                    </a:cubicBezTo>
                    <a:cubicBezTo>
                      <a:pt x="1" y="1"/>
                      <a:pt x="1" y="1"/>
                      <a:pt x="2" y="1"/>
                    </a:cubicBezTo>
                    <a:cubicBezTo>
                      <a:pt x="2" y="1"/>
                      <a:pt x="2" y="1"/>
                      <a:pt x="2" y="1"/>
                    </a:cubicBezTo>
                    <a:cubicBezTo>
                      <a:pt x="3" y="1"/>
                      <a:pt x="3" y="1"/>
                      <a:pt x="3" y="1"/>
                    </a:cubicBezTo>
                    <a:cubicBezTo>
                      <a:pt x="4" y="1"/>
                      <a:pt x="4" y="1"/>
                      <a:pt x="5" y="1"/>
                    </a:cubicBezTo>
                    <a:cubicBezTo>
                      <a:pt x="5" y="1"/>
                      <a:pt x="5" y="0"/>
                      <a:pt x="5" y="0"/>
                    </a:cubicBezTo>
                    <a:cubicBezTo>
                      <a:pt x="5" y="0"/>
                      <a:pt x="4" y="0"/>
                      <a:pt x="4" y="0"/>
                    </a:cubicBezTo>
                    <a:cubicBezTo>
                      <a:pt x="4" y="0"/>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3" name="Freeform 202"/>
              <p:cNvSpPr>
                <a:spLocks/>
              </p:cNvSpPr>
              <p:nvPr/>
            </p:nvSpPr>
            <p:spPr bwMode="auto">
              <a:xfrm>
                <a:off x="2476502" y="784226"/>
                <a:ext cx="280988" cy="76200"/>
              </a:xfrm>
              <a:custGeom>
                <a:avLst/>
                <a:gdLst>
                  <a:gd name="T0" fmla="*/ 1 w 26"/>
                  <a:gd name="T1" fmla="*/ 2 h 7"/>
                  <a:gd name="T2" fmla="*/ 2 w 26"/>
                  <a:gd name="T3" fmla="*/ 2 h 7"/>
                  <a:gd name="T4" fmla="*/ 4 w 26"/>
                  <a:gd name="T5" fmla="*/ 2 h 7"/>
                  <a:gd name="T6" fmla="*/ 5 w 26"/>
                  <a:gd name="T7" fmla="*/ 2 h 7"/>
                  <a:gd name="T8" fmla="*/ 5 w 26"/>
                  <a:gd name="T9" fmla="*/ 2 h 7"/>
                  <a:gd name="T10" fmla="*/ 5 w 26"/>
                  <a:gd name="T11" fmla="*/ 3 h 7"/>
                  <a:gd name="T12" fmla="*/ 5 w 26"/>
                  <a:gd name="T13" fmla="*/ 4 h 7"/>
                  <a:gd name="T14" fmla="*/ 4 w 26"/>
                  <a:gd name="T15" fmla="*/ 4 h 7"/>
                  <a:gd name="T16" fmla="*/ 4 w 26"/>
                  <a:gd name="T17" fmla="*/ 5 h 7"/>
                  <a:gd name="T18" fmla="*/ 4 w 26"/>
                  <a:gd name="T19" fmla="*/ 5 h 7"/>
                  <a:gd name="T20" fmla="*/ 5 w 26"/>
                  <a:gd name="T21" fmla="*/ 5 h 7"/>
                  <a:gd name="T22" fmla="*/ 6 w 26"/>
                  <a:gd name="T23" fmla="*/ 6 h 7"/>
                  <a:gd name="T24" fmla="*/ 7 w 26"/>
                  <a:gd name="T25" fmla="*/ 6 h 7"/>
                  <a:gd name="T26" fmla="*/ 8 w 26"/>
                  <a:gd name="T27" fmla="*/ 5 h 7"/>
                  <a:gd name="T28" fmla="*/ 9 w 26"/>
                  <a:gd name="T29" fmla="*/ 5 h 7"/>
                  <a:gd name="T30" fmla="*/ 9 w 26"/>
                  <a:gd name="T31" fmla="*/ 6 h 7"/>
                  <a:gd name="T32" fmla="*/ 10 w 26"/>
                  <a:gd name="T33" fmla="*/ 6 h 7"/>
                  <a:gd name="T34" fmla="*/ 12 w 26"/>
                  <a:gd name="T35" fmla="*/ 6 h 7"/>
                  <a:gd name="T36" fmla="*/ 13 w 26"/>
                  <a:gd name="T37" fmla="*/ 5 h 7"/>
                  <a:gd name="T38" fmla="*/ 15 w 26"/>
                  <a:gd name="T39" fmla="*/ 6 h 7"/>
                  <a:gd name="T40" fmla="*/ 16 w 26"/>
                  <a:gd name="T41" fmla="*/ 6 h 7"/>
                  <a:gd name="T42" fmla="*/ 17 w 26"/>
                  <a:gd name="T43" fmla="*/ 5 h 7"/>
                  <a:gd name="T44" fmla="*/ 18 w 26"/>
                  <a:gd name="T45" fmla="*/ 6 h 7"/>
                  <a:gd name="T46" fmla="*/ 19 w 26"/>
                  <a:gd name="T47" fmla="*/ 6 h 7"/>
                  <a:gd name="T48" fmla="*/ 21 w 26"/>
                  <a:gd name="T49" fmla="*/ 7 h 7"/>
                  <a:gd name="T50" fmla="*/ 22 w 26"/>
                  <a:gd name="T51" fmla="*/ 6 h 7"/>
                  <a:gd name="T52" fmla="*/ 23 w 26"/>
                  <a:gd name="T53" fmla="*/ 6 h 7"/>
                  <a:gd name="T54" fmla="*/ 24 w 26"/>
                  <a:gd name="T55" fmla="*/ 6 h 7"/>
                  <a:gd name="T56" fmla="*/ 25 w 26"/>
                  <a:gd name="T57" fmla="*/ 5 h 7"/>
                  <a:gd name="T58" fmla="*/ 25 w 26"/>
                  <a:gd name="T59" fmla="*/ 5 h 7"/>
                  <a:gd name="T60" fmla="*/ 26 w 26"/>
                  <a:gd name="T61" fmla="*/ 4 h 7"/>
                  <a:gd name="T62" fmla="*/ 25 w 26"/>
                  <a:gd name="T63" fmla="*/ 3 h 7"/>
                  <a:gd name="T64" fmla="*/ 24 w 26"/>
                  <a:gd name="T65" fmla="*/ 3 h 7"/>
                  <a:gd name="T66" fmla="*/ 23 w 26"/>
                  <a:gd name="T67" fmla="*/ 3 h 7"/>
                  <a:gd name="T68" fmla="*/ 22 w 26"/>
                  <a:gd name="T69" fmla="*/ 3 h 7"/>
                  <a:gd name="T70" fmla="*/ 21 w 26"/>
                  <a:gd name="T71" fmla="*/ 3 h 7"/>
                  <a:gd name="T72" fmla="*/ 20 w 26"/>
                  <a:gd name="T73" fmla="*/ 3 h 7"/>
                  <a:gd name="T74" fmla="*/ 19 w 26"/>
                  <a:gd name="T75" fmla="*/ 3 h 7"/>
                  <a:gd name="T76" fmla="*/ 18 w 26"/>
                  <a:gd name="T77" fmla="*/ 3 h 7"/>
                  <a:gd name="T78" fmla="*/ 16 w 26"/>
                  <a:gd name="T79" fmla="*/ 3 h 7"/>
                  <a:gd name="T80" fmla="*/ 15 w 26"/>
                  <a:gd name="T81" fmla="*/ 4 h 7"/>
                  <a:gd name="T82" fmla="*/ 13 w 26"/>
                  <a:gd name="T83" fmla="*/ 4 h 7"/>
                  <a:gd name="T84" fmla="*/ 12 w 26"/>
                  <a:gd name="T85" fmla="*/ 3 h 7"/>
                  <a:gd name="T86" fmla="*/ 11 w 26"/>
                  <a:gd name="T87" fmla="*/ 3 h 7"/>
                  <a:gd name="T88" fmla="*/ 10 w 26"/>
                  <a:gd name="T89" fmla="*/ 4 h 7"/>
                  <a:gd name="T90" fmla="*/ 10 w 26"/>
                  <a:gd name="T91" fmla="*/ 3 h 7"/>
                  <a:gd name="T92" fmla="*/ 10 w 26"/>
                  <a:gd name="T93" fmla="*/ 3 h 7"/>
                  <a:gd name="T94" fmla="*/ 11 w 26"/>
                  <a:gd name="T95" fmla="*/ 2 h 7"/>
                  <a:gd name="T96" fmla="*/ 10 w 26"/>
                  <a:gd name="T97" fmla="*/ 2 h 7"/>
                  <a:gd name="T98" fmla="*/ 9 w 26"/>
                  <a:gd name="T99" fmla="*/ 1 h 7"/>
                  <a:gd name="T100" fmla="*/ 8 w 26"/>
                  <a:gd name="T101" fmla="*/ 1 h 7"/>
                  <a:gd name="T102" fmla="*/ 6 w 26"/>
                  <a:gd name="T103" fmla="*/ 1 h 7"/>
                  <a:gd name="T104" fmla="*/ 6 w 26"/>
                  <a:gd name="T105" fmla="*/ 1 h 7"/>
                  <a:gd name="T106" fmla="*/ 5 w 26"/>
                  <a:gd name="T107" fmla="*/ 1 h 7"/>
                  <a:gd name="T108" fmla="*/ 3 w 26"/>
                  <a:gd name="T109" fmla="*/ 1 h 7"/>
                  <a:gd name="T110" fmla="*/ 2 w 26"/>
                  <a:gd name="T111" fmla="*/ 1 h 7"/>
                  <a:gd name="T112" fmla="*/ 1 w 26"/>
                  <a:gd name="T113" fmla="*/ 1 h 7"/>
                  <a:gd name="T114" fmla="*/ 0 w 26"/>
                  <a:gd name="T115" fmla="*/ 1 h 7"/>
                  <a:gd name="T116" fmla="*/ 1 w 26"/>
                  <a:gd name="T1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7">
                    <a:moveTo>
                      <a:pt x="1" y="2"/>
                    </a:moveTo>
                    <a:cubicBezTo>
                      <a:pt x="1" y="2"/>
                      <a:pt x="2" y="2"/>
                      <a:pt x="2" y="2"/>
                    </a:cubicBezTo>
                    <a:cubicBezTo>
                      <a:pt x="3" y="2"/>
                      <a:pt x="3" y="2"/>
                      <a:pt x="4" y="2"/>
                    </a:cubicBezTo>
                    <a:cubicBezTo>
                      <a:pt x="4" y="2"/>
                      <a:pt x="4" y="2"/>
                      <a:pt x="5" y="2"/>
                    </a:cubicBezTo>
                    <a:cubicBezTo>
                      <a:pt x="5" y="2"/>
                      <a:pt x="5" y="2"/>
                      <a:pt x="5" y="2"/>
                    </a:cubicBezTo>
                    <a:cubicBezTo>
                      <a:pt x="6" y="2"/>
                      <a:pt x="5" y="3"/>
                      <a:pt x="5" y="3"/>
                    </a:cubicBezTo>
                    <a:cubicBezTo>
                      <a:pt x="5" y="3"/>
                      <a:pt x="5" y="3"/>
                      <a:pt x="5" y="4"/>
                    </a:cubicBezTo>
                    <a:cubicBezTo>
                      <a:pt x="5" y="4"/>
                      <a:pt x="4" y="4"/>
                      <a:pt x="4" y="4"/>
                    </a:cubicBezTo>
                    <a:cubicBezTo>
                      <a:pt x="4" y="4"/>
                      <a:pt x="3" y="5"/>
                      <a:pt x="4" y="5"/>
                    </a:cubicBezTo>
                    <a:cubicBezTo>
                      <a:pt x="4" y="5"/>
                      <a:pt x="4" y="5"/>
                      <a:pt x="4" y="5"/>
                    </a:cubicBezTo>
                    <a:cubicBezTo>
                      <a:pt x="5" y="5"/>
                      <a:pt x="5" y="5"/>
                      <a:pt x="5" y="5"/>
                    </a:cubicBezTo>
                    <a:cubicBezTo>
                      <a:pt x="6" y="5"/>
                      <a:pt x="6" y="6"/>
                      <a:pt x="6" y="6"/>
                    </a:cubicBezTo>
                    <a:cubicBezTo>
                      <a:pt x="7" y="6"/>
                      <a:pt x="7" y="6"/>
                      <a:pt x="7" y="6"/>
                    </a:cubicBezTo>
                    <a:cubicBezTo>
                      <a:pt x="8" y="6"/>
                      <a:pt x="8" y="5"/>
                      <a:pt x="8" y="5"/>
                    </a:cubicBezTo>
                    <a:cubicBezTo>
                      <a:pt x="9" y="5"/>
                      <a:pt x="9" y="5"/>
                      <a:pt x="9" y="5"/>
                    </a:cubicBezTo>
                    <a:cubicBezTo>
                      <a:pt x="9" y="6"/>
                      <a:pt x="9" y="6"/>
                      <a:pt x="9" y="6"/>
                    </a:cubicBezTo>
                    <a:cubicBezTo>
                      <a:pt x="9" y="7"/>
                      <a:pt x="10" y="6"/>
                      <a:pt x="10" y="6"/>
                    </a:cubicBezTo>
                    <a:cubicBezTo>
                      <a:pt x="11" y="6"/>
                      <a:pt x="12" y="6"/>
                      <a:pt x="12" y="6"/>
                    </a:cubicBezTo>
                    <a:cubicBezTo>
                      <a:pt x="13" y="6"/>
                      <a:pt x="13" y="5"/>
                      <a:pt x="13" y="5"/>
                    </a:cubicBezTo>
                    <a:cubicBezTo>
                      <a:pt x="14" y="5"/>
                      <a:pt x="14" y="6"/>
                      <a:pt x="15" y="6"/>
                    </a:cubicBezTo>
                    <a:cubicBezTo>
                      <a:pt x="15" y="6"/>
                      <a:pt x="15" y="6"/>
                      <a:pt x="16" y="6"/>
                    </a:cubicBezTo>
                    <a:cubicBezTo>
                      <a:pt x="16" y="6"/>
                      <a:pt x="17" y="5"/>
                      <a:pt x="17" y="5"/>
                    </a:cubicBezTo>
                    <a:cubicBezTo>
                      <a:pt x="18" y="5"/>
                      <a:pt x="18" y="5"/>
                      <a:pt x="18" y="6"/>
                    </a:cubicBezTo>
                    <a:cubicBezTo>
                      <a:pt x="19" y="6"/>
                      <a:pt x="19" y="6"/>
                      <a:pt x="19" y="6"/>
                    </a:cubicBezTo>
                    <a:cubicBezTo>
                      <a:pt x="19" y="7"/>
                      <a:pt x="20" y="7"/>
                      <a:pt x="21" y="7"/>
                    </a:cubicBezTo>
                    <a:cubicBezTo>
                      <a:pt x="21" y="7"/>
                      <a:pt x="21" y="7"/>
                      <a:pt x="22" y="6"/>
                    </a:cubicBezTo>
                    <a:cubicBezTo>
                      <a:pt x="22" y="6"/>
                      <a:pt x="23" y="6"/>
                      <a:pt x="23" y="6"/>
                    </a:cubicBezTo>
                    <a:cubicBezTo>
                      <a:pt x="23" y="6"/>
                      <a:pt x="24" y="6"/>
                      <a:pt x="24" y="6"/>
                    </a:cubicBezTo>
                    <a:cubicBezTo>
                      <a:pt x="24" y="6"/>
                      <a:pt x="24" y="5"/>
                      <a:pt x="25" y="5"/>
                    </a:cubicBezTo>
                    <a:cubicBezTo>
                      <a:pt x="25" y="5"/>
                      <a:pt x="25" y="5"/>
                      <a:pt x="25" y="5"/>
                    </a:cubicBezTo>
                    <a:cubicBezTo>
                      <a:pt x="26" y="5"/>
                      <a:pt x="26" y="5"/>
                      <a:pt x="26" y="4"/>
                    </a:cubicBezTo>
                    <a:cubicBezTo>
                      <a:pt x="25" y="4"/>
                      <a:pt x="25" y="4"/>
                      <a:pt x="25" y="3"/>
                    </a:cubicBezTo>
                    <a:cubicBezTo>
                      <a:pt x="25" y="3"/>
                      <a:pt x="24" y="3"/>
                      <a:pt x="24" y="3"/>
                    </a:cubicBezTo>
                    <a:cubicBezTo>
                      <a:pt x="24" y="3"/>
                      <a:pt x="23" y="3"/>
                      <a:pt x="23" y="3"/>
                    </a:cubicBezTo>
                    <a:cubicBezTo>
                      <a:pt x="22" y="3"/>
                      <a:pt x="22" y="3"/>
                      <a:pt x="22" y="3"/>
                    </a:cubicBezTo>
                    <a:cubicBezTo>
                      <a:pt x="21" y="3"/>
                      <a:pt x="21" y="3"/>
                      <a:pt x="21" y="3"/>
                    </a:cubicBezTo>
                    <a:cubicBezTo>
                      <a:pt x="20" y="3"/>
                      <a:pt x="20" y="3"/>
                      <a:pt x="20" y="3"/>
                    </a:cubicBezTo>
                    <a:cubicBezTo>
                      <a:pt x="20" y="3"/>
                      <a:pt x="19" y="3"/>
                      <a:pt x="19" y="3"/>
                    </a:cubicBezTo>
                    <a:cubicBezTo>
                      <a:pt x="18" y="3"/>
                      <a:pt x="18" y="3"/>
                      <a:pt x="18" y="3"/>
                    </a:cubicBezTo>
                    <a:cubicBezTo>
                      <a:pt x="17" y="4"/>
                      <a:pt x="17" y="3"/>
                      <a:pt x="16" y="3"/>
                    </a:cubicBezTo>
                    <a:cubicBezTo>
                      <a:pt x="15" y="4"/>
                      <a:pt x="15" y="4"/>
                      <a:pt x="15" y="4"/>
                    </a:cubicBezTo>
                    <a:cubicBezTo>
                      <a:pt x="14" y="4"/>
                      <a:pt x="14" y="4"/>
                      <a:pt x="13" y="4"/>
                    </a:cubicBezTo>
                    <a:cubicBezTo>
                      <a:pt x="13" y="4"/>
                      <a:pt x="13" y="3"/>
                      <a:pt x="12" y="3"/>
                    </a:cubicBezTo>
                    <a:cubicBezTo>
                      <a:pt x="12" y="3"/>
                      <a:pt x="11" y="3"/>
                      <a:pt x="11" y="3"/>
                    </a:cubicBezTo>
                    <a:cubicBezTo>
                      <a:pt x="11" y="4"/>
                      <a:pt x="11" y="4"/>
                      <a:pt x="10" y="4"/>
                    </a:cubicBezTo>
                    <a:cubicBezTo>
                      <a:pt x="10" y="4"/>
                      <a:pt x="10" y="4"/>
                      <a:pt x="10" y="3"/>
                    </a:cubicBezTo>
                    <a:cubicBezTo>
                      <a:pt x="10" y="3"/>
                      <a:pt x="10" y="3"/>
                      <a:pt x="10" y="3"/>
                    </a:cubicBezTo>
                    <a:cubicBezTo>
                      <a:pt x="10" y="2"/>
                      <a:pt x="11" y="2"/>
                      <a:pt x="11" y="2"/>
                    </a:cubicBezTo>
                    <a:cubicBezTo>
                      <a:pt x="11" y="2"/>
                      <a:pt x="10" y="2"/>
                      <a:pt x="10" y="2"/>
                    </a:cubicBezTo>
                    <a:cubicBezTo>
                      <a:pt x="10" y="2"/>
                      <a:pt x="9" y="1"/>
                      <a:pt x="9" y="1"/>
                    </a:cubicBezTo>
                    <a:cubicBezTo>
                      <a:pt x="9" y="1"/>
                      <a:pt x="8" y="1"/>
                      <a:pt x="8" y="1"/>
                    </a:cubicBezTo>
                    <a:cubicBezTo>
                      <a:pt x="7" y="1"/>
                      <a:pt x="7" y="1"/>
                      <a:pt x="6" y="1"/>
                    </a:cubicBezTo>
                    <a:cubicBezTo>
                      <a:pt x="6" y="1"/>
                      <a:pt x="6" y="1"/>
                      <a:pt x="6" y="1"/>
                    </a:cubicBezTo>
                    <a:cubicBezTo>
                      <a:pt x="5" y="1"/>
                      <a:pt x="5" y="1"/>
                      <a:pt x="5" y="1"/>
                    </a:cubicBezTo>
                    <a:cubicBezTo>
                      <a:pt x="4" y="1"/>
                      <a:pt x="4" y="1"/>
                      <a:pt x="3" y="1"/>
                    </a:cubicBezTo>
                    <a:cubicBezTo>
                      <a:pt x="3" y="1"/>
                      <a:pt x="3" y="1"/>
                      <a:pt x="2" y="1"/>
                    </a:cubicBezTo>
                    <a:cubicBezTo>
                      <a:pt x="2" y="1"/>
                      <a:pt x="1" y="0"/>
                      <a:pt x="1" y="1"/>
                    </a:cubicBezTo>
                    <a:cubicBezTo>
                      <a:pt x="0" y="1"/>
                      <a:pt x="0" y="1"/>
                      <a:pt x="0" y="1"/>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4" name="Freeform 203"/>
              <p:cNvSpPr>
                <a:spLocks/>
              </p:cNvSpPr>
              <p:nvPr/>
            </p:nvSpPr>
            <p:spPr bwMode="auto">
              <a:xfrm>
                <a:off x="2584452" y="773114"/>
                <a:ext cx="44450" cy="11113"/>
              </a:xfrm>
              <a:custGeom>
                <a:avLst/>
                <a:gdLst>
                  <a:gd name="T0" fmla="*/ 3 w 4"/>
                  <a:gd name="T1" fmla="*/ 0 h 1"/>
                  <a:gd name="T2" fmla="*/ 2 w 4"/>
                  <a:gd name="T3" fmla="*/ 0 h 1"/>
                  <a:gd name="T4" fmla="*/ 1 w 4"/>
                  <a:gd name="T5" fmla="*/ 0 h 1"/>
                  <a:gd name="T6" fmla="*/ 0 w 4"/>
                  <a:gd name="T7" fmla="*/ 1 h 1"/>
                  <a:gd name="T8" fmla="*/ 1 w 4"/>
                  <a:gd name="T9" fmla="*/ 1 h 1"/>
                  <a:gd name="T10" fmla="*/ 2 w 4"/>
                  <a:gd name="T11" fmla="*/ 1 h 1"/>
                  <a:gd name="T12" fmla="*/ 3 w 4"/>
                  <a:gd name="T13" fmla="*/ 1 h 1"/>
                  <a:gd name="T14" fmla="*/ 3 w 4"/>
                  <a:gd name="T15" fmla="*/ 1 h 1"/>
                  <a:gd name="T16" fmla="*/ 4 w 4"/>
                  <a:gd name="T17" fmla="*/ 0 h 1"/>
                  <a:gd name="T18" fmla="*/ 3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3" y="0"/>
                    </a:moveTo>
                    <a:cubicBezTo>
                      <a:pt x="2" y="0"/>
                      <a:pt x="2" y="0"/>
                      <a:pt x="2" y="0"/>
                    </a:cubicBezTo>
                    <a:cubicBezTo>
                      <a:pt x="2" y="0"/>
                      <a:pt x="1" y="0"/>
                      <a:pt x="1" y="0"/>
                    </a:cubicBezTo>
                    <a:cubicBezTo>
                      <a:pt x="1" y="0"/>
                      <a:pt x="0" y="0"/>
                      <a:pt x="0" y="1"/>
                    </a:cubicBezTo>
                    <a:cubicBezTo>
                      <a:pt x="0" y="1"/>
                      <a:pt x="1" y="1"/>
                      <a:pt x="1" y="1"/>
                    </a:cubicBezTo>
                    <a:cubicBezTo>
                      <a:pt x="2" y="1"/>
                      <a:pt x="2" y="1"/>
                      <a:pt x="2" y="1"/>
                    </a:cubicBezTo>
                    <a:cubicBezTo>
                      <a:pt x="2" y="1"/>
                      <a:pt x="2" y="1"/>
                      <a:pt x="3" y="1"/>
                    </a:cubicBezTo>
                    <a:cubicBezTo>
                      <a:pt x="3" y="1"/>
                      <a:pt x="3" y="1"/>
                      <a:pt x="3" y="1"/>
                    </a:cubicBezTo>
                    <a:cubicBezTo>
                      <a:pt x="4" y="1"/>
                      <a:pt x="4" y="0"/>
                      <a:pt x="4" y="0"/>
                    </a:cubicBezTo>
                    <a:cubicBezTo>
                      <a:pt x="4" y="0"/>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5" name="Freeform 204"/>
              <p:cNvSpPr>
                <a:spLocks/>
              </p:cNvSpPr>
              <p:nvPr/>
            </p:nvSpPr>
            <p:spPr bwMode="auto">
              <a:xfrm>
                <a:off x="2368552" y="1076326"/>
                <a:ext cx="161925" cy="74613"/>
              </a:xfrm>
              <a:custGeom>
                <a:avLst/>
                <a:gdLst>
                  <a:gd name="T0" fmla="*/ 14 w 15"/>
                  <a:gd name="T1" fmla="*/ 5 h 7"/>
                  <a:gd name="T2" fmla="*/ 14 w 15"/>
                  <a:gd name="T3" fmla="*/ 4 h 7"/>
                  <a:gd name="T4" fmla="*/ 13 w 15"/>
                  <a:gd name="T5" fmla="*/ 4 h 7"/>
                  <a:gd name="T6" fmla="*/ 13 w 15"/>
                  <a:gd name="T7" fmla="*/ 4 h 7"/>
                  <a:gd name="T8" fmla="*/ 12 w 15"/>
                  <a:gd name="T9" fmla="*/ 3 h 7"/>
                  <a:gd name="T10" fmla="*/ 11 w 15"/>
                  <a:gd name="T11" fmla="*/ 2 h 7"/>
                  <a:gd name="T12" fmla="*/ 10 w 15"/>
                  <a:gd name="T13" fmla="*/ 1 h 7"/>
                  <a:gd name="T14" fmla="*/ 9 w 15"/>
                  <a:gd name="T15" fmla="*/ 1 h 7"/>
                  <a:gd name="T16" fmla="*/ 9 w 15"/>
                  <a:gd name="T17" fmla="*/ 0 h 7"/>
                  <a:gd name="T18" fmla="*/ 9 w 15"/>
                  <a:gd name="T19" fmla="*/ 0 h 7"/>
                  <a:gd name="T20" fmla="*/ 7 w 15"/>
                  <a:gd name="T21" fmla="*/ 0 h 7"/>
                  <a:gd name="T22" fmla="*/ 6 w 15"/>
                  <a:gd name="T23" fmla="*/ 1 h 7"/>
                  <a:gd name="T24" fmla="*/ 5 w 15"/>
                  <a:gd name="T25" fmla="*/ 2 h 7"/>
                  <a:gd name="T26" fmla="*/ 5 w 15"/>
                  <a:gd name="T27" fmla="*/ 3 h 7"/>
                  <a:gd name="T28" fmla="*/ 4 w 15"/>
                  <a:gd name="T29" fmla="*/ 3 h 7"/>
                  <a:gd name="T30" fmla="*/ 3 w 15"/>
                  <a:gd name="T31" fmla="*/ 4 h 7"/>
                  <a:gd name="T32" fmla="*/ 2 w 15"/>
                  <a:gd name="T33" fmla="*/ 4 h 7"/>
                  <a:gd name="T34" fmla="*/ 2 w 15"/>
                  <a:gd name="T35" fmla="*/ 4 h 7"/>
                  <a:gd name="T36" fmla="*/ 1 w 15"/>
                  <a:gd name="T37" fmla="*/ 5 h 7"/>
                  <a:gd name="T38" fmla="*/ 1 w 15"/>
                  <a:gd name="T39" fmla="*/ 5 h 7"/>
                  <a:gd name="T40" fmla="*/ 1 w 15"/>
                  <a:gd name="T41" fmla="*/ 6 h 7"/>
                  <a:gd name="T42" fmla="*/ 1 w 15"/>
                  <a:gd name="T43" fmla="*/ 5 h 7"/>
                  <a:gd name="T44" fmla="*/ 2 w 15"/>
                  <a:gd name="T45" fmla="*/ 5 h 7"/>
                  <a:gd name="T46" fmla="*/ 3 w 15"/>
                  <a:gd name="T47" fmla="*/ 6 h 7"/>
                  <a:gd name="T48" fmla="*/ 3 w 15"/>
                  <a:gd name="T49" fmla="*/ 7 h 7"/>
                  <a:gd name="T50" fmla="*/ 5 w 15"/>
                  <a:gd name="T51" fmla="*/ 6 h 7"/>
                  <a:gd name="T52" fmla="*/ 5 w 15"/>
                  <a:gd name="T53" fmla="*/ 6 h 7"/>
                  <a:gd name="T54" fmla="*/ 6 w 15"/>
                  <a:gd name="T55" fmla="*/ 6 h 7"/>
                  <a:gd name="T56" fmla="*/ 7 w 15"/>
                  <a:gd name="T57" fmla="*/ 5 h 7"/>
                  <a:gd name="T58" fmla="*/ 8 w 15"/>
                  <a:gd name="T59" fmla="*/ 5 h 7"/>
                  <a:gd name="T60" fmla="*/ 8 w 15"/>
                  <a:gd name="T61" fmla="*/ 4 h 7"/>
                  <a:gd name="T62" fmla="*/ 9 w 15"/>
                  <a:gd name="T63" fmla="*/ 5 h 7"/>
                  <a:gd name="T64" fmla="*/ 10 w 15"/>
                  <a:gd name="T65" fmla="*/ 5 h 7"/>
                  <a:gd name="T66" fmla="*/ 11 w 15"/>
                  <a:gd name="T67" fmla="*/ 6 h 7"/>
                  <a:gd name="T68" fmla="*/ 12 w 15"/>
                  <a:gd name="T69" fmla="*/ 6 h 7"/>
                  <a:gd name="T70" fmla="*/ 13 w 15"/>
                  <a:gd name="T71" fmla="*/ 6 h 7"/>
                  <a:gd name="T72" fmla="*/ 14 w 15"/>
                  <a:gd name="T73" fmla="*/ 6 h 7"/>
                  <a:gd name="T74" fmla="*/ 14 w 15"/>
                  <a:gd name="T7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7">
                    <a:moveTo>
                      <a:pt x="14" y="5"/>
                    </a:moveTo>
                    <a:cubicBezTo>
                      <a:pt x="14" y="5"/>
                      <a:pt x="15" y="4"/>
                      <a:pt x="14" y="4"/>
                    </a:cubicBezTo>
                    <a:cubicBezTo>
                      <a:pt x="14" y="4"/>
                      <a:pt x="14" y="4"/>
                      <a:pt x="13" y="4"/>
                    </a:cubicBezTo>
                    <a:cubicBezTo>
                      <a:pt x="13" y="4"/>
                      <a:pt x="13" y="4"/>
                      <a:pt x="13" y="4"/>
                    </a:cubicBezTo>
                    <a:cubicBezTo>
                      <a:pt x="12" y="4"/>
                      <a:pt x="12" y="3"/>
                      <a:pt x="12" y="3"/>
                    </a:cubicBezTo>
                    <a:cubicBezTo>
                      <a:pt x="12" y="2"/>
                      <a:pt x="12" y="2"/>
                      <a:pt x="11" y="2"/>
                    </a:cubicBezTo>
                    <a:cubicBezTo>
                      <a:pt x="11" y="2"/>
                      <a:pt x="11" y="2"/>
                      <a:pt x="10" y="1"/>
                    </a:cubicBezTo>
                    <a:cubicBezTo>
                      <a:pt x="10" y="1"/>
                      <a:pt x="9" y="1"/>
                      <a:pt x="9" y="1"/>
                    </a:cubicBezTo>
                    <a:cubicBezTo>
                      <a:pt x="9" y="0"/>
                      <a:pt x="9" y="0"/>
                      <a:pt x="9" y="0"/>
                    </a:cubicBezTo>
                    <a:cubicBezTo>
                      <a:pt x="9" y="0"/>
                      <a:pt x="9" y="0"/>
                      <a:pt x="9" y="0"/>
                    </a:cubicBezTo>
                    <a:cubicBezTo>
                      <a:pt x="8" y="0"/>
                      <a:pt x="8" y="0"/>
                      <a:pt x="7" y="0"/>
                    </a:cubicBezTo>
                    <a:cubicBezTo>
                      <a:pt x="7" y="1"/>
                      <a:pt x="7" y="1"/>
                      <a:pt x="6" y="1"/>
                    </a:cubicBezTo>
                    <a:cubicBezTo>
                      <a:pt x="6" y="1"/>
                      <a:pt x="6" y="1"/>
                      <a:pt x="5" y="2"/>
                    </a:cubicBezTo>
                    <a:cubicBezTo>
                      <a:pt x="5" y="2"/>
                      <a:pt x="5" y="2"/>
                      <a:pt x="5" y="3"/>
                    </a:cubicBezTo>
                    <a:cubicBezTo>
                      <a:pt x="4" y="3"/>
                      <a:pt x="4" y="3"/>
                      <a:pt x="4" y="3"/>
                    </a:cubicBezTo>
                    <a:cubicBezTo>
                      <a:pt x="3" y="3"/>
                      <a:pt x="4" y="4"/>
                      <a:pt x="3" y="4"/>
                    </a:cubicBezTo>
                    <a:cubicBezTo>
                      <a:pt x="3" y="4"/>
                      <a:pt x="3" y="4"/>
                      <a:pt x="2" y="4"/>
                    </a:cubicBezTo>
                    <a:cubicBezTo>
                      <a:pt x="2" y="4"/>
                      <a:pt x="2" y="4"/>
                      <a:pt x="2" y="4"/>
                    </a:cubicBezTo>
                    <a:cubicBezTo>
                      <a:pt x="1" y="4"/>
                      <a:pt x="1" y="4"/>
                      <a:pt x="1" y="5"/>
                    </a:cubicBezTo>
                    <a:cubicBezTo>
                      <a:pt x="1" y="5"/>
                      <a:pt x="1" y="5"/>
                      <a:pt x="1" y="5"/>
                    </a:cubicBezTo>
                    <a:cubicBezTo>
                      <a:pt x="1" y="5"/>
                      <a:pt x="0" y="6"/>
                      <a:pt x="1" y="6"/>
                    </a:cubicBezTo>
                    <a:cubicBezTo>
                      <a:pt x="1" y="6"/>
                      <a:pt x="1" y="6"/>
                      <a:pt x="1" y="5"/>
                    </a:cubicBezTo>
                    <a:cubicBezTo>
                      <a:pt x="2" y="5"/>
                      <a:pt x="2" y="5"/>
                      <a:pt x="2" y="5"/>
                    </a:cubicBezTo>
                    <a:cubicBezTo>
                      <a:pt x="3" y="6"/>
                      <a:pt x="3" y="6"/>
                      <a:pt x="3" y="6"/>
                    </a:cubicBezTo>
                    <a:cubicBezTo>
                      <a:pt x="3" y="6"/>
                      <a:pt x="3" y="7"/>
                      <a:pt x="3" y="7"/>
                    </a:cubicBezTo>
                    <a:cubicBezTo>
                      <a:pt x="4" y="7"/>
                      <a:pt x="4" y="7"/>
                      <a:pt x="5" y="6"/>
                    </a:cubicBezTo>
                    <a:cubicBezTo>
                      <a:pt x="5" y="6"/>
                      <a:pt x="5" y="6"/>
                      <a:pt x="5" y="6"/>
                    </a:cubicBezTo>
                    <a:cubicBezTo>
                      <a:pt x="6" y="6"/>
                      <a:pt x="6" y="6"/>
                      <a:pt x="6" y="6"/>
                    </a:cubicBezTo>
                    <a:cubicBezTo>
                      <a:pt x="7" y="5"/>
                      <a:pt x="7" y="5"/>
                      <a:pt x="7" y="5"/>
                    </a:cubicBezTo>
                    <a:cubicBezTo>
                      <a:pt x="7" y="5"/>
                      <a:pt x="7" y="5"/>
                      <a:pt x="8" y="5"/>
                    </a:cubicBezTo>
                    <a:cubicBezTo>
                      <a:pt x="8" y="5"/>
                      <a:pt x="8" y="4"/>
                      <a:pt x="8" y="4"/>
                    </a:cubicBezTo>
                    <a:cubicBezTo>
                      <a:pt x="9" y="4"/>
                      <a:pt x="9" y="4"/>
                      <a:pt x="9" y="5"/>
                    </a:cubicBezTo>
                    <a:cubicBezTo>
                      <a:pt x="9" y="5"/>
                      <a:pt x="9" y="5"/>
                      <a:pt x="10" y="5"/>
                    </a:cubicBezTo>
                    <a:cubicBezTo>
                      <a:pt x="10" y="6"/>
                      <a:pt x="11" y="6"/>
                      <a:pt x="11" y="6"/>
                    </a:cubicBezTo>
                    <a:cubicBezTo>
                      <a:pt x="11" y="6"/>
                      <a:pt x="12" y="6"/>
                      <a:pt x="12" y="6"/>
                    </a:cubicBezTo>
                    <a:cubicBezTo>
                      <a:pt x="12" y="6"/>
                      <a:pt x="13" y="6"/>
                      <a:pt x="13" y="6"/>
                    </a:cubicBezTo>
                    <a:cubicBezTo>
                      <a:pt x="13" y="6"/>
                      <a:pt x="13" y="6"/>
                      <a:pt x="14" y="6"/>
                    </a:cubicBezTo>
                    <a:cubicBezTo>
                      <a:pt x="14" y="7"/>
                      <a:pt x="14" y="6"/>
                      <a:pt x="14"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6" name="Freeform 206"/>
              <p:cNvSpPr>
                <a:spLocks/>
              </p:cNvSpPr>
              <p:nvPr/>
            </p:nvSpPr>
            <p:spPr bwMode="auto">
              <a:xfrm>
                <a:off x="2413001" y="1150939"/>
                <a:ext cx="63500" cy="33338"/>
              </a:xfrm>
              <a:custGeom>
                <a:avLst/>
                <a:gdLst>
                  <a:gd name="T0" fmla="*/ 4 w 6"/>
                  <a:gd name="T1" fmla="*/ 2 h 3"/>
                  <a:gd name="T2" fmla="*/ 5 w 6"/>
                  <a:gd name="T3" fmla="*/ 1 h 3"/>
                  <a:gd name="T4" fmla="*/ 5 w 6"/>
                  <a:gd name="T5" fmla="*/ 0 h 3"/>
                  <a:gd name="T6" fmla="*/ 5 w 6"/>
                  <a:gd name="T7" fmla="*/ 0 h 3"/>
                  <a:gd name="T8" fmla="*/ 3 w 6"/>
                  <a:gd name="T9" fmla="*/ 0 h 3"/>
                  <a:gd name="T10" fmla="*/ 2 w 6"/>
                  <a:gd name="T11" fmla="*/ 0 h 3"/>
                  <a:gd name="T12" fmla="*/ 1 w 6"/>
                  <a:gd name="T13" fmla="*/ 1 h 3"/>
                  <a:gd name="T14" fmla="*/ 1 w 6"/>
                  <a:gd name="T15" fmla="*/ 2 h 3"/>
                  <a:gd name="T16" fmla="*/ 1 w 6"/>
                  <a:gd name="T17" fmla="*/ 2 h 3"/>
                  <a:gd name="T18" fmla="*/ 2 w 6"/>
                  <a:gd name="T19" fmla="*/ 2 h 3"/>
                  <a:gd name="T20" fmla="*/ 3 w 6"/>
                  <a:gd name="T21" fmla="*/ 2 h 3"/>
                  <a:gd name="T22" fmla="*/ 4 w 6"/>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4" y="2"/>
                    </a:moveTo>
                    <a:cubicBezTo>
                      <a:pt x="5" y="1"/>
                      <a:pt x="5" y="1"/>
                      <a:pt x="5" y="1"/>
                    </a:cubicBezTo>
                    <a:cubicBezTo>
                      <a:pt x="5" y="1"/>
                      <a:pt x="6" y="1"/>
                      <a:pt x="5" y="0"/>
                    </a:cubicBezTo>
                    <a:cubicBezTo>
                      <a:pt x="5" y="0"/>
                      <a:pt x="5" y="0"/>
                      <a:pt x="5" y="0"/>
                    </a:cubicBezTo>
                    <a:cubicBezTo>
                      <a:pt x="4" y="0"/>
                      <a:pt x="4" y="0"/>
                      <a:pt x="3" y="0"/>
                    </a:cubicBezTo>
                    <a:cubicBezTo>
                      <a:pt x="3" y="0"/>
                      <a:pt x="3" y="0"/>
                      <a:pt x="2" y="0"/>
                    </a:cubicBezTo>
                    <a:cubicBezTo>
                      <a:pt x="2" y="1"/>
                      <a:pt x="2" y="1"/>
                      <a:pt x="1" y="1"/>
                    </a:cubicBezTo>
                    <a:cubicBezTo>
                      <a:pt x="1" y="1"/>
                      <a:pt x="1" y="1"/>
                      <a:pt x="1" y="2"/>
                    </a:cubicBezTo>
                    <a:cubicBezTo>
                      <a:pt x="0" y="2"/>
                      <a:pt x="0" y="2"/>
                      <a:pt x="1" y="2"/>
                    </a:cubicBezTo>
                    <a:cubicBezTo>
                      <a:pt x="1" y="3"/>
                      <a:pt x="1" y="2"/>
                      <a:pt x="2" y="2"/>
                    </a:cubicBezTo>
                    <a:cubicBezTo>
                      <a:pt x="2" y="2"/>
                      <a:pt x="2" y="2"/>
                      <a:pt x="3" y="2"/>
                    </a:cubicBezTo>
                    <a:cubicBezTo>
                      <a:pt x="3" y="2"/>
                      <a:pt x="4" y="2"/>
                      <a:pt x="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7" name="Freeform 207"/>
              <p:cNvSpPr>
                <a:spLocks/>
              </p:cNvSpPr>
              <p:nvPr/>
            </p:nvSpPr>
            <p:spPr bwMode="auto">
              <a:xfrm>
                <a:off x="2552701" y="1130301"/>
                <a:ext cx="22225" cy="20638"/>
              </a:xfrm>
              <a:custGeom>
                <a:avLst/>
                <a:gdLst>
                  <a:gd name="T0" fmla="*/ 1 w 2"/>
                  <a:gd name="T1" fmla="*/ 1 h 2"/>
                  <a:gd name="T2" fmla="*/ 1 w 2"/>
                  <a:gd name="T3" fmla="*/ 0 h 2"/>
                  <a:gd name="T4" fmla="*/ 0 w 2"/>
                  <a:gd name="T5" fmla="*/ 1 h 2"/>
                  <a:gd name="T6" fmla="*/ 1 w 2"/>
                  <a:gd name="T7" fmla="*/ 2 h 2"/>
                  <a:gd name="T8" fmla="*/ 1 w 2"/>
                  <a:gd name="T9" fmla="*/ 2 h 2"/>
                  <a:gd name="T10" fmla="*/ 2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0"/>
                      <a:pt x="1" y="0"/>
                      <a:pt x="1" y="0"/>
                    </a:cubicBezTo>
                    <a:cubicBezTo>
                      <a:pt x="0" y="1"/>
                      <a:pt x="0" y="1"/>
                      <a:pt x="0" y="1"/>
                    </a:cubicBezTo>
                    <a:cubicBezTo>
                      <a:pt x="0" y="1"/>
                      <a:pt x="0" y="1"/>
                      <a:pt x="1" y="2"/>
                    </a:cubicBezTo>
                    <a:cubicBezTo>
                      <a:pt x="1" y="2"/>
                      <a:pt x="1" y="2"/>
                      <a:pt x="1" y="2"/>
                    </a:cubicBezTo>
                    <a:cubicBezTo>
                      <a:pt x="1" y="2"/>
                      <a:pt x="2" y="2"/>
                      <a:pt x="2" y="1"/>
                    </a:cubicBezTo>
                    <a:cubicBezTo>
                      <a:pt x="2" y="1"/>
                      <a:pt x="2"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8" name="Freeform 208"/>
              <p:cNvSpPr>
                <a:spLocks/>
              </p:cNvSpPr>
              <p:nvPr/>
            </p:nvSpPr>
            <p:spPr bwMode="auto">
              <a:xfrm>
                <a:off x="2584451" y="1130301"/>
                <a:ext cx="11113" cy="11113"/>
              </a:xfrm>
              <a:custGeom>
                <a:avLst/>
                <a:gdLst>
                  <a:gd name="T0" fmla="*/ 0 w 1"/>
                  <a:gd name="T1" fmla="*/ 1 h 1"/>
                  <a:gd name="T2" fmla="*/ 1 w 1"/>
                  <a:gd name="T3" fmla="*/ 1 h 1"/>
                  <a:gd name="T4" fmla="*/ 1 w 1"/>
                  <a:gd name="T5" fmla="*/ 1 h 1"/>
                  <a:gd name="T6" fmla="*/ 1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1"/>
                      <a:pt x="1" y="1"/>
                    </a:cubicBezTo>
                    <a:cubicBezTo>
                      <a:pt x="1" y="0"/>
                      <a:pt x="1" y="0"/>
                      <a:pt x="1" y="0"/>
                    </a:cubicBezTo>
                    <a:cubicBezTo>
                      <a:pt x="0" y="0"/>
                      <a:pt x="0"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9" name="Freeform 209"/>
              <p:cNvSpPr>
                <a:spLocks/>
              </p:cNvSpPr>
              <p:nvPr/>
            </p:nvSpPr>
            <p:spPr bwMode="auto">
              <a:xfrm>
                <a:off x="2628901" y="968376"/>
                <a:ext cx="31750" cy="31750"/>
              </a:xfrm>
              <a:custGeom>
                <a:avLst/>
                <a:gdLst>
                  <a:gd name="T0" fmla="*/ 2 w 3"/>
                  <a:gd name="T1" fmla="*/ 1 h 3"/>
                  <a:gd name="T2" fmla="*/ 1 w 3"/>
                  <a:gd name="T3" fmla="*/ 2 h 3"/>
                  <a:gd name="T4" fmla="*/ 0 w 3"/>
                  <a:gd name="T5" fmla="*/ 2 h 3"/>
                  <a:gd name="T6" fmla="*/ 1 w 3"/>
                  <a:gd name="T7" fmla="*/ 3 h 3"/>
                  <a:gd name="T8" fmla="*/ 3 w 3"/>
                  <a:gd name="T9" fmla="*/ 2 h 3"/>
                  <a:gd name="T10" fmla="*/ 3 w 3"/>
                  <a:gd name="T11" fmla="*/ 2 h 3"/>
                  <a:gd name="T12" fmla="*/ 3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cubicBezTo>
                      <a:pt x="2" y="2"/>
                      <a:pt x="1" y="1"/>
                      <a:pt x="1" y="2"/>
                    </a:cubicBezTo>
                    <a:cubicBezTo>
                      <a:pt x="1" y="2"/>
                      <a:pt x="0" y="2"/>
                      <a:pt x="0" y="2"/>
                    </a:cubicBezTo>
                    <a:cubicBezTo>
                      <a:pt x="0" y="3"/>
                      <a:pt x="1" y="3"/>
                      <a:pt x="1" y="3"/>
                    </a:cubicBezTo>
                    <a:cubicBezTo>
                      <a:pt x="2" y="3"/>
                      <a:pt x="2" y="2"/>
                      <a:pt x="3" y="2"/>
                    </a:cubicBezTo>
                    <a:cubicBezTo>
                      <a:pt x="3" y="2"/>
                      <a:pt x="3" y="2"/>
                      <a:pt x="3" y="2"/>
                    </a:cubicBezTo>
                    <a:cubicBezTo>
                      <a:pt x="3" y="1"/>
                      <a:pt x="3" y="1"/>
                      <a:pt x="3" y="1"/>
                    </a:cubicBezTo>
                    <a:cubicBezTo>
                      <a:pt x="3" y="0"/>
                      <a:pt x="3"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0" name="Freeform 210"/>
              <p:cNvSpPr>
                <a:spLocks/>
              </p:cNvSpPr>
              <p:nvPr/>
            </p:nvSpPr>
            <p:spPr bwMode="auto">
              <a:xfrm>
                <a:off x="2574926" y="687389"/>
                <a:ext cx="182563" cy="85725"/>
              </a:xfrm>
              <a:custGeom>
                <a:avLst/>
                <a:gdLst>
                  <a:gd name="T0" fmla="*/ 1 w 17"/>
                  <a:gd name="T1" fmla="*/ 5 h 8"/>
                  <a:gd name="T2" fmla="*/ 2 w 17"/>
                  <a:gd name="T3" fmla="*/ 5 h 8"/>
                  <a:gd name="T4" fmla="*/ 4 w 17"/>
                  <a:gd name="T5" fmla="*/ 5 h 8"/>
                  <a:gd name="T6" fmla="*/ 5 w 17"/>
                  <a:gd name="T7" fmla="*/ 5 h 8"/>
                  <a:gd name="T8" fmla="*/ 6 w 17"/>
                  <a:gd name="T9" fmla="*/ 5 h 8"/>
                  <a:gd name="T10" fmla="*/ 6 w 17"/>
                  <a:gd name="T11" fmla="*/ 5 h 8"/>
                  <a:gd name="T12" fmla="*/ 4 w 17"/>
                  <a:gd name="T13" fmla="*/ 5 h 8"/>
                  <a:gd name="T14" fmla="*/ 3 w 17"/>
                  <a:gd name="T15" fmla="*/ 6 h 8"/>
                  <a:gd name="T16" fmla="*/ 2 w 17"/>
                  <a:gd name="T17" fmla="*/ 5 h 8"/>
                  <a:gd name="T18" fmla="*/ 1 w 17"/>
                  <a:gd name="T19" fmla="*/ 5 h 8"/>
                  <a:gd name="T20" fmla="*/ 2 w 17"/>
                  <a:gd name="T21" fmla="*/ 6 h 8"/>
                  <a:gd name="T22" fmla="*/ 3 w 17"/>
                  <a:gd name="T23" fmla="*/ 7 h 8"/>
                  <a:gd name="T24" fmla="*/ 3 w 17"/>
                  <a:gd name="T25" fmla="*/ 7 h 8"/>
                  <a:gd name="T26" fmla="*/ 5 w 17"/>
                  <a:gd name="T27" fmla="*/ 7 h 8"/>
                  <a:gd name="T28" fmla="*/ 7 w 17"/>
                  <a:gd name="T29" fmla="*/ 7 h 8"/>
                  <a:gd name="T30" fmla="*/ 7 w 17"/>
                  <a:gd name="T31" fmla="*/ 7 h 8"/>
                  <a:gd name="T32" fmla="*/ 8 w 17"/>
                  <a:gd name="T33" fmla="*/ 6 h 8"/>
                  <a:gd name="T34" fmla="*/ 9 w 17"/>
                  <a:gd name="T35" fmla="*/ 6 h 8"/>
                  <a:gd name="T36" fmla="*/ 11 w 17"/>
                  <a:gd name="T37" fmla="*/ 6 h 8"/>
                  <a:gd name="T38" fmla="*/ 12 w 17"/>
                  <a:gd name="T39" fmla="*/ 5 h 8"/>
                  <a:gd name="T40" fmla="*/ 13 w 17"/>
                  <a:gd name="T41" fmla="*/ 5 h 8"/>
                  <a:gd name="T42" fmla="*/ 15 w 17"/>
                  <a:gd name="T43" fmla="*/ 5 h 8"/>
                  <a:gd name="T44" fmla="*/ 16 w 17"/>
                  <a:gd name="T45" fmla="*/ 5 h 8"/>
                  <a:gd name="T46" fmla="*/ 17 w 17"/>
                  <a:gd name="T47" fmla="*/ 5 h 8"/>
                  <a:gd name="T48" fmla="*/ 17 w 17"/>
                  <a:gd name="T49" fmla="*/ 3 h 8"/>
                  <a:gd name="T50" fmla="*/ 16 w 17"/>
                  <a:gd name="T51" fmla="*/ 4 h 8"/>
                  <a:gd name="T52" fmla="*/ 15 w 17"/>
                  <a:gd name="T53" fmla="*/ 4 h 8"/>
                  <a:gd name="T54" fmla="*/ 14 w 17"/>
                  <a:gd name="T55" fmla="*/ 4 h 8"/>
                  <a:gd name="T56" fmla="*/ 15 w 17"/>
                  <a:gd name="T57" fmla="*/ 3 h 8"/>
                  <a:gd name="T58" fmla="*/ 15 w 17"/>
                  <a:gd name="T59" fmla="*/ 3 h 8"/>
                  <a:gd name="T60" fmla="*/ 15 w 17"/>
                  <a:gd name="T61" fmla="*/ 2 h 8"/>
                  <a:gd name="T62" fmla="*/ 14 w 17"/>
                  <a:gd name="T63" fmla="*/ 3 h 8"/>
                  <a:gd name="T64" fmla="*/ 13 w 17"/>
                  <a:gd name="T65" fmla="*/ 3 h 8"/>
                  <a:gd name="T66" fmla="*/ 13 w 17"/>
                  <a:gd name="T67" fmla="*/ 2 h 8"/>
                  <a:gd name="T68" fmla="*/ 12 w 17"/>
                  <a:gd name="T69" fmla="*/ 2 h 8"/>
                  <a:gd name="T70" fmla="*/ 11 w 17"/>
                  <a:gd name="T71" fmla="*/ 2 h 8"/>
                  <a:gd name="T72" fmla="*/ 10 w 17"/>
                  <a:gd name="T73" fmla="*/ 1 h 8"/>
                  <a:gd name="T74" fmla="*/ 9 w 17"/>
                  <a:gd name="T75" fmla="*/ 1 h 8"/>
                  <a:gd name="T76" fmla="*/ 8 w 17"/>
                  <a:gd name="T77" fmla="*/ 1 h 8"/>
                  <a:gd name="T78" fmla="*/ 7 w 17"/>
                  <a:gd name="T79" fmla="*/ 1 h 8"/>
                  <a:gd name="T80" fmla="*/ 5 w 17"/>
                  <a:gd name="T81" fmla="*/ 1 h 8"/>
                  <a:gd name="T82" fmla="*/ 4 w 17"/>
                  <a:gd name="T83" fmla="*/ 2 h 8"/>
                  <a:gd name="T84" fmla="*/ 3 w 17"/>
                  <a:gd name="T85" fmla="*/ 3 h 8"/>
                  <a:gd name="T86" fmla="*/ 1 w 17"/>
                  <a:gd name="T87" fmla="*/ 3 h 8"/>
                  <a:gd name="T88" fmla="*/ 0 w 17"/>
                  <a:gd name="T89" fmla="*/ 3 h 8"/>
                  <a:gd name="T90" fmla="*/ 0 w 17"/>
                  <a:gd name="T91" fmla="*/ 3 h 8"/>
                  <a:gd name="T92" fmla="*/ 0 w 17"/>
                  <a:gd name="T93" fmla="*/ 4 h 8"/>
                  <a:gd name="T94" fmla="*/ 1 w 17"/>
                  <a:gd name="T9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8">
                    <a:moveTo>
                      <a:pt x="1" y="5"/>
                    </a:moveTo>
                    <a:cubicBezTo>
                      <a:pt x="2" y="5"/>
                      <a:pt x="2" y="5"/>
                      <a:pt x="2" y="5"/>
                    </a:cubicBezTo>
                    <a:cubicBezTo>
                      <a:pt x="3" y="5"/>
                      <a:pt x="3" y="5"/>
                      <a:pt x="4" y="5"/>
                    </a:cubicBezTo>
                    <a:cubicBezTo>
                      <a:pt x="4" y="5"/>
                      <a:pt x="5" y="5"/>
                      <a:pt x="5" y="5"/>
                    </a:cubicBezTo>
                    <a:cubicBezTo>
                      <a:pt x="6" y="4"/>
                      <a:pt x="7" y="4"/>
                      <a:pt x="6" y="5"/>
                    </a:cubicBezTo>
                    <a:cubicBezTo>
                      <a:pt x="6" y="5"/>
                      <a:pt x="6" y="5"/>
                      <a:pt x="6" y="5"/>
                    </a:cubicBezTo>
                    <a:cubicBezTo>
                      <a:pt x="5" y="5"/>
                      <a:pt x="5" y="5"/>
                      <a:pt x="4" y="5"/>
                    </a:cubicBezTo>
                    <a:cubicBezTo>
                      <a:pt x="4" y="5"/>
                      <a:pt x="4" y="6"/>
                      <a:pt x="3" y="6"/>
                    </a:cubicBezTo>
                    <a:cubicBezTo>
                      <a:pt x="3" y="6"/>
                      <a:pt x="3" y="5"/>
                      <a:pt x="2" y="5"/>
                    </a:cubicBezTo>
                    <a:cubicBezTo>
                      <a:pt x="2" y="5"/>
                      <a:pt x="2" y="5"/>
                      <a:pt x="1" y="5"/>
                    </a:cubicBezTo>
                    <a:cubicBezTo>
                      <a:pt x="1" y="6"/>
                      <a:pt x="1" y="6"/>
                      <a:pt x="2" y="6"/>
                    </a:cubicBezTo>
                    <a:cubicBezTo>
                      <a:pt x="2" y="7"/>
                      <a:pt x="2" y="7"/>
                      <a:pt x="3" y="7"/>
                    </a:cubicBezTo>
                    <a:cubicBezTo>
                      <a:pt x="3" y="7"/>
                      <a:pt x="3" y="7"/>
                      <a:pt x="3" y="7"/>
                    </a:cubicBezTo>
                    <a:cubicBezTo>
                      <a:pt x="4" y="7"/>
                      <a:pt x="4" y="7"/>
                      <a:pt x="5" y="7"/>
                    </a:cubicBezTo>
                    <a:cubicBezTo>
                      <a:pt x="5" y="7"/>
                      <a:pt x="6" y="8"/>
                      <a:pt x="7" y="7"/>
                    </a:cubicBezTo>
                    <a:cubicBezTo>
                      <a:pt x="7" y="7"/>
                      <a:pt x="7" y="7"/>
                      <a:pt x="7" y="7"/>
                    </a:cubicBezTo>
                    <a:cubicBezTo>
                      <a:pt x="7" y="7"/>
                      <a:pt x="8" y="6"/>
                      <a:pt x="8" y="6"/>
                    </a:cubicBezTo>
                    <a:cubicBezTo>
                      <a:pt x="8" y="6"/>
                      <a:pt x="8" y="6"/>
                      <a:pt x="9" y="6"/>
                    </a:cubicBezTo>
                    <a:cubicBezTo>
                      <a:pt x="9" y="6"/>
                      <a:pt x="10" y="6"/>
                      <a:pt x="11" y="6"/>
                    </a:cubicBezTo>
                    <a:cubicBezTo>
                      <a:pt x="11" y="6"/>
                      <a:pt x="12" y="5"/>
                      <a:pt x="12" y="5"/>
                    </a:cubicBezTo>
                    <a:cubicBezTo>
                      <a:pt x="13" y="5"/>
                      <a:pt x="13" y="5"/>
                      <a:pt x="13" y="5"/>
                    </a:cubicBezTo>
                    <a:cubicBezTo>
                      <a:pt x="14" y="5"/>
                      <a:pt x="14" y="5"/>
                      <a:pt x="15" y="5"/>
                    </a:cubicBezTo>
                    <a:cubicBezTo>
                      <a:pt x="15" y="5"/>
                      <a:pt x="15" y="5"/>
                      <a:pt x="16" y="5"/>
                    </a:cubicBezTo>
                    <a:cubicBezTo>
                      <a:pt x="16" y="5"/>
                      <a:pt x="16" y="5"/>
                      <a:pt x="17" y="5"/>
                    </a:cubicBezTo>
                    <a:cubicBezTo>
                      <a:pt x="17" y="4"/>
                      <a:pt x="17" y="3"/>
                      <a:pt x="17" y="3"/>
                    </a:cubicBezTo>
                    <a:cubicBezTo>
                      <a:pt x="16" y="3"/>
                      <a:pt x="16" y="4"/>
                      <a:pt x="16" y="4"/>
                    </a:cubicBezTo>
                    <a:cubicBezTo>
                      <a:pt x="16" y="4"/>
                      <a:pt x="16" y="4"/>
                      <a:pt x="15" y="4"/>
                    </a:cubicBezTo>
                    <a:cubicBezTo>
                      <a:pt x="15" y="4"/>
                      <a:pt x="14" y="4"/>
                      <a:pt x="14" y="4"/>
                    </a:cubicBezTo>
                    <a:cubicBezTo>
                      <a:pt x="14" y="4"/>
                      <a:pt x="15" y="4"/>
                      <a:pt x="15" y="3"/>
                    </a:cubicBezTo>
                    <a:cubicBezTo>
                      <a:pt x="15" y="3"/>
                      <a:pt x="15" y="3"/>
                      <a:pt x="15" y="3"/>
                    </a:cubicBezTo>
                    <a:cubicBezTo>
                      <a:pt x="15" y="2"/>
                      <a:pt x="15" y="2"/>
                      <a:pt x="15" y="2"/>
                    </a:cubicBezTo>
                    <a:cubicBezTo>
                      <a:pt x="14" y="2"/>
                      <a:pt x="14" y="3"/>
                      <a:pt x="14" y="3"/>
                    </a:cubicBezTo>
                    <a:cubicBezTo>
                      <a:pt x="13" y="3"/>
                      <a:pt x="13" y="3"/>
                      <a:pt x="13" y="3"/>
                    </a:cubicBezTo>
                    <a:cubicBezTo>
                      <a:pt x="13" y="3"/>
                      <a:pt x="13" y="2"/>
                      <a:pt x="13" y="2"/>
                    </a:cubicBezTo>
                    <a:cubicBezTo>
                      <a:pt x="12" y="2"/>
                      <a:pt x="12" y="2"/>
                      <a:pt x="12" y="2"/>
                    </a:cubicBezTo>
                    <a:cubicBezTo>
                      <a:pt x="11" y="2"/>
                      <a:pt x="11" y="2"/>
                      <a:pt x="11" y="2"/>
                    </a:cubicBezTo>
                    <a:cubicBezTo>
                      <a:pt x="10" y="2"/>
                      <a:pt x="10" y="2"/>
                      <a:pt x="10" y="1"/>
                    </a:cubicBezTo>
                    <a:cubicBezTo>
                      <a:pt x="10" y="1"/>
                      <a:pt x="10" y="1"/>
                      <a:pt x="9" y="1"/>
                    </a:cubicBezTo>
                    <a:cubicBezTo>
                      <a:pt x="9" y="0"/>
                      <a:pt x="8" y="0"/>
                      <a:pt x="8" y="1"/>
                    </a:cubicBezTo>
                    <a:cubicBezTo>
                      <a:pt x="7" y="1"/>
                      <a:pt x="7" y="1"/>
                      <a:pt x="7" y="1"/>
                    </a:cubicBezTo>
                    <a:cubicBezTo>
                      <a:pt x="6" y="1"/>
                      <a:pt x="6" y="1"/>
                      <a:pt x="5" y="1"/>
                    </a:cubicBezTo>
                    <a:cubicBezTo>
                      <a:pt x="5" y="2"/>
                      <a:pt x="5" y="2"/>
                      <a:pt x="4" y="2"/>
                    </a:cubicBezTo>
                    <a:cubicBezTo>
                      <a:pt x="4" y="2"/>
                      <a:pt x="3" y="2"/>
                      <a:pt x="3" y="3"/>
                    </a:cubicBezTo>
                    <a:cubicBezTo>
                      <a:pt x="2" y="3"/>
                      <a:pt x="2" y="3"/>
                      <a:pt x="1" y="3"/>
                    </a:cubicBezTo>
                    <a:cubicBezTo>
                      <a:pt x="1" y="3"/>
                      <a:pt x="1" y="3"/>
                      <a:pt x="0" y="3"/>
                    </a:cubicBezTo>
                    <a:cubicBezTo>
                      <a:pt x="0" y="3"/>
                      <a:pt x="0" y="3"/>
                      <a:pt x="0" y="3"/>
                    </a:cubicBezTo>
                    <a:cubicBezTo>
                      <a:pt x="0" y="4"/>
                      <a:pt x="0" y="4"/>
                      <a:pt x="0" y="4"/>
                    </a:cubicBezTo>
                    <a:cubicBezTo>
                      <a:pt x="0" y="5"/>
                      <a:pt x="1" y="5"/>
                      <a:pt x="1"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1" name="Freeform 211"/>
              <p:cNvSpPr>
                <a:spLocks/>
              </p:cNvSpPr>
              <p:nvPr/>
            </p:nvSpPr>
            <p:spPr bwMode="auto">
              <a:xfrm>
                <a:off x="2606676" y="654051"/>
                <a:ext cx="593725" cy="173038"/>
              </a:xfrm>
              <a:custGeom>
                <a:avLst/>
                <a:gdLst>
                  <a:gd name="T0" fmla="*/ 53 w 55"/>
                  <a:gd name="T1" fmla="*/ 2 h 16"/>
                  <a:gd name="T2" fmla="*/ 50 w 55"/>
                  <a:gd name="T3" fmla="*/ 1 h 16"/>
                  <a:gd name="T4" fmla="*/ 48 w 55"/>
                  <a:gd name="T5" fmla="*/ 1 h 16"/>
                  <a:gd name="T6" fmla="*/ 43 w 55"/>
                  <a:gd name="T7" fmla="*/ 1 h 16"/>
                  <a:gd name="T8" fmla="*/ 41 w 55"/>
                  <a:gd name="T9" fmla="*/ 1 h 16"/>
                  <a:gd name="T10" fmla="*/ 39 w 55"/>
                  <a:gd name="T11" fmla="*/ 1 h 16"/>
                  <a:gd name="T12" fmla="*/ 37 w 55"/>
                  <a:gd name="T13" fmla="*/ 0 h 16"/>
                  <a:gd name="T14" fmla="*/ 34 w 55"/>
                  <a:gd name="T15" fmla="*/ 1 h 16"/>
                  <a:gd name="T16" fmla="*/ 31 w 55"/>
                  <a:gd name="T17" fmla="*/ 1 h 16"/>
                  <a:gd name="T18" fmla="*/ 29 w 55"/>
                  <a:gd name="T19" fmla="*/ 1 h 16"/>
                  <a:gd name="T20" fmla="*/ 26 w 55"/>
                  <a:gd name="T21" fmla="*/ 1 h 16"/>
                  <a:gd name="T22" fmla="*/ 24 w 55"/>
                  <a:gd name="T23" fmla="*/ 2 h 16"/>
                  <a:gd name="T24" fmla="*/ 22 w 55"/>
                  <a:gd name="T25" fmla="*/ 2 h 16"/>
                  <a:gd name="T26" fmla="*/ 19 w 55"/>
                  <a:gd name="T27" fmla="*/ 2 h 16"/>
                  <a:gd name="T28" fmla="*/ 17 w 55"/>
                  <a:gd name="T29" fmla="*/ 3 h 16"/>
                  <a:gd name="T30" fmla="*/ 12 w 55"/>
                  <a:gd name="T31" fmla="*/ 3 h 16"/>
                  <a:gd name="T32" fmla="*/ 9 w 55"/>
                  <a:gd name="T33" fmla="*/ 3 h 16"/>
                  <a:gd name="T34" fmla="*/ 10 w 55"/>
                  <a:gd name="T35" fmla="*/ 4 h 16"/>
                  <a:gd name="T36" fmla="*/ 12 w 55"/>
                  <a:gd name="T37" fmla="*/ 5 h 16"/>
                  <a:gd name="T38" fmla="*/ 14 w 55"/>
                  <a:gd name="T39" fmla="*/ 5 h 16"/>
                  <a:gd name="T40" fmla="*/ 18 w 55"/>
                  <a:gd name="T41" fmla="*/ 5 h 16"/>
                  <a:gd name="T42" fmla="*/ 20 w 55"/>
                  <a:gd name="T43" fmla="*/ 5 h 16"/>
                  <a:gd name="T44" fmla="*/ 17 w 55"/>
                  <a:gd name="T45" fmla="*/ 6 h 16"/>
                  <a:gd name="T46" fmla="*/ 14 w 55"/>
                  <a:gd name="T47" fmla="*/ 6 h 16"/>
                  <a:gd name="T48" fmla="*/ 15 w 55"/>
                  <a:gd name="T49" fmla="*/ 8 h 16"/>
                  <a:gd name="T50" fmla="*/ 16 w 55"/>
                  <a:gd name="T51" fmla="*/ 8 h 16"/>
                  <a:gd name="T52" fmla="*/ 15 w 55"/>
                  <a:gd name="T53" fmla="*/ 9 h 16"/>
                  <a:gd name="T54" fmla="*/ 12 w 55"/>
                  <a:gd name="T55" fmla="*/ 9 h 16"/>
                  <a:gd name="T56" fmla="*/ 10 w 55"/>
                  <a:gd name="T57" fmla="*/ 9 h 16"/>
                  <a:gd name="T58" fmla="*/ 8 w 55"/>
                  <a:gd name="T59" fmla="*/ 10 h 16"/>
                  <a:gd name="T60" fmla="*/ 6 w 55"/>
                  <a:gd name="T61" fmla="*/ 10 h 16"/>
                  <a:gd name="T62" fmla="*/ 5 w 55"/>
                  <a:gd name="T63" fmla="*/ 11 h 16"/>
                  <a:gd name="T64" fmla="*/ 4 w 55"/>
                  <a:gd name="T65" fmla="*/ 12 h 16"/>
                  <a:gd name="T66" fmla="*/ 2 w 55"/>
                  <a:gd name="T67" fmla="*/ 12 h 16"/>
                  <a:gd name="T68" fmla="*/ 0 w 55"/>
                  <a:gd name="T69" fmla="*/ 13 h 16"/>
                  <a:gd name="T70" fmla="*/ 2 w 55"/>
                  <a:gd name="T71" fmla="*/ 14 h 16"/>
                  <a:gd name="T72" fmla="*/ 5 w 55"/>
                  <a:gd name="T73" fmla="*/ 14 h 16"/>
                  <a:gd name="T74" fmla="*/ 7 w 55"/>
                  <a:gd name="T75" fmla="*/ 14 h 16"/>
                  <a:gd name="T76" fmla="*/ 10 w 55"/>
                  <a:gd name="T77" fmla="*/ 14 h 16"/>
                  <a:gd name="T78" fmla="*/ 13 w 55"/>
                  <a:gd name="T79" fmla="*/ 13 h 16"/>
                  <a:gd name="T80" fmla="*/ 13 w 55"/>
                  <a:gd name="T81" fmla="*/ 15 h 16"/>
                  <a:gd name="T82" fmla="*/ 17 w 55"/>
                  <a:gd name="T83" fmla="*/ 14 h 16"/>
                  <a:gd name="T84" fmla="*/ 20 w 55"/>
                  <a:gd name="T85" fmla="*/ 14 h 16"/>
                  <a:gd name="T86" fmla="*/ 20 w 55"/>
                  <a:gd name="T87" fmla="*/ 12 h 16"/>
                  <a:gd name="T88" fmla="*/ 21 w 55"/>
                  <a:gd name="T89" fmla="*/ 12 h 16"/>
                  <a:gd name="T90" fmla="*/ 23 w 55"/>
                  <a:gd name="T91" fmla="*/ 10 h 16"/>
                  <a:gd name="T92" fmla="*/ 25 w 55"/>
                  <a:gd name="T93" fmla="*/ 10 h 16"/>
                  <a:gd name="T94" fmla="*/ 27 w 55"/>
                  <a:gd name="T95" fmla="*/ 10 h 16"/>
                  <a:gd name="T96" fmla="*/ 28 w 55"/>
                  <a:gd name="T97" fmla="*/ 8 h 16"/>
                  <a:gd name="T98" fmla="*/ 29 w 55"/>
                  <a:gd name="T99" fmla="*/ 7 h 16"/>
                  <a:gd name="T100" fmla="*/ 31 w 55"/>
                  <a:gd name="T101" fmla="*/ 6 h 16"/>
                  <a:gd name="T102" fmla="*/ 34 w 55"/>
                  <a:gd name="T103" fmla="*/ 7 h 16"/>
                  <a:gd name="T104" fmla="*/ 37 w 55"/>
                  <a:gd name="T105" fmla="*/ 7 h 16"/>
                  <a:gd name="T106" fmla="*/ 38 w 55"/>
                  <a:gd name="T107" fmla="*/ 6 h 16"/>
                  <a:gd name="T108" fmla="*/ 41 w 55"/>
                  <a:gd name="T109" fmla="*/ 6 h 16"/>
                  <a:gd name="T110" fmla="*/ 44 w 55"/>
                  <a:gd name="T111" fmla="*/ 5 h 16"/>
                  <a:gd name="T112" fmla="*/ 46 w 55"/>
                  <a:gd name="T113" fmla="*/ 4 h 16"/>
                  <a:gd name="T114" fmla="*/ 47 w 55"/>
                  <a:gd name="T115" fmla="*/ 3 h 16"/>
                  <a:gd name="T116" fmla="*/ 50 w 55"/>
                  <a:gd name="T117" fmla="*/ 3 h 16"/>
                  <a:gd name="T118" fmla="*/ 54 w 55"/>
                  <a:gd name="T119" fmla="*/ 3 h 16"/>
                  <a:gd name="T120" fmla="*/ 55 w 55"/>
                  <a:gd name="T12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16">
                    <a:moveTo>
                      <a:pt x="54" y="2"/>
                    </a:moveTo>
                    <a:cubicBezTo>
                      <a:pt x="54" y="2"/>
                      <a:pt x="53" y="2"/>
                      <a:pt x="53" y="2"/>
                    </a:cubicBezTo>
                    <a:cubicBezTo>
                      <a:pt x="52" y="1"/>
                      <a:pt x="52" y="2"/>
                      <a:pt x="51" y="2"/>
                    </a:cubicBezTo>
                    <a:cubicBezTo>
                      <a:pt x="51" y="1"/>
                      <a:pt x="51" y="1"/>
                      <a:pt x="50" y="1"/>
                    </a:cubicBezTo>
                    <a:cubicBezTo>
                      <a:pt x="49" y="1"/>
                      <a:pt x="49" y="1"/>
                      <a:pt x="48" y="1"/>
                    </a:cubicBezTo>
                    <a:cubicBezTo>
                      <a:pt x="48" y="1"/>
                      <a:pt x="48" y="1"/>
                      <a:pt x="48" y="1"/>
                    </a:cubicBezTo>
                    <a:cubicBezTo>
                      <a:pt x="47" y="1"/>
                      <a:pt x="47" y="1"/>
                      <a:pt x="46" y="1"/>
                    </a:cubicBezTo>
                    <a:cubicBezTo>
                      <a:pt x="45" y="1"/>
                      <a:pt x="45" y="1"/>
                      <a:pt x="43" y="1"/>
                    </a:cubicBezTo>
                    <a:cubicBezTo>
                      <a:pt x="43" y="1"/>
                      <a:pt x="43" y="1"/>
                      <a:pt x="42" y="1"/>
                    </a:cubicBezTo>
                    <a:cubicBezTo>
                      <a:pt x="42" y="1"/>
                      <a:pt x="42" y="1"/>
                      <a:pt x="41" y="1"/>
                    </a:cubicBezTo>
                    <a:cubicBezTo>
                      <a:pt x="41" y="1"/>
                      <a:pt x="41" y="1"/>
                      <a:pt x="40" y="1"/>
                    </a:cubicBezTo>
                    <a:cubicBezTo>
                      <a:pt x="39" y="1"/>
                      <a:pt x="39" y="1"/>
                      <a:pt x="39" y="1"/>
                    </a:cubicBezTo>
                    <a:cubicBezTo>
                      <a:pt x="38" y="1"/>
                      <a:pt x="38" y="1"/>
                      <a:pt x="37" y="1"/>
                    </a:cubicBezTo>
                    <a:cubicBezTo>
                      <a:pt x="37" y="1"/>
                      <a:pt x="37" y="1"/>
                      <a:pt x="37" y="0"/>
                    </a:cubicBezTo>
                    <a:cubicBezTo>
                      <a:pt x="36" y="0"/>
                      <a:pt x="36" y="1"/>
                      <a:pt x="35" y="1"/>
                    </a:cubicBezTo>
                    <a:cubicBezTo>
                      <a:pt x="35" y="1"/>
                      <a:pt x="34" y="1"/>
                      <a:pt x="34" y="1"/>
                    </a:cubicBezTo>
                    <a:cubicBezTo>
                      <a:pt x="33" y="1"/>
                      <a:pt x="33" y="1"/>
                      <a:pt x="33" y="1"/>
                    </a:cubicBezTo>
                    <a:cubicBezTo>
                      <a:pt x="32" y="1"/>
                      <a:pt x="32" y="1"/>
                      <a:pt x="31" y="1"/>
                    </a:cubicBezTo>
                    <a:cubicBezTo>
                      <a:pt x="31" y="1"/>
                      <a:pt x="31" y="1"/>
                      <a:pt x="30" y="1"/>
                    </a:cubicBezTo>
                    <a:cubicBezTo>
                      <a:pt x="30" y="1"/>
                      <a:pt x="30" y="1"/>
                      <a:pt x="29" y="1"/>
                    </a:cubicBezTo>
                    <a:cubicBezTo>
                      <a:pt x="29" y="1"/>
                      <a:pt x="29" y="1"/>
                      <a:pt x="28" y="1"/>
                    </a:cubicBezTo>
                    <a:cubicBezTo>
                      <a:pt x="27" y="1"/>
                      <a:pt x="27" y="1"/>
                      <a:pt x="26" y="1"/>
                    </a:cubicBezTo>
                    <a:cubicBezTo>
                      <a:pt x="26" y="1"/>
                      <a:pt x="25" y="1"/>
                      <a:pt x="25" y="1"/>
                    </a:cubicBezTo>
                    <a:cubicBezTo>
                      <a:pt x="24" y="1"/>
                      <a:pt x="24" y="2"/>
                      <a:pt x="24" y="2"/>
                    </a:cubicBezTo>
                    <a:cubicBezTo>
                      <a:pt x="24" y="2"/>
                      <a:pt x="23" y="2"/>
                      <a:pt x="23" y="2"/>
                    </a:cubicBezTo>
                    <a:cubicBezTo>
                      <a:pt x="23" y="2"/>
                      <a:pt x="22" y="2"/>
                      <a:pt x="22" y="2"/>
                    </a:cubicBezTo>
                    <a:cubicBezTo>
                      <a:pt x="21" y="2"/>
                      <a:pt x="21" y="2"/>
                      <a:pt x="21" y="2"/>
                    </a:cubicBezTo>
                    <a:cubicBezTo>
                      <a:pt x="20" y="2"/>
                      <a:pt x="20" y="2"/>
                      <a:pt x="19" y="2"/>
                    </a:cubicBezTo>
                    <a:cubicBezTo>
                      <a:pt x="19" y="2"/>
                      <a:pt x="19" y="2"/>
                      <a:pt x="19" y="2"/>
                    </a:cubicBezTo>
                    <a:cubicBezTo>
                      <a:pt x="18" y="3"/>
                      <a:pt x="17" y="3"/>
                      <a:pt x="17" y="3"/>
                    </a:cubicBezTo>
                    <a:cubicBezTo>
                      <a:pt x="16" y="3"/>
                      <a:pt x="15" y="3"/>
                      <a:pt x="14" y="3"/>
                    </a:cubicBezTo>
                    <a:cubicBezTo>
                      <a:pt x="13" y="3"/>
                      <a:pt x="13" y="3"/>
                      <a:pt x="12" y="3"/>
                    </a:cubicBezTo>
                    <a:cubicBezTo>
                      <a:pt x="11" y="3"/>
                      <a:pt x="11" y="3"/>
                      <a:pt x="11" y="3"/>
                    </a:cubicBezTo>
                    <a:cubicBezTo>
                      <a:pt x="10" y="3"/>
                      <a:pt x="9" y="3"/>
                      <a:pt x="9" y="3"/>
                    </a:cubicBezTo>
                    <a:cubicBezTo>
                      <a:pt x="9" y="3"/>
                      <a:pt x="9" y="3"/>
                      <a:pt x="9" y="4"/>
                    </a:cubicBezTo>
                    <a:cubicBezTo>
                      <a:pt x="9" y="4"/>
                      <a:pt x="10" y="4"/>
                      <a:pt x="10" y="4"/>
                    </a:cubicBezTo>
                    <a:cubicBezTo>
                      <a:pt x="10" y="5"/>
                      <a:pt x="10" y="5"/>
                      <a:pt x="10" y="5"/>
                    </a:cubicBezTo>
                    <a:cubicBezTo>
                      <a:pt x="11" y="5"/>
                      <a:pt x="11" y="5"/>
                      <a:pt x="12" y="5"/>
                    </a:cubicBezTo>
                    <a:cubicBezTo>
                      <a:pt x="12" y="5"/>
                      <a:pt x="13" y="5"/>
                      <a:pt x="13" y="5"/>
                    </a:cubicBezTo>
                    <a:cubicBezTo>
                      <a:pt x="13" y="5"/>
                      <a:pt x="14" y="5"/>
                      <a:pt x="14" y="5"/>
                    </a:cubicBezTo>
                    <a:cubicBezTo>
                      <a:pt x="15" y="5"/>
                      <a:pt x="15" y="5"/>
                      <a:pt x="16" y="5"/>
                    </a:cubicBezTo>
                    <a:cubicBezTo>
                      <a:pt x="17" y="5"/>
                      <a:pt x="17" y="5"/>
                      <a:pt x="18" y="5"/>
                    </a:cubicBezTo>
                    <a:cubicBezTo>
                      <a:pt x="18" y="5"/>
                      <a:pt x="18" y="5"/>
                      <a:pt x="19" y="5"/>
                    </a:cubicBezTo>
                    <a:cubicBezTo>
                      <a:pt x="20" y="5"/>
                      <a:pt x="20" y="5"/>
                      <a:pt x="20" y="5"/>
                    </a:cubicBezTo>
                    <a:cubicBezTo>
                      <a:pt x="20" y="6"/>
                      <a:pt x="20" y="6"/>
                      <a:pt x="20" y="6"/>
                    </a:cubicBezTo>
                    <a:cubicBezTo>
                      <a:pt x="18" y="6"/>
                      <a:pt x="18" y="6"/>
                      <a:pt x="17" y="6"/>
                    </a:cubicBezTo>
                    <a:cubicBezTo>
                      <a:pt x="16" y="6"/>
                      <a:pt x="16" y="6"/>
                      <a:pt x="15" y="6"/>
                    </a:cubicBezTo>
                    <a:cubicBezTo>
                      <a:pt x="15" y="6"/>
                      <a:pt x="14" y="5"/>
                      <a:pt x="14" y="6"/>
                    </a:cubicBezTo>
                    <a:cubicBezTo>
                      <a:pt x="14" y="6"/>
                      <a:pt x="14" y="6"/>
                      <a:pt x="14" y="7"/>
                    </a:cubicBezTo>
                    <a:cubicBezTo>
                      <a:pt x="14" y="7"/>
                      <a:pt x="15" y="7"/>
                      <a:pt x="15" y="8"/>
                    </a:cubicBezTo>
                    <a:cubicBezTo>
                      <a:pt x="15" y="8"/>
                      <a:pt x="15" y="8"/>
                      <a:pt x="15" y="8"/>
                    </a:cubicBezTo>
                    <a:cubicBezTo>
                      <a:pt x="15" y="8"/>
                      <a:pt x="16" y="8"/>
                      <a:pt x="16" y="8"/>
                    </a:cubicBezTo>
                    <a:cubicBezTo>
                      <a:pt x="16" y="9"/>
                      <a:pt x="17" y="9"/>
                      <a:pt x="17" y="9"/>
                    </a:cubicBezTo>
                    <a:cubicBezTo>
                      <a:pt x="16" y="10"/>
                      <a:pt x="16" y="9"/>
                      <a:pt x="15" y="9"/>
                    </a:cubicBezTo>
                    <a:cubicBezTo>
                      <a:pt x="15" y="9"/>
                      <a:pt x="14" y="9"/>
                      <a:pt x="14" y="9"/>
                    </a:cubicBezTo>
                    <a:cubicBezTo>
                      <a:pt x="13" y="9"/>
                      <a:pt x="13" y="9"/>
                      <a:pt x="12" y="9"/>
                    </a:cubicBezTo>
                    <a:cubicBezTo>
                      <a:pt x="12" y="9"/>
                      <a:pt x="11" y="9"/>
                      <a:pt x="11" y="9"/>
                    </a:cubicBezTo>
                    <a:cubicBezTo>
                      <a:pt x="10" y="9"/>
                      <a:pt x="10" y="9"/>
                      <a:pt x="10" y="9"/>
                    </a:cubicBezTo>
                    <a:cubicBezTo>
                      <a:pt x="9" y="9"/>
                      <a:pt x="9" y="9"/>
                      <a:pt x="8" y="9"/>
                    </a:cubicBezTo>
                    <a:cubicBezTo>
                      <a:pt x="8" y="10"/>
                      <a:pt x="8" y="10"/>
                      <a:pt x="8" y="10"/>
                    </a:cubicBezTo>
                    <a:cubicBezTo>
                      <a:pt x="7" y="10"/>
                      <a:pt x="7" y="10"/>
                      <a:pt x="7" y="10"/>
                    </a:cubicBezTo>
                    <a:cubicBezTo>
                      <a:pt x="6" y="10"/>
                      <a:pt x="6" y="10"/>
                      <a:pt x="6" y="10"/>
                    </a:cubicBezTo>
                    <a:cubicBezTo>
                      <a:pt x="6" y="11"/>
                      <a:pt x="6" y="11"/>
                      <a:pt x="5" y="11"/>
                    </a:cubicBezTo>
                    <a:cubicBezTo>
                      <a:pt x="5" y="11"/>
                      <a:pt x="5" y="11"/>
                      <a:pt x="5" y="11"/>
                    </a:cubicBezTo>
                    <a:cubicBezTo>
                      <a:pt x="5" y="12"/>
                      <a:pt x="5" y="12"/>
                      <a:pt x="5" y="12"/>
                    </a:cubicBezTo>
                    <a:cubicBezTo>
                      <a:pt x="5" y="12"/>
                      <a:pt x="5" y="12"/>
                      <a:pt x="4" y="12"/>
                    </a:cubicBezTo>
                    <a:cubicBezTo>
                      <a:pt x="4" y="12"/>
                      <a:pt x="4" y="12"/>
                      <a:pt x="3" y="12"/>
                    </a:cubicBezTo>
                    <a:cubicBezTo>
                      <a:pt x="3" y="12"/>
                      <a:pt x="3" y="12"/>
                      <a:pt x="2" y="12"/>
                    </a:cubicBezTo>
                    <a:cubicBezTo>
                      <a:pt x="2" y="13"/>
                      <a:pt x="1" y="13"/>
                      <a:pt x="1" y="13"/>
                    </a:cubicBezTo>
                    <a:cubicBezTo>
                      <a:pt x="0" y="13"/>
                      <a:pt x="0" y="13"/>
                      <a:pt x="0" y="13"/>
                    </a:cubicBezTo>
                    <a:cubicBezTo>
                      <a:pt x="0" y="14"/>
                      <a:pt x="0" y="14"/>
                      <a:pt x="0" y="14"/>
                    </a:cubicBezTo>
                    <a:cubicBezTo>
                      <a:pt x="1" y="15"/>
                      <a:pt x="1" y="14"/>
                      <a:pt x="2" y="14"/>
                    </a:cubicBezTo>
                    <a:cubicBezTo>
                      <a:pt x="3" y="14"/>
                      <a:pt x="3" y="14"/>
                      <a:pt x="4" y="14"/>
                    </a:cubicBezTo>
                    <a:cubicBezTo>
                      <a:pt x="4" y="14"/>
                      <a:pt x="4" y="14"/>
                      <a:pt x="5" y="14"/>
                    </a:cubicBezTo>
                    <a:cubicBezTo>
                      <a:pt x="5" y="14"/>
                      <a:pt x="6" y="14"/>
                      <a:pt x="6" y="14"/>
                    </a:cubicBezTo>
                    <a:cubicBezTo>
                      <a:pt x="7" y="14"/>
                      <a:pt x="7" y="14"/>
                      <a:pt x="7" y="14"/>
                    </a:cubicBezTo>
                    <a:cubicBezTo>
                      <a:pt x="8" y="13"/>
                      <a:pt x="8" y="13"/>
                      <a:pt x="9" y="13"/>
                    </a:cubicBezTo>
                    <a:cubicBezTo>
                      <a:pt x="9" y="13"/>
                      <a:pt x="9" y="14"/>
                      <a:pt x="10" y="14"/>
                    </a:cubicBezTo>
                    <a:cubicBezTo>
                      <a:pt x="10" y="14"/>
                      <a:pt x="11" y="14"/>
                      <a:pt x="11" y="14"/>
                    </a:cubicBezTo>
                    <a:cubicBezTo>
                      <a:pt x="12" y="13"/>
                      <a:pt x="12" y="13"/>
                      <a:pt x="13" y="13"/>
                    </a:cubicBezTo>
                    <a:cubicBezTo>
                      <a:pt x="13" y="13"/>
                      <a:pt x="13" y="13"/>
                      <a:pt x="13" y="13"/>
                    </a:cubicBezTo>
                    <a:cubicBezTo>
                      <a:pt x="14" y="14"/>
                      <a:pt x="13" y="14"/>
                      <a:pt x="13" y="15"/>
                    </a:cubicBezTo>
                    <a:cubicBezTo>
                      <a:pt x="13" y="16"/>
                      <a:pt x="14" y="15"/>
                      <a:pt x="15" y="14"/>
                    </a:cubicBezTo>
                    <a:cubicBezTo>
                      <a:pt x="16" y="14"/>
                      <a:pt x="16" y="14"/>
                      <a:pt x="17" y="14"/>
                    </a:cubicBezTo>
                    <a:cubicBezTo>
                      <a:pt x="17" y="14"/>
                      <a:pt x="17" y="14"/>
                      <a:pt x="18" y="14"/>
                    </a:cubicBezTo>
                    <a:cubicBezTo>
                      <a:pt x="19" y="14"/>
                      <a:pt x="19" y="14"/>
                      <a:pt x="20" y="14"/>
                    </a:cubicBezTo>
                    <a:cubicBezTo>
                      <a:pt x="20" y="13"/>
                      <a:pt x="20" y="13"/>
                      <a:pt x="20" y="13"/>
                    </a:cubicBezTo>
                    <a:cubicBezTo>
                      <a:pt x="20" y="13"/>
                      <a:pt x="20" y="12"/>
                      <a:pt x="20" y="12"/>
                    </a:cubicBezTo>
                    <a:cubicBezTo>
                      <a:pt x="20" y="12"/>
                      <a:pt x="20" y="12"/>
                      <a:pt x="21" y="12"/>
                    </a:cubicBezTo>
                    <a:cubicBezTo>
                      <a:pt x="21" y="11"/>
                      <a:pt x="21" y="12"/>
                      <a:pt x="21" y="12"/>
                    </a:cubicBezTo>
                    <a:cubicBezTo>
                      <a:pt x="22" y="11"/>
                      <a:pt x="22" y="11"/>
                      <a:pt x="22" y="11"/>
                    </a:cubicBezTo>
                    <a:cubicBezTo>
                      <a:pt x="22" y="11"/>
                      <a:pt x="22" y="10"/>
                      <a:pt x="23" y="10"/>
                    </a:cubicBezTo>
                    <a:cubicBezTo>
                      <a:pt x="23" y="10"/>
                      <a:pt x="23" y="11"/>
                      <a:pt x="24" y="11"/>
                    </a:cubicBezTo>
                    <a:cubicBezTo>
                      <a:pt x="24" y="11"/>
                      <a:pt x="24" y="10"/>
                      <a:pt x="25" y="10"/>
                    </a:cubicBezTo>
                    <a:cubicBezTo>
                      <a:pt x="25" y="10"/>
                      <a:pt x="26" y="10"/>
                      <a:pt x="26" y="10"/>
                    </a:cubicBezTo>
                    <a:cubicBezTo>
                      <a:pt x="26" y="10"/>
                      <a:pt x="27" y="10"/>
                      <a:pt x="27" y="10"/>
                    </a:cubicBezTo>
                    <a:cubicBezTo>
                      <a:pt x="27" y="9"/>
                      <a:pt x="27" y="9"/>
                      <a:pt x="27" y="9"/>
                    </a:cubicBezTo>
                    <a:cubicBezTo>
                      <a:pt x="28" y="8"/>
                      <a:pt x="28" y="8"/>
                      <a:pt x="28" y="8"/>
                    </a:cubicBezTo>
                    <a:cubicBezTo>
                      <a:pt x="28" y="8"/>
                      <a:pt x="29" y="8"/>
                      <a:pt x="29" y="8"/>
                    </a:cubicBezTo>
                    <a:cubicBezTo>
                      <a:pt x="29" y="7"/>
                      <a:pt x="29" y="7"/>
                      <a:pt x="29" y="7"/>
                    </a:cubicBezTo>
                    <a:cubicBezTo>
                      <a:pt x="29" y="7"/>
                      <a:pt x="29" y="6"/>
                      <a:pt x="30" y="6"/>
                    </a:cubicBezTo>
                    <a:cubicBezTo>
                      <a:pt x="30" y="6"/>
                      <a:pt x="31" y="6"/>
                      <a:pt x="31" y="6"/>
                    </a:cubicBezTo>
                    <a:cubicBezTo>
                      <a:pt x="32" y="6"/>
                      <a:pt x="32" y="6"/>
                      <a:pt x="33" y="6"/>
                    </a:cubicBezTo>
                    <a:cubicBezTo>
                      <a:pt x="33" y="7"/>
                      <a:pt x="33" y="7"/>
                      <a:pt x="34" y="7"/>
                    </a:cubicBezTo>
                    <a:cubicBezTo>
                      <a:pt x="34" y="7"/>
                      <a:pt x="35" y="7"/>
                      <a:pt x="35" y="7"/>
                    </a:cubicBezTo>
                    <a:cubicBezTo>
                      <a:pt x="36" y="7"/>
                      <a:pt x="36" y="7"/>
                      <a:pt x="37" y="7"/>
                    </a:cubicBezTo>
                    <a:cubicBezTo>
                      <a:pt x="37" y="7"/>
                      <a:pt x="37" y="7"/>
                      <a:pt x="37" y="6"/>
                    </a:cubicBezTo>
                    <a:cubicBezTo>
                      <a:pt x="38" y="6"/>
                      <a:pt x="38" y="6"/>
                      <a:pt x="38" y="6"/>
                    </a:cubicBezTo>
                    <a:cubicBezTo>
                      <a:pt x="38" y="6"/>
                      <a:pt x="39" y="6"/>
                      <a:pt x="39" y="6"/>
                    </a:cubicBezTo>
                    <a:cubicBezTo>
                      <a:pt x="40" y="6"/>
                      <a:pt x="40" y="6"/>
                      <a:pt x="41" y="6"/>
                    </a:cubicBezTo>
                    <a:cubicBezTo>
                      <a:pt x="42" y="6"/>
                      <a:pt x="42" y="5"/>
                      <a:pt x="43" y="5"/>
                    </a:cubicBezTo>
                    <a:cubicBezTo>
                      <a:pt x="43" y="5"/>
                      <a:pt x="43" y="5"/>
                      <a:pt x="44" y="5"/>
                    </a:cubicBezTo>
                    <a:cubicBezTo>
                      <a:pt x="44" y="4"/>
                      <a:pt x="45" y="5"/>
                      <a:pt x="45" y="4"/>
                    </a:cubicBezTo>
                    <a:cubicBezTo>
                      <a:pt x="46" y="4"/>
                      <a:pt x="46" y="4"/>
                      <a:pt x="46" y="4"/>
                    </a:cubicBezTo>
                    <a:cubicBezTo>
                      <a:pt x="47" y="4"/>
                      <a:pt x="46" y="3"/>
                      <a:pt x="46" y="3"/>
                    </a:cubicBezTo>
                    <a:cubicBezTo>
                      <a:pt x="47" y="3"/>
                      <a:pt x="47" y="3"/>
                      <a:pt x="47" y="3"/>
                    </a:cubicBezTo>
                    <a:cubicBezTo>
                      <a:pt x="48" y="3"/>
                      <a:pt x="48" y="3"/>
                      <a:pt x="49" y="3"/>
                    </a:cubicBezTo>
                    <a:cubicBezTo>
                      <a:pt x="49" y="3"/>
                      <a:pt x="50" y="3"/>
                      <a:pt x="50" y="3"/>
                    </a:cubicBezTo>
                    <a:cubicBezTo>
                      <a:pt x="51" y="3"/>
                      <a:pt x="51" y="3"/>
                      <a:pt x="52" y="3"/>
                    </a:cubicBezTo>
                    <a:cubicBezTo>
                      <a:pt x="53" y="3"/>
                      <a:pt x="53" y="3"/>
                      <a:pt x="54" y="3"/>
                    </a:cubicBezTo>
                    <a:cubicBezTo>
                      <a:pt x="54" y="3"/>
                      <a:pt x="54" y="3"/>
                      <a:pt x="55" y="3"/>
                    </a:cubicBezTo>
                    <a:cubicBezTo>
                      <a:pt x="55" y="3"/>
                      <a:pt x="55" y="3"/>
                      <a:pt x="55" y="2"/>
                    </a:cubicBezTo>
                    <a:cubicBezTo>
                      <a:pt x="55" y="2"/>
                      <a:pt x="54" y="2"/>
                      <a:pt x="5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2" name="Freeform 212"/>
              <p:cNvSpPr>
                <a:spLocks/>
              </p:cNvSpPr>
              <p:nvPr/>
            </p:nvSpPr>
            <p:spPr bwMode="auto">
              <a:xfrm>
                <a:off x="2693989" y="869951"/>
                <a:ext cx="85725" cy="22225"/>
              </a:xfrm>
              <a:custGeom>
                <a:avLst/>
                <a:gdLst>
                  <a:gd name="T0" fmla="*/ 2 w 8"/>
                  <a:gd name="T1" fmla="*/ 0 h 2"/>
                  <a:gd name="T2" fmla="*/ 1 w 8"/>
                  <a:gd name="T3" fmla="*/ 0 h 2"/>
                  <a:gd name="T4" fmla="*/ 1 w 8"/>
                  <a:gd name="T5" fmla="*/ 0 h 2"/>
                  <a:gd name="T6" fmla="*/ 0 w 8"/>
                  <a:gd name="T7" fmla="*/ 1 h 2"/>
                  <a:gd name="T8" fmla="*/ 1 w 8"/>
                  <a:gd name="T9" fmla="*/ 2 h 2"/>
                  <a:gd name="T10" fmla="*/ 3 w 8"/>
                  <a:gd name="T11" fmla="*/ 2 h 2"/>
                  <a:gd name="T12" fmla="*/ 4 w 8"/>
                  <a:gd name="T13" fmla="*/ 1 h 2"/>
                  <a:gd name="T14" fmla="*/ 5 w 8"/>
                  <a:gd name="T15" fmla="*/ 1 h 2"/>
                  <a:gd name="T16" fmla="*/ 6 w 8"/>
                  <a:gd name="T17" fmla="*/ 1 h 2"/>
                  <a:gd name="T18" fmla="*/ 8 w 8"/>
                  <a:gd name="T19" fmla="*/ 1 h 2"/>
                  <a:gd name="T20" fmla="*/ 7 w 8"/>
                  <a:gd name="T21" fmla="*/ 1 h 2"/>
                  <a:gd name="T22" fmla="*/ 6 w 8"/>
                  <a:gd name="T23" fmla="*/ 0 h 2"/>
                  <a:gd name="T24" fmla="*/ 4 w 8"/>
                  <a:gd name="T25" fmla="*/ 0 h 2"/>
                  <a:gd name="T26" fmla="*/ 2 w 8"/>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
                    <a:moveTo>
                      <a:pt x="2" y="0"/>
                    </a:moveTo>
                    <a:cubicBezTo>
                      <a:pt x="2" y="0"/>
                      <a:pt x="2" y="0"/>
                      <a:pt x="1" y="0"/>
                    </a:cubicBezTo>
                    <a:cubicBezTo>
                      <a:pt x="1" y="0"/>
                      <a:pt x="1" y="0"/>
                      <a:pt x="1" y="0"/>
                    </a:cubicBezTo>
                    <a:cubicBezTo>
                      <a:pt x="0" y="0"/>
                      <a:pt x="0" y="1"/>
                      <a:pt x="0" y="1"/>
                    </a:cubicBezTo>
                    <a:cubicBezTo>
                      <a:pt x="0" y="1"/>
                      <a:pt x="1" y="2"/>
                      <a:pt x="1" y="2"/>
                    </a:cubicBezTo>
                    <a:cubicBezTo>
                      <a:pt x="2" y="2"/>
                      <a:pt x="2" y="2"/>
                      <a:pt x="3" y="2"/>
                    </a:cubicBezTo>
                    <a:cubicBezTo>
                      <a:pt x="3" y="2"/>
                      <a:pt x="3" y="1"/>
                      <a:pt x="4" y="1"/>
                    </a:cubicBezTo>
                    <a:cubicBezTo>
                      <a:pt x="4" y="1"/>
                      <a:pt x="4" y="1"/>
                      <a:pt x="5" y="1"/>
                    </a:cubicBezTo>
                    <a:cubicBezTo>
                      <a:pt x="5" y="1"/>
                      <a:pt x="5" y="1"/>
                      <a:pt x="6" y="1"/>
                    </a:cubicBezTo>
                    <a:cubicBezTo>
                      <a:pt x="7" y="2"/>
                      <a:pt x="7" y="2"/>
                      <a:pt x="8" y="1"/>
                    </a:cubicBezTo>
                    <a:cubicBezTo>
                      <a:pt x="8" y="1"/>
                      <a:pt x="8" y="1"/>
                      <a:pt x="7" y="1"/>
                    </a:cubicBezTo>
                    <a:cubicBezTo>
                      <a:pt x="7" y="0"/>
                      <a:pt x="7" y="0"/>
                      <a:pt x="6" y="0"/>
                    </a:cubicBezTo>
                    <a:cubicBezTo>
                      <a:pt x="5" y="0"/>
                      <a:pt x="5" y="0"/>
                      <a:pt x="4" y="0"/>
                    </a:cubicBezTo>
                    <a:cubicBezTo>
                      <a:pt x="3" y="0"/>
                      <a:pt x="3"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3" name="Freeform 213"/>
              <p:cNvSpPr>
                <a:spLocks/>
              </p:cNvSpPr>
              <p:nvPr/>
            </p:nvSpPr>
            <p:spPr bwMode="auto">
              <a:xfrm>
                <a:off x="2649539" y="1011239"/>
                <a:ext cx="65088" cy="20638"/>
              </a:xfrm>
              <a:custGeom>
                <a:avLst/>
                <a:gdLst>
                  <a:gd name="T0" fmla="*/ 0 w 6"/>
                  <a:gd name="T1" fmla="*/ 2 h 2"/>
                  <a:gd name="T2" fmla="*/ 1 w 6"/>
                  <a:gd name="T3" fmla="*/ 2 h 2"/>
                  <a:gd name="T4" fmla="*/ 2 w 6"/>
                  <a:gd name="T5" fmla="*/ 2 h 2"/>
                  <a:gd name="T6" fmla="*/ 4 w 6"/>
                  <a:gd name="T7" fmla="*/ 2 h 2"/>
                  <a:gd name="T8" fmla="*/ 4 w 6"/>
                  <a:gd name="T9" fmla="*/ 2 h 2"/>
                  <a:gd name="T10" fmla="*/ 5 w 6"/>
                  <a:gd name="T11" fmla="*/ 1 h 2"/>
                  <a:gd name="T12" fmla="*/ 6 w 6"/>
                  <a:gd name="T13" fmla="*/ 0 h 2"/>
                  <a:gd name="T14" fmla="*/ 5 w 6"/>
                  <a:gd name="T15" fmla="*/ 0 h 2"/>
                  <a:gd name="T16" fmla="*/ 4 w 6"/>
                  <a:gd name="T17" fmla="*/ 0 h 2"/>
                  <a:gd name="T18" fmla="*/ 3 w 6"/>
                  <a:gd name="T19" fmla="*/ 0 h 2"/>
                  <a:gd name="T20" fmla="*/ 2 w 6"/>
                  <a:gd name="T21" fmla="*/ 0 h 2"/>
                  <a:gd name="T22" fmla="*/ 1 w 6"/>
                  <a:gd name="T23" fmla="*/ 1 h 2"/>
                  <a:gd name="T24" fmla="*/ 0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0" y="2"/>
                    </a:moveTo>
                    <a:cubicBezTo>
                      <a:pt x="0" y="2"/>
                      <a:pt x="1" y="2"/>
                      <a:pt x="1" y="2"/>
                    </a:cubicBezTo>
                    <a:cubicBezTo>
                      <a:pt x="2" y="2"/>
                      <a:pt x="2" y="2"/>
                      <a:pt x="2" y="2"/>
                    </a:cubicBezTo>
                    <a:cubicBezTo>
                      <a:pt x="3" y="2"/>
                      <a:pt x="3" y="2"/>
                      <a:pt x="4" y="2"/>
                    </a:cubicBezTo>
                    <a:cubicBezTo>
                      <a:pt x="4" y="2"/>
                      <a:pt x="4" y="2"/>
                      <a:pt x="4" y="2"/>
                    </a:cubicBezTo>
                    <a:cubicBezTo>
                      <a:pt x="5" y="1"/>
                      <a:pt x="5" y="1"/>
                      <a:pt x="5" y="1"/>
                    </a:cubicBezTo>
                    <a:cubicBezTo>
                      <a:pt x="5" y="1"/>
                      <a:pt x="6" y="0"/>
                      <a:pt x="6" y="0"/>
                    </a:cubicBezTo>
                    <a:cubicBezTo>
                      <a:pt x="6" y="0"/>
                      <a:pt x="5" y="0"/>
                      <a:pt x="5" y="0"/>
                    </a:cubicBezTo>
                    <a:cubicBezTo>
                      <a:pt x="4" y="0"/>
                      <a:pt x="4" y="0"/>
                      <a:pt x="4" y="0"/>
                    </a:cubicBezTo>
                    <a:cubicBezTo>
                      <a:pt x="3" y="0"/>
                      <a:pt x="3" y="0"/>
                      <a:pt x="3" y="0"/>
                    </a:cubicBezTo>
                    <a:cubicBezTo>
                      <a:pt x="2" y="0"/>
                      <a:pt x="2" y="0"/>
                      <a:pt x="2" y="0"/>
                    </a:cubicBezTo>
                    <a:cubicBezTo>
                      <a:pt x="1" y="1"/>
                      <a:pt x="1" y="1"/>
                      <a:pt x="1" y="1"/>
                    </a:cubicBezTo>
                    <a:cubicBezTo>
                      <a:pt x="1" y="1"/>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4" name="Freeform 214"/>
              <p:cNvSpPr>
                <a:spLocks/>
              </p:cNvSpPr>
              <p:nvPr/>
            </p:nvSpPr>
            <p:spPr bwMode="auto">
              <a:xfrm>
                <a:off x="2714626" y="1011239"/>
                <a:ext cx="22225" cy="20638"/>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1" y="2"/>
                      <a:pt x="1" y="2"/>
                      <a:pt x="1" y="2"/>
                    </a:cubicBezTo>
                    <a:cubicBezTo>
                      <a:pt x="2" y="1"/>
                      <a:pt x="2" y="1"/>
                      <a:pt x="2" y="1"/>
                    </a:cubicBezTo>
                    <a:cubicBezTo>
                      <a:pt x="2" y="1"/>
                      <a:pt x="2" y="1"/>
                      <a:pt x="2" y="0"/>
                    </a:cubicBezTo>
                    <a:cubicBezTo>
                      <a:pt x="1" y="0"/>
                      <a:pt x="1" y="0"/>
                      <a:pt x="1" y="0"/>
                    </a:cubicBezTo>
                    <a:cubicBezTo>
                      <a:pt x="0" y="0"/>
                      <a:pt x="0" y="0"/>
                      <a:pt x="0" y="0"/>
                    </a:cubicBezTo>
                    <a:cubicBezTo>
                      <a:pt x="0" y="0"/>
                      <a:pt x="0" y="1"/>
                      <a:pt x="0" y="1"/>
                    </a:cubicBezTo>
                    <a:cubicBezTo>
                      <a:pt x="0" y="1"/>
                      <a:pt x="0" y="1"/>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5" name="Freeform 215"/>
              <p:cNvSpPr>
                <a:spLocks/>
              </p:cNvSpPr>
              <p:nvPr/>
            </p:nvSpPr>
            <p:spPr bwMode="auto">
              <a:xfrm>
                <a:off x="2466976" y="860426"/>
                <a:ext cx="496888" cy="323850"/>
              </a:xfrm>
              <a:custGeom>
                <a:avLst/>
                <a:gdLst>
                  <a:gd name="T0" fmla="*/ 43 w 46"/>
                  <a:gd name="T1" fmla="*/ 16 h 30"/>
                  <a:gd name="T2" fmla="*/ 42 w 46"/>
                  <a:gd name="T3" fmla="*/ 15 h 30"/>
                  <a:gd name="T4" fmla="*/ 38 w 46"/>
                  <a:gd name="T5" fmla="*/ 14 h 30"/>
                  <a:gd name="T6" fmla="*/ 38 w 46"/>
                  <a:gd name="T7" fmla="*/ 12 h 30"/>
                  <a:gd name="T8" fmla="*/ 39 w 46"/>
                  <a:gd name="T9" fmla="*/ 11 h 30"/>
                  <a:gd name="T10" fmla="*/ 39 w 46"/>
                  <a:gd name="T11" fmla="*/ 9 h 30"/>
                  <a:gd name="T12" fmla="*/ 36 w 46"/>
                  <a:gd name="T13" fmla="*/ 8 h 30"/>
                  <a:gd name="T14" fmla="*/ 33 w 46"/>
                  <a:gd name="T15" fmla="*/ 6 h 30"/>
                  <a:gd name="T16" fmla="*/ 29 w 46"/>
                  <a:gd name="T17" fmla="*/ 3 h 30"/>
                  <a:gd name="T18" fmla="*/ 24 w 46"/>
                  <a:gd name="T19" fmla="*/ 4 h 30"/>
                  <a:gd name="T20" fmla="*/ 19 w 46"/>
                  <a:gd name="T21" fmla="*/ 5 h 30"/>
                  <a:gd name="T22" fmla="*/ 20 w 46"/>
                  <a:gd name="T23" fmla="*/ 1 h 30"/>
                  <a:gd name="T24" fmla="*/ 15 w 46"/>
                  <a:gd name="T25" fmla="*/ 2 h 30"/>
                  <a:gd name="T26" fmla="*/ 12 w 46"/>
                  <a:gd name="T27" fmla="*/ 3 h 30"/>
                  <a:gd name="T28" fmla="*/ 11 w 46"/>
                  <a:gd name="T29" fmla="*/ 6 h 30"/>
                  <a:gd name="T30" fmla="*/ 9 w 46"/>
                  <a:gd name="T31" fmla="*/ 5 h 30"/>
                  <a:gd name="T32" fmla="*/ 13 w 46"/>
                  <a:gd name="T33" fmla="*/ 2 h 30"/>
                  <a:gd name="T34" fmla="*/ 12 w 46"/>
                  <a:gd name="T35" fmla="*/ 0 h 30"/>
                  <a:gd name="T36" fmla="*/ 5 w 46"/>
                  <a:gd name="T37" fmla="*/ 2 h 30"/>
                  <a:gd name="T38" fmla="*/ 1 w 46"/>
                  <a:gd name="T39" fmla="*/ 6 h 30"/>
                  <a:gd name="T40" fmla="*/ 5 w 46"/>
                  <a:gd name="T41" fmla="*/ 7 h 30"/>
                  <a:gd name="T42" fmla="*/ 0 w 46"/>
                  <a:gd name="T43" fmla="*/ 8 h 30"/>
                  <a:gd name="T44" fmla="*/ 4 w 46"/>
                  <a:gd name="T45" fmla="*/ 9 h 30"/>
                  <a:gd name="T46" fmla="*/ 8 w 46"/>
                  <a:gd name="T47" fmla="*/ 9 h 30"/>
                  <a:gd name="T48" fmla="*/ 12 w 46"/>
                  <a:gd name="T49" fmla="*/ 10 h 30"/>
                  <a:gd name="T50" fmla="*/ 17 w 46"/>
                  <a:gd name="T51" fmla="*/ 10 h 30"/>
                  <a:gd name="T52" fmla="*/ 19 w 46"/>
                  <a:gd name="T53" fmla="*/ 9 h 30"/>
                  <a:gd name="T54" fmla="*/ 23 w 46"/>
                  <a:gd name="T55" fmla="*/ 11 h 30"/>
                  <a:gd name="T56" fmla="*/ 20 w 46"/>
                  <a:gd name="T57" fmla="*/ 13 h 30"/>
                  <a:gd name="T58" fmla="*/ 24 w 46"/>
                  <a:gd name="T59" fmla="*/ 13 h 30"/>
                  <a:gd name="T60" fmla="*/ 27 w 46"/>
                  <a:gd name="T61" fmla="*/ 15 h 30"/>
                  <a:gd name="T62" fmla="*/ 25 w 46"/>
                  <a:gd name="T63" fmla="*/ 17 h 30"/>
                  <a:gd name="T64" fmla="*/ 22 w 46"/>
                  <a:gd name="T65" fmla="*/ 19 h 30"/>
                  <a:gd name="T66" fmla="*/ 21 w 46"/>
                  <a:gd name="T67" fmla="*/ 21 h 30"/>
                  <a:gd name="T68" fmla="*/ 17 w 46"/>
                  <a:gd name="T69" fmla="*/ 22 h 30"/>
                  <a:gd name="T70" fmla="*/ 14 w 46"/>
                  <a:gd name="T71" fmla="*/ 21 h 30"/>
                  <a:gd name="T72" fmla="*/ 11 w 46"/>
                  <a:gd name="T73" fmla="*/ 23 h 30"/>
                  <a:gd name="T74" fmla="*/ 14 w 46"/>
                  <a:gd name="T75" fmla="*/ 24 h 30"/>
                  <a:gd name="T76" fmla="*/ 17 w 46"/>
                  <a:gd name="T77" fmla="*/ 24 h 30"/>
                  <a:gd name="T78" fmla="*/ 20 w 46"/>
                  <a:gd name="T79" fmla="*/ 24 h 30"/>
                  <a:gd name="T80" fmla="*/ 23 w 46"/>
                  <a:gd name="T81" fmla="*/ 26 h 30"/>
                  <a:gd name="T82" fmla="*/ 24 w 46"/>
                  <a:gd name="T83" fmla="*/ 28 h 30"/>
                  <a:gd name="T84" fmla="*/ 28 w 46"/>
                  <a:gd name="T85" fmla="*/ 29 h 30"/>
                  <a:gd name="T86" fmla="*/ 31 w 46"/>
                  <a:gd name="T87" fmla="*/ 30 h 30"/>
                  <a:gd name="T88" fmla="*/ 29 w 46"/>
                  <a:gd name="T89" fmla="*/ 27 h 30"/>
                  <a:gd name="T90" fmla="*/ 29 w 46"/>
                  <a:gd name="T91" fmla="*/ 26 h 30"/>
                  <a:gd name="T92" fmla="*/ 33 w 46"/>
                  <a:gd name="T93" fmla="*/ 27 h 30"/>
                  <a:gd name="T94" fmla="*/ 35 w 46"/>
                  <a:gd name="T95" fmla="*/ 26 h 30"/>
                  <a:gd name="T96" fmla="*/ 36 w 46"/>
                  <a:gd name="T97" fmla="*/ 24 h 30"/>
                  <a:gd name="T98" fmla="*/ 33 w 46"/>
                  <a:gd name="T99" fmla="*/ 21 h 30"/>
                  <a:gd name="T100" fmla="*/ 34 w 46"/>
                  <a:gd name="T101" fmla="*/ 18 h 30"/>
                  <a:gd name="T102" fmla="*/ 37 w 46"/>
                  <a:gd name="T103" fmla="*/ 20 h 30"/>
                  <a:gd name="T104" fmla="*/ 40 w 46"/>
                  <a:gd name="T105" fmla="*/ 22 h 30"/>
                  <a:gd name="T106" fmla="*/ 43 w 46"/>
                  <a:gd name="T107" fmla="*/ 20 h 30"/>
                  <a:gd name="T108" fmla="*/ 46 w 46"/>
                  <a:gd name="T10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30">
                    <a:moveTo>
                      <a:pt x="46" y="17"/>
                    </a:moveTo>
                    <a:cubicBezTo>
                      <a:pt x="45" y="17"/>
                      <a:pt x="45" y="17"/>
                      <a:pt x="45" y="17"/>
                    </a:cubicBezTo>
                    <a:cubicBezTo>
                      <a:pt x="44" y="17"/>
                      <a:pt x="44" y="17"/>
                      <a:pt x="44" y="16"/>
                    </a:cubicBezTo>
                    <a:cubicBezTo>
                      <a:pt x="43" y="16"/>
                      <a:pt x="43" y="16"/>
                      <a:pt x="43" y="16"/>
                    </a:cubicBezTo>
                    <a:cubicBezTo>
                      <a:pt x="43" y="16"/>
                      <a:pt x="42" y="17"/>
                      <a:pt x="42" y="16"/>
                    </a:cubicBezTo>
                    <a:cubicBezTo>
                      <a:pt x="42" y="16"/>
                      <a:pt x="42" y="16"/>
                      <a:pt x="42" y="15"/>
                    </a:cubicBezTo>
                    <a:cubicBezTo>
                      <a:pt x="42" y="15"/>
                      <a:pt x="42" y="15"/>
                      <a:pt x="42" y="15"/>
                    </a:cubicBezTo>
                    <a:cubicBezTo>
                      <a:pt x="42" y="15"/>
                      <a:pt x="42" y="15"/>
                      <a:pt x="42" y="15"/>
                    </a:cubicBezTo>
                    <a:cubicBezTo>
                      <a:pt x="41" y="14"/>
                      <a:pt x="41" y="14"/>
                      <a:pt x="41" y="14"/>
                    </a:cubicBezTo>
                    <a:cubicBezTo>
                      <a:pt x="41" y="14"/>
                      <a:pt x="41" y="14"/>
                      <a:pt x="40" y="14"/>
                    </a:cubicBezTo>
                    <a:cubicBezTo>
                      <a:pt x="40" y="14"/>
                      <a:pt x="40" y="14"/>
                      <a:pt x="39" y="14"/>
                    </a:cubicBezTo>
                    <a:cubicBezTo>
                      <a:pt x="39" y="14"/>
                      <a:pt x="38" y="14"/>
                      <a:pt x="38" y="14"/>
                    </a:cubicBezTo>
                    <a:cubicBezTo>
                      <a:pt x="37" y="14"/>
                      <a:pt x="37" y="14"/>
                      <a:pt x="37" y="13"/>
                    </a:cubicBezTo>
                    <a:cubicBezTo>
                      <a:pt x="36" y="13"/>
                      <a:pt x="36" y="13"/>
                      <a:pt x="36" y="13"/>
                    </a:cubicBezTo>
                    <a:cubicBezTo>
                      <a:pt x="36" y="12"/>
                      <a:pt x="36" y="12"/>
                      <a:pt x="37" y="12"/>
                    </a:cubicBezTo>
                    <a:cubicBezTo>
                      <a:pt x="37" y="12"/>
                      <a:pt x="37" y="12"/>
                      <a:pt x="38" y="12"/>
                    </a:cubicBezTo>
                    <a:cubicBezTo>
                      <a:pt x="38" y="12"/>
                      <a:pt x="38" y="12"/>
                      <a:pt x="39" y="12"/>
                    </a:cubicBezTo>
                    <a:cubicBezTo>
                      <a:pt x="39" y="12"/>
                      <a:pt x="39" y="12"/>
                      <a:pt x="40" y="12"/>
                    </a:cubicBezTo>
                    <a:cubicBezTo>
                      <a:pt x="40" y="12"/>
                      <a:pt x="40" y="11"/>
                      <a:pt x="40" y="11"/>
                    </a:cubicBezTo>
                    <a:cubicBezTo>
                      <a:pt x="39" y="11"/>
                      <a:pt x="39" y="11"/>
                      <a:pt x="39" y="11"/>
                    </a:cubicBezTo>
                    <a:cubicBezTo>
                      <a:pt x="38" y="11"/>
                      <a:pt x="38" y="11"/>
                      <a:pt x="38" y="11"/>
                    </a:cubicBezTo>
                    <a:cubicBezTo>
                      <a:pt x="37" y="10"/>
                      <a:pt x="39" y="11"/>
                      <a:pt x="39" y="10"/>
                    </a:cubicBezTo>
                    <a:cubicBezTo>
                      <a:pt x="40" y="10"/>
                      <a:pt x="40" y="10"/>
                      <a:pt x="40" y="10"/>
                    </a:cubicBezTo>
                    <a:cubicBezTo>
                      <a:pt x="39" y="9"/>
                      <a:pt x="39" y="9"/>
                      <a:pt x="39" y="9"/>
                    </a:cubicBezTo>
                    <a:cubicBezTo>
                      <a:pt x="39" y="9"/>
                      <a:pt x="39" y="8"/>
                      <a:pt x="39" y="8"/>
                    </a:cubicBezTo>
                    <a:cubicBezTo>
                      <a:pt x="38" y="8"/>
                      <a:pt x="38" y="8"/>
                      <a:pt x="38" y="8"/>
                    </a:cubicBezTo>
                    <a:cubicBezTo>
                      <a:pt x="38" y="8"/>
                      <a:pt x="38" y="8"/>
                      <a:pt x="37" y="8"/>
                    </a:cubicBezTo>
                    <a:cubicBezTo>
                      <a:pt x="37" y="8"/>
                      <a:pt x="37" y="8"/>
                      <a:pt x="36" y="8"/>
                    </a:cubicBezTo>
                    <a:cubicBezTo>
                      <a:pt x="36" y="7"/>
                      <a:pt x="35" y="7"/>
                      <a:pt x="35" y="7"/>
                    </a:cubicBezTo>
                    <a:cubicBezTo>
                      <a:pt x="35" y="7"/>
                      <a:pt x="35" y="6"/>
                      <a:pt x="34" y="6"/>
                    </a:cubicBezTo>
                    <a:cubicBezTo>
                      <a:pt x="34" y="6"/>
                      <a:pt x="34" y="6"/>
                      <a:pt x="34" y="6"/>
                    </a:cubicBezTo>
                    <a:cubicBezTo>
                      <a:pt x="33" y="6"/>
                      <a:pt x="33" y="6"/>
                      <a:pt x="33" y="6"/>
                    </a:cubicBezTo>
                    <a:cubicBezTo>
                      <a:pt x="32" y="6"/>
                      <a:pt x="32" y="6"/>
                      <a:pt x="31" y="6"/>
                    </a:cubicBezTo>
                    <a:cubicBezTo>
                      <a:pt x="31" y="6"/>
                      <a:pt x="31" y="5"/>
                      <a:pt x="31" y="5"/>
                    </a:cubicBezTo>
                    <a:cubicBezTo>
                      <a:pt x="30" y="5"/>
                      <a:pt x="30" y="4"/>
                      <a:pt x="30" y="4"/>
                    </a:cubicBezTo>
                    <a:cubicBezTo>
                      <a:pt x="29" y="4"/>
                      <a:pt x="29" y="3"/>
                      <a:pt x="29" y="3"/>
                    </a:cubicBezTo>
                    <a:cubicBezTo>
                      <a:pt x="28" y="3"/>
                      <a:pt x="27" y="3"/>
                      <a:pt x="27" y="3"/>
                    </a:cubicBezTo>
                    <a:cubicBezTo>
                      <a:pt x="26" y="3"/>
                      <a:pt x="26" y="3"/>
                      <a:pt x="25" y="3"/>
                    </a:cubicBezTo>
                    <a:cubicBezTo>
                      <a:pt x="25" y="3"/>
                      <a:pt x="24" y="3"/>
                      <a:pt x="24" y="3"/>
                    </a:cubicBezTo>
                    <a:cubicBezTo>
                      <a:pt x="24" y="4"/>
                      <a:pt x="24" y="4"/>
                      <a:pt x="24" y="4"/>
                    </a:cubicBezTo>
                    <a:cubicBezTo>
                      <a:pt x="23" y="4"/>
                      <a:pt x="23" y="4"/>
                      <a:pt x="23" y="4"/>
                    </a:cubicBezTo>
                    <a:cubicBezTo>
                      <a:pt x="22" y="4"/>
                      <a:pt x="22" y="4"/>
                      <a:pt x="22" y="4"/>
                    </a:cubicBezTo>
                    <a:cubicBezTo>
                      <a:pt x="21" y="4"/>
                      <a:pt x="21" y="4"/>
                      <a:pt x="20" y="4"/>
                    </a:cubicBezTo>
                    <a:cubicBezTo>
                      <a:pt x="20" y="4"/>
                      <a:pt x="20" y="5"/>
                      <a:pt x="19" y="5"/>
                    </a:cubicBezTo>
                    <a:cubicBezTo>
                      <a:pt x="19" y="5"/>
                      <a:pt x="20" y="4"/>
                      <a:pt x="20" y="4"/>
                    </a:cubicBezTo>
                    <a:cubicBezTo>
                      <a:pt x="21" y="3"/>
                      <a:pt x="21" y="4"/>
                      <a:pt x="21" y="3"/>
                    </a:cubicBezTo>
                    <a:cubicBezTo>
                      <a:pt x="22" y="3"/>
                      <a:pt x="21" y="3"/>
                      <a:pt x="21" y="2"/>
                    </a:cubicBezTo>
                    <a:cubicBezTo>
                      <a:pt x="21" y="2"/>
                      <a:pt x="21" y="1"/>
                      <a:pt x="20" y="1"/>
                    </a:cubicBezTo>
                    <a:cubicBezTo>
                      <a:pt x="20" y="1"/>
                      <a:pt x="20" y="1"/>
                      <a:pt x="19" y="1"/>
                    </a:cubicBezTo>
                    <a:cubicBezTo>
                      <a:pt x="18" y="1"/>
                      <a:pt x="18" y="1"/>
                      <a:pt x="17" y="1"/>
                    </a:cubicBezTo>
                    <a:cubicBezTo>
                      <a:pt x="17" y="1"/>
                      <a:pt x="17" y="1"/>
                      <a:pt x="16" y="2"/>
                    </a:cubicBezTo>
                    <a:cubicBezTo>
                      <a:pt x="16" y="2"/>
                      <a:pt x="16" y="2"/>
                      <a:pt x="15" y="2"/>
                    </a:cubicBezTo>
                    <a:cubicBezTo>
                      <a:pt x="15" y="2"/>
                      <a:pt x="15" y="1"/>
                      <a:pt x="14" y="2"/>
                    </a:cubicBezTo>
                    <a:cubicBezTo>
                      <a:pt x="14" y="2"/>
                      <a:pt x="14" y="2"/>
                      <a:pt x="13" y="2"/>
                    </a:cubicBezTo>
                    <a:cubicBezTo>
                      <a:pt x="13" y="3"/>
                      <a:pt x="13" y="2"/>
                      <a:pt x="12" y="3"/>
                    </a:cubicBezTo>
                    <a:cubicBezTo>
                      <a:pt x="12" y="3"/>
                      <a:pt x="12" y="3"/>
                      <a:pt x="12" y="3"/>
                    </a:cubicBezTo>
                    <a:cubicBezTo>
                      <a:pt x="11" y="3"/>
                      <a:pt x="11" y="4"/>
                      <a:pt x="11" y="4"/>
                    </a:cubicBezTo>
                    <a:cubicBezTo>
                      <a:pt x="11" y="4"/>
                      <a:pt x="10" y="4"/>
                      <a:pt x="10" y="5"/>
                    </a:cubicBezTo>
                    <a:cubicBezTo>
                      <a:pt x="10" y="5"/>
                      <a:pt x="10" y="5"/>
                      <a:pt x="10" y="5"/>
                    </a:cubicBezTo>
                    <a:cubicBezTo>
                      <a:pt x="10" y="6"/>
                      <a:pt x="11" y="6"/>
                      <a:pt x="11" y="6"/>
                    </a:cubicBezTo>
                    <a:cubicBezTo>
                      <a:pt x="11" y="6"/>
                      <a:pt x="11" y="7"/>
                      <a:pt x="10" y="7"/>
                    </a:cubicBezTo>
                    <a:cubicBezTo>
                      <a:pt x="10" y="7"/>
                      <a:pt x="10" y="7"/>
                      <a:pt x="9" y="7"/>
                    </a:cubicBezTo>
                    <a:cubicBezTo>
                      <a:pt x="9" y="6"/>
                      <a:pt x="9" y="6"/>
                      <a:pt x="9" y="6"/>
                    </a:cubicBezTo>
                    <a:cubicBezTo>
                      <a:pt x="9" y="5"/>
                      <a:pt x="9" y="5"/>
                      <a:pt x="9" y="5"/>
                    </a:cubicBezTo>
                    <a:cubicBezTo>
                      <a:pt x="9" y="4"/>
                      <a:pt x="9" y="4"/>
                      <a:pt x="9" y="4"/>
                    </a:cubicBezTo>
                    <a:cubicBezTo>
                      <a:pt x="10" y="3"/>
                      <a:pt x="10" y="3"/>
                      <a:pt x="10" y="3"/>
                    </a:cubicBezTo>
                    <a:cubicBezTo>
                      <a:pt x="10" y="2"/>
                      <a:pt x="11" y="2"/>
                      <a:pt x="11" y="2"/>
                    </a:cubicBezTo>
                    <a:cubicBezTo>
                      <a:pt x="12" y="2"/>
                      <a:pt x="12" y="2"/>
                      <a:pt x="13" y="2"/>
                    </a:cubicBezTo>
                    <a:cubicBezTo>
                      <a:pt x="13" y="2"/>
                      <a:pt x="14" y="2"/>
                      <a:pt x="14" y="1"/>
                    </a:cubicBezTo>
                    <a:cubicBezTo>
                      <a:pt x="14" y="1"/>
                      <a:pt x="14" y="1"/>
                      <a:pt x="14" y="1"/>
                    </a:cubicBezTo>
                    <a:cubicBezTo>
                      <a:pt x="14" y="0"/>
                      <a:pt x="14" y="0"/>
                      <a:pt x="13" y="0"/>
                    </a:cubicBezTo>
                    <a:cubicBezTo>
                      <a:pt x="13" y="0"/>
                      <a:pt x="12" y="0"/>
                      <a:pt x="12" y="0"/>
                    </a:cubicBezTo>
                    <a:cubicBezTo>
                      <a:pt x="12" y="0"/>
                      <a:pt x="11" y="1"/>
                      <a:pt x="11" y="1"/>
                    </a:cubicBezTo>
                    <a:cubicBezTo>
                      <a:pt x="10" y="1"/>
                      <a:pt x="10" y="1"/>
                      <a:pt x="9" y="1"/>
                    </a:cubicBezTo>
                    <a:cubicBezTo>
                      <a:pt x="8" y="1"/>
                      <a:pt x="8" y="1"/>
                      <a:pt x="7" y="2"/>
                    </a:cubicBezTo>
                    <a:cubicBezTo>
                      <a:pt x="7" y="2"/>
                      <a:pt x="6" y="2"/>
                      <a:pt x="5" y="2"/>
                    </a:cubicBezTo>
                    <a:cubicBezTo>
                      <a:pt x="5" y="2"/>
                      <a:pt x="5" y="2"/>
                      <a:pt x="4" y="3"/>
                    </a:cubicBezTo>
                    <a:cubicBezTo>
                      <a:pt x="4" y="3"/>
                      <a:pt x="4" y="3"/>
                      <a:pt x="3" y="4"/>
                    </a:cubicBezTo>
                    <a:cubicBezTo>
                      <a:pt x="3" y="4"/>
                      <a:pt x="2" y="4"/>
                      <a:pt x="2" y="5"/>
                    </a:cubicBezTo>
                    <a:cubicBezTo>
                      <a:pt x="2" y="5"/>
                      <a:pt x="1" y="6"/>
                      <a:pt x="1" y="6"/>
                    </a:cubicBezTo>
                    <a:cubicBezTo>
                      <a:pt x="1" y="6"/>
                      <a:pt x="2" y="6"/>
                      <a:pt x="2" y="6"/>
                    </a:cubicBezTo>
                    <a:cubicBezTo>
                      <a:pt x="3" y="6"/>
                      <a:pt x="3" y="6"/>
                      <a:pt x="3" y="6"/>
                    </a:cubicBezTo>
                    <a:cubicBezTo>
                      <a:pt x="4" y="6"/>
                      <a:pt x="4" y="6"/>
                      <a:pt x="4" y="7"/>
                    </a:cubicBezTo>
                    <a:cubicBezTo>
                      <a:pt x="5" y="7"/>
                      <a:pt x="5" y="7"/>
                      <a:pt x="5" y="7"/>
                    </a:cubicBezTo>
                    <a:cubicBezTo>
                      <a:pt x="5" y="7"/>
                      <a:pt x="4" y="7"/>
                      <a:pt x="4" y="7"/>
                    </a:cubicBezTo>
                    <a:cubicBezTo>
                      <a:pt x="3" y="7"/>
                      <a:pt x="3" y="7"/>
                      <a:pt x="2" y="7"/>
                    </a:cubicBezTo>
                    <a:cubicBezTo>
                      <a:pt x="2" y="7"/>
                      <a:pt x="2" y="7"/>
                      <a:pt x="1" y="7"/>
                    </a:cubicBezTo>
                    <a:cubicBezTo>
                      <a:pt x="1" y="7"/>
                      <a:pt x="0" y="7"/>
                      <a:pt x="0" y="8"/>
                    </a:cubicBezTo>
                    <a:cubicBezTo>
                      <a:pt x="0" y="8"/>
                      <a:pt x="1" y="8"/>
                      <a:pt x="1" y="8"/>
                    </a:cubicBezTo>
                    <a:cubicBezTo>
                      <a:pt x="1" y="9"/>
                      <a:pt x="1" y="9"/>
                      <a:pt x="1" y="9"/>
                    </a:cubicBezTo>
                    <a:cubicBezTo>
                      <a:pt x="2" y="9"/>
                      <a:pt x="2" y="9"/>
                      <a:pt x="2" y="9"/>
                    </a:cubicBezTo>
                    <a:cubicBezTo>
                      <a:pt x="3" y="9"/>
                      <a:pt x="3" y="9"/>
                      <a:pt x="4" y="9"/>
                    </a:cubicBezTo>
                    <a:cubicBezTo>
                      <a:pt x="4" y="9"/>
                      <a:pt x="4" y="9"/>
                      <a:pt x="4" y="9"/>
                    </a:cubicBezTo>
                    <a:cubicBezTo>
                      <a:pt x="5" y="9"/>
                      <a:pt x="5" y="9"/>
                      <a:pt x="5" y="9"/>
                    </a:cubicBezTo>
                    <a:cubicBezTo>
                      <a:pt x="6" y="9"/>
                      <a:pt x="6" y="9"/>
                      <a:pt x="6" y="10"/>
                    </a:cubicBezTo>
                    <a:cubicBezTo>
                      <a:pt x="7" y="10"/>
                      <a:pt x="7" y="9"/>
                      <a:pt x="8" y="9"/>
                    </a:cubicBezTo>
                    <a:cubicBezTo>
                      <a:pt x="8" y="9"/>
                      <a:pt x="9" y="9"/>
                      <a:pt x="9" y="10"/>
                    </a:cubicBezTo>
                    <a:cubicBezTo>
                      <a:pt x="9" y="10"/>
                      <a:pt x="10" y="10"/>
                      <a:pt x="10" y="10"/>
                    </a:cubicBezTo>
                    <a:cubicBezTo>
                      <a:pt x="11" y="10"/>
                      <a:pt x="11" y="10"/>
                      <a:pt x="11" y="10"/>
                    </a:cubicBezTo>
                    <a:cubicBezTo>
                      <a:pt x="11" y="10"/>
                      <a:pt x="12" y="10"/>
                      <a:pt x="12" y="10"/>
                    </a:cubicBezTo>
                    <a:cubicBezTo>
                      <a:pt x="12" y="10"/>
                      <a:pt x="13" y="10"/>
                      <a:pt x="13" y="10"/>
                    </a:cubicBezTo>
                    <a:cubicBezTo>
                      <a:pt x="14" y="10"/>
                      <a:pt x="14" y="10"/>
                      <a:pt x="14" y="10"/>
                    </a:cubicBezTo>
                    <a:cubicBezTo>
                      <a:pt x="15" y="10"/>
                      <a:pt x="15" y="10"/>
                      <a:pt x="16" y="10"/>
                    </a:cubicBezTo>
                    <a:cubicBezTo>
                      <a:pt x="16" y="10"/>
                      <a:pt x="16" y="10"/>
                      <a:pt x="17" y="10"/>
                    </a:cubicBezTo>
                    <a:cubicBezTo>
                      <a:pt x="17" y="10"/>
                      <a:pt x="17" y="10"/>
                      <a:pt x="18" y="10"/>
                    </a:cubicBezTo>
                    <a:cubicBezTo>
                      <a:pt x="18" y="10"/>
                      <a:pt x="18" y="10"/>
                      <a:pt x="19" y="9"/>
                    </a:cubicBezTo>
                    <a:cubicBezTo>
                      <a:pt x="19" y="9"/>
                      <a:pt x="18" y="9"/>
                      <a:pt x="18" y="9"/>
                    </a:cubicBezTo>
                    <a:cubicBezTo>
                      <a:pt x="19" y="8"/>
                      <a:pt x="19" y="8"/>
                      <a:pt x="19" y="9"/>
                    </a:cubicBezTo>
                    <a:cubicBezTo>
                      <a:pt x="20" y="9"/>
                      <a:pt x="20" y="9"/>
                      <a:pt x="20" y="9"/>
                    </a:cubicBezTo>
                    <a:cubicBezTo>
                      <a:pt x="20" y="10"/>
                      <a:pt x="20" y="10"/>
                      <a:pt x="20" y="10"/>
                    </a:cubicBezTo>
                    <a:cubicBezTo>
                      <a:pt x="21" y="10"/>
                      <a:pt x="21" y="11"/>
                      <a:pt x="21" y="11"/>
                    </a:cubicBezTo>
                    <a:cubicBezTo>
                      <a:pt x="22" y="11"/>
                      <a:pt x="23" y="11"/>
                      <a:pt x="23" y="11"/>
                    </a:cubicBezTo>
                    <a:cubicBezTo>
                      <a:pt x="22" y="12"/>
                      <a:pt x="22" y="11"/>
                      <a:pt x="22" y="12"/>
                    </a:cubicBezTo>
                    <a:cubicBezTo>
                      <a:pt x="21" y="12"/>
                      <a:pt x="21" y="12"/>
                      <a:pt x="21" y="12"/>
                    </a:cubicBezTo>
                    <a:cubicBezTo>
                      <a:pt x="20" y="12"/>
                      <a:pt x="20" y="12"/>
                      <a:pt x="20" y="13"/>
                    </a:cubicBezTo>
                    <a:cubicBezTo>
                      <a:pt x="20" y="13"/>
                      <a:pt x="20" y="13"/>
                      <a:pt x="20" y="13"/>
                    </a:cubicBezTo>
                    <a:cubicBezTo>
                      <a:pt x="21" y="14"/>
                      <a:pt x="21" y="13"/>
                      <a:pt x="22" y="13"/>
                    </a:cubicBezTo>
                    <a:cubicBezTo>
                      <a:pt x="22" y="13"/>
                      <a:pt x="22" y="13"/>
                      <a:pt x="23" y="13"/>
                    </a:cubicBezTo>
                    <a:cubicBezTo>
                      <a:pt x="23" y="13"/>
                      <a:pt x="23" y="12"/>
                      <a:pt x="23" y="12"/>
                    </a:cubicBezTo>
                    <a:cubicBezTo>
                      <a:pt x="24" y="12"/>
                      <a:pt x="24" y="13"/>
                      <a:pt x="24" y="13"/>
                    </a:cubicBezTo>
                    <a:cubicBezTo>
                      <a:pt x="24" y="13"/>
                      <a:pt x="25" y="13"/>
                      <a:pt x="25" y="14"/>
                    </a:cubicBezTo>
                    <a:cubicBezTo>
                      <a:pt x="25" y="14"/>
                      <a:pt x="26" y="14"/>
                      <a:pt x="26" y="14"/>
                    </a:cubicBezTo>
                    <a:cubicBezTo>
                      <a:pt x="26" y="14"/>
                      <a:pt x="26" y="14"/>
                      <a:pt x="26" y="14"/>
                    </a:cubicBezTo>
                    <a:cubicBezTo>
                      <a:pt x="26" y="15"/>
                      <a:pt x="26" y="15"/>
                      <a:pt x="27" y="15"/>
                    </a:cubicBezTo>
                    <a:cubicBezTo>
                      <a:pt x="27" y="15"/>
                      <a:pt x="27" y="15"/>
                      <a:pt x="27" y="16"/>
                    </a:cubicBezTo>
                    <a:cubicBezTo>
                      <a:pt x="26" y="16"/>
                      <a:pt x="26" y="17"/>
                      <a:pt x="26" y="17"/>
                    </a:cubicBezTo>
                    <a:cubicBezTo>
                      <a:pt x="26" y="17"/>
                      <a:pt x="26" y="17"/>
                      <a:pt x="25" y="17"/>
                    </a:cubicBezTo>
                    <a:cubicBezTo>
                      <a:pt x="25" y="17"/>
                      <a:pt x="25" y="17"/>
                      <a:pt x="25" y="17"/>
                    </a:cubicBezTo>
                    <a:cubicBezTo>
                      <a:pt x="25" y="18"/>
                      <a:pt x="24" y="18"/>
                      <a:pt x="24" y="18"/>
                    </a:cubicBezTo>
                    <a:cubicBezTo>
                      <a:pt x="24" y="18"/>
                      <a:pt x="24" y="17"/>
                      <a:pt x="23" y="18"/>
                    </a:cubicBezTo>
                    <a:cubicBezTo>
                      <a:pt x="23" y="18"/>
                      <a:pt x="23" y="18"/>
                      <a:pt x="23" y="18"/>
                    </a:cubicBezTo>
                    <a:cubicBezTo>
                      <a:pt x="23" y="18"/>
                      <a:pt x="22" y="19"/>
                      <a:pt x="22" y="19"/>
                    </a:cubicBezTo>
                    <a:cubicBezTo>
                      <a:pt x="22" y="19"/>
                      <a:pt x="22" y="19"/>
                      <a:pt x="21" y="19"/>
                    </a:cubicBezTo>
                    <a:cubicBezTo>
                      <a:pt x="21" y="19"/>
                      <a:pt x="21" y="19"/>
                      <a:pt x="21" y="19"/>
                    </a:cubicBezTo>
                    <a:cubicBezTo>
                      <a:pt x="20" y="20"/>
                      <a:pt x="21" y="20"/>
                      <a:pt x="21" y="20"/>
                    </a:cubicBezTo>
                    <a:cubicBezTo>
                      <a:pt x="21" y="20"/>
                      <a:pt x="21" y="20"/>
                      <a:pt x="21" y="21"/>
                    </a:cubicBezTo>
                    <a:cubicBezTo>
                      <a:pt x="21" y="21"/>
                      <a:pt x="21" y="21"/>
                      <a:pt x="20" y="21"/>
                    </a:cubicBezTo>
                    <a:cubicBezTo>
                      <a:pt x="20" y="21"/>
                      <a:pt x="20" y="21"/>
                      <a:pt x="19" y="21"/>
                    </a:cubicBezTo>
                    <a:cubicBezTo>
                      <a:pt x="19" y="21"/>
                      <a:pt x="19" y="21"/>
                      <a:pt x="18" y="21"/>
                    </a:cubicBezTo>
                    <a:cubicBezTo>
                      <a:pt x="18" y="21"/>
                      <a:pt x="18" y="22"/>
                      <a:pt x="17" y="22"/>
                    </a:cubicBezTo>
                    <a:cubicBezTo>
                      <a:pt x="17" y="22"/>
                      <a:pt x="17" y="21"/>
                      <a:pt x="16" y="21"/>
                    </a:cubicBezTo>
                    <a:cubicBezTo>
                      <a:pt x="16" y="21"/>
                      <a:pt x="16" y="21"/>
                      <a:pt x="15" y="21"/>
                    </a:cubicBezTo>
                    <a:cubicBezTo>
                      <a:pt x="15" y="21"/>
                      <a:pt x="15" y="21"/>
                      <a:pt x="14" y="21"/>
                    </a:cubicBezTo>
                    <a:cubicBezTo>
                      <a:pt x="14" y="21"/>
                      <a:pt x="14" y="21"/>
                      <a:pt x="14" y="21"/>
                    </a:cubicBezTo>
                    <a:cubicBezTo>
                      <a:pt x="13" y="21"/>
                      <a:pt x="13" y="21"/>
                      <a:pt x="13" y="22"/>
                    </a:cubicBezTo>
                    <a:cubicBezTo>
                      <a:pt x="13" y="22"/>
                      <a:pt x="12" y="22"/>
                      <a:pt x="12" y="22"/>
                    </a:cubicBezTo>
                    <a:cubicBezTo>
                      <a:pt x="12" y="22"/>
                      <a:pt x="12" y="22"/>
                      <a:pt x="11" y="22"/>
                    </a:cubicBezTo>
                    <a:cubicBezTo>
                      <a:pt x="11" y="22"/>
                      <a:pt x="11" y="22"/>
                      <a:pt x="11" y="23"/>
                    </a:cubicBezTo>
                    <a:cubicBezTo>
                      <a:pt x="11" y="23"/>
                      <a:pt x="11" y="23"/>
                      <a:pt x="11" y="23"/>
                    </a:cubicBezTo>
                    <a:cubicBezTo>
                      <a:pt x="11" y="24"/>
                      <a:pt x="11" y="24"/>
                      <a:pt x="11" y="24"/>
                    </a:cubicBezTo>
                    <a:cubicBezTo>
                      <a:pt x="12" y="25"/>
                      <a:pt x="12" y="24"/>
                      <a:pt x="13" y="24"/>
                    </a:cubicBezTo>
                    <a:cubicBezTo>
                      <a:pt x="14" y="24"/>
                      <a:pt x="14" y="24"/>
                      <a:pt x="14" y="24"/>
                    </a:cubicBezTo>
                    <a:cubicBezTo>
                      <a:pt x="15" y="24"/>
                      <a:pt x="15" y="24"/>
                      <a:pt x="15" y="24"/>
                    </a:cubicBezTo>
                    <a:cubicBezTo>
                      <a:pt x="15" y="24"/>
                      <a:pt x="16" y="23"/>
                      <a:pt x="16" y="23"/>
                    </a:cubicBezTo>
                    <a:cubicBezTo>
                      <a:pt x="16" y="23"/>
                      <a:pt x="16" y="24"/>
                      <a:pt x="17" y="24"/>
                    </a:cubicBezTo>
                    <a:cubicBezTo>
                      <a:pt x="17" y="24"/>
                      <a:pt x="17" y="24"/>
                      <a:pt x="17" y="24"/>
                    </a:cubicBezTo>
                    <a:cubicBezTo>
                      <a:pt x="18" y="23"/>
                      <a:pt x="18" y="24"/>
                      <a:pt x="19" y="24"/>
                    </a:cubicBezTo>
                    <a:cubicBezTo>
                      <a:pt x="19" y="24"/>
                      <a:pt x="19" y="24"/>
                      <a:pt x="20" y="24"/>
                    </a:cubicBezTo>
                    <a:cubicBezTo>
                      <a:pt x="20" y="23"/>
                      <a:pt x="20" y="23"/>
                      <a:pt x="20" y="23"/>
                    </a:cubicBezTo>
                    <a:cubicBezTo>
                      <a:pt x="21" y="23"/>
                      <a:pt x="20" y="24"/>
                      <a:pt x="20" y="24"/>
                    </a:cubicBezTo>
                    <a:cubicBezTo>
                      <a:pt x="20" y="25"/>
                      <a:pt x="21" y="25"/>
                      <a:pt x="21" y="25"/>
                    </a:cubicBezTo>
                    <a:cubicBezTo>
                      <a:pt x="21" y="25"/>
                      <a:pt x="21" y="25"/>
                      <a:pt x="22" y="25"/>
                    </a:cubicBezTo>
                    <a:cubicBezTo>
                      <a:pt x="22" y="25"/>
                      <a:pt x="23" y="25"/>
                      <a:pt x="23" y="26"/>
                    </a:cubicBezTo>
                    <a:cubicBezTo>
                      <a:pt x="23" y="26"/>
                      <a:pt x="23" y="26"/>
                      <a:pt x="23" y="26"/>
                    </a:cubicBezTo>
                    <a:cubicBezTo>
                      <a:pt x="22" y="26"/>
                      <a:pt x="22" y="26"/>
                      <a:pt x="22" y="26"/>
                    </a:cubicBezTo>
                    <a:cubicBezTo>
                      <a:pt x="21" y="26"/>
                      <a:pt x="21" y="27"/>
                      <a:pt x="21" y="27"/>
                    </a:cubicBezTo>
                    <a:cubicBezTo>
                      <a:pt x="21" y="28"/>
                      <a:pt x="22" y="27"/>
                      <a:pt x="23" y="27"/>
                    </a:cubicBezTo>
                    <a:cubicBezTo>
                      <a:pt x="23" y="27"/>
                      <a:pt x="23" y="27"/>
                      <a:pt x="24" y="28"/>
                    </a:cubicBezTo>
                    <a:cubicBezTo>
                      <a:pt x="24" y="28"/>
                      <a:pt x="24" y="27"/>
                      <a:pt x="25" y="28"/>
                    </a:cubicBezTo>
                    <a:cubicBezTo>
                      <a:pt x="25" y="28"/>
                      <a:pt x="25" y="28"/>
                      <a:pt x="25" y="29"/>
                    </a:cubicBezTo>
                    <a:cubicBezTo>
                      <a:pt x="25" y="29"/>
                      <a:pt x="26" y="29"/>
                      <a:pt x="27" y="29"/>
                    </a:cubicBezTo>
                    <a:cubicBezTo>
                      <a:pt x="27" y="29"/>
                      <a:pt x="27" y="29"/>
                      <a:pt x="28" y="29"/>
                    </a:cubicBezTo>
                    <a:cubicBezTo>
                      <a:pt x="28" y="29"/>
                      <a:pt x="28" y="29"/>
                      <a:pt x="29" y="29"/>
                    </a:cubicBezTo>
                    <a:cubicBezTo>
                      <a:pt x="29" y="29"/>
                      <a:pt x="29" y="30"/>
                      <a:pt x="29" y="30"/>
                    </a:cubicBezTo>
                    <a:cubicBezTo>
                      <a:pt x="30" y="30"/>
                      <a:pt x="30" y="30"/>
                      <a:pt x="31" y="30"/>
                    </a:cubicBezTo>
                    <a:cubicBezTo>
                      <a:pt x="31" y="30"/>
                      <a:pt x="31" y="30"/>
                      <a:pt x="31" y="30"/>
                    </a:cubicBezTo>
                    <a:cubicBezTo>
                      <a:pt x="32" y="29"/>
                      <a:pt x="31" y="29"/>
                      <a:pt x="31" y="29"/>
                    </a:cubicBezTo>
                    <a:cubicBezTo>
                      <a:pt x="31" y="28"/>
                      <a:pt x="31" y="28"/>
                      <a:pt x="31" y="28"/>
                    </a:cubicBezTo>
                    <a:cubicBezTo>
                      <a:pt x="30" y="28"/>
                      <a:pt x="30" y="28"/>
                      <a:pt x="30" y="27"/>
                    </a:cubicBezTo>
                    <a:cubicBezTo>
                      <a:pt x="30" y="27"/>
                      <a:pt x="29" y="27"/>
                      <a:pt x="29" y="27"/>
                    </a:cubicBezTo>
                    <a:cubicBezTo>
                      <a:pt x="29" y="27"/>
                      <a:pt x="29" y="27"/>
                      <a:pt x="28" y="26"/>
                    </a:cubicBezTo>
                    <a:cubicBezTo>
                      <a:pt x="28" y="26"/>
                      <a:pt x="28" y="26"/>
                      <a:pt x="28" y="26"/>
                    </a:cubicBezTo>
                    <a:cubicBezTo>
                      <a:pt x="28" y="26"/>
                      <a:pt x="28" y="25"/>
                      <a:pt x="28" y="25"/>
                    </a:cubicBezTo>
                    <a:cubicBezTo>
                      <a:pt x="28" y="25"/>
                      <a:pt x="29" y="26"/>
                      <a:pt x="29" y="26"/>
                    </a:cubicBezTo>
                    <a:cubicBezTo>
                      <a:pt x="30" y="26"/>
                      <a:pt x="30" y="26"/>
                      <a:pt x="30" y="26"/>
                    </a:cubicBezTo>
                    <a:cubicBezTo>
                      <a:pt x="31" y="26"/>
                      <a:pt x="31" y="27"/>
                      <a:pt x="31" y="27"/>
                    </a:cubicBezTo>
                    <a:cubicBezTo>
                      <a:pt x="31" y="27"/>
                      <a:pt x="32" y="27"/>
                      <a:pt x="32" y="28"/>
                    </a:cubicBezTo>
                    <a:cubicBezTo>
                      <a:pt x="32" y="28"/>
                      <a:pt x="32" y="27"/>
                      <a:pt x="33" y="27"/>
                    </a:cubicBezTo>
                    <a:cubicBezTo>
                      <a:pt x="33" y="27"/>
                      <a:pt x="33" y="29"/>
                      <a:pt x="34" y="28"/>
                    </a:cubicBezTo>
                    <a:cubicBezTo>
                      <a:pt x="34" y="28"/>
                      <a:pt x="34" y="28"/>
                      <a:pt x="34" y="27"/>
                    </a:cubicBezTo>
                    <a:cubicBezTo>
                      <a:pt x="34" y="27"/>
                      <a:pt x="34" y="27"/>
                      <a:pt x="35" y="27"/>
                    </a:cubicBezTo>
                    <a:cubicBezTo>
                      <a:pt x="35" y="27"/>
                      <a:pt x="34" y="26"/>
                      <a:pt x="35" y="26"/>
                    </a:cubicBezTo>
                    <a:cubicBezTo>
                      <a:pt x="35" y="26"/>
                      <a:pt x="36" y="26"/>
                      <a:pt x="36" y="26"/>
                    </a:cubicBezTo>
                    <a:cubicBezTo>
                      <a:pt x="36" y="26"/>
                      <a:pt x="36" y="25"/>
                      <a:pt x="36" y="25"/>
                    </a:cubicBezTo>
                    <a:cubicBezTo>
                      <a:pt x="36" y="25"/>
                      <a:pt x="36" y="25"/>
                      <a:pt x="36" y="24"/>
                    </a:cubicBezTo>
                    <a:cubicBezTo>
                      <a:pt x="36" y="24"/>
                      <a:pt x="36" y="24"/>
                      <a:pt x="36" y="24"/>
                    </a:cubicBezTo>
                    <a:cubicBezTo>
                      <a:pt x="36" y="23"/>
                      <a:pt x="36" y="23"/>
                      <a:pt x="36" y="23"/>
                    </a:cubicBezTo>
                    <a:cubicBezTo>
                      <a:pt x="35" y="22"/>
                      <a:pt x="35" y="22"/>
                      <a:pt x="35" y="22"/>
                    </a:cubicBezTo>
                    <a:cubicBezTo>
                      <a:pt x="34" y="22"/>
                      <a:pt x="34" y="22"/>
                      <a:pt x="34" y="22"/>
                    </a:cubicBezTo>
                    <a:cubicBezTo>
                      <a:pt x="33" y="22"/>
                      <a:pt x="33" y="21"/>
                      <a:pt x="33" y="21"/>
                    </a:cubicBezTo>
                    <a:cubicBezTo>
                      <a:pt x="33" y="21"/>
                      <a:pt x="33" y="20"/>
                      <a:pt x="33" y="20"/>
                    </a:cubicBezTo>
                    <a:cubicBezTo>
                      <a:pt x="33" y="20"/>
                      <a:pt x="33" y="19"/>
                      <a:pt x="33" y="19"/>
                    </a:cubicBezTo>
                    <a:cubicBezTo>
                      <a:pt x="33" y="19"/>
                      <a:pt x="33" y="19"/>
                      <a:pt x="34" y="19"/>
                    </a:cubicBezTo>
                    <a:cubicBezTo>
                      <a:pt x="34" y="19"/>
                      <a:pt x="34" y="18"/>
                      <a:pt x="34" y="18"/>
                    </a:cubicBezTo>
                    <a:cubicBezTo>
                      <a:pt x="34" y="18"/>
                      <a:pt x="34" y="18"/>
                      <a:pt x="34" y="18"/>
                    </a:cubicBezTo>
                    <a:cubicBezTo>
                      <a:pt x="35" y="18"/>
                      <a:pt x="35" y="18"/>
                      <a:pt x="36" y="19"/>
                    </a:cubicBezTo>
                    <a:cubicBezTo>
                      <a:pt x="36" y="19"/>
                      <a:pt x="36" y="19"/>
                      <a:pt x="37" y="19"/>
                    </a:cubicBezTo>
                    <a:cubicBezTo>
                      <a:pt x="37" y="20"/>
                      <a:pt x="37" y="20"/>
                      <a:pt x="37" y="20"/>
                    </a:cubicBezTo>
                    <a:cubicBezTo>
                      <a:pt x="37" y="20"/>
                      <a:pt x="37" y="21"/>
                      <a:pt x="38" y="21"/>
                    </a:cubicBezTo>
                    <a:cubicBezTo>
                      <a:pt x="38" y="21"/>
                      <a:pt x="38" y="21"/>
                      <a:pt x="38" y="22"/>
                    </a:cubicBezTo>
                    <a:cubicBezTo>
                      <a:pt x="38" y="22"/>
                      <a:pt x="39" y="22"/>
                      <a:pt x="39" y="22"/>
                    </a:cubicBezTo>
                    <a:cubicBezTo>
                      <a:pt x="40" y="22"/>
                      <a:pt x="40" y="22"/>
                      <a:pt x="40" y="22"/>
                    </a:cubicBezTo>
                    <a:cubicBezTo>
                      <a:pt x="41" y="21"/>
                      <a:pt x="41" y="21"/>
                      <a:pt x="41" y="21"/>
                    </a:cubicBezTo>
                    <a:cubicBezTo>
                      <a:pt x="41" y="20"/>
                      <a:pt x="41" y="20"/>
                      <a:pt x="42" y="20"/>
                    </a:cubicBezTo>
                    <a:cubicBezTo>
                      <a:pt x="42" y="20"/>
                      <a:pt x="42" y="21"/>
                      <a:pt x="43" y="21"/>
                    </a:cubicBezTo>
                    <a:cubicBezTo>
                      <a:pt x="43" y="21"/>
                      <a:pt x="43" y="20"/>
                      <a:pt x="43" y="20"/>
                    </a:cubicBezTo>
                    <a:cubicBezTo>
                      <a:pt x="44" y="20"/>
                      <a:pt x="44" y="20"/>
                      <a:pt x="44" y="19"/>
                    </a:cubicBezTo>
                    <a:cubicBezTo>
                      <a:pt x="45" y="19"/>
                      <a:pt x="44" y="19"/>
                      <a:pt x="45" y="19"/>
                    </a:cubicBezTo>
                    <a:cubicBezTo>
                      <a:pt x="45" y="18"/>
                      <a:pt x="45" y="19"/>
                      <a:pt x="45" y="19"/>
                    </a:cubicBezTo>
                    <a:cubicBezTo>
                      <a:pt x="46" y="19"/>
                      <a:pt x="46" y="19"/>
                      <a:pt x="46" y="18"/>
                    </a:cubicBezTo>
                    <a:cubicBezTo>
                      <a:pt x="46" y="18"/>
                      <a:pt x="46" y="18"/>
                      <a:pt x="46" y="18"/>
                    </a:cubicBezTo>
                    <a:cubicBezTo>
                      <a:pt x="46" y="17"/>
                      <a:pt x="46" y="17"/>
                      <a:pt x="46" y="1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6" name="Freeform 216"/>
              <p:cNvSpPr>
                <a:spLocks/>
              </p:cNvSpPr>
              <p:nvPr/>
            </p:nvSpPr>
            <p:spPr bwMode="auto">
              <a:xfrm>
                <a:off x="2487614" y="1173164"/>
                <a:ext cx="33338" cy="22225"/>
              </a:xfrm>
              <a:custGeom>
                <a:avLst/>
                <a:gdLst>
                  <a:gd name="T0" fmla="*/ 2 w 3"/>
                  <a:gd name="T1" fmla="*/ 0 h 2"/>
                  <a:gd name="T2" fmla="*/ 1 w 3"/>
                  <a:gd name="T3" fmla="*/ 0 h 2"/>
                  <a:gd name="T4" fmla="*/ 0 w 3"/>
                  <a:gd name="T5" fmla="*/ 1 h 2"/>
                  <a:gd name="T6" fmla="*/ 0 w 3"/>
                  <a:gd name="T7" fmla="*/ 1 h 2"/>
                  <a:gd name="T8" fmla="*/ 1 w 3"/>
                  <a:gd name="T9" fmla="*/ 2 h 2"/>
                  <a:gd name="T10" fmla="*/ 1 w 3"/>
                  <a:gd name="T11" fmla="*/ 1 h 2"/>
                  <a:gd name="T12" fmla="*/ 2 w 3"/>
                  <a:gd name="T13" fmla="*/ 1 h 2"/>
                  <a:gd name="T14" fmla="*/ 2 w 3"/>
                  <a:gd name="T15" fmla="*/ 0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1" y="0"/>
                      <a:pt x="1" y="0"/>
                      <a:pt x="1" y="0"/>
                    </a:cubicBezTo>
                    <a:cubicBezTo>
                      <a:pt x="1" y="0"/>
                      <a:pt x="0" y="0"/>
                      <a:pt x="0" y="1"/>
                    </a:cubicBezTo>
                    <a:cubicBezTo>
                      <a:pt x="0" y="1"/>
                      <a:pt x="0" y="1"/>
                      <a:pt x="0" y="1"/>
                    </a:cubicBezTo>
                    <a:cubicBezTo>
                      <a:pt x="0" y="2"/>
                      <a:pt x="0" y="2"/>
                      <a:pt x="1" y="2"/>
                    </a:cubicBezTo>
                    <a:cubicBezTo>
                      <a:pt x="1" y="2"/>
                      <a:pt x="1" y="1"/>
                      <a:pt x="1" y="1"/>
                    </a:cubicBezTo>
                    <a:cubicBezTo>
                      <a:pt x="2" y="1"/>
                      <a:pt x="2" y="1"/>
                      <a:pt x="2" y="1"/>
                    </a:cubicBezTo>
                    <a:cubicBezTo>
                      <a:pt x="2" y="1"/>
                      <a:pt x="3" y="0"/>
                      <a:pt x="2" y="0"/>
                    </a:cubicBezTo>
                    <a:cubicBezTo>
                      <a:pt x="2"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7" name="Freeform 217"/>
              <p:cNvSpPr>
                <a:spLocks/>
              </p:cNvSpPr>
              <p:nvPr/>
            </p:nvSpPr>
            <p:spPr bwMode="auto">
              <a:xfrm>
                <a:off x="2779714" y="1476376"/>
                <a:ext cx="173038" cy="161925"/>
              </a:xfrm>
              <a:custGeom>
                <a:avLst/>
                <a:gdLst>
                  <a:gd name="T0" fmla="*/ 14 w 16"/>
                  <a:gd name="T1" fmla="*/ 11 h 15"/>
                  <a:gd name="T2" fmla="*/ 14 w 16"/>
                  <a:gd name="T3" fmla="*/ 10 h 15"/>
                  <a:gd name="T4" fmla="*/ 14 w 16"/>
                  <a:gd name="T5" fmla="*/ 9 h 15"/>
                  <a:gd name="T6" fmla="*/ 15 w 16"/>
                  <a:gd name="T7" fmla="*/ 7 h 15"/>
                  <a:gd name="T8" fmla="*/ 14 w 16"/>
                  <a:gd name="T9" fmla="*/ 6 h 15"/>
                  <a:gd name="T10" fmla="*/ 13 w 16"/>
                  <a:gd name="T11" fmla="*/ 6 h 15"/>
                  <a:gd name="T12" fmla="*/ 12 w 16"/>
                  <a:gd name="T13" fmla="*/ 6 h 15"/>
                  <a:gd name="T14" fmla="*/ 10 w 16"/>
                  <a:gd name="T15" fmla="*/ 6 h 15"/>
                  <a:gd name="T16" fmla="*/ 10 w 16"/>
                  <a:gd name="T17" fmla="*/ 5 h 15"/>
                  <a:gd name="T18" fmla="*/ 9 w 16"/>
                  <a:gd name="T19" fmla="*/ 4 h 15"/>
                  <a:gd name="T20" fmla="*/ 11 w 16"/>
                  <a:gd name="T21" fmla="*/ 2 h 15"/>
                  <a:gd name="T22" fmla="*/ 12 w 16"/>
                  <a:gd name="T23" fmla="*/ 1 h 15"/>
                  <a:gd name="T24" fmla="*/ 10 w 16"/>
                  <a:gd name="T25" fmla="*/ 1 h 15"/>
                  <a:gd name="T26" fmla="*/ 8 w 16"/>
                  <a:gd name="T27" fmla="*/ 3 h 15"/>
                  <a:gd name="T28" fmla="*/ 6 w 16"/>
                  <a:gd name="T29" fmla="*/ 5 h 15"/>
                  <a:gd name="T30" fmla="*/ 4 w 16"/>
                  <a:gd name="T31" fmla="*/ 7 h 15"/>
                  <a:gd name="T32" fmla="*/ 2 w 16"/>
                  <a:gd name="T33" fmla="*/ 8 h 15"/>
                  <a:gd name="T34" fmla="*/ 2 w 16"/>
                  <a:gd name="T35" fmla="*/ 10 h 15"/>
                  <a:gd name="T36" fmla="*/ 0 w 16"/>
                  <a:gd name="T37" fmla="*/ 12 h 15"/>
                  <a:gd name="T38" fmla="*/ 3 w 16"/>
                  <a:gd name="T39" fmla="*/ 12 h 15"/>
                  <a:gd name="T40" fmla="*/ 5 w 16"/>
                  <a:gd name="T41" fmla="*/ 12 h 15"/>
                  <a:gd name="T42" fmla="*/ 7 w 16"/>
                  <a:gd name="T43" fmla="*/ 12 h 15"/>
                  <a:gd name="T44" fmla="*/ 9 w 16"/>
                  <a:gd name="T45" fmla="*/ 12 h 15"/>
                  <a:gd name="T46" fmla="*/ 8 w 16"/>
                  <a:gd name="T47" fmla="*/ 13 h 15"/>
                  <a:gd name="T48" fmla="*/ 8 w 16"/>
                  <a:gd name="T49" fmla="*/ 14 h 15"/>
                  <a:gd name="T50" fmla="*/ 10 w 16"/>
                  <a:gd name="T51" fmla="*/ 13 h 15"/>
                  <a:gd name="T52" fmla="*/ 12 w 16"/>
                  <a:gd name="T53" fmla="*/ 12 h 15"/>
                  <a:gd name="T54" fmla="*/ 12 w 16"/>
                  <a:gd name="T55" fmla="*/ 13 h 15"/>
                  <a:gd name="T56" fmla="*/ 11 w 16"/>
                  <a:gd name="T57" fmla="*/ 14 h 15"/>
                  <a:gd name="T58" fmla="*/ 13 w 16"/>
                  <a:gd name="T59" fmla="*/ 15 h 15"/>
                  <a:gd name="T60" fmla="*/ 14 w 16"/>
                  <a:gd name="T61" fmla="*/ 14 h 15"/>
                  <a:gd name="T62" fmla="*/ 16 w 16"/>
                  <a:gd name="T63" fmla="*/ 12 h 15"/>
                  <a:gd name="T64" fmla="*/ 15 w 16"/>
                  <a:gd name="T65"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5">
                    <a:moveTo>
                      <a:pt x="15" y="11"/>
                    </a:moveTo>
                    <a:cubicBezTo>
                      <a:pt x="14" y="11"/>
                      <a:pt x="14" y="12"/>
                      <a:pt x="14" y="11"/>
                    </a:cubicBezTo>
                    <a:cubicBezTo>
                      <a:pt x="14" y="11"/>
                      <a:pt x="14" y="11"/>
                      <a:pt x="14" y="11"/>
                    </a:cubicBezTo>
                    <a:cubicBezTo>
                      <a:pt x="14" y="10"/>
                      <a:pt x="14" y="10"/>
                      <a:pt x="14" y="10"/>
                    </a:cubicBezTo>
                    <a:cubicBezTo>
                      <a:pt x="14" y="10"/>
                      <a:pt x="15" y="10"/>
                      <a:pt x="14" y="9"/>
                    </a:cubicBezTo>
                    <a:cubicBezTo>
                      <a:pt x="14" y="9"/>
                      <a:pt x="14" y="9"/>
                      <a:pt x="14" y="9"/>
                    </a:cubicBezTo>
                    <a:cubicBezTo>
                      <a:pt x="14" y="9"/>
                      <a:pt x="14" y="8"/>
                      <a:pt x="14" y="8"/>
                    </a:cubicBezTo>
                    <a:cubicBezTo>
                      <a:pt x="14" y="8"/>
                      <a:pt x="15" y="8"/>
                      <a:pt x="15" y="7"/>
                    </a:cubicBezTo>
                    <a:cubicBezTo>
                      <a:pt x="15" y="7"/>
                      <a:pt x="14" y="7"/>
                      <a:pt x="14" y="6"/>
                    </a:cubicBezTo>
                    <a:cubicBezTo>
                      <a:pt x="14" y="6"/>
                      <a:pt x="14" y="6"/>
                      <a:pt x="14" y="6"/>
                    </a:cubicBezTo>
                    <a:cubicBezTo>
                      <a:pt x="14" y="6"/>
                      <a:pt x="14" y="6"/>
                      <a:pt x="13" y="6"/>
                    </a:cubicBezTo>
                    <a:cubicBezTo>
                      <a:pt x="13" y="6"/>
                      <a:pt x="13" y="6"/>
                      <a:pt x="13" y="6"/>
                    </a:cubicBezTo>
                    <a:cubicBezTo>
                      <a:pt x="13" y="6"/>
                      <a:pt x="13" y="6"/>
                      <a:pt x="13" y="6"/>
                    </a:cubicBezTo>
                    <a:cubicBezTo>
                      <a:pt x="12" y="6"/>
                      <a:pt x="12" y="6"/>
                      <a:pt x="12" y="6"/>
                    </a:cubicBezTo>
                    <a:cubicBezTo>
                      <a:pt x="12" y="7"/>
                      <a:pt x="11" y="7"/>
                      <a:pt x="11" y="7"/>
                    </a:cubicBezTo>
                    <a:cubicBezTo>
                      <a:pt x="11" y="6"/>
                      <a:pt x="11" y="6"/>
                      <a:pt x="10" y="6"/>
                    </a:cubicBezTo>
                    <a:cubicBezTo>
                      <a:pt x="10" y="5"/>
                      <a:pt x="11" y="5"/>
                      <a:pt x="10" y="5"/>
                    </a:cubicBezTo>
                    <a:cubicBezTo>
                      <a:pt x="10" y="5"/>
                      <a:pt x="10" y="5"/>
                      <a:pt x="10" y="5"/>
                    </a:cubicBezTo>
                    <a:cubicBezTo>
                      <a:pt x="10" y="5"/>
                      <a:pt x="9" y="5"/>
                      <a:pt x="9" y="5"/>
                    </a:cubicBezTo>
                    <a:cubicBezTo>
                      <a:pt x="9" y="5"/>
                      <a:pt x="9" y="5"/>
                      <a:pt x="9" y="4"/>
                    </a:cubicBezTo>
                    <a:cubicBezTo>
                      <a:pt x="9" y="4"/>
                      <a:pt x="10" y="4"/>
                      <a:pt x="10" y="3"/>
                    </a:cubicBezTo>
                    <a:cubicBezTo>
                      <a:pt x="10" y="3"/>
                      <a:pt x="11" y="3"/>
                      <a:pt x="11" y="2"/>
                    </a:cubicBezTo>
                    <a:cubicBezTo>
                      <a:pt x="11" y="2"/>
                      <a:pt x="12" y="2"/>
                      <a:pt x="12" y="2"/>
                    </a:cubicBezTo>
                    <a:cubicBezTo>
                      <a:pt x="12" y="1"/>
                      <a:pt x="12" y="1"/>
                      <a:pt x="12" y="1"/>
                    </a:cubicBezTo>
                    <a:cubicBezTo>
                      <a:pt x="12" y="0"/>
                      <a:pt x="11" y="1"/>
                      <a:pt x="11" y="1"/>
                    </a:cubicBezTo>
                    <a:cubicBezTo>
                      <a:pt x="11" y="1"/>
                      <a:pt x="10" y="1"/>
                      <a:pt x="10" y="1"/>
                    </a:cubicBezTo>
                    <a:cubicBezTo>
                      <a:pt x="9" y="1"/>
                      <a:pt x="9" y="2"/>
                      <a:pt x="9" y="2"/>
                    </a:cubicBezTo>
                    <a:cubicBezTo>
                      <a:pt x="8" y="2"/>
                      <a:pt x="8" y="2"/>
                      <a:pt x="8" y="3"/>
                    </a:cubicBezTo>
                    <a:cubicBezTo>
                      <a:pt x="7" y="3"/>
                      <a:pt x="7" y="3"/>
                      <a:pt x="7" y="4"/>
                    </a:cubicBezTo>
                    <a:cubicBezTo>
                      <a:pt x="7" y="4"/>
                      <a:pt x="6" y="4"/>
                      <a:pt x="6" y="5"/>
                    </a:cubicBezTo>
                    <a:cubicBezTo>
                      <a:pt x="5" y="5"/>
                      <a:pt x="5" y="6"/>
                      <a:pt x="5" y="6"/>
                    </a:cubicBezTo>
                    <a:cubicBezTo>
                      <a:pt x="4" y="7"/>
                      <a:pt x="4" y="7"/>
                      <a:pt x="4" y="7"/>
                    </a:cubicBezTo>
                    <a:cubicBezTo>
                      <a:pt x="3" y="8"/>
                      <a:pt x="3" y="8"/>
                      <a:pt x="3" y="8"/>
                    </a:cubicBezTo>
                    <a:cubicBezTo>
                      <a:pt x="2" y="8"/>
                      <a:pt x="2" y="8"/>
                      <a:pt x="2" y="8"/>
                    </a:cubicBezTo>
                    <a:cubicBezTo>
                      <a:pt x="2" y="9"/>
                      <a:pt x="2" y="9"/>
                      <a:pt x="2" y="9"/>
                    </a:cubicBezTo>
                    <a:cubicBezTo>
                      <a:pt x="2" y="10"/>
                      <a:pt x="2" y="10"/>
                      <a:pt x="2" y="10"/>
                    </a:cubicBezTo>
                    <a:cubicBezTo>
                      <a:pt x="1" y="11"/>
                      <a:pt x="0" y="10"/>
                      <a:pt x="0" y="11"/>
                    </a:cubicBezTo>
                    <a:cubicBezTo>
                      <a:pt x="0" y="11"/>
                      <a:pt x="0" y="12"/>
                      <a:pt x="0" y="12"/>
                    </a:cubicBezTo>
                    <a:cubicBezTo>
                      <a:pt x="1" y="12"/>
                      <a:pt x="1" y="12"/>
                      <a:pt x="1" y="12"/>
                    </a:cubicBezTo>
                    <a:cubicBezTo>
                      <a:pt x="2" y="12"/>
                      <a:pt x="2" y="12"/>
                      <a:pt x="3" y="12"/>
                    </a:cubicBezTo>
                    <a:cubicBezTo>
                      <a:pt x="3" y="12"/>
                      <a:pt x="4" y="12"/>
                      <a:pt x="4" y="12"/>
                    </a:cubicBezTo>
                    <a:cubicBezTo>
                      <a:pt x="4" y="12"/>
                      <a:pt x="5" y="12"/>
                      <a:pt x="5" y="12"/>
                    </a:cubicBezTo>
                    <a:cubicBezTo>
                      <a:pt x="5" y="12"/>
                      <a:pt x="6" y="12"/>
                      <a:pt x="6" y="12"/>
                    </a:cubicBezTo>
                    <a:cubicBezTo>
                      <a:pt x="7" y="12"/>
                      <a:pt x="7" y="12"/>
                      <a:pt x="7" y="12"/>
                    </a:cubicBezTo>
                    <a:cubicBezTo>
                      <a:pt x="8" y="12"/>
                      <a:pt x="8" y="12"/>
                      <a:pt x="8" y="12"/>
                    </a:cubicBezTo>
                    <a:cubicBezTo>
                      <a:pt x="9" y="12"/>
                      <a:pt x="9" y="12"/>
                      <a:pt x="9" y="12"/>
                    </a:cubicBezTo>
                    <a:cubicBezTo>
                      <a:pt x="9" y="12"/>
                      <a:pt x="9" y="12"/>
                      <a:pt x="9" y="13"/>
                    </a:cubicBezTo>
                    <a:cubicBezTo>
                      <a:pt x="9" y="13"/>
                      <a:pt x="9" y="13"/>
                      <a:pt x="8" y="13"/>
                    </a:cubicBezTo>
                    <a:cubicBezTo>
                      <a:pt x="8" y="13"/>
                      <a:pt x="7" y="13"/>
                      <a:pt x="7" y="13"/>
                    </a:cubicBezTo>
                    <a:cubicBezTo>
                      <a:pt x="7" y="14"/>
                      <a:pt x="8" y="14"/>
                      <a:pt x="8" y="14"/>
                    </a:cubicBezTo>
                    <a:cubicBezTo>
                      <a:pt x="8" y="14"/>
                      <a:pt x="9" y="14"/>
                      <a:pt x="9" y="14"/>
                    </a:cubicBezTo>
                    <a:cubicBezTo>
                      <a:pt x="10" y="14"/>
                      <a:pt x="10" y="14"/>
                      <a:pt x="10" y="13"/>
                    </a:cubicBezTo>
                    <a:cubicBezTo>
                      <a:pt x="10" y="13"/>
                      <a:pt x="10" y="13"/>
                      <a:pt x="11" y="12"/>
                    </a:cubicBezTo>
                    <a:cubicBezTo>
                      <a:pt x="11" y="12"/>
                      <a:pt x="11" y="12"/>
                      <a:pt x="12" y="12"/>
                    </a:cubicBezTo>
                    <a:cubicBezTo>
                      <a:pt x="12" y="12"/>
                      <a:pt x="12" y="12"/>
                      <a:pt x="12" y="12"/>
                    </a:cubicBezTo>
                    <a:cubicBezTo>
                      <a:pt x="12" y="12"/>
                      <a:pt x="12" y="12"/>
                      <a:pt x="12" y="13"/>
                    </a:cubicBezTo>
                    <a:cubicBezTo>
                      <a:pt x="12" y="13"/>
                      <a:pt x="12" y="13"/>
                      <a:pt x="12" y="13"/>
                    </a:cubicBezTo>
                    <a:cubicBezTo>
                      <a:pt x="11" y="13"/>
                      <a:pt x="11" y="14"/>
                      <a:pt x="11" y="14"/>
                    </a:cubicBezTo>
                    <a:cubicBezTo>
                      <a:pt x="12" y="14"/>
                      <a:pt x="12" y="14"/>
                      <a:pt x="12" y="14"/>
                    </a:cubicBezTo>
                    <a:cubicBezTo>
                      <a:pt x="12" y="14"/>
                      <a:pt x="12" y="15"/>
                      <a:pt x="13" y="15"/>
                    </a:cubicBezTo>
                    <a:cubicBezTo>
                      <a:pt x="13" y="15"/>
                      <a:pt x="14" y="15"/>
                      <a:pt x="14" y="14"/>
                    </a:cubicBezTo>
                    <a:cubicBezTo>
                      <a:pt x="14" y="14"/>
                      <a:pt x="14" y="14"/>
                      <a:pt x="14" y="14"/>
                    </a:cubicBezTo>
                    <a:cubicBezTo>
                      <a:pt x="14" y="14"/>
                      <a:pt x="15" y="13"/>
                      <a:pt x="15" y="13"/>
                    </a:cubicBezTo>
                    <a:cubicBezTo>
                      <a:pt x="15" y="13"/>
                      <a:pt x="15" y="13"/>
                      <a:pt x="16" y="12"/>
                    </a:cubicBezTo>
                    <a:cubicBezTo>
                      <a:pt x="16" y="12"/>
                      <a:pt x="16" y="11"/>
                      <a:pt x="16" y="11"/>
                    </a:cubicBezTo>
                    <a:cubicBezTo>
                      <a:pt x="16" y="11"/>
                      <a:pt x="15" y="11"/>
                      <a:pt x="15"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8" name="Freeform 218"/>
              <p:cNvSpPr>
                <a:spLocks/>
              </p:cNvSpPr>
              <p:nvPr/>
            </p:nvSpPr>
            <p:spPr bwMode="auto">
              <a:xfrm>
                <a:off x="2682876" y="1530351"/>
                <a:ext cx="65088" cy="31750"/>
              </a:xfrm>
              <a:custGeom>
                <a:avLst/>
                <a:gdLst>
                  <a:gd name="T0" fmla="*/ 3 w 6"/>
                  <a:gd name="T1" fmla="*/ 3 h 3"/>
                  <a:gd name="T2" fmla="*/ 4 w 6"/>
                  <a:gd name="T3" fmla="*/ 3 h 3"/>
                  <a:gd name="T4" fmla="*/ 6 w 6"/>
                  <a:gd name="T5" fmla="*/ 2 h 3"/>
                  <a:gd name="T6" fmla="*/ 5 w 6"/>
                  <a:gd name="T7" fmla="*/ 1 h 3"/>
                  <a:gd name="T8" fmla="*/ 4 w 6"/>
                  <a:gd name="T9" fmla="*/ 1 h 3"/>
                  <a:gd name="T10" fmla="*/ 3 w 6"/>
                  <a:gd name="T11" fmla="*/ 1 h 3"/>
                  <a:gd name="T12" fmla="*/ 3 w 6"/>
                  <a:gd name="T13" fmla="*/ 0 h 3"/>
                  <a:gd name="T14" fmla="*/ 1 w 6"/>
                  <a:gd name="T15" fmla="*/ 0 h 3"/>
                  <a:gd name="T16" fmla="*/ 0 w 6"/>
                  <a:gd name="T17" fmla="*/ 0 h 3"/>
                  <a:gd name="T18" fmla="*/ 0 w 6"/>
                  <a:gd name="T19" fmla="*/ 1 h 3"/>
                  <a:gd name="T20" fmla="*/ 1 w 6"/>
                  <a:gd name="T21" fmla="*/ 1 h 3"/>
                  <a:gd name="T22" fmla="*/ 1 w 6"/>
                  <a:gd name="T23" fmla="*/ 1 h 3"/>
                  <a:gd name="T24" fmla="*/ 2 w 6"/>
                  <a:gd name="T25" fmla="*/ 2 h 3"/>
                  <a:gd name="T26" fmla="*/ 3 w 6"/>
                  <a:gd name="T27" fmla="*/ 3 h 3"/>
                  <a:gd name="T28" fmla="*/ 3 w 6"/>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3" y="3"/>
                    </a:moveTo>
                    <a:cubicBezTo>
                      <a:pt x="4" y="3"/>
                      <a:pt x="4" y="3"/>
                      <a:pt x="4" y="3"/>
                    </a:cubicBezTo>
                    <a:cubicBezTo>
                      <a:pt x="5" y="3"/>
                      <a:pt x="5" y="3"/>
                      <a:pt x="6" y="2"/>
                    </a:cubicBezTo>
                    <a:cubicBezTo>
                      <a:pt x="6" y="2"/>
                      <a:pt x="6" y="2"/>
                      <a:pt x="5" y="1"/>
                    </a:cubicBezTo>
                    <a:cubicBezTo>
                      <a:pt x="5" y="1"/>
                      <a:pt x="5" y="1"/>
                      <a:pt x="4" y="1"/>
                    </a:cubicBezTo>
                    <a:cubicBezTo>
                      <a:pt x="4" y="1"/>
                      <a:pt x="4" y="1"/>
                      <a:pt x="3" y="1"/>
                    </a:cubicBezTo>
                    <a:cubicBezTo>
                      <a:pt x="3" y="1"/>
                      <a:pt x="3" y="0"/>
                      <a:pt x="3" y="0"/>
                    </a:cubicBezTo>
                    <a:cubicBezTo>
                      <a:pt x="2" y="0"/>
                      <a:pt x="2" y="0"/>
                      <a:pt x="1" y="0"/>
                    </a:cubicBezTo>
                    <a:cubicBezTo>
                      <a:pt x="1" y="0"/>
                      <a:pt x="0" y="0"/>
                      <a:pt x="0" y="0"/>
                    </a:cubicBezTo>
                    <a:cubicBezTo>
                      <a:pt x="0" y="0"/>
                      <a:pt x="0" y="1"/>
                      <a:pt x="0" y="1"/>
                    </a:cubicBezTo>
                    <a:cubicBezTo>
                      <a:pt x="0" y="1"/>
                      <a:pt x="0" y="1"/>
                      <a:pt x="1" y="1"/>
                    </a:cubicBezTo>
                    <a:cubicBezTo>
                      <a:pt x="1" y="1"/>
                      <a:pt x="1" y="1"/>
                      <a:pt x="1" y="1"/>
                    </a:cubicBezTo>
                    <a:cubicBezTo>
                      <a:pt x="2" y="2"/>
                      <a:pt x="2" y="2"/>
                      <a:pt x="2" y="2"/>
                    </a:cubicBezTo>
                    <a:cubicBezTo>
                      <a:pt x="2" y="3"/>
                      <a:pt x="3" y="3"/>
                      <a:pt x="3" y="3"/>
                    </a:cubicBezTo>
                    <a:cubicBezTo>
                      <a:pt x="3" y="3"/>
                      <a:pt x="3" y="3"/>
                      <a:pt x="3"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9" name="Freeform 219"/>
              <p:cNvSpPr>
                <a:spLocks/>
              </p:cNvSpPr>
              <p:nvPr/>
            </p:nvSpPr>
            <p:spPr bwMode="auto">
              <a:xfrm>
                <a:off x="2714626" y="1595439"/>
                <a:ext cx="22225" cy="20638"/>
              </a:xfrm>
              <a:custGeom>
                <a:avLst/>
                <a:gdLst>
                  <a:gd name="T0" fmla="*/ 1 w 2"/>
                  <a:gd name="T1" fmla="*/ 1 h 2"/>
                  <a:gd name="T2" fmla="*/ 0 w 2"/>
                  <a:gd name="T3" fmla="*/ 1 h 2"/>
                  <a:gd name="T4" fmla="*/ 0 w 2"/>
                  <a:gd name="T5" fmla="*/ 2 h 2"/>
                  <a:gd name="T6" fmla="*/ 1 w 2"/>
                  <a:gd name="T7" fmla="*/ 2 h 2"/>
                  <a:gd name="T8" fmla="*/ 1 w 2"/>
                  <a:gd name="T9" fmla="*/ 1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0" y="1"/>
                    </a:cubicBezTo>
                    <a:cubicBezTo>
                      <a:pt x="0" y="1"/>
                      <a:pt x="0" y="1"/>
                      <a:pt x="0" y="2"/>
                    </a:cubicBezTo>
                    <a:cubicBezTo>
                      <a:pt x="0" y="2"/>
                      <a:pt x="1" y="2"/>
                      <a:pt x="1" y="2"/>
                    </a:cubicBezTo>
                    <a:cubicBezTo>
                      <a:pt x="1" y="2"/>
                      <a:pt x="1" y="2"/>
                      <a:pt x="1" y="1"/>
                    </a:cubicBezTo>
                    <a:cubicBezTo>
                      <a:pt x="1" y="1"/>
                      <a:pt x="2" y="1"/>
                      <a:pt x="1" y="0"/>
                    </a:cubicBezTo>
                    <a:cubicBezTo>
                      <a:pt x="1" y="0"/>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0" name="Freeform 220"/>
              <p:cNvSpPr>
                <a:spLocks/>
              </p:cNvSpPr>
              <p:nvPr/>
            </p:nvSpPr>
            <p:spPr bwMode="auto">
              <a:xfrm>
                <a:off x="2649539" y="1616076"/>
                <a:ext cx="65088" cy="42863"/>
              </a:xfrm>
              <a:custGeom>
                <a:avLst/>
                <a:gdLst>
                  <a:gd name="T0" fmla="*/ 1 w 6"/>
                  <a:gd name="T1" fmla="*/ 0 h 4"/>
                  <a:gd name="T2" fmla="*/ 1 w 6"/>
                  <a:gd name="T3" fmla="*/ 0 h 4"/>
                  <a:gd name="T4" fmla="*/ 0 w 6"/>
                  <a:gd name="T5" fmla="*/ 1 h 4"/>
                  <a:gd name="T6" fmla="*/ 0 w 6"/>
                  <a:gd name="T7" fmla="*/ 2 h 4"/>
                  <a:gd name="T8" fmla="*/ 1 w 6"/>
                  <a:gd name="T9" fmla="*/ 3 h 4"/>
                  <a:gd name="T10" fmla="*/ 2 w 6"/>
                  <a:gd name="T11" fmla="*/ 3 h 4"/>
                  <a:gd name="T12" fmla="*/ 3 w 6"/>
                  <a:gd name="T13" fmla="*/ 3 h 4"/>
                  <a:gd name="T14" fmla="*/ 3 w 6"/>
                  <a:gd name="T15" fmla="*/ 4 h 4"/>
                  <a:gd name="T16" fmla="*/ 4 w 6"/>
                  <a:gd name="T17" fmla="*/ 3 h 4"/>
                  <a:gd name="T18" fmla="*/ 5 w 6"/>
                  <a:gd name="T19" fmla="*/ 3 h 4"/>
                  <a:gd name="T20" fmla="*/ 6 w 6"/>
                  <a:gd name="T21" fmla="*/ 2 h 4"/>
                  <a:gd name="T22" fmla="*/ 5 w 6"/>
                  <a:gd name="T23" fmla="*/ 2 h 4"/>
                  <a:gd name="T24" fmla="*/ 4 w 6"/>
                  <a:gd name="T25" fmla="*/ 2 h 4"/>
                  <a:gd name="T26" fmla="*/ 3 w 6"/>
                  <a:gd name="T27" fmla="*/ 2 h 4"/>
                  <a:gd name="T28" fmla="*/ 2 w 6"/>
                  <a:gd name="T29" fmla="*/ 1 h 4"/>
                  <a:gd name="T30" fmla="*/ 2 w 6"/>
                  <a:gd name="T31" fmla="*/ 1 h 4"/>
                  <a:gd name="T32" fmla="*/ 1 w 6"/>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1" y="0"/>
                    </a:moveTo>
                    <a:cubicBezTo>
                      <a:pt x="1" y="0"/>
                      <a:pt x="1" y="0"/>
                      <a:pt x="1" y="0"/>
                    </a:cubicBezTo>
                    <a:cubicBezTo>
                      <a:pt x="0" y="1"/>
                      <a:pt x="0" y="1"/>
                      <a:pt x="0" y="1"/>
                    </a:cubicBezTo>
                    <a:cubicBezTo>
                      <a:pt x="0" y="1"/>
                      <a:pt x="0" y="2"/>
                      <a:pt x="0" y="2"/>
                    </a:cubicBezTo>
                    <a:cubicBezTo>
                      <a:pt x="1" y="2"/>
                      <a:pt x="1" y="2"/>
                      <a:pt x="1" y="3"/>
                    </a:cubicBezTo>
                    <a:cubicBezTo>
                      <a:pt x="1" y="3"/>
                      <a:pt x="2" y="3"/>
                      <a:pt x="2" y="3"/>
                    </a:cubicBezTo>
                    <a:cubicBezTo>
                      <a:pt x="2" y="3"/>
                      <a:pt x="2" y="3"/>
                      <a:pt x="3" y="3"/>
                    </a:cubicBezTo>
                    <a:cubicBezTo>
                      <a:pt x="3" y="3"/>
                      <a:pt x="3" y="4"/>
                      <a:pt x="3" y="4"/>
                    </a:cubicBezTo>
                    <a:cubicBezTo>
                      <a:pt x="4" y="4"/>
                      <a:pt x="4" y="3"/>
                      <a:pt x="4" y="3"/>
                    </a:cubicBezTo>
                    <a:cubicBezTo>
                      <a:pt x="4" y="3"/>
                      <a:pt x="4" y="3"/>
                      <a:pt x="5" y="3"/>
                    </a:cubicBezTo>
                    <a:cubicBezTo>
                      <a:pt x="5" y="2"/>
                      <a:pt x="6" y="3"/>
                      <a:pt x="6" y="2"/>
                    </a:cubicBezTo>
                    <a:cubicBezTo>
                      <a:pt x="6" y="2"/>
                      <a:pt x="5" y="2"/>
                      <a:pt x="5" y="2"/>
                    </a:cubicBezTo>
                    <a:cubicBezTo>
                      <a:pt x="4" y="2"/>
                      <a:pt x="4" y="2"/>
                      <a:pt x="4" y="2"/>
                    </a:cubicBezTo>
                    <a:cubicBezTo>
                      <a:pt x="4" y="2"/>
                      <a:pt x="3" y="2"/>
                      <a:pt x="3" y="2"/>
                    </a:cubicBezTo>
                    <a:cubicBezTo>
                      <a:pt x="3" y="2"/>
                      <a:pt x="2" y="1"/>
                      <a:pt x="2" y="1"/>
                    </a:cubicBezTo>
                    <a:cubicBezTo>
                      <a:pt x="2" y="1"/>
                      <a:pt x="2" y="1"/>
                      <a:pt x="2" y="1"/>
                    </a:cubicBezTo>
                    <a:cubicBezTo>
                      <a:pt x="1" y="1"/>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1" name="Freeform 221"/>
              <p:cNvSpPr>
                <a:spLocks/>
              </p:cNvSpPr>
              <p:nvPr/>
            </p:nvSpPr>
            <p:spPr bwMode="auto">
              <a:xfrm>
                <a:off x="2714626" y="1616076"/>
                <a:ext cx="42863" cy="42863"/>
              </a:xfrm>
              <a:custGeom>
                <a:avLst/>
                <a:gdLst>
                  <a:gd name="T0" fmla="*/ 4 w 4"/>
                  <a:gd name="T1" fmla="*/ 2 h 4"/>
                  <a:gd name="T2" fmla="*/ 4 w 4"/>
                  <a:gd name="T3" fmla="*/ 0 h 4"/>
                  <a:gd name="T4" fmla="*/ 3 w 4"/>
                  <a:gd name="T5" fmla="*/ 0 h 4"/>
                  <a:gd name="T6" fmla="*/ 2 w 4"/>
                  <a:gd name="T7" fmla="*/ 1 h 4"/>
                  <a:gd name="T8" fmla="*/ 2 w 4"/>
                  <a:gd name="T9" fmla="*/ 1 h 4"/>
                  <a:gd name="T10" fmla="*/ 1 w 4"/>
                  <a:gd name="T11" fmla="*/ 2 h 4"/>
                  <a:gd name="T12" fmla="*/ 1 w 4"/>
                  <a:gd name="T13" fmla="*/ 3 h 4"/>
                  <a:gd name="T14" fmla="*/ 0 w 4"/>
                  <a:gd name="T15" fmla="*/ 3 h 4"/>
                  <a:gd name="T16" fmla="*/ 0 w 4"/>
                  <a:gd name="T17" fmla="*/ 3 h 4"/>
                  <a:gd name="T18" fmla="*/ 1 w 4"/>
                  <a:gd name="T19" fmla="*/ 4 h 4"/>
                  <a:gd name="T20" fmla="*/ 2 w 4"/>
                  <a:gd name="T21" fmla="*/ 4 h 4"/>
                  <a:gd name="T22" fmla="*/ 3 w 4"/>
                  <a:gd name="T23" fmla="*/ 4 h 4"/>
                  <a:gd name="T24" fmla="*/ 4 w 4"/>
                  <a:gd name="T25" fmla="*/ 4 h 4"/>
                  <a:gd name="T26" fmla="*/ 4 w 4"/>
                  <a:gd name="T27" fmla="*/ 3 h 4"/>
                  <a:gd name="T28" fmla="*/ 3 w 4"/>
                  <a:gd name="T29" fmla="*/ 2 h 4"/>
                  <a:gd name="T30" fmla="*/ 4 w 4"/>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4" y="2"/>
                    </a:moveTo>
                    <a:cubicBezTo>
                      <a:pt x="4" y="1"/>
                      <a:pt x="4" y="1"/>
                      <a:pt x="4" y="0"/>
                    </a:cubicBezTo>
                    <a:cubicBezTo>
                      <a:pt x="3" y="0"/>
                      <a:pt x="3" y="0"/>
                      <a:pt x="3" y="0"/>
                    </a:cubicBezTo>
                    <a:cubicBezTo>
                      <a:pt x="3" y="0"/>
                      <a:pt x="3" y="1"/>
                      <a:pt x="2" y="1"/>
                    </a:cubicBezTo>
                    <a:cubicBezTo>
                      <a:pt x="2" y="1"/>
                      <a:pt x="2" y="1"/>
                      <a:pt x="2" y="1"/>
                    </a:cubicBezTo>
                    <a:cubicBezTo>
                      <a:pt x="2" y="1"/>
                      <a:pt x="1" y="1"/>
                      <a:pt x="1" y="2"/>
                    </a:cubicBezTo>
                    <a:cubicBezTo>
                      <a:pt x="1" y="2"/>
                      <a:pt x="1" y="2"/>
                      <a:pt x="1" y="3"/>
                    </a:cubicBezTo>
                    <a:cubicBezTo>
                      <a:pt x="1" y="3"/>
                      <a:pt x="1" y="3"/>
                      <a:pt x="0" y="3"/>
                    </a:cubicBezTo>
                    <a:cubicBezTo>
                      <a:pt x="0" y="3"/>
                      <a:pt x="0" y="3"/>
                      <a:pt x="0" y="3"/>
                    </a:cubicBezTo>
                    <a:cubicBezTo>
                      <a:pt x="0" y="4"/>
                      <a:pt x="0" y="4"/>
                      <a:pt x="1" y="4"/>
                    </a:cubicBezTo>
                    <a:cubicBezTo>
                      <a:pt x="1" y="4"/>
                      <a:pt x="1" y="4"/>
                      <a:pt x="2" y="4"/>
                    </a:cubicBezTo>
                    <a:cubicBezTo>
                      <a:pt x="2" y="4"/>
                      <a:pt x="2" y="4"/>
                      <a:pt x="3" y="4"/>
                    </a:cubicBezTo>
                    <a:cubicBezTo>
                      <a:pt x="3" y="4"/>
                      <a:pt x="4" y="4"/>
                      <a:pt x="4" y="4"/>
                    </a:cubicBezTo>
                    <a:cubicBezTo>
                      <a:pt x="4" y="3"/>
                      <a:pt x="4" y="3"/>
                      <a:pt x="4" y="3"/>
                    </a:cubicBezTo>
                    <a:cubicBezTo>
                      <a:pt x="3" y="3"/>
                      <a:pt x="3" y="3"/>
                      <a:pt x="3" y="2"/>
                    </a:cubicBezTo>
                    <a:cubicBezTo>
                      <a:pt x="3" y="2"/>
                      <a:pt x="3" y="2"/>
                      <a:pt x="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2" name="Freeform 222"/>
              <p:cNvSpPr>
                <a:spLocks/>
              </p:cNvSpPr>
              <p:nvPr/>
            </p:nvSpPr>
            <p:spPr bwMode="auto">
              <a:xfrm>
                <a:off x="2811464" y="118427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3" name="Freeform 223"/>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close/>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4" name="Freeform 224"/>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path>
                </a:pathLst>
              </a:custGeom>
              <a:grpFill/>
              <a:ln w="3175">
                <a:solidFill>
                  <a:schemeClr val="bg1">
                    <a:lumMod val="7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67" name="Freeform 227"/>
              <p:cNvSpPr>
                <a:spLocks/>
              </p:cNvSpPr>
              <p:nvPr/>
            </p:nvSpPr>
            <p:spPr bwMode="auto">
              <a:xfrm>
                <a:off x="1127126" y="1431926"/>
                <a:ext cx="22225" cy="44450"/>
              </a:xfrm>
              <a:custGeom>
                <a:avLst/>
                <a:gdLst>
                  <a:gd name="T0" fmla="*/ 1 w 2"/>
                  <a:gd name="T1" fmla="*/ 2 h 4"/>
                  <a:gd name="T2" fmla="*/ 1 w 2"/>
                  <a:gd name="T3" fmla="*/ 3 h 4"/>
                  <a:gd name="T4" fmla="*/ 1 w 2"/>
                  <a:gd name="T5" fmla="*/ 4 h 4"/>
                  <a:gd name="T6" fmla="*/ 2 w 2"/>
                  <a:gd name="T7" fmla="*/ 3 h 4"/>
                  <a:gd name="T8" fmla="*/ 2 w 2"/>
                  <a:gd name="T9" fmla="*/ 2 h 4"/>
                  <a:gd name="T10" fmla="*/ 2 w 2"/>
                  <a:gd name="T11" fmla="*/ 1 h 4"/>
                  <a:gd name="T12" fmla="*/ 2 w 2"/>
                  <a:gd name="T13" fmla="*/ 1 h 4"/>
                  <a:gd name="T14" fmla="*/ 1 w 2"/>
                  <a:gd name="T15" fmla="*/ 1 h 4"/>
                  <a:gd name="T16" fmla="*/ 0 w 2"/>
                  <a:gd name="T17" fmla="*/ 1 h 4"/>
                  <a:gd name="T18" fmla="*/ 0 w 2"/>
                  <a:gd name="T19" fmla="*/ 1 h 4"/>
                  <a:gd name="T20" fmla="*/ 1 w 2"/>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1" y="2"/>
                    </a:moveTo>
                    <a:cubicBezTo>
                      <a:pt x="1" y="3"/>
                      <a:pt x="1" y="3"/>
                      <a:pt x="1" y="3"/>
                    </a:cubicBezTo>
                    <a:cubicBezTo>
                      <a:pt x="1" y="3"/>
                      <a:pt x="1" y="4"/>
                      <a:pt x="1" y="4"/>
                    </a:cubicBezTo>
                    <a:cubicBezTo>
                      <a:pt x="2" y="3"/>
                      <a:pt x="2" y="3"/>
                      <a:pt x="2" y="3"/>
                    </a:cubicBezTo>
                    <a:cubicBezTo>
                      <a:pt x="2" y="3"/>
                      <a:pt x="2" y="2"/>
                      <a:pt x="2" y="2"/>
                    </a:cubicBezTo>
                    <a:cubicBezTo>
                      <a:pt x="2" y="2"/>
                      <a:pt x="2" y="2"/>
                      <a:pt x="2" y="1"/>
                    </a:cubicBezTo>
                    <a:cubicBezTo>
                      <a:pt x="2" y="1"/>
                      <a:pt x="2" y="1"/>
                      <a:pt x="2" y="1"/>
                    </a:cubicBezTo>
                    <a:cubicBezTo>
                      <a:pt x="2" y="0"/>
                      <a:pt x="1" y="1"/>
                      <a:pt x="1" y="1"/>
                    </a:cubicBezTo>
                    <a:cubicBezTo>
                      <a:pt x="1" y="1"/>
                      <a:pt x="0" y="1"/>
                      <a:pt x="0" y="1"/>
                    </a:cubicBezTo>
                    <a:cubicBezTo>
                      <a:pt x="0" y="1"/>
                      <a:pt x="0" y="1"/>
                      <a:pt x="0" y="1"/>
                    </a:cubicBezTo>
                    <a:cubicBezTo>
                      <a:pt x="1"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8" name="Freeform 228"/>
              <p:cNvSpPr>
                <a:spLocks/>
              </p:cNvSpPr>
              <p:nvPr/>
            </p:nvSpPr>
            <p:spPr bwMode="auto">
              <a:xfrm>
                <a:off x="1127126" y="1411289"/>
                <a:ext cx="53975" cy="20638"/>
              </a:xfrm>
              <a:custGeom>
                <a:avLst/>
                <a:gdLst>
                  <a:gd name="T0" fmla="*/ 1 w 5"/>
                  <a:gd name="T1" fmla="*/ 2 h 2"/>
                  <a:gd name="T2" fmla="*/ 2 w 5"/>
                  <a:gd name="T3" fmla="*/ 2 h 2"/>
                  <a:gd name="T4" fmla="*/ 3 w 5"/>
                  <a:gd name="T5" fmla="*/ 2 h 2"/>
                  <a:gd name="T6" fmla="*/ 3 w 5"/>
                  <a:gd name="T7" fmla="*/ 1 h 2"/>
                  <a:gd name="T8" fmla="*/ 5 w 5"/>
                  <a:gd name="T9" fmla="*/ 0 h 2"/>
                  <a:gd name="T10" fmla="*/ 4 w 5"/>
                  <a:gd name="T11" fmla="*/ 0 h 2"/>
                  <a:gd name="T12" fmla="*/ 3 w 5"/>
                  <a:gd name="T13" fmla="*/ 0 h 2"/>
                  <a:gd name="T14" fmla="*/ 2 w 5"/>
                  <a:gd name="T15" fmla="*/ 0 h 2"/>
                  <a:gd name="T16" fmla="*/ 1 w 5"/>
                  <a:gd name="T17" fmla="*/ 0 h 2"/>
                  <a:gd name="T18" fmla="*/ 0 w 5"/>
                  <a:gd name="T19" fmla="*/ 1 h 2"/>
                  <a:gd name="T20" fmla="*/ 1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1" y="2"/>
                    </a:moveTo>
                    <a:cubicBezTo>
                      <a:pt x="1" y="2"/>
                      <a:pt x="1" y="2"/>
                      <a:pt x="2" y="2"/>
                    </a:cubicBezTo>
                    <a:cubicBezTo>
                      <a:pt x="2" y="2"/>
                      <a:pt x="2" y="2"/>
                      <a:pt x="3" y="2"/>
                    </a:cubicBezTo>
                    <a:cubicBezTo>
                      <a:pt x="3" y="2"/>
                      <a:pt x="3" y="1"/>
                      <a:pt x="3" y="1"/>
                    </a:cubicBezTo>
                    <a:cubicBezTo>
                      <a:pt x="4" y="1"/>
                      <a:pt x="5" y="1"/>
                      <a:pt x="5" y="0"/>
                    </a:cubicBezTo>
                    <a:cubicBezTo>
                      <a:pt x="4" y="0"/>
                      <a:pt x="4" y="0"/>
                      <a:pt x="4" y="0"/>
                    </a:cubicBezTo>
                    <a:cubicBezTo>
                      <a:pt x="3" y="0"/>
                      <a:pt x="3" y="0"/>
                      <a:pt x="3" y="0"/>
                    </a:cubicBezTo>
                    <a:cubicBezTo>
                      <a:pt x="2" y="0"/>
                      <a:pt x="2" y="0"/>
                      <a:pt x="2" y="0"/>
                    </a:cubicBezTo>
                    <a:cubicBezTo>
                      <a:pt x="1" y="0"/>
                      <a:pt x="1" y="0"/>
                      <a:pt x="1" y="0"/>
                    </a:cubicBezTo>
                    <a:cubicBezTo>
                      <a:pt x="1" y="1"/>
                      <a:pt x="0" y="1"/>
                      <a:pt x="0" y="1"/>
                    </a:cubicBezTo>
                    <a:cubicBezTo>
                      <a:pt x="0" y="1"/>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9" name="Freeform 229"/>
              <p:cNvSpPr>
                <a:spLocks/>
              </p:cNvSpPr>
              <p:nvPr/>
            </p:nvSpPr>
            <p:spPr bwMode="auto">
              <a:xfrm>
                <a:off x="1160464" y="1497014"/>
                <a:ext cx="85725" cy="87313"/>
              </a:xfrm>
              <a:custGeom>
                <a:avLst/>
                <a:gdLst>
                  <a:gd name="T0" fmla="*/ 7 w 8"/>
                  <a:gd name="T1" fmla="*/ 3 h 8"/>
                  <a:gd name="T2" fmla="*/ 6 w 8"/>
                  <a:gd name="T3" fmla="*/ 2 h 8"/>
                  <a:gd name="T4" fmla="*/ 5 w 8"/>
                  <a:gd name="T5" fmla="*/ 2 h 8"/>
                  <a:gd name="T6" fmla="*/ 4 w 8"/>
                  <a:gd name="T7" fmla="*/ 2 h 8"/>
                  <a:gd name="T8" fmla="*/ 3 w 8"/>
                  <a:gd name="T9" fmla="*/ 1 h 8"/>
                  <a:gd name="T10" fmla="*/ 2 w 8"/>
                  <a:gd name="T11" fmla="*/ 1 h 8"/>
                  <a:gd name="T12" fmla="*/ 1 w 8"/>
                  <a:gd name="T13" fmla="*/ 1 h 8"/>
                  <a:gd name="T14" fmla="*/ 1 w 8"/>
                  <a:gd name="T15" fmla="*/ 2 h 8"/>
                  <a:gd name="T16" fmla="*/ 1 w 8"/>
                  <a:gd name="T17" fmla="*/ 3 h 8"/>
                  <a:gd name="T18" fmla="*/ 2 w 8"/>
                  <a:gd name="T19" fmla="*/ 3 h 8"/>
                  <a:gd name="T20" fmla="*/ 2 w 8"/>
                  <a:gd name="T21" fmla="*/ 4 h 8"/>
                  <a:gd name="T22" fmla="*/ 4 w 8"/>
                  <a:gd name="T23" fmla="*/ 5 h 8"/>
                  <a:gd name="T24" fmla="*/ 4 w 8"/>
                  <a:gd name="T25" fmla="*/ 6 h 8"/>
                  <a:gd name="T26" fmla="*/ 4 w 8"/>
                  <a:gd name="T27" fmla="*/ 7 h 8"/>
                  <a:gd name="T28" fmla="*/ 6 w 8"/>
                  <a:gd name="T29" fmla="*/ 7 h 8"/>
                  <a:gd name="T30" fmla="*/ 6 w 8"/>
                  <a:gd name="T31" fmla="*/ 7 h 8"/>
                  <a:gd name="T32" fmla="*/ 7 w 8"/>
                  <a:gd name="T33" fmla="*/ 8 h 8"/>
                  <a:gd name="T34" fmla="*/ 8 w 8"/>
                  <a:gd name="T35" fmla="*/ 7 h 8"/>
                  <a:gd name="T36" fmla="*/ 8 w 8"/>
                  <a:gd name="T37" fmla="*/ 7 h 8"/>
                  <a:gd name="T38" fmla="*/ 8 w 8"/>
                  <a:gd name="T39" fmla="*/ 6 h 8"/>
                  <a:gd name="T40" fmla="*/ 7 w 8"/>
                  <a:gd name="T41" fmla="*/ 5 h 8"/>
                  <a:gd name="T42" fmla="*/ 7 w 8"/>
                  <a:gd name="T43" fmla="*/ 4 h 8"/>
                  <a:gd name="T44" fmla="*/ 7 w 8"/>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7" y="3"/>
                    </a:moveTo>
                    <a:cubicBezTo>
                      <a:pt x="6" y="3"/>
                      <a:pt x="6" y="3"/>
                      <a:pt x="6" y="2"/>
                    </a:cubicBezTo>
                    <a:cubicBezTo>
                      <a:pt x="6" y="2"/>
                      <a:pt x="5" y="2"/>
                      <a:pt x="5" y="2"/>
                    </a:cubicBezTo>
                    <a:cubicBezTo>
                      <a:pt x="4" y="2"/>
                      <a:pt x="4" y="2"/>
                      <a:pt x="4" y="2"/>
                    </a:cubicBezTo>
                    <a:cubicBezTo>
                      <a:pt x="3" y="1"/>
                      <a:pt x="3" y="1"/>
                      <a:pt x="3" y="1"/>
                    </a:cubicBezTo>
                    <a:cubicBezTo>
                      <a:pt x="3" y="1"/>
                      <a:pt x="2" y="1"/>
                      <a:pt x="2" y="1"/>
                    </a:cubicBezTo>
                    <a:cubicBezTo>
                      <a:pt x="1" y="1"/>
                      <a:pt x="1" y="0"/>
                      <a:pt x="1" y="1"/>
                    </a:cubicBezTo>
                    <a:cubicBezTo>
                      <a:pt x="0" y="1"/>
                      <a:pt x="1" y="1"/>
                      <a:pt x="1" y="2"/>
                    </a:cubicBezTo>
                    <a:cubicBezTo>
                      <a:pt x="1" y="2"/>
                      <a:pt x="1" y="3"/>
                      <a:pt x="1" y="3"/>
                    </a:cubicBezTo>
                    <a:cubicBezTo>
                      <a:pt x="2" y="3"/>
                      <a:pt x="2" y="3"/>
                      <a:pt x="2" y="3"/>
                    </a:cubicBezTo>
                    <a:cubicBezTo>
                      <a:pt x="2" y="4"/>
                      <a:pt x="2" y="4"/>
                      <a:pt x="2" y="4"/>
                    </a:cubicBezTo>
                    <a:cubicBezTo>
                      <a:pt x="3" y="5"/>
                      <a:pt x="3" y="5"/>
                      <a:pt x="4" y="5"/>
                    </a:cubicBezTo>
                    <a:cubicBezTo>
                      <a:pt x="4" y="5"/>
                      <a:pt x="4" y="6"/>
                      <a:pt x="4" y="6"/>
                    </a:cubicBezTo>
                    <a:cubicBezTo>
                      <a:pt x="4" y="6"/>
                      <a:pt x="4" y="6"/>
                      <a:pt x="4" y="7"/>
                    </a:cubicBezTo>
                    <a:cubicBezTo>
                      <a:pt x="5" y="7"/>
                      <a:pt x="5" y="7"/>
                      <a:pt x="6" y="7"/>
                    </a:cubicBezTo>
                    <a:cubicBezTo>
                      <a:pt x="6" y="7"/>
                      <a:pt x="6" y="7"/>
                      <a:pt x="6" y="7"/>
                    </a:cubicBezTo>
                    <a:cubicBezTo>
                      <a:pt x="7" y="8"/>
                      <a:pt x="7" y="8"/>
                      <a:pt x="7" y="8"/>
                    </a:cubicBezTo>
                    <a:cubicBezTo>
                      <a:pt x="8" y="8"/>
                      <a:pt x="8" y="8"/>
                      <a:pt x="8" y="7"/>
                    </a:cubicBezTo>
                    <a:cubicBezTo>
                      <a:pt x="8" y="7"/>
                      <a:pt x="8" y="7"/>
                      <a:pt x="8" y="7"/>
                    </a:cubicBezTo>
                    <a:cubicBezTo>
                      <a:pt x="8" y="6"/>
                      <a:pt x="8" y="6"/>
                      <a:pt x="8" y="6"/>
                    </a:cubicBezTo>
                    <a:cubicBezTo>
                      <a:pt x="8" y="5"/>
                      <a:pt x="7" y="6"/>
                      <a:pt x="7" y="5"/>
                    </a:cubicBezTo>
                    <a:cubicBezTo>
                      <a:pt x="7" y="5"/>
                      <a:pt x="7" y="5"/>
                      <a:pt x="7" y="4"/>
                    </a:cubicBezTo>
                    <a:cubicBezTo>
                      <a:pt x="7" y="4"/>
                      <a:pt x="7" y="4"/>
                      <a:pt x="7"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0" name="Freeform 230"/>
              <p:cNvSpPr>
                <a:spLocks/>
              </p:cNvSpPr>
              <p:nvPr/>
            </p:nvSpPr>
            <p:spPr bwMode="auto">
              <a:xfrm>
                <a:off x="1828801" y="2611439"/>
                <a:ext cx="130175" cy="128588"/>
              </a:xfrm>
              <a:custGeom>
                <a:avLst/>
                <a:gdLst>
                  <a:gd name="T0" fmla="*/ 11 w 12"/>
                  <a:gd name="T1" fmla="*/ 0 h 12"/>
                  <a:gd name="T2" fmla="*/ 10 w 12"/>
                  <a:gd name="T3" fmla="*/ 1 h 12"/>
                  <a:gd name="T4" fmla="*/ 9 w 12"/>
                  <a:gd name="T5" fmla="*/ 1 h 12"/>
                  <a:gd name="T6" fmla="*/ 9 w 12"/>
                  <a:gd name="T7" fmla="*/ 1 h 12"/>
                  <a:gd name="T8" fmla="*/ 8 w 12"/>
                  <a:gd name="T9" fmla="*/ 2 h 12"/>
                  <a:gd name="T10" fmla="*/ 7 w 12"/>
                  <a:gd name="T11" fmla="*/ 2 h 12"/>
                  <a:gd name="T12" fmla="*/ 7 w 12"/>
                  <a:gd name="T13" fmla="*/ 1 h 12"/>
                  <a:gd name="T14" fmla="*/ 6 w 12"/>
                  <a:gd name="T15" fmla="*/ 2 h 12"/>
                  <a:gd name="T16" fmla="*/ 5 w 12"/>
                  <a:gd name="T17" fmla="*/ 3 h 12"/>
                  <a:gd name="T18" fmla="*/ 5 w 12"/>
                  <a:gd name="T19" fmla="*/ 4 h 12"/>
                  <a:gd name="T20" fmla="*/ 3 w 12"/>
                  <a:gd name="T21" fmla="*/ 3 h 12"/>
                  <a:gd name="T22" fmla="*/ 3 w 12"/>
                  <a:gd name="T23" fmla="*/ 4 h 12"/>
                  <a:gd name="T24" fmla="*/ 2 w 12"/>
                  <a:gd name="T25" fmla="*/ 4 h 12"/>
                  <a:gd name="T26" fmla="*/ 2 w 12"/>
                  <a:gd name="T27" fmla="*/ 5 h 12"/>
                  <a:gd name="T28" fmla="*/ 1 w 12"/>
                  <a:gd name="T29" fmla="*/ 6 h 12"/>
                  <a:gd name="T30" fmla="*/ 0 w 12"/>
                  <a:gd name="T31" fmla="*/ 6 h 12"/>
                  <a:gd name="T32" fmla="*/ 0 w 12"/>
                  <a:gd name="T33" fmla="*/ 6 h 12"/>
                  <a:gd name="T34" fmla="*/ 0 w 12"/>
                  <a:gd name="T35" fmla="*/ 7 h 12"/>
                  <a:gd name="T36" fmla="*/ 1 w 12"/>
                  <a:gd name="T37" fmla="*/ 7 h 12"/>
                  <a:gd name="T38" fmla="*/ 1 w 12"/>
                  <a:gd name="T39" fmla="*/ 8 h 12"/>
                  <a:gd name="T40" fmla="*/ 2 w 12"/>
                  <a:gd name="T41" fmla="*/ 9 h 12"/>
                  <a:gd name="T42" fmla="*/ 3 w 12"/>
                  <a:gd name="T43" fmla="*/ 10 h 12"/>
                  <a:gd name="T44" fmla="*/ 4 w 12"/>
                  <a:gd name="T45" fmla="*/ 11 h 12"/>
                  <a:gd name="T46" fmla="*/ 4 w 12"/>
                  <a:gd name="T47" fmla="*/ 11 h 12"/>
                  <a:gd name="T48" fmla="*/ 5 w 12"/>
                  <a:gd name="T49" fmla="*/ 11 h 12"/>
                  <a:gd name="T50" fmla="*/ 6 w 12"/>
                  <a:gd name="T51" fmla="*/ 12 h 12"/>
                  <a:gd name="T52" fmla="*/ 6 w 12"/>
                  <a:gd name="T53" fmla="*/ 12 h 12"/>
                  <a:gd name="T54" fmla="*/ 7 w 12"/>
                  <a:gd name="T55" fmla="*/ 12 h 12"/>
                  <a:gd name="T56" fmla="*/ 8 w 12"/>
                  <a:gd name="T57" fmla="*/ 12 h 12"/>
                  <a:gd name="T58" fmla="*/ 9 w 12"/>
                  <a:gd name="T59" fmla="*/ 12 h 12"/>
                  <a:gd name="T60" fmla="*/ 9 w 12"/>
                  <a:gd name="T61" fmla="*/ 12 h 12"/>
                  <a:gd name="T62" fmla="*/ 10 w 12"/>
                  <a:gd name="T63" fmla="*/ 12 h 12"/>
                  <a:gd name="T64" fmla="*/ 10 w 12"/>
                  <a:gd name="T65" fmla="*/ 10 h 12"/>
                  <a:gd name="T66" fmla="*/ 10 w 12"/>
                  <a:gd name="T67" fmla="*/ 9 h 12"/>
                  <a:gd name="T68" fmla="*/ 10 w 12"/>
                  <a:gd name="T69" fmla="*/ 8 h 12"/>
                  <a:gd name="T70" fmla="*/ 11 w 12"/>
                  <a:gd name="T71" fmla="*/ 7 h 12"/>
                  <a:gd name="T72" fmla="*/ 10 w 12"/>
                  <a:gd name="T73" fmla="*/ 5 h 12"/>
                  <a:gd name="T74" fmla="*/ 11 w 12"/>
                  <a:gd name="T75" fmla="*/ 4 h 12"/>
                  <a:gd name="T76" fmla="*/ 11 w 12"/>
                  <a:gd name="T77" fmla="*/ 3 h 12"/>
                  <a:gd name="T78" fmla="*/ 12 w 12"/>
                  <a:gd name="T79" fmla="*/ 2 h 12"/>
                  <a:gd name="T80" fmla="*/ 12 w 12"/>
                  <a:gd name="T81" fmla="*/ 0 h 12"/>
                  <a:gd name="T82" fmla="*/ 11 w 12"/>
                  <a:gd name="T8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2">
                    <a:moveTo>
                      <a:pt x="11" y="0"/>
                    </a:moveTo>
                    <a:cubicBezTo>
                      <a:pt x="11" y="0"/>
                      <a:pt x="10" y="0"/>
                      <a:pt x="10" y="1"/>
                    </a:cubicBezTo>
                    <a:cubicBezTo>
                      <a:pt x="10" y="1"/>
                      <a:pt x="10" y="1"/>
                      <a:pt x="9" y="1"/>
                    </a:cubicBezTo>
                    <a:cubicBezTo>
                      <a:pt x="9" y="1"/>
                      <a:pt x="9" y="1"/>
                      <a:pt x="9" y="1"/>
                    </a:cubicBezTo>
                    <a:cubicBezTo>
                      <a:pt x="9" y="1"/>
                      <a:pt x="8" y="1"/>
                      <a:pt x="8" y="2"/>
                    </a:cubicBezTo>
                    <a:cubicBezTo>
                      <a:pt x="8" y="2"/>
                      <a:pt x="8" y="2"/>
                      <a:pt x="7" y="2"/>
                    </a:cubicBezTo>
                    <a:cubicBezTo>
                      <a:pt x="7" y="1"/>
                      <a:pt x="7" y="1"/>
                      <a:pt x="7" y="1"/>
                    </a:cubicBezTo>
                    <a:cubicBezTo>
                      <a:pt x="6" y="1"/>
                      <a:pt x="6" y="1"/>
                      <a:pt x="6" y="2"/>
                    </a:cubicBezTo>
                    <a:cubicBezTo>
                      <a:pt x="6" y="2"/>
                      <a:pt x="5" y="2"/>
                      <a:pt x="5" y="3"/>
                    </a:cubicBezTo>
                    <a:cubicBezTo>
                      <a:pt x="5" y="3"/>
                      <a:pt x="5" y="3"/>
                      <a:pt x="5" y="4"/>
                    </a:cubicBezTo>
                    <a:cubicBezTo>
                      <a:pt x="4" y="4"/>
                      <a:pt x="4" y="3"/>
                      <a:pt x="3" y="3"/>
                    </a:cubicBezTo>
                    <a:cubicBezTo>
                      <a:pt x="3" y="3"/>
                      <a:pt x="3" y="4"/>
                      <a:pt x="3" y="4"/>
                    </a:cubicBezTo>
                    <a:cubicBezTo>
                      <a:pt x="2" y="4"/>
                      <a:pt x="2" y="4"/>
                      <a:pt x="2" y="4"/>
                    </a:cubicBezTo>
                    <a:cubicBezTo>
                      <a:pt x="2" y="4"/>
                      <a:pt x="2" y="5"/>
                      <a:pt x="2" y="5"/>
                    </a:cubicBezTo>
                    <a:cubicBezTo>
                      <a:pt x="2" y="5"/>
                      <a:pt x="2" y="5"/>
                      <a:pt x="1" y="6"/>
                    </a:cubicBezTo>
                    <a:cubicBezTo>
                      <a:pt x="1" y="6"/>
                      <a:pt x="1" y="6"/>
                      <a:pt x="0" y="6"/>
                    </a:cubicBezTo>
                    <a:cubicBezTo>
                      <a:pt x="0" y="6"/>
                      <a:pt x="0" y="6"/>
                      <a:pt x="0" y="6"/>
                    </a:cubicBezTo>
                    <a:cubicBezTo>
                      <a:pt x="0" y="6"/>
                      <a:pt x="0" y="7"/>
                      <a:pt x="0" y="7"/>
                    </a:cubicBezTo>
                    <a:cubicBezTo>
                      <a:pt x="0" y="7"/>
                      <a:pt x="0" y="7"/>
                      <a:pt x="1" y="7"/>
                    </a:cubicBezTo>
                    <a:cubicBezTo>
                      <a:pt x="1" y="8"/>
                      <a:pt x="1" y="8"/>
                      <a:pt x="1" y="8"/>
                    </a:cubicBezTo>
                    <a:cubicBezTo>
                      <a:pt x="2" y="8"/>
                      <a:pt x="2" y="9"/>
                      <a:pt x="2" y="9"/>
                    </a:cubicBezTo>
                    <a:cubicBezTo>
                      <a:pt x="3" y="10"/>
                      <a:pt x="3" y="10"/>
                      <a:pt x="3" y="10"/>
                    </a:cubicBezTo>
                    <a:cubicBezTo>
                      <a:pt x="3" y="11"/>
                      <a:pt x="4" y="11"/>
                      <a:pt x="4" y="11"/>
                    </a:cubicBezTo>
                    <a:cubicBezTo>
                      <a:pt x="4" y="11"/>
                      <a:pt x="4" y="11"/>
                      <a:pt x="4" y="11"/>
                    </a:cubicBezTo>
                    <a:cubicBezTo>
                      <a:pt x="4" y="11"/>
                      <a:pt x="4" y="11"/>
                      <a:pt x="5" y="11"/>
                    </a:cubicBezTo>
                    <a:cubicBezTo>
                      <a:pt x="5" y="11"/>
                      <a:pt x="5" y="11"/>
                      <a:pt x="6" y="12"/>
                    </a:cubicBezTo>
                    <a:cubicBezTo>
                      <a:pt x="6" y="12"/>
                      <a:pt x="6" y="12"/>
                      <a:pt x="6" y="12"/>
                    </a:cubicBezTo>
                    <a:cubicBezTo>
                      <a:pt x="7" y="12"/>
                      <a:pt x="7" y="11"/>
                      <a:pt x="7" y="12"/>
                    </a:cubicBezTo>
                    <a:cubicBezTo>
                      <a:pt x="8" y="12"/>
                      <a:pt x="8" y="12"/>
                      <a:pt x="8" y="12"/>
                    </a:cubicBezTo>
                    <a:cubicBezTo>
                      <a:pt x="8" y="12"/>
                      <a:pt x="8" y="12"/>
                      <a:pt x="9" y="12"/>
                    </a:cubicBezTo>
                    <a:cubicBezTo>
                      <a:pt x="9" y="12"/>
                      <a:pt x="9" y="12"/>
                      <a:pt x="9" y="12"/>
                    </a:cubicBezTo>
                    <a:cubicBezTo>
                      <a:pt x="10" y="12"/>
                      <a:pt x="10" y="12"/>
                      <a:pt x="10" y="12"/>
                    </a:cubicBezTo>
                    <a:cubicBezTo>
                      <a:pt x="10" y="11"/>
                      <a:pt x="9" y="11"/>
                      <a:pt x="10" y="10"/>
                    </a:cubicBezTo>
                    <a:cubicBezTo>
                      <a:pt x="10" y="10"/>
                      <a:pt x="10" y="10"/>
                      <a:pt x="10" y="9"/>
                    </a:cubicBezTo>
                    <a:cubicBezTo>
                      <a:pt x="10" y="9"/>
                      <a:pt x="10" y="8"/>
                      <a:pt x="10" y="8"/>
                    </a:cubicBezTo>
                    <a:cubicBezTo>
                      <a:pt x="10" y="7"/>
                      <a:pt x="11" y="7"/>
                      <a:pt x="11" y="7"/>
                    </a:cubicBezTo>
                    <a:cubicBezTo>
                      <a:pt x="11" y="6"/>
                      <a:pt x="10" y="6"/>
                      <a:pt x="10" y="5"/>
                    </a:cubicBezTo>
                    <a:cubicBezTo>
                      <a:pt x="11" y="5"/>
                      <a:pt x="10" y="4"/>
                      <a:pt x="11" y="4"/>
                    </a:cubicBezTo>
                    <a:cubicBezTo>
                      <a:pt x="11" y="3"/>
                      <a:pt x="11" y="3"/>
                      <a:pt x="11" y="3"/>
                    </a:cubicBezTo>
                    <a:cubicBezTo>
                      <a:pt x="12" y="3"/>
                      <a:pt x="12" y="2"/>
                      <a:pt x="12" y="2"/>
                    </a:cubicBezTo>
                    <a:cubicBezTo>
                      <a:pt x="12" y="1"/>
                      <a:pt x="12" y="1"/>
                      <a:pt x="12" y="0"/>
                    </a:cubicBezTo>
                    <a:cubicBezTo>
                      <a:pt x="11" y="0"/>
                      <a:pt x="11" y="0"/>
                      <a:pt x="1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1" name="Freeform 231"/>
              <p:cNvSpPr>
                <a:spLocks/>
              </p:cNvSpPr>
              <p:nvPr/>
            </p:nvSpPr>
            <p:spPr bwMode="auto">
              <a:xfrm>
                <a:off x="2271714" y="2459039"/>
                <a:ext cx="96838" cy="76200"/>
              </a:xfrm>
              <a:custGeom>
                <a:avLst/>
                <a:gdLst>
                  <a:gd name="T0" fmla="*/ 9 w 9"/>
                  <a:gd name="T1" fmla="*/ 4 h 7"/>
                  <a:gd name="T2" fmla="*/ 9 w 9"/>
                  <a:gd name="T3" fmla="*/ 3 h 7"/>
                  <a:gd name="T4" fmla="*/ 8 w 9"/>
                  <a:gd name="T5" fmla="*/ 3 h 7"/>
                  <a:gd name="T6" fmla="*/ 7 w 9"/>
                  <a:gd name="T7" fmla="*/ 3 h 7"/>
                  <a:gd name="T8" fmla="*/ 6 w 9"/>
                  <a:gd name="T9" fmla="*/ 2 h 7"/>
                  <a:gd name="T10" fmla="*/ 5 w 9"/>
                  <a:gd name="T11" fmla="*/ 1 h 7"/>
                  <a:gd name="T12" fmla="*/ 4 w 9"/>
                  <a:gd name="T13" fmla="*/ 1 h 7"/>
                  <a:gd name="T14" fmla="*/ 3 w 9"/>
                  <a:gd name="T15" fmla="*/ 0 h 7"/>
                  <a:gd name="T16" fmla="*/ 2 w 9"/>
                  <a:gd name="T17" fmla="*/ 0 h 7"/>
                  <a:gd name="T18" fmla="*/ 1 w 9"/>
                  <a:gd name="T19" fmla="*/ 0 h 7"/>
                  <a:gd name="T20" fmla="*/ 1 w 9"/>
                  <a:gd name="T21" fmla="*/ 1 h 7"/>
                  <a:gd name="T22" fmla="*/ 1 w 9"/>
                  <a:gd name="T23" fmla="*/ 2 h 7"/>
                  <a:gd name="T24" fmla="*/ 0 w 9"/>
                  <a:gd name="T25" fmla="*/ 3 h 7"/>
                  <a:gd name="T26" fmla="*/ 0 w 9"/>
                  <a:gd name="T27" fmla="*/ 4 h 7"/>
                  <a:gd name="T28" fmla="*/ 0 w 9"/>
                  <a:gd name="T29" fmla="*/ 5 h 7"/>
                  <a:gd name="T30" fmla="*/ 0 w 9"/>
                  <a:gd name="T31" fmla="*/ 6 h 7"/>
                  <a:gd name="T32" fmla="*/ 0 w 9"/>
                  <a:gd name="T33" fmla="*/ 7 h 7"/>
                  <a:gd name="T34" fmla="*/ 1 w 9"/>
                  <a:gd name="T35" fmla="*/ 7 h 7"/>
                  <a:gd name="T36" fmla="*/ 2 w 9"/>
                  <a:gd name="T37" fmla="*/ 7 h 7"/>
                  <a:gd name="T38" fmla="*/ 2 w 9"/>
                  <a:gd name="T39" fmla="*/ 6 h 7"/>
                  <a:gd name="T40" fmla="*/ 3 w 9"/>
                  <a:gd name="T41" fmla="*/ 5 h 7"/>
                  <a:gd name="T42" fmla="*/ 3 w 9"/>
                  <a:gd name="T43" fmla="*/ 5 h 7"/>
                  <a:gd name="T44" fmla="*/ 4 w 9"/>
                  <a:gd name="T45" fmla="*/ 5 h 7"/>
                  <a:gd name="T46" fmla="*/ 5 w 9"/>
                  <a:gd name="T47" fmla="*/ 5 h 7"/>
                  <a:gd name="T48" fmla="*/ 5 w 9"/>
                  <a:gd name="T49" fmla="*/ 5 h 7"/>
                  <a:gd name="T50" fmla="*/ 6 w 9"/>
                  <a:gd name="T51" fmla="*/ 5 h 7"/>
                  <a:gd name="T52" fmla="*/ 7 w 9"/>
                  <a:gd name="T53" fmla="*/ 5 h 7"/>
                  <a:gd name="T54" fmla="*/ 8 w 9"/>
                  <a:gd name="T55" fmla="*/ 5 h 7"/>
                  <a:gd name="T56" fmla="*/ 8 w 9"/>
                  <a:gd name="T57" fmla="*/ 5 h 7"/>
                  <a:gd name="T58" fmla="*/ 8 w 9"/>
                  <a:gd name="T59" fmla="*/ 5 h 7"/>
                  <a:gd name="T60" fmla="*/ 9 w 9"/>
                  <a:gd name="T6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7">
                    <a:moveTo>
                      <a:pt x="9" y="4"/>
                    </a:moveTo>
                    <a:cubicBezTo>
                      <a:pt x="9" y="4"/>
                      <a:pt x="9" y="4"/>
                      <a:pt x="9" y="3"/>
                    </a:cubicBezTo>
                    <a:cubicBezTo>
                      <a:pt x="9" y="3"/>
                      <a:pt x="8" y="3"/>
                      <a:pt x="8" y="3"/>
                    </a:cubicBezTo>
                    <a:cubicBezTo>
                      <a:pt x="8" y="3"/>
                      <a:pt x="7" y="3"/>
                      <a:pt x="7" y="3"/>
                    </a:cubicBezTo>
                    <a:cubicBezTo>
                      <a:pt x="7" y="3"/>
                      <a:pt x="6" y="2"/>
                      <a:pt x="6" y="2"/>
                    </a:cubicBezTo>
                    <a:cubicBezTo>
                      <a:pt x="6" y="2"/>
                      <a:pt x="5" y="2"/>
                      <a:pt x="5" y="1"/>
                    </a:cubicBezTo>
                    <a:cubicBezTo>
                      <a:pt x="4" y="1"/>
                      <a:pt x="4" y="1"/>
                      <a:pt x="4" y="1"/>
                    </a:cubicBezTo>
                    <a:cubicBezTo>
                      <a:pt x="3" y="1"/>
                      <a:pt x="3" y="0"/>
                      <a:pt x="3" y="0"/>
                    </a:cubicBezTo>
                    <a:cubicBezTo>
                      <a:pt x="3" y="0"/>
                      <a:pt x="2" y="0"/>
                      <a:pt x="2" y="0"/>
                    </a:cubicBezTo>
                    <a:cubicBezTo>
                      <a:pt x="1" y="0"/>
                      <a:pt x="1" y="0"/>
                      <a:pt x="1" y="0"/>
                    </a:cubicBezTo>
                    <a:cubicBezTo>
                      <a:pt x="1" y="1"/>
                      <a:pt x="1" y="1"/>
                      <a:pt x="1" y="1"/>
                    </a:cubicBezTo>
                    <a:cubicBezTo>
                      <a:pt x="1" y="1"/>
                      <a:pt x="1" y="1"/>
                      <a:pt x="1" y="2"/>
                    </a:cubicBezTo>
                    <a:cubicBezTo>
                      <a:pt x="1" y="2"/>
                      <a:pt x="0" y="2"/>
                      <a:pt x="0" y="3"/>
                    </a:cubicBezTo>
                    <a:cubicBezTo>
                      <a:pt x="0" y="3"/>
                      <a:pt x="0" y="4"/>
                      <a:pt x="0" y="4"/>
                    </a:cubicBezTo>
                    <a:cubicBezTo>
                      <a:pt x="0" y="5"/>
                      <a:pt x="0" y="5"/>
                      <a:pt x="0" y="5"/>
                    </a:cubicBezTo>
                    <a:cubicBezTo>
                      <a:pt x="0" y="5"/>
                      <a:pt x="0" y="6"/>
                      <a:pt x="0" y="6"/>
                    </a:cubicBezTo>
                    <a:cubicBezTo>
                      <a:pt x="0" y="6"/>
                      <a:pt x="0" y="6"/>
                      <a:pt x="0" y="7"/>
                    </a:cubicBezTo>
                    <a:cubicBezTo>
                      <a:pt x="0" y="7"/>
                      <a:pt x="1" y="7"/>
                      <a:pt x="1" y="7"/>
                    </a:cubicBezTo>
                    <a:cubicBezTo>
                      <a:pt x="1" y="7"/>
                      <a:pt x="1" y="7"/>
                      <a:pt x="2" y="7"/>
                    </a:cubicBezTo>
                    <a:cubicBezTo>
                      <a:pt x="2" y="7"/>
                      <a:pt x="2" y="6"/>
                      <a:pt x="2" y="6"/>
                    </a:cubicBezTo>
                    <a:cubicBezTo>
                      <a:pt x="2" y="6"/>
                      <a:pt x="2" y="5"/>
                      <a:pt x="3" y="5"/>
                    </a:cubicBezTo>
                    <a:cubicBezTo>
                      <a:pt x="3" y="5"/>
                      <a:pt x="3" y="5"/>
                      <a:pt x="3" y="5"/>
                    </a:cubicBezTo>
                    <a:cubicBezTo>
                      <a:pt x="4" y="5"/>
                      <a:pt x="4" y="5"/>
                      <a:pt x="4" y="5"/>
                    </a:cubicBezTo>
                    <a:cubicBezTo>
                      <a:pt x="4" y="5"/>
                      <a:pt x="5" y="6"/>
                      <a:pt x="5" y="5"/>
                    </a:cubicBezTo>
                    <a:cubicBezTo>
                      <a:pt x="5" y="5"/>
                      <a:pt x="5" y="5"/>
                      <a:pt x="5" y="5"/>
                    </a:cubicBezTo>
                    <a:cubicBezTo>
                      <a:pt x="5" y="5"/>
                      <a:pt x="5" y="5"/>
                      <a:pt x="6" y="5"/>
                    </a:cubicBezTo>
                    <a:cubicBezTo>
                      <a:pt x="6" y="5"/>
                      <a:pt x="6" y="5"/>
                      <a:pt x="7" y="5"/>
                    </a:cubicBezTo>
                    <a:cubicBezTo>
                      <a:pt x="7" y="5"/>
                      <a:pt x="7" y="5"/>
                      <a:pt x="8" y="5"/>
                    </a:cubicBezTo>
                    <a:cubicBezTo>
                      <a:pt x="8" y="6"/>
                      <a:pt x="8" y="5"/>
                      <a:pt x="8" y="5"/>
                    </a:cubicBezTo>
                    <a:cubicBezTo>
                      <a:pt x="8" y="5"/>
                      <a:pt x="8" y="5"/>
                      <a:pt x="8" y="5"/>
                    </a:cubicBezTo>
                    <a:cubicBezTo>
                      <a:pt x="8" y="4"/>
                      <a:pt x="9" y="4"/>
                      <a:pt x="9"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2" name="Freeform 232"/>
              <p:cNvSpPr>
                <a:spLocks/>
              </p:cNvSpPr>
              <p:nvPr/>
            </p:nvSpPr>
            <p:spPr bwMode="auto">
              <a:xfrm>
                <a:off x="2055814" y="2697164"/>
                <a:ext cx="334963" cy="519113"/>
              </a:xfrm>
              <a:custGeom>
                <a:avLst/>
                <a:gdLst>
                  <a:gd name="T0" fmla="*/ 31 w 31"/>
                  <a:gd name="T1" fmla="*/ 33 h 48"/>
                  <a:gd name="T2" fmla="*/ 30 w 31"/>
                  <a:gd name="T3" fmla="*/ 30 h 48"/>
                  <a:gd name="T4" fmla="*/ 28 w 31"/>
                  <a:gd name="T5" fmla="*/ 27 h 48"/>
                  <a:gd name="T6" fmla="*/ 28 w 31"/>
                  <a:gd name="T7" fmla="*/ 24 h 48"/>
                  <a:gd name="T8" fmla="*/ 28 w 31"/>
                  <a:gd name="T9" fmla="*/ 20 h 48"/>
                  <a:gd name="T10" fmla="*/ 27 w 31"/>
                  <a:gd name="T11" fmla="*/ 18 h 48"/>
                  <a:gd name="T12" fmla="*/ 23 w 31"/>
                  <a:gd name="T13" fmla="*/ 17 h 48"/>
                  <a:gd name="T14" fmla="*/ 19 w 31"/>
                  <a:gd name="T15" fmla="*/ 16 h 48"/>
                  <a:gd name="T16" fmla="*/ 17 w 31"/>
                  <a:gd name="T17" fmla="*/ 12 h 48"/>
                  <a:gd name="T18" fmla="*/ 15 w 31"/>
                  <a:gd name="T19" fmla="*/ 9 h 48"/>
                  <a:gd name="T20" fmla="*/ 16 w 31"/>
                  <a:gd name="T21" fmla="*/ 5 h 48"/>
                  <a:gd name="T22" fmla="*/ 19 w 31"/>
                  <a:gd name="T23" fmla="*/ 3 h 48"/>
                  <a:gd name="T24" fmla="*/ 20 w 31"/>
                  <a:gd name="T25" fmla="*/ 2 h 48"/>
                  <a:gd name="T26" fmla="*/ 20 w 31"/>
                  <a:gd name="T27" fmla="*/ 0 h 48"/>
                  <a:gd name="T28" fmla="*/ 17 w 31"/>
                  <a:gd name="T29" fmla="*/ 2 h 48"/>
                  <a:gd name="T30" fmla="*/ 13 w 31"/>
                  <a:gd name="T31" fmla="*/ 3 h 48"/>
                  <a:gd name="T32" fmla="*/ 10 w 31"/>
                  <a:gd name="T33" fmla="*/ 4 h 48"/>
                  <a:gd name="T34" fmla="*/ 9 w 31"/>
                  <a:gd name="T35" fmla="*/ 9 h 48"/>
                  <a:gd name="T36" fmla="*/ 7 w 31"/>
                  <a:gd name="T37" fmla="*/ 10 h 48"/>
                  <a:gd name="T38" fmla="*/ 4 w 31"/>
                  <a:gd name="T39" fmla="*/ 12 h 48"/>
                  <a:gd name="T40" fmla="*/ 4 w 31"/>
                  <a:gd name="T41" fmla="*/ 14 h 48"/>
                  <a:gd name="T42" fmla="*/ 3 w 31"/>
                  <a:gd name="T43" fmla="*/ 15 h 48"/>
                  <a:gd name="T44" fmla="*/ 4 w 31"/>
                  <a:gd name="T45" fmla="*/ 18 h 48"/>
                  <a:gd name="T46" fmla="*/ 3 w 31"/>
                  <a:gd name="T47" fmla="*/ 22 h 48"/>
                  <a:gd name="T48" fmla="*/ 2 w 31"/>
                  <a:gd name="T49" fmla="*/ 27 h 48"/>
                  <a:gd name="T50" fmla="*/ 0 w 31"/>
                  <a:gd name="T51" fmla="*/ 30 h 48"/>
                  <a:gd name="T52" fmla="*/ 1 w 31"/>
                  <a:gd name="T53" fmla="*/ 32 h 48"/>
                  <a:gd name="T54" fmla="*/ 4 w 31"/>
                  <a:gd name="T55" fmla="*/ 34 h 48"/>
                  <a:gd name="T56" fmla="*/ 6 w 31"/>
                  <a:gd name="T57" fmla="*/ 34 h 48"/>
                  <a:gd name="T58" fmla="*/ 8 w 31"/>
                  <a:gd name="T59" fmla="*/ 36 h 48"/>
                  <a:gd name="T60" fmla="*/ 11 w 31"/>
                  <a:gd name="T61" fmla="*/ 37 h 48"/>
                  <a:gd name="T62" fmla="*/ 13 w 31"/>
                  <a:gd name="T63" fmla="*/ 40 h 48"/>
                  <a:gd name="T64" fmla="*/ 15 w 31"/>
                  <a:gd name="T65" fmla="*/ 43 h 48"/>
                  <a:gd name="T66" fmla="*/ 18 w 31"/>
                  <a:gd name="T67" fmla="*/ 42 h 48"/>
                  <a:gd name="T68" fmla="*/ 20 w 31"/>
                  <a:gd name="T69" fmla="*/ 43 h 48"/>
                  <a:gd name="T70" fmla="*/ 22 w 31"/>
                  <a:gd name="T71" fmla="*/ 44 h 48"/>
                  <a:gd name="T72" fmla="*/ 20 w 31"/>
                  <a:gd name="T73" fmla="*/ 46 h 48"/>
                  <a:gd name="T74" fmla="*/ 21 w 31"/>
                  <a:gd name="T75" fmla="*/ 48 h 48"/>
                  <a:gd name="T76" fmla="*/ 23 w 31"/>
                  <a:gd name="T77" fmla="*/ 46 h 48"/>
                  <a:gd name="T78" fmla="*/ 23 w 31"/>
                  <a:gd name="T79" fmla="*/ 41 h 48"/>
                  <a:gd name="T80" fmla="*/ 22 w 31"/>
                  <a:gd name="T81" fmla="*/ 36 h 48"/>
                  <a:gd name="T82" fmla="*/ 24 w 31"/>
                  <a:gd name="T83" fmla="*/ 34 h 48"/>
                  <a:gd name="T84" fmla="*/ 23 w 31"/>
                  <a:gd name="T85" fmla="*/ 31 h 48"/>
                  <a:gd name="T86" fmla="*/ 28 w 31"/>
                  <a:gd name="T87"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48">
                    <a:moveTo>
                      <a:pt x="29" y="32"/>
                    </a:moveTo>
                    <a:cubicBezTo>
                      <a:pt x="30" y="32"/>
                      <a:pt x="29" y="32"/>
                      <a:pt x="30" y="33"/>
                    </a:cubicBezTo>
                    <a:cubicBezTo>
                      <a:pt x="30" y="33"/>
                      <a:pt x="30" y="33"/>
                      <a:pt x="31" y="33"/>
                    </a:cubicBezTo>
                    <a:cubicBezTo>
                      <a:pt x="31" y="33"/>
                      <a:pt x="31" y="33"/>
                      <a:pt x="31" y="33"/>
                    </a:cubicBezTo>
                    <a:cubicBezTo>
                      <a:pt x="31" y="32"/>
                      <a:pt x="30" y="32"/>
                      <a:pt x="30" y="32"/>
                    </a:cubicBezTo>
                    <a:cubicBezTo>
                      <a:pt x="30" y="31"/>
                      <a:pt x="30" y="31"/>
                      <a:pt x="30" y="30"/>
                    </a:cubicBezTo>
                    <a:cubicBezTo>
                      <a:pt x="30" y="30"/>
                      <a:pt x="30" y="29"/>
                      <a:pt x="30" y="29"/>
                    </a:cubicBezTo>
                    <a:cubicBezTo>
                      <a:pt x="29" y="28"/>
                      <a:pt x="29" y="29"/>
                      <a:pt x="28" y="28"/>
                    </a:cubicBezTo>
                    <a:cubicBezTo>
                      <a:pt x="28" y="28"/>
                      <a:pt x="28" y="27"/>
                      <a:pt x="28" y="27"/>
                    </a:cubicBezTo>
                    <a:cubicBezTo>
                      <a:pt x="28" y="26"/>
                      <a:pt x="29" y="26"/>
                      <a:pt x="29" y="26"/>
                    </a:cubicBezTo>
                    <a:cubicBezTo>
                      <a:pt x="29" y="25"/>
                      <a:pt x="28" y="25"/>
                      <a:pt x="28" y="25"/>
                    </a:cubicBezTo>
                    <a:cubicBezTo>
                      <a:pt x="28" y="24"/>
                      <a:pt x="28" y="24"/>
                      <a:pt x="28" y="24"/>
                    </a:cubicBezTo>
                    <a:cubicBezTo>
                      <a:pt x="28" y="24"/>
                      <a:pt x="28" y="24"/>
                      <a:pt x="28" y="23"/>
                    </a:cubicBezTo>
                    <a:cubicBezTo>
                      <a:pt x="28" y="23"/>
                      <a:pt x="28" y="22"/>
                      <a:pt x="28" y="21"/>
                    </a:cubicBezTo>
                    <a:cubicBezTo>
                      <a:pt x="28" y="21"/>
                      <a:pt x="28" y="21"/>
                      <a:pt x="28" y="20"/>
                    </a:cubicBezTo>
                    <a:cubicBezTo>
                      <a:pt x="29" y="19"/>
                      <a:pt x="29" y="19"/>
                      <a:pt x="29" y="18"/>
                    </a:cubicBezTo>
                    <a:cubicBezTo>
                      <a:pt x="29" y="18"/>
                      <a:pt x="29" y="18"/>
                      <a:pt x="28" y="18"/>
                    </a:cubicBezTo>
                    <a:cubicBezTo>
                      <a:pt x="28" y="18"/>
                      <a:pt x="28" y="18"/>
                      <a:pt x="27" y="18"/>
                    </a:cubicBezTo>
                    <a:cubicBezTo>
                      <a:pt x="27" y="18"/>
                      <a:pt x="26" y="18"/>
                      <a:pt x="25" y="18"/>
                    </a:cubicBezTo>
                    <a:cubicBezTo>
                      <a:pt x="25" y="18"/>
                      <a:pt x="24" y="18"/>
                      <a:pt x="24" y="18"/>
                    </a:cubicBezTo>
                    <a:cubicBezTo>
                      <a:pt x="24" y="18"/>
                      <a:pt x="23" y="18"/>
                      <a:pt x="23" y="17"/>
                    </a:cubicBezTo>
                    <a:cubicBezTo>
                      <a:pt x="23" y="17"/>
                      <a:pt x="23" y="16"/>
                      <a:pt x="23" y="16"/>
                    </a:cubicBezTo>
                    <a:cubicBezTo>
                      <a:pt x="22" y="16"/>
                      <a:pt x="22" y="16"/>
                      <a:pt x="21" y="16"/>
                    </a:cubicBezTo>
                    <a:cubicBezTo>
                      <a:pt x="20" y="16"/>
                      <a:pt x="20" y="16"/>
                      <a:pt x="19" y="16"/>
                    </a:cubicBezTo>
                    <a:cubicBezTo>
                      <a:pt x="18" y="16"/>
                      <a:pt x="18" y="16"/>
                      <a:pt x="17" y="15"/>
                    </a:cubicBezTo>
                    <a:cubicBezTo>
                      <a:pt x="17" y="15"/>
                      <a:pt x="17" y="14"/>
                      <a:pt x="17" y="13"/>
                    </a:cubicBezTo>
                    <a:cubicBezTo>
                      <a:pt x="17" y="13"/>
                      <a:pt x="17" y="13"/>
                      <a:pt x="17" y="12"/>
                    </a:cubicBezTo>
                    <a:cubicBezTo>
                      <a:pt x="17" y="11"/>
                      <a:pt x="16" y="11"/>
                      <a:pt x="16" y="11"/>
                    </a:cubicBezTo>
                    <a:cubicBezTo>
                      <a:pt x="16" y="10"/>
                      <a:pt x="16" y="10"/>
                      <a:pt x="16" y="10"/>
                    </a:cubicBezTo>
                    <a:cubicBezTo>
                      <a:pt x="16" y="9"/>
                      <a:pt x="15" y="9"/>
                      <a:pt x="15" y="9"/>
                    </a:cubicBezTo>
                    <a:cubicBezTo>
                      <a:pt x="15" y="8"/>
                      <a:pt x="15" y="8"/>
                      <a:pt x="16" y="8"/>
                    </a:cubicBezTo>
                    <a:cubicBezTo>
                      <a:pt x="16" y="7"/>
                      <a:pt x="16" y="7"/>
                      <a:pt x="16" y="6"/>
                    </a:cubicBezTo>
                    <a:cubicBezTo>
                      <a:pt x="16" y="6"/>
                      <a:pt x="16" y="6"/>
                      <a:pt x="16" y="5"/>
                    </a:cubicBezTo>
                    <a:cubicBezTo>
                      <a:pt x="16" y="5"/>
                      <a:pt x="16" y="4"/>
                      <a:pt x="17" y="4"/>
                    </a:cubicBezTo>
                    <a:cubicBezTo>
                      <a:pt x="17" y="3"/>
                      <a:pt x="18" y="4"/>
                      <a:pt x="18" y="3"/>
                    </a:cubicBezTo>
                    <a:cubicBezTo>
                      <a:pt x="19" y="3"/>
                      <a:pt x="19" y="3"/>
                      <a:pt x="19" y="3"/>
                    </a:cubicBezTo>
                    <a:cubicBezTo>
                      <a:pt x="19" y="3"/>
                      <a:pt x="18" y="3"/>
                      <a:pt x="19" y="3"/>
                    </a:cubicBezTo>
                    <a:cubicBezTo>
                      <a:pt x="19" y="3"/>
                      <a:pt x="19" y="3"/>
                      <a:pt x="19" y="2"/>
                    </a:cubicBezTo>
                    <a:cubicBezTo>
                      <a:pt x="19" y="2"/>
                      <a:pt x="19" y="2"/>
                      <a:pt x="20" y="2"/>
                    </a:cubicBezTo>
                    <a:cubicBezTo>
                      <a:pt x="20" y="2"/>
                      <a:pt x="21" y="2"/>
                      <a:pt x="21" y="1"/>
                    </a:cubicBezTo>
                    <a:cubicBezTo>
                      <a:pt x="21" y="1"/>
                      <a:pt x="21" y="0"/>
                      <a:pt x="21" y="0"/>
                    </a:cubicBezTo>
                    <a:cubicBezTo>
                      <a:pt x="20" y="0"/>
                      <a:pt x="20" y="0"/>
                      <a:pt x="20" y="0"/>
                    </a:cubicBezTo>
                    <a:cubicBezTo>
                      <a:pt x="19" y="0"/>
                      <a:pt x="19" y="0"/>
                      <a:pt x="18" y="0"/>
                    </a:cubicBezTo>
                    <a:cubicBezTo>
                      <a:pt x="18" y="1"/>
                      <a:pt x="18" y="1"/>
                      <a:pt x="18" y="2"/>
                    </a:cubicBezTo>
                    <a:cubicBezTo>
                      <a:pt x="18" y="2"/>
                      <a:pt x="17" y="1"/>
                      <a:pt x="17" y="2"/>
                    </a:cubicBezTo>
                    <a:cubicBezTo>
                      <a:pt x="16" y="2"/>
                      <a:pt x="16" y="2"/>
                      <a:pt x="16" y="3"/>
                    </a:cubicBezTo>
                    <a:cubicBezTo>
                      <a:pt x="15" y="3"/>
                      <a:pt x="15" y="3"/>
                      <a:pt x="14" y="3"/>
                    </a:cubicBezTo>
                    <a:cubicBezTo>
                      <a:pt x="13" y="3"/>
                      <a:pt x="13" y="3"/>
                      <a:pt x="13" y="3"/>
                    </a:cubicBezTo>
                    <a:cubicBezTo>
                      <a:pt x="12" y="4"/>
                      <a:pt x="12" y="4"/>
                      <a:pt x="12" y="4"/>
                    </a:cubicBezTo>
                    <a:cubicBezTo>
                      <a:pt x="12" y="4"/>
                      <a:pt x="12" y="4"/>
                      <a:pt x="12" y="4"/>
                    </a:cubicBezTo>
                    <a:cubicBezTo>
                      <a:pt x="11" y="4"/>
                      <a:pt x="11" y="4"/>
                      <a:pt x="10" y="4"/>
                    </a:cubicBezTo>
                    <a:cubicBezTo>
                      <a:pt x="10" y="4"/>
                      <a:pt x="10" y="5"/>
                      <a:pt x="9" y="5"/>
                    </a:cubicBezTo>
                    <a:cubicBezTo>
                      <a:pt x="9" y="6"/>
                      <a:pt x="9" y="6"/>
                      <a:pt x="9" y="7"/>
                    </a:cubicBezTo>
                    <a:cubicBezTo>
                      <a:pt x="9" y="8"/>
                      <a:pt x="9" y="8"/>
                      <a:pt x="9" y="9"/>
                    </a:cubicBezTo>
                    <a:cubicBezTo>
                      <a:pt x="8" y="9"/>
                      <a:pt x="8" y="8"/>
                      <a:pt x="7" y="9"/>
                    </a:cubicBezTo>
                    <a:cubicBezTo>
                      <a:pt x="7" y="9"/>
                      <a:pt x="7" y="9"/>
                      <a:pt x="7" y="10"/>
                    </a:cubicBezTo>
                    <a:cubicBezTo>
                      <a:pt x="7" y="10"/>
                      <a:pt x="7" y="10"/>
                      <a:pt x="7" y="10"/>
                    </a:cubicBezTo>
                    <a:cubicBezTo>
                      <a:pt x="7" y="11"/>
                      <a:pt x="6" y="10"/>
                      <a:pt x="5" y="11"/>
                    </a:cubicBezTo>
                    <a:cubicBezTo>
                      <a:pt x="5" y="11"/>
                      <a:pt x="6" y="12"/>
                      <a:pt x="5" y="12"/>
                    </a:cubicBezTo>
                    <a:cubicBezTo>
                      <a:pt x="5" y="12"/>
                      <a:pt x="5" y="12"/>
                      <a:pt x="4" y="12"/>
                    </a:cubicBezTo>
                    <a:cubicBezTo>
                      <a:pt x="4" y="12"/>
                      <a:pt x="4" y="12"/>
                      <a:pt x="4" y="12"/>
                    </a:cubicBezTo>
                    <a:cubicBezTo>
                      <a:pt x="4" y="12"/>
                      <a:pt x="4" y="13"/>
                      <a:pt x="4" y="13"/>
                    </a:cubicBezTo>
                    <a:cubicBezTo>
                      <a:pt x="4" y="13"/>
                      <a:pt x="4" y="14"/>
                      <a:pt x="4" y="14"/>
                    </a:cubicBezTo>
                    <a:cubicBezTo>
                      <a:pt x="3" y="14"/>
                      <a:pt x="3" y="14"/>
                      <a:pt x="3" y="14"/>
                    </a:cubicBezTo>
                    <a:cubicBezTo>
                      <a:pt x="3" y="14"/>
                      <a:pt x="3" y="14"/>
                      <a:pt x="3" y="14"/>
                    </a:cubicBezTo>
                    <a:cubicBezTo>
                      <a:pt x="3" y="14"/>
                      <a:pt x="3" y="14"/>
                      <a:pt x="3" y="15"/>
                    </a:cubicBezTo>
                    <a:cubicBezTo>
                      <a:pt x="3" y="15"/>
                      <a:pt x="3" y="15"/>
                      <a:pt x="3" y="16"/>
                    </a:cubicBezTo>
                    <a:cubicBezTo>
                      <a:pt x="3" y="16"/>
                      <a:pt x="4" y="16"/>
                      <a:pt x="4" y="17"/>
                    </a:cubicBezTo>
                    <a:cubicBezTo>
                      <a:pt x="4" y="17"/>
                      <a:pt x="4" y="18"/>
                      <a:pt x="4" y="18"/>
                    </a:cubicBezTo>
                    <a:cubicBezTo>
                      <a:pt x="4" y="19"/>
                      <a:pt x="4" y="20"/>
                      <a:pt x="4" y="20"/>
                    </a:cubicBezTo>
                    <a:cubicBezTo>
                      <a:pt x="4" y="21"/>
                      <a:pt x="4" y="21"/>
                      <a:pt x="4" y="22"/>
                    </a:cubicBezTo>
                    <a:cubicBezTo>
                      <a:pt x="4" y="22"/>
                      <a:pt x="3" y="22"/>
                      <a:pt x="3" y="22"/>
                    </a:cubicBezTo>
                    <a:cubicBezTo>
                      <a:pt x="3" y="23"/>
                      <a:pt x="3" y="23"/>
                      <a:pt x="3" y="24"/>
                    </a:cubicBezTo>
                    <a:cubicBezTo>
                      <a:pt x="3" y="24"/>
                      <a:pt x="3" y="24"/>
                      <a:pt x="3" y="24"/>
                    </a:cubicBezTo>
                    <a:cubicBezTo>
                      <a:pt x="3" y="25"/>
                      <a:pt x="3" y="26"/>
                      <a:pt x="2" y="27"/>
                    </a:cubicBezTo>
                    <a:cubicBezTo>
                      <a:pt x="2" y="27"/>
                      <a:pt x="3" y="28"/>
                      <a:pt x="2" y="28"/>
                    </a:cubicBezTo>
                    <a:cubicBezTo>
                      <a:pt x="2" y="29"/>
                      <a:pt x="1" y="28"/>
                      <a:pt x="1" y="29"/>
                    </a:cubicBezTo>
                    <a:cubicBezTo>
                      <a:pt x="0" y="29"/>
                      <a:pt x="0" y="30"/>
                      <a:pt x="0" y="30"/>
                    </a:cubicBezTo>
                    <a:cubicBezTo>
                      <a:pt x="0" y="31"/>
                      <a:pt x="0" y="31"/>
                      <a:pt x="0" y="31"/>
                    </a:cubicBezTo>
                    <a:cubicBezTo>
                      <a:pt x="0" y="32"/>
                      <a:pt x="0" y="32"/>
                      <a:pt x="0" y="32"/>
                    </a:cubicBezTo>
                    <a:cubicBezTo>
                      <a:pt x="0" y="32"/>
                      <a:pt x="0" y="32"/>
                      <a:pt x="1" y="32"/>
                    </a:cubicBezTo>
                    <a:cubicBezTo>
                      <a:pt x="1" y="33"/>
                      <a:pt x="1" y="33"/>
                      <a:pt x="1" y="33"/>
                    </a:cubicBezTo>
                    <a:cubicBezTo>
                      <a:pt x="2" y="34"/>
                      <a:pt x="2" y="34"/>
                      <a:pt x="2" y="34"/>
                    </a:cubicBezTo>
                    <a:cubicBezTo>
                      <a:pt x="3" y="34"/>
                      <a:pt x="3" y="34"/>
                      <a:pt x="4" y="34"/>
                    </a:cubicBezTo>
                    <a:cubicBezTo>
                      <a:pt x="4" y="34"/>
                      <a:pt x="4" y="35"/>
                      <a:pt x="4" y="35"/>
                    </a:cubicBezTo>
                    <a:cubicBezTo>
                      <a:pt x="5" y="35"/>
                      <a:pt x="5" y="35"/>
                      <a:pt x="5" y="35"/>
                    </a:cubicBezTo>
                    <a:cubicBezTo>
                      <a:pt x="6" y="35"/>
                      <a:pt x="6" y="34"/>
                      <a:pt x="6" y="34"/>
                    </a:cubicBezTo>
                    <a:cubicBezTo>
                      <a:pt x="7" y="34"/>
                      <a:pt x="7" y="35"/>
                      <a:pt x="7" y="35"/>
                    </a:cubicBezTo>
                    <a:cubicBezTo>
                      <a:pt x="8" y="36"/>
                      <a:pt x="8" y="36"/>
                      <a:pt x="8" y="36"/>
                    </a:cubicBezTo>
                    <a:cubicBezTo>
                      <a:pt x="8" y="36"/>
                      <a:pt x="8" y="36"/>
                      <a:pt x="8" y="36"/>
                    </a:cubicBezTo>
                    <a:cubicBezTo>
                      <a:pt x="9" y="36"/>
                      <a:pt x="9" y="36"/>
                      <a:pt x="9" y="36"/>
                    </a:cubicBezTo>
                    <a:cubicBezTo>
                      <a:pt x="10" y="36"/>
                      <a:pt x="10" y="37"/>
                      <a:pt x="10" y="37"/>
                    </a:cubicBezTo>
                    <a:cubicBezTo>
                      <a:pt x="10" y="37"/>
                      <a:pt x="10" y="37"/>
                      <a:pt x="11" y="37"/>
                    </a:cubicBezTo>
                    <a:cubicBezTo>
                      <a:pt x="11" y="38"/>
                      <a:pt x="11" y="38"/>
                      <a:pt x="11" y="38"/>
                    </a:cubicBezTo>
                    <a:cubicBezTo>
                      <a:pt x="12" y="39"/>
                      <a:pt x="13" y="39"/>
                      <a:pt x="13" y="39"/>
                    </a:cubicBezTo>
                    <a:cubicBezTo>
                      <a:pt x="13" y="40"/>
                      <a:pt x="13" y="40"/>
                      <a:pt x="13" y="40"/>
                    </a:cubicBezTo>
                    <a:cubicBezTo>
                      <a:pt x="13" y="40"/>
                      <a:pt x="14" y="41"/>
                      <a:pt x="14" y="41"/>
                    </a:cubicBezTo>
                    <a:cubicBezTo>
                      <a:pt x="14" y="41"/>
                      <a:pt x="14" y="42"/>
                      <a:pt x="14" y="42"/>
                    </a:cubicBezTo>
                    <a:cubicBezTo>
                      <a:pt x="15" y="42"/>
                      <a:pt x="15" y="43"/>
                      <a:pt x="15" y="43"/>
                    </a:cubicBezTo>
                    <a:cubicBezTo>
                      <a:pt x="15" y="43"/>
                      <a:pt x="16" y="43"/>
                      <a:pt x="16" y="43"/>
                    </a:cubicBezTo>
                    <a:cubicBezTo>
                      <a:pt x="16" y="43"/>
                      <a:pt x="17" y="43"/>
                      <a:pt x="17" y="43"/>
                    </a:cubicBezTo>
                    <a:cubicBezTo>
                      <a:pt x="17" y="43"/>
                      <a:pt x="17" y="42"/>
                      <a:pt x="18" y="42"/>
                    </a:cubicBezTo>
                    <a:cubicBezTo>
                      <a:pt x="18" y="42"/>
                      <a:pt x="18" y="42"/>
                      <a:pt x="19" y="42"/>
                    </a:cubicBezTo>
                    <a:cubicBezTo>
                      <a:pt x="19" y="43"/>
                      <a:pt x="20" y="42"/>
                      <a:pt x="20" y="42"/>
                    </a:cubicBezTo>
                    <a:cubicBezTo>
                      <a:pt x="20" y="42"/>
                      <a:pt x="20" y="43"/>
                      <a:pt x="20" y="43"/>
                    </a:cubicBezTo>
                    <a:cubicBezTo>
                      <a:pt x="20" y="43"/>
                      <a:pt x="21" y="43"/>
                      <a:pt x="21" y="43"/>
                    </a:cubicBezTo>
                    <a:cubicBezTo>
                      <a:pt x="22" y="43"/>
                      <a:pt x="22" y="42"/>
                      <a:pt x="22" y="43"/>
                    </a:cubicBezTo>
                    <a:cubicBezTo>
                      <a:pt x="22" y="43"/>
                      <a:pt x="22" y="43"/>
                      <a:pt x="22" y="44"/>
                    </a:cubicBezTo>
                    <a:cubicBezTo>
                      <a:pt x="22" y="44"/>
                      <a:pt x="21" y="45"/>
                      <a:pt x="21" y="45"/>
                    </a:cubicBezTo>
                    <a:cubicBezTo>
                      <a:pt x="21" y="45"/>
                      <a:pt x="21" y="45"/>
                      <a:pt x="21" y="45"/>
                    </a:cubicBezTo>
                    <a:cubicBezTo>
                      <a:pt x="21" y="46"/>
                      <a:pt x="20" y="46"/>
                      <a:pt x="20" y="46"/>
                    </a:cubicBezTo>
                    <a:cubicBezTo>
                      <a:pt x="20" y="47"/>
                      <a:pt x="21" y="47"/>
                      <a:pt x="21" y="48"/>
                    </a:cubicBezTo>
                    <a:cubicBezTo>
                      <a:pt x="21" y="48"/>
                      <a:pt x="21" y="48"/>
                      <a:pt x="21" y="48"/>
                    </a:cubicBezTo>
                    <a:cubicBezTo>
                      <a:pt x="21" y="48"/>
                      <a:pt x="21" y="48"/>
                      <a:pt x="21" y="48"/>
                    </a:cubicBezTo>
                    <a:cubicBezTo>
                      <a:pt x="22" y="48"/>
                      <a:pt x="22" y="48"/>
                      <a:pt x="23" y="48"/>
                    </a:cubicBezTo>
                    <a:cubicBezTo>
                      <a:pt x="23" y="47"/>
                      <a:pt x="22" y="47"/>
                      <a:pt x="22" y="47"/>
                    </a:cubicBezTo>
                    <a:cubicBezTo>
                      <a:pt x="22" y="46"/>
                      <a:pt x="23" y="46"/>
                      <a:pt x="23" y="46"/>
                    </a:cubicBezTo>
                    <a:cubicBezTo>
                      <a:pt x="23" y="45"/>
                      <a:pt x="23" y="45"/>
                      <a:pt x="23" y="44"/>
                    </a:cubicBezTo>
                    <a:cubicBezTo>
                      <a:pt x="23" y="43"/>
                      <a:pt x="23" y="43"/>
                      <a:pt x="23" y="43"/>
                    </a:cubicBezTo>
                    <a:cubicBezTo>
                      <a:pt x="24" y="42"/>
                      <a:pt x="23" y="41"/>
                      <a:pt x="23" y="41"/>
                    </a:cubicBezTo>
                    <a:cubicBezTo>
                      <a:pt x="23" y="40"/>
                      <a:pt x="23" y="40"/>
                      <a:pt x="23" y="39"/>
                    </a:cubicBezTo>
                    <a:cubicBezTo>
                      <a:pt x="23" y="38"/>
                      <a:pt x="23" y="38"/>
                      <a:pt x="23" y="37"/>
                    </a:cubicBezTo>
                    <a:cubicBezTo>
                      <a:pt x="22" y="37"/>
                      <a:pt x="22" y="37"/>
                      <a:pt x="22" y="36"/>
                    </a:cubicBezTo>
                    <a:cubicBezTo>
                      <a:pt x="22" y="36"/>
                      <a:pt x="22" y="35"/>
                      <a:pt x="22" y="35"/>
                    </a:cubicBezTo>
                    <a:cubicBezTo>
                      <a:pt x="22" y="35"/>
                      <a:pt x="22" y="34"/>
                      <a:pt x="23" y="34"/>
                    </a:cubicBezTo>
                    <a:cubicBezTo>
                      <a:pt x="23" y="34"/>
                      <a:pt x="24" y="34"/>
                      <a:pt x="24" y="34"/>
                    </a:cubicBezTo>
                    <a:cubicBezTo>
                      <a:pt x="24" y="34"/>
                      <a:pt x="24" y="33"/>
                      <a:pt x="24" y="33"/>
                    </a:cubicBezTo>
                    <a:cubicBezTo>
                      <a:pt x="24" y="33"/>
                      <a:pt x="23" y="33"/>
                      <a:pt x="23" y="33"/>
                    </a:cubicBezTo>
                    <a:cubicBezTo>
                      <a:pt x="22" y="32"/>
                      <a:pt x="23" y="32"/>
                      <a:pt x="23" y="31"/>
                    </a:cubicBezTo>
                    <a:cubicBezTo>
                      <a:pt x="23" y="31"/>
                      <a:pt x="23" y="31"/>
                      <a:pt x="24" y="31"/>
                    </a:cubicBezTo>
                    <a:cubicBezTo>
                      <a:pt x="24" y="30"/>
                      <a:pt x="25" y="31"/>
                      <a:pt x="26" y="31"/>
                    </a:cubicBezTo>
                    <a:cubicBezTo>
                      <a:pt x="28" y="31"/>
                      <a:pt x="28" y="31"/>
                      <a:pt x="28" y="31"/>
                    </a:cubicBezTo>
                    <a:cubicBezTo>
                      <a:pt x="28" y="30"/>
                      <a:pt x="28" y="30"/>
                      <a:pt x="29" y="30"/>
                    </a:cubicBezTo>
                    <a:cubicBezTo>
                      <a:pt x="29" y="30"/>
                      <a:pt x="29" y="31"/>
                      <a:pt x="29" y="3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3" name="Freeform 233"/>
              <p:cNvSpPr>
                <a:spLocks/>
              </p:cNvSpPr>
              <p:nvPr/>
            </p:nvSpPr>
            <p:spPr bwMode="auto">
              <a:xfrm>
                <a:off x="2359026" y="3767139"/>
                <a:ext cx="420688" cy="941388"/>
              </a:xfrm>
              <a:custGeom>
                <a:avLst/>
                <a:gdLst>
                  <a:gd name="T0" fmla="*/ 37 w 39"/>
                  <a:gd name="T1" fmla="*/ 10 h 87"/>
                  <a:gd name="T2" fmla="*/ 37 w 39"/>
                  <a:gd name="T3" fmla="*/ 14 h 87"/>
                  <a:gd name="T4" fmla="*/ 32 w 39"/>
                  <a:gd name="T5" fmla="*/ 16 h 87"/>
                  <a:gd name="T6" fmla="*/ 28 w 39"/>
                  <a:gd name="T7" fmla="*/ 16 h 87"/>
                  <a:gd name="T8" fmla="*/ 29 w 39"/>
                  <a:gd name="T9" fmla="*/ 14 h 87"/>
                  <a:gd name="T10" fmla="*/ 29 w 39"/>
                  <a:gd name="T11" fmla="*/ 9 h 87"/>
                  <a:gd name="T12" fmla="*/ 24 w 39"/>
                  <a:gd name="T13" fmla="*/ 7 h 87"/>
                  <a:gd name="T14" fmla="*/ 17 w 39"/>
                  <a:gd name="T15" fmla="*/ 3 h 87"/>
                  <a:gd name="T16" fmla="*/ 16 w 39"/>
                  <a:gd name="T17" fmla="*/ 1 h 87"/>
                  <a:gd name="T18" fmla="*/ 12 w 39"/>
                  <a:gd name="T19" fmla="*/ 1 h 87"/>
                  <a:gd name="T20" fmla="*/ 8 w 39"/>
                  <a:gd name="T21" fmla="*/ 0 h 87"/>
                  <a:gd name="T22" fmla="*/ 7 w 39"/>
                  <a:gd name="T23" fmla="*/ 1 h 87"/>
                  <a:gd name="T24" fmla="*/ 6 w 39"/>
                  <a:gd name="T25" fmla="*/ 8 h 87"/>
                  <a:gd name="T26" fmla="*/ 4 w 39"/>
                  <a:gd name="T27" fmla="*/ 14 h 87"/>
                  <a:gd name="T28" fmla="*/ 0 w 39"/>
                  <a:gd name="T29" fmla="*/ 22 h 87"/>
                  <a:gd name="T30" fmla="*/ 2 w 39"/>
                  <a:gd name="T31" fmla="*/ 34 h 87"/>
                  <a:gd name="T32" fmla="*/ 3 w 39"/>
                  <a:gd name="T33" fmla="*/ 41 h 87"/>
                  <a:gd name="T34" fmla="*/ 3 w 39"/>
                  <a:gd name="T35" fmla="*/ 45 h 87"/>
                  <a:gd name="T36" fmla="*/ 3 w 39"/>
                  <a:gd name="T37" fmla="*/ 53 h 87"/>
                  <a:gd name="T38" fmla="*/ 5 w 39"/>
                  <a:gd name="T39" fmla="*/ 58 h 87"/>
                  <a:gd name="T40" fmla="*/ 7 w 39"/>
                  <a:gd name="T41" fmla="*/ 63 h 87"/>
                  <a:gd name="T42" fmla="*/ 8 w 39"/>
                  <a:gd name="T43" fmla="*/ 65 h 87"/>
                  <a:gd name="T44" fmla="*/ 10 w 39"/>
                  <a:gd name="T45" fmla="*/ 70 h 87"/>
                  <a:gd name="T46" fmla="*/ 10 w 39"/>
                  <a:gd name="T47" fmla="*/ 73 h 87"/>
                  <a:gd name="T48" fmla="*/ 9 w 39"/>
                  <a:gd name="T49" fmla="*/ 78 h 87"/>
                  <a:gd name="T50" fmla="*/ 11 w 39"/>
                  <a:gd name="T51" fmla="*/ 82 h 87"/>
                  <a:gd name="T52" fmla="*/ 13 w 39"/>
                  <a:gd name="T53" fmla="*/ 84 h 87"/>
                  <a:gd name="T54" fmla="*/ 18 w 39"/>
                  <a:gd name="T55" fmla="*/ 86 h 87"/>
                  <a:gd name="T56" fmla="*/ 23 w 39"/>
                  <a:gd name="T57" fmla="*/ 87 h 87"/>
                  <a:gd name="T58" fmla="*/ 21 w 39"/>
                  <a:gd name="T59" fmla="*/ 84 h 87"/>
                  <a:gd name="T60" fmla="*/ 22 w 39"/>
                  <a:gd name="T61" fmla="*/ 80 h 87"/>
                  <a:gd name="T62" fmla="*/ 23 w 39"/>
                  <a:gd name="T63" fmla="*/ 76 h 87"/>
                  <a:gd name="T64" fmla="*/ 24 w 39"/>
                  <a:gd name="T65" fmla="*/ 73 h 87"/>
                  <a:gd name="T66" fmla="*/ 21 w 39"/>
                  <a:gd name="T67" fmla="*/ 71 h 87"/>
                  <a:gd name="T68" fmla="*/ 19 w 39"/>
                  <a:gd name="T69" fmla="*/ 68 h 87"/>
                  <a:gd name="T70" fmla="*/ 22 w 39"/>
                  <a:gd name="T71" fmla="*/ 65 h 87"/>
                  <a:gd name="T72" fmla="*/ 22 w 39"/>
                  <a:gd name="T73" fmla="*/ 61 h 87"/>
                  <a:gd name="T74" fmla="*/ 23 w 39"/>
                  <a:gd name="T75" fmla="*/ 59 h 87"/>
                  <a:gd name="T76" fmla="*/ 21 w 39"/>
                  <a:gd name="T77" fmla="*/ 58 h 87"/>
                  <a:gd name="T78" fmla="*/ 20 w 39"/>
                  <a:gd name="T79" fmla="*/ 54 h 87"/>
                  <a:gd name="T80" fmla="*/ 25 w 39"/>
                  <a:gd name="T81" fmla="*/ 55 h 87"/>
                  <a:gd name="T82" fmla="*/ 26 w 39"/>
                  <a:gd name="T83" fmla="*/ 54 h 87"/>
                  <a:gd name="T84" fmla="*/ 28 w 39"/>
                  <a:gd name="T85" fmla="*/ 49 h 87"/>
                  <a:gd name="T86" fmla="*/ 33 w 39"/>
                  <a:gd name="T87" fmla="*/ 48 h 87"/>
                  <a:gd name="T88" fmla="*/ 37 w 39"/>
                  <a:gd name="T89" fmla="*/ 43 h 87"/>
                  <a:gd name="T90" fmla="*/ 35 w 39"/>
                  <a:gd name="T91" fmla="*/ 40 h 87"/>
                  <a:gd name="T92" fmla="*/ 33 w 39"/>
                  <a:gd name="T93" fmla="*/ 38 h 87"/>
                  <a:gd name="T94" fmla="*/ 31 w 39"/>
                  <a:gd name="T95" fmla="*/ 35 h 87"/>
                  <a:gd name="T96" fmla="*/ 31 w 39"/>
                  <a:gd name="T97" fmla="*/ 31 h 87"/>
                  <a:gd name="T98" fmla="*/ 31 w 39"/>
                  <a:gd name="T99" fmla="*/ 25 h 87"/>
                  <a:gd name="T100" fmla="*/ 32 w 39"/>
                  <a:gd name="T101" fmla="*/ 23 h 87"/>
                  <a:gd name="T102" fmla="*/ 34 w 39"/>
                  <a:gd name="T103" fmla="*/ 20 h 87"/>
                  <a:gd name="T104" fmla="*/ 37 w 39"/>
                  <a:gd name="T105" fmla="*/ 16 h 87"/>
                  <a:gd name="T106" fmla="*/ 39 w 39"/>
                  <a:gd name="T10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87">
                    <a:moveTo>
                      <a:pt x="39" y="12"/>
                    </a:moveTo>
                    <a:cubicBezTo>
                      <a:pt x="39" y="12"/>
                      <a:pt x="39" y="11"/>
                      <a:pt x="39" y="11"/>
                    </a:cubicBezTo>
                    <a:cubicBezTo>
                      <a:pt x="39" y="11"/>
                      <a:pt x="39" y="11"/>
                      <a:pt x="38" y="11"/>
                    </a:cubicBezTo>
                    <a:cubicBezTo>
                      <a:pt x="38" y="10"/>
                      <a:pt x="38" y="11"/>
                      <a:pt x="37" y="10"/>
                    </a:cubicBezTo>
                    <a:cubicBezTo>
                      <a:pt x="37" y="11"/>
                      <a:pt x="37" y="11"/>
                      <a:pt x="37" y="11"/>
                    </a:cubicBezTo>
                    <a:cubicBezTo>
                      <a:pt x="37" y="11"/>
                      <a:pt x="37" y="11"/>
                      <a:pt x="37" y="11"/>
                    </a:cubicBezTo>
                    <a:cubicBezTo>
                      <a:pt x="37" y="12"/>
                      <a:pt x="37" y="12"/>
                      <a:pt x="37" y="12"/>
                    </a:cubicBezTo>
                    <a:cubicBezTo>
                      <a:pt x="37" y="13"/>
                      <a:pt x="37" y="13"/>
                      <a:pt x="37" y="14"/>
                    </a:cubicBezTo>
                    <a:cubicBezTo>
                      <a:pt x="37" y="14"/>
                      <a:pt x="36" y="14"/>
                      <a:pt x="36" y="15"/>
                    </a:cubicBezTo>
                    <a:cubicBezTo>
                      <a:pt x="35" y="15"/>
                      <a:pt x="35" y="15"/>
                      <a:pt x="35" y="15"/>
                    </a:cubicBezTo>
                    <a:cubicBezTo>
                      <a:pt x="34" y="16"/>
                      <a:pt x="34" y="16"/>
                      <a:pt x="34" y="16"/>
                    </a:cubicBezTo>
                    <a:cubicBezTo>
                      <a:pt x="33" y="16"/>
                      <a:pt x="33" y="16"/>
                      <a:pt x="32" y="16"/>
                    </a:cubicBezTo>
                    <a:cubicBezTo>
                      <a:pt x="32" y="16"/>
                      <a:pt x="32" y="16"/>
                      <a:pt x="31" y="16"/>
                    </a:cubicBezTo>
                    <a:cubicBezTo>
                      <a:pt x="31" y="16"/>
                      <a:pt x="30" y="16"/>
                      <a:pt x="30" y="16"/>
                    </a:cubicBezTo>
                    <a:cubicBezTo>
                      <a:pt x="29" y="16"/>
                      <a:pt x="29" y="16"/>
                      <a:pt x="29" y="16"/>
                    </a:cubicBezTo>
                    <a:cubicBezTo>
                      <a:pt x="28" y="16"/>
                      <a:pt x="28" y="16"/>
                      <a:pt x="28" y="16"/>
                    </a:cubicBezTo>
                    <a:cubicBezTo>
                      <a:pt x="28" y="16"/>
                      <a:pt x="28" y="16"/>
                      <a:pt x="28" y="16"/>
                    </a:cubicBezTo>
                    <a:cubicBezTo>
                      <a:pt x="28" y="16"/>
                      <a:pt x="28" y="16"/>
                      <a:pt x="28" y="15"/>
                    </a:cubicBezTo>
                    <a:cubicBezTo>
                      <a:pt x="28" y="15"/>
                      <a:pt x="28" y="15"/>
                      <a:pt x="28" y="14"/>
                    </a:cubicBezTo>
                    <a:cubicBezTo>
                      <a:pt x="28" y="14"/>
                      <a:pt x="28" y="14"/>
                      <a:pt x="29" y="14"/>
                    </a:cubicBezTo>
                    <a:cubicBezTo>
                      <a:pt x="29" y="13"/>
                      <a:pt x="29" y="12"/>
                      <a:pt x="29" y="12"/>
                    </a:cubicBezTo>
                    <a:cubicBezTo>
                      <a:pt x="29" y="11"/>
                      <a:pt x="29" y="11"/>
                      <a:pt x="29" y="11"/>
                    </a:cubicBezTo>
                    <a:cubicBezTo>
                      <a:pt x="29" y="11"/>
                      <a:pt x="29" y="10"/>
                      <a:pt x="29" y="10"/>
                    </a:cubicBezTo>
                    <a:cubicBezTo>
                      <a:pt x="30" y="10"/>
                      <a:pt x="29" y="9"/>
                      <a:pt x="29" y="9"/>
                    </a:cubicBezTo>
                    <a:cubicBezTo>
                      <a:pt x="29" y="9"/>
                      <a:pt x="28" y="9"/>
                      <a:pt x="28" y="9"/>
                    </a:cubicBezTo>
                    <a:cubicBezTo>
                      <a:pt x="28" y="9"/>
                      <a:pt x="27" y="8"/>
                      <a:pt x="27" y="8"/>
                    </a:cubicBezTo>
                    <a:cubicBezTo>
                      <a:pt x="26" y="8"/>
                      <a:pt x="26" y="8"/>
                      <a:pt x="25" y="7"/>
                    </a:cubicBezTo>
                    <a:cubicBezTo>
                      <a:pt x="25" y="7"/>
                      <a:pt x="24" y="7"/>
                      <a:pt x="24" y="7"/>
                    </a:cubicBezTo>
                    <a:cubicBezTo>
                      <a:pt x="24" y="7"/>
                      <a:pt x="24" y="7"/>
                      <a:pt x="23" y="6"/>
                    </a:cubicBezTo>
                    <a:cubicBezTo>
                      <a:pt x="23" y="6"/>
                      <a:pt x="22" y="6"/>
                      <a:pt x="22" y="5"/>
                    </a:cubicBezTo>
                    <a:cubicBezTo>
                      <a:pt x="21" y="5"/>
                      <a:pt x="21" y="5"/>
                      <a:pt x="21" y="4"/>
                    </a:cubicBezTo>
                    <a:cubicBezTo>
                      <a:pt x="19" y="3"/>
                      <a:pt x="18" y="4"/>
                      <a:pt x="17" y="3"/>
                    </a:cubicBezTo>
                    <a:cubicBezTo>
                      <a:pt x="17" y="3"/>
                      <a:pt x="17" y="3"/>
                      <a:pt x="17" y="2"/>
                    </a:cubicBezTo>
                    <a:cubicBezTo>
                      <a:pt x="17" y="2"/>
                      <a:pt x="17" y="2"/>
                      <a:pt x="16" y="2"/>
                    </a:cubicBezTo>
                    <a:cubicBezTo>
                      <a:pt x="16" y="1"/>
                      <a:pt x="16" y="1"/>
                      <a:pt x="16" y="1"/>
                    </a:cubicBezTo>
                    <a:cubicBezTo>
                      <a:pt x="16" y="1"/>
                      <a:pt x="16" y="1"/>
                      <a:pt x="16" y="1"/>
                    </a:cubicBezTo>
                    <a:cubicBezTo>
                      <a:pt x="16" y="1"/>
                      <a:pt x="16" y="1"/>
                      <a:pt x="15" y="0"/>
                    </a:cubicBezTo>
                    <a:cubicBezTo>
                      <a:pt x="15" y="0"/>
                      <a:pt x="15" y="0"/>
                      <a:pt x="14" y="0"/>
                    </a:cubicBezTo>
                    <a:cubicBezTo>
                      <a:pt x="14" y="0"/>
                      <a:pt x="14" y="0"/>
                      <a:pt x="13" y="0"/>
                    </a:cubicBezTo>
                    <a:cubicBezTo>
                      <a:pt x="13" y="1"/>
                      <a:pt x="12" y="1"/>
                      <a:pt x="12" y="1"/>
                    </a:cubicBezTo>
                    <a:cubicBezTo>
                      <a:pt x="12" y="1"/>
                      <a:pt x="12" y="2"/>
                      <a:pt x="12" y="2"/>
                    </a:cubicBezTo>
                    <a:cubicBezTo>
                      <a:pt x="11" y="2"/>
                      <a:pt x="11" y="1"/>
                      <a:pt x="11" y="1"/>
                    </a:cubicBezTo>
                    <a:cubicBezTo>
                      <a:pt x="10" y="1"/>
                      <a:pt x="10" y="1"/>
                      <a:pt x="10" y="1"/>
                    </a:cubicBezTo>
                    <a:cubicBezTo>
                      <a:pt x="9" y="1"/>
                      <a:pt x="9" y="0"/>
                      <a:pt x="8" y="0"/>
                    </a:cubicBezTo>
                    <a:cubicBezTo>
                      <a:pt x="8" y="0"/>
                      <a:pt x="7" y="0"/>
                      <a:pt x="7" y="1"/>
                    </a:cubicBezTo>
                    <a:cubicBezTo>
                      <a:pt x="7" y="1"/>
                      <a:pt x="7" y="1"/>
                      <a:pt x="7" y="1"/>
                    </a:cubicBezTo>
                    <a:cubicBezTo>
                      <a:pt x="6" y="1"/>
                      <a:pt x="6" y="1"/>
                      <a:pt x="6" y="2"/>
                    </a:cubicBezTo>
                    <a:cubicBezTo>
                      <a:pt x="7" y="1"/>
                      <a:pt x="7" y="1"/>
                      <a:pt x="7" y="1"/>
                    </a:cubicBezTo>
                    <a:cubicBezTo>
                      <a:pt x="7" y="2"/>
                      <a:pt x="7" y="3"/>
                      <a:pt x="7" y="4"/>
                    </a:cubicBezTo>
                    <a:cubicBezTo>
                      <a:pt x="7" y="5"/>
                      <a:pt x="7" y="5"/>
                      <a:pt x="7" y="5"/>
                    </a:cubicBezTo>
                    <a:cubicBezTo>
                      <a:pt x="7" y="6"/>
                      <a:pt x="6" y="6"/>
                      <a:pt x="6" y="6"/>
                    </a:cubicBezTo>
                    <a:cubicBezTo>
                      <a:pt x="6" y="7"/>
                      <a:pt x="6" y="7"/>
                      <a:pt x="6" y="8"/>
                    </a:cubicBezTo>
                    <a:cubicBezTo>
                      <a:pt x="6" y="9"/>
                      <a:pt x="6" y="9"/>
                      <a:pt x="6" y="10"/>
                    </a:cubicBezTo>
                    <a:cubicBezTo>
                      <a:pt x="6" y="10"/>
                      <a:pt x="6" y="11"/>
                      <a:pt x="5" y="11"/>
                    </a:cubicBezTo>
                    <a:cubicBezTo>
                      <a:pt x="5" y="12"/>
                      <a:pt x="5" y="12"/>
                      <a:pt x="5" y="13"/>
                    </a:cubicBezTo>
                    <a:cubicBezTo>
                      <a:pt x="4" y="13"/>
                      <a:pt x="4" y="14"/>
                      <a:pt x="4" y="14"/>
                    </a:cubicBezTo>
                    <a:cubicBezTo>
                      <a:pt x="3" y="15"/>
                      <a:pt x="3" y="16"/>
                      <a:pt x="2" y="17"/>
                    </a:cubicBezTo>
                    <a:cubicBezTo>
                      <a:pt x="2" y="18"/>
                      <a:pt x="1" y="18"/>
                      <a:pt x="1" y="19"/>
                    </a:cubicBezTo>
                    <a:cubicBezTo>
                      <a:pt x="0" y="20"/>
                      <a:pt x="0" y="21"/>
                      <a:pt x="0" y="22"/>
                    </a:cubicBezTo>
                    <a:cubicBezTo>
                      <a:pt x="0" y="22"/>
                      <a:pt x="0" y="22"/>
                      <a:pt x="0" y="22"/>
                    </a:cubicBezTo>
                    <a:cubicBezTo>
                      <a:pt x="0" y="23"/>
                      <a:pt x="1" y="24"/>
                      <a:pt x="1" y="25"/>
                    </a:cubicBezTo>
                    <a:cubicBezTo>
                      <a:pt x="1" y="26"/>
                      <a:pt x="1" y="27"/>
                      <a:pt x="1" y="28"/>
                    </a:cubicBezTo>
                    <a:cubicBezTo>
                      <a:pt x="2" y="29"/>
                      <a:pt x="2" y="30"/>
                      <a:pt x="2" y="31"/>
                    </a:cubicBezTo>
                    <a:cubicBezTo>
                      <a:pt x="2" y="32"/>
                      <a:pt x="2" y="33"/>
                      <a:pt x="2" y="34"/>
                    </a:cubicBezTo>
                    <a:cubicBezTo>
                      <a:pt x="2" y="35"/>
                      <a:pt x="3" y="35"/>
                      <a:pt x="3" y="37"/>
                    </a:cubicBezTo>
                    <a:cubicBezTo>
                      <a:pt x="3" y="37"/>
                      <a:pt x="3" y="38"/>
                      <a:pt x="3" y="39"/>
                    </a:cubicBezTo>
                    <a:cubicBezTo>
                      <a:pt x="3" y="39"/>
                      <a:pt x="4" y="40"/>
                      <a:pt x="3" y="40"/>
                    </a:cubicBezTo>
                    <a:cubicBezTo>
                      <a:pt x="3" y="41"/>
                      <a:pt x="3" y="40"/>
                      <a:pt x="3" y="41"/>
                    </a:cubicBezTo>
                    <a:cubicBezTo>
                      <a:pt x="2" y="41"/>
                      <a:pt x="2" y="42"/>
                      <a:pt x="2" y="43"/>
                    </a:cubicBezTo>
                    <a:cubicBezTo>
                      <a:pt x="2" y="43"/>
                      <a:pt x="2" y="43"/>
                      <a:pt x="2" y="43"/>
                    </a:cubicBezTo>
                    <a:cubicBezTo>
                      <a:pt x="2" y="44"/>
                      <a:pt x="2" y="44"/>
                      <a:pt x="2" y="45"/>
                    </a:cubicBezTo>
                    <a:cubicBezTo>
                      <a:pt x="2" y="45"/>
                      <a:pt x="3" y="45"/>
                      <a:pt x="3" y="45"/>
                    </a:cubicBezTo>
                    <a:cubicBezTo>
                      <a:pt x="4" y="46"/>
                      <a:pt x="5" y="47"/>
                      <a:pt x="4" y="47"/>
                    </a:cubicBezTo>
                    <a:cubicBezTo>
                      <a:pt x="4" y="48"/>
                      <a:pt x="4" y="48"/>
                      <a:pt x="3" y="49"/>
                    </a:cubicBezTo>
                    <a:cubicBezTo>
                      <a:pt x="3" y="50"/>
                      <a:pt x="3" y="51"/>
                      <a:pt x="3" y="52"/>
                    </a:cubicBezTo>
                    <a:cubicBezTo>
                      <a:pt x="3" y="53"/>
                      <a:pt x="3" y="53"/>
                      <a:pt x="3" y="53"/>
                    </a:cubicBezTo>
                    <a:cubicBezTo>
                      <a:pt x="3" y="54"/>
                      <a:pt x="4" y="55"/>
                      <a:pt x="4" y="55"/>
                    </a:cubicBezTo>
                    <a:cubicBezTo>
                      <a:pt x="4" y="56"/>
                      <a:pt x="4" y="56"/>
                      <a:pt x="4" y="56"/>
                    </a:cubicBezTo>
                    <a:cubicBezTo>
                      <a:pt x="4" y="57"/>
                      <a:pt x="4" y="57"/>
                      <a:pt x="4" y="57"/>
                    </a:cubicBezTo>
                    <a:cubicBezTo>
                      <a:pt x="5" y="58"/>
                      <a:pt x="5" y="58"/>
                      <a:pt x="5" y="58"/>
                    </a:cubicBezTo>
                    <a:cubicBezTo>
                      <a:pt x="5" y="59"/>
                      <a:pt x="5" y="60"/>
                      <a:pt x="5" y="60"/>
                    </a:cubicBezTo>
                    <a:cubicBezTo>
                      <a:pt x="5" y="61"/>
                      <a:pt x="6" y="61"/>
                      <a:pt x="6" y="61"/>
                    </a:cubicBezTo>
                    <a:cubicBezTo>
                      <a:pt x="6" y="61"/>
                      <a:pt x="6" y="62"/>
                      <a:pt x="6" y="62"/>
                    </a:cubicBezTo>
                    <a:cubicBezTo>
                      <a:pt x="7" y="63"/>
                      <a:pt x="7" y="63"/>
                      <a:pt x="7" y="63"/>
                    </a:cubicBezTo>
                    <a:cubicBezTo>
                      <a:pt x="7" y="64"/>
                      <a:pt x="7" y="64"/>
                      <a:pt x="8" y="64"/>
                    </a:cubicBezTo>
                    <a:cubicBezTo>
                      <a:pt x="8" y="65"/>
                      <a:pt x="8" y="64"/>
                      <a:pt x="9" y="65"/>
                    </a:cubicBezTo>
                    <a:cubicBezTo>
                      <a:pt x="9" y="65"/>
                      <a:pt x="8" y="65"/>
                      <a:pt x="8" y="65"/>
                    </a:cubicBezTo>
                    <a:cubicBezTo>
                      <a:pt x="8" y="65"/>
                      <a:pt x="8" y="65"/>
                      <a:pt x="8" y="65"/>
                    </a:cubicBezTo>
                    <a:cubicBezTo>
                      <a:pt x="8" y="66"/>
                      <a:pt x="9" y="66"/>
                      <a:pt x="9" y="66"/>
                    </a:cubicBezTo>
                    <a:cubicBezTo>
                      <a:pt x="9" y="67"/>
                      <a:pt x="9" y="67"/>
                      <a:pt x="9" y="67"/>
                    </a:cubicBezTo>
                    <a:cubicBezTo>
                      <a:pt x="9" y="68"/>
                      <a:pt x="9" y="68"/>
                      <a:pt x="9" y="69"/>
                    </a:cubicBezTo>
                    <a:cubicBezTo>
                      <a:pt x="9" y="69"/>
                      <a:pt x="9" y="69"/>
                      <a:pt x="10" y="70"/>
                    </a:cubicBezTo>
                    <a:cubicBezTo>
                      <a:pt x="10" y="70"/>
                      <a:pt x="10" y="70"/>
                      <a:pt x="10" y="70"/>
                    </a:cubicBezTo>
                    <a:cubicBezTo>
                      <a:pt x="10" y="71"/>
                      <a:pt x="9" y="71"/>
                      <a:pt x="9" y="71"/>
                    </a:cubicBezTo>
                    <a:cubicBezTo>
                      <a:pt x="9" y="71"/>
                      <a:pt x="9" y="71"/>
                      <a:pt x="10" y="72"/>
                    </a:cubicBezTo>
                    <a:cubicBezTo>
                      <a:pt x="10" y="72"/>
                      <a:pt x="10" y="72"/>
                      <a:pt x="10" y="73"/>
                    </a:cubicBezTo>
                    <a:cubicBezTo>
                      <a:pt x="10" y="73"/>
                      <a:pt x="9" y="73"/>
                      <a:pt x="9" y="74"/>
                    </a:cubicBezTo>
                    <a:cubicBezTo>
                      <a:pt x="9" y="74"/>
                      <a:pt x="10" y="74"/>
                      <a:pt x="10" y="75"/>
                    </a:cubicBezTo>
                    <a:cubicBezTo>
                      <a:pt x="10" y="76"/>
                      <a:pt x="10" y="76"/>
                      <a:pt x="10" y="77"/>
                    </a:cubicBezTo>
                    <a:cubicBezTo>
                      <a:pt x="9" y="78"/>
                      <a:pt x="9" y="77"/>
                      <a:pt x="9" y="78"/>
                    </a:cubicBezTo>
                    <a:cubicBezTo>
                      <a:pt x="8" y="78"/>
                      <a:pt x="9" y="79"/>
                      <a:pt x="9" y="79"/>
                    </a:cubicBezTo>
                    <a:cubicBezTo>
                      <a:pt x="9" y="80"/>
                      <a:pt x="9" y="80"/>
                      <a:pt x="9" y="80"/>
                    </a:cubicBezTo>
                    <a:cubicBezTo>
                      <a:pt x="10" y="81"/>
                      <a:pt x="10" y="80"/>
                      <a:pt x="11" y="80"/>
                    </a:cubicBezTo>
                    <a:cubicBezTo>
                      <a:pt x="11" y="81"/>
                      <a:pt x="10" y="81"/>
                      <a:pt x="11" y="82"/>
                    </a:cubicBezTo>
                    <a:cubicBezTo>
                      <a:pt x="11" y="82"/>
                      <a:pt x="11" y="82"/>
                      <a:pt x="12" y="82"/>
                    </a:cubicBezTo>
                    <a:cubicBezTo>
                      <a:pt x="12" y="82"/>
                      <a:pt x="12" y="82"/>
                      <a:pt x="13" y="82"/>
                    </a:cubicBezTo>
                    <a:cubicBezTo>
                      <a:pt x="13" y="82"/>
                      <a:pt x="13" y="82"/>
                      <a:pt x="13" y="82"/>
                    </a:cubicBezTo>
                    <a:cubicBezTo>
                      <a:pt x="14" y="83"/>
                      <a:pt x="13" y="83"/>
                      <a:pt x="13" y="84"/>
                    </a:cubicBezTo>
                    <a:cubicBezTo>
                      <a:pt x="13" y="84"/>
                      <a:pt x="13" y="84"/>
                      <a:pt x="14" y="84"/>
                    </a:cubicBezTo>
                    <a:cubicBezTo>
                      <a:pt x="14" y="85"/>
                      <a:pt x="14" y="85"/>
                      <a:pt x="14" y="85"/>
                    </a:cubicBezTo>
                    <a:cubicBezTo>
                      <a:pt x="15" y="85"/>
                      <a:pt x="15" y="85"/>
                      <a:pt x="16" y="86"/>
                    </a:cubicBezTo>
                    <a:cubicBezTo>
                      <a:pt x="17" y="86"/>
                      <a:pt x="17" y="86"/>
                      <a:pt x="18" y="86"/>
                    </a:cubicBezTo>
                    <a:cubicBezTo>
                      <a:pt x="19" y="86"/>
                      <a:pt x="19" y="85"/>
                      <a:pt x="19" y="85"/>
                    </a:cubicBezTo>
                    <a:cubicBezTo>
                      <a:pt x="20" y="85"/>
                      <a:pt x="20" y="86"/>
                      <a:pt x="21" y="86"/>
                    </a:cubicBezTo>
                    <a:cubicBezTo>
                      <a:pt x="22" y="86"/>
                      <a:pt x="22" y="86"/>
                      <a:pt x="22" y="86"/>
                    </a:cubicBezTo>
                    <a:cubicBezTo>
                      <a:pt x="23" y="87"/>
                      <a:pt x="23" y="87"/>
                      <a:pt x="23" y="87"/>
                    </a:cubicBezTo>
                    <a:cubicBezTo>
                      <a:pt x="24" y="86"/>
                      <a:pt x="23" y="86"/>
                      <a:pt x="23" y="86"/>
                    </a:cubicBezTo>
                    <a:cubicBezTo>
                      <a:pt x="23" y="85"/>
                      <a:pt x="22" y="86"/>
                      <a:pt x="22" y="86"/>
                    </a:cubicBezTo>
                    <a:cubicBezTo>
                      <a:pt x="22" y="85"/>
                      <a:pt x="22" y="85"/>
                      <a:pt x="22" y="85"/>
                    </a:cubicBezTo>
                    <a:cubicBezTo>
                      <a:pt x="22" y="85"/>
                      <a:pt x="21" y="85"/>
                      <a:pt x="21" y="84"/>
                    </a:cubicBezTo>
                    <a:cubicBezTo>
                      <a:pt x="21" y="84"/>
                      <a:pt x="21" y="84"/>
                      <a:pt x="21" y="84"/>
                    </a:cubicBezTo>
                    <a:cubicBezTo>
                      <a:pt x="20" y="83"/>
                      <a:pt x="20" y="82"/>
                      <a:pt x="21" y="82"/>
                    </a:cubicBezTo>
                    <a:cubicBezTo>
                      <a:pt x="21" y="81"/>
                      <a:pt x="21" y="81"/>
                      <a:pt x="21" y="81"/>
                    </a:cubicBezTo>
                    <a:cubicBezTo>
                      <a:pt x="21" y="81"/>
                      <a:pt x="22" y="81"/>
                      <a:pt x="22" y="80"/>
                    </a:cubicBezTo>
                    <a:cubicBezTo>
                      <a:pt x="22" y="80"/>
                      <a:pt x="22" y="80"/>
                      <a:pt x="22" y="79"/>
                    </a:cubicBezTo>
                    <a:cubicBezTo>
                      <a:pt x="22" y="79"/>
                      <a:pt x="22" y="79"/>
                      <a:pt x="22" y="78"/>
                    </a:cubicBezTo>
                    <a:cubicBezTo>
                      <a:pt x="22" y="78"/>
                      <a:pt x="22" y="77"/>
                      <a:pt x="22" y="77"/>
                    </a:cubicBezTo>
                    <a:cubicBezTo>
                      <a:pt x="22" y="77"/>
                      <a:pt x="22" y="77"/>
                      <a:pt x="23" y="76"/>
                    </a:cubicBezTo>
                    <a:cubicBezTo>
                      <a:pt x="23" y="76"/>
                      <a:pt x="23" y="76"/>
                      <a:pt x="24" y="76"/>
                    </a:cubicBezTo>
                    <a:cubicBezTo>
                      <a:pt x="24" y="75"/>
                      <a:pt x="24" y="75"/>
                      <a:pt x="25" y="75"/>
                    </a:cubicBezTo>
                    <a:cubicBezTo>
                      <a:pt x="25" y="74"/>
                      <a:pt x="25" y="74"/>
                      <a:pt x="25" y="73"/>
                    </a:cubicBezTo>
                    <a:cubicBezTo>
                      <a:pt x="25" y="73"/>
                      <a:pt x="25" y="73"/>
                      <a:pt x="24" y="73"/>
                    </a:cubicBezTo>
                    <a:cubicBezTo>
                      <a:pt x="24" y="72"/>
                      <a:pt x="24" y="72"/>
                      <a:pt x="24" y="72"/>
                    </a:cubicBezTo>
                    <a:cubicBezTo>
                      <a:pt x="23" y="72"/>
                      <a:pt x="23" y="72"/>
                      <a:pt x="23" y="72"/>
                    </a:cubicBezTo>
                    <a:cubicBezTo>
                      <a:pt x="22" y="72"/>
                      <a:pt x="22" y="72"/>
                      <a:pt x="22" y="72"/>
                    </a:cubicBezTo>
                    <a:cubicBezTo>
                      <a:pt x="21" y="72"/>
                      <a:pt x="21" y="71"/>
                      <a:pt x="21" y="71"/>
                    </a:cubicBezTo>
                    <a:cubicBezTo>
                      <a:pt x="21" y="71"/>
                      <a:pt x="21" y="71"/>
                      <a:pt x="20" y="71"/>
                    </a:cubicBezTo>
                    <a:cubicBezTo>
                      <a:pt x="20" y="70"/>
                      <a:pt x="20" y="70"/>
                      <a:pt x="20" y="70"/>
                    </a:cubicBezTo>
                    <a:cubicBezTo>
                      <a:pt x="19" y="70"/>
                      <a:pt x="19" y="69"/>
                      <a:pt x="19" y="69"/>
                    </a:cubicBezTo>
                    <a:cubicBezTo>
                      <a:pt x="19" y="68"/>
                      <a:pt x="19" y="68"/>
                      <a:pt x="19" y="68"/>
                    </a:cubicBezTo>
                    <a:cubicBezTo>
                      <a:pt x="20" y="67"/>
                      <a:pt x="20" y="67"/>
                      <a:pt x="21" y="67"/>
                    </a:cubicBezTo>
                    <a:cubicBezTo>
                      <a:pt x="21" y="66"/>
                      <a:pt x="22" y="67"/>
                      <a:pt x="22" y="66"/>
                    </a:cubicBezTo>
                    <a:cubicBezTo>
                      <a:pt x="22" y="66"/>
                      <a:pt x="22" y="66"/>
                      <a:pt x="22" y="65"/>
                    </a:cubicBezTo>
                    <a:cubicBezTo>
                      <a:pt x="22" y="65"/>
                      <a:pt x="22" y="65"/>
                      <a:pt x="22" y="65"/>
                    </a:cubicBezTo>
                    <a:cubicBezTo>
                      <a:pt x="22" y="65"/>
                      <a:pt x="23" y="65"/>
                      <a:pt x="23" y="64"/>
                    </a:cubicBezTo>
                    <a:cubicBezTo>
                      <a:pt x="23" y="64"/>
                      <a:pt x="22" y="64"/>
                      <a:pt x="22" y="63"/>
                    </a:cubicBezTo>
                    <a:cubicBezTo>
                      <a:pt x="22" y="63"/>
                      <a:pt x="22" y="63"/>
                      <a:pt x="22" y="62"/>
                    </a:cubicBezTo>
                    <a:cubicBezTo>
                      <a:pt x="22" y="62"/>
                      <a:pt x="22" y="62"/>
                      <a:pt x="22" y="61"/>
                    </a:cubicBezTo>
                    <a:cubicBezTo>
                      <a:pt x="22" y="61"/>
                      <a:pt x="23" y="61"/>
                      <a:pt x="23" y="61"/>
                    </a:cubicBezTo>
                    <a:cubicBezTo>
                      <a:pt x="23" y="61"/>
                      <a:pt x="23" y="61"/>
                      <a:pt x="23" y="60"/>
                    </a:cubicBezTo>
                    <a:cubicBezTo>
                      <a:pt x="22" y="60"/>
                      <a:pt x="22" y="60"/>
                      <a:pt x="22" y="60"/>
                    </a:cubicBezTo>
                    <a:cubicBezTo>
                      <a:pt x="22" y="59"/>
                      <a:pt x="23" y="60"/>
                      <a:pt x="23" y="59"/>
                    </a:cubicBezTo>
                    <a:cubicBezTo>
                      <a:pt x="23" y="59"/>
                      <a:pt x="23" y="59"/>
                      <a:pt x="23" y="59"/>
                    </a:cubicBezTo>
                    <a:cubicBezTo>
                      <a:pt x="23" y="58"/>
                      <a:pt x="22" y="59"/>
                      <a:pt x="22" y="58"/>
                    </a:cubicBezTo>
                    <a:cubicBezTo>
                      <a:pt x="22" y="58"/>
                      <a:pt x="22" y="59"/>
                      <a:pt x="21" y="58"/>
                    </a:cubicBezTo>
                    <a:cubicBezTo>
                      <a:pt x="21" y="58"/>
                      <a:pt x="21" y="58"/>
                      <a:pt x="21" y="58"/>
                    </a:cubicBezTo>
                    <a:cubicBezTo>
                      <a:pt x="21" y="57"/>
                      <a:pt x="21" y="57"/>
                      <a:pt x="21" y="57"/>
                    </a:cubicBezTo>
                    <a:cubicBezTo>
                      <a:pt x="21" y="56"/>
                      <a:pt x="21" y="56"/>
                      <a:pt x="21" y="56"/>
                    </a:cubicBezTo>
                    <a:cubicBezTo>
                      <a:pt x="20" y="56"/>
                      <a:pt x="20" y="56"/>
                      <a:pt x="20" y="55"/>
                    </a:cubicBezTo>
                    <a:cubicBezTo>
                      <a:pt x="20" y="55"/>
                      <a:pt x="20" y="55"/>
                      <a:pt x="20" y="54"/>
                    </a:cubicBezTo>
                    <a:cubicBezTo>
                      <a:pt x="20" y="54"/>
                      <a:pt x="21" y="54"/>
                      <a:pt x="21" y="54"/>
                    </a:cubicBezTo>
                    <a:cubicBezTo>
                      <a:pt x="22" y="54"/>
                      <a:pt x="22" y="55"/>
                      <a:pt x="23" y="55"/>
                    </a:cubicBezTo>
                    <a:cubicBezTo>
                      <a:pt x="23" y="55"/>
                      <a:pt x="23" y="55"/>
                      <a:pt x="24" y="55"/>
                    </a:cubicBezTo>
                    <a:cubicBezTo>
                      <a:pt x="24" y="55"/>
                      <a:pt x="25" y="55"/>
                      <a:pt x="25" y="55"/>
                    </a:cubicBezTo>
                    <a:cubicBezTo>
                      <a:pt x="25" y="55"/>
                      <a:pt x="26" y="55"/>
                      <a:pt x="26" y="55"/>
                    </a:cubicBezTo>
                    <a:cubicBezTo>
                      <a:pt x="26" y="55"/>
                      <a:pt x="26" y="54"/>
                      <a:pt x="26" y="54"/>
                    </a:cubicBezTo>
                    <a:cubicBezTo>
                      <a:pt x="26" y="54"/>
                      <a:pt x="26" y="54"/>
                      <a:pt x="26" y="53"/>
                    </a:cubicBezTo>
                    <a:cubicBezTo>
                      <a:pt x="26" y="54"/>
                      <a:pt x="26" y="54"/>
                      <a:pt x="26" y="54"/>
                    </a:cubicBezTo>
                    <a:cubicBezTo>
                      <a:pt x="26" y="53"/>
                      <a:pt x="26" y="52"/>
                      <a:pt x="26" y="52"/>
                    </a:cubicBezTo>
                    <a:cubicBezTo>
                      <a:pt x="26" y="51"/>
                      <a:pt x="26" y="50"/>
                      <a:pt x="26" y="50"/>
                    </a:cubicBezTo>
                    <a:cubicBezTo>
                      <a:pt x="26" y="49"/>
                      <a:pt x="26" y="49"/>
                      <a:pt x="26" y="49"/>
                    </a:cubicBezTo>
                    <a:cubicBezTo>
                      <a:pt x="27" y="49"/>
                      <a:pt x="27" y="49"/>
                      <a:pt x="28" y="49"/>
                    </a:cubicBezTo>
                    <a:cubicBezTo>
                      <a:pt x="28" y="49"/>
                      <a:pt x="28" y="49"/>
                      <a:pt x="29" y="49"/>
                    </a:cubicBezTo>
                    <a:cubicBezTo>
                      <a:pt x="29" y="49"/>
                      <a:pt x="30" y="49"/>
                      <a:pt x="30" y="49"/>
                    </a:cubicBezTo>
                    <a:cubicBezTo>
                      <a:pt x="30" y="49"/>
                      <a:pt x="31" y="49"/>
                      <a:pt x="31" y="49"/>
                    </a:cubicBezTo>
                    <a:cubicBezTo>
                      <a:pt x="32" y="49"/>
                      <a:pt x="32" y="48"/>
                      <a:pt x="33" y="48"/>
                    </a:cubicBezTo>
                    <a:cubicBezTo>
                      <a:pt x="34" y="48"/>
                      <a:pt x="34" y="48"/>
                      <a:pt x="35" y="48"/>
                    </a:cubicBezTo>
                    <a:cubicBezTo>
                      <a:pt x="35" y="47"/>
                      <a:pt x="35" y="47"/>
                      <a:pt x="36" y="46"/>
                    </a:cubicBezTo>
                    <a:cubicBezTo>
                      <a:pt x="36" y="46"/>
                      <a:pt x="36" y="45"/>
                      <a:pt x="37" y="45"/>
                    </a:cubicBezTo>
                    <a:cubicBezTo>
                      <a:pt x="37" y="44"/>
                      <a:pt x="37" y="44"/>
                      <a:pt x="37" y="43"/>
                    </a:cubicBezTo>
                    <a:cubicBezTo>
                      <a:pt x="37" y="43"/>
                      <a:pt x="37" y="43"/>
                      <a:pt x="37" y="43"/>
                    </a:cubicBezTo>
                    <a:cubicBezTo>
                      <a:pt x="37" y="43"/>
                      <a:pt x="37" y="43"/>
                      <a:pt x="37" y="42"/>
                    </a:cubicBezTo>
                    <a:cubicBezTo>
                      <a:pt x="36" y="42"/>
                      <a:pt x="36" y="42"/>
                      <a:pt x="36" y="41"/>
                    </a:cubicBezTo>
                    <a:cubicBezTo>
                      <a:pt x="36" y="41"/>
                      <a:pt x="35" y="41"/>
                      <a:pt x="35" y="40"/>
                    </a:cubicBezTo>
                    <a:cubicBezTo>
                      <a:pt x="35" y="40"/>
                      <a:pt x="35" y="40"/>
                      <a:pt x="35" y="39"/>
                    </a:cubicBezTo>
                    <a:cubicBezTo>
                      <a:pt x="35" y="39"/>
                      <a:pt x="35" y="39"/>
                      <a:pt x="35" y="39"/>
                    </a:cubicBezTo>
                    <a:cubicBezTo>
                      <a:pt x="35" y="38"/>
                      <a:pt x="35" y="38"/>
                      <a:pt x="35" y="38"/>
                    </a:cubicBezTo>
                    <a:cubicBezTo>
                      <a:pt x="34" y="37"/>
                      <a:pt x="34" y="38"/>
                      <a:pt x="33" y="38"/>
                    </a:cubicBezTo>
                    <a:cubicBezTo>
                      <a:pt x="32" y="38"/>
                      <a:pt x="32" y="37"/>
                      <a:pt x="32" y="37"/>
                    </a:cubicBezTo>
                    <a:cubicBezTo>
                      <a:pt x="32" y="36"/>
                      <a:pt x="31" y="36"/>
                      <a:pt x="31" y="36"/>
                    </a:cubicBezTo>
                    <a:cubicBezTo>
                      <a:pt x="31" y="35"/>
                      <a:pt x="32" y="35"/>
                      <a:pt x="32" y="35"/>
                    </a:cubicBezTo>
                    <a:cubicBezTo>
                      <a:pt x="31" y="35"/>
                      <a:pt x="31" y="35"/>
                      <a:pt x="31" y="35"/>
                    </a:cubicBezTo>
                    <a:cubicBezTo>
                      <a:pt x="31" y="35"/>
                      <a:pt x="31" y="34"/>
                      <a:pt x="31" y="34"/>
                    </a:cubicBezTo>
                    <a:cubicBezTo>
                      <a:pt x="31" y="34"/>
                      <a:pt x="31" y="33"/>
                      <a:pt x="31" y="33"/>
                    </a:cubicBezTo>
                    <a:cubicBezTo>
                      <a:pt x="31" y="33"/>
                      <a:pt x="31" y="32"/>
                      <a:pt x="31" y="32"/>
                    </a:cubicBezTo>
                    <a:cubicBezTo>
                      <a:pt x="31" y="32"/>
                      <a:pt x="31" y="31"/>
                      <a:pt x="31" y="31"/>
                    </a:cubicBezTo>
                    <a:cubicBezTo>
                      <a:pt x="31" y="30"/>
                      <a:pt x="31" y="30"/>
                      <a:pt x="31" y="30"/>
                    </a:cubicBezTo>
                    <a:cubicBezTo>
                      <a:pt x="31" y="29"/>
                      <a:pt x="31" y="29"/>
                      <a:pt x="31" y="28"/>
                    </a:cubicBezTo>
                    <a:cubicBezTo>
                      <a:pt x="31" y="28"/>
                      <a:pt x="31" y="27"/>
                      <a:pt x="31" y="27"/>
                    </a:cubicBezTo>
                    <a:cubicBezTo>
                      <a:pt x="31" y="26"/>
                      <a:pt x="31" y="26"/>
                      <a:pt x="31" y="25"/>
                    </a:cubicBezTo>
                    <a:cubicBezTo>
                      <a:pt x="31" y="25"/>
                      <a:pt x="31" y="25"/>
                      <a:pt x="31" y="24"/>
                    </a:cubicBezTo>
                    <a:cubicBezTo>
                      <a:pt x="31" y="24"/>
                      <a:pt x="31" y="24"/>
                      <a:pt x="31" y="24"/>
                    </a:cubicBezTo>
                    <a:cubicBezTo>
                      <a:pt x="31" y="24"/>
                      <a:pt x="31" y="24"/>
                      <a:pt x="31" y="24"/>
                    </a:cubicBezTo>
                    <a:cubicBezTo>
                      <a:pt x="32" y="23"/>
                      <a:pt x="32" y="23"/>
                      <a:pt x="32" y="23"/>
                    </a:cubicBezTo>
                    <a:cubicBezTo>
                      <a:pt x="32" y="23"/>
                      <a:pt x="33" y="22"/>
                      <a:pt x="33" y="22"/>
                    </a:cubicBezTo>
                    <a:cubicBezTo>
                      <a:pt x="33" y="22"/>
                      <a:pt x="33" y="21"/>
                      <a:pt x="33" y="21"/>
                    </a:cubicBezTo>
                    <a:cubicBezTo>
                      <a:pt x="33" y="21"/>
                      <a:pt x="33" y="21"/>
                      <a:pt x="34" y="21"/>
                    </a:cubicBezTo>
                    <a:cubicBezTo>
                      <a:pt x="34" y="20"/>
                      <a:pt x="34" y="20"/>
                      <a:pt x="34" y="20"/>
                    </a:cubicBezTo>
                    <a:cubicBezTo>
                      <a:pt x="34" y="19"/>
                      <a:pt x="35" y="19"/>
                      <a:pt x="35" y="19"/>
                    </a:cubicBezTo>
                    <a:cubicBezTo>
                      <a:pt x="35" y="18"/>
                      <a:pt x="35" y="18"/>
                      <a:pt x="36" y="18"/>
                    </a:cubicBezTo>
                    <a:cubicBezTo>
                      <a:pt x="36" y="17"/>
                      <a:pt x="36" y="17"/>
                      <a:pt x="36" y="17"/>
                    </a:cubicBezTo>
                    <a:cubicBezTo>
                      <a:pt x="36" y="17"/>
                      <a:pt x="37" y="17"/>
                      <a:pt x="37" y="16"/>
                    </a:cubicBezTo>
                    <a:cubicBezTo>
                      <a:pt x="37" y="16"/>
                      <a:pt x="37" y="16"/>
                      <a:pt x="37" y="16"/>
                    </a:cubicBezTo>
                    <a:cubicBezTo>
                      <a:pt x="38" y="15"/>
                      <a:pt x="38" y="16"/>
                      <a:pt x="38" y="15"/>
                    </a:cubicBezTo>
                    <a:cubicBezTo>
                      <a:pt x="39" y="15"/>
                      <a:pt x="39" y="15"/>
                      <a:pt x="39" y="15"/>
                    </a:cubicBezTo>
                    <a:cubicBezTo>
                      <a:pt x="39" y="14"/>
                      <a:pt x="39" y="14"/>
                      <a:pt x="39" y="14"/>
                    </a:cubicBezTo>
                    <a:cubicBezTo>
                      <a:pt x="39" y="13"/>
                      <a:pt x="39" y="13"/>
                      <a:pt x="39"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4" name="Freeform 234"/>
              <p:cNvSpPr>
                <a:spLocks/>
              </p:cNvSpPr>
              <p:nvPr/>
            </p:nvSpPr>
            <p:spPr bwMode="auto">
              <a:xfrm>
                <a:off x="2606676" y="4719639"/>
                <a:ext cx="107950" cy="65088"/>
              </a:xfrm>
              <a:custGeom>
                <a:avLst/>
                <a:gdLst>
                  <a:gd name="T0" fmla="*/ 9 w 10"/>
                  <a:gd name="T1" fmla="*/ 5 h 6"/>
                  <a:gd name="T2" fmla="*/ 8 w 10"/>
                  <a:gd name="T3" fmla="*/ 5 h 6"/>
                  <a:gd name="T4" fmla="*/ 8 w 10"/>
                  <a:gd name="T5" fmla="*/ 5 h 6"/>
                  <a:gd name="T6" fmla="*/ 6 w 10"/>
                  <a:gd name="T7" fmla="*/ 4 h 6"/>
                  <a:gd name="T8" fmla="*/ 5 w 10"/>
                  <a:gd name="T9" fmla="*/ 4 h 6"/>
                  <a:gd name="T10" fmla="*/ 4 w 10"/>
                  <a:gd name="T11" fmla="*/ 3 h 6"/>
                  <a:gd name="T12" fmla="*/ 3 w 10"/>
                  <a:gd name="T13" fmla="*/ 2 h 6"/>
                  <a:gd name="T14" fmla="*/ 3 w 10"/>
                  <a:gd name="T15" fmla="*/ 2 h 6"/>
                  <a:gd name="T16" fmla="*/ 2 w 10"/>
                  <a:gd name="T17" fmla="*/ 1 h 6"/>
                  <a:gd name="T18" fmla="*/ 2 w 10"/>
                  <a:gd name="T19" fmla="*/ 1 h 6"/>
                  <a:gd name="T20" fmla="*/ 1 w 10"/>
                  <a:gd name="T21" fmla="*/ 0 h 6"/>
                  <a:gd name="T22" fmla="*/ 0 w 10"/>
                  <a:gd name="T23" fmla="*/ 0 h 6"/>
                  <a:gd name="T24" fmla="*/ 1 w 10"/>
                  <a:gd name="T25" fmla="*/ 0 h 6"/>
                  <a:gd name="T26" fmla="*/ 1 w 10"/>
                  <a:gd name="T27" fmla="*/ 1 h 6"/>
                  <a:gd name="T28" fmla="*/ 2 w 10"/>
                  <a:gd name="T29" fmla="*/ 2 h 6"/>
                  <a:gd name="T30" fmla="*/ 2 w 10"/>
                  <a:gd name="T31" fmla="*/ 3 h 6"/>
                  <a:gd name="T32" fmla="*/ 3 w 10"/>
                  <a:gd name="T33" fmla="*/ 5 h 6"/>
                  <a:gd name="T34" fmla="*/ 4 w 10"/>
                  <a:gd name="T35" fmla="*/ 5 h 6"/>
                  <a:gd name="T36" fmla="*/ 4 w 10"/>
                  <a:gd name="T37" fmla="*/ 6 h 6"/>
                  <a:gd name="T38" fmla="*/ 5 w 10"/>
                  <a:gd name="T39" fmla="*/ 5 h 6"/>
                  <a:gd name="T40" fmla="*/ 6 w 10"/>
                  <a:gd name="T41" fmla="*/ 6 h 6"/>
                  <a:gd name="T42" fmla="*/ 7 w 10"/>
                  <a:gd name="T43" fmla="*/ 6 h 6"/>
                  <a:gd name="T44" fmla="*/ 9 w 10"/>
                  <a:gd name="T45" fmla="*/ 6 h 6"/>
                  <a:gd name="T46" fmla="*/ 10 w 10"/>
                  <a:gd name="T47" fmla="*/ 6 h 6"/>
                  <a:gd name="T48" fmla="*/ 10 w 10"/>
                  <a:gd name="T49" fmla="*/ 5 h 6"/>
                  <a:gd name="T50" fmla="*/ 9 w 10"/>
                  <a:gd name="T5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6">
                    <a:moveTo>
                      <a:pt x="9" y="5"/>
                    </a:moveTo>
                    <a:cubicBezTo>
                      <a:pt x="9" y="5"/>
                      <a:pt x="9" y="5"/>
                      <a:pt x="8" y="5"/>
                    </a:cubicBezTo>
                    <a:cubicBezTo>
                      <a:pt x="8" y="5"/>
                      <a:pt x="8" y="5"/>
                      <a:pt x="8" y="5"/>
                    </a:cubicBezTo>
                    <a:cubicBezTo>
                      <a:pt x="7" y="5"/>
                      <a:pt x="7" y="4"/>
                      <a:pt x="6" y="4"/>
                    </a:cubicBezTo>
                    <a:cubicBezTo>
                      <a:pt x="6" y="4"/>
                      <a:pt x="6" y="4"/>
                      <a:pt x="5" y="4"/>
                    </a:cubicBezTo>
                    <a:cubicBezTo>
                      <a:pt x="5" y="4"/>
                      <a:pt x="5" y="3"/>
                      <a:pt x="4" y="3"/>
                    </a:cubicBezTo>
                    <a:cubicBezTo>
                      <a:pt x="4" y="3"/>
                      <a:pt x="4" y="3"/>
                      <a:pt x="3" y="2"/>
                    </a:cubicBezTo>
                    <a:cubicBezTo>
                      <a:pt x="3" y="2"/>
                      <a:pt x="3" y="2"/>
                      <a:pt x="3" y="2"/>
                    </a:cubicBezTo>
                    <a:cubicBezTo>
                      <a:pt x="2" y="2"/>
                      <a:pt x="2" y="2"/>
                      <a:pt x="2" y="1"/>
                    </a:cubicBezTo>
                    <a:cubicBezTo>
                      <a:pt x="2" y="1"/>
                      <a:pt x="2" y="1"/>
                      <a:pt x="2" y="1"/>
                    </a:cubicBezTo>
                    <a:cubicBezTo>
                      <a:pt x="2" y="0"/>
                      <a:pt x="1" y="0"/>
                      <a:pt x="1" y="0"/>
                    </a:cubicBezTo>
                    <a:cubicBezTo>
                      <a:pt x="1" y="0"/>
                      <a:pt x="0" y="0"/>
                      <a:pt x="0" y="0"/>
                    </a:cubicBezTo>
                    <a:cubicBezTo>
                      <a:pt x="1" y="0"/>
                      <a:pt x="1" y="0"/>
                      <a:pt x="1" y="0"/>
                    </a:cubicBezTo>
                    <a:cubicBezTo>
                      <a:pt x="1" y="0"/>
                      <a:pt x="1" y="1"/>
                      <a:pt x="1" y="1"/>
                    </a:cubicBezTo>
                    <a:cubicBezTo>
                      <a:pt x="2" y="2"/>
                      <a:pt x="2" y="2"/>
                      <a:pt x="2" y="2"/>
                    </a:cubicBezTo>
                    <a:cubicBezTo>
                      <a:pt x="2" y="3"/>
                      <a:pt x="2" y="3"/>
                      <a:pt x="2" y="3"/>
                    </a:cubicBezTo>
                    <a:cubicBezTo>
                      <a:pt x="2" y="4"/>
                      <a:pt x="2" y="4"/>
                      <a:pt x="3" y="5"/>
                    </a:cubicBezTo>
                    <a:cubicBezTo>
                      <a:pt x="3" y="5"/>
                      <a:pt x="3" y="5"/>
                      <a:pt x="4" y="5"/>
                    </a:cubicBezTo>
                    <a:cubicBezTo>
                      <a:pt x="4" y="6"/>
                      <a:pt x="4" y="6"/>
                      <a:pt x="4" y="6"/>
                    </a:cubicBezTo>
                    <a:cubicBezTo>
                      <a:pt x="4" y="6"/>
                      <a:pt x="5" y="6"/>
                      <a:pt x="5" y="5"/>
                    </a:cubicBezTo>
                    <a:cubicBezTo>
                      <a:pt x="5" y="5"/>
                      <a:pt x="6" y="5"/>
                      <a:pt x="6" y="6"/>
                    </a:cubicBezTo>
                    <a:cubicBezTo>
                      <a:pt x="7" y="6"/>
                      <a:pt x="7" y="6"/>
                      <a:pt x="7" y="6"/>
                    </a:cubicBezTo>
                    <a:cubicBezTo>
                      <a:pt x="8" y="6"/>
                      <a:pt x="8" y="6"/>
                      <a:pt x="9" y="6"/>
                    </a:cubicBezTo>
                    <a:cubicBezTo>
                      <a:pt x="9" y="6"/>
                      <a:pt x="10" y="6"/>
                      <a:pt x="10" y="6"/>
                    </a:cubicBezTo>
                    <a:cubicBezTo>
                      <a:pt x="10" y="6"/>
                      <a:pt x="10" y="5"/>
                      <a:pt x="10" y="5"/>
                    </a:cubicBezTo>
                    <a:cubicBezTo>
                      <a:pt x="10" y="5"/>
                      <a:pt x="9" y="5"/>
                      <a:pt x="9"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5" name="Freeform 235"/>
              <p:cNvSpPr>
                <a:spLocks/>
              </p:cNvSpPr>
              <p:nvPr/>
            </p:nvSpPr>
            <p:spPr bwMode="auto">
              <a:xfrm>
                <a:off x="2606676" y="4394201"/>
                <a:ext cx="22225" cy="22225"/>
              </a:xfrm>
              <a:custGeom>
                <a:avLst/>
                <a:gdLst>
                  <a:gd name="T0" fmla="*/ 1 w 2"/>
                  <a:gd name="T1" fmla="*/ 2 h 2"/>
                  <a:gd name="T2" fmla="*/ 1 w 2"/>
                  <a:gd name="T3" fmla="*/ 2 h 2"/>
                  <a:gd name="T4" fmla="*/ 2 w 2"/>
                  <a:gd name="T5" fmla="*/ 2 h 2"/>
                  <a:gd name="T6" fmla="*/ 2 w 2"/>
                  <a:gd name="T7" fmla="*/ 1 h 2"/>
                  <a:gd name="T8" fmla="*/ 2 w 2"/>
                  <a:gd name="T9" fmla="*/ 1 h 2"/>
                  <a:gd name="T10" fmla="*/ 2 w 2"/>
                  <a:gd name="T11" fmla="*/ 0 h 2"/>
                  <a:gd name="T12" fmla="*/ 1 w 2"/>
                  <a:gd name="T13" fmla="*/ 0 h 2"/>
                  <a:gd name="T14" fmla="*/ 1 w 2"/>
                  <a:gd name="T15" fmla="*/ 0 h 2"/>
                  <a:gd name="T16" fmla="*/ 1 w 2"/>
                  <a:gd name="T17" fmla="*/ 1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2" y="2"/>
                      <a:pt x="2" y="2"/>
                      <a:pt x="2" y="2"/>
                    </a:cubicBezTo>
                    <a:cubicBezTo>
                      <a:pt x="2" y="2"/>
                      <a:pt x="2" y="2"/>
                      <a:pt x="2" y="1"/>
                    </a:cubicBezTo>
                    <a:cubicBezTo>
                      <a:pt x="2" y="1"/>
                      <a:pt x="2" y="1"/>
                      <a:pt x="2" y="1"/>
                    </a:cubicBezTo>
                    <a:cubicBezTo>
                      <a:pt x="2" y="1"/>
                      <a:pt x="2" y="0"/>
                      <a:pt x="2" y="0"/>
                    </a:cubicBezTo>
                    <a:cubicBezTo>
                      <a:pt x="2" y="0"/>
                      <a:pt x="2" y="0"/>
                      <a:pt x="1" y="0"/>
                    </a:cubicBezTo>
                    <a:cubicBezTo>
                      <a:pt x="1" y="0"/>
                      <a:pt x="1" y="0"/>
                      <a:pt x="1" y="0"/>
                    </a:cubicBezTo>
                    <a:cubicBezTo>
                      <a:pt x="0" y="0"/>
                      <a:pt x="1" y="1"/>
                      <a:pt x="1" y="1"/>
                    </a:cubicBezTo>
                    <a:cubicBezTo>
                      <a:pt x="1" y="1"/>
                      <a:pt x="0"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6" name="Freeform 236"/>
              <p:cNvSpPr>
                <a:spLocks/>
              </p:cNvSpPr>
              <p:nvPr/>
            </p:nvSpPr>
            <p:spPr bwMode="auto">
              <a:xfrm>
                <a:off x="5780089" y="1897064"/>
                <a:ext cx="346075" cy="271463"/>
              </a:xfrm>
              <a:custGeom>
                <a:avLst/>
                <a:gdLst>
                  <a:gd name="T0" fmla="*/ 29 w 32"/>
                  <a:gd name="T1" fmla="*/ 3 h 25"/>
                  <a:gd name="T2" fmla="*/ 28 w 32"/>
                  <a:gd name="T3" fmla="*/ 2 h 25"/>
                  <a:gd name="T4" fmla="*/ 26 w 32"/>
                  <a:gd name="T5" fmla="*/ 4 h 25"/>
                  <a:gd name="T6" fmla="*/ 24 w 32"/>
                  <a:gd name="T7" fmla="*/ 3 h 25"/>
                  <a:gd name="T8" fmla="*/ 23 w 32"/>
                  <a:gd name="T9" fmla="*/ 1 h 25"/>
                  <a:gd name="T10" fmla="*/ 22 w 32"/>
                  <a:gd name="T11" fmla="*/ 0 h 25"/>
                  <a:gd name="T12" fmla="*/ 20 w 32"/>
                  <a:gd name="T13" fmla="*/ 0 h 25"/>
                  <a:gd name="T14" fmla="*/ 20 w 32"/>
                  <a:gd name="T15" fmla="*/ 1 h 25"/>
                  <a:gd name="T16" fmla="*/ 18 w 32"/>
                  <a:gd name="T17" fmla="*/ 3 h 25"/>
                  <a:gd name="T18" fmla="*/ 16 w 32"/>
                  <a:gd name="T19" fmla="*/ 3 h 25"/>
                  <a:gd name="T20" fmla="*/ 15 w 32"/>
                  <a:gd name="T21" fmla="*/ 3 h 25"/>
                  <a:gd name="T22" fmla="*/ 13 w 32"/>
                  <a:gd name="T23" fmla="*/ 3 h 25"/>
                  <a:gd name="T24" fmla="*/ 12 w 32"/>
                  <a:gd name="T25" fmla="*/ 2 h 25"/>
                  <a:gd name="T26" fmla="*/ 11 w 32"/>
                  <a:gd name="T27" fmla="*/ 2 h 25"/>
                  <a:gd name="T28" fmla="*/ 10 w 32"/>
                  <a:gd name="T29" fmla="*/ 3 h 25"/>
                  <a:gd name="T30" fmla="*/ 8 w 32"/>
                  <a:gd name="T31" fmla="*/ 4 h 25"/>
                  <a:gd name="T32" fmla="*/ 7 w 32"/>
                  <a:gd name="T33" fmla="*/ 6 h 25"/>
                  <a:gd name="T34" fmla="*/ 6 w 32"/>
                  <a:gd name="T35" fmla="*/ 6 h 25"/>
                  <a:gd name="T36" fmla="*/ 5 w 32"/>
                  <a:gd name="T37" fmla="*/ 8 h 25"/>
                  <a:gd name="T38" fmla="*/ 4 w 32"/>
                  <a:gd name="T39" fmla="*/ 8 h 25"/>
                  <a:gd name="T40" fmla="*/ 2 w 32"/>
                  <a:gd name="T41" fmla="*/ 8 h 25"/>
                  <a:gd name="T42" fmla="*/ 1 w 32"/>
                  <a:gd name="T43" fmla="*/ 8 h 25"/>
                  <a:gd name="T44" fmla="*/ 1 w 32"/>
                  <a:gd name="T45" fmla="*/ 11 h 25"/>
                  <a:gd name="T46" fmla="*/ 1 w 32"/>
                  <a:gd name="T47" fmla="*/ 13 h 25"/>
                  <a:gd name="T48" fmla="*/ 1 w 32"/>
                  <a:gd name="T49" fmla="*/ 16 h 25"/>
                  <a:gd name="T50" fmla="*/ 1 w 32"/>
                  <a:gd name="T51" fmla="*/ 18 h 25"/>
                  <a:gd name="T52" fmla="*/ 3 w 32"/>
                  <a:gd name="T53" fmla="*/ 19 h 25"/>
                  <a:gd name="T54" fmla="*/ 4 w 32"/>
                  <a:gd name="T55" fmla="*/ 20 h 25"/>
                  <a:gd name="T56" fmla="*/ 3 w 32"/>
                  <a:gd name="T57" fmla="*/ 23 h 25"/>
                  <a:gd name="T58" fmla="*/ 4 w 32"/>
                  <a:gd name="T59" fmla="*/ 24 h 25"/>
                  <a:gd name="T60" fmla="*/ 7 w 32"/>
                  <a:gd name="T61" fmla="*/ 25 h 25"/>
                  <a:gd name="T62" fmla="*/ 10 w 32"/>
                  <a:gd name="T63" fmla="*/ 25 h 25"/>
                  <a:gd name="T64" fmla="*/ 13 w 32"/>
                  <a:gd name="T65" fmla="*/ 25 h 25"/>
                  <a:gd name="T66" fmla="*/ 16 w 32"/>
                  <a:gd name="T67" fmla="*/ 24 h 25"/>
                  <a:gd name="T68" fmla="*/ 16 w 32"/>
                  <a:gd name="T69" fmla="*/ 21 h 25"/>
                  <a:gd name="T70" fmla="*/ 17 w 32"/>
                  <a:gd name="T71" fmla="*/ 20 h 25"/>
                  <a:gd name="T72" fmla="*/ 19 w 32"/>
                  <a:gd name="T73" fmla="*/ 19 h 25"/>
                  <a:gd name="T74" fmla="*/ 21 w 32"/>
                  <a:gd name="T75" fmla="*/ 18 h 25"/>
                  <a:gd name="T76" fmla="*/ 22 w 32"/>
                  <a:gd name="T77" fmla="*/ 19 h 25"/>
                  <a:gd name="T78" fmla="*/ 22 w 32"/>
                  <a:gd name="T79" fmla="*/ 16 h 25"/>
                  <a:gd name="T80" fmla="*/ 23 w 32"/>
                  <a:gd name="T81" fmla="*/ 12 h 25"/>
                  <a:gd name="T82" fmla="*/ 26 w 32"/>
                  <a:gd name="T83" fmla="*/ 12 h 25"/>
                  <a:gd name="T84" fmla="*/ 27 w 32"/>
                  <a:gd name="T85" fmla="*/ 9 h 25"/>
                  <a:gd name="T86" fmla="*/ 25 w 32"/>
                  <a:gd name="T87" fmla="*/ 6 h 25"/>
                  <a:gd name="T88" fmla="*/ 27 w 32"/>
                  <a:gd name="T89" fmla="*/ 4 h 25"/>
                  <a:gd name="T90" fmla="*/ 30 w 32"/>
                  <a:gd name="T91" fmla="*/ 4 h 25"/>
                  <a:gd name="T92" fmla="*/ 32 w 32"/>
                  <a:gd name="T93" fmla="*/ 3 h 25"/>
                  <a:gd name="T94" fmla="*/ 30 w 32"/>
                  <a:gd name="T95"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25">
                    <a:moveTo>
                      <a:pt x="30" y="3"/>
                    </a:moveTo>
                    <a:cubicBezTo>
                      <a:pt x="30" y="3"/>
                      <a:pt x="29" y="3"/>
                      <a:pt x="29" y="3"/>
                    </a:cubicBezTo>
                    <a:cubicBezTo>
                      <a:pt x="29" y="2"/>
                      <a:pt x="29" y="2"/>
                      <a:pt x="29" y="2"/>
                    </a:cubicBezTo>
                    <a:cubicBezTo>
                      <a:pt x="28" y="2"/>
                      <a:pt x="28" y="2"/>
                      <a:pt x="28" y="2"/>
                    </a:cubicBezTo>
                    <a:cubicBezTo>
                      <a:pt x="27" y="2"/>
                      <a:pt x="27" y="3"/>
                      <a:pt x="27" y="3"/>
                    </a:cubicBezTo>
                    <a:cubicBezTo>
                      <a:pt x="26" y="3"/>
                      <a:pt x="26" y="4"/>
                      <a:pt x="26" y="4"/>
                    </a:cubicBezTo>
                    <a:cubicBezTo>
                      <a:pt x="25" y="4"/>
                      <a:pt x="25" y="5"/>
                      <a:pt x="24" y="4"/>
                    </a:cubicBezTo>
                    <a:cubicBezTo>
                      <a:pt x="24" y="4"/>
                      <a:pt x="24" y="4"/>
                      <a:pt x="24" y="3"/>
                    </a:cubicBezTo>
                    <a:cubicBezTo>
                      <a:pt x="23" y="3"/>
                      <a:pt x="24" y="2"/>
                      <a:pt x="24" y="2"/>
                    </a:cubicBezTo>
                    <a:cubicBezTo>
                      <a:pt x="23" y="1"/>
                      <a:pt x="23" y="1"/>
                      <a:pt x="23" y="1"/>
                    </a:cubicBezTo>
                    <a:cubicBezTo>
                      <a:pt x="23" y="1"/>
                      <a:pt x="23" y="1"/>
                      <a:pt x="22" y="0"/>
                    </a:cubicBezTo>
                    <a:cubicBezTo>
                      <a:pt x="22" y="0"/>
                      <a:pt x="22" y="0"/>
                      <a:pt x="22" y="0"/>
                    </a:cubicBezTo>
                    <a:cubicBezTo>
                      <a:pt x="21" y="0"/>
                      <a:pt x="21" y="0"/>
                      <a:pt x="21" y="0"/>
                    </a:cubicBezTo>
                    <a:cubicBezTo>
                      <a:pt x="20" y="0"/>
                      <a:pt x="20" y="0"/>
                      <a:pt x="20" y="0"/>
                    </a:cubicBezTo>
                    <a:cubicBezTo>
                      <a:pt x="20" y="0"/>
                      <a:pt x="20" y="0"/>
                      <a:pt x="20" y="1"/>
                    </a:cubicBezTo>
                    <a:cubicBezTo>
                      <a:pt x="20" y="1"/>
                      <a:pt x="20" y="1"/>
                      <a:pt x="20" y="1"/>
                    </a:cubicBezTo>
                    <a:cubicBezTo>
                      <a:pt x="20" y="2"/>
                      <a:pt x="19" y="2"/>
                      <a:pt x="19" y="3"/>
                    </a:cubicBezTo>
                    <a:cubicBezTo>
                      <a:pt x="18" y="3"/>
                      <a:pt x="18" y="3"/>
                      <a:pt x="18" y="3"/>
                    </a:cubicBezTo>
                    <a:cubicBezTo>
                      <a:pt x="17" y="3"/>
                      <a:pt x="17" y="3"/>
                      <a:pt x="17" y="3"/>
                    </a:cubicBezTo>
                    <a:cubicBezTo>
                      <a:pt x="17" y="3"/>
                      <a:pt x="16" y="3"/>
                      <a:pt x="16" y="3"/>
                    </a:cubicBezTo>
                    <a:cubicBezTo>
                      <a:pt x="16" y="3"/>
                      <a:pt x="16" y="3"/>
                      <a:pt x="16" y="3"/>
                    </a:cubicBezTo>
                    <a:cubicBezTo>
                      <a:pt x="15" y="3"/>
                      <a:pt x="15" y="3"/>
                      <a:pt x="15" y="3"/>
                    </a:cubicBezTo>
                    <a:cubicBezTo>
                      <a:pt x="14" y="3"/>
                      <a:pt x="14" y="3"/>
                      <a:pt x="14" y="3"/>
                    </a:cubicBezTo>
                    <a:cubicBezTo>
                      <a:pt x="14" y="3"/>
                      <a:pt x="14" y="3"/>
                      <a:pt x="13" y="3"/>
                    </a:cubicBezTo>
                    <a:cubicBezTo>
                      <a:pt x="13" y="3"/>
                      <a:pt x="13" y="2"/>
                      <a:pt x="13" y="2"/>
                    </a:cubicBezTo>
                    <a:cubicBezTo>
                      <a:pt x="12" y="2"/>
                      <a:pt x="12" y="2"/>
                      <a:pt x="12" y="2"/>
                    </a:cubicBezTo>
                    <a:cubicBezTo>
                      <a:pt x="12" y="2"/>
                      <a:pt x="12" y="2"/>
                      <a:pt x="12" y="2"/>
                    </a:cubicBezTo>
                    <a:cubicBezTo>
                      <a:pt x="11" y="2"/>
                      <a:pt x="11" y="2"/>
                      <a:pt x="11" y="2"/>
                    </a:cubicBezTo>
                    <a:cubicBezTo>
                      <a:pt x="11" y="2"/>
                      <a:pt x="11" y="2"/>
                      <a:pt x="10" y="2"/>
                    </a:cubicBezTo>
                    <a:cubicBezTo>
                      <a:pt x="10" y="2"/>
                      <a:pt x="10" y="2"/>
                      <a:pt x="10" y="3"/>
                    </a:cubicBezTo>
                    <a:cubicBezTo>
                      <a:pt x="9" y="3"/>
                      <a:pt x="9" y="3"/>
                      <a:pt x="9" y="3"/>
                    </a:cubicBezTo>
                    <a:cubicBezTo>
                      <a:pt x="8" y="3"/>
                      <a:pt x="8" y="3"/>
                      <a:pt x="8" y="4"/>
                    </a:cubicBezTo>
                    <a:cubicBezTo>
                      <a:pt x="8" y="4"/>
                      <a:pt x="8" y="5"/>
                      <a:pt x="8" y="5"/>
                    </a:cubicBezTo>
                    <a:cubicBezTo>
                      <a:pt x="8" y="6"/>
                      <a:pt x="8" y="6"/>
                      <a:pt x="7" y="6"/>
                    </a:cubicBezTo>
                    <a:cubicBezTo>
                      <a:pt x="7" y="6"/>
                      <a:pt x="7" y="6"/>
                      <a:pt x="7" y="6"/>
                    </a:cubicBezTo>
                    <a:cubicBezTo>
                      <a:pt x="6" y="6"/>
                      <a:pt x="6" y="6"/>
                      <a:pt x="6" y="6"/>
                    </a:cubicBezTo>
                    <a:cubicBezTo>
                      <a:pt x="6" y="7"/>
                      <a:pt x="5" y="6"/>
                      <a:pt x="5" y="7"/>
                    </a:cubicBezTo>
                    <a:cubicBezTo>
                      <a:pt x="5" y="7"/>
                      <a:pt x="5" y="8"/>
                      <a:pt x="5" y="8"/>
                    </a:cubicBezTo>
                    <a:cubicBezTo>
                      <a:pt x="5" y="8"/>
                      <a:pt x="5" y="8"/>
                      <a:pt x="4" y="8"/>
                    </a:cubicBezTo>
                    <a:cubicBezTo>
                      <a:pt x="4" y="8"/>
                      <a:pt x="4" y="8"/>
                      <a:pt x="4" y="8"/>
                    </a:cubicBezTo>
                    <a:cubicBezTo>
                      <a:pt x="3" y="9"/>
                      <a:pt x="3" y="8"/>
                      <a:pt x="3" y="8"/>
                    </a:cubicBezTo>
                    <a:cubicBezTo>
                      <a:pt x="2" y="8"/>
                      <a:pt x="2" y="8"/>
                      <a:pt x="2" y="8"/>
                    </a:cubicBezTo>
                    <a:cubicBezTo>
                      <a:pt x="1" y="8"/>
                      <a:pt x="1" y="8"/>
                      <a:pt x="1" y="8"/>
                    </a:cubicBezTo>
                    <a:cubicBezTo>
                      <a:pt x="1" y="8"/>
                      <a:pt x="1" y="8"/>
                      <a:pt x="1" y="8"/>
                    </a:cubicBezTo>
                    <a:cubicBezTo>
                      <a:pt x="1" y="8"/>
                      <a:pt x="1" y="9"/>
                      <a:pt x="1" y="9"/>
                    </a:cubicBezTo>
                    <a:cubicBezTo>
                      <a:pt x="1" y="10"/>
                      <a:pt x="1" y="10"/>
                      <a:pt x="1" y="11"/>
                    </a:cubicBezTo>
                    <a:cubicBezTo>
                      <a:pt x="1" y="12"/>
                      <a:pt x="1" y="12"/>
                      <a:pt x="1" y="12"/>
                    </a:cubicBezTo>
                    <a:cubicBezTo>
                      <a:pt x="1" y="13"/>
                      <a:pt x="1" y="13"/>
                      <a:pt x="1" y="13"/>
                    </a:cubicBezTo>
                    <a:cubicBezTo>
                      <a:pt x="1" y="14"/>
                      <a:pt x="0" y="14"/>
                      <a:pt x="1" y="15"/>
                    </a:cubicBezTo>
                    <a:cubicBezTo>
                      <a:pt x="1" y="15"/>
                      <a:pt x="1" y="15"/>
                      <a:pt x="1" y="16"/>
                    </a:cubicBezTo>
                    <a:cubicBezTo>
                      <a:pt x="1" y="16"/>
                      <a:pt x="2" y="17"/>
                      <a:pt x="2" y="17"/>
                    </a:cubicBezTo>
                    <a:cubicBezTo>
                      <a:pt x="2" y="18"/>
                      <a:pt x="1" y="18"/>
                      <a:pt x="1" y="18"/>
                    </a:cubicBezTo>
                    <a:cubicBezTo>
                      <a:pt x="2" y="19"/>
                      <a:pt x="2" y="19"/>
                      <a:pt x="2" y="19"/>
                    </a:cubicBezTo>
                    <a:cubicBezTo>
                      <a:pt x="2" y="19"/>
                      <a:pt x="2" y="19"/>
                      <a:pt x="3" y="19"/>
                    </a:cubicBezTo>
                    <a:cubicBezTo>
                      <a:pt x="3" y="19"/>
                      <a:pt x="4" y="19"/>
                      <a:pt x="4" y="19"/>
                    </a:cubicBezTo>
                    <a:cubicBezTo>
                      <a:pt x="4" y="20"/>
                      <a:pt x="4" y="20"/>
                      <a:pt x="4" y="20"/>
                    </a:cubicBezTo>
                    <a:cubicBezTo>
                      <a:pt x="4" y="21"/>
                      <a:pt x="4" y="21"/>
                      <a:pt x="4" y="22"/>
                    </a:cubicBezTo>
                    <a:cubicBezTo>
                      <a:pt x="4" y="22"/>
                      <a:pt x="4" y="22"/>
                      <a:pt x="3" y="23"/>
                    </a:cubicBezTo>
                    <a:cubicBezTo>
                      <a:pt x="3" y="23"/>
                      <a:pt x="3" y="23"/>
                      <a:pt x="3" y="24"/>
                    </a:cubicBezTo>
                    <a:cubicBezTo>
                      <a:pt x="4" y="24"/>
                      <a:pt x="4" y="24"/>
                      <a:pt x="4" y="24"/>
                    </a:cubicBezTo>
                    <a:cubicBezTo>
                      <a:pt x="4" y="24"/>
                      <a:pt x="5" y="24"/>
                      <a:pt x="5" y="24"/>
                    </a:cubicBezTo>
                    <a:cubicBezTo>
                      <a:pt x="6" y="24"/>
                      <a:pt x="6" y="25"/>
                      <a:pt x="7" y="25"/>
                    </a:cubicBezTo>
                    <a:cubicBezTo>
                      <a:pt x="7" y="25"/>
                      <a:pt x="8" y="25"/>
                      <a:pt x="8" y="25"/>
                    </a:cubicBezTo>
                    <a:cubicBezTo>
                      <a:pt x="9" y="25"/>
                      <a:pt x="10" y="25"/>
                      <a:pt x="10" y="25"/>
                    </a:cubicBezTo>
                    <a:cubicBezTo>
                      <a:pt x="11" y="25"/>
                      <a:pt x="11" y="25"/>
                      <a:pt x="11" y="25"/>
                    </a:cubicBezTo>
                    <a:cubicBezTo>
                      <a:pt x="12" y="25"/>
                      <a:pt x="12" y="25"/>
                      <a:pt x="13" y="25"/>
                    </a:cubicBezTo>
                    <a:cubicBezTo>
                      <a:pt x="14" y="25"/>
                      <a:pt x="14" y="25"/>
                      <a:pt x="14" y="25"/>
                    </a:cubicBezTo>
                    <a:cubicBezTo>
                      <a:pt x="15" y="25"/>
                      <a:pt x="15" y="24"/>
                      <a:pt x="16" y="24"/>
                    </a:cubicBezTo>
                    <a:cubicBezTo>
                      <a:pt x="16" y="23"/>
                      <a:pt x="16" y="23"/>
                      <a:pt x="16" y="22"/>
                    </a:cubicBezTo>
                    <a:cubicBezTo>
                      <a:pt x="16" y="22"/>
                      <a:pt x="16" y="22"/>
                      <a:pt x="16" y="21"/>
                    </a:cubicBezTo>
                    <a:cubicBezTo>
                      <a:pt x="16" y="21"/>
                      <a:pt x="16" y="20"/>
                      <a:pt x="16" y="20"/>
                    </a:cubicBezTo>
                    <a:cubicBezTo>
                      <a:pt x="17" y="20"/>
                      <a:pt x="17" y="20"/>
                      <a:pt x="17" y="20"/>
                    </a:cubicBezTo>
                    <a:cubicBezTo>
                      <a:pt x="18" y="20"/>
                      <a:pt x="18" y="20"/>
                      <a:pt x="18" y="20"/>
                    </a:cubicBezTo>
                    <a:cubicBezTo>
                      <a:pt x="19" y="20"/>
                      <a:pt x="18" y="19"/>
                      <a:pt x="19" y="19"/>
                    </a:cubicBezTo>
                    <a:cubicBezTo>
                      <a:pt x="19" y="18"/>
                      <a:pt x="20" y="18"/>
                      <a:pt x="20" y="18"/>
                    </a:cubicBezTo>
                    <a:cubicBezTo>
                      <a:pt x="20" y="18"/>
                      <a:pt x="21" y="18"/>
                      <a:pt x="21" y="18"/>
                    </a:cubicBezTo>
                    <a:cubicBezTo>
                      <a:pt x="21" y="18"/>
                      <a:pt x="21" y="19"/>
                      <a:pt x="22" y="19"/>
                    </a:cubicBezTo>
                    <a:cubicBezTo>
                      <a:pt x="22" y="19"/>
                      <a:pt x="22" y="19"/>
                      <a:pt x="22" y="19"/>
                    </a:cubicBezTo>
                    <a:cubicBezTo>
                      <a:pt x="23" y="18"/>
                      <a:pt x="23" y="18"/>
                      <a:pt x="22" y="17"/>
                    </a:cubicBezTo>
                    <a:cubicBezTo>
                      <a:pt x="22" y="17"/>
                      <a:pt x="22" y="16"/>
                      <a:pt x="22" y="16"/>
                    </a:cubicBezTo>
                    <a:cubicBezTo>
                      <a:pt x="22" y="15"/>
                      <a:pt x="22" y="15"/>
                      <a:pt x="23" y="15"/>
                    </a:cubicBezTo>
                    <a:cubicBezTo>
                      <a:pt x="23" y="14"/>
                      <a:pt x="23" y="13"/>
                      <a:pt x="23" y="12"/>
                    </a:cubicBezTo>
                    <a:cubicBezTo>
                      <a:pt x="24" y="12"/>
                      <a:pt x="24" y="12"/>
                      <a:pt x="24" y="12"/>
                    </a:cubicBezTo>
                    <a:cubicBezTo>
                      <a:pt x="25" y="12"/>
                      <a:pt x="25" y="12"/>
                      <a:pt x="26" y="12"/>
                    </a:cubicBezTo>
                    <a:cubicBezTo>
                      <a:pt x="26" y="12"/>
                      <a:pt x="27" y="12"/>
                      <a:pt x="27" y="12"/>
                    </a:cubicBezTo>
                    <a:cubicBezTo>
                      <a:pt x="28" y="11"/>
                      <a:pt x="27" y="10"/>
                      <a:pt x="27" y="9"/>
                    </a:cubicBezTo>
                    <a:cubicBezTo>
                      <a:pt x="26" y="8"/>
                      <a:pt x="26" y="8"/>
                      <a:pt x="26" y="8"/>
                    </a:cubicBezTo>
                    <a:cubicBezTo>
                      <a:pt x="25" y="7"/>
                      <a:pt x="25" y="7"/>
                      <a:pt x="25" y="6"/>
                    </a:cubicBezTo>
                    <a:cubicBezTo>
                      <a:pt x="25" y="6"/>
                      <a:pt x="25" y="5"/>
                      <a:pt x="26" y="5"/>
                    </a:cubicBezTo>
                    <a:cubicBezTo>
                      <a:pt x="26" y="5"/>
                      <a:pt x="27" y="4"/>
                      <a:pt x="27" y="4"/>
                    </a:cubicBezTo>
                    <a:cubicBezTo>
                      <a:pt x="28" y="4"/>
                      <a:pt x="28" y="4"/>
                      <a:pt x="29" y="4"/>
                    </a:cubicBezTo>
                    <a:cubicBezTo>
                      <a:pt x="29" y="4"/>
                      <a:pt x="30" y="4"/>
                      <a:pt x="30" y="4"/>
                    </a:cubicBezTo>
                    <a:cubicBezTo>
                      <a:pt x="31" y="4"/>
                      <a:pt x="31" y="3"/>
                      <a:pt x="31" y="3"/>
                    </a:cubicBezTo>
                    <a:cubicBezTo>
                      <a:pt x="32" y="3"/>
                      <a:pt x="32" y="3"/>
                      <a:pt x="32" y="3"/>
                    </a:cubicBezTo>
                    <a:cubicBezTo>
                      <a:pt x="31" y="3"/>
                      <a:pt x="31" y="3"/>
                      <a:pt x="31" y="3"/>
                    </a:cubicBezTo>
                    <a:cubicBezTo>
                      <a:pt x="31" y="3"/>
                      <a:pt x="31" y="3"/>
                      <a:pt x="3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7" name="Freeform 237"/>
              <p:cNvSpPr>
                <a:spLocks/>
              </p:cNvSpPr>
              <p:nvPr/>
            </p:nvSpPr>
            <p:spPr bwMode="auto">
              <a:xfrm>
                <a:off x="3740151" y="2222501"/>
                <a:ext cx="334963" cy="400050"/>
              </a:xfrm>
              <a:custGeom>
                <a:avLst/>
                <a:gdLst>
                  <a:gd name="T0" fmla="*/ 29 w 31"/>
                  <a:gd name="T1" fmla="*/ 35 h 37"/>
                  <a:gd name="T2" fmla="*/ 30 w 31"/>
                  <a:gd name="T3" fmla="*/ 33 h 37"/>
                  <a:gd name="T4" fmla="*/ 28 w 31"/>
                  <a:gd name="T5" fmla="*/ 32 h 37"/>
                  <a:gd name="T6" fmla="*/ 27 w 31"/>
                  <a:gd name="T7" fmla="*/ 15 h 37"/>
                  <a:gd name="T8" fmla="*/ 31 w 31"/>
                  <a:gd name="T9" fmla="*/ 8 h 37"/>
                  <a:gd name="T10" fmla="*/ 22 w 31"/>
                  <a:gd name="T11" fmla="*/ 0 h 37"/>
                  <a:gd name="T12" fmla="*/ 13 w 31"/>
                  <a:gd name="T13" fmla="*/ 5 h 37"/>
                  <a:gd name="T14" fmla="*/ 12 w 31"/>
                  <a:gd name="T15" fmla="*/ 13 h 37"/>
                  <a:gd name="T16" fmla="*/ 11 w 31"/>
                  <a:gd name="T17" fmla="*/ 13 h 37"/>
                  <a:gd name="T18" fmla="*/ 11 w 31"/>
                  <a:gd name="T19" fmla="*/ 18 h 37"/>
                  <a:gd name="T20" fmla="*/ 0 w 31"/>
                  <a:gd name="T21" fmla="*/ 18 h 37"/>
                  <a:gd name="T22" fmla="*/ 1 w 31"/>
                  <a:gd name="T23" fmla="*/ 20 h 37"/>
                  <a:gd name="T24" fmla="*/ 2 w 31"/>
                  <a:gd name="T25" fmla="*/ 22 h 37"/>
                  <a:gd name="T26" fmla="*/ 1 w 31"/>
                  <a:gd name="T27" fmla="*/ 24 h 37"/>
                  <a:gd name="T28" fmla="*/ 2 w 31"/>
                  <a:gd name="T29" fmla="*/ 25 h 37"/>
                  <a:gd name="T30" fmla="*/ 3 w 31"/>
                  <a:gd name="T31" fmla="*/ 26 h 37"/>
                  <a:gd name="T32" fmla="*/ 3 w 31"/>
                  <a:gd name="T33" fmla="*/ 27 h 37"/>
                  <a:gd name="T34" fmla="*/ 2 w 31"/>
                  <a:gd name="T35" fmla="*/ 30 h 37"/>
                  <a:gd name="T36" fmla="*/ 1 w 31"/>
                  <a:gd name="T37" fmla="*/ 33 h 37"/>
                  <a:gd name="T38" fmla="*/ 2 w 31"/>
                  <a:gd name="T39" fmla="*/ 32 h 37"/>
                  <a:gd name="T40" fmla="*/ 4 w 31"/>
                  <a:gd name="T41" fmla="*/ 32 h 37"/>
                  <a:gd name="T42" fmla="*/ 6 w 31"/>
                  <a:gd name="T43" fmla="*/ 32 h 37"/>
                  <a:gd name="T44" fmla="*/ 7 w 31"/>
                  <a:gd name="T45" fmla="*/ 33 h 37"/>
                  <a:gd name="T46" fmla="*/ 9 w 31"/>
                  <a:gd name="T47" fmla="*/ 33 h 37"/>
                  <a:gd name="T48" fmla="*/ 10 w 31"/>
                  <a:gd name="T49" fmla="*/ 35 h 37"/>
                  <a:gd name="T50" fmla="*/ 11 w 31"/>
                  <a:gd name="T51" fmla="*/ 36 h 37"/>
                  <a:gd name="T52" fmla="*/ 12 w 31"/>
                  <a:gd name="T53" fmla="*/ 37 h 37"/>
                  <a:gd name="T54" fmla="*/ 13 w 31"/>
                  <a:gd name="T55" fmla="*/ 36 h 37"/>
                  <a:gd name="T56" fmla="*/ 13 w 31"/>
                  <a:gd name="T57" fmla="*/ 35 h 37"/>
                  <a:gd name="T58" fmla="*/ 15 w 31"/>
                  <a:gd name="T59" fmla="*/ 36 h 37"/>
                  <a:gd name="T60" fmla="*/ 16 w 31"/>
                  <a:gd name="T61" fmla="*/ 35 h 37"/>
                  <a:gd name="T62" fmla="*/ 18 w 31"/>
                  <a:gd name="T63" fmla="*/ 35 h 37"/>
                  <a:gd name="T64" fmla="*/ 19 w 31"/>
                  <a:gd name="T65" fmla="*/ 34 h 37"/>
                  <a:gd name="T66" fmla="*/ 28 w 31"/>
                  <a:gd name="T6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 h="37">
                    <a:moveTo>
                      <a:pt x="29" y="35"/>
                    </a:moveTo>
                    <a:cubicBezTo>
                      <a:pt x="29" y="35"/>
                      <a:pt x="29" y="35"/>
                      <a:pt x="29" y="35"/>
                    </a:cubicBezTo>
                    <a:cubicBezTo>
                      <a:pt x="29" y="35"/>
                      <a:pt x="29" y="34"/>
                      <a:pt x="29" y="34"/>
                    </a:cubicBezTo>
                    <a:cubicBezTo>
                      <a:pt x="29" y="34"/>
                      <a:pt x="30" y="34"/>
                      <a:pt x="30" y="33"/>
                    </a:cubicBezTo>
                    <a:cubicBezTo>
                      <a:pt x="30" y="33"/>
                      <a:pt x="29" y="33"/>
                      <a:pt x="29" y="32"/>
                    </a:cubicBezTo>
                    <a:cubicBezTo>
                      <a:pt x="29" y="32"/>
                      <a:pt x="29" y="32"/>
                      <a:pt x="28" y="32"/>
                    </a:cubicBezTo>
                    <a:cubicBezTo>
                      <a:pt x="28" y="24"/>
                      <a:pt x="28" y="24"/>
                      <a:pt x="28" y="24"/>
                    </a:cubicBezTo>
                    <a:cubicBezTo>
                      <a:pt x="27" y="15"/>
                      <a:pt x="27" y="15"/>
                      <a:pt x="27" y="15"/>
                    </a:cubicBezTo>
                    <a:cubicBezTo>
                      <a:pt x="27" y="8"/>
                      <a:pt x="27" y="8"/>
                      <a:pt x="27" y="8"/>
                    </a:cubicBezTo>
                    <a:cubicBezTo>
                      <a:pt x="31" y="8"/>
                      <a:pt x="31" y="8"/>
                      <a:pt x="31" y="8"/>
                    </a:cubicBezTo>
                    <a:cubicBezTo>
                      <a:pt x="31" y="8"/>
                      <a:pt x="31" y="8"/>
                      <a:pt x="31" y="8"/>
                    </a:cubicBezTo>
                    <a:cubicBezTo>
                      <a:pt x="22" y="0"/>
                      <a:pt x="22" y="0"/>
                      <a:pt x="22" y="0"/>
                    </a:cubicBezTo>
                    <a:cubicBezTo>
                      <a:pt x="22" y="5"/>
                      <a:pt x="22" y="5"/>
                      <a:pt x="22" y="5"/>
                    </a:cubicBezTo>
                    <a:cubicBezTo>
                      <a:pt x="13" y="5"/>
                      <a:pt x="13" y="5"/>
                      <a:pt x="13" y="5"/>
                    </a:cubicBezTo>
                    <a:cubicBezTo>
                      <a:pt x="13" y="12"/>
                      <a:pt x="13" y="12"/>
                      <a:pt x="13" y="12"/>
                    </a:cubicBezTo>
                    <a:cubicBezTo>
                      <a:pt x="13" y="12"/>
                      <a:pt x="13" y="13"/>
                      <a:pt x="12" y="13"/>
                    </a:cubicBezTo>
                    <a:cubicBezTo>
                      <a:pt x="12" y="13"/>
                      <a:pt x="12" y="13"/>
                      <a:pt x="11" y="13"/>
                    </a:cubicBezTo>
                    <a:cubicBezTo>
                      <a:pt x="11" y="13"/>
                      <a:pt x="11" y="13"/>
                      <a:pt x="11" y="13"/>
                    </a:cubicBezTo>
                    <a:cubicBezTo>
                      <a:pt x="10" y="14"/>
                      <a:pt x="10" y="14"/>
                      <a:pt x="11" y="15"/>
                    </a:cubicBezTo>
                    <a:cubicBezTo>
                      <a:pt x="11" y="18"/>
                      <a:pt x="11" y="18"/>
                      <a:pt x="11" y="18"/>
                    </a:cubicBezTo>
                    <a:cubicBezTo>
                      <a:pt x="0" y="18"/>
                      <a:pt x="0" y="18"/>
                      <a:pt x="0" y="18"/>
                    </a:cubicBezTo>
                    <a:cubicBezTo>
                      <a:pt x="0" y="18"/>
                      <a:pt x="0" y="18"/>
                      <a:pt x="0" y="18"/>
                    </a:cubicBezTo>
                    <a:cubicBezTo>
                      <a:pt x="0" y="19"/>
                      <a:pt x="0" y="19"/>
                      <a:pt x="0" y="19"/>
                    </a:cubicBezTo>
                    <a:cubicBezTo>
                      <a:pt x="1" y="19"/>
                      <a:pt x="1" y="20"/>
                      <a:pt x="1" y="20"/>
                    </a:cubicBezTo>
                    <a:cubicBezTo>
                      <a:pt x="1" y="20"/>
                      <a:pt x="1" y="20"/>
                      <a:pt x="2" y="20"/>
                    </a:cubicBezTo>
                    <a:cubicBezTo>
                      <a:pt x="2" y="21"/>
                      <a:pt x="2" y="21"/>
                      <a:pt x="2" y="22"/>
                    </a:cubicBezTo>
                    <a:cubicBezTo>
                      <a:pt x="2" y="22"/>
                      <a:pt x="2" y="23"/>
                      <a:pt x="2" y="23"/>
                    </a:cubicBezTo>
                    <a:cubicBezTo>
                      <a:pt x="2" y="23"/>
                      <a:pt x="1" y="23"/>
                      <a:pt x="1" y="24"/>
                    </a:cubicBezTo>
                    <a:cubicBezTo>
                      <a:pt x="1" y="24"/>
                      <a:pt x="1" y="24"/>
                      <a:pt x="2" y="25"/>
                    </a:cubicBezTo>
                    <a:cubicBezTo>
                      <a:pt x="2" y="25"/>
                      <a:pt x="2" y="25"/>
                      <a:pt x="2" y="25"/>
                    </a:cubicBezTo>
                    <a:cubicBezTo>
                      <a:pt x="2" y="25"/>
                      <a:pt x="2" y="25"/>
                      <a:pt x="2" y="25"/>
                    </a:cubicBezTo>
                    <a:cubicBezTo>
                      <a:pt x="2" y="26"/>
                      <a:pt x="3" y="26"/>
                      <a:pt x="3" y="26"/>
                    </a:cubicBezTo>
                    <a:cubicBezTo>
                      <a:pt x="3" y="26"/>
                      <a:pt x="3" y="26"/>
                      <a:pt x="3" y="27"/>
                    </a:cubicBezTo>
                    <a:cubicBezTo>
                      <a:pt x="2" y="27"/>
                      <a:pt x="3" y="27"/>
                      <a:pt x="3" y="27"/>
                    </a:cubicBezTo>
                    <a:cubicBezTo>
                      <a:pt x="3" y="28"/>
                      <a:pt x="3" y="28"/>
                      <a:pt x="3" y="29"/>
                    </a:cubicBezTo>
                    <a:cubicBezTo>
                      <a:pt x="3" y="29"/>
                      <a:pt x="2" y="30"/>
                      <a:pt x="2" y="30"/>
                    </a:cubicBezTo>
                    <a:cubicBezTo>
                      <a:pt x="2" y="31"/>
                      <a:pt x="2" y="31"/>
                      <a:pt x="2" y="31"/>
                    </a:cubicBezTo>
                    <a:cubicBezTo>
                      <a:pt x="2" y="32"/>
                      <a:pt x="1" y="32"/>
                      <a:pt x="1" y="33"/>
                    </a:cubicBezTo>
                    <a:cubicBezTo>
                      <a:pt x="1" y="33"/>
                      <a:pt x="1" y="33"/>
                      <a:pt x="1" y="33"/>
                    </a:cubicBezTo>
                    <a:cubicBezTo>
                      <a:pt x="2" y="33"/>
                      <a:pt x="2" y="32"/>
                      <a:pt x="2" y="32"/>
                    </a:cubicBezTo>
                    <a:cubicBezTo>
                      <a:pt x="2" y="32"/>
                      <a:pt x="3" y="32"/>
                      <a:pt x="3" y="32"/>
                    </a:cubicBezTo>
                    <a:cubicBezTo>
                      <a:pt x="3" y="32"/>
                      <a:pt x="4" y="32"/>
                      <a:pt x="4" y="32"/>
                    </a:cubicBezTo>
                    <a:cubicBezTo>
                      <a:pt x="4" y="31"/>
                      <a:pt x="4" y="31"/>
                      <a:pt x="5" y="31"/>
                    </a:cubicBezTo>
                    <a:cubicBezTo>
                      <a:pt x="5" y="31"/>
                      <a:pt x="5" y="31"/>
                      <a:pt x="6" y="32"/>
                    </a:cubicBezTo>
                    <a:cubicBezTo>
                      <a:pt x="6" y="32"/>
                      <a:pt x="7" y="31"/>
                      <a:pt x="7" y="32"/>
                    </a:cubicBezTo>
                    <a:cubicBezTo>
                      <a:pt x="7" y="32"/>
                      <a:pt x="7" y="32"/>
                      <a:pt x="7" y="33"/>
                    </a:cubicBezTo>
                    <a:cubicBezTo>
                      <a:pt x="8" y="33"/>
                      <a:pt x="8" y="33"/>
                      <a:pt x="8" y="33"/>
                    </a:cubicBezTo>
                    <a:cubicBezTo>
                      <a:pt x="9" y="33"/>
                      <a:pt x="9" y="33"/>
                      <a:pt x="9" y="33"/>
                    </a:cubicBezTo>
                    <a:cubicBezTo>
                      <a:pt x="9" y="34"/>
                      <a:pt x="9" y="34"/>
                      <a:pt x="9" y="34"/>
                    </a:cubicBezTo>
                    <a:cubicBezTo>
                      <a:pt x="9" y="35"/>
                      <a:pt x="10" y="34"/>
                      <a:pt x="10" y="35"/>
                    </a:cubicBezTo>
                    <a:cubicBezTo>
                      <a:pt x="10" y="35"/>
                      <a:pt x="10" y="35"/>
                      <a:pt x="10" y="35"/>
                    </a:cubicBezTo>
                    <a:cubicBezTo>
                      <a:pt x="10" y="36"/>
                      <a:pt x="11" y="36"/>
                      <a:pt x="11" y="36"/>
                    </a:cubicBezTo>
                    <a:cubicBezTo>
                      <a:pt x="11" y="36"/>
                      <a:pt x="11" y="37"/>
                      <a:pt x="12" y="37"/>
                    </a:cubicBezTo>
                    <a:cubicBezTo>
                      <a:pt x="12" y="37"/>
                      <a:pt x="12" y="37"/>
                      <a:pt x="12" y="37"/>
                    </a:cubicBezTo>
                    <a:cubicBezTo>
                      <a:pt x="12" y="37"/>
                      <a:pt x="13" y="37"/>
                      <a:pt x="13" y="37"/>
                    </a:cubicBezTo>
                    <a:cubicBezTo>
                      <a:pt x="13" y="36"/>
                      <a:pt x="13" y="36"/>
                      <a:pt x="13" y="36"/>
                    </a:cubicBezTo>
                    <a:cubicBezTo>
                      <a:pt x="13" y="35"/>
                      <a:pt x="13" y="35"/>
                      <a:pt x="13" y="35"/>
                    </a:cubicBezTo>
                    <a:cubicBezTo>
                      <a:pt x="13" y="35"/>
                      <a:pt x="13" y="35"/>
                      <a:pt x="13" y="35"/>
                    </a:cubicBezTo>
                    <a:cubicBezTo>
                      <a:pt x="14" y="35"/>
                      <a:pt x="14" y="35"/>
                      <a:pt x="14" y="35"/>
                    </a:cubicBezTo>
                    <a:cubicBezTo>
                      <a:pt x="15" y="35"/>
                      <a:pt x="14" y="36"/>
                      <a:pt x="15" y="36"/>
                    </a:cubicBezTo>
                    <a:cubicBezTo>
                      <a:pt x="15" y="36"/>
                      <a:pt x="15" y="36"/>
                      <a:pt x="15" y="35"/>
                    </a:cubicBezTo>
                    <a:cubicBezTo>
                      <a:pt x="16" y="35"/>
                      <a:pt x="16" y="35"/>
                      <a:pt x="16" y="35"/>
                    </a:cubicBezTo>
                    <a:cubicBezTo>
                      <a:pt x="16" y="35"/>
                      <a:pt x="17" y="35"/>
                      <a:pt x="17" y="35"/>
                    </a:cubicBezTo>
                    <a:cubicBezTo>
                      <a:pt x="17" y="35"/>
                      <a:pt x="17" y="35"/>
                      <a:pt x="18" y="35"/>
                    </a:cubicBezTo>
                    <a:cubicBezTo>
                      <a:pt x="18" y="35"/>
                      <a:pt x="18" y="35"/>
                      <a:pt x="18" y="35"/>
                    </a:cubicBezTo>
                    <a:cubicBezTo>
                      <a:pt x="19" y="35"/>
                      <a:pt x="19" y="34"/>
                      <a:pt x="19" y="34"/>
                    </a:cubicBezTo>
                    <a:cubicBezTo>
                      <a:pt x="19" y="34"/>
                      <a:pt x="20" y="35"/>
                      <a:pt x="20" y="35"/>
                    </a:cubicBezTo>
                    <a:cubicBezTo>
                      <a:pt x="28" y="35"/>
                      <a:pt x="28" y="35"/>
                      <a:pt x="28" y="35"/>
                    </a:cubicBezTo>
                    <a:cubicBezTo>
                      <a:pt x="29" y="35"/>
                      <a:pt x="29" y="35"/>
                      <a:pt x="29" y="3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8" name="Rectangle 238"/>
              <p:cNvSpPr>
                <a:spLocks noChangeArrowheads="1"/>
              </p:cNvSpPr>
              <p:nvPr/>
            </p:nvSpPr>
            <p:spPr bwMode="auto">
              <a:xfrm>
                <a:off x="3967164" y="2222501"/>
                <a:ext cx="11113" cy="1588"/>
              </a:xfrm>
              <a:prstGeom prst="rect">
                <a:avLst/>
              </a:prstGeom>
              <a:grpFill/>
              <a:ln w="3175">
                <a:solidFill>
                  <a:schemeClr val="bg1">
                    <a:lumMod val="75000"/>
                  </a:schemeClr>
                </a:solidFill>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9" name="Freeform 239"/>
              <p:cNvSpPr>
                <a:spLocks/>
              </p:cNvSpPr>
              <p:nvPr/>
            </p:nvSpPr>
            <p:spPr bwMode="auto">
              <a:xfrm>
                <a:off x="3967164" y="2222501"/>
                <a:ext cx="11113" cy="0"/>
              </a:xfrm>
              <a:custGeom>
                <a:avLst/>
                <a:gdLst>
                  <a:gd name="T0" fmla="*/ 0 w 7"/>
                  <a:gd name="T1" fmla="*/ 7 w 7"/>
                  <a:gd name="T2" fmla="*/ 7 w 7"/>
                  <a:gd name="T3" fmla="*/ 0 w 7"/>
                </a:gdLst>
                <a:ahLst/>
                <a:cxnLst>
                  <a:cxn ang="0">
                    <a:pos x="T0" y="0"/>
                  </a:cxn>
                  <a:cxn ang="0">
                    <a:pos x="T1" y="0"/>
                  </a:cxn>
                  <a:cxn ang="0">
                    <a:pos x="T2" y="0"/>
                  </a:cxn>
                  <a:cxn ang="0">
                    <a:pos x="T3" y="0"/>
                  </a:cxn>
                </a:cxnLst>
                <a:rect l="0" t="0" r="r" b="b"/>
                <a:pathLst>
                  <a:path w="7">
                    <a:moveTo>
                      <a:pt x="0" y="0"/>
                    </a:moveTo>
                    <a:lnTo>
                      <a:pt x="7" y="0"/>
                    </a:lnTo>
                    <a:lnTo>
                      <a:pt x="7" y="0"/>
                    </a:lnTo>
                    <a:lnTo>
                      <a:pt x="0" y="0"/>
                    </a:lnTo>
                  </a:path>
                </a:pathLst>
              </a:custGeom>
              <a:grpFill/>
              <a:ln w="3175">
                <a:solidFill>
                  <a:schemeClr val="bg1">
                    <a:lumMod val="7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80" name="Freeform 240"/>
              <p:cNvSpPr>
                <a:spLocks/>
              </p:cNvSpPr>
              <p:nvPr/>
            </p:nvSpPr>
            <p:spPr bwMode="auto">
              <a:xfrm>
                <a:off x="4495801" y="2957514"/>
                <a:ext cx="204788" cy="280988"/>
              </a:xfrm>
              <a:custGeom>
                <a:avLst/>
                <a:gdLst>
                  <a:gd name="T0" fmla="*/ 13 w 19"/>
                  <a:gd name="T1" fmla="*/ 21 h 26"/>
                  <a:gd name="T2" fmla="*/ 13 w 19"/>
                  <a:gd name="T3" fmla="*/ 18 h 26"/>
                  <a:gd name="T4" fmla="*/ 13 w 19"/>
                  <a:gd name="T5" fmla="*/ 17 h 26"/>
                  <a:gd name="T6" fmla="*/ 15 w 19"/>
                  <a:gd name="T7" fmla="*/ 16 h 26"/>
                  <a:gd name="T8" fmla="*/ 16 w 19"/>
                  <a:gd name="T9" fmla="*/ 14 h 26"/>
                  <a:gd name="T10" fmla="*/ 17 w 19"/>
                  <a:gd name="T11" fmla="*/ 13 h 26"/>
                  <a:gd name="T12" fmla="*/ 17 w 19"/>
                  <a:gd name="T13" fmla="*/ 10 h 26"/>
                  <a:gd name="T14" fmla="*/ 17 w 19"/>
                  <a:gd name="T15" fmla="*/ 7 h 26"/>
                  <a:gd name="T16" fmla="*/ 18 w 19"/>
                  <a:gd name="T17" fmla="*/ 5 h 26"/>
                  <a:gd name="T18" fmla="*/ 19 w 19"/>
                  <a:gd name="T19" fmla="*/ 2 h 26"/>
                  <a:gd name="T20" fmla="*/ 19 w 19"/>
                  <a:gd name="T21" fmla="*/ 1 h 26"/>
                  <a:gd name="T22" fmla="*/ 17 w 19"/>
                  <a:gd name="T23" fmla="*/ 1 h 26"/>
                  <a:gd name="T24" fmla="*/ 14 w 19"/>
                  <a:gd name="T25" fmla="*/ 2 h 26"/>
                  <a:gd name="T26" fmla="*/ 13 w 19"/>
                  <a:gd name="T27" fmla="*/ 5 h 26"/>
                  <a:gd name="T28" fmla="*/ 13 w 19"/>
                  <a:gd name="T29" fmla="*/ 7 h 26"/>
                  <a:gd name="T30" fmla="*/ 11 w 19"/>
                  <a:gd name="T31" fmla="*/ 7 h 26"/>
                  <a:gd name="T32" fmla="*/ 10 w 19"/>
                  <a:gd name="T33" fmla="*/ 5 h 26"/>
                  <a:gd name="T34" fmla="*/ 8 w 19"/>
                  <a:gd name="T35" fmla="*/ 5 h 26"/>
                  <a:gd name="T36" fmla="*/ 5 w 19"/>
                  <a:gd name="T37" fmla="*/ 5 h 26"/>
                  <a:gd name="T38" fmla="*/ 5 w 19"/>
                  <a:gd name="T39" fmla="*/ 6 h 26"/>
                  <a:gd name="T40" fmla="*/ 5 w 19"/>
                  <a:gd name="T41" fmla="*/ 8 h 26"/>
                  <a:gd name="T42" fmla="*/ 7 w 19"/>
                  <a:gd name="T43" fmla="*/ 7 h 26"/>
                  <a:gd name="T44" fmla="*/ 9 w 19"/>
                  <a:gd name="T45" fmla="*/ 9 h 26"/>
                  <a:gd name="T46" fmla="*/ 7 w 19"/>
                  <a:gd name="T47" fmla="*/ 10 h 26"/>
                  <a:gd name="T48" fmla="*/ 8 w 19"/>
                  <a:gd name="T49" fmla="*/ 12 h 26"/>
                  <a:gd name="T50" fmla="*/ 8 w 19"/>
                  <a:gd name="T51" fmla="*/ 14 h 26"/>
                  <a:gd name="T52" fmla="*/ 8 w 19"/>
                  <a:gd name="T53" fmla="*/ 17 h 26"/>
                  <a:gd name="T54" fmla="*/ 7 w 19"/>
                  <a:gd name="T55" fmla="*/ 18 h 26"/>
                  <a:gd name="T56" fmla="*/ 6 w 19"/>
                  <a:gd name="T57" fmla="*/ 18 h 26"/>
                  <a:gd name="T58" fmla="*/ 5 w 19"/>
                  <a:gd name="T59" fmla="*/ 18 h 26"/>
                  <a:gd name="T60" fmla="*/ 4 w 19"/>
                  <a:gd name="T61" fmla="*/ 17 h 26"/>
                  <a:gd name="T62" fmla="*/ 3 w 19"/>
                  <a:gd name="T63" fmla="*/ 18 h 26"/>
                  <a:gd name="T64" fmla="*/ 1 w 19"/>
                  <a:gd name="T65" fmla="*/ 18 h 26"/>
                  <a:gd name="T66" fmla="*/ 1 w 19"/>
                  <a:gd name="T67" fmla="*/ 20 h 26"/>
                  <a:gd name="T68" fmla="*/ 0 w 19"/>
                  <a:gd name="T69" fmla="*/ 22 h 26"/>
                  <a:gd name="T70" fmla="*/ 0 w 19"/>
                  <a:gd name="T71" fmla="*/ 22 h 26"/>
                  <a:gd name="T72" fmla="*/ 1 w 19"/>
                  <a:gd name="T73" fmla="*/ 24 h 26"/>
                  <a:gd name="T74" fmla="*/ 2 w 19"/>
                  <a:gd name="T75" fmla="*/ 25 h 26"/>
                  <a:gd name="T76" fmla="*/ 2 w 19"/>
                  <a:gd name="T77" fmla="*/ 26 h 26"/>
                  <a:gd name="T78" fmla="*/ 3 w 19"/>
                  <a:gd name="T79" fmla="*/ 25 h 26"/>
                  <a:gd name="T80" fmla="*/ 5 w 19"/>
                  <a:gd name="T81" fmla="*/ 24 h 26"/>
                  <a:gd name="T82" fmla="*/ 7 w 19"/>
                  <a:gd name="T83" fmla="*/ 25 h 26"/>
                  <a:gd name="T84" fmla="*/ 7 w 19"/>
                  <a:gd name="T85" fmla="*/ 24 h 26"/>
                  <a:gd name="T86" fmla="*/ 9 w 19"/>
                  <a:gd name="T87" fmla="*/ 24 h 26"/>
                  <a:gd name="T88" fmla="*/ 9 w 19"/>
                  <a:gd name="T89" fmla="*/ 25 h 26"/>
                  <a:gd name="T90" fmla="*/ 11 w 19"/>
                  <a:gd name="T91" fmla="*/ 23 h 26"/>
                  <a:gd name="T92" fmla="*/ 13 w 19"/>
                  <a:gd name="T93"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26">
                    <a:moveTo>
                      <a:pt x="13" y="21"/>
                    </a:moveTo>
                    <a:cubicBezTo>
                      <a:pt x="13" y="21"/>
                      <a:pt x="13" y="21"/>
                      <a:pt x="13" y="21"/>
                    </a:cubicBezTo>
                    <a:cubicBezTo>
                      <a:pt x="14" y="20"/>
                      <a:pt x="14" y="20"/>
                      <a:pt x="13" y="19"/>
                    </a:cubicBezTo>
                    <a:cubicBezTo>
                      <a:pt x="13" y="19"/>
                      <a:pt x="13" y="19"/>
                      <a:pt x="13" y="18"/>
                    </a:cubicBezTo>
                    <a:cubicBezTo>
                      <a:pt x="13" y="18"/>
                      <a:pt x="13" y="18"/>
                      <a:pt x="13" y="17"/>
                    </a:cubicBezTo>
                    <a:cubicBezTo>
                      <a:pt x="13" y="17"/>
                      <a:pt x="13" y="17"/>
                      <a:pt x="13" y="17"/>
                    </a:cubicBezTo>
                    <a:cubicBezTo>
                      <a:pt x="14" y="16"/>
                      <a:pt x="14" y="16"/>
                      <a:pt x="14" y="16"/>
                    </a:cubicBezTo>
                    <a:cubicBezTo>
                      <a:pt x="14" y="16"/>
                      <a:pt x="14" y="16"/>
                      <a:pt x="15" y="16"/>
                    </a:cubicBezTo>
                    <a:cubicBezTo>
                      <a:pt x="15" y="15"/>
                      <a:pt x="15" y="15"/>
                      <a:pt x="15" y="14"/>
                    </a:cubicBezTo>
                    <a:cubicBezTo>
                      <a:pt x="15" y="14"/>
                      <a:pt x="16" y="14"/>
                      <a:pt x="16" y="14"/>
                    </a:cubicBezTo>
                    <a:cubicBezTo>
                      <a:pt x="16" y="13"/>
                      <a:pt x="16" y="13"/>
                      <a:pt x="16" y="13"/>
                    </a:cubicBezTo>
                    <a:cubicBezTo>
                      <a:pt x="16" y="13"/>
                      <a:pt x="17" y="13"/>
                      <a:pt x="17" y="13"/>
                    </a:cubicBezTo>
                    <a:cubicBezTo>
                      <a:pt x="17" y="12"/>
                      <a:pt x="16" y="11"/>
                      <a:pt x="17" y="11"/>
                    </a:cubicBezTo>
                    <a:cubicBezTo>
                      <a:pt x="17" y="10"/>
                      <a:pt x="17" y="10"/>
                      <a:pt x="17" y="10"/>
                    </a:cubicBezTo>
                    <a:cubicBezTo>
                      <a:pt x="18" y="9"/>
                      <a:pt x="17" y="9"/>
                      <a:pt x="17" y="9"/>
                    </a:cubicBezTo>
                    <a:cubicBezTo>
                      <a:pt x="17" y="8"/>
                      <a:pt x="17" y="8"/>
                      <a:pt x="17" y="7"/>
                    </a:cubicBezTo>
                    <a:cubicBezTo>
                      <a:pt x="17" y="7"/>
                      <a:pt x="17" y="6"/>
                      <a:pt x="17" y="6"/>
                    </a:cubicBezTo>
                    <a:cubicBezTo>
                      <a:pt x="18" y="6"/>
                      <a:pt x="17" y="5"/>
                      <a:pt x="18" y="5"/>
                    </a:cubicBezTo>
                    <a:cubicBezTo>
                      <a:pt x="18" y="4"/>
                      <a:pt x="18" y="4"/>
                      <a:pt x="19" y="4"/>
                    </a:cubicBezTo>
                    <a:cubicBezTo>
                      <a:pt x="19" y="3"/>
                      <a:pt x="19" y="3"/>
                      <a:pt x="19" y="2"/>
                    </a:cubicBezTo>
                    <a:cubicBezTo>
                      <a:pt x="19" y="2"/>
                      <a:pt x="19" y="2"/>
                      <a:pt x="19" y="1"/>
                    </a:cubicBezTo>
                    <a:cubicBezTo>
                      <a:pt x="19" y="1"/>
                      <a:pt x="19" y="1"/>
                      <a:pt x="19" y="1"/>
                    </a:cubicBezTo>
                    <a:cubicBezTo>
                      <a:pt x="19" y="1"/>
                      <a:pt x="18" y="1"/>
                      <a:pt x="18" y="1"/>
                    </a:cubicBezTo>
                    <a:cubicBezTo>
                      <a:pt x="17" y="1"/>
                      <a:pt x="17" y="1"/>
                      <a:pt x="17" y="1"/>
                    </a:cubicBezTo>
                    <a:cubicBezTo>
                      <a:pt x="16" y="1"/>
                      <a:pt x="16" y="0"/>
                      <a:pt x="15" y="1"/>
                    </a:cubicBezTo>
                    <a:cubicBezTo>
                      <a:pt x="14" y="1"/>
                      <a:pt x="15" y="2"/>
                      <a:pt x="14" y="2"/>
                    </a:cubicBezTo>
                    <a:cubicBezTo>
                      <a:pt x="14" y="3"/>
                      <a:pt x="14" y="3"/>
                      <a:pt x="14" y="3"/>
                    </a:cubicBezTo>
                    <a:cubicBezTo>
                      <a:pt x="14" y="4"/>
                      <a:pt x="13" y="4"/>
                      <a:pt x="13" y="5"/>
                    </a:cubicBezTo>
                    <a:cubicBezTo>
                      <a:pt x="13" y="5"/>
                      <a:pt x="13" y="5"/>
                      <a:pt x="13" y="6"/>
                    </a:cubicBezTo>
                    <a:cubicBezTo>
                      <a:pt x="13" y="6"/>
                      <a:pt x="13" y="6"/>
                      <a:pt x="13" y="7"/>
                    </a:cubicBezTo>
                    <a:cubicBezTo>
                      <a:pt x="13" y="7"/>
                      <a:pt x="13" y="7"/>
                      <a:pt x="12" y="7"/>
                    </a:cubicBezTo>
                    <a:cubicBezTo>
                      <a:pt x="12" y="7"/>
                      <a:pt x="12" y="7"/>
                      <a:pt x="11" y="7"/>
                    </a:cubicBezTo>
                    <a:cubicBezTo>
                      <a:pt x="11" y="7"/>
                      <a:pt x="11" y="6"/>
                      <a:pt x="11" y="6"/>
                    </a:cubicBezTo>
                    <a:cubicBezTo>
                      <a:pt x="11" y="6"/>
                      <a:pt x="10" y="6"/>
                      <a:pt x="10" y="5"/>
                    </a:cubicBezTo>
                    <a:cubicBezTo>
                      <a:pt x="10" y="5"/>
                      <a:pt x="9" y="5"/>
                      <a:pt x="9" y="5"/>
                    </a:cubicBezTo>
                    <a:cubicBezTo>
                      <a:pt x="8" y="5"/>
                      <a:pt x="8" y="5"/>
                      <a:pt x="8" y="5"/>
                    </a:cubicBezTo>
                    <a:cubicBezTo>
                      <a:pt x="7" y="5"/>
                      <a:pt x="7" y="5"/>
                      <a:pt x="7" y="5"/>
                    </a:cubicBezTo>
                    <a:cubicBezTo>
                      <a:pt x="6" y="5"/>
                      <a:pt x="6" y="5"/>
                      <a:pt x="5" y="5"/>
                    </a:cubicBezTo>
                    <a:cubicBezTo>
                      <a:pt x="6" y="5"/>
                      <a:pt x="6" y="5"/>
                      <a:pt x="6" y="5"/>
                    </a:cubicBezTo>
                    <a:cubicBezTo>
                      <a:pt x="6" y="5"/>
                      <a:pt x="6" y="6"/>
                      <a:pt x="5" y="6"/>
                    </a:cubicBezTo>
                    <a:cubicBezTo>
                      <a:pt x="5" y="7"/>
                      <a:pt x="5" y="7"/>
                      <a:pt x="5" y="7"/>
                    </a:cubicBezTo>
                    <a:cubicBezTo>
                      <a:pt x="5" y="8"/>
                      <a:pt x="5" y="8"/>
                      <a:pt x="5" y="8"/>
                    </a:cubicBezTo>
                    <a:cubicBezTo>
                      <a:pt x="6" y="8"/>
                      <a:pt x="6" y="8"/>
                      <a:pt x="6" y="7"/>
                    </a:cubicBezTo>
                    <a:cubicBezTo>
                      <a:pt x="7" y="7"/>
                      <a:pt x="7" y="7"/>
                      <a:pt x="7" y="7"/>
                    </a:cubicBezTo>
                    <a:cubicBezTo>
                      <a:pt x="8" y="8"/>
                      <a:pt x="8" y="8"/>
                      <a:pt x="8" y="8"/>
                    </a:cubicBezTo>
                    <a:cubicBezTo>
                      <a:pt x="8" y="8"/>
                      <a:pt x="8" y="8"/>
                      <a:pt x="9" y="9"/>
                    </a:cubicBezTo>
                    <a:cubicBezTo>
                      <a:pt x="9" y="9"/>
                      <a:pt x="8" y="9"/>
                      <a:pt x="8" y="10"/>
                    </a:cubicBezTo>
                    <a:cubicBezTo>
                      <a:pt x="8" y="10"/>
                      <a:pt x="7" y="10"/>
                      <a:pt x="7" y="10"/>
                    </a:cubicBezTo>
                    <a:cubicBezTo>
                      <a:pt x="7" y="10"/>
                      <a:pt x="7" y="11"/>
                      <a:pt x="7" y="11"/>
                    </a:cubicBezTo>
                    <a:cubicBezTo>
                      <a:pt x="7" y="12"/>
                      <a:pt x="7" y="12"/>
                      <a:pt x="8" y="12"/>
                    </a:cubicBezTo>
                    <a:cubicBezTo>
                      <a:pt x="8" y="12"/>
                      <a:pt x="8" y="13"/>
                      <a:pt x="8" y="13"/>
                    </a:cubicBezTo>
                    <a:cubicBezTo>
                      <a:pt x="8" y="13"/>
                      <a:pt x="8" y="14"/>
                      <a:pt x="8" y="14"/>
                    </a:cubicBezTo>
                    <a:cubicBezTo>
                      <a:pt x="8" y="14"/>
                      <a:pt x="8" y="15"/>
                      <a:pt x="8" y="16"/>
                    </a:cubicBezTo>
                    <a:cubicBezTo>
                      <a:pt x="8" y="16"/>
                      <a:pt x="8" y="17"/>
                      <a:pt x="8" y="17"/>
                    </a:cubicBezTo>
                    <a:cubicBezTo>
                      <a:pt x="8" y="18"/>
                      <a:pt x="8" y="18"/>
                      <a:pt x="8" y="18"/>
                    </a:cubicBezTo>
                    <a:cubicBezTo>
                      <a:pt x="7" y="18"/>
                      <a:pt x="7" y="18"/>
                      <a:pt x="7" y="18"/>
                    </a:cubicBezTo>
                    <a:cubicBezTo>
                      <a:pt x="7" y="18"/>
                      <a:pt x="7" y="18"/>
                      <a:pt x="7" y="18"/>
                    </a:cubicBezTo>
                    <a:cubicBezTo>
                      <a:pt x="6" y="18"/>
                      <a:pt x="6" y="18"/>
                      <a:pt x="6" y="18"/>
                    </a:cubicBezTo>
                    <a:cubicBezTo>
                      <a:pt x="6" y="18"/>
                      <a:pt x="6" y="19"/>
                      <a:pt x="5" y="18"/>
                    </a:cubicBezTo>
                    <a:cubicBezTo>
                      <a:pt x="5" y="18"/>
                      <a:pt x="5" y="18"/>
                      <a:pt x="5" y="18"/>
                    </a:cubicBezTo>
                    <a:cubicBezTo>
                      <a:pt x="5" y="18"/>
                      <a:pt x="5" y="17"/>
                      <a:pt x="5" y="17"/>
                    </a:cubicBezTo>
                    <a:cubicBezTo>
                      <a:pt x="4" y="17"/>
                      <a:pt x="4" y="17"/>
                      <a:pt x="4" y="17"/>
                    </a:cubicBezTo>
                    <a:cubicBezTo>
                      <a:pt x="4" y="17"/>
                      <a:pt x="4" y="17"/>
                      <a:pt x="4" y="18"/>
                    </a:cubicBezTo>
                    <a:cubicBezTo>
                      <a:pt x="4" y="18"/>
                      <a:pt x="3" y="18"/>
                      <a:pt x="3" y="18"/>
                    </a:cubicBezTo>
                    <a:cubicBezTo>
                      <a:pt x="3" y="18"/>
                      <a:pt x="3" y="18"/>
                      <a:pt x="2" y="18"/>
                    </a:cubicBezTo>
                    <a:cubicBezTo>
                      <a:pt x="2" y="18"/>
                      <a:pt x="2" y="18"/>
                      <a:pt x="1" y="18"/>
                    </a:cubicBezTo>
                    <a:cubicBezTo>
                      <a:pt x="1" y="18"/>
                      <a:pt x="1" y="19"/>
                      <a:pt x="1" y="19"/>
                    </a:cubicBezTo>
                    <a:cubicBezTo>
                      <a:pt x="1" y="19"/>
                      <a:pt x="1" y="20"/>
                      <a:pt x="1" y="20"/>
                    </a:cubicBezTo>
                    <a:cubicBezTo>
                      <a:pt x="1" y="20"/>
                      <a:pt x="1" y="21"/>
                      <a:pt x="1" y="21"/>
                    </a:cubicBezTo>
                    <a:cubicBezTo>
                      <a:pt x="1" y="21"/>
                      <a:pt x="1" y="21"/>
                      <a:pt x="0" y="22"/>
                    </a:cubicBezTo>
                    <a:cubicBezTo>
                      <a:pt x="0" y="22"/>
                      <a:pt x="0" y="22"/>
                      <a:pt x="0" y="22"/>
                    </a:cubicBezTo>
                    <a:cubicBezTo>
                      <a:pt x="0" y="22"/>
                      <a:pt x="0" y="22"/>
                      <a:pt x="0" y="22"/>
                    </a:cubicBezTo>
                    <a:cubicBezTo>
                      <a:pt x="0" y="23"/>
                      <a:pt x="0" y="23"/>
                      <a:pt x="0" y="24"/>
                    </a:cubicBezTo>
                    <a:cubicBezTo>
                      <a:pt x="0" y="24"/>
                      <a:pt x="1" y="24"/>
                      <a:pt x="1" y="24"/>
                    </a:cubicBezTo>
                    <a:cubicBezTo>
                      <a:pt x="1" y="24"/>
                      <a:pt x="1" y="25"/>
                      <a:pt x="1" y="25"/>
                    </a:cubicBezTo>
                    <a:cubicBezTo>
                      <a:pt x="1" y="25"/>
                      <a:pt x="1" y="25"/>
                      <a:pt x="2" y="25"/>
                    </a:cubicBezTo>
                    <a:cubicBezTo>
                      <a:pt x="2" y="26"/>
                      <a:pt x="2" y="26"/>
                      <a:pt x="2" y="26"/>
                    </a:cubicBezTo>
                    <a:cubicBezTo>
                      <a:pt x="2" y="26"/>
                      <a:pt x="2" y="26"/>
                      <a:pt x="2" y="26"/>
                    </a:cubicBezTo>
                    <a:cubicBezTo>
                      <a:pt x="2" y="26"/>
                      <a:pt x="2" y="25"/>
                      <a:pt x="2" y="25"/>
                    </a:cubicBezTo>
                    <a:cubicBezTo>
                      <a:pt x="3" y="25"/>
                      <a:pt x="3" y="25"/>
                      <a:pt x="3" y="25"/>
                    </a:cubicBezTo>
                    <a:cubicBezTo>
                      <a:pt x="4" y="25"/>
                      <a:pt x="4" y="24"/>
                      <a:pt x="4" y="24"/>
                    </a:cubicBezTo>
                    <a:cubicBezTo>
                      <a:pt x="5" y="24"/>
                      <a:pt x="5" y="24"/>
                      <a:pt x="5" y="24"/>
                    </a:cubicBezTo>
                    <a:cubicBezTo>
                      <a:pt x="6" y="24"/>
                      <a:pt x="6" y="23"/>
                      <a:pt x="6" y="24"/>
                    </a:cubicBezTo>
                    <a:cubicBezTo>
                      <a:pt x="7" y="24"/>
                      <a:pt x="7" y="24"/>
                      <a:pt x="7" y="25"/>
                    </a:cubicBezTo>
                    <a:cubicBezTo>
                      <a:pt x="7" y="25"/>
                      <a:pt x="7" y="25"/>
                      <a:pt x="7" y="25"/>
                    </a:cubicBezTo>
                    <a:cubicBezTo>
                      <a:pt x="7" y="25"/>
                      <a:pt x="7" y="25"/>
                      <a:pt x="7" y="24"/>
                    </a:cubicBezTo>
                    <a:cubicBezTo>
                      <a:pt x="8" y="24"/>
                      <a:pt x="8" y="24"/>
                      <a:pt x="8" y="24"/>
                    </a:cubicBezTo>
                    <a:cubicBezTo>
                      <a:pt x="8" y="24"/>
                      <a:pt x="8" y="24"/>
                      <a:pt x="9" y="24"/>
                    </a:cubicBezTo>
                    <a:cubicBezTo>
                      <a:pt x="9" y="25"/>
                      <a:pt x="8" y="25"/>
                      <a:pt x="9" y="25"/>
                    </a:cubicBezTo>
                    <a:cubicBezTo>
                      <a:pt x="9" y="25"/>
                      <a:pt x="9" y="25"/>
                      <a:pt x="9" y="25"/>
                    </a:cubicBezTo>
                    <a:cubicBezTo>
                      <a:pt x="10" y="25"/>
                      <a:pt x="10" y="25"/>
                      <a:pt x="10" y="24"/>
                    </a:cubicBezTo>
                    <a:cubicBezTo>
                      <a:pt x="11" y="24"/>
                      <a:pt x="11" y="23"/>
                      <a:pt x="11" y="23"/>
                    </a:cubicBezTo>
                    <a:cubicBezTo>
                      <a:pt x="12" y="23"/>
                      <a:pt x="12" y="23"/>
                      <a:pt x="13" y="22"/>
                    </a:cubicBezTo>
                    <a:cubicBezTo>
                      <a:pt x="13" y="22"/>
                      <a:pt x="13" y="22"/>
                      <a:pt x="13" y="2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1" name="Freeform 241"/>
              <p:cNvSpPr>
                <a:spLocks/>
              </p:cNvSpPr>
              <p:nvPr/>
            </p:nvSpPr>
            <p:spPr bwMode="auto">
              <a:xfrm>
                <a:off x="4637089" y="30114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242"/>
              <p:cNvSpPr>
                <a:spLocks/>
              </p:cNvSpPr>
              <p:nvPr/>
            </p:nvSpPr>
            <p:spPr bwMode="auto">
              <a:xfrm>
                <a:off x="3956051" y="2751139"/>
                <a:ext cx="173038" cy="195263"/>
              </a:xfrm>
              <a:custGeom>
                <a:avLst/>
                <a:gdLst>
                  <a:gd name="T0" fmla="*/ 16 w 16"/>
                  <a:gd name="T1" fmla="*/ 4 h 18"/>
                  <a:gd name="T2" fmla="*/ 15 w 16"/>
                  <a:gd name="T3" fmla="*/ 3 h 18"/>
                  <a:gd name="T4" fmla="*/ 12 w 16"/>
                  <a:gd name="T5" fmla="*/ 2 h 18"/>
                  <a:gd name="T6" fmla="*/ 11 w 16"/>
                  <a:gd name="T7" fmla="*/ 3 h 18"/>
                  <a:gd name="T8" fmla="*/ 9 w 16"/>
                  <a:gd name="T9" fmla="*/ 1 h 18"/>
                  <a:gd name="T10" fmla="*/ 8 w 16"/>
                  <a:gd name="T11" fmla="*/ 0 h 18"/>
                  <a:gd name="T12" fmla="*/ 6 w 16"/>
                  <a:gd name="T13" fmla="*/ 1 h 18"/>
                  <a:gd name="T14" fmla="*/ 6 w 16"/>
                  <a:gd name="T15" fmla="*/ 0 h 18"/>
                  <a:gd name="T16" fmla="*/ 5 w 16"/>
                  <a:gd name="T17" fmla="*/ 1 h 18"/>
                  <a:gd name="T18" fmla="*/ 3 w 16"/>
                  <a:gd name="T19" fmla="*/ 0 h 18"/>
                  <a:gd name="T20" fmla="*/ 2 w 16"/>
                  <a:gd name="T21" fmla="*/ 1 h 18"/>
                  <a:gd name="T22" fmla="*/ 2 w 16"/>
                  <a:gd name="T23" fmla="*/ 3 h 18"/>
                  <a:gd name="T24" fmla="*/ 2 w 16"/>
                  <a:gd name="T25" fmla="*/ 5 h 18"/>
                  <a:gd name="T26" fmla="*/ 3 w 16"/>
                  <a:gd name="T27" fmla="*/ 6 h 18"/>
                  <a:gd name="T28" fmla="*/ 1 w 16"/>
                  <a:gd name="T29" fmla="*/ 6 h 18"/>
                  <a:gd name="T30" fmla="*/ 2 w 16"/>
                  <a:gd name="T31" fmla="*/ 8 h 18"/>
                  <a:gd name="T32" fmla="*/ 2 w 16"/>
                  <a:gd name="T33" fmla="*/ 8 h 18"/>
                  <a:gd name="T34" fmla="*/ 1 w 16"/>
                  <a:gd name="T35" fmla="*/ 9 h 18"/>
                  <a:gd name="T36" fmla="*/ 0 w 16"/>
                  <a:gd name="T37" fmla="*/ 11 h 18"/>
                  <a:gd name="T38" fmla="*/ 2 w 16"/>
                  <a:gd name="T39" fmla="*/ 12 h 18"/>
                  <a:gd name="T40" fmla="*/ 3 w 16"/>
                  <a:gd name="T41" fmla="*/ 14 h 18"/>
                  <a:gd name="T42" fmla="*/ 3 w 16"/>
                  <a:gd name="T43" fmla="*/ 16 h 18"/>
                  <a:gd name="T44" fmla="*/ 3 w 16"/>
                  <a:gd name="T45" fmla="*/ 18 h 18"/>
                  <a:gd name="T46" fmla="*/ 5 w 16"/>
                  <a:gd name="T47" fmla="*/ 17 h 18"/>
                  <a:gd name="T48" fmla="*/ 7 w 16"/>
                  <a:gd name="T49" fmla="*/ 16 h 18"/>
                  <a:gd name="T50" fmla="*/ 9 w 16"/>
                  <a:gd name="T51" fmla="*/ 15 h 18"/>
                  <a:gd name="T52" fmla="*/ 12 w 16"/>
                  <a:gd name="T53" fmla="*/ 15 h 18"/>
                  <a:gd name="T54" fmla="*/ 15 w 16"/>
                  <a:gd name="T55" fmla="*/ 16 h 18"/>
                  <a:gd name="T56" fmla="*/ 15 w 16"/>
                  <a:gd name="T57" fmla="*/ 15 h 18"/>
                  <a:gd name="T58" fmla="*/ 14 w 16"/>
                  <a:gd name="T59" fmla="*/ 12 h 18"/>
                  <a:gd name="T60" fmla="*/ 14 w 16"/>
                  <a:gd name="T61" fmla="*/ 10 h 18"/>
                  <a:gd name="T62" fmla="*/ 15 w 16"/>
                  <a:gd name="T63" fmla="*/ 7 h 18"/>
                  <a:gd name="T64" fmla="*/ 15 w 16"/>
                  <a:gd name="T65"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8">
                    <a:moveTo>
                      <a:pt x="15" y="5"/>
                    </a:moveTo>
                    <a:cubicBezTo>
                      <a:pt x="15" y="5"/>
                      <a:pt x="16" y="4"/>
                      <a:pt x="16" y="4"/>
                    </a:cubicBezTo>
                    <a:cubicBezTo>
                      <a:pt x="16" y="3"/>
                      <a:pt x="15" y="3"/>
                      <a:pt x="15" y="3"/>
                    </a:cubicBezTo>
                    <a:cubicBezTo>
                      <a:pt x="15" y="3"/>
                      <a:pt x="15" y="3"/>
                      <a:pt x="15" y="3"/>
                    </a:cubicBezTo>
                    <a:cubicBezTo>
                      <a:pt x="14" y="3"/>
                      <a:pt x="14" y="2"/>
                      <a:pt x="14" y="2"/>
                    </a:cubicBezTo>
                    <a:cubicBezTo>
                      <a:pt x="13" y="2"/>
                      <a:pt x="13" y="2"/>
                      <a:pt x="12" y="2"/>
                    </a:cubicBezTo>
                    <a:cubicBezTo>
                      <a:pt x="12" y="2"/>
                      <a:pt x="12" y="2"/>
                      <a:pt x="12" y="2"/>
                    </a:cubicBezTo>
                    <a:cubicBezTo>
                      <a:pt x="11" y="3"/>
                      <a:pt x="11" y="3"/>
                      <a:pt x="11" y="3"/>
                    </a:cubicBezTo>
                    <a:cubicBezTo>
                      <a:pt x="10" y="3"/>
                      <a:pt x="10" y="3"/>
                      <a:pt x="10" y="2"/>
                    </a:cubicBezTo>
                    <a:cubicBezTo>
                      <a:pt x="9" y="2"/>
                      <a:pt x="10" y="2"/>
                      <a:pt x="9" y="1"/>
                    </a:cubicBezTo>
                    <a:cubicBezTo>
                      <a:pt x="9" y="1"/>
                      <a:pt x="9" y="1"/>
                      <a:pt x="8" y="1"/>
                    </a:cubicBezTo>
                    <a:cubicBezTo>
                      <a:pt x="8" y="0"/>
                      <a:pt x="8" y="0"/>
                      <a:pt x="8" y="0"/>
                    </a:cubicBezTo>
                    <a:cubicBezTo>
                      <a:pt x="8" y="1"/>
                      <a:pt x="8" y="1"/>
                      <a:pt x="7" y="1"/>
                    </a:cubicBezTo>
                    <a:cubicBezTo>
                      <a:pt x="7" y="1"/>
                      <a:pt x="7" y="1"/>
                      <a:pt x="6" y="1"/>
                    </a:cubicBezTo>
                    <a:cubicBezTo>
                      <a:pt x="6" y="0"/>
                      <a:pt x="7" y="0"/>
                      <a:pt x="6" y="0"/>
                    </a:cubicBezTo>
                    <a:cubicBezTo>
                      <a:pt x="6" y="0"/>
                      <a:pt x="6" y="0"/>
                      <a:pt x="6" y="0"/>
                    </a:cubicBezTo>
                    <a:cubicBezTo>
                      <a:pt x="6" y="0"/>
                      <a:pt x="6" y="0"/>
                      <a:pt x="5" y="0"/>
                    </a:cubicBezTo>
                    <a:cubicBezTo>
                      <a:pt x="5" y="0"/>
                      <a:pt x="5" y="1"/>
                      <a:pt x="5" y="1"/>
                    </a:cubicBezTo>
                    <a:cubicBezTo>
                      <a:pt x="4" y="1"/>
                      <a:pt x="4" y="1"/>
                      <a:pt x="4" y="1"/>
                    </a:cubicBezTo>
                    <a:cubicBezTo>
                      <a:pt x="3" y="1"/>
                      <a:pt x="3" y="0"/>
                      <a:pt x="3" y="0"/>
                    </a:cubicBezTo>
                    <a:cubicBezTo>
                      <a:pt x="3" y="0"/>
                      <a:pt x="2" y="1"/>
                      <a:pt x="2" y="1"/>
                    </a:cubicBezTo>
                    <a:cubicBezTo>
                      <a:pt x="2" y="1"/>
                      <a:pt x="2" y="1"/>
                      <a:pt x="2" y="1"/>
                    </a:cubicBezTo>
                    <a:cubicBezTo>
                      <a:pt x="2" y="1"/>
                      <a:pt x="2" y="2"/>
                      <a:pt x="2" y="2"/>
                    </a:cubicBezTo>
                    <a:cubicBezTo>
                      <a:pt x="2" y="3"/>
                      <a:pt x="2" y="3"/>
                      <a:pt x="2" y="3"/>
                    </a:cubicBezTo>
                    <a:cubicBezTo>
                      <a:pt x="2" y="3"/>
                      <a:pt x="2" y="3"/>
                      <a:pt x="2" y="4"/>
                    </a:cubicBezTo>
                    <a:cubicBezTo>
                      <a:pt x="2" y="4"/>
                      <a:pt x="2" y="4"/>
                      <a:pt x="2" y="5"/>
                    </a:cubicBezTo>
                    <a:cubicBezTo>
                      <a:pt x="2" y="5"/>
                      <a:pt x="3" y="5"/>
                      <a:pt x="3" y="5"/>
                    </a:cubicBezTo>
                    <a:cubicBezTo>
                      <a:pt x="3" y="5"/>
                      <a:pt x="3" y="6"/>
                      <a:pt x="3" y="6"/>
                    </a:cubicBezTo>
                    <a:cubicBezTo>
                      <a:pt x="3" y="6"/>
                      <a:pt x="2" y="6"/>
                      <a:pt x="2" y="6"/>
                    </a:cubicBezTo>
                    <a:cubicBezTo>
                      <a:pt x="2" y="6"/>
                      <a:pt x="1" y="6"/>
                      <a:pt x="1" y="6"/>
                    </a:cubicBezTo>
                    <a:cubicBezTo>
                      <a:pt x="1" y="6"/>
                      <a:pt x="2" y="6"/>
                      <a:pt x="2" y="7"/>
                    </a:cubicBezTo>
                    <a:cubicBezTo>
                      <a:pt x="2" y="7"/>
                      <a:pt x="2" y="7"/>
                      <a:pt x="2" y="8"/>
                    </a:cubicBezTo>
                    <a:cubicBezTo>
                      <a:pt x="2" y="8"/>
                      <a:pt x="2" y="8"/>
                      <a:pt x="2" y="8"/>
                    </a:cubicBezTo>
                    <a:cubicBezTo>
                      <a:pt x="2" y="8"/>
                      <a:pt x="2" y="8"/>
                      <a:pt x="2" y="8"/>
                    </a:cubicBezTo>
                    <a:cubicBezTo>
                      <a:pt x="2" y="8"/>
                      <a:pt x="1" y="8"/>
                      <a:pt x="1" y="9"/>
                    </a:cubicBezTo>
                    <a:cubicBezTo>
                      <a:pt x="1" y="9"/>
                      <a:pt x="1" y="9"/>
                      <a:pt x="1" y="9"/>
                    </a:cubicBezTo>
                    <a:cubicBezTo>
                      <a:pt x="1" y="10"/>
                      <a:pt x="1" y="10"/>
                      <a:pt x="1" y="10"/>
                    </a:cubicBezTo>
                    <a:cubicBezTo>
                      <a:pt x="1" y="11"/>
                      <a:pt x="0" y="11"/>
                      <a:pt x="0" y="11"/>
                    </a:cubicBezTo>
                    <a:cubicBezTo>
                      <a:pt x="0" y="12"/>
                      <a:pt x="1" y="12"/>
                      <a:pt x="1" y="12"/>
                    </a:cubicBezTo>
                    <a:cubicBezTo>
                      <a:pt x="1" y="12"/>
                      <a:pt x="2" y="12"/>
                      <a:pt x="2" y="12"/>
                    </a:cubicBezTo>
                    <a:cubicBezTo>
                      <a:pt x="3" y="12"/>
                      <a:pt x="2" y="13"/>
                      <a:pt x="2" y="13"/>
                    </a:cubicBezTo>
                    <a:cubicBezTo>
                      <a:pt x="3" y="13"/>
                      <a:pt x="3" y="13"/>
                      <a:pt x="3" y="14"/>
                    </a:cubicBezTo>
                    <a:cubicBezTo>
                      <a:pt x="3" y="14"/>
                      <a:pt x="3" y="15"/>
                      <a:pt x="3" y="15"/>
                    </a:cubicBezTo>
                    <a:cubicBezTo>
                      <a:pt x="3" y="16"/>
                      <a:pt x="3" y="16"/>
                      <a:pt x="3" y="16"/>
                    </a:cubicBezTo>
                    <a:cubicBezTo>
                      <a:pt x="3" y="17"/>
                      <a:pt x="3" y="17"/>
                      <a:pt x="3" y="18"/>
                    </a:cubicBezTo>
                    <a:cubicBezTo>
                      <a:pt x="3" y="18"/>
                      <a:pt x="3" y="18"/>
                      <a:pt x="3" y="18"/>
                    </a:cubicBezTo>
                    <a:cubicBezTo>
                      <a:pt x="3" y="18"/>
                      <a:pt x="3" y="17"/>
                      <a:pt x="4" y="17"/>
                    </a:cubicBezTo>
                    <a:cubicBezTo>
                      <a:pt x="4" y="17"/>
                      <a:pt x="4" y="17"/>
                      <a:pt x="5" y="17"/>
                    </a:cubicBezTo>
                    <a:cubicBezTo>
                      <a:pt x="5" y="17"/>
                      <a:pt x="5" y="16"/>
                      <a:pt x="6" y="16"/>
                    </a:cubicBezTo>
                    <a:cubicBezTo>
                      <a:pt x="6" y="16"/>
                      <a:pt x="6" y="16"/>
                      <a:pt x="7" y="16"/>
                    </a:cubicBezTo>
                    <a:cubicBezTo>
                      <a:pt x="7" y="16"/>
                      <a:pt x="8" y="16"/>
                      <a:pt x="8" y="16"/>
                    </a:cubicBezTo>
                    <a:cubicBezTo>
                      <a:pt x="8" y="16"/>
                      <a:pt x="8" y="15"/>
                      <a:pt x="9" y="15"/>
                    </a:cubicBezTo>
                    <a:cubicBezTo>
                      <a:pt x="9" y="15"/>
                      <a:pt x="9" y="15"/>
                      <a:pt x="10" y="15"/>
                    </a:cubicBezTo>
                    <a:cubicBezTo>
                      <a:pt x="11" y="15"/>
                      <a:pt x="11" y="15"/>
                      <a:pt x="12" y="15"/>
                    </a:cubicBezTo>
                    <a:cubicBezTo>
                      <a:pt x="13" y="15"/>
                      <a:pt x="13" y="15"/>
                      <a:pt x="14" y="15"/>
                    </a:cubicBezTo>
                    <a:cubicBezTo>
                      <a:pt x="14" y="15"/>
                      <a:pt x="14" y="16"/>
                      <a:pt x="15" y="16"/>
                    </a:cubicBezTo>
                    <a:cubicBezTo>
                      <a:pt x="15" y="16"/>
                      <a:pt x="15" y="16"/>
                      <a:pt x="15" y="16"/>
                    </a:cubicBezTo>
                    <a:cubicBezTo>
                      <a:pt x="15" y="15"/>
                      <a:pt x="15" y="15"/>
                      <a:pt x="15" y="15"/>
                    </a:cubicBezTo>
                    <a:cubicBezTo>
                      <a:pt x="15" y="14"/>
                      <a:pt x="15" y="14"/>
                      <a:pt x="14" y="14"/>
                    </a:cubicBezTo>
                    <a:cubicBezTo>
                      <a:pt x="14" y="13"/>
                      <a:pt x="14" y="13"/>
                      <a:pt x="14" y="12"/>
                    </a:cubicBezTo>
                    <a:cubicBezTo>
                      <a:pt x="14" y="12"/>
                      <a:pt x="14" y="11"/>
                      <a:pt x="14" y="11"/>
                    </a:cubicBezTo>
                    <a:cubicBezTo>
                      <a:pt x="14" y="10"/>
                      <a:pt x="14" y="10"/>
                      <a:pt x="14" y="10"/>
                    </a:cubicBezTo>
                    <a:cubicBezTo>
                      <a:pt x="15" y="9"/>
                      <a:pt x="15" y="9"/>
                      <a:pt x="15" y="9"/>
                    </a:cubicBezTo>
                    <a:cubicBezTo>
                      <a:pt x="15" y="8"/>
                      <a:pt x="15" y="8"/>
                      <a:pt x="15" y="7"/>
                    </a:cubicBezTo>
                    <a:cubicBezTo>
                      <a:pt x="15" y="7"/>
                      <a:pt x="14" y="6"/>
                      <a:pt x="15" y="6"/>
                    </a:cubicBezTo>
                    <a:cubicBezTo>
                      <a:pt x="15" y="5"/>
                      <a:pt x="15" y="5"/>
                      <a:pt x="15"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243"/>
              <p:cNvSpPr>
                <a:spLocks/>
              </p:cNvSpPr>
              <p:nvPr/>
            </p:nvSpPr>
            <p:spPr bwMode="auto">
              <a:xfrm>
                <a:off x="4205289" y="2351089"/>
                <a:ext cx="420688" cy="357188"/>
              </a:xfrm>
              <a:custGeom>
                <a:avLst/>
                <a:gdLst>
                  <a:gd name="T0" fmla="*/ 29 w 39"/>
                  <a:gd name="T1" fmla="*/ 30 h 33"/>
                  <a:gd name="T2" fmla="*/ 31 w 39"/>
                  <a:gd name="T3" fmla="*/ 30 h 33"/>
                  <a:gd name="T4" fmla="*/ 33 w 39"/>
                  <a:gd name="T5" fmla="*/ 29 h 33"/>
                  <a:gd name="T6" fmla="*/ 33 w 39"/>
                  <a:gd name="T7" fmla="*/ 28 h 33"/>
                  <a:gd name="T8" fmla="*/ 34 w 39"/>
                  <a:gd name="T9" fmla="*/ 26 h 33"/>
                  <a:gd name="T10" fmla="*/ 35 w 39"/>
                  <a:gd name="T11" fmla="*/ 23 h 33"/>
                  <a:gd name="T12" fmla="*/ 36 w 39"/>
                  <a:gd name="T13" fmla="*/ 22 h 33"/>
                  <a:gd name="T14" fmla="*/ 37 w 39"/>
                  <a:gd name="T15" fmla="*/ 21 h 33"/>
                  <a:gd name="T16" fmla="*/ 38 w 39"/>
                  <a:gd name="T17" fmla="*/ 19 h 33"/>
                  <a:gd name="T18" fmla="*/ 38 w 39"/>
                  <a:gd name="T19" fmla="*/ 13 h 33"/>
                  <a:gd name="T20" fmla="*/ 39 w 39"/>
                  <a:gd name="T21" fmla="*/ 9 h 33"/>
                  <a:gd name="T22" fmla="*/ 38 w 39"/>
                  <a:gd name="T23" fmla="*/ 8 h 33"/>
                  <a:gd name="T24" fmla="*/ 37 w 39"/>
                  <a:gd name="T25" fmla="*/ 7 h 33"/>
                  <a:gd name="T26" fmla="*/ 37 w 39"/>
                  <a:gd name="T27" fmla="*/ 4 h 33"/>
                  <a:gd name="T28" fmla="*/ 37 w 39"/>
                  <a:gd name="T29" fmla="*/ 2 h 33"/>
                  <a:gd name="T30" fmla="*/ 36 w 39"/>
                  <a:gd name="T31" fmla="*/ 2 h 33"/>
                  <a:gd name="T32" fmla="*/ 34 w 39"/>
                  <a:gd name="T33" fmla="*/ 2 h 33"/>
                  <a:gd name="T34" fmla="*/ 32 w 39"/>
                  <a:gd name="T35" fmla="*/ 1 h 33"/>
                  <a:gd name="T36" fmla="*/ 31 w 39"/>
                  <a:gd name="T37" fmla="*/ 0 h 33"/>
                  <a:gd name="T38" fmla="*/ 28 w 39"/>
                  <a:gd name="T39" fmla="*/ 1 h 33"/>
                  <a:gd name="T40" fmla="*/ 27 w 39"/>
                  <a:gd name="T41" fmla="*/ 2 h 33"/>
                  <a:gd name="T42" fmla="*/ 25 w 39"/>
                  <a:gd name="T43" fmla="*/ 4 h 33"/>
                  <a:gd name="T44" fmla="*/ 21 w 39"/>
                  <a:gd name="T45" fmla="*/ 7 h 33"/>
                  <a:gd name="T46" fmla="*/ 17 w 39"/>
                  <a:gd name="T47" fmla="*/ 10 h 33"/>
                  <a:gd name="T48" fmla="*/ 14 w 39"/>
                  <a:gd name="T49" fmla="*/ 12 h 33"/>
                  <a:gd name="T50" fmla="*/ 9 w 39"/>
                  <a:gd name="T51" fmla="*/ 13 h 33"/>
                  <a:gd name="T52" fmla="*/ 10 w 39"/>
                  <a:gd name="T53" fmla="*/ 14 h 33"/>
                  <a:gd name="T54" fmla="*/ 10 w 39"/>
                  <a:gd name="T55" fmla="*/ 17 h 33"/>
                  <a:gd name="T56" fmla="*/ 10 w 39"/>
                  <a:gd name="T57" fmla="*/ 21 h 33"/>
                  <a:gd name="T58" fmla="*/ 9 w 39"/>
                  <a:gd name="T59" fmla="*/ 23 h 33"/>
                  <a:gd name="T60" fmla="*/ 7 w 39"/>
                  <a:gd name="T61" fmla="*/ 23 h 33"/>
                  <a:gd name="T62" fmla="*/ 4 w 39"/>
                  <a:gd name="T63" fmla="*/ 24 h 33"/>
                  <a:gd name="T64" fmla="*/ 2 w 39"/>
                  <a:gd name="T65" fmla="*/ 24 h 33"/>
                  <a:gd name="T66" fmla="*/ 0 w 39"/>
                  <a:gd name="T67" fmla="*/ 25 h 33"/>
                  <a:gd name="T68" fmla="*/ 0 w 39"/>
                  <a:gd name="T69" fmla="*/ 26 h 33"/>
                  <a:gd name="T70" fmla="*/ 2 w 39"/>
                  <a:gd name="T71" fmla="*/ 28 h 33"/>
                  <a:gd name="T72" fmla="*/ 2 w 39"/>
                  <a:gd name="T73" fmla="*/ 30 h 33"/>
                  <a:gd name="T74" fmla="*/ 4 w 39"/>
                  <a:gd name="T75" fmla="*/ 31 h 33"/>
                  <a:gd name="T76" fmla="*/ 5 w 39"/>
                  <a:gd name="T77" fmla="*/ 31 h 33"/>
                  <a:gd name="T78" fmla="*/ 5 w 39"/>
                  <a:gd name="T79" fmla="*/ 33 h 33"/>
                  <a:gd name="T80" fmla="*/ 7 w 39"/>
                  <a:gd name="T81" fmla="*/ 32 h 33"/>
                  <a:gd name="T82" fmla="*/ 8 w 39"/>
                  <a:gd name="T83" fmla="*/ 33 h 33"/>
                  <a:gd name="T84" fmla="*/ 8 w 39"/>
                  <a:gd name="T85" fmla="*/ 32 h 33"/>
                  <a:gd name="T86" fmla="*/ 10 w 39"/>
                  <a:gd name="T87" fmla="*/ 30 h 33"/>
                  <a:gd name="T88" fmla="*/ 11 w 39"/>
                  <a:gd name="T89" fmla="*/ 28 h 33"/>
                  <a:gd name="T90" fmla="*/ 13 w 39"/>
                  <a:gd name="T91" fmla="*/ 28 h 33"/>
                  <a:gd name="T92" fmla="*/ 14 w 39"/>
                  <a:gd name="T93" fmla="*/ 28 h 33"/>
                  <a:gd name="T94" fmla="*/ 16 w 39"/>
                  <a:gd name="T95" fmla="*/ 29 h 33"/>
                  <a:gd name="T96" fmla="*/ 18 w 39"/>
                  <a:gd name="T97" fmla="*/ 30 h 33"/>
                  <a:gd name="T98" fmla="*/ 20 w 39"/>
                  <a:gd name="T99" fmla="*/ 29 h 33"/>
                  <a:gd name="T100" fmla="*/ 22 w 39"/>
                  <a:gd name="T101" fmla="*/ 31 h 33"/>
                  <a:gd name="T102" fmla="*/ 24 w 39"/>
                  <a:gd name="T103" fmla="*/ 30 h 33"/>
                  <a:gd name="T104" fmla="*/ 26 w 39"/>
                  <a:gd name="T105" fmla="*/ 29 h 33"/>
                  <a:gd name="T106" fmla="*/ 28 w 39"/>
                  <a:gd name="T10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33">
                    <a:moveTo>
                      <a:pt x="28" y="29"/>
                    </a:moveTo>
                    <a:cubicBezTo>
                      <a:pt x="28" y="30"/>
                      <a:pt x="28" y="30"/>
                      <a:pt x="29" y="30"/>
                    </a:cubicBezTo>
                    <a:cubicBezTo>
                      <a:pt x="29" y="30"/>
                      <a:pt x="29" y="30"/>
                      <a:pt x="30" y="30"/>
                    </a:cubicBezTo>
                    <a:cubicBezTo>
                      <a:pt x="30" y="30"/>
                      <a:pt x="30" y="30"/>
                      <a:pt x="31" y="30"/>
                    </a:cubicBezTo>
                    <a:cubicBezTo>
                      <a:pt x="31" y="29"/>
                      <a:pt x="31" y="29"/>
                      <a:pt x="32" y="29"/>
                    </a:cubicBezTo>
                    <a:cubicBezTo>
                      <a:pt x="32" y="29"/>
                      <a:pt x="32" y="29"/>
                      <a:pt x="33" y="29"/>
                    </a:cubicBezTo>
                    <a:cubicBezTo>
                      <a:pt x="33" y="29"/>
                      <a:pt x="33" y="29"/>
                      <a:pt x="33" y="28"/>
                    </a:cubicBezTo>
                    <a:cubicBezTo>
                      <a:pt x="33" y="28"/>
                      <a:pt x="33" y="28"/>
                      <a:pt x="33" y="28"/>
                    </a:cubicBezTo>
                    <a:cubicBezTo>
                      <a:pt x="33" y="28"/>
                      <a:pt x="33" y="28"/>
                      <a:pt x="34" y="27"/>
                    </a:cubicBezTo>
                    <a:cubicBezTo>
                      <a:pt x="34" y="27"/>
                      <a:pt x="34" y="27"/>
                      <a:pt x="34" y="26"/>
                    </a:cubicBezTo>
                    <a:cubicBezTo>
                      <a:pt x="34" y="26"/>
                      <a:pt x="34" y="25"/>
                      <a:pt x="34" y="25"/>
                    </a:cubicBezTo>
                    <a:cubicBezTo>
                      <a:pt x="34" y="24"/>
                      <a:pt x="34" y="24"/>
                      <a:pt x="35" y="23"/>
                    </a:cubicBezTo>
                    <a:cubicBezTo>
                      <a:pt x="35" y="23"/>
                      <a:pt x="35" y="23"/>
                      <a:pt x="35" y="23"/>
                    </a:cubicBezTo>
                    <a:cubicBezTo>
                      <a:pt x="36" y="23"/>
                      <a:pt x="36" y="22"/>
                      <a:pt x="36" y="22"/>
                    </a:cubicBezTo>
                    <a:cubicBezTo>
                      <a:pt x="36" y="22"/>
                      <a:pt x="36" y="21"/>
                      <a:pt x="36" y="21"/>
                    </a:cubicBezTo>
                    <a:cubicBezTo>
                      <a:pt x="36" y="21"/>
                      <a:pt x="37" y="21"/>
                      <a:pt x="37" y="21"/>
                    </a:cubicBezTo>
                    <a:cubicBezTo>
                      <a:pt x="37" y="20"/>
                      <a:pt x="37" y="20"/>
                      <a:pt x="38" y="20"/>
                    </a:cubicBezTo>
                    <a:cubicBezTo>
                      <a:pt x="38" y="20"/>
                      <a:pt x="38" y="20"/>
                      <a:pt x="38" y="19"/>
                    </a:cubicBezTo>
                    <a:cubicBezTo>
                      <a:pt x="39" y="18"/>
                      <a:pt x="39" y="18"/>
                      <a:pt x="39" y="17"/>
                    </a:cubicBezTo>
                    <a:cubicBezTo>
                      <a:pt x="39" y="16"/>
                      <a:pt x="38" y="14"/>
                      <a:pt x="38" y="13"/>
                    </a:cubicBezTo>
                    <a:cubicBezTo>
                      <a:pt x="38" y="12"/>
                      <a:pt x="38" y="12"/>
                      <a:pt x="39" y="11"/>
                    </a:cubicBezTo>
                    <a:cubicBezTo>
                      <a:pt x="39" y="10"/>
                      <a:pt x="39" y="10"/>
                      <a:pt x="39" y="9"/>
                    </a:cubicBezTo>
                    <a:cubicBezTo>
                      <a:pt x="39" y="9"/>
                      <a:pt x="39" y="9"/>
                      <a:pt x="39" y="9"/>
                    </a:cubicBezTo>
                    <a:cubicBezTo>
                      <a:pt x="39" y="8"/>
                      <a:pt x="38" y="8"/>
                      <a:pt x="38" y="8"/>
                    </a:cubicBezTo>
                    <a:cubicBezTo>
                      <a:pt x="38" y="8"/>
                      <a:pt x="38" y="8"/>
                      <a:pt x="38" y="7"/>
                    </a:cubicBezTo>
                    <a:cubicBezTo>
                      <a:pt x="38" y="7"/>
                      <a:pt x="38" y="7"/>
                      <a:pt x="37" y="7"/>
                    </a:cubicBezTo>
                    <a:cubicBezTo>
                      <a:pt x="37" y="6"/>
                      <a:pt x="37" y="6"/>
                      <a:pt x="37" y="5"/>
                    </a:cubicBezTo>
                    <a:cubicBezTo>
                      <a:pt x="37" y="5"/>
                      <a:pt x="37" y="5"/>
                      <a:pt x="37" y="4"/>
                    </a:cubicBezTo>
                    <a:cubicBezTo>
                      <a:pt x="37" y="4"/>
                      <a:pt x="37" y="3"/>
                      <a:pt x="37" y="3"/>
                    </a:cubicBezTo>
                    <a:cubicBezTo>
                      <a:pt x="37" y="3"/>
                      <a:pt x="37" y="3"/>
                      <a:pt x="37" y="2"/>
                    </a:cubicBezTo>
                    <a:cubicBezTo>
                      <a:pt x="37" y="2"/>
                      <a:pt x="37" y="2"/>
                      <a:pt x="37" y="2"/>
                    </a:cubicBezTo>
                    <a:cubicBezTo>
                      <a:pt x="36" y="2"/>
                      <a:pt x="36" y="2"/>
                      <a:pt x="36" y="2"/>
                    </a:cubicBezTo>
                    <a:cubicBezTo>
                      <a:pt x="36" y="3"/>
                      <a:pt x="35" y="3"/>
                      <a:pt x="35" y="3"/>
                    </a:cubicBezTo>
                    <a:cubicBezTo>
                      <a:pt x="35" y="3"/>
                      <a:pt x="35" y="2"/>
                      <a:pt x="34" y="2"/>
                    </a:cubicBezTo>
                    <a:cubicBezTo>
                      <a:pt x="34" y="2"/>
                      <a:pt x="34" y="2"/>
                      <a:pt x="34" y="1"/>
                    </a:cubicBezTo>
                    <a:cubicBezTo>
                      <a:pt x="33" y="1"/>
                      <a:pt x="33" y="1"/>
                      <a:pt x="32" y="1"/>
                    </a:cubicBezTo>
                    <a:cubicBezTo>
                      <a:pt x="32" y="1"/>
                      <a:pt x="32" y="1"/>
                      <a:pt x="31" y="1"/>
                    </a:cubicBezTo>
                    <a:cubicBezTo>
                      <a:pt x="31" y="1"/>
                      <a:pt x="31" y="0"/>
                      <a:pt x="31" y="0"/>
                    </a:cubicBezTo>
                    <a:cubicBezTo>
                      <a:pt x="30" y="0"/>
                      <a:pt x="30" y="0"/>
                      <a:pt x="29" y="0"/>
                    </a:cubicBezTo>
                    <a:cubicBezTo>
                      <a:pt x="29" y="0"/>
                      <a:pt x="29" y="1"/>
                      <a:pt x="28" y="1"/>
                    </a:cubicBezTo>
                    <a:cubicBezTo>
                      <a:pt x="28" y="1"/>
                      <a:pt x="28" y="1"/>
                      <a:pt x="28" y="1"/>
                    </a:cubicBezTo>
                    <a:cubicBezTo>
                      <a:pt x="27" y="2"/>
                      <a:pt x="27" y="2"/>
                      <a:pt x="27" y="2"/>
                    </a:cubicBezTo>
                    <a:cubicBezTo>
                      <a:pt x="26" y="2"/>
                      <a:pt x="26" y="2"/>
                      <a:pt x="26" y="3"/>
                    </a:cubicBezTo>
                    <a:cubicBezTo>
                      <a:pt x="25" y="3"/>
                      <a:pt x="25" y="3"/>
                      <a:pt x="25" y="4"/>
                    </a:cubicBezTo>
                    <a:cubicBezTo>
                      <a:pt x="24" y="5"/>
                      <a:pt x="23" y="4"/>
                      <a:pt x="22" y="5"/>
                    </a:cubicBezTo>
                    <a:cubicBezTo>
                      <a:pt x="21" y="5"/>
                      <a:pt x="21" y="6"/>
                      <a:pt x="21" y="7"/>
                    </a:cubicBezTo>
                    <a:cubicBezTo>
                      <a:pt x="20" y="7"/>
                      <a:pt x="19" y="8"/>
                      <a:pt x="18" y="8"/>
                    </a:cubicBezTo>
                    <a:cubicBezTo>
                      <a:pt x="18" y="9"/>
                      <a:pt x="17" y="9"/>
                      <a:pt x="17" y="10"/>
                    </a:cubicBezTo>
                    <a:cubicBezTo>
                      <a:pt x="16" y="10"/>
                      <a:pt x="15" y="11"/>
                      <a:pt x="15" y="11"/>
                    </a:cubicBezTo>
                    <a:cubicBezTo>
                      <a:pt x="14" y="11"/>
                      <a:pt x="14" y="12"/>
                      <a:pt x="14" y="12"/>
                    </a:cubicBezTo>
                    <a:cubicBezTo>
                      <a:pt x="13" y="12"/>
                      <a:pt x="13" y="12"/>
                      <a:pt x="12" y="12"/>
                    </a:cubicBezTo>
                    <a:cubicBezTo>
                      <a:pt x="11" y="12"/>
                      <a:pt x="10" y="13"/>
                      <a:pt x="9" y="13"/>
                    </a:cubicBezTo>
                    <a:cubicBezTo>
                      <a:pt x="10" y="13"/>
                      <a:pt x="10" y="13"/>
                      <a:pt x="10" y="13"/>
                    </a:cubicBezTo>
                    <a:cubicBezTo>
                      <a:pt x="10" y="14"/>
                      <a:pt x="10" y="14"/>
                      <a:pt x="10" y="14"/>
                    </a:cubicBezTo>
                    <a:cubicBezTo>
                      <a:pt x="10" y="15"/>
                      <a:pt x="10" y="16"/>
                      <a:pt x="10" y="17"/>
                    </a:cubicBezTo>
                    <a:cubicBezTo>
                      <a:pt x="10" y="17"/>
                      <a:pt x="10" y="17"/>
                      <a:pt x="10" y="17"/>
                    </a:cubicBezTo>
                    <a:cubicBezTo>
                      <a:pt x="10" y="18"/>
                      <a:pt x="10" y="19"/>
                      <a:pt x="10" y="20"/>
                    </a:cubicBezTo>
                    <a:cubicBezTo>
                      <a:pt x="10" y="20"/>
                      <a:pt x="10" y="21"/>
                      <a:pt x="10" y="21"/>
                    </a:cubicBezTo>
                    <a:cubicBezTo>
                      <a:pt x="10" y="22"/>
                      <a:pt x="10" y="22"/>
                      <a:pt x="9" y="22"/>
                    </a:cubicBezTo>
                    <a:cubicBezTo>
                      <a:pt x="9" y="23"/>
                      <a:pt x="9" y="23"/>
                      <a:pt x="9" y="23"/>
                    </a:cubicBezTo>
                    <a:cubicBezTo>
                      <a:pt x="9" y="23"/>
                      <a:pt x="8" y="23"/>
                      <a:pt x="8" y="24"/>
                    </a:cubicBezTo>
                    <a:cubicBezTo>
                      <a:pt x="8" y="24"/>
                      <a:pt x="7" y="23"/>
                      <a:pt x="7" y="23"/>
                    </a:cubicBezTo>
                    <a:cubicBezTo>
                      <a:pt x="6" y="23"/>
                      <a:pt x="6" y="24"/>
                      <a:pt x="6" y="24"/>
                    </a:cubicBezTo>
                    <a:cubicBezTo>
                      <a:pt x="5" y="24"/>
                      <a:pt x="5" y="24"/>
                      <a:pt x="4" y="24"/>
                    </a:cubicBezTo>
                    <a:cubicBezTo>
                      <a:pt x="4" y="24"/>
                      <a:pt x="3" y="24"/>
                      <a:pt x="3" y="24"/>
                    </a:cubicBezTo>
                    <a:cubicBezTo>
                      <a:pt x="3" y="24"/>
                      <a:pt x="3" y="24"/>
                      <a:pt x="2" y="24"/>
                    </a:cubicBezTo>
                    <a:cubicBezTo>
                      <a:pt x="2" y="25"/>
                      <a:pt x="2" y="25"/>
                      <a:pt x="1" y="25"/>
                    </a:cubicBezTo>
                    <a:cubicBezTo>
                      <a:pt x="1" y="25"/>
                      <a:pt x="1" y="25"/>
                      <a:pt x="0" y="25"/>
                    </a:cubicBezTo>
                    <a:cubicBezTo>
                      <a:pt x="0" y="25"/>
                      <a:pt x="0" y="25"/>
                      <a:pt x="0" y="25"/>
                    </a:cubicBezTo>
                    <a:cubicBezTo>
                      <a:pt x="0" y="25"/>
                      <a:pt x="0" y="26"/>
                      <a:pt x="0" y="26"/>
                    </a:cubicBezTo>
                    <a:cubicBezTo>
                      <a:pt x="0" y="26"/>
                      <a:pt x="0" y="27"/>
                      <a:pt x="1" y="27"/>
                    </a:cubicBezTo>
                    <a:cubicBezTo>
                      <a:pt x="1" y="28"/>
                      <a:pt x="1" y="28"/>
                      <a:pt x="2" y="28"/>
                    </a:cubicBezTo>
                    <a:cubicBezTo>
                      <a:pt x="2" y="28"/>
                      <a:pt x="2" y="28"/>
                      <a:pt x="2" y="29"/>
                    </a:cubicBezTo>
                    <a:cubicBezTo>
                      <a:pt x="3" y="29"/>
                      <a:pt x="2" y="29"/>
                      <a:pt x="2" y="30"/>
                    </a:cubicBezTo>
                    <a:cubicBezTo>
                      <a:pt x="2" y="30"/>
                      <a:pt x="2" y="31"/>
                      <a:pt x="2" y="31"/>
                    </a:cubicBezTo>
                    <a:cubicBezTo>
                      <a:pt x="3" y="31"/>
                      <a:pt x="3" y="31"/>
                      <a:pt x="4" y="31"/>
                    </a:cubicBezTo>
                    <a:cubicBezTo>
                      <a:pt x="4" y="31"/>
                      <a:pt x="4" y="31"/>
                      <a:pt x="5" y="31"/>
                    </a:cubicBezTo>
                    <a:cubicBezTo>
                      <a:pt x="5" y="31"/>
                      <a:pt x="5" y="31"/>
                      <a:pt x="5" y="31"/>
                    </a:cubicBezTo>
                    <a:cubicBezTo>
                      <a:pt x="5" y="32"/>
                      <a:pt x="5" y="32"/>
                      <a:pt x="5" y="32"/>
                    </a:cubicBezTo>
                    <a:cubicBezTo>
                      <a:pt x="5" y="33"/>
                      <a:pt x="5" y="33"/>
                      <a:pt x="5" y="33"/>
                    </a:cubicBezTo>
                    <a:cubicBezTo>
                      <a:pt x="5" y="32"/>
                      <a:pt x="6" y="32"/>
                      <a:pt x="6" y="32"/>
                    </a:cubicBezTo>
                    <a:cubicBezTo>
                      <a:pt x="6" y="32"/>
                      <a:pt x="6" y="32"/>
                      <a:pt x="7" y="32"/>
                    </a:cubicBezTo>
                    <a:cubicBezTo>
                      <a:pt x="7" y="32"/>
                      <a:pt x="7" y="33"/>
                      <a:pt x="7" y="33"/>
                    </a:cubicBezTo>
                    <a:cubicBezTo>
                      <a:pt x="8" y="33"/>
                      <a:pt x="8" y="33"/>
                      <a:pt x="8" y="33"/>
                    </a:cubicBezTo>
                    <a:cubicBezTo>
                      <a:pt x="8" y="33"/>
                      <a:pt x="8" y="33"/>
                      <a:pt x="8" y="33"/>
                    </a:cubicBezTo>
                    <a:cubicBezTo>
                      <a:pt x="8" y="32"/>
                      <a:pt x="8" y="32"/>
                      <a:pt x="8" y="32"/>
                    </a:cubicBezTo>
                    <a:cubicBezTo>
                      <a:pt x="8" y="31"/>
                      <a:pt x="9" y="31"/>
                      <a:pt x="9" y="31"/>
                    </a:cubicBezTo>
                    <a:cubicBezTo>
                      <a:pt x="10" y="31"/>
                      <a:pt x="9" y="30"/>
                      <a:pt x="10" y="30"/>
                    </a:cubicBezTo>
                    <a:cubicBezTo>
                      <a:pt x="10" y="29"/>
                      <a:pt x="10" y="29"/>
                      <a:pt x="10" y="29"/>
                    </a:cubicBezTo>
                    <a:cubicBezTo>
                      <a:pt x="10" y="29"/>
                      <a:pt x="11" y="28"/>
                      <a:pt x="11" y="28"/>
                    </a:cubicBezTo>
                    <a:cubicBezTo>
                      <a:pt x="11" y="28"/>
                      <a:pt x="12" y="28"/>
                      <a:pt x="12" y="28"/>
                    </a:cubicBezTo>
                    <a:cubicBezTo>
                      <a:pt x="12" y="28"/>
                      <a:pt x="12" y="28"/>
                      <a:pt x="13" y="28"/>
                    </a:cubicBezTo>
                    <a:cubicBezTo>
                      <a:pt x="13" y="28"/>
                      <a:pt x="13" y="27"/>
                      <a:pt x="13" y="28"/>
                    </a:cubicBezTo>
                    <a:cubicBezTo>
                      <a:pt x="14" y="28"/>
                      <a:pt x="14" y="28"/>
                      <a:pt x="14" y="28"/>
                    </a:cubicBezTo>
                    <a:cubicBezTo>
                      <a:pt x="14" y="28"/>
                      <a:pt x="14" y="29"/>
                      <a:pt x="15" y="29"/>
                    </a:cubicBezTo>
                    <a:cubicBezTo>
                      <a:pt x="15" y="29"/>
                      <a:pt x="15" y="29"/>
                      <a:pt x="16" y="29"/>
                    </a:cubicBezTo>
                    <a:cubicBezTo>
                      <a:pt x="16" y="29"/>
                      <a:pt x="16" y="30"/>
                      <a:pt x="16" y="30"/>
                    </a:cubicBezTo>
                    <a:cubicBezTo>
                      <a:pt x="17" y="30"/>
                      <a:pt x="17" y="30"/>
                      <a:pt x="18" y="30"/>
                    </a:cubicBezTo>
                    <a:cubicBezTo>
                      <a:pt x="18" y="30"/>
                      <a:pt x="18" y="29"/>
                      <a:pt x="19" y="29"/>
                    </a:cubicBezTo>
                    <a:cubicBezTo>
                      <a:pt x="19" y="29"/>
                      <a:pt x="19" y="29"/>
                      <a:pt x="20" y="29"/>
                    </a:cubicBezTo>
                    <a:cubicBezTo>
                      <a:pt x="20" y="29"/>
                      <a:pt x="20" y="30"/>
                      <a:pt x="21" y="30"/>
                    </a:cubicBezTo>
                    <a:cubicBezTo>
                      <a:pt x="21" y="30"/>
                      <a:pt x="21" y="30"/>
                      <a:pt x="22" y="31"/>
                    </a:cubicBezTo>
                    <a:cubicBezTo>
                      <a:pt x="22" y="31"/>
                      <a:pt x="22" y="31"/>
                      <a:pt x="23" y="31"/>
                    </a:cubicBezTo>
                    <a:cubicBezTo>
                      <a:pt x="23" y="31"/>
                      <a:pt x="23" y="31"/>
                      <a:pt x="24" y="30"/>
                    </a:cubicBezTo>
                    <a:cubicBezTo>
                      <a:pt x="24" y="30"/>
                      <a:pt x="24" y="30"/>
                      <a:pt x="25" y="30"/>
                    </a:cubicBezTo>
                    <a:cubicBezTo>
                      <a:pt x="25" y="29"/>
                      <a:pt x="25" y="29"/>
                      <a:pt x="26" y="29"/>
                    </a:cubicBezTo>
                    <a:cubicBezTo>
                      <a:pt x="26" y="29"/>
                      <a:pt x="27" y="29"/>
                      <a:pt x="27" y="29"/>
                    </a:cubicBezTo>
                    <a:cubicBezTo>
                      <a:pt x="27" y="29"/>
                      <a:pt x="28" y="29"/>
                      <a:pt x="28" y="2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244"/>
              <p:cNvSpPr>
                <a:spLocks/>
              </p:cNvSpPr>
              <p:nvPr/>
            </p:nvSpPr>
            <p:spPr bwMode="auto">
              <a:xfrm>
                <a:off x="4992689" y="3151189"/>
                <a:ext cx="42863" cy="65088"/>
              </a:xfrm>
              <a:custGeom>
                <a:avLst/>
                <a:gdLst>
                  <a:gd name="T0" fmla="*/ 3 w 4"/>
                  <a:gd name="T1" fmla="*/ 1 h 6"/>
                  <a:gd name="T2" fmla="*/ 3 w 4"/>
                  <a:gd name="T3" fmla="*/ 0 h 6"/>
                  <a:gd name="T4" fmla="*/ 2 w 4"/>
                  <a:gd name="T5" fmla="*/ 1 h 6"/>
                  <a:gd name="T6" fmla="*/ 2 w 4"/>
                  <a:gd name="T7" fmla="*/ 1 h 6"/>
                  <a:gd name="T8" fmla="*/ 1 w 4"/>
                  <a:gd name="T9" fmla="*/ 2 h 6"/>
                  <a:gd name="T10" fmla="*/ 0 w 4"/>
                  <a:gd name="T11" fmla="*/ 1 h 6"/>
                  <a:gd name="T12" fmla="*/ 0 w 4"/>
                  <a:gd name="T13" fmla="*/ 2 h 6"/>
                  <a:gd name="T14" fmla="*/ 0 w 4"/>
                  <a:gd name="T15" fmla="*/ 2 h 6"/>
                  <a:gd name="T16" fmla="*/ 0 w 4"/>
                  <a:gd name="T17" fmla="*/ 3 h 6"/>
                  <a:gd name="T18" fmla="*/ 0 w 4"/>
                  <a:gd name="T19" fmla="*/ 4 h 6"/>
                  <a:gd name="T20" fmla="*/ 0 w 4"/>
                  <a:gd name="T21" fmla="*/ 4 h 6"/>
                  <a:gd name="T22" fmla="*/ 0 w 4"/>
                  <a:gd name="T23" fmla="*/ 4 h 6"/>
                  <a:gd name="T24" fmla="*/ 1 w 4"/>
                  <a:gd name="T25" fmla="*/ 5 h 6"/>
                  <a:gd name="T26" fmla="*/ 1 w 4"/>
                  <a:gd name="T27" fmla="*/ 6 h 6"/>
                  <a:gd name="T28" fmla="*/ 2 w 4"/>
                  <a:gd name="T29" fmla="*/ 6 h 6"/>
                  <a:gd name="T30" fmla="*/ 2 w 4"/>
                  <a:gd name="T31" fmla="*/ 6 h 6"/>
                  <a:gd name="T32" fmla="*/ 3 w 4"/>
                  <a:gd name="T33" fmla="*/ 5 h 6"/>
                  <a:gd name="T34" fmla="*/ 3 w 4"/>
                  <a:gd name="T35" fmla="*/ 4 h 6"/>
                  <a:gd name="T36" fmla="*/ 3 w 4"/>
                  <a:gd name="T37" fmla="*/ 3 h 6"/>
                  <a:gd name="T38" fmla="*/ 4 w 4"/>
                  <a:gd name="T39" fmla="*/ 2 h 6"/>
                  <a:gd name="T40" fmla="*/ 4 w 4"/>
                  <a:gd name="T41" fmla="*/ 2 h 6"/>
                  <a:gd name="T42" fmla="*/ 3 w 4"/>
                  <a:gd name="T4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3" y="1"/>
                    </a:moveTo>
                    <a:cubicBezTo>
                      <a:pt x="3" y="0"/>
                      <a:pt x="3" y="0"/>
                      <a:pt x="3" y="0"/>
                    </a:cubicBezTo>
                    <a:cubicBezTo>
                      <a:pt x="3" y="0"/>
                      <a:pt x="3" y="0"/>
                      <a:pt x="2" y="1"/>
                    </a:cubicBezTo>
                    <a:cubicBezTo>
                      <a:pt x="2" y="1"/>
                      <a:pt x="2" y="1"/>
                      <a:pt x="2" y="1"/>
                    </a:cubicBezTo>
                    <a:cubicBezTo>
                      <a:pt x="2" y="1"/>
                      <a:pt x="1" y="2"/>
                      <a:pt x="1" y="2"/>
                    </a:cubicBezTo>
                    <a:cubicBezTo>
                      <a:pt x="1" y="2"/>
                      <a:pt x="1"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0" y="4"/>
                      <a:pt x="0" y="4"/>
                    </a:cubicBezTo>
                    <a:cubicBezTo>
                      <a:pt x="1" y="4"/>
                      <a:pt x="1" y="4"/>
                      <a:pt x="1" y="5"/>
                    </a:cubicBezTo>
                    <a:cubicBezTo>
                      <a:pt x="1" y="5"/>
                      <a:pt x="1" y="5"/>
                      <a:pt x="1" y="6"/>
                    </a:cubicBezTo>
                    <a:cubicBezTo>
                      <a:pt x="1" y="6"/>
                      <a:pt x="1" y="6"/>
                      <a:pt x="2" y="6"/>
                    </a:cubicBezTo>
                    <a:cubicBezTo>
                      <a:pt x="2" y="6"/>
                      <a:pt x="2" y="6"/>
                      <a:pt x="2" y="6"/>
                    </a:cubicBezTo>
                    <a:cubicBezTo>
                      <a:pt x="3" y="6"/>
                      <a:pt x="3" y="6"/>
                      <a:pt x="3" y="5"/>
                    </a:cubicBezTo>
                    <a:cubicBezTo>
                      <a:pt x="3" y="5"/>
                      <a:pt x="3" y="5"/>
                      <a:pt x="3" y="4"/>
                    </a:cubicBezTo>
                    <a:cubicBezTo>
                      <a:pt x="3" y="4"/>
                      <a:pt x="3" y="4"/>
                      <a:pt x="3" y="3"/>
                    </a:cubicBezTo>
                    <a:cubicBezTo>
                      <a:pt x="4" y="3"/>
                      <a:pt x="4" y="3"/>
                      <a:pt x="4" y="2"/>
                    </a:cubicBezTo>
                    <a:cubicBezTo>
                      <a:pt x="4" y="2"/>
                      <a:pt x="4" y="2"/>
                      <a:pt x="4" y="2"/>
                    </a:cubicBezTo>
                    <a:cubicBezTo>
                      <a:pt x="3"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245"/>
              <p:cNvSpPr>
                <a:spLocks/>
              </p:cNvSpPr>
              <p:nvPr/>
            </p:nvSpPr>
            <p:spPr bwMode="auto">
              <a:xfrm>
                <a:off x="5003801" y="3216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246"/>
              <p:cNvSpPr>
                <a:spLocks/>
              </p:cNvSpPr>
              <p:nvPr/>
            </p:nvSpPr>
            <p:spPr bwMode="auto">
              <a:xfrm>
                <a:off x="4787901" y="3335339"/>
                <a:ext cx="323850" cy="312738"/>
              </a:xfrm>
              <a:custGeom>
                <a:avLst/>
                <a:gdLst>
                  <a:gd name="T0" fmla="*/ 29 w 30"/>
                  <a:gd name="T1" fmla="*/ 5 h 29"/>
                  <a:gd name="T2" fmla="*/ 28 w 30"/>
                  <a:gd name="T3" fmla="*/ 4 h 29"/>
                  <a:gd name="T4" fmla="*/ 27 w 30"/>
                  <a:gd name="T5" fmla="*/ 3 h 29"/>
                  <a:gd name="T6" fmla="*/ 24 w 30"/>
                  <a:gd name="T7" fmla="*/ 2 h 29"/>
                  <a:gd name="T8" fmla="*/ 23 w 30"/>
                  <a:gd name="T9" fmla="*/ 2 h 29"/>
                  <a:gd name="T10" fmla="*/ 23 w 30"/>
                  <a:gd name="T11" fmla="*/ 1 h 29"/>
                  <a:gd name="T12" fmla="*/ 22 w 30"/>
                  <a:gd name="T13" fmla="*/ 0 h 29"/>
                  <a:gd name="T14" fmla="*/ 21 w 30"/>
                  <a:gd name="T15" fmla="*/ 0 h 29"/>
                  <a:gd name="T16" fmla="*/ 18 w 30"/>
                  <a:gd name="T17" fmla="*/ 1 h 29"/>
                  <a:gd name="T18" fmla="*/ 16 w 30"/>
                  <a:gd name="T19" fmla="*/ 3 h 29"/>
                  <a:gd name="T20" fmla="*/ 17 w 30"/>
                  <a:gd name="T21" fmla="*/ 5 h 29"/>
                  <a:gd name="T22" fmla="*/ 17 w 30"/>
                  <a:gd name="T23" fmla="*/ 7 h 29"/>
                  <a:gd name="T24" fmla="*/ 17 w 30"/>
                  <a:gd name="T25" fmla="*/ 11 h 29"/>
                  <a:gd name="T26" fmla="*/ 18 w 30"/>
                  <a:gd name="T27" fmla="*/ 13 h 29"/>
                  <a:gd name="T28" fmla="*/ 16 w 30"/>
                  <a:gd name="T29" fmla="*/ 14 h 29"/>
                  <a:gd name="T30" fmla="*/ 14 w 30"/>
                  <a:gd name="T31" fmla="*/ 11 h 29"/>
                  <a:gd name="T32" fmla="*/ 13 w 30"/>
                  <a:gd name="T33" fmla="*/ 10 h 29"/>
                  <a:gd name="T34" fmla="*/ 11 w 30"/>
                  <a:gd name="T35" fmla="*/ 11 h 29"/>
                  <a:gd name="T36" fmla="*/ 9 w 30"/>
                  <a:gd name="T37" fmla="*/ 10 h 29"/>
                  <a:gd name="T38" fmla="*/ 8 w 30"/>
                  <a:gd name="T39" fmla="*/ 9 h 29"/>
                  <a:gd name="T40" fmla="*/ 6 w 30"/>
                  <a:gd name="T41" fmla="*/ 9 h 29"/>
                  <a:gd name="T42" fmla="*/ 5 w 30"/>
                  <a:gd name="T43" fmla="*/ 8 h 29"/>
                  <a:gd name="T44" fmla="*/ 5 w 30"/>
                  <a:gd name="T45" fmla="*/ 11 h 29"/>
                  <a:gd name="T46" fmla="*/ 5 w 30"/>
                  <a:gd name="T47" fmla="*/ 14 h 29"/>
                  <a:gd name="T48" fmla="*/ 3 w 30"/>
                  <a:gd name="T49" fmla="*/ 14 h 29"/>
                  <a:gd name="T50" fmla="*/ 0 w 30"/>
                  <a:gd name="T51" fmla="*/ 14 h 29"/>
                  <a:gd name="T52" fmla="*/ 0 w 30"/>
                  <a:gd name="T53" fmla="*/ 15 h 29"/>
                  <a:gd name="T54" fmla="*/ 0 w 30"/>
                  <a:gd name="T55" fmla="*/ 20 h 29"/>
                  <a:gd name="T56" fmla="*/ 3 w 30"/>
                  <a:gd name="T57" fmla="*/ 27 h 29"/>
                  <a:gd name="T58" fmla="*/ 4 w 30"/>
                  <a:gd name="T59" fmla="*/ 27 h 29"/>
                  <a:gd name="T60" fmla="*/ 6 w 30"/>
                  <a:gd name="T61" fmla="*/ 27 h 29"/>
                  <a:gd name="T62" fmla="*/ 8 w 30"/>
                  <a:gd name="T63" fmla="*/ 28 h 29"/>
                  <a:gd name="T64" fmla="*/ 10 w 30"/>
                  <a:gd name="T65" fmla="*/ 28 h 29"/>
                  <a:gd name="T66" fmla="*/ 11 w 30"/>
                  <a:gd name="T67" fmla="*/ 29 h 29"/>
                  <a:gd name="T68" fmla="*/ 12 w 30"/>
                  <a:gd name="T69" fmla="*/ 29 h 29"/>
                  <a:gd name="T70" fmla="*/ 13 w 30"/>
                  <a:gd name="T71" fmla="*/ 27 h 29"/>
                  <a:gd name="T72" fmla="*/ 15 w 30"/>
                  <a:gd name="T73" fmla="*/ 26 h 29"/>
                  <a:gd name="T74" fmla="*/ 16 w 30"/>
                  <a:gd name="T75" fmla="*/ 25 h 29"/>
                  <a:gd name="T76" fmla="*/ 17 w 30"/>
                  <a:gd name="T77" fmla="*/ 23 h 29"/>
                  <a:gd name="T78" fmla="*/ 18 w 30"/>
                  <a:gd name="T79" fmla="*/ 22 h 29"/>
                  <a:gd name="T80" fmla="*/ 20 w 30"/>
                  <a:gd name="T81" fmla="*/ 22 h 29"/>
                  <a:gd name="T82" fmla="*/ 21 w 30"/>
                  <a:gd name="T83" fmla="*/ 22 h 29"/>
                  <a:gd name="T84" fmla="*/ 20 w 30"/>
                  <a:gd name="T85" fmla="*/ 21 h 29"/>
                  <a:gd name="T86" fmla="*/ 21 w 30"/>
                  <a:gd name="T87" fmla="*/ 19 h 29"/>
                  <a:gd name="T88" fmla="*/ 23 w 30"/>
                  <a:gd name="T89" fmla="*/ 19 h 29"/>
                  <a:gd name="T90" fmla="*/ 25 w 30"/>
                  <a:gd name="T91" fmla="*/ 18 h 29"/>
                  <a:gd name="T92" fmla="*/ 27 w 30"/>
                  <a:gd name="T93" fmla="*/ 18 h 29"/>
                  <a:gd name="T94" fmla="*/ 28 w 30"/>
                  <a:gd name="T95" fmla="*/ 17 h 29"/>
                  <a:gd name="T96" fmla="*/ 27 w 30"/>
                  <a:gd name="T97" fmla="*/ 15 h 29"/>
                  <a:gd name="T98" fmla="*/ 28 w 30"/>
                  <a:gd name="T99" fmla="*/ 14 h 29"/>
                  <a:gd name="T100" fmla="*/ 29 w 30"/>
                  <a:gd name="T101" fmla="*/ 13 h 29"/>
                  <a:gd name="T102" fmla="*/ 29 w 30"/>
                  <a:gd name="T103" fmla="*/ 11 h 29"/>
                  <a:gd name="T104" fmla="*/ 28 w 30"/>
                  <a:gd name="T105" fmla="*/ 10 h 29"/>
                  <a:gd name="T106" fmla="*/ 29 w 30"/>
                  <a:gd name="T107" fmla="*/ 8 h 29"/>
                  <a:gd name="T108" fmla="*/ 29 w 30"/>
                  <a:gd name="T109"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 h="29">
                    <a:moveTo>
                      <a:pt x="29" y="6"/>
                    </a:moveTo>
                    <a:cubicBezTo>
                      <a:pt x="29" y="6"/>
                      <a:pt x="29" y="6"/>
                      <a:pt x="29" y="5"/>
                    </a:cubicBezTo>
                    <a:cubicBezTo>
                      <a:pt x="29" y="5"/>
                      <a:pt x="29" y="5"/>
                      <a:pt x="28" y="4"/>
                    </a:cubicBezTo>
                    <a:cubicBezTo>
                      <a:pt x="28" y="4"/>
                      <a:pt x="28" y="4"/>
                      <a:pt x="28" y="4"/>
                    </a:cubicBezTo>
                    <a:cubicBezTo>
                      <a:pt x="28" y="4"/>
                      <a:pt x="28" y="4"/>
                      <a:pt x="28" y="4"/>
                    </a:cubicBezTo>
                    <a:cubicBezTo>
                      <a:pt x="28" y="3"/>
                      <a:pt x="28" y="3"/>
                      <a:pt x="27" y="3"/>
                    </a:cubicBezTo>
                    <a:cubicBezTo>
                      <a:pt x="27" y="3"/>
                      <a:pt x="26" y="3"/>
                      <a:pt x="26" y="2"/>
                    </a:cubicBezTo>
                    <a:cubicBezTo>
                      <a:pt x="25" y="2"/>
                      <a:pt x="25" y="2"/>
                      <a:pt x="24" y="2"/>
                    </a:cubicBezTo>
                    <a:cubicBezTo>
                      <a:pt x="24" y="1"/>
                      <a:pt x="24" y="1"/>
                      <a:pt x="24" y="1"/>
                    </a:cubicBezTo>
                    <a:cubicBezTo>
                      <a:pt x="24" y="2"/>
                      <a:pt x="24" y="2"/>
                      <a:pt x="23" y="2"/>
                    </a:cubicBezTo>
                    <a:cubicBezTo>
                      <a:pt x="23" y="2"/>
                      <a:pt x="23" y="2"/>
                      <a:pt x="23" y="2"/>
                    </a:cubicBezTo>
                    <a:cubicBezTo>
                      <a:pt x="23" y="2"/>
                      <a:pt x="23" y="1"/>
                      <a:pt x="23" y="1"/>
                    </a:cubicBezTo>
                    <a:cubicBezTo>
                      <a:pt x="23" y="1"/>
                      <a:pt x="22" y="1"/>
                      <a:pt x="22" y="0"/>
                    </a:cubicBezTo>
                    <a:cubicBezTo>
                      <a:pt x="22" y="0"/>
                      <a:pt x="22" y="0"/>
                      <a:pt x="22" y="0"/>
                    </a:cubicBezTo>
                    <a:cubicBezTo>
                      <a:pt x="22" y="0"/>
                      <a:pt x="22" y="0"/>
                      <a:pt x="21" y="0"/>
                    </a:cubicBezTo>
                    <a:cubicBezTo>
                      <a:pt x="21" y="0"/>
                      <a:pt x="21" y="0"/>
                      <a:pt x="21" y="0"/>
                    </a:cubicBezTo>
                    <a:cubicBezTo>
                      <a:pt x="20" y="1"/>
                      <a:pt x="20" y="0"/>
                      <a:pt x="19" y="0"/>
                    </a:cubicBezTo>
                    <a:cubicBezTo>
                      <a:pt x="19" y="1"/>
                      <a:pt x="19" y="1"/>
                      <a:pt x="18" y="1"/>
                    </a:cubicBezTo>
                    <a:cubicBezTo>
                      <a:pt x="18" y="2"/>
                      <a:pt x="18" y="2"/>
                      <a:pt x="17" y="2"/>
                    </a:cubicBezTo>
                    <a:cubicBezTo>
                      <a:pt x="17" y="3"/>
                      <a:pt x="17" y="3"/>
                      <a:pt x="16" y="3"/>
                    </a:cubicBezTo>
                    <a:cubicBezTo>
                      <a:pt x="16" y="4"/>
                      <a:pt x="16" y="4"/>
                      <a:pt x="16" y="4"/>
                    </a:cubicBezTo>
                    <a:cubicBezTo>
                      <a:pt x="16" y="5"/>
                      <a:pt x="17" y="4"/>
                      <a:pt x="17" y="5"/>
                    </a:cubicBezTo>
                    <a:cubicBezTo>
                      <a:pt x="17" y="5"/>
                      <a:pt x="17" y="5"/>
                      <a:pt x="17" y="6"/>
                    </a:cubicBezTo>
                    <a:cubicBezTo>
                      <a:pt x="17" y="6"/>
                      <a:pt x="17" y="6"/>
                      <a:pt x="17" y="7"/>
                    </a:cubicBezTo>
                    <a:cubicBezTo>
                      <a:pt x="17" y="8"/>
                      <a:pt x="16" y="8"/>
                      <a:pt x="16" y="8"/>
                    </a:cubicBezTo>
                    <a:cubicBezTo>
                      <a:pt x="16" y="9"/>
                      <a:pt x="16" y="10"/>
                      <a:pt x="17" y="11"/>
                    </a:cubicBezTo>
                    <a:cubicBezTo>
                      <a:pt x="17" y="11"/>
                      <a:pt x="17" y="11"/>
                      <a:pt x="18" y="11"/>
                    </a:cubicBezTo>
                    <a:cubicBezTo>
                      <a:pt x="19" y="11"/>
                      <a:pt x="18" y="12"/>
                      <a:pt x="18" y="13"/>
                    </a:cubicBezTo>
                    <a:cubicBezTo>
                      <a:pt x="18" y="13"/>
                      <a:pt x="18" y="14"/>
                      <a:pt x="18" y="14"/>
                    </a:cubicBezTo>
                    <a:cubicBezTo>
                      <a:pt x="17" y="14"/>
                      <a:pt x="17" y="14"/>
                      <a:pt x="16" y="14"/>
                    </a:cubicBezTo>
                    <a:cubicBezTo>
                      <a:pt x="16" y="13"/>
                      <a:pt x="16" y="13"/>
                      <a:pt x="15" y="12"/>
                    </a:cubicBezTo>
                    <a:cubicBezTo>
                      <a:pt x="15" y="12"/>
                      <a:pt x="14" y="12"/>
                      <a:pt x="14" y="11"/>
                    </a:cubicBezTo>
                    <a:cubicBezTo>
                      <a:pt x="14" y="11"/>
                      <a:pt x="14" y="11"/>
                      <a:pt x="13" y="10"/>
                    </a:cubicBezTo>
                    <a:cubicBezTo>
                      <a:pt x="13" y="10"/>
                      <a:pt x="13" y="10"/>
                      <a:pt x="13" y="10"/>
                    </a:cubicBezTo>
                    <a:cubicBezTo>
                      <a:pt x="12" y="10"/>
                      <a:pt x="13" y="11"/>
                      <a:pt x="12" y="11"/>
                    </a:cubicBezTo>
                    <a:cubicBezTo>
                      <a:pt x="12" y="11"/>
                      <a:pt x="12" y="11"/>
                      <a:pt x="11" y="11"/>
                    </a:cubicBezTo>
                    <a:cubicBezTo>
                      <a:pt x="11" y="11"/>
                      <a:pt x="11" y="10"/>
                      <a:pt x="10" y="10"/>
                    </a:cubicBezTo>
                    <a:cubicBezTo>
                      <a:pt x="10" y="10"/>
                      <a:pt x="9" y="11"/>
                      <a:pt x="9" y="10"/>
                    </a:cubicBezTo>
                    <a:cubicBezTo>
                      <a:pt x="8" y="10"/>
                      <a:pt x="9" y="9"/>
                      <a:pt x="8" y="9"/>
                    </a:cubicBezTo>
                    <a:cubicBezTo>
                      <a:pt x="8" y="9"/>
                      <a:pt x="8" y="9"/>
                      <a:pt x="8" y="9"/>
                    </a:cubicBezTo>
                    <a:cubicBezTo>
                      <a:pt x="7" y="9"/>
                      <a:pt x="7" y="9"/>
                      <a:pt x="7" y="9"/>
                    </a:cubicBezTo>
                    <a:cubicBezTo>
                      <a:pt x="6" y="9"/>
                      <a:pt x="6" y="9"/>
                      <a:pt x="6" y="9"/>
                    </a:cubicBezTo>
                    <a:cubicBezTo>
                      <a:pt x="6" y="8"/>
                      <a:pt x="6" y="8"/>
                      <a:pt x="6" y="8"/>
                    </a:cubicBezTo>
                    <a:cubicBezTo>
                      <a:pt x="5" y="8"/>
                      <a:pt x="5" y="8"/>
                      <a:pt x="5" y="8"/>
                    </a:cubicBezTo>
                    <a:cubicBezTo>
                      <a:pt x="5" y="9"/>
                      <a:pt x="5" y="9"/>
                      <a:pt x="5" y="10"/>
                    </a:cubicBezTo>
                    <a:cubicBezTo>
                      <a:pt x="5" y="10"/>
                      <a:pt x="5" y="10"/>
                      <a:pt x="5" y="11"/>
                    </a:cubicBezTo>
                    <a:cubicBezTo>
                      <a:pt x="5" y="12"/>
                      <a:pt x="5" y="12"/>
                      <a:pt x="5" y="13"/>
                    </a:cubicBezTo>
                    <a:cubicBezTo>
                      <a:pt x="5" y="13"/>
                      <a:pt x="6" y="14"/>
                      <a:pt x="5" y="14"/>
                    </a:cubicBezTo>
                    <a:cubicBezTo>
                      <a:pt x="5" y="14"/>
                      <a:pt x="4" y="14"/>
                      <a:pt x="4" y="14"/>
                    </a:cubicBezTo>
                    <a:cubicBezTo>
                      <a:pt x="3" y="14"/>
                      <a:pt x="3" y="14"/>
                      <a:pt x="3" y="14"/>
                    </a:cubicBezTo>
                    <a:cubicBezTo>
                      <a:pt x="2" y="14"/>
                      <a:pt x="2" y="14"/>
                      <a:pt x="1" y="14"/>
                    </a:cubicBezTo>
                    <a:cubicBezTo>
                      <a:pt x="1" y="14"/>
                      <a:pt x="0" y="14"/>
                      <a:pt x="0" y="14"/>
                    </a:cubicBezTo>
                    <a:cubicBezTo>
                      <a:pt x="0" y="14"/>
                      <a:pt x="0" y="14"/>
                      <a:pt x="0" y="15"/>
                    </a:cubicBezTo>
                    <a:cubicBezTo>
                      <a:pt x="0" y="15"/>
                      <a:pt x="0" y="15"/>
                      <a:pt x="0" y="15"/>
                    </a:cubicBezTo>
                    <a:cubicBezTo>
                      <a:pt x="0" y="16"/>
                      <a:pt x="0" y="17"/>
                      <a:pt x="0" y="17"/>
                    </a:cubicBezTo>
                    <a:cubicBezTo>
                      <a:pt x="0" y="18"/>
                      <a:pt x="0" y="19"/>
                      <a:pt x="0" y="20"/>
                    </a:cubicBezTo>
                    <a:cubicBezTo>
                      <a:pt x="0" y="21"/>
                      <a:pt x="0" y="22"/>
                      <a:pt x="0" y="23"/>
                    </a:cubicBezTo>
                    <a:cubicBezTo>
                      <a:pt x="3" y="27"/>
                      <a:pt x="3" y="27"/>
                      <a:pt x="3" y="27"/>
                    </a:cubicBezTo>
                    <a:cubicBezTo>
                      <a:pt x="3" y="27"/>
                      <a:pt x="3" y="27"/>
                      <a:pt x="3" y="27"/>
                    </a:cubicBezTo>
                    <a:cubicBezTo>
                      <a:pt x="3" y="27"/>
                      <a:pt x="3" y="27"/>
                      <a:pt x="4" y="27"/>
                    </a:cubicBezTo>
                    <a:cubicBezTo>
                      <a:pt x="4" y="27"/>
                      <a:pt x="4" y="27"/>
                      <a:pt x="5" y="27"/>
                    </a:cubicBezTo>
                    <a:cubicBezTo>
                      <a:pt x="5" y="27"/>
                      <a:pt x="6" y="27"/>
                      <a:pt x="6" y="27"/>
                    </a:cubicBezTo>
                    <a:cubicBezTo>
                      <a:pt x="7" y="27"/>
                      <a:pt x="7" y="28"/>
                      <a:pt x="7" y="28"/>
                    </a:cubicBezTo>
                    <a:cubicBezTo>
                      <a:pt x="8" y="28"/>
                      <a:pt x="8" y="28"/>
                      <a:pt x="8" y="28"/>
                    </a:cubicBezTo>
                    <a:cubicBezTo>
                      <a:pt x="8" y="28"/>
                      <a:pt x="9" y="28"/>
                      <a:pt x="9" y="28"/>
                    </a:cubicBezTo>
                    <a:cubicBezTo>
                      <a:pt x="9" y="28"/>
                      <a:pt x="9" y="28"/>
                      <a:pt x="10" y="28"/>
                    </a:cubicBezTo>
                    <a:cubicBezTo>
                      <a:pt x="10" y="29"/>
                      <a:pt x="10" y="29"/>
                      <a:pt x="10" y="29"/>
                    </a:cubicBezTo>
                    <a:cubicBezTo>
                      <a:pt x="11" y="29"/>
                      <a:pt x="11" y="29"/>
                      <a:pt x="11" y="29"/>
                    </a:cubicBezTo>
                    <a:cubicBezTo>
                      <a:pt x="11" y="29"/>
                      <a:pt x="11" y="29"/>
                      <a:pt x="12" y="29"/>
                    </a:cubicBezTo>
                    <a:cubicBezTo>
                      <a:pt x="12" y="29"/>
                      <a:pt x="12" y="29"/>
                      <a:pt x="12" y="29"/>
                    </a:cubicBezTo>
                    <a:cubicBezTo>
                      <a:pt x="13" y="29"/>
                      <a:pt x="12" y="28"/>
                      <a:pt x="12" y="28"/>
                    </a:cubicBezTo>
                    <a:cubicBezTo>
                      <a:pt x="13" y="28"/>
                      <a:pt x="13" y="28"/>
                      <a:pt x="13" y="27"/>
                    </a:cubicBezTo>
                    <a:cubicBezTo>
                      <a:pt x="14" y="27"/>
                      <a:pt x="14" y="27"/>
                      <a:pt x="14" y="26"/>
                    </a:cubicBezTo>
                    <a:cubicBezTo>
                      <a:pt x="14" y="26"/>
                      <a:pt x="14" y="26"/>
                      <a:pt x="15" y="26"/>
                    </a:cubicBezTo>
                    <a:cubicBezTo>
                      <a:pt x="15" y="25"/>
                      <a:pt x="15" y="25"/>
                      <a:pt x="16" y="25"/>
                    </a:cubicBezTo>
                    <a:cubicBezTo>
                      <a:pt x="16" y="25"/>
                      <a:pt x="16" y="25"/>
                      <a:pt x="16" y="25"/>
                    </a:cubicBezTo>
                    <a:cubicBezTo>
                      <a:pt x="16" y="25"/>
                      <a:pt x="16" y="24"/>
                      <a:pt x="16" y="24"/>
                    </a:cubicBezTo>
                    <a:cubicBezTo>
                      <a:pt x="16" y="24"/>
                      <a:pt x="16" y="23"/>
                      <a:pt x="17" y="23"/>
                    </a:cubicBezTo>
                    <a:cubicBezTo>
                      <a:pt x="17" y="23"/>
                      <a:pt x="17" y="22"/>
                      <a:pt x="18" y="22"/>
                    </a:cubicBezTo>
                    <a:cubicBezTo>
                      <a:pt x="18" y="22"/>
                      <a:pt x="18" y="22"/>
                      <a:pt x="18" y="22"/>
                    </a:cubicBezTo>
                    <a:cubicBezTo>
                      <a:pt x="19" y="22"/>
                      <a:pt x="19" y="22"/>
                      <a:pt x="19" y="22"/>
                    </a:cubicBezTo>
                    <a:cubicBezTo>
                      <a:pt x="19" y="22"/>
                      <a:pt x="20" y="22"/>
                      <a:pt x="20" y="22"/>
                    </a:cubicBezTo>
                    <a:cubicBezTo>
                      <a:pt x="20" y="22"/>
                      <a:pt x="20" y="22"/>
                      <a:pt x="21" y="22"/>
                    </a:cubicBezTo>
                    <a:cubicBezTo>
                      <a:pt x="21" y="22"/>
                      <a:pt x="21" y="22"/>
                      <a:pt x="21" y="22"/>
                    </a:cubicBezTo>
                    <a:cubicBezTo>
                      <a:pt x="21" y="21"/>
                      <a:pt x="21" y="21"/>
                      <a:pt x="21" y="21"/>
                    </a:cubicBezTo>
                    <a:cubicBezTo>
                      <a:pt x="21" y="21"/>
                      <a:pt x="21" y="21"/>
                      <a:pt x="20" y="21"/>
                    </a:cubicBezTo>
                    <a:cubicBezTo>
                      <a:pt x="20" y="20"/>
                      <a:pt x="20" y="20"/>
                      <a:pt x="21" y="20"/>
                    </a:cubicBezTo>
                    <a:cubicBezTo>
                      <a:pt x="21" y="20"/>
                      <a:pt x="21" y="20"/>
                      <a:pt x="21" y="19"/>
                    </a:cubicBezTo>
                    <a:cubicBezTo>
                      <a:pt x="22" y="19"/>
                      <a:pt x="22" y="19"/>
                      <a:pt x="22" y="19"/>
                    </a:cubicBezTo>
                    <a:cubicBezTo>
                      <a:pt x="23" y="19"/>
                      <a:pt x="23" y="19"/>
                      <a:pt x="23" y="19"/>
                    </a:cubicBezTo>
                    <a:cubicBezTo>
                      <a:pt x="24" y="19"/>
                      <a:pt x="24" y="19"/>
                      <a:pt x="24" y="18"/>
                    </a:cubicBezTo>
                    <a:cubicBezTo>
                      <a:pt x="25" y="18"/>
                      <a:pt x="25" y="18"/>
                      <a:pt x="25" y="18"/>
                    </a:cubicBezTo>
                    <a:cubicBezTo>
                      <a:pt x="26" y="18"/>
                      <a:pt x="26" y="18"/>
                      <a:pt x="26" y="18"/>
                    </a:cubicBezTo>
                    <a:cubicBezTo>
                      <a:pt x="27" y="18"/>
                      <a:pt x="27" y="18"/>
                      <a:pt x="27" y="18"/>
                    </a:cubicBezTo>
                    <a:cubicBezTo>
                      <a:pt x="27" y="18"/>
                      <a:pt x="27" y="17"/>
                      <a:pt x="27" y="17"/>
                    </a:cubicBezTo>
                    <a:cubicBezTo>
                      <a:pt x="28" y="17"/>
                      <a:pt x="28" y="17"/>
                      <a:pt x="28" y="17"/>
                    </a:cubicBezTo>
                    <a:cubicBezTo>
                      <a:pt x="28" y="17"/>
                      <a:pt x="27" y="17"/>
                      <a:pt x="27" y="16"/>
                    </a:cubicBezTo>
                    <a:cubicBezTo>
                      <a:pt x="27" y="16"/>
                      <a:pt x="27" y="16"/>
                      <a:pt x="27" y="15"/>
                    </a:cubicBezTo>
                    <a:cubicBezTo>
                      <a:pt x="28" y="15"/>
                      <a:pt x="28" y="15"/>
                      <a:pt x="28" y="15"/>
                    </a:cubicBezTo>
                    <a:cubicBezTo>
                      <a:pt x="28" y="14"/>
                      <a:pt x="28" y="14"/>
                      <a:pt x="28" y="14"/>
                    </a:cubicBezTo>
                    <a:cubicBezTo>
                      <a:pt x="28" y="14"/>
                      <a:pt x="28" y="13"/>
                      <a:pt x="28" y="13"/>
                    </a:cubicBezTo>
                    <a:cubicBezTo>
                      <a:pt x="28" y="13"/>
                      <a:pt x="29" y="13"/>
                      <a:pt x="29" y="13"/>
                    </a:cubicBezTo>
                    <a:cubicBezTo>
                      <a:pt x="29" y="13"/>
                      <a:pt x="29" y="12"/>
                      <a:pt x="29" y="12"/>
                    </a:cubicBezTo>
                    <a:cubicBezTo>
                      <a:pt x="29" y="11"/>
                      <a:pt x="29" y="11"/>
                      <a:pt x="29" y="11"/>
                    </a:cubicBezTo>
                    <a:cubicBezTo>
                      <a:pt x="29" y="11"/>
                      <a:pt x="29" y="10"/>
                      <a:pt x="29" y="10"/>
                    </a:cubicBezTo>
                    <a:cubicBezTo>
                      <a:pt x="29" y="10"/>
                      <a:pt x="28" y="10"/>
                      <a:pt x="28" y="10"/>
                    </a:cubicBezTo>
                    <a:cubicBezTo>
                      <a:pt x="29" y="9"/>
                      <a:pt x="29" y="9"/>
                      <a:pt x="29" y="9"/>
                    </a:cubicBezTo>
                    <a:cubicBezTo>
                      <a:pt x="29" y="8"/>
                      <a:pt x="29" y="8"/>
                      <a:pt x="29" y="8"/>
                    </a:cubicBezTo>
                    <a:cubicBezTo>
                      <a:pt x="29" y="7"/>
                      <a:pt x="30" y="8"/>
                      <a:pt x="30" y="7"/>
                    </a:cubicBezTo>
                    <a:cubicBezTo>
                      <a:pt x="30" y="7"/>
                      <a:pt x="29" y="7"/>
                      <a:pt x="29"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247"/>
              <p:cNvSpPr>
                <a:spLocks/>
              </p:cNvSpPr>
              <p:nvPr/>
            </p:nvSpPr>
            <p:spPr bwMode="auto">
              <a:xfrm>
                <a:off x="5024439" y="37893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248"/>
              <p:cNvSpPr>
                <a:spLocks/>
              </p:cNvSpPr>
              <p:nvPr/>
            </p:nvSpPr>
            <p:spPr bwMode="auto">
              <a:xfrm>
                <a:off x="4625976" y="3778251"/>
                <a:ext cx="442913" cy="388938"/>
              </a:xfrm>
              <a:custGeom>
                <a:avLst/>
                <a:gdLst>
                  <a:gd name="T0" fmla="*/ 38 w 41"/>
                  <a:gd name="T1" fmla="*/ 10 h 36"/>
                  <a:gd name="T2" fmla="*/ 39 w 41"/>
                  <a:gd name="T3" fmla="*/ 7 h 36"/>
                  <a:gd name="T4" fmla="*/ 38 w 41"/>
                  <a:gd name="T5" fmla="*/ 5 h 36"/>
                  <a:gd name="T6" fmla="*/ 37 w 41"/>
                  <a:gd name="T7" fmla="*/ 2 h 36"/>
                  <a:gd name="T8" fmla="*/ 36 w 41"/>
                  <a:gd name="T9" fmla="*/ 1 h 36"/>
                  <a:gd name="T10" fmla="*/ 33 w 41"/>
                  <a:gd name="T11" fmla="*/ 0 h 36"/>
                  <a:gd name="T12" fmla="*/ 32 w 41"/>
                  <a:gd name="T13" fmla="*/ 1 h 36"/>
                  <a:gd name="T14" fmla="*/ 28 w 41"/>
                  <a:gd name="T15" fmla="*/ 3 h 36"/>
                  <a:gd name="T16" fmla="*/ 25 w 41"/>
                  <a:gd name="T17" fmla="*/ 5 h 36"/>
                  <a:gd name="T18" fmla="*/ 23 w 41"/>
                  <a:gd name="T19" fmla="*/ 7 h 36"/>
                  <a:gd name="T20" fmla="*/ 23 w 41"/>
                  <a:gd name="T21" fmla="*/ 9 h 36"/>
                  <a:gd name="T22" fmla="*/ 20 w 41"/>
                  <a:gd name="T23" fmla="*/ 10 h 36"/>
                  <a:gd name="T24" fmla="*/ 17 w 41"/>
                  <a:gd name="T25" fmla="*/ 9 h 36"/>
                  <a:gd name="T26" fmla="*/ 16 w 41"/>
                  <a:gd name="T27" fmla="*/ 9 h 36"/>
                  <a:gd name="T28" fmla="*/ 14 w 41"/>
                  <a:gd name="T29" fmla="*/ 11 h 36"/>
                  <a:gd name="T30" fmla="*/ 12 w 41"/>
                  <a:gd name="T31" fmla="*/ 13 h 36"/>
                  <a:gd name="T32" fmla="*/ 10 w 41"/>
                  <a:gd name="T33" fmla="*/ 12 h 36"/>
                  <a:gd name="T34" fmla="*/ 11 w 41"/>
                  <a:gd name="T35" fmla="*/ 10 h 36"/>
                  <a:gd name="T36" fmla="*/ 10 w 41"/>
                  <a:gd name="T37" fmla="*/ 7 h 36"/>
                  <a:gd name="T38" fmla="*/ 9 w 41"/>
                  <a:gd name="T39" fmla="*/ 18 h 36"/>
                  <a:gd name="T40" fmla="*/ 7 w 41"/>
                  <a:gd name="T41" fmla="*/ 18 h 36"/>
                  <a:gd name="T42" fmla="*/ 6 w 41"/>
                  <a:gd name="T43" fmla="*/ 19 h 36"/>
                  <a:gd name="T44" fmla="*/ 4 w 41"/>
                  <a:gd name="T45" fmla="*/ 19 h 36"/>
                  <a:gd name="T46" fmla="*/ 2 w 41"/>
                  <a:gd name="T47" fmla="*/ 18 h 36"/>
                  <a:gd name="T48" fmla="*/ 2 w 41"/>
                  <a:gd name="T49" fmla="*/ 17 h 36"/>
                  <a:gd name="T50" fmla="*/ 1 w 41"/>
                  <a:gd name="T51" fmla="*/ 17 h 36"/>
                  <a:gd name="T52" fmla="*/ 0 w 41"/>
                  <a:gd name="T53" fmla="*/ 18 h 36"/>
                  <a:gd name="T54" fmla="*/ 1 w 41"/>
                  <a:gd name="T55" fmla="*/ 19 h 36"/>
                  <a:gd name="T56" fmla="*/ 1 w 41"/>
                  <a:gd name="T57" fmla="*/ 21 h 36"/>
                  <a:gd name="T58" fmla="*/ 2 w 41"/>
                  <a:gd name="T59" fmla="*/ 24 h 36"/>
                  <a:gd name="T60" fmla="*/ 3 w 41"/>
                  <a:gd name="T61" fmla="*/ 26 h 36"/>
                  <a:gd name="T62" fmla="*/ 4 w 41"/>
                  <a:gd name="T63" fmla="*/ 28 h 36"/>
                  <a:gd name="T64" fmla="*/ 4 w 41"/>
                  <a:gd name="T65" fmla="*/ 30 h 36"/>
                  <a:gd name="T66" fmla="*/ 3 w 41"/>
                  <a:gd name="T67" fmla="*/ 31 h 36"/>
                  <a:gd name="T68" fmla="*/ 4 w 41"/>
                  <a:gd name="T69" fmla="*/ 33 h 36"/>
                  <a:gd name="T70" fmla="*/ 5 w 41"/>
                  <a:gd name="T71" fmla="*/ 34 h 36"/>
                  <a:gd name="T72" fmla="*/ 6 w 41"/>
                  <a:gd name="T73" fmla="*/ 35 h 36"/>
                  <a:gd name="T74" fmla="*/ 8 w 41"/>
                  <a:gd name="T75" fmla="*/ 36 h 36"/>
                  <a:gd name="T76" fmla="*/ 10 w 41"/>
                  <a:gd name="T77" fmla="*/ 35 h 36"/>
                  <a:gd name="T78" fmla="*/ 12 w 41"/>
                  <a:gd name="T79" fmla="*/ 35 h 36"/>
                  <a:gd name="T80" fmla="*/ 14 w 41"/>
                  <a:gd name="T81" fmla="*/ 34 h 36"/>
                  <a:gd name="T82" fmla="*/ 16 w 41"/>
                  <a:gd name="T83" fmla="*/ 34 h 36"/>
                  <a:gd name="T84" fmla="*/ 17 w 41"/>
                  <a:gd name="T85" fmla="*/ 34 h 36"/>
                  <a:gd name="T86" fmla="*/ 19 w 41"/>
                  <a:gd name="T87" fmla="*/ 34 h 36"/>
                  <a:gd name="T88" fmla="*/ 21 w 41"/>
                  <a:gd name="T89" fmla="*/ 33 h 36"/>
                  <a:gd name="T90" fmla="*/ 24 w 41"/>
                  <a:gd name="T91" fmla="*/ 33 h 36"/>
                  <a:gd name="T92" fmla="*/ 26 w 41"/>
                  <a:gd name="T93" fmla="*/ 32 h 36"/>
                  <a:gd name="T94" fmla="*/ 28 w 41"/>
                  <a:gd name="T95" fmla="*/ 31 h 36"/>
                  <a:gd name="T96" fmla="*/ 31 w 41"/>
                  <a:gd name="T97" fmla="*/ 28 h 36"/>
                  <a:gd name="T98" fmla="*/ 33 w 41"/>
                  <a:gd name="T99" fmla="*/ 26 h 36"/>
                  <a:gd name="T100" fmla="*/ 34 w 41"/>
                  <a:gd name="T101" fmla="*/ 24 h 36"/>
                  <a:gd name="T102" fmla="*/ 36 w 41"/>
                  <a:gd name="T103" fmla="*/ 21 h 36"/>
                  <a:gd name="T104" fmla="*/ 38 w 41"/>
                  <a:gd name="T105" fmla="*/ 19 h 36"/>
                  <a:gd name="T106" fmla="*/ 39 w 41"/>
                  <a:gd name="T107" fmla="*/ 18 h 36"/>
                  <a:gd name="T108" fmla="*/ 40 w 41"/>
                  <a:gd name="T109" fmla="*/ 15 h 36"/>
                  <a:gd name="T110" fmla="*/ 41 w 41"/>
                  <a:gd name="T111" fmla="*/ 13 h 36"/>
                  <a:gd name="T112" fmla="*/ 38 w 41"/>
                  <a:gd name="T113"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36">
                    <a:moveTo>
                      <a:pt x="38" y="11"/>
                    </a:moveTo>
                    <a:cubicBezTo>
                      <a:pt x="38" y="11"/>
                      <a:pt x="38" y="10"/>
                      <a:pt x="38" y="10"/>
                    </a:cubicBezTo>
                    <a:cubicBezTo>
                      <a:pt x="38" y="9"/>
                      <a:pt x="38" y="9"/>
                      <a:pt x="39" y="8"/>
                    </a:cubicBezTo>
                    <a:cubicBezTo>
                      <a:pt x="39" y="8"/>
                      <a:pt x="38" y="7"/>
                      <a:pt x="39" y="7"/>
                    </a:cubicBezTo>
                    <a:cubicBezTo>
                      <a:pt x="39" y="7"/>
                      <a:pt x="39" y="6"/>
                      <a:pt x="39" y="6"/>
                    </a:cubicBezTo>
                    <a:cubicBezTo>
                      <a:pt x="39" y="5"/>
                      <a:pt x="38" y="5"/>
                      <a:pt x="38" y="5"/>
                    </a:cubicBezTo>
                    <a:cubicBezTo>
                      <a:pt x="38" y="4"/>
                      <a:pt x="37" y="4"/>
                      <a:pt x="37" y="3"/>
                    </a:cubicBezTo>
                    <a:cubicBezTo>
                      <a:pt x="37" y="2"/>
                      <a:pt x="38" y="2"/>
                      <a:pt x="37" y="2"/>
                    </a:cubicBezTo>
                    <a:cubicBezTo>
                      <a:pt x="37" y="1"/>
                      <a:pt x="37" y="1"/>
                      <a:pt x="37" y="1"/>
                    </a:cubicBezTo>
                    <a:cubicBezTo>
                      <a:pt x="37" y="1"/>
                      <a:pt x="36" y="1"/>
                      <a:pt x="36" y="1"/>
                    </a:cubicBezTo>
                    <a:cubicBezTo>
                      <a:pt x="35" y="0"/>
                      <a:pt x="35" y="0"/>
                      <a:pt x="34" y="0"/>
                    </a:cubicBezTo>
                    <a:cubicBezTo>
                      <a:pt x="34" y="0"/>
                      <a:pt x="33" y="1"/>
                      <a:pt x="33" y="0"/>
                    </a:cubicBezTo>
                    <a:cubicBezTo>
                      <a:pt x="33" y="0"/>
                      <a:pt x="33" y="0"/>
                      <a:pt x="33" y="0"/>
                    </a:cubicBezTo>
                    <a:cubicBezTo>
                      <a:pt x="32" y="1"/>
                      <a:pt x="32" y="1"/>
                      <a:pt x="32" y="1"/>
                    </a:cubicBezTo>
                    <a:cubicBezTo>
                      <a:pt x="31" y="1"/>
                      <a:pt x="31" y="2"/>
                      <a:pt x="30" y="2"/>
                    </a:cubicBezTo>
                    <a:cubicBezTo>
                      <a:pt x="30" y="3"/>
                      <a:pt x="29" y="3"/>
                      <a:pt x="28" y="3"/>
                    </a:cubicBezTo>
                    <a:cubicBezTo>
                      <a:pt x="28" y="4"/>
                      <a:pt x="27" y="4"/>
                      <a:pt x="27" y="5"/>
                    </a:cubicBezTo>
                    <a:cubicBezTo>
                      <a:pt x="26" y="5"/>
                      <a:pt x="26" y="5"/>
                      <a:pt x="25" y="5"/>
                    </a:cubicBezTo>
                    <a:cubicBezTo>
                      <a:pt x="25" y="5"/>
                      <a:pt x="25" y="6"/>
                      <a:pt x="24" y="6"/>
                    </a:cubicBezTo>
                    <a:cubicBezTo>
                      <a:pt x="24" y="7"/>
                      <a:pt x="23" y="7"/>
                      <a:pt x="23" y="7"/>
                    </a:cubicBezTo>
                    <a:cubicBezTo>
                      <a:pt x="23" y="8"/>
                      <a:pt x="23" y="8"/>
                      <a:pt x="23" y="8"/>
                    </a:cubicBezTo>
                    <a:cubicBezTo>
                      <a:pt x="23" y="9"/>
                      <a:pt x="23" y="9"/>
                      <a:pt x="23" y="9"/>
                    </a:cubicBezTo>
                    <a:cubicBezTo>
                      <a:pt x="22" y="10"/>
                      <a:pt x="22" y="10"/>
                      <a:pt x="21" y="10"/>
                    </a:cubicBezTo>
                    <a:cubicBezTo>
                      <a:pt x="21" y="10"/>
                      <a:pt x="20" y="10"/>
                      <a:pt x="20" y="10"/>
                    </a:cubicBezTo>
                    <a:cubicBezTo>
                      <a:pt x="19" y="10"/>
                      <a:pt x="19" y="10"/>
                      <a:pt x="19" y="9"/>
                    </a:cubicBezTo>
                    <a:cubicBezTo>
                      <a:pt x="18" y="9"/>
                      <a:pt x="18" y="9"/>
                      <a:pt x="17" y="9"/>
                    </a:cubicBezTo>
                    <a:cubicBezTo>
                      <a:pt x="17" y="8"/>
                      <a:pt x="17" y="8"/>
                      <a:pt x="16" y="8"/>
                    </a:cubicBezTo>
                    <a:cubicBezTo>
                      <a:pt x="16" y="9"/>
                      <a:pt x="16" y="9"/>
                      <a:pt x="16" y="9"/>
                    </a:cubicBezTo>
                    <a:cubicBezTo>
                      <a:pt x="15" y="10"/>
                      <a:pt x="15" y="10"/>
                      <a:pt x="15" y="11"/>
                    </a:cubicBezTo>
                    <a:cubicBezTo>
                      <a:pt x="15" y="11"/>
                      <a:pt x="14" y="11"/>
                      <a:pt x="14" y="11"/>
                    </a:cubicBezTo>
                    <a:cubicBezTo>
                      <a:pt x="13" y="12"/>
                      <a:pt x="13" y="12"/>
                      <a:pt x="13" y="13"/>
                    </a:cubicBezTo>
                    <a:cubicBezTo>
                      <a:pt x="12" y="13"/>
                      <a:pt x="12" y="13"/>
                      <a:pt x="12" y="13"/>
                    </a:cubicBezTo>
                    <a:cubicBezTo>
                      <a:pt x="11" y="13"/>
                      <a:pt x="10" y="13"/>
                      <a:pt x="10" y="12"/>
                    </a:cubicBezTo>
                    <a:cubicBezTo>
                      <a:pt x="10" y="12"/>
                      <a:pt x="10" y="12"/>
                      <a:pt x="10" y="12"/>
                    </a:cubicBezTo>
                    <a:cubicBezTo>
                      <a:pt x="10" y="11"/>
                      <a:pt x="10" y="11"/>
                      <a:pt x="11" y="11"/>
                    </a:cubicBezTo>
                    <a:cubicBezTo>
                      <a:pt x="11" y="11"/>
                      <a:pt x="11" y="10"/>
                      <a:pt x="11" y="10"/>
                    </a:cubicBezTo>
                    <a:cubicBezTo>
                      <a:pt x="11" y="9"/>
                      <a:pt x="10" y="9"/>
                      <a:pt x="10" y="9"/>
                    </a:cubicBezTo>
                    <a:cubicBezTo>
                      <a:pt x="10" y="8"/>
                      <a:pt x="10" y="8"/>
                      <a:pt x="10" y="7"/>
                    </a:cubicBezTo>
                    <a:cubicBezTo>
                      <a:pt x="9" y="7"/>
                      <a:pt x="9" y="7"/>
                      <a:pt x="9" y="7"/>
                    </a:cubicBezTo>
                    <a:cubicBezTo>
                      <a:pt x="9" y="11"/>
                      <a:pt x="9" y="14"/>
                      <a:pt x="9" y="18"/>
                    </a:cubicBezTo>
                    <a:cubicBezTo>
                      <a:pt x="8" y="18"/>
                      <a:pt x="8" y="18"/>
                      <a:pt x="8" y="18"/>
                    </a:cubicBezTo>
                    <a:cubicBezTo>
                      <a:pt x="7" y="18"/>
                      <a:pt x="7" y="18"/>
                      <a:pt x="7" y="18"/>
                    </a:cubicBezTo>
                    <a:cubicBezTo>
                      <a:pt x="7" y="18"/>
                      <a:pt x="7" y="18"/>
                      <a:pt x="7" y="18"/>
                    </a:cubicBezTo>
                    <a:cubicBezTo>
                      <a:pt x="6" y="19"/>
                      <a:pt x="6" y="19"/>
                      <a:pt x="6" y="19"/>
                    </a:cubicBezTo>
                    <a:cubicBezTo>
                      <a:pt x="6" y="19"/>
                      <a:pt x="5" y="19"/>
                      <a:pt x="5" y="19"/>
                    </a:cubicBezTo>
                    <a:cubicBezTo>
                      <a:pt x="5" y="19"/>
                      <a:pt x="4" y="19"/>
                      <a:pt x="4" y="19"/>
                    </a:cubicBezTo>
                    <a:cubicBezTo>
                      <a:pt x="3" y="19"/>
                      <a:pt x="3" y="19"/>
                      <a:pt x="3" y="19"/>
                    </a:cubicBezTo>
                    <a:cubicBezTo>
                      <a:pt x="2" y="18"/>
                      <a:pt x="2" y="18"/>
                      <a:pt x="2" y="18"/>
                    </a:cubicBezTo>
                    <a:cubicBezTo>
                      <a:pt x="2" y="18"/>
                      <a:pt x="2" y="18"/>
                      <a:pt x="2" y="18"/>
                    </a:cubicBezTo>
                    <a:cubicBezTo>
                      <a:pt x="2" y="17"/>
                      <a:pt x="2" y="17"/>
                      <a:pt x="2" y="17"/>
                    </a:cubicBezTo>
                    <a:cubicBezTo>
                      <a:pt x="2" y="17"/>
                      <a:pt x="1" y="17"/>
                      <a:pt x="1" y="17"/>
                    </a:cubicBezTo>
                    <a:cubicBezTo>
                      <a:pt x="1" y="17"/>
                      <a:pt x="1" y="17"/>
                      <a:pt x="1" y="17"/>
                    </a:cubicBezTo>
                    <a:cubicBezTo>
                      <a:pt x="1" y="18"/>
                      <a:pt x="0" y="18"/>
                      <a:pt x="0" y="18"/>
                    </a:cubicBezTo>
                    <a:cubicBezTo>
                      <a:pt x="0" y="18"/>
                      <a:pt x="0" y="18"/>
                      <a:pt x="0" y="18"/>
                    </a:cubicBezTo>
                    <a:cubicBezTo>
                      <a:pt x="0" y="18"/>
                      <a:pt x="0" y="19"/>
                      <a:pt x="0" y="19"/>
                    </a:cubicBezTo>
                    <a:cubicBezTo>
                      <a:pt x="0" y="19"/>
                      <a:pt x="0" y="19"/>
                      <a:pt x="1" y="19"/>
                    </a:cubicBezTo>
                    <a:cubicBezTo>
                      <a:pt x="1" y="20"/>
                      <a:pt x="1" y="20"/>
                      <a:pt x="1" y="21"/>
                    </a:cubicBezTo>
                    <a:cubicBezTo>
                      <a:pt x="1" y="21"/>
                      <a:pt x="1" y="21"/>
                      <a:pt x="1" y="21"/>
                    </a:cubicBezTo>
                    <a:cubicBezTo>
                      <a:pt x="1" y="22"/>
                      <a:pt x="1" y="22"/>
                      <a:pt x="1" y="23"/>
                    </a:cubicBezTo>
                    <a:cubicBezTo>
                      <a:pt x="1" y="23"/>
                      <a:pt x="1" y="24"/>
                      <a:pt x="2" y="24"/>
                    </a:cubicBezTo>
                    <a:cubicBezTo>
                      <a:pt x="2" y="24"/>
                      <a:pt x="2" y="25"/>
                      <a:pt x="3" y="25"/>
                    </a:cubicBezTo>
                    <a:cubicBezTo>
                      <a:pt x="3" y="25"/>
                      <a:pt x="3" y="26"/>
                      <a:pt x="3" y="26"/>
                    </a:cubicBezTo>
                    <a:cubicBezTo>
                      <a:pt x="3" y="27"/>
                      <a:pt x="4" y="27"/>
                      <a:pt x="4" y="27"/>
                    </a:cubicBezTo>
                    <a:cubicBezTo>
                      <a:pt x="4" y="27"/>
                      <a:pt x="4" y="28"/>
                      <a:pt x="4" y="28"/>
                    </a:cubicBezTo>
                    <a:cubicBezTo>
                      <a:pt x="4" y="28"/>
                      <a:pt x="4" y="29"/>
                      <a:pt x="4" y="29"/>
                    </a:cubicBezTo>
                    <a:cubicBezTo>
                      <a:pt x="4" y="29"/>
                      <a:pt x="4" y="30"/>
                      <a:pt x="4" y="30"/>
                    </a:cubicBezTo>
                    <a:cubicBezTo>
                      <a:pt x="4" y="30"/>
                      <a:pt x="3" y="30"/>
                      <a:pt x="3" y="30"/>
                    </a:cubicBezTo>
                    <a:cubicBezTo>
                      <a:pt x="3" y="30"/>
                      <a:pt x="3" y="31"/>
                      <a:pt x="3" y="31"/>
                    </a:cubicBezTo>
                    <a:cubicBezTo>
                      <a:pt x="3" y="32"/>
                      <a:pt x="3" y="32"/>
                      <a:pt x="4" y="32"/>
                    </a:cubicBezTo>
                    <a:cubicBezTo>
                      <a:pt x="4" y="33"/>
                      <a:pt x="4" y="33"/>
                      <a:pt x="4" y="33"/>
                    </a:cubicBezTo>
                    <a:cubicBezTo>
                      <a:pt x="4" y="33"/>
                      <a:pt x="3" y="33"/>
                      <a:pt x="4" y="34"/>
                    </a:cubicBezTo>
                    <a:cubicBezTo>
                      <a:pt x="4" y="34"/>
                      <a:pt x="4" y="34"/>
                      <a:pt x="5" y="34"/>
                    </a:cubicBezTo>
                    <a:cubicBezTo>
                      <a:pt x="5" y="34"/>
                      <a:pt x="5" y="34"/>
                      <a:pt x="6" y="35"/>
                    </a:cubicBezTo>
                    <a:cubicBezTo>
                      <a:pt x="6" y="35"/>
                      <a:pt x="6" y="35"/>
                      <a:pt x="6" y="35"/>
                    </a:cubicBezTo>
                    <a:cubicBezTo>
                      <a:pt x="7" y="36"/>
                      <a:pt x="7" y="36"/>
                      <a:pt x="7" y="36"/>
                    </a:cubicBezTo>
                    <a:cubicBezTo>
                      <a:pt x="8" y="36"/>
                      <a:pt x="8" y="36"/>
                      <a:pt x="8" y="36"/>
                    </a:cubicBezTo>
                    <a:cubicBezTo>
                      <a:pt x="8" y="35"/>
                      <a:pt x="9" y="35"/>
                      <a:pt x="9" y="35"/>
                    </a:cubicBezTo>
                    <a:cubicBezTo>
                      <a:pt x="10" y="35"/>
                      <a:pt x="10" y="35"/>
                      <a:pt x="10" y="35"/>
                    </a:cubicBezTo>
                    <a:cubicBezTo>
                      <a:pt x="11" y="35"/>
                      <a:pt x="11" y="35"/>
                      <a:pt x="11" y="35"/>
                    </a:cubicBezTo>
                    <a:cubicBezTo>
                      <a:pt x="12" y="35"/>
                      <a:pt x="12" y="35"/>
                      <a:pt x="12" y="35"/>
                    </a:cubicBezTo>
                    <a:cubicBezTo>
                      <a:pt x="13" y="34"/>
                      <a:pt x="13" y="34"/>
                      <a:pt x="13" y="34"/>
                    </a:cubicBezTo>
                    <a:cubicBezTo>
                      <a:pt x="13" y="34"/>
                      <a:pt x="14" y="34"/>
                      <a:pt x="14" y="34"/>
                    </a:cubicBezTo>
                    <a:cubicBezTo>
                      <a:pt x="14" y="34"/>
                      <a:pt x="14" y="34"/>
                      <a:pt x="15" y="34"/>
                    </a:cubicBezTo>
                    <a:cubicBezTo>
                      <a:pt x="15" y="34"/>
                      <a:pt x="15" y="34"/>
                      <a:pt x="16" y="34"/>
                    </a:cubicBezTo>
                    <a:cubicBezTo>
                      <a:pt x="16" y="34"/>
                      <a:pt x="16" y="34"/>
                      <a:pt x="16" y="34"/>
                    </a:cubicBezTo>
                    <a:cubicBezTo>
                      <a:pt x="17" y="34"/>
                      <a:pt x="17" y="34"/>
                      <a:pt x="17" y="34"/>
                    </a:cubicBezTo>
                    <a:cubicBezTo>
                      <a:pt x="18" y="34"/>
                      <a:pt x="18" y="34"/>
                      <a:pt x="18" y="34"/>
                    </a:cubicBezTo>
                    <a:cubicBezTo>
                      <a:pt x="19" y="34"/>
                      <a:pt x="19" y="34"/>
                      <a:pt x="19" y="34"/>
                    </a:cubicBezTo>
                    <a:cubicBezTo>
                      <a:pt x="20" y="34"/>
                      <a:pt x="20" y="34"/>
                      <a:pt x="20" y="34"/>
                    </a:cubicBezTo>
                    <a:cubicBezTo>
                      <a:pt x="21" y="34"/>
                      <a:pt x="21" y="34"/>
                      <a:pt x="21" y="33"/>
                    </a:cubicBezTo>
                    <a:cubicBezTo>
                      <a:pt x="22" y="33"/>
                      <a:pt x="22" y="33"/>
                      <a:pt x="22" y="33"/>
                    </a:cubicBezTo>
                    <a:cubicBezTo>
                      <a:pt x="23" y="33"/>
                      <a:pt x="23" y="33"/>
                      <a:pt x="24" y="33"/>
                    </a:cubicBezTo>
                    <a:cubicBezTo>
                      <a:pt x="24" y="33"/>
                      <a:pt x="24" y="32"/>
                      <a:pt x="25" y="32"/>
                    </a:cubicBezTo>
                    <a:cubicBezTo>
                      <a:pt x="25" y="32"/>
                      <a:pt x="25" y="32"/>
                      <a:pt x="26" y="32"/>
                    </a:cubicBezTo>
                    <a:cubicBezTo>
                      <a:pt x="26" y="32"/>
                      <a:pt x="26" y="32"/>
                      <a:pt x="27" y="31"/>
                    </a:cubicBezTo>
                    <a:cubicBezTo>
                      <a:pt x="27" y="31"/>
                      <a:pt x="27" y="31"/>
                      <a:pt x="28" y="31"/>
                    </a:cubicBezTo>
                    <a:cubicBezTo>
                      <a:pt x="28" y="30"/>
                      <a:pt x="29" y="30"/>
                      <a:pt x="29" y="30"/>
                    </a:cubicBezTo>
                    <a:cubicBezTo>
                      <a:pt x="30" y="29"/>
                      <a:pt x="30" y="29"/>
                      <a:pt x="31" y="28"/>
                    </a:cubicBezTo>
                    <a:cubicBezTo>
                      <a:pt x="31" y="27"/>
                      <a:pt x="31" y="27"/>
                      <a:pt x="31" y="27"/>
                    </a:cubicBezTo>
                    <a:cubicBezTo>
                      <a:pt x="32" y="26"/>
                      <a:pt x="32" y="27"/>
                      <a:pt x="33" y="26"/>
                    </a:cubicBezTo>
                    <a:cubicBezTo>
                      <a:pt x="33" y="26"/>
                      <a:pt x="33" y="26"/>
                      <a:pt x="34" y="25"/>
                    </a:cubicBezTo>
                    <a:cubicBezTo>
                      <a:pt x="34" y="25"/>
                      <a:pt x="34" y="25"/>
                      <a:pt x="34" y="24"/>
                    </a:cubicBezTo>
                    <a:cubicBezTo>
                      <a:pt x="35" y="24"/>
                      <a:pt x="35" y="23"/>
                      <a:pt x="35" y="23"/>
                    </a:cubicBezTo>
                    <a:cubicBezTo>
                      <a:pt x="36" y="22"/>
                      <a:pt x="36" y="22"/>
                      <a:pt x="36" y="21"/>
                    </a:cubicBezTo>
                    <a:cubicBezTo>
                      <a:pt x="36" y="21"/>
                      <a:pt x="37" y="21"/>
                      <a:pt x="37" y="20"/>
                    </a:cubicBezTo>
                    <a:cubicBezTo>
                      <a:pt x="37" y="19"/>
                      <a:pt x="37" y="19"/>
                      <a:pt x="38" y="19"/>
                    </a:cubicBezTo>
                    <a:cubicBezTo>
                      <a:pt x="38" y="18"/>
                      <a:pt x="39" y="19"/>
                      <a:pt x="39" y="18"/>
                    </a:cubicBezTo>
                    <a:cubicBezTo>
                      <a:pt x="39" y="18"/>
                      <a:pt x="39" y="18"/>
                      <a:pt x="39" y="18"/>
                    </a:cubicBezTo>
                    <a:cubicBezTo>
                      <a:pt x="39" y="18"/>
                      <a:pt x="39" y="18"/>
                      <a:pt x="39" y="17"/>
                    </a:cubicBezTo>
                    <a:cubicBezTo>
                      <a:pt x="39" y="16"/>
                      <a:pt x="40" y="16"/>
                      <a:pt x="40" y="15"/>
                    </a:cubicBezTo>
                    <a:cubicBezTo>
                      <a:pt x="40" y="15"/>
                      <a:pt x="40" y="15"/>
                      <a:pt x="40" y="14"/>
                    </a:cubicBezTo>
                    <a:cubicBezTo>
                      <a:pt x="40" y="14"/>
                      <a:pt x="41" y="13"/>
                      <a:pt x="41" y="13"/>
                    </a:cubicBezTo>
                    <a:cubicBezTo>
                      <a:pt x="38" y="12"/>
                      <a:pt x="38" y="12"/>
                      <a:pt x="38" y="12"/>
                    </a:cubicBezTo>
                    <a:cubicBezTo>
                      <a:pt x="38" y="12"/>
                      <a:pt x="38" y="12"/>
                      <a:pt x="38"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9" name="Freeform 249"/>
              <p:cNvSpPr>
                <a:spLocks/>
              </p:cNvSpPr>
              <p:nvPr/>
            </p:nvSpPr>
            <p:spPr bwMode="auto">
              <a:xfrm>
                <a:off x="5154614" y="2362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0" name="Freeform 250"/>
              <p:cNvSpPr>
                <a:spLocks/>
              </p:cNvSpPr>
              <p:nvPr/>
            </p:nvSpPr>
            <p:spPr bwMode="auto">
              <a:xfrm>
                <a:off x="4799014" y="2362201"/>
                <a:ext cx="452438" cy="604838"/>
              </a:xfrm>
              <a:custGeom>
                <a:avLst/>
                <a:gdLst>
                  <a:gd name="T0" fmla="*/ 40 w 42"/>
                  <a:gd name="T1" fmla="*/ 13 h 56"/>
                  <a:gd name="T2" fmla="*/ 38 w 42"/>
                  <a:gd name="T3" fmla="*/ 11 h 56"/>
                  <a:gd name="T4" fmla="*/ 37 w 42"/>
                  <a:gd name="T5" fmla="*/ 5 h 56"/>
                  <a:gd name="T6" fmla="*/ 35 w 42"/>
                  <a:gd name="T7" fmla="*/ 1 h 56"/>
                  <a:gd name="T8" fmla="*/ 32 w 42"/>
                  <a:gd name="T9" fmla="*/ 1 h 56"/>
                  <a:gd name="T10" fmla="*/ 30 w 42"/>
                  <a:gd name="T11" fmla="*/ 3 h 56"/>
                  <a:gd name="T12" fmla="*/ 29 w 42"/>
                  <a:gd name="T13" fmla="*/ 5 h 56"/>
                  <a:gd name="T14" fmla="*/ 27 w 42"/>
                  <a:gd name="T15" fmla="*/ 4 h 56"/>
                  <a:gd name="T16" fmla="*/ 7 w 42"/>
                  <a:gd name="T17" fmla="*/ 9 h 56"/>
                  <a:gd name="T18" fmla="*/ 4 w 42"/>
                  <a:gd name="T19" fmla="*/ 11 h 56"/>
                  <a:gd name="T20" fmla="*/ 2 w 42"/>
                  <a:gd name="T21" fmla="*/ 22 h 56"/>
                  <a:gd name="T22" fmla="*/ 1 w 42"/>
                  <a:gd name="T23" fmla="*/ 25 h 56"/>
                  <a:gd name="T24" fmla="*/ 1 w 42"/>
                  <a:gd name="T25" fmla="*/ 28 h 56"/>
                  <a:gd name="T26" fmla="*/ 1 w 42"/>
                  <a:gd name="T27" fmla="*/ 30 h 56"/>
                  <a:gd name="T28" fmla="*/ 1 w 42"/>
                  <a:gd name="T29" fmla="*/ 33 h 56"/>
                  <a:gd name="T30" fmla="*/ 2 w 42"/>
                  <a:gd name="T31" fmla="*/ 35 h 56"/>
                  <a:gd name="T32" fmla="*/ 3 w 42"/>
                  <a:gd name="T33" fmla="*/ 37 h 56"/>
                  <a:gd name="T34" fmla="*/ 4 w 42"/>
                  <a:gd name="T35" fmla="*/ 41 h 56"/>
                  <a:gd name="T36" fmla="*/ 8 w 42"/>
                  <a:gd name="T37" fmla="*/ 44 h 56"/>
                  <a:gd name="T38" fmla="*/ 10 w 42"/>
                  <a:gd name="T39" fmla="*/ 47 h 56"/>
                  <a:gd name="T40" fmla="*/ 12 w 42"/>
                  <a:gd name="T41" fmla="*/ 50 h 56"/>
                  <a:gd name="T42" fmla="*/ 13 w 42"/>
                  <a:gd name="T43" fmla="*/ 52 h 56"/>
                  <a:gd name="T44" fmla="*/ 16 w 42"/>
                  <a:gd name="T45" fmla="*/ 54 h 56"/>
                  <a:gd name="T46" fmla="*/ 18 w 42"/>
                  <a:gd name="T47" fmla="*/ 54 h 56"/>
                  <a:gd name="T48" fmla="*/ 20 w 42"/>
                  <a:gd name="T49" fmla="*/ 55 h 56"/>
                  <a:gd name="T50" fmla="*/ 22 w 42"/>
                  <a:gd name="T51" fmla="*/ 56 h 56"/>
                  <a:gd name="T52" fmla="*/ 26 w 42"/>
                  <a:gd name="T53" fmla="*/ 56 h 56"/>
                  <a:gd name="T54" fmla="*/ 28 w 42"/>
                  <a:gd name="T55" fmla="*/ 56 h 56"/>
                  <a:gd name="T56" fmla="*/ 30 w 42"/>
                  <a:gd name="T57" fmla="*/ 55 h 56"/>
                  <a:gd name="T58" fmla="*/ 34 w 42"/>
                  <a:gd name="T59" fmla="*/ 53 h 56"/>
                  <a:gd name="T60" fmla="*/ 35 w 42"/>
                  <a:gd name="T61" fmla="*/ 52 h 56"/>
                  <a:gd name="T62" fmla="*/ 33 w 42"/>
                  <a:gd name="T63" fmla="*/ 50 h 56"/>
                  <a:gd name="T64" fmla="*/ 32 w 42"/>
                  <a:gd name="T65" fmla="*/ 47 h 56"/>
                  <a:gd name="T66" fmla="*/ 29 w 42"/>
                  <a:gd name="T67" fmla="*/ 45 h 56"/>
                  <a:gd name="T68" fmla="*/ 28 w 42"/>
                  <a:gd name="T69" fmla="*/ 42 h 56"/>
                  <a:gd name="T70" fmla="*/ 30 w 42"/>
                  <a:gd name="T71" fmla="*/ 42 h 56"/>
                  <a:gd name="T72" fmla="*/ 30 w 42"/>
                  <a:gd name="T73" fmla="*/ 38 h 56"/>
                  <a:gd name="T74" fmla="*/ 32 w 42"/>
                  <a:gd name="T75" fmla="*/ 35 h 56"/>
                  <a:gd name="T76" fmla="*/ 33 w 42"/>
                  <a:gd name="T77" fmla="*/ 33 h 56"/>
                  <a:gd name="T78" fmla="*/ 34 w 42"/>
                  <a:gd name="T79" fmla="*/ 31 h 56"/>
                  <a:gd name="T80" fmla="*/ 36 w 42"/>
                  <a:gd name="T81" fmla="*/ 29 h 56"/>
                  <a:gd name="T82" fmla="*/ 36 w 42"/>
                  <a:gd name="T83" fmla="*/ 27 h 56"/>
                  <a:gd name="T84" fmla="*/ 36 w 42"/>
                  <a:gd name="T85" fmla="*/ 24 h 56"/>
                  <a:gd name="T86" fmla="*/ 37 w 42"/>
                  <a:gd name="T87" fmla="*/ 20 h 56"/>
                  <a:gd name="T88" fmla="*/ 37 w 42"/>
                  <a:gd name="T89" fmla="*/ 18 h 56"/>
                  <a:gd name="T90" fmla="*/ 39 w 42"/>
                  <a:gd name="T91" fmla="*/ 17 h 56"/>
                  <a:gd name="T92" fmla="*/ 41 w 42"/>
                  <a:gd name="T93" fmla="*/ 15 h 56"/>
                  <a:gd name="T94" fmla="*/ 41 w 42"/>
                  <a:gd name="T95" fmla="*/ 1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56">
                    <a:moveTo>
                      <a:pt x="41" y="14"/>
                    </a:moveTo>
                    <a:cubicBezTo>
                      <a:pt x="41" y="14"/>
                      <a:pt x="40" y="14"/>
                      <a:pt x="40" y="14"/>
                    </a:cubicBezTo>
                    <a:cubicBezTo>
                      <a:pt x="40" y="13"/>
                      <a:pt x="40" y="13"/>
                      <a:pt x="40" y="13"/>
                    </a:cubicBezTo>
                    <a:cubicBezTo>
                      <a:pt x="39" y="12"/>
                      <a:pt x="39" y="13"/>
                      <a:pt x="39" y="12"/>
                    </a:cubicBezTo>
                    <a:cubicBezTo>
                      <a:pt x="38" y="12"/>
                      <a:pt x="38" y="12"/>
                      <a:pt x="38" y="12"/>
                    </a:cubicBezTo>
                    <a:cubicBezTo>
                      <a:pt x="38" y="11"/>
                      <a:pt x="38" y="11"/>
                      <a:pt x="38" y="11"/>
                    </a:cubicBezTo>
                    <a:cubicBezTo>
                      <a:pt x="37" y="10"/>
                      <a:pt x="38" y="9"/>
                      <a:pt x="38" y="9"/>
                    </a:cubicBezTo>
                    <a:cubicBezTo>
                      <a:pt x="37" y="8"/>
                      <a:pt x="38" y="8"/>
                      <a:pt x="38" y="7"/>
                    </a:cubicBezTo>
                    <a:cubicBezTo>
                      <a:pt x="37" y="6"/>
                      <a:pt x="37" y="6"/>
                      <a:pt x="37" y="5"/>
                    </a:cubicBezTo>
                    <a:cubicBezTo>
                      <a:pt x="37" y="5"/>
                      <a:pt x="37" y="5"/>
                      <a:pt x="37" y="4"/>
                    </a:cubicBezTo>
                    <a:cubicBezTo>
                      <a:pt x="36" y="4"/>
                      <a:pt x="36" y="3"/>
                      <a:pt x="36" y="3"/>
                    </a:cubicBezTo>
                    <a:cubicBezTo>
                      <a:pt x="35" y="1"/>
                      <a:pt x="35" y="1"/>
                      <a:pt x="35" y="1"/>
                    </a:cubicBezTo>
                    <a:cubicBezTo>
                      <a:pt x="35" y="1"/>
                      <a:pt x="34" y="1"/>
                      <a:pt x="34" y="1"/>
                    </a:cubicBezTo>
                    <a:cubicBezTo>
                      <a:pt x="34" y="1"/>
                      <a:pt x="33" y="1"/>
                      <a:pt x="33" y="0"/>
                    </a:cubicBezTo>
                    <a:cubicBezTo>
                      <a:pt x="33" y="1"/>
                      <a:pt x="33" y="1"/>
                      <a:pt x="32" y="1"/>
                    </a:cubicBezTo>
                    <a:cubicBezTo>
                      <a:pt x="32" y="1"/>
                      <a:pt x="32" y="1"/>
                      <a:pt x="32" y="1"/>
                    </a:cubicBezTo>
                    <a:cubicBezTo>
                      <a:pt x="31" y="1"/>
                      <a:pt x="31" y="1"/>
                      <a:pt x="31" y="2"/>
                    </a:cubicBezTo>
                    <a:cubicBezTo>
                      <a:pt x="30" y="2"/>
                      <a:pt x="31" y="2"/>
                      <a:pt x="30" y="3"/>
                    </a:cubicBezTo>
                    <a:cubicBezTo>
                      <a:pt x="30" y="3"/>
                      <a:pt x="30" y="3"/>
                      <a:pt x="30" y="3"/>
                    </a:cubicBezTo>
                    <a:cubicBezTo>
                      <a:pt x="30" y="3"/>
                      <a:pt x="30" y="3"/>
                      <a:pt x="29" y="3"/>
                    </a:cubicBezTo>
                    <a:cubicBezTo>
                      <a:pt x="29" y="4"/>
                      <a:pt x="29" y="4"/>
                      <a:pt x="29" y="5"/>
                    </a:cubicBezTo>
                    <a:cubicBezTo>
                      <a:pt x="28" y="5"/>
                      <a:pt x="28" y="5"/>
                      <a:pt x="28" y="5"/>
                    </a:cubicBezTo>
                    <a:cubicBezTo>
                      <a:pt x="28" y="5"/>
                      <a:pt x="28" y="5"/>
                      <a:pt x="28" y="4"/>
                    </a:cubicBezTo>
                    <a:cubicBezTo>
                      <a:pt x="28" y="4"/>
                      <a:pt x="27" y="4"/>
                      <a:pt x="27" y="4"/>
                    </a:cubicBezTo>
                    <a:cubicBezTo>
                      <a:pt x="7" y="4"/>
                      <a:pt x="7" y="4"/>
                      <a:pt x="7" y="4"/>
                    </a:cubicBezTo>
                    <a:cubicBezTo>
                      <a:pt x="7" y="3"/>
                      <a:pt x="7" y="3"/>
                      <a:pt x="7" y="3"/>
                    </a:cubicBezTo>
                    <a:cubicBezTo>
                      <a:pt x="7" y="9"/>
                      <a:pt x="7" y="9"/>
                      <a:pt x="7" y="9"/>
                    </a:cubicBezTo>
                    <a:cubicBezTo>
                      <a:pt x="4" y="9"/>
                      <a:pt x="4" y="9"/>
                      <a:pt x="4" y="9"/>
                    </a:cubicBezTo>
                    <a:cubicBezTo>
                      <a:pt x="4" y="12"/>
                      <a:pt x="4" y="12"/>
                      <a:pt x="4" y="12"/>
                    </a:cubicBezTo>
                    <a:cubicBezTo>
                      <a:pt x="4" y="11"/>
                      <a:pt x="4" y="11"/>
                      <a:pt x="4" y="11"/>
                    </a:cubicBezTo>
                    <a:cubicBezTo>
                      <a:pt x="5" y="22"/>
                      <a:pt x="5" y="22"/>
                      <a:pt x="5" y="22"/>
                    </a:cubicBezTo>
                    <a:cubicBezTo>
                      <a:pt x="3" y="22"/>
                      <a:pt x="3" y="22"/>
                      <a:pt x="3" y="22"/>
                    </a:cubicBezTo>
                    <a:cubicBezTo>
                      <a:pt x="2" y="22"/>
                      <a:pt x="2" y="22"/>
                      <a:pt x="2" y="22"/>
                    </a:cubicBezTo>
                    <a:cubicBezTo>
                      <a:pt x="2" y="22"/>
                      <a:pt x="2" y="23"/>
                      <a:pt x="2" y="23"/>
                    </a:cubicBezTo>
                    <a:cubicBezTo>
                      <a:pt x="2" y="24"/>
                      <a:pt x="2" y="24"/>
                      <a:pt x="2" y="24"/>
                    </a:cubicBezTo>
                    <a:cubicBezTo>
                      <a:pt x="1" y="24"/>
                      <a:pt x="1" y="24"/>
                      <a:pt x="1" y="25"/>
                    </a:cubicBezTo>
                    <a:cubicBezTo>
                      <a:pt x="1" y="25"/>
                      <a:pt x="0" y="25"/>
                      <a:pt x="0" y="26"/>
                    </a:cubicBezTo>
                    <a:cubicBezTo>
                      <a:pt x="0" y="26"/>
                      <a:pt x="1" y="26"/>
                      <a:pt x="1" y="26"/>
                    </a:cubicBezTo>
                    <a:cubicBezTo>
                      <a:pt x="1" y="27"/>
                      <a:pt x="1" y="27"/>
                      <a:pt x="1" y="28"/>
                    </a:cubicBezTo>
                    <a:cubicBezTo>
                      <a:pt x="1" y="28"/>
                      <a:pt x="1" y="28"/>
                      <a:pt x="1" y="28"/>
                    </a:cubicBezTo>
                    <a:cubicBezTo>
                      <a:pt x="1" y="28"/>
                      <a:pt x="1" y="29"/>
                      <a:pt x="1" y="29"/>
                    </a:cubicBezTo>
                    <a:cubicBezTo>
                      <a:pt x="1" y="29"/>
                      <a:pt x="1" y="30"/>
                      <a:pt x="1" y="30"/>
                    </a:cubicBezTo>
                    <a:cubicBezTo>
                      <a:pt x="1" y="31"/>
                      <a:pt x="1" y="31"/>
                      <a:pt x="1" y="32"/>
                    </a:cubicBezTo>
                    <a:cubicBezTo>
                      <a:pt x="1" y="32"/>
                      <a:pt x="1" y="32"/>
                      <a:pt x="1" y="32"/>
                    </a:cubicBezTo>
                    <a:cubicBezTo>
                      <a:pt x="1" y="33"/>
                      <a:pt x="1" y="33"/>
                      <a:pt x="1" y="33"/>
                    </a:cubicBezTo>
                    <a:cubicBezTo>
                      <a:pt x="1" y="33"/>
                      <a:pt x="1" y="33"/>
                      <a:pt x="1" y="34"/>
                    </a:cubicBezTo>
                    <a:cubicBezTo>
                      <a:pt x="1" y="34"/>
                      <a:pt x="2" y="34"/>
                      <a:pt x="2" y="34"/>
                    </a:cubicBezTo>
                    <a:cubicBezTo>
                      <a:pt x="2" y="34"/>
                      <a:pt x="2" y="34"/>
                      <a:pt x="2" y="35"/>
                    </a:cubicBezTo>
                    <a:cubicBezTo>
                      <a:pt x="2" y="35"/>
                      <a:pt x="2" y="35"/>
                      <a:pt x="2" y="35"/>
                    </a:cubicBezTo>
                    <a:cubicBezTo>
                      <a:pt x="2" y="35"/>
                      <a:pt x="2" y="35"/>
                      <a:pt x="2" y="35"/>
                    </a:cubicBezTo>
                    <a:cubicBezTo>
                      <a:pt x="2" y="36"/>
                      <a:pt x="3" y="36"/>
                      <a:pt x="3" y="37"/>
                    </a:cubicBezTo>
                    <a:cubicBezTo>
                      <a:pt x="3" y="37"/>
                      <a:pt x="4" y="37"/>
                      <a:pt x="4" y="38"/>
                    </a:cubicBezTo>
                    <a:cubicBezTo>
                      <a:pt x="4" y="38"/>
                      <a:pt x="4" y="39"/>
                      <a:pt x="4" y="39"/>
                    </a:cubicBezTo>
                    <a:cubicBezTo>
                      <a:pt x="4" y="40"/>
                      <a:pt x="3" y="40"/>
                      <a:pt x="4" y="41"/>
                    </a:cubicBezTo>
                    <a:cubicBezTo>
                      <a:pt x="4" y="41"/>
                      <a:pt x="4" y="41"/>
                      <a:pt x="4" y="41"/>
                    </a:cubicBezTo>
                    <a:cubicBezTo>
                      <a:pt x="5" y="42"/>
                      <a:pt x="5" y="42"/>
                      <a:pt x="6" y="42"/>
                    </a:cubicBezTo>
                    <a:cubicBezTo>
                      <a:pt x="7" y="43"/>
                      <a:pt x="7" y="43"/>
                      <a:pt x="8" y="44"/>
                    </a:cubicBezTo>
                    <a:cubicBezTo>
                      <a:pt x="8" y="44"/>
                      <a:pt x="8" y="44"/>
                      <a:pt x="8" y="44"/>
                    </a:cubicBezTo>
                    <a:cubicBezTo>
                      <a:pt x="9" y="45"/>
                      <a:pt x="8" y="45"/>
                      <a:pt x="8" y="46"/>
                    </a:cubicBezTo>
                    <a:cubicBezTo>
                      <a:pt x="8" y="47"/>
                      <a:pt x="9" y="46"/>
                      <a:pt x="10" y="47"/>
                    </a:cubicBezTo>
                    <a:cubicBezTo>
                      <a:pt x="10" y="47"/>
                      <a:pt x="10" y="47"/>
                      <a:pt x="10" y="48"/>
                    </a:cubicBezTo>
                    <a:cubicBezTo>
                      <a:pt x="11" y="49"/>
                      <a:pt x="11" y="49"/>
                      <a:pt x="11" y="49"/>
                    </a:cubicBezTo>
                    <a:cubicBezTo>
                      <a:pt x="12" y="49"/>
                      <a:pt x="12" y="49"/>
                      <a:pt x="12" y="50"/>
                    </a:cubicBezTo>
                    <a:cubicBezTo>
                      <a:pt x="13" y="50"/>
                      <a:pt x="13" y="50"/>
                      <a:pt x="13" y="50"/>
                    </a:cubicBezTo>
                    <a:cubicBezTo>
                      <a:pt x="13" y="51"/>
                      <a:pt x="13" y="51"/>
                      <a:pt x="13" y="51"/>
                    </a:cubicBezTo>
                    <a:cubicBezTo>
                      <a:pt x="13" y="52"/>
                      <a:pt x="13" y="52"/>
                      <a:pt x="13" y="52"/>
                    </a:cubicBezTo>
                    <a:cubicBezTo>
                      <a:pt x="13" y="52"/>
                      <a:pt x="14" y="52"/>
                      <a:pt x="14" y="52"/>
                    </a:cubicBezTo>
                    <a:cubicBezTo>
                      <a:pt x="14" y="53"/>
                      <a:pt x="14" y="53"/>
                      <a:pt x="15" y="53"/>
                    </a:cubicBezTo>
                    <a:cubicBezTo>
                      <a:pt x="15" y="54"/>
                      <a:pt x="15" y="54"/>
                      <a:pt x="16" y="54"/>
                    </a:cubicBezTo>
                    <a:cubicBezTo>
                      <a:pt x="16" y="54"/>
                      <a:pt x="16" y="54"/>
                      <a:pt x="16" y="54"/>
                    </a:cubicBezTo>
                    <a:cubicBezTo>
                      <a:pt x="17" y="54"/>
                      <a:pt x="17" y="54"/>
                      <a:pt x="18" y="54"/>
                    </a:cubicBezTo>
                    <a:cubicBezTo>
                      <a:pt x="18" y="54"/>
                      <a:pt x="18" y="54"/>
                      <a:pt x="18" y="54"/>
                    </a:cubicBezTo>
                    <a:cubicBezTo>
                      <a:pt x="19" y="54"/>
                      <a:pt x="19" y="53"/>
                      <a:pt x="19" y="53"/>
                    </a:cubicBezTo>
                    <a:cubicBezTo>
                      <a:pt x="20" y="54"/>
                      <a:pt x="20" y="54"/>
                      <a:pt x="20" y="54"/>
                    </a:cubicBezTo>
                    <a:cubicBezTo>
                      <a:pt x="20" y="54"/>
                      <a:pt x="20" y="55"/>
                      <a:pt x="20" y="55"/>
                    </a:cubicBezTo>
                    <a:cubicBezTo>
                      <a:pt x="21" y="55"/>
                      <a:pt x="21" y="55"/>
                      <a:pt x="21" y="55"/>
                    </a:cubicBezTo>
                    <a:cubicBezTo>
                      <a:pt x="21" y="56"/>
                      <a:pt x="21" y="56"/>
                      <a:pt x="22" y="56"/>
                    </a:cubicBezTo>
                    <a:cubicBezTo>
                      <a:pt x="22" y="56"/>
                      <a:pt x="22" y="56"/>
                      <a:pt x="22" y="56"/>
                    </a:cubicBezTo>
                    <a:cubicBezTo>
                      <a:pt x="22" y="56"/>
                      <a:pt x="23" y="56"/>
                      <a:pt x="23" y="56"/>
                    </a:cubicBezTo>
                    <a:cubicBezTo>
                      <a:pt x="23" y="56"/>
                      <a:pt x="24" y="56"/>
                      <a:pt x="24" y="56"/>
                    </a:cubicBezTo>
                    <a:cubicBezTo>
                      <a:pt x="25" y="56"/>
                      <a:pt x="25" y="56"/>
                      <a:pt x="26" y="56"/>
                    </a:cubicBezTo>
                    <a:cubicBezTo>
                      <a:pt x="26" y="56"/>
                      <a:pt x="26" y="56"/>
                      <a:pt x="26" y="56"/>
                    </a:cubicBezTo>
                    <a:cubicBezTo>
                      <a:pt x="27" y="56"/>
                      <a:pt x="27" y="56"/>
                      <a:pt x="27" y="56"/>
                    </a:cubicBezTo>
                    <a:cubicBezTo>
                      <a:pt x="28" y="56"/>
                      <a:pt x="28" y="56"/>
                      <a:pt x="28" y="56"/>
                    </a:cubicBezTo>
                    <a:cubicBezTo>
                      <a:pt x="29" y="56"/>
                      <a:pt x="29" y="55"/>
                      <a:pt x="29" y="55"/>
                    </a:cubicBezTo>
                    <a:cubicBezTo>
                      <a:pt x="30" y="55"/>
                      <a:pt x="30" y="55"/>
                      <a:pt x="30" y="55"/>
                    </a:cubicBezTo>
                    <a:cubicBezTo>
                      <a:pt x="30" y="55"/>
                      <a:pt x="30" y="55"/>
                      <a:pt x="30" y="55"/>
                    </a:cubicBezTo>
                    <a:cubicBezTo>
                      <a:pt x="30" y="55"/>
                      <a:pt x="31" y="54"/>
                      <a:pt x="31" y="53"/>
                    </a:cubicBezTo>
                    <a:cubicBezTo>
                      <a:pt x="31" y="53"/>
                      <a:pt x="33" y="53"/>
                      <a:pt x="33" y="53"/>
                    </a:cubicBezTo>
                    <a:cubicBezTo>
                      <a:pt x="34" y="53"/>
                      <a:pt x="34" y="53"/>
                      <a:pt x="34" y="53"/>
                    </a:cubicBezTo>
                    <a:cubicBezTo>
                      <a:pt x="35" y="53"/>
                      <a:pt x="35" y="53"/>
                      <a:pt x="35" y="53"/>
                    </a:cubicBezTo>
                    <a:cubicBezTo>
                      <a:pt x="35" y="53"/>
                      <a:pt x="35" y="53"/>
                      <a:pt x="35" y="52"/>
                    </a:cubicBezTo>
                    <a:cubicBezTo>
                      <a:pt x="35" y="52"/>
                      <a:pt x="35" y="52"/>
                      <a:pt x="35" y="52"/>
                    </a:cubicBezTo>
                    <a:cubicBezTo>
                      <a:pt x="35" y="51"/>
                      <a:pt x="35" y="51"/>
                      <a:pt x="34" y="51"/>
                    </a:cubicBezTo>
                    <a:cubicBezTo>
                      <a:pt x="34" y="51"/>
                      <a:pt x="34" y="51"/>
                      <a:pt x="34" y="51"/>
                    </a:cubicBezTo>
                    <a:cubicBezTo>
                      <a:pt x="33" y="51"/>
                      <a:pt x="33" y="50"/>
                      <a:pt x="33" y="50"/>
                    </a:cubicBezTo>
                    <a:cubicBezTo>
                      <a:pt x="33" y="50"/>
                      <a:pt x="33" y="49"/>
                      <a:pt x="33" y="49"/>
                    </a:cubicBezTo>
                    <a:cubicBezTo>
                      <a:pt x="32" y="48"/>
                      <a:pt x="33" y="48"/>
                      <a:pt x="32" y="48"/>
                    </a:cubicBezTo>
                    <a:cubicBezTo>
                      <a:pt x="32" y="47"/>
                      <a:pt x="32" y="47"/>
                      <a:pt x="32" y="47"/>
                    </a:cubicBezTo>
                    <a:cubicBezTo>
                      <a:pt x="31" y="47"/>
                      <a:pt x="31" y="47"/>
                      <a:pt x="31" y="46"/>
                    </a:cubicBezTo>
                    <a:cubicBezTo>
                      <a:pt x="31" y="46"/>
                      <a:pt x="30" y="46"/>
                      <a:pt x="30" y="45"/>
                    </a:cubicBezTo>
                    <a:cubicBezTo>
                      <a:pt x="30" y="45"/>
                      <a:pt x="29" y="45"/>
                      <a:pt x="29" y="45"/>
                    </a:cubicBezTo>
                    <a:cubicBezTo>
                      <a:pt x="29" y="44"/>
                      <a:pt x="28" y="45"/>
                      <a:pt x="28" y="44"/>
                    </a:cubicBezTo>
                    <a:cubicBezTo>
                      <a:pt x="28" y="44"/>
                      <a:pt x="28" y="44"/>
                      <a:pt x="28" y="44"/>
                    </a:cubicBezTo>
                    <a:cubicBezTo>
                      <a:pt x="28" y="43"/>
                      <a:pt x="28" y="43"/>
                      <a:pt x="28" y="42"/>
                    </a:cubicBezTo>
                    <a:cubicBezTo>
                      <a:pt x="28" y="42"/>
                      <a:pt x="29" y="42"/>
                      <a:pt x="29" y="42"/>
                    </a:cubicBezTo>
                    <a:cubicBezTo>
                      <a:pt x="29" y="42"/>
                      <a:pt x="29" y="43"/>
                      <a:pt x="30" y="43"/>
                    </a:cubicBezTo>
                    <a:cubicBezTo>
                      <a:pt x="30" y="43"/>
                      <a:pt x="30" y="43"/>
                      <a:pt x="30" y="42"/>
                    </a:cubicBezTo>
                    <a:cubicBezTo>
                      <a:pt x="31" y="42"/>
                      <a:pt x="30" y="42"/>
                      <a:pt x="30" y="41"/>
                    </a:cubicBezTo>
                    <a:cubicBezTo>
                      <a:pt x="30" y="41"/>
                      <a:pt x="30" y="40"/>
                      <a:pt x="30" y="40"/>
                    </a:cubicBezTo>
                    <a:cubicBezTo>
                      <a:pt x="30" y="39"/>
                      <a:pt x="30" y="39"/>
                      <a:pt x="30" y="38"/>
                    </a:cubicBezTo>
                    <a:cubicBezTo>
                      <a:pt x="30" y="38"/>
                      <a:pt x="30" y="37"/>
                      <a:pt x="31" y="37"/>
                    </a:cubicBezTo>
                    <a:cubicBezTo>
                      <a:pt x="31" y="37"/>
                      <a:pt x="31" y="36"/>
                      <a:pt x="31" y="36"/>
                    </a:cubicBezTo>
                    <a:cubicBezTo>
                      <a:pt x="31" y="36"/>
                      <a:pt x="32" y="36"/>
                      <a:pt x="32" y="35"/>
                    </a:cubicBezTo>
                    <a:cubicBezTo>
                      <a:pt x="32" y="35"/>
                      <a:pt x="32" y="35"/>
                      <a:pt x="33" y="35"/>
                    </a:cubicBezTo>
                    <a:cubicBezTo>
                      <a:pt x="33" y="34"/>
                      <a:pt x="33" y="34"/>
                      <a:pt x="33" y="34"/>
                    </a:cubicBezTo>
                    <a:cubicBezTo>
                      <a:pt x="33" y="33"/>
                      <a:pt x="32" y="33"/>
                      <a:pt x="33" y="33"/>
                    </a:cubicBezTo>
                    <a:cubicBezTo>
                      <a:pt x="33" y="32"/>
                      <a:pt x="33" y="33"/>
                      <a:pt x="33" y="32"/>
                    </a:cubicBezTo>
                    <a:cubicBezTo>
                      <a:pt x="33" y="32"/>
                      <a:pt x="33" y="32"/>
                      <a:pt x="33" y="32"/>
                    </a:cubicBezTo>
                    <a:cubicBezTo>
                      <a:pt x="33" y="31"/>
                      <a:pt x="34" y="31"/>
                      <a:pt x="34" y="31"/>
                    </a:cubicBezTo>
                    <a:cubicBezTo>
                      <a:pt x="34" y="31"/>
                      <a:pt x="34" y="30"/>
                      <a:pt x="34" y="30"/>
                    </a:cubicBezTo>
                    <a:cubicBezTo>
                      <a:pt x="35" y="30"/>
                      <a:pt x="35" y="30"/>
                      <a:pt x="35" y="30"/>
                    </a:cubicBezTo>
                    <a:cubicBezTo>
                      <a:pt x="36" y="30"/>
                      <a:pt x="36" y="29"/>
                      <a:pt x="36" y="29"/>
                    </a:cubicBezTo>
                    <a:cubicBezTo>
                      <a:pt x="36" y="29"/>
                      <a:pt x="36" y="28"/>
                      <a:pt x="36" y="28"/>
                    </a:cubicBezTo>
                    <a:cubicBezTo>
                      <a:pt x="36" y="28"/>
                      <a:pt x="36" y="28"/>
                      <a:pt x="36" y="27"/>
                    </a:cubicBezTo>
                    <a:cubicBezTo>
                      <a:pt x="36" y="27"/>
                      <a:pt x="36" y="27"/>
                      <a:pt x="36" y="27"/>
                    </a:cubicBezTo>
                    <a:cubicBezTo>
                      <a:pt x="36" y="26"/>
                      <a:pt x="36" y="26"/>
                      <a:pt x="36" y="26"/>
                    </a:cubicBezTo>
                    <a:cubicBezTo>
                      <a:pt x="36" y="25"/>
                      <a:pt x="36" y="25"/>
                      <a:pt x="36" y="25"/>
                    </a:cubicBezTo>
                    <a:cubicBezTo>
                      <a:pt x="36" y="24"/>
                      <a:pt x="36" y="24"/>
                      <a:pt x="36" y="24"/>
                    </a:cubicBezTo>
                    <a:cubicBezTo>
                      <a:pt x="36" y="24"/>
                      <a:pt x="36" y="23"/>
                      <a:pt x="36" y="23"/>
                    </a:cubicBezTo>
                    <a:cubicBezTo>
                      <a:pt x="36" y="22"/>
                      <a:pt x="36" y="22"/>
                      <a:pt x="37" y="21"/>
                    </a:cubicBezTo>
                    <a:cubicBezTo>
                      <a:pt x="37" y="21"/>
                      <a:pt x="37" y="21"/>
                      <a:pt x="37" y="20"/>
                    </a:cubicBezTo>
                    <a:cubicBezTo>
                      <a:pt x="37" y="20"/>
                      <a:pt x="36" y="19"/>
                      <a:pt x="37" y="19"/>
                    </a:cubicBezTo>
                    <a:cubicBezTo>
                      <a:pt x="37" y="19"/>
                      <a:pt x="37" y="19"/>
                      <a:pt x="37" y="19"/>
                    </a:cubicBezTo>
                    <a:cubicBezTo>
                      <a:pt x="37" y="18"/>
                      <a:pt x="37" y="18"/>
                      <a:pt x="37" y="18"/>
                    </a:cubicBezTo>
                    <a:cubicBezTo>
                      <a:pt x="37" y="18"/>
                      <a:pt x="38" y="18"/>
                      <a:pt x="38" y="18"/>
                    </a:cubicBezTo>
                    <a:cubicBezTo>
                      <a:pt x="38" y="18"/>
                      <a:pt x="38" y="17"/>
                      <a:pt x="38" y="17"/>
                    </a:cubicBezTo>
                    <a:cubicBezTo>
                      <a:pt x="39" y="17"/>
                      <a:pt x="39" y="17"/>
                      <a:pt x="39" y="17"/>
                    </a:cubicBezTo>
                    <a:cubicBezTo>
                      <a:pt x="39" y="17"/>
                      <a:pt x="39" y="17"/>
                      <a:pt x="40" y="17"/>
                    </a:cubicBezTo>
                    <a:cubicBezTo>
                      <a:pt x="40" y="16"/>
                      <a:pt x="40" y="16"/>
                      <a:pt x="41" y="16"/>
                    </a:cubicBezTo>
                    <a:cubicBezTo>
                      <a:pt x="41" y="16"/>
                      <a:pt x="41" y="16"/>
                      <a:pt x="41" y="15"/>
                    </a:cubicBezTo>
                    <a:cubicBezTo>
                      <a:pt x="41" y="15"/>
                      <a:pt x="41" y="15"/>
                      <a:pt x="41" y="15"/>
                    </a:cubicBezTo>
                    <a:cubicBezTo>
                      <a:pt x="42" y="15"/>
                      <a:pt x="42" y="15"/>
                      <a:pt x="42" y="15"/>
                    </a:cubicBezTo>
                    <a:cubicBezTo>
                      <a:pt x="41" y="14"/>
                      <a:pt x="41" y="14"/>
                      <a:pt x="41" y="1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1" name="Freeform 251"/>
              <p:cNvSpPr>
                <a:spLocks/>
              </p:cNvSpPr>
              <p:nvPr/>
            </p:nvSpPr>
            <p:spPr bwMode="auto">
              <a:xfrm>
                <a:off x="5370514" y="3443289"/>
                <a:ext cx="0" cy="11113"/>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2" name="Freeform 252"/>
              <p:cNvSpPr>
                <a:spLocks/>
              </p:cNvSpPr>
              <p:nvPr/>
            </p:nvSpPr>
            <p:spPr bwMode="auto">
              <a:xfrm>
                <a:off x="5726114" y="3713164"/>
                <a:ext cx="22225" cy="22225"/>
              </a:xfrm>
              <a:custGeom>
                <a:avLst/>
                <a:gdLst>
                  <a:gd name="T0" fmla="*/ 1 w 2"/>
                  <a:gd name="T1" fmla="*/ 0 h 2"/>
                  <a:gd name="T2" fmla="*/ 0 w 2"/>
                  <a:gd name="T3" fmla="*/ 0 h 2"/>
                  <a:gd name="T4" fmla="*/ 0 w 2"/>
                  <a:gd name="T5" fmla="*/ 1 h 2"/>
                  <a:gd name="T6" fmla="*/ 0 w 2"/>
                  <a:gd name="T7" fmla="*/ 2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0" y="0"/>
                    </a:cubicBezTo>
                    <a:cubicBezTo>
                      <a:pt x="0" y="1"/>
                      <a:pt x="0" y="1"/>
                      <a:pt x="0" y="1"/>
                    </a:cubicBezTo>
                    <a:cubicBezTo>
                      <a:pt x="0" y="1"/>
                      <a:pt x="0" y="1"/>
                      <a:pt x="0" y="2"/>
                    </a:cubicBezTo>
                    <a:cubicBezTo>
                      <a:pt x="0" y="2"/>
                      <a:pt x="1" y="2"/>
                      <a:pt x="1" y="1"/>
                    </a:cubicBezTo>
                    <a:cubicBezTo>
                      <a:pt x="1" y="1"/>
                      <a:pt x="1" y="1"/>
                      <a:pt x="2" y="1"/>
                    </a:cubicBezTo>
                    <a:cubicBezTo>
                      <a:pt x="2" y="0"/>
                      <a:pt x="2"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3" name="Freeform 253"/>
              <p:cNvSpPr>
                <a:spLocks/>
              </p:cNvSpPr>
              <p:nvPr/>
            </p:nvSpPr>
            <p:spPr bwMode="auto">
              <a:xfrm>
                <a:off x="5672139" y="3735389"/>
                <a:ext cx="11113" cy="22225"/>
              </a:xfrm>
              <a:custGeom>
                <a:avLst/>
                <a:gdLst>
                  <a:gd name="T0" fmla="*/ 0 w 1"/>
                  <a:gd name="T1" fmla="*/ 1 h 2"/>
                  <a:gd name="T2" fmla="*/ 0 w 1"/>
                  <a:gd name="T3" fmla="*/ 1 h 2"/>
                  <a:gd name="T4" fmla="*/ 1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2"/>
                      <a:pt x="0" y="2"/>
                      <a:pt x="1" y="1"/>
                    </a:cubicBezTo>
                    <a:cubicBezTo>
                      <a:pt x="1" y="1"/>
                      <a:pt x="1" y="1"/>
                      <a:pt x="1" y="1"/>
                    </a:cubicBezTo>
                    <a:cubicBezTo>
                      <a:pt x="1" y="1"/>
                      <a:pt x="1" y="1"/>
                      <a:pt x="1" y="1"/>
                    </a:cubicBezTo>
                    <a:cubicBezTo>
                      <a:pt x="1" y="0"/>
                      <a:pt x="1"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4" name="Freeform 254"/>
              <p:cNvSpPr>
                <a:spLocks/>
              </p:cNvSpPr>
              <p:nvPr/>
            </p:nvSpPr>
            <p:spPr bwMode="auto">
              <a:xfrm>
                <a:off x="5219701" y="2081214"/>
                <a:ext cx="1111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5" name="Freeform 255"/>
              <p:cNvSpPr>
                <a:spLocks/>
              </p:cNvSpPr>
              <p:nvPr/>
            </p:nvSpPr>
            <p:spPr bwMode="auto">
              <a:xfrm>
                <a:off x="5111751" y="2081214"/>
                <a:ext cx="560388" cy="508000"/>
              </a:xfrm>
              <a:custGeom>
                <a:avLst/>
                <a:gdLst>
                  <a:gd name="T0" fmla="*/ 50 w 52"/>
                  <a:gd name="T1" fmla="*/ 27 h 47"/>
                  <a:gd name="T2" fmla="*/ 45 w 52"/>
                  <a:gd name="T3" fmla="*/ 26 h 47"/>
                  <a:gd name="T4" fmla="*/ 42 w 52"/>
                  <a:gd name="T5" fmla="*/ 23 h 47"/>
                  <a:gd name="T6" fmla="*/ 41 w 52"/>
                  <a:gd name="T7" fmla="*/ 21 h 47"/>
                  <a:gd name="T8" fmla="*/ 40 w 52"/>
                  <a:gd name="T9" fmla="*/ 19 h 47"/>
                  <a:gd name="T10" fmla="*/ 39 w 52"/>
                  <a:gd name="T11" fmla="*/ 17 h 47"/>
                  <a:gd name="T12" fmla="*/ 38 w 52"/>
                  <a:gd name="T13" fmla="*/ 15 h 47"/>
                  <a:gd name="T14" fmla="*/ 37 w 52"/>
                  <a:gd name="T15" fmla="*/ 14 h 47"/>
                  <a:gd name="T16" fmla="*/ 35 w 52"/>
                  <a:gd name="T17" fmla="*/ 11 h 47"/>
                  <a:gd name="T18" fmla="*/ 34 w 52"/>
                  <a:gd name="T19" fmla="*/ 10 h 47"/>
                  <a:gd name="T20" fmla="*/ 32 w 52"/>
                  <a:gd name="T21" fmla="*/ 10 h 47"/>
                  <a:gd name="T22" fmla="*/ 30 w 52"/>
                  <a:gd name="T23" fmla="*/ 9 h 47"/>
                  <a:gd name="T24" fmla="*/ 29 w 52"/>
                  <a:gd name="T25" fmla="*/ 9 h 47"/>
                  <a:gd name="T26" fmla="*/ 23 w 52"/>
                  <a:gd name="T27" fmla="*/ 8 h 47"/>
                  <a:gd name="T28" fmla="*/ 21 w 52"/>
                  <a:gd name="T29" fmla="*/ 4 h 47"/>
                  <a:gd name="T30" fmla="*/ 15 w 52"/>
                  <a:gd name="T31" fmla="*/ 2 h 47"/>
                  <a:gd name="T32" fmla="*/ 11 w 52"/>
                  <a:gd name="T33" fmla="*/ 0 h 47"/>
                  <a:gd name="T34" fmla="*/ 9 w 52"/>
                  <a:gd name="T35" fmla="*/ 1 h 47"/>
                  <a:gd name="T36" fmla="*/ 5 w 52"/>
                  <a:gd name="T37" fmla="*/ 3 h 47"/>
                  <a:gd name="T38" fmla="*/ 7 w 52"/>
                  <a:gd name="T39" fmla="*/ 5 h 47"/>
                  <a:gd name="T40" fmla="*/ 5 w 52"/>
                  <a:gd name="T41" fmla="*/ 7 h 47"/>
                  <a:gd name="T42" fmla="*/ 2 w 52"/>
                  <a:gd name="T43" fmla="*/ 8 h 47"/>
                  <a:gd name="T44" fmla="*/ 1 w 52"/>
                  <a:gd name="T45" fmla="*/ 9 h 47"/>
                  <a:gd name="T46" fmla="*/ 1 w 52"/>
                  <a:gd name="T47" fmla="*/ 13 h 47"/>
                  <a:gd name="T48" fmla="*/ 5 w 52"/>
                  <a:gd name="T49" fmla="*/ 16 h 47"/>
                  <a:gd name="T50" fmla="*/ 7 w 52"/>
                  <a:gd name="T51" fmla="*/ 19 h 47"/>
                  <a:gd name="T52" fmla="*/ 9 w 52"/>
                  <a:gd name="T53" fmla="*/ 23 h 47"/>
                  <a:gd name="T54" fmla="*/ 12 w 52"/>
                  <a:gd name="T55" fmla="*/ 25 h 47"/>
                  <a:gd name="T56" fmla="*/ 13 w 52"/>
                  <a:gd name="T57" fmla="*/ 29 h 47"/>
                  <a:gd name="T58" fmla="*/ 13 w 52"/>
                  <a:gd name="T59" fmla="*/ 32 h 47"/>
                  <a:gd name="T60" fmla="*/ 16 w 52"/>
                  <a:gd name="T61" fmla="*/ 35 h 47"/>
                  <a:gd name="T62" fmla="*/ 18 w 52"/>
                  <a:gd name="T63" fmla="*/ 37 h 47"/>
                  <a:gd name="T64" fmla="*/ 18 w 52"/>
                  <a:gd name="T65" fmla="*/ 39 h 47"/>
                  <a:gd name="T66" fmla="*/ 20 w 52"/>
                  <a:gd name="T67" fmla="*/ 41 h 47"/>
                  <a:gd name="T68" fmla="*/ 22 w 52"/>
                  <a:gd name="T69" fmla="*/ 43 h 47"/>
                  <a:gd name="T70" fmla="*/ 26 w 52"/>
                  <a:gd name="T71" fmla="*/ 43 h 47"/>
                  <a:gd name="T72" fmla="*/ 29 w 52"/>
                  <a:gd name="T73" fmla="*/ 45 h 47"/>
                  <a:gd name="T74" fmla="*/ 31 w 52"/>
                  <a:gd name="T75" fmla="*/ 46 h 47"/>
                  <a:gd name="T76" fmla="*/ 33 w 52"/>
                  <a:gd name="T77" fmla="*/ 42 h 47"/>
                  <a:gd name="T78" fmla="*/ 40 w 52"/>
                  <a:gd name="T79" fmla="*/ 40 h 47"/>
                  <a:gd name="T80" fmla="*/ 44 w 52"/>
                  <a:gd name="T81" fmla="*/ 38 h 47"/>
                  <a:gd name="T82" fmla="*/ 50 w 52"/>
                  <a:gd name="T83" fmla="*/ 34 h 47"/>
                  <a:gd name="T84" fmla="*/ 52 w 52"/>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47">
                    <a:moveTo>
                      <a:pt x="52" y="28"/>
                    </a:moveTo>
                    <a:cubicBezTo>
                      <a:pt x="52" y="28"/>
                      <a:pt x="52" y="28"/>
                      <a:pt x="52" y="28"/>
                    </a:cubicBezTo>
                    <a:cubicBezTo>
                      <a:pt x="51" y="27"/>
                      <a:pt x="51" y="27"/>
                      <a:pt x="50" y="27"/>
                    </a:cubicBezTo>
                    <a:cubicBezTo>
                      <a:pt x="50" y="26"/>
                      <a:pt x="49" y="26"/>
                      <a:pt x="48" y="26"/>
                    </a:cubicBezTo>
                    <a:cubicBezTo>
                      <a:pt x="47" y="26"/>
                      <a:pt x="47" y="26"/>
                      <a:pt x="46" y="26"/>
                    </a:cubicBezTo>
                    <a:cubicBezTo>
                      <a:pt x="46" y="26"/>
                      <a:pt x="45" y="26"/>
                      <a:pt x="45" y="26"/>
                    </a:cubicBezTo>
                    <a:cubicBezTo>
                      <a:pt x="44" y="26"/>
                      <a:pt x="44" y="26"/>
                      <a:pt x="44" y="25"/>
                    </a:cubicBezTo>
                    <a:cubicBezTo>
                      <a:pt x="43" y="25"/>
                      <a:pt x="43" y="25"/>
                      <a:pt x="43" y="25"/>
                    </a:cubicBezTo>
                    <a:cubicBezTo>
                      <a:pt x="42" y="24"/>
                      <a:pt x="42" y="24"/>
                      <a:pt x="42" y="23"/>
                    </a:cubicBezTo>
                    <a:cubicBezTo>
                      <a:pt x="42" y="23"/>
                      <a:pt x="42" y="23"/>
                      <a:pt x="42" y="23"/>
                    </a:cubicBezTo>
                    <a:cubicBezTo>
                      <a:pt x="41" y="22"/>
                      <a:pt x="41" y="22"/>
                      <a:pt x="41" y="22"/>
                    </a:cubicBezTo>
                    <a:cubicBezTo>
                      <a:pt x="41" y="21"/>
                      <a:pt x="41" y="21"/>
                      <a:pt x="41" y="21"/>
                    </a:cubicBezTo>
                    <a:cubicBezTo>
                      <a:pt x="40" y="21"/>
                      <a:pt x="40" y="21"/>
                      <a:pt x="40" y="21"/>
                    </a:cubicBezTo>
                    <a:cubicBezTo>
                      <a:pt x="40" y="20"/>
                      <a:pt x="40" y="20"/>
                      <a:pt x="40" y="20"/>
                    </a:cubicBezTo>
                    <a:cubicBezTo>
                      <a:pt x="40" y="20"/>
                      <a:pt x="40" y="20"/>
                      <a:pt x="40" y="19"/>
                    </a:cubicBezTo>
                    <a:cubicBezTo>
                      <a:pt x="40" y="19"/>
                      <a:pt x="40" y="19"/>
                      <a:pt x="39" y="19"/>
                    </a:cubicBezTo>
                    <a:cubicBezTo>
                      <a:pt x="39" y="18"/>
                      <a:pt x="39" y="18"/>
                      <a:pt x="39" y="18"/>
                    </a:cubicBezTo>
                    <a:cubicBezTo>
                      <a:pt x="39" y="18"/>
                      <a:pt x="39" y="18"/>
                      <a:pt x="39" y="17"/>
                    </a:cubicBezTo>
                    <a:cubicBezTo>
                      <a:pt x="39" y="17"/>
                      <a:pt x="39" y="17"/>
                      <a:pt x="39" y="17"/>
                    </a:cubicBezTo>
                    <a:cubicBezTo>
                      <a:pt x="38" y="16"/>
                      <a:pt x="39" y="16"/>
                      <a:pt x="39" y="16"/>
                    </a:cubicBezTo>
                    <a:cubicBezTo>
                      <a:pt x="39" y="16"/>
                      <a:pt x="38" y="16"/>
                      <a:pt x="38" y="15"/>
                    </a:cubicBezTo>
                    <a:cubicBezTo>
                      <a:pt x="38" y="15"/>
                      <a:pt x="38" y="15"/>
                      <a:pt x="38" y="15"/>
                    </a:cubicBezTo>
                    <a:cubicBezTo>
                      <a:pt x="37" y="15"/>
                      <a:pt x="37" y="15"/>
                      <a:pt x="37" y="14"/>
                    </a:cubicBezTo>
                    <a:cubicBezTo>
                      <a:pt x="37" y="14"/>
                      <a:pt x="37" y="14"/>
                      <a:pt x="37" y="14"/>
                    </a:cubicBezTo>
                    <a:cubicBezTo>
                      <a:pt x="36" y="13"/>
                      <a:pt x="36" y="13"/>
                      <a:pt x="36" y="13"/>
                    </a:cubicBezTo>
                    <a:cubicBezTo>
                      <a:pt x="36" y="13"/>
                      <a:pt x="36" y="13"/>
                      <a:pt x="35" y="12"/>
                    </a:cubicBezTo>
                    <a:cubicBezTo>
                      <a:pt x="35" y="12"/>
                      <a:pt x="35" y="12"/>
                      <a:pt x="35" y="11"/>
                    </a:cubicBezTo>
                    <a:cubicBezTo>
                      <a:pt x="35" y="11"/>
                      <a:pt x="35" y="11"/>
                      <a:pt x="35" y="11"/>
                    </a:cubicBezTo>
                    <a:cubicBezTo>
                      <a:pt x="34" y="11"/>
                      <a:pt x="34" y="11"/>
                      <a:pt x="34" y="10"/>
                    </a:cubicBezTo>
                    <a:cubicBezTo>
                      <a:pt x="34" y="10"/>
                      <a:pt x="34" y="10"/>
                      <a:pt x="34" y="10"/>
                    </a:cubicBezTo>
                    <a:cubicBezTo>
                      <a:pt x="34" y="10"/>
                      <a:pt x="34" y="10"/>
                      <a:pt x="34" y="10"/>
                    </a:cubicBezTo>
                    <a:cubicBezTo>
                      <a:pt x="33" y="10"/>
                      <a:pt x="33" y="10"/>
                      <a:pt x="33" y="10"/>
                    </a:cubicBezTo>
                    <a:cubicBezTo>
                      <a:pt x="33" y="10"/>
                      <a:pt x="32" y="10"/>
                      <a:pt x="32" y="10"/>
                    </a:cubicBezTo>
                    <a:cubicBezTo>
                      <a:pt x="32" y="10"/>
                      <a:pt x="32" y="10"/>
                      <a:pt x="31" y="10"/>
                    </a:cubicBezTo>
                    <a:cubicBezTo>
                      <a:pt x="31" y="9"/>
                      <a:pt x="31" y="9"/>
                      <a:pt x="31" y="9"/>
                    </a:cubicBezTo>
                    <a:cubicBezTo>
                      <a:pt x="31" y="8"/>
                      <a:pt x="30" y="9"/>
                      <a:pt x="30" y="9"/>
                    </a:cubicBezTo>
                    <a:cubicBezTo>
                      <a:pt x="30" y="9"/>
                      <a:pt x="30" y="9"/>
                      <a:pt x="29" y="8"/>
                    </a:cubicBezTo>
                    <a:cubicBezTo>
                      <a:pt x="29" y="9"/>
                      <a:pt x="29" y="9"/>
                      <a:pt x="29" y="9"/>
                    </a:cubicBezTo>
                    <a:cubicBezTo>
                      <a:pt x="29" y="9"/>
                      <a:pt x="29" y="9"/>
                      <a:pt x="29" y="9"/>
                    </a:cubicBezTo>
                    <a:cubicBezTo>
                      <a:pt x="28" y="9"/>
                      <a:pt x="28" y="9"/>
                      <a:pt x="28" y="9"/>
                    </a:cubicBezTo>
                    <a:cubicBezTo>
                      <a:pt x="27" y="9"/>
                      <a:pt x="27" y="8"/>
                      <a:pt x="27" y="8"/>
                    </a:cubicBezTo>
                    <a:cubicBezTo>
                      <a:pt x="25" y="8"/>
                      <a:pt x="24" y="8"/>
                      <a:pt x="23" y="8"/>
                    </a:cubicBezTo>
                    <a:cubicBezTo>
                      <a:pt x="22" y="7"/>
                      <a:pt x="22" y="7"/>
                      <a:pt x="22" y="7"/>
                    </a:cubicBezTo>
                    <a:cubicBezTo>
                      <a:pt x="21" y="6"/>
                      <a:pt x="22" y="6"/>
                      <a:pt x="22" y="6"/>
                    </a:cubicBezTo>
                    <a:cubicBezTo>
                      <a:pt x="22" y="5"/>
                      <a:pt x="21" y="5"/>
                      <a:pt x="21" y="4"/>
                    </a:cubicBezTo>
                    <a:cubicBezTo>
                      <a:pt x="20" y="4"/>
                      <a:pt x="20" y="4"/>
                      <a:pt x="19" y="4"/>
                    </a:cubicBezTo>
                    <a:cubicBezTo>
                      <a:pt x="18" y="3"/>
                      <a:pt x="18" y="3"/>
                      <a:pt x="17" y="3"/>
                    </a:cubicBezTo>
                    <a:cubicBezTo>
                      <a:pt x="16" y="3"/>
                      <a:pt x="16" y="3"/>
                      <a:pt x="15" y="2"/>
                    </a:cubicBezTo>
                    <a:cubicBezTo>
                      <a:pt x="14" y="2"/>
                      <a:pt x="14" y="2"/>
                      <a:pt x="13" y="1"/>
                    </a:cubicBezTo>
                    <a:cubicBezTo>
                      <a:pt x="13" y="1"/>
                      <a:pt x="12" y="1"/>
                      <a:pt x="12" y="1"/>
                    </a:cubicBezTo>
                    <a:cubicBezTo>
                      <a:pt x="12" y="0"/>
                      <a:pt x="12" y="0"/>
                      <a:pt x="11" y="0"/>
                    </a:cubicBezTo>
                    <a:cubicBezTo>
                      <a:pt x="11" y="0"/>
                      <a:pt x="11" y="0"/>
                      <a:pt x="10" y="0"/>
                    </a:cubicBezTo>
                    <a:cubicBezTo>
                      <a:pt x="10" y="0"/>
                      <a:pt x="10" y="0"/>
                      <a:pt x="10" y="0"/>
                    </a:cubicBezTo>
                    <a:cubicBezTo>
                      <a:pt x="10" y="1"/>
                      <a:pt x="9" y="1"/>
                      <a:pt x="9" y="1"/>
                    </a:cubicBezTo>
                    <a:cubicBezTo>
                      <a:pt x="9" y="1"/>
                      <a:pt x="8" y="1"/>
                      <a:pt x="8" y="1"/>
                    </a:cubicBezTo>
                    <a:cubicBezTo>
                      <a:pt x="7" y="1"/>
                      <a:pt x="7" y="1"/>
                      <a:pt x="6" y="2"/>
                    </a:cubicBezTo>
                    <a:cubicBezTo>
                      <a:pt x="6" y="2"/>
                      <a:pt x="5" y="2"/>
                      <a:pt x="5" y="3"/>
                    </a:cubicBezTo>
                    <a:cubicBezTo>
                      <a:pt x="5" y="3"/>
                      <a:pt x="6" y="3"/>
                      <a:pt x="6" y="4"/>
                    </a:cubicBezTo>
                    <a:cubicBezTo>
                      <a:pt x="6" y="4"/>
                      <a:pt x="7" y="3"/>
                      <a:pt x="7" y="4"/>
                    </a:cubicBezTo>
                    <a:cubicBezTo>
                      <a:pt x="7" y="4"/>
                      <a:pt x="7" y="4"/>
                      <a:pt x="7" y="5"/>
                    </a:cubicBezTo>
                    <a:cubicBezTo>
                      <a:pt x="7" y="5"/>
                      <a:pt x="8" y="6"/>
                      <a:pt x="7" y="6"/>
                    </a:cubicBezTo>
                    <a:cubicBezTo>
                      <a:pt x="7" y="7"/>
                      <a:pt x="6" y="6"/>
                      <a:pt x="5" y="6"/>
                    </a:cubicBezTo>
                    <a:cubicBezTo>
                      <a:pt x="5" y="7"/>
                      <a:pt x="5" y="7"/>
                      <a:pt x="5" y="7"/>
                    </a:cubicBezTo>
                    <a:cubicBezTo>
                      <a:pt x="4" y="7"/>
                      <a:pt x="4" y="8"/>
                      <a:pt x="4" y="8"/>
                    </a:cubicBezTo>
                    <a:cubicBezTo>
                      <a:pt x="4" y="8"/>
                      <a:pt x="4" y="8"/>
                      <a:pt x="3" y="8"/>
                    </a:cubicBezTo>
                    <a:cubicBezTo>
                      <a:pt x="3" y="8"/>
                      <a:pt x="2" y="8"/>
                      <a:pt x="2" y="8"/>
                    </a:cubicBezTo>
                    <a:cubicBezTo>
                      <a:pt x="1" y="8"/>
                      <a:pt x="1" y="8"/>
                      <a:pt x="1" y="8"/>
                    </a:cubicBezTo>
                    <a:cubicBezTo>
                      <a:pt x="1" y="8"/>
                      <a:pt x="1" y="8"/>
                      <a:pt x="1" y="8"/>
                    </a:cubicBezTo>
                    <a:cubicBezTo>
                      <a:pt x="1" y="8"/>
                      <a:pt x="1" y="9"/>
                      <a:pt x="1" y="9"/>
                    </a:cubicBezTo>
                    <a:cubicBezTo>
                      <a:pt x="1" y="9"/>
                      <a:pt x="1" y="10"/>
                      <a:pt x="1" y="10"/>
                    </a:cubicBezTo>
                    <a:cubicBezTo>
                      <a:pt x="1" y="11"/>
                      <a:pt x="0" y="11"/>
                      <a:pt x="1" y="12"/>
                    </a:cubicBezTo>
                    <a:cubicBezTo>
                      <a:pt x="1" y="12"/>
                      <a:pt x="1" y="13"/>
                      <a:pt x="1" y="13"/>
                    </a:cubicBezTo>
                    <a:cubicBezTo>
                      <a:pt x="1" y="13"/>
                      <a:pt x="2" y="13"/>
                      <a:pt x="2" y="13"/>
                    </a:cubicBezTo>
                    <a:cubicBezTo>
                      <a:pt x="3" y="13"/>
                      <a:pt x="3" y="14"/>
                      <a:pt x="4" y="14"/>
                    </a:cubicBezTo>
                    <a:cubicBezTo>
                      <a:pt x="4" y="15"/>
                      <a:pt x="4" y="15"/>
                      <a:pt x="5" y="16"/>
                    </a:cubicBezTo>
                    <a:cubicBezTo>
                      <a:pt x="5" y="16"/>
                      <a:pt x="5" y="16"/>
                      <a:pt x="5" y="17"/>
                    </a:cubicBezTo>
                    <a:cubicBezTo>
                      <a:pt x="6" y="17"/>
                      <a:pt x="6" y="18"/>
                      <a:pt x="6" y="18"/>
                    </a:cubicBezTo>
                    <a:cubicBezTo>
                      <a:pt x="7" y="19"/>
                      <a:pt x="7" y="19"/>
                      <a:pt x="7" y="19"/>
                    </a:cubicBezTo>
                    <a:cubicBezTo>
                      <a:pt x="8" y="20"/>
                      <a:pt x="7" y="21"/>
                      <a:pt x="8" y="21"/>
                    </a:cubicBezTo>
                    <a:cubicBezTo>
                      <a:pt x="8" y="22"/>
                      <a:pt x="8" y="22"/>
                      <a:pt x="8" y="22"/>
                    </a:cubicBezTo>
                    <a:cubicBezTo>
                      <a:pt x="9" y="22"/>
                      <a:pt x="8" y="23"/>
                      <a:pt x="9" y="23"/>
                    </a:cubicBezTo>
                    <a:cubicBezTo>
                      <a:pt x="9" y="23"/>
                      <a:pt x="9" y="23"/>
                      <a:pt x="10" y="23"/>
                    </a:cubicBezTo>
                    <a:cubicBezTo>
                      <a:pt x="10" y="24"/>
                      <a:pt x="10" y="24"/>
                      <a:pt x="11" y="24"/>
                    </a:cubicBezTo>
                    <a:cubicBezTo>
                      <a:pt x="11" y="25"/>
                      <a:pt x="11" y="25"/>
                      <a:pt x="12" y="25"/>
                    </a:cubicBezTo>
                    <a:cubicBezTo>
                      <a:pt x="12" y="26"/>
                      <a:pt x="12" y="26"/>
                      <a:pt x="12" y="26"/>
                    </a:cubicBezTo>
                    <a:cubicBezTo>
                      <a:pt x="13" y="27"/>
                      <a:pt x="13" y="27"/>
                      <a:pt x="13" y="28"/>
                    </a:cubicBezTo>
                    <a:cubicBezTo>
                      <a:pt x="13" y="28"/>
                      <a:pt x="12" y="28"/>
                      <a:pt x="13" y="29"/>
                    </a:cubicBezTo>
                    <a:cubicBezTo>
                      <a:pt x="13" y="29"/>
                      <a:pt x="13" y="30"/>
                      <a:pt x="13" y="30"/>
                    </a:cubicBezTo>
                    <a:cubicBezTo>
                      <a:pt x="13" y="31"/>
                      <a:pt x="13" y="31"/>
                      <a:pt x="13" y="32"/>
                    </a:cubicBezTo>
                    <a:cubicBezTo>
                      <a:pt x="13" y="32"/>
                      <a:pt x="13" y="32"/>
                      <a:pt x="13" y="32"/>
                    </a:cubicBezTo>
                    <a:cubicBezTo>
                      <a:pt x="14" y="33"/>
                      <a:pt x="14" y="33"/>
                      <a:pt x="14" y="34"/>
                    </a:cubicBezTo>
                    <a:cubicBezTo>
                      <a:pt x="15" y="34"/>
                      <a:pt x="15" y="34"/>
                      <a:pt x="15" y="35"/>
                    </a:cubicBezTo>
                    <a:cubicBezTo>
                      <a:pt x="16" y="35"/>
                      <a:pt x="16" y="34"/>
                      <a:pt x="16" y="35"/>
                    </a:cubicBezTo>
                    <a:cubicBezTo>
                      <a:pt x="17" y="35"/>
                      <a:pt x="17" y="35"/>
                      <a:pt x="17" y="35"/>
                    </a:cubicBezTo>
                    <a:cubicBezTo>
                      <a:pt x="17" y="36"/>
                      <a:pt x="18" y="36"/>
                      <a:pt x="18" y="36"/>
                    </a:cubicBezTo>
                    <a:cubicBezTo>
                      <a:pt x="18" y="36"/>
                      <a:pt x="18" y="37"/>
                      <a:pt x="18" y="37"/>
                    </a:cubicBezTo>
                    <a:cubicBezTo>
                      <a:pt x="18" y="37"/>
                      <a:pt x="18" y="37"/>
                      <a:pt x="18" y="37"/>
                    </a:cubicBezTo>
                    <a:cubicBezTo>
                      <a:pt x="18" y="38"/>
                      <a:pt x="18" y="38"/>
                      <a:pt x="18" y="38"/>
                    </a:cubicBezTo>
                    <a:cubicBezTo>
                      <a:pt x="18" y="38"/>
                      <a:pt x="18" y="39"/>
                      <a:pt x="18" y="39"/>
                    </a:cubicBezTo>
                    <a:cubicBezTo>
                      <a:pt x="19" y="39"/>
                      <a:pt x="19" y="39"/>
                      <a:pt x="19" y="40"/>
                    </a:cubicBezTo>
                    <a:cubicBezTo>
                      <a:pt x="20" y="40"/>
                      <a:pt x="20" y="40"/>
                      <a:pt x="20" y="41"/>
                    </a:cubicBezTo>
                    <a:cubicBezTo>
                      <a:pt x="20" y="41"/>
                      <a:pt x="20" y="41"/>
                      <a:pt x="20" y="41"/>
                    </a:cubicBezTo>
                    <a:cubicBezTo>
                      <a:pt x="21" y="42"/>
                      <a:pt x="21" y="42"/>
                      <a:pt x="21" y="42"/>
                    </a:cubicBezTo>
                    <a:cubicBezTo>
                      <a:pt x="21" y="42"/>
                      <a:pt x="21" y="43"/>
                      <a:pt x="22" y="43"/>
                    </a:cubicBezTo>
                    <a:cubicBezTo>
                      <a:pt x="22" y="43"/>
                      <a:pt x="22" y="43"/>
                      <a:pt x="22" y="43"/>
                    </a:cubicBezTo>
                    <a:cubicBezTo>
                      <a:pt x="22" y="43"/>
                      <a:pt x="22" y="43"/>
                      <a:pt x="22" y="43"/>
                    </a:cubicBezTo>
                    <a:cubicBezTo>
                      <a:pt x="23" y="43"/>
                      <a:pt x="23" y="43"/>
                      <a:pt x="24" y="43"/>
                    </a:cubicBezTo>
                    <a:cubicBezTo>
                      <a:pt x="25" y="43"/>
                      <a:pt x="26" y="43"/>
                      <a:pt x="26" y="43"/>
                    </a:cubicBezTo>
                    <a:cubicBezTo>
                      <a:pt x="27" y="43"/>
                      <a:pt x="27" y="44"/>
                      <a:pt x="27" y="44"/>
                    </a:cubicBezTo>
                    <a:cubicBezTo>
                      <a:pt x="28" y="44"/>
                      <a:pt x="28" y="44"/>
                      <a:pt x="28" y="44"/>
                    </a:cubicBezTo>
                    <a:cubicBezTo>
                      <a:pt x="29" y="44"/>
                      <a:pt x="29" y="45"/>
                      <a:pt x="29" y="45"/>
                    </a:cubicBezTo>
                    <a:cubicBezTo>
                      <a:pt x="30" y="46"/>
                      <a:pt x="30" y="46"/>
                      <a:pt x="30" y="47"/>
                    </a:cubicBezTo>
                    <a:cubicBezTo>
                      <a:pt x="30" y="47"/>
                      <a:pt x="30" y="47"/>
                      <a:pt x="30" y="47"/>
                    </a:cubicBezTo>
                    <a:cubicBezTo>
                      <a:pt x="31" y="47"/>
                      <a:pt x="31" y="47"/>
                      <a:pt x="31" y="46"/>
                    </a:cubicBezTo>
                    <a:cubicBezTo>
                      <a:pt x="32" y="46"/>
                      <a:pt x="32" y="45"/>
                      <a:pt x="32" y="45"/>
                    </a:cubicBezTo>
                    <a:cubicBezTo>
                      <a:pt x="32" y="44"/>
                      <a:pt x="32" y="44"/>
                      <a:pt x="33" y="43"/>
                    </a:cubicBezTo>
                    <a:cubicBezTo>
                      <a:pt x="33" y="43"/>
                      <a:pt x="33" y="42"/>
                      <a:pt x="33" y="42"/>
                    </a:cubicBezTo>
                    <a:cubicBezTo>
                      <a:pt x="34" y="41"/>
                      <a:pt x="34" y="42"/>
                      <a:pt x="35" y="41"/>
                    </a:cubicBezTo>
                    <a:cubicBezTo>
                      <a:pt x="36" y="41"/>
                      <a:pt x="37" y="41"/>
                      <a:pt x="38" y="40"/>
                    </a:cubicBezTo>
                    <a:cubicBezTo>
                      <a:pt x="39" y="40"/>
                      <a:pt x="39" y="40"/>
                      <a:pt x="40" y="40"/>
                    </a:cubicBezTo>
                    <a:cubicBezTo>
                      <a:pt x="41" y="39"/>
                      <a:pt x="42" y="39"/>
                      <a:pt x="43" y="39"/>
                    </a:cubicBezTo>
                    <a:cubicBezTo>
                      <a:pt x="43" y="39"/>
                      <a:pt x="43" y="39"/>
                      <a:pt x="44" y="38"/>
                    </a:cubicBezTo>
                    <a:cubicBezTo>
                      <a:pt x="44" y="38"/>
                      <a:pt x="44" y="38"/>
                      <a:pt x="44" y="38"/>
                    </a:cubicBezTo>
                    <a:cubicBezTo>
                      <a:pt x="45" y="38"/>
                      <a:pt x="45" y="38"/>
                      <a:pt x="45" y="38"/>
                    </a:cubicBezTo>
                    <a:cubicBezTo>
                      <a:pt x="47" y="37"/>
                      <a:pt x="47" y="37"/>
                      <a:pt x="49" y="36"/>
                    </a:cubicBezTo>
                    <a:cubicBezTo>
                      <a:pt x="50" y="36"/>
                      <a:pt x="50" y="35"/>
                      <a:pt x="50" y="34"/>
                    </a:cubicBezTo>
                    <a:cubicBezTo>
                      <a:pt x="51" y="33"/>
                      <a:pt x="51" y="33"/>
                      <a:pt x="51" y="32"/>
                    </a:cubicBezTo>
                    <a:cubicBezTo>
                      <a:pt x="52" y="31"/>
                      <a:pt x="52" y="31"/>
                      <a:pt x="52" y="30"/>
                    </a:cubicBezTo>
                    <a:cubicBezTo>
                      <a:pt x="52" y="29"/>
                      <a:pt x="52" y="29"/>
                      <a:pt x="52" y="2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6" name="Freeform 256"/>
              <p:cNvSpPr>
                <a:spLocks/>
              </p:cNvSpPr>
              <p:nvPr/>
            </p:nvSpPr>
            <p:spPr bwMode="auto">
              <a:xfrm>
                <a:off x="5165726" y="977901"/>
                <a:ext cx="42863" cy="22225"/>
              </a:xfrm>
              <a:custGeom>
                <a:avLst/>
                <a:gdLst>
                  <a:gd name="T0" fmla="*/ 1 w 4"/>
                  <a:gd name="T1" fmla="*/ 0 h 2"/>
                  <a:gd name="T2" fmla="*/ 1 w 4"/>
                  <a:gd name="T3" fmla="*/ 1 h 2"/>
                  <a:gd name="T4" fmla="*/ 1 w 4"/>
                  <a:gd name="T5" fmla="*/ 2 h 2"/>
                  <a:gd name="T6" fmla="*/ 3 w 4"/>
                  <a:gd name="T7" fmla="*/ 2 h 2"/>
                  <a:gd name="T8" fmla="*/ 4 w 4"/>
                  <a:gd name="T9" fmla="*/ 1 h 2"/>
                  <a:gd name="T10" fmla="*/ 4 w 4"/>
                  <a:gd name="T11" fmla="*/ 1 h 2"/>
                  <a:gd name="T12" fmla="*/ 4 w 4"/>
                  <a:gd name="T13" fmla="*/ 1 h 2"/>
                  <a:gd name="T14" fmla="*/ 3 w 4"/>
                  <a:gd name="T15" fmla="*/ 0 h 2"/>
                  <a:gd name="T16" fmla="*/ 2 w 4"/>
                  <a:gd name="T17" fmla="*/ 0 h 2"/>
                  <a:gd name="T18" fmla="*/ 1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1" y="0"/>
                    </a:moveTo>
                    <a:cubicBezTo>
                      <a:pt x="1" y="0"/>
                      <a:pt x="0" y="1"/>
                      <a:pt x="1" y="1"/>
                    </a:cubicBezTo>
                    <a:cubicBezTo>
                      <a:pt x="1" y="1"/>
                      <a:pt x="1" y="1"/>
                      <a:pt x="1" y="2"/>
                    </a:cubicBezTo>
                    <a:cubicBezTo>
                      <a:pt x="2" y="2"/>
                      <a:pt x="2" y="2"/>
                      <a:pt x="3" y="2"/>
                    </a:cubicBezTo>
                    <a:cubicBezTo>
                      <a:pt x="3" y="2"/>
                      <a:pt x="3" y="2"/>
                      <a:pt x="4" y="1"/>
                    </a:cubicBezTo>
                    <a:cubicBezTo>
                      <a:pt x="4" y="1"/>
                      <a:pt x="4" y="1"/>
                      <a:pt x="4" y="1"/>
                    </a:cubicBezTo>
                    <a:cubicBezTo>
                      <a:pt x="4" y="1"/>
                      <a:pt x="4" y="1"/>
                      <a:pt x="4" y="1"/>
                    </a:cubicBezTo>
                    <a:cubicBezTo>
                      <a:pt x="4" y="0"/>
                      <a:pt x="3" y="0"/>
                      <a:pt x="3" y="0"/>
                    </a:cubicBezTo>
                    <a:cubicBezTo>
                      <a:pt x="2" y="0"/>
                      <a:pt x="2" y="0"/>
                      <a:pt x="2" y="0"/>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7" name="Freeform 257"/>
              <p:cNvSpPr>
                <a:spLocks/>
              </p:cNvSpPr>
              <p:nvPr/>
            </p:nvSpPr>
            <p:spPr bwMode="auto">
              <a:xfrm>
                <a:off x="5359401" y="957264"/>
                <a:ext cx="42863" cy="20638"/>
              </a:xfrm>
              <a:custGeom>
                <a:avLst/>
                <a:gdLst>
                  <a:gd name="T0" fmla="*/ 2 w 4"/>
                  <a:gd name="T1" fmla="*/ 1 h 2"/>
                  <a:gd name="T2" fmla="*/ 2 w 4"/>
                  <a:gd name="T3" fmla="*/ 0 h 2"/>
                  <a:gd name="T4" fmla="*/ 1 w 4"/>
                  <a:gd name="T5" fmla="*/ 0 h 2"/>
                  <a:gd name="T6" fmla="*/ 0 w 4"/>
                  <a:gd name="T7" fmla="*/ 0 h 2"/>
                  <a:gd name="T8" fmla="*/ 0 w 4"/>
                  <a:gd name="T9" fmla="*/ 1 h 2"/>
                  <a:gd name="T10" fmla="*/ 1 w 4"/>
                  <a:gd name="T11" fmla="*/ 1 h 2"/>
                  <a:gd name="T12" fmla="*/ 2 w 4"/>
                  <a:gd name="T13" fmla="*/ 1 h 2"/>
                  <a:gd name="T14" fmla="*/ 3 w 4"/>
                  <a:gd name="T15" fmla="*/ 1 h 2"/>
                  <a:gd name="T16" fmla="*/ 3 w 4"/>
                  <a:gd name="T17" fmla="*/ 1 h 2"/>
                  <a:gd name="T18" fmla="*/ 2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2" y="1"/>
                    </a:moveTo>
                    <a:cubicBezTo>
                      <a:pt x="2" y="0"/>
                      <a:pt x="2" y="0"/>
                      <a:pt x="2" y="0"/>
                    </a:cubicBezTo>
                    <a:cubicBezTo>
                      <a:pt x="1" y="0"/>
                      <a:pt x="1" y="0"/>
                      <a:pt x="1" y="0"/>
                    </a:cubicBezTo>
                    <a:cubicBezTo>
                      <a:pt x="0" y="0"/>
                      <a:pt x="0" y="0"/>
                      <a:pt x="0" y="0"/>
                    </a:cubicBezTo>
                    <a:cubicBezTo>
                      <a:pt x="0" y="0"/>
                      <a:pt x="0" y="0"/>
                      <a:pt x="0" y="1"/>
                    </a:cubicBezTo>
                    <a:cubicBezTo>
                      <a:pt x="0" y="1"/>
                      <a:pt x="1" y="1"/>
                      <a:pt x="1" y="1"/>
                    </a:cubicBezTo>
                    <a:cubicBezTo>
                      <a:pt x="1" y="1"/>
                      <a:pt x="2" y="1"/>
                      <a:pt x="2" y="1"/>
                    </a:cubicBezTo>
                    <a:cubicBezTo>
                      <a:pt x="3" y="1"/>
                      <a:pt x="3" y="2"/>
                      <a:pt x="3" y="1"/>
                    </a:cubicBezTo>
                    <a:cubicBezTo>
                      <a:pt x="4" y="1"/>
                      <a:pt x="3" y="1"/>
                      <a:pt x="3" y="1"/>
                    </a:cubicBezTo>
                    <a:cubicBezTo>
                      <a:pt x="3" y="0"/>
                      <a:pt x="3"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8" name="Freeform 258"/>
              <p:cNvSpPr>
                <a:spLocks/>
              </p:cNvSpPr>
              <p:nvPr/>
            </p:nvSpPr>
            <p:spPr bwMode="auto">
              <a:xfrm>
                <a:off x="5197476" y="784226"/>
                <a:ext cx="249238" cy="173038"/>
              </a:xfrm>
              <a:custGeom>
                <a:avLst/>
                <a:gdLst>
                  <a:gd name="T0" fmla="*/ 2 w 23"/>
                  <a:gd name="T1" fmla="*/ 13 h 16"/>
                  <a:gd name="T2" fmla="*/ 4 w 23"/>
                  <a:gd name="T3" fmla="*/ 14 h 16"/>
                  <a:gd name="T4" fmla="*/ 5 w 23"/>
                  <a:gd name="T5" fmla="*/ 14 h 16"/>
                  <a:gd name="T6" fmla="*/ 6 w 23"/>
                  <a:gd name="T7" fmla="*/ 15 h 16"/>
                  <a:gd name="T8" fmla="*/ 8 w 23"/>
                  <a:gd name="T9" fmla="*/ 15 h 16"/>
                  <a:gd name="T10" fmla="*/ 10 w 23"/>
                  <a:gd name="T11" fmla="*/ 15 h 16"/>
                  <a:gd name="T12" fmla="*/ 12 w 23"/>
                  <a:gd name="T13" fmla="*/ 15 h 16"/>
                  <a:gd name="T14" fmla="*/ 11 w 23"/>
                  <a:gd name="T15" fmla="*/ 14 h 16"/>
                  <a:gd name="T16" fmla="*/ 9 w 23"/>
                  <a:gd name="T17" fmla="*/ 13 h 16"/>
                  <a:gd name="T18" fmla="*/ 7 w 23"/>
                  <a:gd name="T19" fmla="*/ 12 h 16"/>
                  <a:gd name="T20" fmla="*/ 7 w 23"/>
                  <a:gd name="T21" fmla="*/ 10 h 16"/>
                  <a:gd name="T22" fmla="*/ 7 w 23"/>
                  <a:gd name="T23" fmla="*/ 9 h 16"/>
                  <a:gd name="T24" fmla="*/ 8 w 23"/>
                  <a:gd name="T25" fmla="*/ 9 h 16"/>
                  <a:gd name="T26" fmla="*/ 9 w 23"/>
                  <a:gd name="T27" fmla="*/ 7 h 16"/>
                  <a:gd name="T28" fmla="*/ 11 w 23"/>
                  <a:gd name="T29" fmla="*/ 6 h 16"/>
                  <a:gd name="T30" fmla="*/ 12 w 23"/>
                  <a:gd name="T31" fmla="*/ 5 h 16"/>
                  <a:gd name="T32" fmla="*/ 15 w 23"/>
                  <a:gd name="T33" fmla="*/ 4 h 16"/>
                  <a:gd name="T34" fmla="*/ 17 w 23"/>
                  <a:gd name="T35" fmla="*/ 4 h 16"/>
                  <a:gd name="T36" fmla="*/ 20 w 23"/>
                  <a:gd name="T37" fmla="*/ 3 h 16"/>
                  <a:gd name="T38" fmla="*/ 23 w 23"/>
                  <a:gd name="T39" fmla="*/ 2 h 16"/>
                  <a:gd name="T40" fmla="*/ 23 w 23"/>
                  <a:gd name="T41" fmla="*/ 1 h 16"/>
                  <a:gd name="T42" fmla="*/ 21 w 23"/>
                  <a:gd name="T43" fmla="*/ 0 h 16"/>
                  <a:gd name="T44" fmla="*/ 19 w 23"/>
                  <a:gd name="T45" fmla="*/ 1 h 16"/>
                  <a:gd name="T46" fmla="*/ 18 w 23"/>
                  <a:gd name="T47" fmla="*/ 2 h 16"/>
                  <a:gd name="T48" fmla="*/ 15 w 23"/>
                  <a:gd name="T49" fmla="*/ 2 h 16"/>
                  <a:gd name="T50" fmla="*/ 13 w 23"/>
                  <a:gd name="T51" fmla="*/ 2 h 16"/>
                  <a:gd name="T52" fmla="*/ 11 w 23"/>
                  <a:gd name="T53" fmla="*/ 3 h 16"/>
                  <a:gd name="T54" fmla="*/ 9 w 23"/>
                  <a:gd name="T55" fmla="*/ 3 h 16"/>
                  <a:gd name="T56" fmla="*/ 7 w 23"/>
                  <a:gd name="T57" fmla="*/ 4 h 16"/>
                  <a:gd name="T58" fmla="*/ 6 w 23"/>
                  <a:gd name="T59" fmla="*/ 5 h 16"/>
                  <a:gd name="T60" fmla="*/ 4 w 23"/>
                  <a:gd name="T61" fmla="*/ 6 h 16"/>
                  <a:gd name="T62" fmla="*/ 4 w 23"/>
                  <a:gd name="T63" fmla="*/ 7 h 16"/>
                  <a:gd name="T64" fmla="*/ 3 w 23"/>
                  <a:gd name="T65" fmla="*/ 8 h 16"/>
                  <a:gd name="T66" fmla="*/ 3 w 23"/>
                  <a:gd name="T67" fmla="*/ 9 h 16"/>
                  <a:gd name="T68" fmla="*/ 1 w 23"/>
                  <a:gd name="T69" fmla="*/ 10 h 16"/>
                  <a:gd name="T70" fmla="*/ 2 w 23"/>
                  <a:gd name="T71" fmla="*/ 11 h 16"/>
                  <a:gd name="T72" fmla="*/ 0 w 23"/>
                  <a:gd name="T73" fmla="*/ 11 h 16"/>
                  <a:gd name="T74" fmla="*/ 0 w 23"/>
                  <a:gd name="T7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16">
                    <a:moveTo>
                      <a:pt x="1" y="13"/>
                    </a:moveTo>
                    <a:cubicBezTo>
                      <a:pt x="2" y="13"/>
                      <a:pt x="2" y="13"/>
                      <a:pt x="2" y="13"/>
                    </a:cubicBezTo>
                    <a:cubicBezTo>
                      <a:pt x="3" y="13"/>
                      <a:pt x="3" y="14"/>
                      <a:pt x="3" y="14"/>
                    </a:cubicBezTo>
                    <a:cubicBezTo>
                      <a:pt x="3" y="14"/>
                      <a:pt x="4" y="14"/>
                      <a:pt x="4" y="14"/>
                    </a:cubicBezTo>
                    <a:cubicBezTo>
                      <a:pt x="4" y="14"/>
                      <a:pt x="4" y="13"/>
                      <a:pt x="4" y="13"/>
                    </a:cubicBezTo>
                    <a:cubicBezTo>
                      <a:pt x="5" y="13"/>
                      <a:pt x="5" y="14"/>
                      <a:pt x="5" y="14"/>
                    </a:cubicBezTo>
                    <a:cubicBezTo>
                      <a:pt x="5" y="14"/>
                      <a:pt x="5" y="14"/>
                      <a:pt x="5" y="15"/>
                    </a:cubicBezTo>
                    <a:cubicBezTo>
                      <a:pt x="6" y="15"/>
                      <a:pt x="6" y="15"/>
                      <a:pt x="6" y="15"/>
                    </a:cubicBezTo>
                    <a:cubicBezTo>
                      <a:pt x="7" y="15"/>
                      <a:pt x="7" y="15"/>
                      <a:pt x="8" y="15"/>
                    </a:cubicBezTo>
                    <a:cubicBezTo>
                      <a:pt x="8" y="15"/>
                      <a:pt x="8" y="15"/>
                      <a:pt x="8" y="15"/>
                    </a:cubicBezTo>
                    <a:cubicBezTo>
                      <a:pt x="9" y="15"/>
                      <a:pt x="9" y="15"/>
                      <a:pt x="9" y="15"/>
                    </a:cubicBezTo>
                    <a:cubicBezTo>
                      <a:pt x="10" y="15"/>
                      <a:pt x="10" y="15"/>
                      <a:pt x="10" y="15"/>
                    </a:cubicBezTo>
                    <a:cubicBezTo>
                      <a:pt x="10" y="15"/>
                      <a:pt x="11" y="15"/>
                      <a:pt x="11" y="15"/>
                    </a:cubicBezTo>
                    <a:cubicBezTo>
                      <a:pt x="11" y="15"/>
                      <a:pt x="12" y="16"/>
                      <a:pt x="12" y="15"/>
                    </a:cubicBezTo>
                    <a:cubicBezTo>
                      <a:pt x="12" y="15"/>
                      <a:pt x="12" y="15"/>
                      <a:pt x="12" y="14"/>
                    </a:cubicBezTo>
                    <a:cubicBezTo>
                      <a:pt x="11" y="14"/>
                      <a:pt x="11" y="14"/>
                      <a:pt x="11" y="14"/>
                    </a:cubicBezTo>
                    <a:cubicBezTo>
                      <a:pt x="10" y="14"/>
                      <a:pt x="10" y="14"/>
                      <a:pt x="9" y="14"/>
                    </a:cubicBezTo>
                    <a:cubicBezTo>
                      <a:pt x="9" y="14"/>
                      <a:pt x="9" y="14"/>
                      <a:pt x="9" y="13"/>
                    </a:cubicBezTo>
                    <a:cubicBezTo>
                      <a:pt x="9" y="13"/>
                      <a:pt x="8" y="13"/>
                      <a:pt x="8" y="13"/>
                    </a:cubicBezTo>
                    <a:cubicBezTo>
                      <a:pt x="8" y="13"/>
                      <a:pt x="8" y="12"/>
                      <a:pt x="7" y="12"/>
                    </a:cubicBezTo>
                    <a:cubicBezTo>
                      <a:pt x="7" y="12"/>
                      <a:pt x="7" y="12"/>
                      <a:pt x="7" y="11"/>
                    </a:cubicBezTo>
                    <a:cubicBezTo>
                      <a:pt x="6" y="11"/>
                      <a:pt x="6" y="11"/>
                      <a:pt x="7" y="10"/>
                    </a:cubicBezTo>
                    <a:cubicBezTo>
                      <a:pt x="7" y="10"/>
                      <a:pt x="7" y="10"/>
                      <a:pt x="7" y="10"/>
                    </a:cubicBezTo>
                    <a:cubicBezTo>
                      <a:pt x="7" y="9"/>
                      <a:pt x="7" y="10"/>
                      <a:pt x="7" y="9"/>
                    </a:cubicBezTo>
                    <a:cubicBezTo>
                      <a:pt x="7" y="9"/>
                      <a:pt x="7" y="9"/>
                      <a:pt x="7" y="9"/>
                    </a:cubicBezTo>
                    <a:cubicBezTo>
                      <a:pt x="7" y="8"/>
                      <a:pt x="8" y="9"/>
                      <a:pt x="8" y="9"/>
                    </a:cubicBezTo>
                    <a:cubicBezTo>
                      <a:pt x="8" y="9"/>
                      <a:pt x="8" y="8"/>
                      <a:pt x="9" y="8"/>
                    </a:cubicBezTo>
                    <a:cubicBezTo>
                      <a:pt x="9" y="8"/>
                      <a:pt x="9" y="7"/>
                      <a:pt x="9" y="7"/>
                    </a:cubicBezTo>
                    <a:cubicBezTo>
                      <a:pt x="10" y="7"/>
                      <a:pt x="10" y="6"/>
                      <a:pt x="10" y="6"/>
                    </a:cubicBezTo>
                    <a:cubicBezTo>
                      <a:pt x="10" y="6"/>
                      <a:pt x="11" y="6"/>
                      <a:pt x="11" y="6"/>
                    </a:cubicBezTo>
                    <a:cubicBezTo>
                      <a:pt x="11" y="6"/>
                      <a:pt x="11" y="6"/>
                      <a:pt x="12" y="6"/>
                    </a:cubicBezTo>
                    <a:cubicBezTo>
                      <a:pt x="12" y="6"/>
                      <a:pt x="12" y="5"/>
                      <a:pt x="12" y="5"/>
                    </a:cubicBezTo>
                    <a:cubicBezTo>
                      <a:pt x="13" y="5"/>
                      <a:pt x="13" y="5"/>
                      <a:pt x="13" y="5"/>
                    </a:cubicBezTo>
                    <a:cubicBezTo>
                      <a:pt x="14" y="4"/>
                      <a:pt x="14" y="4"/>
                      <a:pt x="15" y="4"/>
                    </a:cubicBezTo>
                    <a:cubicBezTo>
                      <a:pt x="15" y="4"/>
                      <a:pt x="16" y="4"/>
                      <a:pt x="16" y="4"/>
                    </a:cubicBezTo>
                    <a:cubicBezTo>
                      <a:pt x="17" y="4"/>
                      <a:pt x="17" y="4"/>
                      <a:pt x="17" y="4"/>
                    </a:cubicBezTo>
                    <a:cubicBezTo>
                      <a:pt x="18" y="3"/>
                      <a:pt x="18" y="3"/>
                      <a:pt x="19" y="3"/>
                    </a:cubicBezTo>
                    <a:cubicBezTo>
                      <a:pt x="19" y="3"/>
                      <a:pt x="19" y="3"/>
                      <a:pt x="20" y="3"/>
                    </a:cubicBezTo>
                    <a:cubicBezTo>
                      <a:pt x="20" y="3"/>
                      <a:pt x="21" y="3"/>
                      <a:pt x="21" y="3"/>
                    </a:cubicBezTo>
                    <a:cubicBezTo>
                      <a:pt x="22" y="3"/>
                      <a:pt x="22" y="3"/>
                      <a:pt x="23" y="2"/>
                    </a:cubicBezTo>
                    <a:cubicBezTo>
                      <a:pt x="23" y="2"/>
                      <a:pt x="23" y="2"/>
                      <a:pt x="23" y="2"/>
                    </a:cubicBezTo>
                    <a:cubicBezTo>
                      <a:pt x="23" y="1"/>
                      <a:pt x="23" y="1"/>
                      <a:pt x="23" y="1"/>
                    </a:cubicBezTo>
                    <a:cubicBezTo>
                      <a:pt x="23" y="1"/>
                      <a:pt x="22" y="1"/>
                      <a:pt x="22" y="1"/>
                    </a:cubicBezTo>
                    <a:cubicBezTo>
                      <a:pt x="22" y="1"/>
                      <a:pt x="21" y="0"/>
                      <a:pt x="21" y="0"/>
                    </a:cubicBezTo>
                    <a:cubicBezTo>
                      <a:pt x="21" y="0"/>
                      <a:pt x="21" y="1"/>
                      <a:pt x="20" y="1"/>
                    </a:cubicBezTo>
                    <a:cubicBezTo>
                      <a:pt x="20" y="1"/>
                      <a:pt x="20" y="0"/>
                      <a:pt x="19" y="1"/>
                    </a:cubicBezTo>
                    <a:cubicBezTo>
                      <a:pt x="19" y="1"/>
                      <a:pt x="19" y="1"/>
                      <a:pt x="19" y="1"/>
                    </a:cubicBezTo>
                    <a:cubicBezTo>
                      <a:pt x="19" y="1"/>
                      <a:pt x="19" y="2"/>
                      <a:pt x="18" y="2"/>
                    </a:cubicBezTo>
                    <a:cubicBezTo>
                      <a:pt x="18" y="2"/>
                      <a:pt x="17" y="2"/>
                      <a:pt x="16" y="2"/>
                    </a:cubicBezTo>
                    <a:cubicBezTo>
                      <a:pt x="16" y="2"/>
                      <a:pt x="15" y="2"/>
                      <a:pt x="15" y="2"/>
                    </a:cubicBezTo>
                    <a:cubicBezTo>
                      <a:pt x="14" y="2"/>
                      <a:pt x="14" y="2"/>
                      <a:pt x="14" y="2"/>
                    </a:cubicBezTo>
                    <a:cubicBezTo>
                      <a:pt x="13" y="2"/>
                      <a:pt x="13" y="2"/>
                      <a:pt x="13" y="2"/>
                    </a:cubicBezTo>
                    <a:cubicBezTo>
                      <a:pt x="12" y="2"/>
                      <a:pt x="12" y="2"/>
                      <a:pt x="12" y="2"/>
                    </a:cubicBezTo>
                    <a:cubicBezTo>
                      <a:pt x="11" y="2"/>
                      <a:pt x="11" y="3"/>
                      <a:pt x="11" y="3"/>
                    </a:cubicBezTo>
                    <a:cubicBezTo>
                      <a:pt x="10" y="3"/>
                      <a:pt x="10" y="3"/>
                      <a:pt x="10" y="3"/>
                    </a:cubicBezTo>
                    <a:cubicBezTo>
                      <a:pt x="9" y="3"/>
                      <a:pt x="9" y="3"/>
                      <a:pt x="9" y="3"/>
                    </a:cubicBezTo>
                    <a:cubicBezTo>
                      <a:pt x="8" y="3"/>
                      <a:pt x="8" y="3"/>
                      <a:pt x="7" y="3"/>
                    </a:cubicBezTo>
                    <a:cubicBezTo>
                      <a:pt x="7" y="3"/>
                      <a:pt x="7" y="4"/>
                      <a:pt x="7" y="4"/>
                    </a:cubicBezTo>
                    <a:cubicBezTo>
                      <a:pt x="7" y="4"/>
                      <a:pt x="7" y="5"/>
                      <a:pt x="6" y="5"/>
                    </a:cubicBezTo>
                    <a:cubicBezTo>
                      <a:pt x="6" y="5"/>
                      <a:pt x="6" y="5"/>
                      <a:pt x="6" y="5"/>
                    </a:cubicBezTo>
                    <a:cubicBezTo>
                      <a:pt x="5" y="5"/>
                      <a:pt x="5" y="5"/>
                      <a:pt x="5" y="5"/>
                    </a:cubicBezTo>
                    <a:cubicBezTo>
                      <a:pt x="4" y="5"/>
                      <a:pt x="4" y="5"/>
                      <a:pt x="4" y="6"/>
                    </a:cubicBezTo>
                    <a:cubicBezTo>
                      <a:pt x="4" y="6"/>
                      <a:pt x="4" y="6"/>
                      <a:pt x="4" y="7"/>
                    </a:cubicBezTo>
                    <a:cubicBezTo>
                      <a:pt x="4" y="7"/>
                      <a:pt x="4" y="7"/>
                      <a:pt x="4" y="7"/>
                    </a:cubicBezTo>
                    <a:cubicBezTo>
                      <a:pt x="3" y="7"/>
                      <a:pt x="3" y="7"/>
                      <a:pt x="3" y="8"/>
                    </a:cubicBezTo>
                    <a:cubicBezTo>
                      <a:pt x="2" y="8"/>
                      <a:pt x="2" y="8"/>
                      <a:pt x="3" y="8"/>
                    </a:cubicBezTo>
                    <a:cubicBezTo>
                      <a:pt x="3" y="9"/>
                      <a:pt x="4" y="8"/>
                      <a:pt x="4" y="8"/>
                    </a:cubicBezTo>
                    <a:cubicBezTo>
                      <a:pt x="4" y="9"/>
                      <a:pt x="3" y="9"/>
                      <a:pt x="3" y="9"/>
                    </a:cubicBezTo>
                    <a:cubicBezTo>
                      <a:pt x="3" y="9"/>
                      <a:pt x="2" y="9"/>
                      <a:pt x="2" y="9"/>
                    </a:cubicBezTo>
                    <a:cubicBezTo>
                      <a:pt x="2" y="9"/>
                      <a:pt x="2" y="9"/>
                      <a:pt x="1" y="10"/>
                    </a:cubicBezTo>
                    <a:cubicBezTo>
                      <a:pt x="1" y="10"/>
                      <a:pt x="1" y="10"/>
                      <a:pt x="1" y="10"/>
                    </a:cubicBezTo>
                    <a:cubicBezTo>
                      <a:pt x="2" y="11"/>
                      <a:pt x="2" y="11"/>
                      <a:pt x="2" y="11"/>
                    </a:cubicBezTo>
                    <a:cubicBezTo>
                      <a:pt x="2" y="11"/>
                      <a:pt x="2" y="11"/>
                      <a:pt x="1" y="12"/>
                    </a:cubicBezTo>
                    <a:cubicBezTo>
                      <a:pt x="1" y="12"/>
                      <a:pt x="1" y="11"/>
                      <a:pt x="0" y="11"/>
                    </a:cubicBezTo>
                    <a:cubicBezTo>
                      <a:pt x="0" y="12"/>
                      <a:pt x="0" y="12"/>
                      <a:pt x="0" y="12"/>
                    </a:cubicBezTo>
                    <a:cubicBezTo>
                      <a:pt x="0" y="12"/>
                      <a:pt x="0" y="12"/>
                      <a:pt x="0" y="13"/>
                    </a:cubicBezTo>
                    <a:cubicBezTo>
                      <a:pt x="0" y="13"/>
                      <a:pt x="1" y="13"/>
                      <a:pt x="1" y="1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9" name="Freeform 259"/>
              <p:cNvSpPr>
                <a:spLocks/>
              </p:cNvSpPr>
              <p:nvPr/>
            </p:nvSpPr>
            <p:spPr bwMode="auto">
              <a:xfrm>
                <a:off x="4711701" y="1573214"/>
                <a:ext cx="227013" cy="150813"/>
              </a:xfrm>
              <a:custGeom>
                <a:avLst/>
                <a:gdLst>
                  <a:gd name="T0" fmla="*/ 1 w 21"/>
                  <a:gd name="T1" fmla="*/ 7 h 14"/>
                  <a:gd name="T2" fmla="*/ 0 w 21"/>
                  <a:gd name="T3" fmla="*/ 8 h 14"/>
                  <a:gd name="T4" fmla="*/ 0 w 21"/>
                  <a:gd name="T5" fmla="*/ 8 h 14"/>
                  <a:gd name="T6" fmla="*/ 1 w 21"/>
                  <a:gd name="T7" fmla="*/ 8 h 14"/>
                  <a:gd name="T8" fmla="*/ 2 w 21"/>
                  <a:gd name="T9" fmla="*/ 9 h 14"/>
                  <a:gd name="T10" fmla="*/ 2 w 21"/>
                  <a:gd name="T11" fmla="*/ 10 h 14"/>
                  <a:gd name="T12" fmla="*/ 2 w 21"/>
                  <a:gd name="T13" fmla="*/ 11 h 14"/>
                  <a:gd name="T14" fmla="*/ 3 w 21"/>
                  <a:gd name="T15" fmla="*/ 11 h 14"/>
                  <a:gd name="T16" fmla="*/ 4 w 21"/>
                  <a:gd name="T17" fmla="*/ 11 h 14"/>
                  <a:gd name="T18" fmla="*/ 5 w 21"/>
                  <a:gd name="T19" fmla="*/ 11 h 14"/>
                  <a:gd name="T20" fmla="*/ 5 w 21"/>
                  <a:gd name="T21" fmla="*/ 12 h 14"/>
                  <a:gd name="T22" fmla="*/ 5 w 21"/>
                  <a:gd name="T23" fmla="*/ 13 h 14"/>
                  <a:gd name="T24" fmla="*/ 7 w 21"/>
                  <a:gd name="T25" fmla="*/ 13 h 14"/>
                  <a:gd name="T26" fmla="*/ 8 w 21"/>
                  <a:gd name="T27" fmla="*/ 14 h 14"/>
                  <a:gd name="T28" fmla="*/ 9 w 21"/>
                  <a:gd name="T29" fmla="*/ 14 h 14"/>
                  <a:gd name="T30" fmla="*/ 9 w 21"/>
                  <a:gd name="T31" fmla="*/ 14 h 14"/>
                  <a:gd name="T32" fmla="*/ 11 w 21"/>
                  <a:gd name="T33" fmla="*/ 14 h 14"/>
                  <a:gd name="T34" fmla="*/ 11 w 21"/>
                  <a:gd name="T35" fmla="*/ 14 h 14"/>
                  <a:gd name="T36" fmla="*/ 12 w 21"/>
                  <a:gd name="T37" fmla="*/ 13 h 14"/>
                  <a:gd name="T38" fmla="*/ 13 w 21"/>
                  <a:gd name="T39" fmla="*/ 13 h 14"/>
                  <a:gd name="T40" fmla="*/ 15 w 21"/>
                  <a:gd name="T41" fmla="*/ 13 h 14"/>
                  <a:gd name="T42" fmla="*/ 16 w 21"/>
                  <a:gd name="T43" fmla="*/ 13 h 14"/>
                  <a:gd name="T44" fmla="*/ 17 w 21"/>
                  <a:gd name="T45" fmla="*/ 13 h 14"/>
                  <a:gd name="T46" fmla="*/ 18 w 21"/>
                  <a:gd name="T47" fmla="*/ 14 h 14"/>
                  <a:gd name="T48" fmla="*/ 18 w 21"/>
                  <a:gd name="T49" fmla="*/ 13 h 14"/>
                  <a:gd name="T50" fmla="*/ 19 w 21"/>
                  <a:gd name="T51" fmla="*/ 13 h 14"/>
                  <a:gd name="T52" fmla="*/ 19 w 21"/>
                  <a:gd name="T53" fmla="*/ 12 h 14"/>
                  <a:gd name="T54" fmla="*/ 19 w 21"/>
                  <a:gd name="T55" fmla="*/ 11 h 14"/>
                  <a:gd name="T56" fmla="*/ 20 w 21"/>
                  <a:gd name="T57" fmla="*/ 10 h 14"/>
                  <a:gd name="T58" fmla="*/ 21 w 21"/>
                  <a:gd name="T59" fmla="*/ 10 h 14"/>
                  <a:gd name="T60" fmla="*/ 21 w 21"/>
                  <a:gd name="T61" fmla="*/ 9 h 14"/>
                  <a:gd name="T62" fmla="*/ 20 w 21"/>
                  <a:gd name="T63" fmla="*/ 9 h 14"/>
                  <a:gd name="T64" fmla="*/ 20 w 21"/>
                  <a:gd name="T65" fmla="*/ 8 h 14"/>
                  <a:gd name="T66" fmla="*/ 19 w 21"/>
                  <a:gd name="T67" fmla="*/ 9 h 14"/>
                  <a:gd name="T68" fmla="*/ 18 w 21"/>
                  <a:gd name="T69" fmla="*/ 9 h 14"/>
                  <a:gd name="T70" fmla="*/ 17 w 21"/>
                  <a:gd name="T71" fmla="*/ 9 h 14"/>
                  <a:gd name="T72" fmla="*/ 17 w 21"/>
                  <a:gd name="T73" fmla="*/ 8 h 14"/>
                  <a:gd name="T74" fmla="*/ 17 w 21"/>
                  <a:gd name="T75" fmla="*/ 7 h 14"/>
                  <a:gd name="T76" fmla="*/ 16 w 21"/>
                  <a:gd name="T77" fmla="*/ 5 h 14"/>
                  <a:gd name="T78" fmla="*/ 15 w 21"/>
                  <a:gd name="T79" fmla="*/ 4 h 14"/>
                  <a:gd name="T80" fmla="*/ 14 w 21"/>
                  <a:gd name="T81" fmla="*/ 3 h 14"/>
                  <a:gd name="T82" fmla="*/ 14 w 21"/>
                  <a:gd name="T83" fmla="*/ 2 h 14"/>
                  <a:gd name="T84" fmla="*/ 12 w 21"/>
                  <a:gd name="T85" fmla="*/ 0 h 14"/>
                  <a:gd name="T86" fmla="*/ 13 w 21"/>
                  <a:gd name="T87" fmla="*/ 1 h 14"/>
                  <a:gd name="T88" fmla="*/ 12 w 21"/>
                  <a:gd name="T89" fmla="*/ 1 h 14"/>
                  <a:gd name="T90" fmla="*/ 12 w 21"/>
                  <a:gd name="T91" fmla="*/ 1 h 14"/>
                  <a:gd name="T92" fmla="*/ 11 w 21"/>
                  <a:gd name="T93" fmla="*/ 2 h 14"/>
                  <a:gd name="T94" fmla="*/ 10 w 21"/>
                  <a:gd name="T95" fmla="*/ 1 h 14"/>
                  <a:gd name="T96" fmla="*/ 9 w 21"/>
                  <a:gd name="T97" fmla="*/ 2 h 14"/>
                  <a:gd name="T98" fmla="*/ 8 w 21"/>
                  <a:gd name="T99" fmla="*/ 2 h 14"/>
                  <a:gd name="T100" fmla="*/ 7 w 21"/>
                  <a:gd name="T101" fmla="*/ 2 h 14"/>
                  <a:gd name="T102" fmla="*/ 6 w 21"/>
                  <a:gd name="T103" fmla="*/ 2 h 14"/>
                  <a:gd name="T104" fmla="*/ 6 w 21"/>
                  <a:gd name="T105" fmla="*/ 1 h 14"/>
                  <a:gd name="T106" fmla="*/ 5 w 21"/>
                  <a:gd name="T107" fmla="*/ 1 h 14"/>
                  <a:gd name="T108" fmla="*/ 4 w 21"/>
                  <a:gd name="T109" fmla="*/ 2 h 14"/>
                  <a:gd name="T110" fmla="*/ 4 w 21"/>
                  <a:gd name="T111" fmla="*/ 2 h 14"/>
                  <a:gd name="T112" fmla="*/ 3 w 21"/>
                  <a:gd name="T113" fmla="*/ 2 h 14"/>
                  <a:gd name="T114" fmla="*/ 3 w 21"/>
                  <a:gd name="T115" fmla="*/ 3 h 14"/>
                  <a:gd name="T116" fmla="*/ 2 w 21"/>
                  <a:gd name="T117" fmla="*/ 4 h 14"/>
                  <a:gd name="T118" fmla="*/ 1 w 21"/>
                  <a:gd name="T119" fmla="*/ 4 h 14"/>
                  <a:gd name="T120" fmla="*/ 1 w 21"/>
                  <a:gd name="T121" fmla="*/ 6 h 14"/>
                  <a:gd name="T122" fmla="*/ 1 w 21"/>
                  <a:gd name="T1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14">
                    <a:moveTo>
                      <a:pt x="1" y="7"/>
                    </a:moveTo>
                    <a:cubicBezTo>
                      <a:pt x="1" y="7"/>
                      <a:pt x="1" y="8"/>
                      <a:pt x="0" y="8"/>
                    </a:cubicBezTo>
                    <a:cubicBezTo>
                      <a:pt x="0" y="8"/>
                      <a:pt x="0" y="8"/>
                      <a:pt x="0" y="8"/>
                    </a:cubicBezTo>
                    <a:cubicBezTo>
                      <a:pt x="0" y="8"/>
                      <a:pt x="1" y="8"/>
                      <a:pt x="1" y="8"/>
                    </a:cubicBezTo>
                    <a:cubicBezTo>
                      <a:pt x="1" y="9"/>
                      <a:pt x="1" y="9"/>
                      <a:pt x="2" y="9"/>
                    </a:cubicBezTo>
                    <a:cubicBezTo>
                      <a:pt x="2" y="9"/>
                      <a:pt x="2" y="10"/>
                      <a:pt x="2" y="10"/>
                    </a:cubicBezTo>
                    <a:cubicBezTo>
                      <a:pt x="2" y="10"/>
                      <a:pt x="2" y="10"/>
                      <a:pt x="2" y="11"/>
                    </a:cubicBezTo>
                    <a:cubicBezTo>
                      <a:pt x="2" y="11"/>
                      <a:pt x="3" y="11"/>
                      <a:pt x="3" y="11"/>
                    </a:cubicBezTo>
                    <a:cubicBezTo>
                      <a:pt x="3" y="11"/>
                      <a:pt x="3" y="11"/>
                      <a:pt x="4" y="11"/>
                    </a:cubicBezTo>
                    <a:cubicBezTo>
                      <a:pt x="4" y="11"/>
                      <a:pt x="4" y="11"/>
                      <a:pt x="5" y="11"/>
                    </a:cubicBezTo>
                    <a:cubicBezTo>
                      <a:pt x="5" y="11"/>
                      <a:pt x="5" y="12"/>
                      <a:pt x="5" y="12"/>
                    </a:cubicBezTo>
                    <a:cubicBezTo>
                      <a:pt x="5" y="12"/>
                      <a:pt x="5" y="13"/>
                      <a:pt x="5" y="13"/>
                    </a:cubicBezTo>
                    <a:cubicBezTo>
                      <a:pt x="6" y="13"/>
                      <a:pt x="6" y="13"/>
                      <a:pt x="7" y="13"/>
                    </a:cubicBezTo>
                    <a:cubicBezTo>
                      <a:pt x="7" y="13"/>
                      <a:pt x="7" y="13"/>
                      <a:pt x="8" y="14"/>
                    </a:cubicBezTo>
                    <a:cubicBezTo>
                      <a:pt x="8" y="14"/>
                      <a:pt x="8" y="14"/>
                      <a:pt x="9" y="14"/>
                    </a:cubicBezTo>
                    <a:cubicBezTo>
                      <a:pt x="9" y="14"/>
                      <a:pt x="9" y="14"/>
                      <a:pt x="9" y="14"/>
                    </a:cubicBezTo>
                    <a:cubicBezTo>
                      <a:pt x="10" y="14"/>
                      <a:pt x="10" y="14"/>
                      <a:pt x="11" y="14"/>
                    </a:cubicBezTo>
                    <a:cubicBezTo>
                      <a:pt x="11" y="14"/>
                      <a:pt x="11" y="14"/>
                      <a:pt x="11" y="14"/>
                    </a:cubicBezTo>
                    <a:cubicBezTo>
                      <a:pt x="12" y="14"/>
                      <a:pt x="12" y="14"/>
                      <a:pt x="12" y="13"/>
                    </a:cubicBezTo>
                    <a:cubicBezTo>
                      <a:pt x="13" y="13"/>
                      <a:pt x="13" y="13"/>
                      <a:pt x="13" y="13"/>
                    </a:cubicBezTo>
                    <a:cubicBezTo>
                      <a:pt x="14" y="13"/>
                      <a:pt x="14" y="13"/>
                      <a:pt x="15" y="13"/>
                    </a:cubicBezTo>
                    <a:cubicBezTo>
                      <a:pt x="15" y="13"/>
                      <a:pt x="15" y="13"/>
                      <a:pt x="16" y="13"/>
                    </a:cubicBezTo>
                    <a:cubicBezTo>
                      <a:pt x="16" y="13"/>
                      <a:pt x="17" y="13"/>
                      <a:pt x="17" y="13"/>
                    </a:cubicBezTo>
                    <a:cubicBezTo>
                      <a:pt x="17" y="13"/>
                      <a:pt x="17" y="14"/>
                      <a:pt x="18" y="14"/>
                    </a:cubicBezTo>
                    <a:cubicBezTo>
                      <a:pt x="18" y="14"/>
                      <a:pt x="18" y="14"/>
                      <a:pt x="18" y="13"/>
                    </a:cubicBezTo>
                    <a:cubicBezTo>
                      <a:pt x="19" y="13"/>
                      <a:pt x="19" y="13"/>
                      <a:pt x="19" y="13"/>
                    </a:cubicBezTo>
                    <a:cubicBezTo>
                      <a:pt x="19" y="13"/>
                      <a:pt x="19" y="12"/>
                      <a:pt x="19" y="12"/>
                    </a:cubicBezTo>
                    <a:cubicBezTo>
                      <a:pt x="19" y="11"/>
                      <a:pt x="18" y="11"/>
                      <a:pt x="19" y="11"/>
                    </a:cubicBezTo>
                    <a:cubicBezTo>
                      <a:pt x="19" y="10"/>
                      <a:pt x="19" y="11"/>
                      <a:pt x="20" y="10"/>
                    </a:cubicBezTo>
                    <a:cubicBezTo>
                      <a:pt x="20" y="10"/>
                      <a:pt x="21" y="10"/>
                      <a:pt x="21" y="10"/>
                    </a:cubicBezTo>
                    <a:cubicBezTo>
                      <a:pt x="21" y="10"/>
                      <a:pt x="21" y="10"/>
                      <a:pt x="21" y="9"/>
                    </a:cubicBezTo>
                    <a:cubicBezTo>
                      <a:pt x="20" y="9"/>
                      <a:pt x="20" y="9"/>
                      <a:pt x="20" y="9"/>
                    </a:cubicBezTo>
                    <a:cubicBezTo>
                      <a:pt x="20" y="9"/>
                      <a:pt x="20" y="9"/>
                      <a:pt x="20" y="8"/>
                    </a:cubicBezTo>
                    <a:cubicBezTo>
                      <a:pt x="19" y="8"/>
                      <a:pt x="19" y="9"/>
                      <a:pt x="19" y="9"/>
                    </a:cubicBezTo>
                    <a:cubicBezTo>
                      <a:pt x="18" y="9"/>
                      <a:pt x="18" y="9"/>
                      <a:pt x="18" y="9"/>
                    </a:cubicBezTo>
                    <a:cubicBezTo>
                      <a:pt x="18" y="9"/>
                      <a:pt x="17" y="9"/>
                      <a:pt x="17" y="9"/>
                    </a:cubicBezTo>
                    <a:cubicBezTo>
                      <a:pt x="17" y="9"/>
                      <a:pt x="17" y="8"/>
                      <a:pt x="17" y="8"/>
                    </a:cubicBezTo>
                    <a:cubicBezTo>
                      <a:pt x="17" y="7"/>
                      <a:pt x="17" y="7"/>
                      <a:pt x="17" y="7"/>
                    </a:cubicBezTo>
                    <a:cubicBezTo>
                      <a:pt x="17" y="6"/>
                      <a:pt x="17" y="6"/>
                      <a:pt x="16" y="5"/>
                    </a:cubicBezTo>
                    <a:cubicBezTo>
                      <a:pt x="16" y="4"/>
                      <a:pt x="15" y="4"/>
                      <a:pt x="15" y="4"/>
                    </a:cubicBezTo>
                    <a:cubicBezTo>
                      <a:pt x="15" y="3"/>
                      <a:pt x="14" y="3"/>
                      <a:pt x="14" y="3"/>
                    </a:cubicBezTo>
                    <a:cubicBezTo>
                      <a:pt x="14" y="2"/>
                      <a:pt x="14" y="2"/>
                      <a:pt x="14" y="2"/>
                    </a:cubicBezTo>
                    <a:cubicBezTo>
                      <a:pt x="13" y="1"/>
                      <a:pt x="13" y="1"/>
                      <a:pt x="12" y="0"/>
                    </a:cubicBezTo>
                    <a:cubicBezTo>
                      <a:pt x="13" y="1"/>
                      <a:pt x="13" y="1"/>
                      <a:pt x="13" y="1"/>
                    </a:cubicBezTo>
                    <a:cubicBezTo>
                      <a:pt x="12" y="1"/>
                      <a:pt x="12" y="1"/>
                      <a:pt x="12" y="1"/>
                    </a:cubicBezTo>
                    <a:cubicBezTo>
                      <a:pt x="12" y="1"/>
                      <a:pt x="12" y="1"/>
                      <a:pt x="12" y="1"/>
                    </a:cubicBezTo>
                    <a:cubicBezTo>
                      <a:pt x="11" y="2"/>
                      <a:pt x="11" y="2"/>
                      <a:pt x="11" y="2"/>
                    </a:cubicBezTo>
                    <a:cubicBezTo>
                      <a:pt x="11" y="2"/>
                      <a:pt x="10" y="1"/>
                      <a:pt x="10" y="1"/>
                    </a:cubicBezTo>
                    <a:cubicBezTo>
                      <a:pt x="10" y="1"/>
                      <a:pt x="10" y="2"/>
                      <a:pt x="9" y="2"/>
                    </a:cubicBezTo>
                    <a:cubicBezTo>
                      <a:pt x="9" y="2"/>
                      <a:pt x="9" y="2"/>
                      <a:pt x="8" y="2"/>
                    </a:cubicBezTo>
                    <a:cubicBezTo>
                      <a:pt x="8" y="2"/>
                      <a:pt x="7" y="2"/>
                      <a:pt x="7" y="2"/>
                    </a:cubicBezTo>
                    <a:cubicBezTo>
                      <a:pt x="7" y="2"/>
                      <a:pt x="7" y="2"/>
                      <a:pt x="6" y="2"/>
                    </a:cubicBezTo>
                    <a:cubicBezTo>
                      <a:pt x="6" y="2"/>
                      <a:pt x="6" y="2"/>
                      <a:pt x="6" y="1"/>
                    </a:cubicBezTo>
                    <a:cubicBezTo>
                      <a:pt x="5" y="1"/>
                      <a:pt x="5" y="1"/>
                      <a:pt x="5" y="1"/>
                    </a:cubicBezTo>
                    <a:cubicBezTo>
                      <a:pt x="4" y="2"/>
                      <a:pt x="4" y="2"/>
                      <a:pt x="4" y="2"/>
                    </a:cubicBezTo>
                    <a:cubicBezTo>
                      <a:pt x="4" y="2"/>
                      <a:pt x="4" y="2"/>
                      <a:pt x="4" y="2"/>
                    </a:cubicBezTo>
                    <a:cubicBezTo>
                      <a:pt x="3" y="2"/>
                      <a:pt x="3" y="2"/>
                      <a:pt x="3" y="2"/>
                    </a:cubicBezTo>
                    <a:cubicBezTo>
                      <a:pt x="3" y="2"/>
                      <a:pt x="3" y="2"/>
                      <a:pt x="3" y="3"/>
                    </a:cubicBezTo>
                    <a:cubicBezTo>
                      <a:pt x="2" y="3"/>
                      <a:pt x="2" y="4"/>
                      <a:pt x="2" y="4"/>
                    </a:cubicBezTo>
                    <a:cubicBezTo>
                      <a:pt x="2" y="4"/>
                      <a:pt x="2" y="4"/>
                      <a:pt x="1" y="4"/>
                    </a:cubicBezTo>
                    <a:cubicBezTo>
                      <a:pt x="1" y="5"/>
                      <a:pt x="1" y="5"/>
                      <a:pt x="1" y="6"/>
                    </a:cubicBezTo>
                    <a:cubicBezTo>
                      <a:pt x="1" y="6"/>
                      <a:pt x="2" y="6"/>
                      <a:pt x="1"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0" name="Freeform 260"/>
              <p:cNvSpPr>
                <a:spLocks/>
              </p:cNvSpPr>
              <p:nvPr/>
            </p:nvSpPr>
            <p:spPr bwMode="auto">
              <a:xfrm>
                <a:off x="4938714" y="1670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1" name="Freeform 261"/>
              <p:cNvSpPr>
                <a:spLocks/>
              </p:cNvSpPr>
              <p:nvPr/>
            </p:nvSpPr>
            <p:spPr bwMode="auto">
              <a:xfrm>
                <a:off x="4452939" y="1562101"/>
                <a:ext cx="173038" cy="76200"/>
              </a:xfrm>
              <a:custGeom>
                <a:avLst/>
                <a:gdLst>
                  <a:gd name="T0" fmla="*/ 1 w 16"/>
                  <a:gd name="T1" fmla="*/ 6 h 7"/>
                  <a:gd name="T2" fmla="*/ 3 w 16"/>
                  <a:gd name="T3" fmla="*/ 5 h 7"/>
                  <a:gd name="T4" fmla="*/ 4 w 16"/>
                  <a:gd name="T5" fmla="*/ 6 h 7"/>
                  <a:gd name="T6" fmla="*/ 5 w 16"/>
                  <a:gd name="T7" fmla="*/ 6 h 7"/>
                  <a:gd name="T8" fmla="*/ 7 w 16"/>
                  <a:gd name="T9" fmla="*/ 6 h 7"/>
                  <a:gd name="T10" fmla="*/ 7 w 16"/>
                  <a:gd name="T11" fmla="*/ 7 h 7"/>
                  <a:gd name="T12" fmla="*/ 8 w 16"/>
                  <a:gd name="T13" fmla="*/ 7 h 7"/>
                  <a:gd name="T14" fmla="*/ 9 w 16"/>
                  <a:gd name="T15" fmla="*/ 7 h 7"/>
                  <a:gd name="T16" fmla="*/ 9 w 16"/>
                  <a:gd name="T17" fmla="*/ 7 h 7"/>
                  <a:gd name="T18" fmla="*/ 10 w 16"/>
                  <a:gd name="T19" fmla="*/ 7 h 7"/>
                  <a:gd name="T20" fmla="*/ 11 w 16"/>
                  <a:gd name="T21" fmla="*/ 7 h 7"/>
                  <a:gd name="T22" fmla="*/ 12 w 16"/>
                  <a:gd name="T23" fmla="*/ 6 h 7"/>
                  <a:gd name="T24" fmla="*/ 12 w 16"/>
                  <a:gd name="T25" fmla="*/ 6 h 7"/>
                  <a:gd name="T26" fmla="*/ 13 w 16"/>
                  <a:gd name="T27" fmla="*/ 7 h 7"/>
                  <a:gd name="T28" fmla="*/ 13 w 16"/>
                  <a:gd name="T29" fmla="*/ 6 h 7"/>
                  <a:gd name="T30" fmla="*/ 14 w 16"/>
                  <a:gd name="T31" fmla="*/ 6 h 7"/>
                  <a:gd name="T32" fmla="*/ 14 w 16"/>
                  <a:gd name="T33" fmla="*/ 5 h 7"/>
                  <a:gd name="T34" fmla="*/ 14 w 16"/>
                  <a:gd name="T35" fmla="*/ 5 h 7"/>
                  <a:gd name="T36" fmla="*/ 15 w 16"/>
                  <a:gd name="T37" fmla="*/ 3 h 7"/>
                  <a:gd name="T38" fmla="*/ 15 w 16"/>
                  <a:gd name="T39" fmla="*/ 3 h 7"/>
                  <a:gd name="T40" fmla="*/ 15 w 16"/>
                  <a:gd name="T41" fmla="*/ 2 h 7"/>
                  <a:gd name="T42" fmla="*/ 15 w 16"/>
                  <a:gd name="T43" fmla="*/ 1 h 7"/>
                  <a:gd name="T44" fmla="*/ 15 w 16"/>
                  <a:gd name="T45" fmla="*/ 1 h 7"/>
                  <a:gd name="T46" fmla="*/ 16 w 16"/>
                  <a:gd name="T47" fmla="*/ 0 h 7"/>
                  <a:gd name="T48" fmla="*/ 15 w 16"/>
                  <a:gd name="T49" fmla="*/ 0 h 7"/>
                  <a:gd name="T50" fmla="*/ 14 w 16"/>
                  <a:gd name="T51" fmla="*/ 0 h 7"/>
                  <a:gd name="T52" fmla="*/ 13 w 16"/>
                  <a:gd name="T53" fmla="*/ 0 h 7"/>
                  <a:gd name="T54" fmla="*/ 12 w 16"/>
                  <a:gd name="T55" fmla="*/ 0 h 7"/>
                  <a:gd name="T56" fmla="*/ 10 w 16"/>
                  <a:gd name="T57" fmla="*/ 0 h 7"/>
                  <a:gd name="T58" fmla="*/ 9 w 16"/>
                  <a:gd name="T59" fmla="*/ 0 h 7"/>
                  <a:gd name="T60" fmla="*/ 8 w 16"/>
                  <a:gd name="T61" fmla="*/ 0 h 7"/>
                  <a:gd name="T62" fmla="*/ 7 w 16"/>
                  <a:gd name="T63" fmla="*/ 2 h 7"/>
                  <a:gd name="T64" fmla="*/ 6 w 16"/>
                  <a:gd name="T65" fmla="*/ 2 h 7"/>
                  <a:gd name="T66" fmla="*/ 6 w 16"/>
                  <a:gd name="T67" fmla="*/ 3 h 7"/>
                  <a:gd name="T68" fmla="*/ 6 w 16"/>
                  <a:gd name="T69" fmla="*/ 4 h 7"/>
                  <a:gd name="T70" fmla="*/ 5 w 16"/>
                  <a:gd name="T71" fmla="*/ 4 h 7"/>
                  <a:gd name="T72" fmla="*/ 4 w 16"/>
                  <a:gd name="T73" fmla="*/ 3 h 7"/>
                  <a:gd name="T74" fmla="*/ 3 w 16"/>
                  <a:gd name="T75" fmla="*/ 4 h 7"/>
                  <a:gd name="T76" fmla="*/ 2 w 16"/>
                  <a:gd name="T77" fmla="*/ 4 h 7"/>
                  <a:gd name="T78" fmla="*/ 0 w 16"/>
                  <a:gd name="T79" fmla="*/ 5 h 7"/>
                  <a:gd name="T80" fmla="*/ 0 w 16"/>
                  <a:gd name="T81" fmla="*/ 5 h 7"/>
                  <a:gd name="T82" fmla="*/ 1 w 16"/>
                  <a:gd name="T8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7">
                    <a:moveTo>
                      <a:pt x="1" y="6"/>
                    </a:moveTo>
                    <a:cubicBezTo>
                      <a:pt x="2" y="6"/>
                      <a:pt x="2" y="5"/>
                      <a:pt x="3" y="5"/>
                    </a:cubicBezTo>
                    <a:cubicBezTo>
                      <a:pt x="3" y="5"/>
                      <a:pt x="4" y="6"/>
                      <a:pt x="4" y="6"/>
                    </a:cubicBezTo>
                    <a:cubicBezTo>
                      <a:pt x="5" y="6"/>
                      <a:pt x="5" y="6"/>
                      <a:pt x="5" y="6"/>
                    </a:cubicBezTo>
                    <a:cubicBezTo>
                      <a:pt x="6" y="6"/>
                      <a:pt x="6" y="6"/>
                      <a:pt x="7" y="6"/>
                    </a:cubicBezTo>
                    <a:cubicBezTo>
                      <a:pt x="7" y="6"/>
                      <a:pt x="7" y="7"/>
                      <a:pt x="7" y="7"/>
                    </a:cubicBezTo>
                    <a:cubicBezTo>
                      <a:pt x="8" y="7"/>
                      <a:pt x="8" y="7"/>
                      <a:pt x="8" y="7"/>
                    </a:cubicBezTo>
                    <a:cubicBezTo>
                      <a:pt x="8" y="7"/>
                      <a:pt x="8" y="7"/>
                      <a:pt x="9" y="7"/>
                    </a:cubicBezTo>
                    <a:cubicBezTo>
                      <a:pt x="9" y="7"/>
                      <a:pt x="9" y="7"/>
                      <a:pt x="9" y="7"/>
                    </a:cubicBezTo>
                    <a:cubicBezTo>
                      <a:pt x="10" y="7"/>
                      <a:pt x="10" y="7"/>
                      <a:pt x="10" y="7"/>
                    </a:cubicBezTo>
                    <a:cubicBezTo>
                      <a:pt x="10" y="7"/>
                      <a:pt x="11" y="7"/>
                      <a:pt x="11" y="7"/>
                    </a:cubicBezTo>
                    <a:cubicBezTo>
                      <a:pt x="11" y="7"/>
                      <a:pt x="11" y="6"/>
                      <a:pt x="12" y="6"/>
                    </a:cubicBezTo>
                    <a:cubicBezTo>
                      <a:pt x="12" y="6"/>
                      <a:pt x="12" y="6"/>
                      <a:pt x="12" y="6"/>
                    </a:cubicBezTo>
                    <a:cubicBezTo>
                      <a:pt x="13" y="6"/>
                      <a:pt x="13" y="7"/>
                      <a:pt x="13" y="7"/>
                    </a:cubicBezTo>
                    <a:cubicBezTo>
                      <a:pt x="13" y="7"/>
                      <a:pt x="13" y="6"/>
                      <a:pt x="13" y="6"/>
                    </a:cubicBezTo>
                    <a:cubicBezTo>
                      <a:pt x="14" y="6"/>
                      <a:pt x="14" y="6"/>
                      <a:pt x="14" y="6"/>
                    </a:cubicBezTo>
                    <a:cubicBezTo>
                      <a:pt x="14" y="5"/>
                      <a:pt x="14" y="5"/>
                      <a:pt x="14" y="5"/>
                    </a:cubicBezTo>
                    <a:cubicBezTo>
                      <a:pt x="14" y="5"/>
                      <a:pt x="14" y="5"/>
                      <a:pt x="14" y="5"/>
                    </a:cubicBezTo>
                    <a:cubicBezTo>
                      <a:pt x="14" y="4"/>
                      <a:pt x="15" y="4"/>
                      <a:pt x="15" y="3"/>
                    </a:cubicBezTo>
                    <a:cubicBezTo>
                      <a:pt x="15" y="3"/>
                      <a:pt x="15" y="3"/>
                      <a:pt x="15" y="3"/>
                    </a:cubicBezTo>
                    <a:cubicBezTo>
                      <a:pt x="15" y="2"/>
                      <a:pt x="15" y="2"/>
                      <a:pt x="15" y="2"/>
                    </a:cubicBezTo>
                    <a:cubicBezTo>
                      <a:pt x="15" y="2"/>
                      <a:pt x="15" y="2"/>
                      <a:pt x="15" y="1"/>
                    </a:cubicBezTo>
                    <a:cubicBezTo>
                      <a:pt x="15" y="1"/>
                      <a:pt x="15" y="1"/>
                      <a:pt x="15" y="1"/>
                    </a:cubicBezTo>
                    <a:cubicBezTo>
                      <a:pt x="15" y="0"/>
                      <a:pt x="15" y="0"/>
                      <a:pt x="16" y="0"/>
                    </a:cubicBezTo>
                    <a:cubicBezTo>
                      <a:pt x="15" y="0"/>
                      <a:pt x="15" y="0"/>
                      <a:pt x="15" y="0"/>
                    </a:cubicBezTo>
                    <a:cubicBezTo>
                      <a:pt x="15" y="0"/>
                      <a:pt x="14" y="0"/>
                      <a:pt x="14" y="0"/>
                    </a:cubicBezTo>
                    <a:cubicBezTo>
                      <a:pt x="14" y="0"/>
                      <a:pt x="13" y="0"/>
                      <a:pt x="13" y="0"/>
                    </a:cubicBezTo>
                    <a:cubicBezTo>
                      <a:pt x="13" y="0"/>
                      <a:pt x="12" y="0"/>
                      <a:pt x="12" y="0"/>
                    </a:cubicBezTo>
                    <a:cubicBezTo>
                      <a:pt x="11" y="0"/>
                      <a:pt x="11" y="0"/>
                      <a:pt x="10" y="0"/>
                    </a:cubicBezTo>
                    <a:cubicBezTo>
                      <a:pt x="10" y="0"/>
                      <a:pt x="10" y="0"/>
                      <a:pt x="9" y="0"/>
                    </a:cubicBezTo>
                    <a:cubicBezTo>
                      <a:pt x="9" y="0"/>
                      <a:pt x="8" y="0"/>
                      <a:pt x="8" y="0"/>
                    </a:cubicBezTo>
                    <a:cubicBezTo>
                      <a:pt x="7" y="1"/>
                      <a:pt x="8" y="1"/>
                      <a:pt x="7" y="2"/>
                    </a:cubicBezTo>
                    <a:cubicBezTo>
                      <a:pt x="7" y="2"/>
                      <a:pt x="6" y="1"/>
                      <a:pt x="6" y="2"/>
                    </a:cubicBezTo>
                    <a:cubicBezTo>
                      <a:pt x="6" y="2"/>
                      <a:pt x="6" y="2"/>
                      <a:pt x="6" y="3"/>
                    </a:cubicBezTo>
                    <a:cubicBezTo>
                      <a:pt x="6" y="3"/>
                      <a:pt x="6" y="3"/>
                      <a:pt x="6" y="4"/>
                    </a:cubicBezTo>
                    <a:cubicBezTo>
                      <a:pt x="6" y="4"/>
                      <a:pt x="5" y="4"/>
                      <a:pt x="5" y="4"/>
                    </a:cubicBezTo>
                    <a:cubicBezTo>
                      <a:pt x="4" y="4"/>
                      <a:pt x="4" y="3"/>
                      <a:pt x="4" y="3"/>
                    </a:cubicBezTo>
                    <a:cubicBezTo>
                      <a:pt x="3" y="3"/>
                      <a:pt x="3" y="4"/>
                      <a:pt x="3" y="4"/>
                    </a:cubicBezTo>
                    <a:cubicBezTo>
                      <a:pt x="2" y="4"/>
                      <a:pt x="2" y="4"/>
                      <a:pt x="2" y="4"/>
                    </a:cubicBezTo>
                    <a:cubicBezTo>
                      <a:pt x="1" y="5"/>
                      <a:pt x="1" y="5"/>
                      <a:pt x="0" y="5"/>
                    </a:cubicBezTo>
                    <a:cubicBezTo>
                      <a:pt x="0" y="5"/>
                      <a:pt x="0" y="5"/>
                      <a:pt x="0" y="5"/>
                    </a:cubicBezTo>
                    <a:cubicBezTo>
                      <a:pt x="1" y="5"/>
                      <a:pt x="1" y="6"/>
                      <a:pt x="1"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2" name="Freeform 262"/>
              <p:cNvSpPr>
                <a:spLocks/>
              </p:cNvSpPr>
              <p:nvPr/>
            </p:nvSpPr>
            <p:spPr bwMode="auto">
              <a:xfrm>
                <a:off x="4549776" y="1368426"/>
                <a:ext cx="11113" cy="9525"/>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0" y="0"/>
                      <a:pt x="0" y="0"/>
                    </a:cubicBezTo>
                    <a:cubicBezTo>
                      <a:pt x="0" y="0"/>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3" name="Freeform 263"/>
              <p:cNvSpPr>
                <a:spLocks/>
              </p:cNvSpPr>
              <p:nvPr/>
            </p:nvSpPr>
            <p:spPr bwMode="auto">
              <a:xfrm>
                <a:off x="4421189" y="1746251"/>
                <a:ext cx="20638" cy="42863"/>
              </a:xfrm>
              <a:custGeom>
                <a:avLst/>
                <a:gdLst>
                  <a:gd name="T0" fmla="*/ 1 w 2"/>
                  <a:gd name="T1" fmla="*/ 3 h 4"/>
                  <a:gd name="T2" fmla="*/ 1 w 2"/>
                  <a:gd name="T3" fmla="*/ 4 h 4"/>
                  <a:gd name="T4" fmla="*/ 1 w 2"/>
                  <a:gd name="T5" fmla="*/ 4 h 4"/>
                  <a:gd name="T6" fmla="*/ 2 w 2"/>
                  <a:gd name="T7" fmla="*/ 4 h 4"/>
                  <a:gd name="T8" fmla="*/ 2 w 2"/>
                  <a:gd name="T9" fmla="*/ 3 h 4"/>
                  <a:gd name="T10" fmla="*/ 2 w 2"/>
                  <a:gd name="T11" fmla="*/ 1 h 4"/>
                  <a:gd name="T12" fmla="*/ 2 w 2"/>
                  <a:gd name="T13" fmla="*/ 1 h 4"/>
                  <a:gd name="T14" fmla="*/ 2 w 2"/>
                  <a:gd name="T15" fmla="*/ 0 h 4"/>
                  <a:gd name="T16" fmla="*/ 1 w 2"/>
                  <a:gd name="T17" fmla="*/ 1 h 4"/>
                  <a:gd name="T18" fmla="*/ 0 w 2"/>
                  <a:gd name="T19" fmla="*/ 1 h 4"/>
                  <a:gd name="T20" fmla="*/ 0 w 2"/>
                  <a:gd name="T21" fmla="*/ 2 h 4"/>
                  <a:gd name="T22" fmla="*/ 0 w 2"/>
                  <a:gd name="T23" fmla="*/ 3 h 4"/>
                  <a:gd name="T24" fmla="*/ 1 w 2"/>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1" y="3"/>
                    </a:moveTo>
                    <a:cubicBezTo>
                      <a:pt x="1" y="3"/>
                      <a:pt x="0" y="4"/>
                      <a:pt x="1" y="4"/>
                    </a:cubicBezTo>
                    <a:cubicBezTo>
                      <a:pt x="1" y="4"/>
                      <a:pt x="1" y="4"/>
                      <a:pt x="1" y="4"/>
                    </a:cubicBezTo>
                    <a:cubicBezTo>
                      <a:pt x="1" y="4"/>
                      <a:pt x="2" y="4"/>
                      <a:pt x="2" y="4"/>
                    </a:cubicBezTo>
                    <a:cubicBezTo>
                      <a:pt x="2" y="3"/>
                      <a:pt x="2" y="3"/>
                      <a:pt x="2" y="3"/>
                    </a:cubicBezTo>
                    <a:cubicBezTo>
                      <a:pt x="2" y="2"/>
                      <a:pt x="2" y="2"/>
                      <a:pt x="2" y="1"/>
                    </a:cubicBezTo>
                    <a:cubicBezTo>
                      <a:pt x="2" y="1"/>
                      <a:pt x="2" y="1"/>
                      <a:pt x="2" y="1"/>
                    </a:cubicBezTo>
                    <a:cubicBezTo>
                      <a:pt x="2" y="0"/>
                      <a:pt x="2" y="0"/>
                      <a:pt x="2" y="0"/>
                    </a:cubicBezTo>
                    <a:cubicBezTo>
                      <a:pt x="1" y="0"/>
                      <a:pt x="1" y="0"/>
                      <a:pt x="1" y="1"/>
                    </a:cubicBezTo>
                    <a:cubicBezTo>
                      <a:pt x="1" y="1"/>
                      <a:pt x="1" y="1"/>
                      <a:pt x="0" y="1"/>
                    </a:cubicBezTo>
                    <a:cubicBezTo>
                      <a:pt x="0" y="1"/>
                      <a:pt x="0" y="1"/>
                      <a:pt x="0" y="2"/>
                    </a:cubicBezTo>
                    <a:cubicBezTo>
                      <a:pt x="0" y="2"/>
                      <a:pt x="0" y="2"/>
                      <a:pt x="0" y="3"/>
                    </a:cubicBezTo>
                    <a:cubicBezTo>
                      <a:pt x="0" y="3"/>
                      <a:pt x="0"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4" name="Freeform 264"/>
              <p:cNvSpPr>
                <a:spLocks/>
              </p:cNvSpPr>
              <p:nvPr/>
            </p:nvSpPr>
            <p:spPr bwMode="auto">
              <a:xfrm>
                <a:off x="4657726" y="1368426"/>
                <a:ext cx="65088" cy="53975"/>
              </a:xfrm>
              <a:custGeom>
                <a:avLst/>
                <a:gdLst>
                  <a:gd name="T0" fmla="*/ 2 w 6"/>
                  <a:gd name="T1" fmla="*/ 3 h 5"/>
                  <a:gd name="T2" fmla="*/ 3 w 6"/>
                  <a:gd name="T3" fmla="*/ 3 h 5"/>
                  <a:gd name="T4" fmla="*/ 3 w 6"/>
                  <a:gd name="T5" fmla="*/ 3 h 5"/>
                  <a:gd name="T6" fmla="*/ 4 w 6"/>
                  <a:gd name="T7" fmla="*/ 4 h 5"/>
                  <a:gd name="T8" fmla="*/ 6 w 6"/>
                  <a:gd name="T9" fmla="*/ 4 h 5"/>
                  <a:gd name="T10" fmla="*/ 6 w 6"/>
                  <a:gd name="T11" fmla="*/ 4 h 5"/>
                  <a:gd name="T12" fmla="*/ 5 w 6"/>
                  <a:gd name="T13" fmla="*/ 3 h 5"/>
                  <a:gd name="T14" fmla="*/ 5 w 6"/>
                  <a:gd name="T15" fmla="*/ 2 h 5"/>
                  <a:gd name="T16" fmla="*/ 5 w 6"/>
                  <a:gd name="T17" fmla="*/ 1 h 5"/>
                  <a:gd name="T18" fmla="*/ 4 w 6"/>
                  <a:gd name="T19" fmla="*/ 1 h 5"/>
                  <a:gd name="T20" fmla="*/ 3 w 6"/>
                  <a:gd name="T21" fmla="*/ 0 h 5"/>
                  <a:gd name="T22" fmla="*/ 3 w 6"/>
                  <a:gd name="T23" fmla="*/ 0 h 5"/>
                  <a:gd name="T24" fmla="*/ 2 w 6"/>
                  <a:gd name="T25" fmla="*/ 1 h 5"/>
                  <a:gd name="T26" fmla="*/ 1 w 6"/>
                  <a:gd name="T27" fmla="*/ 1 h 5"/>
                  <a:gd name="T28" fmla="*/ 0 w 6"/>
                  <a:gd name="T29" fmla="*/ 2 h 5"/>
                  <a:gd name="T30" fmla="*/ 0 w 6"/>
                  <a:gd name="T31" fmla="*/ 3 h 5"/>
                  <a:gd name="T32" fmla="*/ 1 w 6"/>
                  <a:gd name="T33" fmla="*/ 3 h 5"/>
                  <a:gd name="T34" fmla="*/ 2 w 6"/>
                  <a:gd name="T3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5">
                    <a:moveTo>
                      <a:pt x="2" y="3"/>
                    </a:moveTo>
                    <a:cubicBezTo>
                      <a:pt x="2" y="3"/>
                      <a:pt x="3" y="3"/>
                      <a:pt x="3" y="3"/>
                    </a:cubicBezTo>
                    <a:cubicBezTo>
                      <a:pt x="3" y="3"/>
                      <a:pt x="3" y="3"/>
                      <a:pt x="3" y="3"/>
                    </a:cubicBezTo>
                    <a:cubicBezTo>
                      <a:pt x="4" y="4"/>
                      <a:pt x="4" y="4"/>
                      <a:pt x="4" y="4"/>
                    </a:cubicBezTo>
                    <a:cubicBezTo>
                      <a:pt x="4" y="5"/>
                      <a:pt x="5" y="4"/>
                      <a:pt x="6" y="4"/>
                    </a:cubicBezTo>
                    <a:cubicBezTo>
                      <a:pt x="6" y="4"/>
                      <a:pt x="6" y="4"/>
                      <a:pt x="6" y="4"/>
                    </a:cubicBezTo>
                    <a:cubicBezTo>
                      <a:pt x="5" y="4"/>
                      <a:pt x="5" y="4"/>
                      <a:pt x="5" y="3"/>
                    </a:cubicBezTo>
                    <a:cubicBezTo>
                      <a:pt x="5" y="3"/>
                      <a:pt x="5" y="3"/>
                      <a:pt x="5" y="2"/>
                    </a:cubicBezTo>
                    <a:cubicBezTo>
                      <a:pt x="5" y="2"/>
                      <a:pt x="5" y="1"/>
                      <a:pt x="5" y="1"/>
                    </a:cubicBezTo>
                    <a:cubicBezTo>
                      <a:pt x="5" y="1"/>
                      <a:pt x="4" y="1"/>
                      <a:pt x="4" y="1"/>
                    </a:cubicBezTo>
                    <a:cubicBezTo>
                      <a:pt x="3" y="1"/>
                      <a:pt x="3" y="1"/>
                      <a:pt x="3" y="0"/>
                    </a:cubicBezTo>
                    <a:cubicBezTo>
                      <a:pt x="3" y="0"/>
                      <a:pt x="3" y="0"/>
                      <a:pt x="3" y="0"/>
                    </a:cubicBezTo>
                    <a:cubicBezTo>
                      <a:pt x="2" y="1"/>
                      <a:pt x="2" y="1"/>
                      <a:pt x="2" y="1"/>
                    </a:cubicBezTo>
                    <a:cubicBezTo>
                      <a:pt x="1" y="1"/>
                      <a:pt x="1" y="1"/>
                      <a:pt x="1" y="1"/>
                    </a:cubicBezTo>
                    <a:cubicBezTo>
                      <a:pt x="0" y="2"/>
                      <a:pt x="1" y="2"/>
                      <a:pt x="0" y="2"/>
                    </a:cubicBezTo>
                    <a:cubicBezTo>
                      <a:pt x="0" y="3"/>
                      <a:pt x="0" y="3"/>
                      <a:pt x="0" y="3"/>
                    </a:cubicBezTo>
                    <a:cubicBezTo>
                      <a:pt x="1" y="3"/>
                      <a:pt x="1" y="3"/>
                      <a:pt x="1" y="3"/>
                    </a:cubicBezTo>
                    <a:cubicBezTo>
                      <a:pt x="1" y="3"/>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5" name="Freeform 265"/>
              <p:cNvSpPr>
                <a:spLocks/>
              </p:cNvSpPr>
              <p:nvPr/>
            </p:nvSpPr>
            <p:spPr bwMode="auto">
              <a:xfrm>
                <a:off x="4700589" y="1778001"/>
                <a:ext cx="173038" cy="130175"/>
              </a:xfrm>
              <a:custGeom>
                <a:avLst/>
                <a:gdLst>
                  <a:gd name="T0" fmla="*/ 11 w 16"/>
                  <a:gd name="T1" fmla="*/ 12 h 12"/>
                  <a:gd name="T2" fmla="*/ 11 w 16"/>
                  <a:gd name="T3" fmla="*/ 11 h 12"/>
                  <a:gd name="T4" fmla="*/ 9 w 16"/>
                  <a:gd name="T5" fmla="*/ 10 h 12"/>
                  <a:gd name="T6" fmla="*/ 11 w 16"/>
                  <a:gd name="T7" fmla="*/ 10 h 12"/>
                  <a:gd name="T8" fmla="*/ 10 w 16"/>
                  <a:gd name="T9" fmla="*/ 8 h 12"/>
                  <a:gd name="T10" fmla="*/ 9 w 16"/>
                  <a:gd name="T11" fmla="*/ 8 h 12"/>
                  <a:gd name="T12" fmla="*/ 8 w 16"/>
                  <a:gd name="T13" fmla="*/ 7 h 12"/>
                  <a:gd name="T14" fmla="*/ 7 w 16"/>
                  <a:gd name="T15" fmla="*/ 6 h 12"/>
                  <a:gd name="T16" fmla="*/ 7 w 16"/>
                  <a:gd name="T17" fmla="*/ 4 h 12"/>
                  <a:gd name="T18" fmla="*/ 9 w 16"/>
                  <a:gd name="T19" fmla="*/ 5 h 12"/>
                  <a:gd name="T20" fmla="*/ 9 w 16"/>
                  <a:gd name="T21" fmla="*/ 5 h 12"/>
                  <a:gd name="T22" fmla="*/ 10 w 16"/>
                  <a:gd name="T23" fmla="*/ 4 h 12"/>
                  <a:gd name="T24" fmla="*/ 11 w 16"/>
                  <a:gd name="T25" fmla="*/ 3 h 12"/>
                  <a:gd name="T26" fmla="*/ 13 w 16"/>
                  <a:gd name="T27" fmla="*/ 3 h 12"/>
                  <a:gd name="T28" fmla="*/ 15 w 16"/>
                  <a:gd name="T29" fmla="*/ 4 h 12"/>
                  <a:gd name="T30" fmla="*/ 15 w 16"/>
                  <a:gd name="T31" fmla="*/ 2 h 12"/>
                  <a:gd name="T32" fmla="*/ 15 w 16"/>
                  <a:gd name="T33" fmla="*/ 1 h 12"/>
                  <a:gd name="T34" fmla="*/ 15 w 16"/>
                  <a:gd name="T35" fmla="*/ 0 h 12"/>
                  <a:gd name="T36" fmla="*/ 14 w 16"/>
                  <a:gd name="T37" fmla="*/ 1 h 12"/>
                  <a:gd name="T38" fmla="*/ 13 w 16"/>
                  <a:gd name="T39" fmla="*/ 2 h 12"/>
                  <a:gd name="T40" fmla="*/ 11 w 16"/>
                  <a:gd name="T41" fmla="*/ 1 h 12"/>
                  <a:gd name="T42" fmla="*/ 9 w 16"/>
                  <a:gd name="T43" fmla="*/ 1 h 12"/>
                  <a:gd name="T44" fmla="*/ 7 w 16"/>
                  <a:gd name="T45" fmla="*/ 2 h 12"/>
                  <a:gd name="T46" fmla="*/ 6 w 16"/>
                  <a:gd name="T47" fmla="*/ 2 h 12"/>
                  <a:gd name="T48" fmla="*/ 3 w 16"/>
                  <a:gd name="T49" fmla="*/ 3 h 12"/>
                  <a:gd name="T50" fmla="*/ 2 w 16"/>
                  <a:gd name="T51" fmla="*/ 5 h 12"/>
                  <a:gd name="T52" fmla="*/ 0 w 16"/>
                  <a:gd name="T53" fmla="*/ 7 h 12"/>
                  <a:gd name="T54" fmla="*/ 1 w 16"/>
                  <a:gd name="T55" fmla="*/ 7 h 12"/>
                  <a:gd name="T56" fmla="*/ 2 w 16"/>
                  <a:gd name="T57" fmla="*/ 8 h 12"/>
                  <a:gd name="T58" fmla="*/ 4 w 16"/>
                  <a:gd name="T59" fmla="*/ 10 h 12"/>
                  <a:gd name="T60" fmla="*/ 5 w 16"/>
                  <a:gd name="T61" fmla="*/ 10 h 12"/>
                  <a:gd name="T62" fmla="*/ 7 w 16"/>
                  <a:gd name="T63" fmla="*/ 10 h 12"/>
                  <a:gd name="T64" fmla="*/ 8 w 16"/>
                  <a:gd name="T65" fmla="*/ 11 h 12"/>
                  <a:gd name="T66" fmla="*/ 9 w 16"/>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2">
                    <a:moveTo>
                      <a:pt x="10" y="12"/>
                    </a:moveTo>
                    <a:cubicBezTo>
                      <a:pt x="10" y="12"/>
                      <a:pt x="11" y="12"/>
                      <a:pt x="11" y="12"/>
                    </a:cubicBezTo>
                    <a:cubicBezTo>
                      <a:pt x="11" y="12"/>
                      <a:pt x="11" y="12"/>
                      <a:pt x="11" y="11"/>
                    </a:cubicBezTo>
                    <a:cubicBezTo>
                      <a:pt x="11" y="11"/>
                      <a:pt x="11" y="11"/>
                      <a:pt x="11" y="11"/>
                    </a:cubicBezTo>
                    <a:cubicBezTo>
                      <a:pt x="11" y="10"/>
                      <a:pt x="11" y="10"/>
                      <a:pt x="10" y="10"/>
                    </a:cubicBezTo>
                    <a:cubicBezTo>
                      <a:pt x="10" y="10"/>
                      <a:pt x="10" y="10"/>
                      <a:pt x="9" y="10"/>
                    </a:cubicBezTo>
                    <a:cubicBezTo>
                      <a:pt x="11" y="10"/>
                      <a:pt x="11" y="10"/>
                      <a:pt x="11" y="10"/>
                    </a:cubicBezTo>
                    <a:cubicBezTo>
                      <a:pt x="11" y="10"/>
                      <a:pt x="11" y="10"/>
                      <a:pt x="11" y="10"/>
                    </a:cubicBezTo>
                    <a:cubicBezTo>
                      <a:pt x="11" y="9"/>
                      <a:pt x="11" y="9"/>
                      <a:pt x="11" y="9"/>
                    </a:cubicBezTo>
                    <a:cubicBezTo>
                      <a:pt x="11" y="9"/>
                      <a:pt x="10" y="9"/>
                      <a:pt x="10" y="8"/>
                    </a:cubicBezTo>
                    <a:cubicBezTo>
                      <a:pt x="10" y="8"/>
                      <a:pt x="10" y="8"/>
                      <a:pt x="9" y="8"/>
                    </a:cubicBezTo>
                    <a:cubicBezTo>
                      <a:pt x="9" y="8"/>
                      <a:pt x="9" y="8"/>
                      <a:pt x="9" y="8"/>
                    </a:cubicBezTo>
                    <a:cubicBezTo>
                      <a:pt x="8" y="8"/>
                      <a:pt x="8" y="8"/>
                      <a:pt x="8" y="8"/>
                    </a:cubicBezTo>
                    <a:cubicBezTo>
                      <a:pt x="8" y="7"/>
                      <a:pt x="8" y="7"/>
                      <a:pt x="8" y="7"/>
                    </a:cubicBezTo>
                    <a:cubicBezTo>
                      <a:pt x="8" y="7"/>
                      <a:pt x="8" y="6"/>
                      <a:pt x="8" y="6"/>
                    </a:cubicBezTo>
                    <a:cubicBezTo>
                      <a:pt x="7" y="6"/>
                      <a:pt x="7" y="6"/>
                      <a:pt x="7" y="6"/>
                    </a:cubicBezTo>
                    <a:cubicBezTo>
                      <a:pt x="7" y="5"/>
                      <a:pt x="7" y="5"/>
                      <a:pt x="7" y="5"/>
                    </a:cubicBezTo>
                    <a:cubicBezTo>
                      <a:pt x="7" y="4"/>
                      <a:pt x="7" y="4"/>
                      <a:pt x="7" y="4"/>
                    </a:cubicBezTo>
                    <a:cubicBezTo>
                      <a:pt x="8" y="3"/>
                      <a:pt x="8" y="4"/>
                      <a:pt x="8" y="4"/>
                    </a:cubicBezTo>
                    <a:cubicBezTo>
                      <a:pt x="8" y="5"/>
                      <a:pt x="8" y="5"/>
                      <a:pt x="9" y="5"/>
                    </a:cubicBezTo>
                    <a:cubicBezTo>
                      <a:pt x="9" y="5"/>
                      <a:pt x="9" y="5"/>
                      <a:pt x="9" y="5"/>
                    </a:cubicBezTo>
                    <a:cubicBezTo>
                      <a:pt x="9" y="5"/>
                      <a:pt x="9" y="5"/>
                      <a:pt x="9" y="5"/>
                    </a:cubicBezTo>
                    <a:cubicBezTo>
                      <a:pt x="10" y="5"/>
                      <a:pt x="10" y="5"/>
                      <a:pt x="10" y="4"/>
                    </a:cubicBezTo>
                    <a:cubicBezTo>
                      <a:pt x="10" y="4"/>
                      <a:pt x="10" y="4"/>
                      <a:pt x="10" y="4"/>
                    </a:cubicBezTo>
                    <a:cubicBezTo>
                      <a:pt x="10" y="3"/>
                      <a:pt x="10" y="3"/>
                      <a:pt x="10" y="3"/>
                    </a:cubicBezTo>
                    <a:cubicBezTo>
                      <a:pt x="11" y="3"/>
                      <a:pt x="11" y="3"/>
                      <a:pt x="11" y="3"/>
                    </a:cubicBezTo>
                    <a:cubicBezTo>
                      <a:pt x="12" y="3"/>
                      <a:pt x="12" y="3"/>
                      <a:pt x="12" y="3"/>
                    </a:cubicBezTo>
                    <a:cubicBezTo>
                      <a:pt x="13" y="3"/>
                      <a:pt x="13" y="3"/>
                      <a:pt x="13" y="3"/>
                    </a:cubicBezTo>
                    <a:cubicBezTo>
                      <a:pt x="14" y="3"/>
                      <a:pt x="14" y="3"/>
                      <a:pt x="14" y="3"/>
                    </a:cubicBezTo>
                    <a:cubicBezTo>
                      <a:pt x="14" y="3"/>
                      <a:pt x="14" y="4"/>
                      <a:pt x="15" y="4"/>
                    </a:cubicBezTo>
                    <a:cubicBezTo>
                      <a:pt x="15" y="4"/>
                      <a:pt x="15" y="4"/>
                      <a:pt x="15" y="4"/>
                    </a:cubicBezTo>
                    <a:cubicBezTo>
                      <a:pt x="15" y="3"/>
                      <a:pt x="15" y="3"/>
                      <a:pt x="15" y="2"/>
                    </a:cubicBezTo>
                    <a:cubicBezTo>
                      <a:pt x="15" y="2"/>
                      <a:pt x="16" y="2"/>
                      <a:pt x="16" y="1"/>
                    </a:cubicBezTo>
                    <a:cubicBezTo>
                      <a:pt x="16" y="1"/>
                      <a:pt x="15" y="1"/>
                      <a:pt x="15" y="1"/>
                    </a:cubicBezTo>
                    <a:cubicBezTo>
                      <a:pt x="15" y="0"/>
                      <a:pt x="15" y="0"/>
                      <a:pt x="15" y="0"/>
                    </a:cubicBezTo>
                    <a:cubicBezTo>
                      <a:pt x="15" y="0"/>
                      <a:pt x="15" y="0"/>
                      <a:pt x="15" y="0"/>
                    </a:cubicBezTo>
                    <a:cubicBezTo>
                      <a:pt x="15" y="0"/>
                      <a:pt x="15" y="0"/>
                      <a:pt x="14" y="0"/>
                    </a:cubicBezTo>
                    <a:cubicBezTo>
                      <a:pt x="14" y="0"/>
                      <a:pt x="15" y="1"/>
                      <a:pt x="14" y="1"/>
                    </a:cubicBezTo>
                    <a:cubicBezTo>
                      <a:pt x="14" y="1"/>
                      <a:pt x="14" y="1"/>
                      <a:pt x="14" y="2"/>
                    </a:cubicBezTo>
                    <a:cubicBezTo>
                      <a:pt x="14" y="2"/>
                      <a:pt x="13" y="2"/>
                      <a:pt x="13" y="2"/>
                    </a:cubicBezTo>
                    <a:cubicBezTo>
                      <a:pt x="13" y="2"/>
                      <a:pt x="12" y="2"/>
                      <a:pt x="12" y="1"/>
                    </a:cubicBezTo>
                    <a:cubicBezTo>
                      <a:pt x="11" y="1"/>
                      <a:pt x="11" y="1"/>
                      <a:pt x="11" y="1"/>
                    </a:cubicBezTo>
                    <a:cubicBezTo>
                      <a:pt x="11" y="1"/>
                      <a:pt x="10" y="1"/>
                      <a:pt x="10" y="1"/>
                    </a:cubicBezTo>
                    <a:cubicBezTo>
                      <a:pt x="9" y="1"/>
                      <a:pt x="9" y="1"/>
                      <a:pt x="9" y="1"/>
                    </a:cubicBezTo>
                    <a:cubicBezTo>
                      <a:pt x="8" y="1"/>
                      <a:pt x="8" y="2"/>
                      <a:pt x="7" y="2"/>
                    </a:cubicBezTo>
                    <a:cubicBezTo>
                      <a:pt x="7" y="2"/>
                      <a:pt x="7" y="2"/>
                      <a:pt x="7" y="2"/>
                    </a:cubicBezTo>
                    <a:cubicBezTo>
                      <a:pt x="7" y="2"/>
                      <a:pt x="7" y="2"/>
                      <a:pt x="7" y="2"/>
                    </a:cubicBezTo>
                    <a:cubicBezTo>
                      <a:pt x="6" y="2"/>
                      <a:pt x="6" y="2"/>
                      <a:pt x="6" y="2"/>
                    </a:cubicBezTo>
                    <a:cubicBezTo>
                      <a:pt x="5" y="3"/>
                      <a:pt x="5" y="2"/>
                      <a:pt x="4" y="3"/>
                    </a:cubicBezTo>
                    <a:cubicBezTo>
                      <a:pt x="4" y="3"/>
                      <a:pt x="4" y="3"/>
                      <a:pt x="3" y="3"/>
                    </a:cubicBezTo>
                    <a:cubicBezTo>
                      <a:pt x="3" y="3"/>
                      <a:pt x="3" y="3"/>
                      <a:pt x="3" y="4"/>
                    </a:cubicBezTo>
                    <a:cubicBezTo>
                      <a:pt x="3" y="4"/>
                      <a:pt x="3" y="4"/>
                      <a:pt x="2" y="5"/>
                    </a:cubicBezTo>
                    <a:cubicBezTo>
                      <a:pt x="2" y="5"/>
                      <a:pt x="2" y="5"/>
                      <a:pt x="1" y="6"/>
                    </a:cubicBezTo>
                    <a:cubicBezTo>
                      <a:pt x="0" y="7"/>
                      <a:pt x="0" y="7"/>
                      <a:pt x="0" y="7"/>
                    </a:cubicBezTo>
                    <a:cubicBezTo>
                      <a:pt x="0" y="7"/>
                      <a:pt x="0" y="7"/>
                      <a:pt x="0" y="7"/>
                    </a:cubicBezTo>
                    <a:cubicBezTo>
                      <a:pt x="1" y="7"/>
                      <a:pt x="1" y="7"/>
                      <a:pt x="1" y="7"/>
                    </a:cubicBezTo>
                    <a:cubicBezTo>
                      <a:pt x="1" y="7"/>
                      <a:pt x="2" y="8"/>
                      <a:pt x="2" y="8"/>
                    </a:cubicBezTo>
                    <a:cubicBezTo>
                      <a:pt x="2" y="8"/>
                      <a:pt x="2" y="8"/>
                      <a:pt x="2" y="8"/>
                    </a:cubicBezTo>
                    <a:cubicBezTo>
                      <a:pt x="2" y="9"/>
                      <a:pt x="2" y="9"/>
                      <a:pt x="3" y="9"/>
                    </a:cubicBezTo>
                    <a:cubicBezTo>
                      <a:pt x="3" y="10"/>
                      <a:pt x="3" y="10"/>
                      <a:pt x="4" y="10"/>
                    </a:cubicBezTo>
                    <a:cubicBezTo>
                      <a:pt x="4" y="10"/>
                      <a:pt x="4" y="10"/>
                      <a:pt x="4" y="10"/>
                    </a:cubicBezTo>
                    <a:cubicBezTo>
                      <a:pt x="5" y="10"/>
                      <a:pt x="5" y="10"/>
                      <a:pt x="5" y="10"/>
                    </a:cubicBezTo>
                    <a:cubicBezTo>
                      <a:pt x="6" y="10"/>
                      <a:pt x="6" y="10"/>
                      <a:pt x="6" y="10"/>
                    </a:cubicBezTo>
                    <a:cubicBezTo>
                      <a:pt x="7" y="10"/>
                      <a:pt x="7" y="10"/>
                      <a:pt x="7" y="10"/>
                    </a:cubicBezTo>
                    <a:cubicBezTo>
                      <a:pt x="8" y="10"/>
                      <a:pt x="8" y="10"/>
                      <a:pt x="8" y="11"/>
                    </a:cubicBezTo>
                    <a:cubicBezTo>
                      <a:pt x="8" y="11"/>
                      <a:pt x="8" y="11"/>
                      <a:pt x="8" y="11"/>
                    </a:cubicBezTo>
                    <a:cubicBezTo>
                      <a:pt x="9" y="12"/>
                      <a:pt x="9" y="12"/>
                      <a:pt x="9" y="12"/>
                    </a:cubicBezTo>
                    <a:cubicBezTo>
                      <a:pt x="9" y="12"/>
                      <a:pt x="9" y="11"/>
                      <a:pt x="9" y="11"/>
                    </a:cubicBezTo>
                    <a:cubicBezTo>
                      <a:pt x="10" y="11"/>
                      <a:pt x="10" y="12"/>
                      <a:pt x="10"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6" name="Freeform 266"/>
              <p:cNvSpPr>
                <a:spLocks/>
              </p:cNvSpPr>
              <p:nvPr/>
            </p:nvSpPr>
            <p:spPr bwMode="auto">
              <a:xfrm>
                <a:off x="4097339" y="1497014"/>
                <a:ext cx="301625" cy="271463"/>
              </a:xfrm>
              <a:custGeom>
                <a:avLst/>
                <a:gdLst>
                  <a:gd name="T0" fmla="*/ 12 w 28"/>
                  <a:gd name="T1" fmla="*/ 23 h 25"/>
                  <a:gd name="T2" fmla="*/ 14 w 28"/>
                  <a:gd name="T3" fmla="*/ 24 h 25"/>
                  <a:gd name="T4" fmla="*/ 16 w 28"/>
                  <a:gd name="T5" fmla="*/ 25 h 25"/>
                  <a:gd name="T6" fmla="*/ 17 w 28"/>
                  <a:gd name="T7" fmla="*/ 24 h 25"/>
                  <a:gd name="T8" fmla="*/ 17 w 28"/>
                  <a:gd name="T9" fmla="*/ 24 h 25"/>
                  <a:gd name="T10" fmla="*/ 19 w 28"/>
                  <a:gd name="T11" fmla="*/ 22 h 25"/>
                  <a:gd name="T12" fmla="*/ 22 w 28"/>
                  <a:gd name="T13" fmla="*/ 22 h 25"/>
                  <a:gd name="T14" fmla="*/ 23 w 28"/>
                  <a:gd name="T15" fmla="*/ 23 h 25"/>
                  <a:gd name="T16" fmla="*/ 25 w 28"/>
                  <a:gd name="T17" fmla="*/ 22 h 25"/>
                  <a:gd name="T18" fmla="*/ 28 w 28"/>
                  <a:gd name="T19" fmla="*/ 21 h 25"/>
                  <a:gd name="T20" fmla="*/ 28 w 28"/>
                  <a:gd name="T21" fmla="*/ 19 h 25"/>
                  <a:gd name="T22" fmla="*/ 26 w 28"/>
                  <a:gd name="T23" fmla="*/ 19 h 25"/>
                  <a:gd name="T24" fmla="*/ 27 w 28"/>
                  <a:gd name="T25" fmla="*/ 17 h 25"/>
                  <a:gd name="T26" fmla="*/ 27 w 28"/>
                  <a:gd name="T27" fmla="*/ 16 h 25"/>
                  <a:gd name="T28" fmla="*/ 27 w 28"/>
                  <a:gd name="T29" fmla="*/ 15 h 25"/>
                  <a:gd name="T30" fmla="*/ 26 w 28"/>
                  <a:gd name="T31" fmla="*/ 13 h 25"/>
                  <a:gd name="T32" fmla="*/ 26 w 28"/>
                  <a:gd name="T33" fmla="*/ 11 h 25"/>
                  <a:gd name="T34" fmla="*/ 27 w 28"/>
                  <a:gd name="T35" fmla="*/ 9 h 25"/>
                  <a:gd name="T36" fmla="*/ 27 w 28"/>
                  <a:gd name="T37" fmla="*/ 6 h 25"/>
                  <a:gd name="T38" fmla="*/ 27 w 28"/>
                  <a:gd name="T39" fmla="*/ 4 h 25"/>
                  <a:gd name="T40" fmla="*/ 24 w 28"/>
                  <a:gd name="T41" fmla="*/ 3 h 25"/>
                  <a:gd name="T42" fmla="*/ 24 w 28"/>
                  <a:gd name="T43" fmla="*/ 2 h 25"/>
                  <a:gd name="T44" fmla="*/ 22 w 28"/>
                  <a:gd name="T45" fmla="*/ 2 h 25"/>
                  <a:gd name="T46" fmla="*/ 18 w 28"/>
                  <a:gd name="T47" fmla="*/ 2 h 25"/>
                  <a:gd name="T48" fmla="*/ 16 w 28"/>
                  <a:gd name="T49" fmla="*/ 1 h 25"/>
                  <a:gd name="T50" fmla="*/ 16 w 28"/>
                  <a:gd name="T51" fmla="*/ 0 h 25"/>
                  <a:gd name="T52" fmla="*/ 14 w 28"/>
                  <a:gd name="T53" fmla="*/ 0 h 25"/>
                  <a:gd name="T54" fmla="*/ 14 w 28"/>
                  <a:gd name="T55" fmla="*/ 2 h 25"/>
                  <a:gd name="T56" fmla="*/ 12 w 28"/>
                  <a:gd name="T57" fmla="*/ 3 h 25"/>
                  <a:gd name="T58" fmla="*/ 12 w 28"/>
                  <a:gd name="T59" fmla="*/ 4 h 25"/>
                  <a:gd name="T60" fmla="*/ 11 w 28"/>
                  <a:gd name="T61" fmla="*/ 5 h 25"/>
                  <a:gd name="T62" fmla="*/ 9 w 28"/>
                  <a:gd name="T63" fmla="*/ 5 h 25"/>
                  <a:gd name="T64" fmla="*/ 8 w 28"/>
                  <a:gd name="T65" fmla="*/ 4 h 25"/>
                  <a:gd name="T66" fmla="*/ 6 w 28"/>
                  <a:gd name="T67" fmla="*/ 4 h 25"/>
                  <a:gd name="T68" fmla="*/ 6 w 28"/>
                  <a:gd name="T69" fmla="*/ 5 h 25"/>
                  <a:gd name="T70" fmla="*/ 7 w 28"/>
                  <a:gd name="T71" fmla="*/ 7 h 25"/>
                  <a:gd name="T72" fmla="*/ 5 w 28"/>
                  <a:gd name="T73" fmla="*/ 7 h 25"/>
                  <a:gd name="T74" fmla="*/ 4 w 28"/>
                  <a:gd name="T75" fmla="*/ 6 h 25"/>
                  <a:gd name="T76" fmla="*/ 2 w 28"/>
                  <a:gd name="T77" fmla="*/ 7 h 25"/>
                  <a:gd name="T78" fmla="*/ 0 w 28"/>
                  <a:gd name="T79" fmla="*/ 7 h 25"/>
                  <a:gd name="T80" fmla="*/ 0 w 28"/>
                  <a:gd name="T81" fmla="*/ 8 h 25"/>
                  <a:gd name="T82" fmla="*/ 1 w 28"/>
                  <a:gd name="T83" fmla="*/ 9 h 25"/>
                  <a:gd name="T84" fmla="*/ 2 w 28"/>
                  <a:gd name="T85" fmla="*/ 9 h 25"/>
                  <a:gd name="T86" fmla="*/ 4 w 28"/>
                  <a:gd name="T87" fmla="*/ 10 h 25"/>
                  <a:gd name="T88" fmla="*/ 5 w 28"/>
                  <a:gd name="T89" fmla="*/ 11 h 25"/>
                  <a:gd name="T90" fmla="*/ 6 w 28"/>
                  <a:gd name="T91" fmla="*/ 12 h 25"/>
                  <a:gd name="T92" fmla="*/ 7 w 28"/>
                  <a:gd name="T93" fmla="*/ 13 h 25"/>
                  <a:gd name="T94" fmla="*/ 8 w 28"/>
                  <a:gd name="T95" fmla="*/ 15 h 25"/>
                  <a:gd name="T96" fmla="*/ 8 w 28"/>
                  <a:gd name="T97" fmla="*/ 17 h 25"/>
                  <a:gd name="T98" fmla="*/ 7 w 28"/>
                  <a:gd name="T99" fmla="*/ 20 h 25"/>
                  <a:gd name="T100" fmla="*/ 7 w 28"/>
                  <a:gd name="T101" fmla="*/ 21 h 25"/>
                  <a:gd name="T102" fmla="*/ 8 w 28"/>
                  <a:gd name="T103" fmla="*/ 22 h 25"/>
                  <a:gd name="T104" fmla="*/ 9 w 28"/>
                  <a:gd name="T105" fmla="*/ 23 h 25"/>
                  <a:gd name="T106" fmla="*/ 11 w 28"/>
                  <a:gd name="T10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 h="25">
                    <a:moveTo>
                      <a:pt x="11" y="23"/>
                    </a:moveTo>
                    <a:cubicBezTo>
                      <a:pt x="11" y="23"/>
                      <a:pt x="12" y="23"/>
                      <a:pt x="12" y="23"/>
                    </a:cubicBezTo>
                    <a:cubicBezTo>
                      <a:pt x="12" y="23"/>
                      <a:pt x="13" y="23"/>
                      <a:pt x="13" y="23"/>
                    </a:cubicBezTo>
                    <a:cubicBezTo>
                      <a:pt x="13" y="24"/>
                      <a:pt x="13" y="24"/>
                      <a:pt x="14" y="24"/>
                    </a:cubicBezTo>
                    <a:cubicBezTo>
                      <a:pt x="14" y="24"/>
                      <a:pt x="14" y="24"/>
                      <a:pt x="15" y="24"/>
                    </a:cubicBezTo>
                    <a:cubicBezTo>
                      <a:pt x="15" y="25"/>
                      <a:pt x="15" y="24"/>
                      <a:pt x="16" y="25"/>
                    </a:cubicBezTo>
                    <a:cubicBezTo>
                      <a:pt x="16" y="25"/>
                      <a:pt x="16" y="25"/>
                      <a:pt x="16" y="25"/>
                    </a:cubicBezTo>
                    <a:cubicBezTo>
                      <a:pt x="17" y="25"/>
                      <a:pt x="17" y="25"/>
                      <a:pt x="17" y="24"/>
                    </a:cubicBezTo>
                    <a:cubicBezTo>
                      <a:pt x="18" y="24"/>
                      <a:pt x="18" y="24"/>
                      <a:pt x="18" y="24"/>
                    </a:cubicBezTo>
                    <a:cubicBezTo>
                      <a:pt x="18" y="24"/>
                      <a:pt x="17" y="24"/>
                      <a:pt x="17" y="24"/>
                    </a:cubicBezTo>
                    <a:cubicBezTo>
                      <a:pt x="17" y="23"/>
                      <a:pt x="17" y="23"/>
                      <a:pt x="18" y="22"/>
                    </a:cubicBezTo>
                    <a:cubicBezTo>
                      <a:pt x="18" y="22"/>
                      <a:pt x="18" y="22"/>
                      <a:pt x="19" y="22"/>
                    </a:cubicBezTo>
                    <a:cubicBezTo>
                      <a:pt x="19" y="22"/>
                      <a:pt x="20" y="22"/>
                      <a:pt x="20" y="22"/>
                    </a:cubicBezTo>
                    <a:cubicBezTo>
                      <a:pt x="21" y="22"/>
                      <a:pt x="21" y="22"/>
                      <a:pt x="22" y="22"/>
                    </a:cubicBezTo>
                    <a:cubicBezTo>
                      <a:pt x="22" y="22"/>
                      <a:pt x="22" y="22"/>
                      <a:pt x="22" y="22"/>
                    </a:cubicBezTo>
                    <a:cubicBezTo>
                      <a:pt x="23" y="23"/>
                      <a:pt x="23" y="23"/>
                      <a:pt x="23" y="23"/>
                    </a:cubicBezTo>
                    <a:cubicBezTo>
                      <a:pt x="24" y="23"/>
                      <a:pt x="24" y="23"/>
                      <a:pt x="24" y="23"/>
                    </a:cubicBezTo>
                    <a:cubicBezTo>
                      <a:pt x="25" y="23"/>
                      <a:pt x="25" y="23"/>
                      <a:pt x="25" y="22"/>
                    </a:cubicBezTo>
                    <a:cubicBezTo>
                      <a:pt x="26" y="22"/>
                      <a:pt x="26" y="22"/>
                      <a:pt x="26" y="22"/>
                    </a:cubicBezTo>
                    <a:cubicBezTo>
                      <a:pt x="27" y="21"/>
                      <a:pt x="27" y="21"/>
                      <a:pt x="28" y="21"/>
                    </a:cubicBezTo>
                    <a:cubicBezTo>
                      <a:pt x="28" y="21"/>
                      <a:pt x="28" y="21"/>
                      <a:pt x="28" y="21"/>
                    </a:cubicBezTo>
                    <a:cubicBezTo>
                      <a:pt x="28" y="20"/>
                      <a:pt x="28" y="20"/>
                      <a:pt x="28" y="19"/>
                    </a:cubicBezTo>
                    <a:cubicBezTo>
                      <a:pt x="27" y="19"/>
                      <a:pt x="27" y="20"/>
                      <a:pt x="26" y="19"/>
                    </a:cubicBezTo>
                    <a:cubicBezTo>
                      <a:pt x="26" y="19"/>
                      <a:pt x="26" y="19"/>
                      <a:pt x="26" y="19"/>
                    </a:cubicBezTo>
                    <a:cubicBezTo>
                      <a:pt x="26" y="18"/>
                      <a:pt x="26" y="18"/>
                      <a:pt x="27" y="18"/>
                    </a:cubicBezTo>
                    <a:cubicBezTo>
                      <a:pt x="27" y="17"/>
                      <a:pt x="27" y="18"/>
                      <a:pt x="27" y="17"/>
                    </a:cubicBezTo>
                    <a:cubicBezTo>
                      <a:pt x="27" y="17"/>
                      <a:pt x="27" y="17"/>
                      <a:pt x="27" y="16"/>
                    </a:cubicBezTo>
                    <a:cubicBezTo>
                      <a:pt x="27" y="16"/>
                      <a:pt x="27" y="16"/>
                      <a:pt x="27" y="16"/>
                    </a:cubicBezTo>
                    <a:cubicBezTo>
                      <a:pt x="27" y="15"/>
                      <a:pt x="27" y="15"/>
                      <a:pt x="27" y="15"/>
                    </a:cubicBezTo>
                    <a:cubicBezTo>
                      <a:pt x="27" y="15"/>
                      <a:pt x="27" y="15"/>
                      <a:pt x="27" y="15"/>
                    </a:cubicBezTo>
                    <a:cubicBezTo>
                      <a:pt x="27" y="15"/>
                      <a:pt x="27" y="14"/>
                      <a:pt x="27" y="14"/>
                    </a:cubicBezTo>
                    <a:cubicBezTo>
                      <a:pt x="27" y="13"/>
                      <a:pt x="26" y="13"/>
                      <a:pt x="26" y="13"/>
                    </a:cubicBezTo>
                    <a:cubicBezTo>
                      <a:pt x="26" y="13"/>
                      <a:pt x="26" y="13"/>
                      <a:pt x="26" y="12"/>
                    </a:cubicBezTo>
                    <a:cubicBezTo>
                      <a:pt x="25" y="12"/>
                      <a:pt x="25" y="12"/>
                      <a:pt x="26" y="11"/>
                    </a:cubicBezTo>
                    <a:cubicBezTo>
                      <a:pt x="26" y="11"/>
                      <a:pt x="26" y="10"/>
                      <a:pt x="26" y="10"/>
                    </a:cubicBezTo>
                    <a:cubicBezTo>
                      <a:pt x="26" y="10"/>
                      <a:pt x="27" y="10"/>
                      <a:pt x="27" y="9"/>
                    </a:cubicBezTo>
                    <a:cubicBezTo>
                      <a:pt x="27" y="9"/>
                      <a:pt x="27" y="9"/>
                      <a:pt x="27" y="8"/>
                    </a:cubicBezTo>
                    <a:cubicBezTo>
                      <a:pt x="27" y="8"/>
                      <a:pt x="27" y="7"/>
                      <a:pt x="27" y="6"/>
                    </a:cubicBezTo>
                    <a:cubicBezTo>
                      <a:pt x="28" y="6"/>
                      <a:pt x="28" y="5"/>
                      <a:pt x="28" y="5"/>
                    </a:cubicBezTo>
                    <a:cubicBezTo>
                      <a:pt x="28" y="4"/>
                      <a:pt x="27" y="4"/>
                      <a:pt x="27" y="4"/>
                    </a:cubicBezTo>
                    <a:cubicBezTo>
                      <a:pt x="27" y="3"/>
                      <a:pt x="26" y="3"/>
                      <a:pt x="26" y="3"/>
                    </a:cubicBezTo>
                    <a:cubicBezTo>
                      <a:pt x="25" y="3"/>
                      <a:pt x="25" y="3"/>
                      <a:pt x="24" y="3"/>
                    </a:cubicBezTo>
                    <a:cubicBezTo>
                      <a:pt x="24" y="3"/>
                      <a:pt x="24" y="3"/>
                      <a:pt x="24" y="2"/>
                    </a:cubicBezTo>
                    <a:cubicBezTo>
                      <a:pt x="24" y="2"/>
                      <a:pt x="24" y="2"/>
                      <a:pt x="24" y="2"/>
                    </a:cubicBezTo>
                    <a:cubicBezTo>
                      <a:pt x="24" y="2"/>
                      <a:pt x="24" y="2"/>
                      <a:pt x="24" y="2"/>
                    </a:cubicBezTo>
                    <a:cubicBezTo>
                      <a:pt x="23" y="2"/>
                      <a:pt x="23" y="2"/>
                      <a:pt x="22" y="2"/>
                    </a:cubicBezTo>
                    <a:cubicBezTo>
                      <a:pt x="21" y="2"/>
                      <a:pt x="21" y="2"/>
                      <a:pt x="20" y="2"/>
                    </a:cubicBezTo>
                    <a:cubicBezTo>
                      <a:pt x="19" y="2"/>
                      <a:pt x="19" y="2"/>
                      <a:pt x="18" y="2"/>
                    </a:cubicBezTo>
                    <a:cubicBezTo>
                      <a:pt x="18" y="1"/>
                      <a:pt x="18" y="1"/>
                      <a:pt x="17" y="1"/>
                    </a:cubicBezTo>
                    <a:cubicBezTo>
                      <a:pt x="17" y="1"/>
                      <a:pt x="16" y="1"/>
                      <a:pt x="16" y="1"/>
                    </a:cubicBezTo>
                    <a:cubicBezTo>
                      <a:pt x="16" y="1"/>
                      <a:pt x="16" y="0"/>
                      <a:pt x="16" y="0"/>
                    </a:cubicBezTo>
                    <a:cubicBezTo>
                      <a:pt x="16" y="0"/>
                      <a:pt x="16" y="0"/>
                      <a:pt x="16" y="0"/>
                    </a:cubicBezTo>
                    <a:cubicBezTo>
                      <a:pt x="15" y="0"/>
                      <a:pt x="15" y="0"/>
                      <a:pt x="15" y="0"/>
                    </a:cubicBezTo>
                    <a:cubicBezTo>
                      <a:pt x="14" y="0"/>
                      <a:pt x="14" y="0"/>
                      <a:pt x="14" y="0"/>
                    </a:cubicBezTo>
                    <a:cubicBezTo>
                      <a:pt x="14" y="1"/>
                      <a:pt x="14" y="1"/>
                      <a:pt x="14" y="1"/>
                    </a:cubicBezTo>
                    <a:cubicBezTo>
                      <a:pt x="14" y="2"/>
                      <a:pt x="14" y="2"/>
                      <a:pt x="14" y="2"/>
                    </a:cubicBezTo>
                    <a:cubicBezTo>
                      <a:pt x="13" y="3"/>
                      <a:pt x="13" y="3"/>
                      <a:pt x="13" y="3"/>
                    </a:cubicBezTo>
                    <a:cubicBezTo>
                      <a:pt x="13" y="3"/>
                      <a:pt x="13" y="3"/>
                      <a:pt x="12" y="3"/>
                    </a:cubicBezTo>
                    <a:cubicBezTo>
                      <a:pt x="12" y="3"/>
                      <a:pt x="11" y="3"/>
                      <a:pt x="11" y="4"/>
                    </a:cubicBezTo>
                    <a:cubicBezTo>
                      <a:pt x="11" y="4"/>
                      <a:pt x="12" y="4"/>
                      <a:pt x="12" y="4"/>
                    </a:cubicBezTo>
                    <a:cubicBezTo>
                      <a:pt x="12" y="5"/>
                      <a:pt x="12" y="5"/>
                      <a:pt x="11" y="5"/>
                    </a:cubicBezTo>
                    <a:cubicBezTo>
                      <a:pt x="11" y="5"/>
                      <a:pt x="11" y="5"/>
                      <a:pt x="11" y="5"/>
                    </a:cubicBezTo>
                    <a:cubicBezTo>
                      <a:pt x="10" y="5"/>
                      <a:pt x="10" y="5"/>
                      <a:pt x="10" y="5"/>
                    </a:cubicBezTo>
                    <a:cubicBezTo>
                      <a:pt x="9" y="5"/>
                      <a:pt x="9" y="5"/>
                      <a:pt x="9" y="5"/>
                    </a:cubicBezTo>
                    <a:cubicBezTo>
                      <a:pt x="9" y="5"/>
                      <a:pt x="8" y="5"/>
                      <a:pt x="8" y="5"/>
                    </a:cubicBezTo>
                    <a:cubicBezTo>
                      <a:pt x="8" y="4"/>
                      <a:pt x="8" y="4"/>
                      <a:pt x="8" y="4"/>
                    </a:cubicBezTo>
                    <a:cubicBezTo>
                      <a:pt x="7" y="4"/>
                      <a:pt x="7" y="4"/>
                      <a:pt x="7" y="4"/>
                    </a:cubicBezTo>
                    <a:cubicBezTo>
                      <a:pt x="7" y="3"/>
                      <a:pt x="7" y="3"/>
                      <a:pt x="6" y="4"/>
                    </a:cubicBezTo>
                    <a:cubicBezTo>
                      <a:pt x="6" y="4"/>
                      <a:pt x="6" y="4"/>
                      <a:pt x="6" y="4"/>
                    </a:cubicBezTo>
                    <a:cubicBezTo>
                      <a:pt x="6" y="5"/>
                      <a:pt x="6" y="5"/>
                      <a:pt x="6" y="5"/>
                    </a:cubicBezTo>
                    <a:cubicBezTo>
                      <a:pt x="6" y="5"/>
                      <a:pt x="7" y="5"/>
                      <a:pt x="7" y="6"/>
                    </a:cubicBezTo>
                    <a:cubicBezTo>
                      <a:pt x="7" y="6"/>
                      <a:pt x="7" y="6"/>
                      <a:pt x="7" y="7"/>
                    </a:cubicBezTo>
                    <a:cubicBezTo>
                      <a:pt x="6" y="7"/>
                      <a:pt x="6" y="7"/>
                      <a:pt x="6" y="7"/>
                    </a:cubicBezTo>
                    <a:cubicBezTo>
                      <a:pt x="6" y="7"/>
                      <a:pt x="6" y="7"/>
                      <a:pt x="5" y="7"/>
                    </a:cubicBezTo>
                    <a:cubicBezTo>
                      <a:pt x="5" y="7"/>
                      <a:pt x="5" y="7"/>
                      <a:pt x="4" y="7"/>
                    </a:cubicBezTo>
                    <a:cubicBezTo>
                      <a:pt x="4" y="7"/>
                      <a:pt x="4" y="6"/>
                      <a:pt x="4" y="6"/>
                    </a:cubicBezTo>
                    <a:cubicBezTo>
                      <a:pt x="4" y="6"/>
                      <a:pt x="3" y="6"/>
                      <a:pt x="3" y="6"/>
                    </a:cubicBezTo>
                    <a:cubicBezTo>
                      <a:pt x="3" y="6"/>
                      <a:pt x="2" y="7"/>
                      <a:pt x="2" y="7"/>
                    </a:cubicBezTo>
                    <a:cubicBezTo>
                      <a:pt x="1" y="7"/>
                      <a:pt x="1" y="7"/>
                      <a:pt x="0" y="7"/>
                    </a:cubicBezTo>
                    <a:cubicBezTo>
                      <a:pt x="0" y="7"/>
                      <a:pt x="0" y="7"/>
                      <a:pt x="0" y="7"/>
                    </a:cubicBezTo>
                    <a:cubicBezTo>
                      <a:pt x="0" y="7"/>
                      <a:pt x="0" y="7"/>
                      <a:pt x="0" y="8"/>
                    </a:cubicBezTo>
                    <a:cubicBezTo>
                      <a:pt x="0" y="8"/>
                      <a:pt x="0" y="8"/>
                      <a:pt x="0" y="8"/>
                    </a:cubicBezTo>
                    <a:cubicBezTo>
                      <a:pt x="0" y="8"/>
                      <a:pt x="0" y="8"/>
                      <a:pt x="0" y="8"/>
                    </a:cubicBezTo>
                    <a:cubicBezTo>
                      <a:pt x="0" y="9"/>
                      <a:pt x="0" y="9"/>
                      <a:pt x="1" y="9"/>
                    </a:cubicBezTo>
                    <a:cubicBezTo>
                      <a:pt x="1" y="9"/>
                      <a:pt x="1" y="9"/>
                      <a:pt x="1" y="9"/>
                    </a:cubicBezTo>
                    <a:cubicBezTo>
                      <a:pt x="2" y="9"/>
                      <a:pt x="2" y="9"/>
                      <a:pt x="2" y="9"/>
                    </a:cubicBezTo>
                    <a:cubicBezTo>
                      <a:pt x="3" y="9"/>
                      <a:pt x="3" y="9"/>
                      <a:pt x="3" y="9"/>
                    </a:cubicBezTo>
                    <a:cubicBezTo>
                      <a:pt x="3" y="10"/>
                      <a:pt x="4" y="10"/>
                      <a:pt x="4" y="10"/>
                    </a:cubicBezTo>
                    <a:cubicBezTo>
                      <a:pt x="4" y="10"/>
                      <a:pt x="4" y="11"/>
                      <a:pt x="5" y="11"/>
                    </a:cubicBezTo>
                    <a:cubicBezTo>
                      <a:pt x="5" y="11"/>
                      <a:pt x="5" y="11"/>
                      <a:pt x="5" y="11"/>
                    </a:cubicBezTo>
                    <a:cubicBezTo>
                      <a:pt x="6" y="11"/>
                      <a:pt x="5" y="11"/>
                      <a:pt x="5" y="12"/>
                    </a:cubicBezTo>
                    <a:cubicBezTo>
                      <a:pt x="5" y="12"/>
                      <a:pt x="6" y="12"/>
                      <a:pt x="6" y="12"/>
                    </a:cubicBezTo>
                    <a:cubicBezTo>
                      <a:pt x="6" y="12"/>
                      <a:pt x="6" y="12"/>
                      <a:pt x="6" y="13"/>
                    </a:cubicBezTo>
                    <a:cubicBezTo>
                      <a:pt x="6" y="13"/>
                      <a:pt x="6" y="13"/>
                      <a:pt x="7" y="13"/>
                    </a:cubicBezTo>
                    <a:cubicBezTo>
                      <a:pt x="7" y="13"/>
                      <a:pt x="7" y="13"/>
                      <a:pt x="7" y="13"/>
                    </a:cubicBezTo>
                    <a:cubicBezTo>
                      <a:pt x="8" y="14"/>
                      <a:pt x="7" y="14"/>
                      <a:pt x="8" y="15"/>
                    </a:cubicBezTo>
                    <a:cubicBezTo>
                      <a:pt x="8" y="15"/>
                      <a:pt x="8" y="15"/>
                      <a:pt x="8" y="16"/>
                    </a:cubicBezTo>
                    <a:cubicBezTo>
                      <a:pt x="8" y="16"/>
                      <a:pt x="8" y="17"/>
                      <a:pt x="8" y="17"/>
                    </a:cubicBezTo>
                    <a:cubicBezTo>
                      <a:pt x="8" y="18"/>
                      <a:pt x="7" y="18"/>
                      <a:pt x="7" y="19"/>
                    </a:cubicBezTo>
                    <a:cubicBezTo>
                      <a:pt x="7" y="19"/>
                      <a:pt x="7" y="19"/>
                      <a:pt x="7" y="20"/>
                    </a:cubicBezTo>
                    <a:cubicBezTo>
                      <a:pt x="7" y="20"/>
                      <a:pt x="7" y="21"/>
                      <a:pt x="6" y="21"/>
                    </a:cubicBezTo>
                    <a:cubicBezTo>
                      <a:pt x="7" y="21"/>
                      <a:pt x="7" y="21"/>
                      <a:pt x="7" y="21"/>
                    </a:cubicBezTo>
                    <a:cubicBezTo>
                      <a:pt x="7" y="22"/>
                      <a:pt x="7" y="22"/>
                      <a:pt x="7" y="22"/>
                    </a:cubicBezTo>
                    <a:cubicBezTo>
                      <a:pt x="7" y="22"/>
                      <a:pt x="7" y="22"/>
                      <a:pt x="8" y="22"/>
                    </a:cubicBezTo>
                    <a:cubicBezTo>
                      <a:pt x="8" y="22"/>
                      <a:pt x="8" y="22"/>
                      <a:pt x="9" y="23"/>
                    </a:cubicBezTo>
                    <a:cubicBezTo>
                      <a:pt x="9" y="23"/>
                      <a:pt x="9" y="23"/>
                      <a:pt x="9" y="23"/>
                    </a:cubicBezTo>
                    <a:cubicBezTo>
                      <a:pt x="10" y="23"/>
                      <a:pt x="10" y="23"/>
                      <a:pt x="10" y="23"/>
                    </a:cubicBezTo>
                    <a:cubicBezTo>
                      <a:pt x="11" y="23"/>
                      <a:pt x="11" y="23"/>
                      <a:pt x="11" y="2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7" name="Freeform 267"/>
              <p:cNvSpPr>
                <a:spLocks/>
              </p:cNvSpPr>
              <p:nvPr/>
            </p:nvSpPr>
            <p:spPr bwMode="auto">
              <a:xfrm>
                <a:off x="4745039" y="1897064"/>
                <a:ext cx="53975" cy="53975"/>
              </a:xfrm>
              <a:custGeom>
                <a:avLst/>
                <a:gdLst>
                  <a:gd name="T0" fmla="*/ 5 w 5"/>
                  <a:gd name="T1" fmla="*/ 2 h 5"/>
                  <a:gd name="T2" fmla="*/ 5 w 5"/>
                  <a:gd name="T3" fmla="*/ 1 h 5"/>
                  <a:gd name="T4" fmla="*/ 4 w 5"/>
                  <a:gd name="T5" fmla="*/ 0 h 5"/>
                  <a:gd name="T6" fmla="*/ 3 w 5"/>
                  <a:gd name="T7" fmla="*/ 0 h 5"/>
                  <a:gd name="T8" fmla="*/ 2 w 5"/>
                  <a:gd name="T9" fmla="*/ 0 h 5"/>
                  <a:gd name="T10" fmla="*/ 1 w 5"/>
                  <a:gd name="T11" fmla="*/ 0 h 5"/>
                  <a:gd name="T12" fmla="*/ 0 w 5"/>
                  <a:gd name="T13" fmla="*/ 0 h 5"/>
                  <a:gd name="T14" fmla="*/ 0 w 5"/>
                  <a:gd name="T15" fmla="*/ 1 h 5"/>
                  <a:gd name="T16" fmla="*/ 0 w 5"/>
                  <a:gd name="T17" fmla="*/ 1 h 5"/>
                  <a:gd name="T18" fmla="*/ 1 w 5"/>
                  <a:gd name="T19" fmla="*/ 2 h 5"/>
                  <a:gd name="T20" fmla="*/ 1 w 5"/>
                  <a:gd name="T21" fmla="*/ 3 h 5"/>
                  <a:gd name="T22" fmla="*/ 2 w 5"/>
                  <a:gd name="T23" fmla="*/ 4 h 5"/>
                  <a:gd name="T24" fmla="*/ 3 w 5"/>
                  <a:gd name="T25" fmla="*/ 3 h 5"/>
                  <a:gd name="T26" fmla="*/ 3 w 5"/>
                  <a:gd name="T27" fmla="*/ 4 h 5"/>
                  <a:gd name="T28" fmla="*/ 3 w 5"/>
                  <a:gd name="T29" fmla="*/ 5 h 5"/>
                  <a:gd name="T30" fmla="*/ 3 w 5"/>
                  <a:gd name="T31" fmla="*/ 4 h 5"/>
                  <a:gd name="T32" fmla="*/ 4 w 5"/>
                  <a:gd name="T33" fmla="*/ 4 h 5"/>
                  <a:gd name="T34" fmla="*/ 5 w 5"/>
                  <a:gd name="T35" fmla="*/ 5 h 5"/>
                  <a:gd name="T36" fmla="*/ 5 w 5"/>
                  <a:gd name="T37" fmla="*/ 4 h 5"/>
                  <a:gd name="T38" fmla="*/ 5 w 5"/>
                  <a:gd name="T39" fmla="*/ 3 h 5"/>
                  <a:gd name="T40" fmla="*/ 4 w 5"/>
                  <a:gd name="T41" fmla="*/ 2 h 5"/>
                  <a:gd name="T42" fmla="*/ 5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5" y="2"/>
                    </a:moveTo>
                    <a:cubicBezTo>
                      <a:pt x="5" y="2"/>
                      <a:pt x="5" y="1"/>
                      <a:pt x="5" y="1"/>
                    </a:cubicBezTo>
                    <a:cubicBezTo>
                      <a:pt x="4" y="1"/>
                      <a:pt x="4" y="0"/>
                      <a:pt x="4" y="0"/>
                    </a:cubicBezTo>
                    <a:cubicBezTo>
                      <a:pt x="4" y="0"/>
                      <a:pt x="3" y="0"/>
                      <a:pt x="3" y="0"/>
                    </a:cubicBezTo>
                    <a:cubicBezTo>
                      <a:pt x="3" y="0"/>
                      <a:pt x="2" y="0"/>
                      <a:pt x="2" y="0"/>
                    </a:cubicBezTo>
                    <a:cubicBezTo>
                      <a:pt x="1" y="0"/>
                      <a:pt x="1" y="0"/>
                      <a:pt x="1" y="0"/>
                    </a:cubicBezTo>
                    <a:cubicBezTo>
                      <a:pt x="1" y="0"/>
                      <a:pt x="0" y="0"/>
                      <a:pt x="0" y="0"/>
                    </a:cubicBezTo>
                    <a:cubicBezTo>
                      <a:pt x="0" y="0"/>
                      <a:pt x="0" y="1"/>
                      <a:pt x="0" y="1"/>
                    </a:cubicBezTo>
                    <a:cubicBezTo>
                      <a:pt x="0" y="1"/>
                      <a:pt x="0" y="1"/>
                      <a:pt x="0" y="1"/>
                    </a:cubicBezTo>
                    <a:cubicBezTo>
                      <a:pt x="1" y="2"/>
                      <a:pt x="1" y="2"/>
                      <a:pt x="1" y="2"/>
                    </a:cubicBezTo>
                    <a:cubicBezTo>
                      <a:pt x="1" y="2"/>
                      <a:pt x="1" y="3"/>
                      <a:pt x="1" y="3"/>
                    </a:cubicBezTo>
                    <a:cubicBezTo>
                      <a:pt x="1" y="3"/>
                      <a:pt x="1" y="4"/>
                      <a:pt x="2" y="4"/>
                    </a:cubicBezTo>
                    <a:cubicBezTo>
                      <a:pt x="2" y="4"/>
                      <a:pt x="2" y="3"/>
                      <a:pt x="3" y="3"/>
                    </a:cubicBezTo>
                    <a:cubicBezTo>
                      <a:pt x="3" y="4"/>
                      <a:pt x="3" y="4"/>
                      <a:pt x="3" y="4"/>
                    </a:cubicBezTo>
                    <a:cubicBezTo>
                      <a:pt x="3" y="4"/>
                      <a:pt x="3" y="5"/>
                      <a:pt x="3" y="5"/>
                    </a:cubicBezTo>
                    <a:cubicBezTo>
                      <a:pt x="4" y="5"/>
                      <a:pt x="3" y="4"/>
                      <a:pt x="3" y="4"/>
                    </a:cubicBezTo>
                    <a:cubicBezTo>
                      <a:pt x="4" y="4"/>
                      <a:pt x="4" y="4"/>
                      <a:pt x="4" y="4"/>
                    </a:cubicBezTo>
                    <a:cubicBezTo>
                      <a:pt x="4" y="4"/>
                      <a:pt x="4" y="5"/>
                      <a:pt x="5" y="5"/>
                    </a:cubicBezTo>
                    <a:cubicBezTo>
                      <a:pt x="5" y="5"/>
                      <a:pt x="5" y="4"/>
                      <a:pt x="5" y="4"/>
                    </a:cubicBezTo>
                    <a:cubicBezTo>
                      <a:pt x="5" y="3"/>
                      <a:pt x="5" y="3"/>
                      <a:pt x="5" y="3"/>
                    </a:cubicBezTo>
                    <a:cubicBezTo>
                      <a:pt x="4" y="2"/>
                      <a:pt x="4" y="2"/>
                      <a:pt x="4" y="2"/>
                    </a:cubicBezTo>
                    <a:cubicBezTo>
                      <a:pt x="4" y="2"/>
                      <a:pt x="5" y="2"/>
                      <a:pt x="5"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8" name="Freeform 268"/>
              <p:cNvSpPr>
                <a:spLocks/>
              </p:cNvSpPr>
              <p:nvPr/>
            </p:nvSpPr>
            <p:spPr bwMode="auto">
              <a:xfrm>
                <a:off x="4830764" y="1897064"/>
                <a:ext cx="11113" cy="11113"/>
              </a:xfrm>
              <a:custGeom>
                <a:avLst/>
                <a:gdLst>
                  <a:gd name="T0" fmla="*/ 1 w 1"/>
                  <a:gd name="T1" fmla="*/ 1 h 1"/>
                  <a:gd name="T2" fmla="*/ 1 w 1"/>
                  <a:gd name="T3" fmla="*/ 0 h 1"/>
                  <a:gd name="T4" fmla="*/ 0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0"/>
                    </a:cubicBezTo>
                    <a:cubicBezTo>
                      <a:pt x="1" y="0"/>
                      <a:pt x="1" y="0"/>
                      <a:pt x="0" y="0"/>
                    </a:cubicBezTo>
                    <a:cubicBezTo>
                      <a:pt x="0" y="0"/>
                      <a:pt x="0" y="0"/>
                      <a:pt x="0" y="0"/>
                    </a:cubicBezTo>
                    <a:cubicBezTo>
                      <a:pt x="0" y="0"/>
                      <a:pt x="0" y="0"/>
                      <a:pt x="0" y="0"/>
                    </a:cubicBezTo>
                    <a:cubicBezTo>
                      <a:pt x="0" y="1"/>
                      <a:pt x="0" y="0"/>
                      <a:pt x="0"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9" name="Freeform 269"/>
              <p:cNvSpPr>
                <a:spLocks/>
              </p:cNvSpPr>
              <p:nvPr/>
            </p:nvSpPr>
            <p:spPr bwMode="auto">
              <a:xfrm>
                <a:off x="4819651" y="1930401"/>
                <a:ext cx="22225" cy="11113"/>
              </a:xfrm>
              <a:custGeom>
                <a:avLst/>
                <a:gdLst>
                  <a:gd name="T0" fmla="*/ 1 w 2"/>
                  <a:gd name="T1" fmla="*/ 0 h 1"/>
                  <a:gd name="T2" fmla="*/ 1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1" y="1"/>
                    </a:cubicBezTo>
                    <a:cubicBezTo>
                      <a:pt x="1" y="1"/>
                      <a:pt x="1" y="1"/>
                      <a:pt x="1" y="1"/>
                    </a:cubicBezTo>
                    <a:cubicBezTo>
                      <a:pt x="2" y="1"/>
                      <a:pt x="2"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0" name="Freeform 270"/>
              <p:cNvSpPr>
                <a:spLocks/>
              </p:cNvSpPr>
              <p:nvPr/>
            </p:nvSpPr>
            <p:spPr bwMode="auto">
              <a:xfrm>
                <a:off x="4852989" y="1941514"/>
                <a:ext cx="9525" cy="9525"/>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1" y="1"/>
                      <a:pt x="1" y="1"/>
                      <a:pt x="1" y="1"/>
                    </a:cubicBezTo>
                    <a:cubicBezTo>
                      <a:pt x="1" y="1"/>
                      <a:pt x="1" y="1"/>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1" name="Freeform 271"/>
              <p:cNvSpPr>
                <a:spLocks/>
              </p:cNvSpPr>
              <p:nvPr/>
            </p:nvSpPr>
            <p:spPr bwMode="auto">
              <a:xfrm>
                <a:off x="4808539" y="1962151"/>
                <a:ext cx="65088" cy="42863"/>
              </a:xfrm>
              <a:custGeom>
                <a:avLst/>
                <a:gdLst>
                  <a:gd name="T0" fmla="*/ 1 w 6"/>
                  <a:gd name="T1" fmla="*/ 2 h 4"/>
                  <a:gd name="T2" fmla="*/ 2 w 6"/>
                  <a:gd name="T3" fmla="*/ 2 h 4"/>
                  <a:gd name="T4" fmla="*/ 3 w 6"/>
                  <a:gd name="T5" fmla="*/ 3 h 4"/>
                  <a:gd name="T6" fmla="*/ 4 w 6"/>
                  <a:gd name="T7" fmla="*/ 3 h 4"/>
                  <a:gd name="T8" fmla="*/ 5 w 6"/>
                  <a:gd name="T9" fmla="*/ 3 h 4"/>
                  <a:gd name="T10" fmla="*/ 6 w 6"/>
                  <a:gd name="T11" fmla="*/ 3 h 4"/>
                  <a:gd name="T12" fmla="*/ 6 w 6"/>
                  <a:gd name="T13" fmla="*/ 3 h 4"/>
                  <a:gd name="T14" fmla="*/ 6 w 6"/>
                  <a:gd name="T15" fmla="*/ 2 h 4"/>
                  <a:gd name="T16" fmla="*/ 5 w 6"/>
                  <a:gd name="T17" fmla="*/ 1 h 4"/>
                  <a:gd name="T18" fmla="*/ 4 w 6"/>
                  <a:gd name="T19" fmla="*/ 1 h 4"/>
                  <a:gd name="T20" fmla="*/ 3 w 6"/>
                  <a:gd name="T21" fmla="*/ 1 h 4"/>
                  <a:gd name="T22" fmla="*/ 3 w 6"/>
                  <a:gd name="T23" fmla="*/ 2 h 4"/>
                  <a:gd name="T24" fmla="*/ 2 w 6"/>
                  <a:gd name="T25" fmla="*/ 1 h 4"/>
                  <a:gd name="T26" fmla="*/ 1 w 6"/>
                  <a:gd name="T27" fmla="*/ 1 h 4"/>
                  <a:gd name="T28" fmla="*/ 0 w 6"/>
                  <a:gd name="T29" fmla="*/ 1 h 4"/>
                  <a:gd name="T30" fmla="*/ 0 w 6"/>
                  <a:gd name="T31" fmla="*/ 1 h 4"/>
                  <a:gd name="T32" fmla="*/ 0 w 6"/>
                  <a:gd name="T33" fmla="*/ 2 h 4"/>
                  <a:gd name="T34" fmla="*/ 1 w 6"/>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4">
                    <a:moveTo>
                      <a:pt x="1" y="2"/>
                    </a:moveTo>
                    <a:cubicBezTo>
                      <a:pt x="1" y="2"/>
                      <a:pt x="2" y="2"/>
                      <a:pt x="2" y="2"/>
                    </a:cubicBezTo>
                    <a:cubicBezTo>
                      <a:pt x="2" y="2"/>
                      <a:pt x="3" y="2"/>
                      <a:pt x="3" y="3"/>
                    </a:cubicBezTo>
                    <a:cubicBezTo>
                      <a:pt x="3" y="3"/>
                      <a:pt x="3" y="3"/>
                      <a:pt x="4" y="3"/>
                    </a:cubicBezTo>
                    <a:cubicBezTo>
                      <a:pt x="4" y="3"/>
                      <a:pt x="4" y="3"/>
                      <a:pt x="5" y="3"/>
                    </a:cubicBezTo>
                    <a:cubicBezTo>
                      <a:pt x="5" y="3"/>
                      <a:pt x="6" y="4"/>
                      <a:pt x="6" y="3"/>
                    </a:cubicBezTo>
                    <a:cubicBezTo>
                      <a:pt x="6" y="3"/>
                      <a:pt x="6" y="3"/>
                      <a:pt x="6" y="3"/>
                    </a:cubicBezTo>
                    <a:cubicBezTo>
                      <a:pt x="6" y="2"/>
                      <a:pt x="6" y="2"/>
                      <a:pt x="6" y="2"/>
                    </a:cubicBezTo>
                    <a:cubicBezTo>
                      <a:pt x="6" y="2"/>
                      <a:pt x="5" y="2"/>
                      <a:pt x="5" y="1"/>
                    </a:cubicBezTo>
                    <a:cubicBezTo>
                      <a:pt x="5" y="1"/>
                      <a:pt x="4" y="1"/>
                      <a:pt x="4" y="1"/>
                    </a:cubicBezTo>
                    <a:cubicBezTo>
                      <a:pt x="4" y="1"/>
                      <a:pt x="3" y="1"/>
                      <a:pt x="3" y="1"/>
                    </a:cubicBezTo>
                    <a:cubicBezTo>
                      <a:pt x="3" y="1"/>
                      <a:pt x="3" y="2"/>
                      <a:pt x="3" y="2"/>
                    </a:cubicBezTo>
                    <a:cubicBezTo>
                      <a:pt x="2" y="2"/>
                      <a:pt x="2" y="1"/>
                      <a:pt x="2" y="1"/>
                    </a:cubicBezTo>
                    <a:cubicBezTo>
                      <a:pt x="1" y="1"/>
                      <a:pt x="1" y="1"/>
                      <a:pt x="1" y="1"/>
                    </a:cubicBezTo>
                    <a:cubicBezTo>
                      <a:pt x="1" y="1"/>
                      <a:pt x="0" y="0"/>
                      <a:pt x="0" y="1"/>
                    </a:cubicBezTo>
                    <a:cubicBezTo>
                      <a:pt x="0" y="1"/>
                      <a:pt x="0" y="1"/>
                      <a:pt x="0" y="1"/>
                    </a:cubicBezTo>
                    <a:cubicBezTo>
                      <a:pt x="0" y="1"/>
                      <a:pt x="0" y="2"/>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2" name="Freeform 272"/>
              <p:cNvSpPr>
                <a:spLocks/>
              </p:cNvSpPr>
              <p:nvPr/>
            </p:nvSpPr>
            <p:spPr bwMode="auto">
              <a:xfrm>
                <a:off x="5122864" y="1919289"/>
                <a:ext cx="171450" cy="161925"/>
              </a:xfrm>
              <a:custGeom>
                <a:avLst/>
                <a:gdLst>
                  <a:gd name="T0" fmla="*/ 0 w 16"/>
                  <a:gd name="T1" fmla="*/ 11 h 15"/>
                  <a:gd name="T2" fmla="*/ 0 w 16"/>
                  <a:gd name="T3" fmla="*/ 12 h 15"/>
                  <a:gd name="T4" fmla="*/ 0 w 16"/>
                  <a:gd name="T5" fmla="*/ 12 h 15"/>
                  <a:gd name="T6" fmla="*/ 1 w 16"/>
                  <a:gd name="T7" fmla="*/ 13 h 15"/>
                  <a:gd name="T8" fmla="*/ 1 w 16"/>
                  <a:gd name="T9" fmla="*/ 13 h 15"/>
                  <a:gd name="T10" fmla="*/ 2 w 16"/>
                  <a:gd name="T11" fmla="*/ 13 h 15"/>
                  <a:gd name="T12" fmla="*/ 3 w 16"/>
                  <a:gd name="T13" fmla="*/ 14 h 15"/>
                  <a:gd name="T14" fmla="*/ 4 w 16"/>
                  <a:gd name="T15" fmla="*/ 15 h 15"/>
                  <a:gd name="T16" fmla="*/ 5 w 16"/>
                  <a:gd name="T17" fmla="*/ 14 h 15"/>
                  <a:gd name="T18" fmla="*/ 6 w 16"/>
                  <a:gd name="T19" fmla="*/ 13 h 15"/>
                  <a:gd name="T20" fmla="*/ 8 w 16"/>
                  <a:gd name="T21" fmla="*/ 12 h 15"/>
                  <a:gd name="T22" fmla="*/ 9 w 16"/>
                  <a:gd name="T23" fmla="*/ 11 h 15"/>
                  <a:gd name="T24" fmla="*/ 9 w 16"/>
                  <a:gd name="T25" fmla="*/ 11 h 15"/>
                  <a:gd name="T26" fmla="*/ 10 w 16"/>
                  <a:gd name="T27" fmla="*/ 10 h 15"/>
                  <a:gd name="T28" fmla="*/ 11 w 16"/>
                  <a:gd name="T29" fmla="*/ 10 h 15"/>
                  <a:gd name="T30" fmla="*/ 11 w 16"/>
                  <a:gd name="T31" fmla="*/ 9 h 15"/>
                  <a:gd name="T32" fmla="*/ 13 w 16"/>
                  <a:gd name="T33" fmla="*/ 9 h 15"/>
                  <a:gd name="T34" fmla="*/ 13 w 16"/>
                  <a:gd name="T35" fmla="*/ 8 h 15"/>
                  <a:gd name="T36" fmla="*/ 13 w 16"/>
                  <a:gd name="T37" fmla="*/ 6 h 15"/>
                  <a:gd name="T38" fmla="*/ 13 w 16"/>
                  <a:gd name="T39" fmla="*/ 5 h 15"/>
                  <a:gd name="T40" fmla="*/ 13 w 16"/>
                  <a:gd name="T41" fmla="*/ 3 h 15"/>
                  <a:gd name="T42" fmla="*/ 14 w 16"/>
                  <a:gd name="T43" fmla="*/ 2 h 15"/>
                  <a:gd name="T44" fmla="*/ 15 w 16"/>
                  <a:gd name="T45" fmla="*/ 1 h 15"/>
                  <a:gd name="T46" fmla="*/ 16 w 16"/>
                  <a:gd name="T47" fmla="*/ 1 h 15"/>
                  <a:gd name="T48" fmla="*/ 16 w 16"/>
                  <a:gd name="T49" fmla="*/ 1 h 15"/>
                  <a:gd name="T50" fmla="*/ 16 w 16"/>
                  <a:gd name="T51" fmla="*/ 0 h 15"/>
                  <a:gd name="T52" fmla="*/ 15 w 16"/>
                  <a:gd name="T53" fmla="*/ 0 h 15"/>
                  <a:gd name="T54" fmla="*/ 14 w 16"/>
                  <a:gd name="T55" fmla="*/ 1 h 15"/>
                  <a:gd name="T56" fmla="*/ 13 w 16"/>
                  <a:gd name="T57" fmla="*/ 1 h 15"/>
                  <a:gd name="T58" fmla="*/ 11 w 16"/>
                  <a:gd name="T59" fmla="*/ 1 h 15"/>
                  <a:gd name="T60" fmla="*/ 11 w 16"/>
                  <a:gd name="T61" fmla="*/ 1 h 15"/>
                  <a:gd name="T62" fmla="*/ 10 w 16"/>
                  <a:gd name="T63" fmla="*/ 1 h 15"/>
                  <a:gd name="T64" fmla="*/ 9 w 16"/>
                  <a:gd name="T65" fmla="*/ 2 h 15"/>
                  <a:gd name="T66" fmla="*/ 8 w 16"/>
                  <a:gd name="T67" fmla="*/ 2 h 15"/>
                  <a:gd name="T68" fmla="*/ 7 w 16"/>
                  <a:gd name="T69" fmla="*/ 2 h 15"/>
                  <a:gd name="T70" fmla="*/ 6 w 16"/>
                  <a:gd name="T71" fmla="*/ 1 h 15"/>
                  <a:gd name="T72" fmla="*/ 4 w 16"/>
                  <a:gd name="T73" fmla="*/ 2 h 15"/>
                  <a:gd name="T74" fmla="*/ 3 w 16"/>
                  <a:gd name="T75" fmla="*/ 2 h 15"/>
                  <a:gd name="T76" fmla="*/ 2 w 16"/>
                  <a:gd name="T77" fmla="*/ 1 h 15"/>
                  <a:gd name="T78" fmla="*/ 2 w 16"/>
                  <a:gd name="T79" fmla="*/ 2 h 15"/>
                  <a:gd name="T80" fmla="*/ 2 w 16"/>
                  <a:gd name="T81" fmla="*/ 3 h 15"/>
                  <a:gd name="T82" fmla="*/ 1 w 16"/>
                  <a:gd name="T83" fmla="*/ 4 h 15"/>
                  <a:gd name="T84" fmla="*/ 0 w 16"/>
                  <a:gd name="T85" fmla="*/ 4 h 15"/>
                  <a:gd name="T86" fmla="*/ 0 w 16"/>
                  <a:gd name="T87" fmla="*/ 4 h 15"/>
                  <a:gd name="T88" fmla="*/ 0 w 16"/>
                  <a:gd name="T89" fmla="*/ 5 h 15"/>
                  <a:gd name="T90" fmla="*/ 0 w 16"/>
                  <a:gd name="T91" fmla="*/ 6 h 15"/>
                  <a:gd name="T92" fmla="*/ 0 w 16"/>
                  <a:gd name="T93" fmla="*/ 7 h 15"/>
                  <a:gd name="T94" fmla="*/ 0 w 16"/>
                  <a:gd name="T95" fmla="*/ 8 h 15"/>
                  <a:gd name="T96" fmla="*/ 0 w 16"/>
                  <a:gd name="T97" fmla="*/ 10 h 15"/>
                  <a:gd name="T98" fmla="*/ 0 w 16"/>
                  <a:gd name="T9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15">
                    <a:moveTo>
                      <a:pt x="0" y="11"/>
                    </a:moveTo>
                    <a:cubicBezTo>
                      <a:pt x="0" y="11"/>
                      <a:pt x="0" y="11"/>
                      <a:pt x="0" y="12"/>
                    </a:cubicBezTo>
                    <a:cubicBezTo>
                      <a:pt x="0" y="12"/>
                      <a:pt x="0" y="12"/>
                      <a:pt x="0" y="12"/>
                    </a:cubicBezTo>
                    <a:cubicBezTo>
                      <a:pt x="1" y="12"/>
                      <a:pt x="1" y="12"/>
                      <a:pt x="1" y="13"/>
                    </a:cubicBezTo>
                    <a:cubicBezTo>
                      <a:pt x="1" y="13"/>
                      <a:pt x="1" y="13"/>
                      <a:pt x="1" y="13"/>
                    </a:cubicBezTo>
                    <a:cubicBezTo>
                      <a:pt x="2" y="13"/>
                      <a:pt x="2" y="13"/>
                      <a:pt x="2" y="13"/>
                    </a:cubicBezTo>
                    <a:cubicBezTo>
                      <a:pt x="2" y="13"/>
                      <a:pt x="3" y="14"/>
                      <a:pt x="3" y="14"/>
                    </a:cubicBezTo>
                    <a:cubicBezTo>
                      <a:pt x="3" y="14"/>
                      <a:pt x="4" y="15"/>
                      <a:pt x="4" y="15"/>
                    </a:cubicBezTo>
                    <a:cubicBezTo>
                      <a:pt x="5" y="15"/>
                      <a:pt x="5" y="14"/>
                      <a:pt x="5" y="14"/>
                    </a:cubicBezTo>
                    <a:cubicBezTo>
                      <a:pt x="6" y="13"/>
                      <a:pt x="6" y="13"/>
                      <a:pt x="6" y="13"/>
                    </a:cubicBezTo>
                    <a:cubicBezTo>
                      <a:pt x="7" y="13"/>
                      <a:pt x="7" y="12"/>
                      <a:pt x="8" y="12"/>
                    </a:cubicBezTo>
                    <a:cubicBezTo>
                      <a:pt x="8" y="12"/>
                      <a:pt x="8" y="12"/>
                      <a:pt x="9" y="11"/>
                    </a:cubicBezTo>
                    <a:cubicBezTo>
                      <a:pt x="9" y="11"/>
                      <a:pt x="9" y="11"/>
                      <a:pt x="9" y="11"/>
                    </a:cubicBezTo>
                    <a:cubicBezTo>
                      <a:pt x="9" y="11"/>
                      <a:pt x="9" y="10"/>
                      <a:pt x="10" y="10"/>
                    </a:cubicBezTo>
                    <a:cubicBezTo>
                      <a:pt x="10" y="10"/>
                      <a:pt x="10" y="10"/>
                      <a:pt x="11" y="10"/>
                    </a:cubicBezTo>
                    <a:cubicBezTo>
                      <a:pt x="11" y="10"/>
                      <a:pt x="11" y="10"/>
                      <a:pt x="11" y="9"/>
                    </a:cubicBezTo>
                    <a:cubicBezTo>
                      <a:pt x="12" y="9"/>
                      <a:pt x="12" y="10"/>
                      <a:pt x="13" y="9"/>
                    </a:cubicBezTo>
                    <a:cubicBezTo>
                      <a:pt x="13" y="9"/>
                      <a:pt x="13" y="8"/>
                      <a:pt x="13" y="8"/>
                    </a:cubicBezTo>
                    <a:cubicBezTo>
                      <a:pt x="14" y="7"/>
                      <a:pt x="14" y="6"/>
                      <a:pt x="13" y="6"/>
                    </a:cubicBezTo>
                    <a:cubicBezTo>
                      <a:pt x="13" y="5"/>
                      <a:pt x="13" y="5"/>
                      <a:pt x="13" y="5"/>
                    </a:cubicBezTo>
                    <a:cubicBezTo>
                      <a:pt x="13" y="4"/>
                      <a:pt x="13" y="4"/>
                      <a:pt x="13" y="3"/>
                    </a:cubicBezTo>
                    <a:cubicBezTo>
                      <a:pt x="13" y="2"/>
                      <a:pt x="14" y="2"/>
                      <a:pt x="14" y="2"/>
                    </a:cubicBezTo>
                    <a:cubicBezTo>
                      <a:pt x="15" y="2"/>
                      <a:pt x="15" y="2"/>
                      <a:pt x="15" y="1"/>
                    </a:cubicBezTo>
                    <a:cubicBezTo>
                      <a:pt x="16" y="1"/>
                      <a:pt x="16" y="1"/>
                      <a:pt x="16" y="1"/>
                    </a:cubicBezTo>
                    <a:cubicBezTo>
                      <a:pt x="16" y="1"/>
                      <a:pt x="16" y="1"/>
                      <a:pt x="16" y="1"/>
                    </a:cubicBezTo>
                    <a:cubicBezTo>
                      <a:pt x="16" y="0"/>
                      <a:pt x="16" y="0"/>
                      <a:pt x="16" y="0"/>
                    </a:cubicBezTo>
                    <a:cubicBezTo>
                      <a:pt x="16" y="0"/>
                      <a:pt x="15" y="0"/>
                      <a:pt x="15" y="0"/>
                    </a:cubicBezTo>
                    <a:cubicBezTo>
                      <a:pt x="15" y="0"/>
                      <a:pt x="14" y="1"/>
                      <a:pt x="14" y="1"/>
                    </a:cubicBezTo>
                    <a:cubicBezTo>
                      <a:pt x="14" y="1"/>
                      <a:pt x="13" y="1"/>
                      <a:pt x="13" y="1"/>
                    </a:cubicBezTo>
                    <a:cubicBezTo>
                      <a:pt x="12" y="1"/>
                      <a:pt x="12" y="0"/>
                      <a:pt x="11" y="1"/>
                    </a:cubicBezTo>
                    <a:cubicBezTo>
                      <a:pt x="11" y="1"/>
                      <a:pt x="11" y="1"/>
                      <a:pt x="11" y="1"/>
                    </a:cubicBezTo>
                    <a:cubicBezTo>
                      <a:pt x="11" y="1"/>
                      <a:pt x="11" y="1"/>
                      <a:pt x="10" y="1"/>
                    </a:cubicBezTo>
                    <a:cubicBezTo>
                      <a:pt x="10" y="2"/>
                      <a:pt x="10" y="2"/>
                      <a:pt x="9" y="2"/>
                    </a:cubicBezTo>
                    <a:cubicBezTo>
                      <a:pt x="9" y="2"/>
                      <a:pt x="9" y="2"/>
                      <a:pt x="8" y="2"/>
                    </a:cubicBezTo>
                    <a:cubicBezTo>
                      <a:pt x="8" y="2"/>
                      <a:pt x="7" y="2"/>
                      <a:pt x="7" y="2"/>
                    </a:cubicBezTo>
                    <a:cubicBezTo>
                      <a:pt x="6" y="2"/>
                      <a:pt x="6" y="1"/>
                      <a:pt x="6" y="1"/>
                    </a:cubicBezTo>
                    <a:cubicBezTo>
                      <a:pt x="5" y="1"/>
                      <a:pt x="5" y="2"/>
                      <a:pt x="4" y="2"/>
                    </a:cubicBezTo>
                    <a:cubicBezTo>
                      <a:pt x="4" y="2"/>
                      <a:pt x="4" y="2"/>
                      <a:pt x="3" y="2"/>
                    </a:cubicBezTo>
                    <a:cubicBezTo>
                      <a:pt x="3" y="2"/>
                      <a:pt x="3" y="1"/>
                      <a:pt x="2" y="1"/>
                    </a:cubicBezTo>
                    <a:cubicBezTo>
                      <a:pt x="2" y="1"/>
                      <a:pt x="2" y="2"/>
                      <a:pt x="2" y="2"/>
                    </a:cubicBezTo>
                    <a:cubicBezTo>
                      <a:pt x="2" y="2"/>
                      <a:pt x="2" y="3"/>
                      <a:pt x="2" y="3"/>
                    </a:cubicBezTo>
                    <a:cubicBezTo>
                      <a:pt x="2" y="3"/>
                      <a:pt x="2" y="4"/>
                      <a:pt x="1" y="4"/>
                    </a:cubicBezTo>
                    <a:cubicBezTo>
                      <a:pt x="1" y="4"/>
                      <a:pt x="1" y="4"/>
                      <a:pt x="0" y="4"/>
                    </a:cubicBezTo>
                    <a:cubicBezTo>
                      <a:pt x="0" y="4"/>
                      <a:pt x="0" y="4"/>
                      <a:pt x="0" y="4"/>
                    </a:cubicBezTo>
                    <a:cubicBezTo>
                      <a:pt x="0" y="4"/>
                      <a:pt x="0" y="5"/>
                      <a:pt x="0" y="5"/>
                    </a:cubicBezTo>
                    <a:cubicBezTo>
                      <a:pt x="0" y="5"/>
                      <a:pt x="0" y="5"/>
                      <a:pt x="0" y="6"/>
                    </a:cubicBezTo>
                    <a:cubicBezTo>
                      <a:pt x="0" y="6"/>
                      <a:pt x="0" y="6"/>
                      <a:pt x="0" y="7"/>
                    </a:cubicBezTo>
                    <a:cubicBezTo>
                      <a:pt x="0" y="7"/>
                      <a:pt x="0" y="8"/>
                      <a:pt x="0" y="8"/>
                    </a:cubicBezTo>
                    <a:cubicBezTo>
                      <a:pt x="0" y="9"/>
                      <a:pt x="0" y="9"/>
                      <a:pt x="0" y="10"/>
                    </a:cubicBezTo>
                    <a:cubicBezTo>
                      <a:pt x="0" y="10"/>
                      <a:pt x="0" y="10"/>
                      <a:pt x="0"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3" name="Freeform 273"/>
              <p:cNvSpPr>
                <a:spLocks/>
              </p:cNvSpPr>
              <p:nvPr/>
            </p:nvSpPr>
            <p:spPr bwMode="auto">
              <a:xfrm>
                <a:off x="8824914" y="274002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0"/>
                      <a:pt x="1" y="0"/>
                      <a:pt x="1" y="0"/>
                    </a:cubicBezTo>
                    <a:cubicBezTo>
                      <a:pt x="1"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4" name="Freeform 274"/>
              <p:cNvSpPr>
                <a:spLocks/>
              </p:cNvSpPr>
              <p:nvPr/>
            </p:nvSpPr>
            <p:spPr bwMode="auto">
              <a:xfrm>
                <a:off x="8867776" y="2816226"/>
                <a:ext cx="22225" cy="11113"/>
              </a:xfrm>
              <a:custGeom>
                <a:avLst/>
                <a:gdLst>
                  <a:gd name="T0" fmla="*/ 1 w 2"/>
                  <a:gd name="T1" fmla="*/ 1 h 1"/>
                  <a:gd name="T2" fmla="*/ 2 w 2"/>
                  <a:gd name="T3" fmla="*/ 1 h 1"/>
                  <a:gd name="T4" fmla="*/ 1 w 2"/>
                  <a:gd name="T5" fmla="*/ 0 h 1"/>
                  <a:gd name="T6" fmla="*/ 1 w 2"/>
                  <a:gd name="T7" fmla="*/ 0 h 1"/>
                  <a:gd name="T8" fmla="*/ 0 w 2"/>
                  <a:gd name="T9" fmla="*/ 0 h 1"/>
                  <a:gd name="T10" fmla="*/ 0 w 2"/>
                  <a:gd name="T11" fmla="*/ 0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2" y="1"/>
                      <a:pt x="2" y="1"/>
                    </a:cubicBezTo>
                    <a:cubicBezTo>
                      <a:pt x="2" y="1"/>
                      <a:pt x="1" y="1"/>
                      <a:pt x="1" y="0"/>
                    </a:cubicBezTo>
                    <a:cubicBezTo>
                      <a:pt x="1" y="0"/>
                      <a:pt x="1" y="0"/>
                      <a:pt x="1" y="0"/>
                    </a:cubicBezTo>
                    <a:cubicBezTo>
                      <a:pt x="1" y="0"/>
                      <a:pt x="1" y="0"/>
                      <a:pt x="0" y="0"/>
                    </a:cubicBezTo>
                    <a:cubicBezTo>
                      <a:pt x="0" y="0"/>
                      <a:pt x="0" y="0"/>
                      <a:pt x="0" y="0"/>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5" name="Freeform 275"/>
              <p:cNvSpPr>
                <a:spLocks/>
              </p:cNvSpPr>
              <p:nvPr/>
            </p:nvSpPr>
            <p:spPr bwMode="auto">
              <a:xfrm>
                <a:off x="8836026" y="2795589"/>
                <a:ext cx="22225" cy="9525"/>
              </a:xfrm>
              <a:custGeom>
                <a:avLst/>
                <a:gdLst>
                  <a:gd name="T0" fmla="*/ 1 w 2"/>
                  <a:gd name="T1" fmla="*/ 0 h 1"/>
                  <a:gd name="T2" fmla="*/ 2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1" y="0"/>
                      <a:pt x="2" y="0"/>
                    </a:cubicBezTo>
                    <a:cubicBezTo>
                      <a:pt x="2" y="0"/>
                      <a:pt x="2" y="0"/>
                      <a:pt x="1" y="0"/>
                    </a:cubicBezTo>
                    <a:cubicBezTo>
                      <a:pt x="1" y="0"/>
                      <a:pt x="0"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6" name="Freeform 276"/>
              <p:cNvSpPr>
                <a:spLocks/>
              </p:cNvSpPr>
              <p:nvPr/>
            </p:nvSpPr>
            <p:spPr bwMode="auto">
              <a:xfrm>
                <a:off x="7875589" y="2849564"/>
                <a:ext cx="11113" cy="20638"/>
              </a:xfrm>
              <a:custGeom>
                <a:avLst/>
                <a:gdLst>
                  <a:gd name="T0" fmla="*/ 0 w 1"/>
                  <a:gd name="T1" fmla="*/ 0 h 2"/>
                  <a:gd name="T2" fmla="*/ 0 w 1"/>
                  <a:gd name="T3" fmla="*/ 0 h 2"/>
                  <a:gd name="T4" fmla="*/ 0 w 1"/>
                  <a:gd name="T5" fmla="*/ 1 h 2"/>
                  <a:gd name="T6" fmla="*/ 0 w 1"/>
                  <a:gd name="T7" fmla="*/ 2 h 2"/>
                  <a:gd name="T8" fmla="*/ 1 w 1"/>
                  <a:gd name="T9" fmla="*/ 1 h 2"/>
                  <a:gd name="T10" fmla="*/ 1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1"/>
                      <a:pt x="0" y="2"/>
                      <a:pt x="0" y="2"/>
                    </a:cubicBezTo>
                    <a:cubicBezTo>
                      <a:pt x="0" y="2"/>
                      <a:pt x="0" y="1"/>
                      <a:pt x="1" y="1"/>
                    </a:cubicBezTo>
                    <a:cubicBezTo>
                      <a:pt x="1" y="1"/>
                      <a:pt x="1" y="1"/>
                      <a:pt x="1" y="0"/>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7" name="Freeform 277"/>
              <p:cNvSpPr>
                <a:spLocks/>
              </p:cNvSpPr>
              <p:nvPr/>
            </p:nvSpPr>
            <p:spPr bwMode="auto">
              <a:xfrm>
                <a:off x="4981576" y="708026"/>
                <a:ext cx="42863" cy="22225"/>
              </a:xfrm>
              <a:custGeom>
                <a:avLst/>
                <a:gdLst>
                  <a:gd name="T0" fmla="*/ 1 w 4"/>
                  <a:gd name="T1" fmla="*/ 1 h 2"/>
                  <a:gd name="T2" fmla="*/ 2 w 4"/>
                  <a:gd name="T3" fmla="*/ 1 h 2"/>
                  <a:gd name="T4" fmla="*/ 2 w 4"/>
                  <a:gd name="T5" fmla="*/ 1 h 2"/>
                  <a:gd name="T6" fmla="*/ 3 w 4"/>
                  <a:gd name="T7" fmla="*/ 1 h 2"/>
                  <a:gd name="T8" fmla="*/ 4 w 4"/>
                  <a:gd name="T9" fmla="*/ 1 h 2"/>
                  <a:gd name="T10" fmla="*/ 4 w 4"/>
                  <a:gd name="T11" fmla="*/ 0 h 2"/>
                  <a:gd name="T12" fmla="*/ 3 w 4"/>
                  <a:gd name="T13" fmla="*/ 0 h 2"/>
                  <a:gd name="T14" fmla="*/ 1 w 4"/>
                  <a:gd name="T15" fmla="*/ 0 h 2"/>
                  <a:gd name="T16" fmla="*/ 0 w 4"/>
                  <a:gd name="T17" fmla="*/ 0 h 2"/>
                  <a:gd name="T18" fmla="*/ 1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cubicBezTo>
                      <a:pt x="1" y="1"/>
                      <a:pt x="1" y="1"/>
                      <a:pt x="2" y="1"/>
                    </a:cubicBezTo>
                    <a:cubicBezTo>
                      <a:pt x="2" y="1"/>
                      <a:pt x="2" y="1"/>
                      <a:pt x="2" y="1"/>
                    </a:cubicBezTo>
                    <a:cubicBezTo>
                      <a:pt x="3" y="2"/>
                      <a:pt x="3" y="1"/>
                      <a:pt x="3" y="1"/>
                    </a:cubicBezTo>
                    <a:cubicBezTo>
                      <a:pt x="4" y="1"/>
                      <a:pt x="4" y="1"/>
                      <a:pt x="4" y="1"/>
                    </a:cubicBezTo>
                    <a:cubicBezTo>
                      <a:pt x="4" y="1"/>
                      <a:pt x="4" y="0"/>
                      <a:pt x="4" y="0"/>
                    </a:cubicBezTo>
                    <a:cubicBezTo>
                      <a:pt x="4" y="0"/>
                      <a:pt x="3" y="0"/>
                      <a:pt x="3" y="0"/>
                    </a:cubicBezTo>
                    <a:cubicBezTo>
                      <a:pt x="2" y="0"/>
                      <a:pt x="2" y="0"/>
                      <a:pt x="1" y="0"/>
                    </a:cubicBezTo>
                    <a:cubicBezTo>
                      <a:pt x="1" y="0"/>
                      <a:pt x="1" y="0"/>
                      <a:pt x="0" y="0"/>
                    </a:cubicBezTo>
                    <a:cubicBezTo>
                      <a:pt x="0" y="0"/>
                      <a:pt x="0" y="1"/>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8" name="Freeform 278"/>
              <p:cNvSpPr>
                <a:spLocks/>
              </p:cNvSpPr>
              <p:nvPr/>
            </p:nvSpPr>
            <p:spPr bwMode="auto">
              <a:xfrm>
                <a:off x="5046664" y="708026"/>
                <a:ext cx="22225" cy="11113"/>
              </a:xfrm>
              <a:custGeom>
                <a:avLst/>
                <a:gdLst>
                  <a:gd name="T0" fmla="*/ 0 w 2"/>
                  <a:gd name="T1" fmla="*/ 1 h 1"/>
                  <a:gd name="T2" fmla="*/ 1 w 2"/>
                  <a:gd name="T3" fmla="*/ 1 h 1"/>
                  <a:gd name="T4" fmla="*/ 1 w 2"/>
                  <a:gd name="T5" fmla="*/ 1 h 1"/>
                  <a:gd name="T6" fmla="*/ 2 w 2"/>
                  <a:gd name="T7" fmla="*/ 0 h 1"/>
                  <a:gd name="T8" fmla="*/ 2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0" y="1"/>
                      <a:pt x="0" y="1"/>
                      <a:pt x="1" y="1"/>
                    </a:cubicBezTo>
                    <a:cubicBezTo>
                      <a:pt x="1" y="1"/>
                      <a:pt x="1" y="1"/>
                      <a:pt x="1" y="1"/>
                    </a:cubicBezTo>
                    <a:cubicBezTo>
                      <a:pt x="2" y="1"/>
                      <a:pt x="2" y="1"/>
                      <a:pt x="2" y="0"/>
                    </a:cubicBezTo>
                    <a:cubicBezTo>
                      <a:pt x="2" y="0"/>
                      <a:pt x="2" y="0"/>
                      <a:pt x="2" y="0"/>
                    </a:cubicBezTo>
                    <a:cubicBezTo>
                      <a:pt x="1" y="0"/>
                      <a:pt x="1" y="0"/>
                      <a:pt x="1" y="0"/>
                    </a:cubicBezTo>
                    <a:cubicBezTo>
                      <a:pt x="0" y="0"/>
                      <a:pt x="0"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9" name="Freeform 279"/>
              <p:cNvSpPr>
                <a:spLocks/>
              </p:cNvSpPr>
              <p:nvPr/>
            </p:nvSpPr>
            <p:spPr bwMode="auto">
              <a:xfrm>
                <a:off x="5100639" y="708026"/>
                <a:ext cx="11113" cy="11113"/>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0"/>
                      <a:pt x="0" y="0"/>
                    </a:cubicBezTo>
                    <a:cubicBezTo>
                      <a:pt x="0" y="0"/>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0" name="Freeform 280"/>
              <p:cNvSpPr>
                <a:spLocks/>
              </p:cNvSpPr>
              <p:nvPr/>
            </p:nvSpPr>
            <p:spPr bwMode="auto">
              <a:xfrm>
                <a:off x="5132389" y="696914"/>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1" y="1"/>
                      <a:pt x="1" y="1"/>
                    </a:cubicBezTo>
                    <a:cubicBezTo>
                      <a:pt x="1" y="0"/>
                      <a:pt x="2" y="1"/>
                      <a:pt x="2" y="0"/>
                    </a:cubicBezTo>
                    <a:cubicBezTo>
                      <a:pt x="2" y="0"/>
                      <a:pt x="1" y="0"/>
                      <a:pt x="1" y="0"/>
                    </a:cubicBezTo>
                    <a:cubicBezTo>
                      <a:pt x="0" y="0"/>
                      <a:pt x="0" y="0"/>
                      <a:pt x="0" y="0"/>
                    </a:cubicBezTo>
                    <a:cubicBezTo>
                      <a:pt x="0" y="0"/>
                      <a:pt x="0"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1" name="Freeform 281"/>
              <p:cNvSpPr>
                <a:spLocks/>
              </p:cNvSpPr>
              <p:nvPr/>
            </p:nvSpPr>
            <p:spPr bwMode="auto">
              <a:xfrm>
                <a:off x="5132389" y="708026"/>
                <a:ext cx="22225" cy="11113"/>
              </a:xfrm>
              <a:custGeom>
                <a:avLst/>
                <a:gdLst>
                  <a:gd name="T0" fmla="*/ 0 w 2"/>
                  <a:gd name="T1" fmla="*/ 1 h 1"/>
                  <a:gd name="T2" fmla="*/ 1 w 2"/>
                  <a:gd name="T3" fmla="*/ 1 h 1"/>
                  <a:gd name="T4" fmla="*/ 1 w 2"/>
                  <a:gd name="T5" fmla="*/ 1 h 1"/>
                  <a:gd name="T6" fmla="*/ 2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1"/>
                      <a:pt x="0" y="1"/>
                      <a:pt x="1" y="1"/>
                    </a:cubicBezTo>
                    <a:cubicBezTo>
                      <a:pt x="1" y="1"/>
                      <a:pt x="1" y="1"/>
                      <a:pt x="1" y="1"/>
                    </a:cubicBezTo>
                    <a:cubicBezTo>
                      <a:pt x="1" y="1"/>
                      <a:pt x="2" y="1"/>
                      <a:pt x="2" y="1"/>
                    </a:cubicBezTo>
                    <a:cubicBezTo>
                      <a:pt x="2" y="0"/>
                      <a:pt x="1"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2" name="Freeform 282"/>
              <p:cNvSpPr>
                <a:spLocks/>
              </p:cNvSpPr>
              <p:nvPr/>
            </p:nvSpPr>
            <p:spPr bwMode="auto">
              <a:xfrm>
                <a:off x="5068889" y="719139"/>
                <a:ext cx="20638" cy="11113"/>
              </a:xfrm>
              <a:custGeom>
                <a:avLst/>
                <a:gdLst>
                  <a:gd name="T0" fmla="*/ 1 w 2"/>
                  <a:gd name="T1" fmla="*/ 1 h 1"/>
                  <a:gd name="T2" fmla="*/ 2 w 2"/>
                  <a:gd name="T3" fmla="*/ 1 h 1"/>
                  <a:gd name="T4" fmla="*/ 2 w 2"/>
                  <a:gd name="T5" fmla="*/ 1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1"/>
                      <a:pt x="2" y="1"/>
                    </a:cubicBezTo>
                    <a:cubicBezTo>
                      <a:pt x="2" y="1"/>
                      <a:pt x="2" y="1"/>
                      <a:pt x="2" y="1"/>
                    </a:cubicBezTo>
                    <a:cubicBezTo>
                      <a:pt x="2" y="1"/>
                      <a:pt x="2" y="0"/>
                      <a:pt x="1" y="0"/>
                    </a:cubicBezTo>
                    <a:cubicBezTo>
                      <a:pt x="1" y="0"/>
                      <a:pt x="0" y="0"/>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3" name="Freeform 283"/>
              <p:cNvSpPr>
                <a:spLocks/>
              </p:cNvSpPr>
              <p:nvPr/>
            </p:nvSpPr>
            <p:spPr bwMode="auto">
              <a:xfrm>
                <a:off x="5154614" y="708026"/>
                <a:ext cx="31750" cy="22225"/>
              </a:xfrm>
              <a:custGeom>
                <a:avLst/>
                <a:gdLst>
                  <a:gd name="T0" fmla="*/ 1 w 3"/>
                  <a:gd name="T1" fmla="*/ 2 h 2"/>
                  <a:gd name="T2" fmla="*/ 2 w 3"/>
                  <a:gd name="T3" fmla="*/ 2 h 2"/>
                  <a:gd name="T4" fmla="*/ 2 w 3"/>
                  <a:gd name="T5" fmla="*/ 2 h 2"/>
                  <a:gd name="T6" fmla="*/ 3 w 3"/>
                  <a:gd name="T7" fmla="*/ 1 h 2"/>
                  <a:gd name="T8" fmla="*/ 3 w 3"/>
                  <a:gd name="T9" fmla="*/ 1 h 2"/>
                  <a:gd name="T10" fmla="*/ 3 w 3"/>
                  <a:gd name="T11" fmla="*/ 1 h 2"/>
                  <a:gd name="T12" fmla="*/ 2 w 3"/>
                  <a:gd name="T13" fmla="*/ 1 h 2"/>
                  <a:gd name="T14" fmla="*/ 1 w 3"/>
                  <a:gd name="T15" fmla="*/ 1 h 2"/>
                  <a:gd name="T16" fmla="*/ 0 w 3"/>
                  <a:gd name="T17" fmla="*/ 1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1" y="2"/>
                      <a:pt x="2" y="2"/>
                      <a:pt x="2" y="2"/>
                    </a:cubicBezTo>
                    <a:cubicBezTo>
                      <a:pt x="2" y="2"/>
                      <a:pt x="2" y="2"/>
                      <a:pt x="2" y="2"/>
                    </a:cubicBezTo>
                    <a:cubicBezTo>
                      <a:pt x="2" y="1"/>
                      <a:pt x="3" y="2"/>
                      <a:pt x="3" y="1"/>
                    </a:cubicBezTo>
                    <a:cubicBezTo>
                      <a:pt x="3" y="1"/>
                      <a:pt x="3" y="1"/>
                      <a:pt x="3" y="1"/>
                    </a:cubicBezTo>
                    <a:cubicBezTo>
                      <a:pt x="3" y="1"/>
                      <a:pt x="3" y="1"/>
                      <a:pt x="3" y="1"/>
                    </a:cubicBezTo>
                    <a:cubicBezTo>
                      <a:pt x="3" y="0"/>
                      <a:pt x="2" y="1"/>
                      <a:pt x="2" y="1"/>
                    </a:cubicBezTo>
                    <a:cubicBezTo>
                      <a:pt x="2" y="1"/>
                      <a:pt x="1" y="1"/>
                      <a:pt x="1" y="1"/>
                    </a:cubicBezTo>
                    <a:cubicBezTo>
                      <a:pt x="1" y="1"/>
                      <a:pt x="0" y="1"/>
                      <a:pt x="0" y="1"/>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4" name="Freeform 284"/>
              <p:cNvSpPr>
                <a:spLocks/>
              </p:cNvSpPr>
              <p:nvPr/>
            </p:nvSpPr>
            <p:spPr bwMode="auto">
              <a:xfrm>
                <a:off x="5208589" y="708026"/>
                <a:ext cx="42863" cy="11113"/>
              </a:xfrm>
              <a:custGeom>
                <a:avLst/>
                <a:gdLst>
                  <a:gd name="T0" fmla="*/ 1 w 4"/>
                  <a:gd name="T1" fmla="*/ 1 h 1"/>
                  <a:gd name="T2" fmla="*/ 2 w 4"/>
                  <a:gd name="T3" fmla="*/ 1 h 1"/>
                  <a:gd name="T4" fmla="*/ 3 w 4"/>
                  <a:gd name="T5" fmla="*/ 1 h 1"/>
                  <a:gd name="T6" fmla="*/ 4 w 4"/>
                  <a:gd name="T7" fmla="*/ 1 h 1"/>
                  <a:gd name="T8" fmla="*/ 3 w 4"/>
                  <a:gd name="T9" fmla="*/ 0 h 1"/>
                  <a:gd name="T10" fmla="*/ 2 w 4"/>
                  <a:gd name="T11" fmla="*/ 0 h 1"/>
                  <a:gd name="T12" fmla="*/ 0 w 4"/>
                  <a:gd name="T13" fmla="*/ 0 h 1"/>
                  <a:gd name="T14" fmla="*/ 0 w 4"/>
                  <a:gd name="T15" fmla="*/ 1 h 1"/>
                  <a:gd name="T16" fmla="*/ 1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1" y="1"/>
                    </a:moveTo>
                    <a:cubicBezTo>
                      <a:pt x="1" y="1"/>
                      <a:pt x="2" y="1"/>
                      <a:pt x="2" y="1"/>
                    </a:cubicBezTo>
                    <a:cubicBezTo>
                      <a:pt x="2" y="1"/>
                      <a:pt x="3" y="1"/>
                      <a:pt x="3" y="1"/>
                    </a:cubicBezTo>
                    <a:cubicBezTo>
                      <a:pt x="3" y="1"/>
                      <a:pt x="4" y="1"/>
                      <a:pt x="4" y="1"/>
                    </a:cubicBezTo>
                    <a:cubicBezTo>
                      <a:pt x="4" y="0"/>
                      <a:pt x="3" y="0"/>
                      <a:pt x="3" y="0"/>
                    </a:cubicBezTo>
                    <a:cubicBezTo>
                      <a:pt x="2" y="0"/>
                      <a:pt x="2" y="0"/>
                      <a:pt x="2" y="0"/>
                    </a:cubicBezTo>
                    <a:cubicBezTo>
                      <a:pt x="1" y="0"/>
                      <a:pt x="1" y="0"/>
                      <a:pt x="0" y="0"/>
                    </a:cubicBezTo>
                    <a:cubicBezTo>
                      <a:pt x="0" y="0"/>
                      <a:pt x="0" y="1"/>
                      <a:pt x="0"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5" name="Freeform 285"/>
              <p:cNvSpPr>
                <a:spLocks/>
              </p:cNvSpPr>
              <p:nvPr/>
            </p:nvSpPr>
            <p:spPr bwMode="auto">
              <a:xfrm>
                <a:off x="5262564" y="696914"/>
                <a:ext cx="31750" cy="22225"/>
              </a:xfrm>
              <a:custGeom>
                <a:avLst/>
                <a:gdLst>
                  <a:gd name="T0" fmla="*/ 2 w 3"/>
                  <a:gd name="T1" fmla="*/ 1 h 2"/>
                  <a:gd name="T2" fmla="*/ 3 w 3"/>
                  <a:gd name="T3" fmla="*/ 1 h 2"/>
                  <a:gd name="T4" fmla="*/ 3 w 3"/>
                  <a:gd name="T5" fmla="*/ 1 h 2"/>
                  <a:gd name="T6" fmla="*/ 2 w 3"/>
                  <a:gd name="T7" fmla="*/ 0 h 2"/>
                  <a:gd name="T8" fmla="*/ 1 w 3"/>
                  <a:gd name="T9" fmla="*/ 0 h 2"/>
                  <a:gd name="T10" fmla="*/ 1 w 3"/>
                  <a:gd name="T11" fmla="*/ 1 h 2"/>
                  <a:gd name="T12" fmla="*/ 0 w 3"/>
                  <a:gd name="T13" fmla="*/ 1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2" y="1"/>
                      <a:pt x="3" y="2"/>
                      <a:pt x="3" y="1"/>
                    </a:cubicBezTo>
                    <a:cubicBezTo>
                      <a:pt x="3" y="1"/>
                      <a:pt x="3" y="1"/>
                      <a:pt x="3" y="1"/>
                    </a:cubicBezTo>
                    <a:cubicBezTo>
                      <a:pt x="3" y="0"/>
                      <a:pt x="3" y="0"/>
                      <a:pt x="2" y="0"/>
                    </a:cubicBezTo>
                    <a:cubicBezTo>
                      <a:pt x="2" y="0"/>
                      <a:pt x="2" y="0"/>
                      <a:pt x="1" y="0"/>
                    </a:cubicBezTo>
                    <a:cubicBezTo>
                      <a:pt x="1" y="0"/>
                      <a:pt x="1" y="0"/>
                      <a:pt x="1" y="1"/>
                    </a:cubicBezTo>
                    <a:cubicBezTo>
                      <a:pt x="0" y="1"/>
                      <a:pt x="0" y="1"/>
                      <a:pt x="0" y="1"/>
                    </a:cubicBezTo>
                    <a:cubicBezTo>
                      <a:pt x="0" y="2"/>
                      <a:pt x="1"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6" name="Freeform 286"/>
              <p:cNvSpPr>
                <a:spLocks/>
              </p:cNvSpPr>
              <p:nvPr/>
            </p:nvSpPr>
            <p:spPr bwMode="auto">
              <a:xfrm>
                <a:off x="5759451" y="696914"/>
                <a:ext cx="96838" cy="33338"/>
              </a:xfrm>
              <a:custGeom>
                <a:avLst/>
                <a:gdLst>
                  <a:gd name="T0" fmla="*/ 2 w 9"/>
                  <a:gd name="T1" fmla="*/ 2 h 3"/>
                  <a:gd name="T2" fmla="*/ 4 w 9"/>
                  <a:gd name="T3" fmla="*/ 2 h 3"/>
                  <a:gd name="T4" fmla="*/ 5 w 9"/>
                  <a:gd name="T5" fmla="*/ 2 h 3"/>
                  <a:gd name="T6" fmla="*/ 6 w 9"/>
                  <a:gd name="T7" fmla="*/ 2 h 3"/>
                  <a:gd name="T8" fmla="*/ 8 w 9"/>
                  <a:gd name="T9" fmla="*/ 2 h 3"/>
                  <a:gd name="T10" fmla="*/ 9 w 9"/>
                  <a:gd name="T11" fmla="*/ 2 h 3"/>
                  <a:gd name="T12" fmla="*/ 9 w 9"/>
                  <a:gd name="T13" fmla="*/ 1 h 3"/>
                  <a:gd name="T14" fmla="*/ 8 w 9"/>
                  <a:gd name="T15" fmla="*/ 0 h 3"/>
                  <a:gd name="T16" fmla="*/ 6 w 9"/>
                  <a:gd name="T17" fmla="*/ 0 h 3"/>
                  <a:gd name="T18" fmla="*/ 5 w 9"/>
                  <a:gd name="T19" fmla="*/ 0 h 3"/>
                  <a:gd name="T20" fmla="*/ 3 w 9"/>
                  <a:gd name="T21" fmla="*/ 0 h 3"/>
                  <a:gd name="T22" fmla="*/ 2 w 9"/>
                  <a:gd name="T23" fmla="*/ 1 h 3"/>
                  <a:gd name="T24" fmla="*/ 1 w 9"/>
                  <a:gd name="T25" fmla="*/ 1 h 3"/>
                  <a:gd name="T26" fmla="*/ 0 w 9"/>
                  <a:gd name="T27" fmla="*/ 1 h 3"/>
                  <a:gd name="T28" fmla="*/ 1 w 9"/>
                  <a:gd name="T29" fmla="*/ 2 h 3"/>
                  <a:gd name="T30" fmla="*/ 2 w 9"/>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
                    <a:moveTo>
                      <a:pt x="2" y="2"/>
                    </a:moveTo>
                    <a:cubicBezTo>
                      <a:pt x="3" y="2"/>
                      <a:pt x="3" y="2"/>
                      <a:pt x="4" y="2"/>
                    </a:cubicBezTo>
                    <a:cubicBezTo>
                      <a:pt x="4" y="2"/>
                      <a:pt x="4" y="2"/>
                      <a:pt x="5" y="2"/>
                    </a:cubicBezTo>
                    <a:cubicBezTo>
                      <a:pt x="5" y="2"/>
                      <a:pt x="6" y="2"/>
                      <a:pt x="6" y="2"/>
                    </a:cubicBezTo>
                    <a:cubicBezTo>
                      <a:pt x="7" y="2"/>
                      <a:pt x="7" y="2"/>
                      <a:pt x="8" y="2"/>
                    </a:cubicBezTo>
                    <a:cubicBezTo>
                      <a:pt x="8" y="2"/>
                      <a:pt x="8" y="2"/>
                      <a:pt x="9" y="2"/>
                    </a:cubicBezTo>
                    <a:cubicBezTo>
                      <a:pt x="9" y="1"/>
                      <a:pt x="9" y="1"/>
                      <a:pt x="9" y="1"/>
                    </a:cubicBezTo>
                    <a:cubicBezTo>
                      <a:pt x="8" y="0"/>
                      <a:pt x="8" y="0"/>
                      <a:pt x="8" y="0"/>
                    </a:cubicBezTo>
                    <a:cubicBezTo>
                      <a:pt x="7" y="0"/>
                      <a:pt x="7" y="0"/>
                      <a:pt x="6" y="0"/>
                    </a:cubicBezTo>
                    <a:cubicBezTo>
                      <a:pt x="5" y="0"/>
                      <a:pt x="5" y="0"/>
                      <a:pt x="5" y="0"/>
                    </a:cubicBezTo>
                    <a:cubicBezTo>
                      <a:pt x="4" y="0"/>
                      <a:pt x="4" y="0"/>
                      <a:pt x="3" y="0"/>
                    </a:cubicBezTo>
                    <a:cubicBezTo>
                      <a:pt x="3" y="0"/>
                      <a:pt x="3" y="1"/>
                      <a:pt x="2" y="1"/>
                    </a:cubicBezTo>
                    <a:cubicBezTo>
                      <a:pt x="2" y="1"/>
                      <a:pt x="1" y="1"/>
                      <a:pt x="1" y="1"/>
                    </a:cubicBezTo>
                    <a:cubicBezTo>
                      <a:pt x="1" y="1"/>
                      <a:pt x="0" y="1"/>
                      <a:pt x="0" y="1"/>
                    </a:cubicBezTo>
                    <a:cubicBezTo>
                      <a:pt x="0" y="1"/>
                      <a:pt x="0" y="2"/>
                      <a:pt x="1" y="2"/>
                    </a:cubicBezTo>
                    <a:cubicBezTo>
                      <a:pt x="1" y="3"/>
                      <a:pt x="1"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7" name="Freeform 287"/>
              <p:cNvSpPr>
                <a:spLocks/>
              </p:cNvSpPr>
              <p:nvPr/>
            </p:nvSpPr>
            <p:spPr bwMode="auto">
              <a:xfrm>
                <a:off x="5802314" y="719139"/>
                <a:ext cx="130175" cy="42863"/>
              </a:xfrm>
              <a:custGeom>
                <a:avLst/>
                <a:gdLst>
                  <a:gd name="T0" fmla="*/ 3 w 12"/>
                  <a:gd name="T1" fmla="*/ 0 h 4"/>
                  <a:gd name="T2" fmla="*/ 1 w 12"/>
                  <a:gd name="T3" fmla="*/ 1 h 4"/>
                  <a:gd name="T4" fmla="*/ 0 w 12"/>
                  <a:gd name="T5" fmla="*/ 1 h 4"/>
                  <a:gd name="T6" fmla="*/ 1 w 12"/>
                  <a:gd name="T7" fmla="*/ 2 h 4"/>
                  <a:gd name="T8" fmla="*/ 2 w 12"/>
                  <a:gd name="T9" fmla="*/ 2 h 4"/>
                  <a:gd name="T10" fmla="*/ 3 w 12"/>
                  <a:gd name="T11" fmla="*/ 2 h 4"/>
                  <a:gd name="T12" fmla="*/ 4 w 12"/>
                  <a:gd name="T13" fmla="*/ 2 h 4"/>
                  <a:gd name="T14" fmla="*/ 5 w 12"/>
                  <a:gd name="T15" fmla="*/ 2 h 4"/>
                  <a:gd name="T16" fmla="*/ 7 w 12"/>
                  <a:gd name="T17" fmla="*/ 3 h 4"/>
                  <a:gd name="T18" fmla="*/ 8 w 12"/>
                  <a:gd name="T19" fmla="*/ 3 h 4"/>
                  <a:gd name="T20" fmla="*/ 10 w 12"/>
                  <a:gd name="T21" fmla="*/ 3 h 4"/>
                  <a:gd name="T22" fmla="*/ 12 w 12"/>
                  <a:gd name="T23" fmla="*/ 3 h 4"/>
                  <a:gd name="T24" fmla="*/ 12 w 12"/>
                  <a:gd name="T25" fmla="*/ 3 h 4"/>
                  <a:gd name="T26" fmla="*/ 12 w 12"/>
                  <a:gd name="T27" fmla="*/ 2 h 4"/>
                  <a:gd name="T28" fmla="*/ 11 w 12"/>
                  <a:gd name="T29" fmla="*/ 2 h 4"/>
                  <a:gd name="T30" fmla="*/ 11 w 12"/>
                  <a:gd name="T31" fmla="*/ 1 h 4"/>
                  <a:gd name="T32" fmla="*/ 10 w 12"/>
                  <a:gd name="T33" fmla="*/ 1 h 4"/>
                  <a:gd name="T34" fmla="*/ 9 w 12"/>
                  <a:gd name="T35" fmla="*/ 1 h 4"/>
                  <a:gd name="T36" fmla="*/ 8 w 12"/>
                  <a:gd name="T37" fmla="*/ 1 h 4"/>
                  <a:gd name="T38" fmla="*/ 7 w 12"/>
                  <a:gd name="T39" fmla="*/ 0 h 4"/>
                  <a:gd name="T40" fmla="*/ 6 w 12"/>
                  <a:gd name="T41" fmla="*/ 0 h 4"/>
                  <a:gd name="T42" fmla="*/ 5 w 12"/>
                  <a:gd name="T43" fmla="*/ 0 h 4"/>
                  <a:gd name="T44" fmla="*/ 3 w 12"/>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4">
                    <a:moveTo>
                      <a:pt x="3" y="0"/>
                    </a:moveTo>
                    <a:cubicBezTo>
                      <a:pt x="2" y="0"/>
                      <a:pt x="2" y="0"/>
                      <a:pt x="1" y="1"/>
                    </a:cubicBezTo>
                    <a:cubicBezTo>
                      <a:pt x="1" y="1"/>
                      <a:pt x="0" y="1"/>
                      <a:pt x="0" y="1"/>
                    </a:cubicBezTo>
                    <a:cubicBezTo>
                      <a:pt x="0" y="2"/>
                      <a:pt x="1" y="2"/>
                      <a:pt x="1" y="2"/>
                    </a:cubicBezTo>
                    <a:cubicBezTo>
                      <a:pt x="1" y="2"/>
                      <a:pt x="2" y="2"/>
                      <a:pt x="2" y="2"/>
                    </a:cubicBezTo>
                    <a:cubicBezTo>
                      <a:pt x="3" y="2"/>
                      <a:pt x="3" y="2"/>
                      <a:pt x="3" y="2"/>
                    </a:cubicBezTo>
                    <a:cubicBezTo>
                      <a:pt x="3" y="2"/>
                      <a:pt x="4" y="2"/>
                      <a:pt x="4" y="2"/>
                    </a:cubicBezTo>
                    <a:cubicBezTo>
                      <a:pt x="5" y="2"/>
                      <a:pt x="5" y="2"/>
                      <a:pt x="5" y="2"/>
                    </a:cubicBezTo>
                    <a:cubicBezTo>
                      <a:pt x="6" y="2"/>
                      <a:pt x="6" y="3"/>
                      <a:pt x="7" y="3"/>
                    </a:cubicBezTo>
                    <a:cubicBezTo>
                      <a:pt x="7" y="3"/>
                      <a:pt x="8" y="3"/>
                      <a:pt x="8" y="3"/>
                    </a:cubicBezTo>
                    <a:cubicBezTo>
                      <a:pt x="9" y="3"/>
                      <a:pt x="9" y="3"/>
                      <a:pt x="10" y="3"/>
                    </a:cubicBezTo>
                    <a:cubicBezTo>
                      <a:pt x="11" y="3"/>
                      <a:pt x="11" y="4"/>
                      <a:pt x="12" y="3"/>
                    </a:cubicBezTo>
                    <a:cubicBezTo>
                      <a:pt x="12" y="3"/>
                      <a:pt x="12" y="3"/>
                      <a:pt x="12" y="3"/>
                    </a:cubicBezTo>
                    <a:cubicBezTo>
                      <a:pt x="12" y="2"/>
                      <a:pt x="12" y="2"/>
                      <a:pt x="12" y="2"/>
                    </a:cubicBezTo>
                    <a:cubicBezTo>
                      <a:pt x="12" y="2"/>
                      <a:pt x="12" y="2"/>
                      <a:pt x="11" y="2"/>
                    </a:cubicBezTo>
                    <a:cubicBezTo>
                      <a:pt x="11" y="2"/>
                      <a:pt x="11" y="1"/>
                      <a:pt x="11" y="1"/>
                    </a:cubicBezTo>
                    <a:cubicBezTo>
                      <a:pt x="11" y="1"/>
                      <a:pt x="10" y="1"/>
                      <a:pt x="10" y="1"/>
                    </a:cubicBezTo>
                    <a:cubicBezTo>
                      <a:pt x="9" y="1"/>
                      <a:pt x="9" y="1"/>
                      <a:pt x="9" y="1"/>
                    </a:cubicBezTo>
                    <a:cubicBezTo>
                      <a:pt x="8" y="1"/>
                      <a:pt x="8" y="1"/>
                      <a:pt x="8" y="1"/>
                    </a:cubicBezTo>
                    <a:cubicBezTo>
                      <a:pt x="7" y="1"/>
                      <a:pt x="7" y="1"/>
                      <a:pt x="7" y="0"/>
                    </a:cubicBezTo>
                    <a:cubicBezTo>
                      <a:pt x="7" y="0"/>
                      <a:pt x="7" y="0"/>
                      <a:pt x="6" y="0"/>
                    </a:cubicBezTo>
                    <a:cubicBezTo>
                      <a:pt x="6" y="0"/>
                      <a:pt x="5" y="0"/>
                      <a:pt x="5" y="0"/>
                    </a:cubicBezTo>
                    <a:cubicBezTo>
                      <a:pt x="4" y="0"/>
                      <a:pt x="4"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8" name="Freeform 288"/>
              <p:cNvSpPr>
                <a:spLocks/>
              </p:cNvSpPr>
              <p:nvPr/>
            </p:nvSpPr>
            <p:spPr bwMode="auto">
              <a:xfrm>
                <a:off x="5953126" y="730251"/>
                <a:ext cx="87313" cy="42863"/>
              </a:xfrm>
              <a:custGeom>
                <a:avLst/>
                <a:gdLst>
                  <a:gd name="T0" fmla="*/ 1 w 8"/>
                  <a:gd name="T1" fmla="*/ 4 h 4"/>
                  <a:gd name="T2" fmla="*/ 2 w 8"/>
                  <a:gd name="T3" fmla="*/ 4 h 4"/>
                  <a:gd name="T4" fmla="*/ 3 w 8"/>
                  <a:gd name="T5" fmla="*/ 3 h 4"/>
                  <a:gd name="T6" fmla="*/ 5 w 8"/>
                  <a:gd name="T7" fmla="*/ 3 h 4"/>
                  <a:gd name="T8" fmla="*/ 7 w 8"/>
                  <a:gd name="T9" fmla="*/ 3 h 4"/>
                  <a:gd name="T10" fmla="*/ 8 w 8"/>
                  <a:gd name="T11" fmla="*/ 3 h 4"/>
                  <a:gd name="T12" fmla="*/ 8 w 8"/>
                  <a:gd name="T13" fmla="*/ 2 h 4"/>
                  <a:gd name="T14" fmla="*/ 6 w 8"/>
                  <a:gd name="T15" fmla="*/ 2 h 4"/>
                  <a:gd name="T16" fmla="*/ 6 w 8"/>
                  <a:gd name="T17" fmla="*/ 2 h 4"/>
                  <a:gd name="T18" fmla="*/ 4 w 8"/>
                  <a:gd name="T19" fmla="*/ 1 h 4"/>
                  <a:gd name="T20" fmla="*/ 3 w 8"/>
                  <a:gd name="T21" fmla="*/ 1 h 4"/>
                  <a:gd name="T22" fmla="*/ 3 w 8"/>
                  <a:gd name="T23" fmla="*/ 2 h 4"/>
                  <a:gd name="T24" fmla="*/ 3 w 8"/>
                  <a:gd name="T25" fmla="*/ 1 h 4"/>
                  <a:gd name="T26" fmla="*/ 1 w 8"/>
                  <a:gd name="T27" fmla="*/ 1 h 4"/>
                  <a:gd name="T28" fmla="*/ 0 w 8"/>
                  <a:gd name="T29" fmla="*/ 2 h 4"/>
                  <a:gd name="T30" fmla="*/ 0 w 8"/>
                  <a:gd name="T31" fmla="*/ 3 h 4"/>
                  <a:gd name="T32" fmla="*/ 1 w 8"/>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4">
                    <a:moveTo>
                      <a:pt x="1" y="4"/>
                    </a:moveTo>
                    <a:cubicBezTo>
                      <a:pt x="1" y="4"/>
                      <a:pt x="2" y="4"/>
                      <a:pt x="2" y="4"/>
                    </a:cubicBezTo>
                    <a:cubicBezTo>
                      <a:pt x="2" y="4"/>
                      <a:pt x="3" y="3"/>
                      <a:pt x="3" y="3"/>
                    </a:cubicBezTo>
                    <a:cubicBezTo>
                      <a:pt x="4" y="3"/>
                      <a:pt x="4" y="3"/>
                      <a:pt x="5" y="3"/>
                    </a:cubicBezTo>
                    <a:cubicBezTo>
                      <a:pt x="6" y="3"/>
                      <a:pt x="7" y="4"/>
                      <a:pt x="7" y="3"/>
                    </a:cubicBezTo>
                    <a:cubicBezTo>
                      <a:pt x="8" y="3"/>
                      <a:pt x="8" y="3"/>
                      <a:pt x="8" y="3"/>
                    </a:cubicBezTo>
                    <a:cubicBezTo>
                      <a:pt x="8" y="3"/>
                      <a:pt x="8" y="2"/>
                      <a:pt x="8" y="2"/>
                    </a:cubicBezTo>
                    <a:cubicBezTo>
                      <a:pt x="7" y="2"/>
                      <a:pt x="7" y="2"/>
                      <a:pt x="6" y="2"/>
                    </a:cubicBezTo>
                    <a:cubicBezTo>
                      <a:pt x="6" y="2"/>
                      <a:pt x="6" y="2"/>
                      <a:pt x="6" y="2"/>
                    </a:cubicBezTo>
                    <a:cubicBezTo>
                      <a:pt x="5" y="2"/>
                      <a:pt x="5" y="1"/>
                      <a:pt x="4" y="1"/>
                    </a:cubicBezTo>
                    <a:cubicBezTo>
                      <a:pt x="4" y="1"/>
                      <a:pt x="4" y="1"/>
                      <a:pt x="3" y="1"/>
                    </a:cubicBezTo>
                    <a:cubicBezTo>
                      <a:pt x="3" y="1"/>
                      <a:pt x="3" y="2"/>
                      <a:pt x="3" y="2"/>
                    </a:cubicBezTo>
                    <a:cubicBezTo>
                      <a:pt x="2" y="1"/>
                      <a:pt x="3" y="1"/>
                      <a:pt x="3" y="1"/>
                    </a:cubicBezTo>
                    <a:cubicBezTo>
                      <a:pt x="2" y="0"/>
                      <a:pt x="1" y="1"/>
                      <a:pt x="1" y="1"/>
                    </a:cubicBezTo>
                    <a:cubicBezTo>
                      <a:pt x="1" y="1"/>
                      <a:pt x="0" y="2"/>
                      <a:pt x="0" y="2"/>
                    </a:cubicBezTo>
                    <a:cubicBezTo>
                      <a:pt x="0" y="2"/>
                      <a:pt x="0" y="3"/>
                      <a:pt x="0" y="3"/>
                    </a:cubicBezTo>
                    <a:cubicBezTo>
                      <a:pt x="1" y="4"/>
                      <a:pt x="1" y="4"/>
                      <a:pt x="1"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9" name="Freeform 289"/>
              <p:cNvSpPr>
                <a:spLocks/>
              </p:cNvSpPr>
              <p:nvPr/>
            </p:nvSpPr>
            <p:spPr bwMode="auto">
              <a:xfrm>
                <a:off x="6708776" y="804864"/>
                <a:ext cx="161925" cy="44450"/>
              </a:xfrm>
              <a:custGeom>
                <a:avLst/>
                <a:gdLst>
                  <a:gd name="T0" fmla="*/ 1 w 15"/>
                  <a:gd name="T1" fmla="*/ 2 h 4"/>
                  <a:gd name="T2" fmla="*/ 1 w 15"/>
                  <a:gd name="T3" fmla="*/ 3 h 4"/>
                  <a:gd name="T4" fmla="*/ 2 w 15"/>
                  <a:gd name="T5" fmla="*/ 3 h 4"/>
                  <a:gd name="T6" fmla="*/ 3 w 15"/>
                  <a:gd name="T7" fmla="*/ 3 h 4"/>
                  <a:gd name="T8" fmla="*/ 4 w 15"/>
                  <a:gd name="T9" fmla="*/ 3 h 4"/>
                  <a:gd name="T10" fmla="*/ 5 w 15"/>
                  <a:gd name="T11" fmla="*/ 4 h 4"/>
                  <a:gd name="T12" fmla="*/ 5 w 15"/>
                  <a:gd name="T13" fmla="*/ 4 h 4"/>
                  <a:gd name="T14" fmla="*/ 5 w 15"/>
                  <a:gd name="T15" fmla="*/ 4 h 4"/>
                  <a:gd name="T16" fmla="*/ 7 w 15"/>
                  <a:gd name="T17" fmla="*/ 4 h 4"/>
                  <a:gd name="T18" fmla="*/ 8 w 15"/>
                  <a:gd name="T19" fmla="*/ 4 h 4"/>
                  <a:gd name="T20" fmla="*/ 10 w 15"/>
                  <a:gd name="T21" fmla="*/ 3 h 4"/>
                  <a:gd name="T22" fmla="*/ 11 w 15"/>
                  <a:gd name="T23" fmla="*/ 3 h 4"/>
                  <a:gd name="T24" fmla="*/ 12 w 15"/>
                  <a:gd name="T25" fmla="*/ 3 h 4"/>
                  <a:gd name="T26" fmla="*/ 13 w 15"/>
                  <a:gd name="T27" fmla="*/ 4 h 4"/>
                  <a:gd name="T28" fmla="*/ 14 w 15"/>
                  <a:gd name="T29" fmla="*/ 3 h 4"/>
                  <a:gd name="T30" fmla="*/ 15 w 15"/>
                  <a:gd name="T31" fmla="*/ 3 h 4"/>
                  <a:gd name="T32" fmla="*/ 15 w 15"/>
                  <a:gd name="T33" fmla="*/ 2 h 4"/>
                  <a:gd name="T34" fmla="*/ 14 w 15"/>
                  <a:gd name="T35" fmla="*/ 2 h 4"/>
                  <a:gd name="T36" fmla="*/ 12 w 15"/>
                  <a:gd name="T37" fmla="*/ 2 h 4"/>
                  <a:gd name="T38" fmla="*/ 11 w 15"/>
                  <a:gd name="T39" fmla="*/ 1 h 4"/>
                  <a:gd name="T40" fmla="*/ 9 w 15"/>
                  <a:gd name="T41" fmla="*/ 1 h 4"/>
                  <a:gd name="T42" fmla="*/ 8 w 15"/>
                  <a:gd name="T43" fmla="*/ 1 h 4"/>
                  <a:gd name="T44" fmla="*/ 7 w 15"/>
                  <a:gd name="T45" fmla="*/ 1 h 4"/>
                  <a:gd name="T46" fmla="*/ 6 w 15"/>
                  <a:gd name="T47" fmla="*/ 1 h 4"/>
                  <a:gd name="T48" fmla="*/ 6 w 15"/>
                  <a:gd name="T49" fmla="*/ 1 h 4"/>
                  <a:gd name="T50" fmla="*/ 6 w 15"/>
                  <a:gd name="T51" fmla="*/ 2 h 4"/>
                  <a:gd name="T52" fmla="*/ 5 w 15"/>
                  <a:gd name="T53" fmla="*/ 1 h 4"/>
                  <a:gd name="T54" fmla="*/ 5 w 15"/>
                  <a:gd name="T55" fmla="*/ 1 h 4"/>
                  <a:gd name="T56" fmla="*/ 3 w 15"/>
                  <a:gd name="T57" fmla="*/ 1 h 4"/>
                  <a:gd name="T58" fmla="*/ 2 w 15"/>
                  <a:gd name="T59" fmla="*/ 0 h 4"/>
                  <a:gd name="T60" fmla="*/ 1 w 15"/>
                  <a:gd name="T61" fmla="*/ 0 h 4"/>
                  <a:gd name="T62" fmla="*/ 0 w 15"/>
                  <a:gd name="T63" fmla="*/ 1 h 4"/>
                  <a:gd name="T64" fmla="*/ 1 w 15"/>
                  <a:gd name="T6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4">
                    <a:moveTo>
                      <a:pt x="1" y="2"/>
                    </a:moveTo>
                    <a:cubicBezTo>
                      <a:pt x="1" y="2"/>
                      <a:pt x="1" y="2"/>
                      <a:pt x="1" y="3"/>
                    </a:cubicBezTo>
                    <a:cubicBezTo>
                      <a:pt x="1" y="3"/>
                      <a:pt x="2" y="3"/>
                      <a:pt x="2" y="3"/>
                    </a:cubicBezTo>
                    <a:cubicBezTo>
                      <a:pt x="2" y="3"/>
                      <a:pt x="3" y="3"/>
                      <a:pt x="3" y="3"/>
                    </a:cubicBezTo>
                    <a:cubicBezTo>
                      <a:pt x="3" y="3"/>
                      <a:pt x="3" y="3"/>
                      <a:pt x="4" y="3"/>
                    </a:cubicBezTo>
                    <a:cubicBezTo>
                      <a:pt x="4" y="3"/>
                      <a:pt x="4" y="3"/>
                      <a:pt x="5" y="4"/>
                    </a:cubicBezTo>
                    <a:cubicBezTo>
                      <a:pt x="5" y="4"/>
                      <a:pt x="5" y="4"/>
                      <a:pt x="5" y="4"/>
                    </a:cubicBezTo>
                    <a:cubicBezTo>
                      <a:pt x="5" y="4"/>
                      <a:pt x="5" y="4"/>
                      <a:pt x="5" y="4"/>
                    </a:cubicBezTo>
                    <a:cubicBezTo>
                      <a:pt x="6" y="4"/>
                      <a:pt x="6" y="4"/>
                      <a:pt x="7" y="4"/>
                    </a:cubicBezTo>
                    <a:cubicBezTo>
                      <a:pt x="7" y="4"/>
                      <a:pt x="8" y="4"/>
                      <a:pt x="8" y="4"/>
                    </a:cubicBezTo>
                    <a:cubicBezTo>
                      <a:pt x="9" y="4"/>
                      <a:pt x="9" y="4"/>
                      <a:pt x="10" y="3"/>
                    </a:cubicBezTo>
                    <a:cubicBezTo>
                      <a:pt x="10" y="3"/>
                      <a:pt x="10" y="3"/>
                      <a:pt x="11" y="3"/>
                    </a:cubicBezTo>
                    <a:cubicBezTo>
                      <a:pt x="11" y="3"/>
                      <a:pt x="12" y="3"/>
                      <a:pt x="12" y="3"/>
                    </a:cubicBezTo>
                    <a:cubicBezTo>
                      <a:pt x="12" y="4"/>
                      <a:pt x="13" y="4"/>
                      <a:pt x="13" y="4"/>
                    </a:cubicBezTo>
                    <a:cubicBezTo>
                      <a:pt x="13" y="4"/>
                      <a:pt x="14" y="4"/>
                      <a:pt x="14" y="3"/>
                    </a:cubicBezTo>
                    <a:cubicBezTo>
                      <a:pt x="14" y="3"/>
                      <a:pt x="15" y="3"/>
                      <a:pt x="15" y="3"/>
                    </a:cubicBezTo>
                    <a:cubicBezTo>
                      <a:pt x="15" y="3"/>
                      <a:pt x="15" y="2"/>
                      <a:pt x="15" y="2"/>
                    </a:cubicBezTo>
                    <a:cubicBezTo>
                      <a:pt x="14" y="2"/>
                      <a:pt x="14" y="2"/>
                      <a:pt x="14" y="2"/>
                    </a:cubicBezTo>
                    <a:cubicBezTo>
                      <a:pt x="13" y="2"/>
                      <a:pt x="13" y="2"/>
                      <a:pt x="12" y="2"/>
                    </a:cubicBezTo>
                    <a:cubicBezTo>
                      <a:pt x="12" y="2"/>
                      <a:pt x="11" y="2"/>
                      <a:pt x="11" y="1"/>
                    </a:cubicBezTo>
                    <a:cubicBezTo>
                      <a:pt x="10" y="1"/>
                      <a:pt x="10" y="1"/>
                      <a:pt x="9" y="1"/>
                    </a:cubicBezTo>
                    <a:cubicBezTo>
                      <a:pt x="9" y="1"/>
                      <a:pt x="8" y="1"/>
                      <a:pt x="8" y="1"/>
                    </a:cubicBezTo>
                    <a:cubicBezTo>
                      <a:pt x="7" y="1"/>
                      <a:pt x="7" y="1"/>
                      <a:pt x="7" y="1"/>
                    </a:cubicBezTo>
                    <a:cubicBezTo>
                      <a:pt x="6" y="1"/>
                      <a:pt x="6" y="0"/>
                      <a:pt x="6" y="1"/>
                    </a:cubicBezTo>
                    <a:cubicBezTo>
                      <a:pt x="6" y="1"/>
                      <a:pt x="6" y="1"/>
                      <a:pt x="6" y="1"/>
                    </a:cubicBezTo>
                    <a:cubicBezTo>
                      <a:pt x="6" y="1"/>
                      <a:pt x="6" y="2"/>
                      <a:pt x="6" y="2"/>
                    </a:cubicBezTo>
                    <a:cubicBezTo>
                      <a:pt x="6" y="2"/>
                      <a:pt x="6" y="2"/>
                      <a:pt x="5" y="1"/>
                    </a:cubicBezTo>
                    <a:cubicBezTo>
                      <a:pt x="5" y="1"/>
                      <a:pt x="5" y="1"/>
                      <a:pt x="5" y="1"/>
                    </a:cubicBezTo>
                    <a:cubicBezTo>
                      <a:pt x="4" y="1"/>
                      <a:pt x="4" y="1"/>
                      <a:pt x="3" y="1"/>
                    </a:cubicBezTo>
                    <a:cubicBezTo>
                      <a:pt x="3" y="1"/>
                      <a:pt x="3" y="1"/>
                      <a:pt x="2" y="0"/>
                    </a:cubicBezTo>
                    <a:cubicBezTo>
                      <a:pt x="2" y="0"/>
                      <a:pt x="1" y="0"/>
                      <a:pt x="1" y="0"/>
                    </a:cubicBezTo>
                    <a:cubicBezTo>
                      <a:pt x="1" y="1"/>
                      <a:pt x="0" y="1"/>
                      <a:pt x="0" y="1"/>
                    </a:cubicBezTo>
                    <a:cubicBezTo>
                      <a:pt x="0" y="1"/>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0" name="Freeform 290"/>
              <p:cNvSpPr>
                <a:spLocks/>
              </p:cNvSpPr>
              <p:nvPr/>
            </p:nvSpPr>
            <p:spPr bwMode="auto">
              <a:xfrm>
                <a:off x="6892926" y="827089"/>
                <a:ext cx="96838" cy="33338"/>
              </a:xfrm>
              <a:custGeom>
                <a:avLst/>
                <a:gdLst>
                  <a:gd name="T0" fmla="*/ 0 w 9"/>
                  <a:gd name="T1" fmla="*/ 1 h 3"/>
                  <a:gd name="T2" fmla="*/ 1 w 9"/>
                  <a:gd name="T3" fmla="*/ 1 h 3"/>
                  <a:gd name="T4" fmla="*/ 2 w 9"/>
                  <a:gd name="T5" fmla="*/ 1 h 3"/>
                  <a:gd name="T6" fmla="*/ 4 w 9"/>
                  <a:gd name="T7" fmla="*/ 1 h 3"/>
                  <a:gd name="T8" fmla="*/ 5 w 9"/>
                  <a:gd name="T9" fmla="*/ 2 h 3"/>
                  <a:gd name="T10" fmla="*/ 6 w 9"/>
                  <a:gd name="T11" fmla="*/ 2 h 3"/>
                  <a:gd name="T12" fmla="*/ 7 w 9"/>
                  <a:gd name="T13" fmla="*/ 2 h 3"/>
                  <a:gd name="T14" fmla="*/ 9 w 9"/>
                  <a:gd name="T15" fmla="*/ 2 h 3"/>
                  <a:gd name="T16" fmla="*/ 9 w 9"/>
                  <a:gd name="T17" fmla="*/ 1 h 3"/>
                  <a:gd name="T18" fmla="*/ 8 w 9"/>
                  <a:gd name="T19" fmla="*/ 1 h 3"/>
                  <a:gd name="T20" fmla="*/ 7 w 9"/>
                  <a:gd name="T21" fmla="*/ 1 h 3"/>
                  <a:gd name="T22" fmla="*/ 6 w 9"/>
                  <a:gd name="T23" fmla="*/ 1 h 3"/>
                  <a:gd name="T24" fmla="*/ 4 w 9"/>
                  <a:gd name="T25" fmla="*/ 0 h 3"/>
                  <a:gd name="T26" fmla="*/ 3 w 9"/>
                  <a:gd name="T27" fmla="*/ 0 h 3"/>
                  <a:gd name="T28" fmla="*/ 2 w 9"/>
                  <a:gd name="T29" fmla="*/ 0 h 3"/>
                  <a:gd name="T30" fmla="*/ 1 w 9"/>
                  <a:gd name="T31" fmla="*/ 1 h 3"/>
                  <a:gd name="T32" fmla="*/ 0 w 9"/>
                  <a:gd name="T33" fmla="*/ 0 h 3"/>
                  <a:gd name="T34" fmla="*/ 0 w 9"/>
                  <a:gd name="T35" fmla="*/ 0 h 3"/>
                  <a:gd name="T36" fmla="*/ 0 w 9"/>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3">
                    <a:moveTo>
                      <a:pt x="0" y="1"/>
                    </a:moveTo>
                    <a:cubicBezTo>
                      <a:pt x="0" y="1"/>
                      <a:pt x="1" y="1"/>
                      <a:pt x="1" y="1"/>
                    </a:cubicBezTo>
                    <a:cubicBezTo>
                      <a:pt x="2" y="1"/>
                      <a:pt x="2" y="1"/>
                      <a:pt x="2" y="1"/>
                    </a:cubicBezTo>
                    <a:cubicBezTo>
                      <a:pt x="3" y="1"/>
                      <a:pt x="3" y="1"/>
                      <a:pt x="4" y="1"/>
                    </a:cubicBezTo>
                    <a:cubicBezTo>
                      <a:pt x="4" y="2"/>
                      <a:pt x="5" y="2"/>
                      <a:pt x="5" y="2"/>
                    </a:cubicBezTo>
                    <a:cubicBezTo>
                      <a:pt x="5" y="2"/>
                      <a:pt x="6" y="2"/>
                      <a:pt x="6" y="2"/>
                    </a:cubicBezTo>
                    <a:cubicBezTo>
                      <a:pt x="7" y="2"/>
                      <a:pt x="7" y="2"/>
                      <a:pt x="7" y="2"/>
                    </a:cubicBezTo>
                    <a:cubicBezTo>
                      <a:pt x="8" y="2"/>
                      <a:pt x="9" y="3"/>
                      <a:pt x="9" y="2"/>
                    </a:cubicBezTo>
                    <a:cubicBezTo>
                      <a:pt x="9" y="2"/>
                      <a:pt x="9" y="1"/>
                      <a:pt x="9" y="1"/>
                    </a:cubicBezTo>
                    <a:cubicBezTo>
                      <a:pt x="9" y="1"/>
                      <a:pt x="8" y="1"/>
                      <a:pt x="8" y="1"/>
                    </a:cubicBezTo>
                    <a:cubicBezTo>
                      <a:pt x="7" y="1"/>
                      <a:pt x="7" y="1"/>
                      <a:pt x="7" y="1"/>
                    </a:cubicBezTo>
                    <a:cubicBezTo>
                      <a:pt x="6" y="1"/>
                      <a:pt x="6" y="1"/>
                      <a:pt x="6" y="1"/>
                    </a:cubicBezTo>
                    <a:cubicBezTo>
                      <a:pt x="5" y="1"/>
                      <a:pt x="5" y="0"/>
                      <a:pt x="4" y="0"/>
                    </a:cubicBezTo>
                    <a:cubicBezTo>
                      <a:pt x="4" y="0"/>
                      <a:pt x="4" y="0"/>
                      <a:pt x="3" y="0"/>
                    </a:cubicBezTo>
                    <a:cubicBezTo>
                      <a:pt x="3" y="0"/>
                      <a:pt x="3" y="0"/>
                      <a:pt x="2" y="0"/>
                    </a:cubicBezTo>
                    <a:cubicBezTo>
                      <a:pt x="2" y="0"/>
                      <a:pt x="2" y="1"/>
                      <a:pt x="1" y="1"/>
                    </a:cubicBezTo>
                    <a:cubicBezTo>
                      <a:pt x="1" y="1"/>
                      <a:pt x="1" y="0"/>
                      <a:pt x="0" y="0"/>
                    </a:cubicBezTo>
                    <a:cubicBezTo>
                      <a:pt x="0" y="0"/>
                      <a:pt x="0" y="0"/>
                      <a:pt x="0" y="0"/>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1" name="Freeform 291"/>
              <p:cNvSpPr>
                <a:spLocks/>
              </p:cNvSpPr>
              <p:nvPr/>
            </p:nvSpPr>
            <p:spPr bwMode="auto">
              <a:xfrm>
                <a:off x="5921376" y="7842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2" name="Freeform 292"/>
              <p:cNvSpPr>
                <a:spLocks/>
              </p:cNvSpPr>
              <p:nvPr/>
            </p:nvSpPr>
            <p:spPr bwMode="auto">
              <a:xfrm>
                <a:off x="6688139" y="815976"/>
                <a:ext cx="11113" cy="22225"/>
              </a:xfrm>
              <a:custGeom>
                <a:avLst/>
                <a:gdLst>
                  <a:gd name="T0" fmla="*/ 1 w 1"/>
                  <a:gd name="T1" fmla="*/ 2 h 2"/>
                  <a:gd name="T2" fmla="*/ 1 w 1"/>
                  <a:gd name="T3" fmla="*/ 2 h 2"/>
                  <a:gd name="T4" fmla="*/ 1 w 1"/>
                  <a:gd name="T5" fmla="*/ 1 h 2"/>
                  <a:gd name="T6" fmla="*/ 1 w 1"/>
                  <a:gd name="T7" fmla="*/ 1 h 2"/>
                  <a:gd name="T8" fmla="*/ 1 w 1"/>
                  <a:gd name="T9" fmla="*/ 1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2"/>
                    </a:cubicBezTo>
                    <a:cubicBezTo>
                      <a:pt x="1" y="2"/>
                      <a:pt x="1" y="2"/>
                      <a:pt x="1" y="1"/>
                    </a:cubicBezTo>
                    <a:cubicBezTo>
                      <a:pt x="1" y="1"/>
                      <a:pt x="1" y="1"/>
                      <a:pt x="1" y="1"/>
                    </a:cubicBezTo>
                    <a:cubicBezTo>
                      <a:pt x="1" y="1"/>
                      <a:pt x="1" y="1"/>
                      <a:pt x="1" y="1"/>
                    </a:cubicBezTo>
                    <a:cubicBezTo>
                      <a:pt x="0" y="1"/>
                      <a:pt x="0" y="0"/>
                      <a:pt x="0" y="1"/>
                    </a:cubicBezTo>
                    <a:cubicBezTo>
                      <a:pt x="0" y="1"/>
                      <a:pt x="0" y="1"/>
                      <a:pt x="0" y="1"/>
                    </a:cubicBezTo>
                    <a:cubicBezTo>
                      <a:pt x="0" y="1"/>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3" name="Freeform 293"/>
              <p:cNvSpPr>
                <a:spLocks/>
              </p:cNvSpPr>
              <p:nvPr/>
            </p:nvSpPr>
            <p:spPr bwMode="auto">
              <a:xfrm>
                <a:off x="6827839" y="860426"/>
                <a:ext cx="22225" cy="9525"/>
              </a:xfrm>
              <a:custGeom>
                <a:avLst/>
                <a:gdLst>
                  <a:gd name="T0" fmla="*/ 0 w 2"/>
                  <a:gd name="T1" fmla="*/ 0 h 1"/>
                  <a:gd name="T2" fmla="*/ 0 w 2"/>
                  <a:gd name="T3" fmla="*/ 1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1"/>
                    </a:cubicBezTo>
                    <a:cubicBezTo>
                      <a:pt x="1" y="1"/>
                      <a:pt x="1" y="1"/>
                      <a:pt x="1" y="1"/>
                    </a:cubicBezTo>
                    <a:cubicBezTo>
                      <a:pt x="1" y="1"/>
                      <a:pt x="2" y="1"/>
                      <a:pt x="2" y="1"/>
                    </a:cubicBezTo>
                    <a:cubicBezTo>
                      <a:pt x="2" y="0"/>
                      <a:pt x="1" y="0"/>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4" name="Freeform 294"/>
              <p:cNvSpPr>
                <a:spLocks/>
              </p:cNvSpPr>
              <p:nvPr/>
            </p:nvSpPr>
            <p:spPr bwMode="auto">
              <a:xfrm>
                <a:off x="6850064" y="869951"/>
                <a:ext cx="74613" cy="22225"/>
              </a:xfrm>
              <a:custGeom>
                <a:avLst/>
                <a:gdLst>
                  <a:gd name="T0" fmla="*/ 1 w 7"/>
                  <a:gd name="T1" fmla="*/ 0 h 2"/>
                  <a:gd name="T2" fmla="*/ 1 w 7"/>
                  <a:gd name="T3" fmla="*/ 0 h 2"/>
                  <a:gd name="T4" fmla="*/ 0 w 7"/>
                  <a:gd name="T5" fmla="*/ 1 h 2"/>
                  <a:gd name="T6" fmla="*/ 1 w 7"/>
                  <a:gd name="T7" fmla="*/ 1 h 2"/>
                  <a:gd name="T8" fmla="*/ 2 w 7"/>
                  <a:gd name="T9" fmla="*/ 1 h 2"/>
                  <a:gd name="T10" fmla="*/ 3 w 7"/>
                  <a:gd name="T11" fmla="*/ 1 h 2"/>
                  <a:gd name="T12" fmla="*/ 4 w 7"/>
                  <a:gd name="T13" fmla="*/ 1 h 2"/>
                  <a:gd name="T14" fmla="*/ 5 w 7"/>
                  <a:gd name="T15" fmla="*/ 2 h 2"/>
                  <a:gd name="T16" fmla="*/ 7 w 7"/>
                  <a:gd name="T17" fmla="*/ 1 h 2"/>
                  <a:gd name="T18" fmla="*/ 6 w 7"/>
                  <a:gd name="T19" fmla="*/ 1 h 2"/>
                  <a:gd name="T20" fmla="*/ 5 w 7"/>
                  <a:gd name="T21" fmla="*/ 1 h 2"/>
                  <a:gd name="T22" fmla="*/ 3 w 7"/>
                  <a:gd name="T23" fmla="*/ 0 h 2"/>
                  <a:gd name="T24" fmla="*/ 2 w 7"/>
                  <a:gd name="T25" fmla="*/ 0 h 2"/>
                  <a:gd name="T26" fmla="*/ 1 w 7"/>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
                    <a:moveTo>
                      <a:pt x="1" y="0"/>
                    </a:moveTo>
                    <a:cubicBezTo>
                      <a:pt x="1" y="0"/>
                      <a:pt x="1" y="0"/>
                      <a:pt x="1" y="0"/>
                    </a:cubicBezTo>
                    <a:cubicBezTo>
                      <a:pt x="0" y="0"/>
                      <a:pt x="0" y="1"/>
                      <a:pt x="0" y="1"/>
                    </a:cubicBezTo>
                    <a:cubicBezTo>
                      <a:pt x="0" y="1"/>
                      <a:pt x="1" y="1"/>
                      <a:pt x="1" y="1"/>
                    </a:cubicBezTo>
                    <a:cubicBezTo>
                      <a:pt x="1" y="1"/>
                      <a:pt x="1" y="1"/>
                      <a:pt x="2" y="1"/>
                    </a:cubicBezTo>
                    <a:cubicBezTo>
                      <a:pt x="2" y="1"/>
                      <a:pt x="3" y="1"/>
                      <a:pt x="3" y="1"/>
                    </a:cubicBezTo>
                    <a:cubicBezTo>
                      <a:pt x="3" y="1"/>
                      <a:pt x="4" y="1"/>
                      <a:pt x="4" y="1"/>
                    </a:cubicBezTo>
                    <a:cubicBezTo>
                      <a:pt x="4" y="2"/>
                      <a:pt x="5" y="2"/>
                      <a:pt x="5" y="2"/>
                    </a:cubicBezTo>
                    <a:cubicBezTo>
                      <a:pt x="6" y="2"/>
                      <a:pt x="7" y="2"/>
                      <a:pt x="7" y="1"/>
                    </a:cubicBezTo>
                    <a:cubicBezTo>
                      <a:pt x="7" y="1"/>
                      <a:pt x="6" y="1"/>
                      <a:pt x="6" y="1"/>
                    </a:cubicBezTo>
                    <a:cubicBezTo>
                      <a:pt x="6" y="1"/>
                      <a:pt x="5" y="1"/>
                      <a:pt x="5" y="1"/>
                    </a:cubicBezTo>
                    <a:cubicBezTo>
                      <a:pt x="4" y="1"/>
                      <a:pt x="4" y="0"/>
                      <a:pt x="3" y="0"/>
                    </a:cubicBezTo>
                    <a:cubicBezTo>
                      <a:pt x="3" y="0"/>
                      <a:pt x="3"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5" name="Freeform 295"/>
              <p:cNvSpPr>
                <a:spLocks/>
              </p:cNvSpPr>
              <p:nvPr/>
            </p:nvSpPr>
            <p:spPr bwMode="auto">
              <a:xfrm>
                <a:off x="7551739" y="96837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6" name="Freeform 296"/>
              <p:cNvSpPr>
                <a:spLocks/>
              </p:cNvSpPr>
              <p:nvPr/>
            </p:nvSpPr>
            <p:spPr bwMode="auto">
              <a:xfrm>
                <a:off x="8004176" y="1377951"/>
                <a:ext cx="22225" cy="33338"/>
              </a:xfrm>
              <a:custGeom>
                <a:avLst/>
                <a:gdLst>
                  <a:gd name="T0" fmla="*/ 0 w 2"/>
                  <a:gd name="T1" fmla="*/ 1 h 3"/>
                  <a:gd name="T2" fmla="*/ 1 w 2"/>
                  <a:gd name="T3" fmla="*/ 1 h 3"/>
                  <a:gd name="T4" fmla="*/ 1 w 2"/>
                  <a:gd name="T5" fmla="*/ 2 h 3"/>
                  <a:gd name="T6" fmla="*/ 2 w 2"/>
                  <a:gd name="T7" fmla="*/ 2 h 3"/>
                  <a:gd name="T8" fmla="*/ 2 w 2"/>
                  <a:gd name="T9" fmla="*/ 1 h 3"/>
                  <a:gd name="T10" fmla="*/ 1 w 2"/>
                  <a:gd name="T11" fmla="*/ 1 h 3"/>
                  <a:gd name="T12" fmla="*/ 0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1"/>
                    </a:moveTo>
                    <a:cubicBezTo>
                      <a:pt x="0" y="1"/>
                      <a:pt x="0" y="1"/>
                      <a:pt x="1" y="1"/>
                    </a:cubicBezTo>
                    <a:cubicBezTo>
                      <a:pt x="1" y="2"/>
                      <a:pt x="1" y="2"/>
                      <a:pt x="1" y="2"/>
                    </a:cubicBezTo>
                    <a:cubicBezTo>
                      <a:pt x="2" y="2"/>
                      <a:pt x="2" y="3"/>
                      <a:pt x="2" y="2"/>
                    </a:cubicBezTo>
                    <a:cubicBezTo>
                      <a:pt x="2" y="2"/>
                      <a:pt x="2" y="2"/>
                      <a:pt x="2" y="1"/>
                    </a:cubicBezTo>
                    <a:cubicBezTo>
                      <a:pt x="2" y="1"/>
                      <a:pt x="1" y="1"/>
                      <a:pt x="1" y="1"/>
                    </a:cubicBezTo>
                    <a:cubicBezTo>
                      <a:pt x="1" y="1"/>
                      <a:pt x="1"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7" name="Freeform 297"/>
              <p:cNvSpPr>
                <a:spLocks/>
              </p:cNvSpPr>
              <p:nvPr/>
            </p:nvSpPr>
            <p:spPr bwMode="auto">
              <a:xfrm>
                <a:off x="8048626" y="1389064"/>
                <a:ext cx="20638" cy="22225"/>
              </a:xfrm>
              <a:custGeom>
                <a:avLst/>
                <a:gdLst>
                  <a:gd name="T0" fmla="*/ 0 w 2"/>
                  <a:gd name="T1" fmla="*/ 0 h 2"/>
                  <a:gd name="T2" fmla="*/ 0 w 2"/>
                  <a:gd name="T3" fmla="*/ 1 h 2"/>
                  <a:gd name="T4" fmla="*/ 1 w 2"/>
                  <a:gd name="T5" fmla="*/ 1 h 2"/>
                  <a:gd name="T6" fmla="*/ 1 w 2"/>
                  <a:gd name="T7" fmla="*/ 1 h 2"/>
                  <a:gd name="T8" fmla="*/ 2 w 2"/>
                  <a:gd name="T9" fmla="*/ 2 h 2"/>
                  <a:gd name="T10" fmla="*/ 1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0"/>
                      <a:pt x="0" y="1"/>
                      <a:pt x="0" y="1"/>
                    </a:cubicBezTo>
                    <a:cubicBezTo>
                      <a:pt x="1" y="1"/>
                      <a:pt x="1" y="1"/>
                      <a:pt x="1" y="1"/>
                    </a:cubicBezTo>
                    <a:cubicBezTo>
                      <a:pt x="1" y="1"/>
                      <a:pt x="1" y="1"/>
                      <a:pt x="1" y="1"/>
                    </a:cubicBezTo>
                    <a:cubicBezTo>
                      <a:pt x="1" y="2"/>
                      <a:pt x="1" y="2"/>
                      <a:pt x="2" y="2"/>
                    </a:cubicBezTo>
                    <a:cubicBezTo>
                      <a:pt x="2" y="2"/>
                      <a:pt x="1" y="1"/>
                      <a:pt x="1" y="1"/>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8" name="Freeform 298"/>
              <p:cNvSpPr>
                <a:spLocks/>
              </p:cNvSpPr>
              <p:nvPr/>
            </p:nvSpPr>
            <p:spPr bwMode="auto">
              <a:xfrm>
                <a:off x="8220076" y="1454151"/>
                <a:ext cx="33338" cy="11113"/>
              </a:xfrm>
              <a:custGeom>
                <a:avLst/>
                <a:gdLst>
                  <a:gd name="T0" fmla="*/ 1 w 3"/>
                  <a:gd name="T1" fmla="*/ 1 h 1"/>
                  <a:gd name="T2" fmla="*/ 2 w 3"/>
                  <a:gd name="T3" fmla="*/ 1 h 1"/>
                  <a:gd name="T4" fmla="*/ 2 w 3"/>
                  <a:gd name="T5" fmla="*/ 1 h 1"/>
                  <a:gd name="T6" fmla="*/ 3 w 3"/>
                  <a:gd name="T7" fmla="*/ 0 h 1"/>
                  <a:gd name="T8" fmla="*/ 2 w 3"/>
                  <a:gd name="T9" fmla="*/ 0 h 1"/>
                  <a:gd name="T10" fmla="*/ 1 w 3"/>
                  <a:gd name="T11" fmla="*/ 0 h 1"/>
                  <a:gd name="T12" fmla="*/ 1 w 3"/>
                  <a:gd name="T13" fmla="*/ 0 h 1"/>
                  <a:gd name="T14" fmla="*/ 1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1" y="1"/>
                    </a:moveTo>
                    <a:cubicBezTo>
                      <a:pt x="1" y="1"/>
                      <a:pt x="2" y="1"/>
                      <a:pt x="2" y="1"/>
                    </a:cubicBezTo>
                    <a:cubicBezTo>
                      <a:pt x="2" y="1"/>
                      <a:pt x="2" y="1"/>
                      <a:pt x="2" y="1"/>
                    </a:cubicBezTo>
                    <a:cubicBezTo>
                      <a:pt x="2" y="0"/>
                      <a:pt x="3" y="0"/>
                      <a:pt x="3" y="0"/>
                    </a:cubicBezTo>
                    <a:cubicBezTo>
                      <a:pt x="3" y="0"/>
                      <a:pt x="2" y="0"/>
                      <a:pt x="2" y="0"/>
                    </a:cubicBezTo>
                    <a:cubicBezTo>
                      <a:pt x="2" y="0"/>
                      <a:pt x="1" y="0"/>
                      <a:pt x="1" y="0"/>
                    </a:cubicBezTo>
                    <a:cubicBezTo>
                      <a:pt x="1" y="0"/>
                      <a:pt x="1" y="0"/>
                      <a:pt x="1" y="0"/>
                    </a:cubicBezTo>
                    <a:cubicBezTo>
                      <a:pt x="0" y="0"/>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9" name="Freeform 299"/>
              <p:cNvSpPr>
                <a:spLocks/>
              </p:cNvSpPr>
              <p:nvPr/>
            </p:nvSpPr>
            <p:spPr bwMode="auto">
              <a:xfrm>
                <a:off x="8264526" y="1465264"/>
                <a:ext cx="9525" cy="11113"/>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0" y="0"/>
                      <a:pt x="0" y="0"/>
                    </a:cubicBezTo>
                    <a:cubicBezTo>
                      <a:pt x="0" y="0"/>
                      <a:pt x="0" y="0"/>
                      <a:pt x="0" y="0"/>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0" name="Freeform 300"/>
              <p:cNvSpPr>
                <a:spLocks/>
              </p:cNvSpPr>
              <p:nvPr/>
            </p:nvSpPr>
            <p:spPr bwMode="auto">
              <a:xfrm>
                <a:off x="8372476" y="1476376"/>
                <a:ext cx="9525" cy="1111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0" y="0"/>
                    </a:cubicBezTo>
                    <a:cubicBezTo>
                      <a:pt x="0" y="0"/>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1" name="Freeform 301"/>
              <p:cNvSpPr>
                <a:spLocks/>
              </p:cNvSpPr>
              <p:nvPr/>
            </p:nvSpPr>
            <p:spPr bwMode="auto">
              <a:xfrm>
                <a:off x="7886701" y="1508126"/>
                <a:ext cx="9525" cy="11113"/>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0" y="1"/>
                    </a:cubicBezTo>
                    <a:cubicBezTo>
                      <a:pt x="0" y="0"/>
                      <a:pt x="1" y="0"/>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2" name="Freeform 302"/>
              <p:cNvSpPr>
                <a:spLocks/>
              </p:cNvSpPr>
              <p:nvPr/>
            </p:nvSpPr>
            <p:spPr bwMode="auto">
              <a:xfrm>
                <a:off x="7886701" y="1519239"/>
                <a:ext cx="31750" cy="22225"/>
              </a:xfrm>
              <a:custGeom>
                <a:avLst/>
                <a:gdLst>
                  <a:gd name="T0" fmla="*/ 2 w 3"/>
                  <a:gd name="T1" fmla="*/ 1 h 2"/>
                  <a:gd name="T2" fmla="*/ 2 w 3"/>
                  <a:gd name="T3" fmla="*/ 0 h 2"/>
                  <a:gd name="T4" fmla="*/ 2 w 3"/>
                  <a:gd name="T5" fmla="*/ 0 h 2"/>
                  <a:gd name="T6" fmla="*/ 1 w 3"/>
                  <a:gd name="T7" fmla="*/ 0 h 2"/>
                  <a:gd name="T8" fmla="*/ 1 w 3"/>
                  <a:gd name="T9" fmla="*/ 1 h 2"/>
                  <a:gd name="T10" fmla="*/ 1 w 3"/>
                  <a:gd name="T11" fmla="*/ 2 h 2"/>
                  <a:gd name="T12" fmla="*/ 1 w 3"/>
                  <a:gd name="T13" fmla="*/ 2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3" y="1"/>
                      <a:pt x="2" y="1"/>
                      <a:pt x="2" y="0"/>
                    </a:cubicBezTo>
                    <a:cubicBezTo>
                      <a:pt x="2" y="0"/>
                      <a:pt x="2" y="0"/>
                      <a:pt x="2" y="0"/>
                    </a:cubicBezTo>
                    <a:cubicBezTo>
                      <a:pt x="1" y="0"/>
                      <a:pt x="1" y="0"/>
                      <a:pt x="1" y="0"/>
                    </a:cubicBezTo>
                    <a:cubicBezTo>
                      <a:pt x="1" y="0"/>
                      <a:pt x="1" y="1"/>
                      <a:pt x="1" y="1"/>
                    </a:cubicBezTo>
                    <a:cubicBezTo>
                      <a:pt x="1" y="1"/>
                      <a:pt x="0" y="2"/>
                      <a:pt x="1" y="2"/>
                    </a:cubicBezTo>
                    <a:cubicBezTo>
                      <a:pt x="1" y="2"/>
                      <a:pt x="1" y="2"/>
                      <a:pt x="1" y="2"/>
                    </a:cubicBezTo>
                    <a:cubicBezTo>
                      <a:pt x="2" y="1"/>
                      <a:pt x="2" y="2"/>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3" name="Freeform 303"/>
              <p:cNvSpPr>
                <a:spLocks/>
              </p:cNvSpPr>
              <p:nvPr/>
            </p:nvSpPr>
            <p:spPr bwMode="auto">
              <a:xfrm>
                <a:off x="7896226" y="1550989"/>
                <a:ext cx="11113" cy="11113"/>
              </a:xfrm>
              <a:custGeom>
                <a:avLst/>
                <a:gdLst>
                  <a:gd name="T0" fmla="*/ 0 w 1"/>
                  <a:gd name="T1" fmla="*/ 0 h 1"/>
                  <a:gd name="T2" fmla="*/ 0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1" y="0"/>
                      <a:pt x="1" y="0"/>
                      <a:pt x="1" y="0"/>
                    </a:cubicBezTo>
                    <a:cubicBezTo>
                      <a:pt x="1" y="1"/>
                      <a:pt x="1" y="0"/>
                      <a:pt x="1" y="0"/>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5" name="Freeform 305"/>
              <p:cNvSpPr>
                <a:spLocks/>
              </p:cNvSpPr>
              <p:nvPr/>
            </p:nvSpPr>
            <p:spPr bwMode="auto">
              <a:xfrm>
                <a:off x="5348289" y="18764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6" name="Freeform 306"/>
              <p:cNvSpPr>
                <a:spLocks/>
              </p:cNvSpPr>
              <p:nvPr/>
            </p:nvSpPr>
            <p:spPr bwMode="auto">
              <a:xfrm>
                <a:off x="5284789"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7" name="Freeform 307"/>
              <p:cNvSpPr>
                <a:spLocks/>
              </p:cNvSpPr>
              <p:nvPr/>
            </p:nvSpPr>
            <p:spPr bwMode="auto">
              <a:xfrm>
                <a:off x="6330951" y="1465264"/>
                <a:ext cx="788988" cy="334963"/>
              </a:xfrm>
              <a:custGeom>
                <a:avLst/>
                <a:gdLst>
                  <a:gd name="T0" fmla="*/ 58 w 73"/>
                  <a:gd name="T1" fmla="*/ 27 h 31"/>
                  <a:gd name="T2" fmla="*/ 59 w 73"/>
                  <a:gd name="T3" fmla="*/ 25 h 31"/>
                  <a:gd name="T4" fmla="*/ 58 w 73"/>
                  <a:gd name="T5" fmla="*/ 23 h 31"/>
                  <a:gd name="T6" fmla="*/ 57 w 73"/>
                  <a:gd name="T7" fmla="*/ 21 h 31"/>
                  <a:gd name="T8" fmla="*/ 60 w 73"/>
                  <a:gd name="T9" fmla="*/ 21 h 31"/>
                  <a:gd name="T10" fmla="*/ 62 w 73"/>
                  <a:gd name="T11" fmla="*/ 21 h 31"/>
                  <a:gd name="T12" fmla="*/ 64 w 73"/>
                  <a:gd name="T13" fmla="*/ 20 h 31"/>
                  <a:gd name="T14" fmla="*/ 66 w 73"/>
                  <a:gd name="T15" fmla="*/ 17 h 31"/>
                  <a:gd name="T16" fmla="*/ 69 w 73"/>
                  <a:gd name="T17" fmla="*/ 16 h 31"/>
                  <a:gd name="T18" fmla="*/ 71 w 73"/>
                  <a:gd name="T19" fmla="*/ 16 h 31"/>
                  <a:gd name="T20" fmla="*/ 73 w 73"/>
                  <a:gd name="T21" fmla="*/ 17 h 31"/>
                  <a:gd name="T22" fmla="*/ 72 w 73"/>
                  <a:gd name="T23" fmla="*/ 15 h 31"/>
                  <a:gd name="T24" fmla="*/ 69 w 73"/>
                  <a:gd name="T25" fmla="*/ 13 h 31"/>
                  <a:gd name="T26" fmla="*/ 66 w 73"/>
                  <a:gd name="T27" fmla="*/ 13 h 31"/>
                  <a:gd name="T28" fmla="*/ 64 w 73"/>
                  <a:gd name="T29" fmla="*/ 13 h 31"/>
                  <a:gd name="T30" fmla="*/ 61 w 73"/>
                  <a:gd name="T31" fmla="*/ 12 h 31"/>
                  <a:gd name="T32" fmla="*/ 61 w 73"/>
                  <a:gd name="T33" fmla="*/ 8 h 31"/>
                  <a:gd name="T34" fmla="*/ 59 w 73"/>
                  <a:gd name="T35" fmla="*/ 7 h 31"/>
                  <a:gd name="T36" fmla="*/ 55 w 73"/>
                  <a:gd name="T37" fmla="*/ 6 h 31"/>
                  <a:gd name="T38" fmla="*/ 49 w 73"/>
                  <a:gd name="T39" fmla="*/ 8 h 31"/>
                  <a:gd name="T40" fmla="*/ 43 w 73"/>
                  <a:gd name="T41" fmla="*/ 8 h 31"/>
                  <a:gd name="T42" fmla="*/ 40 w 73"/>
                  <a:gd name="T43" fmla="*/ 7 h 31"/>
                  <a:gd name="T44" fmla="*/ 36 w 73"/>
                  <a:gd name="T45" fmla="*/ 5 h 31"/>
                  <a:gd name="T46" fmla="*/ 30 w 73"/>
                  <a:gd name="T47" fmla="*/ 6 h 31"/>
                  <a:gd name="T48" fmla="*/ 28 w 73"/>
                  <a:gd name="T49" fmla="*/ 5 h 31"/>
                  <a:gd name="T50" fmla="*/ 24 w 73"/>
                  <a:gd name="T51" fmla="*/ 3 h 31"/>
                  <a:gd name="T52" fmla="*/ 20 w 73"/>
                  <a:gd name="T53" fmla="*/ 1 h 31"/>
                  <a:gd name="T54" fmla="*/ 17 w 73"/>
                  <a:gd name="T55" fmla="*/ 2 h 31"/>
                  <a:gd name="T56" fmla="*/ 19 w 73"/>
                  <a:gd name="T57" fmla="*/ 5 h 31"/>
                  <a:gd name="T58" fmla="*/ 18 w 73"/>
                  <a:gd name="T59" fmla="*/ 7 h 31"/>
                  <a:gd name="T60" fmla="*/ 14 w 73"/>
                  <a:gd name="T61" fmla="*/ 6 h 31"/>
                  <a:gd name="T62" fmla="*/ 10 w 73"/>
                  <a:gd name="T63" fmla="*/ 5 h 31"/>
                  <a:gd name="T64" fmla="*/ 7 w 73"/>
                  <a:gd name="T65" fmla="*/ 4 h 31"/>
                  <a:gd name="T66" fmla="*/ 6 w 73"/>
                  <a:gd name="T67" fmla="*/ 4 h 31"/>
                  <a:gd name="T68" fmla="*/ 2 w 73"/>
                  <a:gd name="T69" fmla="*/ 6 h 31"/>
                  <a:gd name="T70" fmla="*/ 0 w 73"/>
                  <a:gd name="T71" fmla="*/ 8 h 31"/>
                  <a:gd name="T72" fmla="*/ 2 w 73"/>
                  <a:gd name="T73" fmla="*/ 11 h 31"/>
                  <a:gd name="T74" fmla="*/ 5 w 73"/>
                  <a:gd name="T75" fmla="*/ 13 h 31"/>
                  <a:gd name="T76" fmla="*/ 8 w 73"/>
                  <a:gd name="T77" fmla="*/ 16 h 31"/>
                  <a:gd name="T78" fmla="*/ 9 w 73"/>
                  <a:gd name="T79" fmla="*/ 18 h 31"/>
                  <a:gd name="T80" fmla="*/ 14 w 73"/>
                  <a:gd name="T81" fmla="*/ 19 h 31"/>
                  <a:gd name="T82" fmla="*/ 18 w 73"/>
                  <a:gd name="T83" fmla="*/ 21 h 31"/>
                  <a:gd name="T84" fmla="*/ 22 w 73"/>
                  <a:gd name="T85" fmla="*/ 24 h 31"/>
                  <a:gd name="T86" fmla="*/ 25 w 73"/>
                  <a:gd name="T87" fmla="*/ 27 h 31"/>
                  <a:gd name="T88" fmla="*/ 31 w 73"/>
                  <a:gd name="T89" fmla="*/ 28 h 31"/>
                  <a:gd name="T90" fmla="*/ 36 w 73"/>
                  <a:gd name="T91" fmla="*/ 28 h 31"/>
                  <a:gd name="T92" fmla="*/ 40 w 73"/>
                  <a:gd name="T93" fmla="*/ 29 h 31"/>
                  <a:gd name="T94" fmla="*/ 43 w 73"/>
                  <a:gd name="T95" fmla="*/ 30 h 31"/>
                  <a:gd name="T96" fmla="*/ 46 w 73"/>
                  <a:gd name="T97" fmla="*/ 30 h 31"/>
                  <a:gd name="T98" fmla="*/ 48 w 73"/>
                  <a:gd name="T99" fmla="*/ 30 h 31"/>
                  <a:gd name="T100" fmla="*/ 51 w 73"/>
                  <a:gd name="T101" fmla="*/ 29 h 31"/>
                  <a:gd name="T102" fmla="*/ 55 w 73"/>
                  <a:gd name="T10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 h="31">
                    <a:moveTo>
                      <a:pt x="56" y="29"/>
                    </a:moveTo>
                    <a:cubicBezTo>
                      <a:pt x="57" y="28"/>
                      <a:pt x="57" y="28"/>
                      <a:pt x="57" y="28"/>
                    </a:cubicBezTo>
                    <a:cubicBezTo>
                      <a:pt x="57" y="27"/>
                      <a:pt x="57" y="27"/>
                      <a:pt x="58" y="27"/>
                    </a:cubicBezTo>
                    <a:cubicBezTo>
                      <a:pt x="58" y="27"/>
                      <a:pt x="58" y="26"/>
                      <a:pt x="58" y="26"/>
                    </a:cubicBezTo>
                    <a:cubicBezTo>
                      <a:pt x="58" y="26"/>
                      <a:pt x="58" y="26"/>
                      <a:pt x="58" y="26"/>
                    </a:cubicBezTo>
                    <a:cubicBezTo>
                      <a:pt x="59" y="25"/>
                      <a:pt x="59" y="25"/>
                      <a:pt x="59" y="25"/>
                    </a:cubicBezTo>
                    <a:cubicBezTo>
                      <a:pt x="60" y="25"/>
                      <a:pt x="60" y="25"/>
                      <a:pt x="60" y="24"/>
                    </a:cubicBezTo>
                    <a:cubicBezTo>
                      <a:pt x="60" y="24"/>
                      <a:pt x="59" y="24"/>
                      <a:pt x="59" y="24"/>
                    </a:cubicBezTo>
                    <a:cubicBezTo>
                      <a:pt x="59" y="23"/>
                      <a:pt x="59" y="23"/>
                      <a:pt x="58" y="23"/>
                    </a:cubicBezTo>
                    <a:cubicBezTo>
                      <a:pt x="58" y="23"/>
                      <a:pt x="58" y="23"/>
                      <a:pt x="57" y="23"/>
                    </a:cubicBezTo>
                    <a:cubicBezTo>
                      <a:pt x="57" y="22"/>
                      <a:pt x="57" y="22"/>
                      <a:pt x="57" y="22"/>
                    </a:cubicBezTo>
                    <a:cubicBezTo>
                      <a:pt x="57" y="22"/>
                      <a:pt x="57" y="21"/>
                      <a:pt x="57" y="21"/>
                    </a:cubicBezTo>
                    <a:cubicBezTo>
                      <a:pt x="57" y="21"/>
                      <a:pt x="58" y="21"/>
                      <a:pt x="58" y="21"/>
                    </a:cubicBezTo>
                    <a:cubicBezTo>
                      <a:pt x="59" y="20"/>
                      <a:pt x="59" y="20"/>
                      <a:pt x="59" y="21"/>
                    </a:cubicBezTo>
                    <a:cubicBezTo>
                      <a:pt x="60" y="21"/>
                      <a:pt x="60" y="21"/>
                      <a:pt x="60" y="21"/>
                    </a:cubicBezTo>
                    <a:cubicBezTo>
                      <a:pt x="60" y="21"/>
                      <a:pt x="61" y="21"/>
                      <a:pt x="61" y="22"/>
                    </a:cubicBezTo>
                    <a:cubicBezTo>
                      <a:pt x="61" y="22"/>
                      <a:pt x="61" y="22"/>
                      <a:pt x="62" y="22"/>
                    </a:cubicBezTo>
                    <a:cubicBezTo>
                      <a:pt x="62" y="22"/>
                      <a:pt x="62" y="21"/>
                      <a:pt x="62" y="21"/>
                    </a:cubicBezTo>
                    <a:cubicBezTo>
                      <a:pt x="63" y="21"/>
                      <a:pt x="63" y="21"/>
                      <a:pt x="63" y="20"/>
                    </a:cubicBezTo>
                    <a:cubicBezTo>
                      <a:pt x="63" y="20"/>
                      <a:pt x="63" y="20"/>
                      <a:pt x="63" y="20"/>
                    </a:cubicBezTo>
                    <a:cubicBezTo>
                      <a:pt x="64" y="19"/>
                      <a:pt x="64" y="20"/>
                      <a:pt x="64" y="20"/>
                    </a:cubicBezTo>
                    <a:cubicBezTo>
                      <a:pt x="65" y="20"/>
                      <a:pt x="65" y="20"/>
                      <a:pt x="66" y="19"/>
                    </a:cubicBezTo>
                    <a:cubicBezTo>
                      <a:pt x="66" y="19"/>
                      <a:pt x="66" y="19"/>
                      <a:pt x="66" y="18"/>
                    </a:cubicBezTo>
                    <a:cubicBezTo>
                      <a:pt x="66" y="18"/>
                      <a:pt x="66" y="18"/>
                      <a:pt x="66" y="17"/>
                    </a:cubicBezTo>
                    <a:cubicBezTo>
                      <a:pt x="67" y="17"/>
                      <a:pt x="67" y="17"/>
                      <a:pt x="67" y="17"/>
                    </a:cubicBezTo>
                    <a:cubicBezTo>
                      <a:pt x="68" y="17"/>
                      <a:pt x="68" y="17"/>
                      <a:pt x="68" y="16"/>
                    </a:cubicBezTo>
                    <a:cubicBezTo>
                      <a:pt x="69" y="16"/>
                      <a:pt x="69" y="16"/>
                      <a:pt x="69" y="16"/>
                    </a:cubicBezTo>
                    <a:cubicBezTo>
                      <a:pt x="69" y="16"/>
                      <a:pt x="69" y="16"/>
                      <a:pt x="69" y="16"/>
                    </a:cubicBezTo>
                    <a:cubicBezTo>
                      <a:pt x="70" y="16"/>
                      <a:pt x="70" y="16"/>
                      <a:pt x="70" y="16"/>
                    </a:cubicBezTo>
                    <a:cubicBezTo>
                      <a:pt x="70" y="16"/>
                      <a:pt x="70" y="16"/>
                      <a:pt x="71" y="16"/>
                    </a:cubicBezTo>
                    <a:cubicBezTo>
                      <a:pt x="71" y="16"/>
                      <a:pt x="71" y="16"/>
                      <a:pt x="72" y="17"/>
                    </a:cubicBezTo>
                    <a:cubicBezTo>
                      <a:pt x="72" y="17"/>
                      <a:pt x="73" y="18"/>
                      <a:pt x="73" y="17"/>
                    </a:cubicBezTo>
                    <a:cubicBezTo>
                      <a:pt x="73" y="17"/>
                      <a:pt x="73" y="17"/>
                      <a:pt x="73" y="17"/>
                    </a:cubicBezTo>
                    <a:cubicBezTo>
                      <a:pt x="73" y="16"/>
                      <a:pt x="73" y="16"/>
                      <a:pt x="72" y="16"/>
                    </a:cubicBezTo>
                    <a:cubicBezTo>
                      <a:pt x="72" y="16"/>
                      <a:pt x="72" y="16"/>
                      <a:pt x="72" y="16"/>
                    </a:cubicBezTo>
                    <a:cubicBezTo>
                      <a:pt x="72" y="15"/>
                      <a:pt x="72" y="15"/>
                      <a:pt x="72" y="15"/>
                    </a:cubicBezTo>
                    <a:cubicBezTo>
                      <a:pt x="72" y="14"/>
                      <a:pt x="72" y="14"/>
                      <a:pt x="71" y="14"/>
                    </a:cubicBezTo>
                    <a:cubicBezTo>
                      <a:pt x="71" y="14"/>
                      <a:pt x="70" y="14"/>
                      <a:pt x="70" y="14"/>
                    </a:cubicBezTo>
                    <a:cubicBezTo>
                      <a:pt x="69" y="14"/>
                      <a:pt x="69" y="13"/>
                      <a:pt x="69" y="13"/>
                    </a:cubicBezTo>
                    <a:cubicBezTo>
                      <a:pt x="68" y="13"/>
                      <a:pt x="68" y="13"/>
                      <a:pt x="68" y="12"/>
                    </a:cubicBezTo>
                    <a:cubicBezTo>
                      <a:pt x="67" y="12"/>
                      <a:pt x="67" y="12"/>
                      <a:pt x="67" y="12"/>
                    </a:cubicBezTo>
                    <a:cubicBezTo>
                      <a:pt x="67" y="13"/>
                      <a:pt x="67" y="13"/>
                      <a:pt x="66" y="13"/>
                    </a:cubicBezTo>
                    <a:cubicBezTo>
                      <a:pt x="66" y="13"/>
                      <a:pt x="66" y="13"/>
                      <a:pt x="66" y="13"/>
                    </a:cubicBezTo>
                    <a:cubicBezTo>
                      <a:pt x="65" y="13"/>
                      <a:pt x="65" y="13"/>
                      <a:pt x="64" y="13"/>
                    </a:cubicBezTo>
                    <a:cubicBezTo>
                      <a:pt x="64" y="13"/>
                      <a:pt x="64" y="13"/>
                      <a:pt x="64" y="13"/>
                    </a:cubicBezTo>
                    <a:cubicBezTo>
                      <a:pt x="63" y="13"/>
                      <a:pt x="63" y="13"/>
                      <a:pt x="63" y="13"/>
                    </a:cubicBezTo>
                    <a:cubicBezTo>
                      <a:pt x="63" y="13"/>
                      <a:pt x="63" y="13"/>
                      <a:pt x="62" y="13"/>
                    </a:cubicBezTo>
                    <a:cubicBezTo>
                      <a:pt x="62" y="13"/>
                      <a:pt x="61" y="13"/>
                      <a:pt x="61" y="12"/>
                    </a:cubicBezTo>
                    <a:cubicBezTo>
                      <a:pt x="61" y="12"/>
                      <a:pt x="61" y="12"/>
                      <a:pt x="61" y="11"/>
                    </a:cubicBezTo>
                    <a:cubicBezTo>
                      <a:pt x="61" y="11"/>
                      <a:pt x="61" y="10"/>
                      <a:pt x="61" y="10"/>
                    </a:cubicBezTo>
                    <a:cubicBezTo>
                      <a:pt x="61" y="9"/>
                      <a:pt x="61" y="9"/>
                      <a:pt x="61" y="8"/>
                    </a:cubicBezTo>
                    <a:cubicBezTo>
                      <a:pt x="61" y="8"/>
                      <a:pt x="61" y="8"/>
                      <a:pt x="61" y="7"/>
                    </a:cubicBezTo>
                    <a:cubicBezTo>
                      <a:pt x="61" y="7"/>
                      <a:pt x="61" y="7"/>
                      <a:pt x="61" y="7"/>
                    </a:cubicBezTo>
                    <a:cubicBezTo>
                      <a:pt x="60" y="7"/>
                      <a:pt x="60" y="7"/>
                      <a:pt x="59" y="7"/>
                    </a:cubicBezTo>
                    <a:cubicBezTo>
                      <a:pt x="59" y="7"/>
                      <a:pt x="58" y="7"/>
                      <a:pt x="58" y="7"/>
                    </a:cubicBezTo>
                    <a:cubicBezTo>
                      <a:pt x="57" y="7"/>
                      <a:pt x="57" y="7"/>
                      <a:pt x="56" y="6"/>
                    </a:cubicBezTo>
                    <a:cubicBezTo>
                      <a:pt x="56" y="6"/>
                      <a:pt x="55" y="6"/>
                      <a:pt x="55" y="6"/>
                    </a:cubicBezTo>
                    <a:cubicBezTo>
                      <a:pt x="54" y="6"/>
                      <a:pt x="54" y="6"/>
                      <a:pt x="53" y="7"/>
                    </a:cubicBezTo>
                    <a:cubicBezTo>
                      <a:pt x="52" y="7"/>
                      <a:pt x="52" y="7"/>
                      <a:pt x="51" y="8"/>
                    </a:cubicBezTo>
                    <a:cubicBezTo>
                      <a:pt x="50" y="8"/>
                      <a:pt x="50" y="8"/>
                      <a:pt x="49" y="8"/>
                    </a:cubicBezTo>
                    <a:cubicBezTo>
                      <a:pt x="48" y="8"/>
                      <a:pt x="48" y="8"/>
                      <a:pt x="47" y="8"/>
                    </a:cubicBezTo>
                    <a:cubicBezTo>
                      <a:pt x="46" y="8"/>
                      <a:pt x="46" y="8"/>
                      <a:pt x="45" y="8"/>
                    </a:cubicBezTo>
                    <a:cubicBezTo>
                      <a:pt x="44" y="8"/>
                      <a:pt x="44" y="9"/>
                      <a:pt x="43" y="8"/>
                    </a:cubicBezTo>
                    <a:cubicBezTo>
                      <a:pt x="42" y="8"/>
                      <a:pt x="42" y="8"/>
                      <a:pt x="42" y="7"/>
                    </a:cubicBezTo>
                    <a:cubicBezTo>
                      <a:pt x="41" y="7"/>
                      <a:pt x="41" y="7"/>
                      <a:pt x="41" y="7"/>
                    </a:cubicBezTo>
                    <a:cubicBezTo>
                      <a:pt x="41" y="6"/>
                      <a:pt x="40" y="7"/>
                      <a:pt x="40" y="7"/>
                    </a:cubicBezTo>
                    <a:cubicBezTo>
                      <a:pt x="39" y="7"/>
                      <a:pt x="39" y="6"/>
                      <a:pt x="38" y="6"/>
                    </a:cubicBezTo>
                    <a:cubicBezTo>
                      <a:pt x="38" y="6"/>
                      <a:pt x="38" y="6"/>
                      <a:pt x="37" y="6"/>
                    </a:cubicBezTo>
                    <a:cubicBezTo>
                      <a:pt x="37" y="6"/>
                      <a:pt x="36" y="5"/>
                      <a:pt x="36" y="5"/>
                    </a:cubicBezTo>
                    <a:cubicBezTo>
                      <a:pt x="35" y="5"/>
                      <a:pt x="35" y="5"/>
                      <a:pt x="34" y="5"/>
                    </a:cubicBezTo>
                    <a:cubicBezTo>
                      <a:pt x="33" y="6"/>
                      <a:pt x="33" y="6"/>
                      <a:pt x="32" y="6"/>
                    </a:cubicBezTo>
                    <a:cubicBezTo>
                      <a:pt x="32" y="6"/>
                      <a:pt x="31" y="7"/>
                      <a:pt x="30" y="6"/>
                    </a:cubicBezTo>
                    <a:cubicBezTo>
                      <a:pt x="30" y="6"/>
                      <a:pt x="30" y="6"/>
                      <a:pt x="30" y="6"/>
                    </a:cubicBezTo>
                    <a:cubicBezTo>
                      <a:pt x="29" y="5"/>
                      <a:pt x="29" y="6"/>
                      <a:pt x="28" y="5"/>
                    </a:cubicBezTo>
                    <a:cubicBezTo>
                      <a:pt x="28" y="5"/>
                      <a:pt x="28" y="5"/>
                      <a:pt x="28" y="5"/>
                    </a:cubicBezTo>
                    <a:cubicBezTo>
                      <a:pt x="28" y="4"/>
                      <a:pt x="27" y="4"/>
                      <a:pt x="27" y="4"/>
                    </a:cubicBezTo>
                    <a:cubicBezTo>
                      <a:pt x="26" y="3"/>
                      <a:pt x="26" y="3"/>
                      <a:pt x="26" y="3"/>
                    </a:cubicBezTo>
                    <a:cubicBezTo>
                      <a:pt x="25" y="3"/>
                      <a:pt x="25" y="3"/>
                      <a:pt x="24" y="3"/>
                    </a:cubicBezTo>
                    <a:cubicBezTo>
                      <a:pt x="24" y="3"/>
                      <a:pt x="23" y="2"/>
                      <a:pt x="22" y="2"/>
                    </a:cubicBezTo>
                    <a:cubicBezTo>
                      <a:pt x="22" y="2"/>
                      <a:pt x="21" y="2"/>
                      <a:pt x="21" y="1"/>
                    </a:cubicBezTo>
                    <a:cubicBezTo>
                      <a:pt x="20" y="1"/>
                      <a:pt x="20" y="1"/>
                      <a:pt x="20" y="1"/>
                    </a:cubicBezTo>
                    <a:cubicBezTo>
                      <a:pt x="20" y="0"/>
                      <a:pt x="19" y="1"/>
                      <a:pt x="19" y="1"/>
                    </a:cubicBezTo>
                    <a:cubicBezTo>
                      <a:pt x="19" y="1"/>
                      <a:pt x="19" y="1"/>
                      <a:pt x="18" y="1"/>
                    </a:cubicBezTo>
                    <a:cubicBezTo>
                      <a:pt x="18" y="1"/>
                      <a:pt x="17" y="2"/>
                      <a:pt x="17" y="2"/>
                    </a:cubicBezTo>
                    <a:cubicBezTo>
                      <a:pt x="17" y="2"/>
                      <a:pt x="17" y="3"/>
                      <a:pt x="17" y="3"/>
                    </a:cubicBezTo>
                    <a:cubicBezTo>
                      <a:pt x="18" y="4"/>
                      <a:pt x="18" y="4"/>
                      <a:pt x="18" y="4"/>
                    </a:cubicBezTo>
                    <a:cubicBezTo>
                      <a:pt x="19" y="5"/>
                      <a:pt x="19" y="5"/>
                      <a:pt x="19" y="5"/>
                    </a:cubicBezTo>
                    <a:cubicBezTo>
                      <a:pt x="19" y="5"/>
                      <a:pt x="19" y="5"/>
                      <a:pt x="19" y="6"/>
                    </a:cubicBezTo>
                    <a:cubicBezTo>
                      <a:pt x="19" y="6"/>
                      <a:pt x="19" y="6"/>
                      <a:pt x="19" y="7"/>
                    </a:cubicBezTo>
                    <a:cubicBezTo>
                      <a:pt x="19" y="7"/>
                      <a:pt x="18" y="7"/>
                      <a:pt x="18" y="7"/>
                    </a:cubicBezTo>
                    <a:cubicBezTo>
                      <a:pt x="17" y="7"/>
                      <a:pt x="17" y="7"/>
                      <a:pt x="17" y="7"/>
                    </a:cubicBezTo>
                    <a:cubicBezTo>
                      <a:pt x="16" y="7"/>
                      <a:pt x="16" y="7"/>
                      <a:pt x="16" y="7"/>
                    </a:cubicBezTo>
                    <a:cubicBezTo>
                      <a:pt x="15" y="7"/>
                      <a:pt x="15" y="6"/>
                      <a:pt x="14" y="6"/>
                    </a:cubicBezTo>
                    <a:cubicBezTo>
                      <a:pt x="13" y="6"/>
                      <a:pt x="13" y="7"/>
                      <a:pt x="12" y="7"/>
                    </a:cubicBezTo>
                    <a:cubicBezTo>
                      <a:pt x="12" y="6"/>
                      <a:pt x="12" y="6"/>
                      <a:pt x="11" y="6"/>
                    </a:cubicBezTo>
                    <a:cubicBezTo>
                      <a:pt x="11" y="6"/>
                      <a:pt x="11" y="5"/>
                      <a:pt x="10" y="5"/>
                    </a:cubicBezTo>
                    <a:cubicBezTo>
                      <a:pt x="10" y="5"/>
                      <a:pt x="9" y="5"/>
                      <a:pt x="9" y="5"/>
                    </a:cubicBezTo>
                    <a:cubicBezTo>
                      <a:pt x="8" y="5"/>
                      <a:pt x="8" y="5"/>
                      <a:pt x="8" y="5"/>
                    </a:cubicBezTo>
                    <a:cubicBezTo>
                      <a:pt x="7" y="5"/>
                      <a:pt x="7" y="5"/>
                      <a:pt x="7" y="4"/>
                    </a:cubicBezTo>
                    <a:cubicBezTo>
                      <a:pt x="8" y="4"/>
                      <a:pt x="8" y="4"/>
                      <a:pt x="8" y="4"/>
                    </a:cubicBezTo>
                    <a:cubicBezTo>
                      <a:pt x="8" y="3"/>
                      <a:pt x="8" y="3"/>
                      <a:pt x="7" y="3"/>
                    </a:cubicBezTo>
                    <a:cubicBezTo>
                      <a:pt x="7" y="3"/>
                      <a:pt x="7" y="4"/>
                      <a:pt x="6" y="4"/>
                    </a:cubicBezTo>
                    <a:cubicBezTo>
                      <a:pt x="6" y="5"/>
                      <a:pt x="5" y="5"/>
                      <a:pt x="5" y="5"/>
                    </a:cubicBezTo>
                    <a:cubicBezTo>
                      <a:pt x="4" y="5"/>
                      <a:pt x="4" y="5"/>
                      <a:pt x="3" y="5"/>
                    </a:cubicBezTo>
                    <a:cubicBezTo>
                      <a:pt x="3" y="6"/>
                      <a:pt x="3" y="6"/>
                      <a:pt x="2" y="6"/>
                    </a:cubicBezTo>
                    <a:cubicBezTo>
                      <a:pt x="2" y="6"/>
                      <a:pt x="2" y="6"/>
                      <a:pt x="1" y="7"/>
                    </a:cubicBezTo>
                    <a:cubicBezTo>
                      <a:pt x="1" y="7"/>
                      <a:pt x="0" y="8"/>
                      <a:pt x="0" y="8"/>
                    </a:cubicBezTo>
                    <a:cubicBezTo>
                      <a:pt x="0" y="8"/>
                      <a:pt x="0" y="8"/>
                      <a:pt x="0" y="8"/>
                    </a:cubicBezTo>
                    <a:cubicBezTo>
                      <a:pt x="0" y="9"/>
                      <a:pt x="0" y="9"/>
                      <a:pt x="0" y="9"/>
                    </a:cubicBezTo>
                    <a:cubicBezTo>
                      <a:pt x="0" y="10"/>
                      <a:pt x="1" y="9"/>
                      <a:pt x="1" y="10"/>
                    </a:cubicBezTo>
                    <a:cubicBezTo>
                      <a:pt x="2" y="10"/>
                      <a:pt x="2" y="11"/>
                      <a:pt x="2" y="11"/>
                    </a:cubicBezTo>
                    <a:cubicBezTo>
                      <a:pt x="2" y="12"/>
                      <a:pt x="2" y="12"/>
                      <a:pt x="3" y="13"/>
                    </a:cubicBezTo>
                    <a:cubicBezTo>
                      <a:pt x="3" y="13"/>
                      <a:pt x="3" y="13"/>
                      <a:pt x="4" y="14"/>
                    </a:cubicBezTo>
                    <a:cubicBezTo>
                      <a:pt x="4" y="14"/>
                      <a:pt x="5" y="13"/>
                      <a:pt x="5" y="13"/>
                    </a:cubicBezTo>
                    <a:cubicBezTo>
                      <a:pt x="6" y="13"/>
                      <a:pt x="6" y="14"/>
                      <a:pt x="7" y="14"/>
                    </a:cubicBezTo>
                    <a:cubicBezTo>
                      <a:pt x="7" y="15"/>
                      <a:pt x="8" y="15"/>
                      <a:pt x="8" y="15"/>
                    </a:cubicBezTo>
                    <a:cubicBezTo>
                      <a:pt x="8" y="16"/>
                      <a:pt x="8" y="16"/>
                      <a:pt x="8" y="16"/>
                    </a:cubicBezTo>
                    <a:cubicBezTo>
                      <a:pt x="8" y="16"/>
                      <a:pt x="8" y="16"/>
                      <a:pt x="8" y="16"/>
                    </a:cubicBezTo>
                    <a:cubicBezTo>
                      <a:pt x="9" y="16"/>
                      <a:pt x="8" y="17"/>
                      <a:pt x="9" y="17"/>
                    </a:cubicBezTo>
                    <a:cubicBezTo>
                      <a:pt x="9" y="18"/>
                      <a:pt x="9" y="18"/>
                      <a:pt x="9" y="18"/>
                    </a:cubicBezTo>
                    <a:cubicBezTo>
                      <a:pt x="10" y="19"/>
                      <a:pt x="10" y="18"/>
                      <a:pt x="11" y="18"/>
                    </a:cubicBezTo>
                    <a:cubicBezTo>
                      <a:pt x="12" y="18"/>
                      <a:pt x="12" y="18"/>
                      <a:pt x="13" y="18"/>
                    </a:cubicBezTo>
                    <a:cubicBezTo>
                      <a:pt x="13" y="18"/>
                      <a:pt x="14" y="18"/>
                      <a:pt x="14" y="19"/>
                    </a:cubicBezTo>
                    <a:cubicBezTo>
                      <a:pt x="15" y="19"/>
                      <a:pt x="15" y="19"/>
                      <a:pt x="15" y="20"/>
                    </a:cubicBezTo>
                    <a:cubicBezTo>
                      <a:pt x="16" y="20"/>
                      <a:pt x="16" y="20"/>
                      <a:pt x="16" y="20"/>
                    </a:cubicBezTo>
                    <a:cubicBezTo>
                      <a:pt x="17" y="21"/>
                      <a:pt x="17" y="21"/>
                      <a:pt x="18" y="21"/>
                    </a:cubicBezTo>
                    <a:cubicBezTo>
                      <a:pt x="18" y="22"/>
                      <a:pt x="18" y="22"/>
                      <a:pt x="19" y="22"/>
                    </a:cubicBezTo>
                    <a:cubicBezTo>
                      <a:pt x="20" y="22"/>
                      <a:pt x="20" y="22"/>
                      <a:pt x="20" y="23"/>
                    </a:cubicBezTo>
                    <a:cubicBezTo>
                      <a:pt x="21" y="23"/>
                      <a:pt x="21" y="23"/>
                      <a:pt x="22" y="24"/>
                    </a:cubicBezTo>
                    <a:cubicBezTo>
                      <a:pt x="22" y="24"/>
                      <a:pt x="22" y="24"/>
                      <a:pt x="22" y="25"/>
                    </a:cubicBezTo>
                    <a:cubicBezTo>
                      <a:pt x="23" y="25"/>
                      <a:pt x="23" y="26"/>
                      <a:pt x="24" y="26"/>
                    </a:cubicBezTo>
                    <a:cubicBezTo>
                      <a:pt x="25" y="27"/>
                      <a:pt x="25" y="27"/>
                      <a:pt x="25" y="27"/>
                    </a:cubicBezTo>
                    <a:cubicBezTo>
                      <a:pt x="26" y="28"/>
                      <a:pt x="26" y="28"/>
                      <a:pt x="26" y="28"/>
                    </a:cubicBezTo>
                    <a:cubicBezTo>
                      <a:pt x="27" y="28"/>
                      <a:pt x="28" y="28"/>
                      <a:pt x="29" y="28"/>
                    </a:cubicBezTo>
                    <a:cubicBezTo>
                      <a:pt x="30" y="28"/>
                      <a:pt x="30" y="28"/>
                      <a:pt x="31" y="28"/>
                    </a:cubicBezTo>
                    <a:cubicBezTo>
                      <a:pt x="32" y="28"/>
                      <a:pt x="32" y="28"/>
                      <a:pt x="33" y="28"/>
                    </a:cubicBezTo>
                    <a:cubicBezTo>
                      <a:pt x="34" y="28"/>
                      <a:pt x="34" y="28"/>
                      <a:pt x="35" y="28"/>
                    </a:cubicBezTo>
                    <a:cubicBezTo>
                      <a:pt x="35" y="28"/>
                      <a:pt x="36" y="28"/>
                      <a:pt x="36" y="28"/>
                    </a:cubicBezTo>
                    <a:cubicBezTo>
                      <a:pt x="37" y="28"/>
                      <a:pt x="37" y="28"/>
                      <a:pt x="37" y="28"/>
                    </a:cubicBezTo>
                    <a:cubicBezTo>
                      <a:pt x="38" y="28"/>
                      <a:pt x="38" y="28"/>
                      <a:pt x="39" y="29"/>
                    </a:cubicBezTo>
                    <a:cubicBezTo>
                      <a:pt x="39" y="29"/>
                      <a:pt x="39" y="29"/>
                      <a:pt x="40" y="29"/>
                    </a:cubicBezTo>
                    <a:cubicBezTo>
                      <a:pt x="40" y="29"/>
                      <a:pt x="40" y="29"/>
                      <a:pt x="41" y="29"/>
                    </a:cubicBezTo>
                    <a:cubicBezTo>
                      <a:pt x="41" y="29"/>
                      <a:pt x="41" y="29"/>
                      <a:pt x="42" y="30"/>
                    </a:cubicBezTo>
                    <a:cubicBezTo>
                      <a:pt x="42" y="30"/>
                      <a:pt x="42" y="30"/>
                      <a:pt x="43" y="30"/>
                    </a:cubicBezTo>
                    <a:cubicBezTo>
                      <a:pt x="43" y="30"/>
                      <a:pt x="44" y="30"/>
                      <a:pt x="44" y="30"/>
                    </a:cubicBezTo>
                    <a:cubicBezTo>
                      <a:pt x="45" y="30"/>
                      <a:pt x="45" y="30"/>
                      <a:pt x="45" y="30"/>
                    </a:cubicBezTo>
                    <a:cubicBezTo>
                      <a:pt x="45" y="30"/>
                      <a:pt x="46" y="30"/>
                      <a:pt x="46" y="30"/>
                    </a:cubicBezTo>
                    <a:cubicBezTo>
                      <a:pt x="46" y="30"/>
                      <a:pt x="46" y="31"/>
                      <a:pt x="46" y="31"/>
                    </a:cubicBezTo>
                    <a:cubicBezTo>
                      <a:pt x="47" y="31"/>
                      <a:pt x="47" y="31"/>
                      <a:pt x="47" y="31"/>
                    </a:cubicBezTo>
                    <a:cubicBezTo>
                      <a:pt x="48" y="31"/>
                      <a:pt x="48" y="30"/>
                      <a:pt x="48" y="30"/>
                    </a:cubicBezTo>
                    <a:cubicBezTo>
                      <a:pt x="49" y="30"/>
                      <a:pt x="49" y="30"/>
                      <a:pt x="49" y="29"/>
                    </a:cubicBezTo>
                    <a:cubicBezTo>
                      <a:pt x="50" y="29"/>
                      <a:pt x="50" y="29"/>
                      <a:pt x="50" y="29"/>
                    </a:cubicBezTo>
                    <a:cubicBezTo>
                      <a:pt x="50" y="29"/>
                      <a:pt x="51" y="29"/>
                      <a:pt x="51" y="29"/>
                    </a:cubicBezTo>
                    <a:cubicBezTo>
                      <a:pt x="51" y="28"/>
                      <a:pt x="52" y="29"/>
                      <a:pt x="52" y="29"/>
                    </a:cubicBezTo>
                    <a:cubicBezTo>
                      <a:pt x="52" y="29"/>
                      <a:pt x="53" y="29"/>
                      <a:pt x="53" y="29"/>
                    </a:cubicBezTo>
                    <a:cubicBezTo>
                      <a:pt x="54" y="28"/>
                      <a:pt x="54" y="28"/>
                      <a:pt x="55" y="28"/>
                    </a:cubicBezTo>
                    <a:cubicBezTo>
                      <a:pt x="55" y="28"/>
                      <a:pt x="56" y="29"/>
                      <a:pt x="56" y="2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8" name="Freeform 308"/>
              <p:cNvSpPr>
                <a:spLocks/>
              </p:cNvSpPr>
              <p:nvPr/>
            </p:nvSpPr>
            <p:spPr bwMode="auto">
              <a:xfrm>
                <a:off x="5921376" y="1811339"/>
                <a:ext cx="204788" cy="139700"/>
              </a:xfrm>
              <a:custGeom>
                <a:avLst/>
                <a:gdLst>
                  <a:gd name="T0" fmla="*/ 18 w 19"/>
                  <a:gd name="T1" fmla="*/ 8 h 13"/>
                  <a:gd name="T2" fmla="*/ 16 w 19"/>
                  <a:gd name="T3" fmla="*/ 8 h 13"/>
                  <a:gd name="T4" fmla="*/ 15 w 19"/>
                  <a:gd name="T5" fmla="*/ 7 h 13"/>
                  <a:gd name="T6" fmla="*/ 15 w 19"/>
                  <a:gd name="T7" fmla="*/ 6 h 13"/>
                  <a:gd name="T8" fmla="*/ 14 w 19"/>
                  <a:gd name="T9" fmla="*/ 4 h 13"/>
                  <a:gd name="T10" fmla="*/ 14 w 19"/>
                  <a:gd name="T11" fmla="*/ 4 h 13"/>
                  <a:gd name="T12" fmla="*/ 13 w 19"/>
                  <a:gd name="T13" fmla="*/ 4 h 13"/>
                  <a:gd name="T14" fmla="*/ 11 w 19"/>
                  <a:gd name="T15" fmla="*/ 4 h 13"/>
                  <a:gd name="T16" fmla="*/ 10 w 19"/>
                  <a:gd name="T17" fmla="*/ 4 h 13"/>
                  <a:gd name="T18" fmla="*/ 8 w 19"/>
                  <a:gd name="T19" fmla="*/ 4 h 13"/>
                  <a:gd name="T20" fmla="*/ 7 w 19"/>
                  <a:gd name="T21" fmla="*/ 4 h 13"/>
                  <a:gd name="T22" fmla="*/ 6 w 19"/>
                  <a:gd name="T23" fmla="*/ 4 h 13"/>
                  <a:gd name="T24" fmla="*/ 5 w 19"/>
                  <a:gd name="T25" fmla="*/ 3 h 13"/>
                  <a:gd name="T26" fmla="*/ 5 w 19"/>
                  <a:gd name="T27" fmla="*/ 3 h 13"/>
                  <a:gd name="T28" fmla="*/ 5 w 19"/>
                  <a:gd name="T29" fmla="*/ 2 h 13"/>
                  <a:gd name="T30" fmla="*/ 6 w 19"/>
                  <a:gd name="T31" fmla="*/ 2 h 13"/>
                  <a:gd name="T32" fmla="*/ 6 w 19"/>
                  <a:gd name="T33" fmla="*/ 1 h 13"/>
                  <a:gd name="T34" fmla="*/ 5 w 19"/>
                  <a:gd name="T35" fmla="*/ 1 h 13"/>
                  <a:gd name="T36" fmla="*/ 4 w 19"/>
                  <a:gd name="T37" fmla="*/ 1 h 13"/>
                  <a:gd name="T38" fmla="*/ 3 w 19"/>
                  <a:gd name="T39" fmla="*/ 2 h 13"/>
                  <a:gd name="T40" fmla="*/ 3 w 19"/>
                  <a:gd name="T41" fmla="*/ 2 h 13"/>
                  <a:gd name="T42" fmla="*/ 3 w 19"/>
                  <a:gd name="T43" fmla="*/ 3 h 13"/>
                  <a:gd name="T44" fmla="*/ 2 w 19"/>
                  <a:gd name="T45" fmla="*/ 4 h 13"/>
                  <a:gd name="T46" fmla="*/ 1 w 19"/>
                  <a:gd name="T47" fmla="*/ 5 h 13"/>
                  <a:gd name="T48" fmla="*/ 0 w 19"/>
                  <a:gd name="T49" fmla="*/ 5 h 13"/>
                  <a:gd name="T50" fmla="*/ 0 w 19"/>
                  <a:gd name="T51" fmla="*/ 7 h 13"/>
                  <a:gd name="T52" fmla="*/ 1 w 19"/>
                  <a:gd name="T53" fmla="*/ 7 h 13"/>
                  <a:gd name="T54" fmla="*/ 2 w 19"/>
                  <a:gd name="T55" fmla="*/ 7 h 13"/>
                  <a:gd name="T56" fmla="*/ 2 w 19"/>
                  <a:gd name="T57" fmla="*/ 8 h 13"/>
                  <a:gd name="T58" fmla="*/ 2 w 19"/>
                  <a:gd name="T59" fmla="*/ 9 h 13"/>
                  <a:gd name="T60" fmla="*/ 2 w 19"/>
                  <a:gd name="T61" fmla="*/ 10 h 13"/>
                  <a:gd name="T62" fmla="*/ 2 w 19"/>
                  <a:gd name="T63" fmla="*/ 11 h 13"/>
                  <a:gd name="T64" fmla="*/ 3 w 19"/>
                  <a:gd name="T65" fmla="*/ 11 h 13"/>
                  <a:gd name="T66" fmla="*/ 3 w 19"/>
                  <a:gd name="T67" fmla="*/ 11 h 13"/>
                  <a:gd name="T68" fmla="*/ 4 w 19"/>
                  <a:gd name="T69" fmla="*/ 11 h 13"/>
                  <a:gd name="T70" fmla="*/ 5 w 19"/>
                  <a:gd name="T71" fmla="*/ 11 h 13"/>
                  <a:gd name="T72" fmla="*/ 6 w 19"/>
                  <a:gd name="T73" fmla="*/ 11 h 13"/>
                  <a:gd name="T74" fmla="*/ 7 w 19"/>
                  <a:gd name="T75" fmla="*/ 9 h 13"/>
                  <a:gd name="T76" fmla="*/ 7 w 19"/>
                  <a:gd name="T77" fmla="*/ 9 h 13"/>
                  <a:gd name="T78" fmla="*/ 7 w 19"/>
                  <a:gd name="T79" fmla="*/ 8 h 13"/>
                  <a:gd name="T80" fmla="*/ 8 w 19"/>
                  <a:gd name="T81" fmla="*/ 8 h 13"/>
                  <a:gd name="T82" fmla="*/ 9 w 19"/>
                  <a:gd name="T83" fmla="*/ 8 h 13"/>
                  <a:gd name="T84" fmla="*/ 9 w 19"/>
                  <a:gd name="T85" fmla="*/ 8 h 13"/>
                  <a:gd name="T86" fmla="*/ 10 w 19"/>
                  <a:gd name="T87" fmla="*/ 9 h 13"/>
                  <a:gd name="T88" fmla="*/ 11 w 19"/>
                  <a:gd name="T89" fmla="*/ 10 h 13"/>
                  <a:gd name="T90" fmla="*/ 11 w 19"/>
                  <a:gd name="T91" fmla="*/ 11 h 13"/>
                  <a:gd name="T92" fmla="*/ 11 w 19"/>
                  <a:gd name="T93" fmla="*/ 12 h 13"/>
                  <a:gd name="T94" fmla="*/ 13 w 19"/>
                  <a:gd name="T95" fmla="*/ 12 h 13"/>
                  <a:gd name="T96" fmla="*/ 14 w 19"/>
                  <a:gd name="T97" fmla="*/ 11 h 13"/>
                  <a:gd name="T98" fmla="*/ 15 w 19"/>
                  <a:gd name="T99" fmla="*/ 10 h 13"/>
                  <a:gd name="T100" fmla="*/ 16 w 19"/>
                  <a:gd name="T101" fmla="*/ 10 h 13"/>
                  <a:gd name="T102" fmla="*/ 16 w 19"/>
                  <a:gd name="T103" fmla="*/ 11 h 13"/>
                  <a:gd name="T104" fmla="*/ 17 w 19"/>
                  <a:gd name="T105" fmla="*/ 11 h 13"/>
                  <a:gd name="T106" fmla="*/ 18 w 19"/>
                  <a:gd name="T107" fmla="*/ 11 h 13"/>
                  <a:gd name="T108" fmla="*/ 19 w 19"/>
                  <a:gd name="T109" fmla="*/ 10 h 13"/>
                  <a:gd name="T110" fmla="*/ 19 w 19"/>
                  <a:gd name="T111" fmla="*/ 9 h 13"/>
                  <a:gd name="T112" fmla="*/ 18 w 19"/>
                  <a:gd name="T11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 h="13">
                    <a:moveTo>
                      <a:pt x="18" y="8"/>
                    </a:moveTo>
                    <a:cubicBezTo>
                      <a:pt x="18" y="7"/>
                      <a:pt x="17" y="8"/>
                      <a:pt x="16" y="8"/>
                    </a:cubicBezTo>
                    <a:cubicBezTo>
                      <a:pt x="16" y="8"/>
                      <a:pt x="15" y="8"/>
                      <a:pt x="15" y="7"/>
                    </a:cubicBezTo>
                    <a:cubicBezTo>
                      <a:pt x="15" y="7"/>
                      <a:pt x="15" y="6"/>
                      <a:pt x="15" y="6"/>
                    </a:cubicBezTo>
                    <a:cubicBezTo>
                      <a:pt x="15" y="5"/>
                      <a:pt x="15" y="5"/>
                      <a:pt x="14" y="4"/>
                    </a:cubicBezTo>
                    <a:cubicBezTo>
                      <a:pt x="14" y="4"/>
                      <a:pt x="14" y="4"/>
                      <a:pt x="14" y="4"/>
                    </a:cubicBezTo>
                    <a:cubicBezTo>
                      <a:pt x="14" y="5"/>
                      <a:pt x="13" y="4"/>
                      <a:pt x="13" y="4"/>
                    </a:cubicBezTo>
                    <a:cubicBezTo>
                      <a:pt x="12" y="4"/>
                      <a:pt x="12" y="4"/>
                      <a:pt x="11" y="4"/>
                    </a:cubicBezTo>
                    <a:cubicBezTo>
                      <a:pt x="11" y="4"/>
                      <a:pt x="10" y="4"/>
                      <a:pt x="10" y="4"/>
                    </a:cubicBezTo>
                    <a:cubicBezTo>
                      <a:pt x="9" y="4"/>
                      <a:pt x="9" y="5"/>
                      <a:pt x="8" y="4"/>
                    </a:cubicBezTo>
                    <a:cubicBezTo>
                      <a:pt x="8" y="4"/>
                      <a:pt x="7" y="4"/>
                      <a:pt x="7" y="4"/>
                    </a:cubicBezTo>
                    <a:cubicBezTo>
                      <a:pt x="6" y="4"/>
                      <a:pt x="6" y="4"/>
                      <a:pt x="6" y="4"/>
                    </a:cubicBezTo>
                    <a:cubicBezTo>
                      <a:pt x="5" y="3"/>
                      <a:pt x="5" y="3"/>
                      <a:pt x="5" y="3"/>
                    </a:cubicBezTo>
                    <a:cubicBezTo>
                      <a:pt x="5" y="3"/>
                      <a:pt x="5" y="3"/>
                      <a:pt x="5" y="3"/>
                    </a:cubicBezTo>
                    <a:cubicBezTo>
                      <a:pt x="5" y="2"/>
                      <a:pt x="5" y="2"/>
                      <a:pt x="5" y="2"/>
                    </a:cubicBezTo>
                    <a:cubicBezTo>
                      <a:pt x="5" y="2"/>
                      <a:pt x="5" y="2"/>
                      <a:pt x="6" y="2"/>
                    </a:cubicBezTo>
                    <a:cubicBezTo>
                      <a:pt x="6" y="1"/>
                      <a:pt x="6" y="1"/>
                      <a:pt x="6" y="1"/>
                    </a:cubicBezTo>
                    <a:cubicBezTo>
                      <a:pt x="5" y="1"/>
                      <a:pt x="5" y="1"/>
                      <a:pt x="5" y="1"/>
                    </a:cubicBezTo>
                    <a:cubicBezTo>
                      <a:pt x="4" y="0"/>
                      <a:pt x="4" y="1"/>
                      <a:pt x="4" y="1"/>
                    </a:cubicBezTo>
                    <a:cubicBezTo>
                      <a:pt x="3" y="1"/>
                      <a:pt x="3" y="1"/>
                      <a:pt x="3" y="2"/>
                    </a:cubicBezTo>
                    <a:cubicBezTo>
                      <a:pt x="3" y="2"/>
                      <a:pt x="3" y="2"/>
                      <a:pt x="3" y="2"/>
                    </a:cubicBezTo>
                    <a:cubicBezTo>
                      <a:pt x="3" y="3"/>
                      <a:pt x="3" y="3"/>
                      <a:pt x="3" y="3"/>
                    </a:cubicBezTo>
                    <a:cubicBezTo>
                      <a:pt x="3" y="3"/>
                      <a:pt x="2" y="3"/>
                      <a:pt x="2" y="4"/>
                    </a:cubicBezTo>
                    <a:cubicBezTo>
                      <a:pt x="1" y="4"/>
                      <a:pt x="1" y="4"/>
                      <a:pt x="1" y="5"/>
                    </a:cubicBezTo>
                    <a:cubicBezTo>
                      <a:pt x="1" y="5"/>
                      <a:pt x="0" y="5"/>
                      <a:pt x="0" y="5"/>
                    </a:cubicBezTo>
                    <a:cubicBezTo>
                      <a:pt x="0" y="6"/>
                      <a:pt x="0" y="6"/>
                      <a:pt x="0" y="7"/>
                    </a:cubicBezTo>
                    <a:cubicBezTo>
                      <a:pt x="1" y="7"/>
                      <a:pt x="1" y="7"/>
                      <a:pt x="1" y="7"/>
                    </a:cubicBezTo>
                    <a:cubicBezTo>
                      <a:pt x="2" y="7"/>
                      <a:pt x="2" y="7"/>
                      <a:pt x="2" y="7"/>
                    </a:cubicBezTo>
                    <a:cubicBezTo>
                      <a:pt x="2" y="7"/>
                      <a:pt x="2" y="8"/>
                      <a:pt x="2" y="8"/>
                    </a:cubicBezTo>
                    <a:cubicBezTo>
                      <a:pt x="3" y="8"/>
                      <a:pt x="3" y="9"/>
                      <a:pt x="2" y="9"/>
                    </a:cubicBezTo>
                    <a:cubicBezTo>
                      <a:pt x="2" y="9"/>
                      <a:pt x="2" y="9"/>
                      <a:pt x="2" y="10"/>
                    </a:cubicBezTo>
                    <a:cubicBezTo>
                      <a:pt x="2" y="10"/>
                      <a:pt x="2" y="10"/>
                      <a:pt x="2" y="11"/>
                    </a:cubicBezTo>
                    <a:cubicBezTo>
                      <a:pt x="2" y="11"/>
                      <a:pt x="2" y="11"/>
                      <a:pt x="3" y="11"/>
                    </a:cubicBezTo>
                    <a:cubicBezTo>
                      <a:pt x="3" y="11"/>
                      <a:pt x="3" y="11"/>
                      <a:pt x="3" y="11"/>
                    </a:cubicBezTo>
                    <a:cubicBezTo>
                      <a:pt x="3" y="11"/>
                      <a:pt x="4" y="11"/>
                      <a:pt x="4" y="11"/>
                    </a:cubicBezTo>
                    <a:cubicBezTo>
                      <a:pt x="4" y="11"/>
                      <a:pt x="4" y="11"/>
                      <a:pt x="5" y="11"/>
                    </a:cubicBezTo>
                    <a:cubicBezTo>
                      <a:pt x="5" y="11"/>
                      <a:pt x="5" y="11"/>
                      <a:pt x="6" y="11"/>
                    </a:cubicBezTo>
                    <a:cubicBezTo>
                      <a:pt x="6" y="10"/>
                      <a:pt x="7" y="10"/>
                      <a:pt x="7" y="9"/>
                    </a:cubicBezTo>
                    <a:cubicBezTo>
                      <a:pt x="7" y="9"/>
                      <a:pt x="7" y="9"/>
                      <a:pt x="7" y="9"/>
                    </a:cubicBezTo>
                    <a:cubicBezTo>
                      <a:pt x="7" y="8"/>
                      <a:pt x="7" y="8"/>
                      <a:pt x="7" y="8"/>
                    </a:cubicBezTo>
                    <a:cubicBezTo>
                      <a:pt x="7" y="8"/>
                      <a:pt x="7" y="8"/>
                      <a:pt x="8" y="8"/>
                    </a:cubicBezTo>
                    <a:cubicBezTo>
                      <a:pt x="8" y="8"/>
                      <a:pt x="8" y="8"/>
                      <a:pt x="9" y="8"/>
                    </a:cubicBezTo>
                    <a:cubicBezTo>
                      <a:pt x="9" y="8"/>
                      <a:pt x="9" y="8"/>
                      <a:pt x="9" y="8"/>
                    </a:cubicBezTo>
                    <a:cubicBezTo>
                      <a:pt x="10" y="9"/>
                      <a:pt x="10" y="9"/>
                      <a:pt x="10" y="9"/>
                    </a:cubicBezTo>
                    <a:cubicBezTo>
                      <a:pt x="10" y="9"/>
                      <a:pt x="10" y="9"/>
                      <a:pt x="11" y="10"/>
                    </a:cubicBezTo>
                    <a:cubicBezTo>
                      <a:pt x="11" y="10"/>
                      <a:pt x="10" y="11"/>
                      <a:pt x="11" y="11"/>
                    </a:cubicBezTo>
                    <a:cubicBezTo>
                      <a:pt x="11" y="12"/>
                      <a:pt x="11" y="12"/>
                      <a:pt x="11" y="12"/>
                    </a:cubicBezTo>
                    <a:cubicBezTo>
                      <a:pt x="12" y="13"/>
                      <a:pt x="12" y="12"/>
                      <a:pt x="13" y="12"/>
                    </a:cubicBezTo>
                    <a:cubicBezTo>
                      <a:pt x="13" y="12"/>
                      <a:pt x="13" y="11"/>
                      <a:pt x="14" y="11"/>
                    </a:cubicBezTo>
                    <a:cubicBezTo>
                      <a:pt x="14" y="11"/>
                      <a:pt x="14" y="10"/>
                      <a:pt x="15" y="10"/>
                    </a:cubicBezTo>
                    <a:cubicBezTo>
                      <a:pt x="15" y="10"/>
                      <a:pt x="15" y="10"/>
                      <a:pt x="16" y="10"/>
                    </a:cubicBezTo>
                    <a:cubicBezTo>
                      <a:pt x="16" y="10"/>
                      <a:pt x="16" y="10"/>
                      <a:pt x="16" y="11"/>
                    </a:cubicBezTo>
                    <a:cubicBezTo>
                      <a:pt x="16" y="11"/>
                      <a:pt x="17" y="11"/>
                      <a:pt x="17" y="11"/>
                    </a:cubicBezTo>
                    <a:cubicBezTo>
                      <a:pt x="18" y="11"/>
                      <a:pt x="18" y="11"/>
                      <a:pt x="18" y="11"/>
                    </a:cubicBezTo>
                    <a:cubicBezTo>
                      <a:pt x="19" y="11"/>
                      <a:pt x="19" y="11"/>
                      <a:pt x="19" y="10"/>
                    </a:cubicBezTo>
                    <a:cubicBezTo>
                      <a:pt x="19" y="10"/>
                      <a:pt x="19" y="9"/>
                      <a:pt x="19" y="9"/>
                    </a:cubicBezTo>
                    <a:cubicBezTo>
                      <a:pt x="19" y="8"/>
                      <a:pt x="19" y="8"/>
                      <a:pt x="18"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9" name="Freeform 309"/>
              <p:cNvSpPr>
                <a:spLocks/>
              </p:cNvSpPr>
              <p:nvPr/>
            </p:nvSpPr>
            <p:spPr bwMode="auto">
              <a:xfrm>
                <a:off x="6546851" y="2265364"/>
                <a:ext cx="141288" cy="184150"/>
              </a:xfrm>
              <a:custGeom>
                <a:avLst/>
                <a:gdLst>
                  <a:gd name="T0" fmla="*/ 12 w 13"/>
                  <a:gd name="T1" fmla="*/ 10 h 17"/>
                  <a:gd name="T2" fmla="*/ 11 w 13"/>
                  <a:gd name="T3" fmla="*/ 8 h 17"/>
                  <a:gd name="T4" fmla="*/ 10 w 13"/>
                  <a:gd name="T5" fmla="*/ 9 h 17"/>
                  <a:gd name="T6" fmla="*/ 9 w 13"/>
                  <a:gd name="T7" fmla="*/ 8 h 17"/>
                  <a:gd name="T8" fmla="*/ 9 w 13"/>
                  <a:gd name="T9" fmla="*/ 7 h 17"/>
                  <a:gd name="T10" fmla="*/ 11 w 13"/>
                  <a:gd name="T11" fmla="*/ 6 h 17"/>
                  <a:gd name="T12" fmla="*/ 11 w 13"/>
                  <a:gd name="T13" fmla="*/ 5 h 17"/>
                  <a:gd name="T14" fmla="*/ 10 w 13"/>
                  <a:gd name="T15" fmla="*/ 4 h 17"/>
                  <a:gd name="T16" fmla="*/ 6 w 13"/>
                  <a:gd name="T17" fmla="*/ 4 h 17"/>
                  <a:gd name="T18" fmla="*/ 4 w 13"/>
                  <a:gd name="T19" fmla="*/ 3 h 17"/>
                  <a:gd name="T20" fmla="*/ 4 w 13"/>
                  <a:gd name="T21" fmla="*/ 1 h 17"/>
                  <a:gd name="T22" fmla="*/ 3 w 13"/>
                  <a:gd name="T23" fmla="*/ 1 h 17"/>
                  <a:gd name="T24" fmla="*/ 1 w 13"/>
                  <a:gd name="T25" fmla="*/ 0 h 17"/>
                  <a:gd name="T26" fmla="*/ 1 w 13"/>
                  <a:gd name="T27" fmla="*/ 2 h 17"/>
                  <a:gd name="T28" fmla="*/ 2 w 13"/>
                  <a:gd name="T29" fmla="*/ 3 h 17"/>
                  <a:gd name="T30" fmla="*/ 2 w 13"/>
                  <a:gd name="T31" fmla="*/ 4 h 17"/>
                  <a:gd name="T32" fmla="*/ 1 w 13"/>
                  <a:gd name="T33" fmla="*/ 5 h 17"/>
                  <a:gd name="T34" fmla="*/ 2 w 13"/>
                  <a:gd name="T35" fmla="*/ 6 h 17"/>
                  <a:gd name="T36" fmla="*/ 2 w 13"/>
                  <a:gd name="T37" fmla="*/ 8 h 17"/>
                  <a:gd name="T38" fmla="*/ 3 w 13"/>
                  <a:gd name="T39" fmla="*/ 9 h 17"/>
                  <a:gd name="T40" fmla="*/ 4 w 13"/>
                  <a:gd name="T41" fmla="*/ 12 h 17"/>
                  <a:gd name="T42" fmla="*/ 3 w 13"/>
                  <a:gd name="T43" fmla="*/ 14 h 17"/>
                  <a:gd name="T44" fmla="*/ 5 w 13"/>
                  <a:gd name="T45" fmla="*/ 13 h 17"/>
                  <a:gd name="T46" fmla="*/ 6 w 13"/>
                  <a:gd name="T47" fmla="*/ 13 h 17"/>
                  <a:gd name="T48" fmla="*/ 8 w 13"/>
                  <a:gd name="T49" fmla="*/ 12 h 17"/>
                  <a:gd name="T50" fmla="*/ 8 w 13"/>
                  <a:gd name="T51" fmla="*/ 11 h 17"/>
                  <a:gd name="T52" fmla="*/ 9 w 13"/>
                  <a:gd name="T53" fmla="*/ 10 h 17"/>
                  <a:gd name="T54" fmla="*/ 10 w 13"/>
                  <a:gd name="T55" fmla="*/ 12 h 17"/>
                  <a:gd name="T56" fmla="*/ 11 w 13"/>
                  <a:gd name="T57" fmla="*/ 15 h 17"/>
                  <a:gd name="T58" fmla="*/ 12 w 13"/>
                  <a:gd name="T59" fmla="*/ 17 h 17"/>
                  <a:gd name="T60" fmla="*/ 13 w 13"/>
                  <a:gd name="T61" fmla="*/ 16 h 17"/>
                  <a:gd name="T62" fmla="*/ 13 w 13"/>
                  <a:gd name="T63" fmla="*/ 13 h 17"/>
                  <a:gd name="T64" fmla="*/ 13 w 13"/>
                  <a:gd name="T6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17">
                    <a:moveTo>
                      <a:pt x="13" y="11"/>
                    </a:moveTo>
                    <a:cubicBezTo>
                      <a:pt x="12" y="10"/>
                      <a:pt x="12" y="11"/>
                      <a:pt x="12" y="10"/>
                    </a:cubicBezTo>
                    <a:cubicBezTo>
                      <a:pt x="11" y="10"/>
                      <a:pt x="12" y="10"/>
                      <a:pt x="12" y="9"/>
                    </a:cubicBezTo>
                    <a:cubicBezTo>
                      <a:pt x="12" y="9"/>
                      <a:pt x="12" y="8"/>
                      <a:pt x="11" y="8"/>
                    </a:cubicBezTo>
                    <a:cubicBezTo>
                      <a:pt x="11" y="8"/>
                      <a:pt x="11" y="8"/>
                      <a:pt x="11" y="8"/>
                    </a:cubicBezTo>
                    <a:cubicBezTo>
                      <a:pt x="10" y="8"/>
                      <a:pt x="11" y="9"/>
                      <a:pt x="10" y="9"/>
                    </a:cubicBezTo>
                    <a:cubicBezTo>
                      <a:pt x="10" y="10"/>
                      <a:pt x="10" y="10"/>
                      <a:pt x="10" y="9"/>
                    </a:cubicBezTo>
                    <a:cubicBezTo>
                      <a:pt x="9" y="9"/>
                      <a:pt x="9" y="9"/>
                      <a:pt x="9" y="8"/>
                    </a:cubicBezTo>
                    <a:cubicBezTo>
                      <a:pt x="9" y="8"/>
                      <a:pt x="9" y="8"/>
                      <a:pt x="9" y="8"/>
                    </a:cubicBezTo>
                    <a:cubicBezTo>
                      <a:pt x="9" y="7"/>
                      <a:pt x="9" y="7"/>
                      <a:pt x="9" y="7"/>
                    </a:cubicBezTo>
                    <a:cubicBezTo>
                      <a:pt x="9" y="7"/>
                      <a:pt x="9" y="7"/>
                      <a:pt x="10" y="6"/>
                    </a:cubicBezTo>
                    <a:cubicBezTo>
                      <a:pt x="10" y="6"/>
                      <a:pt x="10" y="6"/>
                      <a:pt x="11" y="6"/>
                    </a:cubicBezTo>
                    <a:cubicBezTo>
                      <a:pt x="11" y="6"/>
                      <a:pt x="10" y="5"/>
                      <a:pt x="11" y="5"/>
                    </a:cubicBezTo>
                    <a:cubicBezTo>
                      <a:pt x="11" y="5"/>
                      <a:pt x="11" y="5"/>
                      <a:pt x="11" y="5"/>
                    </a:cubicBezTo>
                    <a:cubicBezTo>
                      <a:pt x="11" y="4"/>
                      <a:pt x="11" y="4"/>
                      <a:pt x="11" y="4"/>
                    </a:cubicBezTo>
                    <a:cubicBezTo>
                      <a:pt x="11" y="3"/>
                      <a:pt x="10" y="4"/>
                      <a:pt x="10" y="4"/>
                    </a:cubicBezTo>
                    <a:cubicBezTo>
                      <a:pt x="9" y="4"/>
                      <a:pt x="9" y="4"/>
                      <a:pt x="8" y="4"/>
                    </a:cubicBezTo>
                    <a:cubicBezTo>
                      <a:pt x="7" y="4"/>
                      <a:pt x="7" y="4"/>
                      <a:pt x="6" y="4"/>
                    </a:cubicBezTo>
                    <a:cubicBezTo>
                      <a:pt x="5" y="4"/>
                      <a:pt x="5" y="4"/>
                      <a:pt x="5" y="4"/>
                    </a:cubicBezTo>
                    <a:cubicBezTo>
                      <a:pt x="4" y="3"/>
                      <a:pt x="4" y="3"/>
                      <a:pt x="4" y="3"/>
                    </a:cubicBezTo>
                    <a:cubicBezTo>
                      <a:pt x="4" y="2"/>
                      <a:pt x="5" y="2"/>
                      <a:pt x="4" y="1"/>
                    </a:cubicBezTo>
                    <a:cubicBezTo>
                      <a:pt x="4" y="1"/>
                      <a:pt x="4" y="1"/>
                      <a:pt x="4" y="1"/>
                    </a:cubicBezTo>
                    <a:cubicBezTo>
                      <a:pt x="3" y="1"/>
                      <a:pt x="3" y="1"/>
                      <a:pt x="3" y="1"/>
                    </a:cubicBezTo>
                    <a:cubicBezTo>
                      <a:pt x="3" y="1"/>
                      <a:pt x="3" y="1"/>
                      <a:pt x="3" y="1"/>
                    </a:cubicBezTo>
                    <a:cubicBezTo>
                      <a:pt x="2" y="0"/>
                      <a:pt x="2" y="0"/>
                      <a:pt x="2" y="0"/>
                    </a:cubicBezTo>
                    <a:cubicBezTo>
                      <a:pt x="1" y="0"/>
                      <a:pt x="1" y="0"/>
                      <a:pt x="1" y="0"/>
                    </a:cubicBezTo>
                    <a:cubicBezTo>
                      <a:pt x="1" y="0"/>
                      <a:pt x="0" y="1"/>
                      <a:pt x="0" y="1"/>
                    </a:cubicBezTo>
                    <a:cubicBezTo>
                      <a:pt x="0" y="1"/>
                      <a:pt x="1" y="2"/>
                      <a:pt x="1" y="2"/>
                    </a:cubicBezTo>
                    <a:cubicBezTo>
                      <a:pt x="1" y="2"/>
                      <a:pt x="1" y="2"/>
                      <a:pt x="1" y="2"/>
                    </a:cubicBezTo>
                    <a:cubicBezTo>
                      <a:pt x="2" y="2"/>
                      <a:pt x="2" y="3"/>
                      <a:pt x="2" y="3"/>
                    </a:cubicBezTo>
                    <a:cubicBezTo>
                      <a:pt x="2" y="3"/>
                      <a:pt x="3" y="3"/>
                      <a:pt x="3" y="3"/>
                    </a:cubicBezTo>
                    <a:cubicBezTo>
                      <a:pt x="3" y="3"/>
                      <a:pt x="3" y="4"/>
                      <a:pt x="2" y="4"/>
                    </a:cubicBezTo>
                    <a:cubicBezTo>
                      <a:pt x="2" y="4"/>
                      <a:pt x="2" y="4"/>
                      <a:pt x="1" y="4"/>
                    </a:cubicBezTo>
                    <a:cubicBezTo>
                      <a:pt x="1" y="4"/>
                      <a:pt x="1" y="5"/>
                      <a:pt x="1" y="5"/>
                    </a:cubicBezTo>
                    <a:cubicBezTo>
                      <a:pt x="1" y="5"/>
                      <a:pt x="1" y="6"/>
                      <a:pt x="1" y="6"/>
                    </a:cubicBezTo>
                    <a:cubicBezTo>
                      <a:pt x="1" y="6"/>
                      <a:pt x="2" y="6"/>
                      <a:pt x="2" y="6"/>
                    </a:cubicBezTo>
                    <a:cubicBezTo>
                      <a:pt x="2" y="6"/>
                      <a:pt x="3" y="7"/>
                      <a:pt x="3" y="7"/>
                    </a:cubicBezTo>
                    <a:cubicBezTo>
                      <a:pt x="3" y="7"/>
                      <a:pt x="2" y="7"/>
                      <a:pt x="2" y="8"/>
                    </a:cubicBezTo>
                    <a:cubicBezTo>
                      <a:pt x="2" y="8"/>
                      <a:pt x="2" y="8"/>
                      <a:pt x="3" y="8"/>
                    </a:cubicBezTo>
                    <a:cubicBezTo>
                      <a:pt x="3" y="9"/>
                      <a:pt x="3" y="9"/>
                      <a:pt x="3" y="9"/>
                    </a:cubicBezTo>
                    <a:cubicBezTo>
                      <a:pt x="4" y="10"/>
                      <a:pt x="4" y="10"/>
                      <a:pt x="4" y="11"/>
                    </a:cubicBezTo>
                    <a:cubicBezTo>
                      <a:pt x="4" y="11"/>
                      <a:pt x="4" y="11"/>
                      <a:pt x="4" y="12"/>
                    </a:cubicBezTo>
                    <a:cubicBezTo>
                      <a:pt x="4" y="12"/>
                      <a:pt x="4" y="13"/>
                      <a:pt x="4" y="13"/>
                    </a:cubicBezTo>
                    <a:cubicBezTo>
                      <a:pt x="3" y="14"/>
                      <a:pt x="3" y="14"/>
                      <a:pt x="3" y="14"/>
                    </a:cubicBezTo>
                    <a:cubicBezTo>
                      <a:pt x="4" y="14"/>
                      <a:pt x="4" y="14"/>
                      <a:pt x="4" y="14"/>
                    </a:cubicBezTo>
                    <a:cubicBezTo>
                      <a:pt x="5" y="14"/>
                      <a:pt x="5" y="14"/>
                      <a:pt x="5" y="13"/>
                    </a:cubicBezTo>
                    <a:cubicBezTo>
                      <a:pt x="6" y="13"/>
                      <a:pt x="6" y="13"/>
                      <a:pt x="6" y="13"/>
                    </a:cubicBezTo>
                    <a:cubicBezTo>
                      <a:pt x="6" y="13"/>
                      <a:pt x="6" y="13"/>
                      <a:pt x="6" y="13"/>
                    </a:cubicBezTo>
                    <a:cubicBezTo>
                      <a:pt x="7" y="13"/>
                      <a:pt x="7" y="13"/>
                      <a:pt x="7" y="13"/>
                    </a:cubicBezTo>
                    <a:cubicBezTo>
                      <a:pt x="7" y="13"/>
                      <a:pt x="7" y="12"/>
                      <a:pt x="8" y="12"/>
                    </a:cubicBezTo>
                    <a:cubicBezTo>
                      <a:pt x="8" y="12"/>
                      <a:pt x="8" y="12"/>
                      <a:pt x="8" y="12"/>
                    </a:cubicBezTo>
                    <a:cubicBezTo>
                      <a:pt x="9" y="12"/>
                      <a:pt x="8" y="12"/>
                      <a:pt x="8" y="11"/>
                    </a:cubicBezTo>
                    <a:cubicBezTo>
                      <a:pt x="9" y="11"/>
                      <a:pt x="8" y="11"/>
                      <a:pt x="9" y="10"/>
                    </a:cubicBezTo>
                    <a:cubicBezTo>
                      <a:pt x="9" y="10"/>
                      <a:pt x="9" y="10"/>
                      <a:pt x="9" y="10"/>
                    </a:cubicBezTo>
                    <a:cubicBezTo>
                      <a:pt x="10" y="10"/>
                      <a:pt x="10" y="11"/>
                      <a:pt x="10" y="11"/>
                    </a:cubicBezTo>
                    <a:cubicBezTo>
                      <a:pt x="10" y="11"/>
                      <a:pt x="10" y="12"/>
                      <a:pt x="10" y="12"/>
                    </a:cubicBezTo>
                    <a:cubicBezTo>
                      <a:pt x="11" y="12"/>
                      <a:pt x="11" y="12"/>
                      <a:pt x="11" y="13"/>
                    </a:cubicBezTo>
                    <a:cubicBezTo>
                      <a:pt x="11" y="14"/>
                      <a:pt x="11" y="14"/>
                      <a:pt x="11" y="15"/>
                    </a:cubicBezTo>
                    <a:cubicBezTo>
                      <a:pt x="11" y="16"/>
                      <a:pt x="11" y="16"/>
                      <a:pt x="11" y="17"/>
                    </a:cubicBezTo>
                    <a:cubicBezTo>
                      <a:pt x="11" y="17"/>
                      <a:pt x="12" y="17"/>
                      <a:pt x="12" y="17"/>
                    </a:cubicBezTo>
                    <a:cubicBezTo>
                      <a:pt x="12" y="17"/>
                      <a:pt x="12" y="17"/>
                      <a:pt x="12" y="17"/>
                    </a:cubicBezTo>
                    <a:cubicBezTo>
                      <a:pt x="12" y="17"/>
                      <a:pt x="12" y="16"/>
                      <a:pt x="13" y="16"/>
                    </a:cubicBezTo>
                    <a:cubicBezTo>
                      <a:pt x="13" y="15"/>
                      <a:pt x="13" y="15"/>
                      <a:pt x="13" y="14"/>
                    </a:cubicBezTo>
                    <a:cubicBezTo>
                      <a:pt x="13" y="14"/>
                      <a:pt x="13" y="13"/>
                      <a:pt x="13" y="13"/>
                    </a:cubicBezTo>
                    <a:cubicBezTo>
                      <a:pt x="13" y="12"/>
                      <a:pt x="13" y="12"/>
                      <a:pt x="13" y="12"/>
                    </a:cubicBezTo>
                    <a:cubicBezTo>
                      <a:pt x="13" y="11"/>
                      <a:pt x="13" y="11"/>
                      <a:pt x="13"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0" name="Freeform 310"/>
              <p:cNvSpPr>
                <a:spLocks/>
              </p:cNvSpPr>
              <p:nvPr/>
            </p:nvSpPr>
            <p:spPr bwMode="auto">
              <a:xfrm>
                <a:off x="7486651" y="2038351"/>
                <a:ext cx="22225" cy="11113"/>
              </a:xfrm>
              <a:custGeom>
                <a:avLst/>
                <a:gdLst>
                  <a:gd name="T0" fmla="*/ 2 w 2"/>
                  <a:gd name="T1" fmla="*/ 1 h 1"/>
                  <a:gd name="T2" fmla="*/ 2 w 2"/>
                  <a:gd name="T3" fmla="*/ 0 h 1"/>
                  <a:gd name="T4" fmla="*/ 1 w 2"/>
                  <a:gd name="T5" fmla="*/ 0 h 1"/>
                  <a:gd name="T6" fmla="*/ 1 w 2"/>
                  <a:gd name="T7" fmla="*/ 1 h 1"/>
                  <a:gd name="T8" fmla="*/ 0 w 2"/>
                  <a:gd name="T9" fmla="*/ 1 h 1"/>
                  <a:gd name="T10" fmla="*/ 1 w 2"/>
                  <a:gd name="T11" fmla="*/ 1 h 1"/>
                  <a:gd name="T12" fmla="*/ 2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0"/>
                    </a:cubicBezTo>
                    <a:cubicBezTo>
                      <a:pt x="2" y="0"/>
                      <a:pt x="1" y="0"/>
                      <a:pt x="1" y="0"/>
                    </a:cubicBezTo>
                    <a:cubicBezTo>
                      <a:pt x="1" y="0"/>
                      <a:pt x="1" y="0"/>
                      <a:pt x="1" y="1"/>
                    </a:cubicBezTo>
                    <a:cubicBezTo>
                      <a:pt x="0" y="1"/>
                      <a:pt x="0" y="1"/>
                      <a:pt x="0" y="1"/>
                    </a:cubicBezTo>
                    <a:cubicBezTo>
                      <a:pt x="1" y="1"/>
                      <a:pt x="1" y="1"/>
                      <a:pt x="1" y="1"/>
                    </a:cubicBezTo>
                    <a:cubicBezTo>
                      <a:pt x="1" y="1"/>
                      <a:pt x="1" y="1"/>
                      <a:pt x="2" y="1"/>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1" name="Freeform 311"/>
              <p:cNvSpPr>
                <a:spLocks/>
              </p:cNvSpPr>
              <p:nvPr/>
            </p:nvSpPr>
            <p:spPr bwMode="auto">
              <a:xfrm>
                <a:off x="7432676" y="1876426"/>
                <a:ext cx="119063" cy="161925"/>
              </a:xfrm>
              <a:custGeom>
                <a:avLst/>
                <a:gdLst>
                  <a:gd name="T0" fmla="*/ 1 w 11"/>
                  <a:gd name="T1" fmla="*/ 4 h 15"/>
                  <a:gd name="T2" fmla="*/ 2 w 11"/>
                  <a:gd name="T3" fmla="*/ 5 h 15"/>
                  <a:gd name="T4" fmla="*/ 1 w 11"/>
                  <a:gd name="T5" fmla="*/ 6 h 15"/>
                  <a:gd name="T6" fmla="*/ 1 w 11"/>
                  <a:gd name="T7" fmla="*/ 7 h 15"/>
                  <a:gd name="T8" fmla="*/ 2 w 11"/>
                  <a:gd name="T9" fmla="*/ 8 h 15"/>
                  <a:gd name="T10" fmla="*/ 3 w 11"/>
                  <a:gd name="T11" fmla="*/ 9 h 15"/>
                  <a:gd name="T12" fmla="*/ 3 w 11"/>
                  <a:gd name="T13" fmla="*/ 11 h 15"/>
                  <a:gd name="T14" fmla="*/ 3 w 11"/>
                  <a:gd name="T15" fmla="*/ 12 h 15"/>
                  <a:gd name="T16" fmla="*/ 3 w 11"/>
                  <a:gd name="T17" fmla="*/ 13 h 15"/>
                  <a:gd name="T18" fmla="*/ 4 w 11"/>
                  <a:gd name="T19" fmla="*/ 14 h 15"/>
                  <a:gd name="T20" fmla="*/ 5 w 11"/>
                  <a:gd name="T21" fmla="*/ 15 h 15"/>
                  <a:gd name="T22" fmla="*/ 6 w 11"/>
                  <a:gd name="T23" fmla="*/ 14 h 15"/>
                  <a:gd name="T24" fmla="*/ 5 w 11"/>
                  <a:gd name="T25" fmla="*/ 13 h 15"/>
                  <a:gd name="T26" fmla="*/ 6 w 11"/>
                  <a:gd name="T27" fmla="*/ 12 h 15"/>
                  <a:gd name="T28" fmla="*/ 7 w 11"/>
                  <a:gd name="T29" fmla="*/ 12 h 15"/>
                  <a:gd name="T30" fmla="*/ 9 w 11"/>
                  <a:gd name="T31" fmla="*/ 11 h 15"/>
                  <a:gd name="T32" fmla="*/ 10 w 11"/>
                  <a:gd name="T33" fmla="*/ 11 h 15"/>
                  <a:gd name="T34" fmla="*/ 11 w 11"/>
                  <a:gd name="T35" fmla="*/ 11 h 15"/>
                  <a:gd name="T36" fmla="*/ 11 w 11"/>
                  <a:gd name="T37" fmla="*/ 10 h 15"/>
                  <a:gd name="T38" fmla="*/ 11 w 11"/>
                  <a:gd name="T39" fmla="*/ 8 h 15"/>
                  <a:gd name="T40" fmla="*/ 10 w 11"/>
                  <a:gd name="T41" fmla="*/ 7 h 15"/>
                  <a:gd name="T42" fmla="*/ 9 w 11"/>
                  <a:gd name="T43" fmla="*/ 6 h 15"/>
                  <a:gd name="T44" fmla="*/ 8 w 11"/>
                  <a:gd name="T45" fmla="*/ 4 h 15"/>
                  <a:gd name="T46" fmla="*/ 7 w 11"/>
                  <a:gd name="T47" fmla="*/ 3 h 15"/>
                  <a:gd name="T48" fmla="*/ 6 w 11"/>
                  <a:gd name="T49" fmla="*/ 2 h 15"/>
                  <a:gd name="T50" fmla="*/ 5 w 11"/>
                  <a:gd name="T51" fmla="*/ 2 h 15"/>
                  <a:gd name="T52" fmla="*/ 4 w 11"/>
                  <a:gd name="T53" fmla="*/ 1 h 15"/>
                  <a:gd name="T54" fmla="*/ 3 w 11"/>
                  <a:gd name="T55" fmla="*/ 0 h 15"/>
                  <a:gd name="T56" fmla="*/ 3 w 11"/>
                  <a:gd name="T57" fmla="*/ 0 h 15"/>
                  <a:gd name="T58" fmla="*/ 2 w 11"/>
                  <a:gd name="T59" fmla="*/ 1 h 15"/>
                  <a:gd name="T60" fmla="*/ 1 w 11"/>
                  <a:gd name="T61" fmla="*/ 2 h 15"/>
                  <a:gd name="T62" fmla="*/ 1 w 11"/>
                  <a:gd name="T63" fmla="*/ 3 h 15"/>
                  <a:gd name="T64" fmla="*/ 0 w 11"/>
                  <a:gd name="T65" fmla="*/ 3 h 15"/>
                  <a:gd name="T66" fmla="*/ 1 w 11"/>
                  <a:gd name="T67" fmla="*/ 4 h 15"/>
                  <a:gd name="T68" fmla="*/ 1 w 11"/>
                  <a:gd name="T6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5">
                    <a:moveTo>
                      <a:pt x="1" y="4"/>
                    </a:moveTo>
                    <a:cubicBezTo>
                      <a:pt x="2" y="4"/>
                      <a:pt x="2" y="5"/>
                      <a:pt x="2" y="5"/>
                    </a:cubicBezTo>
                    <a:cubicBezTo>
                      <a:pt x="1" y="6"/>
                      <a:pt x="1" y="6"/>
                      <a:pt x="1" y="6"/>
                    </a:cubicBezTo>
                    <a:cubicBezTo>
                      <a:pt x="1" y="7"/>
                      <a:pt x="1" y="7"/>
                      <a:pt x="1" y="7"/>
                    </a:cubicBezTo>
                    <a:cubicBezTo>
                      <a:pt x="1" y="8"/>
                      <a:pt x="2" y="8"/>
                      <a:pt x="2" y="8"/>
                    </a:cubicBezTo>
                    <a:cubicBezTo>
                      <a:pt x="3" y="8"/>
                      <a:pt x="3" y="8"/>
                      <a:pt x="3" y="9"/>
                    </a:cubicBezTo>
                    <a:cubicBezTo>
                      <a:pt x="3" y="10"/>
                      <a:pt x="3" y="10"/>
                      <a:pt x="3" y="11"/>
                    </a:cubicBezTo>
                    <a:cubicBezTo>
                      <a:pt x="3" y="11"/>
                      <a:pt x="3" y="12"/>
                      <a:pt x="3" y="12"/>
                    </a:cubicBezTo>
                    <a:cubicBezTo>
                      <a:pt x="3" y="13"/>
                      <a:pt x="3" y="13"/>
                      <a:pt x="3" y="13"/>
                    </a:cubicBezTo>
                    <a:cubicBezTo>
                      <a:pt x="3" y="14"/>
                      <a:pt x="4" y="14"/>
                      <a:pt x="4" y="14"/>
                    </a:cubicBezTo>
                    <a:cubicBezTo>
                      <a:pt x="4" y="15"/>
                      <a:pt x="4" y="15"/>
                      <a:pt x="5" y="15"/>
                    </a:cubicBezTo>
                    <a:cubicBezTo>
                      <a:pt x="5" y="15"/>
                      <a:pt x="5" y="15"/>
                      <a:pt x="6" y="14"/>
                    </a:cubicBezTo>
                    <a:cubicBezTo>
                      <a:pt x="6" y="14"/>
                      <a:pt x="5" y="14"/>
                      <a:pt x="5" y="13"/>
                    </a:cubicBezTo>
                    <a:cubicBezTo>
                      <a:pt x="5" y="13"/>
                      <a:pt x="5" y="13"/>
                      <a:pt x="6" y="12"/>
                    </a:cubicBezTo>
                    <a:cubicBezTo>
                      <a:pt x="6" y="12"/>
                      <a:pt x="6" y="12"/>
                      <a:pt x="7" y="12"/>
                    </a:cubicBezTo>
                    <a:cubicBezTo>
                      <a:pt x="8" y="11"/>
                      <a:pt x="8" y="11"/>
                      <a:pt x="9" y="11"/>
                    </a:cubicBezTo>
                    <a:cubicBezTo>
                      <a:pt x="9" y="11"/>
                      <a:pt x="9" y="11"/>
                      <a:pt x="10" y="11"/>
                    </a:cubicBezTo>
                    <a:cubicBezTo>
                      <a:pt x="10" y="11"/>
                      <a:pt x="10" y="11"/>
                      <a:pt x="11" y="11"/>
                    </a:cubicBezTo>
                    <a:cubicBezTo>
                      <a:pt x="11" y="10"/>
                      <a:pt x="11" y="10"/>
                      <a:pt x="11" y="10"/>
                    </a:cubicBezTo>
                    <a:cubicBezTo>
                      <a:pt x="11" y="9"/>
                      <a:pt x="11" y="9"/>
                      <a:pt x="11" y="8"/>
                    </a:cubicBezTo>
                    <a:cubicBezTo>
                      <a:pt x="10" y="7"/>
                      <a:pt x="10" y="7"/>
                      <a:pt x="10" y="7"/>
                    </a:cubicBezTo>
                    <a:cubicBezTo>
                      <a:pt x="9" y="6"/>
                      <a:pt x="9" y="6"/>
                      <a:pt x="9" y="6"/>
                    </a:cubicBezTo>
                    <a:cubicBezTo>
                      <a:pt x="9" y="5"/>
                      <a:pt x="8" y="5"/>
                      <a:pt x="8" y="4"/>
                    </a:cubicBezTo>
                    <a:cubicBezTo>
                      <a:pt x="7" y="4"/>
                      <a:pt x="7" y="4"/>
                      <a:pt x="7" y="3"/>
                    </a:cubicBezTo>
                    <a:cubicBezTo>
                      <a:pt x="6" y="3"/>
                      <a:pt x="6" y="3"/>
                      <a:pt x="6" y="2"/>
                    </a:cubicBezTo>
                    <a:cubicBezTo>
                      <a:pt x="6" y="2"/>
                      <a:pt x="5" y="2"/>
                      <a:pt x="5" y="2"/>
                    </a:cubicBezTo>
                    <a:cubicBezTo>
                      <a:pt x="5" y="1"/>
                      <a:pt x="5" y="1"/>
                      <a:pt x="4" y="1"/>
                    </a:cubicBezTo>
                    <a:cubicBezTo>
                      <a:pt x="4" y="0"/>
                      <a:pt x="4" y="0"/>
                      <a:pt x="3" y="0"/>
                    </a:cubicBezTo>
                    <a:cubicBezTo>
                      <a:pt x="3" y="0"/>
                      <a:pt x="3" y="0"/>
                      <a:pt x="3" y="0"/>
                    </a:cubicBezTo>
                    <a:cubicBezTo>
                      <a:pt x="3" y="1"/>
                      <a:pt x="3" y="1"/>
                      <a:pt x="2" y="1"/>
                    </a:cubicBezTo>
                    <a:cubicBezTo>
                      <a:pt x="2" y="1"/>
                      <a:pt x="2" y="2"/>
                      <a:pt x="1" y="2"/>
                    </a:cubicBezTo>
                    <a:cubicBezTo>
                      <a:pt x="1" y="2"/>
                      <a:pt x="1" y="2"/>
                      <a:pt x="1" y="3"/>
                    </a:cubicBezTo>
                    <a:cubicBezTo>
                      <a:pt x="0" y="3"/>
                      <a:pt x="0" y="3"/>
                      <a:pt x="0" y="3"/>
                    </a:cubicBezTo>
                    <a:cubicBezTo>
                      <a:pt x="0" y="3"/>
                      <a:pt x="0" y="4"/>
                      <a:pt x="1" y="4"/>
                    </a:cubicBezTo>
                    <a:cubicBezTo>
                      <a:pt x="1" y="4"/>
                      <a:pt x="1" y="4"/>
                      <a:pt x="1"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2" name="Freeform 312"/>
              <p:cNvSpPr>
                <a:spLocks/>
              </p:cNvSpPr>
              <p:nvPr/>
            </p:nvSpPr>
            <p:spPr bwMode="auto">
              <a:xfrm>
                <a:off x="7432676" y="19081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3" name="Freeform 313"/>
              <p:cNvSpPr>
                <a:spLocks/>
              </p:cNvSpPr>
              <p:nvPr/>
            </p:nvSpPr>
            <p:spPr bwMode="auto">
              <a:xfrm>
                <a:off x="6375401" y="2784476"/>
                <a:ext cx="63500" cy="119063"/>
              </a:xfrm>
              <a:custGeom>
                <a:avLst/>
                <a:gdLst>
                  <a:gd name="T0" fmla="*/ 5 w 6"/>
                  <a:gd name="T1" fmla="*/ 6 h 11"/>
                  <a:gd name="T2" fmla="*/ 5 w 6"/>
                  <a:gd name="T3" fmla="*/ 6 h 11"/>
                  <a:gd name="T4" fmla="*/ 4 w 6"/>
                  <a:gd name="T5" fmla="*/ 4 h 11"/>
                  <a:gd name="T6" fmla="*/ 3 w 6"/>
                  <a:gd name="T7" fmla="*/ 4 h 11"/>
                  <a:gd name="T8" fmla="*/ 3 w 6"/>
                  <a:gd name="T9" fmla="*/ 2 h 11"/>
                  <a:gd name="T10" fmla="*/ 2 w 6"/>
                  <a:gd name="T11" fmla="*/ 2 h 11"/>
                  <a:gd name="T12" fmla="*/ 2 w 6"/>
                  <a:gd name="T13" fmla="*/ 1 h 11"/>
                  <a:gd name="T14" fmla="*/ 2 w 6"/>
                  <a:gd name="T15" fmla="*/ 0 h 11"/>
                  <a:gd name="T16" fmla="*/ 0 w 6"/>
                  <a:gd name="T17" fmla="*/ 0 h 11"/>
                  <a:gd name="T18" fmla="*/ 1 w 6"/>
                  <a:gd name="T19" fmla="*/ 1 h 11"/>
                  <a:gd name="T20" fmla="*/ 1 w 6"/>
                  <a:gd name="T21" fmla="*/ 2 h 11"/>
                  <a:gd name="T22" fmla="*/ 1 w 6"/>
                  <a:gd name="T23" fmla="*/ 2 h 11"/>
                  <a:gd name="T24" fmla="*/ 1 w 6"/>
                  <a:gd name="T25" fmla="*/ 4 h 11"/>
                  <a:gd name="T26" fmla="*/ 0 w 6"/>
                  <a:gd name="T27" fmla="*/ 5 h 11"/>
                  <a:gd name="T28" fmla="*/ 1 w 6"/>
                  <a:gd name="T29" fmla="*/ 6 h 11"/>
                  <a:gd name="T30" fmla="*/ 0 w 6"/>
                  <a:gd name="T31" fmla="*/ 7 h 11"/>
                  <a:gd name="T32" fmla="*/ 1 w 6"/>
                  <a:gd name="T33" fmla="*/ 8 h 11"/>
                  <a:gd name="T34" fmla="*/ 1 w 6"/>
                  <a:gd name="T35" fmla="*/ 9 h 11"/>
                  <a:gd name="T36" fmla="*/ 1 w 6"/>
                  <a:gd name="T37" fmla="*/ 9 h 11"/>
                  <a:gd name="T38" fmla="*/ 1 w 6"/>
                  <a:gd name="T39" fmla="*/ 10 h 11"/>
                  <a:gd name="T40" fmla="*/ 1 w 6"/>
                  <a:gd name="T41" fmla="*/ 11 h 11"/>
                  <a:gd name="T42" fmla="*/ 2 w 6"/>
                  <a:gd name="T43" fmla="*/ 11 h 11"/>
                  <a:gd name="T44" fmla="*/ 3 w 6"/>
                  <a:gd name="T45" fmla="*/ 11 h 11"/>
                  <a:gd name="T46" fmla="*/ 4 w 6"/>
                  <a:gd name="T47" fmla="*/ 10 h 11"/>
                  <a:gd name="T48" fmla="*/ 5 w 6"/>
                  <a:gd name="T49" fmla="*/ 9 h 11"/>
                  <a:gd name="T50" fmla="*/ 5 w 6"/>
                  <a:gd name="T51" fmla="*/ 9 h 11"/>
                  <a:gd name="T52" fmla="*/ 5 w 6"/>
                  <a:gd name="T53" fmla="*/ 8 h 11"/>
                  <a:gd name="T54" fmla="*/ 5 w 6"/>
                  <a:gd name="T5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1">
                    <a:moveTo>
                      <a:pt x="5" y="6"/>
                    </a:moveTo>
                    <a:cubicBezTo>
                      <a:pt x="5" y="6"/>
                      <a:pt x="5" y="6"/>
                      <a:pt x="5" y="6"/>
                    </a:cubicBezTo>
                    <a:cubicBezTo>
                      <a:pt x="4" y="5"/>
                      <a:pt x="4" y="5"/>
                      <a:pt x="4" y="4"/>
                    </a:cubicBezTo>
                    <a:cubicBezTo>
                      <a:pt x="4" y="4"/>
                      <a:pt x="4" y="4"/>
                      <a:pt x="3" y="4"/>
                    </a:cubicBezTo>
                    <a:cubicBezTo>
                      <a:pt x="3" y="3"/>
                      <a:pt x="4" y="3"/>
                      <a:pt x="3" y="2"/>
                    </a:cubicBezTo>
                    <a:cubicBezTo>
                      <a:pt x="3" y="2"/>
                      <a:pt x="3" y="2"/>
                      <a:pt x="2" y="2"/>
                    </a:cubicBezTo>
                    <a:cubicBezTo>
                      <a:pt x="2" y="1"/>
                      <a:pt x="2" y="1"/>
                      <a:pt x="2" y="1"/>
                    </a:cubicBezTo>
                    <a:cubicBezTo>
                      <a:pt x="2" y="0"/>
                      <a:pt x="2" y="0"/>
                      <a:pt x="2" y="0"/>
                    </a:cubicBezTo>
                    <a:cubicBezTo>
                      <a:pt x="1" y="0"/>
                      <a:pt x="1" y="0"/>
                      <a:pt x="0" y="0"/>
                    </a:cubicBezTo>
                    <a:cubicBezTo>
                      <a:pt x="0" y="0"/>
                      <a:pt x="0" y="1"/>
                      <a:pt x="1" y="1"/>
                    </a:cubicBezTo>
                    <a:cubicBezTo>
                      <a:pt x="1" y="1"/>
                      <a:pt x="1" y="1"/>
                      <a:pt x="1" y="2"/>
                    </a:cubicBezTo>
                    <a:cubicBezTo>
                      <a:pt x="1" y="2"/>
                      <a:pt x="1" y="2"/>
                      <a:pt x="1" y="2"/>
                    </a:cubicBezTo>
                    <a:cubicBezTo>
                      <a:pt x="1" y="3"/>
                      <a:pt x="1" y="3"/>
                      <a:pt x="1" y="4"/>
                    </a:cubicBezTo>
                    <a:cubicBezTo>
                      <a:pt x="1" y="4"/>
                      <a:pt x="0" y="5"/>
                      <a:pt x="0" y="5"/>
                    </a:cubicBezTo>
                    <a:cubicBezTo>
                      <a:pt x="0" y="5"/>
                      <a:pt x="1" y="5"/>
                      <a:pt x="1" y="6"/>
                    </a:cubicBezTo>
                    <a:cubicBezTo>
                      <a:pt x="1" y="6"/>
                      <a:pt x="0" y="6"/>
                      <a:pt x="0" y="7"/>
                    </a:cubicBezTo>
                    <a:cubicBezTo>
                      <a:pt x="0" y="7"/>
                      <a:pt x="1" y="8"/>
                      <a:pt x="1" y="8"/>
                    </a:cubicBezTo>
                    <a:cubicBezTo>
                      <a:pt x="1" y="8"/>
                      <a:pt x="1" y="9"/>
                      <a:pt x="1" y="9"/>
                    </a:cubicBezTo>
                    <a:cubicBezTo>
                      <a:pt x="1" y="9"/>
                      <a:pt x="1" y="9"/>
                      <a:pt x="1" y="9"/>
                    </a:cubicBezTo>
                    <a:cubicBezTo>
                      <a:pt x="1" y="10"/>
                      <a:pt x="1" y="10"/>
                      <a:pt x="1" y="10"/>
                    </a:cubicBezTo>
                    <a:cubicBezTo>
                      <a:pt x="1" y="10"/>
                      <a:pt x="1" y="11"/>
                      <a:pt x="1" y="11"/>
                    </a:cubicBezTo>
                    <a:cubicBezTo>
                      <a:pt x="2" y="11"/>
                      <a:pt x="2" y="11"/>
                      <a:pt x="2" y="11"/>
                    </a:cubicBezTo>
                    <a:cubicBezTo>
                      <a:pt x="3" y="11"/>
                      <a:pt x="3" y="11"/>
                      <a:pt x="3" y="11"/>
                    </a:cubicBezTo>
                    <a:cubicBezTo>
                      <a:pt x="4" y="11"/>
                      <a:pt x="4" y="11"/>
                      <a:pt x="4" y="10"/>
                    </a:cubicBezTo>
                    <a:cubicBezTo>
                      <a:pt x="4" y="10"/>
                      <a:pt x="4" y="10"/>
                      <a:pt x="5" y="9"/>
                    </a:cubicBezTo>
                    <a:cubicBezTo>
                      <a:pt x="5" y="9"/>
                      <a:pt x="5" y="9"/>
                      <a:pt x="5" y="9"/>
                    </a:cubicBezTo>
                    <a:cubicBezTo>
                      <a:pt x="6" y="8"/>
                      <a:pt x="6" y="8"/>
                      <a:pt x="5" y="8"/>
                    </a:cubicBezTo>
                    <a:cubicBezTo>
                      <a:pt x="5" y="7"/>
                      <a:pt x="5" y="7"/>
                      <a:pt x="5"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4" name="Freeform 314"/>
              <p:cNvSpPr>
                <a:spLocks/>
              </p:cNvSpPr>
              <p:nvPr/>
            </p:nvSpPr>
            <p:spPr bwMode="auto">
              <a:xfrm>
                <a:off x="6935789" y="2362201"/>
                <a:ext cx="249238" cy="465138"/>
              </a:xfrm>
              <a:custGeom>
                <a:avLst/>
                <a:gdLst>
                  <a:gd name="T0" fmla="*/ 17 w 23"/>
                  <a:gd name="T1" fmla="*/ 19 h 43"/>
                  <a:gd name="T2" fmla="*/ 15 w 23"/>
                  <a:gd name="T3" fmla="*/ 18 h 43"/>
                  <a:gd name="T4" fmla="*/ 14 w 23"/>
                  <a:gd name="T5" fmla="*/ 17 h 43"/>
                  <a:gd name="T6" fmla="*/ 13 w 23"/>
                  <a:gd name="T7" fmla="*/ 15 h 43"/>
                  <a:gd name="T8" fmla="*/ 12 w 23"/>
                  <a:gd name="T9" fmla="*/ 14 h 43"/>
                  <a:gd name="T10" fmla="*/ 11 w 23"/>
                  <a:gd name="T11" fmla="*/ 13 h 43"/>
                  <a:gd name="T12" fmla="*/ 11 w 23"/>
                  <a:gd name="T13" fmla="*/ 11 h 43"/>
                  <a:gd name="T14" fmla="*/ 12 w 23"/>
                  <a:gd name="T15" fmla="*/ 9 h 43"/>
                  <a:gd name="T16" fmla="*/ 13 w 23"/>
                  <a:gd name="T17" fmla="*/ 7 h 43"/>
                  <a:gd name="T18" fmla="*/ 15 w 23"/>
                  <a:gd name="T19" fmla="*/ 6 h 43"/>
                  <a:gd name="T20" fmla="*/ 16 w 23"/>
                  <a:gd name="T21" fmla="*/ 5 h 43"/>
                  <a:gd name="T22" fmla="*/ 14 w 23"/>
                  <a:gd name="T23" fmla="*/ 5 h 43"/>
                  <a:gd name="T24" fmla="*/ 12 w 23"/>
                  <a:gd name="T25" fmla="*/ 3 h 43"/>
                  <a:gd name="T26" fmla="*/ 12 w 23"/>
                  <a:gd name="T27" fmla="*/ 2 h 43"/>
                  <a:gd name="T28" fmla="*/ 10 w 23"/>
                  <a:gd name="T29" fmla="*/ 1 h 43"/>
                  <a:gd name="T30" fmla="*/ 8 w 23"/>
                  <a:gd name="T31" fmla="*/ 0 h 43"/>
                  <a:gd name="T32" fmla="*/ 6 w 23"/>
                  <a:gd name="T33" fmla="*/ 1 h 43"/>
                  <a:gd name="T34" fmla="*/ 4 w 23"/>
                  <a:gd name="T35" fmla="*/ 2 h 43"/>
                  <a:gd name="T36" fmla="*/ 2 w 23"/>
                  <a:gd name="T37" fmla="*/ 2 h 43"/>
                  <a:gd name="T38" fmla="*/ 1 w 23"/>
                  <a:gd name="T39" fmla="*/ 3 h 43"/>
                  <a:gd name="T40" fmla="*/ 1 w 23"/>
                  <a:gd name="T41" fmla="*/ 3 h 43"/>
                  <a:gd name="T42" fmla="*/ 3 w 23"/>
                  <a:gd name="T43" fmla="*/ 5 h 43"/>
                  <a:gd name="T44" fmla="*/ 4 w 23"/>
                  <a:gd name="T45" fmla="*/ 7 h 43"/>
                  <a:gd name="T46" fmla="*/ 6 w 23"/>
                  <a:gd name="T47" fmla="*/ 7 h 43"/>
                  <a:gd name="T48" fmla="*/ 7 w 23"/>
                  <a:gd name="T49" fmla="*/ 8 h 43"/>
                  <a:gd name="T50" fmla="*/ 9 w 23"/>
                  <a:gd name="T51" fmla="*/ 9 h 43"/>
                  <a:gd name="T52" fmla="*/ 9 w 23"/>
                  <a:gd name="T53" fmla="*/ 13 h 43"/>
                  <a:gd name="T54" fmla="*/ 11 w 23"/>
                  <a:gd name="T55" fmla="*/ 15 h 43"/>
                  <a:gd name="T56" fmla="*/ 12 w 23"/>
                  <a:gd name="T57" fmla="*/ 17 h 43"/>
                  <a:gd name="T58" fmla="*/ 13 w 23"/>
                  <a:gd name="T59" fmla="*/ 18 h 43"/>
                  <a:gd name="T60" fmla="*/ 15 w 23"/>
                  <a:gd name="T61" fmla="*/ 20 h 43"/>
                  <a:gd name="T62" fmla="*/ 16 w 23"/>
                  <a:gd name="T63" fmla="*/ 21 h 43"/>
                  <a:gd name="T64" fmla="*/ 16 w 23"/>
                  <a:gd name="T65" fmla="*/ 22 h 43"/>
                  <a:gd name="T66" fmla="*/ 17 w 23"/>
                  <a:gd name="T67" fmla="*/ 24 h 43"/>
                  <a:gd name="T68" fmla="*/ 16 w 23"/>
                  <a:gd name="T69" fmla="*/ 26 h 43"/>
                  <a:gd name="T70" fmla="*/ 17 w 23"/>
                  <a:gd name="T71" fmla="*/ 27 h 43"/>
                  <a:gd name="T72" fmla="*/ 18 w 23"/>
                  <a:gd name="T73" fmla="*/ 28 h 43"/>
                  <a:gd name="T74" fmla="*/ 18 w 23"/>
                  <a:gd name="T75" fmla="*/ 30 h 43"/>
                  <a:gd name="T76" fmla="*/ 17 w 23"/>
                  <a:gd name="T77" fmla="*/ 32 h 43"/>
                  <a:gd name="T78" fmla="*/ 16 w 23"/>
                  <a:gd name="T79" fmla="*/ 32 h 43"/>
                  <a:gd name="T80" fmla="*/ 15 w 23"/>
                  <a:gd name="T81" fmla="*/ 33 h 43"/>
                  <a:gd name="T82" fmla="*/ 14 w 23"/>
                  <a:gd name="T83" fmla="*/ 34 h 43"/>
                  <a:gd name="T84" fmla="*/ 13 w 23"/>
                  <a:gd name="T85" fmla="*/ 35 h 43"/>
                  <a:gd name="T86" fmla="*/ 12 w 23"/>
                  <a:gd name="T87" fmla="*/ 36 h 43"/>
                  <a:gd name="T88" fmla="*/ 10 w 23"/>
                  <a:gd name="T89" fmla="*/ 37 h 43"/>
                  <a:gd name="T90" fmla="*/ 11 w 23"/>
                  <a:gd name="T91" fmla="*/ 38 h 43"/>
                  <a:gd name="T92" fmla="*/ 12 w 23"/>
                  <a:gd name="T93" fmla="*/ 39 h 43"/>
                  <a:gd name="T94" fmla="*/ 11 w 23"/>
                  <a:gd name="T95" fmla="*/ 40 h 43"/>
                  <a:gd name="T96" fmla="*/ 12 w 23"/>
                  <a:gd name="T97" fmla="*/ 42 h 43"/>
                  <a:gd name="T98" fmla="*/ 14 w 23"/>
                  <a:gd name="T99" fmla="*/ 41 h 43"/>
                  <a:gd name="T100" fmla="*/ 15 w 23"/>
                  <a:gd name="T101" fmla="*/ 41 h 43"/>
                  <a:gd name="T102" fmla="*/ 15 w 23"/>
                  <a:gd name="T103" fmla="*/ 40 h 43"/>
                  <a:gd name="T104" fmla="*/ 17 w 23"/>
                  <a:gd name="T105" fmla="*/ 38 h 43"/>
                  <a:gd name="T106" fmla="*/ 18 w 23"/>
                  <a:gd name="T107" fmla="*/ 37 h 43"/>
                  <a:gd name="T108" fmla="*/ 21 w 23"/>
                  <a:gd name="T109" fmla="*/ 35 h 43"/>
                  <a:gd name="T110" fmla="*/ 23 w 23"/>
                  <a:gd name="T111" fmla="*/ 33 h 43"/>
                  <a:gd name="T112" fmla="*/ 23 w 23"/>
                  <a:gd name="T113" fmla="*/ 31 h 43"/>
                  <a:gd name="T114" fmla="*/ 22 w 23"/>
                  <a:gd name="T115" fmla="*/ 29 h 43"/>
                  <a:gd name="T116" fmla="*/ 21 w 23"/>
                  <a:gd name="T117" fmla="*/ 26 h 43"/>
                  <a:gd name="T118" fmla="*/ 20 w 23"/>
                  <a:gd name="T119" fmla="*/ 23 h 43"/>
                  <a:gd name="T120" fmla="*/ 19 w 23"/>
                  <a:gd name="T121" fmla="*/ 21 h 43"/>
                  <a:gd name="T122" fmla="*/ 18 w 23"/>
                  <a:gd name="T123" fmla="*/ 20 h 43"/>
                  <a:gd name="T124" fmla="*/ 17 w 23"/>
                  <a:gd name="T12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43">
                    <a:moveTo>
                      <a:pt x="17" y="19"/>
                    </a:moveTo>
                    <a:cubicBezTo>
                      <a:pt x="17" y="19"/>
                      <a:pt x="17" y="19"/>
                      <a:pt x="17" y="19"/>
                    </a:cubicBezTo>
                    <a:cubicBezTo>
                      <a:pt x="16" y="19"/>
                      <a:pt x="16" y="19"/>
                      <a:pt x="16" y="19"/>
                    </a:cubicBezTo>
                    <a:cubicBezTo>
                      <a:pt x="15" y="18"/>
                      <a:pt x="15" y="18"/>
                      <a:pt x="15" y="18"/>
                    </a:cubicBezTo>
                    <a:cubicBezTo>
                      <a:pt x="15" y="18"/>
                      <a:pt x="15" y="18"/>
                      <a:pt x="14" y="18"/>
                    </a:cubicBezTo>
                    <a:cubicBezTo>
                      <a:pt x="14" y="17"/>
                      <a:pt x="14" y="17"/>
                      <a:pt x="14" y="17"/>
                    </a:cubicBezTo>
                    <a:cubicBezTo>
                      <a:pt x="14" y="17"/>
                      <a:pt x="13" y="16"/>
                      <a:pt x="13" y="16"/>
                    </a:cubicBezTo>
                    <a:cubicBezTo>
                      <a:pt x="13" y="16"/>
                      <a:pt x="13" y="15"/>
                      <a:pt x="13" y="15"/>
                    </a:cubicBezTo>
                    <a:cubicBezTo>
                      <a:pt x="13" y="15"/>
                      <a:pt x="13" y="15"/>
                      <a:pt x="12" y="15"/>
                    </a:cubicBezTo>
                    <a:cubicBezTo>
                      <a:pt x="12" y="15"/>
                      <a:pt x="12" y="15"/>
                      <a:pt x="12" y="14"/>
                    </a:cubicBezTo>
                    <a:cubicBezTo>
                      <a:pt x="12" y="14"/>
                      <a:pt x="12" y="14"/>
                      <a:pt x="11" y="14"/>
                    </a:cubicBezTo>
                    <a:cubicBezTo>
                      <a:pt x="11" y="14"/>
                      <a:pt x="11" y="13"/>
                      <a:pt x="11" y="13"/>
                    </a:cubicBezTo>
                    <a:cubicBezTo>
                      <a:pt x="11" y="13"/>
                      <a:pt x="11" y="12"/>
                      <a:pt x="11" y="12"/>
                    </a:cubicBezTo>
                    <a:cubicBezTo>
                      <a:pt x="11" y="11"/>
                      <a:pt x="11" y="11"/>
                      <a:pt x="11" y="11"/>
                    </a:cubicBezTo>
                    <a:cubicBezTo>
                      <a:pt x="11" y="10"/>
                      <a:pt x="11" y="10"/>
                      <a:pt x="11" y="10"/>
                    </a:cubicBezTo>
                    <a:cubicBezTo>
                      <a:pt x="12" y="10"/>
                      <a:pt x="12" y="10"/>
                      <a:pt x="12" y="9"/>
                    </a:cubicBezTo>
                    <a:cubicBezTo>
                      <a:pt x="12" y="9"/>
                      <a:pt x="12" y="8"/>
                      <a:pt x="13" y="8"/>
                    </a:cubicBezTo>
                    <a:cubicBezTo>
                      <a:pt x="13" y="8"/>
                      <a:pt x="12" y="7"/>
                      <a:pt x="13" y="7"/>
                    </a:cubicBezTo>
                    <a:cubicBezTo>
                      <a:pt x="13" y="7"/>
                      <a:pt x="13" y="7"/>
                      <a:pt x="14" y="7"/>
                    </a:cubicBezTo>
                    <a:cubicBezTo>
                      <a:pt x="14" y="7"/>
                      <a:pt x="14" y="6"/>
                      <a:pt x="15" y="6"/>
                    </a:cubicBezTo>
                    <a:cubicBezTo>
                      <a:pt x="15" y="6"/>
                      <a:pt x="15" y="6"/>
                      <a:pt x="16" y="6"/>
                    </a:cubicBezTo>
                    <a:cubicBezTo>
                      <a:pt x="16" y="5"/>
                      <a:pt x="16" y="5"/>
                      <a:pt x="16" y="5"/>
                    </a:cubicBezTo>
                    <a:cubicBezTo>
                      <a:pt x="15" y="5"/>
                      <a:pt x="15" y="5"/>
                      <a:pt x="15" y="5"/>
                    </a:cubicBezTo>
                    <a:cubicBezTo>
                      <a:pt x="15" y="5"/>
                      <a:pt x="14" y="5"/>
                      <a:pt x="14" y="5"/>
                    </a:cubicBezTo>
                    <a:cubicBezTo>
                      <a:pt x="13" y="5"/>
                      <a:pt x="13" y="5"/>
                      <a:pt x="13" y="4"/>
                    </a:cubicBezTo>
                    <a:cubicBezTo>
                      <a:pt x="12" y="4"/>
                      <a:pt x="12" y="4"/>
                      <a:pt x="12" y="3"/>
                    </a:cubicBezTo>
                    <a:cubicBezTo>
                      <a:pt x="11" y="3"/>
                      <a:pt x="11" y="3"/>
                      <a:pt x="11" y="3"/>
                    </a:cubicBezTo>
                    <a:cubicBezTo>
                      <a:pt x="11" y="2"/>
                      <a:pt x="11" y="2"/>
                      <a:pt x="12" y="2"/>
                    </a:cubicBezTo>
                    <a:cubicBezTo>
                      <a:pt x="12" y="2"/>
                      <a:pt x="12" y="2"/>
                      <a:pt x="11" y="1"/>
                    </a:cubicBezTo>
                    <a:cubicBezTo>
                      <a:pt x="11" y="1"/>
                      <a:pt x="11" y="1"/>
                      <a:pt x="10" y="1"/>
                    </a:cubicBezTo>
                    <a:cubicBezTo>
                      <a:pt x="10" y="1"/>
                      <a:pt x="9" y="1"/>
                      <a:pt x="9" y="1"/>
                    </a:cubicBezTo>
                    <a:cubicBezTo>
                      <a:pt x="8" y="1"/>
                      <a:pt x="8" y="0"/>
                      <a:pt x="8" y="0"/>
                    </a:cubicBezTo>
                    <a:cubicBezTo>
                      <a:pt x="7" y="0"/>
                      <a:pt x="7" y="0"/>
                      <a:pt x="7" y="1"/>
                    </a:cubicBezTo>
                    <a:cubicBezTo>
                      <a:pt x="7" y="1"/>
                      <a:pt x="7" y="1"/>
                      <a:pt x="6" y="1"/>
                    </a:cubicBezTo>
                    <a:cubicBezTo>
                      <a:pt x="6" y="2"/>
                      <a:pt x="6" y="2"/>
                      <a:pt x="5" y="2"/>
                    </a:cubicBezTo>
                    <a:cubicBezTo>
                      <a:pt x="5" y="2"/>
                      <a:pt x="5" y="2"/>
                      <a:pt x="4" y="2"/>
                    </a:cubicBezTo>
                    <a:cubicBezTo>
                      <a:pt x="4" y="2"/>
                      <a:pt x="4" y="2"/>
                      <a:pt x="3" y="2"/>
                    </a:cubicBezTo>
                    <a:cubicBezTo>
                      <a:pt x="3" y="2"/>
                      <a:pt x="3" y="2"/>
                      <a:pt x="2" y="2"/>
                    </a:cubicBezTo>
                    <a:cubicBezTo>
                      <a:pt x="2" y="2"/>
                      <a:pt x="1" y="2"/>
                      <a:pt x="1" y="2"/>
                    </a:cubicBezTo>
                    <a:cubicBezTo>
                      <a:pt x="1" y="2"/>
                      <a:pt x="1" y="2"/>
                      <a:pt x="1" y="3"/>
                    </a:cubicBezTo>
                    <a:cubicBezTo>
                      <a:pt x="0" y="3"/>
                      <a:pt x="0" y="3"/>
                      <a:pt x="0" y="3"/>
                    </a:cubicBezTo>
                    <a:cubicBezTo>
                      <a:pt x="1" y="3"/>
                      <a:pt x="1" y="3"/>
                      <a:pt x="1" y="3"/>
                    </a:cubicBezTo>
                    <a:cubicBezTo>
                      <a:pt x="2" y="4"/>
                      <a:pt x="2" y="4"/>
                      <a:pt x="2" y="4"/>
                    </a:cubicBezTo>
                    <a:cubicBezTo>
                      <a:pt x="2" y="5"/>
                      <a:pt x="3" y="5"/>
                      <a:pt x="3" y="5"/>
                    </a:cubicBezTo>
                    <a:cubicBezTo>
                      <a:pt x="3" y="5"/>
                      <a:pt x="3" y="6"/>
                      <a:pt x="3" y="6"/>
                    </a:cubicBezTo>
                    <a:cubicBezTo>
                      <a:pt x="3" y="6"/>
                      <a:pt x="3" y="7"/>
                      <a:pt x="4" y="7"/>
                    </a:cubicBezTo>
                    <a:cubicBezTo>
                      <a:pt x="4" y="7"/>
                      <a:pt x="5" y="8"/>
                      <a:pt x="5" y="7"/>
                    </a:cubicBezTo>
                    <a:cubicBezTo>
                      <a:pt x="6" y="7"/>
                      <a:pt x="6" y="7"/>
                      <a:pt x="6" y="7"/>
                    </a:cubicBezTo>
                    <a:cubicBezTo>
                      <a:pt x="6" y="7"/>
                      <a:pt x="7" y="7"/>
                      <a:pt x="7" y="7"/>
                    </a:cubicBezTo>
                    <a:cubicBezTo>
                      <a:pt x="7" y="7"/>
                      <a:pt x="7" y="7"/>
                      <a:pt x="7" y="8"/>
                    </a:cubicBezTo>
                    <a:cubicBezTo>
                      <a:pt x="7" y="8"/>
                      <a:pt x="7" y="8"/>
                      <a:pt x="7" y="8"/>
                    </a:cubicBezTo>
                    <a:cubicBezTo>
                      <a:pt x="7" y="9"/>
                      <a:pt x="8" y="9"/>
                      <a:pt x="9" y="9"/>
                    </a:cubicBezTo>
                    <a:cubicBezTo>
                      <a:pt x="9" y="10"/>
                      <a:pt x="9" y="10"/>
                      <a:pt x="9" y="11"/>
                    </a:cubicBezTo>
                    <a:cubicBezTo>
                      <a:pt x="9" y="12"/>
                      <a:pt x="9" y="12"/>
                      <a:pt x="9" y="13"/>
                    </a:cubicBezTo>
                    <a:cubicBezTo>
                      <a:pt x="9" y="13"/>
                      <a:pt x="9" y="14"/>
                      <a:pt x="10" y="14"/>
                    </a:cubicBezTo>
                    <a:cubicBezTo>
                      <a:pt x="10" y="15"/>
                      <a:pt x="11" y="15"/>
                      <a:pt x="11" y="15"/>
                    </a:cubicBezTo>
                    <a:cubicBezTo>
                      <a:pt x="11" y="15"/>
                      <a:pt x="11" y="16"/>
                      <a:pt x="11" y="16"/>
                    </a:cubicBezTo>
                    <a:cubicBezTo>
                      <a:pt x="11" y="16"/>
                      <a:pt x="11" y="16"/>
                      <a:pt x="12" y="17"/>
                    </a:cubicBezTo>
                    <a:cubicBezTo>
                      <a:pt x="12" y="17"/>
                      <a:pt x="12" y="17"/>
                      <a:pt x="12" y="17"/>
                    </a:cubicBezTo>
                    <a:cubicBezTo>
                      <a:pt x="13" y="17"/>
                      <a:pt x="13" y="18"/>
                      <a:pt x="13" y="18"/>
                    </a:cubicBezTo>
                    <a:cubicBezTo>
                      <a:pt x="13" y="18"/>
                      <a:pt x="14" y="19"/>
                      <a:pt x="14" y="19"/>
                    </a:cubicBezTo>
                    <a:cubicBezTo>
                      <a:pt x="14" y="19"/>
                      <a:pt x="14" y="19"/>
                      <a:pt x="15" y="20"/>
                    </a:cubicBezTo>
                    <a:cubicBezTo>
                      <a:pt x="15" y="20"/>
                      <a:pt x="15" y="20"/>
                      <a:pt x="15" y="20"/>
                    </a:cubicBezTo>
                    <a:cubicBezTo>
                      <a:pt x="16" y="20"/>
                      <a:pt x="16" y="20"/>
                      <a:pt x="16" y="21"/>
                    </a:cubicBezTo>
                    <a:cubicBezTo>
                      <a:pt x="16" y="21"/>
                      <a:pt x="16" y="21"/>
                      <a:pt x="16" y="21"/>
                    </a:cubicBezTo>
                    <a:cubicBezTo>
                      <a:pt x="16" y="21"/>
                      <a:pt x="16" y="22"/>
                      <a:pt x="16" y="22"/>
                    </a:cubicBezTo>
                    <a:cubicBezTo>
                      <a:pt x="16" y="22"/>
                      <a:pt x="17" y="22"/>
                      <a:pt x="17" y="23"/>
                    </a:cubicBezTo>
                    <a:cubicBezTo>
                      <a:pt x="17" y="23"/>
                      <a:pt x="17" y="23"/>
                      <a:pt x="17" y="24"/>
                    </a:cubicBezTo>
                    <a:cubicBezTo>
                      <a:pt x="17" y="24"/>
                      <a:pt x="17" y="25"/>
                      <a:pt x="17" y="25"/>
                    </a:cubicBezTo>
                    <a:cubicBezTo>
                      <a:pt x="16" y="25"/>
                      <a:pt x="16" y="25"/>
                      <a:pt x="16" y="26"/>
                    </a:cubicBezTo>
                    <a:cubicBezTo>
                      <a:pt x="16" y="26"/>
                      <a:pt x="16" y="26"/>
                      <a:pt x="16" y="26"/>
                    </a:cubicBezTo>
                    <a:cubicBezTo>
                      <a:pt x="17" y="26"/>
                      <a:pt x="17" y="26"/>
                      <a:pt x="17" y="27"/>
                    </a:cubicBezTo>
                    <a:cubicBezTo>
                      <a:pt x="17" y="27"/>
                      <a:pt x="17" y="27"/>
                      <a:pt x="17" y="27"/>
                    </a:cubicBezTo>
                    <a:cubicBezTo>
                      <a:pt x="17" y="28"/>
                      <a:pt x="17" y="27"/>
                      <a:pt x="18" y="28"/>
                    </a:cubicBezTo>
                    <a:cubicBezTo>
                      <a:pt x="18" y="28"/>
                      <a:pt x="17" y="28"/>
                      <a:pt x="17" y="29"/>
                    </a:cubicBezTo>
                    <a:cubicBezTo>
                      <a:pt x="17" y="29"/>
                      <a:pt x="17" y="29"/>
                      <a:pt x="18" y="30"/>
                    </a:cubicBezTo>
                    <a:cubicBezTo>
                      <a:pt x="18" y="30"/>
                      <a:pt x="18" y="31"/>
                      <a:pt x="18" y="31"/>
                    </a:cubicBezTo>
                    <a:cubicBezTo>
                      <a:pt x="17" y="31"/>
                      <a:pt x="17" y="32"/>
                      <a:pt x="17" y="32"/>
                    </a:cubicBezTo>
                    <a:cubicBezTo>
                      <a:pt x="17" y="32"/>
                      <a:pt x="17" y="31"/>
                      <a:pt x="17" y="31"/>
                    </a:cubicBezTo>
                    <a:cubicBezTo>
                      <a:pt x="16" y="31"/>
                      <a:pt x="16" y="32"/>
                      <a:pt x="16" y="32"/>
                    </a:cubicBezTo>
                    <a:cubicBezTo>
                      <a:pt x="16" y="32"/>
                      <a:pt x="16" y="32"/>
                      <a:pt x="15" y="32"/>
                    </a:cubicBezTo>
                    <a:cubicBezTo>
                      <a:pt x="15" y="32"/>
                      <a:pt x="15" y="33"/>
                      <a:pt x="15" y="33"/>
                    </a:cubicBezTo>
                    <a:cubicBezTo>
                      <a:pt x="15" y="33"/>
                      <a:pt x="14" y="33"/>
                      <a:pt x="14" y="33"/>
                    </a:cubicBezTo>
                    <a:cubicBezTo>
                      <a:pt x="14" y="33"/>
                      <a:pt x="14" y="34"/>
                      <a:pt x="14" y="34"/>
                    </a:cubicBezTo>
                    <a:cubicBezTo>
                      <a:pt x="14" y="34"/>
                      <a:pt x="14" y="35"/>
                      <a:pt x="14" y="35"/>
                    </a:cubicBezTo>
                    <a:cubicBezTo>
                      <a:pt x="14" y="35"/>
                      <a:pt x="13" y="35"/>
                      <a:pt x="13" y="35"/>
                    </a:cubicBezTo>
                    <a:cubicBezTo>
                      <a:pt x="12" y="35"/>
                      <a:pt x="12" y="35"/>
                      <a:pt x="12" y="36"/>
                    </a:cubicBezTo>
                    <a:cubicBezTo>
                      <a:pt x="12" y="36"/>
                      <a:pt x="12" y="36"/>
                      <a:pt x="12" y="36"/>
                    </a:cubicBezTo>
                    <a:cubicBezTo>
                      <a:pt x="12" y="36"/>
                      <a:pt x="11" y="36"/>
                      <a:pt x="11" y="36"/>
                    </a:cubicBezTo>
                    <a:cubicBezTo>
                      <a:pt x="11" y="36"/>
                      <a:pt x="11" y="37"/>
                      <a:pt x="10" y="37"/>
                    </a:cubicBezTo>
                    <a:cubicBezTo>
                      <a:pt x="10" y="37"/>
                      <a:pt x="10" y="37"/>
                      <a:pt x="10" y="37"/>
                    </a:cubicBezTo>
                    <a:cubicBezTo>
                      <a:pt x="11" y="37"/>
                      <a:pt x="11" y="37"/>
                      <a:pt x="11" y="38"/>
                    </a:cubicBezTo>
                    <a:cubicBezTo>
                      <a:pt x="11" y="38"/>
                      <a:pt x="11" y="38"/>
                      <a:pt x="11" y="38"/>
                    </a:cubicBezTo>
                    <a:cubicBezTo>
                      <a:pt x="12" y="38"/>
                      <a:pt x="12" y="38"/>
                      <a:pt x="12" y="39"/>
                    </a:cubicBezTo>
                    <a:cubicBezTo>
                      <a:pt x="12" y="39"/>
                      <a:pt x="12" y="39"/>
                      <a:pt x="12" y="39"/>
                    </a:cubicBezTo>
                    <a:cubicBezTo>
                      <a:pt x="12" y="40"/>
                      <a:pt x="11" y="40"/>
                      <a:pt x="11" y="40"/>
                    </a:cubicBezTo>
                    <a:cubicBezTo>
                      <a:pt x="11" y="41"/>
                      <a:pt x="12" y="41"/>
                      <a:pt x="12" y="42"/>
                    </a:cubicBezTo>
                    <a:cubicBezTo>
                      <a:pt x="12" y="42"/>
                      <a:pt x="12" y="42"/>
                      <a:pt x="12" y="42"/>
                    </a:cubicBezTo>
                    <a:cubicBezTo>
                      <a:pt x="12" y="43"/>
                      <a:pt x="12" y="42"/>
                      <a:pt x="13" y="42"/>
                    </a:cubicBezTo>
                    <a:cubicBezTo>
                      <a:pt x="13" y="42"/>
                      <a:pt x="13" y="42"/>
                      <a:pt x="14" y="41"/>
                    </a:cubicBezTo>
                    <a:cubicBezTo>
                      <a:pt x="14" y="41"/>
                      <a:pt x="14" y="41"/>
                      <a:pt x="14" y="41"/>
                    </a:cubicBezTo>
                    <a:cubicBezTo>
                      <a:pt x="14" y="41"/>
                      <a:pt x="14" y="41"/>
                      <a:pt x="15" y="41"/>
                    </a:cubicBezTo>
                    <a:cubicBezTo>
                      <a:pt x="15" y="40"/>
                      <a:pt x="15" y="40"/>
                      <a:pt x="15" y="40"/>
                    </a:cubicBezTo>
                    <a:cubicBezTo>
                      <a:pt x="15" y="40"/>
                      <a:pt x="15" y="40"/>
                      <a:pt x="15" y="40"/>
                    </a:cubicBezTo>
                    <a:cubicBezTo>
                      <a:pt x="16" y="39"/>
                      <a:pt x="16" y="39"/>
                      <a:pt x="16" y="39"/>
                    </a:cubicBezTo>
                    <a:cubicBezTo>
                      <a:pt x="17" y="38"/>
                      <a:pt x="16" y="38"/>
                      <a:pt x="17" y="38"/>
                    </a:cubicBezTo>
                    <a:cubicBezTo>
                      <a:pt x="17" y="37"/>
                      <a:pt x="17" y="37"/>
                      <a:pt x="17" y="37"/>
                    </a:cubicBezTo>
                    <a:cubicBezTo>
                      <a:pt x="17" y="36"/>
                      <a:pt x="18" y="37"/>
                      <a:pt x="18" y="37"/>
                    </a:cubicBezTo>
                    <a:cubicBezTo>
                      <a:pt x="19" y="36"/>
                      <a:pt x="20" y="36"/>
                      <a:pt x="20" y="36"/>
                    </a:cubicBezTo>
                    <a:cubicBezTo>
                      <a:pt x="21" y="36"/>
                      <a:pt x="21" y="35"/>
                      <a:pt x="21" y="35"/>
                    </a:cubicBezTo>
                    <a:cubicBezTo>
                      <a:pt x="21" y="35"/>
                      <a:pt x="22" y="34"/>
                      <a:pt x="22" y="34"/>
                    </a:cubicBezTo>
                    <a:cubicBezTo>
                      <a:pt x="22" y="34"/>
                      <a:pt x="23" y="33"/>
                      <a:pt x="23" y="33"/>
                    </a:cubicBezTo>
                    <a:cubicBezTo>
                      <a:pt x="23" y="32"/>
                      <a:pt x="22" y="32"/>
                      <a:pt x="22" y="32"/>
                    </a:cubicBezTo>
                    <a:cubicBezTo>
                      <a:pt x="22" y="31"/>
                      <a:pt x="23" y="31"/>
                      <a:pt x="23" y="31"/>
                    </a:cubicBezTo>
                    <a:cubicBezTo>
                      <a:pt x="23" y="30"/>
                      <a:pt x="23" y="30"/>
                      <a:pt x="23" y="30"/>
                    </a:cubicBezTo>
                    <a:cubicBezTo>
                      <a:pt x="23" y="29"/>
                      <a:pt x="22" y="29"/>
                      <a:pt x="22" y="29"/>
                    </a:cubicBezTo>
                    <a:cubicBezTo>
                      <a:pt x="22" y="28"/>
                      <a:pt x="22" y="27"/>
                      <a:pt x="22" y="27"/>
                    </a:cubicBezTo>
                    <a:cubicBezTo>
                      <a:pt x="22" y="26"/>
                      <a:pt x="22" y="26"/>
                      <a:pt x="21" y="26"/>
                    </a:cubicBezTo>
                    <a:cubicBezTo>
                      <a:pt x="21" y="25"/>
                      <a:pt x="21" y="25"/>
                      <a:pt x="21" y="24"/>
                    </a:cubicBezTo>
                    <a:cubicBezTo>
                      <a:pt x="21" y="24"/>
                      <a:pt x="21" y="23"/>
                      <a:pt x="20" y="23"/>
                    </a:cubicBezTo>
                    <a:cubicBezTo>
                      <a:pt x="20" y="23"/>
                      <a:pt x="20" y="23"/>
                      <a:pt x="20" y="22"/>
                    </a:cubicBezTo>
                    <a:cubicBezTo>
                      <a:pt x="19" y="22"/>
                      <a:pt x="20" y="21"/>
                      <a:pt x="19" y="21"/>
                    </a:cubicBezTo>
                    <a:cubicBezTo>
                      <a:pt x="19" y="21"/>
                      <a:pt x="19" y="21"/>
                      <a:pt x="19" y="21"/>
                    </a:cubicBezTo>
                    <a:cubicBezTo>
                      <a:pt x="19" y="21"/>
                      <a:pt x="19" y="21"/>
                      <a:pt x="18" y="20"/>
                    </a:cubicBezTo>
                    <a:cubicBezTo>
                      <a:pt x="18" y="20"/>
                      <a:pt x="17" y="20"/>
                      <a:pt x="17" y="19"/>
                    </a:cubicBezTo>
                    <a:cubicBezTo>
                      <a:pt x="17" y="19"/>
                      <a:pt x="17" y="19"/>
                      <a:pt x="17" y="1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5" name="Freeform 315"/>
              <p:cNvSpPr>
                <a:spLocks/>
              </p:cNvSpPr>
              <p:nvPr/>
            </p:nvSpPr>
            <p:spPr bwMode="auto">
              <a:xfrm>
                <a:off x="2143126" y="2243139"/>
                <a:ext cx="31750" cy="42863"/>
              </a:xfrm>
              <a:custGeom>
                <a:avLst/>
                <a:gdLst>
                  <a:gd name="T0" fmla="*/ 1 w 3"/>
                  <a:gd name="T1" fmla="*/ 3 h 4"/>
                  <a:gd name="T2" fmla="*/ 2 w 3"/>
                  <a:gd name="T3" fmla="*/ 3 h 4"/>
                  <a:gd name="T4" fmla="*/ 2 w 3"/>
                  <a:gd name="T5" fmla="*/ 2 h 4"/>
                  <a:gd name="T6" fmla="*/ 3 w 3"/>
                  <a:gd name="T7" fmla="*/ 2 h 4"/>
                  <a:gd name="T8" fmla="*/ 2 w 3"/>
                  <a:gd name="T9" fmla="*/ 1 h 4"/>
                  <a:gd name="T10" fmla="*/ 2 w 3"/>
                  <a:gd name="T11" fmla="*/ 0 h 4"/>
                  <a:gd name="T12" fmla="*/ 1 w 3"/>
                  <a:gd name="T13" fmla="*/ 0 h 4"/>
                  <a:gd name="T14" fmla="*/ 1 w 3"/>
                  <a:gd name="T15" fmla="*/ 2 h 4"/>
                  <a:gd name="T16" fmla="*/ 1 w 3"/>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3"/>
                    </a:moveTo>
                    <a:cubicBezTo>
                      <a:pt x="1" y="4"/>
                      <a:pt x="2" y="3"/>
                      <a:pt x="2" y="3"/>
                    </a:cubicBezTo>
                    <a:cubicBezTo>
                      <a:pt x="2" y="3"/>
                      <a:pt x="2" y="3"/>
                      <a:pt x="2" y="2"/>
                    </a:cubicBezTo>
                    <a:cubicBezTo>
                      <a:pt x="2" y="2"/>
                      <a:pt x="3" y="2"/>
                      <a:pt x="3" y="2"/>
                    </a:cubicBezTo>
                    <a:cubicBezTo>
                      <a:pt x="3" y="1"/>
                      <a:pt x="2" y="1"/>
                      <a:pt x="2" y="1"/>
                    </a:cubicBezTo>
                    <a:cubicBezTo>
                      <a:pt x="2" y="1"/>
                      <a:pt x="2" y="1"/>
                      <a:pt x="2" y="0"/>
                    </a:cubicBezTo>
                    <a:cubicBezTo>
                      <a:pt x="1" y="0"/>
                      <a:pt x="1" y="0"/>
                      <a:pt x="1" y="0"/>
                    </a:cubicBezTo>
                    <a:cubicBezTo>
                      <a:pt x="1" y="0"/>
                      <a:pt x="1" y="1"/>
                      <a:pt x="1" y="2"/>
                    </a:cubicBezTo>
                    <a:cubicBezTo>
                      <a:pt x="1" y="2"/>
                      <a:pt x="0"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6" name="Freeform 316"/>
              <p:cNvSpPr>
                <a:spLocks/>
              </p:cNvSpPr>
              <p:nvPr/>
            </p:nvSpPr>
            <p:spPr bwMode="auto">
              <a:xfrm>
                <a:off x="2152651" y="2297114"/>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7" name="Freeform 317"/>
              <p:cNvSpPr>
                <a:spLocks/>
              </p:cNvSpPr>
              <p:nvPr/>
            </p:nvSpPr>
            <p:spPr bwMode="auto">
              <a:xfrm>
                <a:off x="2174876" y="2286001"/>
                <a:ext cx="11113" cy="22225"/>
              </a:xfrm>
              <a:custGeom>
                <a:avLst/>
                <a:gdLst>
                  <a:gd name="T0" fmla="*/ 0 w 1"/>
                  <a:gd name="T1" fmla="*/ 1 h 2"/>
                  <a:gd name="T2" fmla="*/ 0 w 1"/>
                  <a:gd name="T3" fmla="*/ 2 h 2"/>
                  <a:gd name="T4" fmla="*/ 0 w 1"/>
                  <a:gd name="T5" fmla="*/ 2 h 2"/>
                  <a:gd name="T6" fmla="*/ 1 w 1"/>
                  <a:gd name="T7" fmla="*/ 2 h 2"/>
                  <a:gd name="T8" fmla="*/ 1 w 1"/>
                  <a:gd name="T9" fmla="*/ 1 h 2"/>
                  <a:gd name="T10" fmla="*/ 1 w 1"/>
                  <a:gd name="T11" fmla="*/ 1 h 2"/>
                  <a:gd name="T12" fmla="*/ 1 w 1"/>
                  <a:gd name="T13" fmla="*/ 0 h 2"/>
                  <a:gd name="T14" fmla="*/ 0 w 1"/>
                  <a:gd name="T15" fmla="*/ 1 h 2"/>
                  <a:gd name="T16" fmla="*/ 0 w 1"/>
                  <a:gd name="T17" fmla="*/ 1 h 2"/>
                  <a:gd name="T18" fmla="*/ 0 w 1"/>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1"/>
                    </a:moveTo>
                    <a:cubicBezTo>
                      <a:pt x="0" y="1"/>
                      <a:pt x="0" y="1"/>
                      <a:pt x="0" y="2"/>
                    </a:cubicBezTo>
                    <a:cubicBezTo>
                      <a:pt x="0" y="2"/>
                      <a:pt x="0" y="2"/>
                      <a:pt x="0" y="2"/>
                    </a:cubicBezTo>
                    <a:cubicBezTo>
                      <a:pt x="1" y="2"/>
                      <a:pt x="1" y="2"/>
                      <a:pt x="1" y="2"/>
                    </a:cubicBezTo>
                    <a:cubicBezTo>
                      <a:pt x="1" y="2"/>
                      <a:pt x="1" y="2"/>
                      <a:pt x="1" y="1"/>
                    </a:cubicBezTo>
                    <a:cubicBezTo>
                      <a:pt x="1" y="1"/>
                      <a:pt x="1" y="1"/>
                      <a:pt x="1" y="1"/>
                    </a:cubicBezTo>
                    <a:cubicBezTo>
                      <a:pt x="1" y="0"/>
                      <a:pt x="1" y="0"/>
                      <a:pt x="1" y="0"/>
                    </a:cubicBezTo>
                    <a:cubicBezTo>
                      <a:pt x="0" y="0"/>
                      <a:pt x="0" y="0"/>
                      <a:pt x="0" y="1"/>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8" name="Freeform 318"/>
              <p:cNvSpPr>
                <a:spLocks/>
              </p:cNvSpPr>
              <p:nvPr/>
            </p:nvSpPr>
            <p:spPr bwMode="auto">
              <a:xfrm>
                <a:off x="2132014" y="2330451"/>
                <a:ext cx="11113" cy="9525"/>
              </a:xfrm>
              <a:custGeom>
                <a:avLst/>
                <a:gdLst>
                  <a:gd name="T0" fmla="*/ 0 w 1"/>
                  <a:gd name="T1" fmla="*/ 0 h 1"/>
                  <a:gd name="T2" fmla="*/ 0 w 1"/>
                  <a:gd name="T3" fmla="*/ 0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9" name="Freeform 319"/>
              <p:cNvSpPr>
                <a:spLocks/>
              </p:cNvSpPr>
              <p:nvPr/>
            </p:nvSpPr>
            <p:spPr bwMode="auto">
              <a:xfrm>
                <a:off x="2120901" y="2308226"/>
                <a:ext cx="22225" cy="22225"/>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1" y="2"/>
                      <a:pt x="1" y="2"/>
                      <a:pt x="1" y="2"/>
                    </a:cubicBezTo>
                    <a:cubicBezTo>
                      <a:pt x="2" y="2"/>
                      <a:pt x="2" y="1"/>
                      <a:pt x="2" y="1"/>
                    </a:cubicBezTo>
                    <a:cubicBezTo>
                      <a:pt x="2" y="1"/>
                      <a:pt x="2" y="1"/>
                      <a:pt x="2" y="0"/>
                    </a:cubicBezTo>
                    <a:cubicBezTo>
                      <a:pt x="1" y="0"/>
                      <a:pt x="1" y="0"/>
                      <a:pt x="1" y="0"/>
                    </a:cubicBezTo>
                    <a:cubicBezTo>
                      <a:pt x="1" y="0"/>
                      <a:pt x="1" y="0"/>
                      <a:pt x="0" y="0"/>
                    </a:cubicBezTo>
                    <a:cubicBezTo>
                      <a:pt x="0" y="0"/>
                      <a:pt x="0" y="0"/>
                      <a:pt x="0" y="1"/>
                    </a:cubicBezTo>
                    <a:cubicBezTo>
                      <a:pt x="0" y="1"/>
                      <a:pt x="0" y="1"/>
                      <a:pt x="0" y="1"/>
                    </a:cubicBezTo>
                    <a:cubicBezTo>
                      <a:pt x="0" y="1"/>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0" name="Freeform 320"/>
              <p:cNvSpPr>
                <a:spLocks/>
              </p:cNvSpPr>
              <p:nvPr/>
            </p:nvSpPr>
            <p:spPr bwMode="auto">
              <a:xfrm>
                <a:off x="2197101" y="2351089"/>
                <a:ext cx="9525" cy="22225"/>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1" y="1"/>
                      <a:pt x="1" y="2"/>
                      <a:pt x="1" y="2"/>
                    </a:cubicBezTo>
                    <a:cubicBezTo>
                      <a:pt x="1" y="2"/>
                      <a:pt x="1" y="1"/>
                      <a:pt x="1" y="1"/>
                    </a:cubicBezTo>
                    <a:cubicBezTo>
                      <a:pt x="1" y="1"/>
                      <a:pt x="1" y="1"/>
                      <a:pt x="1" y="0"/>
                    </a:cubicBezTo>
                    <a:cubicBezTo>
                      <a:pt x="1" y="0"/>
                      <a:pt x="1" y="0"/>
                      <a:pt x="1" y="0"/>
                    </a:cubicBezTo>
                    <a:cubicBezTo>
                      <a:pt x="0" y="0"/>
                      <a:pt x="0" y="0"/>
                      <a:pt x="0" y="0"/>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1" name="Freeform 321"/>
              <p:cNvSpPr>
                <a:spLocks/>
              </p:cNvSpPr>
              <p:nvPr/>
            </p:nvSpPr>
            <p:spPr bwMode="auto">
              <a:xfrm>
                <a:off x="2217739" y="2373314"/>
                <a:ext cx="22225" cy="22225"/>
              </a:xfrm>
              <a:custGeom>
                <a:avLst/>
                <a:gdLst>
                  <a:gd name="T0" fmla="*/ 1 w 2"/>
                  <a:gd name="T1" fmla="*/ 2 h 2"/>
                  <a:gd name="T2" fmla="*/ 2 w 2"/>
                  <a:gd name="T3" fmla="*/ 1 h 2"/>
                  <a:gd name="T4" fmla="*/ 1 w 2"/>
                  <a:gd name="T5" fmla="*/ 0 h 2"/>
                  <a:gd name="T6" fmla="*/ 0 w 2"/>
                  <a:gd name="T7" fmla="*/ 0 h 2"/>
                  <a:gd name="T8" fmla="*/ 1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2" y="2"/>
                      <a:pt x="2" y="1"/>
                      <a:pt x="2" y="1"/>
                    </a:cubicBezTo>
                    <a:cubicBezTo>
                      <a:pt x="2" y="1"/>
                      <a:pt x="1" y="0"/>
                      <a:pt x="1" y="0"/>
                    </a:cubicBezTo>
                    <a:cubicBezTo>
                      <a:pt x="1" y="0"/>
                      <a:pt x="1" y="0"/>
                      <a:pt x="0" y="0"/>
                    </a:cubicBezTo>
                    <a:cubicBezTo>
                      <a:pt x="0" y="0"/>
                      <a:pt x="1" y="1"/>
                      <a:pt x="1" y="1"/>
                    </a:cubicBezTo>
                    <a:cubicBezTo>
                      <a:pt x="1" y="1"/>
                      <a:pt x="0" y="1"/>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2" name="Freeform 322"/>
              <p:cNvSpPr>
                <a:spLocks/>
              </p:cNvSpPr>
              <p:nvPr/>
            </p:nvSpPr>
            <p:spPr bwMode="auto">
              <a:xfrm>
                <a:off x="2530476" y="2708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0"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3" name="Freeform 323"/>
              <p:cNvSpPr>
                <a:spLocks/>
              </p:cNvSpPr>
              <p:nvPr/>
            </p:nvSpPr>
            <p:spPr bwMode="auto">
              <a:xfrm>
                <a:off x="2552701" y="2622551"/>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1" y="2"/>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4" name="Freeform 324"/>
              <p:cNvSpPr>
                <a:spLocks/>
              </p:cNvSpPr>
              <p:nvPr/>
            </p:nvSpPr>
            <p:spPr bwMode="auto">
              <a:xfrm>
                <a:off x="2530476" y="2578101"/>
                <a:ext cx="22225" cy="11113"/>
              </a:xfrm>
              <a:custGeom>
                <a:avLst/>
                <a:gdLst>
                  <a:gd name="T0" fmla="*/ 1 w 2"/>
                  <a:gd name="T1" fmla="*/ 1 h 1"/>
                  <a:gd name="T2" fmla="*/ 2 w 2"/>
                  <a:gd name="T3" fmla="*/ 1 h 1"/>
                  <a:gd name="T4" fmla="*/ 2 w 2"/>
                  <a:gd name="T5" fmla="*/ 0 h 1"/>
                  <a:gd name="T6" fmla="*/ 1 w 2"/>
                  <a:gd name="T7" fmla="*/ 0 h 1"/>
                  <a:gd name="T8" fmla="*/ 1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2" y="0"/>
                      <a:pt x="2" y="0"/>
                    </a:cubicBezTo>
                    <a:cubicBezTo>
                      <a:pt x="1" y="0"/>
                      <a:pt x="1" y="0"/>
                      <a:pt x="1" y="0"/>
                    </a:cubicBezTo>
                    <a:cubicBezTo>
                      <a:pt x="1" y="0"/>
                      <a:pt x="0" y="0"/>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5" name="Freeform 325"/>
              <p:cNvSpPr>
                <a:spLocks/>
              </p:cNvSpPr>
              <p:nvPr/>
            </p:nvSpPr>
            <p:spPr bwMode="auto">
              <a:xfrm>
                <a:off x="2197101" y="2459039"/>
                <a:ext cx="85725" cy="65088"/>
              </a:xfrm>
              <a:custGeom>
                <a:avLst/>
                <a:gdLst>
                  <a:gd name="T0" fmla="*/ 1 w 8"/>
                  <a:gd name="T1" fmla="*/ 5 h 6"/>
                  <a:gd name="T2" fmla="*/ 2 w 8"/>
                  <a:gd name="T3" fmla="*/ 5 h 6"/>
                  <a:gd name="T4" fmla="*/ 4 w 8"/>
                  <a:gd name="T5" fmla="*/ 5 h 6"/>
                  <a:gd name="T6" fmla="*/ 5 w 8"/>
                  <a:gd name="T7" fmla="*/ 6 h 6"/>
                  <a:gd name="T8" fmla="*/ 6 w 8"/>
                  <a:gd name="T9" fmla="*/ 6 h 6"/>
                  <a:gd name="T10" fmla="*/ 7 w 8"/>
                  <a:gd name="T11" fmla="*/ 6 h 6"/>
                  <a:gd name="T12" fmla="*/ 7 w 8"/>
                  <a:gd name="T13" fmla="*/ 5 h 6"/>
                  <a:gd name="T14" fmla="*/ 7 w 8"/>
                  <a:gd name="T15" fmla="*/ 4 h 6"/>
                  <a:gd name="T16" fmla="*/ 7 w 8"/>
                  <a:gd name="T17" fmla="*/ 3 h 6"/>
                  <a:gd name="T18" fmla="*/ 8 w 8"/>
                  <a:gd name="T19" fmla="*/ 2 h 6"/>
                  <a:gd name="T20" fmla="*/ 8 w 8"/>
                  <a:gd name="T21" fmla="*/ 1 h 6"/>
                  <a:gd name="T22" fmla="*/ 8 w 8"/>
                  <a:gd name="T23" fmla="*/ 0 h 6"/>
                  <a:gd name="T24" fmla="*/ 6 w 8"/>
                  <a:gd name="T25" fmla="*/ 0 h 6"/>
                  <a:gd name="T26" fmla="*/ 5 w 8"/>
                  <a:gd name="T27" fmla="*/ 0 h 6"/>
                  <a:gd name="T28" fmla="*/ 3 w 8"/>
                  <a:gd name="T29" fmla="*/ 1 h 6"/>
                  <a:gd name="T30" fmla="*/ 3 w 8"/>
                  <a:gd name="T31" fmla="*/ 1 h 6"/>
                  <a:gd name="T32" fmla="*/ 4 w 8"/>
                  <a:gd name="T33" fmla="*/ 2 h 6"/>
                  <a:gd name="T34" fmla="*/ 5 w 8"/>
                  <a:gd name="T35" fmla="*/ 2 h 6"/>
                  <a:gd name="T36" fmla="*/ 5 w 8"/>
                  <a:gd name="T37" fmla="*/ 3 h 6"/>
                  <a:gd name="T38" fmla="*/ 5 w 8"/>
                  <a:gd name="T39" fmla="*/ 3 h 6"/>
                  <a:gd name="T40" fmla="*/ 6 w 8"/>
                  <a:gd name="T41" fmla="*/ 4 h 6"/>
                  <a:gd name="T42" fmla="*/ 5 w 8"/>
                  <a:gd name="T43" fmla="*/ 4 h 6"/>
                  <a:gd name="T44" fmla="*/ 4 w 8"/>
                  <a:gd name="T45" fmla="*/ 4 h 6"/>
                  <a:gd name="T46" fmla="*/ 3 w 8"/>
                  <a:gd name="T47" fmla="*/ 4 h 6"/>
                  <a:gd name="T48" fmla="*/ 1 w 8"/>
                  <a:gd name="T49" fmla="*/ 4 h 6"/>
                  <a:gd name="T50" fmla="*/ 0 w 8"/>
                  <a:gd name="T51" fmla="*/ 4 h 6"/>
                  <a:gd name="T52" fmla="*/ 0 w 8"/>
                  <a:gd name="T53" fmla="*/ 5 h 6"/>
                  <a:gd name="T54" fmla="*/ 1 w 8"/>
                  <a:gd name="T5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
                    <a:moveTo>
                      <a:pt x="1" y="5"/>
                    </a:moveTo>
                    <a:cubicBezTo>
                      <a:pt x="2" y="5"/>
                      <a:pt x="2" y="5"/>
                      <a:pt x="2" y="5"/>
                    </a:cubicBezTo>
                    <a:cubicBezTo>
                      <a:pt x="3" y="5"/>
                      <a:pt x="3" y="5"/>
                      <a:pt x="4" y="5"/>
                    </a:cubicBezTo>
                    <a:cubicBezTo>
                      <a:pt x="4" y="6"/>
                      <a:pt x="4" y="6"/>
                      <a:pt x="5" y="6"/>
                    </a:cubicBezTo>
                    <a:cubicBezTo>
                      <a:pt x="5" y="6"/>
                      <a:pt x="5" y="6"/>
                      <a:pt x="6" y="6"/>
                    </a:cubicBezTo>
                    <a:cubicBezTo>
                      <a:pt x="6" y="6"/>
                      <a:pt x="7" y="6"/>
                      <a:pt x="7" y="6"/>
                    </a:cubicBezTo>
                    <a:cubicBezTo>
                      <a:pt x="7" y="6"/>
                      <a:pt x="7" y="5"/>
                      <a:pt x="7" y="5"/>
                    </a:cubicBezTo>
                    <a:cubicBezTo>
                      <a:pt x="7" y="5"/>
                      <a:pt x="7" y="5"/>
                      <a:pt x="7" y="4"/>
                    </a:cubicBezTo>
                    <a:cubicBezTo>
                      <a:pt x="7" y="4"/>
                      <a:pt x="7" y="3"/>
                      <a:pt x="7" y="3"/>
                    </a:cubicBezTo>
                    <a:cubicBezTo>
                      <a:pt x="7" y="2"/>
                      <a:pt x="8" y="2"/>
                      <a:pt x="8" y="2"/>
                    </a:cubicBezTo>
                    <a:cubicBezTo>
                      <a:pt x="8" y="1"/>
                      <a:pt x="8" y="1"/>
                      <a:pt x="8" y="1"/>
                    </a:cubicBezTo>
                    <a:cubicBezTo>
                      <a:pt x="8" y="0"/>
                      <a:pt x="8" y="0"/>
                      <a:pt x="8" y="0"/>
                    </a:cubicBezTo>
                    <a:cubicBezTo>
                      <a:pt x="7" y="0"/>
                      <a:pt x="7" y="0"/>
                      <a:pt x="6" y="0"/>
                    </a:cubicBezTo>
                    <a:cubicBezTo>
                      <a:pt x="6" y="0"/>
                      <a:pt x="6" y="0"/>
                      <a:pt x="5" y="0"/>
                    </a:cubicBezTo>
                    <a:cubicBezTo>
                      <a:pt x="5" y="0"/>
                      <a:pt x="4" y="0"/>
                      <a:pt x="3" y="1"/>
                    </a:cubicBezTo>
                    <a:cubicBezTo>
                      <a:pt x="3" y="1"/>
                      <a:pt x="3" y="1"/>
                      <a:pt x="3" y="1"/>
                    </a:cubicBezTo>
                    <a:cubicBezTo>
                      <a:pt x="3" y="2"/>
                      <a:pt x="4" y="1"/>
                      <a:pt x="4" y="2"/>
                    </a:cubicBezTo>
                    <a:cubicBezTo>
                      <a:pt x="5" y="2"/>
                      <a:pt x="5" y="2"/>
                      <a:pt x="5" y="2"/>
                    </a:cubicBezTo>
                    <a:cubicBezTo>
                      <a:pt x="5" y="2"/>
                      <a:pt x="5" y="3"/>
                      <a:pt x="5" y="3"/>
                    </a:cubicBezTo>
                    <a:cubicBezTo>
                      <a:pt x="5" y="3"/>
                      <a:pt x="5" y="3"/>
                      <a:pt x="5" y="3"/>
                    </a:cubicBezTo>
                    <a:cubicBezTo>
                      <a:pt x="5" y="4"/>
                      <a:pt x="5" y="3"/>
                      <a:pt x="6" y="4"/>
                    </a:cubicBezTo>
                    <a:cubicBezTo>
                      <a:pt x="6" y="4"/>
                      <a:pt x="5" y="4"/>
                      <a:pt x="5" y="4"/>
                    </a:cubicBezTo>
                    <a:cubicBezTo>
                      <a:pt x="5" y="5"/>
                      <a:pt x="5" y="4"/>
                      <a:pt x="4" y="4"/>
                    </a:cubicBezTo>
                    <a:cubicBezTo>
                      <a:pt x="4" y="4"/>
                      <a:pt x="4" y="4"/>
                      <a:pt x="3" y="4"/>
                    </a:cubicBezTo>
                    <a:cubicBezTo>
                      <a:pt x="2" y="4"/>
                      <a:pt x="2" y="4"/>
                      <a:pt x="1" y="4"/>
                    </a:cubicBezTo>
                    <a:cubicBezTo>
                      <a:pt x="1" y="4"/>
                      <a:pt x="1" y="4"/>
                      <a:pt x="0" y="4"/>
                    </a:cubicBezTo>
                    <a:cubicBezTo>
                      <a:pt x="0" y="4"/>
                      <a:pt x="0" y="5"/>
                      <a:pt x="0" y="5"/>
                    </a:cubicBezTo>
                    <a:cubicBezTo>
                      <a:pt x="1" y="5"/>
                      <a:pt x="1" y="5"/>
                      <a:pt x="1"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6" name="Freeform 326"/>
              <p:cNvSpPr>
                <a:spLocks/>
              </p:cNvSpPr>
              <p:nvPr/>
            </p:nvSpPr>
            <p:spPr bwMode="auto">
              <a:xfrm>
                <a:off x="1785939" y="2513014"/>
                <a:ext cx="53975" cy="76200"/>
              </a:xfrm>
              <a:custGeom>
                <a:avLst/>
                <a:gdLst>
                  <a:gd name="T0" fmla="*/ 4 w 5"/>
                  <a:gd name="T1" fmla="*/ 0 h 7"/>
                  <a:gd name="T2" fmla="*/ 3 w 5"/>
                  <a:gd name="T3" fmla="*/ 0 h 7"/>
                  <a:gd name="T4" fmla="*/ 3 w 5"/>
                  <a:gd name="T5" fmla="*/ 0 h 7"/>
                  <a:gd name="T6" fmla="*/ 2 w 5"/>
                  <a:gd name="T7" fmla="*/ 1 h 7"/>
                  <a:gd name="T8" fmla="*/ 1 w 5"/>
                  <a:gd name="T9" fmla="*/ 1 h 7"/>
                  <a:gd name="T10" fmla="*/ 1 w 5"/>
                  <a:gd name="T11" fmla="*/ 3 h 7"/>
                  <a:gd name="T12" fmla="*/ 1 w 5"/>
                  <a:gd name="T13" fmla="*/ 4 h 7"/>
                  <a:gd name="T14" fmla="*/ 0 w 5"/>
                  <a:gd name="T15" fmla="*/ 5 h 7"/>
                  <a:gd name="T16" fmla="*/ 1 w 5"/>
                  <a:gd name="T17" fmla="*/ 7 h 7"/>
                  <a:gd name="T18" fmla="*/ 2 w 5"/>
                  <a:gd name="T19" fmla="*/ 7 h 7"/>
                  <a:gd name="T20" fmla="*/ 2 w 5"/>
                  <a:gd name="T21" fmla="*/ 7 h 7"/>
                  <a:gd name="T22" fmla="*/ 2 w 5"/>
                  <a:gd name="T23" fmla="*/ 6 h 7"/>
                  <a:gd name="T24" fmla="*/ 2 w 5"/>
                  <a:gd name="T25" fmla="*/ 6 h 7"/>
                  <a:gd name="T26" fmla="*/ 4 w 5"/>
                  <a:gd name="T27" fmla="*/ 4 h 7"/>
                  <a:gd name="T28" fmla="*/ 4 w 5"/>
                  <a:gd name="T29" fmla="*/ 3 h 7"/>
                  <a:gd name="T30" fmla="*/ 4 w 5"/>
                  <a:gd name="T31" fmla="*/ 2 h 7"/>
                  <a:gd name="T32" fmla="*/ 5 w 5"/>
                  <a:gd name="T33" fmla="*/ 1 h 7"/>
                  <a:gd name="T34" fmla="*/ 4 w 5"/>
                  <a:gd name="T35" fmla="*/ 0 h 7"/>
                  <a:gd name="T36" fmla="*/ 4 w 5"/>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4" y="0"/>
                    </a:moveTo>
                    <a:cubicBezTo>
                      <a:pt x="4" y="0"/>
                      <a:pt x="4" y="0"/>
                      <a:pt x="3" y="0"/>
                    </a:cubicBezTo>
                    <a:cubicBezTo>
                      <a:pt x="3" y="0"/>
                      <a:pt x="3" y="0"/>
                      <a:pt x="3" y="0"/>
                    </a:cubicBezTo>
                    <a:cubicBezTo>
                      <a:pt x="2" y="1"/>
                      <a:pt x="2" y="1"/>
                      <a:pt x="2" y="1"/>
                    </a:cubicBezTo>
                    <a:cubicBezTo>
                      <a:pt x="2" y="1"/>
                      <a:pt x="1" y="1"/>
                      <a:pt x="1" y="1"/>
                    </a:cubicBezTo>
                    <a:cubicBezTo>
                      <a:pt x="1" y="2"/>
                      <a:pt x="1" y="2"/>
                      <a:pt x="1" y="3"/>
                    </a:cubicBezTo>
                    <a:cubicBezTo>
                      <a:pt x="1" y="3"/>
                      <a:pt x="1" y="4"/>
                      <a:pt x="1" y="4"/>
                    </a:cubicBezTo>
                    <a:cubicBezTo>
                      <a:pt x="1" y="5"/>
                      <a:pt x="0" y="5"/>
                      <a:pt x="0" y="5"/>
                    </a:cubicBezTo>
                    <a:cubicBezTo>
                      <a:pt x="0" y="6"/>
                      <a:pt x="0" y="7"/>
                      <a:pt x="1" y="7"/>
                    </a:cubicBezTo>
                    <a:cubicBezTo>
                      <a:pt x="1" y="7"/>
                      <a:pt x="1" y="7"/>
                      <a:pt x="2" y="7"/>
                    </a:cubicBezTo>
                    <a:cubicBezTo>
                      <a:pt x="2" y="7"/>
                      <a:pt x="2" y="7"/>
                      <a:pt x="2" y="7"/>
                    </a:cubicBezTo>
                    <a:cubicBezTo>
                      <a:pt x="2" y="7"/>
                      <a:pt x="2" y="7"/>
                      <a:pt x="2" y="6"/>
                    </a:cubicBezTo>
                    <a:cubicBezTo>
                      <a:pt x="2" y="6"/>
                      <a:pt x="2" y="6"/>
                      <a:pt x="2" y="6"/>
                    </a:cubicBezTo>
                    <a:cubicBezTo>
                      <a:pt x="3" y="5"/>
                      <a:pt x="3" y="5"/>
                      <a:pt x="4" y="4"/>
                    </a:cubicBezTo>
                    <a:cubicBezTo>
                      <a:pt x="4" y="4"/>
                      <a:pt x="4" y="4"/>
                      <a:pt x="4" y="3"/>
                    </a:cubicBezTo>
                    <a:cubicBezTo>
                      <a:pt x="4" y="3"/>
                      <a:pt x="4" y="2"/>
                      <a:pt x="4" y="2"/>
                    </a:cubicBezTo>
                    <a:cubicBezTo>
                      <a:pt x="4" y="2"/>
                      <a:pt x="4" y="1"/>
                      <a:pt x="5" y="1"/>
                    </a:cubicBezTo>
                    <a:cubicBezTo>
                      <a:pt x="5" y="1"/>
                      <a:pt x="5" y="0"/>
                      <a:pt x="4" y="0"/>
                    </a:cubicBezTo>
                    <a:cubicBezTo>
                      <a:pt x="4" y="0"/>
                      <a:pt x="4" y="0"/>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7" name="Freeform 327"/>
              <p:cNvSpPr>
                <a:spLocks/>
              </p:cNvSpPr>
              <p:nvPr/>
            </p:nvSpPr>
            <p:spPr bwMode="auto">
              <a:xfrm>
                <a:off x="2671764" y="3022601"/>
                <a:ext cx="0" cy="952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8" name="Freeform 328"/>
              <p:cNvSpPr>
                <a:spLocks/>
              </p:cNvSpPr>
              <p:nvPr/>
            </p:nvSpPr>
            <p:spPr bwMode="auto">
              <a:xfrm>
                <a:off x="2541589" y="2816226"/>
                <a:ext cx="130175" cy="227013"/>
              </a:xfrm>
              <a:custGeom>
                <a:avLst/>
                <a:gdLst>
                  <a:gd name="T0" fmla="*/ 2 w 12"/>
                  <a:gd name="T1" fmla="*/ 3 h 21"/>
                  <a:gd name="T2" fmla="*/ 2 w 12"/>
                  <a:gd name="T3" fmla="*/ 4 h 21"/>
                  <a:gd name="T4" fmla="*/ 2 w 12"/>
                  <a:gd name="T5" fmla="*/ 4 h 21"/>
                  <a:gd name="T6" fmla="*/ 1 w 12"/>
                  <a:gd name="T7" fmla="*/ 5 h 21"/>
                  <a:gd name="T8" fmla="*/ 0 w 12"/>
                  <a:gd name="T9" fmla="*/ 5 h 21"/>
                  <a:gd name="T10" fmla="*/ 0 w 12"/>
                  <a:gd name="T11" fmla="*/ 7 h 21"/>
                  <a:gd name="T12" fmla="*/ 1 w 12"/>
                  <a:gd name="T13" fmla="*/ 9 h 21"/>
                  <a:gd name="T14" fmla="*/ 1 w 12"/>
                  <a:gd name="T15" fmla="*/ 10 h 21"/>
                  <a:gd name="T16" fmla="*/ 1 w 12"/>
                  <a:gd name="T17" fmla="*/ 10 h 21"/>
                  <a:gd name="T18" fmla="*/ 3 w 12"/>
                  <a:gd name="T19" fmla="*/ 10 h 21"/>
                  <a:gd name="T20" fmla="*/ 3 w 12"/>
                  <a:gd name="T21" fmla="*/ 10 h 21"/>
                  <a:gd name="T22" fmla="*/ 3 w 12"/>
                  <a:gd name="T23" fmla="*/ 12 h 21"/>
                  <a:gd name="T24" fmla="*/ 3 w 12"/>
                  <a:gd name="T25" fmla="*/ 13 h 21"/>
                  <a:gd name="T26" fmla="*/ 4 w 12"/>
                  <a:gd name="T27" fmla="*/ 13 h 21"/>
                  <a:gd name="T28" fmla="*/ 4 w 12"/>
                  <a:gd name="T29" fmla="*/ 14 h 21"/>
                  <a:gd name="T30" fmla="*/ 3 w 12"/>
                  <a:gd name="T31" fmla="*/ 15 h 21"/>
                  <a:gd name="T32" fmla="*/ 3 w 12"/>
                  <a:gd name="T33" fmla="*/ 16 h 21"/>
                  <a:gd name="T34" fmla="*/ 3 w 12"/>
                  <a:gd name="T35" fmla="*/ 18 h 21"/>
                  <a:gd name="T36" fmla="*/ 3 w 12"/>
                  <a:gd name="T37" fmla="*/ 18 h 21"/>
                  <a:gd name="T38" fmla="*/ 4 w 12"/>
                  <a:gd name="T39" fmla="*/ 19 h 21"/>
                  <a:gd name="T40" fmla="*/ 4 w 12"/>
                  <a:gd name="T41" fmla="*/ 21 h 21"/>
                  <a:gd name="T42" fmla="*/ 5 w 12"/>
                  <a:gd name="T43" fmla="*/ 21 h 21"/>
                  <a:gd name="T44" fmla="*/ 6 w 12"/>
                  <a:gd name="T45" fmla="*/ 21 h 21"/>
                  <a:gd name="T46" fmla="*/ 7 w 12"/>
                  <a:gd name="T47" fmla="*/ 21 h 21"/>
                  <a:gd name="T48" fmla="*/ 8 w 12"/>
                  <a:gd name="T49" fmla="*/ 20 h 21"/>
                  <a:gd name="T50" fmla="*/ 9 w 12"/>
                  <a:gd name="T51" fmla="*/ 20 h 21"/>
                  <a:gd name="T52" fmla="*/ 10 w 12"/>
                  <a:gd name="T53" fmla="*/ 19 h 21"/>
                  <a:gd name="T54" fmla="*/ 12 w 12"/>
                  <a:gd name="T55" fmla="*/ 19 h 21"/>
                  <a:gd name="T56" fmla="*/ 11 w 12"/>
                  <a:gd name="T57" fmla="*/ 18 h 21"/>
                  <a:gd name="T58" fmla="*/ 10 w 12"/>
                  <a:gd name="T59" fmla="*/ 17 h 21"/>
                  <a:gd name="T60" fmla="*/ 10 w 12"/>
                  <a:gd name="T61" fmla="*/ 16 h 21"/>
                  <a:gd name="T62" fmla="*/ 10 w 12"/>
                  <a:gd name="T63" fmla="*/ 15 h 21"/>
                  <a:gd name="T64" fmla="*/ 9 w 12"/>
                  <a:gd name="T65" fmla="*/ 15 h 21"/>
                  <a:gd name="T66" fmla="*/ 8 w 12"/>
                  <a:gd name="T67" fmla="*/ 14 h 21"/>
                  <a:gd name="T68" fmla="*/ 8 w 12"/>
                  <a:gd name="T69" fmla="*/ 11 h 21"/>
                  <a:gd name="T70" fmla="*/ 9 w 12"/>
                  <a:gd name="T71" fmla="*/ 10 h 21"/>
                  <a:gd name="T72" fmla="*/ 10 w 12"/>
                  <a:gd name="T73" fmla="*/ 11 h 21"/>
                  <a:gd name="T74" fmla="*/ 10 w 12"/>
                  <a:gd name="T75" fmla="*/ 9 h 21"/>
                  <a:gd name="T76" fmla="*/ 10 w 12"/>
                  <a:gd name="T77" fmla="*/ 8 h 21"/>
                  <a:gd name="T78" fmla="*/ 10 w 12"/>
                  <a:gd name="T79" fmla="*/ 7 h 21"/>
                  <a:gd name="T80" fmla="*/ 10 w 12"/>
                  <a:gd name="T81" fmla="*/ 7 h 21"/>
                  <a:gd name="T82" fmla="*/ 10 w 12"/>
                  <a:gd name="T83" fmla="*/ 6 h 21"/>
                  <a:gd name="T84" fmla="*/ 9 w 12"/>
                  <a:gd name="T85" fmla="*/ 6 h 21"/>
                  <a:gd name="T86" fmla="*/ 8 w 12"/>
                  <a:gd name="T87" fmla="*/ 5 h 21"/>
                  <a:gd name="T88" fmla="*/ 8 w 12"/>
                  <a:gd name="T89" fmla="*/ 5 h 21"/>
                  <a:gd name="T90" fmla="*/ 7 w 12"/>
                  <a:gd name="T91" fmla="*/ 4 h 21"/>
                  <a:gd name="T92" fmla="*/ 6 w 12"/>
                  <a:gd name="T93" fmla="*/ 3 h 21"/>
                  <a:gd name="T94" fmla="*/ 6 w 12"/>
                  <a:gd name="T95" fmla="*/ 2 h 21"/>
                  <a:gd name="T96" fmla="*/ 5 w 12"/>
                  <a:gd name="T97" fmla="*/ 1 h 21"/>
                  <a:gd name="T98" fmla="*/ 4 w 12"/>
                  <a:gd name="T99" fmla="*/ 0 h 21"/>
                  <a:gd name="T100" fmla="*/ 4 w 12"/>
                  <a:gd name="T101" fmla="*/ 0 h 21"/>
                  <a:gd name="T102" fmla="*/ 4 w 12"/>
                  <a:gd name="T103" fmla="*/ 1 h 21"/>
                  <a:gd name="T104" fmla="*/ 3 w 12"/>
                  <a:gd name="T105" fmla="*/ 2 h 21"/>
                  <a:gd name="T106" fmla="*/ 2 w 12"/>
                  <a:gd name="T10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21">
                    <a:moveTo>
                      <a:pt x="2" y="3"/>
                    </a:moveTo>
                    <a:cubicBezTo>
                      <a:pt x="2" y="3"/>
                      <a:pt x="1" y="3"/>
                      <a:pt x="2" y="4"/>
                    </a:cubicBezTo>
                    <a:cubicBezTo>
                      <a:pt x="2" y="4"/>
                      <a:pt x="2" y="4"/>
                      <a:pt x="2" y="4"/>
                    </a:cubicBezTo>
                    <a:cubicBezTo>
                      <a:pt x="2" y="5"/>
                      <a:pt x="2" y="5"/>
                      <a:pt x="1" y="5"/>
                    </a:cubicBezTo>
                    <a:cubicBezTo>
                      <a:pt x="1" y="5"/>
                      <a:pt x="0" y="5"/>
                      <a:pt x="0" y="5"/>
                    </a:cubicBezTo>
                    <a:cubicBezTo>
                      <a:pt x="0" y="6"/>
                      <a:pt x="0" y="6"/>
                      <a:pt x="0" y="7"/>
                    </a:cubicBezTo>
                    <a:cubicBezTo>
                      <a:pt x="0" y="8"/>
                      <a:pt x="0" y="8"/>
                      <a:pt x="1" y="9"/>
                    </a:cubicBezTo>
                    <a:cubicBezTo>
                      <a:pt x="1" y="9"/>
                      <a:pt x="1" y="10"/>
                      <a:pt x="1" y="10"/>
                    </a:cubicBezTo>
                    <a:cubicBezTo>
                      <a:pt x="1" y="10"/>
                      <a:pt x="1" y="10"/>
                      <a:pt x="1" y="10"/>
                    </a:cubicBezTo>
                    <a:cubicBezTo>
                      <a:pt x="2" y="10"/>
                      <a:pt x="2" y="9"/>
                      <a:pt x="3" y="10"/>
                    </a:cubicBezTo>
                    <a:cubicBezTo>
                      <a:pt x="3" y="10"/>
                      <a:pt x="3" y="10"/>
                      <a:pt x="3" y="10"/>
                    </a:cubicBezTo>
                    <a:cubicBezTo>
                      <a:pt x="3" y="11"/>
                      <a:pt x="3" y="11"/>
                      <a:pt x="3" y="12"/>
                    </a:cubicBezTo>
                    <a:cubicBezTo>
                      <a:pt x="3" y="12"/>
                      <a:pt x="3" y="12"/>
                      <a:pt x="3" y="13"/>
                    </a:cubicBezTo>
                    <a:cubicBezTo>
                      <a:pt x="4" y="13"/>
                      <a:pt x="4" y="13"/>
                      <a:pt x="4" y="13"/>
                    </a:cubicBezTo>
                    <a:cubicBezTo>
                      <a:pt x="4" y="14"/>
                      <a:pt x="4" y="14"/>
                      <a:pt x="4" y="14"/>
                    </a:cubicBezTo>
                    <a:cubicBezTo>
                      <a:pt x="3" y="14"/>
                      <a:pt x="3" y="15"/>
                      <a:pt x="3" y="15"/>
                    </a:cubicBezTo>
                    <a:cubicBezTo>
                      <a:pt x="3" y="15"/>
                      <a:pt x="3" y="16"/>
                      <a:pt x="3" y="16"/>
                    </a:cubicBezTo>
                    <a:cubicBezTo>
                      <a:pt x="3" y="17"/>
                      <a:pt x="2" y="17"/>
                      <a:pt x="3" y="18"/>
                    </a:cubicBezTo>
                    <a:cubicBezTo>
                      <a:pt x="3" y="18"/>
                      <a:pt x="3" y="18"/>
                      <a:pt x="3" y="18"/>
                    </a:cubicBezTo>
                    <a:cubicBezTo>
                      <a:pt x="4" y="18"/>
                      <a:pt x="3" y="19"/>
                      <a:pt x="4" y="19"/>
                    </a:cubicBezTo>
                    <a:cubicBezTo>
                      <a:pt x="4" y="20"/>
                      <a:pt x="4" y="20"/>
                      <a:pt x="4" y="21"/>
                    </a:cubicBezTo>
                    <a:cubicBezTo>
                      <a:pt x="5" y="21"/>
                      <a:pt x="5" y="21"/>
                      <a:pt x="5" y="21"/>
                    </a:cubicBezTo>
                    <a:cubicBezTo>
                      <a:pt x="6" y="21"/>
                      <a:pt x="6" y="21"/>
                      <a:pt x="6" y="21"/>
                    </a:cubicBezTo>
                    <a:cubicBezTo>
                      <a:pt x="7" y="21"/>
                      <a:pt x="6" y="21"/>
                      <a:pt x="7" y="21"/>
                    </a:cubicBezTo>
                    <a:cubicBezTo>
                      <a:pt x="7" y="20"/>
                      <a:pt x="8" y="21"/>
                      <a:pt x="8" y="20"/>
                    </a:cubicBezTo>
                    <a:cubicBezTo>
                      <a:pt x="9" y="20"/>
                      <a:pt x="9" y="20"/>
                      <a:pt x="9" y="20"/>
                    </a:cubicBezTo>
                    <a:cubicBezTo>
                      <a:pt x="10" y="19"/>
                      <a:pt x="10" y="19"/>
                      <a:pt x="10" y="19"/>
                    </a:cubicBezTo>
                    <a:cubicBezTo>
                      <a:pt x="11" y="19"/>
                      <a:pt x="11" y="19"/>
                      <a:pt x="12" y="19"/>
                    </a:cubicBezTo>
                    <a:cubicBezTo>
                      <a:pt x="12" y="19"/>
                      <a:pt x="11" y="19"/>
                      <a:pt x="11" y="18"/>
                    </a:cubicBezTo>
                    <a:cubicBezTo>
                      <a:pt x="11" y="18"/>
                      <a:pt x="11" y="18"/>
                      <a:pt x="10" y="17"/>
                    </a:cubicBezTo>
                    <a:cubicBezTo>
                      <a:pt x="10" y="17"/>
                      <a:pt x="10" y="17"/>
                      <a:pt x="10" y="16"/>
                    </a:cubicBezTo>
                    <a:cubicBezTo>
                      <a:pt x="10" y="16"/>
                      <a:pt x="10" y="15"/>
                      <a:pt x="10" y="15"/>
                    </a:cubicBezTo>
                    <a:cubicBezTo>
                      <a:pt x="9" y="15"/>
                      <a:pt x="9" y="15"/>
                      <a:pt x="9" y="15"/>
                    </a:cubicBezTo>
                    <a:cubicBezTo>
                      <a:pt x="8" y="15"/>
                      <a:pt x="8" y="14"/>
                      <a:pt x="8" y="14"/>
                    </a:cubicBezTo>
                    <a:cubicBezTo>
                      <a:pt x="8" y="13"/>
                      <a:pt x="8" y="12"/>
                      <a:pt x="8" y="11"/>
                    </a:cubicBezTo>
                    <a:cubicBezTo>
                      <a:pt x="8" y="11"/>
                      <a:pt x="8" y="10"/>
                      <a:pt x="9" y="10"/>
                    </a:cubicBezTo>
                    <a:cubicBezTo>
                      <a:pt x="9" y="10"/>
                      <a:pt x="9" y="11"/>
                      <a:pt x="10" y="11"/>
                    </a:cubicBezTo>
                    <a:cubicBezTo>
                      <a:pt x="10" y="11"/>
                      <a:pt x="10" y="10"/>
                      <a:pt x="10" y="9"/>
                    </a:cubicBezTo>
                    <a:cubicBezTo>
                      <a:pt x="10" y="9"/>
                      <a:pt x="10" y="9"/>
                      <a:pt x="10" y="8"/>
                    </a:cubicBezTo>
                    <a:cubicBezTo>
                      <a:pt x="10" y="8"/>
                      <a:pt x="10" y="8"/>
                      <a:pt x="10" y="7"/>
                    </a:cubicBezTo>
                    <a:cubicBezTo>
                      <a:pt x="10" y="7"/>
                      <a:pt x="10" y="7"/>
                      <a:pt x="10" y="7"/>
                    </a:cubicBezTo>
                    <a:cubicBezTo>
                      <a:pt x="10" y="7"/>
                      <a:pt x="10" y="7"/>
                      <a:pt x="10" y="6"/>
                    </a:cubicBezTo>
                    <a:cubicBezTo>
                      <a:pt x="10" y="6"/>
                      <a:pt x="9" y="6"/>
                      <a:pt x="9" y="6"/>
                    </a:cubicBezTo>
                    <a:cubicBezTo>
                      <a:pt x="9" y="5"/>
                      <a:pt x="9" y="5"/>
                      <a:pt x="8" y="5"/>
                    </a:cubicBezTo>
                    <a:cubicBezTo>
                      <a:pt x="8" y="5"/>
                      <a:pt x="8" y="5"/>
                      <a:pt x="8" y="5"/>
                    </a:cubicBezTo>
                    <a:cubicBezTo>
                      <a:pt x="7" y="5"/>
                      <a:pt x="7" y="5"/>
                      <a:pt x="7" y="4"/>
                    </a:cubicBezTo>
                    <a:cubicBezTo>
                      <a:pt x="6" y="4"/>
                      <a:pt x="7" y="3"/>
                      <a:pt x="6" y="3"/>
                    </a:cubicBezTo>
                    <a:cubicBezTo>
                      <a:pt x="6" y="2"/>
                      <a:pt x="6" y="2"/>
                      <a:pt x="6" y="2"/>
                    </a:cubicBezTo>
                    <a:cubicBezTo>
                      <a:pt x="5" y="1"/>
                      <a:pt x="5" y="1"/>
                      <a:pt x="5" y="1"/>
                    </a:cubicBezTo>
                    <a:cubicBezTo>
                      <a:pt x="4" y="0"/>
                      <a:pt x="4" y="0"/>
                      <a:pt x="4" y="0"/>
                    </a:cubicBezTo>
                    <a:cubicBezTo>
                      <a:pt x="4" y="0"/>
                      <a:pt x="4" y="0"/>
                      <a:pt x="4" y="0"/>
                    </a:cubicBezTo>
                    <a:cubicBezTo>
                      <a:pt x="4" y="1"/>
                      <a:pt x="4" y="1"/>
                      <a:pt x="4" y="1"/>
                    </a:cubicBezTo>
                    <a:cubicBezTo>
                      <a:pt x="3" y="1"/>
                      <a:pt x="3" y="1"/>
                      <a:pt x="3" y="2"/>
                    </a:cubicBezTo>
                    <a:cubicBezTo>
                      <a:pt x="2" y="2"/>
                      <a:pt x="2" y="2"/>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9" name="Freeform 329"/>
              <p:cNvSpPr>
                <a:spLocks/>
              </p:cNvSpPr>
              <p:nvPr/>
            </p:nvSpPr>
            <p:spPr bwMode="auto">
              <a:xfrm>
                <a:off x="1981201" y="3032126"/>
                <a:ext cx="171450" cy="206375"/>
              </a:xfrm>
              <a:custGeom>
                <a:avLst/>
                <a:gdLst>
                  <a:gd name="T0" fmla="*/ 1 w 16"/>
                  <a:gd name="T1" fmla="*/ 11 h 19"/>
                  <a:gd name="T2" fmla="*/ 1 w 16"/>
                  <a:gd name="T3" fmla="*/ 12 h 19"/>
                  <a:gd name="T4" fmla="*/ 2 w 16"/>
                  <a:gd name="T5" fmla="*/ 12 h 19"/>
                  <a:gd name="T6" fmla="*/ 4 w 16"/>
                  <a:gd name="T7" fmla="*/ 13 h 19"/>
                  <a:gd name="T8" fmla="*/ 3 w 16"/>
                  <a:gd name="T9" fmla="*/ 13 h 19"/>
                  <a:gd name="T10" fmla="*/ 3 w 16"/>
                  <a:gd name="T11" fmla="*/ 14 h 19"/>
                  <a:gd name="T12" fmla="*/ 3 w 16"/>
                  <a:gd name="T13" fmla="*/ 14 h 19"/>
                  <a:gd name="T14" fmla="*/ 3 w 16"/>
                  <a:gd name="T15" fmla="*/ 15 h 19"/>
                  <a:gd name="T16" fmla="*/ 4 w 16"/>
                  <a:gd name="T17" fmla="*/ 16 h 19"/>
                  <a:gd name="T18" fmla="*/ 3 w 16"/>
                  <a:gd name="T19" fmla="*/ 16 h 19"/>
                  <a:gd name="T20" fmla="*/ 3 w 16"/>
                  <a:gd name="T21" fmla="*/ 17 h 19"/>
                  <a:gd name="T22" fmla="*/ 4 w 16"/>
                  <a:gd name="T23" fmla="*/ 17 h 19"/>
                  <a:gd name="T24" fmla="*/ 5 w 16"/>
                  <a:gd name="T25" fmla="*/ 18 h 19"/>
                  <a:gd name="T26" fmla="*/ 6 w 16"/>
                  <a:gd name="T27" fmla="*/ 19 h 19"/>
                  <a:gd name="T28" fmla="*/ 7 w 16"/>
                  <a:gd name="T29" fmla="*/ 18 h 19"/>
                  <a:gd name="T30" fmla="*/ 7 w 16"/>
                  <a:gd name="T31" fmla="*/ 17 h 19"/>
                  <a:gd name="T32" fmla="*/ 8 w 16"/>
                  <a:gd name="T33" fmla="*/ 15 h 19"/>
                  <a:gd name="T34" fmla="*/ 9 w 16"/>
                  <a:gd name="T35" fmla="*/ 14 h 19"/>
                  <a:gd name="T36" fmla="*/ 9 w 16"/>
                  <a:gd name="T37" fmla="*/ 13 h 19"/>
                  <a:gd name="T38" fmla="*/ 11 w 16"/>
                  <a:gd name="T39" fmla="*/ 13 h 19"/>
                  <a:gd name="T40" fmla="*/ 12 w 16"/>
                  <a:gd name="T41" fmla="*/ 12 h 19"/>
                  <a:gd name="T42" fmla="*/ 13 w 16"/>
                  <a:gd name="T43" fmla="*/ 12 h 19"/>
                  <a:gd name="T44" fmla="*/ 14 w 16"/>
                  <a:gd name="T45" fmla="*/ 11 h 19"/>
                  <a:gd name="T46" fmla="*/ 15 w 16"/>
                  <a:gd name="T47" fmla="*/ 10 h 19"/>
                  <a:gd name="T48" fmla="*/ 15 w 16"/>
                  <a:gd name="T49" fmla="*/ 9 h 19"/>
                  <a:gd name="T50" fmla="*/ 15 w 16"/>
                  <a:gd name="T51" fmla="*/ 7 h 19"/>
                  <a:gd name="T52" fmla="*/ 16 w 16"/>
                  <a:gd name="T53" fmla="*/ 6 h 19"/>
                  <a:gd name="T54" fmla="*/ 15 w 16"/>
                  <a:gd name="T55" fmla="*/ 5 h 19"/>
                  <a:gd name="T56" fmla="*/ 15 w 16"/>
                  <a:gd name="T57" fmla="*/ 5 h 19"/>
                  <a:gd name="T58" fmla="*/ 14 w 16"/>
                  <a:gd name="T59" fmla="*/ 4 h 19"/>
                  <a:gd name="T60" fmla="*/ 13 w 16"/>
                  <a:gd name="T61" fmla="*/ 3 h 19"/>
                  <a:gd name="T62" fmla="*/ 12 w 16"/>
                  <a:gd name="T63" fmla="*/ 4 h 19"/>
                  <a:gd name="T64" fmla="*/ 11 w 16"/>
                  <a:gd name="T65" fmla="*/ 4 h 19"/>
                  <a:gd name="T66" fmla="*/ 11 w 16"/>
                  <a:gd name="T67" fmla="*/ 3 h 19"/>
                  <a:gd name="T68" fmla="*/ 9 w 16"/>
                  <a:gd name="T69" fmla="*/ 3 h 19"/>
                  <a:gd name="T70" fmla="*/ 8 w 16"/>
                  <a:gd name="T71" fmla="*/ 2 h 19"/>
                  <a:gd name="T72" fmla="*/ 8 w 16"/>
                  <a:gd name="T73" fmla="*/ 1 h 19"/>
                  <a:gd name="T74" fmla="*/ 7 w 16"/>
                  <a:gd name="T75" fmla="*/ 1 h 19"/>
                  <a:gd name="T76" fmla="*/ 7 w 16"/>
                  <a:gd name="T77" fmla="*/ 0 h 19"/>
                  <a:gd name="T78" fmla="*/ 6 w 16"/>
                  <a:gd name="T79" fmla="*/ 2 h 19"/>
                  <a:gd name="T80" fmla="*/ 4 w 16"/>
                  <a:gd name="T81" fmla="*/ 2 h 19"/>
                  <a:gd name="T82" fmla="*/ 4 w 16"/>
                  <a:gd name="T83" fmla="*/ 3 h 19"/>
                  <a:gd name="T84" fmla="*/ 3 w 16"/>
                  <a:gd name="T85" fmla="*/ 5 h 19"/>
                  <a:gd name="T86" fmla="*/ 3 w 16"/>
                  <a:gd name="T87" fmla="*/ 5 h 19"/>
                  <a:gd name="T88" fmla="*/ 2 w 16"/>
                  <a:gd name="T89" fmla="*/ 5 h 19"/>
                  <a:gd name="T90" fmla="*/ 1 w 16"/>
                  <a:gd name="T91" fmla="*/ 7 h 19"/>
                  <a:gd name="T92" fmla="*/ 0 w 16"/>
                  <a:gd name="T93" fmla="*/ 9 h 19"/>
                  <a:gd name="T94" fmla="*/ 0 w 16"/>
                  <a:gd name="T95" fmla="*/ 10 h 19"/>
                  <a:gd name="T96" fmla="*/ 1 w 16"/>
                  <a:gd name="T97"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9">
                    <a:moveTo>
                      <a:pt x="1" y="11"/>
                    </a:moveTo>
                    <a:cubicBezTo>
                      <a:pt x="1" y="11"/>
                      <a:pt x="1" y="11"/>
                      <a:pt x="1" y="12"/>
                    </a:cubicBezTo>
                    <a:cubicBezTo>
                      <a:pt x="1" y="12"/>
                      <a:pt x="2" y="12"/>
                      <a:pt x="2" y="12"/>
                    </a:cubicBezTo>
                    <a:cubicBezTo>
                      <a:pt x="3" y="12"/>
                      <a:pt x="4" y="12"/>
                      <a:pt x="4" y="13"/>
                    </a:cubicBezTo>
                    <a:cubicBezTo>
                      <a:pt x="4" y="13"/>
                      <a:pt x="3" y="13"/>
                      <a:pt x="3" y="13"/>
                    </a:cubicBezTo>
                    <a:cubicBezTo>
                      <a:pt x="3" y="14"/>
                      <a:pt x="3" y="14"/>
                      <a:pt x="3" y="14"/>
                    </a:cubicBezTo>
                    <a:cubicBezTo>
                      <a:pt x="3" y="14"/>
                      <a:pt x="3" y="14"/>
                      <a:pt x="3" y="14"/>
                    </a:cubicBezTo>
                    <a:cubicBezTo>
                      <a:pt x="3" y="14"/>
                      <a:pt x="3" y="14"/>
                      <a:pt x="3" y="15"/>
                    </a:cubicBezTo>
                    <a:cubicBezTo>
                      <a:pt x="3" y="15"/>
                      <a:pt x="4" y="15"/>
                      <a:pt x="4" y="16"/>
                    </a:cubicBezTo>
                    <a:cubicBezTo>
                      <a:pt x="3" y="16"/>
                      <a:pt x="3" y="16"/>
                      <a:pt x="3" y="16"/>
                    </a:cubicBezTo>
                    <a:cubicBezTo>
                      <a:pt x="3" y="17"/>
                      <a:pt x="3" y="17"/>
                      <a:pt x="3" y="17"/>
                    </a:cubicBezTo>
                    <a:cubicBezTo>
                      <a:pt x="3" y="18"/>
                      <a:pt x="3" y="17"/>
                      <a:pt x="4" y="17"/>
                    </a:cubicBezTo>
                    <a:cubicBezTo>
                      <a:pt x="4" y="17"/>
                      <a:pt x="5" y="17"/>
                      <a:pt x="5" y="18"/>
                    </a:cubicBezTo>
                    <a:cubicBezTo>
                      <a:pt x="5" y="18"/>
                      <a:pt x="5" y="19"/>
                      <a:pt x="6" y="19"/>
                    </a:cubicBezTo>
                    <a:cubicBezTo>
                      <a:pt x="6" y="19"/>
                      <a:pt x="6" y="19"/>
                      <a:pt x="7" y="18"/>
                    </a:cubicBezTo>
                    <a:cubicBezTo>
                      <a:pt x="7" y="18"/>
                      <a:pt x="7" y="17"/>
                      <a:pt x="7" y="17"/>
                    </a:cubicBezTo>
                    <a:cubicBezTo>
                      <a:pt x="7" y="16"/>
                      <a:pt x="7" y="16"/>
                      <a:pt x="8" y="15"/>
                    </a:cubicBezTo>
                    <a:cubicBezTo>
                      <a:pt x="8" y="15"/>
                      <a:pt x="8" y="14"/>
                      <a:pt x="9" y="14"/>
                    </a:cubicBezTo>
                    <a:cubicBezTo>
                      <a:pt x="9" y="13"/>
                      <a:pt x="9" y="13"/>
                      <a:pt x="9" y="13"/>
                    </a:cubicBezTo>
                    <a:cubicBezTo>
                      <a:pt x="10" y="13"/>
                      <a:pt x="10" y="13"/>
                      <a:pt x="11" y="13"/>
                    </a:cubicBezTo>
                    <a:cubicBezTo>
                      <a:pt x="11" y="12"/>
                      <a:pt x="11" y="12"/>
                      <a:pt x="12" y="12"/>
                    </a:cubicBezTo>
                    <a:cubicBezTo>
                      <a:pt x="12" y="12"/>
                      <a:pt x="12" y="12"/>
                      <a:pt x="13" y="12"/>
                    </a:cubicBezTo>
                    <a:cubicBezTo>
                      <a:pt x="13" y="12"/>
                      <a:pt x="13" y="11"/>
                      <a:pt x="14" y="11"/>
                    </a:cubicBezTo>
                    <a:cubicBezTo>
                      <a:pt x="14" y="11"/>
                      <a:pt x="14" y="10"/>
                      <a:pt x="15" y="10"/>
                    </a:cubicBezTo>
                    <a:cubicBezTo>
                      <a:pt x="15" y="10"/>
                      <a:pt x="15" y="9"/>
                      <a:pt x="15" y="9"/>
                    </a:cubicBezTo>
                    <a:cubicBezTo>
                      <a:pt x="15" y="8"/>
                      <a:pt x="15" y="8"/>
                      <a:pt x="15" y="7"/>
                    </a:cubicBezTo>
                    <a:cubicBezTo>
                      <a:pt x="16" y="7"/>
                      <a:pt x="16" y="7"/>
                      <a:pt x="16" y="6"/>
                    </a:cubicBezTo>
                    <a:cubicBezTo>
                      <a:pt x="16" y="6"/>
                      <a:pt x="15" y="6"/>
                      <a:pt x="15" y="5"/>
                    </a:cubicBezTo>
                    <a:cubicBezTo>
                      <a:pt x="15" y="5"/>
                      <a:pt x="15" y="5"/>
                      <a:pt x="15" y="5"/>
                    </a:cubicBezTo>
                    <a:cubicBezTo>
                      <a:pt x="15" y="5"/>
                      <a:pt x="15" y="5"/>
                      <a:pt x="14" y="4"/>
                    </a:cubicBezTo>
                    <a:cubicBezTo>
                      <a:pt x="14" y="4"/>
                      <a:pt x="14" y="3"/>
                      <a:pt x="13" y="3"/>
                    </a:cubicBezTo>
                    <a:cubicBezTo>
                      <a:pt x="13" y="3"/>
                      <a:pt x="13" y="4"/>
                      <a:pt x="12" y="4"/>
                    </a:cubicBezTo>
                    <a:cubicBezTo>
                      <a:pt x="12" y="4"/>
                      <a:pt x="12" y="4"/>
                      <a:pt x="11" y="4"/>
                    </a:cubicBezTo>
                    <a:cubicBezTo>
                      <a:pt x="11" y="4"/>
                      <a:pt x="11" y="3"/>
                      <a:pt x="11" y="3"/>
                    </a:cubicBezTo>
                    <a:cubicBezTo>
                      <a:pt x="10" y="3"/>
                      <a:pt x="10" y="3"/>
                      <a:pt x="9" y="3"/>
                    </a:cubicBezTo>
                    <a:cubicBezTo>
                      <a:pt x="9" y="3"/>
                      <a:pt x="9" y="3"/>
                      <a:pt x="8" y="2"/>
                    </a:cubicBezTo>
                    <a:cubicBezTo>
                      <a:pt x="8" y="2"/>
                      <a:pt x="8" y="2"/>
                      <a:pt x="8" y="1"/>
                    </a:cubicBezTo>
                    <a:cubicBezTo>
                      <a:pt x="7" y="1"/>
                      <a:pt x="7" y="1"/>
                      <a:pt x="7" y="1"/>
                    </a:cubicBezTo>
                    <a:cubicBezTo>
                      <a:pt x="7" y="0"/>
                      <a:pt x="7" y="0"/>
                      <a:pt x="7" y="0"/>
                    </a:cubicBezTo>
                    <a:cubicBezTo>
                      <a:pt x="7" y="1"/>
                      <a:pt x="6" y="1"/>
                      <a:pt x="6" y="2"/>
                    </a:cubicBezTo>
                    <a:cubicBezTo>
                      <a:pt x="5" y="2"/>
                      <a:pt x="5" y="1"/>
                      <a:pt x="4" y="2"/>
                    </a:cubicBezTo>
                    <a:cubicBezTo>
                      <a:pt x="4" y="2"/>
                      <a:pt x="4" y="3"/>
                      <a:pt x="4" y="3"/>
                    </a:cubicBezTo>
                    <a:cubicBezTo>
                      <a:pt x="4" y="4"/>
                      <a:pt x="4" y="4"/>
                      <a:pt x="3" y="5"/>
                    </a:cubicBezTo>
                    <a:cubicBezTo>
                      <a:pt x="3" y="5"/>
                      <a:pt x="3" y="5"/>
                      <a:pt x="3" y="5"/>
                    </a:cubicBezTo>
                    <a:cubicBezTo>
                      <a:pt x="2" y="5"/>
                      <a:pt x="2" y="5"/>
                      <a:pt x="2" y="5"/>
                    </a:cubicBezTo>
                    <a:cubicBezTo>
                      <a:pt x="1" y="6"/>
                      <a:pt x="1" y="6"/>
                      <a:pt x="1" y="7"/>
                    </a:cubicBezTo>
                    <a:cubicBezTo>
                      <a:pt x="0" y="7"/>
                      <a:pt x="0" y="8"/>
                      <a:pt x="0" y="9"/>
                    </a:cubicBezTo>
                    <a:cubicBezTo>
                      <a:pt x="0" y="9"/>
                      <a:pt x="0" y="9"/>
                      <a:pt x="0" y="10"/>
                    </a:cubicBezTo>
                    <a:cubicBezTo>
                      <a:pt x="0" y="10"/>
                      <a:pt x="1" y="10"/>
                      <a:pt x="1"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0" name="Freeform 330"/>
              <p:cNvSpPr>
                <a:spLocks/>
              </p:cNvSpPr>
              <p:nvPr/>
            </p:nvSpPr>
            <p:spPr bwMode="auto">
              <a:xfrm>
                <a:off x="2305051" y="3594101"/>
                <a:ext cx="301625" cy="1157288"/>
              </a:xfrm>
              <a:custGeom>
                <a:avLst/>
                <a:gdLst>
                  <a:gd name="T0" fmla="*/ 25 w 28"/>
                  <a:gd name="T1" fmla="*/ 104 h 107"/>
                  <a:gd name="T2" fmla="*/ 28 w 28"/>
                  <a:gd name="T3" fmla="*/ 103 h 107"/>
                  <a:gd name="T4" fmla="*/ 23 w 28"/>
                  <a:gd name="T5" fmla="*/ 102 h 107"/>
                  <a:gd name="T6" fmla="*/ 18 w 28"/>
                  <a:gd name="T7" fmla="*/ 100 h 107"/>
                  <a:gd name="T8" fmla="*/ 16 w 28"/>
                  <a:gd name="T9" fmla="*/ 98 h 107"/>
                  <a:gd name="T10" fmla="*/ 14 w 28"/>
                  <a:gd name="T11" fmla="*/ 94 h 107"/>
                  <a:gd name="T12" fmla="*/ 14 w 28"/>
                  <a:gd name="T13" fmla="*/ 90 h 107"/>
                  <a:gd name="T14" fmla="*/ 15 w 28"/>
                  <a:gd name="T15" fmla="*/ 86 h 107"/>
                  <a:gd name="T16" fmla="*/ 14 w 28"/>
                  <a:gd name="T17" fmla="*/ 82 h 107"/>
                  <a:gd name="T18" fmla="*/ 13 w 28"/>
                  <a:gd name="T19" fmla="*/ 80 h 107"/>
                  <a:gd name="T20" fmla="*/ 11 w 28"/>
                  <a:gd name="T21" fmla="*/ 78 h 107"/>
                  <a:gd name="T22" fmla="*/ 9 w 28"/>
                  <a:gd name="T23" fmla="*/ 73 h 107"/>
                  <a:gd name="T24" fmla="*/ 8 w 28"/>
                  <a:gd name="T25" fmla="*/ 68 h 107"/>
                  <a:gd name="T26" fmla="*/ 7 w 28"/>
                  <a:gd name="T27" fmla="*/ 61 h 107"/>
                  <a:gd name="T28" fmla="*/ 8 w 28"/>
                  <a:gd name="T29" fmla="*/ 55 h 107"/>
                  <a:gd name="T30" fmla="*/ 7 w 28"/>
                  <a:gd name="T31" fmla="*/ 47 h 107"/>
                  <a:gd name="T32" fmla="*/ 6 w 28"/>
                  <a:gd name="T33" fmla="*/ 35 h 107"/>
                  <a:gd name="T34" fmla="*/ 10 w 28"/>
                  <a:gd name="T35" fmla="*/ 27 h 107"/>
                  <a:gd name="T36" fmla="*/ 12 w 28"/>
                  <a:gd name="T37" fmla="*/ 21 h 107"/>
                  <a:gd name="T38" fmla="*/ 10 w 28"/>
                  <a:gd name="T39" fmla="*/ 17 h 107"/>
                  <a:gd name="T40" fmla="*/ 11 w 28"/>
                  <a:gd name="T41" fmla="*/ 11 h 107"/>
                  <a:gd name="T42" fmla="*/ 9 w 28"/>
                  <a:gd name="T43" fmla="*/ 5 h 107"/>
                  <a:gd name="T44" fmla="*/ 5 w 28"/>
                  <a:gd name="T45" fmla="*/ 1 h 107"/>
                  <a:gd name="T46" fmla="*/ 3 w 28"/>
                  <a:gd name="T47" fmla="*/ 2 h 107"/>
                  <a:gd name="T48" fmla="*/ 0 w 28"/>
                  <a:gd name="T49" fmla="*/ 5 h 107"/>
                  <a:gd name="T50" fmla="*/ 1 w 28"/>
                  <a:gd name="T51" fmla="*/ 7 h 107"/>
                  <a:gd name="T52" fmla="*/ 3 w 28"/>
                  <a:gd name="T53" fmla="*/ 14 h 107"/>
                  <a:gd name="T54" fmla="*/ 2 w 28"/>
                  <a:gd name="T55" fmla="*/ 21 h 107"/>
                  <a:gd name="T56" fmla="*/ 3 w 28"/>
                  <a:gd name="T57" fmla="*/ 26 h 107"/>
                  <a:gd name="T58" fmla="*/ 3 w 28"/>
                  <a:gd name="T59" fmla="*/ 31 h 107"/>
                  <a:gd name="T60" fmla="*/ 2 w 28"/>
                  <a:gd name="T61" fmla="*/ 36 h 107"/>
                  <a:gd name="T62" fmla="*/ 2 w 28"/>
                  <a:gd name="T63" fmla="*/ 40 h 107"/>
                  <a:gd name="T64" fmla="*/ 3 w 28"/>
                  <a:gd name="T65" fmla="*/ 45 h 107"/>
                  <a:gd name="T66" fmla="*/ 3 w 28"/>
                  <a:gd name="T67" fmla="*/ 50 h 107"/>
                  <a:gd name="T68" fmla="*/ 3 w 28"/>
                  <a:gd name="T69" fmla="*/ 55 h 107"/>
                  <a:gd name="T70" fmla="*/ 3 w 28"/>
                  <a:gd name="T71" fmla="*/ 61 h 107"/>
                  <a:gd name="T72" fmla="*/ 4 w 28"/>
                  <a:gd name="T73" fmla="*/ 67 h 107"/>
                  <a:gd name="T74" fmla="*/ 5 w 28"/>
                  <a:gd name="T75" fmla="*/ 71 h 107"/>
                  <a:gd name="T76" fmla="*/ 8 w 28"/>
                  <a:gd name="T77" fmla="*/ 72 h 107"/>
                  <a:gd name="T78" fmla="*/ 9 w 28"/>
                  <a:gd name="T79" fmla="*/ 75 h 107"/>
                  <a:gd name="T80" fmla="*/ 9 w 28"/>
                  <a:gd name="T81" fmla="*/ 78 h 107"/>
                  <a:gd name="T82" fmla="*/ 10 w 28"/>
                  <a:gd name="T83" fmla="*/ 81 h 107"/>
                  <a:gd name="T84" fmla="*/ 10 w 28"/>
                  <a:gd name="T85" fmla="*/ 84 h 107"/>
                  <a:gd name="T86" fmla="*/ 10 w 28"/>
                  <a:gd name="T87" fmla="*/ 89 h 107"/>
                  <a:gd name="T88" fmla="*/ 13 w 28"/>
                  <a:gd name="T89" fmla="*/ 91 h 107"/>
                  <a:gd name="T90" fmla="*/ 11 w 28"/>
                  <a:gd name="T91" fmla="*/ 94 h 107"/>
                  <a:gd name="T92" fmla="*/ 13 w 28"/>
                  <a:gd name="T93" fmla="*/ 97 h 107"/>
                  <a:gd name="T94" fmla="*/ 16 w 28"/>
                  <a:gd name="T95" fmla="*/ 100 h 107"/>
                  <a:gd name="T96" fmla="*/ 18 w 28"/>
                  <a:gd name="T97" fmla="*/ 103 h 107"/>
                  <a:gd name="T98" fmla="*/ 21 w 28"/>
                  <a:gd name="T99" fmla="*/ 103 h 107"/>
                  <a:gd name="T100" fmla="*/ 22 w 28"/>
                  <a:gd name="T101" fmla="*/ 105 h 107"/>
                  <a:gd name="T102" fmla="*/ 20 w 28"/>
                  <a:gd name="T103" fmla="*/ 105 h 107"/>
                  <a:gd name="T104" fmla="*/ 23 w 28"/>
                  <a:gd name="T10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107">
                    <a:moveTo>
                      <a:pt x="24" y="107"/>
                    </a:moveTo>
                    <a:cubicBezTo>
                      <a:pt x="24" y="107"/>
                      <a:pt x="24" y="106"/>
                      <a:pt x="24" y="106"/>
                    </a:cubicBezTo>
                    <a:cubicBezTo>
                      <a:pt x="24" y="106"/>
                      <a:pt x="24" y="105"/>
                      <a:pt x="25" y="105"/>
                    </a:cubicBezTo>
                    <a:cubicBezTo>
                      <a:pt x="25" y="105"/>
                      <a:pt x="25" y="105"/>
                      <a:pt x="25" y="104"/>
                    </a:cubicBezTo>
                    <a:cubicBezTo>
                      <a:pt x="25" y="104"/>
                      <a:pt x="25" y="104"/>
                      <a:pt x="25" y="104"/>
                    </a:cubicBezTo>
                    <a:cubicBezTo>
                      <a:pt x="26" y="103"/>
                      <a:pt x="26" y="103"/>
                      <a:pt x="26" y="103"/>
                    </a:cubicBezTo>
                    <a:cubicBezTo>
                      <a:pt x="26" y="103"/>
                      <a:pt x="27" y="103"/>
                      <a:pt x="27" y="103"/>
                    </a:cubicBezTo>
                    <a:cubicBezTo>
                      <a:pt x="28" y="103"/>
                      <a:pt x="28" y="103"/>
                      <a:pt x="28" y="103"/>
                    </a:cubicBezTo>
                    <a:cubicBezTo>
                      <a:pt x="27" y="102"/>
                      <a:pt x="27" y="102"/>
                      <a:pt x="27" y="102"/>
                    </a:cubicBezTo>
                    <a:cubicBezTo>
                      <a:pt x="27" y="102"/>
                      <a:pt x="27" y="102"/>
                      <a:pt x="26" y="102"/>
                    </a:cubicBezTo>
                    <a:cubicBezTo>
                      <a:pt x="25" y="102"/>
                      <a:pt x="25" y="101"/>
                      <a:pt x="24" y="101"/>
                    </a:cubicBezTo>
                    <a:cubicBezTo>
                      <a:pt x="24" y="101"/>
                      <a:pt x="24" y="102"/>
                      <a:pt x="23" y="102"/>
                    </a:cubicBezTo>
                    <a:cubicBezTo>
                      <a:pt x="22" y="102"/>
                      <a:pt x="22" y="102"/>
                      <a:pt x="21" y="102"/>
                    </a:cubicBezTo>
                    <a:cubicBezTo>
                      <a:pt x="20" y="101"/>
                      <a:pt x="20" y="101"/>
                      <a:pt x="19" y="101"/>
                    </a:cubicBezTo>
                    <a:cubicBezTo>
                      <a:pt x="19" y="101"/>
                      <a:pt x="19" y="101"/>
                      <a:pt x="19" y="100"/>
                    </a:cubicBezTo>
                    <a:cubicBezTo>
                      <a:pt x="18" y="100"/>
                      <a:pt x="18" y="100"/>
                      <a:pt x="18" y="100"/>
                    </a:cubicBezTo>
                    <a:cubicBezTo>
                      <a:pt x="18" y="99"/>
                      <a:pt x="19" y="99"/>
                      <a:pt x="18" y="98"/>
                    </a:cubicBezTo>
                    <a:cubicBezTo>
                      <a:pt x="18" y="98"/>
                      <a:pt x="18" y="98"/>
                      <a:pt x="18" y="98"/>
                    </a:cubicBezTo>
                    <a:cubicBezTo>
                      <a:pt x="17" y="98"/>
                      <a:pt x="17" y="98"/>
                      <a:pt x="17" y="98"/>
                    </a:cubicBezTo>
                    <a:cubicBezTo>
                      <a:pt x="16" y="98"/>
                      <a:pt x="16" y="98"/>
                      <a:pt x="16" y="98"/>
                    </a:cubicBezTo>
                    <a:cubicBezTo>
                      <a:pt x="15" y="97"/>
                      <a:pt x="16" y="97"/>
                      <a:pt x="16" y="96"/>
                    </a:cubicBezTo>
                    <a:cubicBezTo>
                      <a:pt x="15" y="96"/>
                      <a:pt x="15" y="97"/>
                      <a:pt x="14" y="96"/>
                    </a:cubicBezTo>
                    <a:cubicBezTo>
                      <a:pt x="14" y="96"/>
                      <a:pt x="14" y="96"/>
                      <a:pt x="14" y="95"/>
                    </a:cubicBezTo>
                    <a:cubicBezTo>
                      <a:pt x="14" y="95"/>
                      <a:pt x="13" y="94"/>
                      <a:pt x="14" y="94"/>
                    </a:cubicBezTo>
                    <a:cubicBezTo>
                      <a:pt x="14" y="94"/>
                      <a:pt x="14" y="94"/>
                      <a:pt x="14" y="94"/>
                    </a:cubicBezTo>
                    <a:cubicBezTo>
                      <a:pt x="14" y="93"/>
                      <a:pt x="14" y="94"/>
                      <a:pt x="15" y="93"/>
                    </a:cubicBezTo>
                    <a:cubicBezTo>
                      <a:pt x="15" y="92"/>
                      <a:pt x="15" y="92"/>
                      <a:pt x="15" y="91"/>
                    </a:cubicBezTo>
                    <a:cubicBezTo>
                      <a:pt x="15" y="90"/>
                      <a:pt x="14" y="90"/>
                      <a:pt x="14" y="90"/>
                    </a:cubicBezTo>
                    <a:cubicBezTo>
                      <a:pt x="14" y="89"/>
                      <a:pt x="15" y="89"/>
                      <a:pt x="15" y="89"/>
                    </a:cubicBezTo>
                    <a:cubicBezTo>
                      <a:pt x="15" y="88"/>
                      <a:pt x="15" y="88"/>
                      <a:pt x="15" y="88"/>
                    </a:cubicBezTo>
                    <a:cubicBezTo>
                      <a:pt x="14" y="87"/>
                      <a:pt x="14" y="87"/>
                      <a:pt x="14" y="87"/>
                    </a:cubicBezTo>
                    <a:cubicBezTo>
                      <a:pt x="14" y="87"/>
                      <a:pt x="15" y="87"/>
                      <a:pt x="15" y="86"/>
                    </a:cubicBezTo>
                    <a:cubicBezTo>
                      <a:pt x="15" y="86"/>
                      <a:pt x="15" y="86"/>
                      <a:pt x="15" y="86"/>
                    </a:cubicBezTo>
                    <a:cubicBezTo>
                      <a:pt x="14" y="85"/>
                      <a:pt x="14" y="85"/>
                      <a:pt x="14" y="85"/>
                    </a:cubicBezTo>
                    <a:cubicBezTo>
                      <a:pt x="14" y="84"/>
                      <a:pt x="14" y="84"/>
                      <a:pt x="14" y="83"/>
                    </a:cubicBezTo>
                    <a:cubicBezTo>
                      <a:pt x="14" y="83"/>
                      <a:pt x="14" y="83"/>
                      <a:pt x="14" y="82"/>
                    </a:cubicBezTo>
                    <a:cubicBezTo>
                      <a:pt x="14" y="82"/>
                      <a:pt x="13" y="82"/>
                      <a:pt x="13" y="81"/>
                    </a:cubicBezTo>
                    <a:cubicBezTo>
                      <a:pt x="13" y="81"/>
                      <a:pt x="14" y="81"/>
                      <a:pt x="14" y="81"/>
                    </a:cubicBezTo>
                    <a:cubicBezTo>
                      <a:pt x="14" y="81"/>
                      <a:pt x="14" y="80"/>
                      <a:pt x="14" y="80"/>
                    </a:cubicBezTo>
                    <a:cubicBezTo>
                      <a:pt x="13" y="80"/>
                      <a:pt x="13" y="80"/>
                      <a:pt x="13" y="80"/>
                    </a:cubicBezTo>
                    <a:cubicBezTo>
                      <a:pt x="13" y="81"/>
                      <a:pt x="13" y="81"/>
                      <a:pt x="13" y="80"/>
                    </a:cubicBezTo>
                    <a:cubicBezTo>
                      <a:pt x="13" y="80"/>
                      <a:pt x="13" y="80"/>
                      <a:pt x="13" y="80"/>
                    </a:cubicBezTo>
                    <a:cubicBezTo>
                      <a:pt x="12" y="80"/>
                      <a:pt x="12" y="80"/>
                      <a:pt x="12" y="79"/>
                    </a:cubicBezTo>
                    <a:cubicBezTo>
                      <a:pt x="12" y="79"/>
                      <a:pt x="12" y="79"/>
                      <a:pt x="11" y="78"/>
                    </a:cubicBezTo>
                    <a:cubicBezTo>
                      <a:pt x="11" y="78"/>
                      <a:pt x="11" y="77"/>
                      <a:pt x="11" y="77"/>
                    </a:cubicBezTo>
                    <a:cubicBezTo>
                      <a:pt x="11" y="77"/>
                      <a:pt x="10" y="77"/>
                      <a:pt x="10" y="76"/>
                    </a:cubicBezTo>
                    <a:cubicBezTo>
                      <a:pt x="10" y="76"/>
                      <a:pt x="10" y="75"/>
                      <a:pt x="10" y="74"/>
                    </a:cubicBezTo>
                    <a:cubicBezTo>
                      <a:pt x="10" y="74"/>
                      <a:pt x="10" y="74"/>
                      <a:pt x="9" y="73"/>
                    </a:cubicBezTo>
                    <a:cubicBezTo>
                      <a:pt x="9" y="73"/>
                      <a:pt x="9" y="73"/>
                      <a:pt x="9" y="72"/>
                    </a:cubicBezTo>
                    <a:cubicBezTo>
                      <a:pt x="9" y="72"/>
                      <a:pt x="9" y="72"/>
                      <a:pt x="9" y="71"/>
                    </a:cubicBezTo>
                    <a:cubicBezTo>
                      <a:pt x="9" y="71"/>
                      <a:pt x="8" y="70"/>
                      <a:pt x="8" y="69"/>
                    </a:cubicBezTo>
                    <a:cubicBezTo>
                      <a:pt x="8" y="69"/>
                      <a:pt x="8" y="69"/>
                      <a:pt x="8" y="68"/>
                    </a:cubicBezTo>
                    <a:cubicBezTo>
                      <a:pt x="8" y="67"/>
                      <a:pt x="8" y="66"/>
                      <a:pt x="8" y="65"/>
                    </a:cubicBezTo>
                    <a:cubicBezTo>
                      <a:pt x="9" y="64"/>
                      <a:pt x="9" y="64"/>
                      <a:pt x="9" y="63"/>
                    </a:cubicBezTo>
                    <a:cubicBezTo>
                      <a:pt x="10" y="63"/>
                      <a:pt x="9" y="62"/>
                      <a:pt x="8" y="61"/>
                    </a:cubicBezTo>
                    <a:cubicBezTo>
                      <a:pt x="8" y="61"/>
                      <a:pt x="7" y="61"/>
                      <a:pt x="7" y="61"/>
                    </a:cubicBezTo>
                    <a:cubicBezTo>
                      <a:pt x="7" y="60"/>
                      <a:pt x="7" y="59"/>
                      <a:pt x="7" y="59"/>
                    </a:cubicBezTo>
                    <a:cubicBezTo>
                      <a:pt x="7" y="58"/>
                      <a:pt x="7" y="57"/>
                      <a:pt x="8" y="57"/>
                    </a:cubicBezTo>
                    <a:cubicBezTo>
                      <a:pt x="8" y="56"/>
                      <a:pt x="8" y="57"/>
                      <a:pt x="8" y="56"/>
                    </a:cubicBezTo>
                    <a:cubicBezTo>
                      <a:pt x="9" y="56"/>
                      <a:pt x="8" y="55"/>
                      <a:pt x="8" y="55"/>
                    </a:cubicBezTo>
                    <a:cubicBezTo>
                      <a:pt x="8" y="54"/>
                      <a:pt x="8" y="54"/>
                      <a:pt x="8" y="54"/>
                    </a:cubicBezTo>
                    <a:cubicBezTo>
                      <a:pt x="8" y="53"/>
                      <a:pt x="8" y="53"/>
                      <a:pt x="8" y="53"/>
                    </a:cubicBezTo>
                    <a:cubicBezTo>
                      <a:pt x="8" y="51"/>
                      <a:pt x="7" y="51"/>
                      <a:pt x="7" y="50"/>
                    </a:cubicBezTo>
                    <a:cubicBezTo>
                      <a:pt x="7" y="49"/>
                      <a:pt x="7" y="48"/>
                      <a:pt x="7" y="47"/>
                    </a:cubicBezTo>
                    <a:cubicBezTo>
                      <a:pt x="7" y="46"/>
                      <a:pt x="7" y="45"/>
                      <a:pt x="6" y="44"/>
                    </a:cubicBezTo>
                    <a:cubicBezTo>
                      <a:pt x="6" y="43"/>
                      <a:pt x="6" y="42"/>
                      <a:pt x="6" y="41"/>
                    </a:cubicBezTo>
                    <a:cubicBezTo>
                      <a:pt x="6" y="40"/>
                      <a:pt x="5" y="39"/>
                      <a:pt x="5" y="38"/>
                    </a:cubicBezTo>
                    <a:cubicBezTo>
                      <a:pt x="5" y="37"/>
                      <a:pt x="5" y="36"/>
                      <a:pt x="6" y="35"/>
                    </a:cubicBezTo>
                    <a:cubicBezTo>
                      <a:pt x="6" y="34"/>
                      <a:pt x="7" y="34"/>
                      <a:pt x="7" y="33"/>
                    </a:cubicBezTo>
                    <a:cubicBezTo>
                      <a:pt x="8" y="32"/>
                      <a:pt x="8" y="31"/>
                      <a:pt x="9" y="30"/>
                    </a:cubicBezTo>
                    <a:cubicBezTo>
                      <a:pt x="9" y="30"/>
                      <a:pt x="9" y="29"/>
                      <a:pt x="10" y="29"/>
                    </a:cubicBezTo>
                    <a:cubicBezTo>
                      <a:pt x="10" y="28"/>
                      <a:pt x="10" y="28"/>
                      <a:pt x="10" y="27"/>
                    </a:cubicBezTo>
                    <a:cubicBezTo>
                      <a:pt x="11" y="27"/>
                      <a:pt x="11" y="26"/>
                      <a:pt x="11" y="26"/>
                    </a:cubicBezTo>
                    <a:cubicBezTo>
                      <a:pt x="11" y="25"/>
                      <a:pt x="11" y="25"/>
                      <a:pt x="11" y="24"/>
                    </a:cubicBezTo>
                    <a:cubicBezTo>
                      <a:pt x="11" y="23"/>
                      <a:pt x="11" y="23"/>
                      <a:pt x="11" y="22"/>
                    </a:cubicBezTo>
                    <a:cubicBezTo>
                      <a:pt x="11" y="22"/>
                      <a:pt x="12" y="22"/>
                      <a:pt x="12" y="21"/>
                    </a:cubicBezTo>
                    <a:cubicBezTo>
                      <a:pt x="12" y="21"/>
                      <a:pt x="12" y="21"/>
                      <a:pt x="12" y="20"/>
                    </a:cubicBezTo>
                    <a:cubicBezTo>
                      <a:pt x="12" y="19"/>
                      <a:pt x="12" y="18"/>
                      <a:pt x="12" y="17"/>
                    </a:cubicBezTo>
                    <a:cubicBezTo>
                      <a:pt x="11" y="18"/>
                      <a:pt x="11" y="18"/>
                      <a:pt x="11" y="18"/>
                    </a:cubicBezTo>
                    <a:cubicBezTo>
                      <a:pt x="11" y="17"/>
                      <a:pt x="11" y="17"/>
                      <a:pt x="10" y="17"/>
                    </a:cubicBezTo>
                    <a:cubicBezTo>
                      <a:pt x="10" y="16"/>
                      <a:pt x="10" y="16"/>
                      <a:pt x="10" y="15"/>
                    </a:cubicBezTo>
                    <a:cubicBezTo>
                      <a:pt x="10" y="15"/>
                      <a:pt x="10" y="14"/>
                      <a:pt x="11" y="14"/>
                    </a:cubicBezTo>
                    <a:cubicBezTo>
                      <a:pt x="11" y="13"/>
                      <a:pt x="11" y="13"/>
                      <a:pt x="11" y="13"/>
                    </a:cubicBezTo>
                    <a:cubicBezTo>
                      <a:pt x="11" y="12"/>
                      <a:pt x="11" y="12"/>
                      <a:pt x="11" y="11"/>
                    </a:cubicBezTo>
                    <a:cubicBezTo>
                      <a:pt x="11" y="11"/>
                      <a:pt x="11" y="10"/>
                      <a:pt x="10" y="10"/>
                    </a:cubicBezTo>
                    <a:cubicBezTo>
                      <a:pt x="10" y="9"/>
                      <a:pt x="10" y="9"/>
                      <a:pt x="10" y="9"/>
                    </a:cubicBezTo>
                    <a:cubicBezTo>
                      <a:pt x="9" y="9"/>
                      <a:pt x="10" y="8"/>
                      <a:pt x="10" y="8"/>
                    </a:cubicBezTo>
                    <a:cubicBezTo>
                      <a:pt x="10" y="7"/>
                      <a:pt x="9" y="6"/>
                      <a:pt x="9" y="5"/>
                    </a:cubicBezTo>
                    <a:cubicBezTo>
                      <a:pt x="9" y="4"/>
                      <a:pt x="9" y="3"/>
                      <a:pt x="8" y="3"/>
                    </a:cubicBezTo>
                    <a:cubicBezTo>
                      <a:pt x="8" y="3"/>
                      <a:pt x="7" y="3"/>
                      <a:pt x="7" y="3"/>
                    </a:cubicBezTo>
                    <a:cubicBezTo>
                      <a:pt x="6" y="2"/>
                      <a:pt x="6" y="2"/>
                      <a:pt x="6" y="1"/>
                    </a:cubicBezTo>
                    <a:cubicBezTo>
                      <a:pt x="6" y="1"/>
                      <a:pt x="6" y="1"/>
                      <a:pt x="5" y="1"/>
                    </a:cubicBezTo>
                    <a:cubicBezTo>
                      <a:pt x="5" y="0"/>
                      <a:pt x="4" y="0"/>
                      <a:pt x="4" y="0"/>
                    </a:cubicBezTo>
                    <a:cubicBezTo>
                      <a:pt x="4" y="0"/>
                      <a:pt x="4" y="0"/>
                      <a:pt x="4" y="0"/>
                    </a:cubicBezTo>
                    <a:cubicBezTo>
                      <a:pt x="4" y="0"/>
                      <a:pt x="4" y="0"/>
                      <a:pt x="4" y="1"/>
                    </a:cubicBezTo>
                    <a:cubicBezTo>
                      <a:pt x="4" y="1"/>
                      <a:pt x="3" y="1"/>
                      <a:pt x="3" y="2"/>
                    </a:cubicBezTo>
                    <a:cubicBezTo>
                      <a:pt x="2" y="2"/>
                      <a:pt x="2" y="3"/>
                      <a:pt x="2" y="3"/>
                    </a:cubicBezTo>
                    <a:cubicBezTo>
                      <a:pt x="1" y="3"/>
                      <a:pt x="1" y="3"/>
                      <a:pt x="1" y="4"/>
                    </a:cubicBezTo>
                    <a:cubicBezTo>
                      <a:pt x="1" y="4"/>
                      <a:pt x="1" y="4"/>
                      <a:pt x="0" y="5"/>
                    </a:cubicBezTo>
                    <a:cubicBezTo>
                      <a:pt x="0" y="5"/>
                      <a:pt x="0" y="5"/>
                      <a:pt x="0" y="5"/>
                    </a:cubicBezTo>
                    <a:cubicBezTo>
                      <a:pt x="0" y="5"/>
                      <a:pt x="0" y="5"/>
                      <a:pt x="0" y="5"/>
                    </a:cubicBezTo>
                    <a:cubicBezTo>
                      <a:pt x="0" y="5"/>
                      <a:pt x="0" y="5"/>
                      <a:pt x="0" y="6"/>
                    </a:cubicBezTo>
                    <a:cubicBezTo>
                      <a:pt x="0" y="6"/>
                      <a:pt x="1" y="6"/>
                      <a:pt x="1" y="6"/>
                    </a:cubicBezTo>
                    <a:cubicBezTo>
                      <a:pt x="1" y="6"/>
                      <a:pt x="1" y="7"/>
                      <a:pt x="1" y="7"/>
                    </a:cubicBezTo>
                    <a:cubicBezTo>
                      <a:pt x="1" y="8"/>
                      <a:pt x="2" y="8"/>
                      <a:pt x="2" y="8"/>
                    </a:cubicBezTo>
                    <a:cubicBezTo>
                      <a:pt x="2" y="9"/>
                      <a:pt x="2" y="10"/>
                      <a:pt x="2" y="11"/>
                    </a:cubicBezTo>
                    <a:cubicBezTo>
                      <a:pt x="2" y="12"/>
                      <a:pt x="2" y="12"/>
                      <a:pt x="2" y="13"/>
                    </a:cubicBezTo>
                    <a:cubicBezTo>
                      <a:pt x="2" y="14"/>
                      <a:pt x="3" y="14"/>
                      <a:pt x="3" y="14"/>
                    </a:cubicBezTo>
                    <a:cubicBezTo>
                      <a:pt x="3" y="15"/>
                      <a:pt x="2" y="16"/>
                      <a:pt x="2" y="16"/>
                    </a:cubicBezTo>
                    <a:cubicBezTo>
                      <a:pt x="2" y="17"/>
                      <a:pt x="2" y="18"/>
                      <a:pt x="2" y="18"/>
                    </a:cubicBezTo>
                    <a:cubicBezTo>
                      <a:pt x="2" y="19"/>
                      <a:pt x="1" y="19"/>
                      <a:pt x="1" y="20"/>
                    </a:cubicBezTo>
                    <a:cubicBezTo>
                      <a:pt x="2" y="20"/>
                      <a:pt x="2" y="20"/>
                      <a:pt x="2" y="21"/>
                    </a:cubicBezTo>
                    <a:cubicBezTo>
                      <a:pt x="2" y="21"/>
                      <a:pt x="2" y="21"/>
                      <a:pt x="2" y="22"/>
                    </a:cubicBezTo>
                    <a:cubicBezTo>
                      <a:pt x="2" y="22"/>
                      <a:pt x="2" y="23"/>
                      <a:pt x="2" y="23"/>
                    </a:cubicBezTo>
                    <a:cubicBezTo>
                      <a:pt x="2" y="24"/>
                      <a:pt x="2" y="24"/>
                      <a:pt x="2" y="25"/>
                    </a:cubicBezTo>
                    <a:cubicBezTo>
                      <a:pt x="2" y="25"/>
                      <a:pt x="3" y="25"/>
                      <a:pt x="3" y="26"/>
                    </a:cubicBezTo>
                    <a:cubicBezTo>
                      <a:pt x="3" y="26"/>
                      <a:pt x="3" y="26"/>
                      <a:pt x="3" y="27"/>
                    </a:cubicBezTo>
                    <a:cubicBezTo>
                      <a:pt x="2" y="27"/>
                      <a:pt x="3" y="27"/>
                      <a:pt x="3" y="28"/>
                    </a:cubicBezTo>
                    <a:cubicBezTo>
                      <a:pt x="3" y="28"/>
                      <a:pt x="3" y="29"/>
                      <a:pt x="3" y="29"/>
                    </a:cubicBezTo>
                    <a:cubicBezTo>
                      <a:pt x="3" y="30"/>
                      <a:pt x="3" y="30"/>
                      <a:pt x="3" y="31"/>
                    </a:cubicBezTo>
                    <a:cubicBezTo>
                      <a:pt x="3" y="31"/>
                      <a:pt x="3" y="31"/>
                      <a:pt x="3" y="32"/>
                    </a:cubicBezTo>
                    <a:cubicBezTo>
                      <a:pt x="3" y="32"/>
                      <a:pt x="3" y="33"/>
                      <a:pt x="3" y="33"/>
                    </a:cubicBezTo>
                    <a:cubicBezTo>
                      <a:pt x="3" y="34"/>
                      <a:pt x="3" y="34"/>
                      <a:pt x="3" y="35"/>
                    </a:cubicBezTo>
                    <a:cubicBezTo>
                      <a:pt x="3" y="35"/>
                      <a:pt x="2" y="35"/>
                      <a:pt x="2" y="36"/>
                    </a:cubicBezTo>
                    <a:cubicBezTo>
                      <a:pt x="2" y="36"/>
                      <a:pt x="2" y="36"/>
                      <a:pt x="2" y="37"/>
                    </a:cubicBezTo>
                    <a:cubicBezTo>
                      <a:pt x="2" y="37"/>
                      <a:pt x="2" y="37"/>
                      <a:pt x="3" y="37"/>
                    </a:cubicBezTo>
                    <a:cubicBezTo>
                      <a:pt x="3" y="38"/>
                      <a:pt x="3" y="38"/>
                      <a:pt x="3" y="39"/>
                    </a:cubicBezTo>
                    <a:cubicBezTo>
                      <a:pt x="3" y="39"/>
                      <a:pt x="3" y="39"/>
                      <a:pt x="2" y="40"/>
                    </a:cubicBezTo>
                    <a:cubicBezTo>
                      <a:pt x="2" y="40"/>
                      <a:pt x="2" y="40"/>
                      <a:pt x="2" y="40"/>
                    </a:cubicBezTo>
                    <a:cubicBezTo>
                      <a:pt x="2" y="41"/>
                      <a:pt x="2" y="41"/>
                      <a:pt x="2" y="42"/>
                    </a:cubicBezTo>
                    <a:cubicBezTo>
                      <a:pt x="2" y="43"/>
                      <a:pt x="2" y="43"/>
                      <a:pt x="2" y="44"/>
                    </a:cubicBezTo>
                    <a:cubicBezTo>
                      <a:pt x="3" y="44"/>
                      <a:pt x="3" y="44"/>
                      <a:pt x="3" y="45"/>
                    </a:cubicBezTo>
                    <a:cubicBezTo>
                      <a:pt x="3" y="46"/>
                      <a:pt x="3" y="46"/>
                      <a:pt x="3" y="47"/>
                    </a:cubicBezTo>
                    <a:cubicBezTo>
                      <a:pt x="3" y="47"/>
                      <a:pt x="4" y="47"/>
                      <a:pt x="4" y="48"/>
                    </a:cubicBezTo>
                    <a:cubicBezTo>
                      <a:pt x="4" y="48"/>
                      <a:pt x="4" y="49"/>
                      <a:pt x="4" y="49"/>
                    </a:cubicBezTo>
                    <a:cubicBezTo>
                      <a:pt x="4" y="49"/>
                      <a:pt x="3" y="50"/>
                      <a:pt x="3" y="50"/>
                    </a:cubicBezTo>
                    <a:cubicBezTo>
                      <a:pt x="3" y="51"/>
                      <a:pt x="3" y="51"/>
                      <a:pt x="3" y="52"/>
                    </a:cubicBezTo>
                    <a:cubicBezTo>
                      <a:pt x="3" y="53"/>
                      <a:pt x="3" y="53"/>
                      <a:pt x="3" y="54"/>
                    </a:cubicBezTo>
                    <a:cubicBezTo>
                      <a:pt x="3" y="54"/>
                      <a:pt x="3" y="54"/>
                      <a:pt x="3" y="54"/>
                    </a:cubicBezTo>
                    <a:cubicBezTo>
                      <a:pt x="3" y="54"/>
                      <a:pt x="3" y="54"/>
                      <a:pt x="3" y="55"/>
                    </a:cubicBezTo>
                    <a:cubicBezTo>
                      <a:pt x="3" y="56"/>
                      <a:pt x="3" y="56"/>
                      <a:pt x="3" y="57"/>
                    </a:cubicBezTo>
                    <a:cubicBezTo>
                      <a:pt x="3" y="57"/>
                      <a:pt x="3" y="58"/>
                      <a:pt x="3" y="58"/>
                    </a:cubicBezTo>
                    <a:cubicBezTo>
                      <a:pt x="3" y="59"/>
                      <a:pt x="3" y="59"/>
                      <a:pt x="3" y="59"/>
                    </a:cubicBezTo>
                    <a:cubicBezTo>
                      <a:pt x="3" y="60"/>
                      <a:pt x="2" y="60"/>
                      <a:pt x="3" y="61"/>
                    </a:cubicBezTo>
                    <a:cubicBezTo>
                      <a:pt x="3" y="62"/>
                      <a:pt x="3" y="62"/>
                      <a:pt x="3" y="62"/>
                    </a:cubicBezTo>
                    <a:cubicBezTo>
                      <a:pt x="4" y="63"/>
                      <a:pt x="4" y="63"/>
                      <a:pt x="4" y="64"/>
                    </a:cubicBezTo>
                    <a:cubicBezTo>
                      <a:pt x="4" y="64"/>
                      <a:pt x="4" y="65"/>
                      <a:pt x="4" y="66"/>
                    </a:cubicBezTo>
                    <a:cubicBezTo>
                      <a:pt x="4" y="66"/>
                      <a:pt x="4" y="66"/>
                      <a:pt x="4" y="67"/>
                    </a:cubicBezTo>
                    <a:cubicBezTo>
                      <a:pt x="4" y="67"/>
                      <a:pt x="4" y="67"/>
                      <a:pt x="4" y="68"/>
                    </a:cubicBezTo>
                    <a:cubicBezTo>
                      <a:pt x="4" y="68"/>
                      <a:pt x="4" y="68"/>
                      <a:pt x="4" y="69"/>
                    </a:cubicBezTo>
                    <a:cubicBezTo>
                      <a:pt x="4" y="69"/>
                      <a:pt x="4" y="70"/>
                      <a:pt x="4" y="70"/>
                    </a:cubicBezTo>
                    <a:cubicBezTo>
                      <a:pt x="4" y="70"/>
                      <a:pt x="4" y="71"/>
                      <a:pt x="5" y="71"/>
                    </a:cubicBezTo>
                    <a:cubicBezTo>
                      <a:pt x="5" y="71"/>
                      <a:pt x="5" y="72"/>
                      <a:pt x="5" y="72"/>
                    </a:cubicBezTo>
                    <a:cubicBezTo>
                      <a:pt x="5" y="72"/>
                      <a:pt x="6" y="73"/>
                      <a:pt x="6" y="73"/>
                    </a:cubicBezTo>
                    <a:cubicBezTo>
                      <a:pt x="6" y="73"/>
                      <a:pt x="6" y="72"/>
                      <a:pt x="7" y="72"/>
                    </a:cubicBezTo>
                    <a:cubicBezTo>
                      <a:pt x="7" y="72"/>
                      <a:pt x="7" y="72"/>
                      <a:pt x="8" y="72"/>
                    </a:cubicBezTo>
                    <a:cubicBezTo>
                      <a:pt x="8" y="73"/>
                      <a:pt x="8" y="73"/>
                      <a:pt x="8" y="73"/>
                    </a:cubicBezTo>
                    <a:cubicBezTo>
                      <a:pt x="8" y="74"/>
                      <a:pt x="8" y="74"/>
                      <a:pt x="9" y="74"/>
                    </a:cubicBezTo>
                    <a:cubicBezTo>
                      <a:pt x="9" y="74"/>
                      <a:pt x="9" y="74"/>
                      <a:pt x="9" y="74"/>
                    </a:cubicBezTo>
                    <a:cubicBezTo>
                      <a:pt x="9" y="75"/>
                      <a:pt x="9" y="75"/>
                      <a:pt x="9" y="75"/>
                    </a:cubicBezTo>
                    <a:cubicBezTo>
                      <a:pt x="9" y="76"/>
                      <a:pt x="9" y="76"/>
                      <a:pt x="9" y="76"/>
                    </a:cubicBezTo>
                    <a:cubicBezTo>
                      <a:pt x="9" y="77"/>
                      <a:pt x="9" y="77"/>
                      <a:pt x="9" y="77"/>
                    </a:cubicBezTo>
                    <a:cubicBezTo>
                      <a:pt x="9" y="77"/>
                      <a:pt x="8" y="78"/>
                      <a:pt x="9" y="78"/>
                    </a:cubicBezTo>
                    <a:cubicBezTo>
                      <a:pt x="9" y="78"/>
                      <a:pt x="9" y="78"/>
                      <a:pt x="9" y="78"/>
                    </a:cubicBezTo>
                    <a:cubicBezTo>
                      <a:pt x="10" y="78"/>
                      <a:pt x="9" y="79"/>
                      <a:pt x="9" y="80"/>
                    </a:cubicBezTo>
                    <a:cubicBezTo>
                      <a:pt x="9" y="80"/>
                      <a:pt x="9" y="80"/>
                      <a:pt x="10" y="80"/>
                    </a:cubicBezTo>
                    <a:cubicBezTo>
                      <a:pt x="10" y="80"/>
                      <a:pt x="10" y="80"/>
                      <a:pt x="10" y="80"/>
                    </a:cubicBezTo>
                    <a:cubicBezTo>
                      <a:pt x="10" y="80"/>
                      <a:pt x="10" y="81"/>
                      <a:pt x="10" y="81"/>
                    </a:cubicBezTo>
                    <a:cubicBezTo>
                      <a:pt x="11" y="81"/>
                      <a:pt x="11" y="81"/>
                      <a:pt x="11" y="81"/>
                    </a:cubicBezTo>
                    <a:cubicBezTo>
                      <a:pt x="11" y="82"/>
                      <a:pt x="11" y="82"/>
                      <a:pt x="11" y="82"/>
                    </a:cubicBezTo>
                    <a:cubicBezTo>
                      <a:pt x="10" y="83"/>
                      <a:pt x="10" y="83"/>
                      <a:pt x="10" y="83"/>
                    </a:cubicBezTo>
                    <a:cubicBezTo>
                      <a:pt x="10" y="83"/>
                      <a:pt x="10" y="84"/>
                      <a:pt x="10" y="84"/>
                    </a:cubicBezTo>
                    <a:cubicBezTo>
                      <a:pt x="10" y="84"/>
                      <a:pt x="10" y="85"/>
                      <a:pt x="10" y="85"/>
                    </a:cubicBezTo>
                    <a:cubicBezTo>
                      <a:pt x="10" y="85"/>
                      <a:pt x="10" y="86"/>
                      <a:pt x="10" y="87"/>
                    </a:cubicBezTo>
                    <a:cubicBezTo>
                      <a:pt x="10" y="87"/>
                      <a:pt x="11" y="88"/>
                      <a:pt x="10" y="88"/>
                    </a:cubicBezTo>
                    <a:cubicBezTo>
                      <a:pt x="10" y="89"/>
                      <a:pt x="10" y="89"/>
                      <a:pt x="10" y="89"/>
                    </a:cubicBezTo>
                    <a:cubicBezTo>
                      <a:pt x="10" y="89"/>
                      <a:pt x="10" y="89"/>
                      <a:pt x="10" y="90"/>
                    </a:cubicBezTo>
                    <a:cubicBezTo>
                      <a:pt x="11" y="90"/>
                      <a:pt x="10" y="90"/>
                      <a:pt x="11" y="91"/>
                    </a:cubicBezTo>
                    <a:cubicBezTo>
                      <a:pt x="11" y="91"/>
                      <a:pt x="11" y="90"/>
                      <a:pt x="12" y="91"/>
                    </a:cubicBezTo>
                    <a:cubicBezTo>
                      <a:pt x="12" y="91"/>
                      <a:pt x="13" y="91"/>
                      <a:pt x="13" y="91"/>
                    </a:cubicBezTo>
                    <a:cubicBezTo>
                      <a:pt x="13" y="91"/>
                      <a:pt x="12" y="91"/>
                      <a:pt x="12" y="92"/>
                    </a:cubicBezTo>
                    <a:cubicBezTo>
                      <a:pt x="12" y="92"/>
                      <a:pt x="12" y="92"/>
                      <a:pt x="11" y="93"/>
                    </a:cubicBezTo>
                    <a:cubicBezTo>
                      <a:pt x="11" y="93"/>
                      <a:pt x="11" y="94"/>
                      <a:pt x="11" y="94"/>
                    </a:cubicBezTo>
                    <a:cubicBezTo>
                      <a:pt x="11" y="94"/>
                      <a:pt x="11" y="94"/>
                      <a:pt x="11" y="94"/>
                    </a:cubicBezTo>
                    <a:cubicBezTo>
                      <a:pt x="12" y="94"/>
                      <a:pt x="12" y="94"/>
                      <a:pt x="12" y="95"/>
                    </a:cubicBezTo>
                    <a:cubicBezTo>
                      <a:pt x="12" y="95"/>
                      <a:pt x="13" y="95"/>
                      <a:pt x="13" y="95"/>
                    </a:cubicBezTo>
                    <a:cubicBezTo>
                      <a:pt x="13" y="96"/>
                      <a:pt x="13" y="96"/>
                      <a:pt x="13" y="97"/>
                    </a:cubicBezTo>
                    <a:cubicBezTo>
                      <a:pt x="13" y="97"/>
                      <a:pt x="13" y="97"/>
                      <a:pt x="13" y="97"/>
                    </a:cubicBezTo>
                    <a:cubicBezTo>
                      <a:pt x="13" y="97"/>
                      <a:pt x="14" y="97"/>
                      <a:pt x="14" y="97"/>
                    </a:cubicBezTo>
                    <a:cubicBezTo>
                      <a:pt x="14" y="98"/>
                      <a:pt x="14" y="98"/>
                      <a:pt x="14" y="99"/>
                    </a:cubicBezTo>
                    <a:cubicBezTo>
                      <a:pt x="15" y="99"/>
                      <a:pt x="15" y="99"/>
                      <a:pt x="15" y="100"/>
                    </a:cubicBezTo>
                    <a:cubicBezTo>
                      <a:pt x="15" y="100"/>
                      <a:pt x="15" y="100"/>
                      <a:pt x="16" y="100"/>
                    </a:cubicBezTo>
                    <a:cubicBezTo>
                      <a:pt x="16" y="100"/>
                      <a:pt x="16" y="101"/>
                      <a:pt x="16" y="101"/>
                    </a:cubicBezTo>
                    <a:cubicBezTo>
                      <a:pt x="17" y="101"/>
                      <a:pt x="17" y="101"/>
                      <a:pt x="17" y="102"/>
                    </a:cubicBezTo>
                    <a:cubicBezTo>
                      <a:pt x="17" y="102"/>
                      <a:pt x="17" y="102"/>
                      <a:pt x="17" y="102"/>
                    </a:cubicBezTo>
                    <a:cubicBezTo>
                      <a:pt x="18" y="103"/>
                      <a:pt x="18" y="103"/>
                      <a:pt x="18" y="103"/>
                    </a:cubicBezTo>
                    <a:cubicBezTo>
                      <a:pt x="18" y="104"/>
                      <a:pt x="18" y="104"/>
                      <a:pt x="18" y="104"/>
                    </a:cubicBezTo>
                    <a:cubicBezTo>
                      <a:pt x="19" y="104"/>
                      <a:pt x="19" y="104"/>
                      <a:pt x="19" y="103"/>
                    </a:cubicBezTo>
                    <a:cubicBezTo>
                      <a:pt x="20" y="103"/>
                      <a:pt x="20" y="103"/>
                      <a:pt x="21" y="103"/>
                    </a:cubicBezTo>
                    <a:cubicBezTo>
                      <a:pt x="21" y="103"/>
                      <a:pt x="21" y="103"/>
                      <a:pt x="21" y="103"/>
                    </a:cubicBezTo>
                    <a:cubicBezTo>
                      <a:pt x="22" y="103"/>
                      <a:pt x="22" y="103"/>
                      <a:pt x="22" y="104"/>
                    </a:cubicBezTo>
                    <a:cubicBezTo>
                      <a:pt x="23" y="104"/>
                      <a:pt x="23" y="104"/>
                      <a:pt x="23" y="104"/>
                    </a:cubicBezTo>
                    <a:cubicBezTo>
                      <a:pt x="23" y="105"/>
                      <a:pt x="23" y="105"/>
                      <a:pt x="23" y="105"/>
                    </a:cubicBezTo>
                    <a:cubicBezTo>
                      <a:pt x="22" y="105"/>
                      <a:pt x="22" y="105"/>
                      <a:pt x="22" y="105"/>
                    </a:cubicBezTo>
                    <a:cubicBezTo>
                      <a:pt x="21" y="105"/>
                      <a:pt x="22" y="104"/>
                      <a:pt x="21" y="104"/>
                    </a:cubicBezTo>
                    <a:cubicBezTo>
                      <a:pt x="21" y="104"/>
                      <a:pt x="20" y="104"/>
                      <a:pt x="20" y="104"/>
                    </a:cubicBezTo>
                    <a:cubicBezTo>
                      <a:pt x="20" y="104"/>
                      <a:pt x="20" y="104"/>
                      <a:pt x="20" y="105"/>
                    </a:cubicBezTo>
                    <a:cubicBezTo>
                      <a:pt x="20" y="105"/>
                      <a:pt x="20" y="105"/>
                      <a:pt x="20" y="105"/>
                    </a:cubicBezTo>
                    <a:cubicBezTo>
                      <a:pt x="21" y="106"/>
                      <a:pt x="21" y="105"/>
                      <a:pt x="21" y="106"/>
                    </a:cubicBezTo>
                    <a:cubicBezTo>
                      <a:pt x="21" y="106"/>
                      <a:pt x="20" y="106"/>
                      <a:pt x="20" y="106"/>
                    </a:cubicBezTo>
                    <a:cubicBezTo>
                      <a:pt x="20" y="107"/>
                      <a:pt x="21" y="106"/>
                      <a:pt x="21" y="107"/>
                    </a:cubicBezTo>
                    <a:cubicBezTo>
                      <a:pt x="22" y="107"/>
                      <a:pt x="22" y="107"/>
                      <a:pt x="23" y="107"/>
                    </a:cubicBezTo>
                    <a:cubicBezTo>
                      <a:pt x="23" y="107"/>
                      <a:pt x="23" y="107"/>
                      <a:pt x="23" y="107"/>
                    </a:cubicBezTo>
                    <a:cubicBezTo>
                      <a:pt x="24" y="107"/>
                      <a:pt x="24" y="107"/>
                      <a:pt x="24" y="10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1" name="Freeform 331"/>
              <p:cNvSpPr>
                <a:spLocks/>
              </p:cNvSpPr>
              <p:nvPr/>
            </p:nvSpPr>
            <p:spPr bwMode="auto">
              <a:xfrm>
                <a:off x="1700214" y="3076576"/>
                <a:ext cx="20638" cy="42863"/>
              </a:xfrm>
              <a:custGeom>
                <a:avLst/>
                <a:gdLst>
                  <a:gd name="T0" fmla="*/ 1 w 2"/>
                  <a:gd name="T1" fmla="*/ 1 h 4"/>
                  <a:gd name="T2" fmla="*/ 0 w 2"/>
                  <a:gd name="T3" fmla="*/ 0 h 4"/>
                  <a:gd name="T4" fmla="*/ 0 w 2"/>
                  <a:gd name="T5" fmla="*/ 1 h 4"/>
                  <a:gd name="T6" fmla="*/ 0 w 2"/>
                  <a:gd name="T7" fmla="*/ 2 h 4"/>
                  <a:gd name="T8" fmla="*/ 0 w 2"/>
                  <a:gd name="T9" fmla="*/ 2 h 4"/>
                  <a:gd name="T10" fmla="*/ 0 w 2"/>
                  <a:gd name="T11" fmla="*/ 3 h 4"/>
                  <a:gd name="T12" fmla="*/ 0 w 2"/>
                  <a:gd name="T13" fmla="*/ 4 h 4"/>
                  <a:gd name="T14" fmla="*/ 0 w 2"/>
                  <a:gd name="T15" fmla="*/ 4 h 4"/>
                  <a:gd name="T16" fmla="*/ 1 w 2"/>
                  <a:gd name="T17" fmla="*/ 4 h 4"/>
                  <a:gd name="T18" fmla="*/ 2 w 2"/>
                  <a:gd name="T19" fmla="*/ 3 h 4"/>
                  <a:gd name="T20" fmla="*/ 2 w 2"/>
                  <a:gd name="T21" fmla="*/ 2 h 4"/>
                  <a:gd name="T22" fmla="*/ 1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1" y="1"/>
                    </a:moveTo>
                    <a:cubicBezTo>
                      <a:pt x="1" y="1"/>
                      <a:pt x="1" y="0"/>
                      <a:pt x="0" y="0"/>
                    </a:cubicBezTo>
                    <a:cubicBezTo>
                      <a:pt x="0" y="0"/>
                      <a:pt x="0"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1" y="4"/>
                      <a:pt x="1" y="4"/>
                    </a:cubicBezTo>
                    <a:cubicBezTo>
                      <a:pt x="1" y="4"/>
                      <a:pt x="1" y="4"/>
                      <a:pt x="2" y="3"/>
                    </a:cubicBezTo>
                    <a:cubicBezTo>
                      <a:pt x="2" y="3"/>
                      <a:pt x="2" y="3"/>
                      <a:pt x="2" y="2"/>
                    </a:cubicBezTo>
                    <a:cubicBezTo>
                      <a:pt x="2" y="2"/>
                      <a:pt x="2"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2" name="Freeform 332"/>
              <p:cNvSpPr>
                <a:spLocks/>
              </p:cNvSpPr>
              <p:nvPr/>
            </p:nvSpPr>
            <p:spPr bwMode="auto">
              <a:xfrm>
                <a:off x="1731964" y="3097214"/>
                <a:ext cx="11113" cy="22225"/>
              </a:xfrm>
              <a:custGeom>
                <a:avLst/>
                <a:gdLst>
                  <a:gd name="T0" fmla="*/ 0 w 1"/>
                  <a:gd name="T1" fmla="*/ 1 h 2"/>
                  <a:gd name="T2" fmla="*/ 0 w 1"/>
                  <a:gd name="T3" fmla="*/ 1 h 2"/>
                  <a:gd name="T4" fmla="*/ 1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1"/>
                      <a:pt x="0" y="1"/>
                    </a:cubicBezTo>
                    <a:cubicBezTo>
                      <a:pt x="0" y="2"/>
                      <a:pt x="0" y="2"/>
                      <a:pt x="1" y="1"/>
                    </a:cubicBezTo>
                    <a:cubicBezTo>
                      <a:pt x="1" y="1"/>
                      <a:pt x="1" y="1"/>
                      <a:pt x="0" y="1"/>
                    </a:cubicBezTo>
                    <a:cubicBezTo>
                      <a:pt x="0" y="0"/>
                      <a:pt x="0"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3" name="Freeform 333"/>
              <p:cNvSpPr>
                <a:spLocks/>
              </p:cNvSpPr>
              <p:nvPr/>
            </p:nvSpPr>
            <p:spPr bwMode="auto">
              <a:xfrm>
                <a:off x="1754189" y="31083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0"/>
                      <a:pt x="1" y="0"/>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4" name="Freeform 334"/>
              <p:cNvSpPr>
                <a:spLocks/>
              </p:cNvSpPr>
              <p:nvPr/>
            </p:nvSpPr>
            <p:spPr bwMode="auto">
              <a:xfrm>
                <a:off x="2359026" y="4384676"/>
                <a:ext cx="20638" cy="53975"/>
              </a:xfrm>
              <a:custGeom>
                <a:avLst/>
                <a:gdLst>
                  <a:gd name="T0" fmla="*/ 2 w 2"/>
                  <a:gd name="T1" fmla="*/ 5 h 5"/>
                  <a:gd name="T2" fmla="*/ 2 w 2"/>
                  <a:gd name="T3" fmla="*/ 4 h 5"/>
                  <a:gd name="T4" fmla="*/ 2 w 2"/>
                  <a:gd name="T5" fmla="*/ 3 h 5"/>
                  <a:gd name="T6" fmla="*/ 2 w 2"/>
                  <a:gd name="T7" fmla="*/ 2 h 5"/>
                  <a:gd name="T8" fmla="*/ 2 w 2"/>
                  <a:gd name="T9" fmla="*/ 1 h 5"/>
                  <a:gd name="T10" fmla="*/ 1 w 2"/>
                  <a:gd name="T11" fmla="*/ 1 h 5"/>
                  <a:gd name="T12" fmla="*/ 0 w 2"/>
                  <a:gd name="T13" fmla="*/ 1 h 5"/>
                  <a:gd name="T14" fmla="*/ 0 w 2"/>
                  <a:gd name="T15" fmla="*/ 1 h 5"/>
                  <a:gd name="T16" fmla="*/ 0 w 2"/>
                  <a:gd name="T17" fmla="*/ 2 h 5"/>
                  <a:gd name="T18" fmla="*/ 0 w 2"/>
                  <a:gd name="T19" fmla="*/ 3 h 5"/>
                  <a:gd name="T20" fmla="*/ 0 w 2"/>
                  <a:gd name="T21" fmla="*/ 4 h 5"/>
                  <a:gd name="T22" fmla="*/ 0 w 2"/>
                  <a:gd name="T23" fmla="*/ 5 h 5"/>
                  <a:gd name="T24" fmla="*/ 1 w 2"/>
                  <a:gd name="T25" fmla="*/ 5 h 5"/>
                  <a:gd name="T26" fmla="*/ 2 w 2"/>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2" y="5"/>
                    </a:moveTo>
                    <a:cubicBezTo>
                      <a:pt x="2" y="5"/>
                      <a:pt x="2" y="4"/>
                      <a:pt x="2" y="4"/>
                    </a:cubicBezTo>
                    <a:cubicBezTo>
                      <a:pt x="2" y="3"/>
                      <a:pt x="2" y="3"/>
                      <a:pt x="2" y="3"/>
                    </a:cubicBezTo>
                    <a:cubicBezTo>
                      <a:pt x="2" y="3"/>
                      <a:pt x="2" y="2"/>
                      <a:pt x="2" y="2"/>
                    </a:cubicBezTo>
                    <a:cubicBezTo>
                      <a:pt x="2" y="2"/>
                      <a:pt x="2" y="1"/>
                      <a:pt x="2" y="1"/>
                    </a:cubicBezTo>
                    <a:cubicBezTo>
                      <a:pt x="1" y="1"/>
                      <a:pt x="1" y="1"/>
                      <a:pt x="1" y="1"/>
                    </a:cubicBezTo>
                    <a:cubicBezTo>
                      <a:pt x="1" y="0"/>
                      <a:pt x="1" y="0"/>
                      <a:pt x="0" y="1"/>
                    </a:cubicBezTo>
                    <a:cubicBezTo>
                      <a:pt x="0" y="1"/>
                      <a:pt x="0" y="1"/>
                      <a:pt x="0" y="1"/>
                    </a:cubicBezTo>
                    <a:cubicBezTo>
                      <a:pt x="0" y="1"/>
                      <a:pt x="0" y="2"/>
                      <a:pt x="0" y="2"/>
                    </a:cubicBezTo>
                    <a:cubicBezTo>
                      <a:pt x="0" y="2"/>
                      <a:pt x="0" y="2"/>
                      <a:pt x="0" y="3"/>
                    </a:cubicBezTo>
                    <a:cubicBezTo>
                      <a:pt x="0" y="3"/>
                      <a:pt x="0" y="3"/>
                      <a:pt x="0" y="4"/>
                    </a:cubicBezTo>
                    <a:cubicBezTo>
                      <a:pt x="0" y="4"/>
                      <a:pt x="0" y="4"/>
                      <a:pt x="0" y="5"/>
                    </a:cubicBezTo>
                    <a:cubicBezTo>
                      <a:pt x="1" y="5"/>
                      <a:pt x="1" y="5"/>
                      <a:pt x="1" y="5"/>
                    </a:cubicBezTo>
                    <a:cubicBezTo>
                      <a:pt x="1" y="5"/>
                      <a:pt x="2" y="5"/>
                      <a:pt x="2"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5" name="Freeform 335"/>
              <p:cNvSpPr>
                <a:spLocks/>
              </p:cNvSpPr>
              <p:nvPr/>
            </p:nvSpPr>
            <p:spPr bwMode="auto">
              <a:xfrm>
                <a:off x="2401889" y="4470401"/>
                <a:ext cx="11113" cy="11113"/>
              </a:xfrm>
              <a:custGeom>
                <a:avLst/>
                <a:gdLst>
                  <a:gd name="T0" fmla="*/ 1 w 1"/>
                  <a:gd name="T1" fmla="*/ 0 h 1"/>
                  <a:gd name="T2" fmla="*/ 1 w 1"/>
                  <a:gd name="T3" fmla="*/ 0 h 1"/>
                  <a:gd name="T4" fmla="*/ 0 w 1"/>
                  <a:gd name="T5" fmla="*/ 0 h 1"/>
                  <a:gd name="T6" fmla="*/ 0 w 1"/>
                  <a:gd name="T7" fmla="*/ 1 h 1"/>
                  <a:gd name="T8" fmla="*/ 1 w 1"/>
                  <a:gd name="T9" fmla="*/ 1 h 1"/>
                  <a:gd name="T10" fmla="*/ 1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0" y="0"/>
                      <a:pt x="0" y="0"/>
                    </a:cubicBezTo>
                    <a:cubicBezTo>
                      <a:pt x="0" y="0"/>
                      <a:pt x="0" y="0"/>
                      <a:pt x="0" y="1"/>
                    </a:cubicBezTo>
                    <a:cubicBezTo>
                      <a:pt x="0" y="1"/>
                      <a:pt x="1" y="1"/>
                      <a:pt x="1" y="1"/>
                    </a:cubicBezTo>
                    <a:cubicBezTo>
                      <a:pt x="1" y="1"/>
                      <a:pt x="1" y="1"/>
                      <a:pt x="1" y="1"/>
                    </a:cubicBezTo>
                    <a:cubicBezTo>
                      <a:pt x="1" y="1"/>
                      <a:pt x="1"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6" name="Freeform 336"/>
              <p:cNvSpPr>
                <a:spLocks/>
              </p:cNvSpPr>
              <p:nvPr/>
            </p:nvSpPr>
            <p:spPr bwMode="auto">
              <a:xfrm>
                <a:off x="2379664" y="4481514"/>
                <a:ext cx="22225" cy="20638"/>
              </a:xfrm>
              <a:custGeom>
                <a:avLst/>
                <a:gdLst>
                  <a:gd name="T0" fmla="*/ 1 w 2"/>
                  <a:gd name="T1" fmla="*/ 0 h 2"/>
                  <a:gd name="T2" fmla="*/ 0 w 2"/>
                  <a:gd name="T3" fmla="*/ 0 h 2"/>
                  <a:gd name="T4" fmla="*/ 0 w 2"/>
                  <a:gd name="T5" fmla="*/ 1 h 2"/>
                  <a:gd name="T6" fmla="*/ 1 w 2"/>
                  <a:gd name="T7" fmla="*/ 2 h 2"/>
                  <a:gd name="T8" fmla="*/ 2 w 2"/>
                  <a:gd name="T9" fmla="*/ 1 h 2"/>
                  <a:gd name="T10" fmla="*/ 2 w 2"/>
                  <a:gd name="T11" fmla="*/ 1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0" y="1"/>
                      <a:pt x="0" y="1"/>
                      <a:pt x="0" y="1"/>
                    </a:cubicBezTo>
                    <a:cubicBezTo>
                      <a:pt x="0" y="2"/>
                      <a:pt x="1" y="2"/>
                      <a:pt x="1" y="2"/>
                    </a:cubicBezTo>
                    <a:cubicBezTo>
                      <a:pt x="2" y="2"/>
                      <a:pt x="2" y="2"/>
                      <a:pt x="2" y="1"/>
                    </a:cubicBezTo>
                    <a:cubicBezTo>
                      <a:pt x="2" y="1"/>
                      <a:pt x="2" y="1"/>
                      <a:pt x="2" y="1"/>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7" name="Freeform 337"/>
              <p:cNvSpPr>
                <a:spLocks/>
              </p:cNvSpPr>
              <p:nvPr/>
            </p:nvSpPr>
            <p:spPr bwMode="auto">
              <a:xfrm>
                <a:off x="2368551" y="4513264"/>
                <a:ext cx="44450" cy="22225"/>
              </a:xfrm>
              <a:custGeom>
                <a:avLst/>
                <a:gdLst>
                  <a:gd name="T0" fmla="*/ 3 w 4"/>
                  <a:gd name="T1" fmla="*/ 2 h 2"/>
                  <a:gd name="T2" fmla="*/ 4 w 4"/>
                  <a:gd name="T3" fmla="*/ 2 h 2"/>
                  <a:gd name="T4" fmla="*/ 4 w 4"/>
                  <a:gd name="T5" fmla="*/ 1 h 2"/>
                  <a:gd name="T6" fmla="*/ 3 w 4"/>
                  <a:gd name="T7" fmla="*/ 0 h 2"/>
                  <a:gd name="T8" fmla="*/ 2 w 4"/>
                  <a:gd name="T9" fmla="*/ 0 h 2"/>
                  <a:gd name="T10" fmla="*/ 2 w 4"/>
                  <a:gd name="T11" fmla="*/ 1 h 2"/>
                  <a:gd name="T12" fmla="*/ 1 w 4"/>
                  <a:gd name="T13" fmla="*/ 1 h 2"/>
                  <a:gd name="T14" fmla="*/ 0 w 4"/>
                  <a:gd name="T15" fmla="*/ 2 h 2"/>
                  <a:gd name="T16" fmla="*/ 1 w 4"/>
                  <a:gd name="T17" fmla="*/ 2 h 2"/>
                  <a:gd name="T18" fmla="*/ 2 w 4"/>
                  <a:gd name="T19" fmla="*/ 2 h 2"/>
                  <a:gd name="T20" fmla="*/ 3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3" y="2"/>
                    </a:moveTo>
                    <a:cubicBezTo>
                      <a:pt x="3" y="2"/>
                      <a:pt x="3" y="2"/>
                      <a:pt x="4" y="2"/>
                    </a:cubicBezTo>
                    <a:cubicBezTo>
                      <a:pt x="4" y="2"/>
                      <a:pt x="4" y="1"/>
                      <a:pt x="4" y="1"/>
                    </a:cubicBezTo>
                    <a:cubicBezTo>
                      <a:pt x="3" y="0"/>
                      <a:pt x="3" y="0"/>
                      <a:pt x="3" y="0"/>
                    </a:cubicBezTo>
                    <a:cubicBezTo>
                      <a:pt x="3" y="0"/>
                      <a:pt x="2" y="0"/>
                      <a:pt x="2" y="0"/>
                    </a:cubicBezTo>
                    <a:cubicBezTo>
                      <a:pt x="2" y="0"/>
                      <a:pt x="2" y="1"/>
                      <a:pt x="2" y="1"/>
                    </a:cubicBezTo>
                    <a:cubicBezTo>
                      <a:pt x="2" y="1"/>
                      <a:pt x="1" y="1"/>
                      <a:pt x="1" y="1"/>
                    </a:cubicBezTo>
                    <a:cubicBezTo>
                      <a:pt x="1" y="1"/>
                      <a:pt x="0" y="2"/>
                      <a:pt x="0" y="2"/>
                    </a:cubicBezTo>
                    <a:cubicBezTo>
                      <a:pt x="0" y="2"/>
                      <a:pt x="1" y="2"/>
                      <a:pt x="1" y="2"/>
                    </a:cubicBezTo>
                    <a:cubicBezTo>
                      <a:pt x="1" y="2"/>
                      <a:pt x="1" y="2"/>
                      <a:pt x="2" y="2"/>
                    </a:cubicBezTo>
                    <a:cubicBezTo>
                      <a:pt x="2" y="2"/>
                      <a:pt x="2" y="2"/>
                      <a:pt x="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8" name="Freeform 338"/>
              <p:cNvSpPr>
                <a:spLocks/>
              </p:cNvSpPr>
              <p:nvPr/>
            </p:nvSpPr>
            <p:spPr bwMode="auto">
              <a:xfrm>
                <a:off x="2390776" y="4578351"/>
                <a:ext cx="11113" cy="11113"/>
              </a:xfrm>
              <a:custGeom>
                <a:avLst/>
                <a:gdLst>
                  <a:gd name="T0" fmla="*/ 1 w 1"/>
                  <a:gd name="T1" fmla="*/ 1 h 1"/>
                  <a:gd name="T2" fmla="*/ 1 w 1"/>
                  <a:gd name="T3" fmla="*/ 1 h 1"/>
                  <a:gd name="T4" fmla="*/ 1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0"/>
                      <a:pt x="1" y="0"/>
                      <a:pt x="1" y="0"/>
                    </a:cubicBezTo>
                    <a:cubicBezTo>
                      <a:pt x="1" y="0"/>
                      <a:pt x="1" y="0"/>
                      <a:pt x="0" y="0"/>
                    </a:cubicBezTo>
                    <a:cubicBezTo>
                      <a:pt x="0" y="0"/>
                      <a:pt x="0" y="0"/>
                      <a:pt x="0" y="0"/>
                    </a:cubicBezTo>
                    <a:cubicBezTo>
                      <a:pt x="0" y="1"/>
                      <a:pt x="0" y="1"/>
                      <a:pt x="0"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9" name="Freeform 339"/>
              <p:cNvSpPr>
                <a:spLocks/>
              </p:cNvSpPr>
              <p:nvPr/>
            </p:nvSpPr>
            <p:spPr bwMode="auto">
              <a:xfrm>
                <a:off x="2390776" y="4600576"/>
                <a:ext cx="31750" cy="31750"/>
              </a:xfrm>
              <a:custGeom>
                <a:avLst/>
                <a:gdLst>
                  <a:gd name="T0" fmla="*/ 3 w 3"/>
                  <a:gd name="T1" fmla="*/ 0 h 3"/>
                  <a:gd name="T2" fmla="*/ 2 w 3"/>
                  <a:gd name="T3" fmla="*/ 0 h 3"/>
                  <a:gd name="T4" fmla="*/ 0 w 3"/>
                  <a:gd name="T5" fmla="*/ 0 h 3"/>
                  <a:gd name="T6" fmla="*/ 1 w 3"/>
                  <a:gd name="T7" fmla="*/ 2 h 3"/>
                  <a:gd name="T8" fmla="*/ 1 w 3"/>
                  <a:gd name="T9" fmla="*/ 2 h 3"/>
                  <a:gd name="T10" fmla="*/ 2 w 3"/>
                  <a:gd name="T11" fmla="*/ 3 h 3"/>
                  <a:gd name="T12" fmla="*/ 3 w 3"/>
                  <a:gd name="T13" fmla="*/ 3 h 3"/>
                  <a:gd name="T14" fmla="*/ 2 w 3"/>
                  <a:gd name="T15" fmla="*/ 2 h 3"/>
                  <a:gd name="T16" fmla="*/ 2 w 3"/>
                  <a:gd name="T17" fmla="*/ 1 h 3"/>
                  <a:gd name="T18" fmla="*/ 3 w 3"/>
                  <a:gd name="T19" fmla="*/ 1 h 3"/>
                  <a:gd name="T20" fmla="*/ 3 w 3"/>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3" y="0"/>
                    </a:moveTo>
                    <a:cubicBezTo>
                      <a:pt x="2" y="0"/>
                      <a:pt x="2" y="0"/>
                      <a:pt x="2" y="0"/>
                    </a:cubicBezTo>
                    <a:cubicBezTo>
                      <a:pt x="1" y="0"/>
                      <a:pt x="1" y="0"/>
                      <a:pt x="0" y="0"/>
                    </a:cubicBezTo>
                    <a:cubicBezTo>
                      <a:pt x="0" y="1"/>
                      <a:pt x="1" y="1"/>
                      <a:pt x="1" y="2"/>
                    </a:cubicBezTo>
                    <a:cubicBezTo>
                      <a:pt x="1" y="2"/>
                      <a:pt x="1" y="2"/>
                      <a:pt x="1" y="2"/>
                    </a:cubicBezTo>
                    <a:cubicBezTo>
                      <a:pt x="1" y="3"/>
                      <a:pt x="1" y="3"/>
                      <a:pt x="2" y="3"/>
                    </a:cubicBezTo>
                    <a:cubicBezTo>
                      <a:pt x="2" y="3"/>
                      <a:pt x="2" y="3"/>
                      <a:pt x="3" y="3"/>
                    </a:cubicBezTo>
                    <a:cubicBezTo>
                      <a:pt x="3" y="2"/>
                      <a:pt x="2" y="2"/>
                      <a:pt x="2" y="2"/>
                    </a:cubicBezTo>
                    <a:cubicBezTo>
                      <a:pt x="2" y="2"/>
                      <a:pt x="2" y="2"/>
                      <a:pt x="2" y="1"/>
                    </a:cubicBezTo>
                    <a:cubicBezTo>
                      <a:pt x="2" y="1"/>
                      <a:pt x="3" y="1"/>
                      <a:pt x="3" y="1"/>
                    </a:cubicBezTo>
                    <a:cubicBezTo>
                      <a:pt x="3" y="1"/>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0" name="Freeform 340"/>
              <p:cNvSpPr>
                <a:spLocks/>
              </p:cNvSpPr>
              <p:nvPr/>
            </p:nvSpPr>
            <p:spPr bwMode="auto">
              <a:xfrm>
                <a:off x="2433639" y="4686301"/>
                <a:ext cx="22225" cy="11113"/>
              </a:xfrm>
              <a:custGeom>
                <a:avLst/>
                <a:gdLst>
                  <a:gd name="T0" fmla="*/ 1 w 2"/>
                  <a:gd name="T1" fmla="*/ 0 h 1"/>
                  <a:gd name="T2" fmla="*/ 1 w 2"/>
                  <a:gd name="T3" fmla="*/ 1 h 1"/>
                  <a:gd name="T4" fmla="*/ 1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1"/>
                      <a:pt x="1" y="1"/>
                      <a:pt x="1" y="1"/>
                    </a:cubicBezTo>
                    <a:cubicBezTo>
                      <a:pt x="1" y="1"/>
                      <a:pt x="1" y="1"/>
                      <a:pt x="1" y="1"/>
                    </a:cubicBezTo>
                    <a:cubicBezTo>
                      <a:pt x="1" y="1"/>
                      <a:pt x="2"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1" name="Freeform 341"/>
              <p:cNvSpPr>
                <a:spLocks/>
              </p:cNvSpPr>
              <p:nvPr/>
            </p:nvSpPr>
            <p:spPr bwMode="auto">
              <a:xfrm>
                <a:off x="2466976" y="4719639"/>
                <a:ext cx="42863" cy="20638"/>
              </a:xfrm>
              <a:custGeom>
                <a:avLst/>
                <a:gdLst>
                  <a:gd name="T0" fmla="*/ 3 w 4"/>
                  <a:gd name="T1" fmla="*/ 1 h 2"/>
                  <a:gd name="T2" fmla="*/ 2 w 4"/>
                  <a:gd name="T3" fmla="*/ 0 h 2"/>
                  <a:gd name="T4" fmla="*/ 1 w 4"/>
                  <a:gd name="T5" fmla="*/ 0 h 2"/>
                  <a:gd name="T6" fmla="*/ 0 w 4"/>
                  <a:gd name="T7" fmla="*/ 0 h 2"/>
                  <a:gd name="T8" fmla="*/ 0 w 4"/>
                  <a:gd name="T9" fmla="*/ 1 h 2"/>
                  <a:gd name="T10" fmla="*/ 1 w 4"/>
                  <a:gd name="T11" fmla="*/ 1 h 2"/>
                  <a:gd name="T12" fmla="*/ 3 w 4"/>
                  <a:gd name="T13" fmla="*/ 1 h 2"/>
                  <a:gd name="T14" fmla="*/ 4 w 4"/>
                  <a:gd name="T15" fmla="*/ 1 h 2"/>
                  <a:gd name="T16" fmla="*/ 3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1"/>
                    </a:moveTo>
                    <a:cubicBezTo>
                      <a:pt x="2" y="0"/>
                      <a:pt x="2" y="0"/>
                      <a:pt x="2" y="0"/>
                    </a:cubicBezTo>
                    <a:cubicBezTo>
                      <a:pt x="1" y="0"/>
                      <a:pt x="1" y="0"/>
                      <a:pt x="1" y="0"/>
                    </a:cubicBezTo>
                    <a:cubicBezTo>
                      <a:pt x="1" y="0"/>
                      <a:pt x="0" y="0"/>
                      <a:pt x="0" y="0"/>
                    </a:cubicBezTo>
                    <a:cubicBezTo>
                      <a:pt x="0" y="1"/>
                      <a:pt x="0" y="1"/>
                      <a:pt x="0" y="1"/>
                    </a:cubicBezTo>
                    <a:cubicBezTo>
                      <a:pt x="1" y="1"/>
                      <a:pt x="1" y="1"/>
                      <a:pt x="1" y="1"/>
                    </a:cubicBezTo>
                    <a:cubicBezTo>
                      <a:pt x="2" y="2"/>
                      <a:pt x="2" y="1"/>
                      <a:pt x="3" y="1"/>
                    </a:cubicBezTo>
                    <a:cubicBezTo>
                      <a:pt x="3" y="1"/>
                      <a:pt x="3" y="2"/>
                      <a:pt x="4" y="1"/>
                    </a:cubicBezTo>
                    <a:cubicBezTo>
                      <a:pt x="4"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2" name="Freeform 342"/>
              <p:cNvSpPr>
                <a:spLocks/>
              </p:cNvSpPr>
              <p:nvPr/>
            </p:nvSpPr>
            <p:spPr bwMode="auto">
              <a:xfrm>
                <a:off x="2498726" y="4740276"/>
                <a:ext cx="31750" cy="22225"/>
              </a:xfrm>
              <a:custGeom>
                <a:avLst/>
                <a:gdLst>
                  <a:gd name="T0" fmla="*/ 2 w 3"/>
                  <a:gd name="T1" fmla="*/ 1 h 2"/>
                  <a:gd name="T2" fmla="*/ 2 w 3"/>
                  <a:gd name="T3" fmla="*/ 0 h 2"/>
                  <a:gd name="T4" fmla="*/ 1 w 3"/>
                  <a:gd name="T5" fmla="*/ 0 h 2"/>
                  <a:gd name="T6" fmla="*/ 1 w 3"/>
                  <a:gd name="T7" fmla="*/ 1 h 2"/>
                  <a:gd name="T8" fmla="*/ 2 w 3"/>
                  <a:gd name="T9" fmla="*/ 1 h 2"/>
                  <a:gd name="T10" fmla="*/ 2 w 3"/>
                  <a:gd name="T11" fmla="*/ 2 h 2"/>
                  <a:gd name="T12" fmla="*/ 3 w 3"/>
                  <a:gd name="T13" fmla="*/ 2 h 2"/>
                  <a:gd name="T14" fmla="*/ 3 w 3"/>
                  <a:gd name="T15" fmla="*/ 1 h 2"/>
                  <a:gd name="T16" fmla="*/ 2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1"/>
                    </a:moveTo>
                    <a:cubicBezTo>
                      <a:pt x="2" y="1"/>
                      <a:pt x="2" y="1"/>
                      <a:pt x="2" y="0"/>
                    </a:cubicBezTo>
                    <a:cubicBezTo>
                      <a:pt x="1" y="0"/>
                      <a:pt x="1" y="0"/>
                      <a:pt x="1" y="0"/>
                    </a:cubicBezTo>
                    <a:cubicBezTo>
                      <a:pt x="0" y="0"/>
                      <a:pt x="1" y="1"/>
                      <a:pt x="1" y="1"/>
                    </a:cubicBezTo>
                    <a:cubicBezTo>
                      <a:pt x="1" y="1"/>
                      <a:pt x="2" y="1"/>
                      <a:pt x="2" y="1"/>
                    </a:cubicBezTo>
                    <a:cubicBezTo>
                      <a:pt x="2" y="2"/>
                      <a:pt x="2" y="2"/>
                      <a:pt x="2" y="2"/>
                    </a:cubicBezTo>
                    <a:cubicBezTo>
                      <a:pt x="2" y="2"/>
                      <a:pt x="3" y="2"/>
                      <a:pt x="3" y="2"/>
                    </a:cubicBezTo>
                    <a:cubicBezTo>
                      <a:pt x="3" y="2"/>
                      <a:pt x="3" y="2"/>
                      <a:pt x="3" y="1"/>
                    </a:cubicBezTo>
                    <a:cubicBezTo>
                      <a:pt x="3"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3" name="Freeform 343"/>
              <p:cNvSpPr>
                <a:spLocks/>
              </p:cNvSpPr>
              <p:nvPr/>
            </p:nvSpPr>
            <p:spPr bwMode="auto">
              <a:xfrm>
                <a:off x="2563814" y="4729164"/>
                <a:ext cx="20638" cy="22225"/>
              </a:xfrm>
              <a:custGeom>
                <a:avLst/>
                <a:gdLst>
                  <a:gd name="T0" fmla="*/ 1 w 2"/>
                  <a:gd name="T1" fmla="*/ 0 h 2"/>
                  <a:gd name="T2" fmla="*/ 1 w 2"/>
                  <a:gd name="T3" fmla="*/ 1 h 2"/>
                  <a:gd name="T4" fmla="*/ 1 w 2"/>
                  <a:gd name="T5" fmla="*/ 2 h 2"/>
                  <a:gd name="T6" fmla="*/ 1 w 2"/>
                  <a:gd name="T7" fmla="*/ 2 h 2"/>
                  <a:gd name="T8" fmla="*/ 2 w 2"/>
                  <a:gd name="T9" fmla="*/ 1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1" y="0"/>
                      <a:pt x="1" y="1"/>
                    </a:cubicBezTo>
                    <a:cubicBezTo>
                      <a:pt x="0" y="1"/>
                      <a:pt x="0" y="1"/>
                      <a:pt x="1" y="2"/>
                    </a:cubicBezTo>
                    <a:cubicBezTo>
                      <a:pt x="1" y="2"/>
                      <a:pt x="1" y="2"/>
                      <a:pt x="1" y="2"/>
                    </a:cubicBezTo>
                    <a:cubicBezTo>
                      <a:pt x="2" y="2"/>
                      <a:pt x="2" y="1"/>
                      <a:pt x="2" y="1"/>
                    </a:cubicBezTo>
                    <a:cubicBezTo>
                      <a:pt x="1" y="1"/>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4" name="Freeform 344"/>
              <p:cNvSpPr>
                <a:spLocks/>
              </p:cNvSpPr>
              <p:nvPr/>
            </p:nvSpPr>
            <p:spPr bwMode="auto">
              <a:xfrm>
                <a:off x="2671764" y="4794251"/>
                <a:ext cx="42863" cy="22225"/>
              </a:xfrm>
              <a:custGeom>
                <a:avLst/>
                <a:gdLst>
                  <a:gd name="T0" fmla="*/ 2 w 4"/>
                  <a:gd name="T1" fmla="*/ 0 h 2"/>
                  <a:gd name="T2" fmla="*/ 1 w 4"/>
                  <a:gd name="T3" fmla="*/ 1 h 2"/>
                  <a:gd name="T4" fmla="*/ 0 w 4"/>
                  <a:gd name="T5" fmla="*/ 1 h 2"/>
                  <a:gd name="T6" fmla="*/ 1 w 4"/>
                  <a:gd name="T7" fmla="*/ 1 h 2"/>
                  <a:gd name="T8" fmla="*/ 2 w 4"/>
                  <a:gd name="T9" fmla="*/ 1 h 2"/>
                  <a:gd name="T10" fmla="*/ 3 w 4"/>
                  <a:gd name="T11" fmla="*/ 1 h 2"/>
                  <a:gd name="T12" fmla="*/ 3 w 4"/>
                  <a:gd name="T13" fmla="*/ 0 h 2"/>
                  <a:gd name="T14" fmla="*/ 2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2" y="0"/>
                    </a:moveTo>
                    <a:cubicBezTo>
                      <a:pt x="2" y="0"/>
                      <a:pt x="2" y="0"/>
                      <a:pt x="1" y="1"/>
                    </a:cubicBezTo>
                    <a:cubicBezTo>
                      <a:pt x="1" y="1"/>
                      <a:pt x="0" y="1"/>
                      <a:pt x="0" y="1"/>
                    </a:cubicBezTo>
                    <a:cubicBezTo>
                      <a:pt x="0" y="2"/>
                      <a:pt x="1" y="1"/>
                      <a:pt x="1" y="1"/>
                    </a:cubicBezTo>
                    <a:cubicBezTo>
                      <a:pt x="2" y="1"/>
                      <a:pt x="2" y="1"/>
                      <a:pt x="2" y="1"/>
                    </a:cubicBezTo>
                    <a:cubicBezTo>
                      <a:pt x="3" y="1"/>
                      <a:pt x="3" y="1"/>
                      <a:pt x="3" y="1"/>
                    </a:cubicBezTo>
                    <a:cubicBezTo>
                      <a:pt x="4" y="1"/>
                      <a:pt x="3" y="1"/>
                      <a:pt x="3" y="0"/>
                    </a:cubicBezTo>
                    <a:cubicBezTo>
                      <a:pt x="3" y="0"/>
                      <a:pt x="3"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5" name="Freeform 345"/>
              <p:cNvSpPr>
                <a:spLocks/>
              </p:cNvSpPr>
              <p:nvPr/>
            </p:nvSpPr>
            <p:spPr bwMode="auto">
              <a:xfrm>
                <a:off x="2628901" y="4784726"/>
                <a:ext cx="53975" cy="20638"/>
              </a:xfrm>
              <a:custGeom>
                <a:avLst/>
                <a:gdLst>
                  <a:gd name="T0" fmla="*/ 4 w 5"/>
                  <a:gd name="T1" fmla="*/ 0 h 2"/>
                  <a:gd name="T2" fmla="*/ 4 w 5"/>
                  <a:gd name="T3" fmla="*/ 0 h 2"/>
                  <a:gd name="T4" fmla="*/ 3 w 5"/>
                  <a:gd name="T5" fmla="*/ 0 h 2"/>
                  <a:gd name="T6" fmla="*/ 1 w 5"/>
                  <a:gd name="T7" fmla="*/ 0 h 2"/>
                  <a:gd name="T8" fmla="*/ 1 w 5"/>
                  <a:gd name="T9" fmla="*/ 1 h 2"/>
                  <a:gd name="T10" fmla="*/ 0 w 5"/>
                  <a:gd name="T11" fmla="*/ 1 h 2"/>
                  <a:gd name="T12" fmla="*/ 0 w 5"/>
                  <a:gd name="T13" fmla="*/ 2 h 2"/>
                  <a:gd name="T14" fmla="*/ 1 w 5"/>
                  <a:gd name="T15" fmla="*/ 2 h 2"/>
                  <a:gd name="T16" fmla="*/ 2 w 5"/>
                  <a:gd name="T17" fmla="*/ 2 h 2"/>
                  <a:gd name="T18" fmla="*/ 3 w 5"/>
                  <a:gd name="T19" fmla="*/ 2 h 2"/>
                  <a:gd name="T20" fmla="*/ 3 w 5"/>
                  <a:gd name="T21" fmla="*/ 1 h 2"/>
                  <a:gd name="T22" fmla="*/ 4 w 5"/>
                  <a:gd name="T23" fmla="*/ 1 h 2"/>
                  <a:gd name="T24" fmla="*/ 5 w 5"/>
                  <a:gd name="T25" fmla="*/ 1 h 2"/>
                  <a:gd name="T26" fmla="*/ 4 w 5"/>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4" y="0"/>
                    </a:moveTo>
                    <a:cubicBezTo>
                      <a:pt x="4" y="0"/>
                      <a:pt x="4" y="0"/>
                      <a:pt x="4" y="0"/>
                    </a:cubicBezTo>
                    <a:cubicBezTo>
                      <a:pt x="3" y="0"/>
                      <a:pt x="3" y="0"/>
                      <a:pt x="3" y="0"/>
                    </a:cubicBezTo>
                    <a:cubicBezTo>
                      <a:pt x="2" y="0"/>
                      <a:pt x="2" y="0"/>
                      <a:pt x="1" y="0"/>
                    </a:cubicBezTo>
                    <a:cubicBezTo>
                      <a:pt x="1" y="0"/>
                      <a:pt x="1" y="1"/>
                      <a:pt x="1" y="1"/>
                    </a:cubicBezTo>
                    <a:cubicBezTo>
                      <a:pt x="0" y="1"/>
                      <a:pt x="0" y="1"/>
                      <a:pt x="0" y="1"/>
                    </a:cubicBezTo>
                    <a:cubicBezTo>
                      <a:pt x="0" y="2"/>
                      <a:pt x="0" y="2"/>
                      <a:pt x="0" y="2"/>
                    </a:cubicBezTo>
                    <a:cubicBezTo>
                      <a:pt x="1" y="2"/>
                      <a:pt x="1" y="2"/>
                      <a:pt x="1" y="2"/>
                    </a:cubicBezTo>
                    <a:cubicBezTo>
                      <a:pt x="2" y="2"/>
                      <a:pt x="2" y="2"/>
                      <a:pt x="2" y="2"/>
                    </a:cubicBezTo>
                    <a:cubicBezTo>
                      <a:pt x="3" y="2"/>
                      <a:pt x="3" y="2"/>
                      <a:pt x="3" y="2"/>
                    </a:cubicBezTo>
                    <a:cubicBezTo>
                      <a:pt x="3" y="2"/>
                      <a:pt x="3" y="1"/>
                      <a:pt x="3" y="1"/>
                    </a:cubicBezTo>
                    <a:cubicBezTo>
                      <a:pt x="3" y="1"/>
                      <a:pt x="4" y="1"/>
                      <a:pt x="4" y="1"/>
                    </a:cubicBezTo>
                    <a:cubicBezTo>
                      <a:pt x="4" y="1"/>
                      <a:pt x="5" y="1"/>
                      <a:pt x="5" y="1"/>
                    </a:cubicBezTo>
                    <a:cubicBezTo>
                      <a:pt x="5" y="1"/>
                      <a:pt x="5" y="0"/>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6" name="Freeform 346"/>
              <p:cNvSpPr>
                <a:spLocks/>
              </p:cNvSpPr>
              <p:nvPr/>
            </p:nvSpPr>
            <p:spPr bwMode="auto">
              <a:xfrm>
                <a:off x="2563814" y="4719639"/>
                <a:ext cx="85725" cy="65088"/>
              </a:xfrm>
              <a:custGeom>
                <a:avLst/>
                <a:gdLst>
                  <a:gd name="T0" fmla="*/ 7 w 8"/>
                  <a:gd name="T1" fmla="*/ 6 h 6"/>
                  <a:gd name="T2" fmla="*/ 8 w 8"/>
                  <a:gd name="T3" fmla="*/ 6 h 6"/>
                  <a:gd name="T4" fmla="*/ 8 w 8"/>
                  <a:gd name="T5" fmla="*/ 6 h 6"/>
                  <a:gd name="T6" fmla="*/ 8 w 8"/>
                  <a:gd name="T7" fmla="*/ 5 h 6"/>
                  <a:gd name="T8" fmla="*/ 7 w 8"/>
                  <a:gd name="T9" fmla="*/ 5 h 6"/>
                  <a:gd name="T10" fmla="*/ 6 w 8"/>
                  <a:gd name="T11" fmla="*/ 3 h 6"/>
                  <a:gd name="T12" fmla="*/ 6 w 8"/>
                  <a:gd name="T13" fmla="*/ 2 h 6"/>
                  <a:gd name="T14" fmla="*/ 5 w 8"/>
                  <a:gd name="T15" fmla="*/ 1 h 6"/>
                  <a:gd name="T16" fmla="*/ 5 w 8"/>
                  <a:gd name="T17" fmla="*/ 0 h 6"/>
                  <a:gd name="T18" fmla="*/ 4 w 8"/>
                  <a:gd name="T19" fmla="*/ 0 h 6"/>
                  <a:gd name="T20" fmla="*/ 4 w 8"/>
                  <a:gd name="T21" fmla="*/ 0 h 6"/>
                  <a:gd name="T22" fmla="*/ 3 w 8"/>
                  <a:gd name="T23" fmla="*/ 0 h 6"/>
                  <a:gd name="T24" fmla="*/ 2 w 8"/>
                  <a:gd name="T25" fmla="*/ 0 h 6"/>
                  <a:gd name="T26" fmla="*/ 2 w 8"/>
                  <a:gd name="T27" fmla="*/ 1 h 6"/>
                  <a:gd name="T28" fmla="*/ 2 w 8"/>
                  <a:gd name="T29" fmla="*/ 2 h 6"/>
                  <a:gd name="T30" fmla="*/ 2 w 8"/>
                  <a:gd name="T31" fmla="*/ 2 h 6"/>
                  <a:gd name="T32" fmla="*/ 3 w 8"/>
                  <a:gd name="T33" fmla="*/ 2 h 6"/>
                  <a:gd name="T34" fmla="*/ 4 w 8"/>
                  <a:gd name="T35" fmla="*/ 2 h 6"/>
                  <a:gd name="T36" fmla="*/ 4 w 8"/>
                  <a:gd name="T37" fmla="*/ 2 h 6"/>
                  <a:gd name="T38" fmla="*/ 3 w 8"/>
                  <a:gd name="T39" fmla="*/ 3 h 6"/>
                  <a:gd name="T40" fmla="*/ 3 w 8"/>
                  <a:gd name="T41" fmla="*/ 4 h 6"/>
                  <a:gd name="T42" fmla="*/ 4 w 8"/>
                  <a:gd name="T43" fmla="*/ 4 h 6"/>
                  <a:gd name="T44" fmla="*/ 5 w 8"/>
                  <a:gd name="T45" fmla="*/ 4 h 6"/>
                  <a:gd name="T46" fmla="*/ 4 w 8"/>
                  <a:gd name="T47" fmla="*/ 5 h 6"/>
                  <a:gd name="T48" fmla="*/ 3 w 8"/>
                  <a:gd name="T49" fmla="*/ 5 h 6"/>
                  <a:gd name="T50" fmla="*/ 3 w 8"/>
                  <a:gd name="T51" fmla="*/ 4 h 6"/>
                  <a:gd name="T52" fmla="*/ 1 w 8"/>
                  <a:gd name="T53" fmla="*/ 4 h 6"/>
                  <a:gd name="T54" fmla="*/ 0 w 8"/>
                  <a:gd name="T55" fmla="*/ 4 h 6"/>
                  <a:gd name="T56" fmla="*/ 0 w 8"/>
                  <a:gd name="T57" fmla="*/ 5 h 6"/>
                  <a:gd name="T58" fmla="*/ 1 w 8"/>
                  <a:gd name="T59" fmla="*/ 5 h 6"/>
                  <a:gd name="T60" fmla="*/ 2 w 8"/>
                  <a:gd name="T61" fmla="*/ 6 h 6"/>
                  <a:gd name="T62" fmla="*/ 4 w 8"/>
                  <a:gd name="T63" fmla="*/ 6 h 6"/>
                  <a:gd name="T64" fmla="*/ 5 w 8"/>
                  <a:gd name="T65" fmla="*/ 6 h 6"/>
                  <a:gd name="T66" fmla="*/ 6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7" y="6"/>
                      <a:pt x="8" y="6"/>
                      <a:pt x="8" y="6"/>
                    </a:cubicBezTo>
                    <a:cubicBezTo>
                      <a:pt x="8" y="6"/>
                      <a:pt x="8" y="6"/>
                      <a:pt x="8" y="6"/>
                    </a:cubicBezTo>
                    <a:cubicBezTo>
                      <a:pt x="8" y="5"/>
                      <a:pt x="8" y="5"/>
                      <a:pt x="8" y="5"/>
                    </a:cubicBezTo>
                    <a:cubicBezTo>
                      <a:pt x="7" y="5"/>
                      <a:pt x="7" y="5"/>
                      <a:pt x="7" y="5"/>
                    </a:cubicBezTo>
                    <a:cubicBezTo>
                      <a:pt x="6" y="4"/>
                      <a:pt x="6" y="4"/>
                      <a:pt x="6" y="3"/>
                    </a:cubicBezTo>
                    <a:cubicBezTo>
                      <a:pt x="6" y="3"/>
                      <a:pt x="6" y="3"/>
                      <a:pt x="6" y="2"/>
                    </a:cubicBezTo>
                    <a:cubicBezTo>
                      <a:pt x="6" y="2"/>
                      <a:pt x="6" y="2"/>
                      <a:pt x="5" y="1"/>
                    </a:cubicBezTo>
                    <a:cubicBezTo>
                      <a:pt x="5" y="1"/>
                      <a:pt x="5" y="0"/>
                      <a:pt x="5" y="0"/>
                    </a:cubicBezTo>
                    <a:cubicBezTo>
                      <a:pt x="4" y="0"/>
                      <a:pt x="4" y="0"/>
                      <a:pt x="4" y="0"/>
                    </a:cubicBezTo>
                    <a:cubicBezTo>
                      <a:pt x="4" y="0"/>
                      <a:pt x="4" y="0"/>
                      <a:pt x="4" y="0"/>
                    </a:cubicBezTo>
                    <a:cubicBezTo>
                      <a:pt x="4" y="0"/>
                      <a:pt x="3" y="0"/>
                      <a:pt x="3" y="0"/>
                    </a:cubicBezTo>
                    <a:cubicBezTo>
                      <a:pt x="3" y="0"/>
                      <a:pt x="3" y="0"/>
                      <a:pt x="2" y="0"/>
                    </a:cubicBezTo>
                    <a:cubicBezTo>
                      <a:pt x="2" y="0"/>
                      <a:pt x="2" y="1"/>
                      <a:pt x="2" y="1"/>
                    </a:cubicBezTo>
                    <a:cubicBezTo>
                      <a:pt x="2" y="1"/>
                      <a:pt x="2" y="2"/>
                      <a:pt x="2" y="2"/>
                    </a:cubicBezTo>
                    <a:cubicBezTo>
                      <a:pt x="2" y="2"/>
                      <a:pt x="2" y="2"/>
                      <a:pt x="2" y="2"/>
                    </a:cubicBezTo>
                    <a:cubicBezTo>
                      <a:pt x="3" y="2"/>
                      <a:pt x="3" y="2"/>
                      <a:pt x="3" y="2"/>
                    </a:cubicBezTo>
                    <a:cubicBezTo>
                      <a:pt x="3" y="2"/>
                      <a:pt x="4" y="2"/>
                      <a:pt x="4" y="2"/>
                    </a:cubicBezTo>
                    <a:cubicBezTo>
                      <a:pt x="4" y="2"/>
                      <a:pt x="4" y="2"/>
                      <a:pt x="4" y="2"/>
                    </a:cubicBezTo>
                    <a:cubicBezTo>
                      <a:pt x="4" y="3"/>
                      <a:pt x="3" y="3"/>
                      <a:pt x="3" y="3"/>
                    </a:cubicBezTo>
                    <a:cubicBezTo>
                      <a:pt x="3" y="3"/>
                      <a:pt x="3" y="3"/>
                      <a:pt x="3" y="4"/>
                    </a:cubicBezTo>
                    <a:cubicBezTo>
                      <a:pt x="3" y="4"/>
                      <a:pt x="4" y="4"/>
                      <a:pt x="4" y="4"/>
                    </a:cubicBezTo>
                    <a:cubicBezTo>
                      <a:pt x="4" y="4"/>
                      <a:pt x="5" y="4"/>
                      <a:pt x="5" y="4"/>
                    </a:cubicBezTo>
                    <a:cubicBezTo>
                      <a:pt x="5" y="5"/>
                      <a:pt x="4" y="5"/>
                      <a:pt x="4" y="5"/>
                    </a:cubicBezTo>
                    <a:cubicBezTo>
                      <a:pt x="4" y="5"/>
                      <a:pt x="3" y="5"/>
                      <a:pt x="3" y="5"/>
                    </a:cubicBezTo>
                    <a:cubicBezTo>
                      <a:pt x="3" y="5"/>
                      <a:pt x="3" y="4"/>
                      <a:pt x="3" y="4"/>
                    </a:cubicBezTo>
                    <a:cubicBezTo>
                      <a:pt x="2" y="4"/>
                      <a:pt x="2" y="4"/>
                      <a:pt x="1" y="4"/>
                    </a:cubicBezTo>
                    <a:cubicBezTo>
                      <a:pt x="1" y="4"/>
                      <a:pt x="0" y="4"/>
                      <a:pt x="0" y="4"/>
                    </a:cubicBezTo>
                    <a:cubicBezTo>
                      <a:pt x="0" y="5"/>
                      <a:pt x="0" y="5"/>
                      <a:pt x="0" y="5"/>
                    </a:cubicBezTo>
                    <a:cubicBezTo>
                      <a:pt x="0" y="5"/>
                      <a:pt x="1" y="5"/>
                      <a:pt x="1" y="5"/>
                    </a:cubicBezTo>
                    <a:cubicBezTo>
                      <a:pt x="1" y="5"/>
                      <a:pt x="2" y="6"/>
                      <a:pt x="2" y="6"/>
                    </a:cubicBezTo>
                    <a:cubicBezTo>
                      <a:pt x="3" y="6"/>
                      <a:pt x="3" y="6"/>
                      <a:pt x="4" y="6"/>
                    </a:cubicBezTo>
                    <a:cubicBezTo>
                      <a:pt x="4" y="6"/>
                      <a:pt x="4" y="6"/>
                      <a:pt x="5" y="6"/>
                    </a:cubicBezTo>
                    <a:cubicBezTo>
                      <a:pt x="5" y="6"/>
                      <a:pt x="5" y="6"/>
                      <a:pt x="6" y="6"/>
                    </a:cubicBezTo>
                    <a:cubicBezTo>
                      <a:pt x="6" y="6"/>
                      <a:pt x="6" y="6"/>
                      <a:pt x="7"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7" name="Freeform 347"/>
              <p:cNvSpPr>
                <a:spLocks/>
              </p:cNvSpPr>
              <p:nvPr/>
            </p:nvSpPr>
            <p:spPr bwMode="auto">
              <a:xfrm>
                <a:off x="44211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8" name="Freeform 348"/>
              <p:cNvSpPr>
                <a:spLocks/>
              </p:cNvSpPr>
              <p:nvPr/>
            </p:nvSpPr>
            <p:spPr bwMode="auto">
              <a:xfrm>
                <a:off x="4398964" y="1908176"/>
                <a:ext cx="107950" cy="238125"/>
              </a:xfrm>
              <a:custGeom>
                <a:avLst/>
                <a:gdLst>
                  <a:gd name="T0" fmla="*/ 9 w 10"/>
                  <a:gd name="T1" fmla="*/ 13 h 22"/>
                  <a:gd name="T2" fmla="*/ 9 w 10"/>
                  <a:gd name="T3" fmla="*/ 12 h 22"/>
                  <a:gd name="T4" fmla="*/ 9 w 10"/>
                  <a:gd name="T5" fmla="*/ 12 h 22"/>
                  <a:gd name="T6" fmla="*/ 8 w 10"/>
                  <a:gd name="T7" fmla="*/ 12 h 22"/>
                  <a:gd name="T8" fmla="*/ 8 w 10"/>
                  <a:gd name="T9" fmla="*/ 12 h 22"/>
                  <a:gd name="T10" fmla="*/ 7 w 10"/>
                  <a:gd name="T11" fmla="*/ 11 h 22"/>
                  <a:gd name="T12" fmla="*/ 6 w 10"/>
                  <a:gd name="T13" fmla="*/ 11 h 22"/>
                  <a:gd name="T14" fmla="*/ 6 w 10"/>
                  <a:gd name="T15" fmla="*/ 10 h 22"/>
                  <a:gd name="T16" fmla="*/ 7 w 10"/>
                  <a:gd name="T17" fmla="*/ 9 h 22"/>
                  <a:gd name="T18" fmla="*/ 7 w 10"/>
                  <a:gd name="T19" fmla="*/ 9 h 22"/>
                  <a:gd name="T20" fmla="*/ 8 w 10"/>
                  <a:gd name="T21" fmla="*/ 8 h 22"/>
                  <a:gd name="T22" fmla="*/ 9 w 10"/>
                  <a:gd name="T23" fmla="*/ 7 h 22"/>
                  <a:gd name="T24" fmla="*/ 9 w 10"/>
                  <a:gd name="T25" fmla="*/ 6 h 22"/>
                  <a:gd name="T26" fmla="*/ 8 w 10"/>
                  <a:gd name="T27" fmla="*/ 6 h 22"/>
                  <a:gd name="T28" fmla="*/ 8 w 10"/>
                  <a:gd name="T29" fmla="*/ 5 h 22"/>
                  <a:gd name="T30" fmla="*/ 7 w 10"/>
                  <a:gd name="T31" fmla="*/ 5 h 22"/>
                  <a:gd name="T32" fmla="*/ 8 w 10"/>
                  <a:gd name="T33" fmla="*/ 3 h 22"/>
                  <a:gd name="T34" fmla="*/ 8 w 10"/>
                  <a:gd name="T35" fmla="*/ 2 h 22"/>
                  <a:gd name="T36" fmla="*/ 8 w 10"/>
                  <a:gd name="T37" fmla="*/ 2 h 22"/>
                  <a:gd name="T38" fmla="*/ 8 w 10"/>
                  <a:gd name="T39" fmla="*/ 2 h 22"/>
                  <a:gd name="T40" fmla="*/ 7 w 10"/>
                  <a:gd name="T41" fmla="*/ 3 h 22"/>
                  <a:gd name="T42" fmla="*/ 7 w 10"/>
                  <a:gd name="T43" fmla="*/ 2 h 22"/>
                  <a:gd name="T44" fmla="*/ 6 w 10"/>
                  <a:gd name="T45" fmla="*/ 2 h 22"/>
                  <a:gd name="T46" fmla="*/ 5 w 10"/>
                  <a:gd name="T47" fmla="*/ 1 h 22"/>
                  <a:gd name="T48" fmla="*/ 4 w 10"/>
                  <a:gd name="T49" fmla="*/ 1 h 22"/>
                  <a:gd name="T50" fmla="*/ 3 w 10"/>
                  <a:gd name="T51" fmla="*/ 1 h 22"/>
                  <a:gd name="T52" fmla="*/ 3 w 10"/>
                  <a:gd name="T53" fmla="*/ 2 h 22"/>
                  <a:gd name="T54" fmla="*/ 2 w 10"/>
                  <a:gd name="T55" fmla="*/ 2 h 22"/>
                  <a:gd name="T56" fmla="*/ 2 w 10"/>
                  <a:gd name="T57" fmla="*/ 3 h 22"/>
                  <a:gd name="T58" fmla="*/ 2 w 10"/>
                  <a:gd name="T59" fmla="*/ 4 h 22"/>
                  <a:gd name="T60" fmla="*/ 1 w 10"/>
                  <a:gd name="T61" fmla="*/ 5 h 22"/>
                  <a:gd name="T62" fmla="*/ 2 w 10"/>
                  <a:gd name="T63" fmla="*/ 7 h 22"/>
                  <a:gd name="T64" fmla="*/ 2 w 10"/>
                  <a:gd name="T65" fmla="*/ 8 h 22"/>
                  <a:gd name="T66" fmla="*/ 1 w 10"/>
                  <a:gd name="T67" fmla="*/ 10 h 22"/>
                  <a:gd name="T68" fmla="*/ 0 w 10"/>
                  <a:gd name="T69" fmla="*/ 11 h 22"/>
                  <a:gd name="T70" fmla="*/ 0 w 10"/>
                  <a:gd name="T71" fmla="*/ 12 h 22"/>
                  <a:gd name="T72" fmla="*/ 0 w 10"/>
                  <a:gd name="T73" fmla="*/ 13 h 22"/>
                  <a:gd name="T74" fmla="*/ 1 w 10"/>
                  <a:gd name="T75" fmla="*/ 13 h 22"/>
                  <a:gd name="T76" fmla="*/ 2 w 10"/>
                  <a:gd name="T77" fmla="*/ 14 h 22"/>
                  <a:gd name="T78" fmla="*/ 2 w 10"/>
                  <a:gd name="T79" fmla="*/ 15 h 22"/>
                  <a:gd name="T80" fmla="*/ 3 w 10"/>
                  <a:gd name="T81" fmla="*/ 16 h 22"/>
                  <a:gd name="T82" fmla="*/ 4 w 10"/>
                  <a:gd name="T83" fmla="*/ 16 h 22"/>
                  <a:gd name="T84" fmla="*/ 4 w 10"/>
                  <a:gd name="T85" fmla="*/ 18 h 22"/>
                  <a:gd name="T86" fmla="*/ 5 w 10"/>
                  <a:gd name="T87" fmla="*/ 19 h 22"/>
                  <a:gd name="T88" fmla="*/ 5 w 10"/>
                  <a:gd name="T89" fmla="*/ 21 h 22"/>
                  <a:gd name="T90" fmla="*/ 5 w 10"/>
                  <a:gd name="T91" fmla="*/ 22 h 22"/>
                  <a:gd name="T92" fmla="*/ 5 w 10"/>
                  <a:gd name="T93" fmla="*/ 22 h 22"/>
                  <a:gd name="T94" fmla="*/ 6 w 10"/>
                  <a:gd name="T95" fmla="*/ 22 h 22"/>
                  <a:gd name="T96" fmla="*/ 7 w 10"/>
                  <a:gd name="T97" fmla="*/ 21 h 22"/>
                  <a:gd name="T98" fmla="*/ 7 w 10"/>
                  <a:gd name="T99" fmla="*/ 19 h 22"/>
                  <a:gd name="T100" fmla="*/ 7 w 10"/>
                  <a:gd name="T101" fmla="*/ 18 h 22"/>
                  <a:gd name="T102" fmla="*/ 7 w 10"/>
                  <a:gd name="T103" fmla="*/ 18 h 22"/>
                  <a:gd name="T104" fmla="*/ 8 w 10"/>
                  <a:gd name="T105" fmla="*/ 17 h 22"/>
                  <a:gd name="T106" fmla="*/ 9 w 10"/>
                  <a:gd name="T107" fmla="*/ 16 h 22"/>
                  <a:gd name="T108" fmla="*/ 9 w 10"/>
                  <a:gd name="T109" fmla="*/ 16 h 22"/>
                  <a:gd name="T110" fmla="*/ 10 w 10"/>
                  <a:gd name="T111" fmla="*/ 16 h 22"/>
                  <a:gd name="T112" fmla="*/ 10 w 10"/>
                  <a:gd name="T113" fmla="*/ 15 h 22"/>
                  <a:gd name="T114" fmla="*/ 10 w 10"/>
                  <a:gd name="T115" fmla="*/ 13 h 22"/>
                  <a:gd name="T116" fmla="*/ 10 w 10"/>
                  <a:gd name="T117" fmla="*/ 13 h 22"/>
                  <a:gd name="T118" fmla="*/ 9 w 10"/>
                  <a:gd name="T119"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 h="22">
                    <a:moveTo>
                      <a:pt x="9" y="13"/>
                    </a:moveTo>
                    <a:cubicBezTo>
                      <a:pt x="9" y="13"/>
                      <a:pt x="9" y="13"/>
                      <a:pt x="9" y="12"/>
                    </a:cubicBezTo>
                    <a:cubicBezTo>
                      <a:pt x="9" y="12"/>
                      <a:pt x="9" y="12"/>
                      <a:pt x="9" y="12"/>
                    </a:cubicBezTo>
                    <a:cubicBezTo>
                      <a:pt x="8" y="12"/>
                      <a:pt x="8" y="12"/>
                      <a:pt x="8" y="12"/>
                    </a:cubicBezTo>
                    <a:cubicBezTo>
                      <a:pt x="8" y="12"/>
                      <a:pt x="8" y="12"/>
                      <a:pt x="8" y="12"/>
                    </a:cubicBezTo>
                    <a:cubicBezTo>
                      <a:pt x="7" y="12"/>
                      <a:pt x="7" y="12"/>
                      <a:pt x="7" y="11"/>
                    </a:cubicBezTo>
                    <a:cubicBezTo>
                      <a:pt x="7" y="11"/>
                      <a:pt x="7" y="11"/>
                      <a:pt x="6" y="11"/>
                    </a:cubicBezTo>
                    <a:cubicBezTo>
                      <a:pt x="6" y="11"/>
                      <a:pt x="6" y="10"/>
                      <a:pt x="6" y="10"/>
                    </a:cubicBezTo>
                    <a:cubicBezTo>
                      <a:pt x="6" y="10"/>
                      <a:pt x="6" y="9"/>
                      <a:pt x="7" y="9"/>
                    </a:cubicBezTo>
                    <a:cubicBezTo>
                      <a:pt x="7" y="9"/>
                      <a:pt x="7" y="9"/>
                      <a:pt x="7" y="9"/>
                    </a:cubicBezTo>
                    <a:cubicBezTo>
                      <a:pt x="8" y="9"/>
                      <a:pt x="8" y="8"/>
                      <a:pt x="8" y="8"/>
                    </a:cubicBezTo>
                    <a:cubicBezTo>
                      <a:pt x="8" y="8"/>
                      <a:pt x="8" y="8"/>
                      <a:pt x="9" y="7"/>
                    </a:cubicBezTo>
                    <a:cubicBezTo>
                      <a:pt x="9" y="7"/>
                      <a:pt x="9" y="7"/>
                      <a:pt x="9" y="6"/>
                    </a:cubicBezTo>
                    <a:cubicBezTo>
                      <a:pt x="9" y="6"/>
                      <a:pt x="8" y="6"/>
                      <a:pt x="8" y="6"/>
                    </a:cubicBezTo>
                    <a:cubicBezTo>
                      <a:pt x="8" y="5"/>
                      <a:pt x="8" y="6"/>
                      <a:pt x="8" y="5"/>
                    </a:cubicBezTo>
                    <a:cubicBezTo>
                      <a:pt x="7" y="5"/>
                      <a:pt x="7" y="5"/>
                      <a:pt x="7" y="5"/>
                    </a:cubicBezTo>
                    <a:cubicBezTo>
                      <a:pt x="7" y="4"/>
                      <a:pt x="7" y="4"/>
                      <a:pt x="8" y="3"/>
                    </a:cubicBezTo>
                    <a:cubicBezTo>
                      <a:pt x="8" y="3"/>
                      <a:pt x="8" y="3"/>
                      <a:pt x="8" y="2"/>
                    </a:cubicBezTo>
                    <a:cubicBezTo>
                      <a:pt x="8" y="2"/>
                      <a:pt x="9" y="2"/>
                      <a:pt x="8" y="2"/>
                    </a:cubicBezTo>
                    <a:cubicBezTo>
                      <a:pt x="8" y="2"/>
                      <a:pt x="8" y="2"/>
                      <a:pt x="8" y="2"/>
                    </a:cubicBezTo>
                    <a:cubicBezTo>
                      <a:pt x="7" y="3"/>
                      <a:pt x="7" y="3"/>
                      <a:pt x="7" y="3"/>
                    </a:cubicBezTo>
                    <a:cubicBezTo>
                      <a:pt x="7" y="2"/>
                      <a:pt x="7" y="2"/>
                      <a:pt x="7" y="2"/>
                    </a:cubicBezTo>
                    <a:cubicBezTo>
                      <a:pt x="6" y="2"/>
                      <a:pt x="6" y="2"/>
                      <a:pt x="6" y="2"/>
                    </a:cubicBezTo>
                    <a:cubicBezTo>
                      <a:pt x="6" y="1"/>
                      <a:pt x="6" y="1"/>
                      <a:pt x="5" y="1"/>
                    </a:cubicBezTo>
                    <a:cubicBezTo>
                      <a:pt x="5" y="1"/>
                      <a:pt x="5" y="0"/>
                      <a:pt x="4" y="1"/>
                    </a:cubicBezTo>
                    <a:cubicBezTo>
                      <a:pt x="4" y="1"/>
                      <a:pt x="4" y="1"/>
                      <a:pt x="3" y="1"/>
                    </a:cubicBezTo>
                    <a:cubicBezTo>
                      <a:pt x="3" y="1"/>
                      <a:pt x="3" y="2"/>
                      <a:pt x="3" y="2"/>
                    </a:cubicBezTo>
                    <a:cubicBezTo>
                      <a:pt x="2" y="2"/>
                      <a:pt x="2" y="2"/>
                      <a:pt x="2" y="2"/>
                    </a:cubicBezTo>
                    <a:cubicBezTo>
                      <a:pt x="2" y="3"/>
                      <a:pt x="2" y="3"/>
                      <a:pt x="2" y="3"/>
                    </a:cubicBezTo>
                    <a:cubicBezTo>
                      <a:pt x="2" y="4"/>
                      <a:pt x="2" y="4"/>
                      <a:pt x="2" y="4"/>
                    </a:cubicBezTo>
                    <a:cubicBezTo>
                      <a:pt x="2" y="5"/>
                      <a:pt x="1" y="5"/>
                      <a:pt x="1" y="5"/>
                    </a:cubicBezTo>
                    <a:cubicBezTo>
                      <a:pt x="1" y="6"/>
                      <a:pt x="2" y="6"/>
                      <a:pt x="2" y="7"/>
                    </a:cubicBezTo>
                    <a:cubicBezTo>
                      <a:pt x="2" y="7"/>
                      <a:pt x="2" y="8"/>
                      <a:pt x="2" y="8"/>
                    </a:cubicBezTo>
                    <a:cubicBezTo>
                      <a:pt x="2" y="9"/>
                      <a:pt x="2" y="9"/>
                      <a:pt x="1" y="10"/>
                    </a:cubicBezTo>
                    <a:cubicBezTo>
                      <a:pt x="1" y="10"/>
                      <a:pt x="0" y="10"/>
                      <a:pt x="0" y="11"/>
                    </a:cubicBezTo>
                    <a:cubicBezTo>
                      <a:pt x="0" y="11"/>
                      <a:pt x="0" y="11"/>
                      <a:pt x="0" y="12"/>
                    </a:cubicBezTo>
                    <a:cubicBezTo>
                      <a:pt x="0" y="12"/>
                      <a:pt x="0" y="13"/>
                      <a:pt x="0" y="13"/>
                    </a:cubicBezTo>
                    <a:cubicBezTo>
                      <a:pt x="1" y="13"/>
                      <a:pt x="1" y="13"/>
                      <a:pt x="1" y="13"/>
                    </a:cubicBezTo>
                    <a:cubicBezTo>
                      <a:pt x="2" y="14"/>
                      <a:pt x="2" y="14"/>
                      <a:pt x="2" y="14"/>
                    </a:cubicBezTo>
                    <a:cubicBezTo>
                      <a:pt x="2" y="15"/>
                      <a:pt x="2" y="15"/>
                      <a:pt x="2" y="15"/>
                    </a:cubicBezTo>
                    <a:cubicBezTo>
                      <a:pt x="2" y="16"/>
                      <a:pt x="2" y="16"/>
                      <a:pt x="3" y="16"/>
                    </a:cubicBezTo>
                    <a:cubicBezTo>
                      <a:pt x="3" y="16"/>
                      <a:pt x="3" y="16"/>
                      <a:pt x="4" y="16"/>
                    </a:cubicBezTo>
                    <a:cubicBezTo>
                      <a:pt x="4" y="17"/>
                      <a:pt x="4" y="17"/>
                      <a:pt x="4" y="18"/>
                    </a:cubicBezTo>
                    <a:cubicBezTo>
                      <a:pt x="4" y="18"/>
                      <a:pt x="4" y="19"/>
                      <a:pt x="5" y="19"/>
                    </a:cubicBezTo>
                    <a:cubicBezTo>
                      <a:pt x="5" y="20"/>
                      <a:pt x="5" y="20"/>
                      <a:pt x="5" y="21"/>
                    </a:cubicBezTo>
                    <a:cubicBezTo>
                      <a:pt x="5" y="21"/>
                      <a:pt x="5" y="21"/>
                      <a:pt x="5" y="22"/>
                    </a:cubicBezTo>
                    <a:cubicBezTo>
                      <a:pt x="5" y="22"/>
                      <a:pt x="5" y="22"/>
                      <a:pt x="5" y="22"/>
                    </a:cubicBezTo>
                    <a:cubicBezTo>
                      <a:pt x="6" y="22"/>
                      <a:pt x="6" y="22"/>
                      <a:pt x="6" y="22"/>
                    </a:cubicBezTo>
                    <a:cubicBezTo>
                      <a:pt x="6" y="21"/>
                      <a:pt x="7" y="21"/>
                      <a:pt x="7" y="21"/>
                    </a:cubicBezTo>
                    <a:cubicBezTo>
                      <a:pt x="7" y="20"/>
                      <a:pt x="7" y="20"/>
                      <a:pt x="7" y="19"/>
                    </a:cubicBezTo>
                    <a:cubicBezTo>
                      <a:pt x="7" y="19"/>
                      <a:pt x="6" y="18"/>
                      <a:pt x="7" y="18"/>
                    </a:cubicBezTo>
                    <a:cubicBezTo>
                      <a:pt x="7" y="18"/>
                      <a:pt x="7" y="18"/>
                      <a:pt x="7" y="18"/>
                    </a:cubicBezTo>
                    <a:cubicBezTo>
                      <a:pt x="8" y="17"/>
                      <a:pt x="8" y="17"/>
                      <a:pt x="8" y="17"/>
                    </a:cubicBezTo>
                    <a:cubicBezTo>
                      <a:pt x="8" y="16"/>
                      <a:pt x="8" y="16"/>
                      <a:pt x="9" y="16"/>
                    </a:cubicBezTo>
                    <a:cubicBezTo>
                      <a:pt x="9" y="16"/>
                      <a:pt x="9" y="16"/>
                      <a:pt x="9" y="16"/>
                    </a:cubicBezTo>
                    <a:cubicBezTo>
                      <a:pt x="10" y="16"/>
                      <a:pt x="10" y="16"/>
                      <a:pt x="10" y="16"/>
                    </a:cubicBezTo>
                    <a:cubicBezTo>
                      <a:pt x="10" y="15"/>
                      <a:pt x="10" y="15"/>
                      <a:pt x="10" y="15"/>
                    </a:cubicBezTo>
                    <a:cubicBezTo>
                      <a:pt x="10" y="14"/>
                      <a:pt x="10" y="14"/>
                      <a:pt x="10" y="13"/>
                    </a:cubicBezTo>
                    <a:cubicBezTo>
                      <a:pt x="10" y="13"/>
                      <a:pt x="10" y="13"/>
                      <a:pt x="10" y="13"/>
                    </a:cubicBezTo>
                    <a:cubicBezTo>
                      <a:pt x="10" y="13"/>
                      <a:pt x="10" y="13"/>
                      <a:pt x="9" y="1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9" name="Freeform 349"/>
              <p:cNvSpPr>
                <a:spLocks/>
              </p:cNvSpPr>
              <p:nvPr/>
            </p:nvSpPr>
            <p:spPr bwMode="auto">
              <a:xfrm>
                <a:off x="5554664" y="2276476"/>
                <a:ext cx="20638" cy="42863"/>
              </a:xfrm>
              <a:custGeom>
                <a:avLst/>
                <a:gdLst>
                  <a:gd name="T0" fmla="*/ 2 w 2"/>
                  <a:gd name="T1" fmla="*/ 1 h 4"/>
                  <a:gd name="T2" fmla="*/ 1 w 2"/>
                  <a:gd name="T3" fmla="*/ 0 h 4"/>
                  <a:gd name="T4" fmla="*/ 1 w 2"/>
                  <a:gd name="T5" fmla="*/ 0 h 4"/>
                  <a:gd name="T6" fmla="*/ 0 w 2"/>
                  <a:gd name="T7" fmla="*/ 1 h 4"/>
                  <a:gd name="T8" fmla="*/ 0 w 2"/>
                  <a:gd name="T9" fmla="*/ 2 h 4"/>
                  <a:gd name="T10" fmla="*/ 1 w 2"/>
                  <a:gd name="T11" fmla="*/ 2 h 4"/>
                  <a:gd name="T12" fmla="*/ 0 w 2"/>
                  <a:gd name="T13" fmla="*/ 3 h 4"/>
                  <a:gd name="T14" fmla="*/ 2 w 2"/>
                  <a:gd name="T15" fmla="*/ 4 h 4"/>
                  <a:gd name="T16" fmla="*/ 2 w 2"/>
                  <a:gd name="T17" fmla="*/ 3 h 4"/>
                  <a:gd name="T18" fmla="*/ 2 w 2"/>
                  <a:gd name="T19" fmla="*/ 2 h 4"/>
                  <a:gd name="T20" fmla="*/ 2 w 2"/>
                  <a:gd name="T21" fmla="*/ 2 h 4"/>
                  <a:gd name="T22" fmla="*/ 2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1"/>
                    </a:moveTo>
                    <a:cubicBezTo>
                      <a:pt x="2" y="0"/>
                      <a:pt x="2" y="0"/>
                      <a:pt x="1" y="0"/>
                    </a:cubicBezTo>
                    <a:cubicBezTo>
                      <a:pt x="1" y="0"/>
                      <a:pt x="1" y="0"/>
                      <a:pt x="1" y="0"/>
                    </a:cubicBezTo>
                    <a:cubicBezTo>
                      <a:pt x="0" y="0"/>
                      <a:pt x="0" y="0"/>
                      <a:pt x="0" y="1"/>
                    </a:cubicBezTo>
                    <a:cubicBezTo>
                      <a:pt x="0" y="1"/>
                      <a:pt x="0" y="1"/>
                      <a:pt x="0" y="2"/>
                    </a:cubicBezTo>
                    <a:cubicBezTo>
                      <a:pt x="0" y="2"/>
                      <a:pt x="1" y="2"/>
                      <a:pt x="1" y="2"/>
                    </a:cubicBezTo>
                    <a:cubicBezTo>
                      <a:pt x="1" y="3"/>
                      <a:pt x="1" y="3"/>
                      <a:pt x="0" y="3"/>
                    </a:cubicBezTo>
                    <a:cubicBezTo>
                      <a:pt x="2" y="4"/>
                      <a:pt x="2" y="4"/>
                      <a:pt x="2" y="4"/>
                    </a:cubicBezTo>
                    <a:cubicBezTo>
                      <a:pt x="2" y="3"/>
                      <a:pt x="2" y="3"/>
                      <a:pt x="2" y="3"/>
                    </a:cubicBezTo>
                    <a:cubicBezTo>
                      <a:pt x="2" y="3"/>
                      <a:pt x="2" y="3"/>
                      <a:pt x="2" y="2"/>
                    </a:cubicBezTo>
                    <a:cubicBezTo>
                      <a:pt x="2" y="2"/>
                      <a:pt x="2" y="2"/>
                      <a:pt x="2" y="2"/>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0" name="Freeform 350"/>
              <p:cNvSpPr>
                <a:spLocks/>
              </p:cNvSpPr>
              <p:nvPr/>
            </p:nvSpPr>
            <p:spPr bwMode="auto">
              <a:xfrm>
                <a:off x="4452939" y="3011489"/>
                <a:ext cx="53975" cy="42863"/>
              </a:xfrm>
              <a:custGeom>
                <a:avLst/>
                <a:gdLst>
                  <a:gd name="T0" fmla="*/ 4 w 5"/>
                  <a:gd name="T1" fmla="*/ 0 h 4"/>
                  <a:gd name="T2" fmla="*/ 2 w 5"/>
                  <a:gd name="T3" fmla="*/ 0 h 4"/>
                  <a:gd name="T4" fmla="*/ 1 w 5"/>
                  <a:gd name="T5" fmla="*/ 0 h 4"/>
                  <a:gd name="T6" fmla="*/ 1 w 5"/>
                  <a:gd name="T7" fmla="*/ 0 h 4"/>
                  <a:gd name="T8" fmla="*/ 1 w 5"/>
                  <a:gd name="T9" fmla="*/ 2 h 4"/>
                  <a:gd name="T10" fmla="*/ 0 w 5"/>
                  <a:gd name="T11" fmla="*/ 3 h 4"/>
                  <a:gd name="T12" fmla="*/ 0 w 5"/>
                  <a:gd name="T13" fmla="*/ 4 h 4"/>
                  <a:gd name="T14" fmla="*/ 1 w 5"/>
                  <a:gd name="T15" fmla="*/ 4 h 4"/>
                  <a:gd name="T16" fmla="*/ 2 w 5"/>
                  <a:gd name="T17" fmla="*/ 3 h 4"/>
                  <a:gd name="T18" fmla="*/ 3 w 5"/>
                  <a:gd name="T19" fmla="*/ 3 h 4"/>
                  <a:gd name="T20" fmla="*/ 4 w 5"/>
                  <a:gd name="T21" fmla="*/ 3 h 4"/>
                  <a:gd name="T22" fmla="*/ 5 w 5"/>
                  <a:gd name="T23" fmla="*/ 3 h 4"/>
                  <a:gd name="T24" fmla="*/ 5 w 5"/>
                  <a:gd name="T25" fmla="*/ 1 h 4"/>
                  <a:gd name="T26" fmla="*/ 5 w 5"/>
                  <a:gd name="T27" fmla="*/ 0 h 4"/>
                  <a:gd name="T28" fmla="*/ 5 w 5"/>
                  <a:gd name="T29" fmla="*/ 0 h 4"/>
                  <a:gd name="T30" fmla="*/ 4 w 5"/>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4" y="0"/>
                    </a:moveTo>
                    <a:cubicBezTo>
                      <a:pt x="3" y="0"/>
                      <a:pt x="3" y="0"/>
                      <a:pt x="2" y="0"/>
                    </a:cubicBezTo>
                    <a:cubicBezTo>
                      <a:pt x="2" y="0"/>
                      <a:pt x="2" y="0"/>
                      <a:pt x="1" y="0"/>
                    </a:cubicBezTo>
                    <a:cubicBezTo>
                      <a:pt x="1" y="0"/>
                      <a:pt x="1" y="0"/>
                      <a:pt x="1" y="0"/>
                    </a:cubicBezTo>
                    <a:cubicBezTo>
                      <a:pt x="1" y="1"/>
                      <a:pt x="1" y="1"/>
                      <a:pt x="1" y="2"/>
                    </a:cubicBezTo>
                    <a:cubicBezTo>
                      <a:pt x="0" y="2"/>
                      <a:pt x="0" y="3"/>
                      <a:pt x="0" y="3"/>
                    </a:cubicBezTo>
                    <a:cubicBezTo>
                      <a:pt x="0" y="4"/>
                      <a:pt x="0" y="4"/>
                      <a:pt x="0" y="4"/>
                    </a:cubicBezTo>
                    <a:cubicBezTo>
                      <a:pt x="1" y="4"/>
                      <a:pt x="1" y="4"/>
                      <a:pt x="1" y="4"/>
                    </a:cubicBezTo>
                    <a:cubicBezTo>
                      <a:pt x="1" y="3"/>
                      <a:pt x="2" y="3"/>
                      <a:pt x="2" y="3"/>
                    </a:cubicBezTo>
                    <a:cubicBezTo>
                      <a:pt x="3" y="3"/>
                      <a:pt x="3" y="3"/>
                      <a:pt x="3" y="3"/>
                    </a:cubicBezTo>
                    <a:cubicBezTo>
                      <a:pt x="4" y="3"/>
                      <a:pt x="4" y="3"/>
                      <a:pt x="4" y="3"/>
                    </a:cubicBezTo>
                    <a:cubicBezTo>
                      <a:pt x="5" y="3"/>
                      <a:pt x="4" y="3"/>
                      <a:pt x="5" y="3"/>
                    </a:cubicBezTo>
                    <a:cubicBezTo>
                      <a:pt x="5" y="2"/>
                      <a:pt x="5" y="2"/>
                      <a:pt x="5" y="1"/>
                    </a:cubicBezTo>
                    <a:cubicBezTo>
                      <a:pt x="5" y="1"/>
                      <a:pt x="5" y="1"/>
                      <a:pt x="5" y="0"/>
                    </a:cubicBezTo>
                    <a:cubicBezTo>
                      <a:pt x="5" y="0"/>
                      <a:pt x="5" y="0"/>
                      <a:pt x="5" y="0"/>
                    </a:cubicBezTo>
                    <a:cubicBezTo>
                      <a:pt x="4" y="0"/>
                      <a:pt x="4" y="0"/>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1" name="Freeform 351"/>
              <p:cNvSpPr>
                <a:spLocks/>
              </p:cNvSpPr>
              <p:nvPr/>
            </p:nvSpPr>
            <p:spPr bwMode="auto">
              <a:xfrm>
                <a:off x="3740151" y="2643189"/>
                <a:ext cx="87313" cy="33338"/>
              </a:xfrm>
              <a:custGeom>
                <a:avLst/>
                <a:gdLst>
                  <a:gd name="T0" fmla="*/ 7 w 8"/>
                  <a:gd name="T1" fmla="*/ 1 h 3"/>
                  <a:gd name="T2" fmla="*/ 6 w 8"/>
                  <a:gd name="T3" fmla="*/ 1 h 3"/>
                  <a:gd name="T4" fmla="*/ 5 w 8"/>
                  <a:gd name="T5" fmla="*/ 1 h 3"/>
                  <a:gd name="T6" fmla="*/ 4 w 8"/>
                  <a:gd name="T7" fmla="*/ 1 h 3"/>
                  <a:gd name="T8" fmla="*/ 3 w 8"/>
                  <a:gd name="T9" fmla="*/ 1 h 3"/>
                  <a:gd name="T10" fmla="*/ 2 w 8"/>
                  <a:gd name="T11" fmla="*/ 1 h 3"/>
                  <a:gd name="T12" fmla="*/ 0 w 8"/>
                  <a:gd name="T13" fmla="*/ 1 h 3"/>
                  <a:gd name="T14" fmla="*/ 0 w 8"/>
                  <a:gd name="T15" fmla="*/ 1 h 3"/>
                  <a:gd name="T16" fmla="*/ 0 w 8"/>
                  <a:gd name="T17" fmla="*/ 3 h 3"/>
                  <a:gd name="T18" fmla="*/ 1 w 8"/>
                  <a:gd name="T19" fmla="*/ 2 h 3"/>
                  <a:gd name="T20" fmla="*/ 2 w 8"/>
                  <a:gd name="T21" fmla="*/ 2 h 3"/>
                  <a:gd name="T22" fmla="*/ 3 w 8"/>
                  <a:gd name="T23" fmla="*/ 2 h 3"/>
                  <a:gd name="T24" fmla="*/ 3 w 8"/>
                  <a:gd name="T25" fmla="*/ 2 h 3"/>
                  <a:gd name="T26" fmla="*/ 4 w 8"/>
                  <a:gd name="T27" fmla="*/ 2 h 3"/>
                  <a:gd name="T28" fmla="*/ 5 w 8"/>
                  <a:gd name="T29" fmla="*/ 2 h 3"/>
                  <a:gd name="T30" fmla="*/ 5 w 8"/>
                  <a:gd name="T31" fmla="*/ 2 h 3"/>
                  <a:gd name="T32" fmla="*/ 6 w 8"/>
                  <a:gd name="T33" fmla="*/ 2 h 3"/>
                  <a:gd name="T34" fmla="*/ 7 w 8"/>
                  <a:gd name="T35" fmla="*/ 2 h 3"/>
                  <a:gd name="T36" fmla="*/ 8 w 8"/>
                  <a:gd name="T37" fmla="*/ 2 h 3"/>
                  <a:gd name="T38" fmla="*/ 7 w 8"/>
                  <a:gd name="T3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3">
                    <a:moveTo>
                      <a:pt x="7" y="1"/>
                    </a:moveTo>
                    <a:cubicBezTo>
                      <a:pt x="7" y="1"/>
                      <a:pt x="7" y="1"/>
                      <a:pt x="6" y="1"/>
                    </a:cubicBezTo>
                    <a:cubicBezTo>
                      <a:pt x="6" y="1"/>
                      <a:pt x="6" y="1"/>
                      <a:pt x="5" y="1"/>
                    </a:cubicBezTo>
                    <a:cubicBezTo>
                      <a:pt x="5" y="0"/>
                      <a:pt x="5" y="0"/>
                      <a:pt x="4" y="1"/>
                    </a:cubicBezTo>
                    <a:cubicBezTo>
                      <a:pt x="4" y="1"/>
                      <a:pt x="4" y="1"/>
                      <a:pt x="3" y="1"/>
                    </a:cubicBezTo>
                    <a:cubicBezTo>
                      <a:pt x="3" y="1"/>
                      <a:pt x="2" y="1"/>
                      <a:pt x="2" y="1"/>
                    </a:cubicBezTo>
                    <a:cubicBezTo>
                      <a:pt x="1" y="1"/>
                      <a:pt x="1" y="1"/>
                      <a:pt x="0" y="1"/>
                    </a:cubicBezTo>
                    <a:cubicBezTo>
                      <a:pt x="0" y="1"/>
                      <a:pt x="0" y="1"/>
                      <a:pt x="0" y="1"/>
                    </a:cubicBezTo>
                    <a:cubicBezTo>
                      <a:pt x="0" y="2"/>
                      <a:pt x="0" y="2"/>
                      <a:pt x="0" y="3"/>
                    </a:cubicBezTo>
                    <a:cubicBezTo>
                      <a:pt x="1" y="2"/>
                      <a:pt x="1" y="2"/>
                      <a:pt x="1" y="2"/>
                    </a:cubicBezTo>
                    <a:cubicBezTo>
                      <a:pt x="2" y="2"/>
                      <a:pt x="2" y="2"/>
                      <a:pt x="2" y="2"/>
                    </a:cubicBezTo>
                    <a:cubicBezTo>
                      <a:pt x="2" y="2"/>
                      <a:pt x="3" y="3"/>
                      <a:pt x="3" y="2"/>
                    </a:cubicBezTo>
                    <a:cubicBezTo>
                      <a:pt x="3" y="2"/>
                      <a:pt x="3" y="2"/>
                      <a:pt x="3" y="2"/>
                    </a:cubicBezTo>
                    <a:cubicBezTo>
                      <a:pt x="4" y="2"/>
                      <a:pt x="4" y="2"/>
                      <a:pt x="4" y="2"/>
                    </a:cubicBezTo>
                    <a:cubicBezTo>
                      <a:pt x="4" y="2"/>
                      <a:pt x="4" y="2"/>
                      <a:pt x="5" y="2"/>
                    </a:cubicBezTo>
                    <a:cubicBezTo>
                      <a:pt x="5" y="1"/>
                      <a:pt x="5" y="1"/>
                      <a:pt x="5" y="2"/>
                    </a:cubicBezTo>
                    <a:cubicBezTo>
                      <a:pt x="6" y="2"/>
                      <a:pt x="6" y="2"/>
                      <a:pt x="6" y="2"/>
                    </a:cubicBezTo>
                    <a:cubicBezTo>
                      <a:pt x="6" y="2"/>
                      <a:pt x="7" y="2"/>
                      <a:pt x="7" y="2"/>
                    </a:cubicBezTo>
                    <a:cubicBezTo>
                      <a:pt x="7" y="2"/>
                      <a:pt x="8" y="2"/>
                      <a:pt x="8" y="2"/>
                    </a:cubicBezTo>
                    <a:cubicBezTo>
                      <a:pt x="8" y="1"/>
                      <a:pt x="8" y="1"/>
                      <a:pt x="7"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2" name="Freeform 352"/>
              <p:cNvSpPr>
                <a:spLocks/>
              </p:cNvSpPr>
              <p:nvPr/>
            </p:nvSpPr>
            <p:spPr bwMode="auto">
              <a:xfrm>
                <a:off x="3827464" y="2795589"/>
                <a:ext cx="952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3" name="Freeform 353"/>
              <p:cNvSpPr>
                <a:spLocks/>
              </p:cNvSpPr>
              <p:nvPr/>
            </p:nvSpPr>
            <p:spPr bwMode="auto">
              <a:xfrm>
                <a:off x="3881439" y="2870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4" name="Freeform 354"/>
              <p:cNvSpPr>
                <a:spLocks/>
              </p:cNvSpPr>
              <p:nvPr/>
            </p:nvSpPr>
            <p:spPr bwMode="auto">
              <a:xfrm>
                <a:off x="3827464" y="2773364"/>
                <a:ext cx="85725" cy="96838"/>
              </a:xfrm>
              <a:custGeom>
                <a:avLst/>
                <a:gdLst>
                  <a:gd name="T0" fmla="*/ 8 w 8"/>
                  <a:gd name="T1" fmla="*/ 3 h 9"/>
                  <a:gd name="T2" fmla="*/ 8 w 8"/>
                  <a:gd name="T3" fmla="*/ 3 h 9"/>
                  <a:gd name="T4" fmla="*/ 7 w 8"/>
                  <a:gd name="T5" fmla="*/ 2 h 9"/>
                  <a:gd name="T6" fmla="*/ 7 w 8"/>
                  <a:gd name="T7" fmla="*/ 1 h 9"/>
                  <a:gd name="T8" fmla="*/ 6 w 8"/>
                  <a:gd name="T9" fmla="*/ 0 h 9"/>
                  <a:gd name="T10" fmla="*/ 5 w 8"/>
                  <a:gd name="T11" fmla="*/ 0 h 9"/>
                  <a:gd name="T12" fmla="*/ 4 w 8"/>
                  <a:gd name="T13" fmla="*/ 0 h 9"/>
                  <a:gd name="T14" fmla="*/ 3 w 8"/>
                  <a:gd name="T15" fmla="*/ 0 h 9"/>
                  <a:gd name="T16" fmla="*/ 2 w 8"/>
                  <a:gd name="T17" fmla="*/ 1 h 9"/>
                  <a:gd name="T18" fmla="*/ 2 w 8"/>
                  <a:gd name="T19" fmla="*/ 2 h 9"/>
                  <a:gd name="T20" fmla="*/ 1 w 8"/>
                  <a:gd name="T21" fmla="*/ 2 h 9"/>
                  <a:gd name="T22" fmla="*/ 0 w 8"/>
                  <a:gd name="T23" fmla="*/ 3 h 9"/>
                  <a:gd name="T24" fmla="*/ 1 w 8"/>
                  <a:gd name="T25" fmla="*/ 4 h 9"/>
                  <a:gd name="T26" fmla="*/ 1 w 8"/>
                  <a:gd name="T27" fmla="*/ 5 h 9"/>
                  <a:gd name="T28" fmla="*/ 2 w 8"/>
                  <a:gd name="T29" fmla="*/ 6 h 9"/>
                  <a:gd name="T30" fmla="*/ 3 w 8"/>
                  <a:gd name="T31" fmla="*/ 6 h 9"/>
                  <a:gd name="T32" fmla="*/ 3 w 8"/>
                  <a:gd name="T33" fmla="*/ 7 h 9"/>
                  <a:gd name="T34" fmla="*/ 4 w 8"/>
                  <a:gd name="T35" fmla="*/ 8 h 9"/>
                  <a:gd name="T36" fmla="*/ 5 w 8"/>
                  <a:gd name="T37" fmla="*/ 8 h 9"/>
                  <a:gd name="T38" fmla="*/ 5 w 8"/>
                  <a:gd name="T39" fmla="*/ 9 h 9"/>
                  <a:gd name="T40" fmla="*/ 6 w 8"/>
                  <a:gd name="T41" fmla="*/ 8 h 9"/>
                  <a:gd name="T42" fmla="*/ 6 w 8"/>
                  <a:gd name="T43" fmla="*/ 7 h 9"/>
                  <a:gd name="T44" fmla="*/ 7 w 8"/>
                  <a:gd name="T45" fmla="*/ 6 h 9"/>
                  <a:gd name="T46" fmla="*/ 8 w 8"/>
                  <a:gd name="T47" fmla="*/ 5 h 9"/>
                  <a:gd name="T48" fmla="*/ 8 w 8"/>
                  <a:gd name="T49" fmla="*/ 4 h 9"/>
                  <a:gd name="T50" fmla="*/ 8 w 8"/>
                  <a:gd name="T51" fmla="*/ 4 h 9"/>
                  <a:gd name="T52" fmla="*/ 7 w 8"/>
                  <a:gd name="T53" fmla="*/ 4 h 9"/>
                  <a:gd name="T54" fmla="*/ 8 w 8"/>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8" y="3"/>
                    </a:moveTo>
                    <a:cubicBezTo>
                      <a:pt x="8" y="3"/>
                      <a:pt x="8" y="3"/>
                      <a:pt x="8" y="3"/>
                    </a:cubicBezTo>
                    <a:cubicBezTo>
                      <a:pt x="8" y="2"/>
                      <a:pt x="7" y="2"/>
                      <a:pt x="7" y="2"/>
                    </a:cubicBezTo>
                    <a:cubicBezTo>
                      <a:pt x="7" y="1"/>
                      <a:pt x="7" y="1"/>
                      <a:pt x="7" y="1"/>
                    </a:cubicBezTo>
                    <a:cubicBezTo>
                      <a:pt x="7" y="0"/>
                      <a:pt x="7" y="0"/>
                      <a:pt x="6" y="0"/>
                    </a:cubicBezTo>
                    <a:cubicBezTo>
                      <a:pt x="6" y="0"/>
                      <a:pt x="6" y="0"/>
                      <a:pt x="5" y="0"/>
                    </a:cubicBezTo>
                    <a:cubicBezTo>
                      <a:pt x="5" y="0"/>
                      <a:pt x="5" y="0"/>
                      <a:pt x="4" y="0"/>
                    </a:cubicBezTo>
                    <a:cubicBezTo>
                      <a:pt x="4" y="0"/>
                      <a:pt x="4" y="0"/>
                      <a:pt x="3" y="0"/>
                    </a:cubicBezTo>
                    <a:cubicBezTo>
                      <a:pt x="3" y="0"/>
                      <a:pt x="3" y="1"/>
                      <a:pt x="2" y="1"/>
                    </a:cubicBezTo>
                    <a:cubicBezTo>
                      <a:pt x="2" y="2"/>
                      <a:pt x="2" y="2"/>
                      <a:pt x="2" y="2"/>
                    </a:cubicBezTo>
                    <a:cubicBezTo>
                      <a:pt x="1" y="2"/>
                      <a:pt x="1" y="2"/>
                      <a:pt x="1" y="2"/>
                    </a:cubicBezTo>
                    <a:cubicBezTo>
                      <a:pt x="1" y="2"/>
                      <a:pt x="0" y="3"/>
                      <a:pt x="0" y="3"/>
                    </a:cubicBezTo>
                    <a:cubicBezTo>
                      <a:pt x="0" y="3"/>
                      <a:pt x="0" y="4"/>
                      <a:pt x="1" y="4"/>
                    </a:cubicBezTo>
                    <a:cubicBezTo>
                      <a:pt x="1" y="4"/>
                      <a:pt x="1" y="5"/>
                      <a:pt x="1" y="5"/>
                    </a:cubicBezTo>
                    <a:cubicBezTo>
                      <a:pt x="2" y="5"/>
                      <a:pt x="2" y="5"/>
                      <a:pt x="2" y="6"/>
                    </a:cubicBezTo>
                    <a:cubicBezTo>
                      <a:pt x="2" y="6"/>
                      <a:pt x="3" y="6"/>
                      <a:pt x="3" y="6"/>
                    </a:cubicBezTo>
                    <a:cubicBezTo>
                      <a:pt x="3" y="7"/>
                      <a:pt x="3" y="7"/>
                      <a:pt x="3" y="7"/>
                    </a:cubicBezTo>
                    <a:cubicBezTo>
                      <a:pt x="4" y="7"/>
                      <a:pt x="4" y="7"/>
                      <a:pt x="4" y="8"/>
                    </a:cubicBezTo>
                    <a:cubicBezTo>
                      <a:pt x="5" y="8"/>
                      <a:pt x="4" y="8"/>
                      <a:pt x="5" y="8"/>
                    </a:cubicBezTo>
                    <a:cubicBezTo>
                      <a:pt x="5" y="9"/>
                      <a:pt x="5" y="9"/>
                      <a:pt x="5" y="9"/>
                    </a:cubicBezTo>
                    <a:cubicBezTo>
                      <a:pt x="5" y="8"/>
                      <a:pt x="5" y="8"/>
                      <a:pt x="6" y="8"/>
                    </a:cubicBezTo>
                    <a:cubicBezTo>
                      <a:pt x="6" y="7"/>
                      <a:pt x="6" y="7"/>
                      <a:pt x="6" y="7"/>
                    </a:cubicBezTo>
                    <a:cubicBezTo>
                      <a:pt x="7" y="6"/>
                      <a:pt x="7" y="6"/>
                      <a:pt x="7" y="6"/>
                    </a:cubicBezTo>
                    <a:cubicBezTo>
                      <a:pt x="7" y="6"/>
                      <a:pt x="7" y="6"/>
                      <a:pt x="8" y="5"/>
                    </a:cubicBezTo>
                    <a:cubicBezTo>
                      <a:pt x="8" y="5"/>
                      <a:pt x="8" y="5"/>
                      <a:pt x="8" y="4"/>
                    </a:cubicBezTo>
                    <a:cubicBezTo>
                      <a:pt x="8" y="4"/>
                      <a:pt x="8" y="4"/>
                      <a:pt x="8" y="4"/>
                    </a:cubicBezTo>
                    <a:cubicBezTo>
                      <a:pt x="7" y="4"/>
                      <a:pt x="7" y="4"/>
                      <a:pt x="7" y="4"/>
                    </a:cubicBezTo>
                    <a:cubicBezTo>
                      <a:pt x="7" y="3"/>
                      <a:pt x="8" y="3"/>
                      <a:pt x="8"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5" name="Freeform 355"/>
              <p:cNvSpPr>
                <a:spLocks/>
              </p:cNvSpPr>
              <p:nvPr/>
            </p:nvSpPr>
            <p:spPr bwMode="auto">
              <a:xfrm>
                <a:off x="4214814" y="2740026"/>
                <a:ext cx="33338" cy="152400"/>
              </a:xfrm>
              <a:custGeom>
                <a:avLst/>
                <a:gdLst>
                  <a:gd name="T0" fmla="*/ 3 w 3"/>
                  <a:gd name="T1" fmla="*/ 10 h 14"/>
                  <a:gd name="T2" fmla="*/ 3 w 3"/>
                  <a:gd name="T3" fmla="*/ 8 h 14"/>
                  <a:gd name="T4" fmla="*/ 3 w 3"/>
                  <a:gd name="T5" fmla="*/ 6 h 14"/>
                  <a:gd name="T6" fmla="*/ 3 w 3"/>
                  <a:gd name="T7" fmla="*/ 5 h 14"/>
                  <a:gd name="T8" fmla="*/ 3 w 3"/>
                  <a:gd name="T9" fmla="*/ 3 h 14"/>
                  <a:gd name="T10" fmla="*/ 2 w 3"/>
                  <a:gd name="T11" fmla="*/ 2 h 14"/>
                  <a:gd name="T12" fmla="*/ 1 w 3"/>
                  <a:gd name="T13" fmla="*/ 1 h 14"/>
                  <a:gd name="T14" fmla="*/ 1 w 3"/>
                  <a:gd name="T15" fmla="*/ 0 h 14"/>
                  <a:gd name="T16" fmla="*/ 1 w 3"/>
                  <a:gd name="T17" fmla="*/ 0 h 14"/>
                  <a:gd name="T18" fmla="*/ 0 w 3"/>
                  <a:gd name="T19" fmla="*/ 0 h 14"/>
                  <a:gd name="T20" fmla="*/ 0 w 3"/>
                  <a:gd name="T21" fmla="*/ 0 h 14"/>
                  <a:gd name="T22" fmla="*/ 0 w 3"/>
                  <a:gd name="T23" fmla="*/ 1 h 14"/>
                  <a:gd name="T24" fmla="*/ 0 w 3"/>
                  <a:gd name="T25" fmla="*/ 2 h 14"/>
                  <a:gd name="T26" fmla="*/ 0 w 3"/>
                  <a:gd name="T27" fmla="*/ 4 h 14"/>
                  <a:gd name="T28" fmla="*/ 0 w 3"/>
                  <a:gd name="T29" fmla="*/ 5 h 14"/>
                  <a:gd name="T30" fmla="*/ 1 w 3"/>
                  <a:gd name="T31" fmla="*/ 7 h 14"/>
                  <a:gd name="T32" fmla="*/ 1 w 3"/>
                  <a:gd name="T33" fmla="*/ 9 h 14"/>
                  <a:gd name="T34" fmla="*/ 1 w 3"/>
                  <a:gd name="T35" fmla="*/ 10 h 14"/>
                  <a:gd name="T36" fmla="*/ 1 w 3"/>
                  <a:gd name="T37" fmla="*/ 11 h 14"/>
                  <a:gd name="T38" fmla="*/ 1 w 3"/>
                  <a:gd name="T39" fmla="*/ 13 h 14"/>
                  <a:gd name="T40" fmla="*/ 1 w 3"/>
                  <a:gd name="T41" fmla="*/ 14 h 14"/>
                  <a:gd name="T42" fmla="*/ 1 w 3"/>
                  <a:gd name="T43" fmla="*/ 14 h 14"/>
                  <a:gd name="T44" fmla="*/ 2 w 3"/>
                  <a:gd name="T45" fmla="*/ 14 h 14"/>
                  <a:gd name="T46" fmla="*/ 3 w 3"/>
                  <a:gd name="T47" fmla="*/ 13 h 14"/>
                  <a:gd name="T48" fmla="*/ 3 w 3"/>
                  <a:gd name="T49" fmla="*/ 13 h 14"/>
                  <a:gd name="T50" fmla="*/ 3 w 3"/>
                  <a:gd name="T51" fmla="*/ 12 h 14"/>
                  <a:gd name="T52" fmla="*/ 3 w 3"/>
                  <a:gd name="T5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14">
                    <a:moveTo>
                      <a:pt x="3" y="10"/>
                    </a:moveTo>
                    <a:cubicBezTo>
                      <a:pt x="3" y="9"/>
                      <a:pt x="3" y="9"/>
                      <a:pt x="3" y="8"/>
                    </a:cubicBezTo>
                    <a:cubicBezTo>
                      <a:pt x="3" y="7"/>
                      <a:pt x="3" y="7"/>
                      <a:pt x="3" y="6"/>
                    </a:cubicBezTo>
                    <a:cubicBezTo>
                      <a:pt x="3" y="5"/>
                      <a:pt x="3" y="5"/>
                      <a:pt x="3" y="5"/>
                    </a:cubicBezTo>
                    <a:cubicBezTo>
                      <a:pt x="2" y="4"/>
                      <a:pt x="3" y="4"/>
                      <a:pt x="3" y="3"/>
                    </a:cubicBezTo>
                    <a:cubicBezTo>
                      <a:pt x="3" y="3"/>
                      <a:pt x="2" y="3"/>
                      <a:pt x="2" y="2"/>
                    </a:cubicBezTo>
                    <a:cubicBezTo>
                      <a:pt x="2" y="2"/>
                      <a:pt x="2" y="2"/>
                      <a:pt x="1" y="1"/>
                    </a:cubicBezTo>
                    <a:cubicBezTo>
                      <a:pt x="1" y="1"/>
                      <a:pt x="1" y="1"/>
                      <a:pt x="1" y="0"/>
                    </a:cubicBezTo>
                    <a:cubicBezTo>
                      <a:pt x="1" y="0"/>
                      <a:pt x="1" y="0"/>
                      <a:pt x="1" y="0"/>
                    </a:cubicBezTo>
                    <a:cubicBezTo>
                      <a:pt x="0" y="0"/>
                      <a:pt x="0" y="0"/>
                      <a:pt x="0" y="0"/>
                    </a:cubicBezTo>
                    <a:cubicBezTo>
                      <a:pt x="0" y="0"/>
                      <a:pt x="0" y="0"/>
                      <a:pt x="0" y="0"/>
                    </a:cubicBezTo>
                    <a:cubicBezTo>
                      <a:pt x="0" y="0"/>
                      <a:pt x="0" y="1"/>
                      <a:pt x="0" y="1"/>
                    </a:cubicBezTo>
                    <a:cubicBezTo>
                      <a:pt x="0" y="2"/>
                      <a:pt x="0" y="2"/>
                      <a:pt x="0" y="2"/>
                    </a:cubicBezTo>
                    <a:cubicBezTo>
                      <a:pt x="0" y="3"/>
                      <a:pt x="0" y="3"/>
                      <a:pt x="0" y="4"/>
                    </a:cubicBezTo>
                    <a:cubicBezTo>
                      <a:pt x="0" y="4"/>
                      <a:pt x="0" y="5"/>
                      <a:pt x="0" y="5"/>
                    </a:cubicBezTo>
                    <a:cubicBezTo>
                      <a:pt x="0" y="6"/>
                      <a:pt x="1" y="6"/>
                      <a:pt x="1" y="7"/>
                    </a:cubicBezTo>
                    <a:cubicBezTo>
                      <a:pt x="1" y="8"/>
                      <a:pt x="1" y="8"/>
                      <a:pt x="1" y="9"/>
                    </a:cubicBezTo>
                    <a:cubicBezTo>
                      <a:pt x="1" y="9"/>
                      <a:pt x="1" y="9"/>
                      <a:pt x="1" y="10"/>
                    </a:cubicBezTo>
                    <a:cubicBezTo>
                      <a:pt x="1" y="10"/>
                      <a:pt x="0" y="11"/>
                      <a:pt x="1" y="11"/>
                    </a:cubicBezTo>
                    <a:cubicBezTo>
                      <a:pt x="1" y="12"/>
                      <a:pt x="1" y="12"/>
                      <a:pt x="1" y="13"/>
                    </a:cubicBezTo>
                    <a:cubicBezTo>
                      <a:pt x="1" y="13"/>
                      <a:pt x="1" y="13"/>
                      <a:pt x="1" y="14"/>
                    </a:cubicBezTo>
                    <a:cubicBezTo>
                      <a:pt x="1" y="14"/>
                      <a:pt x="1" y="14"/>
                      <a:pt x="1" y="14"/>
                    </a:cubicBezTo>
                    <a:cubicBezTo>
                      <a:pt x="2" y="13"/>
                      <a:pt x="2" y="14"/>
                      <a:pt x="2" y="14"/>
                    </a:cubicBezTo>
                    <a:cubicBezTo>
                      <a:pt x="3" y="14"/>
                      <a:pt x="3" y="13"/>
                      <a:pt x="3" y="13"/>
                    </a:cubicBezTo>
                    <a:cubicBezTo>
                      <a:pt x="3" y="13"/>
                      <a:pt x="3" y="13"/>
                      <a:pt x="3" y="13"/>
                    </a:cubicBezTo>
                    <a:cubicBezTo>
                      <a:pt x="3" y="13"/>
                      <a:pt x="3" y="12"/>
                      <a:pt x="3" y="12"/>
                    </a:cubicBezTo>
                    <a:cubicBezTo>
                      <a:pt x="3" y="11"/>
                      <a:pt x="3" y="11"/>
                      <a:pt x="3"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6" name="Freeform 356"/>
              <p:cNvSpPr>
                <a:spLocks/>
              </p:cNvSpPr>
              <p:nvPr/>
            </p:nvSpPr>
            <p:spPr bwMode="auto">
              <a:xfrm>
                <a:off x="4981576" y="3119439"/>
                <a:ext cx="65088" cy="53975"/>
              </a:xfrm>
              <a:custGeom>
                <a:avLst/>
                <a:gdLst>
                  <a:gd name="T0" fmla="*/ 5 w 6"/>
                  <a:gd name="T1" fmla="*/ 1 h 5"/>
                  <a:gd name="T2" fmla="*/ 4 w 6"/>
                  <a:gd name="T3" fmla="*/ 1 h 5"/>
                  <a:gd name="T4" fmla="*/ 4 w 6"/>
                  <a:gd name="T5" fmla="*/ 0 h 5"/>
                  <a:gd name="T6" fmla="*/ 3 w 6"/>
                  <a:gd name="T7" fmla="*/ 1 h 5"/>
                  <a:gd name="T8" fmla="*/ 2 w 6"/>
                  <a:gd name="T9" fmla="*/ 0 h 5"/>
                  <a:gd name="T10" fmla="*/ 2 w 6"/>
                  <a:gd name="T11" fmla="*/ 1 h 5"/>
                  <a:gd name="T12" fmla="*/ 1 w 6"/>
                  <a:gd name="T13" fmla="*/ 1 h 5"/>
                  <a:gd name="T14" fmla="*/ 1 w 6"/>
                  <a:gd name="T15" fmla="*/ 2 h 5"/>
                  <a:gd name="T16" fmla="*/ 0 w 6"/>
                  <a:gd name="T17" fmla="*/ 3 h 5"/>
                  <a:gd name="T18" fmla="*/ 0 w 6"/>
                  <a:gd name="T19" fmla="*/ 4 h 5"/>
                  <a:gd name="T20" fmla="*/ 1 w 6"/>
                  <a:gd name="T21" fmla="*/ 5 h 5"/>
                  <a:gd name="T22" fmla="*/ 1 w 6"/>
                  <a:gd name="T23" fmla="*/ 4 h 5"/>
                  <a:gd name="T24" fmla="*/ 2 w 6"/>
                  <a:gd name="T25" fmla="*/ 5 h 5"/>
                  <a:gd name="T26" fmla="*/ 3 w 6"/>
                  <a:gd name="T27" fmla="*/ 4 h 5"/>
                  <a:gd name="T28" fmla="*/ 3 w 6"/>
                  <a:gd name="T29" fmla="*/ 4 h 5"/>
                  <a:gd name="T30" fmla="*/ 4 w 6"/>
                  <a:gd name="T31" fmla="*/ 3 h 5"/>
                  <a:gd name="T32" fmla="*/ 5 w 6"/>
                  <a:gd name="T33" fmla="*/ 4 h 5"/>
                  <a:gd name="T34" fmla="*/ 5 w 6"/>
                  <a:gd name="T35" fmla="*/ 3 h 5"/>
                  <a:gd name="T36" fmla="*/ 5 w 6"/>
                  <a:gd name="T37" fmla="*/ 2 h 5"/>
                  <a:gd name="T38" fmla="*/ 5 w 6"/>
                  <a:gd name="T3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5" y="1"/>
                    </a:moveTo>
                    <a:cubicBezTo>
                      <a:pt x="5" y="1"/>
                      <a:pt x="5" y="1"/>
                      <a:pt x="4" y="1"/>
                    </a:cubicBezTo>
                    <a:cubicBezTo>
                      <a:pt x="4" y="0"/>
                      <a:pt x="4" y="0"/>
                      <a:pt x="4" y="0"/>
                    </a:cubicBezTo>
                    <a:cubicBezTo>
                      <a:pt x="3" y="0"/>
                      <a:pt x="3" y="1"/>
                      <a:pt x="3" y="1"/>
                    </a:cubicBezTo>
                    <a:cubicBezTo>
                      <a:pt x="2" y="1"/>
                      <a:pt x="2" y="1"/>
                      <a:pt x="2" y="0"/>
                    </a:cubicBezTo>
                    <a:cubicBezTo>
                      <a:pt x="2" y="1"/>
                      <a:pt x="2" y="1"/>
                      <a:pt x="2" y="1"/>
                    </a:cubicBezTo>
                    <a:cubicBezTo>
                      <a:pt x="1" y="1"/>
                      <a:pt x="1" y="1"/>
                      <a:pt x="1" y="1"/>
                    </a:cubicBezTo>
                    <a:cubicBezTo>
                      <a:pt x="1" y="2"/>
                      <a:pt x="1" y="2"/>
                      <a:pt x="1" y="2"/>
                    </a:cubicBezTo>
                    <a:cubicBezTo>
                      <a:pt x="1" y="3"/>
                      <a:pt x="1" y="3"/>
                      <a:pt x="0" y="3"/>
                    </a:cubicBezTo>
                    <a:cubicBezTo>
                      <a:pt x="0" y="3"/>
                      <a:pt x="0" y="4"/>
                      <a:pt x="0" y="4"/>
                    </a:cubicBezTo>
                    <a:cubicBezTo>
                      <a:pt x="0" y="4"/>
                      <a:pt x="1" y="4"/>
                      <a:pt x="1" y="5"/>
                    </a:cubicBezTo>
                    <a:cubicBezTo>
                      <a:pt x="1" y="4"/>
                      <a:pt x="1" y="4"/>
                      <a:pt x="1" y="4"/>
                    </a:cubicBezTo>
                    <a:cubicBezTo>
                      <a:pt x="2" y="4"/>
                      <a:pt x="2" y="5"/>
                      <a:pt x="2" y="5"/>
                    </a:cubicBezTo>
                    <a:cubicBezTo>
                      <a:pt x="2" y="5"/>
                      <a:pt x="3" y="4"/>
                      <a:pt x="3" y="4"/>
                    </a:cubicBezTo>
                    <a:cubicBezTo>
                      <a:pt x="3" y="4"/>
                      <a:pt x="3" y="4"/>
                      <a:pt x="3" y="4"/>
                    </a:cubicBezTo>
                    <a:cubicBezTo>
                      <a:pt x="4" y="3"/>
                      <a:pt x="4" y="3"/>
                      <a:pt x="4" y="3"/>
                    </a:cubicBezTo>
                    <a:cubicBezTo>
                      <a:pt x="5" y="3"/>
                      <a:pt x="5" y="4"/>
                      <a:pt x="5" y="4"/>
                    </a:cubicBezTo>
                    <a:cubicBezTo>
                      <a:pt x="5" y="4"/>
                      <a:pt x="5" y="3"/>
                      <a:pt x="5" y="3"/>
                    </a:cubicBezTo>
                    <a:cubicBezTo>
                      <a:pt x="6" y="3"/>
                      <a:pt x="5" y="2"/>
                      <a:pt x="5" y="2"/>
                    </a:cubicBezTo>
                    <a:cubicBezTo>
                      <a:pt x="5" y="2"/>
                      <a:pt x="5" y="2"/>
                      <a:pt x="5"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7" name="Freeform 357"/>
              <p:cNvSpPr>
                <a:spLocks/>
              </p:cNvSpPr>
              <p:nvPr/>
            </p:nvSpPr>
            <p:spPr bwMode="auto">
              <a:xfrm>
                <a:off x="4970464" y="3778251"/>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8" name="Freeform 358"/>
              <p:cNvSpPr>
                <a:spLocks/>
              </p:cNvSpPr>
              <p:nvPr/>
            </p:nvSpPr>
            <p:spPr bwMode="auto">
              <a:xfrm>
                <a:off x="4722814" y="3638551"/>
                <a:ext cx="247650" cy="280988"/>
              </a:xfrm>
              <a:custGeom>
                <a:avLst/>
                <a:gdLst>
                  <a:gd name="T0" fmla="*/ 23 w 23"/>
                  <a:gd name="T1" fmla="*/ 13 h 26"/>
                  <a:gd name="T2" fmla="*/ 22 w 23"/>
                  <a:gd name="T3" fmla="*/ 11 h 26"/>
                  <a:gd name="T4" fmla="*/ 21 w 23"/>
                  <a:gd name="T5" fmla="*/ 11 h 26"/>
                  <a:gd name="T6" fmla="*/ 20 w 23"/>
                  <a:gd name="T7" fmla="*/ 10 h 26"/>
                  <a:gd name="T8" fmla="*/ 19 w 23"/>
                  <a:gd name="T9" fmla="*/ 9 h 26"/>
                  <a:gd name="T10" fmla="*/ 19 w 23"/>
                  <a:gd name="T11" fmla="*/ 8 h 26"/>
                  <a:gd name="T12" fmla="*/ 18 w 23"/>
                  <a:gd name="T13" fmla="*/ 7 h 26"/>
                  <a:gd name="T14" fmla="*/ 17 w 23"/>
                  <a:gd name="T15" fmla="*/ 7 h 26"/>
                  <a:gd name="T16" fmla="*/ 16 w 23"/>
                  <a:gd name="T17" fmla="*/ 6 h 26"/>
                  <a:gd name="T18" fmla="*/ 16 w 23"/>
                  <a:gd name="T19" fmla="*/ 5 h 26"/>
                  <a:gd name="T20" fmla="*/ 15 w 23"/>
                  <a:gd name="T21" fmla="*/ 3 h 26"/>
                  <a:gd name="T22" fmla="*/ 15 w 23"/>
                  <a:gd name="T23" fmla="*/ 2 h 26"/>
                  <a:gd name="T24" fmla="*/ 14 w 23"/>
                  <a:gd name="T25" fmla="*/ 1 h 26"/>
                  <a:gd name="T26" fmla="*/ 14 w 23"/>
                  <a:gd name="T27" fmla="*/ 0 h 26"/>
                  <a:gd name="T28" fmla="*/ 13 w 23"/>
                  <a:gd name="T29" fmla="*/ 0 h 26"/>
                  <a:gd name="T30" fmla="*/ 12 w 23"/>
                  <a:gd name="T31" fmla="*/ 0 h 26"/>
                  <a:gd name="T32" fmla="*/ 12 w 23"/>
                  <a:gd name="T33" fmla="*/ 1 h 26"/>
                  <a:gd name="T34" fmla="*/ 11 w 23"/>
                  <a:gd name="T35" fmla="*/ 1 h 26"/>
                  <a:gd name="T36" fmla="*/ 10 w 23"/>
                  <a:gd name="T37" fmla="*/ 2 h 26"/>
                  <a:gd name="T38" fmla="*/ 9 w 23"/>
                  <a:gd name="T39" fmla="*/ 1 h 26"/>
                  <a:gd name="T40" fmla="*/ 8 w 23"/>
                  <a:gd name="T41" fmla="*/ 0 h 26"/>
                  <a:gd name="T42" fmla="*/ 8 w 23"/>
                  <a:gd name="T43" fmla="*/ 1 h 26"/>
                  <a:gd name="T44" fmla="*/ 6 w 23"/>
                  <a:gd name="T45" fmla="*/ 1 h 26"/>
                  <a:gd name="T46" fmla="*/ 5 w 23"/>
                  <a:gd name="T47" fmla="*/ 1 h 26"/>
                  <a:gd name="T48" fmla="*/ 3 w 23"/>
                  <a:gd name="T49" fmla="*/ 1 h 26"/>
                  <a:gd name="T50" fmla="*/ 3 w 23"/>
                  <a:gd name="T51" fmla="*/ 2 h 26"/>
                  <a:gd name="T52" fmla="*/ 3 w 23"/>
                  <a:gd name="T53" fmla="*/ 2 h 26"/>
                  <a:gd name="T54" fmla="*/ 3 w 23"/>
                  <a:gd name="T55" fmla="*/ 4 h 26"/>
                  <a:gd name="T56" fmla="*/ 3 w 23"/>
                  <a:gd name="T57" fmla="*/ 6 h 26"/>
                  <a:gd name="T58" fmla="*/ 3 w 23"/>
                  <a:gd name="T59" fmla="*/ 12 h 26"/>
                  <a:gd name="T60" fmla="*/ 1 w 23"/>
                  <a:gd name="T61" fmla="*/ 12 h 26"/>
                  <a:gd name="T62" fmla="*/ 0 w 23"/>
                  <a:gd name="T63" fmla="*/ 20 h 26"/>
                  <a:gd name="T64" fmla="*/ 1 w 23"/>
                  <a:gd name="T65" fmla="*/ 20 h 26"/>
                  <a:gd name="T66" fmla="*/ 1 w 23"/>
                  <a:gd name="T67" fmla="*/ 22 h 26"/>
                  <a:gd name="T68" fmla="*/ 2 w 23"/>
                  <a:gd name="T69" fmla="*/ 23 h 26"/>
                  <a:gd name="T70" fmla="*/ 2 w 23"/>
                  <a:gd name="T71" fmla="*/ 24 h 26"/>
                  <a:gd name="T72" fmla="*/ 1 w 23"/>
                  <a:gd name="T73" fmla="*/ 25 h 26"/>
                  <a:gd name="T74" fmla="*/ 1 w 23"/>
                  <a:gd name="T75" fmla="*/ 25 h 26"/>
                  <a:gd name="T76" fmla="*/ 3 w 23"/>
                  <a:gd name="T77" fmla="*/ 26 h 26"/>
                  <a:gd name="T78" fmla="*/ 4 w 23"/>
                  <a:gd name="T79" fmla="*/ 26 h 26"/>
                  <a:gd name="T80" fmla="*/ 5 w 23"/>
                  <a:gd name="T81" fmla="*/ 24 h 26"/>
                  <a:gd name="T82" fmla="*/ 6 w 23"/>
                  <a:gd name="T83" fmla="*/ 24 h 26"/>
                  <a:gd name="T84" fmla="*/ 7 w 23"/>
                  <a:gd name="T85" fmla="*/ 22 h 26"/>
                  <a:gd name="T86" fmla="*/ 7 w 23"/>
                  <a:gd name="T87" fmla="*/ 21 h 26"/>
                  <a:gd name="T88" fmla="*/ 8 w 23"/>
                  <a:gd name="T89" fmla="*/ 22 h 26"/>
                  <a:gd name="T90" fmla="*/ 10 w 23"/>
                  <a:gd name="T91" fmla="*/ 22 h 26"/>
                  <a:gd name="T92" fmla="*/ 11 w 23"/>
                  <a:gd name="T93" fmla="*/ 23 h 26"/>
                  <a:gd name="T94" fmla="*/ 12 w 23"/>
                  <a:gd name="T95" fmla="*/ 23 h 26"/>
                  <a:gd name="T96" fmla="*/ 14 w 23"/>
                  <a:gd name="T97" fmla="*/ 22 h 26"/>
                  <a:gd name="T98" fmla="*/ 14 w 23"/>
                  <a:gd name="T99" fmla="*/ 21 h 26"/>
                  <a:gd name="T100" fmla="*/ 14 w 23"/>
                  <a:gd name="T101" fmla="*/ 20 h 26"/>
                  <a:gd name="T102" fmla="*/ 15 w 23"/>
                  <a:gd name="T103" fmla="*/ 19 h 26"/>
                  <a:gd name="T104" fmla="*/ 16 w 23"/>
                  <a:gd name="T105" fmla="*/ 18 h 26"/>
                  <a:gd name="T106" fmla="*/ 18 w 23"/>
                  <a:gd name="T107" fmla="*/ 18 h 26"/>
                  <a:gd name="T108" fmla="*/ 19 w 23"/>
                  <a:gd name="T109" fmla="*/ 16 h 26"/>
                  <a:gd name="T110" fmla="*/ 21 w 23"/>
                  <a:gd name="T111" fmla="*/ 15 h 26"/>
                  <a:gd name="T112" fmla="*/ 23 w 23"/>
                  <a:gd name="T113" fmla="*/ 14 h 26"/>
                  <a:gd name="T114" fmla="*/ 23 w 23"/>
                  <a:gd name="T115" fmla="*/ 13 h 26"/>
                  <a:gd name="T116" fmla="*/ 23 w 23"/>
                  <a:gd name="T117"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26">
                    <a:moveTo>
                      <a:pt x="23" y="13"/>
                    </a:moveTo>
                    <a:cubicBezTo>
                      <a:pt x="23" y="12"/>
                      <a:pt x="23" y="12"/>
                      <a:pt x="22" y="11"/>
                    </a:cubicBezTo>
                    <a:cubicBezTo>
                      <a:pt x="22" y="11"/>
                      <a:pt x="22" y="11"/>
                      <a:pt x="21" y="11"/>
                    </a:cubicBezTo>
                    <a:cubicBezTo>
                      <a:pt x="20" y="11"/>
                      <a:pt x="20" y="11"/>
                      <a:pt x="20" y="10"/>
                    </a:cubicBezTo>
                    <a:cubicBezTo>
                      <a:pt x="19" y="10"/>
                      <a:pt x="19" y="9"/>
                      <a:pt x="19" y="9"/>
                    </a:cubicBezTo>
                    <a:cubicBezTo>
                      <a:pt x="19" y="8"/>
                      <a:pt x="19" y="8"/>
                      <a:pt x="19" y="8"/>
                    </a:cubicBezTo>
                    <a:cubicBezTo>
                      <a:pt x="19" y="8"/>
                      <a:pt x="19" y="8"/>
                      <a:pt x="18" y="7"/>
                    </a:cubicBezTo>
                    <a:cubicBezTo>
                      <a:pt x="18" y="7"/>
                      <a:pt x="18" y="7"/>
                      <a:pt x="17" y="7"/>
                    </a:cubicBezTo>
                    <a:cubicBezTo>
                      <a:pt x="17" y="7"/>
                      <a:pt x="17" y="6"/>
                      <a:pt x="16" y="6"/>
                    </a:cubicBezTo>
                    <a:cubicBezTo>
                      <a:pt x="16" y="6"/>
                      <a:pt x="16" y="5"/>
                      <a:pt x="16" y="5"/>
                    </a:cubicBezTo>
                    <a:cubicBezTo>
                      <a:pt x="15" y="4"/>
                      <a:pt x="15" y="4"/>
                      <a:pt x="15" y="3"/>
                    </a:cubicBezTo>
                    <a:cubicBezTo>
                      <a:pt x="15" y="2"/>
                      <a:pt x="15" y="2"/>
                      <a:pt x="15" y="2"/>
                    </a:cubicBezTo>
                    <a:cubicBezTo>
                      <a:pt x="15" y="1"/>
                      <a:pt x="14" y="1"/>
                      <a:pt x="14" y="1"/>
                    </a:cubicBezTo>
                    <a:cubicBezTo>
                      <a:pt x="14" y="1"/>
                      <a:pt x="14" y="0"/>
                      <a:pt x="14" y="0"/>
                    </a:cubicBezTo>
                    <a:cubicBezTo>
                      <a:pt x="13" y="0"/>
                      <a:pt x="13" y="0"/>
                      <a:pt x="13" y="0"/>
                    </a:cubicBezTo>
                    <a:cubicBezTo>
                      <a:pt x="13" y="0"/>
                      <a:pt x="13" y="0"/>
                      <a:pt x="12" y="0"/>
                    </a:cubicBezTo>
                    <a:cubicBezTo>
                      <a:pt x="12" y="1"/>
                      <a:pt x="12" y="1"/>
                      <a:pt x="12" y="1"/>
                    </a:cubicBezTo>
                    <a:cubicBezTo>
                      <a:pt x="11" y="1"/>
                      <a:pt x="11" y="1"/>
                      <a:pt x="11" y="1"/>
                    </a:cubicBezTo>
                    <a:cubicBezTo>
                      <a:pt x="10" y="1"/>
                      <a:pt x="10" y="2"/>
                      <a:pt x="10" y="2"/>
                    </a:cubicBezTo>
                    <a:cubicBezTo>
                      <a:pt x="9" y="1"/>
                      <a:pt x="9" y="1"/>
                      <a:pt x="9" y="1"/>
                    </a:cubicBezTo>
                    <a:cubicBezTo>
                      <a:pt x="9" y="1"/>
                      <a:pt x="9" y="0"/>
                      <a:pt x="8" y="0"/>
                    </a:cubicBezTo>
                    <a:cubicBezTo>
                      <a:pt x="8" y="0"/>
                      <a:pt x="8" y="1"/>
                      <a:pt x="8" y="1"/>
                    </a:cubicBezTo>
                    <a:cubicBezTo>
                      <a:pt x="7" y="1"/>
                      <a:pt x="7" y="1"/>
                      <a:pt x="6" y="1"/>
                    </a:cubicBezTo>
                    <a:cubicBezTo>
                      <a:pt x="6" y="1"/>
                      <a:pt x="6" y="1"/>
                      <a:pt x="5" y="1"/>
                    </a:cubicBezTo>
                    <a:cubicBezTo>
                      <a:pt x="4" y="1"/>
                      <a:pt x="4" y="1"/>
                      <a:pt x="3" y="1"/>
                    </a:cubicBezTo>
                    <a:cubicBezTo>
                      <a:pt x="3" y="1"/>
                      <a:pt x="3" y="1"/>
                      <a:pt x="3" y="2"/>
                    </a:cubicBezTo>
                    <a:cubicBezTo>
                      <a:pt x="3" y="2"/>
                      <a:pt x="3" y="2"/>
                      <a:pt x="3" y="2"/>
                    </a:cubicBezTo>
                    <a:cubicBezTo>
                      <a:pt x="3" y="3"/>
                      <a:pt x="3" y="3"/>
                      <a:pt x="3" y="4"/>
                    </a:cubicBezTo>
                    <a:cubicBezTo>
                      <a:pt x="3" y="4"/>
                      <a:pt x="3" y="5"/>
                      <a:pt x="3" y="6"/>
                    </a:cubicBezTo>
                    <a:cubicBezTo>
                      <a:pt x="3" y="12"/>
                      <a:pt x="3" y="12"/>
                      <a:pt x="3" y="12"/>
                    </a:cubicBezTo>
                    <a:cubicBezTo>
                      <a:pt x="1" y="12"/>
                      <a:pt x="1" y="12"/>
                      <a:pt x="1" y="12"/>
                    </a:cubicBezTo>
                    <a:cubicBezTo>
                      <a:pt x="0" y="20"/>
                      <a:pt x="0" y="20"/>
                      <a:pt x="0" y="20"/>
                    </a:cubicBezTo>
                    <a:cubicBezTo>
                      <a:pt x="1" y="20"/>
                      <a:pt x="1" y="20"/>
                      <a:pt x="1" y="20"/>
                    </a:cubicBezTo>
                    <a:cubicBezTo>
                      <a:pt x="1" y="21"/>
                      <a:pt x="1" y="21"/>
                      <a:pt x="1" y="22"/>
                    </a:cubicBezTo>
                    <a:cubicBezTo>
                      <a:pt x="1" y="22"/>
                      <a:pt x="2" y="22"/>
                      <a:pt x="2" y="23"/>
                    </a:cubicBezTo>
                    <a:cubicBezTo>
                      <a:pt x="2" y="23"/>
                      <a:pt x="2" y="24"/>
                      <a:pt x="2" y="24"/>
                    </a:cubicBezTo>
                    <a:cubicBezTo>
                      <a:pt x="1" y="24"/>
                      <a:pt x="1" y="24"/>
                      <a:pt x="1" y="25"/>
                    </a:cubicBezTo>
                    <a:cubicBezTo>
                      <a:pt x="1" y="25"/>
                      <a:pt x="1" y="25"/>
                      <a:pt x="1" y="25"/>
                    </a:cubicBezTo>
                    <a:cubicBezTo>
                      <a:pt x="1" y="26"/>
                      <a:pt x="2" y="26"/>
                      <a:pt x="3" y="26"/>
                    </a:cubicBezTo>
                    <a:cubicBezTo>
                      <a:pt x="3" y="26"/>
                      <a:pt x="3" y="26"/>
                      <a:pt x="4" y="26"/>
                    </a:cubicBezTo>
                    <a:cubicBezTo>
                      <a:pt x="4" y="25"/>
                      <a:pt x="4" y="25"/>
                      <a:pt x="5" y="24"/>
                    </a:cubicBezTo>
                    <a:cubicBezTo>
                      <a:pt x="5" y="24"/>
                      <a:pt x="6" y="24"/>
                      <a:pt x="6" y="24"/>
                    </a:cubicBezTo>
                    <a:cubicBezTo>
                      <a:pt x="6" y="23"/>
                      <a:pt x="6" y="23"/>
                      <a:pt x="7" y="22"/>
                    </a:cubicBezTo>
                    <a:cubicBezTo>
                      <a:pt x="7" y="22"/>
                      <a:pt x="7" y="22"/>
                      <a:pt x="7" y="21"/>
                    </a:cubicBezTo>
                    <a:cubicBezTo>
                      <a:pt x="8" y="21"/>
                      <a:pt x="8" y="21"/>
                      <a:pt x="8" y="22"/>
                    </a:cubicBezTo>
                    <a:cubicBezTo>
                      <a:pt x="9" y="22"/>
                      <a:pt x="9" y="22"/>
                      <a:pt x="10" y="22"/>
                    </a:cubicBezTo>
                    <a:cubicBezTo>
                      <a:pt x="10" y="23"/>
                      <a:pt x="10" y="23"/>
                      <a:pt x="11" y="23"/>
                    </a:cubicBezTo>
                    <a:cubicBezTo>
                      <a:pt x="11" y="23"/>
                      <a:pt x="12" y="23"/>
                      <a:pt x="12" y="23"/>
                    </a:cubicBezTo>
                    <a:cubicBezTo>
                      <a:pt x="13" y="23"/>
                      <a:pt x="13" y="23"/>
                      <a:pt x="14" y="22"/>
                    </a:cubicBezTo>
                    <a:cubicBezTo>
                      <a:pt x="14" y="22"/>
                      <a:pt x="14" y="22"/>
                      <a:pt x="14" y="21"/>
                    </a:cubicBezTo>
                    <a:cubicBezTo>
                      <a:pt x="14" y="21"/>
                      <a:pt x="14" y="21"/>
                      <a:pt x="14" y="20"/>
                    </a:cubicBezTo>
                    <a:cubicBezTo>
                      <a:pt x="14" y="20"/>
                      <a:pt x="15" y="20"/>
                      <a:pt x="15" y="19"/>
                    </a:cubicBezTo>
                    <a:cubicBezTo>
                      <a:pt x="16" y="19"/>
                      <a:pt x="16" y="18"/>
                      <a:pt x="16" y="18"/>
                    </a:cubicBezTo>
                    <a:cubicBezTo>
                      <a:pt x="17" y="18"/>
                      <a:pt x="17" y="18"/>
                      <a:pt x="18" y="18"/>
                    </a:cubicBezTo>
                    <a:cubicBezTo>
                      <a:pt x="18" y="17"/>
                      <a:pt x="19" y="17"/>
                      <a:pt x="19" y="16"/>
                    </a:cubicBezTo>
                    <a:cubicBezTo>
                      <a:pt x="20" y="16"/>
                      <a:pt x="21" y="16"/>
                      <a:pt x="21" y="15"/>
                    </a:cubicBezTo>
                    <a:cubicBezTo>
                      <a:pt x="22" y="15"/>
                      <a:pt x="22" y="14"/>
                      <a:pt x="23" y="14"/>
                    </a:cubicBezTo>
                    <a:cubicBezTo>
                      <a:pt x="23" y="14"/>
                      <a:pt x="23" y="14"/>
                      <a:pt x="23" y="13"/>
                    </a:cubicBezTo>
                    <a:cubicBezTo>
                      <a:pt x="23" y="13"/>
                      <a:pt x="23" y="13"/>
                      <a:pt x="23" y="1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9" name="Freeform 359"/>
              <p:cNvSpPr>
                <a:spLocks/>
              </p:cNvSpPr>
              <p:nvPr/>
            </p:nvSpPr>
            <p:spPr bwMode="auto">
              <a:xfrm>
                <a:off x="5186364" y="2524126"/>
                <a:ext cx="184150" cy="173038"/>
              </a:xfrm>
              <a:custGeom>
                <a:avLst/>
                <a:gdLst>
                  <a:gd name="T0" fmla="*/ 16 w 17"/>
                  <a:gd name="T1" fmla="*/ 16 h 16"/>
                  <a:gd name="T2" fmla="*/ 17 w 17"/>
                  <a:gd name="T3" fmla="*/ 15 h 16"/>
                  <a:gd name="T4" fmla="*/ 17 w 17"/>
                  <a:gd name="T5" fmla="*/ 15 h 16"/>
                  <a:gd name="T6" fmla="*/ 16 w 17"/>
                  <a:gd name="T7" fmla="*/ 15 h 16"/>
                  <a:gd name="T8" fmla="*/ 16 w 17"/>
                  <a:gd name="T9" fmla="*/ 14 h 16"/>
                  <a:gd name="T10" fmla="*/ 15 w 17"/>
                  <a:gd name="T11" fmla="*/ 13 h 16"/>
                  <a:gd name="T12" fmla="*/ 15 w 17"/>
                  <a:gd name="T13" fmla="*/ 12 h 16"/>
                  <a:gd name="T14" fmla="*/ 14 w 17"/>
                  <a:gd name="T15" fmla="*/ 12 h 16"/>
                  <a:gd name="T16" fmla="*/ 12 w 17"/>
                  <a:gd name="T17" fmla="*/ 11 h 16"/>
                  <a:gd name="T18" fmla="*/ 12 w 17"/>
                  <a:gd name="T19" fmla="*/ 10 h 16"/>
                  <a:gd name="T20" fmla="*/ 11 w 17"/>
                  <a:gd name="T21" fmla="*/ 9 h 16"/>
                  <a:gd name="T22" fmla="*/ 10 w 17"/>
                  <a:gd name="T23" fmla="*/ 9 h 16"/>
                  <a:gd name="T24" fmla="*/ 9 w 17"/>
                  <a:gd name="T25" fmla="*/ 8 h 16"/>
                  <a:gd name="T26" fmla="*/ 8 w 17"/>
                  <a:gd name="T27" fmla="*/ 7 h 16"/>
                  <a:gd name="T28" fmla="*/ 8 w 17"/>
                  <a:gd name="T29" fmla="*/ 7 h 16"/>
                  <a:gd name="T30" fmla="*/ 7 w 17"/>
                  <a:gd name="T31" fmla="*/ 6 h 16"/>
                  <a:gd name="T32" fmla="*/ 7 w 17"/>
                  <a:gd name="T33" fmla="*/ 5 h 16"/>
                  <a:gd name="T34" fmla="*/ 6 w 17"/>
                  <a:gd name="T35" fmla="*/ 3 h 16"/>
                  <a:gd name="T36" fmla="*/ 6 w 17"/>
                  <a:gd name="T37" fmla="*/ 1 h 16"/>
                  <a:gd name="T38" fmla="*/ 6 w 17"/>
                  <a:gd name="T39" fmla="*/ 0 h 16"/>
                  <a:gd name="T40" fmla="*/ 5 w 17"/>
                  <a:gd name="T41" fmla="*/ 0 h 16"/>
                  <a:gd name="T42" fmla="*/ 5 w 17"/>
                  <a:gd name="T43" fmla="*/ 0 h 16"/>
                  <a:gd name="T44" fmla="*/ 5 w 17"/>
                  <a:gd name="T45" fmla="*/ 1 h 16"/>
                  <a:gd name="T46" fmla="*/ 4 w 17"/>
                  <a:gd name="T47" fmla="*/ 2 h 16"/>
                  <a:gd name="T48" fmla="*/ 3 w 17"/>
                  <a:gd name="T49" fmla="*/ 2 h 16"/>
                  <a:gd name="T50" fmla="*/ 2 w 17"/>
                  <a:gd name="T51" fmla="*/ 2 h 16"/>
                  <a:gd name="T52" fmla="*/ 2 w 17"/>
                  <a:gd name="T53" fmla="*/ 3 h 16"/>
                  <a:gd name="T54" fmla="*/ 1 w 17"/>
                  <a:gd name="T55" fmla="*/ 3 h 16"/>
                  <a:gd name="T56" fmla="*/ 1 w 17"/>
                  <a:gd name="T57" fmla="*/ 4 h 16"/>
                  <a:gd name="T58" fmla="*/ 1 w 17"/>
                  <a:gd name="T59" fmla="*/ 4 h 16"/>
                  <a:gd name="T60" fmla="*/ 1 w 17"/>
                  <a:gd name="T61" fmla="*/ 5 h 16"/>
                  <a:gd name="T62" fmla="*/ 1 w 17"/>
                  <a:gd name="T63" fmla="*/ 6 h 16"/>
                  <a:gd name="T64" fmla="*/ 0 w 17"/>
                  <a:gd name="T65" fmla="*/ 8 h 16"/>
                  <a:gd name="T66" fmla="*/ 0 w 17"/>
                  <a:gd name="T67" fmla="*/ 9 h 16"/>
                  <a:gd name="T68" fmla="*/ 0 w 17"/>
                  <a:gd name="T69" fmla="*/ 10 h 16"/>
                  <a:gd name="T70" fmla="*/ 0 w 17"/>
                  <a:gd name="T71" fmla="*/ 11 h 16"/>
                  <a:gd name="T72" fmla="*/ 0 w 17"/>
                  <a:gd name="T73" fmla="*/ 12 h 16"/>
                  <a:gd name="T74" fmla="*/ 0 w 17"/>
                  <a:gd name="T75" fmla="*/ 12 h 16"/>
                  <a:gd name="T76" fmla="*/ 0 w 17"/>
                  <a:gd name="T77" fmla="*/ 13 h 16"/>
                  <a:gd name="T78" fmla="*/ 1 w 17"/>
                  <a:gd name="T79" fmla="*/ 12 h 16"/>
                  <a:gd name="T80" fmla="*/ 2 w 17"/>
                  <a:gd name="T81" fmla="*/ 12 h 16"/>
                  <a:gd name="T82" fmla="*/ 3 w 17"/>
                  <a:gd name="T83" fmla="*/ 13 h 16"/>
                  <a:gd name="T84" fmla="*/ 3 w 17"/>
                  <a:gd name="T85" fmla="*/ 12 h 16"/>
                  <a:gd name="T86" fmla="*/ 3 w 17"/>
                  <a:gd name="T87" fmla="*/ 11 h 16"/>
                  <a:gd name="T88" fmla="*/ 4 w 17"/>
                  <a:gd name="T89" fmla="*/ 10 h 16"/>
                  <a:gd name="T90" fmla="*/ 5 w 17"/>
                  <a:gd name="T91" fmla="*/ 11 h 16"/>
                  <a:gd name="T92" fmla="*/ 5 w 17"/>
                  <a:gd name="T93" fmla="*/ 11 h 16"/>
                  <a:gd name="T94" fmla="*/ 6 w 17"/>
                  <a:gd name="T95" fmla="*/ 11 h 16"/>
                  <a:gd name="T96" fmla="*/ 7 w 17"/>
                  <a:gd name="T97" fmla="*/ 11 h 16"/>
                  <a:gd name="T98" fmla="*/ 8 w 17"/>
                  <a:gd name="T99" fmla="*/ 10 h 16"/>
                  <a:gd name="T100" fmla="*/ 9 w 17"/>
                  <a:gd name="T101" fmla="*/ 11 h 16"/>
                  <a:gd name="T102" fmla="*/ 9 w 17"/>
                  <a:gd name="T103" fmla="*/ 11 h 16"/>
                  <a:gd name="T104" fmla="*/ 11 w 17"/>
                  <a:gd name="T105" fmla="*/ 12 h 16"/>
                  <a:gd name="T106" fmla="*/ 12 w 17"/>
                  <a:gd name="T107" fmla="*/ 12 h 16"/>
                  <a:gd name="T108" fmla="*/ 13 w 17"/>
                  <a:gd name="T109" fmla="*/ 13 h 16"/>
                  <a:gd name="T110" fmla="*/ 13 w 17"/>
                  <a:gd name="T111" fmla="*/ 14 h 16"/>
                  <a:gd name="T112" fmla="*/ 14 w 17"/>
                  <a:gd name="T113" fmla="*/ 15 h 16"/>
                  <a:gd name="T114" fmla="*/ 15 w 17"/>
                  <a:gd name="T115" fmla="*/ 16 h 16"/>
                  <a:gd name="T116" fmla="*/ 15 w 17"/>
                  <a:gd name="T117" fmla="*/ 16 h 16"/>
                  <a:gd name="T118" fmla="*/ 16 w 17"/>
                  <a:gd name="T1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16">
                    <a:moveTo>
                      <a:pt x="16" y="16"/>
                    </a:moveTo>
                    <a:cubicBezTo>
                      <a:pt x="16" y="16"/>
                      <a:pt x="16" y="16"/>
                      <a:pt x="17" y="15"/>
                    </a:cubicBezTo>
                    <a:cubicBezTo>
                      <a:pt x="17" y="15"/>
                      <a:pt x="17" y="15"/>
                      <a:pt x="17" y="15"/>
                    </a:cubicBezTo>
                    <a:cubicBezTo>
                      <a:pt x="17" y="15"/>
                      <a:pt x="17" y="15"/>
                      <a:pt x="16" y="15"/>
                    </a:cubicBezTo>
                    <a:cubicBezTo>
                      <a:pt x="16" y="15"/>
                      <a:pt x="16" y="14"/>
                      <a:pt x="16" y="14"/>
                    </a:cubicBezTo>
                    <a:cubicBezTo>
                      <a:pt x="16" y="14"/>
                      <a:pt x="15" y="13"/>
                      <a:pt x="15" y="13"/>
                    </a:cubicBezTo>
                    <a:cubicBezTo>
                      <a:pt x="15" y="13"/>
                      <a:pt x="15" y="12"/>
                      <a:pt x="15" y="12"/>
                    </a:cubicBezTo>
                    <a:cubicBezTo>
                      <a:pt x="14" y="12"/>
                      <a:pt x="14" y="12"/>
                      <a:pt x="14" y="12"/>
                    </a:cubicBezTo>
                    <a:cubicBezTo>
                      <a:pt x="13" y="11"/>
                      <a:pt x="13" y="12"/>
                      <a:pt x="12" y="11"/>
                    </a:cubicBezTo>
                    <a:cubicBezTo>
                      <a:pt x="12" y="11"/>
                      <a:pt x="12" y="10"/>
                      <a:pt x="12" y="10"/>
                    </a:cubicBezTo>
                    <a:cubicBezTo>
                      <a:pt x="12" y="10"/>
                      <a:pt x="11" y="10"/>
                      <a:pt x="11" y="9"/>
                    </a:cubicBezTo>
                    <a:cubicBezTo>
                      <a:pt x="11" y="9"/>
                      <a:pt x="11" y="9"/>
                      <a:pt x="10" y="9"/>
                    </a:cubicBezTo>
                    <a:cubicBezTo>
                      <a:pt x="10" y="8"/>
                      <a:pt x="10" y="8"/>
                      <a:pt x="9" y="8"/>
                    </a:cubicBezTo>
                    <a:cubicBezTo>
                      <a:pt x="9" y="8"/>
                      <a:pt x="9" y="7"/>
                      <a:pt x="8" y="7"/>
                    </a:cubicBezTo>
                    <a:cubicBezTo>
                      <a:pt x="8" y="7"/>
                      <a:pt x="8" y="7"/>
                      <a:pt x="8" y="7"/>
                    </a:cubicBezTo>
                    <a:cubicBezTo>
                      <a:pt x="8" y="7"/>
                      <a:pt x="7" y="7"/>
                      <a:pt x="7" y="6"/>
                    </a:cubicBezTo>
                    <a:cubicBezTo>
                      <a:pt x="7" y="6"/>
                      <a:pt x="7" y="6"/>
                      <a:pt x="7" y="5"/>
                    </a:cubicBezTo>
                    <a:cubicBezTo>
                      <a:pt x="7" y="4"/>
                      <a:pt x="7" y="4"/>
                      <a:pt x="6" y="3"/>
                    </a:cubicBezTo>
                    <a:cubicBezTo>
                      <a:pt x="6" y="2"/>
                      <a:pt x="6" y="2"/>
                      <a:pt x="6" y="1"/>
                    </a:cubicBezTo>
                    <a:cubicBezTo>
                      <a:pt x="6" y="1"/>
                      <a:pt x="6" y="0"/>
                      <a:pt x="6" y="0"/>
                    </a:cubicBezTo>
                    <a:cubicBezTo>
                      <a:pt x="5" y="0"/>
                      <a:pt x="5" y="0"/>
                      <a:pt x="5" y="0"/>
                    </a:cubicBezTo>
                    <a:cubicBezTo>
                      <a:pt x="5" y="0"/>
                      <a:pt x="5" y="0"/>
                      <a:pt x="5" y="0"/>
                    </a:cubicBezTo>
                    <a:cubicBezTo>
                      <a:pt x="5" y="1"/>
                      <a:pt x="5" y="1"/>
                      <a:pt x="5" y="1"/>
                    </a:cubicBezTo>
                    <a:cubicBezTo>
                      <a:pt x="4" y="1"/>
                      <a:pt x="4" y="1"/>
                      <a:pt x="4" y="2"/>
                    </a:cubicBezTo>
                    <a:cubicBezTo>
                      <a:pt x="3" y="2"/>
                      <a:pt x="3" y="2"/>
                      <a:pt x="3" y="2"/>
                    </a:cubicBezTo>
                    <a:cubicBezTo>
                      <a:pt x="3" y="2"/>
                      <a:pt x="3" y="2"/>
                      <a:pt x="2" y="2"/>
                    </a:cubicBezTo>
                    <a:cubicBezTo>
                      <a:pt x="2" y="2"/>
                      <a:pt x="2" y="3"/>
                      <a:pt x="2" y="3"/>
                    </a:cubicBezTo>
                    <a:cubicBezTo>
                      <a:pt x="2" y="3"/>
                      <a:pt x="1" y="3"/>
                      <a:pt x="1" y="3"/>
                    </a:cubicBezTo>
                    <a:cubicBezTo>
                      <a:pt x="1" y="3"/>
                      <a:pt x="1" y="3"/>
                      <a:pt x="1" y="4"/>
                    </a:cubicBezTo>
                    <a:cubicBezTo>
                      <a:pt x="1" y="4"/>
                      <a:pt x="1" y="4"/>
                      <a:pt x="1" y="4"/>
                    </a:cubicBezTo>
                    <a:cubicBezTo>
                      <a:pt x="0" y="4"/>
                      <a:pt x="1" y="5"/>
                      <a:pt x="1" y="5"/>
                    </a:cubicBezTo>
                    <a:cubicBezTo>
                      <a:pt x="1" y="6"/>
                      <a:pt x="1" y="6"/>
                      <a:pt x="1" y="6"/>
                    </a:cubicBezTo>
                    <a:cubicBezTo>
                      <a:pt x="0" y="7"/>
                      <a:pt x="0" y="7"/>
                      <a:pt x="0" y="8"/>
                    </a:cubicBezTo>
                    <a:cubicBezTo>
                      <a:pt x="0" y="8"/>
                      <a:pt x="0" y="9"/>
                      <a:pt x="0" y="9"/>
                    </a:cubicBezTo>
                    <a:cubicBezTo>
                      <a:pt x="0" y="9"/>
                      <a:pt x="0" y="9"/>
                      <a:pt x="0" y="10"/>
                    </a:cubicBezTo>
                    <a:cubicBezTo>
                      <a:pt x="0" y="10"/>
                      <a:pt x="0" y="10"/>
                      <a:pt x="0" y="11"/>
                    </a:cubicBezTo>
                    <a:cubicBezTo>
                      <a:pt x="0" y="11"/>
                      <a:pt x="0" y="11"/>
                      <a:pt x="0" y="12"/>
                    </a:cubicBezTo>
                    <a:cubicBezTo>
                      <a:pt x="0" y="12"/>
                      <a:pt x="0" y="12"/>
                      <a:pt x="0" y="12"/>
                    </a:cubicBezTo>
                    <a:cubicBezTo>
                      <a:pt x="0" y="13"/>
                      <a:pt x="0" y="13"/>
                      <a:pt x="0" y="13"/>
                    </a:cubicBezTo>
                    <a:cubicBezTo>
                      <a:pt x="0" y="13"/>
                      <a:pt x="0" y="12"/>
                      <a:pt x="1" y="12"/>
                    </a:cubicBezTo>
                    <a:cubicBezTo>
                      <a:pt x="1" y="12"/>
                      <a:pt x="2" y="12"/>
                      <a:pt x="2" y="12"/>
                    </a:cubicBezTo>
                    <a:cubicBezTo>
                      <a:pt x="2" y="12"/>
                      <a:pt x="2" y="13"/>
                      <a:pt x="3" y="13"/>
                    </a:cubicBezTo>
                    <a:cubicBezTo>
                      <a:pt x="3" y="13"/>
                      <a:pt x="3" y="12"/>
                      <a:pt x="3" y="12"/>
                    </a:cubicBezTo>
                    <a:cubicBezTo>
                      <a:pt x="3" y="12"/>
                      <a:pt x="3" y="11"/>
                      <a:pt x="3" y="11"/>
                    </a:cubicBezTo>
                    <a:cubicBezTo>
                      <a:pt x="3" y="10"/>
                      <a:pt x="4" y="10"/>
                      <a:pt x="4" y="10"/>
                    </a:cubicBezTo>
                    <a:cubicBezTo>
                      <a:pt x="4" y="10"/>
                      <a:pt x="4" y="10"/>
                      <a:pt x="5" y="11"/>
                    </a:cubicBezTo>
                    <a:cubicBezTo>
                      <a:pt x="5" y="11"/>
                      <a:pt x="5" y="11"/>
                      <a:pt x="5" y="11"/>
                    </a:cubicBezTo>
                    <a:cubicBezTo>
                      <a:pt x="6" y="12"/>
                      <a:pt x="6" y="11"/>
                      <a:pt x="6" y="11"/>
                    </a:cubicBezTo>
                    <a:cubicBezTo>
                      <a:pt x="7" y="11"/>
                      <a:pt x="7" y="11"/>
                      <a:pt x="7" y="11"/>
                    </a:cubicBezTo>
                    <a:cubicBezTo>
                      <a:pt x="7" y="11"/>
                      <a:pt x="8" y="10"/>
                      <a:pt x="8" y="10"/>
                    </a:cubicBezTo>
                    <a:cubicBezTo>
                      <a:pt x="8" y="10"/>
                      <a:pt x="8" y="11"/>
                      <a:pt x="9" y="11"/>
                    </a:cubicBezTo>
                    <a:cubicBezTo>
                      <a:pt x="9" y="11"/>
                      <a:pt x="9" y="11"/>
                      <a:pt x="9" y="11"/>
                    </a:cubicBezTo>
                    <a:cubicBezTo>
                      <a:pt x="10" y="11"/>
                      <a:pt x="10" y="11"/>
                      <a:pt x="11" y="12"/>
                    </a:cubicBezTo>
                    <a:cubicBezTo>
                      <a:pt x="11" y="12"/>
                      <a:pt x="11" y="12"/>
                      <a:pt x="12" y="12"/>
                    </a:cubicBezTo>
                    <a:cubicBezTo>
                      <a:pt x="12" y="13"/>
                      <a:pt x="12" y="13"/>
                      <a:pt x="13" y="13"/>
                    </a:cubicBezTo>
                    <a:cubicBezTo>
                      <a:pt x="13" y="14"/>
                      <a:pt x="13" y="14"/>
                      <a:pt x="13" y="14"/>
                    </a:cubicBezTo>
                    <a:cubicBezTo>
                      <a:pt x="14" y="15"/>
                      <a:pt x="14" y="15"/>
                      <a:pt x="14" y="15"/>
                    </a:cubicBezTo>
                    <a:cubicBezTo>
                      <a:pt x="14" y="16"/>
                      <a:pt x="14" y="16"/>
                      <a:pt x="15" y="16"/>
                    </a:cubicBezTo>
                    <a:cubicBezTo>
                      <a:pt x="15" y="16"/>
                      <a:pt x="15" y="16"/>
                      <a:pt x="15" y="16"/>
                    </a:cubicBezTo>
                    <a:cubicBezTo>
                      <a:pt x="15" y="16"/>
                      <a:pt x="16" y="16"/>
                      <a:pt x="16" y="1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0" name="Freeform 360"/>
              <p:cNvSpPr>
                <a:spLocks/>
              </p:cNvSpPr>
              <p:nvPr/>
            </p:nvSpPr>
            <p:spPr bwMode="auto">
              <a:xfrm>
                <a:off x="4421189" y="2957514"/>
                <a:ext cx="20638" cy="20638"/>
              </a:xfrm>
              <a:custGeom>
                <a:avLst/>
                <a:gdLst>
                  <a:gd name="T0" fmla="*/ 1 w 2"/>
                  <a:gd name="T1" fmla="*/ 0 h 2"/>
                  <a:gd name="T2" fmla="*/ 0 w 2"/>
                  <a:gd name="T3" fmla="*/ 1 h 2"/>
                  <a:gd name="T4" fmla="*/ 0 w 2"/>
                  <a:gd name="T5" fmla="*/ 2 h 2"/>
                  <a:gd name="T6" fmla="*/ 1 w 2"/>
                  <a:gd name="T7" fmla="*/ 2 h 2"/>
                  <a:gd name="T8" fmla="*/ 2 w 2"/>
                  <a:gd name="T9" fmla="*/ 1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1"/>
                      <a:pt x="0" y="1"/>
                      <a:pt x="0" y="1"/>
                    </a:cubicBezTo>
                    <a:cubicBezTo>
                      <a:pt x="0" y="1"/>
                      <a:pt x="0" y="2"/>
                      <a:pt x="0" y="2"/>
                    </a:cubicBezTo>
                    <a:cubicBezTo>
                      <a:pt x="0" y="2"/>
                      <a:pt x="1" y="2"/>
                      <a:pt x="1" y="2"/>
                    </a:cubicBezTo>
                    <a:cubicBezTo>
                      <a:pt x="1" y="2"/>
                      <a:pt x="1" y="2"/>
                      <a:pt x="2" y="1"/>
                    </a:cubicBezTo>
                    <a:cubicBezTo>
                      <a:pt x="2" y="1"/>
                      <a:pt x="2" y="1"/>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1" name="Freeform 361"/>
              <p:cNvSpPr>
                <a:spLocks/>
              </p:cNvSpPr>
              <p:nvPr/>
            </p:nvSpPr>
            <p:spPr bwMode="auto">
              <a:xfrm>
                <a:off x="3546476" y="2600326"/>
                <a:ext cx="20638" cy="22225"/>
              </a:xfrm>
              <a:custGeom>
                <a:avLst/>
                <a:gdLst>
                  <a:gd name="T0" fmla="*/ 2 w 2"/>
                  <a:gd name="T1" fmla="*/ 0 h 2"/>
                  <a:gd name="T2" fmla="*/ 1 w 2"/>
                  <a:gd name="T3" fmla="*/ 1 h 2"/>
                  <a:gd name="T4" fmla="*/ 0 w 2"/>
                  <a:gd name="T5" fmla="*/ 1 h 2"/>
                  <a:gd name="T6" fmla="*/ 1 w 2"/>
                  <a:gd name="T7" fmla="*/ 1 h 2"/>
                  <a:gd name="T8" fmla="*/ 1 w 2"/>
                  <a:gd name="T9" fmla="*/ 2 h 2"/>
                  <a:gd name="T10" fmla="*/ 1 w 2"/>
                  <a:gd name="T11" fmla="*/ 2 h 2"/>
                  <a:gd name="T12" fmla="*/ 2 w 2"/>
                  <a:gd name="T13" fmla="*/ 1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1" y="0"/>
                      <a:pt x="1" y="0"/>
                      <a:pt x="1" y="1"/>
                    </a:cubicBezTo>
                    <a:cubicBezTo>
                      <a:pt x="1" y="1"/>
                      <a:pt x="0" y="1"/>
                      <a:pt x="0" y="1"/>
                    </a:cubicBezTo>
                    <a:cubicBezTo>
                      <a:pt x="0" y="1"/>
                      <a:pt x="1" y="1"/>
                      <a:pt x="1" y="1"/>
                    </a:cubicBezTo>
                    <a:cubicBezTo>
                      <a:pt x="1" y="2"/>
                      <a:pt x="0" y="2"/>
                      <a:pt x="1" y="2"/>
                    </a:cubicBezTo>
                    <a:cubicBezTo>
                      <a:pt x="1" y="2"/>
                      <a:pt x="1" y="2"/>
                      <a:pt x="1" y="2"/>
                    </a:cubicBezTo>
                    <a:cubicBezTo>
                      <a:pt x="2" y="2"/>
                      <a:pt x="2" y="2"/>
                      <a:pt x="2" y="1"/>
                    </a:cubicBezTo>
                    <a:cubicBezTo>
                      <a:pt x="2" y="1"/>
                      <a:pt x="2" y="1"/>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2" name="Freeform 362"/>
              <p:cNvSpPr>
                <a:spLocks/>
              </p:cNvSpPr>
              <p:nvPr/>
            </p:nvSpPr>
            <p:spPr bwMode="auto">
              <a:xfrm>
                <a:off x="3546476" y="2568576"/>
                <a:ext cx="11113" cy="9525"/>
              </a:xfrm>
              <a:custGeom>
                <a:avLst/>
                <a:gdLst>
                  <a:gd name="T0" fmla="*/ 1 w 1"/>
                  <a:gd name="T1" fmla="*/ 1 h 1"/>
                  <a:gd name="T2" fmla="*/ 0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0" y="0"/>
                    </a:cubicBezTo>
                    <a:cubicBezTo>
                      <a:pt x="0" y="0"/>
                      <a:pt x="0" y="0"/>
                      <a:pt x="0" y="0"/>
                    </a:cubicBezTo>
                    <a:cubicBezTo>
                      <a:pt x="0" y="0"/>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3" name="Oval 363"/>
              <p:cNvSpPr>
                <a:spLocks noChangeArrowheads="1"/>
              </p:cNvSpPr>
              <p:nvPr/>
            </p:nvSpPr>
            <p:spPr bwMode="auto">
              <a:xfrm>
                <a:off x="4225926" y="3184526"/>
                <a:ext cx="22225" cy="9525"/>
              </a:xfrm>
              <a:prstGeom prst="ellipse">
                <a:avLst/>
              </a:pr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4" name="Freeform 364"/>
              <p:cNvSpPr>
                <a:spLocks/>
              </p:cNvSpPr>
              <p:nvPr/>
            </p:nvSpPr>
            <p:spPr bwMode="auto">
              <a:xfrm>
                <a:off x="5348289" y="3465514"/>
                <a:ext cx="215900" cy="420688"/>
              </a:xfrm>
              <a:custGeom>
                <a:avLst/>
                <a:gdLst>
                  <a:gd name="T0" fmla="*/ 19 w 20"/>
                  <a:gd name="T1" fmla="*/ 7 h 39"/>
                  <a:gd name="T2" fmla="*/ 19 w 20"/>
                  <a:gd name="T3" fmla="*/ 3 h 39"/>
                  <a:gd name="T4" fmla="*/ 18 w 20"/>
                  <a:gd name="T5" fmla="*/ 0 h 39"/>
                  <a:gd name="T6" fmla="*/ 16 w 20"/>
                  <a:gd name="T7" fmla="*/ 0 h 39"/>
                  <a:gd name="T8" fmla="*/ 16 w 20"/>
                  <a:gd name="T9" fmla="*/ 2 h 39"/>
                  <a:gd name="T10" fmla="*/ 15 w 20"/>
                  <a:gd name="T11" fmla="*/ 4 h 39"/>
                  <a:gd name="T12" fmla="*/ 13 w 20"/>
                  <a:gd name="T13" fmla="*/ 5 h 39"/>
                  <a:gd name="T14" fmla="*/ 13 w 20"/>
                  <a:gd name="T15" fmla="*/ 7 h 39"/>
                  <a:gd name="T16" fmla="*/ 11 w 20"/>
                  <a:gd name="T17" fmla="*/ 7 h 39"/>
                  <a:gd name="T18" fmla="*/ 10 w 20"/>
                  <a:gd name="T19" fmla="*/ 8 h 39"/>
                  <a:gd name="T20" fmla="*/ 8 w 20"/>
                  <a:gd name="T21" fmla="*/ 10 h 39"/>
                  <a:gd name="T22" fmla="*/ 6 w 20"/>
                  <a:gd name="T23" fmla="*/ 11 h 39"/>
                  <a:gd name="T24" fmla="*/ 5 w 20"/>
                  <a:gd name="T25" fmla="*/ 12 h 39"/>
                  <a:gd name="T26" fmla="*/ 4 w 20"/>
                  <a:gd name="T27" fmla="*/ 13 h 39"/>
                  <a:gd name="T28" fmla="*/ 2 w 20"/>
                  <a:gd name="T29" fmla="*/ 16 h 39"/>
                  <a:gd name="T30" fmla="*/ 3 w 20"/>
                  <a:gd name="T31" fmla="*/ 19 h 39"/>
                  <a:gd name="T32" fmla="*/ 4 w 20"/>
                  <a:gd name="T33" fmla="*/ 21 h 39"/>
                  <a:gd name="T34" fmla="*/ 3 w 20"/>
                  <a:gd name="T35" fmla="*/ 24 h 39"/>
                  <a:gd name="T36" fmla="*/ 1 w 20"/>
                  <a:gd name="T37" fmla="*/ 26 h 39"/>
                  <a:gd name="T38" fmla="*/ 0 w 20"/>
                  <a:gd name="T39" fmla="*/ 30 h 39"/>
                  <a:gd name="T40" fmla="*/ 1 w 20"/>
                  <a:gd name="T41" fmla="*/ 33 h 39"/>
                  <a:gd name="T42" fmla="*/ 1 w 20"/>
                  <a:gd name="T43" fmla="*/ 35 h 39"/>
                  <a:gd name="T44" fmla="*/ 3 w 20"/>
                  <a:gd name="T45" fmla="*/ 38 h 39"/>
                  <a:gd name="T46" fmla="*/ 5 w 20"/>
                  <a:gd name="T47" fmla="*/ 39 h 39"/>
                  <a:gd name="T48" fmla="*/ 9 w 20"/>
                  <a:gd name="T49" fmla="*/ 37 h 39"/>
                  <a:gd name="T50" fmla="*/ 10 w 20"/>
                  <a:gd name="T51" fmla="*/ 34 h 39"/>
                  <a:gd name="T52" fmla="*/ 12 w 20"/>
                  <a:gd name="T53" fmla="*/ 31 h 39"/>
                  <a:gd name="T54" fmla="*/ 12 w 20"/>
                  <a:gd name="T55" fmla="*/ 28 h 39"/>
                  <a:gd name="T56" fmla="*/ 13 w 20"/>
                  <a:gd name="T57" fmla="*/ 25 h 39"/>
                  <a:gd name="T58" fmla="*/ 14 w 20"/>
                  <a:gd name="T59" fmla="*/ 23 h 39"/>
                  <a:gd name="T60" fmla="*/ 15 w 20"/>
                  <a:gd name="T61" fmla="*/ 20 h 39"/>
                  <a:gd name="T62" fmla="*/ 16 w 20"/>
                  <a:gd name="T63" fmla="*/ 18 h 39"/>
                  <a:gd name="T64" fmla="*/ 17 w 20"/>
                  <a:gd name="T65" fmla="*/ 15 h 39"/>
                  <a:gd name="T66" fmla="*/ 18 w 20"/>
                  <a:gd name="T67" fmla="*/ 12 h 39"/>
                  <a:gd name="T68" fmla="*/ 18 w 20"/>
                  <a:gd name="T69" fmla="*/ 11 h 39"/>
                  <a:gd name="T70" fmla="*/ 19 w 20"/>
                  <a:gd name="T71"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39">
                    <a:moveTo>
                      <a:pt x="20" y="8"/>
                    </a:moveTo>
                    <a:cubicBezTo>
                      <a:pt x="20" y="7"/>
                      <a:pt x="19" y="7"/>
                      <a:pt x="19" y="7"/>
                    </a:cubicBezTo>
                    <a:cubicBezTo>
                      <a:pt x="19" y="6"/>
                      <a:pt x="19" y="5"/>
                      <a:pt x="19" y="4"/>
                    </a:cubicBezTo>
                    <a:cubicBezTo>
                      <a:pt x="19" y="4"/>
                      <a:pt x="19" y="4"/>
                      <a:pt x="19" y="3"/>
                    </a:cubicBezTo>
                    <a:cubicBezTo>
                      <a:pt x="19" y="2"/>
                      <a:pt x="19" y="2"/>
                      <a:pt x="18" y="2"/>
                    </a:cubicBezTo>
                    <a:cubicBezTo>
                      <a:pt x="18" y="1"/>
                      <a:pt x="18" y="0"/>
                      <a:pt x="18" y="0"/>
                    </a:cubicBezTo>
                    <a:cubicBezTo>
                      <a:pt x="17" y="0"/>
                      <a:pt x="17" y="0"/>
                      <a:pt x="17" y="0"/>
                    </a:cubicBezTo>
                    <a:cubicBezTo>
                      <a:pt x="16" y="0"/>
                      <a:pt x="16" y="0"/>
                      <a:pt x="16" y="0"/>
                    </a:cubicBezTo>
                    <a:cubicBezTo>
                      <a:pt x="16" y="1"/>
                      <a:pt x="15" y="1"/>
                      <a:pt x="16" y="1"/>
                    </a:cubicBezTo>
                    <a:cubicBezTo>
                      <a:pt x="16" y="2"/>
                      <a:pt x="16" y="2"/>
                      <a:pt x="16" y="2"/>
                    </a:cubicBezTo>
                    <a:cubicBezTo>
                      <a:pt x="16" y="2"/>
                      <a:pt x="16" y="3"/>
                      <a:pt x="16" y="3"/>
                    </a:cubicBezTo>
                    <a:cubicBezTo>
                      <a:pt x="15" y="3"/>
                      <a:pt x="15" y="4"/>
                      <a:pt x="15" y="4"/>
                    </a:cubicBezTo>
                    <a:cubicBezTo>
                      <a:pt x="14" y="4"/>
                      <a:pt x="14" y="4"/>
                      <a:pt x="14" y="4"/>
                    </a:cubicBezTo>
                    <a:cubicBezTo>
                      <a:pt x="13" y="4"/>
                      <a:pt x="14" y="5"/>
                      <a:pt x="13" y="5"/>
                    </a:cubicBezTo>
                    <a:cubicBezTo>
                      <a:pt x="13" y="6"/>
                      <a:pt x="13" y="6"/>
                      <a:pt x="13" y="6"/>
                    </a:cubicBezTo>
                    <a:cubicBezTo>
                      <a:pt x="13" y="7"/>
                      <a:pt x="13" y="7"/>
                      <a:pt x="13" y="7"/>
                    </a:cubicBezTo>
                    <a:cubicBezTo>
                      <a:pt x="12" y="7"/>
                      <a:pt x="12" y="7"/>
                      <a:pt x="12" y="7"/>
                    </a:cubicBezTo>
                    <a:cubicBezTo>
                      <a:pt x="12" y="7"/>
                      <a:pt x="12" y="7"/>
                      <a:pt x="11" y="7"/>
                    </a:cubicBezTo>
                    <a:cubicBezTo>
                      <a:pt x="11" y="7"/>
                      <a:pt x="11" y="8"/>
                      <a:pt x="11" y="8"/>
                    </a:cubicBezTo>
                    <a:cubicBezTo>
                      <a:pt x="10" y="8"/>
                      <a:pt x="10" y="8"/>
                      <a:pt x="10" y="8"/>
                    </a:cubicBezTo>
                    <a:cubicBezTo>
                      <a:pt x="10" y="8"/>
                      <a:pt x="10" y="9"/>
                      <a:pt x="10" y="9"/>
                    </a:cubicBezTo>
                    <a:cubicBezTo>
                      <a:pt x="10" y="10"/>
                      <a:pt x="9" y="10"/>
                      <a:pt x="8" y="10"/>
                    </a:cubicBezTo>
                    <a:cubicBezTo>
                      <a:pt x="8" y="10"/>
                      <a:pt x="8" y="10"/>
                      <a:pt x="7" y="10"/>
                    </a:cubicBezTo>
                    <a:cubicBezTo>
                      <a:pt x="7" y="10"/>
                      <a:pt x="7" y="11"/>
                      <a:pt x="6" y="11"/>
                    </a:cubicBezTo>
                    <a:cubicBezTo>
                      <a:pt x="6" y="11"/>
                      <a:pt x="6" y="11"/>
                      <a:pt x="6" y="11"/>
                    </a:cubicBezTo>
                    <a:cubicBezTo>
                      <a:pt x="5" y="11"/>
                      <a:pt x="5" y="12"/>
                      <a:pt x="5" y="12"/>
                    </a:cubicBezTo>
                    <a:cubicBezTo>
                      <a:pt x="4" y="12"/>
                      <a:pt x="4" y="12"/>
                      <a:pt x="4" y="12"/>
                    </a:cubicBezTo>
                    <a:cubicBezTo>
                      <a:pt x="4" y="12"/>
                      <a:pt x="4" y="13"/>
                      <a:pt x="4" y="13"/>
                    </a:cubicBezTo>
                    <a:cubicBezTo>
                      <a:pt x="4" y="14"/>
                      <a:pt x="3" y="14"/>
                      <a:pt x="3" y="14"/>
                    </a:cubicBezTo>
                    <a:cubicBezTo>
                      <a:pt x="3" y="15"/>
                      <a:pt x="2" y="15"/>
                      <a:pt x="2" y="16"/>
                    </a:cubicBezTo>
                    <a:cubicBezTo>
                      <a:pt x="2" y="17"/>
                      <a:pt x="2" y="17"/>
                      <a:pt x="2" y="18"/>
                    </a:cubicBezTo>
                    <a:cubicBezTo>
                      <a:pt x="2" y="18"/>
                      <a:pt x="3" y="18"/>
                      <a:pt x="3" y="19"/>
                    </a:cubicBezTo>
                    <a:cubicBezTo>
                      <a:pt x="3" y="19"/>
                      <a:pt x="3" y="20"/>
                      <a:pt x="3" y="20"/>
                    </a:cubicBezTo>
                    <a:cubicBezTo>
                      <a:pt x="3" y="21"/>
                      <a:pt x="4" y="21"/>
                      <a:pt x="4" y="21"/>
                    </a:cubicBezTo>
                    <a:cubicBezTo>
                      <a:pt x="4" y="22"/>
                      <a:pt x="4" y="22"/>
                      <a:pt x="3" y="23"/>
                    </a:cubicBezTo>
                    <a:cubicBezTo>
                      <a:pt x="3" y="23"/>
                      <a:pt x="3" y="23"/>
                      <a:pt x="3" y="24"/>
                    </a:cubicBezTo>
                    <a:cubicBezTo>
                      <a:pt x="2" y="25"/>
                      <a:pt x="2" y="25"/>
                      <a:pt x="2" y="26"/>
                    </a:cubicBezTo>
                    <a:cubicBezTo>
                      <a:pt x="2" y="26"/>
                      <a:pt x="2" y="26"/>
                      <a:pt x="1" y="26"/>
                    </a:cubicBezTo>
                    <a:cubicBezTo>
                      <a:pt x="1" y="27"/>
                      <a:pt x="0" y="27"/>
                      <a:pt x="0" y="28"/>
                    </a:cubicBezTo>
                    <a:cubicBezTo>
                      <a:pt x="0" y="29"/>
                      <a:pt x="0" y="29"/>
                      <a:pt x="0" y="30"/>
                    </a:cubicBezTo>
                    <a:cubicBezTo>
                      <a:pt x="0" y="31"/>
                      <a:pt x="0" y="31"/>
                      <a:pt x="0" y="31"/>
                    </a:cubicBezTo>
                    <a:cubicBezTo>
                      <a:pt x="1" y="32"/>
                      <a:pt x="1" y="32"/>
                      <a:pt x="1" y="33"/>
                    </a:cubicBezTo>
                    <a:cubicBezTo>
                      <a:pt x="1" y="33"/>
                      <a:pt x="1" y="33"/>
                      <a:pt x="1" y="33"/>
                    </a:cubicBezTo>
                    <a:cubicBezTo>
                      <a:pt x="1" y="34"/>
                      <a:pt x="1" y="35"/>
                      <a:pt x="1" y="35"/>
                    </a:cubicBezTo>
                    <a:cubicBezTo>
                      <a:pt x="2" y="36"/>
                      <a:pt x="2" y="36"/>
                      <a:pt x="2" y="37"/>
                    </a:cubicBezTo>
                    <a:cubicBezTo>
                      <a:pt x="2" y="37"/>
                      <a:pt x="2" y="37"/>
                      <a:pt x="3" y="38"/>
                    </a:cubicBezTo>
                    <a:cubicBezTo>
                      <a:pt x="3" y="38"/>
                      <a:pt x="3" y="38"/>
                      <a:pt x="4" y="39"/>
                    </a:cubicBezTo>
                    <a:cubicBezTo>
                      <a:pt x="4" y="39"/>
                      <a:pt x="5" y="39"/>
                      <a:pt x="5" y="39"/>
                    </a:cubicBezTo>
                    <a:cubicBezTo>
                      <a:pt x="6" y="39"/>
                      <a:pt x="6" y="38"/>
                      <a:pt x="7" y="38"/>
                    </a:cubicBezTo>
                    <a:cubicBezTo>
                      <a:pt x="8" y="38"/>
                      <a:pt x="8" y="37"/>
                      <a:pt x="9" y="37"/>
                    </a:cubicBezTo>
                    <a:cubicBezTo>
                      <a:pt x="9" y="36"/>
                      <a:pt x="10" y="36"/>
                      <a:pt x="10" y="36"/>
                    </a:cubicBezTo>
                    <a:cubicBezTo>
                      <a:pt x="10" y="36"/>
                      <a:pt x="10" y="35"/>
                      <a:pt x="10" y="34"/>
                    </a:cubicBezTo>
                    <a:cubicBezTo>
                      <a:pt x="11" y="33"/>
                      <a:pt x="10" y="33"/>
                      <a:pt x="11" y="32"/>
                    </a:cubicBezTo>
                    <a:cubicBezTo>
                      <a:pt x="11" y="31"/>
                      <a:pt x="11" y="31"/>
                      <a:pt x="12" y="31"/>
                    </a:cubicBezTo>
                    <a:cubicBezTo>
                      <a:pt x="12" y="30"/>
                      <a:pt x="12" y="30"/>
                      <a:pt x="12" y="30"/>
                    </a:cubicBezTo>
                    <a:cubicBezTo>
                      <a:pt x="12" y="29"/>
                      <a:pt x="12" y="28"/>
                      <a:pt x="12" y="28"/>
                    </a:cubicBezTo>
                    <a:cubicBezTo>
                      <a:pt x="13" y="27"/>
                      <a:pt x="13" y="27"/>
                      <a:pt x="13" y="26"/>
                    </a:cubicBezTo>
                    <a:cubicBezTo>
                      <a:pt x="13" y="26"/>
                      <a:pt x="13" y="25"/>
                      <a:pt x="13" y="25"/>
                    </a:cubicBezTo>
                    <a:cubicBezTo>
                      <a:pt x="13" y="24"/>
                      <a:pt x="14" y="24"/>
                      <a:pt x="14" y="23"/>
                    </a:cubicBezTo>
                    <a:cubicBezTo>
                      <a:pt x="14" y="23"/>
                      <a:pt x="14" y="23"/>
                      <a:pt x="14" y="23"/>
                    </a:cubicBezTo>
                    <a:cubicBezTo>
                      <a:pt x="15" y="22"/>
                      <a:pt x="15" y="22"/>
                      <a:pt x="15" y="21"/>
                    </a:cubicBezTo>
                    <a:cubicBezTo>
                      <a:pt x="15" y="21"/>
                      <a:pt x="15" y="21"/>
                      <a:pt x="15" y="20"/>
                    </a:cubicBezTo>
                    <a:cubicBezTo>
                      <a:pt x="15" y="20"/>
                      <a:pt x="16" y="20"/>
                      <a:pt x="16" y="19"/>
                    </a:cubicBezTo>
                    <a:cubicBezTo>
                      <a:pt x="16" y="19"/>
                      <a:pt x="16" y="19"/>
                      <a:pt x="16" y="18"/>
                    </a:cubicBezTo>
                    <a:cubicBezTo>
                      <a:pt x="16" y="18"/>
                      <a:pt x="16" y="17"/>
                      <a:pt x="16" y="17"/>
                    </a:cubicBezTo>
                    <a:cubicBezTo>
                      <a:pt x="16" y="16"/>
                      <a:pt x="17" y="15"/>
                      <a:pt x="17" y="15"/>
                    </a:cubicBezTo>
                    <a:cubicBezTo>
                      <a:pt x="17" y="14"/>
                      <a:pt x="17" y="14"/>
                      <a:pt x="17" y="13"/>
                    </a:cubicBezTo>
                    <a:cubicBezTo>
                      <a:pt x="18" y="13"/>
                      <a:pt x="18" y="13"/>
                      <a:pt x="18" y="12"/>
                    </a:cubicBezTo>
                    <a:cubicBezTo>
                      <a:pt x="18" y="12"/>
                      <a:pt x="18" y="12"/>
                      <a:pt x="18" y="11"/>
                    </a:cubicBezTo>
                    <a:cubicBezTo>
                      <a:pt x="18" y="11"/>
                      <a:pt x="18" y="11"/>
                      <a:pt x="18" y="11"/>
                    </a:cubicBezTo>
                    <a:cubicBezTo>
                      <a:pt x="18" y="10"/>
                      <a:pt x="19" y="11"/>
                      <a:pt x="19" y="11"/>
                    </a:cubicBezTo>
                    <a:cubicBezTo>
                      <a:pt x="20" y="11"/>
                      <a:pt x="19" y="10"/>
                      <a:pt x="19" y="10"/>
                    </a:cubicBezTo>
                    <a:cubicBezTo>
                      <a:pt x="20" y="9"/>
                      <a:pt x="20" y="9"/>
                      <a:pt x="20"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5" name="Freeform 365"/>
              <p:cNvSpPr>
                <a:spLocks/>
              </p:cNvSpPr>
              <p:nvPr/>
            </p:nvSpPr>
            <p:spPr bwMode="auto">
              <a:xfrm>
                <a:off x="5424489" y="2146301"/>
                <a:ext cx="53975" cy="42863"/>
              </a:xfrm>
              <a:custGeom>
                <a:avLst/>
                <a:gdLst>
                  <a:gd name="T0" fmla="*/ 2 w 5"/>
                  <a:gd name="T1" fmla="*/ 4 h 4"/>
                  <a:gd name="T2" fmla="*/ 3 w 5"/>
                  <a:gd name="T3" fmla="*/ 4 h 4"/>
                  <a:gd name="T4" fmla="*/ 4 w 5"/>
                  <a:gd name="T5" fmla="*/ 4 h 4"/>
                  <a:gd name="T6" fmla="*/ 5 w 5"/>
                  <a:gd name="T7" fmla="*/ 4 h 4"/>
                  <a:gd name="T8" fmla="*/ 5 w 5"/>
                  <a:gd name="T9" fmla="*/ 4 h 4"/>
                  <a:gd name="T10" fmla="*/ 5 w 5"/>
                  <a:gd name="T11" fmla="*/ 3 h 4"/>
                  <a:gd name="T12" fmla="*/ 4 w 5"/>
                  <a:gd name="T13" fmla="*/ 3 h 4"/>
                  <a:gd name="T14" fmla="*/ 3 w 5"/>
                  <a:gd name="T15" fmla="*/ 2 h 4"/>
                  <a:gd name="T16" fmla="*/ 3 w 5"/>
                  <a:gd name="T17" fmla="*/ 2 h 4"/>
                  <a:gd name="T18" fmla="*/ 4 w 5"/>
                  <a:gd name="T19" fmla="*/ 1 h 4"/>
                  <a:gd name="T20" fmla="*/ 4 w 5"/>
                  <a:gd name="T21" fmla="*/ 1 h 4"/>
                  <a:gd name="T22" fmla="*/ 3 w 5"/>
                  <a:gd name="T23" fmla="*/ 0 h 4"/>
                  <a:gd name="T24" fmla="*/ 2 w 5"/>
                  <a:gd name="T25" fmla="*/ 0 h 4"/>
                  <a:gd name="T26" fmla="*/ 2 w 5"/>
                  <a:gd name="T27" fmla="*/ 0 h 4"/>
                  <a:gd name="T28" fmla="*/ 2 w 5"/>
                  <a:gd name="T29" fmla="*/ 1 h 4"/>
                  <a:gd name="T30" fmla="*/ 1 w 5"/>
                  <a:gd name="T31" fmla="*/ 1 h 4"/>
                  <a:gd name="T32" fmla="*/ 0 w 5"/>
                  <a:gd name="T33" fmla="*/ 2 h 4"/>
                  <a:gd name="T34" fmla="*/ 0 w 5"/>
                  <a:gd name="T35" fmla="*/ 2 h 4"/>
                  <a:gd name="T36" fmla="*/ 1 w 5"/>
                  <a:gd name="T37" fmla="*/ 3 h 4"/>
                  <a:gd name="T38" fmla="*/ 2 w 5"/>
                  <a:gd name="T39" fmla="*/ 3 h 4"/>
                  <a:gd name="T40" fmla="*/ 2 w 5"/>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4">
                    <a:moveTo>
                      <a:pt x="2" y="4"/>
                    </a:moveTo>
                    <a:cubicBezTo>
                      <a:pt x="3" y="4"/>
                      <a:pt x="3" y="4"/>
                      <a:pt x="3" y="4"/>
                    </a:cubicBezTo>
                    <a:cubicBezTo>
                      <a:pt x="3" y="4"/>
                      <a:pt x="4" y="4"/>
                      <a:pt x="4" y="4"/>
                    </a:cubicBezTo>
                    <a:cubicBezTo>
                      <a:pt x="4" y="4"/>
                      <a:pt x="4" y="4"/>
                      <a:pt x="5" y="4"/>
                    </a:cubicBezTo>
                    <a:cubicBezTo>
                      <a:pt x="5" y="4"/>
                      <a:pt x="5" y="4"/>
                      <a:pt x="5" y="4"/>
                    </a:cubicBezTo>
                    <a:cubicBezTo>
                      <a:pt x="5" y="3"/>
                      <a:pt x="5" y="3"/>
                      <a:pt x="5" y="3"/>
                    </a:cubicBezTo>
                    <a:cubicBezTo>
                      <a:pt x="5" y="3"/>
                      <a:pt x="5" y="3"/>
                      <a:pt x="4" y="3"/>
                    </a:cubicBezTo>
                    <a:cubicBezTo>
                      <a:pt x="4" y="2"/>
                      <a:pt x="4" y="3"/>
                      <a:pt x="3" y="2"/>
                    </a:cubicBezTo>
                    <a:cubicBezTo>
                      <a:pt x="3" y="2"/>
                      <a:pt x="3" y="2"/>
                      <a:pt x="3" y="2"/>
                    </a:cubicBezTo>
                    <a:cubicBezTo>
                      <a:pt x="4" y="1"/>
                      <a:pt x="4" y="1"/>
                      <a:pt x="4" y="1"/>
                    </a:cubicBezTo>
                    <a:cubicBezTo>
                      <a:pt x="4" y="1"/>
                      <a:pt x="4" y="1"/>
                      <a:pt x="4" y="1"/>
                    </a:cubicBezTo>
                    <a:cubicBezTo>
                      <a:pt x="4" y="1"/>
                      <a:pt x="3" y="1"/>
                      <a:pt x="3" y="0"/>
                    </a:cubicBezTo>
                    <a:cubicBezTo>
                      <a:pt x="3" y="0"/>
                      <a:pt x="3" y="0"/>
                      <a:pt x="2" y="0"/>
                    </a:cubicBezTo>
                    <a:cubicBezTo>
                      <a:pt x="2" y="0"/>
                      <a:pt x="2" y="0"/>
                      <a:pt x="2" y="0"/>
                    </a:cubicBezTo>
                    <a:cubicBezTo>
                      <a:pt x="1" y="1"/>
                      <a:pt x="2" y="1"/>
                      <a:pt x="2" y="1"/>
                    </a:cubicBezTo>
                    <a:cubicBezTo>
                      <a:pt x="2" y="1"/>
                      <a:pt x="1" y="1"/>
                      <a:pt x="1" y="1"/>
                    </a:cubicBezTo>
                    <a:cubicBezTo>
                      <a:pt x="1" y="1"/>
                      <a:pt x="0" y="1"/>
                      <a:pt x="0" y="2"/>
                    </a:cubicBezTo>
                    <a:cubicBezTo>
                      <a:pt x="0" y="2"/>
                      <a:pt x="0" y="2"/>
                      <a:pt x="0" y="2"/>
                    </a:cubicBezTo>
                    <a:cubicBezTo>
                      <a:pt x="1" y="3"/>
                      <a:pt x="1" y="3"/>
                      <a:pt x="1" y="3"/>
                    </a:cubicBezTo>
                    <a:cubicBezTo>
                      <a:pt x="1" y="3"/>
                      <a:pt x="2" y="2"/>
                      <a:pt x="2" y="3"/>
                    </a:cubicBezTo>
                    <a:cubicBezTo>
                      <a:pt x="2" y="3"/>
                      <a:pt x="2" y="3"/>
                      <a:pt x="2"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6" name="Freeform 366"/>
              <p:cNvSpPr>
                <a:spLocks/>
              </p:cNvSpPr>
              <p:nvPr/>
            </p:nvSpPr>
            <p:spPr bwMode="auto">
              <a:xfrm>
                <a:off x="3708401" y="1054101"/>
                <a:ext cx="215900" cy="87313"/>
              </a:xfrm>
              <a:custGeom>
                <a:avLst/>
                <a:gdLst>
                  <a:gd name="T0" fmla="*/ 20 w 20"/>
                  <a:gd name="T1" fmla="*/ 2 h 8"/>
                  <a:gd name="T2" fmla="*/ 19 w 20"/>
                  <a:gd name="T3" fmla="*/ 2 h 8"/>
                  <a:gd name="T4" fmla="*/ 18 w 20"/>
                  <a:gd name="T5" fmla="*/ 1 h 8"/>
                  <a:gd name="T6" fmla="*/ 18 w 20"/>
                  <a:gd name="T7" fmla="*/ 1 h 8"/>
                  <a:gd name="T8" fmla="*/ 16 w 20"/>
                  <a:gd name="T9" fmla="*/ 1 h 8"/>
                  <a:gd name="T10" fmla="*/ 16 w 20"/>
                  <a:gd name="T11" fmla="*/ 0 h 8"/>
                  <a:gd name="T12" fmla="*/ 15 w 20"/>
                  <a:gd name="T13" fmla="*/ 0 h 8"/>
                  <a:gd name="T14" fmla="*/ 15 w 20"/>
                  <a:gd name="T15" fmla="*/ 1 h 8"/>
                  <a:gd name="T16" fmla="*/ 14 w 20"/>
                  <a:gd name="T17" fmla="*/ 1 h 8"/>
                  <a:gd name="T18" fmla="*/ 13 w 20"/>
                  <a:gd name="T19" fmla="*/ 1 h 8"/>
                  <a:gd name="T20" fmla="*/ 12 w 20"/>
                  <a:gd name="T21" fmla="*/ 1 h 8"/>
                  <a:gd name="T22" fmla="*/ 11 w 20"/>
                  <a:gd name="T23" fmla="*/ 1 h 8"/>
                  <a:gd name="T24" fmla="*/ 10 w 20"/>
                  <a:gd name="T25" fmla="*/ 1 h 8"/>
                  <a:gd name="T26" fmla="*/ 9 w 20"/>
                  <a:gd name="T27" fmla="*/ 1 h 8"/>
                  <a:gd name="T28" fmla="*/ 9 w 20"/>
                  <a:gd name="T29" fmla="*/ 2 h 8"/>
                  <a:gd name="T30" fmla="*/ 9 w 20"/>
                  <a:gd name="T31" fmla="*/ 2 h 8"/>
                  <a:gd name="T32" fmla="*/ 8 w 20"/>
                  <a:gd name="T33" fmla="*/ 2 h 8"/>
                  <a:gd name="T34" fmla="*/ 7 w 20"/>
                  <a:gd name="T35" fmla="*/ 1 h 8"/>
                  <a:gd name="T36" fmla="*/ 7 w 20"/>
                  <a:gd name="T37" fmla="*/ 1 h 8"/>
                  <a:gd name="T38" fmla="*/ 7 w 20"/>
                  <a:gd name="T39" fmla="*/ 2 h 8"/>
                  <a:gd name="T40" fmla="*/ 6 w 20"/>
                  <a:gd name="T41" fmla="*/ 3 h 8"/>
                  <a:gd name="T42" fmla="*/ 6 w 20"/>
                  <a:gd name="T43" fmla="*/ 3 h 8"/>
                  <a:gd name="T44" fmla="*/ 5 w 20"/>
                  <a:gd name="T45" fmla="*/ 2 h 8"/>
                  <a:gd name="T46" fmla="*/ 5 w 20"/>
                  <a:gd name="T47" fmla="*/ 1 h 8"/>
                  <a:gd name="T48" fmla="*/ 4 w 20"/>
                  <a:gd name="T49" fmla="*/ 1 h 8"/>
                  <a:gd name="T50" fmla="*/ 3 w 20"/>
                  <a:gd name="T51" fmla="*/ 1 h 8"/>
                  <a:gd name="T52" fmla="*/ 3 w 20"/>
                  <a:gd name="T53" fmla="*/ 1 h 8"/>
                  <a:gd name="T54" fmla="*/ 2 w 20"/>
                  <a:gd name="T55" fmla="*/ 1 h 8"/>
                  <a:gd name="T56" fmla="*/ 2 w 20"/>
                  <a:gd name="T57" fmla="*/ 1 h 8"/>
                  <a:gd name="T58" fmla="*/ 1 w 20"/>
                  <a:gd name="T59" fmla="*/ 2 h 8"/>
                  <a:gd name="T60" fmla="*/ 0 w 20"/>
                  <a:gd name="T61" fmla="*/ 3 h 8"/>
                  <a:gd name="T62" fmla="*/ 0 w 20"/>
                  <a:gd name="T63" fmla="*/ 3 h 8"/>
                  <a:gd name="T64" fmla="*/ 2 w 20"/>
                  <a:gd name="T65" fmla="*/ 3 h 8"/>
                  <a:gd name="T66" fmla="*/ 3 w 20"/>
                  <a:gd name="T67" fmla="*/ 2 h 8"/>
                  <a:gd name="T68" fmla="*/ 4 w 20"/>
                  <a:gd name="T69" fmla="*/ 3 h 8"/>
                  <a:gd name="T70" fmla="*/ 4 w 20"/>
                  <a:gd name="T71" fmla="*/ 3 h 8"/>
                  <a:gd name="T72" fmla="*/ 3 w 20"/>
                  <a:gd name="T73" fmla="*/ 4 h 8"/>
                  <a:gd name="T74" fmla="*/ 2 w 20"/>
                  <a:gd name="T75" fmla="*/ 4 h 8"/>
                  <a:gd name="T76" fmla="*/ 0 w 20"/>
                  <a:gd name="T77" fmla="*/ 4 h 8"/>
                  <a:gd name="T78" fmla="*/ 0 w 20"/>
                  <a:gd name="T79" fmla="*/ 5 h 8"/>
                  <a:gd name="T80" fmla="*/ 1 w 20"/>
                  <a:gd name="T81" fmla="*/ 5 h 8"/>
                  <a:gd name="T82" fmla="*/ 2 w 20"/>
                  <a:gd name="T83" fmla="*/ 6 h 8"/>
                  <a:gd name="T84" fmla="*/ 3 w 20"/>
                  <a:gd name="T85" fmla="*/ 7 h 8"/>
                  <a:gd name="T86" fmla="*/ 4 w 20"/>
                  <a:gd name="T87" fmla="*/ 7 h 8"/>
                  <a:gd name="T88" fmla="*/ 6 w 20"/>
                  <a:gd name="T89" fmla="*/ 7 h 8"/>
                  <a:gd name="T90" fmla="*/ 8 w 20"/>
                  <a:gd name="T91" fmla="*/ 8 h 8"/>
                  <a:gd name="T92" fmla="*/ 9 w 20"/>
                  <a:gd name="T93" fmla="*/ 7 h 8"/>
                  <a:gd name="T94" fmla="*/ 12 w 20"/>
                  <a:gd name="T95" fmla="*/ 7 h 8"/>
                  <a:gd name="T96" fmla="*/ 15 w 20"/>
                  <a:gd name="T97" fmla="*/ 7 h 8"/>
                  <a:gd name="T98" fmla="*/ 15 w 20"/>
                  <a:gd name="T99" fmla="*/ 7 h 8"/>
                  <a:gd name="T100" fmla="*/ 16 w 20"/>
                  <a:gd name="T101" fmla="*/ 7 h 8"/>
                  <a:gd name="T102" fmla="*/ 17 w 20"/>
                  <a:gd name="T103" fmla="*/ 7 h 8"/>
                  <a:gd name="T104" fmla="*/ 18 w 20"/>
                  <a:gd name="T105" fmla="*/ 6 h 8"/>
                  <a:gd name="T106" fmla="*/ 18 w 20"/>
                  <a:gd name="T107" fmla="*/ 5 h 8"/>
                  <a:gd name="T108" fmla="*/ 19 w 20"/>
                  <a:gd name="T109" fmla="*/ 4 h 8"/>
                  <a:gd name="T110" fmla="*/ 20 w 20"/>
                  <a:gd name="T111" fmla="*/ 4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20" y="2"/>
                    </a:moveTo>
                    <a:cubicBezTo>
                      <a:pt x="19" y="2"/>
                      <a:pt x="19" y="3"/>
                      <a:pt x="19" y="2"/>
                    </a:cubicBezTo>
                    <a:cubicBezTo>
                      <a:pt x="18" y="2"/>
                      <a:pt x="19" y="2"/>
                      <a:pt x="18" y="1"/>
                    </a:cubicBezTo>
                    <a:cubicBezTo>
                      <a:pt x="18" y="1"/>
                      <a:pt x="18" y="1"/>
                      <a:pt x="18" y="1"/>
                    </a:cubicBezTo>
                    <a:cubicBezTo>
                      <a:pt x="17" y="1"/>
                      <a:pt x="17" y="1"/>
                      <a:pt x="16" y="1"/>
                    </a:cubicBezTo>
                    <a:cubicBezTo>
                      <a:pt x="16" y="1"/>
                      <a:pt x="16" y="0"/>
                      <a:pt x="16" y="0"/>
                    </a:cubicBezTo>
                    <a:cubicBezTo>
                      <a:pt x="16" y="0"/>
                      <a:pt x="15" y="0"/>
                      <a:pt x="15" y="0"/>
                    </a:cubicBezTo>
                    <a:cubicBezTo>
                      <a:pt x="15" y="0"/>
                      <a:pt x="15" y="1"/>
                      <a:pt x="15" y="1"/>
                    </a:cubicBezTo>
                    <a:cubicBezTo>
                      <a:pt x="15" y="1"/>
                      <a:pt x="14" y="1"/>
                      <a:pt x="14" y="1"/>
                    </a:cubicBezTo>
                    <a:cubicBezTo>
                      <a:pt x="13" y="1"/>
                      <a:pt x="13" y="1"/>
                      <a:pt x="13" y="1"/>
                    </a:cubicBezTo>
                    <a:cubicBezTo>
                      <a:pt x="13" y="1"/>
                      <a:pt x="13" y="1"/>
                      <a:pt x="12" y="1"/>
                    </a:cubicBezTo>
                    <a:cubicBezTo>
                      <a:pt x="12" y="1"/>
                      <a:pt x="12" y="1"/>
                      <a:pt x="11" y="1"/>
                    </a:cubicBezTo>
                    <a:cubicBezTo>
                      <a:pt x="11" y="1"/>
                      <a:pt x="11" y="1"/>
                      <a:pt x="10" y="1"/>
                    </a:cubicBezTo>
                    <a:cubicBezTo>
                      <a:pt x="10" y="1"/>
                      <a:pt x="10" y="1"/>
                      <a:pt x="9" y="1"/>
                    </a:cubicBezTo>
                    <a:cubicBezTo>
                      <a:pt x="9" y="1"/>
                      <a:pt x="10" y="1"/>
                      <a:pt x="9" y="2"/>
                    </a:cubicBezTo>
                    <a:cubicBezTo>
                      <a:pt x="9" y="2"/>
                      <a:pt x="9" y="2"/>
                      <a:pt x="9" y="2"/>
                    </a:cubicBezTo>
                    <a:cubicBezTo>
                      <a:pt x="9" y="2"/>
                      <a:pt x="9" y="2"/>
                      <a:pt x="8" y="2"/>
                    </a:cubicBezTo>
                    <a:cubicBezTo>
                      <a:pt x="8" y="1"/>
                      <a:pt x="8" y="1"/>
                      <a:pt x="7" y="1"/>
                    </a:cubicBezTo>
                    <a:cubicBezTo>
                      <a:pt x="7" y="1"/>
                      <a:pt x="7" y="1"/>
                      <a:pt x="7" y="1"/>
                    </a:cubicBezTo>
                    <a:cubicBezTo>
                      <a:pt x="7" y="1"/>
                      <a:pt x="7" y="2"/>
                      <a:pt x="7" y="2"/>
                    </a:cubicBezTo>
                    <a:cubicBezTo>
                      <a:pt x="7" y="3"/>
                      <a:pt x="6" y="2"/>
                      <a:pt x="6" y="3"/>
                    </a:cubicBezTo>
                    <a:cubicBezTo>
                      <a:pt x="6" y="3"/>
                      <a:pt x="6" y="3"/>
                      <a:pt x="6" y="3"/>
                    </a:cubicBezTo>
                    <a:cubicBezTo>
                      <a:pt x="5" y="3"/>
                      <a:pt x="6" y="2"/>
                      <a:pt x="5" y="2"/>
                    </a:cubicBezTo>
                    <a:cubicBezTo>
                      <a:pt x="5" y="2"/>
                      <a:pt x="5" y="1"/>
                      <a:pt x="5" y="1"/>
                    </a:cubicBezTo>
                    <a:cubicBezTo>
                      <a:pt x="5" y="1"/>
                      <a:pt x="4" y="1"/>
                      <a:pt x="4" y="1"/>
                    </a:cubicBezTo>
                    <a:cubicBezTo>
                      <a:pt x="4" y="1"/>
                      <a:pt x="4" y="1"/>
                      <a:pt x="3" y="1"/>
                    </a:cubicBezTo>
                    <a:cubicBezTo>
                      <a:pt x="3" y="1"/>
                      <a:pt x="3" y="1"/>
                      <a:pt x="3" y="1"/>
                    </a:cubicBezTo>
                    <a:cubicBezTo>
                      <a:pt x="3" y="1"/>
                      <a:pt x="2" y="1"/>
                      <a:pt x="2" y="1"/>
                    </a:cubicBezTo>
                    <a:cubicBezTo>
                      <a:pt x="2" y="1"/>
                      <a:pt x="2" y="1"/>
                      <a:pt x="2" y="1"/>
                    </a:cubicBezTo>
                    <a:cubicBezTo>
                      <a:pt x="1" y="1"/>
                      <a:pt x="1" y="2"/>
                      <a:pt x="1" y="2"/>
                    </a:cubicBezTo>
                    <a:cubicBezTo>
                      <a:pt x="0" y="2"/>
                      <a:pt x="0" y="2"/>
                      <a:pt x="0" y="3"/>
                    </a:cubicBezTo>
                    <a:cubicBezTo>
                      <a:pt x="0" y="3"/>
                      <a:pt x="0" y="3"/>
                      <a:pt x="0" y="3"/>
                    </a:cubicBezTo>
                    <a:cubicBezTo>
                      <a:pt x="1" y="3"/>
                      <a:pt x="1" y="3"/>
                      <a:pt x="2" y="3"/>
                    </a:cubicBezTo>
                    <a:cubicBezTo>
                      <a:pt x="2" y="2"/>
                      <a:pt x="2" y="2"/>
                      <a:pt x="3" y="2"/>
                    </a:cubicBezTo>
                    <a:cubicBezTo>
                      <a:pt x="3" y="2"/>
                      <a:pt x="3" y="2"/>
                      <a:pt x="4" y="3"/>
                    </a:cubicBezTo>
                    <a:cubicBezTo>
                      <a:pt x="4" y="3"/>
                      <a:pt x="4" y="3"/>
                      <a:pt x="4" y="3"/>
                    </a:cubicBezTo>
                    <a:cubicBezTo>
                      <a:pt x="4" y="4"/>
                      <a:pt x="3" y="4"/>
                      <a:pt x="3" y="4"/>
                    </a:cubicBezTo>
                    <a:cubicBezTo>
                      <a:pt x="3" y="4"/>
                      <a:pt x="2" y="4"/>
                      <a:pt x="2" y="4"/>
                    </a:cubicBezTo>
                    <a:cubicBezTo>
                      <a:pt x="1" y="4"/>
                      <a:pt x="1" y="3"/>
                      <a:pt x="0" y="4"/>
                    </a:cubicBezTo>
                    <a:cubicBezTo>
                      <a:pt x="0" y="4"/>
                      <a:pt x="0" y="4"/>
                      <a:pt x="0" y="5"/>
                    </a:cubicBezTo>
                    <a:cubicBezTo>
                      <a:pt x="1" y="5"/>
                      <a:pt x="1" y="5"/>
                      <a:pt x="1" y="5"/>
                    </a:cubicBezTo>
                    <a:cubicBezTo>
                      <a:pt x="2" y="5"/>
                      <a:pt x="2" y="5"/>
                      <a:pt x="2" y="6"/>
                    </a:cubicBezTo>
                    <a:cubicBezTo>
                      <a:pt x="3" y="6"/>
                      <a:pt x="2" y="7"/>
                      <a:pt x="3" y="7"/>
                    </a:cubicBezTo>
                    <a:cubicBezTo>
                      <a:pt x="3" y="8"/>
                      <a:pt x="3" y="7"/>
                      <a:pt x="4" y="7"/>
                    </a:cubicBezTo>
                    <a:cubicBezTo>
                      <a:pt x="5" y="8"/>
                      <a:pt x="5" y="7"/>
                      <a:pt x="6" y="7"/>
                    </a:cubicBezTo>
                    <a:cubicBezTo>
                      <a:pt x="6" y="7"/>
                      <a:pt x="7" y="8"/>
                      <a:pt x="8" y="8"/>
                    </a:cubicBezTo>
                    <a:cubicBezTo>
                      <a:pt x="8" y="8"/>
                      <a:pt x="8" y="7"/>
                      <a:pt x="9" y="7"/>
                    </a:cubicBezTo>
                    <a:cubicBezTo>
                      <a:pt x="10" y="7"/>
                      <a:pt x="11" y="7"/>
                      <a:pt x="12" y="7"/>
                    </a:cubicBezTo>
                    <a:cubicBezTo>
                      <a:pt x="13" y="7"/>
                      <a:pt x="13" y="7"/>
                      <a:pt x="15" y="7"/>
                    </a:cubicBezTo>
                    <a:cubicBezTo>
                      <a:pt x="15" y="7"/>
                      <a:pt x="15" y="7"/>
                      <a:pt x="15" y="7"/>
                    </a:cubicBezTo>
                    <a:cubicBezTo>
                      <a:pt x="16" y="7"/>
                      <a:pt x="16" y="7"/>
                      <a:pt x="16" y="7"/>
                    </a:cubicBezTo>
                    <a:cubicBezTo>
                      <a:pt x="17" y="7"/>
                      <a:pt x="17" y="7"/>
                      <a:pt x="17" y="7"/>
                    </a:cubicBezTo>
                    <a:cubicBezTo>
                      <a:pt x="18" y="7"/>
                      <a:pt x="18" y="7"/>
                      <a:pt x="18" y="6"/>
                    </a:cubicBezTo>
                    <a:cubicBezTo>
                      <a:pt x="18" y="6"/>
                      <a:pt x="18" y="6"/>
                      <a:pt x="18" y="5"/>
                    </a:cubicBezTo>
                    <a:cubicBezTo>
                      <a:pt x="18" y="5"/>
                      <a:pt x="19" y="4"/>
                      <a:pt x="19" y="4"/>
                    </a:cubicBezTo>
                    <a:cubicBezTo>
                      <a:pt x="19" y="4"/>
                      <a:pt x="20" y="4"/>
                      <a:pt x="20" y="4"/>
                    </a:cubicBezTo>
                    <a:cubicBezTo>
                      <a:pt x="20" y="3"/>
                      <a:pt x="20" y="3"/>
                      <a:pt x="2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7" name="Freeform 367"/>
              <p:cNvSpPr>
                <a:spLocks/>
              </p:cNvSpPr>
              <p:nvPr/>
            </p:nvSpPr>
            <p:spPr bwMode="auto">
              <a:xfrm>
                <a:off x="4043364" y="1162051"/>
                <a:ext cx="20638"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2" y="1"/>
                      <a:pt x="1" y="1"/>
                      <a:pt x="1" y="1"/>
                    </a:cubicBezTo>
                    <a:cubicBezTo>
                      <a:pt x="1" y="1"/>
                      <a:pt x="1" y="0"/>
                      <a:pt x="0" y="1"/>
                    </a:cubicBezTo>
                    <a:cubicBezTo>
                      <a:pt x="0" y="1"/>
                      <a:pt x="1" y="1"/>
                      <a:pt x="1" y="1"/>
                    </a:cubicBezTo>
                    <a:cubicBezTo>
                      <a:pt x="1" y="1"/>
                      <a:pt x="1" y="2"/>
                      <a:pt x="1" y="2"/>
                    </a:cubicBezTo>
                    <a:cubicBezTo>
                      <a:pt x="1" y="2"/>
                      <a:pt x="1" y="2"/>
                      <a:pt x="2" y="2"/>
                    </a:cubicBezTo>
                    <a:cubicBezTo>
                      <a:pt x="2" y="2"/>
                      <a:pt x="2" y="1"/>
                      <a:pt x="2" y="1"/>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8" name="Freeform 368"/>
              <p:cNvSpPr>
                <a:spLocks/>
              </p:cNvSpPr>
              <p:nvPr/>
            </p:nvSpPr>
            <p:spPr bwMode="auto">
              <a:xfrm>
                <a:off x="4538664"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9" name="Freeform 369"/>
              <p:cNvSpPr>
                <a:spLocks/>
              </p:cNvSpPr>
              <p:nvPr/>
            </p:nvSpPr>
            <p:spPr bwMode="auto">
              <a:xfrm>
                <a:off x="4529139" y="1627189"/>
                <a:ext cx="85725" cy="31750"/>
              </a:xfrm>
              <a:custGeom>
                <a:avLst/>
                <a:gdLst>
                  <a:gd name="T0" fmla="*/ 7 w 8"/>
                  <a:gd name="T1" fmla="*/ 0 h 3"/>
                  <a:gd name="T2" fmla="*/ 7 w 8"/>
                  <a:gd name="T3" fmla="*/ 0 h 3"/>
                  <a:gd name="T4" fmla="*/ 6 w 8"/>
                  <a:gd name="T5" fmla="*/ 0 h 3"/>
                  <a:gd name="T6" fmla="*/ 6 w 8"/>
                  <a:gd name="T7" fmla="*/ 1 h 3"/>
                  <a:gd name="T8" fmla="*/ 5 w 8"/>
                  <a:gd name="T9" fmla="*/ 0 h 3"/>
                  <a:gd name="T10" fmla="*/ 5 w 8"/>
                  <a:gd name="T11" fmla="*/ 0 h 3"/>
                  <a:gd name="T12" fmla="*/ 4 w 8"/>
                  <a:gd name="T13" fmla="*/ 1 h 3"/>
                  <a:gd name="T14" fmla="*/ 3 w 8"/>
                  <a:gd name="T15" fmla="*/ 1 h 3"/>
                  <a:gd name="T16" fmla="*/ 2 w 8"/>
                  <a:gd name="T17" fmla="*/ 1 h 3"/>
                  <a:gd name="T18" fmla="*/ 2 w 8"/>
                  <a:gd name="T19" fmla="*/ 1 h 3"/>
                  <a:gd name="T20" fmla="*/ 1 w 8"/>
                  <a:gd name="T21" fmla="*/ 1 h 3"/>
                  <a:gd name="T22" fmla="*/ 0 w 8"/>
                  <a:gd name="T23" fmla="*/ 1 h 3"/>
                  <a:gd name="T24" fmla="*/ 1 w 8"/>
                  <a:gd name="T25" fmla="*/ 2 h 3"/>
                  <a:gd name="T26" fmla="*/ 1 w 8"/>
                  <a:gd name="T27" fmla="*/ 3 h 3"/>
                  <a:gd name="T28" fmla="*/ 2 w 8"/>
                  <a:gd name="T29" fmla="*/ 3 h 3"/>
                  <a:gd name="T30" fmla="*/ 3 w 8"/>
                  <a:gd name="T31" fmla="*/ 3 h 3"/>
                  <a:gd name="T32" fmla="*/ 4 w 8"/>
                  <a:gd name="T33" fmla="*/ 2 h 3"/>
                  <a:gd name="T34" fmla="*/ 5 w 8"/>
                  <a:gd name="T35" fmla="*/ 2 h 3"/>
                  <a:gd name="T36" fmla="*/ 5 w 8"/>
                  <a:gd name="T37" fmla="*/ 2 h 3"/>
                  <a:gd name="T38" fmla="*/ 6 w 8"/>
                  <a:gd name="T39" fmla="*/ 2 h 3"/>
                  <a:gd name="T40" fmla="*/ 7 w 8"/>
                  <a:gd name="T41" fmla="*/ 2 h 3"/>
                  <a:gd name="T42" fmla="*/ 7 w 8"/>
                  <a:gd name="T43" fmla="*/ 1 h 3"/>
                  <a:gd name="T44" fmla="*/ 8 w 8"/>
                  <a:gd name="T45" fmla="*/ 1 h 3"/>
                  <a:gd name="T46" fmla="*/ 7 w 8"/>
                  <a:gd name="T4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3">
                    <a:moveTo>
                      <a:pt x="7" y="0"/>
                    </a:moveTo>
                    <a:cubicBezTo>
                      <a:pt x="7" y="0"/>
                      <a:pt x="7" y="0"/>
                      <a:pt x="7" y="0"/>
                    </a:cubicBezTo>
                    <a:cubicBezTo>
                      <a:pt x="6" y="0"/>
                      <a:pt x="6" y="0"/>
                      <a:pt x="6" y="0"/>
                    </a:cubicBezTo>
                    <a:cubicBezTo>
                      <a:pt x="6" y="0"/>
                      <a:pt x="6" y="1"/>
                      <a:pt x="6" y="1"/>
                    </a:cubicBezTo>
                    <a:cubicBezTo>
                      <a:pt x="6" y="1"/>
                      <a:pt x="6" y="0"/>
                      <a:pt x="5" y="0"/>
                    </a:cubicBezTo>
                    <a:cubicBezTo>
                      <a:pt x="5" y="0"/>
                      <a:pt x="5" y="0"/>
                      <a:pt x="5" y="0"/>
                    </a:cubicBezTo>
                    <a:cubicBezTo>
                      <a:pt x="4" y="0"/>
                      <a:pt x="4" y="1"/>
                      <a:pt x="4" y="1"/>
                    </a:cubicBezTo>
                    <a:cubicBezTo>
                      <a:pt x="4" y="1"/>
                      <a:pt x="3" y="1"/>
                      <a:pt x="3" y="1"/>
                    </a:cubicBezTo>
                    <a:cubicBezTo>
                      <a:pt x="3" y="1"/>
                      <a:pt x="3" y="1"/>
                      <a:pt x="2" y="1"/>
                    </a:cubicBezTo>
                    <a:cubicBezTo>
                      <a:pt x="2" y="1"/>
                      <a:pt x="2" y="1"/>
                      <a:pt x="2" y="1"/>
                    </a:cubicBezTo>
                    <a:cubicBezTo>
                      <a:pt x="1" y="1"/>
                      <a:pt x="1" y="1"/>
                      <a:pt x="1" y="1"/>
                    </a:cubicBezTo>
                    <a:cubicBezTo>
                      <a:pt x="0" y="1"/>
                      <a:pt x="0" y="1"/>
                      <a:pt x="0" y="1"/>
                    </a:cubicBezTo>
                    <a:cubicBezTo>
                      <a:pt x="1" y="1"/>
                      <a:pt x="1" y="1"/>
                      <a:pt x="1" y="2"/>
                    </a:cubicBezTo>
                    <a:cubicBezTo>
                      <a:pt x="2" y="2"/>
                      <a:pt x="1" y="3"/>
                      <a:pt x="1" y="3"/>
                    </a:cubicBezTo>
                    <a:cubicBezTo>
                      <a:pt x="2" y="3"/>
                      <a:pt x="2" y="3"/>
                      <a:pt x="2" y="3"/>
                    </a:cubicBezTo>
                    <a:cubicBezTo>
                      <a:pt x="2" y="3"/>
                      <a:pt x="3" y="3"/>
                      <a:pt x="3" y="3"/>
                    </a:cubicBezTo>
                    <a:cubicBezTo>
                      <a:pt x="3" y="2"/>
                      <a:pt x="4" y="2"/>
                      <a:pt x="4" y="2"/>
                    </a:cubicBezTo>
                    <a:cubicBezTo>
                      <a:pt x="4" y="2"/>
                      <a:pt x="4" y="2"/>
                      <a:pt x="5" y="2"/>
                    </a:cubicBezTo>
                    <a:cubicBezTo>
                      <a:pt x="5" y="2"/>
                      <a:pt x="5" y="2"/>
                      <a:pt x="5" y="2"/>
                    </a:cubicBezTo>
                    <a:cubicBezTo>
                      <a:pt x="6" y="2"/>
                      <a:pt x="6" y="2"/>
                      <a:pt x="6" y="2"/>
                    </a:cubicBezTo>
                    <a:cubicBezTo>
                      <a:pt x="6" y="2"/>
                      <a:pt x="6" y="2"/>
                      <a:pt x="7" y="2"/>
                    </a:cubicBezTo>
                    <a:cubicBezTo>
                      <a:pt x="7" y="2"/>
                      <a:pt x="7" y="2"/>
                      <a:pt x="7" y="1"/>
                    </a:cubicBezTo>
                    <a:cubicBezTo>
                      <a:pt x="8" y="1"/>
                      <a:pt x="8" y="1"/>
                      <a:pt x="8" y="1"/>
                    </a:cubicBezTo>
                    <a:cubicBezTo>
                      <a:pt x="7" y="1"/>
                      <a:pt x="7" y="1"/>
                      <a:pt x="7"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0" name="Freeform 370"/>
              <p:cNvSpPr>
                <a:spLocks/>
              </p:cNvSpPr>
              <p:nvPr/>
            </p:nvSpPr>
            <p:spPr bwMode="auto">
              <a:xfrm>
                <a:off x="4464051" y="1346201"/>
                <a:ext cx="31750" cy="31750"/>
              </a:xfrm>
              <a:custGeom>
                <a:avLst/>
                <a:gdLst>
                  <a:gd name="T0" fmla="*/ 1 w 3"/>
                  <a:gd name="T1" fmla="*/ 2 h 3"/>
                  <a:gd name="T2" fmla="*/ 1 w 3"/>
                  <a:gd name="T3" fmla="*/ 3 h 3"/>
                  <a:gd name="T4" fmla="*/ 2 w 3"/>
                  <a:gd name="T5" fmla="*/ 3 h 3"/>
                  <a:gd name="T6" fmla="*/ 2 w 3"/>
                  <a:gd name="T7" fmla="*/ 2 h 3"/>
                  <a:gd name="T8" fmla="*/ 2 w 3"/>
                  <a:gd name="T9" fmla="*/ 2 h 3"/>
                  <a:gd name="T10" fmla="*/ 3 w 3"/>
                  <a:gd name="T11" fmla="*/ 1 h 3"/>
                  <a:gd name="T12" fmla="*/ 3 w 3"/>
                  <a:gd name="T13" fmla="*/ 0 h 3"/>
                  <a:gd name="T14" fmla="*/ 2 w 3"/>
                  <a:gd name="T15" fmla="*/ 0 h 3"/>
                  <a:gd name="T16" fmla="*/ 2 w 3"/>
                  <a:gd name="T17" fmla="*/ 1 h 3"/>
                  <a:gd name="T18" fmla="*/ 1 w 3"/>
                  <a:gd name="T19" fmla="*/ 1 h 3"/>
                  <a:gd name="T20" fmla="*/ 0 w 3"/>
                  <a:gd name="T21" fmla="*/ 1 h 3"/>
                  <a:gd name="T22" fmla="*/ 0 w 3"/>
                  <a:gd name="T23" fmla="*/ 2 h 3"/>
                  <a:gd name="T24" fmla="*/ 1 w 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1" y="2"/>
                    </a:moveTo>
                    <a:cubicBezTo>
                      <a:pt x="1" y="3"/>
                      <a:pt x="1" y="3"/>
                      <a:pt x="1" y="3"/>
                    </a:cubicBezTo>
                    <a:cubicBezTo>
                      <a:pt x="2" y="3"/>
                      <a:pt x="2" y="3"/>
                      <a:pt x="2" y="3"/>
                    </a:cubicBezTo>
                    <a:cubicBezTo>
                      <a:pt x="2" y="3"/>
                      <a:pt x="2" y="3"/>
                      <a:pt x="2" y="2"/>
                    </a:cubicBezTo>
                    <a:cubicBezTo>
                      <a:pt x="2" y="2"/>
                      <a:pt x="2" y="2"/>
                      <a:pt x="2" y="2"/>
                    </a:cubicBezTo>
                    <a:cubicBezTo>
                      <a:pt x="3" y="2"/>
                      <a:pt x="3" y="1"/>
                      <a:pt x="3" y="1"/>
                    </a:cubicBezTo>
                    <a:cubicBezTo>
                      <a:pt x="3" y="1"/>
                      <a:pt x="3" y="1"/>
                      <a:pt x="3" y="0"/>
                    </a:cubicBezTo>
                    <a:cubicBezTo>
                      <a:pt x="3" y="0"/>
                      <a:pt x="2" y="0"/>
                      <a:pt x="2" y="0"/>
                    </a:cubicBezTo>
                    <a:cubicBezTo>
                      <a:pt x="2" y="0"/>
                      <a:pt x="2" y="1"/>
                      <a:pt x="2" y="1"/>
                    </a:cubicBezTo>
                    <a:cubicBezTo>
                      <a:pt x="2" y="1"/>
                      <a:pt x="1" y="1"/>
                      <a:pt x="1" y="1"/>
                    </a:cubicBezTo>
                    <a:cubicBezTo>
                      <a:pt x="1" y="1"/>
                      <a:pt x="0" y="1"/>
                      <a:pt x="0" y="1"/>
                    </a:cubicBezTo>
                    <a:cubicBezTo>
                      <a:pt x="0" y="1"/>
                      <a:pt x="0" y="2"/>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1" name="Freeform 371"/>
              <p:cNvSpPr>
                <a:spLocks/>
              </p:cNvSpPr>
              <p:nvPr/>
            </p:nvSpPr>
            <p:spPr bwMode="auto">
              <a:xfrm>
                <a:off x="4464051" y="1377951"/>
                <a:ext cx="20638" cy="11113"/>
              </a:xfrm>
              <a:custGeom>
                <a:avLst/>
                <a:gdLst>
                  <a:gd name="T0" fmla="*/ 0 w 2"/>
                  <a:gd name="T1" fmla="*/ 1 h 1"/>
                  <a:gd name="T2" fmla="*/ 1 w 2"/>
                  <a:gd name="T3" fmla="*/ 1 h 1"/>
                  <a:gd name="T4" fmla="*/ 1 w 2"/>
                  <a:gd name="T5" fmla="*/ 1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1" y="1"/>
                      <a:pt x="1" y="1"/>
                      <a:pt x="1" y="1"/>
                    </a:cubicBezTo>
                    <a:cubicBezTo>
                      <a:pt x="1" y="1"/>
                      <a:pt x="1" y="1"/>
                      <a:pt x="1" y="1"/>
                    </a:cubicBezTo>
                    <a:cubicBezTo>
                      <a:pt x="2" y="1"/>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2" name="Freeform 372"/>
              <p:cNvSpPr>
                <a:spLocks/>
              </p:cNvSpPr>
              <p:nvPr/>
            </p:nvSpPr>
            <p:spPr bwMode="auto">
              <a:xfrm>
                <a:off x="4679951" y="1292226"/>
                <a:ext cx="128588" cy="76200"/>
              </a:xfrm>
              <a:custGeom>
                <a:avLst/>
                <a:gdLst>
                  <a:gd name="T0" fmla="*/ 1 w 12"/>
                  <a:gd name="T1" fmla="*/ 5 h 7"/>
                  <a:gd name="T2" fmla="*/ 1 w 12"/>
                  <a:gd name="T3" fmla="*/ 5 h 7"/>
                  <a:gd name="T4" fmla="*/ 1 w 12"/>
                  <a:gd name="T5" fmla="*/ 5 h 7"/>
                  <a:gd name="T6" fmla="*/ 2 w 12"/>
                  <a:gd name="T7" fmla="*/ 5 h 7"/>
                  <a:gd name="T8" fmla="*/ 3 w 12"/>
                  <a:gd name="T9" fmla="*/ 5 h 7"/>
                  <a:gd name="T10" fmla="*/ 4 w 12"/>
                  <a:gd name="T11" fmla="*/ 5 h 7"/>
                  <a:gd name="T12" fmla="*/ 5 w 12"/>
                  <a:gd name="T13" fmla="*/ 5 h 7"/>
                  <a:gd name="T14" fmla="*/ 7 w 12"/>
                  <a:gd name="T15" fmla="*/ 6 h 7"/>
                  <a:gd name="T16" fmla="*/ 8 w 12"/>
                  <a:gd name="T17" fmla="*/ 7 h 7"/>
                  <a:gd name="T18" fmla="*/ 10 w 12"/>
                  <a:gd name="T19" fmla="*/ 7 h 7"/>
                  <a:gd name="T20" fmla="*/ 10 w 12"/>
                  <a:gd name="T21" fmla="*/ 7 h 7"/>
                  <a:gd name="T22" fmla="*/ 11 w 12"/>
                  <a:gd name="T23" fmla="*/ 7 h 7"/>
                  <a:gd name="T24" fmla="*/ 12 w 12"/>
                  <a:gd name="T25" fmla="*/ 7 h 7"/>
                  <a:gd name="T26" fmla="*/ 12 w 12"/>
                  <a:gd name="T27" fmla="*/ 7 h 7"/>
                  <a:gd name="T28" fmla="*/ 12 w 12"/>
                  <a:gd name="T29" fmla="*/ 6 h 7"/>
                  <a:gd name="T30" fmla="*/ 12 w 12"/>
                  <a:gd name="T31" fmla="*/ 5 h 7"/>
                  <a:gd name="T32" fmla="*/ 11 w 12"/>
                  <a:gd name="T33" fmla="*/ 4 h 7"/>
                  <a:gd name="T34" fmla="*/ 12 w 12"/>
                  <a:gd name="T35" fmla="*/ 2 h 7"/>
                  <a:gd name="T36" fmla="*/ 11 w 12"/>
                  <a:gd name="T37" fmla="*/ 1 h 7"/>
                  <a:gd name="T38" fmla="*/ 9 w 12"/>
                  <a:gd name="T39" fmla="*/ 2 h 7"/>
                  <a:gd name="T40" fmla="*/ 9 w 12"/>
                  <a:gd name="T41" fmla="*/ 1 h 7"/>
                  <a:gd name="T42" fmla="*/ 8 w 12"/>
                  <a:gd name="T43" fmla="*/ 0 h 7"/>
                  <a:gd name="T44" fmla="*/ 7 w 12"/>
                  <a:gd name="T45" fmla="*/ 0 h 7"/>
                  <a:gd name="T46" fmla="*/ 7 w 12"/>
                  <a:gd name="T47" fmla="*/ 0 h 7"/>
                  <a:gd name="T48" fmla="*/ 7 w 12"/>
                  <a:gd name="T49" fmla="*/ 1 h 7"/>
                  <a:gd name="T50" fmla="*/ 7 w 12"/>
                  <a:gd name="T51" fmla="*/ 2 h 7"/>
                  <a:gd name="T52" fmla="*/ 6 w 12"/>
                  <a:gd name="T53" fmla="*/ 2 h 7"/>
                  <a:gd name="T54" fmla="*/ 5 w 12"/>
                  <a:gd name="T55" fmla="*/ 3 h 7"/>
                  <a:gd name="T56" fmla="*/ 4 w 12"/>
                  <a:gd name="T57" fmla="*/ 2 h 7"/>
                  <a:gd name="T58" fmla="*/ 4 w 12"/>
                  <a:gd name="T59" fmla="*/ 1 h 7"/>
                  <a:gd name="T60" fmla="*/ 3 w 12"/>
                  <a:gd name="T61" fmla="*/ 1 h 7"/>
                  <a:gd name="T62" fmla="*/ 2 w 12"/>
                  <a:gd name="T63" fmla="*/ 1 h 7"/>
                  <a:gd name="T64" fmla="*/ 1 w 12"/>
                  <a:gd name="T65" fmla="*/ 2 h 7"/>
                  <a:gd name="T66" fmla="*/ 0 w 12"/>
                  <a:gd name="T67" fmla="*/ 3 h 7"/>
                  <a:gd name="T68" fmla="*/ 0 w 12"/>
                  <a:gd name="T69" fmla="*/ 4 h 7"/>
                  <a:gd name="T70" fmla="*/ 1 w 12"/>
                  <a:gd name="T7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7">
                    <a:moveTo>
                      <a:pt x="1" y="5"/>
                    </a:moveTo>
                    <a:cubicBezTo>
                      <a:pt x="1" y="5"/>
                      <a:pt x="1" y="5"/>
                      <a:pt x="1" y="5"/>
                    </a:cubicBezTo>
                    <a:cubicBezTo>
                      <a:pt x="1" y="5"/>
                      <a:pt x="1" y="5"/>
                      <a:pt x="1" y="5"/>
                    </a:cubicBezTo>
                    <a:cubicBezTo>
                      <a:pt x="1" y="5"/>
                      <a:pt x="2" y="5"/>
                      <a:pt x="2" y="5"/>
                    </a:cubicBezTo>
                    <a:cubicBezTo>
                      <a:pt x="3" y="5"/>
                      <a:pt x="3" y="5"/>
                      <a:pt x="3" y="5"/>
                    </a:cubicBezTo>
                    <a:cubicBezTo>
                      <a:pt x="4" y="5"/>
                      <a:pt x="4" y="5"/>
                      <a:pt x="4" y="5"/>
                    </a:cubicBezTo>
                    <a:cubicBezTo>
                      <a:pt x="5" y="5"/>
                      <a:pt x="5" y="5"/>
                      <a:pt x="5" y="5"/>
                    </a:cubicBezTo>
                    <a:cubicBezTo>
                      <a:pt x="6" y="5"/>
                      <a:pt x="6" y="5"/>
                      <a:pt x="7" y="6"/>
                    </a:cubicBezTo>
                    <a:cubicBezTo>
                      <a:pt x="7" y="6"/>
                      <a:pt x="7" y="6"/>
                      <a:pt x="8" y="7"/>
                    </a:cubicBezTo>
                    <a:cubicBezTo>
                      <a:pt x="9" y="7"/>
                      <a:pt x="9" y="7"/>
                      <a:pt x="10" y="7"/>
                    </a:cubicBezTo>
                    <a:cubicBezTo>
                      <a:pt x="10" y="7"/>
                      <a:pt x="10" y="7"/>
                      <a:pt x="10" y="7"/>
                    </a:cubicBezTo>
                    <a:cubicBezTo>
                      <a:pt x="11" y="7"/>
                      <a:pt x="10" y="7"/>
                      <a:pt x="11" y="7"/>
                    </a:cubicBezTo>
                    <a:cubicBezTo>
                      <a:pt x="11" y="7"/>
                      <a:pt x="12" y="7"/>
                      <a:pt x="12" y="7"/>
                    </a:cubicBezTo>
                    <a:cubicBezTo>
                      <a:pt x="12" y="7"/>
                      <a:pt x="12" y="7"/>
                      <a:pt x="12" y="7"/>
                    </a:cubicBezTo>
                    <a:cubicBezTo>
                      <a:pt x="12" y="7"/>
                      <a:pt x="12" y="7"/>
                      <a:pt x="12" y="6"/>
                    </a:cubicBezTo>
                    <a:cubicBezTo>
                      <a:pt x="12" y="6"/>
                      <a:pt x="12" y="6"/>
                      <a:pt x="12" y="5"/>
                    </a:cubicBezTo>
                    <a:cubicBezTo>
                      <a:pt x="11" y="5"/>
                      <a:pt x="11" y="4"/>
                      <a:pt x="11" y="4"/>
                    </a:cubicBezTo>
                    <a:cubicBezTo>
                      <a:pt x="11" y="3"/>
                      <a:pt x="12" y="3"/>
                      <a:pt x="12" y="2"/>
                    </a:cubicBezTo>
                    <a:cubicBezTo>
                      <a:pt x="11" y="2"/>
                      <a:pt x="11" y="1"/>
                      <a:pt x="11" y="1"/>
                    </a:cubicBezTo>
                    <a:cubicBezTo>
                      <a:pt x="10" y="1"/>
                      <a:pt x="10" y="2"/>
                      <a:pt x="9" y="2"/>
                    </a:cubicBezTo>
                    <a:cubicBezTo>
                      <a:pt x="9" y="1"/>
                      <a:pt x="9" y="1"/>
                      <a:pt x="9" y="1"/>
                    </a:cubicBezTo>
                    <a:cubicBezTo>
                      <a:pt x="9" y="1"/>
                      <a:pt x="8" y="1"/>
                      <a:pt x="8" y="0"/>
                    </a:cubicBezTo>
                    <a:cubicBezTo>
                      <a:pt x="7" y="0"/>
                      <a:pt x="7" y="0"/>
                      <a:pt x="7" y="0"/>
                    </a:cubicBezTo>
                    <a:cubicBezTo>
                      <a:pt x="7" y="0"/>
                      <a:pt x="7" y="0"/>
                      <a:pt x="7" y="0"/>
                    </a:cubicBezTo>
                    <a:cubicBezTo>
                      <a:pt x="7" y="0"/>
                      <a:pt x="7" y="0"/>
                      <a:pt x="7" y="1"/>
                    </a:cubicBezTo>
                    <a:cubicBezTo>
                      <a:pt x="7" y="1"/>
                      <a:pt x="7" y="1"/>
                      <a:pt x="7" y="2"/>
                    </a:cubicBezTo>
                    <a:cubicBezTo>
                      <a:pt x="7" y="2"/>
                      <a:pt x="7" y="2"/>
                      <a:pt x="6" y="2"/>
                    </a:cubicBezTo>
                    <a:cubicBezTo>
                      <a:pt x="6" y="2"/>
                      <a:pt x="6" y="3"/>
                      <a:pt x="5" y="3"/>
                    </a:cubicBezTo>
                    <a:cubicBezTo>
                      <a:pt x="5" y="2"/>
                      <a:pt x="5" y="2"/>
                      <a:pt x="4" y="2"/>
                    </a:cubicBezTo>
                    <a:cubicBezTo>
                      <a:pt x="4" y="1"/>
                      <a:pt x="4" y="1"/>
                      <a:pt x="4" y="1"/>
                    </a:cubicBezTo>
                    <a:cubicBezTo>
                      <a:pt x="3" y="1"/>
                      <a:pt x="3" y="1"/>
                      <a:pt x="3" y="1"/>
                    </a:cubicBezTo>
                    <a:cubicBezTo>
                      <a:pt x="2" y="1"/>
                      <a:pt x="2" y="1"/>
                      <a:pt x="2" y="1"/>
                    </a:cubicBezTo>
                    <a:cubicBezTo>
                      <a:pt x="2" y="1"/>
                      <a:pt x="1" y="1"/>
                      <a:pt x="1" y="2"/>
                    </a:cubicBezTo>
                    <a:cubicBezTo>
                      <a:pt x="0" y="2"/>
                      <a:pt x="1" y="2"/>
                      <a:pt x="0" y="3"/>
                    </a:cubicBezTo>
                    <a:cubicBezTo>
                      <a:pt x="0" y="3"/>
                      <a:pt x="0" y="4"/>
                      <a:pt x="0" y="4"/>
                    </a:cubicBezTo>
                    <a:cubicBezTo>
                      <a:pt x="0" y="4"/>
                      <a:pt x="1" y="5"/>
                      <a:pt x="1"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3" name="Freeform 373"/>
              <p:cNvSpPr>
                <a:spLocks/>
              </p:cNvSpPr>
              <p:nvPr/>
            </p:nvSpPr>
            <p:spPr bwMode="auto">
              <a:xfrm>
                <a:off x="4538664" y="1389064"/>
                <a:ext cx="238125" cy="173038"/>
              </a:xfrm>
              <a:custGeom>
                <a:avLst/>
                <a:gdLst>
                  <a:gd name="T0" fmla="*/ 20 w 22"/>
                  <a:gd name="T1" fmla="*/ 15 h 16"/>
                  <a:gd name="T2" fmla="*/ 20 w 22"/>
                  <a:gd name="T3" fmla="*/ 15 h 16"/>
                  <a:gd name="T4" fmla="*/ 19 w 22"/>
                  <a:gd name="T5" fmla="*/ 13 h 16"/>
                  <a:gd name="T6" fmla="*/ 20 w 22"/>
                  <a:gd name="T7" fmla="*/ 13 h 16"/>
                  <a:gd name="T8" fmla="*/ 21 w 22"/>
                  <a:gd name="T9" fmla="*/ 12 h 16"/>
                  <a:gd name="T10" fmla="*/ 22 w 22"/>
                  <a:gd name="T11" fmla="*/ 11 h 16"/>
                  <a:gd name="T12" fmla="*/ 21 w 22"/>
                  <a:gd name="T13" fmla="*/ 10 h 16"/>
                  <a:gd name="T14" fmla="*/ 20 w 22"/>
                  <a:gd name="T15" fmla="*/ 9 h 16"/>
                  <a:gd name="T16" fmla="*/ 20 w 22"/>
                  <a:gd name="T17" fmla="*/ 7 h 16"/>
                  <a:gd name="T18" fmla="*/ 20 w 22"/>
                  <a:gd name="T19" fmla="*/ 7 h 16"/>
                  <a:gd name="T20" fmla="*/ 20 w 22"/>
                  <a:gd name="T21" fmla="*/ 6 h 16"/>
                  <a:gd name="T22" fmla="*/ 21 w 22"/>
                  <a:gd name="T23" fmla="*/ 6 h 16"/>
                  <a:gd name="T24" fmla="*/ 21 w 22"/>
                  <a:gd name="T25" fmla="*/ 5 h 16"/>
                  <a:gd name="T26" fmla="*/ 20 w 22"/>
                  <a:gd name="T27" fmla="*/ 4 h 16"/>
                  <a:gd name="T28" fmla="*/ 20 w 22"/>
                  <a:gd name="T29" fmla="*/ 3 h 16"/>
                  <a:gd name="T30" fmla="*/ 20 w 22"/>
                  <a:gd name="T31" fmla="*/ 2 h 16"/>
                  <a:gd name="T32" fmla="*/ 19 w 22"/>
                  <a:gd name="T33" fmla="*/ 2 h 16"/>
                  <a:gd name="T34" fmla="*/ 18 w 22"/>
                  <a:gd name="T35" fmla="*/ 2 h 16"/>
                  <a:gd name="T36" fmla="*/ 17 w 22"/>
                  <a:gd name="T37" fmla="*/ 2 h 16"/>
                  <a:gd name="T38" fmla="*/ 15 w 22"/>
                  <a:gd name="T39" fmla="*/ 2 h 16"/>
                  <a:gd name="T40" fmla="*/ 14 w 22"/>
                  <a:gd name="T41" fmla="*/ 1 h 16"/>
                  <a:gd name="T42" fmla="*/ 14 w 22"/>
                  <a:gd name="T43" fmla="*/ 1 h 16"/>
                  <a:gd name="T44" fmla="*/ 13 w 22"/>
                  <a:gd name="T45" fmla="*/ 1 h 16"/>
                  <a:gd name="T46" fmla="*/ 12 w 22"/>
                  <a:gd name="T47" fmla="*/ 1 h 16"/>
                  <a:gd name="T48" fmla="*/ 11 w 22"/>
                  <a:gd name="T49" fmla="*/ 1 h 16"/>
                  <a:gd name="T50" fmla="*/ 11 w 22"/>
                  <a:gd name="T51" fmla="*/ 0 h 16"/>
                  <a:gd name="T52" fmla="*/ 10 w 22"/>
                  <a:gd name="T53" fmla="*/ 1 h 16"/>
                  <a:gd name="T54" fmla="*/ 9 w 22"/>
                  <a:gd name="T55" fmla="*/ 1 h 16"/>
                  <a:gd name="T56" fmla="*/ 9 w 22"/>
                  <a:gd name="T57" fmla="*/ 1 h 16"/>
                  <a:gd name="T58" fmla="*/ 9 w 22"/>
                  <a:gd name="T59" fmla="*/ 0 h 16"/>
                  <a:gd name="T60" fmla="*/ 8 w 22"/>
                  <a:gd name="T61" fmla="*/ 0 h 16"/>
                  <a:gd name="T62" fmla="*/ 7 w 22"/>
                  <a:gd name="T63" fmla="*/ 0 h 16"/>
                  <a:gd name="T64" fmla="*/ 5 w 22"/>
                  <a:gd name="T65" fmla="*/ 0 h 16"/>
                  <a:gd name="T66" fmla="*/ 5 w 22"/>
                  <a:gd name="T67" fmla="*/ 0 h 16"/>
                  <a:gd name="T68" fmla="*/ 4 w 22"/>
                  <a:gd name="T69" fmla="*/ 1 h 16"/>
                  <a:gd name="T70" fmla="*/ 3 w 22"/>
                  <a:gd name="T71" fmla="*/ 1 h 16"/>
                  <a:gd name="T72" fmla="*/ 1 w 22"/>
                  <a:gd name="T73" fmla="*/ 1 h 16"/>
                  <a:gd name="T74" fmla="*/ 1 w 22"/>
                  <a:gd name="T75" fmla="*/ 2 h 16"/>
                  <a:gd name="T76" fmla="*/ 0 w 22"/>
                  <a:gd name="T77" fmla="*/ 2 h 16"/>
                  <a:gd name="T78" fmla="*/ 0 w 22"/>
                  <a:gd name="T79" fmla="*/ 2 h 16"/>
                  <a:gd name="T80" fmla="*/ 0 w 22"/>
                  <a:gd name="T81" fmla="*/ 3 h 16"/>
                  <a:gd name="T82" fmla="*/ 1 w 22"/>
                  <a:gd name="T83" fmla="*/ 4 h 16"/>
                  <a:gd name="T84" fmla="*/ 0 w 22"/>
                  <a:gd name="T85" fmla="*/ 5 h 16"/>
                  <a:gd name="T86" fmla="*/ 1 w 22"/>
                  <a:gd name="T87" fmla="*/ 6 h 16"/>
                  <a:gd name="T88" fmla="*/ 1 w 22"/>
                  <a:gd name="T89" fmla="*/ 7 h 16"/>
                  <a:gd name="T90" fmla="*/ 1 w 22"/>
                  <a:gd name="T91" fmla="*/ 8 h 16"/>
                  <a:gd name="T92" fmla="*/ 2 w 22"/>
                  <a:gd name="T93" fmla="*/ 9 h 16"/>
                  <a:gd name="T94" fmla="*/ 2 w 22"/>
                  <a:gd name="T95" fmla="*/ 10 h 16"/>
                  <a:gd name="T96" fmla="*/ 2 w 22"/>
                  <a:gd name="T97" fmla="*/ 10 h 16"/>
                  <a:gd name="T98" fmla="*/ 2 w 22"/>
                  <a:gd name="T99" fmla="*/ 10 h 16"/>
                  <a:gd name="T100" fmla="*/ 3 w 22"/>
                  <a:gd name="T101" fmla="*/ 10 h 16"/>
                  <a:gd name="T102" fmla="*/ 4 w 22"/>
                  <a:gd name="T103" fmla="*/ 11 h 16"/>
                  <a:gd name="T104" fmla="*/ 5 w 22"/>
                  <a:gd name="T105" fmla="*/ 12 h 16"/>
                  <a:gd name="T106" fmla="*/ 6 w 22"/>
                  <a:gd name="T107" fmla="*/ 12 h 16"/>
                  <a:gd name="T108" fmla="*/ 7 w 22"/>
                  <a:gd name="T109" fmla="*/ 13 h 16"/>
                  <a:gd name="T110" fmla="*/ 9 w 22"/>
                  <a:gd name="T111" fmla="*/ 14 h 16"/>
                  <a:gd name="T112" fmla="*/ 10 w 22"/>
                  <a:gd name="T113" fmla="*/ 14 h 16"/>
                  <a:gd name="T114" fmla="*/ 19 w 22"/>
                  <a:gd name="T115" fmla="*/ 16 h 16"/>
                  <a:gd name="T116" fmla="*/ 20 w 22"/>
                  <a:gd name="T1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16">
                    <a:moveTo>
                      <a:pt x="20" y="15"/>
                    </a:moveTo>
                    <a:cubicBezTo>
                      <a:pt x="20" y="15"/>
                      <a:pt x="20" y="15"/>
                      <a:pt x="20" y="15"/>
                    </a:cubicBezTo>
                    <a:cubicBezTo>
                      <a:pt x="20" y="14"/>
                      <a:pt x="19" y="14"/>
                      <a:pt x="19" y="13"/>
                    </a:cubicBezTo>
                    <a:cubicBezTo>
                      <a:pt x="20" y="13"/>
                      <a:pt x="20" y="13"/>
                      <a:pt x="20" y="13"/>
                    </a:cubicBezTo>
                    <a:cubicBezTo>
                      <a:pt x="21" y="12"/>
                      <a:pt x="21" y="12"/>
                      <a:pt x="21" y="12"/>
                    </a:cubicBezTo>
                    <a:cubicBezTo>
                      <a:pt x="22" y="12"/>
                      <a:pt x="22" y="11"/>
                      <a:pt x="22" y="11"/>
                    </a:cubicBezTo>
                    <a:cubicBezTo>
                      <a:pt x="22" y="11"/>
                      <a:pt x="22" y="10"/>
                      <a:pt x="21" y="10"/>
                    </a:cubicBezTo>
                    <a:cubicBezTo>
                      <a:pt x="21" y="9"/>
                      <a:pt x="21" y="9"/>
                      <a:pt x="20" y="9"/>
                    </a:cubicBezTo>
                    <a:cubicBezTo>
                      <a:pt x="20" y="8"/>
                      <a:pt x="21" y="8"/>
                      <a:pt x="20" y="7"/>
                    </a:cubicBezTo>
                    <a:cubicBezTo>
                      <a:pt x="20" y="7"/>
                      <a:pt x="20" y="7"/>
                      <a:pt x="20" y="7"/>
                    </a:cubicBezTo>
                    <a:cubicBezTo>
                      <a:pt x="20" y="6"/>
                      <a:pt x="20" y="6"/>
                      <a:pt x="20" y="6"/>
                    </a:cubicBezTo>
                    <a:cubicBezTo>
                      <a:pt x="20" y="6"/>
                      <a:pt x="21" y="6"/>
                      <a:pt x="21" y="6"/>
                    </a:cubicBezTo>
                    <a:cubicBezTo>
                      <a:pt x="21" y="5"/>
                      <a:pt x="21" y="5"/>
                      <a:pt x="21" y="5"/>
                    </a:cubicBezTo>
                    <a:cubicBezTo>
                      <a:pt x="20" y="4"/>
                      <a:pt x="20" y="4"/>
                      <a:pt x="20" y="4"/>
                    </a:cubicBezTo>
                    <a:cubicBezTo>
                      <a:pt x="20" y="3"/>
                      <a:pt x="20" y="3"/>
                      <a:pt x="20" y="3"/>
                    </a:cubicBezTo>
                    <a:cubicBezTo>
                      <a:pt x="20" y="2"/>
                      <a:pt x="20" y="2"/>
                      <a:pt x="20" y="2"/>
                    </a:cubicBezTo>
                    <a:cubicBezTo>
                      <a:pt x="19" y="2"/>
                      <a:pt x="19" y="2"/>
                      <a:pt x="19" y="2"/>
                    </a:cubicBezTo>
                    <a:cubicBezTo>
                      <a:pt x="19" y="2"/>
                      <a:pt x="18" y="2"/>
                      <a:pt x="18" y="2"/>
                    </a:cubicBezTo>
                    <a:cubicBezTo>
                      <a:pt x="17" y="2"/>
                      <a:pt x="17" y="2"/>
                      <a:pt x="17" y="2"/>
                    </a:cubicBezTo>
                    <a:cubicBezTo>
                      <a:pt x="16" y="2"/>
                      <a:pt x="15" y="3"/>
                      <a:pt x="15" y="2"/>
                    </a:cubicBezTo>
                    <a:cubicBezTo>
                      <a:pt x="15" y="2"/>
                      <a:pt x="15" y="2"/>
                      <a:pt x="14" y="1"/>
                    </a:cubicBezTo>
                    <a:cubicBezTo>
                      <a:pt x="14" y="1"/>
                      <a:pt x="14" y="1"/>
                      <a:pt x="14" y="1"/>
                    </a:cubicBezTo>
                    <a:cubicBezTo>
                      <a:pt x="14" y="1"/>
                      <a:pt x="13" y="1"/>
                      <a:pt x="13" y="1"/>
                    </a:cubicBezTo>
                    <a:cubicBezTo>
                      <a:pt x="13" y="1"/>
                      <a:pt x="12" y="1"/>
                      <a:pt x="12" y="1"/>
                    </a:cubicBezTo>
                    <a:cubicBezTo>
                      <a:pt x="12" y="1"/>
                      <a:pt x="12" y="1"/>
                      <a:pt x="11" y="1"/>
                    </a:cubicBezTo>
                    <a:cubicBezTo>
                      <a:pt x="11" y="0"/>
                      <a:pt x="11" y="0"/>
                      <a:pt x="11" y="0"/>
                    </a:cubicBezTo>
                    <a:cubicBezTo>
                      <a:pt x="11" y="1"/>
                      <a:pt x="11" y="1"/>
                      <a:pt x="10" y="1"/>
                    </a:cubicBezTo>
                    <a:cubicBezTo>
                      <a:pt x="10" y="1"/>
                      <a:pt x="10" y="1"/>
                      <a:pt x="9" y="1"/>
                    </a:cubicBezTo>
                    <a:cubicBezTo>
                      <a:pt x="9" y="1"/>
                      <a:pt x="9" y="1"/>
                      <a:pt x="9" y="1"/>
                    </a:cubicBezTo>
                    <a:cubicBezTo>
                      <a:pt x="9" y="1"/>
                      <a:pt x="9" y="0"/>
                      <a:pt x="9" y="0"/>
                    </a:cubicBezTo>
                    <a:cubicBezTo>
                      <a:pt x="9" y="0"/>
                      <a:pt x="8" y="0"/>
                      <a:pt x="8" y="0"/>
                    </a:cubicBezTo>
                    <a:cubicBezTo>
                      <a:pt x="7" y="0"/>
                      <a:pt x="7" y="0"/>
                      <a:pt x="7" y="0"/>
                    </a:cubicBezTo>
                    <a:cubicBezTo>
                      <a:pt x="6" y="0"/>
                      <a:pt x="6" y="0"/>
                      <a:pt x="5" y="0"/>
                    </a:cubicBezTo>
                    <a:cubicBezTo>
                      <a:pt x="5" y="0"/>
                      <a:pt x="5" y="0"/>
                      <a:pt x="5" y="0"/>
                    </a:cubicBezTo>
                    <a:cubicBezTo>
                      <a:pt x="4" y="0"/>
                      <a:pt x="5" y="1"/>
                      <a:pt x="4" y="1"/>
                    </a:cubicBezTo>
                    <a:cubicBezTo>
                      <a:pt x="4" y="1"/>
                      <a:pt x="3" y="1"/>
                      <a:pt x="3" y="1"/>
                    </a:cubicBezTo>
                    <a:cubicBezTo>
                      <a:pt x="2" y="1"/>
                      <a:pt x="2" y="1"/>
                      <a:pt x="1" y="1"/>
                    </a:cubicBezTo>
                    <a:cubicBezTo>
                      <a:pt x="1" y="1"/>
                      <a:pt x="1" y="2"/>
                      <a:pt x="1" y="2"/>
                    </a:cubicBezTo>
                    <a:cubicBezTo>
                      <a:pt x="0" y="2"/>
                      <a:pt x="0" y="2"/>
                      <a:pt x="0" y="2"/>
                    </a:cubicBezTo>
                    <a:cubicBezTo>
                      <a:pt x="0" y="2"/>
                      <a:pt x="0" y="2"/>
                      <a:pt x="0" y="2"/>
                    </a:cubicBezTo>
                    <a:cubicBezTo>
                      <a:pt x="0" y="3"/>
                      <a:pt x="0" y="3"/>
                      <a:pt x="0" y="3"/>
                    </a:cubicBezTo>
                    <a:cubicBezTo>
                      <a:pt x="0" y="4"/>
                      <a:pt x="1" y="4"/>
                      <a:pt x="1" y="4"/>
                    </a:cubicBezTo>
                    <a:cubicBezTo>
                      <a:pt x="0" y="5"/>
                      <a:pt x="0" y="4"/>
                      <a:pt x="0" y="5"/>
                    </a:cubicBezTo>
                    <a:cubicBezTo>
                      <a:pt x="0" y="5"/>
                      <a:pt x="0" y="5"/>
                      <a:pt x="1" y="6"/>
                    </a:cubicBezTo>
                    <a:cubicBezTo>
                      <a:pt x="1" y="6"/>
                      <a:pt x="1" y="6"/>
                      <a:pt x="1" y="7"/>
                    </a:cubicBezTo>
                    <a:cubicBezTo>
                      <a:pt x="1" y="7"/>
                      <a:pt x="1" y="7"/>
                      <a:pt x="1" y="8"/>
                    </a:cubicBezTo>
                    <a:cubicBezTo>
                      <a:pt x="1" y="8"/>
                      <a:pt x="1" y="9"/>
                      <a:pt x="2" y="9"/>
                    </a:cubicBezTo>
                    <a:cubicBezTo>
                      <a:pt x="2" y="9"/>
                      <a:pt x="2" y="10"/>
                      <a:pt x="2" y="10"/>
                    </a:cubicBezTo>
                    <a:cubicBezTo>
                      <a:pt x="2" y="10"/>
                      <a:pt x="2" y="10"/>
                      <a:pt x="2" y="10"/>
                    </a:cubicBezTo>
                    <a:cubicBezTo>
                      <a:pt x="2" y="10"/>
                      <a:pt x="2" y="10"/>
                      <a:pt x="2" y="10"/>
                    </a:cubicBezTo>
                    <a:cubicBezTo>
                      <a:pt x="3" y="10"/>
                      <a:pt x="3" y="10"/>
                      <a:pt x="3" y="10"/>
                    </a:cubicBezTo>
                    <a:cubicBezTo>
                      <a:pt x="3" y="10"/>
                      <a:pt x="4" y="11"/>
                      <a:pt x="4" y="11"/>
                    </a:cubicBezTo>
                    <a:cubicBezTo>
                      <a:pt x="4" y="12"/>
                      <a:pt x="5" y="12"/>
                      <a:pt x="5" y="12"/>
                    </a:cubicBezTo>
                    <a:cubicBezTo>
                      <a:pt x="5" y="12"/>
                      <a:pt x="6" y="12"/>
                      <a:pt x="6" y="12"/>
                    </a:cubicBezTo>
                    <a:cubicBezTo>
                      <a:pt x="7" y="12"/>
                      <a:pt x="7" y="12"/>
                      <a:pt x="7" y="13"/>
                    </a:cubicBezTo>
                    <a:cubicBezTo>
                      <a:pt x="8" y="13"/>
                      <a:pt x="8" y="13"/>
                      <a:pt x="9" y="14"/>
                    </a:cubicBezTo>
                    <a:cubicBezTo>
                      <a:pt x="9" y="14"/>
                      <a:pt x="9" y="14"/>
                      <a:pt x="10" y="14"/>
                    </a:cubicBezTo>
                    <a:cubicBezTo>
                      <a:pt x="19" y="16"/>
                      <a:pt x="19" y="16"/>
                      <a:pt x="19" y="16"/>
                    </a:cubicBezTo>
                    <a:cubicBezTo>
                      <a:pt x="19" y="16"/>
                      <a:pt x="19" y="16"/>
                      <a:pt x="20" y="1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4" name="Freeform 374"/>
              <p:cNvSpPr>
                <a:spLocks/>
              </p:cNvSpPr>
              <p:nvPr/>
            </p:nvSpPr>
            <p:spPr bwMode="auto">
              <a:xfrm>
                <a:off x="4268789" y="1487489"/>
                <a:ext cx="87313" cy="31750"/>
              </a:xfrm>
              <a:custGeom>
                <a:avLst/>
                <a:gdLst>
                  <a:gd name="T0" fmla="*/ 8 w 8"/>
                  <a:gd name="T1" fmla="*/ 2 h 3"/>
                  <a:gd name="T2" fmla="*/ 8 w 8"/>
                  <a:gd name="T3" fmla="*/ 1 h 3"/>
                  <a:gd name="T4" fmla="*/ 8 w 8"/>
                  <a:gd name="T5" fmla="*/ 1 h 3"/>
                  <a:gd name="T6" fmla="*/ 8 w 8"/>
                  <a:gd name="T7" fmla="*/ 1 h 3"/>
                  <a:gd name="T8" fmla="*/ 6 w 8"/>
                  <a:gd name="T9" fmla="*/ 0 h 3"/>
                  <a:gd name="T10" fmla="*/ 5 w 8"/>
                  <a:gd name="T11" fmla="*/ 0 h 3"/>
                  <a:gd name="T12" fmla="*/ 4 w 8"/>
                  <a:gd name="T13" fmla="*/ 0 h 3"/>
                  <a:gd name="T14" fmla="*/ 3 w 8"/>
                  <a:gd name="T15" fmla="*/ 0 h 3"/>
                  <a:gd name="T16" fmla="*/ 3 w 8"/>
                  <a:gd name="T17" fmla="*/ 0 h 3"/>
                  <a:gd name="T18" fmla="*/ 2 w 8"/>
                  <a:gd name="T19" fmla="*/ 0 h 3"/>
                  <a:gd name="T20" fmla="*/ 1 w 8"/>
                  <a:gd name="T21" fmla="*/ 0 h 3"/>
                  <a:gd name="T22" fmla="*/ 0 w 8"/>
                  <a:gd name="T23" fmla="*/ 1 h 3"/>
                  <a:gd name="T24" fmla="*/ 0 w 8"/>
                  <a:gd name="T25" fmla="*/ 1 h 3"/>
                  <a:gd name="T26" fmla="*/ 0 w 8"/>
                  <a:gd name="T27" fmla="*/ 2 h 3"/>
                  <a:gd name="T28" fmla="*/ 1 w 8"/>
                  <a:gd name="T29" fmla="*/ 2 h 3"/>
                  <a:gd name="T30" fmla="*/ 2 w 8"/>
                  <a:gd name="T31" fmla="*/ 3 h 3"/>
                  <a:gd name="T32" fmla="*/ 4 w 8"/>
                  <a:gd name="T33" fmla="*/ 3 h 3"/>
                  <a:gd name="T34" fmla="*/ 6 w 8"/>
                  <a:gd name="T35" fmla="*/ 3 h 3"/>
                  <a:gd name="T36" fmla="*/ 8 w 8"/>
                  <a:gd name="T37" fmla="*/ 3 h 3"/>
                  <a:gd name="T38" fmla="*/ 8 w 8"/>
                  <a:gd name="T39" fmla="*/ 3 h 3"/>
                  <a:gd name="T40" fmla="*/ 8 w 8"/>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8" y="2"/>
                    </a:moveTo>
                    <a:cubicBezTo>
                      <a:pt x="8" y="2"/>
                      <a:pt x="8" y="2"/>
                      <a:pt x="8" y="1"/>
                    </a:cubicBezTo>
                    <a:cubicBezTo>
                      <a:pt x="8" y="1"/>
                      <a:pt x="8" y="1"/>
                      <a:pt x="8" y="1"/>
                    </a:cubicBezTo>
                    <a:cubicBezTo>
                      <a:pt x="8" y="1"/>
                      <a:pt x="8" y="1"/>
                      <a:pt x="8" y="1"/>
                    </a:cubicBezTo>
                    <a:cubicBezTo>
                      <a:pt x="7" y="1"/>
                      <a:pt x="7" y="0"/>
                      <a:pt x="6" y="0"/>
                    </a:cubicBezTo>
                    <a:cubicBezTo>
                      <a:pt x="6" y="0"/>
                      <a:pt x="6" y="0"/>
                      <a:pt x="5" y="0"/>
                    </a:cubicBezTo>
                    <a:cubicBezTo>
                      <a:pt x="5" y="0"/>
                      <a:pt x="5" y="0"/>
                      <a:pt x="4" y="0"/>
                    </a:cubicBezTo>
                    <a:cubicBezTo>
                      <a:pt x="4" y="0"/>
                      <a:pt x="4" y="0"/>
                      <a:pt x="3" y="0"/>
                    </a:cubicBezTo>
                    <a:cubicBezTo>
                      <a:pt x="3" y="0"/>
                      <a:pt x="3" y="0"/>
                      <a:pt x="3" y="0"/>
                    </a:cubicBezTo>
                    <a:cubicBezTo>
                      <a:pt x="3" y="1"/>
                      <a:pt x="2" y="0"/>
                      <a:pt x="2" y="0"/>
                    </a:cubicBezTo>
                    <a:cubicBezTo>
                      <a:pt x="1" y="0"/>
                      <a:pt x="1" y="0"/>
                      <a:pt x="1" y="0"/>
                    </a:cubicBezTo>
                    <a:cubicBezTo>
                      <a:pt x="0" y="0"/>
                      <a:pt x="0" y="1"/>
                      <a:pt x="0" y="1"/>
                    </a:cubicBezTo>
                    <a:cubicBezTo>
                      <a:pt x="0" y="1"/>
                      <a:pt x="0" y="1"/>
                      <a:pt x="0" y="1"/>
                    </a:cubicBezTo>
                    <a:cubicBezTo>
                      <a:pt x="0" y="1"/>
                      <a:pt x="0" y="2"/>
                      <a:pt x="0" y="2"/>
                    </a:cubicBezTo>
                    <a:cubicBezTo>
                      <a:pt x="0" y="2"/>
                      <a:pt x="1" y="2"/>
                      <a:pt x="1" y="2"/>
                    </a:cubicBezTo>
                    <a:cubicBezTo>
                      <a:pt x="2" y="2"/>
                      <a:pt x="2" y="2"/>
                      <a:pt x="2" y="3"/>
                    </a:cubicBezTo>
                    <a:cubicBezTo>
                      <a:pt x="3" y="3"/>
                      <a:pt x="3" y="3"/>
                      <a:pt x="4" y="3"/>
                    </a:cubicBezTo>
                    <a:cubicBezTo>
                      <a:pt x="5" y="3"/>
                      <a:pt x="5" y="3"/>
                      <a:pt x="6" y="3"/>
                    </a:cubicBezTo>
                    <a:cubicBezTo>
                      <a:pt x="7" y="3"/>
                      <a:pt x="7" y="3"/>
                      <a:pt x="8" y="3"/>
                    </a:cubicBezTo>
                    <a:cubicBezTo>
                      <a:pt x="8" y="3"/>
                      <a:pt x="8" y="3"/>
                      <a:pt x="8" y="3"/>
                    </a:cubicBezTo>
                    <a:cubicBezTo>
                      <a:pt x="8" y="3"/>
                      <a:pt x="8" y="3"/>
                      <a:pt x="8"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5" name="Freeform 375"/>
              <p:cNvSpPr>
                <a:spLocks/>
              </p:cNvSpPr>
              <p:nvPr/>
            </p:nvSpPr>
            <p:spPr bwMode="auto">
              <a:xfrm>
                <a:off x="4387851" y="1303339"/>
                <a:ext cx="65088" cy="85725"/>
              </a:xfrm>
              <a:custGeom>
                <a:avLst/>
                <a:gdLst>
                  <a:gd name="T0" fmla="*/ 2 w 6"/>
                  <a:gd name="T1" fmla="*/ 8 h 8"/>
                  <a:gd name="T2" fmla="*/ 2 w 6"/>
                  <a:gd name="T3" fmla="*/ 8 h 8"/>
                  <a:gd name="T4" fmla="*/ 3 w 6"/>
                  <a:gd name="T5" fmla="*/ 8 h 8"/>
                  <a:gd name="T6" fmla="*/ 3 w 6"/>
                  <a:gd name="T7" fmla="*/ 8 h 8"/>
                  <a:gd name="T8" fmla="*/ 4 w 6"/>
                  <a:gd name="T9" fmla="*/ 7 h 8"/>
                  <a:gd name="T10" fmla="*/ 4 w 6"/>
                  <a:gd name="T11" fmla="*/ 7 h 8"/>
                  <a:gd name="T12" fmla="*/ 4 w 6"/>
                  <a:gd name="T13" fmla="*/ 6 h 8"/>
                  <a:gd name="T14" fmla="*/ 4 w 6"/>
                  <a:gd name="T15" fmla="*/ 6 h 8"/>
                  <a:gd name="T16" fmla="*/ 4 w 6"/>
                  <a:gd name="T17" fmla="*/ 5 h 8"/>
                  <a:gd name="T18" fmla="*/ 4 w 6"/>
                  <a:gd name="T19" fmla="*/ 5 h 8"/>
                  <a:gd name="T20" fmla="*/ 5 w 6"/>
                  <a:gd name="T21" fmla="*/ 4 h 8"/>
                  <a:gd name="T22" fmla="*/ 6 w 6"/>
                  <a:gd name="T23" fmla="*/ 4 h 8"/>
                  <a:gd name="T24" fmla="*/ 6 w 6"/>
                  <a:gd name="T25" fmla="*/ 3 h 8"/>
                  <a:gd name="T26" fmla="*/ 5 w 6"/>
                  <a:gd name="T27" fmla="*/ 3 h 8"/>
                  <a:gd name="T28" fmla="*/ 5 w 6"/>
                  <a:gd name="T29" fmla="*/ 2 h 8"/>
                  <a:gd name="T30" fmla="*/ 5 w 6"/>
                  <a:gd name="T31" fmla="*/ 1 h 8"/>
                  <a:gd name="T32" fmla="*/ 5 w 6"/>
                  <a:gd name="T33" fmla="*/ 0 h 8"/>
                  <a:gd name="T34" fmla="*/ 5 w 6"/>
                  <a:gd name="T35" fmla="*/ 0 h 8"/>
                  <a:gd name="T36" fmla="*/ 4 w 6"/>
                  <a:gd name="T37" fmla="*/ 1 h 8"/>
                  <a:gd name="T38" fmla="*/ 3 w 6"/>
                  <a:gd name="T39" fmla="*/ 1 h 8"/>
                  <a:gd name="T40" fmla="*/ 2 w 6"/>
                  <a:gd name="T41" fmla="*/ 1 h 8"/>
                  <a:gd name="T42" fmla="*/ 1 w 6"/>
                  <a:gd name="T43" fmla="*/ 2 h 8"/>
                  <a:gd name="T44" fmla="*/ 0 w 6"/>
                  <a:gd name="T45" fmla="*/ 3 h 8"/>
                  <a:gd name="T46" fmla="*/ 0 w 6"/>
                  <a:gd name="T47" fmla="*/ 4 h 8"/>
                  <a:gd name="T48" fmla="*/ 0 w 6"/>
                  <a:gd name="T49" fmla="*/ 5 h 8"/>
                  <a:gd name="T50" fmla="*/ 1 w 6"/>
                  <a:gd name="T51" fmla="*/ 6 h 8"/>
                  <a:gd name="T52" fmla="*/ 1 w 6"/>
                  <a:gd name="T53" fmla="*/ 7 h 8"/>
                  <a:gd name="T54" fmla="*/ 2 w 6"/>
                  <a:gd name="T5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8">
                    <a:moveTo>
                      <a:pt x="2" y="8"/>
                    </a:moveTo>
                    <a:cubicBezTo>
                      <a:pt x="2" y="8"/>
                      <a:pt x="2" y="8"/>
                      <a:pt x="2" y="8"/>
                    </a:cubicBezTo>
                    <a:cubicBezTo>
                      <a:pt x="3" y="8"/>
                      <a:pt x="3" y="8"/>
                      <a:pt x="3" y="8"/>
                    </a:cubicBezTo>
                    <a:cubicBezTo>
                      <a:pt x="3" y="8"/>
                      <a:pt x="3" y="8"/>
                      <a:pt x="3" y="8"/>
                    </a:cubicBezTo>
                    <a:cubicBezTo>
                      <a:pt x="4" y="8"/>
                      <a:pt x="4" y="7"/>
                      <a:pt x="4" y="7"/>
                    </a:cubicBezTo>
                    <a:cubicBezTo>
                      <a:pt x="4" y="7"/>
                      <a:pt x="4" y="7"/>
                      <a:pt x="4" y="7"/>
                    </a:cubicBezTo>
                    <a:cubicBezTo>
                      <a:pt x="4" y="7"/>
                      <a:pt x="4" y="7"/>
                      <a:pt x="4" y="6"/>
                    </a:cubicBezTo>
                    <a:cubicBezTo>
                      <a:pt x="4" y="6"/>
                      <a:pt x="3" y="6"/>
                      <a:pt x="4" y="6"/>
                    </a:cubicBezTo>
                    <a:cubicBezTo>
                      <a:pt x="4" y="5"/>
                      <a:pt x="4" y="6"/>
                      <a:pt x="4" y="5"/>
                    </a:cubicBezTo>
                    <a:cubicBezTo>
                      <a:pt x="4" y="5"/>
                      <a:pt x="4" y="5"/>
                      <a:pt x="4" y="5"/>
                    </a:cubicBezTo>
                    <a:cubicBezTo>
                      <a:pt x="4" y="4"/>
                      <a:pt x="5" y="4"/>
                      <a:pt x="5" y="4"/>
                    </a:cubicBezTo>
                    <a:cubicBezTo>
                      <a:pt x="5" y="4"/>
                      <a:pt x="5" y="4"/>
                      <a:pt x="6" y="4"/>
                    </a:cubicBezTo>
                    <a:cubicBezTo>
                      <a:pt x="6" y="4"/>
                      <a:pt x="6" y="3"/>
                      <a:pt x="6" y="3"/>
                    </a:cubicBezTo>
                    <a:cubicBezTo>
                      <a:pt x="6" y="3"/>
                      <a:pt x="5" y="3"/>
                      <a:pt x="5" y="3"/>
                    </a:cubicBezTo>
                    <a:cubicBezTo>
                      <a:pt x="5" y="3"/>
                      <a:pt x="5" y="3"/>
                      <a:pt x="5" y="2"/>
                    </a:cubicBezTo>
                    <a:cubicBezTo>
                      <a:pt x="5" y="2"/>
                      <a:pt x="5" y="2"/>
                      <a:pt x="5" y="1"/>
                    </a:cubicBezTo>
                    <a:cubicBezTo>
                      <a:pt x="5" y="1"/>
                      <a:pt x="5" y="1"/>
                      <a:pt x="5" y="0"/>
                    </a:cubicBezTo>
                    <a:cubicBezTo>
                      <a:pt x="5" y="0"/>
                      <a:pt x="5" y="0"/>
                      <a:pt x="5" y="0"/>
                    </a:cubicBezTo>
                    <a:cubicBezTo>
                      <a:pt x="4" y="0"/>
                      <a:pt x="4" y="0"/>
                      <a:pt x="4" y="1"/>
                    </a:cubicBezTo>
                    <a:cubicBezTo>
                      <a:pt x="4" y="1"/>
                      <a:pt x="4" y="1"/>
                      <a:pt x="3" y="1"/>
                    </a:cubicBezTo>
                    <a:cubicBezTo>
                      <a:pt x="3" y="1"/>
                      <a:pt x="3" y="1"/>
                      <a:pt x="2" y="1"/>
                    </a:cubicBezTo>
                    <a:cubicBezTo>
                      <a:pt x="2" y="1"/>
                      <a:pt x="1" y="1"/>
                      <a:pt x="1" y="2"/>
                    </a:cubicBezTo>
                    <a:cubicBezTo>
                      <a:pt x="1" y="2"/>
                      <a:pt x="0" y="2"/>
                      <a:pt x="0" y="3"/>
                    </a:cubicBezTo>
                    <a:cubicBezTo>
                      <a:pt x="0" y="3"/>
                      <a:pt x="0" y="4"/>
                      <a:pt x="0" y="4"/>
                    </a:cubicBezTo>
                    <a:cubicBezTo>
                      <a:pt x="0" y="5"/>
                      <a:pt x="0" y="5"/>
                      <a:pt x="0" y="5"/>
                    </a:cubicBezTo>
                    <a:cubicBezTo>
                      <a:pt x="1" y="5"/>
                      <a:pt x="1" y="5"/>
                      <a:pt x="1" y="6"/>
                    </a:cubicBezTo>
                    <a:cubicBezTo>
                      <a:pt x="1" y="6"/>
                      <a:pt x="1" y="7"/>
                      <a:pt x="1" y="7"/>
                    </a:cubicBezTo>
                    <a:cubicBezTo>
                      <a:pt x="1" y="7"/>
                      <a:pt x="2" y="7"/>
                      <a:pt x="2"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6" name="Freeform 376"/>
              <p:cNvSpPr>
                <a:spLocks/>
              </p:cNvSpPr>
              <p:nvPr/>
            </p:nvSpPr>
            <p:spPr bwMode="auto">
              <a:xfrm>
                <a:off x="4646614" y="1724026"/>
                <a:ext cx="53975" cy="53975"/>
              </a:xfrm>
              <a:custGeom>
                <a:avLst/>
                <a:gdLst>
                  <a:gd name="T0" fmla="*/ 5 w 5"/>
                  <a:gd name="T1" fmla="*/ 2 h 5"/>
                  <a:gd name="T2" fmla="*/ 4 w 5"/>
                  <a:gd name="T3" fmla="*/ 1 h 5"/>
                  <a:gd name="T4" fmla="*/ 4 w 5"/>
                  <a:gd name="T5" fmla="*/ 0 h 5"/>
                  <a:gd name="T6" fmla="*/ 4 w 5"/>
                  <a:gd name="T7" fmla="*/ 0 h 5"/>
                  <a:gd name="T8" fmla="*/ 3 w 5"/>
                  <a:gd name="T9" fmla="*/ 1 h 5"/>
                  <a:gd name="T10" fmla="*/ 2 w 5"/>
                  <a:gd name="T11" fmla="*/ 1 h 5"/>
                  <a:gd name="T12" fmla="*/ 1 w 5"/>
                  <a:gd name="T13" fmla="*/ 2 h 5"/>
                  <a:gd name="T14" fmla="*/ 0 w 5"/>
                  <a:gd name="T15" fmla="*/ 3 h 5"/>
                  <a:gd name="T16" fmla="*/ 0 w 5"/>
                  <a:gd name="T17" fmla="*/ 3 h 5"/>
                  <a:gd name="T18" fmla="*/ 1 w 5"/>
                  <a:gd name="T19" fmla="*/ 4 h 5"/>
                  <a:gd name="T20" fmla="*/ 3 w 5"/>
                  <a:gd name="T21" fmla="*/ 4 h 5"/>
                  <a:gd name="T22" fmla="*/ 3 w 5"/>
                  <a:gd name="T23" fmla="*/ 5 h 5"/>
                  <a:gd name="T24" fmla="*/ 4 w 5"/>
                  <a:gd name="T25" fmla="*/ 5 h 5"/>
                  <a:gd name="T26" fmla="*/ 4 w 5"/>
                  <a:gd name="T27" fmla="*/ 5 h 5"/>
                  <a:gd name="T28" fmla="*/ 4 w 5"/>
                  <a:gd name="T29" fmla="*/ 4 h 5"/>
                  <a:gd name="T30" fmla="*/ 4 w 5"/>
                  <a:gd name="T31" fmla="*/ 3 h 5"/>
                  <a:gd name="T32" fmla="*/ 5 w 5"/>
                  <a:gd name="T33" fmla="*/ 3 h 5"/>
                  <a:gd name="T34" fmla="*/ 5 w 5"/>
                  <a:gd name="T35" fmla="*/ 3 h 5"/>
                  <a:gd name="T36" fmla="*/ 5 w 5"/>
                  <a:gd name="T37" fmla="*/ 2 h 5"/>
                  <a:gd name="T38" fmla="*/ 5 w 5"/>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2"/>
                    </a:moveTo>
                    <a:cubicBezTo>
                      <a:pt x="5" y="1"/>
                      <a:pt x="4" y="1"/>
                      <a:pt x="4" y="1"/>
                    </a:cubicBezTo>
                    <a:cubicBezTo>
                      <a:pt x="4" y="0"/>
                      <a:pt x="4" y="0"/>
                      <a:pt x="4" y="0"/>
                    </a:cubicBezTo>
                    <a:cubicBezTo>
                      <a:pt x="4" y="0"/>
                      <a:pt x="4" y="0"/>
                      <a:pt x="4" y="0"/>
                    </a:cubicBezTo>
                    <a:cubicBezTo>
                      <a:pt x="4" y="1"/>
                      <a:pt x="3" y="1"/>
                      <a:pt x="3" y="1"/>
                    </a:cubicBezTo>
                    <a:cubicBezTo>
                      <a:pt x="2" y="1"/>
                      <a:pt x="2" y="1"/>
                      <a:pt x="2" y="1"/>
                    </a:cubicBezTo>
                    <a:cubicBezTo>
                      <a:pt x="2" y="2"/>
                      <a:pt x="2" y="2"/>
                      <a:pt x="1" y="2"/>
                    </a:cubicBezTo>
                    <a:cubicBezTo>
                      <a:pt x="1" y="2"/>
                      <a:pt x="1" y="3"/>
                      <a:pt x="0" y="3"/>
                    </a:cubicBezTo>
                    <a:cubicBezTo>
                      <a:pt x="0" y="3"/>
                      <a:pt x="0" y="3"/>
                      <a:pt x="0" y="3"/>
                    </a:cubicBezTo>
                    <a:cubicBezTo>
                      <a:pt x="1" y="4"/>
                      <a:pt x="1" y="4"/>
                      <a:pt x="1" y="4"/>
                    </a:cubicBezTo>
                    <a:cubicBezTo>
                      <a:pt x="2" y="4"/>
                      <a:pt x="2" y="4"/>
                      <a:pt x="3" y="4"/>
                    </a:cubicBezTo>
                    <a:cubicBezTo>
                      <a:pt x="3" y="5"/>
                      <a:pt x="3" y="5"/>
                      <a:pt x="3" y="5"/>
                    </a:cubicBezTo>
                    <a:cubicBezTo>
                      <a:pt x="4" y="5"/>
                      <a:pt x="4" y="5"/>
                      <a:pt x="4" y="5"/>
                    </a:cubicBezTo>
                    <a:cubicBezTo>
                      <a:pt x="4" y="5"/>
                      <a:pt x="4" y="5"/>
                      <a:pt x="4" y="5"/>
                    </a:cubicBezTo>
                    <a:cubicBezTo>
                      <a:pt x="4" y="4"/>
                      <a:pt x="4" y="4"/>
                      <a:pt x="4" y="4"/>
                    </a:cubicBezTo>
                    <a:cubicBezTo>
                      <a:pt x="4" y="4"/>
                      <a:pt x="4" y="3"/>
                      <a:pt x="4" y="3"/>
                    </a:cubicBezTo>
                    <a:cubicBezTo>
                      <a:pt x="4" y="3"/>
                      <a:pt x="4" y="3"/>
                      <a:pt x="5" y="3"/>
                    </a:cubicBezTo>
                    <a:cubicBezTo>
                      <a:pt x="5" y="3"/>
                      <a:pt x="5" y="3"/>
                      <a:pt x="5" y="3"/>
                    </a:cubicBezTo>
                    <a:cubicBezTo>
                      <a:pt x="5" y="3"/>
                      <a:pt x="5" y="3"/>
                      <a:pt x="5" y="2"/>
                    </a:cubicBezTo>
                    <a:cubicBezTo>
                      <a:pt x="5" y="2"/>
                      <a:pt x="4" y="2"/>
                      <a:pt x="5"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7" name="Freeform 377"/>
              <p:cNvSpPr>
                <a:spLocks/>
              </p:cNvSpPr>
              <p:nvPr/>
            </p:nvSpPr>
            <p:spPr bwMode="auto">
              <a:xfrm>
                <a:off x="5111751" y="20589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8" name="Freeform 378"/>
              <p:cNvSpPr>
                <a:spLocks/>
              </p:cNvSpPr>
              <p:nvPr/>
            </p:nvSpPr>
            <p:spPr bwMode="auto">
              <a:xfrm>
                <a:off x="5111751" y="1984376"/>
                <a:ext cx="20638" cy="74613"/>
              </a:xfrm>
              <a:custGeom>
                <a:avLst/>
                <a:gdLst>
                  <a:gd name="T0" fmla="*/ 2 w 2"/>
                  <a:gd name="T1" fmla="*/ 3 h 7"/>
                  <a:gd name="T2" fmla="*/ 2 w 2"/>
                  <a:gd name="T3" fmla="*/ 2 h 7"/>
                  <a:gd name="T4" fmla="*/ 2 w 2"/>
                  <a:gd name="T5" fmla="*/ 1 h 7"/>
                  <a:gd name="T6" fmla="*/ 2 w 2"/>
                  <a:gd name="T7" fmla="*/ 0 h 7"/>
                  <a:gd name="T8" fmla="*/ 1 w 2"/>
                  <a:gd name="T9" fmla="*/ 0 h 7"/>
                  <a:gd name="T10" fmla="*/ 1 w 2"/>
                  <a:gd name="T11" fmla="*/ 1 h 7"/>
                  <a:gd name="T12" fmla="*/ 1 w 2"/>
                  <a:gd name="T13" fmla="*/ 2 h 7"/>
                  <a:gd name="T14" fmla="*/ 1 w 2"/>
                  <a:gd name="T15" fmla="*/ 4 h 7"/>
                  <a:gd name="T16" fmla="*/ 1 w 2"/>
                  <a:gd name="T17" fmla="*/ 5 h 7"/>
                  <a:gd name="T18" fmla="*/ 1 w 2"/>
                  <a:gd name="T19" fmla="*/ 6 h 7"/>
                  <a:gd name="T20" fmla="*/ 0 w 2"/>
                  <a:gd name="T21" fmla="*/ 7 h 7"/>
                  <a:gd name="T22" fmla="*/ 2 w 2"/>
                  <a:gd name="T23" fmla="*/ 7 h 7"/>
                  <a:gd name="T24" fmla="*/ 2 w 2"/>
                  <a:gd name="T25" fmla="*/ 6 h 7"/>
                  <a:gd name="T26" fmla="*/ 2 w 2"/>
                  <a:gd name="T27" fmla="*/ 5 h 7"/>
                  <a:gd name="T28" fmla="*/ 2 w 2"/>
                  <a:gd name="T29" fmla="*/ 4 h 7"/>
                  <a:gd name="T30" fmla="*/ 2 w 2"/>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7">
                    <a:moveTo>
                      <a:pt x="2" y="3"/>
                    </a:moveTo>
                    <a:cubicBezTo>
                      <a:pt x="2" y="3"/>
                      <a:pt x="2" y="3"/>
                      <a:pt x="2" y="2"/>
                    </a:cubicBezTo>
                    <a:cubicBezTo>
                      <a:pt x="2" y="2"/>
                      <a:pt x="2" y="2"/>
                      <a:pt x="2" y="1"/>
                    </a:cubicBezTo>
                    <a:cubicBezTo>
                      <a:pt x="2" y="1"/>
                      <a:pt x="2" y="1"/>
                      <a:pt x="2" y="0"/>
                    </a:cubicBezTo>
                    <a:cubicBezTo>
                      <a:pt x="2" y="0"/>
                      <a:pt x="1" y="0"/>
                      <a:pt x="1" y="0"/>
                    </a:cubicBezTo>
                    <a:cubicBezTo>
                      <a:pt x="1" y="1"/>
                      <a:pt x="1" y="1"/>
                      <a:pt x="1" y="1"/>
                    </a:cubicBezTo>
                    <a:cubicBezTo>
                      <a:pt x="1" y="1"/>
                      <a:pt x="1" y="2"/>
                      <a:pt x="1" y="2"/>
                    </a:cubicBezTo>
                    <a:cubicBezTo>
                      <a:pt x="1" y="4"/>
                      <a:pt x="1" y="4"/>
                      <a:pt x="1" y="4"/>
                    </a:cubicBezTo>
                    <a:cubicBezTo>
                      <a:pt x="1" y="4"/>
                      <a:pt x="1" y="4"/>
                      <a:pt x="1" y="5"/>
                    </a:cubicBezTo>
                    <a:cubicBezTo>
                      <a:pt x="1" y="5"/>
                      <a:pt x="1" y="5"/>
                      <a:pt x="1" y="6"/>
                    </a:cubicBezTo>
                    <a:cubicBezTo>
                      <a:pt x="1" y="6"/>
                      <a:pt x="1" y="7"/>
                      <a:pt x="0" y="7"/>
                    </a:cubicBezTo>
                    <a:cubicBezTo>
                      <a:pt x="1" y="7"/>
                      <a:pt x="1" y="7"/>
                      <a:pt x="2" y="7"/>
                    </a:cubicBezTo>
                    <a:cubicBezTo>
                      <a:pt x="2" y="7"/>
                      <a:pt x="2" y="6"/>
                      <a:pt x="2" y="6"/>
                    </a:cubicBezTo>
                    <a:cubicBezTo>
                      <a:pt x="2" y="6"/>
                      <a:pt x="2" y="6"/>
                      <a:pt x="2" y="5"/>
                    </a:cubicBezTo>
                    <a:cubicBezTo>
                      <a:pt x="2" y="5"/>
                      <a:pt x="2" y="5"/>
                      <a:pt x="2" y="4"/>
                    </a:cubicBezTo>
                    <a:cubicBezTo>
                      <a:pt x="2" y="4"/>
                      <a:pt x="2" y="4"/>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9" name="Freeform 379"/>
              <p:cNvSpPr>
                <a:spLocks/>
              </p:cNvSpPr>
              <p:nvPr/>
            </p:nvSpPr>
            <p:spPr bwMode="auto">
              <a:xfrm>
                <a:off x="8220076" y="3140076"/>
                <a:ext cx="33338" cy="22225"/>
              </a:xfrm>
              <a:custGeom>
                <a:avLst/>
                <a:gdLst>
                  <a:gd name="T0" fmla="*/ 1 w 3"/>
                  <a:gd name="T1" fmla="*/ 2 h 2"/>
                  <a:gd name="T2" fmla="*/ 2 w 3"/>
                  <a:gd name="T3" fmla="*/ 2 h 2"/>
                  <a:gd name="T4" fmla="*/ 3 w 3"/>
                  <a:gd name="T5" fmla="*/ 1 h 2"/>
                  <a:gd name="T6" fmla="*/ 2 w 3"/>
                  <a:gd name="T7" fmla="*/ 0 h 2"/>
                  <a:gd name="T8" fmla="*/ 1 w 3"/>
                  <a:gd name="T9" fmla="*/ 0 h 2"/>
                  <a:gd name="T10" fmla="*/ 0 w 3"/>
                  <a:gd name="T11" fmla="*/ 1 h 2"/>
                  <a:gd name="T12" fmla="*/ 0 w 3"/>
                  <a:gd name="T13" fmla="*/ 2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2"/>
                      <a:pt x="2" y="2"/>
                    </a:cubicBezTo>
                    <a:cubicBezTo>
                      <a:pt x="2" y="2"/>
                      <a:pt x="2" y="2"/>
                      <a:pt x="3" y="1"/>
                    </a:cubicBezTo>
                    <a:cubicBezTo>
                      <a:pt x="3" y="1"/>
                      <a:pt x="2" y="1"/>
                      <a:pt x="2" y="0"/>
                    </a:cubicBezTo>
                    <a:cubicBezTo>
                      <a:pt x="1" y="0"/>
                      <a:pt x="1" y="0"/>
                      <a:pt x="1" y="0"/>
                    </a:cubicBezTo>
                    <a:cubicBezTo>
                      <a:pt x="0" y="0"/>
                      <a:pt x="0" y="1"/>
                      <a:pt x="0" y="1"/>
                    </a:cubicBezTo>
                    <a:cubicBezTo>
                      <a:pt x="0" y="1"/>
                      <a:pt x="0" y="2"/>
                      <a:pt x="0" y="2"/>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0" name="Freeform 380"/>
              <p:cNvSpPr>
                <a:spLocks/>
              </p:cNvSpPr>
              <p:nvPr/>
            </p:nvSpPr>
            <p:spPr bwMode="auto">
              <a:xfrm>
                <a:off x="8307389" y="3162301"/>
                <a:ext cx="20638" cy="11113"/>
              </a:xfrm>
              <a:custGeom>
                <a:avLst/>
                <a:gdLst>
                  <a:gd name="T0" fmla="*/ 1 w 2"/>
                  <a:gd name="T1" fmla="*/ 1 h 1"/>
                  <a:gd name="T2" fmla="*/ 2 w 2"/>
                  <a:gd name="T3" fmla="*/ 1 h 1"/>
                  <a:gd name="T4" fmla="*/ 2 w 2"/>
                  <a:gd name="T5" fmla="*/ 1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1" name="Freeform 381"/>
              <p:cNvSpPr>
                <a:spLocks/>
              </p:cNvSpPr>
              <p:nvPr/>
            </p:nvSpPr>
            <p:spPr bwMode="auto">
              <a:xfrm>
                <a:off x="8339139" y="3173414"/>
                <a:ext cx="33338" cy="31750"/>
              </a:xfrm>
              <a:custGeom>
                <a:avLst/>
                <a:gdLst>
                  <a:gd name="T0" fmla="*/ 0 w 3"/>
                  <a:gd name="T1" fmla="*/ 2 h 3"/>
                  <a:gd name="T2" fmla="*/ 1 w 3"/>
                  <a:gd name="T3" fmla="*/ 2 h 3"/>
                  <a:gd name="T4" fmla="*/ 2 w 3"/>
                  <a:gd name="T5" fmla="*/ 3 h 3"/>
                  <a:gd name="T6" fmla="*/ 3 w 3"/>
                  <a:gd name="T7" fmla="*/ 3 h 3"/>
                  <a:gd name="T8" fmla="*/ 3 w 3"/>
                  <a:gd name="T9" fmla="*/ 2 h 3"/>
                  <a:gd name="T10" fmla="*/ 2 w 3"/>
                  <a:gd name="T11" fmla="*/ 1 h 3"/>
                  <a:gd name="T12" fmla="*/ 1 w 3"/>
                  <a:gd name="T13" fmla="*/ 1 h 3"/>
                  <a:gd name="T14" fmla="*/ 0 w 3"/>
                  <a:gd name="T15" fmla="*/ 0 h 3"/>
                  <a:gd name="T16" fmla="*/ 0 w 3"/>
                  <a:gd name="T17" fmla="*/ 1 h 3"/>
                  <a:gd name="T18" fmla="*/ 0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2"/>
                    </a:moveTo>
                    <a:cubicBezTo>
                      <a:pt x="0" y="2"/>
                      <a:pt x="1" y="2"/>
                      <a:pt x="1" y="2"/>
                    </a:cubicBezTo>
                    <a:cubicBezTo>
                      <a:pt x="2" y="2"/>
                      <a:pt x="1" y="3"/>
                      <a:pt x="2" y="3"/>
                    </a:cubicBezTo>
                    <a:cubicBezTo>
                      <a:pt x="2" y="3"/>
                      <a:pt x="2" y="3"/>
                      <a:pt x="3" y="3"/>
                    </a:cubicBezTo>
                    <a:cubicBezTo>
                      <a:pt x="3" y="3"/>
                      <a:pt x="3" y="2"/>
                      <a:pt x="3" y="2"/>
                    </a:cubicBezTo>
                    <a:cubicBezTo>
                      <a:pt x="3" y="2"/>
                      <a:pt x="2" y="2"/>
                      <a:pt x="2" y="1"/>
                    </a:cubicBezTo>
                    <a:cubicBezTo>
                      <a:pt x="2" y="1"/>
                      <a:pt x="2" y="1"/>
                      <a:pt x="1" y="1"/>
                    </a:cubicBezTo>
                    <a:cubicBezTo>
                      <a:pt x="1" y="0"/>
                      <a:pt x="0" y="0"/>
                      <a:pt x="0" y="0"/>
                    </a:cubicBezTo>
                    <a:cubicBezTo>
                      <a:pt x="0" y="1"/>
                      <a:pt x="0" y="1"/>
                      <a:pt x="0" y="1"/>
                    </a:cubicBezTo>
                    <a:cubicBezTo>
                      <a:pt x="0" y="1"/>
                      <a:pt x="0" y="1"/>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2" name="Freeform 382"/>
              <p:cNvSpPr>
                <a:spLocks/>
              </p:cNvSpPr>
              <p:nvPr/>
            </p:nvSpPr>
            <p:spPr bwMode="auto">
              <a:xfrm>
                <a:off x="8220076" y="3249614"/>
                <a:ext cx="22225" cy="20638"/>
              </a:xfrm>
              <a:custGeom>
                <a:avLst/>
                <a:gdLst>
                  <a:gd name="T0" fmla="*/ 1 w 2"/>
                  <a:gd name="T1" fmla="*/ 1 h 2"/>
                  <a:gd name="T2" fmla="*/ 2 w 2"/>
                  <a:gd name="T3" fmla="*/ 1 h 2"/>
                  <a:gd name="T4" fmla="*/ 1 w 2"/>
                  <a:gd name="T5" fmla="*/ 1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2" y="2"/>
                      <a:pt x="2" y="1"/>
                    </a:cubicBezTo>
                    <a:cubicBezTo>
                      <a:pt x="2" y="1"/>
                      <a:pt x="2" y="1"/>
                      <a:pt x="1" y="1"/>
                    </a:cubicBezTo>
                    <a:cubicBezTo>
                      <a:pt x="1" y="0"/>
                      <a:pt x="1" y="0"/>
                      <a:pt x="1" y="0"/>
                    </a:cubicBezTo>
                    <a:cubicBezTo>
                      <a:pt x="1" y="0"/>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3" name="Freeform 383"/>
              <p:cNvSpPr>
                <a:spLocks/>
              </p:cNvSpPr>
              <p:nvPr/>
            </p:nvSpPr>
            <p:spPr bwMode="auto">
              <a:xfrm>
                <a:off x="8242301" y="3259139"/>
                <a:ext cx="11113" cy="11113"/>
              </a:xfrm>
              <a:custGeom>
                <a:avLst/>
                <a:gdLst>
                  <a:gd name="T0" fmla="*/ 0 w 1"/>
                  <a:gd name="T1" fmla="*/ 1 h 1"/>
                  <a:gd name="T2" fmla="*/ 1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1"/>
                      <a:pt x="1" y="1"/>
                    </a:cubicBezTo>
                    <a:cubicBezTo>
                      <a:pt x="1"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4" name="Freeform 384"/>
              <p:cNvSpPr>
                <a:spLocks/>
              </p:cNvSpPr>
              <p:nvPr/>
            </p:nvSpPr>
            <p:spPr bwMode="auto">
              <a:xfrm>
                <a:off x="8318501" y="3357564"/>
                <a:ext cx="9525" cy="9525"/>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0"/>
                      <a:pt x="1" y="0"/>
                      <a:pt x="0" y="0"/>
                    </a:cubicBezTo>
                    <a:cubicBezTo>
                      <a:pt x="0" y="0"/>
                      <a:pt x="0" y="0"/>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5" name="Freeform 385"/>
              <p:cNvSpPr>
                <a:spLocks/>
              </p:cNvSpPr>
              <p:nvPr/>
            </p:nvSpPr>
            <p:spPr bwMode="auto">
              <a:xfrm>
                <a:off x="8307389" y="3378201"/>
                <a:ext cx="20638" cy="22225"/>
              </a:xfrm>
              <a:custGeom>
                <a:avLst/>
                <a:gdLst>
                  <a:gd name="T0" fmla="*/ 2 w 2"/>
                  <a:gd name="T1" fmla="*/ 2 h 2"/>
                  <a:gd name="T2" fmla="*/ 1 w 2"/>
                  <a:gd name="T3" fmla="*/ 1 h 2"/>
                  <a:gd name="T4" fmla="*/ 1 w 2"/>
                  <a:gd name="T5" fmla="*/ 1 h 2"/>
                  <a:gd name="T6" fmla="*/ 0 w 2"/>
                  <a:gd name="T7" fmla="*/ 0 h 2"/>
                  <a:gd name="T8" fmla="*/ 0 w 2"/>
                  <a:gd name="T9" fmla="*/ 1 h 2"/>
                  <a:gd name="T10" fmla="*/ 0 w 2"/>
                  <a:gd name="T11" fmla="*/ 2 h 2"/>
                  <a:gd name="T12" fmla="*/ 1 w 2"/>
                  <a:gd name="T13" fmla="*/ 2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1"/>
                      <a:pt x="1" y="1"/>
                      <a:pt x="1" y="1"/>
                    </a:cubicBezTo>
                    <a:cubicBezTo>
                      <a:pt x="1" y="1"/>
                      <a:pt x="1" y="1"/>
                      <a:pt x="1" y="1"/>
                    </a:cubicBezTo>
                    <a:cubicBezTo>
                      <a:pt x="0" y="1"/>
                      <a:pt x="0" y="0"/>
                      <a:pt x="0" y="0"/>
                    </a:cubicBezTo>
                    <a:cubicBezTo>
                      <a:pt x="0" y="1"/>
                      <a:pt x="0" y="1"/>
                      <a:pt x="0" y="1"/>
                    </a:cubicBezTo>
                    <a:cubicBezTo>
                      <a:pt x="0" y="1"/>
                      <a:pt x="0" y="2"/>
                      <a:pt x="0" y="2"/>
                    </a:cubicBezTo>
                    <a:cubicBezTo>
                      <a:pt x="0" y="2"/>
                      <a:pt x="1" y="2"/>
                      <a:pt x="1" y="2"/>
                    </a:cubicBezTo>
                    <a:cubicBezTo>
                      <a:pt x="1" y="2"/>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6" name="Freeform 386"/>
              <p:cNvSpPr>
                <a:spLocks/>
              </p:cNvSpPr>
              <p:nvPr/>
            </p:nvSpPr>
            <p:spPr bwMode="auto">
              <a:xfrm>
                <a:off x="8318501" y="3400426"/>
                <a:ext cx="20638" cy="11113"/>
              </a:xfrm>
              <a:custGeom>
                <a:avLst/>
                <a:gdLst>
                  <a:gd name="T0" fmla="*/ 1 w 2"/>
                  <a:gd name="T1" fmla="*/ 1 h 1"/>
                  <a:gd name="T2" fmla="*/ 2 w 2"/>
                  <a:gd name="T3" fmla="*/ 1 h 1"/>
                  <a:gd name="T4" fmla="*/ 1 w 2"/>
                  <a:gd name="T5" fmla="*/ 0 h 1"/>
                  <a:gd name="T6" fmla="*/ 0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7" name="Freeform 387"/>
              <p:cNvSpPr>
                <a:spLocks/>
              </p:cNvSpPr>
              <p:nvPr/>
            </p:nvSpPr>
            <p:spPr bwMode="auto">
              <a:xfrm>
                <a:off x="8361364" y="3367089"/>
                <a:ext cx="20638" cy="22225"/>
              </a:xfrm>
              <a:custGeom>
                <a:avLst/>
                <a:gdLst>
                  <a:gd name="T0" fmla="*/ 1 w 2"/>
                  <a:gd name="T1" fmla="*/ 1 h 2"/>
                  <a:gd name="T2" fmla="*/ 2 w 2"/>
                  <a:gd name="T3" fmla="*/ 1 h 2"/>
                  <a:gd name="T4" fmla="*/ 2 w 2"/>
                  <a:gd name="T5" fmla="*/ 1 h 2"/>
                  <a:gd name="T6" fmla="*/ 1 w 2"/>
                  <a:gd name="T7" fmla="*/ 0 h 2"/>
                  <a:gd name="T8" fmla="*/ 1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2" y="1"/>
                      <a:pt x="2" y="1"/>
                    </a:cubicBezTo>
                    <a:cubicBezTo>
                      <a:pt x="2" y="1"/>
                      <a:pt x="2" y="1"/>
                      <a:pt x="2" y="1"/>
                    </a:cubicBezTo>
                    <a:cubicBezTo>
                      <a:pt x="2" y="0"/>
                      <a:pt x="1" y="0"/>
                      <a:pt x="1" y="0"/>
                    </a:cubicBezTo>
                    <a:cubicBezTo>
                      <a:pt x="0" y="1"/>
                      <a:pt x="0" y="1"/>
                      <a:pt x="1" y="1"/>
                    </a:cubicBezTo>
                    <a:cubicBezTo>
                      <a:pt x="1" y="2"/>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8" name="Freeform 388"/>
              <p:cNvSpPr>
                <a:spLocks/>
              </p:cNvSpPr>
              <p:nvPr/>
            </p:nvSpPr>
            <p:spPr bwMode="auto">
              <a:xfrm>
                <a:off x="8264526" y="3216276"/>
                <a:ext cx="117475" cy="76200"/>
              </a:xfrm>
              <a:custGeom>
                <a:avLst/>
                <a:gdLst>
                  <a:gd name="T0" fmla="*/ 10 w 11"/>
                  <a:gd name="T1" fmla="*/ 3 h 7"/>
                  <a:gd name="T2" fmla="*/ 11 w 11"/>
                  <a:gd name="T3" fmla="*/ 2 h 7"/>
                  <a:gd name="T4" fmla="*/ 11 w 11"/>
                  <a:gd name="T5" fmla="*/ 1 h 7"/>
                  <a:gd name="T6" fmla="*/ 10 w 11"/>
                  <a:gd name="T7" fmla="*/ 1 h 7"/>
                  <a:gd name="T8" fmla="*/ 9 w 11"/>
                  <a:gd name="T9" fmla="*/ 0 h 7"/>
                  <a:gd name="T10" fmla="*/ 8 w 11"/>
                  <a:gd name="T11" fmla="*/ 1 h 7"/>
                  <a:gd name="T12" fmla="*/ 8 w 11"/>
                  <a:gd name="T13" fmla="*/ 2 h 7"/>
                  <a:gd name="T14" fmla="*/ 8 w 11"/>
                  <a:gd name="T15" fmla="*/ 3 h 7"/>
                  <a:gd name="T16" fmla="*/ 7 w 11"/>
                  <a:gd name="T17" fmla="*/ 3 h 7"/>
                  <a:gd name="T18" fmla="*/ 7 w 11"/>
                  <a:gd name="T19" fmla="*/ 4 h 7"/>
                  <a:gd name="T20" fmla="*/ 6 w 11"/>
                  <a:gd name="T21" fmla="*/ 4 h 7"/>
                  <a:gd name="T22" fmla="*/ 5 w 11"/>
                  <a:gd name="T23" fmla="*/ 4 h 7"/>
                  <a:gd name="T24" fmla="*/ 4 w 11"/>
                  <a:gd name="T25" fmla="*/ 4 h 7"/>
                  <a:gd name="T26" fmla="*/ 4 w 11"/>
                  <a:gd name="T27" fmla="*/ 4 h 7"/>
                  <a:gd name="T28" fmla="*/ 2 w 11"/>
                  <a:gd name="T29" fmla="*/ 4 h 7"/>
                  <a:gd name="T30" fmla="*/ 1 w 11"/>
                  <a:gd name="T31" fmla="*/ 4 h 7"/>
                  <a:gd name="T32" fmla="*/ 0 w 11"/>
                  <a:gd name="T33" fmla="*/ 4 h 7"/>
                  <a:gd name="T34" fmla="*/ 0 w 11"/>
                  <a:gd name="T35" fmla="*/ 5 h 7"/>
                  <a:gd name="T36" fmla="*/ 1 w 11"/>
                  <a:gd name="T37" fmla="*/ 6 h 7"/>
                  <a:gd name="T38" fmla="*/ 2 w 11"/>
                  <a:gd name="T39" fmla="*/ 6 h 7"/>
                  <a:gd name="T40" fmla="*/ 3 w 11"/>
                  <a:gd name="T41" fmla="*/ 6 h 7"/>
                  <a:gd name="T42" fmla="*/ 4 w 11"/>
                  <a:gd name="T43" fmla="*/ 7 h 7"/>
                  <a:gd name="T44" fmla="*/ 6 w 11"/>
                  <a:gd name="T45" fmla="*/ 6 h 7"/>
                  <a:gd name="T46" fmla="*/ 7 w 11"/>
                  <a:gd name="T47" fmla="*/ 6 h 7"/>
                  <a:gd name="T48" fmla="*/ 8 w 11"/>
                  <a:gd name="T49" fmla="*/ 5 h 7"/>
                  <a:gd name="T50" fmla="*/ 9 w 11"/>
                  <a:gd name="T51" fmla="*/ 4 h 7"/>
                  <a:gd name="T52" fmla="*/ 10 w 11"/>
                  <a:gd name="T53" fmla="*/ 4 h 7"/>
                  <a:gd name="T54" fmla="*/ 10 w 11"/>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7">
                    <a:moveTo>
                      <a:pt x="10" y="3"/>
                    </a:moveTo>
                    <a:cubicBezTo>
                      <a:pt x="11" y="3"/>
                      <a:pt x="11" y="2"/>
                      <a:pt x="11" y="2"/>
                    </a:cubicBezTo>
                    <a:cubicBezTo>
                      <a:pt x="11" y="2"/>
                      <a:pt x="11" y="1"/>
                      <a:pt x="11" y="1"/>
                    </a:cubicBezTo>
                    <a:cubicBezTo>
                      <a:pt x="10" y="1"/>
                      <a:pt x="10" y="1"/>
                      <a:pt x="10" y="1"/>
                    </a:cubicBezTo>
                    <a:cubicBezTo>
                      <a:pt x="9" y="1"/>
                      <a:pt x="9" y="0"/>
                      <a:pt x="9" y="0"/>
                    </a:cubicBezTo>
                    <a:cubicBezTo>
                      <a:pt x="8" y="0"/>
                      <a:pt x="8" y="0"/>
                      <a:pt x="8" y="1"/>
                    </a:cubicBezTo>
                    <a:cubicBezTo>
                      <a:pt x="8" y="1"/>
                      <a:pt x="8" y="1"/>
                      <a:pt x="8" y="2"/>
                    </a:cubicBezTo>
                    <a:cubicBezTo>
                      <a:pt x="8" y="2"/>
                      <a:pt x="8" y="2"/>
                      <a:pt x="8" y="3"/>
                    </a:cubicBezTo>
                    <a:cubicBezTo>
                      <a:pt x="8" y="3"/>
                      <a:pt x="8" y="2"/>
                      <a:pt x="7" y="3"/>
                    </a:cubicBezTo>
                    <a:cubicBezTo>
                      <a:pt x="7" y="3"/>
                      <a:pt x="7" y="3"/>
                      <a:pt x="7" y="4"/>
                    </a:cubicBezTo>
                    <a:cubicBezTo>
                      <a:pt x="6" y="4"/>
                      <a:pt x="6" y="4"/>
                      <a:pt x="6" y="4"/>
                    </a:cubicBezTo>
                    <a:cubicBezTo>
                      <a:pt x="6" y="4"/>
                      <a:pt x="5" y="4"/>
                      <a:pt x="5" y="4"/>
                    </a:cubicBezTo>
                    <a:cubicBezTo>
                      <a:pt x="5" y="4"/>
                      <a:pt x="5" y="4"/>
                      <a:pt x="4" y="4"/>
                    </a:cubicBezTo>
                    <a:cubicBezTo>
                      <a:pt x="4" y="4"/>
                      <a:pt x="4" y="4"/>
                      <a:pt x="4" y="4"/>
                    </a:cubicBezTo>
                    <a:cubicBezTo>
                      <a:pt x="3" y="4"/>
                      <a:pt x="3" y="4"/>
                      <a:pt x="2" y="4"/>
                    </a:cubicBezTo>
                    <a:cubicBezTo>
                      <a:pt x="2" y="4"/>
                      <a:pt x="2" y="4"/>
                      <a:pt x="1" y="4"/>
                    </a:cubicBezTo>
                    <a:cubicBezTo>
                      <a:pt x="1" y="4"/>
                      <a:pt x="1" y="4"/>
                      <a:pt x="0" y="4"/>
                    </a:cubicBezTo>
                    <a:cubicBezTo>
                      <a:pt x="0" y="4"/>
                      <a:pt x="0" y="5"/>
                      <a:pt x="0" y="5"/>
                    </a:cubicBezTo>
                    <a:cubicBezTo>
                      <a:pt x="0" y="5"/>
                      <a:pt x="0" y="5"/>
                      <a:pt x="1" y="6"/>
                    </a:cubicBezTo>
                    <a:cubicBezTo>
                      <a:pt x="1" y="6"/>
                      <a:pt x="2" y="6"/>
                      <a:pt x="2" y="6"/>
                    </a:cubicBezTo>
                    <a:cubicBezTo>
                      <a:pt x="3" y="6"/>
                      <a:pt x="3" y="6"/>
                      <a:pt x="3" y="6"/>
                    </a:cubicBezTo>
                    <a:cubicBezTo>
                      <a:pt x="4" y="6"/>
                      <a:pt x="4" y="7"/>
                      <a:pt x="4" y="7"/>
                    </a:cubicBezTo>
                    <a:cubicBezTo>
                      <a:pt x="5" y="7"/>
                      <a:pt x="5" y="6"/>
                      <a:pt x="6" y="6"/>
                    </a:cubicBezTo>
                    <a:cubicBezTo>
                      <a:pt x="7" y="6"/>
                      <a:pt x="7" y="6"/>
                      <a:pt x="7" y="6"/>
                    </a:cubicBezTo>
                    <a:cubicBezTo>
                      <a:pt x="8" y="5"/>
                      <a:pt x="8" y="5"/>
                      <a:pt x="8" y="5"/>
                    </a:cubicBezTo>
                    <a:cubicBezTo>
                      <a:pt x="9" y="5"/>
                      <a:pt x="9" y="5"/>
                      <a:pt x="9" y="4"/>
                    </a:cubicBezTo>
                    <a:cubicBezTo>
                      <a:pt x="9" y="4"/>
                      <a:pt x="10" y="4"/>
                      <a:pt x="10" y="4"/>
                    </a:cubicBezTo>
                    <a:cubicBezTo>
                      <a:pt x="10" y="4"/>
                      <a:pt x="10" y="3"/>
                      <a:pt x="1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9" name="Freeform 389"/>
              <p:cNvSpPr>
                <a:spLocks/>
              </p:cNvSpPr>
              <p:nvPr/>
            </p:nvSpPr>
            <p:spPr bwMode="auto">
              <a:xfrm>
                <a:off x="8048626" y="3173414"/>
                <a:ext cx="269875" cy="247650"/>
              </a:xfrm>
              <a:custGeom>
                <a:avLst/>
                <a:gdLst>
                  <a:gd name="T0" fmla="*/ 23 w 25"/>
                  <a:gd name="T1" fmla="*/ 22 h 23"/>
                  <a:gd name="T2" fmla="*/ 23 w 25"/>
                  <a:gd name="T3" fmla="*/ 20 h 23"/>
                  <a:gd name="T4" fmla="*/ 21 w 25"/>
                  <a:gd name="T5" fmla="*/ 19 h 23"/>
                  <a:gd name="T6" fmla="*/ 20 w 25"/>
                  <a:gd name="T7" fmla="*/ 18 h 23"/>
                  <a:gd name="T8" fmla="*/ 19 w 25"/>
                  <a:gd name="T9" fmla="*/ 16 h 23"/>
                  <a:gd name="T10" fmla="*/ 17 w 25"/>
                  <a:gd name="T11" fmla="*/ 15 h 23"/>
                  <a:gd name="T12" fmla="*/ 17 w 25"/>
                  <a:gd name="T13" fmla="*/ 12 h 23"/>
                  <a:gd name="T14" fmla="*/ 18 w 25"/>
                  <a:gd name="T15" fmla="*/ 11 h 23"/>
                  <a:gd name="T16" fmla="*/ 16 w 25"/>
                  <a:gd name="T17" fmla="*/ 10 h 23"/>
                  <a:gd name="T18" fmla="*/ 14 w 25"/>
                  <a:gd name="T19" fmla="*/ 9 h 23"/>
                  <a:gd name="T20" fmla="*/ 14 w 25"/>
                  <a:gd name="T21" fmla="*/ 7 h 23"/>
                  <a:gd name="T22" fmla="*/ 12 w 25"/>
                  <a:gd name="T23" fmla="*/ 5 h 23"/>
                  <a:gd name="T24" fmla="*/ 10 w 25"/>
                  <a:gd name="T25" fmla="*/ 4 h 23"/>
                  <a:gd name="T26" fmla="*/ 8 w 25"/>
                  <a:gd name="T27" fmla="*/ 2 h 23"/>
                  <a:gd name="T28" fmla="*/ 5 w 25"/>
                  <a:gd name="T29" fmla="*/ 2 h 23"/>
                  <a:gd name="T30" fmla="*/ 2 w 25"/>
                  <a:gd name="T31" fmla="*/ 0 h 23"/>
                  <a:gd name="T32" fmla="*/ 1 w 25"/>
                  <a:gd name="T33" fmla="*/ 0 h 23"/>
                  <a:gd name="T34" fmla="*/ 1 w 25"/>
                  <a:gd name="T35" fmla="*/ 9 h 23"/>
                  <a:gd name="T36" fmla="*/ 0 w 25"/>
                  <a:gd name="T37" fmla="*/ 18 h 23"/>
                  <a:gd name="T38" fmla="*/ 0 w 25"/>
                  <a:gd name="T39" fmla="*/ 19 h 23"/>
                  <a:gd name="T40" fmla="*/ 3 w 25"/>
                  <a:gd name="T41" fmla="*/ 19 h 23"/>
                  <a:gd name="T42" fmla="*/ 5 w 25"/>
                  <a:gd name="T43" fmla="*/ 19 h 23"/>
                  <a:gd name="T44" fmla="*/ 6 w 25"/>
                  <a:gd name="T45" fmla="*/ 18 h 23"/>
                  <a:gd name="T46" fmla="*/ 7 w 25"/>
                  <a:gd name="T47" fmla="*/ 17 h 23"/>
                  <a:gd name="T48" fmla="*/ 8 w 25"/>
                  <a:gd name="T49" fmla="*/ 15 h 23"/>
                  <a:gd name="T50" fmla="*/ 9 w 25"/>
                  <a:gd name="T51" fmla="*/ 15 h 23"/>
                  <a:gd name="T52" fmla="*/ 10 w 25"/>
                  <a:gd name="T53" fmla="*/ 15 h 23"/>
                  <a:gd name="T54" fmla="*/ 12 w 25"/>
                  <a:gd name="T55" fmla="*/ 15 h 23"/>
                  <a:gd name="T56" fmla="*/ 14 w 25"/>
                  <a:gd name="T57" fmla="*/ 16 h 23"/>
                  <a:gd name="T58" fmla="*/ 15 w 25"/>
                  <a:gd name="T59" fmla="*/ 18 h 23"/>
                  <a:gd name="T60" fmla="*/ 15 w 25"/>
                  <a:gd name="T61" fmla="*/ 19 h 23"/>
                  <a:gd name="T62" fmla="*/ 17 w 25"/>
                  <a:gd name="T63" fmla="*/ 20 h 23"/>
                  <a:gd name="T64" fmla="*/ 19 w 25"/>
                  <a:gd name="T65" fmla="*/ 22 h 23"/>
                  <a:gd name="T66" fmla="*/ 20 w 25"/>
                  <a:gd name="T67" fmla="*/ 22 h 23"/>
                  <a:gd name="T68" fmla="*/ 22 w 25"/>
                  <a:gd name="T69" fmla="*/ 23 h 23"/>
                  <a:gd name="T70" fmla="*/ 24 w 25"/>
                  <a:gd name="T71" fmla="*/ 23 h 23"/>
                  <a:gd name="T72" fmla="*/ 24 w 25"/>
                  <a:gd name="T7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23">
                    <a:moveTo>
                      <a:pt x="24" y="22"/>
                    </a:moveTo>
                    <a:cubicBezTo>
                      <a:pt x="23" y="22"/>
                      <a:pt x="23" y="22"/>
                      <a:pt x="23" y="22"/>
                    </a:cubicBezTo>
                    <a:cubicBezTo>
                      <a:pt x="23" y="21"/>
                      <a:pt x="23" y="21"/>
                      <a:pt x="23" y="21"/>
                    </a:cubicBezTo>
                    <a:cubicBezTo>
                      <a:pt x="23" y="20"/>
                      <a:pt x="23" y="20"/>
                      <a:pt x="23" y="20"/>
                    </a:cubicBezTo>
                    <a:cubicBezTo>
                      <a:pt x="22" y="20"/>
                      <a:pt x="22" y="20"/>
                      <a:pt x="22" y="20"/>
                    </a:cubicBezTo>
                    <a:cubicBezTo>
                      <a:pt x="21" y="19"/>
                      <a:pt x="21" y="19"/>
                      <a:pt x="21" y="19"/>
                    </a:cubicBezTo>
                    <a:cubicBezTo>
                      <a:pt x="21" y="19"/>
                      <a:pt x="21" y="19"/>
                      <a:pt x="21" y="18"/>
                    </a:cubicBezTo>
                    <a:cubicBezTo>
                      <a:pt x="20" y="18"/>
                      <a:pt x="20" y="19"/>
                      <a:pt x="20" y="18"/>
                    </a:cubicBezTo>
                    <a:cubicBezTo>
                      <a:pt x="19" y="18"/>
                      <a:pt x="20" y="18"/>
                      <a:pt x="20" y="18"/>
                    </a:cubicBezTo>
                    <a:cubicBezTo>
                      <a:pt x="19" y="17"/>
                      <a:pt x="19" y="16"/>
                      <a:pt x="19" y="16"/>
                    </a:cubicBezTo>
                    <a:cubicBezTo>
                      <a:pt x="18" y="16"/>
                      <a:pt x="18" y="16"/>
                      <a:pt x="18" y="15"/>
                    </a:cubicBezTo>
                    <a:cubicBezTo>
                      <a:pt x="18" y="15"/>
                      <a:pt x="17" y="15"/>
                      <a:pt x="17" y="15"/>
                    </a:cubicBezTo>
                    <a:cubicBezTo>
                      <a:pt x="17" y="14"/>
                      <a:pt x="17" y="14"/>
                      <a:pt x="17" y="13"/>
                    </a:cubicBezTo>
                    <a:cubicBezTo>
                      <a:pt x="17" y="13"/>
                      <a:pt x="17" y="13"/>
                      <a:pt x="17" y="12"/>
                    </a:cubicBezTo>
                    <a:cubicBezTo>
                      <a:pt x="17" y="12"/>
                      <a:pt x="17" y="12"/>
                      <a:pt x="18" y="12"/>
                    </a:cubicBezTo>
                    <a:cubicBezTo>
                      <a:pt x="18" y="11"/>
                      <a:pt x="18" y="11"/>
                      <a:pt x="18" y="11"/>
                    </a:cubicBezTo>
                    <a:cubicBezTo>
                      <a:pt x="18" y="10"/>
                      <a:pt x="17" y="10"/>
                      <a:pt x="17" y="10"/>
                    </a:cubicBezTo>
                    <a:cubicBezTo>
                      <a:pt x="17" y="10"/>
                      <a:pt x="17" y="10"/>
                      <a:pt x="16" y="10"/>
                    </a:cubicBezTo>
                    <a:cubicBezTo>
                      <a:pt x="16" y="9"/>
                      <a:pt x="16" y="9"/>
                      <a:pt x="16" y="9"/>
                    </a:cubicBezTo>
                    <a:cubicBezTo>
                      <a:pt x="15" y="9"/>
                      <a:pt x="15" y="9"/>
                      <a:pt x="14" y="9"/>
                    </a:cubicBezTo>
                    <a:cubicBezTo>
                      <a:pt x="14" y="8"/>
                      <a:pt x="14" y="8"/>
                      <a:pt x="14" y="8"/>
                    </a:cubicBezTo>
                    <a:cubicBezTo>
                      <a:pt x="14" y="7"/>
                      <a:pt x="14" y="7"/>
                      <a:pt x="14" y="7"/>
                    </a:cubicBezTo>
                    <a:cubicBezTo>
                      <a:pt x="13" y="6"/>
                      <a:pt x="13" y="6"/>
                      <a:pt x="13" y="5"/>
                    </a:cubicBezTo>
                    <a:cubicBezTo>
                      <a:pt x="12" y="5"/>
                      <a:pt x="12" y="5"/>
                      <a:pt x="12" y="5"/>
                    </a:cubicBezTo>
                    <a:cubicBezTo>
                      <a:pt x="11" y="5"/>
                      <a:pt x="11" y="5"/>
                      <a:pt x="11" y="5"/>
                    </a:cubicBezTo>
                    <a:cubicBezTo>
                      <a:pt x="10" y="4"/>
                      <a:pt x="10" y="4"/>
                      <a:pt x="10" y="4"/>
                    </a:cubicBezTo>
                    <a:cubicBezTo>
                      <a:pt x="9" y="3"/>
                      <a:pt x="9" y="3"/>
                      <a:pt x="9" y="2"/>
                    </a:cubicBezTo>
                    <a:cubicBezTo>
                      <a:pt x="8" y="2"/>
                      <a:pt x="8" y="2"/>
                      <a:pt x="8" y="2"/>
                    </a:cubicBezTo>
                    <a:cubicBezTo>
                      <a:pt x="7" y="1"/>
                      <a:pt x="7" y="2"/>
                      <a:pt x="7" y="2"/>
                    </a:cubicBezTo>
                    <a:cubicBezTo>
                      <a:pt x="6" y="2"/>
                      <a:pt x="5" y="2"/>
                      <a:pt x="5" y="2"/>
                    </a:cubicBezTo>
                    <a:cubicBezTo>
                      <a:pt x="4" y="1"/>
                      <a:pt x="4" y="1"/>
                      <a:pt x="4" y="1"/>
                    </a:cubicBezTo>
                    <a:cubicBezTo>
                      <a:pt x="3" y="1"/>
                      <a:pt x="3" y="1"/>
                      <a:pt x="2" y="0"/>
                    </a:cubicBezTo>
                    <a:cubicBezTo>
                      <a:pt x="1" y="0"/>
                      <a:pt x="1" y="0"/>
                      <a:pt x="1" y="0"/>
                    </a:cubicBezTo>
                    <a:cubicBezTo>
                      <a:pt x="1" y="0"/>
                      <a:pt x="1" y="0"/>
                      <a:pt x="1" y="0"/>
                    </a:cubicBezTo>
                    <a:cubicBezTo>
                      <a:pt x="1" y="4"/>
                      <a:pt x="1" y="4"/>
                      <a:pt x="1" y="4"/>
                    </a:cubicBezTo>
                    <a:cubicBezTo>
                      <a:pt x="1" y="9"/>
                      <a:pt x="1" y="9"/>
                      <a:pt x="1" y="9"/>
                    </a:cubicBezTo>
                    <a:cubicBezTo>
                      <a:pt x="0" y="14"/>
                      <a:pt x="0" y="14"/>
                      <a:pt x="0" y="14"/>
                    </a:cubicBezTo>
                    <a:cubicBezTo>
                      <a:pt x="0" y="18"/>
                      <a:pt x="0" y="18"/>
                      <a:pt x="0" y="18"/>
                    </a:cubicBezTo>
                    <a:cubicBezTo>
                      <a:pt x="0" y="18"/>
                      <a:pt x="0" y="18"/>
                      <a:pt x="0" y="18"/>
                    </a:cubicBezTo>
                    <a:cubicBezTo>
                      <a:pt x="0" y="19"/>
                      <a:pt x="0" y="19"/>
                      <a:pt x="0" y="19"/>
                    </a:cubicBezTo>
                    <a:cubicBezTo>
                      <a:pt x="0" y="20"/>
                      <a:pt x="1" y="19"/>
                      <a:pt x="1" y="19"/>
                    </a:cubicBezTo>
                    <a:cubicBezTo>
                      <a:pt x="2" y="19"/>
                      <a:pt x="2" y="19"/>
                      <a:pt x="3" y="19"/>
                    </a:cubicBezTo>
                    <a:cubicBezTo>
                      <a:pt x="3" y="19"/>
                      <a:pt x="4" y="19"/>
                      <a:pt x="4" y="19"/>
                    </a:cubicBezTo>
                    <a:cubicBezTo>
                      <a:pt x="5" y="19"/>
                      <a:pt x="5" y="19"/>
                      <a:pt x="5" y="19"/>
                    </a:cubicBezTo>
                    <a:cubicBezTo>
                      <a:pt x="6" y="19"/>
                      <a:pt x="6" y="19"/>
                      <a:pt x="6" y="18"/>
                    </a:cubicBezTo>
                    <a:cubicBezTo>
                      <a:pt x="6" y="18"/>
                      <a:pt x="6" y="18"/>
                      <a:pt x="6" y="18"/>
                    </a:cubicBezTo>
                    <a:cubicBezTo>
                      <a:pt x="6" y="17"/>
                      <a:pt x="6" y="17"/>
                      <a:pt x="6" y="17"/>
                    </a:cubicBezTo>
                    <a:cubicBezTo>
                      <a:pt x="6" y="17"/>
                      <a:pt x="7" y="17"/>
                      <a:pt x="7" y="17"/>
                    </a:cubicBezTo>
                    <a:cubicBezTo>
                      <a:pt x="7" y="17"/>
                      <a:pt x="7" y="17"/>
                      <a:pt x="7" y="16"/>
                    </a:cubicBezTo>
                    <a:cubicBezTo>
                      <a:pt x="8" y="16"/>
                      <a:pt x="7" y="16"/>
                      <a:pt x="8" y="15"/>
                    </a:cubicBezTo>
                    <a:cubicBezTo>
                      <a:pt x="8" y="15"/>
                      <a:pt x="8" y="15"/>
                      <a:pt x="8" y="15"/>
                    </a:cubicBezTo>
                    <a:cubicBezTo>
                      <a:pt x="9" y="15"/>
                      <a:pt x="9" y="15"/>
                      <a:pt x="9" y="15"/>
                    </a:cubicBezTo>
                    <a:cubicBezTo>
                      <a:pt x="9" y="15"/>
                      <a:pt x="9" y="15"/>
                      <a:pt x="10" y="15"/>
                    </a:cubicBezTo>
                    <a:cubicBezTo>
                      <a:pt x="10" y="15"/>
                      <a:pt x="10" y="15"/>
                      <a:pt x="10" y="15"/>
                    </a:cubicBezTo>
                    <a:cubicBezTo>
                      <a:pt x="11" y="15"/>
                      <a:pt x="11" y="15"/>
                      <a:pt x="11" y="15"/>
                    </a:cubicBezTo>
                    <a:cubicBezTo>
                      <a:pt x="12" y="15"/>
                      <a:pt x="12" y="15"/>
                      <a:pt x="12" y="15"/>
                    </a:cubicBezTo>
                    <a:cubicBezTo>
                      <a:pt x="13" y="16"/>
                      <a:pt x="13" y="15"/>
                      <a:pt x="13" y="16"/>
                    </a:cubicBezTo>
                    <a:cubicBezTo>
                      <a:pt x="13" y="16"/>
                      <a:pt x="14" y="16"/>
                      <a:pt x="14" y="16"/>
                    </a:cubicBezTo>
                    <a:cubicBezTo>
                      <a:pt x="14" y="16"/>
                      <a:pt x="14" y="17"/>
                      <a:pt x="14" y="17"/>
                    </a:cubicBezTo>
                    <a:cubicBezTo>
                      <a:pt x="14" y="17"/>
                      <a:pt x="14" y="18"/>
                      <a:pt x="15" y="18"/>
                    </a:cubicBezTo>
                    <a:cubicBezTo>
                      <a:pt x="15" y="18"/>
                      <a:pt x="15" y="18"/>
                      <a:pt x="15" y="18"/>
                    </a:cubicBezTo>
                    <a:cubicBezTo>
                      <a:pt x="16" y="19"/>
                      <a:pt x="15" y="19"/>
                      <a:pt x="15" y="19"/>
                    </a:cubicBezTo>
                    <a:cubicBezTo>
                      <a:pt x="16" y="20"/>
                      <a:pt x="16" y="20"/>
                      <a:pt x="16" y="20"/>
                    </a:cubicBezTo>
                    <a:cubicBezTo>
                      <a:pt x="17" y="20"/>
                      <a:pt x="17" y="20"/>
                      <a:pt x="17" y="20"/>
                    </a:cubicBezTo>
                    <a:cubicBezTo>
                      <a:pt x="17" y="21"/>
                      <a:pt x="17" y="21"/>
                      <a:pt x="17" y="21"/>
                    </a:cubicBezTo>
                    <a:cubicBezTo>
                      <a:pt x="18" y="22"/>
                      <a:pt x="18" y="21"/>
                      <a:pt x="19" y="22"/>
                    </a:cubicBezTo>
                    <a:cubicBezTo>
                      <a:pt x="19" y="22"/>
                      <a:pt x="19" y="22"/>
                      <a:pt x="20" y="22"/>
                    </a:cubicBezTo>
                    <a:cubicBezTo>
                      <a:pt x="20" y="22"/>
                      <a:pt x="20" y="22"/>
                      <a:pt x="20" y="22"/>
                    </a:cubicBezTo>
                    <a:cubicBezTo>
                      <a:pt x="21" y="22"/>
                      <a:pt x="21" y="22"/>
                      <a:pt x="21" y="22"/>
                    </a:cubicBezTo>
                    <a:cubicBezTo>
                      <a:pt x="22" y="22"/>
                      <a:pt x="22" y="22"/>
                      <a:pt x="22" y="23"/>
                    </a:cubicBezTo>
                    <a:cubicBezTo>
                      <a:pt x="22" y="23"/>
                      <a:pt x="23" y="23"/>
                      <a:pt x="23" y="23"/>
                    </a:cubicBezTo>
                    <a:cubicBezTo>
                      <a:pt x="23" y="23"/>
                      <a:pt x="24" y="23"/>
                      <a:pt x="24" y="23"/>
                    </a:cubicBezTo>
                    <a:cubicBezTo>
                      <a:pt x="24" y="23"/>
                      <a:pt x="24" y="23"/>
                      <a:pt x="24" y="23"/>
                    </a:cubicBezTo>
                    <a:cubicBezTo>
                      <a:pt x="25" y="22"/>
                      <a:pt x="24" y="22"/>
                      <a:pt x="24" y="2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0" name="Freeform 390"/>
              <p:cNvSpPr>
                <a:spLocks/>
              </p:cNvSpPr>
              <p:nvPr/>
            </p:nvSpPr>
            <p:spPr bwMode="auto">
              <a:xfrm>
                <a:off x="8382001" y="3205164"/>
                <a:ext cx="22225" cy="33338"/>
              </a:xfrm>
              <a:custGeom>
                <a:avLst/>
                <a:gdLst>
                  <a:gd name="T0" fmla="*/ 1 w 2"/>
                  <a:gd name="T1" fmla="*/ 0 h 3"/>
                  <a:gd name="T2" fmla="*/ 0 w 2"/>
                  <a:gd name="T3" fmla="*/ 2 h 3"/>
                  <a:gd name="T4" fmla="*/ 1 w 2"/>
                  <a:gd name="T5" fmla="*/ 3 h 3"/>
                  <a:gd name="T6" fmla="*/ 1 w 2"/>
                  <a:gd name="T7" fmla="*/ 3 h 3"/>
                  <a:gd name="T8" fmla="*/ 2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0" y="1"/>
                      <a:pt x="0" y="2"/>
                    </a:cubicBezTo>
                    <a:cubicBezTo>
                      <a:pt x="0" y="2"/>
                      <a:pt x="0" y="3"/>
                      <a:pt x="1" y="3"/>
                    </a:cubicBezTo>
                    <a:cubicBezTo>
                      <a:pt x="1" y="3"/>
                      <a:pt x="1" y="3"/>
                      <a:pt x="1" y="3"/>
                    </a:cubicBezTo>
                    <a:cubicBezTo>
                      <a:pt x="2" y="3"/>
                      <a:pt x="2" y="2"/>
                      <a:pt x="2" y="1"/>
                    </a:cubicBezTo>
                    <a:cubicBezTo>
                      <a:pt x="1" y="1"/>
                      <a:pt x="1"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1" name="Freeform 391"/>
              <p:cNvSpPr>
                <a:spLocks/>
              </p:cNvSpPr>
              <p:nvPr/>
            </p:nvSpPr>
            <p:spPr bwMode="auto">
              <a:xfrm>
                <a:off x="8328026" y="3432176"/>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1"/>
                      <a:pt x="1" y="1"/>
                      <a:pt x="1" y="1"/>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2" name="Freeform 392"/>
              <p:cNvSpPr>
                <a:spLocks/>
              </p:cNvSpPr>
              <p:nvPr/>
            </p:nvSpPr>
            <p:spPr bwMode="auto">
              <a:xfrm>
                <a:off x="8350251" y="3421064"/>
                <a:ext cx="11113" cy="22225"/>
              </a:xfrm>
              <a:custGeom>
                <a:avLst/>
                <a:gdLst>
                  <a:gd name="T0" fmla="*/ 0 w 1"/>
                  <a:gd name="T1" fmla="*/ 0 h 2"/>
                  <a:gd name="T2" fmla="*/ 0 w 1"/>
                  <a:gd name="T3" fmla="*/ 1 h 2"/>
                  <a:gd name="T4" fmla="*/ 0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1"/>
                    </a:cubicBezTo>
                    <a:cubicBezTo>
                      <a:pt x="0" y="1"/>
                      <a:pt x="0" y="1"/>
                      <a:pt x="0" y="1"/>
                    </a:cubicBezTo>
                    <a:cubicBezTo>
                      <a:pt x="0" y="2"/>
                      <a:pt x="0" y="2"/>
                      <a:pt x="1" y="2"/>
                    </a:cubicBezTo>
                    <a:cubicBezTo>
                      <a:pt x="1" y="2"/>
                      <a:pt x="1" y="1"/>
                      <a:pt x="1" y="1"/>
                    </a:cubicBezTo>
                    <a:cubicBezTo>
                      <a:pt x="1" y="1"/>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3" name="Freeform 393"/>
              <p:cNvSpPr>
                <a:spLocks/>
              </p:cNvSpPr>
              <p:nvPr/>
            </p:nvSpPr>
            <p:spPr bwMode="auto">
              <a:xfrm>
                <a:off x="8372476" y="3443289"/>
                <a:ext cx="20638" cy="22225"/>
              </a:xfrm>
              <a:custGeom>
                <a:avLst/>
                <a:gdLst>
                  <a:gd name="T0" fmla="*/ 1 w 2"/>
                  <a:gd name="T1" fmla="*/ 0 h 2"/>
                  <a:gd name="T2" fmla="*/ 0 w 2"/>
                  <a:gd name="T3" fmla="*/ 1 h 2"/>
                  <a:gd name="T4" fmla="*/ 0 w 2"/>
                  <a:gd name="T5" fmla="*/ 1 h 2"/>
                  <a:gd name="T6" fmla="*/ 0 w 2"/>
                  <a:gd name="T7" fmla="*/ 1 h 2"/>
                  <a:gd name="T8" fmla="*/ 1 w 2"/>
                  <a:gd name="T9" fmla="*/ 2 h 2"/>
                  <a:gd name="T10" fmla="*/ 1 w 2"/>
                  <a:gd name="T11" fmla="*/ 1 h 2"/>
                  <a:gd name="T12" fmla="*/ 2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0" y="0"/>
                      <a:pt x="0" y="1"/>
                    </a:cubicBezTo>
                    <a:cubicBezTo>
                      <a:pt x="0" y="1"/>
                      <a:pt x="0" y="1"/>
                      <a:pt x="0" y="1"/>
                    </a:cubicBezTo>
                    <a:cubicBezTo>
                      <a:pt x="0" y="1"/>
                      <a:pt x="0" y="1"/>
                      <a:pt x="0" y="1"/>
                    </a:cubicBezTo>
                    <a:cubicBezTo>
                      <a:pt x="0" y="2"/>
                      <a:pt x="0" y="2"/>
                      <a:pt x="1" y="2"/>
                    </a:cubicBezTo>
                    <a:cubicBezTo>
                      <a:pt x="1" y="2"/>
                      <a:pt x="1" y="2"/>
                      <a:pt x="1" y="1"/>
                    </a:cubicBezTo>
                    <a:cubicBezTo>
                      <a:pt x="2" y="1"/>
                      <a:pt x="2" y="1"/>
                      <a:pt x="2" y="1"/>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4" name="Freeform 394"/>
              <p:cNvSpPr>
                <a:spLocks/>
              </p:cNvSpPr>
              <p:nvPr/>
            </p:nvSpPr>
            <p:spPr bwMode="auto">
              <a:xfrm>
                <a:off x="8426451" y="3259139"/>
                <a:ext cx="42863" cy="53975"/>
              </a:xfrm>
              <a:custGeom>
                <a:avLst/>
                <a:gdLst>
                  <a:gd name="T0" fmla="*/ 4 w 4"/>
                  <a:gd name="T1" fmla="*/ 2 h 5"/>
                  <a:gd name="T2" fmla="*/ 3 w 4"/>
                  <a:gd name="T3" fmla="*/ 2 h 5"/>
                  <a:gd name="T4" fmla="*/ 3 w 4"/>
                  <a:gd name="T5" fmla="*/ 1 h 5"/>
                  <a:gd name="T6" fmla="*/ 2 w 4"/>
                  <a:gd name="T7" fmla="*/ 0 h 5"/>
                  <a:gd name="T8" fmla="*/ 1 w 4"/>
                  <a:gd name="T9" fmla="*/ 0 h 5"/>
                  <a:gd name="T10" fmla="*/ 1 w 4"/>
                  <a:gd name="T11" fmla="*/ 1 h 5"/>
                  <a:gd name="T12" fmla="*/ 1 w 4"/>
                  <a:gd name="T13" fmla="*/ 1 h 5"/>
                  <a:gd name="T14" fmla="*/ 1 w 4"/>
                  <a:gd name="T15" fmla="*/ 2 h 5"/>
                  <a:gd name="T16" fmla="*/ 1 w 4"/>
                  <a:gd name="T17" fmla="*/ 2 h 5"/>
                  <a:gd name="T18" fmla="*/ 2 w 4"/>
                  <a:gd name="T19" fmla="*/ 3 h 5"/>
                  <a:gd name="T20" fmla="*/ 2 w 4"/>
                  <a:gd name="T21" fmla="*/ 4 h 5"/>
                  <a:gd name="T22" fmla="*/ 3 w 4"/>
                  <a:gd name="T23" fmla="*/ 5 h 5"/>
                  <a:gd name="T24" fmla="*/ 4 w 4"/>
                  <a:gd name="T25" fmla="*/ 4 h 5"/>
                  <a:gd name="T26" fmla="*/ 4 w 4"/>
                  <a:gd name="T27" fmla="*/ 3 h 5"/>
                  <a:gd name="T28" fmla="*/ 4 w 4"/>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4" y="2"/>
                    </a:moveTo>
                    <a:cubicBezTo>
                      <a:pt x="3" y="2"/>
                      <a:pt x="3" y="2"/>
                      <a:pt x="3" y="2"/>
                    </a:cubicBezTo>
                    <a:cubicBezTo>
                      <a:pt x="3" y="1"/>
                      <a:pt x="3" y="1"/>
                      <a:pt x="3" y="1"/>
                    </a:cubicBezTo>
                    <a:cubicBezTo>
                      <a:pt x="2" y="0"/>
                      <a:pt x="2" y="0"/>
                      <a:pt x="2" y="0"/>
                    </a:cubicBezTo>
                    <a:cubicBezTo>
                      <a:pt x="2" y="0"/>
                      <a:pt x="1" y="0"/>
                      <a:pt x="1" y="0"/>
                    </a:cubicBezTo>
                    <a:cubicBezTo>
                      <a:pt x="1" y="0"/>
                      <a:pt x="1" y="0"/>
                      <a:pt x="1" y="1"/>
                    </a:cubicBezTo>
                    <a:cubicBezTo>
                      <a:pt x="1" y="1"/>
                      <a:pt x="1" y="1"/>
                      <a:pt x="1" y="1"/>
                    </a:cubicBezTo>
                    <a:cubicBezTo>
                      <a:pt x="0" y="2"/>
                      <a:pt x="0" y="2"/>
                      <a:pt x="1" y="2"/>
                    </a:cubicBezTo>
                    <a:cubicBezTo>
                      <a:pt x="1" y="2"/>
                      <a:pt x="1" y="2"/>
                      <a:pt x="1" y="2"/>
                    </a:cubicBezTo>
                    <a:cubicBezTo>
                      <a:pt x="1" y="3"/>
                      <a:pt x="1" y="3"/>
                      <a:pt x="2" y="3"/>
                    </a:cubicBezTo>
                    <a:cubicBezTo>
                      <a:pt x="2" y="4"/>
                      <a:pt x="1" y="4"/>
                      <a:pt x="2" y="4"/>
                    </a:cubicBezTo>
                    <a:cubicBezTo>
                      <a:pt x="2" y="5"/>
                      <a:pt x="2" y="5"/>
                      <a:pt x="3" y="5"/>
                    </a:cubicBezTo>
                    <a:cubicBezTo>
                      <a:pt x="3" y="5"/>
                      <a:pt x="4" y="5"/>
                      <a:pt x="4" y="4"/>
                    </a:cubicBezTo>
                    <a:cubicBezTo>
                      <a:pt x="4" y="4"/>
                      <a:pt x="4" y="3"/>
                      <a:pt x="4" y="3"/>
                    </a:cubicBezTo>
                    <a:cubicBezTo>
                      <a:pt x="4" y="3"/>
                      <a:pt x="4" y="2"/>
                      <a:pt x="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5" name="Freeform 395"/>
              <p:cNvSpPr>
                <a:spLocks/>
              </p:cNvSpPr>
              <p:nvPr/>
            </p:nvSpPr>
            <p:spPr bwMode="auto">
              <a:xfrm>
                <a:off x="8480426" y="3303589"/>
                <a:ext cx="42863" cy="31750"/>
              </a:xfrm>
              <a:custGeom>
                <a:avLst/>
                <a:gdLst>
                  <a:gd name="T0" fmla="*/ 3 w 4"/>
                  <a:gd name="T1" fmla="*/ 1 h 3"/>
                  <a:gd name="T2" fmla="*/ 2 w 4"/>
                  <a:gd name="T3" fmla="*/ 1 h 3"/>
                  <a:gd name="T4" fmla="*/ 2 w 4"/>
                  <a:gd name="T5" fmla="*/ 0 h 3"/>
                  <a:gd name="T6" fmla="*/ 1 w 4"/>
                  <a:gd name="T7" fmla="*/ 0 h 3"/>
                  <a:gd name="T8" fmla="*/ 0 w 4"/>
                  <a:gd name="T9" fmla="*/ 0 h 3"/>
                  <a:gd name="T10" fmla="*/ 1 w 4"/>
                  <a:gd name="T11" fmla="*/ 1 h 3"/>
                  <a:gd name="T12" fmla="*/ 1 w 4"/>
                  <a:gd name="T13" fmla="*/ 1 h 3"/>
                  <a:gd name="T14" fmla="*/ 1 w 4"/>
                  <a:gd name="T15" fmla="*/ 2 h 3"/>
                  <a:gd name="T16" fmla="*/ 2 w 4"/>
                  <a:gd name="T17" fmla="*/ 3 h 3"/>
                  <a:gd name="T18" fmla="*/ 4 w 4"/>
                  <a:gd name="T19" fmla="*/ 2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3" y="1"/>
                      <a:pt x="3" y="1"/>
                      <a:pt x="2" y="1"/>
                    </a:cubicBezTo>
                    <a:cubicBezTo>
                      <a:pt x="2" y="1"/>
                      <a:pt x="2" y="1"/>
                      <a:pt x="2" y="0"/>
                    </a:cubicBezTo>
                    <a:cubicBezTo>
                      <a:pt x="2" y="0"/>
                      <a:pt x="2" y="0"/>
                      <a:pt x="1" y="0"/>
                    </a:cubicBezTo>
                    <a:cubicBezTo>
                      <a:pt x="1" y="0"/>
                      <a:pt x="1" y="0"/>
                      <a:pt x="0" y="0"/>
                    </a:cubicBezTo>
                    <a:cubicBezTo>
                      <a:pt x="0" y="0"/>
                      <a:pt x="0" y="0"/>
                      <a:pt x="1" y="1"/>
                    </a:cubicBezTo>
                    <a:cubicBezTo>
                      <a:pt x="1" y="1"/>
                      <a:pt x="1" y="1"/>
                      <a:pt x="1" y="1"/>
                    </a:cubicBezTo>
                    <a:cubicBezTo>
                      <a:pt x="1" y="2"/>
                      <a:pt x="1" y="2"/>
                      <a:pt x="1" y="2"/>
                    </a:cubicBezTo>
                    <a:cubicBezTo>
                      <a:pt x="1" y="2"/>
                      <a:pt x="2" y="3"/>
                      <a:pt x="2" y="3"/>
                    </a:cubicBezTo>
                    <a:cubicBezTo>
                      <a:pt x="3" y="3"/>
                      <a:pt x="3" y="3"/>
                      <a:pt x="4" y="2"/>
                    </a:cubicBezTo>
                    <a:cubicBezTo>
                      <a:pt x="4" y="2"/>
                      <a:pt x="4" y="2"/>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6" name="Freeform 396"/>
              <p:cNvSpPr>
                <a:spLocks/>
              </p:cNvSpPr>
              <p:nvPr/>
            </p:nvSpPr>
            <p:spPr bwMode="auto">
              <a:xfrm>
                <a:off x="8489951" y="3346451"/>
                <a:ext cx="33338" cy="20638"/>
              </a:xfrm>
              <a:custGeom>
                <a:avLst/>
                <a:gdLst>
                  <a:gd name="T0" fmla="*/ 2 w 3"/>
                  <a:gd name="T1" fmla="*/ 0 h 2"/>
                  <a:gd name="T2" fmla="*/ 1 w 3"/>
                  <a:gd name="T3" fmla="*/ 0 h 2"/>
                  <a:gd name="T4" fmla="*/ 1 w 3"/>
                  <a:gd name="T5" fmla="*/ 1 h 2"/>
                  <a:gd name="T6" fmla="*/ 1 w 3"/>
                  <a:gd name="T7" fmla="*/ 2 h 2"/>
                  <a:gd name="T8" fmla="*/ 1 w 3"/>
                  <a:gd name="T9" fmla="*/ 2 h 2"/>
                  <a:gd name="T10" fmla="*/ 2 w 3"/>
                  <a:gd name="T11" fmla="*/ 1 h 2"/>
                  <a:gd name="T12" fmla="*/ 2 w 3"/>
                  <a:gd name="T13" fmla="*/ 1 h 2"/>
                  <a:gd name="T14" fmla="*/ 2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0"/>
                    </a:moveTo>
                    <a:cubicBezTo>
                      <a:pt x="2" y="0"/>
                      <a:pt x="1" y="0"/>
                      <a:pt x="1" y="0"/>
                    </a:cubicBezTo>
                    <a:cubicBezTo>
                      <a:pt x="1" y="0"/>
                      <a:pt x="1" y="0"/>
                      <a:pt x="1" y="1"/>
                    </a:cubicBezTo>
                    <a:cubicBezTo>
                      <a:pt x="1" y="1"/>
                      <a:pt x="0" y="1"/>
                      <a:pt x="1" y="2"/>
                    </a:cubicBezTo>
                    <a:cubicBezTo>
                      <a:pt x="1" y="2"/>
                      <a:pt x="1" y="2"/>
                      <a:pt x="1" y="2"/>
                    </a:cubicBezTo>
                    <a:cubicBezTo>
                      <a:pt x="2" y="2"/>
                      <a:pt x="2" y="2"/>
                      <a:pt x="2" y="1"/>
                    </a:cubicBezTo>
                    <a:cubicBezTo>
                      <a:pt x="2" y="1"/>
                      <a:pt x="2" y="1"/>
                      <a:pt x="2" y="1"/>
                    </a:cubicBezTo>
                    <a:cubicBezTo>
                      <a:pt x="3"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7" name="Freeform 397"/>
              <p:cNvSpPr>
                <a:spLocks/>
              </p:cNvSpPr>
              <p:nvPr/>
            </p:nvSpPr>
            <p:spPr bwMode="auto">
              <a:xfrm>
                <a:off x="8523289" y="3324226"/>
                <a:ext cx="42863" cy="42863"/>
              </a:xfrm>
              <a:custGeom>
                <a:avLst/>
                <a:gdLst>
                  <a:gd name="T0" fmla="*/ 4 w 4"/>
                  <a:gd name="T1" fmla="*/ 3 h 4"/>
                  <a:gd name="T2" fmla="*/ 4 w 4"/>
                  <a:gd name="T3" fmla="*/ 3 h 4"/>
                  <a:gd name="T4" fmla="*/ 4 w 4"/>
                  <a:gd name="T5" fmla="*/ 2 h 4"/>
                  <a:gd name="T6" fmla="*/ 3 w 4"/>
                  <a:gd name="T7" fmla="*/ 1 h 4"/>
                  <a:gd name="T8" fmla="*/ 2 w 4"/>
                  <a:gd name="T9" fmla="*/ 0 h 4"/>
                  <a:gd name="T10" fmla="*/ 1 w 4"/>
                  <a:gd name="T11" fmla="*/ 0 h 4"/>
                  <a:gd name="T12" fmla="*/ 0 w 4"/>
                  <a:gd name="T13" fmla="*/ 1 h 4"/>
                  <a:gd name="T14" fmla="*/ 2 w 4"/>
                  <a:gd name="T15" fmla="*/ 2 h 4"/>
                  <a:gd name="T16" fmla="*/ 3 w 4"/>
                  <a:gd name="T17" fmla="*/ 3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cubicBezTo>
                      <a:pt x="4" y="3"/>
                      <a:pt x="4" y="3"/>
                      <a:pt x="4" y="3"/>
                    </a:cubicBezTo>
                    <a:cubicBezTo>
                      <a:pt x="4" y="2"/>
                      <a:pt x="4" y="2"/>
                      <a:pt x="4" y="2"/>
                    </a:cubicBezTo>
                    <a:cubicBezTo>
                      <a:pt x="3" y="2"/>
                      <a:pt x="3" y="1"/>
                      <a:pt x="3" y="1"/>
                    </a:cubicBezTo>
                    <a:cubicBezTo>
                      <a:pt x="2" y="1"/>
                      <a:pt x="2" y="1"/>
                      <a:pt x="2" y="0"/>
                    </a:cubicBezTo>
                    <a:cubicBezTo>
                      <a:pt x="2" y="0"/>
                      <a:pt x="1" y="0"/>
                      <a:pt x="1" y="0"/>
                    </a:cubicBezTo>
                    <a:cubicBezTo>
                      <a:pt x="0" y="0"/>
                      <a:pt x="0" y="1"/>
                      <a:pt x="0" y="1"/>
                    </a:cubicBezTo>
                    <a:cubicBezTo>
                      <a:pt x="1" y="2"/>
                      <a:pt x="1" y="2"/>
                      <a:pt x="2" y="2"/>
                    </a:cubicBezTo>
                    <a:cubicBezTo>
                      <a:pt x="2" y="3"/>
                      <a:pt x="2" y="3"/>
                      <a:pt x="3" y="3"/>
                    </a:cubicBezTo>
                    <a:cubicBezTo>
                      <a:pt x="3" y="3"/>
                      <a:pt x="4" y="4"/>
                      <a:pt x="4"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8" name="Freeform 398"/>
              <p:cNvSpPr>
                <a:spLocks/>
              </p:cNvSpPr>
              <p:nvPr/>
            </p:nvSpPr>
            <p:spPr bwMode="auto">
              <a:xfrm>
                <a:off x="8588376" y="3357564"/>
                <a:ext cx="20638" cy="42863"/>
              </a:xfrm>
              <a:custGeom>
                <a:avLst/>
                <a:gdLst>
                  <a:gd name="T0" fmla="*/ 2 w 2"/>
                  <a:gd name="T1" fmla="*/ 3 h 4"/>
                  <a:gd name="T2" fmla="*/ 1 w 2"/>
                  <a:gd name="T3" fmla="*/ 2 h 4"/>
                  <a:gd name="T4" fmla="*/ 1 w 2"/>
                  <a:gd name="T5" fmla="*/ 1 h 4"/>
                  <a:gd name="T6" fmla="*/ 0 w 2"/>
                  <a:gd name="T7" fmla="*/ 1 h 4"/>
                  <a:gd name="T8" fmla="*/ 0 w 2"/>
                  <a:gd name="T9" fmla="*/ 2 h 4"/>
                  <a:gd name="T10" fmla="*/ 0 w 2"/>
                  <a:gd name="T11" fmla="*/ 3 h 4"/>
                  <a:gd name="T12" fmla="*/ 1 w 2"/>
                  <a:gd name="T13" fmla="*/ 3 h 4"/>
                  <a:gd name="T14" fmla="*/ 2 w 2"/>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3"/>
                    </a:moveTo>
                    <a:cubicBezTo>
                      <a:pt x="2" y="2"/>
                      <a:pt x="1" y="2"/>
                      <a:pt x="1" y="2"/>
                    </a:cubicBezTo>
                    <a:cubicBezTo>
                      <a:pt x="1" y="1"/>
                      <a:pt x="1" y="1"/>
                      <a:pt x="1" y="1"/>
                    </a:cubicBezTo>
                    <a:cubicBezTo>
                      <a:pt x="1" y="0"/>
                      <a:pt x="0" y="0"/>
                      <a:pt x="0" y="1"/>
                    </a:cubicBezTo>
                    <a:cubicBezTo>
                      <a:pt x="0" y="1"/>
                      <a:pt x="0" y="1"/>
                      <a:pt x="0" y="2"/>
                    </a:cubicBezTo>
                    <a:cubicBezTo>
                      <a:pt x="0" y="2"/>
                      <a:pt x="0" y="2"/>
                      <a:pt x="0" y="3"/>
                    </a:cubicBezTo>
                    <a:cubicBezTo>
                      <a:pt x="1" y="3"/>
                      <a:pt x="1" y="4"/>
                      <a:pt x="1" y="3"/>
                    </a:cubicBezTo>
                    <a:cubicBezTo>
                      <a:pt x="2" y="3"/>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9" name="Freeform 399"/>
              <p:cNvSpPr>
                <a:spLocks/>
              </p:cNvSpPr>
              <p:nvPr/>
            </p:nvSpPr>
            <p:spPr bwMode="auto">
              <a:xfrm>
                <a:off x="8555039" y="3378201"/>
                <a:ext cx="33338" cy="33338"/>
              </a:xfrm>
              <a:custGeom>
                <a:avLst/>
                <a:gdLst>
                  <a:gd name="T0" fmla="*/ 2 w 3"/>
                  <a:gd name="T1" fmla="*/ 1 h 3"/>
                  <a:gd name="T2" fmla="*/ 1 w 3"/>
                  <a:gd name="T3" fmla="*/ 1 h 3"/>
                  <a:gd name="T4" fmla="*/ 0 w 3"/>
                  <a:gd name="T5" fmla="*/ 0 h 3"/>
                  <a:gd name="T6" fmla="*/ 0 w 3"/>
                  <a:gd name="T7" fmla="*/ 1 h 3"/>
                  <a:gd name="T8" fmla="*/ 0 w 3"/>
                  <a:gd name="T9" fmla="*/ 1 h 3"/>
                  <a:gd name="T10" fmla="*/ 1 w 3"/>
                  <a:gd name="T11" fmla="*/ 2 h 3"/>
                  <a:gd name="T12" fmla="*/ 3 w 3"/>
                  <a:gd name="T13" fmla="*/ 2 h 3"/>
                  <a:gd name="T14" fmla="*/ 3 w 3"/>
                  <a:gd name="T15" fmla="*/ 2 h 3"/>
                  <a:gd name="T16" fmla="*/ 3 w 3"/>
                  <a:gd name="T17" fmla="*/ 1 h 3"/>
                  <a:gd name="T18" fmla="*/ 2 w 3"/>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1"/>
                    </a:moveTo>
                    <a:cubicBezTo>
                      <a:pt x="2" y="1"/>
                      <a:pt x="1" y="1"/>
                      <a:pt x="1" y="1"/>
                    </a:cubicBezTo>
                    <a:cubicBezTo>
                      <a:pt x="1" y="1"/>
                      <a:pt x="0" y="0"/>
                      <a:pt x="0" y="0"/>
                    </a:cubicBezTo>
                    <a:cubicBezTo>
                      <a:pt x="0" y="0"/>
                      <a:pt x="0" y="0"/>
                      <a:pt x="0" y="1"/>
                    </a:cubicBezTo>
                    <a:cubicBezTo>
                      <a:pt x="0" y="1"/>
                      <a:pt x="0" y="1"/>
                      <a:pt x="0" y="1"/>
                    </a:cubicBezTo>
                    <a:cubicBezTo>
                      <a:pt x="0" y="2"/>
                      <a:pt x="1" y="2"/>
                      <a:pt x="1" y="2"/>
                    </a:cubicBezTo>
                    <a:cubicBezTo>
                      <a:pt x="2" y="3"/>
                      <a:pt x="2" y="3"/>
                      <a:pt x="3" y="2"/>
                    </a:cubicBezTo>
                    <a:cubicBezTo>
                      <a:pt x="3" y="2"/>
                      <a:pt x="3" y="2"/>
                      <a:pt x="3" y="2"/>
                    </a:cubicBezTo>
                    <a:cubicBezTo>
                      <a:pt x="3" y="1"/>
                      <a:pt x="3" y="1"/>
                      <a:pt x="3" y="1"/>
                    </a:cubicBezTo>
                    <a:cubicBezTo>
                      <a:pt x="3"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0" name="Freeform 400"/>
              <p:cNvSpPr>
                <a:spLocks/>
              </p:cNvSpPr>
              <p:nvPr/>
            </p:nvSpPr>
            <p:spPr bwMode="auto">
              <a:xfrm>
                <a:off x="8566151" y="34655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1" name="Freeform 401"/>
              <p:cNvSpPr>
                <a:spLocks/>
              </p:cNvSpPr>
              <p:nvPr/>
            </p:nvSpPr>
            <p:spPr bwMode="auto">
              <a:xfrm>
                <a:off x="8555039" y="3454401"/>
                <a:ext cx="22225" cy="11113"/>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0" y="0"/>
                    </a:cubicBezTo>
                    <a:cubicBezTo>
                      <a:pt x="0" y="0"/>
                      <a:pt x="1" y="1"/>
                      <a:pt x="1" y="1"/>
                    </a:cubicBezTo>
                    <a:cubicBezTo>
                      <a:pt x="2" y="1"/>
                      <a:pt x="2" y="1"/>
                      <a:pt x="2" y="1"/>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2" name="Freeform 402"/>
              <p:cNvSpPr>
                <a:spLocks/>
              </p:cNvSpPr>
              <p:nvPr/>
            </p:nvSpPr>
            <p:spPr bwMode="auto">
              <a:xfrm>
                <a:off x="8609014" y="3411539"/>
                <a:ext cx="22225" cy="20638"/>
              </a:xfrm>
              <a:custGeom>
                <a:avLst/>
                <a:gdLst>
                  <a:gd name="T0" fmla="*/ 1 w 2"/>
                  <a:gd name="T1" fmla="*/ 1 h 2"/>
                  <a:gd name="T2" fmla="*/ 1 w 2"/>
                  <a:gd name="T3" fmla="*/ 1 h 2"/>
                  <a:gd name="T4" fmla="*/ 0 w 2"/>
                  <a:gd name="T5" fmla="*/ 0 h 2"/>
                  <a:gd name="T6" fmla="*/ 0 w 2"/>
                  <a:gd name="T7" fmla="*/ 1 h 2"/>
                  <a:gd name="T8" fmla="*/ 0 w 2"/>
                  <a:gd name="T9" fmla="*/ 2 h 2"/>
                  <a:gd name="T10" fmla="*/ 0 w 2"/>
                  <a:gd name="T11" fmla="*/ 2 h 2"/>
                  <a:gd name="T12" fmla="*/ 1 w 2"/>
                  <a:gd name="T13" fmla="*/ 2 h 2"/>
                  <a:gd name="T14" fmla="*/ 2 w 2"/>
                  <a:gd name="T15" fmla="*/ 2 h 2"/>
                  <a:gd name="T16" fmla="*/ 2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0" y="1"/>
                      <a:pt x="0" y="0"/>
                      <a:pt x="0" y="0"/>
                    </a:cubicBezTo>
                    <a:cubicBezTo>
                      <a:pt x="0" y="0"/>
                      <a:pt x="0" y="1"/>
                      <a:pt x="0" y="1"/>
                    </a:cubicBezTo>
                    <a:cubicBezTo>
                      <a:pt x="0" y="1"/>
                      <a:pt x="0" y="1"/>
                      <a:pt x="0" y="2"/>
                    </a:cubicBezTo>
                    <a:cubicBezTo>
                      <a:pt x="0" y="2"/>
                      <a:pt x="0" y="2"/>
                      <a:pt x="0" y="2"/>
                    </a:cubicBezTo>
                    <a:cubicBezTo>
                      <a:pt x="0" y="2"/>
                      <a:pt x="1" y="2"/>
                      <a:pt x="1" y="2"/>
                    </a:cubicBezTo>
                    <a:cubicBezTo>
                      <a:pt x="1" y="2"/>
                      <a:pt x="2" y="2"/>
                      <a:pt x="2" y="2"/>
                    </a:cubicBezTo>
                    <a:cubicBezTo>
                      <a:pt x="2" y="2"/>
                      <a:pt x="2" y="1"/>
                      <a:pt x="2" y="1"/>
                    </a:cubicBezTo>
                    <a:cubicBezTo>
                      <a:pt x="2" y="1"/>
                      <a:pt x="2"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3" name="Freeform 403"/>
              <p:cNvSpPr>
                <a:spLocks/>
              </p:cNvSpPr>
              <p:nvPr/>
            </p:nvSpPr>
            <p:spPr bwMode="auto">
              <a:xfrm>
                <a:off x="8555039" y="3486151"/>
                <a:ext cx="22225" cy="11113"/>
              </a:xfrm>
              <a:custGeom>
                <a:avLst/>
                <a:gdLst>
                  <a:gd name="T0" fmla="*/ 1 w 2"/>
                  <a:gd name="T1" fmla="*/ 0 h 1"/>
                  <a:gd name="T2" fmla="*/ 0 w 2"/>
                  <a:gd name="T3" fmla="*/ 0 h 1"/>
                  <a:gd name="T4" fmla="*/ 0 w 2"/>
                  <a:gd name="T5" fmla="*/ 0 h 1"/>
                  <a:gd name="T6" fmla="*/ 1 w 2"/>
                  <a:gd name="T7" fmla="*/ 1 h 1"/>
                  <a:gd name="T8" fmla="*/ 1 w 2"/>
                  <a:gd name="T9" fmla="*/ 0 h 1"/>
                  <a:gd name="T10" fmla="*/ 1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0"/>
                      <a:pt x="0" y="0"/>
                      <a:pt x="0" y="0"/>
                    </a:cubicBezTo>
                    <a:cubicBezTo>
                      <a:pt x="0" y="0"/>
                      <a:pt x="0" y="0"/>
                      <a:pt x="0" y="0"/>
                    </a:cubicBezTo>
                    <a:cubicBezTo>
                      <a:pt x="0" y="1"/>
                      <a:pt x="0" y="1"/>
                      <a:pt x="1" y="1"/>
                    </a:cubicBezTo>
                    <a:cubicBezTo>
                      <a:pt x="1" y="1"/>
                      <a:pt x="1" y="1"/>
                      <a:pt x="1" y="0"/>
                    </a:cubicBezTo>
                    <a:cubicBezTo>
                      <a:pt x="1" y="0"/>
                      <a:pt x="2"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4" name="Freeform 404"/>
              <p:cNvSpPr>
                <a:spLocks/>
              </p:cNvSpPr>
              <p:nvPr/>
            </p:nvSpPr>
            <p:spPr bwMode="auto">
              <a:xfrm>
                <a:off x="2941639" y="654051"/>
                <a:ext cx="1068388" cy="584200"/>
              </a:xfrm>
              <a:custGeom>
                <a:avLst/>
                <a:gdLst>
                  <a:gd name="T0" fmla="*/ 92 w 99"/>
                  <a:gd name="T1" fmla="*/ 3 h 54"/>
                  <a:gd name="T2" fmla="*/ 86 w 99"/>
                  <a:gd name="T3" fmla="*/ 4 h 54"/>
                  <a:gd name="T4" fmla="*/ 84 w 99"/>
                  <a:gd name="T5" fmla="*/ 3 h 54"/>
                  <a:gd name="T6" fmla="*/ 79 w 99"/>
                  <a:gd name="T7" fmla="*/ 3 h 54"/>
                  <a:gd name="T8" fmla="*/ 85 w 99"/>
                  <a:gd name="T9" fmla="*/ 2 h 54"/>
                  <a:gd name="T10" fmla="*/ 76 w 99"/>
                  <a:gd name="T11" fmla="*/ 0 h 54"/>
                  <a:gd name="T12" fmla="*/ 64 w 99"/>
                  <a:gd name="T13" fmla="*/ 0 h 54"/>
                  <a:gd name="T14" fmla="*/ 55 w 99"/>
                  <a:gd name="T15" fmla="*/ 1 h 54"/>
                  <a:gd name="T16" fmla="*/ 48 w 99"/>
                  <a:gd name="T17" fmla="*/ 1 h 54"/>
                  <a:gd name="T18" fmla="*/ 42 w 99"/>
                  <a:gd name="T19" fmla="*/ 2 h 54"/>
                  <a:gd name="T20" fmla="*/ 38 w 99"/>
                  <a:gd name="T21" fmla="*/ 3 h 54"/>
                  <a:gd name="T22" fmla="*/ 29 w 99"/>
                  <a:gd name="T23" fmla="*/ 2 h 54"/>
                  <a:gd name="T24" fmla="*/ 21 w 99"/>
                  <a:gd name="T25" fmla="*/ 4 h 54"/>
                  <a:gd name="T26" fmla="*/ 14 w 99"/>
                  <a:gd name="T27" fmla="*/ 6 h 54"/>
                  <a:gd name="T28" fmla="*/ 4 w 99"/>
                  <a:gd name="T29" fmla="*/ 9 h 54"/>
                  <a:gd name="T30" fmla="*/ 5 w 99"/>
                  <a:gd name="T31" fmla="*/ 10 h 54"/>
                  <a:gd name="T32" fmla="*/ 6 w 99"/>
                  <a:gd name="T33" fmla="*/ 12 h 54"/>
                  <a:gd name="T34" fmla="*/ 2 w 99"/>
                  <a:gd name="T35" fmla="*/ 13 h 54"/>
                  <a:gd name="T36" fmla="*/ 6 w 99"/>
                  <a:gd name="T37" fmla="*/ 15 h 54"/>
                  <a:gd name="T38" fmla="*/ 10 w 99"/>
                  <a:gd name="T39" fmla="*/ 13 h 54"/>
                  <a:gd name="T40" fmla="*/ 14 w 99"/>
                  <a:gd name="T41" fmla="*/ 13 h 54"/>
                  <a:gd name="T42" fmla="*/ 18 w 99"/>
                  <a:gd name="T43" fmla="*/ 15 h 54"/>
                  <a:gd name="T44" fmla="*/ 21 w 99"/>
                  <a:gd name="T45" fmla="*/ 18 h 54"/>
                  <a:gd name="T46" fmla="*/ 20 w 99"/>
                  <a:gd name="T47" fmla="*/ 25 h 54"/>
                  <a:gd name="T48" fmla="*/ 24 w 99"/>
                  <a:gd name="T49" fmla="*/ 26 h 54"/>
                  <a:gd name="T50" fmla="*/ 22 w 99"/>
                  <a:gd name="T51" fmla="*/ 27 h 54"/>
                  <a:gd name="T52" fmla="*/ 24 w 99"/>
                  <a:gd name="T53" fmla="*/ 29 h 54"/>
                  <a:gd name="T54" fmla="*/ 21 w 99"/>
                  <a:gd name="T55" fmla="*/ 32 h 54"/>
                  <a:gd name="T56" fmla="*/ 18 w 99"/>
                  <a:gd name="T57" fmla="*/ 37 h 54"/>
                  <a:gd name="T58" fmla="*/ 18 w 99"/>
                  <a:gd name="T59" fmla="*/ 41 h 54"/>
                  <a:gd name="T60" fmla="*/ 19 w 99"/>
                  <a:gd name="T61" fmla="*/ 47 h 54"/>
                  <a:gd name="T62" fmla="*/ 22 w 99"/>
                  <a:gd name="T63" fmla="*/ 51 h 54"/>
                  <a:gd name="T64" fmla="*/ 27 w 99"/>
                  <a:gd name="T65" fmla="*/ 53 h 54"/>
                  <a:gd name="T66" fmla="*/ 32 w 99"/>
                  <a:gd name="T67" fmla="*/ 52 h 54"/>
                  <a:gd name="T68" fmla="*/ 34 w 99"/>
                  <a:gd name="T69" fmla="*/ 47 h 54"/>
                  <a:gd name="T70" fmla="*/ 39 w 99"/>
                  <a:gd name="T71" fmla="*/ 44 h 54"/>
                  <a:gd name="T72" fmla="*/ 39 w 99"/>
                  <a:gd name="T73" fmla="*/ 41 h 54"/>
                  <a:gd name="T74" fmla="*/ 45 w 99"/>
                  <a:gd name="T75" fmla="*/ 40 h 54"/>
                  <a:gd name="T76" fmla="*/ 49 w 99"/>
                  <a:gd name="T77" fmla="*/ 39 h 54"/>
                  <a:gd name="T78" fmla="*/ 54 w 99"/>
                  <a:gd name="T79" fmla="*/ 36 h 54"/>
                  <a:gd name="T80" fmla="*/ 59 w 99"/>
                  <a:gd name="T81" fmla="*/ 33 h 54"/>
                  <a:gd name="T82" fmla="*/ 67 w 99"/>
                  <a:gd name="T83" fmla="*/ 32 h 54"/>
                  <a:gd name="T84" fmla="*/ 76 w 99"/>
                  <a:gd name="T85" fmla="*/ 29 h 54"/>
                  <a:gd name="T86" fmla="*/ 69 w 99"/>
                  <a:gd name="T87" fmla="*/ 28 h 54"/>
                  <a:gd name="T88" fmla="*/ 70 w 99"/>
                  <a:gd name="T89" fmla="*/ 27 h 54"/>
                  <a:gd name="T90" fmla="*/ 73 w 99"/>
                  <a:gd name="T91" fmla="*/ 25 h 54"/>
                  <a:gd name="T92" fmla="*/ 76 w 99"/>
                  <a:gd name="T93" fmla="*/ 27 h 54"/>
                  <a:gd name="T94" fmla="*/ 78 w 99"/>
                  <a:gd name="T95" fmla="*/ 26 h 54"/>
                  <a:gd name="T96" fmla="*/ 75 w 99"/>
                  <a:gd name="T97" fmla="*/ 24 h 54"/>
                  <a:gd name="T98" fmla="*/ 76 w 99"/>
                  <a:gd name="T99" fmla="*/ 21 h 54"/>
                  <a:gd name="T100" fmla="*/ 83 w 99"/>
                  <a:gd name="T101" fmla="*/ 19 h 54"/>
                  <a:gd name="T102" fmla="*/ 85 w 99"/>
                  <a:gd name="T103" fmla="*/ 17 h 54"/>
                  <a:gd name="T104" fmla="*/ 86 w 99"/>
                  <a:gd name="T105" fmla="*/ 16 h 54"/>
                  <a:gd name="T106" fmla="*/ 88 w 99"/>
                  <a:gd name="T107" fmla="*/ 13 h 54"/>
                  <a:gd name="T108" fmla="*/ 88 w 99"/>
                  <a:gd name="T109" fmla="*/ 9 h 54"/>
                  <a:gd name="T110" fmla="*/ 89 w 99"/>
                  <a:gd name="T111" fmla="*/ 7 h 54"/>
                  <a:gd name="T112" fmla="*/ 94 w 99"/>
                  <a:gd name="T113"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 h="54">
                    <a:moveTo>
                      <a:pt x="98" y="3"/>
                    </a:moveTo>
                    <a:cubicBezTo>
                      <a:pt x="97" y="3"/>
                      <a:pt x="97" y="3"/>
                      <a:pt x="96" y="3"/>
                    </a:cubicBezTo>
                    <a:cubicBezTo>
                      <a:pt x="96" y="3"/>
                      <a:pt x="96" y="3"/>
                      <a:pt x="96" y="3"/>
                    </a:cubicBezTo>
                    <a:cubicBezTo>
                      <a:pt x="96" y="3"/>
                      <a:pt x="95" y="3"/>
                      <a:pt x="95" y="3"/>
                    </a:cubicBezTo>
                    <a:cubicBezTo>
                      <a:pt x="94" y="3"/>
                      <a:pt x="94" y="3"/>
                      <a:pt x="93" y="3"/>
                    </a:cubicBezTo>
                    <a:cubicBezTo>
                      <a:pt x="93" y="3"/>
                      <a:pt x="92" y="3"/>
                      <a:pt x="92" y="3"/>
                    </a:cubicBezTo>
                    <a:cubicBezTo>
                      <a:pt x="92" y="3"/>
                      <a:pt x="91" y="3"/>
                      <a:pt x="91" y="3"/>
                    </a:cubicBezTo>
                    <a:cubicBezTo>
                      <a:pt x="91" y="3"/>
                      <a:pt x="91" y="3"/>
                      <a:pt x="90" y="3"/>
                    </a:cubicBezTo>
                    <a:cubicBezTo>
                      <a:pt x="90" y="4"/>
                      <a:pt x="89" y="3"/>
                      <a:pt x="89" y="3"/>
                    </a:cubicBezTo>
                    <a:cubicBezTo>
                      <a:pt x="88" y="4"/>
                      <a:pt x="88" y="4"/>
                      <a:pt x="88" y="4"/>
                    </a:cubicBezTo>
                    <a:cubicBezTo>
                      <a:pt x="87" y="4"/>
                      <a:pt x="87" y="3"/>
                      <a:pt x="87" y="4"/>
                    </a:cubicBezTo>
                    <a:cubicBezTo>
                      <a:pt x="86" y="4"/>
                      <a:pt x="86" y="4"/>
                      <a:pt x="86" y="4"/>
                    </a:cubicBezTo>
                    <a:cubicBezTo>
                      <a:pt x="86" y="5"/>
                      <a:pt x="85" y="4"/>
                      <a:pt x="84" y="5"/>
                    </a:cubicBezTo>
                    <a:cubicBezTo>
                      <a:pt x="83" y="5"/>
                      <a:pt x="83" y="5"/>
                      <a:pt x="83" y="5"/>
                    </a:cubicBezTo>
                    <a:cubicBezTo>
                      <a:pt x="82" y="5"/>
                      <a:pt x="82" y="6"/>
                      <a:pt x="81" y="5"/>
                    </a:cubicBezTo>
                    <a:cubicBezTo>
                      <a:pt x="81" y="5"/>
                      <a:pt x="82" y="5"/>
                      <a:pt x="82" y="4"/>
                    </a:cubicBezTo>
                    <a:cubicBezTo>
                      <a:pt x="83" y="4"/>
                      <a:pt x="83" y="4"/>
                      <a:pt x="83" y="4"/>
                    </a:cubicBezTo>
                    <a:cubicBezTo>
                      <a:pt x="84" y="4"/>
                      <a:pt x="84" y="3"/>
                      <a:pt x="84" y="3"/>
                    </a:cubicBezTo>
                    <a:cubicBezTo>
                      <a:pt x="84" y="3"/>
                      <a:pt x="84" y="3"/>
                      <a:pt x="84" y="3"/>
                    </a:cubicBezTo>
                    <a:cubicBezTo>
                      <a:pt x="84" y="3"/>
                      <a:pt x="83" y="3"/>
                      <a:pt x="83" y="3"/>
                    </a:cubicBezTo>
                    <a:cubicBezTo>
                      <a:pt x="83" y="3"/>
                      <a:pt x="83" y="3"/>
                      <a:pt x="83" y="3"/>
                    </a:cubicBezTo>
                    <a:cubicBezTo>
                      <a:pt x="82" y="3"/>
                      <a:pt x="82" y="3"/>
                      <a:pt x="81" y="3"/>
                    </a:cubicBezTo>
                    <a:cubicBezTo>
                      <a:pt x="80" y="3"/>
                      <a:pt x="80" y="3"/>
                      <a:pt x="80" y="3"/>
                    </a:cubicBezTo>
                    <a:cubicBezTo>
                      <a:pt x="79" y="3"/>
                      <a:pt x="79" y="3"/>
                      <a:pt x="79" y="3"/>
                    </a:cubicBezTo>
                    <a:cubicBezTo>
                      <a:pt x="79" y="3"/>
                      <a:pt x="79" y="3"/>
                      <a:pt x="79" y="3"/>
                    </a:cubicBezTo>
                    <a:cubicBezTo>
                      <a:pt x="79" y="3"/>
                      <a:pt x="79" y="3"/>
                      <a:pt x="79" y="2"/>
                    </a:cubicBezTo>
                    <a:cubicBezTo>
                      <a:pt x="80" y="2"/>
                      <a:pt x="80" y="2"/>
                      <a:pt x="81" y="2"/>
                    </a:cubicBezTo>
                    <a:cubicBezTo>
                      <a:pt x="82" y="2"/>
                      <a:pt x="82" y="2"/>
                      <a:pt x="83" y="2"/>
                    </a:cubicBezTo>
                    <a:cubicBezTo>
                      <a:pt x="83" y="2"/>
                      <a:pt x="84" y="2"/>
                      <a:pt x="84" y="2"/>
                    </a:cubicBezTo>
                    <a:cubicBezTo>
                      <a:pt x="85" y="2"/>
                      <a:pt x="85" y="2"/>
                      <a:pt x="85" y="2"/>
                    </a:cubicBezTo>
                    <a:cubicBezTo>
                      <a:pt x="85" y="1"/>
                      <a:pt x="84" y="1"/>
                      <a:pt x="84" y="1"/>
                    </a:cubicBezTo>
                    <a:cubicBezTo>
                      <a:pt x="83" y="1"/>
                      <a:pt x="83" y="1"/>
                      <a:pt x="82" y="1"/>
                    </a:cubicBezTo>
                    <a:cubicBezTo>
                      <a:pt x="81" y="1"/>
                      <a:pt x="81" y="1"/>
                      <a:pt x="80" y="1"/>
                    </a:cubicBezTo>
                    <a:cubicBezTo>
                      <a:pt x="80" y="1"/>
                      <a:pt x="79" y="1"/>
                      <a:pt x="79" y="0"/>
                    </a:cubicBezTo>
                    <a:cubicBezTo>
                      <a:pt x="78" y="0"/>
                      <a:pt x="78" y="0"/>
                      <a:pt x="77" y="0"/>
                    </a:cubicBezTo>
                    <a:cubicBezTo>
                      <a:pt x="77" y="0"/>
                      <a:pt x="77" y="0"/>
                      <a:pt x="76" y="0"/>
                    </a:cubicBezTo>
                    <a:cubicBezTo>
                      <a:pt x="75" y="0"/>
                      <a:pt x="75" y="0"/>
                      <a:pt x="74" y="0"/>
                    </a:cubicBezTo>
                    <a:cubicBezTo>
                      <a:pt x="73" y="0"/>
                      <a:pt x="73" y="0"/>
                      <a:pt x="72" y="0"/>
                    </a:cubicBezTo>
                    <a:cubicBezTo>
                      <a:pt x="71" y="0"/>
                      <a:pt x="71" y="0"/>
                      <a:pt x="70" y="0"/>
                    </a:cubicBezTo>
                    <a:cubicBezTo>
                      <a:pt x="69" y="0"/>
                      <a:pt x="68" y="0"/>
                      <a:pt x="68" y="0"/>
                    </a:cubicBezTo>
                    <a:cubicBezTo>
                      <a:pt x="67" y="0"/>
                      <a:pt x="67" y="1"/>
                      <a:pt x="66" y="1"/>
                    </a:cubicBezTo>
                    <a:cubicBezTo>
                      <a:pt x="65" y="1"/>
                      <a:pt x="65" y="0"/>
                      <a:pt x="64" y="0"/>
                    </a:cubicBezTo>
                    <a:cubicBezTo>
                      <a:pt x="63" y="0"/>
                      <a:pt x="63" y="0"/>
                      <a:pt x="62" y="0"/>
                    </a:cubicBezTo>
                    <a:cubicBezTo>
                      <a:pt x="61" y="0"/>
                      <a:pt x="61" y="1"/>
                      <a:pt x="60" y="1"/>
                    </a:cubicBezTo>
                    <a:cubicBezTo>
                      <a:pt x="59" y="1"/>
                      <a:pt x="59" y="0"/>
                      <a:pt x="58" y="0"/>
                    </a:cubicBezTo>
                    <a:cubicBezTo>
                      <a:pt x="58" y="1"/>
                      <a:pt x="58" y="1"/>
                      <a:pt x="57" y="1"/>
                    </a:cubicBezTo>
                    <a:cubicBezTo>
                      <a:pt x="57" y="1"/>
                      <a:pt x="57" y="1"/>
                      <a:pt x="56" y="1"/>
                    </a:cubicBezTo>
                    <a:cubicBezTo>
                      <a:pt x="56" y="1"/>
                      <a:pt x="56" y="1"/>
                      <a:pt x="55" y="1"/>
                    </a:cubicBezTo>
                    <a:cubicBezTo>
                      <a:pt x="55" y="1"/>
                      <a:pt x="55" y="1"/>
                      <a:pt x="54" y="1"/>
                    </a:cubicBezTo>
                    <a:cubicBezTo>
                      <a:pt x="54" y="1"/>
                      <a:pt x="53" y="1"/>
                      <a:pt x="53" y="1"/>
                    </a:cubicBezTo>
                    <a:cubicBezTo>
                      <a:pt x="52" y="1"/>
                      <a:pt x="52" y="1"/>
                      <a:pt x="51" y="1"/>
                    </a:cubicBezTo>
                    <a:cubicBezTo>
                      <a:pt x="51" y="2"/>
                      <a:pt x="51" y="2"/>
                      <a:pt x="50" y="2"/>
                    </a:cubicBezTo>
                    <a:cubicBezTo>
                      <a:pt x="50" y="2"/>
                      <a:pt x="50" y="2"/>
                      <a:pt x="49" y="1"/>
                    </a:cubicBezTo>
                    <a:cubicBezTo>
                      <a:pt x="49" y="1"/>
                      <a:pt x="48" y="1"/>
                      <a:pt x="48" y="1"/>
                    </a:cubicBezTo>
                    <a:cubicBezTo>
                      <a:pt x="47" y="1"/>
                      <a:pt x="47" y="2"/>
                      <a:pt x="47" y="2"/>
                    </a:cubicBezTo>
                    <a:cubicBezTo>
                      <a:pt x="46" y="2"/>
                      <a:pt x="46" y="3"/>
                      <a:pt x="46" y="3"/>
                    </a:cubicBezTo>
                    <a:cubicBezTo>
                      <a:pt x="45" y="3"/>
                      <a:pt x="45" y="3"/>
                      <a:pt x="45" y="2"/>
                    </a:cubicBezTo>
                    <a:cubicBezTo>
                      <a:pt x="44" y="2"/>
                      <a:pt x="44" y="2"/>
                      <a:pt x="43" y="2"/>
                    </a:cubicBezTo>
                    <a:cubicBezTo>
                      <a:pt x="43" y="2"/>
                      <a:pt x="42" y="1"/>
                      <a:pt x="42" y="2"/>
                    </a:cubicBezTo>
                    <a:cubicBezTo>
                      <a:pt x="42" y="2"/>
                      <a:pt x="42" y="2"/>
                      <a:pt x="42" y="2"/>
                    </a:cubicBezTo>
                    <a:cubicBezTo>
                      <a:pt x="41" y="3"/>
                      <a:pt x="41" y="3"/>
                      <a:pt x="41" y="3"/>
                    </a:cubicBezTo>
                    <a:cubicBezTo>
                      <a:pt x="41" y="3"/>
                      <a:pt x="41" y="3"/>
                      <a:pt x="41" y="3"/>
                    </a:cubicBezTo>
                    <a:cubicBezTo>
                      <a:pt x="40" y="4"/>
                      <a:pt x="40" y="3"/>
                      <a:pt x="39" y="3"/>
                    </a:cubicBezTo>
                    <a:cubicBezTo>
                      <a:pt x="39" y="3"/>
                      <a:pt x="39" y="3"/>
                      <a:pt x="39" y="3"/>
                    </a:cubicBezTo>
                    <a:cubicBezTo>
                      <a:pt x="39" y="3"/>
                      <a:pt x="39" y="2"/>
                      <a:pt x="38" y="2"/>
                    </a:cubicBezTo>
                    <a:cubicBezTo>
                      <a:pt x="38" y="2"/>
                      <a:pt x="38" y="3"/>
                      <a:pt x="38" y="3"/>
                    </a:cubicBezTo>
                    <a:cubicBezTo>
                      <a:pt x="37" y="3"/>
                      <a:pt x="37" y="2"/>
                      <a:pt x="37" y="2"/>
                    </a:cubicBezTo>
                    <a:cubicBezTo>
                      <a:pt x="36" y="2"/>
                      <a:pt x="36" y="2"/>
                      <a:pt x="36" y="2"/>
                    </a:cubicBezTo>
                    <a:cubicBezTo>
                      <a:pt x="35" y="2"/>
                      <a:pt x="35" y="2"/>
                      <a:pt x="35" y="2"/>
                    </a:cubicBezTo>
                    <a:cubicBezTo>
                      <a:pt x="34" y="2"/>
                      <a:pt x="34" y="2"/>
                      <a:pt x="33" y="2"/>
                    </a:cubicBezTo>
                    <a:cubicBezTo>
                      <a:pt x="32" y="2"/>
                      <a:pt x="32" y="2"/>
                      <a:pt x="31" y="2"/>
                    </a:cubicBezTo>
                    <a:cubicBezTo>
                      <a:pt x="30" y="2"/>
                      <a:pt x="29" y="2"/>
                      <a:pt x="29" y="2"/>
                    </a:cubicBezTo>
                    <a:cubicBezTo>
                      <a:pt x="28" y="2"/>
                      <a:pt x="28" y="3"/>
                      <a:pt x="27" y="3"/>
                    </a:cubicBezTo>
                    <a:cubicBezTo>
                      <a:pt x="27" y="3"/>
                      <a:pt x="27" y="3"/>
                      <a:pt x="27" y="3"/>
                    </a:cubicBezTo>
                    <a:cubicBezTo>
                      <a:pt x="26" y="3"/>
                      <a:pt x="26" y="3"/>
                      <a:pt x="26" y="3"/>
                    </a:cubicBezTo>
                    <a:cubicBezTo>
                      <a:pt x="25" y="4"/>
                      <a:pt x="25" y="4"/>
                      <a:pt x="24" y="4"/>
                    </a:cubicBezTo>
                    <a:cubicBezTo>
                      <a:pt x="24" y="4"/>
                      <a:pt x="24" y="4"/>
                      <a:pt x="23" y="4"/>
                    </a:cubicBezTo>
                    <a:cubicBezTo>
                      <a:pt x="22" y="5"/>
                      <a:pt x="22" y="4"/>
                      <a:pt x="21" y="4"/>
                    </a:cubicBezTo>
                    <a:cubicBezTo>
                      <a:pt x="20" y="4"/>
                      <a:pt x="20" y="4"/>
                      <a:pt x="19" y="4"/>
                    </a:cubicBezTo>
                    <a:cubicBezTo>
                      <a:pt x="18" y="4"/>
                      <a:pt x="18" y="4"/>
                      <a:pt x="17" y="4"/>
                    </a:cubicBezTo>
                    <a:cubicBezTo>
                      <a:pt x="16" y="5"/>
                      <a:pt x="16" y="5"/>
                      <a:pt x="15" y="5"/>
                    </a:cubicBezTo>
                    <a:cubicBezTo>
                      <a:pt x="14" y="5"/>
                      <a:pt x="14" y="5"/>
                      <a:pt x="13" y="6"/>
                    </a:cubicBezTo>
                    <a:cubicBezTo>
                      <a:pt x="13" y="6"/>
                      <a:pt x="13" y="6"/>
                      <a:pt x="13" y="6"/>
                    </a:cubicBezTo>
                    <a:cubicBezTo>
                      <a:pt x="13" y="6"/>
                      <a:pt x="14" y="6"/>
                      <a:pt x="14" y="6"/>
                    </a:cubicBezTo>
                    <a:cubicBezTo>
                      <a:pt x="14" y="7"/>
                      <a:pt x="14" y="7"/>
                      <a:pt x="14" y="7"/>
                    </a:cubicBezTo>
                    <a:cubicBezTo>
                      <a:pt x="14" y="8"/>
                      <a:pt x="14" y="7"/>
                      <a:pt x="13" y="8"/>
                    </a:cubicBezTo>
                    <a:cubicBezTo>
                      <a:pt x="12" y="8"/>
                      <a:pt x="11" y="8"/>
                      <a:pt x="10" y="8"/>
                    </a:cubicBezTo>
                    <a:cubicBezTo>
                      <a:pt x="10" y="8"/>
                      <a:pt x="9" y="8"/>
                      <a:pt x="9" y="8"/>
                    </a:cubicBezTo>
                    <a:cubicBezTo>
                      <a:pt x="8" y="8"/>
                      <a:pt x="7" y="8"/>
                      <a:pt x="7" y="8"/>
                    </a:cubicBezTo>
                    <a:cubicBezTo>
                      <a:pt x="6" y="8"/>
                      <a:pt x="5" y="9"/>
                      <a:pt x="4" y="9"/>
                    </a:cubicBezTo>
                    <a:cubicBezTo>
                      <a:pt x="3" y="9"/>
                      <a:pt x="3" y="9"/>
                      <a:pt x="2" y="9"/>
                    </a:cubicBezTo>
                    <a:cubicBezTo>
                      <a:pt x="1" y="9"/>
                      <a:pt x="1" y="9"/>
                      <a:pt x="0" y="10"/>
                    </a:cubicBezTo>
                    <a:cubicBezTo>
                      <a:pt x="0" y="10"/>
                      <a:pt x="0" y="10"/>
                      <a:pt x="1" y="11"/>
                    </a:cubicBezTo>
                    <a:cubicBezTo>
                      <a:pt x="1" y="11"/>
                      <a:pt x="2" y="11"/>
                      <a:pt x="2" y="11"/>
                    </a:cubicBezTo>
                    <a:cubicBezTo>
                      <a:pt x="3" y="11"/>
                      <a:pt x="3" y="11"/>
                      <a:pt x="4" y="11"/>
                    </a:cubicBezTo>
                    <a:cubicBezTo>
                      <a:pt x="4" y="11"/>
                      <a:pt x="4" y="11"/>
                      <a:pt x="5" y="10"/>
                    </a:cubicBezTo>
                    <a:cubicBezTo>
                      <a:pt x="5" y="10"/>
                      <a:pt x="6" y="10"/>
                      <a:pt x="6" y="10"/>
                    </a:cubicBezTo>
                    <a:cubicBezTo>
                      <a:pt x="7" y="11"/>
                      <a:pt x="7" y="11"/>
                      <a:pt x="7" y="11"/>
                    </a:cubicBezTo>
                    <a:cubicBezTo>
                      <a:pt x="8" y="11"/>
                      <a:pt x="8" y="11"/>
                      <a:pt x="9" y="11"/>
                    </a:cubicBezTo>
                    <a:cubicBezTo>
                      <a:pt x="9" y="11"/>
                      <a:pt x="9" y="11"/>
                      <a:pt x="9" y="11"/>
                    </a:cubicBezTo>
                    <a:cubicBezTo>
                      <a:pt x="10" y="11"/>
                      <a:pt x="8" y="11"/>
                      <a:pt x="8" y="11"/>
                    </a:cubicBezTo>
                    <a:cubicBezTo>
                      <a:pt x="7" y="12"/>
                      <a:pt x="7" y="12"/>
                      <a:pt x="6" y="12"/>
                    </a:cubicBezTo>
                    <a:cubicBezTo>
                      <a:pt x="6" y="12"/>
                      <a:pt x="6" y="12"/>
                      <a:pt x="5" y="12"/>
                    </a:cubicBezTo>
                    <a:cubicBezTo>
                      <a:pt x="4" y="12"/>
                      <a:pt x="4" y="12"/>
                      <a:pt x="4" y="12"/>
                    </a:cubicBezTo>
                    <a:cubicBezTo>
                      <a:pt x="3" y="12"/>
                      <a:pt x="3" y="11"/>
                      <a:pt x="2" y="12"/>
                    </a:cubicBezTo>
                    <a:cubicBezTo>
                      <a:pt x="2" y="12"/>
                      <a:pt x="1" y="12"/>
                      <a:pt x="1" y="12"/>
                    </a:cubicBezTo>
                    <a:cubicBezTo>
                      <a:pt x="1" y="13"/>
                      <a:pt x="1" y="13"/>
                      <a:pt x="1" y="13"/>
                    </a:cubicBezTo>
                    <a:cubicBezTo>
                      <a:pt x="1" y="13"/>
                      <a:pt x="2" y="13"/>
                      <a:pt x="2" y="13"/>
                    </a:cubicBezTo>
                    <a:cubicBezTo>
                      <a:pt x="2" y="13"/>
                      <a:pt x="3" y="12"/>
                      <a:pt x="3" y="13"/>
                    </a:cubicBezTo>
                    <a:cubicBezTo>
                      <a:pt x="3" y="13"/>
                      <a:pt x="3" y="13"/>
                      <a:pt x="3" y="13"/>
                    </a:cubicBezTo>
                    <a:cubicBezTo>
                      <a:pt x="3" y="13"/>
                      <a:pt x="3" y="13"/>
                      <a:pt x="3" y="14"/>
                    </a:cubicBezTo>
                    <a:cubicBezTo>
                      <a:pt x="3" y="14"/>
                      <a:pt x="3" y="14"/>
                      <a:pt x="3" y="14"/>
                    </a:cubicBezTo>
                    <a:cubicBezTo>
                      <a:pt x="3" y="15"/>
                      <a:pt x="4" y="14"/>
                      <a:pt x="4" y="14"/>
                    </a:cubicBezTo>
                    <a:cubicBezTo>
                      <a:pt x="5" y="15"/>
                      <a:pt x="5" y="15"/>
                      <a:pt x="6" y="15"/>
                    </a:cubicBezTo>
                    <a:cubicBezTo>
                      <a:pt x="6" y="14"/>
                      <a:pt x="6" y="14"/>
                      <a:pt x="7" y="14"/>
                    </a:cubicBezTo>
                    <a:cubicBezTo>
                      <a:pt x="7" y="14"/>
                      <a:pt x="7" y="14"/>
                      <a:pt x="8" y="14"/>
                    </a:cubicBezTo>
                    <a:cubicBezTo>
                      <a:pt x="8" y="14"/>
                      <a:pt x="8" y="14"/>
                      <a:pt x="8" y="14"/>
                    </a:cubicBezTo>
                    <a:cubicBezTo>
                      <a:pt x="8" y="14"/>
                      <a:pt x="8" y="14"/>
                      <a:pt x="9" y="15"/>
                    </a:cubicBezTo>
                    <a:cubicBezTo>
                      <a:pt x="9" y="15"/>
                      <a:pt x="9" y="15"/>
                      <a:pt x="9" y="14"/>
                    </a:cubicBezTo>
                    <a:cubicBezTo>
                      <a:pt x="9" y="14"/>
                      <a:pt x="10" y="13"/>
                      <a:pt x="10" y="13"/>
                    </a:cubicBezTo>
                    <a:cubicBezTo>
                      <a:pt x="10" y="14"/>
                      <a:pt x="10" y="14"/>
                      <a:pt x="10" y="14"/>
                    </a:cubicBezTo>
                    <a:cubicBezTo>
                      <a:pt x="11" y="14"/>
                      <a:pt x="11" y="14"/>
                      <a:pt x="11" y="14"/>
                    </a:cubicBezTo>
                    <a:cubicBezTo>
                      <a:pt x="12" y="14"/>
                      <a:pt x="12" y="14"/>
                      <a:pt x="12" y="14"/>
                    </a:cubicBezTo>
                    <a:cubicBezTo>
                      <a:pt x="12" y="14"/>
                      <a:pt x="13" y="13"/>
                      <a:pt x="13" y="13"/>
                    </a:cubicBezTo>
                    <a:cubicBezTo>
                      <a:pt x="13" y="13"/>
                      <a:pt x="13" y="13"/>
                      <a:pt x="13" y="13"/>
                    </a:cubicBezTo>
                    <a:cubicBezTo>
                      <a:pt x="13" y="13"/>
                      <a:pt x="13" y="13"/>
                      <a:pt x="14" y="13"/>
                    </a:cubicBezTo>
                    <a:cubicBezTo>
                      <a:pt x="14" y="13"/>
                      <a:pt x="14" y="13"/>
                      <a:pt x="14" y="13"/>
                    </a:cubicBezTo>
                    <a:cubicBezTo>
                      <a:pt x="14" y="13"/>
                      <a:pt x="13" y="14"/>
                      <a:pt x="13" y="14"/>
                    </a:cubicBezTo>
                    <a:cubicBezTo>
                      <a:pt x="14" y="14"/>
                      <a:pt x="14" y="14"/>
                      <a:pt x="15" y="14"/>
                    </a:cubicBezTo>
                    <a:cubicBezTo>
                      <a:pt x="15" y="14"/>
                      <a:pt x="15" y="14"/>
                      <a:pt x="16" y="14"/>
                    </a:cubicBezTo>
                    <a:cubicBezTo>
                      <a:pt x="16" y="14"/>
                      <a:pt x="17" y="14"/>
                      <a:pt x="17" y="14"/>
                    </a:cubicBezTo>
                    <a:cubicBezTo>
                      <a:pt x="17" y="14"/>
                      <a:pt x="18" y="15"/>
                      <a:pt x="18" y="15"/>
                    </a:cubicBezTo>
                    <a:cubicBezTo>
                      <a:pt x="18" y="15"/>
                      <a:pt x="18" y="15"/>
                      <a:pt x="19" y="15"/>
                    </a:cubicBezTo>
                    <a:cubicBezTo>
                      <a:pt x="19" y="15"/>
                      <a:pt x="19" y="15"/>
                      <a:pt x="19" y="15"/>
                    </a:cubicBezTo>
                    <a:cubicBezTo>
                      <a:pt x="20" y="16"/>
                      <a:pt x="19" y="16"/>
                      <a:pt x="19" y="16"/>
                    </a:cubicBezTo>
                    <a:cubicBezTo>
                      <a:pt x="20" y="17"/>
                      <a:pt x="20" y="16"/>
                      <a:pt x="20" y="17"/>
                    </a:cubicBezTo>
                    <a:cubicBezTo>
                      <a:pt x="20" y="17"/>
                      <a:pt x="21" y="17"/>
                      <a:pt x="21" y="17"/>
                    </a:cubicBezTo>
                    <a:cubicBezTo>
                      <a:pt x="21" y="17"/>
                      <a:pt x="21" y="17"/>
                      <a:pt x="21" y="18"/>
                    </a:cubicBezTo>
                    <a:cubicBezTo>
                      <a:pt x="21" y="18"/>
                      <a:pt x="21" y="19"/>
                      <a:pt x="21" y="19"/>
                    </a:cubicBezTo>
                    <a:cubicBezTo>
                      <a:pt x="21" y="19"/>
                      <a:pt x="21" y="20"/>
                      <a:pt x="21" y="20"/>
                    </a:cubicBezTo>
                    <a:cubicBezTo>
                      <a:pt x="21" y="21"/>
                      <a:pt x="21" y="21"/>
                      <a:pt x="21" y="22"/>
                    </a:cubicBezTo>
                    <a:cubicBezTo>
                      <a:pt x="21" y="22"/>
                      <a:pt x="21" y="22"/>
                      <a:pt x="21" y="23"/>
                    </a:cubicBezTo>
                    <a:cubicBezTo>
                      <a:pt x="20" y="23"/>
                      <a:pt x="20" y="23"/>
                      <a:pt x="20" y="24"/>
                    </a:cubicBezTo>
                    <a:cubicBezTo>
                      <a:pt x="20" y="24"/>
                      <a:pt x="20" y="24"/>
                      <a:pt x="20" y="25"/>
                    </a:cubicBezTo>
                    <a:cubicBezTo>
                      <a:pt x="19" y="25"/>
                      <a:pt x="19" y="25"/>
                      <a:pt x="20" y="25"/>
                    </a:cubicBezTo>
                    <a:cubicBezTo>
                      <a:pt x="20" y="26"/>
                      <a:pt x="20" y="25"/>
                      <a:pt x="21" y="25"/>
                    </a:cubicBezTo>
                    <a:cubicBezTo>
                      <a:pt x="21" y="25"/>
                      <a:pt x="21" y="25"/>
                      <a:pt x="22" y="25"/>
                    </a:cubicBezTo>
                    <a:cubicBezTo>
                      <a:pt x="22" y="25"/>
                      <a:pt x="22" y="24"/>
                      <a:pt x="23" y="25"/>
                    </a:cubicBezTo>
                    <a:cubicBezTo>
                      <a:pt x="23" y="25"/>
                      <a:pt x="23" y="25"/>
                      <a:pt x="23" y="25"/>
                    </a:cubicBezTo>
                    <a:cubicBezTo>
                      <a:pt x="24" y="25"/>
                      <a:pt x="24" y="25"/>
                      <a:pt x="24" y="26"/>
                    </a:cubicBezTo>
                    <a:cubicBezTo>
                      <a:pt x="25" y="26"/>
                      <a:pt x="25" y="26"/>
                      <a:pt x="25" y="26"/>
                    </a:cubicBezTo>
                    <a:cubicBezTo>
                      <a:pt x="25" y="27"/>
                      <a:pt x="25" y="27"/>
                      <a:pt x="25" y="27"/>
                    </a:cubicBezTo>
                    <a:cubicBezTo>
                      <a:pt x="25" y="27"/>
                      <a:pt x="25" y="27"/>
                      <a:pt x="25" y="27"/>
                    </a:cubicBezTo>
                    <a:cubicBezTo>
                      <a:pt x="25" y="27"/>
                      <a:pt x="25" y="28"/>
                      <a:pt x="24" y="28"/>
                    </a:cubicBezTo>
                    <a:cubicBezTo>
                      <a:pt x="24" y="28"/>
                      <a:pt x="24" y="27"/>
                      <a:pt x="24" y="27"/>
                    </a:cubicBezTo>
                    <a:cubicBezTo>
                      <a:pt x="23" y="27"/>
                      <a:pt x="23" y="27"/>
                      <a:pt x="22" y="27"/>
                    </a:cubicBezTo>
                    <a:cubicBezTo>
                      <a:pt x="22" y="27"/>
                      <a:pt x="22" y="27"/>
                      <a:pt x="21" y="27"/>
                    </a:cubicBezTo>
                    <a:cubicBezTo>
                      <a:pt x="21" y="27"/>
                      <a:pt x="20" y="26"/>
                      <a:pt x="20" y="27"/>
                    </a:cubicBezTo>
                    <a:cubicBezTo>
                      <a:pt x="20" y="27"/>
                      <a:pt x="20" y="27"/>
                      <a:pt x="20" y="27"/>
                    </a:cubicBezTo>
                    <a:cubicBezTo>
                      <a:pt x="20" y="28"/>
                      <a:pt x="21" y="27"/>
                      <a:pt x="21" y="28"/>
                    </a:cubicBezTo>
                    <a:cubicBezTo>
                      <a:pt x="22" y="28"/>
                      <a:pt x="22" y="28"/>
                      <a:pt x="22" y="28"/>
                    </a:cubicBezTo>
                    <a:cubicBezTo>
                      <a:pt x="23" y="28"/>
                      <a:pt x="24" y="28"/>
                      <a:pt x="24" y="29"/>
                    </a:cubicBezTo>
                    <a:cubicBezTo>
                      <a:pt x="24" y="29"/>
                      <a:pt x="25" y="29"/>
                      <a:pt x="25" y="29"/>
                    </a:cubicBezTo>
                    <a:cubicBezTo>
                      <a:pt x="25" y="30"/>
                      <a:pt x="25" y="30"/>
                      <a:pt x="25" y="31"/>
                    </a:cubicBezTo>
                    <a:cubicBezTo>
                      <a:pt x="25" y="31"/>
                      <a:pt x="24" y="32"/>
                      <a:pt x="24" y="32"/>
                    </a:cubicBezTo>
                    <a:cubicBezTo>
                      <a:pt x="23" y="32"/>
                      <a:pt x="23" y="32"/>
                      <a:pt x="22" y="32"/>
                    </a:cubicBezTo>
                    <a:cubicBezTo>
                      <a:pt x="22" y="32"/>
                      <a:pt x="22" y="32"/>
                      <a:pt x="21" y="32"/>
                    </a:cubicBezTo>
                    <a:cubicBezTo>
                      <a:pt x="21" y="32"/>
                      <a:pt x="21" y="32"/>
                      <a:pt x="21" y="32"/>
                    </a:cubicBezTo>
                    <a:cubicBezTo>
                      <a:pt x="20" y="32"/>
                      <a:pt x="20" y="33"/>
                      <a:pt x="20" y="33"/>
                    </a:cubicBezTo>
                    <a:cubicBezTo>
                      <a:pt x="19" y="33"/>
                      <a:pt x="19" y="33"/>
                      <a:pt x="19" y="33"/>
                    </a:cubicBezTo>
                    <a:cubicBezTo>
                      <a:pt x="19" y="33"/>
                      <a:pt x="18" y="34"/>
                      <a:pt x="18" y="34"/>
                    </a:cubicBezTo>
                    <a:cubicBezTo>
                      <a:pt x="18" y="34"/>
                      <a:pt x="17" y="35"/>
                      <a:pt x="17" y="35"/>
                    </a:cubicBezTo>
                    <a:cubicBezTo>
                      <a:pt x="17" y="36"/>
                      <a:pt x="17" y="36"/>
                      <a:pt x="18" y="36"/>
                    </a:cubicBezTo>
                    <a:cubicBezTo>
                      <a:pt x="18" y="37"/>
                      <a:pt x="18" y="36"/>
                      <a:pt x="18" y="37"/>
                    </a:cubicBezTo>
                    <a:cubicBezTo>
                      <a:pt x="19" y="37"/>
                      <a:pt x="18" y="37"/>
                      <a:pt x="17" y="37"/>
                    </a:cubicBezTo>
                    <a:cubicBezTo>
                      <a:pt x="17" y="38"/>
                      <a:pt x="17" y="38"/>
                      <a:pt x="17" y="39"/>
                    </a:cubicBezTo>
                    <a:cubicBezTo>
                      <a:pt x="17" y="39"/>
                      <a:pt x="17" y="39"/>
                      <a:pt x="17" y="39"/>
                    </a:cubicBezTo>
                    <a:cubicBezTo>
                      <a:pt x="17" y="40"/>
                      <a:pt x="18" y="40"/>
                      <a:pt x="18" y="40"/>
                    </a:cubicBezTo>
                    <a:cubicBezTo>
                      <a:pt x="18" y="40"/>
                      <a:pt x="18" y="40"/>
                      <a:pt x="18" y="40"/>
                    </a:cubicBezTo>
                    <a:cubicBezTo>
                      <a:pt x="18" y="41"/>
                      <a:pt x="18" y="41"/>
                      <a:pt x="18" y="41"/>
                    </a:cubicBezTo>
                    <a:cubicBezTo>
                      <a:pt x="18" y="42"/>
                      <a:pt x="18" y="42"/>
                      <a:pt x="18" y="43"/>
                    </a:cubicBezTo>
                    <a:cubicBezTo>
                      <a:pt x="18" y="43"/>
                      <a:pt x="18" y="44"/>
                      <a:pt x="18" y="44"/>
                    </a:cubicBezTo>
                    <a:cubicBezTo>
                      <a:pt x="18" y="45"/>
                      <a:pt x="18" y="45"/>
                      <a:pt x="18" y="45"/>
                    </a:cubicBezTo>
                    <a:cubicBezTo>
                      <a:pt x="19" y="46"/>
                      <a:pt x="19" y="46"/>
                      <a:pt x="19" y="46"/>
                    </a:cubicBezTo>
                    <a:cubicBezTo>
                      <a:pt x="19" y="46"/>
                      <a:pt x="20" y="46"/>
                      <a:pt x="20" y="46"/>
                    </a:cubicBezTo>
                    <a:cubicBezTo>
                      <a:pt x="20" y="47"/>
                      <a:pt x="19" y="47"/>
                      <a:pt x="19" y="47"/>
                    </a:cubicBezTo>
                    <a:cubicBezTo>
                      <a:pt x="19" y="47"/>
                      <a:pt x="19" y="48"/>
                      <a:pt x="19" y="48"/>
                    </a:cubicBezTo>
                    <a:cubicBezTo>
                      <a:pt x="20" y="48"/>
                      <a:pt x="20" y="49"/>
                      <a:pt x="20" y="49"/>
                    </a:cubicBezTo>
                    <a:cubicBezTo>
                      <a:pt x="20" y="49"/>
                      <a:pt x="20" y="49"/>
                      <a:pt x="20" y="49"/>
                    </a:cubicBezTo>
                    <a:cubicBezTo>
                      <a:pt x="20" y="49"/>
                      <a:pt x="20" y="50"/>
                      <a:pt x="21" y="50"/>
                    </a:cubicBezTo>
                    <a:cubicBezTo>
                      <a:pt x="21" y="50"/>
                      <a:pt x="21" y="51"/>
                      <a:pt x="21" y="51"/>
                    </a:cubicBezTo>
                    <a:cubicBezTo>
                      <a:pt x="21" y="51"/>
                      <a:pt x="21" y="51"/>
                      <a:pt x="22" y="51"/>
                    </a:cubicBezTo>
                    <a:cubicBezTo>
                      <a:pt x="22" y="52"/>
                      <a:pt x="23" y="51"/>
                      <a:pt x="23" y="51"/>
                    </a:cubicBezTo>
                    <a:cubicBezTo>
                      <a:pt x="24" y="51"/>
                      <a:pt x="24" y="52"/>
                      <a:pt x="25" y="51"/>
                    </a:cubicBezTo>
                    <a:cubicBezTo>
                      <a:pt x="25" y="51"/>
                      <a:pt x="25" y="51"/>
                      <a:pt x="25" y="51"/>
                    </a:cubicBezTo>
                    <a:cubicBezTo>
                      <a:pt x="26" y="51"/>
                      <a:pt x="26" y="51"/>
                      <a:pt x="26" y="51"/>
                    </a:cubicBezTo>
                    <a:cubicBezTo>
                      <a:pt x="26" y="52"/>
                      <a:pt x="27" y="52"/>
                      <a:pt x="27" y="52"/>
                    </a:cubicBezTo>
                    <a:cubicBezTo>
                      <a:pt x="27" y="52"/>
                      <a:pt x="27" y="53"/>
                      <a:pt x="27" y="53"/>
                    </a:cubicBezTo>
                    <a:cubicBezTo>
                      <a:pt x="28" y="53"/>
                      <a:pt x="27" y="54"/>
                      <a:pt x="28" y="54"/>
                    </a:cubicBezTo>
                    <a:cubicBezTo>
                      <a:pt x="28" y="54"/>
                      <a:pt x="28" y="53"/>
                      <a:pt x="28" y="53"/>
                    </a:cubicBezTo>
                    <a:cubicBezTo>
                      <a:pt x="29" y="53"/>
                      <a:pt x="29" y="53"/>
                      <a:pt x="29" y="53"/>
                    </a:cubicBezTo>
                    <a:cubicBezTo>
                      <a:pt x="30" y="53"/>
                      <a:pt x="30" y="53"/>
                      <a:pt x="30" y="53"/>
                    </a:cubicBezTo>
                    <a:cubicBezTo>
                      <a:pt x="31" y="53"/>
                      <a:pt x="31" y="53"/>
                      <a:pt x="31" y="53"/>
                    </a:cubicBezTo>
                    <a:cubicBezTo>
                      <a:pt x="31" y="53"/>
                      <a:pt x="31" y="52"/>
                      <a:pt x="32" y="52"/>
                    </a:cubicBezTo>
                    <a:cubicBezTo>
                      <a:pt x="32" y="52"/>
                      <a:pt x="32" y="52"/>
                      <a:pt x="33" y="51"/>
                    </a:cubicBezTo>
                    <a:cubicBezTo>
                      <a:pt x="33" y="51"/>
                      <a:pt x="33" y="51"/>
                      <a:pt x="33" y="51"/>
                    </a:cubicBezTo>
                    <a:cubicBezTo>
                      <a:pt x="33" y="50"/>
                      <a:pt x="33" y="50"/>
                      <a:pt x="34" y="50"/>
                    </a:cubicBezTo>
                    <a:cubicBezTo>
                      <a:pt x="34" y="49"/>
                      <a:pt x="34" y="49"/>
                      <a:pt x="34" y="49"/>
                    </a:cubicBezTo>
                    <a:cubicBezTo>
                      <a:pt x="35" y="49"/>
                      <a:pt x="35" y="48"/>
                      <a:pt x="34" y="48"/>
                    </a:cubicBezTo>
                    <a:cubicBezTo>
                      <a:pt x="34" y="48"/>
                      <a:pt x="34" y="47"/>
                      <a:pt x="34" y="47"/>
                    </a:cubicBezTo>
                    <a:cubicBezTo>
                      <a:pt x="34" y="47"/>
                      <a:pt x="35" y="46"/>
                      <a:pt x="35" y="46"/>
                    </a:cubicBezTo>
                    <a:cubicBezTo>
                      <a:pt x="35" y="46"/>
                      <a:pt x="35" y="47"/>
                      <a:pt x="36" y="47"/>
                    </a:cubicBezTo>
                    <a:cubicBezTo>
                      <a:pt x="36" y="47"/>
                      <a:pt x="36" y="46"/>
                      <a:pt x="36" y="46"/>
                    </a:cubicBezTo>
                    <a:cubicBezTo>
                      <a:pt x="36" y="46"/>
                      <a:pt x="36" y="46"/>
                      <a:pt x="36" y="46"/>
                    </a:cubicBezTo>
                    <a:cubicBezTo>
                      <a:pt x="37" y="45"/>
                      <a:pt x="38" y="45"/>
                      <a:pt x="38" y="45"/>
                    </a:cubicBezTo>
                    <a:cubicBezTo>
                      <a:pt x="38" y="45"/>
                      <a:pt x="39" y="45"/>
                      <a:pt x="39" y="44"/>
                    </a:cubicBezTo>
                    <a:cubicBezTo>
                      <a:pt x="39" y="44"/>
                      <a:pt x="39" y="43"/>
                      <a:pt x="38" y="43"/>
                    </a:cubicBezTo>
                    <a:cubicBezTo>
                      <a:pt x="38" y="43"/>
                      <a:pt x="38" y="44"/>
                      <a:pt x="38" y="43"/>
                    </a:cubicBezTo>
                    <a:cubicBezTo>
                      <a:pt x="38" y="43"/>
                      <a:pt x="38" y="43"/>
                      <a:pt x="38" y="43"/>
                    </a:cubicBezTo>
                    <a:cubicBezTo>
                      <a:pt x="39" y="43"/>
                      <a:pt x="39" y="43"/>
                      <a:pt x="39" y="43"/>
                    </a:cubicBezTo>
                    <a:cubicBezTo>
                      <a:pt x="39" y="42"/>
                      <a:pt x="39" y="42"/>
                      <a:pt x="39" y="42"/>
                    </a:cubicBezTo>
                    <a:cubicBezTo>
                      <a:pt x="39" y="42"/>
                      <a:pt x="39" y="41"/>
                      <a:pt x="39" y="41"/>
                    </a:cubicBezTo>
                    <a:cubicBezTo>
                      <a:pt x="39" y="41"/>
                      <a:pt x="40" y="41"/>
                      <a:pt x="40" y="41"/>
                    </a:cubicBezTo>
                    <a:cubicBezTo>
                      <a:pt x="41" y="41"/>
                      <a:pt x="41" y="41"/>
                      <a:pt x="41" y="41"/>
                    </a:cubicBezTo>
                    <a:cubicBezTo>
                      <a:pt x="41" y="41"/>
                      <a:pt x="41" y="40"/>
                      <a:pt x="41" y="40"/>
                    </a:cubicBezTo>
                    <a:cubicBezTo>
                      <a:pt x="41" y="40"/>
                      <a:pt x="41" y="40"/>
                      <a:pt x="41" y="40"/>
                    </a:cubicBezTo>
                    <a:cubicBezTo>
                      <a:pt x="42" y="40"/>
                      <a:pt x="42" y="40"/>
                      <a:pt x="43" y="40"/>
                    </a:cubicBezTo>
                    <a:cubicBezTo>
                      <a:pt x="44" y="40"/>
                      <a:pt x="44" y="40"/>
                      <a:pt x="45" y="40"/>
                    </a:cubicBezTo>
                    <a:cubicBezTo>
                      <a:pt x="45" y="39"/>
                      <a:pt x="45" y="39"/>
                      <a:pt x="46" y="39"/>
                    </a:cubicBezTo>
                    <a:cubicBezTo>
                      <a:pt x="46" y="39"/>
                      <a:pt x="45" y="38"/>
                      <a:pt x="46" y="38"/>
                    </a:cubicBezTo>
                    <a:cubicBezTo>
                      <a:pt x="46" y="38"/>
                      <a:pt x="46" y="38"/>
                      <a:pt x="47" y="38"/>
                    </a:cubicBezTo>
                    <a:cubicBezTo>
                      <a:pt x="47" y="38"/>
                      <a:pt x="46" y="39"/>
                      <a:pt x="47" y="39"/>
                    </a:cubicBezTo>
                    <a:cubicBezTo>
                      <a:pt x="47" y="39"/>
                      <a:pt x="47" y="39"/>
                      <a:pt x="47" y="39"/>
                    </a:cubicBezTo>
                    <a:cubicBezTo>
                      <a:pt x="48" y="39"/>
                      <a:pt x="48" y="39"/>
                      <a:pt x="49" y="39"/>
                    </a:cubicBezTo>
                    <a:cubicBezTo>
                      <a:pt x="49" y="39"/>
                      <a:pt x="49" y="39"/>
                      <a:pt x="49" y="39"/>
                    </a:cubicBezTo>
                    <a:cubicBezTo>
                      <a:pt x="50" y="39"/>
                      <a:pt x="49" y="38"/>
                      <a:pt x="49" y="38"/>
                    </a:cubicBezTo>
                    <a:cubicBezTo>
                      <a:pt x="50" y="38"/>
                      <a:pt x="50" y="38"/>
                      <a:pt x="51" y="38"/>
                    </a:cubicBezTo>
                    <a:cubicBezTo>
                      <a:pt x="51" y="38"/>
                      <a:pt x="52" y="38"/>
                      <a:pt x="52" y="38"/>
                    </a:cubicBezTo>
                    <a:cubicBezTo>
                      <a:pt x="53" y="37"/>
                      <a:pt x="53" y="37"/>
                      <a:pt x="53" y="37"/>
                    </a:cubicBezTo>
                    <a:cubicBezTo>
                      <a:pt x="54" y="36"/>
                      <a:pt x="54" y="36"/>
                      <a:pt x="54" y="36"/>
                    </a:cubicBezTo>
                    <a:cubicBezTo>
                      <a:pt x="55" y="35"/>
                      <a:pt x="55" y="35"/>
                      <a:pt x="55" y="35"/>
                    </a:cubicBezTo>
                    <a:cubicBezTo>
                      <a:pt x="56" y="34"/>
                      <a:pt x="56" y="34"/>
                      <a:pt x="56" y="34"/>
                    </a:cubicBezTo>
                    <a:cubicBezTo>
                      <a:pt x="57" y="34"/>
                      <a:pt x="57" y="34"/>
                      <a:pt x="58" y="34"/>
                    </a:cubicBezTo>
                    <a:cubicBezTo>
                      <a:pt x="58" y="33"/>
                      <a:pt x="57" y="33"/>
                      <a:pt x="58" y="33"/>
                    </a:cubicBezTo>
                    <a:cubicBezTo>
                      <a:pt x="58" y="32"/>
                      <a:pt x="58" y="32"/>
                      <a:pt x="58" y="32"/>
                    </a:cubicBezTo>
                    <a:cubicBezTo>
                      <a:pt x="58" y="32"/>
                      <a:pt x="58" y="33"/>
                      <a:pt x="59" y="33"/>
                    </a:cubicBezTo>
                    <a:cubicBezTo>
                      <a:pt x="59" y="33"/>
                      <a:pt x="59" y="33"/>
                      <a:pt x="60" y="33"/>
                    </a:cubicBezTo>
                    <a:cubicBezTo>
                      <a:pt x="60" y="34"/>
                      <a:pt x="60" y="33"/>
                      <a:pt x="61" y="33"/>
                    </a:cubicBezTo>
                    <a:cubicBezTo>
                      <a:pt x="61" y="33"/>
                      <a:pt x="62" y="33"/>
                      <a:pt x="62" y="33"/>
                    </a:cubicBezTo>
                    <a:cubicBezTo>
                      <a:pt x="63" y="33"/>
                      <a:pt x="63" y="33"/>
                      <a:pt x="63" y="33"/>
                    </a:cubicBezTo>
                    <a:cubicBezTo>
                      <a:pt x="64" y="33"/>
                      <a:pt x="64" y="33"/>
                      <a:pt x="65" y="32"/>
                    </a:cubicBezTo>
                    <a:cubicBezTo>
                      <a:pt x="65" y="32"/>
                      <a:pt x="66" y="32"/>
                      <a:pt x="67" y="32"/>
                    </a:cubicBezTo>
                    <a:cubicBezTo>
                      <a:pt x="67" y="32"/>
                      <a:pt x="68" y="32"/>
                      <a:pt x="69" y="31"/>
                    </a:cubicBezTo>
                    <a:cubicBezTo>
                      <a:pt x="69" y="31"/>
                      <a:pt x="69" y="31"/>
                      <a:pt x="70" y="31"/>
                    </a:cubicBezTo>
                    <a:cubicBezTo>
                      <a:pt x="70" y="30"/>
                      <a:pt x="71" y="30"/>
                      <a:pt x="72" y="30"/>
                    </a:cubicBezTo>
                    <a:cubicBezTo>
                      <a:pt x="72" y="30"/>
                      <a:pt x="73" y="30"/>
                      <a:pt x="73" y="29"/>
                    </a:cubicBezTo>
                    <a:cubicBezTo>
                      <a:pt x="74" y="29"/>
                      <a:pt x="74" y="29"/>
                      <a:pt x="75" y="29"/>
                    </a:cubicBezTo>
                    <a:cubicBezTo>
                      <a:pt x="75" y="29"/>
                      <a:pt x="76" y="29"/>
                      <a:pt x="76" y="29"/>
                    </a:cubicBezTo>
                    <a:cubicBezTo>
                      <a:pt x="76" y="28"/>
                      <a:pt x="76" y="28"/>
                      <a:pt x="76" y="28"/>
                    </a:cubicBezTo>
                    <a:cubicBezTo>
                      <a:pt x="76" y="28"/>
                      <a:pt x="76" y="28"/>
                      <a:pt x="76" y="28"/>
                    </a:cubicBezTo>
                    <a:cubicBezTo>
                      <a:pt x="75" y="27"/>
                      <a:pt x="75" y="28"/>
                      <a:pt x="74" y="28"/>
                    </a:cubicBezTo>
                    <a:cubicBezTo>
                      <a:pt x="73" y="28"/>
                      <a:pt x="73" y="28"/>
                      <a:pt x="72" y="28"/>
                    </a:cubicBezTo>
                    <a:cubicBezTo>
                      <a:pt x="72" y="28"/>
                      <a:pt x="71" y="28"/>
                      <a:pt x="70" y="28"/>
                    </a:cubicBezTo>
                    <a:cubicBezTo>
                      <a:pt x="70" y="28"/>
                      <a:pt x="70" y="28"/>
                      <a:pt x="69" y="28"/>
                    </a:cubicBezTo>
                    <a:cubicBezTo>
                      <a:pt x="69" y="28"/>
                      <a:pt x="69" y="28"/>
                      <a:pt x="69" y="28"/>
                    </a:cubicBezTo>
                    <a:cubicBezTo>
                      <a:pt x="68" y="28"/>
                      <a:pt x="68" y="29"/>
                      <a:pt x="68" y="29"/>
                    </a:cubicBezTo>
                    <a:cubicBezTo>
                      <a:pt x="68" y="29"/>
                      <a:pt x="67" y="29"/>
                      <a:pt x="67" y="28"/>
                    </a:cubicBezTo>
                    <a:cubicBezTo>
                      <a:pt x="67" y="28"/>
                      <a:pt x="68" y="28"/>
                      <a:pt x="68" y="28"/>
                    </a:cubicBezTo>
                    <a:cubicBezTo>
                      <a:pt x="68" y="27"/>
                      <a:pt x="68" y="27"/>
                      <a:pt x="69" y="27"/>
                    </a:cubicBezTo>
                    <a:cubicBezTo>
                      <a:pt x="69" y="27"/>
                      <a:pt x="69" y="27"/>
                      <a:pt x="70" y="27"/>
                    </a:cubicBezTo>
                    <a:cubicBezTo>
                      <a:pt x="70" y="27"/>
                      <a:pt x="71" y="27"/>
                      <a:pt x="71" y="27"/>
                    </a:cubicBezTo>
                    <a:cubicBezTo>
                      <a:pt x="71" y="27"/>
                      <a:pt x="71" y="27"/>
                      <a:pt x="71" y="27"/>
                    </a:cubicBezTo>
                    <a:cubicBezTo>
                      <a:pt x="71" y="26"/>
                      <a:pt x="71" y="26"/>
                      <a:pt x="71" y="26"/>
                    </a:cubicBezTo>
                    <a:cubicBezTo>
                      <a:pt x="71" y="25"/>
                      <a:pt x="71" y="25"/>
                      <a:pt x="71" y="25"/>
                    </a:cubicBezTo>
                    <a:cubicBezTo>
                      <a:pt x="72" y="25"/>
                      <a:pt x="72" y="25"/>
                      <a:pt x="72" y="25"/>
                    </a:cubicBezTo>
                    <a:cubicBezTo>
                      <a:pt x="73" y="25"/>
                      <a:pt x="73" y="25"/>
                      <a:pt x="73" y="25"/>
                    </a:cubicBezTo>
                    <a:cubicBezTo>
                      <a:pt x="74" y="25"/>
                      <a:pt x="74" y="26"/>
                      <a:pt x="74" y="26"/>
                    </a:cubicBezTo>
                    <a:cubicBezTo>
                      <a:pt x="74" y="26"/>
                      <a:pt x="74" y="26"/>
                      <a:pt x="74" y="27"/>
                    </a:cubicBezTo>
                    <a:cubicBezTo>
                      <a:pt x="74" y="27"/>
                      <a:pt x="74" y="27"/>
                      <a:pt x="74" y="27"/>
                    </a:cubicBezTo>
                    <a:cubicBezTo>
                      <a:pt x="75" y="27"/>
                      <a:pt x="75" y="27"/>
                      <a:pt x="75" y="27"/>
                    </a:cubicBezTo>
                    <a:cubicBezTo>
                      <a:pt x="76" y="27"/>
                      <a:pt x="76" y="27"/>
                      <a:pt x="76" y="27"/>
                    </a:cubicBezTo>
                    <a:cubicBezTo>
                      <a:pt x="76" y="27"/>
                      <a:pt x="76" y="27"/>
                      <a:pt x="76" y="27"/>
                    </a:cubicBezTo>
                    <a:cubicBezTo>
                      <a:pt x="76" y="27"/>
                      <a:pt x="76" y="27"/>
                      <a:pt x="76" y="27"/>
                    </a:cubicBezTo>
                    <a:cubicBezTo>
                      <a:pt x="76" y="27"/>
                      <a:pt x="77" y="27"/>
                      <a:pt x="77" y="27"/>
                    </a:cubicBezTo>
                    <a:cubicBezTo>
                      <a:pt x="77" y="27"/>
                      <a:pt x="78" y="27"/>
                      <a:pt x="78" y="27"/>
                    </a:cubicBezTo>
                    <a:cubicBezTo>
                      <a:pt x="78" y="27"/>
                      <a:pt x="78" y="27"/>
                      <a:pt x="78" y="27"/>
                    </a:cubicBezTo>
                    <a:cubicBezTo>
                      <a:pt x="78" y="27"/>
                      <a:pt x="78" y="27"/>
                      <a:pt x="78" y="27"/>
                    </a:cubicBezTo>
                    <a:cubicBezTo>
                      <a:pt x="78" y="26"/>
                      <a:pt x="78" y="26"/>
                      <a:pt x="78" y="26"/>
                    </a:cubicBezTo>
                    <a:cubicBezTo>
                      <a:pt x="78" y="26"/>
                      <a:pt x="78" y="26"/>
                      <a:pt x="78" y="25"/>
                    </a:cubicBezTo>
                    <a:cubicBezTo>
                      <a:pt x="78" y="25"/>
                      <a:pt x="78" y="25"/>
                      <a:pt x="78" y="25"/>
                    </a:cubicBezTo>
                    <a:cubicBezTo>
                      <a:pt x="78" y="24"/>
                      <a:pt x="77" y="25"/>
                      <a:pt x="77" y="25"/>
                    </a:cubicBezTo>
                    <a:cubicBezTo>
                      <a:pt x="77" y="25"/>
                      <a:pt x="77" y="24"/>
                      <a:pt x="77" y="24"/>
                    </a:cubicBezTo>
                    <a:cubicBezTo>
                      <a:pt x="77" y="24"/>
                      <a:pt x="77" y="24"/>
                      <a:pt x="76" y="23"/>
                    </a:cubicBezTo>
                    <a:cubicBezTo>
                      <a:pt x="76" y="23"/>
                      <a:pt x="76" y="24"/>
                      <a:pt x="75" y="24"/>
                    </a:cubicBezTo>
                    <a:cubicBezTo>
                      <a:pt x="75" y="23"/>
                      <a:pt x="75" y="23"/>
                      <a:pt x="74" y="23"/>
                    </a:cubicBezTo>
                    <a:cubicBezTo>
                      <a:pt x="74" y="23"/>
                      <a:pt x="74" y="23"/>
                      <a:pt x="74" y="23"/>
                    </a:cubicBezTo>
                    <a:cubicBezTo>
                      <a:pt x="74" y="22"/>
                      <a:pt x="74" y="22"/>
                      <a:pt x="74" y="22"/>
                    </a:cubicBezTo>
                    <a:cubicBezTo>
                      <a:pt x="73" y="21"/>
                      <a:pt x="73" y="21"/>
                      <a:pt x="73" y="21"/>
                    </a:cubicBezTo>
                    <a:cubicBezTo>
                      <a:pt x="74" y="20"/>
                      <a:pt x="74" y="21"/>
                      <a:pt x="74" y="21"/>
                    </a:cubicBezTo>
                    <a:cubicBezTo>
                      <a:pt x="75" y="21"/>
                      <a:pt x="75" y="21"/>
                      <a:pt x="76" y="21"/>
                    </a:cubicBezTo>
                    <a:cubicBezTo>
                      <a:pt x="76" y="21"/>
                      <a:pt x="76" y="22"/>
                      <a:pt x="77" y="22"/>
                    </a:cubicBezTo>
                    <a:cubicBezTo>
                      <a:pt x="78" y="22"/>
                      <a:pt x="79" y="22"/>
                      <a:pt x="79" y="22"/>
                    </a:cubicBezTo>
                    <a:cubicBezTo>
                      <a:pt x="79" y="21"/>
                      <a:pt x="78" y="21"/>
                      <a:pt x="78" y="21"/>
                    </a:cubicBezTo>
                    <a:cubicBezTo>
                      <a:pt x="78" y="21"/>
                      <a:pt x="79" y="20"/>
                      <a:pt x="79" y="20"/>
                    </a:cubicBezTo>
                    <a:cubicBezTo>
                      <a:pt x="80" y="20"/>
                      <a:pt x="80" y="20"/>
                      <a:pt x="81" y="19"/>
                    </a:cubicBezTo>
                    <a:cubicBezTo>
                      <a:pt x="82" y="19"/>
                      <a:pt x="82" y="20"/>
                      <a:pt x="83" y="19"/>
                    </a:cubicBezTo>
                    <a:cubicBezTo>
                      <a:pt x="83" y="19"/>
                      <a:pt x="83" y="19"/>
                      <a:pt x="83" y="19"/>
                    </a:cubicBezTo>
                    <a:cubicBezTo>
                      <a:pt x="84" y="19"/>
                      <a:pt x="85" y="19"/>
                      <a:pt x="85" y="18"/>
                    </a:cubicBezTo>
                    <a:cubicBezTo>
                      <a:pt x="85" y="18"/>
                      <a:pt x="84" y="18"/>
                      <a:pt x="84" y="18"/>
                    </a:cubicBezTo>
                    <a:cubicBezTo>
                      <a:pt x="84" y="18"/>
                      <a:pt x="84" y="18"/>
                      <a:pt x="84" y="18"/>
                    </a:cubicBezTo>
                    <a:cubicBezTo>
                      <a:pt x="84" y="18"/>
                      <a:pt x="84" y="17"/>
                      <a:pt x="84" y="17"/>
                    </a:cubicBezTo>
                    <a:cubicBezTo>
                      <a:pt x="84" y="17"/>
                      <a:pt x="84" y="17"/>
                      <a:pt x="85" y="17"/>
                    </a:cubicBezTo>
                    <a:cubicBezTo>
                      <a:pt x="85" y="17"/>
                      <a:pt x="85" y="17"/>
                      <a:pt x="85" y="17"/>
                    </a:cubicBezTo>
                    <a:cubicBezTo>
                      <a:pt x="86" y="17"/>
                      <a:pt x="86" y="17"/>
                      <a:pt x="86" y="17"/>
                    </a:cubicBezTo>
                    <a:cubicBezTo>
                      <a:pt x="87" y="17"/>
                      <a:pt x="87" y="17"/>
                      <a:pt x="87" y="17"/>
                    </a:cubicBezTo>
                    <a:cubicBezTo>
                      <a:pt x="87" y="17"/>
                      <a:pt x="88" y="17"/>
                      <a:pt x="88" y="16"/>
                    </a:cubicBezTo>
                    <a:cubicBezTo>
                      <a:pt x="88" y="16"/>
                      <a:pt x="87" y="16"/>
                      <a:pt x="86" y="16"/>
                    </a:cubicBezTo>
                    <a:cubicBezTo>
                      <a:pt x="86" y="16"/>
                      <a:pt x="86" y="16"/>
                      <a:pt x="86" y="16"/>
                    </a:cubicBezTo>
                    <a:cubicBezTo>
                      <a:pt x="86" y="16"/>
                      <a:pt x="85" y="15"/>
                      <a:pt x="86" y="15"/>
                    </a:cubicBezTo>
                    <a:cubicBezTo>
                      <a:pt x="86" y="15"/>
                      <a:pt x="86" y="15"/>
                      <a:pt x="86" y="15"/>
                    </a:cubicBezTo>
                    <a:cubicBezTo>
                      <a:pt x="87" y="15"/>
                      <a:pt x="86" y="14"/>
                      <a:pt x="86" y="14"/>
                    </a:cubicBezTo>
                    <a:cubicBezTo>
                      <a:pt x="86" y="14"/>
                      <a:pt x="86" y="13"/>
                      <a:pt x="86" y="13"/>
                    </a:cubicBezTo>
                    <a:cubicBezTo>
                      <a:pt x="86" y="13"/>
                      <a:pt x="86" y="13"/>
                      <a:pt x="86" y="13"/>
                    </a:cubicBezTo>
                    <a:cubicBezTo>
                      <a:pt x="87" y="13"/>
                      <a:pt x="87" y="13"/>
                      <a:pt x="88" y="13"/>
                    </a:cubicBezTo>
                    <a:cubicBezTo>
                      <a:pt x="88" y="12"/>
                      <a:pt x="88" y="12"/>
                      <a:pt x="88" y="12"/>
                    </a:cubicBezTo>
                    <a:cubicBezTo>
                      <a:pt x="87" y="11"/>
                      <a:pt x="87" y="12"/>
                      <a:pt x="86" y="12"/>
                    </a:cubicBezTo>
                    <a:cubicBezTo>
                      <a:pt x="86" y="12"/>
                      <a:pt x="85" y="12"/>
                      <a:pt x="85" y="12"/>
                    </a:cubicBezTo>
                    <a:cubicBezTo>
                      <a:pt x="85" y="11"/>
                      <a:pt x="86" y="11"/>
                      <a:pt x="86" y="11"/>
                    </a:cubicBezTo>
                    <a:cubicBezTo>
                      <a:pt x="86" y="11"/>
                      <a:pt x="87" y="10"/>
                      <a:pt x="87" y="10"/>
                    </a:cubicBezTo>
                    <a:cubicBezTo>
                      <a:pt x="87" y="10"/>
                      <a:pt x="87" y="10"/>
                      <a:pt x="88" y="9"/>
                    </a:cubicBezTo>
                    <a:cubicBezTo>
                      <a:pt x="88" y="9"/>
                      <a:pt x="89" y="9"/>
                      <a:pt x="89" y="9"/>
                    </a:cubicBezTo>
                    <a:cubicBezTo>
                      <a:pt x="89" y="8"/>
                      <a:pt x="89" y="8"/>
                      <a:pt x="88" y="8"/>
                    </a:cubicBezTo>
                    <a:cubicBezTo>
                      <a:pt x="88" y="8"/>
                      <a:pt x="88" y="8"/>
                      <a:pt x="88" y="7"/>
                    </a:cubicBezTo>
                    <a:cubicBezTo>
                      <a:pt x="88" y="7"/>
                      <a:pt x="88" y="7"/>
                      <a:pt x="88" y="7"/>
                    </a:cubicBezTo>
                    <a:cubicBezTo>
                      <a:pt x="88" y="7"/>
                      <a:pt x="88" y="7"/>
                      <a:pt x="89" y="7"/>
                    </a:cubicBezTo>
                    <a:cubicBezTo>
                      <a:pt x="89" y="7"/>
                      <a:pt x="89" y="7"/>
                      <a:pt x="89" y="7"/>
                    </a:cubicBezTo>
                    <a:cubicBezTo>
                      <a:pt x="89" y="7"/>
                      <a:pt x="89" y="7"/>
                      <a:pt x="90" y="6"/>
                    </a:cubicBezTo>
                    <a:cubicBezTo>
                      <a:pt x="90" y="6"/>
                      <a:pt x="90" y="6"/>
                      <a:pt x="90" y="6"/>
                    </a:cubicBezTo>
                    <a:cubicBezTo>
                      <a:pt x="90" y="6"/>
                      <a:pt x="91" y="6"/>
                      <a:pt x="91" y="6"/>
                    </a:cubicBezTo>
                    <a:cubicBezTo>
                      <a:pt x="92" y="6"/>
                      <a:pt x="92" y="5"/>
                      <a:pt x="92" y="5"/>
                    </a:cubicBezTo>
                    <a:cubicBezTo>
                      <a:pt x="92" y="5"/>
                      <a:pt x="93" y="5"/>
                      <a:pt x="93" y="6"/>
                    </a:cubicBezTo>
                    <a:cubicBezTo>
                      <a:pt x="93" y="6"/>
                      <a:pt x="94" y="5"/>
                      <a:pt x="94" y="5"/>
                    </a:cubicBezTo>
                    <a:cubicBezTo>
                      <a:pt x="94" y="5"/>
                      <a:pt x="94" y="5"/>
                      <a:pt x="95" y="4"/>
                    </a:cubicBezTo>
                    <a:cubicBezTo>
                      <a:pt x="95" y="4"/>
                      <a:pt x="95" y="4"/>
                      <a:pt x="96" y="4"/>
                    </a:cubicBezTo>
                    <a:cubicBezTo>
                      <a:pt x="96" y="4"/>
                      <a:pt x="97" y="4"/>
                      <a:pt x="97" y="4"/>
                    </a:cubicBezTo>
                    <a:cubicBezTo>
                      <a:pt x="98" y="4"/>
                      <a:pt x="99" y="4"/>
                      <a:pt x="99" y="3"/>
                    </a:cubicBezTo>
                    <a:cubicBezTo>
                      <a:pt x="98" y="3"/>
                      <a:pt x="98" y="3"/>
                      <a:pt x="98"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5" name="Freeform 405"/>
              <p:cNvSpPr>
                <a:spLocks/>
              </p:cNvSpPr>
              <p:nvPr/>
            </p:nvSpPr>
            <p:spPr bwMode="auto">
              <a:xfrm>
                <a:off x="3135314" y="957264"/>
                <a:ext cx="53975" cy="20638"/>
              </a:xfrm>
              <a:custGeom>
                <a:avLst/>
                <a:gdLst>
                  <a:gd name="T0" fmla="*/ 0 w 5"/>
                  <a:gd name="T1" fmla="*/ 2 h 2"/>
                  <a:gd name="T2" fmla="*/ 2 w 5"/>
                  <a:gd name="T3" fmla="*/ 2 h 2"/>
                  <a:gd name="T4" fmla="*/ 3 w 5"/>
                  <a:gd name="T5" fmla="*/ 2 h 2"/>
                  <a:gd name="T6" fmla="*/ 4 w 5"/>
                  <a:gd name="T7" fmla="*/ 2 h 2"/>
                  <a:gd name="T8" fmla="*/ 5 w 5"/>
                  <a:gd name="T9" fmla="*/ 2 h 2"/>
                  <a:gd name="T10" fmla="*/ 5 w 5"/>
                  <a:gd name="T11" fmla="*/ 1 h 2"/>
                  <a:gd name="T12" fmla="*/ 4 w 5"/>
                  <a:gd name="T13" fmla="*/ 1 h 2"/>
                  <a:gd name="T14" fmla="*/ 3 w 5"/>
                  <a:gd name="T15" fmla="*/ 0 h 2"/>
                  <a:gd name="T16" fmla="*/ 2 w 5"/>
                  <a:gd name="T17" fmla="*/ 0 h 2"/>
                  <a:gd name="T18" fmla="*/ 1 w 5"/>
                  <a:gd name="T19" fmla="*/ 0 h 2"/>
                  <a:gd name="T20" fmla="*/ 0 w 5"/>
                  <a:gd name="T21" fmla="*/ 1 h 2"/>
                  <a:gd name="T22" fmla="*/ 0 w 5"/>
                  <a:gd name="T23" fmla="*/ 1 h 2"/>
                  <a:gd name="T24" fmla="*/ 0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0" y="2"/>
                    </a:moveTo>
                    <a:cubicBezTo>
                      <a:pt x="1" y="2"/>
                      <a:pt x="1" y="2"/>
                      <a:pt x="2" y="2"/>
                    </a:cubicBezTo>
                    <a:cubicBezTo>
                      <a:pt x="2" y="2"/>
                      <a:pt x="2" y="2"/>
                      <a:pt x="3" y="2"/>
                    </a:cubicBezTo>
                    <a:cubicBezTo>
                      <a:pt x="3" y="2"/>
                      <a:pt x="3" y="2"/>
                      <a:pt x="4" y="2"/>
                    </a:cubicBezTo>
                    <a:cubicBezTo>
                      <a:pt x="4" y="2"/>
                      <a:pt x="5" y="2"/>
                      <a:pt x="5" y="2"/>
                    </a:cubicBezTo>
                    <a:cubicBezTo>
                      <a:pt x="5" y="2"/>
                      <a:pt x="5" y="1"/>
                      <a:pt x="5" y="1"/>
                    </a:cubicBezTo>
                    <a:cubicBezTo>
                      <a:pt x="5" y="1"/>
                      <a:pt x="5" y="1"/>
                      <a:pt x="4" y="1"/>
                    </a:cubicBezTo>
                    <a:cubicBezTo>
                      <a:pt x="4" y="0"/>
                      <a:pt x="3" y="0"/>
                      <a:pt x="3" y="0"/>
                    </a:cubicBezTo>
                    <a:cubicBezTo>
                      <a:pt x="2" y="0"/>
                      <a:pt x="2" y="0"/>
                      <a:pt x="2" y="0"/>
                    </a:cubicBezTo>
                    <a:cubicBezTo>
                      <a:pt x="2" y="0"/>
                      <a:pt x="2" y="0"/>
                      <a:pt x="1" y="0"/>
                    </a:cubicBezTo>
                    <a:cubicBezTo>
                      <a:pt x="1" y="0"/>
                      <a:pt x="0" y="0"/>
                      <a:pt x="0" y="1"/>
                    </a:cubicBezTo>
                    <a:cubicBezTo>
                      <a:pt x="0" y="1"/>
                      <a:pt x="0" y="1"/>
                      <a:pt x="0" y="1"/>
                    </a:cubicBezTo>
                    <a:cubicBezTo>
                      <a:pt x="0" y="2"/>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 name="Freeform 408"/>
              <p:cNvSpPr>
                <a:spLocks/>
              </p:cNvSpPr>
              <p:nvPr/>
            </p:nvSpPr>
            <p:spPr bwMode="auto">
              <a:xfrm>
                <a:off x="5316539" y="1865314"/>
                <a:ext cx="1111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 name="Freeform 410"/>
              <p:cNvSpPr>
                <a:spLocks/>
              </p:cNvSpPr>
              <p:nvPr/>
            </p:nvSpPr>
            <p:spPr bwMode="auto">
              <a:xfrm>
                <a:off x="7313614" y="2924176"/>
                <a:ext cx="42863" cy="33338"/>
              </a:xfrm>
              <a:custGeom>
                <a:avLst/>
                <a:gdLst>
                  <a:gd name="T0" fmla="*/ 1 w 4"/>
                  <a:gd name="T1" fmla="*/ 3 h 3"/>
                  <a:gd name="T2" fmla="*/ 2 w 4"/>
                  <a:gd name="T3" fmla="*/ 3 h 3"/>
                  <a:gd name="T4" fmla="*/ 3 w 4"/>
                  <a:gd name="T5" fmla="*/ 2 h 3"/>
                  <a:gd name="T6" fmla="*/ 3 w 4"/>
                  <a:gd name="T7" fmla="*/ 2 h 3"/>
                  <a:gd name="T8" fmla="*/ 4 w 4"/>
                  <a:gd name="T9" fmla="*/ 2 h 3"/>
                  <a:gd name="T10" fmla="*/ 4 w 4"/>
                  <a:gd name="T11" fmla="*/ 1 h 3"/>
                  <a:gd name="T12" fmla="*/ 4 w 4"/>
                  <a:gd name="T13" fmla="*/ 0 h 3"/>
                  <a:gd name="T14" fmla="*/ 3 w 4"/>
                  <a:gd name="T15" fmla="*/ 1 h 3"/>
                  <a:gd name="T16" fmla="*/ 2 w 4"/>
                  <a:gd name="T17" fmla="*/ 1 h 3"/>
                  <a:gd name="T18" fmla="*/ 2 w 4"/>
                  <a:gd name="T19" fmla="*/ 2 h 3"/>
                  <a:gd name="T20" fmla="*/ 1 w 4"/>
                  <a:gd name="T21" fmla="*/ 2 h 3"/>
                  <a:gd name="T22" fmla="*/ 1 w 4"/>
                  <a:gd name="T23" fmla="*/ 2 h 3"/>
                  <a:gd name="T24" fmla="*/ 0 w 4"/>
                  <a:gd name="T25" fmla="*/ 2 h 3"/>
                  <a:gd name="T26" fmla="*/ 0 w 4"/>
                  <a:gd name="T27" fmla="*/ 2 h 3"/>
                  <a:gd name="T28" fmla="*/ 1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3"/>
                    </a:moveTo>
                    <a:cubicBezTo>
                      <a:pt x="2" y="3"/>
                      <a:pt x="2" y="3"/>
                      <a:pt x="2" y="3"/>
                    </a:cubicBezTo>
                    <a:cubicBezTo>
                      <a:pt x="2" y="3"/>
                      <a:pt x="3" y="3"/>
                      <a:pt x="3" y="2"/>
                    </a:cubicBezTo>
                    <a:cubicBezTo>
                      <a:pt x="2" y="2"/>
                      <a:pt x="3" y="2"/>
                      <a:pt x="3" y="2"/>
                    </a:cubicBezTo>
                    <a:cubicBezTo>
                      <a:pt x="3" y="2"/>
                      <a:pt x="3" y="2"/>
                      <a:pt x="4" y="2"/>
                    </a:cubicBezTo>
                    <a:cubicBezTo>
                      <a:pt x="4" y="1"/>
                      <a:pt x="4" y="1"/>
                      <a:pt x="4" y="1"/>
                    </a:cubicBezTo>
                    <a:cubicBezTo>
                      <a:pt x="4" y="0"/>
                      <a:pt x="4" y="0"/>
                      <a:pt x="4" y="0"/>
                    </a:cubicBezTo>
                    <a:cubicBezTo>
                      <a:pt x="4" y="1"/>
                      <a:pt x="4" y="1"/>
                      <a:pt x="3" y="1"/>
                    </a:cubicBezTo>
                    <a:cubicBezTo>
                      <a:pt x="3" y="1"/>
                      <a:pt x="2" y="0"/>
                      <a:pt x="2" y="1"/>
                    </a:cubicBezTo>
                    <a:cubicBezTo>
                      <a:pt x="2" y="1"/>
                      <a:pt x="2" y="1"/>
                      <a:pt x="2" y="2"/>
                    </a:cubicBezTo>
                    <a:cubicBezTo>
                      <a:pt x="1" y="2"/>
                      <a:pt x="1" y="2"/>
                      <a:pt x="1" y="2"/>
                    </a:cubicBezTo>
                    <a:cubicBezTo>
                      <a:pt x="1" y="2"/>
                      <a:pt x="1" y="2"/>
                      <a:pt x="1" y="2"/>
                    </a:cubicBezTo>
                    <a:cubicBezTo>
                      <a:pt x="0" y="2"/>
                      <a:pt x="0" y="2"/>
                      <a:pt x="0" y="2"/>
                    </a:cubicBezTo>
                    <a:cubicBezTo>
                      <a:pt x="0" y="2"/>
                      <a:pt x="0" y="2"/>
                      <a:pt x="0" y="2"/>
                    </a:cubicBezTo>
                    <a:cubicBezTo>
                      <a:pt x="1" y="2"/>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Freeform 411"/>
              <p:cNvSpPr>
                <a:spLocks/>
              </p:cNvSpPr>
              <p:nvPr/>
            </p:nvSpPr>
            <p:spPr bwMode="auto">
              <a:xfrm>
                <a:off x="7313614" y="2946401"/>
                <a:ext cx="0" cy="1111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 name="Freeform 412"/>
              <p:cNvSpPr>
                <a:spLocks/>
              </p:cNvSpPr>
              <p:nvPr/>
            </p:nvSpPr>
            <p:spPr bwMode="auto">
              <a:xfrm>
                <a:off x="7680326" y="1670051"/>
                <a:ext cx="141288" cy="130175"/>
              </a:xfrm>
              <a:custGeom>
                <a:avLst/>
                <a:gdLst>
                  <a:gd name="T0" fmla="*/ 2 w 13"/>
                  <a:gd name="T1" fmla="*/ 3 h 12"/>
                  <a:gd name="T2" fmla="*/ 2 w 13"/>
                  <a:gd name="T3" fmla="*/ 4 h 12"/>
                  <a:gd name="T4" fmla="*/ 2 w 13"/>
                  <a:gd name="T5" fmla="*/ 5 h 12"/>
                  <a:gd name="T6" fmla="*/ 3 w 13"/>
                  <a:gd name="T7" fmla="*/ 6 h 12"/>
                  <a:gd name="T8" fmla="*/ 3 w 13"/>
                  <a:gd name="T9" fmla="*/ 7 h 12"/>
                  <a:gd name="T10" fmla="*/ 2 w 13"/>
                  <a:gd name="T11" fmla="*/ 7 h 12"/>
                  <a:gd name="T12" fmla="*/ 1 w 13"/>
                  <a:gd name="T13" fmla="*/ 7 h 12"/>
                  <a:gd name="T14" fmla="*/ 2 w 13"/>
                  <a:gd name="T15" fmla="*/ 8 h 12"/>
                  <a:gd name="T16" fmla="*/ 1 w 13"/>
                  <a:gd name="T17" fmla="*/ 9 h 12"/>
                  <a:gd name="T18" fmla="*/ 1 w 13"/>
                  <a:gd name="T19" fmla="*/ 10 h 12"/>
                  <a:gd name="T20" fmla="*/ 1 w 13"/>
                  <a:gd name="T21" fmla="*/ 11 h 12"/>
                  <a:gd name="T22" fmla="*/ 2 w 13"/>
                  <a:gd name="T23" fmla="*/ 11 h 12"/>
                  <a:gd name="T24" fmla="*/ 3 w 13"/>
                  <a:gd name="T25" fmla="*/ 11 h 12"/>
                  <a:gd name="T26" fmla="*/ 3 w 13"/>
                  <a:gd name="T27" fmla="*/ 12 h 12"/>
                  <a:gd name="T28" fmla="*/ 4 w 13"/>
                  <a:gd name="T29" fmla="*/ 12 h 12"/>
                  <a:gd name="T30" fmla="*/ 6 w 13"/>
                  <a:gd name="T31" fmla="*/ 11 h 12"/>
                  <a:gd name="T32" fmla="*/ 5 w 13"/>
                  <a:gd name="T33" fmla="*/ 11 h 12"/>
                  <a:gd name="T34" fmla="*/ 4 w 13"/>
                  <a:gd name="T35" fmla="*/ 10 h 12"/>
                  <a:gd name="T36" fmla="*/ 3 w 13"/>
                  <a:gd name="T37" fmla="*/ 10 h 12"/>
                  <a:gd name="T38" fmla="*/ 3 w 13"/>
                  <a:gd name="T39" fmla="*/ 9 h 12"/>
                  <a:gd name="T40" fmla="*/ 4 w 13"/>
                  <a:gd name="T41" fmla="*/ 9 h 12"/>
                  <a:gd name="T42" fmla="*/ 5 w 13"/>
                  <a:gd name="T43" fmla="*/ 9 h 12"/>
                  <a:gd name="T44" fmla="*/ 5 w 13"/>
                  <a:gd name="T45" fmla="*/ 9 h 12"/>
                  <a:gd name="T46" fmla="*/ 6 w 13"/>
                  <a:gd name="T47" fmla="*/ 9 h 12"/>
                  <a:gd name="T48" fmla="*/ 7 w 13"/>
                  <a:gd name="T49" fmla="*/ 9 h 12"/>
                  <a:gd name="T50" fmla="*/ 8 w 13"/>
                  <a:gd name="T51" fmla="*/ 10 h 12"/>
                  <a:gd name="T52" fmla="*/ 9 w 13"/>
                  <a:gd name="T53" fmla="*/ 11 h 12"/>
                  <a:gd name="T54" fmla="*/ 10 w 13"/>
                  <a:gd name="T55" fmla="*/ 11 h 12"/>
                  <a:gd name="T56" fmla="*/ 10 w 13"/>
                  <a:gd name="T57" fmla="*/ 9 h 12"/>
                  <a:gd name="T58" fmla="*/ 10 w 13"/>
                  <a:gd name="T59" fmla="*/ 8 h 12"/>
                  <a:gd name="T60" fmla="*/ 11 w 13"/>
                  <a:gd name="T61" fmla="*/ 8 h 12"/>
                  <a:gd name="T62" fmla="*/ 12 w 13"/>
                  <a:gd name="T63" fmla="*/ 8 h 12"/>
                  <a:gd name="T64" fmla="*/ 13 w 13"/>
                  <a:gd name="T65" fmla="*/ 7 h 12"/>
                  <a:gd name="T66" fmla="*/ 12 w 13"/>
                  <a:gd name="T67" fmla="*/ 6 h 12"/>
                  <a:gd name="T68" fmla="*/ 12 w 13"/>
                  <a:gd name="T69" fmla="*/ 5 h 12"/>
                  <a:gd name="T70" fmla="*/ 12 w 13"/>
                  <a:gd name="T71" fmla="*/ 4 h 12"/>
                  <a:gd name="T72" fmla="*/ 11 w 13"/>
                  <a:gd name="T73" fmla="*/ 4 h 12"/>
                  <a:gd name="T74" fmla="*/ 10 w 13"/>
                  <a:gd name="T75" fmla="*/ 4 h 12"/>
                  <a:gd name="T76" fmla="*/ 9 w 13"/>
                  <a:gd name="T77" fmla="*/ 4 h 12"/>
                  <a:gd name="T78" fmla="*/ 8 w 13"/>
                  <a:gd name="T79" fmla="*/ 4 h 12"/>
                  <a:gd name="T80" fmla="*/ 6 w 13"/>
                  <a:gd name="T81" fmla="*/ 4 h 12"/>
                  <a:gd name="T82" fmla="*/ 5 w 13"/>
                  <a:gd name="T83" fmla="*/ 3 h 12"/>
                  <a:gd name="T84" fmla="*/ 3 w 13"/>
                  <a:gd name="T85" fmla="*/ 2 h 12"/>
                  <a:gd name="T86" fmla="*/ 1 w 13"/>
                  <a:gd name="T87" fmla="*/ 1 h 12"/>
                  <a:gd name="T88" fmla="*/ 0 w 13"/>
                  <a:gd name="T89" fmla="*/ 1 h 12"/>
                  <a:gd name="T90" fmla="*/ 1 w 13"/>
                  <a:gd name="T91" fmla="*/ 2 h 12"/>
                  <a:gd name="T92" fmla="*/ 2 w 13"/>
                  <a:gd name="T9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12">
                    <a:moveTo>
                      <a:pt x="2" y="3"/>
                    </a:moveTo>
                    <a:cubicBezTo>
                      <a:pt x="2" y="4"/>
                      <a:pt x="1" y="4"/>
                      <a:pt x="2" y="4"/>
                    </a:cubicBezTo>
                    <a:cubicBezTo>
                      <a:pt x="2" y="5"/>
                      <a:pt x="2" y="5"/>
                      <a:pt x="2" y="5"/>
                    </a:cubicBezTo>
                    <a:cubicBezTo>
                      <a:pt x="3" y="5"/>
                      <a:pt x="3" y="5"/>
                      <a:pt x="3" y="6"/>
                    </a:cubicBezTo>
                    <a:cubicBezTo>
                      <a:pt x="3" y="6"/>
                      <a:pt x="3" y="6"/>
                      <a:pt x="3" y="7"/>
                    </a:cubicBezTo>
                    <a:cubicBezTo>
                      <a:pt x="3" y="7"/>
                      <a:pt x="2" y="7"/>
                      <a:pt x="2" y="7"/>
                    </a:cubicBezTo>
                    <a:cubicBezTo>
                      <a:pt x="2" y="7"/>
                      <a:pt x="2" y="7"/>
                      <a:pt x="1" y="7"/>
                    </a:cubicBezTo>
                    <a:cubicBezTo>
                      <a:pt x="1" y="7"/>
                      <a:pt x="2" y="8"/>
                      <a:pt x="2" y="8"/>
                    </a:cubicBezTo>
                    <a:cubicBezTo>
                      <a:pt x="1" y="9"/>
                      <a:pt x="1" y="9"/>
                      <a:pt x="1" y="9"/>
                    </a:cubicBezTo>
                    <a:cubicBezTo>
                      <a:pt x="1" y="9"/>
                      <a:pt x="1" y="9"/>
                      <a:pt x="1" y="10"/>
                    </a:cubicBezTo>
                    <a:cubicBezTo>
                      <a:pt x="1" y="10"/>
                      <a:pt x="1" y="10"/>
                      <a:pt x="1" y="11"/>
                    </a:cubicBezTo>
                    <a:cubicBezTo>
                      <a:pt x="1" y="11"/>
                      <a:pt x="2" y="11"/>
                      <a:pt x="2" y="11"/>
                    </a:cubicBezTo>
                    <a:cubicBezTo>
                      <a:pt x="2" y="11"/>
                      <a:pt x="2" y="11"/>
                      <a:pt x="3" y="11"/>
                    </a:cubicBezTo>
                    <a:cubicBezTo>
                      <a:pt x="3" y="12"/>
                      <a:pt x="3" y="12"/>
                      <a:pt x="3" y="12"/>
                    </a:cubicBezTo>
                    <a:cubicBezTo>
                      <a:pt x="4" y="12"/>
                      <a:pt x="4" y="12"/>
                      <a:pt x="4" y="12"/>
                    </a:cubicBezTo>
                    <a:cubicBezTo>
                      <a:pt x="5" y="12"/>
                      <a:pt x="6" y="12"/>
                      <a:pt x="6" y="11"/>
                    </a:cubicBezTo>
                    <a:cubicBezTo>
                      <a:pt x="6" y="11"/>
                      <a:pt x="5" y="11"/>
                      <a:pt x="5" y="11"/>
                    </a:cubicBezTo>
                    <a:cubicBezTo>
                      <a:pt x="5" y="10"/>
                      <a:pt x="5" y="10"/>
                      <a:pt x="4" y="10"/>
                    </a:cubicBezTo>
                    <a:cubicBezTo>
                      <a:pt x="4" y="10"/>
                      <a:pt x="3" y="10"/>
                      <a:pt x="3" y="10"/>
                    </a:cubicBezTo>
                    <a:cubicBezTo>
                      <a:pt x="3" y="9"/>
                      <a:pt x="3" y="9"/>
                      <a:pt x="3" y="9"/>
                    </a:cubicBezTo>
                    <a:cubicBezTo>
                      <a:pt x="3" y="9"/>
                      <a:pt x="4" y="9"/>
                      <a:pt x="4" y="9"/>
                    </a:cubicBezTo>
                    <a:cubicBezTo>
                      <a:pt x="4" y="9"/>
                      <a:pt x="4" y="9"/>
                      <a:pt x="5" y="9"/>
                    </a:cubicBezTo>
                    <a:cubicBezTo>
                      <a:pt x="5" y="9"/>
                      <a:pt x="5" y="9"/>
                      <a:pt x="5" y="9"/>
                    </a:cubicBezTo>
                    <a:cubicBezTo>
                      <a:pt x="6" y="8"/>
                      <a:pt x="6" y="9"/>
                      <a:pt x="6" y="9"/>
                    </a:cubicBezTo>
                    <a:cubicBezTo>
                      <a:pt x="7" y="9"/>
                      <a:pt x="7" y="9"/>
                      <a:pt x="7" y="9"/>
                    </a:cubicBezTo>
                    <a:cubicBezTo>
                      <a:pt x="7" y="10"/>
                      <a:pt x="8" y="10"/>
                      <a:pt x="8" y="10"/>
                    </a:cubicBezTo>
                    <a:cubicBezTo>
                      <a:pt x="8" y="10"/>
                      <a:pt x="8" y="10"/>
                      <a:pt x="9" y="11"/>
                    </a:cubicBezTo>
                    <a:cubicBezTo>
                      <a:pt x="9" y="11"/>
                      <a:pt x="10" y="11"/>
                      <a:pt x="10" y="11"/>
                    </a:cubicBezTo>
                    <a:cubicBezTo>
                      <a:pt x="10" y="10"/>
                      <a:pt x="10" y="10"/>
                      <a:pt x="10" y="9"/>
                    </a:cubicBezTo>
                    <a:cubicBezTo>
                      <a:pt x="10" y="9"/>
                      <a:pt x="10" y="9"/>
                      <a:pt x="10" y="8"/>
                    </a:cubicBezTo>
                    <a:cubicBezTo>
                      <a:pt x="10" y="8"/>
                      <a:pt x="11" y="8"/>
                      <a:pt x="11" y="8"/>
                    </a:cubicBezTo>
                    <a:cubicBezTo>
                      <a:pt x="12" y="8"/>
                      <a:pt x="12" y="8"/>
                      <a:pt x="12" y="8"/>
                    </a:cubicBezTo>
                    <a:cubicBezTo>
                      <a:pt x="13" y="7"/>
                      <a:pt x="13" y="7"/>
                      <a:pt x="13" y="7"/>
                    </a:cubicBezTo>
                    <a:cubicBezTo>
                      <a:pt x="12" y="6"/>
                      <a:pt x="12" y="6"/>
                      <a:pt x="12" y="6"/>
                    </a:cubicBezTo>
                    <a:cubicBezTo>
                      <a:pt x="12" y="5"/>
                      <a:pt x="12" y="5"/>
                      <a:pt x="12" y="5"/>
                    </a:cubicBezTo>
                    <a:cubicBezTo>
                      <a:pt x="12" y="4"/>
                      <a:pt x="12" y="4"/>
                      <a:pt x="12" y="4"/>
                    </a:cubicBezTo>
                    <a:cubicBezTo>
                      <a:pt x="12" y="3"/>
                      <a:pt x="11" y="4"/>
                      <a:pt x="11" y="4"/>
                    </a:cubicBezTo>
                    <a:cubicBezTo>
                      <a:pt x="11" y="4"/>
                      <a:pt x="11" y="4"/>
                      <a:pt x="10" y="4"/>
                    </a:cubicBezTo>
                    <a:cubicBezTo>
                      <a:pt x="10" y="4"/>
                      <a:pt x="10" y="4"/>
                      <a:pt x="9" y="4"/>
                    </a:cubicBezTo>
                    <a:cubicBezTo>
                      <a:pt x="9" y="4"/>
                      <a:pt x="9" y="4"/>
                      <a:pt x="8" y="4"/>
                    </a:cubicBezTo>
                    <a:cubicBezTo>
                      <a:pt x="8" y="4"/>
                      <a:pt x="7" y="4"/>
                      <a:pt x="6" y="4"/>
                    </a:cubicBezTo>
                    <a:cubicBezTo>
                      <a:pt x="6" y="3"/>
                      <a:pt x="5" y="3"/>
                      <a:pt x="5" y="3"/>
                    </a:cubicBezTo>
                    <a:cubicBezTo>
                      <a:pt x="4" y="2"/>
                      <a:pt x="4" y="2"/>
                      <a:pt x="3" y="2"/>
                    </a:cubicBezTo>
                    <a:cubicBezTo>
                      <a:pt x="2" y="1"/>
                      <a:pt x="1" y="0"/>
                      <a:pt x="1" y="1"/>
                    </a:cubicBezTo>
                    <a:cubicBezTo>
                      <a:pt x="0" y="1"/>
                      <a:pt x="0" y="1"/>
                      <a:pt x="0" y="1"/>
                    </a:cubicBezTo>
                    <a:cubicBezTo>
                      <a:pt x="0" y="2"/>
                      <a:pt x="0" y="2"/>
                      <a:pt x="1" y="2"/>
                    </a:cubicBezTo>
                    <a:cubicBezTo>
                      <a:pt x="1" y="3"/>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 name="Freeform 413"/>
              <p:cNvSpPr>
                <a:spLocks/>
              </p:cNvSpPr>
              <p:nvPr/>
            </p:nvSpPr>
            <p:spPr bwMode="auto">
              <a:xfrm>
                <a:off x="7594601" y="1800226"/>
                <a:ext cx="238125" cy="249238"/>
              </a:xfrm>
              <a:custGeom>
                <a:avLst/>
                <a:gdLst>
                  <a:gd name="T0" fmla="*/ 2 w 22"/>
                  <a:gd name="T1" fmla="*/ 21 h 23"/>
                  <a:gd name="T2" fmla="*/ 4 w 22"/>
                  <a:gd name="T3" fmla="*/ 21 h 23"/>
                  <a:gd name="T4" fmla="*/ 6 w 22"/>
                  <a:gd name="T5" fmla="*/ 21 h 23"/>
                  <a:gd name="T6" fmla="*/ 8 w 22"/>
                  <a:gd name="T7" fmla="*/ 19 h 23"/>
                  <a:gd name="T8" fmla="*/ 10 w 22"/>
                  <a:gd name="T9" fmla="*/ 20 h 23"/>
                  <a:gd name="T10" fmla="*/ 11 w 22"/>
                  <a:gd name="T11" fmla="*/ 20 h 23"/>
                  <a:gd name="T12" fmla="*/ 12 w 22"/>
                  <a:gd name="T13" fmla="*/ 22 h 23"/>
                  <a:gd name="T14" fmla="*/ 14 w 22"/>
                  <a:gd name="T15" fmla="*/ 22 h 23"/>
                  <a:gd name="T16" fmla="*/ 15 w 22"/>
                  <a:gd name="T17" fmla="*/ 21 h 23"/>
                  <a:gd name="T18" fmla="*/ 14 w 22"/>
                  <a:gd name="T19" fmla="*/ 20 h 23"/>
                  <a:gd name="T20" fmla="*/ 14 w 22"/>
                  <a:gd name="T21" fmla="*/ 19 h 23"/>
                  <a:gd name="T22" fmla="*/ 16 w 22"/>
                  <a:gd name="T23" fmla="*/ 20 h 23"/>
                  <a:gd name="T24" fmla="*/ 18 w 22"/>
                  <a:gd name="T25" fmla="*/ 19 h 23"/>
                  <a:gd name="T26" fmla="*/ 20 w 22"/>
                  <a:gd name="T27" fmla="*/ 19 h 23"/>
                  <a:gd name="T28" fmla="*/ 20 w 22"/>
                  <a:gd name="T29" fmla="*/ 18 h 23"/>
                  <a:gd name="T30" fmla="*/ 21 w 22"/>
                  <a:gd name="T31" fmla="*/ 18 h 23"/>
                  <a:gd name="T32" fmla="*/ 22 w 22"/>
                  <a:gd name="T33" fmla="*/ 18 h 23"/>
                  <a:gd name="T34" fmla="*/ 22 w 22"/>
                  <a:gd name="T35" fmla="*/ 16 h 23"/>
                  <a:gd name="T36" fmla="*/ 21 w 22"/>
                  <a:gd name="T37" fmla="*/ 14 h 23"/>
                  <a:gd name="T38" fmla="*/ 20 w 22"/>
                  <a:gd name="T39" fmla="*/ 11 h 23"/>
                  <a:gd name="T40" fmla="*/ 20 w 22"/>
                  <a:gd name="T41" fmla="*/ 10 h 23"/>
                  <a:gd name="T42" fmla="*/ 20 w 22"/>
                  <a:gd name="T43" fmla="*/ 8 h 23"/>
                  <a:gd name="T44" fmla="*/ 19 w 22"/>
                  <a:gd name="T45" fmla="*/ 5 h 23"/>
                  <a:gd name="T46" fmla="*/ 17 w 22"/>
                  <a:gd name="T47" fmla="*/ 3 h 23"/>
                  <a:gd name="T48" fmla="*/ 16 w 22"/>
                  <a:gd name="T49" fmla="*/ 2 h 23"/>
                  <a:gd name="T50" fmla="*/ 15 w 22"/>
                  <a:gd name="T51" fmla="*/ 0 h 23"/>
                  <a:gd name="T52" fmla="*/ 14 w 22"/>
                  <a:gd name="T53" fmla="*/ 1 h 23"/>
                  <a:gd name="T54" fmla="*/ 13 w 22"/>
                  <a:gd name="T55" fmla="*/ 2 h 23"/>
                  <a:gd name="T56" fmla="*/ 13 w 22"/>
                  <a:gd name="T57" fmla="*/ 3 h 23"/>
                  <a:gd name="T58" fmla="*/ 13 w 22"/>
                  <a:gd name="T59" fmla="*/ 4 h 23"/>
                  <a:gd name="T60" fmla="*/ 14 w 22"/>
                  <a:gd name="T61" fmla="*/ 6 h 23"/>
                  <a:gd name="T62" fmla="*/ 15 w 22"/>
                  <a:gd name="T63" fmla="*/ 8 h 23"/>
                  <a:gd name="T64" fmla="*/ 15 w 22"/>
                  <a:gd name="T65" fmla="*/ 10 h 23"/>
                  <a:gd name="T66" fmla="*/ 14 w 22"/>
                  <a:gd name="T67" fmla="*/ 12 h 23"/>
                  <a:gd name="T68" fmla="*/ 12 w 22"/>
                  <a:gd name="T69" fmla="*/ 13 h 23"/>
                  <a:gd name="T70" fmla="*/ 12 w 22"/>
                  <a:gd name="T71" fmla="*/ 12 h 23"/>
                  <a:gd name="T72" fmla="*/ 11 w 22"/>
                  <a:gd name="T73" fmla="*/ 12 h 23"/>
                  <a:gd name="T74" fmla="*/ 10 w 22"/>
                  <a:gd name="T75" fmla="*/ 15 h 23"/>
                  <a:gd name="T76" fmla="*/ 10 w 22"/>
                  <a:gd name="T77" fmla="*/ 17 h 23"/>
                  <a:gd name="T78" fmla="*/ 9 w 22"/>
                  <a:gd name="T79" fmla="*/ 16 h 23"/>
                  <a:gd name="T80" fmla="*/ 5 w 22"/>
                  <a:gd name="T81" fmla="*/ 17 h 23"/>
                  <a:gd name="T82" fmla="*/ 3 w 22"/>
                  <a:gd name="T83" fmla="*/ 18 h 23"/>
                  <a:gd name="T84" fmla="*/ 2 w 22"/>
                  <a:gd name="T85" fmla="*/ 20 h 23"/>
                  <a:gd name="T86" fmla="*/ 1 w 22"/>
                  <a:gd name="T87" fmla="*/ 20 h 23"/>
                  <a:gd name="T88" fmla="*/ 2 w 22"/>
                  <a:gd name="T8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23">
                    <a:moveTo>
                      <a:pt x="2" y="21"/>
                    </a:moveTo>
                    <a:cubicBezTo>
                      <a:pt x="2" y="22"/>
                      <a:pt x="2" y="21"/>
                      <a:pt x="2" y="21"/>
                    </a:cubicBezTo>
                    <a:cubicBezTo>
                      <a:pt x="3" y="21"/>
                      <a:pt x="3" y="22"/>
                      <a:pt x="4" y="22"/>
                    </a:cubicBezTo>
                    <a:cubicBezTo>
                      <a:pt x="4" y="22"/>
                      <a:pt x="4" y="21"/>
                      <a:pt x="4" y="21"/>
                    </a:cubicBezTo>
                    <a:cubicBezTo>
                      <a:pt x="5" y="21"/>
                      <a:pt x="5" y="21"/>
                      <a:pt x="5" y="21"/>
                    </a:cubicBezTo>
                    <a:cubicBezTo>
                      <a:pt x="5" y="20"/>
                      <a:pt x="6" y="21"/>
                      <a:pt x="6" y="21"/>
                    </a:cubicBezTo>
                    <a:cubicBezTo>
                      <a:pt x="6" y="20"/>
                      <a:pt x="7" y="20"/>
                      <a:pt x="7" y="20"/>
                    </a:cubicBezTo>
                    <a:cubicBezTo>
                      <a:pt x="7" y="20"/>
                      <a:pt x="7" y="20"/>
                      <a:pt x="8" y="19"/>
                    </a:cubicBezTo>
                    <a:cubicBezTo>
                      <a:pt x="8" y="19"/>
                      <a:pt x="8" y="19"/>
                      <a:pt x="8" y="19"/>
                    </a:cubicBezTo>
                    <a:cubicBezTo>
                      <a:pt x="9" y="19"/>
                      <a:pt x="9" y="20"/>
                      <a:pt x="10" y="20"/>
                    </a:cubicBezTo>
                    <a:cubicBezTo>
                      <a:pt x="10" y="20"/>
                      <a:pt x="11" y="19"/>
                      <a:pt x="11" y="20"/>
                    </a:cubicBezTo>
                    <a:cubicBezTo>
                      <a:pt x="11" y="20"/>
                      <a:pt x="11" y="20"/>
                      <a:pt x="11" y="20"/>
                    </a:cubicBezTo>
                    <a:cubicBezTo>
                      <a:pt x="11" y="21"/>
                      <a:pt x="11" y="21"/>
                      <a:pt x="11" y="21"/>
                    </a:cubicBezTo>
                    <a:cubicBezTo>
                      <a:pt x="11" y="22"/>
                      <a:pt x="11" y="22"/>
                      <a:pt x="12" y="22"/>
                    </a:cubicBezTo>
                    <a:cubicBezTo>
                      <a:pt x="12" y="22"/>
                      <a:pt x="12" y="22"/>
                      <a:pt x="12" y="22"/>
                    </a:cubicBezTo>
                    <a:cubicBezTo>
                      <a:pt x="13" y="22"/>
                      <a:pt x="13" y="23"/>
                      <a:pt x="14" y="22"/>
                    </a:cubicBezTo>
                    <a:cubicBezTo>
                      <a:pt x="14" y="22"/>
                      <a:pt x="14" y="22"/>
                      <a:pt x="14" y="22"/>
                    </a:cubicBezTo>
                    <a:cubicBezTo>
                      <a:pt x="14" y="22"/>
                      <a:pt x="14" y="21"/>
                      <a:pt x="15" y="21"/>
                    </a:cubicBezTo>
                    <a:cubicBezTo>
                      <a:pt x="15" y="20"/>
                      <a:pt x="15" y="20"/>
                      <a:pt x="15" y="20"/>
                    </a:cubicBezTo>
                    <a:cubicBezTo>
                      <a:pt x="15" y="20"/>
                      <a:pt x="15" y="20"/>
                      <a:pt x="14" y="20"/>
                    </a:cubicBezTo>
                    <a:cubicBezTo>
                      <a:pt x="14" y="20"/>
                      <a:pt x="14" y="20"/>
                      <a:pt x="14" y="19"/>
                    </a:cubicBezTo>
                    <a:cubicBezTo>
                      <a:pt x="14" y="19"/>
                      <a:pt x="14" y="19"/>
                      <a:pt x="14" y="19"/>
                    </a:cubicBezTo>
                    <a:cubicBezTo>
                      <a:pt x="14" y="18"/>
                      <a:pt x="15" y="18"/>
                      <a:pt x="15" y="19"/>
                    </a:cubicBezTo>
                    <a:cubicBezTo>
                      <a:pt x="15" y="19"/>
                      <a:pt x="15" y="19"/>
                      <a:pt x="16" y="20"/>
                    </a:cubicBezTo>
                    <a:cubicBezTo>
                      <a:pt x="16" y="20"/>
                      <a:pt x="16" y="20"/>
                      <a:pt x="17" y="20"/>
                    </a:cubicBezTo>
                    <a:cubicBezTo>
                      <a:pt x="17" y="20"/>
                      <a:pt x="18" y="20"/>
                      <a:pt x="18" y="19"/>
                    </a:cubicBezTo>
                    <a:cubicBezTo>
                      <a:pt x="19" y="19"/>
                      <a:pt x="19" y="20"/>
                      <a:pt x="19" y="19"/>
                    </a:cubicBezTo>
                    <a:cubicBezTo>
                      <a:pt x="20" y="19"/>
                      <a:pt x="20" y="19"/>
                      <a:pt x="20" y="19"/>
                    </a:cubicBezTo>
                    <a:cubicBezTo>
                      <a:pt x="20" y="19"/>
                      <a:pt x="20" y="19"/>
                      <a:pt x="20" y="19"/>
                    </a:cubicBezTo>
                    <a:cubicBezTo>
                      <a:pt x="20" y="18"/>
                      <a:pt x="20" y="18"/>
                      <a:pt x="20" y="18"/>
                    </a:cubicBezTo>
                    <a:cubicBezTo>
                      <a:pt x="20" y="18"/>
                      <a:pt x="20" y="18"/>
                      <a:pt x="20" y="17"/>
                    </a:cubicBezTo>
                    <a:cubicBezTo>
                      <a:pt x="20" y="17"/>
                      <a:pt x="21" y="18"/>
                      <a:pt x="21" y="18"/>
                    </a:cubicBezTo>
                    <a:cubicBezTo>
                      <a:pt x="21" y="18"/>
                      <a:pt x="21" y="18"/>
                      <a:pt x="21" y="18"/>
                    </a:cubicBezTo>
                    <a:cubicBezTo>
                      <a:pt x="21" y="18"/>
                      <a:pt x="22" y="18"/>
                      <a:pt x="22" y="18"/>
                    </a:cubicBezTo>
                    <a:cubicBezTo>
                      <a:pt x="22" y="18"/>
                      <a:pt x="22" y="17"/>
                      <a:pt x="22" y="17"/>
                    </a:cubicBezTo>
                    <a:cubicBezTo>
                      <a:pt x="22" y="16"/>
                      <a:pt x="22" y="16"/>
                      <a:pt x="22" y="16"/>
                    </a:cubicBezTo>
                    <a:cubicBezTo>
                      <a:pt x="22" y="16"/>
                      <a:pt x="22" y="16"/>
                      <a:pt x="22" y="15"/>
                    </a:cubicBezTo>
                    <a:cubicBezTo>
                      <a:pt x="21" y="15"/>
                      <a:pt x="21" y="15"/>
                      <a:pt x="21" y="14"/>
                    </a:cubicBezTo>
                    <a:cubicBezTo>
                      <a:pt x="21" y="13"/>
                      <a:pt x="21" y="13"/>
                      <a:pt x="21" y="12"/>
                    </a:cubicBezTo>
                    <a:cubicBezTo>
                      <a:pt x="21" y="12"/>
                      <a:pt x="21" y="12"/>
                      <a:pt x="20" y="11"/>
                    </a:cubicBezTo>
                    <a:cubicBezTo>
                      <a:pt x="20" y="11"/>
                      <a:pt x="20" y="11"/>
                      <a:pt x="20" y="11"/>
                    </a:cubicBezTo>
                    <a:cubicBezTo>
                      <a:pt x="20" y="11"/>
                      <a:pt x="20" y="10"/>
                      <a:pt x="20" y="10"/>
                    </a:cubicBezTo>
                    <a:cubicBezTo>
                      <a:pt x="20" y="9"/>
                      <a:pt x="21" y="9"/>
                      <a:pt x="21" y="9"/>
                    </a:cubicBezTo>
                    <a:cubicBezTo>
                      <a:pt x="21" y="9"/>
                      <a:pt x="21" y="9"/>
                      <a:pt x="20" y="8"/>
                    </a:cubicBezTo>
                    <a:cubicBezTo>
                      <a:pt x="20" y="8"/>
                      <a:pt x="20" y="7"/>
                      <a:pt x="20" y="7"/>
                    </a:cubicBezTo>
                    <a:cubicBezTo>
                      <a:pt x="20" y="6"/>
                      <a:pt x="19" y="6"/>
                      <a:pt x="19" y="5"/>
                    </a:cubicBezTo>
                    <a:cubicBezTo>
                      <a:pt x="19" y="4"/>
                      <a:pt x="19" y="4"/>
                      <a:pt x="18" y="3"/>
                    </a:cubicBezTo>
                    <a:cubicBezTo>
                      <a:pt x="18" y="3"/>
                      <a:pt x="17" y="3"/>
                      <a:pt x="17" y="3"/>
                    </a:cubicBezTo>
                    <a:cubicBezTo>
                      <a:pt x="17" y="3"/>
                      <a:pt x="17" y="2"/>
                      <a:pt x="16" y="2"/>
                    </a:cubicBezTo>
                    <a:cubicBezTo>
                      <a:pt x="16" y="2"/>
                      <a:pt x="16" y="2"/>
                      <a:pt x="16" y="2"/>
                    </a:cubicBezTo>
                    <a:cubicBezTo>
                      <a:pt x="15" y="2"/>
                      <a:pt x="15" y="2"/>
                      <a:pt x="15" y="2"/>
                    </a:cubicBezTo>
                    <a:cubicBezTo>
                      <a:pt x="15" y="1"/>
                      <a:pt x="16" y="1"/>
                      <a:pt x="15" y="0"/>
                    </a:cubicBezTo>
                    <a:cubicBezTo>
                      <a:pt x="15" y="0"/>
                      <a:pt x="15" y="0"/>
                      <a:pt x="14" y="0"/>
                    </a:cubicBezTo>
                    <a:cubicBezTo>
                      <a:pt x="14" y="0"/>
                      <a:pt x="14" y="0"/>
                      <a:pt x="14" y="1"/>
                    </a:cubicBezTo>
                    <a:cubicBezTo>
                      <a:pt x="13" y="1"/>
                      <a:pt x="13" y="0"/>
                      <a:pt x="13" y="1"/>
                    </a:cubicBezTo>
                    <a:cubicBezTo>
                      <a:pt x="13" y="1"/>
                      <a:pt x="13" y="1"/>
                      <a:pt x="13" y="2"/>
                    </a:cubicBezTo>
                    <a:cubicBezTo>
                      <a:pt x="13" y="2"/>
                      <a:pt x="12" y="2"/>
                      <a:pt x="12" y="2"/>
                    </a:cubicBezTo>
                    <a:cubicBezTo>
                      <a:pt x="12" y="2"/>
                      <a:pt x="13" y="2"/>
                      <a:pt x="13" y="3"/>
                    </a:cubicBezTo>
                    <a:cubicBezTo>
                      <a:pt x="13" y="3"/>
                      <a:pt x="13" y="3"/>
                      <a:pt x="13" y="3"/>
                    </a:cubicBezTo>
                    <a:cubicBezTo>
                      <a:pt x="13" y="4"/>
                      <a:pt x="13" y="4"/>
                      <a:pt x="13" y="4"/>
                    </a:cubicBezTo>
                    <a:cubicBezTo>
                      <a:pt x="13" y="5"/>
                      <a:pt x="13" y="5"/>
                      <a:pt x="13" y="5"/>
                    </a:cubicBezTo>
                    <a:cubicBezTo>
                      <a:pt x="14" y="5"/>
                      <a:pt x="14" y="5"/>
                      <a:pt x="14" y="6"/>
                    </a:cubicBezTo>
                    <a:cubicBezTo>
                      <a:pt x="15" y="6"/>
                      <a:pt x="14" y="6"/>
                      <a:pt x="14" y="7"/>
                    </a:cubicBezTo>
                    <a:cubicBezTo>
                      <a:pt x="14" y="7"/>
                      <a:pt x="15" y="8"/>
                      <a:pt x="15" y="8"/>
                    </a:cubicBezTo>
                    <a:cubicBezTo>
                      <a:pt x="15" y="9"/>
                      <a:pt x="15" y="9"/>
                      <a:pt x="15" y="10"/>
                    </a:cubicBezTo>
                    <a:cubicBezTo>
                      <a:pt x="15" y="10"/>
                      <a:pt x="15" y="10"/>
                      <a:pt x="15" y="10"/>
                    </a:cubicBezTo>
                    <a:cubicBezTo>
                      <a:pt x="15" y="11"/>
                      <a:pt x="14" y="11"/>
                      <a:pt x="14" y="11"/>
                    </a:cubicBezTo>
                    <a:cubicBezTo>
                      <a:pt x="14" y="11"/>
                      <a:pt x="14" y="12"/>
                      <a:pt x="14" y="12"/>
                    </a:cubicBezTo>
                    <a:cubicBezTo>
                      <a:pt x="14" y="12"/>
                      <a:pt x="14" y="12"/>
                      <a:pt x="13" y="13"/>
                    </a:cubicBezTo>
                    <a:cubicBezTo>
                      <a:pt x="13" y="13"/>
                      <a:pt x="13" y="13"/>
                      <a:pt x="12" y="13"/>
                    </a:cubicBezTo>
                    <a:cubicBezTo>
                      <a:pt x="12" y="13"/>
                      <a:pt x="12" y="13"/>
                      <a:pt x="12" y="13"/>
                    </a:cubicBezTo>
                    <a:cubicBezTo>
                      <a:pt x="12" y="12"/>
                      <a:pt x="12" y="12"/>
                      <a:pt x="12" y="12"/>
                    </a:cubicBezTo>
                    <a:cubicBezTo>
                      <a:pt x="12" y="11"/>
                      <a:pt x="12" y="11"/>
                      <a:pt x="11" y="12"/>
                    </a:cubicBezTo>
                    <a:cubicBezTo>
                      <a:pt x="11" y="12"/>
                      <a:pt x="11" y="12"/>
                      <a:pt x="11" y="12"/>
                    </a:cubicBezTo>
                    <a:cubicBezTo>
                      <a:pt x="11" y="13"/>
                      <a:pt x="11" y="13"/>
                      <a:pt x="11" y="13"/>
                    </a:cubicBezTo>
                    <a:cubicBezTo>
                      <a:pt x="11" y="14"/>
                      <a:pt x="11" y="14"/>
                      <a:pt x="10" y="15"/>
                    </a:cubicBezTo>
                    <a:cubicBezTo>
                      <a:pt x="10" y="15"/>
                      <a:pt x="10" y="15"/>
                      <a:pt x="10" y="16"/>
                    </a:cubicBezTo>
                    <a:cubicBezTo>
                      <a:pt x="10" y="16"/>
                      <a:pt x="10" y="17"/>
                      <a:pt x="10" y="17"/>
                    </a:cubicBezTo>
                    <a:cubicBezTo>
                      <a:pt x="10" y="17"/>
                      <a:pt x="10" y="17"/>
                      <a:pt x="9" y="17"/>
                    </a:cubicBezTo>
                    <a:cubicBezTo>
                      <a:pt x="9" y="17"/>
                      <a:pt x="9" y="16"/>
                      <a:pt x="9" y="16"/>
                    </a:cubicBezTo>
                    <a:cubicBezTo>
                      <a:pt x="8" y="16"/>
                      <a:pt x="7" y="16"/>
                      <a:pt x="6" y="16"/>
                    </a:cubicBezTo>
                    <a:cubicBezTo>
                      <a:pt x="6" y="17"/>
                      <a:pt x="6" y="17"/>
                      <a:pt x="5" y="17"/>
                    </a:cubicBezTo>
                    <a:cubicBezTo>
                      <a:pt x="5" y="17"/>
                      <a:pt x="5" y="17"/>
                      <a:pt x="4" y="17"/>
                    </a:cubicBezTo>
                    <a:cubicBezTo>
                      <a:pt x="4" y="17"/>
                      <a:pt x="3" y="18"/>
                      <a:pt x="3" y="18"/>
                    </a:cubicBezTo>
                    <a:cubicBezTo>
                      <a:pt x="3" y="18"/>
                      <a:pt x="3" y="18"/>
                      <a:pt x="2" y="19"/>
                    </a:cubicBezTo>
                    <a:cubicBezTo>
                      <a:pt x="2" y="19"/>
                      <a:pt x="2" y="19"/>
                      <a:pt x="2" y="20"/>
                    </a:cubicBezTo>
                    <a:cubicBezTo>
                      <a:pt x="1" y="20"/>
                      <a:pt x="1" y="20"/>
                      <a:pt x="1" y="20"/>
                    </a:cubicBezTo>
                    <a:cubicBezTo>
                      <a:pt x="1" y="20"/>
                      <a:pt x="1" y="20"/>
                      <a:pt x="1" y="20"/>
                    </a:cubicBezTo>
                    <a:cubicBezTo>
                      <a:pt x="0" y="20"/>
                      <a:pt x="0" y="21"/>
                      <a:pt x="1" y="21"/>
                    </a:cubicBezTo>
                    <a:cubicBezTo>
                      <a:pt x="1" y="21"/>
                      <a:pt x="1" y="21"/>
                      <a:pt x="2" y="2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Freeform 414"/>
              <p:cNvSpPr>
                <a:spLocks/>
              </p:cNvSpPr>
              <p:nvPr/>
            </p:nvSpPr>
            <p:spPr bwMode="auto">
              <a:xfrm>
                <a:off x="5975351" y="1724026"/>
                <a:ext cx="227013" cy="141288"/>
              </a:xfrm>
              <a:custGeom>
                <a:avLst/>
                <a:gdLst>
                  <a:gd name="T0" fmla="*/ 1 w 21"/>
                  <a:gd name="T1" fmla="*/ 12 h 13"/>
                  <a:gd name="T2" fmla="*/ 2 w 21"/>
                  <a:gd name="T3" fmla="*/ 12 h 13"/>
                  <a:gd name="T4" fmla="*/ 3 w 21"/>
                  <a:gd name="T5" fmla="*/ 12 h 13"/>
                  <a:gd name="T6" fmla="*/ 5 w 21"/>
                  <a:gd name="T7" fmla="*/ 12 h 13"/>
                  <a:gd name="T8" fmla="*/ 6 w 21"/>
                  <a:gd name="T9" fmla="*/ 12 h 13"/>
                  <a:gd name="T10" fmla="*/ 8 w 21"/>
                  <a:gd name="T11" fmla="*/ 12 h 13"/>
                  <a:gd name="T12" fmla="*/ 9 w 21"/>
                  <a:gd name="T13" fmla="*/ 12 h 13"/>
                  <a:gd name="T14" fmla="*/ 10 w 21"/>
                  <a:gd name="T15" fmla="*/ 12 h 13"/>
                  <a:gd name="T16" fmla="*/ 10 w 21"/>
                  <a:gd name="T17" fmla="*/ 11 h 13"/>
                  <a:gd name="T18" fmla="*/ 11 w 21"/>
                  <a:gd name="T19" fmla="*/ 10 h 13"/>
                  <a:gd name="T20" fmla="*/ 12 w 21"/>
                  <a:gd name="T21" fmla="*/ 9 h 13"/>
                  <a:gd name="T22" fmla="*/ 14 w 21"/>
                  <a:gd name="T23" fmla="*/ 8 h 13"/>
                  <a:gd name="T24" fmla="*/ 15 w 21"/>
                  <a:gd name="T25" fmla="*/ 8 h 13"/>
                  <a:gd name="T26" fmla="*/ 16 w 21"/>
                  <a:gd name="T27" fmla="*/ 8 h 13"/>
                  <a:gd name="T28" fmla="*/ 18 w 21"/>
                  <a:gd name="T29" fmla="*/ 8 h 13"/>
                  <a:gd name="T30" fmla="*/ 18 w 21"/>
                  <a:gd name="T31" fmla="*/ 7 h 13"/>
                  <a:gd name="T32" fmla="*/ 19 w 21"/>
                  <a:gd name="T33" fmla="*/ 6 h 13"/>
                  <a:gd name="T34" fmla="*/ 21 w 21"/>
                  <a:gd name="T35" fmla="*/ 6 h 13"/>
                  <a:gd name="T36" fmla="*/ 21 w 21"/>
                  <a:gd name="T37" fmla="*/ 5 h 13"/>
                  <a:gd name="T38" fmla="*/ 21 w 21"/>
                  <a:gd name="T39" fmla="*/ 3 h 13"/>
                  <a:gd name="T40" fmla="*/ 21 w 21"/>
                  <a:gd name="T41" fmla="*/ 3 h 13"/>
                  <a:gd name="T42" fmla="*/ 20 w 21"/>
                  <a:gd name="T43" fmla="*/ 3 h 13"/>
                  <a:gd name="T44" fmla="*/ 19 w 21"/>
                  <a:gd name="T45" fmla="*/ 3 h 13"/>
                  <a:gd name="T46" fmla="*/ 17 w 21"/>
                  <a:gd name="T47" fmla="*/ 3 h 13"/>
                  <a:gd name="T48" fmla="*/ 16 w 21"/>
                  <a:gd name="T49" fmla="*/ 2 h 13"/>
                  <a:gd name="T50" fmla="*/ 14 w 21"/>
                  <a:gd name="T51" fmla="*/ 2 h 13"/>
                  <a:gd name="T52" fmla="*/ 13 w 21"/>
                  <a:gd name="T53" fmla="*/ 2 h 13"/>
                  <a:gd name="T54" fmla="*/ 12 w 21"/>
                  <a:gd name="T55" fmla="*/ 2 h 13"/>
                  <a:gd name="T56" fmla="*/ 10 w 21"/>
                  <a:gd name="T57" fmla="*/ 1 h 13"/>
                  <a:gd name="T58" fmla="*/ 8 w 21"/>
                  <a:gd name="T59" fmla="*/ 1 h 13"/>
                  <a:gd name="T60" fmla="*/ 7 w 21"/>
                  <a:gd name="T61" fmla="*/ 1 h 13"/>
                  <a:gd name="T62" fmla="*/ 6 w 21"/>
                  <a:gd name="T63" fmla="*/ 2 h 13"/>
                  <a:gd name="T64" fmla="*/ 5 w 21"/>
                  <a:gd name="T65" fmla="*/ 2 h 13"/>
                  <a:gd name="T66" fmla="*/ 4 w 21"/>
                  <a:gd name="T67" fmla="*/ 2 h 13"/>
                  <a:gd name="T68" fmla="*/ 3 w 21"/>
                  <a:gd name="T69" fmla="*/ 3 h 13"/>
                  <a:gd name="T70" fmla="*/ 2 w 21"/>
                  <a:gd name="T71" fmla="*/ 4 h 13"/>
                  <a:gd name="T72" fmla="*/ 1 w 21"/>
                  <a:gd name="T73" fmla="*/ 5 h 13"/>
                  <a:gd name="T74" fmla="*/ 1 w 21"/>
                  <a:gd name="T75" fmla="*/ 5 h 13"/>
                  <a:gd name="T76" fmla="*/ 1 w 21"/>
                  <a:gd name="T77" fmla="*/ 6 h 13"/>
                  <a:gd name="T78" fmla="*/ 1 w 21"/>
                  <a:gd name="T79" fmla="*/ 6 h 13"/>
                  <a:gd name="T80" fmla="*/ 3 w 21"/>
                  <a:gd name="T81" fmla="*/ 6 h 13"/>
                  <a:gd name="T82" fmla="*/ 4 w 21"/>
                  <a:gd name="T83" fmla="*/ 6 h 13"/>
                  <a:gd name="T84" fmla="*/ 4 w 21"/>
                  <a:gd name="T85" fmla="*/ 8 h 13"/>
                  <a:gd name="T86" fmla="*/ 5 w 21"/>
                  <a:gd name="T87" fmla="*/ 8 h 13"/>
                  <a:gd name="T88" fmla="*/ 6 w 21"/>
                  <a:gd name="T89" fmla="*/ 7 h 13"/>
                  <a:gd name="T90" fmla="*/ 5 w 21"/>
                  <a:gd name="T91" fmla="*/ 9 h 13"/>
                  <a:gd name="T92" fmla="*/ 4 w 21"/>
                  <a:gd name="T93" fmla="*/ 9 h 13"/>
                  <a:gd name="T94" fmla="*/ 3 w 21"/>
                  <a:gd name="T95" fmla="*/ 9 h 13"/>
                  <a:gd name="T96" fmla="*/ 1 w 21"/>
                  <a:gd name="T97" fmla="*/ 10 h 13"/>
                  <a:gd name="T98" fmla="*/ 1 w 21"/>
                  <a:gd name="T99" fmla="*/ 9 h 13"/>
                  <a:gd name="T100" fmla="*/ 1 w 21"/>
                  <a:gd name="T101" fmla="*/ 10 h 13"/>
                  <a:gd name="T102" fmla="*/ 0 w 21"/>
                  <a:gd name="T103" fmla="*/ 10 h 13"/>
                  <a:gd name="T104" fmla="*/ 0 w 21"/>
                  <a:gd name="T105" fmla="*/ 11 h 13"/>
                  <a:gd name="T106" fmla="*/ 0 w 21"/>
                  <a:gd name="T107" fmla="*/ 11 h 13"/>
                  <a:gd name="T108" fmla="*/ 1 w 21"/>
                  <a:gd name="T10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 h="13">
                    <a:moveTo>
                      <a:pt x="1" y="12"/>
                    </a:moveTo>
                    <a:cubicBezTo>
                      <a:pt x="1" y="12"/>
                      <a:pt x="1" y="12"/>
                      <a:pt x="2" y="12"/>
                    </a:cubicBezTo>
                    <a:cubicBezTo>
                      <a:pt x="2" y="12"/>
                      <a:pt x="3" y="12"/>
                      <a:pt x="3" y="12"/>
                    </a:cubicBezTo>
                    <a:cubicBezTo>
                      <a:pt x="4" y="13"/>
                      <a:pt x="4" y="12"/>
                      <a:pt x="5" y="12"/>
                    </a:cubicBezTo>
                    <a:cubicBezTo>
                      <a:pt x="5" y="12"/>
                      <a:pt x="6" y="12"/>
                      <a:pt x="6" y="12"/>
                    </a:cubicBezTo>
                    <a:cubicBezTo>
                      <a:pt x="7" y="12"/>
                      <a:pt x="7" y="12"/>
                      <a:pt x="8" y="12"/>
                    </a:cubicBezTo>
                    <a:cubicBezTo>
                      <a:pt x="9" y="12"/>
                      <a:pt x="9" y="13"/>
                      <a:pt x="9" y="12"/>
                    </a:cubicBezTo>
                    <a:cubicBezTo>
                      <a:pt x="10" y="12"/>
                      <a:pt x="9" y="12"/>
                      <a:pt x="10" y="12"/>
                    </a:cubicBezTo>
                    <a:cubicBezTo>
                      <a:pt x="10" y="11"/>
                      <a:pt x="10" y="11"/>
                      <a:pt x="10" y="11"/>
                    </a:cubicBezTo>
                    <a:cubicBezTo>
                      <a:pt x="11" y="10"/>
                      <a:pt x="11" y="10"/>
                      <a:pt x="11" y="10"/>
                    </a:cubicBezTo>
                    <a:cubicBezTo>
                      <a:pt x="12" y="10"/>
                      <a:pt x="12" y="10"/>
                      <a:pt x="12" y="9"/>
                    </a:cubicBezTo>
                    <a:cubicBezTo>
                      <a:pt x="13" y="9"/>
                      <a:pt x="13" y="8"/>
                      <a:pt x="14" y="8"/>
                    </a:cubicBezTo>
                    <a:cubicBezTo>
                      <a:pt x="14" y="8"/>
                      <a:pt x="14" y="8"/>
                      <a:pt x="15" y="8"/>
                    </a:cubicBezTo>
                    <a:cubicBezTo>
                      <a:pt x="15" y="8"/>
                      <a:pt x="15" y="8"/>
                      <a:pt x="16" y="8"/>
                    </a:cubicBezTo>
                    <a:cubicBezTo>
                      <a:pt x="17" y="8"/>
                      <a:pt x="17" y="8"/>
                      <a:pt x="18" y="8"/>
                    </a:cubicBezTo>
                    <a:cubicBezTo>
                      <a:pt x="18" y="7"/>
                      <a:pt x="18" y="8"/>
                      <a:pt x="18" y="7"/>
                    </a:cubicBezTo>
                    <a:cubicBezTo>
                      <a:pt x="19" y="7"/>
                      <a:pt x="19" y="6"/>
                      <a:pt x="19" y="6"/>
                    </a:cubicBezTo>
                    <a:cubicBezTo>
                      <a:pt x="20" y="6"/>
                      <a:pt x="20" y="6"/>
                      <a:pt x="21" y="6"/>
                    </a:cubicBezTo>
                    <a:cubicBezTo>
                      <a:pt x="21" y="6"/>
                      <a:pt x="21" y="5"/>
                      <a:pt x="21" y="5"/>
                    </a:cubicBezTo>
                    <a:cubicBezTo>
                      <a:pt x="21" y="4"/>
                      <a:pt x="21" y="4"/>
                      <a:pt x="21" y="3"/>
                    </a:cubicBezTo>
                    <a:cubicBezTo>
                      <a:pt x="21" y="3"/>
                      <a:pt x="21" y="3"/>
                      <a:pt x="21" y="3"/>
                    </a:cubicBezTo>
                    <a:cubicBezTo>
                      <a:pt x="21" y="3"/>
                      <a:pt x="21" y="3"/>
                      <a:pt x="20" y="3"/>
                    </a:cubicBezTo>
                    <a:cubicBezTo>
                      <a:pt x="20" y="3"/>
                      <a:pt x="19" y="3"/>
                      <a:pt x="19" y="3"/>
                    </a:cubicBezTo>
                    <a:cubicBezTo>
                      <a:pt x="18" y="3"/>
                      <a:pt x="18" y="3"/>
                      <a:pt x="17" y="3"/>
                    </a:cubicBezTo>
                    <a:cubicBezTo>
                      <a:pt x="16" y="3"/>
                      <a:pt x="16" y="2"/>
                      <a:pt x="16" y="2"/>
                    </a:cubicBezTo>
                    <a:cubicBezTo>
                      <a:pt x="15" y="2"/>
                      <a:pt x="15" y="2"/>
                      <a:pt x="14" y="2"/>
                    </a:cubicBezTo>
                    <a:cubicBezTo>
                      <a:pt x="14" y="2"/>
                      <a:pt x="14" y="2"/>
                      <a:pt x="13" y="2"/>
                    </a:cubicBezTo>
                    <a:cubicBezTo>
                      <a:pt x="13" y="2"/>
                      <a:pt x="13" y="2"/>
                      <a:pt x="12" y="2"/>
                    </a:cubicBezTo>
                    <a:cubicBezTo>
                      <a:pt x="11" y="2"/>
                      <a:pt x="11" y="1"/>
                      <a:pt x="10" y="1"/>
                    </a:cubicBezTo>
                    <a:cubicBezTo>
                      <a:pt x="9" y="1"/>
                      <a:pt x="9" y="0"/>
                      <a:pt x="8" y="1"/>
                    </a:cubicBezTo>
                    <a:cubicBezTo>
                      <a:pt x="8" y="1"/>
                      <a:pt x="8" y="1"/>
                      <a:pt x="7" y="1"/>
                    </a:cubicBezTo>
                    <a:cubicBezTo>
                      <a:pt x="7" y="1"/>
                      <a:pt x="7" y="2"/>
                      <a:pt x="6" y="2"/>
                    </a:cubicBezTo>
                    <a:cubicBezTo>
                      <a:pt x="6" y="2"/>
                      <a:pt x="5" y="2"/>
                      <a:pt x="5" y="2"/>
                    </a:cubicBezTo>
                    <a:cubicBezTo>
                      <a:pt x="5" y="2"/>
                      <a:pt x="4" y="2"/>
                      <a:pt x="4" y="2"/>
                    </a:cubicBezTo>
                    <a:cubicBezTo>
                      <a:pt x="3" y="2"/>
                      <a:pt x="3" y="2"/>
                      <a:pt x="3" y="3"/>
                    </a:cubicBezTo>
                    <a:cubicBezTo>
                      <a:pt x="2" y="3"/>
                      <a:pt x="2" y="4"/>
                      <a:pt x="2" y="4"/>
                    </a:cubicBezTo>
                    <a:cubicBezTo>
                      <a:pt x="1" y="4"/>
                      <a:pt x="1" y="4"/>
                      <a:pt x="1" y="5"/>
                    </a:cubicBezTo>
                    <a:cubicBezTo>
                      <a:pt x="1" y="5"/>
                      <a:pt x="1" y="5"/>
                      <a:pt x="1" y="5"/>
                    </a:cubicBezTo>
                    <a:cubicBezTo>
                      <a:pt x="1" y="5"/>
                      <a:pt x="0" y="6"/>
                      <a:pt x="1" y="6"/>
                    </a:cubicBezTo>
                    <a:cubicBezTo>
                      <a:pt x="1" y="6"/>
                      <a:pt x="1" y="6"/>
                      <a:pt x="1" y="6"/>
                    </a:cubicBezTo>
                    <a:cubicBezTo>
                      <a:pt x="2" y="6"/>
                      <a:pt x="2" y="6"/>
                      <a:pt x="3" y="6"/>
                    </a:cubicBezTo>
                    <a:cubicBezTo>
                      <a:pt x="3" y="6"/>
                      <a:pt x="4" y="6"/>
                      <a:pt x="4" y="6"/>
                    </a:cubicBezTo>
                    <a:cubicBezTo>
                      <a:pt x="4" y="7"/>
                      <a:pt x="3" y="7"/>
                      <a:pt x="4" y="8"/>
                    </a:cubicBezTo>
                    <a:cubicBezTo>
                      <a:pt x="4" y="8"/>
                      <a:pt x="4" y="8"/>
                      <a:pt x="5" y="8"/>
                    </a:cubicBezTo>
                    <a:cubicBezTo>
                      <a:pt x="5" y="8"/>
                      <a:pt x="5" y="7"/>
                      <a:pt x="6" y="7"/>
                    </a:cubicBezTo>
                    <a:cubicBezTo>
                      <a:pt x="6" y="8"/>
                      <a:pt x="6" y="8"/>
                      <a:pt x="5" y="9"/>
                    </a:cubicBezTo>
                    <a:cubicBezTo>
                      <a:pt x="5" y="9"/>
                      <a:pt x="4" y="9"/>
                      <a:pt x="4" y="9"/>
                    </a:cubicBezTo>
                    <a:cubicBezTo>
                      <a:pt x="3" y="9"/>
                      <a:pt x="3" y="9"/>
                      <a:pt x="3" y="9"/>
                    </a:cubicBezTo>
                    <a:cubicBezTo>
                      <a:pt x="2" y="10"/>
                      <a:pt x="2" y="10"/>
                      <a:pt x="1" y="10"/>
                    </a:cubicBezTo>
                    <a:cubicBezTo>
                      <a:pt x="1" y="10"/>
                      <a:pt x="1" y="10"/>
                      <a:pt x="1" y="9"/>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1"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 name="Freeform 415"/>
              <p:cNvSpPr>
                <a:spLocks/>
              </p:cNvSpPr>
              <p:nvPr/>
            </p:nvSpPr>
            <p:spPr bwMode="auto">
              <a:xfrm>
                <a:off x="7648576" y="2016126"/>
                <a:ext cx="53975" cy="53975"/>
              </a:xfrm>
              <a:custGeom>
                <a:avLst/>
                <a:gdLst>
                  <a:gd name="T0" fmla="*/ 4 w 5"/>
                  <a:gd name="T1" fmla="*/ 3 h 5"/>
                  <a:gd name="T2" fmla="*/ 4 w 5"/>
                  <a:gd name="T3" fmla="*/ 4 h 5"/>
                  <a:gd name="T4" fmla="*/ 5 w 5"/>
                  <a:gd name="T5" fmla="*/ 3 h 5"/>
                  <a:gd name="T6" fmla="*/ 5 w 5"/>
                  <a:gd name="T7" fmla="*/ 2 h 5"/>
                  <a:gd name="T8" fmla="*/ 5 w 5"/>
                  <a:gd name="T9" fmla="*/ 1 h 5"/>
                  <a:gd name="T10" fmla="*/ 4 w 5"/>
                  <a:gd name="T11" fmla="*/ 1 h 5"/>
                  <a:gd name="T12" fmla="*/ 3 w 5"/>
                  <a:gd name="T13" fmla="*/ 1 h 5"/>
                  <a:gd name="T14" fmla="*/ 2 w 5"/>
                  <a:gd name="T15" fmla="*/ 1 h 5"/>
                  <a:gd name="T16" fmla="*/ 2 w 5"/>
                  <a:gd name="T17" fmla="*/ 1 h 5"/>
                  <a:gd name="T18" fmla="*/ 1 w 5"/>
                  <a:gd name="T19" fmla="*/ 1 h 5"/>
                  <a:gd name="T20" fmla="*/ 1 w 5"/>
                  <a:gd name="T21" fmla="*/ 2 h 5"/>
                  <a:gd name="T22" fmla="*/ 0 w 5"/>
                  <a:gd name="T23" fmla="*/ 3 h 5"/>
                  <a:gd name="T24" fmla="*/ 0 w 5"/>
                  <a:gd name="T25" fmla="*/ 4 h 5"/>
                  <a:gd name="T26" fmla="*/ 0 w 5"/>
                  <a:gd name="T27" fmla="*/ 5 h 5"/>
                  <a:gd name="T28" fmla="*/ 1 w 5"/>
                  <a:gd name="T29" fmla="*/ 5 h 5"/>
                  <a:gd name="T30" fmla="*/ 2 w 5"/>
                  <a:gd name="T31" fmla="*/ 5 h 5"/>
                  <a:gd name="T32" fmla="*/ 2 w 5"/>
                  <a:gd name="T33" fmla="*/ 4 h 5"/>
                  <a:gd name="T34" fmla="*/ 2 w 5"/>
                  <a:gd name="T35" fmla="*/ 3 h 5"/>
                  <a:gd name="T36" fmla="*/ 4 w 5"/>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4" y="3"/>
                    </a:moveTo>
                    <a:cubicBezTo>
                      <a:pt x="4" y="3"/>
                      <a:pt x="4" y="4"/>
                      <a:pt x="4" y="4"/>
                    </a:cubicBezTo>
                    <a:cubicBezTo>
                      <a:pt x="5" y="4"/>
                      <a:pt x="5" y="3"/>
                      <a:pt x="5" y="3"/>
                    </a:cubicBezTo>
                    <a:cubicBezTo>
                      <a:pt x="5" y="2"/>
                      <a:pt x="5" y="2"/>
                      <a:pt x="5" y="2"/>
                    </a:cubicBezTo>
                    <a:cubicBezTo>
                      <a:pt x="5" y="1"/>
                      <a:pt x="5" y="1"/>
                      <a:pt x="5" y="1"/>
                    </a:cubicBezTo>
                    <a:cubicBezTo>
                      <a:pt x="4" y="1"/>
                      <a:pt x="4" y="1"/>
                      <a:pt x="4" y="1"/>
                    </a:cubicBezTo>
                    <a:cubicBezTo>
                      <a:pt x="3" y="1"/>
                      <a:pt x="3" y="0"/>
                      <a:pt x="3" y="1"/>
                    </a:cubicBezTo>
                    <a:cubicBezTo>
                      <a:pt x="2" y="1"/>
                      <a:pt x="3" y="1"/>
                      <a:pt x="2" y="1"/>
                    </a:cubicBezTo>
                    <a:cubicBezTo>
                      <a:pt x="2" y="1"/>
                      <a:pt x="2" y="1"/>
                      <a:pt x="2" y="1"/>
                    </a:cubicBezTo>
                    <a:cubicBezTo>
                      <a:pt x="1" y="1"/>
                      <a:pt x="1" y="1"/>
                      <a:pt x="1" y="1"/>
                    </a:cubicBezTo>
                    <a:cubicBezTo>
                      <a:pt x="0" y="2"/>
                      <a:pt x="1" y="2"/>
                      <a:pt x="1" y="2"/>
                    </a:cubicBezTo>
                    <a:cubicBezTo>
                      <a:pt x="0" y="3"/>
                      <a:pt x="0" y="3"/>
                      <a:pt x="0" y="3"/>
                    </a:cubicBezTo>
                    <a:cubicBezTo>
                      <a:pt x="0" y="3"/>
                      <a:pt x="0" y="4"/>
                      <a:pt x="0" y="4"/>
                    </a:cubicBezTo>
                    <a:cubicBezTo>
                      <a:pt x="0" y="4"/>
                      <a:pt x="0" y="4"/>
                      <a:pt x="0" y="5"/>
                    </a:cubicBezTo>
                    <a:cubicBezTo>
                      <a:pt x="0" y="5"/>
                      <a:pt x="1" y="5"/>
                      <a:pt x="1" y="5"/>
                    </a:cubicBezTo>
                    <a:cubicBezTo>
                      <a:pt x="1" y="5"/>
                      <a:pt x="2" y="5"/>
                      <a:pt x="2" y="5"/>
                    </a:cubicBezTo>
                    <a:cubicBezTo>
                      <a:pt x="2" y="4"/>
                      <a:pt x="2" y="4"/>
                      <a:pt x="2" y="4"/>
                    </a:cubicBezTo>
                    <a:cubicBezTo>
                      <a:pt x="2" y="4"/>
                      <a:pt x="2" y="3"/>
                      <a:pt x="2" y="3"/>
                    </a:cubicBezTo>
                    <a:cubicBezTo>
                      <a:pt x="3" y="3"/>
                      <a:pt x="3" y="3"/>
                      <a:pt x="4"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416"/>
              <p:cNvSpPr>
                <a:spLocks/>
              </p:cNvSpPr>
              <p:nvPr/>
            </p:nvSpPr>
            <p:spPr bwMode="auto">
              <a:xfrm>
                <a:off x="7572376" y="2038351"/>
                <a:ext cx="76200" cy="85725"/>
              </a:xfrm>
              <a:custGeom>
                <a:avLst/>
                <a:gdLst>
                  <a:gd name="T0" fmla="*/ 1 w 7"/>
                  <a:gd name="T1" fmla="*/ 2 h 8"/>
                  <a:gd name="T2" fmla="*/ 1 w 7"/>
                  <a:gd name="T3" fmla="*/ 3 h 8"/>
                  <a:gd name="T4" fmla="*/ 2 w 7"/>
                  <a:gd name="T5" fmla="*/ 3 h 8"/>
                  <a:gd name="T6" fmla="*/ 2 w 7"/>
                  <a:gd name="T7" fmla="*/ 2 h 8"/>
                  <a:gd name="T8" fmla="*/ 3 w 7"/>
                  <a:gd name="T9" fmla="*/ 2 h 8"/>
                  <a:gd name="T10" fmla="*/ 4 w 7"/>
                  <a:gd name="T11" fmla="*/ 3 h 8"/>
                  <a:gd name="T12" fmla="*/ 4 w 7"/>
                  <a:gd name="T13" fmla="*/ 3 h 8"/>
                  <a:gd name="T14" fmla="*/ 4 w 7"/>
                  <a:gd name="T15" fmla="*/ 4 h 8"/>
                  <a:gd name="T16" fmla="*/ 4 w 7"/>
                  <a:gd name="T17" fmla="*/ 5 h 8"/>
                  <a:gd name="T18" fmla="*/ 4 w 7"/>
                  <a:gd name="T19" fmla="*/ 6 h 8"/>
                  <a:gd name="T20" fmla="*/ 4 w 7"/>
                  <a:gd name="T21" fmla="*/ 7 h 8"/>
                  <a:gd name="T22" fmla="*/ 5 w 7"/>
                  <a:gd name="T23" fmla="*/ 8 h 8"/>
                  <a:gd name="T24" fmla="*/ 6 w 7"/>
                  <a:gd name="T25" fmla="*/ 8 h 8"/>
                  <a:gd name="T26" fmla="*/ 6 w 7"/>
                  <a:gd name="T27" fmla="*/ 7 h 8"/>
                  <a:gd name="T28" fmla="*/ 7 w 7"/>
                  <a:gd name="T29" fmla="*/ 6 h 8"/>
                  <a:gd name="T30" fmla="*/ 7 w 7"/>
                  <a:gd name="T31" fmla="*/ 5 h 8"/>
                  <a:gd name="T32" fmla="*/ 7 w 7"/>
                  <a:gd name="T33" fmla="*/ 3 h 8"/>
                  <a:gd name="T34" fmla="*/ 7 w 7"/>
                  <a:gd name="T35" fmla="*/ 3 h 8"/>
                  <a:gd name="T36" fmla="*/ 6 w 7"/>
                  <a:gd name="T37" fmla="*/ 2 h 8"/>
                  <a:gd name="T38" fmla="*/ 6 w 7"/>
                  <a:gd name="T39" fmla="*/ 1 h 8"/>
                  <a:gd name="T40" fmla="*/ 5 w 7"/>
                  <a:gd name="T41" fmla="*/ 0 h 8"/>
                  <a:gd name="T42" fmla="*/ 4 w 7"/>
                  <a:gd name="T43" fmla="*/ 0 h 8"/>
                  <a:gd name="T44" fmla="*/ 4 w 7"/>
                  <a:gd name="T45" fmla="*/ 0 h 8"/>
                  <a:gd name="T46" fmla="*/ 3 w 7"/>
                  <a:gd name="T47" fmla="*/ 0 h 8"/>
                  <a:gd name="T48" fmla="*/ 2 w 7"/>
                  <a:gd name="T49" fmla="*/ 0 h 8"/>
                  <a:gd name="T50" fmla="*/ 2 w 7"/>
                  <a:gd name="T51" fmla="*/ 0 h 8"/>
                  <a:gd name="T52" fmla="*/ 1 w 7"/>
                  <a:gd name="T53" fmla="*/ 1 h 8"/>
                  <a:gd name="T54" fmla="*/ 0 w 7"/>
                  <a:gd name="T55" fmla="*/ 1 h 8"/>
                  <a:gd name="T56" fmla="*/ 1 w 7"/>
                  <a:gd name="T5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8">
                    <a:moveTo>
                      <a:pt x="1" y="2"/>
                    </a:moveTo>
                    <a:cubicBezTo>
                      <a:pt x="1" y="2"/>
                      <a:pt x="1" y="2"/>
                      <a:pt x="1" y="3"/>
                    </a:cubicBezTo>
                    <a:cubicBezTo>
                      <a:pt x="1" y="3"/>
                      <a:pt x="2" y="3"/>
                      <a:pt x="2" y="3"/>
                    </a:cubicBezTo>
                    <a:cubicBezTo>
                      <a:pt x="2" y="3"/>
                      <a:pt x="2" y="2"/>
                      <a:pt x="2" y="2"/>
                    </a:cubicBezTo>
                    <a:cubicBezTo>
                      <a:pt x="3" y="2"/>
                      <a:pt x="3" y="2"/>
                      <a:pt x="3" y="2"/>
                    </a:cubicBezTo>
                    <a:cubicBezTo>
                      <a:pt x="4" y="1"/>
                      <a:pt x="4" y="2"/>
                      <a:pt x="4" y="3"/>
                    </a:cubicBezTo>
                    <a:cubicBezTo>
                      <a:pt x="4" y="3"/>
                      <a:pt x="4" y="3"/>
                      <a:pt x="4" y="3"/>
                    </a:cubicBezTo>
                    <a:cubicBezTo>
                      <a:pt x="4" y="4"/>
                      <a:pt x="4" y="4"/>
                      <a:pt x="4" y="4"/>
                    </a:cubicBezTo>
                    <a:cubicBezTo>
                      <a:pt x="4" y="5"/>
                      <a:pt x="3" y="5"/>
                      <a:pt x="4" y="5"/>
                    </a:cubicBezTo>
                    <a:cubicBezTo>
                      <a:pt x="4" y="6"/>
                      <a:pt x="4" y="6"/>
                      <a:pt x="4" y="6"/>
                    </a:cubicBezTo>
                    <a:cubicBezTo>
                      <a:pt x="4" y="6"/>
                      <a:pt x="4" y="7"/>
                      <a:pt x="4" y="7"/>
                    </a:cubicBezTo>
                    <a:cubicBezTo>
                      <a:pt x="5" y="7"/>
                      <a:pt x="5" y="7"/>
                      <a:pt x="5" y="8"/>
                    </a:cubicBezTo>
                    <a:cubicBezTo>
                      <a:pt x="5" y="8"/>
                      <a:pt x="6" y="8"/>
                      <a:pt x="6" y="8"/>
                    </a:cubicBezTo>
                    <a:cubicBezTo>
                      <a:pt x="6" y="8"/>
                      <a:pt x="6" y="7"/>
                      <a:pt x="6" y="7"/>
                    </a:cubicBezTo>
                    <a:cubicBezTo>
                      <a:pt x="7" y="7"/>
                      <a:pt x="7" y="7"/>
                      <a:pt x="7" y="6"/>
                    </a:cubicBezTo>
                    <a:cubicBezTo>
                      <a:pt x="7" y="6"/>
                      <a:pt x="7" y="5"/>
                      <a:pt x="7" y="5"/>
                    </a:cubicBezTo>
                    <a:cubicBezTo>
                      <a:pt x="7" y="4"/>
                      <a:pt x="6" y="4"/>
                      <a:pt x="7" y="3"/>
                    </a:cubicBezTo>
                    <a:cubicBezTo>
                      <a:pt x="7" y="3"/>
                      <a:pt x="7" y="3"/>
                      <a:pt x="7" y="3"/>
                    </a:cubicBezTo>
                    <a:cubicBezTo>
                      <a:pt x="7" y="2"/>
                      <a:pt x="7" y="2"/>
                      <a:pt x="6" y="2"/>
                    </a:cubicBezTo>
                    <a:cubicBezTo>
                      <a:pt x="6" y="1"/>
                      <a:pt x="6" y="1"/>
                      <a:pt x="6" y="1"/>
                    </a:cubicBezTo>
                    <a:cubicBezTo>
                      <a:pt x="5" y="1"/>
                      <a:pt x="5" y="0"/>
                      <a:pt x="5" y="0"/>
                    </a:cubicBezTo>
                    <a:cubicBezTo>
                      <a:pt x="5" y="0"/>
                      <a:pt x="5" y="0"/>
                      <a:pt x="4" y="0"/>
                    </a:cubicBezTo>
                    <a:cubicBezTo>
                      <a:pt x="4" y="0"/>
                      <a:pt x="4" y="1"/>
                      <a:pt x="4" y="0"/>
                    </a:cubicBezTo>
                    <a:cubicBezTo>
                      <a:pt x="3" y="0"/>
                      <a:pt x="3" y="0"/>
                      <a:pt x="3" y="0"/>
                    </a:cubicBezTo>
                    <a:cubicBezTo>
                      <a:pt x="3" y="0"/>
                      <a:pt x="3" y="0"/>
                      <a:pt x="2" y="0"/>
                    </a:cubicBezTo>
                    <a:cubicBezTo>
                      <a:pt x="2" y="0"/>
                      <a:pt x="2" y="0"/>
                      <a:pt x="2" y="0"/>
                    </a:cubicBezTo>
                    <a:cubicBezTo>
                      <a:pt x="1" y="0"/>
                      <a:pt x="1" y="0"/>
                      <a:pt x="1" y="1"/>
                    </a:cubicBezTo>
                    <a:cubicBezTo>
                      <a:pt x="1" y="1"/>
                      <a:pt x="1" y="1"/>
                      <a:pt x="0" y="1"/>
                    </a:cubicBezTo>
                    <a:cubicBezTo>
                      <a:pt x="0" y="1"/>
                      <a:pt x="1"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417"/>
              <p:cNvSpPr>
                <a:spLocks/>
              </p:cNvSpPr>
              <p:nvPr/>
            </p:nvSpPr>
            <p:spPr bwMode="auto">
              <a:xfrm>
                <a:off x="7637464" y="2135189"/>
                <a:ext cx="11113" cy="11113"/>
              </a:xfrm>
              <a:custGeom>
                <a:avLst/>
                <a:gdLst>
                  <a:gd name="T0" fmla="*/ 1 w 1"/>
                  <a:gd name="T1" fmla="*/ 0 h 1"/>
                  <a:gd name="T2" fmla="*/ 0 w 1"/>
                  <a:gd name="T3" fmla="*/ 0 h 1"/>
                  <a:gd name="T4" fmla="*/ 0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0"/>
                    </a:cubicBezTo>
                    <a:cubicBezTo>
                      <a:pt x="0" y="0"/>
                      <a:pt x="0" y="0"/>
                      <a:pt x="0" y="0"/>
                    </a:cubicBezTo>
                    <a:cubicBezTo>
                      <a:pt x="0" y="1"/>
                      <a:pt x="0" y="1"/>
                      <a:pt x="0" y="1"/>
                    </a:cubicBezTo>
                    <a:cubicBezTo>
                      <a:pt x="0" y="1"/>
                      <a:pt x="0" y="1"/>
                      <a:pt x="1" y="1"/>
                    </a:cubicBezTo>
                    <a:cubicBezTo>
                      <a:pt x="1" y="1"/>
                      <a:pt x="1"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Freeform 418"/>
              <p:cNvSpPr>
                <a:spLocks/>
              </p:cNvSpPr>
              <p:nvPr/>
            </p:nvSpPr>
            <p:spPr bwMode="auto">
              <a:xfrm>
                <a:off x="7616826" y="2200276"/>
                <a:ext cx="20638" cy="22225"/>
              </a:xfrm>
              <a:custGeom>
                <a:avLst/>
                <a:gdLst>
                  <a:gd name="T0" fmla="*/ 1 w 2"/>
                  <a:gd name="T1" fmla="*/ 2 h 2"/>
                  <a:gd name="T2" fmla="*/ 2 w 2"/>
                  <a:gd name="T3" fmla="*/ 1 h 2"/>
                  <a:gd name="T4" fmla="*/ 2 w 2"/>
                  <a:gd name="T5" fmla="*/ 0 h 2"/>
                  <a:gd name="T6" fmla="*/ 1 w 2"/>
                  <a:gd name="T7" fmla="*/ 0 h 2"/>
                  <a:gd name="T8" fmla="*/ 0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1"/>
                      <a:pt x="2" y="0"/>
                    </a:cubicBezTo>
                    <a:cubicBezTo>
                      <a:pt x="1" y="0"/>
                      <a:pt x="1" y="0"/>
                      <a:pt x="1" y="0"/>
                    </a:cubicBezTo>
                    <a:cubicBezTo>
                      <a:pt x="0" y="0"/>
                      <a:pt x="0" y="1"/>
                      <a:pt x="0" y="1"/>
                    </a:cubicBezTo>
                    <a:cubicBezTo>
                      <a:pt x="0" y="1"/>
                      <a:pt x="0" y="1"/>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419"/>
              <p:cNvSpPr>
                <a:spLocks/>
              </p:cNvSpPr>
              <p:nvPr/>
            </p:nvSpPr>
            <p:spPr bwMode="auto">
              <a:xfrm>
                <a:off x="7594601" y="2254251"/>
                <a:ext cx="22225" cy="22225"/>
              </a:xfrm>
              <a:custGeom>
                <a:avLst/>
                <a:gdLst>
                  <a:gd name="T0" fmla="*/ 1 w 2"/>
                  <a:gd name="T1" fmla="*/ 2 h 2"/>
                  <a:gd name="T2" fmla="*/ 1 w 2"/>
                  <a:gd name="T3" fmla="*/ 1 h 2"/>
                  <a:gd name="T4" fmla="*/ 2 w 2"/>
                  <a:gd name="T5" fmla="*/ 0 h 2"/>
                  <a:gd name="T6" fmla="*/ 1 w 2"/>
                  <a:gd name="T7" fmla="*/ 0 h 2"/>
                  <a:gd name="T8" fmla="*/ 1 w 2"/>
                  <a:gd name="T9" fmla="*/ 0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1"/>
                      <a:pt x="1" y="1"/>
                    </a:cubicBezTo>
                    <a:cubicBezTo>
                      <a:pt x="2" y="1"/>
                      <a:pt x="2" y="1"/>
                      <a:pt x="2" y="0"/>
                    </a:cubicBezTo>
                    <a:cubicBezTo>
                      <a:pt x="2" y="0"/>
                      <a:pt x="2" y="0"/>
                      <a:pt x="1" y="0"/>
                    </a:cubicBezTo>
                    <a:cubicBezTo>
                      <a:pt x="1" y="0"/>
                      <a:pt x="1" y="0"/>
                      <a:pt x="1" y="0"/>
                    </a:cubicBezTo>
                    <a:cubicBezTo>
                      <a:pt x="0" y="1"/>
                      <a:pt x="0" y="1"/>
                      <a:pt x="0" y="1"/>
                    </a:cubicBezTo>
                    <a:cubicBezTo>
                      <a:pt x="1"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420"/>
              <p:cNvSpPr>
                <a:spLocks/>
              </p:cNvSpPr>
              <p:nvPr/>
            </p:nvSpPr>
            <p:spPr bwMode="auto">
              <a:xfrm>
                <a:off x="7400926" y="2740026"/>
                <a:ext cx="63500" cy="87313"/>
              </a:xfrm>
              <a:custGeom>
                <a:avLst/>
                <a:gdLst>
                  <a:gd name="T0" fmla="*/ 0 w 6"/>
                  <a:gd name="T1" fmla="*/ 8 h 8"/>
                  <a:gd name="T2" fmla="*/ 1 w 6"/>
                  <a:gd name="T3" fmla="*/ 8 h 8"/>
                  <a:gd name="T4" fmla="*/ 2 w 6"/>
                  <a:gd name="T5" fmla="*/ 7 h 8"/>
                  <a:gd name="T6" fmla="*/ 2 w 6"/>
                  <a:gd name="T7" fmla="*/ 6 h 8"/>
                  <a:gd name="T8" fmla="*/ 3 w 6"/>
                  <a:gd name="T9" fmla="*/ 6 h 8"/>
                  <a:gd name="T10" fmla="*/ 4 w 6"/>
                  <a:gd name="T11" fmla="*/ 6 h 8"/>
                  <a:gd name="T12" fmla="*/ 4 w 6"/>
                  <a:gd name="T13" fmla="*/ 5 h 8"/>
                  <a:gd name="T14" fmla="*/ 4 w 6"/>
                  <a:gd name="T15" fmla="*/ 4 h 8"/>
                  <a:gd name="T16" fmla="*/ 5 w 6"/>
                  <a:gd name="T17" fmla="*/ 3 h 8"/>
                  <a:gd name="T18" fmla="*/ 5 w 6"/>
                  <a:gd name="T19" fmla="*/ 3 h 8"/>
                  <a:gd name="T20" fmla="*/ 6 w 6"/>
                  <a:gd name="T21" fmla="*/ 2 h 8"/>
                  <a:gd name="T22" fmla="*/ 5 w 6"/>
                  <a:gd name="T23" fmla="*/ 1 h 8"/>
                  <a:gd name="T24" fmla="*/ 5 w 6"/>
                  <a:gd name="T25" fmla="*/ 0 h 8"/>
                  <a:gd name="T26" fmla="*/ 4 w 6"/>
                  <a:gd name="T27" fmla="*/ 2 h 8"/>
                  <a:gd name="T28" fmla="*/ 4 w 6"/>
                  <a:gd name="T29" fmla="*/ 2 h 8"/>
                  <a:gd name="T30" fmla="*/ 3 w 6"/>
                  <a:gd name="T31" fmla="*/ 3 h 8"/>
                  <a:gd name="T32" fmla="*/ 3 w 6"/>
                  <a:gd name="T33" fmla="*/ 4 h 8"/>
                  <a:gd name="T34" fmla="*/ 1 w 6"/>
                  <a:gd name="T35" fmla="*/ 5 h 8"/>
                  <a:gd name="T36" fmla="*/ 1 w 6"/>
                  <a:gd name="T37" fmla="*/ 6 h 8"/>
                  <a:gd name="T38" fmla="*/ 0 w 6"/>
                  <a:gd name="T39" fmla="*/ 7 h 8"/>
                  <a:gd name="T40" fmla="*/ 0 w 6"/>
                  <a:gd name="T4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8">
                    <a:moveTo>
                      <a:pt x="0" y="8"/>
                    </a:moveTo>
                    <a:cubicBezTo>
                      <a:pt x="0" y="8"/>
                      <a:pt x="1" y="8"/>
                      <a:pt x="1" y="8"/>
                    </a:cubicBezTo>
                    <a:cubicBezTo>
                      <a:pt x="1" y="8"/>
                      <a:pt x="2" y="8"/>
                      <a:pt x="2" y="7"/>
                    </a:cubicBezTo>
                    <a:cubicBezTo>
                      <a:pt x="2" y="7"/>
                      <a:pt x="2" y="7"/>
                      <a:pt x="2" y="6"/>
                    </a:cubicBezTo>
                    <a:cubicBezTo>
                      <a:pt x="2" y="6"/>
                      <a:pt x="3" y="6"/>
                      <a:pt x="3" y="6"/>
                    </a:cubicBezTo>
                    <a:cubicBezTo>
                      <a:pt x="3" y="6"/>
                      <a:pt x="3" y="6"/>
                      <a:pt x="4" y="6"/>
                    </a:cubicBezTo>
                    <a:cubicBezTo>
                      <a:pt x="4" y="5"/>
                      <a:pt x="4" y="5"/>
                      <a:pt x="4" y="5"/>
                    </a:cubicBezTo>
                    <a:cubicBezTo>
                      <a:pt x="4" y="4"/>
                      <a:pt x="4" y="4"/>
                      <a:pt x="4" y="4"/>
                    </a:cubicBezTo>
                    <a:cubicBezTo>
                      <a:pt x="4" y="3"/>
                      <a:pt x="5" y="4"/>
                      <a:pt x="5" y="3"/>
                    </a:cubicBezTo>
                    <a:cubicBezTo>
                      <a:pt x="5" y="3"/>
                      <a:pt x="5" y="3"/>
                      <a:pt x="5" y="3"/>
                    </a:cubicBezTo>
                    <a:cubicBezTo>
                      <a:pt x="5" y="2"/>
                      <a:pt x="6" y="2"/>
                      <a:pt x="6" y="2"/>
                    </a:cubicBezTo>
                    <a:cubicBezTo>
                      <a:pt x="6" y="1"/>
                      <a:pt x="6" y="1"/>
                      <a:pt x="5" y="1"/>
                    </a:cubicBezTo>
                    <a:cubicBezTo>
                      <a:pt x="5" y="0"/>
                      <a:pt x="5" y="0"/>
                      <a:pt x="5" y="0"/>
                    </a:cubicBezTo>
                    <a:cubicBezTo>
                      <a:pt x="4" y="0"/>
                      <a:pt x="5" y="1"/>
                      <a:pt x="4" y="2"/>
                    </a:cubicBezTo>
                    <a:cubicBezTo>
                      <a:pt x="4" y="2"/>
                      <a:pt x="4" y="2"/>
                      <a:pt x="4" y="2"/>
                    </a:cubicBezTo>
                    <a:cubicBezTo>
                      <a:pt x="3" y="3"/>
                      <a:pt x="3" y="3"/>
                      <a:pt x="3" y="3"/>
                    </a:cubicBezTo>
                    <a:cubicBezTo>
                      <a:pt x="3" y="4"/>
                      <a:pt x="3" y="4"/>
                      <a:pt x="3" y="4"/>
                    </a:cubicBezTo>
                    <a:cubicBezTo>
                      <a:pt x="2" y="5"/>
                      <a:pt x="2" y="5"/>
                      <a:pt x="1" y="5"/>
                    </a:cubicBezTo>
                    <a:cubicBezTo>
                      <a:pt x="1" y="6"/>
                      <a:pt x="1" y="6"/>
                      <a:pt x="1" y="6"/>
                    </a:cubicBezTo>
                    <a:cubicBezTo>
                      <a:pt x="0" y="7"/>
                      <a:pt x="0" y="7"/>
                      <a:pt x="0" y="7"/>
                    </a:cubicBezTo>
                    <a:cubicBezTo>
                      <a:pt x="0" y="8"/>
                      <a:pt x="0" y="8"/>
                      <a:pt x="0"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 name="Freeform 421"/>
              <p:cNvSpPr>
                <a:spLocks/>
              </p:cNvSpPr>
              <p:nvPr/>
            </p:nvSpPr>
            <p:spPr bwMode="auto">
              <a:xfrm>
                <a:off x="7464426" y="2708276"/>
                <a:ext cx="11113" cy="11113"/>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0" y="1"/>
                      <a:pt x="0" y="1"/>
                    </a:cubicBezTo>
                    <a:cubicBezTo>
                      <a:pt x="0" y="1"/>
                      <a:pt x="0" y="1"/>
                      <a:pt x="0" y="1"/>
                    </a:cubicBezTo>
                    <a:cubicBezTo>
                      <a:pt x="1" y="1"/>
                      <a:pt x="1" y="1"/>
                      <a:pt x="1" y="1"/>
                    </a:cubicBezTo>
                    <a:cubicBezTo>
                      <a:pt x="1" y="0"/>
                      <a:pt x="1" y="0"/>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 name="Freeform 422"/>
              <p:cNvSpPr>
                <a:spLocks/>
              </p:cNvSpPr>
              <p:nvPr/>
            </p:nvSpPr>
            <p:spPr bwMode="auto">
              <a:xfrm>
                <a:off x="7475539" y="2665414"/>
                <a:ext cx="33338" cy="42863"/>
              </a:xfrm>
              <a:custGeom>
                <a:avLst/>
                <a:gdLst>
                  <a:gd name="T0" fmla="*/ 3 w 3"/>
                  <a:gd name="T1" fmla="*/ 2 h 4"/>
                  <a:gd name="T2" fmla="*/ 3 w 3"/>
                  <a:gd name="T3" fmla="*/ 1 h 4"/>
                  <a:gd name="T4" fmla="*/ 2 w 3"/>
                  <a:gd name="T5" fmla="*/ 1 h 4"/>
                  <a:gd name="T6" fmla="*/ 1 w 3"/>
                  <a:gd name="T7" fmla="*/ 0 h 4"/>
                  <a:gd name="T8" fmla="*/ 0 w 3"/>
                  <a:gd name="T9" fmla="*/ 1 h 4"/>
                  <a:gd name="T10" fmla="*/ 0 w 3"/>
                  <a:gd name="T11" fmla="*/ 1 h 4"/>
                  <a:gd name="T12" fmla="*/ 1 w 3"/>
                  <a:gd name="T13" fmla="*/ 2 h 4"/>
                  <a:gd name="T14" fmla="*/ 1 w 3"/>
                  <a:gd name="T15" fmla="*/ 2 h 4"/>
                  <a:gd name="T16" fmla="*/ 2 w 3"/>
                  <a:gd name="T17" fmla="*/ 3 h 4"/>
                  <a:gd name="T18" fmla="*/ 1 w 3"/>
                  <a:gd name="T19" fmla="*/ 4 h 4"/>
                  <a:gd name="T20" fmla="*/ 2 w 3"/>
                  <a:gd name="T21" fmla="*/ 4 h 4"/>
                  <a:gd name="T22" fmla="*/ 3 w 3"/>
                  <a:gd name="T23" fmla="*/ 4 h 4"/>
                  <a:gd name="T24" fmla="*/ 3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3" y="2"/>
                    </a:moveTo>
                    <a:cubicBezTo>
                      <a:pt x="3" y="2"/>
                      <a:pt x="3" y="2"/>
                      <a:pt x="3" y="1"/>
                    </a:cubicBezTo>
                    <a:cubicBezTo>
                      <a:pt x="3" y="1"/>
                      <a:pt x="3" y="1"/>
                      <a:pt x="2" y="1"/>
                    </a:cubicBezTo>
                    <a:cubicBezTo>
                      <a:pt x="2" y="0"/>
                      <a:pt x="1" y="0"/>
                      <a:pt x="1" y="0"/>
                    </a:cubicBezTo>
                    <a:cubicBezTo>
                      <a:pt x="1" y="0"/>
                      <a:pt x="0" y="0"/>
                      <a:pt x="0" y="1"/>
                    </a:cubicBezTo>
                    <a:cubicBezTo>
                      <a:pt x="0" y="1"/>
                      <a:pt x="0" y="1"/>
                      <a:pt x="0" y="1"/>
                    </a:cubicBezTo>
                    <a:cubicBezTo>
                      <a:pt x="1" y="1"/>
                      <a:pt x="1" y="1"/>
                      <a:pt x="1" y="2"/>
                    </a:cubicBezTo>
                    <a:cubicBezTo>
                      <a:pt x="1" y="2"/>
                      <a:pt x="1" y="2"/>
                      <a:pt x="1" y="2"/>
                    </a:cubicBezTo>
                    <a:cubicBezTo>
                      <a:pt x="1" y="2"/>
                      <a:pt x="2" y="3"/>
                      <a:pt x="2" y="3"/>
                    </a:cubicBezTo>
                    <a:cubicBezTo>
                      <a:pt x="2" y="3"/>
                      <a:pt x="1" y="4"/>
                      <a:pt x="1" y="4"/>
                    </a:cubicBezTo>
                    <a:cubicBezTo>
                      <a:pt x="1" y="4"/>
                      <a:pt x="2" y="4"/>
                      <a:pt x="2" y="4"/>
                    </a:cubicBezTo>
                    <a:cubicBezTo>
                      <a:pt x="2" y="4"/>
                      <a:pt x="3" y="4"/>
                      <a:pt x="3" y="4"/>
                    </a:cubicBezTo>
                    <a:cubicBezTo>
                      <a:pt x="3" y="3"/>
                      <a:pt x="3" y="3"/>
                      <a:pt x="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 name="Freeform 423"/>
              <p:cNvSpPr>
                <a:spLocks/>
              </p:cNvSpPr>
              <p:nvPr/>
            </p:nvSpPr>
            <p:spPr bwMode="auto">
              <a:xfrm>
                <a:off x="7432676" y="2513014"/>
                <a:ext cx="150813" cy="206375"/>
              </a:xfrm>
              <a:custGeom>
                <a:avLst/>
                <a:gdLst>
                  <a:gd name="T0" fmla="*/ 2 w 14"/>
                  <a:gd name="T1" fmla="*/ 9 h 19"/>
                  <a:gd name="T2" fmla="*/ 2 w 14"/>
                  <a:gd name="T3" fmla="*/ 11 h 19"/>
                  <a:gd name="T4" fmla="*/ 4 w 14"/>
                  <a:gd name="T5" fmla="*/ 11 h 19"/>
                  <a:gd name="T6" fmla="*/ 5 w 14"/>
                  <a:gd name="T7" fmla="*/ 11 h 19"/>
                  <a:gd name="T8" fmla="*/ 5 w 14"/>
                  <a:gd name="T9" fmla="*/ 12 h 19"/>
                  <a:gd name="T10" fmla="*/ 5 w 14"/>
                  <a:gd name="T11" fmla="*/ 13 h 19"/>
                  <a:gd name="T12" fmla="*/ 5 w 14"/>
                  <a:gd name="T13" fmla="*/ 13 h 19"/>
                  <a:gd name="T14" fmla="*/ 6 w 14"/>
                  <a:gd name="T15" fmla="*/ 13 h 19"/>
                  <a:gd name="T16" fmla="*/ 7 w 14"/>
                  <a:gd name="T17" fmla="*/ 13 h 19"/>
                  <a:gd name="T18" fmla="*/ 8 w 14"/>
                  <a:gd name="T19" fmla="*/ 14 h 19"/>
                  <a:gd name="T20" fmla="*/ 9 w 14"/>
                  <a:gd name="T21" fmla="*/ 14 h 19"/>
                  <a:gd name="T22" fmla="*/ 9 w 14"/>
                  <a:gd name="T23" fmla="*/ 15 h 19"/>
                  <a:gd name="T24" fmla="*/ 10 w 14"/>
                  <a:gd name="T25" fmla="*/ 15 h 19"/>
                  <a:gd name="T26" fmla="*/ 10 w 14"/>
                  <a:gd name="T27" fmla="*/ 14 h 19"/>
                  <a:gd name="T28" fmla="*/ 11 w 14"/>
                  <a:gd name="T29" fmla="*/ 14 h 19"/>
                  <a:gd name="T30" fmla="*/ 11 w 14"/>
                  <a:gd name="T31" fmla="*/ 15 h 19"/>
                  <a:gd name="T32" fmla="*/ 11 w 14"/>
                  <a:gd name="T33" fmla="*/ 16 h 19"/>
                  <a:gd name="T34" fmla="*/ 11 w 14"/>
                  <a:gd name="T35" fmla="*/ 16 h 19"/>
                  <a:gd name="T36" fmla="*/ 12 w 14"/>
                  <a:gd name="T37" fmla="*/ 17 h 19"/>
                  <a:gd name="T38" fmla="*/ 11 w 14"/>
                  <a:gd name="T39" fmla="*/ 18 h 19"/>
                  <a:gd name="T40" fmla="*/ 11 w 14"/>
                  <a:gd name="T41" fmla="*/ 19 h 19"/>
                  <a:gd name="T42" fmla="*/ 11 w 14"/>
                  <a:gd name="T43" fmla="*/ 19 h 19"/>
                  <a:gd name="T44" fmla="*/ 12 w 14"/>
                  <a:gd name="T45" fmla="*/ 19 h 19"/>
                  <a:gd name="T46" fmla="*/ 13 w 14"/>
                  <a:gd name="T47" fmla="*/ 19 h 19"/>
                  <a:gd name="T48" fmla="*/ 13 w 14"/>
                  <a:gd name="T49" fmla="*/ 18 h 19"/>
                  <a:gd name="T50" fmla="*/ 13 w 14"/>
                  <a:gd name="T51" fmla="*/ 17 h 19"/>
                  <a:gd name="T52" fmla="*/ 14 w 14"/>
                  <a:gd name="T53" fmla="*/ 16 h 19"/>
                  <a:gd name="T54" fmla="*/ 13 w 14"/>
                  <a:gd name="T55" fmla="*/ 16 h 19"/>
                  <a:gd name="T56" fmla="*/ 13 w 14"/>
                  <a:gd name="T57" fmla="*/ 15 h 19"/>
                  <a:gd name="T58" fmla="*/ 13 w 14"/>
                  <a:gd name="T59" fmla="*/ 14 h 19"/>
                  <a:gd name="T60" fmla="*/ 12 w 14"/>
                  <a:gd name="T61" fmla="*/ 13 h 19"/>
                  <a:gd name="T62" fmla="*/ 11 w 14"/>
                  <a:gd name="T63" fmla="*/ 13 h 19"/>
                  <a:gd name="T64" fmla="*/ 11 w 14"/>
                  <a:gd name="T65" fmla="*/ 13 h 19"/>
                  <a:gd name="T66" fmla="*/ 10 w 14"/>
                  <a:gd name="T67" fmla="*/ 12 h 19"/>
                  <a:gd name="T68" fmla="*/ 9 w 14"/>
                  <a:gd name="T69" fmla="*/ 12 h 19"/>
                  <a:gd name="T70" fmla="*/ 7 w 14"/>
                  <a:gd name="T71" fmla="*/ 12 h 19"/>
                  <a:gd name="T72" fmla="*/ 7 w 14"/>
                  <a:gd name="T73" fmla="*/ 11 h 19"/>
                  <a:gd name="T74" fmla="*/ 6 w 14"/>
                  <a:gd name="T75" fmla="*/ 11 h 19"/>
                  <a:gd name="T76" fmla="*/ 6 w 14"/>
                  <a:gd name="T77" fmla="*/ 9 h 19"/>
                  <a:gd name="T78" fmla="*/ 6 w 14"/>
                  <a:gd name="T79" fmla="*/ 8 h 19"/>
                  <a:gd name="T80" fmla="*/ 6 w 14"/>
                  <a:gd name="T81" fmla="*/ 8 h 19"/>
                  <a:gd name="T82" fmla="*/ 7 w 14"/>
                  <a:gd name="T83" fmla="*/ 7 h 19"/>
                  <a:gd name="T84" fmla="*/ 8 w 14"/>
                  <a:gd name="T85" fmla="*/ 6 h 19"/>
                  <a:gd name="T86" fmla="*/ 8 w 14"/>
                  <a:gd name="T87" fmla="*/ 4 h 19"/>
                  <a:gd name="T88" fmla="*/ 8 w 14"/>
                  <a:gd name="T89" fmla="*/ 3 h 19"/>
                  <a:gd name="T90" fmla="*/ 7 w 14"/>
                  <a:gd name="T91" fmla="*/ 3 h 19"/>
                  <a:gd name="T92" fmla="*/ 7 w 14"/>
                  <a:gd name="T93" fmla="*/ 2 h 19"/>
                  <a:gd name="T94" fmla="*/ 6 w 14"/>
                  <a:gd name="T95" fmla="*/ 0 h 19"/>
                  <a:gd name="T96" fmla="*/ 5 w 14"/>
                  <a:gd name="T97" fmla="*/ 0 h 19"/>
                  <a:gd name="T98" fmla="*/ 4 w 14"/>
                  <a:gd name="T99" fmla="*/ 0 h 19"/>
                  <a:gd name="T100" fmla="*/ 2 w 14"/>
                  <a:gd name="T101" fmla="*/ 0 h 19"/>
                  <a:gd name="T102" fmla="*/ 2 w 14"/>
                  <a:gd name="T103" fmla="*/ 2 h 19"/>
                  <a:gd name="T104" fmla="*/ 2 w 14"/>
                  <a:gd name="T105" fmla="*/ 3 h 19"/>
                  <a:gd name="T106" fmla="*/ 2 w 14"/>
                  <a:gd name="T107" fmla="*/ 5 h 19"/>
                  <a:gd name="T108" fmla="*/ 2 w 14"/>
                  <a:gd name="T109" fmla="*/ 6 h 19"/>
                  <a:gd name="T110" fmla="*/ 2 w 14"/>
                  <a:gd name="T111" fmla="*/ 7 h 19"/>
                  <a:gd name="T112" fmla="*/ 2 w 14"/>
                  <a:gd name="T113" fmla="*/ 6 h 19"/>
                  <a:gd name="T114" fmla="*/ 1 w 14"/>
                  <a:gd name="T115" fmla="*/ 7 h 19"/>
                  <a:gd name="T116" fmla="*/ 1 w 14"/>
                  <a:gd name="T117" fmla="*/ 8 h 19"/>
                  <a:gd name="T118" fmla="*/ 2 w 14"/>
                  <a:gd name="T119"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19">
                    <a:moveTo>
                      <a:pt x="2" y="9"/>
                    </a:moveTo>
                    <a:cubicBezTo>
                      <a:pt x="2" y="10"/>
                      <a:pt x="2" y="10"/>
                      <a:pt x="2" y="11"/>
                    </a:cubicBezTo>
                    <a:cubicBezTo>
                      <a:pt x="3" y="11"/>
                      <a:pt x="3" y="11"/>
                      <a:pt x="4" y="11"/>
                    </a:cubicBezTo>
                    <a:cubicBezTo>
                      <a:pt x="4" y="11"/>
                      <a:pt x="5" y="11"/>
                      <a:pt x="5" y="11"/>
                    </a:cubicBezTo>
                    <a:cubicBezTo>
                      <a:pt x="5" y="12"/>
                      <a:pt x="5" y="12"/>
                      <a:pt x="5" y="12"/>
                    </a:cubicBezTo>
                    <a:cubicBezTo>
                      <a:pt x="5" y="12"/>
                      <a:pt x="5" y="13"/>
                      <a:pt x="5" y="13"/>
                    </a:cubicBezTo>
                    <a:cubicBezTo>
                      <a:pt x="5" y="13"/>
                      <a:pt x="5" y="13"/>
                      <a:pt x="5" y="13"/>
                    </a:cubicBezTo>
                    <a:cubicBezTo>
                      <a:pt x="5" y="14"/>
                      <a:pt x="6" y="13"/>
                      <a:pt x="6" y="13"/>
                    </a:cubicBezTo>
                    <a:cubicBezTo>
                      <a:pt x="7" y="13"/>
                      <a:pt x="7" y="13"/>
                      <a:pt x="7" y="13"/>
                    </a:cubicBezTo>
                    <a:cubicBezTo>
                      <a:pt x="7" y="13"/>
                      <a:pt x="8" y="13"/>
                      <a:pt x="8" y="14"/>
                    </a:cubicBezTo>
                    <a:cubicBezTo>
                      <a:pt x="8" y="14"/>
                      <a:pt x="8" y="14"/>
                      <a:pt x="9" y="14"/>
                    </a:cubicBezTo>
                    <a:cubicBezTo>
                      <a:pt x="9" y="14"/>
                      <a:pt x="9" y="15"/>
                      <a:pt x="9" y="15"/>
                    </a:cubicBezTo>
                    <a:cubicBezTo>
                      <a:pt x="9" y="15"/>
                      <a:pt x="10" y="15"/>
                      <a:pt x="10" y="15"/>
                    </a:cubicBezTo>
                    <a:cubicBezTo>
                      <a:pt x="10" y="15"/>
                      <a:pt x="10" y="14"/>
                      <a:pt x="10" y="14"/>
                    </a:cubicBezTo>
                    <a:cubicBezTo>
                      <a:pt x="10" y="14"/>
                      <a:pt x="11" y="14"/>
                      <a:pt x="11" y="14"/>
                    </a:cubicBezTo>
                    <a:cubicBezTo>
                      <a:pt x="11" y="15"/>
                      <a:pt x="11" y="15"/>
                      <a:pt x="11" y="15"/>
                    </a:cubicBezTo>
                    <a:cubicBezTo>
                      <a:pt x="11" y="16"/>
                      <a:pt x="11" y="15"/>
                      <a:pt x="11" y="16"/>
                    </a:cubicBezTo>
                    <a:cubicBezTo>
                      <a:pt x="11" y="16"/>
                      <a:pt x="11" y="16"/>
                      <a:pt x="11" y="16"/>
                    </a:cubicBezTo>
                    <a:cubicBezTo>
                      <a:pt x="11" y="17"/>
                      <a:pt x="12" y="16"/>
                      <a:pt x="12" y="17"/>
                    </a:cubicBezTo>
                    <a:cubicBezTo>
                      <a:pt x="12" y="17"/>
                      <a:pt x="11" y="17"/>
                      <a:pt x="11" y="18"/>
                    </a:cubicBezTo>
                    <a:cubicBezTo>
                      <a:pt x="11" y="18"/>
                      <a:pt x="10" y="18"/>
                      <a:pt x="11" y="19"/>
                    </a:cubicBezTo>
                    <a:cubicBezTo>
                      <a:pt x="11" y="19"/>
                      <a:pt x="11" y="19"/>
                      <a:pt x="11" y="19"/>
                    </a:cubicBezTo>
                    <a:cubicBezTo>
                      <a:pt x="12" y="19"/>
                      <a:pt x="12" y="19"/>
                      <a:pt x="12" y="19"/>
                    </a:cubicBezTo>
                    <a:cubicBezTo>
                      <a:pt x="13" y="19"/>
                      <a:pt x="13" y="19"/>
                      <a:pt x="13" y="19"/>
                    </a:cubicBezTo>
                    <a:cubicBezTo>
                      <a:pt x="13" y="19"/>
                      <a:pt x="13" y="19"/>
                      <a:pt x="13" y="18"/>
                    </a:cubicBezTo>
                    <a:cubicBezTo>
                      <a:pt x="13" y="18"/>
                      <a:pt x="13" y="18"/>
                      <a:pt x="13" y="17"/>
                    </a:cubicBezTo>
                    <a:cubicBezTo>
                      <a:pt x="13" y="17"/>
                      <a:pt x="14" y="17"/>
                      <a:pt x="14" y="16"/>
                    </a:cubicBezTo>
                    <a:cubicBezTo>
                      <a:pt x="14" y="16"/>
                      <a:pt x="13" y="16"/>
                      <a:pt x="13" y="16"/>
                    </a:cubicBezTo>
                    <a:cubicBezTo>
                      <a:pt x="13" y="15"/>
                      <a:pt x="13" y="15"/>
                      <a:pt x="13" y="15"/>
                    </a:cubicBezTo>
                    <a:cubicBezTo>
                      <a:pt x="13" y="14"/>
                      <a:pt x="13" y="14"/>
                      <a:pt x="13" y="14"/>
                    </a:cubicBezTo>
                    <a:cubicBezTo>
                      <a:pt x="12" y="13"/>
                      <a:pt x="12" y="13"/>
                      <a:pt x="12" y="13"/>
                    </a:cubicBezTo>
                    <a:cubicBezTo>
                      <a:pt x="12" y="13"/>
                      <a:pt x="12" y="13"/>
                      <a:pt x="11" y="13"/>
                    </a:cubicBezTo>
                    <a:cubicBezTo>
                      <a:pt x="11" y="13"/>
                      <a:pt x="11" y="13"/>
                      <a:pt x="11" y="13"/>
                    </a:cubicBezTo>
                    <a:cubicBezTo>
                      <a:pt x="10" y="13"/>
                      <a:pt x="10" y="12"/>
                      <a:pt x="10" y="12"/>
                    </a:cubicBezTo>
                    <a:cubicBezTo>
                      <a:pt x="10" y="12"/>
                      <a:pt x="9" y="12"/>
                      <a:pt x="9" y="12"/>
                    </a:cubicBezTo>
                    <a:cubicBezTo>
                      <a:pt x="8" y="12"/>
                      <a:pt x="8" y="12"/>
                      <a:pt x="7" y="12"/>
                    </a:cubicBezTo>
                    <a:cubicBezTo>
                      <a:pt x="7" y="12"/>
                      <a:pt x="7" y="11"/>
                      <a:pt x="7" y="11"/>
                    </a:cubicBezTo>
                    <a:cubicBezTo>
                      <a:pt x="7" y="11"/>
                      <a:pt x="7" y="11"/>
                      <a:pt x="6" y="11"/>
                    </a:cubicBezTo>
                    <a:cubicBezTo>
                      <a:pt x="6" y="10"/>
                      <a:pt x="6" y="10"/>
                      <a:pt x="6" y="9"/>
                    </a:cubicBezTo>
                    <a:cubicBezTo>
                      <a:pt x="6" y="9"/>
                      <a:pt x="6" y="9"/>
                      <a:pt x="6" y="8"/>
                    </a:cubicBezTo>
                    <a:cubicBezTo>
                      <a:pt x="6" y="8"/>
                      <a:pt x="6" y="8"/>
                      <a:pt x="6" y="8"/>
                    </a:cubicBezTo>
                    <a:cubicBezTo>
                      <a:pt x="7" y="8"/>
                      <a:pt x="7" y="7"/>
                      <a:pt x="7" y="7"/>
                    </a:cubicBezTo>
                    <a:cubicBezTo>
                      <a:pt x="7" y="6"/>
                      <a:pt x="7" y="6"/>
                      <a:pt x="8" y="6"/>
                    </a:cubicBezTo>
                    <a:cubicBezTo>
                      <a:pt x="8" y="5"/>
                      <a:pt x="8" y="5"/>
                      <a:pt x="8" y="4"/>
                    </a:cubicBezTo>
                    <a:cubicBezTo>
                      <a:pt x="8" y="4"/>
                      <a:pt x="8" y="4"/>
                      <a:pt x="8" y="3"/>
                    </a:cubicBezTo>
                    <a:cubicBezTo>
                      <a:pt x="7" y="3"/>
                      <a:pt x="7" y="3"/>
                      <a:pt x="7" y="3"/>
                    </a:cubicBezTo>
                    <a:cubicBezTo>
                      <a:pt x="7" y="2"/>
                      <a:pt x="7" y="2"/>
                      <a:pt x="7" y="2"/>
                    </a:cubicBezTo>
                    <a:cubicBezTo>
                      <a:pt x="6" y="1"/>
                      <a:pt x="7" y="0"/>
                      <a:pt x="6" y="0"/>
                    </a:cubicBezTo>
                    <a:cubicBezTo>
                      <a:pt x="6" y="0"/>
                      <a:pt x="5" y="0"/>
                      <a:pt x="5" y="0"/>
                    </a:cubicBezTo>
                    <a:cubicBezTo>
                      <a:pt x="4" y="0"/>
                      <a:pt x="4" y="0"/>
                      <a:pt x="4" y="0"/>
                    </a:cubicBezTo>
                    <a:cubicBezTo>
                      <a:pt x="3" y="0"/>
                      <a:pt x="3" y="0"/>
                      <a:pt x="2" y="0"/>
                    </a:cubicBezTo>
                    <a:cubicBezTo>
                      <a:pt x="2" y="0"/>
                      <a:pt x="2" y="1"/>
                      <a:pt x="2" y="2"/>
                    </a:cubicBezTo>
                    <a:cubicBezTo>
                      <a:pt x="2" y="2"/>
                      <a:pt x="2" y="3"/>
                      <a:pt x="2" y="3"/>
                    </a:cubicBezTo>
                    <a:cubicBezTo>
                      <a:pt x="2" y="4"/>
                      <a:pt x="2" y="4"/>
                      <a:pt x="2" y="5"/>
                    </a:cubicBezTo>
                    <a:cubicBezTo>
                      <a:pt x="2" y="5"/>
                      <a:pt x="2" y="5"/>
                      <a:pt x="2" y="6"/>
                    </a:cubicBezTo>
                    <a:cubicBezTo>
                      <a:pt x="2" y="6"/>
                      <a:pt x="3" y="7"/>
                      <a:pt x="2" y="7"/>
                    </a:cubicBezTo>
                    <a:cubicBezTo>
                      <a:pt x="2" y="7"/>
                      <a:pt x="2" y="6"/>
                      <a:pt x="2" y="6"/>
                    </a:cubicBezTo>
                    <a:cubicBezTo>
                      <a:pt x="1" y="6"/>
                      <a:pt x="1" y="6"/>
                      <a:pt x="1" y="7"/>
                    </a:cubicBezTo>
                    <a:cubicBezTo>
                      <a:pt x="0" y="7"/>
                      <a:pt x="1" y="8"/>
                      <a:pt x="1" y="8"/>
                    </a:cubicBezTo>
                    <a:cubicBezTo>
                      <a:pt x="1" y="9"/>
                      <a:pt x="1" y="9"/>
                      <a:pt x="2"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 name="Freeform 424"/>
              <p:cNvSpPr>
                <a:spLocks/>
              </p:cNvSpPr>
              <p:nvPr/>
            </p:nvSpPr>
            <p:spPr bwMode="auto">
              <a:xfrm>
                <a:off x="7518401" y="2697164"/>
                <a:ext cx="33338" cy="65088"/>
              </a:xfrm>
              <a:custGeom>
                <a:avLst/>
                <a:gdLst>
                  <a:gd name="T0" fmla="*/ 3 w 3"/>
                  <a:gd name="T1" fmla="*/ 4 h 6"/>
                  <a:gd name="T2" fmla="*/ 3 w 3"/>
                  <a:gd name="T3" fmla="*/ 3 h 6"/>
                  <a:gd name="T4" fmla="*/ 3 w 3"/>
                  <a:gd name="T5" fmla="*/ 3 h 6"/>
                  <a:gd name="T6" fmla="*/ 1 w 3"/>
                  <a:gd name="T7" fmla="*/ 3 h 6"/>
                  <a:gd name="T8" fmla="*/ 1 w 3"/>
                  <a:gd name="T9" fmla="*/ 2 h 6"/>
                  <a:gd name="T10" fmla="*/ 0 w 3"/>
                  <a:gd name="T11" fmla="*/ 0 h 6"/>
                  <a:gd name="T12" fmla="*/ 0 w 3"/>
                  <a:gd name="T13" fmla="*/ 1 h 6"/>
                  <a:gd name="T14" fmla="*/ 1 w 3"/>
                  <a:gd name="T15" fmla="*/ 3 h 6"/>
                  <a:gd name="T16" fmla="*/ 0 w 3"/>
                  <a:gd name="T17" fmla="*/ 4 h 6"/>
                  <a:gd name="T18" fmla="*/ 0 w 3"/>
                  <a:gd name="T19" fmla="*/ 6 h 6"/>
                  <a:gd name="T20" fmla="*/ 1 w 3"/>
                  <a:gd name="T21" fmla="*/ 6 h 6"/>
                  <a:gd name="T22" fmla="*/ 2 w 3"/>
                  <a:gd name="T23" fmla="*/ 5 h 6"/>
                  <a:gd name="T24" fmla="*/ 3 w 3"/>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4"/>
                    </a:moveTo>
                    <a:cubicBezTo>
                      <a:pt x="3" y="4"/>
                      <a:pt x="3" y="4"/>
                      <a:pt x="3" y="3"/>
                    </a:cubicBezTo>
                    <a:cubicBezTo>
                      <a:pt x="3" y="3"/>
                      <a:pt x="3" y="3"/>
                      <a:pt x="3" y="3"/>
                    </a:cubicBezTo>
                    <a:cubicBezTo>
                      <a:pt x="2" y="2"/>
                      <a:pt x="2" y="3"/>
                      <a:pt x="1" y="3"/>
                    </a:cubicBezTo>
                    <a:cubicBezTo>
                      <a:pt x="1" y="2"/>
                      <a:pt x="1" y="2"/>
                      <a:pt x="1" y="2"/>
                    </a:cubicBezTo>
                    <a:cubicBezTo>
                      <a:pt x="1" y="1"/>
                      <a:pt x="1" y="0"/>
                      <a:pt x="0" y="0"/>
                    </a:cubicBezTo>
                    <a:cubicBezTo>
                      <a:pt x="0" y="1"/>
                      <a:pt x="0" y="1"/>
                      <a:pt x="0" y="1"/>
                    </a:cubicBezTo>
                    <a:cubicBezTo>
                      <a:pt x="0" y="2"/>
                      <a:pt x="0" y="2"/>
                      <a:pt x="1" y="3"/>
                    </a:cubicBezTo>
                    <a:cubicBezTo>
                      <a:pt x="1" y="3"/>
                      <a:pt x="0" y="4"/>
                      <a:pt x="0" y="4"/>
                    </a:cubicBezTo>
                    <a:cubicBezTo>
                      <a:pt x="0" y="5"/>
                      <a:pt x="0" y="5"/>
                      <a:pt x="0" y="6"/>
                    </a:cubicBezTo>
                    <a:cubicBezTo>
                      <a:pt x="0" y="6"/>
                      <a:pt x="1" y="6"/>
                      <a:pt x="1" y="6"/>
                    </a:cubicBezTo>
                    <a:cubicBezTo>
                      <a:pt x="2" y="6"/>
                      <a:pt x="2" y="5"/>
                      <a:pt x="2" y="5"/>
                    </a:cubicBezTo>
                    <a:cubicBezTo>
                      <a:pt x="3" y="5"/>
                      <a:pt x="3" y="5"/>
                      <a:pt x="3"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 name="Freeform 425"/>
              <p:cNvSpPr>
                <a:spLocks/>
              </p:cNvSpPr>
              <p:nvPr/>
            </p:nvSpPr>
            <p:spPr bwMode="auto">
              <a:xfrm>
                <a:off x="7540626" y="2697164"/>
                <a:ext cx="76200" cy="119063"/>
              </a:xfrm>
              <a:custGeom>
                <a:avLst/>
                <a:gdLst>
                  <a:gd name="T0" fmla="*/ 7 w 7"/>
                  <a:gd name="T1" fmla="*/ 4 h 11"/>
                  <a:gd name="T2" fmla="*/ 7 w 7"/>
                  <a:gd name="T3" fmla="*/ 2 h 11"/>
                  <a:gd name="T4" fmla="*/ 7 w 7"/>
                  <a:gd name="T5" fmla="*/ 1 h 11"/>
                  <a:gd name="T6" fmla="*/ 6 w 7"/>
                  <a:gd name="T7" fmla="*/ 0 h 11"/>
                  <a:gd name="T8" fmla="*/ 5 w 7"/>
                  <a:gd name="T9" fmla="*/ 0 h 11"/>
                  <a:gd name="T10" fmla="*/ 5 w 7"/>
                  <a:gd name="T11" fmla="*/ 0 h 11"/>
                  <a:gd name="T12" fmla="*/ 4 w 7"/>
                  <a:gd name="T13" fmla="*/ 2 h 11"/>
                  <a:gd name="T14" fmla="*/ 4 w 7"/>
                  <a:gd name="T15" fmla="*/ 4 h 11"/>
                  <a:gd name="T16" fmla="*/ 4 w 7"/>
                  <a:gd name="T17" fmla="*/ 5 h 11"/>
                  <a:gd name="T18" fmla="*/ 3 w 7"/>
                  <a:gd name="T19" fmla="*/ 5 h 11"/>
                  <a:gd name="T20" fmla="*/ 2 w 7"/>
                  <a:gd name="T21" fmla="*/ 5 h 11"/>
                  <a:gd name="T22" fmla="*/ 1 w 7"/>
                  <a:gd name="T23" fmla="*/ 5 h 11"/>
                  <a:gd name="T24" fmla="*/ 1 w 7"/>
                  <a:gd name="T25" fmla="*/ 6 h 11"/>
                  <a:gd name="T26" fmla="*/ 0 w 7"/>
                  <a:gd name="T27" fmla="*/ 8 h 11"/>
                  <a:gd name="T28" fmla="*/ 0 w 7"/>
                  <a:gd name="T29" fmla="*/ 8 h 11"/>
                  <a:gd name="T30" fmla="*/ 0 w 7"/>
                  <a:gd name="T31" fmla="*/ 9 h 11"/>
                  <a:gd name="T32" fmla="*/ 1 w 7"/>
                  <a:gd name="T33" fmla="*/ 10 h 11"/>
                  <a:gd name="T34" fmla="*/ 1 w 7"/>
                  <a:gd name="T35" fmla="*/ 11 h 11"/>
                  <a:gd name="T36" fmla="*/ 2 w 7"/>
                  <a:gd name="T37" fmla="*/ 10 h 11"/>
                  <a:gd name="T38" fmla="*/ 3 w 7"/>
                  <a:gd name="T39" fmla="*/ 9 h 11"/>
                  <a:gd name="T40" fmla="*/ 3 w 7"/>
                  <a:gd name="T41" fmla="*/ 9 h 11"/>
                  <a:gd name="T42" fmla="*/ 4 w 7"/>
                  <a:gd name="T43" fmla="*/ 7 h 11"/>
                  <a:gd name="T44" fmla="*/ 4 w 7"/>
                  <a:gd name="T45" fmla="*/ 6 h 11"/>
                  <a:gd name="T46" fmla="*/ 5 w 7"/>
                  <a:gd name="T47" fmla="*/ 5 h 11"/>
                  <a:gd name="T48" fmla="*/ 5 w 7"/>
                  <a:gd name="T49" fmla="*/ 6 h 11"/>
                  <a:gd name="T50" fmla="*/ 6 w 7"/>
                  <a:gd name="T51" fmla="*/ 7 h 11"/>
                  <a:gd name="T52" fmla="*/ 7 w 7"/>
                  <a:gd name="T53" fmla="*/ 7 h 11"/>
                  <a:gd name="T54" fmla="*/ 7 w 7"/>
                  <a:gd name="T55" fmla="*/ 6 h 11"/>
                  <a:gd name="T56" fmla="*/ 7 w 7"/>
                  <a:gd name="T57" fmla="*/ 5 h 11"/>
                  <a:gd name="T58" fmla="*/ 7 w 7"/>
                  <a:gd name="T5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 h="11">
                    <a:moveTo>
                      <a:pt x="7" y="4"/>
                    </a:moveTo>
                    <a:cubicBezTo>
                      <a:pt x="7" y="4"/>
                      <a:pt x="7" y="3"/>
                      <a:pt x="7" y="2"/>
                    </a:cubicBezTo>
                    <a:cubicBezTo>
                      <a:pt x="7" y="2"/>
                      <a:pt x="7" y="1"/>
                      <a:pt x="7" y="1"/>
                    </a:cubicBezTo>
                    <a:cubicBezTo>
                      <a:pt x="7" y="1"/>
                      <a:pt x="7" y="0"/>
                      <a:pt x="6" y="0"/>
                    </a:cubicBezTo>
                    <a:cubicBezTo>
                      <a:pt x="6" y="0"/>
                      <a:pt x="6" y="0"/>
                      <a:pt x="5" y="0"/>
                    </a:cubicBezTo>
                    <a:cubicBezTo>
                      <a:pt x="5" y="0"/>
                      <a:pt x="5" y="0"/>
                      <a:pt x="5" y="0"/>
                    </a:cubicBezTo>
                    <a:cubicBezTo>
                      <a:pt x="4" y="1"/>
                      <a:pt x="4" y="2"/>
                      <a:pt x="4" y="2"/>
                    </a:cubicBezTo>
                    <a:cubicBezTo>
                      <a:pt x="4" y="3"/>
                      <a:pt x="4" y="3"/>
                      <a:pt x="4" y="4"/>
                    </a:cubicBezTo>
                    <a:cubicBezTo>
                      <a:pt x="4" y="4"/>
                      <a:pt x="4" y="4"/>
                      <a:pt x="4" y="5"/>
                    </a:cubicBezTo>
                    <a:cubicBezTo>
                      <a:pt x="3" y="5"/>
                      <a:pt x="3" y="5"/>
                      <a:pt x="3" y="5"/>
                    </a:cubicBezTo>
                    <a:cubicBezTo>
                      <a:pt x="2" y="5"/>
                      <a:pt x="2" y="5"/>
                      <a:pt x="2" y="5"/>
                    </a:cubicBezTo>
                    <a:cubicBezTo>
                      <a:pt x="1" y="5"/>
                      <a:pt x="1" y="5"/>
                      <a:pt x="1" y="5"/>
                    </a:cubicBezTo>
                    <a:cubicBezTo>
                      <a:pt x="0" y="6"/>
                      <a:pt x="1" y="6"/>
                      <a:pt x="1" y="6"/>
                    </a:cubicBezTo>
                    <a:cubicBezTo>
                      <a:pt x="1" y="7"/>
                      <a:pt x="0" y="7"/>
                      <a:pt x="0" y="8"/>
                    </a:cubicBezTo>
                    <a:cubicBezTo>
                      <a:pt x="0" y="8"/>
                      <a:pt x="0" y="8"/>
                      <a:pt x="0" y="8"/>
                    </a:cubicBezTo>
                    <a:cubicBezTo>
                      <a:pt x="0" y="9"/>
                      <a:pt x="0" y="9"/>
                      <a:pt x="0" y="9"/>
                    </a:cubicBezTo>
                    <a:cubicBezTo>
                      <a:pt x="0" y="9"/>
                      <a:pt x="0" y="10"/>
                      <a:pt x="1" y="10"/>
                    </a:cubicBezTo>
                    <a:cubicBezTo>
                      <a:pt x="1" y="10"/>
                      <a:pt x="1" y="10"/>
                      <a:pt x="1" y="11"/>
                    </a:cubicBezTo>
                    <a:cubicBezTo>
                      <a:pt x="2" y="11"/>
                      <a:pt x="2" y="11"/>
                      <a:pt x="2" y="10"/>
                    </a:cubicBezTo>
                    <a:cubicBezTo>
                      <a:pt x="3" y="10"/>
                      <a:pt x="2" y="10"/>
                      <a:pt x="3" y="9"/>
                    </a:cubicBezTo>
                    <a:cubicBezTo>
                      <a:pt x="3" y="9"/>
                      <a:pt x="3" y="9"/>
                      <a:pt x="3" y="9"/>
                    </a:cubicBezTo>
                    <a:cubicBezTo>
                      <a:pt x="3" y="8"/>
                      <a:pt x="3" y="8"/>
                      <a:pt x="4" y="7"/>
                    </a:cubicBezTo>
                    <a:cubicBezTo>
                      <a:pt x="4" y="7"/>
                      <a:pt x="4" y="6"/>
                      <a:pt x="4" y="6"/>
                    </a:cubicBezTo>
                    <a:cubicBezTo>
                      <a:pt x="4" y="5"/>
                      <a:pt x="4" y="5"/>
                      <a:pt x="5" y="5"/>
                    </a:cubicBezTo>
                    <a:cubicBezTo>
                      <a:pt x="5" y="5"/>
                      <a:pt x="5" y="5"/>
                      <a:pt x="5" y="6"/>
                    </a:cubicBezTo>
                    <a:cubicBezTo>
                      <a:pt x="6" y="6"/>
                      <a:pt x="5" y="7"/>
                      <a:pt x="6" y="7"/>
                    </a:cubicBezTo>
                    <a:cubicBezTo>
                      <a:pt x="6" y="7"/>
                      <a:pt x="7" y="7"/>
                      <a:pt x="7" y="7"/>
                    </a:cubicBezTo>
                    <a:cubicBezTo>
                      <a:pt x="7" y="6"/>
                      <a:pt x="7" y="6"/>
                      <a:pt x="7" y="6"/>
                    </a:cubicBezTo>
                    <a:cubicBezTo>
                      <a:pt x="7" y="5"/>
                      <a:pt x="7" y="5"/>
                      <a:pt x="7" y="5"/>
                    </a:cubicBezTo>
                    <a:cubicBezTo>
                      <a:pt x="7" y="5"/>
                      <a:pt x="7" y="5"/>
                      <a:pt x="7"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426"/>
              <p:cNvSpPr>
                <a:spLocks/>
              </p:cNvSpPr>
              <p:nvPr/>
            </p:nvSpPr>
            <p:spPr bwMode="auto">
              <a:xfrm>
                <a:off x="7583489" y="2773364"/>
                <a:ext cx="22225" cy="22225"/>
              </a:xfrm>
              <a:custGeom>
                <a:avLst/>
                <a:gdLst>
                  <a:gd name="T0" fmla="*/ 0 w 2"/>
                  <a:gd name="T1" fmla="*/ 0 h 2"/>
                  <a:gd name="T2" fmla="*/ 0 w 2"/>
                  <a:gd name="T3" fmla="*/ 1 h 2"/>
                  <a:gd name="T4" fmla="*/ 0 w 2"/>
                  <a:gd name="T5" fmla="*/ 2 h 2"/>
                  <a:gd name="T6" fmla="*/ 0 w 2"/>
                  <a:gd name="T7" fmla="*/ 2 h 2"/>
                  <a:gd name="T8" fmla="*/ 1 w 2"/>
                  <a:gd name="T9" fmla="*/ 2 h 2"/>
                  <a:gd name="T10" fmla="*/ 2 w 2"/>
                  <a:gd name="T11" fmla="*/ 1 h 2"/>
                  <a:gd name="T12" fmla="*/ 2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1"/>
                      <a:pt x="0" y="1"/>
                      <a:pt x="0" y="1"/>
                    </a:cubicBezTo>
                    <a:cubicBezTo>
                      <a:pt x="0" y="1"/>
                      <a:pt x="0" y="2"/>
                      <a:pt x="0" y="2"/>
                    </a:cubicBezTo>
                    <a:cubicBezTo>
                      <a:pt x="0" y="2"/>
                      <a:pt x="0" y="2"/>
                      <a:pt x="0" y="2"/>
                    </a:cubicBezTo>
                    <a:cubicBezTo>
                      <a:pt x="1" y="2"/>
                      <a:pt x="1" y="2"/>
                      <a:pt x="1" y="2"/>
                    </a:cubicBezTo>
                    <a:cubicBezTo>
                      <a:pt x="1" y="2"/>
                      <a:pt x="2" y="2"/>
                      <a:pt x="2" y="1"/>
                    </a:cubicBezTo>
                    <a:cubicBezTo>
                      <a:pt x="2" y="1"/>
                      <a:pt x="2" y="1"/>
                      <a:pt x="2" y="0"/>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427"/>
              <p:cNvSpPr>
                <a:spLocks/>
              </p:cNvSpPr>
              <p:nvPr/>
            </p:nvSpPr>
            <p:spPr bwMode="auto">
              <a:xfrm>
                <a:off x="7529514" y="2881314"/>
                <a:ext cx="22225" cy="11113"/>
              </a:xfrm>
              <a:custGeom>
                <a:avLst/>
                <a:gdLst>
                  <a:gd name="T0" fmla="*/ 1 w 2"/>
                  <a:gd name="T1" fmla="*/ 0 h 1"/>
                  <a:gd name="T2" fmla="*/ 0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1"/>
                    </a:cubicBezTo>
                    <a:cubicBezTo>
                      <a:pt x="0" y="1"/>
                      <a:pt x="1" y="1"/>
                      <a:pt x="1" y="1"/>
                    </a:cubicBezTo>
                    <a:cubicBezTo>
                      <a:pt x="1" y="1"/>
                      <a:pt x="2" y="1"/>
                      <a:pt x="2"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Freeform 428"/>
              <p:cNvSpPr>
                <a:spLocks/>
              </p:cNvSpPr>
              <p:nvPr/>
            </p:nvSpPr>
            <p:spPr bwMode="auto">
              <a:xfrm>
                <a:off x="7508876" y="2892426"/>
                <a:ext cx="9525" cy="20638"/>
              </a:xfrm>
              <a:custGeom>
                <a:avLst/>
                <a:gdLst>
                  <a:gd name="T0" fmla="*/ 0 w 1"/>
                  <a:gd name="T1" fmla="*/ 1 h 2"/>
                  <a:gd name="T2" fmla="*/ 0 w 1"/>
                  <a:gd name="T3" fmla="*/ 1 h 2"/>
                  <a:gd name="T4" fmla="*/ 0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1"/>
                      <a:pt x="0" y="1"/>
                      <a:pt x="0" y="1"/>
                    </a:cubicBezTo>
                    <a:cubicBezTo>
                      <a:pt x="1" y="2"/>
                      <a:pt x="1" y="2"/>
                      <a:pt x="1" y="1"/>
                    </a:cubicBezTo>
                    <a:cubicBezTo>
                      <a:pt x="1" y="1"/>
                      <a:pt x="1" y="1"/>
                      <a:pt x="1" y="1"/>
                    </a:cubicBezTo>
                    <a:cubicBezTo>
                      <a:pt x="1" y="0"/>
                      <a:pt x="1"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 name="Freeform 429"/>
              <p:cNvSpPr>
                <a:spLocks/>
              </p:cNvSpPr>
              <p:nvPr/>
            </p:nvSpPr>
            <p:spPr bwMode="auto">
              <a:xfrm>
                <a:off x="7659689" y="2946401"/>
                <a:ext cx="11113" cy="20638"/>
              </a:xfrm>
              <a:custGeom>
                <a:avLst/>
                <a:gdLst>
                  <a:gd name="T0" fmla="*/ 1 w 1"/>
                  <a:gd name="T1" fmla="*/ 1 h 2"/>
                  <a:gd name="T2" fmla="*/ 1 w 1"/>
                  <a:gd name="T3" fmla="*/ 2 h 2"/>
                  <a:gd name="T4" fmla="*/ 1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0" y="1"/>
                      <a:pt x="1" y="2"/>
                      <a:pt x="1" y="2"/>
                    </a:cubicBezTo>
                    <a:cubicBezTo>
                      <a:pt x="1" y="1"/>
                      <a:pt x="1" y="1"/>
                      <a:pt x="1" y="1"/>
                    </a:cubicBezTo>
                    <a:cubicBezTo>
                      <a:pt x="1" y="1"/>
                      <a:pt x="1" y="0"/>
                      <a:pt x="1" y="0"/>
                    </a:cubicBezTo>
                    <a:cubicBezTo>
                      <a:pt x="1" y="0"/>
                      <a:pt x="1" y="0"/>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 name="Freeform 430"/>
              <p:cNvSpPr>
                <a:spLocks/>
              </p:cNvSpPr>
              <p:nvPr/>
            </p:nvSpPr>
            <p:spPr bwMode="auto">
              <a:xfrm>
                <a:off x="7529514" y="2784476"/>
                <a:ext cx="130175" cy="128588"/>
              </a:xfrm>
              <a:custGeom>
                <a:avLst/>
                <a:gdLst>
                  <a:gd name="T0" fmla="*/ 12 w 12"/>
                  <a:gd name="T1" fmla="*/ 10 h 12"/>
                  <a:gd name="T2" fmla="*/ 12 w 12"/>
                  <a:gd name="T3" fmla="*/ 8 h 12"/>
                  <a:gd name="T4" fmla="*/ 12 w 12"/>
                  <a:gd name="T5" fmla="*/ 7 h 12"/>
                  <a:gd name="T6" fmla="*/ 12 w 12"/>
                  <a:gd name="T7" fmla="*/ 6 h 12"/>
                  <a:gd name="T8" fmla="*/ 12 w 12"/>
                  <a:gd name="T9" fmla="*/ 5 h 12"/>
                  <a:gd name="T10" fmla="*/ 11 w 12"/>
                  <a:gd name="T11" fmla="*/ 4 h 12"/>
                  <a:gd name="T12" fmla="*/ 11 w 12"/>
                  <a:gd name="T13" fmla="*/ 3 h 12"/>
                  <a:gd name="T14" fmla="*/ 11 w 12"/>
                  <a:gd name="T15" fmla="*/ 2 h 12"/>
                  <a:gd name="T16" fmla="*/ 10 w 12"/>
                  <a:gd name="T17" fmla="*/ 1 h 12"/>
                  <a:gd name="T18" fmla="*/ 9 w 12"/>
                  <a:gd name="T19" fmla="*/ 0 h 12"/>
                  <a:gd name="T20" fmla="*/ 8 w 12"/>
                  <a:gd name="T21" fmla="*/ 0 h 12"/>
                  <a:gd name="T22" fmla="*/ 8 w 12"/>
                  <a:gd name="T23" fmla="*/ 2 h 12"/>
                  <a:gd name="T24" fmla="*/ 8 w 12"/>
                  <a:gd name="T25" fmla="*/ 3 h 12"/>
                  <a:gd name="T26" fmla="*/ 7 w 12"/>
                  <a:gd name="T27" fmla="*/ 3 h 12"/>
                  <a:gd name="T28" fmla="*/ 6 w 12"/>
                  <a:gd name="T29" fmla="*/ 4 h 12"/>
                  <a:gd name="T30" fmla="*/ 5 w 12"/>
                  <a:gd name="T31" fmla="*/ 4 h 12"/>
                  <a:gd name="T32" fmla="*/ 5 w 12"/>
                  <a:gd name="T33" fmla="*/ 3 h 12"/>
                  <a:gd name="T34" fmla="*/ 4 w 12"/>
                  <a:gd name="T35" fmla="*/ 3 h 12"/>
                  <a:gd name="T36" fmla="*/ 3 w 12"/>
                  <a:gd name="T37" fmla="*/ 4 h 12"/>
                  <a:gd name="T38" fmla="*/ 2 w 12"/>
                  <a:gd name="T39" fmla="*/ 5 h 12"/>
                  <a:gd name="T40" fmla="*/ 1 w 12"/>
                  <a:gd name="T41" fmla="*/ 5 h 12"/>
                  <a:gd name="T42" fmla="*/ 0 w 12"/>
                  <a:gd name="T43" fmla="*/ 6 h 12"/>
                  <a:gd name="T44" fmla="*/ 0 w 12"/>
                  <a:gd name="T45" fmla="*/ 7 h 12"/>
                  <a:gd name="T46" fmla="*/ 0 w 12"/>
                  <a:gd name="T47" fmla="*/ 7 h 12"/>
                  <a:gd name="T48" fmla="*/ 0 w 12"/>
                  <a:gd name="T49" fmla="*/ 8 h 12"/>
                  <a:gd name="T50" fmla="*/ 1 w 12"/>
                  <a:gd name="T51" fmla="*/ 9 h 12"/>
                  <a:gd name="T52" fmla="*/ 2 w 12"/>
                  <a:gd name="T53" fmla="*/ 8 h 12"/>
                  <a:gd name="T54" fmla="*/ 2 w 12"/>
                  <a:gd name="T55" fmla="*/ 6 h 12"/>
                  <a:gd name="T56" fmla="*/ 3 w 12"/>
                  <a:gd name="T57" fmla="*/ 6 h 12"/>
                  <a:gd name="T58" fmla="*/ 4 w 12"/>
                  <a:gd name="T59" fmla="*/ 7 h 12"/>
                  <a:gd name="T60" fmla="*/ 4 w 12"/>
                  <a:gd name="T61" fmla="*/ 6 h 12"/>
                  <a:gd name="T62" fmla="*/ 5 w 12"/>
                  <a:gd name="T63" fmla="*/ 6 h 12"/>
                  <a:gd name="T64" fmla="*/ 7 w 12"/>
                  <a:gd name="T65" fmla="*/ 6 h 12"/>
                  <a:gd name="T66" fmla="*/ 8 w 12"/>
                  <a:gd name="T67" fmla="*/ 6 h 12"/>
                  <a:gd name="T68" fmla="*/ 7 w 12"/>
                  <a:gd name="T69" fmla="*/ 7 h 12"/>
                  <a:gd name="T70" fmla="*/ 6 w 12"/>
                  <a:gd name="T71" fmla="*/ 7 h 12"/>
                  <a:gd name="T72" fmla="*/ 6 w 12"/>
                  <a:gd name="T73" fmla="*/ 9 h 12"/>
                  <a:gd name="T74" fmla="*/ 7 w 12"/>
                  <a:gd name="T75" fmla="*/ 10 h 12"/>
                  <a:gd name="T76" fmla="*/ 8 w 12"/>
                  <a:gd name="T77" fmla="*/ 11 h 12"/>
                  <a:gd name="T78" fmla="*/ 9 w 12"/>
                  <a:gd name="T79" fmla="*/ 12 h 12"/>
                  <a:gd name="T80" fmla="*/ 10 w 12"/>
                  <a:gd name="T81" fmla="*/ 12 h 12"/>
                  <a:gd name="T82" fmla="*/ 10 w 12"/>
                  <a:gd name="T83" fmla="*/ 10 h 12"/>
                  <a:gd name="T84" fmla="*/ 10 w 12"/>
                  <a:gd name="T85" fmla="*/ 10 h 12"/>
                  <a:gd name="T86" fmla="*/ 9 w 12"/>
                  <a:gd name="T87" fmla="*/ 8 h 12"/>
                  <a:gd name="T88" fmla="*/ 10 w 12"/>
                  <a:gd name="T89" fmla="*/ 8 h 12"/>
                  <a:gd name="T90" fmla="*/ 11 w 12"/>
                  <a:gd name="T91" fmla="*/ 8 h 12"/>
                  <a:gd name="T92" fmla="*/ 11 w 12"/>
                  <a:gd name="T93" fmla="*/ 9 h 12"/>
                  <a:gd name="T94" fmla="*/ 12 w 12"/>
                  <a:gd name="T9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12">
                    <a:moveTo>
                      <a:pt x="12" y="10"/>
                    </a:moveTo>
                    <a:cubicBezTo>
                      <a:pt x="12" y="10"/>
                      <a:pt x="12" y="9"/>
                      <a:pt x="12" y="8"/>
                    </a:cubicBezTo>
                    <a:cubicBezTo>
                      <a:pt x="12" y="8"/>
                      <a:pt x="12" y="8"/>
                      <a:pt x="12" y="7"/>
                    </a:cubicBezTo>
                    <a:cubicBezTo>
                      <a:pt x="12" y="7"/>
                      <a:pt x="12" y="6"/>
                      <a:pt x="12" y="6"/>
                    </a:cubicBezTo>
                    <a:cubicBezTo>
                      <a:pt x="12" y="5"/>
                      <a:pt x="12" y="5"/>
                      <a:pt x="12" y="5"/>
                    </a:cubicBezTo>
                    <a:cubicBezTo>
                      <a:pt x="11" y="5"/>
                      <a:pt x="11" y="5"/>
                      <a:pt x="11" y="4"/>
                    </a:cubicBezTo>
                    <a:cubicBezTo>
                      <a:pt x="11" y="4"/>
                      <a:pt x="11" y="4"/>
                      <a:pt x="11" y="3"/>
                    </a:cubicBezTo>
                    <a:cubicBezTo>
                      <a:pt x="11" y="3"/>
                      <a:pt x="11" y="2"/>
                      <a:pt x="11" y="2"/>
                    </a:cubicBezTo>
                    <a:cubicBezTo>
                      <a:pt x="10" y="2"/>
                      <a:pt x="10" y="1"/>
                      <a:pt x="10" y="1"/>
                    </a:cubicBezTo>
                    <a:cubicBezTo>
                      <a:pt x="10" y="1"/>
                      <a:pt x="10" y="0"/>
                      <a:pt x="9" y="0"/>
                    </a:cubicBezTo>
                    <a:cubicBezTo>
                      <a:pt x="9" y="0"/>
                      <a:pt x="9" y="0"/>
                      <a:pt x="8" y="0"/>
                    </a:cubicBezTo>
                    <a:cubicBezTo>
                      <a:pt x="8" y="1"/>
                      <a:pt x="8" y="1"/>
                      <a:pt x="8" y="2"/>
                    </a:cubicBezTo>
                    <a:cubicBezTo>
                      <a:pt x="8" y="2"/>
                      <a:pt x="8" y="2"/>
                      <a:pt x="8" y="3"/>
                    </a:cubicBezTo>
                    <a:cubicBezTo>
                      <a:pt x="7" y="3"/>
                      <a:pt x="7" y="3"/>
                      <a:pt x="7" y="3"/>
                    </a:cubicBezTo>
                    <a:cubicBezTo>
                      <a:pt x="6" y="4"/>
                      <a:pt x="6" y="4"/>
                      <a:pt x="6" y="4"/>
                    </a:cubicBezTo>
                    <a:cubicBezTo>
                      <a:pt x="6" y="4"/>
                      <a:pt x="6" y="4"/>
                      <a:pt x="5" y="4"/>
                    </a:cubicBezTo>
                    <a:cubicBezTo>
                      <a:pt x="5" y="4"/>
                      <a:pt x="5" y="3"/>
                      <a:pt x="5" y="3"/>
                    </a:cubicBezTo>
                    <a:cubicBezTo>
                      <a:pt x="5" y="3"/>
                      <a:pt x="4" y="3"/>
                      <a:pt x="4" y="3"/>
                    </a:cubicBezTo>
                    <a:cubicBezTo>
                      <a:pt x="3" y="3"/>
                      <a:pt x="3" y="3"/>
                      <a:pt x="3" y="4"/>
                    </a:cubicBezTo>
                    <a:cubicBezTo>
                      <a:pt x="2" y="4"/>
                      <a:pt x="3" y="5"/>
                      <a:pt x="2" y="5"/>
                    </a:cubicBezTo>
                    <a:cubicBezTo>
                      <a:pt x="2" y="5"/>
                      <a:pt x="2" y="5"/>
                      <a:pt x="1" y="5"/>
                    </a:cubicBezTo>
                    <a:cubicBezTo>
                      <a:pt x="1" y="5"/>
                      <a:pt x="1" y="6"/>
                      <a:pt x="0" y="6"/>
                    </a:cubicBezTo>
                    <a:cubicBezTo>
                      <a:pt x="0" y="6"/>
                      <a:pt x="0" y="7"/>
                      <a:pt x="0" y="7"/>
                    </a:cubicBezTo>
                    <a:cubicBezTo>
                      <a:pt x="0" y="7"/>
                      <a:pt x="0" y="7"/>
                      <a:pt x="0" y="7"/>
                    </a:cubicBezTo>
                    <a:cubicBezTo>
                      <a:pt x="0" y="7"/>
                      <a:pt x="0" y="8"/>
                      <a:pt x="0" y="8"/>
                    </a:cubicBezTo>
                    <a:cubicBezTo>
                      <a:pt x="0" y="8"/>
                      <a:pt x="1" y="9"/>
                      <a:pt x="1" y="9"/>
                    </a:cubicBezTo>
                    <a:cubicBezTo>
                      <a:pt x="1" y="8"/>
                      <a:pt x="1" y="8"/>
                      <a:pt x="2" y="8"/>
                    </a:cubicBezTo>
                    <a:cubicBezTo>
                      <a:pt x="2" y="7"/>
                      <a:pt x="2" y="7"/>
                      <a:pt x="2" y="6"/>
                    </a:cubicBezTo>
                    <a:cubicBezTo>
                      <a:pt x="2" y="6"/>
                      <a:pt x="3" y="6"/>
                      <a:pt x="3" y="6"/>
                    </a:cubicBezTo>
                    <a:cubicBezTo>
                      <a:pt x="3" y="7"/>
                      <a:pt x="3" y="7"/>
                      <a:pt x="4" y="7"/>
                    </a:cubicBezTo>
                    <a:cubicBezTo>
                      <a:pt x="4" y="7"/>
                      <a:pt x="4" y="6"/>
                      <a:pt x="4" y="6"/>
                    </a:cubicBezTo>
                    <a:cubicBezTo>
                      <a:pt x="5" y="6"/>
                      <a:pt x="5" y="6"/>
                      <a:pt x="5" y="6"/>
                    </a:cubicBezTo>
                    <a:cubicBezTo>
                      <a:pt x="6" y="6"/>
                      <a:pt x="6" y="6"/>
                      <a:pt x="7" y="6"/>
                    </a:cubicBezTo>
                    <a:cubicBezTo>
                      <a:pt x="7" y="6"/>
                      <a:pt x="8" y="6"/>
                      <a:pt x="8" y="6"/>
                    </a:cubicBezTo>
                    <a:cubicBezTo>
                      <a:pt x="8" y="7"/>
                      <a:pt x="7" y="7"/>
                      <a:pt x="7" y="7"/>
                    </a:cubicBezTo>
                    <a:cubicBezTo>
                      <a:pt x="6" y="7"/>
                      <a:pt x="6" y="7"/>
                      <a:pt x="6" y="7"/>
                    </a:cubicBezTo>
                    <a:cubicBezTo>
                      <a:pt x="6" y="8"/>
                      <a:pt x="6" y="8"/>
                      <a:pt x="6" y="9"/>
                    </a:cubicBezTo>
                    <a:cubicBezTo>
                      <a:pt x="6" y="9"/>
                      <a:pt x="6" y="10"/>
                      <a:pt x="7" y="10"/>
                    </a:cubicBezTo>
                    <a:cubicBezTo>
                      <a:pt x="7" y="11"/>
                      <a:pt x="7" y="11"/>
                      <a:pt x="8" y="11"/>
                    </a:cubicBezTo>
                    <a:cubicBezTo>
                      <a:pt x="8" y="11"/>
                      <a:pt x="9" y="11"/>
                      <a:pt x="9" y="12"/>
                    </a:cubicBezTo>
                    <a:cubicBezTo>
                      <a:pt x="9" y="12"/>
                      <a:pt x="10" y="12"/>
                      <a:pt x="10" y="12"/>
                    </a:cubicBezTo>
                    <a:cubicBezTo>
                      <a:pt x="10" y="12"/>
                      <a:pt x="10" y="11"/>
                      <a:pt x="10" y="10"/>
                    </a:cubicBezTo>
                    <a:cubicBezTo>
                      <a:pt x="10" y="10"/>
                      <a:pt x="10" y="10"/>
                      <a:pt x="10" y="10"/>
                    </a:cubicBezTo>
                    <a:cubicBezTo>
                      <a:pt x="9" y="9"/>
                      <a:pt x="9" y="9"/>
                      <a:pt x="9" y="8"/>
                    </a:cubicBezTo>
                    <a:cubicBezTo>
                      <a:pt x="10" y="8"/>
                      <a:pt x="10" y="8"/>
                      <a:pt x="10" y="8"/>
                    </a:cubicBezTo>
                    <a:cubicBezTo>
                      <a:pt x="10" y="8"/>
                      <a:pt x="11" y="8"/>
                      <a:pt x="11" y="8"/>
                    </a:cubicBezTo>
                    <a:cubicBezTo>
                      <a:pt x="11" y="9"/>
                      <a:pt x="10" y="9"/>
                      <a:pt x="11" y="9"/>
                    </a:cubicBezTo>
                    <a:cubicBezTo>
                      <a:pt x="11" y="10"/>
                      <a:pt x="11" y="10"/>
                      <a:pt x="12"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 name="Freeform 431"/>
              <p:cNvSpPr>
                <a:spLocks/>
              </p:cNvSpPr>
              <p:nvPr/>
            </p:nvSpPr>
            <p:spPr bwMode="auto">
              <a:xfrm>
                <a:off x="6708776" y="2665414"/>
                <a:ext cx="22225" cy="74613"/>
              </a:xfrm>
              <a:custGeom>
                <a:avLst/>
                <a:gdLst>
                  <a:gd name="T0" fmla="*/ 2 w 2"/>
                  <a:gd name="T1" fmla="*/ 1 h 7"/>
                  <a:gd name="T2" fmla="*/ 2 w 2"/>
                  <a:gd name="T3" fmla="*/ 0 h 7"/>
                  <a:gd name="T4" fmla="*/ 1 w 2"/>
                  <a:gd name="T5" fmla="*/ 1 h 7"/>
                  <a:gd name="T6" fmla="*/ 0 w 2"/>
                  <a:gd name="T7" fmla="*/ 2 h 7"/>
                  <a:gd name="T8" fmla="*/ 0 w 2"/>
                  <a:gd name="T9" fmla="*/ 3 h 7"/>
                  <a:gd name="T10" fmla="*/ 0 w 2"/>
                  <a:gd name="T11" fmla="*/ 4 h 7"/>
                  <a:gd name="T12" fmla="*/ 0 w 2"/>
                  <a:gd name="T13" fmla="*/ 5 h 7"/>
                  <a:gd name="T14" fmla="*/ 1 w 2"/>
                  <a:gd name="T15" fmla="*/ 6 h 7"/>
                  <a:gd name="T16" fmla="*/ 2 w 2"/>
                  <a:gd name="T17" fmla="*/ 6 h 7"/>
                  <a:gd name="T18" fmla="*/ 2 w 2"/>
                  <a:gd name="T19" fmla="*/ 5 h 7"/>
                  <a:gd name="T20" fmla="*/ 2 w 2"/>
                  <a:gd name="T21" fmla="*/ 4 h 7"/>
                  <a:gd name="T22" fmla="*/ 2 w 2"/>
                  <a:gd name="T23" fmla="*/ 2 h 7"/>
                  <a:gd name="T24" fmla="*/ 2 w 2"/>
                  <a:gd name="T2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7">
                    <a:moveTo>
                      <a:pt x="2" y="1"/>
                    </a:moveTo>
                    <a:cubicBezTo>
                      <a:pt x="2" y="1"/>
                      <a:pt x="2" y="0"/>
                      <a:pt x="2" y="0"/>
                    </a:cubicBezTo>
                    <a:cubicBezTo>
                      <a:pt x="1" y="0"/>
                      <a:pt x="1" y="0"/>
                      <a:pt x="1" y="1"/>
                    </a:cubicBezTo>
                    <a:cubicBezTo>
                      <a:pt x="0" y="1"/>
                      <a:pt x="1" y="1"/>
                      <a:pt x="0" y="2"/>
                    </a:cubicBezTo>
                    <a:cubicBezTo>
                      <a:pt x="0" y="2"/>
                      <a:pt x="0" y="2"/>
                      <a:pt x="0" y="3"/>
                    </a:cubicBezTo>
                    <a:cubicBezTo>
                      <a:pt x="0" y="3"/>
                      <a:pt x="0" y="3"/>
                      <a:pt x="0" y="4"/>
                    </a:cubicBezTo>
                    <a:cubicBezTo>
                      <a:pt x="0" y="4"/>
                      <a:pt x="0" y="5"/>
                      <a:pt x="0" y="5"/>
                    </a:cubicBezTo>
                    <a:cubicBezTo>
                      <a:pt x="0" y="6"/>
                      <a:pt x="1" y="6"/>
                      <a:pt x="1" y="6"/>
                    </a:cubicBezTo>
                    <a:cubicBezTo>
                      <a:pt x="1" y="7"/>
                      <a:pt x="1" y="7"/>
                      <a:pt x="2" y="6"/>
                    </a:cubicBezTo>
                    <a:cubicBezTo>
                      <a:pt x="2" y="6"/>
                      <a:pt x="2" y="6"/>
                      <a:pt x="2" y="5"/>
                    </a:cubicBezTo>
                    <a:cubicBezTo>
                      <a:pt x="2" y="5"/>
                      <a:pt x="2" y="4"/>
                      <a:pt x="2" y="4"/>
                    </a:cubicBezTo>
                    <a:cubicBezTo>
                      <a:pt x="2" y="3"/>
                      <a:pt x="2" y="3"/>
                      <a:pt x="2" y="2"/>
                    </a:cubicBezTo>
                    <a:cubicBezTo>
                      <a:pt x="2" y="2"/>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 name="Oval 432"/>
              <p:cNvSpPr>
                <a:spLocks noChangeArrowheads="1"/>
              </p:cNvSpPr>
              <p:nvPr/>
            </p:nvSpPr>
            <p:spPr bwMode="auto">
              <a:xfrm>
                <a:off x="6708776" y="2751139"/>
                <a:ext cx="11113" cy="1588"/>
              </a:xfrm>
              <a:prstGeom prst="ellipse">
                <a:avLst/>
              </a:pr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 name="Freeform 433"/>
              <p:cNvSpPr>
                <a:spLocks/>
              </p:cNvSpPr>
              <p:nvPr/>
            </p:nvSpPr>
            <p:spPr bwMode="auto">
              <a:xfrm>
                <a:off x="6753226" y="2859089"/>
                <a:ext cx="9525" cy="22225"/>
              </a:xfrm>
              <a:custGeom>
                <a:avLst/>
                <a:gdLst>
                  <a:gd name="T0" fmla="*/ 1 w 1"/>
                  <a:gd name="T1" fmla="*/ 1 h 2"/>
                  <a:gd name="T2" fmla="*/ 1 w 1"/>
                  <a:gd name="T3" fmla="*/ 0 h 2"/>
                  <a:gd name="T4" fmla="*/ 0 w 1"/>
                  <a:gd name="T5" fmla="*/ 1 h 2"/>
                  <a:gd name="T6" fmla="*/ 1 w 1"/>
                  <a:gd name="T7" fmla="*/ 1 h 2"/>
                  <a:gd name="T8" fmla="*/ 1 w 1"/>
                  <a:gd name="T9" fmla="*/ 2 h 2"/>
                  <a:gd name="T10" fmla="*/ 1 w 1"/>
                  <a:gd name="T11" fmla="*/ 1 h 2"/>
                  <a:gd name="T12" fmla="*/ 1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1"/>
                    </a:moveTo>
                    <a:cubicBezTo>
                      <a:pt x="1" y="0"/>
                      <a:pt x="1" y="0"/>
                      <a:pt x="1" y="0"/>
                    </a:cubicBezTo>
                    <a:cubicBezTo>
                      <a:pt x="0" y="0"/>
                      <a:pt x="0" y="1"/>
                      <a:pt x="0" y="1"/>
                    </a:cubicBezTo>
                    <a:cubicBezTo>
                      <a:pt x="0" y="1"/>
                      <a:pt x="0" y="1"/>
                      <a:pt x="1" y="1"/>
                    </a:cubicBezTo>
                    <a:cubicBezTo>
                      <a:pt x="1" y="2"/>
                      <a:pt x="1" y="2"/>
                      <a:pt x="1" y="2"/>
                    </a:cubicBezTo>
                    <a:cubicBezTo>
                      <a:pt x="1" y="2"/>
                      <a:pt x="1" y="1"/>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 name="Freeform 434"/>
              <p:cNvSpPr>
                <a:spLocks/>
              </p:cNvSpPr>
              <p:nvPr/>
            </p:nvSpPr>
            <p:spPr bwMode="auto">
              <a:xfrm>
                <a:off x="479426" y="935039"/>
                <a:ext cx="928688" cy="454025"/>
              </a:xfrm>
              <a:custGeom>
                <a:avLst/>
                <a:gdLst>
                  <a:gd name="T0" fmla="*/ 62 w 86"/>
                  <a:gd name="T1" fmla="*/ 30 h 42"/>
                  <a:gd name="T2" fmla="*/ 64 w 86"/>
                  <a:gd name="T3" fmla="*/ 33 h 42"/>
                  <a:gd name="T4" fmla="*/ 63 w 86"/>
                  <a:gd name="T5" fmla="*/ 38 h 42"/>
                  <a:gd name="T6" fmla="*/ 68 w 86"/>
                  <a:gd name="T7" fmla="*/ 34 h 42"/>
                  <a:gd name="T8" fmla="*/ 68 w 86"/>
                  <a:gd name="T9" fmla="*/ 36 h 42"/>
                  <a:gd name="T10" fmla="*/ 68 w 86"/>
                  <a:gd name="T11" fmla="*/ 42 h 42"/>
                  <a:gd name="T12" fmla="*/ 72 w 86"/>
                  <a:gd name="T13" fmla="*/ 38 h 42"/>
                  <a:gd name="T14" fmla="*/ 71 w 86"/>
                  <a:gd name="T15" fmla="*/ 33 h 42"/>
                  <a:gd name="T16" fmla="*/ 69 w 86"/>
                  <a:gd name="T17" fmla="*/ 29 h 42"/>
                  <a:gd name="T18" fmla="*/ 65 w 86"/>
                  <a:gd name="T19" fmla="*/ 29 h 42"/>
                  <a:gd name="T20" fmla="*/ 65 w 86"/>
                  <a:gd name="T21" fmla="*/ 23 h 42"/>
                  <a:gd name="T22" fmla="*/ 82 w 86"/>
                  <a:gd name="T23" fmla="*/ 7 h 42"/>
                  <a:gd name="T24" fmla="*/ 84 w 86"/>
                  <a:gd name="T25" fmla="*/ 3 h 42"/>
                  <a:gd name="T26" fmla="*/ 77 w 86"/>
                  <a:gd name="T27" fmla="*/ 2 h 42"/>
                  <a:gd name="T28" fmla="*/ 70 w 86"/>
                  <a:gd name="T29" fmla="*/ 1 h 42"/>
                  <a:gd name="T30" fmla="*/ 63 w 86"/>
                  <a:gd name="T31" fmla="*/ 0 h 42"/>
                  <a:gd name="T32" fmla="*/ 54 w 86"/>
                  <a:gd name="T33" fmla="*/ 2 h 42"/>
                  <a:gd name="T34" fmla="*/ 46 w 86"/>
                  <a:gd name="T35" fmla="*/ 3 h 42"/>
                  <a:gd name="T36" fmla="*/ 40 w 86"/>
                  <a:gd name="T37" fmla="*/ 6 h 42"/>
                  <a:gd name="T38" fmla="*/ 37 w 86"/>
                  <a:gd name="T39" fmla="*/ 8 h 42"/>
                  <a:gd name="T40" fmla="*/ 38 w 86"/>
                  <a:gd name="T41" fmla="*/ 10 h 42"/>
                  <a:gd name="T42" fmla="*/ 35 w 86"/>
                  <a:gd name="T43" fmla="*/ 12 h 42"/>
                  <a:gd name="T44" fmla="*/ 33 w 86"/>
                  <a:gd name="T45" fmla="*/ 11 h 42"/>
                  <a:gd name="T46" fmla="*/ 27 w 86"/>
                  <a:gd name="T47" fmla="*/ 13 h 42"/>
                  <a:gd name="T48" fmla="*/ 25 w 86"/>
                  <a:gd name="T49" fmla="*/ 15 h 42"/>
                  <a:gd name="T50" fmla="*/ 27 w 86"/>
                  <a:gd name="T51" fmla="*/ 16 h 42"/>
                  <a:gd name="T52" fmla="*/ 31 w 86"/>
                  <a:gd name="T53" fmla="*/ 18 h 42"/>
                  <a:gd name="T54" fmla="*/ 25 w 86"/>
                  <a:gd name="T55" fmla="*/ 20 h 42"/>
                  <a:gd name="T56" fmla="*/ 21 w 86"/>
                  <a:gd name="T57" fmla="*/ 21 h 42"/>
                  <a:gd name="T58" fmla="*/ 14 w 86"/>
                  <a:gd name="T59" fmla="*/ 24 h 42"/>
                  <a:gd name="T60" fmla="*/ 13 w 86"/>
                  <a:gd name="T61" fmla="*/ 27 h 42"/>
                  <a:gd name="T62" fmla="*/ 17 w 86"/>
                  <a:gd name="T63" fmla="*/ 28 h 42"/>
                  <a:gd name="T64" fmla="*/ 13 w 86"/>
                  <a:gd name="T65" fmla="*/ 32 h 42"/>
                  <a:gd name="T66" fmla="*/ 17 w 86"/>
                  <a:gd name="T67" fmla="*/ 31 h 42"/>
                  <a:gd name="T68" fmla="*/ 20 w 86"/>
                  <a:gd name="T69" fmla="*/ 32 h 42"/>
                  <a:gd name="T70" fmla="*/ 22 w 86"/>
                  <a:gd name="T71" fmla="*/ 32 h 42"/>
                  <a:gd name="T72" fmla="*/ 20 w 86"/>
                  <a:gd name="T73" fmla="*/ 33 h 42"/>
                  <a:gd name="T74" fmla="*/ 14 w 86"/>
                  <a:gd name="T75" fmla="*/ 36 h 42"/>
                  <a:gd name="T76" fmla="*/ 6 w 86"/>
                  <a:gd name="T77" fmla="*/ 39 h 42"/>
                  <a:gd name="T78" fmla="*/ 0 w 86"/>
                  <a:gd name="T79" fmla="*/ 41 h 42"/>
                  <a:gd name="T80" fmla="*/ 7 w 86"/>
                  <a:gd name="T81" fmla="*/ 40 h 42"/>
                  <a:gd name="T82" fmla="*/ 13 w 86"/>
                  <a:gd name="T83" fmla="*/ 39 h 42"/>
                  <a:gd name="T84" fmla="*/ 20 w 86"/>
                  <a:gd name="T85" fmla="*/ 35 h 42"/>
                  <a:gd name="T86" fmla="*/ 27 w 86"/>
                  <a:gd name="T87" fmla="*/ 33 h 42"/>
                  <a:gd name="T88" fmla="*/ 31 w 86"/>
                  <a:gd name="T89" fmla="*/ 31 h 42"/>
                  <a:gd name="T90" fmla="*/ 37 w 86"/>
                  <a:gd name="T91" fmla="*/ 28 h 42"/>
                  <a:gd name="T92" fmla="*/ 42 w 86"/>
                  <a:gd name="T93" fmla="*/ 25 h 42"/>
                  <a:gd name="T94" fmla="*/ 42 w 86"/>
                  <a:gd name="T95" fmla="*/ 26 h 42"/>
                  <a:gd name="T96" fmla="*/ 37 w 86"/>
                  <a:gd name="T97" fmla="*/ 28 h 42"/>
                  <a:gd name="T98" fmla="*/ 39 w 86"/>
                  <a:gd name="T99" fmla="*/ 30 h 42"/>
                  <a:gd name="T100" fmla="*/ 45 w 86"/>
                  <a:gd name="T101" fmla="*/ 28 h 42"/>
                  <a:gd name="T102" fmla="*/ 48 w 86"/>
                  <a:gd name="T103" fmla="*/ 25 h 42"/>
                  <a:gd name="T104" fmla="*/ 54 w 86"/>
                  <a:gd name="T105"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42">
                    <a:moveTo>
                      <a:pt x="57" y="28"/>
                    </a:moveTo>
                    <a:cubicBezTo>
                      <a:pt x="57" y="28"/>
                      <a:pt x="57" y="28"/>
                      <a:pt x="58" y="28"/>
                    </a:cubicBezTo>
                    <a:cubicBezTo>
                      <a:pt x="58" y="28"/>
                      <a:pt x="58" y="29"/>
                      <a:pt x="59" y="29"/>
                    </a:cubicBezTo>
                    <a:cubicBezTo>
                      <a:pt x="59" y="29"/>
                      <a:pt x="60" y="29"/>
                      <a:pt x="60" y="29"/>
                    </a:cubicBezTo>
                    <a:cubicBezTo>
                      <a:pt x="61" y="29"/>
                      <a:pt x="61" y="29"/>
                      <a:pt x="61" y="30"/>
                    </a:cubicBezTo>
                    <a:cubicBezTo>
                      <a:pt x="61" y="30"/>
                      <a:pt x="61" y="30"/>
                      <a:pt x="62" y="30"/>
                    </a:cubicBezTo>
                    <a:cubicBezTo>
                      <a:pt x="62" y="31"/>
                      <a:pt x="62" y="30"/>
                      <a:pt x="62" y="30"/>
                    </a:cubicBezTo>
                    <a:cubicBezTo>
                      <a:pt x="63" y="31"/>
                      <a:pt x="62" y="31"/>
                      <a:pt x="63" y="31"/>
                    </a:cubicBezTo>
                    <a:cubicBezTo>
                      <a:pt x="63" y="31"/>
                      <a:pt x="63" y="31"/>
                      <a:pt x="63" y="32"/>
                    </a:cubicBezTo>
                    <a:cubicBezTo>
                      <a:pt x="63" y="32"/>
                      <a:pt x="63" y="32"/>
                      <a:pt x="63" y="32"/>
                    </a:cubicBezTo>
                    <a:cubicBezTo>
                      <a:pt x="63" y="32"/>
                      <a:pt x="63" y="32"/>
                      <a:pt x="64" y="32"/>
                    </a:cubicBezTo>
                    <a:cubicBezTo>
                      <a:pt x="64" y="33"/>
                      <a:pt x="64" y="33"/>
                      <a:pt x="64" y="33"/>
                    </a:cubicBezTo>
                    <a:cubicBezTo>
                      <a:pt x="64" y="33"/>
                      <a:pt x="65" y="33"/>
                      <a:pt x="65" y="33"/>
                    </a:cubicBezTo>
                    <a:cubicBezTo>
                      <a:pt x="65" y="33"/>
                      <a:pt x="65" y="33"/>
                      <a:pt x="64" y="33"/>
                    </a:cubicBezTo>
                    <a:cubicBezTo>
                      <a:pt x="64" y="33"/>
                      <a:pt x="63" y="33"/>
                      <a:pt x="63" y="33"/>
                    </a:cubicBezTo>
                    <a:cubicBezTo>
                      <a:pt x="63" y="34"/>
                      <a:pt x="64" y="34"/>
                      <a:pt x="63" y="35"/>
                    </a:cubicBezTo>
                    <a:cubicBezTo>
                      <a:pt x="63" y="35"/>
                      <a:pt x="63" y="36"/>
                      <a:pt x="63" y="36"/>
                    </a:cubicBezTo>
                    <a:cubicBezTo>
                      <a:pt x="63" y="37"/>
                      <a:pt x="62" y="38"/>
                      <a:pt x="63" y="38"/>
                    </a:cubicBezTo>
                    <a:cubicBezTo>
                      <a:pt x="63" y="38"/>
                      <a:pt x="63" y="38"/>
                      <a:pt x="64" y="38"/>
                    </a:cubicBezTo>
                    <a:cubicBezTo>
                      <a:pt x="64" y="38"/>
                      <a:pt x="64" y="37"/>
                      <a:pt x="65" y="37"/>
                    </a:cubicBezTo>
                    <a:cubicBezTo>
                      <a:pt x="65" y="37"/>
                      <a:pt x="65" y="36"/>
                      <a:pt x="65" y="36"/>
                    </a:cubicBezTo>
                    <a:cubicBezTo>
                      <a:pt x="66" y="36"/>
                      <a:pt x="66" y="35"/>
                      <a:pt x="66" y="35"/>
                    </a:cubicBezTo>
                    <a:cubicBezTo>
                      <a:pt x="66" y="35"/>
                      <a:pt x="67" y="35"/>
                      <a:pt x="67" y="35"/>
                    </a:cubicBezTo>
                    <a:cubicBezTo>
                      <a:pt x="67" y="35"/>
                      <a:pt x="67" y="35"/>
                      <a:pt x="68" y="34"/>
                    </a:cubicBezTo>
                    <a:cubicBezTo>
                      <a:pt x="68" y="34"/>
                      <a:pt x="68" y="34"/>
                      <a:pt x="68" y="33"/>
                    </a:cubicBezTo>
                    <a:cubicBezTo>
                      <a:pt x="68" y="33"/>
                      <a:pt x="67" y="33"/>
                      <a:pt x="67" y="33"/>
                    </a:cubicBezTo>
                    <a:cubicBezTo>
                      <a:pt x="67" y="32"/>
                      <a:pt x="68" y="32"/>
                      <a:pt x="68" y="33"/>
                    </a:cubicBezTo>
                    <a:cubicBezTo>
                      <a:pt x="68" y="33"/>
                      <a:pt x="68" y="33"/>
                      <a:pt x="68" y="33"/>
                    </a:cubicBezTo>
                    <a:cubicBezTo>
                      <a:pt x="68" y="34"/>
                      <a:pt x="68" y="34"/>
                      <a:pt x="68" y="35"/>
                    </a:cubicBezTo>
                    <a:cubicBezTo>
                      <a:pt x="68" y="35"/>
                      <a:pt x="68" y="35"/>
                      <a:pt x="68" y="36"/>
                    </a:cubicBezTo>
                    <a:cubicBezTo>
                      <a:pt x="69" y="36"/>
                      <a:pt x="69" y="36"/>
                      <a:pt x="69" y="37"/>
                    </a:cubicBezTo>
                    <a:cubicBezTo>
                      <a:pt x="69" y="37"/>
                      <a:pt x="69" y="37"/>
                      <a:pt x="69" y="38"/>
                    </a:cubicBezTo>
                    <a:cubicBezTo>
                      <a:pt x="69" y="38"/>
                      <a:pt x="68" y="39"/>
                      <a:pt x="68" y="39"/>
                    </a:cubicBezTo>
                    <a:cubicBezTo>
                      <a:pt x="68" y="40"/>
                      <a:pt x="67" y="40"/>
                      <a:pt x="67" y="40"/>
                    </a:cubicBezTo>
                    <a:cubicBezTo>
                      <a:pt x="67" y="40"/>
                      <a:pt x="68" y="40"/>
                      <a:pt x="68" y="41"/>
                    </a:cubicBezTo>
                    <a:cubicBezTo>
                      <a:pt x="68" y="41"/>
                      <a:pt x="68" y="41"/>
                      <a:pt x="68" y="42"/>
                    </a:cubicBezTo>
                    <a:cubicBezTo>
                      <a:pt x="68" y="42"/>
                      <a:pt x="68" y="42"/>
                      <a:pt x="68" y="42"/>
                    </a:cubicBezTo>
                    <a:cubicBezTo>
                      <a:pt x="68" y="42"/>
                      <a:pt x="68" y="42"/>
                      <a:pt x="68" y="42"/>
                    </a:cubicBezTo>
                    <a:cubicBezTo>
                      <a:pt x="68" y="42"/>
                      <a:pt x="69" y="42"/>
                      <a:pt x="69" y="42"/>
                    </a:cubicBezTo>
                    <a:cubicBezTo>
                      <a:pt x="69" y="41"/>
                      <a:pt x="70" y="41"/>
                      <a:pt x="71" y="41"/>
                    </a:cubicBezTo>
                    <a:cubicBezTo>
                      <a:pt x="71" y="41"/>
                      <a:pt x="71" y="40"/>
                      <a:pt x="71" y="40"/>
                    </a:cubicBezTo>
                    <a:cubicBezTo>
                      <a:pt x="72" y="39"/>
                      <a:pt x="72" y="39"/>
                      <a:pt x="72" y="38"/>
                    </a:cubicBezTo>
                    <a:cubicBezTo>
                      <a:pt x="72" y="38"/>
                      <a:pt x="71" y="38"/>
                      <a:pt x="71" y="38"/>
                    </a:cubicBezTo>
                    <a:cubicBezTo>
                      <a:pt x="71" y="37"/>
                      <a:pt x="71" y="37"/>
                      <a:pt x="70" y="37"/>
                    </a:cubicBezTo>
                    <a:cubicBezTo>
                      <a:pt x="70" y="37"/>
                      <a:pt x="70" y="36"/>
                      <a:pt x="70" y="36"/>
                    </a:cubicBezTo>
                    <a:cubicBezTo>
                      <a:pt x="70" y="35"/>
                      <a:pt x="70" y="35"/>
                      <a:pt x="71" y="35"/>
                    </a:cubicBezTo>
                    <a:cubicBezTo>
                      <a:pt x="71" y="35"/>
                      <a:pt x="71" y="34"/>
                      <a:pt x="71" y="34"/>
                    </a:cubicBezTo>
                    <a:cubicBezTo>
                      <a:pt x="71" y="34"/>
                      <a:pt x="71" y="33"/>
                      <a:pt x="71" y="33"/>
                    </a:cubicBezTo>
                    <a:cubicBezTo>
                      <a:pt x="71" y="32"/>
                      <a:pt x="71" y="32"/>
                      <a:pt x="70" y="32"/>
                    </a:cubicBezTo>
                    <a:cubicBezTo>
                      <a:pt x="70" y="32"/>
                      <a:pt x="70" y="31"/>
                      <a:pt x="70" y="31"/>
                    </a:cubicBezTo>
                    <a:cubicBezTo>
                      <a:pt x="70" y="31"/>
                      <a:pt x="70" y="30"/>
                      <a:pt x="71" y="30"/>
                    </a:cubicBezTo>
                    <a:cubicBezTo>
                      <a:pt x="71" y="30"/>
                      <a:pt x="71" y="29"/>
                      <a:pt x="71" y="29"/>
                    </a:cubicBezTo>
                    <a:cubicBezTo>
                      <a:pt x="70" y="29"/>
                      <a:pt x="70" y="29"/>
                      <a:pt x="70" y="29"/>
                    </a:cubicBezTo>
                    <a:cubicBezTo>
                      <a:pt x="69" y="29"/>
                      <a:pt x="69" y="29"/>
                      <a:pt x="69" y="29"/>
                    </a:cubicBezTo>
                    <a:cubicBezTo>
                      <a:pt x="68" y="29"/>
                      <a:pt x="68" y="29"/>
                      <a:pt x="68" y="29"/>
                    </a:cubicBezTo>
                    <a:cubicBezTo>
                      <a:pt x="68" y="30"/>
                      <a:pt x="67" y="30"/>
                      <a:pt x="67" y="30"/>
                    </a:cubicBezTo>
                    <a:cubicBezTo>
                      <a:pt x="66" y="30"/>
                      <a:pt x="66" y="30"/>
                      <a:pt x="66" y="30"/>
                    </a:cubicBezTo>
                    <a:cubicBezTo>
                      <a:pt x="65" y="31"/>
                      <a:pt x="65" y="31"/>
                      <a:pt x="64" y="31"/>
                    </a:cubicBezTo>
                    <a:cubicBezTo>
                      <a:pt x="64" y="31"/>
                      <a:pt x="65" y="30"/>
                      <a:pt x="65" y="30"/>
                    </a:cubicBezTo>
                    <a:cubicBezTo>
                      <a:pt x="65" y="30"/>
                      <a:pt x="65" y="29"/>
                      <a:pt x="65" y="29"/>
                    </a:cubicBezTo>
                    <a:cubicBezTo>
                      <a:pt x="65" y="28"/>
                      <a:pt x="65" y="28"/>
                      <a:pt x="65" y="27"/>
                    </a:cubicBezTo>
                    <a:cubicBezTo>
                      <a:pt x="65" y="27"/>
                      <a:pt x="65" y="27"/>
                      <a:pt x="65" y="26"/>
                    </a:cubicBezTo>
                    <a:cubicBezTo>
                      <a:pt x="65" y="26"/>
                      <a:pt x="65" y="26"/>
                      <a:pt x="65" y="26"/>
                    </a:cubicBezTo>
                    <a:cubicBezTo>
                      <a:pt x="65" y="26"/>
                      <a:pt x="65" y="26"/>
                      <a:pt x="64" y="25"/>
                    </a:cubicBezTo>
                    <a:cubicBezTo>
                      <a:pt x="64" y="24"/>
                      <a:pt x="64" y="24"/>
                      <a:pt x="64" y="24"/>
                    </a:cubicBezTo>
                    <a:cubicBezTo>
                      <a:pt x="64" y="24"/>
                      <a:pt x="64" y="23"/>
                      <a:pt x="65" y="23"/>
                    </a:cubicBezTo>
                    <a:cubicBezTo>
                      <a:pt x="66" y="22"/>
                      <a:pt x="66" y="22"/>
                      <a:pt x="67" y="21"/>
                    </a:cubicBezTo>
                    <a:cubicBezTo>
                      <a:pt x="67" y="20"/>
                      <a:pt x="68" y="20"/>
                      <a:pt x="69" y="19"/>
                    </a:cubicBezTo>
                    <a:cubicBezTo>
                      <a:pt x="70" y="17"/>
                      <a:pt x="71" y="17"/>
                      <a:pt x="72" y="15"/>
                    </a:cubicBezTo>
                    <a:cubicBezTo>
                      <a:pt x="74" y="14"/>
                      <a:pt x="75" y="13"/>
                      <a:pt x="77" y="11"/>
                    </a:cubicBezTo>
                    <a:cubicBezTo>
                      <a:pt x="77" y="11"/>
                      <a:pt x="78" y="11"/>
                      <a:pt x="78" y="10"/>
                    </a:cubicBezTo>
                    <a:cubicBezTo>
                      <a:pt x="79" y="9"/>
                      <a:pt x="80" y="8"/>
                      <a:pt x="82" y="7"/>
                    </a:cubicBezTo>
                    <a:cubicBezTo>
                      <a:pt x="84" y="6"/>
                      <a:pt x="84" y="5"/>
                      <a:pt x="86" y="4"/>
                    </a:cubicBezTo>
                    <a:cubicBezTo>
                      <a:pt x="86" y="3"/>
                      <a:pt x="86" y="3"/>
                      <a:pt x="86" y="3"/>
                    </a:cubicBezTo>
                    <a:cubicBezTo>
                      <a:pt x="86" y="3"/>
                      <a:pt x="86" y="3"/>
                      <a:pt x="86" y="3"/>
                    </a:cubicBezTo>
                    <a:cubicBezTo>
                      <a:pt x="85" y="3"/>
                      <a:pt x="85" y="2"/>
                      <a:pt x="85" y="2"/>
                    </a:cubicBezTo>
                    <a:cubicBezTo>
                      <a:pt x="85" y="2"/>
                      <a:pt x="84" y="2"/>
                      <a:pt x="84" y="2"/>
                    </a:cubicBezTo>
                    <a:cubicBezTo>
                      <a:pt x="84" y="3"/>
                      <a:pt x="84" y="3"/>
                      <a:pt x="84" y="3"/>
                    </a:cubicBezTo>
                    <a:cubicBezTo>
                      <a:pt x="83" y="3"/>
                      <a:pt x="83" y="3"/>
                      <a:pt x="82" y="3"/>
                    </a:cubicBezTo>
                    <a:cubicBezTo>
                      <a:pt x="82" y="3"/>
                      <a:pt x="82" y="3"/>
                      <a:pt x="81" y="3"/>
                    </a:cubicBezTo>
                    <a:cubicBezTo>
                      <a:pt x="81" y="3"/>
                      <a:pt x="81" y="2"/>
                      <a:pt x="80" y="2"/>
                    </a:cubicBezTo>
                    <a:cubicBezTo>
                      <a:pt x="80" y="2"/>
                      <a:pt x="80" y="2"/>
                      <a:pt x="79" y="2"/>
                    </a:cubicBezTo>
                    <a:cubicBezTo>
                      <a:pt x="79" y="2"/>
                      <a:pt x="79" y="2"/>
                      <a:pt x="78" y="2"/>
                    </a:cubicBezTo>
                    <a:cubicBezTo>
                      <a:pt x="78" y="2"/>
                      <a:pt x="78" y="2"/>
                      <a:pt x="77" y="2"/>
                    </a:cubicBezTo>
                    <a:cubicBezTo>
                      <a:pt x="77" y="2"/>
                      <a:pt x="76" y="2"/>
                      <a:pt x="76" y="2"/>
                    </a:cubicBezTo>
                    <a:cubicBezTo>
                      <a:pt x="75" y="2"/>
                      <a:pt x="75" y="2"/>
                      <a:pt x="75" y="2"/>
                    </a:cubicBezTo>
                    <a:cubicBezTo>
                      <a:pt x="74" y="1"/>
                      <a:pt x="74" y="2"/>
                      <a:pt x="73" y="2"/>
                    </a:cubicBezTo>
                    <a:cubicBezTo>
                      <a:pt x="73" y="2"/>
                      <a:pt x="72" y="2"/>
                      <a:pt x="72" y="2"/>
                    </a:cubicBezTo>
                    <a:cubicBezTo>
                      <a:pt x="72" y="2"/>
                      <a:pt x="71" y="2"/>
                      <a:pt x="71" y="2"/>
                    </a:cubicBezTo>
                    <a:cubicBezTo>
                      <a:pt x="70" y="2"/>
                      <a:pt x="70" y="1"/>
                      <a:pt x="70" y="1"/>
                    </a:cubicBezTo>
                    <a:cubicBezTo>
                      <a:pt x="69" y="1"/>
                      <a:pt x="69" y="1"/>
                      <a:pt x="68" y="1"/>
                    </a:cubicBezTo>
                    <a:cubicBezTo>
                      <a:pt x="68" y="1"/>
                      <a:pt x="68" y="1"/>
                      <a:pt x="67" y="1"/>
                    </a:cubicBezTo>
                    <a:cubicBezTo>
                      <a:pt x="67" y="1"/>
                      <a:pt x="67" y="0"/>
                      <a:pt x="66" y="0"/>
                    </a:cubicBezTo>
                    <a:cubicBezTo>
                      <a:pt x="66" y="0"/>
                      <a:pt x="66" y="0"/>
                      <a:pt x="65" y="0"/>
                    </a:cubicBezTo>
                    <a:cubicBezTo>
                      <a:pt x="65" y="0"/>
                      <a:pt x="64" y="0"/>
                      <a:pt x="64" y="0"/>
                    </a:cubicBezTo>
                    <a:cubicBezTo>
                      <a:pt x="64" y="0"/>
                      <a:pt x="63" y="0"/>
                      <a:pt x="63" y="0"/>
                    </a:cubicBezTo>
                    <a:cubicBezTo>
                      <a:pt x="63" y="0"/>
                      <a:pt x="63" y="1"/>
                      <a:pt x="62" y="1"/>
                    </a:cubicBezTo>
                    <a:cubicBezTo>
                      <a:pt x="61" y="1"/>
                      <a:pt x="61" y="1"/>
                      <a:pt x="60" y="1"/>
                    </a:cubicBezTo>
                    <a:cubicBezTo>
                      <a:pt x="60" y="1"/>
                      <a:pt x="60" y="1"/>
                      <a:pt x="59" y="1"/>
                    </a:cubicBezTo>
                    <a:cubicBezTo>
                      <a:pt x="58" y="1"/>
                      <a:pt x="58" y="1"/>
                      <a:pt x="58" y="1"/>
                    </a:cubicBezTo>
                    <a:cubicBezTo>
                      <a:pt x="57" y="1"/>
                      <a:pt x="56" y="1"/>
                      <a:pt x="56" y="1"/>
                    </a:cubicBezTo>
                    <a:cubicBezTo>
                      <a:pt x="55" y="2"/>
                      <a:pt x="55" y="2"/>
                      <a:pt x="54" y="2"/>
                    </a:cubicBezTo>
                    <a:cubicBezTo>
                      <a:pt x="54" y="2"/>
                      <a:pt x="53" y="2"/>
                      <a:pt x="53" y="2"/>
                    </a:cubicBezTo>
                    <a:cubicBezTo>
                      <a:pt x="53" y="1"/>
                      <a:pt x="52" y="2"/>
                      <a:pt x="52" y="2"/>
                    </a:cubicBezTo>
                    <a:cubicBezTo>
                      <a:pt x="51" y="2"/>
                      <a:pt x="51" y="2"/>
                      <a:pt x="50" y="2"/>
                    </a:cubicBezTo>
                    <a:cubicBezTo>
                      <a:pt x="50" y="3"/>
                      <a:pt x="49" y="3"/>
                      <a:pt x="48" y="3"/>
                    </a:cubicBezTo>
                    <a:cubicBezTo>
                      <a:pt x="48" y="3"/>
                      <a:pt x="47" y="3"/>
                      <a:pt x="47" y="3"/>
                    </a:cubicBezTo>
                    <a:cubicBezTo>
                      <a:pt x="47" y="3"/>
                      <a:pt x="46" y="3"/>
                      <a:pt x="46" y="3"/>
                    </a:cubicBezTo>
                    <a:cubicBezTo>
                      <a:pt x="46" y="3"/>
                      <a:pt x="46" y="4"/>
                      <a:pt x="45" y="4"/>
                    </a:cubicBezTo>
                    <a:cubicBezTo>
                      <a:pt x="45" y="4"/>
                      <a:pt x="45" y="5"/>
                      <a:pt x="44" y="5"/>
                    </a:cubicBezTo>
                    <a:cubicBezTo>
                      <a:pt x="44" y="5"/>
                      <a:pt x="42" y="6"/>
                      <a:pt x="42" y="6"/>
                    </a:cubicBezTo>
                    <a:cubicBezTo>
                      <a:pt x="42" y="6"/>
                      <a:pt x="42" y="5"/>
                      <a:pt x="42" y="5"/>
                    </a:cubicBezTo>
                    <a:cubicBezTo>
                      <a:pt x="41" y="5"/>
                      <a:pt x="41" y="6"/>
                      <a:pt x="41" y="6"/>
                    </a:cubicBezTo>
                    <a:cubicBezTo>
                      <a:pt x="41" y="6"/>
                      <a:pt x="40" y="6"/>
                      <a:pt x="40" y="6"/>
                    </a:cubicBezTo>
                    <a:cubicBezTo>
                      <a:pt x="40" y="6"/>
                      <a:pt x="39" y="6"/>
                      <a:pt x="39" y="6"/>
                    </a:cubicBezTo>
                    <a:cubicBezTo>
                      <a:pt x="38" y="6"/>
                      <a:pt x="38" y="6"/>
                      <a:pt x="38" y="6"/>
                    </a:cubicBezTo>
                    <a:cubicBezTo>
                      <a:pt x="37" y="6"/>
                      <a:pt x="37" y="6"/>
                      <a:pt x="37" y="7"/>
                    </a:cubicBezTo>
                    <a:cubicBezTo>
                      <a:pt x="36" y="7"/>
                      <a:pt x="35" y="7"/>
                      <a:pt x="36" y="7"/>
                    </a:cubicBezTo>
                    <a:cubicBezTo>
                      <a:pt x="36" y="7"/>
                      <a:pt x="36" y="7"/>
                      <a:pt x="36" y="7"/>
                    </a:cubicBezTo>
                    <a:cubicBezTo>
                      <a:pt x="36" y="8"/>
                      <a:pt x="37" y="8"/>
                      <a:pt x="37" y="8"/>
                    </a:cubicBezTo>
                    <a:cubicBezTo>
                      <a:pt x="37" y="8"/>
                      <a:pt x="37" y="8"/>
                      <a:pt x="37" y="8"/>
                    </a:cubicBezTo>
                    <a:cubicBezTo>
                      <a:pt x="37" y="9"/>
                      <a:pt x="38" y="9"/>
                      <a:pt x="38" y="9"/>
                    </a:cubicBezTo>
                    <a:cubicBezTo>
                      <a:pt x="38" y="9"/>
                      <a:pt x="37" y="9"/>
                      <a:pt x="37" y="10"/>
                    </a:cubicBezTo>
                    <a:cubicBezTo>
                      <a:pt x="37" y="10"/>
                      <a:pt x="37" y="10"/>
                      <a:pt x="37" y="10"/>
                    </a:cubicBezTo>
                    <a:cubicBezTo>
                      <a:pt x="37" y="10"/>
                      <a:pt x="37" y="10"/>
                      <a:pt x="38" y="10"/>
                    </a:cubicBezTo>
                    <a:cubicBezTo>
                      <a:pt x="38" y="10"/>
                      <a:pt x="38" y="10"/>
                      <a:pt x="38" y="10"/>
                    </a:cubicBezTo>
                    <a:cubicBezTo>
                      <a:pt x="38" y="10"/>
                      <a:pt x="39" y="10"/>
                      <a:pt x="39" y="10"/>
                    </a:cubicBezTo>
                    <a:cubicBezTo>
                      <a:pt x="39" y="11"/>
                      <a:pt x="39" y="11"/>
                      <a:pt x="38" y="11"/>
                    </a:cubicBezTo>
                    <a:cubicBezTo>
                      <a:pt x="38" y="11"/>
                      <a:pt x="38" y="11"/>
                      <a:pt x="38" y="12"/>
                    </a:cubicBezTo>
                    <a:cubicBezTo>
                      <a:pt x="38" y="12"/>
                      <a:pt x="38" y="12"/>
                      <a:pt x="38" y="12"/>
                    </a:cubicBezTo>
                    <a:cubicBezTo>
                      <a:pt x="37" y="13"/>
                      <a:pt x="37" y="12"/>
                      <a:pt x="37" y="12"/>
                    </a:cubicBezTo>
                    <a:cubicBezTo>
                      <a:pt x="36" y="12"/>
                      <a:pt x="36" y="12"/>
                      <a:pt x="35" y="12"/>
                    </a:cubicBezTo>
                    <a:cubicBezTo>
                      <a:pt x="35" y="13"/>
                      <a:pt x="35" y="13"/>
                      <a:pt x="34" y="13"/>
                    </a:cubicBezTo>
                    <a:cubicBezTo>
                      <a:pt x="34" y="13"/>
                      <a:pt x="34" y="13"/>
                      <a:pt x="34" y="12"/>
                    </a:cubicBezTo>
                    <a:cubicBezTo>
                      <a:pt x="34" y="12"/>
                      <a:pt x="35" y="12"/>
                      <a:pt x="35" y="12"/>
                    </a:cubicBezTo>
                    <a:cubicBezTo>
                      <a:pt x="35" y="12"/>
                      <a:pt x="36" y="12"/>
                      <a:pt x="35" y="11"/>
                    </a:cubicBezTo>
                    <a:cubicBezTo>
                      <a:pt x="35" y="11"/>
                      <a:pt x="35" y="11"/>
                      <a:pt x="35" y="11"/>
                    </a:cubicBezTo>
                    <a:cubicBezTo>
                      <a:pt x="34" y="11"/>
                      <a:pt x="34" y="11"/>
                      <a:pt x="33" y="11"/>
                    </a:cubicBezTo>
                    <a:cubicBezTo>
                      <a:pt x="33" y="11"/>
                      <a:pt x="33" y="11"/>
                      <a:pt x="32" y="11"/>
                    </a:cubicBezTo>
                    <a:cubicBezTo>
                      <a:pt x="32" y="11"/>
                      <a:pt x="31" y="11"/>
                      <a:pt x="31" y="12"/>
                    </a:cubicBezTo>
                    <a:cubicBezTo>
                      <a:pt x="31" y="12"/>
                      <a:pt x="30" y="12"/>
                      <a:pt x="30" y="12"/>
                    </a:cubicBezTo>
                    <a:cubicBezTo>
                      <a:pt x="30" y="12"/>
                      <a:pt x="30" y="12"/>
                      <a:pt x="29" y="13"/>
                    </a:cubicBezTo>
                    <a:cubicBezTo>
                      <a:pt x="29" y="13"/>
                      <a:pt x="28" y="12"/>
                      <a:pt x="28" y="12"/>
                    </a:cubicBezTo>
                    <a:cubicBezTo>
                      <a:pt x="27" y="13"/>
                      <a:pt x="27" y="13"/>
                      <a:pt x="27" y="13"/>
                    </a:cubicBezTo>
                    <a:cubicBezTo>
                      <a:pt x="27" y="13"/>
                      <a:pt x="26" y="13"/>
                      <a:pt x="26" y="13"/>
                    </a:cubicBezTo>
                    <a:cubicBezTo>
                      <a:pt x="25" y="13"/>
                      <a:pt x="25" y="13"/>
                      <a:pt x="25" y="14"/>
                    </a:cubicBezTo>
                    <a:cubicBezTo>
                      <a:pt x="24" y="14"/>
                      <a:pt x="24" y="14"/>
                      <a:pt x="24" y="14"/>
                    </a:cubicBezTo>
                    <a:cubicBezTo>
                      <a:pt x="24" y="15"/>
                      <a:pt x="24" y="15"/>
                      <a:pt x="24" y="15"/>
                    </a:cubicBezTo>
                    <a:cubicBezTo>
                      <a:pt x="25" y="15"/>
                      <a:pt x="26" y="14"/>
                      <a:pt x="26" y="15"/>
                    </a:cubicBezTo>
                    <a:cubicBezTo>
                      <a:pt x="26" y="15"/>
                      <a:pt x="25" y="15"/>
                      <a:pt x="25" y="15"/>
                    </a:cubicBezTo>
                    <a:cubicBezTo>
                      <a:pt x="25" y="15"/>
                      <a:pt x="25" y="15"/>
                      <a:pt x="24" y="16"/>
                    </a:cubicBezTo>
                    <a:cubicBezTo>
                      <a:pt x="24" y="16"/>
                      <a:pt x="24" y="16"/>
                      <a:pt x="24" y="16"/>
                    </a:cubicBezTo>
                    <a:cubicBezTo>
                      <a:pt x="24" y="16"/>
                      <a:pt x="24" y="16"/>
                      <a:pt x="24" y="16"/>
                    </a:cubicBezTo>
                    <a:cubicBezTo>
                      <a:pt x="25" y="17"/>
                      <a:pt x="25" y="17"/>
                      <a:pt x="25" y="17"/>
                    </a:cubicBezTo>
                    <a:cubicBezTo>
                      <a:pt x="25" y="17"/>
                      <a:pt x="26" y="16"/>
                      <a:pt x="26" y="16"/>
                    </a:cubicBezTo>
                    <a:cubicBezTo>
                      <a:pt x="27" y="16"/>
                      <a:pt x="27" y="16"/>
                      <a:pt x="27" y="16"/>
                    </a:cubicBezTo>
                    <a:cubicBezTo>
                      <a:pt x="28" y="16"/>
                      <a:pt x="28" y="16"/>
                      <a:pt x="28" y="16"/>
                    </a:cubicBezTo>
                    <a:cubicBezTo>
                      <a:pt x="28" y="16"/>
                      <a:pt x="29" y="16"/>
                      <a:pt x="29" y="16"/>
                    </a:cubicBezTo>
                    <a:cubicBezTo>
                      <a:pt x="29" y="16"/>
                      <a:pt x="29" y="16"/>
                      <a:pt x="30" y="16"/>
                    </a:cubicBezTo>
                    <a:cubicBezTo>
                      <a:pt x="31" y="17"/>
                      <a:pt x="32" y="15"/>
                      <a:pt x="32" y="16"/>
                    </a:cubicBezTo>
                    <a:cubicBezTo>
                      <a:pt x="32" y="16"/>
                      <a:pt x="31" y="16"/>
                      <a:pt x="31" y="16"/>
                    </a:cubicBezTo>
                    <a:cubicBezTo>
                      <a:pt x="31" y="17"/>
                      <a:pt x="32" y="17"/>
                      <a:pt x="31" y="18"/>
                    </a:cubicBezTo>
                    <a:cubicBezTo>
                      <a:pt x="31" y="18"/>
                      <a:pt x="31" y="18"/>
                      <a:pt x="31" y="18"/>
                    </a:cubicBezTo>
                    <a:cubicBezTo>
                      <a:pt x="30" y="18"/>
                      <a:pt x="30" y="17"/>
                      <a:pt x="29" y="17"/>
                    </a:cubicBezTo>
                    <a:cubicBezTo>
                      <a:pt x="29" y="18"/>
                      <a:pt x="29" y="18"/>
                      <a:pt x="29" y="18"/>
                    </a:cubicBezTo>
                    <a:cubicBezTo>
                      <a:pt x="28" y="18"/>
                      <a:pt x="29" y="19"/>
                      <a:pt x="28" y="19"/>
                    </a:cubicBezTo>
                    <a:cubicBezTo>
                      <a:pt x="28" y="19"/>
                      <a:pt x="27" y="19"/>
                      <a:pt x="27" y="19"/>
                    </a:cubicBezTo>
                    <a:cubicBezTo>
                      <a:pt x="26" y="20"/>
                      <a:pt x="26" y="20"/>
                      <a:pt x="25" y="20"/>
                    </a:cubicBezTo>
                    <a:cubicBezTo>
                      <a:pt x="25" y="20"/>
                      <a:pt x="25" y="21"/>
                      <a:pt x="24" y="20"/>
                    </a:cubicBezTo>
                    <a:cubicBezTo>
                      <a:pt x="24" y="20"/>
                      <a:pt x="24" y="20"/>
                      <a:pt x="24" y="20"/>
                    </a:cubicBezTo>
                    <a:cubicBezTo>
                      <a:pt x="23" y="20"/>
                      <a:pt x="23" y="20"/>
                      <a:pt x="23" y="20"/>
                    </a:cubicBezTo>
                    <a:cubicBezTo>
                      <a:pt x="22" y="20"/>
                      <a:pt x="22" y="20"/>
                      <a:pt x="22" y="20"/>
                    </a:cubicBezTo>
                    <a:cubicBezTo>
                      <a:pt x="21" y="20"/>
                      <a:pt x="21" y="20"/>
                      <a:pt x="21" y="21"/>
                    </a:cubicBezTo>
                    <a:cubicBezTo>
                      <a:pt x="21" y="21"/>
                      <a:pt x="21" y="21"/>
                      <a:pt x="21" y="21"/>
                    </a:cubicBezTo>
                    <a:cubicBezTo>
                      <a:pt x="20" y="21"/>
                      <a:pt x="20" y="21"/>
                      <a:pt x="20" y="21"/>
                    </a:cubicBezTo>
                    <a:cubicBezTo>
                      <a:pt x="20" y="22"/>
                      <a:pt x="20" y="22"/>
                      <a:pt x="19" y="22"/>
                    </a:cubicBezTo>
                    <a:cubicBezTo>
                      <a:pt x="19" y="22"/>
                      <a:pt x="18" y="22"/>
                      <a:pt x="18" y="22"/>
                    </a:cubicBezTo>
                    <a:cubicBezTo>
                      <a:pt x="17" y="22"/>
                      <a:pt x="17" y="23"/>
                      <a:pt x="16" y="23"/>
                    </a:cubicBezTo>
                    <a:cubicBezTo>
                      <a:pt x="16" y="23"/>
                      <a:pt x="16" y="23"/>
                      <a:pt x="16" y="24"/>
                    </a:cubicBezTo>
                    <a:cubicBezTo>
                      <a:pt x="15" y="24"/>
                      <a:pt x="15" y="23"/>
                      <a:pt x="14" y="24"/>
                    </a:cubicBezTo>
                    <a:cubicBezTo>
                      <a:pt x="14" y="24"/>
                      <a:pt x="14" y="24"/>
                      <a:pt x="14" y="24"/>
                    </a:cubicBezTo>
                    <a:cubicBezTo>
                      <a:pt x="14" y="24"/>
                      <a:pt x="14" y="25"/>
                      <a:pt x="14" y="25"/>
                    </a:cubicBezTo>
                    <a:cubicBezTo>
                      <a:pt x="14" y="25"/>
                      <a:pt x="14" y="25"/>
                      <a:pt x="14" y="26"/>
                    </a:cubicBezTo>
                    <a:cubicBezTo>
                      <a:pt x="14" y="26"/>
                      <a:pt x="14" y="26"/>
                      <a:pt x="13" y="26"/>
                    </a:cubicBezTo>
                    <a:cubicBezTo>
                      <a:pt x="13" y="26"/>
                      <a:pt x="13" y="26"/>
                      <a:pt x="13" y="26"/>
                    </a:cubicBezTo>
                    <a:cubicBezTo>
                      <a:pt x="13" y="26"/>
                      <a:pt x="13" y="26"/>
                      <a:pt x="13" y="27"/>
                    </a:cubicBezTo>
                    <a:cubicBezTo>
                      <a:pt x="12" y="27"/>
                      <a:pt x="13" y="27"/>
                      <a:pt x="13" y="28"/>
                    </a:cubicBezTo>
                    <a:cubicBezTo>
                      <a:pt x="13" y="28"/>
                      <a:pt x="13" y="28"/>
                      <a:pt x="13" y="29"/>
                    </a:cubicBezTo>
                    <a:cubicBezTo>
                      <a:pt x="13" y="29"/>
                      <a:pt x="13" y="29"/>
                      <a:pt x="14" y="29"/>
                    </a:cubicBezTo>
                    <a:cubicBezTo>
                      <a:pt x="14" y="29"/>
                      <a:pt x="14" y="28"/>
                      <a:pt x="15" y="28"/>
                    </a:cubicBezTo>
                    <a:cubicBezTo>
                      <a:pt x="15" y="28"/>
                      <a:pt x="16" y="28"/>
                      <a:pt x="16" y="28"/>
                    </a:cubicBezTo>
                    <a:cubicBezTo>
                      <a:pt x="16" y="28"/>
                      <a:pt x="17" y="28"/>
                      <a:pt x="17" y="28"/>
                    </a:cubicBezTo>
                    <a:cubicBezTo>
                      <a:pt x="17" y="28"/>
                      <a:pt x="17" y="29"/>
                      <a:pt x="17" y="29"/>
                    </a:cubicBezTo>
                    <a:cubicBezTo>
                      <a:pt x="16" y="29"/>
                      <a:pt x="16" y="29"/>
                      <a:pt x="16" y="29"/>
                    </a:cubicBezTo>
                    <a:cubicBezTo>
                      <a:pt x="16" y="30"/>
                      <a:pt x="15" y="29"/>
                      <a:pt x="15" y="30"/>
                    </a:cubicBezTo>
                    <a:cubicBezTo>
                      <a:pt x="15" y="30"/>
                      <a:pt x="15" y="30"/>
                      <a:pt x="15" y="31"/>
                    </a:cubicBezTo>
                    <a:cubicBezTo>
                      <a:pt x="15" y="31"/>
                      <a:pt x="14" y="31"/>
                      <a:pt x="14" y="31"/>
                    </a:cubicBezTo>
                    <a:cubicBezTo>
                      <a:pt x="14" y="31"/>
                      <a:pt x="14" y="31"/>
                      <a:pt x="13" y="32"/>
                    </a:cubicBezTo>
                    <a:cubicBezTo>
                      <a:pt x="13" y="32"/>
                      <a:pt x="13" y="32"/>
                      <a:pt x="13" y="32"/>
                    </a:cubicBezTo>
                    <a:cubicBezTo>
                      <a:pt x="13" y="32"/>
                      <a:pt x="14" y="32"/>
                      <a:pt x="14" y="32"/>
                    </a:cubicBezTo>
                    <a:cubicBezTo>
                      <a:pt x="15" y="32"/>
                      <a:pt x="15" y="32"/>
                      <a:pt x="15" y="32"/>
                    </a:cubicBezTo>
                    <a:cubicBezTo>
                      <a:pt x="16" y="32"/>
                      <a:pt x="16" y="32"/>
                      <a:pt x="16" y="32"/>
                    </a:cubicBezTo>
                    <a:cubicBezTo>
                      <a:pt x="16" y="32"/>
                      <a:pt x="16" y="32"/>
                      <a:pt x="16" y="32"/>
                    </a:cubicBezTo>
                    <a:cubicBezTo>
                      <a:pt x="17" y="31"/>
                      <a:pt x="17" y="31"/>
                      <a:pt x="17" y="31"/>
                    </a:cubicBezTo>
                    <a:cubicBezTo>
                      <a:pt x="17" y="31"/>
                      <a:pt x="18" y="31"/>
                      <a:pt x="18" y="31"/>
                    </a:cubicBezTo>
                    <a:cubicBezTo>
                      <a:pt x="18" y="31"/>
                      <a:pt x="19" y="31"/>
                      <a:pt x="19" y="32"/>
                    </a:cubicBezTo>
                    <a:cubicBezTo>
                      <a:pt x="19" y="32"/>
                      <a:pt x="19" y="32"/>
                      <a:pt x="19" y="32"/>
                    </a:cubicBezTo>
                    <a:cubicBezTo>
                      <a:pt x="19" y="32"/>
                      <a:pt x="18" y="32"/>
                      <a:pt x="19" y="33"/>
                    </a:cubicBezTo>
                    <a:cubicBezTo>
                      <a:pt x="19" y="33"/>
                      <a:pt x="19" y="33"/>
                      <a:pt x="19" y="32"/>
                    </a:cubicBezTo>
                    <a:cubicBezTo>
                      <a:pt x="20" y="32"/>
                      <a:pt x="20" y="32"/>
                      <a:pt x="20" y="32"/>
                    </a:cubicBezTo>
                    <a:cubicBezTo>
                      <a:pt x="20" y="32"/>
                      <a:pt x="20" y="32"/>
                      <a:pt x="20" y="32"/>
                    </a:cubicBezTo>
                    <a:cubicBezTo>
                      <a:pt x="20" y="31"/>
                      <a:pt x="20" y="31"/>
                      <a:pt x="21" y="31"/>
                    </a:cubicBezTo>
                    <a:cubicBezTo>
                      <a:pt x="21" y="31"/>
                      <a:pt x="21" y="31"/>
                      <a:pt x="21" y="31"/>
                    </a:cubicBezTo>
                    <a:cubicBezTo>
                      <a:pt x="21" y="31"/>
                      <a:pt x="22" y="31"/>
                      <a:pt x="22" y="32"/>
                    </a:cubicBezTo>
                    <a:cubicBezTo>
                      <a:pt x="22" y="32"/>
                      <a:pt x="22" y="32"/>
                      <a:pt x="22" y="32"/>
                    </a:cubicBezTo>
                    <a:cubicBezTo>
                      <a:pt x="22" y="32"/>
                      <a:pt x="22" y="32"/>
                      <a:pt x="22" y="32"/>
                    </a:cubicBezTo>
                    <a:cubicBezTo>
                      <a:pt x="23" y="31"/>
                      <a:pt x="24" y="31"/>
                      <a:pt x="24" y="31"/>
                    </a:cubicBezTo>
                    <a:cubicBezTo>
                      <a:pt x="24" y="31"/>
                      <a:pt x="24" y="31"/>
                      <a:pt x="24" y="32"/>
                    </a:cubicBezTo>
                    <a:cubicBezTo>
                      <a:pt x="24" y="32"/>
                      <a:pt x="24" y="32"/>
                      <a:pt x="23" y="32"/>
                    </a:cubicBezTo>
                    <a:cubicBezTo>
                      <a:pt x="23" y="32"/>
                      <a:pt x="22" y="32"/>
                      <a:pt x="22" y="32"/>
                    </a:cubicBezTo>
                    <a:cubicBezTo>
                      <a:pt x="21" y="32"/>
                      <a:pt x="22" y="33"/>
                      <a:pt x="21" y="33"/>
                    </a:cubicBezTo>
                    <a:cubicBezTo>
                      <a:pt x="21" y="33"/>
                      <a:pt x="21" y="33"/>
                      <a:pt x="20" y="33"/>
                    </a:cubicBezTo>
                    <a:cubicBezTo>
                      <a:pt x="20" y="33"/>
                      <a:pt x="20" y="34"/>
                      <a:pt x="20" y="34"/>
                    </a:cubicBezTo>
                    <a:cubicBezTo>
                      <a:pt x="19" y="34"/>
                      <a:pt x="19" y="35"/>
                      <a:pt x="19" y="35"/>
                    </a:cubicBezTo>
                    <a:cubicBezTo>
                      <a:pt x="19" y="35"/>
                      <a:pt x="19" y="35"/>
                      <a:pt x="18" y="35"/>
                    </a:cubicBezTo>
                    <a:cubicBezTo>
                      <a:pt x="18" y="35"/>
                      <a:pt x="17" y="35"/>
                      <a:pt x="17" y="35"/>
                    </a:cubicBezTo>
                    <a:cubicBezTo>
                      <a:pt x="16" y="35"/>
                      <a:pt x="16" y="35"/>
                      <a:pt x="15" y="35"/>
                    </a:cubicBezTo>
                    <a:cubicBezTo>
                      <a:pt x="15" y="36"/>
                      <a:pt x="15" y="36"/>
                      <a:pt x="14" y="36"/>
                    </a:cubicBezTo>
                    <a:cubicBezTo>
                      <a:pt x="14" y="37"/>
                      <a:pt x="14" y="36"/>
                      <a:pt x="13" y="36"/>
                    </a:cubicBezTo>
                    <a:cubicBezTo>
                      <a:pt x="13" y="37"/>
                      <a:pt x="12" y="37"/>
                      <a:pt x="12" y="37"/>
                    </a:cubicBezTo>
                    <a:cubicBezTo>
                      <a:pt x="11" y="37"/>
                      <a:pt x="11" y="37"/>
                      <a:pt x="11" y="38"/>
                    </a:cubicBezTo>
                    <a:cubicBezTo>
                      <a:pt x="10" y="38"/>
                      <a:pt x="10" y="38"/>
                      <a:pt x="9" y="38"/>
                    </a:cubicBezTo>
                    <a:cubicBezTo>
                      <a:pt x="8" y="38"/>
                      <a:pt x="8" y="39"/>
                      <a:pt x="7" y="39"/>
                    </a:cubicBezTo>
                    <a:cubicBezTo>
                      <a:pt x="7" y="39"/>
                      <a:pt x="6" y="38"/>
                      <a:pt x="6" y="39"/>
                    </a:cubicBezTo>
                    <a:cubicBezTo>
                      <a:pt x="6" y="39"/>
                      <a:pt x="5" y="39"/>
                      <a:pt x="5" y="39"/>
                    </a:cubicBezTo>
                    <a:cubicBezTo>
                      <a:pt x="5" y="39"/>
                      <a:pt x="5" y="39"/>
                      <a:pt x="4" y="39"/>
                    </a:cubicBezTo>
                    <a:cubicBezTo>
                      <a:pt x="3" y="40"/>
                      <a:pt x="3" y="39"/>
                      <a:pt x="2" y="40"/>
                    </a:cubicBezTo>
                    <a:cubicBezTo>
                      <a:pt x="2" y="40"/>
                      <a:pt x="2" y="40"/>
                      <a:pt x="1" y="40"/>
                    </a:cubicBezTo>
                    <a:cubicBezTo>
                      <a:pt x="1" y="40"/>
                      <a:pt x="1" y="40"/>
                      <a:pt x="1" y="41"/>
                    </a:cubicBezTo>
                    <a:cubicBezTo>
                      <a:pt x="0" y="41"/>
                      <a:pt x="0" y="41"/>
                      <a:pt x="0" y="41"/>
                    </a:cubicBezTo>
                    <a:cubicBezTo>
                      <a:pt x="0" y="42"/>
                      <a:pt x="0" y="42"/>
                      <a:pt x="1" y="42"/>
                    </a:cubicBezTo>
                    <a:cubicBezTo>
                      <a:pt x="1" y="42"/>
                      <a:pt x="2" y="42"/>
                      <a:pt x="2" y="41"/>
                    </a:cubicBezTo>
                    <a:cubicBezTo>
                      <a:pt x="3" y="41"/>
                      <a:pt x="3" y="41"/>
                      <a:pt x="3" y="41"/>
                    </a:cubicBezTo>
                    <a:cubicBezTo>
                      <a:pt x="4" y="41"/>
                      <a:pt x="4" y="41"/>
                      <a:pt x="5" y="40"/>
                    </a:cubicBezTo>
                    <a:cubicBezTo>
                      <a:pt x="5" y="40"/>
                      <a:pt x="5" y="40"/>
                      <a:pt x="6" y="40"/>
                    </a:cubicBezTo>
                    <a:cubicBezTo>
                      <a:pt x="6" y="40"/>
                      <a:pt x="6" y="40"/>
                      <a:pt x="7" y="40"/>
                    </a:cubicBezTo>
                    <a:cubicBezTo>
                      <a:pt x="7" y="40"/>
                      <a:pt x="7" y="40"/>
                      <a:pt x="8" y="40"/>
                    </a:cubicBezTo>
                    <a:cubicBezTo>
                      <a:pt x="8" y="40"/>
                      <a:pt x="8" y="40"/>
                      <a:pt x="9" y="40"/>
                    </a:cubicBezTo>
                    <a:cubicBezTo>
                      <a:pt x="9" y="40"/>
                      <a:pt x="10" y="40"/>
                      <a:pt x="10" y="40"/>
                    </a:cubicBezTo>
                    <a:cubicBezTo>
                      <a:pt x="11" y="39"/>
                      <a:pt x="11" y="39"/>
                      <a:pt x="11" y="39"/>
                    </a:cubicBezTo>
                    <a:cubicBezTo>
                      <a:pt x="11" y="39"/>
                      <a:pt x="12" y="39"/>
                      <a:pt x="12" y="39"/>
                    </a:cubicBezTo>
                    <a:cubicBezTo>
                      <a:pt x="13" y="39"/>
                      <a:pt x="13" y="39"/>
                      <a:pt x="13" y="39"/>
                    </a:cubicBezTo>
                    <a:cubicBezTo>
                      <a:pt x="14" y="38"/>
                      <a:pt x="14" y="38"/>
                      <a:pt x="14" y="38"/>
                    </a:cubicBezTo>
                    <a:cubicBezTo>
                      <a:pt x="15" y="37"/>
                      <a:pt x="15" y="37"/>
                      <a:pt x="16" y="37"/>
                    </a:cubicBezTo>
                    <a:cubicBezTo>
                      <a:pt x="16" y="37"/>
                      <a:pt x="17" y="37"/>
                      <a:pt x="17" y="37"/>
                    </a:cubicBezTo>
                    <a:cubicBezTo>
                      <a:pt x="18" y="37"/>
                      <a:pt x="18" y="37"/>
                      <a:pt x="19" y="37"/>
                    </a:cubicBezTo>
                    <a:cubicBezTo>
                      <a:pt x="19" y="37"/>
                      <a:pt x="19" y="36"/>
                      <a:pt x="20" y="36"/>
                    </a:cubicBezTo>
                    <a:cubicBezTo>
                      <a:pt x="20" y="36"/>
                      <a:pt x="20" y="36"/>
                      <a:pt x="20" y="35"/>
                    </a:cubicBezTo>
                    <a:cubicBezTo>
                      <a:pt x="20" y="35"/>
                      <a:pt x="21" y="35"/>
                      <a:pt x="21" y="35"/>
                    </a:cubicBezTo>
                    <a:cubicBezTo>
                      <a:pt x="22" y="35"/>
                      <a:pt x="22" y="35"/>
                      <a:pt x="22" y="34"/>
                    </a:cubicBezTo>
                    <a:cubicBezTo>
                      <a:pt x="23" y="34"/>
                      <a:pt x="23" y="34"/>
                      <a:pt x="23" y="34"/>
                    </a:cubicBezTo>
                    <a:cubicBezTo>
                      <a:pt x="24" y="34"/>
                      <a:pt x="24" y="34"/>
                      <a:pt x="24" y="34"/>
                    </a:cubicBezTo>
                    <a:cubicBezTo>
                      <a:pt x="25" y="34"/>
                      <a:pt x="25" y="34"/>
                      <a:pt x="25" y="33"/>
                    </a:cubicBezTo>
                    <a:cubicBezTo>
                      <a:pt x="26" y="33"/>
                      <a:pt x="26" y="33"/>
                      <a:pt x="27" y="33"/>
                    </a:cubicBezTo>
                    <a:cubicBezTo>
                      <a:pt x="27" y="33"/>
                      <a:pt x="28" y="33"/>
                      <a:pt x="28" y="33"/>
                    </a:cubicBezTo>
                    <a:cubicBezTo>
                      <a:pt x="28" y="33"/>
                      <a:pt x="28" y="33"/>
                      <a:pt x="29" y="32"/>
                    </a:cubicBezTo>
                    <a:cubicBezTo>
                      <a:pt x="29" y="32"/>
                      <a:pt x="29" y="32"/>
                      <a:pt x="29" y="32"/>
                    </a:cubicBezTo>
                    <a:cubicBezTo>
                      <a:pt x="30" y="32"/>
                      <a:pt x="30" y="32"/>
                      <a:pt x="30" y="32"/>
                    </a:cubicBezTo>
                    <a:cubicBezTo>
                      <a:pt x="30" y="32"/>
                      <a:pt x="30" y="31"/>
                      <a:pt x="30" y="31"/>
                    </a:cubicBezTo>
                    <a:cubicBezTo>
                      <a:pt x="31" y="31"/>
                      <a:pt x="31" y="32"/>
                      <a:pt x="31" y="31"/>
                    </a:cubicBezTo>
                    <a:cubicBezTo>
                      <a:pt x="32" y="31"/>
                      <a:pt x="31" y="31"/>
                      <a:pt x="31" y="30"/>
                    </a:cubicBezTo>
                    <a:cubicBezTo>
                      <a:pt x="31" y="30"/>
                      <a:pt x="31" y="30"/>
                      <a:pt x="32" y="30"/>
                    </a:cubicBezTo>
                    <a:cubicBezTo>
                      <a:pt x="32" y="29"/>
                      <a:pt x="33" y="29"/>
                      <a:pt x="33" y="29"/>
                    </a:cubicBezTo>
                    <a:cubicBezTo>
                      <a:pt x="34" y="29"/>
                      <a:pt x="34" y="29"/>
                      <a:pt x="34" y="29"/>
                    </a:cubicBezTo>
                    <a:cubicBezTo>
                      <a:pt x="35" y="29"/>
                      <a:pt x="35" y="29"/>
                      <a:pt x="35" y="29"/>
                    </a:cubicBezTo>
                    <a:cubicBezTo>
                      <a:pt x="36" y="29"/>
                      <a:pt x="36" y="29"/>
                      <a:pt x="37" y="28"/>
                    </a:cubicBezTo>
                    <a:cubicBezTo>
                      <a:pt x="37" y="28"/>
                      <a:pt x="37" y="28"/>
                      <a:pt x="37" y="27"/>
                    </a:cubicBezTo>
                    <a:cubicBezTo>
                      <a:pt x="38" y="27"/>
                      <a:pt x="38" y="27"/>
                      <a:pt x="38" y="27"/>
                    </a:cubicBezTo>
                    <a:cubicBezTo>
                      <a:pt x="39" y="27"/>
                      <a:pt x="39" y="26"/>
                      <a:pt x="39" y="26"/>
                    </a:cubicBezTo>
                    <a:cubicBezTo>
                      <a:pt x="40" y="26"/>
                      <a:pt x="40" y="26"/>
                      <a:pt x="41" y="26"/>
                    </a:cubicBezTo>
                    <a:cubicBezTo>
                      <a:pt x="41" y="26"/>
                      <a:pt x="41" y="26"/>
                      <a:pt x="41" y="26"/>
                    </a:cubicBezTo>
                    <a:cubicBezTo>
                      <a:pt x="41" y="26"/>
                      <a:pt x="41" y="26"/>
                      <a:pt x="42" y="25"/>
                    </a:cubicBezTo>
                    <a:cubicBezTo>
                      <a:pt x="42" y="25"/>
                      <a:pt x="42" y="25"/>
                      <a:pt x="43" y="25"/>
                    </a:cubicBezTo>
                    <a:cubicBezTo>
                      <a:pt x="43" y="25"/>
                      <a:pt x="43" y="25"/>
                      <a:pt x="43" y="25"/>
                    </a:cubicBezTo>
                    <a:cubicBezTo>
                      <a:pt x="44" y="25"/>
                      <a:pt x="44" y="24"/>
                      <a:pt x="44" y="25"/>
                    </a:cubicBezTo>
                    <a:cubicBezTo>
                      <a:pt x="45" y="25"/>
                      <a:pt x="44" y="25"/>
                      <a:pt x="44" y="25"/>
                    </a:cubicBezTo>
                    <a:cubicBezTo>
                      <a:pt x="44" y="26"/>
                      <a:pt x="44" y="26"/>
                      <a:pt x="43" y="26"/>
                    </a:cubicBezTo>
                    <a:cubicBezTo>
                      <a:pt x="43" y="26"/>
                      <a:pt x="42" y="26"/>
                      <a:pt x="42" y="26"/>
                    </a:cubicBezTo>
                    <a:cubicBezTo>
                      <a:pt x="42" y="26"/>
                      <a:pt x="42" y="26"/>
                      <a:pt x="41" y="26"/>
                    </a:cubicBezTo>
                    <a:cubicBezTo>
                      <a:pt x="41" y="26"/>
                      <a:pt x="41" y="26"/>
                      <a:pt x="41" y="26"/>
                    </a:cubicBezTo>
                    <a:cubicBezTo>
                      <a:pt x="40" y="27"/>
                      <a:pt x="40" y="27"/>
                      <a:pt x="40" y="27"/>
                    </a:cubicBezTo>
                    <a:cubicBezTo>
                      <a:pt x="39" y="28"/>
                      <a:pt x="39" y="28"/>
                      <a:pt x="39" y="28"/>
                    </a:cubicBezTo>
                    <a:cubicBezTo>
                      <a:pt x="38" y="28"/>
                      <a:pt x="38" y="28"/>
                      <a:pt x="38" y="28"/>
                    </a:cubicBezTo>
                    <a:cubicBezTo>
                      <a:pt x="37" y="28"/>
                      <a:pt x="37" y="28"/>
                      <a:pt x="37" y="28"/>
                    </a:cubicBezTo>
                    <a:cubicBezTo>
                      <a:pt x="37" y="29"/>
                      <a:pt x="37" y="29"/>
                      <a:pt x="37" y="29"/>
                    </a:cubicBezTo>
                    <a:cubicBezTo>
                      <a:pt x="36" y="29"/>
                      <a:pt x="36" y="29"/>
                      <a:pt x="36" y="29"/>
                    </a:cubicBezTo>
                    <a:cubicBezTo>
                      <a:pt x="35" y="30"/>
                      <a:pt x="35" y="30"/>
                      <a:pt x="35" y="30"/>
                    </a:cubicBezTo>
                    <a:cubicBezTo>
                      <a:pt x="35" y="31"/>
                      <a:pt x="36" y="30"/>
                      <a:pt x="36" y="30"/>
                    </a:cubicBezTo>
                    <a:cubicBezTo>
                      <a:pt x="37" y="31"/>
                      <a:pt x="37" y="31"/>
                      <a:pt x="38" y="30"/>
                    </a:cubicBezTo>
                    <a:cubicBezTo>
                      <a:pt x="38" y="30"/>
                      <a:pt x="38" y="30"/>
                      <a:pt x="39" y="30"/>
                    </a:cubicBezTo>
                    <a:cubicBezTo>
                      <a:pt x="39" y="30"/>
                      <a:pt x="39" y="29"/>
                      <a:pt x="40" y="29"/>
                    </a:cubicBezTo>
                    <a:cubicBezTo>
                      <a:pt x="40" y="29"/>
                      <a:pt x="41" y="29"/>
                      <a:pt x="41" y="29"/>
                    </a:cubicBezTo>
                    <a:cubicBezTo>
                      <a:pt x="41" y="29"/>
                      <a:pt x="42" y="29"/>
                      <a:pt x="42" y="29"/>
                    </a:cubicBezTo>
                    <a:cubicBezTo>
                      <a:pt x="43" y="29"/>
                      <a:pt x="43" y="29"/>
                      <a:pt x="43" y="28"/>
                    </a:cubicBezTo>
                    <a:cubicBezTo>
                      <a:pt x="43" y="28"/>
                      <a:pt x="44" y="28"/>
                      <a:pt x="44" y="28"/>
                    </a:cubicBezTo>
                    <a:cubicBezTo>
                      <a:pt x="44" y="28"/>
                      <a:pt x="44" y="28"/>
                      <a:pt x="45" y="28"/>
                    </a:cubicBezTo>
                    <a:cubicBezTo>
                      <a:pt x="45" y="28"/>
                      <a:pt x="46" y="28"/>
                      <a:pt x="46" y="28"/>
                    </a:cubicBezTo>
                    <a:cubicBezTo>
                      <a:pt x="47" y="28"/>
                      <a:pt x="47" y="28"/>
                      <a:pt x="47" y="28"/>
                    </a:cubicBezTo>
                    <a:cubicBezTo>
                      <a:pt x="47" y="27"/>
                      <a:pt x="47" y="27"/>
                      <a:pt x="47" y="27"/>
                    </a:cubicBezTo>
                    <a:cubicBezTo>
                      <a:pt x="47" y="26"/>
                      <a:pt x="47" y="26"/>
                      <a:pt x="47" y="26"/>
                    </a:cubicBezTo>
                    <a:cubicBezTo>
                      <a:pt x="47" y="26"/>
                      <a:pt x="47" y="26"/>
                      <a:pt x="47" y="26"/>
                    </a:cubicBezTo>
                    <a:cubicBezTo>
                      <a:pt x="47" y="25"/>
                      <a:pt x="48" y="25"/>
                      <a:pt x="48" y="25"/>
                    </a:cubicBezTo>
                    <a:cubicBezTo>
                      <a:pt x="49" y="25"/>
                      <a:pt x="49" y="25"/>
                      <a:pt x="50" y="26"/>
                    </a:cubicBezTo>
                    <a:cubicBezTo>
                      <a:pt x="50" y="26"/>
                      <a:pt x="50" y="26"/>
                      <a:pt x="50" y="26"/>
                    </a:cubicBezTo>
                    <a:cubicBezTo>
                      <a:pt x="50" y="26"/>
                      <a:pt x="50" y="26"/>
                      <a:pt x="50" y="26"/>
                    </a:cubicBezTo>
                    <a:cubicBezTo>
                      <a:pt x="51" y="27"/>
                      <a:pt x="51" y="27"/>
                      <a:pt x="51" y="27"/>
                    </a:cubicBezTo>
                    <a:cubicBezTo>
                      <a:pt x="52" y="28"/>
                      <a:pt x="52" y="28"/>
                      <a:pt x="53" y="28"/>
                    </a:cubicBezTo>
                    <a:cubicBezTo>
                      <a:pt x="54" y="28"/>
                      <a:pt x="54" y="28"/>
                      <a:pt x="54" y="28"/>
                    </a:cubicBezTo>
                    <a:cubicBezTo>
                      <a:pt x="55" y="28"/>
                      <a:pt x="55" y="28"/>
                      <a:pt x="55" y="28"/>
                    </a:cubicBezTo>
                    <a:cubicBezTo>
                      <a:pt x="56" y="28"/>
                      <a:pt x="56" y="28"/>
                      <a:pt x="57" y="2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 name="Freeform 435"/>
              <p:cNvSpPr>
                <a:spLocks/>
              </p:cNvSpPr>
              <p:nvPr/>
            </p:nvSpPr>
            <p:spPr bwMode="auto">
              <a:xfrm>
                <a:off x="1073151" y="1550989"/>
                <a:ext cx="1501775" cy="757238"/>
              </a:xfrm>
              <a:custGeom>
                <a:avLst/>
                <a:gdLst>
                  <a:gd name="T0" fmla="*/ 34 w 139"/>
                  <a:gd name="T1" fmla="*/ 52 h 70"/>
                  <a:gd name="T2" fmla="*/ 37 w 139"/>
                  <a:gd name="T3" fmla="*/ 58 h 70"/>
                  <a:gd name="T4" fmla="*/ 44 w 139"/>
                  <a:gd name="T5" fmla="*/ 56 h 70"/>
                  <a:gd name="T6" fmla="*/ 46 w 139"/>
                  <a:gd name="T7" fmla="*/ 62 h 70"/>
                  <a:gd name="T8" fmla="*/ 51 w 139"/>
                  <a:gd name="T9" fmla="*/ 67 h 70"/>
                  <a:gd name="T10" fmla="*/ 52 w 139"/>
                  <a:gd name="T11" fmla="*/ 63 h 70"/>
                  <a:gd name="T12" fmla="*/ 57 w 139"/>
                  <a:gd name="T13" fmla="*/ 59 h 70"/>
                  <a:gd name="T14" fmla="*/ 63 w 139"/>
                  <a:gd name="T15" fmla="*/ 56 h 70"/>
                  <a:gd name="T16" fmla="*/ 68 w 139"/>
                  <a:gd name="T17" fmla="*/ 58 h 70"/>
                  <a:gd name="T18" fmla="*/ 73 w 139"/>
                  <a:gd name="T19" fmla="*/ 58 h 70"/>
                  <a:gd name="T20" fmla="*/ 75 w 139"/>
                  <a:gd name="T21" fmla="*/ 54 h 70"/>
                  <a:gd name="T22" fmla="*/ 82 w 139"/>
                  <a:gd name="T23" fmla="*/ 55 h 70"/>
                  <a:gd name="T24" fmla="*/ 87 w 139"/>
                  <a:gd name="T25" fmla="*/ 56 h 70"/>
                  <a:gd name="T26" fmla="*/ 89 w 139"/>
                  <a:gd name="T27" fmla="*/ 62 h 70"/>
                  <a:gd name="T28" fmla="*/ 91 w 139"/>
                  <a:gd name="T29" fmla="*/ 69 h 70"/>
                  <a:gd name="T30" fmla="*/ 94 w 139"/>
                  <a:gd name="T31" fmla="*/ 64 h 70"/>
                  <a:gd name="T32" fmla="*/ 93 w 139"/>
                  <a:gd name="T33" fmla="*/ 56 h 70"/>
                  <a:gd name="T34" fmla="*/ 96 w 139"/>
                  <a:gd name="T35" fmla="*/ 48 h 70"/>
                  <a:gd name="T36" fmla="*/ 102 w 139"/>
                  <a:gd name="T37" fmla="*/ 44 h 70"/>
                  <a:gd name="T38" fmla="*/ 108 w 139"/>
                  <a:gd name="T39" fmla="*/ 40 h 70"/>
                  <a:gd name="T40" fmla="*/ 110 w 139"/>
                  <a:gd name="T41" fmla="*/ 36 h 70"/>
                  <a:gd name="T42" fmla="*/ 110 w 139"/>
                  <a:gd name="T43" fmla="*/ 31 h 70"/>
                  <a:gd name="T44" fmla="*/ 111 w 139"/>
                  <a:gd name="T45" fmla="*/ 33 h 70"/>
                  <a:gd name="T46" fmla="*/ 114 w 139"/>
                  <a:gd name="T47" fmla="*/ 31 h 70"/>
                  <a:gd name="T48" fmla="*/ 118 w 139"/>
                  <a:gd name="T49" fmla="*/ 26 h 70"/>
                  <a:gd name="T50" fmla="*/ 122 w 139"/>
                  <a:gd name="T51" fmla="*/ 24 h 70"/>
                  <a:gd name="T52" fmla="*/ 129 w 139"/>
                  <a:gd name="T53" fmla="*/ 22 h 70"/>
                  <a:gd name="T54" fmla="*/ 128 w 139"/>
                  <a:gd name="T55" fmla="*/ 18 h 70"/>
                  <a:gd name="T56" fmla="*/ 133 w 139"/>
                  <a:gd name="T57" fmla="*/ 15 h 70"/>
                  <a:gd name="T58" fmla="*/ 138 w 139"/>
                  <a:gd name="T59" fmla="*/ 13 h 70"/>
                  <a:gd name="T60" fmla="*/ 137 w 139"/>
                  <a:gd name="T61" fmla="*/ 6 h 70"/>
                  <a:gd name="T62" fmla="*/ 131 w 139"/>
                  <a:gd name="T63" fmla="*/ 11 h 70"/>
                  <a:gd name="T64" fmla="*/ 124 w 139"/>
                  <a:gd name="T65" fmla="*/ 13 h 70"/>
                  <a:gd name="T66" fmla="*/ 116 w 139"/>
                  <a:gd name="T67" fmla="*/ 14 h 70"/>
                  <a:gd name="T68" fmla="*/ 110 w 139"/>
                  <a:gd name="T69" fmla="*/ 16 h 70"/>
                  <a:gd name="T70" fmla="*/ 107 w 139"/>
                  <a:gd name="T71" fmla="*/ 18 h 70"/>
                  <a:gd name="T72" fmla="*/ 101 w 139"/>
                  <a:gd name="T73" fmla="*/ 20 h 70"/>
                  <a:gd name="T74" fmla="*/ 98 w 139"/>
                  <a:gd name="T75" fmla="*/ 21 h 70"/>
                  <a:gd name="T76" fmla="*/ 102 w 139"/>
                  <a:gd name="T77" fmla="*/ 17 h 70"/>
                  <a:gd name="T78" fmla="*/ 105 w 139"/>
                  <a:gd name="T79" fmla="*/ 13 h 70"/>
                  <a:gd name="T80" fmla="*/ 109 w 139"/>
                  <a:gd name="T81" fmla="*/ 12 h 70"/>
                  <a:gd name="T82" fmla="*/ 102 w 139"/>
                  <a:gd name="T83" fmla="*/ 8 h 70"/>
                  <a:gd name="T84" fmla="*/ 101 w 139"/>
                  <a:gd name="T85" fmla="*/ 6 h 70"/>
                  <a:gd name="T86" fmla="*/ 99 w 139"/>
                  <a:gd name="T87" fmla="*/ 2 h 70"/>
                  <a:gd name="T88" fmla="*/ 94 w 139"/>
                  <a:gd name="T89" fmla="*/ 2 h 70"/>
                  <a:gd name="T90" fmla="*/ 90 w 139"/>
                  <a:gd name="T91" fmla="*/ 4 h 70"/>
                  <a:gd name="T92" fmla="*/ 85 w 139"/>
                  <a:gd name="T93" fmla="*/ 3 h 70"/>
                  <a:gd name="T94" fmla="*/ 81 w 139"/>
                  <a:gd name="T95" fmla="*/ 1 h 70"/>
                  <a:gd name="T96" fmla="*/ 18 w 139"/>
                  <a:gd name="T97" fmla="*/ 1 h 70"/>
                  <a:gd name="T98" fmla="*/ 15 w 139"/>
                  <a:gd name="T99" fmla="*/ 3 h 70"/>
                  <a:gd name="T100" fmla="*/ 12 w 139"/>
                  <a:gd name="T101" fmla="*/ 6 h 70"/>
                  <a:gd name="T102" fmla="*/ 7 w 139"/>
                  <a:gd name="T103" fmla="*/ 14 h 70"/>
                  <a:gd name="T104" fmla="*/ 3 w 139"/>
                  <a:gd name="T105" fmla="*/ 19 h 70"/>
                  <a:gd name="T106" fmla="*/ 0 w 139"/>
                  <a:gd name="T107" fmla="*/ 28 h 70"/>
                  <a:gd name="T108" fmla="*/ 0 w 139"/>
                  <a:gd name="T109" fmla="*/ 34 h 70"/>
                  <a:gd name="T110" fmla="*/ 0 w 139"/>
                  <a:gd name="T111" fmla="*/ 37 h 70"/>
                  <a:gd name="T112" fmla="*/ 4 w 139"/>
                  <a:gd name="T113" fmla="*/ 43 h 70"/>
                  <a:gd name="T114" fmla="*/ 8 w 139"/>
                  <a:gd name="T115" fmla="*/ 47 h 70"/>
                  <a:gd name="T116" fmla="*/ 13 w 139"/>
                  <a:gd name="T117" fmla="*/ 49 h 70"/>
                  <a:gd name="T118" fmla="*/ 18 w 139"/>
                  <a:gd name="T119"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 h="70">
                    <a:moveTo>
                      <a:pt x="21" y="52"/>
                    </a:moveTo>
                    <a:cubicBezTo>
                      <a:pt x="28" y="52"/>
                      <a:pt x="28" y="52"/>
                      <a:pt x="28" y="52"/>
                    </a:cubicBezTo>
                    <a:cubicBezTo>
                      <a:pt x="28" y="51"/>
                      <a:pt x="28" y="51"/>
                      <a:pt x="28" y="51"/>
                    </a:cubicBezTo>
                    <a:cubicBezTo>
                      <a:pt x="33" y="50"/>
                      <a:pt x="33" y="50"/>
                      <a:pt x="33" y="50"/>
                    </a:cubicBezTo>
                    <a:cubicBezTo>
                      <a:pt x="33" y="51"/>
                      <a:pt x="33" y="51"/>
                      <a:pt x="33" y="51"/>
                    </a:cubicBezTo>
                    <a:cubicBezTo>
                      <a:pt x="33" y="51"/>
                      <a:pt x="33" y="51"/>
                      <a:pt x="34" y="52"/>
                    </a:cubicBezTo>
                    <a:cubicBezTo>
                      <a:pt x="34" y="52"/>
                      <a:pt x="34" y="52"/>
                      <a:pt x="34" y="52"/>
                    </a:cubicBezTo>
                    <a:cubicBezTo>
                      <a:pt x="34" y="52"/>
                      <a:pt x="34" y="52"/>
                      <a:pt x="34" y="52"/>
                    </a:cubicBezTo>
                    <a:cubicBezTo>
                      <a:pt x="35" y="53"/>
                      <a:pt x="35" y="53"/>
                      <a:pt x="35" y="53"/>
                    </a:cubicBezTo>
                    <a:cubicBezTo>
                      <a:pt x="35" y="54"/>
                      <a:pt x="35" y="54"/>
                      <a:pt x="35" y="54"/>
                    </a:cubicBezTo>
                    <a:cubicBezTo>
                      <a:pt x="36" y="55"/>
                      <a:pt x="35" y="55"/>
                      <a:pt x="35" y="55"/>
                    </a:cubicBezTo>
                    <a:cubicBezTo>
                      <a:pt x="35" y="56"/>
                      <a:pt x="35" y="56"/>
                      <a:pt x="35" y="56"/>
                    </a:cubicBezTo>
                    <a:cubicBezTo>
                      <a:pt x="36" y="57"/>
                      <a:pt x="36" y="57"/>
                      <a:pt x="36" y="57"/>
                    </a:cubicBezTo>
                    <a:cubicBezTo>
                      <a:pt x="37" y="57"/>
                      <a:pt x="37" y="58"/>
                      <a:pt x="37" y="58"/>
                    </a:cubicBezTo>
                    <a:cubicBezTo>
                      <a:pt x="38" y="58"/>
                      <a:pt x="38" y="58"/>
                      <a:pt x="39" y="58"/>
                    </a:cubicBezTo>
                    <a:cubicBezTo>
                      <a:pt x="39" y="58"/>
                      <a:pt x="39" y="58"/>
                      <a:pt x="39" y="57"/>
                    </a:cubicBezTo>
                    <a:cubicBezTo>
                      <a:pt x="40" y="57"/>
                      <a:pt x="39" y="57"/>
                      <a:pt x="40" y="56"/>
                    </a:cubicBezTo>
                    <a:cubicBezTo>
                      <a:pt x="40" y="56"/>
                      <a:pt x="40" y="56"/>
                      <a:pt x="40" y="56"/>
                    </a:cubicBezTo>
                    <a:cubicBezTo>
                      <a:pt x="41" y="56"/>
                      <a:pt x="41" y="56"/>
                      <a:pt x="41" y="56"/>
                    </a:cubicBezTo>
                    <a:cubicBezTo>
                      <a:pt x="42" y="56"/>
                      <a:pt x="42" y="56"/>
                      <a:pt x="43" y="56"/>
                    </a:cubicBezTo>
                    <a:cubicBezTo>
                      <a:pt x="43" y="56"/>
                      <a:pt x="44" y="56"/>
                      <a:pt x="44" y="56"/>
                    </a:cubicBezTo>
                    <a:cubicBezTo>
                      <a:pt x="44" y="57"/>
                      <a:pt x="44" y="57"/>
                      <a:pt x="44" y="57"/>
                    </a:cubicBezTo>
                    <a:cubicBezTo>
                      <a:pt x="45" y="58"/>
                      <a:pt x="44" y="58"/>
                      <a:pt x="45" y="58"/>
                    </a:cubicBezTo>
                    <a:cubicBezTo>
                      <a:pt x="45" y="59"/>
                      <a:pt x="45" y="59"/>
                      <a:pt x="45" y="59"/>
                    </a:cubicBezTo>
                    <a:cubicBezTo>
                      <a:pt x="45" y="60"/>
                      <a:pt x="45" y="60"/>
                      <a:pt x="45" y="61"/>
                    </a:cubicBezTo>
                    <a:cubicBezTo>
                      <a:pt x="46" y="61"/>
                      <a:pt x="46" y="61"/>
                      <a:pt x="46" y="61"/>
                    </a:cubicBezTo>
                    <a:cubicBezTo>
                      <a:pt x="46" y="61"/>
                      <a:pt x="46" y="61"/>
                      <a:pt x="46" y="61"/>
                    </a:cubicBezTo>
                    <a:cubicBezTo>
                      <a:pt x="46" y="62"/>
                      <a:pt x="46" y="62"/>
                      <a:pt x="46" y="62"/>
                    </a:cubicBezTo>
                    <a:cubicBezTo>
                      <a:pt x="46" y="63"/>
                      <a:pt x="46" y="63"/>
                      <a:pt x="46" y="63"/>
                    </a:cubicBezTo>
                    <a:cubicBezTo>
                      <a:pt x="46" y="64"/>
                      <a:pt x="47" y="64"/>
                      <a:pt x="47" y="64"/>
                    </a:cubicBezTo>
                    <a:cubicBezTo>
                      <a:pt x="47" y="65"/>
                      <a:pt x="46" y="65"/>
                      <a:pt x="46" y="65"/>
                    </a:cubicBezTo>
                    <a:cubicBezTo>
                      <a:pt x="46" y="65"/>
                      <a:pt x="47" y="66"/>
                      <a:pt x="47" y="66"/>
                    </a:cubicBezTo>
                    <a:cubicBezTo>
                      <a:pt x="48" y="66"/>
                      <a:pt x="48" y="66"/>
                      <a:pt x="49" y="67"/>
                    </a:cubicBezTo>
                    <a:cubicBezTo>
                      <a:pt x="50" y="67"/>
                      <a:pt x="50" y="67"/>
                      <a:pt x="50" y="67"/>
                    </a:cubicBezTo>
                    <a:cubicBezTo>
                      <a:pt x="51" y="67"/>
                      <a:pt x="51" y="67"/>
                      <a:pt x="51" y="67"/>
                    </a:cubicBezTo>
                    <a:cubicBezTo>
                      <a:pt x="51" y="67"/>
                      <a:pt x="51" y="67"/>
                      <a:pt x="52" y="67"/>
                    </a:cubicBezTo>
                    <a:cubicBezTo>
                      <a:pt x="52" y="67"/>
                      <a:pt x="52" y="67"/>
                      <a:pt x="52" y="67"/>
                    </a:cubicBezTo>
                    <a:cubicBezTo>
                      <a:pt x="52" y="67"/>
                      <a:pt x="52" y="67"/>
                      <a:pt x="52" y="66"/>
                    </a:cubicBezTo>
                    <a:cubicBezTo>
                      <a:pt x="52" y="66"/>
                      <a:pt x="52" y="65"/>
                      <a:pt x="52" y="64"/>
                    </a:cubicBezTo>
                    <a:cubicBezTo>
                      <a:pt x="52" y="64"/>
                      <a:pt x="52" y="64"/>
                      <a:pt x="51" y="64"/>
                    </a:cubicBezTo>
                    <a:cubicBezTo>
                      <a:pt x="51" y="63"/>
                      <a:pt x="51" y="63"/>
                      <a:pt x="51" y="63"/>
                    </a:cubicBezTo>
                    <a:cubicBezTo>
                      <a:pt x="52" y="63"/>
                      <a:pt x="52" y="63"/>
                      <a:pt x="52" y="63"/>
                    </a:cubicBezTo>
                    <a:cubicBezTo>
                      <a:pt x="52" y="63"/>
                      <a:pt x="52" y="62"/>
                      <a:pt x="52" y="62"/>
                    </a:cubicBezTo>
                    <a:cubicBezTo>
                      <a:pt x="53" y="62"/>
                      <a:pt x="53" y="62"/>
                      <a:pt x="53" y="61"/>
                    </a:cubicBezTo>
                    <a:cubicBezTo>
                      <a:pt x="54" y="61"/>
                      <a:pt x="54" y="61"/>
                      <a:pt x="54" y="61"/>
                    </a:cubicBezTo>
                    <a:cubicBezTo>
                      <a:pt x="54" y="61"/>
                      <a:pt x="55" y="61"/>
                      <a:pt x="55" y="61"/>
                    </a:cubicBezTo>
                    <a:cubicBezTo>
                      <a:pt x="55" y="60"/>
                      <a:pt x="55" y="60"/>
                      <a:pt x="55" y="60"/>
                    </a:cubicBezTo>
                    <a:cubicBezTo>
                      <a:pt x="55" y="60"/>
                      <a:pt x="55" y="60"/>
                      <a:pt x="56" y="60"/>
                    </a:cubicBezTo>
                    <a:cubicBezTo>
                      <a:pt x="56" y="60"/>
                      <a:pt x="56" y="60"/>
                      <a:pt x="57" y="59"/>
                    </a:cubicBezTo>
                    <a:cubicBezTo>
                      <a:pt x="57" y="59"/>
                      <a:pt x="57" y="59"/>
                      <a:pt x="57" y="59"/>
                    </a:cubicBezTo>
                    <a:cubicBezTo>
                      <a:pt x="58" y="58"/>
                      <a:pt x="58" y="58"/>
                      <a:pt x="59" y="58"/>
                    </a:cubicBezTo>
                    <a:cubicBezTo>
                      <a:pt x="59" y="58"/>
                      <a:pt x="60" y="58"/>
                      <a:pt x="60" y="57"/>
                    </a:cubicBezTo>
                    <a:cubicBezTo>
                      <a:pt x="60" y="57"/>
                      <a:pt x="60" y="57"/>
                      <a:pt x="60" y="57"/>
                    </a:cubicBezTo>
                    <a:cubicBezTo>
                      <a:pt x="61" y="57"/>
                      <a:pt x="61" y="57"/>
                      <a:pt x="61" y="57"/>
                    </a:cubicBezTo>
                    <a:cubicBezTo>
                      <a:pt x="61" y="57"/>
                      <a:pt x="61" y="57"/>
                      <a:pt x="61" y="56"/>
                    </a:cubicBezTo>
                    <a:cubicBezTo>
                      <a:pt x="62" y="56"/>
                      <a:pt x="62" y="56"/>
                      <a:pt x="63" y="56"/>
                    </a:cubicBezTo>
                    <a:cubicBezTo>
                      <a:pt x="63" y="56"/>
                      <a:pt x="63" y="56"/>
                      <a:pt x="64" y="56"/>
                    </a:cubicBezTo>
                    <a:cubicBezTo>
                      <a:pt x="64" y="56"/>
                      <a:pt x="64" y="56"/>
                      <a:pt x="64" y="57"/>
                    </a:cubicBezTo>
                    <a:cubicBezTo>
                      <a:pt x="65" y="57"/>
                      <a:pt x="65" y="57"/>
                      <a:pt x="65" y="57"/>
                    </a:cubicBezTo>
                    <a:cubicBezTo>
                      <a:pt x="66" y="57"/>
                      <a:pt x="66" y="57"/>
                      <a:pt x="66" y="56"/>
                    </a:cubicBezTo>
                    <a:cubicBezTo>
                      <a:pt x="66" y="56"/>
                      <a:pt x="67" y="56"/>
                      <a:pt x="67" y="56"/>
                    </a:cubicBezTo>
                    <a:cubicBezTo>
                      <a:pt x="67" y="56"/>
                      <a:pt x="67" y="57"/>
                      <a:pt x="68" y="57"/>
                    </a:cubicBezTo>
                    <a:cubicBezTo>
                      <a:pt x="68" y="57"/>
                      <a:pt x="67" y="58"/>
                      <a:pt x="68" y="58"/>
                    </a:cubicBezTo>
                    <a:cubicBezTo>
                      <a:pt x="68" y="58"/>
                      <a:pt x="69" y="58"/>
                      <a:pt x="69" y="58"/>
                    </a:cubicBezTo>
                    <a:cubicBezTo>
                      <a:pt x="69" y="58"/>
                      <a:pt x="70" y="58"/>
                      <a:pt x="70" y="58"/>
                    </a:cubicBezTo>
                    <a:cubicBezTo>
                      <a:pt x="70" y="58"/>
                      <a:pt x="70" y="58"/>
                      <a:pt x="71" y="58"/>
                    </a:cubicBezTo>
                    <a:cubicBezTo>
                      <a:pt x="71" y="58"/>
                      <a:pt x="71" y="58"/>
                      <a:pt x="71" y="58"/>
                    </a:cubicBezTo>
                    <a:cubicBezTo>
                      <a:pt x="72" y="58"/>
                      <a:pt x="72" y="58"/>
                      <a:pt x="72" y="59"/>
                    </a:cubicBezTo>
                    <a:cubicBezTo>
                      <a:pt x="73" y="59"/>
                      <a:pt x="73" y="59"/>
                      <a:pt x="74" y="58"/>
                    </a:cubicBezTo>
                    <a:cubicBezTo>
                      <a:pt x="74" y="58"/>
                      <a:pt x="74" y="58"/>
                      <a:pt x="73" y="58"/>
                    </a:cubicBezTo>
                    <a:cubicBezTo>
                      <a:pt x="73" y="57"/>
                      <a:pt x="73" y="57"/>
                      <a:pt x="73" y="57"/>
                    </a:cubicBezTo>
                    <a:cubicBezTo>
                      <a:pt x="73" y="56"/>
                      <a:pt x="73" y="56"/>
                      <a:pt x="73" y="56"/>
                    </a:cubicBezTo>
                    <a:cubicBezTo>
                      <a:pt x="73" y="56"/>
                      <a:pt x="73" y="56"/>
                      <a:pt x="72" y="56"/>
                    </a:cubicBezTo>
                    <a:cubicBezTo>
                      <a:pt x="72" y="55"/>
                      <a:pt x="72" y="55"/>
                      <a:pt x="72" y="55"/>
                    </a:cubicBezTo>
                    <a:cubicBezTo>
                      <a:pt x="72" y="55"/>
                      <a:pt x="72" y="55"/>
                      <a:pt x="73" y="55"/>
                    </a:cubicBezTo>
                    <a:cubicBezTo>
                      <a:pt x="73" y="54"/>
                      <a:pt x="73" y="54"/>
                      <a:pt x="74" y="54"/>
                    </a:cubicBezTo>
                    <a:cubicBezTo>
                      <a:pt x="74" y="54"/>
                      <a:pt x="74" y="54"/>
                      <a:pt x="75" y="54"/>
                    </a:cubicBezTo>
                    <a:cubicBezTo>
                      <a:pt x="76" y="54"/>
                      <a:pt x="76" y="54"/>
                      <a:pt x="77" y="54"/>
                    </a:cubicBezTo>
                    <a:cubicBezTo>
                      <a:pt x="77" y="55"/>
                      <a:pt x="77" y="55"/>
                      <a:pt x="77" y="55"/>
                    </a:cubicBezTo>
                    <a:cubicBezTo>
                      <a:pt x="77" y="55"/>
                      <a:pt x="77" y="55"/>
                      <a:pt x="78" y="55"/>
                    </a:cubicBezTo>
                    <a:cubicBezTo>
                      <a:pt x="78" y="55"/>
                      <a:pt x="78" y="55"/>
                      <a:pt x="79" y="55"/>
                    </a:cubicBezTo>
                    <a:cubicBezTo>
                      <a:pt x="79" y="54"/>
                      <a:pt x="80" y="54"/>
                      <a:pt x="80" y="54"/>
                    </a:cubicBezTo>
                    <a:cubicBezTo>
                      <a:pt x="81" y="54"/>
                      <a:pt x="81" y="55"/>
                      <a:pt x="81" y="55"/>
                    </a:cubicBezTo>
                    <a:cubicBezTo>
                      <a:pt x="82" y="55"/>
                      <a:pt x="82" y="55"/>
                      <a:pt x="82" y="55"/>
                    </a:cubicBezTo>
                    <a:cubicBezTo>
                      <a:pt x="82" y="55"/>
                      <a:pt x="82" y="56"/>
                      <a:pt x="82" y="56"/>
                    </a:cubicBezTo>
                    <a:cubicBezTo>
                      <a:pt x="83" y="57"/>
                      <a:pt x="83" y="56"/>
                      <a:pt x="84" y="56"/>
                    </a:cubicBezTo>
                    <a:cubicBezTo>
                      <a:pt x="84" y="56"/>
                      <a:pt x="84" y="56"/>
                      <a:pt x="85" y="56"/>
                    </a:cubicBezTo>
                    <a:cubicBezTo>
                      <a:pt x="85" y="56"/>
                      <a:pt x="85" y="56"/>
                      <a:pt x="85" y="55"/>
                    </a:cubicBezTo>
                    <a:cubicBezTo>
                      <a:pt x="86" y="55"/>
                      <a:pt x="86" y="55"/>
                      <a:pt x="86" y="55"/>
                    </a:cubicBezTo>
                    <a:cubicBezTo>
                      <a:pt x="87" y="55"/>
                      <a:pt x="87" y="56"/>
                      <a:pt x="87" y="56"/>
                    </a:cubicBezTo>
                    <a:cubicBezTo>
                      <a:pt x="87" y="56"/>
                      <a:pt x="87" y="56"/>
                      <a:pt x="87" y="56"/>
                    </a:cubicBezTo>
                    <a:cubicBezTo>
                      <a:pt x="87" y="57"/>
                      <a:pt x="87" y="57"/>
                      <a:pt x="88" y="57"/>
                    </a:cubicBezTo>
                    <a:cubicBezTo>
                      <a:pt x="88" y="57"/>
                      <a:pt x="88" y="57"/>
                      <a:pt x="88" y="58"/>
                    </a:cubicBezTo>
                    <a:cubicBezTo>
                      <a:pt x="88" y="58"/>
                      <a:pt x="89" y="58"/>
                      <a:pt x="89" y="59"/>
                    </a:cubicBezTo>
                    <a:cubicBezTo>
                      <a:pt x="89" y="59"/>
                      <a:pt x="89" y="59"/>
                      <a:pt x="89" y="60"/>
                    </a:cubicBezTo>
                    <a:cubicBezTo>
                      <a:pt x="89" y="60"/>
                      <a:pt x="89" y="61"/>
                      <a:pt x="89" y="61"/>
                    </a:cubicBezTo>
                    <a:cubicBezTo>
                      <a:pt x="89" y="61"/>
                      <a:pt x="89" y="61"/>
                      <a:pt x="89" y="61"/>
                    </a:cubicBezTo>
                    <a:cubicBezTo>
                      <a:pt x="89" y="62"/>
                      <a:pt x="89" y="62"/>
                      <a:pt x="89" y="62"/>
                    </a:cubicBezTo>
                    <a:cubicBezTo>
                      <a:pt x="89" y="63"/>
                      <a:pt x="88" y="63"/>
                      <a:pt x="88" y="64"/>
                    </a:cubicBezTo>
                    <a:cubicBezTo>
                      <a:pt x="88" y="64"/>
                      <a:pt x="89" y="64"/>
                      <a:pt x="89" y="65"/>
                    </a:cubicBezTo>
                    <a:cubicBezTo>
                      <a:pt x="89" y="65"/>
                      <a:pt x="89" y="65"/>
                      <a:pt x="89" y="65"/>
                    </a:cubicBezTo>
                    <a:cubicBezTo>
                      <a:pt x="89" y="66"/>
                      <a:pt x="89" y="66"/>
                      <a:pt x="90" y="66"/>
                    </a:cubicBezTo>
                    <a:cubicBezTo>
                      <a:pt x="90" y="67"/>
                      <a:pt x="90" y="67"/>
                      <a:pt x="90" y="67"/>
                    </a:cubicBezTo>
                    <a:cubicBezTo>
                      <a:pt x="90" y="68"/>
                      <a:pt x="91" y="68"/>
                      <a:pt x="91" y="68"/>
                    </a:cubicBezTo>
                    <a:cubicBezTo>
                      <a:pt x="91" y="69"/>
                      <a:pt x="91" y="69"/>
                      <a:pt x="91" y="69"/>
                    </a:cubicBezTo>
                    <a:cubicBezTo>
                      <a:pt x="91" y="70"/>
                      <a:pt x="92" y="70"/>
                      <a:pt x="92" y="70"/>
                    </a:cubicBezTo>
                    <a:cubicBezTo>
                      <a:pt x="93" y="70"/>
                      <a:pt x="93" y="70"/>
                      <a:pt x="93" y="69"/>
                    </a:cubicBezTo>
                    <a:cubicBezTo>
                      <a:pt x="93" y="69"/>
                      <a:pt x="93" y="68"/>
                      <a:pt x="93" y="68"/>
                    </a:cubicBezTo>
                    <a:cubicBezTo>
                      <a:pt x="93" y="68"/>
                      <a:pt x="94" y="68"/>
                      <a:pt x="94" y="67"/>
                    </a:cubicBezTo>
                    <a:cubicBezTo>
                      <a:pt x="94" y="67"/>
                      <a:pt x="94" y="66"/>
                      <a:pt x="94" y="66"/>
                    </a:cubicBezTo>
                    <a:cubicBezTo>
                      <a:pt x="94" y="66"/>
                      <a:pt x="94" y="65"/>
                      <a:pt x="94" y="65"/>
                    </a:cubicBezTo>
                    <a:cubicBezTo>
                      <a:pt x="94" y="65"/>
                      <a:pt x="94" y="64"/>
                      <a:pt x="94" y="64"/>
                    </a:cubicBezTo>
                    <a:cubicBezTo>
                      <a:pt x="94" y="64"/>
                      <a:pt x="94" y="63"/>
                      <a:pt x="94" y="63"/>
                    </a:cubicBezTo>
                    <a:cubicBezTo>
                      <a:pt x="94" y="63"/>
                      <a:pt x="94" y="63"/>
                      <a:pt x="94" y="62"/>
                    </a:cubicBezTo>
                    <a:cubicBezTo>
                      <a:pt x="94" y="62"/>
                      <a:pt x="94" y="61"/>
                      <a:pt x="94" y="61"/>
                    </a:cubicBezTo>
                    <a:cubicBezTo>
                      <a:pt x="94" y="61"/>
                      <a:pt x="94" y="61"/>
                      <a:pt x="94" y="60"/>
                    </a:cubicBezTo>
                    <a:cubicBezTo>
                      <a:pt x="94" y="60"/>
                      <a:pt x="94" y="60"/>
                      <a:pt x="94" y="60"/>
                    </a:cubicBezTo>
                    <a:cubicBezTo>
                      <a:pt x="94" y="59"/>
                      <a:pt x="94" y="59"/>
                      <a:pt x="94" y="58"/>
                    </a:cubicBezTo>
                    <a:cubicBezTo>
                      <a:pt x="93" y="57"/>
                      <a:pt x="93" y="57"/>
                      <a:pt x="93" y="56"/>
                    </a:cubicBezTo>
                    <a:cubicBezTo>
                      <a:pt x="93" y="55"/>
                      <a:pt x="93" y="54"/>
                      <a:pt x="93" y="54"/>
                    </a:cubicBezTo>
                    <a:cubicBezTo>
                      <a:pt x="93" y="53"/>
                      <a:pt x="93" y="53"/>
                      <a:pt x="93" y="52"/>
                    </a:cubicBezTo>
                    <a:cubicBezTo>
                      <a:pt x="93" y="52"/>
                      <a:pt x="94" y="52"/>
                      <a:pt x="94" y="52"/>
                    </a:cubicBezTo>
                    <a:cubicBezTo>
                      <a:pt x="94" y="52"/>
                      <a:pt x="94" y="51"/>
                      <a:pt x="95" y="51"/>
                    </a:cubicBezTo>
                    <a:cubicBezTo>
                      <a:pt x="95" y="50"/>
                      <a:pt x="95" y="50"/>
                      <a:pt x="95" y="50"/>
                    </a:cubicBezTo>
                    <a:cubicBezTo>
                      <a:pt x="96" y="49"/>
                      <a:pt x="96" y="49"/>
                      <a:pt x="96" y="49"/>
                    </a:cubicBezTo>
                    <a:cubicBezTo>
                      <a:pt x="96" y="49"/>
                      <a:pt x="96" y="49"/>
                      <a:pt x="96" y="48"/>
                    </a:cubicBezTo>
                    <a:cubicBezTo>
                      <a:pt x="97" y="48"/>
                      <a:pt x="97" y="48"/>
                      <a:pt x="97" y="48"/>
                    </a:cubicBezTo>
                    <a:cubicBezTo>
                      <a:pt x="98" y="48"/>
                      <a:pt x="98" y="48"/>
                      <a:pt x="99" y="47"/>
                    </a:cubicBezTo>
                    <a:cubicBezTo>
                      <a:pt x="99" y="47"/>
                      <a:pt x="99" y="47"/>
                      <a:pt x="99" y="47"/>
                    </a:cubicBezTo>
                    <a:cubicBezTo>
                      <a:pt x="100" y="46"/>
                      <a:pt x="100" y="47"/>
                      <a:pt x="101" y="47"/>
                    </a:cubicBezTo>
                    <a:cubicBezTo>
                      <a:pt x="101" y="46"/>
                      <a:pt x="100" y="46"/>
                      <a:pt x="101" y="45"/>
                    </a:cubicBezTo>
                    <a:cubicBezTo>
                      <a:pt x="101" y="45"/>
                      <a:pt x="101" y="45"/>
                      <a:pt x="102" y="45"/>
                    </a:cubicBezTo>
                    <a:cubicBezTo>
                      <a:pt x="102" y="45"/>
                      <a:pt x="102" y="44"/>
                      <a:pt x="102" y="44"/>
                    </a:cubicBezTo>
                    <a:cubicBezTo>
                      <a:pt x="102" y="44"/>
                      <a:pt x="103" y="44"/>
                      <a:pt x="103" y="44"/>
                    </a:cubicBezTo>
                    <a:cubicBezTo>
                      <a:pt x="104" y="44"/>
                      <a:pt x="104" y="44"/>
                      <a:pt x="104" y="44"/>
                    </a:cubicBezTo>
                    <a:cubicBezTo>
                      <a:pt x="104" y="43"/>
                      <a:pt x="105" y="43"/>
                      <a:pt x="105" y="43"/>
                    </a:cubicBezTo>
                    <a:cubicBezTo>
                      <a:pt x="105" y="42"/>
                      <a:pt x="105" y="42"/>
                      <a:pt x="106" y="42"/>
                    </a:cubicBezTo>
                    <a:cubicBezTo>
                      <a:pt x="106" y="42"/>
                      <a:pt x="107" y="42"/>
                      <a:pt x="107" y="42"/>
                    </a:cubicBezTo>
                    <a:cubicBezTo>
                      <a:pt x="107" y="41"/>
                      <a:pt x="107" y="41"/>
                      <a:pt x="107" y="41"/>
                    </a:cubicBezTo>
                    <a:cubicBezTo>
                      <a:pt x="107" y="41"/>
                      <a:pt x="108" y="41"/>
                      <a:pt x="108" y="40"/>
                    </a:cubicBezTo>
                    <a:cubicBezTo>
                      <a:pt x="108" y="40"/>
                      <a:pt x="108" y="40"/>
                      <a:pt x="108" y="39"/>
                    </a:cubicBezTo>
                    <a:cubicBezTo>
                      <a:pt x="108" y="39"/>
                      <a:pt x="109" y="40"/>
                      <a:pt x="109" y="39"/>
                    </a:cubicBezTo>
                    <a:cubicBezTo>
                      <a:pt x="110" y="39"/>
                      <a:pt x="110" y="39"/>
                      <a:pt x="110" y="39"/>
                    </a:cubicBezTo>
                    <a:cubicBezTo>
                      <a:pt x="110" y="39"/>
                      <a:pt x="110" y="39"/>
                      <a:pt x="110" y="38"/>
                    </a:cubicBezTo>
                    <a:cubicBezTo>
                      <a:pt x="110" y="38"/>
                      <a:pt x="110" y="38"/>
                      <a:pt x="110" y="38"/>
                    </a:cubicBezTo>
                    <a:cubicBezTo>
                      <a:pt x="110" y="37"/>
                      <a:pt x="110" y="37"/>
                      <a:pt x="110" y="37"/>
                    </a:cubicBezTo>
                    <a:cubicBezTo>
                      <a:pt x="110" y="37"/>
                      <a:pt x="110" y="37"/>
                      <a:pt x="110" y="36"/>
                    </a:cubicBezTo>
                    <a:cubicBezTo>
                      <a:pt x="111" y="36"/>
                      <a:pt x="111" y="36"/>
                      <a:pt x="110" y="35"/>
                    </a:cubicBezTo>
                    <a:cubicBezTo>
                      <a:pt x="110" y="35"/>
                      <a:pt x="110" y="35"/>
                      <a:pt x="110" y="35"/>
                    </a:cubicBezTo>
                    <a:cubicBezTo>
                      <a:pt x="110" y="35"/>
                      <a:pt x="110" y="35"/>
                      <a:pt x="110" y="35"/>
                    </a:cubicBezTo>
                    <a:cubicBezTo>
                      <a:pt x="110" y="35"/>
                      <a:pt x="110" y="34"/>
                      <a:pt x="110" y="34"/>
                    </a:cubicBezTo>
                    <a:cubicBezTo>
                      <a:pt x="110" y="34"/>
                      <a:pt x="110" y="34"/>
                      <a:pt x="110" y="33"/>
                    </a:cubicBezTo>
                    <a:cubicBezTo>
                      <a:pt x="110" y="33"/>
                      <a:pt x="110" y="33"/>
                      <a:pt x="110" y="32"/>
                    </a:cubicBezTo>
                    <a:cubicBezTo>
                      <a:pt x="111" y="32"/>
                      <a:pt x="110" y="31"/>
                      <a:pt x="110" y="31"/>
                    </a:cubicBezTo>
                    <a:cubicBezTo>
                      <a:pt x="111" y="30"/>
                      <a:pt x="111" y="30"/>
                      <a:pt x="111" y="30"/>
                    </a:cubicBezTo>
                    <a:cubicBezTo>
                      <a:pt x="111" y="29"/>
                      <a:pt x="111" y="29"/>
                      <a:pt x="111" y="29"/>
                    </a:cubicBezTo>
                    <a:cubicBezTo>
                      <a:pt x="112" y="28"/>
                      <a:pt x="112" y="28"/>
                      <a:pt x="112" y="28"/>
                    </a:cubicBezTo>
                    <a:cubicBezTo>
                      <a:pt x="113" y="29"/>
                      <a:pt x="112" y="29"/>
                      <a:pt x="112" y="30"/>
                    </a:cubicBezTo>
                    <a:cubicBezTo>
                      <a:pt x="112" y="30"/>
                      <a:pt x="111" y="31"/>
                      <a:pt x="111" y="31"/>
                    </a:cubicBezTo>
                    <a:cubicBezTo>
                      <a:pt x="111" y="31"/>
                      <a:pt x="112" y="32"/>
                      <a:pt x="112" y="32"/>
                    </a:cubicBezTo>
                    <a:cubicBezTo>
                      <a:pt x="112" y="32"/>
                      <a:pt x="111" y="33"/>
                      <a:pt x="111" y="33"/>
                    </a:cubicBezTo>
                    <a:cubicBezTo>
                      <a:pt x="111" y="34"/>
                      <a:pt x="111" y="34"/>
                      <a:pt x="111" y="34"/>
                    </a:cubicBezTo>
                    <a:cubicBezTo>
                      <a:pt x="111" y="34"/>
                      <a:pt x="111" y="35"/>
                      <a:pt x="111" y="35"/>
                    </a:cubicBezTo>
                    <a:cubicBezTo>
                      <a:pt x="111" y="35"/>
                      <a:pt x="111" y="35"/>
                      <a:pt x="111" y="35"/>
                    </a:cubicBezTo>
                    <a:cubicBezTo>
                      <a:pt x="111" y="35"/>
                      <a:pt x="111" y="35"/>
                      <a:pt x="111" y="35"/>
                    </a:cubicBezTo>
                    <a:cubicBezTo>
                      <a:pt x="112" y="35"/>
                      <a:pt x="112" y="34"/>
                      <a:pt x="112" y="34"/>
                    </a:cubicBezTo>
                    <a:cubicBezTo>
                      <a:pt x="113" y="33"/>
                      <a:pt x="113" y="33"/>
                      <a:pt x="114" y="32"/>
                    </a:cubicBezTo>
                    <a:cubicBezTo>
                      <a:pt x="114" y="32"/>
                      <a:pt x="114" y="32"/>
                      <a:pt x="114" y="31"/>
                    </a:cubicBezTo>
                    <a:cubicBezTo>
                      <a:pt x="115" y="31"/>
                      <a:pt x="115" y="31"/>
                      <a:pt x="114" y="30"/>
                    </a:cubicBezTo>
                    <a:cubicBezTo>
                      <a:pt x="114" y="29"/>
                      <a:pt x="114" y="29"/>
                      <a:pt x="114" y="29"/>
                    </a:cubicBezTo>
                    <a:cubicBezTo>
                      <a:pt x="115" y="28"/>
                      <a:pt x="115" y="29"/>
                      <a:pt x="115" y="29"/>
                    </a:cubicBezTo>
                    <a:cubicBezTo>
                      <a:pt x="116" y="29"/>
                      <a:pt x="116" y="29"/>
                      <a:pt x="116" y="28"/>
                    </a:cubicBezTo>
                    <a:cubicBezTo>
                      <a:pt x="117" y="28"/>
                      <a:pt x="117" y="28"/>
                      <a:pt x="117" y="28"/>
                    </a:cubicBezTo>
                    <a:cubicBezTo>
                      <a:pt x="117" y="28"/>
                      <a:pt x="118" y="27"/>
                      <a:pt x="118" y="27"/>
                    </a:cubicBezTo>
                    <a:cubicBezTo>
                      <a:pt x="118" y="27"/>
                      <a:pt x="118" y="27"/>
                      <a:pt x="118" y="26"/>
                    </a:cubicBezTo>
                    <a:cubicBezTo>
                      <a:pt x="118" y="26"/>
                      <a:pt x="118" y="26"/>
                      <a:pt x="118" y="26"/>
                    </a:cubicBezTo>
                    <a:cubicBezTo>
                      <a:pt x="118" y="26"/>
                      <a:pt x="118" y="26"/>
                      <a:pt x="118" y="26"/>
                    </a:cubicBezTo>
                    <a:cubicBezTo>
                      <a:pt x="119" y="25"/>
                      <a:pt x="118" y="25"/>
                      <a:pt x="119" y="25"/>
                    </a:cubicBezTo>
                    <a:cubicBezTo>
                      <a:pt x="119" y="25"/>
                      <a:pt x="119" y="25"/>
                      <a:pt x="119" y="25"/>
                    </a:cubicBezTo>
                    <a:cubicBezTo>
                      <a:pt x="120" y="25"/>
                      <a:pt x="120" y="25"/>
                      <a:pt x="120" y="25"/>
                    </a:cubicBezTo>
                    <a:cubicBezTo>
                      <a:pt x="121" y="25"/>
                      <a:pt x="121" y="25"/>
                      <a:pt x="122" y="25"/>
                    </a:cubicBezTo>
                    <a:cubicBezTo>
                      <a:pt x="122" y="25"/>
                      <a:pt x="122" y="24"/>
                      <a:pt x="122" y="24"/>
                    </a:cubicBezTo>
                    <a:cubicBezTo>
                      <a:pt x="123" y="24"/>
                      <a:pt x="123" y="23"/>
                      <a:pt x="123" y="23"/>
                    </a:cubicBezTo>
                    <a:cubicBezTo>
                      <a:pt x="124" y="23"/>
                      <a:pt x="124" y="22"/>
                      <a:pt x="125" y="22"/>
                    </a:cubicBezTo>
                    <a:cubicBezTo>
                      <a:pt x="125" y="22"/>
                      <a:pt x="125" y="22"/>
                      <a:pt x="126" y="22"/>
                    </a:cubicBezTo>
                    <a:cubicBezTo>
                      <a:pt x="126" y="22"/>
                      <a:pt x="126" y="22"/>
                      <a:pt x="127" y="22"/>
                    </a:cubicBezTo>
                    <a:cubicBezTo>
                      <a:pt x="127" y="22"/>
                      <a:pt x="127" y="22"/>
                      <a:pt x="127" y="22"/>
                    </a:cubicBezTo>
                    <a:cubicBezTo>
                      <a:pt x="128" y="22"/>
                      <a:pt x="128" y="23"/>
                      <a:pt x="129" y="22"/>
                    </a:cubicBezTo>
                    <a:cubicBezTo>
                      <a:pt x="129" y="22"/>
                      <a:pt x="129" y="22"/>
                      <a:pt x="129" y="22"/>
                    </a:cubicBezTo>
                    <a:cubicBezTo>
                      <a:pt x="130" y="21"/>
                      <a:pt x="130" y="21"/>
                      <a:pt x="129" y="21"/>
                    </a:cubicBezTo>
                    <a:cubicBezTo>
                      <a:pt x="129" y="20"/>
                      <a:pt x="129" y="20"/>
                      <a:pt x="129" y="20"/>
                    </a:cubicBezTo>
                    <a:cubicBezTo>
                      <a:pt x="128" y="20"/>
                      <a:pt x="129" y="21"/>
                      <a:pt x="128" y="21"/>
                    </a:cubicBezTo>
                    <a:cubicBezTo>
                      <a:pt x="128" y="21"/>
                      <a:pt x="128" y="21"/>
                      <a:pt x="128" y="20"/>
                    </a:cubicBezTo>
                    <a:cubicBezTo>
                      <a:pt x="127" y="20"/>
                      <a:pt x="127" y="20"/>
                      <a:pt x="127" y="19"/>
                    </a:cubicBezTo>
                    <a:cubicBezTo>
                      <a:pt x="128" y="19"/>
                      <a:pt x="128" y="19"/>
                      <a:pt x="128" y="19"/>
                    </a:cubicBezTo>
                    <a:cubicBezTo>
                      <a:pt x="128" y="19"/>
                      <a:pt x="128" y="19"/>
                      <a:pt x="128" y="18"/>
                    </a:cubicBezTo>
                    <a:cubicBezTo>
                      <a:pt x="128" y="18"/>
                      <a:pt x="128" y="18"/>
                      <a:pt x="129" y="18"/>
                    </a:cubicBezTo>
                    <a:cubicBezTo>
                      <a:pt x="129" y="18"/>
                      <a:pt x="129" y="17"/>
                      <a:pt x="129" y="17"/>
                    </a:cubicBezTo>
                    <a:cubicBezTo>
                      <a:pt x="129" y="17"/>
                      <a:pt x="129" y="17"/>
                      <a:pt x="129" y="17"/>
                    </a:cubicBezTo>
                    <a:cubicBezTo>
                      <a:pt x="130" y="17"/>
                      <a:pt x="130" y="16"/>
                      <a:pt x="130" y="16"/>
                    </a:cubicBezTo>
                    <a:cubicBezTo>
                      <a:pt x="130" y="16"/>
                      <a:pt x="130" y="16"/>
                      <a:pt x="131" y="16"/>
                    </a:cubicBezTo>
                    <a:cubicBezTo>
                      <a:pt x="131" y="15"/>
                      <a:pt x="131" y="16"/>
                      <a:pt x="132" y="15"/>
                    </a:cubicBezTo>
                    <a:cubicBezTo>
                      <a:pt x="132" y="15"/>
                      <a:pt x="133" y="15"/>
                      <a:pt x="133" y="15"/>
                    </a:cubicBezTo>
                    <a:cubicBezTo>
                      <a:pt x="133" y="15"/>
                      <a:pt x="134" y="15"/>
                      <a:pt x="134" y="15"/>
                    </a:cubicBezTo>
                    <a:cubicBezTo>
                      <a:pt x="134" y="15"/>
                      <a:pt x="134" y="14"/>
                      <a:pt x="134" y="14"/>
                    </a:cubicBezTo>
                    <a:cubicBezTo>
                      <a:pt x="134" y="14"/>
                      <a:pt x="135" y="14"/>
                      <a:pt x="135" y="14"/>
                    </a:cubicBezTo>
                    <a:cubicBezTo>
                      <a:pt x="136" y="14"/>
                      <a:pt x="136" y="14"/>
                      <a:pt x="136" y="14"/>
                    </a:cubicBezTo>
                    <a:cubicBezTo>
                      <a:pt x="137" y="14"/>
                      <a:pt x="137" y="14"/>
                      <a:pt x="137" y="13"/>
                    </a:cubicBezTo>
                    <a:cubicBezTo>
                      <a:pt x="137" y="13"/>
                      <a:pt x="138" y="13"/>
                      <a:pt x="138" y="13"/>
                    </a:cubicBezTo>
                    <a:cubicBezTo>
                      <a:pt x="138" y="13"/>
                      <a:pt x="138" y="13"/>
                      <a:pt x="138" y="13"/>
                    </a:cubicBezTo>
                    <a:cubicBezTo>
                      <a:pt x="138" y="13"/>
                      <a:pt x="138" y="13"/>
                      <a:pt x="138" y="13"/>
                    </a:cubicBezTo>
                    <a:cubicBezTo>
                      <a:pt x="138" y="12"/>
                      <a:pt x="138" y="12"/>
                      <a:pt x="138" y="11"/>
                    </a:cubicBezTo>
                    <a:cubicBezTo>
                      <a:pt x="138" y="11"/>
                      <a:pt x="137" y="11"/>
                      <a:pt x="137" y="10"/>
                    </a:cubicBezTo>
                    <a:cubicBezTo>
                      <a:pt x="137" y="10"/>
                      <a:pt x="137" y="10"/>
                      <a:pt x="137" y="9"/>
                    </a:cubicBezTo>
                    <a:cubicBezTo>
                      <a:pt x="138" y="9"/>
                      <a:pt x="138" y="8"/>
                      <a:pt x="138" y="8"/>
                    </a:cubicBezTo>
                    <a:cubicBezTo>
                      <a:pt x="138" y="7"/>
                      <a:pt x="139" y="7"/>
                      <a:pt x="138" y="6"/>
                    </a:cubicBezTo>
                    <a:cubicBezTo>
                      <a:pt x="138" y="6"/>
                      <a:pt x="138" y="6"/>
                      <a:pt x="137" y="6"/>
                    </a:cubicBezTo>
                    <a:cubicBezTo>
                      <a:pt x="137" y="6"/>
                      <a:pt x="137" y="6"/>
                      <a:pt x="136" y="6"/>
                    </a:cubicBezTo>
                    <a:cubicBezTo>
                      <a:pt x="136" y="6"/>
                      <a:pt x="136" y="6"/>
                      <a:pt x="136" y="6"/>
                    </a:cubicBezTo>
                    <a:cubicBezTo>
                      <a:pt x="135" y="6"/>
                      <a:pt x="135" y="6"/>
                      <a:pt x="135" y="6"/>
                    </a:cubicBezTo>
                    <a:cubicBezTo>
                      <a:pt x="134" y="6"/>
                      <a:pt x="134" y="7"/>
                      <a:pt x="133" y="7"/>
                    </a:cubicBezTo>
                    <a:cubicBezTo>
                      <a:pt x="133" y="8"/>
                      <a:pt x="133" y="8"/>
                      <a:pt x="132" y="8"/>
                    </a:cubicBezTo>
                    <a:cubicBezTo>
                      <a:pt x="132" y="9"/>
                      <a:pt x="132" y="9"/>
                      <a:pt x="132" y="9"/>
                    </a:cubicBezTo>
                    <a:cubicBezTo>
                      <a:pt x="132" y="10"/>
                      <a:pt x="131" y="10"/>
                      <a:pt x="131" y="11"/>
                    </a:cubicBezTo>
                    <a:cubicBezTo>
                      <a:pt x="131" y="11"/>
                      <a:pt x="130" y="11"/>
                      <a:pt x="130" y="11"/>
                    </a:cubicBezTo>
                    <a:cubicBezTo>
                      <a:pt x="130" y="12"/>
                      <a:pt x="129" y="11"/>
                      <a:pt x="129" y="11"/>
                    </a:cubicBezTo>
                    <a:cubicBezTo>
                      <a:pt x="129" y="11"/>
                      <a:pt x="129" y="12"/>
                      <a:pt x="128" y="12"/>
                    </a:cubicBezTo>
                    <a:cubicBezTo>
                      <a:pt x="128" y="12"/>
                      <a:pt x="128" y="13"/>
                      <a:pt x="127" y="13"/>
                    </a:cubicBezTo>
                    <a:cubicBezTo>
                      <a:pt x="127" y="13"/>
                      <a:pt x="127" y="12"/>
                      <a:pt x="126" y="12"/>
                    </a:cubicBezTo>
                    <a:cubicBezTo>
                      <a:pt x="126" y="12"/>
                      <a:pt x="125" y="13"/>
                      <a:pt x="125" y="13"/>
                    </a:cubicBezTo>
                    <a:cubicBezTo>
                      <a:pt x="124" y="13"/>
                      <a:pt x="124" y="13"/>
                      <a:pt x="124" y="13"/>
                    </a:cubicBezTo>
                    <a:cubicBezTo>
                      <a:pt x="123" y="13"/>
                      <a:pt x="123" y="13"/>
                      <a:pt x="122" y="13"/>
                    </a:cubicBezTo>
                    <a:cubicBezTo>
                      <a:pt x="121" y="13"/>
                      <a:pt x="121" y="13"/>
                      <a:pt x="120" y="13"/>
                    </a:cubicBezTo>
                    <a:cubicBezTo>
                      <a:pt x="120" y="13"/>
                      <a:pt x="120" y="13"/>
                      <a:pt x="119" y="13"/>
                    </a:cubicBezTo>
                    <a:cubicBezTo>
                      <a:pt x="119" y="13"/>
                      <a:pt x="119" y="13"/>
                      <a:pt x="118" y="13"/>
                    </a:cubicBezTo>
                    <a:cubicBezTo>
                      <a:pt x="118" y="14"/>
                      <a:pt x="117" y="14"/>
                      <a:pt x="117" y="14"/>
                    </a:cubicBezTo>
                    <a:cubicBezTo>
                      <a:pt x="117" y="14"/>
                      <a:pt x="117" y="14"/>
                      <a:pt x="117" y="14"/>
                    </a:cubicBezTo>
                    <a:cubicBezTo>
                      <a:pt x="117" y="14"/>
                      <a:pt x="116" y="14"/>
                      <a:pt x="116" y="14"/>
                    </a:cubicBezTo>
                    <a:cubicBezTo>
                      <a:pt x="116" y="15"/>
                      <a:pt x="116" y="15"/>
                      <a:pt x="115" y="15"/>
                    </a:cubicBezTo>
                    <a:cubicBezTo>
                      <a:pt x="115" y="15"/>
                      <a:pt x="115" y="15"/>
                      <a:pt x="115" y="15"/>
                    </a:cubicBezTo>
                    <a:cubicBezTo>
                      <a:pt x="114" y="15"/>
                      <a:pt x="114" y="15"/>
                      <a:pt x="114" y="15"/>
                    </a:cubicBezTo>
                    <a:cubicBezTo>
                      <a:pt x="114" y="15"/>
                      <a:pt x="114" y="15"/>
                      <a:pt x="113" y="15"/>
                    </a:cubicBezTo>
                    <a:cubicBezTo>
                      <a:pt x="113" y="15"/>
                      <a:pt x="113" y="15"/>
                      <a:pt x="113" y="15"/>
                    </a:cubicBezTo>
                    <a:cubicBezTo>
                      <a:pt x="112" y="15"/>
                      <a:pt x="112" y="15"/>
                      <a:pt x="111" y="15"/>
                    </a:cubicBezTo>
                    <a:cubicBezTo>
                      <a:pt x="111" y="15"/>
                      <a:pt x="111" y="16"/>
                      <a:pt x="110" y="16"/>
                    </a:cubicBezTo>
                    <a:cubicBezTo>
                      <a:pt x="110" y="16"/>
                      <a:pt x="109" y="16"/>
                      <a:pt x="109" y="16"/>
                    </a:cubicBezTo>
                    <a:cubicBezTo>
                      <a:pt x="109" y="16"/>
                      <a:pt x="108" y="16"/>
                      <a:pt x="108" y="16"/>
                    </a:cubicBezTo>
                    <a:cubicBezTo>
                      <a:pt x="108" y="17"/>
                      <a:pt x="108" y="17"/>
                      <a:pt x="108" y="17"/>
                    </a:cubicBezTo>
                    <a:cubicBezTo>
                      <a:pt x="108" y="17"/>
                      <a:pt x="108" y="17"/>
                      <a:pt x="108" y="18"/>
                    </a:cubicBezTo>
                    <a:cubicBezTo>
                      <a:pt x="108" y="18"/>
                      <a:pt x="108" y="18"/>
                      <a:pt x="108" y="18"/>
                    </a:cubicBezTo>
                    <a:cubicBezTo>
                      <a:pt x="108" y="18"/>
                      <a:pt x="108" y="18"/>
                      <a:pt x="108" y="18"/>
                    </a:cubicBezTo>
                    <a:cubicBezTo>
                      <a:pt x="107" y="18"/>
                      <a:pt x="107" y="18"/>
                      <a:pt x="107" y="18"/>
                    </a:cubicBezTo>
                    <a:cubicBezTo>
                      <a:pt x="107" y="19"/>
                      <a:pt x="106" y="19"/>
                      <a:pt x="106" y="19"/>
                    </a:cubicBezTo>
                    <a:cubicBezTo>
                      <a:pt x="106" y="19"/>
                      <a:pt x="106" y="19"/>
                      <a:pt x="105" y="19"/>
                    </a:cubicBezTo>
                    <a:cubicBezTo>
                      <a:pt x="105" y="19"/>
                      <a:pt x="105" y="19"/>
                      <a:pt x="104" y="19"/>
                    </a:cubicBezTo>
                    <a:cubicBezTo>
                      <a:pt x="104" y="19"/>
                      <a:pt x="104" y="19"/>
                      <a:pt x="103" y="19"/>
                    </a:cubicBezTo>
                    <a:cubicBezTo>
                      <a:pt x="103" y="19"/>
                      <a:pt x="103" y="19"/>
                      <a:pt x="103" y="19"/>
                    </a:cubicBezTo>
                    <a:cubicBezTo>
                      <a:pt x="102" y="19"/>
                      <a:pt x="102" y="20"/>
                      <a:pt x="102" y="20"/>
                    </a:cubicBezTo>
                    <a:cubicBezTo>
                      <a:pt x="102" y="20"/>
                      <a:pt x="102" y="20"/>
                      <a:pt x="101" y="20"/>
                    </a:cubicBezTo>
                    <a:cubicBezTo>
                      <a:pt x="101" y="20"/>
                      <a:pt x="101" y="20"/>
                      <a:pt x="101" y="20"/>
                    </a:cubicBezTo>
                    <a:cubicBezTo>
                      <a:pt x="100" y="20"/>
                      <a:pt x="100" y="21"/>
                      <a:pt x="100" y="21"/>
                    </a:cubicBezTo>
                    <a:cubicBezTo>
                      <a:pt x="100" y="21"/>
                      <a:pt x="100" y="21"/>
                      <a:pt x="99" y="21"/>
                    </a:cubicBezTo>
                    <a:cubicBezTo>
                      <a:pt x="99" y="21"/>
                      <a:pt x="99" y="21"/>
                      <a:pt x="99" y="21"/>
                    </a:cubicBezTo>
                    <a:cubicBezTo>
                      <a:pt x="98" y="21"/>
                      <a:pt x="98" y="22"/>
                      <a:pt x="98" y="22"/>
                    </a:cubicBezTo>
                    <a:cubicBezTo>
                      <a:pt x="98" y="22"/>
                      <a:pt x="98" y="22"/>
                      <a:pt x="98" y="22"/>
                    </a:cubicBezTo>
                    <a:cubicBezTo>
                      <a:pt x="98" y="21"/>
                      <a:pt x="98" y="21"/>
                      <a:pt x="98" y="21"/>
                    </a:cubicBezTo>
                    <a:cubicBezTo>
                      <a:pt x="98" y="20"/>
                      <a:pt x="98" y="20"/>
                      <a:pt x="98" y="20"/>
                    </a:cubicBezTo>
                    <a:cubicBezTo>
                      <a:pt x="99" y="20"/>
                      <a:pt x="99" y="20"/>
                      <a:pt x="99" y="20"/>
                    </a:cubicBezTo>
                    <a:cubicBezTo>
                      <a:pt x="99" y="19"/>
                      <a:pt x="100" y="20"/>
                      <a:pt x="100" y="20"/>
                    </a:cubicBezTo>
                    <a:cubicBezTo>
                      <a:pt x="100" y="19"/>
                      <a:pt x="100" y="19"/>
                      <a:pt x="101" y="19"/>
                    </a:cubicBezTo>
                    <a:cubicBezTo>
                      <a:pt x="101" y="18"/>
                      <a:pt x="101" y="18"/>
                      <a:pt x="101" y="18"/>
                    </a:cubicBezTo>
                    <a:cubicBezTo>
                      <a:pt x="102" y="17"/>
                      <a:pt x="102" y="17"/>
                      <a:pt x="102" y="17"/>
                    </a:cubicBezTo>
                    <a:cubicBezTo>
                      <a:pt x="102" y="17"/>
                      <a:pt x="102" y="17"/>
                      <a:pt x="102" y="17"/>
                    </a:cubicBezTo>
                    <a:cubicBezTo>
                      <a:pt x="102" y="17"/>
                      <a:pt x="102" y="17"/>
                      <a:pt x="102" y="17"/>
                    </a:cubicBezTo>
                    <a:cubicBezTo>
                      <a:pt x="102" y="17"/>
                      <a:pt x="102" y="17"/>
                      <a:pt x="103" y="17"/>
                    </a:cubicBezTo>
                    <a:cubicBezTo>
                      <a:pt x="103" y="17"/>
                      <a:pt x="103" y="16"/>
                      <a:pt x="103" y="16"/>
                    </a:cubicBezTo>
                    <a:cubicBezTo>
                      <a:pt x="104" y="16"/>
                      <a:pt x="104" y="16"/>
                      <a:pt x="104" y="15"/>
                    </a:cubicBezTo>
                    <a:cubicBezTo>
                      <a:pt x="104" y="15"/>
                      <a:pt x="104" y="15"/>
                      <a:pt x="104" y="15"/>
                    </a:cubicBezTo>
                    <a:cubicBezTo>
                      <a:pt x="104" y="14"/>
                      <a:pt x="104" y="14"/>
                      <a:pt x="105" y="14"/>
                    </a:cubicBezTo>
                    <a:cubicBezTo>
                      <a:pt x="105" y="14"/>
                      <a:pt x="105" y="14"/>
                      <a:pt x="105" y="13"/>
                    </a:cubicBezTo>
                    <a:cubicBezTo>
                      <a:pt x="106" y="13"/>
                      <a:pt x="105" y="13"/>
                      <a:pt x="105" y="13"/>
                    </a:cubicBezTo>
                    <a:cubicBezTo>
                      <a:pt x="105" y="12"/>
                      <a:pt x="105" y="12"/>
                      <a:pt x="105" y="12"/>
                    </a:cubicBezTo>
                    <a:cubicBezTo>
                      <a:pt x="106" y="11"/>
                      <a:pt x="106" y="11"/>
                      <a:pt x="106" y="12"/>
                    </a:cubicBezTo>
                    <a:cubicBezTo>
                      <a:pt x="107" y="12"/>
                      <a:pt x="107" y="12"/>
                      <a:pt x="107" y="13"/>
                    </a:cubicBezTo>
                    <a:cubicBezTo>
                      <a:pt x="107" y="13"/>
                      <a:pt x="107" y="13"/>
                      <a:pt x="108" y="13"/>
                    </a:cubicBezTo>
                    <a:cubicBezTo>
                      <a:pt x="108" y="13"/>
                      <a:pt x="108" y="13"/>
                      <a:pt x="109" y="13"/>
                    </a:cubicBezTo>
                    <a:cubicBezTo>
                      <a:pt x="109" y="13"/>
                      <a:pt x="109" y="13"/>
                      <a:pt x="109" y="12"/>
                    </a:cubicBezTo>
                    <a:cubicBezTo>
                      <a:pt x="109" y="12"/>
                      <a:pt x="109" y="11"/>
                      <a:pt x="109" y="11"/>
                    </a:cubicBezTo>
                    <a:cubicBezTo>
                      <a:pt x="109" y="10"/>
                      <a:pt x="108" y="10"/>
                      <a:pt x="108" y="10"/>
                    </a:cubicBezTo>
                    <a:cubicBezTo>
                      <a:pt x="108" y="10"/>
                      <a:pt x="107" y="9"/>
                      <a:pt x="107" y="9"/>
                    </a:cubicBezTo>
                    <a:cubicBezTo>
                      <a:pt x="106" y="9"/>
                      <a:pt x="106" y="9"/>
                      <a:pt x="106" y="9"/>
                    </a:cubicBezTo>
                    <a:cubicBezTo>
                      <a:pt x="105" y="9"/>
                      <a:pt x="105" y="9"/>
                      <a:pt x="104" y="9"/>
                    </a:cubicBezTo>
                    <a:cubicBezTo>
                      <a:pt x="104" y="9"/>
                      <a:pt x="103" y="9"/>
                      <a:pt x="103" y="9"/>
                    </a:cubicBezTo>
                    <a:cubicBezTo>
                      <a:pt x="102" y="9"/>
                      <a:pt x="102" y="8"/>
                      <a:pt x="102" y="8"/>
                    </a:cubicBezTo>
                    <a:cubicBezTo>
                      <a:pt x="101" y="9"/>
                      <a:pt x="102" y="9"/>
                      <a:pt x="101" y="9"/>
                    </a:cubicBezTo>
                    <a:cubicBezTo>
                      <a:pt x="101" y="9"/>
                      <a:pt x="101" y="9"/>
                      <a:pt x="101" y="9"/>
                    </a:cubicBezTo>
                    <a:cubicBezTo>
                      <a:pt x="101" y="9"/>
                      <a:pt x="101" y="9"/>
                      <a:pt x="101" y="8"/>
                    </a:cubicBezTo>
                    <a:cubicBezTo>
                      <a:pt x="101" y="8"/>
                      <a:pt x="101" y="8"/>
                      <a:pt x="101" y="8"/>
                    </a:cubicBezTo>
                    <a:cubicBezTo>
                      <a:pt x="101" y="8"/>
                      <a:pt x="101" y="8"/>
                      <a:pt x="101" y="8"/>
                    </a:cubicBezTo>
                    <a:cubicBezTo>
                      <a:pt x="101" y="7"/>
                      <a:pt x="101" y="7"/>
                      <a:pt x="101" y="7"/>
                    </a:cubicBezTo>
                    <a:cubicBezTo>
                      <a:pt x="101" y="6"/>
                      <a:pt x="100" y="6"/>
                      <a:pt x="101" y="6"/>
                    </a:cubicBezTo>
                    <a:cubicBezTo>
                      <a:pt x="101" y="6"/>
                      <a:pt x="101" y="6"/>
                      <a:pt x="101" y="6"/>
                    </a:cubicBezTo>
                    <a:cubicBezTo>
                      <a:pt x="101" y="5"/>
                      <a:pt x="101" y="5"/>
                      <a:pt x="101" y="5"/>
                    </a:cubicBezTo>
                    <a:cubicBezTo>
                      <a:pt x="101" y="5"/>
                      <a:pt x="101" y="4"/>
                      <a:pt x="101" y="4"/>
                    </a:cubicBezTo>
                    <a:cubicBezTo>
                      <a:pt x="101" y="4"/>
                      <a:pt x="100" y="4"/>
                      <a:pt x="100" y="4"/>
                    </a:cubicBezTo>
                    <a:cubicBezTo>
                      <a:pt x="100" y="4"/>
                      <a:pt x="100" y="4"/>
                      <a:pt x="100" y="4"/>
                    </a:cubicBezTo>
                    <a:cubicBezTo>
                      <a:pt x="99" y="3"/>
                      <a:pt x="99" y="4"/>
                      <a:pt x="99" y="3"/>
                    </a:cubicBezTo>
                    <a:cubicBezTo>
                      <a:pt x="98" y="3"/>
                      <a:pt x="99" y="3"/>
                      <a:pt x="99" y="2"/>
                    </a:cubicBezTo>
                    <a:cubicBezTo>
                      <a:pt x="99" y="2"/>
                      <a:pt x="99" y="2"/>
                      <a:pt x="98" y="2"/>
                    </a:cubicBezTo>
                    <a:cubicBezTo>
                      <a:pt x="98" y="1"/>
                      <a:pt x="98" y="2"/>
                      <a:pt x="97" y="2"/>
                    </a:cubicBezTo>
                    <a:cubicBezTo>
                      <a:pt x="97" y="2"/>
                      <a:pt x="97" y="2"/>
                      <a:pt x="97" y="2"/>
                    </a:cubicBezTo>
                    <a:cubicBezTo>
                      <a:pt x="96" y="1"/>
                      <a:pt x="96" y="1"/>
                      <a:pt x="96" y="1"/>
                    </a:cubicBezTo>
                    <a:cubicBezTo>
                      <a:pt x="96" y="1"/>
                      <a:pt x="95" y="1"/>
                      <a:pt x="95" y="2"/>
                    </a:cubicBezTo>
                    <a:cubicBezTo>
                      <a:pt x="95" y="2"/>
                      <a:pt x="95" y="2"/>
                      <a:pt x="95" y="2"/>
                    </a:cubicBezTo>
                    <a:cubicBezTo>
                      <a:pt x="95" y="2"/>
                      <a:pt x="95" y="2"/>
                      <a:pt x="94" y="2"/>
                    </a:cubicBezTo>
                    <a:cubicBezTo>
                      <a:pt x="94" y="2"/>
                      <a:pt x="94" y="3"/>
                      <a:pt x="94" y="3"/>
                    </a:cubicBezTo>
                    <a:cubicBezTo>
                      <a:pt x="93" y="3"/>
                      <a:pt x="93" y="2"/>
                      <a:pt x="93" y="2"/>
                    </a:cubicBezTo>
                    <a:cubicBezTo>
                      <a:pt x="93" y="3"/>
                      <a:pt x="93" y="3"/>
                      <a:pt x="92" y="3"/>
                    </a:cubicBezTo>
                    <a:cubicBezTo>
                      <a:pt x="92" y="3"/>
                      <a:pt x="92" y="3"/>
                      <a:pt x="92" y="3"/>
                    </a:cubicBezTo>
                    <a:cubicBezTo>
                      <a:pt x="91" y="4"/>
                      <a:pt x="91" y="4"/>
                      <a:pt x="91" y="4"/>
                    </a:cubicBezTo>
                    <a:cubicBezTo>
                      <a:pt x="91" y="4"/>
                      <a:pt x="90" y="4"/>
                      <a:pt x="90" y="4"/>
                    </a:cubicBezTo>
                    <a:cubicBezTo>
                      <a:pt x="90" y="4"/>
                      <a:pt x="90" y="4"/>
                      <a:pt x="90" y="4"/>
                    </a:cubicBezTo>
                    <a:cubicBezTo>
                      <a:pt x="90" y="4"/>
                      <a:pt x="90" y="4"/>
                      <a:pt x="89" y="3"/>
                    </a:cubicBezTo>
                    <a:cubicBezTo>
                      <a:pt x="89" y="3"/>
                      <a:pt x="89" y="3"/>
                      <a:pt x="88" y="3"/>
                    </a:cubicBezTo>
                    <a:cubicBezTo>
                      <a:pt x="88" y="3"/>
                      <a:pt x="88" y="3"/>
                      <a:pt x="88" y="3"/>
                    </a:cubicBezTo>
                    <a:cubicBezTo>
                      <a:pt x="87" y="3"/>
                      <a:pt x="87" y="4"/>
                      <a:pt x="87" y="4"/>
                    </a:cubicBezTo>
                    <a:cubicBezTo>
                      <a:pt x="87" y="4"/>
                      <a:pt x="87" y="4"/>
                      <a:pt x="86" y="4"/>
                    </a:cubicBezTo>
                    <a:cubicBezTo>
                      <a:pt x="86" y="4"/>
                      <a:pt x="86" y="3"/>
                      <a:pt x="85" y="3"/>
                    </a:cubicBezTo>
                    <a:cubicBezTo>
                      <a:pt x="85" y="3"/>
                      <a:pt x="85" y="3"/>
                      <a:pt x="85" y="3"/>
                    </a:cubicBezTo>
                    <a:cubicBezTo>
                      <a:pt x="84" y="2"/>
                      <a:pt x="84" y="2"/>
                      <a:pt x="84" y="2"/>
                    </a:cubicBezTo>
                    <a:cubicBezTo>
                      <a:pt x="83" y="2"/>
                      <a:pt x="83" y="2"/>
                      <a:pt x="83" y="2"/>
                    </a:cubicBezTo>
                    <a:cubicBezTo>
                      <a:pt x="82" y="2"/>
                      <a:pt x="82" y="2"/>
                      <a:pt x="82" y="2"/>
                    </a:cubicBezTo>
                    <a:cubicBezTo>
                      <a:pt x="82" y="2"/>
                      <a:pt x="82" y="2"/>
                      <a:pt x="81" y="2"/>
                    </a:cubicBezTo>
                    <a:cubicBezTo>
                      <a:pt x="81" y="2"/>
                      <a:pt x="81" y="3"/>
                      <a:pt x="81" y="2"/>
                    </a:cubicBezTo>
                    <a:cubicBezTo>
                      <a:pt x="80" y="2"/>
                      <a:pt x="80" y="2"/>
                      <a:pt x="80" y="2"/>
                    </a:cubicBezTo>
                    <a:cubicBezTo>
                      <a:pt x="80" y="2"/>
                      <a:pt x="81" y="2"/>
                      <a:pt x="81" y="1"/>
                    </a:cubicBezTo>
                    <a:cubicBezTo>
                      <a:pt x="81" y="1"/>
                      <a:pt x="81" y="0"/>
                      <a:pt x="81" y="0"/>
                    </a:cubicBezTo>
                    <a:cubicBezTo>
                      <a:pt x="80" y="0"/>
                      <a:pt x="80" y="0"/>
                      <a:pt x="80" y="0"/>
                    </a:cubicBezTo>
                    <a:cubicBezTo>
                      <a:pt x="80" y="0"/>
                      <a:pt x="79" y="1"/>
                      <a:pt x="79" y="1"/>
                    </a:cubicBezTo>
                    <a:cubicBezTo>
                      <a:pt x="79" y="1"/>
                      <a:pt x="79" y="1"/>
                      <a:pt x="79" y="1"/>
                    </a:cubicBezTo>
                    <a:cubicBezTo>
                      <a:pt x="57" y="1"/>
                      <a:pt x="57" y="1"/>
                      <a:pt x="57" y="1"/>
                    </a:cubicBezTo>
                    <a:cubicBezTo>
                      <a:pt x="18" y="1"/>
                      <a:pt x="18" y="1"/>
                      <a:pt x="18" y="1"/>
                    </a:cubicBezTo>
                    <a:cubicBezTo>
                      <a:pt x="18" y="1"/>
                      <a:pt x="18" y="1"/>
                      <a:pt x="18" y="1"/>
                    </a:cubicBezTo>
                    <a:cubicBezTo>
                      <a:pt x="18" y="1"/>
                      <a:pt x="18" y="2"/>
                      <a:pt x="18" y="2"/>
                    </a:cubicBezTo>
                    <a:cubicBezTo>
                      <a:pt x="18" y="2"/>
                      <a:pt x="18" y="2"/>
                      <a:pt x="18" y="2"/>
                    </a:cubicBezTo>
                    <a:cubicBezTo>
                      <a:pt x="18" y="2"/>
                      <a:pt x="18" y="3"/>
                      <a:pt x="18" y="3"/>
                    </a:cubicBezTo>
                    <a:cubicBezTo>
                      <a:pt x="18" y="3"/>
                      <a:pt x="17" y="3"/>
                      <a:pt x="17" y="3"/>
                    </a:cubicBezTo>
                    <a:cubicBezTo>
                      <a:pt x="17" y="4"/>
                      <a:pt x="17" y="4"/>
                      <a:pt x="17" y="4"/>
                    </a:cubicBezTo>
                    <a:cubicBezTo>
                      <a:pt x="16" y="4"/>
                      <a:pt x="16" y="4"/>
                      <a:pt x="16" y="4"/>
                    </a:cubicBezTo>
                    <a:cubicBezTo>
                      <a:pt x="15" y="3"/>
                      <a:pt x="15" y="3"/>
                      <a:pt x="15" y="3"/>
                    </a:cubicBezTo>
                    <a:cubicBezTo>
                      <a:pt x="14" y="3"/>
                      <a:pt x="14" y="4"/>
                      <a:pt x="14" y="4"/>
                    </a:cubicBezTo>
                    <a:cubicBezTo>
                      <a:pt x="13" y="4"/>
                      <a:pt x="13" y="4"/>
                      <a:pt x="13" y="4"/>
                    </a:cubicBezTo>
                    <a:cubicBezTo>
                      <a:pt x="13" y="4"/>
                      <a:pt x="13" y="3"/>
                      <a:pt x="12" y="3"/>
                    </a:cubicBezTo>
                    <a:cubicBezTo>
                      <a:pt x="12" y="3"/>
                      <a:pt x="12" y="3"/>
                      <a:pt x="12" y="3"/>
                    </a:cubicBezTo>
                    <a:cubicBezTo>
                      <a:pt x="11" y="3"/>
                      <a:pt x="12" y="4"/>
                      <a:pt x="12" y="4"/>
                    </a:cubicBezTo>
                    <a:cubicBezTo>
                      <a:pt x="11" y="5"/>
                      <a:pt x="11" y="5"/>
                      <a:pt x="11" y="5"/>
                    </a:cubicBezTo>
                    <a:cubicBezTo>
                      <a:pt x="11" y="6"/>
                      <a:pt x="12" y="6"/>
                      <a:pt x="12" y="6"/>
                    </a:cubicBezTo>
                    <a:cubicBezTo>
                      <a:pt x="12" y="7"/>
                      <a:pt x="12" y="7"/>
                      <a:pt x="11" y="8"/>
                    </a:cubicBezTo>
                    <a:cubicBezTo>
                      <a:pt x="11" y="8"/>
                      <a:pt x="11" y="8"/>
                      <a:pt x="11" y="8"/>
                    </a:cubicBezTo>
                    <a:cubicBezTo>
                      <a:pt x="10" y="8"/>
                      <a:pt x="10" y="9"/>
                      <a:pt x="10" y="9"/>
                    </a:cubicBezTo>
                    <a:cubicBezTo>
                      <a:pt x="10" y="10"/>
                      <a:pt x="10" y="10"/>
                      <a:pt x="10" y="10"/>
                    </a:cubicBezTo>
                    <a:cubicBezTo>
                      <a:pt x="10" y="11"/>
                      <a:pt x="10" y="11"/>
                      <a:pt x="9" y="11"/>
                    </a:cubicBezTo>
                    <a:cubicBezTo>
                      <a:pt x="9" y="12"/>
                      <a:pt x="9" y="12"/>
                      <a:pt x="8" y="12"/>
                    </a:cubicBezTo>
                    <a:cubicBezTo>
                      <a:pt x="8" y="13"/>
                      <a:pt x="8" y="14"/>
                      <a:pt x="7" y="14"/>
                    </a:cubicBezTo>
                    <a:cubicBezTo>
                      <a:pt x="7" y="15"/>
                      <a:pt x="6" y="15"/>
                      <a:pt x="6" y="15"/>
                    </a:cubicBezTo>
                    <a:cubicBezTo>
                      <a:pt x="6" y="15"/>
                      <a:pt x="6" y="16"/>
                      <a:pt x="5" y="16"/>
                    </a:cubicBezTo>
                    <a:cubicBezTo>
                      <a:pt x="5" y="17"/>
                      <a:pt x="5" y="17"/>
                      <a:pt x="4" y="17"/>
                    </a:cubicBezTo>
                    <a:cubicBezTo>
                      <a:pt x="4" y="17"/>
                      <a:pt x="4" y="17"/>
                      <a:pt x="4" y="18"/>
                    </a:cubicBezTo>
                    <a:cubicBezTo>
                      <a:pt x="4" y="18"/>
                      <a:pt x="4" y="18"/>
                      <a:pt x="4" y="18"/>
                    </a:cubicBezTo>
                    <a:cubicBezTo>
                      <a:pt x="4" y="18"/>
                      <a:pt x="4" y="18"/>
                      <a:pt x="3" y="18"/>
                    </a:cubicBezTo>
                    <a:cubicBezTo>
                      <a:pt x="3" y="18"/>
                      <a:pt x="3" y="19"/>
                      <a:pt x="3" y="19"/>
                    </a:cubicBezTo>
                    <a:cubicBezTo>
                      <a:pt x="3" y="19"/>
                      <a:pt x="3" y="20"/>
                      <a:pt x="3" y="20"/>
                    </a:cubicBezTo>
                    <a:cubicBezTo>
                      <a:pt x="2" y="21"/>
                      <a:pt x="2" y="21"/>
                      <a:pt x="2" y="22"/>
                    </a:cubicBezTo>
                    <a:cubicBezTo>
                      <a:pt x="2" y="22"/>
                      <a:pt x="2" y="23"/>
                      <a:pt x="2" y="23"/>
                    </a:cubicBezTo>
                    <a:cubicBezTo>
                      <a:pt x="1" y="24"/>
                      <a:pt x="1" y="24"/>
                      <a:pt x="1" y="25"/>
                    </a:cubicBezTo>
                    <a:cubicBezTo>
                      <a:pt x="0" y="25"/>
                      <a:pt x="0" y="25"/>
                      <a:pt x="0" y="25"/>
                    </a:cubicBezTo>
                    <a:cubicBezTo>
                      <a:pt x="0" y="26"/>
                      <a:pt x="0" y="26"/>
                      <a:pt x="0" y="26"/>
                    </a:cubicBezTo>
                    <a:cubicBezTo>
                      <a:pt x="0" y="27"/>
                      <a:pt x="0" y="27"/>
                      <a:pt x="0" y="28"/>
                    </a:cubicBezTo>
                    <a:cubicBezTo>
                      <a:pt x="0" y="28"/>
                      <a:pt x="0" y="28"/>
                      <a:pt x="0" y="29"/>
                    </a:cubicBezTo>
                    <a:cubicBezTo>
                      <a:pt x="0" y="29"/>
                      <a:pt x="0" y="29"/>
                      <a:pt x="0" y="29"/>
                    </a:cubicBezTo>
                    <a:cubicBezTo>
                      <a:pt x="0" y="30"/>
                      <a:pt x="0" y="30"/>
                      <a:pt x="0" y="31"/>
                    </a:cubicBezTo>
                    <a:cubicBezTo>
                      <a:pt x="0" y="31"/>
                      <a:pt x="0" y="31"/>
                      <a:pt x="1" y="31"/>
                    </a:cubicBezTo>
                    <a:cubicBezTo>
                      <a:pt x="1" y="31"/>
                      <a:pt x="1" y="32"/>
                      <a:pt x="1" y="32"/>
                    </a:cubicBezTo>
                    <a:cubicBezTo>
                      <a:pt x="1" y="33"/>
                      <a:pt x="1" y="33"/>
                      <a:pt x="1" y="33"/>
                    </a:cubicBezTo>
                    <a:cubicBezTo>
                      <a:pt x="1" y="34"/>
                      <a:pt x="0" y="34"/>
                      <a:pt x="0" y="34"/>
                    </a:cubicBezTo>
                    <a:cubicBezTo>
                      <a:pt x="0" y="34"/>
                      <a:pt x="0" y="35"/>
                      <a:pt x="0" y="35"/>
                    </a:cubicBezTo>
                    <a:cubicBezTo>
                      <a:pt x="0" y="35"/>
                      <a:pt x="0" y="35"/>
                      <a:pt x="1" y="35"/>
                    </a:cubicBezTo>
                    <a:cubicBezTo>
                      <a:pt x="1" y="36"/>
                      <a:pt x="1" y="35"/>
                      <a:pt x="1" y="36"/>
                    </a:cubicBezTo>
                    <a:cubicBezTo>
                      <a:pt x="2" y="36"/>
                      <a:pt x="1" y="36"/>
                      <a:pt x="1" y="36"/>
                    </a:cubicBezTo>
                    <a:cubicBezTo>
                      <a:pt x="1" y="37"/>
                      <a:pt x="1" y="37"/>
                      <a:pt x="1" y="37"/>
                    </a:cubicBezTo>
                    <a:cubicBezTo>
                      <a:pt x="1" y="37"/>
                      <a:pt x="0" y="37"/>
                      <a:pt x="0" y="37"/>
                    </a:cubicBezTo>
                    <a:cubicBezTo>
                      <a:pt x="0" y="37"/>
                      <a:pt x="0" y="37"/>
                      <a:pt x="0" y="37"/>
                    </a:cubicBezTo>
                    <a:cubicBezTo>
                      <a:pt x="0" y="38"/>
                      <a:pt x="0" y="38"/>
                      <a:pt x="1" y="39"/>
                    </a:cubicBezTo>
                    <a:cubicBezTo>
                      <a:pt x="1" y="39"/>
                      <a:pt x="1" y="39"/>
                      <a:pt x="1" y="40"/>
                    </a:cubicBezTo>
                    <a:cubicBezTo>
                      <a:pt x="1" y="40"/>
                      <a:pt x="2" y="41"/>
                      <a:pt x="2" y="41"/>
                    </a:cubicBezTo>
                    <a:cubicBezTo>
                      <a:pt x="2" y="42"/>
                      <a:pt x="2" y="42"/>
                      <a:pt x="2" y="42"/>
                    </a:cubicBezTo>
                    <a:cubicBezTo>
                      <a:pt x="2" y="43"/>
                      <a:pt x="2" y="43"/>
                      <a:pt x="2" y="43"/>
                    </a:cubicBezTo>
                    <a:cubicBezTo>
                      <a:pt x="3" y="43"/>
                      <a:pt x="3" y="43"/>
                      <a:pt x="4" y="43"/>
                    </a:cubicBezTo>
                    <a:cubicBezTo>
                      <a:pt x="4" y="43"/>
                      <a:pt x="4" y="43"/>
                      <a:pt x="4" y="43"/>
                    </a:cubicBezTo>
                    <a:cubicBezTo>
                      <a:pt x="5" y="43"/>
                      <a:pt x="4" y="43"/>
                      <a:pt x="4" y="44"/>
                    </a:cubicBezTo>
                    <a:cubicBezTo>
                      <a:pt x="5" y="44"/>
                      <a:pt x="5" y="44"/>
                      <a:pt x="5" y="44"/>
                    </a:cubicBezTo>
                    <a:cubicBezTo>
                      <a:pt x="6" y="44"/>
                      <a:pt x="6" y="44"/>
                      <a:pt x="6" y="44"/>
                    </a:cubicBezTo>
                    <a:cubicBezTo>
                      <a:pt x="6" y="45"/>
                      <a:pt x="6" y="45"/>
                      <a:pt x="7" y="45"/>
                    </a:cubicBezTo>
                    <a:cubicBezTo>
                      <a:pt x="7" y="46"/>
                      <a:pt x="7" y="46"/>
                      <a:pt x="7" y="46"/>
                    </a:cubicBezTo>
                    <a:cubicBezTo>
                      <a:pt x="8" y="46"/>
                      <a:pt x="8" y="46"/>
                      <a:pt x="8" y="46"/>
                    </a:cubicBezTo>
                    <a:cubicBezTo>
                      <a:pt x="8" y="47"/>
                      <a:pt x="8" y="47"/>
                      <a:pt x="8" y="47"/>
                    </a:cubicBezTo>
                    <a:cubicBezTo>
                      <a:pt x="8" y="48"/>
                      <a:pt x="8" y="48"/>
                      <a:pt x="8" y="48"/>
                    </a:cubicBezTo>
                    <a:cubicBezTo>
                      <a:pt x="8" y="48"/>
                      <a:pt x="8" y="48"/>
                      <a:pt x="8" y="48"/>
                    </a:cubicBezTo>
                    <a:cubicBezTo>
                      <a:pt x="10" y="48"/>
                      <a:pt x="10" y="48"/>
                      <a:pt x="10" y="48"/>
                    </a:cubicBezTo>
                    <a:cubicBezTo>
                      <a:pt x="10" y="48"/>
                      <a:pt x="11" y="48"/>
                      <a:pt x="12" y="48"/>
                    </a:cubicBezTo>
                    <a:cubicBezTo>
                      <a:pt x="12" y="48"/>
                      <a:pt x="13" y="48"/>
                      <a:pt x="13" y="48"/>
                    </a:cubicBezTo>
                    <a:cubicBezTo>
                      <a:pt x="13" y="48"/>
                      <a:pt x="13" y="48"/>
                      <a:pt x="14" y="48"/>
                    </a:cubicBezTo>
                    <a:cubicBezTo>
                      <a:pt x="13" y="49"/>
                      <a:pt x="13" y="49"/>
                      <a:pt x="13" y="49"/>
                    </a:cubicBezTo>
                    <a:cubicBezTo>
                      <a:pt x="14" y="49"/>
                      <a:pt x="14" y="49"/>
                      <a:pt x="14" y="49"/>
                    </a:cubicBezTo>
                    <a:cubicBezTo>
                      <a:pt x="15" y="49"/>
                      <a:pt x="15" y="49"/>
                      <a:pt x="15" y="49"/>
                    </a:cubicBezTo>
                    <a:cubicBezTo>
                      <a:pt x="15" y="49"/>
                      <a:pt x="15" y="49"/>
                      <a:pt x="15" y="49"/>
                    </a:cubicBezTo>
                    <a:cubicBezTo>
                      <a:pt x="15" y="50"/>
                      <a:pt x="16" y="49"/>
                      <a:pt x="16" y="50"/>
                    </a:cubicBezTo>
                    <a:cubicBezTo>
                      <a:pt x="16" y="50"/>
                      <a:pt x="16" y="50"/>
                      <a:pt x="16" y="50"/>
                    </a:cubicBezTo>
                    <a:cubicBezTo>
                      <a:pt x="17" y="50"/>
                      <a:pt x="17" y="50"/>
                      <a:pt x="17" y="50"/>
                    </a:cubicBezTo>
                    <a:cubicBezTo>
                      <a:pt x="18" y="50"/>
                      <a:pt x="18" y="51"/>
                      <a:pt x="18" y="51"/>
                    </a:cubicBezTo>
                    <a:cubicBezTo>
                      <a:pt x="18" y="51"/>
                      <a:pt x="19" y="51"/>
                      <a:pt x="19" y="51"/>
                    </a:cubicBezTo>
                    <a:cubicBezTo>
                      <a:pt x="20" y="51"/>
                      <a:pt x="20" y="52"/>
                      <a:pt x="20" y="52"/>
                    </a:cubicBezTo>
                    <a:cubicBezTo>
                      <a:pt x="21" y="52"/>
                      <a:pt x="21" y="52"/>
                      <a:pt x="21" y="5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 name="Freeform 436"/>
              <p:cNvSpPr>
                <a:spLocks/>
              </p:cNvSpPr>
              <p:nvPr/>
            </p:nvSpPr>
            <p:spPr bwMode="auto">
              <a:xfrm>
                <a:off x="555626" y="1227139"/>
                <a:ext cx="31750" cy="22225"/>
              </a:xfrm>
              <a:custGeom>
                <a:avLst/>
                <a:gdLst>
                  <a:gd name="T0" fmla="*/ 0 w 3"/>
                  <a:gd name="T1" fmla="*/ 1 h 2"/>
                  <a:gd name="T2" fmla="*/ 1 w 3"/>
                  <a:gd name="T3" fmla="*/ 2 h 2"/>
                  <a:gd name="T4" fmla="*/ 2 w 3"/>
                  <a:gd name="T5" fmla="*/ 1 h 2"/>
                  <a:gd name="T6" fmla="*/ 3 w 3"/>
                  <a:gd name="T7" fmla="*/ 1 h 2"/>
                  <a:gd name="T8" fmla="*/ 3 w 3"/>
                  <a:gd name="T9" fmla="*/ 0 h 2"/>
                  <a:gd name="T10" fmla="*/ 2 w 3"/>
                  <a:gd name="T11" fmla="*/ 0 h 2"/>
                  <a:gd name="T12" fmla="*/ 2 w 3"/>
                  <a:gd name="T13" fmla="*/ 0 h 2"/>
                  <a:gd name="T14" fmla="*/ 1 w 3"/>
                  <a:gd name="T15" fmla="*/ 0 h 2"/>
                  <a:gd name="T16" fmla="*/ 0 w 3"/>
                  <a:gd name="T17" fmla="*/ 0 h 2"/>
                  <a:gd name="T18" fmla="*/ 0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2"/>
                      <a:pt x="1" y="2"/>
                      <a:pt x="1" y="2"/>
                    </a:cubicBezTo>
                    <a:cubicBezTo>
                      <a:pt x="1" y="2"/>
                      <a:pt x="2" y="2"/>
                      <a:pt x="2" y="1"/>
                    </a:cubicBezTo>
                    <a:cubicBezTo>
                      <a:pt x="2" y="1"/>
                      <a:pt x="2" y="1"/>
                      <a:pt x="3" y="1"/>
                    </a:cubicBezTo>
                    <a:cubicBezTo>
                      <a:pt x="3" y="1"/>
                      <a:pt x="3" y="1"/>
                      <a:pt x="3" y="0"/>
                    </a:cubicBezTo>
                    <a:cubicBezTo>
                      <a:pt x="3" y="0"/>
                      <a:pt x="3" y="0"/>
                      <a:pt x="2" y="0"/>
                    </a:cubicBezTo>
                    <a:cubicBezTo>
                      <a:pt x="2" y="0"/>
                      <a:pt x="2" y="0"/>
                      <a:pt x="2" y="0"/>
                    </a:cubicBezTo>
                    <a:cubicBezTo>
                      <a:pt x="1" y="0"/>
                      <a:pt x="1" y="0"/>
                      <a:pt x="1" y="0"/>
                    </a:cubicBezTo>
                    <a:cubicBezTo>
                      <a:pt x="1" y="0"/>
                      <a:pt x="1"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 name="Freeform 437"/>
              <p:cNvSpPr>
                <a:spLocks/>
              </p:cNvSpPr>
              <p:nvPr/>
            </p:nvSpPr>
            <p:spPr bwMode="auto">
              <a:xfrm>
                <a:off x="415926" y="1377951"/>
                <a:ext cx="53975" cy="33338"/>
              </a:xfrm>
              <a:custGeom>
                <a:avLst/>
                <a:gdLst>
                  <a:gd name="T0" fmla="*/ 3 w 5"/>
                  <a:gd name="T1" fmla="*/ 0 h 3"/>
                  <a:gd name="T2" fmla="*/ 2 w 5"/>
                  <a:gd name="T3" fmla="*/ 0 h 3"/>
                  <a:gd name="T4" fmla="*/ 1 w 5"/>
                  <a:gd name="T5" fmla="*/ 1 h 3"/>
                  <a:gd name="T6" fmla="*/ 0 w 5"/>
                  <a:gd name="T7" fmla="*/ 1 h 3"/>
                  <a:gd name="T8" fmla="*/ 1 w 5"/>
                  <a:gd name="T9" fmla="*/ 2 h 3"/>
                  <a:gd name="T10" fmla="*/ 1 w 5"/>
                  <a:gd name="T11" fmla="*/ 3 h 3"/>
                  <a:gd name="T12" fmla="*/ 2 w 5"/>
                  <a:gd name="T13" fmla="*/ 2 h 3"/>
                  <a:gd name="T14" fmla="*/ 3 w 5"/>
                  <a:gd name="T15" fmla="*/ 2 h 3"/>
                  <a:gd name="T16" fmla="*/ 4 w 5"/>
                  <a:gd name="T17" fmla="*/ 1 h 3"/>
                  <a:gd name="T18" fmla="*/ 5 w 5"/>
                  <a:gd name="T19" fmla="*/ 1 h 3"/>
                  <a:gd name="T20" fmla="*/ 5 w 5"/>
                  <a:gd name="T21" fmla="*/ 0 h 3"/>
                  <a:gd name="T22" fmla="*/ 3 w 5"/>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3" y="0"/>
                    </a:moveTo>
                    <a:cubicBezTo>
                      <a:pt x="3" y="0"/>
                      <a:pt x="3" y="0"/>
                      <a:pt x="2" y="0"/>
                    </a:cubicBezTo>
                    <a:cubicBezTo>
                      <a:pt x="2" y="1"/>
                      <a:pt x="2" y="1"/>
                      <a:pt x="1" y="1"/>
                    </a:cubicBezTo>
                    <a:cubicBezTo>
                      <a:pt x="1" y="1"/>
                      <a:pt x="1" y="1"/>
                      <a:pt x="0" y="1"/>
                    </a:cubicBezTo>
                    <a:cubicBezTo>
                      <a:pt x="0" y="2"/>
                      <a:pt x="1" y="2"/>
                      <a:pt x="1" y="2"/>
                    </a:cubicBezTo>
                    <a:cubicBezTo>
                      <a:pt x="1" y="2"/>
                      <a:pt x="1" y="3"/>
                      <a:pt x="1" y="3"/>
                    </a:cubicBezTo>
                    <a:cubicBezTo>
                      <a:pt x="2" y="3"/>
                      <a:pt x="2" y="2"/>
                      <a:pt x="2" y="2"/>
                    </a:cubicBezTo>
                    <a:cubicBezTo>
                      <a:pt x="2" y="2"/>
                      <a:pt x="3" y="2"/>
                      <a:pt x="3" y="2"/>
                    </a:cubicBezTo>
                    <a:cubicBezTo>
                      <a:pt x="3" y="1"/>
                      <a:pt x="3" y="1"/>
                      <a:pt x="4" y="1"/>
                    </a:cubicBezTo>
                    <a:cubicBezTo>
                      <a:pt x="4" y="1"/>
                      <a:pt x="5" y="1"/>
                      <a:pt x="5" y="1"/>
                    </a:cubicBezTo>
                    <a:cubicBezTo>
                      <a:pt x="5" y="1"/>
                      <a:pt x="5" y="1"/>
                      <a:pt x="5" y="0"/>
                    </a:cubicBezTo>
                    <a:cubicBezTo>
                      <a:pt x="4" y="0"/>
                      <a:pt x="4"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 name="Freeform 438"/>
              <p:cNvSpPr>
                <a:spLocks/>
              </p:cNvSpPr>
              <p:nvPr/>
            </p:nvSpPr>
            <p:spPr bwMode="auto">
              <a:xfrm>
                <a:off x="1171576" y="1346201"/>
                <a:ext cx="31750" cy="53975"/>
              </a:xfrm>
              <a:custGeom>
                <a:avLst/>
                <a:gdLst>
                  <a:gd name="T0" fmla="*/ 1 w 3"/>
                  <a:gd name="T1" fmla="*/ 5 h 5"/>
                  <a:gd name="T2" fmla="*/ 2 w 3"/>
                  <a:gd name="T3" fmla="*/ 3 h 5"/>
                  <a:gd name="T4" fmla="*/ 2 w 3"/>
                  <a:gd name="T5" fmla="*/ 3 h 5"/>
                  <a:gd name="T6" fmla="*/ 3 w 3"/>
                  <a:gd name="T7" fmla="*/ 2 h 5"/>
                  <a:gd name="T8" fmla="*/ 3 w 3"/>
                  <a:gd name="T9" fmla="*/ 1 h 5"/>
                  <a:gd name="T10" fmla="*/ 3 w 3"/>
                  <a:gd name="T11" fmla="*/ 1 h 5"/>
                  <a:gd name="T12" fmla="*/ 2 w 3"/>
                  <a:gd name="T13" fmla="*/ 0 h 5"/>
                  <a:gd name="T14" fmla="*/ 2 w 3"/>
                  <a:gd name="T15" fmla="*/ 0 h 5"/>
                  <a:gd name="T16" fmla="*/ 1 w 3"/>
                  <a:gd name="T17" fmla="*/ 1 h 5"/>
                  <a:gd name="T18" fmla="*/ 1 w 3"/>
                  <a:gd name="T19" fmla="*/ 2 h 5"/>
                  <a:gd name="T20" fmla="*/ 0 w 3"/>
                  <a:gd name="T21" fmla="*/ 2 h 5"/>
                  <a:gd name="T22" fmla="*/ 1 w 3"/>
                  <a:gd name="T23" fmla="*/ 3 h 5"/>
                  <a:gd name="T24" fmla="*/ 1 w 3"/>
                  <a:gd name="T25" fmla="*/ 4 h 5"/>
                  <a:gd name="T26" fmla="*/ 1 w 3"/>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1" y="5"/>
                    </a:moveTo>
                    <a:cubicBezTo>
                      <a:pt x="1" y="5"/>
                      <a:pt x="2" y="4"/>
                      <a:pt x="2" y="3"/>
                    </a:cubicBezTo>
                    <a:cubicBezTo>
                      <a:pt x="2" y="3"/>
                      <a:pt x="2" y="3"/>
                      <a:pt x="2" y="3"/>
                    </a:cubicBezTo>
                    <a:cubicBezTo>
                      <a:pt x="2" y="2"/>
                      <a:pt x="2" y="2"/>
                      <a:pt x="3" y="2"/>
                    </a:cubicBezTo>
                    <a:cubicBezTo>
                      <a:pt x="3" y="2"/>
                      <a:pt x="3" y="2"/>
                      <a:pt x="3" y="1"/>
                    </a:cubicBezTo>
                    <a:cubicBezTo>
                      <a:pt x="3" y="1"/>
                      <a:pt x="3" y="1"/>
                      <a:pt x="3" y="1"/>
                    </a:cubicBezTo>
                    <a:cubicBezTo>
                      <a:pt x="3" y="1"/>
                      <a:pt x="3" y="0"/>
                      <a:pt x="2" y="0"/>
                    </a:cubicBezTo>
                    <a:cubicBezTo>
                      <a:pt x="2" y="0"/>
                      <a:pt x="2" y="0"/>
                      <a:pt x="2" y="0"/>
                    </a:cubicBezTo>
                    <a:cubicBezTo>
                      <a:pt x="1" y="0"/>
                      <a:pt x="1" y="1"/>
                      <a:pt x="1" y="1"/>
                    </a:cubicBezTo>
                    <a:cubicBezTo>
                      <a:pt x="1" y="1"/>
                      <a:pt x="1" y="2"/>
                      <a:pt x="1" y="2"/>
                    </a:cubicBezTo>
                    <a:cubicBezTo>
                      <a:pt x="1" y="2"/>
                      <a:pt x="0" y="2"/>
                      <a:pt x="0" y="2"/>
                    </a:cubicBezTo>
                    <a:cubicBezTo>
                      <a:pt x="0" y="3"/>
                      <a:pt x="0" y="3"/>
                      <a:pt x="1" y="3"/>
                    </a:cubicBezTo>
                    <a:cubicBezTo>
                      <a:pt x="1" y="3"/>
                      <a:pt x="1" y="4"/>
                      <a:pt x="1" y="4"/>
                    </a:cubicBezTo>
                    <a:cubicBezTo>
                      <a:pt x="1" y="4"/>
                      <a:pt x="1" y="4"/>
                      <a:pt x="1"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 name="Freeform 439"/>
              <p:cNvSpPr>
                <a:spLocks/>
              </p:cNvSpPr>
              <p:nvPr/>
            </p:nvSpPr>
            <p:spPr bwMode="auto">
              <a:xfrm>
                <a:off x="1181101" y="1323976"/>
                <a:ext cx="33338" cy="22225"/>
              </a:xfrm>
              <a:custGeom>
                <a:avLst/>
                <a:gdLst>
                  <a:gd name="T0" fmla="*/ 3 w 3"/>
                  <a:gd name="T1" fmla="*/ 1 h 2"/>
                  <a:gd name="T2" fmla="*/ 3 w 3"/>
                  <a:gd name="T3" fmla="*/ 0 h 2"/>
                  <a:gd name="T4" fmla="*/ 3 w 3"/>
                  <a:gd name="T5" fmla="*/ 0 h 2"/>
                  <a:gd name="T6" fmla="*/ 2 w 3"/>
                  <a:gd name="T7" fmla="*/ 0 h 2"/>
                  <a:gd name="T8" fmla="*/ 1 w 3"/>
                  <a:gd name="T9" fmla="*/ 0 h 2"/>
                  <a:gd name="T10" fmla="*/ 0 w 3"/>
                  <a:gd name="T11" fmla="*/ 1 h 2"/>
                  <a:gd name="T12" fmla="*/ 0 w 3"/>
                  <a:gd name="T13" fmla="*/ 2 h 2"/>
                  <a:gd name="T14" fmla="*/ 0 w 3"/>
                  <a:gd name="T15" fmla="*/ 2 h 2"/>
                  <a:gd name="T16" fmla="*/ 1 w 3"/>
                  <a:gd name="T17" fmla="*/ 2 h 2"/>
                  <a:gd name="T18" fmla="*/ 2 w 3"/>
                  <a:gd name="T19" fmla="*/ 2 h 2"/>
                  <a:gd name="T20" fmla="*/ 3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3" y="1"/>
                    </a:moveTo>
                    <a:cubicBezTo>
                      <a:pt x="3" y="1"/>
                      <a:pt x="3" y="1"/>
                      <a:pt x="3" y="0"/>
                    </a:cubicBezTo>
                    <a:cubicBezTo>
                      <a:pt x="3" y="0"/>
                      <a:pt x="3" y="0"/>
                      <a:pt x="3" y="0"/>
                    </a:cubicBezTo>
                    <a:cubicBezTo>
                      <a:pt x="2" y="0"/>
                      <a:pt x="2" y="0"/>
                      <a:pt x="2" y="0"/>
                    </a:cubicBezTo>
                    <a:cubicBezTo>
                      <a:pt x="1" y="0"/>
                      <a:pt x="1" y="0"/>
                      <a:pt x="1" y="0"/>
                    </a:cubicBezTo>
                    <a:cubicBezTo>
                      <a:pt x="1" y="1"/>
                      <a:pt x="0" y="1"/>
                      <a:pt x="0" y="1"/>
                    </a:cubicBezTo>
                    <a:cubicBezTo>
                      <a:pt x="0" y="1"/>
                      <a:pt x="0" y="2"/>
                      <a:pt x="0" y="2"/>
                    </a:cubicBezTo>
                    <a:cubicBezTo>
                      <a:pt x="0" y="2"/>
                      <a:pt x="0" y="2"/>
                      <a:pt x="0" y="2"/>
                    </a:cubicBezTo>
                    <a:cubicBezTo>
                      <a:pt x="1" y="2"/>
                      <a:pt x="1" y="2"/>
                      <a:pt x="1" y="2"/>
                    </a:cubicBezTo>
                    <a:cubicBezTo>
                      <a:pt x="2" y="1"/>
                      <a:pt x="2" y="2"/>
                      <a:pt x="2" y="2"/>
                    </a:cubicBezTo>
                    <a:cubicBezTo>
                      <a:pt x="3" y="2"/>
                      <a:pt x="3" y="2"/>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 name="Freeform 440"/>
              <p:cNvSpPr>
                <a:spLocks/>
              </p:cNvSpPr>
              <p:nvPr/>
            </p:nvSpPr>
            <p:spPr bwMode="auto">
              <a:xfrm>
                <a:off x="771526" y="1292226"/>
                <a:ext cx="31750" cy="31750"/>
              </a:xfrm>
              <a:custGeom>
                <a:avLst/>
                <a:gdLst>
                  <a:gd name="T0" fmla="*/ 2 w 3"/>
                  <a:gd name="T1" fmla="*/ 0 h 3"/>
                  <a:gd name="T2" fmla="*/ 1 w 3"/>
                  <a:gd name="T3" fmla="*/ 1 h 3"/>
                  <a:gd name="T4" fmla="*/ 0 w 3"/>
                  <a:gd name="T5" fmla="*/ 1 h 3"/>
                  <a:gd name="T6" fmla="*/ 0 w 3"/>
                  <a:gd name="T7" fmla="*/ 3 h 3"/>
                  <a:gd name="T8" fmla="*/ 1 w 3"/>
                  <a:gd name="T9" fmla="*/ 2 h 3"/>
                  <a:gd name="T10" fmla="*/ 2 w 3"/>
                  <a:gd name="T11" fmla="*/ 2 h 3"/>
                  <a:gd name="T12" fmla="*/ 2 w 3"/>
                  <a:gd name="T13" fmla="*/ 2 h 3"/>
                  <a:gd name="T14" fmla="*/ 3 w 3"/>
                  <a:gd name="T15" fmla="*/ 1 h 3"/>
                  <a:gd name="T16" fmla="*/ 3 w 3"/>
                  <a:gd name="T17" fmla="*/ 1 h 3"/>
                  <a:gd name="T18" fmla="*/ 2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0"/>
                    </a:moveTo>
                    <a:cubicBezTo>
                      <a:pt x="2" y="0"/>
                      <a:pt x="1" y="0"/>
                      <a:pt x="1" y="1"/>
                    </a:cubicBezTo>
                    <a:cubicBezTo>
                      <a:pt x="1" y="1"/>
                      <a:pt x="0" y="1"/>
                      <a:pt x="0" y="1"/>
                    </a:cubicBezTo>
                    <a:cubicBezTo>
                      <a:pt x="0" y="2"/>
                      <a:pt x="0" y="2"/>
                      <a:pt x="0" y="3"/>
                    </a:cubicBezTo>
                    <a:cubicBezTo>
                      <a:pt x="1" y="3"/>
                      <a:pt x="1" y="2"/>
                      <a:pt x="1" y="2"/>
                    </a:cubicBezTo>
                    <a:cubicBezTo>
                      <a:pt x="1" y="2"/>
                      <a:pt x="1" y="2"/>
                      <a:pt x="2" y="2"/>
                    </a:cubicBezTo>
                    <a:cubicBezTo>
                      <a:pt x="2" y="2"/>
                      <a:pt x="2" y="2"/>
                      <a:pt x="2" y="2"/>
                    </a:cubicBezTo>
                    <a:cubicBezTo>
                      <a:pt x="3" y="2"/>
                      <a:pt x="3" y="2"/>
                      <a:pt x="3" y="1"/>
                    </a:cubicBezTo>
                    <a:cubicBezTo>
                      <a:pt x="3" y="1"/>
                      <a:pt x="3" y="1"/>
                      <a:pt x="3" y="1"/>
                    </a:cubicBezTo>
                    <a:cubicBezTo>
                      <a:pt x="3"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441"/>
              <p:cNvSpPr>
                <a:spLocks/>
              </p:cNvSpPr>
              <p:nvPr/>
            </p:nvSpPr>
            <p:spPr bwMode="auto">
              <a:xfrm>
                <a:off x="803276" y="1281114"/>
                <a:ext cx="33338" cy="11113"/>
              </a:xfrm>
              <a:custGeom>
                <a:avLst/>
                <a:gdLst>
                  <a:gd name="T0" fmla="*/ 2 w 3"/>
                  <a:gd name="T1" fmla="*/ 0 h 1"/>
                  <a:gd name="T2" fmla="*/ 1 w 3"/>
                  <a:gd name="T3" fmla="*/ 0 h 1"/>
                  <a:gd name="T4" fmla="*/ 1 w 3"/>
                  <a:gd name="T5" fmla="*/ 0 h 1"/>
                  <a:gd name="T6" fmla="*/ 0 w 3"/>
                  <a:gd name="T7" fmla="*/ 0 h 1"/>
                  <a:gd name="T8" fmla="*/ 0 w 3"/>
                  <a:gd name="T9" fmla="*/ 1 h 1"/>
                  <a:gd name="T10" fmla="*/ 1 w 3"/>
                  <a:gd name="T11" fmla="*/ 1 h 1"/>
                  <a:gd name="T12" fmla="*/ 2 w 3"/>
                  <a:gd name="T13" fmla="*/ 1 h 1"/>
                  <a:gd name="T14" fmla="*/ 2 w 3"/>
                  <a:gd name="T15" fmla="*/ 1 h 1"/>
                  <a:gd name="T16" fmla="*/ 2 w 3"/>
                  <a:gd name="T17" fmla="*/ 0 h 1"/>
                  <a:gd name="T18" fmla="*/ 2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0"/>
                    </a:moveTo>
                    <a:cubicBezTo>
                      <a:pt x="2" y="0"/>
                      <a:pt x="1" y="0"/>
                      <a:pt x="1" y="0"/>
                    </a:cubicBezTo>
                    <a:cubicBezTo>
                      <a:pt x="1" y="0"/>
                      <a:pt x="1" y="0"/>
                      <a:pt x="1" y="0"/>
                    </a:cubicBezTo>
                    <a:cubicBezTo>
                      <a:pt x="0" y="0"/>
                      <a:pt x="0" y="0"/>
                      <a:pt x="0" y="0"/>
                    </a:cubicBezTo>
                    <a:cubicBezTo>
                      <a:pt x="0" y="1"/>
                      <a:pt x="0" y="1"/>
                      <a:pt x="0" y="1"/>
                    </a:cubicBezTo>
                    <a:cubicBezTo>
                      <a:pt x="0" y="1"/>
                      <a:pt x="0" y="1"/>
                      <a:pt x="1" y="1"/>
                    </a:cubicBezTo>
                    <a:cubicBezTo>
                      <a:pt x="1" y="1"/>
                      <a:pt x="1" y="1"/>
                      <a:pt x="2" y="1"/>
                    </a:cubicBezTo>
                    <a:cubicBezTo>
                      <a:pt x="2" y="1"/>
                      <a:pt x="2" y="1"/>
                      <a:pt x="2" y="1"/>
                    </a:cubicBezTo>
                    <a:cubicBezTo>
                      <a:pt x="3" y="1"/>
                      <a:pt x="3" y="0"/>
                      <a:pt x="2" y="0"/>
                    </a:cubicBezTo>
                    <a:cubicBezTo>
                      <a:pt x="2"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442"/>
              <p:cNvSpPr>
                <a:spLocks/>
              </p:cNvSpPr>
              <p:nvPr/>
            </p:nvSpPr>
            <p:spPr bwMode="auto">
              <a:xfrm>
                <a:off x="2422526" y="252412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 name="Freeform 443"/>
              <p:cNvSpPr>
                <a:spLocks/>
              </p:cNvSpPr>
              <p:nvPr/>
            </p:nvSpPr>
            <p:spPr bwMode="auto">
              <a:xfrm>
                <a:off x="2390776" y="2503489"/>
                <a:ext cx="53975" cy="20638"/>
              </a:xfrm>
              <a:custGeom>
                <a:avLst/>
                <a:gdLst>
                  <a:gd name="T0" fmla="*/ 5 w 5"/>
                  <a:gd name="T1" fmla="*/ 1 h 2"/>
                  <a:gd name="T2" fmla="*/ 5 w 5"/>
                  <a:gd name="T3" fmla="*/ 1 h 2"/>
                  <a:gd name="T4" fmla="*/ 3 w 5"/>
                  <a:gd name="T5" fmla="*/ 0 h 2"/>
                  <a:gd name="T6" fmla="*/ 2 w 5"/>
                  <a:gd name="T7" fmla="*/ 0 h 2"/>
                  <a:gd name="T8" fmla="*/ 1 w 5"/>
                  <a:gd name="T9" fmla="*/ 0 h 2"/>
                  <a:gd name="T10" fmla="*/ 0 w 5"/>
                  <a:gd name="T11" fmla="*/ 1 h 2"/>
                  <a:gd name="T12" fmla="*/ 1 w 5"/>
                  <a:gd name="T13" fmla="*/ 2 h 2"/>
                  <a:gd name="T14" fmla="*/ 2 w 5"/>
                  <a:gd name="T15" fmla="*/ 2 h 2"/>
                  <a:gd name="T16" fmla="*/ 2 w 5"/>
                  <a:gd name="T17" fmla="*/ 2 h 2"/>
                  <a:gd name="T18" fmla="*/ 3 w 5"/>
                  <a:gd name="T19" fmla="*/ 2 h 2"/>
                  <a:gd name="T20" fmla="*/ 4 w 5"/>
                  <a:gd name="T21" fmla="*/ 2 h 2"/>
                  <a:gd name="T22" fmla="*/ 5 w 5"/>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5" y="1"/>
                    </a:moveTo>
                    <a:cubicBezTo>
                      <a:pt x="5" y="1"/>
                      <a:pt x="5" y="1"/>
                      <a:pt x="5" y="1"/>
                    </a:cubicBezTo>
                    <a:cubicBezTo>
                      <a:pt x="4" y="0"/>
                      <a:pt x="4" y="1"/>
                      <a:pt x="3" y="0"/>
                    </a:cubicBezTo>
                    <a:cubicBezTo>
                      <a:pt x="3" y="0"/>
                      <a:pt x="2" y="0"/>
                      <a:pt x="2" y="0"/>
                    </a:cubicBezTo>
                    <a:cubicBezTo>
                      <a:pt x="2" y="0"/>
                      <a:pt x="1" y="0"/>
                      <a:pt x="1" y="0"/>
                    </a:cubicBezTo>
                    <a:cubicBezTo>
                      <a:pt x="0" y="0"/>
                      <a:pt x="0" y="1"/>
                      <a:pt x="0" y="1"/>
                    </a:cubicBezTo>
                    <a:cubicBezTo>
                      <a:pt x="1" y="1"/>
                      <a:pt x="1" y="2"/>
                      <a:pt x="1" y="2"/>
                    </a:cubicBezTo>
                    <a:cubicBezTo>
                      <a:pt x="1" y="2"/>
                      <a:pt x="1" y="2"/>
                      <a:pt x="2" y="2"/>
                    </a:cubicBezTo>
                    <a:cubicBezTo>
                      <a:pt x="2" y="2"/>
                      <a:pt x="2" y="2"/>
                      <a:pt x="2" y="2"/>
                    </a:cubicBezTo>
                    <a:cubicBezTo>
                      <a:pt x="3" y="2"/>
                      <a:pt x="3" y="2"/>
                      <a:pt x="3" y="2"/>
                    </a:cubicBezTo>
                    <a:cubicBezTo>
                      <a:pt x="4" y="2"/>
                      <a:pt x="4" y="2"/>
                      <a:pt x="4" y="2"/>
                    </a:cubicBezTo>
                    <a:cubicBezTo>
                      <a:pt x="4" y="2"/>
                      <a:pt x="5" y="2"/>
                      <a:pt x="5"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 name="Freeform 444"/>
              <p:cNvSpPr>
                <a:spLocks/>
              </p:cNvSpPr>
              <p:nvPr/>
            </p:nvSpPr>
            <p:spPr bwMode="auto">
              <a:xfrm>
                <a:off x="1785939" y="2578101"/>
                <a:ext cx="173038" cy="98425"/>
              </a:xfrm>
              <a:custGeom>
                <a:avLst/>
                <a:gdLst>
                  <a:gd name="T0" fmla="*/ 10 w 16"/>
                  <a:gd name="T1" fmla="*/ 5 h 9"/>
                  <a:gd name="T2" fmla="*/ 11 w 16"/>
                  <a:gd name="T3" fmla="*/ 4 h 9"/>
                  <a:gd name="T4" fmla="*/ 11 w 16"/>
                  <a:gd name="T5" fmla="*/ 5 h 9"/>
                  <a:gd name="T6" fmla="*/ 12 w 16"/>
                  <a:gd name="T7" fmla="*/ 5 h 9"/>
                  <a:gd name="T8" fmla="*/ 13 w 16"/>
                  <a:gd name="T9" fmla="*/ 4 h 9"/>
                  <a:gd name="T10" fmla="*/ 13 w 16"/>
                  <a:gd name="T11" fmla="*/ 4 h 9"/>
                  <a:gd name="T12" fmla="*/ 14 w 16"/>
                  <a:gd name="T13" fmla="*/ 4 h 9"/>
                  <a:gd name="T14" fmla="*/ 15 w 16"/>
                  <a:gd name="T15" fmla="*/ 3 h 9"/>
                  <a:gd name="T16" fmla="*/ 16 w 16"/>
                  <a:gd name="T17" fmla="*/ 3 h 9"/>
                  <a:gd name="T18" fmla="*/ 15 w 16"/>
                  <a:gd name="T19" fmla="*/ 3 h 9"/>
                  <a:gd name="T20" fmla="*/ 13 w 16"/>
                  <a:gd name="T21" fmla="*/ 2 h 9"/>
                  <a:gd name="T22" fmla="*/ 13 w 16"/>
                  <a:gd name="T23" fmla="*/ 1 h 9"/>
                  <a:gd name="T24" fmla="*/ 13 w 16"/>
                  <a:gd name="T25" fmla="*/ 1 h 9"/>
                  <a:gd name="T26" fmla="*/ 12 w 16"/>
                  <a:gd name="T27" fmla="*/ 0 h 9"/>
                  <a:gd name="T28" fmla="*/ 10 w 16"/>
                  <a:gd name="T29" fmla="*/ 1 h 9"/>
                  <a:gd name="T30" fmla="*/ 10 w 16"/>
                  <a:gd name="T31" fmla="*/ 0 h 9"/>
                  <a:gd name="T32" fmla="*/ 8 w 16"/>
                  <a:gd name="T33" fmla="*/ 1 h 9"/>
                  <a:gd name="T34" fmla="*/ 7 w 16"/>
                  <a:gd name="T35" fmla="*/ 1 h 9"/>
                  <a:gd name="T36" fmla="*/ 6 w 16"/>
                  <a:gd name="T37" fmla="*/ 1 h 9"/>
                  <a:gd name="T38" fmla="*/ 4 w 16"/>
                  <a:gd name="T39" fmla="*/ 1 h 9"/>
                  <a:gd name="T40" fmla="*/ 3 w 16"/>
                  <a:gd name="T41" fmla="*/ 1 h 9"/>
                  <a:gd name="T42" fmla="*/ 3 w 16"/>
                  <a:gd name="T43" fmla="*/ 1 h 9"/>
                  <a:gd name="T44" fmla="*/ 1 w 16"/>
                  <a:gd name="T45" fmla="*/ 2 h 9"/>
                  <a:gd name="T46" fmla="*/ 0 w 16"/>
                  <a:gd name="T47" fmla="*/ 3 h 9"/>
                  <a:gd name="T48" fmla="*/ 0 w 16"/>
                  <a:gd name="T49" fmla="*/ 4 h 9"/>
                  <a:gd name="T50" fmla="*/ 0 w 16"/>
                  <a:gd name="T51" fmla="*/ 5 h 9"/>
                  <a:gd name="T52" fmla="*/ 0 w 16"/>
                  <a:gd name="T53" fmla="*/ 5 h 9"/>
                  <a:gd name="T54" fmla="*/ 1 w 16"/>
                  <a:gd name="T55" fmla="*/ 6 h 9"/>
                  <a:gd name="T56" fmla="*/ 2 w 16"/>
                  <a:gd name="T57" fmla="*/ 7 h 9"/>
                  <a:gd name="T58" fmla="*/ 2 w 16"/>
                  <a:gd name="T59" fmla="*/ 7 h 9"/>
                  <a:gd name="T60" fmla="*/ 3 w 16"/>
                  <a:gd name="T61" fmla="*/ 7 h 9"/>
                  <a:gd name="T62" fmla="*/ 3 w 16"/>
                  <a:gd name="T63" fmla="*/ 7 h 9"/>
                  <a:gd name="T64" fmla="*/ 3 w 16"/>
                  <a:gd name="T65" fmla="*/ 8 h 9"/>
                  <a:gd name="T66" fmla="*/ 3 w 16"/>
                  <a:gd name="T67" fmla="*/ 9 h 9"/>
                  <a:gd name="T68" fmla="*/ 3 w 16"/>
                  <a:gd name="T69" fmla="*/ 9 h 9"/>
                  <a:gd name="T70" fmla="*/ 4 w 16"/>
                  <a:gd name="T71" fmla="*/ 9 h 9"/>
                  <a:gd name="T72" fmla="*/ 4 w 16"/>
                  <a:gd name="T73" fmla="*/ 9 h 9"/>
                  <a:gd name="T74" fmla="*/ 4 w 16"/>
                  <a:gd name="T75" fmla="*/ 9 h 9"/>
                  <a:gd name="T76" fmla="*/ 5 w 16"/>
                  <a:gd name="T77" fmla="*/ 9 h 9"/>
                  <a:gd name="T78" fmla="*/ 6 w 16"/>
                  <a:gd name="T79" fmla="*/ 8 h 9"/>
                  <a:gd name="T80" fmla="*/ 6 w 16"/>
                  <a:gd name="T81" fmla="*/ 7 h 9"/>
                  <a:gd name="T82" fmla="*/ 7 w 16"/>
                  <a:gd name="T83" fmla="*/ 7 h 9"/>
                  <a:gd name="T84" fmla="*/ 7 w 16"/>
                  <a:gd name="T85" fmla="*/ 6 h 9"/>
                  <a:gd name="T86" fmla="*/ 9 w 16"/>
                  <a:gd name="T87" fmla="*/ 7 h 9"/>
                  <a:gd name="T88" fmla="*/ 9 w 16"/>
                  <a:gd name="T89" fmla="*/ 6 h 9"/>
                  <a:gd name="T90" fmla="*/ 10 w 16"/>
                  <a:gd name="T9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9">
                    <a:moveTo>
                      <a:pt x="10" y="5"/>
                    </a:moveTo>
                    <a:cubicBezTo>
                      <a:pt x="10" y="4"/>
                      <a:pt x="10" y="4"/>
                      <a:pt x="11" y="4"/>
                    </a:cubicBezTo>
                    <a:cubicBezTo>
                      <a:pt x="11" y="4"/>
                      <a:pt x="11" y="4"/>
                      <a:pt x="11" y="5"/>
                    </a:cubicBezTo>
                    <a:cubicBezTo>
                      <a:pt x="12" y="5"/>
                      <a:pt x="12" y="5"/>
                      <a:pt x="12" y="5"/>
                    </a:cubicBezTo>
                    <a:cubicBezTo>
                      <a:pt x="12" y="4"/>
                      <a:pt x="13" y="4"/>
                      <a:pt x="13" y="4"/>
                    </a:cubicBezTo>
                    <a:cubicBezTo>
                      <a:pt x="13" y="4"/>
                      <a:pt x="13" y="4"/>
                      <a:pt x="13" y="4"/>
                    </a:cubicBezTo>
                    <a:cubicBezTo>
                      <a:pt x="14" y="4"/>
                      <a:pt x="14" y="4"/>
                      <a:pt x="14" y="4"/>
                    </a:cubicBezTo>
                    <a:cubicBezTo>
                      <a:pt x="14" y="3"/>
                      <a:pt x="15" y="3"/>
                      <a:pt x="15" y="3"/>
                    </a:cubicBezTo>
                    <a:cubicBezTo>
                      <a:pt x="16" y="3"/>
                      <a:pt x="16" y="3"/>
                      <a:pt x="16" y="3"/>
                    </a:cubicBezTo>
                    <a:cubicBezTo>
                      <a:pt x="15" y="3"/>
                      <a:pt x="15" y="3"/>
                      <a:pt x="15" y="3"/>
                    </a:cubicBezTo>
                    <a:cubicBezTo>
                      <a:pt x="14" y="2"/>
                      <a:pt x="14" y="3"/>
                      <a:pt x="13" y="2"/>
                    </a:cubicBezTo>
                    <a:cubicBezTo>
                      <a:pt x="13" y="2"/>
                      <a:pt x="14" y="2"/>
                      <a:pt x="13" y="1"/>
                    </a:cubicBezTo>
                    <a:cubicBezTo>
                      <a:pt x="13" y="1"/>
                      <a:pt x="13" y="1"/>
                      <a:pt x="13" y="1"/>
                    </a:cubicBezTo>
                    <a:cubicBezTo>
                      <a:pt x="12" y="1"/>
                      <a:pt x="12" y="0"/>
                      <a:pt x="12" y="0"/>
                    </a:cubicBezTo>
                    <a:cubicBezTo>
                      <a:pt x="11" y="0"/>
                      <a:pt x="11" y="1"/>
                      <a:pt x="10" y="1"/>
                    </a:cubicBezTo>
                    <a:cubicBezTo>
                      <a:pt x="10" y="1"/>
                      <a:pt x="10" y="0"/>
                      <a:pt x="10" y="0"/>
                    </a:cubicBezTo>
                    <a:cubicBezTo>
                      <a:pt x="9" y="0"/>
                      <a:pt x="9" y="1"/>
                      <a:pt x="8" y="1"/>
                    </a:cubicBezTo>
                    <a:cubicBezTo>
                      <a:pt x="8" y="1"/>
                      <a:pt x="7" y="1"/>
                      <a:pt x="7" y="1"/>
                    </a:cubicBezTo>
                    <a:cubicBezTo>
                      <a:pt x="6" y="1"/>
                      <a:pt x="6" y="1"/>
                      <a:pt x="6" y="1"/>
                    </a:cubicBezTo>
                    <a:cubicBezTo>
                      <a:pt x="5" y="0"/>
                      <a:pt x="5" y="0"/>
                      <a:pt x="4" y="1"/>
                    </a:cubicBezTo>
                    <a:cubicBezTo>
                      <a:pt x="4" y="1"/>
                      <a:pt x="3" y="1"/>
                      <a:pt x="3" y="1"/>
                    </a:cubicBezTo>
                    <a:cubicBezTo>
                      <a:pt x="3" y="1"/>
                      <a:pt x="3" y="1"/>
                      <a:pt x="3" y="1"/>
                    </a:cubicBezTo>
                    <a:cubicBezTo>
                      <a:pt x="2" y="2"/>
                      <a:pt x="2" y="2"/>
                      <a:pt x="1" y="2"/>
                    </a:cubicBezTo>
                    <a:cubicBezTo>
                      <a:pt x="1" y="3"/>
                      <a:pt x="0" y="3"/>
                      <a:pt x="0" y="3"/>
                    </a:cubicBezTo>
                    <a:cubicBezTo>
                      <a:pt x="0" y="3"/>
                      <a:pt x="0" y="4"/>
                      <a:pt x="0" y="4"/>
                    </a:cubicBezTo>
                    <a:cubicBezTo>
                      <a:pt x="0" y="5"/>
                      <a:pt x="0" y="5"/>
                      <a:pt x="0" y="5"/>
                    </a:cubicBezTo>
                    <a:cubicBezTo>
                      <a:pt x="0" y="5"/>
                      <a:pt x="0" y="5"/>
                      <a:pt x="0" y="5"/>
                    </a:cubicBezTo>
                    <a:cubicBezTo>
                      <a:pt x="0" y="6"/>
                      <a:pt x="0" y="6"/>
                      <a:pt x="1" y="6"/>
                    </a:cubicBezTo>
                    <a:cubicBezTo>
                      <a:pt x="1" y="6"/>
                      <a:pt x="1" y="6"/>
                      <a:pt x="2" y="7"/>
                    </a:cubicBezTo>
                    <a:cubicBezTo>
                      <a:pt x="2" y="7"/>
                      <a:pt x="2" y="7"/>
                      <a:pt x="2" y="7"/>
                    </a:cubicBezTo>
                    <a:cubicBezTo>
                      <a:pt x="2" y="7"/>
                      <a:pt x="2" y="7"/>
                      <a:pt x="3" y="7"/>
                    </a:cubicBezTo>
                    <a:cubicBezTo>
                      <a:pt x="3" y="7"/>
                      <a:pt x="3" y="7"/>
                      <a:pt x="3" y="7"/>
                    </a:cubicBezTo>
                    <a:cubicBezTo>
                      <a:pt x="4" y="7"/>
                      <a:pt x="3" y="8"/>
                      <a:pt x="3" y="8"/>
                    </a:cubicBezTo>
                    <a:cubicBezTo>
                      <a:pt x="3" y="8"/>
                      <a:pt x="3" y="9"/>
                      <a:pt x="3" y="9"/>
                    </a:cubicBezTo>
                    <a:cubicBezTo>
                      <a:pt x="3" y="9"/>
                      <a:pt x="3" y="9"/>
                      <a:pt x="3" y="9"/>
                    </a:cubicBezTo>
                    <a:cubicBezTo>
                      <a:pt x="4" y="9"/>
                      <a:pt x="4" y="8"/>
                      <a:pt x="4" y="9"/>
                    </a:cubicBezTo>
                    <a:cubicBezTo>
                      <a:pt x="5" y="9"/>
                      <a:pt x="4" y="9"/>
                      <a:pt x="4" y="9"/>
                    </a:cubicBezTo>
                    <a:cubicBezTo>
                      <a:pt x="4" y="9"/>
                      <a:pt x="4" y="9"/>
                      <a:pt x="4" y="9"/>
                    </a:cubicBezTo>
                    <a:cubicBezTo>
                      <a:pt x="5" y="9"/>
                      <a:pt x="5" y="9"/>
                      <a:pt x="5" y="9"/>
                    </a:cubicBezTo>
                    <a:cubicBezTo>
                      <a:pt x="6" y="8"/>
                      <a:pt x="6" y="8"/>
                      <a:pt x="6" y="8"/>
                    </a:cubicBezTo>
                    <a:cubicBezTo>
                      <a:pt x="6" y="8"/>
                      <a:pt x="6" y="7"/>
                      <a:pt x="6" y="7"/>
                    </a:cubicBezTo>
                    <a:cubicBezTo>
                      <a:pt x="6" y="7"/>
                      <a:pt x="6" y="7"/>
                      <a:pt x="7" y="7"/>
                    </a:cubicBezTo>
                    <a:cubicBezTo>
                      <a:pt x="7" y="7"/>
                      <a:pt x="7" y="6"/>
                      <a:pt x="7" y="6"/>
                    </a:cubicBezTo>
                    <a:cubicBezTo>
                      <a:pt x="8" y="6"/>
                      <a:pt x="8" y="7"/>
                      <a:pt x="9" y="7"/>
                    </a:cubicBezTo>
                    <a:cubicBezTo>
                      <a:pt x="9" y="6"/>
                      <a:pt x="9" y="6"/>
                      <a:pt x="9" y="6"/>
                    </a:cubicBezTo>
                    <a:cubicBezTo>
                      <a:pt x="9" y="5"/>
                      <a:pt x="10" y="5"/>
                      <a:pt x="10"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 name="Freeform 445"/>
              <p:cNvSpPr>
                <a:spLocks/>
              </p:cNvSpPr>
              <p:nvPr/>
            </p:nvSpPr>
            <p:spPr bwMode="auto">
              <a:xfrm>
                <a:off x="2671764" y="30321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 name="Freeform 446"/>
              <p:cNvSpPr>
                <a:spLocks/>
              </p:cNvSpPr>
              <p:nvPr/>
            </p:nvSpPr>
            <p:spPr bwMode="auto">
              <a:xfrm>
                <a:off x="2628901" y="2892426"/>
                <a:ext cx="107950" cy="139700"/>
              </a:xfrm>
              <a:custGeom>
                <a:avLst/>
                <a:gdLst>
                  <a:gd name="T0" fmla="*/ 1 w 10"/>
                  <a:gd name="T1" fmla="*/ 8 h 13"/>
                  <a:gd name="T2" fmla="*/ 2 w 10"/>
                  <a:gd name="T3" fmla="*/ 8 h 13"/>
                  <a:gd name="T4" fmla="*/ 2 w 10"/>
                  <a:gd name="T5" fmla="*/ 9 h 13"/>
                  <a:gd name="T6" fmla="*/ 2 w 10"/>
                  <a:gd name="T7" fmla="*/ 10 h 13"/>
                  <a:gd name="T8" fmla="*/ 3 w 10"/>
                  <a:gd name="T9" fmla="*/ 11 h 13"/>
                  <a:gd name="T10" fmla="*/ 4 w 10"/>
                  <a:gd name="T11" fmla="*/ 13 h 13"/>
                  <a:gd name="T12" fmla="*/ 5 w 10"/>
                  <a:gd name="T13" fmla="*/ 12 h 13"/>
                  <a:gd name="T14" fmla="*/ 5 w 10"/>
                  <a:gd name="T15" fmla="*/ 11 h 13"/>
                  <a:gd name="T16" fmla="*/ 6 w 10"/>
                  <a:gd name="T17" fmla="*/ 11 h 13"/>
                  <a:gd name="T18" fmla="*/ 6 w 10"/>
                  <a:gd name="T19" fmla="*/ 11 h 13"/>
                  <a:gd name="T20" fmla="*/ 8 w 10"/>
                  <a:gd name="T21" fmla="*/ 11 h 13"/>
                  <a:gd name="T22" fmla="*/ 8 w 10"/>
                  <a:gd name="T23" fmla="*/ 11 h 13"/>
                  <a:gd name="T24" fmla="*/ 8 w 10"/>
                  <a:gd name="T25" fmla="*/ 11 h 13"/>
                  <a:gd name="T26" fmla="*/ 9 w 10"/>
                  <a:gd name="T27" fmla="*/ 10 h 13"/>
                  <a:gd name="T28" fmla="*/ 10 w 10"/>
                  <a:gd name="T29" fmla="*/ 9 h 13"/>
                  <a:gd name="T30" fmla="*/ 10 w 10"/>
                  <a:gd name="T31" fmla="*/ 8 h 13"/>
                  <a:gd name="T32" fmla="*/ 9 w 10"/>
                  <a:gd name="T33" fmla="*/ 6 h 13"/>
                  <a:gd name="T34" fmla="*/ 9 w 10"/>
                  <a:gd name="T35" fmla="*/ 3 h 13"/>
                  <a:gd name="T36" fmla="*/ 10 w 10"/>
                  <a:gd name="T37" fmla="*/ 2 h 13"/>
                  <a:gd name="T38" fmla="*/ 10 w 10"/>
                  <a:gd name="T39" fmla="*/ 1 h 13"/>
                  <a:gd name="T40" fmla="*/ 10 w 10"/>
                  <a:gd name="T41" fmla="*/ 1 h 13"/>
                  <a:gd name="T42" fmla="*/ 10 w 10"/>
                  <a:gd name="T43" fmla="*/ 1 h 13"/>
                  <a:gd name="T44" fmla="*/ 8 w 10"/>
                  <a:gd name="T45" fmla="*/ 1 h 13"/>
                  <a:gd name="T46" fmla="*/ 7 w 10"/>
                  <a:gd name="T47" fmla="*/ 1 h 13"/>
                  <a:gd name="T48" fmla="*/ 6 w 10"/>
                  <a:gd name="T49" fmla="*/ 0 h 13"/>
                  <a:gd name="T50" fmla="*/ 5 w 10"/>
                  <a:gd name="T51" fmla="*/ 1 h 13"/>
                  <a:gd name="T52" fmla="*/ 4 w 10"/>
                  <a:gd name="T53" fmla="*/ 1 h 13"/>
                  <a:gd name="T54" fmla="*/ 2 w 10"/>
                  <a:gd name="T55" fmla="*/ 0 h 13"/>
                  <a:gd name="T56" fmla="*/ 2 w 10"/>
                  <a:gd name="T57" fmla="*/ 0 h 13"/>
                  <a:gd name="T58" fmla="*/ 2 w 10"/>
                  <a:gd name="T59" fmla="*/ 1 h 13"/>
                  <a:gd name="T60" fmla="*/ 2 w 10"/>
                  <a:gd name="T61" fmla="*/ 2 h 13"/>
                  <a:gd name="T62" fmla="*/ 2 w 10"/>
                  <a:gd name="T63" fmla="*/ 4 h 13"/>
                  <a:gd name="T64" fmla="*/ 1 w 10"/>
                  <a:gd name="T65" fmla="*/ 3 h 13"/>
                  <a:gd name="T66" fmla="*/ 0 w 10"/>
                  <a:gd name="T67" fmla="*/ 4 h 13"/>
                  <a:gd name="T68" fmla="*/ 0 w 10"/>
                  <a:gd name="T69" fmla="*/ 7 h 13"/>
                  <a:gd name="T70" fmla="*/ 1 w 10"/>
                  <a:gd name="T7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3">
                    <a:moveTo>
                      <a:pt x="1" y="8"/>
                    </a:moveTo>
                    <a:cubicBezTo>
                      <a:pt x="1" y="8"/>
                      <a:pt x="1" y="8"/>
                      <a:pt x="2" y="8"/>
                    </a:cubicBezTo>
                    <a:cubicBezTo>
                      <a:pt x="2" y="8"/>
                      <a:pt x="2" y="9"/>
                      <a:pt x="2" y="9"/>
                    </a:cubicBezTo>
                    <a:cubicBezTo>
                      <a:pt x="2" y="10"/>
                      <a:pt x="2" y="10"/>
                      <a:pt x="2" y="10"/>
                    </a:cubicBezTo>
                    <a:cubicBezTo>
                      <a:pt x="3" y="11"/>
                      <a:pt x="3" y="11"/>
                      <a:pt x="3" y="11"/>
                    </a:cubicBezTo>
                    <a:cubicBezTo>
                      <a:pt x="4" y="12"/>
                      <a:pt x="4" y="12"/>
                      <a:pt x="4" y="13"/>
                    </a:cubicBezTo>
                    <a:cubicBezTo>
                      <a:pt x="4" y="13"/>
                      <a:pt x="4" y="13"/>
                      <a:pt x="5" y="12"/>
                    </a:cubicBezTo>
                    <a:cubicBezTo>
                      <a:pt x="5" y="12"/>
                      <a:pt x="5" y="12"/>
                      <a:pt x="5" y="11"/>
                    </a:cubicBezTo>
                    <a:cubicBezTo>
                      <a:pt x="5" y="11"/>
                      <a:pt x="5" y="11"/>
                      <a:pt x="6" y="11"/>
                    </a:cubicBezTo>
                    <a:cubicBezTo>
                      <a:pt x="6" y="11"/>
                      <a:pt x="6" y="11"/>
                      <a:pt x="6" y="11"/>
                    </a:cubicBezTo>
                    <a:cubicBezTo>
                      <a:pt x="7" y="10"/>
                      <a:pt x="7" y="11"/>
                      <a:pt x="8" y="11"/>
                    </a:cubicBezTo>
                    <a:cubicBezTo>
                      <a:pt x="8" y="11"/>
                      <a:pt x="8" y="11"/>
                      <a:pt x="8" y="11"/>
                    </a:cubicBezTo>
                    <a:cubicBezTo>
                      <a:pt x="8" y="11"/>
                      <a:pt x="8" y="11"/>
                      <a:pt x="8" y="11"/>
                    </a:cubicBezTo>
                    <a:cubicBezTo>
                      <a:pt x="9" y="11"/>
                      <a:pt x="9" y="10"/>
                      <a:pt x="9" y="10"/>
                    </a:cubicBezTo>
                    <a:cubicBezTo>
                      <a:pt x="9" y="10"/>
                      <a:pt x="10" y="9"/>
                      <a:pt x="10" y="9"/>
                    </a:cubicBezTo>
                    <a:cubicBezTo>
                      <a:pt x="10" y="8"/>
                      <a:pt x="10" y="8"/>
                      <a:pt x="10" y="8"/>
                    </a:cubicBezTo>
                    <a:cubicBezTo>
                      <a:pt x="10" y="7"/>
                      <a:pt x="9" y="7"/>
                      <a:pt x="9" y="6"/>
                    </a:cubicBezTo>
                    <a:cubicBezTo>
                      <a:pt x="9" y="5"/>
                      <a:pt x="9" y="4"/>
                      <a:pt x="9" y="3"/>
                    </a:cubicBezTo>
                    <a:cubicBezTo>
                      <a:pt x="9" y="3"/>
                      <a:pt x="10" y="3"/>
                      <a:pt x="10" y="2"/>
                    </a:cubicBezTo>
                    <a:cubicBezTo>
                      <a:pt x="10" y="2"/>
                      <a:pt x="10" y="2"/>
                      <a:pt x="10" y="1"/>
                    </a:cubicBezTo>
                    <a:cubicBezTo>
                      <a:pt x="10" y="1"/>
                      <a:pt x="10" y="1"/>
                      <a:pt x="10" y="1"/>
                    </a:cubicBezTo>
                    <a:cubicBezTo>
                      <a:pt x="10" y="1"/>
                      <a:pt x="10" y="1"/>
                      <a:pt x="10" y="1"/>
                    </a:cubicBezTo>
                    <a:cubicBezTo>
                      <a:pt x="9" y="1"/>
                      <a:pt x="9" y="1"/>
                      <a:pt x="8" y="1"/>
                    </a:cubicBezTo>
                    <a:cubicBezTo>
                      <a:pt x="8" y="1"/>
                      <a:pt x="7" y="1"/>
                      <a:pt x="7" y="1"/>
                    </a:cubicBezTo>
                    <a:cubicBezTo>
                      <a:pt x="6" y="0"/>
                      <a:pt x="6" y="0"/>
                      <a:pt x="6" y="0"/>
                    </a:cubicBezTo>
                    <a:cubicBezTo>
                      <a:pt x="5" y="0"/>
                      <a:pt x="5" y="1"/>
                      <a:pt x="5" y="1"/>
                    </a:cubicBezTo>
                    <a:cubicBezTo>
                      <a:pt x="4" y="1"/>
                      <a:pt x="4" y="1"/>
                      <a:pt x="4" y="1"/>
                    </a:cubicBezTo>
                    <a:cubicBezTo>
                      <a:pt x="3" y="1"/>
                      <a:pt x="3" y="1"/>
                      <a:pt x="2" y="0"/>
                    </a:cubicBezTo>
                    <a:cubicBezTo>
                      <a:pt x="2" y="0"/>
                      <a:pt x="2" y="0"/>
                      <a:pt x="2" y="0"/>
                    </a:cubicBezTo>
                    <a:cubicBezTo>
                      <a:pt x="2" y="1"/>
                      <a:pt x="2" y="1"/>
                      <a:pt x="2" y="1"/>
                    </a:cubicBezTo>
                    <a:cubicBezTo>
                      <a:pt x="2" y="2"/>
                      <a:pt x="2" y="2"/>
                      <a:pt x="2" y="2"/>
                    </a:cubicBezTo>
                    <a:cubicBezTo>
                      <a:pt x="2" y="3"/>
                      <a:pt x="2" y="4"/>
                      <a:pt x="2" y="4"/>
                    </a:cubicBezTo>
                    <a:cubicBezTo>
                      <a:pt x="1" y="4"/>
                      <a:pt x="1" y="3"/>
                      <a:pt x="1" y="3"/>
                    </a:cubicBezTo>
                    <a:cubicBezTo>
                      <a:pt x="0" y="3"/>
                      <a:pt x="0" y="4"/>
                      <a:pt x="0" y="4"/>
                    </a:cubicBezTo>
                    <a:cubicBezTo>
                      <a:pt x="0" y="5"/>
                      <a:pt x="0" y="6"/>
                      <a:pt x="0" y="7"/>
                    </a:cubicBezTo>
                    <a:cubicBezTo>
                      <a:pt x="0" y="7"/>
                      <a:pt x="0" y="8"/>
                      <a:pt x="1"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 name="Freeform 447"/>
              <p:cNvSpPr>
                <a:spLocks/>
              </p:cNvSpPr>
              <p:nvPr/>
            </p:nvSpPr>
            <p:spPr bwMode="auto">
              <a:xfrm>
                <a:off x="1981201" y="3086101"/>
                <a:ext cx="366713" cy="561975"/>
              </a:xfrm>
              <a:custGeom>
                <a:avLst/>
                <a:gdLst>
                  <a:gd name="T0" fmla="*/ 27 w 34"/>
                  <a:gd name="T1" fmla="*/ 50 h 52"/>
                  <a:gd name="T2" fmla="*/ 30 w 34"/>
                  <a:gd name="T3" fmla="*/ 52 h 52"/>
                  <a:gd name="T4" fmla="*/ 31 w 34"/>
                  <a:gd name="T5" fmla="*/ 51 h 52"/>
                  <a:gd name="T6" fmla="*/ 34 w 34"/>
                  <a:gd name="T7" fmla="*/ 48 h 52"/>
                  <a:gd name="T8" fmla="*/ 33 w 34"/>
                  <a:gd name="T9" fmla="*/ 44 h 52"/>
                  <a:gd name="T10" fmla="*/ 34 w 34"/>
                  <a:gd name="T11" fmla="*/ 41 h 52"/>
                  <a:gd name="T12" fmla="*/ 33 w 34"/>
                  <a:gd name="T13" fmla="*/ 36 h 52"/>
                  <a:gd name="T14" fmla="*/ 32 w 34"/>
                  <a:gd name="T15" fmla="*/ 33 h 52"/>
                  <a:gd name="T16" fmla="*/ 30 w 34"/>
                  <a:gd name="T17" fmla="*/ 31 h 52"/>
                  <a:gd name="T18" fmla="*/ 28 w 34"/>
                  <a:gd name="T19" fmla="*/ 30 h 52"/>
                  <a:gd name="T20" fmla="*/ 27 w 34"/>
                  <a:gd name="T21" fmla="*/ 28 h 52"/>
                  <a:gd name="T22" fmla="*/ 24 w 34"/>
                  <a:gd name="T23" fmla="*/ 27 h 52"/>
                  <a:gd name="T24" fmla="*/ 22 w 34"/>
                  <a:gd name="T25" fmla="*/ 26 h 52"/>
                  <a:gd name="T26" fmla="*/ 21 w 34"/>
                  <a:gd name="T27" fmla="*/ 24 h 52"/>
                  <a:gd name="T28" fmla="*/ 20 w 34"/>
                  <a:gd name="T29" fmla="*/ 22 h 52"/>
                  <a:gd name="T30" fmla="*/ 21 w 34"/>
                  <a:gd name="T31" fmla="*/ 18 h 52"/>
                  <a:gd name="T32" fmla="*/ 22 w 34"/>
                  <a:gd name="T33" fmla="*/ 14 h 52"/>
                  <a:gd name="T34" fmla="*/ 25 w 34"/>
                  <a:gd name="T35" fmla="*/ 12 h 52"/>
                  <a:gd name="T36" fmla="*/ 28 w 34"/>
                  <a:gd name="T37" fmla="*/ 12 h 52"/>
                  <a:gd name="T38" fmla="*/ 28 w 34"/>
                  <a:gd name="T39" fmla="*/ 9 h 52"/>
                  <a:gd name="T40" fmla="*/ 29 w 34"/>
                  <a:gd name="T41" fmla="*/ 7 h 52"/>
                  <a:gd name="T42" fmla="*/ 27 w 34"/>
                  <a:gd name="T43" fmla="*/ 6 h 52"/>
                  <a:gd name="T44" fmla="*/ 24 w 34"/>
                  <a:gd name="T45" fmla="*/ 7 h 52"/>
                  <a:gd name="T46" fmla="*/ 21 w 34"/>
                  <a:gd name="T47" fmla="*/ 6 h 52"/>
                  <a:gd name="T48" fmla="*/ 20 w 34"/>
                  <a:gd name="T49" fmla="*/ 3 h 52"/>
                  <a:gd name="T50" fmla="*/ 17 w 34"/>
                  <a:gd name="T51" fmla="*/ 1 h 52"/>
                  <a:gd name="T52" fmla="*/ 15 w 34"/>
                  <a:gd name="T53" fmla="*/ 0 h 52"/>
                  <a:gd name="T54" fmla="*/ 15 w 34"/>
                  <a:gd name="T55" fmla="*/ 4 h 52"/>
                  <a:gd name="T56" fmla="*/ 13 w 34"/>
                  <a:gd name="T57" fmla="*/ 7 h 52"/>
                  <a:gd name="T58" fmla="*/ 9 w 34"/>
                  <a:gd name="T59" fmla="*/ 8 h 52"/>
                  <a:gd name="T60" fmla="*/ 7 w 34"/>
                  <a:gd name="T61" fmla="*/ 12 h 52"/>
                  <a:gd name="T62" fmla="*/ 5 w 34"/>
                  <a:gd name="T63" fmla="*/ 13 h 52"/>
                  <a:gd name="T64" fmla="*/ 3 w 34"/>
                  <a:gd name="T65" fmla="*/ 11 h 52"/>
                  <a:gd name="T66" fmla="*/ 3 w 34"/>
                  <a:gd name="T67" fmla="*/ 9 h 52"/>
                  <a:gd name="T68" fmla="*/ 1 w 34"/>
                  <a:gd name="T69" fmla="*/ 10 h 52"/>
                  <a:gd name="T70" fmla="*/ 0 w 34"/>
                  <a:gd name="T71" fmla="*/ 13 h 52"/>
                  <a:gd name="T72" fmla="*/ 1 w 34"/>
                  <a:gd name="T73" fmla="*/ 16 h 52"/>
                  <a:gd name="T74" fmla="*/ 3 w 34"/>
                  <a:gd name="T75" fmla="*/ 18 h 52"/>
                  <a:gd name="T76" fmla="*/ 6 w 34"/>
                  <a:gd name="T77" fmla="*/ 23 h 52"/>
                  <a:gd name="T78" fmla="*/ 8 w 34"/>
                  <a:gd name="T79" fmla="*/ 26 h 52"/>
                  <a:gd name="T80" fmla="*/ 11 w 34"/>
                  <a:gd name="T81" fmla="*/ 31 h 52"/>
                  <a:gd name="T82" fmla="*/ 14 w 34"/>
                  <a:gd name="T83" fmla="*/ 37 h 52"/>
                  <a:gd name="T84" fmla="*/ 15 w 34"/>
                  <a:gd name="T85" fmla="*/ 41 h 52"/>
                  <a:gd name="T86" fmla="*/ 19 w 34"/>
                  <a:gd name="T87" fmla="*/ 45 h 52"/>
                  <a:gd name="T88" fmla="*/ 22 w 34"/>
                  <a:gd name="T89"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 h="52">
                    <a:moveTo>
                      <a:pt x="24" y="48"/>
                    </a:moveTo>
                    <a:cubicBezTo>
                      <a:pt x="25" y="48"/>
                      <a:pt x="25" y="48"/>
                      <a:pt x="26" y="49"/>
                    </a:cubicBezTo>
                    <a:cubicBezTo>
                      <a:pt x="26" y="49"/>
                      <a:pt x="26" y="49"/>
                      <a:pt x="27" y="50"/>
                    </a:cubicBezTo>
                    <a:cubicBezTo>
                      <a:pt x="27" y="50"/>
                      <a:pt x="28" y="50"/>
                      <a:pt x="28" y="50"/>
                    </a:cubicBezTo>
                    <a:cubicBezTo>
                      <a:pt x="28" y="50"/>
                      <a:pt x="28" y="51"/>
                      <a:pt x="28" y="52"/>
                    </a:cubicBezTo>
                    <a:cubicBezTo>
                      <a:pt x="29" y="52"/>
                      <a:pt x="29" y="52"/>
                      <a:pt x="30" y="52"/>
                    </a:cubicBezTo>
                    <a:cubicBezTo>
                      <a:pt x="30" y="52"/>
                      <a:pt x="30" y="52"/>
                      <a:pt x="30" y="52"/>
                    </a:cubicBezTo>
                    <a:cubicBezTo>
                      <a:pt x="30" y="52"/>
                      <a:pt x="30" y="52"/>
                      <a:pt x="30" y="52"/>
                    </a:cubicBezTo>
                    <a:cubicBezTo>
                      <a:pt x="31" y="51"/>
                      <a:pt x="31" y="51"/>
                      <a:pt x="31" y="51"/>
                    </a:cubicBezTo>
                    <a:cubicBezTo>
                      <a:pt x="31" y="50"/>
                      <a:pt x="31" y="50"/>
                      <a:pt x="32" y="50"/>
                    </a:cubicBezTo>
                    <a:cubicBezTo>
                      <a:pt x="32" y="50"/>
                      <a:pt x="32" y="49"/>
                      <a:pt x="33" y="49"/>
                    </a:cubicBezTo>
                    <a:cubicBezTo>
                      <a:pt x="33" y="48"/>
                      <a:pt x="34" y="48"/>
                      <a:pt x="34" y="48"/>
                    </a:cubicBezTo>
                    <a:cubicBezTo>
                      <a:pt x="34" y="47"/>
                      <a:pt x="34" y="47"/>
                      <a:pt x="34" y="46"/>
                    </a:cubicBezTo>
                    <a:cubicBezTo>
                      <a:pt x="34" y="45"/>
                      <a:pt x="34" y="45"/>
                      <a:pt x="33" y="45"/>
                    </a:cubicBezTo>
                    <a:cubicBezTo>
                      <a:pt x="33" y="44"/>
                      <a:pt x="33" y="44"/>
                      <a:pt x="33" y="44"/>
                    </a:cubicBezTo>
                    <a:cubicBezTo>
                      <a:pt x="33" y="43"/>
                      <a:pt x="33" y="43"/>
                      <a:pt x="33" y="42"/>
                    </a:cubicBezTo>
                    <a:cubicBezTo>
                      <a:pt x="34" y="42"/>
                      <a:pt x="34" y="42"/>
                      <a:pt x="34" y="42"/>
                    </a:cubicBezTo>
                    <a:cubicBezTo>
                      <a:pt x="34" y="41"/>
                      <a:pt x="34" y="41"/>
                      <a:pt x="34" y="41"/>
                    </a:cubicBezTo>
                    <a:cubicBezTo>
                      <a:pt x="33" y="40"/>
                      <a:pt x="33" y="40"/>
                      <a:pt x="33" y="39"/>
                    </a:cubicBezTo>
                    <a:cubicBezTo>
                      <a:pt x="33" y="39"/>
                      <a:pt x="33" y="39"/>
                      <a:pt x="34" y="38"/>
                    </a:cubicBezTo>
                    <a:cubicBezTo>
                      <a:pt x="34" y="37"/>
                      <a:pt x="33" y="37"/>
                      <a:pt x="33" y="36"/>
                    </a:cubicBezTo>
                    <a:cubicBezTo>
                      <a:pt x="33" y="36"/>
                      <a:pt x="33" y="36"/>
                      <a:pt x="33" y="35"/>
                    </a:cubicBezTo>
                    <a:cubicBezTo>
                      <a:pt x="33" y="34"/>
                      <a:pt x="33" y="34"/>
                      <a:pt x="32" y="34"/>
                    </a:cubicBezTo>
                    <a:cubicBezTo>
                      <a:pt x="32" y="33"/>
                      <a:pt x="32" y="33"/>
                      <a:pt x="32" y="33"/>
                    </a:cubicBezTo>
                    <a:cubicBezTo>
                      <a:pt x="32" y="32"/>
                      <a:pt x="32" y="32"/>
                      <a:pt x="31" y="31"/>
                    </a:cubicBezTo>
                    <a:cubicBezTo>
                      <a:pt x="31" y="31"/>
                      <a:pt x="31" y="31"/>
                      <a:pt x="31" y="31"/>
                    </a:cubicBezTo>
                    <a:cubicBezTo>
                      <a:pt x="31" y="31"/>
                      <a:pt x="31" y="31"/>
                      <a:pt x="30" y="31"/>
                    </a:cubicBezTo>
                    <a:cubicBezTo>
                      <a:pt x="30" y="31"/>
                      <a:pt x="30" y="31"/>
                      <a:pt x="29" y="31"/>
                    </a:cubicBezTo>
                    <a:cubicBezTo>
                      <a:pt x="29" y="31"/>
                      <a:pt x="28" y="32"/>
                      <a:pt x="28" y="31"/>
                    </a:cubicBezTo>
                    <a:cubicBezTo>
                      <a:pt x="28" y="31"/>
                      <a:pt x="28" y="31"/>
                      <a:pt x="28" y="30"/>
                    </a:cubicBezTo>
                    <a:cubicBezTo>
                      <a:pt x="28" y="30"/>
                      <a:pt x="28" y="29"/>
                      <a:pt x="28" y="29"/>
                    </a:cubicBezTo>
                    <a:cubicBezTo>
                      <a:pt x="28" y="27"/>
                      <a:pt x="28" y="28"/>
                      <a:pt x="28" y="28"/>
                    </a:cubicBezTo>
                    <a:cubicBezTo>
                      <a:pt x="27" y="28"/>
                      <a:pt x="27" y="28"/>
                      <a:pt x="27" y="28"/>
                    </a:cubicBezTo>
                    <a:cubicBezTo>
                      <a:pt x="26" y="28"/>
                      <a:pt x="26" y="28"/>
                      <a:pt x="26" y="28"/>
                    </a:cubicBezTo>
                    <a:cubicBezTo>
                      <a:pt x="25" y="28"/>
                      <a:pt x="25" y="28"/>
                      <a:pt x="24" y="28"/>
                    </a:cubicBezTo>
                    <a:cubicBezTo>
                      <a:pt x="24" y="28"/>
                      <a:pt x="24" y="27"/>
                      <a:pt x="24" y="27"/>
                    </a:cubicBezTo>
                    <a:cubicBezTo>
                      <a:pt x="23" y="27"/>
                      <a:pt x="23" y="27"/>
                      <a:pt x="23" y="27"/>
                    </a:cubicBezTo>
                    <a:cubicBezTo>
                      <a:pt x="22" y="27"/>
                      <a:pt x="22" y="27"/>
                      <a:pt x="22" y="27"/>
                    </a:cubicBezTo>
                    <a:cubicBezTo>
                      <a:pt x="22" y="26"/>
                      <a:pt x="22" y="26"/>
                      <a:pt x="22" y="26"/>
                    </a:cubicBezTo>
                    <a:cubicBezTo>
                      <a:pt x="22" y="26"/>
                      <a:pt x="22" y="26"/>
                      <a:pt x="22" y="26"/>
                    </a:cubicBezTo>
                    <a:cubicBezTo>
                      <a:pt x="22" y="26"/>
                      <a:pt x="22" y="25"/>
                      <a:pt x="22" y="25"/>
                    </a:cubicBezTo>
                    <a:cubicBezTo>
                      <a:pt x="22" y="25"/>
                      <a:pt x="22" y="25"/>
                      <a:pt x="21" y="24"/>
                    </a:cubicBezTo>
                    <a:cubicBezTo>
                      <a:pt x="21" y="24"/>
                      <a:pt x="21" y="24"/>
                      <a:pt x="21" y="23"/>
                    </a:cubicBezTo>
                    <a:cubicBezTo>
                      <a:pt x="21" y="23"/>
                      <a:pt x="21" y="23"/>
                      <a:pt x="21" y="23"/>
                    </a:cubicBezTo>
                    <a:cubicBezTo>
                      <a:pt x="20" y="22"/>
                      <a:pt x="20" y="22"/>
                      <a:pt x="20" y="22"/>
                    </a:cubicBezTo>
                    <a:cubicBezTo>
                      <a:pt x="20" y="21"/>
                      <a:pt x="20" y="21"/>
                      <a:pt x="20" y="21"/>
                    </a:cubicBezTo>
                    <a:cubicBezTo>
                      <a:pt x="20" y="20"/>
                      <a:pt x="20" y="19"/>
                      <a:pt x="20" y="19"/>
                    </a:cubicBezTo>
                    <a:cubicBezTo>
                      <a:pt x="21" y="18"/>
                      <a:pt x="21" y="18"/>
                      <a:pt x="21" y="18"/>
                    </a:cubicBezTo>
                    <a:cubicBezTo>
                      <a:pt x="22" y="17"/>
                      <a:pt x="22" y="17"/>
                      <a:pt x="22" y="16"/>
                    </a:cubicBezTo>
                    <a:cubicBezTo>
                      <a:pt x="22" y="16"/>
                      <a:pt x="22" y="15"/>
                      <a:pt x="22" y="15"/>
                    </a:cubicBezTo>
                    <a:cubicBezTo>
                      <a:pt x="22" y="14"/>
                      <a:pt x="22" y="14"/>
                      <a:pt x="22" y="14"/>
                    </a:cubicBezTo>
                    <a:cubicBezTo>
                      <a:pt x="23" y="14"/>
                      <a:pt x="23" y="14"/>
                      <a:pt x="23" y="14"/>
                    </a:cubicBezTo>
                    <a:cubicBezTo>
                      <a:pt x="24" y="14"/>
                      <a:pt x="24" y="13"/>
                      <a:pt x="24" y="13"/>
                    </a:cubicBezTo>
                    <a:cubicBezTo>
                      <a:pt x="24" y="13"/>
                      <a:pt x="25" y="12"/>
                      <a:pt x="25" y="12"/>
                    </a:cubicBezTo>
                    <a:cubicBezTo>
                      <a:pt x="25" y="12"/>
                      <a:pt x="26" y="12"/>
                      <a:pt x="26" y="12"/>
                    </a:cubicBezTo>
                    <a:cubicBezTo>
                      <a:pt x="26" y="12"/>
                      <a:pt x="27" y="13"/>
                      <a:pt x="27" y="12"/>
                    </a:cubicBezTo>
                    <a:cubicBezTo>
                      <a:pt x="27" y="12"/>
                      <a:pt x="27" y="12"/>
                      <a:pt x="28" y="12"/>
                    </a:cubicBezTo>
                    <a:cubicBezTo>
                      <a:pt x="28" y="12"/>
                      <a:pt x="28" y="12"/>
                      <a:pt x="28" y="12"/>
                    </a:cubicBezTo>
                    <a:cubicBezTo>
                      <a:pt x="28" y="11"/>
                      <a:pt x="27" y="11"/>
                      <a:pt x="27" y="10"/>
                    </a:cubicBezTo>
                    <a:cubicBezTo>
                      <a:pt x="27" y="10"/>
                      <a:pt x="28" y="10"/>
                      <a:pt x="28" y="9"/>
                    </a:cubicBezTo>
                    <a:cubicBezTo>
                      <a:pt x="28" y="9"/>
                      <a:pt x="28" y="9"/>
                      <a:pt x="28" y="9"/>
                    </a:cubicBezTo>
                    <a:cubicBezTo>
                      <a:pt x="28" y="9"/>
                      <a:pt x="29" y="8"/>
                      <a:pt x="29" y="8"/>
                    </a:cubicBezTo>
                    <a:cubicBezTo>
                      <a:pt x="29" y="7"/>
                      <a:pt x="29" y="7"/>
                      <a:pt x="29" y="7"/>
                    </a:cubicBezTo>
                    <a:cubicBezTo>
                      <a:pt x="29" y="6"/>
                      <a:pt x="29" y="7"/>
                      <a:pt x="28" y="7"/>
                    </a:cubicBezTo>
                    <a:cubicBezTo>
                      <a:pt x="28" y="7"/>
                      <a:pt x="27" y="7"/>
                      <a:pt x="27" y="7"/>
                    </a:cubicBezTo>
                    <a:cubicBezTo>
                      <a:pt x="27" y="7"/>
                      <a:pt x="27" y="6"/>
                      <a:pt x="27" y="6"/>
                    </a:cubicBezTo>
                    <a:cubicBezTo>
                      <a:pt x="27" y="6"/>
                      <a:pt x="26" y="7"/>
                      <a:pt x="26" y="6"/>
                    </a:cubicBezTo>
                    <a:cubicBezTo>
                      <a:pt x="25" y="6"/>
                      <a:pt x="25" y="6"/>
                      <a:pt x="25" y="6"/>
                    </a:cubicBezTo>
                    <a:cubicBezTo>
                      <a:pt x="24" y="6"/>
                      <a:pt x="24" y="7"/>
                      <a:pt x="24" y="7"/>
                    </a:cubicBezTo>
                    <a:cubicBezTo>
                      <a:pt x="24" y="7"/>
                      <a:pt x="23" y="7"/>
                      <a:pt x="23" y="7"/>
                    </a:cubicBezTo>
                    <a:cubicBezTo>
                      <a:pt x="23" y="7"/>
                      <a:pt x="22" y="7"/>
                      <a:pt x="22" y="7"/>
                    </a:cubicBezTo>
                    <a:cubicBezTo>
                      <a:pt x="22" y="7"/>
                      <a:pt x="22" y="6"/>
                      <a:pt x="21" y="6"/>
                    </a:cubicBezTo>
                    <a:cubicBezTo>
                      <a:pt x="21" y="6"/>
                      <a:pt x="21" y="5"/>
                      <a:pt x="21" y="5"/>
                    </a:cubicBezTo>
                    <a:cubicBezTo>
                      <a:pt x="21" y="5"/>
                      <a:pt x="20" y="4"/>
                      <a:pt x="20" y="4"/>
                    </a:cubicBezTo>
                    <a:cubicBezTo>
                      <a:pt x="20" y="4"/>
                      <a:pt x="20" y="4"/>
                      <a:pt x="20" y="3"/>
                    </a:cubicBezTo>
                    <a:cubicBezTo>
                      <a:pt x="20" y="3"/>
                      <a:pt x="19" y="3"/>
                      <a:pt x="18" y="2"/>
                    </a:cubicBezTo>
                    <a:cubicBezTo>
                      <a:pt x="18" y="2"/>
                      <a:pt x="18" y="2"/>
                      <a:pt x="18" y="1"/>
                    </a:cubicBezTo>
                    <a:cubicBezTo>
                      <a:pt x="17" y="1"/>
                      <a:pt x="17" y="1"/>
                      <a:pt x="17" y="1"/>
                    </a:cubicBezTo>
                    <a:cubicBezTo>
                      <a:pt x="17" y="1"/>
                      <a:pt x="17" y="0"/>
                      <a:pt x="16" y="0"/>
                    </a:cubicBezTo>
                    <a:cubicBezTo>
                      <a:pt x="16" y="0"/>
                      <a:pt x="16" y="0"/>
                      <a:pt x="15" y="0"/>
                    </a:cubicBezTo>
                    <a:cubicBezTo>
                      <a:pt x="15" y="0"/>
                      <a:pt x="15" y="0"/>
                      <a:pt x="15" y="0"/>
                    </a:cubicBezTo>
                    <a:cubicBezTo>
                      <a:pt x="15" y="1"/>
                      <a:pt x="16" y="1"/>
                      <a:pt x="16" y="1"/>
                    </a:cubicBezTo>
                    <a:cubicBezTo>
                      <a:pt x="16" y="2"/>
                      <a:pt x="16" y="2"/>
                      <a:pt x="15" y="2"/>
                    </a:cubicBezTo>
                    <a:cubicBezTo>
                      <a:pt x="15" y="3"/>
                      <a:pt x="15" y="3"/>
                      <a:pt x="15" y="4"/>
                    </a:cubicBezTo>
                    <a:cubicBezTo>
                      <a:pt x="15" y="4"/>
                      <a:pt x="15" y="5"/>
                      <a:pt x="15" y="5"/>
                    </a:cubicBezTo>
                    <a:cubicBezTo>
                      <a:pt x="14" y="5"/>
                      <a:pt x="14" y="6"/>
                      <a:pt x="14" y="6"/>
                    </a:cubicBezTo>
                    <a:cubicBezTo>
                      <a:pt x="13" y="6"/>
                      <a:pt x="13" y="7"/>
                      <a:pt x="13" y="7"/>
                    </a:cubicBezTo>
                    <a:cubicBezTo>
                      <a:pt x="12" y="7"/>
                      <a:pt x="12" y="7"/>
                      <a:pt x="12" y="7"/>
                    </a:cubicBezTo>
                    <a:cubicBezTo>
                      <a:pt x="11" y="7"/>
                      <a:pt x="11" y="7"/>
                      <a:pt x="11" y="8"/>
                    </a:cubicBezTo>
                    <a:cubicBezTo>
                      <a:pt x="10" y="8"/>
                      <a:pt x="10" y="8"/>
                      <a:pt x="9" y="8"/>
                    </a:cubicBezTo>
                    <a:cubicBezTo>
                      <a:pt x="9" y="8"/>
                      <a:pt x="9" y="8"/>
                      <a:pt x="9" y="9"/>
                    </a:cubicBezTo>
                    <a:cubicBezTo>
                      <a:pt x="8" y="9"/>
                      <a:pt x="8" y="10"/>
                      <a:pt x="8" y="10"/>
                    </a:cubicBezTo>
                    <a:cubicBezTo>
                      <a:pt x="7" y="11"/>
                      <a:pt x="7" y="11"/>
                      <a:pt x="7" y="12"/>
                    </a:cubicBezTo>
                    <a:cubicBezTo>
                      <a:pt x="7" y="12"/>
                      <a:pt x="7" y="13"/>
                      <a:pt x="7" y="13"/>
                    </a:cubicBezTo>
                    <a:cubicBezTo>
                      <a:pt x="6" y="14"/>
                      <a:pt x="6" y="14"/>
                      <a:pt x="6" y="14"/>
                    </a:cubicBezTo>
                    <a:cubicBezTo>
                      <a:pt x="5" y="14"/>
                      <a:pt x="5" y="13"/>
                      <a:pt x="5" y="13"/>
                    </a:cubicBezTo>
                    <a:cubicBezTo>
                      <a:pt x="5" y="12"/>
                      <a:pt x="4" y="12"/>
                      <a:pt x="4" y="12"/>
                    </a:cubicBezTo>
                    <a:cubicBezTo>
                      <a:pt x="3" y="12"/>
                      <a:pt x="3" y="13"/>
                      <a:pt x="3" y="12"/>
                    </a:cubicBezTo>
                    <a:cubicBezTo>
                      <a:pt x="3" y="12"/>
                      <a:pt x="3" y="12"/>
                      <a:pt x="3" y="11"/>
                    </a:cubicBezTo>
                    <a:cubicBezTo>
                      <a:pt x="3" y="11"/>
                      <a:pt x="3" y="11"/>
                      <a:pt x="4" y="11"/>
                    </a:cubicBezTo>
                    <a:cubicBezTo>
                      <a:pt x="4" y="10"/>
                      <a:pt x="3" y="10"/>
                      <a:pt x="3" y="10"/>
                    </a:cubicBezTo>
                    <a:cubicBezTo>
                      <a:pt x="3" y="9"/>
                      <a:pt x="3" y="9"/>
                      <a:pt x="3" y="9"/>
                    </a:cubicBezTo>
                    <a:cubicBezTo>
                      <a:pt x="3" y="9"/>
                      <a:pt x="3" y="9"/>
                      <a:pt x="3" y="9"/>
                    </a:cubicBezTo>
                    <a:cubicBezTo>
                      <a:pt x="2" y="9"/>
                      <a:pt x="2" y="9"/>
                      <a:pt x="2" y="9"/>
                    </a:cubicBezTo>
                    <a:cubicBezTo>
                      <a:pt x="2" y="10"/>
                      <a:pt x="1" y="10"/>
                      <a:pt x="1" y="10"/>
                    </a:cubicBezTo>
                    <a:cubicBezTo>
                      <a:pt x="1" y="11"/>
                      <a:pt x="1" y="11"/>
                      <a:pt x="1" y="11"/>
                    </a:cubicBezTo>
                    <a:cubicBezTo>
                      <a:pt x="1" y="12"/>
                      <a:pt x="0" y="12"/>
                      <a:pt x="0" y="12"/>
                    </a:cubicBezTo>
                    <a:cubicBezTo>
                      <a:pt x="0" y="12"/>
                      <a:pt x="0" y="13"/>
                      <a:pt x="0" y="13"/>
                    </a:cubicBezTo>
                    <a:cubicBezTo>
                      <a:pt x="0" y="13"/>
                      <a:pt x="0" y="13"/>
                      <a:pt x="1" y="14"/>
                    </a:cubicBezTo>
                    <a:cubicBezTo>
                      <a:pt x="1" y="14"/>
                      <a:pt x="0" y="14"/>
                      <a:pt x="0" y="15"/>
                    </a:cubicBezTo>
                    <a:cubicBezTo>
                      <a:pt x="1" y="15"/>
                      <a:pt x="1" y="15"/>
                      <a:pt x="1" y="16"/>
                    </a:cubicBezTo>
                    <a:cubicBezTo>
                      <a:pt x="1" y="16"/>
                      <a:pt x="0" y="17"/>
                      <a:pt x="1" y="17"/>
                    </a:cubicBezTo>
                    <a:cubicBezTo>
                      <a:pt x="1" y="18"/>
                      <a:pt x="1" y="18"/>
                      <a:pt x="2" y="18"/>
                    </a:cubicBezTo>
                    <a:cubicBezTo>
                      <a:pt x="2" y="18"/>
                      <a:pt x="2" y="18"/>
                      <a:pt x="3" y="18"/>
                    </a:cubicBezTo>
                    <a:cubicBezTo>
                      <a:pt x="3" y="19"/>
                      <a:pt x="4" y="18"/>
                      <a:pt x="4" y="19"/>
                    </a:cubicBezTo>
                    <a:cubicBezTo>
                      <a:pt x="5" y="19"/>
                      <a:pt x="4" y="20"/>
                      <a:pt x="5" y="20"/>
                    </a:cubicBezTo>
                    <a:cubicBezTo>
                      <a:pt x="5" y="21"/>
                      <a:pt x="5" y="22"/>
                      <a:pt x="6" y="23"/>
                    </a:cubicBezTo>
                    <a:cubicBezTo>
                      <a:pt x="7" y="24"/>
                      <a:pt x="7" y="24"/>
                      <a:pt x="7" y="24"/>
                    </a:cubicBezTo>
                    <a:cubicBezTo>
                      <a:pt x="8" y="25"/>
                      <a:pt x="8" y="25"/>
                      <a:pt x="8" y="26"/>
                    </a:cubicBezTo>
                    <a:cubicBezTo>
                      <a:pt x="8" y="26"/>
                      <a:pt x="8" y="26"/>
                      <a:pt x="8" y="26"/>
                    </a:cubicBezTo>
                    <a:cubicBezTo>
                      <a:pt x="9" y="27"/>
                      <a:pt x="9" y="27"/>
                      <a:pt x="9" y="27"/>
                    </a:cubicBezTo>
                    <a:cubicBezTo>
                      <a:pt x="10" y="28"/>
                      <a:pt x="9" y="29"/>
                      <a:pt x="10" y="30"/>
                    </a:cubicBezTo>
                    <a:cubicBezTo>
                      <a:pt x="10" y="30"/>
                      <a:pt x="10" y="31"/>
                      <a:pt x="11" y="31"/>
                    </a:cubicBezTo>
                    <a:cubicBezTo>
                      <a:pt x="11" y="32"/>
                      <a:pt x="11" y="33"/>
                      <a:pt x="11" y="33"/>
                    </a:cubicBezTo>
                    <a:cubicBezTo>
                      <a:pt x="12" y="34"/>
                      <a:pt x="12" y="34"/>
                      <a:pt x="13" y="35"/>
                    </a:cubicBezTo>
                    <a:cubicBezTo>
                      <a:pt x="13" y="36"/>
                      <a:pt x="13" y="36"/>
                      <a:pt x="14" y="37"/>
                    </a:cubicBezTo>
                    <a:cubicBezTo>
                      <a:pt x="14" y="37"/>
                      <a:pt x="14" y="37"/>
                      <a:pt x="14" y="38"/>
                    </a:cubicBezTo>
                    <a:cubicBezTo>
                      <a:pt x="14" y="38"/>
                      <a:pt x="15" y="39"/>
                      <a:pt x="15" y="39"/>
                    </a:cubicBezTo>
                    <a:cubicBezTo>
                      <a:pt x="15" y="40"/>
                      <a:pt x="15" y="40"/>
                      <a:pt x="15" y="41"/>
                    </a:cubicBezTo>
                    <a:cubicBezTo>
                      <a:pt x="15" y="41"/>
                      <a:pt x="16" y="42"/>
                      <a:pt x="16" y="42"/>
                    </a:cubicBezTo>
                    <a:cubicBezTo>
                      <a:pt x="17" y="43"/>
                      <a:pt x="17" y="43"/>
                      <a:pt x="17" y="43"/>
                    </a:cubicBezTo>
                    <a:cubicBezTo>
                      <a:pt x="18" y="44"/>
                      <a:pt x="18" y="44"/>
                      <a:pt x="19" y="45"/>
                    </a:cubicBezTo>
                    <a:cubicBezTo>
                      <a:pt x="19" y="45"/>
                      <a:pt x="19" y="45"/>
                      <a:pt x="20" y="46"/>
                    </a:cubicBezTo>
                    <a:cubicBezTo>
                      <a:pt x="20" y="46"/>
                      <a:pt x="21" y="46"/>
                      <a:pt x="21" y="47"/>
                    </a:cubicBezTo>
                    <a:cubicBezTo>
                      <a:pt x="22" y="47"/>
                      <a:pt x="22" y="47"/>
                      <a:pt x="22" y="47"/>
                    </a:cubicBezTo>
                    <a:cubicBezTo>
                      <a:pt x="23" y="47"/>
                      <a:pt x="23" y="48"/>
                      <a:pt x="24" y="4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 name="Freeform 448"/>
              <p:cNvSpPr>
                <a:spLocks/>
              </p:cNvSpPr>
              <p:nvPr/>
            </p:nvSpPr>
            <p:spPr bwMode="auto">
              <a:xfrm>
                <a:off x="2530476" y="3681414"/>
                <a:ext cx="227013" cy="258763"/>
              </a:xfrm>
              <a:custGeom>
                <a:avLst/>
                <a:gdLst>
                  <a:gd name="T0" fmla="*/ 1 w 21"/>
                  <a:gd name="T1" fmla="*/ 3 h 24"/>
                  <a:gd name="T2" fmla="*/ 0 w 21"/>
                  <a:gd name="T3" fmla="*/ 7 h 24"/>
                  <a:gd name="T4" fmla="*/ 0 w 21"/>
                  <a:gd name="T5" fmla="*/ 9 h 24"/>
                  <a:gd name="T6" fmla="*/ 0 w 21"/>
                  <a:gd name="T7" fmla="*/ 10 h 24"/>
                  <a:gd name="T8" fmla="*/ 1 w 21"/>
                  <a:gd name="T9" fmla="*/ 11 h 24"/>
                  <a:gd name="T10" fmla="*/ 6 w 21"/>
                  <a:gd name="T11" fmla="*/ 13 h 24"/>
                  <a:gd name="T12" fmla="*/ 8 w 21"/>
                  <a:gd name="T13" fmla="*/ 15 h 24"/>
                  <a:gd name="T14" fmla="*/ 11 w 21"/>
                  <a:gd name="T15" fmla="*/ 16 h 24"/>
                  <a:gd name="T16" fmla="*/ 13 w 21"/>
                  <a:gd name="T17" fmla="*/ 17 h 24"/>
                  <a:gd name="T18" fmla="*/ 13 w 21"/>
                  <a:gd name="T19" fmla="*/ 19 h 24"/>
                  <a:gd name="T20" fmla="*/ 13 w 21"/>
                  <a:gd name="T21" fmla="*/ 22 h 24"/>
                  <a:gd name="T22" fmla="*/ 12 w 21"/>
                  <a:gd name="T23" fmla="*/ 23 h 24"/>
                  <a:gd name="T24" fmla="*/ 12 w 21"/>
                  <a:gd name="T25" fmla="*/ 24 h 24"/>
                  <a:gd name="T26" fmla="*/ 14 w 21"/>
                  <a:gd name="T27" fmla="*/ 24 h 24"/>
                  <a:gd name="T28" fmla="*/ 16 w 21"/>
                  <a:gd name="T29" fmla="*/ 24 h 24"/>
                  <a:gd name="T30" fmla="*/ 19 w 21"/>
                  <a:gd name="T31" fmla="*/ 23 h 24"/>
                  <a:gd name="T32" fmla="*/ 21 w 21"/>
                  <a:gd name="T33" fmla="*/ 22 h 24"/>
                  <a:gd name="T34" fmla="*/ 21 w 21"/>
                  <a:gd name="T35" fmla="*/ 19 h 24"/>
                  <a:gd name="T36" fmla="*/ 21 w 21"/>
                  <a:gd name="T37" fmla="*/ 17 h 24"/>
                  <a:gd name="T38" fmla="*/ 21 w 21"/>
                  <a:gd name="T39" fmla="*/ 15 h 24"/>
                  <a:gd name="T40" fmla="*/ 20 w 21"/>
                  <a:gd name="T41" fmla="*/ 13 h 24"/>
                  <a:gd name="T42" fmla="*/ 18 w 21"/>
                  <a:gd name="T43" fmla="*/ 13 h 24"/>
                  <a:gd name="T44" fmla="*/ 18 w 21"/>
                  <a:gd name="T45" fmla="*/ 10 h 24"/>
                  <a:gd name="T46" fmla="*/ 16 w 21"/>
                  <a:gd name="T47" fmla="*/ 9 h 24"/>
                  <a:gd name="T48" fmla="*/ 14 w 21"/>
                  <a:gd name="T49" fmla="*/ 8 h 24"/>
                  <a:gd name="T50" fmla="*/ 12 w 21"/>
                  <a:gd name="T51" fmla="*/ 8 h 24"/>
                  <a:gd name="T52" fmla="*/ 11 w 21"/>
                  <a:gd name="T53" fmla="*/ 7 h 24"/>
                  <a:gd name="T54" fmla="*/ 11 w 21"/>
                  <a:gd name="T55" fmla="*/ 5 h 24"/>
                  <a:gd name="T56" fmla="*/ 11 w 21"/>
                  <a:gd name="T57" fmla="*/ 2 h 24"/>
                  <a:gd name="T58" fmla="*/ 8 w 21"/>
                  <a:gd name="T59" fmla="*/ 1 h 24"/>
                  <a:gd name="T60" fmla="*/ 5 w 21"/>
                  <a:gd name="T61" fmla="*/ 1 h 24"/>
                  <a:gd name="T62" fmla="*/ 2 w 21"/>
                  <a:gd name="T6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4">
                    <a:moveTo>
                      <a:pt x="2" y="2"/>
                    </a:moveTo>
                    <a:cubicBezTo>
                      <a:pt x="1" y="2"/>
                      <a:pt x="1" y="2"/>
                      <a:pt x="1" y="3"/>
                    </a:cubicBezTo>
                    <a:cubicBezTo>
                      <a:pt x="0" y="4"/>
                      <a:pt x="0" y="4"/>
                      <a:pt x="0" y="5"/>
                    </a:cubicBezTo>
                    <a:cubicBezTo>
                      <a:pt x="0" y="6"/>
                      <a:pt x="0" y="6"/>
                      <a:pt x="0" y="7"/>
                    </a:cubicBezTo>
                    <a:cubicBezTo>
                      <a:pt x="0" y="7"/>
                      <a:pt x="0" y="8"/>
                      <a:pt x="0" y="8"/>
                    </a:cubicBezTo>
                    <a:cubicBezTo>
                      <a:pt x="0" y="8"/>
                      <a:pt x="0" y="8"/>
                      <a:pt x="0" y="9"/>
                    </a:cubicBezTo>
                    <a:cubicBezTo>
                      <a:pt x="0" y="9"/>
                      <a:pt x="0" y="9"/>
                      <a:pt x="0" y="9"/>
                    </a:cubicBezTo>
                    <a:cubicBezTo>
                      <a:pt x="0" y="9"/>
                      <a:pt x="0" y="9"/>
                      <a:pt x="0" y="10"/>
                    </a:cubicBezTo>
                    <a:cubicBezTo>
                      <a:pt x="1" y="10"/>
                      <a:pt x="1" y="10"/>
                      <a:pt x="1" y="10"/>
                    </a:cubicBezTo>
                    <a:cubicBezTo>
                      <a:pt x="1" y="11"/>
                      <a:pt x="1" y="11"/>
                      <a:pt x="1" y="11"/>
                    </a:cubicBezTo>
                    <a:cubicBezTo>
                      <a:pt x="2" y="12"/>
                      <a:pt x="3" y="11"/>
                      <a:pt x="5" y="12"/>
                    </a:cubicBezTo>
                    <a:cubicBezTo>
                      <a:pt x="5" y="13"/>
                      <a:pt x="5" y="13"/>
                      <a:pt x="6" y="13"/>
                    </a:cubicBezTo>
                    <a:cubicBezTo>
                      <a:pt x="6" y="14"/>
                      <a:pt x="7" y="14"/>
                      <a:pt x="7" y="14"/>
                    </a:cubicBezTo>
                    <a:cubicBezTo>
                      <a:pt x="8" y="15"/>
                      <a:pt x="8" y="15"/>
                      <a:pt x="8" y="15"/>
                    </a:cubicBezTo>
                    <a:cubicBezTo>
                      <a:pt x="8" y="15"/>
                      <a:pt x="9" y="15"/>
                      <a:pt x="9" y="15"/>
                    </a:cubicBezTo>
                    <a:cubicBezTo>
                      <a:pt x="10" y="16"/>
                      <a:pt x="10" y="16"/>
                      <a:pt x="11" y="16"/>
                    </a:cubicBezTo>
                    <a:cubicBezTo>
                      <a:pt x="11" y="16"/>
                      <a:pt x="12" y="17"/>
                      <a:pt x="12" y="17"/>
                    </a:cubicBezTo>
                    <a:cubicBezTo>
                      <a:pt x="12" y="17"/>
                      <a:pt x="13" y="17"/>
                      <a:pt x="13" y="17"/>
                    </a:cubicBezTo>
                    <a:cubicBezTo>
                      <a:pt x="13" y="17"/>
                      <a:pt x="14" y="18"/>
                      <a:pt x="13" y="18"/>
                    </a:cubicBezTo>
                    <a:cubicBezTo>
                      <a:pt x="13" y="18"/>
                      <a:pt x="13" y="19"/>
                      <a:pt x="13" y="19"/>
                    </a:cubicBezTo>
                    <a:cubicBezTo>
                      <a:pt x="13" y="19"/>
                      <a:pt x="13" y="19"/>
                      <a:pt x="13" y="20"/>
                    </a:cubicBezTo>
                    <a:cubicBezTo>
                      <a:pt x="13" y="20"/>
                      <a:pt x="13" y="21"/>
                      <a:pt x="13" y="22"/>
                    </a:cubicBezTo>
                    <a:cubicBezTo>
                      <a:pt x="12" y="22"/>
                      <a:pt x="12" y="22"/>
                      <a:pt x="12" y="22"/>
                    </a:cubicBezTo>
                    <a:cubicBezTo>
                      <a:pt x="12" y="23"/>
                      <a:pt x="12" y="23"/>
                      <a:pt x="12" y="23"/>
                    </a:cubicBezTo>
                    <a:cubicBezTo>
                      <a:pt x="12" y="24"/>
                      <a:pt x="12" y="24"/>
                      <a:pt x="12" y="24"/>
                    </a:cubicBezTo>
                    <a:cubicBezTo>
                      <a:pt x="12" y="24"/>
                      <a:pt x="12" y="24"/>
                      <a:pt x="12" y="24"/>
                    </a:cubicBezTo>
                    <a:cubicBezTo>
                      <a:pt x="12" y="24"/>
                      <a:pt x="12" y="24"/>
                      <a:pt x="13" y="24"/>
                    </a:cubicBezTo>
                    <a:cubicBezTo>
                      <a:pt x="13" y="24"/>
                      <a:pt x="13" y="24"/>
                      <a:pt x="14" y="24"/>
                    </a:cubicBezTo>
                    <a:cubicBezTo>
                      <a:pt x="14" y="24"/>
                      <a:pt x="15" y="24"/>
                      <a:pt x="15" y="24"/>
                    </a:cubicBezTo>
                    <a:cubicBezTo>
                      <a:pt x="16" y="24"/>
                      <a:pt x="16" y="24"/>
                      <a:pt x="16" y="24"/>
                    </a:cubicBezTo>
                    <a:cubicBezTo>
                      <a:pt x="17" y="24"/>
                      <a:pt x="17" y="24"/>
                      <a:pt x="18" y="24"/>
                    </a:cubicBezTo>
                    <a:cubicBezTo>
                      <a:pt x="18" y="24"/>
                      <a:pt x="18" y="24"/>
                      <a:pt x="19" y="23"/>
                    </a:cubicBezTo>
                    <a:cubicBezTo>
                      <a:pt x="19" y="23"/>
                      <a:pt x="19" y="23"/>
                      <a:pt x="20" y="23"/>
                    </a:cubicBezTo>
                    <a:cubicBezTo>
                      <a:pt x="20" y="22"/>
                      <a:pt x="21" y="22"/>
                      <a:pt x="21" y="22"/>
                    </a:cubicBezTo>
                    <a:cubicBezTo>
                      <a:pt x="21" y="21"/>
                      <a:pt x="21" y="21"/>
                      <a:pt x="21" y="20"/>
                    </a:cubicBezTo>
                    <a:cubicBezTo>
                      <a:pt x="21" y="20"/>
                      <a:pt x="21" y="20"/>
                      <a:pt x="21" y="19"/>
                    </a:cubicBezTo>
                    <a:cubicBezTo>
                      <a:pt x="21" y="19"/>
                      <a:pt x="21" y="19"/>
                      <a:pt x="21" y="19"/>
                    </a:cubicBezTo>
                    <a:cubicBezTo>
                      <a:pt x="21" y="18"/>
                      <a:pt x="21" y="18"/>
                      <a:pt x="21" y="17"/>
                    </a:cubicBezTo>
                    <a:cubicBezTo>
                      <a:pt x="21" y="17"/>
                      <a:pt x="21" y="17"/>
                      <a:pt x="21" y="16"/>
                    </a:cubicBezTo>
                    <a:cubicBezTo>
                      <a:pt x="21" y="16"/>
                      <a:pt x="21" y="15"/>
                      <a:pt x="21" y="15"/>
                    </a:cubicBezTo>
                    <a:cubicBezTo>
                      <a:pt x="21" y="14"/>
                      <a:pt x="21" y="14"/>
                      <a:pt x="21" y="13"/>
                    </a:cubicBezTo>
                    <a:cubicBezTo>
                      <a:pt x="21" y="13"/>
                      <a:pt x="20" y="13"/>
                      <a:pt x="20" y="13"/>
                    </a:cubicBezTo>
                    <a:cubicBezTo>
                      <a:pt x="20" y="13"/>
                      <a:pt x="19" y="14"/>
                      <a:pt x="19" y="14"/>
                    </a:cubicBezTo>
                    <a:cubicBezTo>
                      <a:pt x="19" y="14"/>
                      <a:pt x="18" y="14"/>
                      <a:pt x="18" y="13"/>
                    </a:cubicBezTo>
                    <a:cubicBezTo>
                      <a:pt x="17" y="13"/>
                      <a:pt x="18" y="12"/>
                      <a:pt x="18" y="12"/>
                    </a:cubicBezTo>
                    <a:cubicBezTo>
                      <a:pt x="18" y="11"/>
                      <a:pt x="18" y="11"/>
                      <a:pt x="18" y="10"/>
                    </a:cubicBezTo>
                    <a:cubicBezTo>
                      <a:pt x="18" y="10"/>
                      <a:pt x="18" y="9"/>
                      <a:pt x="17" y="9"/>
                    </a:cubicBezTo>
                    <a:cubicBezTo>
                      <a:pt x="17" y="8"/>
                      <a:pt x="17" y="9"/>
                      <a:pt x="16" y="9"/>
                    </a:cubicBezTo>
                    <a:cubicBezTo>
                      <a:pt x="16" y="8"/>
                      <a:pt x="16" y="8"/>
                      <a:pt x="15" y="8"/>
                    </a:cubicBezTo>
                    <a:cubicBezTo>
                      <a:pt x="15" y="8"/>
                      <a:pt x="14" y="8"/>
                      <a:pt x="14" y="8"/>
                    </a:cubicBezTo>
                    <a:cubicBezTo>
                      <a:pt x="14" y="8"/>
                      <a:pt x="13" y="8"/>
                      <a:pt x="13" y="8"/>
                    </a:cubicBezTo>
                    <a:cubicBezTo>
                      <a:pt x="12" y="8"/>
                      <a:pt x="12" y="9"/>
                      <a:pt x="12" y="8"/>
                    </a:cubicBezTo>
                    <a:cubicBezTo>
                      <a:pt x="11" y="8"/>
                      <a:pt x="12" y="8"/>
                      <a:pt x="12" y="7"/>
                    </a:cubicBezTo>
                    <a:cubicBezTo>
                      <a:pt x="12" y="7"/>
                      <a:pt x="11" y="7"/>
                      <a:pt x="11" y="7"/>
                    </a:cubicBezTo>
                    <a:cubicBezTo>
                      <a:pt x="11" y="6"/>
                      <a:pt x="11" y="6"/>
                      <a:pt x="11" y="6"/>
                    </a:cubicBezTo>
                    <a:cubicBezTo>
                      <a:pt x="11" y="5"/>
                      <a:pt x="11" y="5"/>
                      <a:pt x="11" y="5"/>
                    </a:cubicBezTo>
                    <a:cubicBezTo>
                      <a:pt x="11" y="4"/>
                      <a:pt x="11" y="4"/>
                      <a:pt x="11" y="3"/>
                    </a:cubicBezTo>
                    <a:cubicBezTo>
                      <a:pt x="11" y="2"/>
                      <a:pt x="11" y="2"/>
                      <a:pt x="11" y="2"/>
                    </a:cubicBezTo>
                    <a:cubicBezTo>
                      <a:pt x="10" y="2"/>
                      <a:pt x="10" y="2"/>
                      <a:pt x="10" y="1"/>
                    </a:cubicBezTo>
                    <a:cubicBezTo>
                      <a:pt x="9" y="1"/>
                      <a:pt x="9" y="1"/>
                      <a:pt x="8" y="1"/>
                    </a:cubicBezTo>
                    <a:cubicBezTo>
                      <a:pt x="8" y="0"/>
                      <a:pt x="7" y="0"/>
                      <a:pt x="6" y="0"/>
                    </a:cubicBezTo>
                    <a:cubicBezTo>
                      <a:pt x="6" y="0"/>
                      <a:pt x="5" y="1"/>
                      <a:pt x="5" y="1"/>
                    </a:cubicBezTo>
                    <a:cubicBezTo>
                      <a:pt x="4" y="1"/>
                      <a:pt x="4" y="1"/>
                      <a:pt x="3" y="1"/>
                    </a:cubicBezTo>
                    <a:cubicBezTo>
                      <a:pt x="3" y="1"/>
                      <a:pt x="2" y="1"/>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 name="Freeform 449"/>
              <p:cNvSpPr>
                <a:spLocks/>
              </p:cNvSpPr>
              <p:nvPr/>
            </p:nvSpPr>
            <p:spPr bwMode="auto">
              <a:xfrm>
                <a:off x="2790826" y="4675189"/>
                <a:ext cx="20638" cy="22225"/>
              </a:xfrm>
              <a:custGeom>
                <a:avLst/>
                <a:gdLst>
                  <a:gd name="T0" fmla="*/ 1 w 2"/>
                  <a:gd name="T1" fmla="*/ 2 h 2"/>
                  <a:gd name="T2" fmla="*/ 1 w 2"/>
                  <a:gd name="T3" fmla="*/ 2 h 2"/>
                  <a:gd name="T4" fmla="*/ 2 w 2"/>
                  <a:gd name="T5" fmla="*/ 1 h 2"/>
                  <a:gd name="T6" fmla="*/ 2 w 2"/>
                  <a:gd name="T7" fmla="*/ 1 h 2"/>
                  <a:gd name="T8" fmla="*/ 2 w 2"/>
                  <a:gd name="T9" fmla="*/ 0 h 2"/>
                  <a:gd name="T10" fmla="*/ 1 w 2"/>
                  <a:gd name="T11" fmla="*/ 0 h 2"/>
                  <a:gd name="T12" fmla="*/ 0 w 2"/>
                  <a:gd name="T13" fmla="*/ 1 h 2"/>
                  <a:gd name="T14" fmla="*/ 1 w 2"/>
                  <a:gd name="T15" fmla="*/ 1 h 2"/>
                  <a:gd name="T16" fmla="*/ 0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1" y="1"/>
                      <a:pt x="2" y="1"/>
                      <a:pt x="2" y="1"/>
                    </a:cubicBezTo>
                    <a:cubicBezTo>
                      <a:pt x="2" y="1"/>
                      <a:pt x="2" y="1"/>
                      <a:pt x="2" y="1"/>
                    </a:cubicBezTo>
                    <a:cubicBezTo>
                      <a:pt x="2" y="0"/>
                      <a:pt x="2" y="0"/>
                      <a:pt x="2" y="0"/>
                    </a:cubicBezTo>
                    <a:cubicBezTo>
                      <a:pt x="1" y="0"/>
                      <a:pt x="1" y="0"/>
                      <a:pt x="1" y="0"/>
                    </a:cubicBezTo>
                    <a:cubicBezTo>
                      <a:pt x="1" y="0"/>
                      <a:pt x="0" y="0"/>
                      <a:pt x="0" y="1"/>
                    </a:cubicBezTo>
                    <a:cubicBezTo>
                      <a:pt x="0" y="1"/>
                      <a:pt x="1" y="1"/>
                      <a:pt x="1" y="1"/>
                    </a:cubicBezTo>
                    <a:cubicBezTo>
                      <a:pt x="1" y="2"/>
                      <a:pt x="0" y="2"/>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 name="Freeform 450"/>
              <p:cNvSpPr>
                <a:spLocks/>
              </p:cNvSpPr>
              <p:nvPr/>
            </p:nvSpPr>
            <p:spPr bwMode="auto">
              <a:xfrm>
                <a:off x="2811464" y="4675189"/>
                <a:ext cx="33338" cy="22225"/>
              </a:xfrm>
              <a:custGeom>
                <a:avLst/>
                <a:gdLst>
                  <a:gd name="T0" fmla="*/ 1 w 3"/>
                  <a:gd name="T1" fmla="*/ 2 h 2"/>
                  <a:gd name="T2" fmla="*/ 2 w 3"/>
                  <a:gd name="T3" fmla="*/ 2 h 2"/>
                  <a:gd name="T4" fmla="*/ 2 w 3"/>
                  <a:gd name="T5" fmla="*/ 1 h 2"/>
                  <a:gd name="T6" fmla="*/ 3 w 3"/>
                  <a:gd name="T7" fmla="*/ 1 h 2"/>
                  <a:gd name="T8" fmla="*/ 3 w 3"/>
                  <a:gd name="T9" fmla="*/ 1 h 2"/>
                  <a:gd name="T10" fmla="*/ 3 w 3"/>
                  <a:gd name="T11" fmla="*/ 1 h 2"/>
                  <a:gd name="T12" fmla="*/ 2 w 3"/>
                  <a:gd name="T13" fmla="*/ 1 h 2"/>
                  <a:gd name="T14" fmla="*/ 1 w 3"/>
                  <a:gd name="T15" fmla="*/ 1 h 2"/>
                  <a:gd name="T16" fmla="*/ 1 w 3"/>
                  <a:gd name="T17" fmla="*/ 2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2" y="2"/>
                      <a:pt x="2" y="2"/>
                      <a:pt x="2" y="2"/>
                    </a:cubicBezTo>
                    <a:cubicBezTo>
                      <a:pt x="2" y="2"/>
                      <a:pt x="2" y="2"/>
                      <a:pt x="2" y="1"/>
                    </a:cubicBezTo>
                    <a:cubicBezTo>
                      <a:pt x="2" y="1"/>
                      <a:pt x="3" y="1"/>
                      <a:pt x="3" y="1"/>
                    </a:cubicBezTo>
                    <a:cubicBezTo>
                      <a:pt x="3" y="1"/>
                      <a:pt x="3" y="1"/>
                      <a:pt x="3" y="1"/>
                    </a:cubicBezTo>
                    <a:cubicBezTo>
                      <a:pt x="3" y="1"/>
                      <a:pt x="3" y="1"/>
                      <a:pt x="3" y="1"/>
                    </a:cubicBezTo>
                    <a:cubicBezTo>
                      <a:pt x="2" y="1"/>
                      <a:pt x="2" y="0"/>
                      <a:pt x="2" y="1"/>
                    </a:cubicBezTo>
                    <a:cubicBezTo>
                      <a:pt x="1" y="1"/>
                      <a:pt x="1" y="1"/>
                      <a:pt x="1" y="1"/>
                    </a:cubicBezTo>
                    <a:cubicBezTo>
                      <a:pt x="1" y="1"/>
                      <a:pt x="0" y="2"/>
                      <a:pt x="1" y="2"/>
                    </a:cubicBezTo>
                    <a:cubicBezTo>
                      <a:pt x="1"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 name="Freeform 451"/>
              <p:cNvSpPr>
                <a:spLocks/>
              </p:cNvSpPr>
              <p:nvPr/>
            </p:nvSpPr>
            <p:spPr bwMode="auto">
              <a:xfrm>
                <a:off x="3848101" y="1962151"/>
                <a:ext cx="323850" cy="260350"/>
              </a:xfrm>
              <a:custGeom>
                <a:avLst/>
                <a:gdLst>
                  <a:gd name="T0" fmla="*/ 12 w 30"/>
                  <a:gd name="T1" fmla="*/ 24 h 24"/>
                  <a:gd name="T2" fmla="*/ 12 w 30"/>
                  <a:gd name="T3" fmla="*/ 21 h 24"/>
                  <a:gd name="T4" fmla="*/ 14 w 30"/>
                  <a:gd name="T5" fmla="*/ 20 h 24"/>
                  <a:gd name="T6" fmla="*/ 16 w 30"/>
                  <a:gd name="T7" fmla="*/ 19 h 24"/>
                  <a:gd name="T8" fmla="*/ 19 w 30"/>
                  <a:gd name="T9" fmla="*/ 18 h 24"/>
                  <a:gd name="T10" fmla="*/ 21 w 30"/>
                  <a:gd name="T11" fmla="*/ 16 h 24"/>
                  <a:gd name="T12" fmla="*/ 23 w 30"/>
                  <a:gd name="T13" fmla="*/ 16 h 24"/>
                  <a:gd name="T14" fmla="*/ 24 w 30"/>
                  <a:gd name="T15" fmla="*/ 14 h 24"/>
                  <a:gd name="T16" fmla="*/ 27 w 30"/>
                  <a:gd name="T17" fmla="*/ 12 h 24"/>
                  <a:gd name="T18" fmla="*/ 29 w 30"/>
                  <a:gd name="T19" fmla="*/ 12 h 24"/>
                  <a:gd name="T20" fmla="*/ 30 w 30"/>
                  <a:gd name="T21" fmla="*/ 10 h 24"/>
                  <a:gd name="T22" fmla="*/ 29 w 30"/>
                  <a:gd name="T23" fmla="*/ 8 h 24"/>
                  <a:gd name="T24" fmla="*/ 29 w 30"/>
                  <a:gd name="T25" fmla="*/ 6 h 24"/>
                  <a:gd name="T26" fmla="*/ 28 w 30"/>
                  <a:gd name="T27" fmla="*/ 3 h 24"/>
                  <a:gd name="T28" fmla="*/ 28 w 30"/>
                  <a:gd name="T29" fmla="*/ 2 h 24"/>
                  <a:gd name="T30" fmla="*/ 26 w 30"/>
                  <a:gd name="T31" fmla="*/ 2 h 24"/>
                  <a:gd name="T32" fmla="*/ 23 w 30"/>
                  <a:gd name="T33" fmla="*/ 2 h 24"/>
                  <a:gd name="T34" fmla="*/ 21 w 30"/>
                  <a:gd name="T35" fmla="*/ 1 h 24"/>
                  <a:gd name="T36" fmla="*/ 19 w 30"/>
                  <a:gd name="T37" fmla="*/ 0 h 24"/>
                  <a:gd name="T38" fmla="*/ 18 w 30"/>
                  <a:gd name="T39" fmla="*/ 2 h 24"/>
                  <a:gd name="T40" fmla="*/ 16 w 30"/>
                  <a:gd name="T41" fmla="*/ 5 h 24"/>
                  <a:gd name="T42" fmla="*/ 15 w 30"/>
                  <a:gd name="T43" fmla="*/ 6 h 24"/>
                  <a:gd name="T44" fmla="*/ 12 w 30"/>
                  <a:gd name="T45" fmla="*/ 8 h 24"/>
                  <a:gd name="T46" fmla="*/ 9 w 30"/>
                  <a:gd name="T47" fmla="*/ 9 h 24"/>
                  <a:gd name="T48" fmla="*/ 9 w 30"/>
                  <a:gd name="T49" fmla="*/ 12 h 24"/>
                  <a:gd name="T50" fmla="*/ 8 w 30"/>
                  <a:gd name="T51" fmla="*/ 13 h 24"/>
                  <a:gd name="T52" fmla="*/ 9 w 30"/>
                  <a:gd name="T53" fmla="*/ 15 h 24"/>
                  <a:gd name="T54" fmla="*/ 9 w 30"/>
                  <a:gd name="T55" fmla="*/ 17 h 24"/>
                  <a:gd name="T56" fmla="*/ 7 w 30"/>
                  <a:gd name="T57" fmla="*/ 20 h 24"/>
                  <a:gd name="T58" fmla="*/ 5 w 30"/>
                  <a:gd name="T59" fmla="*/ 21 h 24"/>
                  <a:gd name="T60" fmla="*/ 3 w 30"/>
                  <a:gd name="T61" fmla="*/ 22 h 24"/>
                  <a:gd name="T62" fmla="*/ 1 w 30"/>
                  <a:gd name="T63" fmla="*/ 23 h 24"/>
                  <a:gd name="T64" fmla="*/ 0 w 30"/>
                  <a:gd name="T6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24">
                    <a:moveTo>
                      <a:pt x="11" y="24"/>
                    </a:moveTo>
                    <a:cubicBezTo>
                      <a:pt x="12" y="24"/>
                      <a:pt x="12" y="24"/>
                      <a:pt x="12" y="24"/>
                    </a:cubicBezTo>
                    <a:cubicBezTo>
                      <a:pt x="12" y="21"/>
                      <a:pt x="12" y="21"/>
                      <a:pt x="12" y="21"/>
                    </a:cubicBezTo>
                    <a:cubicBezTo>
                      <a:pt x="12" y="21"/>
                      <a:pt x="12" y="21"/>
                      <a:pt x="12" y="21"/>
                    </a:cubicBezTo>
                    <a:cubicBezTo>
                      <a:pt x="13" y="21"/>
                      <a:pt x="13" y="20"/>
                      <a:pt x="13" y="20"/>
                    </a:cubicBezTo>
                    <a:cubicBezTo>
                      <a:pt x="13" y="20"/>
                      <a:pt x="14" y="20"/>
                      <a:pt x="14" y="20"/>
                    </a:cubicBezTo>
                    <a:cubicBezTo>
                      <a:pt x="14" y="20"/>
                      <a:pt x="14" y="20"/>
                      <a:pt x="15" y="19"/>
                    </a:cubicBezTo>
                    <a:cubicBezTo>
                      <a:pt x="15" y="19"/>
                      <a:pt x="16" y="19"/>
                      <a:pt x="16" y="19"/>
                    </a:cubicBezTo>
                    <a:cubicBezTo>
                      <a:pt x="17" y="18"/>
                      <a:pt x="17" y="18"/>
                      <a:pt x="18" y="18"/>
                    </a:cubicBezTo>
                    <a:cubicBezTo>
                      <a:pt x="18" y="18"/>
                      <a:pt x="18" y="18"/>
                      <a:pt x="19" y="18"/>
                    </a:cubicBezTo>
                    <a:cubicBezTo>
                      <a:pt x="19" y="18"/>
                      <a:pt x="20" y="17"/>
                      <a:pt x="20" y="17"/>
                    </a:cubicBezTo>
                    <a:cubicBezTo>
                      <a:pt x="21" y="17"/>
                      <a:pt x="21" y="16"/>
                      <a:pt x="21" y="16"/>
                    </a:cubicBezTo>
                    <a:cubicBezTo>
                      <a:pt x="22" y="16"/>
                      <a:pt x="22" y="16"/>
                      <a:pt x="22" y="16"/>
                    </a:cubicBezTo>
                    <a:cubicBezTo>
                      <a:pt x="23" y="16"/>
                      <a:pt x="23" y="16"/>
                      <a:pt x="23" y="16"/>
                    </a:cubicBezTo>
                    <a:cubicBezTo>
                      <a:pt x="24" y="16"/>
                      <a:pt x="25" y="16"/>
                      <a:pt x="25" y="15"/>
                    </a:cubicBezTo>
                    <a:cubicBezTo>
                      <a:pt x="25" y="15"/>
                      <a:pt x="24" y="14"/>
                      <a:pt x="24" y="14"/>
                    </a:cubicBezTo>
                    <a:cubicBezTo>
                      <a:pt x="24" y="13"/>
                      <a:pt x="25" y="13"/>
                      <a:pt x="25" y="12"/>
                    </a:cubicBezTo>
                    <a:cubicBezTo>
                      <a:pt x="25" y="12"/>
                      <a:pt x="26" y="12"/>
                      <a:pt x="27" y="12"/>
                    </a:cubicBezTo>
                    <a:cubicBezTo>
                      <a:pt x="27" y="11"/>
                      <a:pt x="28" y="11"/>
                      <a:pt x="28" y="12"/>
                    </a:cubicBezTo>
                    <a:cubicBezTo>
                      <a:pt x="28" y="12"/>
                      <a:pt x="29" y="12"/>
                      <a:pt x="29" y="12"/>
                    </a:cubicBezTo>
                    <a:cubicBezTo>
                      <a:pt x="30" y="12"/>
                      <a:pt x="30" y="12"/>
                      <a:pt x="30" y="11"/>
                    </a:cubicBezTo>
                    <a:cubicBezTo>
                      <a:pt x="30" y="11"/>
                      <a:pt x="30" y="11"/>
                      <a:pt x="30" y="10"/>
                    </a:cubicBezTo>
                    <a:cubicBezTo>
                      <a:pt x="30" y="10"/>
                      <a:pt x="30" y="10"/>
                      <a:pt x="29" y="10"/>
                    </a:cubicBezTo>
                    <a:cubicBezTo>
                      <a:pt x="29" y="9"/>
                      <a:pt x="29" y="9"/>
                      <a:pt x="29" y="8"/>
                    </a:cubicBezTo>
                    <a:cubicBezTo>
                      <a:pt x="29" y="8"/>
                      <a:pt x="29" y="7"/>
                      <a:pt x="29" y="7"/>
                    </a:cubicBezTo>
                    <a:cubicBezTo>
                      <a:pt x="29" y="7"/>
                      <a:pt x="29" y="6"/>
                      <a:pt x="29" y="6"/>
                    </a:cubicBezTo>
                    <a:cubicBezTo>
                      <a:pt x="29" y="6"/>
                      <a:pt x="29" y="5"/>
                      <a:pt x="29" y="5"/>
                    </a:cubicBezTo>
                    <a:cubicBezTo>
                      <a:pt x="29" y="4"/>
                      <a:pt x="29" y="4"/>
                      <a:pt x="28" y="3"/>
                    </a:cubicBezTo>
                    <a:cubicBezTo>
                      <a:pt x="28" y="3"/>
                      <a:pt x="28" y="3"/>
                      <a:pt x="28" y="2"/>
                    </a:cubicBezTo>
                    <a:cubicBezTo>
                      <a:pt x="28" y="2"/>
                      <a:pt x="28" y="2"/>
                      <a:pt x="28" y="2"/>
                    </a:cubicBezTo>
                    <a:cubicBezTo>
                      <a:pt x="28" y="2"/>
                      <a:pt x="27" y="2"/>
                      <a:pt x="27" y="2"/>
                    </a:cubicBezTo>
                    <a:cubicBezTo>
                      <a:pt x="26" y="2"/>
                      <a:pt x="26" y="2"/>
                      <a:pt x="26" y="2"/>
                    </a:cubicBezTo>
                    <a:cubicBezTo>
                      <a:pt x="25" y="2"/>
                      <a:pt x="25" y="2"/>
                      <a:pt x="24" y="2"/>
                    </a:cubicBezTo>
                    <a:cubicBezTo>
                      <a:pt x="24" y="2"/>
                      <a:pt x="24" y="2"/>
                      <a:pt x="23" y="2"/>
                    </a:cubicBezTo>
                    <a:cubicBezTo>
                      <a:pt x="23" y="2"/>
                      <a:pt x="23" y="2"/>
                      <a:pt x="22" y="2"/>
                    </a:cubicBezTo>
                    <a:cubicBezTo>
                      <a:pt x="21" y="2"/>
                      <a:pt x="21" y="2"/>
                      <a:pt x="21" y="1"/>
                    </a:cubicBezTo>
                    <a:cubicBezTo>
                      <a:pt x="20" y="1"/>
                      <a:pt x="20" y="1"/>
                      <a:pt x="20" y="0"/>
                    </a:cubicBezTo>
                    <a:cubicBezTo>
                      <a:pt x="19" y="0"/>
                      <a:pt x="19" y="0"/>
                      <a:pt x="19" y="0"/>
                    </a:cubicBezTo>
                    <a:cubicBezTo>
                      <a:pt x="19" y="0"/>
                      <a:pt x="19" y="0"/>
                      <a:pt x="18" y="1"/>
                    </a:cubicBezTo>
                    <a:cubicBezTo>
                      <a:pt x="18" y="1"/>
                      <a:pt x="18" y="2"/>
                      <a:pt x="18" y="2"/>
                    </a:cubicBezTo>
                    <a:cubicBezTo>
                      <a:pt x="18" y="3"/>
                      <a:pt x="18" y="3"/>
                      <a:pt x="17" y="3"/>
                    </a:cubicBezTo>
                    <a:cubicBezTo>
                      <a:pt x="17" y="4"/>
                      <a:pt x="17" y="4"/>
                      <a:pt x="16" y="5"/>
                    </a:cubicBezTo>
                    <a:cubicBezTo>
                      <a:pt x="16" y="5"/>
                      <a:pt x="16" y="5"/>
                      <a:pt x="16" y="6"/>
                    </a:cubicBezTo>
                    <a:cubicBezTo>
                      <a:pt x="16" y="6"/>
                      <a:pt x="15" y="6"/>
                      <a:pt x="15" y="6"/>
                    </a:cubicBezTo>
                    <a:cubicBezTo>
                      <a:pt x="14" y="7"/>
                      <a:pt x="14" y="7"/>
                      <a:pt x="14" y="7"/>
                    </a:cubicBezTo>
                    <a:cubicBezTo>
                      <a:pt x="13" y="7"/>
                      <a:pt x="13" y="7"/>
                      <a:pt x="12" y="8"/>
                    </a:cubicBezTo>
                    <a:cubicBezTo>
                      <a:pt x="11" y="8"/>
                      <a:pt x="11" y="8"/>
                      <a:pt x="10" y="8"/>
                    </a:cubicBezTo>
                    <a:cubicBezTo>
                      <a:pt x="10" y="8"/>
                      <a:pt x="9" y="9"/>
                      <a:pt x="9" y="9"/>
                    </a:cubicBezTo>
                    <a:cubicBezTo>
                      <a:pt x="9" y="10"/>
                      <a:pt x="9" y="10"/>
                      <a:pt x="9" y="11"/>
                    </a:cubicBezTo>
                    <a:cubicBezTo>
                      <a:pt x="9" y="11"/>
                      <a:pt x="9" y="11"/>
                      <a:pt x="9" y="12"/>
                    </a:cubicBezTo>
                    <a:cubicBezTo>
                      <a:pt x="9" y="12"/>
                      <a:pt x="9" y="12"/>
                      <a:pt x="9" y="12"/>
                    </a:cubicBezTo>
                    <a:cubicBezTo>
                      <a:pt x="9" y="13"/>
                      <a:pt x="9" y="13"/>
                      <a:pt x="8" y="13"/>
                    </a:cubicBezTo>
                    <a:cubicBezTo>
                      <a:pt x="8" y="14"/>
                      <a:pt x="8" y="14"/>
                      <a:pt x="8" y="14"/>
                    </a:cubicBezTo>
                    <a:cubicBezTo>
                      <a:pt x="8" y="14"/>
                      <a:pt x="8" y="15"/>
                      <a:pt x="9" y="15"/>
                    </a:cubicBezTo>
                    <a:cubicBezTo>
                      <a:pt x="9" y="15"/>
                      <a:pt x="9" y="15"/>
                      <a:pt x="9" y="16"/>
                    </a:cubicBezTo>
                    <a:cubicBezTo>
                      <a:pt x="9" y="16"/>
                      <a:pt x="9" y="17"/>
                      <a:pt x="9" y="17"/>
                    </a:cubicBezTo>
                    <a:cubicBezTo>
                      <a:pt x="9" y="18"/>
                      <a:pt x="8" y="18"/>
                      <a:pt x="8" y="18"/>
                    </a:cubicBezTo>
                    <a:cubicBezTo>
                      <a:pt x="8" y="19"/>
                      <a:pt x="8" y="19"/>
                      <a:pt x="7" y="20"/>
                    </a:cubicBezTo>
                    <a:cubicBezTo>
                      <a:pt x="7" y="20"/>
                      <a:pt x="7" y="20"/>
                      <a:pt x="6" y="20"/>
                    </a:cubicBezTo>
                    <a:cubicBezTo>
                      <a:pt x="6" y="21"/>
                      <a:pt x="6" y="21"/>
                      <a:pt x="5" y="21"/>
                    </a:cubicBezTo>
                    <a:cubicBezTo>
                      <a:pt x="5" y="21"/>
                      <a:pt x="5" y="22"/>
                      <a:pt x="5" y="22"/>
                    </a:cubicBezTo>
                    <a:cubicBezTo>
                      <a:pt x="4" y="22"/>
                      <a:pt x="4" y="22"/>
                      <a:pt x="3" y="22"/>
                    </a:cubicBezTo>
                    <a:cubicBezTo>
                      <a:pt x="3" y="22"/>
                      <a:pt x="3" y="22"/>
                      <a:pt x="2" y="22"/>
                    </a:cubicBezTo>
                    <a:cubicBezTo>
                      <a:pt x="2" y="23"/>
                      <a:pt x="1" y="23"/>
                      <a:pt x="1" y="23"/>
                    </a:cubicBezTo>
                    <a:cubicBezTo>
                      <a:pt x="1" y="23"/>
                      <a:pt x="1" y="24"/>
                      <a:pt x="0" y="24"/>
                    </a:cubicBezTo>
                    <a:cubicBezTo>
                      <a:pt x="0" y="24"/>
                      <a:pt x="0" y="24"/>
                      <a:pt x="0" y="24"/>
                    </a:cubicBezTo>
                    <a:cubicBezTo>
                      <a:pt x="11" y="24"/>
                      <a:pt x="11" y="24"/>
                      <a:pt x="11" y="2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5" name="Freeform 452"/>
              <p:cNvSpPr>
                <a:spLocks/>
              </p:cNvSpPr>
              <p:nvPr/>
            </p:nvSpPr>
            <p:spPr bwMode="auto">
              <a:xfrm>
                <a:off x="5100639" y="2049464"/>
                <a:ext cx="31750" cy="119063"/>
              </a:xfrm>
              <a:custGeom>
                <a:avLst/>
                <a:gdLst>
                  <a:gd name="T0" fmla="*/ 0 w 3"/>
                  <a:gd name="T1" fmla="*/ 6 h 11"/>
                  <a:gd name="T2" fmla="*/ 1 w 3"/>
                  <a:gd name="T3" fmla="*/ 7 h 11"/>
                  <a:gd name="T4" fmla="*/ 1 w 3"/>
                  <a:gd name="T5" fmla="*/ 8 h 11"/>
                  <a:gd name="T6" fmla="*/ 2 w 3"/>
                  <a:gd name="T7" fmla="*/ 9 h 11"/>
                  <a:gd name="T8" fmla="*/ 2 w 3"/>
                  <a:gd name="T9" fmla="*/ 10 h 11"/>
                  <a:gd name="T10" fmla="*/ 2 w 3"/>
                  <a:gd name="T11" fmla="*/ 11 h 11"/>
                  <a:gd name="T12" fmla="*/ 2 w 3"/>
                  <a:gd name="T13" fmla="*/ 11 h 11"/>
                  <a:gd name="T14" fmla="*/ 2 w 3"/>
                  <a:gd name="T15" fmla="*/ 9 h 11"/>
                  <a:gd name="T16" fmla="*/ 3 w 3"/>
                  <a:gd name="T17" fmla="*/ 7 h 11"/>
                  <a:gd name="T18" fmla="*/ 3 w 3"/>
                  <a:gd name="T19" fmla="*/ 5 h 11"/>
                  <a:gd name="T20" fmla="*/ 2 w 3"/>
                  <a:gd name="T21" fmla="*/ 3 h 11"/>
                  <a:gd name="T22" fmla="*/ 3 w 3"/>
                  <a:gd name="T23" fmla="*/ 2 h 11"/>
                  <a:gd name="T24" fmla="*/ 3 w 3"/>
                  <a:gd name="T25" fmla="*/ 1 h 11"/>
                  <a:gd name="T26" fmla="*/ 3 w 3"/>
                  <a:gd name="T27" fmla="*/ 1 h 11"/>
                  <a:gd name="T28" fmla="*/ 3 w 3"/>
                  <a:gd name="T29" fmla="*/ 1 h 11"/>
                  <a:gd name="T30" fmla="*/ 2 w 3"/>
                  <a:gd name="T31" fmla="*/ 0 h 11"/>
                  <a:gd name="T32" fmla="*/ 2 w 3"/>
                  <a:gd name="T33" fmla="*/ 0 h 11"/>
                  <a:gd name="T34" fmla="*/ 1 w 3"/>
                  <a:gd name="T35" fmla="*/ 1 h 11"/>
                  <a:gd name="T36" fmla="*/ 1 w 3"/>
                  <a:gd name="T37" fmla="*/ 3 h 11"/>
                  <a:gd name="T38" fmla="*/ 0 w 3"/>
                  <a:gd name="T39" fmla="*/ 4 h 11"/>
                  <a:gd name="T40" fmla="*/ 0 w 3"/>
                  <a:gd name="T41" fmla="*/ 5 h 11"/>
                  <a:gd name="T42" fmla="*/ 0 w 3"/>
                  <a:gd name="T43" fmla="*/ 6 h 11"/>
                  <a:gd name="T44" fmla="*/ 0 w 3"/>
                  <a:gd name="T45" fmla="*/ 6 h 11"/>
                  <a:gd name="T46" fmla="*/ 0 w 3"/>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1">
                    <a:moveTo>
                      <a:pt x="0" y="6"/>
                    </a:moveTo>
                    <a:cubicBezTo>
                      <a:pt x="1" y="7"/>
                      <a:pt x="1" y="7"/>
                      <a:pt x="1" y="7"/>
                    </a:cubicBezTo>
                    <a:cubicBezTo>
                      <a:pt x="1" y="8"/>
                      <a:pt x="1" y="8"/>
                      <a:pt x="1" y="8"/>
                    </a:cubicBezTo>
                    <a:cubicBezTo>
                      <a:pt x="1" y="9"/>
                      <a:pt x="2" y="9"/>
                      <a:pt x="2" y="9"/>
                    </a:cubicBezTo>
                    <a:cubicBezTo>
                      <a:pt x="2" y="9"/>
                      <a:pt x="2" y="10"/>
                      <a:pt x="2" y="10"/>
                    </a:cubicBezTo>
                    <a:cubicBezTo>
                      <a:pt x="2" y="10"/>
                      <a:pt x="2" y="11"/>
                      <a:pt x="2" y="11"/>
                    </a:cubicBezTo>
                    <a:cubicBezTo>
                      <a:pt x="2" y="11"/>
                      <a:pt x="2" y="11"/>
                      <a:pt x="2" y="11"/>
                    </a:cubicBezTo>
                    <a:cubicBezTo>
                      <a:pt x="2" y="10"/>
                      <a:pt x="2" y="9"/>
                      <a:pt x="2" y="9"/>
                    </a:cubicBezTo>
                    <a:cubicBezTo>
                      <a:pt x="3" y="8"/>
                      <a:pt x="3" y="8"/>
                      <a:pt x="3" y="7"/>
                    </a:cubicBezTo>
                    <a:cubicBezTo>
                      <a:pt x="3" y="6"/>
                      <a:pt x="3" y="6"/>
                      <a:pt x="3" y="5"/>
                    </a:cubicBezTo>
                    <a:cubicBezTo>
                      <a:pt x="3" y="5"/>
                      <a:pt x="2" y="4"/>
                      <a:pt x="2" y="3"/>
                    </a:cubicBezTo>
                    <a:cubicBezTo>
                      <a:pt x="2" y="3"/>
                      <a:pt x="2" y="2"/>
                      <a:pt x="3" y="2"/>
                    </a:cubicBezTo>
                    <a:cubicBezTo>
                      <a:pt x="3" y="1"/>
                      <a:pt x="3" y="1"/>
                      <a:pt x="3" y="1"/>
                    </a:cubicBezTo>
                    <a:cubicBezTo>
                      <a:pt x="3" y="1"/>
                      <a:pt x="3" y="1"/>
                      <a:pt x="3" y="1"/>
                    </a:cubicBezTo>
                    <a:cubicBezTo>
                      <a:pt x="3" y="1"/>
                      <a:pt x="3" y="1"/>
                      <a:pt x="3" y="1"/>
                    </a:cubicBezTo>
                    <a:cubicBezTo>
                      <a:pt x="3" y="0"/>
                      <a:pt x="3" y="0"/>
                      <a:pt x="2" y="0"/>
                    </a:cubicBezTo>
                    <a:cubicBezTo>
                      <a:pt x="2" y="0"/>
                      <a:pt x="2" y="0"/>
                      <a:pt x="2" y="0"/>
                    </a:cubicBezTo>
                    <a:cubicBezTo>
                      <a:pt x="2" y="0"/>
                      <a:pt x="1" y="1"/>
                      <a:pt x="1" y="1"/>
                    </a:cubicBezTo>
                    <a:cubicBezTo>
                      <a:pt x="1" y="2"/>
                      <a:pt x="1" y="2"/>
                      <a:pt x="1" y="3"/>
                    </a:cubicBezTo>
                    <a:cubicBezTo>
                      <a:pt x="1" y="3"/>
                      <a:pt x="1" y="4"/>
                      <a:pt x="0" y="4"/>
                    </a:cubicBezTo>
                    <a:cubicBezTo>
                      <a:pt x="0" y="5"/>
                      <a:pt x="0" y="5"/>
                      <a:pt x="0" y="5"/>
                    </a:cubicBezTo>
                    <a:cubicBezTo>
                      <a:pt x="0" y="6"/>
                      <a:pt x="0" y="5"/>
                      <a:pt x="0" y="6"/>
                    </a:cubicBezTo>
                    <a:cubicBezTo>
                      <a:pt x="0" y="6"/>
                      <a:pt x="0" y="6"/>
                      <a:pt x="0" y="6"/>
                    </a:cubicBezTo>
                    <a:cubicBezTo>
                      <a:pt x="0" y="6"/>
                      <a:pt x="0" y="6"/>
                      <a:pt x="0"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6" name="Freeform 453"/>
              <p:cNvSpPr>
                <a:spLocks/>
              </p:cNvSpPr>
              <p:nvPr/>
            </p:nvSpPr>
            <p:spPr bwMode="auto">
              <a:xfrm>
                <a:off x="5586414" y="2297114"/>
                <a:ext cx="215900" cy="271463"/>
              </a:xfrm>
              <a:custGeom>
                <a:avLst/>
                <a:gdLst>
                  <a:gd name="T0" fmla="*/ 17 w 20"/>
                  <a:gd name="T1" fmla="*/ 14 h 25"/>
                  <a:gd name="T2" fmla="*/ 18 w 20"/>
                  <a:gd name="T3" fmla="*/ 13 h 25"/>
                  <a:gd name="T4" fmla="*/ 18 w 20"/>
                  <a:gd name="T5" fmla="*/ 12 h 25"/>
                  <a:gd name="T6" fmla="*/ 19 w 20"/>
                  <a:gd name="T7" fmla="*/ 12 h 25"/>
                  <a:gd name="T8" fmla="*/ 19 w 20"/>
                  <a:gd name="T9" fmla="*/ 11 h 25"/>
                  <a:gd name="T10" fmla="*/ 20 w 20"/>
                  <a:gd name="T11" fmla="*/ 10 h 25"/>
                  <a:gd name="T12" fmla="*/ 20 w 20"/>
                  <a:gd name="T13" fmla="*/ 9 h 25"/>
                  <a:gd name="T14" fmla="*/ 20 w 20"/>
                  <a:gd name="T15" fmla="*/ 8 h 25"/>
                  <a:gd name="T16" fmla="*/ 19 w 20"/>
                  <a:gd name="T17" fmla="*/ 8 h 25"/>
                  <a:gd name="T18" fmla="*/ 19 w 20"/>
                  <a:gd name="T19" fmla="*/ 7 h 25"/>
                  <a:gd name="T20" fmla="*/ 18 w 20"/>
                  <a:gd name="T21" fmla="*/ 7 h 25"/>
                  <a:gd name="T22" fmla="*/ 18 w 20"/>
                  <a:gd name="T23" fmla="*/ 6 h 25"/>
                  <a:gd name="T24" fmla="*/ 17 w 20"/>
                  <a:gd name="T25" fmla="*/ 5 h 25"/>
                  <a:gd name="T26" fmla="*/ 16 w 20"/>
                  <a:gd name="T27" fmla="*/ 5 h 25"/>
                  <a:gd name="T28" fmla="*/ 15 w 20"/>
                  <a:gd name="T29" fmla="*/ 5 h 25"/>
                  <a:gd name="T30" fmla="*/ 14 w 20"/>
                  <a:gd name="T31" fmla="*/ 5 h 25"/>
                  <a:gd name="T32" fmla="*/ 14 w 20"/>
                  <a:gd name="T33" fmla="*/ 4 h 25"/>
                  <a:gd name="T34" fmla="*/ 13 w 20"/>
                  <a:gd name="T35" fmla="*/ 3 h 25"/>
                  <a:gd name="T36" fmla="*/ 12 w 20"/>
                  <a:gd name="T37" fmla="*/ 3 h 25"/>
                  <a:gd name="T38" fmla="*/ 11 w 20"/>
                  <a:gd name="T39" fmla="*/ 2 h 25"/>
                  <a:gd name="T40" fmla="*/ 11 w 20"/>
                  <a:gd name="T41" fmla="*/ 2 h 25"/>
                  <a:gd name="T42" fmla="*/ 11 w 20"/>
                  <a:gd name="T43" fmla="*/ 1 h 25"/>
                  <a:gd name="T44" fmla="*/ 11 w 20"/>
                  <a:gd name="T45" fmla="*/ 0 h 25"/>
                  <a:gd name="T46" fmla="*/ 10 w 20"/>
                  <a:gd name="T47" fmla="*/ 0 h 25"/>
                  <a:gd name="T48" fmla="*/ 9 w 20"/>
                  <a:gd name="T49" fmla="*/ 1 h 25"/>
                  <a:gd name="T50" fmla="*/ 9 w 20"/>
                  <a:gd name="T51" fmla="*/ 3 h 25"/>
                  <a:gd name="T52" fmla="*/ 8 w 20"/>
                  <a:gd name="T53" fmla="*/ 5 h 25"/>
                  <a:gd name="T54" fmla="*/ 8 w 20"/>
                  <a:gd name="T55" fmla="*/ 7 h 25"/>
                  <a:gd name="T56" fmla="*/ 8 w 20"/>
                  <a:gd name="T57" fmla="*/ 8 h 25"/>
                  <a:gd name="T58" fmla="*/ 8 w 20"/>
                  <a:gd name="T59" fmla="*/ 10 h 25"/>
                  <a:gd name="T60" fmla="*/ 7 w 20"/>
                  <a:gd name="T61" fmla="*/ 12 h 25"/>
                  <a:gd name="T62" fmla="*/ 6 w 20"/>
                  <a:gd name="T63" fmla="*/ 14 h 25"/>
                  <a:gd name="T64" fmla="*/ 5 w 20"/>
                  <a:gd name="T65" fmla="*/ 16 h 25"/>
                  <a:gd name="T66" fmla="*/ 1 w 20"/>
                  <a:gd name="T67" fmla="*/ 18 h 25"/>
                  <a:gd name="T68" fmla="*/ 0 w 20"/>
                  <a:gd name="T69" fmla="*/ 18 h 25"/>
                  <a:gd name="T70" fmla="*/ 0 w 20"/>
                  <a:gd name="T71" fmla="*/ 18 h 25"/>
                  <a:gd name="T72" fmla="*/ 1 w 20"/>
                  <a:gd name="T73" fmla="*/ 20 h 25"/>
                  <a:gd name="T74" fmla="*/ 2 w 20"/>
                  <a:gd name="T75" fmla="*/ 22 h 25"/>
                  <a:gd name="T76" fmla="*/ 4 w 20"/>
                  <a:gd name="T77" fmla="*/ 25 h 25"/>
                  <a:gd name="T78" fmla="*/ 5 w 20"/>
                  <a:gd name="T79" fmla="*/ 25 h 25"/>
                  <a:gd name="T80" fmla="*/ 6 w 20"/>
                  <a:gd name="T81" fmla="*/ 24 h 25"/>
                  <a:gd name="T82" fmla="*/ 7 w 20"/>
                  <a:gd name="T83" fmla="*/ 24 h 25"/>
                  <a:gd name="T84" fmla="*/ 8 w 20"/>
                  <a:gd name="T85" fmla="*/ 24 h 25"/>
                  <a:gd name="T86" fmla="*/ 9 w 20"/>
                  <a:gd name="T87" fmla="*/ 24 h 25"/>
                  <a:gd name="T88" fmla="*/ 10 w 20"/>
                  <a:gd name="T89" fmla="*/ 24 h 25"/>
                  <a:gd name="T90" fmla="*/ 11 w 20"/>
                  <a:gd name="T91" fmla="*/ 23 h 25"/>
                  <a:gd name="T92" fmla="*/ 10 w 20"/>
                  <a:gd name="T93" fmla="*/ 23 h 25"/>
                  <a:gd name="T94" fmla="*/ 10 w 20"/>
                  <a:gd name="T95" fmla="*/ 22 h 25"/>
                  <a:gd name="T96" fmla="*/ 11 w 20"/>
                  <a:gd name="T97" fmla="*/ 21 h 25"/>
                  <a:gd name="T98" fmla="*/ 13 w 20"/>
                  <a:gd name="T99" fmla="*/ 21 h 25"/>
                  <a:gd name="T100" fmla="*/ 13 w 20"/>
                  <a:gd name="T101" fmla="*/ 21 h 25"/>
                  <a:gd name="T102" fmla="*/ 13 w 20"/>
                  <a:gd name="T103" fmla="*/ 20 h 25"/>
                  <a:gd name="T104" fmla="*/ 14 w 20"/>
                  <a:gd name="T105" fmla="*/ 19 h 25"/>
                  <a:gd name="T106" fmla="*/ 15 w 20"/>
                  <a:gd name="T107" fmla="*/ 18 h 25"/>
                  <a:gd name="T108" fmla="*/ 15 w 20"/>
                  <a:gd name="T109" fmla="*/ 17 h 25"/>
                  <a:gd name="T110" fmla="*/ 16 w 20"/>
                  <a:gd name="T111" fmla="*/ 16 h 25"/>
                  <a:gd name="T112" fmla="*/ 16 w 20"/>
                  <a:gd name="T113" fmla="*/ 15 h 25"/>
                  <a:gd name="T114" fmla="*/ 16 w 20"/>
                  <a:gd name="T115" fmla="*/ 14 h 25"/>
                  <a:gd name="T116" fmla="*/ 17 w 20"/>
                  <a:gd name="T1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25">
                    <a:moveTo>
                      <a:pt x="17" y="14"/>
                    </a:moveTo>
                    <a:cubicBezTo>
                      <a:pt x="17" y="14"/>
                      <a:pt x="18" y="14"/>
                      <a:pt x="18" y="13"/>
                    </a:cubicBezTo>
                    <a:cubicBezTo>
                      <a:pt x="18" y="13"/>
                      <a:pt x="18" y="13"/>
                      <a:pt x="18" y="12"/>
                    </a:cubicBezTo>
                    <a:cubicBezTo>
                      <a:pt x="18" y="12"/>
                      <a:pt x="18" y="12"/>
                      <a:pt x="19" y="12"/>
                    </a:cubicBezTo>
                    <a:cubicBezTo>
                      <a:pt x="19" y="12"/>
                      <a:pt x="19" y="11"/>
                      <a:pt x="19" y="11"/>
                    </a:cubicBezTo>
                    <a:cubicBezTo>
                      <a:pt x="20" y="11"/>
                      <a:pt x="20" y="11"/>
                      <a:pt x="20" y="10"/>
                    </a:cubicBezTo>
                    <a:cubicBezTo>
                      <a:pt x="20" y="10"/>
                      <a:pt x="20" y="9"/>
                      <a:pt x="20" y="9"/>
                    </a:cubicBezTo>
                    <a:cubicBezTo>
                      <a:pt x="20" y="9"/>
                      <a:pt x="20" y="8"/>
                      <a:pt x="20" y="8"/>
                    </a:cubicBezTo>
                    <a:cubicBezTo>
                      <a:pt x="20" y="8"/>
                      <a:pt x="19" y="8"/>
                      <a:pt x="19" y="8"/>
                    </a:cubicBezTo>
                    <a:cubicBezTo>
                      <a:pt x="19" y="8"/>
                      <a:pt x="19" y="7"/>
                      <a:pt x="19" y="7"/>
                    </a:cubicBezTo>
                    <a:cubicBezTo>
                      <a:pt x="18" y="7"/>
                      <a:pt x="18" y="7"/>
                      <a:pt x="18" y="7"/>
                    </a:cubicBezTo>
                    <a:cubicBezTo>
                      <a:pt x="18" y="6"/>
                      <a:pt x="18" y="6"/>
                      <a:pt x="18" y="6"/>
                    </a:cubicBezTo>
                    <a:cubicBezTo>
                      <a:pt x="18" y="5"/>
                      <a:pt x="17" y="5"/>
                      <a:pt x="17" y="5"/>
                    </a:cubicBezTo>
                    <a:cubicBezTo>
                      <a:pt x="17" y="5"/>
                      <a:pt x="17" y="5"/>
                      <a:pt x="16" y="5"/>
                    </a:cubicBezTo>
                    <a:cubicBezTo>
                      <a:pt x="16" y="5"/>
                      <a:pt x="16" y="5"/>
                      <a:pt x="15" y="5"/>
                    </a:cubicBezTo>
                    <a:cubicBezTo>
                      <a:pt x="15" y="5"/>
                      <a:pt x="15" y="5"/>
                      <a:pt x="14" y="5"/>
                    </a:cubicBezTo>
                    <a:cubicBezTo>
                      <a:pt x="14" y="5"/>
                      <a:pt x="14" y="5"/>
                      <a:pt x="14" y="4"/>
                    </a:cubicBezTo>
                    <a:cubicBezTo>
                      <a:pt x="13" y="4"/>
                      <a:pt x="13" y="4"/>
                      <a:pt x="13" y="3"/>
                    </a:cubicBezTo>
                    <a:cubicBezTo>
                      <a:pt x="12" y="3"/>
                      <a:pt x="12" y="3"/>
                      <a:pt x="12" y="3"/>
                    </a:cubicBezTo>
                    <a:cubicBezTo>
                      <a:pt x="12" y="3"/>
                      <a:pt x="12" y="3"/>
                      <a:pt x="11" y="2"/>
                    </a:cubicBezTo>
                    <a:cubicBezTo>
                      <a:pt x="11" y="2"/>
                      <a:pt x="11" y="2"/>
                      <a:pt x="11" y="2"/>
                    </a:cubicBezTo>
                    <a:cubicBezTo>
                      <a:pt x="11" y="1"/>
                      <a:pt x="11" y="1"/>
                      <a:pt x="11" y="1"/>
                    </a:cubicBezTo>
                    <a:cubicBezTo>
                      <a:pt x="11" y="0"/>
                      <a:pt x="11" y="0"/>
                      <a:pt x="11" y="0"/>
                    </a:cubicBezTo>
                    <a:cubicBezTo>
                      <a:pt x="10" y="0"/>
                      <a:pt x="10" y="0"/>
                      <a:pt x="10" y="0"/>
                    </a:cubicBezTo>
                    <a:cubicBezTo>
                      <a:pt x="10" y="1"/>
                      <a:pt x="10" y="1"/>
                      <a:pt x="9" y="1"/>
                    </a:cubicBezTo>
                    <a:cubicBezTo>
                      <a:pt x="9" y="2"/>
                      <a:pt x="9" y="3"/>
                      <a:pt x="9" y="3"/>
                    </a:cubicBezTo>
                    <a:cubicBezTo>
                      <a:pt x="9" y="4"/>
                      <a:pt x="9" y="5"/>
                      <a:pt x="8" y="5"/>
                    </a:cubicBezTo>
                    <a:cubicBezTo>
                      <a:pt x="8" y="6"/>
                      <a:pt x="8" y="7"/>
                      <a:pt x="8" y="7"/>
                    </a:cubicBezTo>
                    <a:cubicBezTo>
                      <a:pt x="8" y="8"/>
                      <a:pt x="8" y="8"/>
                      <a:pt x="8" y="8"/>
                    </a:cubicBezTo>
                    <a:cubicBezTo>
                      <a:pt x="8" y="9"/>
                      <a:pt x="8" y="9"/>
                      <a:pt x="8" y="10"/>
                    </a:cubicBezTo>
                    <a:cubicBezTo>
                      <a:pt x="8" y="11"/>
                      <a:pt x="8" y="11"/>
                      <a:pt x="7" y="12"/>
                    </a:cubicBezTo>
                    <a:cubicBezTo>
                      <a:pt x="7" y="13"/>
                      <a:pt x="7" y="13"/>
                      <a:pt x="6" y="14"/>
                    </a:cubicBezTo>
                    <a:cubicBezTo>
                      <a:pt x="6" y="15"/>
                      <a:pt x="6" y="16"/>
                      <a:pt x="5" y="16"/>
                    </a:cubicBezTo>
                    <a:cubicBezTo>
                      <a:pt x="3" y="17"/>
                      <a:pt x="3" y="17"/>
                      <a:pt x="1" y="18"/>
                    </a:cubicBezTo>
                    <a:cubicBezTo>
                      <a:pt x="1" y="18"/>
                      <a:pt x="1" y="18"/>
                      <a:pt x="0" y="18"/>
                    </a:cubicBezTo>
                    <a:cubicBezTo>
                      <a:pt x="0" y="18"/>
                      <a:pt x="0" y="18"/>
                      <a:pt x="0" y="18"/>
                    </a:cubicBezTo>
                    <a:cubicBezTo>
                      <a:pt x="0" y="19"/>
                      <a:pt x="1" y="19"/>
                      <a:pt x="1" y="20"/>
                    </a:cubicBezTo>
                    <a:cubicBezTo>
                      <a:pt x="2" y="21"/>
                      <a:pt x="2" y="21"/>
                      <a:pt x="2" y="22"/>
                    </a:cubicBezTo>
                    <a:cubicBezTo>
                      <a:pt x="3" y="23"/>
                      <a:pt x="4" y="24"/>
                      <a:pt x="4" y="25"/>
                    </a:cubicBezTo>
                    <a:cubicBezTo>
                      <a:pt x="5" y="25"/>
                      <a:pt x="5" y="25"/>
                      <a:pt x="5" y="25"/>
                    </a:cubicBezTo>
                    <a:cubicBezTo>
                      <a:pt x="6" y="25"/>
                      <a:pt x="6" y="25"/>
                      <a:pt x="6" y="24"/>
                    </a:cubicBezTo>
                    <a:cubicBezTo>
                      <a:pt x="7" y="24"/>
                      <a:pt x="7" y="24"/>
                      <a:pt x="7" y="24"/>
                    </a:cubicBezTo>
                    <a:cubicBezTo>
                      <a:pt x="8" y="24"/>
                      <a:pt x="8" y="24"/>
                      <a:pt x="8" y="24"/>
                    </a:cubicBezTo>
                    <a:cubicBezTo>
                      <a:pt x="9" y="24"/>
                      <a:pt x="9" y="24"/>
                      <a:pt x="9" y="24"/>
                    </a:cubicBezTo>
                    <a:cubicBezTo>
                      <a:pt x="10" y="24"/>
                      <a:pt x="10" y="24"/>
                      <a:pt x="10" y="24"/>
                    </a:cubicBezTo>
                    <a:cubicBezTo>
                      <a:pt x="11" y="24"/>
                      <a:pt x="11" y="24"/>
                      <a:pt x="11" y="23"/>
                    </a:cubicBezTo>
                    <a:cubicBezTo>
                      <a:pt x="11" y="23"/>
                      <a:pt x="10" y="23"/>
                      <a:pt x="10" y="23"/>
                    </a:cubicBezTo>
                    <a:cubicBezTo>
                      <a:pt x="10" y="23"/>
                      <a:pt x="10" y="22"/>
                      <a:pt x="10" y="22"/>
                    </a:cubicBezTo>
                    <a:cubicBezTo>
                      <a:pt x="10" y="21"/>
                      <a:pt x="11" y="22"/>
                      <a:pt x="11" y="21"/>
                    </a:cubicBezTo>
                    <a:cubicBezTo>
                      <a:pt x="12" y="21"/>
                      <a:pt x="12" y="21"/>
                      <a:pt x="13" y="21"/>
                    </a:cubicBezTo>
                    <a:cubicBezTo>
                      <a:pt x="13" y="21"/>
                      <a:pt x="13" y="21"/>
                      <a:pt x="13" y="21"/>
                    </a:cubicBezTo>
                    <a:cubicBezTo>
                      <a:pt x="13" y="20"/>
                      <a:pt x="13" y="20"/>
                      <a:pt x="13" y="20"/>
                    </a:cubicBezTo>
                    <a:cubicBezTo>
                      <a:pt x="13" y="19"/>
                      <a:pt x="13" y="19"/>
                      <a:pt x="14" y="19"/>
                    </a:cubicBezTo>
                    <a:cubicBezTo>
                      <a:pt x="14" y="18"/>
                      <a:pt x="14" y="18"/>
                      <a:pt x="15" y="18"/>
                    </a:cubicBezTo>
                    <a:cubicBezTo>
                      <a:pt x="15" y="18"/>
                      <a:pt x="15" y="17"/>
                      <a:pt x="15" y="17"/>
                    </a:cubicBezTo>
                    <a:cubicBezTo>
                      <a:pt x="16" y="17"/>
                      <a:pt x="16" y="16"/>
                      <a:pt x="16" y="16"/>
                    </a:cubicBezTo>
                    <a:cubicBezTo>
                      <a:pt x="16" y="16"/>
                      <a:pt x="16" y="15"/>
                      <a:pt x="16" y="15"/>
                    </a:cubicBezTo>
                    <a:cubicBezTo>
                      <a:pt x="16" y="15"/>
                      <a:pt x="16" y="14"/>
                      <a:pt x="16" y="14"/>
                    </a:cubicBezTo>
                    <a:cubicBezTo>
                      <a:pt x="16" y="14"/>
                      <a:pt x="17" y="14"/>
                      <a:pt x="17" y="1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7" name="Freeform 454"/>
              <p:cNvSpPr>
                <a:spLocks/>
              </p:cNvSpPr>
              <p:nvPr/>
            </p:nvSpPr>
            <p:spPr bwMode="auto">
              <a:xfrm>
                <a:off x="5629276" y="25685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8" name="Freeform 455"/>
              <p:cNvSpPr>
                <a:spLocks/>
              </p:cNvSpPr>
              <p:nvPr/>
            </p:nvSpPr>
            <p:spPr bwMode="auto">
              <a:xfrm>
                <a:off x="6202364" y="19843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9" name="Freeform 456"/>
              <p:cNvSpPr>
                <a:spLocks/>
              </p:cNvSpPr>
              <p:nvPr/>
            </p:nvSpPr>
            <p:spPr bwMode="auto">
              <a:xfrm>
                <a:off x="6018214" y="1984376"/>
                <a:ext cx="766763" cy="854075"/>
              </a:xfrm>
              <a:custGeom>
                <a:avLst/>
                <a:gdLst>
                  <a:gd name="T0" fmla="*/ 11 w 71"/>
                  <a:gd name="T1" fmla="*/ 2 h 79"/>
                  <a:gd name="T2" fmla="*/ 13 w 71"/>
                  <a:gd name="T3" fmla="*/ 8 h 79"/>
                  <a:gd name="T4" fmla="*/ 13 w 71"/>
                  <a:gd name="T5" fmla="*/ 11 h 79"/>
                  <a:gd name="T6" fmla="*/ 12 w 71"/>
                  <a:gd name="T7" fmla="*/ 15 h 79"/>
                  <a:gd name="T8" fmla="*/ 9 w 71"/>
                  <a:gd name="T9" fmla="*/ 19 h 79"/>
                  <a:gd name="T10" fmla="*/ 7 w 71"/>
                  <a:gd name="T11" fmla="*/ 21 h 79"/>
                  <a:gd name="T12" fmla="*/ 4 w 71"/>
                  <a:gd name="T13" fmla="*/ 22 h 79"/>
                  <a:gd name="T14" fmla="*/ 4 w 71"/>
                  <a:gd name="T15" fmla="*/ 25 h 79"/>
                  <a:gd name="T16" fmla="*/ 7 w 71"/>
                  <a:gd name="T17" fmla="*/ 29 h 79"/>
                  <a:gd name="T18" fmla="*/ 6 w 71"/>
                  <a:gd name="T19" fmla="*/ 31 h 79"/>
                  <a:gd name="T20" fmla="*/ 2 w 71"/>
                  <a:gd name="T21" fmla="*/ 33 h 79"/>
                  <a:gd name="T22" fmla="*/ 3 w 71"/>
                  <a:gd name="T23" fmla="*/ 36 h 79"/>
                  <a:gd name="T24" fmla="*/ 6 w 71"/>
                  <a:gd name="T25" fmla="*/ 37 h 79"/>
                  <a:gd name="T26" fmla="*/ 4 w 71"/>
                  <a:gd name="T27" fmla="*/ 39 h 79"/>
                  <a:gd name="T28" fmla="*/ 8 w 71"/>
                  <a:gd name="T29" fmla="*/ 42 h 79"/>
                  <a:gd name="T30" fmla="*/ 11 w 71"/>
                  <a:gd name="T31" fmla="*/ 40 h 79"/>
                  <a:gd name="T32" fmla="*/ 12 w 71"/>
                  <a:gd name="T33" fmla="*/ 39 h 79"/>
                  <a:gd name="T34" fmla="*/ 13 w 71"/>
                  <a:gd name="T35" fmla="*/ 44 h 79"/>
                  <a:gd name="T36" fmla="*/ 15 w 71"/>
                  <a:gd name="T37" fmla="*/ 51 h 79"/>
                  <a:gd name="T38" fmla="*/ 17 w 71"/>
                  <a:gd name="T39" fmla="*/ 57 h 79"/>
                  <a:gd name="T40" fmla="*/ 20 w 71"/>
                  <a:gd name="T41" fmla="*/ 63 h 79"/>
                  <a:gd name="T42" fmla="*/ 23 w 71"/>
                  <a:gd name="T43" fmla="*/ 69 h 79"/>
                  <a:gd name="T44" fmla="*/ 26 w 71"/>
                  <a:gd name="T45" fmla="*/ 77 h 79"/>
                  <a:gd name="T46" fmla="*/ 30 w 71"/>
                  <a:gd name="T47" fmla="*/ 76 h 79"/>
                  <a:gd name="T48" fmla="*/ 31 w 71"/>
                  <a:gd name="T49" fmla="*/ 73 h 79"/>
                  <a:gd name="T50" fmla="*/ 33 w 71"/>
                  <a:gd name="T51" fmla="*/ 68 h 79"/>
                  <a:gd name="T52" fmla="*/ 33 w 71"/>
                  <a:gd name="T53" fmla="*/ 63 h 79"/>
                  <a:gd name="T54" fmla="*/ 34 w 71"/>
                  <a:gd name="T55" fmla="*/ 57 h 79"/>
                  <a:gd name="T56" fmla="*/ 37 w 71"/>
                  <a:gd name="T57" fmla="*/ 55 h 79"/>
                  <a:gd name="T58" fmla="*/ 40 w 71"/>
                  <a:gd name="T59" fmla="*/ 52 h 79"/>
                  <a:gd name="T60" fmla="*/ 42 w 71"/>
                  <a:gd name="T61" fmla="*/ 49 h 79"/>
                  <a:gd name="T62" fmla="*/ 45 w 71"/>
                  <a:gd name="T63" fmla="*/ 46 h 79"/>
                  <a:gd name="T64" fmla="*/ 48 w 71"/>
                  <a:gd name="T65" fmla="*/ 41 h 79"/>
                  <a:gd name="T66" fmla="*/ 51 w 71"/>
                  <a:gd name="T67" fmla="*/ 39 h 79"/>
                  <a:gd name="T68" fmla="*/ 53 w 71"/>
                  <a:gd name="T69" fmla="*/ 39 h 79"/>
                  <a:gd name="T70" fmla="*/ 51 w 71"/>
                  <a:gd name="T71" fmla="*/ 34 h 79"/>
                  <a:gd name="T72" fmla="*/ 50 w 71"/>
                  <a:gd name="T73" fmla="*/ 30 h 79"/>
                  <a:gd name="T74" fmla="*/ 50 w 71"/>
                  <a:gd name="T75" fmla="*/ 28 h 79"/>
                  <a:gd name="T76" fmla="*/ 52 w 71"/>
                  <a:gd name="T77" fmla="*/ 27 h 79"/>
                  <a:gd name="T78" fmla="*/ 53 w 71"/>
                  <a:gd name="T79" fmla="*/ 29 h 79"/>
                  <a:gd name="T80" fmla="*/ 60 w 71"/>
                  <a:gd name="T81" fmla="*/ 30 h 79"/>
                  <a:gd name="T82" fmla="*/ 58 w 71"/>
                  <a:gd name="T83" fmla="*/ 33 h 79"/>
                  <a:gd name="T84" fmla="*/ 60 w 71"/>
                  <a:gd name="T85" fmla="*/ 34 h 79"/>
                  <a:gd name="T86" fmla="*/ 62 w 71"/>
                  <a:gd name="T87" fmla="*/ 38 h 79"/>
                  <a:gd name="T88" fmla="*/ 63 w 71"/>
                  <a:gd name="T89" fmla="*/ 37 h 79"/>
                  <a:gd name="T90" fmla="*/ 64 w 71"/>
                  <a:gd name="T91" fmla="*/ 33 h 79"/>
                  <a:gd name="T92" fmla="*/ 66 w 71"/>
                  <a:gd name="T93" fmla="*/ 29 h 79"/>
                  <a:gd name="T94" fmla="*/ 67 w 71"/>
                  <a:gd name="T95" fmla="*/ 25 h 79"/>
                  <a:gd name="T96" fmla="*/ 70 w 71"/>
                  <a:gd name="T97" fmla="*/ 20 h 79"/>
                  <a:gd name="T98" fmla="*/ 64 w 71"/>
                  <a:gd name="T99" fmla="*/ 18 h 79"/>
                  <a:gd name="T100" fmla="*/ 58 w 71"/>
                  <a:gd name="T101" fmla="*/ 19 h 79"/>
                  <a:gd name="T102" fmla="*/ 53 w 71"/>
                  <a:gd name="T103" fmla="*/ 20 h 79"/>
                  <a:gd name="T104" fmla="*/ 48 w 71"/>
                  <a:gd name="T105" fmla="*/ 20 h 79"/>
                  <a:gd name="T106" fmla="*/ 48 w 71"/>
                  <a:gd name="T107" fmla="*/ 24 h 79"/>
                  <a:gd name="T108" fmla="*/ 44 w 71"/>
                  <a:gd name="T109" fmla="*/ 25 h 79"/>
                  <a:gd name="T110" fmla="*/ 39 w 71"/>
                  <a:gd name="T111" fmla="*/ 23 h 79"/>
                  <a:gd name="T112" fmla="*/ 34 w 71"/>
                  <a:gd name="T113" fmla="*/ 22 h 79"/>
                  <a:gd name="T114" fmla="*/ 30 w 71"/>
                  <a:gd name="T115" fmla="*/ 20 h 79"/>
                  <a:gd name="T116" fmla="*/ 26 w 71"/>
                  <a:gd name="T117" fmla="*/ 17 h 79"/>
                  <a:gd name="T118" fmla="*/ 21 w 71"/>
                  <a:gd name="T119" fmla="*/ 15 h 79"/>
                  <a:gd name="T120" fmla="*/ 23 w 71"/>
                  <a:gd name="T121" fmla="*/ 11 h 79"/>
                  <a:gd name="T122" fmla="*/ 22 w 71"/>
                  <a:gd name="T123" fmla="*/ 4 h 79"/>
                  <a:gd name="T124" fmla="*/ 17 w 71"/>
                  <a:gd name="T125"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79">
                    <a:moveTo>
                      <a:pt x="16" y="1"/>
                    </a:moveTo>
                    <a:cubicBezTo>
                      <a:pt x="16" y="2"/>
                      <a:pt x="16" y="2"/>
                      <a:pt x="15" y="2"/>
                    </a:cubicBezTo>
                    <a:cubicBezTo>
                      <a:pt x="15" y="2"/>
                      <a:pt x="15" y="2"/>
                      <a:pt x="15" y="3"/>
                    </a:cubicBezTo>
                    <a:cubicBezTo>
                      <a:pt x="14" y="3"/>
                      <a:pt x="14" y="3"/>
                      <a:pt x="13" y="2"/>
                    </a:cubicBezTo>
                    <a:cubicBezTo>
                      <a:pt x="12" y="2"/>
                      <a:pt x="12" y="2"/>
                      <a:pt x="11" y="2"/>
                    </a:cubicBezTo>
                    <a:cubicBezTo>
                      <a:pt x="11" y="2"/>
                      <a:pt x="11" y="3"/>
                      <a:pt x="11" y="3"/>
                    </a:cubicBezTo>
                    <a:cubicBezTo>
                      <a:pt x="11" y="4"/>
                      <a:pt x="11" y="4"/>
                      <a:pt x="11" y="5"/>
                    </a:cubicBezTo>
                    <a:cubicBezTo>
                      <a:pt x="11" y="5"/>
                      <a:pt x="11" y="6"/>
                      <a:pt x="11" y="6"/>
                    </a:cubicBezTo>
                    <a:cubicBezTo>
                      <a:pt x="11" y="7"/>
                      <a:pt x="11" y="7"/>
                      <a:pt x="12" y="7"/>
                    </a:cubicBezTo>
                    <a:cubicBezTo>
                      <a:pt x="12" y="8"/>
                      <a:pt x="12" y="8"/>
                      <a:pt x="13" y="8"/>
                    </a:cubicBezTo>
                    <a:cubicBezTo>
                      <a:pt x="13" y="8"/>
                      <a:pt x="13" y="8"/>
                      <a:pt x="14" y="8"/>
                    </a:cubicBezTo>
                    <a:cubicBezTo>
                      <a:pt x="14" y="9"/>
                      <a:pt x="14" y="8"/>
                      <a:pt x="14" y="9"/>
                    </a:cubicBezTo>
                    <a:cubicBezTo>
                      <a:pt x="15" y="9"/>
                      <a:pt x="14" y="10"/>
                      <a:pt x="14" y="10"/>
                    </a:cubicBezTo>
                    <a:cubicBezTo>
                      <a:pt x="13" y="10"/>
                      <a:pt x="13" y="10"/>
                      <a:pt x="13" y="10"/>
                    </a:cubicBezTo>
                    <a:cubicBezTo>
                      <a:pt x="13" y="10"/>
                      <a:pt x="13" y="11"/>
                      <a:pt x="13" y="11"/>
                    </a:cubicBezTo>
                    <a:cubicBezTo>
                      <a:pt x="13" y="11"/>
                      <a:pt x="13" y="12"/>
                      <a:pt x="13" y="12"/>
                    </a:cubicBezTo>
                    <a:cubicBezTo>
                      <a:pt x="13" y="12"/>
                      <a:pt x="14" y="12"/>
                      <a:pt x="13" y="13"/>
                    </a:cubicBezTo>
                    <a:cubicBezTo>
                      <a:pt x="13" y="13"/>
                      <a:pt x="13" y="13"/>
                      <a:pt x="13" y="13"/>
                    </a:cubicBezTo>
                    <a:cubicBezTo>
                      <a:pt x="13" y="14"/>
                      <a:pt x="13" y="14"/>
                      <a:pt x="12" y="14"/>
                    </a:cubicBezTo>
                    <a:cubicBezTo>
                      <a:pt x="12" y="14"/>
                      <a:pt x="13" y="15"/>
                      <a:pt x="12" y="15"/>
                    </a:cubicBezTo>
                    <a:cubicBezTo>
                      <a:pt x="12" y="15"/>
                      <a:pt x="12" y="15"/>
                      <a:pt x="12" y="15"/>
                    </a:cubicBezTo>
                    <a:cubicBezTo>
                      <a:pt x="11" y="15"/>
                      <a:pt x="11" y="16"/>
                      <a:pt x="11" y="16"/>
                    </a:cubicBezTo>
                    <a:cubicBezTo>
                      <a:pt x="11" y="17"/>
                      <a:pt x="11" y="17"/>
                      <a:pt x="11" y="17"/>
                    </a:cubicBezTo>
                    <a:cubicBezTo>
                      <a:pt x="11" y="18"/>
                      <a:pt x="11" y="18"/>
                      <a:pt x="10" y="18"/>
                    </a:cubicBezTo>
                    <a:cubicBezTo>
                      <a:pt x="10" y="18"/>
                      <a:pt x="10" y="18"/>
                      <a:pt x="9" y="19"/>
                    </a:cubicBezTo>
                    <a:cubicBezTo>
                      <a:pt x="9" y="19"/>
                      <a:pt x="9" y="19"/>
                      <a:pt x="9" y="20"/>
                    </a:cubicBezTo>
                    <a:cubicBezTo>
                      <a:pt x="9" y="20"/>
                      <a:pt x="9" y="20"/>
                      <a:pt x="9" y="20"/>
                    </a:cubicBezTo>
                    <a:cubicBezTo>
                      <a:pt x="9" y="20"/>
                      <a:pt x="9" y="21"/>
                      <a:pt x="8" y="21"/>
                    </a:cubicBezTo>
                    <a:cubicBezTo>
                      <a:pt x="8" y="21"/>
                      <a:pt x="8" y="21"/>
                      <a:pt x="8" y="21"/>
                    </a:cubicBezTo>
                    <a:cubicBezTo>
                      <a:pt x="7" y="21"/>
                      <a:pt x="7" y="21"/>
                      <a:pt x="7" y="21"/>
                    </a:cubicBezTo>
                    <a:cubicBezTo>
                      <a:pt x="6" y="22"/>
                      <a:pt x="6" y="22"/>
                      <a:pt x="6" y="22"/>
                    </a:cubicBezTo>
                    <a:cubicBezTo>
                      <a:pt x="6" y="22"/>
                      <a:pt x="5" y="22"/>
                      <a:pt x="5" y="22"/>
                    </a:cubicBezTo>
                    <a:cubicBezTo>
                      <a:pt x="5" y="22"/>
                      <a:pt x="5" y="21"/>
                      <a:pt x="5" y="21"/>
                    </a:cubicBezTo>
                    <a:cubicBezTo>
                      <a:pt x="5" y="21"/>
                      <a:pt x="5" y="21"/>
                      <a:pt x="5" y="21"/>
                    </a:cubicBezTo>
                    <a:cubicBezTo>
                      <a:pt x="4" y="21"/>
                      <a:pt x="4" y="21"/>
                      <a:pt x="4" y="22"/>
                    </a:cubicBezTo>
                    <a:cubicBezTo>
                      <a:pt x="4" y="22"/>
                      <a:pt x="5" y="22"/>
                      <a:pt x="4" y="23"/>
                    </a:cubicBezTo>
                    <a:cubicBezTo>
                      <a:pt x="4" y="23"/>
                      <a:pt x="4" y="23"/>
                      <a:pt x="3" y="23"/>
                    </a:cubicBezTo>
                    <a:cubicBezTo>
                      <a:pt x="3" y="23"/>
                      <a:pt x="3" y="24"/>
                      <a:pt x="3" y="24"/>
                    </a:cubicBezTo>
                    <a:cubicBezTo>
                      <a:pt x="3" y="25"/>
                      <a:pt x="3" y="25"/>
                      <a:pt x="3" y="26"/>
                    </a:cubicBezTo>
                    <a:cubicBezTo>
                      <a:pt x="4" y="26"/>
                      <a:pt x="4" y="25"/>
                      <a:pt x="4" y="25"/>
                    </a:cubicBezTo>
                    <a:cubicBezTo>
                      <a:pt x="5" y="25"/>
                      <a:pt x="5" y="25"/>
                      <a:pt x="5" y="26"/>
                    </a:cubicBezTo>
                    <a:cubicBezTo>
                      <a:pt x="5" y="26"/>
                      <a:pt x="5" y="26"/>
                      <a:pt x="5" y="27"/>
                    </a:cubicBezTo>
                    <a:cubicBezTo>
                      <a:pt x="5" y="27"/>
                      <a:pt x="5" y="27"/>
                      <a:pt x="5" y="27"/>
                    </a:cubicBezTo>
                    <a:cubicBezTo>
                      <a:pt x="6" y="28"/>
                      <a:pt x="6" y="28"/>
                      <a:pt x="6" y="28"/>
                    </a:cubicBezTo>
                    <a:cubicBezTo>
                      <a:pt x="7" y="28"/>
                      <a:pt x="7" y="29"/>
                      <a:pt x="7" y="29"/>
                    </a:cubicBezTo>
                    <a:cubicBezTo>
                      <a:pt x="7" y="29"/>
                      <a:pt x="7" y="29"/>
                      <a:pt x="7" y="29"/>
                    </a:cubicBezTo>
                    <a:cubicBezTo>
                      <a:pt x="7" y="30"/>
                      <a:pt x="7" y="30"/>
                      <a:pt x="7" y="30"/>
                    </a:cubicBezTo>
                    <a:cubicBezTo>
                      <a:pt x="8" y="31"/>
                      <a:pt x="8" y="31"/>
                      <a:pt x="8" y="31"/>
                    </a:cubicBezTo>
                    <a:cubicBezTo>
                      <a:pt x="8" y="32"/>
                      <a:pt x="7" y="32"/>
                      <a:pt x="7" y="32"/>
                    </a:cubicBezTo>
                    <a:cubicBezTo>
                      <a:pt x="7" y="32"/>
                      <a:pt x="7" y="31"/>
                      <a:pt x="6" y="31"/>
                    </a:cubicBezTo>
                    <a:cubicBezTo>
                      <a:pt x="6" y="31"/>
                      <a:pt x="6" y="32"/>
                      <a:pt x="5" y="32"/>
                    </a:cubicBezTo>
                    <a:cubicBezTo>
                      <a:pt x="5" y="32"/>
                      <a:pt x="5" y="32"/>
                      <a:pt x="4" y="32"/>
                    </a:cubicBezTo>
                    <a:cubicBezTo>
                      <a:pt x="4" y="32"/>
                      <a:pt x="4" y="32"/>
                      <a:pt x="3" y="32"/>
                    </a:cubicBezTo>
                    <a:cubicBezTo>
                      <a:pt x="3" y="32"/>
                      <a:pt x="3" y="32"/>
                      <a:pt x="3" y="32"/>
                    </a:cubicBezTo>
                    <a:cubicBezTo>
                      <a:pt x="2" y="32"/>
                      <a:pt x="2" y="32"/>
                      <a:pt x="2" y="33"/>
                    </a:cubicBezTo>
                    <a:cubicBezTo>
                      <a:pt x="2" y="33"/>
                      <a:pt x="1" y="33"/>
                      <a:pt x="1" y="34"/>
                    </a:cubicBezTo>
                    <a:cubicBezTo>
                      <a:pt x="0" y="34"/>
                      <a:pt x="0" y="34"/>
                      <a:pt x="0" y="34"/>
                    </a:cubicBezTo>
                    <a:cubicBezTo>
                      <a:pt x="1" y="34"/>
                      <a:pt x="1" y="34"/>
                      <a:pt x="1" y="34"/>
                    </a:cubicBezTo>
                    <a:cubicBezTo>
                      <a:pt x="2" y="35"/>
                      <a:pt x="2" y="35"/>
                      <a:pt x="2" y="35"/>
                    </a:cubicBezTo>
                    <a:cubicBezTo>
                      <a:pt x="2" y="35"/>
                      <a:pt x="2" y="36"/>
                      <a:pt x="3" y="36"/>
                    </a:cubicBezTo>
                    <a:cubicBezTo>
                      <a:pt x="3" y="36"/>
                      <a:pt x="3" y="36"/>
                      <a:pt x="3" y="36"/>
                    </a:cubicBezTo>
                    <a:cubicBezTo>
                      <a:pt x="3" y="36"/>
                      <a:pt x="4" y="36"/>
                      <a:pt x="4" y="36"/>
                    </a:cubicBezTo>
                    <a:cubicBezTo>
                      <a:pt x="4" y="36"/>
                      <a:pt x="5" y="36"/>
                      <a:pt x="5" y="36"/>
                    </a:cubicBezTo>
                    <a:cubicBezTo>
                      <a:pt x="6" y="36"/>
                      <a:pt x="6" y="36"/>
                      <a:pt x="6" y="36"/>
                    </a:cubicBezTo>
                    <a:cubicBezTo>
                      <a:pt x="6" y="37"/>
                      <a:pt x="6" y="37"/>
                      <a:pt x="6" y="37"/>
                    </a:cubicBezTo>
                    <a:cubicBezTo>
                      <a:pt x="6" y="37"/>
                      <a:pt x="5" y="37"/>
                      <a:pt x="5" y="37"/>
                    </a:cubicBezTo>
                    <a:cubicBezTo>
                      <a:pt x="4" y="37"/>
                      <a:pt x="4" y="37"/>
                      <a:pt x="4" y="37"/>
                    </a:cubicBezTo>
                    <a:cubicBezTo>
                      <a:pt x="3" y="37"/>
                      <a:pt x="3" y="37"/>
                      <a:pt x="3" y="38"/>
                    </a:cubicBezTo>
                    <a:cubicBezTo>
                      <a:pt x="3" y="38"/>
                      <a:pt x="3" y="38"/>
                      <a:pt x="4" y="38"/>
                    </a:cubicBezTo>
                    <a:cubicBezTo>
                      <a:pt x="4" y="39"/>
                      <a:pt x="4" y="39"/>
                      <a:pt x="4" y="39"/>
                    </a:cubicBezTo>
                    <a:cubicBezTo>
                      <a:pt x="4" y="39"/>
                      <a:pt x="4" y="39"/>
                      <a:pt x="4" y="39"/>
                    </a:cubicBezTo>
                    <a:cubicBezTo>
                      <a:pt x="4" y="39"/>
                      <a:pt x="5" y="40"/>
                      <a:pt x="5" y="40"/>
                    </a:cubicBezTo>
                    <a:cubicBezTo>
                      <a:pt x="5" y="40"/>
                      <a:pt x="5" y="40"/>
                      <a:pt x="6" y="41"/>
                    </a:cubicBezTo>
                    <a:cubicBezTo>
                      <a:pt x="6" y="41"/>
                      <a:pt x="7" y="41"/>
                      <a:pt x="7" y="42"/>
                    </a:cubicBezTo>
                    <a:cubicBezTo>
                      <a:pt x="7" y="42"/>
                      <a:pt x="7" y="42"/>
                      <a:pt x="8" y="42"/>
                    </a:cubicBezTo>
                    <a:cubicBezTo>
                      <a:pt x="8" y="43"/>
                      <a:pt x="8" y="42"/>
                      <a:pt x="9" y="42"/>
                    </a:cubicBezTo>
                    <a:cubicBezTo>
                      <a:pt x="9" y="42"/>
                      <a:pt x="9" y="42"/>
                      <a:pt x="10" y="42"/>
                    </a:cubicBezTo>
                    <a:cubicBezTo>
                      <a:pt x="10" y="42"/>
                      <a:pt x="11" y="42"/>
                      <a:pt x="11" y="41"/>
                    </a:cubicBezTo>
                    <a:cubicBezTo>
                      <a:pt x="11" y="41"/>
                      <a:pt x="11" y="41"/>
                      <a:pt x="11" y="41"/>
                    </a:cubicBezTo>
                    <a:cubicBezTo>
                      <a:pt x="11" y="40"/>
                      <a:pt x="11" y="40"/>
                      <a:pt x="11" y="40"/>
                    </a:cubicBezTo>
                    <a:cubicBezTo>
                      <a:pt x="11" y="40"/>
                      <a:pt x="11" y="40"/>
                      <a:pt x="11" y="39"/>
                    </a:cubicBezTo>
                    <a:cubicBezTo>
                      <a:pt x="11" y="39"/>
                      <a:pt x="11" y="38"/>
                      <a:pt x="11" y="38"/>
                    </a:cubicBezTo>
                    <a:cubicBezTo>
                      <a:pt x="11" y="38"/>
                      <a:pt x="11" y="38"/>
                      <a:pt x="12" y="38"/>
                    </a:cubicBezTo>
                    <a:cubicBezTo>
                      <a:pt x="12" y="38"/>
                      <a:pt x="12" y="38"/>
                      <a:pt x="12" y="39"/>
                    </a:cubicBezTo>
                    <a:cubicBezTo>
                      <a:pt x="12" y="39"/>
                      <a:pt x="12" y="39"/>
                      <a:pt x="12" y="39"/>
                    </a:cubicBezTo>
                    <a:cubicBezTo>
                      <a:pt x="12" y="39"/>
                      <a:pt x="12" y="39"/>
                      <a:pt x="12" y="39"/>
                    </a:cubicBezTo>
                    <a:cubicBezTo>
                      <a:pt x="13" y="40"/>
                      <a:pt x="12" y="40"/>
                      <a:pt x="12" y="41"/>
                    </a:cubicBezTo>
                    <a:cubicBezTo>
                      <a:pt x="13" y="41"/>
                      <a:pt x="13" y="41"/>
                      <a:pt x="13" y="42"/>
                    </a:cubicBezTo>
                    <a:cubicBezTo>
                      <a:pt x="13" y="42"/>
                      <a:pt x="14" y="43"/>
                      <a:pt x="13" y="43"/>
                    </a:cubicBezTo>
                    <a:cubicBezTo>
                      <a:pt x="13" y="44"/>
                      <a:pt x="13" y="44"/>
                      <a:pt x="13" y="44"/>
                    </a:cubicBezTo>
                    <a:cubicBezTo>
                      <a:pt x="13" y="44"/>
                      <a:pt x="13" y="45"/>
                      <a:pt x="13" y="45"/>
                    </a:cubicBezTo>
                    <a:cubicBezTo>
                      <a:pt x="13" y="46"/>
                      <a:pt x="13" y="46"/>
                      <a:pt x="13" y="47"/>
                    </a:cubicBezTo>
                    <a:cubicBezTo>
                      <a:pt x="13" y="47"/>
                      <a:pt x="14" y="47"/>
                      <a:pt x="14" y="48"/>
                    </a:cubicBezTo>
                    <a:cubicBezTo>
                      <a:pt x="14" y="49"/>
                      <a:pt x="14" y="49"/>
                      <a:pt x="14" y="50"/>
                    </a:cubicBezTo>
                    <a:cubicBezTo>
                      <a:pt x="14" y="50"/>
                      <a:pt x="14" y="50"/>
                      <a:pt x="15" y="51"/>
                    </a:cubicBezTo>
                    <a:cubicBezTo>
                      <a:pt x="15" y="51"/>
                      <a:pt x="15" y="52"/>
                      <a:pt x="15" y="53"/>
                    </a:cubicBezTo>
                    <a:cubicBezTo>
                      <a:pt x="15" y="53"/>
                      <a:pt x="15" y="54"/>
                      <a:pt x="15" y="54"/>
                    </a:cubicBezTo>
                    <a:cubicBezTo>
                      <a:pt x="15" y="55"/>
                      <a:pt x="16" y="55"/>
                      <a:pt x="16" y="56"/>
                    </a:cubicBezTo>
                    <a:cubicBezTo>
                      <a:pt x="16" y="56"/>
                      <a:pt x="16" y="56"/>
                      <a:pt x="16" y="56"/>
                    </a:cubicBezTo>
                    <a:cubicBezTo>
                      <a:pt x="16" y="56"/>
                      <a:pt x="17" y="57"/>
                      <a:pt x="17" y="57"/>
                    </a:cubicBezTo>
                    <a:cubicBezTo>
                      <a:pt x="17" y="58"/>
                      <a:pt x="17" y="58"/>
                      <a:pt x="18" y="59"/>
                    </a:cubicBezTo>
                    <a:cubicBezTo>
                      <a:pt x="18" y="59"/>
                      <a:pt x="18" y="59"/>
                      <a:pt x="18" y="60"/>
                    </a:cubicBezTo>
                    <a:cubicBezTo>
                      <a:pt x="19" y="60"/>
                      <a:pt x="19" y="60"/>
                      <a:pt x="19" y="61"/>
                    </a:cubicBezTo>
                    <a:cubicBezTo>
                      <a:pt x="20" y="61"/>
                      <a:pt x="20" y="62"/>
                      <a:pt x="20" y="62"/>
                    </a:cubicBezTo>
                    <a:cubicBezTo>
                      <a:pt x="20" y="63"/>
                      <a:pt x="20" y="63"/>
                      <a:pt x="20" y="63"/>
                    </a:cubicBezTo>
                    <a:cubicBezTo>
                      <a:pt x="20" y="64"/>
                      <a:pt x="20" y="64"/>
                      <a:pt x="20" y="64"/>
                    </a:cubicBezTo>
                    <a:cubicBezTo>
                      <a:pt x="20" y="65"/>
                      <a:pt x="20" y="65"/>
                      <a:pt x="20" y="65"/>
                    </a:cubicBezTo>
                    <a:cubicBezTo>
                      <a:pt x="20" y="66"/>
                      <a:pt x="20" y="67"/>
                      <a:pt x="21" y="67"/>
                    </a:cubicBezTo>
                    <a:cubicBezTo>
                      <a:pt x="21" y="67"/>
                      <a:pt x="21" y="67"/>
                      <a:pt x="22" y="68"/>
                    </a:cubicBezTo>
                    <a:cubicBezTo>
                      <a:pt x="22" y="68"/>
                      <a:pt x="22" y="69"/>
                      <a:pt x="23" y="69"/>
                    </a:cubicBezTo>
                    <a:cubicBezTo>
                      <a:pt x="23" y="70"/>
                      <a:pt x="23" y="70"/>
                      <a:pt x="23" y="71"/>
                    </a:cubicBezTo>
                    <a:cubicBezTo>
                      <a:pt x="23" y="71"/>
                      <a:pt x="24" y="72"/>
                      <a:pt x="24" y="72"/>
                    </a:cubicBezTo>
                    <a:cubicBezTo>
                      <a:pt x="24" y="73"/>
                      <a:pt x="24" y="73"/>
                      <a:pt x="24" y="74"/>
                    </a:cubicBezTo>
                    <a:cubicBezTo>
                      <a:pt x="25" y="75"/>
                      <a:pt x="24" y="76"/>
                      <a:pt x="25" y="76"/>
                    </a:cubicBezTo>
                    <a:cubicBezTo>
                      <a:pt x="25" y="77"/>
                      <a:pt x="25" y="77"/>
                      <a:pt x="26" y="77"/>
                    </a:cubicBezTo>
                    <a:cubicBezTo>
                      <a:pt x="26" y="77"/>
                      <a:pt x="26" y="78"/>
                      <a:pt x="26" y="78"/>
                    </a:cubicBezTo>
                    <a:cubicBezTo>
                      <a:pt x="26" y="79"/>
                      <a:pt x="27" y="78"/>
                      <a:pt x="27" y="79"/>
                    </a:cubicBezTo>
                    <a:cubicBezTo>
                      <a:pt x="28" y="79"/>
                      <a:pt x="28" y="79"/>
                      <a:pt x="28" y="79"/>
                    </a:cubicBezTo>
                    <a:cubicBezTo>
                      <a:pt x="29" y="78"/>
                      <a:pt x="29" y="78"/>
                      <a:pt x="29" y="77"/>
                    </a:cubicBezTo>
                    <a:cubicBezTo>
                      <a:pt x="29" y="76"/>
                      <a:pt x="30" y="76"/>
                      <a:pt x="30" y="76"/>
                    </a:cubicBezTo>
                    <a:cubicBezTo>
                      <a:pt x="30" y="76"/>
                      <a:pt x="30" y="75"/>
                      <a:pt x="31" y="75"/>
                    </a:cubicBezTo>
                    <a:cubicBezTo>
                      <a:pt x="31" y="75"/>
                      <a:pt x="31" y="75"/>
                      <a:pt x="31" y="75"/>
                    </a:cubicBezTo>
                    <a:cubicBezTo>
                      <a:pt x="31" y="74"/>
                      <a:pt x="31" y="74"/>
                      <a:pt x="31" y="74"/>
                    </a:cubicBezTo>
                    <a:cubicBezTo>
                      <a:pt x="31" y="74"/>
                      <a:pt x="32" y="74"/>
                      <a:pt x="32" y="73"/>
                    </a:cubicBezTo>
                    <a:cubicBezTo>
                      <a:pt x="32" y="73"/>
                      <a:pt x="31" y="73"/>
                      <a:pt x="31" y="73"/>
                    </a:cubicBezTo>
                    <a:cubicBezTo>
                      <a:pt x="32" y="72"/>
                      <a:pt x="32" y="73"/>
                      <a:pt x="32" y="72"/>
                    </a:cubicBezTo>
                    <a:cubicBezTo>
                      <a:pt x="33" y="72"/>
                      <a:pt x="33" y="72"/>
                      <a:pt x="33" y="72"/>
                    </a:cubicBezTo>
                    <a:cubicBezTo>
                      <a:pt x="33" y="72"/>
                      <a:pt x="33" y="72"/>
                      <a:pt x="33" y="71"/>
                    </a:cubicBezTo>
                    <a:cubicBezTo>
                      <a:pt x="33" y="71"/>
                      <a:pt x="33" y="70"/>
                      <a:pt x="33" y="70"/>
                    </a:cubicBezTo>
                    <a:cubicBezTo>
                      <a:pt x="33" y="69"/>
                      <a:pt x="33" y="69"/>
                      <a:pt x="33" y="68"/>
                    </a:cubicBezTo>
                    <a:cubicBezTo>
                      <a:pt x="33" y="68"/>
                      <a:pt x="33" y="67"/>
                      <a:pt x="33" y="67"/>
                    </a:cubicBezTo>
                    <a:cubicBezTo>
                      <a:pt x="33" y="66"/>
                      <a:pt x="33" y="66"/>
                      <a:pt x="33" y="66"/>
                    </a:cubicBezTo>
                    <a:cubicBezTo>
                      <a:pt x="34" y="65"/>
                      <a:pt x="34" y="65"/>
                      <a:pt x="34" y="64"/>
                    </a:cubicBezTo>
                    <a:cubicBezTo>
                      <a:pt x="34" y="64"/>
                      <a:pt x="33" y="64"/>
                      <a:pt x="33" y="63"/>
                    </a:cubicBezTo>
                    <a:cubicBezTo>
                      <a:pt x="33" y="63"/>
                      <a:pt x="33" y="63"/>
                      <a:pt x="33" y="63"/>
                    </a:cubicBezTo>
                    <a:cubicBezTo>
                      <a:pt x="33" y="62"/>
                      <a:pt x="33" y="62"/>
                      <a:pt x="33" y="61"/>
                    </a:cubicBezTo>
                    <a:cubicBezTo>
                      <a:pt x="33" y="61"/>
                      <a:pt x="33" y="60"/>
                      <a:pt x="33" y="60"/>
                    </a:cubicBezTo>
                    <a:cubicBezTo>
                      <a:pt x="33" y="59"/>
                      <a:pt x="33" y="59"/>
                      <a:pt x="33" y="58"/>
                    </a:cubicBezTo>
                    <a:cubicBezTo>
                      <a:pt x="33" y="58"/>
                      <a:pt x="33" y="57"/>
                      <a:pt x="33" y="57"/>
                    </a:cubicBezTo>
                    <a:cubicBezTo>
                      <a:pt x="34" y="57"/>
                      <a:pt x="34" y="57"/>
                      <a:pt x="34" y="57"/>
                    </a:cubicBezTo>
                    <a:cubicBezTo>
                      <a:pt x="35" y="57"/>
                      <a:pt x="35" y="57"/>
                      <a:pt x="35" y="57"/>
                    </a:cubicBezTo>
                    <a:cubicBezTo>
                      <a:pt x="35" y="56"/>
                      <a:pt x="35" y="56"/>
                      <a:pt x="35" y="56"/>
                    </a:cubicBezTo>
                    <a:cubicBezTo>
                      <a:pt x="35" y="55"/>
                      <a:pt x="35" y="55"/>
                      <a:pt x="36" y="55"/>
                    </a:cubicBezTo>
                    <a:cubicBezTo>
                      <a:pt x="36" y="55"/>
                      <a:pt x="36" y="55"/>
                      <a:pt x="37" y="55"/>
                    </a:cubicBezTo>
                    <a:cubicBezTo>
                      <a:pt x="37" y="55"/>
                      <a:pt x="37" y="55"/>
                      <a:pt x="37" y="55"/>
                    </a:cubicBezTo>
                    <a:cubicBezTo>
                      <a:pt x="38" y="55"/>
                      <a:pt x="38" y="55"/>
                      <a:pt x="38" y="54"/>
                    </a:cubicBezTo>
                    <a:cubicBezTo>
                      <a:pt x="38" y="54"/>
                      <a:pt x="38" y="53"/>
                      <a:pt x="38" y="53"/>
                    </a:cubicBezTo>
                    <a:cubicBezTo>
                      <a:pt x="39" y="53"/>
                      <a:pt x="39" y="53"/>
                      <a:pt x="39" y="52"/>
                    </a:cubicBezTo>
                    <a:cubicBezTo>
                      <a:pt x="39" y="52"/>
                      <a:pt x="39" y="52"/>
                      <a:pt x="40" y="52"/>
                    </a:cubicBezTo>
                    <a:cubicBezTo>
                      <a:pt x="40" y="52"/>
                      <a:pt x="40" y="52"/>
                      <a:pt x="40" y="52"/>
                    </a:cubicBezTo>
                    <a:cubicBezTo>
                      <a:pt x="40" y="51"/>
                      <a:pt x="40" y="51"/>
                      <a:pt x="40" y="51"/>
                    </a:cubicBezTo>
                    <a:cubicBezTo>
                      <a:pt x="40" y="51"/>
                      <a:pt x="40" y="50"/>
                      <a:pt x="41" y="50"/>
                    </a:cubicBezTo>
                    <a:cubicBezTo>
                      <a:pt x="41" y="50"/>
                      <a:pt x="41" y="50"/>
                      <a:pt x="42" y="50"/>
                    </a:cubicBezTo>
                    <a:cubicBezTo>
                      <a:pt x="42" y="50"/>
                      <a:pt x="42" y="50"/>
                      <a:pt x="42" y="50"/>
                    </a:cubicBezTo>
                    <a:cubicBezTo>
                      <a:pt x="42" y="49"/>
                      <a:pt x="42" y="49"/>
                      <a:pt x="42" y="49"/>
                    </a:cubicBezTo>
                    <a:cubicBezTo>
                      <a:pt x="42" y="49"/>
                      <a:pt x="42" y="49"/>
                      <a:pt x="42" y="49"/>
                    </a:cubicBezTo>
                    <a:cubicBezTo>
                      <a:pt x="43" y="48"/>
                      <a:pt x="43" y="48"/>
                      <a:pt x="43" y="48"/>
                    </a:cubicBezTo>
                    <a:cubicBezTo>
                      <a:pt x="43" y="47"/>
                      <a:pt x="43" y="47"/>
                      <a:pt x="44" y="47"/>
                    </a:cubicBezTo>
                    <a:cubicBezTo>
                      <a:pt x="44" y="47"/>
                      <a:pt x="44" y="47"/>
                      <a:pt x="44" y="46"/>
                    </a:cubicBezTo>
                    <a:cubicBezTo>
                      <a:pt x="45" y="46"/>
                      <a:pt x="45" y="46"/>
                      <a:pt x="45" y="46"/>
                    </a:cubicBezTo>
                    <a:cubicBezTo>
                      <a:pt x="45" y="46"/>
                      <a:pt x="46" y="45"/>
                      <a:pt x="46" y="45"/>
                    </a:cubicBezTo>
                    <a:cubicBezTo>
                      <a:pt x="46" y="45"/>
                      <a:pt x="47" y="45"/>
                      <a:pt x="47" y="44"/>
                    </a:cubicBezTo>
                    <a:cubicBezTo>
                      <a:pt x="48" y="44"/>
                      <a:pt x="48" y="44"/>
                      <a:pt x="48" y="43"/>
                    </a:cubicBezTo>
                    <a:cubicBezTo>
                      <a:pt x="48" y="43"/>
                      <a:pt x="48" y="43"/>
                      <a:pt x="48" y="42"/>
                    </a:cubicBezTo>
                    <a:cubicBezTo>
                      <a:pt x="48" y="42"/>
                      <a:pt x="48" y="41"/>
                      <a:pt x="48" y="41"/>
                    </a:cubicBezTo>
                    <a:cubicBezTo>
                      <a:pt x="48" y="40"/>
                      <a:pt x="49" y="40"/>
                      <a:pt x="49" y="40"/>
                    </a:cubicBezTo>
                    <a:cubicBezTo>
                      <a:pt x="49" y="40"/>
                      <a:pt x="49" y="40"/>
                      <a:pt x="50" y="40"/>
                    </a:cubicBezTo>
                    <a:cubicBezTo>
                      <a:pt x="50" y="40"/>
                      <a:pt x="50" y="39"/>
                      <a:pt x="50" y="39"/>
                    </a:cubicBezTo>
                    <a:cubicBezTo>
                      <a:pt x="51" y="39"/>
                      <a:pt x="51" y="40"/>
                      <a:pt x="51" y="40"/>
                    </a:cubicBezTo>
                    <a:cubicBezTo>
                      <a:pt x="51" y="40"/>
                      <a:pt x="51" y="40"/>
                      <a:pt x="51" y="39"/>
                    </a:cubicBezTo>
                    <a:cubicBezTo>
                      <a:pt x="52" y="39"/>
                      <a:pt x="52" y="39"/>
                      <a:pt x="52" y="39"/>
                    </a:cubicBezTo>
                    <a:cubicBezTo>
                      <a:pt x="52" y="39"/>
                      <a:pt x="52" y="39"/>
                      <a:pt x="52" y="39"/>
                    </a:cubicBezTo>
                    <a:cubicBezTo>
                      <a:pt x="52" y="39"/>
                      <a:pt x="52" y="40"/>
                      <a:pt x="52" y="40"/>
                    </a:cubicBezTo>
                    <a:cubicBezTo>
                      <a:pt x="52" y="40"/>
                      <a:pt x="53" y="39"/>
                      <a:pt x="53" y="39"/>
                    </a:cubicBezTo>
                    <a:cubicBezTo>
                      <a:pt x="53" y="39"/>
                      <a:pt x="53" y="39"/>
                      <a:pt x="53" y="39"/>
                    </a:cubicBezTo>
                    <a:cubicBezTo>
                      <a:pt x="53" y="39"/>
                      <a:pt x="53" y="38"/>
                      <a:pt x="53" y="38"/>
                    </a:cubicBezTo>
                    <a:cubicBezTo>
                      <a:pt x="53" y="37"/>
                      <a:pt x="53" y="37"/>
                      <a:pt x="53" y="37"/>
                    </a:cubicBezTo>
                    <a:cubicBezTo>
                      <a:pt x="53" y="36"/>
                      <a:pt x="53" y="36"/>
                      <a:pt x="52" y="35"/>
                    </a:cubicBezTo>
                    <a:cubicBezTo>
                      <a:pt x="52" y="35"/>
                      <a:pt x="52" y="35"/>
                      <a:pt x="52" y="34"/>
                    </a:cubicBezTo>
                    <a:cubicBezTo>
                      <a:pt x="51" y="34"/>
                      <a:pt x="51" y="34"/>
                      <a:pt x="51" y="34"/>
                    </a:cubicBezTo>
                    <a:cubicBezTo>
                      <a:pt x="51" y="33"/>
                      <a:pt x="52" y="33"/>
                      <a:pt x="52" y="33"/>
                    </a:cubicBezTo>
                    <a:cubicBezTo>
                      <a:pt x="52" y="33"/>
                      <a:pt x="51" y="32"/>
                      <a:pt x="51" y="32"/>
                    </a:cubicBezTo>
                    <a:cubicBezTo>
                      <a:pt x="51" y="32"/>
                      <a:pt x="50" y="32"/>
                      <a:pt x="50" y="32"/>
                    </a:cubicBezTo>
                    <a:cubicBezTo>
                      <a:pt x="50" y="32"/>
                      <a:pt x="50" y="31"/>
                      <a:pt x="50" y="31"/>
                    </a:cubicBezTo>
                    <a:cubicBezTo>
                      <a:pt x="50" y="31"/>
                      <a:pt x="50" y="30"/>
                      <a:pt x="50" y="30"/>
                    </a:cubicBezTo>
                    <a:cubicBezTo>
                      <a:pt x="51" y="30"/>
                      <a:pt x="51" y="30"/>
                      <a:pt x="51" y="30"/>
                    </a:cubicBezTo>
                    <a:cubicBezTo>
                      <a:pt x="52" y="30"/>
                      <a:pt x="52" y="30"/>
                      <a:pt x="52" y="29"/>
                    </a:cubicBezTo>
                    <a:cubicBezTo>
                      <a:pt x="52" y="29"/>
                      <a:pt x="52" y="29"/>
                      <a:pt x="52" y="29"/>
                    </a:cubicBezTo>
                    <a:cubicBezTo>
                      <a:pt x="52" y="29"/>
                      <a:pt x="51" y="29"/>
                      <a:pt x="51" y="29"/>
                    </a:cubicBezTo>
                    <a:cubicBezTo>
                      <a:pt x="51" y="29"/>
                      <a:pt x="51" y="28"/>
                      <a:pt x="50" y="28"/>
                    </a:cubicBezTo>
                    <a:cubicBezTo>
                      <a:pt x="50" y="28"/>
                      <a:pt x="50" y="28"/>
                      <a:pt x="50" y="28"/>
                    </a:cubicBezTo>
                    <a:cubicBezTo>
                      <a:pt x="50" y="28"/>
                      <a:pt x="49" y="27"/>
                      <a:pt x="49" y="27"/>
                    </a:cubicBezTo>
                    <a:cubicBezTo>
                      <a:pt x="49" y="27"/>
                      <a:pt x="50" y="26"/>
                      <a:pt x="50" y="26"/>
                    </a:cubicBezTo>
                    <a:cubicBezTo>
                      <a:pt x="50" y="26"/>
                      <a:pt x="50" y="26"/>
                      <a:pt x="51" y="26"/>
                    </a:cubicBezTo>
                    <a:cubicBezTo>
                      <a:pt x="51" y="26"/>
                      <a:pt x="51" y="26"/>
                      <a:pt x="52" y="27"/>
                    </a:cubicBezTo>
                    <a:cubicBezTo>
                      <a:pt x="52" y="27"/>
                      <a:pt x="52" y="27"/>
                      <a:pt x="52" y="27"/>
                    </a:cubicBezTo>
                    <a:cubicBezTo>
                      <a:pt x="52" y="27"/>
                      <a:pt x="52" y="27"/>
                      <a:pt x="53" y="27"/>
                    </a:cubicBezTo>
                    <a:cubicBezTo>
                      <a:pt x="53" y="27"/>
                      <a:pt x="53" y="27"/>
                      <a:pt x="53" y="27"/>
                    </a:cubicBezTo>
                    <a:cubicBezTo>
                      <a:pt x="54" y="28"/>
                      <a:pt x="53" y="28"/>
                      <a:pt x="53" y="29"/>
                    </a:cubicBezTo>
                    <a:cubicBezTo>
                      <a:pt x="53" y="29"/>
                      <a:pt x="53" y="29"/>
                      <a:pt x="53" y="29"/>
                    </a:cubicBezTo>
                    <a:cubicBezTo>
                      <a:pt x="54" y="29"/>
                      <a:pt x="54" y="30"/>
                      <a:pt x="54" y="30"/>
                    </a:cubicBezTo>
                    <a:cubicBezTo>
                      <a:pt x="54" y="30"/>
                      <a:pt x="54" y="30"/>
                      <a:pt x="55" y="30"/>
                    </a:cubicBezTo>
                    <a:cubicBezTo>
                      <a:pt x="56" y="30"/>
                      <a:pt x="56" y="30"/>
                      <a:pt x="57" y="30"/>
                    </a:cubicBezTo>
                    <a:cubicBezTo>
                      <a:pt x="58" y="30"/>
                      <a:pt x="58" y="30"/>
                      <a:pt x="59" y="30"/>
                    </a:cubicBezTo>
                    <a:cubicBezTo>
                      <a:pt x="59" y="30"/>
                      <a:pt x="60" y="29"/>
                      <a:pt x="60" y="30"/>
                    </a:cubicBezTo>
                    <a:cubicBezTo>
                      <a:pt x="60" y="30"/>
                      <a:pt x="60" y="30"/>
                      <a:pt x="60" y="31"/>
                    </a:cubicBezTo>
                    <a:cubicBezTo>
                      <a:pt x="60" y="31"/>
                      <a:pt x="60" y="31"/>
                      <a:pt x="60" y="31"/>
                    </a:cubicBezTo>
                    <a:cubicBezTo>
                      <a:pt x="59" y="31"/>
                      <a:pt x="60" y="32"/>
                      <a:pt x="60" y="32"/>
                    </a:cubicBezTo>
                    <a:cubicBezTo>
                      <a:pt x="59" y="32"/>
                      <a:pt x="59" y="32"/>
                      <a:pt x="59" y="32"/>
                    </a:cubicBezTo>
                    <a:cubicBezTo>
                      <a:pt x="58" y="33"/>
                      <a:pt x="58" y="33"/>
                      <a:pt x="58" y="33"/>
                    </a:cubicBezTo>
                    <a:cubicBezTo>
                      <a:pt x="58" y="33"/>
                      <a:pt x="58" y="33"/>
                      <a:pt x="58" y="34"/>
                    </a:cubicBezTo>
                    <a:cubicBezTo>
                      <a:pt x="58" y="34"/>
                      <a:pt x="58" y="34"/>
                      <a:pt x="58" y="34"/>
                    </a:cubicBezTo>
                    <a:cubicBezTo>
                      <a:pt x="58" y="35"/>
                      <a:pt x="58" y="35"/>
                      <a:pt x="59" y="35"/>
                    </a:cubicBezTo>
                    <a:cubicBezTo>
                      <a:pt x="59" y="36"/>
                      <a:pt x="59" y="36"/>
                      <a:pt x="59" y="35"/>
                    </a:cubicBezTo>
                    <a:cubicBezTo>
                      <a:pt x="60" y="35"/>
                      <a:pt x="59" y="34"/>
                      <a:pt x="60" y="34"/>
                    </a:cubicBezTo>
                    <a:cubicBezTo>
                      <a:pt x="60" y="34"/>
                      <a:pt x="60" y="34"/>
                      <a:pt x="60" y="34"/>
                    </a:cubicBezTo>
                    <a:cubicBezTo>
                      <a:pt x="61" y="34"/>
                      <a:pt x="61" y="35"/>
                      <a:pt x="61" y="35"/>
                    </a:cubicBezTo>
                    <a:cubicBezTo>
                      <a:pt x="61" y="36"/>
                      <a:pt x="60" y="36"/>
                      <a:pt x="61" y="36"/>
                    </a:cubicBezTo>
                    <a:cubicBezTo>
                      <a:pt x="61" y="37"/>
                      <a:pt x="61" y="36"/>
                      <a:pt x="62" y="37"/>
                    </a:cubicBezTo>
                    <a:cubicBezTo>
                      <a:pt x="62" y="37"/>
                      <a:pt x="62" y="37"/>
                      <a:pt x="62" y="38"/>
                    </a:cubicBezTo>
                    <a:cubicBezTo>
                      <a:pt x="62" y="38"/>
                      <a:pt x="62" y="38"/>
                      <a:pt x="62" y="39"/>
                    </a:cubicBezTo>
                    <a:cubicBezTo>
                      <a:pt x="62" y="38"/>
                      <a:pt x="62" y="38"/>
                      <a:pt x="62" y="38"/>
                    </a:cubicBezTo>
                    <a:cubicBezTo>
                      <a:pt x="63" y="38"/>
                      <a:pt x="63" y="39"/>
                      <a:pt x="63" y="38"/>
                    </a:cubicBezTo>
                    <a:cubicBezTo>
                      <a:pt x="63" y="38"/>
                      <a:pt x="64" y="38"/>
                      <a:pt x="64" y="38"/>
                    </a:cubicBezTo>
                    <a:cubicBezTo>
                      <a:pt x="64" y="37"/>
                      <a:pt x="63" y="37"/>
                      <a:pt x="63" y="37"/>
                    </a:cubicBezTo>
                    <a:cubicBezTo>
                      <a:pt x="63" y="37"/>
                      <a:pt x="63" y="37"/>
                      <a:pt x="63" y="36"/>
                    </a:cubicBezTo>
                    <a:cubicBezTo>
                      <a:pt x="63" y="36"/>
                      <a:pt x="64" y="36"/>
                      <a:pt x="64" y="36"/>
                    </a:cubicBezTo>
                    <a:cubicBezTo>
                      <a:pt x="64" y="35"/>
                      <a:pt x="64" y="35"/>
                      <a:pt x="64" y="35"/>
                    </a:cubicBezTo>
                    <a:cubicBezTo>
                      <a:pt x="63" y="34"/>
                      <a:pt x="63" y="33"/>
                      <a:pt x="64" y="33"/>
                    </a:cubicBezTo>
                    <a:cubicBezTo>
                      <a:pt x="64" y="33"/>
                      <a:pt x="64" y="33"/>
                      <a:pt x="64" y="33"/>
                    </a:cubicBezTo>
                    <a:cubicBezTo>
                      <a:pt x="65" y="33"/>
                      <a:pt x="65" y="34"/>
                      <a:pt x="65" y="34"/>
                    </a:cubicBezTo>
                    <a:cubicBezTo>
                      <a:pt x="66" y="33"/>
                      <a:pt x="65" y="33"/>
                      <a:pt x="65" y="32"/>
                    </a:cubicBezTo>
                    <a:cubicBezTo>
                      <a:pt x="66" y="32"/>
                      <a:pt x="66" y="32"/>
                      <a:pt x="66" y="31"/>
                    </a:cubicBezTo>
                    <a:cubicBezTo>
                      <a:pt x="66" y="31"/>
                      <a:pt x="66" y="31"/>
                      <a:pt x="66" y="30"/>
                    </a:cubicBezTo>
                    <a:cubicBezTo>
                      <a:pt x="66" y="30"/>
                      <a:pt x="66" y="30"/>
                      <a:pt x="66" y="29"/>
                    </a:cubicBezTo>
                    <a:cubicBezTo>
                      <a:pt x="65" y="29"/>
                      <a:pt x="65" y="29"/>
                      <a:pt x="65" y="29"/>
                    </a:cubicBezTo>
                    <a:cubicBezTo>
                      <a:pt x="66" y="29"/>
                      <a:pt x="66" y="29"/>
                      <a:pt x="66" y="28"/>
                    </a:cubicBezTo>
                    <a:cubicBezTo>
                      <a:pt x="66" y="28"/>
                      <a:pt x="66" y="28"/>
                      <a:pt x="66" y="27"/>
                    </a:cubicBezTo>
                    <a:cubicBezTo>
                      <a:pt x="66" y="27"/>
                      <a:pt x="66" y="27"/>
                      <a:pt x="66" y="26"/>
                    </a:cubicBezTo>
                    <a:cubicBezTo>
                      <a:pt x="66" y="26"/>
                      <a:pt x="66" y="25"/>
                      <a:pt x="67" y="25"/>
                    </a:cubicBezTo>
                    <a:cubicBezTo>
                      <a:pt x="67" y="24"/>
                      <a:pt x="68" y="25"/>
                      <a:pt x="68" y="24"/>
                    </a:cubicBezTo>
                    <a:cubicBezTo>
                      <a:pt x="68" y="24"/>
                      <a:pt x="69" y="24"/>
                      <a:pt x="69" y="23"/>
                    </a:cubicBezTo>
                    <a:cubicBezTo>
                      <a:pt x="70" y="23"/>
                      <a:pt x="70" y="23"/>
                      <a:pt x="71" y="22"/>
                    </a:cubicBezTo>
                    <a:cubicBezTo>
                      <a:pt x="71" y="21"/>
                      <a:pt x="70" y="21"/>
                      <a:pt x="70" y="20"/>
                    </a:cubicBezTo>
                    <a:cubicBezTo>
                      <a:pt x="70" y="20"/>
                      <a:pt x="70" y="20"/>
                      <a:pt x="70" y="20"/>
                    </a:cubicBezTo>
                    <a:cubicBezTo>
                      <a:pt x="70" y="19"/>
                      <a:pt x="69" y="19"/>
                      <a:pt x="69" y="19"/>
                    </a:cubicBezTo>
                    <a:cubicBezTo>
                      <a:pt x="69" y="19"/>
                      <a:pt x="69" y="18"/>
                      <a:pt x="68" y="18"/>
                    </a:cubicBezTo>
                    <a:cubicBezTo>
                      <a:pt x="68" y="18"/>
                      <a:pt x="68" y="18"/>
                      <a:pt x="67" y="18"/>
                    </a:cubicBezTo>
                    <a:cubicBezTo>
                      <a:pt x="66" y="18"/>
                      <a:pt x="66" y="19"/>
                      <a:pt x="65" y="19"/>
                    </a:cubicBezTo>
                    <a:cubicBezTo>
                      <a:pt x="65" y="19"/>
                      <a:pt x="64" y="18"/>
                      <a:pt x="64" y="18"/>
                    </a:cubicBezTo>
                    <a:cubicBezTo>
                      <a:pt x="64" y="18"/>
                      <a:pt x="63" y="19"/>
                      <a:pt x="63" y="19"/>
                    </a:cubicBezTo>
                    <a:cubicBezTo>
                      <a:pt x="62" y="19"/>
                      <a:pt x="62" y="19"/>
                      <a:pt x="61" y="19"/>
                    </a:cubicBezTo>
                    <a:cubicBezTo>
                      <a:pt x="61" y="19"/>
                      <a:pt x="60" y="19"/>
                      <a:pt x="60" y="19"/>
                    </a:cubicBezTo>
                    <a:cubicBezTo>
                      <a:pt x="59" y="19"/>
                      <a:pt x="59" y="19"/>
                      <a:pt x="59" y="19"/>
                    </a:cubicBezTo>
                    <a:cubicBezTo>
                      <a:pt x="58" y="19"/>
                      <a:pt x="58" y="19"/>
                      <a:pt x="58" y="19"/>
                    </a:cubicBezTo>
                    <a:cubicBezTo>
                      <a:pt x="58" y="19"/>
                      <a:pt x="57" y="19"/>
                      <a:pt x="57" y="19"/>
                    </a:cubicBezTo>
                    <a:cubicBezTo>
                      <a:pt x="56" y="19"/>
                      <a:pt x="56" y="19"/>
                      <a:pt x="55" y="20"/>
                    </a:cubicBezTo>
                    <a:cubicBezTo>
                      <a:pt x="55" y="20"/>
                      <a:pt x="55" y="20"/>
                      <a:pt x="55" y="20"/>
                    </a:cubicBezTo>
                    <a:cubicBezTo>
                      <a:pt x="54" y="21"/>
                      <a:pt x="54" y="21"/>
                      <a:pt x="54" y="21"/>
                    </a:cubicBezTo>
                    <a:cubicBezTo>
                      <a:pt x="53" y="21"/>
                      <a:pt x="53" y="20"/>
                      <a:pt x="53" y="20"/>
                    </a:cubicBezTo>
                    <a:cubicBezTo>
                      <a:pt x="53" y="20"/>
                      <a:pt x="53" y="20"/>
                      <a:pt x="53" y="20"/>
                    </a:cubicBezTo>
                    <a:cubicBezTo>
                      <a:pt x="52" y="21"/>
                      <a:pt x="52" y="21"/>
                      <a:pt x="51" y="21"/>
                    </a:cubicBezTo>
                    <a:cubicBezTo>
                      <a:pt x="51" y="21"/>
                      <a:pt x="51" y="22"/>
                      <a:pt x="50" y="21"/>
                    </a:cubicBezTo>
                    <a:cubicBezTo>
                      <a:pt x="50" y="21"/>
                      <a:pt x="50" y="21"/>
                      <a:pt x="50" y="20"/>
                    </a:cubicBezTo>
                    <a:cubicBezTo>
                      <a:pt x="49" y="20"/>
                      <a:pt x="49" y="20"/>
                      <a:pt x="48" y="20"/>
                    </a:cubicBezTo>
                    <a:cubicBezTo>
                      <a:pt x="48" y="20"/>
                      <a:pt x="47" y="20"/>
                      <a:pt x="47" y="21"/>
                    </a:cubicBezTo>
                    <a:cubicBezTo>
                      <a:pt x="47" y="21"/>
                      <a:pt x="47" y="21"/>
                      <a:pt x="47" y="21"/>
                    </a:cubicBezTo>
                    <a:cubicBezTo>
                      <a:pt x="47" y="22"/>
                      <a:pt x="47" y="22"/>
                      <a:pt x="47" y="23"/>
                    </a:cubicBezTo>
                    <a:cubicBezTo>
                      <a:pt x="47" y="23"/>
                      <a:pt x="47" y="23"/>
                      <a:pt x="48" y="24"/>
                    </a:cubicBezTo>
                    <a:cubicBezTo>
                      <a:pt x="48" y="24"/>
                      <a:pt x="48" y="24"/>
                      <a:pt x="48" y="24"/>
                    </a:cubicBezTo>
                    <a:cubicBezTo>
                      <a:pt x="48" y="25"/>
                      <a:pt x="49" y="25"/>
                      <a:pt x="48" y="26"/>
                    </a:cubicBezTo>
                    <a:cubicBezTo>
                      <a:pt x="48" y="26"/>
                      <a:pt x="48" y="26"/>
                      <a:pt x="47" y="26"/>
                    </a:cubicBezTo>
                    <a:cubicBezTo>
                      <a:pt x="47" y="26"/>
                      <a:pt x="46" y="26"/>
                      <a:pt x="46" y="26"/>
                    </a:cubicBezTo>
                    <a:cubicBezTo>
                      <a:pt x="46" y="25"/>
                      <a:pt x="45" y="25"/>
                      <a:pt x="45" y="25"/>
                    </a:cubicBezTo>
                    <a:cubicBezTo>
                      <a:pt x="44" y="25"/>
                      <a:pt x="44" y="25"/>
                      <a:pt x="44" y="25"/>
                    </a:cubicBezTo>
                    <a:cubicBezTo>
                      <a:pt x="43" y="25"/>
                      <a:pt x="43" y="25"/>
                      <a:pt x="43" y="25"/>
                    </a:cubicBezTo>
                    <a:cubicBezTo>
                      <a:pt x="42" y="25"/>
                      <a:pt x="42" y="25"/>
                      <a:pt x="42" y="25"/>
                    </a:cubicBezTo>
                    <a:cubicBezTo>
                      <a:pt x="41" y="25"/>
                      <a:pt x="41" y="25"/>
                      <a:pt x="41" y="24"/>
                    </a:cubicBezTo>
                    <a:cubicBezTo>
                      <a:pt x="40" y="24"/>
                      <a:pt x="40" y="24"/>
                      <a:pt x="40" y="23"/>
                    </a:cubicBezTo>
                    <a:cubicBezTo>
                      <a:pt x="40" y="23"/>
                      <a:pt x="39" y="23"/>
                      <a:pt x="39" y="23"/>
                    </a:cubicBezTo>
                    <a:cubicBezTo>
                      <a:pt x="39" y="23"/>
                      <a:pt x="38" y="24"/>
                      <a:pt x="38" y="24"/>
                    </a:cubicBezTo>
                    <a:cubicBezTo>
                      <a:pt x="38" y="24"/>
                      <a:pt x="37" y="24"/>
                      <a:pt x="37" y="24"/>
                    </a:cubicBezTo>
                    <a:cubicBezTo>
                      <a:pt x="36" y="24"/>
                      <a:pt x="36" y="24"/>
                      <a:pt x="35" y="24"/>
                    </a:cubicBezTo>
                    <a:cubicBezTo>
                      <a:pt x="35" y="23"/>
                      <a:pt x="35" y="23"/>
                      <a:pt x="35" y="22"/>
                    </a:cubicBezTo>
                    <a:cubicBezTo>
                      <a:pt x="34" y="22"/>
                      <a:pt x="34" y="22"/>
                      <a:pt x="34" y="22"/>
                    </a:cubicBezTo>
                    <a:cubicBezTo>
                      <a:pt x="33" y="22"/>
                      <a:pt x="33" y="22"/>
                      <a:pt x="33" y="22"/>
                    </a:cubicBezTo>
                    <a:cubicBezTo>
                      <a:pt x="32" y="22"/>
                      <a:pt x="32" y="22"/>
                      <a:pt x="32" y="22"/>
                    </a:cubicBezTo>
                    <a:cubicBezTo>
                      <a:pt x="32" y="22"/>
                      <a:pt x="32" y="21"/>
                      <a:pt x="32" y="21"/>
                    </a:cubicBezTo>
                    <a:cubicBezTo>
                      <a:pt x="31" y="21"/>
                      <a:pt x="31" y="21"/>
                      <a:pt x="31" y="20"/>
                    </a:cubicBezTo>
                    <a:cubicBezTo>
                      <a:pt x="30" y="20"/>
                      <a:pt x="30" y="20"/>
                      <a:pt x="30" y="20"/>
                    </a:cubicBezTo>
                    <a:cubicBezTo>
                      <a:pt x="29" y="20"/>
                      <a:pt x="29" y="20"/>
                      <a:pt x="29" y="20"/>
                    </a:cubicBezTo>
                    <a:cubicBezTo>
                      <a:pt x="29" y="20"/>
                      <a:pt x="28" y="20"/>
                      <a:pt x="28" y="20"/>
                    </a:cubicBezTo>
                    <a:cubicBezTo>
                      <a:pt x="28" y="20"/>
                      <a:pt x="28" y="19"/>
                      <a:pt x="28" y="19"/>
                    </a:cubicBezTo>
                    <a:cubicBezTo>
                      <a:pt x="28" y="19"/>
                      <a:pt x="28" y="18"/>
                      <a:pt x="27" y="18"/>
                    </a:cubicBezTo>
                    <a:cubicBezTo>
                      <a:pt x="27" y="18"/>
                      <a:pt x="26" y="17"/>
                      <a:pt x="26" y="17"/>
                    </a:cubicBezTo>
                    <a:cubicBezTo>
                      <a:pt x="25" y="17"/>
                      <a:pt x="25" y="17"/>
                      <a:pt x="25" y="17"/>
                    </a:cubicBezTo>
                    <a:cubicBezTo>
                      <a:pt x="24" y="17"/>
                      <a:pt x="24" y="17"/>
                      <a:pt x="24" y="17"/>
                    </a:cubicBezTo>
                    <a:cubicBezTo>
                      <a:pt x="23" y="16"/>
                      <a:pt x="23" y="16"/>
                      <a:pt x="23" y="16"/>
                    </a:cubicBezTo>
                    <a:cubicBezTo>
                      <a:pt x="23" y="15"/>
                      <a:pt x="23" y="15"/>
                      <a:pt x="22" y="15"/>
                    </a:cubicBezTo>
                    <a:cubicBezTo>
                      <a:pt x="22" y="15"/>
                      <a:pt x="21" y="15"/>
                      <a:pt x="21" y="15"/>
                    </a:cubicBezTo>
                    <a:cubicBezTo>
                      <a:pt x="21" y="15"/>
                      <a:pt x="21" y="14"/>
                      <a:pt x="21" y="14"/>
                    </a:cubicBezTo>
                    <a:cubicBezTo>
                      <a:pt x="20" y="14"/>
                      <a:pt x="21" y="13"/>
                      <a:pt x="22" y="13"/>
                    </a:cubicBezTo>
                    <a:cubicBezTo>
                      <a:pt x="22" y="13"/>
                      <a:pt x="22" y="12"/>
                      <a:pt x="23" y="12"/>
                    </a:cubicBezTo>
                    <a:cubicBezTo>
                      <a:pt x="23" y="12"/>
                      <a:pt x="23" y="12"/>
                      <a:pt x="23" y="11"/>
                    </a:cubicBezTo>
                    <a:cubicBezTo>
                      <a:pt x="23" y="11"/>
                      <a:pt x="23" y="11"/>
                      <a:pt x="23" y="11"/>
                    </a:cubicBezTo>
                    <a:cubicBezTo>
                      <a:pt x="22" y="11"/>
                      <a:pt x="22" y="10"/>
                      <a:pt x="23" y="9"/>
                    </a:cubicBezTo>
                    <a:cubicBezTo>
                      <a:pt x="23" y="9"/>
                      <a:pt x="24" y="9"/>
                      <a:pt x="24" y="8"/>
                    </a:cubicBezTo>
                    <a:cubicBezTo>
                      <a:pt x="24" y="8"/>
                      <a:pt x="24" y="7"/>
                      <a:pt x="24" y="7"/>
                    </a:cubicBezTo>
                    <a:cubicBezTo>
                      <a:pt x="24" y="6"/>
                      <a:pt x="23" y="6"/>
                      <a:pt x="23" y="6"/>
                    </a:cubicBezTo>
                    <a:cubicBezTo>
                      <a:pt x="23" y="5"/>
                      <a:pt x="23" y="5"/>
                      <a:pt x="22" y="4"/>
                    </a:cubicBezTo>
                    <a:cubicBezTo>
                      <a:pt x="22" y="4"/>
                      <a:pt x="22" y="3"/>
                      <a:pt x="22" y="3"/>
                    </a:cubicBezTo>
                    <a:cubicBezTo>
                      <a:pt x="21" y="2"/>
                      <a:pt x="21" y="2"/>
                      <a:pt x="20" y="2"/>
                    </a:cubicBezTo>
                    <a:cubicBezTo>
                      <a:pt x="20" y="1"/>
                      <a:pt x="19" y="1"/>
                      <a:pt x="19" y="1"/>
                    </a:cubicBezTo>
                    <a:cubicBezTo>
                      <a:pt x="18" y="0"/>
                      <a:pt x="18" y="1"/>
                      <a:pt x="17" y="0"/>
                    </a:cubicBezTo>
                    <a:cubicBezTo>
                      <a:pt x="17" y="1"/>
                      <a:pt x="17" y="1"/>
                      <a:pt x="17" y="1"/>
                    </a:cubicBezTo>
                    <a:cubicBezTo>
                      <a:pt x="17" y="1"/>
                      <a:pt x="17" y="1"/>
                      <a:pt x="16"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0" name="Freeform 457"/>
              <p:cNvSpPr>
                <a:spLocks/>
              </p:cNvSpPr>
              <p:nvPr/>
            </p:nvSpPr>
            <p:spPr bwMode="auto">
              <a:xfrm>
                <a:off x="3870326" y="2308226"/>
                <a:ext cx="442913" cy="454025"/>
              </a:xfrm>
              <a:custGeom>
                <a:avLst/>
                <a:gdLst>
                  <a:gd name="T0" fmla="*/ 34 w 41"/>
                  <a:gd name="T1" fmla="*/ 12 h 42"/>
                  <a:gd name="T2" fmla="*/ 19 w 41"/>
                  <a:gd name="T3" fmla="*/ 0 h 42"/>
                  <a:gd name="T4" fmla="*/ 15 w 41"/>
                  <a:gd name="T5" fmla="*/ 0 h 42"/>
                  <a:gd name="T6" fmla="*/ 16 w 41"/>
                  <a:gd name="T7" fmla="*/ 16 h 42"/>
                  <a:gd name="T8" fmla="*/ 16 w 41"/>
                  <a:gd name="T9" fmla="*/ 24 h 42"/>
                  <a:gd name="T10" fmla="*/ 18 w 41"/>
                  <a:gd name="T11" fmla="*/ 25 h 42"/>
                  <a:gd name="T12" fmla="*/ 17 w 41"/>
                  <a:gd name="T13" fmla="*/ 27 h 42"/>
                  <a:gd name="T14" fmla="*/ 16 w 41"/>
                  <a:gd name="T15" fmla="*/ 27 h 42"/>
                  <a:gd name="T16" fmla="*/ 7 w 41"/>
                  <a:gd name="T17" fmla="*/ 26 h 42"/>
                  <a:gd name="T18" fmla="*/ 6 w 41"/>
                  <a:gd name="T19" fmla="*/ 27 h 42"/>
                  <a:gd name="T20" fmla="*/ 4 w 41"/>
                  <a:gd name="T21" fmla="*/ 27 h 42"/>
                  <a:gd name="T22" fmla="*/ 3 w 41"/>
                  <a:gd name="T23" fmla="*/ 28 h 42"/>
                  <a:gd name="T24" fmla="*/ 1 w 41"/>
                  <a:gd name="T25" fmla="*/ 27 h 42"/>
                  <a:gd name="T26" fmla="*/ 1 w 41"/>
                  <a:gd name="T27" fmla="*/ 28 h 42"/>
                  <a:gd name="T28" fmla="*/ 0 w 41"/>
                  <a:gd name="T29" fmla="*/ 29 h 42"/>
                  <a:gd name="T30" fmla="*/ 0 w 41"/>
                  <a:gd name="T31" fmla="*/ 30 h 42"/>
                  <a:gd name="T32" fmla="*/ 0 w 41"/>
                  <a:gd name="T33" fmla="*/ 32 h 42"/>
                  <a:gd name="T34" fmla="*/ 1 w 41"/>
                  <a:gd name="T35" fmla="*/ 33 h 42"/>
                  <a:gd name="T36" fmla="*/ 2 w 41"/>
                  <a:gd name="T37" fmla="*/ 35 h 42"/>
                  <a:gd name="T38" fmla="*/ 0 w 41"/>
                  <a:gd name="T39" fmla="*/ 36 h 42"/>
                  <a:gd name="T40" fmla="*/ 2 w 41"/>
                  <a:gd name="T41" fmla="*/ 36 h 42"/>
                  <a:gd name="T42" fmla="*/ 3 w 41"/>
                  <a:gd name="T43" fmla="*/ 37 h 42"/>
                  <a:gd name="T44" fmla="*/ 5 w 41"/>
                  <a:gd name="T45" fmla="*/ 37 h 42"/>
                  <a:gd name="T46" fmla="*/ 7 w 41"/>
                  <a:gd name="T47" fmla="*/ 36 h 42"/>
                  <a:gd name="T48" fmla="*/ 8 w 41"/>
                  <a:gd name="T49" fmla="*/ 37 h 42"/>
                  <a:gd name="T50" fmla="*/ 9 w 41"/>
                  <a:gd name="T51" fmla="*/ 39 h 42"/>
                  <a:gd name="T52" fmla="*/ 9 w 41"/>
                  <a:gd name="T53" fmla="*/ 41 h 42"/>
                  <a:gd name="T54" fmla="*/ 10 w 41"/>
                  <a:gd name="T55" fmla="*/ 42 h 42"/>
                  <a:gd name="T56" fmla="*/ 12 w 41"/>
                  <a:gd name="T57" fmla="*/ 42 h 42"/>
                  <a:gd name="T58" fmla="*/ 13 w 41"/>
                  <a:gd name="T59" fmla="*/ 41 h 42"/>
                  <a:gd name="T60" fmla="*/ 14 w 41"/>
                  <a:gd name="T61" fmla="*/ 41 h 42"/>
                  <a:gd name="T62" fmla="*/ 15 w 41"/>
                  <a:gd name="T63" fmla="*/ 42 h 42"/>
                  <a:gd name="T64" fmla="*/ 16 w 41"/>
                  <a:gd name="T65" fmla="*/ 42 h 42"/>
                  <a:gd name="T66" fmla="*/ 17 w 41"/>
                  <a:gd name="T67" fmla="*/ 39 h 42"/>
                  <a:gd name="T68" fmla="*/ 18 w 41"/>
                  <a:gd name="T69" fmla="*/ 37 h 42"/>
                  <a:gd name="T70" fmla="*/ 19 w 41"/>
                  <a:gd name="T71" fmla="*/ 36 h 42"/>
                  <a:gd name="T72" fmla="*/ 20 w 41"/>
                  <a:gd name="T73" fmla="*/ 33 h 42"/>
                  <a:gd name="T74" fmla="*/ 23 w 41"/>
                  <a:gd name="T75" fmla="*/ 32 h 42"/>
                  <a:gd name="T76" fmla="*/ 25 w 41"/>
                  <a:gd name="T77" fmla="*/ 31 h 42"/>
                  <a:gd name="T78" fmla="*/ 27 w 41"/>
                  <a:gd name="T79" fmla="*/ 30 h 42"/>
                  <a:gd name="T80" fmla="*/ 28 w 41"/>
                  <a:gd name="T81" fmla="*/ 29 h 42"/>
                  <a:gd name="T82" fmla="*/ 30 w 41"/>
                  <a:gd name="T83" fmla="*/ 28 h 42"/>
                  <a:gd name="T84" fmla="*/ 31 w 41"/>
                  <a:gd name="T85" fmla="*/ 29 h 42"/>
                  <a:gd name="T86" fmla="*/ 33 w 41"/>
                  <a:gd name="T87" fmla="*/ 28 h 42"/>
                  <a:gd name="T88" fmla="*/ 35 w 41"/>
                  <a:gd name="T89" fmla="*/ 28 h 42"/>
                  <a:gd name="T90" fmla="*/ 38 w 41"/>
                  <a:gd name="T91" fmla="*/ 27 h 42"/>
                  <a:gd name="T92" fmla="*/ 40 w 41"/>
                  <a:gd name="T93" fmla="*/ 27 h 42"/>
                  <a:gd name="T94" fmla="*/ 41 w 41"/>
                  <a:gd name="T95" fmla="*/ 25 h 42"/>
                  <a:gd name="T96" fmla="*/ 41 w 41"/>
                  <a:gd name="T97" fmla="*/ 21 h 42"/>
                  <a:gd name="T98" fmla="*/ 41 w 41"/>
                  <a:gd name="T99" fmla="*/ 18 h 42"/>
                  <a:gd name="T100" fmla="*/ 41 w 41"/>
                  <a:gd name="T101" fmla="*/ 17 h 42"/>
                  <a:gd name="T102" fmla="*/ 39 w 41"/>
                  <a:gd name="T103" fmla="*/ 17 h 42"/>
                  <a:gd name="T104" fmla="*/ 38 w 41"/>
                  <a:gd name="T105" fmla="*/ 15 h 42"/>
                  <a:gd name="T106" fmla="*/ 37 w 41"/>
                  <a:gd name="T107" fmla="*/ 14 h 42"/>
                  <a:gd name="T108" fmla="*/ 35 w 41"/>
                  <a:gd name="T109"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 h="42">
                    <a:moveTo>
                      <a:pt x="34" y="12"/>
                    </a:moveTo>
                    <a:cubicBezTo>
                      <a:pt x="34" y="12"/>
                      <a:pt x="34" y="12"/>
                      <a:pt x="34" y="12"/>
                    </a:cubicBezTo>
                    <a:cubicBezTo>
                      <a:pt x="34" y="12"/>
                      <a:pt x="34" y="11"/>
                      <a:pt x="34" y="11"/>
                    </a:cubicBezTo>
                    <a:cubicBezTo>
                      <a:pt x="19" y="0"/>
                      <a:pt x="19" y="0"/>
                      <a:pt x="19" y="0"/>
                    </a:cubicBezTo>
                    <a:cubicBezTo>
                      <a:pt x="19" y="0"/>
                      <a:pt x="19" y="0"/>
                      <a:pt x="19" y="0"/>
                    </a:cubicBezTo>
                    <a:cubicBezTo>
                      <a:pt x="15" y="0"/>
                      <a:pt x="15" y="0"/>
                      <a:pt x="15" y="0"/>
                    </a:cubicBezTo>
                    <a:cubicBezTo>
                      <a:pt x="15" y="7"/>
                      <a:pt x="15" y="7"/>
                      <a:pt x="15" y="7"/>
                    </a:cubicBezTo>
                    <a:cubicBezTo>
                      <a:pt x="16" y="16"/>
                      <a:pt x="16" y="16"/>
                      <a:pt x="16" y="16"/>
                    </a:cubicBezTo>
                    <a:cubicBezTo>
                      <a:pt x="16" y="16"/>
                      <a:pt x="16" y="19"/>
                      <a:pt x="16" y="21"/>
                    </a:cubicBezTo>
                    <a:cubicBezTo>
                      <a:pt x="16" y="23"/>
                      <a:pt x="16" y="24"/>
                      <a:pt x="16" y="24"/>
                    </a:cubicBezTo>
                    <a:cubicBezTo>
                      <a:pt x="17" y="24"/>
                      <a:pt x="17" y="24"/>
                      <a:pt x="17" y="24"/>
                    </a:cubicBezTo>
                    <a:cubicBezTo>
                      <a:pt x="17" y="25"/>
                      <a:pt x="18" y="25"/>
                      <a:pt x="18" y="25"/>
                    </a:cubicBezTo>
                    <a:cubicBezTo>
                      <a:pt x="18" y="26"/>
                      <a:pt x="17" y="26"/>
                      <a:pt x="17" y="26"/>
                    </a:cubicBezTo>
                    <a:cubicBezTo>
                      <a:pt x="17" y="26"/>
                      <a:pt x="17" y="27"/>
                      <a:pt x="17" y="27"/>
                    </a:cubicBezTo>
                    <a:cubicBezTo>
                      <a:pt x="17" y="27"/>
                      <a:pt x="17" y="27"/>
                      <a:pt x="17" y="27"/>
                    </a:cubicBezTo>
                    <a:cubicBezTo>
                      <a:pt x="16" y="27"/>
                      <a:pt x="16" y="27"/>
                      <a:pt x="16" y="27"/>
                    </a:cubicBezTo>
                    <a:cubicBezTo>
                      <a:pt x="8" y="27"/>
                      <a:pt x="8" y="27"/>
                      <a:pt x="8" y="27"/>
                    </a:cubicBezTo>
                    <a:cubicBezTo>
                      <a:pt x="8" y="27"/>
                      <a:pt x="7" y="26"/>
                      <a:pt x="7" y="26"/>
                    </a:cubicBezTo>
                    <a:cubicBezTo>
                      <a:pt x="7" y="26"/>
                      <a:pt x="7" y="27"/>
                      <a:pt x="6" y="27"/>
                    </a:cubicBezTo>
                    <a:cubicBezTo>
                      <a:pt x="6" y="27"/>
                      <a:pt x="6" y="27"/>
                      <a:pt x="6" y="27"/>
                    </a:cubicBezTo>
                    <a:cubicBezTo>
                      <a:pt x="5" y="27"/>
                      <a:pt x="5" y="27"/>
                      <a:pt x="5" y="27"/>
                    </a:cubicBezTo>
                    <a:cubicBezTo>
                      <a:pt x="5" y="27"/>
                      <a:pt x="4" y="27"/>
                      <a:pt x="4" y="27"/>
                    </a:cubicBezTo>
                    <a:cubicBezTo>
                      <a:pt x="4" y="27"/>
                      <a:pt x="4" y="27"/>
                      <a:pt x="3" y="27"/>
                    </a:cubicBezTo>
                    <a:cubicBezTo>
                      <a:pt x="3" y="28"/>
                      <a:pt x="3" y="28"/>
                      <a:pt x="3" y="28"/>
                    </a:cubicBezTo>
                    <a:cubicBezTo>
                      <a:pt x="2" y="28"/>
                      <a:pt x="3" y="27"/>
                      <a:pt x="2" y="27"/>
                    </a:cubicBezTo>
                    <a:cubicBezTo>
                      <a:pt x="2" y="27"/>
                      <a:pt x="2" y="27"/>
                      <a:pt x="1" y="27"/>
                    </a:cubicBezTo>
                    <a:cubicBezTo>
                      <a:pt x="1" y="27"/>
                      <a:pt x="1" y="27"/>
                      <a:pt x="1" y="27"/>
                    </a:cubicBezTo>
                    <a:cubicBezTo>
                      <a:pt x="1" y="27"/>
                      <a:pt x="1" y="27"/>
                      <a:pt x="1" y="28"/>
                    </a:cubicBezTo>
                    <a:cubicBezTo>
                      <a:pt x="1" y="28"/>
                      <a:pt x="1" y="28"/>
                      <a:pt x="1" y="29"/>
                    </a:cubicBezTo>
                    <a:cubicBezTo>
                      <a:pt x="1" y="29"/>
                      <a:pt x="0" y="29"/>
                      <a:pt x="0" y="29"/>
                    </a:cubicBezTo>
                    <a:cubicBezTo>
                      <a:pt x="0" y="29"/>
                      <a:pt x="0" y="29"/>
                      <a:pt x="0" y="29"/>
                    </a:cubicBezTo>
                    <a:cubicBezTo>
                      <a:pt x="0" y="29"/>
                      <a:pt x="0" y="29"/>
                      <a:pt x="0" y="30"/>
                    </a:cubicBezTo>
                    <a:cubicBezTo>
                      <a:pt x="0" y="30"/>
                      <a:pt x="0" y="30"/>
                      <a:pt x="0" y="31"/>
                    </a:cubicBezTo>
                    <a:cubicBezTo>
                      <a:pt x="0" y="31"/>
                      <a:pt x="0" y="31"/>
                      <a:pt x="0" y="32"/>
                    </a:cubicBezTo>
                    <a:cubicBezTo>
                      <a:pt x="0" y="32"/>
                      <a:pt x="0" y="32"/>
                      <a:pt x="0" y="33"/>
                    </a:cubicBezTo>
                    <a:cubicBezTo>
                      <a:pt x="1" y="33"/>
                      <a:pt x="1" y="33"/>
                      <a:pt x="1" y="33"/>
                    </a:cubicBezTo>
                    <a:cubicBezTo>
                      <a:pt x="2" y="34"/>
                      <a:pt x="2" y="34"/>
                      <a:pt x="2" y="34"/>
                    </a:cubicBezTo>
                    <a:cubicBezTo>
                      <a:pt x="2" y="35"/>
                      <a:pt x="2" y="35"/>
                      <a:pt x="2" y="35"/>
                    </a:cubicBezTo>
                    <a:cubicBezTo>
                      <a:pt x="1" y="36"/>
                      <a:pt x="1" y="36"/>
                      <a:pt x="1" y="36"/>
                    </a:cubicBezTo>
                    <a:cubicBezTo>
                      <a:pt x="0" y="36"/>
                      <a:pt x="0" y="36"/>
                      <a:pt x="0" y="36"/>
                    </a:cubicBezTo>
                    <a:cubicBezTo>
                      <a:pt x="1" y="36"/>
                      <a:pt x="1" y="36"/>
                      <a:pt x="1" y="36"/>
                    </a:cubicBezTo>
                    <a:cubicBezTo>
                      <a:pt x="2" y="36"/>
                      <a:pt x="2" y="36"/>
                      <a:pt x="2" y="36"/>
                    </a:cubicBezTo>
                    <a:cubicBezTo>
                      <a:pt x="2" y="36"/>
                      <a:pt x="3" y="36"/>
                      <a:pt x="3" y="37"/>
                    </a:cubicBezTo>
                    <a:cubicBezTo>
                      <a:pt x="3" y="37"/>
                      <a:pt x="3" y="37"/>
                      <a:pt x="3" y="37"/>
                    </a:cubicBezTo>
                    <a:cubicBezTo>
                      <a:pt x="4" y="37"/>
                      <a:pt x="4" y="37"/>
                      <a:pt x="4" y="36"/>
                    </a:cubicBezTo>
                    <a:cubicBezTo>
                      <a:pt x="4" y="36"/>
                      <a:pt x="5" y="37"/>
                      <a:pt x="5" y="37"/>
                    </a:cubicBezTo>
                    <a:cubicBezTo>
                      <a:pt x="6" y="37"/>
                      <a:pt x="6" y="36"/>
                      <a:pt x="6" y="36"/>
                    </a:cubicBezTo>
                    <a:cubicBezTo>
                      <a:pt x="7" y="36"/>
                      <a:pt x="7" y="35"/>
                      <a:pt x="7" y="36"/>
                    </a:cubicBezTo>
                    <a:cubicBezTo>
                      <a:pt x="7" y="36"/>
                      <a:pt x="8" y="36"/>
                      <a:pt x="8" y="36"/>
                    </a:cubicBezTo>
                    <a:cubicBezTo>
                      <a:pt x="8" y="37"/>
                      <a:pt x="8" y="37"/>
                      <a:pt x="8" y="37"/>
                    </a:cubicBezTo>
                    <a:cubicBezTo>
                      <a:pt x="8" y="38"/>
                      <a:pt x="8" y="38"/>
                      <a:pt x="9" y="38"/>
                    </a:cubicBezTo>
                    <a:cubicBezTo>
                      <a:pt x="9" y="39"/>
                      <a:pt x="8" y="39"/>
                      <a:pt x="9" y="39"/>
                    </a:cubicBezTo>
                    <a:cubicBezTo>
                      <a:pt x="9" y="40"/>
                      <a:pt x="9" y="40"/>
                      <a:pt x="9" y="40"/>
                    </a:cubicBezTo>
                    <a:cubicBezTo>
                      <a:pt x="10" y="40"/>
                      <a:pt x="9" y="40"/>
                      <a:pt x="9" y="41"/>
                    </a:cubicBezTo>
                    <a:cubicBezTo>
                      <a:pt x="9" y="41"/>
                      <a:pt x="10" y="41"/>
                      <a:pt x="10" y="42"/>
                    </a:cubicBezTo>
                    <a:cubicBezTo>
                      <a:pt x="10" y="42"/>
                      <a:pt x="10" y="42"/>
                      <a:pt x="10" y="42"/>
                    </a:cubicBezTo>
                    <a:cubicBezTo>
                      <a:pt x="10" y="42"/>
                      <a:pt x="11" y="41"/>
                      <a:pt x="11" y="41"/>
                    </a:cubicBezTo>
                    <a:cubicBezTo>
                      <a:pt x="11" y="41"/>
                      <a:pt x="11" y="42"/>
                      <a:pt x="12" y="42"/>
                    </a:cubicBezTo>
                    <a:cubicBezTo>
                      <a:pt x="12" y="42"/>
                      <a:pt x="12" y="42"/>
                      <a:pt x="13" y="42"/>
                    </a:cubicBezTo>
                    <a:cubicBezTo>
                      <a:pt x="13" y="42"/>
                      <a:pt x="13" y="41"/>
                      <a:pt x="13" y="41"/>
                    </a:cubicBezTo>
                    <a:cubicBezTo>
                      <a:pt x="14" y="41"/>
                      <a:pt x="14" y="41"/>
                      <a:pt x="14" y="41"/>
                    </a:cubicBezTo>
                    <a:cubicBezTo>
                      <a:pt x="14" y="41"/>
                      <a:pt x="14" y="41"/>
                      <a:pt x="14" y="41"/>
                    </a:cubicBezTo>
                    <a:cubicBezTo>
                      <a:pt x="15" y="41"/>
                      <a:pt x="14" y="41"/>
                      <a:pt x="14" y="42"/>
                    </a:cubicBezTo>
                    <a:cubicBezTo>
                      <a:pt x="15" y="42"/>
                      <a:pt x="15" y="42"/>
                      <a:pt x="15" y="42"/>
                    </a:cubicBezTo>
                    <a:cubicBezTo>
                      <a:pt x="16" y="42"/>
                      <a:pt x="16" y="42"/>
                      <a:pt x="16" y="41"/>
                    </a:cubicBezTo>
                    <a:cubicBezTo>
                      <a:pt x="16" y="42"/>
                      <a:pt x="16" y="42"/>
                      <a:pt x="16" y="42"/>
                    </a:cubicBezTo>
                    <a:cubicBezTo>
                      <a:pt x="16" y="41"/>
                      <a:pt x="16" y="40"/>
                      <a:pt x="17" y="40"/>
                    </a:cubicBezTo>
                    <a:cubicBezTo>
                      <a:pt x="17" y="39"/>
                      <a:pt x="17" y="39"/>
                      <a:pt x="17" y="39"/>
                    </a:cubicBezTo>
                    <a:cubicBezTo>
                      <a:pt x="17" y="39"/>
                      <a:pt x="17" y="38"/>
                      <a:pt x="17" y="38"/>
                    </a:cubicBezTo>
                    <a:cubicBezTo>
                      <a:pt x="17" y="37"/>
                      <a:pt x="17" y="37"/>
                      <a:pt x="18" y="37"/>
                    </a:cubicBezTo>
                    <a:cubicBezTo>
                      <a:pt x="18" y="37"/>
                      <a:pt x="18" y="37"/>
                      <a:pt x="19" y="37"/>
                    </a:cubicBezTo>
                    <a:cubicBezTo>
                      <a:pt x="19" y="37"/>
                      <a:pt x="19" y="36"/>
                      <a:pt x="19" y="36"/>
                    </a:cubicBezTo>
                    <a:cubicBezTo>
                      <a:pt x="19" y="35"/>
                      <a:pt x="19" y="35"/>
                      <a:pt x="19" y="34"/>
                    </a:cubicBezTo>
                    <a:cubicBezTo>
                      <a:pt x="19" y="34"/>
                      <a:pt x="20" y="34"/>
                      <a:pt x="20" y="33"/>
                    </a:cubicBezTo>
                    <a:cubicBezTo>
                      <a:pt x="20" y="33"/>
                      <a:pt x="20" y="32"/>
                      <a:pt x="21" y="32"/>
                    </a:cubicBezTo>
                    <a:cubicBezTo>
                      <a:pt x="22" y="32"/>
                      <a:pt x="22" y="32"/>
                      <a:pt x="23" y="32"/>
                    </a:cubicBezTo>
                    <a:cubicBezTo>
                      <a:pt x="23" y="32"/>
                      <a:pt x="24" y="32"/>
                      <a:pt x="24" y="32"/>
                    </a:cubicBezTo>
                    <a:cubicBezTo>
                      <a:pt x="24" y="32"/>
                      <a:pt x="24" y="32"/>
                      <a:pt x="25" y="31"/>
                    </a:cubicBezTo>
                    <a:cubicBezTo>
                      <a:pt x="26" y="30"/>
                      <a:pt x="26" y="30"/>
                      <a:pt x="26" y="30"/>
                    </a:cubicBezTo>
                    <a:cubicBezTo>
                      <a:pt x="26" y="30"/>
                      <a:pt x="26" y="30"/>
                      <a:pt x="27" y="30"/>
                    </a:cubicBezTo>
                    <a:cubicBezTo>
                      <a:pt x="27" y="29"/>
                      <a:pt x="27" y="29"/>
                      <a:pt x="27" y="29"/>
                    </a:cubicBezTo>
                    <a:cubicBezTo>
                      <a:pt x="28" y="29"/>
                      <a:pt x="28" y="29"/>
                      <a:pt x="28" y="29"/>
                    </a:cubicBezTo>
                    <a:cubicBezTo>
                      <a:pt x="28" y="29"/>
                      <a:pt x="28" y="28"/>
                      <a:pt x="29" y="28"/>
                    </a:cubicBezTo>
                    <a:cubicBezTo>
                      <a:pt x="29" y="28"/>
                      <a:pt x="29" y="28"/>
                      <a:pt x="30" y="28"/>
                    </a:cubicBezTo>
                    <a:cubicBezTo>
                      <a:pt x="30" y="29"/>
                      <a:pt x="31" y="29"/>
                      <a:pt x="31" y="29"/>
                    </a:cubicBezTo>
                    <a:cubicBezTo>
                      <a:pt x="31" y="29"/>
                      <a:pt x="31" y="29"/>
                      <a:pt x="31" y="29"/>
                    </a:cubicBezTo>
                    <a:cubicBezTo>
                      <a:pt x="32" y="29"/>
                      <a:pt x="32" y="29"/>
                      <a:pt x="32" y="29"/>
                    </a:cubicBezTo>
                    <a:cubicBezTo>
                      <a:pt x="33" y="29"/>
                      <a:pt x="33" y="29"/>
                      <a:pt x="33" y="28"/>
                    </a:cubicBezTo>
                    <a:cubicBezTo>
                      <a:pt x="34" y="28"/>
                      <a:pt x="34" y="28"/>
                      <a:pt x="34" y="28"/>
                    </a:cubicBezTo>
                    <a:cubicBezTo>
                      <a:pt x="34" y="28"/>
                      <a:pt x="35" y="28"/>
                      <a:pt x="35" y="28"/>
                    </a:cubicBezTo>
                    <a:cubicBezTo>
                      <a:pt x="36" y="28"/>
                      <a:pt x="36" y="28"/>
                      <a:pt x="37" y="28"/>
                    </a:cubicBezTo>
                    <a:cubicBezTo>
                      <a:pt x="37" y="28"/>
                      <a:pt x="37" y="27"/>
                      <a:pt x="38" y="27"/>
                    </a:cubicBezTo>
                    <a:cubicBezTo>
                      <a:pt x="38" y="27"/>
                      <a:pt x="39" y="28"/>
                      <a:pt x="39" y="28"/>
                    </a:cubicBezTo>
                    <a:cubicBezTo>
                      <a:pt x="39" y="27"/>
                      <a:pt x="40" y="27"/>
                      <a:pt x="40" y="27"/>
                    </a:cubicBezTo>
                    <a:cubicBezTo>
                      <a:pt x="40" y="27"/>
                      <a:pt x="40" y="27"/>
                      <a:pt x="40" y="26"/>
                    </a:cubicBezTo>
                    <a:cubicBezTo>
                      <a:pt x="41" y="26"/>
                      <a:pt x="41" y="26"/>
                      <a:pt x="41" y="25"/>
                    </a:cubicBezTo>
                    <a:cubicBezTo>
                      <a:pt x="41" y="25"/>
                      <a:pt x="41" y="24"/>
                      <a:pt x="41" y="24"/>
                    </a:cubicBezTo>
                    <a:cubicBezTo>
                      <a:pt x="41" y="23"/>
                      <a:pt x="41" y="22"/>
                      <a:pt x="41" y="21"/>
                    </a:cubicBezTo>
                    <a:cubicBezTo>
                      <a:pt x="41" y="21"/>
                      <a:pt x="41" y="21"/>
                      <a:pt x="41" y="21"/>
                    </a:cubicBezTo>
                    <a:cubicBezTo>
                      <a:pt x="41" y="20"/>
                      <a:pt x="41" y="19"/>
                      <a:pt x="41" y="18"/>
                    </a:cubicBezTo>
                    <a:cubicBezTo>
                      <a:pt x="41" y="18"/>
                      <a:pt x="41" y="18"/>
                      <a:pt x="41" y="17"/>
                    </a:cubicBezTo>
                    <a:cubicBezTo>
                      <a:pt x="41" y="17"/>
                      <a:pt x="41" y="17"/>
                      <a:pt x="41" y="17"/>
                    </a:cubicBezTo>
                    <a:cubicBezTo>
                      <a:pt x="40" y="17"/>
                      <a:pt x="40" y="17"/>
                      <a:pt x="39" y="17"/>
                    </a:cubicBezTo>
                    <a:cubicBezTo>
                      <a:pt x="39" y="17"/>
                      <a:pt x="39" y="17"/>
                      <a:pt x="39" y="17"/>
                    </a:cubicBezTo>
                    <a:cubicBezTo>
                      <a:pt x="38" y="17"/>
                      <a:pt x="39" y="16"/>
                      <a:pt x="39" y="16"/>
                    </a:cubicBezTo>
                    <a:cubicBezTo>
                      <a:pt x="39" y="16"/>
                      <a:pt x="39" y="15"/>
                      <a:pt x="38" y="15"/>
                    </a:cubicBezTo>
                    <a:cubicBezTo>
                      <a:pt x="38" y="14"/>
                      <a:pt x="38" y="14"/>
                      <a:pt x="37" y="14"/>
                    </a:cubicBezTo>
                    <a:cubicBezTo>
                      <a:pt x="37" y="14"/>
                      <a:pt x="37" y="15"/>
                      <a:pt x="37" y="14"/>
                    </a:cubicBezTo>
                    <a:cubicBezTo>
                      <a:pt x="36" y="14"/>
                      <a:pt x="36" y="14"/>
                      <a:pt x="36" y="13"/>
                    </a:cubicBezTo>
                    <a:cubicBezTo>
                      <a:pt x="35" y="13"/>
                      <a:pt x="35" y="13"/>
                      <a:pt x="35" y="13"/>
                    </a:cubicBezTo>
                    <a:cubicBezTo>
                      <a:pt x="35" y="13"/>
                      <a:pt x="35" y="13"/>
                      <a:pt x="34"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1" name="Freeform 458"/>
              <p:cNvSpPr>
                <a:spLocks/>
              </p:cNvSpPr>
              <p:nvPr/>
            </p:nvSpPr>
            <p:spPr bwMode="auto">
              <a:xfrm>
                <a:off x="3740151" y="2686051"/>
                <a:ext cx="87313" cy="53975"/>
              </a:xfrm>
              <a:custGeom>
                <a:avLst/>
                <a:gdLst>
                  <a:gd name="T0" fmla="*/ 1 w 8"/>
                  <a:gd name="T1" fmla="*/ 2 h 5"/>
                  <a:gd name="T2" fmla="*/ 2 w 8"/>
                  <a:gd name="T3" fmla="*/ 2 h 5"/>
                  <a:gd name="T4" fmla="*/ 3 w 8"/>
                  <a:gd name="T5" fmla="*/ 3 h 5"/>
                  <a:gd name="T6" fmla="*/ 4 w 8"/>
                  <a:gd name="T7" fmla="*/ 4 h 5"/>
                  <a:gd name="T8" fmla="*/ 4 w 8"/>
                  <a:gd name="T9" fmla="*/ 5 h 5"/>
                  <a:gd name="T10" fmla="*/ 4 w 8"/>
                  <a:gd name="T11" fmla="*/ 5 h 5"/>
                  <a:gd name="T12" fmla="*/ 5 w 8"/>
                  <a:gd name="T13" fmla="*/ 4 h 5"/>
                  <a:gd name="T14" fmla="*/ 6 w 8"/>
                  <a:gd name="T15" fmla="*/ 3 h 5"/>
                  <a:gd name="T16" fmla="*/ 6 w 8"/>
                  <a:gd name="T17" fmla="*/ 3 h 5"/>
                  <a:gd name="T18" fmla="*/ 7 w 8"/>
                  <a:gd name="T19" fmla="*/ 3 h 5"/>
                  <a:gd name="T20" fmla="*/ 8 w 8"/>
                  <a:gd name="T21" fmla="*/ 2 h 5"/>
                  <a:gd name="T22" fmla="*/ 8 w 8"/>
                  <a:gd name="T23" fmla="*/ 1 h 5"/>
                  <a:gd name="T24" fmla="*/ 8 w 8"/>
                  <a:gd name="T25" fmla="*/ 0 h 5"/>
                  <a:gd name="T26" fmla="*/ 8 w 8"/>
                  <a:gd name="T27" fmla="*/ 0 h 5"/>
                  <a:gd name="T28" fmla="*/ 8 w 8"/>
                  <a:gd name="T29" fmla="*/ 0 h 5"/>
                  <a:gd name="T30" fmla="*/ 6 w 8"/>
                  <a:gd name="T31" fmla="*/ 0 h 5"/>
                  <a:gd name="T32" fmla="*/ 4 w 8"/>
                  <a:gd name="T33" fmla="*/ 0 h 5"/>
                  <a:gd name="T34" fmla="*/ 4 w 8"/>
                  <a:gd name="T35" fmla="*/ 0 h 5"/>
                  <a:gd name="T36" fmla="*/ 3 w 8"/>
                  <a:gd name="T37" fmla="*/ 1 h 5"/>
                  <a:gd name="T38" fmla="*/ 2 w 8"/>
                  <a:gd name="T39" fmla="*/ 1 h 5"/>
                  <a:gd name="T40" fmla="*/ 0 w 8"/>
                  <a:gd name="T41" fmla="*/ 1 h 5"/>
                  <a:gd name="T42" fmla="*/ 0 w 8"/>
                  <a:gd name="T43" fmla="*/ 1 h 5"/>
                  <a:gd name="T44" fmla="*/ 1 w 8"/>
                  <a:gd name="T4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5">
                    <a:moveTo>
                      <a:pt x="1" y="2"/>
                    </a:moveTo>
                    <a:cubicBezTo>
                      <a:pt x="2" y="2"/>
                      <a:pt x="2" y="2"/>
                      <a:pt x="2" y="2"/>
                    </a:cubicBezTo>
                    <a:cubicBezTo>
                      <a:pt x="3" y="2"/>
                      <a:pt x="3" y="2"/>
                      <a:pt x="3" y="3"/>
                    </a:cubicBezTo>
                    <a:cubicBezTo>
                      <a:pt x="4" y="4"/>
                      <a:pt x="4" y="4"/>
                      <a:pt x="4" y="4"/>
                    </a:cubicBezTo>
                    <a:cubicBezTo>
                      <a:pt x="4" y="5"/>
                      <a:pt x="4" y="5"/>
                      <a:pt x="4" y="5"/>
                    </a:cubicBezTo>
                    <a:cubicBezTo>
                      <a:pt x="4" y="5"/>
                      <a:pt x="4" y="5"/>
                      <a:pt x="4" y="5"/>
                    </a:cubicBezTo>
                    <a:cubicBezTo>
                      <a:pt x="4" y="4"/>
                      <a:pt x="4" y="4"/>
                      <a:pt x="5" y="4"/>
                    </a:cubicBezTo>
                    <a:cubicBezTo>
                      <a:pt x="5" y="3"/>
                      <a:pt x="5" y="3"/>
                      <a:pt x="6" y="3"/>
                    </a:cubicBezTo>
                    <a:cubicBezTo>
                      <a:pt x="6" y="3"/>
                      <a:pt x="6" y="3"/>
                      <a:pt x="6" y="3"/>
                    </a:cubicBezTo>
                    <a:cubicBezTo>
                      <a:pt x="7" y="3"/>
                      <a:pt x="7" y="3"/>
                      <a:pt x="7" y="3"/>
                    </a:cubicBezTo>
                    <a:cubicBezTo>
                      <a:pt x="8" y="2"/>
                      <a:pt x="8" y="2"/>
                      <a:pt x="8" y="2"/>
                    </a:cubicBezTo>
                    <a:cubicBezTo>
                      <a:pt x="8" y="2"/>
                      <a:pt x="7" y="1"/>
                      <a:pt x="8" y="1"/>
                    </a:cubicBezTo>
                    <a:cubicBezTo>
                      <a:pt x="8" y="1"/>
                      <a:pt x="8" y="1"/>
                      <a:pt x="8" y="0"/>
                    </a:cubicBezTo>
                    <a:cubicBezTo>
                      <a:pt x="8" y="0"/>
                      <a:pt x="8" y="0"/>
                      <a:pt x="8" y="0"/>
                    </a:cubicBezTo>
                    <a:cubicBezTo>
                      <a:pt x="8" y="0"/>
                      <a:pt x="8" y="0"/>
                      <a:pt x="8" y="0"/>
                    </a:cubicBezTo>
                    <a:cubicBezTo>
                      <a:pt x="7" y="0"/>
                      <a:pt x="7" y="0"/>
                      <a:pt x="6" y="0"/>
                    </a:cubicBezTo>
                    <a:cubicBezTo>
                      <a:pt x="6" y="0"/>
                      <a:pt x="5" y="0"/>
                      <a:pt x="4" y="0"/>
                    </a:cubicBezTo>
                    <a:cubicBezTo>
                      <a:pt x="4" y="0"/>
                      <a:pt x="4" y="0"/>
                      <a:pt x="4" y="0"/>
                    </a:cubicBezTo>
                    <a:cubicBezTo>
                      <a:pt x="3" y="0"/>
                      <a:pt x="3" y="1"/>
                      <a:pt x="3" y="1"/>
                    </a:cubicBezTo>
                    <a:cubicBezTo>
                      <a:pt x="2" y="1"/>
                      <a:pt x="2" y="1"/>
                      <a:pt x="2" y="1"/>
                    </a:cubicBezTo>
                    <a:cubicBezTo>
                      <a:pt x="1" y="1"/>
                      <a:pt x="1" y="1"/>
                      <a:pt x="0" y="1"/>
                    </a:cubicBezTo>
                    <a:cubicBezTo>
                      <a:pt x="0" y="1"/>
                      <a:pt x="0" y="1"/>
                      <a:pt x="0" y="1"/>
                    </a:cubicBezTo>
                    <a:cubicBezTo>
                      <a:pt x="1" y="1"/>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2" name="Freeform 459"/>
              <p:cNvSpPr>
                <a:spLocks/>
              </p:cNvSpPr>
              <p:nvPr/>
            </p:nvSpPr>
            <p:spPr bwMode="auto">
              <a:xfrm>
                <a:off x="4225926" y="2697164"/>
                <a:ext cx="76200" cy="184150"/>
              </a:xfrm>
              <a:custGeom>
                <a:avLst/>
                <a:gdLst>
                  <a:gd name="T0" fmla="*/ 6 w 7"/>
                  <a:gd name="T1" fmla="*/ 7 h 17"/>
                  <a:gd name="T2" fmla="*/ 6 w 7"/>
                  <a:gd name="T3" fmla="*/ 7 h 17"/>
                  <a:gd name="T4" fmla="*/ 6 w 7"/>
                  <a:gd name="T5" fmla="*/ 6 h 17"/>
                  <a:gd name="T6" fmla="*/ 7 w 7"/>
                  <a:gd name="T7" fmla="*/ 5 h 17"/>
                  <a:gd name="T8" fmla="*/ 6 w 7"/>
                  <a:gd name="T9" fmla="*/ 4 h 17"/>
                  <a:gd name="T10" fmla="*/ 6 w 7"/>
                  <a:gd name="T11" fmla="*/ 2 h 17"/>
                  <a:gd name="T12" fmla="*/ 6 w 7"/>
                  <a:gd name="T13" fmla="*/ 1 h 17"/>
                  <a:gd name="T14" fmla="*/ 6 w 7"/>
                  <a:gd name="T15" fmla="*/ 1 h 17"/>
                  <a:gd name="T16" fmla="*/ 5 w 7"/>
                  <a:gd name="T17" fmla="*/ 1 h 17"/>
                  <a:gd name="T18" fmla="*/ 5 w 7"/>
                  <a:gd name="T19" fmla="*/ 0 h 17"/>
                  <a:gd name="T20" fmla="*/ 4 w 7"/>
                  <a:gd name="T21" fmla="*/ 0 h 17"/>
                  <a:gd name="T22" fmla="*/ 3 w 7"/>
                  <a:gd name="T23" fmla="*/ 1 h 17"/>
                  <a:gd name="T24" fmla="*/ 3 w 7"/>
                  <a:gd name="T25" fmla="*/ 0 h 17"/>
                  <a:gd name="T26" fmla="*/ 3 w 7"/>
                  <a:gd name="T27" fmla="*/ 2 h 17"/>
                  <a:gd name="T28" fmla="*/ 2 w 7"/>
                  <a:gd name="T29" fmla="*/ 3 h 17"/>
                  <a:gd name="T30" fmla="*/ 1 w 7"/>
                  <a:gd name="T31" fmla="*/ 3 h 17"/>
                  <a:gd name="T32" fmla="*/ 0 w 7"/>
                  <a:gd name="T33" fmla="*/ 3 h 17"/>
                  <a:gd name="T34" fmla="*/ 0 w 7"/>
                  <a:gd name="T35" fmla="*/ 4 h 17"/>
                  <a:gd name="T36" fmla="*/ 0 w 7"/>
                  <a:gd name="T37" fmla="*/ 4 h 17"/>
                  <a:gd name="T38" fmla="*/ 0 w 7"/>
                  <a:gd name="T39" fmla="*/ 4 h 17"/>
                  <a:gd name="T40" fmla="*/ 0 w 7"/>
                  <a:gd name="T41" fmla="*/ 5 h 17"/>
                  <a:gd name="T42" fmla="*/ 1 w 7"/>
                  <a:gd name="T43" fmla="*/ 6 h 17"/>
                  <a:gd name="T44" fmla="*/ 2 w 7"/>
                  <a:gd name="T45" fmla="*/ 7 h 17"/>
                  <a:gd name="T46" fmla="*/ 2 w 7"/>
                  <a:gd name="T47" fmla="*/ 9 h 17"/>
                  <a:gd name="T48" fmla="*/ 2 w 7"/>
                  <a:gd name="T49" fmla="*/ 10 h 17"/>
                  <a:gd name="T50" fmla="*/ 2 w 7"/>
                  <a:gd name="T51" fmla="*/ 12 h 17"/>
                  <a:gd name="T52" fmla="*/ 2 w 7"/>
                  <a:gd name="T53" fmla="*/ 14 h 17"/>
                  <a:gd name="T54" fmla="*/ 2 w 7"/>
                  <a:gd name="T55" fmla="*/ 16 h 17"/>
                  <a:gd name="T56" fmla="*/ 2 w 7"/>
                  <a:gd name="T57" fmla="*/ 17 h 17"/>
                  <a:gd name="T58" fmla="*/ 2 w 7"/>
                  <a:gd name="T59" fmla="*/ 17 h 17"/>
                  <a:gd name="T60" fmla="*/ 3 w 7"/>
                  <a:gd name="T61" fmla="*/ 17 h 17"/>
                  <a:gd name="T62" fmla="*/ 4 w 7"/>
                  <a:gd name="T63" fmla="*/ 17 h 17"/>
                  <a:gd name="T64" fmla="*/ 4 w 7"/>
                  <a:gd name="T65" fmla="*/ 17 h 17"/>
                  <a:gd name="T66" fmla="*/ 4 w 7"/>
                  <a:gd name="T67" fmla="*/ 15 h 17"/>
                  <a:gd name="T68" fmla="*/ 4 w 7"/>
                  <a:gd name="T69" fmla="*/ 14 h 17"/>
                  <a:gd name="T70" fmla="*/ 4 w 7"/>
                  <a:gd name="T71" fmla="*/ 12 h 17"/>
                  <a:gd name="T72" fmla="*/ 4 w 7"/>
                  <a:gd name="T73" fmla="*/ 10 h 17"/>
                  <a:gd name="T74" fmla="*/ 5 w 7"/>
                  <a:gd name="T75" fmla="*/ 9 h 17"/>
                  <a:gd name="T76" fmla="*/ 5 w 7"/>
                  <a:gd name="T77" fmla="*/ 8 h 17"/>
                  <a:gd name="T78" fmla="*/ 6 w 7"/>
                  <a:gd name="T7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7">
                    <a:moveTo>
                      <a:pt x="6" y="7"/>
                    </a:moveTo>
                    <a:cubicBezTo>
                      <a:pt x="6" y="7"/>
                      <a:pt x="6" y="7"/>
                      <a:pt x="6" y="7"/>
                    </a:cubicBezTo>
                    <a:cubicBezTo>
                      <a:pt x="6" y="6"/>
                      <a:pt x="6" y="6"/>
                      <a:pt x="6" y="6"/>
                    </a:cubicBezTo>
                    <a:cubicBezTo>
                      <a:pt x="7" y="5"/>
                      <a:pt x="7" y="5"/>
                      <a:pt x="7" y="5"/>
                    </a:cubicBezTo>
                    <a:cubicBezTo>
                      <a:pt x="7" y="4"/>
                      <a:pt x="7" y="4"/>
                      <a:pt x="6" y="4"/>
                    </a:cubicBezTo>
                    <a:cubicBezTo>
                      <a:pt x="6" y="3"/>
                      <a:pt x="6" y="3"/>
                      <a:pt x="6" y="2"/>
                    </a:cubicBezTo>
                    <a:cubicBezTo>
                      <a:pt x="6" y="2"/>
                      <a:pt x="6" y="2"/>
                      <a:pt x="6" y="1"/>
                    </a:cubicBezTo>
                    <a:cubicBezTo>
                      <a:pt x="6" y="1"/>
                      <a:pt x="6" y="1"/>
                      <a:pt x="6" y="1"/>
                    </a:cubicBezTo>
                    <a:cubicBezTo>
                      <a:pt x="6" y="1"/>
                      <a:pt x="6" y="1"/>
                      <a:pt x="5" y="1"/>
                    </a:cubicBezTo>
                    <a:cubicBezTo>
                      <a:pt x="5" y="1"/>
                      <a:pt x="5" y="0"/>
                      <a:pt x="5" y="0"/>
                    </a:cubicBezTo>
                    <a:cubicBezTo>
                      <a:pt x="4" y="0"/>
                      <a:pt x="4" y="0"/>
                      <a:pt x="4" y="0"/>
                    </a:cubicBezTo>
                    <a:cubicBezTo>
                      <a:pt x="4" y="0"/>
                      <a:pt x="3" y="0"/>
                      <a:pt x="3" y="1"/>
                    </a:cubicBezTo>
                    <a:cubicBezTo>
                      <a:pt x="3" y="0"/>
                      <a:pt x="3" y="0"/>
                      <a:pt x="3" y="0"/>
                    </a:cubicBezTo>
                    <a:cubicBezTo>
                      <a:pt x="3" y="1"/>
                      <a:pt x="3" y="1"/>
                      <a:pt x="3" y="2"/>
                    </a:cubicBezTo>
                    <a:cubicBezTo>
                      <a:pt x="3" y="2"/>
                      <a:pt x="3" y="2"/>
                      <a:pt x="2" y="3"/>
                    </a:cubicBezTo>
                    <a:cubicBezTo>
                      <a:pt x="2" y="3"/>
                      <a:pt x="2" y="3"/>
                      <a:pt x="1" y="3"/>
                    </a:cubicBezTo>
                    <a:cubicBezTo>
                      <a:pt x="1" y="3"/>
                      <a:pt x="1" y="3"/>
                      <a:pt x="0" y="3"/>
                    </a:cubicBezTo>
                    <a:cubicBezTo>
                      <a:pt x="0" y="3"/>
                      <a:pt x="0" y="3"/>
                      <a:pt x="0" y="4"/>
                    </a:cubicBezTo>
                    <a:cubicBezTo>
                      <a:pt x="0" y="4"/>
                      <a:pt x="0" y="4"/>
                      <a:pt x="0" y="4"/>
                    </a:cubicBezTo>
                    <a:cubicBezTo>
                      <a:pt x="0" y="4"/>
                      <a:pt x="0" y="4"/>
                      <a:pt x="0" y="4"/>
                    </a:cubicBezTo>
                    <a:cubicBezTo>
                      <a:pt x="0" y="5"/>
                      <a:pt x="0" y="5"/>
                      <a:pt x="0" y="5"/>
                    </a:cubicBezTo>
                    <a:cubicBezTo>
                      <a:pt x="1" y="6"/>
                      <a:pt x="1" y="6"/>
                      <a:pt x="1" y="6"/>
                    </a:cubicBezTo>
                    <a:cubicBezTo>
                      <a:pt x="1" y="7"/>
                      <a:pt x="2" y="7"/>
                      <a:pt x="2" y="7"/>
                    </a:cubicBezTo>
                    <a:cubicBezTo>
                      <a:pt x="2" y="8"/>
                      <a:pt x="1" y="8"/>
                      <a:pt x="2" y="9"/>
                    </a:cubicBezTo>
                    <a:cubicBezTo>
                      <a:pt x="2" y="9"/>
                      <a:pt x="2" y="9"/>
                      <a:pt x="2" y="10"/>
                    </a:cubicBezTo>
                    <a:cubicBezTo>
                      <a:pt x="2" y="11"/>
                      <a:pt x="2" y="11"/>
                      <a:pt x="2" y="12"/>
                    </a:cubicBezTo>
                    <a:cubicBezTo>
                      <a:pt x="2" y="13"/>
                      <a:pt x="2" y="13"/>
                      <a:pt x="2" y="14"/>
                    </a:cubicBezTo>
                    <a:cubicBezTo>
                      <a:pt x="2" y="15"/>
                      <a:pt x="2" y="15"/>
                      <a:pt x="2" y="16"/>
                    </a:cubicBezTo>
                    <a:cubicBezTo>
                      <a:pt x="2" y="16"/>
                      <a:pt x="2" y="17"/>
                      <a:pt x="2" y="17"/>
                    </a:cubicBezTo>
                    <a:cubicBezTo>
                      <a:pt x="2" y="17"/>
                      <a:pt x="2" y="17"/>
                      <a:pt x="2" y="17"/>
                    </a:cubicBezTo>
                    <a:cubicBezTo>
                      <a:pt x="2" y="17"/>
                      <a:pt x="3" y="17"/>
                      <a:pt x="3" y="17"/>
                    </a:cubicBezTo>
                    <a:cubicBezTo>
                      <a:pt x="3" y="17"/>
                      <a:pt x="4" y="17"/>
                      <a:pt x="4" y="17"/>
                    </a:cubicBezTo>
                    <a:cubicBezTo>
                      <a:pt x="4" y="17"/>
                      <a:pt x="4" y="17"/>
                      <a:pt x="4" y="17"/>
                    </a:cubicBezTo>
                    <a:cubicBezTo>
                      <a:pt x="4" y="16"/>
                      <a:pt x="4" y="16"/>
                      <a:pt x="4" y="15"/>
                    </a:cubicBezTo>
                    <a:cubicBezTo>
                      <a:pt x="4" y="15"/>
                      <a:pt x="4" y="14"/>
                      <a:pt x="4" y="14"/>
                    </a:cubicBezTo>
                    <a:cubicBezTo>
                      <a:pt x="4" y="13"/>
                      <a:pt x="4" y="12"/>
                      <a:pt x="4" y="12"/>
                    </a:cubicBezTo>
                    <a:cubicBezTo>
                      <a:pt x="4" y="11"/>
                      <a:pt x="4" y="10"/>
                      <a:pt x="4" y="10"/>
                    </a:cubicBezTo>
                    <a:cubicBezTo>
                      <a:pt x="4" y="9"/>
                      <a:pt x="5" y="9"/>
                      <a:pt x="5" y="9"/>
                    </a:cubicBezTo>
                    <a:cubicBezTo>
                      <a:pt x="5" y="9"/>
                      <a:pt x="5" y="9"/>
                      <a:pt x="5" y="8"/>
                    </a:cubicBezTo>
                    <a:cubicBezTo>
                      <a:pt x="5" y="8"/>
                      <a:pt x="5" y="8"/>
                      <a:pt x="6"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3" name="Freeform 460"/>
              <p:cNvSpPr>
                <a:spLocks/>
              </p:cNvSpPr>
              <p:nvPr/>
            </p:nvSpPr>
            <p:spPr bwMode="auto">
              <a:xfrm>
                <a:off x="4529139" y="2913064"/>
                <a:ext cx="517525" cy="573088"/>
              </a:xfrm>
              <a:custGeom>
                <a:avLst/>
                <a:gdLst>
                  <a:gd name="T0" fmla="*/ 1 w 48"/>
                  <a:gd name="T1" fmla="*/ 33 h 53"/>
                  <a:gd name="T2" fmla="*/ 3 w 48"/>
                  <a:gd name="T3" fmla="*/ 32 h 53"/>
                  <a:gd name="T4" fmla="*/ 8 w 48"/>
                  <a:gd name="T5" fmla="*/ 32 h 53"/>
                  <a:gd name="T6" fmla="*/ 11 w 48"/>
                  <a:gd name="T7" fmla="*/ 33 h 53"/>
                  <a:gd name="T8" fmla="*/ 12 w 48"/>
                  <a:gd name="T9" fmla="*/ 36 h 53"/>
                  <a:gd name="T10" fmla="*/ 14 w 48"/>
                  <a:gd name="T11" fmla="*/ 39 h 53"/>
                  <a:gd name="T12" fmla="*/ 17 w 48"/>
                  <a:gd name="T13" fmla="*/ 38 h 53"/>
                  <a:gd name="T14" fmla="*/ 18 w 48"/>
                  <a:gd name="T15" fmla="*/ 36 h 53"/>
                  <a:gd name="T16" fmla="*/ 21 w 48"/>
                  <a:gd name="T17" fmla="*/ 36 h 53"/>
                  <a:gd name="T18" fmla="*/ 24 w 48"/>
                  <a:gd name="T19" fmla="*/ 36 h 53"/>
                  <a:gd name="T20" fmla="*/ 24 w 48"/>
                  <a:gd name="T21" fmla="*/ 39 h 53"/>
                  <a:gd name="T22" fmla="*/ 24 w 48"/>
                  <a:gd name="T23" fmla="*/ 43 h 53"/>
                  <a:gd name="T24" fmla="*/ 25 w 48"/>
                  <a:gd name="T25" fmla="*/ 47 h 53"/>
                  <a:gd name="T26" fmla="*/ 27 w 48"/>
                  <a:gd name="T27" fmla="*/ 47 h 53"/>
                  <a:gd name="T28" fmla="*/ 30 w 48"/>
                  <a:gd name="T29" fmla="*/ 47 h 53"/>
                  <a:gd name="T30" fmla="*/ 32 w 48"/>
                  <a:gd name="T31" fmla="*/ 48 h 53"/>
                  <a:gd name="T32" fmla="*/ 34 w 48"/>
                  <a:gd name="T33" fmla="*/ 49 h 53"/>
                  <a:gd name="T34" fmla="*/ 37 w 48"/>
                  <a:gd name="T35" fmla="*/ 49 h 53"/>
                  <a:gd name="T36" fmla="*/ 39 w 48"/>
                  <a:gd name="T37" fmla="*/ 51 h 53"/>
                  <a:gd name="T38" fmla="*/ 42 w 48"/>
                  <a:gd name="T39" fmla="*/ 52 h 53"/>
                  <a:gd name="T40" fmla="*/ 40 w 48"/>
                  <a:gd name="T41" fmla="*/ 47 h 53"/>
                  <a:gd name="T42" fmla="*/ 41 w 48"/>
                  <a:gd name="T43" fmla="*/ 44 h 53"/>
                  <a:gd name="T44" fmla="*/ 41 w 48"/>
                  <a:gd name="T45" fmla="*/ 41 h 53"/>
                  <a:gd name="T46" fmla="*/ 43 w 48"/>
                  <a:gd name="T47" fmla="*/ 39 h 53"/>
                  <a:gd name="T48" fmla="*/ 46 w 48"/>
                  <a:gd name="T49" fmla="*/ 39 h 53"/>
                  <a:gd name="T50" fmla="*/ 45 w 48"/>
                  <a:gd name="T51" fmla="*/ 37 h 53"/>
                  <a:gd name="T52" fmla="*/ 44 w 48"/>
                  <a:gd name="T53" fmla="*/ 34 h 53"/>
                  <a:gd name="T54" fmla="*/ 43 w 48"/>
                  <a:gd name="T55" fmla="*/ 30 h 53"/>
                  <a:gd name="T56" fmla="*/ 43 w 48"/>
                  <a:gd name="T57" fmla="*/ 26 h 53"/>
                  <a:gd name="T58" fmla="*/ 43 w 48"/>
                  <a:gd name="T59" fmla="*/ 25 h 53"/>
                  <a:gd name="T60" fmla="*/ 42 w 48"/>
                  <a:gd name="T61" fmla="*/ 23 h 53"/>
                  <a:gd name="T62" fmla="*/ 43 w 48"/>
                  <a:gd name="T63" fmla="*/ 20 h 53"/>
                  <a:gd name="T64" fmla="*/ 44 w 48"/>
                  <a:gd name="T65" fmla="*/ 17 h 53"/>
                  <a:gd name="T66" fmla="*/ 46 w 48"/>
                  <a:gd name="T67" fmla="*/ 12 h 53"/>
                  <a:gd name="T68" fmla="*/ 47 w 48"/>
                  <a:gd name="T69" fmla="*/ 8 h 53"/>
                  <a:gd name="T70" fmla="*/ 47 w 48"/>
                  <a:gd name="T71" fmla="*/ 5 h 53"/>
                  <a:gd name="T72" fmla="*/ 45 w 48"/>
                  <a:gd name="T73" fmla="*/ 3 h 53"/>
                  <a:gd name="T74" fmla="*/ 43 w 48"/>
                  <a:gd name="T75" fmla="*/ 3 h 53"/>
                  <a:gd name="T76" fmla="*/ 40 w 48"/>
                  <a:gd name="T77" fmla="*/ 2 h 53"/>
                  <a:gd name="T78" fmla="*/ 38 w 48"/>
                  <a:gd name="T79" fmla="*/ 1 h 53"/>
                  <a:gd name="T80" fmla="*/ 36 w 48"/>
                  <a:gd name="T81" fmla="*/ 1 h 53"/>
                  <a:gd name="T82" fmla="*/ 33 w 48"/>
                  <a:gd name="T83" fmla="*/ 1 h 53"/>
                  <a:gd name="T84" fmla="*/ 31 w 48"/>
                  <a:gd name="T85" fmla="*/ 1 h 53"/>
                  <a:gd name="T86" fmla="*/ 28 w 48"/>
                  <a:gd name="T87" fmla="*/ 2 h 53"/>
                  <a:gd name="T88" fmla="*/ 27 w 48"/>
                  <a:gd name="T89" fmla="*/ 4 h 53"/>
                  <a:gd name="T90" fmla="*/ 23 w 48"/>
                  <a:gd name="T91" fmla="*/ 3 h 53"/>
                  <a:gd name="T92" fmla="*/ 21 w 48"/>
                  <a:gd name="T93" fmla="*/ 2 h 53"/>
                  <a:gd name="T94" fmla="*/ 18 w 48"/>
                  <a:gd name="T95" fmla="*/ 1 h 53"/>
                  <a:gd name="T96" fmla="*/ 17 w 48"/>
                  <a:gd name="T97" fmla="*/ 5 h 53"/>
                  <a:gd name="T98" fmla="*/ 16 w 48"/>
                  <a:gd name="T99" fmla="*/ 6 h 53"/>
                  <a:gd name="T100" fmla="*/ 14 w 48"/>
                  <a:gd name="T101" fmla="*/ 10 h 53"/>
                  <a:gd name="T102" fmla="*/ 14 w 48"/>
                  <a:gd name="T103" fmla="*/ 14 h 53"/>
                  <a:gd name="T104" fmla="*/ 13 w 48"/>
                  <a:gd name="T105" fmla="*/ 18 h 53"/>
                  <a:gd name="T106" fmla="*/ 11 w 48"/>
                  <a:gd name="T107" fmla="*/ 20 h 53"/>
                  <a:gd name="T108" fmla="*/ 10 w 48"/>
                  <a:gd name="T109" fmla="*/ 22 h 53"/>
                  <a:gd name="T110" fmla="*/ 10 w 48"/>
                  <a:gd name="T111" fmla="*/ 25 h 53"/>
                  <a:gd name="T112" fmla="*/ 8 w 48"/>
                  <a:gd name="T113" fmla="*/ 27 h 53"/>
                  <a:gd name="T114" fmla="*/ 6 w 48"/>
                  <a:gd name="T115" fmla="*/ 29 h 53"/>
                  <a:gd name="T116" fmla="*/ 4 w 48"/>
                  <a:gd name="T117" fmla="*/ 28 h 53"/>
                  <a:gd name="T118" fmla="*/ 2 w 48"/>
                  <a:gd name="T119" fmla="*/ 29 h 53"/>
                  <a:gd name="T120" fmla="*/ 0 w 48"/>
                  <a:gd name="T121" fmla="*/ 31 h 53"/>
                  <a:gd name="T122" fmla="*/ 0 w 48"/>
                  <a:gd name="T123"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53">
                    <a:moveTo>
                      <a:pt x="0" y="33"/>
                    </a:moveTo>
                    <a:cubicBezTo>
                      <a:pt x="1" y="33"/>
                      <a:pt x="0" y="33"/>
                      <a:pt x="0" y="33"/>
                    </a:cubicBezTo>
                    <a:cubicBezTo>
                      <a:pt x="1" y="33"/>
                      <a:pt x="1" y="33"/>
                      <a:pt x="1" y="33"/>
                    </a:cubicBezTo>
                    <a:cubicBezTo>
                      <a:pt x="1" y="33"/>
                      <a:pt x="1" y="33"/>
                      <a:pt x="1" y="33"/>
                    </a:cubicBezTo>
                    <a:cubicBezTo>
                      <a:pt x="2" y="33"/>
                      <a:pt x="2" y="32"/>
                      <a:pt x="2" y="32"/>
                    </a:cubicBezTo>
                    <a:cubicBezTo>
                      <a:pt x="2" y="32"/>
                      <a:pt x="3" y="32"/>
                      <a:pt x="3" y="32"/>
                    </a:cubicBezTo>
                    <a:cubicBezTo>
                      <a:pt x="4" y="32"/>
                      <a:pt x="4" y="32"/>
                      <a:pt x="5" y="32"/>
                    </a:cubicBezTo>
                    <a:cubicBezTo>
                      <a:pt x="6" y="32"/>
                      <a:pt x="6" y="32"/>
                      <a:pt x="6" y="32"/>
                    </a:cubicBezTo>
                    <a:cubicBezTo>
                      <a:pt x="7" y="32"/>
                      <a:pt x="7" y="32"/>
                      <a:pt x="8" y="32"/>
                    </a:cubicBezTo>
                    <a:cubicBezTo>
                      <a:pt x="9" y="32"/>
                      <a:pt x="9" y="32"/>
                      <a:pt x="10" y="32"/>
                    </a:cubicBezTo>
                    <a:cubicBezTo>
                      <a:pt x="10" y="32"/>
                      <a:pt x="11" y="32"/>
                      <a:pt x="11" y="32"/>
                    </a:cubicBezTo>
                    <a:cubicBezTo>
                      <a:pt x="11" y="33"/>
                      <a:pt x="11" y="33"/>
                      <a:pt x="11" y="33"/>
                    </a:cubicBezTo>
                    <a:cubicBezTo>
                      <a:pt x="11" y="33"/>
                      <a:pt x="11" y="33"/>
                      <a:pt x="11" y="34"/>
                    </a:cubicBezTo>
                    <a:cubicBezTo>
                      <a:pt x="11" y="34"/>
                      <a:pt x="11" y="34"/>
                      <a:pt x="11" y="35"/>
                    </a:cubicBezTo>
                    <a:cubicBezTo>
                      <a:pt x="11" y="35"/>
                      <a:pt x="11" y="36"/>
                      <a:pt x="12" y="36"/>
                    </a:cubicBezTo>
                    <a:cubicBezTo>
                      <a:pt x="12" y="36"/>
                      <a:pt x="12" y="37"/>
                      <a:pt x="12" y="37"/>
                    </a:cubicBezTo>
                    <a:cubicBezTo>
                      <a:pt x="12" y="37"/>
                      <a:pt x="12" y="38"/>
                      <a:pt x="13" y="38"/>
                    </a:cubicBezTo>
                    <a:cubicBezTo>
                      <a:pt x="13" y="38"/>
                      <a:pt x="13" y="39"/>
                      <a:pt x="14" y="39"/>
                    </a:cubicBezTo>
                    <a:cubicBezTo>
                      <a:pt x="14" y="39"/>
                      <a:pt x="14" y="38"/>
                      <a:pt x="15" y="38"/>
                    </a:cubicBezTo>
                    <a:cubicBezTo>
                      <a:pt x="15" y="38"/>
                      <a:pt x="15" y="38"/>
                      <a:pt x="16" y="38"/>
                    </a:cubicBezTo>
                    <a:cubicBezTo>
                      <a:pt x="16" y="38"/>
                      <a:pt x="17" y="38"/>
                      <a:pt x="17" y="38"/>
                    </a:cubicBezTo>
                    <a:cubicBezTo>
                      <a:pt x="17" y="38"/>
                      <a:pt x="18" y="38"/>
                      <a:pt x="18" y="38"/>
                    </a:cubicBezTo>
                    <a:cubicBezTo>
                      <a:pt x="18" y="38"/>
                      <a:pt x="18" y="38"/>
                      <a:pt x="18" y="37"/>
                    </a:cubicBezTo>
                    <a:cubicBezTo>
                      <a:pt x="18" y="37"/>
                      <a:pt x="18" y="37"/>
                      <a:pt x="18" y="36"/>
                    </a:cubicBezTo>
                    <a:cubicBezTo>
                      <a:pt x="18" y="36"/>
                      <a:pt x="18" y="36"/>
                      <a:pt x="19" y="36"/>
                    </a:cubicBezTo>
                    <a:cubicBezTo>
                      <a:pt x="19" y="35"/>
                      <a:pt x="19" y="35"/>
                      <a:pt x="20" y="35"/>
                    </a:cubicBezTo>
                    <a:cubicBezTo>
                      <a:pt x="20" y="36"/>
                      <a:pt x="21" y="35"/>
                      <a:pt x="21" y="36"/>
                    </a:cubicBezTo>
                    <a:cubicBezTo>
                      <a:pt x="21" y="36"/>
                      <a:pt x="21" y="36"/>
                      <a:pt x="21" y="36"/>
                    </a:cubicBezTo>
                    <a:cubicBezTo>
                      <a:pt x="21" y="37"/>
                      <a:pt x="22" y="36"/>
                      <a:pt x="23" y="36"/>
                    </a:cubicBezTo>
                    <a:cubicBezTo>
                      <a:pt x="23" y="36"/>
                      <a:pt x="24" y="36"/>
                      <a:pt x="24" y="36"/>
                    </a:cubicBezTo>
                    <a:cubicBezTo>
                      <a:pt x="24" y="37"/>
                      <a:pt x="24" y="37"/>
                      <a:pt x="24" y="37"/>
                    </a:cubicBezTo>
                    <a:cubicBezTo>
                      <a:pt x="24" y="38"/>
                      <a:pt x="24" y="38"/>
                      <a:pt x="24" y="38"/>
                    </a:cubicBezTo>
                    <a:cubicBezTo>
                      <a:pt x="24" y="39"/>
                      <a:pt x="24" y="39"/>
                      <a:pt x="24" y="39"/>
                    </a:cubicBezTo>
                    <a:cubicBezTo>
                      <a:pt x="24" y="39"/>
                      <a:pt x="24" y="39"/>
                      <a:pt x="24" y="40"/>
                    </a:cubicBezTo>
                    <a:cubicBezTo>
                      <a:pt x="24" y="40"/>
                      <a:pt x="24" y="41"/>
                      <a:pt x="24" y="41"/>
                    </a:cubicBezTo>
                    <a:cubicBezTo>
                      <a:pt x="24" y="42"/>
                      <a:pt x="24" y="42"/>
                      <a:pt x="24" y="43"/>
                    </a:cubicBezTo>
                    <a:cubicBezTo>
                      <a:pt x="24" y="43"/>
                      <a:pt x="25" y="44"/>
                      <a:pt x="25" y="44"/>
                    </a:cubicBezTo>
                    <a:cubicBezTo>
                      <a:pt x="25" y="45"/>
                      <a:pt x="25" y="45"/>
                      <a:pt x="25" y="46"/>
                    </a:cubicBezTo>
                    <a:cubicBezTo>
                      <a:pt x="25" y="46"/>
                      <a:pt x="25" y="46"/>
                      <a:pt x="25" y="47"/>
                    </a:cubicBezTo>
                    <a:cubicBezTo>
                      <a:pt x="25" y="47"/>
                      <a:pt x="25" y="47"/>
                      <a:pt x="25" y="47"/>
                    </a:cubicBezTo>
                    <a:cubicBezTo>
                      <a:pt x="25" y="48"/>
                      <a:pt x="26" y="47"/>
                      <a:pt x="26" y="47"/>
                    </a:cubicBezTo>
                    <a:cubicBezTo>
                      <a:pt x="26" y="47"/>
                      <a:pt x="27" y="47"/>
                      <a:pt x="27" y="47"/>
                    </a:cubicBezTo>
                    <a:cubicBezTo>
                      <a:pt x="27" y="47"/>
                      <a:pt x="28" y="47"/>
                      <a:pt x="28" y="47"/>
                    </a:cubicBezTo>
                    <a:cubicBezTo>
                      <a:pt x="29" y="47"/>
                      <a:pt x="29" y="47"/>
                      <a:pt x="29" y="47"/>
                    </a:cubicBezTo>
                    <a:cubicBezTo>
                      <a:pt x="30" y="47"/>
                      <a:pt x="30" y="47"/>
                      <a:pt x="30" y="47"/>
                    </a:cubicBezTo>
                    <a:cubicBezTo>
                      <a:pt x="30" y="47"/>
                      <a:pt x="30" y="47"/>
                      <a:pt x="30" y="48"/>
                    </a:cubicBezTo>
                    <a:cubicBezTo>
                      <a:pt x="30" y="48"/>
                      <a:pt x="30" y="48"/>
                      <a:pt x="31" y="48"/>
                    </a:cubicBezTo>
                    <a:cubicBezTo>
                      <a:pt x="31" y="48"/>
                      <a:pt x="31" y="48"/>
                      <a:pt x="32" y="48"/>
                    </a:cubicBezTo>
                    <a:cubicBezTo>
                      <a:pt x="32" y="48"/>
                      <a:pt x="32" y="48"/>
                      <a:pt x="32" y="48"/>
                    </a:cubicBezTo>
                    <a:cubicBezTo>
                      <a:pt x="33" y="48"/>
                      <a:pt x="32" y="49"/>
                      <a:pt x="33" y="49"/>
                    </a:cubicBezTo>
                    <a:cubicBezTo>
                      <a:pt x="33" y="50"/>
                      <a:pt x="34" y="49"/>
                      <a:pt x="34" y="49"/>
                    </a:cubicBezTo>
                    <a:cubicBezTo>
                      <a:pt x="35" y="49"/>
                      <a:pt x="35" y="50"/>
                      <a:pt x="35" y="50"/>
                    </a:cubicBezTo>
                    <a:cubicBezTo>
                      <a:pt x="36" y="50"/>
                      <a:pt x="36" y="50"/>
                      <a:pt x="36" y="50"/>
                    </a:cubicBezTo>
                    <a:cubicBezTo>
                      <a:pt x="37" y="50"/>
                      <a:pt x="36" y="49"/>
                      <a:pt x="37" y="49"/>
                    </a:cubicBezTo>
                    <a:cubicBezTo>
                      <a:pt x="37" y="49"/>
                      <a:pt x="37" y="49"/>
                      <a:pt x="37" y="49"/>
                    </a:cubicBezTo>
                    <a:cubicBezTo>
                      <a:pt x="38" y="50"/>
                      <a:pt x="38" y="50"/>
                      <a:pt x="38" y="50"/>
                    </a:cubicBezTo>
                    <a:cubicBezTo>
                      <a:pt x="38" y="51"/>
                      <a:pt x="39" y="51"/>
                      <a:pt x="39" y="51"/>
                    </a:cubicBezTo>
                    <a:cubicBezTo>
                      <a:pt x="40" y="52"/>
                      <a:pt x="40" y="52"/>
                      <a:pt x="40" y="53"/>
                    </a:cubicBezTo>
                    <a:cubicBezTo>
                      <a:pt x="41" y="53"/>
                      <a:pt x="41" y="53"/>
                      <a:pt x="42" y="53"/>
                    </a:cubicBezTo>
                    <a:cubicBezTo>
                      <a:pt x="42" y="53"/>
                      <a:pt x="42" y="52"/>
                      <a:pt x="42" y="52"/>
                    </a:cubicBezTo>
                    <a:cubicBezTo>
                      <a:pt x="42" y="51"/>
                      <a:pt x="43" y="50"/>
                      <a:pt x="42" y="50"/>
                    </a:cubicBezTo>
                    <a:cubicBezTo>
                      <a:pt x="41" y="50"/>
                      <a:pt x="41" y="50"/>
                      <a:pt x="41" y="50"/>
                    </a:cubicBezTo>
                    <a:cubicBezTo>
                      <a:pt x="40" y="49"/>
                      <a:pt x="40" y="48"/>
                      <a:pt x="40" y="47"/>
                    </a:cubicBezTo>
                    <a:cubicBezTo>
                      <a:pt x="40" y="47"/>
                      <a:pt x="41" y="47"/>
                      <a:pt x="41" y="46"/>
                    </a:cubicBezTo>
                    <a:cubicBezTo>
                      <a:pt x="41" y="45"/>
                      <a:pt x="41" y="45"/>
                      <a:pt x="41" y="45"/>
                    </a:cubicBezTo>
                    <a:cubicBezTo>
                      <a:pt x="41" y="44"/>
                      <a:pt x="41" y="44"/>
                      <a:pt x="41" y="44"/>
                    </a:cubicBezTo>
                    <a:cubicBezTo>
                      <a:pt x="41" y="43"/>
                      <a:pt x="40" y="44"/>
                      <a:pt x="40" y="43"/>
                    </a:cubicBezTo>
                    <a:cubicBezTo>
                      <a:pt x="40" y="43"/>
                      <a:pt x="40" y="43"/>
                      <a:pt x="40" y="42"/>
                    </a:cubicBezTo>
                    <a:cubicBezTo>
                      <a:pt x="41" y="42"/>
                      <a:pt x="41" y="42"/>
                      <a:pt x="41" y="41"/>
                    </a:cubicBezTo>
                    <a:cubicBezTo>
                      <a:pt x="42" y="41"/>
                      <a:pt x="42" y="41"/>
                      <a:pt x="42" y="40"/>
                    </a:cubicBezTo>
                    <a:cubicBezTo>
                      <a:pt x="42" y="40"/>
                      <a:pt x="43" y="40"/>
                      <a:pt x="43" y="40"/>
                    </a:cubicBezTo>
                    <a:cubicBezTo>
                      <a:pt x="43" y="40"/>
                      <a:pt x="43" y="39"/>
                      <a:pt x="43" y="39"/>
                    </a:cubicBezTo>
                    <a:cubicBezTo>
                      <a:pt x="44" y="39"/>
                      <a:pt x="44" y="40"/>
                      <a:pt x="45" y="39"/>
                    </a:cubicBezTo>
                    <a:cubicBezTo>
                      <a:pt x="45" y="39"/>
                      <a:pt x="45" y="39"/>
                      <a:pt x="45" y="39"/>
                    </a:cubicBezTo>
                    <a:cubicBezTo>
                      <a:pt x="46" y="39"/>
                      <a:pt x="46" y="39"/>
                      <a:pt x="46" y="39"/>
                    </a:cubicBezTo>
                    <a:cubicBezTo>
                      <a:pt x="46" y="39"/>
                      <a:pt x="46" y="39"/>
                      <a:pt x="46" y="39"/>
                    </a:cubicBezTo>
                    <a:cubicBezTo>
                      <a:pt x="46" y="39"/>
                      <a:pt x="46" y="39"/>
                      <a:pt x="46" y="38"/>
                    </a:cubicBezTo>
                    <a:cubicBezTo>
                      <a:pt x="46" y="38"/>
                      <a:pt x="45" y="38"/>
                      <a:pt x="45" y="37"/>
                    </a:cubicBezTo>
                    <a:cubicBezTo>
                      <a:pt x="45" y="37"/>
                      <a:pt x="45" y="36"/>
                      <a:pt x="45" y="36"/>
                    </a:cubicBezTo>
                    <a:cubicBezTo>
                      <a:pt x="45" y="35"/>
                      <a:pt x="44" y="36"/>
                      <a:pt x="44" y="35"/>
                    </a:cubicBezTo>
                    <a:cubicBezTo>
                      <a:pt x="44" y="35"/>
                      <a:pt x="44" y="35"/>
                      <a:pt x="44" y="34"/>
                    </a:cubicBezTo>
                    <a:cubicBezTo>
                      <a:pt x="44" y="34"/>
                      <a:pt x="44" y="34"/>
                      <a:pt x="44" y="33"/>
                    </a:cubicBezTo>
                    <a:cubicBezTo>
                      <a:pt x="43" y="33"/>
                      <a:pt x="44" y="32"/>
                      <a:pt x="44" y="32"/>
                    </a:cubicBezTo>
                    <a:cubicBezTo>
                      <a:pt x="43" y="31"/>
                      <a:pt x="43" y="31"/>
                      <a:pt x="43" y="30"/>
                    </a:cubicBezTo>
                    <a:cubicBezTo>
                      <a:pt x="43" y="29"/>
                      <a:pt x="43" y="29"/>
                      <a:pt x="43" y="29"/>
                    </a:cubicBezTo>
                    <a:cubicBezTo>
                      <a:pt x="43" y="28"/>
                      <a:pt x="43" y="28"/>
                      <a:pt x="43" y="28"/>
                    </a:cubicBezTo>
                    <a:cubicBezTo>
                      <a:pt x="43" y="27"/>
                      <a:pt x="42" y="27"/>
                      <a:pt x="43"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4"/>
                    </a:cubicBezTo>
                    <a:cubicBezTo>
                      <a:pt x="43" y="23"/>
                      <a:pt x="42" y="23"/>
                      <a:pt x="42" y="23"/>
                    </a:cubicBezTo>
                    <a:cubicBezTo>
                      <a:pt x="42" y="23"/>
                      <a:pt x="42" y="22"/>
                      <a:pt x="42" y="22"/>
                    </a:cubicBezTo>
                    <a:cubicBezTo>
                      <a:pt x="43" y="22"/>
                      <a:pt x="43" y="22"/>
                      <a:pt x="43" y="21"/>
                    </a:cubicBezTo>
                    <a:cubicBezTo>
                      <a:pt x="43" y="21"/>
                      <a:pt x="43" y="21"/>
                      <a:pt x="43" y="20"/>
                    </a:cubicBezTo>
                    <a:cubicBezTo>
                      <a:pt x="43" y="20"/>
                      <a:pt x="43" y="20"/>
                      <a:pt x="44" y="20"/>
                    </a:cubicBezTo>
                    <a:cubicBezTo>
                      <a:pt x="44" y="19"/>
                      <a:pt x="44" y="19"/>
                      <a:pt x="44" y="19"/>
                    </a:cubicBezTo>
                    <a:cubicBezTo>
                      <a:pt x="44" y="18"/>
                      <a:pt x="44" y="18"/>
                      <a:pt x="44" y="17"/>
                    </a:cubicBezTo>
                    <a:cubicBezTo>
                      <a:pt x="45" y="16"/>
                      <a:pt x="44" y="16"/>
                      <a:pt x="45" y="15"/>
                    </a:cubicBezTo>
                    <a:cubicBezTo>
                      <a:pt x="45" y="14"/>
                      <a:pt x="45" y="13"/>
                      <a:pt x="45" y="13"/>
                    </a:cubicBezTo>
                    <a:cubicBezTo>
                      <a:pt x="46" y="12"/>
                      <a:pt x="46" y="12"/>
                      <a:pt x="46" y="12"/>
                    </a:cubicBezTo>
                    <a:cubicBezTo>
                      <a:pt x="48" y="10"/>
                      <a:pt x="48" y="10"/>
                      <a:pt x="48" y="10"/>
                    </a:cubicBezTo>
                    <a:cubicBezTo>
                      <a:pt x="48" y="10"/>
                      <a:pt x="48" y="9"/>
                      <a:pt x="48" y="9"/>
                    </a:cubicBezTo>
                    <a:cubicBezTo>
                      <a:pt x="48" y="9"/>
                      <a:pt x="48" y="9"/>
                      <a:pt x="47" y="8"/>
                    </a:cubicBezTo>
                    <a:cubicBezTo>
                      <a:pt x="47" y="8"/>
                      <a:pt x="47" y="7"/>
                      <a:pt x="47" y="7"/>
                    </a:cubicBezTo>
                    <a:cubicBezTo>
                      <a:pt x="47" y="6"/>
                      <a:pt x="47" y="6"/>
                      <a:pt x="47" y="5"/>
                    </a:cubicBezTo>
                    <a:cubicBezTo>
                      <a:pt x="47" y="5"/>
                      <a:pt x="47" y="5"/>
                      <a:pt x="47" y="5"/>
                    </a:cubicBezTo>
                    <a:cubicBezTo>
                      <a:pt x="46" y="5"/>
                      <a:pt x="46" y="5"/>
                      <a:pt x="46" y="4"/>
                    </a:cubicBezTo>
                    <a:cubicBezTo>
                      <a:pt x="46" y="4"/>
                      <a:pt x="46" y="4"/>
                      <a:pt x="45" y="4"/>
                    </a:cubicBezTo>
                    <a:cubicBezTo>
                      <a:pt x="45" y="4"/>
                      <a:pt x="45" y="3"/>
                      <a:pt x="45" y="3"/>
                    </a:cubicBezTo>
                    <a:cubicBezTo>
                      <a:pt x="45" y="3"/>
                      <a:pt x="45" y="3"/>
                      <a:pt x="44" y="2"/>
                    </a:cubicBezTo>
                    <a:cubicBezTo>
                      <a:pt x="44" y="2"/>
                      <a:pt x="44" y="3"/>
                      <a:pt x="43" y="3"/>
                    </a:cubicBezTo>
                    <a:cubicBezTo>
                      <a:pt x="43" y="3"/>
                      <a:pt x="43" y="3"/>
                      <a:pt x="43" y="3"/>
                    </a:cubicBezTo>
                    <a:cubicBezTo>
                      <a:pt x="42" y="3"/>
                      <a:pt x="42" y="3"/>
                      <a:pt x="41" y="3"/>
                    </a:cubicBezTo>
                    <a:cubicBezTo>
                      <a:pt x="41" y="3"/>
                      <a:pt x="41" y="3"/>
                      <a:pt x="41" y="3"/>
                    </a:cubicBezTo>
                    <a:cubicBezTo>
                      <a:pt x="40" y="3"/>
                      <a:pt x="40" y="3"/>
                      <a:pt x="40" y="2"/>
                    </a:cubicBezTo>
                    <a:cubicBezTo>
                      <a:pt x="39" y="2"/>
                      <a:pt x="39" y="2"/>
                      <a:pt x="39" y="1"/>
                    </a:cubicBezTo>
                    <a:cubicBezTo>
                      <a:pt x="39" y="1"/>
                      <a:pt x="38" y="1"/>
                      <a:pt x="38" y="1"/>
                    </a:cubicBezTo>
                    <a:cubicBezTo>
                      <a:pt x="38" y="1"/>
                      <a:pt x="38" y="1"/>
                      <a:pt x="38" y="1"/>
                    </a:cubicBezTo>
                    <a:cubicBezTo>
                      <a:pt x="38" y="1"/>
                      <a:pt x="38" y="1"/>
                      <a:pt x="38" y="1"/>
                    </a:cubicBezTo>
                    <a:cubicBezTo>
                      <a:pt x="37" y="1"/>
                      <a:pt x="37" y="1"/>
                      <a:pt x="36" y="1"/>
                    </a:cubicBezTo>
                    <a:cubicBezTo>
                      <a:pt x="36" y="1"/>
                      <a:pt x="36" y="1"/>
                      <a:pt x="36" y="1"/>
                    </a:cubicBezTo>
                    <a:cubicBezTo>
                      <a:pt x="35" y="1"/>
                      <a:pt x="35" y="1"/>
                      <a:pt x="35" y="1"/>
                    </a:cubicBezTo>
                    <a:cubicBezTo>
                      <a:pt x="34" y="0"/>
                      <a:pt x="34" y="0"/>
                      <a:pt x="34" y="0"/>
                    </a:cubicBezTo>
                    <a:cubicBezTo>
                      <a:pt x="34" y="0"/>
                      <a:pt x="34" y="0"/>
                      <a:pt x="33" y="1"/>
                    </a:cubicBezTo>
                    <a:cubicBezTo>
                      <a:pt x="33" y="1"/>
                      <a:pt x="33" y="1"/>
                      <a:pt x="32" y="1"/>
                    </a:cubicBezTo>
                    <a:cubicBezTo>
                      <a:pt x="32" y="1"/>
                      <a:pt x="32" y="1"/>
                      <a:pt x="32" y="1"/>
                    </a:cubicBezTo>
                    <a:cubicBezTo>
                      <a:pt x="31" y="1"/>
                      <a:pt x="31" y="1"/>
                      <a:pt x="31" y="1"/>
                    </a:cubicBezTo>
                    <a:cubicBezTo>
                      <a:pt x="31" y="1"/>
                      <a:pt x="30" y="1"/>
                      <a:pt x="30" y="2"/>
                    </a:cubicBezTo>
                    <a:cubicBezTo>
                      <a:pt x="30" y="2"/>
                      <a:pt x="30" y="2"/>
                      <a:pt x="29" y="2"/>
                    </a:cubicBezTo>
                    <a:cubicBezTo>
                      <a:pt x="29" y="2"/>
                      <a:pt x="29" y="2"/>
                      <a:pt x="28" y="2"/>
                    </a:cubicBezTo>
                    <a:cubicBezTo>
                      <a:pt x="28" y="2"/>
                      <a:pt x="28" y="2"/>
                      <a:pt x="27" y="2"/>
                    </a:cubicBezTo>
                    <a:cubicBezTo>
                      <a:pt x="27" y="2"/>
                      <a:pt x="27" y="2"/>
                      <a:pt x="27" y="2"/>
                    </a:cubicBezTo>
                    <a:cubicBezTo>
                      <a:pt x="27" y="4"/>
                      <a:pt x="27" y="4"/>
                      <a:pt x="27" y="4"/>
                    </a:cubicBezTo>
                    <a:cubicBezTo>
                      <a:pt x="26" y="4"/>
                      <a:pt x="26" y="3"/>
                      <a:pt x="25" y="3"/>
                    </a:cubicBezTo>
                    <a:cubicBezTo>
                      <a:pt x="25" y="3"/>
                      <a:pt x="25" y="3"/>
                      <a:pt x="24" y="3"/>
                    </a:cubicBezTo>
                    <a:cubicBezTo>
                      <a:pt x="24" y="3"/>
                      <a:pt x="24" y="3"/>
                      <a:pt x="23" y="3"/>
                    </a:cubicBezTo>
                    <a:cubicBezTo>
                      <a:pt x="23" y="3"/>
                      <a:pt x="22" y="3"/>
                      <a:pt x="22" y="3"/>
                    </a:cubicBezTo>
                    <a:cubicBezTo>
                      <a:pt x="22" y="3"/>
                      <a:pt x="22" y="3"/>
                      <a:pt x="21" y="3"/>
                    </a:cubicBezTo>
                    <a:cubicBezTo>
                      <a:pt x="21" y="2"/>
                      <a:pt x="21" y="2"/>
                      <a:pt x="21" y="2"/>
                    </a:cubicBezTo>
                    <a:cubicBezTo>
                      <a:pt x="20" y="1"/>
                      <a:pt x="20" y="1"/>
                      <a:pt x="20" y="1"/>
                    </a:cubicBezTo>
                    <a:cubicBezTo>
                      <a:pt x="19" y="1"/>
                      <a:pt x="19" y="1"/>
                      <a:pt x="19" y="1"/>
                    </a:cubicBezTo>
                    <a:cubicBezTo>
                      <a:pt x="18" y="1"/>
                      <a:pt x="18" y="1"/>
                      <a:pt x="18" y="1"/>
                    </a:cubicBezTo>
                    <a:cubicBezTo>
                      <a:pt x="17" y="2"/>
                      <a:pt x="17" y="2"/>
                      <a:pt x="17" y="2"/>
                    </a:cubicBezTo>
                    <a:cubicBezTo>
                      <a:pt x="17" y="3"/>
                      <a:pt x="17" y="3"/>
                      <a:pt x="17" y="4"/>
                    </a:cubicBezTo>
                    <a:cubicBezTo>
                      <a:pt x="16" y="4"/>
                      <a:pt x="17" y="4"/>
                      <a:pt x="17" y="5"/>
                    </a:cubicBezTo>
                    <a:cubicBezTo>
                      <a:pt x="16" y="5"/>
                      <a:pt x="16" y="5"/>
                      <a:pt x="16" y="5"/>
                    </a:cubicBezTo>
                    <a:cubicBezTo>
                      <a:pt x="16" y="5"/>
                      <a:pt x="16" y="5"/>
                      <a:pt x="16" y="5"/>
                    </a:cubicBezTo>
                    <a:cubicBezTo>
                      <a:pt x="16" y="6"/>
                      <a:pt x="16" y="6"/>
                      <a:pt x="16" y="6"/>
                    </a:cubicBezTo>
                    <a:cubicBezTo>
                      <a:pt x="16" y="7"/>
                      <a:pt x="16" y="7"/>
                      <a:pt x="16" y="8"/>
                    </a:cubicBezTo>
                    <a:cubicBezTo>
                      <a:pt x="15" y="8"/>
                      <a:pt x="15" y="8"/>
                      <a:pt x="15" y="9"/>
                    </a:cubicBezTo>
                    <a:cubicBezTo>
                      <a:pt x="14" y="9"/>
                      <a:pt x="15" y="10"/>
                      <a:pt x="14" y="10"/>
                    </a:cubicBezTo>
                    <a:cubicBezTo>
                      <a:pt x="14" y="10"/>
                      <a:pt x="14" y="11"/>
                      <a:pt x="14" y="11"/>
                    </a:cubicBezTo>
                    <a:cubicBezTo>
                      <a:pt x="14" y="12"/>
                      <a:pt x="14" y="12"/>
                      <a:pt x="14" y="13"/>
                    </a:cubicBezTo>
                    <a:cubicBezTo>
                      <a:pt x="14" y="13"/>
                      <a:pt x="15" y="13"/>
                      <a:pt x="14" y="14"/>
                    </a:cubicBezTo>
                    <a:cubicBezTo>
                      <a:pt x="14" y="14"/>
                      <a:pt x="14" y="14"/>
                      <a:pt x="14" y="15"/>
                    </a:cubicBezTo>
                    <a:cubicBezTo>
                      <a:pt x="13" y="15"/>
                      <a:pt x="14" y="16"/>
                      <a:pt x="14" y="17"/>
                    </a:cubicBezTo>
                    <a:cubicBezTo>
                      <a:pt x="13" y="17"/>
                      <a:pt x="13" y="17"/>
                      <a:pt x="13" y="18"/>
                    </a:cubicBezTo>
                    <a:cubicBezTo>
                      <a:pt x="13" y="18"/>
                      <a:pt x="12" y="18"/>
                      <a:pt x="12" y="18"/>
                    </a:cubicBezTo>
                    <a:cubicBezTo>
                      <a:pt x="12" y="19"/>
                      <a:pt x="12" y="19"/>
                      <a:pt x="12" y="20"/>
                    </a:cubicBezTo>
                    <a:cubicBezTo>
                      <a:pt x="11" y="20"/>
                      <a:pt x="11" y="20"/>
                      <a:pt x="11" y="20"/>
                    </a:cubicBezTo>
                    <a:cubicBezTo>
                      <a:pt x="11" y="20"/>
                      <a:pt x="11" y="20"/>
                      <a:pt x="10" y="21"/>
                    </a:cubicBezTo>
                    <a:cubicBezTo>
                      <a:pt x="10" y="21"/>
                      <a:pt x="10" y="21"/>
                      <a:pt x="10" y="21"/>
                    </a:cubicBezTo>
                    <a:cubicBezTo>
                      <a:pt x="10" y="22"/>
                      <a:pt x="10" y="22"/>
                      <a:pt x="10" y="22"/>
                    </a:cubicBezTo>
                    <a:cubicBezTo>
                      <a:pt x="10" y="23"/>
                      <a:pt x="10" y="23"/>
                      <a:pt x="10" y="23"/>
                    </a:cubicBezTo>
                    <a:cubicBezTo>
                      <a:pt x="11" y="24"/>
                      <a:pt x="11" y="24"/>
                      <a:pt x="10" y="25"/>
                    </a:cubicBezTo>
                    <a:cubicBezTo>
                      <a:pt x="10" y="25"/>
                      <a:pt x="10" y="25"/>
                      <a:pt x="10" y="25"/>
                    </a:cubicBezTo>
                    <a:cubicBezTo>
                      <a:pt x="10" y="26"/>
                      <a:pt x="10" y="26"/>
                      <a:pt x="10" y="26"/>
                    </a:cubicBezTo>
                    <a:cubicBezTo>
                      <a:pt x="9" y="26"/>
                      <a:pt x="9" y="26"/>
                      <a:pt x="9" y="26"/>
                    </a:cubicBezTo>
                    <a:cubicBezTo>
                      <a:pt x="9" y="27"/>
                      <a:pt x="9" y="27"/>
                      <a:pt x="8" y="27"/>
                    </a:cubicBezTo>
                    <a:cubicBezTo>
                      <a:pt x="8" y="27"/>
                      <a:pt x="8" y="28"/>
                      <a:pt x="7" y="28"/>
                    </a:cubicBezTo>
                    <a:cubicBezTo>
                      <a:pt x="7" y="29"/>
                      <a:pt x="7" y="29"/>
                      <a:pt x="6" y="29"/>
                    </a:cubicBezTo>
                    <a:cubicBezTo>
                      <a:pt x="6" y="29"/>
                      <a:pt x="6" y="29"/>
                      <a:pt x="6" y="29"/>
                    </a:cubicBezTo>
                    <a:cubicBezTo>
                      <a:pt x="5" y="29"/>
                      <a:pt x="6" y="29"/>
                      <a:pt x="6" y="28"/>
                    </a:cubicBezTo>
                    <a:cubicBezTo>
                      <a:pt x="5" y="28"/>
                      <a:pt x="5" y="28"/>
                      <a:pt x="5" y="28"/>
                    </a:cubicBezTo>
                    <a:cubicBezTo>
                      <a:pt x="5" y="28"/>
                      <a:pt x="5" y="28"/>
                      <a:pt x="4" y="28"/>
                    </a:cubicBezTo>
                    <a:cubicBezTo>
                      <a:pt x="4" y="29"/>
                      <a:pt x="4" y="29"/>
                      <a:pt x="4" y="29"/>
                    </a:cubicBezTo>
                    <a:cubicBezTo>
                      <a:pt x="3" y="29"/>
                      <a:pt x="3" y="29"/>
                      <a:pt x="3" y="29"/>
                    </a:cubicBezTo>
                    <a:cubicBezTo>
                      <a:pt x="3" y="29"/>
                      <a:pt x="3" y="29"/>
                      <a:pt x="2" y="29"/>
                    </a:cubicBezTo>
                    <a:cubicBezTo>
                      <a:pt x="2" y="29"/>
                      <a:pt x="2" y="29"/>
                      <a:pt x="1" y="29"/>
                    </a:cubicBezTo>
                    <a:cubicBezTo>
                      <a:pt x="1" y="29"/>
                      <a:pt x="1" y="30"/>
                      <a:pt x="1" y="30"/>
                    </a:cubicBezTo>
                    <a:cubicBezTo>
                      <a:pt x="0" y="31"/>
                      <a:pt x="1" y="31"/>
                      <a:pt x="0" y="31"/>
                    </a:cubicBezTo>
                    <a:cubicBezTo>
                      <a:pt x="0" y="32"/>
                      <a:pt x="0" y="32"/>
                      <a:pt x="0" y="32"/>
                    </a:cubicBezTo>
                    <a:cubicBezTo>
                      <a:pt x="0" y="32"/>
                      <a:pt x="0" y="32"/>
                      <a:pt x="0" y="32"/>
                    </a:cubicBezTo>
                    <a:cubicBezTo>
                      <a:pt x="0" y="32"/>
                      <a:pt x="0" y="32"/>
                      <a:pt x="0" y="32"/>
                    </a:cubicBezTo>
                    <a:cubicBezTo>
                      <a:pt x="0" y="32"/>
                      <a:pt x="0" y="32"/>
                      <a:pt x="0" y="3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4" name="Freeform 461"/>
              <p:cNvSpPr>
                <a:spLocks/>
              </p:cNvSpPr>
              <p:nvPr/>
            </p:nvSpPr>
            <p:spPr bwMode="auto">
              <a:xfrm>
                <a:off x="5143501" y="3443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5" name="Freeform 462"/>
              <p:cNvSpPr>
                <a:spLocks/>
              </p:cNvSpPr>
              <p:nvPr/>
            </p:nvSpPr>
            <p:spPr bwMode="auto">
              <a:xfrm>
                <a:off x="5003801" y="3411539"/>
                <a:ext cx="301625" cy="508000"/>
              </a:xfrm>
              <a:custGeom>
                <a:avLst/>
                <a:gdLst>
                  <a:gd name="T0" fmla="*/ 1 w 28"/>
                  <a:gd name="T1" fmla="*/ 12 h 47"/>
                  <a:gd name="T2" fmla="*/ 1 w 28"/>
                  <a:gd name="T3" fmla="*/ 14 h 47"/>
                  <a:gd name="T4" fmla="*/ 2 w 28"/>
                  <a:gd name="T5" fmla="*/ 16 h 47"/>
                  <a:gd name="T6" fmla="*/ 6 w 28"/>
                  <a:gd name="T7" fmla="*/ 18 h 47"/>
                  <a:gd name="T8" fmla="*/ 7 w 28"/>
                  <a:gd name="T9" fmla="*/ 21 h 47"/>
                  <a:gd name="T10" fmla="*/ 7 w 28"/>
                  <a:gd name="T11" fmla="*/ 25 h 47"/>
                  <a:gd name="T12" fmla="*/ 6 w 28"/>
                  <a:gd name="T13" fmla="*/ 30 h 47"/>
                  <a:gd name="T14" fmla="*/ 4 w 28"/>
                  <a:gd name="T15" fmla="*/ 33 h 47"/>
                  <a:gd name="T16" fmla="*/ 2 w 28"/>
                  <a:gd name="T17" fmla="*/ 36 h 47"/>
                  <a:gd name="T18" fmla="*/ 4 w 28"/>
                  <a:gd name="T19" fmla="*/ 40 h 47"/>
                  <a:gd name="T20" fmla="*/ 3 w 28"/>
                  <a:gd name="T21" fmla="*/ 44 h 47"/>
                  <a:gd name="T22" fmla="*/ 6 w 28"/>
                  <a:gd name="T23" fmla="*/ 47 h 47"/>
                  <a:gd name="T24" fmla="*/ 6 w 28"/>
                  <a:gd name="T25" fmla="*/ 44 h 47"/>
                  <a:gd name="T26" fmla="*/ 9 w 28"/>
                  <a:gd name="T27" fmla="*/ 42 h 47"/>
                  <a:gd name="T28" fmla="*/ 12 w 28"/>
                  <a:gd name="T29" fmla="*/ 40 h 47"/>
                  <a:gd name="T30" fmla="*/ 13 w 28"/>
                  <a:gd name="T31" fmla="*/ 36 h 47"/>
                  <a:gd name="T32" fmla="*/ 13 w 28"/>
                  <a:gd name="T33" fmla="*/ 32 h 47"/>
                  <a:gd name="T34" fmla="*/ 11 w 28"/>
                  <a:gd name="T35" fmla="*/ 29 h 47"/>
                  <a:gd name="T36" fmla="*/ 13 w 28"/>
                  <a:gd name="T37" fmla="*/ 27 h 47"/>
                  <a:gd name="T38" fmla="*/ 16 w 28"/>
                  <a:gd name="T39" fmla="*/ 24 h 47"/>
                  <a:gd name="T40" fmla="*/ 18 w 28"/>
                  <a:gd name="T41" fmla="*/ 22 h 47"/>
                  <a:gd name="T42" fmla="*/ 22 w 28"/>
                  <a:gd name="T43" fmla="*/ 19 h 47"/>
                  <a:gd name="T44" fmla="*/ 25 w 28"/>
                  <a:gd name="T45" fmla="*/ 15 h 47"/>
                  <a:gd name="T46" fmla="*/ 28 w 28"/>
                  <a:gd name="T47" fmla="*/ 12 h 47"/>
                  <a:gd name="T48" fmla="*/ 28 w 28"/>
                  <a:gd name="T49" fmla="*/ 6 h 47"/>
                  <a:gd name="T50" fmla="*/ 28 w 28"/>
                  <a:gd name="T51" fmla="*/ 2 h 47"/>
                  <a:gd name="T52" fmla="*/ 27 w 28"/>
                  <a:gd name="T53" fmla="*/ 0 h 47"/>
                  <a:gd name="T54" fmla="*/ 26 w 28"/>
                  <a:gd name="T55" fmla="*/ 1 h 47"/>
                  <a:gd name="T56" fmla="*/ 24 w 28"/>
                  <a:gd name="T57" fmla="*/ 2 h 47"/>
                  <a:gd name="T58" fmla="*/ 22 w 28"/>
                  <a:gd name="T59" fmla="*/ 3 h 47"/>
                  <a:gd name="T60" fmla="*/ 20 w 28"/>
                  <a:gd name="T61" fmla="*/ 3 h 47"/>
                  <a:gd name="T62" fmla="*/ 18 w 28"/>
                  <a:gd name="T63" fmla="*/ 3 h 47"/>
                  <a:gd name="T64" fmla="*/ 16 w 28"/>
                  <a:gd name="T65" fmla="*/ 3 h 47"/>
                  <a:gd name="T66" fmla="*/ 13 w 28"/>
                  <a:gd name="T67" fmla="*/ 3 h 47"/>
                  <a:gd name="T68" fmla="*/ 12 w 28"/>
                  <a:gd name="T69" fmla="*/ 4 h 47"/>
                  <a:gd name="T70" fmla="*/ 13 w 28"/>
                  <a:gd name="T71" fmla="*/ 8 h 47"/>
                  <a:gd name="T72" fmla="*/ 14 w 28"/>
                  <a:gd name="T73" fmla="*/ 10 h 47"/>
                  <a:gd name="T74" fmla="*/ 15 w 28"/>
                  <a:gd name="T75" fmla="*/ 12 h 47"/>
                  <a:gd name="T76" fmla="*/ 13 w 28"/>
                  <a:gd name="T77" fmla="*/ 16 h 47"/>
                  <a:gd name="T78" fmla="*/ 12 w 28"/>
                  <a:gd name="T79" fmla="*/ 14 h 47"/>
                  <a:gd name="T80" fmla="*/ 10 w 28"/>
                  <a:gd name="T81" fmla="*/ 12 h 47"/>
                  <a:gd name="T82" fmla="*/ 8 w 28"/>
                  <a:gd name="T83" fmla="*/ 10 h 47"/>
                  <a:gd name="T84" fmla="*/ 7 w 28"/>
                  <a:gd name="T85" fmla="*/ 11 h 47"/>
                  <a:gd name="T86" fmla="*/ 4 w 28"/>
                  <a:gd name="T87"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 h="47">
                    <a:moveTo>
                      <a:pt x="3" y="12"/>
                    </a:moveTo>
                    <a:cubicBezTo>
                      <a:pt x="3" y="12"/>
                      <a:pt x="3" y="12"/>
                      <a:pt x="2" y="12"/>
                    </a:cubicBezTo>
                    <a:cubicBezTo>
                      <a:pt x="2" y="12"/>
                      <a:pt x="2" y="12"/>
                      <a:pt x="1" y="12"/>
                    </a:cubicBezTo>
                    <a:cubicBezTo>
                      <a:pt x="1" y="13"/>
                      <a:pt x="1" y="13"/>
                      <a:pt x="1" y="13"/>
                    </a:cubicBezTo>
                    <a:cubicBezTo>
                      <a:pt x="0" y="13"/>
                      <a:pt x="0" y="13"/>
                      <a:pt x="0" y="14"/>
                    </a:cubicBezTo>
                    <a:cubicBezTo>
                      <a:pt x="1" y="14"/>
                      <a:pt x="1" y="14"/>
                      <a:pt x="1" y="14"/>
                    </a:cubicBezTo>
                    <a:cubicBezTo>
                      <a:pt x="1" y="14"/>
                      <a:pt x="1" y="14"/>
                      <a:pt x="1" y="15"/>
                    </a:cubicBezTo>
                    <a:cubicBezTo>
                      <a:pt x="1" y="15"/>
                      <a:pt x="1" y="15"/>
                      <a:pt x="1" y="15"/>
                    </a:cubicBezTo>
                    <a:cubicBezTo>
                      <a:pt x="1" y="15"/>
                      <a:pt x="1" y="15"/>
                      <a:pt x="2" y="16"/>
                    </a:cubicBezTo>
                    <a:cubicBezTo>
                      <a:pt x="2" y="16"/>
                      <a:pt x="3" y="16"/>
                      <a:pt x="3" y="16"/>
                    </a:cubicBezTo>
                    <a:cubicBezTo>
                      <a:pt x="4" y="17"/>
                      <a:pt x="4" y="17"/>
                      <a:pt x="5" y="17"/>
                    </a:cubicBezTo>
                    <a:cubicBezTo>
                      <a:pt x="5" y="17"/>
                      <a:pt x="6" y="17"/>
                      <a:pt x="6" y="18"/>
                    </a:cubicBezTo>
                    <a:cubicBezTo>
                      <a:pt x="6" y="18"/>
                      <a:pt x="7" y="18"/>
                      <a:pt x="7" y="18"/>
                    </a:cubicBezTo>
                    <a:cubicBezTo>
                      <a:pt x="7" y="18"/>
                      <a:pt x="7" y="19"/>
                      <a:pt x="7" y="19"/>
                    </a:cubicBezTo>
                    <a:cubicBezTo>
                      <a:pt x="7" y="20"/>
                      <a:pt x="7" y="20"/>
                      <a:pt x="7" y="21"/>
                    </a:cubicBezTo>
                    <a:cubicBezTo>
                      <a:pt x="7" y="22"/>
                      <a:pt x="7" y="22"/>
                      <a:pt x="7" y="23"/>
                    </a:cubicBezTo>
                    <a:cubicBezTo>
                      <a:pt x="7" y="23"/>
                      <a:pt x="7" y="23"/>
                      <a:pt x="7" y="23"/>
                    </a:cubicBezTo>
                    <a:cubicBezTo>
                      <a:pt x="7" y="24"/>
                      <a:pt x="7" y="24"/>
                      <a:pt x="7" y="25"/>
                    </a:cubicBezTo>
                    <a:cubicBezTo>
                      <a:pt x="7" y="26"/>
                      <a:pt x="7" y="26"/>
                      <a:pt x="7" y="27"/>
                    </a:cubicBezTo>
                    <a:cubicBezTo>
                      <a:pt x="7" y="28"/>
                      <a:pt x="6" y="28"/>
                      <a:pt x="6" y="29"/>
                    </a:cubicBezTo>
                    <a:cubicBezTo>
                      <a:pt x="6" y="29"/>
                      <a:pt x="6" y="30"/>
                      <a:pt x="6" y="30"/>
                    </a:cubicBezTo>
                    <a:cubicBezTo>
                      <a:pt x="6" y="30"/>
                      <a:pt x="5" y="31"/>
                      <a:pt x="5" y="31"/>
                    </a:cubicBezTo>
                    <a:cubicBezTo>
                      <a:pt x="5" y="32"/>
                      <a:pt x="5" y="32"/>
                      <a:pt x="4" y="32"/>
                    </a:cubicBezTo>
                    <a:cubicBezTo>
                      <a:pt x="4" y="32"/>
                      <a:pt x="4" y="33"/>
                      <a:pt x="4" y="33"/>
                    </a:cubicBezTo>
                    <a:cubicBezTo>
                      <a:pt x="4" y="33"/>
                      <a:pt x="3" y="33"/>
                      <a:pt x="3" y="34"/>
                    </a:cubicBezTo>
                    <a:cubicBezTo>
                      <a:pt x="3" y="34"/>
                      <a:pt x="2" y="34"/>
                      <a:pt x="2" y="35"/>
                    </a:cubicBezTo>
                    <a:cubicBezTo>
                      <a:pt x="2" y="35"/>
                      <a:pt x="2" y="35"/>
                      <a:pt x="2" y="36"/>
                    </a:cubicBezTo>
                    <a:cubicBezTo>
                      <a:pt x="3" y="36"/>
                      <a:pt x="2" y="36"/>
                      <a:pt x="2" y="37"/>
                    </a:cubicBezTo>
                    <a:cubicBezTo>
                      <a:pt x="2" y="38"/>
                      <a:pt x="3" y="38"/>
                      <a:pt x="3" y="39"/>
                    </a:cubicBezTo>
                    <a:cubicBezTo>
                      <a:pt x="3" y="39"/>
                      <a:pt x="4" y="39"/>
                      <a:pt x="4" y="40"/>
                    </a:cubicBezTo>
                    <a:cubicBezTo>
                      <a:pt x="4" y="40"/>
                      <a:pt x="4" y="41"/>
                      <a:pt x="4" y="41"/>
                    </a:cubicBezTo>
                    <a:cubicBezTo>
                      <a:pt x="3" y="41"/>
                      <a:pt x="4" y="42"/>
                      <a:pt x="4" y="42"/>
                    </a:cubicBezTo>
                    <a:cubicBezTo>
                      <a:pt x="3" y="43"/>
                      <a:pt x="3" y="43"/>
                      <a:pt x="3" y="44"/>
                    </a:cubicBezTo>
                    <a:cubicBezTo>
                      <a:pt x="3" y="44"/>
                      <a:pt x="3" y="45"/>
                      <a:pt x="3" y="45"/>
                    </a:cubicBezTo>
                    <a:cubicBezTo>
                      <a:pt x="3" y="46"/>
                      <a:pt x="3" y="46"/>
                      <a:pt x="3" y="46"/>
                    </a:cubicBezTo>
                    <a:cubicBezTo>
                      <a:pt x="6" y="47"/>
                      <a:pt x="6" y="47"/>
                      <a:pt x="6" y="47"/>
                    </a:cubicBezTo>
                    <a:cubicBezTo>
                      <a:pt x="6" y="46"/>
                      <a:pt x="6" y="46"/>
                      <a:pt x="6" y="46"/>
                    </a:cubicBezTo>
                    <a:cubicBezTo>
                      <a:pt x="6" y="46"/>
                      <a:pt x="6" y="45"/>
                      <a:pt x="6" y="45"/>
                    </a:cubicBezTo>
                    <a:cubicBezTo>
                      <a:pt x="6" y="44"/>
                      <a:pt x="6" y="44"/>
                      <a:pt x="6" y="44"/>
                    </a:cubicBezTo>
                    <a:cubicBezTo>
                      <a:pt x="6" y="43"/>
                      <a:pt x="7" y="43"/>
                      <a:pt x="7" y="43"/>
                    </a:cubicBezTo>
                    <a:cubicBezTo>
                      <a:pt x="7" y="43"/>
                      <a:pt x="7" y="42"/>
                      <a:pt x="8" y="42"/>
                    </a:cubicBezTo>
                    <a:cubicBezTo>
                      <a:pt x="8" y="42"/>
                      <a:pt x="9" y="42"/>
                      <a:pt x="9" y="42"/>
                    </a:cubicBezTo>
                    <a:cubicBezTo>
                      <a:pt x="10" y="41"/>
                      <a:pt x="10" y="42"/>
                      <a:pt x="11" y="41"/>
                    </a:cubicBezTo>
                    <a:cubicBezTo>
                      <a:pt x="11" y="41"/>
                      <a:pt x="11" y="41"/>
                      <a:pt x="12" y="41"/>
                    </a:cubicBezTo>
                    <a:cubicBezTo>
                      <a:pt x="12" y="40"/>
                      <a:pt x="12" y="40"/>
                      <a:pt x="12" y="40"/>
                    </a:cubicBezTo>
                    <a:cubicBezTo>
                      <a:pt x="13" y="39"/>
                      <a:pt x="13" y="39"/>
                      <a:pt x="13" y="39"/>
                    </a:cubicBezTo>
                    <a:cubicBezTo>
                      <a:pt x="13" y="38"/>
                      <a:pt x="12" y="38"/>
                      <a:pt x="13" y="37"/>
                    </a:cubicBezTo>
                    <a:cubicBezTo>
                      <a:pt x="13" y="37"/>
                      <a:pt x="13" y="36"/>
                      <a:pt x="13" y="36"/>
                    </a:cubicBezTo>
                    <a:cubicBezTo>
                      <a:pt x="13" y="35"/>
                      <a:pt x="13" y="35"/>
                      <a:pt x="13" y="35"/>
                    </a:cubicBezTo>
                    <a:cubicBezTo>
                      <a:pt x="13" y="34"/>
                      <a:pt x="13" y="34"/>
                      <a:pt x="13" y="33"/>
                    </a:cubicBezTo>
                    <a:cubicBezTo>
                      <a:pt x="12" y="33"/>
                      <a:pt x="13" y="33"/>
                      <a:pt x="13" y="32"/>
                    </a:cubicBezTo>
                    <a:cubicBezTo>
                      <a:pt x="12" y="32"/>
                      <a:pt x="12" y="31"/>
                      <a:pt x="12" y="31"/>
                    </a:cubicBezTo>
                    <a:cubicBezTo>
                      <a:pt x="12" y="30"/>
                      <a:pt x="12" y="30"/>
                      <a:pt x="12" y="30"/>
                    </a:cubicBezTo>
                    <a:cubicBezTo>
                      <a:pt x="12" y="29"/>
                      <a:pt x="11" y="29"/>
                      <a:pt x="11" y="29"/>
                    </a:cubicBezTo>
                    <a:cubicBezTo>
                      <a:pt x="11" y="28"/>
                      <a:pt x="11" y="28"/>
                      <a:pt x="11" y="28"/>
                    </a:cubicBezTo>
                    <a:cubicBezTo>
                      <a:pt x="12" y="27"/>
                      <a:pt x="12" y="27"/>
                      <a:pt x="12" y="27"/>
                    </a:cubicBezTo>
                    <a:cubicBezTo>
                      <a:pt x="12" y="27"/>
                      <a:pt x="13" y="27"/>
                      <a:pt x="13" y="27"/>
                    </a:cubicBezTo>
                    <a:cubicBezTo>
                      <a:pt x="13" y="27"/>
                      <a:pt x="14" y="27"/>
                      <a:pt x="14" y="26"/>
                    </a:cubicBezTo>
                    <a:cubicBezTo>
                      <a:pt x="15" y="26"/>
                      <a:pt x="14" y="26"/>
                      <a:pt x="15" y="25"/>
                    </a:cubicBezTo>
                    <a:cubicBezTo>
                      <a:pt x="15" y="24"/>
                      <a:pt x="16" y="24"/>
                      <a:pt x="16" y="24"/>
                    </a:cubicBezTo>
                    <a:cubicBezTo>
                      <a:pt x="16" y="24"/>
                      <a:pt x="16" y="23"/>
                      <a:pt x="17" y="23"/>
                    </a:cubicBezTo>
                    <a:cubicBezTo>
                      <a:pt x="17" y="23"/>
                      <a:pt x="17" y="23"/>
                      <a:pt x="17" y="23"/>
                    </a:cubicBezTo>
                    <a:cubicBezTo>
                      <a:pt x="17" y="23"/>
                      <a:pt x="17" y="23"/>
                      <a:pt x="18" y="22"/>
                    </a:cubicBezTo>
                    <a:cubicBezTo>
                      <a:pt x="18" y="22"/>
                      <a:pt x="18" y="21"/>
                      <a:pt x="19" y="21"/>
                    </a:cubicBezTo>
                    <a:cubicBezTo>
                      <a:pt x="19" y="20"/>
                      <a:pt x="20" y="20"/>
                      <a:pt x="20" y="20"/>
                    </a:cubicBezTo>
                    <a:cubicBezTo>
                      <a:pt x="21" y="20"/>
                      <a:pt x="22" y="20"/>
                      <a:pt x="22" y="19"/>
                    </a:cubicBezTo>
                    <a:cubicBezTo>
                      <a:pt x="23" y="19"/>
                      <a:pt x="23" y="18"/>
                      <a:pt x="24" y="18"/>
                    </a:cubicBezTo>
                    <a:cubicBezTo>
                      <a:pt x="24" y="17"/>
                      <a:pt x="25" y="17"/>
                      <a:pt x="25" y="17"/>
                    </a:cubicBezTo>
                    <a:cubicBezTo>
                      <a:pt x="25" y="16"/>
                      <a:pt x="25" y="16"/>
                      <a:pt x="25" y="15"/>
                    </a:cubicBezTo>
                    <a:cubicBezTo>
                      <a:pt x="25" y="15"/>
                      <a:pt x="26" y="15"/>
                      <a:pt x="26" y="14"/>
                    </a:cubicBezTo>
                    <a:cubicBezTo>
                      <a:pt x="27" y="14"/>
                      <a:pt x="27" y="14"/>
                      <a:pt x="27" y="13"/>
                    </a:cubicBezTo>
                    <a:cubicBezTo>
                      <a:pt x="27" y="13"/>
                      <a:pt x="28" y="12"/>
                      <a:pt x="28" y="12"/>
                    </a:cubicBezTo>
                    <a:cubicBezTo>
                      <a:pt x="28" y="11"/>
                      <a:pt x="28" y="11"/>
                      <a:pt x="28" y="10"/>
                    </a:cubicBezTo>
                    <a:cubicBezTo>
                      <a:pt x="28" y="10"/>
                      <a:pt x="28" y="9"/>
                      <a:pt x="28" y="8"/>
                    </a:cubicBezTo>
                    <a:cubicBezTo>
                      <a:pt x="28" y="8"/>
                      <a:pt x="28" y="7"/>
                      <a:pt x="28" y="6"/>
                    </a:cubicBezTo>
                    <a:cubicBezTo>
                      <a:pt x="28" y="6"/>
                      <a:pt x="28" y="5"/>
                      <a:pt x="28" y="5"/>
                    </a:cubicBezTo>
                    <a:cubicBezTo>
                      <a:pt x="28" y="4"/>
                      <a:pt x="28" y="3"/>
                      <a:pt x="28" y="3"/>
                    </a:cubicBezTo>
                    <a:cubicBezTo>
                      <a:pt x="28" y="2"/>
                      <a:pt x="28" y="2"/>
                      <a:pt x="28" y="2"/>
                    </a:cubicBezTo>
                    <a:cubicBezTo>
                      <a:pt x="28" y="1"/>
                      <a:pt x="28" y="1"/>
                      <a:pt x="28" y="1"/>
                    </a:cubicBezTo>
                    <a:cubicBezTo>
                      <a:pt x="28" y="0"/>
                      <a:pt x="27" y="0"/>
                      <a:pt x="27" y="0"/>
                    </a:cubicBezTo>
                    <a:cubicBezTo>
                      <a:pt x="27" y="0"/>
                      <a:pt x="27" y="0"/>
                      <a:pt x="27" y="0"/>
                    </a:cubicBezTo>
                    <a:cubicBezTo>
                      <a:pt x="27" y="0"/>
                      <a:pt x="27" y="0"/>
                      <a:pt x="27" y="0"/>
                    </a:cubicBezTo>
                    <a:cubicBezTo>
                      <a:pt x="27" y="0"/>
                      <a:pt x="26" y="0"/>
                      <a:pt x="26" y="0"/>
                    </a:cubicBezTo>
                    <a:cubicBezTo>
                      <a:pt x="26" y="1"/>
                      <a:pt x="26" y="1"/>
                      <a:pt x="26" y="1"/>
                    </a:cubicBezTo>
                    <a:cubicBezTo>
                      <a:pt x="26" y="1"/>
                      <a:pt x="25" y="1"/>
                      <a:pt x="25" y="1"/>
                    </a:cubicBezTo>
                    <a:cubicBezTo>
                      <a:pt x="25" y="1"/>
                      <a:pt x="25" y="1"/>
                      <a:pt x="25" y="1"/>
                    </a:cubicBezTo>
                    <a:cubicBezTo>
                      <a:pt x="24" y="1"/>
                      <a:pt x="25" y="2"/>
                      <a:pt x="24" y="2"/>
                    </a:cubicBezTo>
                    <a:cubicBezTo>
                      <a:pt x="24" y="2"/>
                      <a:pt x="24" y="2"/>
                      <a:pt x="24" y="2"/>
                    </a:cubicBezTo>
                    <a:cubicBezTo>
                      <a:pt x="23" y="2"/>
                      <a:pt x="23" y="2"/>
                      <a:pt x="23" y="2"/>
                    </a:cubicBezTo>
                    <a:cubicBezTo>
                      <a:pt x="22" y="2"/>
                      <a:pt x="22" y="3"/>
                      <a:pt x="22" y="3"/>
                    </a:cubicBezTo>
                    <a:cubicBezTo>
                      <a:pt x="22" y="3"/>
                      <a:pt x="22" y="2"/>
                      <a:pt x="21" y="2"/>
                    </a:cubicBezTo>
                    <a:cubicBezTo>
                      <a:pt x="21" y="2"/>
                      <a:pt x="21" y="2"/>
                      <a:pt x="21" y="2"/>
                    </a:cubicBezTo>
                    <a:cubicBezTo>
                      <a:pt x="20" y="2"/>
                      <a:pt x="20" y="3"/>
                      <a:pt x="20" y="3"/>
                    </a:cubicBezTo>
                    <a:cubicBezTo>
                      <a:pt x="20" y="3"/>
                      <a:pt x="20" y="4"/>
                      <a:pt x="19" y="4"/>
                    </a:cubicBezTo>
                    <a:cubicBezTo>
                      <a:pt x="19" y="4"/>
                      <a:pt x="19" y="3"/>
                      <a:pt x="18" y="3"/>
                    </a:cubicBezTo>
                    <a:cubicBezTo>
                      <a:pt x="18" y="3"/>
                      <a:pt x="18" y="3"/>
                      <a:pt x="18" y="3"/>
                    </a:cubicBezTo>
                    <a:cubicBezTo>
                      <a:pt x="17" y="3"/>
                      <a:pt x="17" y="3"/>
                      <a:pt x="17" y="4"/>
                    </a:cubicBezTo>
                    <a:cubicBezTo>
                      <a:pt x="17" y="4"/>
                      <a:pt x="16" y="4"/>
                      <a:pt x="16" y="3"/>
                    </a:cubicBezTo>
                    <a:cubicBezTo>
                      <a:pt x="16" y="3"/>
                      <a:pt x="16" y="3"/>
                      <a:pt x="16" y="3"/>
                    </a:cubicBezTo>
                    <a:cubicBezTo>
                      <a:pt x="15" y="3"/>
                      <a:pt x="15" y="3"/>
                      <a:pt x="15" y="3"/>
                    </a:cubicBezTo>
                    <a:cubicBezTo>
                      <a:pt x="14" y="3"/>
                      <a:pt x="14" y="3"/>
                      <a:pt x="14" y="3"/>
                    </a:cubicBezTo>
                    <a:cubicBezTo>
                      <a:pt x="13" y="3"/>
                      <a:pt x="13" y="3"/>
                      <a:pt x="13" y="3"/>
                    </a:cubicBezTo>
                    <a:cubicBezTo>
                      <a:pt x="13" y="3"/>
                      <a:pt x="13" y="3"/>
                      <a:pt x="13" y="3"/>
                    </a:cubicBezTo>
                    <a:cubicBezTo>
                      <a:pt x="13" y="4"/>
                      <a:pt x="13" y="4"/>
                      <a:pt x="13" y="4"/>
                    </a:cubicBezTo>
                    <a:cubicBezTo>
                      <a:pt x="13" y="4"/>
                      <a:pt x="13" y="4"/>
                      <a:pt x="12" y="4"/>
                    </a:cubicBezTo>
                    <a:cubicBezTo>
                      <a:pt x="12" y="5"/>
                      <a:pt x="12" y="5"/>
                      <a:pt x="12" y="6"/>
                    </a:cubicBezTo>
                    <a:cubicBezTo>
                      <a:pt x="13" y="6"/>
                      <a:pt x="13" y="6"/>
                      <a:pt x="13" y="7"/>
                    </a:cubicBezTo>
                    <a:cubicBezTo>
                      <a:pt x="13" y="7"/>
                      <a:pt x="13" y="7"/>
                      <a:pt x="13" y="8"/>
                    </a:cubicBezTo>
                    <a:cubicBezTo>
                      <a:pt x="13" y="8"/>
                      <a:pt x="13" y="8"/>
                      <a:pt x="13" y="9"/>
                    </a:cubicBezTo>
                    <a:cubicBezTo>
                      <a:pt x="13" y="9"/>
                      <a:pt x="13" y="9"/>
                      <a:pt x="13" y="9"/>
                    </a:cubicBezTo>
                    <a:cubicBezTo>
                      <a:pt x="13" y="9"/>
                      <a:pt x="14" y="9"/>
                      <a:pt x="14" y="10"/>
                    </a:cubicBezTo>
                    <a:cubicBezTo>
                      <a:pt x="14" y="10"/>
                      <a:pt x="14" y="10"/>
                      <a:pt x="14" y="10"/>
                    </a:cubicBezTo>
                    <a:cubicBezTo>
                      <a:pt x="14" y="11"/>
                      <a:pt x="14" y="11"/>
                      <a:pt x="14" y="11"/>
                    </a:cubicBezTo>
                    <a:cubicBezTo>
                      <a:pt x="15" y="12"/>
                      <a:pt x="15" y="12"/>
                      <a:pt x="15" y="12"/>
                    </a:cubicBezTo>
                    <a:cubicBezTo>
                      <a:pt x="15" y="13"/>
                      <a:pt x="15" y="13"/>
                      <a:pt x="15" y="14"/>
                    </a:cubicBezTo>
                    <a:cubicBezTo>
                      <a:pt x="15" y="14"/>
                      <a:pt x="15" y="15"/>
                      <a:pt x="14" y="15"/>
                    </a:cubicBezTo>
                    <a:cubicBezTo>
                      <a:pt x="14" y="15"/>
                      <a:pt x="14" y="16"/>
                      <a:pt x="13" y="16"/>
                    </a:cubicBezTo>
                    <a:cubicBezTo>
                      <a:pt x="13" y="16"/>
                      <a:pt x="13" y="16"/>
                      <a:pt x="12" y="16"/>
                    </a:cubicBezTo>
                    <a:cubicBezTo>
                      <a:pt x="12" y="16"/>
                      <a:pt x="12" y="16"/>
                      <a:pt x="11" y="15"/>
                    </a:cubicBezTo>
                    <a:cubicBezTo>
                      <a:pt x="11" y="15"/>
                      <a:pt x="12" y="15"/>
                      <a:pt x="12" y="14"/>
                    </a:cubicBezTo>
                    <a:cubicBezTo>
                      <a:pt x="12" y="14"/>
                      <a:pt x="12" y="13"/>
                      <a:pt x="12" y="13"/>
                    </a:cubicBezTo>
                    <a:cubicBezTo>
                      <a:pt x="12" y="12"/>
                      <a:pt x="11" y="12"/>
                      <a:pt x="11" y="12"/>
                    </a:cubicBezTo>
                    <a:cubicBezTo>
                      <a:pt x="11" y="12"/>
                      <a:pt x="10" y="12"/>
                      <a:pt x="10" y="12"/>
                    </a:cubicBezTo>
                    <a:cubicBezTo>
                      <a:pt x="10" y="12"/>
                      <a:pt x="9" y="12"/>
                      <a:pt x="9" y="12"/>
                    </a:cubicBezTo>
                    <a:cubicBezTo>
                      <a:pt x="9" y="12"/>
                      <a:pt x="9" y="11"/>
                      <a:pt x="9" y="11"/>
                    </a:cubicBezTo>
                    <a:cubicBezTo>
                      <a:pt x="8" y="11"/>
                      <a:pt x="9" y="10"/>
                      <a:pt x="8" y="10"/>
                    </a:cubicBezTo>
                    <a:cubicBezTo>
                      <a:pt x="8" y="10"/>
                      <a:pt x="8" y="10"/>
                      <a:pt x="8" y="10"/>
                    </a:cubicBezTo>
                    <a:cubicBezTo>
                      <a:pt x="7" y="10"/>
                      <a:pt x="7" y="10"/>
                      <a:pt x="7" y="10"/>
                    </a:cubicBezTo>
                    <a:cubicBezTo>
                      <a:pt x="7" y="10"/>
                      <a:pt x="7" y="11"/>
                      <a:pt x="7" y="11"/>
                    </a:cubicBezTo>
                    <a:cubicBezTo>
                      <a:pt x="7" y="11"/>
                      <a:pt x="7" y="11"/>
                      <a:pt x="6" y="11"/>
                    </a:cubicBezTo>
                    <a:cubicBezTo>
                      <a:pt x="6" y="11"/>
                      <a:pt x="6" y="11"/>
                      <a:pt x="5" y="11"/>
                    </a:cubicBezTo>
                    <a:cubicBezTo>
                      <a:pt x="5" y="11"/>
                      <a:pt x="5" y="11"/>
                      <a:pt x="4" y="11"/>
                    </a:cubicBezTo>
                    <a:cubicBezTo>
                      <a:pt x="4" y="12"/>
                      <a:pt x="4" y="12"/>
                      <a:pt x="3"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6" name="Freeform 463"/>
              <p:cNvSpPr>
                <a:spLocks/>
              </p:cNvSpPr>
              <p:nvPr/>
            </p:nvSpPr>
            <p:spPr bwMode="auto">
              <a:xfrm>
                <a:off x="4560889" y="2351089"/>
                <a:ext cx="292100" cy="498475"/>
              </a:xfrm>
              <a:custGeom>
                <a:avLst/>
                <a:gdLst>
                  <a:gd name="T0" fmla="*/ 2 w 27"/>
                  <a:gd name="T1" fmla="*/ 29 h 46"/>
                  <a:gd name="T2" fmla="*/ 2 w 27"/>
                  <a:gd name="T3" fmla="*/ 30 h 46"/>
                  <a:gd name="T4" fmla="*/ 3 w 27"/>
                  <a:gd name="T5" fmla="*/ 31 h 46"/>
                  <a:gd name="T6" fmla="*/ 4 w 27"/>
                  <a:gd name="T7" fmla="*/ 33 h 46"/>
                  <a:gd name="T8" fmla="*/ 4 w 27"/>
                  <a:gd name="T9" fmla="*/ 34 h 46"/>
                  <a:gd name="T10" fmla="*/ 4 w 27"/>
                  <a:gd name="T11" fmla="*/ 37 h 46"/>
                  <a:gd name="T12" fmla="*/ 5 w 27"/>
                  <a:gd name="T13" fmla="*/ 39 h 46"/>
                  <a:gd name="T14" fmla="*/ 3 w 27"/>
                  <a:gd name="T15" fmla="*/ 39 h 46"/>
                  <a:gd name="T16" fmla="*/ 2 w 27"/>
                  <a:gd name="T17" fmla="*/ 40 h 46"/>
                  <a:gd name="T18" fmla="*/ 3 w 27"/>
                  <a:gd name="T19" fmla="*/ 42 h 46"/>
                  <a:gd name="T20" fmla="*/ 5 w 27"/>
                  <a:gd name="T21" fmla="*/ 43 h 46"/>
                  <a:gd name="T22" fmla="*/ 5 w 27"/>
                  <a:gd name="T23" fmla="*/ 46 h 46"/>
                  <a:gd name="T24" fmla="*/ 7 w 27"/>
                  <a:gd name="T25" fmla="*/ 46 h 46"/>
                  <a:gd name="T26" fmla="*/ 8 w 27"/>
                  <a:gd name="T27" fmla="*/ 45 h 46"/>
                  <a:gd name="T28" fmla="*/ 10 w 27"/>
                  <a:gd name="T29" fmla="*/ 45 h 46"/>
                  <a:gd name="T30" fmla="*/ 11 w 27"/>
                  <a:gd name="T31" fmla="*/ 44 h 46"/>
                  <a:gd name="T32" fmla="*/ 13 w 27"/>
                  <a:gd name="T33" fmla="*/ 42 h 46"/>
                  <a:gd name="T34" fmla="*/ 15 w 27"/>
                  <a:gd name="T35" fmla="*/ 42 h 46"/>
                  <a:gd name="T36" fmla="*/ 17 w 27"/>
                  <a:gd name="T37" fmla="*/ 41 h 46"/>
                  <a:gd name="T38" fmla="*/ 19 w 27"/>
                  <a:gd name="T39" fmla="*/ 40 h 46"/>
                  <a:gd name="T40" fmla="*/ 20 w 27"/>
                  <a:gd name="T41" fmla="*/ 39 h 46"/>
                  <a:gd name="T42" fmla="*/ 21 w 27"/>
                  <a:gd name="T43" fmla="*/ 38 h 46"/>
                  <a:gd name="T44" fmla="*/ 22 w 27"/>
                  <a:gd name="T45" fmla="*/ 37 h 46"/>
                  <a:gd name="T46" fmla="*/ 24 w 27"/>
                  <a:gd name="T47" fmla="*/ 36 h 46"/>
                  <a:gd name="T48" fmla="*/ 24 w 27"/>
                  <a:gd name="T49" fmla="*/ 36 h 46"/>
                  <a:gd name="T50" fmla="*/ 23 w 27"/>
                  <a:gd name="T51" fmla="*/ 35 h 46"/>
                  <a:gd name="T52" fmla="*/ 23 w 27"/>
                  <a:gd name="T53" fmla="*/ 33 h 46"/>
                  <a:gd name="T54" fmla="*/ 23 w 27"/>
                  <a:gd name="T55" fmla="*/ 31 h 46"/>
                  <a:gd name="T56" fmla="*/ 23 w 27"/>
                  <a:gd name="T57" fmla="*/ 29 h 46"/>
                  <a:gd name="T58" fmla="*/ 22 w 27"/>
                  <a:gd name="T59" fmla="*/ 27 h 46"/>
                  <a:gd name="T60" fmla="*/ 24 w 27"/>
                  <a:gd name="T61" fmla="*/ 25 h 46"/>
                  <a:gd name="T62" fmla="*/ 24 w 27"/>
                  <a:gd name="T63" fmla="*/ 23 h 46"/>
                  <a:gd name="T64" fmla="*/ 25 w 27"/>
                  <a:gd name="T65" fmla="*/ 23 h 46"/>
                  <a:gd name="T66" fmla="*/ 26 w 27"/>
                  <a:gd name="T67" fmla="*/ 12 h 46"/>
                  <a:gd name="T68" fmla="*/ 25 w 27"/>
                  <a:gd name="T69" fmla="*/ 11 h 46"/>
                  <a:gd name="T70" fmla="*/ 23 w 27"/>
                  <a:gd name="T71" fmla="*/ 10 h 46"/>
                  <a:gd name="T72" fmla="*/ 20 w 27"/>
                  <a:gd name="T73" fmla="*/ 8 h 46"/>
                  <a:gd name="T74" fmla="*/ 18 w 27"/>
                  <a:gd name="T75" fmla="*/ 7 h 46"/>
                  <a:gd name="T76" fmla="*/ 14 w 27"/>
                  <a:gd name="T77" fmla="*/ 5 h 46"/>
                  <a:gd name="T78" fmla="*/ 13 w 27"/>
                  <a:gd name="T79" fmla="*/ 4 h 46"/>
                  <a:gd name="T80" fmla="*/ 8 w 27"/>
                  <a:gd name="T81" fmla="*/ 2 h 46"/>
                  <a:gd name="T82" fmla="*/ 6 w 27"/>
                  <a:gd name="T83" fmla="*/ 0 h 46"/>
                  <a:gd name="T84" fmla="*/ 5 w 27"/>
                  <a:gd name="T85" fmla="*/ 1 h 46"/>
                  <a:gd name="T86" fmla="*/ 4 w 27"/>
                  <a:gd name="T87" fmla="*/ 2 h 46"/>
                  <a:gd name="T88" fmla="*/ 4 w 27"/>
                  <a:gd name="T89" fmla="*/ 4 h 46"/>
                  <a:gd name="T90" fmla="*/ 4 w 27"/>
                  <a:gd name="T91" fmla="*/ 7 h 46"/>
                  <a:gd name="T92" fmla="*/ 5 w 27"/>
                  <a:gd name="T93" fmla="*/ 8 h 46"/>
                  <a:gd name="T94" fmla="*/ 6 w 27"/>
                  <a:gd name="T95" fmla="*/ 9 h 46"/>
                  <a:gd name="T96" fmla="*/ 5 w 27"/>
                  <a:gd name="T97" fmla="*/ 13 h 46"/>
                  <a:gd name="T98" fmla="*/ 5 w 27"/>
                  <a:gd name="T99" fmla="*/ 20 h 46"/>
                  <a:gd name="T100" fmla="*/ 3 w 27"/>
                  <a:gd name="T101" fmla="*/ 21 h 46"/>
                  <a:gd name="T102" fmla="*/ 2 w 27"/>
                  <a:gd name="T103" fmla="*/ 23 h 46"/>
                  <a:gd name="T104" fmla="*/ 2 w 27"/>
                  <a:gd name="T105" fmla="*/ 23 h 46"/>
                  <a:gd name="T106" fmla="*/ 1 w 27"/>
                  <a:gd name="T107" fmla="*/ 26 h 46"/>
                  <a:gd name="T108" fmla="*/ 0 w 27"/>
                  <a:gd name="T109" fmla="*/ 28 h 46"/>
                  <a:gd name="T110" fmla="*/ 1 w 27"/>
                  <a:gd name="T111"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46">
                    <a:moveTo>
                      <a:pt x="1" y="28"/>
                    </a:moveTo>
                    <a:cubicBezTo>
                      <a:pt x="2" y="28"/>
                      <a:pt x="1" y="29"/>
                      <a:pt x="2" y="29"/>
                    </a:cubicBezTo>
                    <a:cubicBezTo>
                      <a:pt x="2" y="29"/>
                      <a:pt x="2" y="29"/>
                      <a:pt x="2" y="30"/>
                    </a:cubicBezTo>
                    <a:cubicBezTo>
                      <a:pt x="2" y="30"/>
                      <a:pt x="2" y="30"/>
                      <a:pt x="2" y="30"/>
                    </a:cubicBezTo>
                    <a:cubicBezTo>
                      <a:pt x="2" y="30"/>
                      <a:pt x="2" y="30"/>
                      <a:pt x="2" y="30"/>
                    </a:cubicBezTo>
                    <a:cubicBezTo>
                      <a:pt x="3" y="30"/>
                      <a:pt x="3" y="31"/>
                      <a:pt x="3" y="31"/>
                    </a:cubicBezTo>
                    <a:cubicBezTo>
                      <a:pt x="3" y="31"/>
                      <a:pt x="4" y="31"/>
                      <a:pt x="4" y="32"/>
                    </a:cubicBezTo>
                    <a:cubicBezTo>
                      <a:pt x="4" y="32"/>
                      <a:pt x="4" y="33"/>
                      <a:pt x="4" y="33"/>
                    </a:cubicBezTo>
                    <a:cubicBezTo>
                      <a:pt x="4" y="33"/>
                      <a:pt x="4" y="34"/>
                      <a:pt x="4" y="34"/>
                    </a:cubicBezTo>
                    <a:cubicBezTo>
                      <a:pt x="4" y="34"/>
                      <a:pt x="4" y="34"/>
                      <a:pt x="4" y="34"/>
                    </a:cubicBezTo>
                    <a:cubicBezTo>
                      <a:pt x="5" y="35"/>
                      <a:pt x="4" y="36"/>
                      <a:pt x="4" y="36"/>
                    </a:cubicBezTo>
                    <a:cubicBezTo>
                      <a:pt x="4" y="37"/>
                      <a:pt x="4" y="37"/>
                      <a:pt x="4" y="37"/>
                    </a:cubicBezTo>
                    <a:cubicBezTo>
                      <a:pt x="5" y="38"/>
                      <a:pt x="5" y="38"/>
                      <a:pt x="5" y="38"/>
                    </a:cubicBezTo>
                    <a:cubicBezTo>
                      <a:pt x="5" y="38"/>
                      <a:pt x="6" y="38"/>
                      <a:pt x="5" y="39"/>
                    </a:cubicBezTo>
                    <a:cubicBezTo>
                      <a:pt x="5" y="39"/>
                      <a:pt x="5" y="39"/>
                      <a:pt x="4" y="39"/>
                    </a:cubicBezTo>
                    <a:cubicBezTo>
                      <a:pt x="4" y="39"/>
                      <a:pt x="4" y="39"/>
                      <a:pt x="3" y="39"/>
                    </a:cubicBezTo>
                    <a:cubicBezTo>
                      <a:pt x="3" y="39"/>
                      <a:pt x="2" y="39"/>
                      <a:pt x="2" y="39"/>
                    </a:cubicBezTo>
                    <a:cubicBezTo>
                      <a:pt x="2" y="39"/>
                      <a:pt x="2" y="40"/>
                      <a:pt x="2" y="40"/>
                    </a:cubicBezTo>
                    <a:cubicBezTo>
                      <a:pt x="2" y="40"/>
                      <a:pt x="2" y="40"/>
                      <a:pt x="2" y="41"/>
                    </a:cubicBezTo>
                    <a:cubicBezTo>
                      <a:pt x="2" y="41"/>
                      <a:pt x="2" y="41"/>
                      <a:pt x="3" y="42"/>
                    </a:cubicBezTo>
                    <a:cubicBezTo>
                      <a:pt x="3" y="42"/>
                      <a:pt x="3" y="42"/>
                      <a:pt x="3" y="42"/>
                    </a:cubicBezTo>
                    <a:cubicBezTo>
                      <a:pt x="4" y="42"/>
                      <a:pt x="4" y="42"/>
                      <a:pt x="5" y="43"/>
                    </a:cubicBezTo>
                    <a:cubicBezTo>
                      <a:pt x="5" y="43"/>
                      <a:pt x="5" y="44"/>
                      <a:pt x="5" y="44"/>
                    </a:cubicBezTo>
                    <a:cubicBezTo>
                      <a:pt x="5" y="45"/>
                      <a:pt x="5" y="45"/>
                      <a:pt x="5" y="46"/>
                    </a:cubicBezTo>
                    <a:cubicBezTo>
                      <a:pt x="6" y="46"/>
                      <a:pt x="6" y="46"/>
                      <a:pt x="6" y="46"/>
                    </a:cubicBezTo>
                    <a:cubicBezTo>
                      <a:pt x="6" y="46"/>
                      <a:pt x="6" y="46"/>
                      <a:pt x="7" y="46"/>
                    </a:cubicBezTo>
                    <a:cubicBezTo>
                      <a:pt x="7" y="46"/>
                      <a:pt x="7" y="46"/>
                      <a:pt x="8" y="46"/>
                    </a:cubicBezTo>
                    <a:cubicBezTo>
                      <a:pt x="8" y="45"/>
                      <a:pt x="8" y="45"/>
                      <a:pt x="8" y="45"/>
                    </a:cubicBezTo>
                    <a:cubicBezTo>
                      <a:pt x="8" y="45"/>
                      <a:pt x="8" y="46"/>
                      <a:pt x="9" y="46"/>
                    </a:cubicBezTo>
                    <a:cubicBezTo>
                      <a:pt x="9" y="46"/>
                      <a:pt x="9" y="45"/>
                      <a:pt x="10" y="45"/>
                    </a:cubicBezTo>
                    <a:cubicBezTo>
                      <a:pt x="10" y="44"/>
                      <a:pt x="10" y="45"/>
                      <a:pt x="11" y="45"/>
                    </a:cubicBezTo>
                    <a:cubicBezTo>
                      <a:pt x="11" y="44"/>
                      <a:pt x="11" y="44"/>
                      <a:pt x="11" y="44"/>
                    </a:cubicBezTo>
                    <a:cubicBezTo>
                      <a:pt x="11" y="43"/>
                      <a:pt x="11" y="43"/>
                      <a:pt x="12" y="43"/>
                    </a:cubicBezTo>
                    <a:cubicBezTo>
                      <a:pt x="12" y="42"/>
                      <a:pt x="12" y="42"/>
                      <a:pt x="13" y="42"/>
                    </a:cubicBezTo>
                    <a:cubicBezTo>
                      <a:pt x="13" y="42"/>
                      <a:pt x="14" y="42"/>
                      <a:pt x="14" y="42"/>
                    </a:cubicBezTo>
                    <a:cubicBezTo>
                      <a:pt x="15" y="42"/>
                      <a:pt x="15" y="42"/>
                      <a:pt x="15" y="42"/>
                    </a:cubicBezTo>
                    <a:cubicBezTo>
                      <a:pt x="16" y="42"/>
                      <a:pt x="16" y="42"/>
                      <a:pt x="16" y="42"/>
                    </a:cubicBezTo>
                    <a:cubicBezTo>
                      <a:pt x="17" y="41"/>
                      <a:pt x="17" y="41"/>
                      <a:pt x="17" y="41"/>
                    </a:cubicBezTo>
                    <a:cubicBezTo>
                      <a:pt x="18" y="41"/>
                      <a:pt x="18" y="41"/>
                      <a:pt x="18" y="41"/>
                    </a:cubicBezTo>
                    <a:cubicBezTo>
                      <a:pt x="18" y="41"/>
                      <a:pt x="18" y="41"/>
                      <a:pt x="19" y="40"/>
                    </a:cubicBezTo>
                    <a:cubicBezTo>
                      <a:pt x="19" y="40"/>
                      <a:pt x="19" y="40"/>
                      <a:pt x="19" y="40"/>
                    </a:cubicBezTo>
                    <a:cubicBezTo>
                      <a:pt x="20" y="39"/>
                      <a:pt x="20" y="39"/>
                      <a:pt x="20" y="39"/>
                    </a:cubicBezTo>
                    <a:cubicBezTo>
                      <a:pt x="20" y="39"/>
                      <a:pt x="20" y="39"/>
                      <a:pt x="20" y="38"/>
                    </a:cubicBezTo>
                    <a:cubicBezTo>
                      <a:pt x="21" y="38"/>
                      <a:pt x="21" y="38"/>
                      <a:pt x="21" y="38"/>
                    </a:cubicBezTo>
                    <a:cubicBezTo>
                      <a:pt x="21" y="38"/>
                      <a:pt x="21" y="37"/>
                      <a:pt x="21" y="37"/>
                    </a:cubicBezTo>
                    <a:cubicBezTo>
                      <a:pt x="21" y="37"/>
                      <a:pt x="21" y="37"/>
                      <a:pt x="22" y="37"/>
                    </a:cubicBezTo>
                    <a:cubicBezTo>
                      <a:pt x="22" y="36"/>
                      <a:pt x="22" y="36"/>
                      <a:pt x="23" y="36"/>
                    </a:cubicBezTo>
                    <a:cubicBezTo>
                      <a:pt x="23" y="36"/>
                      <a:pt x="23" y="36"/>
                      <a:pt x="24" y="36"/>
                    </a:cubicBezTo>
                    <a:cubicBezTo>
                      <a:pt x="24" y="36"/>
                      <a:pt x="24" y="36"/>
                      <a:pt x="24" y="36"/>
                    </a:cubicBezTo>
                    <a:cubicBezTo>
                      <a:pt x="24" y="36"/>
                      <a:pt x="24" y="36"/>
                      <a:pt x="24" y="36"/>
                    </a:cubicBezTo>
                    <a:cubicBezTo>
                      <a:pt x="24" y="35"/>
                      <a:pt x="24" y="35"/>
                      <a:pt x="24" y="35"/>
                    </a:cubicBezTo>
                    <a:cubicBezTo>
                      <a:pt x="24" y="35"/>
                      <a:pt x="23" y="35"/>
                      <a:pt x="23" y="35"/>
                    </a:cubicBezTo>
                    <a:cubicBezTo>
                      <a:pt x="23" y="34"/>
                      <a:pt x="23" y="34"/>
                      <a:pt x="23" y="34"/>
                    </a:cubicBezTo>
                    <a:cubicBezTo>
                      <a:pt x="23" y="34"/>
                      <a:pt x="23" y="34"/>
                      <a:pt x="23" y="33"/>
                    </a:cubicBezTo>
                    <a:cubicBezTo>
                      <a:pt x="23" y="33"/>
                      <a:pt x="23" y="33"/>
                      <a:pt x="23" y="33"/>
                    </a:cubicBezTo>
                    <a:cubicBezTo>
                      <a:pt x="23" y="32"/>
                      <a:pt x="23" y="32"/>
                      <a:pt x="23" y="31"/>
                    </a:cubicBezTo>
                    <a:cubicBezTo>
                      <a:pt x="23" y="31"/>
                      <a:pt x="23" y="30"/>
                      <a:pt x="23" y="30"/>
                    </a:cubicBezTo>
                    <a:cubicBezTo>
                      <a:pt x="23" y="29"/>
                      <a:pt x="23" y="29"/>
                      <a:pt x="23" y="29"/>
                    </a:cubicBezTo>
                    <a:cubicBezTo>
                      <a:pt x="23" y="28"/>
                      <a:pt x="23" y="28"/>
                      <a:pt x="23" y="27"/>
                    </a:cubicBezTo>
                    <a:cubicBezTo>
                      <a:pt x="23" y="27"/>
                      <a:pt x="22" y="27"/>
                      <a:pt x="22" y="27"/>
                    </a:cubicBezTo>
                    <a:cubicBezTo>
                      <a:pt x="22" y="26"/>
                      <a:pt x="23" y="26"/>
                      <a:pt x="23" y="26"/>
                    </a:cubicBezTo>
                    <a:cubicBezTo>
                      <a:pt x="23" y="25"/>
                      <a:pt x="23" y="25"/>
                      <a:pt x="24" y="25"/>
                    </a:cubicBezTo>
                    <a:cubicBezTo>
                      <a:pt x="24" y="24"/>
                      <a:pt x="24" y="24"/>
                      <a:pt x="24" y="24"/>
                    </a:cubicBezTo>
                    <a:cubicBezTo>
                      <a:pt x="24" y="24"/>
                      <a:pt x="24" y="23"/>
                      <a:pt x="24" y="23"/>
                    </a:cubicBezTo>
                    <a:cubicBezTo>
                      <a:pt x="24" y="23"/>
                      <a:pt x="24" y="23"/>
                      <a:pt x="24" y="23"/>
                    </a:cubicBezTo>
                    <a:cubicBezTo>
                      <a:pt x="24" y="23"/>
                      <a:pt x="24" y="23"/>
                      <a:pt x="25" y="23"/>
                    </a:cubicBezTo>
                    <a:cubicBezTo>
                      <a:pt x="27" y="23"/>
                      <a:pt x="27" y="23"/>
                      <a:pt x="27" y="23"/>
                    </a:cubicBezTo>
                    <a:cubicBezTo>
                      <a:pt x="26" y="12"/>
                      <a:pt x="26" y="12"/>
                      <a:pt x="26" y="12"/>
                    </a:cubicBezTo>
                    <a:cubicBezTo>
                      <a:pt x="26" y="12"/>
                      <a:pt x="26" y="12"/>
                      <a:pt x="26" y="12"/>
                    </a:cubicBezTo>
                    <a:cubicBezTo>
                      <a:pt x="26" y="12"/>
                      <a:pt x="26" y="11"/>
                      <a:pt x="25" y="11"/>
                    </a:cubicBezTo>
                    <a:cubicBezTo>
                      <a:pt x="25" y="11"/>
                      <a:pt x="25" y="11"/>
                      <a:pt x="24" y="10"/>
                    </a:cubicBezTo>
                    <a:cubicBezTo>
                      <a:pt x="24" y="10"/>
                      <a:pt x="23" y="10"/>
                      <a:pt x="23" y="10"/>
                    </a:cubicBezTo>
                    <a:cubicBezTo>
                      <a:pt x="22" y="10"/>
                      <a:pt x="22" y="9"/>
                      <a:pt x="21" y="9"/>
                    </a:cubicBezTo>
                    <a:cubicBezTo>
                      <a:pt x="21" y="9"/>
                      <a:pt x="20" y="9"/>
                      <a:pt x="20" y="8"/>
                    </a:cubicBezTo>
                    <a:cubicBezTo>
                      <a:pt x="20" y="8"/>
                      <a:pt x="19" y="8"/>
                      <a:pt x="19" y="8"/>
                    </a:cubicBezTo>
                    <a:cubicBezTo>
                      <a:pt x="19" y="7"/>
                      <a:pt x="18" y="7"/>
                      <a:pt x="18" y="7"/>
                    </a:cubicBezTo>
                    <a:cubicBezTo>
                      <a:pt x="17" y="7"/>
                      <a:pt x="17" y="6"/>
                      <a:pt x="16" y="6"/>
                    </a:cubicBezTo>
                    <a:cubicBezTo>
                      <a:pt x="15" y="5"/>
                      <a:pt x="15" y="5"/>
                      <a:pt x="14" y="5"/>
                    </a:cubicBezTo>
                    <a:cubicBezTo>
                      <a:pt x="14" y="5"/>
                      <a:pt x="13" y="5"/>
                      <a:pt x="13" y="4"/>
                    </a:cubicBezTo>
                    <a:cubicBezTo>
                      <a:pt x="13" y="4"/>
                      <a:pt x="13" y="4"/>
                      <a:pt x="13" y="4"/>
                    </a:cubicBezTo>
                    <a:cubicBezTo>
                      <a:pt x="12" y="3"/>
                      <a:pt x="11" y="3"/>
                      <a:pt x="11" y="3"/>
                    </a:cubicBezTo>
                    <a:cubicBezTo>
                      <a:pt x="10" y="3"/>
                      <a:pt x="9" y="2"/>
                      <a:pt x="8" y="2"/>
                    </a:cubicBezTo>
                    <a:cubicBezTo>
                      <a:pt x="8" y="1"/>
                      <a:pt x="7" y="1"/>
                      <a:pt x="7" y="1"/>
                    </a:cubicBezTo>
                    <a:cubicBezTo>
                      <a:pt x="6" y="1"/>
                      <a:pt x="6" y="0"/>
                      <a:pt x="6" y="0"/>
                    </a:cubicBezTo>
                    <a:cubicBezTo>
                      <a:pt x="6" y="1"/>
                      <a:pt x="6" y="1"/>
                      <a:pt x="6" y="1"/>
                    </a:cubicBezTo>
                    <a:cubicBezTo>
                      <a:pt x="5" y="1"/>
                      <a:pt x="5" y="1"/>
                      <a:pt x="5" y="1"/>
                    </a:cubicBezTo>
                    <a:cubicBezTo>
                      <a:pt x="4" y="2"/>
                      <a:pt x="4" y="2"/>
                      <a:pt x="4" y="2"/>
                    </a:cubicBezTo>
                    <a:cubicBezTo>
                      <a:pt x="4" y="2"/>
                      <a:pt x="4" y="2"/>
                      <a:pt x="4" y="2"/>
                    </a:cubicBezTo>
                    <a:cubicBezTo>
                      <a:pt x="4" y="3"/>
                      <a:pt x="4" y="3"/>
                      <a:pt x="4" y="3"/>
                    </a:cubicBezTo>
                    <a:cubicBezTo>
                      <a:pt x="4" y="3"/>
                      <a:pt x="4" y="4"/>
                      <a:pt x="4" y="4"/>
                    </a:cubicBezTo>
                    <a:cubicBezTo>
                      <a:pt x="4" y="5"/>
                      <a:pt x="4" y="5"/>
                      <a:pt x="4" y="5"/>
                    </a:cubicBezTo>
                    <a:cubicBezTo>
                      <a:pt x="4" y="6"/>
                      <a:pt x="4" y="6"/>
                      <a:pt x="4" y="7"/>
                    </a:cubicBezTo>
                    <a:cubicBezTo>
                      <a:pt x="5" y="7"/>
                      <a:pt x="5" y="7"/>
                      <a:pt x="5" y="7"/>
                    </a:cubicBezTo>
                    <a:cubicBezTo>
                      <a:pt x="5" y="8"/>
                      <a:pt x="5" y="8"/>
                      <a:pt x="5" y="8"/>
                    </a:cubicBezTo>
                    <a:cubicBezTo>
                      <a:pt x="5" y="8"/>
                      <a:pt x="6" y="8"/>
                      <a:pt x="6" y="9"/>
                    </a:cubicBezTo>
                    <a:cubicBezTo>
                      <a:pt x="6" y="9"/>
                      <a:pt x="6" y="9"/>
                      <a:pt x="6" y="9"/>
                    </a:cubicBezTo>
                    <a:cubicBezTo>
                      <a:pt x="6" y="10"/>
                      <a:pt x="6" y="10"/>
                      <a:pt x="6" y="11"/>
                    </a:cubicBezTo>
                    <a:cubicBezTo>
                      <a:pt x="5" y="12"/>
                      <a:pt x="5" y="12"/>
                      <a:pt x="5" y="13"/>
                    </a:cubicBezTo>
                    <a:cubicBezTo>
                      <a:pt x="5" y="16"/>
                      <a:pt x="7" y="17"/>
                      <a:pt x="5" y="19"/>
                    </a:cubicBezTo>
                    <a:cubicBezTo>
                      <a:pt x="5" y="20"/>
                      <a:pt x="5" y="20"/>
                      <a:pt x="5" y="20"/>
                    </a:cubicBezTo>
                    <a:cubicBezTo>
                      <a:pt x="4" y="20"/>
                      <a:pt x="4" y="20"/>
                      <a:pt x="4" y="21"/>
                    </a:cubicBezTo>
                    <a:cubicBezTo>
                      <a:pt x="4" y="21"/>
                      <a:pt x="3" y="21"/>
                      <a:pt x="3" y="21"/>
                    </a:cubicBezTo>
                    <a:cubicBezTo>
                      <a:pt x="3" y="21"/>
                      <a:pt x="3" y="22"/>
                      <a:pt x="3" y="22"/>
                    </a:cubicBezTo>
                    <a:cubicBezTo>
                      <a:pt x="3" y="22"/>
                      <a:pt x="3" y="23"/>
                      <a:pt x="2" y="23"/>
                    </a:cubicBezTo>
                    <a:cubicBezTo>
                      <a:pt x="2" y="23"/>
                      <a:pt x="2" y="23"/>
                      <a:pt x="2" y="23"/>
                    </a:cubicBezTo>
                    <a:cubicBezTo>
                      <a:pt x="2" y="23"/>
                      <a:pt x="2" y="23"/>
                      <a:pt x="2" y="23"/>
                    </a:cubicBezTo>
                    <a:cubicBezTo>
                      <a:pt x="1" y="24"/>
                      <a:pt x="1" y="24"/>
                      <a:pt x="1" y="25"/>
                    </a:cubicBezTo>
                    <a:cubicBezTo>
                      <a:pt x="1" y="25"/>
                      <a:pt x="1" y="26"/>
                      <a:pt x="1" y="26"/>
                    </a:cubicBezTo>
                    <a:cubicBezTo>
                      <a:pt x="1" y="27"/>
                      <a:pt x="1" y="27"/>
                      <a:pt x="1" y="27"/>
                    </a:cubicBezTo>
                    <a:cubicBezTo>
                      <a:pt x="0" y="28"/>
                      <a:pt x="0" y="28"/>
                      <a:pt x="0" y="28"/>
                    </a:cubicBezTo>
                    <a:cubicBezTo>
                      <a:pt x="1" y="28"/>
                      <a:pt x="1" y="28"/>
                      <a:pt x="1" y="28"/>
                    </a:cubicBezTo>
                    <a:cubicBezTo>
                      <a:pt x="1" y="28"/>
                      <a:pt x="1" y="28"/>
                      <a:pt x="1" y="2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7" name="Freeform 464"/>
              <p:cNvSpPr>
                <a:spLocks/>
              </p:cNvSpPr>
              <p:nvPr/>
            </p:nvSpPr>
            <p:spPr bwMode="auto">
              <a:xfrm>
                <a:off x="5122864" y="2935289"/>
                <a:ext cx="215900" cy="292100"/>
              </a:xfrm>
              <a:custGeom>
                <a:avLst/>
                <a:gdLst>
                  <a:gd name="T0" fmla="*/ 0 w 20"/>
                  <a:gd name="T1" fmla="*/ 2 h 27"/>
                  <a:gd name="T2" fmla="*/ 1 w 20"/>
                  <a:gd name="T3" fmla="*/ 3 h 27"/>
                  <a:gd name="T4" fmla="*/ 3 w 20"/>
                  <a:gd name="T5" fmla="*/ 6 h 27"/>
                  <a:gd name="T6" fmla="*/ 3 w 20"/>
                  <a:gd name="T7" fmla="*/ 8 h 27"/>
                  <a:gd name="T8" fmla="*/ 2 w 20"/>
                  <a:gd name="T9" fmla="*/ 10 h 27"/>
                  <a:gd name="T10" fmla="*/ 0 w 20"/>
                  <a:gd name="T11" fmla="*/ 12 h 27"/>
                  <a:gd name="T12" fmla="*/ 0 w 20"/>
                  <a:gd name="T13" fmla="*/ 14 h 27"/>
                  <a:gd name="T14" fmla="*/ 1 w 20"/>
                  <a:gd name="T15" fmla="*/ 14 h 27"/>
                  <a:gd name="T16" fmla="*/ 0 w 20"/>
                  <a:gd name="T17" fmla="*/ 16 h 27"/>
                  <a:gd name="T18" fmla="*/ 0 w 20"/>
                  <a:gd name="T19" fmla="*/ 17 h 27"/>
                  <a:gd name="T20" fmla="*/ 5 w 20"/>
                  <a:gd name="T21" fmla="*/ 19 h 27"/>
                  <a:gd name="T22" fmla="*/ 8 w 20"/>
                  <a:gd name="T23" fmla="*/ 21 h 27"/>
                  <a:gd name="T24" fmla="*/ 9 w 20"/>
                  <a:gd name="T25" fmla="*/ 24 h 27"/>
                  <a:gd name="T26" fmla="*/ 12 w 20"/>
                  <a:gd name="T27" fmla="*/ 26 h 27"/>
                  <a:gd name="T28" fmla="*/ 14 w 20"/>
                  <a:gd name="T29" fmla="*/ 27 h 27"/>
                  <a:gd name="T30" fmla="*/ 15 w 20"/>
                  <a:gd name="T31" fmla="*/ 27 h 27"/>
                  <a:gd name="T32" fmla="*/ 15 w 20"/>
                  <a:gd name="T33" fmla="*/ 24 h 27"/>
                  <a:gd name="T34" fmla="*/ 16 w 20"/>
                  <a:gd name="T35" fmla="*/ 23 h 27"/>
                  <a:gd name="T36" fmla="*/ 17 w 20"/>
                  <a:gd name="T37" fmla="*/ 21 h 27"/>
                  <a:gd name="T38" fmla="*/ 18 w 20"/>
                  <a:gd name="T39" fmla="*/ 20 h 27"/>
                  <a:gd name="T40" fmla="*/ 19 w 20"/>
                  <a:gd name="T41" fmla="*/ 19 h 27"/>
                  <a:gd name="T42" fmla="*/ 19 w 20"/>
                  <a:gd name="T43" fmla="*/ 18 h 27"/>
                  <a:gd name="T44" fmla="*/ 18 w 20"/>
                  <a:gd name="T45" fmla="*/ 17 h 27"/>
                  <a:gd name="T46" fmla="*/ 18 w 20"/>
                  <a:gd name="T47" fmla="*/ 13 h 27"/>
                  <a:gd name="T48" fmla="*/ 18 w 20"/>
                  <a:gd name="T49" fmla="*/ 10 h 27"/>
                  <a:gd name="T50" fmla="*/ 18 w 20"/>
                  <a:gd name="T51" fmla="*/ 7 h 27"/>
                  <a:gd name="T52" fmla="*/ 19 w 20"/>
                  <a:gd name="T53" fmla="*/ 4 h 27"/>
                  <a:gd name="T54" fmla="*/ 20 w 20"/>
                  <a:gd name="T55" fmla="*/ 3 h 27"/>
                  <a:gd name="T56" fmla="*/ 20 w 20"/>
                  <a:gd name="T57" fmla="*/ 2 h 27"/>
                  <a:gd name="T58" fmla="*/ 18 w 20"/>
                  <a:gd name="T59" fmla="*/ 2 h 27"/>
                  <a:gd name="T60" fmla="*/ 17 w 20"/>
                  <a:gd name="T61" fmla="*/ 2 h 27"/>
                  <a:gd name="T62" fmla="*/ 15 w 20"/>
                  <a:gd name="T63" fmla="*/ 3 h 27"/>
                  <a:gd name="T64" fmla="*/ 14 w 20"/>
                  <a:gd name="T65" fmla="*/ 4 h 27"/>
                  <a:gd name="T66" fmla="*/ 12 w 20"/>
                  <a:gd name="T67" fmla="*/ 3 h 27"/>
                  <a:gd name="T68" fmla="*/ 10 w 20"/>
                  <a:gd name="T69" fmla="*/ 3 h 27"/>
                  <a:gd name="T70" fmla="*/ 8 w 20"/>
                  <a:gd name="T71" fmla="*/ 1 h 27"/>
                  <a:gd name="T72" fmla="*/ 6 w 20"/>
                  <a:gd name="T73" fmla="*/ 1 h 27"/>
                  <a:gd name="T74" fmla="*/ 5 w 20"/>
                  <a:gd name="T75" fmla="*/ 0 h 27"/>
                  <a:gd name="T76" fmla="*/ 3 w 20"/>
                  <a:gd name="T77" fmla="*/ 0 h 27"/>
                  <a:gd name="T78" fmla="*/ 0 w 20"/>
                  <a:gd name="T7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27">
                    <a:moveTo>
                      <a:pt x="0" y="2"/>
                    </a:moveTo>
                    <a:cubicBezTo>
                      <a:pt x="0" y="2"/>
                      <a:pt x="0" y="2"/>
                      <a:pt x="0" y="2"/>
                    </a:cubicBezTo>
                    <a:cubicBezTo>
                      <a:pt x="1" y="2"/>
                      <a:pt x="1" y="2"/>
                      <a:pt x="1" y="3"/>
                    </a:cubicBezTo>
                    <a:cubicBezTo>
                      <a:pt x="1" y="3"/>
                      <a:pt x="1" y="3"/>
                      <a:pt x="1" y="3"/>
                    </a:cubicBezTo>
                    <a:cubicBezTo>
                      <a:pt x="2" y="4"/>
                      <a:pt x="2" y="4"/>
                      <a:pt x="2" y="5"/>
                    </a:cubicBezTo>
                    <a:cubicBezTo>
                      <a:pt x="2" y="5"/>
                      <a:pt x="3" y="5"/>
                      <a:pt x="3" y="6"/>
                    </a:cubicBezTo>
                    <a:cubicBezTo>
                      <a:pt x="3" y="6"/>
                      <a:pt x="3" y="7"/>
                      <a:pt x="3" y="7"/>
                    </a:cubicBezTo>
                    <a:cubicBezTo>
                      <a:pt x="3" y="8"/>
                      <a:pt x="3" y="8"/>
                      <a:pt x="3" y="8"/>
                    </a:cubicBezTo>
                    <a:cubicBezTo>
                      <a:pt x="3" y="9"/>
                      <a:pt x="3" y="9"/>
                      <a:pt x="3" y="10"/>
                    </a:cubicBezTo>
                    <a:cubicBezTo>
                      <a:pt x="2" y="10"/>
                      <a:pt x="2" y="10"/>
                      <a:pt x="2" y="10"/>
                    </a:cubicBezTo>
                    <a:cubicBezTo>
                      <a:pt x="1" y="11"/>
                      <a:pt x="1" y="11"/>
                      <a:pt x="1" y="11"/>
                    </a:cubicBezTo>
                    <a:cubicBezTo>
                      <a:pt x="1" y="12"/>
                      <a:pt x="0" y="12"/>
                      <a:pt x="0" y="12"/>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0" y="15"/>
                      <a:pt x="0" y="16"/>
                    </a:cubicBezTo>
                    <a:cubicBezTo>
                      <a:pt x="0" y="16"/>
                      <a:pt x="1" y="16"/>
                      <a:pt x="0" y="16"/>
                    </a:cubicBezTo>
                    <a:cubicBezTo>
                      <a:pt x="0" y="17"/>
                      <a:pt x="0" y="17"/>
                      <a:pt x="0" y="17"/>
                    </a:cubicBezTo>
                    <a:cubicBezTo>
                      <a:pt x="1" y="17"/>
                      <a:pt x="2" y="18"/>
                      <a:pt x="2" y="18"/>
                    </a:cubicBezTo>
                    <a:cubicBezTo>
                      <a:pt x="3" y="18"/>
                      <a:pt x="4" y="18"/>
                      <a:pt x="5" y="19"/>
                    </a:cubicBezTo>
                    <a:cubicBezTo>
                      <a:pt x="5" y="19"/>
                      <a:pt x="6" y="20"/>
                      <a:pt x="6" y="20"/>
                    </a:cubicBezTo>
                    <a:cubicBezTo>
                      <a:pt x="7" y="21"/>
                      <a:pt x="7" y="21"/>
                      <a:pt x="8" y="21"/>
                    </a:cubicBezTo>
                    <a:cubicBezTo>
                      <a:pt x="8" y="22"/>
                      <a:pt x="9" y="22"/>
                      <a:pt x="9" y="22"/>
                    </a:cubicBezTo>
                    <a:cubicBezTo>
                      <a:pt x="10" y="23"/>
                      <a:pt x="9" y="23"/>
                      <a:pt x="9" y="24"/>
                    </a:cubicBezTo>
                    <a:cubicBezTo>
                      <a:pt x="10" y="25"/>
                      <a:pt x="10" y="25"/>
                      <a:pt x="11" y="26"/>
                    </a:cubicBezTo>
                    <a:cubicBezTo>
                      <a:pt x="11" y="26"/>
                      <a:pt x="11" y="26"/>
                      <a:pt x="12" y="26"/>
                    </a:cubicBezTo>
                    <a:cubicBezTo>
                      <a:pt x="12" y="27"/>
                      <a:pt x="13" y="27"/>
                      <a:pt x="13" y="27"/>
                    </a:cubicBezTo>
                    <a:cubicBezTo>
                      <a:pt x="13" y="27"/>
                      <a:pt x="14" y="27"/>
                      <a:pt x="14" y="27"/>
                    </a:cubicBezTo>
                    <a:cubicBezTo>
                      <a:pt x="14" y="27"/>
                      <a:pt x="14" y="27"/>
                      <a:pt x="14" y="27"/>
                    </a:cubicBezTo>
                    <a:cubicBezTo>
                      <a:pt x="14" y="27"/>
                      <a:pt x="14" y="27"/>
                      <a:pt x="15" y="27"/>
                    </a:cubicBezTo>
                    <a:cubicBezTo>
                      <a:pt x="15" y="26"/>
                      <a:pt x="15" y="26"/>
                      <a:pt x="15" y="26"/>
                    </a:cubicBezTo>
                    <a:cubicBezTo>
                      <a:pt x="15" y="25"/>
                      <a:pt x="15" y="25"/>
                      <a:pt x="15" y="24"/>
                    </a:cubicBezTo>
                    <a:cubicBezTo>
                      <a:pt x="15" y="24"/>
                      <a:pt x="15" y="24"/>
                      <a:pt x="15" y="23"/>
                    </a:cubicBezTo>
                    <a:cubicBezTo>
                      <a:pt x="16" y="23"/>
                      <a:pt x="16" y="23"/>
                      <a:pt x="16" y="23"/>
                    </a:cubicBezTo>
                    <a:cubicBezTo>
                      <a:pt x="16" y="23"/>
                      <a:pt x="16" y="22"/>
                      <a:pt x="17" y="22"/>
                    </a:cubicBezTo>
                    <a:cubicBezTo>
                      <a:pt x="17" y="22"/>
                      <a:pt x="17" y="21"/>
                      <a:pt x="17" y="21"/>
                    </a:cubicBezTo>
                    <a:cubicBezTo>
                      <a:pt x="17" y="21"/>
                      <a:pt x="17" y="21"/>
                      <a:pt x="18" y="21"/>
                    </a:cubicBezTo>
                    <a:cubicBezTo>
                      <a:pt x="18" y="21"/>
                      <a:pt x="18" y="20"/>
                      <a:pt x="18" y="20"/>
                    </a:cubicBezTo>
                    <a:cubicBezTo>
                      <a:pt x="18" y="20"/>
                      <a:pt x="18" y="20"/>
                      <a:pt x="19" y="20"/>
                    </a:cubicBezTo>
                    <a:cubicBezTo>
                      <a:pt x="19" y="19"/>
                      <a:pt x="19" y="19"/>
                      <a:pt x="19" y="19"/>
                    </a:cubicBezTo>
                    <a:cubicBezTo>
                      <a:pt x="19" y="19"/>
                      <a:pt x="19" y="18"/>
                      <a:pt x="19" y="18"/>
                    </a:cubicBezTo>
                    <a:cubicBezTo>
                      <a:pt x="19" y="18"/>
                      <a:pt x="19" y="18"/>
                      <a:pt x="19" y="18"/>
                    </a:cubicBezTo>
                    <a:cubicBezTo>
                      <a:pt x="19" y="18"/>
                      <a:pt x="19" y="18"/>
                      <a:pt x="19" y="17"/>
                    </a:cubicBezTo>
                    <a:cubicBezTo>
                      <a:pt x="18" y="17"/>
                      <a:pt x="18" y="17"/>
                      <a:pt x="18" y="17"/>
                    </a:cubicBezTo>
                    <a:cubicBezTo>
                      <a:pt x="18" y="16"/>
                      <a:pt x="18" y="16"/>
                      <a:pt x="17" y="16"/>
                    </a:cubicBezTo>
                    <a:cubicBezTo>
                      <a:pt x="17" y="15"/>
                      <a:pt x="17" y="14"/>
                      <a:pt x="18" y="13"/>
                    </a:cubicBezTo>
                    <a:cubicBezTo>
                      <a:pt x="18" y="13"/>
                      <a:pt x="18" y="12"/>
                      <a:pt x="18" y="12"/>
                    </a:cubicBezTo>
                    <a:cubicBezTo>
                      <a:pt x="18" y="11"/>
                      <a:pt x="18" y="10"/>
                      <a:pt x="18" y="10"/>
                    </a:cubicBezTo>
                    <a:cubicBezTo>
                      <a:pt x="18" y="9"/>
                      <a:pt x="18" y="9"/>
                      <a:pt x="18" y="8"/>
                    </a:cubicBezTo>
                    <a:cubicBezTo>
                      <a:pt x="18" y="7"/>
                      <a:pt x="18" y="7"/>
                      <a:pt x="18" y="7"/>
                    </a:cubicBezTo>
                    <a:cubicBezTo>
                      <a:pt x="18" y="6"/>
                      <a:pt x="18" y="5"/>
                      <a:pt x="18" y="5"/>
                    </a:cubicBezTo>
                    <a:cubicBezTo>
                      <a:pt x="18" y="5"/>
                      <a:pt x="19" y="5"/>
                      <a:pt x="19" y="4"/>
                    </a:cubicBezTo>
                    <a:cubicBezTo>
                      <a:pt x="19" y="4"/>
                      <a:pt x="19" y="4"/>
                      <a:pt x="19" y="3"/>
                    </a:cubicBezTo>
                    <a:cubicBezTo>
                      <a:pt x="20" y="3"/>
                      <a:pt x="20" y="3"/>
                      <a:pt x="20" y="3"/>
                    </a:cubicBezTo>
                    <a:cubicBezTo>
                      <a:pt x="20" y="3"/>
                      <a:pt x="20" y="2"/>
                      <a:pt x="20" y="2"/>
                    </a:cubicBezTo>
                    <a:cubicBezTo>
                      <a:pt x="20" y="2"/>
                      <a:pt x="20" y="2"/>
                      <a:pt x="20" y="2"/>
                    </a:cubicBezTo>
                    <a:cubicBezTo>
                      <a:pt x="19" y="2"/>
                      <a:pt x="19" y="2"/>
                      <a:pt x="19" y="2"/>
                    </a:cubicBezTo>
                    <a:cubicBezTo>
                      <a:pt x="18" y="2"/>
                      <a:pt x="18" y="2"/>
                      <a:pt x="18" y="2"/>
                    </a:cubicBezTo>
                    <a:cubicBezTo>
                      <a:pt x="17" y="2"/>
                      <a:pt x="17" y="1"/>
                      <a:pt x="17" y="1"/>
                    </a:cubicBezTo>
                    <a:cubicBezTo>
                      <a:pt x="17" y="1"/>
                      <a:pt x="17" y="2"/>
                      <a:pt x="17" y="2"/>
                    </a:cubicBezTo>
                    <a:cubicBezTo>
                      <a:pt x="16" y="2"/>
                      <a:pt x="16" y="2"/>
                      <a:pt x="16" y="2"/>
                    </a:cubicBezTo>
                    <a:cubicBezTo>
                      <a:pt x="15" y="2"/>
                      <a:pt x="15" y="2"/>
                      <a:pt x="15" y="3"/>
                    </a:cubicBezTo>
                    <a:cubicBezTo>
                      <a:pt x="15" y="3"/>
                      <a:pt x="15" y="4"/>
                      <a:pt x="14" y="4"/>
                    </a:cubicBezTo>
                    <a:cubicBezTo>
                      <a:pt x="14" y="4"/>
                      <a:pt x="14" y="4"/>
                      <a:pt x="14" y="4"/>
                    </a:cubicBezTo>
                    <a:cubicBezTo>
                      <a:pt x="13" y="4"/>
                      <a:pt x="13" y="3"/>
                      <a:pt x="13" y="3"/>
                    </a:cubicBezTo>
                    <a:cubicBezTo>
                      <a:pt x="13" y="3"/>
                      <a:pt x="12" y="3"/>
                      <a:pt x="12" y="3"/>
                    </a:cubicBezTo>
                    <a:cubicBezTo>
                      <a:pt x="12" y="3"/>
                      <a:pt x="11" y="3"/>
                      <a:pt x="11" y="3"/>
                    </a:cubicBezTo>
                    <a:cubicBezTo>
                      <a:pt x="11" y="3"/>
                      <a:pt x="11" y="3"/>
                      <a:pt x="10" y="3"/>
                    </a:cubicBezTo>
                    <a:cubicBezTo>
                      <a:pt x="10" y="2"/>
                      <a:pt x="10" y="2"/>
                      <a:pt x="9" y="2"/>
                    </a:cubicBezTo>
                    <a:cubicBezTo>
                      <a:pt x="9" y="1"/>
                      <a:pt x="9" y="1"/>
                      <a:pt x="8" y="1"/>
                    </a:cubicBezTo>
                    <a:cubicBezTo>
                      <a:pt x="8" y="1"/>
                      <a:pt x="8" y="1"/>
                      <a:pt x="8" y="1"/>
                    </a:cubicBezTo>
                    <a:cubicBezTo>
                      <a:pt x="7" y="1"/>
                      <a:pt x="7" y="1"/>
                      <a:pt x="6" y="1"/>
                    </a:cubicBezTo>
                    <a:cubicBezTo>
                      <a:pt x="6" y="1"/>
                      <a:pt x="6" y="1"/>
                      <a:pt x="5" y="1"/>
                    </a:cubicBezTo>
                    <a:cubicBezTo>
                      <a:pt x="5" y="0"/>
                      <a:pt x="5" y="0"/>
                      <a:pt x="5" y="0"/>
                    </a:cubicBezTo>
                    <a:cubicBezTo>
                      <a:pt x="4" y="0"/>
                      <a:pt x="4" y="0"/>
                      <a:pt x="4" y="0"/>
                    </a:cubicBezTo>
                    <a:cubicBezTo>
                      <a:pt x="3" y="0"/>
                      <a:pt x="3" y="0"/>
                      <a:pt x="3" y="0"/>
                    </a:cubicBezTo>
                    <a:cubicBezTo>
                      <a:pt x="3" y="0"/>
                      <a:pt x="1" y="0"/>
                      <a:pt x="1" y="0"/>
                    </a:cubicBezTo>
                    <a:cubicBezTo>
                      <a:pt x="1" y="1"/>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8" name="Freeform 465"/>
              <p:cNvSpPr>
                <a:spLocks/>
              </p:cNvSpPr>
              <p:nvPr/>
            </p:nvSpPr>
            <p:spPr bwMode="auto">
              <a:xfrm>
                <a:off x="5327651" y="2686051"/>
                <a:ext cx="53975" cy="65088"/>
              </a:xfrm>
              <a:custGeom>
                <a:avLst/>
                <a:gdLst>
                  <a:gd name="T0" fmla="*/ 4 w 5"/>
                  <a:gd name="T1" fmla="*/ 0 h 6"/>
                  <a:gd name="T2" fmla="*/ 4 w 5"/>
                  <a:gd name="T3" fmla="*/ 0 h 6"/>
                  <a:gd name="T4" fmla="*/ 3 w 5"/>
                  <a:gd name="T5" fmla="*/ 1 h 6"/>
                  <a:gd name="T6" fmla="*/ 2 w 5"/>
                  <a:gd name="T7" fmla="*/ 1 h 6"/>
                  <a:gd name="T8" fmla="*/ 1 w 5"/>
                  <a:gd name="T9" fmla="*/ 2 h 6"/>
                  <a:gd name="T10" fmla="*/ 1 w 5"/>
                  <a:gd name="T11" fmla="*/ 3 h 6"/>
                  <a:gd name="T12" fmla="*/ 1 w 5"/>
                  <a:gd name="T13" fmla="*/ 5 h 6"/>
                  <a:gd name="T14" fmla="*/ 1 w 5"/>
                  <a:gd name="T15" fmla="*/ 6 h 6"/>
                  <a:gd name="T16" fmla="*/ 2 w 5"/>
                  <a:gd name="T17" fmla="*/ 5 h 6"/>
                  <a:gd name="T18" fmla="*/ 2 w 5"/>
                  <a:gd name="T19" fmla="*/ 5 h 6"/>
                  <a:gd name="T20" fmla="*/ 3 w 5"/>
                  <a:gd name="T21" fmla="*/ 5 h 6"/>
                  <a:gd name="T22" fmla="*/ 3 w 5"/>
                  <a:gd name="T23" fmla="*/ 6 h 6"/>
                  <a:gd name="T24" fmla="*/ 4 w 5"/>
                  <a:gd name="T25" fmla="*/ 5 h 6"/>
                  <a:gd name="T26" fmla="*/ 4 w 5"/>
                  <a:gd name="T27" fmla="*/ 4 h 6"/>
                  <a:gd name="T28" fmla="*/ 5 w 5"/>
                  <a:gd name="T29" fmla="*/ 4 h 6"/>
                  <a:gd name="T30" fmla="*/ 4 w 5"/>
                  <a:gd name="T31" fmla="*/ 4 h 6"/>
                  <a:gd name="T32" fmla="*/ 3 w 5"/>
                  <a:gd name="T33" fmla="*/ 4 h 6"/>
                  <a:gd name="T34" fmla="*/ 3 w 5"/>
                  <a:gd name="T35" fmla="*/ 3 h 6"/>
                  <a:gd name="T36" fmla="*/ 4 w 5"/>
                  <a:gd name="T37" fmla="*/ 3 h 6"/>
                  <a:gd name="T38" fmla="*/ 5 w 5"/>
                  <a:gd name="T39" fmla="*/ 2 h 6"/>
                  <a:gd name="T40" fmla="*/ 4 w 5"/>
                  <a:gd name="T41" fmla="*/ 1 h 6"/>
                  <a:gd name="T42" fmla="*/ 4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4" y="0"/>
                    </a:moveTo>
                    <a:cubicBezTo>
                      <a:pt x="4" y="0"/>
                      <a:pt x="4" y="0"/>
                      <a:pt x="4" y="0"/>
                    </a:cubicBezTo>
                    <a:cubicBezTo>
                      <a:pt x="3" y="1"/>
                      <a:pt x="3" y="1"/>
                      <a:pt x="3" y="1"/>
                    </a:cubicBezTo>
                    <a:cubicBezTo>
                      <a:pt x="3" y="1"/>
                      <a:pt x="2" y="1"/>
                      <a:pt x="2" y="1"/>
                    </a:cubicBezTo>
                    <a:cubicBezTo>
                      <a:pt x="2" y="1"/>
                      <a:pt x="2" y="2"/>
                      <a:pt x="1" y="2"/>
                    </a:cubicBezTo>
                    <a:cubicBezTo>
                      <a:pt x="1" y="3"/>
                      <a:pt x="1" y="3"/>
                      <a:pt x="1" y="3"/>
                    </a:cubicBezTo>
                    <a:cubicBezTo>
                      <a:pt x="1" y="4"/>
                      <a:pt x="0" y="4"/>
                      <a:pt x="1" y="5"/>
                    </a:cubicBezTo>
                    <a:cubicBezTo>
                      <a:pt x="1" y="5"/>
                      <a:pt x="1" y="6"/>
                      <a:pt x="1" y="6"/>
                    </a:cubicBezTo>
                    <a:cubicBezTo>
                      <a:pt x="2" y="6"/>
                      <a:pt x="2" y="5"/>
                      <a:pt x="2" y="5"/>
                    </a:cubicBezTo>
                    <a:cubicBezTo>
                      <a:pt x="2" y="5"/>
                      <a:pt x="2" y="5"/>
                      <a:pt x="2" y="5"/>
                    </a:cubicBezTo>
                    <a:cubicBezTo>
                      <a:pt x="3" y="5"/>
                      <a:pt x="3" y="5"/>
                      <a:pt x="3" y="5"/>
                    </a:cubicBezTo>
                    <a:cubicBezTo>
                      <a:pt x="3" y="5"/>
                      <a:pt x="3" y="6"/>
                      <a:pt x="3" y="6"/>
                    </a:cubicBezTo>
                    <a:cubicBezTo>
                      <a:pt x="4" y="6"/>
                      <a:pt x="4" y="5"/>
                      <a:pt x="4" y="5"/>
                    </a:cubicBezTo>
                    <a:cubicBezTo>
                      <a:pt x="4" y="5"/>
                      <a:pt x="4" y="4"/>
                      <a:pt x="4" y="4"/>
                    </a:cubicBezTo>
                    <a:cubicBezTo>
                      <a:pt x="5" y="4"/>
                      <a:pt x="5" y="4"/>
                      <a:pt x="5" y="4"/>
                    </a:cubicBezTo>
                    <a:cubicBezTo>
                      <a:pt x="5" y="4"/>
                      <a:pt x="4" y="4"/>
                      <a:pt x="4" y="4"/>
                    </a:cubicBezTo>
                    <a:cubicBezTo>
                      <a:pt x="4" y="4"/>
                      <a:pt x="4" y="4"/>
                      <a:pt x="3" y="4"/>
                    </a:cubicBezTo>
                    <a:cubicBezTo>
                      <a:pt x="3" y="4"/>
                      <a:pt x="3" y="3"/>
                      <a:pt x="3" y="3"/>
                    </a:cubicBezTo>
                    <a:cubicBezTo>
                      <a:pt x="3" y="3"/>
                      <a:pt x="4" y="3"/>
                      <a:pt x="4" y="3"/>
                    </a:cubicBezTo>
                    <a:cubicBezTo>
                      <a:pt x="4" y="3"/>
                      <a:pt x="5" y="2"/>
                      <a:pt x="5" y="2"/>
                    </a:cubicBezTo>
                    <a:cubicBezTo>
                      <a:pt x="5" y="2"/>
                      <a:pt x="4" y="2"/>
                      <a:pt x="4" y="1"/>
                    </a:cubicBezTo>
                    <a:cubicBezTo>
                      <a:pt x="4" y="1"/>
                      <a:pt x="4" y="1"/>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9" name="Freeform 466"/>
              <p:cNvSpPr>
                <a:spLocks/>
              </p:cNvSpPr>
              <p:nvPr/>
            </p:nvSpPr>
            <p:spPr bwMode="auto">
              <a:xfrm>
                <a:off x="4852989" y="1573214"/>
                <a:ext cx="63500" cy="96838"/>
              </a:xfrm>
              <a:custGeom>
                <a:avLst/>
                <a:gdLst>
                  <a:gd name="T0" fmla="*/ 2 w 6"/>
                  <a:gd name="T1" fmla="*/ 0 h 9"/>
                  <a:gd name="T2" fmla="*/ 2 w 6"/>
                  <a:gd name="T3" fmla="*/ 0 h 9"/>
                  <a:gd name="T4" fmla="*/ 0 w 6"/>
                  <a:gd name="T5" fmla="*/ 0 h 9"/>
                  <a:gd name="T6" fmla="*/ 0 w 6"/>
                  <a:gd name="T7" fmla="*/ 1 h 9"/>
                  <a:gd name="T8" fmla="*/ 1 w 6"/>
                  <a:gd name="T9" fmla="*/ 2 h 9"/>
                  <a:gd name="T10" fmla="*/ 1 w 6"/>
                  <a:gd name="T11" fmla="*/ 3 h 9"/>
                  <a:gd name="T12" fmla="*/ 2 w 6"/>
                  <a:gd name="T13" fmla="*/ 4 h 9"/>
                  <a:gd name="T14" fmla="*/ 3 w 6"/>
                  <a:gd name="T15" fmla="*/ 5 h 9"/>
                  <a:gd name="T16" fmla="*/ 4 w 6"/>
                  <a:gd name="T17" fmla="*/ 7 h 9"/>
                  <a:gd name="T18" fmla="*/ 4 w 6"/>
                  <a:gd name="T19" fmla="*/ 8 h 9"/>
                  <a:gd name="T20" fmla="*/ 4 w 6"/>
                  <a:gd name="T21" fmla="*/ 9 h 9"/>
                  <a:gd name="T22" fmla="*/ 4 w 6"/>
                  <a:gd name="T23" fmla="*/ 9 h 9"/>
                  <a:gd name="T24" fmla="*/ 5 w 6"/>
                  <a:gd name="T25" fmla="*/ 8 h 9"/>
                  <a:gd name="T26" fmla="*/ 6 w 6"/>
                  <a:gd name="T27" fmla="*/ 7 h 9"/>
                  <a:gd name="T28" fmla="*/ 6 w 6"/>
                  <a:gd name="T29" fmla="*/ 6 h 9"/>
                  <a:gd name="T30" fmla="*/ 6 w 6"/>
                  <a:gd name="T31" fmla="*/ 4 h 9"/>
                  <a:gd name="T32" fmla="*/ 6 w 6"/>
                  <a:gd name="T33" fmla="*/ 3 h 9"/>
                  <a:gd name="T34" fmla="*/ 6 w 6"/>
                  <a:gd name="T35" fmla="*/ 2 h 9"/>
                  <a:gd name="T36" fmla="*/ 5 w 6"/>
                  <a:gd name="T37" fmla="*/ 1 h 9"/>
                  <a:gd name="T38" fmla="*/ 4 w 6"/>
                  <a:gd name="T39" fmla="*/ 1 h 9"/>
                  <a:gd name="T40" fmla="*/ 3 w 6"/>
                  <a:gd name="T41" fmla="*/ 1 h 9"/>
                  <a:gd name="T42" fmla="*/ 3 w 6"/>
                  <a:gd name="T43" fmla="*/ 1 h 9"/>
                  <a:gd name="T44" fmla="*/ 2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2" y="0"/>
                    </a:moveTo>
                    <a:cubicBezTo>
                      <a:pt x="2" y="0"/>
                      <a:pt x="2" y="0"/>
                      <a:pt x="2" y="0"/>
                    </a:cubicBezTo>
                    <a:cubicBezTo>
                      <a:pt x="1" y="0"/>
                      <a:pt x="1" y="0"/>
                      <a:pt x="0" y="0"/>
                    </a:cubicBezTo>
                    <a:cubicBezTo>
                      <a:pt x="0" y="0"/>
                      <a:pt x="0" y="0"/>
                      <a:pt x="0" y="1"/>
                    </a:cubicBezTo>
                    <a:cubicBezTo>
                      <a:pt x="0" y="1"/>
                      <a:pt x="0" y="1"/>
                      <a:pt x="1" y="2"/>
                    </a:cubicBezTo>
                    <a:cubicBezTo>
                      <a:pt x="1" y="2"/>
                      <a:pt x="1" y="2"/>
                      <a:pt x="1" y="3"/>
                    </a:cubicBezTo>
                    <a:cubicBezTo>
                      <a:pt x="1" y="3"/>
                      <a:pt x="2" y="3"/>
                      <a:pt x="2" y="4"/>
                    </a:cubicBezTo>
                    <a:cubicBezTo>
                      <a:pt x="2" y="4"/>
                      <a:pt x="3" y="4"/>
                      <a:pt x="3" y="5"/>
                    </a:cubicBezTo>
                    <a:cubicBezTo>
                      <a:pt x="4" y="6"/>
                      <a:pt x="4" y="6"/>
                      <a:pt x="4" y="7"/>
                    </a:cubicBezTo>
                    <a:cubicBezTo>
                      <a:pt x="4" y="7"/>
                      <a:pt x="4" y="7"/>
                      <a:pt x="4" y="8"/>
                    </a:cubicBezTo>
                    <a:cubicBezTo>
                      <a:pt x="4" y="8"/>
                      <a:pt x="4" y="8"/>
                      <a:pt x="4" y="9"/>
                    </a:cubicBezTo>
                    <a:cubicBezTo>
                      <a:pt x="4" y="9"/>
                      <a:pt x="4" y="9"/>
                      <a:pt x="4" y="9"/>
                    </a:cubicBezTo>
                    <a:cubicBezTo>
                      <a:pt x="4" y="8"/>
                      <a:pt x="6" y="8"/>
                      <a:pt x="5" y="8"/>
                    </a:cubicBezTo>
                    <a:cubicBezTo>
                      <a:pt x="5" y="7"/>
                      <a:pt x="5" y="7"/>
                      <a:pt x="6" y="7"/>
                    </a:cubicBezTo>
                    <a:cubicBezTo>
                      <a:pt x="6" y="6"/>
                      <a:pt x="6" y="6"/>
                      <a:pt x="6" y="6"/>
                    </a:cubicBezTo>
                    <a:cubicBezTo>
                      <a:pt x="6" y="5"/>
                      <a:pt x="6" y="5"/>
                      <a:pt x="6" y="4"/>
                    </a:cubicBezTo>
                    <a:cubicBezTo>
                      <a:pt x="6" y="4"/>
                      <a:pt x="6" y="4"/>
                      <a:pt x="6" y="3"/>
                    </a:cubicBezTo>
                    <a:cubicBezTo>
                      <a:pt x="6" y="3"/>
                      <a:pt x="6" y="3"/>
                      <a:pt x="6" y="2"/>
                    </a:cubicBezTo>
                    <a:cubicBezTo>
                      <a:pt x="5" y="2"/>
                      <a:pt x="5" y="2"/>
                      <a:pt x="5" y="1"/>
                    </a:cubicBezTo>
                    <a:cubicBezTo>
                      <a:pt x="5" y="1"/>
                      <a:pt x="4" y="1"/>
                      <a:pt x="4" y="1"/>
                    </a:cubicBezTo>
                    <a:cubicBezTo>
                      <a:pt x="4" y="1"/>
                      <a:pt x="3" y="1"/>
                      <a:pt x="3" y="1"/>
                    </a:cubicBezTo>
                    <a:cubicBezTo>
                      <a:pt x="3" y="1"/>
                      <a:pt x="3" y="1"/>
                      <a:pt x="3" y="1"/>
                    </a:cubicBezTo>
                    <a:cubicBezTo>
                      <a:pt x="2" y="1"/>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0" name="Freeform 467"/>
              <p:cNvSpPr>
                <a:spLocks/>
              </p:cNvSpPr>
              <p:nvPr/>
            </p:nvSpPr>
            <p:spPr bwMode="auto">
              <a:xfrm>
                <a:off x="4841876" y="1573214"/>
                <a:ext cx="11113" cy="11113"/>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1"/>
                      <a:pt x="0" y="0"/>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1" name="Freeform 468"/>
              <p:cNvSpPr>
                <a:spLocks/>
              </p:cNvSpPr>
              <p:nvPr/>
            </p:nvSpPr>
            <p:spPr bwMode="auto">
              <a:xfrm>
                <a:off x="4637089" y="1216026"/>
                <a:ext cx="9525" cy="22225"/>
              </a:xfrm>
              <a:custGeom>
                <a:avLst/>
                <a:gdLst>
                  <a:gd name="T0" fmla="*/ 0 w 1"/>
                  <a:gd name="T1" fmla="*/ 1 h 2"/>
                  <a:gd name="T2" fmla="*/ 1 w 1"/>
                  <a:gd name="T3" fmla="*/ 2 h 2"/>
                  <a:gd name="T4" fmla="*/ 1 w 1"/>
                  <a:gd name="T5" fmla="*/ 1 h 2"/>
                  <a:gd name="T6" fmla="*/ 1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1" y="2"/>
                      <a:pt x="1" y="2"/>
                    </a:cubicBezTo>
                    <a:cubicBezTo>
                      <a:pt x="1" y="2"/>
                      <a:pt x="1" y="1"/>
                      <a:pt x="1" y="1"/>
                    </a:cubicBezTo>
                    <a:cubicBezTo>
                      <a:pt x="1" y="1"/>
                      <a:pt x="1" y="1"/>
                      <a:pt x="1" y="1"/>
                    </a:cubicBezTo>
                    <a:cubicBezTo>
                      <a:pt x="1" y="0"/>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2" name="Freeform 469"/>
              <p:cNvSpPr>
                <a:spLocks/>
              </p:cNvSpPr>
              <p:nvPr/>
            </p:nvSpPr>
            <p:spPr bwMode="auto">
              <a:xfrm>
                <a:off x="4171951" y="1216026"/>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1" y="1"/>
                      <a:pt x="1" y="1"/>
                    </a:cubicBezTo>
                    <a:cubicBezTo>
                      <a:pt x="1" y="1"/>
                      <a:pt x="2" y="1"/>
                      <a:pt x="2" y="0"/>
                    </a:cubicBezTo>
                    <a:cubicBezTo>
                      <a:pt x="2" y="0"/>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3" name="Freeform 470"/>
              <p:cNvSpPr>
                <a:spLocks/>
              </p:cNvSpPr>
              <p:nvPr/>
            </p:nvSpPr>
            <p:spPr bwMode="auto">
              <a:xfrm>
                <a:off x="4129089" y="1249364"/>
                <a:ext cx="22225" cy="9525"/>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4" name="Freeform 471"/>
              <p:cNvSpPr>
                <a:spLocks/>
              </p:cNvSpPr>
              <p:nvPr/>
            </p:nvSpPr>
            <p:spPr bwMode="auto">
              <a:xfrm>
                <a:off x="4043364" y="1270001"/>
                <a:ext cx="204788" cy="260350"/>
              </a:xfrm>
              <a:custGeom>
                <a:avLst/>
                <a:gdLst>
                  <a:gd name="T0" fmla="*/ 2 w 19"/>
                  <a:gd name="T1" fmla="*/ 3 h 24"/>
                  <a:gd name="T2" fmla="*/ 2 w 19"/>
                  <a:gd name="T3" fmla="*/ 4 h 24"/>
                  <a:gd name="T4" fmla="*/ 3 w 19"/>
                  <a:gd name="T5" fmla="*/ 5 h 24"/>
                  <a:gd name="T6" fmla="*/ 4 w 19"/>
                  <a:gd name="T7" fmla="*/ 7 h 24"/>
                  <a:gd name="T8" fmla="*/ 4 w 19"/>
                  <a:gd name="T9" fmla="*/ 8 h 24"/>
                  <a:gd name="T10" fmla="*/ 5 w 19"/>
                  <a:gd name="T11" fmla="*/ 9 h 24"/>
                  <a:gd name="T12" fmla="*/ 5 w 19"/>
                  <a:gd name="T13" fmla="*/ 10 h 24"/>
                  <a:gd name="T14" fmla="*/ 6 w 19"/>
                  <a:gd name="T15" fmla="*/ 11 h 24"/>
                  <a:gd name="T16" fmla="*/ 7 w 19"/>
                  <a:gd name="T17" fmla="*/ 10 h 24"/>
                  <a:gd name="T18" fmla="*/ 8 w 19"/>
                  <a:gd name="T19" fmla="*/ 12 h 24"/>
                  <a:gd name="T20" fmla="*/ 9 w 19"/>
                  <a:gd name="T21" fmla="*/ 13 h 24"/>
                  <a:gd name="T22" fmla="*/ 8 w 19"/>
                  <a:gd name="T23" fmla="*/ 14 h 24"/>
                  <a:gd name="T24" fmla="*/ 6 w 19"/>
                  <a:gd name="T25" fmla="*/ 14 h 24"/>
                  <a:gd name="T26" fmla="*/ 6 w 19"/>
                  <a:gd name="T27" fmla="*/ 16 h 24"/>
                  <a:gd name="T28" fmla="*/ 5 w 19"/>
                  <a:gd name="T29" fmla="*/ 18 h 24"/>
                  <a:gd name="T30" fmla="*/ 5 w 19"/>
                  <a:gd name="T31" fmla="*/ 19 h 24"/>
                  <a:gd name="T32" fmla="*/ 7 w 19"/>
                  <a:gd name="T33" fmla="*/ 20 h 24"/>
                  <a:gd name="T34" fmla="*/ 8 w 19"/>
                  <a:gd name="T35" fmla="*/ 20 h 24"/>
                  <a:gd name="T36" fmla="*/ 7 w 19"/>
                  <a:gd name="T37" fmla="*/ 21 h 24"/>
                  <a:gd name="T38" fmla="*/ 6 w 19"/>
                  <a:gd name="T39" fmla="*/ 21 h 24"/>
                  <a:gd name="T40" fmla="*/ 4 w 19"/>
                  <a:gd name="T41" fmla="*/ 22 h 24"/>
                  <a:gd name="T42" fmla="*/ 3 w 19"/>
                  <a:gd name="T43" fmla="*/ 24 h 24"/>
                  <a:gd name="T44" fmla="*/ 5 w 19"/>
                  <a:gd name="T45" fmla="*/ 23 h 24"/>
                  <a:gd name="T46" fmla="*/ 7 w 19"/>
                  <a:gd name="T47" fmla="*/ 23 h 24"/>
                  <a:gd name="T48" fmla="*/ 9 w 19"/>
                  <a:gd name="T49" fmla="*/ 22 h 24"/>
                  <a:gd name="T50" fmla="*/ 11 w 19"/>
                  <a:gd name="T51" fmla="*/ 22 h 24"/>
                  <a:gd name="T52" fmla="*/ 14 w 19"/>
                  <a:gd name="T53" fmla="*/ 21 h 24"/>
                  <a:gd name="T54" fmla="*/ 17 w 19"/>
                  <a:gd name="T55" fmla="*/ 21 h 24"/>
                  <a:gd name="T56" fmla="*/ 18 w 19"/>
                  <a:gd name="T57" fmla="*/ 20 h 24"/>
                  <a:gd name="T58" fmla="*/ 17 w 19"/>
                  <a:gd name="T59" fmla="*/ 19 h 24"/>
                  <a:gd name="T60" fmla="*/ 19 w 19"/>
                  <a:gd name="T61" fmla="*/ 18 h 24"/>
                  <a:gd name="T62" fmla="*/ 19 w 19"/>
                  <a:gd name="T63" fmla="*/ 17 h 24"/>
                  <a:gd name="T64" fmla="*/ 17 w 19"/>
                  <a:gd name="T65" fmla="*/ 16 h 24"/>
                  <a:gd name="T66" fmla="*/ 17 w 19"/>
                  <a:gd name="T67" fmla="*/ 15 h 24"/>
                  <a:gd name="T68" fmla="*/ 16 w 19"/>
                  <a:gd name="T69" fmla="*/ 13 h 24"/>
                  <a:gd name="T70" fmla="*/ 15 w 19"/>
                  <a:gd name="T71" fmla="*/ 12 h 24"/>
                  <a:gd name="T72" fmla="*/ 14 w 19"/>
                  <a:gd name="T73" fmla="*/ 11 h 24"/>
                  <a:gd name="T74" fmla="*/ 13 w 19"/>
                  <a:gd name="T75" fmla="*/ 10 h 24"/>
                  <a:gd name="T76" fmla="*/ 12 w 19"/>
                  <a:gd name="T77" fmla="*/ 8 h 24"/>
                  <a:gd name="T78" fmla="*/ 10 w 19"/>
                  <a:gd name="T79" fmla="*/ 8 h 24"/>
                  <a:gd name="T80" fmla="*/ 8 w 19"/>
                  <a:gd name="T81" fmla="*/ 7 h 24"/>
                  <a:gd name="T82" fmla="*/ 10 w 19"/>
                  <a:gd name="T83" fmla="*/ 6 h 24"/>
                  <a:gd name="T84" fmla="*/ 11 w 19"/>
                  <a:gd name="T85" fmla="*/ 4 h 24"/>
                  <a:gd name="T86" fmla="*/ 9 w 19"/>
                  <a:gd name="T87" fmla="*/ 2 h 24"/>
                  <a:gd name="T88" fmla="*/ 7 w 19"/>
                  <a:gd name="T89" fmla="*/ 3 h 24"/>
                  <a:gd name="T90" fmla="*/ 8 w 19"/>
                  <a:gd name="T91" fmla="*/ 1 h 24"/>
                  <a:gd name="T92" fmla="*/ 8 w 19"/>
                  <a:gd name="T93" fmla="*/ 0 h 24"/>
                  <a:gd name="T94" fmla="*/ 7 w 19"/>
                  <a:gd name="T95" fmla="*/ 0 h 24"/>
                  <a:gd name="T96" fmla="*/ 5 w 19"/>
                  <a:gd name="T97" fmla="*/ 0 h 24"/>
                  <a:gd name="T98" fmla="*/ 4 w 19"/>
                  <a:gd name="T99" fmla="*/ 2 h 24"/>
                  <a:gd name="T100" fmla="*/ 3 w 19"/>
                  <a:gd name="T101" fmla="*/ 2 h 24"/>
                  <a:gd name="T102" fmla="*/ 2 w 19"/>
                  <a:gd name="T103" fmla="*/ 2 h 24"/>
                  <a:gd name="T104" fmla="*/ 3 w 19"/>
                  <a:gd name="T105" fmla="*/ 1 h 24"/>
                  <a:gd name="T106" fmla="*/ 1 w 19"/>
                  <a:gd name="T107" fmla="*/ 1 h 24"/>
                  <a:gd name="T108" fmla="*/ 1 w 19"/>
                  <a:gd name="T10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24">
                    <a:moveTo>
                      <a:pt x="1" y="3"/>
                    </a:moveTo>
                    <a:cubicBezTo>
                      <a:pt x="1" y="3"/>
                      <a:pt x="1" y="3"/>
                      <a:pt x="2" y="3"/>
                    </a:cubicBezTo>
                    <a:cubicBezTo>
                      <a:pt x="1" y="3"/>
                      <a:pt x="1" y="3"/>
                      <a:pt x="1" y="4"/>
                    </a:cubicBezTo>
                    <a:cubicBezTo>
                      <a:pt x="1" y="4"/>
                      <a:pt x="1" y="4"/>
                      <a:pt x="2" y="4"/>
                    </a:cubicBezTo>
                    <a:cubicBezTo>
                      <a:pt x="2" y="5"/>
                      <a:pt x="2" y="4"/>
                      <a:pt x="3" y="4"/>
                    </a:cubicBezTo>
                    <a:cubicBezTo>
                      <a:pt x="3" y="5"/>
                      <a:pt x="3" y="5"/>
                      <a:pt x="3" y="5"/>
                    </a:cubicBezTo>
                    <a:cubicBezTo>
                      <a:pt x="3" y="6"/>
                      <a:pt x="3" y="6"/>
                      <a:pt x="4" y="6"/>
                    </a:cubicBezTo>
                    <a:cubicBezTo>
                      <a:pt x="4" y="6"/>
                      <a:pt x="4" y="6"/>
                      <a:pt x="4" y="7"/>
                    </a:cubicBezTo>
                    <a:cubicBezTo>
                      <a:pt x="4" y="7"/>
                      <a:pt x="3" y="7"/>
                      <a:pt x="4" y="8"/>
                    </a:cubicBezTo>
                    <a:cubicBezTo>
                      <a:pt x="4" y="8"/>
                      <a:pt x="4" y="8"/>
                      <a:pt x="4" y="8"/>
                    </a:cubicBezTo>
                    <a:cubicBezTo>
                      <a:pt x="5" y="8"/>
                      <a:pt x="5" y="8"/>
                      <a:pt x="5" y="8"/>
                    </a:cubicBezTo>
                    <a:cubicBezTo>
                      <a:pt x="5" y="8"/>
                      <a:pt x="5" y="8"/>
                      <a:pt x="5" y="9"/>
                    </a:cubicBezTo>
                    <a:cubicBezTo>
                      <a:pt x="5" y="9"/>
                      <a:pt x="5" y="9"/>
                      <a:pt x="6" y="9"/>
                    </a:cubicBezTo>
                    <a:cubicBezTo>
                      <a:pt x="6" y="10"/>
                      <a:pt x="5" y="10"/>
                      <a:pt x="5" y="10"/>
                    </a:cubicBezTo>
                    <a:cubicBezTo>
                      <a:pt x="4" y="10"/>
                      <a:pt x="4" y="10"/>
                      <a:pt x="4" y="11"/>
                    </a:cubicBezTo>
                    <a:cubicBezTo>
                      <a:pt x="4" y="11"/>
                      <a:pt x="5" y="11"/>
                      <a:pt x="6" y="11"/>
                    </a:cubicBezTo>
                    <a:cubicBezTo>
                      <a:pt x="6" y="11"/>
                      <a:pt x="6" y="11"/>
                      <a:pt x="7" y="11"/>
                    </a:cubicBezTo>
                    <a:cubicBezTo>
                      <a:pt x="7" y="10"/>
                      <a:pt x="7" y="10"/>
                      <a:pt x="7" y="10"/>
                    </a:cubicBezTo>
                    <a:cubicBezTo>
                      <a:pt x="8" y="10"/>
                      <a:pt x="8" y="10"/>
                      <a:pt x="8" y="11"/>
                    </a:cubicBezTo>
                    <a:cubicBezTo>
                      <a:pt x="8" y="11"/>
                      <a:pt x="8" y="12"/>
                      <a:pt x="8" y="12"/>
                    </a:cubicBezTo>
                    <a:cubicBezTo>
                      <a:pt x="8" y="12"/>
                      <a:pt x="8" y="12"/>
                      <a:pt x="8" y="12"/>
                    </a:cubicBezTo>
                    <a:cubicBezTo>
                      <a:pt x="8" y="12"/>
                      <a:pt x="9" y="12"/>
                      <a:pt x="9" y="13"/>
                    </a:cubicBezTo>
                    <a:cubicBezTo>
                      <a:pt x="9" y="13"/>
                      <a:pt x="9" y="13"/>
                      <a:pt x="9" y="14"/>
                    </a:cubicBezTo>
                    <a:cubicBezTo>
                      <a:pt x="9" y="14"/>
                      <a:pt x="9" y="14"/>
                      <a:pt x="8" y="14"/>
                    </a:cubicBezTo>
                    <a:cubicBezTo>
                      <a:pt x="8" y="15"/>
                      <a:pt x="7" y="15"/>
                      <a:pt x="7" y="15"/>
                    </a:cubicBezTo>
                    <a:cubicBezTo>
                      <a:pt x="6" y="14"/>
                      <a:pt x="6" y="14"/>
                      <a:pt x="6" y="14"/>
                    </a:cubicBezTo>
                    <a:cubicBezTo>
                      <a:pt x="6" y="14"/>
                      <a:pt x="6" y="15"/>
                      <a:pt x="6" y="15"/>
                    </a:cubicBezTo>
                    <a:cubicBezTo>
                      <a:pt x="6" y="16"/>
                      <a:pt x="6" y="16"/>
                      <a:pt x="6" y="16"/>
                    </a:cubicBezTo>
                    <a:cubicBezTo>
                      <a:pt x="6" y="17"/>
                      <a:pt x="6" y="17"/>
                      <a:pt x="6" y="17"/>
                    </a:cubicBezTo>
                    <a:cubicBezTo>
                      <a:pt x="5" y="18"/>
                      <a:pt x="5" y="18"/>
                      <a:pt x="5" y="18"/>
                    </a:cubicBezTo>
                    <a:cubicBezTo>
                      <a:pt x="4" y="18"/>
                      <a:pt x="4" y="19"/>
                      <a:pt x="4" y="19"/>
                    </a:cubicBezTo>
                    <a:cubicBezTo>
                      <a:pt x="4" y="20"/>
                      <a:pt x="5" y="19"/>
                      <a:pt x="5" y="19"/>
                    </a:cubicBezTo>
                    <a:cubicBezTo>
                      <a:pt x="5" y="19"/>
                      <a:pt x="5" y="19"/>
                      <a:pt x="6" y="19"/>
                    </a:cubicBezTo>
                    <a:cubicBezTo>
                      <a:pt x="6" y="19"/>
                      <a:pt x="6" y="19"/>
                      <a:pt x="7" y="20"/>
                    </a:cubicBezTo>
                    <a:cubicBezTo>
                      <a:pt x="7" y="20"/>
                      <a:pt x="7" y="20"/>
                      <a:pt x="7" y="20"/>
                    </a:cubicBezTo>
                    <a:cubicBezTo>
                      <a:pt x="7" y="20"/>
                      <a:pt x="8" y="20"/>
                      <a:pt x="8" y="20"/>
                    </a:cubicBezTo>
                    <a:cubicBezTo>
                      <a:pt x="8" y="20"/>
                      <a:pt x="8" y="20"/>
                      <a:pt x="8" y="21"/>
                    </a:cubicBezTo>
                    <a:cubicBezTo>
                      <a:pt x="8" y="21"/>
                      <a:pt x="8" y="21"/>
                      <a:pt x="7" y="21"/>
                    </a:cubicBezTo>
                    <a:cubicBezTo>
                      <a:pt x="7" y="21"/>
                      <a:pt x="7" y="21"/>
                      <a:pt x="6" y="21"/>
                    </a:cubicBezTo>
                    <a:cubicBezTo>
                      <a:pt x="6" y="21"/>
                      <a:pt x="6" y="21"/>
                      <a:pt x="6" y="21"/>
                    </a:cubicBezTo>
                    <a:cubicBezTo>
                      <a:pt x="5" y="21"/>
                      <a:pt x="5" y="21"/>
                      <a:pt x="5" y="22"/>
                    </a:cubicBezTo>
                    <a:cubicBezTo>
                      <a:pt x="5" y="22"/>
                      <a:pt x="4" y="22"/>
                      <a:pt x="4" y="22"/>
                    </a:cubicBezTo>
                    <a:cubicBezTo>
                      <a:pt x="4" y="22"/>
                      <a:pt x="4" y="23"/>
                      <a:pt x="3" y="23"/>
                    </a:cubicBezTo>
                    <a:cubicBezTo>
                      <a:pt x="3" y="23"/>
                      <a:pt x="3" y="23"/>
                      <a:pt x="3" y="24"/>
                    </a:cubicBezTo>
                    <a:cubicBezTo>
                      <a:pt x="3" y="24"/>
                      <a:pt x="4" y="24"/>
                      <a:pt x="4" y="24"/>
                    </a:cubicBezTo>
                    <a:cubicBezTo>
                      <a:pt x="5" y="24"/>
                      <a:pt x="5" y="23"/>
                      <a:pt x="5" y="23"/>
                    </a:cubicBezTo>
                    <a:cubicBezTo>
                      <a:pt x="6" y="23"/>
                      <a:pt x="6" y="23"/>
                      <a:pt x="7" y="23"/>
                    </a:cubicBezTo>
                    <a:cubicBezTo>
                      <a:pt x="7" y="23"/>
                      <a:pt x="7" y="23"/>
                      <a:pt x="7" y="23"/>
                    </a:cubicBezTo>
                    <a:cubicBezTo>
                      <a:pt x="8" y="23"/>
                      <a:pt x="8" y="23"/>
                      <a:pt x="8" y="22"/>
                    </a:cubicBezTo>
                    <a:cubicBezTo>
                      <a:pt x="8" y="22"/>
                      <a:pt x="8" y="22"/>
                      <a:pt x="9" y="22"/>
                    </a:cubicBezTo>
                    <a:cubicBezTo>
                      <a:pt x="9" y="22"/>
                      <a:pt x="9" y="22"/>
                      <a:pt x="10" y="22"/>
                    </a:cubicBezTo>
                    <a:cubicBezTo>
                      <a:pt x="10" y="22"/>
                      <a:pt x="10" y="22"/>
                      <a:pt x="11" y="22"/>
                    </a:cubicBezTo>
                    <a:cubicBezTo>
                      <a:pt x="11" y="22"/>
                      <a:pt x="11" y="22"/>
                      <a:pt x="12" y="21"/>
                    </a:cubicBezTo>
                    <a:cubicBezTo>
                      <a:pt x="13" y="21"/>
                      <a:pt x="13" y="21"/>
                      <a:pt x="14" y="21"/>
                    </a:cubicBezTo>
                    <a:cubicBezTo>
                      <a:pt x="14" y="21"/>
                      <a:pt x="15" y="21"/>
                      <a:pt x="16" y="21"/>
                    </a:cubicBezTo>
                    <a:cubicBezTo>
                      <a:pt x="16" y="21"/>
                      <a:pt x="16" y="21"/>
                      <a:pt x="17" y="21"/>
                    </a:cubicBezTo>
                    <a:cubicBezTo>
                      <a:pt x="17" y="21"/>
                      <a:pt x="18" y="20"/>
                      <a:pt x="18" y="20"/>
                    </a:cubicBezTo>
                    <a:cubicBezTo>
                      <a:pt x="18" y="20"/>
                      <a:pt x="18" y="20"/>
                      <a:pt x="18" y="20"/>
                    </a:cubicBezTo>
                    <a:cubicBezTo>
                      <a:pt x="19" y="20"/>
                      <a:pt x="18" y="20"/>
                      <a:pt x="17" y="20"/>
                    </a:cubicBezTo>
                    <a:cubicBezTo>
                      <a:pt x="17" y="20"/>
                      <a:pt x="17" y="20"/>
                      <a:pt x="17" y="19"/>
                    </a:cubicBezTo>
                    <a:cubicBezTo>
                      <a:pt x="17" y="19"/>
                      <a:pt x="17" y="19"/>
                      <a:pt x="18" y="19"/>
                    </a:cubicBezTo>
                    <a:cubicBezTo>
                      <a:pt x="18" y="18"/>
                      <a:pt x="18" y="18"/>
                      <a:pt x="19" y="18"/>
                    </a:cubicBezTo>
                    <a:cubicBezTo>
                      <a:pt x="19" y="18"/>
                      <a:pt x="19" y="18"/>
                      <a:pt x="19" y="18"/>
                    </a:cubicBezTo>
                    <a:cubicBezTo>
                      <a:pt x="19" y="17"/>
                      <a:pt x="19" y="17"/>
                      <a:pt x="19" y="17"/>
                    </a:cubicBezTo>
                    <a:cubicBezTo>
                      <a:pt x="19" y="17"/>
                      <a:pt x="19" y="16"/>
                      <a:pt x="19" y="16"/>
                    </a:cubicBezTo>
                    <a:cubicBezTo>
                      <a:pt x="19" y="16"/>
                      <a:pt x="18" y="16"/>
                      <a:pt x="17" y="16"/>
                    </a:cubicBezTo>
                    <a:cubicBezTo>
                      <a:pt x="17" y="16"/>
                      <a:pt x="17" y="16"/>
                      <a:pt x="17" y="15"/>
                    </a:cubicBezTo>
                    <a:cubicBezTo>
                      <a:pt x="17" y="15"/>
                      <a:pt x="17" y="15"/>
                      <a:pt x="17" y="15"/>
                    </a:cubicBezTo>
                    <a:cubicBezTo>
                      <a:pt x="17" y="14"/>
                      <a:pt x="17" y="14"/>
                      <a:pt x="17" y="14"/>
                    </a:cubicBezTo>
                    <a:cubicBezTo>
                      <a:pt x="16" y="14"/>
                      <a:pt x="16" y="13"/>
                      <a:pt x="16" y="13"/>
                    </a:cubicBezTo>
                    <a:cubicBezTo>
                      <a:pt x="16" y="13"/>
                      <a:pt x="15" y="13"/>
                      <a:pt x="15" y="13"/>
                    </a:cubicBezTo>
                    <a:cubicBezTo>
                      <a:pt x="15" y="13"/>
                      <a:pt x="15" y="12"/>
                      <a:pt x="15" y="12"/>
                    </a:cubicBezTo>
                    <a:cubicBezTo>
                      <a:pt x="15" y="12"/>
                      <a:pt x="15" y="12"/>
                      <a:pt x="15" y="12"/>
                    </a:cubicBezTo>
                    <a:cubicBezTo>
                      <a:pt x="15" y="11"/>
                      <a:pt x="14" y="11"/>
                      <a:pt x="14" y="11"/>
                    </a:cubicBezTo>
                    <a:cubicBezTo>
                      <a:pt x="14" y="11"/>
                      <a:pt x="13" y="11"/>
                      <a:pt x="13" y="10"/>
                    </a:cubicBezTo>
                    <a:cubicBezTo>
                      <a:pt x="13" y="10"/>
                      <a:pt x="13" y="10"/>
                      <a:pt x="13" y="10"/>
                    </a:cubicBezTo>
                    <a:cubicBezTo>
                      <a:pt x="12" y="10"/>
                      <a:pt x="13" y="10"/>
                      <a:pt x="13" y="9"/>
                    </a:cubicBezTo>
                    <a:cubicBezTo>
                      <a:pt x="12" y="9"/>
                      <a:pt x="12" y="9"/>
                      <a:pt x="12" y="8"/>
                    </a:cubicBezTo>
                    <a:cubicBezTo>
                      <a:pt x="12" y="8"/>
                      <a:pt x="11" y="8"/>
                      <a:pt x="11" y="7"/>
                    </a:cubicBezTo>
                    <a:cubicBezTo>
                      <a:pt x="11" y="7"/>
                      <a:pt x="10" y="8"/>
                      <a:pt x="10" y="8"/>
                    </a:cubicBezTo>
                    <a:cubicBezTo>
                      <a:pt x="9" y="8"/>
                      <a:pt x="9" y="8"/>
                      <a:pt x="9" y="7"/>
                    </a:cubicBezTo>
                    <a:cubicBezTo>
                      <a:pt x="9" y="7"/>
                      <a:pt x="8" y="7"/>
                      <a:pt x="8" y="7"/>
                    </a:cubicBezTo>
                    <a:cubicBezTo>
                      <a:pt x="8" y="7"/>
                      <a:pt x="9" y="7"/>
                      <a:pt x="9" y="6"/>
                    </a:cubicBezTo>
                    <a:cubicBezTo>
                      <a:pt x="10" y="6"/>
                      <a:pt x="9" y="6"/>
                      <a:pt x="10" y="6"/>
                    </a:cubicBezTo>
                    <a:cubicBezTo>
                      <a:pt x="10" y="5"/>
                      <a:pt x="10" y="6"/>
                      <a:pt x="11" y="5"/>
                    </a:cubicBezTo>
                    <a:cubicBezTo>
                      <a:pt x="11" y="5"/>
                      <a:pt x="11" y="4"/>
                      <a:pt x="11" y="4"/>
                    </a:cubicBezTo>
                    <a:cubicBezTo>
                      <a:pt x="11" y="3"/>
                      <a:pt x="12" y="3"/>
                      <a:pt x="11" y="2"/>
                    </a:cubicBezTo>
                    <a:cubicBezTo>
                      <a:pt x="11" y="2"/>
                      <a:pt x="10" y="2"/>
                      <a:pt x="9" y="2"/>
                    </a:cubicBezTo>
                    <a:cubicBezTo>
                      <a:pt x="9" y="2"/>
                      <a:pt x="9" y="3"/>
                      <a:pt x="8" y="3"/>
                    </a:cubicBezTo>
                    <a:cubicBezTo>
                      <a:pt x="8" y="3"/>
                      <a:pt x="8" y="3"/>
                      <a:pt x="7" y="3"/>
                    </a:cubicBezTo>
                    <a:cubicBezTo>
                      <a:pt x="7" y="2"/>
                      <a:pt x="7" y="2"/>
                      <a:pt x="8" y="2"/>
                    </a:cubicBezTo>
                    <a:cubicBezTo>
                      <a:pt x="8" y="2"/>
                      <a:pt x="8" y="2"/>
                      <a:pt x="8" y="1"/>
                    </a:cubicBezTo>
                    <a:cubicBezTo>
                      <a:pt x="9" y="1"/>
                      <a:pt x="9" y="1"/>
                      <a:pt x="9" y="1"/>
                    </a:cubicBezTo>
                    <a:cubicBezTo>
                      <a:pt x="9" y="1"/>
                      <a:pt x="9" y="0"/>
                      <a:pt x="8" y="0"/>
                    </a:cubicBezTo>
                    <a:cubicBezTo>
                      <a:pt x="8" y="0"/>
                      <a:pt x="8" y="1"/>
                      <a:pt x="8" y="1"/>
                    </a:cubicBezTo>
                    <a:cubicBezTo>
                      <a:pt x="7" y="1"/>
                      <a:pt x="7" y="0"/>
                      <a:pt x="7" y="0"/>
                    </a:cubicBezTo>
                    <a:cubicBezTo>
                      <a:pt x="6" y="0"/>
                      <a:pt x="6" y="0"/>
                      <a:pt x="6" y="0"/>
                    </a:cubicBezTo>
                    <a:cubicBezTo>
                      <a:pt x="5" y="0"/>
                      <a:pt x="5" y="0"/>
                      <a:pt x="5" y="0"/>
                    </a:cubicBezTo>
                    <a:cubicBezTo>
                      <a:pt x="4" y="1"/>
                      <a:pt x="5" y="1"/>
                      <a:pt x="4" y="1"/>
                    </a:cubicBezTo>
                    <a:cubicBezTo>
                      <a:pt x="4" y="2"/>
                      <a:pt x="4" y="2"/>
                      <a:pt x="4" y="2"/>
                    </a:cubicBezTo>
                    <a:cubicBezTo>
                      <a:pt x="4" y="2"/>
                      <a:pt x="4" y="2"/>
                      <a:pt x="3" y="2"/>
                    </a:cubicBezTo>
                    <a:cubicBezTo>
                      <a:pt x="3" y="2"/>
                      <a:pt x="3" y="2"/>
                      <a:pt x="3" y="2"/>
                    </a:cubicBezTo>
                    <a:cubicBezTo>
                      <a:pt x="2" y="2"/>
                      <a:pt x="2" y="2"/>
                      <a:pt x="2" y="3"/>
                    </a:cubicBezTo>
                    <a:cubicBezTo>
                      <a:pt x="2" y="2"/>
                      <a:pt x="2" y="2"/>
                      <a:pt x="2" y="2"/>
                    </a:cubicBezTo>
                    <a:cubicBezTo>
                      <a:pt x="3" y="2"/>
                      <a:pt x="3" y="2"/>
                      <a:pt x="3" y="1"/>
                    </a:cubicBezTo>
                    <a:cubicBezTo>
                      <a:pt x="3" y="1"/>
                      <a:pt x="3" y="1"/>
                      <a:pt x="3" y="1"/>
                    </a:cubicBezTo>
                    <a:cubicBezTo>
                      <a:pt x="3" y="0"/>
                      <a:pt x="2" y="0"/>
                      <a:pt x="2" y="1"/>
                    </a:cubicBezTo>
                    <a:cubicBezTo>
                      <a:pt x="1" y="1"/>
                      <a:pt x="1" y="1"/>
                      <a:pt x="1" y="1"/>
                    </a:cubicBezTo>
                    <a:cubicBezTo>
                      <a:pt x="1" y="1"/>
                      <a:pt x="0" y="2"/>
                      <a:pt x="0" y="2"/>
                    </a:cubicBezTo>
                    <a:cubicBezTo>
                      <a:pt x="0" y="2"/>
                      <a:pt x="0" y="3"/>
                      <a:pt x="1" y="3"/>
                    </a:cubicBezTo>
                    <a:cubicBezTo>
                      <a:pt x="1"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5" name="Freeform 472"/>
              <p:cNvSpPr>
                <a:spLocks/>
              </p:cNvSpPr>
              <p:nvPr/>
            </p:nvSpPr>
            <p:spPr bwMode="auto">
              <a:xfrm>
                <a:off x="4064001" y="1335089"/>
                <a:ext cx="11113" cy="11113"/>
              </a:xfrm>
              <a:custGeom>
                <a:avLst/>
                <a:gdLst>
                  <a:gd name="T0" fmla="*/ 0 w 1"/>
                  <a:gd name="T1" fmla="*/ 0 h 1"/>
                  <a:gd name="T2" fmla="*/ 0 w 1"/>
                  <a:gd name="T3" fmla="*/ 0 h 1"/>
                  <a:gd name="T4" fmla="*/ 0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0" y="0"/>
                    </a:cubicBezTo>
                    <a:cubicBezTo>
                      <a:pt x="0" y="0"/>
                      <a:pt x="0" y="0"/>
                      <a:pt x="0" y="0"/>
                    </a:cubicBezTo>
                    <a:cubicBezTo>
                      <a:pt x="0" y="0"/>
                      <a:pt x="0" y="0"/>
                      <a:pt x="0" y="0"/>
                    </a:cubicBezTo>
                    <a:cubicBezTo>
                      <a:pt x="0" y="1"/>
                      <a:pt x="0" y="1"/>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6" name="Freeform 473"/>
              <p:cNvSpPr>
                <a:spLocks/>
              </p:cNvSpPr>
              <p:nvPr/>
            </p:nvSpPr>
            <p:spPr bwMode="auto">
              <a:xfrm>
                <a:off x="4064001" y="1346201"/>
                <a:ext cx="11113" cy="11113"/>
              </a:xfrm>
              <a:custGeom>
                <a:avLst/>
                <a:gdLst>
                  <a:gd name="T0" fmla="*/ 0 w 1"/>
                  <a:gd name="T1" fmla="*/ 1 h 1"/>
                  <a:gd name="T2" fmla="*/ 1 w 1"/>
                  <a:gd name="T3" fmla="*/ 0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0" y="0"/>
                      <a:pt x="0" y="0"/>
                      <a:pt x="0" y="1"/>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7" name="Freeform 474"/>
              <p:cNvSpPr>
                <a:spLocks/>
              </p:cNvSpPr>
              <p:nvPr/>
            </p:nvSpPr>
            <p:spPr bwMode="auto">
              <a:xfrm>
                <a:off x="4064001" y="1357314"/>
                <a:ext cx="11113" cy="11113"/>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1"/>
                    </a:cubicBezTo>
                    <a:cubicBezTo>
                      <a:pt x="1" y="1"/>
                      <a:pt x="1" y="1"/>
                      <a:pt x="1" y="1"/>
                    </a:cubicBezTo>
                    <a:cubicBezTo>
                      <a:pt x="1" y="1"/>
                      <a:pt x="1" y="0"/>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8" name="Freeform 475"/>
              <p:cNvSpPr>
                <a:spLocks/>
              </p:cNvSpPr>
              <p:nvPr/>
            </p:nvSpPr>
            <p:spPr bwMode="auto">
              <a:xfrm>
                <a:off x="4021139" y="1368426"/>
                <a:ext cx="65088" cy="42863"/>
              </a:xfrm>
              <a:custGeom>
                <a:avLst/>
                <a:gdLst>
                  <a:gd name="T0" fmla="*/ 1 w 6"/>
                  <a:gd name="T1" fmla="*/ 3 h 4"/>
                  <a:gd name="T2" fmla="*/ 1 w 6"/>
                  <a:gd name="T3" fmla="*/ 4 h 4"/>
                  <a:gd name="T4" fmla="*/ 2 w 6"/>
                  <a:gd name="T5" fmla="*/ 3 h 4"/>
                  <a:gd name="T6" fmla="*/ 3 w 6"/>
                  <a:gd name="T7" fmla="*/ 3 h 4"/>
                  <a:gd name="T8" fmla="*/ 3 w 6"/>
                  <a:gd name="T9" fmla="*/ 3 h 4"/>
                  <a:gd name="T10" fmla="*/ 4 w 6"/>
                  <a:gd name="T11" fmla="*/ 4 h 4"/>
                  <a:gd name="T12" fmla="*/ 4 w 6"/>
                  <a:gd name="T13" fmla="*/ 4 h 4"/>
                  <a:gd name="T14" fmla="*/ 5 w 6"/>
                  <a:gd name="T15" fmla="*/ 3 h 4"/>
                  <a:gd name="T16" fmla="*/ 6 w 6"/>
                  <a:gd name="T17" fmla="*/ 2 h 4"/>
                  <a:gd name="T18" fmla="*/ 5 w 6"/>
                  <a:gd name="T19" fmla="*/ 2 h 4"/>
                  <a:gd name="T20" fmla="*/ 5 w 6"/>
                  <a:gd name="T21" fmla="*/ 1 h 4"/>
                  <a:gd name="T22" fmla="*/ 4 w 6"/>
                  <a:gd name="T23" fmla="*/ 0 h 4"/>
                  <a:gd name="T24" fmla="*/ 3 w 6"/>
                  <a:gd name="T25" fmla="*/ 0 h 4"/>
                  <a:gd name="T26" fmla="*/ 3 w 6"/>
                  <a:gd name="T27" fmla="*/ 0 h 4"/>
                  <a:gd name="T28" fmla="*/ 3 w 6"/>
                  <a:gd name="T29" fmla="*/ 1 h 4"/>
                  <a:gd name="T30" fmla="*/ 2 w 6"/>
                  <a:gd name="T31" fmla="*/ 1 h 4"/>
                  <a:gd name="T32" fmla="*/ 1 w 6"/>
                  <a:gd name="T33" fmla="*/ 1 h 4"/>
                  <a:gd name="T34" fmla="*/ 1 w 6"/>
                  <a:gd name="T35" fmla="*/ 2 h 4"/>
                  <a:gd name="T36" fmla="*/ 0 w 6"/>
                  <a:gd name="T37" fmla="*/ 3 h 4"/>
                  <a:gd name="T38" fmla="*/ 1 w 6"/>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1" y="3"/>
                    </a:moveTo>
                    <a:cubicBezTo>
                      <a:pt x="1" y="3"/>
                      <a:pt x="1" y="4"/>
                      <a:pt x="1" y="4"/>
                    </a:cubicBezTo>
                    <a:cubicBezTo>
                      <a:pt x="2" y="4"/>
                      <a:pt x="2" y="3"/>
                      <a:pt x="2" y="3"/>
                    </a:cubicBezTo>
                    <a:cubicBezTo>
                      <a:pt x="2" y="3"/>
                      <a:pt x="3" y="2"/>
                      <a:pt x="3" y="3"/>
                    </a:cubicBezTo>
                    <a:cubicBezTo>
                      <a:pt x="3" y="3"/>
                      <a:pt x="3" y="3"/>
                      <a:pt x="3" y="3"/>
                    </a:cubicBezTo>
                    <a:cubicBezTo>
                      <a:pt x="4" y="4"/>
                      <a:pt x="4" y="4"/>
                      <a:pt x="4" y="4"/>
                    </a:cubicBezTo>
                    <a:cubicBezTo>
                      <a:pt x="4" y="4"/>
                      <a:pt x="4" y="4"/>
                      <a:pt x="4" y="4"/>
                    </a:cubicBezTo>
                    <a:cubicBezTo>
                      <a:pt x="4" y="3"/>
                      <a:pt x="5" y="3"/>
                      <a:pt x="5" y="3"/>
                    </a:cubicBezTo>
                    <a:cubicBezTo>
                      <a:pt x="5" y="3"/>
                      <a:pt x="6" y="3"/>
                      <a:pt x="6" y="2"/>
                    </a:cubicBezTo>
                    <a:cubicBezTo>
                      <a:pt x="6" y="2"/>
                      <a:pt x="5" y="2"/>
                      <a:pt x="5" y="2"/>
                    </a:cubicBezTo>
                    <a:cubicBezTo>
                      <a:pt x="5" y="1"/>
                      <a:pt x="5" y="1"/>
                      <a:pt x="5" y="1"/>
                    </a:cubicBezTo>
                    <a:cubicBezTo>
                      <a:pt x="4" y="0"/>
                      <a:pt x="4" y="0"/>
                      <a:pt x="4" y="0"/>
                    </a:cubicBezTo>
                    <a:cubicBezTo>
                      <a:pt x="4" y="0"/>
                      <a:pt x="4" y="1"/>
                      <a:pt x="3" y="0"/>
                    </a:cubicBezTo>
                    <a:cubicBezTo>
                      <a:pt x="3" y="0"/>
                      <a:pt x="3" y="0"/>
                      <a:pt x="3" y="0"/>
                    </a:cubicBezTo>
                    <a:cubicBezTo>
                      <a:pt x="3" y="1"/>
                      <a:pt x="3" y="1"/>
                      <a:pt x="3" y="1"/>
                    </a:cubicBezTo>
                    <a:cubicBezTo>
                      <a:pt x="3" y="1"/>
                      <a:pt x="2" y="1"/>
                      <a:pt x="2" y="1"/>
                    </a:cubicBezTo>
                    <a:cubicBezTo>
                      <a:pt x="2" y="1"/>
                      <a:pt x="2" y="1"/>
                      <a:pt x="1" y="1"/>
                    </a:cubicBezTo>
                    <a:cubicBezTo>
                      <a:pt x="1" y="2"/>
                      <a:pt x="1" y="2"/>
                      <a:pt x="1" y="2"/>
                    </a:cubicBezTo>
                    <a:cubicBezTo>
                      <a:pt x="1" y="2"/>
                      <a:pt x="0" y="2"/>
                      <a:pt x="0" y="3"/>
                    </a:cubicBezTo>
                    <a:cubicBezTo>
                      <a:pt x="0"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9" name="Freeform 476"/>
              <p:cNvSpPr>
                <a:spLocks/>
              </p:cNvSpPr>
              <p:nvPr/>
            </p:nvSpPr>
            <p:spPr bwMode="auto">
              <a:xfrm>
                <a:off x="4064001" y="1411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0" name="Freeform 477"/>
              <p:cNvSpPr>
                <a:spLocks/>
              </p:cNvSpPr>
              <p:nvPr/>
            </p:nvSpPr>
            <p:spPr bwMode="auto">
              <a:xfrm>
                <a:off x="4367214" y="1595439"/>
                <a:ext cx="96838" cy="63500"/>
              </a:xfrm>
              <a:custGeom>
                <a:avLst/>
                <a:gdLst>
                  <a:gd name="T0" fmla="*/ 2 w 9"/>
                  <a:gd name="T1" fmla="*/ 5 h 6"/>
                  <a:gd name="T2" fmla="*/ 2 w 9"/>
                  <a:gd name="T3" fmla="*/ 6 h 6"/>
                  <a:gd name="T4" fmla="*/ 3 w 9"/>
                  <a:gd name="T5" fmla="*/ 5 h 6"/>
                  <a:gd name="T6" fmla="*/ 5 w 9"/>
                  <a:gd name="T7" fmla="*/ 5 h 6"/>
                  <a:gd name="T8" fmla="*/ 5 w 9"/>
                  <a:gd name="T9" fmla="*/ 5 h 6"/>
                  <a:gd name="T10" fmla="*/ 7 w 9"/>
                  <a:gd name="T11" fmla="*/ 4 h 6"/>
                  <a:gd name="T12" fmla="*/ 8 w 9"/>
                  <a:gd name="T13" fmla="*/ 4 h 6"/>
                  <a:gd name="T14" fmla="*/ 9 w 9"/>
                  <a:gd name="T15" fmla="*/ 3 h 6"/>
                  <a:gd name="T16" fmla="*/ 9 w 9"/>
                  <a:gd name="T17" fmla="*/ 2 h 6"/>
                  <a:gd name="T18" fmla="*/ 8 w 9"/>
                  <a:gd name="T19" fmla="*/ 2 h 6"/>
                  <a:gd name="T20" fmla="*/ 8 w 9"/>
                  <a:gd name="T21" fmla="*/ 1 h 6"/>
                  <a:gd name="T22" fmla="*/ 7 w 9"/>
                  <a:gd name="T23" fmla="*/ 1 h 6"/>
                  <a:gd name="T24" fmla="*/ 6 w 9"/>
                  <a:gd name="T25" fmla="*/ 1 h 6"/>
                  <a:gd name="T26" fmla="*/ 4 w 9"/>
                  <a:gd name="T27" fmla="*/ 1 h 6"/>
                  <a:gd name="T28" fmla="*/ 3 w 9"/>
                  <a:gd name="T29" fmla="*/ 1 h 6"/>
                  <a:gd name="T30" fmla="*/ 2 w 9"/>
                  <a:gd name="T31" fmla="*/ 1 h 6"/>
                  <a:gd name="T32" fmla="*/ 2 w 9"/>
                  <a:gd name="T33" fmla="*/ 0 h 6"/>
                  <a:gd name="T34" fmla="*/ 1 w 9"/>
                  <a:gd name="T35" fmla="*/ 1 h 6"/>
                  <a:gd name="T36" fmla="*/ 1 w 9"/>
                  <a:gd name="T37" fmla="*/ 2 h 6"/>
                  <a:gd name="T38" fmla="*/ 1 w 9"/>
                  <a:gd name="T39" fmla="*/ 4 h 6"/>
                  <a:gd name="T40" fmla="*/ 2 w 9"/>
                  <a:gd name="T4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6">
                    <a:moveTo>
                      <a:pt x="2" y="5"/>
                    </a:moveTo>
                    <a:cubicBezTo>
                      <a:pt x="2" y="5"/>
                      <a:pt x="2" y="6"/>
                      <a:pt x="2" y="6"/>
                    </a:cubicBezTo>
                    <a:cubicBezTo>
                      <a:pt x="3" y="5"/>
                      <a:pt x="3" y="5"/>
                      <a:pt x="3" y="5"/>
                    </a:cubicBezTo>
                    <a:cubicBezTo>
                      <a:pt x="4" y="5"/>
                      <a:pt x="4" y="4"/>
                      <a:pt x="5" y="5"/>
                    </a:cubicBezTo>
                    <a:cubicBezTo>
                      <a:pt x="5" y="5"/>
                      <a:pt x="5" y="5"/>
                      <a:pt x="5" y="5"/>
                    </a:cubicBezTo>
                    <a:cubicBezTo>
                      <a:pt x="6" y="5"/>
                      <a:pt x="6" y="5"/>
                      <a:pt x="7" y="4"/>
                    </a:cubicBezTo>
                    <a:cubicBezTo>
                      <a:pt x="7" y="4"/>
                      <a:pt x="7" y="5"/>
                      <a:pt x="8" y="4"/>
                    </a:cubicBezTo>
                    <a:cubicBezTo>
                      <a:pt x="8" y="4"/>
                      <a:pt x="8" y="4"/>
                      <a:pt x="9" y="3"/>
                    </a:cubicBezTo>
                    <a:cubicBezTo>
                      <a:pt x="9" y="3"/>
                      <a:pt x="9" y="3"/>
                      <a:pt x="9" y="2"/>
                    </a:cubicBezTo>
                    <a:cubicBezTo>
                      <a:pt x="8" y="2"/>
                      <a:pt x="8" y="2"/>
                      <a:pt x="8" y="2"/>
                    </a:cubicBezTo>
                    <a:cubicBezTo>
                      <a:pt x="8" y="2"/>
                      <a:pt x="8" y="2"/>
                      <a:pt x="8" y="1"/>
                    </a:cubicBezTo>
                    <a:cubicBezTo>
                      <a:pt x="7" y="1"/>
                      <a:pt x="7" y="1"/>
                      <a:pt x="7" y="1"/>
                    </a:cubicBezTo>
                    <a:cubicBezTo>
                      <a:pt x="6" y="0"/>
                      <a:pt x="6" y="0"/>
                      <a:pt x="6" y="1"/>
                    </a:cubicBezTo>
                    <a:cubicBezTo>
                      <a:pt x="5" y="1"/>
                      <a:pt x="5" y="1"/>
                      <a:pt x="4" y="1"/>
                    </a:cubicBezTo>
                    <a:cubicBezTo>
                      <a:pt x="4" y="1"/>
                      <a:pt x="4" y="1"/>
                      <a:pt x="3" y="1"/>
                    </a:cubicBezTo>
                    <a:cubicBezTo>
                      <a:pt x="3" y="1"/>
                      <a:pt x="3" y="1"/>
                      <a:pt x="2" y="1"/>
                    </a:cubicBezTo>
                    <a:cubicBezTo>
                      <a:pt x="2" y="0"/>
                      <a:pt x="2" y="0"/>
                      <a:pt x="2" y="0"/>
                    </a:cubicBezTo>
                    <a:cubicBezTo>
                      <a:pt x="2" y="1"/>
                      <a:pt x="1" y="1"/>
                      <a:pt x="1" y="1"/>
                    </a:cubicBezTo>
                    <a:cubicBezTo>
                      <a:pt x="1" y="1"/>
                      <a:pt x="1" y="2"/>
                      <a:pt x="1" y="2"/>
                    </a:cubicBezTo>
                    <a:cubicBezTo>
                      <a:pt x="0" y="3"/>
                      <a:pt x="1" y="3"/>
                      <a:pt x="1" y="4"/>
                    </a:cubicBezTo>
                    <a:cubicBezTo>
                      <a:pt x="1" y="4"/>
                      <a:pt x="2" y="4"/>
                      <a:pt x="2"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1" name="Freeform 478"/>
              <p:cNvSpPr>
                <a:spLocks/>
              </p:cNvSpPr>
              <p:nvPr/>
            </p:nvSpPr>
            <p:spPr bwMode="auto">
              <a:xfrm>
                <a:off x="4387851"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2" name="Freeform 479"/>
              <p:cNvSpPr>
                <a:spLocks/>
              </p:cNvSpPr>
              <p:nvPr/>
            </p:nvSpPr>
            <p:spPr bwMode="auto">
              <a:xfrm>
                <a:off x="4614864" y="968376"/>
                <a:ext cx="269875" cy="269875"/>
              </a:xfrm>
              <a:custGeom>
                <a:avLst/>
                <a:gdLst>
                  <a:gd name="T0" fmla="*/ 3 w 25"/>
                  <a:gd name="T1" fmla="*/ 4 h 25"/>
                  <a:gd name="T2" fmla="*/ 5 w 25"/>
                  <a:gd name="T3" fmla="*/ 4 h 25"/>
                  <a:gd name="T4" fmla="*/ 6 w 25"/>
                  <a:gd name="T5" fmla="*/ 6 h 25"/>
                  <a:gd name="T6" fmla="*/ 7 w 25"/>
                  <a:gd name="T7" fmla="*/ 7 h 25"/>
                  <a:gd name="T8" fmla="*/ 8 w 25"/>
                  <a:gd name="T9" fmla="*/ 8 h 25"/>
                  <a:gd name="T10" fmla="*/ 7 w 25"/>
                  <a:gd name="T11" fmla="*/ 10 h 25"/>
                  <a:gd name="T12" fmla="*/ 8 w 25"/>
                  <a:gd name="T13" fmla="*/ 10 h 25"/>
                  <a:gd name="T14" fmla="*/ 10 w 25"/>
                  <a:gd name="T15" fmla="*/ 10 h 25"/>
                  <a:gd name="T16" fmla="*/ 11 w 25"/>
                  <a:gd name="T17" fmla="*/ 11 h 25"/>
                  <a:gd name="T18" fmla="*/ 10 w 25"/>
                  <a:gd name="T19" fmla="*/ 12 h 25"/>
                  <a:gd name="T20" fmla="*/ 10 w 25"/>
                  <a:gd name="T21" fmla="*/ 13 h 25"/>
                  <a:gd name="T22" fmla="*/ 8 w 25"/>
                  <a:gd name="T23" fmla="*/ 14 h 25"/>
                  <a:gd name="T24" fmla="*/ 7 w 25"/>
                  <a:gd name="T25" fmla="*/ 15 h 25"/>
                  <a:gd name="T26" fmla="*/ 5 w 25"/>
                  <a:gd name="T27" fmla="*/ 16 h 25"/>
                  <a:gd name="T28" fmla="*/ 4 w 25"/>
                  <a:gd name="T29" fmla="*/ 17 h 25"/>
                  <a:gd name="T30" fmla="*/ 5 w 25"/>
                  <a:gd name="T31" fmla="*/ 19 h 25"/>
                  <a:gd name="T32" fmla="*/ 5 w 25"/>
                  <a:gd name="T33" fmla="*/ 21 h 25"/>
                  <a:gd name="T34" fmla="*/ 6 w 25"/>
                  <a:gd name="T35" fmla="*/ 23 h 25"/>
                  <a:gd name="T36" fmla="*/ 7 w 25"/>
                  <a:gd name="T37" fmla="*/ 24 h 25"/>
                  <a:gd name="T38" fmla="*/ 9 w 25"/>
                  <a:gd name="T39" fmla="*/ 24 h 25"/>
                  <a:gd name="T40" fmla="*/ 10 w 25"/>
                  <a:gd name="T41" fmla="*/ 25 h 25"/>
                  <a:gd name="T42" fmla="*/ 13 w 25"/>
                  <a:gd name="T43" fmla="*/ 24 h 25"/>
                  <a:gd name="T44" fmla="*/ 15 w 25"/>
                  <a:gd name="T45" fmla="*/ 24 h 25"/>
                  <a:gd name="T46" fmla="*/ 17 w 25"/>
                  <a:gd name="T47" fmla="*/ 24 h 25"/>
                  <a:gd name="T48" fmla="*/ 19 w 25"/>
                  <a:gd name="T49" fmla="*/ 24 h 25"/>
                  <a:gd name="T50" fmla="*/ 19 w 25"/>
                  <a:gd name="T51" fmla="*/ 23 h 25"/>
                  <a:gd name="T52" fmla="*/ 20 w 25"/>
                  <a:gd name="T53" fmla="*/ 22 h 25"/>
                  <a:gd name="T54" fmla="*/ 22 w 25"/>
                  <a:gd name="T55" fmla="*/ 20 h 25"/>
                  <a:gd name="T56" fmla="*/ 24 w 25"/>
                  <a:gd name="T57" fmla="*/ 19 h 25"/>
                  <a:gd name="T58" fmla="*/ 23 w 25"/>
                  <a:gd name="T59" fmla="*/ 17 h 25"/>
                  <a:gd name="T60" fmla="*/ 22 w 25"/>
                  <a:gd name="T61" fmla="*/ 16 h 25"/>
                  <a:gd name="T62" fmla="*/ 22 w 25"/>
                  <a:gd name="T63" fmla="*/ 15 h 25"/>
                  <a:gd name="T64" fmla="*/ 20 w 25"/>
                  <a:gd name="T65" fmla="*/ 14 h 25"/>
                  <a:gd name="T66" fmla="*/ 19 w 25"/>
                  <a:gd name="T67" fmla="*/ 13 h 25"/>
                  <a:gd name="T68" fmla="*/ 19 w 25"/>
                  <a:gd name="T69" fmla="*/ 11 h 25"/>
                  <a:gd name="T70" fmla="*/ 18 w 25"/>
                  <a:gd name="T71" fmla="*/ 9 h 25"/>
                  <a:gd name="T72" fmla="*/ 17 w 25"/>
                  <a:gd name="T73" fmla="*/ 7 h 25"/>
                  <a:gd name="T74" fmla="*/ 18 w 25"/>
                  <a:gd name="T75" fmla="*/ 5 h 25"/>
                  <a:gd name="T76" fmla="*/ 16 w 25"/>
                  <a:gd name="T77" fmla="*/ 4 h 25"/>
                  <a:gd name="T78" fmla="*/ 16 w 25"/>
                  <a:gd name="T79" fmla="*/ 3 h 25"/>
                  <a:gd name="T80" fmla="*/ 15 w 25"/>
                  <a:gd name="T81" fmla="*/ 2 h 25"/>
                  <a:gd name="T82" fmla="*/ 14 w 25"/>
                  <a:gd name="T83" fmla="*/ 1 h 25"/>
                  <a:gd name="T84" fmla="*/ 13 w 25"/>
                  <a:gd name="T85" fmla="*/ 0 h 25"/>
                  <a:gd name="T86" fmla="*/ 11 w 25"/>
                  <a:gd name="T87" fmla="*/ 0 h 25"/>
                  <a:gd name="T88" fmla="*/ 10 w 25"/>
                  <a:gd name="T89" fmla="*/ 2 h 25"/>
                  <a:gd name="T90" fmla="*/ 9 w 25"/>
                  <a:gd name="T91" fmla="*/ 3 h 25"/>
                  <a:gd name="T92" fmla="*/ 7 w 25"/>
                  <a:gd name="T93" fmla="*/ 3 h 25"/>
                  <a:gd name="T94" fmla="*/ 4 w 25"/>
                  <a:gd name="T95" fmla="*/ 3 h 25"/>
                  <a:gd name="T96" fmla="*/ 2 w 25"/>
                  <a:gd name="T97" fmla="*/ 2 h 25"/>
                  <a:gd name="T98" fmla="*/ 1 w 25"/>
                  <a:gd name="T99" fmla="*/ 2 h 25"/>
                  <a:gd name="T100" fmla="*/ 1 w 25"/>
                  <a:gd name="T101"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 h="25">
                    <a:moveTo>
                      <a:pt x="2" y="3"/>
                    </a:moveTo>
                    <a:cubicBezTo>
                      <a:pt x="2" y="4"/>
                      <a:pt x="3" y="4"/>
                      <a:pt x="3" y="4"/>
                    </a:cubicBezTo>
                    <a:cubicBezTo>
                      <a:pt x="3" y="4"/>
                      <a:pt x="4" y="4"/>
                      <a:pt x="4" y="4"/>
                    </a:cubicBezTo>
                    <a:cubicBezTo>
                      <a:pt x="4" y="4"/>
                      <a:pt x="5" y="4"/>
                      <a:pt x="5" y="4"/>
                    </a:cubicBezTo>
                    <a:cubicBezTo>
                      <a:pt x="5" y="4"/>
                      <a:pt x="6" y="4"/>
                      <a:pt x="6" y="5"/>
                    </a:cubicBezTo>
                    <a:cubicBezTo>
                      <a:pt x="6" y="5"/>
                      <a:pt x="6" y="5"/>
                      <a:pt x="6" y="6"/>
                    </a:cubicBezTo>
                    <a:cubicBezTo>
                      <a:pt x="6" y="6"/>
                      <a:pt x="7" y="6"/>
                      <a:pt x="7" y="7"/>
                    </a:cubicBezTo>
                    <a:cubicBezTo>
                      <a:pt x="7" y="7"/>
                      <a:pt x="7" y="7"/>
                      <a:pt x="7" y="7"/>
                    </a:cubicBezTo>
                    <a:cubicBezTo>
                      <a:pt x="7" y="7"/>
                      <a:pt x="7" y="7"/>
                      <a:pt x="8" y="7"/>
                    </a:cubicBezTo>
                    <a:cubicBezTo>
                      <a:pt x="8" y="8"/>
                      <a:pt x="8" y="8"/>
                      <a:pt x="8" y="8"/>
                    </a:cubicBezTo>
                    <a:cubicBezTo>
                      <a:pt x="8" y="9"/>
                      <a:pt x="8" y="9"/>
                      <a:pt x="8" y="9"/>
                    </a:cubicBezTo>
                    <a:cubicBezTo>
                      <a:pt x="7" y="9"/>
                      <a:pt x="7" y="10"/>
                      <a:pt x="7" y="10"/>
                    </a:cubicBezTo>
                    <a:cubicBezTo>
                      <a:pt x="7" y="10"/>
                      <a:pt x="7" y="10"/>
                      <a:pt x="7" y="10"/>
                    </a:cubicBezTo>
                    <a:cubicBezTo>
                      <a:pt x="8" y="10"/>
                      <a:pt x="8" y="10"/>
                      <a:pt x="8" y="10"/>
                    </a:cubicBezTo>
                    <a:cubicBezTo>
                      <a:pt x="9" y="10"/>
                      <a:pt x="9" y="10"/>
                      <a:pt x="9" y="10"/>
                    </a:cubicBezTo>
                    <a:cubicBezTo>
                      <a:pt x="10" y="10"/>
                      <a:pt x="10" y="10"/>
                      <a:pt x="10" y="10"/>
                    </a:cubicBezTo>
                    <a:cubicBezTo>
                      <a:pt x="11" y="10"/>
                      <a:pt x="11" y="10"/>
                      <a:pt x="11" y="11"/>
                    </a:cubicBezTo>
                    <a:cubicBezTo>
                      <a:pt x="11" y="11"/>
                      <a:pt x="11" y="11"/>
                      <a:pt x="11" y="11"/>
                    </a:cubicBezTo>
                    <a:cubicBezTo>
                      <a:pt x="11" y="12"/>
                      <a:pt x="12" y="12"/>
                      <a:pt x="12" y="12"/>
                    </a:cubicBezTo>
                    <a:cubicBezTo>
                      <a:pt x="11" y="13"/>
                      <a:pt x="11" y="12"/>
                      <a:pt x="10" y="12"/>
                    </a:cubicBezTo>
                    <a:cubicBezTo>
                      <a:pt x="10" y="12"/>
                      <a:pt x="10" y="12"/>
                      <a:pt x="10" y="13"/>
                    </a:cubicBezTo>
                    <a:cubicBezTo>
                      <a:pt x="10" y="13"/>
                      <a:pt x="10" y="13"/>
                      <a:pt x="10" y="13"/>
                    </a:cubicBezTo>
                    <a:cubicBezTo>
                      <a:pt x="10" y="13"/>
                      <a:pt x="10" y="13"/>
                      <a:pt x="9" y="14"/>
                    </a:cubicBezTo>
                    <a:cubicBezTo>
                      <a:pt x="9" y="14"/>
                      <a:pt x="9" y="14"/>
                      <a:pt x="8" y="14"/>
                    </a:cubicBezTo>
                    <a:cubicBezTo>
                      <a:pt x="8" y="14"/>
                      <a:pt x="8" y="15"/>
                      <a:pt x="8" y="15"/>
                    </a:cubicBezTo>
                    <a:cubicBezTo>
                      <a:pt x="8" y="15"/>
                      <a:pt x="7" y="15"/>
                      <a:pt x="7" y="15"/>
                    </a:cubicBezTo>
                    <a:cubicBezTo>
                      <a:pt x="7" y="15"/>
                      <a:pt x="7" y="16"/>
                      <a:pt x="6" y="16"/>
                    </a:cubicBezTo>
                    <a:cubicBezTo>
                      <a:pt x="6" y="16"/>
                      <a:pt x="6" y="16"/>
                      <a:pt x="5" y="16"/>
                    </a:cubicBezTo>
                    <a:cubicBezTo>
                      <a:pt x="5" y="16"/>
                      <a:pt x="5" y="17"/>
                      <a:pt x="5" y="17"/>
                    </a:cubicBezTo>
                    <a:cubicBezTo>
                      <a:pt x="5" y="17"/>
                      <a:pt x="4" y="17"/>
                      <a:pt x="4" y="17"/>
                    </a:cubicBezTo>
                    <a:cubicBezTo>
                      <a:pt x="4" y="18"/>
                      <a:pt x="4" y="18"/>
                      <a:pt x="4" y="19"/>
                    </a:cubicBezTo>
                    <a:cubicBezTo>
                      <a:pt x="4" y="19"/>
                      <a:pt x="5" y="19"/>
                      <a:pt x="5" y="19"/>
                    </a:cubicBezTo>
                    <a:cubicBezTo>
                      <a:pt x="5" y="20"/>
                      <a:pt x="5" y="20"/>
                      <a:pt x="6" y="20"/>
                    </a:cubicBezTo>
                    <a:cubicBezTo>
                      <a:pt x="6" y="20"/>
                      <a:pt x="5" y="21"/>
                      <a:pt x="5" y="21"/>
                    </a:cubicBezTo>
                    <a:cubicBezTo>
                      <a:pt x="5" y="22"/>
                      <a:pt x="5" y="22"/>
                      <a:pt x="6" y="22"/>
                    </a:cubicBezTo>
                    <a:cubicBezTo>
                      <a:pt x="6" y="23"/>
                      <a:pt x="6" y="23"/>
                      <a:pt x="6" y="23"/>
                    </a:cubicBezTo>
                    <a:cubicBezTo>
                      <a:pt x="6" y="23"/>
                      <a:pt x="6" y="23"/>
                      <a:pt x="7" y="23"/>
                    </a:cubicBezTo>
                    <a:cubicBezTo>
                      <a:pt x="7" y="23"/>
                      <a:pt x="7" y="24"/>
                      <a:pt x="7" y="24"/>
                    </a:cubicBezTo>
                    <a:cubicBezTo>
                      <a:pt x="7" y="24"/>
                      <a:pt x="8" y="24"/>
                      <a:pt x="8" y="24"/>
                    </a:cubicBezTo>
                    <a:cubicBezTo>
                      <a:pt x="8" y="24"/>
                      <a:pt x="9" y="24"/>
                      <a:pt x="9" y="24"/>
                    </a:cubicBezTo>
                    <a:cubicBezTo>
                      <a:pt x="9" y="24"/>
                      <a:pt x="9" y="25"/>
                      <a:pt x="9" y="25"/>
                    </a:cubicBezTo>
                    <a:cubicBezTo>
                      <a:pt x="10" y="25"/>
                      <a:pt x="10" y="25"/>
                      <a:pt x="10" y="25"/>
                    </a:cubicBezTo>
                    <a:cubicBezTo>
                      <a:pt x="11" y="25"/>
                      <a:pt x="11" y="25"/>
                      <a:pt x="12" y="25"/>
                    </a:cubicBezTo>
                    <a:cubicBezTo>
                      <a:pt x="12" y="25"/>
                      <a:pt x="12" y="24"/>
                      <a:pt x="13" y="24"/>
                    </a:cubicBezTo>
                    <a:cubicBezTo>
                      <a:pt x="13" y="24"/>
                      <a:pt x="14" y="24"/>
                      <a:pt x="14" y="24"/>
                    </a:cubicBezTo>
                    <a:cubicBezTo>
                      <a:pt x="15" y="24"/>
                      <a:pt x="15" y="24"/>
                      <a:pt x="15" y="24"/>
                    </a:cubicBezTo>
                    <a:cubicBezTo>
                      <a:pt x="16" y="24"/>
                      <a:pt x="16" y="24"/>
                      <a:pt x="16" y="24"/>
                    </a:cubicBezTo>
                    <a:cubicBezTo>
                      <a:pt x="17" y="24"/>
                      <a:pt x="17" y="24"/>
                      <a:pt x="17" y="24"/>
                    </a:cubicBezTo>
                    <a:cubicBezTo>
                      <a:pt x="18" y="24"/>
                      <a:pt x="18" y="24"/>
                      <a:pt x="18" y="24"/>
                    </a:cubicBezTo>
                    <a:cubicBezTo>
                      <a:pt x="18" y="24"/>
                      <a:pt x="19" y="24"/>
                      <a:pt x="19" y="24"/>
                    </a:cubicBezTo>
                    <a:cubicBezTo>
                      <a:pt x="19" y="24"/>
                      <a:pt x="19" y="24"/>
                      <a:pt x="19" y="24"/>
                    </a:cubicBezTo>
                    <a:cubicBezTo>
                      <a:pt x="19" y="23"/>
                      <a:pt x="19" y="23"/>
                      <a:pt x="19" y="23"/>
                    </a:cubicBezTo>
                    <a:cubicBezTo>
                      <a:pt x="19" y="22"/>
                      <a:pt x="19" y="22"/>
                      <a:pt x="19" y="22"/>
                    </a:cubicBezTo>
                    <a:cubicBezTo>
                      <a:pt x="20" y="22"/>
                      <a:pt x="20" y="22"/>
                      <a:pt x="20" y="22"/>
                    </a:cubicBezTo>
                    <a:cubicBezTo>
                      <a:pt x="21" y="22"/>
                      <a:pt x="21" y="21"/>
                      <a:pt x="21" y="21"/>
                    </a:cubicBezTo>
                    <a:cubicBezTo>
                      <a:pt x="22" y="21"/>
                      <a:pt x="22" y="21"/>
                      <a:pt x="22" y="20"/>
                    </a:cubicBezTo>
                    <a:cubicBezTo>
                      <a:pt x="22" y="20"/>
                      <a:pt x="22" y="20"/>
                      <a:pt x="23" y="20"/>
                    </a:cubicBezTo>
                    <a:cubicBezTo>
                      <a:pt x="23" y="19"/>
                      <a:pt x="24" y="19"/>
                      <a:pt x="24" y="19"/>
                    </a:cubicBezTo>
                    <a:cubicBezTo>
                      <a:pt x="24" y="18"/>
                      <a:pt x="25" y="17"/>
                      <a:pt x="24" y="17"/>
                    </a:cubicBezTo>
                    <a:cubicBezTo>
                      <a:pt x="24" y="17"/>
                      <a:pt x="24" y="17"/>
                      <a:pt x="23" y="17"/>
                    </a:cubicBezTo>
                    <a:cubicBezTo>
                      <a:pt x="23" y="17"/>
                      <a:pt x="23" y="16"/>
                      <a:pt x="23" y="16"/>
                    </a:cubicBezTo>
                    <a:cubicBezTo>
                      <a:pt x="22" y="16"/>
                      <a:pt x="22" y="16"/>
                      <a:pt x="22" y="16"/>
                    </a:cubicBezTo>
                    <a:cubicBezTo>
                      <a:pt x="21" y="16"/>
                      <a:pt x="21" y="16"/>
                      <a:pt x="21" y="15"/>
                    </a:cubicBezTo>
                    <a:cubicBezTo>
                      <a:pt x="21" y="15"/>
                      <a:pt x="21" y="15"/>
                      <a:pt x="22" y="15"/>
                    </a:cubicBezTo>
                    <a:cubicBezTo>
                      <a:pt x="22" y="15"/>
                      <a:pt x="22" y="14"/>
                      <a:pt x="21" y="14"/>
                    </a:cubicBezTo>
                    <a:cubicBezTo>
                      <a:pt x="21" y="14"/>
                      <a:pt x="21" y="14"/>
                      <a:pt x="20" y="14"/>
                    </a:cubicBezTo>
                    <a:cubicBezTo>
                      <a:pt x="20" y="14"/>
                      <a:pt x="21" y="13"/>
                      <a:pt x="20" y="13"/>
                    </a:cubicBezTo>
                    <a:cubicBezTo>
                      <a:pt x="20" y="13"/>
                      <a:pt x="20" y="13"/>
                      <a:pt x="19" y="13"/>
                    </a:cubicBezTo>
                    <a:cubicBezTo>
                      <a:pt x="19" y="13"/>
                      <a:pt x="19" y="13"/>
                      <a:pt x="19" y="13"/>
                    </a:cubicBezTo>
                    <a:cubicBezTo>
                      <a:pt x="19" y="12"/>
                      <a:pt x="19" y="12"/>
                      <a:pt x="19" y="11"/>
                    </a:cubicBezTo>
                    <a:cubicBezTo>
                      <a:pt x="19" y="11"/>
                      <a:pt x="18" y="11"/>
                      <a:pt x="18" y="11"/>
                    </a:cubicBezTo>
                    <a:cubicBezTo>
                      <a:pt x="18" y="10"/>
                      <a:pt x="18" y="10"/>
                      <a:pt x="18" y="9"/>
                    </a:cubicBezTo>
                    <a:cubicBezTo>
                      <a:pt x="18" y="9"/>
                      <a:pt x="18" y="8"/>
                      <a:pt x="18" y="8"/>
                    </a:cubicBezTo>
                    <a:cubicBezTo>
                      <a:pt x="17" y="7"/>
                      <a:pt x="17" y="7"/>
                      <a:pt x="17" y="7"/>
                    </a:cubicBezTo>
                    <a:cubicBezTo>
                      <a:pt x="18" y="7"/>
                      <a:pt x="19" y="7"/>
                      <a:pt x="19" y="6"/>
                    </a:cubicBezTo>
                    <a:cubicBezTo>
                      <a:pt x="19" y="6"/>
                      <a:pt x="18" y="5"/>
                      <a:pt x="18" y="5"/>
                    </a:cubicBezTo>
                    <a:cubicBezTo>
                      <a:pt x="18" y="5"/>
                      <a:pt x="17" y="5"/>
                      <a:pt x="17" y="4"/>
                    </a:cubicBezTo>
                    <a:cubicBezTo>
                      <a:pt x="17" y="4"/>
                      <a:pt x="16" y="5"/>
                      <a:pt x="16" y="4"/>
                    </a:cubicBezTo>
                    <a:cubicBezTo>
                      <a:pt x="15" y="4"/>
                      <a:pt x="15" y="3"/>
                      <a:pt x="15" y="3"/>
                    </a:cubicBezTo>
                    <a:cubicBezTo>
                      <a:pt x="16" y="3"/>
                      <a:pt x="16" y="3"/>
                      <a:pt x="16" y="3"/>
                    </a:cubicBezTo>
                    <a:cubicBezTo>
                      <a:pt x="16" y="3"/>
                      <a:pt x="16" y="3"/>
                      <a:pt x="16" y="3"/>
                    </a:cubicBezTo>
                    <a:cubicBezTo>
                      <a:pt x="15" y="2"/>
                      <a:pt x="15" y="2"/>
                      <a:pt x="15" y="2"/>
                    </a:cubicBezTo>
                    <a:cubicBezTo>
                      <a:pt x="15" y="1"/>
                      <a:pt x="16" y="1"/>
                      <a:pt x="16" y="1"/>
                    </a:cubicBezTo>
                    <a:cubicBezTo>
                      <a:pt x="15" y="0"/>
                      <a:pt x="15" y="1"/>
                      <a:pt x="14" y="1"/>
                    </a:cubicBezTo>
                    <a:cubicBezTo>
                      <a:pt x="14" y="1"/>
                      <a:pt x="14" y="0"/>
                      <a:pt x="14" y="0"/>
                    </a:cubicBezTo>
                    <a:cubicBezTo>
                      <a:pt x="13" y="0"/>
                      <a:pt x="13" y="0"/>
                      <a:pt x="13" y="0"/>
                    </a:cubicBezTo>
                    <a:cubicBezTo>
                      <a:pt x="12" y="0"/>
                      <a:pt x="12" y="0"/>
                      <a:pt x="12" y="0"/>
                    </a:cubicBezTo>
                    <a:cubicBezTo>
                      <a:pt x="11" y="0"/>
                      <a:pt x="11" y="0"/>
                      <a:pt x="11" y="0"/>
                    </a:cubicBezTo>
                    <a:cubicBezTo>
                      <a:pt x="11" y="0"/>
                      <a:pt x="10" y="0"/>
                      <a:pt x="10" y="1"/>
                    </a:cubicBezTo>
                    <a:cubicBezTo>
                      <a:pt x="9" y="1"/>
                      <a:pt x="10" y="2"/>
                      <a:pt x="10" y="2"/>
                    </a:cubicBezTo>
                    <a:cubicBezTo>
                      <a:pt x="10" y="2"/>
                      <a:pt x="10" y="3"/>
                      <a:pt x="9" y="3"/>
                    </a:cubicBezTo>
                    <a:cubicBezTo>
                      <a:pt x="9" y="3"/>
                      <a:pt x="9" y="3"/>
                      <a:pt x="9" y="3"/>
                    </a:cubicBezTo>
                    <a:cubicBezTo>
                      <a:pt x="8" y="4"/>
                      <a:pt x="8" y="3"/>
                      <a:pt x="8" y="3"/>
                    </a:cubicBezTo>
                    <a:cubicBezTo>
                      <a:pt x="7" y="3"/>
                      <a:pt x="7" y="3"/>
                      <a:pt x="7" y="3"/>
                    </a:cubicBezTo>
                    <a:cubicBezTo>
                      <a:pt x="6" y="3"/>
                      <a:pt x="6" y="3"/>
                      <a:pt x="6" y="3"/>
                    </a:cubicBezTo>
                    <a:cubicBezTo>
                      <a:pt x="5" y="3"/>
                      <a:pt x="5" y="3"/>
                      <a:pt x="4" y="3"/>
                    </a:cubicBezTo>
                    <a:cubicBezTo>
                      <a:pt x="4" y="3"/>
                      <a:pt x="4" y="3"/>
                      <a:pt x="4" y="3"/>
                    </a:cubicBezTo>
                    <a:cubicBezTo>
                      <a:pt x="3" y="2"/>
                      <a:pt x="3" y="2"/>
                      <a:pt x="2" y="2"/>
                    </a:cubicBezTo>
                    <a:cubicBezTo>
                      <a:pt x="2" y="2"/>
                      <a:pt x="2" y="2"/>
                      <a:pt x="2" y="2"/>
                    </a:cubicBezTo>
                    <a:cubicBezTo>
                      <a:pt x="1" y="2"/>
                      <a:pt x="1" y="2"/>
                      <a:pt x="1" y="2"/>
                    </a:cubicBezTo>
                    <a:cubicBezTo>
                      <a:pt x="0" y="2"/>
                      <a:pt x="0" y="2"/>
                      <a:pt x="0" y="2"/>
                    </a:cubicBezTo>
                    <a:cubicBezTo>
                      <a:pt x="1" y="2"/>
                      <a:pt x="1" y="2"/>
                      <a:pt x="1" y="3"/>
                    </a:cubicBezTo>
                    <a:cubicBezTo>
                      <a:pt x="1" y="3"/>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3" name="Freeform 480"/>
              <p:cNvSpPr>
                <a:spLocks/>
              </p:cNvSpPr>
              <p:nvPr/>
            </p:nvSpPr>
            <p:spPr bwMode="auto">
              <a:xfrm>
                <a:off x="4691064" y="1346201"/>
                <a:ext cx="96838" cy="76200"/>
              </a:xfrm>
              <a:custGeom>
                <a:avLst/>
                <a:gdLst>
                  <a:gd name="T0" fmla="*/ 9 w 9"/>
                  <a:gd name="T1" fmla="*/ 2 h 7"/>
                  <a:gd name="T2" fmla="*/ 7 w 9"/>
                  <a:gd name="T3" fmla="*/ 2 h 7"/>
                  <a:gd name="T4" fmla="*/ 6 w 9"/>
                  <a:gd name="T5" fmla="*/ 1 h 7"/>
                  <a:gd name="T6" fmla="*/ 4 w 9"/>
                  <a:gd name="T7" fmla="*/ 0 h 7"/>
                  <a:gd name="T8" fmla="*/ 3 w 9"/>
                  <a:gd name="T9" fmla="*/ 0 h 7"/>
                  <a:gd name="T10" fmla="*/ 2 w 9"/>
                  <a:gd name="T11" fmla="*/ 0 h 7"/>
                  <a:gd name="T12" fmla="*/ 1 w 9"/>
                  <a:gd name="T13" fmla="*/ 0 h 7"/>
                  <a:gd name="T14" fmla="*/ 0 w 9"/>
                  <a:gd name="T15" fmla="*/ 0 h 7"/>
                  <a:gd name="T16" fmla="*/ 0 w 9"/>
                  <a:gd name="T17" fmla="*/ 0 h 7"/>
                  <a:gd name="T18" fmla="*/ 0 w 9"/>
                  <a:gd name="T19" fmla="*/ 1 h 7"/>
                  <a:gd name="T20" fmla="*/ 0 w 9"/>
                  <a:gd name="T21" fmla="*/ 2 h 7"/>
                  <a:gd name="T22" fmla="*/ 0 w 9"/>
                  <a:gd name="T23" fmla="*/ 2 h 7"/>
                  <a:gd name="T24" fmla="*/ 1 w 9"/>
                  <a:gd name="T25" fmla="*/ 3 h 7"/>
                  <a:gd name="T26" fmla="*/ 2 w 9"/>
                  <a:gd name="T27" fmla="*/ 3 h 7"/>
                  <a:gd name="T28" fmla="*/ 2 w 9"/>
                  <a:gd name="T29" fmla="*/ 4 h 7"/>
                  <a:gd name="T30" fmla="*/ 2 w 9"/>
                  <a:gd name="T31" fmla="*/ 5 h 7"/>
                  <a:gd name="T32" fmla="*/ 3 w 9"/>
                  <a:gd name="T33" fmla="*/ 6 h 7"/>
                  <a:gd name="T34" fmla="*/ 3 w 9"/>
                  <a:gd name="T35" fmla="*/ 6 h 7"/>
                  <a:gd name="T36" fmla="*/ 4 w 9"/>
                  <a:gd name="T37" fmla="*/ 6 h 7"/>
                  <a:gd name="T38" fmla="*/ 5 w 9"/>
                  <a:gd name="T39" fmla="*/ 6 h 7"/>
                  <a:gd name="T40" fmla="*/ 6 w 9"/>
                  <a:gd name="T41" fmla="*/ 6 h 7"/>
                  <a:gd name="T42" fmla="*/ 6 w 9"/>
                  <a:gd name="T43" fmla="*/ 7 h 7"/>
                  <a:gd name="T44" fmla="*/ 6 w 9"/>
                  <a:gd name="T45" fmla="*/ 6 h 7"/>
                  <a:gd name="T46" fmla="*/ 7 w 9"/>
                  <a:gd name="T47" fmla="*/ 5 h 7"/>
                  <a:gd name="T48" fmla="*/ 8 w 9"/>
                  <a:gd name="T49" fmla="*/ 4 h 7"/>
                  <a:gd name="T50" fmla="*/ 9 w 9"/>
                  <a:gd name="T51" fmla="*/ 4 h 7"/>
                  <a:gd name="T52" fmla="*/ 9 w 9"/>
                  <a:gd name="T53" fmla="*/ 2 h 7"/>
                  <a:gd name="T54" fmla="*/ 9 w 9"/>
                  <a:gd name="T5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7">
                    <a:moveTo>
                      <a:pt x="9" y="2"/>
                    </a:moveTo>
                    <a:cubicBezTo>
                      <a:pt x="8" y="2"/>
                      <a:pt x="8" y="2"/>
                      <a:pt x="7" y="2"/>
                    </a:cubicBezTo>
                    <a:cubicBezTo>
                      <a:pt x="6" y="1"/>
                      <a:pt x="6" y="1"/>
                      <a:pt x="6" y="1"/>
                    </a:cubicBezTo>
                    <a:cubicBezTo>
                      <a:pt x="5" y="0"/>
                      <a:pt x="5" y="0"/>
                      <a:pt x="4" y="0"/>
                    </a:cubicBezTo>
                    <a:cubicBezTo>
                      <a:pt x="4" y="0"/>
                      <a:pt x="4" y="0"/>
                      <a:pt x="3" y="0"/>
                    </a:cubicBezTo>
                    <a:cubicBezTo>
                      <a:pt x="3" y="0"/>
                      <a:pt x="3" y="0"/>
                      <a:pt x="2" y="0"/>
                    </a:cubicBezTo>
                    <a:cubicBezTo>
                      <a:pt x="2" y="0"/>
                      <a:pt x="2" y="0"/>
                      <a:pt x="1" y="0"/>
                    </a:cubicBezTo>
                    <a:cubicBezTo>
                      <a:pt x="1" y="0"/>
                      <a:pt x="0" y="0"/>
                      <a:pt x="0" y="0"/>
                    </a:cubicBezTo>
                    <a:cubicBezTo>
                      <a:pt x="0" y="0"/>
                      <a:pt x="0" y="0"/>
                      <a:pt x="0" y="0"/>
                    </a:cubicBezTo>
                    <a:cubicBezTo>
                      <a:pt x="0" y="0"/>
                      <a:pt x="0" y="1"/>
                      <a:pt x="0" y="1"/>
                    </a:cubicBezTo>
                    <a:cubicBezTo>
                      <a:pt x="0" y="1"/>
                      <a:pt x="0" y="2"/>
                      <a:pt x="0" y="2"/>
                    </a:cubicBezTo>
                    <a:cubicBezTo>
                      <a:pt x="0" y="2"/>
                      <a:pt x="0" y="2"/>
                      <a:pt x="0" y="2"/>
                    </a:cubicBezTo>
                    <a:cubicBezTo>
                      <a:pt x="0" y="3"/>
                      <a:pt x="0" y="3"/>
                      <a:pt x="1" y="3"/>
                    </a:cubicBezTo>
                    <a:cubicBezTo>
                      <a:pt x="1" y="3"/>
                      <a:pt x="2" y="3"/>
                      <a:pt x="2" y="3"/>
                    </a:cubicBezTo>
                    <a:cubicBezTo>
                      <a:pt x="2" y="3"/>
                      <a:pt x="2" y="4"/>
                      <a:pt x="2" y="4"/>
                    </a:cubicBezTo>
                    <a:cubicBezTo>
                      <a:pt x="2" y="5"/>
                      <a:pt x="2" y="5"/>
                      <a:pt x="2" y="5"/>
                    </a:cubicBezTo>
                    <a:cubicBezTo>
                      <a:pt x="2" y="6"/>
                      <a:pt x="2" y="6"/>
                      <a:pt x="3" y="6"/>
                    </a:cubicBezTo>
                    <a:cubicBezTo>
                      <a:pt x="3" y="6"/>
                      <a:pt x="3" y="6"/>
                      <a:pt x="3" y="6"/>
                    </a:cubicBezTo>
                    <a:cubicBezTo>
                      <a:pt x="3" y="6"/>
                      <a:pt x="3" y="6"/>
                      <a:pt x="4" y="6"/>
                    </a:cubicBezTo>
                    <a:cubicBezTo>
                      <a:pt x="4" y="6"/>
                      <a:pt x="5" y="6"/>
                      <a:pt x="5" y="6"/>
                    </a:cubicBezTo>
                    <a:cubicBezTo>
                      <a:pt x="5" y="6"/>
                      <a:pt x="5" y="6"/>
                      <a:pt x="6" y="6"/>
                    </a:cubicBezTo>
                    <a:cubicBezTo>
                      <a:pt x="6" y="7"/>
                      <a:pt x="6" y="7"/>
                      <a:pt x="6" y="7"/>
                    </a:cubicBezTo>
                    <a:cubicBezTo>
                      <a:pt x="6" y="6"/>
                      <a:pt x="6" y="6"/>
                      <a:pt x="6" y="6"/>
                    </a:cubicBezTo>
                    <a:cubicBezTo>
                      <a:pt x="7" y="6"/>
                      <a:pt x="7" y="6"/>
                      <a:pt x="7" y="5"/>
                    </a:cubicBezTo>
                    <a:cubicBezTo>
                      <a:pt x="7" y="5"/>
                      <a:pt x="7" y="5"/>
                      <a:pt x="8" y="4"/>
                    </a:cubicBezTo>
                    <a:cubicBezTo>
                      <a:pt x="8" y="4"/>
                      <a:pt x="8" y="4"/>
                      <a:pt x="9" y="4"/>
                    </a:cubicBezTo>
                    <a:cubicBezTo>
                      <a:pt x="9" y="3"/>
                      <a:pt x="8" y="3"/>
                      <a:pt x="9" y="2"/>
                    </a:cubicBezTo>
                    <a:cubicBezTo>
                      <a:pt x="9" y="2"/>
                      <a:pt x="9" y="2"/>
                      <a:pt x="9"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4" name="Freeform 481"/>
              <p:cNvSpPr>
                <a:spLocks/>
              </p:cNvSpPr>
              <p:nvPr/>
            </p:nvSpPr>
            <p:spPr bwMode="auto">
              <a:xfrm>
                <a:off x="5219701" y="1919289"/>
                <a:ext cx="258763" cy="258763"/>
              </a:xfrm>
              <a:custGeom>
                <a:avLst/>
                <a:gdLst>
                  <a:gd name="T0" fmla="*/ 13 w 24"/>
                  <a:gd name="T1" fmla="*/ 2 h 24"/>
                  <a:gd name="T2" fmla="*/ 12 w 24"/>
                  <a:gd name="T3" fmla="*/ 1 h 24"/>
                  <a:gd name="T4" fmla="*/ 11 w 24"/>
                  <a:gd name="T5" fmla="*/ 0 h 24"/>
                  <a:gd name="T6" fmla="*/ 9 w 24"/>
                  <a:gd name="T7" fmla="*/ 1 h 24"/>
                  <a:gd name="T8" fmla="*/ 7 w 24"/>
                  <a:gd name="T9" fmla="*/ 0 h 24"/>
                  <a:gd name="T10" fmla="*/ 6 w 24"/>
                  <a:gd name="T11" fmla="*/ 1 h 24"/>
                  <a:gd name="T12" fmla="*/ 4 w 24"/>
                  <a:gd name="T13" fmla="*/ 3 h 24"/>
                  <a:gd name="T14" fmla="*/ 4 w 24"/>
                  <a:gd name="T15" fmla="*/ 6 h 24"/>
                  <a:gd name="T16" fmla="*/ 4 w 24"/>
                  <a:gd name="T17" fmla="*/ 9 h 24"/>
                  <a:gd name="T18" fmla="*/ 2 w 24"/>
                  <a:gd name="T19" fmla="*/ 10 h 24"/>
                  <a:gd name="T20" fmla="*/ 0 w 24"/>
                  <a:gd name="T21" fmla="*/ 11 h 24"/>
                  <a:gd name="T22" fmla="*/ 0 w 24"/>
                  <a:gd name="T23" fmla="*/ 12 h 24"/>
                  <a:gd name="T24" fmla="*/ 0 w 24"/>
                  <a:gd name="T25" fmla="*/ 15 h 24"/>
                  <a:gd name="T26" fmla="*/ 2 w 24"/>
                  <a:gd name="T27" fmla="*/ 16 h 24"/>
                  <a:gd name="T28" fmla="*/ 5 w 24"/>
                  <a:gd name="T29" fmla="*/ 17 h 24"/>
                  <a:gd name="T30" fmla="*/ 9 w 24"/>
                  <a:gd name="T31" fmla="*/ 19 h 24"/>
                  <a:gd name="T32" fmla="*/ 12 w 24"/>
                  <a:gd name="T33" fmla="*/ 21 h 24"/>
                  <a:gd name="T34" fmla="*/ 13 w 24"/>
                  <a:gd name="T35" fmla="*/ 23 h 24"/>
                  <a:gd name="T36" fmla="*/ 18 w 24"/>
                  <a:gd name="T37" fmla="*/ 24 h 24"/>
                  <a:gd name="T38" fmla="*/ 19 w 24"/>
                  <a:gd name="T39" fmla="*/ 24 h 24"/>
                  <a:gd name="T40" fmla="*/ 19 w 24"/>
                  <a:gd name="T41" fmla="*/ 23 h 24"/>
                  <a:gd name="T42" fmla="*/ 21 w 24"/>
                  <a:gd name="T43" fmla="*/ 22 h 24"/>
                  <a:gd name="T44" fmla="*/ 21 w 24"/>
                  <a:gd name="T45" fmla="*/ 21 h 24"/>
                  <a:gd name="T46" fmla="*/ 23 w 24"/>
                  <a:gd name="T47" fmla="*/ 22 h 24"/>
                  <a:gd name="T48" fmla="*/ 23 w 24"/>
                  <a:gd name="T49" fmla="*/ 22 h 24"/>
                  <a:gd name="T50" fmla="*/ 24 w 24"/>
                  <a:gd name="T51" fmla="*/ 22 h 24"/>
                  <a:gd name="T52" fmla="*/ 23 w 24"/>
                  <a:gd name="T53" fmla="*/ 20 h 24"/>
                  <a:gd name="T54" fmla="*/ 22 w 24"/>
                  <a:gd name="T55" fmla="*/ 19 h 24"/>
                  <a:gd name="T56" fmla="*/ 21 w 24"/>
                  <a:gd name="T57" fmla="*/ 17 h 24"/>
                  <a:gd name="T58" fmla="*/ 20 w 24"/>
                  <a:gd name="T59" fmla="*/ 15 h 24"/>
                  <a:gd name="T60" fmla="*/ 19 w 24"/>
                  <a:gd name="T61" fmla="*/ 14 h 24"/>
                  <a:gd name="T62" fmla="*/ 18 w 24"/>
                  <a:gd name="T63" fmla="*/ 13 h 24"/>
                  <a:gd name="T64" fmla="*/ 17 w 24"/>
                  <a:gd name="T65" fmla="*/ 12 h 24"/>
                  <a:gd name="T66" fmla="*/ 15 w 24"/>
                  <a:gd name="T67" fmla="*/ 10 h 24"/>
                  <a:gd name="T68" fmla="*/ 15 w 24"/>
                  <a:gd name="T69" fmla="*/ 8 h 24"/>
                  <a:gd name="T70" fmla="*/ 16 w 24"/>
                  <a:gd name="T71" fmla="*/ 6 h 24"/>
                  <a:gd name="T72" fmla="*/ 15 w 24"/>
                  <a:gd name="T73" fmla="*/ 4 h 24"/>
                  <a:gd name="T74" fmla="*/ 14 w 24"/>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24">
                    <a:moveTo>
                      <a:pt x="13" y="3"/>
                    </a:moveTo>
                    <a:cubicBezTo>
                      <a:pt x="13" y="2"/>
                      <a:pt x="13" y="2"/>
                      <a:pt x="13" y="2"/>
                    </a:cubicBezTo>
                    <a:cubicBezTo>
                      <a:pt x="13" y="1"/>
                      <a:pt x="12" y="1"/>
                      <a:pt x="12" y="1"/>
                    </a:cubicBezTo>
                    <a:cubicBezTo>
                      <a:pt x="12" y="1"/>
                      <a:pt x="12" y="1"/>
                      <a:pt x="12" y="1"/>
                    </a:cubicBezTo>
                    <a:cubicBezTo>
                      <a:pt x="12" y="1"/>
                      <a:pt x="12" y="1"/>
                      <a:pt x="11" y="1"/>
                    </a:cubicBezTo>
                    <a:cubicBezTo>
                      <a:pt x="11" y="1"/>
                      <a:pt x="11" y="0"/>
                      <a:pt x="11" y="0"/>
                    </a:cubicBezTo>
                    <a:cubicBezTo>
                      <a:pt x="10" y="0"/>
                      <a:pt x="10" y="1"/>
                      <a:pt x="10" y="1"/>
                    </a:cubicBezTo>
                    <a:cubicBezTo>
                      <a:pt x="10" y="1"/>
                      <a:pt x="10" y="1"/>
                      <a:pt x="9" y="1"/>
                    </a:cubicBezTo>
                    <a:cubicBezTo>
                      <a:pt x="9" y="1"/>
                      <a:pt x="9" y="0"/>
                      <a:pt x="8" y="0"/>
                    </a:cubicBezTo>
                    <a:cubicBezTo>
                      <a:pt x="8" y="0"/>
                      <a:pt x="8" y="0"/>
                      <a:pt x="7" y="0"/>
                    </a:cubicBezTo>
                    <a:cubicBezTo>
                      <a:pt x="7" y="1"/>
                      <a:pt x="7" y="1"/>
                      <a:pt x="7" y="1"/>
                    </a:cubicBezTo>
                    <a:cubicBezTo>
                      <a:pt x="7" y="1"/>
                      <a:pt x="7" y="1"/>
                      <a:pt x="6" y="1"/>
                    </a:cubicBezTo>
                    <a:cubicBezTo>
                      <a:pt x="6" y="2"/>
                      <a:pt x="6" y="2"/>
                      <a:pt x="5" y="2"/>
                    </a:cubicBezTo>
                    <a:cubicBezTo>
                      <a:pt x="5" y="2"/>
                      <a:pt x="4" y="2"/>
                      <a:pt x="4" y="3"/>
                    </a:cubicBezTo>
                    <a:cubicBezTo>
                      <a:pt x="4" y="4"/>
                      <a:pt x="4" y="4"/>
                      <a:pt x="4" y="5"/>
                    </a:cubicBezTo>
                    <a:cubicBezTo>
                      <a:pt x="4" y="5"/>
                      <a:pt x="4" y="5"/>
                      <a:pt x="4" y="6"/>
                    </a:cubicBezTo>
                    <a:cubicBezTo>
                      <a:pt x="5" y="6"/>
                      <a:pt x="5" y="7"/>
                      <a:pt x="4" y="8"/>
                    </a:cubicBezTo>
                    <a:cubicBezTo>
                      <a:pt x="4" y="8"/>
                      <a:pt x="4" y="9"/>
                      <a:pt x="4" y="9"/>
                    </a:cubicBezTo>
                    <a:cubicBezTo>
                      <a:pt x="3" y="10"/>
                      <a:pt x="3" y="9"/>
                      <a:pt x="2" y="9"/>
                    </a:cubicBezTo>
                    <a:cubicBezTo>
                      <a:pt x="2" y="10"/>
                      <a:pt x="2" y="10"/>
                      <a:pt x="2" y="10"/>
                    </a:cubicBezTo>
                    <a:cubicBezTo>
                      <a:pt x="1" y="10"/>
                      <a:pt x="1" y="10"/>
                      <a:pt x="1" y="10"/>
                    </a:cubicBezTo>
                    <a:cubicBezTo>
                      <a:pt x="0" y="10"/>
                      <a:pt x="0" y="11"/>
                      <a:pt x="0" y="11"/>
                    </a:cubicBezTo>
                    <a:cubicBezTo>
                      <a:pt x="0" y="11"/>
                      <a:pt x="0" y="11"/>
                      <a:pt x="0" y="11"/>
                    </a:cubicBezTo>
                    <a:cubicBezTo>
                      <a:pt x="0" y="12"/>
                      <a:pt x="0" y="12"/>
                      <a:pt x="0" y="12"/>
                    </a:cubicBezTo>
                    <a:cubicBezTo>
                      <a:pt x="0" y="13"/>
                      <a:pt x="0" y="13"/>
                      <a:pt x="0" y="13"/>
                    </a:cubicBezTo>
                    <a:cubicBezTo>
                      <a:pt x="0" y="14"/>
                      <a:pt x="0" y="14"/>
                      <a:pt x="0" y="15"/>
                    </a:cubicBezTo>
                    <a:cubicBezTo>
                      <a:pt x="1" y="15"/>
                      <a:pt x="1" y="15"/>
                      <a:pt x="1" y="15"/>
                    </a:cubicBezTo>
                    <a:cubicBezTo>
                      <a:pt x="2" y="15"/>
                      <a:pt x="2" y="15"/>
                      <a:pt x="2" y="16"/>
                    </a:cubicBezTo>
                    <a:cubicBezTo>
                      <a:pt x="2" y="16"/>
                      <a:pt x="3" y="16"/>
                      <a:pt x="3" y="16"/>
                    </a:cubicBezTo>
                    <a:cubicBezTo>
                      <a:pt x="4" y="17"/>
                      <a:pt x="4" y="17"/>
                      <a:pt x="5" y="17"/>
                    </a:cubicBezTo>
                    <a:cubicBezTo>
                      <a:pt x="6" y="18"/>
                      <a:pt x="6" y="18"/>
                      <a:pt x="7" y="18"/>
                    </a:cubicBezTo>
                    <a:cubicBezTo>
                      <a:pt x="8" y="18"/>
                      <a:pt x="8" y="18"/>
                      <a:pt x="9" y="19"/>
                    </a:cubicBezTo>
                    <a:cubicBezTo>
                      <a:pt x="10" y="19"/>
                      <a:pt x="10" y="19"/>
                      <a:pt x="11" y="19"/>
                    </a:cubicBezTo>
                    <a:cubicBezTo>
                      <a:pt x="11" y="20"/>
                      <a:pt x="12" y="20"/>
                      <a:pt x="12" y="21"/>
                    </a:cubicBezTo>
                    <a:cubicBezTo>
                      <a:pt x="12" y="21"/>
                      <a:pt x="11" y="21"/>
                      <a:pt x="12" y="22"/>
                    </a:cubicBezTo>
                    <a:cubicBezTo>
                      <a:pt x="12" y="22"/>
                      <a:pt x="12" y="22"/>
                      <a:pt x="13" y="23"/>
                    </a:cubicBezTo>
                    <a:cubicBezTo>
                      <a:pt x="14" y="23"/>
                      <a:pt x="15" y="23"/>
                      <a:pt x="17" y="23"/>
                    </a:cubicBezTo>
                    <a:cubicBezTo>
                      <a:pt x="17" y="23"/>
                      <a:pt x="17" y="24"/>
                      <a:pt x="18" y="24"/>
                    </a:cubicBezTo>
                    <a:cubicBezTo>
                      <a:pt x="18" y="24"/>
                      <a:pt x="18" y="24"/>
                      <a:pt x="19" y="24"/>
                    </a:cubicBezTo>
                    <a:cubicBezTo>
                      <a:pt x="19" y="24"/>
                      <a:pt x="19" y="24"/>
                      <a:pt x="19" y="24"/>
                    </a:cubicBezTo>
                    <a:cubicBezTo>
                      <a:pt x="19" y="23"/>
                      <a:pt x="19" y="23"/>
                      <a:pt x="19" y="23"/>
                    </a:cubicBezTo>
                    <a:cubicBezTo>
                      <a:pt x="19" y="23"/>
                      <a:pt x="19" y="23"/>
                      <a:pt x="19" y="23"/>
                    </a:cubicBezTo>
                    <a:cubicBezTo>
                      <a:pt x="19" y="22"/>
                      <a:pt x="20" y="22"/>
                      <a:pt x="20" y="22"/>
                    </a:cubicBezTo>
                    <a:cubicBezTo>
                      <a:pt x="20" y="22"/>
                      <a:pt x="21" y="22"/>
                      <a:pt x="21" y="22"/>
                    </a:cubicBezTo>
                    <a:cubicBezTo>
                      <a:pt x="21" y="22"/>
                      <a:pt x="20" y="22"/>
                      <a:pt x="21" y="21"/>
                    </a:cubicBezTo>
                    <a:cubicBezTo>
                      <a:pt x="21" y="21"/>
                      <a:pt x="21" y="21"/>
                      <a:pt x="21" y="21"/>
                    </a:cubicBezTo>
                    <a:cubicBezTo>
                      <a:pt x="22" y="21"/>
                      <a:pt x="22" y="21"/>
                      <a:pt x="22" y="21"/>
                    </a:cubicBezTo>
                    <a:cubicBezTo>
                      <a:pt x="22"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1"/>
                      <a:pt x="24" y="21"/>
                      <a:pt x="24" y="21"/>
                    </a:cubicBezTo>
                    <a:cubicBezTo>
                      <a:pt x="23" y="21"/>
                      <a:pt x="23" y="21"/>
                      <a:pt x="23" y="20"/>
                    </a:cubicBezTo>
                    <a:cubicBezTo>
                      <a:pt x="23" y="20"/>
                      <a:pt x="22" y="20"/>
                      <a:pt x="22" y="20"/>
                    </a:cubicBezTo>
                    <a:cubicBezTo>
                      <a:pt x="22" y="19"/>
                      <a:pt x="22" y="19"/>
                      <a:pt x="22" y="19"/>
                    </a:cubicBezTo>
                    <a:cubicBezTo>
                      <a:pt x="22" y="18"/>
                      <a:pt x="22" y="18"/>
                      <a:pt x="22" y="18"/>
                    </a:cubicBezTo>
                    <a:cubicBezTo>
                      <a:pt x="21" y="18"/>
                      <a:pt x="22" y="18"/>
                      <a:pt x="21" y="17"/>
                    </a:cubicBezTo>
                    <a:cubicBezTo>
                      <a:pt x="21" y="17"/>
                      <a:pt x="22" y="17"/>
                      <a:pt x="21" y="16"/>
                    </a:cubicBezTo>
                    <a:cubicBezTo>
                      <a:pt x="21" y="15"/>
                      <a:pt x="21" y="15"/>
                      <a:pt x="20" y="15"/>
                    </a:cubicBezTo>
                    <a:cubicBezTo>
                      <a:pt x="20" y="14"/>
                      <a:pt x="20" y="14"/>
                      <a:pt x="20" y="14"/>
                    </a:cubicBezTo>
                    <a:cubicBezTo>
                      <a:pt x="19" y="14"/>
                      <a:pt x="19" y="14"/>
                      <a:pt x="19" y="14"/>
                    </a:cubicBezTo>
                    <a:cubicBezTo>
                      <a:pt x="19" y="14"/>
                      <a:pt x="19" y="14"/>
                      <a:pt x="18" y="14"/>
                    </a:cubicBezTo>
                    <a:cubicBezTo>
                      <a:pt x="18" y="13"/>
                      <a:pt x="18" y="13"/>
                      <a:pt x="18" y="13"/>
                    </a:cubicBezTo>
                    <a:cubicBezTo>
                      <a:pt x="17" y="13"/>
                      <a:pt x="17" y="13"/>
                      <a:pt x="17" y="13"/>
                    </a:cubicBezTo>
                    <a:cubicBezTo>
                      <a:pt x="17" y="12"/>
                      <a:pt x="17" y="12"/>
                      <a:pt x="17" y="12"/>
                    </a:cubicBezTo>
                    <a:cubicBezTo>
                      <a:pt x="17" y="11"/>
                      <a:pt x="17" y="11"/>
                      <a:pt x="16" y="11"/>
                    </a:cubicBezTo>
                    <a:cubicBezTo>
                      <a:pt x="16" y="11"/>
                      <a:pt x="16" y="11"/>
                      <a:pt x="15" y="10"/>
                    </a:cubicBezTo>
                    <a:cubicBezTo>
                      <a:pt x="15" y="10"/>
                      <a:pt x="15" y="10"/>
                      <a:pt x="15" y="9"/>
                    </a:cubicBezTo>
                    <a:cubicBezTo>
                      <a:pt x="15" y="9"/>
                      <a:pt x="15" y="8"/>
                      <a:pt x="15" y="8"/>
                    </a:cubicBezTo>
                    <a:cubicBezTo>
                      <a:pt x="15" y="7"/>
                      <a:pt x="16" y="7"/>
                      <a:pt x="16" y="7"/>
                    </a:cubicBezTo>
                    <a:cubicBezTo>
                      <a:pt x="16" y="6"/>
                      <a:pt x="16" y="6"/>
                      <a:pt x="16" y="6"/>
                    </a:cubicBezTo>
                    <a:cubicBezTo>
                      <a:pt x="16" y="5"/>
                      <a:pt x="16" y="5"/>
                      <a:pt x="16" y="4"/>
                    </a:cubicBezTo>
                    <a:cubicBezTo>
                      <a:pt x="16" y="4"/>
                      <a:pt x="15" y="4"/>
                      <a:pt x="15" y="4"/>
                    </a:cubicBezTo>
                    <a:cubicBezTo>
                      <a:pt x="15" y="4"/>
                      <a:pt x="14" y="4"/>
                      <a:pt x="14" y="4"/>
                    </a:cubicBezTo>
                    <a:cubicBezTo>
                      <a:pt x="14" y="3"/>
                      <a:pt x="14" y="3"/>
                      <a:pt x="14" y="3"/>
                    </a:cubicBezTo>
                    <a:cubicBezTo>
                      <a:pt x="14" y="3"/>
                      <a:pt x="13" y="3"/>
                      <a:pt x="13"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5" name="Freeform 482"/>
              <p:cNvSpPr>
                <a:spLocks/>
              </p:cNvSpPr>
              <p:nvPr/>
            </p:nvSpPr>
            <p:spPr bwMode="auto">
              <a:xfrm>
                <a:off x="5510214" y="1757364"/>
                <a:ext cx="400050" cy="238125"/>
              </a:xfrm>
              <a:custGeom>
                <a:avLst/>
                <a:gdLst>
                  <a:gd name="T0" fmla="*/ 2 w 37"/>
                  <a:gd name="T1" fmla="*/ 4 h 22"/>
                  <a:gd name="T2" fmla="*/ 2 w 37"/>
                  <a:gd name="T3" fmla="*/ 2 h 22"/>
                  <a:gd name="T4" fmla="*/ 3 w 37"/>
                  <a:gd name="T5" fmla="*/ 1 h 22"/>
                  <a:gd name="T6" fmla="*/ 5 w 37"/>
                  <a:gd name="T7" fmla="*/ 3 h 22"/>
                  <a:gd name="T8" fmla="*/ 6 w 37"/>
                  <a:gd name="T9" fmla="*/ 5 h 22"/>
                  <a:gd name="T10" fmla="*/ 4 w 37"/>
                  <a:gd name="T11" fmla="*/ 5 h 22"/>
                  <a:gd name="T12" fmla="*/ 2 w 37"/>
                  <a:gd name="T13" fmla="*/ 5 h 22"/>
                  <a:gd name="T14" fmla="*/ 2 w 37"/>
                  <a:gd name="T15" fmla="*/ 7 h 22"/>
                  <a:gd name="T16" fmla="*/ 4 w 37"/>
                  <a:gd name="T17" fmla="*/ 8 h 22"/>
                  <a:gd name="T18" fmla="*/ 4 w 37"/>
                  <a:gd name="T19" fmla="*/ 10 h 22"/>
                  <a:gd name="T20" fmla="*/ 5 w 37"/>
                  <a:gd name="T21" fmla="*/ 11 h 22"/>
                  <a:gd name="T22" fmla="*/ 6 w 37"/>
                  <a:gd name="T23" fmla="*/ 12 h 22"/>
                  <a:gd name="T24" fmla="*/ 7 w 37"/>
                  <a:gd name="T25" fmla="*/ 15 h 22"/>
                  <a:gd name="T26" fmla="*/ 8 w 37"/>
                  <a:gd name="T27" fmla="*/ 15 h 22"/>
                  <a:gd name="T28" fmla="*/ 10 w 37"/>
                  <a:gd name="T29" fmla="*/ 13 h 22"/>
                  <a:gd name="T30" fmla="*/ 11 w 37"/>
                  <a:gd name="T31" fmla="*/ 13 h 22"/>
                  <a:gd name="T32" fmla="*/ 12 w 37"/>
                  <a:gd name="T33" fmla="*/ 13 h 22"/>
                  <a:gd name="T34" fmla="*/ 15 w 37"/>
                  <a:gd name="T35" fmla="*/ 13 h 22"/>
                  <a:gd name="T36" fmla="*/ 17 w 37"/>
                  <a:gd name="T37" fmla="*/ 14 h 22"/>
                  <a:gd name="T38" fmla="*/ 19 w 37"/>
                  <a:gd name="T39" fmla="*/ 14 h 22"/>
                  <a:gd name="T40" fmla="*/ 21 w 37"/>
                  <a:gd name="T41" fmla="*/ 16 h 22"/>
                  <a:gd name="T42" fmla="*/ 23 w 37"/>
                  <a:gd name="T43" fmla="*/ 17 h 22"/>
                  <a:gd name="T44" fmla="*/ 24 w 37"/>
                  <a:gd name="T45" fmla="*/ 17 h 22"/>
                  <a:gd name="T46" fmla="*/ 26 w 37"/>
                  <a:gd name="T47" fmla="*/ 20 h 22"/>
                  <a:gd name="T48" fmla="*/ 26 w 37"/>
                  <a:gd name="T49" fmla="*/ 21 h 22"/>
                  <a:gd name="T50" fmla="*/ 28 w 37"/>
                  <a:gd name="T51" fmla="*/ 21 h 22"/>
                  <a:gd name="T52" fmla="*/ 29 w 37"/>
                  <a:gd name="T53" fmla="*/ 21 h 22"/>
                  <a:gd name="T54" fmla="*/ 30 w 37"/>
                  <a:gd name="T55" fmla="*/ 20 h 22"/>
                  <a:gd name="T56" fmla="*/ 32 w 37"/>
                  <a:gd name="T57" fmla="*/ 19 h 22"/>
                  <a:gd name="T58" fmla="*/ 33 w 37"/>
                  <a:gd name="T59" fmla="*/ 18 h 22"/>
                  <a:gd name="T60" fmla="*/ 34 w 37"/>
                  <a:gd name="T61" fmla="*/ 16 h 22"/>
                  <a:gd name="T62" fmla="*/ 35 w 37"/>
                  <a:gd name="T63" fmla="*/ 15 h 22"/>
                  <a:gd name="T64" fmla="*/ 37 w 37"/>
                  <a:gd name="T65" fmla="*/ 15 h 22"/>
                  <a:gd name="T66" fmla="*/ 37 w 37"/>
                  <a:gd name="T67" fmla="*/ 14 h 22"/>
                  <a:gd name="T68" fmla="*/ 36 w 37"/>
                  <a:gd name="T69" fmla="*/ 13 h 22"/>
                  <a:gd name="T70" fmla="*/ 33 w 37"/>
                  <a:gd name="T71" fmla="*/ 13 h 22"/>
                  <a:gd name="T72" fmla="*/ 31 w 37"/>
                  <a:gd name="T73" fmla="*/ 12 h 22"/>
                  <a:gd name="T74" fmla="*/ 29 w 37"/>
                  <a:gd name="T75" fmla="*/ 11 h 22"/>
                  <a:gd name="T76" fmla="*/ 28 w 37"/>
                  <a:gd name="T77" fmla="*/ 9 h 22"/>
                  <a:gd name="T78" fmla="*/ 25 w 37"/>
                  <a:gd name="T79" fmla="*/ 6 h 22"/>
                  <a:gd name="T80" fmla="*/ 21 w 37"/>
                  <a:gd name="T81" fmla="*/ 5 h 22"/>
                  <a:gd name="T82" fmla="*/ 20 w 37"/>
                  <a:gd name="T83" fmla="*/ 3 h 22"/>
                  <a:gd name="T84" fmla="*/ 18 w 37"/>
                  <a:gd name="T85" fmla="*/ 1 h 22"/>
                  <a:gd name="T86" fmla="*/ 14 w 37"/>
                  <a:gd name="T87" fmla="*/ 1 h 22"/>
                  <a:gd name="T88" fmla="*/ 11 w 37"/>
                  <a:gd name="T89" fmla="*/ 4 h 22"/>
                  <a:gd name="T90" fmla="*/ 9 w 37"/>
                  <a:gd name="T91" fmla="*/ 3 h 22"/>
                  <a:gd name="T92" fmla="*/ 7 w 37"/>
                  <a:gd name="T93" fmla="*/ 2 h 22"/>
                  <a:gd name="T94" fmla="*/ 5 w 37"/>
                  <a:gd name="T95" fmla="*/ 1 h 22"/>
                  <a:gd name="T96" fmla="*/ 3 w 37"/>
                  <a:gd name="T97" fmla="*/ 1 h 22"/>
                  <a:gd name="T98" fmla="*/ 1 w 37"/>
                  <a:gd name="T99" fmla="*/ 1 h 22"/>
                  <a:gd name="T100" fmla="*/ 1 w 37"/>
                  <a:gd name="T10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 h="22">
                    <a:moveTo>
                      <a:pt x="1" y="3"/>
                    </a:moveTo>
                    <a:cubicBezTo>
                      <a:pt x="1" y="3"/>
                      <a:pt x="1" y="4"/>
                      <a:pt x="2" y="4"/>
                    </a:cubicBezTo>
                    <a:cubicBezTo>
                      <a:pt x="2" y="4"/>
                      <a:pt x="2" y="4"/>
                      <a:pt x="2" y="3"/>
                    </a:cubicBezTo>
                    <a:cubicBezTo>
                      <a:pt x="2" y="3"/>
                      <a:pt x="2" y="2"/>
                      <a:pt x="2" y="2"/>
                    </a:cubicBezTo>
                    <a:cubicBezTo>
                      <a:pt x="2" y="2"/>
                      <a:pt x="2" y="2"/>
                      <a:pt x="2" y="1"/>
                    </a:cubicBezTo>
                    <a:cubicBezTo>
                      <a:pt x="3" y="1"/>
                      <a:pt x="3" y="1"/>
                      <a:pt x="3" y="1"/>
                    </a:cubicBezTo>
                    <a:cubicBezTo>
                      <a:pt x="4" y="1"/>
                      <a:pt x="4" y="2"/>
                      <a:pt x="4" y="3"/>
                    </a:cubicBezTo>
                    <a:cubicBezTo>
                      <a:pt x="5" y="3"/>
                      <a:pt x="5" y="3"/>
                      <a:pt x="5" y="3"/>
                    </a:cubicBezTo>
                    <a:cubicBezTo>
                      <a:pt x="6" y="4"/>
                      <a:pt x="7" y="4"/>
                      <a:pt x="7" y="4"/>
                    </a:cubicBezTo>
                    <a:cubicBezTo>
                      <a:pt x="7" y="5"/>
                      <a:pt x="7" y="5"/>
                      <a:pt x="6" y="5"/>
                    </a:cubicBezTo>
                    <a:cubicBezTo>
                      <a:pt x="6" y="6"/>
                      <a:pt x="6" y="6"/>
                      <a:pt x="5" y="6"/>
                    </a:cubicBezTo>
                    <a:cubicBezTo>
                      <a:pt x="5" y="5"/>
                      <a:pt x="5" y="5"/>
                      <a:pt x="4" y="5"/>
                    </a:cubicBezTo>
                    <a:cubicBezTo>
                      <a:pt x="4" y="5"/>
                      <a:pt x="4" y="5"/>
                      <a:pt x="3" y="5"/>
                    </a:cubicBezTo>
                    <a:cubicBezTo>
                      <a:pt x="3" y="5"/>
                      <a:pt x="3" y="5"/>
                      <a:pt x="2" y="5"/>
                    </a:cubicBezTo>
                    <a:cubicBezTo>
                      <a:pt x="2" y="5"/>
                      <a:pt x="2" y="6"/>
                      <a:pt x="2" y="6"/>
                    </a:cubicBezTo>
                    <a:cubicBezTo>
                      <a:pt x="2" y="6"/>
                      <a:pt x="2" y="6"/>
                      <a:pt x="2" y="7"/>
                    </a:cubicBezTo>
                    <a:cubicBezTo>
                      <a:pt x="2" y="7"/>
                      <a:pt x="3" y="7"/>
                      <a:pt x="3" y="7"/>
                    </a:cubicBezTo>
                    <a:cubicBezTo>
                      <a:pt x="3" y="7"/>
                      <a:pt x="4" y="7"/>
                      <a:pt x="4" y="8"/>
                    </a:cubicBezTo>
                    <a:cubicBezTo>
                      <a:pt x="4" y="8"/>
                      <a:pt x="4" y="8"/>
                      <a:pt x="4" y="9"/>
                    </a:cubicBezTo>
                    <a:cubicBezTo>
                      <a:pt x="4" y="9"/>
                      <a:pt x="3" y="9"/>
                      <a:pt x="4" y="10"/>
                    </a:cubicBezTo>
                    <a:cubicBezTo>
                      <a:pt x="4" y="10"/>
                      <a:pt x="4" y="10"/>
                      <a:pt x="4" y="10"/>
                    </a:cubicBezTo>
                    <a:cubicBezTo>
                      <a:pt x="5" y="11"/>
                      <a:pt x="5" y="11"/>
                      <a:pt x="5" y="11"/>
                    </a:cubicBezTo>
                    <a:cubicBezTo>
                      <a:pt x="5" y="11"/>
                      <a:pt x="5" y="11"/>
                      <a:pt x="5" y="11"/>
                    </a:cubicBezTo>
                    <a:cubicBezTo>
                      <a:pt x="6" y="11"/>
                      <a:pt x="6" y="12"/>
                      <a:pt x="6" y="12"/>
                    </a:cubicBezTo>
                    <a:cubicBezTo>
                      <a:pt x="6" y="13"/>
                      <a:pt x="6" y="13"/>
                      <a:pt x="6" y="14"/>
                    </a:cubicBezTo>
                    <a:cubicBezTo>
                      <a:pt x="7" y="14"/>
                      <a:pt x="7" y="15"/>
                      <a:pt x="7" y="15"/>
                    </a:cubicBezTo>
                    <a:cubicBezTo>
                      <a:pt x="7" y="15"/>
                      <a:pt x="7" y="15"/>
                      <a:pt x="7" y="15"/>
                    </a:cubicBezTo>
                    <a:cubicBezTo>
                      <a:pt x="7" y="15"/>
                      <a:pt x="7" y="15"/>
                      <a:pt x="8" y="15"/>
                    </a:cubicBezTo>
                    <a:cubicBezTo>
                      <a:pt x="8" y="15"/>
                      <a:pt x="9" y="15"/>
                      <a:pt x="9" y="14"/>
                    </a:cubicBezTo>
                    <a:cubicBezTo>
                      <a:pt x="9" y="14"/>
                      <a:pt x="9" y="14"/>
                      <a:pt x="10" y="13"/>
                    </a:cubicBezTo>
                    <a:cubicBezTo>
                      <a:pt x="10" y="13"/>
                      <a:pt x="10" y="13"/>
                      <a:pt x="11" y="13"/>
                    </a:cubicBezTo>
                    <a:cubicBezTo>
                      <a:pt x="11" y="13"/>
                      <a:pt x="11" y="13"/>
                      <a:pt x="11" y="13"/>
                    </a:cubicBezTo>
                    <a:cubicBezTo>
                      <a:pt x="12" y="13"/>
                      <a:pt x="12" y="13"/>
                      <a:pt x="12" y="13"/>
                    </a:cubicBezTo>
                    <a:cubicBezTo>
                      <a:pt x="12" y="13"/>
                      <a:pt x="12" y="13"/>
                      <a:pt x="12" y="13"/>
                    </a:cubicBezTo>
                    <a:cubicBezTo>
                      <a:pt x="13" y="12"/>
                      <a:pt x="13" y="13"/>
                      <a:pt x="14" y="13"/>
                    </a:cubicBezTo>
                    <a:cubicBezTo>
                      <a:pt x="14" y="13"/>
                      <a:pt x="15" y="13"/>
                      <a:pt x="15" y="13"/>
                    </a:cubicBezTo>
                    <a:cubicBezTo>
                      <a:pt x="15" y="14"/>
                      <a:pt x="16" y="14"/>
                      <a:pt x="16" y="14"/>
                    </a:cubicBezTo>
                    <a:cubicBezTo>
                      <a:pt x="16" y="14"/>
                      <a:pt x="17" y="14"/>
                      <a:pt x="17" y="14"/>
                    </a:cubicBezTo>
                    <a:cubicBezTo>
                      <a:pt x="18" y="14"/>
                      <a:pt x="18" y="14"/>
                      <a:pt x="18" y="14"/>
                    </a:cubicBezTo>
                    <a:cubicBezTo>
                      <a:pt x="19" y="14"/>
                      <a:pt x="19" y="14"/>
                      <a:pt x="19" y="14"/>
                    </a:cubicBezTo>
                    <a:cubicBezTo>
                      <a:pt x="20" y="15"/>
                      <a:pt x="20" y="15"/>
                      <a:pt x="20" y="15"/>
                    </a:cubicBezTo>
                    <a:cubicBezTo>
                      <a:pt x="20" y="15"/>
                      <a:pt x="20" y="16"/>
                      <a:pt x="21" y="16"/>
                    </a:cubicBezTo>
                    <a:cubicBezTo>
                      <a:pt x="21" y="16"/>
                      <a:pt x="22" y="16"/>
                      <a:pt x="22" y="16"/>
                    </a:cubicBezTo>
                    <a:cubicBezTo>
                      <a:pt x="22" y="16"/>
                      <a:pt x="22" y="17"/>
                      <a:pt x="23" y="17"/>
                    </a:cubicBezTo>
                    <a:cubicBezTo>
                      <a:pt x="23" y="17"/>
                      <a:pt x="23" y="17"/>
                      <a:pt x="24" y="17"/>
                    </a:cubicBezTo>
                    <a:cubicBezTo>
                      <a:pt x="24" y="17"/>
                      <a:pt x="24" y="17"/>
                      <a:pt x="24" y="17"/>
                    </a:cubicBezTo>
                    <a:cubicBezTo>
                      <a:pt x="25" y="18"/>
                      <a:pt x="25" y="18"/>
                      <a:pt x="25" y="19"/>
                    </a:cubicBezTo>
                    <a:cubicBezTo>
                      <a:pt x="25" y="19"/>
                      <a:pt x="25" y="19"/>
                      <a:pt x="26" y="20"/>
                    </a:cubicBezTo>
                    <a:cubicBezTo>
                      <a:pt x="26" y="20"/>
                      <a:pt x="26" y="20"/>
                      <a:pt x="26" y="21"/>
                    </a:cubicBezTo>
                    <a:cubicBezTo>
                      <a:pt x="26" y="21"/>
                      <a:pt x="26" y="21"/>
                      <a:pt x="26" y="21"/>
                    </a:cubicBezTo>
                    <a:cubicBezTo>
                      <a:pt x="26" y="21"/>
                      <a:pt x="26" y="21"/>
                      <a:pt x="27" y="21"/>
                    </a:cubicBezTo>
                    <a:cubicBezTo>
                      <a:pt x="27" y="21"/>
                      <a:pt x="27" y="21"/>
                      <a:pt x="28" y="21"/>
                    </a:cubicBezTo>
                    <a:cubicBezTo>
                      <a:pt x="28" y="21"/>
                      <a:pt x="28" y="22"/>
                      <a:pt x="29" y="21"/>
                    </a:cubicBezTo>
                    <a:cubicBezTo>
                      <a:pt x="29" y="21"/>
                      <a:pt x="29" y="21"/>
                      <a:pt x="29" y="21"/>
                    </a:cubicBezTo>
                    <a:cubicBezTo>
                      <a:pt x="30" y="21"/>
                      <a:pt x="30" y="21"/>
                      <a:pt x="30" y="21"/>
                    </a:cubicBezTo>
                    <a:cubicBezTo>
                      <a:pt x="30" y="21"/>
                      <a:pt x="30" y="20"/>
                      <a:pt x="30" y="20"/>
                    </a:cubicBezTo>
                    <a:cubicBezTo>
                      <a:pt x="30" y="19"/>
                      <a:pt x="31" y="20"/>
                      <a:pt x="31" y="19"/>
                    </a:cubicBezTo>
                    <a:cubicBezTo>
                      <a:pt x="31" y="19"/>
                      <a:pt x="31" y="19"/>
                      <a:pt x="32" y="19"/>
                    </a:cubicBezTo>
                    <a:cubicBezTo>
                      <a:pt x="32" y="19"/>
                      <a:pt x="32" y="19"/>
                      <a:pt x="32" y="19"/>
                    </a:cubicBezTo>
                    <a:cubicBezTo>
                      <a:pt x="33" y="19"/>
                      <a:pt x="33" y="19"/>
                      <a:pt x="33" y="18"/>
                    </a:cubicBezTo>
                    <a:cubicBezTo>
                      <a:pt x="33" y="18"/>
                      <a:pt x="33" y="17"/>
                      <a:pt x="33" y="17"/>
                    </a:cubicBezTo>
                    <a:cubicBezTo>
                      <a:pt x="33" y="16"/>
                      <a:pt x="33" y="16"/>
                      <a:pt x="34" y="16"/>
                    </a:cubicBezTo>
                    <a:cubicBezTo>
                      <a:pt x="34" y="16"/>
                      <a:pt x="34" y="16"/>
                      <a:pt x="35" y="16"/>
                    </a:cubicBezTo>
                    <a:cubicBezTo>
                      <a:pt x="35" y="15"/>
                      <a:pt x="35" y="15"/>
                      <a:pt x="35" y="15"/>
                    </a:cubicBezTo>
                    <a:cubicBezTo>
                      <a:pt x="36" y="15"/>
                      <a:pt x="36" y="15"/>
                      <a:pt x="36" y="15"/>
                    </a:cubicBezTo>
                    <a:cubicBezTo>
                      <a:pt x="36" y="15"/>
                      <a:pt x="36" y="15"/>
                      <a:pt x="37" y="15"/>
                    </a:cubicBezTo>
                    <a:cubicBezTo>
                      <a:pt x="37" y="15"/>
                      <a:pt x="37" y="15"/>
                      <a:pt x="37" y="15"/>
                    </a:cubicBezTo>
                    <a:cubicBezTo>
                      <a:pt x="37" y="15"/>
                      <a:pt x="37" y="15"/>
                      <a:pt x="37" y="14"/>
                    </a:cubicBezTo>
                    <a:cubicBezTo>
                      <a:pt x="37" y="14"/>
                      <a:pt x="37" y="14"/>
                      <a:pt x="37" y="13"/>
                    </a:cubicBezTo>
                    <a:cubicBezTo>
                      <a:pt x="36" y="13"/>
                      <a:pt x="36" y="13"/>
                      <a:pt x="36" y="13"/>
                    </a:cubicBezTo>
                    <a:cubicBezTo>
                      <a:pt x="35" y="13"/>
                      <a:pt x="35" y="13"/>
                      <a:pt x="34" y="13"/>
                    </a:cubicBezTo>
                    <a:cubicBezTo>
                      <a:pt x="34" y="13"/>
                      <a:pt x="34" y="13"/>
                      <a:pt x="33" y="13"/>
                    </a:cubicBezTo>
                    <a:cubicBezTo>
                      <a:pt x="33" y="13"/>
                      <a:pt x="32" y="13"/>
                      <a:pt x="32" y="13"/>
                    </a:cubicBezTo>
                    <a:cubicBezTo>
                      <a:pt x="31" y="13"/>
                      <a:pt x="31" y="12"/>
                      <a:pt x="31" y="12"/>
                    </a:cubicBezTo>
                    <a:cubicBezTo>
                      <a:pt x="30" y="12"/>
                      <a:pt x="30" y="12"/>
                      <a:pt x="30" y="11"/>
                    </a:cubicBezTo>
                    <a:cubicBezTo>
                      <a:pt x="29" y="11"/>
                      <a:pt x="29" y="11"/>
                      <a:pt x="29" y="11"/>
                    </a:cubicBezTo>
                    <a:cubicBezTo>
                      <a:pt x="29" y="11"/>
                      <a:pt x="29" y="10"/>
                      <a:pt x="29" y="10"/>
                    </a:cubicBezTo>
                    <a:cubicBezTo>
                      <a:pt x="28" y="10"/>
                      <a:pt x="28" y="9"/>
                      <a:pt x="28" y="9"/>
                    </a:cubicBezTo>
                    <a:cubicBezTo>
                      <a:pt x="27" y="8"/>
                      <a:pt x="27" y="8"/>
                      <a:pt x="26" y="8"/>
                    </a:cubicBezTo>
                    <a:cubicBezTo>
                      <a:pt x="26" y="7"/>
                      <a:pt x="25" y="7"/>
                      <a:pt x="25" y="6"/>
                    </a:cubicBezTo>
                    <a:cubicBezTo>
                      <a:pt x="24" y="5"/>
                      <a:pt x="24" y="5"/>
                      <a:pt x="23" y="5"/>
                    </a:cubicBezTo>
                    <a:cubicBezTo>
                      <a:pt x="22" y="5"/>
                      <a:pt x="22" y="5"/>
                      <a:pt x="21" y="5"/>
                    </a:cubicBezTo>
                    <a:cubicBezTo>
                      <a:pt x="21" y="5"/>
                      <a:pt x="21" y="4"/>
                      <a:pt x="21" y="3"/>
                    </a:cubicBezTo>
                    <a:cubicBezTo>
                      <a:pt x="20" y="3"/>
                      <a:pt x="20" y="3"/>
                      <a:pt x="20" y="3"/>
                    </a:cubicBezTo>
                    <a:cubicBezTo>
                      <a:pt x="20" y="2"/>
                      <a:pt x="19" y="2"/>
                      <a:pt x="19" y="2"/>
                    </a:cubicBezTo>
                    <a:cubicBezTo>
                      <a:pt x="18" y="1"/>
                      <a:pt x="18" y="1"/>
                      <a:pt x="18" y="1"/>
                    </a:cubicBezTo>
                    <a:cubicBezTo>
                      <a:pt x="17" y="0"/>
                      <a:pt x="17" y="0"/>
                      <a:pt x="16" y="0"/>
                    </a:cubicBezTo>
                    <a:cubicBezTo>
                      <a:pt x="15" y="0"/>
                      <a:pt x="15" y="1"/>
                      <a:pt x="14" y="1"/>
                    </a:cubicBezTo>
                    <a:cubicBezTo>
                      <a:pt x="13" y="2"/>
                      <a:pt x="13" y="2"/>
                      <a:pt x="12" y="3"/>
                    </a:cubicBezTo>
                    <a:cubicBezTo>
                      <a:pt x="12" y="3"/>
                      <a:pt x="12" y="4"/>
                      <a:pt x="11" y="4"/>
                    </a:cubicBezTo>
                    <a:cubicBezTo>
                      <a:pt x="11" y="4"/>
                      <a:pt x="11" y="3"/>
                      <a:pt x="10" y="3"/>
                    </a:cubicBezTo>
                    <a:cubicBezTo>
                      <a:pt x="10" y="3"/>
                      <a:pt x="10" y="3"/>
                      <a:pt x="9" y="3"/>
                    </a:cubicBezTo>
                    <a:cubicBezTo>
                      <a:pt x="9" y="3"/>
                      <a:pt x="9" y="3"/>
                      <a:pt x="8" y="3"/>
                    </a:cubicBezTo>
                    <a:cubicBezTo>
                      <a:pt x="8" y="3"/>
                      <a:pt x="8" y="2"/>
                      <a:pt x="7" y="2"/>
                    </a:cubicBezTo>
                    <a:cubicBezTo>
                      <a:pt x="7" y="2"/>
                      <a:pt x="6" y="2"/>
                      <a:pt x="6" y="2"/>
                    </a:cubicBezTo>
                    <a:cubicBezTo>
                      <a:pt x="5" y="2"/>
                      <a:pt x="5" y="1"/>
                      <a:pt x="5" y="1"/>
                    </a:cubicBezTo>
                    <a:cubicBezTo>
                      <a:pt x="5" y="1"/>
                      <a:pt x="5" y="1"/>
                      <a:pt x="4" y="1"/>
                    </a:cubicBezTo>
                    <a:cubicBezTo>
                      <a:pt x="4" y="1"/>
                      <a:pt x="4" y="1"/>
                      <a:pt x="3" y="1"/>
                    </a:cubicBezTo>
                    <a:cubicBezTo>
                      <a:pt x="3" y="1"/>
                      <a:pt x="3" y="1"/>
                      <a:pt x="2" y="1"/>
                    </a:cubicBezTo>
                    <a:cubicBezTo>
                      <a:pt x="2" y="1"/>
                      <a:pt x="1" y="1"/>
                      <a:pt x="1" y="1"/>
                    </a:cubicBezTo>
                    <a:cubicBezTo>
                      <a:pt x="0" y="1"/>
                      <a:pt x="0" y="1"/>
                      <a:pt x="0" y="1"/>
                    </a:cubicBezTo>
                    <a:cubicBezTo>
                      <a:pt x="0" y="1"/>
                      <a:pt x="0" y="1"/>
                      <a:pt x="1" y="2"/>
                    </a:cubicBezTo>
                    <a:cubicBezTo>
                      <a:pt x="1" y="2"/>
                      <a:pt x="1" y="2"/>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6" name="Freeform 483"/>
              <p:cNvSpPr>
                <a:spLocks/>
              </p:cNvSpPr>
              <p:nvPr/>
            </p:nvSpPr>
            <p:spPr bwMode="auto">
              <a:xfrm>
                <a:off x="4668839" y="1649414"/>
                <a:ext cx="0" cy="952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7" name="Freeform 484"/>
              <p:cNvSpPr>
                <a:spLocks/>
              </p:cNvSpPr>
              <p:nvPr/>
            </p:nvSpPr>
            <p:spPr bwMode="auto">
              <a:xfrm>
                <a:off x="4668839" y="1649414"/>
                <a:ext cx="96838" cy="128588"/>
              </a:xfrm>
              <a:custGeom>
                <a:avLst/>
                <a:gdLst>
                  <a:gd name="T0" fmla="*/ 9 w 9"/>
                  <a:gd name="T1" fmla="*/ 9 h 12"/>
                  <a:gd name="T2" fmla="*/ 9 w 9"/>
                  <a:gd name="T3" fmla="*/ 8 h 12"/>
                  <a:gd name="T4" fmla="*/ 8 w 9"/>
                  <a:gd name="T5" fmla="*/ 7 h 12"/>
                  <a:gd name="T6" fmla="*/ 8 w 9"/>
                  <a:gd name="T7" fmla="*/ 6 h 12"/>
                  <a:gd name="T8" fmla="*/ 9 w 9"/>
                  <a:gd name="T9" fmla="*/ 5 h 12"/>
                  <a:gd name="T10" fmla="*/ 9 w 9"/>
                  <a:gd name="T11" fmla="*/ 5 h 12"/>
                  <a:gd name="T12" fmla="*/ 9 w 9"/>
                  <a:gd name="T13" fmla="*/ 4 h 12"/>
                  <a:gd name="T14" fmla="*/ 8 w 9"/>
                  <a:gd name="T15" fmla="*/ 4 h 12"/>
                  <a:gd name="T16" fmla="*/ 7 w 9"/>
                  <a:gd name="T17" fmla="*/ 4 h 12"/>
                  <a:gd name="T18" fmla="*/ 6 w 9"/>
                  <a:gd name="T19" fmla="*/ 4 h 12"/>
                  <a:gd name="T20" fmla="*/ 6 w 9"/>
                  <a:gd name="T21" fmla="*/ 3 h 12"/>
                  <a:gd name="T22" fmla="*/ 6 w 9"/>
                  <a:gd name="T23" fmla="*/ 2 h 12"/>
                  <a:gd name="T24" fmla="*/ 5 w 9"/>
                  <a:gd name="T25" fmla="*/ 1 h 12"/>
                  <a:gd name="T26" fmla="*/ 4 w 9"/>
                  <a:gd name="T27" fmla="*/ 1 h 12"/>
                  <a:gd name="T28" fmla="*/ 4 w 9"/>
                  <a:gd name="T29" fmla="*/ 1 h 12"/>
                  <a:gd name="T30" fmla="*/ 4 w 9"/>
                  <a:gd name="T31" fmla="*/ 1 h 12"/>
                  <a:gd name="T32" fmla="*/ 3 w 9"/>
                  <a:gd name="T33" fmla="*/ 1 h 12"/>
                  <a:gd name="T34" fmla="*/ 2 w 9"/>
                  <a:gd name="T35" fmla="*/ 0 h 12"/>
                  <a:gd name="T36" fmla="*/ 1 w 9"/>
                  <a:gd name="T37" fmla="*/ 0 h 12"/>
                  <a:gd name="T38" fmla="*/ 0 w 9"/>
                  <a:gd name="T39" fmla="*/ 1 h 12"/>
                  <a:gd name="T40" fmla="*/ 0 w 9"/>
                  <a:gd name="T41" fmla="*/ 2 h 12"/>
                  <a:gd name="T42" fmla="*/ 1 w 9"/>
                  <a:gd name="T43" fmla="*/ 3 h 12"/>
                  <a:gd name="T44" fmla="*/ 2 w 9"/>
                  <a:gd name="T45" fmla="*/ 4 h 12"/>
                  <a:gd name="T46" fmla="*/ 1 w 9"/>
                  <a:gd name="T47" fmla="*/ 5 h 12"/>
                  <a:gd name="T48" fmla="*/ 2 w 9"/>
                  <a:gd name="T49" fmla="*/ 6 h 12"/>
                  <a:gd name="T50" fmla="*/ 2 w 9"/>
                  <a:gd name="T51" fmla="*/ 7 h 12"/>
                  <a:gd name="T52" fmla="*/ 2 w 9"/>
                  <a:gd name="T53" fmla="*/ 7 h 12"/>
                  <a:gd name="T54" fmla="*/ 2 w 9"/>
                  <a:gd name="T55" fmla="*/ 8 h 12"/>
                  <a:gd name="T56" fmla="*/ 3 w 9"/>
                  <a:gd name="T57" fmla="*/ 9 h 12"/>
                  <a:gd name="T58" fmla="*/ 3 w 9"/>
                  <a:gd name="T59" fmla="*/ 9 h 12"/>
                  <a:gd name="T60" fmla="*/ 3 w 9"/>
                  <a:gd name="T61" fmla="*/ 10 h 12"/>
                  <a:gd name="T62" fmla="*/ 3 w 9"/>
                  <a:gd name="T63" fmla="*/ 10 h 12"/>
                  <a:gd name="T64" fmla="*/ 3 w 9"/>
                  <a:gd name="T65" fmla="*/ 10 h 12"/>
                  <a:gd name="T66" fmla="*/ 4 w 9"/>
                  <a:gd name="T67" fmla="*/ 11 h 12"/>
                  <a:gd name="T68" fmla="*/ 4 w 9"/>
                  <a:gd name="T69" fmla="*/ 12 h 12"/>
                  <a:gd name="T70" fmla="*/ 5 w 9"/>
                  <a:gd name="T71" fmla="*/ 12 h 12"/>
                  <a:gd name="T72" fmla="*/ 6 w 9"/>
                  <a:gd name="T73" fmla="*/ 12 h 12"/>
                  <a:gd name="T74" fmla="*/ 7 w 9"/>
                  <a:gd name="T75" fmla="*/ 12 h 12"/>
                  <a:gd name="T76" fmla="*/ 8 w 9"/>
                  <a:gd name="T77" fmla="*/ 11 h 12"/>
                  <a:gd name="T78" fmla="*/ 9 w 9"/>
                  <a:gd name="T79" fmla="*/ 11 h 12"/>
                  <a:gd name="T80" fmla="*/ 9 w 9"/>
                  <a:gd name="T81" fmla="*/ 11 h 12"/>
                  <a:gd name="T82" fmla="*/ 9 w 9"/>
                  <a:gd name="T83" fmla="*/ 9 h 12"/>
                  <a:gd name="T84" fmla="*/ 9 w 9"/>
                  <a:gd name="T8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2">
                    <a:moveTo>
                      <a:pt x="9" y="9"/>
                    </a:moveTo>
                    <a:cubicBezTo>
                      <a:pt x="9" y="9"/>
                      <a:pt x="9" y="8"/>
                      <a:pt x="9" y="8"/>
                    </a:cubicBezTo>
                    <a:cubicBezTo>
                      <a:pt x="9" y="8"/>
                      <a:pt x="9" y="8"/>
                      <a:pt x="8" y="7"/>
                    </a:cubicBezTo>
                    <a:cubicBezTo>
                      <a:pt x="8" y="7"/>
                      <a:pt x="8" y="6"/>
                      <a:pt x="8" y="6"/>
                    </a:cubicBezTo>
                    <a:cubicBezTo>
                      <a:pt x="8" y="6"/>
                      <a:pt x="9" y="6"/>
                      <a:pt x="9" y="5"/>
                    </a:cubicBezTo>
                    <a:cubicBezTo>
                      <a:pt x="9" y="5"/>
                      <a:pt x="9" y="5"/>
                      <a:pt x="9" y="5"/>
                    </a:cubicBezTo>
                    <a:cubicBezTo>
                      <a:pt x="9" y="5"/>
                      <a:pt x="9" y="4"/>
                      <a:pt x="9" y="4"/>
                    </a:cubicBezTo>
                    <a:cubicBezTo>
                      <a:pt x="8" y="4"/>
                      <a:pt x="8" y="4"/>
                      <a:pt x="8" y="4"/>
                    </a:cubicBezTo>
                    <a:cubicBezTo>
                      <a:pt x="7" y="4"/>
                      <a:pt x="7" y="4"/>
                      <a:pt x="7" y="4"/>
                    </a:cubicBezTo>
                    <a:cubicBezTo>
                      <a:pt x="7" y="4"/>
                      <a:pt x="6" y="4"/>
                      <a:pt x="6" y="4"/>
                    </a:cubicBezTo>
                    <a:cubicBezTo>
                      <a:pt x="6" y="3"/>
                      <a:pt x="6" y="3"/>
                      <a:pt x="6" y="3"/>
                    </a:cubicBezTo>
                    <a:cubicBezTo>
                      <a:pt x="6" y="3"/>
                      <a:pt x="6" y="2"/>
                      <a:pt x="6" y="2"/>
                    </a:cubicBezTo>
                    <a:cubicBezTo>
                      <a:pt x="5" y="2"/>
                      <a:pt x="5" y="2"/>
                      <a:pt x="5" y="1"/>
                    </a:cubicBezTo>
                    <a:cubicBezTo>
                      <a:pt x="5" y="1"/>
                      <a:pt x="4" y="1"/>
                      <a:pt x="4" y="1"/>
                    </a:cubicBezTo>
                    <a:cubicBezTo>
                      <a:pt x="4" y="1"/>
                      <a:pt x="4" y="1"/>
                      <a:pt x="4" y="1"/>
                    </a:cubicBezTo>
                    <a:cubicBezTo>
                      <a:pt x="4" y="1"/>
                      <a:pt x="4" y="1"/>
                      <a:pt x="4" y="1"/>
                    </a:cubicBezTo>
                    <a:cubicBezTo>
                      <a:pt x="3" y="1"/>
                      <a:pt x="3" y="1"/>
                      <a:pt x="3" y="1"/>
                    </a:cubicBezTo>
                    <a:cubicBezTo>
                      <a:pt x="2" y="0"/>
                      <a:pt x="2" y="0"/>
                      <a:pt x="2" y="0"/>
                    </a:cubicBezTo>
                    <a:cubicBezTo>
                      <a:pt x="1" y="0"/>
                      <a:pt x="1" y="0"/>
                      <a:pt x="1" y="0"/>
                    </a:cubicBezTo>
                    <a:cubicBezTo>
                      <a:pt x="0" y="0"/>
                      <a:pt x="0" y="0"/>
                      <a:pt x="0" y="1"/>
                    </a:cubicBezTo>
                    <a:cubicBezTo>
                      <a:pt x="0" y="1"/>
                      <a:pt x="0" y="2"/>
                      <a:pt x="0" y="2"/>
                    </a:cubicBezTo>
                    <a:cubicBezTo>
                      <a:pt x="1" y="3"/>
                      <a:pt x="1" y="3"/>
                      <a:pt x="1" y="3"/>
                    </a:cubicBezTo>
                    <a:cubicBezTo>
                      <a:pt x="1" y="4"/>
                      <a:pt x="2" y="4"/>
                      <a:pt x="2" y="4"/>
                    </a:cubicBezTo>
                    <a:cubicBezTo>
                      <a:pt x="2" y="5"/>
                      <a:pt x="1" y="5"/>
                      <a:pt x="1" y="5"/>
                    </a:cubicBezTo>
                    <a:cubicBezTo>
                      <a:pt x="1" y="6"/>
                      <a:pt x="2" y="6"/>
                      <a:pt x="2" y="6"/>
                    </a:cubicBezTo>
                    <a:cubicBezTo>
                      <a:pt x="2" y="6"/>
                      <a:pt x="2" y="7"/>
                      <a:pt x="2" y="7"/>
                    </a:cubicBezTo>
                    <a:cubicBezTo>
                      <a:pt x="2" y="7"/>
                      <a:pt x="2" y="7"/>
                      <a:pt x="2" y="7"/>
                    </a:cubicBezTo>
                    <a:cubicBezTo>
                      <a:pt x="2" y="7"/>
                      <a:pt x="2" y="7"/>
                      <a:pt x="2" y="8"/>
                    </a:cubicBezTo>
                    <a:cubicBezTo>
                      <a:pt x="2" y="8"/>
                      <a:pt x="3" y="8"/>
                      <a:pt x="3" y="9"/>
                    </a:cubicBezTo>
                    <a:cubicBezTo>
                      <a:pt x="2" y="9"/>
                      <a:pt x="3" y="9"/>
                      <a:pt x="3" y="9"/>
                    </a:cubicBezTo>
                    <a:cubicBezTo>
                      <a:pt x="3" y="10"/>
                      <a:pt x="3" y="10"/>
                      <a:pt x="3" y="10"/>
                    </a:cubicBezTo>
                    <a:cubicBezTo>
                      <a:pt x="3" y="10"/>
                      <a:pt x="3" y="10"/>
                      <a:pt x="3" y="10"/>
                    </a:cubicBezTo>
                    <a:cubicBezTo>
                      <a:pt x="3" y="10"/>
                      <a:pt x="3" y="10"/>
                      <a:pt x="3" y="10"/>
                    </a:cubicBezTo>
                    <a:cubicBezTo>
                      <a:pt x="3" y="10"/>
                      <a:pt x="3" y="11"/>
                      <a:pt x="4" y="11"/>
                    </a:cubicBezTo>
                    <a:cubicBezTo>
                      <a:pt x="4" y="11"/>
                      <a:pt x="4" y="11"/>
                      <a:pt x="4" y="12"/>
                    </a:cubicBezTo>
                    <a:cubicBezTo>
                      <a:pt x="4" y="12"/>
                      <a:pt x="4" y="12"/>
                      <a:pt x="5" y="12"/>
                    </a:cubicBezTo>
                    <a:cubicBezTo>
                      <a:pt x="5" y="12"/>
                      <a:pt x="5" y="12"/>
                      <a:pt x="6" y="12"/>
                    </a:cubicBezTo>
                    <a:cubicBezTo>
                      <a:pt x="6" y="12"/>
                      <a:pt x="7" y="12"/>
                      <a:pt x="7" y="12"/>
                    </a:cubicBezTo>
                    <a:cubicBezTo>
                      <a:pt x="7" y="12"/>
                      <a:pt x="8" y="12"/>
                      <a:pt x="8" y="11"/>
                    </a:cubicBezTo>
                    <a:cubicBezTo>
                      <a:pt x="8" y="11"/>
                      <a:pt x="8" y="11"/>
                      <a:pt x="9" y="11"/>
                    </a:cubicBezTo>
                    <a:cubicBezTo>
                      <a:pt x="9" y="11"/>
                      <a:pt x="9" y="11"/>
                      <a:pt x="9" y="11"/>
                    </a:cubicBezTo>
                    <a:cubicBezTo>
                      <a:pt x="9" y="10"/>
                      <a:pt x="8" y="10"/>
                      <a:pt x="9" y="9"/>
                    </a:cubicBezTo>
                    <a:cubicBezTo>
                      <a:pt x="9" y="9"/>
                      <a:pt x="9" y="9"/>
                      <a:pt x="9"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8" name="Freeform 485"/>
              <p:cNvSpPr>
                <a:spLocks/>
              </p:cNvSpPr>
              <p:nvPr/>
            </p:nvSpPr>
            <p:spPr bwMode="auto">
              <a:xfrm>
                <a:off x="4614864" y="1541464"/>
                <a:ext cx="130175" cy="53975"/>
              </a:xfrm>
              <a:custGeom>
                <a:avLst/>
                <a:gdLst>
                  <a:gd name="T0" fmla="*/ 0 w 12"/>
                  <a:gd name="T1" fmla="*/ 4 h 5"/>
                  <a:gd name="T2" fmla="*/ 0 w 12"/>
                  <a:gd name="T3" fmla="*/ 5 h 5"/>
                  <a:gd name="T4" fmla="*/ 1 w 12"/>
                  <a:gd name="T5" fmla="*/ 5 h 5"/>
                  <a:gd name="T6" fmla="*/ 2 w 12"/>
                  <a:gd name="T7" fmla="*/ 5 h 5"/>
                  <a:gd name="T8" fmla="*/ 4 w 12"/>
                  <a:gd name="T9" fmla="*/ 5 h 5"/>
                  <a:gd name="T10" fmla="*/ 5 w 12"/>
                  <a:gd name="T11" fmla="*/ 4 h 5"/>
                  <a:gd name="T12" fmla="*/ 6 w 12"/>
                  <a:gd name="T13" fmla="*/ 4 h 5"/>
                  <a:gd name="T14" fmla="*/ 7 w 12"/>
                  <a:gd name="T15" fmla="*/ 4 h 5"/>
                  <a:gd name="T16" fmla="*/ 8 w 12"/>
                  <a:gd name="T17" fmla="*/ 3 h 5"/>
                  <a:gd name="T18" fmla="*/ 9 w 12"/>
                  <a:gd name="T19" fmla="*/ 3 h 5"/>
                  <a:gd name="T20" fmla="*/ 9 w 12"/>
                  <a:gd name="T21" fmla="*/ 3 h 5"/>
                  <a:gd name="T22" fmla="*/ 11 w 12"/>
                  <a:gd name="T23" fmla="*/ 3 h 5"/>
                  <a:gd name="T24" fmla="*/ 11 w 12"/>
                  <a:gd name="T25" fmla="*/ 4 h 5"/>
                  <a:gd name="T26" fmla="*/ 12 w 12"/>
                  <a:gd name="T27" fmla="*/ 4 h 5"/>
                  <a:gd name="T28" fmla="*/ 12 w 12"/>
                  <a:gd name="T29" fmla="*/ 3 h 5"/>
                  <a:gd name="T30" fmla="*/ 12 w 12"/>
                  <a:gd name="T31" fmla="*/ 3 h 5"/>
                  <a:gd name="T32" fmla="*/ 12 w 12"/>
                  <a:gd name="T33" fmla="*/ 2 h 5"/>
                  <a:gd name="T34" fmla="*/ 12 w 12"/>
                  <a:gd name="T35" fmla="*/ 2 h 5"/>
                  <a:gd name="T36" fmla="*/ 12 w 12"/>
                  <a:gd name="T37" fmla="*/ 2 h 5"/>
                  <a:gd name="T38" fmla="*/ 12 w 12"/>
                  <a:gd name="T39" fmla="*/ 1 h 5"/>
                  <a:gd name="T40" fmla="*/ 11 w 12"/>
                  <a:gd name="T41" fmla="*/ 1 h 5"/>
                  <a:gd name="T42" fmla="*/ 10 w 12"/>
                  <a:gd name="T43" fmla="*/ 0 h 5"/>
                  <a:gd name="T44" fmla="*/ 9 w 12"/>
                  <a:gd name="T45" fmla="*/ 0 h 5"/>
                  <a:gd name="T46" fmla="*/ 9 w 12"/>
                  <a:gd name="T47" fmla="*/ 1 h 5"/>
                  <a:gd name="T48" fmla="*/ 8 w 12"/>
                  <a:gd name="T49" fmla="*/ 1 h 5"/>
                  <a:gd name="T50" fmla="*/ 7 w 12"/>
                  <a:gd name="T51" fmla="*/ 1 h 5"/>
                  <a:gd name="T52" fmla="*/ 6 w 12"/>
                  <a:gd name="T53" fmla="*/ 0 h 5"/>
                  <a:gd name="T54" fmla="*/ 5 w 12"/>
                  <a:gd name="T55" fmla="*/ 0 h 5"/>
                  <a:gd name="T56" fmla="*/ 4 w 12"/>
                  <a:gd name="T57" fmla="*/ 0 h 5"/>
                  <a:gd name="T58" fmla="*/ 3 w 12"/>
                  <a:gd name="T59" fmla="*/ 0 h 5"/>
                  <a:gd name="T60" fmla="*/ 3 w 12"/>
                  <a:gd name="T61" fmla="*/ 0 h 5"/>
                  <a:gd name="T62" fmla="*/ 2 w 12"/>
                  <a:gd name="T63" fmla="*/ 0 h 5"/>
                  <a:gd name="T64" fmla="*/ 1 w 12"/>
                  <a:gd name="T65" fmla="*/ 1 h 5"/>
                  <a:gd name="T66" fmla="*/ 1 w 12"/>
                  <a:gd name="T67" fmla="*/ 2 h 5"/>
                  <a:gd name="T68" fmla="*/ 0 w 12"/>
                  <a:gd name="T69" fmla="*/ 3 h 5"/>
                  <a:gd name="T70" fmla="*/ 0 w 12"/>
                  <a:gd name="T71" fmla="*/ 3 h 5"/>
                  <a:gd name="T72" fmla="*/ 0 w 12"/>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5">
                    <a:moveTo>
                      <a:pt x="0" y="4"/>
                    </a:moveTo>
                    <a:cubicBezTo>
                      <a:pt x="0" y="4"/>
                      <a:pt x="0" y="4"/>
                      <a:pt x="0" y="5"/>
                    </a:cubicBezTo>
                    <a:cubicBezTo>
                      <a:pt x="1" y="5"/>
                      <a:pt x="1" y="5"/>
                      <a:pt x="1" y="5"/>
                    </a:cubicBezTo>
                    <a:cubicBezTo>
                      <a:pt x="1" y="5"/>
                      <a:pt x="1" y="5"/>
                      <a:pt x="2" y="5"/>
                    </a:cubicBezTo>
                    <a:cubicBezTo>
                      <a:pt x="3" y="5"/>
                      <a:pt x="3" y="5"/>
                      <a:pt x="4" y="5"/>
                    </a:cubicBezTo>
                    <a:cubicBezTo>
                      <a:pt x="4" y="5"/>
                      <a:pt x="5" y="5"/>
                      <a:pt x="5" y="4"/>
                    </a:cubicBezTo>
                    <a:cubicBezTo>
                      <a:pt x="5" y="4"/>
                      <a:pt x="6" y="4"/>
                      <a:pt x="6" y="4"/>
                    </a:cubicBezTo>
                    <a:cubicBezTo>
                      <a:pt x="6" y="4"/>
                      <a:pt x="7" y="4"/>
                      <a:pt x="7" y="4"/>
                    </a:cubicBezTo>
                    <a:cubicBezTo>
                      <a:pt x="8" y="4"/>
                      <a:pt x="8" y="4"/>
                      <a:pt x="8" y="3"/>
                    </a:cubicBezTo>
                    <a:cubicBezTo>
                      <a:pt x="8" y="3"/>
                      <a:pt x="8" y="3"/>
                      <a:pt x="9" y="3"/>
                    </a:cubicBezTo>
                    <a:cubicBezTo>
                      <a:pt x="9" y="3"/>
                      <a:pt x="9" y="3"/>
                      <a:pt x="9" y="3"/>
                    </a:cubicBezTo>
                    <a:cubicBezTo>
                      <a:pt x="10" y="3"/>
                      <a:pt x="10" y="3"/>
                      <a:pt x="11" y="3"/>
                    </a:cubicBezTo>
                    <a:cubicBezTo>
                      <a:pt x="11" y="3"/>
                      <a:pt x="11" y="3"/>
                      <a:pt x="11" y="4"/>
                    </a:cubicBezTo>
                    <a:cubicBezTo>
                      <a:pt x="11" y="4"/>
                      <a:pt x="12" y="4"/>
                      <a:pt x="12" y="4"/>
                    </a:cubicBezTo>
                    <a:cubicBezTo>
                      <a:pt x="12" y="3"/>
                      <a:pt x="12" y="3"/>
                      <a:pt x="12" y="3"/>
                    </a:cubicBezTo>
                    <a:cubicBezTo>
                      <a:pt x="12" y="3"/>
                      <a:pt x="12" y="3"/>
                      <a:pt x="12" y="3"/>
                    </a:cubicBezTo>
                    <a:cubicBezTo>
                      <a:pt x="12" y="3"/>
                      <a:pt x="12" y="3"/>
                      <a:pt x="12" y="2"/>
                    </a:cubicBezTo>
                    <a:cubicBezTo>
                      <a:pt x="12" y="2"/>
                      <a:pt x="12" y="2"/>
                      <a:pt x="12" y="2"/>
                    </a:cubicBezTo>
                    <a:cubicBezTo>
                      <a:pt x="12" y="2"/>
                      <a:pt x="12" y="2"/>
                      <a:pt x="12" y="2"/>
                    </a:cubicBezTo>
                    <a:cubicBezTo>
                      <a:pt x="12" y="2"/>
                      <a:pt x="12" y="2"/>
                      <a:pt x="12" y="1"/>
                    </a:cubicBezTo>
                    <a:cubicBezTo>
                      <a:pt x="11" y="1"/>
                      <a:pt x="11" y="1"/>
                      <a:pt x="11" y="1"/>
                    </a:cubicBezTo>
                    <a:cubicBezTo>
                      <a:pt x="10" y="1"/>
                      <a:pt x="10" y="1"/>
                      <a:pt x="10" y="0"/>
                    </a:cubicBezTo>
                    <a:cubicBezTo>
                      <a:pt x="10" y="0"/>
                      <a:pt x="9" y="0"/>
                      <a:pt x="9" y="0"/>
                    </a:cubicBezTo>
                    <a:cubicBezTo>
                      <a:pt x="9" y="0"/>
                      <a:pt x="9" y="1"/>
                      <a:pt x="9" y="1"/>
                    </a:cubicBezTo>
                    <a:cubicBezTo>
                      <a:pt x="8" y="1"/>
                      <a:pt x="8" y="1"/>
                      <a:pt x="8" y="1"/>
                    </a:cubicBezTo>
                    <a:cubicBezTo>
                      <a:pt x="8" y="1"/>
                      <a:pt x="8" y="1"/>
                      <a:pt x="7" y="1"/>
                    </a:cubicBezTo>
                    <a:cubicBezTo>
                      <a:pt x="7" y="1"/>
                      <a:pt x="7" y="0"/>
                      <a:pt x="6" y="0"/>
                    </a:cubicBezTo>
                    <a:cubicBezTo>
                      <a:pt x="6" y="0"/>
                      <a:pt x="5" y="0"/>
                      <a:pt x="5" y="0"/>
                    </a:cubicBezTo>
                    <a:cubicBezTo>
                      <a:pt x="5" y="0"/>
                      <a:pt x="4" y="0"/>
                      <a:pt x="4" y="0"/>
                    </a:cubicBezTo>
                    <a:cubicBezTo>
                      <a:pt x="4" y="0"/>
                      <a:pt x="4" y="0"/>
                      <a:pt x="3" y="0"/>
                    </a:cubicBezTo>
                    <a:cubicBezTo>
                      <a:pt x="3" y="0"/>
                      <a:pt x="3" y="0"/>
                      <a:pt x="3" y="0"/>
                    </a:cubicBezTo>
                    <a:cubicBezTo>
                      <a:pt x="2" y="0"/>
                      <a:pt x="2" y="0"/>
                      <a:pt x="2" y="0"/>
                    </a:cubicBezTo>
                    <a:cubicBezTo>
                      <a:pt x="2" y="0"/>
                      <a:pt x="2" y="1"/>
                      <a:pt x="1" y="1"/>
                    </a:cubicBezTo>
                    <a:cubicBezTo>
                      <a:pt x="1" y="2"/>
                      <a:pt x="1" y="2"/>
                      <a:pt x="1" y="2"/>
                    </a:cubicBezTo>
                    <a:cubicBezTo>
                      <a:pt x="0" y="2"/>
                      <a:pt x="0" y="2"/>
                      <a:pt x="0" y="3"/>
                    </a:cubicBezTo>
                    <a:cubicBezTo>
                      <a:pt x="0" y="3"/>
                      <a:pt x="0" y="3"/>
                      <a:pt x="0" y="3"/>
                    </a:cubicBezTo>
                    <a:cubicBezTo>
                      <a:pt x="0" y="4"/>
                      <a:pt x="0" y="4"/>
                      <a:pt x="0"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9" name="Freeform 486"/>
              <p:cNvSpPr>
                <a:spLocks/>
              </p:cNvSpPr>
              <p:nvPr/>
            </p:nvSpPr>
            <p:spPr bwMode="auto">
              <a:xfrm>
                <a:off x="6827839" y="2438401"/>
                <a:ext cx="238125" cy="465138"/>
              </a:xfrm>
              <a:custGeom>
                <a:avLst/>
                <a:gdLst>
                  <a:gd name="T0" fmla="*/ 3 w 22"/>
                  <a:gd name="T1" fmla="*/ 11 h 43"/>
                  <a:gd name="T2" fmla="*/ 5 w 22"/>
                  <a:gd name="T3" fmla="*/ 15 h 43"/>
                  <a:gd name="T4" fmla="*/ 4 w 22"/>
                  <a:gd name="T5" fmla="*/ 18 h 43"/>
                  <a:gd name="T6" fmla="*/ 6 w 22"/>
                  <a:gd name="T7" fmla="*/ 21 h 43"/>
                  <a:gd name="T8" fmla="*/ 7 w 22"/>
                  <a:gd name="T9" fmla="*/ 23 h 43"/>
                  <a:gd name="T10" fmla="*/ 7 w 22"/>
                  <a:gd name="T11" fmla="*/ 27 h 43"/>
                  <a:gd name="T12" fmla="*/ 5 w 22"/>
                  <a:gd name="T13" fmla="*/ 29 h 43"/>
                  <a:gd name="T14" fmla="*/ 5 w 22"/>
                  <a:gd name="T15" fmla="*/ 31 h 43"/>
                  <a:gd name="T16" fmla="*/ 5 w 22"/>
                  <a:gd name="T17" fmla="*/ 33 h 43"/>
                  <a:gd name="T18" fmla="*/ 4 w 22"/>
                  <a:gd name="T19" fmla="*/ 36 h 43"/>
                  <a:gd name="T20" fmla="*/ 5 w 22"/>
                  <a:gd name="T21" fmla="*/ 37 h 43"/>
                  <a:gd name="T22" fmla="*/ 7 w 22"/>
                  <a:gd name="T23" fmla="*/ 38 h 43"/>
                  <a:gd name="T24" fmla="*/ 9 w 22"/>
                  <a:gd name="T25" fmla="*/ 40 h 43"/>
                  <a:gd name="T26" fmla="*/ 10 w 22"/>
                  <a:gd name="T27" fmla="*/ 40 h 43"/>
                  <a:gd name="T28" fmla="*/ 11 w 22"/>
                  <a:gd name="T29" fmla="*/ 42 h 43"/>
                  <a:gd name="T30" fmla="*/ 13 w 22"/>
                  <a:gd name="T31" fmla="*/ 41 h 43"/>
                  <a:gd name="T32" fmla="*/ 15 w 22"/>
                  <a:gd name="T33" fmla="*/ 41 h 43"/>
                  <a:gd name="T34" fmla="*/ 12 w 22"/>
                  <a:gd name="T35" fmla="*/ 39 h 43"/>
                  <a:gd name="T36" fmla="*/ 10 w 22"/>
                  <a:gd name="T37" fmla="*/ 36 h 43"/>
                  <a:gd name="T38" fmla="*/ 9 w 22"/>
                  <a:gd name="T39" fmla="*/ 34 h 43"/>
                  <a:gd name="T40" fmla="*/ 7 w 22"/>
                  <a:gd name="T41" fmla="*/ 31 h 43"/>
                  <a:gd name="T42" fmla="*/ 8 w 22"/>
                  <a:gd name="T43" fmla="*/ 27 h 43"/>
                  <a:gd name="T44" fmla="*/ 9 w 22"/>
                  <a:gd name="T45" fmla="*/ 23 h 43"/>
                  <a:gd name="T46" fmla="*/ 10 w 22"/>
                  <a:gd name="T47" fmla="*/ 21 h 43"/>
                  <a:gd name="T48" fmla="*/ 11 w 22"/>
                  <a:gd name="T49" fmla="*/ 23 h 43"/>
                  <a:gd name="T50" fmla="*/ 13 w 22"/>
                  <a:gd name="T51" fmla="*/ 24 h 43"/>
                  <a:gd name="T52" fmla="*/ 15 w 22"/>
                  <a:gd name="T53" fmla="*/ 25 h 43"/>
                  <a:gd name="T54" fmla="*/ 15 w 22"/>
                  <a:gd name="T55" fmla="*/ 23 h 43"/>
                  <a:gd name="T56" fmla="*/ 15 w 22"/>
                  <a:gd name="T57" fmla="*/ 21 h 43"/>
                  <a:gd name="T58" fmla="*/ 16 w 22"/>
                  <a:gd name="T59" fmla="*/ 19 h 43"/>
                  <a:gd name="T60" fmla="*/ 19 w 22"/>
                  <a:gd name="T61" fmla="*/ 19 h 43"/>
                  <a:gd name="T62" fmla="*/ 21 w 22"/>
                  <a:gd name="T63" fmla="*/ 19 h 43"/>
                  <a:gd name="T64" fmla="*/ 22 w 22"/>
                  <a:gd name="T65" fmla="*/ 16 h 43"/>
                  <a:gd name="T66" fmla="*/ 20 w 22"/>
                  <a:gd name="T67" fmla="*/ 13 h 43"/>
                  <a:gd name="T68" fmla="*/ 18 w 22"/>
                  <a:gd name="T69" fmla="*/ 10 h 43"/>
                  <a:gd name="T70" fmla="*/ 16 w 22"/>
                  <a:gd name="T71" fmla="*/ 8 h 43"/>
                  <a:gd name="T72" fmla="*/ 14 w 22"/>
                  <a:gd name="T73" fmla="*/ 9 h 43"/>
                  <a:gd name="T74" fmla="*/ 11 w 22"/>
                  <a:gd name="T75" fmla="*/ 8 h 43"/>
                  <a:gd name="T76" fmla="*/ 9 w 22"/>
                  <a:gd name="T77" fmla="*/ 9 h 43"/>
                  <a:gd name="T78" fmla="*/ 9 w 22"/>
                  <a:gd name="T79" fmla="*/ 7 h 43"/>
                  <a:gd name="T80" fmla="*/ 8 w 22"/>
                  <a:gd name="T81" fmla="*/ 4 h 43"/>
                  <a:gd name="T82" fmla="*/ 7 w 22"/>
                  <a:gd name="T83" fmla="*/ 1 h 43"/>
                  <a:gd name="T84" fmla="*/ 6 w 22"/>
                  <a:gd name="T85" fmla="*/ 0 h 43"/>
                  <a:gd name="T86" fmla="*/ 3 w 22"/>
                  <a:gd name="T87" fmla="*/ 3 h 43"/>
                  <a:gd name="T88" fmla="*/ 1 w 22"/>
                  <a:gd name="T89" fmla="*/ 4 h 43"/>
                  <a:gd name="T90" fmla="*/ 0 w 22"/>
                  <a:gd name="T91" fmla="*/ 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43">
                    <a:moveTo>
                      <a:pt x="1" y="9"/>
                    </a:moveTo>
                    <a:cubicBezTo>
                      <a:pt x="2" y="9"/>
                      <a:pt x="2" y="9"/>
                      <a:pt x="2" y="10"/>
                    </a:cubicBezTo>
                    <a:cubicBezTo>
                      <a:pt x="3" y="10"/>
                      <a:pt x="3" y="10"/>
                      <a:pt x="3" y="11"/>
                    </a:cubicBezTo>
                    <a:cubicBezTo>
                      <a:pt x="4" y="11"/>
                      <a:pt x="4" y="12"/>
                      <a:pt x="4" y="12"/>
                    </a:cubicBezTo>
                    <a:cubicBezTo>
                      <a:pt x="4" y="13"/>
                      <a:pt x="5" y="13"/>
                      <a:pt x="5" y="14"/>
                    </a:cubicBezTo>
                    <a:cubicBezTo>
                      <a:pt x="5" y="14"/>
                      <a:pt x="5" y="14"/>
                      <a:pt x="5" y="15"/>
                    </a:cubicBezTo>
                    <a:cubicBezTo>
                      <a:pt x="5" y="15"/>
                      <a:pt x="5" y="15"/>
                      <a:pt x="5" y="16"/>
                    </a:cubicBezTo>
                    <a:cubicBezTo>
                      <a:pt x="5" y="16"/>
                      <a:pt x="5" y="17"/>
                      <a:pt x="5" y="17"/>
                    </a:cubicBezTo>
                    <a:cubicBezTo>
                      <a:pt x="4" y="18"/>
                      <a:pt x="4" y="18"/>
                      <a:pt x="4" y="18"/>
                    </a:cubicBezTo>
                    <a:cubicBezTo>
                      <a:pt x="4" y="18"/>
                      <a:pt x="4" y="19"/>
                      <a:pt x="5" y="19"/>
                    </a:cubicBezTo>
                    <a:cubicBezTo>
                      <a:pt x="5" y="19"/>
                      <a:pt x="5" y="19"/>
                      <a:pt x="6" y="19"/>
                    </a:cubicBezTo>
                    <a:cubicBezTo>
                      <a:pt x="6" y="20"/>
                      <a:pt x="6" y="20"/>
                      <a:pt x="6" y="21"/>
                    </a:cubicBezTo>
                    <a:cubicBezTo>
                      <a:pt x="6" y="21"/>
                      <a:pt x="6" y="21"/>
                      <a:pt x="6" y="21"/>
                    </a:cubicBezTo>
                    <a:cubicBezTo>
                      <a:pt x="6" y="21"/>
                      <a:pt x="6" y="22"/>
                      <a:pt x="6" y="22"/>
                    </a:cubicBezTo>
                    <a:cubicBezTo>
                      <a:pt x="6" y="22"/>
                      <a:pt x="6" y="23"/>
                      <a:pt x="7" y="23"/>
                    </a:cubicBezTo>
                    <a:cubicBezTo>
                      <a:pt x="7" y="23"/>
                      <a:pt x="7" y="24"/>
                      <a:pt x="7" y="24"/>
                    </a:cubicBezTo>
                    <a:cubicBezTo>
                      <a:pt x="7" y="24"/>
                      <a:pt x="7" y="25"/>
                      <a:pt x="7" y="25"/>
                    </a:cubicBezTo>
                    <a:cubicBezTo>
                      <a:pt x="7" y="26"/>
                      <a:pt x="7" y="26"/>
                      <a:pt x="7" y="27"/>
                    </a:cubicBezTo>
                    <a:cubicBezTo>
                      <a:pt x="7" y="27"/>
                      <a:pt x="7" y="27"/>
                      <a:pt x="7" y="28"/>
                    </a:cubicBezTo>
                    <a:cubicBezTo>
                      <a:pt x="7" y="28"/>
                      <a:pt x="6" y="28"/>
                      <a:pt x="6" y="28"/>
                    </a:cubicBezTo>
                    <a:cubicBezTo>
                      <a:pt x="6" y="28"/>
                      <a:pt x="6" y="28"/>
                      <a:pt x="5" y="29"/>
                    </a:cubicBezTo>
                    <a:cubicBezTo>
                      <a:pt x="5" y="29"/>
                      <a:pt x="5" y="29"/>
                      <a:pt x="5" y="29"/>
                    </a:cubicBezTo>
                    <a:cubicBezTo>
                      <a:pt x="5" y="30"/>
                      <a:pt x="5" y="30"/>
                      <a:pt x="5" y="30"/>
                    </a:cubicBezTo>
                    <a:cubicBezTo>
                      <a:pt x="5" y="31"/>
                      <a:pt x="5" y="31"/>
                      <a:pt x="5" y="31"/>
                    </a:cubicBezTo>
                    <a:cubicBezTo>
                      <a:pt x="5" y="31"/>
                      <a:pt x="6" y="31"/>
                      <a:pt x="6" y="31"/>
                    </a:cubicBezTo>
                    <a:cubicBezTo>
                      <a:pt x="6" y="32"/>
                      <a:pt x="5" y="32"/>
                      <a:pt x="5" y="32"/>
                    </a:cubicBezTo>
                    <a:cubicBezTo>
                      <a:pt x="5" y="33"/>
                      <a:pt x="5" y="33"/>
                      <a:pt x="5" y="33"/>
                    </a:cubicBezTo>
                    <a:cubicBezTo>
                      <a:pt x="4" y="34"/>
                      <a:pt x="4" y="34"/>
                      <a:pt x="4" y="34"/>
                    </a:cubicBezTo>
                    <a:cubicBezTo>
                      <a:pt x="4" y="35"/>
                      <a:pt x="5" y="35"/>
                      <a:pt x="5" y="35"/>
                    </a:cubicBezTo>
                    <a:cubicBezTo>
                      <a:pt x="5" y="35"/>
                      <a:pt x="4" y="36"/>
                      <a:pt x="4" y="36"/>
                    </a:cubicBezTo>
                    <a:cubicBezTo>
                      <a:pt x="5" y="36"/>
                      <a:pt x="5" y="36"/>
                      <a:pt x="5" y="36"/>
                    </a:cubicBezTo>
                    <a:cubicBezTo>
                      <a:pt x="4" y="36"/>
                      <a:pt x="4" y="36"/>
                      <a:pt x="4" y="37"/>
                    </a:cubicBezTo>
                    <a:cubicBezTo>
                      <a:pt x="4" y="37"/>
                      <a:pt x="5" y="37"/>
                      <a:pt x="5" y="37"/>
                    </a:cubicBezTo>
                    <a:cubicBezTo>
                      <a:pt x="5" y="37"/>
                      <a:pt x="5" y="37"/>
                      <a:pt x="6" y="37"/>
                    </a:cubicBezTo>
                    <a:cubicBezTo>
                      <a:pt x="6" y="37"/>
                      <a:pt x="6" y="37"/>
                      <a:pt x="6" y="37"/>
                    </a:cubicBezTo>
                    <a:cubicBezTo>
                      <a:pt x="6" y="37"/>
                      <a:pt x="7" y="37"/>
                      <a:pt x="7" y="38"/>
                    </a:cubicBezTo>
                    <a:cubicBezTo>
                      <a:pt x="7" y="38"/>
                      <a:pt x="7" y="38"/>
                      <a:pt x="8" y="39"/>
                    </a:cubicBezTo>
                    <a:cubicBezTo>
                      <a:pt x="8" y="39"/>
                      <a:pt x="8" y="39"/>
                      <a:pt x="9" y="39"/>
                    </a:cubicBezTo>
                    <a:cubicBezTo>
                      <a:pt x="9" y="40"/>
                      <a:pt x="9" y="40"/>
                      <a:pt x="9" y="40"/>
                    </a:cubicBezTo>
                    <a:cubicBezTo>
                      <a:pt x="9" y="40"/>
                      <a:pt x="9" y="41"/>
                      <a:pt x="9" y="41"/>
                    </a:cubicBezTo>
                    <a:cubicBezTo>
                      <a:pt x="9" y="41"/>
                      <a:pt x="9" y="41"/>
                      <a:pt x="9" y="41"/>
                    </a:cubicBezTo>
                    <a:cubicBezTo>
                      <a:pt x="9" y="41"/>
                      <a:pt x="9" y="41"/>
                      <a:pt x="10" y="40"/>
                    </a:cubicBezTo>
                    <a:cubicBezTo>
                      <a:pt x="10" y="40"/>
                      <a:pt x="10" y="39"/>
                      <a:pt x="10" y="39"/>
                    </a:cubicBezTo>
                    <a:cubicBezTo>
                      <a:pt x="11" y="40"/>
                      <a:pt x="10" y="40"/>
                      <a:pt x="11" y="40"/>
                    </a:cubicBezTo>
                    <a:cubicBezTo>
                      <a:pt x="11" y="41"/>
                      <a:pt x="11" y="42"/>
                      <a:pt x="11" y="42"/>
                    </a:cubicBezTo>
                    <a:cubicBezTo>
                      <a:pt x="11" y="42"/>
                      <a:pt x="12" y="43"/>
                      <a:pt x="12" y="42"/>
                    </a:cubicBezTo>
                    <a:cubicBezTo>
                      <a:pt x="12" y="42"/>
                      <a:pt x="12" y="41"/>
                      <a:pt x="12" y="41"/>
                    </a:cubicBezTo>
                    <a:cubicBezTo>
                      <a:pt x="12" y="41"/>
                      <a:pt x="13" y="41"/>
                      <a:pt x="13" y="41"/>
                    </a:cubicBezTo>
                    <a:cubicBezTo>
                      <a:pt x="14" y="41"/>
                      <a:pt x="15" y="42"/>
                      <a:pt x="15" y="42"/>
                    </a:cubicBezTo>
                    <a:cubicBezTo>
                      <a:pt x="15" y="42"/>
                      <a:pt x="15" y="42"/>
                      <a:pt x="15" y="42"/>
                    </a:cubicBezTo>
                    <a:cubicBezTo>
                      <a:pt x="15" y="42"/>
                      <a:pt x="15" y="42"/>
                      <a:pt x="15" y="41"/>
                    </a:cubicBezTo>
                    <a:cubicBezTo>
                      <a:pt x="15" y="41"/>
                      <a:pt x="14" y="41"/>
                      <a:pt x="14" y="40"/>
                    </a:cubicBezTo>
                    <a:cubicBezTo>
                      <a:pt x="13" y="40"/>
                      <a:pt x="13" y="40"/>
                      <a:pt x="13" y="40"/>
                    </a:cubicBezTo>
                    <a:cubicBezTo>
                      <a:pt x="12" y="40"/>
                      <a:pt x="12" y="40"/>
                      <a:pt x="12" y="39"/>
                    </a:cubicBezTo>
                    <a:cubicBezTo>
                      <a:pt x="11" y="39"/>
                      <a:pt x="11" y="39"/>
                      <a:pt x="11" y="39"/>
                    </a:cubicBezTo>
                    <a:cubicBezTo>
                      <a:pt x="11" y="38"/>
                      <a:pt x="11" y="38"/>
                      <a:pt x="11" y="37"/>
                    </a:cubicBezTo>
                    <a:cubicBezTo>
                      <a:pt x="10" y="37"/>
                      <a:pt x="10" y="37"/>
                      <a:pt x="10" y="36"/>
                    </a:cubicBezTo>
                    <a:cubicBezTo>
                      <a:pt x="10" y="36"/>
                      <a:pt x="9" y="36"/>
                      <a:pt x="9" y="35"/>
                    </a:cubicBezTo>
                    <a:cubicBezTo>
                      <a:pt x="9" y="35"/>
                      <a:pt x="9" y="34"/>
                      <a:pt x="9" y="34"/>
                    </a:cubicBezTo>
                    <a:cubicBezTo>
                      <a:pt x="9" y="34"/>
                      <a:pt x="9" y="34"/>
                      <a:pt x="9" y="34"/>
                    </a:cubicBezTo>
                    <a:cubicBezTo>
                      <a:pt x="8" y="33"/>
                      <a:pt x="8" y="34"/>
                      <a:pt x="8" y="33"/>
                    </a:cubicBezTo>
                    <a:cubicBezTo>
                      <a:pt x="7" y="33"/>
                      <a:pt x="7" y="33"/>
                      <a:pt x="7" y="32"/>
                    </a:cubicBezTo>
                    <a:cubicBezTo>
                      <a:pt x="7" y="32"/>
                      <a:pt x="7" y="32"/>
                      <a:pt x="7" y="31"/>
                    </a:cubicBezTo>
                    <a:cubicBezTo>
                      <a:pt x="7" y="31"/>
                      <a:pt x="7" y="30"/>
                      <a:pt x="7" y="30"/>
                    </a:cubicBezTo>
                    <a:cubicBezTo>
                      <a:pt x="7" y="29"/>
                      <a:pt x="7" y="29"/>
                      <a:pt x="8" y="28"/>
                    </a:cubicBezTo>
                    <a:cubicBezTo>
                      <a:pt x="8" y="28"/>
                      <a:pt x="8" y="28"/>
                      <a:pt x="8" y="27"/>
                    </a:cubicBezTo>
                    <a:cubicBezTo>
                      <a:pt x="8" y="27"/>
                      <a:pt x="8" y="27"/>
                      <a:pt x="8" y="26"/>
                    </a:cubicBezTo>
                    <a:cubicBezTo>
                      <a:pt x="8" y="26"/>
                      <a:pt x="8" y="25"/>
                      <a:pt x="8" y="24"/>
                    </a:cubicBezTo>
                    <a:cubicBezTo>
                      <a:pt x="8" y="24"/>
                      <a:pt x="8" y="24"/>
                      <a:pt x="9" y="23"/>
                    </a:cubicBezTo>
                    <a:cubicBezTo>
                      <a:pt x="9" y="23"/>
                      <a:pt x="8" y="22"/>
                      <a:pt x="9" y="22"/>
                    </a:cubicBezTo>
                    <a:cubicBezTo>
                      <a:pt x="9" y="22"/>
                      <a:pt x="9" y="22"/>
                      <a:pt x="9" y="22"/>
                    </a:cubicBezTo>
                    <a:cubicBezTo>
                      <a:pt x="9" y="21"/>
                      <a:pt x="10" y="21"/>
                      <a:pt x="10" y="21"/>
                    </a:cubicBezTo>
                    <a:cubicBezTo>
                      <a:pt x="10" y="21"/>
                      <a:pt x="10" y="21"/>
                      <a:pt x="11" y="21"/>
                    </a:cubicBezTo>
                    <a:cubicBezTo>
                      <a:pt x="11" y="22"/>
                      <a:pt x="11" y="22"/>
                      <a:pt x="11" y="22"/>
                    </a:cubicBezTo>
                    <a:cubicBezTo>
                      <a:pt x="11" y="23"/>
                      <a:pt x="10" y="23"/>
                      <a:pt x="11" y="23"/>
                    </a:cubicBezTo>
                    <a:cubicBezTo>
                      <a:pt x="11" y="24"/>
                      <a:pt x="11" y="24"/>
                      <a:pt x="11" y="24"/>
                    </a:cubicBezTo>
                    <a:cubicBezTo>
                      <a:pt x="12" y="24"/>
                      <a:pt x="12" y="24"/>
                      <a:pt x="12" y="24"/>
                    </a:cubicBezTo>
                    <a:cubicBezTo>
                      <a:pt x="13" y="24"/>
                      <a:pt x="13" y="24"/>
                      <a:pt x="13" y="24"/>
                    </a:cubicBezTo>
                    <a:cubicBezTo>
                      <a:pt x="14" y="24"/>
                      <a:pt x="14" y="25"/>
                      <a:pt x="14" y="25"/>
                    </a:cubicBezTo>
                    <a:cubicBezTo>
                      <a:pt x="14" y="25"/>
                      <a:pt x="14" y="25"/>
                      <a:pt x="15" y="25"/>
                    </a:cubicBezTo>
                    <a:cubicBezTo>
                      <a:pt x="15" y="25"/>
                      <a:pt x="15" y="25"/>
                      <a:pt x="15" y="25"/>
                    </a:cubicBezTo>
                    <a:cubicBezTo>
                      <a:pt x="15" y="25"/>
                      <a:pt x="15" y="25"/>
                      <a:pt x="15" y="25"/>
                    </a:cubicBezTo>
                    <a:cubicBezTo>
                      <a:pt x="15" y="25"/>
                      <a:pt x="16" y="24"/>
                      <a:pt x="15" y="24"/>
                    </a:cubicBezTo>
                    <a:cubicBezTo>
                      <a:pt x="15" y="24"/>
                      <a:pt x="15" y="24"/>
                      <a:pt x="15" y="23"/>
                    </a:cubicBezTo>
                    <a:cubicBezTo>
                      <a:pt x="14" y="23"/>
                      <a:pt x="14" y="23"/>
                      <a:pt x="14" y="23"/>
                    </a:cubicBezTo>
                    <a:cubicBezTo>
                      <a:pt x="14" y="22"/>
                      <a:pt x="14" y="22"/>
                      <a:pt x="14" y="21"/>
                    </a:cubicBezTo>
                    <a:cubicBezTo>
                      <a:pt x="14" y="21"/>
                      <a:pt x="15" y="21"/>
                      <a:pt x="15" y="21"/>
                    </a:cubicBezTo>
                    <a:cubicBezTo>
                      <a:pt x="15" y="21"/>
                      <a:pt x="15" y="21"/>
                      <a:pt x="15" y="21"/>
                    </a:cubicBezTo>
                    <a:cubicBezTo>
                      <a:pt x="15" y="21"/>
                      <a:pt x="15" y="20"/>
                      <a:pt x="15" y="20"/>
                    </a:cubicBezTo>
                    <a:cubicBezTo>
                      <a:pt x="15" y="19"/>
                      <a:pt x="16" y="19"/>
                      <a:pt x="16" y="19"/>
                    </a:cubicBezTo>
                    <a:cubicBezTo>
                      <a:pt x="16" y="19"/>
                      <a:pt x="16" y="19"/>
                      <a:pt x="17" y="19"/>
                    </a:cubicBezTo>
                    <a:cubicBezTo>
                      <a:pt x="17" y="18"/>
                      <a:pt x="17" y="19"/>
                      <a:pt x="18" y="19"/>
                    </a:cubicBezTo>
                    <a:cubicBezTo>
                      <a:pt x="18" y="19"/>
                      <a:pt x="19" y="19"/>
                      <a:pt x="19" y="19"/>
                    </a:cubicBezTo>
                    <a:cubicBezTo>
                      <a:pt x="19" y="19"/>
                      <a:pt x="20" y="19"/>
                      <a:pt x="20" y="19"/>
                    </a:cubicBezTo>
                    <a:cubicBezTo>
                      <a:pt x="20" y="19"/>
                      <a:pt x="21" y="19"/>
                      <a:pt x="21" y="19"/>
                    </a:cubicBezTo>
                    <a:cubicBezTo>
                      <a:pt x="21" y="19"/>
                      <a:pt x="21" y="19"/>
                      <a:pt x="21" y="19"/>
                    </a:cubicBezTo>
                    <a:cubicBezTo>
                      <a:pt x="22" y="18"/>
                      <a:pt x="22" y="18"/>
                      <a:pt x="22" y="18"/>
                    </a:cubicBezTo>
                    <a:cubicBezTo>
                      <a:pt x="22" y="17"/>
                      <a:pt x="22" y="17"/>
                      <a:pt x="22" y="17"/>
                    </a:cubicBezTo>
                    <a:cubicBezTo>
                      <a:pt x="22" y="16"/>
                      <a:pt x="22" y="16"/>
                      <a:pt x="22" y="16"/>
                    </a:cubicBezTo>
                    <a:cubicBezTo>
                      <a:pt x="21" y="15"/>
                      <a:pt x="22" y="15"/>
                      <a:pt x="21" y="15"/>
                    </a:cubicBezTo>
                    <a:cubicBezTo>
                      <a:pt x="21" y="14"/>
                      <a:pt x="21" y="14"/>
                      <a:pt x="21" y="14"/>
                    </a:cubicBezTo>
                    <a:cubicBezTo>
                      <a:pt x="20" y="14"/>
                      <a:pt x="20" y="14"/>
                      <a:pt x="20" y="13"/>
                    </a:cubicBezTo>
                    <a:cubicBezTo>
                      <a:pt x="19" y="13"/>
                      <a:pt x="19" y="12"/>
                      <a:pt x="19" y="12"/>
                    </a:cubicBezTo>
                    <a:cubicBezTo>
                      <a:pt x="19" y="11"/>
                      <a:pt x="19" y="11"/>
                      <a:pt x="19" y="11"/>
                    </a:cubicBezTo>
                    <a:cubicBezTo>
                      <a:pt x="19" y="10"/>
                      <a:pt x="19" y="10"/>
                      <a:pt x="18" y="10"/>
                    </a:cubicBezTo>
                    <a:cubicBezTo>
                      <a:pt x="18" y="9"/>
                      <a:pt x="18" y="9"/>
                      <a:pt x="17" y="9"/>
                    </a:cubicBezTo>
                    <a:cubicBezTo>
                      <a:pt x="17" y="9"/>
                      <a:pt x="17" y="8"/>
                      <a:pt x="17" y="8"/>
                    </a:cubicBezTo>
                    <a:cubicBezTo>
                      <a:pt x="17" y="8"/>
                      <a:pt x="17" y="8"/>
                      <a:pt x="16" y="8"/>
                    </a:cubicBezTo>
                    <a:cubicBezTo>
                      <a:pt x="16" y="8"/>
                      <a:pt x="16" y="8"/>
                      <a:pt x="15" y="8"/>
                    </a:cubicBezTo>
                    <a:cubicBezTo>
                      <a:pt x="15" y="8"/>
                      <a:pt x="14" y="8"/>
                      <a:pt x="14" y="8"/>
                    </a:cubicBezTo>
                    <a:cubicBezTo>
                      <a:pt x="14" y="8"/>
                      <a:pt x="14" y="9"/>
                      <a:pt x="14" y="9"/>
                    </a:cubicBezTo>
                    <a:cubicBezTo>
                      <a:pt x="14" y="9"/>
                      <a:pt x="13" y="8"/>
                      <a:pt x="13" y="8"/>
                    </a:cubicBezTo>
                    <a:cubicBezTo>
                      <a:pt x="13" y="8"/>
                      <a:pt x="12" y="8"/>
                      <a:pt x="12" y="8"/>
                    </a:cubicBezTo>
                    <a:cubicBezTo>
                      <a:pt x="12" y="8"/>
                      <a:pt x="12" y="8"/>
                      <a:pt x="11" y="8"/>
                    </a:cubicBezTo>
                    <a:cubicBezTo>
                      <a:pt x="11" y="8"/>
                      <a:pt x="11" y="8"/>
                      <a:pt x="10" y="8"/>
                    </a:cubicBezTo>
                    <a:cubicBezTo>
                      <a:pt x="10" y="9"/>
                      <a:pt x="10" y="9"/>
                      <a:pt x="10" y="9"/>
                    </a:cubicBezTo>
                    <a:cubicBezTo>
                      <a:pt x="9" y="9"/>
                      <a:pt x="9" y="9"/>
                      <a:pt x="9" y="9"/>
                    </a:cubicBezTo>
                    <a:cubicBezTo>
                      <a:pt x="9" y="9"/>
                      <a:pt x="9" y="9"/>
                      <a:pt x="9" y="8"/>
                    </a:cubicBezTo>
                    <a:cubicBezTo>
                      <a:pt x="9" y="8"/>
                      <a:pt x="9" y="8"/>
                      <a:pt x="9" y="7"/>
                    </a:cubicBezTo>
                    <a:cubicBezTo>
                      <a:pt x="9" y="7"/>
                      <a:pt x="10" y="7"/>
                      <a:pt x="9" y="7"/>
                    </a:cubicBezTo>
                    <a:cubicBezTo>
                      <a:pt x="9" y="6"/>
                      <a:pt x="9" y="6"/>
                      <a:pt x="9" y="6"/>
                    </a:cubicBezTo>
                    <a:cubicBezTo>
                      <a:pt x="8" y="5"/>
                      <a:pt x="8" y="5"/>
                      <a:pt x="8" y="5"/>
                    </a:cubicBezTo>
                    <a:cubicBezTo>
                      <a:pt x="8" y="5"/>
                      <a:pt x="8" y="4"/>
                      <a:pt x="8" y="4"/>
                    </a:cubicBezTo>
                    <a:cubicBezTo>
                      <a:pt x="8" y="4"/>
                      <a:pt x="8" y="3"/>
                      <a:pt x="8" y="3"/>
                    </a:cubicBezTo>
                    <a:cubicBezTo>
                      <a:pt x="7" y="3"/>
                      <a:pt x="7" y="3"/>
                      <a:pt x="7" y="2"/>
                    </a:cubicBezTo>
                    <a:cubicBezTo>
                      <a:pt x="7" y="2"/>
                      <a:pt x="7" y="2"/>
                      <a:pt x="7" y="1"/>
                    </a:cubicBezTo>
                    <a:cubicBezTo>
                      <a:pt x="7" y="1"/>
                      <a:pt x="7" y="0"/>
                      <a:pt x="7" y="0"/>
                    </a:cubicBezTo>
                    <a:cubicBezTo>
                      <a:pt x="7" y="0"/>
                      <a:pt x="7" y="0"/>
                      <a:pt x="7" y="0"/>
                    </a:cubicBezTo>
                    <a:cubicBezTo>
                      <a:pt x="7" y="0"/>
                      <a:pt x="7" y="0"/>
                      <a:pt x="6" y="0"/>
                    </a:cubicBezTo>
                    <a:cubicBezTo>
                      <a:pt x="6" y="1"/>
                      <a:pt x="6" y="1"/>
                      <a:pt x="5" y="1"/>
                    </a:cubicBezTo>
                    <a:cubicBezTo>
                      <a:pt x="5" y="2"/>
                      <a:pt x="5" y="2"/>
                      <a:pt x="4" y="2"/>
                    </a:cubicBezTo>
                    <a:cubicBezTo>
                      <a:pt x="4" y="2"/>
                      <a:pt x="4" y="3"/>
                      <a:pt x="3" y="3"/>
                    </a:cubicBezTo>
                    <a:cubicBezTo>
                      <a:pt x="3" y="3"/>
                      <a:pt x="3" y="3"/>
                      <a:pt x="3" y="3"/>
                    </a:cubicBezTo>
                    <a:cubicBezTo>
                      <a:pt x="2" y="3"/>
                      <a:pt x="2" y="3"/>
                      <a:pt x="1" y="3"/>
                    </a:cubicBezTo>
                    <a:cubicBezTo>
                      <a:pt x="1" y="3"/>
                      <a:pt x="1" y="4"/>
                      <a:pt x="1" y="4"/>
                    </a:cubicBezTo>
                    <a:cubicBezTo>
                      <a:pt x="1" y="5"/>
                      <a:pt x="1" y="5"/>
                      <a:pt x="1" y="5"/>
                    </a:cubicBezTo>
                    <a:cubicBezTo>
                      <a:pt x="1" y="6"/>
                      <a:pt x="1" y="6"/>
                      <a:pt x="1" y="6"/>
                    </a:cubicBezTo>
                    <a:cubicBezTo>
                      <a:pt x="1" y="6"/>
                      <a:pt x="1" y="6"/>
                      <a:pt x="0" y="7"/>
                    </a:cubicBezTo>
                    <a:cubicBezTo>
                      <a:pt x="0" y="7"/>
                      <a:pt x="0" y="7"/>
                      <a:pt x="1" y="8"/>
                    </a:cubicBezTo>
                    <a:cubicBezTo>
                      <a:pt x="1" y="8"/>
                      <a:pt x="1" y="8"/>
                      <a:pt x="1"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0" name="Freeform 487"/>
              <p:cNvSpPr>
                <a:spLocks/>
              </p:cNvSpPr>
              <p:nvPr/>
            </p:nvSpPr>
            <p:spPr bwMode="auto">
              <a:xfrm>
                <a:off x="7832726" y="2935289"/>
                <a:ext cx="20638" cy="22225"/>
              </a:xfrm>
              <a:custGeom>
                <a:avLst/>
                <a:gdLst>
                  <a:gd name="T0" fmla="*/ 2 w 2"/>
                  <a:gd name="T1" fmla="*/ 1 h 2"/>
                  <a:gd name="T2" fmla="*/ 1 w 2"/>
                  <a:gd name="T3" fmla="*/ 1 h 2"/>
                  <a:gd name="T4" fmla="*/ 1 w 2"/>
                  <a:gd name="T5" fmla="*/ 1 h 2"/>
                  <a:gd name="T6" fmla="*/ 1 w 2"/>
                  <a:gd name="T7" fmla="*/ 1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1"/>
                      <a:pt x="1" y="1"/>
                    </a:cubicBezTo>
                    <a:cubicBezTo>
                      <a:pt x="1" y="0"/>
                      <a:pt x="1" y="0"/>
                      <a:pt x="1" y="1"/>
                    </a:cubicBezTo>
                    <a:cubicBezTo>
                      <a:pt x="0" y="1"/>
                      <a:pt x="0" y="1"/>
                      <a:pt x="1" y="1"/>
                    </a:cubicBezTo>
                    <a:cubicBezTo>
                      <a:pt x="1" y="2"/>
                      <a:pt x="2" y="2"/>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1" name="Freeform 488"/>
              <p:cNvSpPr>
                <a:spLocks/>
              </p:cNvSpPr>
              <p:nvPr/>
            </p:nvSpPr>
            <p:spPr bwMode="auto">
              <a:xfrm>
                <a:off x="8716964" y="3562351"/>
                <a:ext cx="22225" cy="31750"/>
              </a:xfrm>
              <a:custGeom>
                <a:avLst/>
                <a:gdLst>
                  <a:gd name="T0" fmla="*/ 2 w 2"/>
                  <a:gd name="T1" fmla="*/ 2 h 3"/>
                  <a:gd name="T2" fmla="*/ 2 w 2"/>
                  <a:gd name="T3" fmla="*/ 1 h 3"/>
                  <a:gd name="T4" fmla="*/ 2 w 2"/>
                  <a:gd name="T5" fmla="*/ 0 h 3"/>
                  <a:gd name="T6" fmla="*/ 1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1"/>
                    </a:cubicBezTo>
                    <a:cubicBezTo>
                      <a:pt x="2" y="0"/>
                      <a:pt x="2" y="0"/>
                      <a:pt x="2" y="0"/>
                    </a:cubicBezTo>
                    <a:cubicBezTo>
                      <a:pt x="2" y="0"/>
                      <a:pt x="1" y="0"/>
                      <a:pt x="1" y="0"/>
                    </a:cubicBezTo>
                    <a:cubicBezTo>
                      <a:pt x="0" y="0"/>
                      <a:pt x="0" y="0"/>
                      <a:pt x="0" y="1"/>
                    </a:cubicBezTo>
                    <a:cubicBezTo>
                      <a:pt x="0" y="1"/>
                      <a:pt x="0" y="2"/>
                      <a:pt x="0" y="2"/>
                    </a:cubicBezTo>
                    <a:cubicBezTo>
                      <a:pt x="1" y="3"/>
                      <a:pt x="1"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2" name="Freeform 489"/>
              <p:cNvSpPr>
                <a:spLocks/>
              </p:cNvSpPr>
              <p:nvPr/>
            </p:nvSpPr>
            <p:spPr bwMode="auto">
              <a:xfrm>
                <a:off x="8728076" y="3594101"/>
                <a:ext cx="11113" cy="11113"/>
              </a:xfrm>
              <a:custGeom>
                <a:avLst/>
                <a:gdLst>
                  <a:gd name="T0" fmla="*/ 1 w 1"/>
                  <a:gd name="T1" fmla="*/ 0 h 1"/>
                  <a:gd name="T2" fmla="*/ 0 w 1"/>
                  <a:gd name="T3" fmla="*/ 1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1"/>
                    </a:cubicBezTo>
                    <a:cubicBezTo>
                      <a:pt x="0" y="1"/>
                      <a:pt x="1" y="1"/>
                      <a:pt x="1" y="0"/>
                    </a:cubicBezTo>
                    <a:cubicBezTo>
                      <a:pt x="1" y="0"/>
                      <a:pt x="1"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3" name="Freeform 490"/>
              <p:cNvSpPr>
                <a:spLocks/>
              </p:cNvSpPr>
              <p:nvPr/>
            </p:nvSpPr>
            <p:spPr bwMode="auto">
              <a:xfrm>
                <a:off x="8739189" y="3605214"/>
                <a:ext cx="11113" cy="11113"/>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1" y="0"/>
                      <a:pt x="0" y="0"/>
                    </a:cubicBezTo>
                    <a:cubicBezTo>
                      <a:pt x="0" y="0"/>
                      <a:pt x="0"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4" name="Freeform 491"/>
              <p:cNvSpPr>
                <a:spLocks/>
              </p:cNvSpPr>
              <p:nvPr/>
            </p:nvSpPr>
            <p:spPr bwMode="auto">
              <a:xfrm>
                <a:off x="8577264" y="4178301"/>
                <a:ext cx="182563" cy="215900"/>
              </a:xfrm>
              <a:custGeom>
                <a:avLst/>
                <a:gdLst>
                  <a:gd name="T0" fmla="*/ 15 w 17"/>
                  <a:gd name="T1" fmla="*/ 7 h 20"/>
                  <a:gd name="T2" fmla="*/ 15 w 17"/>
                  <a:gd name="T3" fmla="*/ 8 h 20"/>
                  <a:gd name="T4" fmla="*/ 13 w 17"/>
                  <a:gd name="T5" fmla="*/ 8 h 20"/>
                  <a:gd name="T6" fmla="*/ 12 w 17"/>
                  <a:gd name="T7" fmla="*/ 8 h 20"/>
                  <a:gd name="T8" fmla="*/ 12 w 17"/>
                  <a:gd name="T9" fmla="*/ 7 h 20"/>
                  <a:gd name="T10" fmla="*/ 12 w 17"/>
                  <a:gd name="T11" fmla="*/ 7 h 20"/>
                  <a:gd name="T12" fmla="*/ 12 w 17"/>
                  <a:gd name="T13" fmla="*/ 5 h 20"/>
                  <a:gd name="T14" fmla="*/ 12 w 17"/>
                  <a:gd name="T15" fmla="*/ 5 h 20"/>
                  <a:gd name="T16" fmla="*/ 11 w 17"/>
                  <a:gd name="T17" fmla="*/ 6 h 20"/>
                  <a:gd name="T18" fmla="*/ 10 w 17"/>
                  <a:gd name="T19" fmla="*/ 6 h 20"/>
                  <a:gd name="T20" fmla="*/ 10 w 17"/>
                  <a:gd name="T21" fmla="*/ 5 h 20"/>
                  <a:gd name="T22" fmla="*/ 11 w 17"/>
                  <a:gd name="T23" fmla="*/ 5 h 20"/>
                  <a:gd name="T24" fmla="*/ 11 w 17"/>
                  <a:gd name="T25" fmla="*/ 4 h 20"/>
                  <a:gd name="T26" fmla="*/ 11 w 17"/>
                  <a:gd name="T27" fmla="*/ 3 h 20"/>
                  <a:gd name="T28" fmla="*/ 11 w 17"/>
                  <a:gd name="T29" fmla="*/ 2 h 20"/>
                  <a:gd name="T30" fmla="*/ 11 w 17"/>
                  <a:gd name="T31" fmla="*/ 2 h 20"/>
                  <a:gd name="T32" fmla="*/ 10 w 17"/>
                  <a:gd name="T33" fmla="*/ 1 h 20"/>
                  <a:gd name="T34" fmla="*/ 10 w 17"/>
                  <a:gd name="T35" fmla="*/ 1 h 20"/>
                  <a:gd name="T36" fmla="*/ 9 w 17"/>
                  <a:gd name="T37" fmla="*/ 1 h 20"/>
                  <a:gd name="T38" fmla="*/ 8 w 17"/>
                  <a:gd name="T39" fmla="*/ 1 h 20"/>
                  <a:gd name="T40" fmla="*/ 8 w 17"/>
                  <a:gd name="T41" fmla="*/ 2 h 20"/>
                  <a:gd name="T42" fmla="*/ 8 w 17"/>
                  <a:gd name="T43" fmla="*/ 3 h 20"/>
                  <a:gd name="T44" fmla="*/ 9 w 17"/>
                  <a:gd name="T45" fmla="*/ 4 h 20"/>
                  <a:gd name="T46" fmla="*/ 8 w 17"/>
                  <a:gd name="T47" fmla="*/ 5 h 20"/>
                  <a:gd name="T48" fmla="*/ 8 w 17"/>
                  <a:gd name="T49" fmla="*/ 6 h 20"/>
                  <a:gd name="T50" fmla="*/ 8 w 17"/>
                  <a:gd name="T51" fmla="*/ 7 h 20"/>
                  <a:gd name="T52" fmla="*/ 8 w 17"/>
                  <a:gd name="T53" fmla="*/ 8 h 20"/>
                  <a:gd name="T54" fmla="*/ 7 w 17"/>
                  <a:gd name="T55" fmla="*/ 9 h 20"/>
                  <a:gd name="T56" fmla="*/ 6 w 17"/>
                  <a:gd name="T57" fmla="*/ 10 h 20"/>
                  <a:gd name="T58" fmla="*/ 5 w 17"/>
                  <a:gd name="T59" fmla="*/ 11 h 20"/>
                  <a:gd name="T60" fmla="*/ 3 w 17"/>
                  <a:gd name="T61" fmla="*/ 12 h 20"/>
                  <a:gd name="T62" fmla="*/ 2 w 17"/>
                  <a:gd name="T63" fmla="*/ 13 h 20"/>
                  <a:gd name="T64" fmla="*/ 2 w 17"/>
                  <a:gd name="T65" fmla="*/ 14 h 20"/>
                  <a:gd name="T66" fmla="*/ 3 w 17"/>
                  <a:gd name="T67" fmla="*/ 15 h 20"/>
                  <a:gd name="T68" fmla="*/ 3 w 17"/>
                  <a:gd name="T69" fmla="*/ 16 h 20"/>
                  <a:gd name="T70" fmla="*/ 3 w 17"/>
                  <a:gd name="T71" fmla="*/ 16 h 20"/>
                  <a:gd name="T72" fmla="*/ 3 w 17"/>
                  <a:gd name="T73" fmla="*/ 17 h 20"/>
                  <a:gd name="T74" fmla="*/ 2 w 17"/>
                  <a:gd name="T75" fmla="*/ 18 h 20"/>
                  <a:gd name="T76" fmla="*/ 1 w 17"/>
                  <a:gd name="T77" fmla="*/ 18 h 20"/>
                  <a:gd name="T78" fmla="*/ 1 w 17"/>
                  <a:gd name="T79" fmla="*/ 19 h 20"/>
                  <a:gd name="T80" fmla="*/ 2 w 17"/>
                  <a:gd name="T81" fmla="*/ 19 h 20"/>
                  <a:gd name="T82" fmla="*/ 4 w 17"/>
                  <a:gd name="T83" fmla="*/ 19 h 20"/>
                  <a:gd name="T84" fmla="*/ 5 w 17"/>
                  <a:gd name="T85" fmla="*/ 18 h 20"/>
                  <a:gd name="T86" fmla="*/ 6 w 17"/>
                  <a:gd name="T87" fmla="*/ 17 h 20"/>
                  <a:gd name="T88" fmla="*/ 6 w 17"/>
                  <a:gd name="T89" fmla="*/ 17 h 20"/>
                  <a:gd name="T90" fmla="*/ 7 w 17"/>
                  <a:gd name="T91" fmla="*/ 17 h 20"/>
                  <a:gd name="T92" fmla="*/ 8 w 17"/>
                  <a:gd name="T93" fmla="*/ 16 h 20"/>
                  <a:gd name="T94" fmla="*/ 8 w 17"/>
                  <a:gd name="T95" fmla="*/ 15 h 20"/>
                  <a:gd name="T96" fmla="*/ 9 w 17"/>
                  <a:gd name="T97" fmla="*/ 15 h 20"/>
                  <a:gd name="T98" fmla="*/ 10 w 17"/>
                  <a:gd name="T99" fmla="*/ 14 h 20"/>
                  <a:gd name="T100" fmla="*/ 10 w 17"/>
                  <a:gd name="T101" fmla="*/ 13 h 20"/>
                  <a:gd name="T102" fmla="*/ 12 w 17"/>
                  <a:gd name="T103" fmla="*/ 13 h 20"/>
                  <a:gd name="T104" fmla="*/ 13 w 17"/>
                  <a:gd name="T105" fmla="*/ 13 h 20"/>
                  <a:gd name="T106" fmla="*/ 14 w 17"/>
                  <a:gd name="T107" fmla="*/ 12 h 20"/>
                  <a:gd name="T108" fmla="*/ 14 w 17"/>
                  <a:gd name="T109" fmla="*/ 11 h 20"/>
                  <a:gd name="T110" fmla="*/ 15 w 17"/>
                  <a:gd name="T111" fmla="*/ 11 h 20"/>
                  <a:gd name="T112" fmla="*/ 16 w 17"/>
                  <a:gd name="T113" fmla="*/ 10 h 20"/>
                  <a:gd name="T114" fmla="*/ 16 w 17"/>
                  <a:gd name="T115" fmla="*/ 9 h 20"/>
                  <a:gd name="T116" fmla="*/ 16 w 17"/>
                  <a:gd name="T117" fmla="*/ 8 h 20"/>
                  <a:gd name="T118" fmla="*/ 16 w 17"/>
                  <a:gd name="T119" fmla="*/ 7 h 20"/>
                  <a:gd name="T120" fmla="*/ 15 w 17"/>
                  <a:gd name="T12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20">
                    <a:moveTo>
                      <a:pt x="15" y="7"/>
                    </a:moveTo>
                    <a:cubicBezTo>
                      <a:pt x="15" y="8"/>
                      <a:pt x="15" y="8"/>
                      <a:pt x="15" y="8"/>
                    </a:cubicBezTo>
                    <a:cubicBezTo>
                      <a:pt x="14" y="8"/>
                      <a:pt x="14" y="8"/>
                      <a:pt x="13" y="8"/>
                    </a:cubicBezTo>
                    <a:cubicBezTo>
                      <a:pt x="13" y="8"/>
                      <a:pt x="13" y="9"/>
                      <a:pt x="12" y="8"/>
                    </a:cubicBezTo>
                    <a:cubicBezTo>
                      <a:pt x="12" y="8"/>
                      <a:pt x="12" y="8"/>
                      <a:pt x="12" y="7"/>
                    </a:cubicBezTo>
                    <a:cubicBezTo>
                      <a:pt x="12" y="7"/>
                      <a:pt x="12" y="7"/>
                      <a:pt x="12" y="7"/>
                    </a:cubicBezTo>
                    <a:cubicBezTo>
                      <a:pt x="13" y="6"/>
                      <a:pt x="13" y="6"/>
                      <a:pt x="12" y="5"/>
                    </a:cubicBezTo>
                    <a:cubicBezTo>
                      <a:pt x="12" y="5"/>
                      <a:pt x="12" y="5"/>
                      <a:pt x="12" y="5"/>
                    </a:cubicBezTo>
                    <a:cubicBezTo>
                      <a:pt x="11" y="5"/>
                      <a:pt x="11" y="5"/>
                      <a:pt x="11" y="6"/>
                    </a:cubicBezTo>
                    <a:cubicBezTo>
                      <a:pt x="11" y="6"/>
                      <a:pt x="10" y="7"/>
                      <a:pt x="10" y="6"/>
                    </a:cubicBezTo>
                    <a:cubicBezTo>
                      <a:pt x="10" y="6"/>
                      <a:pt x="10" y="6"/>
                      <a:pt x="10" y="5"/>
                    </a:cubicBezTo>
                    <a:cubicBezTo>
                      <a:pt x="10" y="5"/>
                      <a:pt x="11" y="5"/>
                      <a:pt x="11" y="5"/>
                    </a:cubicBezTo>
                    <a:cubicBezTo>
                      <a:pt x="11" y="5"/>
                      <a:pt x="11" y="4"/>
                      <a:pt x="11" y="4"/>
                    </a:cubicBezTo>
                    <a:cubicBezTo>
                      <a:pt x="11" y="4"/>
                      <a:pt x="11" y="3"/>
                      <a:pt x="11" y="3"/>
                    </a:cubicBezTo>
                    <a:cubicBezTo>
                      <a:pt x="11" y="3"/>
                      <a:pt x="11" y="3"/>
                      <a:pt x="11" y="2"/>
                    </a:cubicBezTo>
                    <a:cubicBezTo>
                      <a:pt x="11" y="2"/>
                      <a:pt x="11" y="2"/>
                      <a:pt x="11" y="2"/>
                    </a:cubicBezTo>
                    <a:cubicBezTo>
                      <a:pt x="11" y="1"/>
                      <a:pt x="11" y="1"/>
                      <a:pt x="10" y="1"/>
                    </a:cubicBezTo>
                    <a:cubicBezTo>
                      <a:pt x="10" y="1"/>
                      <a:pt x="10" y="1"/>
                      <a:pt x="10" y="1"/>
                    </a:cubicBezTo>
                    <a:cubicBezTo>
                      <a:pt x="9" y="0"/>
                      <a:pt x="9" y="0"/>
                      <a:pt x="9" y="1"/>
                    </a:cubicBezTo>
                    <a:cubicBezTo>
                      <a:pt x="9" y="1"/>
                      <a:pt x="8" y="1"/>
                      <a:pt x="8" y="1"/>
                    </a:cubicBezTo>
                    <a:cubicBezTo>
                      <a:pt x="8" y="2"/>
                      <a:pt x="8" y="2"/>
                      <a:pt x="8" y="2"/>
                    </a:cubicBezTo>
                    <a:cubicBezTo>
                      <a:pt x="8" y="3"/>
                      <a:pt x="7" y="3"/>
                      <a:pt x="8" y="3"/>
                    </a:cubicBezTo>
                    <a:cubicBezTo>
                      <a:pt x="8" y="4"/>
                      <a:pt x="9" y="3"/>
                      <a:pt x="9" y="4"/>
                    </a:cubicBezTo>
                    <a:cubicBezTo>
                      <a:pt x="9" y="4"/>
                      <a:pt x="8" y="4"/>
                      <a:pt x="8" y="5"/>
                    </a:cubicBezTo>
                    <a:cubicBezTo>
                      <a:pt x="8" y="5"/>
                      <a:pt x="8" y="5"/>
                      <a:pt x="8" y="6"/>
                    </a:cubicBezTo>
                    <a:cubicBezTo>
                      <a:pt x="8" y="6"/>
                      <a:pt x="8" y="6"/>
                      <a:pt x="8" y="7"/>
                    </a:cubicBezTo>
                    <a:cubicBezTo>
                      <a:pt x="8" y="7"/>
                      <a:pt x="8" y="8"/>
                      <a:pt x="8" y="8"/>
                    </a:cubicBezTo>
                    <a:cubicBezTo>
                      <a:pt x="8" y="9"/>
                      <a:pt x="7" y="9"/>
                      <a:pt x="7" y="9"/>
                    </a:cubicBezTo>
                    <a:cubicBezTo>
                      <a:pt x="7" y="10"/>
                      <a:pt x="7" y="10"/>
                      <a:pt x="6" y="10"/>
                    </a:cubicBezTo>
                    <a:cubicBezTo>
                      <a:pt x="6" y="11"/>
                      <a:pt x="6" y="11"/>
                      <a:pt x="5" y="11"/>
                    </a:cubicBezTo>
                    <a:cubicBezTo>
                      <a:pt x="5" y="12"/>
                      <a:pt x="4" y="12"/>
                      <a:pt x="3" y="12"/>
                    </a:cubicBezTo>
                    <a:cubicBezTo>
                      <a:pt x="3" y="12"/>
                      <a:pt x="3" y="13"/>
                      <a:pt x="2" y="13"/>
                    </a:cubicBezTo>
                    <a:cubicBezTo>
                      <a:pt x="2" y="13"/>
                      <a:pt x="2" y="14"/>
                      <a:pt x="2" y="14"/>
                    </a:cubicBezTo>
                    <a:cubicBezTo>
                      <a:pt x="2" y="14"/>
                      <a:pt x="2" y="14"/>
                      <a:pt x="3" y="15"/>
                    </a:cubicBezTo>
                    <a:cubicBezTo>
                      <a:pt x="3" y="15"/>
                      <a:pt x="3" y="15"/>
                      <a:pt x="3" y="16"/>
                    </a:cubicBezTo>
                    <a:cubicBezTo>
                      <a:pt x="3" y="16"/>
                      <a:pt x="3" y="16"/>
                      <a:pt x="3" y="16"/>
                    </a:cubicBezTo>
                    <a:cubicBezTo>
                      <a:pt x="3" y="17"/>
                      <a:pt x="3" y="17"/>
                      <a:pt x="3" y="17"/>
                    </a:cubicBezTo>
                    <a:cubicBezTo>
                      <a:pt x="2" y="17"/>
                      <a:pt x="2" y="17"/>
                      <a:pt x="2" y="18"/>
                    </a:cubicBezTo>
                    <a:cubicBezTo>
                      <a:pt x="1" y="18"/>
                      <a:pt x="1" y="18"/>
                      <a:pt x="1" y="18"/>
                    </a:cubicBezTo>
                    <a:cubicBezTo>
                      <a:pt x="0" y="19"/>
                      <a:pt x="0" y="19"/>
                      <a:pt x="1" y="19"/>
                    </a:cubicBezTo>
                    <a:cubicBezTo>
                      <a:pt x="1" y="20"/>
                      <a:pt x="2" y="19"/>
                      <a:pt x="2" y="19"/>
                    </a:cubicBezTo>
                    <a:cubicBezTo>
                      <a:pt x="3" y="19"/>
                      <a:pt x="3" y="19"/>
                      <a:pt x="4" y="19"/>
                    </a:cubicBezTo>
                    <a:cubicBezTo>
                      <a:pt x="4" y="19"/>
                      <a:pt x="4" y="18"/>
                      <a:pt x="5" y="18"/>
                    </a:cubicBezTo>
                    <a:cubicBezTo>
                      <a:pt x="5" y="18"/>
                      <a:pt x="5" y="18"/>
                      <a:pt x="6" y="17"/>
                    </a:cubicBezTo>
                    <a:cubicBezTo>
                      <a:pt x="6" y="17"/>
                      <a:pt x="6" y="17"/>
                      <a:pt x="6" y="17"/>
                    </a:cubicBezTo>
                    <a:cubicBezTo>
                      <a:pt x="7" y="16"/>
                      <a:pt x="7" y="17"/>
                      <a:pt x="7" y="17"/>
                    </a:cubicBezTo>
                    <a:cubicBezTo>
                      <a:pt x="8" y="16"/>
                      <a:pt x="8" y="16"/>
                      <a:pt x="8" y="16"/>
                    </a:cubicBezTo>
                    <a:cubicBezTo>
                      <a:pt x="8" y="16"/>
                      <a:pt x="8" y="16"/>
                      <a:pt x="8" y="15"/>
                    </a:cubicBezTo>
                    <a:cubicBezTo>
                      <a:pt x="8" y="15"/>
                      <a:pt x="8" y="15"/>
                      <a:pt x="9" y="15"/>
                    </a:cubicBezTo>
                    <a:cubicBezTo>
                      <a:pt x="9" y="14"/>
                      <a:pt x="9" y="14"/>
                      <a:pt x="10" y="14"/>
                    </a:cubicBezTo>
                    <a:cubicBezTo>
                      <a:pt x="10" y="13"/>
                      <a:pt x="10" y="13"/>
                      <a:pt x="10" y="13"/>
                    </a:cubicBezTo>
                    <a:cubicBezTo>
                      <a:pt x="11" y="12"/>
                      <a:pt x="11" y="13"/>
                      <a:pt x="12" y="13"/>
                    </a:cubicBezTo>
                    <a:cubicBezTo>
                      <a:pt x="12" y="12"/>
                      <a:pt x="13" y="13"/>
                      <a:pt x="13" y="13"/>
                    </a:cubicBezTo>
                    <a:cubicBezTo>
                      <a:pt x="13" y="12"/>
                      <a:pt x="14" y="12"/>
                      <a:pt x="14" y="12"/>
                    </a:cubicBezTo>
                    <a:cubicBezTo>
                      <a:pt x="14" y="12"/>
                      <a:pt x="14" y="11"/>
                      <a:pt x="14" y="11"/>
                    </a:cubicBezTo>
                    <a:cubicBezTo>
                      <a:pt x="15" y="11"/>
                      <a:pt x="15" y="11"/>
                      <a:pt x="15" y="11"/>
                    </a:cubicBezTo>
                    <a:cubicBezTo>
                      <a:pt x="16" y="10"/>
                      <a:pt x="15" y="10"/>
                      <a:pt x="16" y="10"/>
                    </a:cubicBezTo>
                    <a:cubicBezTo>
                      <a:pt x="16" y="9"/>
                      <a:pt x="16" y="9"/>
                      <a:pt x="16" y="9"/>
                    </a:cubicBezTo>
                    <a:cubicBezTo>
                      <a:pt x="16" y="9"/>
                      <a:pt x="16" y="9"/>
                      <a:pt x="16" y="8"/>
                    </a:cubicBezTo>
                    <a:cubicBezTo>
                      <a:pt x="16" y="8"/>
                      <a:pt x="17" y="8"/>
                      <a:pt x="16" y="7"/>
                    </a:cubicBezTo>
                    <a:cubicBezTo>
                      <a:pt x="16" y="7"/>
                      <a:pt x="16" y="7"/>
                      <a:pt x="15"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5" name="Freeform 492"/>
              <p:cNvSpPr>
                <a:spLocks/>
              </p:cNvSpPr>
              <p:nvPr/>
            </p:nvSpPr>
            <p:spPr bwMode="auto">
              <a:xfrm>
                <a:off x="8242301" y="4546601"/>
                <a:ext cx="31750" cy="20638"/>
              </a:xfrm>
              <a:custGeom>
                <a:avLst/>
                <a:gdLst>
                  <a:gd name="T0" fmla="*/ 1 w 3"/>
                  <a:gd name="T1" fmla="*/ 2 h 2"/>
                  <a:gd name="T2" fmla="*/ 2 w 3"/>
                  <a:gd name="T3" fmla="*/ 1 h 2"/>
                  <a:gd name="T4" fmla="*/ 3 w 3"/>
                  <a:gd name="T5" fmla="*/ 1 h 2"/>
                  <a:gd name="T6" fmla="*/ 3 w 3"/>
                  <a:gd name="T7" fmla="*/ 0 h 2"/>
                  <a:gd name="T8" fmla="*/ 2 w 3"/>
                  <a:gd name="T9" fmla="*/ 0 h 2"/>
                  <a:gd name="T10" fmla="*/ 1 w 3"/>
                  <a:gd name="T11" fmla="*/ 1 h 2"/>
                  <a:gd name="T12" fmla="*/ 0 w 3"/>
                  <a:gd name="T13" fmla="*/ 1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1"/>
                      <a:pt x="2" y="1"/>
                    </a:cubicBezTo>
                    <a:cubicBezTo>
                      <a:pt x="2" y="1"/>
                      <a:pt x="3" y="1"/>
                      <a:pt x="3" y="1"/>
                    </a:cubicBezTo>
                    <a:cubicBezTo>
                      <a:pt x="3" y="0"/>
                      <a:pt x="3" y="0"/>
                      <a:pt x="3" y="0"/>
                    </a:cubicBezTo>
                    <a:cubicBezTo>
                      <a:pt x="2" y="0"/>
                      <a:pt x="2" y="0"/>
                      <a:pt x="2" y="0"/>
                    </a:cubicBezTo>
                    <a:cubicBezTo>
                      <a:pt x="1" y="0"/>
                      <a:pt x="1" y="0"/>
                      <a:pt x="1" y="1"/>
                    </a:cubicBezTo>
                    <a:cubicBezTo>
                      <a:pt x="1" y="1"/>
                      <a:pt x="0" y="1"/>
                      <a:pt x="0" y="1"/>
                    </a:cubicBezTo>
                    <a:cubicBezTo>
                      <a:pt x="0" y="1"/>
                      <a:pt x="1"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6" name="Freeform 493"/>
              <p:cNvSpPr>
                <a:spLocks/>
              </p:cNvSpPr>
              <p:nvPr/>
            </p:nvSpPr>
            <p:spPr bwMode="auto">
              <a:xfrm>
                <a:off x="8253414" y="4351339"/>
                <a:ext cx="323850" cy="206375"/>
              </a:xfrm>
              <a:custGeom>
                <a:avLst/>
                <a:gdLst>
                  <a:gd name="T0" fmla="*/ 29 w 30"/>
                  <a:gd name="T1" fmla="*/ 1 h 19"/>
                  <a:gd name="T2" fmla="*/ 28 w 30"/>
                  <a:gd name="T3" fmla="*/ 1 h 19"/>
                  <a:gd name="T4" fmla="*/ 27 w 30"/>
                  <a:gd name="T5" fmla="*/ 0 h 19"/>
                  <a:gd name="T6" fmla="*/ 25 w 30"/>
                  <a:gd name="T7" fmla="*/ 2 h 19"/>
                  <a:gd name="T8" fmla="*/ 23 w 30"/>
                  <a:gd name="T9" fmla="*/ 3 h 19"/>
                  <a:gd name="T10" fmla="*/ 20 w 30"/>
                  <a:gd name="T11" fmla="*/ 6 h 19"/>
                  <a:gd name="T12" fmla="*/ 18 w 30"/>
                  <a:gd name="T13" fmla="*/ 6 h 19"/>
                  <a:gd name="T14" fmla="*/ 17 w 30"/>
                  <a:gd name="T15" fmla="*/ 7 h 19"/>
                  <a:gd name="T16" fmla="*/ 15 w 30"/>
                  <a:gd name="T17" fmla="*/ 8 h 19"/>
                  <a:gd name="T18" fmla="*/ 13 w 30"/>
                  <a:gd name="T19" fmla="*/ 9 h 19"/>
                  <a:gd name="T20" fmla="*/ 10 w 30"/>
                  <a:gd name="T21" fmla="*/ 10 h 19"/>
                  <a:gd name="T22" fmla="*/ 7 w 30"/>
                  <a:gd name="T23" fmla="*/ 11 h 19"/>
                  <a:gd name="T24" fmla="*/ 5 w 30"/>
                  <a:gd name="T25" fmla="*/ 13 h 19"/>
                  <a:gd name="T26" fmla="*/ 2 w 30"/>
                  <a:gd name="T27" fmla="*/ 14 h 19"/>
                  <a:gd name="T28" fmla="*/ 1 w 30"/>
                  <a:gd name="T29" fmla="*/ 15 h 19"/>
                  <a:gd name="T30" fmla="*/ 1 w 30"/>
                  <a:gd name="T31" fmla="*/ 16 h 19"/>
                  <a:gd name="T32" fmla="*/ 2 w 30"/>
                  <a:gd name="T33" fmla="*/ 16 h 19"/>
                  <a:gd name="T34" fmla="*/ 3 w 30"/>
                  <a:gd name="T35" fmla="*/ 17 h 19"/>
                  <a:gd name="T36" fmla="*/ 5 w 30"/>
                  <a:gd name="T37" fmla="*/ 18 h 19"/>
                  <a:gd name="T38" fmla="*/ 8 w 30"/>
                  <a:gd name="T39" fmla="*/ 17 h 19"/>
                  <a:gd name="T40" fmla="*/ 11 w 30"/>
                  <a:gd name="T41" fmla="*/ 15 h 19"/>
                  <a:gd name="T42" fmla="*/ 13 w 30"/>
                  <a:gd name="T43" fmla="*/ 13 h 19"/>
                  <a:gd name="T44" fmla="*/ 14 w 30"/>
                  <a:gd name="T45" fmla="*/ 12 h 19"/>
                  <a:gd name="T46" fmla="*/ 17 w 30"/>
                  <a:gd name="T47" fmla="*/ 11 h 19"/>
                  <a:gd name="T48" fmla="*/ 20 w 30"/>
                  <a:gd name="T49" fmla="*/ 10 h 19"/>
                  <a:gd name="T50" fmla="*/ 21 w 30"/>
                  <a:gd name="T51" fmla="*/ 9 h 19"/>
                  <a:gd name="T52" fmla="*/ 23 w 30"/>
                  <a:gd name="T53" fmla="*/ 8 h 19"/>
                  <a:gd name="T54" fmla="*/ 25 w 30"/>
                  <a:gd name="T55" fmla="*/ 6 h 19"/>
                  <a:gd name="T56" fmla="*/ 27 w 30"/>
                  <a:gd name="T57" fmla="*/ 5 h 19"/>
                  <a:gd name="T58" fmla="*/ 28 w 30"/>
                  <a:gd name="T59" fmla="*/ 4 h 19"/>
                  <a:gd name="T60" fmla="*/ 30 w 30"/>
                  <a:gd name="T61" fmla="*/ 3 h 19"/>
                  <a:gd name="T62" fmla="*/ 30 w 30"/>
                  <a:gd name="T6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9">
                    <a:moveTo>
                      <a:pt x="30" y="1"/>
                    </a:moveTo>
                    <a:cubicBezTo>
                      <a:pt x="29" y="1"/>
                      <a:pt x="29" y="1"/>
                      <a:pt x="29" y="1"/>
                    </a:cubicBezTo>
                    <a:cubicBezTo>
                      <a:pt x="28" y="1"/>
                      <a:pt x="28" y="2"/>
                      <a:pt x="28" y="1"/>
                    </a:cubicBezTo>
                    <a:cubicBezTo>
                      <a:pt x="28" y="1"/>
                      <a:pt x="28" y="1"/>
                      <a:pt x="28" y="1"/>
                    </a:cubicBezTo>
                    <a:cubicBezTo>
                      <a:pt x="28" y="1"/>
                      <a:pt x="28" y="0"/>
                      <a:pt x="28" y="0"/>
                    </a:cubicBezTo>
                    <a:cubicBezTo>
                      <a:pt x="27" y="0"/>
                      <a:pt x="27" y="0"/>
                      <a:pt x="27" y="0"/>
                    </a:cubicBezTo>
                    <a:cubicBezTo>
                      <a:pt x="26" y="1"/>
                      <a:pt x="26" y="1"/>
                      <a:pt x="26" y="1"/>
                    </a:cubicBezTo>
                    <a:cubicBezTo>
                      <a:pt x="25" y="1"/>
                      <a:pt x="25" y="1"/>
                      <a:pt x="25" y="2"/>
                    </a:cubicBezTo>
                    <a:cubicBezTo>
                      <a:pt x="25" y="2"/>
                      <a:pt x="25" y="2"/>
                      <a:pt x="24" y="3"/>
                    </a:cubicBezTo>
                    <a:cubicBezTo>
                      <a:pt x="24" y="3"/>
                      <a:pt x="24" y="3"/>
                      <a:pt x="23" y="3"/>
                    </a:cubicBezTo>
                    <a:cubicBezTo>
                      <a:pt x="22" y="4"/>
                      <a:pt x="22" y="4"/>
                      <a:pt x="21" y="5"/>
                    </a:cubicBezTo>
                    <a:cubicBezTo>
                      <a:pt x="21" y="5"/>
                      <a:pt x="21" y="5"/>
                      <a:pt x="20" y="6"/>
                    </a:cubicBezTo>
                    <a:cubicBezTo>
                      <a:pt x="20" y="6"/>
                      <a:pt x="20" y="6"/>
                      <a:pt x="19" y="6"/>
                    </a:cubicBezTo>
                    <a:cubicBezTo>
                      <a:pt x="19" y="6"/>
                      <a:pt x="19" y="6"/>
                      <a:pt x="18" y="6"/>
                    </a:cubicBezTo>
                    <a:cubicBezTo>
                      <a:pt x="18" y="7"/>
                      <a:pt x="18" y="7"/>
                      <a:pt x="17" y="7"/>
                    </a:cubicBezTo>
                    <a:cubicBezTo>
                      <a:pt x="17" y="7"/>
                      <a:pt x="17" y="7"/>
                      <a:pt x="17" y="7"/>
                    </a:cubicBezTo>
                    <a:cubicBezTo>
                      <a:pt x="16" y="8"/>
                      <a:pt x="16" y="8"/>
                      <a:pt x="16" y="8"/>
                    </a:cubicBezTo>
                    <a:cubicBezTo>
                      <a:pt x="16" y="8"/>
                      <a:pt x="15" y="8"/>
                      <a:pt x="15" y="8"/>
                    </a:cubicBezTo>
                    <a:cubicBezTo>
                      <a:pt x="14" y="8"/>
                      <a:pt x="14" y="8"/>
                      <a:pt x="13" y="9"/>
                    </a:cubicBezTo>
                    <a:cubicBezTo>
                      <a:pt x="13" y="9"/>
                      <a:pt x="13" y="9"/>
                      <a:pt x="13" y="9"/>
                    </a:cubicBezTo>
                    <a:cubicBezTo>
                      <a:pt x="12" y="9"/>
                      <a:pt x="12" y="10"/>
                      <a:pt x="11" y="10"/>
                    </a:cubicBezTo>
                    <a:cubicBezTo>
                      <a:pt x="11" y="10"/>
                      <a:pt x="11" y="10"/>
                      <a:pt x="10" y="10"/>
                    </a:cubicBezTo>
                    <a:cubicBezTo>
                      <a:pt x="10" y="11"/>
                      <a:pt x="9" y="10"/>
                      <a:pt x="9" y="10"/>
                    </a:cubicBezTo>
                    <a:cubicBezTo>
                      <a:pt x="8" y="11"/>
                      <a:pt x="8" y="11"/>
                      <a:pt x="7" y="11"/>
                    </a:cubicBezTo>
                    <a:cubicBezTo>
                      <a:pt x="7" y="12"/>
                      <a:pt x="7" y="12"/>
                      <a:pt x="6" y="12"/>
                    </a:cubicBezTo>
                    <a:cubicBezTo>
                      <a:pt x="6" y="13"/>
                      <a:pt x="6" y="12"/>
                      <a:pt x="5" y="13"/>
                    </a:cubicBezTo>
                    <a:cubicBezTo>
                      <a:pt x="5" y="13"/>
                      <a:pt x="5" y="13"/>
                      <a:pt x="5" y="13"/>
                    </a:cubicBezTo>
                    <a:cubicBezTo>
                      <a:pt x="4" y="14"/>
                      <a:pt x="3" y="13"/>
                      <a:pt x="2" y="14"/>
                    </a:cubicBezTo>
                    <a:cubicBezTo>
                      <a:pt x="2" y="15"/>
                      <a:pt x="3" y="15"/>
                      <a:pt x="2" y="15"/>
                    </a:cubicBezTo>
                    <a:cubicBezTo>
                      <a:pt x="2" y="15"/>
                      <a:pt x="1" y="15"/>
                      <a:pt x="1" y="15"/>
                    </a:cubicBezTo>
                    <a:cubicBezTo>
                      <a:pt x="1" y="15"/>
                      <a:pt x="1" y="16"/>
                      <a:pt x="1" y="16"/>
                    </a:cubicBezTo>
                    <a:cubicBezTo>
                      <a:pt x="1" y="16"/>
                      <a:pt x="0" y="16"/>
                      <a:pt x="1" y="16"/>
                    </a:cubicBezTo>
                    <a:cubicBezTo>
                      <a:pt x="1" y="17"/>
                      <a:pt x="1" y="16"/>
                      <a:pt x="1" y="16"/>
                    </a:cubicBezTo>
                    <a:cubicBezTo>
                      <a:pt x="2" y="17"/>
                      <a:pt x="2" y="16"/>
                      <a:pt x="2" y="16"/>
                    </a:cubicBezTo>
                    <a:cubicBezTo>
                      <a:pt x="2" y="17"/>
                      <a:pt x="3" y="17"/>
                      <a:pt x="3" y="17"/>
                    </a:cubicBezTo>
                    <a:cubicBezTo>
                      <a:pt x="3" y="17"/>
                      <a:pt x="3" y="17"/>
                      <a:pt x="3" y="17"/>
                    </a:cubicBezTo>
                    <a:cubicBezTo>
                      <a:pt x="3" y="18"/>
                      <a:pt x="3" y="18"/>
                      <a:pt x="3" y="18"/>
                    </a:cubicBezTo>
                    <a:cubicBezTo>
                      <a:pt x="4" y="19"/>
                      <a:pt x="5" y="18"/>
                      <a:pt x="5" y="18"/>
                    </a:cubicBezTo>
                    <a:cubicBezTo>
                      <a:pt x="6" y="18"/>
                      <a:pt x="6" y="18"/>
                      <a:pt x="7" y="17"/>
                    </a:cubicBezTo>
                    <a:cubicBezTo>
                      <a:pt x="7" y="17"/>
                      <a:pt x="7" y="17"/>
                      <a:pt x="8" y="17"/>
                    </a:cubicBezTo>
                    <a:cubicBezTo>
                      <a:pt x="8" y="16"/>
                      <a:pt x="9" y="16"/>
                      <a:pt x="9" y="16"/>
                    </a:cubicBezTo>
                    <a:cubicBezTo>
                      <a:pt x="10" y="16"/>
                      <a:pt x="10" y="16"/>
                      <a:pt x="11" y="15"/>
                    </a:cubicBezTo>
                    <a:cubicBezTo>
                      <a:pt x="11" y="15"/>
                      <a:pt x="11" y="15"/>
                      <a:pt x="12" y="14"/>
                    </a:cubicBezTo>
                    <a:cubicBezTo>
                      <a:pt x="12" y="14"/>
                      <a:pt x="12" y="13"/>
                      <a:pt x="13" y="13"/>
                    </a:cubicBezTo>
                    <a:cubicBezTo>
                      <a:pt x="13" y="13"/>
                      <a:pt x="14" y="13"/>
                      <a:pt x="14" y="12"/>
                    </a:cubicBezTo>
                    <a:cubicBezTo>
                      <a:pt x="14" y="12"/>
                      <a:pt x="14" y="12"/>
                      <a:pt x="14" y="12"/>
                    </a:cubicBezTo>
                    <a:cubicBezTo>
                      <a:pt x="15" y="11"/>
                      <a:pt x="16" y="12"/>
                      <a:pt x="16" y="11"/>
                    </a:cubicBezTo>
                    <a:cubicBezTo>
                      <a:pt x="17" y="11"/>
                      <a:pt x="17" y="11"/>
                      <a:pt x="17" y="11"/>
                    </a:cubicBezTo>
                    <a:cubicBezTo>
                      <a:pt x="17" y="11"/>
                      <a:pt x="17" y="10"/>
                      <a:pt x="18" y="10"/>
                    </a:cubicBezTo>
                    <a:cubicBezTo>
                      <a:pt x="18" y="10"/>
                      <a:pt x="19" y="10"/>
                      <a:pt x="20" y="10"/>
                    </a:cubicBezTo>
                    <a:cubicBezTo>
                      <a:pt x="20" y="10"/>
                      <a:pt x="20" y="10"/>
                      <a:pt x="20" y="10"/>
                    </a:cubicBezTo>
                    <a:cubicBezTo>
                      <a:pt x="21" y="10"/>
                      <a:pt x="21" y="9"/>
                      <a:pt x="21" y="9"/>
                    </a:cubicBezTo>
                    <a:cubicBezTo>
                      <a:pt x="21" y="8"/>
                      <a:pt x="21" y="8"/>
                      <a:pt x="22" y="8"/>
                    </a:cubicBezTo>
                    <a:cubicBezTo>
                      <a:pt x="22" y="8"/>
                      <a:pt x="23" y="8"/>
                      <a:pt x="23" y="8"/>
                    </a:cubicBezTo>
                    <a:cubicBezTo>
                      <a:pt x="24" y="7"/>
                      <a:pt x="24" y="7"/>
                      <a:pt x="24" y="7"/>
                    </a:cubicBezTo>
                    <a:cubicBezTo>
                      <a:pt x="24" y="6"/>
                      <a:pt x="24" y="6"/>
                      <a:pt x="25" y="6"/>
                    </a:cubicBezTo>
                    <a:cubicBezTo>
                      <a:pt x="25" y="6"/>
                      <a:pt x="25" y="6"/>
                      <a:pt x="26" y="6"/>
                    </a:cubicBezTo>
                    <a:cubicBezTo>
                      <a:pt x="26" y="6"/>
                      <a:pt x="27" y="6"/>
                      <a:pt x="27" y="5"/>
                    </a:cubicBezTo>
                    <a:cubicBezTo>
                      <a:pt x="27" y="5"/>
                      <a:pt x="27" y="5"/>
                      <a:pt x="27" y="5"/>
                    </a:cubicBezTo>
                    <a:cubicBezTo>
                      <a:pt x="28" y="4"/>
                      <a:pt x="28" y="4"/>
                      <a:pt x="28" y="4"/>
                    </a:cubicBezTo>
                    <a:cubicBezTo>
                      <a:pt x="28" y="4"/>
                      <a:pt x="28" y="4"/>
                      <a:pt x="29" y="3"/>
                    </a:cubicBezTo>
                    <a:cubicBezTo>
                      <a:pt x="29" y="3"/>
                      <a:pt x="30" y="3"/>
                      <a:pt x="30" y="3"/>
                    </a:cubicBezTo>
                    <a:cubicBezTo>
                      <a:pt x="30" y="2"/>
                      <a:pt x="30" y="2"/>
                      <a:pt x="30" y="1"/>
                    </a:cubicBezTo>
                    <a:cubicBezTo>
                      <a:pt x="30" y="1"/>
                      <a:pt x="30" y="1"/>
                      <a:pt x="3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7" name="Freeform 494"/>
              <p:cNvSpPr>
                <a:spLocks/>
              </p:cNvSpPr>
              <p:nvPr/>
            </p:nvSpPr>
            <p:spPr bwMode="auto">
              <a:xfrm>
                <a:off x="-92074" y="2395539"/>
                <a:ext cx="31750" cy="9525"/>
              </a:xfrm>
              <a:custGeom>
                <a:avLst/>
                <a:gdLst>
                  <a:gd name="T0" fmla="*/ 2 w 3"/>
                  <a:gd name="T1" fmla="*/ 0 h 1"/>
                  <a:gd name="T2" fmla="*/ 2 w 3"/>
                  <a:gd name="T3" fmla="*/ 0 h 1"/>
                  <a:gd name="T4" fmla="*/ 1 w 3"/>
                  <a:gd name="T5" fmla="*/ 0 h 1"/>
                  <a:gd name="T6" fmla="*/ 1 w 3"/>
                  <a:gd name="T7" fmla="*/ 1 h 1"/>
                  <a:gd name="T8" fmla="*/ 1 w 3"/>
                  <a:gd name="T9" fmla="*/ 1 h 1"/>
                  <a:gd name="T10" fmla="*/ 2 w 3"/>
                  <a:gd name="T11" fmla="*/ 1 h 1"/>
                  <a:gd name="T12" fmla="*/ 2 w 3"/>
                  <a:gd name="T13" fmla="*/ 1 h 1"/>
                  <a:gd name="T14" fmla="*/ 3 w 3"/>
                  <a:gd name="T15" fmla="*/ 1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2" y="0"/>
                      <a:pt x="2" y="0"/>
                      <a:pt x="2" y="0"/>
                    </a:cubicBezTo>
                    <a:cubicBezTo>
                      <a:pt x="1" y="0"/>
                      <a:pt x="1" y="0"/>
                      <a:pt x="1" y="0"/>
                    </a:cubicBezTo>
                    <a:cubicBezTo>
                      <a:pt x="1" y="0"/>
                      <a:pt x="0" y="1"/>
                      <a:pt x="1" y="1"/>
                    </a:cubicBezTo>
                    <a:cubicBezTo>
                      <a:pt x="1" y="1"/>
                      <a:pt x="1" y="1"/>
                      <a:pt x="1" y="1"/>
                    </a:cubicBezTo>
                    <a:cubicBezTo>
                      <a:pt x="1" y="1"/>
                      <a:pt x="1" y="1"/>
                      <a:pt x="2" y="1"/>
                    </a:cubicBezTo>
                    <a:cubicBezTo>
                      <a:pt x="2" y="1"/>
                      <a:pt x="2" y="1"/>
                      <a:pt x="2" y="1"/>
                    </a:cubicBezTo>
                    <a:cubicBezTo>
                      <a:pt x="2" y="1"/>
                      <a:pt x="3" y="1"/>
                      <a:pt x="3" y="1"/>
                    </a:cubicBezTo>
                    <a:cubicBezTo>
                      <a:pt x="3" y="1"/>
                      <a:pt x="3"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8" name="Freeform 495"/>
              <p:cNvSpPr>
                <a:spLocks/>
              </p:cNvSpPr>
              <p:nvPr/>
            </p:nvSpPr>
            <p:spPr bwMode="auto">
              <a:xfrm>
                <a:off x="-49212" y="2405064"/>
                <a:ext cx="22225" cy="22225"/>
              </a:xfrm>
              <a:custGeom>
                <a:avLst/>
                <a:gdLst>
                  <a:gd name="T0" fmla="*/ 2 w 2"/>
                  <a:gd name="T1" fmla="*/ 1 h 2"/>
                  <a:gd name="T2" fmla="*/ 1 w 2"/>
                  <a:gd name="T3" fmla="*/ 1 h 2"/>
                  <a:gd name="T4" fmla="*/ 0 w 2"/>
                  <a:gd name="T5" fmla="*/ 1 h 2"/>
                  <a:gd name="T6" fmla="*/ 0 w 2"/>
                  <a:gd name="T7" fmla="*/ 2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0"/>
                      <a:pt x="1" y="1"/>
                    </a:cubicBezTo>
                    <a:cubicBezTo>
                      <a:pt x="1" y="1"/>
                      <a:pt x="0" y="1"/>
                      <a:pt x="0" y="1"/>
                    </a:cubicBezTo>
                    <a:cubicBezTo>
                      <a:pt x="0" y="1"/>
                      <a:pt x="0" y="2"/>
                      <a:pt x="0" y="2"/>
                    </a:cubicBezTo>
                    <a:cubicBezTo>
                      <a:pt x="1" y="2"/>
                      <a:pt x="1" y="2"/>
                      <a:pt x="1" y="2"/>
                    </a:cubicBezTo>
                    <a:cubicBezTo>
                      <a:pt x="2" y="2"/>
                      <a:pt x="2" y="2"/>
                      <a:pt x="2" y="2"/>
                    </a:cubicBezTo>
                    <a:cubicBezTo>
                      <a:pt x="2" y="2"/>
                      <a:pt x="2" y="2"/>
                      <a:pt x="2" y="1"/>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9" name="Freeform 496"/>
              <p:cNvSpPr>
                <a:spLocks/>
              </p:cNvSpPr>
              <p:nvPr/>
            </p:nvSpPr>
            <p:spPr bwMode="auto">
              <a:xfrm>
                <a:off x="-15874" y="2427289"/>
                <a:ext cx="31750" cy="22225"/>
              </a:xfrm>
              <a:custGeom>
                <a:avLst/>
                <a:gdLst>
                  <a:gd name="T0" fmla="*/ 2 w 3"/>
                  <a:gd name="T1" fmla="*/ 2 h 2"/>
                  <a:gd name="T2" fmla="*/ 3 w 3"/>
                  <a:gd name="T3" fmla="*/ 2 h 2"/>
                  <a:gd name="T4" fmla="*/ 3 w 3"/>
                  <a:gd name="T5" fmla="*/ 1 h 2"/>
                  <a:gd name="T6" fmla="*/ 3 w 3"/>
                  <a:gd name="T7" fmla="*/ 1 h 2"/>
                  <a:gd name="T8" fmla="*/ 2 w 3"/>
                  <a:gd name="T9" fmla="*/ 0 h 2"/>
                  <a:gd name="T10" fmla="*/ 1 w 3"/>
                  <a:gd name="T11" fmla="*/ 0 h 2"/>
                  <a:gd name="T12" fmla="*/ 0 w 3"/>
                  <a:gd name="T13" fmla="*/ 0 h 2"/>
                  <a:gd name="T14" fmla="*/ 0 w 3"/>
                  <a:gd name="T15" fmla="*/ 1 h 2"/>
                  <a:gd name="T16" fmla="*/ 1 w 3"/>
                  <a:gd name="T17" fmla="*/ 1 h 2"/>
                  <a:gd name="T18" fmla="*/ 1 w 3"/>
                  <a:gd name="T19" fmla="*/ 1 h 2"/>
                  <a:gd name="T20" fmla="*/ 1 w 3"/>
                  <a:gd name="T21" fmla="*/ 2 h 2"/>
                  <a:gd name="T22" fmla="*/ 2 w 3"/>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2" y="2"/>
                    </a:moveTo>
                    <a:cubicBezTo>
                      <a:pt x="2" y="2"/>
                      <a:pt x="3" y="2"/>
                      <a:pt x="3" y="2"/>
                    </a:cubicBezTo>
                    <a:cubicBezTo>
                      <a:pt x="3" y="2"/>
                      <a:pt x="3" y="2"/>
                      <a:pt x="3" y="1"/>
                    </a:cubicBezTo>
                    <a:cubicBezTo>
                      <a:pt x="3" y="1"/>
                      <a:pt x="3" y="1"/>
                      <a:pt x="3" y="1"/>
                    </a:cubicBezTo>
                    <a:cubicBezTo>
                      <a:pt x="2" y="1"/>
                      <a:pt x="2" y="1"/>
                      <a:pt x="2" y="0"/>
                    </a:cubicBezTo>
                    <a:cubicBezTo>
                      <a:pt x="1" y="0"/>
                      <a:pt x="1" y="0"/>
                      <a:pt x="1" y="0"/>
                    </a:cubicBezTo>
                    <a:cubicBezTo>
                      <a:pt x="0" y="0"/>
                      <a:pt x="0" y="0"/>
                      <a:pt x="0" y="0"/>
                    </a:cubicBezTo>
                    <a:cubicBezTo>
                      <a:pt x="0" y="0"/>
                      <a:pt x="0" y="0"/>
                      <a:pt x="0" y="1"/>
                    </a:cubicBezTo>
                    <a:cubicBezTo>
                      <a:pt x="0" y="1"/>
                      <a:pt x="0" y="1"/>
                      <a:pt x="1" y="1"/>
                    </a:cubicBezTo>
                    <a:cubicBezTo>
                      <a:pt x="1" y="1"/>
                      <a:pt x="1" y="1"/>
                      <a:pt x="1" y="1"/>
                    </a:cubicBezTo>
                    <a:cubicBezTo>
                      <a:pt x="1" y="1"/>
                      <a:pt x="1" y="1"/>
                      <a:pt x="1" y="2"/>
                    </a:cubicBezTo>
                    <a:cubicBezTo>
                      <a:pt x="2" y="2"/>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0" name="Freeform 497"/>
              <p:cNvSpPr>
                <a:spLocks/>
              </p:cNvSpPr>
              <p:nvPr/>
            </p:nvSpPr>
            <p:spPr bwMode="auto">
              <a:xfrm>
                <a:off x="-6349" y="2459039"/>
                <a:ext cx="44450" cy="44450"/>
              </a:xfrm>
              <a:custGeom>
                <a:avLst/>
                <a:gdLst>
                  <a:gd name="T0" fmla="*/ 3 w 4"/>
                  <a:gd name="T1" fmla="*/ 0 h 4"/>
                  <a:gd name="T2" fmla="*/ 3 w 4"/>
                  <a:gd name="T3" fmla="*/ 0 h 4"/>
                  <a:gd name="T4" fmla="*/ 2 w 4"/>
                  <a:gd name="T5" fmla="*/ 0 h 4"/>
                  <a:gd name="T6" fmla="*/ 1 w 4"/>
                  <a:gd name="T7" fmla="*/ 0 h 4"/>
                  <a:gd name="T8" fmla="*/ 0 w 4"/>
                  <a:gd name="T9" fmla="*/ 1 h 4"/>
                  <a:gd name="T10" fmla="*/ 1 w 4"/>
                  <a:gd name="T11" fmla="*/ 2 h 4"/>
                  <a:gd name="T12" fmla="*/ 0 w 4"/>
                  <a:gd name="T13" fmla="*/ 3 h 4"/>
                  <a:gd name="T14" fmla="*/ 1 w 4"/>
                  <a:gd name="T15" fmla="*/ 3 h 4"/>
                  <a:gd name="T16" fmla="*/ 1 w 4"/>
                  <a:gd name="T17" fmla="*/ 4 h 4"/>
                  <a:gd name="T18" fmla="*/ 2 w 4"/>
                  <a:gd name="T19" fmla="*/ 3 h 4"/>
                  <a:gd name="T20" fmla="*/ 2 w 4"/>
                  <a:gd name="T21" fmla="*/ 3 h 4"/>
                  <a:gd name="T22" fmla="*/ 3 w 4"/>
                  <a:gd name="T23" fmla="*/ 2 h 4"/>
                  <a:gd name="T24" fmla="*/ 4 w 4"/>
                  <a:gd name="T25" fmla="*/ 2 h 4"/>
                  <a:gd name="T26" fmla="*/ 3 w 4"/>
                  <a:gd name="T27" fmla="*/ 1 h 4"/>
                  <a:gd name="T28" fmla="*/ 3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3" y="0"/>
                    </a:moveTo>
                    <a:cubicBezTo>
                      <a:pt x="3" y="0"/>
                      <a:pt x="3" y="0"/>
                      <a:pt x="3" y="0"/>
                    </a:cubicBezTo>
                    <a:cubicBezTo>
                      <a:pt x="2" y="0"/>
                      <a:pt x="2" y="0"/>
                      <a:pt x="2" y="0"/>
                    </a:cubicBezTo>
                    <a:cubicBezTo>
                      <a:pt x="1" y="0"/>
                      <a:pt x="1" y="0"/>
                      <a:pt x="1" y="0"/>
                    </a:cubicBezTo>
                    <a:cubicBezTo>
                      <a:pt x="1" y="0"/>
                      <a:pt x="1" y="0"/>
                      <a:pt x="0" y="1"/>
                    </a:cubicBezTo>
                    <a:cubicBezTo>
                      <a:pt x="0" y="1"/>
                      <a:pt x="1" y="1"/>
                      <a:pt x="1" y="2"/>
                    </a:cubicBezTo>
                    <a:cubicBezTo>
                      <a:pt x="1" y="2"/>
                      <a:pt x="0" y="2"/>
                      <a:pt x="0" y="3"/>
                    </a:cubicBezTo>
                    <a:cubicBezTo>
                      <a:pt x="0" y="3"/>
                      <a:pt x="0" y="3"/>
                      <a:pt x="1" y="3"/>
                    </a:cubicBezTo>
                    <a:cubicBezTo>
                      <a:pt x="1" y="4"/>
                      <a:pt x="1" y="4"/>
                      <a:pt x="1" y="4"/>
                    </a:cubicBezTo>
                    <a:cubicBezTo>
                      <a:pt x="1" y="4"/>
                      <a:pt x="1" y="4"/>
                      <a:pt x="2" y="3"/>
                    </a:cubicBezTo>
                    <a:cubicBezTo>
                      <a:pt x="2" y="3"/>
                      <a:pt x="2" y="3"/>
                      <a:pt x="2" y="3"/>
                    </a:cubicBezTo>
                    <a:cubicBezTo>
                      <a:pt x="3" y="3"/>
                      <a:pt x="3" y="3"/>
                      <a:pt x="3" y="2"/>
                    </a:cubicBezTo>
                    <a:cubicBezTo>
                      <a:pt x="3" y="2"/>
                      <a:pt x="3" y="2"/>
                      <a:pt x="4" y="2"/>
                    </a:cubicBezTo>
                    <a:cubicBezTo>
                      <a:pt x="4" y="2"/>
                      <a:pt x="4" y="1"/>
                      <a:pt x="3" y="1"/>
                    </a:cubicBezTo>
                    <a:cubicBezTo>
                      <a:pt x="3" y="1"/>
                      <a:pt x="3" y="1"/>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1" name="Freeform 498"/>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close/>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2" name="Freeform 499"/>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path>
                </a:pathLst>
              </a:custGeom>
              <a:grpFill/>
              <a:ln w="3175">
                <a:solidFill>
                  <a:schemeClr val="bg1">
                    <a:lumMod val="7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03" name="Freeform 500"/>
              <p:cNvSpPr>
                <a:spLocks/>
              </p:cNvSpPr>
              <p:nvPr/>
            </p:nvSpPr>
            <p:spPr bwMode="auto">
              <a:xfrm>
                <a:off x="339726" y="1411289"/>
                <a:ext cx="31750" cy="20638"/>
              </a:xfrm>
              <a:custGeom>
                <a:avLst/>
                <a:gdLst>
                  <a:gd name="T0" fmla="*/ 1 w 3"/>
                  <a:gd name="T1" fmla="*/ 0 h 2"/>
                  <a:gd name="T2" fmla="*/ 0 w 3"/>
                  <a:gd name="T3" fmla="*/ 1 h 2"/>
                  <a:gd name="T4" fmla="*/ 0 w 3"/>
                  <a:gd name="T5" fmla="*/ 2 h 2"/>
                  <a:gd name="T6" fmla="*/ 0 w 3"/>
                  <a:gd name="T7" fmla="*/ 2 h 2"/>
                  <a:gd name="T8" fmla="*/ 1 w 3"/>
                  <a:gd name="T9" fmla="*/ 2 h 2"/>
                  <a:gd name="T10" fmla="*/ 2 w 3"/>
                  <a:gd name="T11" fmla="*/ 2 h 2"/>
                  <a:gd name="T12" fmla="*/ 3 w 3"/>
                  <a:gd name="T13" fmla="*/ 1 h 2"/>
                  <a:gd name="T14" fmla="*/ 2 w 3"/>
                  <a:gd name="T15" fmla="*/ 0 h 2"/>
                  <a:gd name="T16" fmla="*/ 1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0"/>
                    </a:moveTo>
                    <a:cubicBezTo>
                      <a:pt x="1" y="0"/>
                      <a:pt x="1" y="1"/>
                      <a:pt x="0" y="1"/>
                    </a:cubicBezTo>
                    <a:cubicBezTo>
                      <a:pt x="0" y="1"/>
                      <a:pt x="0" y="2"/>
                      <a:pt x="0" y="2"/>
                    </a:cubicBezTo>
                    <a:cubicBezTo>
                      <a:pt x="0" y="2"/>
                      <a:pt x="0" y="2"/>
                      <a:pt x="0" y="2"/>
                    </a:cubicBezTo>
                    <a:cubicBezTo>
                      <a:pt x="1" y="2"/>
                      <a:pt x="1" y="2"/>
                      <a:pt x="1" y="2"/>
                    </a:cubicBezTo>
                    <a:cubicBezTo>
                      <a:pt x="1" y="2"/>
                      <a:pt x="2" y="2"/>
                      <a:pt x="2" y="2"/>
                    </a:cubicBezTo>
                    <a:cubicBezTo>
                      <a:pt x="2" y="1"/>
                      <a:pt x="2" y="1"/>
                      <a:pt x="3" y="1"/>
                    </a:cubicBezTo>
                    <a:cubicBezTo>
                      <a:pt x="3" y="1"/>
                      <a:pt x="3" y="0"/>
                      <a:pt x="2" y="0"/>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4" name="Freeform 501"/>
              <p:cNvSpPr>
                <a:spLocks/>
              </p:cNvSpPr>
              <p:nvPr/>
            </p:nvSpPr>
            <p:spPr bwMode="auto">
              <a:xfrm>
                <a:off x="5532439" y="2265364"/>
                <a:ext cx="11113" cy="11113"/>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1" y="1"/>
                      <a:pt x="1" y="1"/>
                    </a:cubicBezTo>
                    <a:cubicBezTo>
                      <a:pt x="1" y="1"/>
                      <a:pt x="1"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5" name="Freeform 502"/>
              <p:cNvSpPr>
                <a:spLocks/>
              </p:cNvSpPr>
              <p:nvPr/>
            </p:nvSpPr>
            <p:spPr bwMode="auto">
              <a:xfrm>
                <a:off x="6191251" y="3065464"/>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2"/>
                      <a:pt x="1" y="1"/>
                      <a:pt x="1" y="1"/>
                    </a:cubicBezTo>
                    <a:cubicBezTo>
                      <a:pt x="1" y="1"/>
                      <a:pt x="1" y="0"/>
                      <a:pt x="1" y="0"/>
                    </a:cubicBezTo>
                    <a:cubicBezTo>
                      <a:pt x="1" y="0"/>
                      <a:pt x="1"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6" name="Freeform 503"/>
              <p:cNvSpPr>
                <a:spLocks/>
              </p:cNvSpPr>
              <p:nvPr/>
            </p:nvSpPr>
            <p:spPr bwMode="auto">
              <a:xfrm>
                <a:off x="5208589" y="1735139"/>
                <a:ext cx="0" cy="1111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4" name="Freeform 531"/>
              <p:cNvSpPr>
                <a:spLocks/>
              </p:cNvSpPr>
              <p:nvPr/>
            </p:nvSpPr>
            <p:spPr bwMode="auto">
              <a:xfrm>
                <a:off x="6762751" y="1930401"/>
                <a:ext cx="22225" cy="20638"/>
              </a:xfrm>
              <a:custGeom>
                <a:avLst/>
                <a:gdLst>
                  <a:gd name="T0" fmla="*/ 0 w 2"/>
                  <a:gd name="T1" fmla="*/ 0 h 2"/>
                  <a:gd name="T2" fmla="*/ 0 w 2"/>
                  <a:gd name="T3" fmla="*/ 0 h 2"/>
                  <a:gd name="T4" fmla="*/ 1 w 2"/>
                  <a:gd name="T5" fmla="*/ 0 h 2"/>
                  <a:gd name="T6" fmla="*/ 2 w 2"/>
                  <a:gd name="T7" fmla="*/ 0 h 2"/>
                  <a:gd name="T8" fmla="*/ 1 w 2"/>
                  <a:gd name="T9" fmla="*/ 0 h 2"/>
                  <a:gd name="T10" fmla="*/ 2 w 2"/>
                  <a:gd name="T11" fmla="*/ 1 h 2"/>
                  <a:gd name="T12" fmla="*/ 2 w 2"/>
                  <a:gd name="T13" fmla="*/ 1 h 2"/>
                  <a:gd name="T14" fmla="*/ 1 w 2"/>
                  <a:gd name="T15" fmla="*/ 1 h 2"/>
                  <a:gd name="T16" fmla="*/ 0 w 2"/>
                  <a:gd name="T17" fmla="*/ 1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cubicBezTo>
                      <a:pt x="0" y="0"/>
                      <a:pt x="0" y="0"/>
                      <a:pt x="0" y="0"/>
                    </a:cubicBezTo>
                    <a:cubicBezTo>
                      <a:pt x="1" y="0"/>
                      <a:pt x="1" y="0"/>
                      <a:pt x="1" y="0"/>
                    </a:cubicBezTo>
                    <a:cubicBezTo>
                      <a:pt x="1" y="0"/>
                      <a:pt x="1" y="0"/>
                      <a:pt x="2" y="0"/>
                    </a:cubicBezTo>
                    <a:cubicBezTo>
                      <a:pt x="2" y="0"/>
                      <a:pt x="1" y="0"/>
                      <a:pt x="1" y="0"/>
                    </a:cubicBezTo>
                    <a:cubicBezTo>
                      <a:pt x="2" y="1"/>
                      <a:pt x="2" y="0"/>
                      <a:pt x="2" y="1"/>
                    </a:cubicBezTo>
                    <a:cubicBezTo>
                      <a:pt x="2" y="1"/>
                      <a:pt x="2" y="1"/>
                      <a:pt x="2" y="1"/>
                    </a:cubicBezTo>
                    <a:cubicBezTo>
                      <a:pt x="2" y="2"/>
                      <a:pt x="2" y="1"/>
                      <a:pt x="1" y="1"/>
                    </a:cubicBezTo>
                    <a:cubicBezTo>
                      <a:pt x="1" y="1"/>
                      <a:pt x="1" y="1"/>
                      <a:pt x="0" y="1"/>
                    </a:cubicBezTo>
                    <a:cubicBezTo>
                      <a:pt x="0" y="1"/>
                      <a:pt x="0" y="1"/>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3" name="Freeform 540"/>
              <p:cNvSpPr>
                <a:spLocks/>
              </p:cNvSpPr>
              <p:nvPr/>
            </p:nvSpPr>
            <p:spPr bwMode="auto">
              <a:xfrm>
                <a:off x="4776789" y="773114"/>
                <a:ext cx="3616325" cy="1027113"/>
              </a:xfrm>
              <a:custGeom>
                <a:avLst/>
                <a:gdLst>
                  <a:gd name="T0" fmla="*/ 266 w 335"/>
                  <a:gd name="T1" fmla="*/ 19 h 95"/>
                  <a:gd name="T2" fmla="*/ 256 w 335"/>
                  <a:gd name="T3" fmla="*/ 18 h 95"/>
                  <a:gd name="T4" fmla="*/ 222 w 335"/>
                  <a:gd name="T5" fmla="*/ 16 h 95"/>
                  <a:gd name="T6" fmla="*/ 204 w 335"/>
                  <a:gd name="T7" fmla="*/ 12 h 95"/>
                  <a:gd name="T8" fmla="*/ 190 w 335"/>
                  <a:gd name="T9" fmla="*/ 14 h 95"/>
                  <a:gd name="T10" fmla="*/ 175 w 335"/>
                  <a:gd name="T11" fmla="*/ 12 h 95"/>
                  <a:gd name="T12" fmla="*/ 163 w 335"/>
                  <a:gd name="T13" fmla="*/ 10 h 95"/>
                  <a:gd name="T14" fmla="*/ 146 w 335"/>
                  <a:gd name="T15" fmla="*/ 10 h 95"/>
                  <a:gd name="T16" fmla="*/ 139 w 335"/>
                  <a:gd name="T17" fmla="*/ 7 h 95"/>
                  <a:gd name="T18" fmla="*/ 125 w 335"/>
                  <a:gd name="T19" fmla="*/ 2 h 95"/>
                  <a:gd name="T20" fmla="*/ 107 w 335"/>
                  <a:gd name="T21" fmla="*/ 4 h 95"/>
                  <a:gd name="T22" fmla="*/ 97 w 335"/>
                  <a:gd name="T23" fmla="*/ 9 h 95"/>
                  <a:gd name="T24" fmla="*/ 97 w 335"/>
                  <a:gd name="T25" fmla="*/ 13 h 95"/>
                  <a:gd name="T26" fmla="*/ 84 w 335"/>
                  <a:gd name="T27" fmla="*/ 14 h 95"/>
                  <a:gd name="T28" fmla="*/ 81 w 335"/>
                  <a:gd name="T29" fmla="*/ 12 h 95"/>
                  <a:gd name="T30" fmla="*/ 83 w 335"/>
                  <a:gd name="T31" fmla="*/ 19 h 95"/>
                  <a:gd name="T32" fmla="*/ 90 w 335"/>
                  <a:gd name="T33" fmla="*/ 21 h 95"/>
                  <a:gd name="T34" fmla="*/ 78 w 335"/>
                  <a:gd name="T35" fmla="*/ 26 h 95"/>
                  <a:gd name="T36" fmla="*/ 80 w 335"/>
                  <a:gd name="T37" fmla="*/ 18 h 95"/>
                  <a:gd name="T38" fmla="*/ 68 w 335"/>
                  <a:gd name="T39" fmla="*/ 14 h 95"/>
                  <a:gd name="T40" fmla="*/ 68 w 335"/>
                  <a:gd name="T41" fmla="*/ 20 h 95"/>
                  <a:gd name="T42" fmla="*/ 52 w 335"/>
                  <a:gd name="T43" fmla="*/ 21 h 95"/>
                  <a:gd name="T44" fmla="*/ 33 w 335"/>
                  <a:gd name="T45" fmla="*/ 25 h 95"/>
                  <a:gd name="T46" fmla="*/ 31 w 335"/>
                  <a:gd name="T47" fmla="*/ 26 h 95"/>
                  <a:gd name="T48" fmla="*/ 15 w 335"/>
                  <a:gd name="T49" fmla="*/ 20 h 95"/>
                  <a:gd name="T50" fmla="*/ 1 w 335"/>
                  <a:gd name="T51" fmla="*/ 22 h 95"/>
                  <a:gd name="T52" fmla="*/ 8 w 335"/>
                  <a:gd name="T53" fmla="*/ 35 h 95"/>
                  <a:gd name="T54" fmla="*/ 7 w 335"/>
                  <a:gd name="T55" fmla="*/ 42 h 95"/>
                  <a:gd name="T56" fmla="*/ 3 w 335"/>
                  <a:gd name="T57" fmla="*/ 53 h 95"/>
                  <a:gd name="T58" fmla="*/ 10 w 335"/>
                  <a:gd name="T59" fmla="*/ 65 h 95"/>
                  <a:gd name="T60" fmla="*/ 25 w 335"/>
                  <a:gd name="T61" fmla="*/ 72 h 95"/>
                  <a:gd name="T62" fmla="*/ 33 w 335"/>
                  <a:gd name="T63" fmla="*/ 80 h 95"/>
                  <a:gd name="T64" fmla="*/ 40 w 335"/>
                  <a:gd name="T65" fmla="*/ 89 h 95"/>
                  <a:gd name="T66" fmla="*/ 59 w 335"/>
                  <a:gd name="T67" fmla="*/ 93 h 95"/>
                  <a:gd name="T68" fmla="*/ 54 w 335"/>
                  <a:gd name="T69" fmla="*/ 74 h 95"/>
                  <a:gd name="T70" fmla="*/ 75 w 335"/>
                  <a:gd name="T71" fmla="*/ 71 h 95"/>
                  <a:gd name="T72" fmla="*/ 83 w 335"/>
                  <a:gd name="T73" fmla="*/ 64 h 95"/>
                  <a:gd name="T74" fmla="*/ 95 w 335"/>
                  <a:gd name="T75" fmla="*/ 58 h 95"/>
                  <a:gd name="T76" fmla="*/ 112 w 335"/>
                  <a:gd name="T77" fmla="*/ 63 h 95"/>
                  <a:gd name="T78" fmla="*/ 127 w 335"/>
                  <a:gd name="T79" fmla="*/ 70 h 95"/>
                  <a:gd name="T80" fmla="*/ 141 w 335"/>
                  <a:gd name="T81" fmla="*/ 71 h 95"/>
                  <a:gd name="T82" fmla="*/ 158 w 335"/>
                  <a:gd name="T83" fmla="*/ 70 h 95"/>
                  <a:gd name="T84" fmla="*/ 166 w 335"/>
                  <a:gd name="T85" fmla="*/ 66 h 95"/>
                  <a:gd name="T86" fmla="*/ 189 w 335"/>
                  <a:gd name="T87" fmla="*/ 72 h 95"/>
                  <a:gd name="T88" fmla="*/ 209 w 335"/>
                  <a:gd name="T89" fmla="*/ 69 h 95"/>
                  <a:gd name="T90" fmla="*/ 217 w 335"/>
                  <a:gd name="T91" fmla="*/ 62 h 95"/>
                  <a:gd name="T92" fmla="*/ 235 w 335"/>
                  <a:gd name="T93" fmla="*/ 73 h 95"/>
                  <a:gd name="T94" fmla="*/ 249 w 335"/>
                  <a:gd name="T95" fmla="*/ 81 h 95"/>
                  <a:gd name="T96" fmla="*/ 257 w 335"/>
                  <a:gd name="T97" fmla="*/ 90 h 95"/>
                  <a:gd name="T98" fmla="*/ 255 w 335"/>
                  <a:gd name="T99" fmla="*/ 68 h 95"/>
                  <a:gd name="T100" fmla="*/ 243 w 335"/>
                  <a:gd name="T101" fmla="*/ 59 h 95"/>
                  <a:gd name="T102" fmla="*/ 237 w 335"/>
                  <a:gd name="T103" fmla="*/ 52 h 95"/>
                  <a:gd name="T104" fmla="*/ 248 w 335"/>
                  <a:gd name="T105" fmla="*/ 46 h 95"/>
                  <a:gd name="T106" fmla="*/ 263 w 335"/>
                  <a:gd name="T107" fmla="*/ 46 h 95"/>
                  <a:gd name="T108" fmla="*/ 267 w 335"/>
                  <a:gd name="T109" fmla="*/ 39 h 95"/>
                  <a:gd name="T110" fmla="*/ 274 w 335"/>
                  <a:gd name="T111" fmla="*/ 38 h 95"/>
                  <a:gd name="T112" fmla="*/ 275 w 335"/>
                  <a:gd name="T113" fmla="*/ 54 h 95"/>
                  <a:gd name="T114" fmla="*/ 291 w 335"/>
                  <a:gd name="T115" fmla="*/ 61 h 95"/>
                  <a:gd name="T116" fmla="*/ 287 w 335"/>
                  <a:gd name="T117" fmla="*/ 51 h 95"/>
                  <a:gd name="T118" fmla="*/ 285 w 335"/>
                  <a:gd name="T119" fmla="*/ 44 h 95"/>
                  <a:gd name="T120" fmla="*/ 296 w 335"/>
                  <a:gd name="T121" fmla="*/ 39 h 95"/>
                  <a:gd name="T122" fmla="*/ 309 w 335"/>
                  <a:gd name="T123" fmla="*/ 36 h 95"/>
                  <a:gd name="T124" fmla="*/ 327 w 335"/>
                  <a:gd name="T125"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 h="95">
                    <a:moveTo>
                      <a:pt x="335" y="34"/>
                    </a:moveTo>
                    <a:cubicBezTo>
                      <a:pt x="335" y="34"/>
                      <a:pt x="334" y="34"/>
                      <a:pt x="334" y="33"/>
                    </a:cubicBezTo>
                    <a:cubicBezTo>
                      <a:pt x="332" y="33"/>
                      <a:pt x="332" y="33"/>
                      <a:pt x="331" y="32"/>
                    </a:cubicBezTo>
                    <a:cubicBezTo>
                      <a:pt x="330" y="32"/>
                      <a:pt x="330" y="31"/>
                      <a:pt x="329" y="31"/>
                    </a:cubicBezTo>
                    <a:cubicBezTo>
                      <a:pt x="328" y="31"/>
                      <a:pt x="328" y="31"/>
                      <a:pt x="327" y="31"/>
                    </a:cubicBezTo>
                    <a:cubicBezTo>
                      <a:pt x="326" y="31"/>
                      <a:pt x="326" y="31"/>
                      <a:pt x="325" y="31"/>
                    </a:cubicBezTo>
                    <a:cubicBezTo>
                      <a:pt x="324" y="31"/>
                      <a:pt x="324" y="31"/>
                      <a:pt x="323" y="31"/>
                    </a:cubicBezTo>
                    <a:cubicBezTo>
                      <a:pt x="323" y="30"/>
                      <a:pt x="323" y="30"/>
                      <a:pt x="322" y="30"/>
                    </a:cubicBezTo>
                    <a:cubicBezTo>
                      <a:pt x="321" y="29"/>
                      <a:pt x="321" y="29"/>
                      <a:pt x="320" y="28"/>
                    </a:cubicBezTo>
                    <a:cubicBezTo>
                      <a:pt x="319" y="27"/>
                      <a:pt x="310" y="21"/>
                      <a:pt x="309" y="20"/>
                    </a:cubicBezTo>
                    <a:cubicBezTo>
                      <a:pt x="308" y="20"/>
                      <a:pt x="297" y="20"/>
                      <a:pt x="296" y="19"/>
                    </a:cubicBezTo>
                    <a:cubicBezTo>
                      <a:pt x="296" y="19"/>
                      <a:pt x="278" y="20"/>
                      <a:pt x="277" y="19"/>
                    </a:cubicBezTo>
                    <a:cubicBezTo>
                      <a:pt x="277" y="19"/>
                      <a:pt x="277" y="19"/>
                      <a:pt x="277" y="19"/>
                    </a:cubicBezTo>
                    <a:cubicBezTo>
                      <a:pt x="276" y="20"/>
                      <a:pt x="275" y="20"/>
                      <a:pt x="274" y="20"/>
                    </a:cubicBezTo>
                    <a:cubicBezTo>
                      <a:pt x="273" y="20"/>
                      <a:pt x="273" y="20"/>
                      <a:pt x="271" y="19"/>
                    </a:cubicBezTo>
                    <a:cubicBezTo>
                      <a:pt x="271" y="19"/>
                      <a:pt x="271" y="19"/>
                      <a:pt x="270" y="18"/>
                    </a:cubicBezTo>
                    <a:cubicBezTo>
                      <a:pt x="270" y="18"/>
                      <a:pt x="269" y="18"/>
                      <a:pt x="269" y="18"/>
                    </a:cubicBezTo>
                    <a:cubicBezTo>
                      <a:pt x="268" y="19"/>
                      <a:pt x="267" y="19"/>
                      <a:pt x="266" y="19"/>
                    </a:cubicBezTo>
                    <a:cubicBezTo>
                      <a:pt x="266" y="19"/>
                      <a:pt x="265" y="19"/>
                      <a:pt x="264" y="19"/>
                    </a:cubicBezTo>
                    <a:cubicBezTo>
                      <a:pt x="264" y="19"/>
                      <a:pt x="263" y="19"/>
                      <a:pt x="262" y="18"/>
                    </a:cubicBezTo>
                    <a:cubicBezTo>
                      <a:pt x="261" y="18"/>
                      <a:pt x="261" y="18"/>
                      <a:pt x="260" y="18"/>
                    </a:cubicBezTo>
                    <a:cubicBezTo>
                      <a:pt x="259" y="18"/>
                      <a:pt x="259" y="18"/>
                      <a:pt x="259" y="18"/>
                    </a:cubicBezTo>
                    <a:cubicBezTo>
                      <a:pt x="259" y="19"/>
                      <a:pt x="259" y="19"/>
                      <a:pt x="259" y="19"/>
                    </a:cubicBezTo>
                    <a:cubicBezTo>
                      <a:pt x="260" y="19"/>
                      <a:pt x="260" y="19"/>
                      <a:pt x="260" y="20"/>
                    </a:cubicBezTo>
                    <a:cubicBezTo>
                      <a:pt x="261" y="20"/>
                      <a:pt x="261" y="19"/>
                      <a:pt x="262" y="20"/>
                    </a:cubicBezTo>
                    <a:cubicBezTo>
                      <a:pt x="262" y="20"/>
                      <a:pt x="263" y="20"/>
                      <a:pt x="263" y="20"/>
                    </a:cubicBezTo>
                    <a:cubicBezTo>
                      <a:pt x="263" y="20"/>
                      <a:pt x="263" y="21"/>
                      <a:pt x="263" y="21"/>
                    </a:cubicBezTo>
                    <a:cubicBezTo>
                      <a:pt x="263" y="22"/>
                      <a:pt x="262" y="21"/>
                      <a:pt x="262" y="21"/>
                    </a:cubicBezTo>
                    <a:cubicBezTo>
                      <a:pt x="261" y="21"/>
                      <a:pt x="261" y="21"/>
                      <a:pt x="260" y="20"/>
                    </a:cubicBezTo>
                    <a:cubicBezTo>
                      <a:pt x="260" y="20"/>
                      <a:pt x="259" y="21"/>
                      <a:pt x="259" y="20"/>
                    </a:cubicBezTo>
                    <a:cubicBezTo>
                      <a:pt x="258" y="20"/>
                      <a:pt x="257" y="20"/>
                      <a:pt x="257" y="19"/>
                    </a:cubicBezTo>
                    <a:cubicBezTo>
                      <a:pt x="256" y="19"/>
                      <a:pt x="256" y="19"/>
                      <a:pt x="256" y="19"/>
                    </a:cubicBezTo>
                    <a:cubicBezTo>
                      <a:pt x="256" y="19"/>
                      <a:pt x="257" y="18"/>
                      <a:pt x="257" y="18"/>
                    </a:cubicBezTo>
                    <a:cubicBezTo>
                      <a:pt x="257" y="18"/>
                      <a:pt x="256" y="18"/>
                      <a:pt x="256" y="18"/>
                    </a:cubicBezTo>
                    <a:cubicBezTo>
                      <a:pt x="256" y="18"/>
                      <a:pt x="256" y="18"/>
                      <a:pt x="256" y="18"/>
                    </a:cubicBezTo>
                    <a:cubicBezTo>
                      <a:pt x="256" y="18"/>
                      <a:pt x="256" y="18"/>
                      <a:pt x="256" y="18"/>
                    </a:cubicBezTo>
                    <a:cubicBezTo>
                      <a:pt x="255" y="18"/>
                      <a:pt x="255" y="19"/>
                      <a:pt x="255" y="19"/>
                    </a:cubicBezTo>
                    <a:cubicBezTo>
                      <a:pt x="255" y="19"/>
                      <a:pt x="254" y="19"/>
                      <a:pt x="254" y="19"/>
                    </a:cubicBezTo>
                    <a:cubicBezTo>
                      <a:pt x="253" y="20"/>
                      <a:pt x="252" y="19"/>
                      <a:pt x="251" y="19"/>
                    </a:cubicBezTo>
                    <a:cubicBezTo>
                      <a:pt x="250" y="19"/>
                      <a:pt x="249" y="19"/>
                      <a:pt x="248" y="19"/>
                    </a:cubicBezTo>
                    <a:cubicBezTo>
                      <a:pt x="247" y="19"/>
                      <a:pt x="246" y="18"/>
                      <a:pt x="246" y="19"/>
                    </a:cubicBezTo>
                    <a:cubicBezTo>
                      <a:pt x="245" y="19"/>
                      <a:pt x="245" y="19"/>
                      <a:pt x="244" y="19"/>
                    </a:cubicBezTo>
                    <a:cubicBezTo>
                      <a:pt x="244" y="19"/>
                      <a:pt x="243" y="19"/>
                      <a:pt x="242" y="19"/>
                    </a:cubicBezTo>
                    <a:cubicBezTo>
                      <a:pt x="241" y="19"/>
                      <a:pt x="241" y="19"/>
                      <a:pt x="240" y="19"/>
                    </a:cubicBezTo>
                    <a:cubicBezTo>
                      <a:pt x="240" y="18"/>
                      <a:pt x="240" y="18"/>
                      <a:pt x="240" y="18"/>
                    </a:cubicBezTo>
                    <a:cubicBezTo>
                      <a:pt x="240" y="18"/>
                      <a:pt x="240" y="18"/>
                      <a:pt x="240" y="18"/>
                    </a:cubicBezTo>
                    <a:cubicBezTo>
                      <a:pt x="239" y="17"/>
                      <a:pt x="239" y="17"/>
                      <a:pt x="238" y="17"/>
                    </a:cubicBezTo>
                    <a:cubicBezTo>
                      <a:pt x="237" y="16"/>
                      <a:pt x="237" y="17"/>
                      <a:pt x="236" y="16"/>
                    </a:cubicBezTo>
                    <a:cubicBezTo>
                      <a:pt x="235" y="16"/>
                      <a:pt x="235" y="16"/>
                      <a:pt x="234" y="16"/>
                    </a:cubicBezTo>
                    <a:cubicBezTo>
                      <a:pt x="233" y="16"/>
                      <a:pt x="233" y="16"/>
                      <a:pt x="232" y="15"/>
                    </a:cubicBezTo>
                    <a:cubicBezTo>
                      <a:pt x="231" y="15"/>
                      <a:pt x="230" y="15"/>
                      <a:pt x="229" y="15"/>
                    </a:cubicBezTo>
                    <a:cubicBezTo>
                      <a:pt x="228" y="15"/>
                      <a:pt x="227" y="15"/>
                      <a:pt x="226" y="15"/>
                    </a:cubicBezTo>
                    <a:cubicBezTo>
                      <a:pt x="225" y="15"/>
                      <a:pt x="225" y="16"/>
                      <a:pt x="224" y="16"/>
                    </a:cubicBezTo>
                    <a:cubicBezTo>
                      <a:pt x="223" y="16"/>
                      <a:pt x="223" y="16"/>
                      <a:pt x="222" y="16"/>
                    </a:cubicBezTo>
                    <a:cubicBezTo>
                      <a:pt x="221" y="16"/>
                      <a:pt x="221" y="15"/>
                      <a:pt x="220" y="15"/>
                    </a:cubicBezTo>
                    <a:cubicBezTo>
                      <a:pt x="220" y="15"/>
                      <a:pt x="220" y="15"/>
                      <a:pt x="220" y="15"/>
                    </a:cubicBezTo>
                    <a:cubicBezTo>
                      <a:pt x="219" y="15"/>
                      <a:pt x="219" y="15"/>
                      <a:pt x="218" y="15"/>
                    </a:cubicBezTo>
                    <a:cubicBezTo>
                      <a:pt x="218" y="15"/>
                      <a:pt x="218" y="15"/>
                      <a:pt x="217" y="15"/>
                    </a:cubicBezTo>
                    <a:cubicBezTo>
                      <a:pt x="217" y="15"/>
                      <a:pt x="217" y="14"/>
                      <a:pt x="216" y="14"/>
                    </a:cubicBezTo>
                    <a:cubicBezTo>
                      <a:pt x="216" y="14"/>
                      <a:pt x="215" y="14"/>
                      <a:pt x="215" y="14"/>
                    </a:cubicBezTo>
                    <a:cubicBezTo>
                      <a:pt x="214" y="14"/>
                      <a:pt x="214" y="14"/>
                      <a:pt x="214" y="14"/>
                    </a:cubicBezTo>
                    <a:cubicBezTo>
                      <a:pt x="214" y="14"/>
                      <a:pt x="214" y="14"/>
                      <a:pt x="214" y="13"/>
                    </a:cubicBezTo>
                    <a:cubicBezTo>
                      <a:pt x="214" y="13"/>
                      <a:pt x="213" y="13"/>
                      <a:pt x="213" y="13"/>
                    </a:cubicBezTo>
                    <a:cubicBezTo>
                      <a:pt x="212" y="13"/>
                      <a:pt x="212" y="13"/>
                      <a:pt x="212" y="13"/>
                    </a:cubicBezTo>
                    <a:cubicBezTo>
                      <a:pt x="211" y="13"/>
                      <a:pt x="210" y="12"/>
                      <a:pt x="209" y="13"/>
                    </a:cubicBezTo>
                    <a:cubicBezTo>
                      <a:pt x="209" y="13"/>
                      <a:pt x="209" y="13"/>
                      <a:pt x="209" y="14"/>
                    </a:cubicBezTo>
                    <a:cubicBezTo>
                      <a:pt x="209" y="14"/>
                      <a:pt x="208" y="14"/>
                      <a:pt x="208" y="14"/>
                    </a:cubicBezTo>
                    <a:cubicBezTo>
                      <a:pt x="208" y="14"/>
                      <a:pt x="208" y="13"/>
                      <a:pt x="208" y="13"/>
                    </a:cubicBezTo>
                    <a:cubicBezTo>
                      <a:pt x="208" y="12"/>
                      <a:pt x="208" y="12"/>
                      <a:pt x="208" y="12"/>
                    </a:cubicBezTo>
                    <a:cubicBezTo>
                      <a:pt x="208" y="12"/>
                      <a:pt x="208" y="12"/>
                      <a:pt x="208" y="12"/>
                    </a:cubicBezTo>
                    <a:cubicBezTo>
                      <a:pt x="207" y="12"/>
                      <a:pt x="207" y="12"/>
                      <a:pt x="206" y="12"/>
                    </a:cubicBezTo>
                    <a:cubicBezTo>
                      <a:pt x="205" y="12"/>
                      <a:pt x="205" y="12"/>
                      <a:pt x="204" y="12"/>
                    </a:cubicBezTo>
                    <a:cubicBezTo>
                      <a:pt x="203" y="12"/>
                      <a:pt x="203" y="12"/>
                      <a:pt x="202" y="12"/>
                    </a:cubicBezTo>
                    <a:cubicBezTo>
                      <a:pt x="201" y="12"/>
                      <a:pt x="200" y="12"/>
                      <a:pt x="199" y="12"/>
                    </a:cubicBezTo>
                    <a:cubicBezTo>
                      <a:pt x="198" y="11"/>
                      <a:pt x="198" y="11"/>
                      <a:pt x="197" y="11"/>
                    </a:cubicBezTo>
                    <a:cubicBezTo>
                      <a:pt x="197" y="11"/>
                      <a:pt x="196" y="11"/>
                      <a:pt x="196" y="11"/>
                    </a:cubicBezTo>
                    <a:cubicBezTo>
                      <a:pt x="196" y="11"/>
                      <a:pt x="196" y="12"/>
                      <a:pt x="196" y="12"/>
                    </a:cubicBezTo>
                    <a:cubicBezTo>
                      <a:pt x="196" y="12"/>
                      <a:pt x="195" y="12"/>
                      <a:pt x="195" y="12"/>
                    </a:cubicBezTo>
                    <a:cubicBezTo>
                      <a:pt x="195" y="12"/>
                      <a:pt x="195" y="12"/>
                      <a:pt x="195" y="12"/>
                    </a:cubicBezTo>
                    <a:cubicBezTo>
                      <a:pt x="194" y="12"/>
                      <a:pt x="194" y="13"/>
                      <a:pt x="195" y="13"/>
                    </a:cubicBezTo>
                    <a:cubicBezTo>
                      <a:pt x="195" y="13"/>
                      <a:pt x="195" y="13"/>
                      <a:pt x="195" y="13"/>
                    </a:cubicBezTo>
                    <a:cubicBezTo>
                      <a:pt x="196" y="13"/>
                      <a:pt x="196" y="13"/>
                      <a:pt x="197" y="13"/>
                    </a:cubicBezTo>
                    <a:cubicBezTo>
                      <a:pt x="197" y="14"/>
                      <a:pt x="197" y="14"/>
                      <a:pt x="197" y="14"/>
                    </a:cubicBezTo>
                    <a:cubicBezTo>
                      <a:pt x="197" y="14"/>
                      <a:pt x="197" y="14"/>
                      <a:pt x="198" y="14"/>
                    </a:cubicBezTo>
                    <a:cubicBezTo>
                      <a:pt x="197" y="15"/>
                      <a:pt x="197" y="15"/>
                      <a:pt x="197" y="15"/>
                    </a:cubicBezTo>
                    <a:cubicBezTo>
                      <a:pt x="196" y="15"/>
                      <a:pt x="196" y="14"/>
                      <a:pt x="196" y="14"/>
                    </a:cubicBezTo>
                    <a:cubicBezTo>
                      <a:pt x="195" y="14"/>
                      <a:pt x="195" y="15"/>
                      <a:pt x="194" y="15"/>
                    </a:cubicBezTo>
                    <a:cubicBezTo>
                      <a:pt x="194" y="15"/>
                      <a:pt x="194" y="14"/>
                      <a:pt x="193" y="14"/>
                    </a:cubicBezTo>
                    <a:cubicBezTo>
                      <a:pt x="192" y="14"/>
                      <a:pt x="192" y="14"/>
                      <a:pt x="191" y="14"/>
                    </a:cubicBezTo>
                    <a:cubicBezTo>
                      <a:pt x="191" y="14"/>
                      <a:pt x="190" y="14"/>
                      <a:pt x="190" y="14"/>
                    </a:cubicBezTo>
                    <a:cubicBezTo>
                      <a:pt x="189" y="15"/>
                      <a:pt x="189" y="15"/>
                      <a:pt x="188" y="15"/>
                    </a:cubicBezTo>
                    <a:cubicBezTo>
                      <a:pt x="188" y="15"/>
                      <a:pt x="187" y="15"/>
                      <a:pt x="187" y="15"/>
                    </a:cubicBezTo>
                    <a:cubicBezTo>
                      <a:pt x="186" y="14"/>
                      <a:pt x="186" y="14"/>
                      <a:pt x="185" y="14"/>
                    </a:cubicBezTo>
                    <a:cubicBezTo>
                      <a:pt x="185" y="14"/>
                      <a:pt x="185" y="13"/>
                      <a:pt x="184" y="14"/>
                    </a:cubicBezTo>
                    <a:cubicBezTo>
                      <a:pt x="184" y="14"/>
                      <a:pt x="184" y="14"/>
                      <a:pt x="184" y="14"/>
                    </a:cubicBezTo>
                    <a:cubicBezTo>
                      <a:pt x="185" y="15"/>
                      <a:pt x="185" y="15"/>
                      <a:pt x="185" y="15"/>
                    </a:cubicBezTo>
                    <a:cubicBezTo>
                      <a:pt x="185" y="15"/>
                      <a:pt x="185" y="15"/>
                      <a:pt x="185" y="15"/>
                    </a:cubicBezTo>
                    <a:cubicBezTo>
                      <a:pt x="185" y="15"/>
                      <a:pt x="185" y="16"/>
                      <a:pt x="184" y="16"/>
                    </a:cubicBezTo>
                    <a:cubicBezTo>
                      <a:pt x="184" y="16"/>
                      <a:pt x="184" y="16"/>
                      <a:pt x="184" y="16"/>
                    </a:cubicBezTo>
                    <a:cubicBezTo>
                      <a:pt x="183" y="16"/>
                      <a:pt x="183" y="16"/>
                      <a:pt x="183" y="15"/>
                    </a:cubicBezTo>
                    <a:cubicBezTo>
                      <a:pt x="182" y="15"/>
                      <a:pt x="181" y="16"/>
                      <a:pt x="180" y="15"/>
                    </a:cubicBezTo>
                    <a:cubicBezTo>
                      <a:pt x="180" y="15"/>
                      <a:pt x="180" y="15"/>
                      <a:pt x="180" y="15"/>
                    </a:cubicBezTo>
                    <a:cubicBezTo>
                      <a:pt x="180" y="15"/>
                      <a:pt x="180" y="15"/>
                      <a:pt x="180" y="14"/>
                    </a:cubicBezTo>
                    <a:cubicBezTo>
                      <a:pt x="179" y="14"/>
                      <a:pt x="179" y="14"/>
                      <a:pt x="179" y="14"/>
                    </a:cubicBezTo>
                    <a:cubicBezTo>
                      <a:pt x="178" y="14"/>
                      <a:pt x="178" y="14"/>
                      <a:pt x="177" y="14"/>
                    </a:cubicBezTo>
                    <a:cubicBezTo>
                      <a:pt x="177" y="13"/>
                      <a:pt x="177" y="13"/>
                      <a:pt x="176" y="13"/>
                    </a:cubicBezTo>
                    <a:cubicBezTo>
                      <a:pt x="176" y="13"/>
                      <a:pt x="176" y="13"/>
                      <a:pt x="175" y="13"/>
                    </a:cubicBezTo>
                    <a:cubicBezTo>
                      <a:pt x="175" y="13"/>
                      <a:pt x="175" y="13"/>
                      <a:pt x="175" y="12"/>
                    </a:cubicBezTo>
                    <a:cubicBezTo>
                      <a:pt x="174" y="12"/>
                      <a:pt x="174" y="12"/>
                      <a:pt x="173" y="12"/>
                    </a:cubicBezTo>
                    <a:cubicBezTo>
                      <a:pt x="173" y="13"/>
                      <a:pt x="173" y="13"/>
                      <a:pt x="172" y="13"/>
                    </a:cubicBezTo>
                    <a:cubicBezTo>
                      <a:pt x="172" y="13"/>
                      <a:pt x="172" y="12"/>
                      <a:pt x="172" y="12"/>
                    </a:cubicBezTo>
                    <a:cubicBezTo>
                      <a:pt x="172" y="12"/>
                      <a:pt x="172" y="12"/>
                      <a:pt x="172" y="12"/>
                    </a:cubicBezTo>
                    <a:cubicBezTo>
                      <a:pt x="172" y="12"/>
                      <a:pt x="172" y="12"/>
                      <a:pt x="173" y="11"/>
                    </a:cubicBezTo>
                    <a:cubicBezTo>
                      <a:pt x="173" y="11"/>
                      <a:pt x="173" y="11"/>
                      <a:pt x="174" y="11"/>
                    </a:cubicBezTo>
                    <a:cubicBezTo>
                      <a:pt x="174" y="11"/>
                      <a:pt x="174" y="11"/>
                      <a:pt x="174" y="10"/>
                    </a:cubicBezTo>
                    <a:cubicBezTo>
                      <a:pt x="174" y="10"/>
                      <a:pt x="173" y="10"/>
                      <a:pt x="173" y="10"/>
                    </a:cubicBezTo>
                    <a:cubicBezTo>
                      <a:pt x="173" y="10"/>
                      <a:pt x="172" y="10"/>
                      <a:pt x="172" y="10"/>
                    </a:cubicBezTo>
                    <a:cubicBezTo>
                      <a:pt x="172" y="10"/>
                      <a:pt x="172" y="10"/>
                      <a:pt x="171" y="10"/>
                    </a:cubicBezTo>
                    <a:cubicBezTo>
                      <a:pt x="171" y="10"/>
                      <a:pt x="171" y="10"/>
                      <a:pt x="171" y="10"/>
                    </a:cubicBezTo>
                    <a:cubicBezTo>
                      <a:pt x="170" y="10"/>
                      <a:pt x="170" y="10"/>
                      <a:pt x="169" y="10"/>
                    </a:cubicBezTo>
                    <a:cubicBezTo>
                      <a:pt x="169" y="10"/>
                      <a:pt x="169" y="10"/>
                      <a:pt x="169" y="10"/>
                    </a:cubicBezTo>
                    <a:cubicBezTo>
                      <a:pt x="168" y="10"/>
                      <a:pt x="168" y="10"/>
                      <a:pt x="168" y="10"/>
                    </a:cubicBezTo>
                    <a:cubicBezTo>
                      <a:pt x="167" y="10"/>
                      <a:pt x="167" y="10"/>
                      <a:pt x="166" y="10"/>
                    </a:cubicBezTo>
                    <a:cubicBezTo>
                      <a:pt x="165" y="10"/>
                      <a:pt x="165" y="9"/>
                      <a:pt x="165" y="9"/>
                    </a:cubicBezTo>
                    <a:cubicBezTo>
                      <a:pt x="164" y="9"/>
                      <a:pt x="164" y="9"/>
                      <a:pt x="163" y="9"/>
                    </a:cubicBezTo>
                    <a:cubicBezTo>
                      <a:pt x="163" y="9"/>
                      <a:pt x="163" y="10"/>
                      <a:pt x="163" y="10"/>
                    </a:cubicBezTo>
                    <a:cubicBezTo>
                      <a:pt x="165" y="11"/>
                      <a:pt x="165" y="11"/>
                      <a:pt x="165" y="11"/>
                    </a:cubicBezTo>
                    <a:cubicBezTo>
                      <a:pt x="165" y="11"/>
                      <a:pt x="165" y="11"/>
                      <a:pt x="166" y="11"/>
                    </a:cubicBezTo>
                    <a:cubicBezTo>
                      <a:pt x="166" y="11"/>
                      <a:pt x="166" y="11"/>
                      <a:pt x="166" y="12"/>
                    </a:cubicBezTo>
                    <a:cubicBezTo>
                      <a:pt x="166" y="12"/>
                      <a:pt x="166" y="11"/>
                      <a:pt x="165" y="11"/>
                    </a:cubicBezTo>
                    <a:cubicBezTo>
                      <a:pt x="165" y="11"/>
                      <a:pt x="165" y="11"/>
                      <a:pt x="164" y="11"/>
                    </a:cubicBezTo>
                    <a:cubicBezTo>
                      <a:pt x="163" y="11"/>
                      <a:pt x="163" y="11"/>
                      <a:pt x="162" y="11"/>
                    </a:cubicBezTo>
                    <a:cubicBezTo>
                      <a:pt x="162" y="11"/>
                      <a:pt x="162" y="11"/>
                      <a:pt x="161" y="11"/>
                    </a:cubicBezTo>
                    <a:cubicBezTo>
                      <a:pt x="161" y="11"/>
                      <a:pt x="160" y="11"/>
                      <a:pt x="160" y="11"/>
                    </a:cubicBezTo>
                    <a:cubicBezTo>
                      <a:pt x="159" y="11"/>
                      <a:pt x="159" y="11"/>
                      <a:pt x="158" y="11"/>
                    </a:cubicBezTo>
                    <a:cubicBezTo>
                      <a:pt x="158" y="11"/>
                      <a:pt x="157" y="11"/>
                      <a:pt x="156" y="11"/>
                    </a:cubicBezTo>
                    <a:cubicBezTo>
                      <a:pt x="156" y="11"/>
                      <a:pt x="156" y="11"/>
                      <a:pt x="156" y="10"/>
                    </a:cubicBezTo>
                    <a:cubicBezTo>
                      <a:pt x="156" y="10"/>
                      <a:pt x="155" y="10"/>
                      <a:pt x="155" y="10"/>
                    </a:cubicBezTo>
                    <a:cubicBezTo>
                      <a:pt x="155" y="10"/>
                      <a:pt x="155" y="10"/>
                      <a:pt x="154" y="10"/>
                    </a:cubicBezTo>
                    <a:cubicBezTo>
                      <a:pt x="154" y="9"/>
                      <a:pt x="153" y="9"/>
                      <a:pt x="152" y="9"/>
                    </a:cubicBezTo>
                    <a:cubicBezTo>
                      <a:pt x="151" y="9"/>
                      <a:pt x="151" y="9"/>
                      <a:pt x="150" y="9"/>
                    </a:cubicBezTo>
                    <a:cubicBezTo>
                      <a:pt x="149" y="9"/>
                      <a:pt x="148" y="9"/>
                      <a:pt x="148" y="9"/>
                    </a:cubicBezTo>
                    <a:cubicBezTo>
                      <a:pt x="147" y="9"/>
                      <a:pt x="147" y="9"/>
                      <a:pt x="146" y="9"/>
                    </a:cubicBezTo>
                    <a:cubicBezTo>
                      <a:pt x="146" y="10"/>
                      <a:pt x="146" y="10"/>
                      <a:pt x="146" y="10"/>
                    </a:cubicBezTo>
                    <a:cubicBezTo>
                      <a:pt x="145" y="10"/>
                      <a:pt x="145" y="9"/>
                      <a:pt x="145" y="9"/>
                    </a:cubicBezTo>
                    <a:cubicBezTo>
                      <a:pt x="144" y="9"/>
                      <a:pt x="144" y="8"/>
                      <a:pt x="143" y="9"/>
                    </a:cubicBezTo>
                    <a:cubicBezTo>
                      <a:pt x="143" y="9"/>
                      <a:pt x="143" y="9"/>
                      <a:pt x="143" y="9"/>
                    </a:cubicBezTo>
                    <a:cubicBezTo>
                      <a:pt x="142" y="10"/>
                      <a:pt x="142" y="9"/>
                      <a:pt x="142" y="9"/>
                    </a:cubicBezTo>
                    <a:cubicBezTo>
                      <a:pt x="141" y="9"/>
                      <a:pt x="141" y="9"/>
                      <a:pt x="140" y="8"/>
                    </a:cubicBezTo>
                    <a:cubicBezTo>
                      <a:pt x="140" y="8"/>
                      <a:pt x="140" y="8"/>
                      <a:pt x="139" y="9"/>
                    </a:cubicBezTo>
                    <a:cubicBezTo>
                      <a:pt x="139" y="9"/>
                      <a:pt x="138" y="9"/>
                      <a:pt x="138" y="9"/>
                    </a:cubicBezTo>
                    <a:cubicBezTo>
                      <a:pt x="138" y="9"/>
                      <a:pt x="138" y="9"/>
                      <a:pt x="138" y="9"/>
                    </a:cubicBezTo>
                    <a:cubicBezTo>
                      <a:pt x="138" y="10"/>
                      <a:pt x="139" y="9"/>
                      <a:pt x="139" y="10"/>
                    </a:cubicBezTo>
                    <a:cubicBezTo>
                      <a:pt x="139" y="10"/>
                      <a:pt x="138" y="10"/>
                      <a:pt x="138" y="10"/>
                    </a:cubicBezTo>
                    <a:cubicBezTo>
                      <a:pt x="137" y="10"/>
                      <a:pt x="137" y="10"/>
                      <a:pt x="137" y="10"/>
                    </a:cubicBezTo>
                    <a:cubicBezTo>
                      <a:pt x="136" y="10"/>
                      <a:pt x="136" y="11"/>
                      <a:pt x="135" y="11"/>
                    </a:cubicBezTo>
                    <a:cubicBezTo>
                      <a:pt x="135" y="11"/>
                      <a:pt x="135" y="11"/>
                      <a:pt x="135" y="11"/>
                    </a:cubicBezTo>
                    <a:cubicBezTo>
                      <a:pt x="134" y="10"/>
                      <a:pt x="134" y="10"/>
                      <a:pt x="135" y="10"/>
                    </a:cubicBezTo>
                    <a:cubicBezTo>
                      <a:pt x="135" y="9"/>
                      <a:pt x="136" y="9"/>
                      <a:pt x="136" y="9"/>
                    </a:cubicBezTo>
                    <a:cubicBezTo>
                      <a:pt x="136" y="9"/>
                      <a:pt x="136" y="9"/>
                      <a:pt x="137" y="8"/>
                    </a:cubicBezTo>
                    <a:cubicBezTo>
                      <a:pt x="137" y="8"/>
                      <a:pt x="137" y="8"/>
                      <a:pt x="138" y="8"/>
                    </a:cubicBezTo>
                    <a:cubicBezTo>
                      <a:pt x="138" y="7"/>
                      <a:pt x="139" y="7"/>
                      <a:pt x="139" y="7"/>
                    </a:cubicBezTo>
                    <a:cubicBezTo>
                      <a:pt x="139" y="7"/>
                      <a:pt x="139" y="7"/>
                      <a:pt x="139" y="7"/>
                    </a:cubicBezTo>
                    <a:cubicBezTo>
                      <a:pt x="140" y="7"/>
                      <a:pt x="140" y="7"/>
                      <a:pt x="140" y="7"/>
                    </a:cubicBezTo>
                    <a:cubicBezTo>
                      <a:pt x="140" y="7"/>
                      <a:pt x="140" y="6"/>
                      <a:pt x="140" y="6"/>
                    </a:cubicBezTo>
                    <a:cubicBezTo>
                      <a:pt x="141" y="6"/>
                      <a:pt x="141" y="6"/>
                      <a:pt x="141" y="6"/>
                    </a:cubicBezTo>
                    <a:cubicBezTo>
                      <a:pt x="141" y="5"/>
                      <a:pt x="140" y="5"/>
                      <a:pt x="140" y="5"/>
                    </a:cubicBezTo>
                    <a:cubicBezTo>
                      <a:pt x="140" y="5"/>
                      <a:pt x="140" y="4"/>
                      <a:pt x="140" y="4"/>
                    </a:cubicBezTo>
                    <a:cubicBezTo>
                      <a:pt x="139" y="4"/>
                      <a:pt x="139" y="4"/>
                      <a:pt x="139" y="4"/>
                    </a:cubicBezTo>
                    <a:cubicBezTo>
                      <a:pt x="138" y="4"/>
                      <a:pt x="138" y="4"/>
                      <a:pt x="138" y="4"/>
                    </a:cubicBezTo>
                    <a:cubicBezTo>
                      <a:pt x="137" y="4"/>
                      <a:pt x="137" y="4"/>
                      <a:pt x="136" y="3"/>
                    </a:cubicBezTo>
                    <a:cubicBezTo>
                      <a:pt x="136" y="3"/>
                      <a:pt x="136" y="3"/>
                      <a:pt x="135" y="3"/>
                    </a:cubicBezTo>
                    <a:cubicBezTo>
                      <a:pt x="135" y="3"/>
                      <a:pt x="134" y="3"/>
                      <a:pt x="134" y="3"/>
                    </a:cubicBezTo>
                    <a:cubicBezTo>
                      <a:pt x="133" y="3"/>
                      <a:pt x="133" y="3"/>
                      <a:pt x="133" y="3"/>
                    </a:cubicBezTo>
                    <a:cubicBezTo>
                      <a:pt x="132" y="2"/>
                      <a:pt x="132" y="2"/>
                      <a:pt x="131" y="2"/>
                    </a:cubicBezTo>
                    <a:cubicBezTo>
                      <a:pt x="131" y="2"/>
                      <a:pt x="130" y="3"/>
                      <a:pt x="130" y="3"/>
                    </a:cubicBezTo>
                    <a:cubicBezTo>
                      <a:pt x="129" y="3"/>
                      <a:pt x="129" y="3"/>
                      <a:pt x="128" y="3"/>
                    </a:cubicBezTo>
                    <a:cubicBezTo>
                      <a:pt x="127" y="3"/>
                      <a:pt x="126" y="4"/>
                      <a:pt x="126" y="3"/>
                    </a:cubicBezTo>
                    <a:cubicBezTo>
                      <a:pt x="126" y="3"/>
                      <a:pt x="126" y="2"/>
                      <a:pt x="126" y="2"/>
                    </a:cubicBezTo>
                    <a:cubicBezTo>
                      <a:pt x="126" y="1"/>
                      <a:pt x="125" y="2"/>
                      <a:pt x="125" y="2"/>
                    </a:cubicBezTo>
                    <a:cubicBezTo>
                      <a:pt x="124" y="2"/>
                      <a:pt x="124" y="2"/>
                      <a:pt x="123" y="2"/>
                    </a:cubicBezTo>
                    <a:cubicBezTo>
                      <a:pt x="123" y="2"/>
                      <a:pt x="123" y="2"/>
                      <a:pt x="123" y="2"/>
                    </a:cubicBezTo>
                    <a:cubicBezTo>
                      <a:pt x="122" y="2"/>
                      <a:pt x="122" y="2"/>
                      <a:pt x="122" y="2"/>
                    </a:cubicBezTo>
                    <a:cubicBezTo>
                      <a:pt x="121" y="1"/>
                      <a:pt x="122" y="1"/>
                      <a:pt x="121" y="1"/>
                    </a:cubicBezTo>
                    <a:cubicBezTo>
                      <a:pt x="121" y="0"/>
                      <a:pt x="120" y="1"/>
                      <a:pt x="120" y="1"/>
                    </a:cubicBezTo>
                    <a:cubicBezTo>
                      <a:pt x="119" y="1"/>
                      <a:pt x="119" y="1"/>
                      <a:pt x="119" y="0"/>
                    </a:cubicBezTo>
                    <a:cubicBezTo>
                      <a:pt x="118" y="0"/>
                      <a:pt x="118" y="0"/>
                      <a:pt x="117" y="0"/>
                    </a:cubicBezTo>
                    <a:cubicBezTo>
                      <a:pt x="117" y="0"/>
                      <a:pt x="116" y="0"/>
                      <a:pt x="116" y="1"/>
                    </a:cubicBezTo>
                    <a:cubicBezTo>
                      <a:pt x="116" y="1"/>
                      <a:pt x="115" y="1"/>
                      <a:pt x="115" y="1"/>
                    </a:cubicBezTo>
                    <a:cubicBezTo>
                      <a:pt x="115" y="2"/>
                      <a:pt x="116" y="2"/>
                      <a:pt x="116" y="2"/>
                    </a:cubicBezTo>
                    <a:cubicBezTo>
                      <a:pt x="116" y="3"/>
                      <a:pt x="116" y="3"/>
                      <a:pt x="116" y="3"/>
                    </a:cubicBezTo>
                    <a:cubicBezTo>
                      <a:pt x="115" y="3"/>
                      <a:pt x="115" y="3"/>
                      <a:pt x="115" y="3"/>
                    </a:cubicBezTo>
                    <a:cubicBezTo>
                      <a:pt x="114" y="3"/>
                      <a:pt x="114" y="3"/>
                      <a:pt x="114" y="3"/>
                    </a:cubicBezTo>
                    <a:cubicBezTo>
                      <a:pt x="113" y="3"/>
                      <a:pt x="114" y="3"/>
                      <a:pt x="113" y="4"/>
                    </a:cubicBezTo>
                    <a:cubicBezTo>
                      <a:pt x="113" y="4"/>
                      <a:pt x="113" y="4"/>
                      <a:pt x="112" y="4"/>
                    </a:cubicBezTo>
                    <a:cubicBezTo>
                      <a:pt x="111" y="4"/>
                      <a:pt x="111" y="4"/>
                      <a:pt x="111" y="4"/>
                    </a:cubicBezTo>
                    <a:cubicBezTo>
                      <a:pt x="110" y="4"/>
                      <a:pt x="110" y="4"/>
                      <a:pt x="109" y="4"/>
                    </a:cubicBezTo>
                    <a:cubicBezTo>
                      <a:pt x="108" y="4"/>
                      <a:pt x="108" y="4"/>
                      <a:pt x="107" y="4"/>
                    </a:cubicBezTo>
                    <a:cubicBezTo>
                      <a:pt x="107" y="3"/>
                      <a:pt x="106" y="4"/>
                      <a:pt x="106" y="4"/>
                    </a:cubicBezTo>
                    <a:cubicBezTo>
                      <a:pt x="105" y="4"/>
                      <a:pt x="105" y="3"/>
                      <a:pt x="104" y="4"/>
                    </a:cubicBezTo>
                    <a:cubicBezTo>
                      <a:pt x="104" y="4"/>
                      <a:pt x="104" y="4"/>
                      <a:pt x="104" y="4"/>
                    </a:cubicBezTo>
                    <a:cubicBezTo>
                      <a:pt x="104" y="4"/>
                      <a:pt x="104" y="4"/>
                      <a:pt x="103" y="5"/>
                    </a:cubicBezTo>
                    <a:cubicBezTo>
                      <a:pt x="103" y="5"/>
                      <a:pt x="102" y="4"/>
                      <a:pt x="101" y="4"/>
                    </a:cubicBezTo>
                    <a:cubicBezTo>
                      <a:pt x="101" y="5"/>
                      <a:pt x="100" y="5"/>
                      <a:pt x="100" y="5"/>
                    </a:cubicBezTo>
                    <a:cubicBezTo>
                      <a:pt x="99" y="5"/>
                      <a:pt x="99" y="5"/>
                      <a:pt x="98" y="5"/>
                    </a:cubicBezTo>
                    <a:cubicBezTo>
                      <a:pt x="98" y="5"/>
                      <a:pt x="98" y="5"/>
                      <a:pt x="97" y="6"/>
                    </a:cubicBezTo>
                    <a:cubicBezTo>
                      <a:pt x="97" y="6"/>
                      <a:pt x="97" y="6"/>
                      <a:pt x="96" y="6"/>
                    </a:cubicBezTo>
                    <a:cubicBezTo>
                      <a:pt x="96" y="6"/>
                      <a:pt x="95" y="6"/>
                      <a:pt x="95" y="6"/>
                    </a:cubicBezTo>
                    <a:cubicBezTo>
                      <a:pt x="95" y="6"/>
                      <a:pt x="95" y="6"/>
                      <a:pt x="95" y="6"/>
                    </a:cubicBezTo>
                    <a:cubicBezTo>
                      <a:pt x="95" y="7"/>
                      <a:pt x="96" y="7"/>
                      <a:pt x="96" y="7"/>
                    </a:cubicBezTo>
                    <a:cubicBezTo>
                      <a:pt x="96" y="7"/>
                      <a:pt x="97" y="7"/>
                      <a:pt x="97" y="7"/>
                    </a:cubicBezTo>
                    <a:cubicBezTo>
                      <a:pt x="97" y="7"/>
                      <a:pt x="97" y="8"/>
                      <a:pt x="98" y="8"/>
                    </a:cubicBezTo>
                    <a:cubicBezTo>
                      <a:pt x="98" y="8"/>
                      <a:pt x="98" y="8"/>
                      <a:pt x="99" y="8"/>
                    </a:cubicBezTo>
                    <a:cubicBezTo>
                      <a:pt x="99" y="8"/>
                      <a:pt x="99" y="8"/>
                      <a:pt x="99" y="9"/>
                    </a:cubicBezTo>
                    <a:cubicBezTo>
                      <a:pt x="99" y="9"/>
                      <a:pt x="98" y="9"/>
                      <a:pt x="98" y="9"/>
                    </a:cubicBezTo>
                    <a:cubicBezTo>
                      <a:pt x="97" y="9"/>
                      <a:pt x="97" y="9"/>
                      <a:pt x="97" y="9"/>
                    </a:cubicBezTo>
                    <a:cubicBezTo>
                      <a:pt x="96" y="9"/>
                      <a:pt x="96" y="9"/>
                      <a:pt x="96" y="9"/>
                    </a:cubicBezTo>
                    <a:cubicBezTo>
                      <a:pt x="95" y="9"/>
                      <a:pt x="95" y="9"/>
                      <a:pt x="95" y="9"/>
                    </a:cubicBezTo>
                    <a:cubicBezTo>
                      <a:pt x="94" y="9"/>
                      <a:pt x="94" y="9"/>
                      <a:pt x="94" y="9"/>
                    </a:cubicBezTo>
                    <a:cubicBezTo>
                      <a:pt x="93" y="9"/>
                      <a:pt x="93" y="9"/>
                      <a:pt x="93" y="9"/>
                    </a:cubicBezTo>
                    <a:cubicBezTo>
                      <a:pt x="92" y="9"/>
                      <a:pt x="92" y="9"/>
                      <a:pt x="91" y="9"/>
                    </a:cubicBezTo>
                    <a:cubicBezTo>
                      <a:pt x="90" y="9"/>
                      <a:pt x="90" y="9"/>
                      <a:pt x="89" y="9"/>
                    </a:cubicBezTo>
                    <a:cubicBezTo>
                      <a:pt x="89" y="9"/>
                      <a:pt x="89" y="9"/>
                      <a:pt x="88" y="9"/>
                    </a:cubicBezTo>
                    <a:cubicBezTo>
                      <a:pt x="88" y="9"/>
                      <a:pt x="88" y="10"/>
                      <a:pt x="89" y="10"/>
                    </a:cubicBezTo>
                    <a:cubicBezTo>
                      <a:pt x="89" y="11"/>
                      <a:pt x="89" y="10"/>
                      <a:pt x="90" y="11"/>
                    </a:cubicBezTo>
                    <a:cubicBezTo>
                      <a:pt x="90" y="11"/>
                      <a:pt x="90" y="11"/>
                      <a:pt x="90" y="12"/>
                    </a:cubicBezTo>
                    <a:cubicBezTo>
                      <a:pt x="90" y="12"/>
                      <a:pt x="91" y="12"/>
                      <a:pt x="91" y="12"/>
                    </a:cubicBezTo>
                    <a:cubicBezTo>
                      <a:pt x="91" y="12"/>
                      <a:pt x="92" y="12"/>
                      <a:pt x="92" y="12"/>
                    </a:cubicBezTo>
                    <a:cubicBezTo>
                      <a:pt x="92" y="12"/>
                      <a:pt x="93" y="12"/>
                      <a:pt x="93" y="12"/>
                    </a:cubicBezTo>
                    <a:cubicBezTo>
                      <a:pt x="93" y="12"/>
                      <a:pt x="93" y="12"/>
                      <a:pt x="93" y="12"/>
                    </a:cubicBezTo>
                    <a:cubicBezTo>
                      <a:pt x="93" y="12"/>
                      <a:pt x="93" y="12"/>
                      <a:pt x="94" y="12"/>
                    </a:cubicBezTo>
                    <a:cubicBezTo>
                      <a:pt x="94" y="13"/>
                      <a:pt x="94" y="12"/>
                      <a:pt x="95" y="13"/>
                    </a:cubicBezTo>
                    <a:cubicBezTo>
                      <a:pt x="95" y="13"/>
                      <a:pt x="95" y="13"/>
                      <a:pt x="95" y="13"/>
                    </a:cubicBezTo>
                    <a:cubicBezTo>
                      <a:pt x="96" y="13"/>
                      <a:pt x="97" y="13"/>
                      <a:pt x="97" y="13"/>
                    </a:cubicBezTo>
                    <a:cubicBezTo>
                      <a:pt x="96" y="14"/>
                      <a:pt x="96" y="13"/>
                      <a:pt x="95" y="14"/>
                    </a:cubicBezTo>
                    <a:cubicBezTo>
                      <a:pt x="95" y="14"/>
                      <a:pt x="94" y="13"/>
                      <a:pt x="94" y="14"/>
                    </a:cubicBezTo>
                    <a:cubicBezTo>
                      <a:pt x="94" y="14"/>
                      <a:pt x="93" y="14"/>
                      <a:pt x="93" y="14"/>
                    </a:cubicBezTo>
                    <a:cubicBezTo>
                      <a:pt x="92" y="14"/>
                      <a:pt x="92" y="13"/>
                      <a:pt x="92" y="13"/>
                    </a:cubicBezTo>
                    <a:cubicBezTo>
                      <a:pt x="91" y="13"/>
                      <a:pt x="91" y="13"/>
                      <a:pt x="91" y="13"/>
                    </a:cubicBezTo>
                    <a:cubicBezTo>
                      <a:pt x="90" y="13"/>
                      <a:pt x="90" y="13"/>
                      <a:pt x="90" y="13"/>
                    </a:cubicBezTo>
                    <a:cubicBezTo>
                      <a:pt x="90" y="13"/>
                      <a:pt x="89" y="13"/>
                      <a:pt x="89" y="13"/>
                    </a:cubicBezTo>
                    <a:cubicBezTo>
                      <a:pt x="88" y="13"/>
                      <a:pt x="88" y="13"/>
                      <a:pt x="88" y="12"/>
                    </a:cubicBezTo>
                    <a:cubicBezTo>
                      <a:pt x="87" y="12"/>
                      <a:pt x="87" y="12"/>
                      <a:pt x="87" y="12"/>
                    </a:cubicBezTo>
                    <a:cubicBezTo>
                      <a:pt x="87" y="12"/>
                      <a:pt x="87" y="12"/>
                      <a:pt x="87" y="12"/>
                    </a:cubicBezTo>
                    <a:cubicBezTo>
                      <a:pt x="86" y="12"/>
                      <a:pt x="86" y="12"/>
                      <a:pt x="86" y="12"/>
                    </a:cubicBezTo>
                    <a:cubicBezTo>
                      <a:pt x="86" y="12"/>
                      <a:pt x="86" y="12"/>
                      <a:pt x="86" y="12"/>
                    </a:cubicBezTo>
                    <a:cubicBezTo>
                      <a:pt x="86" y="12"/>
                      <a:pt x="86" y="12"/>
                      <a:pt x="86" y="12"/>
                    </a:cubicBezTo>
                    <a:cubicBezTo>
                      <a:pt x="86" y="13"/>
                      <a:pt x="87" y="13"/>
                      <a:pt x="86" y="13"/>
                    </a:cubicBezTo>
                    <a:cubicBezTo>
                      <a:pt x="86" y="14"/>
                      <a:pt x="86" y="13"/>
                      <a:pt x="85" y="13"/>
                    </a:cubicBezTo>
                    <a:cubicBezTo>
                      <a:pt x="85" y="13"/>
                      <a:pt x="85" y="13"/>
                      <a:pt x="85" y="13"/>
                    </a:cubicBezTo>
                    <a:cubicBezTo>
                      <a:pt x="84" y="13"/>
                      <a:pt x="84" y="13"/>
                      <a:pt x="84" y="13"/>
                    </a:cubicBezTo>
                    <a:cubicBezTo>
                      <a:pt x="83" y="13"/>
                      <a:pt x="84" y="13"/>
                      <a:pt x="84" y="14"/>
                    </a:cubicBezTo>
                    <a:cubicBezTo>
                      <a:pt x="84" y="14"/>
                      <a:pt x="84" y="14"/>
                      <a:pt x="85" y="14"/>
                    </a:cubicBezTo>
                    <a:cubicBezTo>
                      <a:pt x="85" y="14"/>
                      <a:pt x="85" y="14"/>
                      <a:pt x="85" y="14"/>
                    </a:cubicBezTo>
                    <a:cubicBezTo>
                      <a:pt x="86" y="14"/>
                      <a:pt x="86" y="14"/>
                      <a:pt x="86" y="14"/>
                    </a:cubicBezTo>
                    <a:cubicBezTo>
                      <a:pt x="87" y="14"/>
                      <a:pt x="87" y="14"/>
                      <a:pt x="88" y="14"/>
                    </a:cubicBezTo>
                    <a:cubicBezTo>
                      <a:pt x="88" y="14"/>
                      <a:pt x="88" y="14"/>
                      <a:pt x="88" y="15"/>
                    </a:cubicBezTo>
                    <a:cubicBezTo>
                      <a:pt x="88" y="15"/>
                      <a:pt x="89" y="15"/>
                      <a:pt x="89" y="15"/>
                    </a:cubicBezTo>
                    <a:cubicBezTo>
                      <a:pt x="89" y="15"/>
                      <a:pt x="89" y="15"/>
                      <a:pt x="89" y="15"/>
                    </a:cubicBezTo>
                    <a:cubicBezTo>
                      <a:pt x="89" y="16"/>
                      <a:pt x="89" y="15"/>
                      <a:pt x="88" y="15"/>
                    </a:cubicBezTo>
                    <a:cubicBezTo>
                      <a:pt x="88" y="15"/>
                      <a:pt x="88" y="15"/>
                      <a:pt x="87" y="15"/>
                    </a:cubicBezTo>
                    <a:cubicBezTo>
                      <a:pt x="87" y="15"/>
                      <a:pt x="87" y="15"/>
                      <a:pt x="87" y="15"/>
                    </a:cubicBezTo>
                    <a:cubicBezTo>
                      <a:pt x="87" y="15"/>
                      <a:pt x="86" y="15"/>
                      <a:pt x="86" y="15"/>
                    </a:cubicBezTo>
                    <a:cubicBezTo>
                      <a:pt x="86" y="15"/>
                      <a:pt x="85" y="15"/>
                      <a:pt x="85" y="15"/>
                    </a:cubicBezTo>
                    <a:cubicBezTo>
                      <a:pt x="84" y="15"/>
                      <a:pt x="84" y="15"/>
                      <a:pt x="84" y="15"/>
                    </a:cubicBezTo>
                    <a:cubicBezTo>
                      <a:pt x="83" y="15"/>
                      <a:pt x="83" y="15"/>
                      <a:pt x="83" y="14"/>
                    </a:cubicBezTo>
                    <a:cubicBezTo>
                      <a:pt x="82" y="14"/>
                      <a:pt x="82" y="14"/>
                      <a:pt x="82" y="14"/>
                    </a:cubicBezTo>
                    <a:cubicBezTo>
                      <a:pt x="82" y="13"/>
                      <a:pt x="82" y="13"/>
                      <a:pt x="82" y="13"/>
                    </a:cubicBezTo>
                    <a:cubicBezTo>
                      <a:pt x="82" y="13"/>
                      <a:pt x="81" y="12"/>
                      <a:pt x="81" y="12"/>
                    </a:cubicBezTo>
                    <a:cubicBezTo>
                      <a:pt x="81" y="12"/>
                      <a:pt x="81" y="12"/>
                      <a:pt x="81" y="12"/>
                    </a:cubicBezTo>
                    <a:cubicBezTo>
                      <a:pt x="81" y="11"/>
                      <a:pt x="81" y="11"/>
                      <a:pt x="80" y="11"/>
                    </a:cubicBezTo>
                    <a:cubicBezTo>
                      <a:pt x="80" y="11"/>
                      <a:pt x="79" y="11"/>
                      <a:pt x="79" y="11"/>
                    </a:cubicBezTo>
                    <a:cubicBezTo>
                      <a:pt x="79" y="11"/>
                      <a:pt x="79" y="11"/>
                      <a:pt x="80" y="11"/>
                    </a:cubicBezTo>
                    <a:cubicBezTo>
                      <a:pt x="80" y="12"/>
                      <a:pt x="80" y="12"/>
                      <a:pt x="80" y="12"/>
                    </a:cubicBezTo>
                    <a:cubicBezTo>
                      <a:pt x="80" y="12"/>
                      <a:pt x="80" y="12"/>
                      <a:pt x="80" y="12"/>
                    </a:cubicBezTo>
                    <a:cubicBezTo>
                      <a:pt x="80" y="12"/>
                      <a:pt x="80" y="13"/>
                      <a:pt x="80" y="13"/>
                    </a:cubicBezTo>
                    <a:cubicBezTo>
                      <a:pt x="80" y="13"/>
                      <a:pt x="80" y="13"/>
                      <a:pt x="80" y="13"/>
                    </a:cubicBezTo>
                    <a:cubicBezTo>
                      <a:pt x="79" y="13"/>
                      <a:pt x="79" y="13"/>
                      <a:pt x="79" y="13"/>
                    </a:cubicBezTo>
                    <a:cubicBezTo>
                      <a:pt x="79" y="13"/>
                      <a:pt x="79" y="14"/>
                      <a:pt x="79" y="14"/>
                    </a:cubicBezTo>
                    <a:cubicBezTo>
                      <a:pt x="79" y="14"/>
                      <a:pt x="79" y="14"/>
                      <a:pt x="80" y="15"/>
                    </a:cubicBezTo>
                    <a:cubicBezTo>
                      <a:pt x="80" y="15"/>
                      <a:pt x="80" y="15"/>
                      <a:pt x="80" y="15"/>
                    </a:cubicBezTo>
                    <a:cubicBezTo>
                      <a:pt x="80" y="15"/>
                      <a:pt x="80" y="15"/>
                      <a:pt x="80" y="15"/>
                    </a:cubicBezTo>
                    <a:cubicBezTo>
                      <a:pt x="81" y="15"/>
                      <a:pt x="81" y="15"/>
                      <a:pt x="81" y="16"/>
                    </a:cubicBezTo>
                    <a:cubicBezTo>
                      <a:pt x="82" y="16"/>
                      <a:pt x="82" y="16"/>
                      <a:pt x="82" y="16"/>
                    </a:cubicBezTo>
                    <a:cubicBezTo>
                      <a:pt x="82" y="17"/>
                      <a:pt x="82" y="17"/>
                      <a:pt x="82" y="18"/>
                    </a:cubicBezTo>
                    <a:cubicBezTo>
                      <a:pt x="82" y="18"/>
                      <a:pt x="82" y="18"/>
                      <a:pt x="82" y="18"/>
                    </a:cubicBezTo>
                    <a:cubicBezTo>
                      <a:pt x="82" y="18"/>
                      <a:pt x="82" y="18"/>
                      <a:pt x="82" y="18"/>
                    </a:cubicBezTo>
                    <a:cubicBezTo>
                      <a:pt x="83" y="18"/>
                      <a:pt x="83" y="18"/>
                      <a:pt x="83" y="19"/>
                    </a:cubicBezTo>
                    <a:cubicBezTo>
                      <a:pt x="83" y="19"/>
                      <a:pt x="83" y="19"/>
                      <a:pt x="83" y="20"/>
                    </a:cubicBezTo>
                    <a:cubicBezTo>
                      <a:pt x="84" y="20"/>
                      <a:pt x="84" y="20"/>
                      <a:pt x="85" y="20"/>
                    </a:cubicBezTo>
                    <a:cubicBezTo>
                      <a:pt x="85" y="20"/>
                      <a:pt x="85" y="20"/>
                      <a:pt x="86" y="20"/>
                    </a:cubicBezTo>
                    <a:cubicBezTo>
                      <a:pt x="86" y="20"/>
                      <a:pt x="86" y="20"/>
                      <a:pt x="87" y="20"/>
                    </a:cubicBezTo>
                    <a:cubicBezTo>
                      <a:pt x="87" y="20"/>
                      <a:pt x="87" y="19"/>
                      <a:pt x="87" y="19"/>
                    </a:cubicBezTo>
                    <a:cubicBezTo>
                      <a:pt x="88" y="19"/>
                      <a:pt x="88" y="20"/>
                      <a:pt x="89" y="20"/>
                    </a:cubicBezTo>
                    <a:cubicBezTo>
                      <a:pt x="89" y="20"/>
                      <a:pt x="89" y="20"/>
                      <a:pt x="89" y="20"/>
                    </a:cubicBezTo>
                    <a:cubicBezTo>
                      <a:pt x="90" y="20"/>
                      <a:pt x="90" y="20"/>
                      <a:pt x="90" y="20"/>
                    </a:cubicBezTo>
                    <a:cubicBezTo>
                      <a:pt x="90" y="20"/>
                      <a:pt x="91" y="20"/>
                      <a:pt x="91" y="21"/>
                    </a:cubicBezTo>
                    <a:cubicBezTo>
                      <a:pt x="91" y="21"/>
                      <a:pt x="92" y="21"/>
                      <a:pt x="92" y="21"/>
                    </a:cubicBezTo>
                    <a:cubicBezTo>
                      <a:pt x="93" y="22"/>
                      <a:pt x="92" y="22"/>
                      <a:pt x="93" y="23"/>
                    </a:cubicBezTo>
                    <a:cubicBezTo>
                      <a:pt x="93" y="23"/>
                      <a:pt x="93" y="23"/>
                      <a:pt x="93" y="23"/>
                    </a:cubicBezTo>
                    <a:cubicBezTo>
                      <a:pt x="94" y="23"/>
                      <a:pt x="94" y="23"/>
                      <a:pt x="94" y="24"/>
                    </a:cubicBezTo>
                    <a:cubicBezTo>
                      <a:pt x="94" y="24"/>
                      <a:pt x="94" y="24"/>
                      <a:pt x="93" y="24"/>
                    </a:cubicBezTo>
                    <a:cubicBezTo>
                      <a:pt x="93" y="24"/>
                      <a:pt x="93" y="24"/>
                      <a:pt x="92" y="24"/>
                    </a:cubicBezTo>
                    <a:cubicBezTo>
                      <a:pt x="92" y="24"/>
                      <a:pt x="92" y="23"/>
                      <a:pt x="92" y="23"/>
                    </a:cubicBezTo>
                    <a:cubicBezTo>
                      <a:pt x="91" y="22"/>
                      <a:pt x="91" y="22"/>
                      <a:pt x="91" y="22"/>
                    </a:cubicBezTo>
                    <a:cubicBezTo>
                      <a:pt x="91" y="22"/>
                      <a:pt x="91" y="22"/>
                      <a:pt x="90" y="21"/>
                    </a:cubicBezTo>
                    <a:cubicBezTo>
                      <a:pt x="90" y="21"/>
                      <a:pt x="90" y="21"/>
                      <a:pt x="89" y="21"/>
                    </a:cubicBezTo>
                    <a:cubicBezTo>
                      <a:pt x="89" y="21"/>
                      <a:pt x="89" y="21"/>
                      <a:pt x="88" y="21"/>
                    </a:cubicBezTo>
                    <a:cubicBezTo>
                      <a:pt x="88" y="20"/>
                      <a:pt x="88" y="21"/>
                      <a:pt x="87" y="21"/>
                    </a:cubicBezTo>
                    <a:cubicBezTo>
                      <a:pt x="87" y="21"/>
                      <a:pt x="87" y="21"/>
                      <a:pt x="86" y="21"/>
                    </a:cubicBezTo>
                    <a:cubicBezTo>
                      <a:pt x="86" y="21"/>
                      <a:pt x="86" y="21"/>
                      <a:pt x="86" y="21"/>
                    </a:cubicBezTo>
                    <a:cubicBezTo>
                      <a:pt x="86" y="21"/>
                      <a:pt x="86" y="21"/>
                      <a:pt x="86" y="21"/>
                    </a:cubicBezTo>
                    <a:cubicBezTo>
                      <a:pt x="85" y="21"/>
                      <a:pt x="85" y="21"/>
                      <a:pt x="85" y="22"/>
                    </a:cubicBezTo>
                    <a:cubicBezTo>
                      <a:pt x="85" y="22"/>
                      <a:pt x="86" y="22"/>
                      <a:pt x="86" y="22"/>
                    </a:cubicBezTo>
                    <a:cubicBezTo>
                      <a:pt x="87" y="23"/>
                      <a:pt x="86" y="23"/>
                      <a:pt x="86" y="23"/>
                    </a:cubicBezTo>
                    <a:cubicBezTo>
                      <a:pt x="86" y="24"/>
                      <a:pt x="86" y="24"/>
                      <a:pt x="87" y="24"/>
                    </a:cubicBezTo>
                    <a:cubicBezTo>
                      <a:pt x="87" y="24"/>
                      <a:pt x="87" y="25"/>
                      <a:pt x="86" y="25"/>
                    </a:cubicBezTo>
                    <a:cubicBezTo>
                      <a:pt x="86" y="25"/>
                      <a:pt x="86" y="25"/>
                      <a:pt x="86" y="26"/>
                    </a:cubicBezTo>
                    <a:cubicBezTo>
                      <a:pt x="86" y="26"/>
                      <a:pt x="85" y="26"/>
                      <a:pt x="85" y="26"/>
                    </a:cubicBezTo>
                    <a:cubicBezTo>
                      <a:pt x="85" y="26"/>
                      <a:pt x="85" y="27"/>
                      <a:pt x="84" y="27"/>
                    </a:cubicBezTo>
                    <a:cubicBezTo>
                      <a:pt x="84" y="27"/>
                      <a:pt x="83" y="27"/>
                      <a:pt x="83" y="27"/>
                    </a:cubicBezTo>
                    <a:cubicBezTo>
                      <a:pt x="82" y="27"/>
                      <a:pt x="82" y="27"/>
                      <a:pt x="81" y="27"/>
                    </a:cubicBezTo>
                    <a:cubicBezTo>
                      <a:pt x="80" y="26"/>
                      <a:pt x="80" y="27"/>
                      <a:pt x="79" y="26"/>
                    </a:cubicBezTo>
                    <a:cubicBezTo>
                      <a:pt x="79" y="26"/>
                      <a:pt x="79" y="26"/>
                      <a:pt x="78" y="26"/>
                    </a:cubicBezTo>
                    <a:cubicBezTo>
                      <a:pt x="78" y="26"/>
                      <a:pt x="78" y="26"/>
                      <a:pt x="78" y="25"/>
                    </a:cubicBezTo>
                    <a:cubicBezTo>
                      <a:pt x="77" y="25"/>
                      <a:pt x="78" y="25"/>
                      <a:pt x="79" y="25"/>
                    </a:cubicBezTo>
                    <a:cubicBezTo>
                      <a:pt x="79" y="25"/>
                      <a:pt x="79" y="26"/>
                      <a:pt x="79" y="26"/>
                    </a:cubicBezTo>
                    <a:cubicBezTo>
                      <a:pt x="80" y="26"/>
                      <a:pt x="80" y="26"/>
                      <a:pt x="80" y="26"/>
                    </a:cubicBezTo>
                    <a:cubicBezTo>
                      <a:pt x="81" y="26"/>
                      <a:pt x="81" y="26"/>
                      <a:pt x="81" y="26"/>
                    </a:cubicBezTo>
                    <a:cubicBezTo>
                      <a:pt x="82" y="26"/>
                      <a:pt x="82" y="26"/>
                      <a:pt x="82" y="26"/>
                    </a:cubicBezTo>
                    <a:cubicBezTo>
                      <a:pt x="83" y="26"/>
                      <a:pt x="82" y="25"/>
                      <a:pt x="83" y="25"/>
                    </a:cubicBezTo>
                    <a:cubicBezTo>
                      <a:pt x="83" y="25"/>
                      <a:pt x="83" y="25"/>
                      <a:pt x="83" y="25"/>
                    </a:cubicBezTo>
                    <a:cubicBezTo>
                      <a:pt x="84" y="24"/>
                      <a:pt x="84" y="24"/>
                      <a:pt x="84" y="24"/>
                    </a:cubicBezTo>
                    <a:cubicBezTo>
                      <a:pt x="84" y="24"/>
                      <a:pt x="84" y="24"/>
                      <a:pt x="84" y="24"/>
                    </a:cubicBezTo>
                    <a:cubicBezTo>
                      <a:pt x="84" y="23"/>
                      <a:pt x="84" y="23"/>
                      <a:pt x="84" y="23"/>
                    </a:cubicBezTo>
                    <a:cubicBezTo>
                      <a:pt x="84" y="23"/>
                      <a:pt x="84" y="23"/>
                      <a:pt x="84" y="22"/>
                    </a:cubicBezTo>
                    <a:cubicBezTo>
                      <a:pt x="83" y="22"/>
                      <a:pt x="84" y="21"/>
                      <a:pt x="84" y="21"/>
                    </a:cubicBezTo>
                    <a:cubicBezTo>
                      <a:pt x="83" y="21"/>
                      <a:pt x="83" y="21"/>
                      <a:pt x="83" y="21"/>
                    </a:cubicBezTo>
                    <a:cubicBezTo>
                      <a:pt x="82" y="21"/>
                      <a:pt x="82" y="21"/>
                      <a:pt x="82" y="20"/>
                    </a:cubicBezTo>
                    <a:cubicBezTo>
                      <a:pt x="81" y="20"/>
                      <a:pt x="81" y="20"/>
                      <a:pt x="81" y="19"/>
                    </a:cubicBezTo>
                    <a:cubicBezTo>
                      <a:pt x="81" y="19"/>
                      <a:pt x="81" y="19"/>
                      <a:pt x="80" y="18"/>
                    </a:cubicBezTo>
                    <a:cubicBezTo>
                      <a:pt x="80" y="18"/>
                      <a:pt x="80" y="18"/>
                      <a:pt x="80" y="18"/>
                    </a:cubicBezTo>
                    <a:cubicBezTo>
                      <a:pt x="79" y="17"/>
                      <a:pt x="79" y="17"/>
                      <a:pt x="79" y="17"/>
                    </a:cubicBezTo>
                    <a:cubicBezTo>
                      <a:pt x="79" y="16"/>
                      <a:pt x="79" y="16"/>
                      <a:pt x="79" y="16"/>
                    </a:cubicBezTo>
                    <a:cubicBezTo>
                      <a:pt x="79" y="15"/>
                      <a:pt x="78" y="15"/>
                      <a:pt x="78" y="15"/>
                    </a:cubicBezTo>
                    <a:cubicBezTo>
                      <a:pt x="78" y="15"/>
                      <a:pt x="78" y="15"/>
                      <a:pt x="77" y="14"/>
                    </a:cubicBezTo>
                    <a:cubicBezTo>
                      <a:pt x="77" y="14"/>
                      <a:pt x="77" y="14"/>
                      <a:pt x="77" y="14"/>
                    </a:cubicBezTo>
                    <a:cubicBezTo>
                      <a:pt x="77" y="14"/>
                      <a:pt x="77" y="14"/>
                      <a:pt x="77" y="13"/>
                    </a:cubicBezTo>
                    <a:cubicBezTo>
                      <a:pt x="77" y="13"/>
                      <a:pt x="77" y="13"/>
                      <a:pt x="77" y="12"/>
                    </a:cubicBezTo>
                    <a:cubicBezTo>
                      <a:pt x="76" y="12"/>
                      <a:pt x="76" y="12"/>
                      <a:pt x="76" y="11"/>
                    </a:cubicBezTo>
                    <a:cubicBezTo>
                      <a:pt x="75" y="11"/>
                      <a:pt x="75" y="11"/>
                      <a:pt x="75" y="11"/>
                    </a:cubicBezTo>
                    <a:cubicBezTo>
                      <a:pt x="74" y="11"/>
                      <a:pt x="74" y="11"/>
                      <a:pt x="73" y="11"/>
                    </a:cubicBezTo>
                    <a:cubicBezTo>
                      <a:pt x="73" y="11"/>
                      <a:pt x="73" y="11"/>
                      <a:pt x="72" y="11"/>
                    </a:cubicBezTo>
                    <a:cubicBezTo>
                      <a:pt x="72" y="11"/>
                      <a:pt x="72" y="11"/>
                      <a:pt x="71" y="11"/>
                    </a:cubicBezTo>
                    <a:cubicBezTo>
                      <a:pt x="71" y="11"/>
                      <a:pt x="70" y="11"/>
                      <a:pt x="70" y="11"/>
                    </a:cubicBezTo>
                    <a:cubicBezTo>
                      <a:pt x="70" y="11"/>
                      <a:pt x="69" y="11"/>
                      <a:pt x="69" y="11"/>
                    </a:cubicBezTo>
                    <a:cubicBezTo>
                      <a:pt x="69" y="12"/>
                      <a:pt x="70" y="12"/>
                      <a:pt x="70" y="13"/>
                    </a:cubicBezTo>
                    <a:cubicBezTo>
                      <a:pt x="70" y="13"/>
                      <a:pt x="70" y="13"/>
                      <a:pt x="69" y="14"/>
                    </a:cubicBezTo>
                    <a:cubicBezTo>
                      <a:pt x="69" y="14"/>
                      <a:pt x="69" y="14"/>
                      <a:pt x="68" y="14"/>
                    </a:cubicBezTo>
                    <a:cubicBezTo>
                      <a:pt x="68" y="14"/>
                      <a:pt x="68" y="14"/>
                      <a:pt x="68" y="14"/>
                    </a:cubicBezTo>
                    <a:cubicBezTo>
                      <a:pt x="67" y="15"/>
                      <a:pt x="68" y="15"/>
                      <a:pt x="68" y="15"/>
                    </a:cubicBezTo>
                    <a:cubicBezTo>
                      <a:pt x="68" y="16"/>
                      <a:pt x="69" y="15"/>
                      <a:pt x="69" y="16"/>
                    </a:cubicBezTo>
                    <a:cubicBezTo>
                      <a:pt x="69" y="16"/>
                      <a:pt x="69" y="16"/>
                      <a:pt x="69" y="16"/>
                    </a:cubicBezTo>
                    <a:cubicBezTo>
                      <a:pt x="69" y="16"/>
                      <a:pt x="69" y="16"/>
                      <a:pt x="70" y="17"/>
                    </a:cubicBezTo>
                    <a:cubicBezTo>
                      <a:pt x="70" y="17"/>
                      <a:pt x="70" y="17"/>
                      <a:pt x="70" y="17"/>
                    </a:cubicBezTo>
                    <a:cubicBezTo>
                      <a:pt x="70" y="18"/>
                      <a:pt x="70" y="18"/>
                      <a:pt x="70" y="18"/>
                    </a:cubicBezTo>
                    <a:cubicBezTo>
                      <a:pt x="70" y="19"/>
                      <a:pt x="70" y="19"/>
                      <a:pt x="70" y="19"/>
                    </a:cubicBezTo>
                    <a:cubicBezTo>
                      <a:pt x="71" y="19"/>
                      <a:pt x="71" y="19"/>
                      <a:pt x="71" y="19"/>
                    </a:cubicBezTo>
                    <a:cubicBezTo>
                      <a:pt x="72" y="19"/>
                      <a:pt x="72" y="19"/>
                      <a:pt x="72" y="19"/>
                    </a:cubicBezTo>
                    <a:cubicBezTo>
                      <a:pt x="73" y="19"/>
                      <a:pt x="73" y="20"/>
                      <a:pt x="73" y="20"/>
                    </a:cubicBezTo>
                    <a:cubicBezTo>
                      <a:pt x="74" y="20"/>
                      <a:pt x="74" y="20"/>
                      <a:pt x="74" y="20"/>
                    </a:cubicBezTo>
                    <a:cubicBezTo>
                      <a:pt x="75" y="20"/>
                      <a:pt x="75" y="20"/>
                      <a:pt x="75" y="21"/>
                    </a:cubicBezTo>
                    <a:cubicBezTo>
                      <a:pt x="75" y="21"/>
                      <a:pt x="75" y="21"/>
                      <a:pt x="75" y="22"/>
                    </a:cubicBezTo>
                    <a:cubicBezTo>
                      <a:pt x="75" y="22"/>
                      <a:pt x="74" y="22"/>
                      <a:pt x="74" y="22"/>
                    </a:cubicBezTo>
                    <a:cubicBezTo>
                      <a:pt x="74" y="22"/>
                      <a:pt x="74" y="21"/>
                      <a:pt x="73" y="21"/>
                    </a:cubicBezTo>
                    <a:cubicBezTo>
                      <a:pt x="73" y="21"/>
                      <a:pt x="72" y="21"/>
                      <a:pt x="72" y="21"/>
                    </a:cubicBezTo>
                    <a:cubicBezTo>
                      <a:pt x="71" y="21"/>
                      <a:pt x="71" y="21"/>
                      <a:pt x="70" y="21"/>
                    </a:cubicBezTo>
                    <a:cubicBezTo>
                      <a:pt x="69" y="20"/>
                      <a:pt x="69" y="20"/>
                      <a:pt x="68" y="20"/>
                    </a:cubicBezTo>
                    <a:cubicBezTo>
                      <a:pt x="68" y="20"/>
                      <a:pt x="68" y="20"/>
                      <a:pt x="67" y="20"/>
                    </a:cubicBezTo>
                    <a:cubicBezTo>
                      <a:pt x="66" y="19"/>
                      <a:pt x="66" y="19"/>
                      <a:pt x="66" y="19"/>
                    </a:cubicBezTo>
                    <a:cubicBezTo>
                      <a:pt x="65" y="19"/>
                      <a:pt x="65" y="19"/>
                      <a:pt x="64" y="19"/>
                    </a:cubicBezTo>
                    <a:cubicBezTo>
                      <a:pt x="63" y="19"/>
                      <a:pt x="63" y="18"/>
                      <a:pt x="62" y="18"/>
                    </a:cubicBezTo>
                    <a:cubicBezTo>
                      <a:pt x="62" y="18"/>
                      <a:pt x="61" y="18"/>
                      <a:pt x="61" y="18"/>
                    </a:cubicBezTo>
                    <a:cubicBezTo>
                      <a:pt x="60" y="18"/>
                      <a:pt x="60" y="18"/>
                      <a:pt x="59" y="18"/>
                    </a:cubicBezTo>
                    <a:cubicBezTo>
                      <a:pt x="59" y="18"/>
                      <a:pt x="58" y="18"/>
                      <a:pt x="58" y="18"/>
                    </a:cubicBezTo>
                    <a:cubicBezTo>
                      <a:pt x="58" y="19"/>
                      <a:pt x="58" y="19"/>
                      <a:pt x="58" y="19"/>
                    </a:cubicBezTo>
                    <a:cubicBezTo>
                      <a:pt x="59" y="20"/>
                      <a:pt x="59" y="19"/>
                      <a:pt x="59" y="20"/>
                    </a:cubicBezTo>
                    <a:cubicBezTo>
                      <a:pt x="60" y="20"/>
                      <a:pt x="60" y="20"/>
                      <a:pt x="60" y="21"/>
                    </a:cubicBezTo>
                    <a:cubicBezTo>
                      <a:pt x="59" y="21"/>
                      <a:pt x="59" y="21"/>
                      <a:pt x="59" y="21"/>
                    </a:cubicBezTo>
                    <a:cubicBezTo>
                      <a:pt x="58" y="21"/>
                      <a:pt x="58" y="22"/>
                      <a:pt x="58" y="22"/>
                    </a:cubicBezTo>
                    <a:cubicBezTo>
                      <a:pt x="58" y="22"/>
                      <a:pt x="58" y="21"/>
                      <a:pt x="57" y="21"/>
                    </a:cubicBezTo>
                    <a:cubicBezTo>
                      <a:pt x="57" y="21"/>
                      <a:pt x="57" y="20"/>
                      <a:pt x="56" y="20"/>
                    </a:cubicBezTo>
                    <a:cubicBezTo>
                      <a:pt x="56" y="20"/>
                      <a:pt x="56" y="20"/>
                      <a:pt x="56" y="21"/>
                    </a:cubicBezTo>
                    <a:cubicBezTo>
                      <a:pt x="55" y="21"/>
                      <a:pt x="55" y="21"/>
                      <a:pt x="55" y="21"/>
                    </a:cubicBezTo>
                    <a:cubicBezTo>
                      <a:pt x="54" y="21"/>
                      <a:pt x="54" y="21"/>
                      <a:pt x="53" y="21"/>
                    </a:cubicBezTo>
                    <a:cubicBezTo>
                      <a:pt x="53" y="21"/>
                      <a:pt x="52" y="21"/>
                      <a:pt x="52" y="21"/>
                    </a:cubicBezTo>
                    <a:cubicBezTo>
                      <a:pt x="50" y="21"/>
                      <a:pt x="50" y="21"/>
                      <a:pt x="50" y="21"/>
                    </a:cubicBezTo>
                    <a:cubicBezTo>
                      <a:pt x="50" y="21"/>
                      <a:pt x="49" y="22"/>
                      <a:pt x="49" y="22"/>
                    </a:cubicBezTo>
                    <a:cubicBezTo>
                      <a:pt x="48" y="22"/>
                      <a:pt x="48" y="22"/>
                      <a:pt x="48" y="22"/>
                    </a:cubicBezTo>
                    <a:cubicBezTo>
                      <a:pt x="47" y="21"/>
                      <a:pt x="48" y="21"/>
                      <a:pt x="47" y="21"/>
                    </a:cubicBezTo>
                    <a:cubicBezTo>
                      <a:pt x="47" y="20"/>
                      <a:pt x="47" y="20"/>
                      <a:pt x="47" y="20"/>
                    </a:cubicBezTo>
                    <a:cubicBezTo>
                      <a:pt x="46" y="20"/>
                      <a:pt x="46" y="21"/>
                      <a:pt x="45" y="21"/>
                    </a:cubicBezTo>
                    <a:cubicBezTo>
                      <a:pt x="45" y="21"/>
                      <a:pt x="44" y="21"/>
                      <a:pt x="44" y="21"/>
                    </a:cubicBezTo>
                    <a:cubicBezTo>
                      <a:pt x="44" y="21"/>
                      <a:pt x="43" y="21"/>
                      <a:pt x="43" y="21"/>
                    </a:cubicBezTo>
                    <a:cubicBezTo>
                      <a:pt x="43" y="22"/>
                      <a:pt x="42" y="22"/>
                      <a:pt x="42" y="22"/>
                    </a:cubicBezTo>
                    <a:cubicBezTo>
                      <a:pt x="41" y="22"/>
                      <a:pt x="41" y="22"/>
                      <a:pt x="40" y="22"/>
                    </a:cubicBezTo>
                    <a:cubicBezTo>
                      <a:pt x="40" y="23"/>
                      <a:pt x="40" y="23"/>
                      <a:pt x="39" y="23"/>
                    </a:cubicBezTo>
                    <a:cubicBezTo>
                      <a:pt x="39" y="23"/>
                      <a:pt x="38" y="23"/>
                      <a:pt x="37" y="24"/>
                    </a:cubicBezTo>
                    <a:cubicBezTo>
                      <a:pt x="37" y="24"/>
                      <a:pt x="37" y="24"/>
                      <a:pt x="37" y="24"/>
                    </a:cubicBezTo>
                    <a:cubicBezTo>
                      <a:pt x="37" y="24"/>
                      <a:pt x="37" y="24"/>
                      <a:pt x="37" y="24"/>
                    </a:cubicBezTo>
                    <a:cubicBezTo>
                      <a:pt x="37" y="25"/>
                      <a:pt x="37" y="25"/>
                      <a:pt x="37" y="25"/>
                    </a:cubicBezTo>
                    <a:cubicBezTo>
                      <a:pt x="36" y="25"/>
                      <a:pt x="35" y="25"/>
                      <a:pt x="35" y="25"/>
                    </a:cubicBezTo>
                    <a:cubicBezTo>
                      <a:pt x="34" y="25"/>
                      <a:pt x="34" y="25"/>
                      <a:pt x="34" y="25"/>
                    </a:cubicBezTo>
                    <a:cubicBezTo>
                      <a:pt x="33" y="25"/>
                      <a:pt x="33" y="25"/>
                      <a:pt x="33" y="25"/>
                    </a:cubicBezTo>
                    <a:cubicBezTo>
                      <a:pt x="33" y="24"/>
                      <a:pt x="33" y="24"/>
                      <a:pt x="33" y="24"/>
                    </a:cubicBezTo>
                    <a:cubicBezTo>
                      <a:pt x="33" y="24"/>
                      <a:pt x="33" y="24"/>
                      <a:pt x="33" y="24"/>
                    </a:cubicBezTo>
                    <a:cubicBezTo>
                      <a:pt x="33" y="24"/>
                      <a:pt x="33" y="23"/>
                      <a:pt x="33" y="23"/>
                    </a:cubicBezTo>
                    <a:cubicBezTo>
                      <a:pt x="34" y="23"/>
                      <a:pt x="34" y="24"/>
                      <a:pt x="35" y="23"/>
                    </a:cubicBezTo>
                    <a:cubicBezTo>
                      <a:pt x="35" y="23"/>
                      <a:pt x="35" y="23"/>
                      <a:pt x="35" y="22"/>
                    </a:cubicBezTo>
                    <a:cubicBezTo>
                      <a:pt x="34" y="22"/>
                      <a:pt x="34" y="22"/>
                      <a:pt x="34" y="22"/>
                    </a:cubicBezTo>
                    <a:cubicBezTo>
                      <a:pt x="33" y="21"/>
                      <a:pt x="33" y="21"/>
                      <a:pt x="32" y="21"/>
                    </a:cubicBezTo>
                    <a:cubicBezTo>
                      <a:pt x="32" y="21"/>
                      <a:pt x="32" y="21"/>
                      <a:pt x="31" y="21"/>
                    </a:cubicBezTo>
                    <a:cubicBezTo>
                      <a:pt x="30" y="21"/>
                      <a:pt x="30" y="21"/>
                      <a:pt x="29" y="21"/>
                    </a:cubicBezTo>
                    <a:cubicBezTo>
                      <a:pt x="29" y="21"/>
                      <a:pt x="29" y="21"/>
                      <a:pt x="28" y="21"/>
                    </a:cubicBezTo>
                    <a:cubicBezTo>
                      <a:pt x="28" y="21"/>
                      <a:pt x="29" y="21"/>
                      <a:pt x="29" y="22"/>
                    </a:cubicBezTo>
                    <a:cubicBezTo>
                      <a:pt x="29" y="22"/>
                      <a:pt x="30" y="22"/>
                      <a:pt x="30" y="22"/>
                    </a:cubicBezTo>
                    <a:cubicBezTo>
                      <a:pt x="30" y="22"/>
                      <a:pt x="30" y="23"/>
                      <a:pt x="30" y="23"/>
                    </a:cubicBezTo>
                    <a:cubicBezTo>
                      <a:pt x="30" y="24"/>
                      <a:pt x="30" y="24"/>
                      <a:pt x="30" y="24"/>
                    </a:cubicBezTo>
                    <a:cubicBezTo>
                      <a:pt x="30" y="24"/>
                      <a:pt x="30" y="24"/>
                      <a:pt x="30" y="24"/>
                    </a:cubicBezTo>
                    <a:cubicBezTo>
                      <a:pt x="30" y="25"/>
                      <a:pt x="30" y="25"/>
                      <a:pt x="31" y="25"/>
                    </a:cubicBezTo>
                    <a:cubicBezTo>
                      <a:pt x="31" y="25"/>
                      <a:pt x="32" y="25"/>
                      <a:pt x="32" y="25"/>
                    </a:cubicBezTo>
                    <a:cubicBezTo>
                      <a:pt x="32" y="26"/>
                      <a:pt x="31" y="26"/>
                      <a:pt x="31" y="26"/>
                    </a:cubicBezTo>
                    <a:cubicBezTo>
                      <a:pt x="31" y="27"/>
                      <a:pt x="32" y="27"/>
                      <a:pt x="32" y="27"/>
                    </a:cubicBezTo>
                    <a:cubicBezTo>
                      <a:pt x="31" y="28"/>
                      <a:pt x="31" y="27"/>
                      <a:pt x="30" y="27"/>
                    </a:cubicBezTo>
                    <a:cubicBezTo>
                      <a:pt x="30" y="27"/>
                      <a:pt x="30" y="27"/>
                      <a:pt x="29" y="27"/>
                    </a:cubicBezTo>
                    <a:cubicBezTo>
                      <a:pt x="29" y="27"/>
                      <a:pt x="28" y="27"/>
                      <a:pt x="28" y="26"/>
                    </a:cubicBezTo>
                    <a:cubicBezTo>
                      <a:pt x="27" y="26"/>
                      <a:pt x="27" y="27"/>
                      <a:pt x="26" y="26"/>
                    </a:cubicBezTo>
                    <a:cubicBezTo>
                      <a:pt x="26" y="26"/>
                      <a:pt x="26" y="26"/>
                      <a:pt x="26" y="25"/>
                    </a:cubicBezTo>
                    <a:cubicBezTo>
                      <a:pt x="26" y="25"/>
                      <a:pt x="25" y="25"/>
                      <a:pt x="25" y="24"/>
                    </a:cubicBezTo>
                    <a:cubicBezTo>
                      <a:pt x="25" y="24"/>
                      <a:pt x="25" y="24"/>
                      <a:pt x="25" y="24"/>
                    </a:cubicBezTo>
                    <a:cubicBezTo>
                      <a:pt x="25" y="24"/>
                      <a:pt x="25" y="24"/>
                      <a:pt x="25" y="23"/>
                    </a:cubicBezTo>
                    <a:cubicBezTo>
                      <a:pt x="24" y="23"/>
                      <a:pt x="24" y="23"/>
                      <a:pt x="24" y="23"/>
                    </a:cubicBezTo>
                    <a:cubicBezTo>
                      <a:pt x="24" y="23"/>
                      <a:pt x="23" y="23"/>
                      <a:pt x="23" y="23"/>
                    </a:cubicBezTo>
                    <a:cubicBezTo>
                      <a:pt x="22" y="23"/>
                      <a:pt x="22" y="22"/>
                      <a:pt x="22" y="22"/>
                    </a:cubicBezTo>
                    <a:cubicBezTo>
                      <a:pt x="22" y="22"/>
                      <a:pt x="21" y="22"/>
                      <a:pt x="21" y="22"/>
                    </a:cubicBezTo>
                    <a:cubicBezTo>
                      <a:pt x="21" y="22"/>
                      <a:pt x="20" y="22"/>
                      <a:pt x="20" y="22"/>
                    </a:cubicBezTo>
                    <a:cubicBezTo>
                      <a:pt x="19" y="22"/>
                      <a:pt x="19" y="22"/>
                      <a:pt x="19" y="22"/>
                    </a:cubicBezTo>
                    <a:cubicBezTo>
                      <a:pt x="18" y="21"/>
                      <a:pt x="18" y="21"/>
                      <a:pt x="18" y="21"/>
                    </a:cubicBezTo>
                    <a:cubicBezTo>
                      <a:pt x="17" y="21"/>
                      <a:pt x="17" y="21"/>
                      <a:pt x="17" y="20"/>
                    </a:cubicBezTo>
                    <a:cubicBezTo>
                      <a:pt x="16" y="20"/>
                      <a:pt x="16" y="20"/>
                      <a:pt x="15" y="20"/>
                    </a:cubicBezTo>
                    <a:cubicBezTo>
                      <a:pt x="15" y="20"/>
                      <a:pt x="14" y="20"/>
                      <a:pt x="14" y="20"/>
                    </a:cubicBezTo>
                    <a:cubicBezTo>
                      <a:pt x="13" y="20"/>
                      <a:pt x="13" y="20"/>
                      <a:pt x="13" y="20"/>
                    </a:cubicBezTo>
                    <a:cubicBezTo>
                      <a:pt x="12" y="19"/>
                      <a:pt x="12" y="20"/>
                      <a:pt x="12" y="20"/>
                    </a:cubicBezTo>
                    <a:cubicBezTo>
                      <a:pt x="11" y="19"/>
                      <a:pt x="11" y="19"/>
                      <a:pt x="11" y="19"/>
                    </a:cubicBezTo>
                    <a:cubicBezTo>
                      <a:pt x="10" y="19"/>
                      <a:pt x="10" y="19"/>
                      <a:pt x="10" y="19"/>
                    </a:cubicBezTo>
                    <a:cubicBezTo>
                      <a:pt x="9" y="20"/>
                      <a:pt x="9" y="20"/>
                      <a:pt x="9" y="19"/>
                    </a:cubicBezTo>
                    <a:cubicBezTo>
                      <a:pt x="8" y="19"/>
                      <a:pt x="8" y="19"/>
                      <a:pt x="8" y="18"/>
                    </a:cubicBezTo>
                    <a:cubicBezTo>
                      <a:pt x="8" y="18"/>
                      <a:pt x="8" y="18"/>
                      <a:pt x="7" y="18"/>
                    </a:cubicBezTo>
                    <a:cubicBezTo>
                      <a:pt x="7" y="18"/>
                      <a:pt x="7" y="18"/>
                      <a:pt x="6" y="18"/>
                    </a:cubicBezTo>
                    <a:cubicBezTo>
                      <a:pt x="6" y="18"/>
                      <a:pt x="6" y="18"/>
                      <a:pt x="5" y="18"/>
                    </a:cubicBezTo>
                    <a:cubicBezTo>
                      <a:pt x="5" y="18"/>
                      <a:pt x="5" y="19"/>
                      <a:pt x="5" y="19"/>
                    </a:cubicBezTo>
                    <a:cubicBezTo>
                      <a:pt x="5" y="19"/>
                      <a:pt x="5" y="19"/>
                      <a:pt x="5" y="19"/>
                    </a:cubicBezTo>
                    <a:cubicBezTo>
                      <a:pt x="4" y="19"/>
                      <a:pt x="4" y="19"/>
                      <a:pt x="4" y="19"/>
                    </a:cubicBezTo>
                    <a:cubicBezTo>
                      <a:pt x="4" y="19"/>
                      <a:pt x="3" y="19"/>
                      <a:pt x="3" y="19"/>
                    </a:cubicBezTo>
                    <a:cubicBezTo>
                      <a:pt x="2" y="19"/>
                      <a:pt x="2" y="19"/>
                      <a:pt x="2" y="20"/>
                    </a:cubicBezTo>
                    <a:cubicBezTo>
                      <a:pt x="2" y="20"/>
                      <a:pt x="2" y="20"/>
                      <a:pt x="1" y="20"/>
                    </a:cubicBezTo>
                    <a:cubicBezTo>
                      <a:pt x="1" y="21"/>
                      <a:pt x="1" y="21"/>
                      <a:pt x="0" y="21"/>
                    </a:cubicBezTo>
                    <a:cubicBezTo>
                      <a:pt x="0" y="21"/>
                      <a:pt x="0" y="22"/>
                      <a:pt x="1" y="22"/>
                    </a:cubicBezTo>
                    <a:cubicBezTo>
                      <a:pt x="1" y="23"/>
                      <a:pt x="2" y="22"/>
                      <a:pt x="2" y="22"/>
                    </a:cubicBezTo>
                    <a:cubicBezTo>
                      <a:pt x="2" y="23"/>
                      <a:pt x="3" y="23"/>
                      <a:pt x="3" y="23"/>
                    </a:cubicBezTo>
                    <a:cubicBezTo>
                      <a:pt x="3" y="23"/>
                      <a:pt x="4" y="24"/>
                      <a:pt x="4" y="24"/>
                    </a:cubicBezTo>
                    <a:cubicBezTo>
                      <a:pt x="4" y="24"/>
                      <a:pt x="4" y="24"/>
                      <a:pt x="4" y="24"/>
                    </a:cubicBezTo>
                    <a:cubicBezTo>
                      <a:pt x="4" y="25"/>
                      <a:pt x="3" y="25"/>
                      <a:pt x="2" y="25"/>
                    </a:cubicBezTo>
                    <a:cubicBezTo>
                      <a:pt x="3" y="26"/>
                      <a:pt x="3" y="26"/>
                      <a:pt x="3" y="26"/>
                    </a:cubicBezTo>
                    <a:cubicBezTo>
                      <a:pt x="3" y="26"/>
                      <a:pt x="3" y="27"/>
                      <a:pt x="3" y="27"/>
                    </a:cubicBezTo>
                    <a:cubicBezTo>
                      <a:pt x="3" y="28"/>
                      <a:pt x="3" y="28"/>
                      <a:pt x="3" y="29"/>
                    </a:cubicBezTo>
                    <a:cubicBezTo>
                      <a:pt x="3" y="29"/>
                      <a:pt x="4" y="29"/>
                      <a:pt x="4" y="29"/>
                    </a:cubicBezTo>
                    <a:cubicBezTo>
                      <a:pt x="4" y="30"/>
                      <a:pt x="4" y="30"/>
                      <a:pt x="4" y="31"/>
                    </a:cubicBezTo>
                    <a:cubicBezTo>
                      <a:pt x="5" y="31"/>
                      <a:pt x="5" y="31"/>
                      <a:pt x="5" y="31"/>
                    </a:cubicBezTo>
                    <a:cubicBezTo>
                      <a:pt x="6" y="31"/>
                      <a:pt x="5" y="32"/>
                      <a:pt x="5" y="32"/>
                    </a:cubicBezTo>
                    <a:cubicBezTo>
                      <a:pt x="6" y="32"/>
                      <a:pt x="6" y="32"/>
                      <a:pt x="6" y="32"/>
                    </a:cubicBezTo>
                    <a:cubicBezTo>
                      <a:pt x="7" y="32"/>
                      <a:pt x="7" y="33"/>
                      <a:pt x="7" y="33"/>
                    </a:cubicBezTo>
                    <a:cubicBezTo>
                      <a:pt x="6" y="33"/>
                      <a:pt x="6" y="33"/>
                      <a:pt x="6" y="33"/>
                    </a:cubicBezTo>
                    <a:cubicBezTo>
                      <a:pt x="6" y="34"/>
                      <a:pt x="6" y="34"/>
                      <a:pt x="7" y="34"/>
                    </a:cubicBezTo>
                    <a:cubicBezTo>
                      <a:pt x="7" y="34"/>
                      <a:pt x="7" y="34"/>
                      <a:pt x="8" y="34"/>
                    </a:cubicBezTo>
                    <a:cubicBezTo>
                      <a:pt x="8" y="34"/>
                      <a:pt x="8" y="35"/>
                      <a:pt x="8" y="35"/>
                    </a:cubicBezTo>
                    <a:cubicBezTo>
                      <a:pt x="9" y="35"/>
                      <a:pt x="9" y="35"/>
                      <a:pt x="9" y="35"/>
                    </a:cubicBezTo>
                    <a:cubicBezTo>
                      <a:pt x="9" y="35"/>
                      <a:pt x="9" y="35"/>
                      <a:pt x="9" y="36"/>
                    </a:cubicBezTo>
                    <a:cubicBezTo>
                      <a:pt x="9" y="36"/>
                      <a:pt x="9" y="36"/>
                      <a:pt x="9" y="37"/>
                    </a:cubicBezTo>
                    <a:cubicBezTo>
                      <a:pt x="9" y="37"/>
                      <a:pt x="8" y="37"/>
                      <a:pt x="8" y="38"/>
                    </a:cubicBezTo>
                    <a:cubicBezTo>
                      <a:pt x="7" y="38"/>
                      <a:pt x="7" y="38"/>
                      <a:pt x="7" y="38"/>
                    </a:cubicBezTo>
                    <a:cubicBezTo>
                      <a:pt x="7" y="39"/>
                      <a:pt x="7" y="39"/>
                      <a:pt x="6" y="39"/>
                    </a:cubicBezTo>
                    <a:cubicBezTo>
                      <a:pt x="6" y="39"/>
                      <a:pt x="6" y="40"/>
                      <a:pt x="5" y="40"/>
                    </a:cubicBezTo>
                    <a:cubicBezTo>
                      <a:pt x="5" y="40"/>
                      <a:pt x="5" y="40"/>
                      <a:pt x="4" y="40"/>
                    </a:cubicBezTo>
                    <a:cubicBezTo>
                      <a:pt x="4" y="40"/>
                      <a:pt x="4" y="40"/>
                      <a:pt x="4" y="41"/>
                    </a:cubicBezTo>
                    <a:cubicBezTo>
                      <a:pt x="4" y="41"/>
                      <a:pt x="4" y="41"/>
                      <a:pt x="4" y="42"/>
                    </a:cubicBezTo>
                    <a:cubicBezTo>
                      <a:pt x="4" y="42"/>
                      <a:pt x="4" y="42"/>
                      <a:pt x="4" y="42"/>
                    </a:cubicBezTo>
                    <a:cubicBezTo>
                      <a:pt x="4" y="42"/>
                      <a:pt x="4" y="42"/>
                      <a:pt x="4" y="42"/>
                    </a:cubicBezTo>
                    <a:cubicBezTo>
                      <a:pt x="4" y="42"/>
                      <a:pt x="4" y="42"/>
                      <a:pt x="4" y="42"/>
                    </a:cubicBezTo>
                    <a:cubicBezTo>
                      <a:pt x="5" y="41"/>
                      <a:pt x="5" y="41"/>
                      <a:pt x="5" y="41"/>
                    </a:cubicBezTo>
                    <a:cubicBezTo>
                      <a:pt x="5" y="41"/>
                      <a:pt x="5" y="41"/>
                      <a:pt x="5" y="42"/>
                    </a:cubicBezTo>
                    <a:cubicBezTo>
                      <a:pt x="5" y="42"/>
                      <a:pt x="5" y="42"/>
                      <a:pt x="6" y="42"/>
                    </a:cubicBezTo>
                    <a:cubicBezTo>
                      <a:pt x="6" y="42"/>
                      <a:pt x="6" y="42"/>
                      <a:pt x="7" y="42"/>
                    </a:cubicBezTo>
                    <a:cubicBezTo>
                      <a:pt x="7" y="42"/>
                      <a:pt x="7" y="42"/>
                      <a:pt x="7" y="42"/>
                    </a:cubicBezTo>
                    <a:cubicBezTo>
                      <a:pt x="8" y="42"/>
                      <a:pt x="8" y="42"/>
                      <a:pt x="9" y="43"/>
                    </a:cubicBezTo>
                    <a:cubicBezTo>
                      <a:pt x="9" y="43"/>
                      <a:pt x="9" y="43"/>
                      <a:pt x="9" y="43"/>
                    </a:cubicBezTo>
                    <a:cubicBezTo>
                      <a:pt x="9" y="44"/>
                      <a:pt x="8" y="43"/>
                      <a:pt x="8" y="43"/>
                    </a:cubicBezTo>
                    <a:cubicBezTo>
                      <a:pt x="7" y="43"/>
                      <a:pt x="7" y="43"/>
                      <a:pt x="6" y="43"/>
                    </a:cubicBezTo>
                    <a:cubicBezTo>
                      <a:pt x="6" y="43"/>
                      <a:pt x="6" y="43"/>
                      <a:pt x="5" y="44"/>
                    </a:cubicBezTo>
                    <a:cubicBezTo>
                      <a:pt x="5" y="44"/>
                      <a:pt x="5" y="44"/>
                      <a:pt x="4" y="44"/>
                    </a:cubicBezTo>
                    <a:cubicBezTo>
                      <a:pt x="4" y="44"/>
                      <a:pt x="4" y="44"/>
                      <a:pt x="4" y="44"/>
                    </a:cubicBezTo>
                    <a:cubicBezTo>
                      <a:pt x="4" y="44"/>
                      <a:pt x="4" y="44"/>
                      <a:pt x="4" y="44"/>
                    </a:cubicBezTo>
                    <a:cubicBezTo>
                      <a:pt x="4" y="45"/>
                      <a:pt x="4" y="45"/>
                      <a:pt x="4" y="45"/>
                    </a:cubicBezTo>
                    <a:cubicBezTo>
                      <a:pt x="4" y="46"/>
                      <a:pt x="4" y="46"/>
                      <a:pt x="4" y="46"/>
                    </a:cubicBezTo>
                    <a:cubicBezTo>
                      <a:pt x="4" y="47"/>
                      <a:pt x="4" y="47"/>
                      <a:pt x="4" y="47"/>
                    </a:cubicBezTo>
                    <a:cubicBezTo>
                      <a:pt x="4" y="47"/>
                      <a:pt x="4" y="47"/>
                      <a:pt x="3" y="47"/>
                    </a:cubicBezTo>
                    <a:cubicBezTo>
                      <a:pt x="3" y="48"/>
                      <a:pt x="3" y="48"/>
                      <a:pt x="3" y="48"/>
                    </a:cubicBezTo>
                    <a:cubicBezTo>
                      <a:pt x="3" y="48"/>
                      <a:pt x="4" y="49"/>
                      <a:pt x="3" y="49"/>
                    </a:cubicBezTo>
                    <a:cubicBezTo>
                      <a:pt x="3" y="49"/>
                      <a:pt x="3" y="50"/>
                      <a:pt x="3" y="50"/>
                    </a:cubicBezTo>
                    <a:cubicBezTo>
                      <a:pt x="3" y="50"/>
                      <a:pt x="3" y="50"/>
                      <a:pt x="3" y="50"/>
                    </a:cubicBezTo>
                    <a:cubicBezTo>
                      <a:pt x="3" y="51"/>
                      <a:pt x="2" y="51"/>
                      <a:pt x="2" y="52"/>
                    </a:cubicBezTo>
                    <a:cubicBezTo>
                      <a:pt x="2" y="52"/>
                      <a:pt x="2" y="53"/>
                      <a:pt x="3" y="53"/>
                    </a:cubicBezTo>
                    <a:cubicBezTo>
                      <a:pt x="3" y="54"/>
                      <a:pt x="3" y="54"/>
                      <a:pt x="3" y="54"/>
                    </a:cubicBezTo>
                    <a:cubicBezTo>
                      <a:pt x="3" y="55"/>
                      <a:pt x="3" y="55"/>
                      <a:pt x="4" y="55"/>
                    </a:cubicBezTo>
                    <a:cubicBezTo>
                      <a:pt x="4" y="56"/>
                      <a:pt x="4" y="55"/>
                      <a:pt x="4" y="55"/>
                    </a:cubicBezTo>
                    <a:cubicBezTo>
                      <a:pt x="5" y="55"/>
                      <a:pt x="5" y="55"/>
                      <a:pt x="6" y="56"/>
                    </a:cubicBezTo>
                    <a:cubicBezTo>
                      <a:pt x="6" y="56"/>
                      <a:pt x="6" y="56"/>
                      <a:pt x="6" y="56"/>
                    </a:cubicBezTo>
                    <a:cubicBezTo>
                      <a:pt x="7" y="56"/>
                      <a:pt x="7" y="56"/>
                      <a:pt x="7" y="56"/>
                    </a:cubicBezTo>
                    <a:cubicBezTo>
                      <a:pt x="8" y="57"/>
                      <a:pt x="8" y="57"/>
                      <a:pt x="8" y="57"/>
                    </a:cubicBezTo>
                    <a:cubicBezTo>
                      <a:pt x="8" y="58"/>
                      <a:pt x="9" y="57"/>
                      <a:pt x="9" y="58"/>
                    </a:cubicBezTo>
                    <a:cubicBezTo>
                      <a:pt x="9" y="58"/>
                      <a:pt x="9" y="58"/>
                      <a:pt x="10" y="59"/>
                    </a:cubicBezTo>
                    <a:cubicBezTo>
                      <a:pt x="10" y="59"/>
                      <a:pt x="10" y="59"/>
                      <a:pt x="10" y="59"/>
                    </a:cubicBezTo>
                    <a:cubicBezTo>
                      <a:pt x="10" y="60"/>
                      <a:pt x="9" y="60"/>
                      <a:pt x="10" y="60"/>
                    </a:cubicBezTo>
                    <a:cubicBezTo>
                      <a:pt x="10" y="61"/>
                      <a:pt x="10" y="61"/>
                      <a:pt x="10" y="61"/>
                    </a:cubicBezTo>
                    <a:cubicBezTo>
                      <a:pt x="11" y="61"/>
                      <a:pt x="11" y="61"/>
                      <a:pt x="11" y="62"/>
                    </a:cubicBezTo>
                    <a:cubicBezTo>
                      <a:pt x="11" y="62"/>
                      <a:pt x="12" y="62"/>
                      <a:pt x="12" y="63"/>
                    </a:cubicBezTo>
                    <a:cubicBezTo>
                      <a:pt x="12" y="63"/>
                      <a:pt x="11" y="63"/>
                      <a:pt x="11" y="63"/>
                    </a:cubicBezTo>
                    <a:cubicBezTo>
                      <a:pt x="11" y="63"/>
                      <a:pt x="11" y="63"/>
                      <a:pt x="10" y="63"/>
                    </a:cubicBezTo>
                    <a:cubicBezTo>
                      <a:pt x="10" y="63"/>
                      <a:pt x="11" y="63"/>
                      <a:pt x="10" y="64"/>
                    </a:cubicBezTo>
                    <a:cubicBezTo>
                      <a:pt x="10" y="64"/>
                      <a:pt x="10" y="64"/>
                      <a:pt x="10" y="65"/>
                    </a:cubicBezTo>
                    <a:cubicBezTo>
                      <a:pt x="10" y="65"/>
                      <a:pt x="10" y="65"/>
                      <a:pt x="10" y="65"/>
                    </a:cubicBezTo>
                    <a:cubicBezTo>
                      <a:pt x="10" y="65"/>
                      <a:pt x="10" y="65"/>
                      <a:pt x="10" y="65"/>
                    </a:cubicBezTo>
                    <a:cubicBezTo>
                      <a:pt x="10" y="66"/>
                      <a:pt x="10" y="66"/>
                      <a:pt x="11" y="66"/>
                    </a:cubicBezTo>
                    <a:cubicBezTo>
                      <a:pt x="11" y="66"/>
                      <a:pt x="11" y="66"/>
                      <a:pt x="12" y="66"/>
                    </a:cubicBezTo>
                    <a:cubicBezTo>
                      <a:pt x="12" y="66"/>
                      <a:pt x="12" y="65"/>
                      <a:pt x="13" y="65"/>
                    </a:cubicBezTo>
                    <a:cubicBezTo>
                      <a:pt x="13" y="65"/>
                      <a:pt x="13" y="65"/>
                      <a:pt x="14" y="65"/>
                    </a:cubicBezTo>
                    <a:cubicBezTo>
                      <a:pt x="15" y="65"/>
                      <a:pt x="15" y="65"/>
                      <a:pt x="16" y="65"/>
                    </a:cubicBezTo>
                    <a:cubicBezTo>
                      <a:pt x="16" y="65"/>
                      <a:pt x="16" y="65"/>
                      <a:pt x="16" y="66"/>
                    </a:cubicBezTo>
                    <a:cubicBezTo>
                      <a:pt x="17" y="66"/>
                      <a:pt x="16" y="67"/>
                      <a:pt x="17" y="67"/>
                    </a:cubicBezTo>
                    <a:cubicBezTo>
                      <a:pt x="17" y="68"/>
                      <a:pt x="17" y="68"/>
                      <a:pt x="17" y="69"/>
                    </a:cubicBezTo>
                    <a:cubicBezTo>
                      <a:pt x="18" y="69"/>
                      <a:pt x="18" y="69"/>
                      <a:pt x="18" y="69"/>
                    </a:cubicBezTo>
                    <a:cubicBezTo>
                      <a:pt x="19" y="69"/>
                      <a:pt x="19" y="69"/>
                      <a:pt x="19" y="69"/>
                    </a:cubicBezTo>
                    <a:cubicBezTo>
                      <a:pt x="20" y="69"/>
                      <a:pt x="20" y="70"/>
                      <a:pt x="21" y="70"/>
                    </a:cubicBezTo>
                    <a:cubicBezTo>
                      <a:pt x="21" y="70"/>
                      <a:pt x="21" y="71"/>
                      <a:pt x="21" y="71"/>
                    </a:cubicBezTo>
                    <a:cubicBezTo>
                      <a:pt x="21" y="71"/>
                      <a:pt x="21" y="71"/>
                      <a:pt x="21" y="71"/>
                    </a:cubicBezTo>
                    <a:cubicBezTo>
                      <a:pt x="22" y="72"/>
                      <a:pt x="22" y="72"/>
                      <a:pt x="22" y="72"/>
                    </a:cubicBezTo>
                    <a:cubicBezTo>
                      <a:pt x="23" y="72"/>
                      <a:pt x="23" y="72"/>
                      <a:pt x="24" y="72"/>
                    </a:cubicBezTo>
                    <a:cubicBezTo>
                      <a:pt x="24" y="72"/>
                      <a:pt x="25" y="72"/>
                      <a:pt x="25" y="72"/>
                    </a:cubicBezTo>
                    <a:cubicBezTo>
                      <a:pt x="26" y="72"/>
                      <a:pt x="26" y="72"/>
                      <a:pt x="26" y="72"/>
                    </a:cubicBezTo>
                    <a:cubicBezTo>
                      <a:pt x="27" y="71"/>
                      <a:pt x="27" y="71"/>
                      <a:pt x="27" y="71"/>
                    </a:cubicBezTo>
                    <a:cubicBezTo>
                      <a:pt x="28" y="71"/>
                      <a:pt x="28" y="71"/>
                      <a:pt x="28" y="71"/>
                    </a:cubicBezTo>
                    <a:cubicBezTo>
                      <a:pt x="29" y="71"/>
                      <a:pt x="29" y="71"/>
                      <a:pt x="29" y="72"/>
                    </a:cubicBezTo>
                    <a:cubicBezTo>
                      <a:pt x="30" y="72"/>
                      <a:pt x="29" y="73"/>
                      <a:pt x="30" y="73"/>
                    </a:cubicBezTo>
                    <a:cubicBezTo>
                      <a:pt x="30" y="73"/>
                      <a:pt x="31" y="73"/>
                      <a:pt x="31" y="73"/>
                    </a:cubicBezTo>
                    <a:cubicBezTo>
                      <a:pt x="32" y="73"/>
                      <a:pt x="32" y="72"/>
                      <a:pt x="33" y="72"/>
                    </a:cubicBezTo>
                    <a:cubicBezTo>
                      <a:pt x="33" y="72"/>
                      <a:pt x="34" y="72"/>
                      <a:pt x="34" y="72"/>
                    </a:cubicBezTo>
                    <a:cubicBezTo>
                      <a:pt x="34" y="73"/>
                      <a:pt x="35" y="73"/>
                      <a:pt x="35" y="73"/>
                    </a:cubicBezTo>
                    <a:cubicBezTo>
                      <a:pt x="36" y="73"/>
                      <a:pt x="36" y="73"/>
                      <a:pt x="36" y="73"/>
                    </a:cubicBezTo>
                    <a:cubicBezTo>
                      <a:pt x="37" y="74"/>
                      <a:pt x="37" y="74"/>
                      <a:pt x="36" y="75"/>
                    </a:cubicBezTo>
                    <a:cubicBezTo>
                      <a:pt x="36" y="75"/>
                      <a:pt x="35" y="75"/>
                      <a:pt x="35" y="75"/>
                    </a:cubicBezTo>
                    <a:cubicBezTo>
                      <a:pt x="35" y="76"/>
                      <a:pt x="35" y="76"/>
                      <a:pt x="35" y="76"/>
                    </a:cubicBezTo>
                    <a:cubicBezTo>
                      <a:pt x="35" y="77"/>
                      <a:pt x="35" y="77"/>
                      <a:pt x="34" y="77"/>
                    </a:cubicBezTo>
                    <a:cubicBezTo>
                      <a:pt x="34" y="78"/>
                      <a:pt x="33" y="78"/>
                      <a:pt x="33" y="78"/>
                    </a:cubicBezTo>
                    <a:cubicBezTo>
                      <a:pt x="33" y="78"/>
                      <a:pt x="33" y="78"/>
                      <a:pt x="33" y="78"/>
                    </a:cubicBezTo>
                    <a:cubicBezTo>
                      <a:pt x="33" y="79"/>
                      <a:pt x="33" y="79"/>
                      <a:pt x="33" y="79"/>
                    </a:cubicBezTo>
                    <a:cubicBezTo>
                      <a:pt x="33" y="80"/>
                      <a:pt x="33" y="80"/>
                      <a:pt x="33" y="80"/>
                    </a:cubicBezTo>
                    <a:cubicBezTo>
                      <a:pt x="33" y="81"/>
                      <a:pt x="33" y="81"/>
                      <a:pt x="32" y="82"/>
                    </a:cubicBezTo>
                    <a:cubicBezTo>
                      <a:pt x="32" y="82"/>
                      <a:pt x="33" y="82"/>
                      <a:pt x="32" y="82"/>
                    </a:cubicBezTo>
                    <a:cubicBezTo>
                      <a:pt x="32" y="83"/>
                      <a:pt x="32" y="83"/>
                      <a:pt x="32" y="83"/>
                    </a:cubicBezTo>
                    <a:cubicBezTo>
                      <a:pt x="32" y="83"/>
                      <a:pt x="31" y="83"/>
                      <a:pt x="31" y="83"/>
                    </a:cubicBezTo>
                    <a:cubicBezTo>
                      <a:pt x="31" y="83"/>
                      <a:pt x="31" y="84"/>
                      <a:pt x="31" y="84"/>
                    </a:cubicBezTo>
                    <a:cubicBezTo>
                      <a:pt x="31" y="84"/>
                      <a:pt x="32" y="84"/>
                      <a:pt x="32" y="84"/>
                    </a:cubicBezTo>
                    <a:cubicBezTo>
                      <a:pt x="32" y="85"/>
                      <a:pt x="32" y="85"/>
                      <a:pt x="33" y="85"/>
                    </a:cubicBezTo>
                    <a:cubicBezTo>
                      <a:pt x="33" y="85"/>
                      <a:pt x="33" y="85"/>
                      <a:pt x="34" y="85"/>
                    </a:cubicBezTo>
                    <a:cubicBezTo>
                      <a:pt x="34" y="85"/>
                      <a:pt x="34" y="85"/>
                      <a:pt x="34" y="86"/>
                    </a:cubicBezTo>
                    <a:cubicBezTo>
                      <a:pt x="35" y="86"/>
                      <a:pt x="35" y="86"/>
                      <a:pt x="36" y="86"/>
                    </a:cubicBezTo>
                    <a:cubicBezTo>
                      <a:pt x="36" y="86"/>
                      <a:pt x="36" y="87"/>
                      <a:pt x="36" y="87"/>
                    </a:cubicBezTo>
                    <a:cubicBezTo>
                      <a:pt x="37" y="87"/>
                      <a:pt x="37" y="87"/>
                      <a:pt x="37" y="87"/>
                    </a:cubicBezTo>
                    <a:cubicBezTo>
                      <a:pt x="37" y="88"/>
                      <a:pt x="37" y="88"/>
                      <a:pt x="38" y="88"/>
                    </a:cubicBezTo>
                    <a:cubicBezTo>
                      <a:pt x="38" y="88"/>
                      <a:pt x="38" y="88"/>
                      <a:pt x="38" y="88"/>
                    </a:cubicBezTo>
                    <a:cubicBezTo>
                      <a:pt x="38" y="89"/>
                      <a:pt x="38" y="89"/>
                      <a:pt x="39" y="89"/>
                    </a:cubicBezTo>
                    <a:cubicBezTo>
                      <a:pt x="39" y="89"/>
                      <a:pt x="39" y="89"/>
                      <a:pt x="39" y="89"/>
                    </a:cubicBezTo>
                    <a:cubicBezTo>
                      <a:pt x="39" y="89"/>
                      <a:pt x="39" y="89"/>
                      <a:pt x="40" y="89"/>
                    </a:cubicBezTo>
                    <a:cubicBezTo>
                      <a:pt x="40" y="89"/>
                      <a:pt x="40" y="89"/>
                      <a:pt x="40" y="89"/>
                    </a:cubicBezTo>
                    <a:cubicBezTo>
                      <a:pt x="40" y="89"/>
                      <a:pt x="40" y="89"/>
                      <a:pt x="41" y="89"/>
                    </a:cubicBezTo>
                    <a:cubicBezTo>
                      <a:pt x="41" y="89"/>
                      <a:pt x="41" y="89"/>
                      <a:pt x="42" y="89"/>
                    </a:cubicBezTo>
                    <a:cubicBezTo>
                      <a:pt x="42" y="89"/>
                      <a:pt x="43" y="89"/>
                      <a:pt x="44" y="89"/>
                    </a:cubicBezTo>
                    <a:cubicBezTo>
                      <a:pt x="44" y="89"/>
                      <a:pt x="44" y="90"/>
                      <a:pt x="45" y="90"/>
                    </a:cubicBezTo>
                    <a:cubicBezTo>
                      <a:pt x="45" y="91"/>
                      <a:pt x="45" y="91"/>
                      <a:pt x="46" y="92"/>
                    </a:cubicBezTo>
                    <a:cubicBezTo>
                      <a:pt x="47" y="92"/>
                      <a:pt x="47" y="91"/>
                      <a:pt x="48" y="91"/>
                    </a:cubicBezTo>
                    <a:cubicBezTo>
                      <a:pt x="49" y="91"/>
                      <a:pt x="50" y="92"/>
                      <a:pt x="51" y="93"/>
                    </a:cubicBezTo>
                    <a:cubicBezTo>
                      <a:pt x="51" y="93"/>
                      <a:pt x="51" y="93"/>
                      <a:pt x="51" y="93"/>
                    </a:cubicBezTo>
                    <a:cubicBezTo>
                      <a:pt x="52" y="94"/>
                      <a:pt x="52" y="94"/>
                      <a:pt x="53" y="94"/>
                    </a:cubicBezTo>
                    <a:cubicBezTo>
                      <a:pt x="54" y="94"/>
                      <a:pt x="54" y="94"/>
                      <a:pt x="55" y="94"/>
                    </a:cubicBezTo>
                    <a:cubicBezTo>
                      <a:pt x="55" y="94"/>
                      <a:pt x="56" y="94"/>
                      <a:pt x="56" y="94"/>
                    </a:cubicBezTo>
                    <a:cubicBezTo>
                      <a:pt x="57" y="94"/>
                      <a:pt x="57" y="94"/>
                      <a:pt x="57" y="94"/>
                    </a:cubicBezTo>
                    <a:cubicBezTo>
                      <a:pt x="58" y="94"/>
                      <a:pt x="58" y="94"/>
                      <a:pt x="59" y="94"/>
                    </a:cubicBezTo>
                    <a:cubicBezTo>
                      <a:pt x="59" y="95"/>
                      <a:pt x="60" y="95"/>
                      <a:pt x="60" y="94"/>
                    </a:cubicBezTo>
                    <a:cubicBezTo>
                      <a:pt x="60" y="94"/>
                      <a:pt x="60" y="94"/>
                      <a:pt x="61" y="94"/>
                    </a:cubicBezTo>
                    <a:cubicBezTo>
                      <a:pt x="61" y="94"/>
                      <a:pt x="61" y="94"/>
                      <a:pt x="61" y="94"/>
                    </a:cubicBezTo>
                    <a:cubicBezTo>
                      <a:pt x="60" y="94"/>
                      <a:pt x="60" y="94"/>
                      <a:pt x="60" y="94"/>
                    </a:cubicBezTo>
                    <a:cubicBezTo>
                      <a:pt x="60" y="93"/>
                      <a:pt x="60" y="93"/>
                      <a:pt x="59" y="93"/>
                    </a:cubicBezTo>
                    <a:cubicBezTo>
                      <a:pt x="59" y="92"/>
                      <a:pt x="59" y="92"/>
                      <a:pt x="58" y="91"/>
                    </a:cubicBezTo>
                    <a:cubicBezTo>
                      <a:pt x="58" y="91"/>
                      <a:pt x="57" y="91"/>
                      <a:pt x="57" y="90"/>
                    </a:cubicBezTo>
                    <a:cubicBezTo>
                      <a:pt x="56" y="89"/>
                      <a:pt x="57" y="89"/>
                      <a:pt x="56" y="88"/>
                    </a:cubicBezTo>
                    <a:cubicBezTo>
                      <a:pt x="56" y="88"/>
                      <a:pt x="56" y="87"/>
                      <a:pt x="56" y="87"/>
                    </a:cubicBezTo>
                    <a:cubicBezTo>
                      <a:pt x="55" y="87"/>
                      <a:pt x="55" y="86"/>
                      <a:pt x="55" y="86"/>
                    </a:cubicBezTo>
                    <a:cubicBezTo>
                      <a:pt x="54" y="86"/>
                      <a:pt x="54" y="86"/>
                      <a:pt x="54" y="86"/>
                    </a:cubicBezTo>
                    <a:cubicBezTo>
                      <a:pt x="54" y="86"/>
                      <a:pt x="54" y="85"/>
                      <a:pt x="54" y="85"/>
                    </a:cubicBezTo>
                    <a:cubicBezTo>
                      <a:pt x="54" y="84"/>
                      <a:pt x="55" y="84"/>
                      <a:pt x="55" y="83"/>
                    </a:cubicBezTo>
                    <a:cubicBezTo>
                      <a:pt x="55" y="83"/>
                      <a:pt x="55" y="83"/>
                      <a:pt x="55" y="83"/>
                    </a:cubicBezTo>
                    <a:cubicBezTo>
                      <a:pt x="55" y="82"/>
                      <a:pt x="56" y="82"/>
                      <a:pt x="56" y="82"/>
                    </a:cubicBezTo>
                    <a:cubicBezTo>
                      <a:pt x="57" y="82"/>
                      <a:pt x="57" y="82"/>
                      <a:pt x="57" y="82"/>
                    </a:cubicBezTo>
                    <a:cubicBezTo>
                      <a:pt x="57" y="81"/>
                      <a:pt x="57" y="81"/>
                      <a:pt x="57" y="81"/>
                    </a:cubicBezTo>
                    <a:cubicBezTo>
                      <a:pt x="57" y="81"/>
                      <a:pt x="57" y="81"/>
                      <a:pt x="57" y="81"/>
                    </a:cubicBezTo>
                    <a:cubicBezTo>
                      <a:pt x="57" y="80"/>
                      <a:pt x="56" y="80"/>
                      <a:pt x="56" y="79"/>
                    </a:cubicBezTo>
                    <a:cubicBezTo>
                      <a:pt x="56" y="78"/>
                      <a:pt x="57" y="78"/>
                      <a:pt x="56" y="78"/>
                    </a:cubicBezTo>
                    <a:cubicBezTo>
                      <a:pt x="56" y="77"/>
                      <a:pt x="56" y="77"/>
                      <a:pt x="56" y="76"/>
                    </a:cubicBezTo>
                    <a:cubicBezTo>
                      <a:pt x="55" y="76"/>
                      <a:pt x="55" y="76"/>
                      <a:pt x="55" y="76"/>
                    </a:cubicBezTo>
                    <a:cubicBezTo>
                      <a:pt x="54" y="75"/>
                      <a:pt x="54" y="75"/>
                      <a:pt x="54" y="74"/>
                    </a:cubicBezTo>
                    <a:cubicBezTo>
                      <a:pt x="54" y="73"/>
                      <a:pt x="54" y="73"/>
                      <a:pt x="54" y="72"/>
                    </a:cubicBezTo>
                    <a:cubicBezTo>
                      <a:pt x="54" y="72"/>
                      <a:pt x="54" y="72"/>
                      <a:pt x="55" y="72"/>
                    </a:cubicBezTo>
                    <a:cubicBezTo>
                      <a:pt x="55" y="72"/>
                      <a:pt x="55" y="72"/>
                      <a:pt x="55" y="72"/>
                    </a:cubicBezTo>
                    <a:cubicBezTo>
                      <a:pt x="56" y="72"/>
                      <a:pt x="56" y="73"/>
                      <a:pt x="56" y="73"/>
                    </a:cubicBezTo>
                    <a:cubicBezTo>
                      <a:pt x="56" y="73"/>
                      <a:pt x="57" y="72"/>
                      <a:pt x="57" y="72"/>
                    </a:cubicBezTo>
                    <a:cubicBezTo>
                      <a:pt x="58" y="72"/>
                      <a:pt x="58" y="71"/>
                      <a:pt x="58" y="71"/>
                    </a:cubicBezTo>
                    <a:cubicBezTo>
                      <a:pt x="58" y="71"/>
                      <a:pt x="58" y="71"/>
                      <a:pt x="58" y="71"/>
                    </a:cubicBezTo>
                    <a:cubicBezTo>
                      <a:pt x="59" y="70"/>
                      <a:pt x="58" y="70"/>
                      <a:pt x="59" y="69"/>
                    </a:cubicBezTo>
                    <a:cubicBezTo>
                      <a:pt x="59" y="69"/>
                      <a:pt x="59" y="69"/>
                      <a:pt x="60" y="68"/>
                    </a:cubicBezTo>
                    <a:cubicBezTo>
                      <a:pt x="61" y="68"/>
                      <a:pt x="61" y="69"/>
                      <a:pt x="62" y="68"/>
                    </a:cubicBezTo>
                    <a:cubicBezTo>
                      <a:pt x="63" y="68"/>
                      <a:pt x="63" y="68"/>
                      <a:pt x="64" y="68"/>
                    </a:cubicBezTo>
                    <a:cubicBezTo>
                      <a:pt x="65" y="68"/>
                      <a:pt x="65" y="68"/>
                      <a:pt x="65" y="68"/>
                    </a:cubicBezTo>
                    <a:cubicBezTo>
                      <a:pt x="66" y="68"/>
                      <a:pt x="66" y="68"/>
                      <a:pt x="67" y="69"/>
                    </a:cubicBezTo>
                    <a:cubicBezTo>
                      <a:pt x="67" y="69"/>
                      <a:pt x="67" y="70"/>
                      <a:pt x="68" y="70"/>
                    </a:cubicBezTo>
                    <a:cubicBezTo>
                      <a:pt x="68" y="70"/>
                      <a:pt x="69" y="70"/>
                      <a:pt x="69" y="70"/>
                    </a:cubicBezTo>
                    <a:cubicBezTo>
                      <a:pt x="70" y="70"/>
                      <a:pt x="70" y="71"/>
                      <a:pt x="70" y="71"/>
                    </a:cubicBezTo>
                    <a:cubicBezTo>
                      <a:pt x="71" y="71"/>
                      <a:pt x="71" y="71"/>
                      <a:pt x="72" y="71"/>
                    </a:cubicBezTo>
                    <a:cubicBezTo>
                      <a:pt x="73" y="70"/>
                      <a:pt x="74" y="71"/>
                      <a:pt x="75" y="71"/>
                    </a:cubicBezTo>
                    <a:cubicBezTo>
                      <a:pt x="75" y="70"/>
                      <a:pt x="76" y="70"/>
                      <a:pt x="77" y="70"/>
                    </a:cubicBezTo>
                    <a:cubicBezTo>
                      <a:pt x="77" y="70"/>
                      <a:pt x="77" y="70"/>
                      <a:pt x="78" y="70"/>
                    </a:cubicBezTo>
                    <a:cubicBezTo>
                      <a:pt x="78" y="70"/>
                      <a:pt x="79" y="70"/>
                      <a:pt x="79" y="70"/>
                    </a:cubicBezTo>
                    <a:cubicBezTo>
                      <a:pt x="80" y="71"/>
                      <a:pt x="80" y="71"/>
                      <a:pt x="80" y="71"/>
                    </a:cubicBezTo>
                    <a:cubicBezTo>
                      <a:pt x="81" y="71"/>
                      <a:pt x="81" y="71"/>
                      <a:pt x="81" y="71"/>
                    </a:cubicBezTo>
                    <a:cubicBezTo>
                      <a:pt x="82" y="71"/>
                      <a:pt x="83" y="71"/>
                      <a:pt x="83" y="70"/>
                    </a:cubicBezTo>
                    <a:cubicBezTo>
                      <a:pt x="83" y="70"/>
                      <a:pt x="83" y="70"/>
                      <a:pt x="83" y="70"/>
                    </a:cubicBezTo>
                    <a:cubicBezTo>
                      <a:pt x="83" y="69"/>
                      <a:pt x="83" y="69"/>
                      <a:pt x="82" y="69"/>
                    </a:cubicBezTo>
                    <a:cubicBezTo>
                      <a:pt x="82" y="69"/>
                      <a:pt x="82" y="69"/>
                      <a:pt x="81" y="69"/>
                    </a:cubicBezTo>
                    <a:cubicBezTo>
                      <a:pt x="81" y="69"/>
                      <a:pt x="81" y="69"/>
                      <a:pt x="80" y="69"/>
                    </a:cubicBezTo>
                    <a:cubicBezTo>
                      <a:pt x="80" y="69"/>
                      <a:pt x="80" y="68"/>
                      <a:pt x="80" y="68"/>
                    </a:cubicBezTo>
                    <a:cubicBezTo>
                      <a:pt x="80" y="67"/>
                      <a:pt x="81" y="68"/>
                      <a:pt x="81" y="68"/>
                    </a:cubicBezTo>
                    <a:cubicBezTo>
                      <a:pt x="81" y="67"/>
                      <a:pt x="82" y="67"/>
                      <a:pt x="81" y="67"/>
                    </a:cubicBezTo>
                    <a:cubicBezTo>
                      <a:pt x="81" y="66"/>
                      <a:pt x="81" y="66"/>
                      <a:pt x="81" y="66"/>
                    </a:cubicBezTo>
                    <a:cubicBezTo>
                      <a:pt x="81" y="66"/>
                      <a:pt x="81" y="66"/>
                      <a:pt x="81" y="65"/>
                    </a:cubicBezTo>
                    <a:cubicBezTo>
                      <a:pt x="81" y="65"/>
                      <a:pt x="82" y="65"/>
                      <a:pt x="82" y="65"/>
                    </a:cubicBezTo>
                    <a:cubicBezTo>
                      <a:pt x="82" y="65"/>
                      <a:pt x="83" y="65"/>
                      <a:pt x="83" y="65"/>
                    </a:cubicBezTo>
                    <a:cubicBezTo>
                      <a:pt x="83" y="65"/>
                      <a:pt x="83" y="65"/>
                      <a:pt x="83" y="64"/>
                    </a:cubicBezTo>
                    <a:cubicBezTo>
                      <a:pt x="83" y="64"/>
                      <a:pt x="83" y="64"/>
                      <a:pt x="83" y="63"/>
                    </a:cubicBezTo>
                    <a:cubicBezTo>
                      <a:pt x="82" y="63"/>
                      <a:pt x="82" y="63"/>
                      <a:pt x="82" y="63"/>
                    </a:cubicBezTo>
                    <a:cubicBezTo>
                      <a:pt x="81" y="63"/>
                      <a:pt x="81" y="63"/>
                      <a:pt x="81" y="63"/>
                    </a:cubicBezTo>
                    <a:cubicBezTo>
                      <a:pt x="81" y="62"/>
                      <a:pt x="82" y="62"/>
                      <a:pt x="82" y="62"/>
                    </a:cubicBezTo>
                    <a:cubicBezTo>
                      <a:pt x="82" y="61"/>
                      <a:pt x="83" y="62"/>
                      <a:pt x="83" y="62"/>
                    </a:cubicBezTo>
                    <a:cubicBezTo>
                      <a:pt x="84" y="62"/>
                      <a:pt x="84" y="62"/>
                      <a:pt x="85" y="62"/>
                    </a:cubicBezTo>
                    <a:cubicBezTo>
                      <a:pt x="85" y="61"/>
                      <a:pt x="85" y="61"/>
                      <a:pt x="85" y="61"/>
                    </a:cubicBezTo>
                    <a:cubicBezTo>
                      <a:pt x="85" y="61"/>
                      <a:pt x="86" y="61"/>
                      <a:pt x="86" y="61"/>
                    </a:cubicBezTo>
                    <a:cubicBezTo>
                      <a:pt x="87" y="61"/>
                      <a:pt x="87" y="61"/>
                      <a:pt x="88" y="61"/>
                    </a:cubicBezTo>
                    <a:cubicBezTo>
                      <a:pt x="88" y="61"/>
                      <a:pt x="88" y="61"/>
                      <a:pt x="89" y="60"/>
                    </a:cubicBezTo>
                    <a:cubicBezTo>
                      <a:pt x="89" y="60"/>
                      <a:pt x="89" y="60"/>
                      <a:pt x="90" y="60"/>
                    </a:cubicBezTo>
                    <a:cubicBezTo>
                      <a:pt x="90" y="60"/>
                      <a:pt x="90" y="60"/>
                      <a:pt x="90" y="60"/>
                    </a:cubicBezTo>
                    <a:cubicBezTo>
                      <a:pt x="91" y="60"/>
                      <a:pt x="91" y="60"/>
                      <a:pt x="91" y="60"/>
                    </a:cubicBezTo>
                    <a:cubicBezTo>
                      <a:pt x="92" y="60"/>
                      <a:pt x="92" y="60"/>
                      <a:pt x="93" y="59"/>
                    </a:cubicBezTo>
                    <a:cubicBezTo>
                      <a:pt x="93" y="59"/>
                      <a:pt x="93" y="59"/>
                      <a:pt x="93" y="59"/>
                    </a:cubicBezTo>
                    <a:cubicBezTo>
                      <a:pt x="93" y="59"/>
                      <a:pt x="93" y="59"/>
                      <a:pt x="93" y="59"/>
                    </a:cubicBezTo>
                    <a:cubicBezTo>
                      <a:pt x="94" y="58"/>
                      <a:pt x="94" y="59"/>
                      <a:pt x="94" y="59"/>
                    </a:cubicBezTo>
                    <a:cubicBezTo>
                      <a:pt x="94" y="58"/>
                      <a:pt x="95" y="58"/>
                      <a:pt x="95" y="58"/>
                    </a:cubicBezTo>
                    <a:cubicBezTo>
                      <a:pt x="95" y="58"/>
                      <a:pt x="95" y="58"/>
                      <a:pt x="96" y="58"/>
                    </a:cubicBezTo>
                    <a:cubicBezTo>
                      <a:pt x="96" y="58"/>
                      <a:pt x="97" y="58"/>
                      <a:pt x="97" y="58"/>
                    </a:cubicBezTo>
                    <a:cubicBezTo>
                      <a:pt x="97" y="58"/>
                      <a:pt x="98" y="59"/>
                      <a:pt x="98" y="59"/>
                    </a:cubicBezTo>
                    <a:cubicBezTo>
                      <a:pt x="98" y="59"/>
                      <a:pt x="98" y="59"/>
                      <a:pt x="98" y="59"/>
                    </a:cubicBezTo>
                    <a:cubicBezTo>
                      <a:pt x="98" y="59"/>
                      <a:pt x="98" y="59"/>
                      <a:pt x="98" y="59"/>
                    </a:cubicBezTo>
                    <a:cubicBezTo>
                      <a:pt x="99" y="60"/>
                      <a:pt x="99" y="60"/>
                      <a:pt x="99" y="61"/>
                    </a:cubicBezTo>
                    <a:cubicBezTo>
                      <a:pt x="100" y="61"/>
                      <a:pt x="100" y="61"/>
                      <a:pt x="100" y="61"/>
                    </a:cubicBezTo>
                    <a:cubicBezTo>
                      <a:pt x="100" y="61"/>
                      <a:pt x="101" y="61"/>
                      <a:pt x="101" y="61"/>
                    </a:cubicBezTo>
                    <a:cubicBezTo>
                      <a:pt x="102" y="61"/>
                      <a:pt x="102" y="61"/>
                      <a:pt x="102" y="61"/>
                    </a:cubicBezTo>
                    <a:cubicBezTo>
                      <a:pt x="103" y="61"/>
                      <a:pt x="103" y="61"/>
                      <a:pt x="103" y="62"/>
                    </a:cubicBezTo>
                    <a:cubicBezTo>
                      <a:pt x="103" y="62"/>
                      <a:pt x="104" y="62"/>
                      <a:pt x="104" y="63"/>
                    </a:cubicBezTo>
                    <a:cubicBezTo>
                      <a:pt x="104" y="63"/>
                      <a:pt x="104" y="63"/>
                      <a:pt x="105" y="63"/>
                    </a:cubicBezTo>
                    <a:cubicBezTo>
                      <a:pt x="105" y="63"/>
                      <a:pt x="105" y="62"/>
                      <a:pt x="106" y="62"/>
                    </a:cubicBezTo>
                    <a:cubicBezTo>
                      <a:pt x="106" y="62"/>
                      <a:pt x="107" y="61"/>
                      <a:pt x="107" y="61"/>
                    </a:cubicBezTo>
                    <a:cubicBezTo>
                      <a:pt x="107" y="61"/>
                      <a:pt x="108" y="61"/>
                      <a:pt x="108" y="61"/>
                    </a:cubicBezTo>
                    <a:cubicBezTo>
                      <a:pt x="109" y="61"/>
                      <a:pt x="109" y="61"/>
                      <a:pt x="110" y="61"/>
                    </a:cubicBezTo>
                    <a:cubicBezTo>
                      <a:pt x="110" y="62"/>
                      <a:pt x="110" y="62"/>
                      <a:pt x="110" y="63"/>
                    </a:cubicBezTo>
                    <a:cubicBezTo>
                      <a:pt x="111" y="63"/>
                      <a:pt x="111" y="63"/>
                      <a:pt x="112" y="63"/>
                    </a:cubicBezTo>
                    <a:cubicBezTo>
                      <a:pt x="112" y="63"/>
                      <a:pt x="113" y="63"/>
                      <a:pt x="113" y="64"/>
                    </a:cubicBezTo>
                    <a:cubicBezTo>
                      <a:pt x="114" y="64"/>
                      <a:pt x="114" y="64"/>
                      <a:pt x="115" y="65"/>
                    </a:cubicBezTo>
                    <a:cubicBezTo>
                      <a:pt x="115" y="65"/>
                      <a:pt x="115" y="65"/>
                      <a:pt x="116" y="65"/>
                    </a:cubicBezTo>
                    <a:cubicBezTo>
                      <a:pt x="116" y="65"/>
                      <a:pt x="116" y="65"/>
                      <a:pt x="117" y="66"/>
                    </a:cubicBezTo>
                    <a:cubicBezTo>
                      <a:pt x="117" y="66"/>
                      <a:pt x="117" y="67"/>
                      <a:pt x="117" y="67"/>
                    </a:cubicBezTo>
                    <a:cubicBezTo>
                      <a:pt x="118" y="67"/>
                      <a:pt x="118" y="68"/>
                      <a:pt x="118" y="68"/>
                    </a:cubicBezTo>
                    <a:cubicBezTo>
                      <a:pt x="119" y="68"/>
                      <a:pt x="119" y="69"/>
                      <a:pt x="119" y="69"/>
                    </a:cubicBezTo>
                    <a:cubicBezTo>
                      <a:pt x="119" y="69"/>
                      <a:pt x="120" y="69"/>
                      <a:pt x="120" y="69"/>
                    </a:cubicBezTo>
                    <a:cubicBezTo>
                      <a:pt x="120" y="70"/>
                      <a:pt x="120" y="70"/>
                      <a:pt x="121" y="70"/>
                    </a:cubicBezTo>
                    <a:cubicBezTo>
                      <a:pt x="121" y="70"/>
                      <a:pt x="122" y="70"/>
                      <a:pt x="122" y="71"/>
                    </a:cubicBezTo>
                    <a:cubicBezTo>
                      <a:pt x="122" y="71"/>
                      <a:pt x="122" y="71"/>
                      <a:pt x="122" y="71"/>
                    </a:cubicBezTo>
                    <a:cubicBezTo>
                      <a:pt x="123" y="71"/>
                      <a:pt x="123" y="71"/>
                      <a:pt x="123" y="71"/>
                    </a:cubicBezTo>
                    <a:cubicBezTo>
                      <a:pt x="123" y="71"/>
                      <a:pt x="124" y="71"/>
                      <a:pt x="124" y="71"/>
                    </a:cubicBezTo>
                    <a:cubicBezTo>
                      <a:pt x="124" y="71"/>
                      <a:pt x="124" y="71"/>
                      <a:pt x="124" y="71"/>
                    </a:cubicBezTo>
                    <a:cubicBezTo>
                      <a:pt x="124" y="70"/>
                      <a:pt x="124" y="70"/>
                      <a:pt x="125" y="70"/>
                    </a:cubicBezTo>
                    <a:cubicBezTo>
                      <a:pt x="125" y="69"/>
                      <a:pt x="125" y="69"/>
                      <a:pt x="126" y="69"/>
                    </a:cubicBezTo>
                    <a:cubicBezTo>
                      <a:pt x="126" y="69"/>
                      <a:pt x="126" y="69"/>
                      <a:pt x="126" y="70"/>
                    </a:cubicBezTo>
                    <a:cubicBezTo>
                      <a:pt x="126" y="70"/>
                      <a:pt x="127" y="70"/>
                      <a:pt x="127" y="70"/>
                    </a:cubicBezTo>
                    <a:cubicBezTo>
                      <a:pt x="127" y="70"/>
                      <a:pt x="128" y="70"/>
                      <a:pt x="128" y="69"/>
                    </a:cubicBezTo>
                    <a:cubicBezTo>
                      <a:pt x="128" y="69"/>
                      <a:pt x="129" y="69"/>
                      <a:pt x="129" y="69"/>
                    </a:cubicBezTo>
                    <a:cubicBezTo>
                      <a:pt x="129" y="69"/>
                      <a:pt x="130" y="69"/>
                      <a:pt x="130" y="69"/>
                    </a:cubicBezTo>
                    <a:cubicBezTo>
                      <a:pt x="131" y="69"/>
                      <a:pt x="131" y="69"/>
                      <a:pt x="131" y="69"/>
                    </a:cubicBezTo>
                    <a:cubicBezTo>
                      <a:pt x="132" y="69"/>
                      <a:pt x="132" y="68"/>
                      <a:pt x="133" y="69"/>
                    </a:cubicBezTo>
                    <a:cubicBezTo>
                      <a:pt x="133" y="69"/>
                      <a:pt x="133" y="69"/>
                      <a:pt x="134" y="69"/>
                    </a:cubicBezTo>
                    <a:cubicBezTo>
                      <a:pt x="134" y="69"/>
                      <a:pt x="134" y="70"/>
                      <a:pt x="134" y="70"/>
                    </a:cubicBezTo>
                    <a:cubicBezTo>
                      <a:pt x="134" y="70"/>
                      <a:pt x="135" y="70"/>
                      <a:pt x="135" y="70"/>
                    </a:cubicBezTo>
                    <a:cubicBezTo>
                      <a:pt x="135" y="70"/>
                      <a:pt x="135" y="70"/>
                      <a:pt x="136" y="71"/>
                    </a:cubicBezTo>
                    <a:cubicBezTo>
                      <a:pt x="136" y="71"/>
                      <a:pt x="136" y="71"/>
                      <a:pt x="136" y="71"/>
                    </a:cubicBezTo>
                    <a:cubicBezTo>
                      <a:pt x="137" y="71"/>
                      <a:pt x="137" y="71"/>
                      <a:pt x="137" y="71"/>
                    </a:cubicBezTo>
                    <a:cubicBezTo>
                      <a:pt x="138" y="71"/>
                      <a:pt x="138" y="71"/>
                      <a:pt x="138" y="71"/>
                    </a:cubicBezTo>
                    <a:cubicBezTo>
                      <a:pt x="138" y="71"/>
                      <a:pt x="138" y="70"/>
                      <a:pt x="138" y="70"/>
                    </a:cubicBezTo>
                    <a:cubicBezTo>
                      <a:pt x="139" y="70"/>
                      <a:pt x="139" y="70"/>
                      <a:pt x="139" y="70"/>
                    </a:cubicBezTo>
                    <a:cubicBezTo>
                      <a:pt x="140" y="70"/>
                      <a:pt x="140" y="70"/>
                      <a:pt x="140" y="70"/>
                    </a:cubicBezTo>
                    <a:cubicBezTo>
                      <a:pt x="141" y="70"/>
                      <a:pt x="141" y="70"/>
                      <a:pt x="141" y="71"/>
                    </a:cubicBezTo>
                    <a:cubicBezTo>
                      <a:pt x="141" y="71"/>
                      <a:pt x="141" y="71"/>
                      <a:pt x="141" y="71"/>
                    </a:cubicBezTo>
                    <a:cubicBezTo>
                      <a:pt x="141" y="71"/>
                      <a:pt x="141" y="71"/>
                      <a:pt x="141" y="71"/>
                    </a:cubicBezTo>
                    <a:cubicBezTo>
                      <a:pt x="142" y="72"/>
                      <a:pt x="143" y="72"/>
                      <a:pt x="143" y="72"/>
                    </a:cubicBezTo>
                    <a:cubicBezTo>
                      <a:pt x="143" y="72"/>
                      <a:pt x="143" y="72"/>
                      <a:pt x="144" y="73"/>
                    </a:cubicBezTo>
                    <a:cubicBezTo>
                      <a:pt x="144" y="72"/>
                      <a:pt x="144" y="72"/>
                      <a:pt x="144" y="72"/>
                    </a:cubicBezTo>
                    <a:cubicBezTo>
                      <a:pt x="144" y="72"/>
                      <a:pt x="145" y="71"/>
                      <a:pt x="145" y="71"/>
                    </a:cubicBezTo>
                    <a:cubicBezTo>
                      <a:pt x="145" y="71"/>
                      <a:pt x="145" y="71"/>
                      <a:pt x="145" y="71"/>
                    </a:cubicBezTo>
                    <a:cubicBezTo>
                      <a:pt x="146" y="70"/>
                      <a:pt x="146" y="70"/>
                      <a:pt x="146" y="70"/>
                    </a:cubicBezTo>
                    <a:cubicBezTo>
                      <a:pt x="147" y="70"/>
                      <a:pt x="147" y="70"/>
                      <a:pt x="147" y="69"/>
                    </a:cubicBezTo>
                    <a:cubicBezTo>
                      <a:pt x="148" y="69"/>
                      <a:pt x="148" y="69"/>
                      <a:pt x="149" y="69"/>
                    </a:cubicBezTo>
                    <a:cubicBezTo>
                      <a:pt x="149" y="69"/>
                      <a:pt x="150" y="69"/>
                      <a:pt x="150" y="68"/>
                    </a:cubicBezTo>
                    <a:cubicBezTo>
                      <a:pt x="151" y="68"/>
                      <a:pt x="151" y="67"/>
                      <a:pt x="151" y="67"/>
                    </a:cubicBezTo>
                    <a:cubicBezTo>
                      <a:pt x="152" y="67"/>
                      <a:pt x="152" y="67"/>
                      <a:pt x="152" y="68"/>
                    </a:cubicBezTo>
                    <a:cubicBezTo>
                      <a:pt x="152" y="68"/>
                      <a:pt x="152" y="68"/>
                      <a:pt x="151" y="68"/>
                    </a:cubicBezTo>
                    <a:cubicBezTo>
                      <a:pt x="151" y="69"/>
                      <a:pt x="151" y="69"/>
                      <a:pt x="152" y="69"/>
                    </a:cubicBezTo>
                    <a:cubicBezTo>
                      <a:pt x="152" y="69"/>
                      <a:pt x="152" y="69"/>
                      <a:pt x="153" y="69"/>
                    </a:cubicBezTo>
                    <a:cubicBezTo>
                      <a:pt x="153" y="69"/>
                      <a:pt x="154" y="69"/>
                      <a:pt x="154" y="69"/>
                    </a:cubicBezTo>
                    <a:cubicBezTo>
                      <a:pt x="155" y="69"/>
                      <a:pt x="155" y="70"/>
                      <a:pt x="155" y="70"/>
                    </a:cubicBezTo>
                    <a:cubicBezTo>
                      <a:pt x="156" y="70"/>
                      <a:pt x="156" y="70"/>
                      <a:pt x="156" y="71"/>
                    </a:cubicBezTo>
                    <a:cubicBezTo>
                      <a:pt x="157" y="71"/>
                      <a:pt x="157" y="70"/>
                      <a:pt x="158" y="70"/>
                    </a:cubicBezTo>
                    <a:cubicBezTo>
                      <a:pt x="159" y="70"/>
                      <a:pt x="159" y="71"/>
                      <a:pt x="160" y="71"/>
                    </a:cubicBezTo>
                    <a:cubicBezTo>
                      <a:pt x="160" y="71"/>
                      <a:pt x="160" y="71"/>
                      <a:pt x="161" y="71"/>
                    </a:cubicBezTo>
                    <a:cubicBezTo>
                      <a:pt x="161" y="71"/>
                      <a:pt x="161" y="71"/>
                      <a:pt x="161" y="71"/>
                    </a:cubicBezTo>
                    <a:cubicBezTo>
                      <a:pt x="161" y="71"/>
                      <a:pt x="162" y="71"/>
                      <a:pt x="162" y="71"/>
                    </a:cubicBezTo>
                    <a:cubicBezTo>
                      <a:pt x="162" y="71"/>
                      <a:pt x="162" y="71"/>
                      <a:pt x="163" y="71"/>
                    </a:cubicBezTo>
                    <a:cubicBezTo>
                      <a:pt x="163" y="71"/>
                      <a:pt x="163" y="71"/>
                      <a:pt x="163" y="71"/>
                    </a:cubicBezTo>
                    <a:cubicBezTo>
                      <a:pt x="163" y="70"/>
                      <a:pt x="163" y="70"/>
                      <a:pt x="163" y="70"/>
                    </a:cubicBezTo>
                    <a:cubicBezTo>
                      <a:pt x="163" y="69"/>
                      <a:pt x="163" y="69"/>
                      <a:pt x="163" y="69"/>
                    </a:cubicBezTo>
                    <a:cubicBezTo>
                      <a:pt x="163" y="69"/>
                      <a:pt x="163" y="69"/>
                      <a:pt x="162" y="68"/>
                    </a:cubicBezTo>
                    <a:cubicBezTo>
                      <a:pt x="162" y="68"/>
                      <a:pt x="162" y="68"/>
                      <a:pt x="161" y="67"/>
                    </a:cubicBezTo>
                    <a:cubicBezTo>
                      <a:pt x="161" y="67"/>
                      <a:pt x="161" y="66"/>
                      <a:pt x="161" y="66"/>
                    </a:cubicBezTo>
                    <a:cubicBezTo>
                      <a:pt x="161" y="66"/>
                      <a:pt x="162" y="65"/>
                      <a:pt x="162" y="65"/>
                    </a:cubicBezTo>
                    <a:cubicBezTo>
                      <a:pt x="162" y="65"/>
                      <a:pt x="162" y="65"/>
                      <a:pt x="162" y="65"/>
                    </a:cubicBezTo>
                    <a:cubicBezTo>
                      <a:pt x="163" y="65"/>
                      <a:pt x="163" y="65"/>
                      <a:pt x="163" y="65"/>
                    </a:cubicBezTo>
                    <a:cubicBezTo>
                      <a:pt x="163" y="65"/>
                      <a:pt x="164" y="64"/>
                      <a:pt x="164" y="65"/>
                    </a:cubicBezTo>
                    <a:cubicBezTo>
                      <a:pt x="164" y="65"/>
                      <a:pt x="164" y="65"/>
                      <a:pt x="164" y="65"/>
                    </a:cubicBezTo>
                    <a:cubicBezTo>
                      <a:pt x="164" y="65"/>
                      <a:pt x="165" y="65"/>
                      <a:pt x="165" y="65"/>
                    </a:cubicBezTo>
                    <a:cubicBezTo>
                      <a:pt x="165" y="66"/>
                      <a:pt x="166" y="66"/>
                      <a:pt x="166" y="66"/>
                    </a:cubicBezTo>
                    <a:cubicBezTo>
                      <a:pt x="167" y="66"/>
                      <a:pt x="168" y="67"/>
                      <a:pt x="168" y="67"/>
                    </a:cubicBezTo>
                    <a:cubicBezTo>
                      <a:pt x="169" y="67"/>
                      <a:pt x="169" y="67"/>
                      <a:pt x="170" y="67"/>
                    </a:cubicBezTo>
                    <a:cubicBezTo>
                      <a:pt x="170" y="67"/>
                      <a:pt x="170" y="67"/>
                      <a:pt x="171" y="68"/>
                    </a:cubicBezTo>
                    <a:cubicBezTo>
                      <a:pt x="171" y="68"/>
                      <a:pt x="172" y="68"/>
                      <a:pt x="172" y="69"/>
                    </a:cubicBezTo>
                    <a:cubicBezTo>
                      <a:pt x="172" y="69"/>
                      <a:pt x="172" y="69"/>
                      <a:pt x="172" y="69"/>
                    </a:cubicBezTo>
                    <a:cubicBezTo>
                      <a:pt x="173" y="70"/>
                      <a:pt x="173" y="69"/>
                      <a:pt x="174" y="70"/>
                    </a:cubicBezTo>
                    <a:cubicBezTo>
                      <a:pt x="174" y="70"/>
                      <a:pt x="174" y="70"/>
                      <a:pt x="174" y="70"/>
                    </a:cubicBezTo>
                    <a:cubicBezTo>
                      <a:pt x="175" y="71"/>
                      <a:pt x="176" y="70"/>
                      <a:pt x="176" y="70"/>
                    </a:cubicBezTo>
                    <a:cubicBezTo>
                      <a:pt x="177" y="70"/>
                      <a:pt x="177" y="70"/>
                      <a:pt x="178" y="69"/>
                    </a:cubicBezTo>
                    <a:cubicBezTo>
                      <a:pt x="179" y="69"/>
                      <a:pt x="179" y="69"/>
                      <a:pt x="180" y="69"/>
                    </a:cubicBezTo>
                    <a:cubicBezTo>
                      <a:pt x="180" y="69"/>
                      <a:pt x="181" y="70"/>
                      <a:pt x="181" y="70"/>
                    </a:cubicBezTo>
                    <a:cubicBezTo>
                      <a:pt x="182" y="70"/>
                      <a:pt x="182" y="70"/>
                      <a:pt x="182" y="70"/>
                    </a:cubicBezTo>
                    <a:cubicBezTo>
                      <a:pt x="183" y="70"/>
                      <a:pt x="183" y="71"/>
                      <a:pt x="184" y="71"/>
                    </a:cubicBezTo>
                    <a:cubicBezTo>
                      <a:pt x="184" y="71"/>
                      <a:pt x="185" y="70"/>
                      <a:pt x="185" y="71"/>
                    </a:cubicBezTo>
                    <a:cubicBezTo>
                      <a:pt x="185" y="71"/>
                      <a:pt x="185" y="71"/>
                      <a:pt x="185" y="71"/>
                    </a:cubicBezTo>
                    <a:cubicBezTo>
                      <a:pt x="185" y="71"/>
                      <a:pt x="186" y="71"/>
                      <a:pt x="186" y="71"/>
                    </a:cubicBezTo>
                    <a:cubicBezTo>
                      <a:pt x="186" y="72"/>
                      <a:pt x="186" y="72"/>
                      <a:pt x="187" y="72"/>
                    </a:cubicBezTo>
                    <a:cubicBezTo>
                      <a:pt x="188" y="73"/>
                      <a:pt x="188" y="72"/>
                      <a:pt x="189" y="72"/>
                    </a:cubicBezTo>
                    <a:cubicBezTo>
                      <a:pt x="190" y="72"/>
                      <a:pt x="190" y="72"/>
                      <a:pt x="191" y="72"/>
                    </a:cubicBezTo>
                    <a:cubicBezTo>
                      <a:pt x="192" y="72"/>
                      <a:pt x="192" y="72"/>
                      <a:pt x="193" y="72"/>
                    </a:cubicBezTo>
                    <a:cubicBezTo>
                      <a:pt x="194" y="72"/>
                      <a:pt x="194" y="72"/>
                      <a:pt x="195" y="72"/>
                    </a:cubicBezTo>
                    <a:cubicBezTo>
                      <a:pt x="196" y="71"/>
                      <a:pt x="196" y="71"/>
                      <a:pt x="196" y="71"/>
                    </a:cubicBezTo>
                    <a:cubicBezTo>
                      <a:pt x="196" y="71"/>
                      <a:pt x="197" y="71"/>
                      <a:pt x="197" y="71"/>
                    </a:cubicBezTo>
                    <a:cubicBezTo>
                      <a:pt x="198" y="70"/>
                      <a:pt x="198" y="70"/>
                      <a:pt x="199" y="70"/>
                    </a:cubicBezTo>
                    <a:cubicBezTo>
                      <a:pt x="199" y="70"/>
                      <a:pt x="200" y="70"/>
                      <a:pt x="200" y="70"/>
                    </a:cubicBezTo>
                    <a:cubicBezTo>
                      <a:pt x="201" y="71"/>
                      <a:pt x="201" y="71"/>
                      <a:pt x="202" y="71"/>
                    </a:cubicBezTo>
                    <a:cubicBezTo>
                      <a:pt x="202" y="71"/>
                      <a:pt x="202" y="71"/>
                      <a:pt x="202" y="71"/>
                    </a:cubicBezTo>
                    <a:cubicBezTo>
                      <a:pt x="202" y="71"/>
                      <a:pt x="203" y="71"/>
                      <a:pt x="203" y="71"/>
                    </a:cubicBezTo>
                    <a:cubicBezTo>
                      <a:pt x="204" y="71"/>
                      <a:pt x="204" y="71"/>
                      <a:pt x="205" y="71"/>
                    </a:cubicBezTo>
                    <a:cubicBezTo>
                      <a:pt x="205" y="71"/>
                      <a:pt x="205" y="71"/>
                      <a:pt x="205" y="71"/>
                    </a:cubicBezTo>
                    <a:cubicBezTo>
                      <a:pt x="206" y="71"/>
                      <a:pt x="206" y="71"/>
                      <a:pt x="207" y="72"/>
                    </a:cubicBezTo>
                    <a:cubicBezTo>
                      <a:pt x="207" y="72"/>
                      <a:pt x="208" y="72"/>
                      <a:pt x="208" y="72"/>
                    </a:cubicBezTo>
                    <a:cubicBezTo>
                      <a:pt x="209" y="72"/>
                      <a:pt x="209" y="71"/>
                      <a:pt x="209" y="71"/>
                    </a:cubicBezTo>
                    <a:cubicBezTo>
                      <a:pt x="209" y="71"/>
                      <a:pt x="209" y="71"/>
                      <a:pt x="209" y="71"/>
                    </a:cubicBezTo>
                    <a:cubicBezTo>
                      <a:pt x="209" y="70"/>
                      <a:pt x="210" y="71"/>
                      <a:pt x="210" y="70"/>
                    </a:cubicBezTo>
                    <a:cubicBezTo>
                      <a:pt x="210" y="70"/>
                      <a:pt x="209" y="70"/>
                      <a:pt x="209" y="69"/>
                    </a:cubicBezTo>
                    <a:cubicBezTo>
                      <a:pt x="209" y="69"/>
                      <a:pt x="209" y="68"/>
                      <a:pt x="209" y="68"/>
                    </a:cubicBezTo>
                    <a:cubicBezTo>
                      <a:pt x="209" y="67"/>
                      <a:pt x="209" y="67"/>
                      <a:pt x="209" y="67"/>
                    </a:cubicBezTo>
                    <a:cubicBezTo>
                      <a:pt x="208" y="66"/>
                      <a:pt x="209" y="66"/>
                      <a:pt x="209" y="65"/>
                    </a:cubicBezTo>
                    <a:cubicBezTo>
                      <a:pt x="209" y="65"/>
                      <a:pt x="209" y="65"/>
                      <a:pt x="209" y="65"/>
                    </a:cubicBezTo>
                    <a:cubicBezTo>
                      <a:pt x="209" y="65"/>
                      <a:pt x="209" y="65"/>
                      <a:pt x="209" y="65"/>
                    </a:cubicBezTo>
                    <a:cubicBezTo>
                      <a:pt x="209" y="64"/>
                      <a:pt x="209" y="64"/>
                      <a:pt x="209" y="64"/>
                    </a:cubicBezTo>
                    <a:cubicBezTo>
                      <a:pt x="208" y="64"/>
                      <a:pt x="208" y="63"/>
                      <a:pt x="208" y="63"/>
                    </a:cubicBezTo>
                    <a:cubicBezTo>
                      <a:pt x="207" y="63"/>
                      <a:pt x="207" y="63"/>
                      <a:pt x="207" y="63"/>
                    </a:cubicBezTo>
                    <a:cubicBezTo>
                      <a:pt x="207" y="63"/>
                      <a:pt x="207" y="63"/>
                      <a:pt x="207" y="62"/>
                    </a:cubicBezTo>
                    <a:cubicBezTo>
                      <a:pt x="207" y="62"/>
                      <a:pt x="207" y="62"/>
                      <a:pt x="207" y="62"/>
                    </a:cubicBezTo>
                    <a:cubicBezTo>
                      <a:pt x="208" y="61"/>
                      <a:pt x="208" y="62"/>
                      <a:pt x="208" y="61"/>
                    </a:cubicBezTo>
                    <a:cubicBezTo>
                      <a:pt x="209" y="61"/>
                      <a:pt x="209" y="61"/>
                      <a:pt x="210" y="61"/>
                    </a:cubicBezTo>
                    <a:cubicBezTo>
                      <a:pt x="211" y="61"/>
                      <a:pt x="211" y="61"/>
                      <a:pt x="212" y="61"/>
                    </a:cubicBezTo>
                    <a:cubicBezTo>
                      <a:pt x="212" y="61"/>
                      <a:pt x="212" y="61"/>
                      <a:pt x="213" y="61"/>
                    </a:cubicBezTo>
                    <a:cubicBezTo>
                      <a:pt x="213" y="61"/>
                      <a:pt x="214" y="61"/>
                      <a:pt x="214" y="62"/>
                    </a:cubicBezTo>
                    <a:cubicBezTo>
                      <a:pt x="215" y="62"/>
                      <a:pt x="215" y="62"/>
                      <a:pt x="215" y="62"/>
                    </a:cubicBezTo>
                    <a:cubicBezTo>
                      <a:pt x="215" y="62"/>
                      <a:pt x="216" y="62"/>
                      <a:pt x="216" y="62"/>
                    </a:cubicBezTo>
                    <a:cubicBezTo>
                      <a:pt x="217" y="62"/>
                      <a:pt x="217" y="62"/>
                      <a:pt x="217" y="62"/>
                    </a:cubicBezTo>
                    <a:cubicBezTo>
                      <a:pt x="218" y="62"/>
                      <a:pt x="218" y="62"/>
                      <a:pt x="219" y="63"/>
                    </a:cubicBezTo>
                    <a:cubicBezTo>
                      <a:pt x="219" y="63"/>
                      <a:pt x="219" y="63"/>
                      <a:pt x="219" y="63"/>
                    </a:cubicBezTo>
                    <a:cubicBezTo>
                      <a:pt x="220" y="63"/>
                      <a:pt x="220" y="64"/>
                      <a:pt x="221" y="64"/>
                    </a:cubicBezTo>
                    <a:cubicBezTo>
                      <a:pt x="221" y="64"/>
                      <a:pt x="221" y="64"/>
                      <a:pt x="221" y="64"/>
                    </a:cubicBezTo>
                    <a:cubicBezTo>
                      <a:pt x="222" y="64"/>
                      <a:pt x="222" y="64"/>
                      <a:pt x="222" y="64"/>
                    </a:cubicBezTo>
                    <a:cubicBezTo>
                      <a:pt x="222" y="65"/>
                      <a:pt x="222" y="65"/>
                      <a:pt x="222" y="65"/>
                    </a:cubicBezTo>
                    <a:cubicBezTo>
                      <a:pt x="222" y="65"/>
                      <a:pt x="222" y="65"/>
                      <a:pt x="222" y="65"/>
                    </a:cubicBezTo>
                    <a:cubicBezTo>
                      <a:pt x="223" y="65"/>
                      <a:pt x="223" y="66"/>
                      <a:pt x="223" y="66"/>
                    </a:cubicBezTo>
                    <a:cubicBezTo>
                      <a:pt x="223" y="66"/>
                      <a:pt x="224" y="67"/>
                      <a:pt x="224" y="67"/>
                    </a:cubicBezTo>
                    <a:cubicBezTo>
                      <a:pt x="225" y="67"/>
                      <a:pt x="225" y="68"/>
                      <a:pt x="226" y="68"/>
                    </a:cubicBezTo>
                    <a:cubicBezTo>
                      <a:pt x="226" y="69"/>
                      <a:pt x="227" y="69"/>
                      <a:pt x="227" y="70"/>
                    </a:cubicBezTo>
                    <a:cubicBezTo>
                      <a:pt x="228" y="70"/>
                      <a:pt x="228" y="71"/>
                      <a:pt x="228" y="71"/>
                    </a:cubicBezTo>
                    <a:cubicBezTo>
                      <a:pt x="228" y="71"/>
                      <a:pt x="229" y="71"/>
                      <a:pt x="229" y="71"/>
                    </a:cubicBezTo>
                    <a:cubicBezTo>
                      <a:pt x="229" y="71"/>
                      <a:pt x="229" y="72"/>
                      <a:pt x="229" y="72"/>
                    </a:cubicBezTo>
                    <a:cubicBezTo>
                      <a:pt x="230" y="72"/>
                      <a:pt x="230" y="72"/>
                      <a:pt x="230" y="72"/>
                    </a:cubicBezTo>
                    <a:cubicBezTo>
                      <a:pt x="231" y="72"/>
                      <a:pt x="231" y="72"/>
                      <a:pt x="231" y="72"/>
                    </a:cubicBezTo>
                    <a:cubicBezTo>
                      <a:pt x="232" y="72"/>
                      <a:pt x="232" y="72"/>
                      <a:pt x="233" y="73"/>
                    </a:cubicBezTo>
                    <a:cubicBezTo>
                      <a:pt x="234" y="73"/>
                      <a:pt x="234" y="73"/>
                      <a:pt x="235" y="73"/>
                    </a:cubicBezTo>
                    <a:cubicBezTo>
                      <a:pt x="235" y="73"/>
                      <a:pt x="235" y="73"/>
                      <a:pt x="236" y="73"/>
                    </a:cubicBezTo>
                    <a:cubicBezTo>
                      <a:pt x="236" y="73"/>
                      <a:pt x="236" y="74"/>
                      <a:pt x="237" y="74"/>
                    </a:cubicBezTo>
                    <a:cubicBezTo>
                      <a:pt x="237" y="74"/>
                      <a:pt x="238" y="74"/>
                      <a:pt x="238" y="75"/>
                    </a:cubicBezTo>
                    <a:cubicBezTo>
                      <a:pt x="239" y="75"/>
                      <a:pt x="239" y="75"/>
                      <a:pt x="239" y="76"/>
                    </a:cubicBezTo>
                    <a:cubicBezTo>
                      <a:pt x="239" y="76"/>
                      <a:pt x="240" y="76"/>
                      <a:pt x="240" y="77"/>
                    </a:cubicBezTo>
                    <a:cubicBezTo>
                      <a:pt x="240" y="77"/>
                      <a:pt x="241" y="77"/>
                      <a:pt x="241" y="77"/>
                    </a:cubicBezTo>
                    <a:cubicBezTo>
                      <a:pt x="241" y="77"/>
                      <a:pt x="242" y="77"/>
                      <a:pt x="242" y="77"/>
                    </a:cubicBezTo>
                    <a:cubicBezTo>
                      <a:pt x="243" y="77"/>
                      <a:pt x="243" y="77"/>
                      <a:pt x="243" y="77"/>
                    </a:cubicBezTo>
                    <a:cubicBezTo>
                      <a:pt x="244" y="77"/>
                      <a:pt x="244" y="77"/>
                      <a:pt x="245" y="77"/>
                    </a:cubicBezTo>
                    <a:cubicBezTo>
                      <a:pt x="245" y="77"/>
                      <a:pt x="245" y="76"/>
                      <a:pt x="246" y="76"/>
                    </a:cubicBezTo>
                    <a:cubicBezTo>
                      <a:pt x="246" y="76"/>
                      <a:pt x="246" y="76"/>
                      <a:pt x="247" y="76"/>
                    </a:cubicBezTo>
                    <a:cubicBezTo>
                      <a:pt x="247" y="76"/>
                      <a:pt x="247" y="76"/>
                      <a:pt x="247" y="76"/>
                    </a:cubicBezTo>
                    <a:cubicBezTo>
                      <a:pt x="247" y="76"/>
                      <a:pt x="247" y="77"/>
                      <a:pt x="248" y="77"/>
                    </a:cubicBezTo>
                    <a:cubicBezTo>
                      <a:pt x="248" y="77"/>
                      <a:pt x="248" y="77"/>
                      <a:pt x="248" y="77"/>
                    </a:cubicBezTo>
                    <a:cubicBezTo>
                      <a:pt x="248" y="77"/>
                      <a:pt x="248" y="78"/>
                      <a:pt x="248" y="78"/>
                    </a:cubicBezTo>
                    <a:cubicBezTo>
                      <a:pt x="248" y="78"/>
                      <a:pt x="248" y="78"/>
                      <a:pt x="248" y="79"/>
                    </a:cubicBezTo>
                    <a:cubicBezTo>
                      <a:pt x="248" y="79"/>
                      <a:pt x="248" y="79"/>
                      <a:pt x="249" y="80"/>
                    </a:cubicBezTo>
                    <a:cubicBezTo>
                      <a:pt x="249" y="80"/>
                      <a:pt x="249" y="80"/>
                      <a:pt x="249" y="81"/>
                    </a:cubicBezTo>
                    <a:cubicBezTo>
                      <a:pt x="249" y="81"/>
                      <a:pt x="249" y="81"/>
                      <a:pt x="249" y="82"/>
                    </a:cubicBezTo>
                    <a:cubicBezTo>
                      <a:pt x="250" y="82"/>
                      <a:pt x="250" y="83"/>
                      <a:pt x="250" y="83"/>
                    </a:cubicBezTo>
                    <a:cubicBezTo>
                      <a:pt x="249" y="84"/>
                      <a:pt x="249" y="84"/>
                      <a:pt x="248" y="84"/>
                    </a:cubicBezTo>
                    <a:cubicBezTo>
                      <a:pt x="247" y="84"/>
                      <a:pt x="247" y="84"/>
                      <a:pt x="247" y="84"/>
                    </a:cubicBezTo>
                    <a:cubicBezTo>
                      <a:pt x="246" y="85"/>
                      <a:pt x="247" y="85"/>
                      <a:pt x="247" y="86"/>
                    </a:cubicBezTo>
                    <a:cubicBezTo>
                      <a:pt x="247" y="86"/>
                      <a:pt x="247" y="87"/>
                      <a:pt x="247" y="87"/>
                    </a:cubicBezTo>
                    <a:cubicBezTo>
                      <a:pt x="247" y="88"/>
                      <a:pt x="248" y="88"/>
                      <a:pt x="248" y="88"/>
                    </a:cubicBezTo>
                    <a:cubicBezTo>
                      <a:pt x="248" y="89"/>
                      <a:pt x="248" y="89"/>
                      <a:pt x="249" y="90"/>
                    </a:cubicBezTo>
                    <a:cubicBezTo>
                      <a:pt x="249" y="90"/>
                      <a:pt x="249" y="90"/>
                      <a:pt x="249" y="91"/>
                    </a:cubicBezTo>
                    <a:cubicBezTo>
                      <a:pt x="249" y="91"/>
                      <a:pt x="249" y="91"/>
                      <a:pt x="249" y="92"/>
                    </a:cubicBezTo>
                    <a:cubicBezTo>
                      <a:pt x="250" y="91"/>
                      <a:pt x="250" y="91"/>
                      <a:pt x="250" y="91"/>
                    </a:cubicBezTo>
                    <a:cubicBezTo>
                      <a:pt x="250" y="91"/>
                      <a:pt x="250" y="90"/>
                      <a:pt x="250" y="90"/>
                    </a:cubicBezTo>
                    <a:cubicBezTo>
                      <a:pt x="250" y="90"/>
                      <a:pt x="251" y="90"/>
                      <a:pt x="251" y="90"/>
                    </a:cubicBezTo>
                    <a:cubicBezTo>
                      <a:pt x="251" y="90"/>
                      <a:pt x="252" y="90"/>
                      <a:pt x="252" y="90"/>
                    </a:cubicBezTo>
                    <a:cubicBezTo>
                      <a:pt x="252" y="91"/>
                      <a:pt x="253" y="91"/>
                      <a:pt x="253" y="91"/>
                    </a:cubicBezTo>
                    <a:cubicBezTo>
                      <a:pt x="253" y="91"/>
                      <a:pt x="254" y="91"/>
                      <a:pt x="254" y="91"/>
                    </a:cubicBezTo>
                    <a:cubicBezTo>
                      <a:pt x="255" y="91"/>
                      <a:pt x="255" y="91"/>
                      <a:pt x="256" y="91"/>
                    </a:cubicBezTo>
                    <a:cubicBezTo>
                      <a:pt x="256" y="90"/>
                      <a:pt x="256" y="90"/>
                      <a:pt x="257" y="90"/>
                    </a:cubicBezTo>
                    <a:cubicBezTo>
                      <a:pt x="257" y="89"/>
                      <a:pt x="258" y="89"/>
                      <a:pt x="258" y="89"/>
                    </a:cubicBezTo>
                    <a:cubicBezTo>
                      <a:pt x="258" y="88"/>
                      <a:pt x="258" y="88"/>
                      <a:pt x="258" y="88"/>
                    </a:cubicBezTo>
                    <a:cubicBezTo>
                      <a:pt x="258" y="87"/>
                      <a:pt x="258" y="87"/>
                      <a:pt x="258" y="86"/>
                    </a:cubicBezTo>
                    <a:cubicBezTo>
                      <a:pt x="258" y="86"/>
                      <a:pt x="258" y="86"/>
                      <a:pt x="258" y="86"/>
                    </a:cubicBezTo>
                    <a:cubicBezTo>
                      <a:pt x="259" y="85"/>
                      <a:pt x="259" y="84"/>
                      <a:pt x="259" y="83"/>
                    </a:cubicBezTo>
                    <a:cubicBezTo>
                      <a:pt x="259" y="83"/>
                      <a:pt x="259" y="82"/>
                      <a:pt x="259" y="82"/>
                    </a:cubicBezTo>
                    <a:cubicBezTo>
                      <a:pt x="259" y="81"/>
                      <a:pt x="259" y="81"/>
                      <a:pt x="259" y="80"/>
                    </a:cubicBezTo>
                    <a:cubicBezTo>
                      <a:pt x="259" y="79"/>
                      <a:pt x="259" y="79"/>
                      <a:pt x="259" y="78"/>
                    </a:cubicBezTo>
                    <a:cubicBezTo>
                      <a:pt x="259" y="77"/>
                      <a:pt x="259" y="77"/>
                      <a:pt x="259" y="76"/>
                    </a:cubicBezTo>
                    <a:cubicBezTo>
                      <a:pt x="259" y="76"/>
                      <a:pt x="260" y="76"/>
                      <a:pt x="260" y="75"/>
                    </a:cubicBezTo>
                    <a:cubicBezTo>
                      <a:pt x="260" y="75"/>
                      <a:pt x="260" y="75"/>
                      <a:pt x="259" y="74"/>
                    </a:cubicBezTo>
                    <a:cubicBezTo>
                      <a:pt x="259" y="74"/>
                      <a:pt x="259" y="73"/>
                      <a:pt x="259" y="73"/>
                    </a:cubicBezTo>
                    <a:cubicBezTo>
                      <a:pt x="258" y="72"/>
                      <a:pt x="258" y="72"/>
                      <a:pt x="258" y="71"/>
                    </a:cubicBezTo>
                    <a:cubicBezTo>
                      <a:pt x="258" y="71"/>
                      <a:pt x="258" y="71"/>
                      <a:pt x="258" y="71"/>
                    </a:cubicBezTo>
                    <a:cubicBezTo>
                      <a:pt x="258" y="71"/>
                      <a:pt x="258" y="71"/>
                      <a:pt x="257" y="70"/>
                    </a:cubicBezTo>
                    <a:cubicBezTo>
                      <a:pt x="257" y="70"/>
                      <a:pt x="257" y="70"/>
                      <a:pt x="257" y="70"/>
                    </a:cubicBezTo>
                    <a:cubicBezTo>
                      <a:pt x="256" y="69"/>
                      <a:pt x="256" y="69"/>
                      <a:pt x="256" y="69"/>
                    </a:cubicBezTo>
                    <a:cubicBezTo>
                      <a:pt x="256" y="69"/>
                      <a:pt x="256" y="68"/>
                      <a:pt x="255" y="68"/>
                    </a:cubicBezTo>
                    <a:cubicBezTo>
                      <a:pt x="255" y="67"/>
                      <a:pt x="255" y="67"/>
                      <a:pt x="255" y="67"/>
                    </a:cubicBezTo>
                    <a:cubicBezTo>
                      <a:pt x="255" y="66"/>
                      <a:pt x="255" y="66"/>
                      <a:pt x="255" y="65"/>
                    </a:cubicBezTo>
                    <a:cubicBezTo>
                      <a:pt x="255" y="65"/>
                      <a:pt x="255" y="65"/>
                      <a:pt x="255" y="65"/>
                    </a:cubicBezTo>
                    <a:cubicBezTo>
                      <a:pt x="254" y="65"/>
                      <a:pt x="254" y="65"/>
                      <a:pt x="254" y="64"/>
                    </a:cubicBezTo>
                    <a:cubicBezTo>
                      <a:pt x="254" y="64"/>
                      <a:pt x="253" y="64"/>
                      <a:pt x="253" y="64"/>
                    </a:cubicBezTo>
                    <a:cubicBezTo>
                      <a:pt x="253" y="63"/>
                      <a:pt x="253" y="63"/>
                      <a:pt x="253" y="63"/>
                    </a:cubicBezTo>
                    <a:cubicBezTo>
                      <a:pt x="252" y="62"/>
                      <a:pt x="252" y="62"/>
                      <a:pt x="252" y="62"/>
                    </a:cubicBezTo>
                    <a:cubicBezTo>
                      <a:pt x="252" y="61"/>
                      <a:pt x="251" y="61"/>
                      <a:pt x="251" y="61"/>
                    </a:cubicBezTo>
                    <a:cubicBezTo>
                      <a:pt x="251" y="61"/>
                      <a:pt x="250" y="61"/>
                      <a:pt x="250" y="60"/>
                    </a:cubicBezTo>
                    <a:cubicBezTo>
                      <a:pt x="249" y="60"/>
                      <a:pt x="249" y="60"/>
                      <a:pt x="248" y="59"/>
                    </a:cubicBezTo>
                    <a:cubicBezTo>
                      <a:pt x="248" y="59"/>
                      <a:pt x="248" y="59"/>
                      <a:pt x="247" y="59"/>
                    </a:cubicBezTo>
                    <a:cubicBezTo>
                      <a:pt x="247" y="59"/>
                      <a:pt x="247" y="59"/>
                      <a:pt x="247" y="59"/>
                    </a:cubicBezTo>
                    <a:cubicBezTo>
                      <a:pt x="247" y="59"/>
                      <a:pt x="247" y="59"/>
                      <a:pt x="246" y="59"/>
                    </a:cubicBezTo>
                    <a:cubicBezTo>
                      <a:pt x="246" y="59"/>
                      <a:pt x="246" y="58"/>
                      <a:pt x="245" y="58"/>
                    </a:cubicBezTo>
                    <a:cubicBezTo>
                      <a:pt x="245" y="58"/>
                      <a:pt x="245" y="58"/>
                      <a:pt x="245" y="58"/>
                    </a:cubicBezTo>
                    <a:cubicBezTo>
                      <a:pt x="245" y="59"/>
                      <a:pt x="245" y="59"/>
                      <a:pt x="245" y="59"/>
                    </a:cubicBezTo>
                    <a:cubicBezTo>
                      <a:pt x="244" y="59"/>
                      <a:pt x="244" y="58"/>
                      <a:pt x="244" y="59"/>
                    </a:cubicBezTo>
                    <a:cubicBezTo>
                      <a:pt x="243" y="59"/>
                      <a:pt x="244" y="59"/>
                      <a:pt x="243" y="59"/>
                    </a:cubicBezTo>
                    <a:cubicBezTo>
                      <a:pt x="243" y="59"/>
                      <a:pt x="243" y="59"/>
                      <a:pt x="243" y="59"/>
                    </a:cubicBezTo>
                    <a:cubicBezTo>
                      <a:pt x="243" y="60"/>
                      <a:pt x="243" y="60"/>
                      <a:pt x="243" y="60"/>
                    </a:cubicBezTo>
                    <a:cubicBezTo>
                      <a:pt x="243" y="60"/>
                      <a:pt x="243" y="60"/>
                      <a:pt x="242" y="60"/>
                    </a:cubicBezTo>
                    <a:cubicBezTo>
                      <a:pt x="242" y="60"/>
                      <a:pt x="242" y="60"/>
                      <a:pt x="242" y="59"/>
                    </a:cubicBezTo>
                    <a:cubicBezTo>
                      <a:pt x="242" y="59"/>
                      <a:pt x="242" y="59"/>
                      <a:pt x="242" y="59"/>
                    </a:cubicBezTo>
                    <a:cubicBezTo>
                      <a:pt x="242" y="59"/>
                      <a:pt x="241" y="59"/>
                      <a:pt x="241" y="59"/>
                    </a:cubicBezTo>
                    <a:cubicBezTo>
                      <a:pt x="241" y="59"/>
                      <a:pt x="241" y="59"/>
                      <a:pt x="241" y="59"/>
                    </a:cubicBezTo>
                    <a:cubicBezTo>
                      <a:pt x="240" y="58"/>
                      <a:pt x="240" y="59"/>
                      <a:pt x="239" y="58"/>
                    </a:cubicBezTo>
                    <a:cubicBezTo>
                      <a:pt x="239" y="58"/>
                      <a:pt x="239" y="58"/>
                      <a:pt x="239" y="58"/>
                    </a:cubicBezTo>
                    <a:cubicBezTo>
                      <a:pt x="238" y="57"/>
                      <a:pt x="238" y="57"/>
                      <a:pt x="238" y="57"/>
                    </a:cubicBezTo>
                    <a:cubicBezTo>
                      <a:pt x="237" y="57"/>
                      <a:pt x="236" y="57"/>
                      <a:pt x="235" y="57"/>
                    </a:cubicBezTo>
                    <a:cubicBezTo>
                      <a:pt x="235" y="57"/>
                      <a:pt x="235" y="57"/>
                      <a:pt x="235" y="57"/>
                    </a:cubicBezTo>
                    <a:cubicBezTo>
                      <a:pt x="234" y="57"/>
                      <a:pt x="235" y="56"/>
                      <a:pt x="235" y="56"/>
                    </a:cubicBezTo>
                    <a:cubicBezTo>
                      <a:pt x="235" y="56"/>
                      <a:pt x="235" y="56"/>
                      <a:pt x="235" y="55"/>
                    </a:cubicBezTo>
                    <a:cubicBezTo>
                      <a:pt x="235" y="55"/>
                      <a:pt x="235" y="55"/>
                      <a:pt x="236" y="55"/>
                    </a:cubicBezTo>
                    <a:cubicBezTo>
                      <a:pt x="236" y="55"/>
                      <a:pt x="236" y="55"/>
                      <a:pt x="236" y="55"/>
                    </a:cubicBezTo>
                    <a:cubicBezTo>
                      <a:pt x="237" y="54"/>
                      <a:pt x="237" y="54"/>
                      <a:pt x="237" y="53"/>
                    </a:cubicBezTo>
                    <a:cubicBezTo>
                      <a:pt x="237" y="53"/>
                      <a:pt x="237" y="53"/>
                      <a:pt x="237" y="52"/>
                    </a:cubicBezTo>
                    <a:cubicBezTo>
                      <a:pt x="237" y="52"/>
                      <a:pt x="237" y="52"/>
                      <a:pt x="237" y="52"/>
                    </a:cubicBezTo>
                    <a:cubicBezTo>
                      <a:pt x="237" y="51"/>
                      <a:pt x="237" y="51"/>
                      <a:pt x="237" y="51"/>
                    </a:cubicBezTo>
                    <a:cubicBezTo>
                      <a:pt x="237" y="51"/>
                      <a:pt x="238" y="51"/>
                      <a:pt x="238" y="51"/>
                    </a:cubicBezTo>
                    <a:cubicBezTo>
                      <a:pt x="238" y="50"/>
                      <a:pt x="238" y="50"/>
                      <a:pt x="238" y="49"/>
                    </a:cubicBezTo>
                    <a:cubicBezTo>
                      <a:pt x="238" y="49"/>
                      <a:pt x="238" y="49"/>
                      <a:pt x="238" y="49"/>
                    </a:cubicBezTo>
                    <a:cubicBezTo>
                      <a:pt x="239" y="49"/>
                      <a:pt x="239" y="49"/>
                      <a:pt x="239" y="48"/>
                    </a:cubicBezTo>
                    <a:cubicBezTo>
                      <a:pt x="239" y="48"/>
                      <a:pt x="238" y="48"/>
                      <a:pt x="238" y="48"/>
                    </a:cubicBezTo>
                    <a:cubicBezTo>
                      <a:pt x="238" y="48"/>
                      <a:pt x="238" y="48"/>
                      <a:pt x="238" y="47"/>
                    </a:cubicBezTo>
                    <a:cubicBezTo>
                      <a:pt x="238" y="47"/>
                      <a:pt x="238" y="47"/>
                      <a:pt x="238" y="47"/>
                    </a:cubicBezTo>
                    <a:cubicBezTo>
                      <a:pt x="239" y="46"/>
                      <a:pt x="239" y="46"/>
                      <a:pt x="239" y="45"/>
                    </a:cubicBezTo>
                    <a:cubicBezTo>
                      <a:pt x="239" y="45"/>
                      <a:pt x="240" y="45"/>
                      <a:pt x="240" y="45"/>
                    </a:cubicBezTo>
                    <a:cubicBezTo>
                      <a:pt x="241" y="45"/>
                      <a:pt x="241" y="45"/>
                      <a:pt x="242" y="45"/>
                    </a:cubicBezTo>
                    <a:cubicBezTo>
                      <a:pt x="243" y="45"/>
                      <a:pt x="243" y="45"/>
                      <a:pt x="244" y="45"/>
                    </a:cubicBezTo>
                    <a:cubicBezTo>
                      <a:pt x="244" y="45"/>
                      <a:pt x="244" y="45"/>
                      <a:pt x="245" y="45"/>
                    </a:cubicBezTo>
                    <a:cubicBezTo>
                      <a:pt x="245" y="45"/>
                      <a:pt x="245" y="46"/>
                      <a:pt x="246" y="46"/>
                    </a:cubicBezTo>
                    <a:cubicBezTo>
                      <a:pt x="246" y="46"/>
                      <a:pt x="246" y="45"/>
                      <a:pt x="247" y="45"/>
                    </a:cubicBezTo>
                    <a:cubicBezTo>
                      <a:pt x="247" y="45"/>
                      <a:pt x="247" y="45"/>
                      <a:pt x="247" y="45"/>
                    </a:cubicBezTo>
                    <a:cubicBezTo>
                      <a:pt x="248" y="46"/>
                      <a:pt x="248" y="46"/>
                      <a:pt x="248" y="46"/>
                    </a:cubicBezTo>
                    <a:cubicBezTo>
                      <a:pt x="249" y="46"/>
                      <a:pt x="249" y="45"/>
                      <a:pt x="249" y="45"/>
                    </a:cubicBezTo>
                    <a:cubicBezTo>
                      <a:pt x="250" y="45"/>
                      <a:pt x="250" y="45"/>
                      <a:pt x="250" y="45"/>
                    </a:cubicBezTo>
                    <a:cubicBezTo>
                      <a:pt x="251" y="46"/>
                      <a:pt x="251" y="46"/>
                      <a:pt x="251" y="46"/>
                    </a:cubicBezTo>
                    <a:cubicBezTo>
                      <a:pt x="252" y="46"/>
                      <a:pt x="251" y="45"/>
                      <a:pt x="251" y="44"/>
                    </a:cubicBezTo>
                    <a:cubicBezTo>
                      <a:pt x="252" y="44"/>
                      <a:pt x="252" y="44"/>
                      <a:pt x="252" y="44"/>
                    </a:cubicBezTo>
                    <a:cubicBezTo>
                      <a:pt x="253" y="44"/>
                      <a:pt x="253" y="45"/>
                      <a:pt x="253" y="45"/>
                    </a:cubicBezTo>
                    <a:cubicBezTo>
                      <a:pt x="254" y="45"/>
                      <a:pt x="254" y="45"/>
                      <a:pt x="255" y="45"/>
                    </a:cubicBezTo>
                    <a:cubicBezTo>
                      <a:pt x="255" y="45"/>
                      <a:pt x="255" y="45"/>
                      <a:pt x="256" y="45"/>
                    </a:cubicBezTo>
                    <a:cubicBezTo>
                      <a:pt x="256" y="45"/>
                      <a:pt x="257" y="45"/>
                      <a:pt x="257" y="45"/>
                    </a:cubicBezTo>
                    <a:cubicBezTo>
                      <a:pt x="257" y="46"/>
                      <a:pt x="257" y="46"/>
                      <a:pt x="257" y="46"/>
                    </a:cubicBezTo>
                    <a:cubicBezTo>
                      <a:pt x="257" y="46"/>
                      <a:pt x="257" y="47"/>
                      <a:pt x="257" y="47"/>
                    </a:cubicBezTo>
                    <a:cubicBezTo>
                      <a:pt x="257" y="47"/>
                      <a:pt x="257" y="47"/>
                      <a:pt x="257" y="47"/>
                    </a:cubicBezTo>
                    <a:cubicBezTo>
                      <a:pt x="258" y="47"/>
                      <a:pt x="258" y="47"/>
                      <a:pt x="259" y="47"/>
                    </a:cubicBezTo>
                    <a:cubicBezTo>
                      <a:pt x="259" y="47"/>
                      <a:pt x="259" y="46"/>
                      <a:pt x="260" y="46"/>
                    </a:cubicBezTo>
                    <a:cubicBezTo>
                      <a:pt x="260" y="46"/>
                      <a:pt x="260" y="47"/>
                      <a:pt x="261" y="47"/>
                    </a:cubicBezTo>
                    <a:cubicBezTo>
                      <a:pt x="261" y="47"/>
                      <a:pt x="261" y="46"/>
                      <a:pt x="261" y="46"/>
                    </a:cubicBezTo>
                    <a:cubicBezTo>
                      <a:pt x="262" y="46"/>
                      <a:pt x="262" y="46"/>
                      <a:pt x="262" y="46"/>
                    </a:cubicBezTo>
                    <a:cubicBezTo>
                      <a:pt x="263" y="46"/>
                      <a:pt x="263" y="46"/>
                      <a:pt x="263" y="46"/>
                    </a:cubicBezTo>
                    <a:cubicBezTo>
                      <a:pt x="264" y="46"/>
                      <a:pt x="264" y="46"/>
                      <a:pt x="264" y="46"/>
                    </a:cubicBezTo>
                    <a:cubicBezTo>
                      <a:pt x="265" y="46"/>
                      <a:pt x="265" y="45"/>
                      <a:pt x="265" y="45"/>
                    </a:cubicBezTo>
                    <a:cubicBezTo>
                      <a:pt x="264" y="45"/>
                      <a:pt x="264" y="45"/>
                      <a:pt x="264" y="45"/>
                    </a:cubicBezTo>
                    <a:cubicBezTo>
                      <a:pt x="263" y="45"/>
                      <a:pt x="263" y="45"/>
                      <a:pt x="263" y="45"/>
                    </a:cubicBezTo>
                    <a:cubicBezTo>
                      <a:pt x="262" y="45"/>
                      <a:pt x="261" y="45"/>
                      <a:pt x="261" y="44"/>
                    </a:cubicBezTo>
                    <a:cubicBezTo>
                      <a:pt x="261" y="44"/>
                      <a:pt x="261" y="44"/>
                      <a:pt x="261" y="44"/>
                    </a:cubicBezTo>
                    <a:cubicBezTo>
                      <a:pt x="261" y="43"/>
                      <a:pt x="261" y="43"/>
                      <a:pt x="261" y="43"/>
                    </a:cubicBezTo>
                    <a:cubicBezTo>
                      <a:pt x="261" y="42"/>
                      <a:pt x="262" y="43"/>
                      <a:pt x="262" y="42"/>
                    </a:cubicBezTo>
                    <a:cubicBezTo>
                      <a:pt x="262" y="42"/>
                      <a:pt x="262" y="42"/>
                      <a:pt x="262" y="42"/>
                    </a:cubicBezTo>
                    <a:cubicBezTo>
                      <a:pt x="262" y="42"/>
                      <a:pt x="262" y="41"/>
                      <a:pt x="262" y="41"/>
                    </a:cubicBezTo>
                    <a:cubicBezTo>
                      <a:pt x="261" y="41"/>
                      <a:pt x="261" y="41"/>
                      <a:pt x="261" y="41"/>
                    </a:cubicBezTo>
                    <a:cubicBezTo>
                      <a:pt x="261" y="40"/>
                      <a:pt x="261" y="40"/>
                      <a:pt x="261" y="40"/>
                    </a:cubicBezTo>
                    <a:cubicBezTo>
                      <a:pt x="261" y="40"/>
                      <a:pt x="261" y="39"/>
                      <a:pt x="261" y="39"/>
                    </a:cubicBezTo>
                    <a:cubicBezTo>
                      <a:pt x="262" y="39"/>
                      <a:pt x="262" y="39"/>
                      <a:pt x="262" y="39"/>
                    </a:cubicBezTo>
                    <a:cubicBezTo>
                      <a:pt x="263" y="39"/>
                      <a:pt x="263" y="39"/>
                      <a:pt x="263" y="39"/>
                    </a:cubicBezTo>
                    <a:cubicBezTo>
                      <a:pt x="264" y="39"/>
                      <a:pt x="264" y="39"/>
                      <a:pt x="264" y="39"/>
                    </a:cubicBezTo>
                    <a:cubicBezTo>
                      <a:pt x="265" y="39"/>
                      <a:pt x="265" y="39"/>
                      <a:pt x="266" y="39"/>
                    </a:cubicBezTo>
                    <a:cubicBezTo>
                      <a:pt x="266" y="39"/>
                      <a:pt x="267" y="39"/>
                      <a:pt x="267" y="39"/>
                    </a:cubicBezTo>
                    <a:cubicBezTo>
                      <a:pt x="267" y="39"/>
                      <a:pt x="267" y="39"/>
                      <a:pt x="268" y="39"/>
                    </a:cubicBezTo>
                    <a:cubicBezTo>
                      <a:pt x="268" y="40"/>
                      <a:pt x="268" y="40"/>
                      <a:pt x="268" y="40"/>
                    </a:cubicBezTo>
                    <a:cubicBezTo>
                      <a:pt x="269" y="40"/>
                      <a:pt x="269" y="41"/>
                      <a:pt x="269" y="41"/>
                    </a:cubicBezTo>
                    <a:cubicBezTo>
                      <a:pt x="269" y="41"/>
                      <a:pt x="270" y="41"/>
                      <a:pt x="270" y="41"/>
                    </a:cubicBezTo>
                    <a:cubicBezTo>
                      <a:pt x="270" y="41"/>
                      <a:pt x="270" y="41"/>
                      <a:pt x="270" y="41"/>
                    </a:cubicBezTo>
                    <a:cubicBezTo>
                      <a:pt x="270" y="41"/>
                      <a:pt x="271" y="42"/>
                      <a:pt x="271" y="42"/>
                    </a:cubicBezTo>
                    <a:cubicBezTo>
                      <a:pt x="271" y="42"/>
                      <a:pt x="271" y="42"/>
                      <a:pt x="271" y="42"/>
                    </a:cubicBezTo>
                    <a:cubicBezTo>
                      <a:pt x="271" y="42"/>
                      <a:pt x="271" y="42"/>
                      <a:pt x="271" y="41"/>
                    </a:cubicBezTo>
                    <a:cubicBezTo>
                      <a:pt x="272" y="41"/>
                      <a:pt x="272" y="41"/>
                      <a:pt x="272" y="41"/>
                    </a:cubicBezTo>
                    <a:cubicBezTo>
                      <a:pt x="272" y="40"/>
                      <a:pt x="272" y="40"/>
                      <a:pt x="272" y="40"/>
                    </a:cubicBezTo>
                    <a:cubicBezTo>
                      <a:pt x="272" y="40"/>
                      <a:pt x="272" y="40"/>
                      <a:pt x="273" y="39"/>
                    </a:cubicBezTo>
                    <a:cubicBezTo>
                      <a:pt x="273" y="39"/>
                      <a:pt x="273" y="39"/>
                      <a:pt x="273" y="39"/>
                    </a:cubicBezTo>
                    <a:cubicBezTo>
                      <a:pt x="273" y="38"/>
                      <a:pt x="272" y="38"/>
                      <a:pt x="272" y="38"/>
                    </a:cubicBezTo>
                    <a:cubicBezTo>
                      <a:pt x="271" y="38"/>
                      <a:pt x="271" y="37"/>
                      <a:pt x="271" y="37"/>
                    </a:cubicBezTo>
                    <a:cubicBezTo>
                      <a:pt x="271" y="37"/>
                      <a:pt x="272" y="37"/>
                      <a:pt x="272" y="37"/>
                    </a:cubicBezTo>
                    <a:cubicBezTo>
                      <a:pt x="272" y="37"/>
                      <a:pt x="273" y="36"/>
                      <a:pt x="273" y="37"/>
                    </a:cubicBezTo>
                    <a:cubicBezTo>
                      <a:pt x="273" y="37"/>
                      <a:pt x="273" y="37"/>
                      <a:pt x="274" y="37"/>
                    </a:cubicBezTo>
                    <a:cubicBezTo>
                      <a:pt x="274" y="38"/>
                      <a:pt x="274" y="38"/>
                      <a:pt x="274" y="38"/>
                    </a:cubicBezTo>
                    <a:cubicBezTo>
                      <a:pt x="275" y="38"/>
                      <a:pt x="275" y="39"/>
                      <a:pt x="275" y="39"/>
                    </a:cubicBezTo>
                    <a:cubicBezTo>
                      <a:pt x="275" y="39"/>
                      <a:pt x="275" y="39"/>
                      <a:pt x="275" y="40"/>
                    </a:cubicBezTo>
                    <a:cubicBezTo>
                      <a:pt x="275" y="40"/>
                      <a:pt x="276" y="40"/>
                      <a:pt x="276" y="40"/>
                    </a:cubicBezTo>
                    <a:cubicBezTo>
                      <a:pt x="276" y="40"/>
                      <a:pt x="277" y="41"/>
                      <a:pt x="276" y="41"/>
                    </a:cubicBezTo>
                    <a:cubicBezTo>
                      <a:pt x="276" y="41"/>
                      <a:pt x="276" y="41"/>
                      <a:pt x="276" y="42"/>
                    </a:cubicBezTo>
                    <a:cubicBezTo>
                      <a:pt x="276" y="42"/>
                      <a:pt x="276" y="42"/>
                      <a:pt x="276" y="42"/>
                    </a:cubicBezTo>
                    <a:cubicBezTo>
                      <a:pt x="276" y="42"/>
                      <a:pt x="276" y="42"/>
                      <a:pt x="275" y="42"/>
                    </a:cubicBezTo>
                    <a:cubicBezTo>
                      <a:pt x="275" y="43"/>
                      <a:pt x="275" y="43"/>
                      <a:pt x="275" y="44"/>
                    </a:cubicBezTo>
                    <a:cubicBezTo>
                      <a:pt x="275" y="45"/>
                      <a:pt x="275" y="45"/>
                      <a:pt x="275" y="46"/>
                    </a:cubicBezTo>
                    <a:cubicBezTo>
                      <a:pt x="275" y="47"/>
                      <a:pt x="275" y="47"/>
                      <a:pt x="275" y="47"/>
                    </a:cubicBezTo>
                    <a:cubicBezTo>
                      <a:pt x="275" y="48"/>
                      <a:pt x="275" y="48"/>
                      <a:pt x="275" y="48"/>
                    </a:cubicBezTo>
                    <a:cubicBezTo>
                      <a:pt x="275" y="48"/>
                      <a:pt x="275" y="48"/>
                      <a:pt x="275" y="49"/>
                    </a:cubicBezTo>
                    <a:cubicBezTo>
                      <a:pt x="274" y="49"/>
                      <a:pt x="273" y="49"/>
                      <a:pt x="273" y="49"/>
                    </a:cubicBezTo>
                    <a:cubicBezTo>
                      <a:pt x="273" y="49"/>
                      <a:pt x="273" y="50"/>
                      <a:pt x="273" y="50"/>
                    </a:cubicBezTo>
                    <a:cubicBezTo>
                      <a:pt x="273" y="50"/>
                      <a:pt x="274" y="51"/>
                      <a:pt x="274" y="51"/>
                    </a:cubicBezTo>
                    <a:cubicBezTo>
                      <a:pt x="274" y="51"/>
                      <a:pt x="273" y="52"/>
                      <a:pt x="273" y="52"/>
                    </a:cubicBezTo>
                    <a:cubicBezTo>
                      <a:pt x="273" y="52"/>
                      <a:pt x="274" y="53"/>
                      <a:pt x="274" y="53"/>
                    </a:cubicBezTo>
                    <a:cubicBezTo>
                      <a:pt x="274" y="53"/>
                      <a:pt x="275" y="54"/>
                      <a:pt x="275" y="54"/>
                    </a:cubicBezTo>
                    <a:cubicBezTo>
                      <a:pt x="276" y="55"/>
                      <a:pt x="276" y="55"/>
                      <a:pt x="276" y="55"/>
                    </a:cubicBezTo>
                    <a:cubicBezTo>
                      <a:pt x="276" y="56"/>
                      <a:pt x="277" y="56"/>
                      <a:pt x="277" y="57"/>
                    </a:cubicBezTo>
                    <a:cubicBezTo>
                      <a:pt x="278" y="57"/>
                      <a:pt x="278" y="57"/>
                      <a:pt x="279" y="58"/>
                    </a:cubicBezTo>
                    <a:cubicBezTo>
                      <a:pt x="280" y="59"/>
                      <a:pt x="280" y="59"/>
                      <a:pt x="281" y="59"/>
                    </a:cubicBezTo>
                    <a:cubicBezTo>
                      <a:pt x="282" y="60"/>
                      <a:pt x="282" y="60"/>
                      <a:pt x="282" y="61"/>
                    </a:cubicBezTo>
                    <a:cubicBezTo>
                      <a:pt x="283" y="61"/>
                      <a:pt x="283" y="62"/>
                      <a:pt x="284" y="62"/>
                    </a:cubicBezTo>
                    <a:cubicBezTo>
                      <a:pt x="284" y="63"/>
                      <a:pt x="284" y="63"/>
                      <a:pt x="285" y="63"/>
                    </a:cubicBezTo>
                    <a:cubicBezTo>
                      <a:pt x="285" y="63"/>
                      <a:pt x="286" y="64"/>
                      <a:pt x="286" y="64"/>
                    </a:cubicBezTo>
                    <a:cubicBezTo>
                      <a:pt x="287" y="65"/>
                      <a:pt x="288" y="65"/>
                      <a:pt x="288" y="66"/>
                    </a:cubicBezTo>
                    <a:cubicBezTo>
                      <a:pt x="289" y="66"/>
                      <a:pt x="289" y="67"/>
                      <a:pt x="290" y="67"/>
                    </a:cubicBezTo>
                    <a:cubicBezTo>
                      <a:pt x="290" y="68"/>
                      <a:pt x="290" y="68"/>
                      <a:pt x="291" y="68"/>
                    </a:cubicBezTo>
                    <a:cubicBezTo>
                      <a:pt x="291" y="68"/>
                      <a:pt x="291" y="67"/>
                      <a:pt x="291" y="67"/>
                    </a:cubicBezTo>
                    <a:cubicBezTo>
                      <a:pt x="291" y="67"/>
                      <a:pt x="291" y="66"/>
                      <a:pt x="291" y="66"/>
                    </a:cubicBezTo>
                    <a:cubicBezTo>
                      <a:pt x="291" y="65"/>
                      <a:pt x="291" y="65"/>
                      <a:pt x="291" y="64"/>
                    </a:cubicBezTo>
                    <a:cubicBezTo>
                      <a:pt x="291" y="64"/>
                      <a:pt x="290" y="63"/>
                      <a:pt x="290" y="63"/>
                    </a:cubicBezTo>
                    <a:cubicBezTo>
                      <a:pt x="290" y="63"/>
                      <a:pt x="289" y="63"/>
                      <a:pt x="290" y="62"/>
                    </a:cubicBezTo>
                    <a:cubicBezTo>
                      <a:pt x="290" y="62"/>
                      <a:pt x="290" y="62"/>
                      <a:pt x="291" y="62"/>
                    </a:cubicBezTo>
                    <a:cubicBezTo>
                      <a:pt x="291" y="62"/>
                      <a:pt x="291" y="62"/>
                      <a:pt x="291" y="61"/>
                    </a:cubicBezTo>
                    <a:cubicBezTo>
                      <a:pt x="291" y="61"/>
                      <a:pt x="291" y="60"/>
                      <a:pt x="291" y="60"/>
                    </a:cubicBezTo>
                    <a:cubicBezTo>
                      <a:pt x="290" y="60"/>
                      <a:pt x="290" y="60"/>
                      <a:pt x="290" y="59"/>
                    </a:cubicBezTo>
                    <a:cubicBezTo>
                      <a:pt x="290" y="59"/>
                      <a:pt x="290" y="59"/>
                      <a:pt x="290" y="59"/>
                    </a:cubicBezTo>
                    <a:cubicBezTo>
                      <a:pt x="290" y="58"/>
                      <a:pt x="290" y="58"/>
                      <a:pt x="291" y="58"/>
                    </a:cubicBezTo>
                    <a:cubicBezTo>
                      <a:pt x="291" y="58"/>
                      <a:pt x="291" y="58"/>
                      <a:pt x="291" y="58"/>
                    </a:cubicBezTo>
                    <a:cubicBezTo>
                      <a:pt x="292" y="58"/>
                      <a:pt x="292" y="58"/>
                      <a:pt x="292" y="58"/>
                    </a:cubicBezTo>
                    <a:cubicBezTo>
                      <a:pt x="292" y="58"/>
                      <a:pt x="293" y="57"/>
                      <a:pt x="292" y="57"/>
                    </a:cubicBezTo>
                    <a:cubicBezTo>
                      <a:pt x="292" y="57"/>
                      <a:pt x="292" y="57"/>
                      <a:pt x="292" y="57"/>
                    </a:cubicBezTo>
                    <a:cubicBezTo>
                      <a:pt x="291" y="57"/>
                      <a:pt x="291" y="57"/>
                      <a:pt x="290" y="56"/>
                    </a:cubicBezTo>
                    <a:cubicBezTo>
                      <a:pt x="290" y="56"/>
                      <a:pt x="290" y="56"/>
                      <a:pt x="289" y="55"/>
                    </a:cubicBezTo>
                    <a:cubicBezTo>
                      <a:pt x="289" y="55"/>
                      <a:pt x="288" y="55"/>
                      <a:pt x="288" y="54"/>
                    </a:cubicBezTo>
                    <a:cubicBezTo>
                      <a:pt x="289" y="54"/>
                      <a:pt x="289" y="54"/>
                      <a:pt x="289" y="54"/>
                    </a:cubicBezTo>
                    <a:cubicBezTo>
                      <a:pt x="289" y="54"/>
                      <a:pt x="289" y="54"/>
                      <a:pt x="290" y="54"/>
                    </a:cubicBezTo>
                    <a:cubicBezTo>
                      <a:pt x="290" y="54"/>
                      <a:pt x="291" y="54"/>
                      <a:pt x="291" y="53"/>
                    </a:cubicBezTo>
                    <a:cubicBezTo>
                      <a:pt x="291" y="53"/>
                      <a:pt x="290" y="53"/>
                      <a:pt x="290" y="53"/>
                    </a:cubicBezTo>
                    <a:cubicBezTo>
                      <a:pt x="289" y="52"/>
                      <a:pt x="289" y="52"/>
                      <a:pt x="289" y="52"/>
                    </a:cubicBezTo>
                    <a:cubicBezTo>
                      <a:pt x="289" y="52"/>
                      <a:pt x="288" y="52"/>
                      <a:pt x="288" y="52"/>
                    </a:cubicBezTo>
                    <a:cubicBezTo>
                      <a:pt x="288" y="52"/>
                      <a:pt x="288" y="52"/>
                      <a:pt x="287" y="51"/>
                    </a:cubicBezTo>
                    <a:cubicBezTo>
                      <a:pt x="287" y="51"/>
                      <a:pt x="287" y="50"/>
                      <a:pt x="286" y="50"/>
                    </a:cubicBezTo>
                    <a:cubicBezTo>
                      <a:pt x="286" y="49"/>
                      <a:pt x="286" y="49"/>
                      <a:pt x="285" y="49"/>
                    </a:cubicBezTo>
                    <a:cubicBezTo>
                      <a:pt x="285" y="49"/>
                      <a:pt x="284" y="49"/>
                      <a:pt x="283" y="49"/>
                    </a:cubicBezTo>
                    <a:cubicBezTo>
                      <a:pt x="283" y="49"/>
                      <a:pt x="283" y="49"/>
                      <a:pt x="282" y="48"/>
                    </a:cubicBezTo>
                    <a:cubicBezTo>
                      <a:pt x="282" y="48"/>
                      <a:pt x="282" y="48"/>
                      <a:pt x="282" y="47"/>
                    </a:cubicBezTo>
                    <a:cubicBezTo>
                      <a:pt x="282" y="47"/>
                      <a:pt x="282" y="47"/>
                      <a:pt x="282" y="47"/>
                    </a:cubicBezTo>
                    <a:cubicBezTo>
                      <a:pt x="281" y="47"/>
                      <a:pt x="282" y="46"/>
                      <a:pt x="281" y="46"/>
                    </a:cubicBezTo>
                    <a:cubicBezTo>
                      <a:pt x="281" y="46"/>
                      <a:pt x="281" y="46"/>
                      <a:pt x="281" y="45"/>
                    </a:cubicBezTo>
                    <a:cubicBezTo>
                      <a:pt x="280" y="45"/>
                      <a:pt x="280" y="45"/>
                      <a:pt x="280" y="44"/>
                    </a:cubicBezTo>
                    <a:cubicBezTo>
                      <a:pt x="280" y="44"/>
                      <a:pt x="280" y="43"/>
                      <a:pt x="281" y="44"/>
                    </a:cubicBezTo>
                    <a:cubicBezTo>
                      <a:pt x="281" y="44"/>
                      <a:pt x="281" y="44"/>
                      <a:pt x="281" y="44"/>
                    </a:cubicBezTo>
                    <a:cubicBezTo>
                      <a:pt x="282" y="44"/>
                      <a:pt x="282" y="44"/>
                      <a:pt x="282" y="44"/>
                    </a:cubicBezTo>
                    <a:cubicBezTo>
                      <a:pt x="283" y="44"/>
                      <a:pt x="283" y="44"/>
                      <a:pt x="283" y="43"/>
                    </a:cubicBezTo>
                    <a:cubicBezTo>
                      <a:pt x="283" y="43"/>
                      <a:pt x="283" y="43"/>
                      <a:pt x="283" y="42"/>
                    </a:cubicBezTo>
                    <a:cubicBezTo>
                      <a:pt x="283" y="42"/>
                      <a:pt x="284" y="42"/>
                      <a:pt x="284" y="42"/>
                    </a:cubicBezTo>
                    <a:cubicBezTo>
                      <a:pt x="284" y="43"/>
                      <a:pt x="284" y="43"/>
                      <a:pt x="284" y="43"/>
                    </a:cubicBezTo>
                    <a:cubicBezTo>
                      <a:pt x="285" y="43"/>
                      <a:pt x="284" y="43"/>
                      <a:pt x="285" y="44"/>
                    </a:cubicBezTo>
                    <a:cubicBezTo>
                      <a:pt x="285" y="44"/>
                      <a:pt x="285" y="44"/>
                      <a:pt x="285" y="44"/>
                    </a:cubicBezTo>
                    <a:cubicBezTo>
                      <a:pt x="286" y="44"/>
                      <a:pt x="286" y="44"/>
                      <a:pt x="286" y="43"/>
                    </a:cubicBezTo>
                    <a:cubicBezTo>
                      <a:pt x="286" y="43"/>
                      <a:pt x="286" y="43"/>
                      <a:pt x="286" y="43"/>
                    </a:cubicBezTo>
                    <a:cubicBezTo>
                      <a:pt x="286" y="42"/>
                      <a:pt x="286" y="42"/>
                      <a:pt x="286" y="42"/>
                    </a:cubicBezTo>
                    <a:cubicBezTo>
                      <a:pt x="287" y="42"/>
                      <a:pt x="287" y="42"/>
                      <a:pt x="288" y="42"/>
                    </a:cubicBezTo>
                    <a:cubicBezTo>
                      <a:pt x="288" y="42"/>
                      <a:pt x="288" y="42"/>
                      <a:pt x="289" y="42"/>
                    </a:cubicBezTo>
                    <a:cubicBezTo>
                      <a:pt x="289" y="42"/>
                      <a:pt x="289" y="42"/>
                      <a:pt x="290" y="42"/>
                    </a:cubicBezTo>
                    <a:cubicBezTo>
                      <a:pt x="290" y="42"/>
                      <a:pt x="291" y="42"/>
                      <a:pt x="291" y="43"/>
                    </a:cubicBezTo>
                    <a:cubicBezTo>
                      <a:pt x="291" y="43"/>
                      <a:pt x="291" y="43"/>
                      <a:pt x="292" y="43"/>
                    </a:cubicBezTo>
                    <a:cubicBezTo>
                      <a:pt x="292" y="44"/>
                      <a:pt x="292" y="44"/>
                      <a:pt x="293" y="44"/>
                    </a:cubicBezTo>
                    <a:cubicBezTo>
                      <a:pt x="293" y="44"/>
                      <a:pt x="293" y="44"/>
                      <a:pt x="294" y="44"/>
                    </a:cubicBezTo>
                    <a:cubicBezTo>
                      <a:pt x="294" y="43"/>
                      <a:pt x="293" y="43"/>
                      <a:pt x="293" y="43"/>
                    </a:cubicBezTo>
                    <a:cubicBezTo>
                      <a:pt x="293" y="42"/>
                      <a:pt x="293" y="42"/>
                      <a:pt x="293" y="42"/>
                    </a:cubicBezTo>
                    <a:cubicBezTo>
                      <a:pt x="293" y="42"/>
                      <a:pt x="293" y="42"/>
                      <a:pt x="293" y="42"/>
                    </a:cubicBezTo>
                    <a:cubicBezTo>
                      <a:pt x="293" y="42"/>
                      <a:pt x="293" y="42"/>
                      <a:pt x="293" y="41"/>
                    </a:cubicBezTo>
                    <a:cubicBezTo>
                      <a:pt x="294" y="41"/>
                      <a:pt x="293" y="40"/>
                      <a:pt x="294" y="40"/>
                    </a:cubicBezTo>
                    <a:cubicBezTo>
                      <a:pt x="294" y="40"/>
                      <a:pt x="294" y="39"/>
                      <a:pt x="294" y="39"/>
                    </a:cubicBezTo>
                    <a:cubicBezTo>
                      <a:pt x="295" y="39"/>
                      <a:pt x="295" y="39"/>
                      <a:pt x="295" y="39"/>
                    </a:cubicBezTo>
                    <a:cubicBezTo>
                      <a:pt x="295" y="39"/>
                      <a:pt x="296" y="39"/>
                      <a:pt x="296" y="39"/>
                    </a:cubicBezTo>
                    <a:cubicBezTo>
                      <a:pt x="296" y="39"/>
                      <a:pt x="296" y="39"/>
                      <a:pt x="296" y="38"/>
                    </a:cubicBezTo>
                    <a:cubicBezTo>
                      <a:pt x="296" y="38"/>
                      <a:pt x="296" y="38"/>
                      <a:pt x="297" y="38"/>
                    </a:cubicBezTo>
                    <a:cubicBezTo>
                      <a:pt x="297" y="38"/>
                      <a:pt x="297" y="38"/>
                      <a:pt x="297" y="37"/>
                    </a:cubicBezTo>
                    <a:cubicBezTo>
                      <a:pt x="297" y="37"/>
                      <a:pt x="297" y="37"/>
                      <a:pt x="297" y="37"/>
                    </a:cubicBezTo>
                    <a:cubicBezTo>
                      <a:pt x="297" y="36"/>
                      <a:pt x="298" y="36"/>
                      <a:pt x="298" y="36"/>
                    </a:cubicBezTo>
                    <a:cubicBezTo>
                      <a:pt x="298" y="36"/>
                      <a:pt x="298" y="37"/>
                      <a:pt x="298" y="37"/>
                    </a:cubicBezTo>
                    <a:cubicBezTo>
                      <a:pt x="299" y="37"/>
                      <a:pt x="299" y="37"/>
                      <a:pt x="299" y="37"/>
                    </a:cubicBezTo>
                    <a:cubicBezTo>
                      <a:pt x="300" y="37"/>
                      <a:pt x="300" y="37"/>
                      <a:pt x="301" y="37"/>
                    </a:cubicBezTo>
                    <a:cubicBezTo>
                      <a:pt x="301" y="37"/>
                      <a:pt x="301" y="37"/>
                      <a:pt x="302" y="37"/>
                    </a:cubicBezTo>
                    <a:cubicBezTo>
                      <a:pt x="302" y="37"/>
                      <a:pt x="302" y="37"/>
                      <a:pt x="302" y="37"/>
                    </a:cubicBezTo>
                    <a:cubicBezTo>
                      <a:pt x="304" y="38"/>
                      <a:pt x="304" y="38"/>
                      <a:pt x="304" y="38"/>
                    </a:cubicBezTo>
                    <a:cubicBezTo>
                      <a:pt x="305" y="38"/>
                      <a:pt x="305" y="38"/>
                      <a:pt x="305" y="37"/>
                    </a:cubicBezTo>
                    <a:cubicBezTo>
                      <a:pt x="306" y="37"/>
                      <a:pt x="308" y="38"/>
                      <a:pt x="308" y="37"/>
                    </a:cubicBezTo>
                    <a:cubicBezTo>
                      <a:pt x="308" y="37"/>
                      <a:pt x="307" y="37"/>
                      <a:pt x="307" y="36"/>
                    </a:cubicBezTo>
                    <a:cubicBezTo>
                      <a:pt x="307" y="36"/>
                      <a:pt x="307" y="36"/>
                      <a:pt x="307" y="35"/>
                    </a:cubicBezTo>
                    <a:cubicBezTo>
                      <a:pt x="306" y="35"/>
                      <a:pt x="306" y="35"/>
                      <a:pt x="306" y="34"/>
                    </a:cubicBezTo>
                    <a:cubicBezTo>
                      <a:pt x="307" y="34"/>
                      <a:pt x="307" y="33"/>
                      <a:pt x="308" y="34"/>
                    </a:cubicBezTo>
                    <a:cubicBezTo>
                      <a:pt x="309" y="35"/>
                      <a:pt x="309" y="35"/>
                      <a:pt x="309" y="36"/>
                    </a:cubicBezTo>
                    <a:cubicBezTo>
                      <a:pt x="309" y="36"/>
                      <a:pt x="309" y="36"/>
                      <a:pt x="310" y="37"/>
                    </a:cubicBezTo>
                    <a:cubicBezTo>
                      <a:pt x="311" y="37"/>
                      <a:pt x="311" y="37"/>
                      <a:pt x="311" y="37"/>
                    </a:cubicBezTo>
                    <a:cubicBezTo>
                      <a:pt x="312" y="37"/>
                      <a:pt x="313" y="37"/>
                      <a:pt x="313" y="36"/>
                    </a:cubicBezTo>
                    <a:cubicBezTo>
                      <a:pt x="314" y="36"/>
                      <a:pt x="313" y="35"/>
                      <a:pt x="314" y="36"/>
                    </a:cubicBezTo>
                    <a:cubicBezTo>
                      <a:pt x="315" y="36"/>
                      <a:pt x="315" y="36"/>
                      <a:pt x="316" y="37"/>
                    </a:cubicBezTo>
                    <a:cubicBezTo>
                      <a:pt x="317" y="38"/>
                      <a:pt x="316" y="38"/>
                      <a:pt x="316" y="38"/>
                    </a:cubicBezTo>
                    <a:cubicBezTo>
                      <a:pt x="317" y="39"/>
                      <a:pt x="317" y="39"/>
                      <a:pt x="318" y="40"/>
                    </a:cubicBezTo>
                    <a:cubicBezTo>
                      <a:pt x="319" y="40"/>
                      <a:pt x="318" y="39"/>
                      <a:pt x="319" y="40"/>
                    </a:cubicBezTo>
                    <a:cubicBezTo>
                      <a:pt x="320" y="40"/>
                      <a:pt x="320" y="40"/>
                      <a:pt x="321" y="40"/>
                    </a:cubicBezTo>
                    <a:cubicBezTo>
                      <a:pt x="322" y="41"/>
                      <a:pt x="322" y="41"/>
                      <a:pt x="323" y="41"/>
                    </a:cubicBezTo>
                    <a:cubicBezTo>
                      <a:pt x="324" y="42"/>
                      <a:pt x="324" y="42"/>
                      <a:pt x="325" y="41"/>
                    </a:cubicBezTo>
                    <a:cubicBezTo>
                      <a:pt x="325" y="41"/>
                      <a:pt x="324" y="41"/>
                      <a:pt x="325" y="41"/>
                    </a:cubicBezTo>
                    <a:cubicBezTo>
                      <a:pt x="325" y="41"/>
                      <a:pt x="326" y="41"/>
                      <a:pt x="327" y="41"/>
                    </a:cubicBezTo>
                    <a:cubicBezTo>
                      <a:pt x="327" y="41"/>
                      <a:pt x="326" y="41"/>
                      <a:pt x="326" y="40"/>
                    </a:cubicBezTo>
                    <a:cubicBezTo>
                      <a:pt x="326" y="40"/>
                      <a:pt x="325" y="39"/>
                      <a:pt x="326" y="39"/>
                    </a:cubicBezTo>
                    <a:cubicBezTo>
                      <a:pt x="326" y="39"/>
                      <a:pt x="327" y="39"/>
                      <a:pt x="327" y="39"/>
                    </a:cubicBezTo>
                    <a:cubicBezTo>
                      <a:pt x="328" y="39"/>
                      <a:pt x="328" y="39"/>
                      <a:pt x="328" y="38"/>
                    </a:cubicBezTo>
                    <a:cubicBezTo>
                      <a:pt x="328" y="38"/>
                      <a:pt x="328" y="38"/>
                      <a:pt x="327" y="37"/>
                    </a:cubicBezTo>
                    <a:cubicBezTo>
                      <a:pt x="327" y="37"/>
                      <a:pt x="327" y="37"/>
                      <a:pt x="327" y="36"/>
                    </a:cubicBezTo>
                    <a:cubicBezTo>
                      <a:pt x="327" y="36"/>
                      <a:pt x="328" y="36"/>
                      <a:pt x="329" y="36"/>
                    </a:cubicBezTo>
                    <a:cubicBezTo>
                      <a:pt x="330" y="36"/>
                      <a:pt x="330" y="36"/>
                      <a:pt x="331" y="36"/>
                    </a:cubicBezTo>
                    <a:cubicBezTo>
                      <a:pt x="332" y="36"/>
                      <a:pt x="332" y="36"/>
                      <a:pt x="333" y="36"/>
                    </a:cubicBezTo>
                    <a:cubicBezTo>
                      <a:pt x="333" y="36"/>
                      <a:pt x="333" y="35"/>
                      <a:pt x="333" y="35"/>
                    </a:cubicBezTo>
                    <a:cubicBezTo>
                      <a:pt x="333" y="35"/>
                      <a:pt x="334" y="35"/>
                      <a:pt x="335" y="35"/>
                    </a:cubicBezTo>
                    <a:cubicBezTo>
                      <a:pt x="335" y="35"/>
                      <a:pt x="335" y="35"/>
                      <a:pt x="335" y="34"/>
                    </a:cubicBezTo>
                    <a:close/>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4" name="Freeform 541"/>
              <p:cNvSpPr>
                <a:spLocks/>
              </p:cNvSpPr>
              <p:nvPr/>
            </p:nvSpPr>
            <p:spPr bwMode="auto">
              <a:xfrm>
                <a:off x="8112126" y="903289"/>
                <a:ext cx="130175" cy="53975"/>
              </a:xfrm>
              <a:custGeom>
                <a:avLst/>
                <a:gdLst>
                  <a:gd name="T0" fmla="*/ 8 w 12"/>
                  <a:gd name="T1" fmla="*/ 4 h 5"/>
                  <a:gd name="T2" fmla="*/ 10 w 12"/>
                  <a:gd name="T3" fmla="*/ 3 h 5"/>
                  <a:gd name="T4" fmla="*/ 4 w 12"/>
                  <a:gd name="T5" fmla="*/ 1 h 5"/>
                  <a:gd name="T6" fmla="*/ 2 w 12"/>
                  <a:gd name="T7" fmla="*/ 0 h 5"/>
                  <a:gd name="T8" fmla="*/ 0 w 12"/>
                  <a:gd name="T9" fmla="*/ 4 h 5"/>
                  <a:gd name="T10" fmla="*/ 3 w 12"/>
                  <a:gd name="T11" fmla="*/ 5 h 5"/>
                  <a:gd name="T12" fmla="*/ 8 w 1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8" y="4"/>
                    </a:moveTo>
                    <a:cubicBezTo>
                      <a:pt x="9" y="4"/>
                      <a:pt x="12" y="4"/>
                      <a:pt x="10" y="3"/>
                    </a:cubicBezTo>
                    <a:cubicBezTo>
                      <a:pt x="8" y="1"/>
                      <a:pt x="6" y="2"/>
                      <a:pt x="4" y="1"/>
                    </a:cubicBezTo>
                    <a:cubicBezTo>
                      <a:pt x="2" y="0"/>
                      <a:pt x="2" y="0"/>
                      <a:pt x="2" y="0"/>
                    </a:cubicBezTo>
                    <a:cubicBezTo>
                      <a:pt x="1" y="1"/>
                      <a:pt x="1" y="2"/>
                      <a:pt x="0" y="4"/>
                    </a:cubicBezTo>
                    <a:cubicBezTo>
                      <a:pt x="3" y="5"/>
                      <a:pt x="3" y="5"/>
                      <a:pt x="3" y="5"/>
                    </a:cubicBezTo>
                    <a:cubicBezTo>
                      <a:pt x="5" y="5"/>
                      <a:pt x="7" y="5"/>
                      <a:pt x="8"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5" name="Freeform 542"/>
              <p:cNvSpPr>
                <a:spLocks/>
              </p:cNvSpPr>
              <p:nvPr/>
            </p:nvSpPr>
            <p:spPr bwMode="auto">
              <a:xfrm>
                <a:off x="8307389" y="1238251"/>
                <a:ext cx="96838" cy="31750"/>
              </a:xfrm>
              <a:custGeom>
                <a:avLst/>
                <a:gdLst>
                  <a:gd name="T0" fmla="*/ 2 w 9"/>
                  <a:gd name="T1" fmla="*/ 2 h 3"/>
                  <a:gd name="T2" fmla="*/ 3 w 9"/>
                  <a:gd name="T3" fmla="*/ 2 h 3"/>
                  <a:gd name="T4" fmla="*/ 5 w 9"/>
                  <a:gd name="T5" fmla="*/ 3 h 3"/>
                  <a:gd name="T6" fmla="*/ 8 w 9"/>
                  <a:gd name="T7" fmla="*/ 3 h 3"/>
                  <a:gd name="T8" fmla="*/ 9 w 9"/>
                  <a:gd name="T9" fmla="*/ 2 h 3"/>
                  <a:gd name="T10" fmla="*/ 7 w 9"/>
                  <a:gd name="T11" fmla="*/ 1 h 3"/>
                  <a:gd name="T12" fmla="*/ 5 w 9"/>
                  <a:gd name="T13" fmla="*/ 1 h 3"/>
                  <a:gd name="T14" fmla="*/ 3 w 9"/>
                  <a:gd name="T15" fmla="*/ 0 h 3"/>
                  <a:gd name="T16" fmla="*/ 2 w 9"/>
                  <a:gd name="T17" fmla="*/ 1 h 3"/>
                  <a:gd name="T18" fmla="*/ 0 w 9"/>
                  <a:gd name="T19" fmla="*/ 0 h 3"/>
                  <a:gd name="T20" fmla="*/ 0 w 9"/>
                  <a:gd name="T21" fmla="*/ 1 h 3"/>
                  <a:gd name="T22" fmla="*/ 2 w 9"/>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2"/>
                    </a:moveTo>
                    <a:cubicBezTo>
                      <a:pt x="3" y="2"/>
                      <a:pt x="2" y="1"/>
                      <a:pt x="3" y="2"/>
                    </a:cubicBezTo>
                    <a:cubicBezTo>
                      <a:pt x="4" y="2"/>
                      <a:pt x="4" y="2"/>
                      <a:pt x="5" y="3"/>
                    </a:cubicBezTo>
                    <a:cubicBezTo>
                      <a:pt x="6" y="3"/>
                      <a:pt x="7" y="3"/>
                      <a:pt x="8" y="3"/>
                    </a:cubicBezTo>
                    <a:cubicBezTo>
                      <a:pt x="8" y="3"/>
                      <a:pt x="9" y="3"/>
                      <a:pt x="9" y="2"/>
                    </a:cubicBezTo>
                    <a:cubicBezTo>
                      <a:pt x="8" y="2"/>
                      <a:pt x="8" y="2"/>
                      <a:pt x="7" y="1"/>
                    </a:cubicBezTo>
                    <a:cubicBezTo>
                      <a:pt x="7" y="1"/>
                      <a:pt x="6" y="1"/>
                      <a:pt x="5" y="1"/>
                    </a:cubicBezTo>
                    <a:cubicBezTo>
                      <a:pt x="4" y="0"/>
                      <a:pt x="4" y="0"/>
                      <a:pt x="3" y="0"/>
                    </a:cubicBezTo>
                    <a:cubicBezTo>
                      <a:pt x="2" y="0"/>
                      <a:pt x="3" y="1"/>
                      <a:pt x="2" y="1"/>
                    </a:cubicBezTo>
                    <a:cubicBezTo>
                      <a:pt x="1" y="1"/>
                      <a:pt x="1" y="0"/>
                      <a:pt x="0" y="0"/>
                    </a:cubicBezTo>
                    <a:cubicBezTo>
                      <a:pt x="0" y="0"/>
                      <a:pt x="0" y="0"/>
                      <a:pt x="0" y="1"/>
                    </a:cubicBezTo>
                    <a:cubicBezTo>
                      <a:pt x="0" y="1"/>
                      <a:pt x="1" y="1"/>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grpSp>
      <p:sp>
        <p:nvSpPr>
          <p:cNvPr id="548" name="Oval 547"/>
          <p:cNvSpPr/>
          <p:nvPr/>
        </p:nvSpPr>
        <p:spPr>
          <a:xfrm>
            <a:off x="2689509" y="3542740"/>
            <a:ext cx="1284661" cy="1284661"/>
          </a:xfrm>
          <a:prstGeom prst="ellipse">
            <a:avLst/>
          </a:prstGeom>
          <a:solidFill>
            <a:schemeClr val="accent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800" dirty="0">
                <a:solidFill>
                  <a:srgbClr val="FFFFFF"/>
                </a:solidFill>
              </a:rPr>
              <a:t>13%</a:t>
            </a:r>
            <a:r>
              <a:rPr lang="en-US" sz="3200" dirty="0">
                <a:solidFill>
                  <a:srgbClr val="FFFFFF"/>
                </a:solidFill>
              </a:rPr>
              <a:t> </a:t>
            </a:r>
          </a:p>
          <a:p>
            <a:pPr algn="ctr"/>
            <a:r>
              <a:rPr lang="en-US" sz="1400" dirty="0">
                <a:solidFill>
                  <a:srgbClr val="FFFFFF"/>
                </a:solidFill>
              </a:rPr>
              <a:t>X,XXX</a:t>
            </a:r>
          </a:p>
        </p:txBody>
      </p:sp>
      <p:sp>
        <p:nvSpPr>
          <p:cNvPr id="550" name="Oval 549"/>
          <p:cNvSpPr/>
          <p:nvPr/>
        </p:nvSpPr>
        <p:spPr>
          <a:xfrm>
            <a:off x="8019926" y="2660739"/>
            <a:ext cx="1021397" cy="1021397"/>
          </a:xfrm>
          <a:prstGeom prst="ellipse">
            <a:avLst/>
          </a:prstGeom>
          <a:solidFill>
            <a:schemeClr val="accent3">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800" dirty="0">
                <a:solidFill>
                  <a:srgbClr val="FFFFFF"/>
                </a:solidFill>
              </a:rPr>
              <a:t>5%</a:t>
            </a:r>
            <a:r>
              <a:rPr lang="en-US" sz="2933" dirty="0">
                <a:solidFill>
                  <a:srgbClr val="FFFFFF"/>
                </a:solidFill>
              </a:rPr>
              <a:t> </a:t>
            </a:r>
          </a:p>
          <a:p>
            <a:pPr algn="ctr"/>
            <a:r>
              <a:rPr lang="en-US" sz="1200" dirty="0">
                <a:solidFill>
                  <a:srgbClr val="FFFFFF"/>
                </a:solidFill>
              </a:rPr>
              <a:t>XXX</a:t>
            </a:r>
          </a:p>
        </p:txBody>
      </p:sp>
      <p:sp>
        <p:nvSpPr>
          <p:cNvPr id="552" name="Oval 551"/>
          <p:cNvSpPr/>
          <p:nvPr/>
        </p:nvSpPr>
        <p:spPr>
          <a:xfrm>
            <a:off x="-56627" y="-347363"/>
            <a:ext cx="3020280" cy="3020280"/>
          </a:xfrm>
          <a:prstGeom prst="ellipse">
            <a:avLst/>
          </a:prstGeom>
          <a:solidFill>
            <a:schemeClr val="accent5">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rgbClr val="FFFFFF"/>
                </a:solidFill>
              </a:rPr>
              <a:t>43% </a:t>
            </a:r>
          </a:p>
          <a:p>
            <a:pPr algn="ctr"/>
            <a:r>
              <a:rPr lang="en-US" sz="1600" dirty="0">
                <a:solidFill>
                  <a:srgbClr val="FFFFFF"/>
                </a:solidFill>
              </a:rPr>
              <a:t>XX,XXX</a:t>
            </a:r>
          </a:p>
        </p:txBody>
      </p:sp>
      <p:sp>
        <p:nvSpPr>
          <p:cNvPr id="554" name="Oval 553"/>
          <p:cNvSpPr/>
          <p:nvPr/>
        </p:nvSpPr>
        <p:spPr>
          <a:xfrm>
            <a:off x="5819297" y="857514"/>
            <a:ext cx="1777806" cy="1777806"/>
          </a:xfrm>
          <a:prstGeom prst="ellipse">
            <a:avLst/>
          </a:prstGeom>
          <a:solidFill>
            <a:schemeClr val="tx2">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000" dirty="0">
                <a:solidFill>
                  <a:srgbClr val="FFFFFF"/>
                </a:solidFill>
              </a:rPr>
              <a:t>26% </a:t>
            </a:r>
          </a:p>
          <a:p>
            <a:pPr algn="ctr"/>
            <a:r>
              <a:rPr lang="en-US" sz="1600" dirty="0">
                <a:solidFill>
                  <a:srgbClr val="FFFFFF"/>
                </a:solidFill>
              </a:rPr>
              <a:t>X,XXX</a:t>
            </a:r>
          </a:p>
        </p:txBody>
      </p:sp>
      <p:sp>
        <p:nvSpPr>
          <p:cNvPr id="556" name="Rectangle 555"/>
          <p:cNvSpPr/>
          <p:nvPr/>
        </p:nvSpPr>
        <p:spPr>
          <a:xfrm>
            <a:off x="6531034" y="5644588"/>
            <a:ext cx="2087968" cy="318100"/>
          </a:xfrm>
          <a:prstGeom prst="rect">
            <a:avLst/>
          </a:prstGeom>
        </p:spPr>
        <p:txBody>
          <a:bodyPr wrap="square">
            <a:spAutoFit/>
          </a:bodyPr>
          <a:lstStyle/>
          <a:p>
            <a:pPr algn="ctr"/>
            <a:r>
              <a:rPr lang="en-US" sz="1467" dirty="0"/>
              <a:t>Xxx </a:t>
            </a:r>
            <a:r>
              <a:rPr lang="en-US" sz="1467" dirty="0" err="1"/>
              <a:t>xxxxx</a:t>
            </a:r>
            <a:r>
              <a:rPr lang="en-US" sz="1467" dirty="0"/>
              <a:t> xx </a:t>
            </a:r>
            <a:r>
              <a:rPr lang="en-US" sz="1467" dirty="0" err="1"/>
              <a:t>xxxx</a:t>
            </a:r>
            <a:endParaRPr lang="en-US" sz="1467" dirty="0"/>
          </a:p>
        </p:txBody>
      </p:sp>
      <p:sp useBgFill="1">
        <p:nvSpPr>
          <p:cNvPr id="560" name="Oval 559"/>
          <p:cNvSpPr/>
          <p:nvPr/>
        </p:nvSpPr>
        <p:spPr>
          <a:xfrm>
            <a:off x="3826728" y="3935336"/>
            <a:ext cx="314824" cy="314824"/>
          </a:xfrm>
          <a:prstGeom prst="ellipse">
            <a:avLst/>
          </a:prstGeom>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1" name="Oval 560"/>
          <p:cNvSpPr/>
          <p:nvPr/>
        </p:nvSpPr>
        <p:spPr>
          <a:xfrm>
            <a:off x="8033627" y="2672356"/>
            <a:ext cx="314824" cy="314824"/>
          </a:xfrm>
          <a:prstGeom prst="ellipse">
            <a:avLst/>
          </a:prstGeom>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3" name="Oval 562"/>
          <p:cNvSpPr/>
          <p:nvPr/>
        </p:nvSpPr>
        <p:spPr>
          <a:xfrm>
            <a:off x="2504812" y="1962048"/>
            <a:ext cx="314824" cy="314824"/>
          </a:xfrm>
          <a:prstGeom prst="ellipse">
            <a:avLst/>
          </a:prstGeom>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5" name="Oval 564"/>
          <p:cNvSpPr/>
          <p:nvPr/>
        </p:nvSpPr>
        <p:spPr>
          <a:xfrm>
            <a:off x="5627948" y="1638012"/>
            <a:ext cx="314824" cy="314824"/>
          </a:xfrm>
          <a:prstGeom prst="ellipse">
            <a:avLst/>
          </a:prstGeom>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pic>
        <p:nvPicPr>
          <p:cNvPr id="549" name="Picture 548">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104384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60"/>
                                        </p:tgtEl>
                                        <p:attrNameLst>
                                          <p:attrName>style.visibility</p:attrName>
                                        </p:attrNameLst>
                                      </p:cBhvr>
                                      <p:to>
                                        <p:strVal val="visible"/>
                                      </p:to>
                                    </p:set>
                                    <p:animEffect transition="in" filter="fade">
                                      <p:cBhvr>
                                        <p:cTn id="7" dur="200"/>
                                        <p:tgtEl>
                                          <p:spTgt spid="560"/>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548"/>
                                        </p:tgtEl>
                                        <p:attrNameLst>
                                          <p:attrName>style.visibility</p:attrName>
                                        </p:attrNameLst>
                                      </p:cBhvr>
                                      <p:to>
                                        <p:strVal val="visible"/>
                                      </p:to>
                                    </p:set>
                                    <p:animEffect transition="in" filter="fade">
                                      <p:cBhvr>
                                        <p:cTn id="11" dur="200"/>
                                        <p:tgtEl>
                                          <p:spTgt spid="54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556"/>
                                        </p:tgtEl>
                                        <p:attrNameLst>
                                          <p:attrName>style.visibility</p:attrName>
                                        </p:attrNameLst>
                                      </p:cBhvr>
                                      <p:to>
                                        <p:strVal val="visible"/>
                                      </p:to>
                                    </p:set>
                                    <p:animEffect transition="in" filter="fade">
                                      <p:cBhvr>
                                        <p:cTn id="14" dur="200"/>
                                        <p:tgtEl>
                                          <p:spTgt spid="556"/>
                                        </p:tgtEl>
                                      </p:cBhvr>
                                    </p:animEffect>
                                  </p:childTnLst>
                                </p:cTn>
                              </p:par>
                            </p:childTnLst>
                          </p:cTn>
                        </p:par>
                        <p:par>
                          <p:cTn id="15" fill="hold">
                            <p:stCondLst>
                              <p:cond delay="400"/>
                            </p:stCondLst>
                            <p:childTnLst>
                              <p:par>
                                <p:cTn id="16" presetID="10" presetClass="entr" presetSubtype="0" fill="hold" grpId="0" nodeType="afterEffect">
                                  <p:stCondLst>
                                    <p:cond delay="0"/>
                                  </p:stCondLst>
                                  <p:childTnLst>
                                    <p:set>
                                      <p:cBhvr>
                                        <p:cTn id="17" dur="1" fill="hold">
                                          <p:stCondLst>
                                            <p:cond delay="0"/>
                                          </p:stCondLst>
                                        </p:cTn>
                                        <p:tgtEl>
                                          <p:spTgt spid="561"/>
                                        </p:tgtEl>
                                        <p:attrNameLst>
                                          <p:attrName>style.visibility</p:attrName>
                                        </p:attrNameLst>
                                      </p:cBhvr>
                                      <p:to>
                                        <p:strVal val="visible"/>
                                      </p:to>
                                    </p:set>
                                    <p:animEffect transition="in" filter="fade">
                                      <p:cBhvr>
                                        <p:cTn id="18" dur="200"/>
                                        <p:tgtEl>
                                          <p:spTgt spid="56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550"/>
                                        </p:tgtEl>
                                        <p:attrNameLst>
                                          <p:attrName>style.visibility</p:attrName>
                                        </p:attrNameLst>
                                      </p:cBhvr>
                                      <p:to>
                                        <p:strVal val="visible"/>
                                      </p:to>
                                    </p:set>
                                    <p:animEffect transition="in" filter="fade">
                                      <p:cBhvr>
                                        <p:cTn id="21" dur="200"/>
                                        <p:tgtEl>
                                          <p:spTgt spid="550"/>
                                        </p:tgtEl>
                                      </p:cBhvr>
                                    </p:animEffect>
                                  </p:childTnLst>
                                </p:cTn>
                              </p:par>
                            </p:childTnLst>
                          </p:cTn>
                        </p:par>
                        <p:par>
                          <p:cTn id="22" fill="hold">
                            <p:stCondLst>
                              <p:cond delay="600"/>
                            </p:stCondLst>
                            <p:childTnLst>
                              <p:par>
                                <p:cTn id="23" presetID="10" presetClass="entr" presetSubtype="0" fill="hold" grpId="0" nodeType="afterEffect">
                                  <p:stCondLst>
                                    <p:cond delay="0"/>
                                  </p:stCondLst>
                                  <p:childTnLst>
                                    <p:set>
                                      <p:cBhvr>
                                        <p:cTn id="24" dur="1" fill="hold">
                                          <p:stCondLst>
                                            <p:cond delay="0"/>
                                          </p:stCondLst>
                                        </p:cTn>
                                        <p:tgtEl>
                                          <p:spTgt spid="563"/>
                                        </p:tgtEl>
                                        <p:attrNameLst>
                                          <p:attrName>style.visibility</p:attrName>
                                        </p:attrNameLst>
                                      </p:cBhvr>
                                      <p:to>
                                        <p:strVal val="visible"/>
                                      </p:to>
                                    </p:set>
                                    <p:animEffect transition="in" filter="fade">
                                      <p:cBhvr>
                                        <p:cTn id="25" dur="200"/>
                                        <p:tgtEl>
                                          <p:spTgt spid="563"/>
                                        </p:tgtEl>
                                      </p:cBhvr>
                                    </p:animEffect>
                                  </p:childTnLst>
                                </p:cTn>
                              </p:par>
                            </p:childTnLst>
                          </p:cTn>
                        </p:par>
                        <p:par>
                          <p:cTn id="26" fill="hold">
                            <p:stCondLst>
                              <p:cond delay="800"/>
                            </p:stCondLst>
                            <p:childTnLst>
                              <p:par>
                                <p:cTn id="27" presetID="10" presetClass="entr" presetSubtype="0" fill="hold" grpId="0" nodeType="afterEffect">
                                  <p:stCondLst>
                                    <p:cond delay="0"/>
                                  </p:stCondLst>
                                  <p:childTnLst>
                                    <p:set>
                                      <p:cBhvr>
                                        <p:cTn id="28" dur="1" fill="hold">
                                          <p:stCondLst>
                                            <p:cond delay="0"/>
                                          </p:stCondLst>
                                        </p:cTn>
                                        <p:tgtEl>
                                          <p:spTgt spid="552"/>
                                        </p:tgtEl>
                                        <p:attrNameLst>
                                          <p:attrName>style.visibility</p:attrName>
                                        </p:attrNameLst>
                                      </p:cBhvr>
                                      <p:to>
                                        <p:strVal val="visible"/>
                                      </p:to>
                                    </p:set>
                                    <p:animEffect transition="in" filter="fade">
                                      <p:cBhvr>
                                        <p:cTn id="29" dur="200"/>
                                        <p:tgtEl>
                                          <p:spTgt spid="552"/>
                                        </p:tgtEl>
                                      </p:cBhvr>
                                    </p:animEffect>
                                  </p:childTnLst>
                                </p:cTn>
                              </p:par>
                            </p:childTnLst>
                          </p:cTn>
                        </p:par>
                        <p:par>
                          <p:cTn id="30" fill="hold">
                            <p:stCondLst>
                              <p:cond delay="1000"/>
                            </p:stCondLst>
                            <p:childTnLst>
                              <p:par>
                                <p:cTn id="31" presetID="10" presetClass="entr" presetSubtype="0" fill="hold" grpId="0" nodeType="afterEffect">
                                  <p:stCondLst>
                                    <p:cond delay="0"/>
                                  </p:stCondLst>
                                  <p:childTnLst>
                                    <p:set>
                                      <p:cBhvr>
                                        <p:cTn id="32" dur="1" fill="hold">
                                          <p:stCondLst>
                                            <p:cond delay="0"/>
                                          </p:stCondLst>
                                        </p:cTn>
                                        <p:tgtEl>
                                          <p:spTgt spid="565"/>
                                        </p:tgtEl>
                                        <p:attrNameLst>
                                          <p:attrName>style.visibility</p:attrName>
                                        </p:attrNameLst>
                                      </p:cBhvr>
                                      <p:to>
                                        <p:strVal val="visible"/>
                                      </p:to>
                                    </p:set>
                                    <p:animEffect transition="in" filter="fade">
                                      <p:cBhvr>
                                        <p:cTn id="33" dur="200"/>
                                        <p:tgtEl>
                                          <p:spTgt spid="565"/>
                                        </p:tgtEl>
                                      </p:cBhvr>
                                    </p:animEffect>
                                  </p:childTnLst>
                                </p:cTn>
                              </p:par>
                            </p:childTnLst>
                          </p:cTn>
                        </p:par>
                        <p:par>
                          <p:cTn id="34" fill="hold">
                            <p:stCondLst>
                              <p:cond delay="1200"/>
                            </p:stCondLst>
                            <p:childTnLst>
                              <p:par>
                                <p:cTn id="35" presetID="10" presetClass="entr" presetSubtype="0" fill="hold" grpId="0" nodeType="afterEffect">
                                  <p:stCondLst>
                                    <p:cond delay="0"/>
                                  </p:stCondLst>
                                  <p:childTnLst>
                                    <p:set>
                                      <p:cBhvr>
                                        <p:cTn id="36" dur="1" fill="hold">
                                          <p:stCondLst>
                                            <p:cond delay="0"/>
                                          </p:stCondLst>
                                        </p:cTn>
                                        <p:tgtEl>
                                          <p:spTgt spid="554"/>
                                        </p:tgtEl>
                                        <p:attrNameLst>
                                          <p:attrName>style.visibility</p:attrName>
                                        </p:attrNameLst>
                                      </p:cBhvr>
                                      <p:to>
                                        <p:strVal val="visible"/>
                                      </p:to>
                                    </p:set>
                                    <p:animEffect transition="in" filter="fade">
                                      <p:cBhvr>
                                        <p:cTn id="37" dur="200"/>
                                        <p:tgtEl>
                                          <p:spTgt spid="5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 grpId="0" animBg="1"/>
      <p:bldP spid="550" grpId="0" animBg="1"/>
      <p:bldP spid="552" grpId="0" animBg="1"/>
      <p:bldP spid="554" grpId="0" animBg="1"/>
      <p:bldP spid="556" grpId="0"/>
      <p:bldP spid="560" grpId="0" animBg="1"/>
      <p:bldP spid="561" grpId="0" animBg="1"/>
      <p:bldP spid="563" grpId="0" animBg="1"/>
      <p:bldP spid="565"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a:t>
            </a:r>
            <a:r>
              <a:rPr lang="en-US" dirty="0" err="1"/>
              <a:t>x</a:t>
            </a:r>
            <a:r>
              <a:rPr lang="en-US" dirty="0"/>
              <a:t> </a:t>
            </a:r>
            <a:r>
              <a:rPr lang="en-US" dirty="0" err="1"/>
              <a:t>xxxx</a:t>
            </a:r>
            <a:r>
              <a:rPr lang="en-US" dirty="0"/>
              <a:t> xxx x</a:t>
            </a:r>
          </a:p>
        </p:txBody>
      </p:sp>
      <p:sp>
        <p:nvSpPr>
          <p:cNvPr id="3" name="Text Placeholder 2"/>
          <p:cNvSpPr>
            <a:spLocks noGrp="1"/>
          </p:cNvSpPr>
          <p:nvPr>
            <p:ph type="body" sz="quarter" idx="10"/>
          </p:nvPr>
        </p:nvSpPr>
        <p:spPr/>
        <p:txBody>
          <a:bodyPr/>
          <a:lstStyle/>
          <a:p>
            <a:r>
              <a:rPr lang="en-US" dirty="0"/>
              <a:t>xx </a:t>
            </a:r>
            <a:r>
              <a:rPr lang="en-US" dirty="0" err="1"/>
              <a:t>xxxxxxx</a:t>
            </a:r>
            <a:r>
              <a:rPr lang="en-US" dirty="0"/>
              <a:t> </a:t>
            </a:r>
            <a:r>
              <a:rPr lang="en-US" dirty="0" err="1"/>
              <a:t>xxxx</a:t>
            </a:r>
            <a:r>
              <a:rPr lang="en-US" dirty="0"/>
              <a:t> xxx </a:t>
            </a:r>
          </a:p>
        </p:txBody>
      </p:sp>
      <p:graphicFrame>
        <p:nvGraphicFramePr>
          <p:cNvPr id="4" name="Table 3"/>
          <p:cNvGraphicFramePr>
            <a:graphicFrameLocks noGrp="1"/>
          </p:cNvGraphicFramePr>
          <p:nvPr>
            <p:extLst>
              <p:ext uri="{D42A27DB-BD31-4B8C-83A1-F6EECF244321}">
                <p14:modId xmlns:p14="http://schemas.microsoft.com/office/powerpoint/2010/main" val="1972436296"/>
              </p:ext>
            </p:extLst>
          </p:nvPr>
        </p:nvGraphicFramePr>
        <p:xfrm>
          <a:off x="1493520" y="2006722"/>
          <a:ext cx="9204961" cy="3789559"/>
        </p:xfrm>
        <a:graphic>
          <a:graphicData uri="http://schemas.openxmlformats.org/drawingml/2006/table">
            <a:tbl>
              <a:tblPr firstRow="1" bandRow="1">
                <a:tableStyleId>{616DA210-FB5B-4158-B5E0-FEB733F419BA}</a:tableStyleId>
              </a:tblPr>
              <a:tblGrid>
                <a:gridCol w="2482236">
                  <a:extLst>
                    <a:ext uri="{9D8B030D-6E8A-4147-A177-3AD203B41FA5}">
                      <a16:colId xmlns:a16="http://schemas.microsoft.com/office/drawing/2014/main" val="20000"/>
                    </a:ext>
                  </a:extLst>
                </a:gridCol>
                <a:gridCol w="1344545">
                  <a:extLst>
                    <a:ext uri="{9D8B030D-6E8A-4147-A177-3AD203B41FA5}">
                      <a16:colId xmlns:a16="http://schemas.microsoft.com/office/drawing/2014/main" val="20001"/>
                    </a:ext>
                  </a:extLst>
                </a:gridCol>
                <a:gridCol w="1344545">
                  <a:extLst>
                    <a:ext uri="{9D8B030D-6E8A-4147-A177-3AD203B41FA5}">
                      <a16:colId xmlns:a16="http://schemas.microsoft.com/office/drawing/2014/main" val="20002"/>
                    </a:ext>
                  </a:extLst>
                </a:gridCol>
                <a:gridCol w="1344545">
                  <a:extLst>
                    <a:ext uri="{9D8B030D-6E8A-4147-A177-3AD203B41FA5}">
                      <a16:colId xmlns:a16="http://schemas.microsoft.com/office/drawing/2014/main" val="20003"/>
                    </a:ext>
                  </a:extLst>
                </a:gridCol>
                <a:gridCol w="1344545">
                  <a:extLst>
                    <a:ext uri="{9D8B030D-6E8A-4147-A177-3AD203B41FA5}">
                      <a16:colId xmlns:a16="http://schemas.microsoft.com/office/drawing/2014/main" val="20004"/>
                    </a:ext>
                  </a:extLst>
                </a:gridCol>
                <a:gridCol w="1344545">
                  <a:extLst>
                    <a:ext uri="{9D8B030D-6E8A-4147-A177-3AD203B41FA5}">
                      <a16:colId xmlns:a16="http://schemas.microsoft.com/office/drawing/2014/main" val="20005"/>
                    </a:ext>
                  </a:extLst>
                </a:gridCol>
              </a:tblGrid>
              <a:tr h="1320679">
                <a:tc>
                  <a:txBody>
                    <a:bodyPr/>
                    <a:lstStyle/>
                    <a:p>
                      <a:pPr algn="ctr"/>
                      <a:endParaRPr lang="en-US" sz="1900" b="0" dirty="0">
                        <a:solidFill>
                          <a:schemeClr val="tx1"/>
                        </a:solidFill>
                      </a:endParaRPr>
                    </a:p>
                  </a:txBody>
                  <a:tcPr marL="121920" marR="121920" marT="60960" marB="60960" anchor="b">
                    <a:lnL w="12700" cmpd="sng">
                      <a:noFill/>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Xxxxxx</a:t>
                      </a:r>
                      <a:endParaRPr lang="en-US" sz="1900" b="0" dirty="0">
                        <a:solidFill>
                          <a:schemeClr val="tx1"/>
                        </a:solidFill>
                      </a:endParaRPr>
                    </a:p>
                    <a:p>
                      <a:pPr algn="ctr"/>
                      <a:r>
                        <a:rPr lang="en-US" sz="1500" b="0" dirty="0">
                          <a:solidFill>
                            <a:schemeClr val="tx1"/>
                          </a:solidFill>
                        </a:rPr>
                        <a:t>2 4 x </a:t>
                      </a:r>
                      <a:r>
                        <a:rPr lang="en-US" sz="1500" b="0" dirty="0" err="1">
                          <a:solidFill>
                            <a:schemeClr val="tx1"/>
                          </a:solidFill>
                        </a:rPr>
                        <a:t>x</a:t>
                      </a:r>
                      <a:endParaRPr lang="en-US" sz="15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a:t>
                      </a:r>
                      <a:r>
                        <a:rPr lang="en-US" sz="1900" b="0" dirty="0">
                          <a:solidFill>
                            <a:schemeClr val="tx1"/>
                          </a:solidFill>
                        </a:rPr>
                        <a:t> </a:t>
                      </a:r>
                    </a:p>
                    <a:p>
                      <a:pPr algn="ctr"/>
                      <a:r>
                        <a:rPr lang="en-US" sz="1500" b="0" dirty="0">
                          <a:solidFill>
                            <a:schemeClr val="tx1"/>
                          </a:solidFill>
                        </a:rPr>
                        <a:t>16 20 x </a:t>
                      </a:r>
                      <a:r>
                        <a:rPr lang="en-US" sz="1500" b="0" dirty="0" err="1">
                          <a:solidFill>
                            <a:schemeClr val="tx1"/>
                          </a:solidFill>
                        </a:rPr>
                        <a:t>x</a:t>
                      </a:r>
                      <a:endParaRPr lang="en-US" sz="19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tx1"/>
                          </a:solidFill>
                        </a:rPr>
                        <a:t>Xxx </a:t>
                      </a: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tx1"/>
                          </a:solidFill>
                        </a:rPr>
                        <a:t>8 12 x </a:t>
                      </a:r>
                      <a:r>
                        <a:rPr lang="en-US" sz="1500" b="0" dirty="0" err="1">
                          <a:solidFill>
                            <a:schemeClr val="tx1"/>
                          </a:solidFill>
                        </a:rPr>
                        <a:t>x</a:t>
                      </a:r>
                      <a:endParaRPr lang="en-US" sz="15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a:t>
                      </a:r>
                      <a:endParaRPr lang="en-US" sz="1900" b="0" dirty="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tx1"/>
                          </a:solidFill>
                        </a:rPr>
                        <a:t>35 x </a:t>
                      </a:r>
                      <a:r>
                        <a:rPr lang="en-US" sz="1500" b="0" dirty="0" err="1">
                          <a:solidFill>
                            <a:schemeClr val="tx1"/>
                          </a:solidFill>
                        </a:rPr>
                        <a:t>x</a:t>
                      </a:r>
                      <a:endParaRPr lang="en-US" sz="15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tx1"/>
                          </a:solidFill>
                        </a:rPr>
                        <a:t>X </a:t>
                      </a:r>
                      <a:r>
                        <a:rPr lang="en-US" sz="1900" b="0" dirty="0" err="1">
                          <a:solidFill>
                            <a:schemeClr val="tx1"/>
                          </a:solidFill>
                        </a:rPr>
                        <a:t>x</a:t>
                      </a:r>
                      <a:r>
                        <a:rPr lang="en-US" sz="1900" b="0" dirty="0">
                          <a:solidFill>
                            <a:schemeClr val="tx1"/>
                          </a:solidFill>
                        </a:rPr>
                        <a:t> xx</a:t>
                      </a: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tx1"/>
                          </a:solidFill>
                        </a:rPr>
                        <a:t>8 10 x </a:t>
                      </a:r>
                      <a:r>
                        <a:rPr lang="en-US" sz="1500" b="0" dirty="0" err="1">
                          <a:solidFill>
                            <a:schemeClr val="tx1"/>
                          </a:solidFill>
                        </a:rPr>
                        <a:t>x</a:t>
                      </a:r>
                      <a:endParaRPr lang="en-US" sz="15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12700" cmpd="sng">
                      <a:noFill/>
                    </a:lnR>
                    <a:lnT w="12700" cmpd="sng">
                      <a:noFill/>
                    </a:lnT>
                    <a:lnB w="254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406400">
                <a:tc>
                  <a:txBody>
                    <a:bodyPr/>
                    <a:lstStyle/>
                    <a:p>
                      <a:r>
                        <a:rPr lang="en-US" sz="1900" b="0" dirty="0" err="1">
                          <a:solidFill>
                            <a:schemeClr val="tx1"/>
                          </a:solidFill>
                        </a:rPr>
                        <a:t>Xxxxx</a:t>
                      </a:r>
                      <a:r>
                        <a:rPr lang="en-US" sz="1900" b="0" dirty="0">
                          <a:solidFill>
                            <a:schemeClr val="tx1"/>
                          </a:solidFill>
                        </a:rPr>
                        <a:t> xxx </a:t>
                      </a:r>
                      <a:r>
                        <a:rPr lang="en-US" sz="1900" b="0" dirty="0" err="1">
                          <a:solidFill>
                            <a:schemeClr val="tx1"/>
                          </a:solidFill>
                        </a:rPr>
                        <a:t>xxx</a:t>
                      </a:r>
                      <a:r>
                        <a:rPr lang="en-US" sz="1900" b="0" dirty="0">
                          <a:solidFill>
                            <a:schemeClr val="tx1"/>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extLst>
                  <a:ext uri="{0D108BD9-81ED-4DB2-BD59-A6C34878D82A}">
                    <a16:rowId xmlns:a16="http://schemas.microsoft.com/office/drawing/2014/main" val="10001"/>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a:t>
                      </a:r>
                      <a:r>
                        <a:rPr lang="en-US" sz="1900" b="0" dirty="0">
                          <a:solidFill>
                            <a:schemeClr val="tx1"/>
                          </a:solidFill>
                        </a:rPr>
                        <a:t> xxx </a:t>
                      </a:r>
                      <a:r>
                        <a:rPr lang="en-US" sz="1900" b="0" dirty="0" err="1">
                          <a:solidFill>
                            <a:schemeClr val="tx1"/>
                          </a:solidFill>
                        </a:rPr>
                        <a:t>xxx</a:t>
                      </a:r>
                      <a:r>
                        <a:rPr lang="en-US" sz="1900" b="0" dirty="0">
                          <a:solidFill>
                            <a:schemeClr val="tx1"/>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a:t>
                      </a:r>
                      <a:r>
                        <a:rPr lang="en-US" sz="1900" b="0" dirty="0">
                          <a:solidFill>
                            <a:schemeClr val="tx1"/>
                          </a:solidFill>
                        </a:rPr>
                        <a:t> xxx </a:t>
                      </a:r>
                      <a:r>
                        <a:rPr lang="en-US" sz="1900" b="0" dirty="0" err="1">
                          <a:solidFill>
                            <a:schemeClr val="tx1"/>
                          </a:solidFill>
                        </a:rPr>
                        <a:t>xxx</a:t>
                      </a:r>
                      <a:r>
                        <a:rPr lang="en-US" sz="1900" b="0" dirty="0">
                          <a:solidFill>
                            <a:schemeClr val="tx1"/>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7F7F7F">
                        <a:alpha val="20000"/>
                      </a:srgbClr>
                    </a:solidFill>
                  </a:tcPr>
                </a:tc>
                <a:extLst>
                  <a:ext uri="{0D108BD9-81ED-4DB2-BD59-A6C34878D82A}">
                    <a16:rowId xmlns:a16="http://schemas.microsoft.com/office/drawing/2014/main" val="10003"/>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Xxxxxx</a:t>
                      </a:r>
                      <a:r>
                        <a:rPr lang="en-US" sz="1900" b="0" dirty="0">
                          <a:solidFill>
                            <a:schemeClr val="tx1"/>
                          </a:solidFill>
                        </a:rPr>
                        <a:t> xxx </a:t>
                      </a:r>
                      <a:r>
                        <a:rPr lang="en-US" sz="1900" b="0" dirty="0" err="1">
                          <a:solidFill>
                            <a:schemeClr val="tx1"/>
                          </a:solidFill>
                        </a:rPr>
                        <a:t>xxx</a:t>
                      </a:r>
                      <a:r>
                        <a:rPr lang="en-US" sz="1900" b="0" dirty="0">
                          <a:solidFill>
                            <a:schemeClr val="tx1"/>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Xxxxx</a:t>
                      </a:r>
                      <a:r>
                        <a:rPr lang="en-US" sz="1900" b="0" dirty="0">
                          <a:solidFill>
                            <a:schemeClr val="tx1"/>
                          </a:solidFill>
                        </a:rPr>
                        <a:t> xxx </a:t>
                      </a:r>
                      <a:r>
                        <a:rPr lang="en-US" sz="1900" b="0" dirty="0" err="1">
                          <a:solidFill>
                            <a:schemeClr val="tx1"/>
                          </a:solidFill>
                        </a:rPr>
                        <a:t>xxx</a:t>
                      </a:r>
                      <a:r>
                        <a:rPr lang="en-US" sz="1900" b="0" dirty="0">
                          <a:solidFill>
                            <a:schemeClr val="tx1"/>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7F7F7F">
                        <a:alpha val="20000"/>
                      </a:srgbClr>
                    </a:solidFill>
                  </a:tcPr>
                </a:tc>
                <a:extLst>
                  <a:ext uri="{0D108BD9-81ED-4DB2-BD59-A6C34878D82A}">
                    <a16:rowId xmlns:a16="http://schemas.microsoft.com/office/drawing/2014/main" val="10005"/>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Xxxxx</a:t>
                      </a:r>
                      <a:r>
                        <a:rPr lang="en-US" sz="1900" b="0" dirty="0">
                          <a:solidFill>
                            <a:schemeClr val="tx1"/>
                          </a:solidFill>
                        </a:rPr>
                        <a:t> xxx </a:t>
                      </a:r>
                      <a:r>
                        <a:rPr lang="en-US" sz="1900" b="0" baseline="0" dirty="0" err="1">
                          <a:solidFill>
                            <a:schemeClr val="tx1"/>
                          </a:solidFill>
                        </a:rPr>
                        <a:t>xxx</a:t>
                      </a:r>
                      <a:r>
                        <a:rPr lang="en-US" sz="1900" b="0" baseline="0" dirty="0">
                          <a:solidFill>
                            <a:schemeClr val="tx1"/>
                          </a:solidFill>
                        </a:rPr>
                        <a:t> </a:t>
                      </a:r>
                      <a:endParaRPr lang="en-US" sz="1900" b="0" dirty="0">
                        <a:solidFill>
                          <a:schemeClr val="tx1"/>
                        </a:solidFill>
                      </a:endParaRP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6"/>
                  </a:ext>
                </a:extLst>
              </a:tr>
            </a:tbl>
          </a:graphicData>
        </a:graphic>
      </p:graphicFrame>
      <p:sp>
        <p:nvSpPr>
          <p:cNvPr id="12" name="Rounded Rectangle 11"/>
          <p:cNvSpPr/>
          <p:nvPr/>
        </p:nvSpPr>
        <p:spPr>
          <a:xfrm>
            <a:off x="4122059" y="3436059"/>
            <a:ext cx="2404533" cy="203200"/>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3" name="Rounded Rectangle 12"/>
          <p:cNvSpPr/>
          <p:nvPr/>
        </p:nvSpPr>
        <p:spPr>
          <a:xfrm>
            <a:off x="5414230" y="3841612"/>
            <a:ext cx="2486377" cy="20320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4" name="Rounded Rectangle 13"/>
          <p:cNvSpPr/>
          <p:nvPr/>
        </p:nvSpPr>
        <p:spPr>
          <a:xfrm>
            <a:off x="6751957" y="4247165"/>
            <a:ext cx="1137356" cy="20320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5" name="Rounded Rectangle 14"/>
          <p:cNvSpPr/>
          <p:nvPr/>
        </p:nvSpPr>
        <p:spPr>
          <a:xfrm>
            <a:off x="6751957" y="4652719"/>
            <a:ext cx="1884044" cy="20320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6" name="Rounded Rectangle 15"/>
          <p:cNvSpPr/>
          <p:nvPr/>
        </p:nvSpPr>
        <p:spPr>
          <a:xfrm>
            <a:off x="6751955" y="5058272"/>
            <a:ext cx="2529124" cy="20320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7" name="Rounded Rectangle 16"/>
          <p:cNvSpPr/>
          <p:nvPr/>
        </p:nvSpPr>
        <p:spPr>
          <a:xfrm>
            <a:off x="5438422" y="5463825"/>
            <a:ext cx="5127977" cy="203200"/>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6" name="Group 4"/>
          <p:cNvGrpSpPr>
            <a:grpSpLocks noChangeAspect="1"/>
          </p:cNvGrpSpPr>
          <p:nvPr/>
        </p:nvGrpSpPr>
        <p:grpSpPr bwMode="auto">
          <a:xfrm>
            <a:off x="4454917" y="2064041"/>
            <a:ext cx="467688" cy="570395"/>
            <a:chOff x="1617" y="935"/>
            <a:chExt cx="255" cy="311"/>
          </a:xfrm>
          <a:solidFill>
            <a:schemeClr val="accent1"/>
          </a:solidFill>
        </p:grpSpPr>
        <p:sp>
          <p:nvSpPr>
            <p:cNvPr id="8" name="Freeform 5"/>
            <p:cNvSpPr>
              <a:spLocks/>
            </p:cNvSpPr>
            <p:nvPr/>
          </p:nvSpPr>
          <p:spPr bwMode="auto">
            <a:xfrm>
              <a:off x="1805" y="1029"/>
              <a:ext cx="67" cy="66"/>
            </a:xfrm>
            <a:custGeom>
              <a:avLst/>
              <a:gdLst>
                <a:gd name="T0" fmla="*/ 72 w 122"/>
                <a:gd name="T1" fmla="*/ 61 h 121"/>
                <a:gd name="T2" fmla="*/ 119 w 122"/>
                <a:gd name="T3" fmla="*/ 14 h 121"/>
                <a:gd name="T4" fmla="*/ 119 w 122"/>
                <a:gd name="T5" fmla="*/ 3 h 121"/>
                <a:gd name="T6" fmla="*/ 107 w 122"/>
                <a:gd name="T7" fmla="*/ 3 h 121"/>
                <a:gd name="T8" fmla="*/ 61 w 122"/>
                <a:gd name="T9" fmla="*/ 49 h 121"/>
                <a:gd name="T10" fmla="*/ 14 w 122"/>
                <a:gd name="T11" fmla="*/ 3 h 121"/>
                <a:gd name="T12" fmla="*/ 3 w 122"/>
                <a:gd name="T13" fmla="*/ 3 h 121"/>
                <a:gd name="T14" fmla="*/ 3 w 122"/>
                <a:gd name="T15" fmla="*/ 14 h 121"/>
                <a:gd name="T16" fmla="*/ 50 w 122"/>
                <a:gd name="T17" fmla="*/ 61 h 121"/>
                <a:gd name="T18" fmla="*/ 3 w 122"/>
                <a:gd name="T19" fmla="*/ 107 h 121"/>
                <a:gd name="T20" fmla="*/ 3 w 122"/>
                <a:gd name="T21" fmla="*/ 119 h 121"/>
                <a:gd name="T22" fmla="*/ 9 w 122"/>
                <a:gd name="T23" fmla="*/ 121 h 121"/>
                <a:gd name="T24" fmla="*/ 14 w 122"/>
                <a:gd name="T25" fmla="*/ 119 h 121"/>
                <a:gd name="T26" fmla="*/ 61 w 122"/>
                <a:gd name="T27" fmla="*/ 72 h 121"/>
                <a:gd name="T28" fmla="*/ 107 w 122"/>
                <a:gd name="T29" fmla="*/ 119 h 121"/>
                <a:gd name="T30" fmla="*/ 113 w 122"/>
                <a:gd name="T31" fmla="*/ 121 h 121"/>
                <a:gd name="T32" fmla="*/ 119 w 122"/>
                <a:gd name="T33" fmla="*/ 119 h 121"/>
                <a:gd name="T34" fmla="*/ 119 w 122"/>
                <a:gd name="T35" fmla="*/ 107 h 121"/>
                <a:gd name="T36" fmla="*/ 72 w 122"/>
                <a:gd name="T37"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21">
                  <a:moveTo>
                    <a:pt x="72" y="61"/>
                  </a:moveTo>
                  <a:cubicBezTo>
                    <a:pt x="119" y="14"/>
                    <a:pt x="119" y="14"/>
                    <a:pt x="119" y="14"/>
                  </a:cubicBezTo>
                  <a:cubicBezTo>
                    <a:pt x="122" y="11"/>
                    <a:pt x="122" y="6"/>
                    <a:pt x="119" y="3"/>
                  </a:cubicBezTo>
                  <a:cubicBezTo>
                    <a:pt x="116" y="0"/>
                    <a:pt x="111" y="0"/>
                    <a:pt x="107" y="3"/>
                  </a:cubicBezTo>
                  <a:cubicBezTo>
                    <a:pt x="61" y="49"/>
                    <a:pt x="61" y="49"/>
                    <a:pt x="61" y="49"/>
                  </a:cubicBezTo>
                  <a:cubicBezTo>
                    <a:pt x="14" y="3"/>
                    <a:pt x="14" y="3"/>
                    <a:pt x="14" y="3"/>
                  </a:cubicBezTo>
                  <a:cubicBezTo>
                    <a:pt x="11" y="0"/>
                    <a:pt x="6" y="0"/>
                    <a:pt x="3" y="3"/>
                  </a:cubicBezTo>
                  <a:cubicBezTo>
                    <a:pt x="0" y="6"/>
                    <a:pt x="0" y="11"/>
                    <a:pt x="3" y="14"/>
                  </a:cubicBezTo>
                  <a:cubicBezTo>
                    <a:pt x="50" y="61"/>
                    <a:pt x="50" y="61"/>
                    <a:pt x="50" y="61"/>
                  </a:cubicBezTo>
                  <a:cubicBezTo>
                    <a:pt x="3" y="107"/>
                    <a:pt x="3" y="107"/>
                    <a:pt x="3" y="107"/>
                  </a:cubicBezTo>
                  <a:cubicBezTo>
                    <a:pt x="0" y="110"/>
                    <a:pt x="0" y="115"/>
                    <a:pt x="3" y="119"/>
                  </a:cubicBezTo>
                  <a:cubicBezTo>
                    <a:pt x="5" y="120"/>
                    <a:pt x="7" y="121"/>
                    <a:pt x="9" y="121"/>
                  </a:cubicBezTo>
                  <a:cubicBezTo>
                    <a:pt x="11" y="121"/>
                    <a:pt x="13" y="120"/>
                    <a:pt x="14" y="119"/>
                  </a:cubicBezTo>
                  <a:cubicBezTo>
                    <a:pt x="61" y="72"/>
                    <a:pt x="61" y="72"/>
                    <a:pt x="61" y="72"/>
                  </a:cubicBezTo>
                  <a:cubicBezTo>
                    <a:pt x="107" y="119"/>
                    <a:pt x="107" y="119"/>
                    <a:pt x="107" y="119"/>
                  </a:cubicBezTo>
                  <a:cubicBezTo>
                    <a:pt x="109" y="120"/>
                    <a:pt x="111" y="121"/>
                    <a:pt x="113" y="121"/>
                  </a:cubicBezTo>
                  <a:cubicBezTo>
                    <a:pt x="115" y="121"/>
                    <a:pt x="117" y="120"/>
                    <a:pt x="119" y="119"/>
                  </a:cubicBezTo>
                  <a:cubicBezTo>
                    <a:pt x="122" y="115"/>
                    <a:pt x="122" y="110"/>
                    <a:pt x="119" y="107"/>
                  </a:cubicBezTo>
                  <a:lnTo>
                    <a:pt x="72" y="6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9" name="Freeform 6"/>
            <p:cNvSpPr>
              <a:spLocks/>
            </p:cNvSpPr>
            <p:nvPr/>
          </p:nvSpPr>
          <p:spPr bwMode="auto">
            <a:xfrm>
              <a:off x="1738" y="935"/>
              <a:ext cx="66" cy="66"/>
            </a:xfrm>
            <a:custGeom>
              <a:avLst/>
              <a:gdLst>
                <a:gd name="T0" fmla="*/ 119 w 122"/>
                <a:gd name="T1" fmla="*/ 3 h 121"/>
                <a:gd name="T2" fmla="*/ 108 w 122"/>
                <a:gd name="T3" fmla="*/ 3 h 121"/>
                <a:gd name="T4" fmla="*/ 61 w 122"/>
                <a:gd name="T5" fmla="*/ 49 h 121"/>
                <a:gd name="T6" fmla="*/ 15 w 122"/>
                <a:gd name="T7" fmla="*/ 3 h 121"/>
                <a:gd name="T8" fmla="*/ 3 w 122"/>
                <a:gd name="T9" fmla="*/ 3 h 121"/>
                <a:gd name="T10" fmla="*/ 3 w 122"/>
                <a:gd name="T11" fmla="*/ 14 h 121"/>
                <a:gd name="T12" fmla="*/ 50 w 122"/>
                <a:gd name="T13" fmla="*/ 61 h 121"/>
                <a:gd name="T14" fmla="*/ 3 w 122"/>
                <a:gd name="T15" fmla="*/ 107 h 121"/>
                <a:gd name="T16" fmla="*/ 3 w 122"/>
                <a:gd name="T17" fmla="*/ 118 h 121"/>
                <a:gd name="T18" fmla="*/ 9 w 122"/>
                <a:gd name="T19" fmla="*/ 121 h 121"/>
                <a:gd name="T20" fmla="*/ 15 w 122"/>
                <a:gd name="T21" fmla="*/ 118 h 121"/>
                <a:gd name="T22" fmla="*/ 61 w 122"/>
                <a:gd name="T23" fmla="*/ 72 h 121"/>
                <a:gd name="T24" fmla="*/ 108 w 122"/>
                <a:gd name="T25" fmla="*/ 118 h 121"/>
                <a:gd name="T26" fmla="*/ 113 w 122"/>
                <a:gd name="T27" fmla="*/ 121 h 121"/>
                <a:gd name="T28" fmla="*/ 119 w 122"/>
                <a:gd name="T29" fmla="*/ 118 h 121"/>
                <a:gd name="T30" fmla="*/ 119 w 122"/>
                <a:gd name="T31" fmla="*/ 107 h 121"/>
                <a:gd name="T32" fmla="*/ 73 w 122"/>
                <a:gd name="T33" fmla="*/ 61 h 121"/>
                <a:gd name="T34" fmla="*/ 119 w 122"/>
                <a:gd name="T35" fmla="*/ 14 h 121"/>
                <a:gd name="T36" fmla="*/ 119 w 122"/>
                <a:gd name="T37"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21">
                  <a:moveTo>
                    <a:pt x="119" y="3"/>
                  </a:moveTo>
                  <a:cubicBezTo>
                    <a:pt x="116" y="0"/>
                    <a:pt x="111" y="0"/>
                    <a:pt x="108" y="3"/>
                  </a:cubicBezTo>
                  <a:cubicBezTo>
                    <a:pt x="61" y="49"/>
                    <a:pt x="61" y="49"/>
                    <a:pt x="61" y="49"/>
                  </a:cubicBezTo>
                  <a:cubicBezTo>
                    <a:pt x="15" y="3"/>
                    <a:pt x="15" y="3"/>
                    <a:pt x="15" y="3"/>
                  </a:cubicBezTo>
                  <a:cubicBezTo>
                    <a:pt x="12" y="0"/>
                    <a:pt x="7" y="0"/>
                    <a:pt x="3" y="3"/>
                  </a:cubicBezTo>
                  <a:cubicBezTo>
                    <a:pt x="0" y="6"/>
                    <a:pt x="0" y="11"/>
                    <a:pt x="3" y="14"/>
                  </a:cubicBezTo>
                  <a:cubicBezTo>
                    <a:pt x="50" y="61"/>
                    <a:pt x="50" y="61"/>
                    <a:pt x="50" y="61"/>
                  </a:cubicBezTo>
                  <a:cubicBezTo>
                    <a:pt x="3" y="107"/>
                    <a:pt x="3" y="107"/>
                    <a:pt x="3" y="107"/>
                  </a:cubicBezTo>
                  <a:cubicBezTo>
                    <a:pt x="0" y="110"/>
                    <a:pt x="0" y="115"/>
                    <a:pt x="3" y="118"/>
                  </a:cubicBezTo>
                  <a:cubicBezTo>
                    <a:pt x="5" y="120"/>
                    <a:pt x="7" y="121"/>
                    <a:pt x="9" y="121"/>
                  </a:cubicBezTo>
                  <a:cubicBezTo>
                    <a:pt x="11" y="121"/>
                    <a:pt x="13" y="120"/>
                    <a:pt x="15" y="118"/>
                  </a:cubicBezTo>
                  <a:cubicBezTo>
                    <a:pt x="61" y="72"/>
                    <a:pt x="61" y="72"/>
                    <a:pt x="61" y="72"/>
                  </a:cubicBezTo>
                  <a:cubicBezTo>
                    <a:pt x="108" y="118"/>
                    <a:pt x="108" y="118"/>
                    <a:pt x="108" y="118"/>
                  </a:cubicBezTo>
                  <a:cubicBezTo>
                    <a:pt x="109" y="120"/>
                    <a:pt x="111" y="121"/>
                    <a:pt x="113" y="121"/>
                  </a:cubicBezTo>
                  <a:cubicBezTo>
                    <a:pt x="115" y="121"/>
                    <a:pt x="117" y="120"/>
                    <a:pt x="119" y="118"/>
                  </a:cubicBezTo>
                  <a:cubicBezTo>
                    <a:pt x="122" y="115"/>
                    <a:pt x="122" y="110"/>
                    <a:pt x="119" y="107"/>
                  </a:cubicBezTo>
                  <a:cubicBezTo>
                    <a:pt x="73" y="61"/>
                    <a:pt x="73" y="61"/>
                    <a:pt x="73" y="61"/>
                  </a:cubicBezTo>
                  <a:cubicBezTo>
                    <a:pt x="119" y="14"/>
                    <a:pt x="119" y="14"/>
                    <a:pt x="119" y="14"/>
                  </a:cubicBezTo>
                  <a:cubicBezTo>
                    <a:pt x="122" y="11"/>
                    <a:pt x="122" y="6"/>
                    <a:pt x="119"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0" name="Freeform 7"/>
            <p:cNvSpPr>
              <a:spLocks/>
            </p:cNvSpPr>
            <p:nvPr/>
          </p:nvSpPr>
          <p:spPr bwMode="auto">
            <a:xfrm>
              <a:off x="1617" y="1123"/>
              <a:ext cx="67" cy="66"/>
            </a:xfrm>
            <a:custGeom>
              <a:avLst/>
              <a:gdLst>
                <a:gd name="T0" fmla="*/ 119 w 122"/>
                <a:gd name="T1" fmla="*/ 3 h 121"/>
                <a:gd name="T2" fmla="*/ 108 w 122"/>
                <a:gd name="T3" fmla="*/ 3 h 121"/>
                <a:gd name="T4" fmla="*/ 61 w 122"/>
                <a:gd name="T5" fmla="*/ 50 h 121"/>
                <a:gd name="T6" fmla="*/ 15 w 122"/>
                <a:gd name="T7" fmla="*/ 3 h 121"/>
                <a:gd name="T8" fmla="*/ 4 w 122"/>
                <a:gd name="T9" fmla="*/ 3 h 121"/>
                <a:gd name="T10" fmla="*/ 4 w 122"/>
                <a:gd name="T11" fmla="*/ 15 h 121"/>
                <a:gd name="T12" fmla="*/ 50 w 122"/>
                <a:gd name="T13" fmla="*/ 61 h 121"/>
                <a:gd name="T14" fmla="*/ 4 w 122"/>
                <a:gd name="T15" fmla="*/ 108 h 121"/>
                <a:gd name="T16" fmla="*/ 4 w 122"/>
                <a:gd name="T17" fmla="*/ 119 h 121"/>
                <a:gd name="T18" fmla="*/ 9 w 122"/>
                <a:gd name="T19" fmla="*/ 121 h 121"/>
                <a:gd name="T20" fmla="*/ 15 w 122"/>
                <a:gd name="T21" fmla="*/ 119 h 121"/>
                <a:gd name="T22" fmla="*/ 61 w 122"/>
                <a:gd name="T23" fmla="*/ 72 h 121"/>
                <a:gd name="T24" fmla="*/ 108 w 122"/>
                <a:gd name="T25" fmla="*/ 119 h 121"/>
                <a:gd name="T26" fmla="*/ 113 w 122"/>
                <a:gd name="T27" fmla="*/ 121 h 121"/>
                <a:gd name="T28" fmla="*/ 119 w 122"/>
                <a:gd name="T29" fmla="*/ 119 h 121"/>
                <a:gd name="T30" fmla="*/ 119 w 122"/>
                <a:gd name="T31" fmla="*/ 108 h 121"/>
                <a:gd name="T32" fmla="*/ 73 w 122"/>
                <a:gd name="T33" fmla="*/ 61 h 121"/>
                <a:gd name="T34" fmla="*/ 119 w 122"/>
                <a:gd name="T35" fmla="*/ 15 h 121"/>
                <a:gd name="T36" fmla="*/ 119 w 122"/>
                <a:gd name="T37"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21">
                  <a:moveTo>
                    <a:pt x="119" y="3"/>
                  </a:moveTo>
                  <a:cubicBezTo>
                    <a:pt x="116" y="0"/>
                    <a:pt x="111" y="0"/>
                    <a:pt x="108" y="3"/>
                  </a:cubicBezTo>
                  <a:cubicBezTo>
                    <a:pt x="61" y="50"/>
                    <a:pt x="61" y="50"/>
                    <a:pt x="61" y="50"/>
                  </a:cubicBezTo>
                  <a:cubicBezTo>
                    <a:pt x="15" y="3"/>
                    <a:pt x="15" y="3"/>
                    <a:pt x="15" y="3"/>
                  </a:cubicBezTo>
                  <a:cubicBezTo>
                    <a:pt x="12" y="0"/>
                    <a:pt x="7" y="0"/>
                    <a:pt x="4" y="3"/>
                  </a:cubicBezTo>
                  <a:cubicBezTo>
                    <a:pt x="0" y="6"/>
                    <a:pt x="0" y="12"/>
                    <a:pt x="4" y="15"/>
                  </a:cubicBezTo>
                  <a:cubicBezTo>
                    <a:pt x="50" y="61"/>
                    <a:pt x="50" y="61"/>
                    <a:pt x="50" y="61"/>
                  </a:cubicBezTo>
                  <a:cubicBezTo>
                    <a:pt x="4" y="108"/>
                    <a:pt x="4" y="108"/>
                    <a:pt x="4" y="108"/>
                  </a:cubicBezTo>
                  <a:cubicBezTo>
                    <a:pt x="0" y="111"/>
                    <a:pt x="0" y="116"/>
                    <a:pt x="4" y="119"/>
                  </a:cubicBezTo>
                  <a:cubicBezTo>
                    <a:pt x="5" y="120"/>
                    <a:pt x="7" y="121"/>
                    <a:pt x="9" y="121"/>
                  </a:cubicBezTo>
                  <a:cubicBezTo>
                    <a:pt x="11" y="121"/>
                    <a:pt x="13" y="120"/>
                    <a:pt x="15" y="119"/>
                  </a:cubicBezTo>
                  <a:cubicBezTo>
                    <a:pt x="61" y="72"/>
                    <a:pt x="61" y="72"/>
                    <a:pt x="61" y="72"/>
                  </a:cubicBezTo>
                  <a:cubicBezTo>
                    <a:pt x="108" y="119"/>
                    <a:pt x="108" y="119"/>
                    <a:pt x="108" y="119"/>
                  </a:cubicBezTo>
                  <a:cubicBezTo>
                    <a:pt x="109" y="120"/>
                    <a:pt x="111" y="121"/>
                    <a:pt x="113" y="121"/>
                  </a:cubicBezTo>
                  <a:cubicBezTo>
                    <a:pt x="115" y="121"/>
                    <a:pt x="118" y="120"/>
                    <a:pt x="119" y="119"/>
                  </a:cubicBezTo>
                  <a:cubicBezTo>
                    <a:pt x="122" y="116"/>
                    <a:pt x="122" y="111"/>
                    <a:pt x="119" y="108"/>
                  </a:cubicBezTo>
                  <a:cubicBezTo>
                    <a:pt x="73" y="61"/>
                    <a:pt x="73" y="61"/>
                    <a:pt x="73" y="61"/>
                  </a:cubicBezTo>
                  <a:cubicBezTo>
                    <a:pt x="119" y="15"/>
                    <a:pt x="119" y="15"/>
                    <a:pt x="119" y="15"/>
                  </a:cubicBezTo>
                  <a:cubicBezTo>
                    <a:pt x="122" y="12"/>
                    <a:pt x="122" y="6"/>
                    <a:pt x="119" y="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1" name="Freeform 8"/>
            <p:cNvSpPr>
              <a:spLocks noEditPoints="1"/>
            </p:cNvSpPr>
            <p:nvPr/>
          </p:nvSpPr>
          <p:spPr bwMode="auto">
            <a:xfrm>
              <a:off x="1631" y="1003"/>
              <a:ext cx="167" cy="243"/>
            </a:xfrm>
            <a:custGeom>
              <a:avLst/>
              <a:gdLst>
                <a:gd name="T0" fmla="*/ 254 w 306"/>
                <a:gd name="T1" fmla="*/ 326 h 444"/>
                <a:gd name="T2" fmla="*/ 254 w 306"/>
                <a:gd name="T3" fmla="*/ 246 h 444"/>
                <a:gd name="T4" fmla="*/ 252 w 306"/>
                <a:gd name="T5" fmla="*/ 240 h 444"/>
                <a:gd name="T6" fmla="*/ 28 w 306"/>
                <a:gd name="T7" fmla="*/ 16 h 444"/>
                <a:gd name="T8" fmla="*/ 129 w 306"/>
                <a:gd name="T9" fmla="*/ 16 h 444"/>
                <a:gd name="T10" fmla="*/ 137 w 306"/>
                <a:gd name="T11" fmla="*/ 8 h 444"/>
                <a:gd name="T12" fmla="*/ 129 w 306"/>
                <a:gd name="T13" fmla="*/ 0 h 444"/>
                <a:gd name="T14" fmla="*/ 8 w 306"/>
                <a:gd name="T15" fmla="*/ 0 h 444"/>
                <a:gd name="T16" fmla="*/ 8 w 306"/>
                <a:gd name="T17" fmla="*/ 0 h 444"/>
                <a:gd name="T18" fmla="*/ 8 w 306"/>
                <a:gd name="T19" fmla="*/ 0 h 444"/>
                <a:gd name="T20" fmla="*/ 8 w 306"/>
                <a:gd name="T21" fmla="*/ 0 h 444"/>
                <a:gd name="T22" fmla="*/ 8 w 306"/>
                <a:gd name="T23" fmla="*/ 0 h 444"/>
                <a:gd name="T24" fmla="*/ 7 w 306"/>
                <a:gd name="T25" fmla="*/ 0 h 444"/>
                <a:gd name="T26" fmla="*/ 6 w 306"/>
                <a:gd name="T27" fmla="*/ 1 h 444"/>
                <a:gd name="T28" fmla="*/ 5 w 306"/>
                <a:gd name="T29" fmla="*/ 1 h 444"/>
                <a:gd name="T30" fmla="*/ 5 w 306"/>
                <a:gd name="T31" fmla="*/ 1 h 444"/>
                <a:gd name="T32" fmla="*/ 4 w 306"/>
                <a:gd name="T33" fmla="*/ 2 h 444"/>
                <a:gd name="T34" fmla="*/ 2 w 306"/>
                <a:gd name="T35" fmla="*/ 4 h 444"/>
                <a:gd name="T36" fmla="*/ 1 w 306"/>
                <a:gd name="T37" fmla="*/ 4 h 444"/>
                <a:gd name="T38" fmla="*/ 1 w 306"/>
                <a:gd name="T39" fmla="*/ 5 h 444"/>
                <a:gd name="T40" fmla="*/ 1 w 306"/>
                <a:gd name="T41" fmla="*/ 6 h 444"/>
                <a:gd name="T42" fmla="*/ 1 w 306"/>
                <a:gd name="T43" fmla="*/ 7 h 444"/>
                <a:gd name="T44" fmla="*/ 0 w 306"/>
                <a:gd name="T45" fmla="*/ 8 h 444"/>
                <a:gd name="T46" fmla="*/ 0 w 306"/>
                <a:gd name="T47" fmla="*/ 129 h 444"/>
                <a:gd name="T48" fmla="*/ 8 w 306"/>
                <a:gd name="T49" fmla="*/ 137 h 444"/>
                <a:gd name="T50" fmla="*/ 16 w 306"/>
                <a:gd name="T51" fmla="*/ 129 h 444"/>
                <a:gd name="T52" fmla="*/ 16 w 306"/>
                <a:gd name="T53" fmla="*/ 28 h 444"/>
                <a:gd name="T54" fmla="*/ 238 w 306"/>
                <a:gd name="T55" fmla="*/ 249 h 444"/>
                <a:gd name="T56" fmla="*/ 238 w 306"/>
                <a:gd name="T57" fmla="*/ 326 h 444"/>
                <a:gd name="T58" fmla="*/ 187 w 306"/>
                <a:gd name="T59" fmla="*/ 385 h 444"/>
                <a:gd name="T60" fmla="*/ 246 w 306"/>
                <a:gd name="T61" fmla="*/ 444 h 444"/>
                <a:gd name="T62" fmla="*/ 306 w 306"/>
                <a:gd name="T63" fmla="*/ 385 h 444"/>
                <a:gd name="T64" fmla="*/ 254 w 306"/>
                <a:gd name="T65" fmla="*/ 326 h 444"/>
                <a:gd name="T66" fmla="*/ 246 w 306"/>
                <a:gd name="T67" fmla="*/ 428 h 444"/>
                <a:gd name="T68" fmla="*/ 203 w 306"/>
                <a:gd name="T69" fmla="*/ 385 h 444"/>
                <a:gd name="T70" fmla="*/ 246 w 306"/>
                <a:gd name="T71" fmla="*/ 341 h 444"/>
                <a:gd name="T72" fmla="*/ 290 w 306"/>
                <a:gd name="T73" fmla="*/ 385 h 444"/>
                <a:gd name="T74" fmla="*/ 246 w 306"/>
                <a:gd name="T75" fmla="*/ 428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6" h="444">
                  <a:moveTo>
                    <a:pt x="254" y="326"/>
                  </a:moveTo>
                  <a:cubicBezTo>
                    <a:pt x="254" y="246"/>
                    <a:pt x="254" y="246"/>
                    <a:pt x="254" y="246"/>
                  </a:cubicBezTo>
                  <a:cubicBezTo>
                    <a:pt x="254" y="244"/>
                    <a:pt x="253" y="242"/>
                    <a:pt x="252" y="240"/>
                  </a:cubicBezTo>
                  <a:cubicBezTo>
                    <a:pt x="28" y="16"/>
                    <a:pt x="28" y="16"/>
                    <a:pt x="28" y="16"/>
                  </a:cubicBezTo>
                  <a:cubicBezTo>
                    <a:pt x="129" y="16"/>
                    <a:pt x="129" y="16"/>
                    <a:pt x="129" y="16"/>
                  </a:cubicBezTo>
                  <a:cubicBezTo>
                    <a:pt x="134" y="16"/>
                    <a:pt x="137" y="13"/>
                    <a:pt x="137" y="8"/>
                  </a:cubicBezTo>
                  <a:cubicBezTo>
                    <a:pt x="137" y="4"/>
                    <a:pt x="134" y="0"/>
                    <a:pt x="129"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7" y="0"/>
                    <a:pt x="7" y="0"/>
                  </a:cubicBezTo>
                  <a:cubicBezTo>
                    <a:pt x="7" y="1"/>
                    <a:pt x="6" y="1"/>
                    <a:pt x="6" y="1"/>
                  </a:cubicBezTo>
                  <a:cubicBezTo>
                    <a:pt x="6" y="1"/>
                    <a:pt x="6" y="1"/>
                    <a:pt x="5" y="1"/>
                  </a:cubicBezTo>
                  <a:cubicBezTo>
                    <a:pt x="5" y="1"/>
                    <a:pt x="5" y="1"/>
                    <a:pt x="5" y="1"/>
                  </a:cubicBezTo>
                  <a:cubicBezTo>
                    <a:pt x="4" y="1"/>
                    <a:pt x="4" y="2"/>
                    <a:pt x="4" y="2"/>
                  </a:cubicBezTo>
                  <a:cubicBezTo>
                    <a:pt x="3" y="2"/>
                    <a:pt x="2" y="3"/>
                    <a:pt x="2" y="4"/>
                  </a:cubicBezTo>
                  <a:cubicBezTo>
                    <a:pt x="2" y="4"/>
                    <a:pt x="2" y="4"/>
                    <a:pt x="1" y="4"/>
                  </a:cubicBezTo>
                  <a:cubicBezTo>
                    <a:pt x="1" y="5"/>
                    <a:pt x="1" y="5"/>
                    <a:pt x="1" y="5"/>
                  </a:cubicBezTo>
                  <a:cubicBezTo>
                    <a:pt x="1" y="6"/>
                    <a:pt x="1" y="6"/>
                    <a:pt x="1" y="6"/>
                  </a:cubicBezTo>
                  <a:cubicBezTo>
                    <a:pt x="1" y="6"/>
                    <a:pt x="1" y="7"/>
                    <a:pt x="1" y="7"/>
                  </a:cubicBezTo>
                  <a:cubicBezTo>
                    <a:pt x="0" y="7"/>
                    <a:pt x="0" y="8"/>
                    <a:pt x="0" y="8"/>
                  </a:cubicBezTo>
                  <a:cubicBezTo>
                    <a:pt x="0" y="129"/>
                    <a:pt x="0" y="129"/>
                    <a:pt x="0" y="129"/>
                  </a:cubicBezTo>
                  <a:cubicBezTo>
                    <a:pt x="0" y="134"/>
                    <a:pt x="4" y="137"/>
                    <a:pt x="8" y="137"/>
                  </a:cubicBezTo>
                  <a:cubicBezTo>
                    <a:pt x="13" y="137"/>
                    <a:pt x="16" y="134"/>
                    <a:pt x="16" y="129"/>
                  </a:cubicBezTo>
                  <a:cubicBezTo>
                    <a:pt x="16" y="28"/>
                    <a:pt x="16" y="28"/>
                    <a:pt x="16" y="28"/>
                  </a:cubicBezTo>
                  <a:cubicBezTo>
                    <a:pt x="238" y="249"/>
                    <a:pt x="238" y="249"/>
                    <a:pt x="238" y="249"/>
                  </a:cubicBezTo>
                  <a:cubicBezTo>
                    <a:pt x="238" y="326"/>
                    <a:pt x="238" y="326"/>
                    <a:pt x="238" y="326"/>
                  </a:cubicBezTo>
                  <a:cubicBezTo>
                    <a:pt x="209" y="330"/>
                    <a:pt x="187" y="355"/>
                    <a:pt x="187" y="385"/>
                  </a:cubicBezTo>
                  <a:cubicBezTo>
                    <a:pt x="187" y="418"/>
                    <a:pt x="213" y="444"/>
                    <a:pt x="246" y="444"/>
                  </a:cubicBezTo>
                  <a:cubicBezTo>
                    <a:pt x="279" y="444"/>
                    <a:pt x="306" y="418"/>
                    <a:pt x="306" y="385"/>
                  </a:cubicBezTo>
                  <a:cubicBezTo>
                    <a:pt x="306" y="355"/>
                    <a:pt x="283" y="330"/>
                    <a:pt x="254" y="326"/>
                  </a:cubicBezTo>
                  <a:close/>
                  <a:moveTo>
                    <a:pt x="246" y="428"/>
                  </a:moveTo>
                  <a:cubicBezTo>
                    <a:pt x="222" y="428"/>
                    <a:pt x="203" y="409"/>
                    <a:pt x="203" y="385"/>
                  </a:cubicBezTo>
                  <a:cubicBezTo>
                    <a:pt x="203" y="361"/>
                    <a:pt x="222" y="341"/>
                    <a:pt x="246" y="341"/>
                  </a:cubicBezTo>
                  <a:cubicBezTo>
                    <a:pt x="270" y="341"/>
                    <a:pt x="290" y="361"/>
                    <a:pt x="290" y="385"/>
                  </a:cubicBezTo>
                  <a:cubicBezTo>
                    <a:pt x="290" y="409"/>
                    <a:pt x="270" y="428"/>
                    <a:pt x="246" y="42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6" name="Group 11"/>
          <p:cNvGrpSpPr>
            <a:grpSpLocks noChangeAspect="1"/>
          </p:cNvGrpSpPr>
          <p:nvPr/>
        </p:nvGrpSpPr>
        <p:grpSpPr bwMode="auto">
          <a:xfrm>
            <a:off x="5758552" y="2095157"/>
            <a:ext cx="501453" cy="508163"/>
            <a:chOff x="2926" y="926"/>
            <a:chExt cx="299" cy="303"/>
          </a:xfrm>
          <a:solidFill>
            <a:schemeClr val="accent1"/>
          </a:solidFill>
        </p:grpSpPr>
        <p:sp>
          <p:nvSpPr>
            <p:cNvPr id="28" name="Freeform 12"/>
            <p:cNvSpPr>
              <a:spLocks/>
            </p:cNvSpPr>
            <p:nvPr/>
          </p:nvSpPr>
          <p:spPr bwMode="auto">
            <a:xfrm>
              <a:off x="2987" y="1016"/>
              <a:ext cx="215" cy="189"/>
            </a:xfrm>
            <a:custGeom>
              <a:avLst/>
              <a:gdLst>
                <a:gd name="T0" fmla="*/ 353 w 361"/>
                <a:gd name="T1" fmla="*/ 318 h 318"/>
                <a:gd name="T2" fmla="*/ 8 w 361"/>
                <a:gd name="T3" fmla="*/ 318 h 318"/>
                <a:gd name="T4" fmla="*/ 0 w 361"/>
                <a:gd name="T5" fmla="*/ 310 h 318"/>
                <a:gd name="T6" fmla="*/ 0 w 361"/>
                <a:gd name="T7" fmla="*/ 8 h 318"/>
                <a:gd name="T8" fmla="*/ 8 w 361"/>
                <a:gd name="T9" fmla="*/ 0 h 318"/>
                <a:gd name="T10" fmla="*/ 103 w 361"/>
                <a:gd name="T11" fmla="*/ 0 h 318"/>
                <a:gd name="T12" fmla="*/ 111 w 361"/>
                <a:gd name="T13" fmla="*/ 8 h 318"/>
                <a:gd name="T14" fmla="*/ 103 w 361"/>
                <a:gd name="T15" fmla="*/ 16 h 318"/>
                <a:gd name="T16" fmla="*/ 16 w 361"/>
                <a:gd name="T17" fmla="*/ 16 h 318"/>
                <a:gd name="T18" fmla="*/ 16 w 361"/>
                <a:gd name="T19" fmla="*/ 302 h 318"/>
                <a:gd name="T20" fmla="*/ 345 w 361"/>
                <a:gd name="T21" fmla="*/ 302 h 318"/>
                <a:gd name="T22" fmla="*/ 345 w 361"/>
                <a:gd name="T23" fmla="*/ 16 h 318"/>
                <a:gd name="T24" fmla="*/ 318 w 361"/>
                <a:gd name="T25" fmla="*/ 16 h 318"/>
                <a:gd name="T26" fmla="*/ 310 w 361"/>
                <a:gd name="T27" fmla="*/ 8 h 318"/>
                <a:gd name="T28" fmla="*/ 318 w 361"/>
                <a:gd name="T29" fmla="*/ 0 h 318"/>
                <a:gd name="T30" fmla="*/ 353 w 361"/>
                <a:gd name="T31" fmla="*/ 0 h 318"/>
                <a:gd name="T32" fmla="*/ 361 w 361"/>
                <a:gd name="T33" fmla="*/ 8 h 318"/>
                <a:gd name="T34" fmla="*/ 361 w 361"/>
                <a:gd name="T35" fmla="*/ 310 h 318"/>
                <a:gd name="T36" fmla="*/ 353 w 361"/>
                <a:gd name="T37"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1" h="318">
                  <a:moveTo>
                    <a:pt x="353" y="318"/>
                  </a:moveTo>
                  <a:cubicBezTo>
                    <a:pt x="8" y="318"/>
                    <a:pt x="8" y="318"/>
                    <a:pt x="8" y="318"/>
                  </a:cubicBezTo>
                  <a:cubicBezTo>
                    <a:pt x="4" y="318"/>
                    <a:pt x="0" y="314"/>
                    <a:pt x="0" y="310"/>
                  </a:cubicBezTo>
                  <a:cubicBezTo>
                    <a:pt x="0" y="8"/>
                    <a:pt x="0" y="8"/>
                    <a:pt x="0" y="8"/>
                  </a:cubicBezTo>
                  <a:cubicBezTo>
                    <a:pt x="0" y="4"/>
                    <a:pt x="4" y="0"/>
                    <a:pt x="8" y="0"/>
                  </a:cubicBezTo>
                  <a:cubicBezTo>
                    <a:pt x="103" y="0"/>
                    <a:pt x="103" y="0"/>
                    <a:pt x="103" y="0"/>
                  </a:cubicBezTo>
                  <a:cubicBezTo>
                    <a:pt x="107" y="0"/>
                    <a:pt x="111" y="4"/>
                    <a:pt x="111" y="8"/>
                  </a:cubicBezTo>
                  <a:cubicBezTo>
                    <a:pt x="111" y="13"/>
                    <a:pt x="107" y="16"/>
                    <a:pt x="103" y="16"/>
                  </a:cubicBezTo>
                  <a:cubicBezTo>
                    <a:pt x="16" y="16"/>
                    <a:pt x="16" y="16"/>
                    <a:pt x="16" y="16"/>
                  </a:cubicBezTo>
                  <a:cubicBezTo>
                    <a:pt x="16" y="302"/>
                    <a:pt x="16" y="302"/>
                    <a:pt x="16" y="302"/>
                  </a:cubicBezTo>
                  <a:cubicBezTo>
                    <a:pt x="345" y="302"/>
                    <a:pt x="345" y="302"/>
                    <a:pt x="345" y="302"/>
                  </a:cubicBezTo>
                  <a:cubicBezTo>
                    <a:pt x="345" y="16"/>
                    <a:pt x="345" y="16"/>
                    <a:pt x="345" y="16"/>
                  </a:cubicBezTo>
                  <a:cubicBezTo>
                    <a:pt x="318" y="16"/>
                    <a:pt x="318" y="16"/>
                    <a:pt x="318" y="16"/>
                  </a:cubicBezTo>
                  <a:cubicBezTo>
                    <a:pt x="314" y="16"/>
                    <a:pt x="310" y="13"/>
                    <a:pt x="310" y="8"/>
                  </a:cubicBezTo>
                  <a:cubicBezTo>
                    <a:pt x="310" y="4"/>
                    <a:pt x="314" y="0"/>
                    <a:pt x="318" y="0"/>
                  </a:cubicBezTo>
                  <a:cubicBezTo>
                    <a:pt x="353" y="0"/>
                    <a:pt x="353" y="0"/>
                    <a:pt x="353" y="0"/>
                  </a:cubicBezTo>
                  <a:cubicBezTo>
                    <a:pt x="358" y="0"/>
                    <a:pt x="361" y="4"/>
                    <a:pt x="361" y="8"/>
                  </a:cubicBezTo>
                  <a:cubicBezTo>
                    <a:pt x="361" y="310"/>
                    <a:pt x="361" y="310"/>
                    <a:pt x="361" y="310"/>
                  </a:cubicBezTo>
                  <a:cubicBezTo>
                    <a:pt x="361" y="314"/>
                    <a:pt x="358" y="318"/>
                    <a:pt x="353" y="31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9" name="Freeform 13"/>
            <p:cNvSpPr>
              <a:spLocks/>
            </p:cNvSpPr>
            <p:nvPr/>
          </p:nvSpPr>
          <p:spPr bwMode="auto">
            <a:xfrm>
              <a:off x="2926" y="991"/>
              <a:ext cx="299" cy="238"/>
            </a:xfrm>
            <a:custGeom>
              <a:avLst/>
              <a:gdLst>
                <a:gd name="T0" fmla="*/ 457 w 503"/>
                <a:gd name="T1" fmla="*/ 400 h 400"/>
                <a:gd name="T2" fmla="*/ 46 w 503"/>
                <a:gd name="T3" fmla="*/ 400 h 400"/>
                <a:gd name="T4" fmla="*/ 0 w 503"/>
                <a:gd name="T5" fmla="*/ 354 h 400"/>
                <a:gd name="T6" fmla="*/ 0 w 503"/>
                <a:gd name="T7" fmla="*/ 46 h 400"/>
                <a:gd name="T8" fmla="*/ 46 w 503"/>
                <a:gd name="T9" fmla="*/ 0 h 400"/>
                <a:gd name="T10" fmla="*/ 247 w 503"/>
                <a:gd name="T11" fmla="*/ 0 h 400"/>
                <a:gd name="T12" fmla="*/ 255 w 503"/>
                <a:gd name="T13" fmla="*/ 8 h 400"/>
                <a:gd name="T14" fmla="*/ 247 w 503"/>
                <a:gd name="T15" fmla="*/ 16 h 400"/>
                <a:gd name="T16" fmla="*/ 46 w 503"/>
                <a:gd name="T17" fmla="*/ 16 h 400"/>
                <a:gd name="T18" fmla="*/ 16 w 503"/>
                <a:gd name="T19" fmla="*/ 46 h 400"/>
                <a:gd name="T20" fmla="*/ 16 w 503"/>
                <a:gd name="T21" fmla="*/ 354 h 400"/>
                <a:gd name="T22" fmla="*/ 46 w 503"/>
                <a:gd name="T23" fmla="*/ 384 h 400"/>
                <a:gd name="T24" fmla="*/ 457 w 503"/>
                <a:gd name="T25" fmla="*/ 384 h 400"/>
                <a:gd name="T26" fmla="*/ 487 w 503"/>
                <a:gd name="T27" fmla="*/ 354 h 400"/>
                <a:gd name="T28" fmla="*/ 487 w 503"/>
                <a:gd name="T29" fmla="*/ 46 h 400"/>
                <a:gd name="T30" fmla="*/ 457 w 503"/>
                <a:gd name="T31" fmla="*/ 16 h 400"/>
                <a:gd name="T32" fmla="*/ 449 w 503"/>
                <a:gd name="T33" fmla="*/ 8 h 400"/>
                <a:gd name="T34" fmla="*/ 457 w 503"/>
                <a:gd name="T35" fmla="*/ 0 h 400"/>
                <a:gd name="T36" fmla="*/ 503 w 503"/>
                <a:gd name="T37" fmla="*/ 46 h 400"/>
                <a:gd name="T38" fmla="*/ 503 w 503"/>
                <a:gd name="T39" fmla="*/ 354 h 400"/>
                <a:gd name="T40" fmla="*/ 457 w 503"/>
                <a:gd name="T41"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3" h="400">
                  <a:moveTo>
                    <a:pt x="457" y="400"/>
                  </a:moveTo>
                  <a:cubicBezTo>
                    <a:pt x="46" y="400"/>
                    <a:pt x="46" y="400"/>
                    <a:pt x="46" y="400"/>
                  </a:cubicBezTo>
                  <a:cubicBezTo>
                    <a:pt x="21" y="400"/>
                    <a:pt x="0" y="380"/>
                    <a:pt x="0" y="354"/>
                  </a:cubicBezTo>
                  <a:cubicBezTo>
                    <a:pt x="0" y="46"/>
                    <a:pt x="0" y="46"/>
                    <a:pt x="0" y="46"/>
                  </a:cubicBezTo>
                  <a:cubicBezTo>
                    <a:pt x="0" y="20"/>
                    <a:pt x="21" y="0"/>
                    <a:pt x="46" y="0"/>
                  </a:cubicBezTo>
                  <a:cubicBezTo>
                    <a:pt x="247" y="0"/>
                    <a:pt x="247" y="0"/>
                    <a:pt x="247" y="0"/>
                  </a:cubicBezTo>
                  <a:cubicBezTo>
                    <a:pt x="251" y="0"/>
                    <a:pt x="255" y="3"/>
                    <a:pt x="255" y="8"/>
                  </a:cubicBezTo>
                  <a:cubicBezTo>
                    <a:pt x="255" y="12"/>
                    <a:pt x="251" y="16"/>
                    <a:pt x="247" y="16"/>
                  </a:cubicBezTo>
                  <a:cubicBezTo>
                    <a:pt x="46" y="16"/>
                    <a:pt x="46" y="16"/>
                    <a:pt x="46" y="16"/>
                  </a:cubicBezTo>
                  <a:cubicBezTo>
                    <a:pt x="29" y="16"/>
                    <a:pt x="16" y="29"/>
                    <a:pt x="16" y="46"/>
                  </a:cubicBezTo>
                  <a:cubicBezTo>
                    <a:pt x="16" y="354"/>
                    <a:pt x="16" y="354"/>
                    <a:pt x="16" y="354"/>
                  </a:cubicBezTo>
                  <a:cubicBezTo>
                    <a:pt x="16" y="371"/>
                    <a:pt x="29" y="384"/>
                    <a:pt x="46" y="384"/>
                  </a:cubicBezTo>
                  <a:cubicBezTo>
                    <a:pt x="457" y="384"/>
                    <a:pt x="457" y="384"/>
                    <a:pt x="457" y="384"/>
                  </a:cubicBezTo>
                  <a:cubicBezTo>
                    <a:pt x="474" y="384"/>
                    <a:pt x="487" y="371"/>
                    <a:pt x="487" y="354"/>
                  </a:cubicBezTo>
                  <a:cubicBezTo>
                    <a:pt x="487" y="46"/>
                    <a:pt x="487" y="46"/>
                    <a:pt x="487" y="46"/>
                  </a:cubicBezTo>
                  <a:cubicBezTo>
                    <a:pt x="487" y="29"/>
                    <a:pt x="474" y="16"/>
                    <a:pt x="457" y="16"/>
                  </a:cubicBezTo>
                  <a:cubicBezTo>
                    <a:pt x="453" y="16"/>
                    <a:pt x="449" y="12"/>
                    <a:pt x="449" y="8"/>
                  </a:cubicBezTo>
                  <a:cubicBezTo>
                    <a:pt x="449" y="3"/>
                    <a:pt x="453" y="0"/>
                    <a:pt x="457" y="0"/>
                  </a:cubicBezTo>
                  <a:cubicBezTo>
                    <a:pt x="482" y="0"/>
                    <a:pt x="503" y="20"/>
                    <a:pt x="503" y="46"/>
                  </a:cubicBezTo>
                  <a:cubicBezTo>
                    <a:pt x="503" y="354"/>
                    <a:pt x="503" y="354"/>
                    <a:pt x="503" y="354"/>
                  </a:cubicBezTo>
                  <a:cubicBezTo>
                    <a:pt x="503" y="380"/>
                    <a:pt x="482" y="400"/>
                    <a:pt x="457" y="40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14"/>
            <p:cNvSpPr>
              <a:spLocks noEditPoints="1"/>
            </p:cNvSpPr>
            <p:nvPr/>
          </p:nvSpPr>
          <p:spPr bwMode="auto">
            <a:xfrm>
              <a:off x="2926" y="1029"/>
              <a:ext cx="47" cy="163"/>
            </a:xfrm>
            <a:custGeom>
              <a:avLst/>
              <a:gdLst>
                <a:gd name="T0" fmla="*/ 72 w 80"/>
                <a:gd name="T1" fmla="*/ 274 h 274"/>
                <a:gd name="T2" fmla="*/ 8 w 80"/>
                <a:gd name="T3" fmla="*/ 274 h 274"/>
                <a:gd name="T4" fmla="*/ 0 w 80"/>
                <a:gd name="T5" fmla="*/ 266 h 274"/>
                <a:gd name="T6" fmla="*/ 0 w 80"/>
                <a:gd name="T7" fmla="*/ 8 h 274"/>
                <a:gd name="T8" fmla="*/ 8 w 80"/>
                <a:gd name="T9" fmla="*/ 0 h 274"/>
                <a:gd name="T10" fmla="*/ 72 w 80"/>
                <a:gd name="T11" fmla="*/ 0 h 274"/>
                <a:gd name="T12" fmla="*/ 80 w 80"/>
                <a:gd name="T13" fmla="*/ 8 h 274"/>
                <a:gd name="T14" fmla="*/ 80 w 80"/>
                <a:gd name="T15" fmla="*/ 266 h 274"/>
                <a:gd name="T16" fmla="*/ 72 w 80"/>
                <a:gd name="T17" fmla="*/ 274 h 274"/>
                <a:gd name="T18" fmla="*/ 16 w 80"/>
                <a:gd name="T19" fmla="*/ 258 h 274"/>
                <a:gd name="T20" fmla="*/ 64 w 80"/>
                <a:gd name="T21" fmla="*/ 258 h 274"/>
                <a:gd name="T22" fmla="*/ 64 w 80"/>
                <a:gd name="T23" fmla="*/ 16 h 274"/>
                <a:gd name="T24" fmla="*/ 16 w 80"/>
                <a:gd name="T25" fmla="*/ 16 h 274"/>
                <a:gd name="T26" fmla="*/ 16 w 80"/>
                <a:gd name="T27" fmla="*/ 25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274">
                  <a:moveTo>
                    <a:pt x="72" y="274"/>
                  </a:moveTo>
                  <a:cubicBezTo>
                    <a:pt x="8" y="274"/>
                    <a:pt x="8" y="274"/>
                    <a:pt x="8" y="274"/>
                  </a:cubicBezTo>
                  <a:cubicBezTo>
                    <a:pt x="3" y="274"/>
                    <a:pt x="0" y="270"/>
                    <a:pt x="0" y="266"/>
                  </a:cubicBezTo>
                  <a:cubicBezTo>
                    <a:pt x="0" y="8"/>
                    <a:pt x="0" y="8"/>
                    <a:pt x="0" y="8"/>
                  </a:cubicBezTo>
                  <a:cubicBezTo>
                    <a:pt x="0" y="4"/>
                    <a:pt x="3" y="0"/>
                    <a:pt x="8" y="0"/>
                  </a:cubicBezTo>
                  <a:cubicBezTo>
                    <a:pt x="72" y="0"/>
                    <a:pt x="72" y="0"/>
                    <a:pt x="72" y="0"/>
                  </a:cubicBezTo>
                  <a:cubicBezTo>
                    <a:pt x="76" y="0"/>
                    <a:pt x="80" y="4"/>
                    <a:pt x="80" y="8"/>
                  </a:cubicBezTo>
                  <a:cubicBezTo>
                    <a:pt x="80" y="266"/>
                    <a:pt x="80" y="266"/>
                    <a:pt x="80" y="266"/>
                  </a:cubicBezTo>
                  <a:cubicBezTo>
                    <a:pt x="80" y="270"/>
                    <a:pt x="76" y="274"/>
                    <a:pt x="72" y="274"/>
                  </a:cubicBezTo>
                  <a:close/>
                  <a:moveTo>
                    <a:pt x="16" y="258"/>
                  </a:moveTo>
                  <a:cubicBezTo>
                    <a:pt x="64" y="258"/>
                    <a:pt x="64" y="258"/>
                    <a:pt x="64" y="258"/>
                  </a:cubicBezTo>
                  <a:cubicBezTo>
                    <a:pt x="64" y="16"/>
                    <a:pt x="64" y="16"/>
                    <a:pt x="64" y="16"/>
                  </a:cubicBezTo>
                  <a:cubicBezTo>
                    <a:pt x="16" y="16"/>
                    <a:pt x="16" y="16"/>
                    <a:pt x="16" y="16"/>
                  </a:cubicBezTo>
                  <a:lnTo>
                    <a:pt x="16" y="258"/>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1" name="Freeform 15"/>
            <p:cNvSpPr>
              <a:spLocks/>
            </p:cNvSpPr>
            <p:nvPr/>
          </p:nvSpPr>
          <p:spPr bwMode="auto">
            <a:xfrm>
              <a:off x="2926" y="1079"/>
              <a:ext cx="47" cy="9"/>
            </a:xfrm>
            <a:custGeom>
              <a:avLst/>
              <a:gdLst>
                <a:gd name="T0" fmla="*/ 72 w 80"/>
                <a:gd name="T1" fmla="*/ 16 h 16"/>
                <a:gd name="T2" fmla="*/ 8 w 80"/>
                <a:gd name="T3" fmla="*/ 16 h 16"/>
                <a:gd name="T4" fmla="*/ 0 w 80"/>
                <a:gd name="T5" fmla="*/ 8 h 16"/>
                <a:gd name="T6" fmla="*/ 8 w 80"/>
                <a:gd name="T7" fmla="*/ 0 h 16"/>
                <a:gd name="T8" fmla="*/ 72 w 80"/>
                <a:gd name="T9" fmla="*/ 0 h 16"/>
                <a:gd name="T10" fmla="*/ 80 w 80"/>
                <a:gd name="T11" fmla="*/ 8 h 16"/>
                <a:gd name="T12" fmla="*/ 72 w 8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80" h="16">
                  <a:moveTo>
                    <a:pt x="72" y="16"/>
                  </a:moveTo>
                  <a:cubicBezTo>
                    <a:pt x="8" y="16"/>
                    <a:pt x="8" y="16"/>
                    <a:pt x="8" y="16"/>
                  </a:cubicBezTo>
                  <a:cubicBezTo>
                    <a:pt x="3" y="16"/>
                    <a:pt x="0" y="13"/>
                    <a:pt x="0" y="8"/>
                  </a:cubicBezTo>
                  <a:cubicBezTo>
                    <a:pt x="0" y="4"/>
                    <a:pt x="3" y="0"/>
                    <a:pt x="8" y="0"/>
                  </a:cubicBezTo>
                  <a:cubicBezTo>
                    <a:pt x="72" y="0"/>
                    <a:pt x="72" y="0"/>
                    <a:pt x="72" y="0"/>
                  </a:cubicBezTo>
                  <a:cubicBezTo>
                    <a:pt x="76" y="0"/>
                    <a:pt x="80" y="4"/>
                    <a:pt x="80" y="8"/>
                  </a:cubicBezTo>
                  <a:cubicBezTo>
                    <a:pt x="80" y="13"/>
                    <a:pt x="76" y="16"/>
                    <a:pt x="72" y="1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16"/>
            <p:cNvSpPr>
              <a:spLocks/>
            </p:cNvSpPr>
            <p:nvPr/>
          </p:nvSpPr>
          <p:spPr bwMode="auto">
            <a:xfrm>
              <a:off x="2926" y="1128"/>
              <a:ext cx="47" cy="10"/>
            </a:xfrm>
            <a:custGeom>
              <a:avLst/>
              <a:gdLst>
                <a:gd name="T0" fmla="*/ 72 w 80"/>
                <a:gd name="T1" fmla="*/ 16 h 16"/>
                <a:gd name="T2" fmla="*/ 8 w 80"/>
                <a:gd name="T3" fmla="*/ 16 h 16"/>
                <a:gd name="T4" fmla="*/ 0 w 80"/>
                <a:gd name="T5" fmla="*/ 8 h 16"/>
                <a:gd name="T6" fmla="*/ 8 w 80"/>
                <a:gd name="T7" fmla="*/ 0 h 16"/>
                <a:gd name="T8" fmla="*/ 72 w 80"/>
                <a:gd name="T9" fmla="*/ 0 h 16"/>
                <a:gd name="T10" fmla="*/ 80 w 80"/>
                <a:gd name="T11" fmla="*/ 8 h 16"/>
                <a:gd name="T12" fmla="*/ 72 w 8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80" h="16">
                  <a:moveTo>
                    <a:pt x="72" y="16"/>
                  </a:moveTo>
                  <a:cubicBezTo>
                    <a:pt x="8" y="16"/>
                    <a:pt x="8" y="16"/>
                    <a:pt x="8" y="16"/>
                  </a:cubicBezTo>
                  <a:cubicBezTo>
                    <a:pt x="3" y="16"/>
                    <a:pt x="0" y="13"/>
                    <a:pt x="0" y="8"/>
                  </a:cubicBezTo>
                  <a:cubicBezTo>
                    <a:pt x="0" y="4"/>
                    <a:pt x="3" y="0"/>
                    <a:pt x="8" y="0"/>
                  </a:cubicBezTo>
                  <a:cubicBezTo>
                    <a:pt x="72" y="0"/>
                    <a:pt x="72" y="0"/>
                    <a:pt x="72" y="0"/>
                  </a:cubicBezTo>
                  <a:cubicBezTo>
                    <a:pt x="76" y="0"/>
                    <a:pt x="80" y="4"/>
                    <a:pt x="80" y="8"/>
                  </a:cubicBezTo>
                  <a:cubicBezTo>
                    <a:pt x="80" y="13"/>
                    <a:pt x="76" y="16"/>
                    <a:pt x="72" y="1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3" name="Freeform 17"/>
            <p:cNvSpPr>
              <a:spLocks/>
            </p:cNvSpPr>
            <p:nvPr/>
          </p:nvSpPr>
          <p:spPr bwMode="auto">
            <a:xfrm>
              <a:off x="2926" y="1131"/>
              <a:ext cx="47" cy="9"/>
            </a:xfrm>
            <a:custGeom>
              <a:avLst/>
              <a:gdLst>
                <a:gd name="T0" fmla="*/ 72 w 80"/>
                <a:gd name="T1" fmla="*/ 16 h 16"/>
                <a:gd name="T2" fmla="*/ 8 w 80"/>
                <a:gd name="T3" fmla="*/ 16 h 16"/>
                <a:gd name="T4" fmla="*/ 0 w 80"/>
                <a:gd name="T5" fmla="*/ 8 h 16"/>
                <a:gd name="T6" fmla="*/ 8 w 80"/>
                <a:gd name="T7" fmla="*/ 0 h 16"/>
                <a:gd name="T8" fmla="*/ 72 w 80"/>
                <a:gd name="T9" fmla="*/ 0 h 16"/>
                <a:gd name="T10" fmla="*/ 80 w 80"/>
                <a:gd name="T11" fmla="*/ 8 h 16"/>
                <a:gd name="T12" fmla="*/ 72 w 8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80" h="16">
                  <a:moveTo>
                    <a:pt x="72" y="16"/>
                  </a:moveTo>
                  <a:cubicBezTo>
                    <a:pt x="8" y="16"/>
                    <a:pt x="8" y="16"/>
                    <a:pt x="8" y="16"/>
                  </a:cubicBezTo>
                  <a:cubicBezTo>
                    <a:pt x="3" y="16"/>
                    <a:pt x="0" y="12"/>
                    <a:pt x="0" y="8"/>
                  </a:cubicBezTo>
                  <a:cubicBezTo>
                    <a:pt x="0" y="3"/>
                    <a:pt x="3" y="0"/>
                    <a:pt x="8" y="0"/>
                  </a:cubicBezTo>
                  <a:cubicBezTo>
                    <a:pt x="72" y="0"/>
                    <a:pt x="72" y="0"/>
                    <a:pt x="72" y="0"/>
                  </a:cubicBezTo>
                  <a:cubicBezTo>
                    <a:pt x="76" y="0"/>
                    <a:pt x="80" y="3"/>
                    <a:pt x="80" y="8"/>
                  </a:cubicBezTo>
                  <a:cubicBezTo>
                    <a:pt x="80" y="12"/>
                    <a:pt x="76" y="16"/>
                    <a:pt x="72" y="16"/>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18"/>
            <p:cNvSpPr>
              <a:spLocks noEditPoints="1"/>
            </p:cNvSpPr>
            <p:nvPr/>
          </p:nvSpPr>
          <p:spPr bwMode="auto">
            <a:xfrm>
              <a:off x="3046" y="926"/>
              <a:ext cx="160" cy="160"/>
            </a:xfrm>
            <a:custGeom>
              <a:avLst/>
              <a:gdLst>
                <a:gd name="T0" fmla="*/ 57 w 269"/>
                <a:gd name="T1" fmla="*/ 269 h 269"/>
                <a:gd name="T2" fmla="*/ 51 w 269"/>
                <a:gd name="T3" fmla="*/ 267 h 269"/>
                <a:gd name="T4" fmla="*/ 2 w 269"/>
                <a:gd name="T5" fmla="*/ 218 h 269"/>
                <a:gd name="T6" fmla="*/ 0 w 269"/>
                <a:gd name="T7" fmla="*/ 213 h 269"/>
                <a:gd name="T8" fmla="*/ 2 w 269"/>
                <a:gd name="T9" fmla="*/ 207 h 269"/>
                <a:gd name="T10" fmla="*/ 197 w 269"/>
                <a:gd name="T11" fmla="*/ 12 h 269"/>
                <a:gd name="T12" fmla="*/ 227 w 269"/>
                <a:gd name="T13" fmla="*/ 0 h 269"/>
                <a:gd name="T14" fmla="*/ 257 w 269"/>
                <a:gd name="T15" fmla="*/ 12 h 269"/>
                <a:gd name="T16" fmla="*/ 269 w 269"/>
                <a:gd name="T17" fmla="*/ 42 h 269"/>
                <a:gd name="T18" fmla="*/ 257 w 269"/>
                <a:gd name="T19" fmla="*/ 72 h 269"/>
                <a:gd name="T20" fmla="*/ 62 w 269"/>
                <a:gd name="T21" fmla="*/ 267 h 269"/>
                <a:gd name="T22" fmla="*/ 57 w 269"/>
                <a:gd name="T23" fmla="*/ 269 h 269"/>
                <a:gd name="T24" fmla="*/ 19 w 269"/>
                <a:gd name="T25" fmla="*/ 213 h 269"/>
                <a:gd name="T26" fmla="*/ 57 w 269"/>
                <a:gd name="T27" fmla="*/ 250 h 269"/>
                <a:gd name="T28" fmla="*/ 246 w 269"/>
                <a:gd name="T29" fmla="*/ 61 h 269"/>
                <a:gd name="T30" fmla="*/ 253 w 269"/>
                <a:gd name="T31" fmla="*/ 42 h 269"/>
                <a:gd name="T32" fmla="*/ 246 w 269"/>
                <a:gd name="T33" fmla="*/ 24 h 269"/>
                <a:gd name="T34" fmla="*/ 227 w 269"/>
                <a:gd name="T35" fmla="*/ 16 h 269"/>
                <a:gd name="T36" fmla="*/ 209 w 269"/>
                <a:gd name="T37" fmla="*/ 24 h 269"/>
                <a:gd name="T38" fmla="*/ 19 w 269"/>
                <a:gd name="T39" fmla="*/ 21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9" h="269">
                  <a:moveTo>
                    <a:pt x="57" y="269"/>
                  </a:moveTo>
                  <a:cubicBezTo>
                    <a:pt x="54" y="269"/>
                    <a:pt x="52" y="268"/>
                    <a:pt x="51" y="267"/>
                  </a:cubicBezTo>
                  <a:cubicBezTo>
                    <a:pt x="2" y="218"/>
                    <a:pt x="2" y="218"/>
                    <a:pt x="2" y="218"/>
                  </a:cubicBezTo>
                  <a:cubicBezTo>
                    <a:pt x="1" y="217"/>
                    <a:pt x="0" y="215"/>
                    <a:pt x="0" y="213"/>
                  </a:cubicBezTo>
                  <a:cubicBezTo>
                    <a:pt x="0" y="211"/>
                    <a:pt x="1" y="209"/>
                    <a:pt x="2" y="207"/>
                  </a:cubicBezTo>
                  <a:cubicBezTo>
                    <a:pt x="197" y="12"/>
                    <a:pt x="197" y="12"/>
                    <a:pt x="197" y="12"/>
                  </a:cubicBezTo>
                  <a:cubicBezTo>
                    <a:pt x="205" y="4"/>
                    <a:pt x="216" y="0"/>
                    <a:pt x="227" y="0"/>
                  </a:cubicBezTo>
                  <a:cubicBezTo>
                    <a:pt x="238" y="0"/>
                    <a:pt x="249" y="4"/>
                    <a:pt x="257" y="12"/>
                  </a:cubicBezTo>
                  <a:cubicBezTo>
                    <a:pt x="265" y="20"/>
                    <a:pt x="269" y="31"/>
                    <a:pt x="269" y="42"/>
                  </a:cubicBezTo>
                  <a:cubicBezTo>
                    <a:pt x="269" y="53"/>
                    <a:pt x="265" y="64"/>
                    <a:pt x="257" y="72"/>
                  </a:cubicBezTo>
                  <a:cubicBezTo>
                    <a:pt x="62" y="267"/>
                    <a:pt x="62" y="267"/>
                    <a:pt x="62" y="267"/>
                  </a:cubicBezTo>
                  <a:cubicBezTo>
                    <a:pt x="61" y="268"/>
                    <a:pt x="59" y="269"/>
                    <a:pt x="57" y="269"/>
                  </a:cubicBezTo>
                  <a:close/>
                  <a:moveTo>
                    <a:pt x="19" y="213"/>
                  </a:moveTo>
                  <a:cubicBezTo>
                    <a:pt x="57" y="250"/>
                    <a:pt x="57" y="250"/>
                    <a:pt x="57" y="250"/>
                  </a:cubicBezTo>
                  <a:cubicBezTo>
                    <a:pt x="246" y="61"/>
                    <a:pt x="246" y="61"/>
                    <a:pt x="246" y="61"/>
                  </a:cubicBezTo>
                  <a:cubicBezTo>
                    <a:pt x="251" y="56"/>
                    <a:pt x="253" y="49"/>
                    <a:pt x="253" y="42"/>
                  </a:cubicBezTo>
                  <a:cubicBezTo>
                    <a:pt x="253" y="35"/>
                    <a:pt x="251" y="29"/>
                    <a:pt x="246" y="24"/>
                  </a:cubicBezTo>
                  <a:cubicBezTo>
                    <a:pt x="241" y="19"/>
                    <a:pt x="234" y="16"/>
                    <a:pt x="227" y="16"/>
                  </a:cubicBezTo>
                  <a:cubicBezTo>
                    <a:pt x="220" y="16"/>
                    <a:pt x="214" y="19"/>
                    <a:pt x="209" y="24"/>
                  </a:cubicBezTo>
                  <a:lnTo>
                    <a:pt x="19" y="213"/>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19"/>
            <p:cNvSpPr>
              <a:spLocks/>
            </p:cNvSpPr>
            <p:nvPr/>
          </p:nvSpPr>
          <p:spPr bwMode="auto">
            <a:xfrm>
              <a:off x="3124" y="968"/>
              <a:ext cx="40" cy="39"/>
            </a:xfrm>
            <a:custGeom>
              <a:avLst/>
              <a:gdLst>
                <a:gd name="T0" fmla="*/ 57 w 66"/>
                <a:gd name="T1" fmla="*/ 65 h 65"/>
                <a:gd name="T2" fmla="*/ 52 w 66"/>
                <a:gd name="T3" fmla="*/ 63 h 65"/>
                <a:gd name="T4" fmla="*/ 3 w 66"/>
                <a:gd name="T5" fmla="*/ 15 h 65"/>
                <a:gd name="T6" fmla="*/ 3 w 66"/>
                <a:gd name="T7" fmla="*/ 3 h 65"/>
                <a:gd name="T8" fmla="*/ 15 w 66"/>
                <a:gd name="T9" fmla="*/ 3 h 65"/>
                <a:gd name="T10" fmla="*/ 63 w 66"/>
                <a:gd name="T11" fmla="*/ 52 h 65"/>
                <a:gd name="T12" fmla="*/ 63 w 66"/>
                <a:gd name="T13" fmla="*/ 63 h 65"/>
                <a:gd name="T14" fmla="*/ 57 w 66"/>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5">
                  <a:moveTo>
                    <a:pt x="57" y="65"/>
                  </a:moveTo>
                  <a:cubicBezTo>
                    <a:pt x="55" y="65"/>
                    <a:pt x="53" y="64"/>
                    <a:pt x="52" y="63"/>
                  </a:cubicBezTo>
                  <a:cubicBezTo>
                    <a:pt x="3" y="15"/>
                    <a:pt x="3" y="15"/>
                    <a:pt x="3" y="15"/>
                  </a:cubicBezTo>
                  <a:cubicBezTo>
                    <a:pt x="0" y="11"/>
                    <a:pt x="0" y="6"/>
                    <a:pt x="3" y="3"/>
                  </a:cubicBezTo>
                  <a:cubicBezTo>
                    <a:pt x="7" y="0"/>
                    <a:pt x="12" y="0"/>
                    <a:pt x="15" y="3"/>
                  </a:cubicBezTo>
                  <a:cubicBezTo>
                    <a:pt x="63" y="52"/>
                    <a:pt x="63" y="52"/>
                    <a:pt x="63" y="52"/>
                  </a:cubicBezTo>
                  <a:cubicBezTo>
                    <a:pt x="66" y="55"/>
                    <a:pt x="66" y="60"/>
                    <a:pt x="63" y="63"/>
                  </a:cubicBezTo>
                  <a:cubicBezTo>
                    <a:pt x="62" y="64"/>
                    <a:pt x="60" y="65"/>
                    <a:pt x="57" y="6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6" name="Freeform 20"/>
            <p:cNvSpPr>
              <a:spLocks/>
            </p:cNvSpPr>
            <p:nvPr/>
          </p:nvSpPr>
          <p:spPr bwMode="auto">
            <a:xfrm>
              <a:off x="3156" y="937"/>
              <a:ext cx="39" cy="38"/>
            </a:xfrm>
            <a:custGeom>
              <a:avLst/>
              <a:gdLst>
                <a:gd name="T0" fmla="*/ 57 w 65"/>
                <a:gd name="T1" fmla="*/ 65 h 65"/>
                <a:gd name="T2" fmla="*/ 51 w 65"/>
                <a:gd name="T3" fmla="*/ 63 h 65"/>
                <a:gd name="T4" fmla="*/ 3 w 65"/>
                <a:gd name="T5" fmla="*/ 14 h 65"/>
                <a:gd name="T6" fmla="*/ 3 w 65"/>
                <a:gd name="T7" fmla="*/ 3 h 65"/>
                <a:gd name="T8" fmla="*/ 14 w 65"/>
                <a:gd name="T9" fmla="*/ 3 h 65"/>
                <a:gd name="T10" fmla="*/ 62 w 65"/>
                <a:gd name="T11" fmla="*/ 51 h 65"/>
                <a:gd name="T12" fmla="*/ 62 w 65"/>
                <a:gd name="T13" fmla="*/ 63 h 65"/>
                <a:gd name="T14" fmla="*/ 57 w 65"/>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5">
                  <a:moveTo>
                    <a:pt x="57" y="65"/>
                  </a:moveTo>
                  <a:cubicBezTo>
                    <a:pt x="55" y="65"/>
                    <a:pt x="53" y="64"/>
                    <a:pt x="51" y="63"/>
                  </a:cubicBezTo>
                  <a:cubicBezTo>
                    <a:pt x="3" y="14"/>
                    <a:pt x="3" y="14"/>
                    <a:pt x="3" y="14"/>
                  </a:cubicBezTo>
                  <a:cubicBezTo>
                    <a:pt x="0" y="11"/>
                    <a:pt x="0" y="6"/>
                    <a:pt x="3" y="3"/>
                  </a:cubicBezTo>
                  <a:cubicBezTo>
                    <a:pt x="6" y="0"/>
                    <a:pt x="11" y="0"/>
                    <a:pt x="14" y="3"/>
                  </a:cubicBezTo>
                  <a:cubicBezTo>
                    <a:pt x="62" y="51"/>
                    <a:pt x="62" y="51"/>
                    <a:pt x="62" y="51"/>
                  </a:cubicBezTo>
                  <a:cubicBezTo>
                    <a:pt x="65" y="55"/>
                    <a:pt x="65" y="60"/>
                    <a:pt x="62" y="63"/>
                  </a:cubicBezTo>
                  <a:cubicBezTo>
                    <a:pt x="61" y="64"/>
                    <a:pt x="59" y="65"/>
                    <a:pt x="57" y="6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7" name="Freeform 21"/>
            <p:cNvSpPr>
              <a:spLocks/>
            </p:cNvSpPr>
            <p:nvPr/>
          </p:nvSpPr>
          <p:spPr bwMode="auto">
            <a:xfrm>
              <a:off x="3037" y="1047"/>
              <a:ext cx="48" cy="48"/>
            </a:xfrm>
            <a:custGeom>
              <a:avLst/>
              <a:gdLst>
                <a:gd name="T0" fmla="*/ 8 w 81"/>
                <a:gd name="T1" fmla="*/ 81 h 81"/>
                <a:gd name="T2" fmla="*/ 3 w 81"/>
                <a:gd name="T3" fmla="*/ 79 h 81"/>
                <a:gd name="T4" fmla="*/ 1 w 81"/>
                <a:gd name="T5" fmla="*/ 71 h 81"/>
                <a:gd name="T6" fmla="*/ 16 w 81"/>
                <a:gd name="T7" fmla="*/ 7 h 81"/>
                <a:gd name="T8" fmla="*/ 26 w 81"/>
                <a:gd name="T9" fmla="*/ 1 h 81"/>
                <a:gd name="T10" fmla="*/ 32 w 81"/>
                <a:gd name="T11" fmla="*/ 11 h 81"/>
                <a:gd name="T12" fmla="*/ 19 w 81"/>
                <a:gd name="T13" fmla="*/ 62 h 81"/>
                <a:gd name="T14" fmla="*/ 71 w 81"/>
                <a:gd name="T15" fmla="*/ 49 h 81"/>
                <a:gd name="T16" fmla="*/ 80 w 81"/>
                <a:gd name="T17" fmla="*/ 55 h 81"/>
                <a:gd name="T18" fmla="*/ 74 w 81"/>
                <a:gd name="T19" fmla="*/ 65 h 81"/>
                <a:gd name="T20" fmla="*/ 10 w 81"/>
                <a:gd name="T21" fmla="*/ 81 h 81"/>
                <a:gd name="T22" fmla="*/ 8 w 81"/>
                <a:gd name="T2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81">
                  <a:moveTo>
                    <a:pt x="8" y="81"/>
                  </a:moveTo>
                  <a:cubicBezTo>
                    <a:pt x="6" y="81"/>
                    <a:pt x="4" y="80"/>
                    <a:pt x="3" y="79"/>
                  </a:cubicBezTo>
                  <a:cubicBezTo>
                    <a:pt x="1" y="77"/>
                    <a:pt x="0" y="74"/>
                    <a:pt x="1" y="71"/>
                  </a:cubicBezTo>
                  <a:cubicBezTo>
                    <a:pt x="16" y="7"/>
                    <a:pt x="16" y="7"/>
                    <a:pt x="16" y="7"/>
                  </a:cubicBezTo>
                  <a:cubicBezTo>
                    <a:pt x="17" y="3"/>
                    <a:pt x="22" y="0"/>
                    <a:pt x="26" y="1"/>
                  </a:cubicBezTo>
                  <a:cubicBezTo>
                    <a:pt x="30" y="2"/>
                    <a:pt x="33" y="6"/>
                    <a:pt x="32" y="11"/>
                  </a:cubicBezTo>
                  <a:cubicBezTo>
                    <a:pt x="19" y="62"/>
                    <a:pt x="19" y="62"/>
                    <a:pt x="19" y="62"/>
                  </a:cubicBezTo>
                  <a:cubicBezTo>
                    <a:pt x="71" y="49"/>
                    <a:pt x="71" y="49"/>
                    <a:pt x="71" y="49"/>
                  </a:cubicBezTo>
                  <a:cubicBezTo>
                    <a:pt x="75" y="48"/>
                    <a:pt x="79" y="51"/>
                    <a:pt x="80" y="55"/>
                  </a:cubicBezTo>
                  <a:cubicBezTo>
                    <a:pt x="81" y="60"/>
                    <a:pt x="79" y="64"/>
                    <a:pt x="74" y="65"/>
                  </a:cubicBezTo>
                  <a:cubicBezTo>
                    <a:pt x="10" y="81"/>
                    <a:pt x="10" y="81"/>
                    <a:pt x="10" y="81"/>
                  </a:cubicBezTo>
                  <a:cubicBezTo>
                    <a:pt x="10" y="81"/>
                    <a:pt x="9" y="81"/>
                    <a:pt x="8" y="81"/>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8" name="Freeform 22"/>
            <p:cNvSpPr>
              <a:spLocks/>
            </p:cNvSpPr>
            <p:nvPr/>
          </p:nvSpPr>
          <p:spPr bwMode="auto">
            <a:xfrm>
              <a:off x="3027" y="1085"/>
              <a:ext cx="20" cy="20"/>
            </a:xfrm>
            <a:custGeom>
              <a:avLst/>
              <a:gdLst>
                <a:gd name="T0" fmla="*/ 9 w 34"/>
                <a:gd name="T1" fmla="*/ 33 h 33"/>
                <a:gd name="T2" fmla="*/ 3 w 34"/>
                <a:gd name="T3" fmla="*/ 31 h 33"/>
                <a:gd name="T4" fmla="*/ 3 w 34"/>
                <a:gd name="T5" fmla="*/ 20 h 33"/>
                <a:gd name="T6" fmla="*/ 20 w 34"/>
                <a:gd name="T7" fmla="*/ 3 h 33"/>
                <a:gd name="T8" fmla="*/ 31 w 34"/>
                <a:gd name="T9" fmla="*/ 3 h 33"/>
                <a:gd name="T10" fmla="*/ 31 w 34"/>
                <a:gd name="T11" fmla="*/ 15 h 33"/>
                <a:gd name="T12" fmla="*/ 15 w 34"/>
                <a:gd name="T13" fmla="*/ 31 h 33"/>
                <a:gd name="T14" fmla="*/ 9 w 34"/>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3">
                  <a:moveTo>
                    <a:pt x="9" y="33"/>
                  </a:moveTo>
                  <a:cubicBezTo>
                    <a:pt x="7" y="33"/>
                    <a:pt x="5" y="33"/>
                    <a:pt x="3" y="31"/>
                  </a:cubicBezTo>
                  <a:cubicBezTo>
                    <a:pt x="0" y="28"/>
                    <a:pt x="0" y="23"/>
                    <a:pt x="3" y="20"/>
                  </a:cubicBezTo>
                  <a:cubicBezTo>
                    <a:pt x="20" y="3"/>
                    <a:pt x="20" y="3"/>
                    <a:pt x="20" y="3"/>
                  </a:cubicBezTo>
                  <a:cubicBezTo>
                    <a:pt x="23" y="0"/>
                    <a:pt x="28" y="0"/>
                    <a:pt x="31" y="3"/>
                  </a:cubicBezTo>
                  <a:cubicBezTo>
                    <a:pt x="34" y="6"/>
                    <a:pt x="34" y="11"/>
                    <a:pt x="31" y="15"/>
                  </a:cubicBezTo>
                  <a:cubicBezTo>
                    <a:pt x="15" y="31"/>
                    <a:pt x="15" y="31"/>
                    <a:pt x="15" y="31"/>
                  </a:cubicBezTo>
                  <a:cubicBezTo>
                    <a:pt x="13" y="33"/>
                    <a:pt x="11" y="33"/>
                    <a:pt x="9" y="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43" name="Freeform 26"/>
          <p:cNvSpPr>
            <a:spLocks noEditPoints="1"/>
          </p:cNvSpPr>
          <p:nvPr/>
        </p:nvSpPr>
        <p:spPr bwMode="auto">
          <a:xfrm>
            <a:off x="7116234" y="2102645"/>
            <a:ext cx="503767" cy="493187"/>
          </a:xfrm>
          <a:custGeom>
            <a:avLst/>
            <a:gdLst>
              <a:gd name="T0" fmla="*/ 397 w 521"/>
              <a:gd name="T1" fmla="*/ 294 h 510"/>
              <a:gd name="T2" fmla="*/ 386 w 521"/>
              <a:gd name="T3" fmla="*/ 283 h 510"/>
              <a:gd name="T4" fmla="*/ 371 w 521"/>
              <a:gd name="T5" fmla="*/ 297 h 510"/>
              <a:gd name="T6" fmla="*/ 343 w 521"/>
              <a:gd name="T7" fmla="*/ 326 h 510"/>
              <a:gd name="T8" fmla="*/ 415 w 521"/>
              <a:gd name="T9" fmla="*/ 161 h 510"/>
              <a:gd name="T10" fmla="*/ 492 w 521"/>
              <a:gd name="T11" fmla="*/ 140 h 510"/>
              <a:gd name="T12" fmla="*/ 507 w 521"/>
              <a:gd name="T13" fmla="*/ 52 h 510"/>
              <a:gd name="T14" fmla="*/ 466 w 521"/>
              <a:gd name="T15" fmla="*/ 88 h 510"/>
              <a:gd name="T16" fmla="*/ 428 w 521"/>
              <a:gd name="T17" fmla="*/ 50 h 510"/>
              <a:gd name="T18" fmla="*/ 463 w 521"/>
              <a:gd name="T19" fmla="*/ 9 h 510"/>
              <a:gd name="T20" fmla="*/ 434 w 521"/>
              <a:gd name="T21" fmla="*/ 0 h 510"/>
              <a:gd name="T22" fmla="*/ 355 w 521"/>
              <a:gd name="T23" fmla="*/ 101 h 510"/>
              <a:gd name="T24" fmla="*/ 124 w 521"/>
              <a:gd name="T25" fmla="*/ 107 h 510"/>
              <a:gd name="T26" fmla="*/ 134 w 521"/>
              <a:gd name="T27" fmla="*/ 85 h 510"/>
              <a:gd name="T28" fmla="*/ 46 w 521"/>
              <a:gd name="T29" fmla="*/ 8 h 510"/>
              <a:gd name="T30" fmla="*/ 12 w 521"/>
              <a:gd name="T31" fmla="*/ 45 h 510"/>
              <a:gd name="T32" fmla="*/ 91 w 521"/>
              <a:gd name="T33" fmla="*/ 128 h 510"/>
              <a:gd name="T34" fmla="*/ 102 w 521"/>
              <a:gd name="T35" fmla="*/ 128 h 510"/>
              <a:gd name="T36" fmla="*/ 225 w 521"/>
              <a:gd name="T37" fmla="*/ 230 h 510"/>
              <a:gd name="T38" fmla="*/ 88 w 521"/>
              <a:gd name="T39" fmla="*/ 346 h 510"/>
              <a:gd name="T40" fmla="*/ 9 w 521"/>
              <a:gd name="T41" fmla="*/ 452 h 510"/>
              <a:gd name="T42" fmla="*/ 23 w 521"/>
              <a:gd name="T43" fmla="*/ 455 h 510"/>
              <a:gd name="T44" fmla="*/ 86 w 521"/>
              <a:gd name="T45" fmla="*/ 430 h 510"/>
              <a:gd name="T46" fmla="*/ 60 w 521"/>
              <a:gd name="T47" fmla="*/ 493 h 510"/>
              <a:gd name="T48" fmla="*/ 64 w 521"/>
              <a:gd name="T49" fmla="*/ 506 h 510"/>
              <a:gd name="T50" fmla="*/ 145 w 521"/>
              <a:gd name="T51" fmla="*/ 486 h 510"/>
              <a:gd name="T52" fmla="*/ 285 w 521"/>
              <a:gd name="T53" fmla="*/ 291 h 510"/>
              <a:gd name="T54" fmla="*/ 288 w 521"/>
              <a:gd name="T55" fmla="*/ 380 h 510"/>
              <a:gd name="T56" fmla="*/ 294 w 521"/>
              <a:gd name="T57" fmla="*/ 394 h 510"/>
              <a:gd name="T58" fmla="*/ 309 w 521"/>
              <a:gd name="T59" fmla="*/ 382 h 510"/>
              <a:gd name="T60" fmla="*/ 452 w 521"/>
              <a:gd name="T61" fmla="*/ 502 h 510"/>
              <a:gd name="T62" fmla="*/ 508 w 521"/>
              <a:gd name="T63" fmla="*/ 447 h 510"/>
              <a:gd name="T64" fmla="*/ 388 w 521"/>
              <a:gd name="T65" fmla="*/ 303 h 510"/>
              <a:gd name="T66" fmla="*/ 31 w 521"/>
              <a:gd name="T67" fmla="*/ 45 h 510"/>
              <a:gd name="T68" fmla="*/ 117 w 521"/>
              <a:gd name="T69" fmla="*/ 91 h 510"/>
              <a:gd name="T70" fmla="*/ 151 w 521"/>
              <a:gd name="T71" fmla="*/ 409 h 510"/>
              <a:gd name="T72" fmla="*/ 88 w 521"/>
              <a:gd name="T73" fmla="*/ 494 h 510"/>
              <a:gd name="T74" fmla="*/ 108 w 521"/>
              <a:gd name="T75" fmla="*/ 468 h 510"/>
              <a:gd name="T76" fmla="*/ 100 w 521"/>
              <a:gd name="T77" fmla="*/ 421 h 510"/>
              <a:gd name="T78" fmla="*/ 55 w 521"/>
              <a:gd name="T79" fmla="*/ 406 h 510"/>
              <a:gd name="T80" fmla="*/ 22 w 521"/>
              <a:gd name="T81" fmla="*/ 433 h 510"/>
              <a:gd name="T82" fmla="*/ 88 w 521"/>
              <a:gd name="T83" fmla="*/ 362 h 510"/>
              <a:gd name="T84" fmla="*/ 115 w 521"/>
              <a:gd name="T85" fmla="*/ 363 h 510"/>
              <a:gd name="T86" fmla="*/ 371 w 521"/>
              <a:gd name="T87" fmla="*/ 101 h 510"/>
              <a:gd name="T88" fmla="*/ 434 w 521"/>
              <a:gd name="T89" fmla="*/ 16 h 510"/>
              <a:gd name="T90" fmla="*/ 414 w 521"/>
              <a:gd name="T91" fmla="*/ 42 h 510"/>
              <a:gd name="T92" fmla="*/ 421 w 521"/>
              <a:gd name="T93" fmla="*/ 88 h 510"/>
              <a:gd name="T94" fmla="*/ 467 w 521"/>
              <a:gd name="T95" fmla="*/ 104 h 510"/>
              <a:gd name="T96" fmla="*/ 500 w 521"/>
              <a:gd name="T97" fmla="*/ 76 h 510"/>
              <a:gd name="T98" fmla="*/ 434 w 521"/>
              <a:gd name="T99" fmla="*/ 147 h 510"/>
              <a:gd name="T100" fmla="*/ 407 w 521"/>
              <a:gd name="T101" fmla="*/ 147 h 510"/>
              <a:gd name="T102" fmla="*/ 151 w 521"/>
              <a:gd name="T103" fmla="*/ 409 h 510"/>
              <a:gd name="T104" fmla="*/ 424 w 521"/>
              <a:gd name="T105" fmla="*/ 475 h 510"/>
              <a:gd name="T106" fmla="*/ 377 w 521"/>
              <a:gd name="T107" fmla="*/ 314 h 510"/>
              <a:gd name="T108" fmla="*/ 492 w 521"/>
              <a:gd name="T109" fmla="*/ 447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1" h="510">
                <a:moveTo>
                  <a:pt x="388" y="303"/>
                </a:moveTo>
                <a:cubicBezTo>
                  <a:pt x="397" y="294"/>
                  <a:pt x="397" y="294"/>
                  <a:pt x="397" y="294"/>
                </a:cubicBezTo>
                <a:cubicBezTo>
                  <a:pt x="400" y="291"/>
                  <a:pt x="400" y="286"/>
                  <a:pt x="397" y="283"/>
                </a:cubicBezTo>
                <a:cubicBezTo>
                  <a:pt x="394" y="279"/>
                  <a:pt x="389" y="279"/>
                  <a:pt x="386" y="283"/>
                </a:cubicBezTo>
                <a:cubicBezTo>
                  <a:pt x="371" y="297"/>
                  <a:pt x="371" y="297"/>
                  <a:pt x="371" y="297"/>
                </a:cubicBezTo>
                <a:cubicBezTo>
                  <a:pt x="371" y="297"/>
                  <a:pt x="371" y="297"/>
                  <a:pt x="371" y="297"/>
                </a:cubicBezTo>
                <a:cubicBezTo>
                  <a:pt x="371" y="297"/>
                  <a:pt x="371" y="297"/>
                  <a:pt x="371" y="297"/>
                </a:cubicBezTo>
                <a:cubicBezTo>
                  <a:pt x="343" y="326"/>
                  <a:pt x="343" y="326"/>
                  <a:pt x="343" y="326"/>
                </a:cubicBezTo>
                <a:cubicBezTo>
                  <a:pt x="297" y="280"/>
                  <a:pt x="297" y="280"/>
                  <a:pt x="297" y="280"/>
                </a:cubicBezTo>
                <a:cubicBezTo>
                  <a:pt x="415" y="161"/>
                  <a:pt x="415" y="161"/>
                  <a:pt x="415" y="161"/>
                </a:cubicBezTo>
                <a:cubicBezTo>
                  <a:pt x="421" y="163"/>
                  <a:pt x="428" y="163"/>
                  <a:pt x="434" y="163"/>
                </a:cubicBezTo>
                <a:cubicBezTo>
                  <a:pt x="456" y="163"/>
                  <a:pt x="476" y="155"/>
                  <a:pt x="492" y="140"/>
                </a:cubicBezTo>
                <a:cubicBezTo>
                  <a:pt x="513" y="118"/>
                  <a:pt x="521" y="87"/>
                  <a:pt x="512" y="58"/>
                </a:cubicBezTo>
                <a:cubicBezTo>
                  <a:pt x="512" y="55"/>
                  <a:pt x="509" y="53"/>
                  <a:pt x="507" y="52"/>
                </a:cubicBezTo>
                <a:cubicBezTo>
                  <a:pt x="504" y="52"/>
                  <a:pt x="501" y="53"/>
                  <a:pt x="499" y="55"/>
                </a:cubicBezTo>
                <a:cubicBezTo>
                  <a:pt x="466" y="88"/>
                  <a:pt x="466" y="88"/>
                  <a:pt x="466" y="88"/>
                </a:cubicBezTo>
                <a:cubicBezTo>
                  <a:pt x="436" y="80"/>
                  <a:pt x="436" y="80"/>
                  <a:pt x="436" y="80"/>
                </a:cubicBezTo>
                <a:cubicBezTo>
                  <a:pt x="428" y="50"/>
                  <a:pt x="428" y="50"/>
                  <a:pt x="428" y="50"/>
                </a:cubicBezTo>
                <a:cubicBezTo>
                  <a:pt x="461" y="17"/>
                  <a:pt x="461" y="17"/>
                  <a:pt x="461" y="17"/>
                </a:cubicBezTo>
                <a:cubicBezTo>
                  <a:pt x="463" y="15"/>
                  <a:pt x="464" y="12"/>
                  <a:pt x="463" y="9"/>
                </a:cubicBezTo>
                <a:cubicBezTo>
                  <a:pt x="463" y="6"/>
                  <a:pt x="461" y="4"/>
                  <a:pt x="458" y="3"/>
                </a:cubicBezTo>
                <a:cubicBezTo>
                  <a:pt x="450" y="1"/>
                  <a:pt x="442" y="0"/>
                  <a:pt x="434" y="0"/>
                </a:cubicBezTo>
                <a:cubicBezTo>
                  <a:pt x="412" y="0"/>
                  <a:pt x="392" y="8"/>
                  <a:pt x="376" y="24"/>
                </a:cubicBezTo>
                <a:cubicBezTo>
                  <a:pt x="356" y="44"/>
                  <a:pt x="348" y="73"/>
                  <a:pt x="355" y="101"/>
                </a:cubicBezTo>
                <a:cubicBezTo>
                  <a:pt x="236" y="219"/>
                  <a:pt x="236" y="219"/>
                  <a:pt x="236" y="219"/>
                </a:cubicBezTo>
                <a:cubicBezTo>
                  <a:pt x="124" y="107"/>
                  <a:pt x="124" y="107"/>
                  <a:pt x="124" y="107"/>
                </a:cubicBezTo>
                <a:cubicBezTo>
                  <a:pt x="134" y="97"/>
                  <a:pt x="134" y="97"/>
                  <a:pt x="134" y="97"/>
                </a:cubicBezTo>
                <a:cubicBezTo>
                  <a:pt x="137" y="93"/>
                  <a:pt x="137" y="88"/>
                  <a:pt x="134" y="85"/>
                </a:cubicBezTo>
                <a:cubicBezTo>
                  <a:pt x="57" y="8"/>
                  <a:pt x="57" y="8"/>
                  <a:pt x="57" y="8"/>
                </a:cubicBezTo>
                <a:cubicBezTo>
                  <a:pt x="54" y="5"/>
                  <a:pt x="49" y="5"/>
                  <a:pt x="46" y="8"/>
                </a:cubicBezTo>
                <a:cubicBezTo>
                  <a:pt x="14" y="40"/>
                  <a:pt x="14" y="40"/>
                  <a:pt x="14" y="40"/>
                </a:cubicBezTo>
                <a:cubicBezTo>
                  <a:pt x="12" y="41"/>
                  <a:pt x="12" y="43"/>
                  <a:pt x="12" y="45"/>
                </a:cubicBezTo>
                <a:cubicBezTo>
                  <a:pt x="12" y="47"/>
                  <a:pt x="12" y="50"/>
                  <a:pt x="14" y="51"/>
                </a:cubicBezTo>
                <a:cubicBezTo>
                  <a:pt x="91" y="128"/>
                  <a:pt x="91" y="128"/>
                  <a:pt x="91" y="128"/>
                </a:cubicBezTo>
                <a:cubicBezTo>
                  <a:pt x="93" y="130"/>
                  <a:pt x="95" y="131"/>
                  <a:pt x="97" y="131"/>
                </a:cubicBezTo>
                <a:cubicBezTo>
                  <a:pt x="99" y="131"/>
                  <a:pt x="101" y="130"/>
                  <a:pt x="102" y="128"/>
                </a:cubicBezTo>
                <a:cubicBezTo>
                  <a:pt x="113" y="118"/>
                  <a:pt x="113" y="118"/>
                  <a:pt x="113" y="118"/>
                </a:cubicBezTo>
                <a:cubicBezTo>
                  <a:pt x="225" y="230"/>
                  <a:pt x="225" y="230"/>
                  <a:pt x="225" y="230"/>
                </a:cubicBezTo>
                <a:cubicBezTo>
                  <a:pt x="107" y="349"/>
                  <a:pt x="107" y="349"/>
                  <a:pt x="107" y="349"/>
                </a:cubicBezTo>
                <a:cubicBezTo>
                  <a:pt x="100" y="347"/>
                  <a:pt x="94" y="346"/>
                  <a:pt x="88" y="346"/>
                </a:cubicBezTo>
                <a:cubicBezTo>
                  <a:pt x="66" y="346"/>
                  <a:pt x="45" y="355"/>
                  <a:pt x="30" y="370"/>
                </a:cubicBezTo>
                <a:cubicBezTo>
                  <a:pt x="8" y="392"/>
                  <a:pt x="0" y="423"/>
                  <a:pt x="9" y="452"/>
                </a:cubicBezTo>
                <a:cubicBezTo>
                  <a:pt x="10" y="455"/>
                  <a:pt x="12" y="457"/>
                  <a:pt x="15" y="457"/>
                </a:cubicBezTo>
                <a:cubicBezTo>
                  <a:pt x="18" y="458"/>
                  <a:pt x="21" y="457"/>
                  <a:pt x="23" y="455"/>
                </a:cubicBezTo>
                <a:cubicBezTo>
                  <a:pt x="56" y="422"/>
                  <a:pt x="56" y="422"/>
                  <a:pt x="56" y="422"/>
                </a:cubicBezTo>
                <a:cubicBezTo>
                  <a:pt x="86" y="430"/>
                  <a:pt x="86" y="430"/>
                  <a:pt x="86" y="430"/>
                </a:cubicBezTo>
                <a:cubicBezTo>
                  <a:pt x="93" y="460"/>
                  <a:pt x="93" y="460"/>
                  <a:pt x="93" y="460"/>
                </a:cubicBezTo>
                <a:cubicBezTo>
                  <a:pt x="60" y="493"/>
                  <a:pt x="60" y="493"/>
                  <a:pt x="60" y="493"/>
                </a:cubicBezTo>
                <a:cubicBezTo>
                  <a:pt x="58" y="495"/>
                  <a:pt x="58" y="498"/>
                  <a:pt x="58" y="501"/>
                </a:cubicBezTo>
                <a:cubicBezTo>
                  <a:pt x="59" y="503"/>
                  <a:pt x="61" y="506"/>
                  <a:pt x="64" y="506"/>
                </a:cubicBezTo>
                <a:cubicBezTo>
                  <a:pt x="71" y="509"/>
                  <a:pt x="79" y="510"/>
                  <a:pt x="88" y="510"/>
                </a:cubicBezTo>
                <a:cubicBezTo>
                  <a:pt x="109" y="510"/>
                  <a:pt x="130" y="502"/>
                  <a:pt x="145" y="486"/>
                </a:cubicBezTo>
                <a:cubicBezTo>
                  <a:pt x="166" y="466"/>
                  <a:pt x="174" y="437"/>
                  <a:pt x="167" y="409"/>
                </a:cubicBezTo>
                <a:cubicBezTo>
                  <a:pt x="285" y="291"/>
                  <a:pt x="285" y="291"/>
                  <a:pt x="285" y="291"/>
                </a:cubicBezTo>
                <a:cubicBezTo>
                  <a:pt x="331" y="337"/>
                  <a:pt x="331" y="337"/>
                  <a:pt x="331" y="337"/>
                </a:cubicBezTo>
                <a:cubicBezTo>
                  <a:pt x="288" y="380"/>
                  <a:pt x="288" y="380"/>
                  <a:pt x="288" y="380"/>
                </a:cubicBezTo>
                <a:cubicBezTo>
                  <a:pt x="285" y="383"/>
                  <a:pt x="285" y="388"/>
                  <a:pt x="288" y="391"/>
                </a:cubicBezTo>
                <a:cubicBezTo>
                  <a:pt x="290" y="393"/>
                  <a:pt x="292" y="394"/>
                  <a:pt x="294" y="394"/>
                </a:cubicBezTo>
                <a:cubicBezTo>
                  <a:pt x="296" y="394"/>
                  <a:pt x="298" y="393"/>
                  <a:pt x="300" y="391"/>
                </a:cubicBezTo>
                <a:cubicBezTo>
                  <a:pt x="309" y="382"/>
                  <a:pt x="309" y="382"/>
                  <a:pt x="309" y="382"/>
                </a:cubicBezTo>
                <a:cubicBezTo>
                  <a:pt x="413" y="486"/>
                  <a:pt x="413" y="486"/>
                  <a:pt x="413" y="486"/>
                </a:cubicBezTo>
                <a:cubicBezTo>
                  <a:pt x="424" y="497"/>
                  <a:pt x="438" y="502"/>
                  <a:pt x="452" y="502"/>
                </a:cubicBezTo>
                <a:cubicBezTo>
                  <a:pt x="467" y="502"/>
                  <a:pt x="481" y="497"/>
                  <a:pt x="492" y="486"/>
                </a:cubicBezTo>
                <a:cubicBezTo>
                  <a:pt x="502" y="475"/>
                  <a:pt x="508" y="461"/>
                  <a:pt x="508" y="447"/>
                </a:cubicBezTo>
                <a:cubicBezTo>
                  <a:pt x="508" y="432"/>
                  <a:pt x="502" y="418"/>
                  <a:pt x="492" y="407"/>
                </a:cubicBezTo>
                <a:lnTo>
                  <a:pt x="388" y="303"/>
                </a:lnTo>
                <a:close/>
                <a:moveTo>
                  <a:pt x="97" y="111"/>
                </a:moveTo>
                <a:cubicBezTo>
                  <a:pt x="31" y="45"/>
                  <a:pt x="31" y="45"/>
                  <a:pt x="31" y="45"/>
                </a:cubicBezTo>
                <a:cubicBezTo>
                  <a:pt x="51" y="25"/>
                  <a:pt x="51" y="25"/>
                  <a:pt x="51" y="25"/>
                </a:cubicBezTo>
                <a:cubicBezTo>
                  <a:pt x="117" y="91"/>
                  <a:pt x="117" y="91"/>
                  <a:pt x="117" y="91"/>
                </a:cubicBezTo>
                <a:lnTo>
                  <a:pt x="97" y="111"/>
                </a:lnTo>
                <a:close/>
                <a:moveTo>
                  <a:pt x="151" y="409"/>
                </a:moveTo>
                <a:cubicBezTo>
                  <a:pt x="158" y="432"/>
                  <a:pt x="151" y="458"/>
                  <a:pt x="134" y="475"/>
                </a:cubicBezTo>
                <a:cubicBezTo>
                  <a:pt x="122" y="487"/>
                  <a:pt x="105" y="494"/>
                  <a:pt x="88" y="494"/>
                </a:cubicBezTo>
                <a:cubicBezTo>
                  <a:pt x="86" y="494"/>
                  <a:pt x="84" y="494"/>
                  <a:pt x="82" y="494"/>
                </a:cubicBezTo>
                <a:cubicBezTo>
                  <a:pt x="108" y="468"/>
                  <a:pt x="108" y="468"/>
                  <a:pt x="108" y="468"/>
                </a:cubicBezTo>
                <a:cubicBezTo>
                  <a:pt x="110" y="466"/>
                  <a:pt x="111" y="463"/>
                  <a:pt x="110" y="461"/>
                </a:cubicBezTo>
                <a:cubicBezTo>
                  <a:pt x="100" y="421"/>
                  <a:pt x="100" y="421"/>
                  <a:pt x="100" y="421"/>
                </a:cubicBezTo>
                <a:cubicBezTo>
                  <a:pt x="99" y="419"/>
                  <a:pt x="97" y="416"/>
                  <a:pt x="94" y="416"/>
                </a:cubicBezTo>
                <a:cubicBezTo>
                  <a:pt x="55" y="406"/>
                  <a:pt x="55" y="406"/>
                  <a:pt x="55" y="406"/>
                </a:cubicBezTo>
                <a:cubicBezTo>
                  <a:pt x="52" y="405"/>
                  <a:pt x="49" y="406"/>
                  <a:pt x="47" y="408"/>
                </a:cubicBezTo>
                <a:cubicBezTo>
                  <a:pt x="22" y="433"/>
                  <a:pt x="22" y="433"/>
                  <a:pt x="22" y="433"/>
                </a:cubicBezTo>
                <a:cubicBezTo>
                  <a:pt x="20" y="414"/>
                  <a:pt x="27" y="395"/>
                  <a:pt x="41" y="382"/>
                </a:cubicBezTo>
                <a:cubicBezTo>
                  <a:pt x="53" y="369"/>
                  <a:pt x="70" y="362"/>
                  <a:pt x="88" y="362"/>
                </a:cubicBezTo>
                <a:cubicBezTo>
                  <a:pt x="94" y="362"/>
                  <a:pt x="101" y="363"/>
                  <a:pt x="107" y="365"/>
                </a:cubicBezTo>
                <a:cubicBezTo>
                  <a:pt x="110" y="366"/>
                  <a:pt x="113" y="365"/>
                  <a:pt x="115" y="363"/>
                </a:cubicBezTo>
                <a:cubicBezTo>
                  <a:pt x="369" y="109"/>
                  <a:pt x="369" y="109"/>
                  <a:pt x="369" y="109"/>
                </a:cubicBezTo>
                <a:cubicBezTo>
                  <a:pt x="371" y="107"/>
                  <a:pt x="372" y="104"/>
                  <a:pt x="371" y="101"/>
                </a:cubicBezTo>
                <a:cubicBezTo>
                  <a:pt x="364" y="78"/>
                  <a:pt x="370" y="52"/>
                  <a:pt x="388" y="35"/>
                </a:cubicBezTo>
                <a:cubicBezTo>
                  <a:pt x="400" y="23"/>
                  <a:pt x="416" y="16"/>
                  <a:pt x="434" y="16"/>
                </a:cubicBezTo>
                <a:cubicBezTo>
                  <a:pt x="436" y="16"/>
                  <a:pt x="438" y="16"/>
                  <a:pt x="439" y="16"/>
                </a:cubicBezTo>
                <a:cubicBezTo>
                  <a:pt x="414" y="42"/>
                  <a:pt x="414" y="42"/>
                  <a:pt x="414" y="42"/>
                </a:cubicBezTo>
                <a:cubicBezTo>
                  <a:pt x="412" y="44"/>
                  <a:pt x="411" y="47"/>
                  <a:pt x="412" y="49"/>
                </a:cubicBezTo>
                <a:cubicBezTo>
                  <a:pt x="421" y="88"/>
                  <a:pt x="421" y="88"/>
                  <a:pt x="421" y="88"/>
                </a:cubicBezTo>
                <a:cubicBezTo>
                  <a:pt x="422" y="91"/>
                  <a:pt x="424" y="94"/>
                  <a:pt x="427" y="94"/>
                </a:cubicBezTo>
                <a:cubicBezTo>
                  <a:pt x="467" y="104"/>
                  <a:pt x="467" y="104"/>
                  <a:pt x="467" y="104"/>
                </a:cubicBezTo>
                <a:cubicBezTo>
                  <a:pt x="469" y="105"/>
                  <a:pt x="472" y="104"/>
                  <a:pt x="474" y="102"/>
                </a:cubicBezTo>
                <a:cubicBezTo>
                  <a:pt x="500" y="76"/>
                  <a:pt x="500" y="76"/>
                  <a:pt x="500" y="76"/>
                </a:cubicBezTo>
                <a:cubicBezTo>
                  <a:pt x="501" y="95"/>
                  <a:pt x="494" y="114"/>
                  <a:pt x="481" y="128"/>
                </a:cubicBezTo>
                <a:cubicBezTo>
                  <a:pt x="468" y="141"/>
                  <a:pt x="452" y="147"/>
                  <a:pt x="434" y="147"/>
                </a:cubicBezTo>
                <a:cubicBezTo>
                  <a:pt x="428" y="147"/>
                  <a:pt x="421" y="147"/>
                  <a:pt x="415" y="145"/>
                </a:cubicBezTo>
                <a:cubicBezTo>
                  <a:pt x="412" y="144"/>
                  <a:pt x="409" y="145"/>
                  <a:pt x="407" y="147"/>
                </a:cubicBezTo>
                <a:cubicBezTo>
                  <a:pt x="153" y="401"/>
                  <a:pt x="153" y="401"/>
                  <a:pt x="153" y="401"/>
                </a:cubicBezTo>
                <a:cubicBezTo>
                  <a:pt x="150" y="403"/>
                  <a:pt x="150" y="406"/>
                  <a:pt x="151" y="409"/>
                </a:cubicBezTo>
                <a:close/>
                <a:moveTo>
                  <a:pt x="481" y="475"/>
                </a:moveTo>
                <a:cubicBezTo>
                  <a:pt x="465" y="490"/>
                  <a:pt x="440" y="490"/>
                  <a:pt x="424" y="475"/>
                </a:cubicBezTo>
                <a:cubicBezTo>
                  <a:pt x="320" y="371"/>
                  <a:pt x="320" y="371"/>
                  <a:pt x="320" y="371"/>
                </a:cubicBezTo>
                <a:cubicBezTo>
                  <a:pt x="377" y="314"/>
                  <a:pt x="377" y="314"/>
                  <a:pt x="377" y="314"/>
                </a:cubicBezTo>
                <a:cubicBezTo>
                  <a:pt x="481" y="418"/>
                  <a:pt x="481" y="418"/>
                  <a:pt x="481" y="418"/>
                </a:cubicBezTo>
                <a:cubicBezTo>
                  <a:pt x="488" y="426"/>
                  <a:pt x="492" y="436"/>
                  <a:pt x="492" y="447"/>
                </a:cubicBezTo>
                <a:cubicBezTo>
                  <a:pt x="492" y="457"/>
                  <a:pt x="488" y="467"/>
                  <a:pt x="481" y="475"/>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52" name="Group 35"/>
          <p:cNvGrpSpPr>
            <a:grpSpLocks noChangeAspect="1"/>
          </p:cNvGrpSpPr>
          <p:nvPr/>
        </p:nvGrpSpPr>
        <p:grpSpPr bwMode="auto">
          <a:xfrm>
            <a:off x="9763326" y="2090668"/>
            <a:ext cx="553207" cy="552145"/>
            <a:chOff x="3888" y="2196"/>
            <a:chExt cx="1564" cy="1561"/>
          </a:xfrm>
          <a:solidFill>
            <a:schemeClr val="accent1"/>
          </a:solidFill>
        </p:grpSpPr>
        <p:sp>
          <p:nvSpPr>
            <p:cNvPr id="54" name="Freeform 36"/>
            <p:cNvSpPr>
              <a:spLocks/>
            </p:cNvSpPr>
            <p:nvPr/>
          </p:nvSpPr>
          <p:spPr bwMode="auto">
            <a:xfrm>
              <a:off x="4341" y="2801"/>
              <a:ext cx="567" cy="532"/>
            </a:xfrm>
            <a:custGeom>
              <a:avLst/>
              <a:gdLst>
                <a:gd name="T0" fmla="*/ 128 w 239"/>
                <a:gd name="T1" fmla="*/ 28 h 224"/>
                <a:gd name="T2" fmla="*/ 99 w 239"/>
                <a:gd name="T3" fmla="*/ 57 h 224"/>
                <a:gd name="T4" fmla="*/ 79 w 239"/>
                <a:gd name="T5" fmla="*/ 37 h 224"/>
                <a:gd name="T6" fmla="*/ 69 w 239"/>
                <a:gd name="T7" fmla="*/ 37 h 224"/>
                <a:gd name="T8" fmla="*/ 69 w 239"/>
                <a:gd name="T9" fmla="*/ 47 h 224"/>
                <a:gd name="T10" fmla="*/ 89 w 239"/>
                <a:gd name="T11" fmla="*/ 67 h 224"/>
                <a:gd name="T12" fmla="*/ 32 w 239"/>
                <a:gd name="T13" fmla="*/ 124 h 224"/>
                <a:gd name="T14" fmla="*/ 12 w 239"/>
                <a:gd name="T15" fmla="*/ 104 h 224"/>
                <a:gd name="T16" fmla="*/ 2 w 239"/>
                <a:gd name="T17" fmla="*/ 104 h 224"/>
                <a:gd name="T18" fmla="*/ 2 w 239"/>
                <a:gd name="T19" fmla="*/ 114 h 224"/>
                <a:gd name="T20" fmla="*/ 111 w 239"/>
                <a:gd name="T21" fmla="*/ 222 h 224"/>
                <a:gd name="T22" fmla="*/ 116 w 239"/>
                <a:gd name="T23" fmla="*/ 224 h 224"/>
                <a:gd name="T24" fmla="*/ 121 w 239"/>
                <a:gd name="T25" fmla="*/ 222 h 224"/>
                <a:gd name="T26" fmla="*/ 121 w 239"/>
                <a:gd name="T27" fmla="*/ 212 h 224"/>
                <a:gd name="T28" fmla="*/ 42 w 239"/>
                <a:gd name="T29" fmla="*/ 134 h 224"/>
                <a:gd name="T30" fmla="*/ 99 w 239"/>
                <a:gd name="T31" fmla="*/ 77 h 224"/>
                <a:gd name="T32" fmla="*/ 157 w 239"/>
                <a:gd name="T33" fmla="*/ 135 h 224"/>
                <a:gd name="T34" fmla="*/ 162 w 239"/>
                <a:gd name="T35" fmla="*/ 137 h 224"/>
                <a:gd name="T36" fmla="*/ 167 w 239"/>
                <a:gd name="T37" fmla="*/ 135 h 224"/>
                <a:gd name="T38" fmla="*/ 167 w 239"/>
                <a:gd name="T39" fmla="*/ 125 h 224"/>
                <a:gd name="T40" fmla="*/ 109 w 239"/>
                <a:gd name="T41" fmla="*/ 67 h 224"/>
                <a:gd name="T42" fmla="*/ 138 w 239"/>
                <a:gd name="T43" fmla="*/ 38 h 224"/>
                <a:gd name="T44" fmla="*/ 206 w 239"/>
                <a:gd name="T45" fmla="*/ 35 h 224"/>
                <a:gd name="T46" fmla="*/ 223 w 239"/>
                <a:gd name="T47" fmla="*/ 88 h 224"/>
                <a:gd name="T48" fmla="*/ 223 w 239"/>
                <a:gd name="T49" fmla="*/ 95 h 224"/>
                <a:gd name="T50" fmla="*/ 230 w 239"/>
                <a:gd name="T51" fmla="*/ 102 h 224"/>
                <a:gd name="T52" fmla="*/ 237 w 239"/>
                <a:gd name="T53" fmla="*/ 95 h 224"/>
                <a:gd name="T54" fmla="*/ 237 w 239"/>
                <a:gd name="T55" fmla="*/ 88 h 224"/>
                <a:gd name="T56" fmla="*/ 216 w 239"/>
                <a:gd name="T57" fmla="*/ 26 h 224"/>
                <a:gd name="T58" fmla="*/ 128 w 239"/>
                <a:gd name="T59" fmla="*/ 2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9" h="224">
                  <a:moveTo>
                    <a:pt x="128" y="28"/>
                  </a:moveTo>
                  <a:cubicBezTo>
                    <a:pt x="99" y="57"/>
                    <a:pt x="99" y="57"/>
                    <a:pt x="99" y="57"/>
                  </a:cubicBezTo>
                  <a:cubicBezTo>
                    <a:pt x="79" y="37"/>
                    <a:pt x="79" y="37"/>
                    <a:pt x="79" y="37"/>
                  </a:cubicBezTo>
                  <a:cubicBezTo>
                    <a:pt x="76" y="34"/>
                    <a:pt x="72" y="34"/>
                    <a:pt x="69" y="37"/>
                  </a:cubicBezTo>
                  <a:cubicBezTo>
                    <a:pt x="67" y="40"/>
                    <a:pt x="67" y="44"/>
                    <a:pt x="69" y="47"/>
                  </a:cubicBezTo>
                  <a:cubicBezTo>
                    <a:pt x="89" y="67"/>
                    <a:pt x="89" y="67"/>
                    <a:pt x="89" y="67"/>
                  </a:cubicBezTo>
                  <a:cubicBezTo>
                    <a:pt x="32" y="124"/>
                    <a:pt x="32" y="124"/>
                    <a:pt x="32" y="124"/>
                  </a:cubicBezTo>
                  <a:cubicBezTo>
                    <a:pt x="12" y="104"/>
                    <a:pt x="12" y="104"/>
                    <a:pt x="12" y="104"/>
                  </a:cubicBezTo>
                  <a:cubicBezTo>
                    <a:pt x="10" y="101"/>
                    <a:pt x="5" y="101"/>
                    <a:pt x="2" y="104"/>
                  </a:cubicBezTo>
                  <a:cubicBezTo>
                    <a:pt x="0" y="106"/>
                    <a:pt x="0" y="111"/>
                    <a:pt x="2" y="114"/>
                  </a:cubicBezTo>
                  <a:cubicBezTo>
                    <a:pt x="111" y="222"/>
                    <a:pt x="111" y="222"/>
                    <a:pt x="111" y="222"/>
                  </a:cubicBezTo>
                  <a:cubicBezTo>
                    <a:pt x="113" y="224"/>
                    <a:pt x="114" y="224"/>
                    <a:pt x="116" y="224"/>
                  </a:cubicBezTo>
                  <a:cubicBezTo>
                    <a:pt x="118" y="224"/>
                    <a:pt x="120" y="224"/>
                    <a:pt x="121" y="222"/>
                  </a:cubicBezTo>
                  <a:cubicBezTo>
                    <a:pt x="124" y="220"/>
                    <a:pt x="124" y="215"/>
                    <a:pt x="121" y="212"/>
                  </a:cubicBezTo>
                  <a:cubicBezTo>
                    <a:pt x="42" y="134"/>
                    <a:pt x="42" y="134"/>
                    <a:pt x="42" y="134"/>
                  </a:cubicBezTo>
                  <a:cubicBezTo>
                    <a:pt x="99" y="77"/>
                    <a:pt x="99" y="77"/>
                    <a:pt x="99" y="77"/>
                  </a:cubicBezTo>
                  <a:cubicBezTo>
                    <a:pt x="157" y="135"/>
                    <a:pt x="157" y="135"/>
                    <a:pt x="157" y="135"/>
                  </a:cubicBezTo>
                  <a:cubicBezTo>
                    <a:pt x="159" y="136"/>
                    <a:pt x="160" y="137"/>
                    <a:pt x="162" y="137"/>
                  </a:cubicBezTo>
                  <a:cubicBezTo>
                    <a:pt x="164" y="137"/>
                    <a:pt x="166" y="136"/>
                    <a:pt x="167" y="135"/>
                  </a:cubicBezTo>
                  <a:cubicBezTo>
                    <a:pt x="170" y="132"/>
                    <a:pt x="170" y="128"/>
                    <a:pt x="167" y="125"/>
                  </a:cubicBezTo>
                  <a:cubicBezTo>
                    <a:pt x="109" y="67"/>
                    <a:pt x="109" y="67"/>
                    <a:pt x="109" y="67"/>
                  </a:cubicBezTo>
                  <a:cubicBezTo>
                    <a:pt x="138" y="38"/>
                    <a:pt x="138" y="38"/>
                    <a:pt x="138" y="38"/>
                  </a:cubicBezTo>
                  <a:cubicBezTo>
                    <a:pt x="160" y="16"/>
                    <a:pt x="186" y="15"/>
                    <a:pt x="206" y="35"/>
                  </a:cubicBezTo>
                  <a:cubicBezTo>
                    <a:pt x="225" y="54"/>
                    <a:pt x="224" y="66"/>
                    <a:pt x="223" y="88"/>
                  </a:cubicBezTo>
                  <a:cubicBezTo>
                    <a:pt x="223" y="90"/>
                    <a:pt x="223" y="92"/>
                    <a:pt x="223" y="95"/>
                  </a:cubicBezTo>
                  <a:cubicBezTo>
                    <a:pt x="223" y="99"/>
                    <a:pt x="226" y="102"/>
                    <a:pt x="230" y="102"/>
                  </a:cubicBezTo>
                  <a:cubicBezTo>
                    <a:pt x="233" y="102"/>
                    <a:pt x="237" y="99"/>
                    <a:pt x="237" y="95"/>
                  </a:cubicBezTo>
                  <a:cubicBezTo>
                    <a:pt x="237" y="93"/>
                    <a:pt x="237" y="91"/>
                    <a:pt x="237" y="88"/>
                  </a:cubicBezTo>
                  <a:cubicBezTo>
                    <a:pt x="238" y="66"/>
                    <a:pt x="239" y="49"/>
                    <a:pt x="216" y="26"/>
                  </a:cubicBezTo>
                  <a:cubicBezTo>
                    <a:pt x="190" y="0"/>
                    <a:pt x="155" y="1"/>
                    <a:pt x="128" y="28"/>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5" name="Freeform 37"/>
            <p:cNvSpPr>
              <a:spLocks noEditPoints="1"/>
            </p:cNvSpPr>
            <p:nvPr/>
          </p:nvSpPr>
          <p:spPr bwMode="auto">
            <a:xfrm>
              <a:off x="3888" y="2196"/>
              <a:ext cx="1564" cy="1561"/>
            </a:xfrm>
            <a:custGeom>
              <a:avLst/>
              <a:gdLst>
                <a:gd name="T0" fmla="*/ 659 w 659"/>
                <a:gd name="T1" fmla="*/ 7 h 658"/>
                <a:gd name="T2" fmla="*/ 652 w 659"/>
                <a:gd name="T3" fmla="*/ 0 h 658"/>
                <a:gd name="T4" fmla="*/ 366 w 659"/>
                <a:gd name="T5" fmla="*/ 0 h 658"/>
                <a:gd name="T6" fmla="*/ 361 w 659"/>
                <a:gd name="T7" fmla="*/ 2 h 658"/>
                <a:gd name="T8" fmla="*/ 2 w 659"/>
                <a:gd name="T9" fmla="*/ 361 h 658"/>
                <a:gd name="T10" fmla="*/ 0 w 659"/>
                <a:gd name="T11" fmla="*/ 366 h 658"/>
                <a:gd name="T12" fmla="*/ 2 w 659"/>
                <a:gd name="T13" fmla="*/ 370 h 658"/>
                <a:gd name="T14" fmla="*/ 288 w 659"/>
                <a:gd name="T15" fmla="*/ 656 h 658"/>
                <a:gd name="T16" fmla="*/ 293 w 659"/>
                <a:gd name="T17" fmla="*/ 658 h 658"/>
                <a:gd name="T18" fmla="*/ 298 w 659"/>
                <a:gd name="T19" fmla="*/ 656 h 658"/>
                <a:gd name="T20" fmla="*/ 657 w 659"/>
                <a:gd name="T21" fmla="*/ 297 h 658"/>
                <a:gd name="T22" fmla="*/ 659 w 659"/>
                <a:gd name="T23" fmla="*/ 292 h 658"/>
                <a:gd name="T24" fmla="*/ 659 w 659"/>
                <a:gd name="T25" fmla="*/ 7 h 658"/>
                <a:gd name="T26" fmla="*/ 293 w 659"/>
                <a:gd name="T27" fmla="*/ 641 h 658"/>
                <a:gd name="T28" fmla="*/ 17 w 659"/>
                <a:gd name="T29" fmla="*/ 366 h 658"/>
                <a:gd name="T30" fmla="*/ 369 w 659"/>
                <a:gd name="T31" fmla="*/ 14 h 658"/>
                <a:gd name="T32" fmla="*/ 645 w 659"/>
                <a:gd name="T33" fmla="*/ 14 h 658"/>
                <a:gd name="T34" fmla="*/ 645 w 659"/>
                <a:gd name="T35" fmla="*/ 289 h 658"/>
                <a:gd name="T36" fmla="*/ 293 w 659"/>
                <a:gd name="T37" fmla="*/ 641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9" h="658">
                  <a:moveTo>
                    <a:pt x="659" y="7"/>
                  </a:moveTo>
                  <a:cubicBezTo>
                    <a:pt x="659" y="3"/>
                    <a:pt x="656" y="0"/>
                    <a:pt x="652" y="0"/>
                  </a:cubicBezTo>
                  <a:cubicBezTo>
                    <a:pt x="366" y="0"/>
                    <a:pt x="366" y="0"/>
                    <a:pt x="366" y="0"/>
                  </a:cubicBezTo>
                  <a:cubicBezTo>
                    <a:pt x="364" y="0"/>
                    <a:pt x="362" y="0"/>
                    <a:pt x="361" y="2"/>
                  </a:cubicBezTo>
                  <a:cubicBezTo>
                    <a:pt x="2" y="361"/>
                    <a:pt x="2" y="361"/>
                    <a:pt x="2" y="361"/>
                  </a:cubicBezTo>
                  <a:cubicBezTo>
                    <a:pt x="1" y="362"/>
                    <a:pt x="0" y="364"/>
                    <a:pt x="0" y="366"/>
                  </a:cubicBezTo>
                  <a:cubicBezTo>
                    <a:pt x="0" y="367"/>
                    <a:pt x="1" y="369"/>
                    <a:pt x="2" y="370"/>
                  </a:cubicBezTo>
                  <a:cubicBezTo>
                    <a:pt x="288" y="656"/>
                    <a:pt x="288" y="656"/>
                    <a:pt x="288" y="656"/>
                  </a:cubicBezTo>
                  <a:cubicBezTo>
                    <a:pt x="289" y="657"/>
                    <a:pt x="291" y="658"/>
                    <a:pt x="293" y="658"/>
                  </a:cubicBezTo>
                  <a:cubicBezTo>
                    <a:pt x="295" y="658"/>
                    <a:pt x="297" y="657"/>
                    <a:pt x="298" y="656"/>
                  </a:cubicBezTo>
                  <a:cubicBezTo>
                    <a:pt x="657" y="297"/>
                    <a:pt x="657" y="297"/>
                    <a:pt x="657" y="297"/>
                  </a:cubicBezTo>
                  <a:cubicBezTo>
                    <a:pt x="658" y="296"/>
                    <a:pt x="659" y="294"/>
                    <a:pt x="659" y="292"/>
                  </a:cubicBezTo>
                  <a:lnTo>
                    <a:pt x="659" y="7"/>
                  </a:lnTo>
                  <a:close/>
                  <a:moveTo>
                    <a:pt x="293" y="641"/>
                  </a:moveTo>
                  <a:cubicBezTo>
                    <a:pt x="17" y="366"/>
                    <a:pt x="17" y="366"/>
                    <a:pt x="17" y="366"/>
                  </a:cubicBezTo>
                  <a:cubicBezTo>
                    <a:pt x="369" y="14"/>
                    <a:pt x="369" y="14"/>
                    <a:pt x="369" y="14"/>
                  </a:cubicBezTo>
                  <a:cubicBezTo>
                    <a:pt x="645" y="14"/>
                    <a:pt x="645" y="14"/>
                    <a:pt x="645" y="14"/>
                  </a:cubicBezTo>
                  <a:cubicBezTo>
                    <a:pt x="645" y="289"/>
                    <a:pt x="645" y="289"/>
                    <a:pt x="645" y="289"/>
                  </a:cubicBezTo>
                  <a:lnTo>
                    <a:pt x="293" y="641"/>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6" name="Freeform 38"/>
            <p:cNvSpPr>
              <a:spLocks noEditPoints="1"/>
            </p:cNvSpPr>
            <p:nvPr/>
          </p:nvSpPr>
          <p:spPr bwMode="auto">
            <a:xfrm>
              <a:off x="4960" y="2388"/>
              <a:ext cx="297" cy="297"/>
            </a:xfrm>
            <a:custGeom>
              <a:avLst/>
              <a:gdLst>
                <a:gd name="T0" fmla="*/ 63 w 125"/>
                <a:gd name="T1" fmla="*/ 0 h 125"/>
                <a:gd name="T2" fmla="*/ 18 w 125"/>
                <a:gd name="T3" fmla="*/ 19 h 125"/>
                <a:gd name="T4" fmla="*/ 9 w 125"/>
                <a:gd name="T5" fmla="*/ 32 h 125"/>
                <a:gd name="T6" fmla="*/ 0 w 125"/>
                <a:gd name="T7" fmla="*/ 63 h 125"/>
                <a:gd name="T8" fmla="*/ 0 w 125"/>
                <a:gd name="T9" fmla="*/ 63 h 125"/>
                <a:gd name="T10" fmla="*/ 0 w 125"/>
                <a:gd name="T11" fmla="*/ 63 h 125"/>
                <a:gd name="T12" fmla="*/ 1 w 125"/>
                <a:gd name="T13" fmla="*/ 69 h 125"/>
                <a:gd name="T14" fmla="*/ 1 w 125"/>
                <a:gd name="T15" fmla="*/ 70 h 125"/>
                <a:gd name="T16" fmla="*/ 18 w 125"/>
                <a:gd name="T17" fmla="*/ 107 h 125"/>
                <a:gd name="T18" fmla="*/ 49 w 125"/>
                <a:gd name="T19" fmla="*/ 124 h 125"/>
                <a:gd name="T20" fmla="*/ 50 w 125"/>
                <a:gd name="T21" fmla="*/ 124 h 125"/>
                <a:gd name="T22" fmla="*/ 54 w 125"/>
                <a:gd name="T23" fmla="*/ 125 h 125"/>
                <a:gd name="T24" fmla="*/ 56 w 125"/>
                <a:gd name="T25" fmla="*/ 125 h 125"/>
                <a:gd name="T26" fmla="*/ 59 w 125"/>
                <a:gd name="T27" fmla="*/ 125 h 125"/>
                <a:gd name="T28" fmla="*/ 63 w 125"/>
                <a:gd name="T29" fmla="*/ 125 h 125"/>
                <a:gd name="T30" fmla="*/ 67 w 125"/>
                <a:gd name="T31" fmla="*/ 125 h 125"/>
                <a:gd name="T32" fmla="*/ 69 w 125"/>
                <a:gd name="T33" fmla="*/ 125 h 125"/>
                <a:gd name="T34" fmla="*/ 71 w 125"/>
                <a:gd name="T35" fmla="*/ 125 h 125"/>
                <a:gd name="T36" fmla="*/ 75 w 125"/>
                <a:gd name="T37" fmla="*/ 124 h 125"/>
                <a:gd name="T38" fmla="*/ 76 w 125"/>
                <a:gd name="T39" fmla="*/ 124 h 125"/>
                <a:gd name="T40" fmla="*/ 107 w 125"/>
                <a:gd name="T41" fmla="*/ 107 h 125"/>
                <a:gd name="T42" fmla="*/ 125 w 125"/>
                <a:gd name="T43" fmla="*/ 63 h 125"/>
                <a:gd name="T44" fmla="*/ 63 w 125"/>
                <a:gd name="T45" fmla="*/ 0 h 125"/>
                <a:gd name="T46" fmla="*/ 72 w 125"/>
                <a:gd name="T47" fmla="*/ 110 h 125"/>
                <a:gd name="T48" fmla="*/ 70 w 125"/>
                <a:gd name="T49" fmla="*/ 111 h 125"/>
                <a:gd name="T50" fmla="*/ 68 w 125"/>
                <a:gd name="T51" fmla="*/ 111 h 125"/>
                <a:gd name="T52" fmla="*/ 67 w 125"/>
                <a:gd name="T53" fmla="*/ 111 h 125"/>
                <a:gd name="T54" fmla="*/ 63 w 125"/>
                <a:gd name="T55" fmla="*/ 111 h 125"/>
                <a:gd name="T56" fmla="*/ 59 w 125"/>
                <a:gd name="T57" fmla="*/ 111 h 125"/>
                <a:gd name="T58" fmla="*/ 58 w 125"/>
                <a:gd name="T59" fmla="*/ 111 h 125"/>
                <a:gd name="T60" fmla="*/ 56 w 125"/>
                <a:gd name="T61" fmla="*/ 111 h 125"/>
                <a:gd name="T62" fmla="*/ 53 w 125"/>
                <a:gd name="T63" fmla="*/ 110 h 125"/>
                <a:gd name="T64" fmla="*/ 52 w 125"/>
                <a:gd name="T65" fmla="*/ 110 h 125"/>
                <a:gd name="T66" fmla="*/ 48 w 125"/>
                <a:gd name="T67" fmla="*/ 109 h 125"/>
                <a:gd name="T68" fmla="*/ 48 w 125"/>
                <a:gd name="T69" fmla="*/ 109 h 125"/>
                <a:gd name="T70" fmla="*/ 15 w 125"/>
                <a:gd name="T71" fmla="*/ 68 h 125"/>
                <a:gd name="T72" fmla="*/ 14 w 125"/>
                <a:gd name="T73" fmla="*/ 68 h 125"/>
                <a:gd name="T74" fmla="*/ 14 w 125"/>
                <a:gd name="T75" fmla="*/ 63 h 125"/>
                <a:gd name="T76" fmla="*/ 28 w 125"/>
                <a:gd name="T77" fmla="*/ 29 h 125"/>
                <a:gd name="T78" fmla="*/ 63 w 125"/>
                <a:gd name="T79" fmla="*/ 14 h 125"/>
                <a:gd name="T80" fmla="*/ 111 w 125"/>
                <a:gd name="T81" fmla="*/ 63 h 125"/>
                <a:gd name="T82" fmla="*/ 73 w 125"/>
                <a:gd name="T83" fmla="*/ 110 h 125"/>
                <a:gd name="T84" fmla="*/ 72 w 125"/>
                <a:gd name="T85" fmla="*/ 1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5" h="125">
                  <a:moveTo>
                    <a:pt x="63" y="0"/>
                  </a:moveTo>
                  <a:cubicBezTo>
                    <a:pt x="46" y="0"/>
                    <a:pt x="30" y="7"/>
                    <a:pt x="18" y="19"/>
                  </a:cubicBezTo>
                  <a:cubicBezTo>
                    <a:pt x="15" y="23"/>
                    <a:pt x="11" y="27"/>
                    <a:pt x="9" y="32"/>
                  </a:cubicBezTo>
                  <a:cubicBezTo>
                    <a:pt x="3" y="41"/>
                    <a:pt x="0" y="52"/>
                    <a:pt x="0" y="63"/>
                  </a:cubicBezTo>
                  <a:cubicBezTo>
                    <a:pt x="0" y="63"/>
                    <a:pt x="0" y="63"/>
                    <a:pt x="0" y="63"/>
                  </a:cubicBezTo>
                  <a:cubicBezTo>
                    <a:pt x="0" y="63"/>
                    <a:pt x="0" y="63"/>
                    <a:pt x="0" y="63"/>
                  </a:cubicBezTo>
                  <a:cubicBezTo>
                    <a:pt x="0" y="65"/>
                    <a:pt x="0" y="67"/>
                    <a:pt x="1" y="69"/>
                  </a:cubicBezTo>
                  <a:cubicBezTo>
                    <a:pt x="1" y="69"/>
                    <a:pt x="1" y="69"/>
                    <a:pt x="1" y="70"/>
                  </a:cubicBezTo>
                  <a:cubicBezTo>
                    <a:pt x="2" y="84"/>
                    <a:pt x="8" y="97"/>
                    <a:pt x="18" y="107"/>
                  </a:cubicBezTo>
                  <a:cubicBezTo>
                    <a:pt x="27" y="115"/>
                    <a:pt x="38" y="121"/>
                    <a:pt x="49" y="124"/>
                  </a:cubicBezTo>
                  <a:cubicBezTo>
                    <a:pt x="49" y="124"/>
                    <a:pt x="50" y="124"/>
                    <a:pt x="50" y="124"/>
                  </a:cubicBezTo>
                  <a:cubicBezTo>
                    <a:pt x="51" y="124"/>
                    <a:pt x="53" y="124"/>
                    <a:pt x="54" y="125"/>
                  </a:cubicBezTo>
                  <a:cubicBezTo>
                    <a:pt x="55" y="125"/>
                    <a:pt x="56" y="125"/>
                    <a:pt x="56" y="125"/>
                  </a:cubicBezTo>
                  <a:cubicBezTo>
                    <a:pt x="57" y="125"/>
                    <a:pt x="58" y="125"/>
                    <a:pt x="59" y="125"/>
                  </a:cubicBezTo>
                  <a:cubicBezTo>
                    <a:pt x="60" y="125"/>
                    <a:pt x="61" y="125"/>
                    <a:pt x="63" y="125"/>
                  </a:cubicBezTo>
                  <a:cubicBezTo>
                    <a:pt x="64" y="125"/>
                    <a:pt x="65" y="125"/>
                    <a:pt x="67" y="125"/>
                  </a:cubicBezTo>
                  <a:cubicBezTo>
                    <a:pt x="67" y="125"/>
                    <a:pt x="68" y="125"/>
                    <a:pt x="69" y="125"/>
                  </a:cubicBezTo>
                  <a:cubicBezTo>
                    <a:pt x="70" y="125"/>
                    <a:pt x="70" y="125"/>
                    <a:pt x="71" y="125"/>
                  </a:cubicBezTo>
                  <a:cubicBezTo>
                    <a:pt x="73" y="124"/>
                    <a:pt x="74" y="124"/>
                    <a:pt x="75" y="124"/>
                  </a:cubicBezTo>
                  <a:cubicBezTo>
                    <a:pt x="76" y="124"/>
                    <a:pt x="76" y="124"/>
                    <a:pt x="76" y="124"/>
                  </a:cubicBezTo>
                  <a:cubicBezTo>
                    <a:pt x="88" y="121"/>
                    <a:pt x="98" y="116"/>
                    <a:pt x="107" y="107"/>
                  </a:cubicBezTo>
                  <a:cubicBezTo>
                    <a:pt x="119" y="95"/>
                    <a:pt x="125" y="79"/>
                    <a:pt x="125" y="63"/>
                  </a:cubicBezTo>
                  <a:cubicBezTo>
                    <a:pt x="125" y="28"/>
                    <a:pt x="97" y="0"/>
                    <a:pt x="63" y="0"/>
                  </a:cubicBezTo>
                  <a:close/>
                  <a:moveTo>
                    <a:pt x="72" y="110"/>
                  </a:moveTo>
                  <a:cubicBezTo>
                    <a:pt x="71" y="110"/>
                    <a:pt x="71" y="111"/>
                    <a:pt x="70" y="111"/>
                  </a:cubicBezTo>
                  <a:cubicBezTo>
                    <a:pt x="69" y="111"/>
                    <a:pt x="68" y="111"/>
                    <a:pt x="68" y="111"/>
                  </a:cubicBezTo>
                  <a:cubicBezTo>
                    <a:pt x="67" y="111"/>
                    <a:pt x="67" y="111"/>
                    <a:pt x="67" y="111"/>
                  </a:cubicBezTo>
                  <a:cubicBezTo>
                    <a:pt x="65" y="111"/>
                    <a:pt x="64" y="111"/>
                    <a:pt x="63" y="111"/>
                  </a:cubicBezTo>
                  <a:cubicBezTo>
                    <a:pt x="61" y="111"/>
                    <a:pt x="60" y="111"/>
                    <a:pt x="59" y="111"/>
                  </a:cubicBezTo>
                  <a:cubicBezTo>
                    <a:pt x="58" y="111"/>
                    <a:pt x="58" y="111"/>
                    <a:pt x="58" y="111"/>
                  </a:cubicBezTo>
                  <a:cubicBezTo>
                    <a:pt x="57" y="111"/>
                    <a:pt x="56" y="111"/>
                    <a:pt x="56" y="111"/>
                  </a:cubicBezTo>
                  <a:cubicBezTo>
                    <a:pt x="55" y="111"/>
                    <a:pt x="54" y="110"/>
                    <a:pt x="53" y="110"/>
                  </a:cubicBezTo>
                  <a:cubicBezTo>
                    <a:pt x="53" y="110"/>
                    <a:pt x="52" y="110"/>
                    <a:pt x="52" y="110"/>
                  </a:cubicBezTo>
                  <a:cubicBezTo>
                    <a:pt x="51" y="110"/>
                    <a:pt x="49" y="109"/>
                    <a:pt x="48" y="109"/>
                  </a:cubicBezTo>
                  <a:cubicBezTo>
                    <a:pt x="48" y="109"/>
                    <a:pt x="48" y="109"/>
                    <a:pt x="48" y="109"/>
                  </a:cubicBezTo>
                  <a:cubicBezTo>
                    <a:pt x="30" y="103"/>
                    <a:pt x="17" y="87"/>
                    <a:pt x="15" y="68"/>
                  </a:cubicBezTo>
                  <a:cubicBezTo>
                    <a:pt x="14" y="68"/>
                    <a:pt x="14" y="68"/>
                    <a:pt x="14" y="68"/>
                  </a:cubicBezTo>
                  <a:cubicBezTo>
                    <a:pt x="14" y="66"/>
                    <a:pt x="14" y="64"/>
                    <a:pt x="14" y="63"/>
                  </a:cubicBezTo>
                  <a:cubicBezTo>
                    <a:pt x="14" y="50"/>
                    <a:pt x="19" y="38"/>
                    <a:pt x="28" y="29"/>
                  </a:cubicBezTo>
                  <a:cubicBezTo>
                    <a:pt x="38" y="19"/>
                    <a:pt x="50" y="14"/>
                    <a:pt x="63" y="14"/>
                  </a:cubicBezTo>
                  <a:cubicBezTo>
                    <a:pt x="89" y="14"/>
                    <a:pt x="111" y="36"/>
                    <a:pt x="111" y="63"/>
                  </a:cubicBezTo>
                  <a:cubicBezTo>
                    <a:pt x="111" y="86"/>
                    <a:pt x="95" y="105"/>
                    <a:pt x="73" y="110"/>
                  </a:cubicBezTo>
                  <a:cubicBezTo>
                    <a:pt x="73" y="110"/>
                    <a:pt x="73" y="110"/>
                    <a:pt x="72" y="11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65" name="Group 64"/>
          <p:cNvGrpSpPr/>
          <p:nvPr/>
        </p:nvGrpSpPr>
        <p:grpSpPr>
          <a:xfrm>
            <a:off x="8495645" y="2078044"/>
            <a:ext cx="342096" cy="542389"/>
            <a:chOff x="6346826" y="1468438"/>
            <a:chExt cx="306388" cy="485775"/>
          </a:xfrm>
        </p:grpSpPr>
        <p:sp>
          <p:nvSpPr>
            <p:cNvPr id="63" name="Freeform 42"/>
            <p:cNvSpPr>
              <a:spLocks/>
            </p:cNvSpPr>
            <p:nvPr/>
          </p:nvSpPr>
          <p:spPr bwMode="auto">
            <a:xfrm>
              <a:off x="6403976" y="1704976"/>
              <a:ext cx="212725" cy="141288"/>
            </a:xfrm>
            <a:custGeom>
              <a:avLst/>
              <a:gdLst>
                <a:gd name="T0" fmla="*/ 257 w 272"/>
                <a:gd name="T1" fmla="*/ 3 h 180"/>
                <a:gd name="T2" fmla="*/ 102 w 272"/>
                <a:gd name="T3" fmla="*/ 160 h 180"/>
                <a:gd name="T4" fmla="*/ 15 w 272"/>
                <a:gd name="T5" fmla="*/ 72 h 180"/>
                <a:gd name="T6" fmla="*/ 3 w 272"/>
                <a:gd name="T7" fmla="*/ 72 h 180"/>
                <a:gd name="T8" fmla="*/ 3 w 272"/>
                <a:gd name="T9" fmla="*/ 83 h 180"/>
                <a:gd name="T10" fmla="*/ 97 w 272"/>
                <a:gd name="T11" fmla="*/ 177 h 180"/>
                <a:gd name="T12" fmla="*/ 102 w 272"/>
                <a:gd name="T13" fmla="*/ 180 h 180"/>
                <a:gd name="T14" fmla="*/ 102 w 272"/>
                <a:gd name="T15" fmla="*/ 180 h 180"/>
                <a:gd name="T16" fmla="*/ 108 w 272"/>
                <a:gd name="T17" fmla="*/ 177 h 180"/>
                <a:gd name="T18" fmla="*/ 269 w 272"/>
                <a:gd name="T19" fmla="*/ 15 h 180"/>
                <a:gd name="T20" fmla="*/ 269 w 272"/>
                <a:gd name="T21" fmla="*/ 3 h 180"/>
                <a:gd name="T22" fmla="*/ 257 w 272"/>
                <a:gd name="T23" fmla="*/ 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2" h="180">
                  <a:moveTo>
                    <a:pt x="257" y="3"/>
                  </a:moveTo>
                  <a:cubicBezTo>
                    <a:pt x="102" y="160"/>
                    <a:pt x="102" y="160"/>
                    <a:pt x="102" y="160"/>
                  </a:cubicBezTo>
                  <a:cubicBezTo>
                    <a:pt x="15" y="72"/>
                    <a:pt x="15" y="72"/>
                    <a:pt x="15" y="72"/>
                  </a:cubicBezTo>
                  <a:cubicBezTo>
                    <a:pt x="11" y="69"/>
                    <a:pt x="6" y="69"/>
                    <a:pt x="3" y="72"/>
                  </a:cubicBezTo>
                  <a:cubicBezTo>
                    <a:pt x="0" y="75"/>
                    <a:pt x="0" y="80"/>
                    <a:pt x="3" y="83"/>
                  </a:cubicBezTo>
                  <a:cubicBezTo>
                    <a:pt x="97" y="177"/>
                    <a:pt x="97" y="177"/>
                    <a:pt x="97" y="177"/>
                  </a:cubicBezTo>
                  <a:cubicBezTo>
                    <a:pt x="98" y="179"/>
                    <a:pt x="100" y="180"/>
                    <a:pt x="102" y="180"/>
                  </a:cubicBezTo>
                  <a:cubicBezTo>
                    <a:pt x="102" y="180"/>
                    <a:pt x="102" y="180"/>
                    <a:pt x="102" y="180"/>
                  </a:cubicBezTo>
                  <a:cubicBezTo>
                    <a:pt x="105" y="180"/>
                    <a:pt x="107" y="179"/>
                    <a:pt x="108" y="177"/>
                  </a:cubicBezTo>
                  <a:cubicBezTo>
                    <a:pt x="269" y="15"/>
                    <a:pt x="269" y="15"/>
                    <a:pt x="269" y="15"/>
                  </a:cubicBezTo>
                  <a:cubicBezTo>
                    <a:pt x="272" y="11"/>
                    <a:pt x="272" y="6"/>
                    <a:pt x="269" y="3"/>
                  </a:cubicBezTo>
                  <a:cubicBezTo>
                    <a:pt x="265" y="0"/>
                    <a:pt x="260" y="0"/>
                    <a:pt x="257" y="3"/>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4" name="Freeform 43"/>
            <p:cNvSpPr>
              <a:spLocks noEditPoints="1"/>
            </p:cNvSpPr>
            <p:nvPr/>
          </p:nvSpPr>
          <p:spPr bwMode="auto">
            <a:xfrm>
              <a:off x="6346826" y="1468438"/>
              <a:ext cx="306388" cy="485775"/>
            </a:xfrm>
            <a:custGeom>
              <a:avLst/>
              <a:gdLst>
                <a:gd name="T0" fmla="*/ 357 w 392"/>
                <a:gd name="T1" fmla="*/ 107 h 620"/>
                <a:gd name="T2" fmla="*/ 330 w 392"/>
                <a:gd name="T3" fmla="*/ 107 h 620"/>
                <a:gd name="T4" fmla="*/ 330 w 392"/>
                <a:gd name="T5" fmla="*/ 102 h 620"/>
                <a:gd name="T6" fmla="*/ 295 w 392"/>
                <a:gd name="T7" fmla="*/ 66 h 620"/>
                <a:gd name="T8" fmla="*/ 267 w 392"/>
                <a:gd name="T9" fmla="*/ 66 h 620"/>
                <a:gd name="T10" fmla="*/ 267 w 392"/>
                <a:gd name="T11" fmla="*/ 48 h 620"/>
                <a:gd name="T12" fmla="*/ 218 w 392"/>
                <a:gd name="T13" fmla="*/ 0 h 620"/>
                <a:gd name="T14" fmla="*/ 182 w 392"/>
                <a:gd name="T15" fmla="*/ 0 h 620"/>
                <a:gd name="T16" fmla="*/ 133 w 392"/>
                <a:gd name="T17" fmla="*/ 48 h 620"/>
                <a:gd name="T18" fmla="*/ 133 w 392"/>
                <a:gd name="T19" fmla="*/ 66 h 620"/>
                <a:gd name="T20" fmla="*/ 105 w 392"/>
                <a:gd name="T21" fmla="*/ 66 h 620"/>
                <a:gd name="T22" fmla="*/ 70 w 392"/>
                <a:gd name="T23" fmla="*/ 102 h 620"/>
                <a:gd name="T24" fmla="*/ 70 w 392"/>
                <a:gd name="T25" fmla="*/ 107 h 620"/>
                <a:gd name="T26" fmla="*/ 35 w 392"/>
                <a:gd name="T27" fmla="*/ 107 h 620"/>
                <a:gd name="T28" fmla="*/ 0 w 392"/>
                <a:gd name="T29" fmla="*/ 143 h 620"/>
                <a:gd name="T30" fmla="*/ 0 w 392"/>
                <a:gd name="T31" fmla="*/ 585 h 620"/>
                <a:gd name="T32" fmla="*/ 35 w 392"/>
                <a:gd name="T33" fmla="*/ 620 h 620"/>
                <a:gd name="T34" fmla="*/ 357 w 392"/>
                <a:gd name="T35" fmla="*/ 620 h 620"/>
                <a:gd name="T36" fmla="*/ 392 w 392"/>
                <a:gd name="T37" fmla="*/ 585 h 620"/>
                <a:gd name="T38" fmla="*/ 392 w 392"/>
                <a:gd name="T39" fmla="*/ 143 h 620"/>
                <a:gd name="T40" fmla="*/ 357 w 392"/>
                <a:gd name="T41" fmla="*/ 107 h 620"/>
                <a:gd name="T42" fmla="*/ 86 w 392"/>
                <a:gd name="T43" fmla="*/ 102 h 620"/>
                <a:gd name="T44" fmla="*/ 105 w 392"/>
                <a:gd name="T45" fmla="*/ 82 h 620"/>
                <a:gd name="T46" fmla="*/ 141 w 392"/>
                <a:gd name="T47" fmla="*/ 82 h 620"/>
                <a:gd name="T48" fmla="*/ 149 w 392"/>
                <a:gd name="T49" fmla="*/ 74 h 620"/>
                <a:gd name="T50" fmla="*/ 149 w 392"/>
                <a:gd name="T51" fmla="*/ 48 h 620"/>
                <a:gd name="T52" fmla="*/ 182 w 392"/>
                <a:gd name="T53" fmla="*/ 16 h 620"/>
                <a:gd name="T54" fmla="*/ 218 w 392"/>
                <a:gd name="T55" fmla="*/ 16 h 620"/>
                <a:gd name="T56" fmla="*/ 251 w 392"/>
                <a:gd name="T57" fmla="*/ 48 h 620"/>
                <a:gd name="T58" fmla="*/ 251 w 392"/>
                <a:gd name="T59" fmla="*/ 74 h 620"/>
                <a:gd name="T60" fmla="*/ 259 w 392"/>
                <a:gd name="T61" fmla="*/ 82 h 620"/>
                <a:gd name="T62" fmla="*/ 295 w 392"/>
                <a:gd name="T63" fmla="*/ 82 h 620"/>
                <a:gd name="T64" fmla="*/ 314 w 392"/>
                <a:gd name="T65" fmla="*/ 102 h 620"/>
                <a:gd name="T66" fmla="*/ 314 w 392"/>
                <a:gd name="T67" fmla="*/ 129 h 620"/>
                <a:gd name="T68" fmla="*/ 295 w 392"/>
                <a:gd name="T69" fmla="*/ 148 h 620"/>
                <a:gd name="T70" fmla="*/ 105 w 392"/>
                <a:gd name="T71" fmla="*/ 148 h 620"/>
                <a:gd name="T72" fmla="*/ 86 w 392"/>
                <a:gd name="T73" fmla="*/ 129 h 620"/>
                <a:gd name="T74" fmla="*/ 86 w 392"/>
                <a:gd name="T75" fmla="*/ 102 h 620"/>
                <a:gd name="T76" fmla="*/ 376 w 392"/>
                <a:gd name="T77" fmla="*/ 585 h 620"/>
                <a:gd name="T78" fmla="*/ 357 w 392"/>
                <a:gd name="T79" fmla="*/ 604 h 620"/>
                <a:gd name="T80" fmla="*/ 35 w 392"/>
                <a:gd name="T81" fmla="*/ 604 h 620"/>
                <a:gd name="T82" fmla="*/ 16 w 392"/>
                <a:gd name="T83" fmla="*/ 585 h 620"/>
                <a:gd name="T84" fmla="*/ 16 w 392"/>
                <a:gd name="T85" fmla="*/ 143 h 620"/>
                <a:gd name="T86" fmla="*/ 35 w 392"/>
                <a:gd name="T87" fmla="*/ 123 h 620"/>
                <a:gd name="T88" fmla="*/ 70 w 392"/>
                <a:gd name="T89" fmla="*/ 123 h 620"/>
                <a:gd name="T90" fmla="*/ 70 w 392"/>
                <a:gd name="T91" fmla="*/ 129 h 620"/>
                <a:gd name="T92" fmla="*/ 105 w 392"/>
                <a:gd name="T93" fmla="*/ 164 h 620"/>
                <a:gd name="T94" fmla="*/ 295 w 392"/>
                <a:gd name="T95" fmla="*/ 164 h 620"/>
                <a:gd name="T96" fmla="*/ 330 w 392"/>
                <a:gd name="T97" fmla="*/ 129 h 620"/>
                <a:gd name="T98" fmla="*/ 330 w 392"/>
                <a:gd name="T99" fmla="*/ 123 h 620"/>
                <a:gd name="T100" fmla="*/ 357 w 392"/>
                <a:gd name="T101" fmla="*/ 123 h 620"/>
                <a:gd name="T102" fmla="*/ 376 w 392"/>
                <a:gd name="T103" fmla="*/ 143 h 620"/>
                <a:gd name="T104" fmla="*/ 376 w 392"/>
                <a:gd name="T105" fmla="*/ 585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2" h="620">
                  <a:moveTo>
                    <a:pt x="357" y="107"/>
                  </a:moveTo>
                  <a:cubicBezTo>
                    <a:pt x="330" y="107"/>
                    <a:pt x="330" y="107"/>
                    <a:pt x="330" y="107"/>
                  </a:cubicBezTo>
                  <a:cubicBezTo>
                    <a:pt x="330" y="102"/>
                    <a:pt x="330" y="102"/>
                    <a:pt x="330" y="102"/>
                  </a:cubicBezTo>
                  <a:cubicBezTo>
                    <a:pt x="330" y="82"/>
                    <a:pt x="314" y="66"/>
                    <a:pt x="295" y="66"/>
                  </a:cubicBezTo>
                  <a:cubicBezTo>
                    <a:pt x="267" y="66"/>
                    <a:pt x="267" y="66"/>
                    <a:pt x="267" y="66"/>
                  </a:cubicBezTo>
                  <a:cubicBezTo>
                    <a:pt x="267" y="48"/>
                    <a:pt x="267" y="48"/>
                    <a:pt x="267" y="48"/>
                  </a:cubicBezTo>
                  <a:cubicBezTo>
                    <a:pt x="267" y="22"/>
                    <a:pt x="245" y="0"/>
                    <a:pt x="218" y="0"/>
                  </a:cubicBezTo>
                  <a:cubicBezTo>
                    <a:pt x="182" y="0"/>
                    <a:pt x="182" y="0"/>
                    <a:pt x="182" y="0"/>
                  </a:cubicBezTo>
                  <a:cubicBezTo>
                    <a:pt x="155" y="0"/>
                    <a:pt x="133" y="22"/>
                    <a:pt x="133" y="48"/>
                  </a:cubicBezTo>
                  <a:cubicBezTo>
                    <a:pt x="133" y="66"/>
                    <a:pt x="133" y="66"/>
                    <a:pt x="133" y="66"/>
                  </a:cubicBezTo>
                  <a:cubicBezTo>
                    <a:pt x="105" y="66"/>
                    <a:pt x="105" y="66"/>
                    <a:pt x="105" y="66"/>
                  </a:cubicBezTo>
                  <a:cubicBezTo>
                    <a:pt x="86" y="66"/>
                    <a:pt x="70" y="82"/>
                    <a:pt x="70" y="102"/>
                  </a:cubicBezTo>
                  <a:cubicBezTo>
                    <a:pt x="70" y="107"/>
                    <a:pt x="70" y="107"/>
                    <a:pt x="70" y="107"/>
                  </a:cubicBezTo>
                  <a:cubicBezTo>
                    <a:pt x="35" y="107"/>
                    <a:pt x="35" y="107"/>
                    <a:pt x="35" y="107"/>
                  </a:cubicBezTo>
                  <a:cubicBezTo>
                    <a:pt x="16" y="107"/>
                    <a:pt x="0" y="123"/>
                    <a:pt x="0" y="143"/>
                  </a:cubicBezTo>
                  <a:cubicBezTo>
                    <a:pt x="0" y="585"/>
                    <a:pt x="0" y="585"/>
                    <a:pt x="0" y="585"/>
                  </a:cubicBezTo>
                  <a:cubicBezTo>
                    <a:pt x="0" y="604"/>
                    <a:pt x="16" y="620"/>
                    <a:pt x="35" y="620"/>
                  </a:cubicBezTo>
                  <a:cubicBezTo>
                    <a:pt x="357" y="620"/>
                    <a:pt x="357" y="620"/>
                    <a:pt x="357" y="620"/>
                  </a:cubicBezTo>
                  <a:cubicBezTo>
                    <a:pt x="376" y="620"/>
                    <a:pt x="392" y="604"/>
                    <a:pt x="392" y="585"/>
                  </a:cubicBezTo>
                  <a:cubicBezTo>
                    <a:pt x="392" y="143"/>
                    <a:pt x="392" y="143"/>
                    <a:pt x="392" y="143"/>
                  </a:cubicBezTo>
                  <a:cubicBezTo>
                    <a:pt x="392" y="123"/>
                    <a:pt x="376" y="107"/>
                    <a:pt x="357" y="107"/>
                  </a:cubicBezTo>
                  <a:close/>
                  <a:moveTo>
                    <a:pt x="86" y="102"/>
                  </a:moveTo>
                  <a:cubicBezTo>
                    <a:pt x="86" y="91"/>
                    <a:pt x="95" y="82"/>
                    <a:pt x="105" y="82"/>
                  </a:cubicBezTo>
                  <a:cubicBezTo>
                    <a:pt x="141" y="82"/>
                    <a:pt x="141" y="82"/>
                    <a:pt x="141" y="82"/>
                  </a:cubicBezTo>
                  <a:cubicBezTo>
                    <a:pt x="146" y="82"/>
                    <a:pt x="149" y="79"/>
                    <a:pt x="149" y="74"/>
                  </a:cubicBezTo>
                  <a:cubicBezTo>
                    <a:pt x="149" y="48"/>
                    <a:pt x="149" y="48"/>
                    <a:pt x="149" y="48"/>
                  </a:cubicBezTo>
                  <a:cubicBezTo>
                    <a:pt x="149" y="30"/>
                    <a:pt x="164" y="16"/>
                    <a:pt x="182" y="16"/>
                  </a:cubicBezTo>
                  <a:cubicBezTo>
                    <a:pt x="218" y="16"/>
                    <a:pt x="218" y="16"/>
                    <a:pt x="218" y="16"/>
                  </a:cubicBezTo>
                  <a:cubicBezTo>
                    <a:pt x="236" y="16"/>
                    <a:pt x="251" y="30"/>
                    <a:pt x="251" y="48"/>
                  </a:cubicBezTo>
                  <a:cubicBezTo>
                    <a:pt x="251" y="74"/>
                    <a:pt x="251" y="74"/>
                    <a:pt x="251" y="74"/>
                  </a:cubicBezTo>
                  <a:cubicBezTo>
                    <a:pt x="251" y="79"/>
                    <a:pt x="254" y="82"/>
                    <a:pt x="259" y="82"/>
                  </a:cubicBezTo>
                  <a:cubicBezTo>
                    <a:pt x="295" y="82"/>
                    <a:pt x="295" y="82"/>
                    <a:pt x="295" y="82"/>
                  </a:cubicBezTo>
                  <a:cubicBezTo>
                    <a:pt x="305" y="82"/>
                    <a:pt x="314" y="91"/>
                    <a:pt x="314" y="102"/>
                  </a:cubicBezTo>
                  <a:cubicBezTo>
                    <a:pt x="314" y="129"/>
                    <a:pt x="314" y="129"/>
                    <a:pt x="314" y="129"/>
                  </a:cubicBezTo>
                  <a:cubicBezTo>
                    <a:pt x="314" y="139"/>
                    <a:pt x="305" y="148"/>
                    <a:pt x="295" y="148"/>
                  </a:cubicBezTo>
                  <a:cubicBezTo>
                    <a:pt x="105" y="148"/>
                    <a:pt x="105" y="148"/>
                    <a:pt x="105" y="148"/>
                  </a:cubicBezTo>
                  <a:cubicBezTo>
                    <a:pt x="95" y="148"/>
                    <a:pt x="86" y="139"/>
                    <a:pt x="86" y="129"/>
                  </a:cubicBezTo>
                  <a:lnTo>
                    <a:pt x="86" y="102"/>
                  </a:lnTo>
                  <a:close/>
                  <a:moveTo>
                    <a:pt x="376" y="585"/>
                  </a:moveTo>
                  <a:cubicBezTo>
                    <a:pt x="376" y="596"/>
                    <a:pt x="368" y="604"/>
                    <a:pt x="357" y="604"/>
                  </a:cubicBezTo>
                  <a:cubicBezTo>
                    <a:pt x="35" y="604"/>
                    <a:pt x="35" y="604"/>
                    <a:pt x="35" y="604"/>
                  </a:cubicBezTo>
                  <a:cubicBezTo>
                    <a:pt x="24" y="604"/>
                    <a:pt x="16" y="596"/>
                    <a:pt x="16" y="585"/>
                  </a:cubicBezTo>
                  <a:cubicBezTo>
                    <a:pt x="16" y="143"/>
                    <a:pt x="16" y="143"/>
                    <a:pt x="16" y="143"/>
                  </a:cubicBezTo>
                  <a:cubicBezTo>
                    <a:pt x="16" y="132"/>
                    <a:pt x="24" y="123"/>
                    <a:pt x="35" y="123"/>
                  </a:cubicBezTo>
                  <a:cubicBezTo>
                    <a:pt x="70" y="123"/>
                    <a:pt x="70" y="123"/>
                    <a:pt x="70" y="123"/>
                  </a:cubicBezTo>
                  <a:cubicBezTo>
                    <a:pt x="70" y="129"/>
                    <a:pt x="70" y="129"/>
                    <a:pt x="70" y="129"/>
                  </a:cubicBezTo>
                  <a:cubicBezTo>
                    <a:pt x="70" y="148"/>
                    <a:pt x="86" y="164"/>
                    <a:pt x="105" y="164"/>
                  </a:cubicBezTo>
                  <a:cubicBezTo>
                    <a:pt x="295" y="164"/>
                    <a:pt x="295" y="164"/>
                    <a:pt x="295" y="164"/>
                  </a:cubicBezTo>
                  <a:cubicBezTo>
                    <a:pt x="314" y="164"/>
                    <a:pt x="330" y="148"/>
                    <a:pt x="330" y="129"/>
                  </a:cubicBezTo>
                  <a:cubicBezTo>
                    <a:pt x="330" y="123"/>
                    <a:pt x="330" y="123"/>
                    <a:pt x="330" y="123"/>
                  </a:cubicBezTo>
                  <a:cubicBezTo>
                    <a:pt x="357" y="123"/>
                    <a:pt x="357" y="123"/>
                    <a:pt x="357" y="123"/>
                  </a:cubicBezTo>
                  <a:cubicBezTo>
                    <a:pt x="368" y="123"/>
                    <a:pt x="376" y="132"/>
                    <a:pt x="376" y="143"/>
                  </a:cubicBezTo>
                  <a:lnTo>
                    <a:pt x="376" y="585"/>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38114230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par>
                                <p:cTn id="8" presetID="22" presetClass="entr" presetSubtype="8" fill="hold" grpId="0" nodeType="withEffect">
                                  <p:stCondLst>
                                    <p:cond delay="100"/>
                                  </p:stCondLst>
                                  <p:childTnLst>
                                    <p:set>
                                      <p:cBhvr>
                                        <p:cTn id="9" dur="1" fill="hold">
                                          <p:stCondLst>
                                            <p:cond delay="0"/>
                                          </p:stCondLst>
                                        </p:cTn>
                                        <p:tgtEl>
                                          <p:spTgt spid="13"/>
                                        </p:tgtEl>
                                        <p:attrNameLst>
                                          <p:attrName>style.visibility</p:attrName>
                                        </p:attrNameLst>
                                      </p:cBhvr>
                                      <p:to>
                                        <p:strVal val="visible"/>
                                      </p:to>
                                    </p:set>
                                    <p:animEffect transition="in" filter="wipe(left)">
                                      <p:cBhvr>
                                        <p:cTn id="10" dur="500"/>
                                        <p:tgtEl>
                                          <p:spTgt spid="13"/>
                                        </p:tgtEl>
                                      </p:cBhvr>
                                    </p:animEffect>
                                  </p:childTnLst>
                                </p:cTn>
                              </p:par>
                              <p:par>
                                <p:cTn id="11" presetID="22" presetClass="entr" presetSubtype="8"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500"/>
                                        <p:tgtEl>
                                          <p:spTgt spid="14"/>
                                        </p:tgtEl>
                                      </p:cBhvr>
                                    </p:animEffect>
                                  </p:childTnLst>
                                </p:cTn>
                              </p:par>
                              <p:par>
                                <p:cTn id="14" presetID="22" presetClass="entr" presetSubtype="8" fill="hold" grpId="0" nodeType="withEffect">
                                  <p:stCondLst>
                                    <p:cond delay="30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500"/>
                                        <p:tgtEl>
                                          <p:spTgt spid="15"/>
                                        </p:tgtEl>
                                      </p:cBhvr>
                                    </p:animEffect>
                                  </p:childTnLst>
                                </p:cTn>
                              </p:par>
                              <p:par>
                                <p:cTn id="17" presetID="22" presetClass="entr" presetSubtype="8" fill="hold" grpId="0" nodeType="withEffect">
                                  <p:stCondLst>
                                    <p:cond delay="40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500"/>
                                        <p:tgtEl>
                                          <p:spTgt spid="16"/>
                                        </p:tgtEl>
                                      </p:cBhvr>
                                    </p:animEffect>
                                  </p:childTnLst>
                                </p:cTn>
                              </p:par>
                              <p:par>
                                <p:cTn id="20" presetID="22" presetClass="entr" presetSubtype="8" fill="hold" grpId="0" nodeType="withEffect">
                                  <p:stCondLst>
                                    <p:cond delay="50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16" grpId="0" animBg="1"/>
      <p:bldP spid="17"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a:t>
            </a:r>
            <a:r>
              <a:rPr lang="en-US" dirty="0"/>
              <a:t> </a:t>
            </a:r>
            <a:r>
              <a:rPr lang="en-US" dirty="0" err="1"/>
              <a:t>xxxx</a:t>
            </a:r>
            <a:r>
              <a:rPr lang="en-US" dirty="0"/>
              <a:t> xx </a:t>
            </a:r>
            <a:r>
              <a:rPr lang="en-US" dirty="0" err="1"/>
              <a:t>xxxx</a:t>
            </a:r>
            <a:r>
              <a:rPr lang="en-US" dirty="0"/>
              <a:t> xxx x</a:t>
            </a:r>
          </a:p>
        </p:txBody>
      </p:sp>
      <p:graphicFrame>
        <p:nvGraphicFramePr>
          <p:cNvPr id="4" name="Table 3"/>
          <p:cNvGraphicFramePr>
            <a:graphicFrameLocks noGrp="1"/>
          </p:cNvGraphicFramePr>
          <p:nvPr>
            <p:extLst>
              <p:ext uri="{D42A27DB-BD31-4B8C-83A1-F6EECF244321}">
                <p14:modId xmlns:p14="http://schemas.microsoft.com/office/powerpoint/2010/main" val="3805100588"/>
              </p:ext>
            </p:extLst>
          </p:nvPr>
        </p:nvGraphicFramePr>
        <p:xfrm>
          <a:off x="1493520" y="1600200"/>
          <a:ext cx="9204961" cy="3891280"/>
        </p:xfrm>
        <a:graphic>
          <a:graphicData uri="http://schemas.openxmlformats.org/drawingml/2006/table">
            <a:tbl>
              <a:tblPr firstRow="1" bandRow="1">
                <a:tableStyleId>{616DA210-FB5B-4158-B5E0-FEB733F419BA}</a:tableStyleId>
              </a:tblPr>
              <a:tblGrid>
                <a:gridCol w="2482236">
                  <a:extLst>
                    <a:ext uri="{9D8B030D-6E8A-4147-A177-3AD203B41FA5}">
                      <a16:colId xmlns:a16="http://schemas.microsoft.com/office/drawing/2014/main" val="20000"/>
                    </a:ext>
                  </a:extLst>
                </a:gridCol>
                <a:gridCol w="1344545">
                  <a:extLst>
                    <a:ext uri="{9D8B030D-6E8A-4147-A177-3AD203B41FA5}">
                      <a16:colId xmlns:a16="http://schemas.microsoft.com/office/drawing/2014/main" val="20001"/>
                    </a:ext>
                  </a:extLst>
                </a:gridCol>
                <a:gridCol w="1344545">
                  <a:extLst>
                    <a:ext uri="{9D8B030D-6E8A-4147-A177-3AD203B41FA5}">
                      <a16:colId xmlns:a16="http://schemas.microsoft.com/office/drawing/2014/main" val="20002"/>
                    </a:ext>
                  </a:extLst>
                </a:gridCol>
                <a:gridCol w="1344545">
                  <a:extLst>
                    <a:ext uri="{9D8B030D-6E8A-4147-A177-3AD203B41FA5}">
                      <a16:colId xmlns:a16="http://schemas.microsoft.com/office/drawing/2014/main" val="20003"/>
                    </a:ext>
                  </a:extLst>
                </a:gridCol>
                <a:gridCol w="1344545">
                  <a:extLst>
                    <a:ext uri="{9D8B030D-6E8A-4147-A177-3AD203B41FA5}">
                      <a16:colId xmlns:a16="http://schemas.microsoft.com/office/drawing/2014/main" val="20004"/>
                    </a:ext>
                  </a:extLst>
                </a:gridCol>
                <a:gridCol w="1344545">
                  <a:extLst>
                    <a:ext uri="{9D8B030D-6E8A-4147-A177-3AD203B41FA5}">
                      <a16:colId xmlns:a16="http://schemas.microsoft.com/office/drawing/2014/main" val="20005"/>
                    </a:ext>
                  </a:extLst>
                </a:gridCol>
              </a:tblGrid>
              <a:tr h="1422400">
                <a:tc>
                  <a:txBody>
                    <a:bodyPr/>
                    <a:lstStyle/>
                    <a:p>
                      <a:pPr algn="ctr"/>
                      <a:endParaRPr lang="en-US" sz="1900" dirty="0">
                        <a:solidFill>
                          <a:schemeClr val="bg1">
                            <a:lumMod val="50000"/>
                          </a:schemeClr>
                        </a:solidFill>
                      </a:endParaRPr>
                    </a:p>
                  </a:txBody>
                  <a:tcPr marL="121920" marR="121920" marT="60960" marB="60960" anchor="b">
                    <a:lnL w="12700" cmpd="sng">
                      <a:noFill/>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bg1">
                              <a:lumMod val="50000"/>
                            </a:schemeClr>
                          </a:solidFill>
                        </a:rPr>
                        <a:t>X </a:t>
                      </a:r>
                      <a:r>
                        <a:rPr lang="en-US" sz="1900" b="0" dirty="0" err="1">
                          <a:solidFill>
                            <a:schemeClr val="bg1">
                              <a:lumMod val="50000"/>
                            </a:schemeClr>
                          </a:solidFill>
                        </a:rPr>
                        <a:t>x</a:t>
                      </a:r>
                      <a:endParaRPr lang="en-US" sz="1900" b="0" dirty="0">
                        <a:solidFill>
                          <a:schemeClr val="bg1">
                            <a:lumMod val="50000"/>
                          </a:schemeClr>
                        </a:solidFill>
                      </a:endParaRPr>
                    </a:p>
                    <a:p>
                      <a:pPr algn="ctr"/>
                      <a:r>
                        <a:rPr lang="en-US" sz="1500" b="0" dirty="0" err="1">
                          <a:solidFill>
                            <a:schemeClr val="bg1">
                              <a:lumMod val="50000"/>
                            </a:schemeClr>
                          </a:solidFill>
                        </a:rPr>
                        <a:t>Xxxx</a:t>
                      </a:r>
                      <a:r>
                        <a:rPr lang="en-US" sz="1500" b="0" dirty="0">
                          <a:solidFill>
                            <a:schemeClr val="bg1">
                              <a:lumMod val="50000"/>
                            </a:schemeClr>
                          </a:solidFill>
                        </a:rPr>
                        <a:t> </a:t>
                      </a:r>
                      <a:endParaRPr lang="en-US" sz="1900" b="0" dirty="0">
                        <a:solidFill>
                          <a:schemeClr val="bg1">
                            <a:lumMod val="50000"/>
                          </a:schemeClr>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bg1">
                              <a:lumMod val="50000"/>
                            </a:schemeClr>
                          </a:solidFill>
                        </a:rPr>
                        <a:t>Xxx</a:t>
                      </a:r>
                    </a:p>
                    <a:p>
                      <a:pPr algn="ctr"/>
                      <a:r>
                        <a:rPr lang="en-US" sz="1500" b="0" dirty="0">
                          <a:solidFill>
                            <a:schemeClr val="bg1">
                              <a:lumMod val="50000"/>
                            </a:schemeClr>
                          </a:solidFill>
                        </a:rPr>
                        <a:t>Xxx </a:t>
                      </a:r>
                      <a:endParaRPr lang="en-US" sz="1900" b="0" dirty="0">
                        <a:solidFill>
                          <a:schemeClr val="bg1">
                            <a:lumMod val="50000"/>
                          </a:schemeClr>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bg1">
                              <a:lumMod val="50000"/>
                            </a:schemeClr>
                          </a:solidFill>
                        </a:rPr>
                        <a:t>Xxxxx</a:t>
                      </a:r>
                      <a:endParaRPr lang="en-US" sz="1900" b="0" dirty="0">
                        <a:solidFill>
                          <a:schemeClr val="bg1">
                            <a:lumMod val="50000"/>
                          </a:schemeClr>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lumMod val="50000"/>
                            </a:schemeClr>
                          </a:solidFill>
                        </a:rPr>
                        <a:t>Xx </a:t>
                      </a:r>
                      <a:r>
                        <a:rPr lang="en-US" sz="1500" b="0" dirty="0" err="1">
                          <a:solidFill>
                            <a:schemeClr val="bg1">
                              <a:lumMod val="50000"/>
                            </a:schemeClr>
                          </a:solidFill>
                        </a:rPr>
                        <a:t>xx</a:t>
                      </a:r>
                      <a:r>
                        <a:rPr lang="en-US" sz="1500" b="0" dirty="0">
                          <a:solidFill>
                            <a:schemeClr val="bg1">
                              <a:lumMod val="50000"/>
                            </a:schemeClr>
                          </a:solidFill>
                        </a:rPr>
                        <a:t> </a:t>
                      </a:r>
                      <a:endParaRPr lang="en-US" sz="1900" b="0" dirty="0">
                        <a:solidFill>
                          <a:schemeClr val="bg1">
                            <a:lumMod val="50000"/>
                          </a:schemeClr>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bg1">
                              <a:lumMod val="50000"/>
                            </a:schemeClr>
                          </a:solidFill>
                        </a:rPr>
                        <a:t>Xxxx</a:t>
                      </a:r>
                      <a:endParaRPr lang="en-US" sz="1900" b="0" dirty="0">
                        <a:solidFill>
                          <a:schemeClr val="bg1">
                            <a:lumMod val="50000"/>
                          </a:schemeClr>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bg1">
                              <a:lumMod val="50000"/>
                            </a:schemeClr>
                          </a:solidFill>
                        </a:rPr>
                        <a:t>Xxx </a:t>
                      </a:r>
                      <a:endParaRPr lang="en-US" sz="1900" b="0" dirty="0">
                        <a:solidFill>
                          <a:schemeClr val="bg1">
                            <a:lumMod val="50000"/>
                          </a:schemeClr>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bg1">
                              <a:lumMod val="50000"/>
                            </a:schemeClr>
                          </a:solidFill>
                        </a:rPr>
                        <a:t>Xx x</a:t>
                      </a: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bg1">
                              <a:lumMod val="50000"/>
                            </a:schemeClr>
                          </a:solidFill>
                        </a:rPr>
                        <a:t>Xxxx</a:t>
                      </a:r>
                      <a:r>
                        <a:rPr lang="en-US" sz="1500" b="0" dirty="0">
                          <a:solidFill>
                            <a:schemeClr val="bg1">
                              <a:lumMod val="50000"/>
                            </a:schemeClr>
                          </a:solidFill>
                        </a:rPr>
                        <a:t> </a:t>
                      </a:r>
                      <a:endParaRPr lang="en-US" sz="1900" b="0" dirty="0">
                        <a:solidFill>
                          <a:schemeClr val="bg1">
                            <a:lumMod val="50000"/>
                          </a:schemeClr>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12700" cmpd="sng">
                      <a:noFill/>
                    </a:lnR>
                    <a:lnT w="12700" cmpd="sng">
                      <a:noFill/>
                    </a:lnT>
                    <a:lnB w="254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406400">
                <a:tc>
                  <a:txBody>
                    <a:bodyPr/>
                    <a:lstStyle/>
                    <a:p>
                      <a:r>
                        <a:rPr lang="en-US" sz="1900" dirty="0" err="1">
                          <a:solidFill>
                            <a:schemeClr val="bg1">
                              <a:lumMod val="50000"/>
                            </a:schemeClr>
                          </a:solidFill>
                        </a:rPr>
                        <a:t>Xxxxx</a:t>
                      </a:r>
                      <a:r>
                        <a:rPr lang="en-US" sz="1900" dirty="0">
                          <a:solidFill>
                            <a:schemeClr val="bg1">
                              <a:lumMod val="50000"/>
                            </a:schemeClr>
                          </a:solidFill>
                        </a:rPr>
                        <a:t> xxx </a:t>
                      </a:r>
                      <a:r>
                        <a:rPr lang="en-US" sz="1900" dirty="0" err="1">
                          <a:solidFill>
                            <a:schemeClr val="bg1">
                              <a:lumMod val="50000"/>
                            </a:schemeClr>
                          </a:solidFill>
                        </a:rPr>
                        <a:t>xxx</a:t>
                      </a:r>
                      <a:r>
                        <a:rPr lang="en-US" sz="1900" dirty="0">
                          <a:solidFill>
                            <a:schemeClr val="bg1">
                              <a:lumMod val="50000"/>
                            </a:schemeClr>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25400" cmpd="sng">
                      <a:noFill/>
                    </a:lnT>
                    <a:lnB w="12700" cmpd="sng">
                      <a:noFill/>
                    </a:lnB>
                    <a:lnTlToBr w="12700" cmpd="sng">
                      <a:noFill/>
                      <a:prstDash val="solid"/>
                    </a:lnTlToBr>
                    <a:lnBlToTr w="12700" cmpd="sng">
                      <a:noFill/>
                      <a:prstDash val="solid"/>
                    </a:lnBlToTr>
                    <a:solidFill>
                      <a:schemeClr val="bg1">
                        <a:lumMod val="50000"/>
                        <a:alpha val="20000"/>
                      </a:schemeClr>
                    </a:solidFill>
                  </a:tcPr>
                </a:tc>
                <a:extLst>
                  <a:ext uri="{0D108BD9-81ED-4DB2-BD59-A6C34878D82A}">
                    <a16:rowId xmlns:a16="http://schemas.microsoft.com/office/drawing/2014/main" val="10001"/>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bg1">
                              <a:lumMod val="50000"/>
                            </a:schemeClr>
                          </a:solidFill>
                        </a:rPr>
                        <a:t>Xxxx</a:t>
                      </a:r>
                      <a:r>
                        <a:rPr lang="en-US" sz="1900" dirty="0">
                          <a:solidFill>
                            <a:schemeClr val="bg1">
                              <a:lumMod val="50000"/>
                            </a:schemeClr>
                          </a:solidFill>
                        </a:rPr>
                        <a:t> xxx </a:t>
                      </a:r>
                      <a:r>
                        <a:rPr lang="en-US" sz="1900" dirty="0" err="1">
                          <a:solidFill>
                            <a:schemeClr val="bg1">
                              <a:lumMod val="50000"/>
                            </a:schemeClr>
                          </a:solidFill>
                        </a:rPr>
                        <a:t>xxx</a:t>
                      </a:r>
                      <a:r>
                        <a:rPr lang="en-US" sz="1900" dirty="0">
                          <a:solidFill>
                            <a:schemeClr val="bg1">
                              <a:lumMod val="50000"/>
                            </a:schemeClr>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bg1">
                              <a:lumMod val="50000"/>
                            </a:schemeClr>
                          </a:solidFill>
                        </a:rPr>
                        <a:t>Xxxx</a:t>
                      </a:r>
                      <a:r>
                        <a:rPr lang="en-US" sz="1900" dirty="0">
                          <a:solidFill>
                            <a:schemeClr val="bg1">
                              <a:lumMod val="50000"/>
                            </a:schemeClr>
                          </a:solidFill>
                        </a:rPr>
                        <a:t> xxx </a:t>
                      </a:r>
                      <a:r>
                        <a:rPr lang="en-US" sz="1900" dirty="0" err="1">
                          <a:solidFill>
                            <a:schemeClr val="bg1">
                              <a:lumMod val="50000"/>
                            </a:schemeClr>
                          </a:solidFill>
                        </a:rPr>
                        <a:t>xxx</a:t>
                      </a:r>
                      <a:r>
                        <a:rPr lang="en-US" sz="1900" dirty="0">
                          <a:solidFill>
                            <a:schemeClr val="bg1">
                              <a:lumMod val="50000"/>
                            </a:schemeClr>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7F7F7F">
                        <a:alpha val="20000"/>
                      </a:srgbClr>
                    </a:solidFill>
                  </a:tcPr>
                </a:tc>
                <a:extLst>
                  <a:ext uri="{0D108BD9-81ED-4DB2-BD59-A6C34878D82A}">
                    <a16:rowId xmlns:a16="http://schemas.microsoft.com/office/drawing/2014/main" val="10003"/>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bg1">
                              <a:lumMod val="50000"/>
                            </a:schemeClr>
                          </a:solidFill>
                        </a:rPr>
                        <a:t>Xxxxxx</a:t>
                      </a:r>
                      <a:r>
                        <a:rPr lang="en-US" sz="1900" dirty="0">
                          <a:solidFill>
                            <a:schemeClr val="bg1">
                              <a:lumMod val="50000"/>
                            </a:schemeClr>
                          </a:solidFill>
                        </a:rPr>
                        <a:t> xxx </a:t>
                      </a:r>
                      <a:r>
                        <a:rPr lang="en-US" sz="1900" dirty="0" err="1">
                          <a:solidFill>
                            <a:schemeClr val="bg1">
                              <a:lumMod val="50000"/>
                            </a:schemeClr>
                          </a:solidFill>
                        </a:rPr>
                        <a:t>xxx</a:t>
                      </a:r>
                      <a:r>
                        <a:rPr lang="en-US" sz="1900" dirty="0">
                          <a:solidFill>
                            <a:schemeClr val="bg1">
                              <a:lumMod val="50000"/>
                            </a:schemeClr>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bg1">
                              <a:lumMod val="50000"/>
                            </a:schemeClr>
                          </a:solidFill>
                        </a:rPr>
                        <a:t>Xxxxx</a:t>
                      </a:r>
                      <a:r>
                        <a:rPr lang="en-US" sz="1900" dirty="0">
                          <a:solidFill>
                            <a:schemeClr val="bg1">
                              <a:lumMod val="50000"/>
                            </a:schemeClr>
                          </a:solidFill>
                        </a:rPr>
                        <a:t> xxx </a:t>
                      </a:r>
                      <a:r>
                        <a:rPr lang="en-US" sz="1900" dirty="0" err="1">
                          <a:solidFill>
                            <a:schemeClr val="bg1">
                              <a:lumMod val="50000"/>
                            </a:schemeClr>
                          </a:solidFill>
                        </a:rPr>
                        <a:t>xxx</a:t>
                      </a:r>
                      <a:r>
                        <a:rPr lang="en-US" sz="1900" dirty="0">
                          <a:solidFill>
                            <a:schemeClr val="bg1">
                              <a:lumMod val="50000"/>
                            </a:schemeClr>
                          </a:solidFill>
                        </a:rPr>
                        <a:t> </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7F7F7F">
                        <a:alpha val="20000"/>
                      </a:srgbClr>
                    </a:solidFill>
                  </a:tcPr>
                </a:tc>
                <a:extLst>
                  <a:ext uri="{0D108BD9-81ED-4DB2-BD59-A6C34878D82A}">
                    <a16:rowId xmlns:a16="http://schemas.microsoft.com/office/drawing/2014/main" val="10005"/>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bg1">
                              <a:lumMod val="50000"/>
                            </a:schemeClr>
                          </a:solidFill>
                        </a:rPr>
                        <a:t>Xxxxx</a:t>
                      </a:r>
                      <a:r>
                        <a:rPr lang="en-US" sz="1900" dirty="0">
                          <a:solidFill>
                            <a:schemeClr val="bg1">
                              <a:lumMod val="50000"/>
                            </a:schemeClr>
                          </a:solidFill>
                        </a:rPr>
                        <a:t> xxx </a:t>
                      </a:r>
                      <a:r>
                        <a:rPr lang="en-US" sz="1900" baseline="0" dirty="0" err="1">
                          <a:solidFill>
                            <a:schemeClr val="bg1">
                              <a:lumMod val="50000"/>
                            </a:schemeClr>
                          </a:solidFill>
                        </a:rPr>
                        <a:t>xxx</a:t>
                      </a:r>
                      <a:r>
                        <a:rPr lang="en-US" sz="1900" baseline="0" dirty="0">
                          <a:solidFill>
                            <a:schemeClr val="bg1">
                              <a:lumMod val="50000"/>
                            </a:schemeClr>
                          </a:solidFill>
                        </a:rPr>
                        <a:t> </a:t>
                      </a:r>
                      <a:endParaRPr lang="en-US" sz="1900" dirty="0">
                        <a:solidFill>
                          <a:schemeClr val="bg1">
                            <a:lumMod val="50000"/>
                          </a:schemeClr>
                        </a:solidFill>
                      </a:endParaRP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bg1">
                            <a:lumMod val="50000"/>
                          </a:schemeClr>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6"/>
                  </a:ext>
                </a:extLst>
              </a:tr>
            </a:tbl>
          </a:graphicData>
        </a:graphic>
      </p:graphicFrame>
      <p:grpSp>
        <p:nvGrpSpPr>
          <p:cNvPr id="6" name="Group 4"/>
          <p:cNvGrpSpPr>
            <a:grpSpLocks noChangeAspect="1"/>
          </p:cNvGrpSpPr>
          <p:nvPr/>
        </p:nvGrpSpPr>
        <p:grpSpPr bwMode="auto">
          <a:xfrm>
            <a:off x="4293316" y="1782523"/>
            <a:ext cx="739088" cy="484363"/>
            <a:chOff x="144" y="-1122"/>
            <a:chExt cx="1738" cy="1139"/>
          </a:xfrm>
          <a:solidFill>
            <a:schemeClr val="accent1"/>
          </a:solidFill>
        </p:grpSpPr>
        <p:sp>
          <p:nvSpPr>
            <p:cNvPr id="8" name="Freeform 5"/>
            <p:cNvSpPr>
              <a:spLocks noEditPoints="1"/>
            </p:cNvSpPr>
            <p:nvPr/>
          </p:nvSpPr>
          <p:spPr bwMode="auto">
            <a:xfrm>
              <a:off x="144" y="-1122"/>
              <a:ext cx="1738" cy="1139"/>
            </a:xfrm>
            <a:custGeom>
              <a:avLst/>
              <a:gdLst>
                <a:gd name="T0" fmla="*/ 678 w 733"/>
                <a:gd name="T1" fmla="*/ 0 h 479"/>
                <a:gd name="T2" fmla="*/ 55 w 733"/>
                <a:gd name="T3" fmla="*/ 0 h 479"/>
                <a:gd name="T4" fmla="*/ 0 w 733"/>
                <a:gd name="T5" fmla="*/ 55 h 479"/>
                <a:gd name="T6" fmla="*/ 0 w 733"/>
                <a:gd name="T7" fmla="*/ 424 h 479"/>
                <a:gd name="T8" fmla="*/ 55 w 733"/>
                <a:gd name="T9" fmla="*/ 479 h 479"/>
                <a:gd name="T10" fmla="*/ 678 w 733"/>
                <a:gd name="T11" fmla="*/ 479 h 479"/>
                <a:gd name="T12" fmla="*/ 733 w 733"/>
                <a:gd name="T13" fmla="*/ 424 h 479"/>
                <a:gd name="T14" fmla="*/ 733 w 733"/>
                <a:gd name="T15" fmla="*/ 55 h 479"/>
                <a:gd name="T16" fmla="*/ 678 w 733"/>
                <a:gd name="T17" fmla="*/ 0 h 479"/>
                <a:gd name="T18" fmla="*/ 14 w 733"/>
                <a:gd name="T19" fmla="*/ 330 h 479"/>
                <a:gd name="T20" fmla="*/ 719 w 733"/>
                <a:gd name="T21" fmla="*/ 330 h 479"/>
                <a:gd name="T22" fmla="*/ 719 w 733"/>
                <a:gd name="T23" fmla="*/ 393 h 479"/>
                <a:gd name="T24" fmla="*/ 14 w 733"/>
                <a:gd name="T25" fmla="*/ 393 h 479"/>
                <a:gd name="T26" fmla="*/ 14 w 733"/>
                <a:gd name="T27" fmla="*/ 330 h 479"/>
                <a:gd name="T28" fmla="*/ 55 w 733"/>
                <a:gd name="T29" fmla="*/ 14 h 479"/>
                <a:gd name="T30" fmla="*/ 678 w 733"/>
                <a:gd name="T31" fmla="*/ 14 h 479"/>
                <a:gd name="T32" fmla="*/ 719 w 733"/>
                <a:gd name="T33" fmla="*/ 55 h 479"/>
                <a:gd name="T34" fmla="*/ 719 w 733"/>
                <a:gd name="T35" fmla="*/ 316 h 479"/>
                <a:gd name="T36" fmla="*/ 14 w 733"/>
                <a:gd name="T37" fmla="*/ 316 h 479"/>
                <a:gd name="T38" fmla="*/ 14 w 733"/>
                <a:gd name="T39" fmla="*/ 55 h 479"/>
                <a:gd name="T40" fmla="*/ 55 w 733"/>
                <a:gd name="T41" fmla="*/ 14 h 479"/>
                <a:gd name="T42" fmla="*/ 678 w 733"/>
                <a:gd name="T43" fmla="*/ 465 h 479"/>
                <a:gd name="T44" fmla="*/ 55 w 733"/>
                <a:gd name="T45" fmla="*/ 465 h 479"/>
                <a:gd name="T46" fmla="*/ 14 w 733"/>
                <a:gd name="T47" fmla="*/ 424 h 479"/>
                <a:gd name="T48" fmla="*/ 14 w 733"/>
                <a:gd name="T49" fmla="*/ 407 h 479"/>
                <a:gd name="T50" fmla="*/ 719 w 733"/>
                <a:gd name="T51" fmla="*/ 407 h 479"/>
                <a:gd name="T52" fmla="*/ 719 w 733"/>
                <a:gd name="T53" fmla="*/ 424 h 479"/>
                <a:gd name="T54" fmla="*/ 678 w 733"/>
                <a:gd name="T55" fmla="*/ 465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33" h="479">
                  <a:moveTo>
                    <a:pt x="678" y="0"/>
                  </a:moveTo>
                  <a:cubicBezTo>
                    <a:pt x="55" y="0"/>
                    <a:pt x="55" y="0"/>
                    <a:pt x="55" y="0"/>
                  </a:cubicBezTo>
                  <a:cubicBezTo>
                    <a:pt x="25" y="0"/>
                    <a:pt x="0" y="24"/>
                    <a:pt x="0" y="55"/>
                  </a:cubicBezTo>
                  <a:cubicBezTo>
                    <a:pt x="0" y="424"/>
                    <a:pt x="0" y="424"/>
                    <a:pt x="0" y="424"/>
                  </a:cubicBezTo>
                  <a:cubicBezTo>
                    <a:pt x="0" y="455"/>
                    <a:pt x="25" y="479"/>
                    <a:pt x="55" y="479"/>
                  </a:cubicBezTo>
                  <a:cubicBezTo>
                    <a:pt x="678" y="479"/>
                    <a:pt x="678" y="479"/>
                    <a:pt x="678" y="479"/>
                  </a:cubicBezTo>
                  <a:cubicBezTo>
                    <a:pt x="708" y="479"/>
                    <a:pt x="733" y="455"/>
                    <a:pt x="733" y="424"/>
                  </a:cubicBezTo>
                  <a:cubicBezTo>
                    <a:pt x="733" y="55"/>
                    <a:pt x="733" y="55"/>
                    <a:pt x="733" y="55"/>
                  </a:cubicBezTo>
                  <a:cubicBezTo>
                    <a:pt x="733" y="24"/>
                    <a:pt x="708" y="0"/>
                    <a:pt x="678" y="0"/>
                  </a:cubicBezTo>
                  <a:close/>
                  <a:moveTo>
                    <a:pt x="14" y="330"/>
                  </a:moveTo>
                  <a:cubicBezTo>
                    <a:pt x="719" y="330"/>
                    <a:pt x="719" y="330"/>
                    <a:pt x="719" y="330"/>
                  </a:cubicBezTo>
                  <a:cubicBezTo>
                    <a:pt x="719" y="393"/>
                    <a:pt x="719" y="393"/>
                    <a:pt x="719" y="393"/>
                  </a:cubicBezTo>
                  <a:cubicBezTo>
                    <a:pt x="14" y="393"/>
                    <a:pt x="14" y="393"/>
                    <a:pt x="14" y="393"/>
                  </a:cubicBezTo>
                  <a:lnTo>
                    <a:pt x="14" y="330"/>
                  </a:lnTo>
                  <a:close/>
                  <a:moveTo>
                    <a:pt x="55" y="14"/>
                  </a:moveTo>
                  <a:cubicBezTo>
                    <a:pt x="678" y="14"/>
                    <a:pt x="678" y="14"/>
                    <a:pt x="678" y="14"/>
                  </a:cubicBezTo>
                  <a:cubicBezTo>
                    <a:pt x="701" y="14"/>
                    <a:pt x="719" y="32"/>
                    <a:pt x="719" y="55"/>
                  </a:cubicBezTo>
                  <a:cubicBezTo>
                    <a:pt x="719" y="316"/>
                    <a:pt x="719" y="316"/>
                    <a:pt x="719" y="316"/>
                  </a:cubicBezTo>
                  <a:cubicBezTo>
                    <a:pt x="14" y="316"/>
                    <a:pt x="14" y="316"/>
                    <a:pt x="14" y="316"/>
                  </a:cubicBezTo>
                  <a:cubicBezTo>
                    <a:pt x="14" y="55"/>
                    <a:pt x="14" y="55"/>
                    <a:pt x="14" y="55"/>
                  </a:cubicBezTo>
                  <a:cubicBezTo>
                    <a:pt x="14" y="32"/>
                    <a:pt x="32" y="14"/>
                    <a:pt x="55" y="14"/>
                  </a:cubicBezTo>
                  <a:close/>
                  <a:moveTo>
                    <a:pt x="678" y="465"/>
                  </a:moveTo>
                  <a:cubicBezTo>
                    <a:pt x="55" y="465"/>
                    <a:pt x="55" y="465"/>
                    <a:pt x="55" y="465"/>
                  </a:cubicBezTo>
                  <a:cubicBezTo>
                    <a:pt x="32" y="465"/>
                    <a:pt x="14" y="447"/>
                    <a:pt x="14" y="424"/>
                  </a:cubicBezTo>
                  <a:cubicBezTo>
                    <a:pt x="14" y="407"/>
                    <a:pt x="14" y="407"/>
                    <a:pt x="14" y="407"/>
                  </a:cubicBezTo>
                  <a:cubicBezTo>
                    <a:pt x="719" y="407"/>
                    <a:pt x="719" y="407"/>
                    <a:pt x="719" y="407"/>
                  </a:cubicBezTo>
                  <a:cubicBezTo>
                    <a:pt x="719" y="424"/>
                    <a:pt x="719" y="424"/>
                    <a:pt x="719" y="424"/>
                  </a:cubicBezTo>
                  <a:cubicBezTo>
                    <a:pt x="719" y="447"/>
                    <a:pt x="701" y="465"/>
                    <a:pt x="678" y="46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9" name="Freeform 6"/>
            <p:cNvSpPr>
              <a:spLocks noEditPoints="1"/>
            </p:cNvSpPr>
            <p:nvPr/>
          </p:nvSpPr>
          <p:spPr bwMode="auto">
            <a:xfrm>
              <a:off x="860" y="-1008"/>
              <a:ext cx="904" cy="587"/>
            </a:xfrm>
            <a:custGeom>
              <a:avLst/>
              <a:gdLst>
                <a:gd name="T0" fmla="*/ 124 w 381"/>
                <a:gd name="T1" fmla="*/ 247 h 247"/>
                <a:gd name="T2" fmla="*/ 191 w 381"/>
                <a:gd name="T3" fmla="*/ 227 h 247"/>
                <a:gd name="T4" fmla="*/ 257 w 381"/>
                <a:gd name="T5" fmla="*/ 247 h 247"/>
                <a:gd name="T6" fmla="*/ 381 w 381"/>
                <a:gd name="T7" fmla="*/ 123 h 247"/>
                <a:gd name="T8" fmla="*/ 257 w 381"/>
                <a:gd name="T9" fmla="*/ 0 h 247"/>
                <a:gd name="T10" fmla="*/ 191 w 381"/>
                <a:gd name="T11" fmla="*/ 19 h 247"/>
                <a:gd name="T12" fmla="*/ 124 w 381"/>
                <a:gd name="T13" fmla="*/ 0 h 247"/>
                <a:gd name="T14" fmla="*/ 0 w 381"/>
                <a:gd name="T15" fmla="*/ 123 h 247"/>
                <a:gd name="T16" fmla="*/ 124 w 381"/>
                <a:gd name="T17" fmla="*/ 247 h 247"/>
                <a:gd name="T18" fmla="*/ 367 w 381"/>
                <a:gd name="T19" fmla="*/ 123 h 247"/>
                <a:gd name="T20" fmla="*/ 257 w 381"/>
                <a:gd name="T21" fmla="*/ 233 h 247"/>
                <a:gd name="T22" fmla="*/ 148 w 381"/>
                <a:gd name="T23" fmla="*/ 123 h 247"/>
                <a:gd name="T24" fmla="*/ 257 w 381"/>
                <a:gd name="T25" fmla="*/ 14 h 247"/>
                <a:gd name="T26" fmla="*/ 367 w 381"/>
                <a:gd name="T27" fmla="*/ 123 h 247"/>
                <a:gd name="T28" fmla="*/ 124 w 381"/>
                <a:gd name="T29" fmla="*/ 14 h 247"/>
                <a:gd name="T30" fmla="*/ 178 w 381"/>
                <a:gd name="T31" fmla="*/ 28 h 247"/>
                <a:gd name="T32" fmla="*/ 134 w 381"/>
                <a:gd name="T33" fmla="*/ 123 h 247"/>
                <a:gd name="T34" fmla="*/ 178 w 381"/>
                <a:gd name="T35" fmla="*/ 218 h 247"/>
                <a:gd name="T36" fmla="*/ 124 w 381"/>
                <a:gd name="T37" fmla="*/ 233 h 247"/>
                <a:gd name="T38" fmla="*/ 14 w 381"/>
                <a:gd name="T39" fmla="*/ 123 h 247"/>
                <a:gd name="T40" fmla="*/ 124 w 381"/>
                <a:gd name="T41" fmla="*/ 1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1" h="247">
                  <a:moveTo>
                    <a:pt x="124" y="247"/>
                  </a:moveTo>
                  <a:cubicBezTo>
                    <a:pt x="148" y="247"/>
                    <a:pt x="171" y="240"/>
                    <a:pt x="191" y="227"/>
                  </a:cubicBezTo>
                  <a:cubicBezTo>
                    <a:pt x="210" y="240"/>
                    <a:pt x="233" y="247"/>
                    <a:pt x="257" y="247"/>
                  </a:cubicBezTo>
                  <a:cubicBezTo>
                    <a:pt x="326" y="247"/>
                    <a:pt x="381" y="192"/>
                    <a:pt x="381" y="123"/>
                  </a:cubicBezTo>
                  <a:cubicBezTo>
                    <a:pt x="381" y="55"/>
                    <a:pt x="326" y="0"/>
                    <a:pt x="257" y="0"/>
                  </a:cubicBezTo>
                  <a:cubicBezTo>
                    <a:pt x="233" y="0"/>
                    <a:pt x="210" y="7"/>
                    <a:pt x="191" y="19"/>
                  </a:cubicBezTo>
                  <a:cubicBezTo>
                    <a:pt x="171" y="6"/>
                    <a:pt x="148" y="0"/>
                    <a:pt x="124" y="0"/>
                  </a:cubicBezTo>
                  <a:cubicBezTo>
                    <a:pt x="55" y="0"/>
                    <a:pt x="0" y="55"/>
                    <a:pt x="0" y="123"/>
                  </a:cubicBezTo>
                  <a:cubicBezTo>
                    <a:pt x="0" y="192"/>
                    <a:pt x="55" y="247"/>
                    <a:pt x="124" y="247"/>
                  </a:cubicBezTo>
                  <a:close/>
                  <a:moveTo>
                    <a:pt x="367" y="123"/>
                  </a:moveTo>
                  <a:cubicBezTo>
                    <a:pt x="367" y="184"/>
                    <a:pt x="318" y="233"/>
                    <a:pt x="257" y="233"/>
                  </a:cubicBezTo>
                  <a:cubicBezTo>
                    <a:pt x="197" y="233"/>
                    <a:pt x="148" y="184"/>
                    <a:pt x="148" y="123"/>
                  </a:cubicBezTo>
                  <a:cubicBezTo>
                    <a:pt x="148" y="63"/>
                    <a:pt x="197" y="14"/>
                    <a:pt x="257" y="14"/>
                  </a:cubicBezTo>
                  <a:cubicBezTo>
                    <a:pt x="318" y="14"/>
                    <a:pt x="367" y="63"/>
                    <a:pt x="367" y="123"/>
                  </a:cubicBezTo>
                  <a:close/>
                  <a:moveTo>
                    <a:pt x="124" y="14"/>
                  </a:moveTo>
                  <a:cubicBezTo>
                    <a:pt x="143" y="14"/>
                    <a:pt x="162" y="19"/>
                    <a:pt x="178" y="28"/>
                  </a:cubicBezTo>
                  <a:cubicBezTo>
                    <a:pt x="151" y="51"/>
                    <a:pt x="134" y="85"/>
                    <a:pt x="134" y="123"/>
                  </a:cubicBezTo>
                  <a:cubicBezTo>
                    <a:pt x="134" y="161"/>
                    <a:pt x="151" y="196"/>
                    <a:pt x="178" y="218"/>
                  </a:cubicBezTo>
                  <a:cubicBezTo>
                    <a:pt x="162" y="228"/>
                    <a:pt x="143" y="233"/>
                    <a:pt x="124" y="233"/>
                  </a:cubicBezTo>
                  <a:cubicBezTo>
                    <a:pt x="63" y="233"/>
                    <a:pt x="14" y="184"/>
                    <a:pt x="14" y="123"/>
                  </a:cubicBezTo>
                  <a:cubicBezTo>
                    <a:pt x="14" y="63"/>
                    <a:pt x="63" y="14"/>
                    <a:pt x="124"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25" name="Freeform 10"/>
          <p:cNvSpPr>
            <a:spLocks noEditPoints="1"/>
          </p:cNvSpPr>
          <p:nvPr/>
        </p:nvSpPr>
        <p:spPr bwMode="auto">
          <a:xfrm>
            <a:off x="5736216" y="1764235"/>
            <a:ext cx="573283" cy="520939"/>
          </a:xfrm>
          <a:custGeom>
            <a:avLst/>
            <a:gdLst>
              <a:gd name="T0" fmla="*/ 474 w 586"/>
              <a:gd name="T1" fmla="*/ 532 h 532"/>
              <a:gd name="T2" fmla="*/ 411 w 586"/>
              <a:gd name="T3" fmla="*/ 468 h 532"/>
              <a:gd name="T4" fmla="*/ 474 w 586"/>
              <a:gd name="T5" fmla="*/ 404 h 532"/>
              <a:gd name="T6" fmla="*/ 538 w 586"/>
              <a:gd name="T7" fmla="*/ 468 h 532"/>
              <a:gd name="T8" fmla="*/ 474 w 586"/>
              <a:gd name="T9" fmla="*/ 532 h 532"/>
              <a:gd name="T10" fmla="*/ 474 w 586"/>
              <a:gd name="T11" fmla="*/ 418 h 532"/>
              <a:gd name="T12" fmla="*/ 425 w 586"/>
              <a:gd name="T13" fmla="*/ 468 h 532"/>
              <a:gd name="T14" fmla="*/ 474 w 586"/>
              <a:gd name="T15" fmla="*/ 518 h 532"/>
              <a:gd name="T16" fmla="*/ 524 w 586"/>
              <a:gd name="T17" fmla="*/ 468 h 532"/>
              <a:gd name="T18" fmla="*/ 474 w 586"/>
              <a:gd name="T19" fmla="*/ 418 h 532"/>
              <a:gd name="T20" fmla="*/ 180 w 586"/>
              <a:gd name="T21" fmla="*/ 532 h 532"/>
              <a:gd name="T22" fmla="*/ 116 w 586"/>
              <a:gd name="T23" fmla="*/ 468 h 532"/>
              <a:gd name="T24" fmla="*/ 180 w 586"/>
              <a:gd name="T25" fmla="*/ 404 h 532"/>
              <a:gd name="T26" fmla="*/ 244 w 586"/>
              <a:gd name="T27" fmla="*/ 468 h 532"/>
              <a:gd name="T28" fmla="*/ 180 w 586"/>
              <a:gd name="T29" fmla="*/ 532 h 532"/>
              <a:gd name="T30" fmla="*/ 180 w 586"/>
              <a:gd name="T31" fmla="*/ 418 h 532"/>
              <a:gd name="T32" fmla="*/ 130 w 586"/>
              <a:gd name="T33" fmla="*/ 468 h 532"/>
              <a:gd name="T34" fmla="*/ 180 w 586"/>
              <a:gd name="T35" fmla="*/ 518 h 532"/>
              <a:gd name="T36" fmla="*/ 230 w 586"/>
              <a:gd name="T37" fmla="*/ 468 h 532"/>
              <a:gd name="T38" fmla="*/ 180 w 586"/>
              <a:gd name="T39" fmla="*/ 418 h 532"/>
              <a:gd name="T40" fmla="*/ 140 w 586"/>
              <a:gd name="T41" fmla="*/ 389 h 532"/>
              <a:gd name="T42" fmla="*/ 106 w 586"/>
              <a:gd name="T43" fmla="*/ 360 h 532"/>
              <a:gd name="T44" fmla="*/ 69 w 586"/>
              <a:gd name="T45" fmla="*/ 67 h 532"/>
              <a:gd name="T46" fmla="*/ 34 w 586"/>
              <a:gd name="T47" fmla="*/ 67 h 532"/>
              <a:gd name="T48" fmla="*/ 0 w 586"/>
              <a:gd name="T49" fmla="*/ 33 h 532"/>
              <a:gd name="T50" fmla="*/ 34 w 586"/>
              <a:gd name="T51" fmla="*/ 0 h 532"/>
              <a:gd name="T52" fmla="*/ 99 w 586"/>
              <a:gd name="T53" fmla="*/ 0 h 532"/>
              <a:gd name="T54" fmla="*/ 132 w 586"/>
              <a:gd name="T55" fmla="*/ 29 h 532"/>
              <a:gd name="T56" fmla="*/ 137 w 586"/>
              <a:gd name="T57" fmla="*/ 66 h 532"/>
              <a:gd name="T58" fmla="*/ 551 w 586"/>
              <a:gd name="T59" fmla="*/ 66 h 532"/>
              <a:gd name="T60" fmla="*/ 576 w 586"/>
              <a:gd name="T61" fmla="*/ 77 h 532"/>
              <a:gd name="T62" fmla="*/ 585 w 586"/>
              <a:gd name="T63" fmla="*/ 103 h 532"/>
              <a:gd name="T64" fmla="*/ 560 w 586"/>
              <a:gd name="T65" fmla="*/ 318 h 532"/>
              <a:gd name="T66" fmla="*/ 531 w 586"/>
              <a:gd name="T67" fmla="*/ 348 h 532"/>
              <a:gd name="T68" fmla="*/ 143 w 586"/>
              <a:gd name="T69" fmla="*/ 389 h 532"/>
              <a:gd name="T70" fmla="*/ 142 w 586"/>
              <a:gd name="T71" fmla="*/ 389 h 532"/>
              <a:gd name="T72" fmla="*/ 140 w 586"/>
              <a:gd name="T73" fmla="*/ 389 h 532"/>
              <a:gd name="T74" fmla="*/ 34 w 586"/>
              <a:gd name="T75" fmla="*/ 14 h 532"/>
              <a:gd name="T76" fmla="*/ 14 w 586"/>
              <a:gd name="T77" fmla="*/ 33 h 532"/>
              <a:gd name="T78" fmla="*/ 34 w 586"/>
              <a:gd name="T79" fmla="*/ 53 h 532"/>
              <a:gd name="T80" fmla="*/ 75 w 586"/>
              <a:gd name="T81" fmla="*/ 53 h 532"/>
              <a:gd name="T82" fmla="*/ 82 w 586"/>
              <a:gd name="T83" fmla="*/ 59 h 532"/>
              <a:gd name="T84" fmla="*/ 120 w 586"/>
              <a:gd name="T85" fmla="*/ 358 h 532"/>
              <a:gd name="T86" fmla="*/ 142 w 586"/>
              <a:gd name="T87" fmla="*/ 375 h 532"/>
              <a:gd name="T88" fmla="*/ 142 w 586"/>
              <a:gd name="T89" fmla="*/ 375 h 532"/>
              <a:gd name="T90" fmla="*/ 529 w 586"/>
              <a:gd name="T91" fmla="*/ 334 h 532"/>
              <a:gd name="T92" fmla="*/ 546 w 586"/>
              <a:gd name="T93" fmla="*/ 317 h 532"/>
              <a:gd name="T94" fmla="*/ 571 w 586"/>
              <a:gd name="T95" fmla="*/ 102 h 532"/>
              <a:gd name="T96" fmla="*/ 566 w 586"/>
              <a:gd name="T97" fmla="*/ 86 h 532"/>
              <a:gd name="T98" fmla="*/ 551 w 586"/>
              <a:gd name="T99" fmla="*/ 80 h 532"/>
              <a:gd name="T100" fmla="*/ 131 w 586"/>
              <a:gd name="T101" fmla="*/ 80 h 532"/>
              <a:gd name="T102" fmla="*/ 124 w 586"/>
              <a:gd name="T103" fmla="*/ 74 h 532"/>
              <a:gd name="T104" fmla="*/ 118 w 586"/>
              <a:gd name="T105" fmla="*/ 31 h 532"/>
              <a:gd name="T106" fmla="*/ 99 w 586"/>
              <a:gd name="T107" fmla="*/ 14 h 532"/>
              <a:gd name="T108" fmla="*/ 34 w 586"/>
              <a:gd name="T109" fmla="*/ 1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6" h="532">
                <a:moveTo>
                  <a:pt x="474" y="532"/>
                </a:moveTo>
                <a:cubicBezTo>
                  <a:pt x="439" y="532"/>
                  <a:pt x="411" y="503"/>
                  <a:pt x="411" y="468"/>
                </a:cubicBezTo>
                <a:cubicBezTo>
                  <a:pt x="411" y="433"/>
                  <a:pt x="439" y="404"/>
                  <a:pt x="474" y="404"/>
                </a:cubicBezTo>
                <a:cubicBezTo>
                  <a:pt x="510" y="404"/>
                  <a:pt x="538" y="433"/>
                  <a:pt x="538" y="468"/>
                </a:cubicBezTo>
                <a:cubicBezTo>
                  <a:pt x="538" y="503"/>
                  <a:pt x="510" y="532"/>
                  <a:pt x="474" y="532"/>
                </a:cubicBezTo>
                <a:close/>
                <a:moveTo>
                  <a:pt x="474" y="418"/>
                </a:moveTo>
                <a:cubicBezTo>
                  <a:pt x="447" y="418"/>
                  <a:pt x="425" y="441"/>
                  <a:pt x="425" y="468"/>
                </a:cubicBezTo>
                <a:cubicBezTo>
                  <a:pt x="425" y="496"/>
                  <a:pt x="447" y="518"/>
                  <a:pt x="474" y="518"/>
                </a:cubicBezTo>
                <a:cubicBezTo>
                  <a:pt x="502" y="518"/>
                  <a:pt x="524" y="496"/>
                  <a:pt x="524" y="468"/>
                </a:cubicBezTo>
                <a:cubicBezTo>
                  <a:pt x="524" y="441"/>
                  <a:pt x="502" y="418"/>
                  <a:pt x="474" y="418"/>
                </a:cubicBezTo>
                <a:close/>
                <a:moveTo>
                  <a:pt x="180" y="532"/>
                </a:moveTo>
                <a:cubicBezTo>
                  <a:pt x="145" y="532"/>
                  <a:pt x="116" y="503"/>
                  <a:pt x="116" y="468"/>
                </a:cubicBezTo>
                <a:cubicBezTo>
                  <a:pt x="116" y="433"/>
                  <a:pt x="145" y="404"/>
                  <a:pt x="180" y="404"/>
                </a:cubicBezTo>
                <a:cubicBezTo>
                  <a:pt x="215" y="404"/>
                  <a:pt x="244" y="433"/>
                  <a:pt x="244" y="468"/>
                </a:cubicBezTo>
                <a:cubicBezTo>
                  <a:pt x="244" y="503"/>
                  <a:pt x="215" y="532"/>
                  <a:pt x="180" y="532"/>
                </a:cubicBezTo>
                <a:close/>
                <a:moveTo>
                  <a:pt x="180" y="418"/>
                </a:moveTo>
                <a:cubicBezTo>
                  <a:pt x="153" y="418"/>
                  <a:pt x="130" y="441"/>
                  <a:pt x="130" y="468"/>
                </a:cubicBezTo>
                <a:cubicBezTo>
                  <a:pt x="130" y="496"/>
                  <a:pt x="153" y="518"/>
                  <a:pt x="180" y="518"/>
                </a:cubicBezTo>
                <a:cubicBezTo>
                  <a:pt x="208" y="518"/>
                  <a:pt x="230" y="496"/>
                  <a:pt x="230" y="468"/>
                </a:cubicBezTo>
                <a:cubicBezTo>
                  <a:pt x="230" y="441"/>
                  <a:pt x="208" y="418"/>
                  <a:pt x="180" y="418"/>
                </a:cubicBezTo>
                <a:close/>
                <a:moveTo>
                  <a:pt x="140" y="389"/>
                </a:moveTo>
                <a:cubicBezTo>
                  <a:pt x="123" y="389"/>
                  <a:pt x="108" y="376"/>
                  <a:pt x="106" y="360"/>
                </a:cubicBezTo>
                <a:cubicBezTo>
                  <a:pt x="69" y="67"/>
                  <a:pt x="69" y="67"/>
                  <a:pt x="69" y="67"/>
                </a:cubicBezTo>
                <a:cubicBezTo>
                  <a:pt x="34" y="67"/>
                  <a:pt x="34" y="67"/>
                  <a:pt x="34" y="67"/>
                </a:cubicBezTo>
                <a:cubicBezTo>
                  <a:pt x="16" y="67"/>
                  <a:pt x="0" y="52"/>
                  <a:pt x="0" y="33"/>
                </a:cubicBezTo>
                <a:cubicBezTo>
                  <a:pt x="0" y="15"/>
                  <a:pt x="16" y="0"/>
                  <a:pt x="34" y="0"/>
                </a:cubicBezTo>
                <a:cubicBezTo>
                  <a:pt x="99" y="0"/>
                  <a:pt x="99" y="0"/>
                  <a:pt x="99" y="0"/>
                </a:cubicBezTo>
                <a:cubicBezTo>
                  <a:pt x="116" y="0"/>
                  <a:pt x="130" y="12"/>
                  <a:pt x="132" y="29"/>
                </a:cubicBezTo>
                <a:cubicBezTo>
                  <a:pt x="137" y="66"/>
                  <a:pt x="137" y="66"/>
                  <a:pt x="137" y="66"/>
                </a:cubicBezTo>
                <a:cubicBezTo>
                  <a:pt x="551" y="66"/>
                  <a:pt x="551" y="66"/>
                  <a:pt x="551" y="66"/>
                </a:cubicBezTo>
                <a:cubicBezTo>
                  <a:pt x="561" y="66"/>
                  <a:pt x="570" y="70"/>
                  <a:pt x="576" y="77"/>
                </a:cubicBezTo>
                <a:cubicBezTo>
                  <a:pt x="583" y="84"/>
                  <a:pt x="586" y="94"/>
                  <a:pt x="585" y="103"/>
                </a:cubicBezTo>
                <a:cubicBezTo>
                  <a:pt x="560" y="318"/>
                  <a:pt x="560" y="318"/>
                  <a:pt x="560" y="318"/>
                </a:cubicBezTo>
                <a:cubicBezTo>
                  <a:pt x="559" y="334"/>
                  <a:pt x="546" y="346"/>
                  <a:pt x="531" y="348"/>
                </a:cubicBezTo>
                <a:cubicBezTo>
                  <a:pt x="143" y="389"/>
                  <a:pt x="143" y="389"/>
                  <a:pt x="143" y="389"/>
                </a:cubicBezTo>
                <a:cubicBezTo>
                  <a:pt x="143" y="389"/>
                  <a:pt x="143" y="389"/>
                  <a:pt x="142" y="389"/>
                </a:cubicBezTo>
                <a:cubicBezTo>
                  <a:pt x="142" y="389"/>
                  <a:pt x="141" y="389"/>
                  <a:pt x="140" y="389"/>
                </a:cubicBezTo>
                <a:close/>
                <a:moveTo>
                  <a:pt x="34" y="14"/>
                </a:moveTo>
                <a:cubicBezTo>
                  <a:pt x="23" y="14"/>
                  <a:pt x="14" y="22"/>
                  <a:pt x="14" y="33"/>
                </a:cubicBezTo>
                <a:cubicBezTo>
                  <a:pt x="14" y="44"/>
                  <a:pt x="23" y="53"/>
                  <a:pt x="34" y="53"/>
                </a:cubicBezTo>
                <a:cubicBezTo>
                  <a:pt x="75" y="53"/>
                  <a:pt x="75" y="53"/>
                  <a:pt x="75" y="53"/>
                </a:cubicBezTo>
                <a:cubicBezTo>
                  <a:pt x="79" y="53"/>
                  <a:pt x="82" y="55"/>
                  <a:pt x="82" y="59"/>
                </a:cubicBezTo>
                <a:cubicBezTo>
                  <a:pt x="120" y="358"/>
                  <a:pt x="120" y="358"/>
                  <a:pt x="120" y="358"/>
                </a:cubicBezTo>
                <a:cubicBezTo>
                  <a:pt x="122" y="368"/>
                  <a:pt x="131" y="376"/>
                  <a:pt x="142" y="375"/>
                </a:cubicBezTo>
                <a:cubicBezTo>
                  <a:pt x="142" y="375"/>
                  <a:pt x="142" y="375"/>
                  <a:pt x="142" y="375"/>
                </a:cubicBezTo>
                <a:cubicBezTo>
                  <a:pt x="529" y="334"/>
                  <a:pt x="529" y="334"/>
                  <a:pt x="529" y="334"/>
                </a:cubicBezTo>
                <a:cubicBezTo>
                  <a:pt x="538" y="333"/>
                  <a:pt x="545" y="326"/>
                  <a:pt x="546" y="317"/>
                </a:cubicBezTo>
                <a:cubicBezTo>
                  <a:pt x="571" y="102"/>
                  <a:pt x="571" y="102"/>
                  <a:pt x="571" y="102"/>
                </a:cubicBezTo>
                <a:cubicBezTo>
                  <a:pt x="571" y="96"/>
                  <a:pt x="570" y="91"/>
                  <a:pt x="566" y="86"/>
                </a:cubicBezTo>
                <a:cubicBezTo>
                  <a:pt x="562" y="82"/>
                  <a:pt x="557" y="80"/>
                  <a:pt x="551" y="80"/>
                </a:cubicBezTo>
                <a:cubicBezTo>
                  <a:pt x="131" y="80"/>
                  <a:pt x="131" y="80"/>
                  <a:pt x="131" y="80"/>
                </a:cubicBezTo>
                <a:cubicBezTo>
                  <a:pt x="127" y="80"/>
                  <a:pt x="124" y="77"/>
                  <a:pt x="124" y="74"/>
                </a:cubicBezTo>
                <a:cubicBezTo>
                  <a:pt x="118" y="31"/>
                  <a:pt x="118" y="31"/>
                  <a:pt x="118" y="31"/>
                </a:cubicBezTo>
                <a:cubicBezTo>
                  <a:pt x="117" y="21"/>
                  <a:pt x="109" y="14"/>
                  <a:pt x="99" y="14"/>
                </a:cubicBezTo>
                <a:lnTo>
                  <a:pt x="34" y="14"/>
                </a:ln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27" name="Group 13"/>
          <p:cNvGrpSpPr>
            <a:grpSpLocks noChangeAspect="1"/>
          </p:cNvGrpSpPr>
          <p:nvPr/>
        </p:nvGrpSpPr>
        <p:grpSpPr bwMode="auto">
          <a:xfrm>
            <a:off x="7031884" y="1794775"/>
            <a:ext cx="665680" cy="459860"/>
            <a:chOff x="2135" y="1104"/>
            <a:chExt cx="1491" cy="1030"/>
          </a:xfrm>
          <a:solidFill>
            <a:schemeClr val="accent4"/>
          </a:solidFill>
        </p:grpSpPr>
        <p:sp>
          <p:nvSpPr>
            <p:cNvPr id="29" name="Freeform 14"/>
            <p:cNvSpPr>
              <a:spLocks noEditPoints="1"/>
            </p:cNvSpPr>
            <p:nvPr/>
          </p:nvSpPr>
          <p:spPr bwMode="auto">
            <a:xfrm>
              <a:off x="2360" y="1282"/>
              <a:ext cx="278" cy="278"/>
            </a:xfrm>
            <a:custGeom>
              <a:avLst/>
              <a:gdLst>
                <a:gd name="T0" fmla="*/ 59 w 117"/>
                <a:gd name="T1" fmla="*/ 117 h 117"/>
                <a:gd name="T2" fmla="*/ 0 w 117"/>
                <a:gd name="T3" fmla="*/ 58 h 117"/>
                <a:gd name="T4" fmla="*/ 59 w 117"/>
                <a:gd name="T5" fmla="*/ 0 h 117"/>
                <a:gd name="T6" fmla="*/ 117 w 117"/>
                <a:gd name="T7" fmla="*/ 58 h 117"/>
                <a:gd name="T8" fmla="*/ 59 w 117"/>
                <a:gd name="T9" fmla="*/ 117 h 117"/>
                <a:gd name="T10" fmla="*/ 59 w 117"/>
                <a:gd name="T11" fmla="*/ 14 h 117"/>
                <a:gd name="T12" fmla="*/ 14 w 117"/>
                <a:gd name="T13" fmla="*/ 58 h 117"/>
                <a:gd name="T14" fmla="*/ 59 w 117"/>
                <a:gd name="T15" fmla="*/ 103 h 117"/>
                <a:gd name="T16" fmla="*/ 103 w 117"/>
                <a:gd name="T17" fmla="*/ 58 h 117"/>
                <a:gd name="T18" fmla="*/ 59 w 117"/>
                <a:gd name="T19" fmla="*/ 1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117"/>
                  </a:moveTo>
                  <a:cubicBezTo>
                    <a:pt x="26" y="117"/>
                    <a:pt x="0" y="91"/>
                    <a:pt x="0" y="58"/>
                  </a:cubicBezTo>
                  <a:cubicBezTo>
                    <a:pt x="0" y="26"/>
                    <a:pt x="26" y="0"/>
                    <a:pt x="59" y="0"/>
                  </a:cubicBezTo>
                  <a:cubicBezTo>
                    <a:pt x="91" y="0"/>
                    <a:pt x="117" y="26"/>
                    <a:pt x="117" y="58"/>
                  </a:cubicBezTo>
                  <a:cubicBezTo>
                    <a:pt x="117" y="91"/>
                    <a:pt x="91" y="117"/>
                    <a:pt x="59" y="117"/>
                  </a:cubicBezTo>
                  <a:close/>
                  <a:moveTo>
                    <a:pt x="59" y="14"/>
                  </a:moveTo>
                  <a:cubicBezTo>
                    <a:pt x="34" y="14"/>
                    <a:pt x="14" y="34"/>
                    <a:pt x="14" y="58"/>
                  </a:cubicBezTo>
                  <a:cubicBezTo>
                    <a:pt x="14" y="83"/>
                    <a:pt x="34" y="103"/>
                    <a:pt x="59" y="103"/>
                  </a:cubicBezTo>
                  <a:cubicBezTo>
                    <a:pt x="83" y="103"/>
                    <a:pt x="103" y="83"/>
                    <a:pt x="103" y="58"/>
                  </a:cubicBezTo>
                  <a:cubicBezTo>
                    <a:pt x="103" y="34"/>
                    <a:pt x="83" y="14"/>
                    <a:pt x="59"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15"/>
            <p:cNvSpPr>
              <a:spLocks/>
            </p:cNvSpPr>
            <p:nvPr/>
          </p:nvSpPr>
          <p:spPr bwMode="auto">
            <a:xfrm>
              <a:off x="2308" y="1499"/>
              <a:ext cx="385" cy="364"/>
            </a:xfrm>
            <a:custGeom>
              <a:avLst/>
              <a:gdLst>
                <a:gd name="T0" fmla="*/ 81 w 162"/>
                <a:gd name="T1" fmla="*/ 153 h 153"/>
                <a:gd name="T2" fmla="*/ 0 w 162"/>
                <a:gd name="T3" fmla="*/ 135 h 153"/>
                <a:gd name="T4" fmla="*/ 0 w 162"/>
                <a:gd name="T5" fmla="*/ 73 h 153"/>
                <a:gd name="T6" fmla="*/ 41 w 162"/>
                <a:gd name="T7" fmla="*/ 2 h 153"/>
                <a:gd name="T8" fmla="*/ 51 w 162"/>
                <a:gd name="T9" fmla="*/ 5 h 153"/>
                <a:gd name="T10" fmla="*/ 48 w 162"/>
                <a:gd name="T11" fmla="*/ 14 h 153"/>
                <a:gd name="T12" fmla="*/ 14 w 162"/>
                <a:gd name="T13" fmla="*/ 73 h 153"/>
                <a:gd name="T14" fmla="*/ 14 w 162"/>
                <a:gd name="T15" fmla="*/ 132 h 153"/>
                <a:gd name="T16" fmla="*/ 81 w 162"/>
                <a:gd name="T17" fmla="*/ 139 h 153"/>
                <a:gd name="T18" fmla="*/ 148 w 162"/>
                <a:gd name="T19" fmla="*/ 132 h 153"/>
                <a:gd name="T20" fmla="*/ 148 w 162"/>
                <a:gd name="T21" fmla="*/ 73 h 153"/>
                <a:gd name="T22" fmla="*/ 113 w 162"/>
                <a:gd name="T23" fmla="*/ 14 h 153"/>
                <a:gd name="T24" fmla="*/ 111 w 162"/>
                <a:gd name="T25" fmla="*/ 5 h 153"/>
                <a:gd name="T26" fmla="*/ 120 w 162"/>
                <a:gd name="T27" fmla="*/ 2 h 153"/>
                <a:gd name="T28" fmla="*/ 162 w 162"/>
                <a:gd name="T29" fmla="*/ 73 h 153"/>
                <a:gd name="T30" fmla="*/ 162 w 162"/>
                <a:gd name="T31" fmla="*/ 135 h 153"/>
                <a:gd name="T32" fmla="*/ 81 w 162"/>
                <a:gd name="T33"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2" h="153">
                  <a:moveTo>
                    <a:pt x="81" y="153"/>
                  </a:moveTo>
                  <a:cubicBezTo>
                    <a:pt x="44" y="153"/>
                    <a:pt x="0" y="150"/>
                    <a:pt x="0" y="135"/>
                  </a:cubicBezTo>
                  <a:cubicBezTo>
                    <a:pt x="0" y="73"/>
                    <a:pt x="0" y="73"/>
                    <a:pt x="0" y="73"/>
                  </a:cubicBezTo>
                  <a:cubicBezTo>
                    <a:pt x="0" y="44"/>
                    <a:pt x="16" y="16"/>
                    <a:pt x="41" y="2"/>
                  </a:cubicBezTo>
                  <a:cubicBezTo>
                    <a:pt x="45" y="0"/>
                    <a:pt x="49" y="1"/>
                    <a:pt x="51" y="5"/>
                  </a:cubicBezTo>
                  <a:cubicBezTo>
                    <a:pt x="53" y="8"/>
                    <a:pt x="51" y="12"/>
                    <a:pt x="48" y="14"/>
                  </a:cubicBezTo>
                  <a:cubicBezTo>
                    <a:pt x="27" y="26"/>
                    <a:pt x="14" y="49"/>
                    <a:pt x="14" y="73"/>
                  </a:cubicBezTo>
                  <a:cubicBezTo>
                    <a:pt x="14" y="132"/>
                    <a:pt x="14" y="132"/>
                    <a:pt x="14" y="132"/>
                  </a:cubicBezTo>
                  <a:cubicBezTo>
                    <a:pt x="20" y="135"/>
                    <a:pt x="43" y="139"/>
                    <a:pt x="81" y="139"/>
                  </a:cubicBezTo>
                  <a:cubicBezTo>
                    <a:pt x="119" y="139"/>
                    <a:pt x="142" y="135"/>
                    <a:pt x="148" y="132"/>
                  </a:cubicBezTo>
                  <a:cubicBezTo>
                    <a:pt x="148" y="73"/>
                    <a:pt x="148" y="73"/>
                    <a:pt x="148" y="73"/>
                  </a:cubicBezTo>
                  <a:cubicBezTo>
                    <a:pt x="148" y="49"/>
                    <a:pt x="135" y="26"/>
                    <a:pt x="113" y="14"/>
                  </a:cubicBezTo>
                  <a:cubicBezTo>
                    <a:pt x="110" y="12"/>
                    <a:pt x="109" y="8"/>
                    <a:pt x="111" y="5"/>
                  </a:cubicBezTo>
                  <a:cubicBezTo>
                    <a:pt x="113" y="1"/>
                    <a:pt x="117" y="0"/>
                    <a:pt x="120" y="2"/>
                  </a:cubicBezTo>
                  <a:cubicBezTo>
                    <a:pt x="146" y="16"/>
                    <a:pt x="162" y="44"/>
                    <a:pt x="162" y="73"/>
                  </a:cubicBezTo>
                  <a:cubicBezTo>
                    <a:pt x="162" y="135"/>
                    <a:pt x="162" y="135"/>
                    <a:pt x="162" y="135"/>
                  </a:cubicBezTo>
                  <a:cubicBezTo>
                    <a:pt x="162" y="150"/>
                    <a:pt x="118" y="153"/>
                    <a:pt x="81" y="15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1" name="Freeform 16"/>
            <p:cNvSpPr>
              <a:spLocks/>
            </p:cNvSpPr>
            <p:nvPr/>
          </p:nvSpPr>
          <p:spPr bwMode="auto">
            <a:xfrm>
              <a:off x="2847" y="1494"/>
              <a:ext cx="603" cy="33"/>
            </a:xfrm>
            <a:custGeom>
              <a:avLst/>
              <a:gdLst>
                <a:gd name="T0" fmla="*/ 247 w 254"/>
                <a:gd name="T1" fmla="*/ 14 h 14"/>
                <a:gd name="T2" fmla="*/ 7 w 254"/>
                <a:gd name="T3" fmla="*/ 14 h 14"/>
                <a:gd name="T4" fmla="*/ 0 w 254"/>
                <a:gd name="T5" fmla="*/ 7 h 14"/>
                <a:gd name="T6" fmla="*/ 7 w 254"/>
                <a:gd name="T7" fmla="*/ 0 h 14"/>
                <a:gd name="T8" fmla="*/ 247 w 254"/>
                <a:gd name="T9" fmla="*/ 0 h 14"/>
                <a:gd name="T10" fmla="*/ 254 w 254"/>
                <a:gd name="T11" fmla="*/ 7 h 14"/>
                <a:gd name="T12" fmla="*/ 247 w 25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254" h="14">
                  <a:moveTo>
                    <a:pt x="247" y="14"/>
                  </a:moveTo>
                  <a:cubicBezTo>
                    <a:pt x="7" y="14"/>
                    <a:pt x="7" y="14"/>
                    <a:pt x="7" y="14"/>
                  </a:cubicBezTo>
                  <a:cubicBezTo>
                    <a:pt x="3" y="14"/>
                    <a:pt x="0" y="11"/>
                    <a:pt x="0" y="7"/>
                  </a:cubicBezTo>
                  <a:cubicBezTo>
                    <a:pt x="0" y="4"/>
                    <a:pt x="3" y="0"/>
                    <a:pt x="7" y="0"/>
                  </a:cubicBezTo>
                  <a:cubicBezTo>
                    <a:pt x="247" y="0"/>
                    <a:pt x="247" y="0"/>
                    <a:pt x="247" y="0"/>
                  </a:cubicBezTo>
                  <a:cubicBezTo>
                    <a:pt x="251" y="0"/>
                    <a:pt x="254" y="4"/>
                    <a:pt x="254" y="7"/>
                  </a:cubicBezTo>
                  <a:cubicBezTo>
                    <a:pt x="254" y="11"/>
                    <a:pt x="251" y="14"/>
                    <a:pt x="247"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17"/>
            <p:cNvSpPr>
              <a:spLocks/>
            </p:cNvSpPr>
            <p:nvPr/>
          </p:nvSpPr>
          <p:spPr bwMode="auto">
            <a:xfrm>
              <a:off x="2847" y="1644"/>
              <a:ext cx="603" cy="33"/>
            </a:xfrm>
            <a:custGeom>
              <a:avLst/>
              <a:gdLst>
                <a:gd name="T0" fmla="*/ 247 w 254"/>
                <a:gd name="T1" fmla="*/ 14 h 14"/>
                <a:gd name="T2" fmla="*/ 7 w 254"/>
                <a:gd name="T3" fmla="*/ 14 h 14"/>
                <a:gd name="T4" fmla="*/ 0 w 254"/>
                <a:gd name="T5" fmla="*/ 7 h 14"/>
                <a:gd name="T6" fmla="*/ 7 w 254"/>
                <a:gd name="T7" fmla="*/ 0 h 14"/>
                <a:gd name="T8" fmla="*/ 247 w 254"/>
                <a:gd name="T9" fmla="*/ 0 h 14"/>
                <a:gd name="T10" fmla="*/ 254 w 254"/>
                <a:gd name="T11" fmla="*/ 7 h 14"/>
                <a:gd name="T12" fmla="*/ 247 w 25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254" h="14">
                  <a:moveTo>
                    <a:pt x="247" y="14"/>
                  </a:moveTo>
                  <a:cubicBezTo>
                    <a:pt x="7" y="14"/>
                    <a:pt x="7" y="14"/>
                    <a:pt x="7" y="14"/>
                  </a:cubicBezTo>
                  <a:cubicBezTo>
                    <a:pt x="3" y="14"/>
                    <a:pt x="0" y="11"/>
                    <a:pt x="0" y="7"/>
                  </a:cubicBezTo>
                  <a:cubicBezTo>
                    <a:pt x="0" y="4"/>
                    <a:pt x="3" y="0"/>
                    <a:pt x="7" y="0"/>
                  </a:cubicBezTo>
                  <a:cubicBezTo>
                    <a:pt x="247" y="0"/>
                    <a:pt x="247" y="0"/>
                    <a:pt x="247" y="0"/>
                  </a:cubicBezTo>
                  <a:cubicBezTo>
                    <a:pt x="251" y="0"/>
                    <a:pt x="254" y="4"/>
                    <a:pt x="254" y="7"/>
                  </a:cubicBezTo>
                  <a:cubicBezTo>
                    <a:pt x="254" y="11"/>
                    <a:pt x="251" y="14"/>
                    <a:pt x="247"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3" name="Freeform 18"/>
            <p:cNvSpPr>
              <a:spLocks/>
            </p:cNvSpPr>
            <p:nvPr/>
          </p:nvSpPr>
          <p:spPr bwMode="auto">
            <a:xfrm>
              <a:off x="2847" y="1796"/>
              <a:ext cx="603" cy="33"/>
            </a:xfrm>
            <a:custGeom>
              <a:avLst/>
              <a:gdLst>
                <a:gd name="T0" fmla="*/ 247 w 254"/>
                <a:gd name="T1" fmla="*/ 14 h 14"/>
                <a:gd name="T2" fmla="*/ 7 w 254"/>
                <a:gd name="T3" fmla="*/ 14 h 14"/>
                <a:gd name="T4" fmla="*/ 0 w 254"/>
                <a:gd name="T5" fmla="*/ 7 h 14"/>
                <a:gd name="T6" fmla="*/ 7 w 254"/>
                <a:gd name="T7" fmla="*/ 0 h 14"/>
                <a:gd name="T8" fmla="*/ 247 w 254"/>
                <a:gd name="T9" fmla="*/ 0 h 14"/>
                <a:gd name="T10" fmla="*/ 254 w 254"/>
                <a:gd name="T11" fmla="*/ 7 h 14"/>
                <a:gd name="T12" fmla="*/ 247 w 25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254" h="14">
                  <a:moveTo>
                    <a:pt x="247" y="14"/>
                  </a:moveTo>
                  <a:cubicBezTo>
                    <a:pt x="7" y="14"/>
                    <a:pt x="7" y="14"/>
                    <a:pt x="7" y="14"/>
                  </a:cubicBezTo>
                  <a:cubicBezTo>
                    <a:pt x="3" y="14"/>
                    <a:pt x="0" y="10"/>
                    <a:pt x="0" y="7"/>
                  </a:cubicBezTo>
                  <a:cubicBezTo>
                    <a:pt x="0" y="3"/>
                    <a:pt x="3" y="0"/>
                    <a:pt x="7" y="0"/>
                  </a:cubicBezTo>
                  <a:cubicBezTo>
                    <a:pt x="247" y="0"/>
                    <a:pt x="247" y="0"/>
                    <a:pt x="247" y="0"/>
                  </a:cubicBezTo>
                  <a:cubicBezTo>
                    <a:pt x="251" y="0"/>
                    <a:pt x="254" y="3"/>
                    <a:pt x="254" y="7"/>
                  </a:cubicBezTo>
                  <a:cubicBezTo>
                    <a:pt x="254" y="10"/>
                    <a:pt x="251" y="14"/>
                    <a:pt x="247"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19"/>
            <p:cNvSpPr>
              <a:spLocks noEditPoints="1"/>
            </p:cNvSpPr>
            <p:nvPr/>
          </p:nvSpPr>
          <p:spPr bwMode="auto">
            <a:xfrm>
              <a:off x="2135" y="1104"/>
              <a:ext cx="1491" cy="1030"/>
            </a:xfrm>
            <a:custGeom>
              <a:avLst/>
              <a:gdLst>
                <a:gd name="T0" fmla="*/ 621 w 628"/>
                <a:gd name="T1" fmla="*/ 433 h 433"/>
                <a:gd name="T2" fmla="*/ 486 w 628"/>
                <a:gd name="T3" fmla="*/ 433 h 433"/>
                <a:gd name="T4" fmla="*/ 479 w 628"/>
                <a:gd name="T5" fmla="*/ 426 h 433"/>
                <a:gd name="T6" fmla="*/ 479 w 628"/>
                <a:gd name="T7" fmla="*/ 390 h 433"/>
                <a:gd name="T8" fmla="*/ 458 w 628"/>
                <a:gd name="T9" fmla="*/ 368 h 433"/>
                <a:gd name="T10" fmla="*/ 436 w 628"/>
                <a:gd name="T11" fmla="*/ 390 h 433"/>
                <a:gd name="T12" fmla="*/ 436 w 628"/>
                <a:gd name="T13" fmla="*/ 426 h 433"/>
                <a:gd name="T14" fmla="*/ 429 w 628"/>
                <a:gd name="T15" fmla="*/ 433 h 433"/>
                <a:gd name="T16" fmla="*/ 199 w 628"/>
                <a:gd name="T17" fmla="*/ 433 h 433"/>
                <a:gd name="T18" fmla="*/ 192 w 628"/>
                <a:gd name="T19" fmla="*/ 426 h 433"/>
                <a:gd name="T20" fmla="*/ 192 w 628"/>
                <a:gd name="T21" fmla="*/ 390 h 433"/>
                <a:gd name="T22" fmla="*/ 170 w 628"/>
                <a:gd name="T23" fmla="*/ 368 h 433"/>
                <a:gd name="T24" fmla="*/ 149 w 628"/>
                <a:gd name="T25" fmla="*/ 390 h 433"/>
                <a:gd name="T26" fmla="*/ 149 w 628"/>
                <a:gd name="T27" fmla="*/ 426 h 433"/>
                <a:gd name="T28" fmla="*/ 142 w 628"/>
                <a:gd name="T29" fmla="*/ 433 h 433"/>
                <a:gd name="T30" fmla="*/ 7 w 628"/>
                <a:gd name="T31" fmla="*/ 433 h 433"/>
                <a:gd name="T32" fmla="*/ 0 w 628"/>
                <a:gd name="T33" fmla="*/ 426 h 433"/>
                <a:gd name="T34" fmla="*/ 0 w 628"/>
                <a:gd name="T35" fmla="*/ 7 h 433"/>
                <a:gd name="T36" fmla="*/ 7 w 628"/>
                <a:gd name="T37" fmla="*/ 0 h 433"/>
                <a:gd name="T38" fmla="*/ 270 w 628"/>
                <a:gd name="T39" fmla="*/ 0 h 433"/>
                <a:gd name="T40" fmla="*/ 276 w 628"/>
                <a:gd name="T41" fmla="*/ 3 h 433"/>
                <a:gd name="T42" fmla="*/ 329 w 628"/>
                <a:gd name="T43" fmla="*/ 73 h 433"/>
                <a:gd name="T44" fmla="*/ 621 w 628"/>
                <a:gd name="T45" fmla="*/ 73 h 433"/>
                <a:gd name="T46" fmla="*/ 628 w 628"/>
                <a:gd name="T47" fmla="*/ 80 h 433"/>
                <a:gd name="T48" fmla="*/ 628 w 628"/>
                <a:gd name="T49" fmla="*/ 426 h 433"/>
                <a:gd name="T50" fmla="*/ 621 w 628"/>
                <a:gd name="T51" fmla="*/ 433 h 433"/>
                <a:gd name="T52" fmla="*/ 493 w 628"/>
                <a:gd name="T53" fmla="*/ 419 h 433"/>
                <a:gd name="T54" fmla="*/ 614 w 628"/>
                <a:gd name="T55" fmla="*/ 419 h 433"/>
                <a:gd name="T56" fmla="*/ 614 w 628"/>
                <a:gd name="T57" fmla="*/ 87 h 433"/>
                <a:gd name="T58" fmla="*/ 325 w 628"/>
                <a:gd name="T59" fmla="*/ 87 h 433"/>
                <a:gd name="T60" fmla="*/ 320 w 628"/>
                <a:gd name="T61" fmla="*/ 84 h 433"/>
                <a:gd name="T62" fmla="*/ 267 w 628"/>
                <a:gd name="T63" fmla="*/ 14 h 433"/>
                <a:gd name="T64" fmla="*/ 14 w 628"/>
                <a:gd name="T65" fmla="*/ 14 h 433"/>
                <a:gd name="T66" fmla="*/ 14 w 628"/>
                <a:gd name="T67" fmla="*/ 419 h 433"/>
                <a:gd name="T68" fmla="*/ 135 w 628"/>
                <a:gd name="T69" fmla="*/ 419 h 433"/>
                <a:gd name="T70" fmla="*/ 135 w 628"/>
                <a:gd name="T71" fmla="*/ 390 h 433"/>
                <a:gd name="T72" fmla="*/ 170 w 628"/>
                <a:gd name="T73" fmla="*/ 354 h 433"/>
                <a:gd name="T74" fmla="*/ 206 w 628"/>
                <a:gd name="T75" fmla="*/ 390 h 433"/>
                <a:gd name="T76" fmla="*/ 206 w 628"/>
                <a:gd name="T77" fmla="*/ 419 h 433"/>
                <a:gd name="T78" fmla="*/ 422 w 628"/>
                <a:gd name="T79" fmla="*/ 419 h 433"/>
                <a:gd name="T80" fmla="*/ 422 w 628"/>
                <a:gd name="T81" fmla="*/ 390 h 433"/>
                <a:gd name="T82" fmla="*/ 458 w 628"/>
                <a:gd name="T83" fmla="*/ 354 h 433"/>
                <a:gd name="T84" fmla="*/ 493 w 628"/>
                <a:gd name="T85" fmla="*/ 390 h 433"/>
                <a:gd name="T86" fmla="*/ 493 w 628"/>
                <a:gd name="T87" fmla="*/ 419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28" h="433">
                  <a:moveTo>
                    <a:pt x="621" y="433"/>
                  </a:moveTo>
                  <a:cubicBezTo>
                    <a:pt x="486" y="433"/>
                    <a:pt x="486" y="433"/>
                    <a:pt x="486" y="433"/>
                  </a:cubicBezTo>
                  <a:cubicBezTo>
                    <a:pt x="483" y="433"/>
                    <a:pt x="479" y="430"/>
                    <a:pt x="479" y="426"/>
                  </a:cubicBezTo>
                  <a:cubicBezTo>
                    <a:pt x="479" y="390"/>
                    <a:pt x="479" y="390"/>
                    <a:pt x="479" y="390"/>
                  </a:cubicBezTo>
                  <a:cubicBezTo>
                    <a:pt x="479" y="378"/>
                    <a:pt x="470" y="368"/>
                    <a:pt x="458" y="368"/>
                  </a:cubicBezTo>
                  <a:cubicBezTo>
                    <a:pt x="446" y="368"/>
                    <a:pt x="436" y="378"/>
                    <a:pt x="436" y="390"/>
                  </a:cubicBezTo>
                  <a:cubicBezTo>
                    <a:pt x="436" y="426"/>
                    <a:pt x="436" y="426"/>
                    <a:pt x="436" y="426"/>
                  </a:cubicBezTo>
                  <a:cubicBezTo>
                    <a:pt x="436" y="430"/>
                    <a:pt x="433" y="433"/>
                    <a:pt x="429" y="433"/>
                  </a:cubicBezTo>
                  <a:cubicBezTo>
                    <a:pt x="199" y="433"/>
                    <a:pt x="199" y="433"/>
                    <a:pt x="199" y="433"/>
                  </a:cubicBezTo>
                  <a:cubicBezTo>
                    <a:pt x="195" y="433"/>
                    <a:pt x="192" y="430"/>
                    <a:pt x="192" y="426"/>
                  </a:cubicBezTo>
                  <a:cubicBezTo>
                    <a:pt x="192" y="390"/>
                    <a:pt x="192" y="390"/>
                    <a:pt x="192" y="390"/>
                  </a:cubicBezTo>
                  <a:cubicBezTo>
                    <a:pt x="192" y="378"/>
                    <a:pt x="182" y="368"/>
                    <a:pt x="170" y="368"/>
                  </a:cubicBezTo>
                  <a:cubicBezTo>
                    <a:pt x="158" y="368"/>
                    <a:pt x="149" y="378"/>
                    <a:pt x="149" y="390"/>
                  </a:cubicBezTo>
                  <a:cubicBezTo>
                    <a:pt x="149" y="426"/>
                    <a:pt x="149" y="426"/>
                    <a:pt x="149" y="426"/>
                  </a:cubicBezTo>
                  <a:cubicBezTo>
                    <a:pt x="149" y="430"/>
                    <a:pt x="146" y="433"/>
                    <a:pt x="142" y="433"/>
                  </a:cubicBezTo>
                  <a:cubicBezTo>
                    <a:pt x="7" y="433"/>
                    <a:pt x="7" y="433"/>
                    <a:pt x="7" y="433"/>
                  </a:cubicBezTo>
                  <a:cubicBezTo>
                    <a:pt x="3" y="433"/>
                    <a:pt x="0" y="430"/>
                    <a:pt x="0" y="426"/>
                  </a:cubicBezTo>
                  <a:cubicBezTo>
                    <a:pt x="0" y="7"/>
                    <a:pt x="0" y="7"/>
                    <a:pt x="0" y="7"/>
                  </a:cubicBezTo>
                  <a:cubicBezTo>
                    <a:pt x="0" y="3"/>
                    <a:pt x="3" y="0"/>
                    <a:pt x="7" y="0"/>
                  </a:cubicBezTo>
                  <a:cubicBezTo>
                    <a:pt x="270" y="0"/>
                    <a:pt x="270" y="0"/>
                    <a:pt x="270" y="0"/>
                  </a:cubicBezTo>
                  <a:cubicBezTo>
                    <a:pt x="272" y="0"/>
                    <a:pt x="275" y="1"/>
                    <a:pt x="276" y="3"/>
                  </a:cubicBezTo>
                  <a:cubicBezTo>
                    <a:pt x="329" y="73"/>
                    <a:pt x="329" y="73"/>
                    <a:pt x="329" y="73"/>
                  </a:cubicBezTo>
                  <a:cubicBezTo>
                    <a:pt x="621" y="73"/>
                    <a:pt x="621" y="73"/>
                    <a:pt x="621" y="73"/>
                  </a:cubicBezTo>
                  <a:cubicBezTo>
                    <a:pt x="625" y="73"/>
                    <a:pt x="628" y="76"/>
                    <a:pt x="628" y="80"/>
                  </a:cubicBezTo>
                  <a:cubicBezTo>
                    <a:pt x="628" y="426"/>
                    <a:pt x="628" y="426"/>
                    <a:pt x="628" y="426"/>
                  </a:cubicBezTo>
                  <a:cubicBezTo>
                    <a:pt x="628" y="430"/>
                    <a:pt x="625" y="433"/>
                    <a:pt x="621" y="433"/>
                  </a:cubicBezTo>
                  <a:close/>
                  <a:moveTo>
                    <a:pt x="493" y="419"/>
                  </a:moveTo>
                  <a:cubicBezTo>
                    <a:pt x="614" y="419"/>
                    <a:pt x="614" y="419"/>
                    <a:pt x="614" y="419"/>
                  </a:cubicBezTo>
                  <a:cubicBezTo>
                    <a:pt x="614" y="87"/>
                    <a:pt x="614" y="87"/>
                    <a:pt x="614" y="87"/>
                  </a:cubicBezTo>
                  <a:cubicBezTo>
                    <a:pt x="325" y="87"/>
                    <a:pt x="325" y="87"/>
                    <a:pt x="325" y="87"/>
                  </a:cubicBezTo>
                  <a:cubicBezTo>
                    <a:pt x="323" y="87"/>
                    <a:pt x="321" y="86"/>
                    <a:pt x="320" y="84"/>
                  </a:cubicBezTo>
                  <a:cubicBezTo>
                    <a:pt x="267" y="14"/>
                    <a:pt x="267" y="14"/>
                    <a:pt x="267" y="14"/>
                  </a:cubicBezTo>
                  <a:cubicBezTo>
                    <a:pt x="14" y="14"/>
                    <a:pt x="14" y="14"/>
                    <a:pt x="14" y="14"/>
                  </a:cubicBezTo>
                  <a:cubicBezTo>
                    <a:pt x="14" y="419"/>
                    <a:pt x="14" y="419"/>
                    <a:pt x="14" y="419"/>
                  </a:cubicBezTo>
                  <a:cubicBezTo>
                    <a:pt x="135" y="419"/>
                    <a:pt x="135" y="419"/>
                    <a:pt x="135" y="419"/>
                  </a:cubicBezTo>
                  <a:cubicBezTo>
                    <a:pt x="135" y="390"/>
                    <a:pt x="135" y="390"/>
                    <a:pt x="135" y="390"/>
                  </a:cubicBezTo>
                  <a:cubicBezTo>
                    <a:pt x="135" y="370"/>
                    <a:pt x="151" y="354"/>
                    <a:pt x="170" y="354"/>
                  </a:cubicBezTo>
                  <a:cubicBezTo>
                    <a:pt x="190" y="354"/>
                    <a:pt x="206" y="370"/>
                    <a:pt x="206" y="390"/>
                  </a:cubicBezTo>
                  <a:cubicBezTo>
                    <a:pt x="206" y="419"/>
                    <a:pt x="206" y="419"/>
                    <a:pt x="206" y="419"/>
                  </a:cubicBezTo>
                  <a:cubicBezTo>
                    <a:pt x="422" y="419"/>
                    <a:pt x="422" y="419"/>
                    <a:pt x="422" y="419"/>
                  </a:cubicBezTo>
                  <a:cubicBezTo>
                    <a:pt x="422" y="390"/>
                    <a:pt x="422" y="390"/>
                    <a:pt x="422" y="390"/>
                  </a:cubicBezTo>
                  <a:cubicBezTo>
                    <a:pt x="422" y="370"/>
                    <a:pt x="438" y="354"/>
                    <a:pt x="458" y="354"/>
                  </a:cubicBezTo>
                  <a:cubicBezTo>
                    <a:pt x="478" y="354"/>
                    <a:pt x="493" y="370"/>
                    <a:pt x="493" y="390"/>
                  </a:cubicBezTo>
                  <a:lnTo>
                    <a:pt x="493" y="419"/>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50" name="Freeform 34"/>
          <p:cNvSpPr>
            <a:spLocks/>
          </p:cNvSpPr>
          <p:nvPr/>
        </p:nvSpPr>
        <p:spPr bwMode="auto">
          <a:xfrm>
            <a:off x="4567212" y="3130345"/>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1" name="Freeform 35"/>
          <p:cNvSpPr>
            <a:spLocks/>
          </p:cNvSpPr>
          <p:nvPr/>
        </p:nvSpPr>
        <p:spPr bwMode="auto">
          <a:xfrm>
            <a:off x="4555415" y="354092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2" name="Freeform 34"/>
          <p:cNvSpPr>
            <a:spLocks/>
          </p:cNvSpPr>
          <p:nvPr/>
        </p:nvSpPr>
        <p:spPr bwMode="auto">
          <a:xfrm>
            <a:off x="4567212" y="3962839"/>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3" name="Freeform 35"/>
          <p:cNvSpPr>
            <a:spLocks/>
          </p:cNvSpPr>
          <p:nvPr/>
        </p:nvSpPr>
        <p:spPr bwMode="auto">
          <a:xfrm>
            <a:off x="4555415" y="435728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4" name="Freeform 35"/>
          <p:cNvSpPr>
            <a:spLocks/>
          </p:cNvSpPr>
          <p:nvPr/>
        </p:nvSpPr>
        <p:spPr bwMode="auto">
          <a:xfrm>
            <a:off x="5915412" y="435728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5" name="Freeform 34"/>
          <p:cNvSpPr>
            <a:spLocks/>
          </p:cNvSpPr>
          <p:nvPr/>
        </p:nvSpPr>
        <p:spPr bwMode="auto">
          <a:xfrm>
            <a:off x="7269076" y="3962839"/>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6" name="Freeform 34"/>
          <p:cNvSpPr>
            <a:spLocks/>
          </p:cNvSpPr>
          <p:nvPr/>
        </p:nvSpPr>
        <p:spPr bwMode="auto">
          <a:xfrm>
            <a:off x="5927209" y="4768773"/>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7" name="Freeform 35"/>
          <p:cNvSpPr>
            <a:spLocks/>
          </p:cNvSpPr>
          <p:nvPr/>
        </p:nvSpPr>
        <p:spPr bwMode="auto">
          <a:xfrm>
            <a:off x="7257279" y="354092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8" name="Freeform 34"/>
          <p:cNvSpPr>
            <a:spLocks/>
          </p:cNvSpPr>
          <p:nvPr/>
        </p:nvSpPr>
        <p:spPr bwMode="auto">
          <a:xfrm>
            <a:off x="8608428" y="3130345"/>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9" name="Freeform 35"/>
          <p:cNvSpPr>
            <a:spLocks/>
          </p:cNvSpPr>
          <p:nvPr/>
        </p:nvSpPr>
        <p:spPr bwMode="auto">
          <a:xfrm>
            <a:off x="8596631" y="354092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0" name="Freeform 34"/>
          <p:cNvSpPr>
            <a:spLocks/>
          </p:cNvSpPr>
          <p:nvPr/>
        </p:nvSpPr>
        <p:spPr bwMode="auto">
          <a:xfrm>
            <a:off x="8608428" y="4357601"/>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1" name="Freeform 34"/>
          <p:cNvSpPr>
            <a:spLocks/>
          </p:cNvSpPr>
          <p:nvPr/>
        </p:nvSpPr>
        <p:spPr bwMode="auto">
          <a:xfrm>
            <a:off x="9926929" y="4768773"/>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2" name="Freeform 35"/>
          <p:cNvSpPr>
            <a:spLocks/>
          </p:cNvSpPr>
          <p:nvPr/>
        </p:nvSpPr>
        <p:spPr bwMode="auto">
          <a:xfrm>
            <a:off x="9915132" y="3962524"/>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6" name="Freeform 39"/>
          <p:cNvSpPr>
            <a:spLocks noEditPoints="1"/>
          </p:cNvSpPr>
          <p:nvPr/>
        </p:nvSpPr>
        <p:spPr bwMode="auto">
          <a:xfrm>
            <a:off x="8392607" y="1735383"/>
            <a:ext cx="622940" cy="578643"/>
          </a:xfrm>
          <a:custGeom>
            <a:avLst/>
            <a:gdLst>
              <a:gd name="T0" fmla="*/ 387 w 759"/>
              <a:gd name="T1" fmla="*/ 56 h 705"/>
              <a:gd name="T2" fmla="*/ 387 w 759"/>
              <a:gd name="T3" fmla="*/ 7 h 705"/>
              <a:gd name="T4" fmla="*/ 380 w 759"/>
              <a:gd name="T5" fmla="*/ 0 h 705"/>
              <a:gd name="T6" fmla="*/ 373 w 759"/>
              <a:gd name="T7" fmla="*/ 7 h 705"/>
              <a:gd name="T8" fmla="*/ 373 w 759"/>
              <a:gd name="T9" fmla="*/ 56 h 705"/>
              <a:gd name="T10" fmla="*/ 0 w 759"/>
              <a:gd name="T11" fmla="*/ 404 h 705"/>
              <a:gd name="T12" fmla="*/ 0 w 759"/>
              <a:gd name="T13" fmla="*/ 405 h 705"/>
              <a:gd name="T14" fmla="*/ 5 w 759"/>
              <a:gd name="T15" fmla="*/ 411 h 705"/>
              <a:gd name="T16" fmla="*/ 13 w 759"/>
              <a:gd name="T17" fmla="*/ 409 h 705"/>
              <a:gd name="T18" fmla="*/ 131 w 759"/>
              <a:gd name="T19" fmla="*/ 346 h 705"/>
              <a:gd name="T20" fmla="*/ 250 w 759"/>
              <a:gd name="T21" fmla="*/ 409 h 705"/>
              <a:gd name="T22" fmla="*/ 261 w 759"/>
              <a:gd name="T23" fmla="*/ 409 h 705"/>
              <a:gd name="T24" fmla="*/ 373 w 759"/>
              <a:gd name="T25" fmla="*/ 346 h 705"/>
              <a:gd name="T26" fmla="*/ 373 w 759"/>
              <a:gd name="T27" fmla="*/ 631 h 705"/>
              <a:gd name="T28" fmla="*/ 308 w 759"/>
              <a:gd name="T29" fmla="*/ 691 h 705"/>
              <a:gd name="T30" fmla="*/ 243 w 759"/>
              <a:gd name="T31" fmla="*/ 631 h 705"/>
              <a:gd name="T32" fmla="*/ 236 w 759"/>
              <a:gd name="T33" fmla="*/ 624 h 705"/>
              <a:gd name="T34" fmla="*/ 229 w 759"/>
              <a:gd name="T35" fmla="*/ 631 h 705"/>
              <a:gd name="T36" fmla="*/ 308 w 759"/>
              <a:gd name="T37" fmla="*/ 705 h 705"/>
              <a:gd name="T38" fmla="*/ 387 w 759"/>
              <a:gd name="T39" fmla="*/ 631 h 705"/>
              <a:gd name="T40" fmla="*/ 387 w 759"/>
              <a:gd name="T41" fmla="*/ 346 h 705"/>
              <a:gd name="T42" fmla="*/ 498 w 759"/>
              <a:gd name="T43" fmla="*/ 409 h 705"/>
              <a:gd name="T44" fmla="*/ 504 w 759"/>
              <a:gd name="T45" fmla="*/ 412 h 705"/>
              <a:gd name="T46" fmla="*/ 510 w 759"/>
              <a:gd name="T47" fmla="*/ 409 h 705"/>
              <a:gd name="T48" fmla="*/ 628 w 759"/>
              <a:gd name="T49" fmla="*/ 346 h 705"/>
              <a:gd name="T50" fmla="*/ 747 w 759"/>
              <a:gd name="T51" fmla="*/ 409 h 705"/>
              <a:gd name="T52" fmla="*/ 752 w 759"/>
              <a:gd name="T53" fmla="*/ 412 h 705"/>
              <a:gd name="T54" fmla="*/ 754 w 759"/>
              <a:gd name="T55" fmla="*/ 411 h 705"/>
              <a:gd name="T56" fmla="*/ 759 w 759"/>
              <a:gd name="T57" fmla="*/ 405 h 705"/>
              <a:gd name="T58" fmla="*/ 759 w 759"/>
              <a:gd name="T59" fmla="*/ 404 h 705"/>
              <a:gd name="T60" fmla="*/ 387 w 759"/>
              <a:gd name="T61" fmla="*/ 56 h 705"/>
              <a:gd name="T62" fmla="*/ 628 w 759"/>
              <a:gd name="T63" fmla="*/ 332 h 705"/>
              <a:gd name="T64" fmla="*/ 504 w 759"/>
              <a:gd name="T65" fmla="*/ 393 h 705"/>
              <a:gd name="T66" fmla="*/ 380 w 759"/>
              <a:gd name="T67" fmla="*/ 332 h 705"/>
              <a:gd name="T68" fmla="*/ 256 w 759"/>
              <a:gd name="T69" fmla="*/ 393 h 705"/>
              <a:gd name="T70" fmla="*/ 131 w 759"/>
              <a:gd name="T71" fmla="*/ 332 h 705"/>
              <a:gd name="T72" fmla="*/ 15 w 759"/>
              <a:gd name="T73" fmla="*/ 384 h 705"/>
              <a:gd name="T74" fmla="*/ 380 w 759"/>
              <a:gd name="T75" fmla="*/ 70 h 705"/>
              <a:gd name="T76" fmla="*/ 745 w 759"/>
              <a:gd name="T77" fmla="*/ 384 h 705"/>
              <a:gd name="T78" fmla="*/ 628 w 759"/>
              <a:gd name="T79" fmla="*/ 332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59" h="705">
                <a:moveTo>
                  <a:pt x="387" y="56"/>
                </a:moveTo>
                <a:cubicBezTo>
                  <a:pt x="387" y="7"/>
                  <a:pt x="387" y="7"/>
                  <a:pt x="387" y="7"/>
                </a:cubicBezTo>
                <a:cubicBezTo>
                  <a:pt x="387" y="3"/>
                  <a:pt x="384" y="0"/>
                  <a:pt x="380" y="0"/>
                </a:cubicBezTo>
                <a:cubicBezTo>
                  <a:pt x="376" y="0"/>
                  <a:pt x="373" y="3"/>
                  <a:pt x="373" y="7"/>
                </a:cubicBezTo>
                <a:cubicBezTo>
                  <a:pt x="373" y="56"/>
                  <a:pt x="373" y="56"/>
                  <a:pt x="373" y="56"/>
                </a:cubicBezTo>
                <a:cubicBezTo>
                  <a:pt x="167" y="59"/>
                  <a:pt x="0" y="214"/>
                  <a:pt x="0" y="404"/>
                </a:cubicBezTo>
                <a:cubicBezTo>
                  <a:pt x="0" y="405"/>
                  <a:pt x="0" y="405"/>
                  <a:pt x="0" y="405"/>
                </a:cubicBezTo>
                <a:cubicBezTo>
                  <a:pt x="0" y="408"/>
                  <a:pt x="2" y="410"/>
                  <a:pt x="5" y="411"/>
                </a:cubicBezTo>
                <a:cubicBezTo>
                  <a:pt x="8" y="412"/>
                  <a:pt x="11" y="411"/>
                  <a:pt x="13" y="409"/>
                </a:cubicBezTo>
                <a:cubicBezTo>
                  <a:pt x="40" y="369"/>
                  <a:pt x="85" y="346"/>
                  <a:pt x="131" y="346"/>
                </a:cubicBezTo>
                <a:cubicBezTo>
                  <a:pt x="178" y="346"/>
                  <a:pt x="223" y="369"/>
                  <a:pt x="250" y="409"/>
                </a:cubicBezTo>
                <a:cubicBezTo>
                  <a:pt x="253" y="412"/>
                  <a:pt x="259" y="412"/>
                  <a:pt x="261" y="409"/>
                </a:cubicBezTo>
                <a:cubicBezTo>
                  <a:pt x="287" y="371"/>
                  <a:pt x="329" y="348"/>
                  <a:pt x="373" y="346"/>
                </a:cubicBezTo>
                <a:cubicBezTo>
                  <a:pt x="373" y="631"/>
                  <a:pt x="373" y="631"/>
                  <a:pt x="373" y="631"/>
                </a:cubicBezTo>
                <a:cubicBezTo>
                  <a:pt x="373" y="664"/>
                  <a:pt x="344" y="691"/>
                  <a:pt x="308" y="691"/>
                </a:cubicBezTo>
                <a:cubicBezTo>
                  <a:pt x="272" y="691"/>
                  <a:pt x="243" y="664"/>
                  <a:pt x="243" y="631"/>
                </a:cubicBezTo>
                <a:cubicBezTo>
                  <a:pt x="243" y="627"/>
                  <a:pt x="240" y="624"/>
                  <a:pt x="236" y="624"/>
                </a:cubicBezTo>
                <a:cubicBezTo>
                  <a:pt x="233" y="624"/>
                  <a:pt x="229" y="627"/>
                  <a:pt x="229" y="631"/>
                </a:cubicBezTo>
                <a:cubicBezTo>
                  <a:pt x="229" y="672"/>
                  <a:pt x="265" y="705"/>
                  <a:pt x="308" y="705"/>
                </a:cubicBezTo>
                <a:cubicBezTo>
                  <a:pt x="352" y="705"/>
                  <a:pt x="387" y="672"/>
                  <a:pt x="387" y="631"/>
                </a:cubicBezTo>
                <a:cubicBezTo>
                  <a:pt x="387" y="346"/>
                  <a:pt x="387" y="346"/>
                  <a:pt x="387" y="346"/>
                </a:cubicBezTo>
                <a:cubicBezTo>
                  <a:pt x="431" y="348"/>
                  <a:pt x="472" y="371"/>
                  <a:pt x="498" y="409"/>
                </a:cubicBezTo>
                <a:cubicBezTo>
                  <a:pt x="500" y="410"/>
                  <a:pt x="502" y="412"/>
                  <a:pt x="504" y="412"/>
                </a:cubicBezTo>
                <a:cubicBezTo>
                  <a:pt x="506" y="412"/>
                  <a:pt x="508" y="410"/>
                  <a:pt x="510" y="409"/>
                </a:cubicBezTo>
                <a:cubicBezTo>
                  <a:pt x="537" y="369"/>
                  <a:pt x="581" y="346"/>
                  <a:pt x="628" y="346"/>
                </a:cubicBezTo>
                <a:cubicBezTo>
                  <a:pt x="675" y="346"/>
                  <a:pt x="719" y="369"/>
                  <a:pt x="747" y="409"/>
                </a:cubicBezTo>
                <a:cubicBezTo>
                  <a:pt x="748" y="411"/>
                  <a:pt x="750" y="412"/>
                  <a:pt x="752" y="412"/>
                </a:cubicBezTo>
                <a:cubicBezTo>
                  <a:pt x="753" y="412"/>
                  <a:pt x="754" y="411"/>
                  <a:pt x="754" y="411"/>
                </a:cubicBezTo>
                <a:cubicBezTo>
                  <a:pt x="757" y="410"/>
                  <a:pt x="759" y="408"/>
                  <a:pt x="759" y="405"/>
                </a:cubicBezTo>
                <a:cubicBezTo>
                  <a:pt x="759" y="404"/>
                  <a:pt x="759" y="404"/>
                  <a:pt x="759" y="404"/>
                </a:cubicBezTo>
                <a:cubicBezTo>
                  <a:pt x="759" y="214"/>
                  <a:pt x="593" y="59"/>
                  <a:pt x="387" y="56"/>
                </a:cubicBezTo>
                <a:close/>
                <a:moveTo>
                  <a:pt x="628" y="332"/>
                </a:moveTo>
                <a:cubicBezTo>
                  <a:pt x="580" y="332"/>
                  <a:pt x="534" y="354"/>
                  <a:pt x="504" y="393"/>
                </a:cubicBezTo>
                <a:cubicBezTo>
                  <a:pt x="474" y="354"/>
                  <a:pt x="428" y="332"/>
                  <a:pt x="380" y="332"/>
                </a:cubicBezTo>
                <a:cubicBezTo>
                  <a:pt x="332" y="332"/>
                  <a:pt x="286" y="354"/>
                  <a:pt x="256" y="393"/>
                </a:cubicBezTo>
                <a:cubicBezTo>
                  <a:pt x="225" y="354"/>
                  <a:pt x="180" y="332"/>
                  <a:pt x="131" y="332"/>
                </a:cubicBezTo>
                <a:cubicBezTo>
                  <a:pt x="87" y="332"/>
                  <a:pt x="45" y="351"/>
                  <a:pt x="15" y="384"/>
                </a:cubicBezTo>
                <a:cubicBezTo>
                  <a:pt x="27" y="209"/>
                  <a:pt x="186" y="70"/>
                  <a:pt x="380" y="70"/>
                </a:cubicBezTo>
                <a:cubicBezTo>
                  <a:pt x="574" y="70"/>
                  <a:pt x="733" y="209"/>
                  <a:pt x="745" y="384"/>
                </a:cubicBezTo>
                <a:cubicBezTo>
                  <a:pt x="715" y="351"/>
                  <a:pt x="673" y="332"/>
                  <a:pt x="628" y="332"/>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7" name="Freeform 35"/>
          <p:cNvSpPr>
            <a:spLocks/>
          </p:cNvSpPr>
          <p:nvPr/>
        </p:nvSpPr>
        <p:spPr bwMode="auto">
          <a:xfrm>
            <a:off x="9915132" y="354092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8" name="Freeform 35"/>
          <p:cNvSpPr>
            <a:spLocks/>
          </p:cNvSpPr>
          <p:nvPr/>
        </p:nvSpPr>
        <p:spPr bwMode="auto">
          <a:xfrm>
            <a:off x="9915132" y="3130030"/>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9" name="Freeform 35"/>
          <p:cNvSpPr>
            <a:spLocks/>
          </p:cNvSpPr>
          <p:nvPr/>
        </p:nvSpPr>
        <p:spPr bwMode="auto">
          <a:xfrm>
            <a:off x="7257279" y="5173688"/>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70" name="Freeform 34"/>
          <p:cNvSpPr>
            <a:spLocks/>
          </p:cNvSpPr>
          <p:nvPr/>
        </p:nvSpPr>
        <p:spPr bwMode="auto">
          <a:xfrm>
            <a:off x="8608428" y="5173687"/>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71" name="Freeform 35"/>
          <p:cNvSpPr>
            <a:spLocks/>
          </p:cNvSpPr>
          <p:nvPr/>
        </p:nvSpPr>
        <p:spPr bwMode="auto">
          <a:xfrm>
            <a:off x="4555415" y="5173688"/>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73" name="Group 42"/>
          <p:cNvGrpSpPr>
            <a:grpSpLocks noChangeAspect="1"/>
          </p:cNvGrpSpPr>
          <p:nvPr/>
        </p:nvGrpSpPr>
        <p:grpSpPr bwMode="auto">
          <a:xfrm>
            <a:off x="9690009" y="1713192"/>
            <a:ext cx="665136" cy="623024"/>
            <a:chOff x="2028" y="821"/>
            <a:chExt cx="1706" cy="1598"/>
          </a:xfrm>
          <a:solidFill>
            <a:schemeClr val="bg2"/>
          </a:solidFill>
        </p:grpSpPr>
        <p:sp>
          <p:nvSpPr>
            <p:cNvPr id="75" name="Freeform 43"/>
            <p:cNvSpPr>
              <a:spLocks noEditPoints="1"/>
            </p:cNvSpPr>
            <p:nvPr/>
          </p:nvSpPr>
          <p:spPr bwMode="auto">
            <a:xfrm>
              <a:off x="2768" y="821"/>
              <a:ext cx="302" cy="301"/>
            </a:xfrm>
            <a:custGeom>
              <a:avLst/>
              <a:gdLst>
                <a:gd name="T0" fmla="*/ 63 w 127"/>
                <a:gd name="T1" fmla="*/ 127 h 127"/>
                <a:gd name="T2" fmla="*/ 127 w 127"/>
                <a:gd name="T3" fmla="*/ 63 h 127"/>
                <a:gd name="T4" fmla="*/ 63 w 127"/>
                <a:gd name="T5" fmla="*/ 0 h 127"/>
                <a:gd name="T6" fmla="*/ 0 w 127"/>
                <a:gd name="T7" fmla="*/ 63 h 127"/>
                <a:gd name="T8" fmla="*/ 63 w 127"/>
                <a:gd name="T9" fmla="*/ 127 h 127"/>
                <a:gd name="T10" fmla="*/ 63 w 127"/>
                <a:gd name="T11" fmla="*/ 14 h 127"/>
                <a:gd name="T12" fmla="*/ 113 w 127"/>
                <a:gd name="T13" fmla="*/ 63 h 127"/>
                <a:gd name="T14" fmla="*/ 63 w 127"/>
                <a:gd name="T15" fmla="*/ 113 h 127"/>
                <a:gd name="T16" fmla="*/ 14 w 127"/>
                <a:gd name="T17" fmla="*/ 63 h 127"/>
                <a:gd name="T18" fmla="*/ 63 w 127"/>
                <a:gd name="T19" fmla="*/ 1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7">
                  <a:moveTo>
                    <a:pt x="63" y="127"/>
                  </a:moveTo>
                  <a:cubicBezTo>
                    <a:pt x="98" y="127"/>
                    <a:pt x="127" y="98"/>
                    <a:pt x="127" y="63"/>
                  </a:cubicBezTo>
                  <a:cubicBezTo>
                    <a:pt x="127" y="28"/>
                    <a:pt x="98" y="0"/>
                    <a:pt x="63" y="0"/>
                  </a:cubicBezTo>
                  <a:cubicBezTo>
                    <a:pt x="28" y="0"/>
                    <a:pt x="0" y="28"/>
                    <a:pt x="0" y="63"/>
                  </a:cubicBezTo>
                  <a:cubicBezTo>
                    <a:pt x="0" y="98"/>
                    <a:pt x="28" y="127"/>
                    <a:pt x="63" y="127"/>
                  </a:cubicBezTo>
                  <a:close/>
                  <a:moveTo>
                    <a:pt x="63" y="14"/>
                  </a:moveTo>
                  <a:cubicBezTo>
                    <a:pt x="91" y="14"/>
                    <a:pt x="113" y="36"/>
                    <a:pt x="113" y="63"/>
                  </a:cubicBezTo>
                  <a:cubicBezTo>
                    <a:pt x="113" y="90"/>
                    <a:pt x="91" y="113"/>
                    <a:pt x="63" y="113"/>
                  </a:cubicBezTo>
                  <a:cubicBezTo>
                    <a:pt x="36" y="113"/>
                    <a:pt x="14" y="90"/>
                    <a:pt x="14" y="63"/>
                  </a:cubicBezTo>
                  <a:cubicBezTo>
                    <a:pt x="14" y="36"/>
                    <a:pt x="36" y="14"/>
                    <a:pt x="63" y="1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6" name="Freeform 44"/>
            <p:cNvSpPr>
              <a:spLocks noEditPoints="1"/>
            </p:cNvSpPr>
            <p:nvPr/>
          </p:nvSpPr>
          <p:spPr bwMode="auto">
            <a:xfrm>
              <a:off x="2028" y="1155"/>
              <a:ext cx="1706" cy="1264"/>
            </a:xfrm>
            <a:custGeom>
              <a:avLst/>
              <a:gdLst>
                <a:gd name="T0" fmla="*/ 614 w 719"/>
                <a:gd name="T1" fmla="*/ 152 h 533"/>
                <a:gd name="T2" fmla="*/ 519 w 719"/>
                <a:gd name="T3" fmla="*/ 2 h 533"/>
                <a:gd name="T4" fmla="*/ 375 w 719"/>
                <a:gd name="T5" fmla="*/ 25 h 533"/>
                <a:gd name="T6" fmla="*/ 111 w 719"/>
                <a:gd name="T7" fmla="*/ 244 h 533"/>
                <a:gd name="T8" fmla="*/ 14 w 719"/>
                <a:gd name="T9" fmla="*/ 162 h 533"/>
                <a:gd name="T10" fmla="*/ 103 w 719"/>
                <a:gd name="T11" fmla="*/ 73 h 533"/>
                <a:gd name="T12" fmla="*/ 0 w 719"/>
                <a:gd name="T13" fmla="*/ 162 h 533"/>
                <a:gd name="T14" fmla="*/ 110 w 719"/>
                <a:gd name="T15" fmla="*/ 258 h 533"/>
                <a:gd name="T16" fmla="*/ 176 w 719"/>
                <a:gd name="T17" fmla="*/ 408 h 533"/>
                <a:gd name="T18" fmla="*/ 225 w 719"/>
                <a:gd name="T19" fmla="*/ 528 h 533"/>
                <a:gd name="T20" fmla="*/ 330 w 719"/>
                <a:gd name="T21" fmla="*/ 482 h 533"/>
                <a:gd name="T22" fmla="*/ 499 w 719"/>
                <a:gd name="T23" fmla="*/ 533 h 533"/>
                <a:gd name="T24" fmla="*/ 527 w 719"/>
                <a:gd name="T25" fmla="*/ 528 h 533"/>
                <a:gd name="T26" fmla="*/ 575 w 719"/>
                <a:gd name="T27" fmla="*/ 407 h 533"/>
                <a:gd name="T28" fmla="*/ 648 w 719"/>
                <a:gd name="T29" fmla="*/ 358 h 533"/>
                <a:gd name="T30" fmla="*/ 648 w 719"/>
                <a:gd name="T31" fmla="*/ 152 h 533"/>
                <a:gd name="T32" fmla="*/ 610 w 719"/>
                <a:gd name="T33" fmla="*/ 344 h 533"/>
                <a:gd name="T34" fmla="*/ 562 w 719"/>
                <a:gd name="T35" fmla="*/ 400 h 533"/>
                <a:gd name="T36" fmla="*/ 566 w 719"/>
                <a:gd name="T37" fmla="*/ 425 h 533"/>
                <a:gd name="T38" fmla="*/ 499 w 719"/>
                <a:gd name="T39" fmla="*/ 519 h 533"/>
                <a:gd name="T40" fmla="*/ 499 w 719"/>
                <a:gd name="T41" fmla="*/ 519 h 533"/>
                <a:gd name="T42" fmla="*/ 426 w 719"/>
                <a:gd name="T43" fmla="*/ 467 h 533"/>
                <a:gd name="T44" fmla="*/ 327 w 719"/>
                <a:gd name="T45" fmla="*/ 467 h 533"/>
                <a:gd name="T46" fmla="*/ 252 w 719"/>
                <a:gd name="T47" fmla="*/ 519 h 533"/>
                <a:gd name="T48" fmla="*/ 185 w 719"/>
                <a:gd name="T49" fmla="*/ 425 h 533"/>
                <a:gd name="T50" fmla="*/ 189 w 719"/>
                <a:gd name="T51" fmla="*/ 401 h 533"/>
                <a:gd name="T52" fmla="*/ 177 w 719"/>
                <a:gd name="T53" fmla="*/ 115 h 533"/>
                <a:gd name="T54" fmla="*/ 459 w 719"/>
                <a:gd name="T55" fmla="*/ 51 h 533"/>
                <a:gd name="T56" fmla="*/ 514 w 719"/>
                <a:gd name="T57" fmla="*/ 16 h 533"/>
                <a:gd name="T58" fmla="*/ 547 w 719"/>
                <a:gd name="T59" fmla="*/ 92 h 533"/>
                <a:gd name="T60" fmla="*/ 604 w 719"/>
                <a:gd name="T61" fmla="*/ 163 h 533"/>
                <a:gd name="T62" fmla="*/ 648 w 719"/>
                <a:gd name="T63" fmla="*/ 166 h 533"/>
                <a:gd name="T64" fmla="*/ 648 w 719"/>
                <a:gd name="T65" fmla="*/ 344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9" h="533">
                  <a:moveTo>
                    <a:pt x="648" y="152"/>
                  </a:moveTo>
                  <a:cubicBezTo>
                    <a:pt x="614" y="152"/>
                    <a:pt x="614" y="152"/>
                    <a:pt x="614" y="152"/>
                  </a:cubicBezTo>
                  <a:cubicBezTo>
                    <a:pt x="601" y="129"/>
                    <a:pt x="583" y="108"/>
                    <a:pt x="561" y="89"/>
                  </a:cubicBezTo>
                  <a:cubicBezTo>
                    <a:pt x="562" y="53"/>
                    <a:pt x="558" y="7"/>
                    <a:pt x="519" y="2"/>
                  </a:cubicBezTo>
                  <a:cubicBezTo>
                    <a:pt x="499" y="0"/>
                    <a:pt x="478" y="11"/>
                    <a:pt x="458" y="36"/>
                  </a:cubicBezTo>
                  <a:cubicBezTo>
                    <a:pt x="431" y="28"/>
                    <a:pt x="404" y="25"/>
                    <a:pt x="375" y="25"/>
                  </a:cubicBezTo>
                  <a:cubicBezTo>
                    <a:pt x="290" y="25"/>
                    <a:pt x="214" y="54"/>
                    <a:pt x="167" y="105"/>
                  </a:cubicBezTo>
                  <a:cubicBezTo>
                    <a:pt x="133" y="142"/>
                    <a:pt x="114" y="189"/>
                    <a:pt x="111" y="244"/>
                  </a:cubicBezTo>
                  <a:cubicBezTo>
                    <a:pt x="96" y="244"/>
                    <a:pt x="96" y="244"/>
                    <a:pt x="96" y="244"/>
                  </a:cubicBezTo>
                  <a:cubicBezTo>
                    <a:pt x="51" y="244"/>
                    <a:pt x="14" y="207"/>
                    <a:pt x="14" y="162"/>
                  </a:cubicBezTo>
                  <a:cubicBezTo>
                    <a:pt x="14" y="117"/>
                    <a:pt x="51" y="80"/>
                    <a:pt x="96" y="80"/>
                  </a:cubicBezTo>
                  <a:cubicBezTo>
                    <a:pt x="100" y="80"/>
                    <a:pt x="103" y="77"/>
                    <a:pt x="103" y="73"/>
                  </a:cubicBezTo>
                  <a:cubicBezTo>
                    <a:pt x="103" y="69"/>
                    <a:pt x="100" y="66"/>
                    <a:pt x="96" y="66"/>
                  </a:cubicBezTo>
                  <a:cubicBezTo>
                    <a:pt x="43" y="66"/>
                    <a:pt x="0" y="109"/>
                    <a:pt x="0" y="162"/>
                  </a:cubicBezTo>
                  <a:cubicBezTo>
                    <a:pt x="0" y="215"/>
                    <a:pt x="43" y="258"/>
                    <a:pt x="96" y="258"/>
                  </a:cubicBezTo>
                  <a:cubicBezTo>
                    <a:pt x="110" y="258"/>
                    <a:pt x="110" y="258"/>
                    <a:pt x="110" y="258"/>
                  </a:cubicBezTo>
                  <a:cubicBezTo>
                    <a:pt x="110" y="268"/>
                    <a:pt x="111" y="278"/>
                    <a:pt x="111" y="288"/>
                  </a:cubicBezTo>
                  <a:cubicBezTo>
                    <a:pt x="115" y="329"/>
                    <a:pt x="137" y="370"/>
                    <a:pt x="176" y="408"/>
                  </a:cubicBezTo>
                  <a:cubicBezTo>
                    <a:pt x="172" y="420"/>
                    <a:pt x="172" y="420"/>
                    <a:pt x="172" y="420"/>
                  </a:cubicBezTo>
                  <a:cubicBezTo>
                    <a:pt x="157" y="464"/>
                    <a:pt x="181" y="513"/>
                    <a:pt x="225" y="528"/>
                  </a:cubicBezTo>
                  <a:cubicBezTo>
                    <a:pt x="234" y="531"/>
                    <a:pt x="243" y="533"/>
                    <a:pt x="252" y="533"/>
                  </a:cubicBezTo>
                  <a:cubicBezTo>
                    <a:pt x="286" y="533"/>
                    <a:pt x="317" y="512"/>
                    <a:pt x="330" y="482"/>
                  </a:cubicBezTo>
                  <a:cubicBezTo>
                    <a:pt x="361" y="486"/>
                    <a:pt x="391" y="486"/>
                    <a:pt x="421" y="481"/>
                  </a:cubicBezTo>
                  <a:cubicBezTo>
                    <a:pt x="435" y="512"/>
                    <a:pt x="465" y="533"/>
                    <a:pt x="499" y="533"/>
                  </a:cubicBezTo>
                  <a:cubicBezTo>
                    <a:pt x="499" y="533"/>
                    <a:pt x="499" y="533"/>
                    <a:pt x="499" y="533"/>
                  </a:cubicBezTo>
                  <a:cubicBezTo>
                    <a:pt x="509" y="533"/>
                    <a:pt x="518" y="531"/>
                    <a:pt x="527" y="528"/>
                  </a:cubicBezTo>
                  <a:cubicBezTo>
                    <a:pt x="571" y="513"/>
                    <a:pt x="595" y="464"/>
                    <a:pt x="580" y="420"/>
                  </a:cubicBezTo>
                  <a:cubicBezTo>
                    <a:pt x="575" y="407"/>
                    <a:pt x="575" y="407"/>
                    <a:pt x="575" y="407"/>
                  </a:cubicBezTo>
                  <a:cubicBezTo>
                    <a:pt x="590" y="392"/>
                    <a:pt x="603" y="376"/>
                    <a:pt x="614" y="358"/>
                  </a:cubicBezTo>
                  <a:cubicBezTo>
                    <a:pt x="648" y="358"/>
                    <a:pt x="648" y="358"/>
                    <a:pt x="648" y="358"/>
                  </a:cubicBezTo>
                  <a:cubicBezTo>
                    <a:pt x="688" y="358"/>
                    <a:pt x="719" y="314"/>
                    <a:pt x="719" y="255"/>
                  </a:cubicBezTo>
                  <a:cubicBezTo>
                    <a:pt x="719" y="197"/>
                    <a:pt x="688" y="152"/>
                    <a:pt x="648" y="152"/>
                  </a:cubicBezTo>
                  <a:close/>
                  <a:moveTo>
                    <a:pt x="648" y="344"/>
                  </a:moveTo>
                  <a:cubicBezTo>
                    <a:pt x="610" y="344"/>
                    <a:pt x="610" y="344"/>
                    <a:pt x="610" y="344"/>
                  </a:cubicBezTo>
                  <a:cubicBezTo>
                    <a:pt x="607" y="344"/>
                    <a:pt x="605" y="345"/>
                    <a:pt x="603" y="348"/>
                  </a:cubicBezTo>
                  <a:cubicBezTo>
                    <a:pt x="593" y="367"/>
                    <a:pt x="579" y="384"/>
                    <a:pt x="562" y="400"/>
                  </a:cubicBezTo>
                  <a:cubicBezTo>
                    <a:pt x="560" y="402"/>
                    <a:pt x="559" y="405"/>
                    <a:pt x="560" y="407"/>
                  </a:cubicBezTo>
                  <a:cubicBezTo>
                    <a:pt x="566" y="425"/>
                    <a:pt x="566" y="425"/>
                    <a:pt x="566" y="425"/>
                  </a:cubicBezTo>
                  <a:cubicBezTo>
                    <a:pt x="579" y="462"/>
                    <a:pt x="559" y="502"/>
                    <a:pt x="522" y="515"/>
                  </a:cubicBezTo>
                  <a:cubicBezTo>
                    <a:pt x="515" y="517"/>
                    <a:pt x="507" y="519"/>
                    <a:pt x="499" y="519"/>
                  </a:cubicBezTo>
                  <a:cubicBezTo>
                    <a:pt x="499" y="526"/>
                    <a:pt x="499" y="526"/>
                    <a:pt x="499" y="526"/>
                  </a:cubicBezTo>
                  <a:cubicBezTo>
                    <a:pt x="499" y="519"/>
                    <a:pt x="499" y="519"/>
                    <a:pt x="499" y="519"/>
                  </a:cubicBezTo>
                  <a:cubicBezTo>
                    <a:pt x="469" y="519"/>
                    <a:pt x="442" y="500"/>
                    <a:pt x="432" y="471"/>
                  </a:cubicBezTo>
                  <a:cubicBezTo>
                    <a:pt x="431" y="468"/>
                    <a:pt x="429" y="467"/>
                    <a:pt x="426" y="467"/>
                  </a:cubicBezTo>
                  <a:cubicBezTo>
                    <a:pt x="425" y="467"/>
                    <a:pt x="425" y="467"/>
                    <a:pt x="425" y="467"/>
                  </a:cubicBezTo>
                  <a:cubicBezTo>
                    <a:pt x="393" y="472"/>
                    <a:pt x="360" y="472"/>
                    <a:pt x="327" y="467"/>
                  </a:cubicBezTo>
                  <a:cubicBezTo>
                    <a:pt x="324" y="466"/>
                    <a:pt x="320" y="468"/>
                    <a:pt x="319" y="471"/>
                  </a:cubicBezTo>
                  <a:cubicBezTo>
                    <a:pt x="309" y="500"/>
                    <a:pt x="282" y="519"/>
                    <a:pt x="252" y="519"/>
                  </a:cubicBezTo>
                  <a:cubicBezTo>
                    <a:pt x="245" y="519"/>
                    <a:pt x="237" y="517"/>
                    <a:pt x="230" y="515"/>
                  </a:cubicBezTo>
                  <a:cubicBezTo>
                    <a:pt x="193" y="502"/>
                    <a:pt x="173" y="462"/>
                    <a:pt x="185" y="425"/>
                  </a:cubicBezTo>
                  <a:cubicBezTo>
                    <a:pt x="191" y="408"/>
                    <a:pt x="191" y="408"/>
                    <a:pt x="191" y="408"/>
                  </a:cubicBezTo>
                  <a:cubicBezTo>
                    <a:pt x="192" y="406"/>
                    <a:pt x="191" y="403"/>
                    <a:pt x="189" y="401"/>
                  </a:cubicBezTo>
                  <a:cubicBezTo>
                    <a:pt x="162" y="376"/>
                    <a:pt x="130" y="336"/>
                    <a:pt x="125" y="287"/>
                  </a:cubicBezTo>
                  <a:cubicBezTo>
                    <a:pt x="119" y="216"/>
                    <a:pt x="137" y="159"/>
                    <a:pt x="177" y="115"/>
                  </a:cubicBezTo>
                  <a:cubicBezTo>
                    <a:pt x="221" y="66"/>
                    <a:pt x="294" y="39"/>
                    <a:pt x="375" y="39"/>
                  </a:cubicBezTo>
                  <a:cubicBezTo>
                    <a:pt x="404" y="39"/>
                    <a:pt x="432" y="43"/>
                    <a:pt x="459" y="51"/>
                  </a:cubicBezTo>
                  <a:cubicBezTo>
                    <a:pt x="462" y="52"/>
                    <a:pt x="465" y="51"/>
                    <a:pt x="467" y="48"/>
                  </a:cubicBezTo>
                  <a:cubicBezTo>
                    <a:pt x="477" y="34"/>
                    <a:pt x="494" y="16"/>
                    <a:pt x="514" y="16"/>
                  </a:cubicBezTo>
                  <a:cubicBezTo>
                    <a:pt x="515" y="16"/>
                    <a:pt x="516" y="16"/>
                    <a:pt x="518" y="16"/>
                  </a:cubicBezTo>
                  <a:cubicBezTo>
                    <a:pt x="539" y="19"/>
                    <a:pt x="548" y="43"/>
                    <a:pt x="547" y="92"/>
                  </a:cubicBezTo>
                  <a:cubicBezTo>
                    <a:pt x="547" y="95"/>
                    <a:pt x="548" y="97"/>
                    <a:pt x="549" y="98"/>
                  </a:cubicBezTo>
                  <a:cubicBezTo>
                    <a:pt x="572" y="117"/>
                    <a:pt x="591" y="139"/>
                    <a:pt x="604" y="163"/>
                  </a:cubicBezTo>
                  <a:cubicBezTo>
                    <a:pt x="605" y="165"/>
                    <a:pt x="608" y="166"/>
                    <a:pt x="610" y="166"/>
                  </a:cubicBezTo>
                  <a:cubicBezTo>
                    <a:pt x="648" y="166"/>
                    <a:pt x="648" y="166"/>
                    <a:pt x="648" y="166"/>
                  </a:cubicBezTo>
                  <a:cubicBezTo>
                    <a:pt x="680" y="166"/>
                    <a:pt x="705" y="205"/>
                    <a:pt x="705" y="255"/>
                  </a:cubicBezTo>
                  <a:cubicBezTo>
                    <a:pt x="705" y="306"/>
                    <a:pt x="680" y="344"/>
                    <a:pt x="648" y="344"/>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7" name="Freeform 45"/>
            <p:cNvSpPr>
              <a:spLocks/>
            </p:cNvSpPr>
            <p:nvPr/>
          </p:nvSpPr>
          <p:spPr bwMode="auto">
            <a:xfrm>
              <a:off x="2657" y="1357"/>
              <a:ext cx="522" cy="104"/>
            </a:xfrm>
            <a:custGeom>
              <a:avLst/>
              <a:gdLst>
                <a:gd name="T0" fmla="*/ 216 w 220"/>
                <a:gd name="T1" fmla="*/ 30 h 44"/>
                <a:gd name="T2" fmla="*/ 110 w 220"/>
                <a:gd name="T3" fmla="*/ 0 h 44"/>
                <a:gd name="T4" fmla="*/ 5 w 220"/>
                <a:gd name="T5" fmla="*/ 30 h 44"/>
                <a:gd name="T6" fmla="*/ 2 w 220"/>
                <a:gd name="T7" fmla="*/ 39 h 44"/>
                <a:gd name="T8" fmla="*/ 12 w 220"/>
                <a:gd name="T9" fmla="*/ 42 h 44"/>
                <a:gd name="T10" fmla="*/ 110 w 220"/>
                <a:gd name="T11" fmla="*/ 14 h 44"/>
                <a:gd name="T12" fmla="*/ 209 w 220"/>
                <a:gd name="T13" fmla="*/ 42 h 44"/>
                <a:gd name="T14" fmla="*/ 212 w 220"/>
                <a:gd name="T15" fmla="*/ 43 h 44"/>
                <a:gd name="T16" fmla="*/ 218 w 220"/>
                <a:gd name="T17" fmla="*/ 39 h 44"/>
                <a:gd name="T18" fmla="*/ 216 w 220"/>
                <a:gd name="T19"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 h="44">
                  <a:moveTo>
                    <a:pt x="216" y="30"/>
                  </a:moveTo>
                  <a:cubicBezTo>
                    <a:pt x="185" y="10"/>
                    <a:pt x="149" y="0"/>
                    <a:pt x="110" y="0"/>
                  </a:cubicBezTo>
                  <a:cubicBezTo>
                    <a:pt x="72" y="0"/>
                    <a:pt x="36" y="10"/>
                    <a:pt x="5" y="30"/>
                  </a:cubicBezTo>
                  <a:cubicBezTo>
                    <a:pt x="1" y="32"/>
                    <a:pt x="0" y="36"/>
                    <a:pt x="2" y="39"/>
                  </a:cubicBezTo>
                  <a:cubicBezTo>
                    <a:pt x="4" y="43"/>
                    <a:pt x="9" y="44"/>
                    <a:pt x="12" y="42"/>
                  </a:cubicBezTo>
                  <a:cubicBezTo>
                    <a:pt x="41" y="24"/>
                    <a:pt x="75" y="14"/>
                    <a:pt x="110" y="14"/>
                  </a:cubicBezTo>
                  <a:cubicBezTo>
                    <a:pt x="146" y="14"/>
                    <a:pt x="180" y="24"/>
                    <a:pt x="209" y="42"/>
                  </a:cubicBezTo>
                  <a:cubicBezTo>
                    <a:pt x="210" y="42"/>
                    <a:pt x="211" y="43"/>
                    <a:pt x="212" y="43"/>
                  </a:cubicBezTo>
                  <a:cubicBezTo>
                    <a:pt x="215" y="43"/>
                    <a:pt x="217" y="42"/>
                    <a:pt x="218" y="39"/>
                  </a:cubicBezTo>
                  <a:cubicBezTo>
                    <a:pt x="220" y="36"/>
                    <a:pt x="219" y="32"/>
                    <a:pt x="216" y="30"/>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3207257844"/>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a:t>
            </a:r>
            <a:r>
              <a:rPr lang="en-US" dirty="0"/>
              <a:t> </a:t>
            </a:r>
            <a:r>
              <a:rPr lang="en-US" dirty="0" err="1"/>
              <a:t>xxxx</a:t>
            </a:r>
            <a:r>
              <a:rPr lang="en-US" dirty="0"/>
              <a:t> </a:t>
            </a:r>
            <a:r>
              <a:rPr lang="en-US" dirty="0" err="1"/>
              <a:t>xxxxx</a:t>
            </a:r>
            <a:r>
              <a:rPr lang="en-US" dirty="0"/>
              <a:t> x xx</a:t>
            </a:r>
          </a:p>
        </p:txBody>
      </p:sp>
      <p:sp>
        <p:nvSpPr>
          <p:cNvPr id="17" name="Text Placeholder 16"/>
          <p:cNvSpPr>
            <a:spLocks noGrp="1"/>
          </p:cNvSpPr>
          <p:nvPr>
            <p:ph type="body" sz="quarter" idx="10"/>
          </p:nvPr>
        </p:nvSpPr>
        <p:spPr/>
        <p:txBody>
          <a:bodyPr/>
          <a:lstStyle/>
          <a:p>
            <a:r>
              <a:rPr lang="en-US" dirty="0"/>
              <a:t>Xxx </a:t>
            </a:r>
            <a:r>
              <a:rPr lang="en-US" dirty="0" err="1"/>
              <a:t>xxxx</a:t>
            </a:r>
            <a:r>
              <a:rPr lang="en-US" dirty="0"/>
              <a:t> </a:t>
            </a:r>
            <a:r>
              <a:rPr lang="en-US" dirty="0" err="1"/>
              <a:t>xxxxxx</a:t>
            </a:r>
            <a:r>
              <a:rPr lang="en-US" dirty="0"/>
              <a:t> </a:t>
            </a:r>
            <a:r>
              <a:rPr lang="en-US" dirty="0" err="1"/>
              <a:t>xxxxxxxx</a:t>
            </a:r>
            <a:r>
              <a:rPr lang="en-US" dirty="0"/>
              <a:t> </a:t>
            </a:r>
            <a:r>
              <a:rPr lang="en-US" dirty="0" err="1"/>
              <a:t>xxxx</a:t>
            </a:r>
            <a:endParaRPr lang="en-US" dirty="0"/>
          </a:p>
        </p:txBody>
      </p:sp>
      <p:sp>
        <p:nvSpPr>
          <p:cNvPr id="4" name="TextBox 3"/>
          <p:cNvSpPr txBox="1"/>
          <p:nvPr/>
        </p:nvSpPr>
        <p:spPr>
          <a:xfrm>
            <a:off x="2315581" y="2753926"/>
            <a:ext cx="3213357" cy="1500411"/>
          </a:xfrm>
          <a:prstGeom prst="rect">
            <a:avLst/>
          </a:prstGeom>
          <a:noFill/>
        </p:spPr>
        <p:txBody>
          <a:bodyPr wrap="square" rtlCol="0">
            <a:spAutoFit/>
          </a:bodyPr>
          <a:lstStyle/>
          <a:p>
            <a:r>
              <a:rPr lang="en-US" sz="1800" b="1" cap="all" spc="-75" dirty="0" err="1">
                <a:solidFill>
                  <a:schemeClr val="accent1"/>
                </a:solidFill>
                <a:latin typeface="Open Sans" panose="020B0606030504020204" pitchFamily="34" charset="0"/>
                <a:ea typeface="Open Sans" panose="020B0606030504020204" pitchFamily="34" charset="0"/>
                <a:cs typeface="Open Sans" panose="020B0606030504020204" pitchFamily="34" charset="0"/>
              </a:rPr>
              <a:t>Xxxxx</a:t>
            </a:r>
            <a:r>
              <a:rPr lang="en-US" sz="1800" b="1" cap="all" spc="-75" dirty="0">
                <a:solidFill>
                  <a:schemeClr val="accent1"/>
                </a:solidFill>
                <a:latin typeface="Open Sans" panose="020B0606030504020204" pitchFamily="34" charset="0"/>
                <a:ea typeface="Open Sans" panose="020B0606030504020204" pitchFamily="34" charset="0"/>
                <a:cs typeface="Open Sans" panose="020B0606030504020204" pitchFamily="34" charset="0"/>
              </a:rPr>
              <a:t> </a:t>
            </a:r>
            <a:r>
              <a:rPr lang="en-US" sz="1800" b="1" cap="all" spc="-75" dirty="0" err="1">
                <a:solidFill>
                  <a:schemeClr val="accent1"/>
                </a:solidFill>
                <a:latin typeface="Open Sans" panose="020B0606030504020204" pitchFamily="34" charset="0"/>
                <a:ea typeface="Open Sans" panose="020B0606030504020204" pitchFamily="34" charset="0"/>
                <a:cs typeface="Open Sans" panose="020B0606030504020204" pitchFamily="34" charset="0"/>
              </a:rPr>
              <a:t>xxxxx</a:t>
            </a:r>
            <a:r>
              <a:rPr lang="en-US" sz="1800" b="1" cap="all" spc="-75" dirty="0">
                <a:solidFill>
                  <a:schemeClr val="accent1"/>
                </a:solidFill>
                <a:latin typeface="Open Sans" panose="020B0606030504020204" pitchFamily="34" charset="0"/>
                <a:ea typeface="Open Sans" panose="020B0606030504020204" pitchFamily="34" charset="0"/>
                <a:cs typeface="Open Sans" panose="020B0606030504020204" pitchFamily="34" charset="0"/>
              </a:rPr>
              <a:t> </a:t>
            </a:r>
            <a:r>
              <a:rPr lang="en-US" sz="1800" b="1" cap="all" spc="-75" dirty="0" err="1">
                <a:solidFill>
                  <a:schemeClr val="accent1"/>
                </a:solidFill>
                <a:latin typeface="Open Sans" panose="020B0606030504020204" pitchFamily="34" charset="0"/>
                <a:ea typeface="Open Sans" panose="020B0606030504020204" pitchFamily="34" charset="0"/>
                <a:cs typeface="Open Sans" panose="020B0606030504020204" pitchFamily="34" charset="0"/>
              </a:rPr>
              <a:t>xxxx</a:t>
            </a:r>
            <a:r>
              <a:rPr lang="en-US" sz="1800" b="1" cap="all" spc="-75" dirty="0">
                <a:solidFill>
                  <a:schemeClr val="accent1"/>
                </a:solidFill>
                <a:latin typeface="Open Sans" panose="020B0606030504020204" pitchFamily="34" charset="0"/>
                <a:ea typeface="Open Sans" panose="020B0606030504020204" pitchFamily="34" charset="0"/>
                <a:cs typeface="Open Sans" panose="020B0606030504020204" pitchFamily="34" charset="0"/>
              </a:rPr>
              <a:t> xxx </a:t>
            </a:r>
            <a:r>
              <a:rPr lang="en-US" sz="1050" dirty="0"/>
              <a:t>Xx </a:t>
            </a:r>
            <a:r>
              <a:rPr lang="en-US" sz="1050" dirty="0" err="1"/>
              <a:t>xxxxxxxx</a:t>
            </a:r>
            <a:r>
              <a:rPr lang="en-US" sz="1050" dirty="0"/>
              <a:t> </a:t>
            </a:r>
            <a:r>
              <a:rPr lang="en-US" sz="1050" dirty="0" err="1"/>
              <a:t>xxxxxx</a:t>
            </a:r>
            <a:r>
              <a:rPr lang="en-US" sz="1050" dirty="0"/>
              <a:t> x </a:t>
            </a:r>
            <a:r>
              <a:rPr lang="en-US" sz="1050" dirty="0" err="1"/>
              <a:t>xxxx</a:t>
            </a:r>
            <a:r>
              <a:rPr lang="en-US" sz="1050" dirty="0"/>
              <a:t> Xx x </a:t>
            </a:r>
            <a:r>
              <a:rPr lang="en-US" sz="1050" dirty="0" err="1"/>
              <a:t>xxxxxxxxxxx</a:t>
            </a:r>
            <a:r>
              <a:rPr lang="en-US" sz="1050" dirty="0"/>
              <a:t> </a:t>
            </a:r>
            <a:r>
              <a:rPr lang="en-US" sz="1050" dirty="0" err="1"/>
              <a:t>xxxxx</a:t>
            </a:r>
            <a:r>
              <a:rPr lang="en-US" sz="1050" dirty="0"/>
              <a:t> </a:t>
            </a:r>
            <a:r>
              <a:rPr lang="en-US" sz="1050" dirty="0" err="1"/>
              <a:t>xxxxxxx</a:t>
            </a:r>
            <a:r>
              <a:rPr lang="en-US" sz="1050" dirty="0"/>
              <a:t> xxx </a:t>
            </a:r>
            <a:r>
              <a:rPr lang="en-US" sz="1050" dirty="0" err="1"/>
              <a:t>xxxx</a:t>
            </a:r>
            <a:r>
              <a:rPr lang="en-US" sz="1050" dirty="0"/>
              <a:t> </a:t>
            </a:r>
            <a:r>
              <a:rPr lang="en-US" sz="1050" dirty="0" err="1"/>
              <a:t>xxxxx</a:t>
            </a:r>
            <a:r>
              <a:rPr lang="en-US" sz="1050" dirty="0"/>
              <a:t> </a:t>
            </a:r>
            <a:r>
              <a:rPr lang="en-US" sz="1050" dirty="0" err="1"/>
              <a:t>xxxxxxxxx</a:t>
            </a:r>
            <a:r>
              <a:rPr lang="en-US" sz="1050" dirty="0"/>
              <a:t> x </a:t>
            </a:r>
            <a:r>
              <a:rPr lang="en-US" sz="1050" dirty="0" err="1"/>
              <a:t>Xxxxxxx</a:t>
            </a:r>
            <a:r>
              <a:rPr lang="en-US" sz="1050" dirty="0"/>
              <a:t> xx </a:t>
            </a:r>
            <a:r>
              <a:rPr lang="en-US" sz="1050" dirty="0" err="1"/>
              <a:t>xxxxxxxxxxx</a:t>
            </a:r>
            <a:r>
              <a:rPr lang="en-US" sz="1050" dirty="0"/>
              <a:t> </a:t>
            </a:r>
            <a:r>
              <a:rPr lang="en-US" sz="1050" dirty="0" err="1"/>
              <a:t>xxxxx</a:t>
            </a:r>
            <a:r>
              <a:rPr lang="en-US" sz="1050" dirty="0"/>
              <a:t> xxx xx </a:t>
            </a:r>
            <a:r>
              <a:rPr lang="en-US" sz="1050" dirty="0" err="1"/>
              <a:t>xx</a:t>
            </a:r>
            <a:r>
              <a:rPr lang="en-US" sz="1050" dirty="0"/>
              <a:t> </a:t>
            </a:r>
            <a:r>
              <a:rPr lang="en-US" sz="1050" dirty="0" err="1"/>
              <a:t>xxxxxxxxx</a:t>
            </a:r>
            <a:r>
              <a:rPr lang="en-US" sz="1050" dirty="0"/>
              <a:t> x xx </a:t>
            </a:r>
            <a:r>
              <a:rPr lang="en-US" sz="1050" dirty="0" err="1"/>
              <a:t>Xxxx</a:t>
            </a:r>
            <a:r>
              <a:rPr lang="en-US" sz="1050" dirty="0"/>
              <a:t> x </a:t>
            </a:r>
            <a:r>
              <a:rPr lang="en-US" sz="1050" dirty="0" err="1"/>
              <a:t>xxxx</a:t>
            </a:r>
            <a:r>
              <a:rPr lang="en-US" sz="1050" dirty="0"/>
              <a:t> </a:t>
            </a:r>
            <a:r>
              <a:rPr lang="en-US" sz="1050" dirty="0" err="1"/>
              <a:t>xxxxxxx</a:t>
            </a:r>
            <a:r>
              <a:rPr lang="en-US" sz="1050" dirty="0"/>
              <a:t> xxx x </a:t>
            </a:r>
            <a:r>
              <a:rPr lang="en-US" sz="1050" dirty="0" err="1"/>
              <a:t>xxxxxxxxxx</a:t>
            </a:r>
            <a:r>
              <a:rPr lang="en-US" sz="1050" dirty="0"/>
              <a:t> x xxx x </a:t>
            </a:r>
            <a:r>
              <a:rPr lang="en-US" sz="1050" dirty="0" err="1"/>
              <a:t>xxxxxxxxxxxxxx</a:t>
            </a:r>
            <a:r>
              <a:rPr lang="en-US" sz="1050" dirty="0"/>
              <a:t> </a:t>
            </a:r>
            <a:r>
              <a:rPr lang="en-US" sz="1050" dirty="0" err="1"/>
              <a:t>xxxxx</a:t>
            </a:r>
            <a:r>
              <a:rPr lang="en-US" sz="1050" dirty="0"/>
              <a:t> xx </a:t>
            </a:r>
            <a:r>
              <a:rPr lang="en-US" sz="1050" dirty="0" err="1"/>
              <a:t>xxxxx</a:t>
            </a:r>
            <a:r>
              <a:rPr lang="en-US" sz="1050" dirty="0"/>
              <a:t> xxx </a:t>
            </a:r>
            <a:r>
              <a:rPr lang="en-US" sz="1050" dirty="0" err="1"/>
              <a:t>xxxx</a:t>
            </a:r>
            <a:r>
              <a:rPr lang="en-US" sz="1050" dirty="0"/>
              <a:t> </a:t>
            </a:r>
            <a:r>
              <a:rPr lang="en-US" sz="1050" dirty="0" err="1"/>
              <a:t>xxxxx</a:t>
            </a:r>
            <a:r>
              <a:rPr lang="en-US" sz="1050" dirty="0"/>
              <a:t> x xxx Xx x </a:t>
            </a:r>
            <a:r>
              <a:rPr lang="en-US" sz="1050" dirty="0" err="1"/>
              <a:t>xxxxxx</a:t>
            </a:r>
            <a:r>
              <a:rPr lang="en-US" sz="1050" dirty="0"/>
              <a:t> </a:t>
            </a:r>
            <a:r>
              <a:rPr lang="en-US" sz="1050" dirty="0" err="1"/>
              <a:t>xxxxx</a:t>
            </a:r>
            <a:r>
              <a:rPr lang="en-US" sz="1050" dirty="0"/>
              <a:t> x xxx </a:t>
            </a:r>
            <a:r>
              <a:rPr lang="en-US" sz="1050" dirty="0" err="1"/>
              <a:t>xxxxxx</a:t>
            </a:r>
            <a:r>
              <a:rPr lang="en-US" sz="1050" dirty="0"/>
              <a:t> x </a:t>
            </a:r>
            <a:r>
              <a:rPr lang="en-US" sz="1050" dirty="0" err="1"/>
              <a:t>xxxxx</a:t>
            </a:r>
            <a:r>
              <a:rPr lang="en-US" sz="1050" dirty="0"/>
              <a:t> </a:t>
            </a:r>
            <a:r>
              <a:rPr lang="en-US" sz="1050" dirty="0" err="1"/>
              <a:t>Xxxxxxxxx</a:t>
            </a:r>
            <a:r>
              <a:rPr lang="en-US" sz="1050" dirty="0"/>
              <a:t> </a:t>
            </a:r>
            <a:r>
              <a:rPr lang="en-US" sz="1050" dirty="0" err="1"/>
              <a:t>xxxxxx</a:t>
            </a:r>
            <a:r>
              <a:rPr lang="en-US" sz="1050" dirty="0"/>
              <a:t> xxx </a:t>
            </a:r>
            <a:r>
              <a:rPr lang="en-US" sz="1050" dirty="0" err="1"/>
              <a:t>xxxx</a:t>
            </a:r>
            <a:r>
              <a:rPr lang="en-US" sz="1050" dirty="0"/>
              <a:t> xxx xx </a:t>
            </a:r>
            <a:r>
              <a:rPr lang="en-US" sz="1050" dirty="0" err="1"/>
              <a:t>xxxxxx</a:t>
            </a:r>
            <a:r>
              <a:rPr lang="en-US" sz="1050" dirty="0"/>
              <a:t> x </a:t>
            </a:r>
            <a:r>
              <a:rPr lang="en-US" sz="1050" dirty="0" err="1"/>
              <a:t>xxxxx</a:t>
            </a:r>
            <a:r>
              <a:rPr lang="en-US" sz="1050" dirty="0"/>
              <a:t> x </a:t>
            </a:r>
            <a:r>
              <a:rPr lang="en-US" sz="1050" dirty="0" err="1"/>
              <a:t>x</a:t>
            </a:r>
            <a:endParaRPr lang="en-US" sz="1050" dirty="0"/>
          </a:p>
        </p:txBody>
      </p:sp>
      <p:sp>
        <p:nvSpPr>
          <p:cNvPr id="5" name="TextBox 4"/>
          <p:cNvSpPr txBox="1"/>
          <p:nvPr/>
        </p:nvSpPr>
        <p:spPr>
          <a:xfrm>
            <a:off x="7148001" y="2123057"/>
            <a:ext cx="2755422" cy="648896"/>
          </a:xfrm>
          <a:prstGeom prst="rect">
            <a:avLst/>
          </a:prstGeom>
          <a:noFill/>
        </p:spPr>
        <p:txBody>
          <a:bodyPr wrap="square" rtlCol="0">
            <a:spAutoFit/>
          </a:bodyPr>
          <a:lstStyle/>
          <a:p>
            <a:pPr>
              <a:spcAft>
                <a:spcPts val="150"/>
              </a:spcAft>
            </a:pPr>
            <a:r>
              <a:rPr lang="en-US" sz="1350" b="1" spc="-53" dirty="0" err="1">
                <a:latin typeface="Open Sans" panose="020B0606030504020204" pitchFamily="34" charset="0"/>
                <a:ea typeface="Open Sans" panose="020B0606030504020204" pitchFamily="34" charset="0"/>
                <a:cs typeface="Open Sans" panose="020B0606030504020204" pitchFamily="34" charset="0"/>
              </a:rPr>
              <a:t>Xxxxx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xxxx</a:t>
            </a:r>
            <a:r>
              <a:rPr lang="en-US" sz="1350" b="1" spc="-53" dirty="0">
                <a:latin typeface="Open Sans" panose="020B0606030504020204" pitchFamily="34" charset="0"/>
                <a:ea typeface="Open Sans" panose="020B0606030504020204" pitchFamily="34" charset="0"/>
                <a:cs typeface="Open Sans" panose="020B0606030504020204" pitchFamily="34" charset="0"/>
              </a:rPr>
              <a:t> xxx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a:t>
            </a:r>
            <a:endParaRPr lang="en-US" sz="1350" b="1" spc="-53" dirty="0">
              <a:latin typeface="Open Sans" panose="020B0606030504020204" pitchFamily="34" charset="0"/>
              <a:ea typeface="Open Sans" panose="020B0606030504020204" pitchFamily="34" charset="0"/>
              <a:cs typeface="Open Sans" panose="020B0606030504020204" pitchFamily="34" charset="0"/>
            </a:endParaRPr>
          </a:p>
          <a:p>
            <a:pPr>
              <a:spcAft>
                <a:spcPts val="150"/>
              </a:spcAft>
            </a:pPr>
            <a:r>
              <a:rPr lang="en-US" sz="1050" dirty="0"/>
              <a:t>Xx </a:t>
            </a:r>
            <a:r>
              <a:rPr lang="en-US" sz="1050" dirty="0" err="1"/>
              <a:t>xxxxxxxx</a:t>
            </a:r>
            <a:r>
              <a:rPr lang="en-US" sz="1050" dirty="0"/>
              <a:t> </a:t>
            </a:r>
            <a:r>
              <a:rPr lang="en-US" sz="1050" dirty="0" err="1"/>
              <a:t>xxxxxx</a:t>
            </a:r>
            <a:r>
              <a:rPr lang="en-US" sz="1050" dirty="0"/>
              <a:t> x </a:t>
            </a:r>
            <a:r>
              <a:rPr lang="en-US" sz="1050" dirty="0" err="1"/>
              <a:t>xxxx</a:t>
            </a:r>
            <a:r>
              <a:rPr lang="en-US" sz="1050" dirty="0"/>
              <a:t> Xx x </a:t>
            </a:r>
            <a:r>
              <a:rPr lang="en-US" sz="1050" dirty="0" err="1"/>
              <a:t>xxxxxxxxxxx</a:t>
            </a:r>
            <a:r>
              <a:rPr lang="en-US" sz="1050" dirty="0"/>
              <a:t> </a:t>
            </a:r>
            <a:r>
              <a:rPr lang="en-US" sz="1050" dirty="0" err="1"/>
              <a:t>xxxxx</a:t>
            </a:r>
            <a:r>
              <a:rPr lang="en-US" sz="1050" dirty="0"/>
              <a:t> </a:t>
            </a:r>
            <a:r>
              <a:rPr lang="en-US" sz="1050" dirty="0" err="1"/>
              <a:t>xxxxxxx</a:t>
            </a:r>
            <a:r>
              <a:rPr lang="en-US" sz="1050" dirty="0"/>
              <a:t> xxx </a:t>
            </a:r>
            <a:r>
              <a:rPr lang="en-US" sz="1050" dirty="0" err="1"/>
              <a:t>xxxx</a:t>
            </a:r>
            <a:r>
              <a:rPr lang="en-US" sz="1050" dirty="0"/>
              <a:t> </a:t>
            </a:r>
            <a:r>
              <a:rPr lang="en-US" sz="1050" dirty="0" err="1"/>
              <a:t>xxxxx</a:t>
            </a:r>
            <a:r>
              <a:rPr lang="en-US" sz="1050" dirty="0"/>
              <a:t> </a:t>
            </a:r>
          </a:p>
        </p:txBody>
      </p:sp>
      <p:sp>
        <p:nvSpPr>
          <p:cNvPr id="6" name="TextBox 5"/>
          <p:cNvSpPr txBox="1"/>
          <p:nvPr/>
        </p:nvSpPr>
        <p:spPr>
          <a:xfrm>
            <a:off x="7148001" y="2944326"/>
            <a:ext cx="2755422" cy="648896"/>
          </a:xfrm>
          <a:prstGeom prst="rect">
            <a:avLst/>
          </a:prstGeom>
          <a:noFill/>
        </p:spPr>
        <p:txBody>
          <a:bodyPr wrap="square" rtlCol="0">
            <a:spAutoFit/>
          </a:bodyPr>
          <a:lstStyle/>
          <a:p>
            <a:pPr>
              <a:spcAft>
                <a:spcPts val="150"/>
              </a:spcAft>
            </a:pPr>
            <a:r>
              <a:rPr lang="en-US" sz="1350" b="1" spc="-53" dirty="0" err="1">
                <a:latin typeface="Open Sans" panose="020B0606030504020204" pitchFamily="34" charset="0"/>
                <a:ea typeface="Open Sans" panose="020B0606030504020204" pitchFamily="34" charset="0"/>
                <a:cs typeface="Open Sans" panose="020B0606030504020204" pitchFamily="34" charset="0"/>
              </a:rPr>
              <a:t>Xxxx</a:t>
            </a:r>
            <a:r>
              <a:rPr lang="en-US" sz="1350" b="1" spc="-53" dirty="0">
                <a:latin typeface="Open Sans" panose="020B0606030504020204" pitchFamily="34" charset="0"/>
                <a:ea typeface="Open Sans" panose="020B0606030504020204" pitchFamily="34" charset="0"/>
                <a:cs typeface="Open Sans" panose="020B0606030504020204" pitchFamily="34" charset="0"/>
              </a:rPr>
              <a:t> x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xxxxxxx</a:t>
            </a:r>
            <a:r>
              <a:rPr lang="en-US" sz="1350" b="1" spc="-53" dirty="0">
                <a:latin typeface="Open Sans" panose="020B0606030504020204" pitchFamily="34" charset="0"/>
                <a:ea typeface="Open Sans" panose="020B0606030504020204" pitchFamily="34" charset="0"/>
                <a:cs typeface="Open Sans" panose="020B0606030504020204" pitchFamily="34" charset="0"/>
              </a:rPr>
              <a:t> xxx</a:t>
            </a:r>
          </a:p>
          <a:p>
            <a:pPr>
              <a:spcAft>
                <a:spcPts val="150"/>
              </a:spcAft>
            </a:pPr>
            <a:r>
              <a:rPr lang="en-US" sz="1050" dirty="0"/>
              <a:t> </a:t>
            </a:r>
            <a:r>
              <a:rPr lang="en-US" sz="1050" dirty="0" err="1"/>
              <a:t>xxxxxxxxxx</a:t>
            </a:r>
            <a:r>
              <a:rPr lang="en-US" sz="1050" dirty="0"/>
              <a:t> x xxx x </a:t>
            </a:r>
            <a:r>
              <a:rPr lang="en-US" sz="1050" dirty="0" err="1"/>
              <a:t>xxxxxxxxxxxxxx</a:t>
            </a:r>
            <a:r>
              <a:rPr lang="en-US" sz="1050" dirty="0"/>
              <a:t> </a:t>
            </a:r>
            <a:r>
              <a:rPr lang="en-US" sz="1050" dirty="0" err="1"/>
              <a:t>xxxxx</a:t>
            </a:r>
            <a:r>
              <a:rPr lang="en-US" sz="1050" dirty="0"/>
              <a:t> xx </a:t>
            </a:r>
            <a:r>
              <a:rPr lang="en-US" sz="1050" dirty="0" err="1"/>
              <a:t>xxxxx</a:t>
            </a:r>
            <a:r>
              <a:rPr lang="en-US" sz="1050" dirty="0"/>
              <a:t> xxx </a:t>
            </a:r>
            <a:r>
              <a:rPr lang="en-US" sz="1050" dirty="0" err="1"/>
              <a:t>xxxx</a:t>
            </a:r>
            <a:r>
              <a:rPr lang="en-US" sz="1050" dirty="0"/>
              <a:t> </a:t>
            </a:r>
            <a:r>
              <a:rPr lang="en-US" sz="1050" dirty="0" err="1"/>
              <a:t>xxxxx</a:t>
            </a:r>
            <a:r>
              <a:rPr lang="en-US" sz="1050" dirty="0"/>
              <a:t> x </a:t>
            </a:r>
          </a:p>
        </p:txBody>
      </p:sp>
      <p:sp>
        <p:nvSpPr>
          <p:cNvPr id="7" name="TextBox 6"/>
          <p:cNvSpPr txBox="1"/>
          <p:nvPr/>
        </p:nvSpPr>
        <p:spPr>
          <a:xfrm>
            <a:off x="7148001" y="4586863"/>
            <a:ext cx="2755422" cy="648896"/>
          </a:xfrm>
          <a:prstGeom prst="rect">
            <a:avLst/>
          </a:prstGeom>
          <a:noFill/>
        </p:spPr>
        <p:txBody>
          <a:bodyPr wrap="square" rtlCol="0">
            <a:spAutoFit/>
          </a:bodyPr>
          <a:lstStyle/>
          <a:p>
            <a:pPr>
              <a:spcAft>
                <a:spcPts val="150"/>
              </a:spcAft>
            </a:pPr>
            <a:r>
              <a:rPr lang="en-US" sz="1350" b="1" spc="-53" dirty="0" err="1">
                <a:latin typeface="Open Sans" panose="020B0606030504020204" pitchFamily="34" charset="0"/>
                <a:ea typeface="Open Sans" panose="020B0606030504020204" pitchFamily="34" charset="0"/>
                <a:cs typeface="Open Sans" panose="020B0606030504020204" pitchFamily="34" charset="0"/>
              </a:rPr>
              <a:t>Xxxx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xxxxx</a:t>
            </a:r>
            <a:r>
              <a:rPr lang="en-US" sz="1350" b="1" spc="-53" dirty="0">
                <a:latin typeface="Open Sans" panose="020B0606030504020204" pitchFamily="34" charset="0"/>
                <a:ea typeface="Open Sans" panose="020B0606030504020204" pitchFamily="34" charset="0"/>
                <a:cs typeface="Open Sans" panose="020B0606030504020204" pitchFamily="34" charset="0"/>
              </a:rPr>
              <a:t> xxx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p>
          <a:p>
            <a:pPr>
              <a:spcAft>
                <a:spcPts val="150"/>
              </a:spcAft>
            </a:pPr>
            <a:r>
              <a:rPr lang="en-US" sz="1050" dirty="0"/>
              <a:t>X xx </a:t>
            </a:r>
            <a:r>
              <a:rPr lang="en-US" sz="1050" dirty="0" err="1"/>
              <a:t>xxxxx</a:t>
            </a:r>
            <a:r>
              <a:rPr lang="en-US" sz="1050" dirty="0"/>
              <a:t> </a:t>
            </a:r>
            <a:r>
              <a:rPr lang="en-US" sz="1050" dirty="0" err="1"/>
              <a:t>xxxxxx</a:t>
            </a:r>
            <a:r>
              <a:rPr lang="en-US" sz="1050" dirty="0"/>
              <a:t> Xx </a:t>
            </a:r>
            <a:r>
              <a:rPr lang="en-US" sz="1050" dirty="0" err="1"/>
              <a:t>xxxxxx</a:t>
            </a:r>
            <a:r>
              <a:rPr lang="en-US" sz="1050" dirty="0"/>
              <a:t> xxx </a:t>
            </a:r>
            <a:r>
              <a:rPr lang="en-US" sz="1050" dirty="0" err="1"/>
              <a:t>xxxx</a:t>
            </a:r>
            <a:r>
              <a:rPr lang="en-US" sz="1050" dirty="0"/>
              <a:t> x </a:t>
            </a:r>
            <a:r>
              <a:rPr lang="en-US" sz="1050" dirty="0" err="1"/>
              <a:t>xxxxxx</a:t>
            </a:r>
            <a:r>
              <a:rPr lang="en-US" sz="1050" dirty="0"/>
              <a:t> Xx </a:t>
            </a:r>
            <a:r>
              <a:rPr lang="en-US" sz="1050" dirty="0" err="1"/>
              <a:t>xx</a:t>
            </a:r>
            <a:r>
              <a:rPr lang="en-US" sz="1050" dirty="0"/>
              <a:t> </a:t>
            </a:r>
            <a:r>
              <a:rPr lang="en-US" sz="1050" dirty="0" err="1"/>
              <a:t>xxxxxxx</a:t>
            </a:r>
            <a:r>
              <a:rPr lang="en-US" sz="1050" dirty="0"/>
              <a:t> </a:t>
            </a:r>
            <a:r>
              <a:rPr lang="en-US" sz="1050" dirty="0" err="1"/>
              <a:t>xxxx</a:t>
            </a:r>
            <a:r>
              <a:rPr lang="en-US" sz="1050" dirty="0"/>
              <a:t> </a:t>
            </a:r>
            <a:r>
              <a:rPr lang="en-US" sz="1050" dirty="0" err="1"/>
              <a:t>xxxxx</a:t>
            </a:r>
            <a:r>
              <a:rPr lang="en-US" sz="1050" dirty="0"/>
              <a:t> </a:t>
            </a:r>
          </a:p>
        </p:txBody>
      </p:sp>
      <p:sp>
        <p:nvSpPr>
          <p:cNvPr id="8" name="TextBox 7"/>
          <p:cNvSpPr txBox="1"/>
          <p:nvPr/>
        </p:nvSpPr>
        <p:spPr>
          <a:xfrm>
            <a:off x="7148001" y="3765595"/>
            <a:ext cx="2755422" cy="648896"/>
          </a:xfrm>
          <a:prstGeom prst="rect">
            <a:avLst/>
          </a:prstGeom>
          <a:noFill/>
        </p:spPr>
        <p:txBody>
          <a:bodyPr wrap="square" rtlCol="0">
            <a:spAutoFit/>
          </a:bodyPr>
          <a:lstStyle/>
          <a:p>
            <a:pPr>
              <a:spcAft>
                <a:spcPts val="150"/>
              </a:spcAft>
            </a:pPr>
            <a:r>
              <a:rPr lang="en-US" sz="1350" b="1" spc="-53" dirty="0">
                <a:latin typeface="Open Sans" panose="020B0606030504020204" pitchFamily="34" charset="0"/>
                <a:ea typeface="Open Sans" panose="020B0606030504020204" pitchFamily="34" charset="0"/>
                <a:cs typeface="Open Sans" panose="020B0606030504020204" pitchFamily="34" charset="0"/>
              </a:rPr>
              <a:t>X xxx x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xxxxxxxxxxxxxx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r>
              <a:rPr lang="en-US" sz="1350" b="1" spc="-53" dirty="0" err="1">
                <a:latin typeface="Open Sans" panose="020B0606030504020204" pitchFamily="34" charset="0"/>
                <a:ea typeface="Open Sans" panose="020B0606030504020204" pitchFamily="34" charset="0"/>
                <a:cs typeface="Open Sans" panose="020B0606030504020204" pitchFamily="34" charset="0"/>
              </a:rPr>
              <a:t>xxxxx</a:t>
            </a:r>
            <a:r>
              <a:rPr lang="en-US" sz="1350" b="1" spc="-53" dirty="0">
                <a:latin typeface="Open Sans" panose="020B0606030504020204" pitchFamily="34" charset="0"/>
                <a:ea typeface="Open Sans" panose="020B0606030504020204" pitchFamily="34" charset="0"/>
                <a:cs typeface="Open Sans" panose="020B0606030504020204" pitchFamily="34" charset="0"/>
              </a:rPr>
              <a:t> </a:t>
            </a:r>
          </a:p>
          <a:p>
            <a:pPr>
              <a:spcAft>
                <a:spcPts val="150"/>
              </a:spcAft>
            </a:pPr>
            <a:r>
              <a:rPr lang="en-US" sz="1050" dirty="0"/>
              <a:t>Xx </a:t>
            </a:r>
            <a:r>
              <a:rPr lang="en-US" sz="1050" dirty="0" err="1"/>
              <a:t>xxxxx</a:t>
            </a:r>
            <a:r>
              <a:rPr lang="en-US" sz="1050" dirty="0"/>
              <a:t> xxx </a:t>
            </a:r>
            <a:r>
              <a:rPr lang="en-US" sz="1050" dirty="0" err="1"/>
              <a:t>xxxx</a:t>
            </a:r>
            <a:r>
              <a:rPr lang="en-US" sz="1050" dirty="0"/>
              <a:t> </a:t>
            </a:r>
            <a:r>
              <a:rPr lang="en-US" sz="1050" dirty="0" err="1"/>
              <a:t>xxxxx</a:t>
            </a:r>
            <a:r>
              <a:rPr lang="en-US" sz="1050" dirty="0"/>
              <a:t> x xxx Xx x </a:t>
            </a:r>
            <a:r>
              <a:rPr lang="en-US" sz="1050" dirty="0" err="1"/>
              <a:t>xxxxxx</a:t>
            </a:r>
            <a:r>
              <a:rPr lang="en-US" sz="1050" dirty="0"/>
              <a:t> </a:t>
            </a:r>
            <a:r>
              <a:rPr lang="en-US" sz="1050" dirty="0" err="1"/>
              <a:t>xxxxx</a:t>
            </a:r>
            <a:r>
              <a:rPr lang="en-US" sz="1050" dirty="0"/>
              <a:t> x xxx </a:t>
            </a:r>
            <a:r>
              <a:rPr lang="en-US" sz="1050" dirty="0" err="1"/>
              <a:t>xxxxxx</a:t>
            </a:r>
            <a:r>
              <a:rPr lang="en-US" sz="1050" dirty="0"/>
              <a:t> x </a:t>
            </a:r>
            <a:r>
              <a:rPr lang="en-US" sz="1050" dirty="0" err="1"/>
              <a:t>xxxxx</a:t>
            </a:r>
            <a:r>
              <a:rPr lang="en-US" sz="1050" dirty="0"/>
              <a:t> </a:t>
            </a:r>
          </a:p>
        </p:txBody>
      </p:sp>
      <p:cxnSp>
        <p:nvCxnSpPr>
          <p:cNvPr id="10" name="Straight Connector 9"/>
          <p:cNvCxnSpPr/>
          <p:nvPr/>
        </p:nvCxnSpPr>
        <p:spPr>
          <a:xfrm>
            <a:off x="5933982" y="2044495"/>
            <a:ext cx="0" cy="3301718"/>
          </a:xfrm>
          <a:prstGeom prst="line">
            <a:avLst/>
          </a:prstGeom>
          <a:ln>
            <a:solidFill>
              <a:srgbClr val="7F7F7F">
                <a:alpha val="50000"/>
              </a:srgbClr>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6339028" y="2095221"/>
            <a:ext cx="675075" cy="675075"/>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800" dirty="0">
                <a:solidFill>
                  <a:srgbClr val="FFFFFF"/>
                </a:solidFill>
              </a:rPr>
              <a:t>01</a:t>
            </a:r>
          </a:p>
        </p:txBody>
      </p:sp>
      <p:sp>
        <p:nvSpPr>
          <p:cNvPr id="14" name="Oval 13"/>
          <p:cNvSpPr/>
          <p:nvPr/>
        </p:nvSpPr>
        <p:spPr>
          <a:xfrm>
            <a:off x="6339028" y="2916489"/>
            <a:ext cx="675075" cy="675075"/>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800" dirty="0">
                <a:solidFill>
                  <a:srgbClr val="FFFFFF"/>
                </a:solidFill>
              </a:rPr>
              <a:t>02</a:t>
            </a:r>
          </a:p>
        </p:txBody>
      </p:sp>
      <p:sp>
        <p:nvSpPr>
          <p:cNvPr id="15" name="Oval 14"/>
          <p:cNvSpPr/>
          <p:nvPr/>
        </p:nvSpPr>
        <p:spPr>
          <a:xfrm>
            <a:off x="6339028" y="3737758"/>
            <a:ext cx="675075" cy="675075"/>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800" dirty="0">
                <a:solidFill>
                  <a:srgbClr val="FFFFFF"/>
                </a:solidFill>
              </a:rPr>
              <a:t>03</a:t>
            </a:r>
          </a:p>
        </p:txBody>
      </p:sp>
      <p:sp>
        <p:nvSpPr>
          <p:cNvPr id="16" name="Oval 15"/>
          <p:cNvSpPr/>
          <p:nvPr/>
        </p:nvSpPr>
        <p:spPr>
          <a:xfrm>
            <a:off x="6339028" y="4559026"/>
            <a:ext cx="675075" cy="675075"/>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800" dirty="0">
                <a:solidFill>
                  <a:srgbClr val="FFFFFF"/>
                </a:solidFill>
              </a:rPr>
              <a:t>04</a:t>
            </a:r>
          </a:p>
        </p:txBody>
      </p:sp>
    </p:spTree>
    <p:extLst>
      <p:ext uri="{BB962C8B-B14F-4D97-AF65-F5344CB8AC3E}">
        <p14:creationId xmlns:p14="http://schemas.microsoft.com/office/powerpoint/2010/main" val="295899919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22" presetClass="entr" presetSubtype="1" fill="hold" nodeType="withEffect">
                                      <p:stCondLst>
                                        <p:cond delay="300"/>
                                      </p:stCondLst>
                                      <p:childTnLst>
                                        <p:set>
                                          <p:cBhvr>
                                            <p:cTn id="9" dur="1" fill="hold">
                                              <p:stCondLst>
                                                <p:cond delay="0"/>
                                              </p:stCondLst>
                                            </p:cTn>
                                            <p:tgtEl>
                                              <p:spTgt spid="10"/>
                                            </p:tgtEl>
                                            <p:attrNameLst>
                                              <p:attrName>style.visibility</p:attrName>
                                            </p:attrNameLst>
                                          </p:cBhvr>
                                          <p:to>
                                            <p:strVal val="visible"/>
                                          </p:to>
                                        </p:set>
                                        <p:animEffect transition="in" filter="wipe(up)">
                                          <p:cBhvr>
                                            <p:cTn id="10" dur="1100"/>
                                            <p:tgtEl>
                                              <p:spTgt spid="10"/>
                                            </p:tgtEl>
                                          </p:cBhvr>
                                        </p:animEffect>
                                      </p:childTnLst>
                                    </p:cTn>
                                  </p:par>
                                  <p:par>
                                    <p:cTn id="11" presetID="2" presetClass="entr" presetSubtype="1" fill="hold" grpId="0" nodeType="withEffect" p14:presetBounceEnd="66667">
                                      <p:stCondLst>
                                        <p:cond delay="300"/>
                                      </p:stCondLst>
                                      <p:childTnLst>
                                        <p:set>
                                          <p:cBhvr>
                                            <p:cTn id="12" dur="1" fill="hold">
                                              <p:stCondLst>
                                                <p:cond delay="0"/>
                                              </p:stCondLst>
                                            </p:cTn>
                                            <p:tgtEl>
                                              <p:spTgt spid="12"/>
                                            </p:tgtEl>
                                            <p:attrNameLst>
                                              <p:attrName>style.visibility</p:attrName>
                                            </p:attrNameLst>
                                          </p:cBhvr>
                                          <p:to>
                                            <p:strVal val="visible"/>
                                          </p:to>
                                        </p:set>
                                        <p:anim calcmode="lin" valueType="num" p14:bounceEnd="66667">
                                          <p:cBhvr additive="base">
                                            <p:cTn id="13" dur="900" fill="hold"/>
                                            <p:tgtEl>
                                              <p:spTgt spid="12"/>
                                            </p:tgtEl>
                                            <p:attrNameLst>
                                              <p:attrName>ppt_x</p:attrName>
                                            </p:attrNameLst>
                                          </p:cBhvr>
                                          <p:tavLst>
                                            <p:tav tm="0">
                                              <p:val>
                                                <p:strVal val="#ppt_x"/>
                                              </p:val>
                                            </p:tav>
                                            <p:tav tm="100000">
                                              <p:val>
                                                <p:strVal val="#ppt_x"/>
                                              </p:val>
                                            </p:tav>
                                          </p:tavLst>
                                        </p:anim>
                                        <p:anim calcmode="lin" valueType="num" p14:bounceEnd="66667">
                                          <p:cBhvr additive="base">
                                            <p:cTn id="14" dur="900" fill="hold"/>
                                            <p:tgtEl>
                                              <p:spTgt spid="12"/>
                                            </p:tgtEl>
                                            <p:attrNameLst>
                                              <p:attrName>ppt_y</p:attrName>
                                            </p:attrNameLst>
                                          </p:cBhvr>
                                          <p:tavLst>
                                            <p:tav tm="0">
                                              <p:val>
                                                <p:strVal val="0-#ppt_h/2"/>
                                              </p:val>
                                            </p:tav>
                                            <p:tav tm="100000">
                                              <p:val>
                                                <p:strVal val="#ppt_y"/>
                                              </p:val>
                                            </p:tav>
                                          </p:tavLst>
                                        </p:anim>
                                      </p:childTnLst>
                                    </p:cTn>
                                  </p:par>
                                  <p:par>
                                    <p:cTn id="15" presetID="10" presetClass="entr" presetSubtype="0" fill="hold" grpId="0" nodeType="withEffect">
                                      <p:stCondLst>
                                        <p:cond delay="70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par>
                                    <p:cTn id="18" presetID="2" presetClass="entr" presetSubtype="1" fill="hold" grpId="0" nodeType="withEffect" p14:presetBounceEnd="66667">
                                      <p:stCondLst>
                                        <p:cond delay="400"/>
                                      </p:stCondLst>
                                      <p:childTnLst>
                                        <p:set>
                                          <p:cBhvr>
                                            <p:cTn id="19" dur="1" fill="hold">
                                              <p:stCondLst>
                                                <p:cond delay="0"/>
                                              </p:stCondLst>
                                            </p:cTn>
                                            <p:tgtEl>
                                              <p:spTgt spid="14"/>
                                            </p:tgtEl>
                                            <p:attrNameLst>
                                              <p:attrName>style.visibility</p:attrName>
                                            </p:attrNameLst>
                                          </p:cBhvr>
                                          <p:to>
                                            <p:strVal val="visible"/>
                                          </p:to>
                                        </p:set>
                                        <p:anim calcmode="lin" valueType="num" p14:bounceEnd="66667">
                                          <p:cBhvr additive="base">
                                            <p:cTn id="20" dur="1000" fill="hold"/>
                                            <p:tgtEl>
                                              <p:spTgt spid="14"/>
                                            </p:tgtEl>
                                            <p:attrNameLst>
                                              <p:attrName>ppt_x</p:attrName>
                                            </p:attrNameLst>
                                          </p:cBhvr>
                                          <p:tavLst>
                                            <p:tav tm="0">
                                              <p:val>
                                                <p:strVal val="#ppt_x"/>
                                              </p:val>
                                            </p:tav>
                                            <p:tav tm="100000">
                                              <p:val>
                                                <p:strVal val="#ppt_x"/>
                                              </p:val>
                                            </p:tav>
                                          </p:tavLst>
                                        </p:anim>
                                        <p:anim calcmode="lin" valueType="num" p14:bounceEnd="66667">
                                          <p:cBhvr additive="base">
                                            <p:cTn id="21" dur="1000" fill="hold"/>
                                            <p:tgtEl>
                                              <p:spTgt spid="14"/>
                                            </p:tgtEl>
                                            <p:attrNameLst>
                                              <p:attrName>ppt_y</p:attrName>
                                            </p:attrNameLst>
                                          </p:cBhvr>
                                          <p:tavLst>
                                            <p:tav tm="0">
                                              <p:val>
                                                <p:strVal val="0-#ppt_h/2"/>
                                              </p:val>
                                            </p:tav>
                                            <p:tav tm="100000">
                                              <p:val>
                                                <p:strVal val="#ppt_y"/>
                                              </p:val>
                                            </p:tav>
                                          </p:tavLst>
                                        </p:anim>
                                      </p:childTnLst>
                                    </p:cTn>
                                  </p:par>
                                  <p:par>
                                    <p:cTn id="22" presetID="10" presetClass="entr" presetSubtype="0" fill="hold" grpId="0" nodeType="withEffect">
                                      <p:stCondLst>
                                        <p:cond delay="90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par>
                                    <p:cTn id="25" presetID="2" presetClass="entr" presetSubtype="1" fill="hold" grpId="0" nodeType="withEffect" p14:presetBounceEnd="66667">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14:bounceEnd="66667">
                                          <p:cBhvr additive="base">
                                            <p:cTn id="27" dur="1100" fill="hold"/>
                                            <p:tgtEl>
                                              <p:spTgt spid="15"/>
                                            </p:tgtEl>
                                            <p:attrNameLst>
                                              <p:attrName>ppt_x</p:attrName>
                                            </p:attrNameLst>
                                          </p:cBhvr>
                                          <p:tavLst>
                                            <p:tav tm="0">
                                              <p:val>
                                                <p:strVal val="#ppt_x"/>
                                              </p:val>
                                            </p:tav>
                                            <p:tav tm="100000">
                                              <p:val>
                                                <p:strVal val="#ppt_x"/>
                                              </p:val>
                                            </p:tav>
                                          </p:tavLst>
                                        </p:anim>
                                        <p:anim calcmode="lin" valueType="num" p14:bounceEnd="66667">
                                          <p:cBhvr additive="base">
                                            <p:cTn id="28" dur="1100" fill="hold"/>
                                            <p:tgtEl>
                                              <p:spTgt spid="15"/>
                                            </p:tgtEl>
                                            <p:attrNameLst>
                                              <p:attrName>ppt_y</p:attrName>
                                            </p:attrNameLst>
                                          </p:cBhvr>
                                          <p:tavLst>
                                            <p:tav tm="0">
                                              <p:val>
                                                <p:strVal val="0-#ppt_h/2"/>
                                              </p:val>
                                            </p:tav>
                                            <p:tav tm="100000">
                                              <p:val>
                                                <p:strVal val="#ppt_y"/>
                                              </p:val>
                                            </p:tav>
                                          </p:tavLst>
                                        </p:anim>
                                      </p:childTnLst>
                                    </p:cTn>
                                  </p:par>
                                  <p:par>
                                    <p:cTn id="29" presetID="10" presetClass="entr" presetSubtype="0" fill="hold" grpId="0" nodeType="withEffect">
                                      <p:stCondLst>
                                        <p:cond delay="110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500"/>
                                            <p:tgtEl>
                                              <p:spTgt spid="8"/>
                                            </p:tgtEl>
                                          </p:cBhvr>
                                        </p:animEffect>
                                      </p:childTnLst>
                                    </p:cTn>
                                  </p:par>
                                  <p:par>
                                    <p:cTn id="32" presetID="2" presetClass="entr" presetSubtype="1" fill="hold" grpId="0" nodeType="withEffect" p14:presetBounceEnd="66667">
                                      <p:stCondLst>
                                        <p:cond delay="600"/>
                                      </p:stCondLst>
                                      <p:childTnLst>
                                        <p:set>
                                          <p:cBhvr>
                                            <p:cTn id="33" dur="1" fill="hold">
                                              <p:stCondLst>
                                                <p:cond delay="0"/>
                                              </p:stCondLst>
                                            </p:cTn>
                                            <p:tgtEl>
                                              <p:spTgt spid="16"/>
                                            </p:tgtEl>
                                            <p:attrNameLst>
                                              <p:attrName>style.visibility</p:attrName>
                                            </p:attrNameLst>
                                          </p:cBhvr>
                                          <p:to>
                                            <p:strVal val="visible"/>
                                          </p:to>
                                        </p:set>
                                        <p:anim calcmode="lin" valueType="num" p14:bounceEnd="66667">
                                          <p:cBhvr additive="base">
                                            <p:cTn id="34" dur="1200" fill="hold"/>
                                            <p:tgtEl>
                                              <p:spTgt spid="16"/>
                                            </p:tgtEl>
                                            <p:attrNameLst>
                                              <p:attrName>ppt_x</p:attrName>
                                            </p:attrNameLst>
                                          </p:cBhvr>
                                          <p:tavLst>
                                            <p:tav tm="0">
                                              <p:val>
                                                <p:strVal val="#ppt_x"/>
                                              </p:val>
                                            </p:tav>
                                            <p:tav tm="100000">
                                              <p:val>
                                                <p:strVal val="#ppt_x"/>
                                              </p:val>
                                            </p:tav>
                                          </p:tavLst>
                                        </p:anim>
                                        <p:anim calcmode="lin" valueType="num" p14:bounceEnd="66667">
                                          <p:cBhvr additive="base">
                                            <p:cTn id="35" dur="1200" fill="hold"/>
                                            <p:tgtEl>
                                              <p:spTgt spid="16"/>
                                            </p:tgtEl>
                                            <p:attrNameLst>
                                              <p:attrName>ppt_y</p:attrName>
                                            </p:attrNameLst>
                                          </p:cBhvr>
                                          <p:tavLst>
                                            <p:tav tm="0">
                                              <p:val>
                                                <p:strVal val="0-#ppt_h/2"/>
                                              </p:val>
                                            </p:tav>
                                            <p:tav tm="100000">
                                              <p:val>
                                                <p:strVal val="#ppt_y"/>
                                              </p:val>
                                            </p:tav>
                                          </p:tavLst>
                                        </p:anim>
                                      </p:childTnLst>
                                    </p:cTn>
                                  </p:par>
                                  <p:par>
                                    <p:cTn id="36" presetID="10" presetClass="entr" presetSubtype="0" fill="hold" grpId="0" nodeType="withEffect">
                                      <p:stCondLst>
                                        <p:cond delay="130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12" grpId="0" animBg="1"/>
          <p:bldP spid="14" grpId="0" animBg="1"/>
          <p:bldP spid="15"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22" presetClass="entr" presetSubtype="1" fill="hold" nodeType="withEffect">
                                      <p:stCondLst>
                                        <p:cond delay="300"/>
                                      </p:stCondLst>
                                      <p:childTnLst>
                                        <p:set>
                                          <p:cBhvr>
                                            <p:cTn id="9" dur="1" fill="hold">
                                              <p:stCondLst>
                                                <p:cond delay="0"/>
                                              </p:stCondLst>
                                            </p:cTn>
                                            <p:tgtEl>
                                              <p:spTgt spid="10"/>
                                            </p:tgtEl>
                                            <p:attrNameLst>
                                              <p:attrName>style.visibility</p:attrName>
                                            </p:attrNameLst>
                                          </p:cBhvr>
                                          <p:to>
                                            <p:strVal val="visible"/>
                                          </p:to>
                                        </p:set>
                                        <p:animEffect transition="in" filter="wipe(up)">
                                          <p:cBhvr>
                                            <p:cTn id="10" dur="1100"/>
                                            <p:tgtEl>
                                              <p:spTgt spid="10"/>
                                            </p:tgtEl>
                                          </p:cBhvr>
                                        </p:animEffect>
                                      </p:childTnLst>
                                    </p:cTn>
                                  </p:par>
                                  <p:par>
                                    <p:cTn id="11" presetID="2" presetClass="entr" presetSubtype="1" fill="hold" grpId="0" nodeType="withEffect">
                                      <p:stCondLst>
                                        <p:cond delay="30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900" fill="hold"/>
                                            <p:tgtEl>
                                              <p:spTgt spid="12"/>
                                            </p:tgtEl>
                                            <p:attrNameLst>
                                              <p:attrName>ppt_x</p:attrName>
                                            </p:attrNameLst>
                                          </p:cBhvr>
                                          <p:tavLst>
                                            <p:tav tm="0">
                                              <p:val>
                                                <p:strVal val="#ppt_x"/>
                                              </p:val>
                                            </p:tav>
                                            <p:tav tm="100000">
                                              <p:val>
                                                <p:strVal val="#ppt_x"/>
                                              </p:val>
                                            </p:tav>
                                          </p:tavLst>
                                        </p:anim>
                                        <p:anim calcmode="lin" valueType="num">
                                          <p:cBhvr additive="base">
                                            <p:cTn id="14" dur="900" fill="hold"/>
                                            <p:tgtEl>
                                              <p:spTgt spid="12"/>
                                            </p:tgtEl>
                                            <p:attrNameLst>
                                              <p:attrName>ppt_y</p:attrName>
                                            </p:attrNameLst>
                                          </p:cBhvr>
                                          <p:tavLst>
                                            <p:tav tm="0">
                                              <p:val>
                                                <p:strVal val="0-#ppt_h/2"/>
                                              </p:val>
                                            </p:tav>
                                            <p:tav tm="100000">
                                              <p:val>
                                                <p:strVal val="#ppt_y"/>
                                              </p:val>
                                            </p:tav>
                                          </p:tavLst>
                                        </p:anim>
                                      </p:childTnLst>
                                    </p:cTn>
                                  </p:par>
                                  <p:par>
                                    <p:cTn id="15" presetID="10" presetClass="entr" presetSubtype="0" fill="hold" grpId="0" nodeType="withEffect">
                                      <p:stCondLst>
                                        <p:cond delay="70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par>
                                    <p:cTn id="18" presetID="2" presetClass="entr" presetSubtype="1" fill="hold" grpId="0" nodeType="withEffect">
                                      <p:stCondLst>
                                        <p:cond delay="400"/>
                                      </p:stCondLst>
                                      <p:childTnLst>
                                        <p:set>
                                          <p:cBhvr>
                                            <p:cTn id="19" dur="1" fill="hold">
                                              <p:stCondLst>
                                                <p:cond delay="0"/>
                                              </p:stCondLst>
                                            </p:cTn>
                                            <p:tgtEl>
                                              <p:spTgt spid="14"/>
                                            </p:tgtEl>
                                            <p:attrNameLst>
                                              <p:attrName>style.visibility</p:attrName>
                                            </p:attrNameLst>
                                          </p:cBhvr>
                                          <p:to>
                                            <p:strVal val="visible"/>
                                          </p:to>
                                        </p:set>
                                        <p:anim calcmode="lin" valueType="num">
                                          <p:cBhvr additive="base">
                                            <p:cTn id="20" dur="1000" fill="hold"/>
                                            <p:tgtEl>
                                              <p:spTgt spid="14"/>
                                            </p:tgtEl>
                                            <p:attrNameLst>
                                              <p:attrName>ppt_x</p:attrName>
                                            </p:attrNameLst>
                                          </p:cBhvr>
                                          <p:tavLst>
                                            <p:tav tm="0">
                                              <p:val>
                                                <p:strVal val="#ppt_x"/>
                                              </p:val>
                                            </p:tav>
                                            <p:tav tm="100000">
                                              <p:val>
                                                <p:strVal val="#ppt_x"/>
                                              </p:val>
                                            </p:tav>
                                          </p:tavLst>
                                        </p:anim>
                                        <p:anim calcmode="lin" valueType="num">
                                          <p:cBhvr additive="base">
                                            <p:cTn id="21" dur="1000" fill="hold"/>
                                            <p:tgtEl>
                                              <p:spTgt spid="14"/>
                                            </p:tgtEl>
                                            <p:attrNameLst>
                                              <p:attrName>ppt_y</p:attrName>
                                            </p:attrNameLst>
                                          </p:cBhvr>
                                          <p:tavLst>
                                            <p:tav tm="0">
                                              <p:val>
                                                <p:strVal val="0-#ppt_h/2"/>
                                              </p:val>
                                            </p:tav>
                                            <p:tav tm="100000">
                                              <p:val>
                                                <p:strVal val="#ppt_y"/>
                                              </p:val>
                                            </p:tav>
                                          </p:tavLst>
                                        </p:anim>
                                      </p:childTnLst>
                                    </p:cTn>
                                  </p:par>
                                  <p:par>
                                    <p:cTn id="22" presetID="10" presetClass="entr" presetSubtype="0" fill="hold" grpId="0" nodeType="withEffect">
                                      <p:stCondLst>
                                        <p:cond delay="90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par>
                                    <p:cTn id="25" presetID="2" presetClass="entr" presetSubtype="1" fill="hold" grpId="0"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100" fill="hold"/>
                                            <p:tgtEl>
                                              <p:spTgt spid="15"/>
                                            </p:tgtEl>
                                            <p:attrNameLst>
                                              <p:attrName>ppt_x</p:attrName>
                                            </p:attrNameLst>
                                          </p:cBhvr>
                                          <p:tavLst>
                                            <p:tav tm="0">
                                              <p:val>
                                                <p:strVal val="#ppt_x"/>
                                              </p:val>
                                            </p:tav>
                                            <p:tav tm="100000">
                                              <p:val>
                                                <p:strVal val="#ppt_x"/>
                                              </p:val>
                                            </p:tav>
                                          </p:tavLst>
                                        </p:anim>
                                        <p:anim calcmode="lin" valueType="num">
                                          <p:cBhvr additive="base">
                                            <p:cTn id="28" dur="1100" fill="hold"/>
                                            <p:tgtEl>
                                              <p:spTgt spid="15"/>
                                            </p:tgtEl>
                                            <p:attrNameLst>
                                              <p:attrName>ppt_y</p:attrName>
                                            </p:attrNameLst>
                                          </p:cBhvr>
                                          <p:tavLst>
                                            <p:tav tm="0">
                                              <p:val>
                                                <p:strVal val="0-#ppt_h/2"/>
                                              </p:val>
                                            </p:tav>
                                            <p:tav tm="100000">
                                              <p:val>
                                                <p:strVal val="#ppt_y"/>
                                              </p:val>
                                            </p:tav>
                                          </p:tavLst>
                                        </p:anim>
                                      </p:childTnLst>
                                    </p:cTn>
                                  </p:par>
                                  <p:par>
                                    <p:cTn id="29" presetID="10" presetClass="entr" presetSubtype="0" fill="hold" grpId="0" nodeType="withEffect">
                                      <p:stCondLst>
                                        <p:cond delay="110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500"/>
                                            <p:tgtEl>
                                              <p:spTgt spid="8"/>
                                            </p:tgtEl>
                                          </p:cBhvr>
                                        </p:animEffect>
                                      </p:childTnLst>
                                    </p:cTn>
                                  </p:par>
                                  <p:par>
                                    <p:cTn id="32" presetID="2" presetClass="entr" presetSubtype="1" fill="hold" grpId="0" nodeType="withEffect">
                                      <p:stCondLst>
                                        <p:cond delay="60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1200" fill="hold"/>
                                            <p:tgtEl>
                                              <p:spTgt spid="16"/>
                                            </p:tgtEl>
                                            <p:attrNameLst>
                                              <p:attrName>ppt_x</p:attrName>
                                            </p:attrNameLst>
                                          </p:cBhvr>
                                          <p:tavLst>
                                            <p:tav tm="0">
                                              <p:val>
                                                <p:strVal val="#ppt_x"/>
                                              </p:val>
                                            </p:tav>
                                            <p:tav tm="100000">
                                              <p:val>
                                                <p:strVal val="#ppt_x"/>
                                              </p:val>
                                            </p:tav>
                                          </p:tavLst>
                                        </p:anim>
                                        <p:anim calcmode="lin" valueType="num">
                                          <p:cBhvr additive="base">
                                            <p:cTn id="35" dur="1200" fill="hold"/>
                                            <p:tgtEl>
                                              <p:spTgt spid="16"/>
                                            </p:tgtEl>
                                            <p:attrNameLst>
                                              <p:attrName>ppt_y</p:attrName>
                                            </p:attrNameLst>
                                          </p:cBhvr>
                                          <p:tavLst>
                                            <p:tav tm="0">
                                              <p:val>
                                                <p:strVal val="0-#ppt_h/2"/>
                                              </p:val>
                                            </p:tav>
                                            <p:tav tm="100000">
                                              <p:val>
                                                <p:strVal val="#ppt_y"/>
                                              </p:val>
                                            </p:tav>
                                          </p:tavLst>
                                        </p:anim>
                                      </p:childTnLst>
                                    </p:cTn>
                                  </p:par>
                                  <p:par>
                                    <p:cTn id="36" presetID="10" presetClass="entr" presetSubtype="0" fill="hold" grpId="0" nodeType="withEffect">
                                      <p:stCondLst>
                                        <p:cond delay="130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12" grpId="0" animBg="1"/>
          <p:bldP spid="14" grpId="0" animBg="1"/>
          <p:bldP spid="15" grpId="0" animBg="1"/>
          <p:bldP spid="16" grpId="0" animBg="1"/>
        </p:bldLst>
      </p:timing>
    </mc:Fallback>
  </mc:AlternateContent>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2088163" y="2488520"/>
            <a:ext cx="257398" cy="3108960"/>
          </a:xfrm>
          <a:prstGeom prst="roundRect">
            <a:avLst>
              <a:gd name="adj" fmla="val 50000"/>
            </a:avLst>
          </a:prstGeom>
          <a:gradFill>
            <a:gsLst>
              <a:gs pos="0">
                <a:schemeClr val="accent1"/>
              </a:gs>
              <a:gs pos="64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 name="Title 3"/>
          <p:cNvSpPr>
            <a:spLocks noGrp="1"/>
          </p:cNvSpPr>
          <p:nvPr>
            <p:ph type="title"/>
          </p:nvPr>
        </p:nvSpPr>
        <p:spPr/>
        <p:txBody>
          <a:bodyPr/>
          <a:lstStyle/>
          <a:p>
            <a:r>
              <a:rPr lang="en-US" dirty="0"/>
              <a:t>Xx </a:t>
            </a:r>
            <a:r>
              <a:rPr lang="en-US" dirty="0" err="1"/>
              <a:t>xxxxx</a:t>
            </a:r>
            <a:r>
              <a:rPr lang="en-US" dirty="0"/>
              <a:t> xx </a:t>
            </a:r>
            <a:r>
              <a:rPr lang="en-US" dirty="0" err="1"/>
              <a:t>xxxxxxxxxxxx</a:t>
            </a:r>
            <a:endParaRPr lang="en-US" dirty="0"/>
          </a:p>
        </p:txBody>
      </p:sp>
      <p:sp>
        <p:nvSpPr>
          <p:cNvPr id="5" name="Text Placeholder 4"/>
          <p:cNvSpPr>
            <a:spLocks noGrp="1"/>
          </p:cNvSpPr>
          <p:nvPr>
            <p:ph type="body" sz="quarter" idx="10"/>
          </p:nvPr>
        </p:nvSpPr>
        <p:spPr/>
        <p:txBody>
          <a:bodyPr/>
          <a:lstStyle/>
          <a:p>
            <a:r>
              <a:rPr lang="en-US" dirty="0" err="1"/>
              <a:t>Xxxxxx</a:t>
            </a:r>
            <a:r>
              <a:rPr lang="en-US" dirty="0"/>
              <a:t> xxx x </a:t>
            </a:r>
            <a:r>
              <a:rPr lang="en-US" dirty="0" err="1"/>
              <a:t>xxxxxx</a:t>
            </a:r>
            <a:r>
              <a:rPr lang="en-US" dirty="0"/>
              <a:t> xxx x </a:t>
            </a:r>
            <a:r>
              <a:rPr lang="en-US" dirty="0" err="1"/>
              <a:t>x</a:t>
            </a:r>
            <a:endParaRPr lang="en-US" dirty="0"/>
          </a:p>
        </p:txBody>
      </p:sp>
      <p:sp>
        <p:nvSpPr>
          <p:cNvPr id="21" name="TextBox 20"/>
          <p:cNvSpPr txBox="1"/>
          <p:nvPr/>
        </p:nvSpPr>
        <p:spPr>
          <a:xfrm>
            <a:off x="2642421" y="2066200"/>
            <a:ext cx="1310281" cy="1923604"/>
          </a:xfrm>
          <a:prstGeom prst="rect">
            <a:avLst/>
          </a:prstGeom>
          <a:noFill/>
        </p:spPr>
        <p:txBody>
          <a:bodyPr wrap="square" rtlCol="0">
            <a:spAutoFit/>
          </a:bodyPr>
          <a:lstStyle/>
          <a:p>
            <a:pPr>
              <a:spcAft>
                <a:spcPts val="600"/>
              </a:spcAft>
            </a:pPr>
            <a:r>
              <a:rPr lang="en-US" dirty="0"/>
              <a:t>$64 </a:t>
            </a:r>
          </a:p>
          <a:p>
            <a:pPr>
              <a:spcAft>
                <a:spcPts val="600"/>
              </a:spcAft>
            </a:pPr>
            <a:r>
              <a:rPr lang="en-US" sz="1000" dirty="0" err="1"/>
              <a:t>Xxxxx</a:t>
            </a:r>
            <a:r>
              <a:rPr lang="en-US" sz="1000" dirty="0"/>
              <a:t> </a:t>
            </a:r>
            <a:r>
              <a:rPr lang="en-US" sz="1000" dirty="0" err="1"/>
              <a:t>xxxxx</a:t>
            </a:r>
            <a:r>
              <a:rPr lang="en-US" sz="1000" dirty="0"/>
              <a:t> </a:t>
            </a:r>
            <a:r>
              <a:rPr lang="en-US" sz="1000" dirty="0" err="1"/>
              <a:t>xxxxxx</a:t>
            </a:r>
            <a:r>
              <a:rPr lang="en-US" sz="1000" dirty="0"/>
              <a:t> xxx xx x xxx </a:t>
            </a:r>
            <a:r>
              <a:rPr lang="en-US" sz="1000" dirty="0" err="1"/>
              <a:t>xxxxxxx</a:t>
            </a:r>
            <a:r>
              <a:rPr lang="en-US" sz="1000" dirty="0"/>
              <a:t> </a:t>
            </a:r>
            <a:r>
              <a:rPr lang="en-US" sz="1000" dirty="0" err="1"/>
              <a:t>xxxxxx</a:t>
            </a:r>
            <a:r>
              <a:rPr lang="en-US" sz="1000" dirty="0"/>
              <a:t> x xx </a:t>
            </a:r>
            <a:r>
              <a:rPr lang="en-US" sz="1000" dirty="0" err="1"/>
              <a:t>Xxxx</a:t>
            </a:r>
            <a:r>
              <a:rPr lang="en-US" sz="1000" dirty="0"/>
              <a:t> </a:t>
            </a:r>
            <a:r>
              <a:rPr lang="en-US" sz="1000" dirty="0" err="1"/>
              <a:t>xxxx</a:t>
            </a:r>
            <a:r>
              <a:rPr lang="en-US" sz="1000" dirty="0"/>
              <a:t> </a:t>
            </a:r>
            <a:r>
              <a:rPr lang="en-US" sz="1000" dirty="0" err="1"/>
              <a:t>xxxxxx</a:t>
            </a:r>
            <a:r>
              <a:rPr lang="en-US" sz="1000" dirty="0"/>
              <a:t> x </a:t>
            </a:r>
            <a:r>
              <a:rPr lang="en-US" sz="1000" dirty="0" err="1"/>
              <a:t>xxxxxxxx</a:t>
            </a:r>
            <a:r>
              <a:rPr lang="en-US" sz="1000" dirty="0"/>
              <a:t> x xx </a:t>
            </a:r>
            <a:r>
              <a:rPr lang="en-US" sz="1000" dirty="0" err="1"/>
              <a:t>Xxxxxxxxxxxxxxxxxx</a:t>
            </a:r>
            <a:r>
              <a:rPr lang="en-US" sz="1000" dirty="0"/>
              <a:t> X </a:t>
            </a:r>
            <a:r>
              <a:rPr lang="en-US" sz="1000" dirty="0" err="1"/>
              <a:t>x</a:t>
            </a:r>
            <a:r>
              <a:rPr lang="en-US" sz="1000" dirty="0"/>
              <a:t> </a:t>
            </a:r>
            <a:r>
              <a:rPr lang="en-US" sz="1000" dirty="0" err="1"/>
              <a:t>xxxxxxxx</a:t>
            </a:r>
            <a:r>
              <a:rPr lang="en-US" sz="1000" dirty="0"/>
              <a:t> </a:t>
            </a:r>
            <a:r>
              <a:rPr lang="en-US" sz="1000" dirty="0" err="1"/>
              <a:t>xxxxxxxx</a:t>
            </a:r>
            <a:r>
              <a:rPr lang="en-US" sz="1000" dirty="0"/>
              <a:t> </a:t>
            </a:r>
            <a:r>
              <a:rPr lang="en-US" sz="1000" dirty="0" err="1"/>
              <a:t>xxxxxx</a:t>
            </a:r>
            <a:r>
              <a:rPr lang="en-US" sz="1000" dirty="0"/>
              <a:t> Xx </a:t>
            </a:r>
            <a:r>
              <a:rPr lang="en-US" sz="1000" dirty="0" err="1"/>
              <a:t>xxxxxx</a:t>
            </a:r>
            <a:r>
              <a:rPr lang="en-US" sz="1000" dirty="0"/>
              <a:t> x </a:t>
            </a:r>
            <a:r>
              <a:rPr lang="en-US" sz="1000" dirty="0" err="1"/>
              <a:t>xxxx</a:t>
            </a:r>
            <a:r>
              <a:rPr lang="en-US" sz="1000" dirty="0"/>
              <a:t> </a:t>
            </a:r>
            <a:r>
              <a:rPr lang="en-US" sz="1000" dirty="0" err="1"/>
              <a:t>xxxxx</a:t>
            </a:r>
            <a:r>
              <a:rPr lang="en-US" sz="1000" dirty="0"/>
              <a:t> </a:t>
            </a:r>
          </a:p>
        </p:txBody>
      </p:sp>
      <p:cxnSp>
        <p:nvCxnSpPr>
          <p:cNvPr id="20" name="Straight Connector 19"/>
          <p:cNvCxnSpPr/>
          <p:nvPr/>
        </p:nvCxnSpPr>
        <p:spPr>
          <a:xfrm>
            <a:off x="2467265" y="2488520"/>
            <a:ext cx="1440160" cy="1"/>
          </a:xfrm>
          <a:prstGeom prst="line">
            <a:avLst/>
          </a:prstGeom>
        </p:spPr>
        <p:style>
          <a:lnRef idx="1">
            <a:schemeClr val="accent1"/>
          </a:lnRef>
          <a:fillRef idx="0">
            <a:schemeClr val="accent1"/>
          </a:fillRef>
          <a:effectRef idx="0">
            <a:schemeClr val="accent1"/>
          </a:effectRef>
          <a:fontRef idx="minor">
            <a:schemeClr val="tx1"/>
          </a:fontRef>
        </p:style>
      </p:cxnSp>
      <p:sp>
        <p:nvSpPr>
          <p:cNvPr id="56" name="Rounded Rectangle 55"/>
          <p:cNvSpPr/>
          <p:nvPr/>
        </p:nvSpPr>
        <p:spPr>
          <a:xfrm>
            <a:off x="4386772" y="2971686"/>
            <a:ext cx="257398" cy="2651760"/>
          </a:xfrm>
          <a:prstGeom prst="roundRect">
            <a:avLst>
              <a:gd name="adj" fmla="val 50000"/>
            </a:avLst>
          </a:prstGeom>
          <a:gradFill>
            <a:gsLst>
              <a:gs pos="0">
                <a:schemeClr val="accent1"/>
              </a:gs>
              <a:gs pos="64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 name="TextBox 57"/>
          <p:cNvSpPr txBox="1"/>
          <p:nvPr/>
        </p:nvSpPr>
        <p:spPr>
          <a:xfrm>
            <a:off x="4941030" y="2560908"/>
            <a:ext cx="1310281" cy="1154162"/>
          </a:xfrm>
          <a:prstGeom prst="rect">
            <a:avLst/>
          </a:prstGeom>
          <a:noFill/>
        </p:spPr>
        <p:txBody>
          <a:bodyPr wrap="square" rtlCol="0">
            <a:spAutoFit/>
          </a:bodyPr>
          <a:lstStyle/>
          <a:p>
            <a:pPr>
              <a:spcAft>
                <a:spcPts val="600"/>
              </a:spcAft>
            </a:pPr>
            <a:r>
              <a:rPr lang="en-US" dirty="0"/>
              <a:t>$51 </a:t>
            </a:r>
          </a:p>
          <a:p>
            <a:pPr>
              <a:spcAft>
                <a:spcPts val="600"/>
              </a:spcAft>
            </a:pPr>
            <a:r>
              <a:rPr lang="en-US" sz="1000" dirty="0" err="1"/>
              <a:t>Xxxxxxxx</a:t>
            </a:r>
            <a:r>
              <a:rPr lang="en-US" sz="1000" dirty="0"/>
              <a:t> </a:t>
            </a:r>
            <a:r>
              <a:rPr lang="en-US" sz="1000" dirty="0" err="1"/>
              <a:t>xxxxxx</a:t>
            </a:r>
            <a:r>
              <a:rPr lang="en-US" sz="1000" dirty="0"/>
              <a:t> xxx xx </a:t>
            </a:r>
            <a:r>
              <a:rPr lang="en-US" sz="1000" dirty="0" err="1"/>
              <a:t>xxxxxxxxxxxxx</a:t>
            </a:r>
            <a:r>
              <a:rPr lang="en-US" sz="1000" dirty="0"/>
              <a:t> Xx </a:t>
            </a:r>
            <a:r>
              <a:rPr lang="en-US" sz="1000" dirty="0" err="1"/>
              <a:t>xxxxx</a:t>
            </a:r>
            <a:r>
              <a:rPr lang="en-US" sz="1000" dirty="0"/>
              <a:t> </a:t>
            </a:r>
            <a:r>
              <a:rPr lang="en-US" sz="1000" dirty="0" err="1"/>
              <a:t>xxxxx</a:t>
            </a:r>
            <a:r>
              <a:rPr lang="en-US" sz="1000" dirty="0"/>
              <a:t> </a:t>
            </a:r>
            <a:r>
              <a:rPr lang="en-US" sz="1000" dirty="0" err="1"/>
              <a:t>xxxxx</a:t>
            </a:r>
            <a:r>
              <a:rPr lang="en-US" sz="1000" dirty="0"/>
              <a:t> </a:t>
            </a:r>
            <a:r>
              <a:rPr lang="en-US" sz="1000" dirty="0" err="1"/>
              <a:t>xxxx</a:t>
            </a:r>
            <a:r>
              <a:rPr lang="en-US" sz="1000" dirty="0"/>
              <a:t> </a:t>
            </a:r>
            <a:r>
              <a:rPr lang="en-US" sz="1000" dirty="0" err="1"/>
              <a:t>xxxx</a:t>
            </a:r>
            <a:r>
              <a:rPr lang="en-US" sz="1000" dirty="0"/>
              <a:t> xx </a:t>
            </a:r>
          </a:p>
        </p:txBody>
      </p:sp>
      <p:cxnSp>
        <p:nvCxnSpPr>
          <p:cNvPr id="59" name="Straight Connector 58"/>
          <p:cNvCxnSpPr/>
          <p:nvPr/>
        </p:nvCxnSpPr>
        <p:spPr>
          <a:xfrm>
            <a:off x="4765874" y="2983228"/>
            <a:ext cx="1440160" cy="1"/>
          </a:xfrm>
          <a:prstGeom prst="line">
            <a:avLst/>
          </a:prstGeom>
        </p:spPr>
        <p:style>
          <a:lnRef idx="1">
            <a:schemeClr val="accent1"/>
          </a:lnRef>
          <a:fillRef idx="0">
            <a:schemeClr val="accent1"/>
          </a:fillRef>
          <a:effectRef idx="0">
            <a:schemeClr val="accent1"/>
          </a:effectRef>
          <a:fontRef idx="minor">
            <a:schemeClr val="tx1"/>
          </a:fontRef>
        </p:style>
      </p:cxnSp>
      <p:sp>
        <p:nvSpPr>
          <p:cNvPr id="61" name="Rounded Rectangle 60"/>
          <p:cNvSpPr/>
          <p:nvPr/>
        </p:nvSpPr>
        <p:spPr>
          <a:xfrm>
            <a:off x="6685381" y="3743308"/>
            <a:ext cx="257398" cy="1920240"/>
          </a:xfrm>
          <a:prstGeom prst="roundRect">
            <a:avLst>
              <a:gd name="adj" fmla="val 50000"/>
            </a:avLst>
          </a:prstGeom>
          <a:gradFill>
            <a:gsLst>
              <a:gs pos="0">
                <a:schemeClr val="accent1"/>
              </a:gs>
              <a:gs pos="64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3" name="TextBox 62"/>
          <p:cNvSpPr txBox="1"/>
          <p:nvPr/>
        </p:nvSpPr>
        <p:spPr>
          <a:xfrm>
            <a:off x="7239639" y="3320988"/>
            <a:ext cx="1310281" cy="1154162"/>
          </a:xfrm>
          <a:prstGeom prst="rect">
            <a:avLst/>
          </a:prstGeom>
          <a:noFill/>
        </p:spPr>
        <p:txBody>
          <a:bodyPr wrap="square" rtlCol="0">
            <a:spAutoFit/>
          </a:bodyPr>
          <a:lstStyle/>
          <a:p>
            <a:pPr>
              <a:spcAft>
                <a:spcPts val="600"/>
              </a:spcAft>
            </a:pPr>
            <a:r>
              <a:rPr lang="en-US" dirty="0"/>
              <a:t>$40 </a:t>
            </a:r>
          </a:p>
          <a:p>
            <a:pPr>
              <a:spcAft>
                <a:spcPts val="600"/>
              </a:spcAft>
            </a:pPr>
            <a:r>
              <a:rPr lang="en-US" sz="1000" dirty="0" err="1"/>
              <a:t>Xxxxxx</a:t>
            </a:r>
            <a:r>
              <a:rPr lang="en-US" sz="1000" dirty="0"/>
              <a:t> x </a:t>
            </a:r>
            <a:r>
              <a:rPr lang="en-US" sz="1000" dirty="0" err="1"/>
              <a:t>xxxx</a:t>
            </a:r>
            <a:r>
              <a:rPr lang="en-US" sz="1000" dirty="0"/>
              <a:t> </a:t>
            </a:r>
            <a:r>
              <a:rPr lang="en-US" sz="1000" dirty="0" err="1"/>
              <a:t>xxxx</a:t>
            </a:r>
            <a:r>
              <a:rPr lang="en-US" sz="1000" dirty="0"/>
              <a:t> </a:t>
            </a:r>
            <a:r>
              <a:rPr lang="en-US" sz="1000" dirty="0" err="1"/>
              <a:t>xxxx</a:t>
            </a:r>
            <a:r>
              <a:rPr lang="en-US" sz="1000" dirty="0"/>
              <a:t> Xx x xxx </a:t>
            </a:r>
            <a:r>
              <a:rPr lang="en-US" sz="1000" dirty="0" err="1"/>
              <a:t>xxxxxxxxxx</a:t>
            </a:r>
            <a:r>
              <a:rPr lang="en-US" sz="1000" dirty="0"/>
              <a:t> xx </a:t>
            </a:r>
            <a:r>
              <a:rPr lang="en-US" sz="1000" dirty="0" err="1"/>
              <a:t>xxxxx</a:t>
            </a:r>
            <a:r>
              <a:rPr lang="en-US" sz="1000" dirty="0"/>
              <a:t> </a:t>
            </a:r>
            <a:r>
              <a:rPr lang="en-US" sz="1000" dirty="0" err="1"/>
              <a:t>xxxxx</a:t>
            </a:r>
            <a:r>
              <a:rPr lang="en-US" sz="1000" dirty="0"/>
              <a:t> </a:t>
            </a:r>
            <a:r>
              <a:rPr lang="en-US" sz="1000" dirty="0" err="1"/>
              <a:t>xxxxx</a:t>
            </a:r>
            <a:r>
              <a:rPr lang="en-US" sz="1000" dirty="0"/>
              <a:t> xxx </a:t>
            </a:r>
            <a:r>
              <a:rPr lang="en-US" sz="1000" dirty="0" err="1"/>
              <a:t>xxx</a:t>
            </a:r>
            <a:r>
              <a:rPr lang="en-US" sz="1000" dirty="0"/>
              <a:t> </a:t>
            </a:r>
          </a:p>
        </p:txBody>
      </p:sp>
      <p:cxnSp>
        <p:nvCxnSpPr>
          <p:cNvPr id="64" name="Straight Connector 63"/>
          <p:cNvCxnSpPr/>
          <p:nvPr/>
        </p:nvCxnSpPr>
        <p:spPr>
          <a:xfrm>
            <a:off x="7064483" y="3743308"/>
            <a:ext cx="1440160" cy="1"/>
          </a:xfrm>
          <a:prstGeom prst="line">
            <a:avLst/>
          </a:prstGeom>
        </p:spPr>
        <p:style>
          <a:lnRef idx="1">
            <a:schemeClr val="accent1"/>
          </a:lnRef>
          <a:fillRef idx="0">
            <a:schemeClr val="accent1"/>
          </a:fillRef>
          <a:effectRef idx="0">
            <a:schemeClr val="accent1"/>
          </a:effectRef>
          <a:fontRef idx="minor">
            <a:schemeClr val="tx1"/>
          </a:fontRef>
        </p:style>
      </p:cxnSp>
      <p:sp>
        <p:nvSpPr>
          <p:cNvPr id="66" name="Rounded Rectangle 65"/>
          <p:cNvSpPr/>
          <p:nvPr/>
        </p:nvSpPr>
        <p:spPr>
          <a:xfrm>
            <a:off x="8983989" y="2759658"/>
            <a:ext cx="257398" cy="2926080"/>
          </a:xfrm>
          <a:prstGeom prst="roundRect">
            <a:avLst>
              <a:gd name="adj" fmla="val 50000"/>
            </a:avLst>
          </a:prstGeom>
          <a:gradFill>
            <a:gsLst>
              <a:gs pos="0">
                <a:schemeClr val="accent1"/>
              </a:gs>
              <a:gs pos="64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8" name="TextBox 67"/>
          <p:cNvSpPr txBox="1"/>
          <p:nvPr/>
        </p:nvSpPr>
        <p:spPr>
          <a:xfrm>
            <a:off x="9538247" y="2348880"/>
            <a:ext cx="1310281" cy="1923604"/>
          </a:xfrm>
          <a:prstGeom prst="rect">
            <a:avLst/>
          </a:prstGeom>
          <a:noFill/>
        </p:spPr>
        <p:txBody>
          <a:bodyPr wrap="square" rtlCol="0">
            <a:spAutoFit/>
          </a:bodyPr>
          <a:lstStyle/>
          <a:p>
            <a:pPr>
              <a:spcAft>
                <a:spcPts val="600"/>
              </a:spcAft>
            </a:pPr>
            <a:r>
              <a:rPr lang="en-US" dirty="0"/>
              <a:t>$58 </a:t>
            </a:r>
          </a:p>
          <a:p>
            <a:pPr>
              <a:spcAft>
                <a:spcPts val="600"/>
              </a:spcAft>
            </a:pPr>
            <a:r>
              <a:rPr lang="en-US" sz="1000" dirty="0"/>
              <a:t> x </a:t>
            </a:r>
            <a:r>
              <a:rPr lang="en-US" sz="1000" dirty="0" err="1"/>
              <a:t>xxxxxxxxxxxxxxxxxxx</a:t>
            </a:r>
            <a:r>
              <a:rPr lang="en-US" sz="1000" dirty="0"/>
              <a:t> x </a:t>
            </a:r>
            <a:r>
              <a:rPr lang="en-US" sz="1000" dirty="0" err="1"/>
              <a:t>xxxxx</a:t>
            </a:r>
            <a:r>
              <a:rPr lang="en-US" sz="1000" dirty="0"/>
              <a:t> </a:t>
            </a:r>
            <a:r>
              <a:rPr lang="en-US" sz="1000" dirty="0" err="1"/>
              <a:t>xxxxx</a:t>
            </a:r>
            <a:r>
              <a:rPr lang="en-US" sz="1000" dirty="0"/>
              <a:t> </a:t>
            </a:r>
            <a:r>
              <a:rPr lang="en-US" sz="1000" dirty="0" err="1"/>
              <a:t>xxxxx</a:t>
            </a:r>
            <a:r>
              <a:rPr lang="en-US" sz="1000" dirty="0"/>
              <a:t> </a:t>
            </a:r>
            <a:r>
              <a:rPr lang="en-US" sz="1000" dirty="0" err="1"/>
              <a:t>xxxxxx</a:t>
            </a:r>
            <a:r>
              <a:rPr lang="en-US" sz="1000" dirty="0"/>
              <a:t> </a:t>
            </a:r>
            <a:r>
              <a:rPr lang="en-US" sz="1000" dirty="0" err="1"/>
              <a:t>xxxxxxx</a:t>
            </a:r>
            <a:r>
              <a:rPr lang="en-US" sz="1000" dirty="0"/>
              <a:t> x xxx x xxx </a:t>
            </a:r>
            <a:r>
              <a:rPr lang="en-US" sz="1000" dirty="0" err="1"/>
              <a:t>xxxxxxxx</a:t>
            </a:r>
            <a:r>
              <a:rPr lang="en-US" sz="1000" dirty="0"/>
              <a:t> </a:t>
            </a:r>
            <a:r>
              <a:rPr lang="en-US" sz="1000" dirty="0" err="1"/>
              <a:t>xxxxxx</a:t>
            </a:r>
            <a:r>
              <a:rPr lang="en-US" sz="1000" dirty="0"/>
              <a:t> xx xxx xx </a:t>
            </a:r>
            <a:r>
              <a:rPr lang="en-US" sz="1000" dirty="0" err="1"/>
              <a:t>Xx</a:t>
            </a:r>
            <a:r>
              <a:rPr lang="en-US" sz="1000" dirty="0"/>
              <a:t> xxx xx </a:t>
            </a:r>
            <a:r>
              <a:rPr lang="en-US" sz="1000" dirty="0" err="1"/>
              <a:t>xxxxxx</a:t>
            </a:r>
            <a:r>
              <a:rPr lang="en-US" sz="1000" dirty="0"/>
              <a:t> xxx x xx </a:t>
            </a:r>
            <a:r>
              <a:rPr lang="en-US" sz="1000" dirty="0" err="1"/>
              <a:t>xxxx</a:t>
            </a:r>
            <a:r>
              <a:rPr lang="en-US" sz="1000" dirty="0"/>
              <a:t> xx x </a:t>
            </a:r>
            <a:r>
              <a:rPr lang="en-US" sz="1000" dirty="0" err="1"/>
              <a:t>xxxxx</a:t>
            </a:r>
            <a:r>
              <a:rPr lang="en-US" sz="1000" dirty="0"/>
              <a:t> xxx </a:t>
            </a:r>
          </a:p>
        </p:txBody>
      </p:sp>
      <p:cxnSp>
        <p:nvCxnSpPr>
          <p:cNvPr id="69" name="Straight Connector 68"/>
          <p:cNvCxnSpPr/>
          <p:nvPr/>
        </p:nvCxnSpPr>
        <p:spPr>
          <a:xfrm>
            <a:off x="9363091" y="2771200"/>
            <a:ext cx="1440160" cy="1"/>
          </a:xfrm>
          <a:prstGeom prst="line">
            <a:avLst/>
          </a:prstGeom>
        </p:spPr>
        <p:style>
          <a:lnRef idx="1">
            <a:schemeClr val="accent1"/>
          </a:lnRef>
          <a:fillRef idx="0">
            <a:schemeClr val="accent1"/>
          </a:fillRef>
          <a:effectRef idx="0">
            <a:schemeClr val="accent1"/>
          </a:effectRef>
          <a:fontRef idx="minor">
            <a:schemeClr val="tx1"/>
          </a:fontRef>
        </p:style>
      </p:cxnSp>
      <p:sp useBgFill="1">
        <p:nvSpPr>
          <p:cNvPr id="9" name="Rectangle 8"/>
          <p:cNvSpPr/>
          <p:nvPr/>
        </p:nvSpPr>
        <p:spPr bwMode="hidden">
          <a:xfrm>
            <a:off x="1580931" y="5247115"/>
            <a:ext cx="8979566" cy="1764196"/>
          </a:xfrm>
          <a:prstGeom prst="rect">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 name="Oval 2"/>
          <p:cNvSpPr/>
          <p:nvPr/>
        </p:nvSpPr>
        <p:spPr>
          <a:xfrm>
            <a:off x="1955889" y="5017232"/>
            <a:ext cx="521947" cy="52194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7" name="Oval 56"/>
          <p:cNvSpPr/>
          <p:nvPr/>
        </p:nvSpPr>
        <p:spPr>
          <a:xfrm>
            <a:off x="4254498" y="5017232"/>
            <a:ext cx="521947" cy="52194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 name="Oval 61"/>
          <p:cNvSpPr/>
          <p:nvPr/>
        </p:nvSpPr>
        <p:spPr>
          <a:xfrm>
            <a:off x="6553107" y="5017232"/>
            <a:ext cx="521947" cy="52194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7" name="Oval 66"/>
          <p:cNvSpPr/>
          <p:nvPr/>
        </p:nvSpPr>
        <p:spPr>
          <a:xfrm>
            <a:off x="8851715" y="5017232"/>
            <a:ext cx="521947" cy="52194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1" name="TextBox 70"/>
          <p:cNvSpPr txBox="1"/>
          <p:nvPr/>
        </p:nvSpPr>
        <p:spPr>
          <a:xfrm>
            <a:off x="1740610" y="5685056"/>
            <a:ext cx="952505" cy="276999"/>
          </a:xfrm>
          <a:prstGeom prst="rect">
            <a:avLst/>
          </a:prstGeom>
          <a:noFill/>
        </p:spPr>
        <p:txBody>
          <a:bodyPr wrap="none" rtlCol="0">
            <a:spAutoFit/>
          </a:bodyPr>
          <a:lstStyle/>
          <a:p>
            <a:pPr algn="ctr"/>
            <a:r>
              <a:rPr lang="en-US" sz="1200" dirty="0" err="1"/>
              <a:t>Xxxxx</a:t>
            </a:r>
            <a:r>
              <a:rPr lang="en-US" sz="1200" dirty="0"/>
              <a:t> </a:t>
            </a:r>
            <a:r>
              <a:rPr lang="en-US" sz="1200" dirty="0" err="1"/>
              <a:t>xxxxx</a:t>
            </a:r>
            <a:endParaRPr lang="en-US" sz="1200" dirty="0"/>
          </a:p>
        </p:txBody>
      </p:sp>
      <p:sp>
        <p:nvSpPr>
          <p:cNvPr id="72" name="TextBox 71"/>
          <p:cNvSpPr txBox="1"/>
          <p:nvPr/>
        </p:nvSpPr>
        <p:spPr>
          <a:xfrm>
            <a:off x="4033106" y="5685056"/>
            <a:ext cx="952505" cy="276999"/>
          </a:xfrm>
          <a:prstGeom prst="rect">
            <a:avLst/>
          </a:prstGeom>
          <a:noFill/>
        </p:spPr>
        <p:txBody>
          <a:bodyPr wrap="none" rtlCol="0">
            <a:spAutoFit/>
          </a:bodyPr>
          <a:lstStyle/>
          <a:p>
            <a:pPr algn="ctr"/>
            <a:r>
              <a:rPr lang="en-US" sz="1200" dirty="0" err="1"/>
              <a:t>Xxxxx</a:t>
            </a:r>
            <a:r>
              <a:rPr lang="en-US" sz="1200" dirty="0"/>
              <a:t> </a:t>
            </a:r>
            <a:r>
              <a:rPr lang="en-US" sz="1200" dirty="0" err="1"/>
              <a:t>xxxxx</a:t>
            </a:r>
            <a:endParaRPr lang="en-US" sz="1200" dirty="0"/>
          </a:p>
        </p:txBody>
      </p:sp>
      <p:sp>
        <p:nvSpPr>
          <p:cNvPr id="73" name="TextBox 72"/>
          <p:cNvSpPr txBox="1"/>
          <p:nvPr/>
        </p:nvSpPr>
        <p:spPr>
          <a:xfrm>
            <a:off x="6342850" y="5685056"/>
            <a:ext cx="952505" cy="276999"/>
          </a:xfrm>
          <a:prstGeom prst="rect">
            <a:avLst/>
          </a:prstGeom>
          <a:noFill/>
        </p:spPr>
        <p:txBody>
          <a:bodyPr wrap="none" rtlCol="0">
            <a:spAutoFit/>
          </a:bodyPr>
          <a:lstStyle/>
          <a:p>
            <a:pPr algn="ctr"/>
            <a:r>
              <a:rPr lang="en-US" sz="1200" dirty="0" err="1"/>
              <a:t>Xxxxx</a:t>
            </a:r>
            <a:r>
              <a:rPr lang="en-US" sz="1200" dirty="0"/>
              <a:t> </a:t>
            </a:r>
            <a:r>
              <a:rPr lang="en-US" sz="1200" dirty="0" err="1"/>
              <a:t>xxxxx</a:t>
            </a:r>
            <a:endParaRPr lang="en-US" sz="1200" dirty="0"/>
          </a:p>
        </p:txBody>
      </p:sp>
      <p:sp>
        <p:nvSpPr>
          <p:cNvPr id="74" name="TextBox 73"/>
          <p:cNvSpPr txBox="1"/>
          <p:nvPr/>
        </p:nvSpPr>
        <p:spPr>
          <a:xfrm>
            <a:off x="8635346" y="5685056"/>
            <a:ext cx="952505" cy="276999"/>
          </a:xfrm>
          <a:prstGeom prst="rect">
            <a:avLst/>
          </a:prstGeom>
          <a:noFill/>
        </p:spPr>
        <p:txBody>
          <a:bodyPr wrap="none" rtlCol="0">
            <a:spAutoFit/>
          </a:bodyPr>
          <a:lstStyle/>
          <a:p>
            <a:pPr algn="ctr"/>
            <a:r>
              <a:rPr lang="en-US" sz="1200" dirty="0" err="1"/>
              <a:t>Xxxxx</a:t>
            </a:r>
            <a:r>
              <a:rPr lang="en-US" sz="1200" dirty="0"/>
              <a:t> </a:t>
            </a:r>
            <a:r>
              <a:rPr lang="en-US" sz="1200" dirty="0" err="1"/>
              <a:t>xxxxx</a:t>
            </a:r>
            <a:endParaRPr lang="en-US" sz="1200" dirty="0"/>
          </a:p>
        </p:txBody>
      </p:sp>
      <p:sp>
        <p:nvSpPr>
          <p:cNvPr id="55" name="Freeform 54"/>
          <p:cNvSpPr/>
          <p:nvPr/>
        </p:nvSpPr>
        <p:spPr>
          <a:xfrm>
            <a:off x="1901394" y="1880828"/>
            <a:ext cx="630936" cy="3712845"/>
          </a:xfrm>
          <a:custGeom>
            <a:avLst/>
            <a:gdLst>
              <a:gd name="connsiteX0" fmla="*/ 315468 w 630936"/>
              <a:gd name="connsiteY0" fmla="*/ 0 h 3712845"/>
              <a:gd name="connsiteX1" fmla="*/ 498348 w 630936"/>
              <a:gd name="connsiteY1" fmla="*/ 182880 h 3712845"/>
              <a:gd name="connsiteX2" fmla="*/ 498348 w 630936"/>
              <a:gd name="connsiteY2" fmla="*/ 3141148 h 3712845"/>
              <a:gd name="connsiteX3" fmla="*/ 538538 w 630936"/>
              <a:gd name="connsiteY3" fmla="*/ 3174308 h 3712845"/>
              <a:gd name="connsiteX4" fmla="*/ 630936 w 630936"/>
              <a:gd name="connsiteY4" fmla="*/ 3397377 h 3712845"/>
              <a:gd name="connsiteX5" fmla="*/ 315468 w 630936"/>
              <a:gd name="connsiteY5" fmla="*/ 3712845 h 3712845"/>
              <a:gd name="connsiteX6" fmla="*/ 0 w 630936"/>
              <a:gd name="connsiteY6" fmla="*/ 3397377 h 3712845"/>
              <a:gd name="connsiteX7" fmla="*/ 92399 w 630936"/>
              <a:gd name="connsiteY7" fmla="*/ 3174308 h 3712845"/>
              <a:gd name="connsiteX8" fmla="*/ 132588 w 630936"/>
              <a:gd name="connsiteY8" fmla="*/ 3141148 h 3712845"/>
              <a:gd name="connsiteX9" fmla="*/ 132588 w 630936"/>
              <a:gd name="connsiteY9" fmla="*/ 182880 h 3712845"/>
              <a:gd name="connsiteX10" fmla="*/ 315468 w 630936"/>
              <a:gd name="connsiteY10" fmla="*/ 0 h 371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936" h="3712845">
                <a:moveTo>
                  <a:pt x="315468" y="0"/>
                </a:moveTo>
                <a:cubicBezTo>
                  <a:pt x="416470" y="0"/>
                  <a:pt x="498348" y="81878"/>
                  <a:pt x="498348" y="182880"/>
                </a:cubicBezTo>
                <a:lnTo>
                  <a:pt x="498348" y="3141148"/>
                </a:lnTo>
                <a:lnTo>
                  <a:pt x="538538" y="3174308"/>
                </a:lnTo>
                <a:cubicBezTo>
                  <a:pt x="595626" y="3231396"/>
                  <a:pt x="630936" y="3310263"/>
                  <a:pt x="630936" y="3397377"/>
                </a:cubicBezTo>
                <a:cubicBezTo>
                  <a:pt x="630936" y="3571605"/>
                  <a:pt x="489696" y="3712845"/>
                  <a:pt x="315468" y="3712845"/>
                </a:cubicBezTo>
                <a:cubicBezTo>
                  <a:pt x="141240" y="3712845"/>
                  <a:pt x="0" y="3571605"/>
                  <a:pt x="0" y="3397377"/>
                </a:cubicBezTo>
                <a:cubicBezTo>
                  <a:pt x="0" y="3310263"/>
                  <a:pt x="35310" y="3231396"/>
                  <a:pt x="92399" y="3174308"/>
                </a:cubicBezTo>
                <a:lnTo>
                  <a:pt x="132588" y="3141148"/>
                </a:lnTo>
                <a:lnTo>
                  <a:pt x="132588" y="182880"/>
                </a:lnTo>
                <a:cubicBezTo>
                  <a:pt x="132588" y="81878"/>
                  <a:pt x="214466" y="0"/>
                  <a:pt x="315468" y="0"/>
                </a:cubicBezTo>
                <a:close/>
              </a:path>
            </a:pathLst>
          </a:custGeom>
          <a:noFill/>
          <a:ln w="6350">
            <a:solidFill>
              <a:srgbClr val="808080">
                <a:alpha val="5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 name="Freeform 59"/>
          <p:cNvSpPr/>
          <p:nvPr/>
        </p:nvSpPr>
        <p:spPr>
          <a:xfrm>
            <a:off x="4200003" y="1880828"/>
            <a:ext cx="630936" cy="3712845"/>
          </a:xfrm>
          <a:custGeom>
            <a:avLst/>
            <a:gdLst>
              <a:gd name="connsiteX0" fmla="*/ 315468 w 630936"/>
              <a:gd name="connsiteY0" fmla="*/ 0 h 3712845"/>
              <a:gd name="connsiteX1" fmla="*/ 498348 w 630936"/>
              <a:gd name="connsiteY1" fmla="*/ 182880 h 3712845"/>
              <a:gd name="connsiteX2" fmla="*/ 498348 w 630936"/>
              <a:gd name="connsiteY2" fmla="*/ 3141148 h 3712845"/>
              <a:gd name="connsiteX3" fmla="*/ 538538 w 630936"/>
              <a:gd name="connsiteY3" fmla="*/ 3174308 h 3712845"/>
              <a:gd name="connsiteX4" fmla="*/ 630936 w 630936"/>
              <a:gd name="connsiteY4" fmla="*/ 3397377 h 3712845"/>
              <a:gd name="connsiteX5" fmla="*/ 315468 w 630936"/>
              <a:gd name="connsiteY5" fmla="*/ 3712845 h 3712845"/>
              <a:gd name="connsiteX6" fmla="*/ 0 w 630936"/>
              <a:gd name="connsiteY6" fmla="*/ 3397377 h 3712845"/>
              <a:gd name="connsiteX7" fmla="*/ 92399 w 630936"/>
              <a:gd name="connsiteY7" fmla="*/ 3174308 h 3712845"/>
              <a:gd name="connsiteX8" fmla="*/ 132588 w 630936"/>
              <a:gd name="connsiteY8" fmla="*/ 3141148 h 3712845"/>
              <a:gd name="connsiteX9" fmla="*/ 132588 w 630936"/>
              <a:gd name="connsiteY9" fmla="*/ 182880 h 3712845"/>
              <a:gd name="connsiteX10" fmla="*/ 315468 w 630936"/>
              <a:gd name="connsiteY10" fmla="*/ 0 h 371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936" h="3712845">
                <a:moveTo>
                  <a:pt x="315468" y="0"/>
                </a:moveTo>
                <a:cubicBezTo>
                  <a:pt x="416470" y="0"/>
                  <a:pt x="498348" y="81878"/>
                  <a:pt x="498348" y="182880"/>
                </a:cubicBezTo>
                <a:lnTo>
                  <a:pt x="498348" y="3141148"/>
                </a:lnTo>
                <a:lnTo>
                  <a:pt x="538538" y="3174308"/>
                </a:lnTo>
                <a:cubicBezTo>
                  <a:pt x="595626" y="3231396"/>
                  <a:pt x="630936" y="3310263"/>
                  <a:pt x="630936" y="3397377"/>
                </a:cubicBezTo>
                <a:cubicBezTo>
                  <a:pt x="630936" y="3571605"/>
                  <a:pt x="489696" y="3712845"/>
                  <a:pt x="315468" y="3712845"/>
                </a:cubicBezTo>
                <a:cubicBezTo>
                  <a:pt x="141240" y="3712845"/>
                  <a:pt x="0" y="3571605"/>
                  <a:pt x="0" y="3397377"/>
                </a:cubicBezTo>
                <a:cubicBezTo>
                  <a:pt x="0" y="3310263"/>
                  <a:pt x="35310" y="3231396"/>
                  <a:pt x="92399" y="3174308"/>
                </a:cubicBezTo>
                <a:lnTo>
                  <a:pt x="132588" y="3141148"/>
                </a:lnTo>
                <a:lnTo>
                  <a:pt x="132588" y="182880"/>
                </a:lnTo>
                <a:cubicBezTo>
                  <a:pt x="132588" y="81878"/>
                  <a:pt x="214466" y="0"/>
                  <a:pt x="315468" y="0"/>
                </a:cubicBezTo>
                <a:close/>
              </a:path>
            </a:pathLst>
          </a:custGeom>
          <a:noFill/>
          <a:ln w="6350">
            <a:solidFill>
              <a:srgbClr val="808080">
                <a:alpha val="5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5" name="Freeform 64"/>
          <p:cNvSpPr/>
          <p:nvPr/>
        </p:nvSpPr>
        <p:spPr>
          <a:xfrm>
            <a:off x="6498612" y="1880828"/>
            <a:ext cx="630936" cy="3712845"/>
          </a:xfrm>
          <a:custGeom>
            <a:avLst/>
            <a:gdLst>
              <a:gd name="connsiteX0" fmla="*/ 315468 w 630936"/>
              <a:gd name="connsiteY0" fmla="*/ 0 h 3712845"/>
              <a:gd name="connsiteX1" fmla="*/ 498348 w 630936"/>
              <a:gd name="connsiteY1" fmla="*/ 182880 h 3712845"/>
              <a:gd name="connsiteX2" fmla="*/ 498348 w 630936"/>
              <a:gd name="connsiteY2" fmla="*/ 3141148 h 3712845"/>
              <a:gd name="connsiteX3" fmla="*/ 538538 w 630936"/>
              <a:gd name="connsiteY3" fmla="*/ 3174308 h 3712845"/>
              <a:gd name="connsiteX4" fmla="*/ 630936 w 630936"/>
              <a:gd name="connsiteY4" fmla="*/ 3397377 h 3712845"/>
              <a:gd name="connsiteX5" fmla="*/ 315468 w 630936"/>
              <a:gd name="connsiteY5" fmla="*/ 3712845 h 3712845"/>
              <a:gd name="connsiteX6" fmla="*/ 0 w 630936"/>
              <a:gd name="connsiteY6" fmla="*/ 3397377 h 3712845"/>
              <a:gd name="connsiteX7" fmla="*/ 92399 w 630936"/>
              <a:gd name="connsiteY7" fmla="*/ 3174308 h 3712845"/>
              <a:gd name="connsiteX8" fmla="*/ 132588 w 630936"/>
              <a:gd name="connsiteY8" fmla="*/ 3141148 h 3712845"/>
              <a:gd name="connsiteX9" fmla="*/ 132588 w 630936"/>
              <a:gd name="connsiteY9" fmla="*/ 182880 h 3712845"/>
              <a:gd name="connsiteX10" fmla="*/ 315468 w 630936"/>
              <a:gd name="connsiteY10" fmla="*/ 0 h 371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936" h="3712845">
                <a:moveTo>
                  <a:pt x="315468" y="0"/>
                </a:moveTo>
                <a:cubicBezTo>
                  <a:pt x="416470" y="0"/>
                  <a:pt x="498348" y="81878"/>
                  <a:pt x="498348" y="182880"/>
                </a:cubicBezTo>
                <a:lnTo>
                  <a:pt x="498348" y="3141148"/>
                </a:lnTo>
                <a:lnTo>
                  <a:pt x="538538" y="3174308"/>
                </a:lnTo>
                <a:cubicBezTo>
                  <a:pt x="595626" y="3231396"/>
                  <a:pt x="630936" y="3310263"/>
                  <a:pt x="630936" y="3397377"/>
                </a:cubicBezTo>
                <a:cubicBezTo>
                  <a:pt x="630936" y="3571605"/>
                  <a:pt x="489696" y="3712845"/>
                  <a:pt x="315468" y="3712845"/>
                </a:cubicBezTo>
                <a:cubicBezTo>
                  <a:pt x="141240" y="3712845"/>
                  <a:pt x="0" y="3571605"/>
                  <a:pt x="0" y="3397377"/>
                </a:cubicBezTo>
                <a:cubicBezTo>
                  <a:pt x="0" y="3310263"/>
                  <a:pt x="35310" y="3231396"/>
                  <a:pt x="92399" y="3174308"/>
                </a:cubicBezTo>
                <a:lnTo>
                  <a:pt x="132588" y="3141148"/>
                </a:lnTo>
                <a:lnTo>
                  <a:pt x="132588" y="182880"/>
                </a:lnTo>
                <a:cubicBezTo>
                  <a:pt x="132588" y="81878"/>
                  <a:pt x="214466" y="0"/>
                  <a:pt x="315468" y="0"/>
                </a:cubicBezTo>
                <a:close/>
              </a:path>
            </a:pathLst>
          </a:custGeom>
          <a:noFill/>
          <a:ln w="6350">
            <a:solidFill>
              <a:srgbClr val="808080">
                <a:alpha val="5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0" name="Freeform 69"/>
          <p:cNvSpPr/>
          <p:nvPr/>
        </p:nvSpPr>
        <p:spPr>
          <a:xfrm>
            <a:off x="8797220" y="1880828"/>
            <a:ext cx="630936" cy="3712845"/>
          </a:xfrm>
          <a:custGeom>
            <a:avLst/>
            <a:gdLst>
              <a:gd name="connsiteX0" fmla="*/ 315468 w 630936"/>
              <a:gd name="connsiteY0" fmla="*/ 0 h 3712845"/>
              <a:gd name="connsiteX1" fmla="*/ 498348 w 630936"/>
              <a:gd name="connsiteY1" fmla="*/ 182880 h 3712845"/>
              <a:gd name="connsiteX2" fmla="*/ 498348 w 630936"/>
              <a:gd name="connsiteY2" fmla="*/ 3141148 h 3712845"/>
              <a:gd name="connsiteX3" fmla="*/ 538538 w 630936"/>
              <a:gd name="connsiteY3" fmla="*/ 3174308 h 3712845"/>
              <a:gd name="connsiteX4" fmla="*/ 630936 w 630936"/>
              <a:gd name="connsiteY4" fmla="*/ 3397377 h 3712845"/>
              <a:gd name="connsiteX5" fmla="*/ 315468 w 630936"/>
              <a:gd name="connsiteY5" fmla="*/ 3712845 h 3712845"/>
              <a:gd name="connsiteX6" fmla="*/ 0 w 630936"/>
              <a:gd name="connsiteY6" fmla="*/ 3397377 h 3712845"/>
              <a:gd name="connsiteX7" fmla="*/ 92399 w 630936"/>
              <a:gd name="connsiteY7" fmla="*/ 3174308 h 3712845"/>
              <a:gd name="connsiteX8" fmla="*/ 132588 w 630936"/>
              <a:gd name="connsiteY8" fmla="*/ 3141148 h 3712845"/>
              <a:gd name="connsiteX9" fmla="*/ 132588 w 630936"/>
              <a:gd name="connsiteY9" fmla="*/ 182880 h 3712845"/>
              <a:gd name="connsiteX10" fmla="*/ 315468 w 630936"/>
              <a:gd name="connsiteY10" fmla="*/ 0 h 371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936" h="3712845">
                <a:moveTo>
                  <a:pt x="315468" y="0"/>
                </a:moveTo>
                <a:cubicBezTo>
                  <a:pt x="416470" y="0"/>
                  <a:pt x="498348" y="81878"/>
                  <a:pt x="498348" y="182880"/>
                </a:cubicBezTo>
                <a:lnTo>
                  <a:pt x="498348" y="3141148"/>
                </a:lnTo>
                <a:lnTo>
                  <a:pt x="538538" y="3174308"/>
                </a:lnTo>
                <a:cubicBezTo>
                  <a:pt x="595626" y="3231396"/>
                  <a:pt x="630936" y="3310263"/>
                  <a:pt x="630936" y="3397377"/>
                </a:cubicBezTo>
                <a:cubicBezTo>
                  <a:pt x="630936" y="3571605"/>
                  <a:pt x="489696" y="3712845"/>
                  <a:pt x="315468" y="3712845"/>
                </a:cubicBezTo>
                <a:cubicBezTo>
                  <a:pt x="141240" y="3712845"/>
                  <a:pt x="0" y="3571605"/>
                  <a:pt x="0" y="3397377"/>
                </a:cubicBezTo>
                <a:cubicBezTo>
                  <a:pt x="0" y="3310263"/>
                  <a:pt x="35310" y="3231396"/>
                  <a:pt x="92399" y="3174308"/>
                </a:cubicBezTo>
                <a:lnTo>
                  <a:pt x="132588" y="3141148"/>
                </a:lnTo>
                <a:lnTo>
                  <a:pt x="132588" y="182880"/>
                </a:lnTo>
                <a:cubicBezTo>
                  <a:pt x="132588" y="81878"/>
                  <a:pt x="214466" y="0"/>
                  <a:pt x="315468" y="0"/>
                </a:cubicBezTo>
                <a:close/>
              </a:path>
            </a:pathLst>
          </a:custGeom>
          <a:noFill/>
          <a:ln w="6350">
            <a:solidFill>
              <a:srgbClr val="808080">
                <a:alpha val="5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377445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66667">
                                          <p:cBhvr additive="base">
                                            <p:cTn id="7" dur="900" fill="hold"/>
                                            <p:tgtEl>
                                              <p:spTgt spid="6"/>
                                            </p:tgtEl>
                                            <p:attrNameLst>
                                              <p:attrName>ppt_x</p:attrName>
                                            </p:attrNameLst>
                                          </p:cBhvr>
                                          <p:tavLst>
                                            <p:tav tm="0">
                                              <p:val>
                                                <p:strVal val="#ppt_x"/>
                                              </p:val>
                                            </p:tav>
                                            <p:tav tm="100000">
                                              <p:val>
                                                <p:strVal val="#ppt_x"/>
                                              </p:val>
                                            </p:tav>
                                          </p:tavLst>
                                        </p:anim>
                                        <p:anim calcmode="lin" valueType="num" p14:bounceEnd="66667">
                                          <p:cBhvr additive="base">
                                            <p:cTn id="8" dur="900" fill="hold"/>
                                            <p:tgtEl>
                                              <p:spTgt spid="6"/>
                                            </p:tgtEl>
                                            <p:attrNameLst>
                                              <p:attrName>ppt_y</p:attrName>
                                            </p:attrNameLst>
                                          </p:cBhvr>
                                          <p:tavLst>
                                            <p:tav tm="0">
                                              <p:val>
                                                <p:strVal val="1+#ppt_h/2"/>
                                              </p:val>
                                            </p:tav>
                                            <p:tav tm="100000">
                                              <p:val>
                                                <p:strVal val="#ppt_y"/>
                                              </p:val>
                                            </p:tav>
                                          </p:tavLst>
                                        </p:anim>
                                      </p:childTnLst>
                                    </p:cTn>
                                  </p:par>
                                  <p:par>
                                    <p:cTn id="9" presetID="22" presetClass="entr" presetSubtype="8" fill="hold" nodeType="withEffect">
                                      <p:stCondLst>
                                        <p:cond delay="60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par>
                                    <p:cTn id="12" presetID="10" presetClass="entr" presetSubtype="0" fill="hold" grpId="0" nodeType="withEffect">
                                      <p:stCondLst>
                                        <p:cond delay="80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500"/>
                                            <p:tgtEl>
                                              <p:spTgt spid="21"/>
                                            </p:tgtEl>
                                          </p:cBhvr>
                                        </p:animEffect>
                                      </p:childTnLst>
                                    </p:cTn>
                                  </p:par>
                                  <p:par>
                                    <p:cTn id="15" presetID="2" presetClass="entr" presetSubtype="4" fill="hold" grpId="0" nodeType="withEffect" p14:presetBounceEnd="66667">
                                      <p:stCondLst>
                                        <p:cond delay="200"/>
                                      </p:stCondLst>
                                      <p:childTnLst>
                                        <p:set>
                                          <p:cBhvr>
                                            <p:cTn id="16" dur="1" fill="hold">
                                              <p:stCondLst>
                                                <p:cond delay="0"/>
                                              </p:stCondLst>
                                            </p:cTn>
                                            <p:tgtEl>
                                              <p:spTgt spid="56"/>
                                            </p:tgtEl>
                                            <p:attrNameLst>
                                              <p:attrName>style.visibility</p:attrName>
                                            </p:attrNameLst>
                                          </p:cBhvr>
                                          <p:to>
                                            <p:strVal val="visible"/>
                                          </p:to>
                                        </p:set>
                                        <p:anim calcmode="lin" valueType="num" p14:bounceEnd="66667">
                                          <p:cBhvr additive="base">
                                            <p:cTn id="17" dur="1000" fill="hold"/>
                                            <p:tgtEl>
                                              <p:spTgt spid="56"/>
                                            </p:tgtEl>
                                            <p:attrNameLst>
                                              <p:attrName>ppt_x</p:attrName>
                                            </p:attrNameLst>
                                          </p:cBhvr>
                                          <p:tavLst>
                                            <p:tav tm="0">
                                              <p:val>
                                                <p:strVal val="#ppt_x"/>
                                              </p:val>
                                            </p:tav>
                                            <p:tav tm="100000">
                                              <p:val>
                                                <p:strVal val="#ppt_x"/>
                                              </p:val>
                                            </p:tav>
                                          </p:tavLst>
                                        </p:anim>
                                        <p:anim calcmode="lin" valueType="num" p14:bounceEnd="66667">
                                          <p:cBhvr additive="base">
                                            <p:cTn id="18" dur="1000" fill="hold"/>
                                            <p:tgtEl>
                                              <p:spTgt spid="56"/>
                                            </p:tgtEl>
                                            <p:attrNameLst>
                                              <p:attrName>ppt_y</p:attrName>
                                            </p:attrNameLst>
                                          </p:cBhvr>
                                          <p:tavLst>
                                            <p:tav tm="0">
                                              <p:val>
                                                <p:strVal val="1+#ppt_h/2"/>
                                              </p:val>
                                            </p:tav>
                                            <p:tav tm="100000">
                                              <p:val>
                                                <p:strVal val="#ppt_y"/>
                                              </p:val>
                                            </p:tav>
                                          </p:tavLst>
                                        </p:anim>
                                      </p:childTnLst>
                                    </p:cTn>
                                  </p:par>
                                  <p:par>
                                    <p:cTn id="19" presetID="22" presetClass="entr" presetSubtype="8" fill="hold" nodeType="withEffect">
                                      <p:stCondLst>
                                        <p:cond delay="900"/>
                                      </p:stCondLst>
                                      <p:childTnLst>
                                        <p:set>
                                          <p:cBhvr>
                                            <p:cTn id="20" dur="1" fill="hold">
                                              <p:stCondLst>
                                                <p:cond delay="0"/>
                                              </p:stCondLst>
                                            </p:cTn>
                                            <p:tgtEl>
                                              <p:spTgt spid="59"/>
                                            </p:tgtEl>
                                            <p:attrNameLst>
                                              <p:attrName>style.visibility</p:attrName>
                                            </p:attrNameLst>
                                          </p:cBhvr>
                                          <p:to>
                                            <p:strVal val="visible"/>
                                          </p:to>
                                        </p:set>
                                        <p:animEffect transition="in" filter="wipe(left)">
                                          <p:cBhvr>
                                            <p:cTn id="21" dur="500"/>
                                            <p:tgtEl>
                                              <p:spTgt spid="59"/>
                                            </p:tgtEl>
                                          </p:cBhvr>
                                        </p:animEffect>
                                      </p:childTnLst>
                                    </p:cTn>
                                  </p:par>
                                  <p:par>
                                    <p:cTn id="22" presetID="10" presetClass="entr" presetSubtype="0" fill="hold" grpId="0" nodeType="withEffect">
                                      <p:stCondLst>
                                        <p:cond delay="110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500"/>
                                            <p:tgtEl>
                                              <p:spTgt spid="58"/>
                                            </p:tgtEl>
                                          </p:cBhvr>
                                        </p:animEffect>
                                      </p:childTnLst>
                                    </p:cTn>
                                  </p:par>
                                  <p:par>
                                    <p:cTn id="25" presetID="2" presetClass="entr" presetSubtype="4" fill="hold" grpId="0" nodeType="withEffect" p14:presetBounceEnd="66667">
                                      <p:stCondLst>
                                        <p:cond delay="300"/>
                                      </p:stCondLst>
                                      <p:childTnLst>
                                        <p:set>
                                          <p:cBhvr>
                                            <p:cTn id="26" dur="1" fill="hold">
                                              <p:stCondLst>
                                                <p:cond delay="0"/>
                                              </p:stCondLst>
                                            </p:cTn>
                                            <p:tgtEl>
                                              <p:spTgt spid="61"/>
                                            </p:tgtEl>
                                            <p:attrNameLst>
                                              <p:attrName>style.visibility</p:attrName>
                                            </p:attrNameLst>
                                          </p:cBhvr>
                                          <p:to>
                                            <p:strVal val="visible"/>
                                          </p:to>
                                        </p:set>
                                        <p:anim calcmode="lin" valueType="num" p14:bounceEnd="66667">
                                          <p:cBhvr additive="base">
                                            <p:cTn id="27" dur="1200" fill="hold"/>
                                            <p:tgtEl>
                                              <p:spTgt spid="61"/>
                                            </p:tgtEl>
                                            <p:attrNameLst>
                                              <p:attrName>ppt_x</p:attrName>
                                            </p:attrNameLst>
                                          </p:cBhvr>
                                          <p:tavLst>
                                            <p:tav tm="0">
                                              <p:val>
                                                <p:strVal val="#ppt_x"/>
                                              </p:val>
                                            </p:tav>
                                            <p:tav tm="100000">
                                              <p:val>
                                                <p:strVal val="#ppt_x"/>
                                              </p:val>
                                            </p:tav>
                                          </p:tavLst>
                                        </p:anim>
                                        <p:anim calcmode="lin" valueType="num" p14:bounceEnd="66667">
                                          <p:cBhvr additive="base">
                                            <p:cTn id="28" dur="1200" fill="hold"/>
                                            <p:tgtEl>
                                              <p:spTgt spid="61"/>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1200"/>
                                      </p:stCondLst>
                                      <p:childTnLst>
                                        <p:set>
                                          <p:cBhvr>
                                            <p:cTn id="30" dur="1" fill="hold">
                                              <p:stCondLst>
                                                <p:cond delay="0"/>
                                              </p:stCondLst>
                                            </p:cTn>
                                            <p:tgtEl>
                                              <p:spTgt spid="64"/>
                                            </p:tgtEl>
                                            <p:attrNameLst>
                                              <p:attrName>style.visibility</p:attrName>
                                            </p:attrNameLst>
                                          </p:cBhvr>
                                          <p:to>
                                            <p:strVal val="visible"/>
                                          </p:to>
                                        </p:set>
                                        <p:animEffect transition="in" filter="wipe(left)">
                                          <p:cBhvr>
                                            <p:cTn id="31" dur="500"/>
                                            <p:tgtEl>
                                              <p:spTgt spid="64"/>
                                            </p:tgtEl>
                                          </p:cBhvr>
                                        </p:animEffect>
                                      </p:childTnLst>
                                    </p:cTn>
                                  </p:par>
                                  <p:par>
                                    <p:cTn id="32" presetID="10" presetClass="entr" presetSubtype="0" fill="hold" grpId="0" nodeType="withEffect">
                                      <p:stCondLst>
                                        <p:cond delay="1400"/>
                                      </p:stCondLst>
                                      <p:childTnLst>
                                        <p:set>
                                          <p:cBhvr>
                                            <p:cTn id="33" dur="1" fill="hold">
                                              <p:stCondLst>
                                                <p:cond delay="0"/>
                                              </p:stCondLst>
                                            </p:cTn>
                                            <p:tgtEl>
                                              <p:spTgt spid="63"/>
                                            </p:tgtEl>
                                            <p:attrNameLst>
                                              <p:attrName>style.visibility</p:attrName>
                                            </p:attrNameLst>
                                          </p:cBhvr>
                                          <p:to>
                                            <p:strVal val="visible"/>
                                          </p:to>
                                        </p:set>
                                        <p:animEffect transition="in" filter="fade">
                                          <p:cBhvr>
                                            <p:cTn id="34" dur="500"/>
                                            <p:tgtEl>
                                              <p:spTgt spid="63"/>
                                            </p:tgtEl>
                                          </p:cBhvr>
                                        </p:animEffect>
                                      </p:childTnLst>
                                    </p:cTn>
                                  </p:par>
                                  <p:par>
                                    <p:cTn id="35" presetID="2" presetClass="entr" presetSubtype="4" fill="hold" grpId="0" nodeType="withEffect" p14:presetBounceEnd="66667">
                                      <p:stCondLst>
                                        <p:cond delay="400"/>
                                      </p:stCondLst>
                                      <p:childTnLst>
                                        <p:set>
                                          <p:cBhvr>
                                            <p:cTn id="36" dur="1" fill="hold">
                                              <p:stCondLst>
                                                <p:cond delay="0"/>
                                              </p:stCondLst>
                                            </p:cTn>
                                            <p:tgtEl>
                                              <p:spTgt spid="66"/>
                                            </p:tgtEl>
                                            <p:attrNameLst>
                                              <p:attrName>style.visibility</p:attrName>
                                            </p:attrNameLst>
                                          </p:cBhvr>
                                          <p:to>
                                            <p:strVal val="visible"/>
                                          </p:to>
                                        </p:set>
                                        <p:anim calcmode="lin" valueType="num" p14:bounceEnd="66667">
                                          <p:cBhvr additive="base">
                                            <p:cTn id="37" dur="1400" fill="hold"/>
                                            <p:tgtEl>
                                              <p:spTgt spid="66"/>
                                            </p:tgtEl>
                                            <p:attrNameLst>
                                              <p:attrName>ppt_x</p:attrName>
                                            </p:attrNameLst>
                                          </p:cBhvr>
                                          <p:tavLst>
                                            <p:tav tm="0">
                                              <p:val>
                                                <p:strVal val="#ppt_x"/>
                                              </p:val>
                                            </p:tav>
                                            <p:tav tm="100000">
                                              <p:val>
                                                <p:strVal val="#ppt_x"/>
                                              </p:val>
                                            </p:tav>
                                          </p:tavLst>
                                        </p:anim>
                                        <p:anim calcmode="lin" valueType="num" p14:bounceEnd="66667">
                                          <p:cBhvr additive="base">
                                            <p:cTn id="38" dur="1400" fill="hold"/>
                                            <p:tgtEl>
                                              <p:spTgt spid="66"/>
                                            </p:tgtEl>
                                            <p:attrNameLst>
                                              <p:attrName>ppt_y</p:attrName>
                                            </p:attrNameLst>
                                          </p:cBhvr>
                                          <p:tavLst>
                                            <p:tav tm="0">
                                              <p:val>
                                                <p:strVal val="1+#ppt_h/2"/>
                                              </p:val>
                                            </p:tav>
                                            <p:tav tm="100000">
                                              <p:val>
                                                <p:strVal val="#ppt_y"/>
                                              </p:val>
                                            </p:tav>
                                          </p:tavLst>
                                        </p:anim>
                                      </p:childTnLst>
                                    </p:cTn>
                                  </p:par>
                                  <p:par>
                                    <p:cTn id="39" presetID="22" presetClass="entr" presetSubtype="8" fill="hold" nodeType="withEffect">
                                      <p:stCondLst>
                                        <p:cond delay="1500"/>
                                      </p:stCondLst>
                                      <p:childTnLst>
                                        <p:set>
                                          <p:cBhvr>
                                            <p:cTn id="40" dur="1" fill="hold">
                                              <p:stCondLst>
                                                <p:cond delay="0"/>
                                              </p:stCondLst>
                                            </p:cTn>
                                            <p:tgtEl>
                                              <p:spTgt spid="69"/>
                                            </p:tgtEl>
                                            <p:attrNameLst>
                                              <p:attrName>style.visibility</p:attrName>
                                            </p:attrNameLst>
                                          </p:cBhvr>
                                          <p:to>
                                            <p:strVal val="visible"/>
                                          </p:to>
                                        </p:set>
                                        <p:animEffect transition="in" filter="wipe(left)">
                                          <p:cBhvr>
                                            <p:cTn id="41" dur="500"/>
                                            <p:tgtEl>
                                              <p:spTgt spid="69"/>
                                            </p:tgtEl>
                                          </p:cBhvr>
                                        </p:animEffect>
                                      </p:childTnLst>
                                    </p:cTn>
                                  </p:par>
                                  <p:par>
                                    <p:cTn id="42" presetID="10" presetClass="entr" presetSubtype="0" fill="hold" grpId="0" nodeType="withEffect">
                                      <p:stCondLst>
                                        <p:cond delay="1700"/>
                                      </p:stCondLst>
                                      <p:childTnLst>
                                        <p:set>
                                          <p:cBhvr>
                                            <p:cTn id="43" dur="1" fill="hold">
                                              <p:stCondLst>
                                                <p:cond delay="0"/>
                                              </p:stCondLst>
                                            </p:cTn>
                                            <p:tgtEl>
                                              <p:spTgt spid="68"/>
                                            </p:tgtEl>
                                            <p:attrNameLst>
                                              <p:attrName>style.visibility</p:attrName>
                                            </p:attrNameLst>
                                          </p:cBhvr>
                                          <p:to>
                                            <p:strVal val="visible"/>
                                          </p:to>
                                        </p:set>
                                        <p:animEffect transition="in" filter="fade">
                                          <p:cBhvr>
                                            <p:cTn id="44"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1" grpId="0"/>
          <p:bldP spid="56" grpId="0" animBg="1"/>
          <p:bldP spid="58" grpId="0"/>
          <p:bldP spid="61" grpId="0" animBg="1"/>
          <p:bldP spid="63" grpId="0"/>
          <p:bldP spid="66" grpId="0" animBg="1"/>
          <p:bldP spid="6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900" fill="hold"/>
                                            <p:tgtEl>
                                              <p:spTgt spid="6"/>
                                            </p:tgtEl>
                                            <p:attrNameLst>
                                              <p:attrName>ppt_x</p:attrName>
                                            </p:attrNameLst>
                                          </p:cBhvr>
                                          <p:tavLst>
                                            <p:tav tm="0">
                                              <p:val>
                                                <p:strVal val="#ppt_x"/>
                                              </p:val>
                                            </p:tav>
                                            <p:tav tm="100000">
                                              <p:val>
                                                <p:strVal val="#ppt_x"/>
                                              </p:val>
                                            </p:tav>
                                          </p:tavLst>
                                        </p:anim>
                                        <p:anim calcmode="lin" valueType="num">
                                          <p:cBhvr additive="base">
                                            <p:cTn id="8" dur="900" fill="hold"/>
                                            <p:tgtEl>
                                              <p:spTgt spid="6"/>
                                            </p:tgtEl>
                                            <p:attrNameLst>
                                              <p:attrName>ppt_y</p:attrName>
                                            </p:attrNameLst>
                                          </p:cBhvr>
                                          <p:tavLst>
                                            <p:tav tm="0">
                                              <p:val>
                                                <p:strVal val="1+#ppt_h/2"/>
                                              </p:val>
                                            </p:tav>
                                            <p:tav tm="100000">
                                              <p:val>
                                                <p:strVal val="#ppt_y"/>
                                              </p:val>
                                            </p:tav>
                                          </p:tavLst>
                                        </p:anim>
                                      </p:childTnLst>
                                    </p:cTn>
                                  </p:par>
                                  <p:par>
                                    <p:cTn id="9" presetID="22" presetClass="entr" presetSubtype="8" fill="hold" nodeType="withEffect">
                                      <p:stCondLst>
                                        <p:cond delay="60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par>
                                    <p:cTn id="12" presetID="10" presetClass="entr" presetSubtype="0" fill="hold" grpId="0" nodeType="withEffect">
                                      <p:stCondLst>
                                        <p:cond delay="80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500"/>
                                            <p:tgtEl>
                                              <p:spTgt spid="21"/>
                                            </p:tgtEl>
                                          </p:cBhvr>
                                        </p:animEffect>
                                      </p:childTnLst>
                                    </p:cTn>
                                  </p:par>
                                  <p:par>
                                    <p:cTn id="15" presetID="2" presetClass="entr" presetSubtype="4" fill="hold" grpId="0" nodeType="withEffect">
                                      <p:stCondLst>
                                        <p:cond delay="200"/>
                                      </p:stCondLst>
                                      <p:childTnLst>
                                        <p:set>
                                          <p:cBhvr>
                                            <p:cTn id="16" dur="1" fill="hold">
                                              <p:stCondLst>
                                                <p:cond delay="0"/>
                                              </p:stCondLst>
                                            </p:cTn>
                                            <p:tgtEl>
                                              <p:spTgt spid="56"/>
                                            </p:tgtEl>
                                            <p:attrNameLst>
                                              <p:attrName>style.visibility</p:attrName>
                                            </p:attrNameLst>
                                          </p:cBhvr>
                                          <p:to>
                                            <p:strVal val="visible"/>
                                          </p:to>
                                        </p:set>
                                        <p:anim calcmode="lin" valueType="num">
                                          <p:cBhvr additive="base">
                                            <p:cTn id="17" dur="1000" fill="hold"/>
                                            <p:tgtEl>
                                              <p:spTgt spid="56"/>
                                            </p:tgtEl>
                                            <p:attrNameLst>
                                              <p:attrName>ppt_x</p:attrName>
                                            </p:attrNameLst>
                                          </p:cBhvr>
                                          <p:tavLst>
                                            <p:tav tm="0">
                                              <p:val>
                                                <p:strVal val="#ppt_x"/>
                                              </p:val>
                                            </p:tav>
                                            <p:tav tm="100000">
                                              <p:val>
                                                <p:strVal val="#ppt_x"/>
                                              </p:val>
                                            </p:tav>
                                          </p:tavLst>
                                        </p:anim>
                                        <p:anim calcmode="lin" valueType="num">
                                          <p:cBhvr additive="base">
                                            <p:cTn id="18" dur="1000" fill="hold"/>
                                            <p:tgtEl>
                                              <p:spTgt spid="56"/>
                                            </p:tgtEl>
                                            <p:attrNameLst>
                                              <p:attrName>ppt_y</p:attrName>
                                            </p:attrNameLst>
                                          </p:cBhvr>
                                          <p:tavLst>
                                            <p:tav tm="0">
                                              <p:val>
                                                <p:strVal val="1+#ppt_h/2"/>
                                              </p:val>
                                            </p:tav>
                                            <p:tav tm="100000">
                                              <p:val>
                                                <p:strVal val="#ppt_y"/>
                                              </p:val>
                                            </p:tav>
                                          </p:tavLst>
                                        </p:anim>
                                      </p:childTnLst>
                                    </p:cTn>
                                  </p:par>
                                  <p:par>
                                    <p:cTn id="19" presetID="22" presetClass="entr" presetSubtype="8" fill="hold" nodeType="withEffect">
                                      <p:stCondLst>
                                        <p:cond delay="900"/>
                                      </p:stCondLst>
                                      <p:childTnLst>
                                        <p:set>
                                          <p:cBhvr>
                                            <p:cTn id="20" dur="1" fill="hold">
                                              <p:stCondLst>
                                                <p:cond delay="0"/>
                                              </p:stCondLst>
                                            </p:cTn>
                                            <p:tgtEl>
                                              <p:spTgt spid="59"/>
                                            </p:tgtEl>
                                            <p:attrNameLst>
                                              <p:attrName>style.visibility</p:attrName>
                                            </p:attrNameLst>
                                          </p:cBhvr>
                                          <p:to>
                                            <p:strVal val="visible"/>
                                          </p:to>
                                        </p:set>
                                        <p:animEffect transition="in" filter="wipe(left)">
                                          <p:cBhvr>
                                            <p:cTn id="21" dur="500"/>
                                            <p:tgtEl>
                                              <p:spTgt spid="59"/>
                                            </p:tgtEl>
                                          </p:cBhvr>
                                        </p:animEffect>
                                      </p:childTnLst>
                                    </p:cTn>
                                  </p:par>
                                  <p:par>
                                    <p:cTn id="22" presetID="10" presetClass="entr" presetSubtype="0" fill="hold" grpId="0" nodeType="withEffect">
                                      <p:stCondLst>
                                        <p:cond delay="110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500"/>
                                            <p:tgtEl>
                                              <p:spTgt spid="58"/>
                                            </p:tgtEl>
                                          </p:cBhvr>
                                        </p:animEffect>
                                      </p:childTnLst>
                                    </p:cTn>
                                  </p:par>
                                  <p:par>
                                    <p:cTn id="25" presetID="2" presetClass="entr" presetSubtype="4" fill="hold" grpId="0" nodeType="withEffect">
                                      <p:stCondLst>
                                        <p:cond delay="300"/>
                                      </p:stCondLst>
                                      <p:childTnLst>
                                        <p:set>
                                          <p:cBhvr>
                                            <p:cTn id="26" dur="1" fill="hold">
                                              <p:stCondLst>
                                                <p:cond delay="0"/>
                                              </p:stCondLst>
                                            </p:cTn>
                                            <p:tgtEl>
                                              <p:spTgt spid="61"/>
                                            </p:tgtEl>
                                            <p:attrNameLst>
                                              <p:attrName>style.visibility</p:attrName>
                                            </p:attrNameLst>
                                          </p:cBhvr>
                                          <p:to>
                                            <p:strVal val="visible"/>
                                          </p:to>
                                        </p:set>
                                        <p:anim calcmode="lin" valueType="num">
                                          <p:cBhvr additive="base">
                                            <p:cTn id="27" dur="1200" fill="hold"/>
                                            <p:tgtEl>
                                              <p:spTgt spid="61"/>
                                            </p:tgtEl>
                                            <p:attrNameLst>
                                              <p:attrName>ppt_x</p:attrName>
                                            </p:attrNameLst>
                                          </p:cBhvr>
                                          <p:tavLst>
                                            <p:tav tm="0">
                                              <p:val>
                                                <p:strVal val="#ppt_x"/>
                                              </p:val>
                                            </p:tav>
                                            <p:tav tm="100000">
                                              <p:val>
                                                <p:strVal val="#ppt_x"/>
                                              </p:val>
                                            </p:tav>
                                          </p:tavLst>
                                        </p:anim>
                                        <p:anim calcmode="lin" valueType="num">
                                          <p:cBhvr additive="base">
                                            <p:cTn id="28" dur="1200" fill="hold"/>
                                            <p:tgtEl>
                                              <p:spTgt spid="61"/>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1200"/>
                                      </p:stCondLst>
                                      <p:childTnLst>
                                        <p:set>
                                          <p:cBhvr>
                                            <p:cTn id="30" dur="1" fill="hold">
                                              <p:stCondLst>
                                                <p:cond delay="0"/>
                                              </p:stCondLst>
                                            </p:cTn>
                                            <p:tgtEl>
                                              <p:spTgt spid="64"/>
                                            </p:tgtEl>
                                            <p:attrNameLst>
                                              <p:attrName>style.visibility</p:attrName>
                                            </p:attrNameLst>
                                          </p:cBhvr>
                                          <p:to>
                                            <p:strVal val="visible"/>
                                          </p:to>
                                        </p:set>
                                        <p:animEffect transition="in" filter="wipe(left)">
                                          <p:cBhvr>
                                            <p:cTn id="31" dur="500"/>
                                            <p:tgtEl>
                                              <p:spTgt spid="64"/>
                                            </p:tgtEl>
                                          </p:cBhvr>
                                        </p:animEffect>
                                      </p:childTnLst>
                                    </p:cTn>
                                  </p:par>
                                  <p:par>
                                    <p:cTn id="32" presetID="10" presetClass="entr" presetSubtype="0" fill="hold" grpId="0" nodeType="withEffect">
                                      <p:stCondLst>
                                        <p:cond delay="1400"/>
                                      </p:stCondLst>
                                      <p:childTnLst>
                                        <p:set>
                                          <p:cBhvr>
                                            <p:cTn id="33" dur="1" fill="hold">
                                              <p:stCondLst>
                                                <p:cond delay="0"/>
                                              </p:stCondLst>
                                            </p:cTn>
                                            <p:tgtEl>
                                              <p:spTgt spid="63"/>
                                            </p:tgtEl>
                                            <p:attrNameLst>
                                              <p:attrName>style.visibility</p:attrName>
                                            </p:attrNameLst>
                                          </p:cBhvr>
                                          <p:to>
                                            <p:strVal val="visible"/>
                                          </p:to>
                                        </p:set>
                                        <p:animEffect transition="in" filter="fade">
                                          <p:cBhvr>
                                            <p:cTn id="34" dur="500"/>
                                            <p:tgtEl>
                                              <p:spTgt spid="63"/>
                                            </p:tgtEl>
                                          </p:cBhvr>
                                        </p:animEffect>
                                      </p:childTnLst>
                                    </p:cTn>
                                  </p:par>
                                  <p:par>
                                    <p:cTn id="35" presetID="2" presetClass="entr" presetSubtype="4" fill="hold" grpId="0" nodeType="withEffect">
                                      <p:stCondLst>
                                        <p:cond delay="400"/>
                                      </p:stCondLst>
                                      <p:childTnLst>
                                        <p:set>
                                          <p:cBhvr>
                                            <p:cTn id="36" dur="1" fill="hold">
                                              <p:stCondLst>
                                                <p:cond delay="0"/>
                                              </p:stCondLst>
                                            </p:cTn>
                                            <p:tgtEl>
                                              <p:spTgt spid="66"/>
                                            </p:tgtEl>
                                            <p:attrNameLst>
                                              <p:attrName>style.visibility</p:attrName>
                                            </p:attrNameLst>
                                          </p:cBhvr>
                                          <p:to>
                                            <p:strVal val="visible"/>
                                          </p:to>
                                        </p:set>
                                        <p:anim calcmode="lin" valueType="num">
                                          <p:cBhvr additive="base">
                                            <p:cTn id="37" dur="1400" fill="hold"/>
                                            <p:tgtEl>
                                              <p:spTgt spid="66"/>
                                            </p:tgtEl>
                                            <p:attrNameLst>
                                              <p:attrName>ppt_x</p:attrName>
                                            </p:attrNameLst>
                                          </p:cBhvr>
                                          <p:tavLst>
                                            <p:tav tm="0">
                                              <p:val>
                                                <p:strVal val="#ppt_x"/>
                                              </p:val>
                                            </p:tav>
                                            <p:tav tm="100000">
                                              <p:val>
                                                <p:strVal val="#ppt_x"/>
                                              </p:val>
                                            </p:tav>
                                          </p:tavLst>
                                        </p:anim>
                                        <p:anim calcmode="lin" valueType="num">
                                          <p:cBhvr additive="base">
                                            <p:cTn id="38" dur="1400" fill="hold"/>
                                            <p:tgtEl>
                                              <p:spTgt spid="66"/>
                                            </p:tgtEl>
                                            <p:attrNameLst>
                                              <p:attrName>ppt_y</p:attrName>
                                            </p:attrNameLst>
                                          </p:cBhvr>
                                          <p:tavLst>
                                            <p:tav tm="0">
                                              <p:val>
                                                <p:strVal val="1+#ppt_h/2"/>
                                              </p:val>
                                            </p:tav>
                                            <p:tav tm="100000">
                                              <p:val>
                                                <p:strVal val="#ppt_y"/>
                                              </p:val>
                                            </p:tav>
                                          </p:tavLst>
                                        </p:anim>
                                      </p:childTnLst>
                                    </p:cTn>
                                  </p:par>
                                  <p:par>
                                    <p:cTn id="39" presetID="22" presetClass="entr" presetSubtype="8" fill="hold" nodeType="withEffect">
                                      <p:stCondLst>
                                        <p:cond delay="1500"/>
                                      </p:stCondLst>
                                      <p:childTnLst>
                                        <p:set>
                                          <p:cBhvr>
                                            <p:cTn id="40" dur="1" fill="hold">
                                              <p:stCondLst>
                                                <p:cond delay="0"/>
                                              </p:stCondLst>
                                            </p:cTn>
                                            <p:tgtEl>
                                              <p:spTgt spid="69"/>
                                            </p:tgtEl>
                                            <p:attrNameLst>
                                              <p:attrName>style.visibility</p:attrName>
                                            </p:attrNameLst>
                                          </p:cBhvr>
                                          <p:to>
                                            <p:strVal val="visible"/>
                                          </p:to>
                                        </p:set>
                                        <p:animEffect transition="in" filter="wipe(left)">
                                          <p:cBhvr>
                                            <p:cTn id="41" dur="500"/>
                                            <p:tgtEl>
                                              <p:spTgt spid="69"/>
                                            </p:tgtEl>
                                          </p:cBhvr>
                                        </p:animEffect>
                                      </p:childTnLst>
                                    </p:cTn>
                                  </p:par>
                                  <p:par>
                                    <p:cTn id="42" presetID="10" presetClass="entr" presetSubtype="0" fill="hold" grpId="0" nodeType="withEffect">
                                      <p:stCondLst>
                                        <p:cond delay="1700"/>
                                      </p:stCondLst>
                                      <p:childTnLst>
                                        <p:set>
                                          <p:cBhvr>
                                            <p:cTn id="43" dur="1" fill="hold">
                                              <p:stCondLst>
                                                <p:cond delay="0"/>
                                              </p:stCondLst>
                                            </p:cTn>
                                            <p:tgtEl>
                                              <p:spTgt spid="68"/>
                                            </p:tgtEl>
                                            <p:attrNameLst>
                                              <p:attrName>style.visibility</p:attrName>
                                            </p:attrNameLst>
                                          </p:cBhvr>
                                          <p:to>
                                            <p:strVal val="visible"/>
                                          </p:to>
                                        </p:set>
                                        <p:animEffect transition="in" filter="fade">
                                          <p:cBhvr>
                                            <p:cTn id="44"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1" grpId="0"/>
          <p:bldP spid="56" grpId="0" animBg="1"/>
          <p:bldP spid="58" grpId="0"/>
          <p:bldP spid="61" grpId="0" animBg="1"/>
          <p:bldP spid="63" grpId="0"/>
          <p:bldP spid="66" grpId="0" animBg="1"/>
          <p:bldP spid="68" grpId="0"/>
        </p:bldLst>
      </p:timing>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ed Rectangle 10"/>
          <p:cNvSpPr/>
          <p:nvPr/>
        </p:nvSpPr>
        <p:spPr>
          <a:xfrm>
            <a:off x="4793991" y="4527611"/>
            <a:ext cx="6517476" cy="542584"/>
          </a:xfrm>
          <a:prstGeom prst="roundRect">
            <a:avLst>
              <a:gd name="adj" fmla="val 50000"/>
            </a:avLst>
          </a:prstGeom>
          <a:gradFill>
            <a:gsLst>
              <a:gs pos="85000">
                <a:schemeClr val="accent6"/>
              </a:gs>
              <a:gs pos="100000">
                <a:schemeClr val="accent6">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25" name="Oval 24"/>
          <p:cNvSpPr/>
          <p:nvPr/>
        </p:nvSpPr>
        <p:spPr>
          <a:xfrm>
            <a:off x="10622844" y="4402667"/>
            <a:ext cx="847715" cy="847715"/>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 name="Rounded Rectangle 1"/>
          <p:cNvSpPr/>
          <p:nvPr/>
        </p:nvSpPr>
        <p:spPr>
          <a:xfrm>
            <a:off x="4793991" y="2032000"/>
            <a:ext cx="2606991" cy="542584"/>
          </a:xfrm>
          <a:prstGeom prst="roundRect">
            <a:avLst>
              <a:gd name="adj" fmla="val 50000"/>
            </a:avLst>
          </a:prstGeom>
          <a:gradFill>
            <a:gsLst>
              <a:gs pos="67000">
                <a:schemeClr val="accent1"/>
              </a:gs>
              <a:gs pos="100000">
                <a:schemeClr val="accent1">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 name="Rounded Rectangle 8"/>
          <p:cNvSpPr/>
          <p:nvPr/>
        </p:nvSpPr>
        <p:spPr>
          <a:xfrm>
            <a:off x="4707467" y="2863871"/>
            <a:ext cx="4079887" cy="542584"/>
          </a:xfrm>
          <a:prstGeom prst="roundRect">
            <a:avLst>
              <a:gd name="adj" fmla="val 50000"/>
            </a:avLst>
          </a:prstGeom>
          <a:gradFill>
            <a:gsLst>
              <a:gs pos="75000">
                <a:schemeClr val="accent3"/>
              </a:gs>
              <a:gs pos="100000">
                <a:schemeClr val="accent3">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Rounded Rectangle 9"/>
          <p:cNvSpPr/>
          <p:nvPr/>
        </p:nvSpPr>
        <p:spPr>
          <a:xfrm>
            <a:off x="4707467" y="3695741"/>
            <a:ext cx="5315784" cy="542584"/>
          </a:xfrm>
          <a:prstGeom prst="roundRect">
            <a:avLst>
              <a:gd name="adj" fmla="val 50000"/>
            </a:avLst>
          </a:prstGeom>
          <a:gradFill>
            <a:gsLst>
              <a:gs pos="83000">
                <a:schemeClr val="accent5"/>
              </a:gs>
              <a:gs pos="100000">
                <a:schemeClr val="accent5">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Rectangle 11"/>
          <p:cNvSpPr/>
          <p:nvPr/>
        </p:nvSpPr>
        <p:spPr>
          <a:xfrm>
            <a:off x="2808113" y="2707348"/>
            <a:ext cx="2225468" cy="847385"/>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267" dirty="0"/>
          </a:p>
        </p:txBody>
      </p:sp>
      <p:sp>
        <p:nvSpPr>
          <p:cNvPr id="13" name="Rectangle 12"/>
          <p:cNvSpPr/>
          <p:nvPr/>
        </p:nvSpPr>
        <p:spPr>
          <a:xfrm>
            <a:off x="2808113" y="1879601"/>
            <a:ext cx="2225468" cy="84738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267" dirty="0"/>
          </a:p>
        </p:txBody>
      </p:sp>
      <p:sp>
        <p:nvSpPr>
          <p:cNvPr id="14" name="Rectangle 13"/>
          <p:cNvSpPr/>
          <p:nvPr/>
        </p:nvSpPr>
        <p:spPr>
          <a:xfrm>
            <a:off x="2808113" y="3551464"/>
            <a:ext cx="2225468" cy="847385"/>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267" dirty="0"/>
          </a:p>
        </p:txBody>
      </p:sp>
      <p:sp>
        <p:nvSpPr>
          <p:cNvPr id="15" name="Rectangle 14"/>
          <p:cNvSpPr/>
          <p:nvPr/>
        </p:nvSpPr>
        <p:spPr>
          <a:xfrm>
            <a:off x="2808113" y="4375212"/>
            <a:ext cx="2225468" cy="847385"/>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267" dirty="0"/>
          </a:p>
        </p:txBody>
      </p:sp>
      <p:grpSp>
        <p:nvGrpSpPr>
          <p:cNvPr id="3" name="Group 2"/>
          <p:cNvGrpSpPr/>
          <p:nvPr/>
        </p:nvGrpSpPr>
        <p:grpSpPr>
          <a:xfrm>
            <a:off x="2667605" y="1363142"/>
            <a:ext cx="2540000" cy="4494945"/>
            <a:chOff x="3429000" y="1428750"/>
            <a:chExt cx="1517831" cy="2686050"/>
          </a:xfrm>
        </p:grpSpPr>
        <p:pic>
          <p:nvPicPr>
            <p:cNvPr id="4" name="Picture 3"/>
            <p:cNvPicPr>
              <a:picLocks noChangeAspect="1"/>
            </p:cNvPicPr>
            <p:nvPr/>
          </p:nvPicPr>
          <p:blipFill>
            <a:blip r:embed="rId2"/>
            <a:stretch>
              <a:fillRect/>
            </a:stretch>
          </p:blipFill>
          <p:spPr>
            <a:xfrm>
              <a:off x="3429000" y="1428750"/>
              <a:ext cx="1517831" cy="2686050"/>
            </a:xfrm>
            <a:prstGeom prst="rect">
              <a:avLst/>
            </a:prstGeom>
          </p:spPr>
        </p:pic>
        <p:sp>
          <p:nvSpPr>
            <p:cNvPr id="6" name="Rounded Rectangle 5"/>
            <p:cNvSpPr/>
            <p:nvPr/>
          </p:nvSpPr>
          <p:spPr>
            <a:xfrm>
              <a:off x="4012395" y="1565910"/>
              <a:ext cx="351040" cy="45720"/>
            </a:xfrm>
            <a:prstGeom prst="roundRect">
              <a:avLst>
                <a:gd name="adj" fmla="val 50000"/>
              </a:avLst>
            </a:prstGeom>
            <a:solidFill>
              <a:schemeClr val="tx1">
                <a:lumMod val="50000"/>
                <a:alpha val="50000"/>
              </a:schemeClr>
            </a:solidFill>
            <a:ln w="12700" cmpd="sng">
              <a:gradFill flip="none" rotWithShape="1">
                <a:gsLst>
                  <a:gs pos="0">
                    <a:schemeClr val="tx1">
                      <a:lumMod val="50000"/>
                    </a:schemeClr>
                  </a:gs>
                  <a:gs pos="100000">
                    <a:schemeClr val="bg1">
                      <a:lumMod val="50000"/>
                    </a:schemeClr>
                  </a:gs>
                </a:gsLst>
                <a:lin ang="5400000" scaled="0"/>
                <a:tileRect/>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Oval 6"/>
            <p:cNvSpPr/>
            <p:nvPr/>
          </p:nvSpPr>
          <p:spPr>
            <a:xfrm>
              <a:off x="4080055" y="3811360"/>
              <a:ext cx="215720" cy="215720"/>
            </a:xfrm>
            <a:prstGeom prst="ellipse">
              <a:avLst/>
            </a:prstGeom>
            <a:solidFill>
              <a:schemeClr val="tx1">
                <a:lumMod val="50000"/>
                <a:alpha val="50000"/>
              </a:schemeClr>
            </a:solidFill>
            <a:ln w="3175" cmpd="sng">
              <a:gradFill flip="none" rotWithShape="1">
                <a:gsLst>
                  <a:gs pos="0">
                    <a:schemeClr val="tx1">
                      <a:lumMod val="50000"/>
                    </a:schemeClr>
                  </a:gs>
                  <a:gs pos="100000">
                    <a:schemeClr val="bg1">
                      <a:lumMod val="50000"/>
                      <a:alpha val="40000"/>
                    </a:schemeClr>
                  </a:gs>
                </a:gsLst>
                <a:lin ang="5400000" scaled="0"/>
                <a:tileRect/>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8" name="Freeform 21"/>
          <p:cNvSpPr>
            <a:spLocks noEditPoints="1"/>
          </p:cNvSpPr>
          <p:nvPr/>
        </p:nvSpPr>
        <p:spPr bwMode="auto">
          <a:xfrm>
            <a:off x="10809172" y="4606886"/>
            <a:ext cx="459272" cy="458477"/>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chemeClr val="tx1"/>
          </a:solidFill>
          <a:ln>
            <a:noFill/>
          </a:ln>
          <a:effectLst/>
        </p:spPr>
        <p:txBody>
          <a:bodyPr vert="horz" wrap="square" lIns="121920" tIns="60960" rIns="121920" bIns="60960" numCol="1" anchor="t" anchorCtr="0" compatLnSpc="1">
            <a:prstTxWarp prst="textNoShape">
              <a:avLst/>
            </a:prstTxWarp>
          </a:bodyPr>
          <a:lstStyle/>
          <a:p>
            <a:pPr algn="ctr"/>
            <a:endParaRPr lang="en-US" sz="3200"/>
          </a:p>
        </p:txBody>
      </p:sp>
      <p:sp>
        <p:nvSpPr>
          <p:cNvPr id="19" name="Rectangle 18"/>
          <p:cNvSpPr/>
          <p:nvPr/>
        </p:nvSpPr>
        <p:spPr>
          <a:xfrm>
            <a:off x="191344" y="2019966"/>
            <a:ext cx="2269067" cy="563231"/>
          </a:xfrm>
          <a:prstGeom prst="rect">
            <a:avLst/>
          </a:prstGeom>
        </p:spPr>
        <p:txBody>
          <a:bodyPr wrap="square" lIns="0" rIns="0">
            <a:spAutoFit/>
          </a:bodyPr>
          <a:lstStyle/>
          <a:p>
            <a:pPr algn="r">
              <a:lnSpc>
                <a:spcPct val="85000"/>
              </a:lnSpc>
            </a:pPr>
            <a:r>
              <a:rPr lang="en-US" sz="2133" dirty="0"/>
              <a:t>Xx x </a:t>
            </a:r>
          </a:p>
          <a:p>
            <a:pPr algn="r">
              <a:lnSpc>
                <a:spcPct val="85000"/>
              </a:lnSpc>
            </a:pPr>
            <a:r>
              <a:rPr lang="en-US" sz="1467" dirty="0" err="1"/>
              <a:t>Xxxxx</a:t>
            </a:r>
            <a:r>
              <a:rPr lang="en-US" sz="1467" dirty="0"/>
              <a:t> </a:t>
            </a:r>
            <a:r>
              <a:rPr lang="en-US" sz="1467" dirty="0" err="1"/>
              <a:t>xxxxx</a:t>
            </a:r>
            <a:r>
              <a:rPr lang="en-US" sz="1467" dirty="0"/>
              <a:t> </a:t>
            </a:r>
            <a:r>
              <a:rPr lang="en-US" sz="1467" dirty="0" err="1"/>
              <a:t>xxxxxx</a:t>
            </a:r>
            <a:endParaRPr lang="en-US" sz="1467" dirty="0"/>
          </a:p>
        </p:txBody>
      </p:sp>
      <p:sp>
        <p:nvSpPr>
          <p:cNvPr id="20" name="Rectangle 19"/>
          <p:cNvSpPr/>
          <p:nvPr/>
        </p:nvSpPr>
        <p:spPr>
          <a:xfrm>
            <a:off x="191344" y="2768664"/>
            <a:ext cx="2269067" cy="563231"/>
          </a:xfrm>
          <a:prstGeom prst="rect">
            <a:avLst/>
          </a:prstGeom>
        </p:spPr>
        <p:txBody>
          <a:bodyPr wrap="square" lIns="0" rIns="0">
            <a:spAutoFit/>
          </a:bodyPr>
          <a:lstStyle/>
          <a:p>
            <a:pPr algn="r">
              <a:lnSpc>
                <a:spcPct val="85000"/>
              </a:lnSpc>
            </a:pPr>
            <a:r>
              <a:rPr lang="en-US" sz="2133" dirty="0" err="1"/>
              <a:t>Xxxx</a:t>
            </a:r>
            <a:r>
              <a:rPr lang="en-US" sz="2133" dirty="0"/>
              <a:t>/XXX</a:t>
            </a:r>
          </a:p>
          <a:p>
            <a:pPr algn="r">
              <a:lnSpc>
                <a:spcPct val="85000"/>
              </a:lnSpc>
            </a:pPr>
            <a:r>
              <a:rPr lang="en-US" sz="1467" dirty="0" err="1"/>
              <a:t>Xxxxx</a:t>
            </a:r>
            <a:r>
              <a:rPr lang="en-US" sz="1467" dirty="0"/>
              <a:t> </a:t>
            </a:r>
            <a:r>
              <a:rPr lang="en-US" sz="1467" dirty="0" err="1"/>
              <a:t>xxxxx</a:t>
            </a:r>
            <a:r>
              <a:rPr lang="en-US" sz="1467" dirty="0"/>
              <a:t> xxx </a:t>
            </a:r>
            <a:r>
              <a:rPr lang="en-US" sz="1467" dirty="0" err="1"/>
              <a:t>xxx</a:t>
            </a:r>
            <a:endParaRPr lang="en-US" sz="1467" dirty="0"/>
          </a:p>
        </p:txBody>
      </p:sp>
      <p:sp>
        <p:nvSpPr>
          <p:cNvPr id="21" name="Rectangle 20"/>
          <p:cNvSpPr/>
          <p:nvPr/>
        </p:nvSpPr>
        <p:spPr>
          <a:xfrm>
            <a:off x="2981879" y="2048107"/>
            <a:ext cx="1930400" cy="580608"/>
          </a:xfrm>
          <a:prstGeom prst="rect">
            <a:avLst/>
          </a:prstGeom>
        </p:spPr>
        <p:txBody>
          <a:bodyPr wrap="square" lIns="0" rIns="0">
            <a:spAutoFit/>
          </a:bodyPr>
          <a:lstStyle/>
          <a:p>
            <a:pPr algn="ctr">
              <a:lnSpc>
                <a:spcPct val="85000"/>
              </a:lnSpc>
            </a:pPr>
            <a:r>
              <a:rPr lang="en-US" sz="3733" dirty="0">
                <a:solidFill>
                  <a:srgbClr val="FFFFFF"/>
                </a:solidFill>
              </a:rPr>
              <a:t>150%</a:t>
            </a:r>
            <a:endParaRPr lang="en-US" sz="2667" dirty="0">
              <a:solidFill>
                <a:srgbClr val="FFFFFF"/>
              </a:solidFill>
            </a:endParaRPr>
          </a:p>
        </p:txBody>
      </p:sp>
      <p:sp useBgFill="1">
        <p:nvSpPr>
          <p:cNvPr id="22" name="Oval 21"/>
          <p:cNvSpPr/>
          <p:nvPr/>
        </p:nvSpPr>
        <p:spPr>
          <a:xfrm>
            <a:off x="6800749" y="1886857"/>
            <a:ext cx="847715" cy="847715"/>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useBgFill="1">
        <p:nvSpPr>
          <p:cNvPr id="23" name="Oval 22"/>
          <p:cNvSpPr/>
          <p:nvPr/>
        </p:nvSpPr>
        <p:spPr>
          <a:xfrm>
            <a:off x="8088244" y="2693207"/>
            <a:ext cx="847715" cy="847715"/>
          </a:xfrm>
          <a:prstGeom prst="ellipse">
            <a:avLst/>
          </a:prstGeom>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useBgFill="1">
        <p:nvSpPr>
          <p:cNvPr id="24" name="Oval 23"/>
          <p:cNvSpPr/>
          <p:nvPr/>
        </p:nvSpPr>
        <p:spPr>
          <a:xfrm>
            <a:off x="9333248" y="3515683"/>
            <a:ext cx="847715" cy="847715"/>
          </a:xfrm>
          <a:prstGeom prst="ellipse">
            <a:avLst/>
          </a:prstGeom>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6" name="Rectangle 25"/>
          <p:cNvSpPr/>
          <p:nvPr/>
        </p:nvSpPr>
        <p:spPr>
          <a:xfrm>
            <a:off x="191344" y="3649197"/>
            <a:ext cx="2269067" cy="563231"/>
          </a:xfrm>
          <a:prstGeom prst="rect">
            <a:avLst/>
          </a:prstGeom>
        </p:spPr>
        <p:txBody>
          <a:bodyPr wrap="square" lIns="0" rIns="0">
            <a:spAutoFit/>
          </a:bodyPr>
          <a:lstStyle/>
          <a:p>
            <a:pPr algn="r">
              <a:lnSpc>
                <a:spcPct val="85000"/>
              </a:lnSpc>
            </a:pPr>
            <a:r>
              <a:rPr lang="en-US" sz="2133" dirty="0" err="1"/>
              <a:t>Xxxx</a:t>
            </a:r>
            <a:r>
              <a:rPr lang="en-US" sz="2133" dirty="0"/>
              <a:t> /Xx </a:t>
            </a:r>
          </a:p>
          <a:p>
            <a:pPr algn="r">
              <a:lnSpc>
                <a:spcPct val="85000"/>
              </a:lnSpc>
            </a:pPr>
            <a:r>
              <a:rPr lang="en-US" sz="1467" dirty="0" err="1"/>
              <a:t>Xxxxx</a:t>
            </a:r>
            <a:r>
              <a:rPr lang="en-US" sz="1467" dirty="0"/>
              <a:t> </a:t>
            </a:r>
            <a:r>
              <a:rPr lang="en-US" sz="1467" dirty="0" err="1"/>
              <a:t>xxxxx</a:t>
            </a:r>
            <a:r>
              <a:rPr lang="en-US" sz="1467" dirty="0"/>
              <a:t> xxx </a:t>
            </a:r>
            <a:r>
              <a:rPr lang="en-US" sz="1467" dirty="0" err="1"/>
              <a:t>xxx</a:t>
            </a:r>
            <a:endParaRPr lang="en-US" sz="1467" dirty="0"/>
          </a:p>
        </p:txBody>
      </p:sp>
      <p:sp>
        <p:nvSpPr>
          <p:cNvPr id="27" name="Rectangle 26"/>
          <p:cNvSpPr/>
          <p:nvPr/>
        </p:nvSpPr>
        <p:spPr>
          <a:xfrm>
            <a:off x="191344" y="4502637"/>
            <a:ext cx="2269067" cy="563231"/>
          </a:xfrm>
          <a:prstGeom prst="rect">
            <a:avLst/>
          </a:prstGeom>
        </p:spPr>
        <p:txBody>
          <a:bodyPr wrap="square" lIns="0" rIns="0">
            <a:spAutoFit/>
          </a:bodyPr>
          <a:lstStyle/>
          <a:p>
            <a:pPr algn="r">
              <a:lnSpc>
                <a:spcPct val="85000"/>
              </a:lnSpc>
            </a:pPr>
            <a:r>
              <a:rPr lang="en-US" sz="2133" dirty="0" err="1"/>
              <a:t>Xxxx</a:t>
            </a:r>
            <a:r>
              <a:rPr lang="en-US" sz="2133" dirty="0"/>
              <a:t>/</a:t>
            </a:r>
            <a:r>
              <a:rPr lang="en-US" sz="2133" dirty="0" err="1"/>
              <a:t>Xxxxxxxxx</a:t>
            </a:r>
            <a:endParaRPr lang="en-US" sz="2133" dirty="0"/>
          </a:p>
          <a:p>
            <a:pPr algn="r">
              <a:lnSpc>
                <a:spcPct val="85000"/>
              </a:lnSpc>
            </a:pPr>
            <a:r>
              <a:rPr lang="en-US" sz="1467" dirty="0" err="1"/>
              <a:t>Xxxxx</a:t>
            </a:r>
            <a:r>
              <a:rPr lang="en-US" sz="1467" dirty="0"/>
              <a:t> </a:t>
            </a:r>
            <a:r>
              <a:rPr lang="en-US" sz="1467" dirty="0" err="1"/>
              <a:t>xxxxx</a:t>
            </a:r>
            <a:r>
              <a:rPr lang="en-US" sz="1467" dirty="0"/>
              <a:t> xxx </a:t>
            </a:r>
            <a:r>
              <a:rPr lang="en-US" sz="1467" dirty="0" err="1"/>
              <a:t>xxx</a:t>
            </a:r>
            <a:endParaRPr lang="en-US" sz="1467" dirty="0"/>
          </a:p>
        </p:txBody>
      </p:sp>
      <p:sp>
        <p:nvSpPr>
          <p:cNvPr id="28" name="Rectangle 27"/>
          <p:cNvSpPr/>
          <p:nvPr/>
        </p:nvSpPr>
        <p:spPr>
          <a:xfrm>
            <a:off x="2981879" y="2888000"/>
            <a:ext cx="1930400" cy="580608"/>
          </a:xfrm>
          <a:prstGeom prst="rect">
            <a:avLst/>
          </a:prstGeom>
        </p:spPr>
        <p:txBody>
          <a:bodyPr wrap="square" lIns="0" rIns="0">
            <a:spAutoFit/>
          </a:bodyPr>
          <a:lstStyle/>
          <a:p>
            <a:pPr algn="ctr">
              <a:lnSpc>
                <a:spcPct val="85000"/>
              </a:lnSpc>
            </a:pPr>
            <a:r>
              <a:rPr lang="en-US" sz="3733" dirty="0">
                <a:solidFill>
                  <a:srgbClr val="FFFFFF"/>
                </a:solidFill>
              </a:rPr>
              <a:t>210%</a:t>
            </a:r>
            <a:endParaRPr lang="en-US" sz="2667" dirty="0">
              <a:solidFill>
                <a:srgbClr val="FFFFFF"/>
              </a:solidFill>
            </a:endParaRPr>
          </a:p>
        </p:txBody>
      </p:sp>
      <p:sp>
        <p:nvSpPr>
          <p:cNvPr id="29" name="Rectangle 28"/>
          <p:cNvSpPr/>
          <p:nvPr/>
        </p:nvSpPr>
        <p:spPr>
          <a:xfrm>
            <a:off x="2981879" y="3700800"/>
            <a:ext cx="1930400" cy="580608"/>
          </a:xfrm>
          <a:prstGeom prst="rect">
            <a:avLst/>
          </a:prstGeom>
        </p:spPr>
        <p:txBody>
          <a:bodyPr wrap="square" lIns="0" rIns="0">
            <a:spAutoFit/>
          </a:bodyPr>
          <a:lstStyle/>
          <a:p>
            <a:pPr algn="ctr">
              <a:lnSpc>
                <a:spcPct val="85000"/>
              </a:lnSpc>
            </a:pPr>
            <a:r>
              <a:rPr lang="en-US" sz="3733" dirty="0">
                <a:solidFill>
                  <a:srgbClr val="FFFFFF"/>
                </a:solidFill>
              </a:rPr>
              <a:t>318%</a:t>
            </a:r>
            <a:endParaRPr lang="en-US" sz="2667" dirty="0">
              <a:solidFill>
                <a:srgbClr val="FFFFFF"/>
              </a:solidFill>
            </a:endParaRPr>
          </a:p>
        </p:txBody>
      </p:sp>
      <p:sp>
        <p:nvSpPr>
          <p:cNvPr id="30" name="Rectangle 29"/>
          <p:cNvSpPr/>
          <p:nvPr/>
        </p:nvSpPr>
        <p:spPr>
          <a:xfrm>
            <a:off x="2981879" y="4513600"/>
            <a:ext cx="1930400" cy="580608"/>
          </a:xfrm>
          <a:prstGeom prst="rect">
            <a:avLst/>
          </a:prstGeom>
        </p:spPr>
        <p:txBody>
          <a:bodyPr wrap="square" lIns="0" rIns="0">
            <a:spAutoFit/>
          </a:bodyPr>
          <a:lstStyle/>
          <a:p>
            <a:pPr algn="ctr">
              <a:lnSpc>
                <a:spcPct val="85000"/>
              </a:lnSpc>
            </a:pPr>
            <a:r>
              <a:rPr lang="en-US" sz="3733" dirty="0">
                <a:solidFill>
                  <a:srgbClr val="FFFFFF"/>
                </a:solidFill>
              </a:rPr>
              <a:t>389%</a:t>
            </a:r>
            <a:endParaRPr lang="en-US" sz="2667" dirty="0">
              <a:solidFill>
                <a:srgbClr val="FFFFFF"/>
              </a:solidFill>
            </a:endParaRPr>
          </a:p>
        </p:txBody>
      </p:sp>
      <p:sp>
        <p:nvSpPr>
          <p:cNvPr id="33" name="Freeform 12"/>
          <p:cNvSpPr>
            <a:spLocks noEditPoints="1"/>
          </p:cNvSpPr>
          <p:nvPr/>
        </p:nvSpPr>
        <p:spPr bwMode="auto">
          <a:xfrm>
            <a:off x="8286628" y="2913323"/>
            <a:ext cx="500725" cy="407483"/>
          </a:xfrm>
          <a:custGeom>
            <a:avLst/>
            <a:gdLst>
              <a:gd name="T0" fmla="*/ 196 w 214"/>
              <a:gd name="T1" fmla="*/ 29 h 174"/>
              <a:gd name="T2" fmla="*/ 139 w 214"/>
              <a:gd name="T3" fmla="*/ 29 h 174"/>
              <a:gd name="T4" fmla="*/ 139 w 214"/>
              <a:gd name="T5" fmla="*/ 9 h 174"/>
              <a:gd name="T6" fmla="*/ 130 w 214"/>
              <a:gd name="T7" fmla="*/ 0 h 174"/>
              <a:gd name="T8" fmla="*/ 84 w 214"/>
              <a:gd name="T9" fmla="*/ 0 h 174"/>
              <a:gd name="T10" fmla="*/ 75 w 214"/>
              <a:gd name="T11" fmla="*/ 9 h 174"/>
              <a:gd name="T12" fmla="*/ 75 w 214"/>
              <a:gd name="T13" fmla="*/ 29 h 174"/>
              <a:gd name="T14" fmla="*/ 18 w 214"/>
              <a:gd name="T15" fmla="*/ 29 h 174"/>
              <a:gd name="T16" fmla="*/ 0 w 214"/>
              <a:gd name="T17" fmla="*/ 47 h 174"/>
              <a:gd name="T18" fmla="*/ 0 w 214"/>
              <a:gd name="T19" fmla="*/ 155 h 174"/>
              <a:gd name="T20" fmla="*/ 18 w 214"/>
              <a:gd name="T21" fmla="*/ 174 h 174"/>
              <a:gd name="T22" fmla="*/ 196 w 214"/>
              <a:gd name="T23" fmla="*/ 174 h 174"/>
              <a:gd name="T24" fmla="*/ 214 w 214"/>
              <a:gd name="T25" fmla="*/ 155 h 174"/>
              <a:gd name="T26" fmla="*/ 214 w 214"/>
              <a:gd name="T27" fmla="*/ 47 h 174"/>
              <a:gd name="T28" fmla="*/ 196 w 214"/>
              <a:gd name="T29" fmla="*/ 29 h 174"/>
              <a:gd name="T30" fmla="*/ 79 w 214"/>
              <a:gd name="T31" fmla="*/ 9 h 174"/>
              <a:gd name="T32" fmla="*/ 84 w 214"/>
              <a:gd name="T33" fmla="*/ 5 h 174"/>
              <a:gd name="T34" fmla="*/ 130 w 214"/>
              <a:gd name="T35" fmla="*/ 5 h 174"/>
              <a:gd name="T36" fmla="*/ 135 w 214"/>
              <a:gd name="T37" fmla="*/ 9 h 174"/>
              <a:gd name="T38" fmla="*/ 135 w 214"/>
              <a:gd name="T39" fmla="*/ 29 h 174"/>
              <a:gd name="T40" fmla="*/ 79 w 214"/>
              <a:gd name="T41" fmla="*/ 29 h 174"/>
              <a:gd name="T42" fmla="*/ 79 w 214"/>
              <a:gd name="T43" fmla="*/ 9 h 174"/>
              <a:gd name="T44" fmla="*/ 18 w 214"/>
              <a:gd name="T45" fmla="*/ 34 h 174"/>
              <a:gd name="T46" fmla="*/ 196 w 214"/>
              <a:gd name="T47" fmla="*/ 34 h 174"/>
              <a:gd name="T48" fmla="*/ 210 w 214"/>
              <a:gd name="T49" fmla="*/ 47 h 174"/>
              <a:gd name="T50" fmla="*/ 210 w 214"/>
              <a:gd name="T51" fmla="*/ 77 h 174"/>
              <a:gd name="T52" fmla="*/ 120 w 214"/>
              <a:gd name="T53" fmla="*/ 77 h 174"/>
              <a:gd name="T54" fmla="*/ 120 w 214"/>
              <a:gd name="T55" fmla="*/ 68 h 174"/>
              <a:gd name="T56" fmla="*/ 118 w 214"/>
              <a:gd name="T57" fmla="*/ 65 h 174"/>
              <a:gd name="T58" fmla="*/ 96 w 214"/>
              <a:gd name="T59" fmla="*/ 65 h 174"/>
              <a:gd name="T60" fmla="*/ 94 w 214"/>
              <a:gd name="T61" fmla="*/ 68 h 174"/>
              <a:gd name="T62" fmla="*/ 94 w 214"/>
              <a:gd name="T63" fmla="*/ 77 h 174"/>
              <a:gd name="T64" fmla="*/ 5 w 214"/>
              <a:gd name="T65" fmla="*/ 77 h 174"/>
              <a:gd name="T66" fmla="*/ 5 w 214"/>
              <a:gd name="T67" fmla="*/ 47 h 174"/>
              <a:gd name="T68" fmla="*/ 18 w 214"/>
              <a:gd name="T69" fmla="*/ 34 h 174"/>
              <a:gd name="T70" fmla="*/ 98 w 214"/>
              <a:gd name="T71" fmla="*/ 70 h 174"/>
              <a:gd name="T72" fmla="*/ 116 w 214"/>
              <a:gd name="T73" fmla="*/ 70 h 174"/>
              <a:gd name="T74" fmla="*/ 116 w 214"/>
              <a:gd name="T75" fmla="*/ 88 h 174"/>
              <a:gd name="T76" fmla="*/ 98 w 214"/>
              <a:gd name="T77" fmla="*/ 88 h 174"/>
              <a:gd name="T78" fmla="*/ 98 w 214"/>
              <a:gd name="T79" fmla="*/ 70 h 174"/>
              <a:gd name="T80" fmla="*/ 196 w 214"/>
              <a:gd name="T81" fmla="*/ 169 h 174"/>
              <a:gd name="T82" fmla="*/ 18 w 214"/>
              <a:gd name="T83" fmla="*/ 169 h 174"/>
              <a:gd name="T84" fmla="*/ 5 w 214"/>
              <a:gd name="T85" fmla="*/ 155 h 174"/>
              <a:gd name="T86" fmla="*/ 5 w 214"/>
              <a:gd name="T87" fmla="*/ 81 h 174"/>
              <a:gd name="T88" fmla="*/ 94 w 214"/>
              <a:gd name="T89" fmla="*/ 81 h 174"/>
              <a:gd name="T90" fmla="*/ 94 w 214"/>
              <a:gd name="T91" fmla="*/ 90 h 174"/>
              <a:gd name="T92" fmla="*/ 96 w 214"/>
              <a:gd name="T93" fmla="*/ 93 h 174"/>
              <a:gd name="T94" fmla="*/ 118 w 214"/>
              <a:gd name="T95" fmla="*/ 93 h 174"/>
              <a:gd name="T96" fmla="*/ 120 w 214"/>
              <a:gd name="T97" fmla="*/ 90 h 174"/>
              <a:gd name="T98" fmla="*/ 120 w 214"/>
              <a:gd name="T99" fmla="*/ 81 h 174"/>
              <a:gd name="T100" fmla="*/ 210 w 214"/>
              <a:gd name="T101" fmla="*/ 81 h 174"/>
              <a:gd name="T102" fmla="*/ 210 w 214"/>
              <a:gd name="T103" fmla="*/ 155 h 174"/>
              <a:gd name="T104" fmla="*/ 196 w 214"/>
              <a:gd name="T105" fmla="*/ 16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174">
                <a:moveTo>
                  <a:pt x="196" y="29"/>
                </a:moveTo>
                <a:cubicBezTo>
                  <a:pt x="139" y="29"/>
                  <a:pt x="139" y="29"/>
                  <a:pt x="139" y="29"/>
                </a:cubicBezTo>
                <a:cubicBezTo>
                  <a:pt x="139" y="9"/>
                  <a:pt x="139" y="9"/>
                  <a:pt x="139" y="9"/>
                </a:cubicBezTo>
                <a:cubicBezTo>
                  <a:pt x="139" y="4"/>
                  <a:pt x="135" y="0"/>
                  <a:pt x="130" y="0"/>
                </a:cubicBezTo>
                <a:cubicBezTo>
                  <a:pt x="84" y="0"/>
                  <a:pt x="84" y="0"/>
                  <a:pt x="84" y="0"/>
                </a:cubicBezTo>
                <a:cubicBezTo>
                  <a:pt x="79" y="0"/>
                  <a:pt x="75" y="4"/>
                  <a:pt x="75" y="9"/>
                </a:cubicBezTo>
                <a:cubicBezTo>
                  <a:pt x="75" y="29"/>
                  <a:pt x="75" y="29"/>
                  <a:pt x="75" y="29"/>
                </a:cubicBezTo>
                <a:cubicBezTo>
                  <a:pt x="18" y="29"/>
                  <a:pt x="18" y="29"/>
                  <a:pt x="18" y="29"/>
                </a:cubicBezTo>
                <a:cubicBezTo>
                  <a:pt x="8" y="29"/>
                  <a:pt x="0" y="37"/>
                  <a:pt x="0" y="47"/>
                </a:cubicBezTo>
                <a:cubicBezTo>
                  <a:pt x="0" y="155"/>
                  <a:pt x="0" y="155"/>
                  <a:pt x="0" y="155"/>
                </a:cubicBezTo>
                <a:cubicBezTo>
                  <a:pt x="0" y="166"/>
                  <a:pt x="8" y="174"/>
                  <a:pt x="18" y="174"/>
                </a:cubicBezTo>
                <a:cubicBezTo>
                  <a:pt x="196" y="174"/>
                  <a:pt x="196" y="174"/>
                  <a:pt x="196" y="174"/>
                </a:cubicBezTo>
                <a:cubicBezTo>
                  <a:pt x="206" y="174"/>
                  <a:pt x="214" y="166"/>
                  <a:pt x="214" y="155"/>
                </a:cubicBezTo>
                <a:cubicBezTo>
                  <a:pt x="214" y="47"/>
                  <a:pt x="214" y="47"/>
                  <a:pt x="214" y="47"/>
                </a:cubicBezTo>
                <a:cubicBezTo>
                  <a:pt x="214" y="37"/>
                  <a:pt x="206" y="29"/>
                  <a:pt x="196" y="29"/>
                </a:cubicBezTo>
                <a:close/>
                <a:moveTo>
                  <a:pt x="79" y="9"/>
                </a:moveTo>
                <a:cubicBezTo>
                  <a:pt x="79" y="7"/>
                  <a:pt x="82" y="5"/>
                  <a:pt x="84" y="5"/>
                </a:cubicBezTo>
                <a:cubicBezTo>
                  <a:pt x="130" y="5"/>
                  <a:pt x="130" y="5"/>
                  <a:pt x="130" y="5"/>
                </a:cubicBezTo>
                <a:cubicBezTo>
                  <a:pt x="133" y="5"/>
                  <a:pt x="135" y="7"/>
                  <a:pt x="135" y="9"/>
                </a:cubicBezTo>
                <a:cubicBezTo>
                  <a:pt x="135" y="29"/>
                  <a:pt x="135" y="29"/>
                  <a:pt x="135" y="29"/>
                </a:cubicBezTo>
                <a:cubicBezTo>
                  <a:pt x="79" y="29"/>
                  <a:pt x="79" y="29"/>
                  <a:pt x="79" y="29"/>
                </a:cubicBezTo>
                <a:lnTo>
                  <a:pt x="79" y="9"/>
                </a:lnTo>
                <a:close/>
                <a:moveTo>
                  <a:pt x="18" y="34"/>
                </a:moveTo>
                <a:cubicBezTo>
                  <a:pt x="196" y="34"/>
                  <a:pt x="196" y="34"/>
                  <a:pt x="196" y="34"/>
                </a:cubicBezTo>
                <a:cubicBezTo>
                  <a:pt x="203" y="34"/>
                  <a:pt x="210" y="40"/>
                  <a:pt x="210" y="47"/>
                </a:cubicBezTo>
                <a:cubicBezTo>
                  <a:pt x="210" y="77"/>
                  <a:pt x="210" y="77"/>
                  <a:pt x="210" y="77"/>
                </a:cubicBezTo>
                <a:cubicBezTo>
                  <a:pt x="120" y="77"/>
                  <a:pt x="120" y="77"/>
                  <a:pt x="120" y="77"/>
                </a:cubicBezTo>
                <a:cubicBezTo>
                  <a:pt x="120" y="68"/>
                  <a:pt x="120" y="68"/>
                  <a:pt x="120" y="68"/>
                </a:cubicBezTo>
                <a:cubicBezTo>
                  <a:pt x="120" y="66"/>
                  <a:pt x="119" y="65"/>
                  <a:pt x="118" y="65"/>
                </a:cubicBezTo>
                <a:cubicBezTo>
                  <a:pt x="96" y="65"/>
                  <a:pt x="96" y="65"/>
                  <a:pt x="96" y="65"/>
                </a:cubicBezTo>
                <a:cubicBezTo>
                  <a:pt x="95" y="65"/>
                  <a:pt x="94" y="66"/>
                  <a:pt x="94" y="68"/>
                </a:cubicBezTo>
                <a:cubicBezTo>
                  <a:pt x="94" y="77"/>
                  <a:pt x="94" y="77"/>
                  <a:pt x="94" y="77"/>
                </a:cubicBezTo>
                <a:cubicBezTo>
                  <a:pt x="5" y="77"/>
                  <a:pt x="5" y="77"/>
                  <a:pt x="5" y="77"/>
                </a:cubicBezTo>
                <a:cubicBezTo>
                  <a:pt x="5" y="47"/>
                  <a:pt x="5" y="47"/>
                  <a:pt x="5" y="47"/>
                </a:cubicBezTo>
                <a:cubicBezTo>
                  <a:pt x="5" y="40"/>
                  <a:pt x="11" y="34"/>
                  <a:pt x="18" y="34"/>
                </a:cubicBezTo>
                <a:close/>
                <a:moveTo>
                  <a:pt x="98" y="70"/>
                </a:moveTo>
                <a:cubicBezTo>
                  <a:pt x="116" y="70"/>
                  <a:pt x="116" y="70"/>
                  <a:pt x="116" y="70"/>
                </a:cubicBezTo>
                <a:cubicBezTo>
                  <a:pt x="116" y="88"/>
                  <a:pt x="116" y="88"/>
                  <a:pt x="116" y="88"/>
                </a:cubicBezTo>
                <a:cubicBezTo>
                  <a:pt x="98" y="88"/>
                  <a:pt x="98" y="88"/>
                  <a:pt x="98" y="88"/>
                </a:cubicBezTo>
                <a:lnTo>
                  <a:pt x="98" y="70"/>
                </a:lnTo>
                <a:close/>
                <a:moveTo>
                  <a:pt x="196" y="169"/>
                </a:moveTo>
                <a:cubicBezTo>
                  <a:pt x="18" y="169"/>
                  <a:pt x="18" y="169"/>
                  <a:pt x="18" y="169"/>
                </a:cubicBezTo>
                <a:cubicBezTo>
                  <a:pt x="11" y="169"/>
                  <a:pt x="5" y="163"/>
                  <a:pt x="5" y="155"/>
                </a:cubicBezTo>
                <a:cubicBezTo>
                  <a:pt x="5" y="81"/>
                  <a:pt x="5" y="81"/>
                  <a:pt x="5" y="81"/>
                </a:cubicBezTo>
                <a:cubicBezTo>
                  <a:pt x="94" y="81"/>
                  <a:pt x="94" y="81"/>
                  <a:pt x="94" y="81"/>
                </a:cubicBezTo>
                <a:cubicBezTo>
                  <a:pt x="94" y="90"/>
                  <a:pt x="94" y="90"/>
                  <a:pt x="94" y="90"/>
                </a:cubicBezTo>
                <a:cubicBezTo>
                  <a:pt x="94" y="92"/>
                  <a:pt x="95" y="93"/>
                  <a:pt x="96" y="93"/>
                </a:cubicBezTo>
                <a:cubicBezTo>
                  <a:pt x="118" y="93"/>
                  <a:pt x="118" y="93"/>
                  <a:pt x="118" y="93"/>
                </a:cubicBezTo>
                <a:cubicBezTo>
                  <a:pt x="119" y="93"/>
                  <a:pt x="120" y="92"/>
                  <a:pt x="120" y="90"/>
                </a:cubicBezTo>
                <a:cubicBezTo>
                  <a:pt x="120" y="81"/>
                  <a:pt x="120" y="81"/>
                  <a:pt x="120" y="81"/>
                </a:cubicBezTo>
                <a:cubicBezTo>
                  <a:pt x="210" y="81"/>
                  <a:pt x="210" y="81"/>
                  <a:pt x="210" y="81"/>
                </a:cubicBezTo>
                <a:cubicBezTo>
                  <a:pt x="210" y="155"/>
                  <a:pt x="210" y="155"/>
                  <a:pt x="210" y="155"/>
                </a:cubicBezTo>
                <a:cubicBezTo>
                  <a:pt x="210" y="163"/>
                  <a:pt x="203" y="169"/>
                  <a:pt x="196" y="169"/>
                </a:cubicBezTo>
                <a:close/>
              </a:path>
            </a:pathLst>
          </a:custGeom>
          <a:solidFill>
            <a:schemeClr val="tx1"/>
          </a:solidFill>
          <a:ln>
            <a:noFill/>
          </a:ln>
          <a:extLst/>
        </p:spPr>
        <p:txBody>
          <a:bodyPr vert="horz" wrap="square" lIns="121920" tIns="60960" rIns="121920" bIns="60960" numCol="1" anchor="t" anchorCtr="0" compatLnSpc="1">
            <a:prstTxWarp prst="textNoShape">
              <a:avLst/>
            </a:prstTxWarp>
          </a:bodyPr>
          <a:lstStyle/>
          <a:p>
            <a:endParaRPr lang="en-US" sz="3200"/>
          </a:p>
        </p:txBody>
      </p:sp>
      <p:sp>
        <p:nvSpPr>
          <p:cNvPr id="41" name="Freeform 19"/>
          <p:cNvSpPr>
            <a:spLocks noEditPoints="1"/>
          </p:cNvSpPr>
          <p:nvPr/>
        </p:nvSpPr>
        <p:spPr bwMode="auto">
          <a:xfrm>
            <a:off x="7042058" y="2090275"/>
            <a:ext cx="365100" cy="517680"/>
          </a:xfrm>
          <a:custGeom>
            <a:avLst/>
            <a:gdLst>
              <a:gd name="T0" fmla="*/ 114 w 156"/>
              <a:gd name="T1" fmla="*/ 74 h 221"/>
              <a:gd name="T2" fmla="*/ 114 w 156"/>
              <a:gd name="T3" fmla="*/ 43 h 221"/>
              <a:gd name="T4" fmla="*/ 115 w 156"/>
              <a:gd name="T5" fmla="*/ 43 h 221"/>
              <a:gd name="T6" fmla="*/ 128 w 156"/>
              <a:gd name="T7" fmla="*/ 28 h 221"/>
              <a:gd name="T8" fmla="*/ 128 w 156"/>
              <a:gd name="T9" fmla="*/ 15 h 221"/>
              <a:gd name="T10" fmla="*/ 115 w 156"/>
              <a:gd name="T11" fmla="*/ 0 h 221"/>
              <a:gd name="T12" fmla="*/ 41 w 156"/>
              <a:gd name="T13" fmla="*/ 0 h 221"/>
              <a:gd name="T14" fmla="*/ 40 w 156"/>
              <a:gd name="T15" fmla="*/ 0 h 221"/>
              <a:gd name="T16" fmla="*/ 28 w 156"/>
              <a:gd name="T17" fmla="*/ 15 h 221"/>
              <a:gd name="T18" fmla="*/ 28 w 156"/>
              <a:gd name="T19" fmla="*/ 28 h 221"/>
              <a:gd name="T20" fmla="*/ 42 w 156"/>
              <a:gd name="T21" fmla="*/ 43 h 221"/>
              <a:gd name="T22" fmla="*/ 43 w 156"/>
              <a:gd name="T23" fmla="*/ 43 h 221"/>
              <a:gd name="T24" fmla="*/ 43 w 156"/>
              <a:gd name="T25" fmla="*/ 74 h 221"/>
              <a:gd name="T26" fmla="*/ 0 w 156"/>
              <a:gd name="T27" fmla="*/ 150 h 221"/>
              <a:gd name="T28" fmla="*/ 9 w 156"/>
              <a:gd name="T29" fmla="*/ 160 h 221"/>
              <a:gd name="T30" fmla="*/ 74 w 156"/>
              <a:gd name="T31" fmla="*/ 160 h 221"/>
              <a:gd name="T32" fmla="*/ 74 w 156"/>
              <a:gd name="T33" fmla="*/ 219 h 221"/>
              <a:gd name="T34" fmla="*/ 77 w 156"/>
              <a:gd name="T35" fmla="*/ 221 h 221"/>
              <a:gd name="T36" fmla="*/ 79 w 156"/>
              <a:gd name="T37" fmla="*/ 219 h 221"/>
              <a:gd name="T38" fmla="*/ 79 w 156"/>
              <a:gd name="T39" fmla="*/ 160 h 221"/>
              <a:gd name="T40" fmla="*/ 147 w 156"/>
              <a:gd name="T41" fmla="*/ 160 h 221"/>
              <a:gd name="T42" fmla="*/ 154 w 156"/>
              <a:gd name="T43" fmla="*/ 156 h 221"/>
              <a:gd name="T44" fmla="*/ 156 w 156"/>
              <a:gd name="T45" fmla="*/ 151 h 221"/>
              <a:gd name="T46" fmla="*/ 114 w 156"/>
              <a:gd name="T47" fmla="*/ 74 h 221"/>
              <a:gd name="T48" fmla="*/ 151 w 156"/>
              <a:gd name="T49" fmla="*/ 153 h 221"/>
              <a:gd name="T50" fmla="*/ 150 w 156"/>
              <a:gd name="T51" fmla="*/ 154 h 221"/>
              <a:gd name="T52" fmla="*/ 147 w 156"/>
              <a:gd name="T53" fmla="*/ 155 h 221"/>
              <a:gd name="T54" fmla="*/ 9 w 156"/>
              <a:gd name="T55" fmla="*/ 155 h 221"/>
              <a:gd name="T56" fmla="*/ 5 w 156"/>
              <a:gd name="T57" fmla="*/ 150 h 221"/>
              <a:gd name="T58" fmla="*/ 46 w 156"/>
              <a:gd name="T59" fmla="*/ 78 h 221"/>
              <a:gd name="T60" fmla="*/ 47 w 156"/>
              <a:gd name="T61" fmla="*/ 76 h 221"/>
              <a:gd name="T62" fmla="*/ 47 w 156"/>
              <a:gd name="T63" fmla="*/ 41 h 221"/>
              <a:gd name="T64" fmla="*/ 45 w 156"/>
              <a:gd name="T65" fmla="*/ 38 h 221"/>
              <a:gd name="T66" fmla="*/ 42 w 156"/>
              <a:gd name="T67" fmla="*/ 38 h 221"/>
              <a:gd name="T68" fmla="*/ 33 w 156"/>
              <a:gd name="T69" fmla="*/ 28 h 221"/>
              <a:gd name="T70" fmla="*/ 33 w 156"/>
              <a:gd name="T71" fmla="*/ 15 h 221"/>
              <a:gd name="T72" fmla="*/ 41 w 156"/>
              <a:gd name="T73" fmla="*/ 5 h 221"/>
              <a:gd name="T74" fmla="*/ 115 w 156"/>
              <a:gd name="T75" fmla="*/ 5 h 221"/>
              <a:gd name="T76" fmla="*/ 123 w 156"/>
              <a:gd name="T77" fmla="*/ 15 h 221"/>
              <a:gd name="T78" fmla="*/ 123 w 156"/>
              <a:gd name="T79" fmla="*/ 28 h 221"/>
              <a:gd name="T80" fmla="*/ 115 w 156"/>
              <a:gd name="T81" fmla="*/ 38 h 221"/>
              <a:gd name="T82" fmla="*/ 111 w 156"/>
              <a:gd name="T83" fmla="*/ 38 h 221"/>
              <a:gd name="T84" fmla="*/ 109 w 156"/>
              <a:gd name="T85" fmla="*/ 41 h 221"/>
              <a:gd name="T86" fmla="*/ 109 w 156"/>
              <a:gd name="T87" fmla="*/ 76 h 221"/>
              <a:gd name="T88" fmla="*/ 110 w 156"/>
              <a:gd name="T89" fmla="*/ 78 h 221"/>
              <a:gd name="T90" fmla="*/ 151 w 156"/>
              <a:gd name="T91" fmla="*/ 151 h 221"/>
              <a:gd name="T92" fmla="*/ 151 w 156"/>
              <a:gd name="T93" fmla="*/ 15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221">
                <a:moveTo>
                  <a:pt x="114" y="74"/>
                </a:moveTo>
                <a:cubicBezTo>
                  <a:pt x="114" y="43"/>
                  <a:pt x="114" y="43"/>
                  <a:pt x="114" y="43"/>
                </a:cubicBezTo>
                <a:cubicBezTo>
                  <a:pt x="115" y="43"/>
                  <a:pt x="115" y="43"/>
                  <a:pt x="115" y="43"/>
                </a:cubicBezTo>
                <a:cubicBezTo>
                  <a:pt x="122" y="43"/>
                  <a:pt x="128" y="36"/>
                  <a:pt x="128" y="28"/>
                </a:cubicBezTo>
                <a:cubicBezTo>
                  <a:pt x="128" y="15"/>
                  <a:pt x="128" y="15"/>
                  <a:pt x="128" y="15"/>
                </a:cubicBezTo>
                <a:cubicBezTo>
                  <a:pt x="128" y="7"/>
                  <a:pt x="122" y="0"/>
                  <a:pt x="115" y="0"/>
                </a:cubicBezTo>
                <a:cubicBezTo>
                  <a:pt x="41" y="0"/>
                  <a:pt x="41" y="0"/>
                  <a:pt x="41" y="0"/>
                </a:cubicBezTo>
                <a:cubicBezTo>
                  <a:pt x="41" y="0"/>
                  <a:pt x="40" y="0"/>
                  <a:pt x="40" y="0"/>
                </a:cubicBezTo>
                <a:cubicBezTo>
                  <a:pt x="34" y="1"/>
                  <a:pt x="28" y="7"/>
                  <a:pt x="28" y="15"/>
                </a:cubicBezTo>
                <a:cubicBezTo>
                  <a:pt x="28" y="28"/>
                  <a:pt x="28" y="28"/>
                  <a:pt x="28" y="28"/>
                </a:cubicBezTo>
                <a:cubicBezTo>
                  <a:pt x="28" y="35"/>
                  <a:pt x="35" y="43"/>
                  <a:pt x="42" y="43"/>
                </a:cubicBezTo>
                <a:cubicBezTo>
                  <a:pt x="43" y="43"/>
                  <a:pt x="43" y="43"/>
                  <a:pt x="43" y="43"/>
                </a:cubicBezTo>
                <a:cubicBezTo>
                  <a:pt x="43" y="74"/>
                  <a:pt x="43" y="74"/>
                  <a:pt x="43" y="74"/>
                </a:cubicBezTo>
                <a:cubicBezTo>
                  <a:pt x="15" y="87"/>
                  <a:pt x="0" y="114"/>
                  <a:pt x="0" y="150"/>
                </a:cubicBezTo>
                <a:cubicBezTo>
                  <a:pt x="0" y="156"/>
                  <a:pt x="4" y="160"/>
                  <a:pt x="9" y="160"/>
                </a:cubicBezTo>
                <a:cubicBezTo>
                  <a:pt x="74" y="160"/>
                  <a:pt x="74" y="160"/>
                  <a:pt x="74" y="160"/>
                </a:cubicBezTo>
                <a:cubicBezTo>
                  <a:pt x="74" y="219"/>
                  <a:pt x="74" y="219"/>
                  <a:pt x="74" y="219"/>
                </a:cubicBezTo>
                <a:cubicBezTo>
                  <a:pt x="74" y="220"/>
                  <a:pt x="75" y="221"/>
                  <a:pt x="77" y="221"/>
                </a:cubicBezTo>
                <a:cubicBezTo>
                  <a:pt x="78" y="221"/>
                  <a:pt x="79" y="220"/>
                  <a:pt x="79" y="219"/>
                </a:cubicBezTo>
                <a:cubicBezTo>
                  <a:pt x="79" y="160"/>
                  <a:pt x="79" y="160"/>
                  <a:pt x="79" y="160"/>
                </a:cubicBezTo>
                <a:cubicBezTo>
                  <a:pt x="147" y="160"/>
                  <a:pt x="147" y="160"/>
                  <a:pt x="147" y="160"/>
                </a:cubicBezTo>
                <a:cubicBezTo>
                  <a:pt x="149" y="160"/>
                  <a:pt x="152" y="159"/>
                  <a:pt x="154" y="156"/>
                </a:cubicBezTo>
                <a:cubicBezTo>
                  <a:pt x="156" y="155"/>
                  <a:pt x="156" y="152"/>
                  <a:pt x="156" y="151"/>
                </a:cubicBezTo>
                <a:cubicBezTo>
                  <a:pt x="156" y="114"/>
                  <a:pt x="141" y="87"/>
                  <a:pt x="114" y="74"/>
                </a:cubicBezTo>
                <a:close/>
                <a:moveTo>
                  <a:pt x="151" y="153"/>
                </a:moveTo>
                <a:cubicBezTo>
                  <a:pt x="150" y="153"/>
                  <a:pt x="150" y="153"/>
                  <a:pt x="150" y="154"/>
                </a:cubicBezTo>
                <a:cubicBezTo>
                  <a:pt x="149" y="154"/>
                  <a:pt x="148" y="155"/>
                  <a:pt x="147" y="155"/>
                </a:cubicBezTo>
                <a:cubicBezTo>
                  <a:pt x="9" y="155"/>
                  <a:pt x="9" y="155"/>
                  <a:pt x="9" y="155"/>
                </a:cubicBezTo>
                <a:cubicBezTo>
                  <a:pt x="5" y="155"/>
                  <a:pt x="5" y="151"/>
                  <a:pt x="5" y="150"/>
                </a:cubicBezTo>
                <a:cubicBezTo>
                  <a:pt x="5" y="115"/>
                  <a:pt x="19" y="90"/>
                  <a:pt x="46" y="78"/>
                </a:cubicBezTo>
                <a:cubicBezTo>
                  <a:pt x="47" y="77"/>
                  <a:pt x="47" y="76"/>
                  <a:pt x="47" y="76"/>
                </a:cubicBezTo>
                <a:cubicBezTo>
                  <a:pt x="47" y="41"/>
                  <a:pt x="47" y="41"/>
                  <a:pt x="47" y="41"/>
                </a:cubicBezTo>
                <a:cubicBezTo>
                  <a:pt x="47" y="39"/>
                  <a:pt x="46" y="38"/>
                  <a:pt x="45" y="38"/>
                </a:cubicBezTo>
                <a:cubicBezTo>
                  <a:pt x="42" y="38"/>
                  <a:pt x="42" y="38"/>
                  <a:pt x="42" y="38"/>
                </a:cubicBezTo>
                <a:cubicBezTo>
                  <a:pt x="37" y="38"/>
                  <a:pt x="33" y="33"/>
                  <a:pt x="33" y="28"/>
                </a:cubicBezTo>
                <a:cubicBezTo>
                  <a:pt x="33" y="15"/>
                  <a:pt x="33" y="15"/>
                  <a:pt x="33" y="15"/>
                </a:cubicBezTo>
                <a:cubicBezTo>
                  <a:pt x="33" y="10"/>
                  <a:pt x="37" y="5"/>
                  <a:pt x="41" y="5"/>
                </a:cubicBezTo>
                <a:cubicBezTo>
                  <a:pt x="115" y="5"/>
                  <a:pt x="115" y="5"/>
                  <a:pt x="115" y="5"/>
                </a:cubicBezTo>
                <a:cubicBezTo>
                  <a:pt x="120" y="5"/>
                  <a:pt x="123" y="10"/>
                  <a:pt x="123" y="15"/>
                </a:cubicBezTo>
                <a:cubicBezTo>
                  <a:pt x="123" y="28"/>
                  <a:pt x="123" y="28"/>
                  <a:pt x="123" y="28"/>
                </a:cubicBezTo>
                <a:cubicBezTo>
                  <a:pt x="123" y="33"/>
                  <a:pt x="119" y="38"/>
                  <a:pt x="115" y="38"/>
                </a:cubicBezTo>
                <a:cubicBezTo>
                  <a:pt x="111" y="38"/>
                  <a:pt x="111" y="38"/>
                  <a:pt x="111" y="38"/>
                </a:cubicBezTo>
                <a:cubicBezTo>
                  <a:pt x="110" y="38"/>
                  <a:pt x="109" y="39"/>
                  <a:pt x="109" y="41"/>
                </a:cubicBezTo>
                <a:cubicBezTo>
                  <a:pt x="109" y="76"/>
                  <a:pt x="109" y="76"/>
                  <a:pt x="109" y="76"/>
                </a:cubicBezTo>
                <a:cubicBezTo>
                  <a:pt x="109" y="76"/>
                  <a:pt x="109" y="77"/>
                  <a:pt x="110" y="78"/>
                </a:cubicBezTo>
                <a:cubicBezTo>
                  <a:pt x="144" y="93"/>
                  <a:pt x="151" y="126"/>
                  <a:pt x="151" y="151"/>
                </a:cubicBezTo>
                <a:cubicBezTo>
                  <a:pt x="151" y="152"/>
                  <a:pt x="151" y="153"/>
                  <a:pt x="151" y="153"/>
                </a:cubicBezTo>
                <a:close/>
              </a:path>
            </a:pathLst>
          </a:custGeom>
          <a:solidFill>
            <a:schemeClr val="tx1"/>
          </a:solidFill>
          <a:ln>
            <a:noFill/>
          </a:ln>
          <a:extLst/>
        </p:spPr>
        <p:txBody>
          <a:bodyPr vert="horz" wrap="square" lIns="121920" tIns="60960" rIns="121920" bIns="60960" numCol="1" anchor="t" anchorCtr="0" compatLnSpc="1">
            <a:prstTxWarp prst="textNoShape">
              <a:avLst/>
            </a:prstTxWarp>
          </a:bodyPr>
          <a:lstStyle/>
          <a:p>
            <a:endParaRPr lang="en-US" sz="3200"/>
          </a:p>
        </p:txBody>
      </p:sp>
      <p:grpSp>
        <p:nvGrpSpPr>
          <p:cNvPr id="42" name="Group 41"/>
          <p:cNvGrpSpPr/>
          <p:nvPr/>
        </p:nvGrpSpPr>
        <p:grpSpPr>
          <a:xfrm>
            <a:off x="9554575" y="3737010"/>
            <a:ext cx="405063" cy="405063"/>
            <a:chOff x="12284075" y="-1800225"/>
            <a:chExt cx="1062037" cy="1062038"/>
          </a:xfrm>
          <a:solidFill>
            <a:schemeClr val="tx1"/>
          </a:solidFill>
        </p:grpSpPr>
        <p:sp>
          <p:nvSpPr>
            <p:cNvPr id="43" name="Freeform 20"/>
            <p:cNvSpPr>
              <a:spLocks noEditPoints="1"/>
            </p:cNvSpPr>
            <p:nvPr/>
          </p:nvSpPr>
          <p:spPr bwMode="auto">
            <a:xfrm>
              <a:off x="12284075" y="-1800225"/>
              <a:ext cx="1062037" cy="1062038"/>
            </a:xfrm>
            <a:custGeom>
              <a:avLst/>
              <a:gdLst>
                <a:gd name="T0" fmla="*/ 143 w 173"/>
                <a:gd name="T1" fmla="*/ 173 h 173"/>
                <a:gd name="T2" fmla="*/ 30 w 173"/>
                <a:gd name="T3" fmla="*/ 173 h 173"/>
                <a:gd name="T4" fmla="*/ 0 w 173"/>
                <a:gd name="T5" fmla="*/ 143 h 173"/>
                <a:gd name="T6" fmla="*/ 0 w 173"/>
                <a:gd name="T7" fmla="*/ 30 h 173"/>
                <a:gd name="T8" fmla="*/ 30 w 173"/>
                <a:gd name="T9" fmla="*/ 0 h 173"/>
                <a:gd name="T10" fmla="*/ 143 w 173"/>
                <a:gd name="T11" fmla="*/ 0 h 173"/>
                <a:gd name="T12" fmla="*/ 173 w 173"/>
                <a:gd name="T13" fmla="*/ 30 h 173"/>
                <a:gd name="T14" fmla="*/ 173 w 173"/>
                <a:gd name="T15" fmla="*/ 143 h 173"/>
                <a:gd name="T16" fmla="*/ 143 w 173"/>
                <a:gd name="T17" fmla="*/ 173 h 173"/>
                <a:gd name="T18" fmla="*/ 30 w 173"/>
                <a:gd name="T19" fmla="*/ 5 h 173"/>
                <a:gd name="T20" fmla="*/ 5 w 173"/>
                <a:gd name="T21" fmla="*/ 30 h 173"/>
                <a:gd name="T22" fmla="*/ 5 w 173"/>
                <a:gd name="T23" fmla="*/ 143 h 173"/>
                <a:gd name="T24" fmla="*/ 30 w 173"/>
                <a:gd name="T25" fmla="*/ 168 h 173"/>
                <a:gd name="T26" fmla="*/ 143 w 173"/>
                <a:gd name="T27" fmla="*/ 168 h 173"/>
                <a:gd name="T28" fmla="*/ 169 w 173"/>
                <a:gd name="T29" fmla="*/ 143 h 173"/>
                <a:gd name="T30" fmla="*/ 169 w 173"/>
                <a:gd name="T31" fmla="*/ 30 h 173"/>
                <a:gd name="T32" fmla="*/ 143 w 173"/>
                <a:gd name="T33" fmla="*/ 5 h 173"/>
                <a:gd name="T34" fmla="*/ 30 w 173"/>
                <a:gd name="T35" fmla="*/ 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3" h="173">
                  <a:moveTo>
                    <a:pt x="143" y="173"/>
                  </a:moveTo>
                  <a:cubicBezTo>
                    <a:pt x="30" y="173"/>
                    <a:pt x="30" y="173"/>
                    <a:pt x="30" y="173"/>
                  </a:cubicBezTo>
                  <a:cubicBezTo>
                    <a:pt x="14" y="173"/>
                    <a:pt x="0" y="160"/>
                    <a:pt x="0" y="143"/>
                  </a:cubicBezTo>
                  <a:cubicBezTo>
                    <a:pt x="0" y="30"/>
                    <a:pt x="0" y="30"/>
                    <a:pt x="0" y="30"/>
                  </a:cubicBezTo>
                  <a:cubicBezTo>
                    <a:pt x="0" y="14"/>
                    <a:pt x="14" y="0"/>
                    <a:pt x="30" y="0"/>
                  </a:cubicBezTo>
                  <a:cubicBezTo>
                    <a:pt x="143" y="0"/>
                    <a:pt x="143" y="0"/>
                    <a:pt x="143" y="0"/>
                  </a:cubicBezTo>
                  <a:cubicBezTo>
                    <a:pt x="160" y="0"/>
                    <a:pt x="173" y="14"/>
                    <a:pt x="173" y="30"/>
                  </a:cubicBezTo>
                  <a:cubicBezTo>
                    <a:pt x="173" y="143"/>
                    <a:pt x="173" y="143"/>
                    <a:pt x="173" y="143"/>
                  </a:cubicBezTo>
                  <a:cubicBezTo>
                    <a:pt x="173" y="160"/>
                    <a:pt x="160" y="173"/>
                    <a:pt x="143" y="173"/>
                  </a:cubicBezTo>
                  <a:close/>
                  <a:moveTo>
                    <a:pt x="30" y="5"/>
                  </a:moveTo>
                  <a:cubicBezTo>
                    <a:pt x="16" y="5"/>
                    <a:pt x="5" y="16"/>
                    <a:pt x="5" y="30"/>
                  </a:cubicBezTo>
                  <a:cubicBezTo>
                    <a:pt x="5" y="143"/>
                    <a:pt x="5" y="143"/>
                    <a:pt x="5" y="143"/>
                  </a:cubicBezTo>
                  <a:cubicBezTo>
                    <a:pt x="5" y="157"/>
                    <a:pt x="16" y="168"/>
                    <a:pt x="30" y="168"/>
                  </a:cubicBezTo>
                  <a:cubicBezTo>
                    <a:pt x="143" y="168"/>
                    <a:pt x="143" y="168"/>
                    <a:pt x="143" y="168"/>
                  </a:cubicBezTo>
                  <a:cubicBezTo>
                    <a:pt x="157" y="168"/>
                    <a:pt x="169" y="157"/>
                    <a:pt x="169" y="143"/>
                  </a:cubicBezTo>
                  <a:cubicBezTo>
                    <a:pt x="169" y="30"/>
                    <a:pt x="169" y="30"/>
                    <a:pt x="169" y="30"/>
                  </a:cubicBezTo>
                  <a:cubicBezTo>
                    <a:pt x="169" y="16"/>
                    <a:pt x="157" y="5"/>
                    <a:pt x="143" y="5"/>
                  </a:cubicBezTo>
                  <a:lnTo>
                    <a:pt x="30" y="5"/>
                  </a:ln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4" name="Freeform 21"/>
            <p:cNvSpPr>
              <a:spLocks/>
            </p:cNvSpPr>
            <p:nvPr/>
          </p:nvSpPr>
          <p:spPr bwMode="auto">
            <a:xfrm>
              <a:off x="12284075" y="-1284288"/>
              <a:ext cx="1062037" cy="30163"/>
            </a:xfrm>
            <a:custGeom>
              <a:avLst/>
              <a:gdLst>
                <a:gd name="T0" fmla="*/ 171 w 173"/>
                <a:gd name="T1" fmla="*/ 5 h 5"/>
                <a:gd name="T2" fmla="*/ 3 w 173"/>
                <a:gd name="T3" fmla="*/ 5 h 5"/>
                <a:gd name="T4" fmla="*/ 0 w 173"/>
                <a:gd name="T5" fmla="*/ 3 h 5"/>
                <a:gd name="T6" fmla="*/ 3 w 173"/>
                <a:gd name="T7" fmla="*/ 0 h 5"/>
                <a:gd name="T8" fmla="*/ 171 w 173"/>
                <a:gd name="T9" fmla="*/ 0 h 5"/>
                <a:gd name="T10" fmla="*/ 173 w 173"/>
                <a:gd name="T11" fmla="*/ 3 h 5"/>
                <a:gd name="T12" fmla="*/ 171 w 17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73" h="5">
                  <a:moveTo>
                    <a:pt x="171" y="5"/>
                  </a:moveTo>
                  <a:cubicBezTo>
                    <a:pt x="3" y="5"/>
                    <a:pt x="3" y="5"/>
                    <a:pt x="3" y="5"/>
                  </a:cubicBezTo>
                  <a:cubicBezTo>
                    <a:pt x="1" y="5"/>
                    <a:pt x="0" y="4"/>
                    <a:pt x="0" y="3"/>
                  </a:cubicBezTo>
                  <a:cubicBezTo>
                    <a:pt x="0" y="1"/>
                    <a:pt x="1" y="0"/>
                    <a:pt x="3" y="0"/>
                  </a:cubicBezTo>
                  <a:cubicBezTo>
                    <a:pt x="171" y="0"/>
                    <a:pt x="171" y="0"/>
                    <a:pt x="171" y="0"/>
                  </a:cubicBezTo>
                  <a:cubicBezTo>
                    <a:pt x="172" y="0"/>
                    <a:pt x="173" y="1"/>
                    <a:pt x="173" y="3"/>
                  </a:cubicBezTo>
                  <a:cubicBezTo>
                    <a:pt x="173" y="4"/>
                    <a:pt x="172" y="5"/>
                    <a:pt x="17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5" name="Freeform 22"/>
            <p:cNvSpPr>
              <a:spLocks/>
            </p:cNvSpPr>
            <p:nvPr/>
          </p:nvSpPr>
          <p:spPr bwMode="auto">
            <a:xfrm>
              <a:off x="12800013" y="-1800225"/>
              <a:ext cx="30162" cy="1062038"/>
            </a:xfrm>
            <a:custGeom>
              <a:avLst/>
              <a:gdLst>
                <a:gd name="T0" fmla="*/ 3 w 5"/>
                <a:gd name="T1" fmla="*/ 173 h 173"/>
                <a:gd name="T2" fmla="*/ 0 w 5"/>
                <a:gd name="T3" fmla="*/ 171 h 173"/>
                <a:gd name="T4" fmla="*/ 0 w 5"/>
                <a:gd name="T5" fmla="*/ 2 h 173"/>
                <a:gd name="T6" fmla="*/ 3 w 5"/>
                <a:gd name="T7" fmla="*/ 0 h 173"/>
                <a:gd name="T8" fmla="*/ 5 w 5"/>
                <a:gd name="T9" fmla="*/ 2 h 173"/>
                <a:gd name="T10" fmla="*/ 5 w 5"/>
                <a:gd name="T11" fmla="*/ 171 h 173"/>
                <a:gd name="T12" fmla="*/ 3 w 5"/>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5" h="173">
                  <a:moveTo>
                    <a:pt x="3" y="173"/>
                  </a:moveTo>
                  <a:cubicBezTo>
                    <a:pt x="1" y="173"/>
                    <a:pt x="0" y="172"/>
                    <a:pt x="0" y="171"/>
                  </a:cubicBezTo>
                  <a:cubicBezTo>
                    <a:pt x="0" y="2"/>
                    <a:pt x="0" y="2"/>
                    <a:pt x="0" y="2"/>
                  </a:cubicBezTo>
                  <a:cubicBezTo>
                    <a:pt x="0" y="1"/>
                    <a:pt x="1" y="0"/>
                    <a:pt x="3" y="0"/>
                  </a:cubicBezTo>
                  <a:cubicBezTo>
                    <a:pt x="4" y="0"/>
                    <a:pt x="5" y="1"/>
                    <a:pt x="5" y="2"/>
                  </a:cubicBezTo>
                  <a:cubicBezTo>
                    <a:pt x="5" y="171"/>
                    <a:pt x="5" y="171"/>
                    <a:pt x="5" y="171"/>
                  </a:cubicBezTo>
                  <a:cubicBezTo>
                    <a:pt x="5" y="172"/>
                    <a:pt x="4" y="173"/>
                    <a:pt x="3" y="17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6" name="Freeform 23"/>
            <p:cNvSpPr>
              <a:spLocks/>
            </p:cNvSpPr>
            <p:nvPr/>
          </p:nvSpPr>
          <p:spPr bwMode="auto">
            <a:xfrm>
              <a:off x="12941300" y="-1536700"/>
              <a:ext cx="269875" cy="30163"/>
            </a:xfrm>
            <a:custGeom>
              <a:avLst/>
              <a:gdLst>
                <a:gd name="T0" fmla="*/ 41 w 44"/>
                <a:gd name="T1" fmla="*/ 5 h 5"/>
                <a:gd name="T2" fmla="*/ 2 w 44"/>
                <a:gd name="T3" fmla="*/ 5 h 5"/>
                <a:gd name="T4" fmla="*/ 0 w 44"/>
                <a:gd name="T5" fmla="*/ 3 h 5"/>
                <a:gd name="T6" fmla="*/ 2 w 44"/>
                <a:gd name="T7" fmla="*/ 0 h 5"/>
                <a:gd name="T8" fmla="*/ 41 w 44"/>
                <a:gd name="T9" fmla="*/ 0 h 5"/>
                <a:gd name="T10" fmla="*/ 44 w 44"/>
                <a:gd name="T11" fmla="*/ 3 h 5"/>
                <a:gd name="T12" fmla="*/ 41 w 4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4" h="5">
                  <a:moveTo>
                    <a:pt x="41" y="5"/>
                  </a:moveTo>
                  <a:cubicBezTo>
                    <a:pt x="2" y="5"/>
                    <a:pt x="2" y="5"/>
                    <a:pt x="2" y="5"/>
                  </a:cubicBezTo>
                  <a:cubicBezTo>
                    <a:pt x="1" y="5"/>
                    <a:pt x="0" y="4"/>
                    <a:pt x="0" y="3"/>
                  </a:cubicBezTo>
                  <a:cubicBezTo>
                    <a:pt x="0" y="1"/>
                    <a:pt x="1" y="0"/>
                    <a:pt x="2" y="0"/>
                  </a:cubicBezTo>
                  <a:cubicBezTo>
                    <a:pt x="41" y="0"/>
                    <a:pt x="41" y="0"/>
                    <a:pt x="41" y="0"/>
                  </a:cubicBezTo>
                  <a:cubicBezTo>
                    <a:pt x="43" y="0"/>
                    <a:pt x="44" y="1"/>
                    <a:pt x="44" y="3"/>
                  </a:cubicBezTo>
                  <a:cubicBezTo>
                    <a:pt x="44" y="4"/>
                    <a:pt x="43" y="5"/>
                    <a:pt x="4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7" name="Freeform 24"/>
            <p:cNvSpPr>
              <a:spLocks/>
            </p:cNvSpPr>
            <p:nvPr/>
          </p:nvSpPr>
          <p:spPr bwMode="auto">
            <a:xfrm>
              <a:off x="12425363" y="-1543050"/>
              <a:ext cx="263525" cy="31750"/>
            </a:xfrm>
            <a:custGeom>
              <a:avLst/>
              <a:gdLst>
                <a:gd name="T0" fmla="*/ 41 w 43"/>
                <a:gd name="T1" fmla="*/ 5 h 5"/>
                <a:gd name="T2" fmla="*/ 2 w 43"/>
                <a:gd name="T3" fmla="*/ 5 h 5"/>
                <a:gd name="T4" fmla="*/ 0 w 43"/>
                <a:gd name="T5" fmla="*/ 3 h 5"/>
                <a:gd name="T6" fmla="*/ 2 w 43"/>
                <a:gd name="T7" fmla="*/ 0 h 5"/>
                <a:gd name="T8" fmla="*/ 41 w 43"/>
                <a:gd name="T9" fmla="*/ 0 h 5"/>
                <a:gd name="T10" fmla="*/ 43 w 43"/>
                <a:gd name="T11" fmla="*/ 3 h 5"/>
                <a:gd name="T12" fmla="*/ 41 w 4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3" h="5">
                  <a:moveTo>
                    <a:pt x="41" y="5"/>
                  </a:moveTo>
                  <a:cubicBezTo>
                    <a:pt x="2" y="5"/>
                    <a:pt x="2" y="5"/>
                    <a:pt x="2" y="5"/>
                  </a:cubicBezTo>
                  <a:cubicBezTo>
                    <a:pt x="1" y="5"/>
                    <a:pt x="0" y="4"/>
                    <a:pt x="0" y="3"/>
                  </a:cubicBezTo>
                  <a:cubicBezTo>
                    <a:pt x="0" y="1"/>
                    <a:pt x="1" y="0"/>
                    <a:pt x="2" y="0"/>
                  </a:cubicBezTo>
                  <a:cubicBezTo>
                    <a:pt x="41" y="0"/>
                    <a:pt x="41" y="0"/>
                    <a:pt x="41" y="0"/>
                  </a:cubicBezTo>
                  <a:cubicBezTo>
                    <a:pt x="42" y="0"/>
                    <a:pt x="43" y="1"/>
                    <a:pt x="43" y="3"/>
                  </a:cubicBezTo>
                  <a:cubicBezTo>
                    <a:pt x="43" y="4"/>
                    <a:pt x="42" y="5"/>
                    <a:pt x="41" y="5"/>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8" name="Freeform 25"/>
            <p:cNvSpPr>
              <a:spLocks/>
            </p:cNvSpPr>
            <p:nvPr/>
          </p:nvSpPr>
          <p:spPr bwMode="auto">
            <a:xfrm>
              <a:off x="12542838" y="-1658938"/>
              <a:ext cx="30162" cy="263525"/>
            </a:xfrm>
            <a:custGeom>
              <a:avLst/>
              <a:gdLst>
                <a:gd name="T0" fmla="*/ 3 w 5"/>
                <a:gd name="T1" fmla="*/ 43 h 43"/>
                <a:gd name="T2" fmla="*/ 0 w 5"/>
                <a:gd name="T3" fmla="*/ 41 h 43"/>
                <a:gd name="T4" fmla="*/ 0 w 5"/>
                <a:gd name="T5" fmla="*/ 2 h 43"/>
                <a:gd name="T6" fmla="*/ 3 w 5"/>
                <a:gd name="T7" fmla="*/ 0 h 43"/>
                <a:gd name="T8" fmla="*/ 5 w 5"/>
                <a:gd name="T9" fmla="*/ 2 h 43"/>
                <a:gd name="T10" fmla="*/ 5 w 5"/>
                <a:gd name="T11" fmla="*/ 41 h 43"/>
                <a:gd name="T12" fmla="*/ 3 w 5"/>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5" h="43">
                  <a:moveTo>
                    <a:pt x="3" y="43"/>
                  </a:moveTo>
                  <a:cubicBezTo>
                    <a:pt x="1" y="43"/>
                    <a:pt x="0" y="42"/>
                    <a:pt x="0" y="41"/>
                  </a:cubicBezTo>
                  <a:cubicBezTo>
                    <a:pt x="0" y="2"/>
                    <a:pt x="0" y="2"/>
                    <a:pt x="0" y="2"/>
                  </a:cubicBezTo>
                  <a:cubicBezTo>
                    <a:pt x="0" y="1"/>
                    <a:pt x="1" y="0"/>
                    <a:pt x="3" y="0"/>
                  </a:cubicBezTo>
                  <a:cubicBezTo>
                    <a:pt x="4" y="0"/>
                    <a:pt x="5" y="1"/>
                    <a:pt x="5" y="2"/>
                  </a:cubicBezTo>
                  <a:cubicBezTo>
                    <a:pt x="5" y="41"/>
                    <a:pt x="5" y="41"/>
                    <a:pt x="5" y="41"/>
                  </a:cubicBezTo>
                  <a:cubicBezTo>
                    <a:pt x="5" y="42"/>
                    <a:pt x="4" y="43"/>
                    <a:pt x="3" y="4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9" name="Freeform 26"/>
            <p:cNvSpPr>
              <a:spLocks/>
            </p:cNvSpPr>
            <p:nvPr/>
          </p:nvSpPr>
          <p:spPr bwMode="auto">
            <a:xfrm>
              <a:off x="12457113" y="-1112838"/>
              <a:ext cx="201612" cy="201613"/>
            </a:xfrm>
            <a:custGeom>
              <a:avLst/>
              <a:gdLst>
                <a:gd name="T0" fmla="*/ 30 w 33"/>
                <a:gd name="T1" fmla="*/ 33 h 33"/>
                <a:gd name="T2" fmla="*/ 29 w 33"/>
                <a:gd name="T3" fmla="*/ 32 h 33"/>
                <a:gd name="T4" fmla="*/ 1 w 33"/>
                <a:gd name="T5" fmla="*/ 5 h 33"/>
                <a:gd name="T6" fmla="*/ 1 w 33"/>
                <a:gd name="T7" fmla="*/ 1 h 33"/>
                <a:gd name="T8" fmla="*/ 4 w 33"/>
                <a:gd name="T9" fmla="*/ 1 h 33"/>
                <a:gd name="T10" fmla="*/ 32 w 33"/>
                <a:gd name="T11" fmla="*/ 29 h 33"/>
                <a:gd name="T12" fmla="*/ 32 w 33"/>
                <a:gd name="T13" fmla="*/ 32 h 33"/>
                <a:gd name="T14" fmla="*/ 30 w 33"/>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33">
                  <a:moveTo>
                    <a:pt x="30" y="33"/>
                  </a:moveTo>
                  <a:cubicBezTo>
                    <a:pt x="30" y="33"/>
                    <a:pt x="29" y="33"/>
                    <a:pt x="29" y="32"/>
                  </a:cubicBezTo>
                  <a:cubicBezTo>
                    <a:pt x="1" y="5"/>
                    <a:pt x="1" y="5"/>
                    <a:pt x="1" y="5"/>
                  </a:cubicBezTo>
                  <a:cubicBezTo>
                    <a:pt x="0" y="4"/>
                    <a:pt x="0" y="2"/>
                    <a:pt x="1" y="1"/>
                  </a:cubicBezTo>
                  <a:cubicBezTo>
                    <a:pt x="2" y="0"/>
                    <a:pt x="4" y="0"/>
                    <a:pt x="4" y="1"/>
                  </a:cubicBezTo>
                  <a:cubicBezTo>
                    <a:pt x="32" y="29"/>
                    <a:pt x="32" y="29"/>
                    <a:pt x="32" y="29"/>
                  </a:cubicBezTo>
                  <a:cubicBezTo>
                    <a:pt x="33" y="30"/>
                    <a:pt x="33" y="31"/>
                    <a:pt x="32" y="32"/>
                  </a:cubicBezTo>
                  <a:cubicBezTo>
                    <a:pt x="32" y="33"/>
                    <a:pt x="31" y="33"/>
                    <a:pt x="30" y="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0" name="Freeform 27"/>
            <p:cNvSpPr>
              <a:spLocks/>
            </p:cNvSpPr>
            <p:nvPr/>
          </p:nvSpPr>
          <p:spPr bwMode="auto">
            <a:xfrm>
              <a:off x="12457113" y="-1112838"/>
              <a:ext cx="201612" cy="201613"/>
            </a:xfrm>
            <a:custGeom>
              <a:avLst/>
              <a:gdLst>
                <a:gd name="T0" fmla="*/ 3 w 33"/>
                <a:gd name="T1" fmla="*/ 33 h 33"/>
                <a:gd name="T2" fmla="*/ 1 w 33"/>
                <a:gd name="T3" fmla="*/ 32 h 33"/>
                <a:gd name="T4" fmla="*/ 1 w 33"/>
                <a:gd name="T5" fmla="*/ 29 h 33"/>
                <a:gd name="T6" fmla="*/ 29 w 33"/>
                <a:gd name="T7" fmla="*/ 1 h 33"/>
                <a:gd name="T8" fmla="*/ 32 w 33"/>
                <a:gd name="T9" fmla="*/ 1 h 33"/>
                <a:gd name="T10" fmla="*/ 32 w 33"/>
                <a:gd name="T11" fmla="*/ 5 h 33"/>
                <a:gd name="T12" fmla="*/ 4 w 33"/>
                <a:gd name="T13" fmla="*/ 32 h 33"/>
                <a:gd name="T14" fmla="*/ 3 w 33"/>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33">
                  <a:moveTo>
                    <a:pt x="3" y="33"/>
                  </a:moveTo>
                  <a:cubicBezTo>
                    <a:pt x="2" y="33"/>
                    <a:pt x="2" y="33"/>
                    <a:pt x="1" y="32"/>
                  </a:cubicBezTo>
                  <a:cubicBezTo>
                    <a:pt x="0" y="31"/>
                    <a:pt x="0" y="30"/>
                    <a:pt x="1" y="29"/>
                  </a:cubicBezTo>
                  <a:cubicBezTo>
                    <a:pt x="29" y="1"/>
                    <a:pt x="29" y="1"/>
                    <a:pt x="29" y="1"/>
                  </a:cubicBezTo>
                  <a:cubicBezTo>
                    <a:pt x="30" y="0"/>
                    <a:pt x="31" y="0"/>
                    <a:pt x="32" y="1"/>
                  </a:cubicBezTo>
                  <a:cubicBezTo>
                    <a:pt x="33" y="2"/>
                    <a:pt x="33" y="4"/>
                    <a:pt x="32" y="5"/>
                  </a:cubicBezTo>
                  <a:cubicBezTo>
                    <a:pt x="4" y="32"/>
                    <a:pt x="4" y="32"/>
                    <a:pt x="4" y="32"/>
                  </a:cubicBezTo>
                  <a:cubicBezTo>
                    <a:pt x="4" y="33"/>
                    <a:pt x="3" y="33"/>
                    <a:pt x="3" y="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1" name="Freeform 28"/>
            <p:cNvSpPr>
              <a:spLocks/>
            </p:cNvSpPr>
            <p:nvPr/>
          </p:nvSpPr>
          <p:spPr bwMode="auto">
            <a:xfrm>
              <a:off x="12984163" y="-1112838"/>
              <a:ext cx="196850" cy="201613"/>
            </a:xfrm>
            <a:custGeom>
              <a:avLst/>
              <a:gdLst>
                <a:gd name="T0" fmla="*/ 2 w 32"/>
                <a:gd name="T1" fmla="*/ 33 h 33"/>
                <a:gd name="T2" fmla="*/ 0 w 32"/>
                <a:gd name="T3" fmla="*/ 32 h 33"/>
                <a:gd name="T4" fmla="*/ 0 w 32"/>
                <a:gd name="T5" fmla="*/ 29 h 33"/>
                <a:gd name="T6" fmla="*/ 28 w 32"/>
                <a:gd name="T7" fmla="*/ 1 h 33"/>
                <a:gd name="T8" fmla="*/ 31 w 32"/>
                <a:gd name="T9" fmla="*/ 1 h 33"/>
                <a:gd name="T10" fmla="*/ 31 w 32"/>
                <a:gd name="T11" fmla="*/ 5 h 33"/>
                <a:gd name="T12" fmla="*/ 4 w 32"/>
                <a:gd name="T13" fmla="*/ 32 h 33"/>
                <a:gd name="T14" fmla="*/ 2 w 32"/>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3">
                  <a:moveTo>
                    <a:pt x="2" y="33"/>
                  </a:moveTo>
                  <a:cubicBezTo>
                    <a:pt x="1" y="33"/>
                    <a:pt x="1" y="33"/>
                    <a:pt x="0" y="32"/>
                  </a:cubicBezTo>
                  <a:cubicBezTo>
                    <a:pt x="0" y="31"/>
                    <a:pt x="0" y="30"/>
                    <a:pt x="0" y="29"/>
                  </a:cubicBezTo>
                  <a:cubicBezTo>
                    <a:pt x="28" y="1"/>
                    <a:pt x="28" y="1"/>
                    <a:pt x="28" y="1"/>
                  </a:cubicBezTo>
                  <a:cubicBezTo>
                    <a:pt x="29" y="0"/>
                    <a:pt x="30" y="0"/>
                    <a:pt x="31" y="1"/>
                  </a:cubicBezTo>
                  <a:cubicBezTo>
                    <a:pt x="32" y="2"/>
                    <a:pt x="32" y="4"/>
                    <a:pt x="31" y="5"/>
                  </a:cubicBezTo>
                  <a:cubicBezTo>
                    <a:pt x="4" y="32"/>
                    <a:pt x="4" y="32"/>
                    <a:pt x="4" y="32"/>
                  </a:cubicBezTo>
                  <a:cubicBezTo>
                    <a:pt x="3" y="33"/>
                    <a:pt x="3" y="33"/>
                    <a:pt x="2" y="33"/>
                  </a:cubicBezTo>
                  <a:close/>
                </a:path>
              </a:pathLst>
            </a:custGeom>
            <a:grp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16" name="Title 15"/>
          <p:cNvSpPr>
            <a:spLocks noGrp="1"/>
          </p:cNvSpPr>
          <p:nvPr>
            <p:ph type="title"/>
          </p:nvPr>
        </p:nvSpPr>
        <p:spPr/>
        <p:txBody>
          <a:bodyPr/>
          <a:lstStyle/>
          <a:p>
            <a:r>
              <a:rPr lang="en-US" dirty="0" err="1"/>
              <a:t>Xxxxxx</a:t>
            </a:r>
            <a:r>
              <a:rPr lang="en-US" dirty="0"/>
              <a:t> </a:t>
            </a:r>
            <a:r>
              <a:rPr lang="en-US" dirty="0" err="1"/>
              <a:t>xxxx</a:t>
            </a:r>
            <a:r>
              <a:rPr lang="en-US" dirty="0"/>
              <a:t> x </a:t>
            </a:r>
            <a:r>
              <a:rPr lang="en-US" dirty="0" err="1"/>
              <a:t>xxxx</a:t>
            </a:r>
            <a:r>
              <a:rPr lang="en-US" dirty="0"/>
              <a:t> </a:t>
            </a:r>
            <a:r>
              <a:rPr lang="en-US" dirty="0" err="1"/>
              <a:t>xxxxx</a:t>
            </a:r>
            <a:r>
              <a:rPr lang="en-US" dirty="0"/>
              <a:t> xxx’ x </a:t>
            </a:r>
            <a:r>
              <a:rPr lang="en-US" dirty="0" err="1"/>
              <a:t>xxxxx</a:t>
            </a:r>
            <a:endParaRPr lang="en-US" dirty="0"/>
          </a:p>
        </p:txBody>
      </p:sp>
    </p:spTree>
    <p:extLst>
      <p:ext uri="{BB962C8B-B14F-4D97-AF65-F5344CB8AC3E}">
        <p14:creationId xmlns:p14="http://schemas.microsoft.com/office/powerpoint/2010/main" val="12423379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300"/>
                                        <p:tgtEl>
                                          <p:spTgt spid="19"/>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wipe(left)">
                                      <p:cBhvr>
                                        <p:cTn id="10" dur="3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300"/>
                                        <p:tgtEl>
                                          <p:spTgt spid="21"/>
                                        </p:tgtEl>
                                      </p:cBhvr>
                                    </p:animEffect>
                                  </p:childTnLst>
                                </p:cTn>
                              </p:par>
                            </p:childTnLst>
                          </p:cTn>
                        </p:par>
                        <p:par>
                          <p:cTn id="14" fill="hold">
                            <p:stCondLst>
                              <p:cond delay="300"/>
                            </p:stCondLst>
                            <p:childTnLst>
                              <p:par>
                                <p:cTn id="15" presetID="22" presetClass="entr" presetSubtype="8"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left)">
                                      <p:cBhvr>
                                        <p:cTn id="17" dur="300"/>
                                        <p:tgtEl>
                                          <p:spTgt spid="2"/>
                                        </p:tgtEl>
                                      </p:cBhvr>
                                    </p:animEffect>
                                  </p:childTnLst>
                                </p:cTn>
                              </p:par>
                            </p:childTnLst>
                          </p:cTn>
                        </p:par>
                        <p:par>
                          <p:cTn id="18" fill="hold">
                            <p:stCondLst>
                              <p:cond delay="600"/>
                            </p:stCondLst>
                            <p:childTnLst>
                              <p:par>
                                <p:cTn id="19" presetID="10" presetClass="entr" presetSubtype="0"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300"/>
                                        <p:tgtEl>
                                          <p:spTgt spid="2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1"/>
                                        </p:tgtEl>
                                        <p:attrNameLst>
                                          <p:attrName>style.visibility</p:attrName>
                                        </p:attrNameLst>
                                      </p:cBhvr>
                                      <p:to>
                                        <p:strVal val="visible"/>
                                      </p:to>
                                    </p:set>
                                    <p:animEffect transition="in" filter="fade">
                                      <p:cBhvr>
                                        <p:cTn id="24" dur="300"/>
                                        <p:tgtEl>
                                          <p:spTgt spid="41"/>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wipe(left)">
                                      <p:cBhvr>
                                        <p:cTn id="27" dur="3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300"/>
                                        <p:tgtEl>
                                          <p:spTgt spid="2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300"/>
                                        <p:tgtEl>
                                          <p:spTgt spid="28"/>
                                        </p:tgtEl>
                                      </p:cBhvr>
                                    </p:animEffect>
                                  </p:childTnLst>
                                </p:cTn>
                              </p:par>
                            </p:childTnLst>
                          </p:cTn>
                        </p:par>
                        <p:par>
                          <p:cTn id="34" fill="hold">
                            <p:stCondLst>
                              <p:cond delay="900"/>
                            </p:stCondLst>
                            <p:childTnLst>
                              <p:par>
                                <p:cTn id="35" presetID="22" presetClass="entr" presetSubtype="8"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wipe(left)">
                                      <p:cBhvr>
                                        <p:cTn id="37" dur="300"/>
                                        <p:tgtEl>
                                          <p:spTgt spid="9"/>
                                        </p:tgtEl>
                                      </p:cBhvr>
                                    </p:animEffect>
                                  </p:childTnLst>
                                </p:cTn>
                              </p:par>
                            </p:childTnLst>
                          </p:cTn>
                        </p:par>
                        <p:par>
                          <p:cTn id="38" fill="hold">
                            <p:stCondLst>
                              <p:cond delay="1200"/>
                            </p:stCondLst>
                            <p:childTnLst>
                              <p:par>
                                <p:cTn id="39" presetID="10" presetClass="entr" presetSubtype="0" fill="hold" grpId="0" nodeType="after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300"/>
                                        <p:tgtEl>
                                          <p:spTgt spid="2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fade">
                                      <p:cBhvr>
                                        <p:cTn id="44" dur="300"/>
                                        <p:tgtEl>
                                          <p:spTgt spid="33"/>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wipe(left)">
                                      <p:cBhvr>
                                        <p:cTn id="47" dur="300"/>
                                        <p:tgtEl>
                                          <p:spTgt spid="14"/>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300"/>
                                        <p:tgtEl>
                                          <p:spTgt spid="2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300"/>
                                        <p:tgtEl>
                                          <p:spTgt spid="29"/>
                                        </p:tgtEl>
                                      </p:cBhvr>
                                    </p:animEffect>
                                  </p:childTnLst>
                                </p:cTn>
                              </p:par>
                            </p:childTnLst>
                          </p:cTn>
                        </p:par>
                        <p:par>
                          <p:cTn id="54" fill="hold">
                            <p:stCondLst>
                              <p:cond delay="1500"/>
                            </p:stCondLst>
                            <p:childTnLst>
                              <p:par>
                                <p:cTn id="55" presetID="22" presetClass="entr" presetSubtype="8" fill="hold" grpId="0" nodeType="afterEffect">
                                  <p:stCondLst>
                                    <p:cond delay="0"/>
                                  </p:stCondLst>
                                  <p:childTnLst>
                                    <p:set>
                                      <p:cBhvr>
                                        <p:cTn id="56" dur="1" fill="hold">
                                          <p:stCondLst>
                                            <p:cond delay="0"/>
                                          </p:stCondLst>
                                        </p:cTn>
                                        <p:tgtEl>
                                          <p:spTgt spid="10"/>
                                        </p:tgtEl>
                                        <p:attrNameLst>
                                          <p:attrName>style.visibility</p:attrName>
                                        </p:attrNameLst>
                                      </p:cBhvr>
                                      <p:to>
                                        <p:strVal val="visible"/>
                                      </p:to>
                                    </p:set>
                                    <p:animEffect transition="in" filter="wipe(left)">
                                      <p:cBhvr>
                                        <p:cTn id="57" dur="300"/>
                                        <p:tgtEl>
                                          <p:spTgt spid="10"/>
                                        </p:tgtEl>
                                      </p:cBhvr>
                                    </p:animEffect>
                                  </p:childTnLst>
                                </p:cTn>
                              </p:par>
                            </p:childTnLst>
                          </p:cTn>
                        </p:par>
                        <p:par>
                          <p:cTn id="58" fill="hold">
                            <p:stCondLst>
                              <p:cond delay="1800"/>
                            </p:stCondLst>
                            <p:childTnLst>
                              <p:par>
                                <p:cTn id="59" presetID="10" presetClass="entr" presetSubtype="0" fill="hold" grpId="0" nodeType="after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300"/>
                                        <p:tgtEl>
                                          <p:spTgt spid="24"/>
                                        </p:tgtEl>
                                      </p:cBhvr>
                                    </p:animEffect>
                                  </p:childTnLst>
                                </p:cTn>
                              </p:par>
                              <p:par>
                                <p:cTn id="62" presetID="10" presetClass="entr" presetSubtype="0" fill="hold" nodeType="withEffect">
                                  <p:stCondLst>
                                    <p:cond delay="0"/>
                                  </p:stCondLst>
                                  <p:childTnLst>
                                    <p:set>
                                      <p:cBhvr>
                                        <p:cTn id="63" dur="1" fill="hold">
                                          <p:stCondLst>
                                            <p:cond delay="0"/>
                                          </p:stCondLst>
                                        </p:cTn>
                                        <p:tgtEl>
                                          <p:spTgt spid="42"/>
                                        </p:tgtEl>
                                        <p:attrNameLst>
                                          <p:attrName>style.visibility</p:attrName>
                                        </p:attrNameLst>
                                      </p:cBhvr>
                                      <p:to>
                                        <p:strVal val="visible"/>
                                      </p:to>
                                    </p:set>
                                    <p:animEffect transition="in" filter="fade">
                                      <p:cBhvr>
                                        <p:cTn id="64" dur="300"/>
                                        <p:tgtEl>
                                          <p:spTgt spid="42"/>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15"/>
                                        </p:tgtEl>
                                        <p:attrNameLst>
                                          <p:attrName>style.visibility</p:attrName>
                                        </p:attrNameLst>
                                      </p:cBhvr>
                                      <p:to>
                                        <p:strVal val="visible"/>
                                      </p:to>
                                    </p:set>
                                    <p:animEffect transition="in" filter="wipe(left)">
                                      <p:cBhvr>
                                        <p:cTn id="67" dur="300"/>
                                        <p:tgtEl>
                                          <p:spTgt spid="15"/>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0"/>
                                        </p:tgtEl>
                                        <p:attrNameLst>
                                          <p:attrName>style.visibility</p:attrName>
                                        </p:attrNameLst>
                                      </p:cBhvr>
                                      <p:to>
                                        <p:strVal val="visible"/>
                                      </p:to>
                                    </p:set>
                                    <p:animEffect transition="in" filter="fade">
                                      <p:cBhvr>
                                        <p:cTn id="70" dur="300"/>
                                        <p:tgtEl>
                                          <p:spTgt spid="30"/>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300"/>
                                        <p:tgtEl>
                                          <p:spTgt spid="27"/>
                                        </p:tgtEl>
                                      </p:cBhvr>
                                    </p:animEffect>
                                  </p:childTnLst>
                                </p:cTn>
                              </p:par>
                            </p:childTnLst>
                          </p:cTn>
                        </p:par>
                        <p:par>
                          <p:cTn id="74" fill="hold">
                            <p:stCondLst>
                              <p:cond delay="2100"/>
                            </p:stCondLst>
                            <p:childTnLst>
                              <p:par>
                                <p:cTn id="75" presetID="22" presetClass="entr" presetSubtype="8" fill="hold" grpId="0" nodeType="afterEffect">
                                  <p:stCondLst>
                                    <p:cond delay="0"/>
                                  </p:stCondLst>
                                  <p:childTnLst>
                                    <p:set>
                                      <p:cBhvr>
                                        <p:cTn id="76" dur="1" fill="hold">
                                          <p:stCondLst>
                                            <p:cond delay="0"/>
                                          </p:stCondLst>
                                        </p:cTn>
                                        <p:tgtEl>
                                          <p:spTgt spid="11"/>
                                        </p:tgtEl>
                                        <p:attrNameLst>
                                          <p:attrName>style.visibility</p:attrName>
                                        </p:attrNameLst>
                                      </p:cBhvr>
                                      <p:to>
                                        <p:strVal val="visible"/>
                                      </p:to>
                                    </p:set>
                                    <p:animEffect transition="in" filter="wipe(left)">
                                      <p:cBhvr>
                                        <p:cTn id="77" dur="300"/>
                                        <p:tgtEl>
                                          <p:spTgt spid="11"/>
                                        </p:tgtEl>
                                      </p:cBhvr>
                                    </p:animEffect>
                                  </p:childTnLst>
                                </p:cTn>
                              </p:par>
                            </p:childTnLst>
                          </p:cTn>
                        </p:par>
                        <p:par>
                          <p:cTn id="78" fill="hold">
                            <p:stCondLst>
                              <p:cond delay="2400"/>
                            </p:stCondLst>
                            <p:childTnLst>
                              <p:par>
                                <p:cTn id="79" presetID="10" presetClass="entr" presetSubtype="0" fill="hold" grpId="0" nodeType="after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fade">
                                      <p:cBhvr>
                                        <p:cTn id="81" dur="300"/>
                                        <p:tgtEl>
                                          <p:spTgt spid="2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8"/>
                                        </p:tgtEl>
                                        <p:attrNameLst>
                                          <p:attrName>style.visibility</p:attrName>
                                        </p:attrNameLst>
                                      </p:cBhvr>
                                      <p:to>
                                        <p:strVal val="visible"/>
                                      </p:to>
                                    </p:set>
                                    <p:animEffect transition="in" filter="fade">
                                      <p:cBhvr>
                                        <p:cTn id="84" dur="3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25" grpId="0" animBg="1"/>
      <p:bldP spid="2" grpId="0" animBg="1"/>
      <p:bldP spid="9" grpId="0" animBg="1"/>
      <p:bldP spid="10" grpId="0" animBg="1"/>
      <p:bldP spid="12" grpId="0" animBg="1"/>
      <p:bldP spid="13" grpId="0" animBg="1"/>
      <p:bldP spid="14" grpId="0" animBg="1"/>
      <p:bldP spid="15" grpId="0" animBg="1"/>
      <p:bldP spid="8" grpId="0" animBg="1"/>
      <p:bldP spid="19" grpId="0"/>
      <p:bldP spid="20" grpId="0"/>
      <p:bldP spid="21" grpId="0"/>
      <p:bldP spid="22" grpId="0" animBg="1"/>
      <p:bldP spid="23" grpId="0" animBg="1"/>
      <p:bldP spid="24" grpId="0" animBg="1"/>
      <p:bldP spid="26" grpId="0"/>
      <p:bldP spid="27" grpId="0"/>
      <p:bldP spid="28" grpId="0"/>
      <p:bldP spid="29" grpId="0"/>
      <p:bldP spid="30" grpId="0"/>
      <p:bldP spid="33" grpId="0" animBg="1"/>
      <p:bldP spid="41"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rc 2"/>
          <p:cNvSpPr/>
          <p:nvPr/>
        </p:nvSpPr>
        <p:spPr>
          <a:xfrm>
            <a:off x="2459530" y="2267000"/>
            <a:ext cx="2825496" cy="2825496"/>
          </a:xfrm>
          <a:prstGeom prst="arc">
            <a:avLst>
              <a:gd name="adj1" fmla="val 16200000"/>
              <a:gd name="adj2" fmla="val 10669231"/>
            </a:avLst>
          </a:prstGeom>
          <a:ln w="146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 name="Arc 3"/>
          <p:cNvSpPr/>
          <p:nvPr/>
        </p:nvSpPr>
        <p:spPr>
          <a:xfrm>
            <a:off x="2324106" y="2131576"/>
            <a:ext cx="3096344" cy="3096344"/>
          </a:xfrm>
          <a:prstGeom prst="arc">
            <a:avLst>
              <a:gd name="adj1" fmla="val 16200000"/>
              <a:gd name="adj2" fmla="val 6011134"/>
            </a:avLst>
          </a:prstGeom>
          <a:ln w="146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 name="Arc 4"/>
          <p:cNvSpPr/>
          <p:nvPr/>
        </p:nvSpPr>
        <p:spPr>
          <a:xfrm>
            <a:off x="2185210" y="1992680"/>
            <a:ext cx="3374136" cy="3374136"/>
          </a:xfrm>
          <a:prstGeom prst="arc">
            <a:avLst>
              <a:gd name="adj1" fmla="val 16200000"/>
              <a:gd name="adj2" fmla="val 1355171"/>
            </a:avLst>
          </a:prstGeom>
          <a:ln w="146050">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Arc 5"/>
          <p:cNvSpPr/>
          <p:nvPr/>
        </p:nvSpPr>
        <p:spPr>
          <a:xfrm flipH="1">
            <a:off x="7136710" y="2267000"/>
            <a:ext cx="2825496" cy="2825496"/>
          </a:xfrm>
          <a:prstGeom prst="arc">
            <a:avLst>
              <a:gd name="adj1" fmla="val 16200000"/>
              <a:gd name="adj2" fmla="val 9304776"/>
            </a:avLst>
          </a:prstGeom>
          <a:ln w="146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 name="Arc 6"/>
          <p:cNvSpPr/>
          <p:nvPr/>
        </p:nvSpPr>
        <p:spPr>
          <a:xfrm flipH="1">
            <a:off x="7001286" y="2131576"/>
            <a:ext cx="3096344" cy="3096344"/>
          </a:xfrm>
          <a:prstGeom prst="arc">
            <a:avLst>
              <a:gd name="adj1" fmla="val 16200000"/>
              <a:gd name="adj2" fmla="val 8182407"/>
            </a:avLst>
          </a:prstGeom>
          <a:ln w="146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Arc 7"/>
          <p:cNvSpPr/>
          <p:nvPr/>
        </p:nvSpPr>
        <p:spPr>
          <a:xfrm flipH="1">
            <a:off x="6862390" y="1992680"/>
            <a:ext cx="3374136" cy="3374136"/>
          </a:xfrm>
          <a:prstGeom prst="arc">
            <a:avLst>
              <a:gd name="adj1" fmla="val 16200000"/>
              <a:gd name="adj2" fmla="val 21053674"/>
            </a:avLst>
          </a:prstGeom>
          <a:ln w="146050">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 name="TextBox 8"/>
          <p:cNvSpPr txBox="1"/>
          <p:nvPr/>
        </p:nvSpPr>
        <p:spPr>
          <a:xfrm>
            <a:off x="8604180" y="2109928"/>
            <a:ext cx="2748404" cy="964367"/>
          </a:xfrm>
          <a:prstGeom prst="rect">
            <a:avLst/>
          </a:prstGeom>
          <a:noFill/>
        </p:spPr>
        <p:txBody>
          <a:bodyPr wrap="square" rtlCol="0">
            <a:spAutoFit/>
          </a:bodyPr>
          <a:lstStyle/>
          <a:p>
            <a:pPr>
              <a:lnSpc>
                <a:spcPts val="1700"/>
              </a:lnSpc>
            </a:pPr>
            <a:r>
              <a:rPr lang="en-US" sz="4000" dirty="0"/>
              <a:t>2020</a:t>
            </a:r>
          </a:p>
          <a:p>
            <a:pPr>
              <a:lnSpc>
                <a:spcPts val="1700"/>
              </a:lnSpc>
            </a:pPr>
            <a:r>
              <a:rPr lang="en-US" sz="1200" dirty="0"/>
              <a:t> x </a:t>
            </a:r>
            <a:r>
              <a:rPr lang="en-US" sz="1200" dirty="0" err="1"/>
              <a:t>xxxxxxxxxxxxxxxxxxx</a:t>
            </a:r>
            <a:r>
              <a:rPr lang="en-US" sz="1200" dirty="0"/>
              <a:t> x </a:t>
            </a:r>
            <a:r>
              <a:rPr lang="en-US" sz="1200" dirty="0" err="1"/>
              <a:t>xxxxx</a:t>
            </a:r>
            <a:r>
              <a:rPr lang="en-US" sz="1200" dirty="0"/>
              <a:t> </a:t>
            </a:r>
            <a:r>
              <a:rPr lang="en-US" sz="1200" dirty="0" err="1"/>
              <a:t>xxxxx</a:t>
            </a:r>
            <a:r>
              <a:rPr lang="en-US" sz="1200" dirty="0"/>
              <a:t> </a:t>
            </a:r>
            <a:r>
              <a:rPr lang="en-US" sz="1200" dirty="0" err="1"/>
              <a:t>xxxxx</a:t>
            </a:r>
            <a:r>
              <a:rPr lang="en-US" sz="1200" dirty="0"/>
              <a:t> </a:t>
            </a:r>
            <a:r>
              <a:rPr lang="en-US" sz="1200" dirty="0" err="1"/>
              <a:t>xxxxxx</a:t>
            </a:r>
            <a:r>
              <a:rPr lang="en-US" sz="1200" dirty="0"/>
              <a:t> </a:t>
            </a:r>
            <a:r>
              <a:rPr lang="en-US" sz="1200" dirty="0" err="1"/>
              <a:t>xxxxxxx</a:t>
            </a:r>
            <a:r>
              <a:rPr lang="en-US" sz="1200" dirty="0"/>
              <a:t> x xxx x xxx </a:t>
            </a:r>
            <a:r>
              <a:rPr lang="en-US" sz="1200" dirty="0" err="1"/>
              <a:t>xxxxxxxx</a:t>
            </a:r>
            <a:r>
              <a:rPr lang="en-US" sz="1200" dirty="0"/>
              <a:t> </a:t>
            </a:r>
            <a:r>
              <a:rPr lang="en-US" sz="1200" dirty="0" err="1"/>
              <a:t>xxxxxx</a:t>
            </a:r>
            <a:r>
              <a:rPr lang="en-US" sz="1200" dirty="0"/>
              <a:t> x </a:t>
            </a:r>
          </a:p>
        </p:txBody>
      </p:sp>
      <p:sp>
        <p:nvSpPr>
          <p:cNvPr id="10" name="TextBox 9"/>
          <p:cNvSpPr txBox="1"/>
          <p:nvPr/>
        </p:nvSpPr>
        <p:spPr>
          <a:xfrm>
            <a:off x="1343472" y="2109928"/>
            <a:ext cx="2474084" cy="746358"/>
          </a:xfrm>
          <a:prstGeom prst="rect">
            <a:avLst/>
          </a:prstGeom>
          <a:noFill/>
        </p:spPr>
        <p:txBody>
          <a:bodyPr wrap="square" rtlCol="0">
            <a:spAutoFit/>
          </a:bodyPr>
          <a:lstStyle/>
          <a:p>
            <a:pPr algn="r">
              <a:lnSpc>
                <a:spcPts val="1700"/>
              </a:lnSpc>
            </a:pPr>
            <a:r>
              <a:rPr lang="en-US" sz="4000" dirty="0"/>
              <a:t>2010</a:t>
            </a:r>
          </a:p>
          <a:p>
            <a:pPr algn="r">
              <a:lnSpc>
                <a:spcPts val="1700"/>
              </a:lnSpc>
            </a:pPr>
            <a:r>
              <a:rPr lang="en-US" sz="1200" dirty="0" err="1"/>
              <a:t>Xxxx</a:t>
            </a:r>
            <a:r>
              <a:rPr lang="en-US" sz="1200" dirty="0"/>
              <a:t> </a:t>
            </a:r>
            <a:r>
              <a:rPr lang="en-US" sz="1200" dirty="0" err="1"/>
              <a:t>xxxx</a:t>
            </a:r>
            <a:r>
              <a:rPr lang="en-US" sz="1200" dirty="0"/>
              <a:t> x xxx </a:t>
            </a:r>
            <a:r>
              <a:rPr lang="en-US" sz="1200" dirty="0" err="1"/>
              <a:t>xxxxxxx</a:t>
            </a:r>
            <a:r>
              <a:rPr lang="en-US" sz="1200" dirty="0"/>
              <a:t> xxx </a:t>
            </a:r>
            <a:r>
              <a:rPr lang="en-US" sz="1200" dirty="0" err="1"/>
              <a:t>xxx</a:t>
            </a:r>
            <a:r>
              <a:rPr lang="en-US" sz="1200" dirty="0"/>
              <a:t> </a:t>
            </a:r>
            <a:r>
              <a:rPr lang="en-US" sz="1200" dirty="0" err="1"/>
              <a:t>xxxxxx</a:t>
            </a:r>
            <a:r>
              <a:rPr lang="en-US" sz="1200" dirty="0"/>
              <a:t> x xx x </a:t>
            </a:r>
            <a:r>
              <a:rPr lang="en-US" sz="1200" dirty="0" err="1"/>
              <a:t>xxxxxx</a:t>
            </a:r>
            <a:r>
              <a:rPr lang="en-US" sz="1200" dirty="0"/>
              <a:t> x xxx </a:t>
            </a:r>
            <a:r>
              <a:rPr lang="en-US" sz="1200" dirty="0" err="1"/>
              <a:t>xxx</a:t>
            </a:r>
            <a:r>
              <a:rPr lang="en-US" sz="1200" dirty="0"/>
              <a:t> </a:t>
            </a:r>
            <a:r>
              <a:rPr lang="en-US" sz="1200" dirty="0" err="1"/>
              <a:t>xxxx</a:t>
            </a:r>
            <a:endParaRPr lang="en-US" sz="1200" dirty="0"/>
          </a:p>
        </p:txBody>
      </p:sp>
      <p:sp>
        <p:nvSpPr>
          <p:cNvPr id="11" name="TextBox 10"/>
          <p:cNvSpPr txBox="1"/>
          <p:nvPr/>
        </p:nvSpPr>
        <p:spPr>
          <a:xfrm>
            <a:off x="5306879" y="4530962"/>
            <a:ext cx="534121" cy="307777"/>
          </a:xfrm>
          <a:prstGeom prst="rect">
            <a:avLst/>
          </a:prstGeom>
          <a:noFill/>
        </p:spPr>
        <p:txBody>
          <a:bodyPr wrap="none" rtlCol="0">
            <a:spAutoFit/>
          </a:bodyPr>
          <a:lstStyle/>
          <a:p>
            <a:r>
              <a:rPr lang="en-US" sz="1400" dirty="0"/>
              <a:t>29%</a:t>
            </a:r>
          </a:p>
        </p:txBody>
      </p:sp>
      <p:sp>
        <p:nvSpPr>
          <p:cNvPr id="12" name="TextBox 11"/>
          <p:cNvSpPr txBox="1"/>
          <p:nvPr/>
        </p:nvSpPr>
        <p:spPr>
          <a:xfrm>
            <a:off x="2999656" y="5209455"/>
            <a:ext cx="534121" cy="307777"/>
          </a:xfrm>
          <a:prstGeom prst="rect">
            <a:avLst/>
          </a:prstGeom>
          <a:noFill/>
        </p:spPr>
        <p:txBody>
          <a:bodyPr wrap="none" rtlCol="0">
            <a:spAutoFit/>
          </a:bodyPr>
          <a:lstStyle/>
          <a:p>
            <a:r>
              <a:rPr lang="en-US" sz="1400" dirty="0"/>
              <a:t>57%</a:t>
            </a:r>
          </a:p>
        </p:txBody>
      </p:sp>
      <p:sp>
        <p:nvSpPr>
          <p:cNvPr id="13" name="TextBox 12"/>
          <p:cNvSpPr txBox="1"/>
          <p:nvPr/>
        </p:nvSpPr>
        <p:spPr>
          <a:xfrm>
            <a:off x="1720537" y="3616568"/>
            <a:ext cx="534121" cy="307777"/>
          </a:xfrm>
          <a:prstGeom prst="rect">
            <a:avLst/>
          </a:prstGeom>
          <a:noFill/>
        </p:spPr>
        <p:txBody>
          <a:bodyPr wrap="none" rtlCol="0">
            <a:spAutoFit/>
          </a:bodyPr>
          <a:lstStyle/>
          <a:p>
            <a:r>
              <a:rPr lang="en-US" sz="1400" dirty="0"/>
              <a:t>75%</a:t>
            </a:r>
          </a:p>
        </p:txBody>
      </p:sp>
      <p:sp>
        <p:nvSpPr>
          <p:cNvPr id="14" name="TextBox 13"/>
          <p:cNvSpPr txBox="1"/>
          <p:nvPr/>
        </p:nvSpPr>
        <p:spPr>
          <a:xfrm>
            <a:off x="6324687" y="3525859"/>
            <a:ext cx="534121" cy="307777"/>
          </a:xfrm>
          <a:prstGeom prst="rect">
            <a:avLst/>
          </a:prstGeom>
          <a:noFill/>
        </p:spPr>
        <p:txBody>
          <a:bodyPr wrap="none" rtlCol="0">
            <a:spAutoFit/>
          </a:bodyPr>
          <a:lstStyle/>
          <a:p>
            <a:r>
              <a:rPr lang="en-US" sz="1400" dirty="0"/>
              <a:t>18%</a:t>
            </a:r>
          </a:p>
        </p:txBody>
      </p:sp>
      <p:sp>
        <p:nvSpPr>
          <p:cNvPr id="15" name="TextBox 14"/>
          <p:cNvSpPr txBox="1"/>
          <p:nvPr/>
        </p:nvSpPr>
        <p:spPr>
          <a:xfrm>
            <a:off x="9722865" y="4804478"/>
            <a:ext cx="534121" cy="307777"/>
          </a:xfrm>
          <a:prstGeom prst="rect">
            <a:avLst/>
          </a:prstGeom>
          <a:noFill/>
        </p:spPr>
        <p:txBody>
          <a:bodyPr wrap="none" rtlCol="0">
            <a:spAutoFit/>
          </a:bodyPr>
          <a:lstStyle/>
          <a:p>
            <a:r>
              <a:rPr lang="en-US" sz="1400" dirty="0"/>
              <a:t>62%</a:t>
            </a:r>
          </a:p>
        </p:txBody>
      </p:sp>
      <p:sp>
        <p:nvSpPr>
          <p:cNvPr id="16" name="TextBox 15"/>
          <p:cNvSpPr txBox="1"/>
          <p:nvPr/>
        </p:nvSpPr>
        <p:spPr>
          <a:xfrm>
            <a:off x="9989925" y="4156406"/>
            <a:ext cx="534121" cy="307777"/>
          </a:xfrm>
          <a:prstGeom prst="rect">
            <a:avLst/>
          </a:prstGeom>
          <a:noFill/>
        </p:spPr>
        <p:txBody>
          <a:bodyPr wrap="none" rtlCol="0">
            <a:spAutoFit/>
          </a:bodyPr>
          <a:lstStyle/>
          <a:p>
            <a:r>
              <a:rPr lang="en-US" sz="1400" dirty="0"/>
              <a:t>69%</a:t>
            </a:r>
          </a:p>
        </p:txBody>
      </p:sp>
      <p:sp>
        <p:nvSpPr>
          <p:cNvPr id="17" name="Title 16"/>
          <p:cNvSpPr>
            <a:spLocks noGrp="1"/>
          </p:cNvSpPr>
          <p:nvPr>
            <p:ph type="title"/>
          </p:nvPr>
        </p:nvSpPr>
        <p:spPr/>
        <p:txBody>
          <a:bodyPr/>
          <a:lstStyle/>
          <a:p>
            <a:r>
              <a:rPr lang="en-US" dirty="0" err="1"/>
              <a:t>Xxxxx</a:t>
            </a:r>
            <a:r>
              <a:rPr lang="en-US" dirty="0"/>
              <a:t> </a:t>
            </a:r>
            <a:r>
              <a:rPr lang="en-US" dirty="0" err="1"/>
              <a:t>xxxxx</a:t>
            </a:r>
            <a:r>
              <a:rPr lang="en-US" dirty="0"/>
              <a:t> xxx </a:t>
            </a:r>
            <a:r>
              <a:rPr lang="en-US" dirty="0" err="1"/>
              <a:t>xxxxx</a:t>
            </a:r>
            <a:r>
              <a:rPr lang="en-US" dirty="0"/>
              <a:t> x</a:t>
            </a:r>
          </a:p>
        </p:txBody>
      </p:sp>
      <p:sp>
        <p:nvSpPr>
          <p:cNvPr id="18" name="Text Placeholder 17"/>
          <p:cNvSpPr>
            <a:spLocks noGrp="1"/>
          </p:cNvSpPr>
          <p:nvPr>
            <p:ph type="body" sz="quarter" idx="10"/>
          </p:nvPr>
        </p:nvSpPr>
        <p:spPr/>
        <p:txBody>
          <a:bodyPr>
            <a:normAutofit/>
          </a:bodyPr>
          <a:lstStyle/>
          <a:p>
            <a:r>
              <a:rPr lang="en-US" dirty="0"/>
              <a:t>Xx xxx x </a:t>
            </a:r>
            <a:r>
              <a:rPr lang="en-US" dirty="0" err="1"/>
              <a:t>xxxxx</a:t>
            </a:r>
            <a:r>
              <a:rPr lang="en-US" dirty="0"/>
              <a:t> Xx </a:t>
            </a:r>
            <a:r>
              <a:rPr lang="en-US" dirty="0" err="1"/>
              <a:t>xxxxx</a:t>
            </a:r>
            <a:r>
              <a:rPr lang="en-US" dirty="0"/>
              <a:t> </a:t>
            </a:r>
            <a:r>
              <a:rPr lang="en-US" dirty="0" err="1"/>
              <a:t>xxxx</a:t>
            </a:r>
            <a:r>
              <a:rPr lang="en-US" dirty="0"/>
              <a:t> x </a:t>
            </a:r>
            <a:r>
              <a:rPr lang="en-US" dirty="0" err="1"/>
              <a:t>xxxxxx</a:t>
            </a:r>
            <a:r>
              <a:rPr lang="en-US" dirty="0"/>
              <a:t> </a:t>
            </a:r>
            <a:r>
              <a:rPr lang="en-US" dirty="0" err="1"/>
              <a:t>xxxxx</a:t>
            </a:r>
            <a:r>
              <a:rPr lang="en-US" dirty="0"/>
              <a:t> x </a:t>
            </a:r>
            <a:r>
              <a:rPr lang="en-US" dirty="0" err="1"/>
              <a:t>xxxxxx</a:t>
            </a:r>
            <a:r>
              <a:rPr lang="en-US" dirty="0"/>
              <a:t> </a:t>
            </a:r>
            <a:r>
              <a:rPr lang="en-US" dirty="0" err="1"/>
              <a:t>xxxxxx</a:t>
            </a:r>
            <a:r>
              <a:rPr lang="en-US" dirty="0"/>
              <a:t> </a:t>
            </a:r>
            <a:r>
              <a:rPr lang="en-US" dirty="0" err="1"/>
              <a:t>xxxxxxxx</a:t>
            </a:r>
            <a:r>
              <a:rPr lang="en-US" dirty="0"/>
              <a:t> </a:t>
            </a:r>
            <a:r>
              <a:rPr lang="en-US" dirty="0" err="1"/>
              <a:t>xxxxx</a:t>
            </a:r>
            <a:r>
              <a:rPr lang="en-US" dirty="0"/>
              <a:t> x</a:t>
            </a:r>
          </a:p>
        </p:txBody>
      </p:sp>
    </p:spTree>
    <p:extLst>
      <p:ext uri="{BB962C8B-B14F-4D97-AF65-F5344CB8AC3E}">
        <p14:creationId xmlns:p14="http://schemas.microsoft.com/office/powerpoint/2010/main" val="2195601716"/>
      </p:ext>
    </p:extLst>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itle 32"/>
          <p:cNvSpPr>
            <a:spLocks noGrp="1"/>
          </p:cNvSpPr>
          <p:nvPr>
            <p:ph type="title"/>
          </p:nvPr>
        </p:nvSpPr>
        <p:spPr/>
        <p:txBody>
          <a:bodyPr/>
          <a:lstStyle/>
          <a:p>
            <a:r>
              <a:rPr lang="en-US" dirty="0" err="1"/>
              <a:t>Xxxx</a:t>
            </a:r>
            <a:r>
              <a:rPr lang="en-US" dirty="0"/>
              <a:t> xxx </a:t>
            </a:r>
            <a:r>
              <a:rPr lang="en-US" dirty="0" err="1"/>
              <a:t>xxxxxxxxxxxx</a:t>
            </a:r>
            <a:r>
              <a:rPr lang="en-US" dirty="0"/>
              <a:t> </a:t>
            </a:r>
            <a:r>
              <a:rPr lang="en-US" dirty="0" err="1"/>
              <a:t>xxxxx</a:t>
            </a:r>
            <a:endParaRPr lang="en-US" dirty="0"/>
          </a:p>
        </p:txBody>
      </p:sp>
      <p:sp>
        <p:nvSpPr>
          <p:cNvPr id="5" name="Freeform 4"/>
          <p:cNvSpPr/>
          <p:nvPr/>
        </p:nvSpPr>
        <p:spPr>
          <a:xfrm>
            <a:off x="1727200" y="1671496"/>
            <a:ext cx="9144000" cy="2743200"/>
          </a:xfrm>
          <a:custGeom>
            <a:avLst/>
            <a:gdLst>
              <a:gd name="connsiteX0" fmla="*/ 0 w 9184105"/>
              <a:gd name="connsiteY0" fmla="*/ 5146842 h 5146842"/>
              <a:gd name="connsiteX1" fmla="*/ 9184105 w 9184105"/>
              <a:gd name="connsiteY1" fmla="*/ 5146842 h 5146842"/>
              <a:gd name="connsiteX2" fmla="*/ 4585368 w 9184105"/>
              <a:gd name="connsiteY2" fmla="*/ 0 h 5146842"/>
              <a:gd name="connsiteX3" fmla="*/ 0 w 9184105"/>
              <a:gd name="connsiteY3" fmla="*/ 5146842 h 5146842"/>
              <a:gd name="connsiteX0" fmla="*/ 100481 w 9384271"/>
              <a:gd name="connsiteY0" fmla="*/ 5146842 h 5146842"/>
              <a:gd name="connsiteX1" fmla="*/ 9284586 w 9384271"/>
              <a:gd name="connsiteY1" fmla="*/ 5146842 h 5146842"/>
              <a:gd name="connsiteX2" fmla="*/ 4685849 w 9384271"/>
              <a:gd name="connsiteY2" fmla="*/ 0 h 5146842"/>
              <a:gd name="connsiteX3" fmla="*/ 100481 w 9384271"/>
              <a:gd name="connsiteY3" fmla="*/ 5146842 h 5146842"/>
              <a:gd name="connsiteX0" fmla="*/ 100481 w 9284586"/>
              <a:gd name="connsiteY0" fmla="*/ 5146842 h 5146860"/>
              <a:gd name="connsiteX1" fmla="*/ 9284586 w 9284586"/>
              <a:gd name="connsiteY1" fmla="*/ 5146842 h 5146860"/>
              <a:gd name="connsiteX2" fmla="*/ 4685849 w 9284586"/>
              <a:gd name="connsiteY2" fmla="*/ 0 h 5146860"/>
              <a:gd name="connsiteX3" fmla="*/ 100481 w 9284586"/>
              <a:gd name="connsiteY3" fmla="*/ 5146842 h 5146860"/>
              <a:gd name="connsiteX0" fmla="*/ 0 w 9184105"/>
              <a:gd name="connsiteY0" fmla="*/ 5146842 h 5146928"/>
              <a:gd name="connsiteX1" fmla="*/ 9184105 w 9184105"/>
              <a:gd name="connsiteY1" fmla="*/ 5146842 h 5146928"/>
              <a:gd name="connsiteX2" fmla="*/ 4585368 w 9184105"/>
              <a:gd name="connsiteY2" fmla="*/ 0 h 5146928"/>
              <a:gd name="connsiteX3" fmla="*/ 0 w 9184105"/>
              <a:gd name="connsiteY3" fmla="*/ 5146842 h 5146928"/>
              <a:gd name="connsiteX0" fmla="*/ 0 w 9184105"/>
              <a:gd name="connsiteY0" fmla="*/ 5146867 h 5146954"/>
              <a:gd name="connsiteX1" fmla="*/ 9184105 w 9184105"/>
              <a:gd name="connsiteY1" fmla="*/ 5146867 h 5146954"/>
              <a:gd name="connsiteX2" fmla="*/ 4585368 w 9184105"/>
              <a:gd name="connsiteY2" fmla="*/ 25 h 5146954"/>
              <a:gd name="connsiteX3" fmla="*/ 0 w 9184105"/>
              <a:gd name="connsiteY3" fmla="*/ 5146867 h 5146954"/>
              <a:gd name="connsiteX0" fmla="*/ 0 w 9184105"/>
              <a:gd name="connsiteY0" fmla="*/ 5146867 h 5146954"/>
              <a:gd name="connsiteX1" fmla="*/ 9184105 w 9184105"/>
              <a:gd name="connsiteY1" fmla="*/ 5146867 h 5146954"/>
              <a:gd name="connsiteX2" fmla="*/ 4585368 w 9184105"/>
              <a:gd name="connsiteY2" fmla="*/ 25 h 5146954"/>
              <a:gd name="connsiteX3" fmla="*/ 0 w 9184105"/>
              <a:gd name="connsiteY3" fmla="*/ 5146867 h 5146954"/>
              <a:gd name="connsiteX0" fmla="*/ 0 w 9184105"/>
              <a:gd name="connsiteY0" fmla="*/ 5146867 h 5146884"/>
              <a:gd name="connsiteX1" fmla="*/ 9184105 w 9184105"/>
              <a:gd name="connsiteY1" fmla="*/ 5146867 h 5146884"/>
              <a:gd name="connsiteX2" fmla="*/ 4585368 w 9184105"/>
              <a:gd name="connsiteY2" fmla="*/ 25 h 5146884"/>
              <a:gd name="connsiteX3" fmla="*/ 0 w 9184105"/>
              <a:gd name="connsiteY3" fmla="*/ 5146867 h 5146884"/>
              <a:gd name="connsiteX0" fmla="*/ 0 w 9343821"/>
              <a:gd name="connsiteY0" fmla="*/ 5146868 h 5146868"/>
              <a:gd name="connsiteX1" fmla="*/ 9184105 w 9343821"/>
              <a:gd name="connsiteY1" fmla="*/ 5146868 h 5146868"/>
              <a:gd name="connsiteX2" fmla="*/ 4585368 w 9343821"/>
              <a:gd name="connsiteY2" fmla="*/ 26 h 5146868"/>
              <a:gd name="connsiteX3" fmla="*/ 0 w 9343821"/>
              <a:gd name="connsiteY3" fmla="*/ 5146868 h 5146868"/>
              <a:gd name="connsiteX0" fmla="*/ 0 w 9299637"/>
              <a:gd name="connsiteY0" fmla="*/ 5146868 h 5146885"/>
              <a:gd name="connsiteX1" fmla="*/ 9184105 w 9299637"/>
              <a:gd name="connsiteY1" fmla="*/ 5146868 h 5146885"/>
              <a:gd name="connsiteX2" fmla="*/ 4585368 w 9299637"/>
              <a:gd name="connsiteY2" fmla="*/ 26 h 5146885"/>
              <a:gd name="connsiteX3" fmla="*/ 0 w 9299637"/>
              <a:gd name="connsiteY3" fmla="*/ 5146868 h 5146885"/>
              <a:gd name="connsiteX0" fmla="*/ 0 w 9184105"/>
              <a:gd name="connsiteY0" fmla="*/ 5146893 h 5146893"/>
              <a:gd name="connsiteX1" fmla="*/ 9184105 w 9184105"/>
              <a:gd name="connsiteY1" fmla="*/ 5146893 h 5146893"/>
              <a:gd name="connsiteX2" fmla="*/ 4585368 w 9184105"/>
              <a:gd name="connsiteY2" fmla="*/ 51 h 5146893"/>
              <a:gd name="connsiteX3" fmla="*/ 0 w 9184105"/>
              <a:gd name="connsiteY3" fmla="*/ 5146893 h 5146893"/>
              <a:gd name="connsiteX0" fmla="*/ 0 w 9184105"/>
              <a:gd name="connsiteY0" fmla="*/ 5146868 h 5146868"/>
              <a:gd name="connsiteX1" fmla="*/ 9184105 w 9184105"/>
              <a:gd name="connsiteY1" fmla="*/ 5146868 h 5146868"/>
              <a:gd name="connsiteX2" fmla="*/ 4585368 w 9184105"/>
              <a:gd name="connsiteY2" fmla="*/ 26 h 5146868"/>
              <a:gd name="connsiteX3" fmla="*/ 0 w 9184105"/>
              <a:gd name="connsiteY3" fmla="*/ 5146868 h 5146868"/>
              <a:gd name="connsiteX0" fmla="*/ 0 w 9184105"/>
              <a:gd name="connsiteY0" fmla="*/ 5146868 h 5146868"/>
              <a:gd name="connsiteX1" fmla="*/ 9184105 w 9184105"/>
              <a:gd name="connsiteY1" fmla="*/ 5146868 h 5146868"/>
              <a:gd name="connsiteX2" fmla="*/ 4585368 w 9184105"/>
              <a:gd name="connsiteY2" fmla="*/ 26 h 5146868"/>
              <a:gd name="connsiteX3" fmla="*/ 0 w 9184105"/>
              <a:gd name="connsiteY3" fmla="*/ 5146868 h 5146868"/>
              <a:gd name="connsiteX0" fmla="*/ 0 w 9184105"/>
              <a:gd name="connsiteY0" fmla="*/ 5146868 h 5146868"/>
              <a:gd name="connsiteX1" fmla="*/ 9184105 w 9184105"/>
              <a:gd name="connsiteY1" fmla="*/ 5146868 h 5146868"/>
              <a:gd name="connsiteX2" fmla="*/ 4585368 w 9184105"/>
              <a:gd name="connsiteY2" fmla="*/ 26 h 5146868"/>
              <a:gd name="connsiteX3" fmla="*/ 0 w 9184105"/>
              <a:gd name="connsiteY3" fmla="*/ 5146868 h 5146868"/>
              <a:gd name="connsiteX0" fmla="*/ 0 w 9184105"/>
              <a:gd name="connsiteY0" fmla="*/ 5146868 h 5146868"/>
              <a:gd name="connsiteX1" fmla="*/ 9184105 w 9184105"/>
              <a:gd name="connsiteY1" fmla="*/ 5146868 h 5146868"/>
              <a:gd name="connsiteX2" fmla="*/ 4585368 w 9184105"/>
              <a:gd name="connsiteY2" fmla="*/ 26 h 5146868"/>
              <a:gd name="connsiteX3" fmla="*/ 0 w 9184105"/>
              <a:gd name="connsiteY3" fmla="*/ 5146868 h 5146868"/>
              <a:gd name="connsiteX0" fmla="*/ 0 w 9184105"/>
              <a:gd name="connsiteY0" fmla="*/ 5146868 h 5146868"/>
              <a:gd name="connsiteX1" fmla="*/ 4423767 w 9184105"/>
              <a:gd name="connsiteY1" fmla="*/ 5144364 h 5146868"/>
              <a:gd name="connsiteX2" fmla="*/ 9184105 w 9184105"/>
              <a:gd name="connsiteY2" fmla="*/ 5146868 h 5146868"/>
              <a:gd name="connsiteX3" fmla="*/ 4585368 w 9184105"/>
              <a:gd name="connsiteY3" fmla="*/ 26 h 5146868"/>
              <a:gd name="connsiteX4" fmla="*/ 0 w 9184105"/>
              <a:gd name="connsiteY4" fmla="*/ 5146868 h 5146868"/>
              <a:gd name="connsiteX0" fmla="*/ 4423767 w 9184105"/>
              <a:gd name="connsiteY0" fmla="*/ 5144364 h 5373114"/>
              <a:gd name="connsiteX1" fmla="*/ 9184105 w 9184105"/>
              <a:gd name="connsiteY1" fmla="*/ 5146868 h 5373114"/>
              <a:gd name="connsiteX2" fmla="*/ 4585368 w 9184105"/>
              <a:gd name="connsiteY2" fmla="*/ 26 h 5373114"/>
              <a:gd name="connsiteX3" fmla="*/ 0 w 9184105"/>
              <a:gd name="connsiteY3" fmla="*/ 5146868 h 5373114"/>
              <a:gd name="connsiteX4" fmla="*/ 4546222 w 9184105"/>
              <a:gd name="connsiteY4" fmla="*/ 5373114 h 5373114"/>
              <a:gd name="connsiteX0" fmla="*/ 4423767 w 9184105"/>
              <a:gd name="connsiteY0" fmla="*/ 5144364 h 5146868"/>
              <a:gd name="connsiteX1" fmla="*/ 9184105 w 9184105"/>
              <a:gd name="connsiteY1" fmla="*/ 5146868 h 5146868"/>
              <a:gd name="connsiteX2" fmla="*/ 4585368 w 9184105"/>
              <a:gd name="connsiteY2" fmla="*/ 26 h 5146868"/>
              <a:gd name="connsiteX3" fmla="*/ 0 w 9184105"/>
              <a:gd name="connsiteY3" fmla="*/ 5146868 h 5146868"/>
              <a:gd name="connsiteX0" fmla="*/ 9184105 w 9184105"/>
              <a:gd name="connsiteY0" fmla="*/ 5146868 h 5146868"/>
              <a:gd name="connsiteX1" fmla="*/ 4585368 w 9184105"/>
              <a:gd name="connsiteY1" fmla="*/ 26 h 5146868"/>
              <a:gd name="connsiteX2" fmla="*/ 0 w 9184105"/>
              <a:gd name="connsiteY2" fmla="*/ 5146868 h 5146868"/>
            </a:gdLst>
            <a:ahLst/>
            <a:cxnLst>
              <a:cxn ang="0">
                <a:pos x="connsiteX0" y="connsiteY0"/>
              </a:cxn>
              <a:cxn ang="0">
                <a:pos x="connsiteX1" y="connsiteY1"/>
              </a:cxn>
              <a:cxn ang="0">
                <a:pos x="connsiteX2" y="connsiteY2"/>
              </a:cxn>
            </a:cxnLst>
            <a:rect l="l" t="t" r="r" b="b"/>
            <a:pathLst>
              <a:path w="9184105" h="5146868">
                <a:moveTo>
                  <a:pt x="9184105" y="5146868"/>
                </a:moveTo>
                <a:cubicBezTo>
                  <a:pt x="6684209" y="5140184"/>
                  <a:pt x="6858743" y="-13344"/>
                  <a:pt x="4585368" y="26"/>
                </a:cubicBezTo>
                <a:cubicBezTo>
                  <a:pt x="2311993" y="13396"/>
                  <a:pt x="3137123" y="5117903"/>
                  <a:pt x="0" y="5146868"/>
                </a:cubicBezTo>
              </a:path>
            </a:pathLst>
          </a:custGeom>
          <a:noFill/>
          <a:ln w="38100" cap="rnd" cmpd="sng">
            <a:gradFill flip="none" rotWithShape="1">
              <a:gsLst>
                <a:gs pos="0">
                  <a:schemeClr val="accent1"/>
                </a:gs>
                <a:gs pos="100000">
                  <a:schemeClr val="bg2"/>
                </a:gs>
              </a:gsLst>
              <a:lin ang="0" scaled="1"/>
              <a:tileRect/>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TextBox 7"/>
          <p:cNvSpPr txBox="1"/>
          <p:nvPr/>
        </p:nvSpPr>
        <p:spPr>
          <a:xfrm>
            <a:off x="1723649" y="4610523"/>
            <a:ext cx="674865" cy="225767"/>
          </a:xfrm>
          <a:prstGeom prst="rect">
            <a:avLst/>
          </a:prstGeom>
          <a:noFill/>
        </p:spPr>
        <p:txBody>
          <a:bodyPr wrap="none" lIns="0" tIns="0" rIns="0" bIns="0" rtlCol="0">
            <a:spAutoFit/>
          </a:bodyPr>
          <a:lstStyle/>
          <a:p>
            <a:r>
              <a:rPr lang="en-US" sz="1467" dirty="0"/>
              <a:t>Xxx </a:t>
            </a:r>
            <a:r>
              <a:rPr lang="en-US" sz="1467" dirty="0" err="1"/>
              <a:t>xxxx</a:t>
            </a:r>
            <a:endParaRPr lang="en-US" sz="1467" dirty="0"/>
          </a:p>
        </p:txBody>
      </p:sp>
      <p:sp>
        <p:nvSpPr>
          <p:cNvPr id="9" name="TextBox 8"/>
          <p:cNvSpPr txBox="1"/>
          <p:nvPr/>
        </p:nvSpPr>
        <p:spPr>
          <a:xfrm>
            <a:off x="3657600" y="4610523"/>
            <a:ext cx="1016304" cy="225767"/>
          </a:xfrm>
          <a:prstGeom prst="rect">
            <a:avLst/>
          </a:prstGeom>
          <a:noFill/>
        </p:spPr>
        <p:txBody>
          <a:bodyPr wrap="none" lIns="0" tIns="0" rIns="0" bIns="0" rtlCol="0">
            <a:spAutoFit/>
          </a:bodyPr>
          <a:lstStyle/>
          <a:p>
            <a:r>
              <a:rPr lang="en-US" sz="1467" dirty="0"/>
              <a:t>X xx </a:t>
            </a:r>
            <a:r>
              <a:rPr lang="en-US" sz="1467" dirty="0" err="1"/>
              <a:t>Xxxxxxx</a:t>
            </a:r>
            <a:endParaRPr lang="en-US" sz="1467" dirty="0"/>
          </a:p>
        </p:txBody>
      </p:sp>
      <p:sp>
        <p:nvSpPr>
          <p:cNvPr id="10" name="TextBox 9"/>
          <p:cNvSpPr txBox="1"/>
          <p:nvPr/>
        </p:nvSpPr>
        <p:spPr>
          <a:xfrm>
            <a:off x="5147738" y="4610523"/>
            <a:ext cx="543418" cy="225767"/>
          </a:xfrm>
          <a:prstGeom prst="rect">
            <a:avLst/>
          </a:prstGeom>
          <a:noFill/>
        </p:spPr>
        <p:txBody>
          <a:bodyPr wrap="none" lIns="0" tIns="0" rIns="0" bIns="0" rtlCol="0">
            <a:spAutoFit/>
          </a:bodyPr>
          <a:lstStyle/>
          <a:p>
            <a:r>
              <a:rPr lang="en-US" sz="1467" dirty="0" err="1"/>
              <a:t>Xxxxxx</a:t>
            </a:r>
            <a:endParaRPr lang="en-US" sz="1467" dirty="0"/>
          </a:p>
        </p:txBody>
      </p:sp>
      <p:sp>
        <p:nvSpPr>
          <p:cNvPr id="11" name="TextBox 10"/>
          <p:cNvSpPr txBox="1"/>
          <p:nvPr/>
        </p:nvSpPr>
        <p:spPr>
          <a:xfrm>
            <a:off x="7544661" y="4610523"/>
            <a:ext cx="421590" cy="225767"/>
          </a:xfrm>
          <a:prstGeom prst="rect">
            <a:avLst/>
          </a:prstGeom>
          <a:noFill/>
        </p:spPr>
        <p:txBody>
          <a:bodyPr wrap="none" lIns="0" tIns="0" rIns="0" bIns="0" rtlCol="0">
            <a:spAutoFit/>
          </a:bodyPr>
          <a:lstStyle/>
          <a:p>
            <a:r>
              <a:rPr lang="en-US" sz="1467" dirty="0" err="1"/>
              <a:t>Xxxx</a:t>
            </a:r>
            <a:r>
              <a:rPr lang="en-US" sz="1467" dirty="0"/>
              <a:t> </a:t>
            </a:r>
          </a:p>
        </p:txBody>
      </p:sp>
      <p:cxnSp>
        <p:nvCxnSpPr>
          <p:cNvPr id="17" name="Straight Connector 16"/>
          <p:cNvCxnSpPr/>
          <p:nvPr/>
        </p:nvCxnSpPr>
        <p:spPr>
          <a:xfrm flipH="1">
            <a:off x="5147737" y="2177715"/>
            <a:ext cx="5336" cy="2352851"/>
          </a:xfrm>
          <a:prstGeom prst="line">
            <a:avLst/>
          </a:prstGeom>
          <a:ln>
            <a:solidFill>
              <a:srgbClr val="7F7F7F">
                <a:alpha val="50000"/>
              </a:srgbClr>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flipH="1">
            <a:off x="7535333" y="2150979"/>
            <a:ext cx="4456" cy="2379587"/>
          </a:xfrm>
          <a:prstGeom prst="line">
            <a:avLst/>
          </a:prstGeom>
          <a:ln>
            <a:solidFill>
              <a:srgbClr val="7F7F7F">
                <a:alpha val="50000"/>
              </a:srgbClr>
            </a:solidFill>
          </a:ln>
          <a:effectLst/>
        </p:spPr>
        <p:style>
          <a:lnRef idx="2">
            <a:schemeClr val="accent1"/>
          </a:lnRef>
          <a:fillRef idx="0">
            <a:schemeClr val="accent1"/>
          </a:fillRef>
          <a:effectRef idx="1">
            <a:schemeClr val="accent1"/>
          </a:effectRef>
          <a:fontRef idx="minor">
            <a:schemeClr val="tx1"/>
          </a:fontRef>
        </p:style>
      </p:cxnSp>
      <p:sp>
        <p:nvSpPr>
          <p:cNvPr id="7" name="TextBox 6"/>
          <p:cNvSpPr txBox="1"/>
          <p:nvPr/>
        </p:nvSpPr>
        <p:spPr>
          <a:xfrm>
            <a:off x="4892927" y="1445380"/>
            <a:ext cx="2844800" cy="1312333"/>
          </a:xfrm>
          <a:prstGeom prst="rect">
            <a:avLst/>
          </a:prstGeom>
          <a:noFill/>
        </p:spPr>
        <p:txBody>
          <a:bodyPr wrap="none" rtlCol="0">
            <a:prstTxWarp prst="textArchUp">
              <a:avLst/>
            </a:prstTxWarp>
            <a:spAutoFit/>
          </a:bodyPr>
          <a:lstStyle/>
          <a:p>
            <a:pPr algn="ctr"/>
            <a:r>
              <a:rPr lang="en-US" sz="2133" dirty="0" err="1"/>
              <a:t>Xxxx</a:t>
            </a:r>
            <a:r>
              <a:rPr lang="en-US" sz="2133" dirty="0"/>
              <a:t> xxx </a:t>
            </a:r>
            <a:r>
              <a:rPr lang="en-US" sz="2133" dirty="0" err="1"/>
              <a:t>Xxx</a:t>
            </a:r>
            <a:r>
              <a:rPr lang="en-US" sz="2133" dirty="0"/>
              <a:t> x</a:t>
            </a:r>
          </a:p>
        </p:txBody>
      </p:sp>
      <p:sp>
        <p:nvSpPr>
          <p:cNvPr id="22" name="TextBox 21"/>
          <p:cNvSpPr txBox="1"/>
          <p:nvPr/>
        </p:nvSpPr>
        <p:spPr>
          <a:xfrm>
            <a:off x="3155044" y="3265204"/>
            <a:ext cx="716863" cy="420564"/>
          </a:xfrm>
          <a:prstGeom prst="rect">
            <a:avLst/>
          </a:prstGeom>
          <a:noFill/>
        </p:spPr>
        <p:txBody>
          <a:bodyPr wrap="none" rtlCol="0">
            <a:spAutoFit/>
          </a:bodyPr>
          <a:lstStyle/>
          <a:p>
            <a:pPr algn="r"/>
            <a:r>
              <a:rPr lang="en-US" sz="2133" dirty="0"/>
              <a:t>10%</a:t>
            </a:r>
          </a:p>
        </p:txBody>
      </p:sp>
      <p:sp>
        <p:nvSpPr>
          <p:cNvPr id="25" name="TextBox 24"/>
          <p:cNvSpPr txBox="1"/>
          <p:nvPr/>
        </p:nvSpPr>
        <p:spPr>
          <a:xfrm>
            <a:off x="4222241" y="1792712"/>
            <a:ext cx="716863" cy="420564"/>
          </a:xfrm>
          <a:prstGeom prst="rect">
            <a:avLst/>
          </a:prstGeom>
          <a:noFill/>
        </p:spPr>
        <p:txBody>
          <a:bodyPr wrap="none" rtlCol="0">
            <a:spAutoFit/>
          </a:bodyPr>
          <a:lstStyle/>
          <a:p>
            <a:pPr algn="r"/>
            <a:r>
              <a:rPr lang="en-US" sz="2133" dirty="0"/>
              <a:t>40%</a:t>
            </a:r>
          </a:p>
        </p:txBody>
      </p:sp>
      <p:sp>
        <p:nvSpPr>
          <p:cNvPr id="27" name="TextBox 26"/>
          <p:cNvSpPr txBox="1"/>
          <p:nvPr/>
        </p:nvSpPr>
        <p:spPr>
          <a:xfrm>
            <a:off x="7661300" y="1761013"/>
            <a:ext cx="716863" cy="420564"/>
          </a:xfrm>
          <a:prstGeom prst="rect">
            <a:avLst/>
          </a:prstGeom>
          <a:noFill/>
        </p:spPr>
        <p:txBody>
          <a:bodyPr wrap="none" rtlCol="0">
            <a:spAutoFit/>
          </a:bodyPr>
          <a:lstStyle/>
          <a:p>
            <a:r>
              <a:rPr lang="en-US" sz="2133" dirty="0"/>
              <a:t>48%</a:t>
            </a:r>
          </a:p>
        </p:txBody>
      </p:sp>
      <p:sp>
        <p:nvSpPr>
          <p:cNvPr id="31" name="TextBox 30"/>
          <p:cNvSpPr txBox="1"/>
          <p:nvPr/>
        </p:nvSpPr>
        <p:spPr>
          <a:xfrm>
            <a:off x="9315781" y="3481588"/>
            <a:ext cx="561372" cy="420564"/>
          </a:xfrm>
          <a:prstGeom prst="rect">
            <a:avLst/>
          </a:prstGeom>
          <a:noFill/>
        </p:spPr>
        <p:txBody>
          <a:bodyPr wrap="none" rtlCol="0">
            <a:spAutoFit/>
          </a:bodyPr>
          <a:lstStyle/>
          <a:p>
            <a:r>
              <a:rPr lang="en-US" sz="2133" dirty="0"/>
              <a:t>1%</a:t>
            </a:r>
          </a:p>
        </p:txBody>
      </p:sp>
      <p:cxnSp>
        <p:nvCxnSpPr>
          <p:cNvPr id="34" name="Straight Connector 33"/>
          <p:cNvCxnSpPr/>
          <p:nvPr/>
        </p:nvCxnSpPr>
        <p:spPr>
          <a:xfrm>
            <a:off x="3655816" y="3924530"/>
            <a:ext cx="0" cy="606036"/>
          </a:xfrm>
          <a:prstGeom prst="line">
            <a:avLst/>
          </a:prstGeom>
          <a:ln>
            <a:solidFill>
              <a:srgbClr val="7F7F7F">
                <a:alpha val="50000"/>
              </a:srgbClr>
            </a:solidFill>
          </a:ln>
          <a:effectLst/>
        </p:spPr>
        <p:style>
          <a:lnRef idx="2">
            <a:schemeClr val="accent1"/>
          </a:lnRef>
          <a:fillRef idx="0">
            <a:schemeClr val="accent1"/>
          </a:fillRef>
          <a:effectRef idx="1">
            <a:schemeClr val="accent1"/>
          </a:effectRef>
          <a:fontRef idx="minor">
            <a:schemeClr val="tx1"/>
          </a:fontRef>
        </p:style>
      </p:cxnSp>
      <p:sp>
        <p:nvSpPr>
          <p:cNvPr id="23" name="Oval 22"/>
          <p:cNvSpPr/>
          <p:nvPr/>
        </p:nvSpPr>
        <p:spPr>
          <a:xfrm>
            <a:off x="3532827" y="3678551"/>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Oval 23"/>
          <p:cNvSpPr/>
          <p:nvPr/>
        </p:nvSpPr>
        <p:spPr>
          <a:xfrm>
            <a:off x="5030084" y="1931736"/>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Oval 25"/>
          <p:cNvSpPr/>
          <p:nvPr/>
        </p:nvSpPr>
        <p:spPr>
          <a:xfrm>
            <a:off x="7416800" y="1905000"/>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Oval 31"/>
          <p:cNvSpPr/>
          <p:nvPr/>
        </p:nvSpPr>
        <p:spPr>
          <a:xfrm>
            <a:off x="9450583" y="3945919"/>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TextBox 35"/>
          <p:cNvSpPr txBox="1"/>
          <p:nvPr/>
        </p:nvSpPr>
        <p:spPr>
          <a:xfrm>
            <a:off x="9573573" y="4610523"/>
            <a:ext cx="681277" cy="225767"/>
          </a:xfrm>
          <a:prstGeom prst="rect">
            <a:avLst/>
          </a:prstGeom>
          <a:noFill/>
        </p:spPr>
        <p:txBody>
          <a:bodyPr wrap="none" lIns="0" tIns="0" rIns="0" bIns="0" rtlCol="0">
            <a:spAutoFit/>
          </a:bodyPr>
          <a:lstStyle/>
          <a:p>
            <a:r>
              <a:rPr lang="en-US" sz="1467" dirty="0"/>
              <a:t>Xx </a:t>
            </a:r>
            <a:r>
              <a:rPr lang="en-US" sz="1467" dirty="0" err="1"/>
              <a:t>xxxxx</a:t>
            </a:r>
            <a:endParaRPr lang="en-US" sz="1467" dirty="0"/>
          </a:p>
        </p:txBody>
      </p:sp>
      <p:sp>
        <p:nvSpPr>
          <p:cNvPr id="39" name="Oval 38"/>
          <p:cNvSpPr/>
          <p:nvPr/>
        </p:nvSpPr>
        <p:spPr>
          <a:xfrm>
            <a:off x="1696896" y="4284587"/>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43" name="Straight Connector 42"/>
          <p:cNvCxnSpPr/>
          <p:nvPr/>
        </p:nvCxnSpPr>
        <p:spPr>
          <a:xfrm>
            <a:off x="9573572" y="4191898"/>
            <a:ext cx="0" cy="338668"/>
          </a:xfrm>
          <a:prstGeom prst="line">
            <a:avLst/>
          </a:prstGeom>
          <a:ln>
            <a:solidFill>
              <a:srgbClr val="7F7F7F">
                <a:alpha val="50000"/>
              </a:srgbClr>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727200" y="5045096"/>
            <a:ext cx="1930400" cy="333489"/>
          </a:xfrm>
          <a:prstGeom prst="rect">
            <a:avLst/>
          </a:prstGeom>
          <a:solidFill>
            <a:schemeClr val="bg1">
              <a:lumMod val="50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t>Xxxxx</a:t>
            </a:r>
            <a:r>
              <a:rPr lang="en-US" sz="1467" dirty="0"/>
              <a:t> </a:t>
            </a:r>
            <a:r>
              <a:rPr lang="en-US" sz="1467" dirty="0" err="1"/>
              <a:t>xxxx</a:t>
            </a:r>
            <a:endParaRPr lang="en-US" sz="1467" dirty="0"/>
          </a:p>
        </p:txBody>
      </p:sp>
      <p:sp>
        <p:nvSpPr>
          <p:cNvPr id="46" name="Rectangle 45"/>
          <p:cNvSpPr/>
          <p:nvPr/>
        </p:nvSpPr>
        <p:spPr>
          <a:xfrm>
            <a:off x="3694691" y="5045096"/>
            <a:ext cx="2909308" cy="333489"/>
          </a:xfrm>
          <a:prstGeom prst="rect">
            <a:avLst/>
          </a:prstGeom>
          <a:solidFill>
            <a:schemeClr val="bg1">
              <a:lumMod val="50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t>Xxxxx</a:t>
            </a:r>
            <a:r>
              <a:rPr lang="en-US" sz="1467" dirty="0"/>
              <a:t> </a:t>
            </a:r>
            <a:r>
              <a:rPr lang="en-US" sz="1467" dirty="0" err="1"/>
              <a:t>xxxx</a:t>
            </a:r>
            <a:endParaRPr lang="en-US" sz="1467" dirty="0"/>
          </a:p>
        </p:txBody>
      </p:sp>
      <p:sp>
        <p:nvSpPr>
          <p:cNvPr id="47" name="Rectangle 46"/>
          <p:cNvSpPr/>
          <p:nvPr/>
        </p:nvSpPr>
        <p:spPr>
          <a:xfrm>
            <a:off x="5119517" y="5425568"/>
            <a:ext cx="2370663" cy="333489"/>
          </a:xfrm>
          <a:prstGeom prst="rect">
            <a:avLst/>
          </a:prstGeom>
          <a:solidFill>
            <a:schemeClr val="bg1">
              <a:lumMod val="50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t>Xxxxx</a:t>
            </a:r>
            <a:r>
              <a:rPr lang="en-US" sz="1467" dirty="0"/>
              <a:t> </a:t>
            </a:r>
            <a:r>
              <a:rPr lang="en-US" sz="1467" dirty="0" err="1"/>
              <a:t>xxxx</a:t>
            </a:r>
            <a:endParaRPr lang="en-US" sz="1467" dirty="0"/>
          </a:p>
        </p:txBody>
      </p:sp>
      <p:sp>
        <p:nvSpPr>
          <p:cNvPr id="48" name="Rectangle 47"/>
          <p:cNvSpPr/>
          <p:nvPr/>
        </p:nvSpPr>
        <p:spPr>
          <a:xfrm>
            <a:off x="2133600" y="5425568"/>
            <a:ext cx="1524000" cy="333489"/>
          </a:xfrm>
          <a:prstGeom prst="rect">
            <a:avLst/>
          </a:prstGeom>
          <a:solidFill>
            <a:schemeClr val="bg1">
              <a:lumMod val="50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t>Xxxxx</a:t>
            </a:r>
            <a:r>
              <a:rPr lang="en-US" sz="1467" dirty="0"/>
              <a:t> </a:t>
            </a:r>
            <a:r>
              <a:rPr lang="en-US" sz="1467" dirty="0" err="1"/>
              <a:t>xxxx</a:t>
            </a:r>
            <a:endParaRPr lang="en-US" sz="1467" dirty="0"/>
          </a:p>
        </p:txBody>
      </p:sp>
      <p:sp>
        <p:nvSpPr>
          <p:cNvPr id="49" name="Rectangle 48"/>
          <p:cNvSpPr/>
          <p:nvPr/>
        </p:nvSpPr>
        <p:spPr>
          <a:xfrm>
            <a:off x="7532914" y="5041932"/>
            <a:ext cx="3338287" cy="333489"/>
          </a:xfrm>
          <a:prstGeom prst="rect">
            <a:avLst/>
          </a:prstGeom>
          <a:solidFill>
            <a:schemeClr val="bg1">
              <a:lumMod val="50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t>Xxxxx</a:t>
            </a:r>
            <a:r>
              <a:rPr lang="en-US" sz="1467" dirty="0"/>
              <a:t> </a:t>
            </a:r>
            <a:r>
              <a:rPr lang="en-US" sz="1467" dirty="0" err="1"/>
              <a:t>xxxx</a:t>
            </a:r>
            <a:endParaRPr lang="en-US" sz="1467" dirty="0"/>
          </a:p>
        </p:txBody>
      </p:sp>
      <p:sp>
        <p:nvSpPr>
          <p:cNvPr id="50" name="Rectangle 49"/>
          <p:cNvSpPr/>
          <p:nvPr/>
        </p:nvSpPr>
        <p:spPr>
          <a:xfrm>
            <a:off x="7532913" y="5425568"/>
            <a:ext cx="1524000" cy="333489"/>
          </a:xfrm>
          <a:prstGeom prst="rect">
            <a:avLst/>
          </a:prstGeom>
          <a:solidFill>
            <a:schemeClr val="bg1">
              <a:lumMod val="50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t>Xxxxx</a:t>
            </a:r>
            <a:r>
              <a:rPr lang="en-US" sz="1467" dirty="0"/>
              <a:t> </a:t>
            </a:r>
            <a:r>
              <a:rPr lang="en-US" sz="1467" dirty="0" err="1"/>
              <a:t>xxxx</a:t>
            </a:r>
            <a:endParaRPr lang="en-US" sz="1467" dirty="0"/>
          </a:p>
        </p:txBody>
      </p:sp>
      <p:sp>
        <p:nvSpPr>
          <p:cNvPr id="51" name="Rectangle 50"/>
          <p:cNvSpPr/>
          <p:nvPr/>
        </p:nvSpPr>
        <p:spPr>
          <a:xfrm>
            <a:off x="5119516" y="5803752"/>
            <a:ext cx="1524000" cy="333489"/>
          </a:xfrm>
          <a:prstGeom prst="rect">
            <a:avLst/>
          </a:prstGeom>
          <a:solidFill>
            <a:schemeClr val="bg1">
              <a:lumMod val="50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t>Xxxxx</a:t>
            </a:r>
            <a:r>
              <a:rPr lang="en-US" sz="1467" dirty="0"/>
              <a:t> </a:t>
            </a:r>
            <a:r>
              <a:rPr lang="en-US" sz="1467" dirty="0" err="1"/>
              <a:t>xxxx</a:t>
            </a:r>
            <a:endParaRPr lang="en-US" sz="1467" dirty="0"/>
          </a:p>
        </p:txBody>
      </p:sp>
      <p:sp>
        <p:nvSpPr>
          <p:cNvPr id="52" name="TextBox 51"/>
          <p:cNvSpPr txBox="1"/>
          <p:nvPr/>
        </p:nvSpPr>
        <p:spPr>
          <a:xfrm>
            <a:off x="1405536" y="3787315"/>
            <a:ext cx="561371" cy="420564"/>
          </a:xfrm>
          <a:prstGeom prst="rect">
            <a:avLst/>
          </a:prstGeom>
          <a:noFill/>
        </p:spPr>
        <p:txBody>
          <a:bodyPr wrap="none" rtlCol="0">
            <a:spAutoFit/>
          </a:bodyPr>
          <a:lstStyle/>
          <a:p>
            <a:pPr algn="r"/>
            <a:r>
              <a:rPr lang="en-US" sz="2133" dirty="0"/>
              <a:t>1%</a:t>
            </a:r>
          </a:p>
        </p:txBody>
      </p:sp>
      <p:sp>
        <p:nvSpPr>
          <p:cNvPr id="53" name="Rectangle 52"/>
          <p:cNvSpPr/>
          <p:nvPr/>
        </p:nvSpPr>
        <p:spPr>
          <a:xfrm>
            <a:off x="8690024" y="5803752"/>
            <a:ext cx="1524000" cy="333489"/>
          </a:xfrm>
          <a:prstGeom prst="rect">
            <a:avLst/>
          </a:prstGeom>
          <a:solidFill>
            <a:schemeClr val="bg1">
              <a:lumMod val="50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t>Xxxxx</a:t>
            </a:r>
            <a:r>
              <a:rPr lang="en-US" sz="1467" dirty="0"/>
              <a:t> </a:t>
            </a:r>
            <a:r>
              <a:rPr lang="en-US" sz="1467" dirty="0" err="1"/>
              <a:t>xxxx</a:t>
            </a:r>
            <a:endParaRPr lang="en-US" sz="1467" dirty="0"/>
          </a:p>
        </p:txBody>
      </p:sp>
      <p:sp>
        <p:nvSpPr>
          <p:cNvPr id="55" name="Rectangle 54"/>
          <p:cNvSpPr/>
          <p:nvPr/>
        </p:nvSpPr>
        <p:spPr>
          <a:xfrm>
            <a:off x="609600" y="1526358"/>
            <a:ext cx="2570787" cy="1023998"/>
          </a:xfrm>
          <a:prstGeom prst="rect">
            <a:avLst/>
          </a:prstGeom>
        </p:spPr>
        <p:txBody>
          <a:bodyPr wrap="square" lIns="0" tIns="0" rIns="0" bIns="0">
            <a:spAutoFit/>
          </a:bodyPr>
          <a:lstStyle/>
          <a:p>
            <a:pPr>
              <a:lnSpc>
                <a:spcPct val="85000"/>
              </a:lnSpc>
            </a:pPr>
            <a:r>
              <a:rPr lang="en-US" sz="2133" dirty="0"/>
              <a:t>X </a:t>
            </a:r>
            <a:r>
              <a:rPr lang="en-US" sz="2133" dirty="0" err="1"/>
              <a:t>x</a:t>
            </a:r>
            <a:r>
              <a:rPr lang="en-US" sz="2133" dirty="0"/>
              <a:t> 51%</a:t>
            </a:r>
          </a:p>
          <a:p>
            <a:pPr>
              <a:lnSpc>
                <a:spcPct val="110000"/>
              </a:lnSpc>
            </a:pPr>
            <a:r>
              <a:rPr lang="en-US" sz="1467" dirty="0"/>
              <a:t>x xxx </a:t>
            </a:r>
            <a:r>
              <a:rPr lang="en-US" sz="1467" dirty="0" err="1"/>
              <a:t>xxxx</a:t>
            </a:r>
            <a:r>
              <a:rPr lang="en-US" sz="1467" dirty="0"/>
              <a:t> </a:t>
            </a:r>
            <a:r>
              <a:rPr lang="en-US" sz="1467" dirty="0" err="1"/>
              <a:t>xxxxxxxxx</a:t>
            </a:r>
            <a:r>
              <a:rPr lang="en-US" sz="1467" dirty="0"/>
              <a:t> xx </a:t>
            </a:r>
            <a:r>
              <a:rPr lang="en-US" sz="1467" dirty="0" err="1"/>
              <a:t>xxxxxxxxxxx</a:t>
            </a:r>
            <a:r>
              <a:rPr lang="en-US" sz="1467" dirty="0"/>
              <a:t> xxx xx xxx </a:t>
            </a:r>
            <a:r>
              <a:rPr lang="en-US" sz="1467" dirty="0" err="1"/>
              <a:t>xxxxxxxxxx</a:t>
            </a:r>
            <a:endParaRPr lang="en-US" sz="1467" dirty="0"/>
          </a:p>
        </p:txBody>
      </p:sp>
      <p:sp>
        <p:nvSpPr>
          <p:cNvPr id="38" name="Oval 37"/>
          <p:cNvSpPr/>
          <p:nvPr/>
        </p:nvSpPr>
        <p:spPr>
          <a:xfrm>
            <a:off x="9763210" y="1487614"/>
            <a:ext cx="1101359" cy="1101359"/>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Freeform 5"/>
          <p:cNvSpPr>
            <a:spLocks noEditPoints="1"/>
          </p:cNvSpPr>
          <p:nvPr/>
        </p:nvSpPr>
        <p:spPr bwMode="auto">
          <a:xfrm>
            <a:off x="9970462" y="1728224"/>
            <a:ext cx="686853" cy="620136"/>
          </a:xfrm>
          <a:custGeom>
            <a:avLst/>
            <a:gdLst>
              <a:gd name="T0" fmla="*/ 562 w 735"/>
              <a:gd name="T1" fmla="*/ 157 h 664"/>
              <a:gd name="T2" fmla="*/ 322 w 735"/>
              <a:gd name="T3" fmla="*/ 98 h 664"/>
              <a:gd name="T4" fmla="*/ 278 w 735"/>
              <a:gd name="T5" fmla="*/ 56 h 664"/>
              <a:gd name="T6" fmla="*/ 203 w 735"/>
              <a:gd name="T7" fmla="*/ 246 h 664"/>
              <a:gd name="T8" fmla="*/ 184 w 735"/>
              <a:gd name="T9" fmla="*/ 487 h 664"/>
              <a:gd name="T10" fmla="*/ 168 w 735"/>
              <a:gd name="T11" fmla="*/ 545 h 664"/>
              <a:gd name="T12" fmla="*/ 305 w 735"/>
              <a:gd name="T13" fmla="*/ 601 h 664"/>
              <a:gd name="T14" fmla="*/ 532 w 735"/>
              <a:gd name="T15" fmla="*/ 664 h 664"/>
              <a:gd name="T16" fmla="*/ 532 w 735"/>
              <a:gd name="T17" fmla="*/ 436 h 664"/>
              <a:gd name="T18" fmla="*/ 685 w 735"/>
              <a:gd name="T19" fmla="*/ 400 h 664"/>
              <a:gd name="T20" fmla="*/ 544 w 735"/>
              <a:gd name="T21" fmla="*/ 35 h 664"/>
              <a:gd name="T22" fmla="*/ 428 w 735"/>
              <a:gd name="T23" fmla="*/ 237 h 664"/>
              <a:gd name="T24" fmla="*/ 447 w 735"/>
              <a:gd name="T25" fmla="*/ 387 h 664"/>
              <a:gd name="T26" fmla="*/ 315 w 735"/>
              <a:gd name="T27" fmla="*/ 431 h 664"/>
              <a:gd name="T28" fmla="*/ 288 w 735"/>
              <a:gd name="T29" fmla="*/ 295 h 664"/>
              <a:gd name="T30" fmla="*/ 420 w 735"/>
              <a:gd name="T31" fmla="*/ 250 h 664"/>
              <a:gd name="T32" fmla="*/ 447 w 735"/>
              <a:gd name="T33" fmla="*/ 387 h 664"/>
              <a:gd name="T34" fmla="*/ 437 w 735"/>
              <a:gd name="T35" fmla="*/ 430 h 664"/>
              <a:gd name="T36" fmla="*/ 411 w 735"/>
              <a:gd name="T37" fmla="*/ 446 h 664"/>
              <a:gd name="T38" fmla="*/ 368 w 735"/>
              <a:gd name="T39" fmla="*/ 446 h 664"/>
              <a:gd name="T40" fmla="*/ 223 w 735"/>
              <a:gd name="T41" fmla="*/ 424 h 664"/>
              <a:gd name="T42" fmla="*/ 298 w 735"/>
              <a:gd name="T43" fmla="*/ 431 h 664"/>
              <a:gd name="T44" fmla="*/ 298 w 735"/>
              <a:gd name="T45" fmla="*/ 251 h 664"/>
              <a:gd name="T46" fmla="*/ 324 w 735"/>
              <a:gd name="T47" fmla="*/ 236 h 664"/>
              <a:gd name="T48" fmla="*/ 368 w 735"/>
              <a:gd name="T49" fmla="*/ 235 h 664"/>
              <a:gd name="T50" fmla="*/ 437 w 735"/>
              <a:gd name="T51" fmla="*/ 251 h 664"/>
              <a:gd name="T52" fmla="*/ 459 w 735"/>
              <a:gd name="T53" fmla="*/ 288 h 664"/>
              <a:gd name="T54" fmla="*/ 296 w 735"/>
              <a:gd name="T55" fmla="*/ 98 h 664"/>
              <a:gd name="T56" fmla="*/ 313 w 735"/>
              <a:gd name="T57" fmla="*/ 81 h 664"/>
              <a:gd name="T58" fmla="*/ 269 w 735"/>
              <a:gd name="T59" fmla="*/ 66 h 664"/>
              <a:gd name="T60" fmla="*/ 312 w 735"/>
              <a:gd name="T61" fmla="*/ 108 h 664"/>
              <a:gd name="T62" fmla="*/ 218 w 735"/>
              <a:gd name="T63" fmla="*/ 244 h 664"/>
              <a:gd name="T64" fmla="*/ 209 w 735"/>
              <a:gd name="T65" fmla="*/ 259 h 664"/>
              <a:gd name="T66" fmla="*/ 14 w 735"/>
              <a:gd name="T67" fmla="*/ 341 h 664"/>
              <a:gd name="T68" fmla="*/ 182 w 735"/>
              <a:gd name="T69" fmla="*/ 535 h 664"/>
              <a:gd name="T70" fmla="*/ 296 w 735"/>
              <a:gd name="T71" fmla="*/ 591 h 664"/>
              <a:gd name="T72" fmla="*/ 182 w 735"/>
              <a:gd name="T73" fmla="*/ 549 h 664"/>
              <a:gd name="T74" fmla="*/ 218 w 735"/>
              <a:gd name="T75" fmla="*/ 437 h 664"/>
              <a:gd name="T76" fmla="*/ 296 w 735"/>
              <a:gd name="T77" fmla="*/ 591 h 664"/>
              <a:gd name="T78" fmla="*/ 440 w 735"/>
              <a:gd name="T79" fmla="*/ 591 h 664"/>
              <a:gd name="T80" fmla="*/ 517 w 735"/>
              <a:gd name="T81" fmla="*/ 438 h 664"/>
              <a:gd name="T82" fmla="*/ 637 w 735"/>
              <a:gd name="T83" fmla="*/ 400 h 664"/>
              <a:gd name="T84" fmla="*/ 654 w 735"/>
              <a:gd name="T85" fmla="*/ 418 h 664"/>
              <a:gd name="T86" fmla="*/ 623 w 735"/>
              <a:gd name="T87" fmla="*/ 400 h 664"/>
              <a:gd name="T88" fmla="*/ 488 w 735"/>
              <a:gd name="T89" fmla="*/ 341 h 664"/>
              <a:gd name="T90" fmla="*/ 679 w 735"/>
              <a:gd name="T91" fmla="*/ 382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5" h="664">
                <a:moveTo>
                  <a:pt x="735" y="341"/>
                </a:moveTo>
                <a:cubicBezTo>
                  <a:pt x="735" y="295"/>
                  <a:pt x="646" y="262"/>
                  <a:pt x="532" y="246"/>
                </a:cubicBezTo>
                <a:cubicBezTo>
                  <a:pt x="544" y="215"/>
                  <a:pt x="555" y="184"/>
                  <a:pt x="562" y="157"/>
                </a:cubicBezTo>
                <a:cubicBezTo>
                  <a:pt x="575" y="106"/>
                  <a:pt x="584" y="42"/>
                  <a:pt x="551" y="23"/>
                </a:cubicBezTo>
                <a:cubicBezTo>
                  <a:pt x="512" y="0"/>
                  <a:pt x="439" y="60"/>
                  <a:pt x="368" y="152"/>
                </a:cubicBezTo>
                <a:cubicBezTo>
                  <a:pt x="352" y="132"/>
                  <a:pt x="337" y="114"/>
                  <a:pt x="322" y="98"/>
                </a:cubicBezTo>
                <a:cubicBezTo>
                  <a:pt x="325" y="93"/>
                  <a:pt x="327" y="87"/>
                  <a:pt x="327" y="81"/>
                </a:cubicBezTo>
                <a:cubicBezTo>
                  <a:pt x="327" y="64"/>
                  <a:pt x="313" y="50"/>
                  <a:pt x="296" y="50"/>
                </a:cubicBezTo>
                <a:cubicBezTo>
                  <a:pt x="289" y="50"/>
                  <a:pt x="283" y="52"/>
                  <a:pt x="278" y="56"/>
                </a:cubicBezTo>
                <a:cubicBezTo>
                  <a:pt x="238" y="22"/>
                  <a:pt x="205" y="10"/>
                  <a:pt x="184" y="23"/>
                </a:cubicBezTo>
                <a:cubicBezTo>
                  <a:pt x="151" y="42"/>
                  <a:pt x="160" y="106"/>
                  <a:pt x="173" y="157"/>
                </a:cubicBezTo>
                <a:cubicBezTo>
                  <a:pt x="180" y="184"/>
                  <a:pt x="191" y="215"/>
                  <a:pt x="203" y="246"/>
                </a:cubicBezTo>
                <a:cubicBezTo>
                  <a:pt x="89" y="262"/>
                  <a:pt x="0" y="295"/>
                  <a:pt x="0" y="341"/>
                </a:cubicBezTo>
                <a:cubicBezTo>
                  <a:pt x="0" y="386"/>
                  <a:pt x="89" y="419"/>
                  <a:pt x="203" y="435"/>
                </a:cubicBezTo>
                <a:cubicBezTo>
                  <a:pt x="196" y="453"/>
                  <a:pt x="190" y="470"/>
                  <a:pt x="184" y="487"/>
                </a:cubicBezTo>
                <a:cubicBezTo>
                  <a:pt x="184" y="487"/>
                  <a:pt x="183" y="487"/>
                  <a:pt x="182" y="487"/>
                </a:cubicBezTo>
                <a:cubicBezTo>
                  <a:pt x="165" y="487"/>
                  <a:pt x="151" y="501"/>
                  <a:pt x="151" y="518"/>
                </a:cubicBezTo>
                <a:cubicBezTo>
                  <a:pt x="151" y="530"/>
                  <a:pt x="158" y="540"/>
                  <a:pt x="168" y="545"/>
                </a:cubicBezTo>
                <a:cubicBezTo>
                  <a:pt x="155" y="606"/>
                  <a:pt x="160" y="645"/>
                  <a:pt x="184" y="659"/>
                </a:cubicBezTo>
                <a:cubicBezTo>
                  <a:pt x="190" y="662"/>
                  <a:pt x="196" y="664"/>
                  <a:pt x="203" y="664"/>
                </a:cubicBezTo>
                <a:cubicBezTo>
                  <a:pt x="235" y="664"/>
                  <a:pt x="275" y="632"/>
                  <a:pt x="305" y="601"/>
                </a:cubicBezTo>
                <a:cubicBezTo>
                  <a:pt x="326" y="581"/>
                  <a:pt x="347" y="557"/>
                  <a:pt x="368" y="530"/>
                </a:cubicBezTo>
                <a:cubicBezTo>
                  <a:pt x="388" y="557"/>
                  <a:pt x="409" y="581"/>
                  <a:pt x="430" y="601"/>
                </a:cubicBezTo>
                <a:cubicBezTo>
                  <a:pt x="460" y="632"/>
                  <a:pt x="500" y="664"/>
                  <a:pt x="532" y="664"/>
                </a:cubicBezTo>
                <a:cubicBezTo>
                  <a:pt x="539" y="664"/>
                  <a:pt x="545" y="662"/>
                  <a:pt x="551" y="659"/>
                </a:cubicBezTo>
                <a:cubicBezTo>
                  <a:pt x="584" y="640"/>
                  <a:pt x="575" y="576"/>
                  <a:pt x="562" y="525"/>
                </a:cubicBezTo>
                <a:cubicBezTo>
                  <a:pt x="555" y="497"/>
                  <a:pt x="545" y="467"/>
                  <a:pt x="532" y="436"/>
                </a:cubicBezTo>
                <a:cubicBezTo>
                  <a:pt x="567" y="431"/>
                  <a:pt x="599" y="424"/>
                  <a:pt x="628" y="416"/>
                </a:cubicBezTo>
                <a:cubicBezTo>
                  <a:pt x="633" y="425"/>
                  <a:pt x="643" y="432"/>
                  <a:pt x="654" y="432"/>
                </a:cubicBezTo>
                <a:cubicBezTo>
                  <a:pt x="671" y="432"/>
                  <a:pt x="685" y="418"/>
                  <a:pt x="685" y="400"/>
                </a:cubicBezTo>
                <a:cubicBezTo>
                  <a:pt x="685" y="399"/>
                  <a:pt x="685" y="397"/>
                  <a:pt x="685" y="395"/>
                </a:cubicBezTo>
                <a:cubicBezTo>
                  <a:pt x="718" y="379"/>
                  <a:pt x="735" y="361"/>
                  <a:pt x="735" y="341"/>
                </a:cubicBezTo>
                <a:close/>
                <a:moveTo>
                  <a:pt x="544" y="35"/>
                </a:moveTo>
                <a:cubicBezTo>
                  <a:pt x="563" y="46"/>
                  <a:pt x="565" y="90"/>
                  <a:pt x="549" y="153"/>
                </a:cubicBezTo>
                <a:cubicBezTo>
                  <a:pt x="541" y="181"/>
                  <a:pt x="531" y="212"/>
                  <a:pt x="517" y="244"/>
                </a:cubicBezTo>
                <a:cubicBezTo>
                  <a:pt x="489" y="241"/>
                  <a:pt x="458" y="238"/>
                  <a:pt x="428" y="237"/>
                </a:cubicBezTo>
                <a:cubicBezTo>
                  <a:pt x="411" y="210"/>
                  <a:pt x="394" y="186"/>
                  <a:pt x="376" y="163"/>
                </a:cubicBezTo>
                <a:cubicBezTo>
                  <a:pt x="451" y="66"/>
                  <a:pt x="517" y="19"/>
                  <a:pt x="544" y="35"/>
                </a:cubicBezTo>
                <a:close/>
                <a:moveTo>
                  <a:pt x="447" y="387"/>
                </a:moveTo>
                <a:cubicBezTo>
                  <a:pt x="438" y="402"/>
                  <a:pt x="429" y="417"/>
                  <a:pt x="420" y="431"/>
                </a:cubicBezTo>
                <a:cubicBezTo>
                  <a:pt x="403" y="432"/>
                  <a:pt x="385" y="432"/>
                  <a:pt x="368" y="432"/>
                </a:cubicBezTo>
                <a:cubicBezTo>
                  <a:pt x="350" y="432"/>
                  <a:pt x="332" y="432"/>
                  <a:pt x="315" y="431"/>
                </a:cubicBezTo>
                <a:cubicBezTo>
                  <a:pt x="306" y="417"/>
                  <a:pt x="297" y="402"/>
                  <a:pt x="288" y="387"/>
                </a:cubicBezTo>
                <a:cubicBezTo>
                  <a:pt x="279" y="371"/>
                  <a:pt x="271" y="356"/>
                  <a:pt x="263" y="341"/>
                </a:cubicBezTo>
                <a:cubicBezTo>
                  <a:pt x="271" y="326"/>
                  <a:pt x="279" y="310"/>
                  <a:pt x="288" y="295"/>
                </a:cubicBezTo>
                <a:cubicBezTo>
                  <a:pt x="297" y="280"/>
                  <a:pt x="306" y="265"/>
                  <a:pt x="315" y="250"/>
                </a:cubicBezTo>
                <a:cubicBezTo>
                  <a:pt x="332" y="250"/>
                  <a:pt x="350" y="249"/>
                  <a:pt x="368" y="249"/>
                </a:cubicBezTo>
                <a:cubicBezTo>
                  <a:pt x="385" y="249"/>
                  <a:pt x="403" y="250"/>
                  <a:pt x="420" y="250"/>
                </a:cubicBezTo>
                <a:cubicBezTo>
                  <a:pt x="429" y="265"/>
                  <a:pt x="438" y="280"/>
                  <a:pt x="447" y="295"/>
                </a:cubicBezTo>
                <a:cubicBezTo>
                  <a:pt x="456" y="310"/>
                  <a:pt x="464" y="326"/>
                  <a:pt x="472" y="341"/>
                </a:cubicBezTo>
                <a:cubicBezTo>
                  <a:pt x="464" y="356"/>
                  <a:pt x="456" y="371"/>
                  <a:pt x="447" y="387"/>
                </a:cubicBezTo>
                <a:close/>
                <a:moveTo>
                  <a:pt x="480" y="356"/>
                </a:moveTo>
                <a:cubicBezTo>
                  <a:pt x="492" y="379"/>
                  <a:pt x="502" y="402"/>
                  <a:pt x="512" y="424"/>
                </a:cubicBezTo>
                <a:cubicBezTo>
                  <a:pt x="488" y="427"/>
                  <a:pt x="463" y="429"/>
                  <a:pt x="437" y="430"/>
                </a:cubicBezTo>
                <a:cubicBezTo>
                  <a:pt x="444" y="418"/>
                  <a:pt x="452" y="406"/>
                  <a:pt x="459" y="394"/>
                </a:cubicBezTo>
                <a:cubicBezTo>
                  <a:pt x="466" y="381"/>
                  <a:pt x="473" y="368"/>
                  <a:pt x="480" y="356"/>
                </a:cubicBezTo>
                <a:close/>
                <a:moveTo>
                  <a:pt x="411" y="446"/>
                </a:moveTo>
                <a:cubicBezTo>
                  <a:pt x="396" y="467"/>
                  <a:pt x="382" y="488"/>
                  <a:pt x="368" y="507"/>
                </a:cubicBezTo>
                <a:cubicBezTo>
                  <a:pt x="353" y="488"/>
                  <a:pt x="339" y="467"/>
                  <a:pt x="324" y="446"/>
                </a:cubicBezTo>
                <a:cubicBezTo>
                  <a:pt x="339" y="446"/>
                  <a:pt x="353" y="446"/>
                  <a:pt x="368" y="446"/>
                </a:cubicBezTo>
                <a:cubicBezTo>
                  <a:pt x="382" y="446"/>
                  <a:pt x="396" y="446"/>
                  <a:pt x="411" y="446"/>
                </a:cubicBezTo>
                <a:close/>
                <a:moveTo>
                  <a:pt x="298" y="431"/>
                </a:moveTo>
                <a:cubicBezTo>
                  <a:pt x="272" y="429"/>
                  <a:pt x="247" y="427"/>
                  <a:pt x="223" y="424"/>
                </a:cubicBezTo>
                <a:cubicBezTo>
                  <a:pt x="233" y="402"/>
                  <a:pt x="243" y="379"/>
                  <a:pt x="255" y="356"/>
                </a:cubicBezTo>
                <a:cubicBezTo>
                  <a:pt x="262" y="368"/>
                  <a:pt x="269" y="381"/>
                  <a:pt x="276" y="394"/>
                </a:cubicBezTo>
                <a:cubicBezTo>
                  <a:pt x="283" y="406"/>
                  <a:pt x="291" y="418"/>
                  <a:pt x="298" y="431"/>
                </a:cubicBezTo>
                <a:close/>
                <a:moveTo>
                  <a:pt x="255" y="326"/>
                </a:moveTo>
                <a:cubicBezTo>
                  <a:pt x="243" y="302"/>
                  <a:pt x="233" y="280"/>
                  <a:pt x="223" y="257"/>
                </a:cubicBezTo>
                <a:cubicBezTo>
                  <a:pt x="247" y="255"/>
                  <a:pt x="272" y="252"/>
                  <a:pt x="298" y="251"/>
                </a:cubicBezTo>
                <a:cubicBezTo>
                  <a:pt x="291" y="263"/>
                  <a:pt x="283" y="276"/>
                  <a:pt x="276" y="288"/>
                </a:cubicBezTo>
                <a:cubicBezTo>
                  <a:pt x="269" y="301"/>
                  <a:pt x="262" y="313"/>
                  <a:pt x="255" y="326"/>
                </a:cubicBezTo>
                <a:close/>
                <a:moveTo>
                  <a:pt x="324" y="236"/>
                </a:moveTo>
                <a:cubicBezTo>
                  <a:pt x="339" y="214"/>
                  <a:pt x="353" y="193"/>
                  <a:pt x="367" y="174"/>
                </a:cubicBezTo>
                <a:cubicBezTo>
                  <a:pt x="382" y="194"/>
                  <a:pt x="396" y="214"/>
                  <a:pt x="411" y="236"/>
                </a:cubicBezTo>
                <a:cubicBezTo>
                  <a:pt x="396" y="236"/>
                  <a:pt x="382" y="235"/>
                  <a:pt x="368" y="235"/>
                </a:cubicBezTo>
                <a:cubicBezTo>
                  <a:pt x="353" y="235"/>
                  <a:pt x="339" y="236"/>
                  <a:pt x="324" y="236"/>
                </a:cubicBezTo>
                <a:close/>
                <a:moveTo>
                  <a:pt x="459" y="288"/>
                </a:moveTo>
                <a:cubicBezTo>
                  <a:pt x="452" y="276"/>
                  <a:pt x="444" y="263"/>
                  <a:pt x="437" y="251"/>
                </a:cubicBezTo>
                <a:cubicBezTo>
                  <a:pt x="463" y="252"/>
                  <a:pt x="488" y="255"/>
                  <a:pt x="512" y="257"/>
                </a:cubicBezTo>
                <a:cubicBezTo>
                  <a:pt x="502" y="280"/>
                  <a:pt x="492" y="303"/>
                  <a:pt x="480" y="326"/>
                </a:cubicBezTo>
                <a:cubicBezTo>
                  <a:pt x="473" y="313"/>
                  <a:pt x="466" y="301"/>
                  <a:pt x="459" y="288"/>
                </a:cubicBezTo>
                <a:close/>
                <a:moveTo>
                  <a:pt x="313" y="81"/>
                </a:moveTo>
                <a:cubicBezTo>
                  <a:pt x="313" y="86"/>
                  <a:pt x="311" y="90"/>
                  <a:pt x="308" y="94"/>
                </a:cubicBezTo>
                <a:cubicBezTo>
                  <a:pt x="304" y="97"/>
                  <a:pt x="300" y="98"/>
                  <a:pt x="296" y="98"/>
                </a:cubicBezTo>
                <a:cubicBezTo>
                  <a:pt x="287" y="98"/>
                  <a:pt x="279" y="90"/>
                  <a:pt x="279" y="81"/>
                </a:cubicBezTo>
                <a:cubicBezTo>
                  <a:pt x="279" y="72"/>
                  <a:pt x="287" y="64"/>
                  <a:pt x="296" y="64"/>
                </a:cubicBezTo>
                <a:cubicBezTo>
                  <a:pt x="305" y="64"/>
                  <a:pt x="313" y="72"/>
                  <a:pt x="313" y="81"/>
                </a:cubicBezTo>
                <a:close/>
                <a:moveTo>
                  <a:pt x="187" y="153"/>
                </a:moveTo>
                <a:cubicBezTo>
                  <a:pt x="170" y="90"/>
                  <a:pt x="172" y="46"/>
                  <a:pt x="191" y="35"/>
                </a:cubicBezTo>
                <a:cubicBezTo>
                  <a:pt x="206" y="26"/>
                  <a:pt x="234" y="37"/>
                  <a:pt x="269" y="66"/>
                </a:cubicBezTo>
                <a:cubicBezTo>
                  <a:pt x="266" y="70"/>
                  <a:pt x="265" y="76"/>
                  <a:pt x="265" y="81"/>
                </a:cubicBezTo>
                <a:cubicBezTo>
                  <a:pt x="265" y="98"/>
                  <a:pt x="279" y="112"/>
                  <a:pt x="296" y="112"/>
                </a:cubicBezTo>
                <a:cubicBezTo>
                  <a:pt x="302" y="112"/>
                  <a:pt x="307" y="111"/>
                  <a:pt x="312" y="108"/>
                </a:cubicBezTo>
                <a:cubicBezTo>
                  <a:pt x="328" y="124"/>
                  <a:pt x="343" y="143"/>
                  <a:pt x="359" y="163"/>
                </a:cubicBezTo>
                <a:cubicBezTo>
                  <a:pt x="341" y="186"/>
                  <a:pt x="324" y="211"/>
                  <a:pt x="307" y="237"/>
                </a:cubicBezTo>
                <a:cubicBezTo>
                  <a:pt x="277" y="238"/>
                  <a:pt x="247" y="241"/>
                  <a:pt x="218" y="244"/>
                </a:cubicBezTo>
                <a:cubicBezTo>
                  <a:pt x="205" y="212"/>
                  <a:pt x="194" y="181"/>
                  <a:pt x="187" y="153"/>
                </a:cubicBezTo>
                <a:close/>
                <a:moveTo>
                  <a:pt x="14" y="341"/>
                </a:moveTo>
                <a:cubicBezTo>
                  <a:pt x="14" y="309"/>
                  <a:pt x="88" y="275"/>
                  <a:pt x="209" y="259"/>
                </a:cubicBezTo>
                <a:cubicBezTo>
                  <a:pt x="220" y="286"/>
                  <a:pt x="233" y="313"/>
                  <a:pt x="247" y="341"/>
                </a:cubicBezTo>
                <a:cubicBezTo>
                  <a:pt x="233" y="368"/>
                  <a:pt x="220" y="396"/>
                  <a:pt x="209" y="422"/>
                </a:cubicBezTo>
                <a:cubicBezTo>
                  <a:pt x="88" y="406"/>
                  <a:pt x="14" y="373"/>
                  <a:pt x="14" y="341"/>
                </a:cubicBezTo>
                <a:close/>
                <a:moveTo>
                  <a:pt x="182" y="501"/>
                </a:moveTo>
                <a:cubicBezTo>
                  <a:pt x="192" y="501"/>
                  <a:pt x="199" y="508"/>
                  <a:pt x="199" y="518"/>
                </a:cubicBezTo>
                <a:cubicBezTo>
                  <a:pt x="199" y="527"/>
                  <a:pt x="192" y="535"/>
                  <a:pt x="182" y="535"/>
                </a:cubicBezTo>
                <a:cubicBezTo>
                  <a:pt x="173" y="535"/>
                  <a:pt x="165" y="527"/>
                  <a:pt x="165" y="518"/>
                </a:cubicBezTo>
                <a:cubicBezTo>
                  <a:pt x="165" y="508"/>
                  <a:pt x="173" y="501"/>
                  <a:pt x="182" y="501"/>
                </a:cubicBezTo>
                <a:close/>
                <a:moveTo>
                  <a:pt x="296" y="591"/>
                </a:moveTo>
                <a:cubicBezTo>
                  <a:pt x="249" y="637"/>
                  <a:pt x="210" y="658"/>
                  <a:pt x="191" y="647"/>
                </a:cubicBezTo>
                <a:cubicBezTo>
                  <a:pt x="174" y="637"/>
                  <a:pt x="170" y="601"/>
                  <a:pt x="182" y="549"/>
                </a:cubicBezTo>
                <a:cubicBezTo>
                  <a:pt x="182" y="549"/>
                  <a:pt x="182" y="549"/>
                  <a:pt x="182" y="549"/>
                </a:cubicBezTo>
                <a:cubicBezTo>
                  <a:pt x="199" y="549"/>
                  <a:pt x="213" y="535"/>
                  <a:pt x="213" y="518"/>
                </a:cubicBezTo>
                <a:cubicBezTo>
                  <a:pt x="213" y="506"/>
                  <a:pt x="207" y="496"/>
                  <a:pt x="198" y="491"/>
                </a:cubicBezTo>
                <a:cubicBezTo>
                  <a:pt x="204" y="474"/>
                  <a:pt x="210" y="456"/>
                  <a:pt x="218" y="437"/>
                </a:cubicBezTo>
                <a:cubicBezTo>
                  <a:pt x="247" y="441"/>
                  <a:pt x="277" y="443"/>
                  <a:pt x="307" y="445"/>
                </a:cubicBezTo>
                <a:cubicBezTo>
                  <a:pt x="324" y="471"/>
                  <a:pt x="341" y="496"/>
                  <a:pt x="359" y="519"/>
                </a:cubicBezTo>
                <a:cubicBezTo>
                  <a:pt x="337" y="546"/>
                  <a:pt x="316" y="571"/>
                  <a:pt x="296" y="591"/>
                </a:cubicBezTo>
                <a:close/>
                <a:moveTo>
                  <a:pt x="549" y="528"/>
                </a:moveTo>
                <a:cubicBezTo>
                  <a:pt x="565" y="592"/>
                  <a:pt x="563" y="636"/>
                  <a:pt x="544" y="647"/>
                </a:cubicBezTo>
                <a:cubicBezTo>
                  <a:pt x="525" y="658"/>
                  <a:pt x="486" y="637"/>
                  <a:pt x="440" y="591"/>
                </a:cubicBezTo>
                <a:cubicBezTo>
                  <a:pt x="419" y="571"/>
                  <a:pt x="398" y="546"/>
                  <a:pt x="376" y="519"/>
                </a:cubicBezTo>
                <a:cubicBezTo>
                  <a:pt x="394" y="496"/>
                  <a:pt x="411" y="471"/>
                  <a:pt x="428" y="445"/>
                </a:cubicBezTo>
                <a:cubicBezTo>
                  <a:pt x="459" y="444"/>
                  <a:pt x="489" y="441"/>
                  <a:pt x="517" y="438"/>
                </a:cubicBezTo>
                <a:cubicBezTo>
                  <a:pt x="531" y="470"/>
                  <a:pt x="541" y="500"/>
                  <a:pt x="549" y="528"/>
                </a:cubicBezTo>
                <a:close/>
                <a:moveTo>
                  <a:pt x="654" y="418"/>
                </a:moveTo>
                <a:cubicBezTo>
                  <a:pt x="645" y="418"/>
                  <a:pt x="637" y="410"/>
                  <a:pt x="637" y="400"/>
                </a:cubicBezTo>
                <a:cubicBezTo>
                  <a:pt x="637" y="391"/>
                  <a:pt x="645" y="383"/>
                  <a:pt x="654" y="383"/>
                </a:cubicBezTo>
                <a:cubicBezTo>
                  <a:pt x="664" y="383"/>
                  <a:pt x="671" y="391"/>
                  <a:pt x="671" y="400"/>
                </a:cubicBezTo>
                <a:cubicBezTo>
                  <a:pt x="671" y="410"/>
                  <a:pt x="664" y="418"/>
                  <a:pt x="654" y="418"/>
                </a:cubicBezTo>
                <a:close/>
                <a:moveTo>
                  <a:pt x="679" y="382"/>
                </a:moveTo>
                <a:cubicBezTo>
                  <a:pt x="674" y="375"/>
                  <a:pt x="665" y="369"/>
                  <a:pt x="654" y="369"/>
                </a:cubicBezTo>
                <a:cubicBezTo>
                  <a:pt x="637" y="369"/>
                  <a:pt x="623" y="383"/>
                  <a:pt x="623" y="400"/>
                </a:cubicBezTo>
                <a:cubicBezTo>
                  <a:pt x="623" y="401"/>
                  <a:pt x="623" y="402"/>
                  <a:pt x="623" y="403"/>
                </a:cubicBezTo>
                <a:cubicBezTo>
                  <a:pt x="595" y="411"/>
                  <a:pt x="562" y="417"/>
                  <a:pt x="526" y="422"/>
                </a:cubicBezTo>
                <a:cubicBezTo>
                  <a:pt x="515" y="396"/>
                  <a:pt x="502" y="368"/>
                  <a:pt x="488" y="341"/>
                </a:cubicBezTo>
                <a:cubicBezTo>
                  <a:pt x="502" y="313"/>
                  <a:pt x="515" y="286"/>
                  <a:pt x="526" y="259"/>
                </a:cubicBezTo>
                <a:cubicBezTo>
                  <a:pt x="647" y="275"/>
                  <a:pt x="721" y="309"/>
                  <a:pt x="721" y="341"/>
                </a:cubicBezTo>
                <a:cubicBezTo>
                  <a:pt x="721" y="355"/>
                  <a:pt x="706" y="369"/>
                  <a:pt x="679" y="382"/>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Tree>
    <p:extLst>
      <p:ext uri="{BB962C8B-B14F-4D97-AF65-F5344CB8AC3E}">
        <p14:creationId xmlns:p14="http://schemas.microsoft.com/office/powerpoint/2010/main" val="1757368760"/>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a:t>
            </a:r>
            <a:r>
              <a:rPr lang="en-US" dirty="0"/>
              <a:t> </a:t>
            </a:r>
            <a:r>
              <a:rPr lang="en-US" dirty="0" err="1"/>
              <a:t>xxxxxxxx</a:t>
            </a:r>
            <a:r>
              <a:rPr lang="en-US" dirty="0"/>
              <a:t> </a:t>
            </a:r>
            <a:r>
              <a:rPr lang="en-US" dirty="0" err="1"/>
              <a:t>xxxx</a:t>
            </a:r>
            <a:r>
              <a:rPr lang="en-US" dirty="0"/>
              <a:t> xxx x</a:t>
            </a:r>
          </a:p>
        </p:txBody>
      </p:sp>
      <p:sp>
        <p:nvSpPr>
          <p:cNvPr id="174" name="Text Placeholder 173"/>
          <p:cNvSpPr>
            <a:spLocks noGrp="1"/>
          </p:cNvSpPr>
          <p:nvPr>
            <p:ph type="body" sz="quarter" idx="10"/>
          </p:nvPr>
        </p:nvSpPr>
        <p:spPr/>
        <p:txBody>
          <a:bodyPr/>
          <a:lstStyle/>
          <a:p>
            <a:r>
              <a:rPr lang="en-US" dirty="0" err="1"/>
              <a:t>Xxxxx</a:t>
            </a:r>
            <a:r>
              <a:rPr lang="en-US" dirty="0"/>
              <a:t> </a:t>
            </a:r>
            <a:r>
              <a:rPr lang="en-US" dirty="0" err="1"/>
              <a:t>xxxxx</a:t>
            </a:r>
            <a:r>
              <a:rPr lang="en-US" dirty="0"/>
              <a:t> xxx </a:t>
            </a:r>
            <a:r>
              <a:rPr lang="en-US" dirty="0" err="1"/>
              <a:t>xxxxx</a:t>
            </a:r>
            <a:r>
              <a:rPr lang="en-US" dirty="0"/>
              <a:t> xx </a:t>
            </a:r>
          </a:p>
        </p:txBody>
      </p:sp>
      <p:grpSp>
        <p:nvGrpSpPr>
          <p:cNvPr id="176" name="Group 175"/>
          <p:cNvGrpSpPr/>
          <p:nvPr/>
        </p:nvGrpSpPr>
        <p:grpSpPr>
          <a:xfrm>
            <a:off x="1468688" y="3820273"/>
            <a:ext cx="7440827" cy="1316555"/>
            <a:chOff x="1101516" y="2852840"/>
            <a:chExt cx="5580620" cy="987416"/>
          </a:xfrm>
        </p:grpSpPr>
        <p:sp useBgFill="1">
          <p:nvSpPr>
            <p:cNvPr id="94" name="Freeform 6"/>
            <p:cNvSpPr>
              <a:spLocks noEditPoints="1"/>
            </p:cNvSpPr>
            <p:nvPr/>
          </p:nvSpPr>
          <p:spPr bwMode="auto">
            <a:xfrm>
              <a:off x="1101516" y="2852840"/>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4" name="Freeform 6"/>
            <p:cNvSpPr>
              <a:spLocks noEditPoints="1"/>
            </p:cNvSpPr>
            <p:nvPr/>
          </p:nvSpPr>
          <p:spPr bwMode="auto">
            <a:xfrm>
              <a:off x="1667124" y="2854928"/>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7" name="Freeform 6"/>
            <p:cNvSpPr>
              <a:spLocks noEditPoints="1"/>
            </p:cNvSpPr>
            <p:nvPr/>
          </p:nvSpPr>
          <p:spPr bwMode="auto">
            <a:xfrm>
              <a:off x="2232732"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0" name="Freeform 6"/>
            <p:cNvSpPr>
              <a:spLocks noEditPoints="1"/>
            </p:cNvSpPr>
            <p:nvPr/>
          </p:nvSpPr>
          <p:spPr bwMode="auto">
            <a:xfrm>
              <a:off x="2798340"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3" name="Freeform 6"/>
            <p:cNvSpPr>
              <a:spLocks noEditPoints="1"/>
            </p:cNvSpPr>
            <p:nvPr/>
          </p:nvSpPr>
          <p:spPr bwMode="auto">
            <a:xfrm>
              <a:off x="3363948" y="2852840"/>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6" name="Freeform 6"/>
            <p:cNvSpPr>
              <a:spLocks noEditPoints="1"/>
            </p:cNvSpPr>
            <p:nvPr/>
          </p:nvSpPr>
          <p:spPr bwMode="auto">
            <a:xfrm>
              <a:off x="3929556" y="2854928"/>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9" name="Freeform 6"/>
            <p:cNvSpPr>
              <a:spLocks noEditPoints="1"/>
            </p:cNvSpPr>
            <p:nvPr/>
          </p:nvSpPr>
          <p:spPr bwMode="auto">
            <a:xfrm>
              <a:off x="4495164"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2" name="Freeform 6"/>
            <p:cNvSpPr>
              <a:spLocks noEditPoints="1"/>
            </p:cNvSpPr>
            <p:nvPr/>
          </p:nvSpPr>
          <p:spPr bwMode="auto">
            <a:xfrm>
              <a:off x="5060772"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5" name="Freeform 6"/>
            <p:cNvSpPr>
              <a:spLocks noEditPoints="1"/>
            </p:cNvSpPr>
            <p:nvPr/>
          </p:nvSpPr>
          <p:spPr bwMode="auto">
            <a:xfrm>
              <a:off x="5626380"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8" name="Freeform 6"/>
            <p:cNvSpPr>
              <a:spLocks noEditPoints="1"/>
            </p:cNvSpPr>
            <p:nvPr/>
          </p:nvSpPr>
          <p:spPr bwMode="auto">
            <a:xfrm>
              <a:off x="6191985"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grpSp>
        <p:nvGrpSpPr>
          <p:cNvPr id="175" name="Group 174"/>
          <p:cNvGrpSpPr/>
          <p:nvPr/>
        </p:nvGrpSpPr>
        <p:grpSpPr>
          <a:xfrm>
            <a:off x="1453844" y="2084851"/>
            <a:ext cx="7440827" cy="1321823"/>
            <a:chOff x="1101516" y="1563638"/>
            <a:chExt cx="5580620" cy="991367"/>
          </a:xfrm>
        </p:grpSpPr>
        <p:sp useBgFill="1">
          <p:nvSpPr>
            <p:cNvPr id="103" name="Freeform 5"/>
            <p:cNvSpPr>
              <a:spLocks noEditPoints="1"/>
            </p:cNvSpPr>
            <p:nvPr/>
          </p:nvSpPr>
          <p:spPr bwMode="auto">
            <a:xfrm>
              <a:off x="1101516" y="1563638"/>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5" name="Freeform 5"/>
            <p:cNvSpPr>
              <a:spLocks noEditPoints="1"/>
            </p:cNvSpPr>
            <p:nvPr/>
          </p:nvSpPr>
          <p:spPr bwMode="auto">
            <a:xfrm>
              <a:off x="1667124" y="1565726"/>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8" name="Freeform 5"/>
            <p:cNvSpPr>
              <a:spLocks noEditPoints="1"/>
            </p:cNvSpPr>
            <p:nvPr/>
          </p:nvSpPr>
          <p:spPr bwMode="auto">
            <a:xfrm>
              <a:off x="2232732"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1" name="Freeform 5"/>
            <p:cNvSpPr>
              <a:spLocks noEditPoints="1"/>
            </p:cNvSpPr>
            <p:nvPr/>
          </p:nvSpPr>
          <p:spPr bwMode="auto">
            <a:xfrm>
              <a:off x="2798340"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4" name="Freeform 5"/>
            <p:cNvSpPr>
              <a:spLocks noEditPoints="1"/>
            </p:cNvSpPr>
            <p:nvPr/>
          </p:nvSpPr>
          <p:spPr bwMode="auto">
            <a:xfrm>
              <a:off x="3363948" y="1563638"/>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7" name="Freeform 5"/>
            <p:cNvSpPr>
              <a:spLocks noEditPoints="1"/>
            </p:cNvSpPr>
            <p:nvPr/>
          </p:nvSpPr>
          <p:spPr bwMode="auto">
            <a:xfrm>
              <a:off x="3929556" y="1565726"/>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0" name="Freeform 5"/>
            <p:cNvSpPr>
              <a:spLocks noEditPoints="1"/>
            </p:cNvSpPr>
            <p:nvPr/>
          </p:nvSpPr>
          <p:spPr bwMode="auto">
            <a:xfrm>
              <a:off x="4495164"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3" name="Freeform 5"/>
            <p:cNvSpPr>
              <a:spLocks noEditPoints="1"/>
            </p:cNvSpPr>
            <p:nvPr/>
          </p:nvSpPr>
          <p:spPr bwMode="auto">
            <a:xfrm>
              <a:off x="5060772"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6" name="Freeform 5"/>
            <p:cNvSpPr>
              <a:spLocks noEditPoints="1"/>
            </p:cNvSpPr>
            <p:nvPr/>
          </p:nvSpPr>
          <p:spPr bwMode="auto">
            <a:xfrm>
              <a:off x="5626380"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9" name="Freeform 5"/>
            <p:cNvSpPr>
              <a:spLocks noEditPoints="1"/>
            </p:cNvSpPr>
            <p:nvPr/>
          </p:nvSpPr>
          <p:spPr bwMode="auto">
            <a:xfrm>
              <a:off x="6191985"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sp>
        <p:nvSpPr>
          <p:cNvPr id="170" name="Rectangle 169"/>
          <p:cNvSpPr/>
          <p:nvPr/>
        </p:nvSpPr>
        <p:spPr>
          <a:xfrm>
            <a:off x="9211318" y="2994501"/>
            <a:ext cx="2434501" cy="401905"/>
          </a:xfrm>
          <a:prstGeom prst="rect">
            <a:avLst/>
          </a:prstGeom>
        </p:spPr>
        <p:txBody>
          <a:bodyPr wrap="square" lIns="0" tIns="0" rIns="0" bIns="0">
            <a:spAutoFit/>
          </a:bodyPr>
          <a:lstStyle/>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a:t>
            </a:r>
          </a:p>
        </p:txBody>
      </p:sp>
      <p:sp>
        <p:nvSpPr>
          <p:cNvPr id="171" name="Rectangle 170"/>
          <p:cNvSpPr/>
          <p:nvPr/>
        </p:nvSpPr>
        <p:spPr>
          <a:xfrm>
            <a:off x="9211318" y="2469597"/>
            <a:ext cx="2434501" cy="584391"/>
          </a:xfrm>
          <a:prstGeom prst="rect">
            <a:avLst/>
          </a:prstGeom>
        </p:spPr>
        <p:txBody>
          <a:bodyPr wrap="square" lIns="0" tIns="0" rIns="0" bIns="0">
            <a:spAutoFit/>
          </a:bodyPr>
          <a:lstStyle/>
          <a:p>
            <a:pPr>
              <a:lnSpc>
                <a:spcPct val="89000"/>
              </a:lnSpc>
            </a:pPr>
            <a:r>
              <a:rPr lang="en-US" sz="4267" spc="-107" dirty="0"/>
              <a:t>4 xx 10</a:t>
            </a:r>
          </a:p>
        </p:txBody>
      </p:sp>
      <p:sp>
        <p:nvSpPr>
          <p:cNvPr id="172" name="Rectangle 171"/>
          <p:cNvSpPr/>
          <p:nvPr/>
        </p:nvSpPr>
        <p:spPr>
          <a:xfrm>
            <a:off x="9211318" y="4732770"/>
            <a:ext cx="2434501" cy="401905"/>
          </a:xfrm>
          <a:prstGeom prst="rect">
            <a:avLst/>
          </a:prstGeom>
        </p:spPr>
        <p:txBody>
          <a:bodyPr wrap="square" lIns="0" tIns="0" rIns="0" bIns="0">
            <a:spAutoFit/>
          </a:bodyPr>
          <a:lstStyle/>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a:t>
            </a:r>
          </a:p>
        </p:txBody>
      </p:sp>
      <p:sp>
        <p:nvSpPr>
          <p:cNvPr id="173" name="Rectangle 172"/>
          <p:cNvSpPr/>
          <p:nvPr/>
        </p:nvSpPr>
        <p:spPr>
          <a:xfrm>
            <a:off x="9211318" y="4207866"/>
            <a:ext cx="2434501" cy="584391"/>
          </a:xfrm>
          <a:prstGeom prst="rect">
            <a:avLst/>
          </a:prstGeom>
        </p:spPr>
        <p:txBody>
          <a:bodyPr wrap="square" lIns="0" tIns="0" rIns="0" bIns="0">
            <a:spAutoFit/>
          </a:bodyPr>
          <a:lstStyle/>
          <a:p>
            <a:pPr>
              <a:lnSpc>
                <a:spcPct val="89000"/>
              </a:lnSpc>
            </a:pPr>
            <a:r>
              <a:rPr lang="en-US" sz="4267" spc="-107" dirty="0"/>
              <a:t>7 xx 10</a:t>
            </a:r>
          </a:p>
        </p:txBody>
      </p:sp>
      <p:sp>
        <p:nvSpPr>
          <p:cNvPr id="178" name="Freeform 6"/>
          <p:cNvSpPr>
            <a:spLocks noEditPoints="1"/>
          </p:cNvSpPr>
          <p:nvPr/>
        </p:nvSpPr>
        <p:spPr bwMode="auto">
          <a:xfrm>
            <a:off x="1468689" y="3803787"/>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9" name="Freeform 5"/>
          <p:cNvSpPr>
            <a:spLocks noEditPoints="1"/>
          </p:cNvSpPr>
          <p:nvPr/>
        </p:nvSpPr>
        <p:spPr bwMode="auto">
          <a:xfrm>
            <a:off x="1468689" y="2084851"/>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0" name="Freeform 6"/>
          <p:cNvSpPr>
            <a:spLocks noEditPoints="1"/>
          </p:cNvSpPr>
          <p:nvPr/>
        </p:nvSpPr>
        <p:spPr bwMode="auto">
          <a:xfrm>
            <a:off x="2222833" y="3806571"/>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1" name="Freeform 5"/>
          <p:cNvSpPr>
            <a:spLocks noEditPoints="1"/>
          </p:cNvSpPr>
          <p:nvPr/>
        </p:nvSpPr>
        <p:spPr bwMode="auto">
          <a:xfrm>
            <a:off x="2222833" y="2087635"/>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6"/>
          <p:cNvSpPr>
            <a:spLocks noEditPoints="1"/>
          </p:cNvSpPr>
          <p:nvPr/>
        </p:nvSpPr>
        <p:spPr bwMode="auto">
          <a:xfrm>
            <a:off x="2976977" y="3820274"/>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5"/>
          <p:cNvSpPr>
            <a:spLocks noEditPoints="1"/>
          </p:cNvSpPr>
          <p:nvPr/>
        </p:nvSpPr>
        <p:spPr bwMode="auto">
          <a:xfrm>
            <a:off x="2976977" y="2101337"/>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6"/>
          <p:cNvSpPr>
            <a:spLocks noEditPoints="1"/>
          </p:cNvSpPr>
          <p:nvPr/>
        </p:nvSpPr>
        <p:spPr bwMode="auto">
          <a:xfrm>
            <a:off x="3731121" y="3823058"/>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5"/>
          <p:cNvSpPr>
            <a:spLocks noEditPoints="1"/>
          </p:cNvSpPr>
          <p:nvPr/>
        </p:nvSpPr>
        <p:spPr bwMode="auto">
          <a:xfrm>
            <a:off x="3731121" y="2104121"/>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6"/>
          <p:cNvSpPr>
            <a:spLocks noEditPoints="1"/>
          </p:cNvSpPr>
          <p:nvPr/>
        </p:nvSpPr>
        <p:spPr bwMode="auto">
          <a:xfrm>
            <a:off x="4485265" y="3803787"/>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6"/>
          <p:cNvSpPr>
            <a:spLocks noEditPoints="1"/>
          </p:cNvSpPr>
          <p:nvPr/>
        </p:nvSpPr>
        <p:spPr bwMode="auto">
          <a:xfrm>
            <a:off x="5239409" y="3806571"/>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6"/>
          <p:cNvSpPr>
            <a:spLocks noEditPoints="1"/>
          </p:cNvSpPr>
          <p:nvPr/>
        </p:nvSpPr>
        <p:spPr bwMode="auto">
          <a:xfrm>
            <a:off x="5993553" y="3820274"/>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0" name="Rectangle 189"/>
          <p:cNvSpPr/>
          <p:nvPr/>
        </p:nvSpPr>
        <p:spPr>
          <a:xfrm>
            <a:off x="1598333" y="5353924"/>
            <a:ext cx="5361764" cy="401905"/>
          </a:xfrm>
          <a:prstGeom prst="rect">
            <a:avLst/>
          </a:prstGeom>
        </p:spPr>
        <p:txBody>
          <a:bodyPr wrap="square" lIns="0" tIns="0" rIns="0" bIns="0">
            <a:spAutoFit/>
          </a:bodyPr>
          <a:lstStyle/>
          <a:p>
            <a:pPr>
              <a:lnSpc>
                <a:spcPct val="89000"/>
              </a:lnSpc>
            </a:pPr>
            <a:r>
              <a:rPr lang="en-US" sz="1467" dirty="0"/>
              <a:t> </a:t>
            </a:r>
            <a:r>
              <a:rPr lang="en-US" sz="1467" dirty="0" err="1"/>
              <a:t>xxxxx</a:t>
            </a:r>
            <a:r>
              <a:rPr lang="en-US" sz="1467" dirty="0"/>
              <a:t> </a:t>
            </a:r>
            <a:r>
              <a:rPr lang="en-US" sz="1467" dirty="0" err="1"/>
              <a:t>xxxxx</a:t>
            </a:r>
            <a:r>
              <a:rPr lang="en-US" sz="1467" dirty="0"/>
              <a:t> x </a:t>
            </a:r>
            <a:r>
              <a:rPr lang="en-US" sz="1467" dirty="0" err="1"/>
              <a:t>xxxxx</a:t>
            </a:r>
            <a:r>
              <a:rPr lang="en-US" sz="1467" dirty="0"/>
              <a:t> </a:t>
            </a:r>
            <a:r>
              <a:rPr lang="en-US" sz="1467" dirty="0" err="1"/>
              <a:t>xxxxxxx</a:t>
            </a:r>
            <a:r>
              <a:rPr lang="en-US" sz="1467" dirty="0"/>
              <a:t> xxx </a:t>
            </a:r>
            <a:r>
              <a:rPr lang="en-US" sz="1467" dirty="0" err="1"/>
              <a:t>xxx</a:t>
            </a:r>
            <a:r>
              <a:rPr lang="en-US" sz="1467" dirty="0"/>
              <a:t> </a:t>
            </a:r>
            <a:r>
              <a:rPr lang="en-US" sz="1467" dirty="0" err="1"/>
              <a:t>Xxxxx</a:t>
            </a:r>
            <a:r>
              <a:rPr lang="en-US" sz="1467" dirty="0"/>
              <a:t> x </a:t>
            </a:r>
          </a:p>
          <a:p>
            <a:pPr>
              <a:lnSpc>
                <a:spcPct val="89000"/>
              </a:lnSpc>
            </a:pPr>
            <a:r>
              <a:rPr lang="en-US" sz="1467" dirty="0" err="1"/>
              <a:t>xxxxx</a:t>
            </a:r>
            <a:r>
              <a:rPr lang="en-US" sz="1467" dirty="0"/>
              <a:t> </a:t>
            </a:r>
            <a:r>
              <a:rPr lang="en-US" sz="1467" dirty="0" err="1"/>
              <a:t>xxxxx</a:t>
            </a:r>
            <a:r>
              <a:rPr lang="en-US" sz="1467" dirty="0"/>
              <a:t> </a:t>
            </a:r>
            <a:r>
              <a:rPr lang="en-US" sz="1467" dirty="0" err="1"/>
              <a:t>Xxxxx</a:t>
            </a:r>
            <a:r>
              <a:rPr lang="en-US" sz="1467" dirty="0"/>
              <a:t> x </a:t>
            </a:r>
            <a:r>
              <a:rPr lang="en-US" sz="1467" dirty="0" err="1"/>
              <a:t>xxxxxx</a:t>
            </a:r>
            <a:r>
              <a:rPr lang="en-US" sz="1467" dirty="0"/>
              <a:t> </a:t>
            </a:r>
            <a:r>
              <a:rPr lang="en-US" sz="1467" dirty="0" err="1"/>
              <a:t>xxxx</a:t>
            </a:r>
            <a:endParaRPr lang="en-US" sz="1467" dirty="0"/>
          </a:p>
        </p:txBody>
      </p:sp>
    </p:spTree>
    <p:extLst>
      <p:ext uri="{BB962C8B-B14F-4D97-AF65-F5344CB8AC3E}">
        <p14:creationId xmlns:p14="http://schemas.microsoft.com/office/powerpoint/2010/main" val="13326195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9"/>
                                        </p:tgtEl>
                                        <p:attrNameLst>
                                          <p:attrName>style.visibility</p:attrName>
                                        </p:attrNameLst>
                                      </p:cBhvr>
                                      <p:to>
                                        <p:strVal val="visible"/>
                                      </p:to>
                                    </p:set>
                                    <p:animEffect transition="in" filter="fade">
                                      <p:cBhvr>
                                        <p:cTn id="7" dur="300"/>
                                        <p:tgtEl>
                                          <p:spTgt spid="179"/>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81"/>
                                        </p:tgtEl>
                                        <p:attrNameLst>
                                          <p:attrName>style.visibility</p:attrName>
                                        </p:attrNameLst>
                                      </p:cBhvr>
                                      <p:to>
                                        <p:strVal val="visible"/>
                                      </p:to>
                                    </p:set>
                                    <p:animEffect transition="in" filter="fade">
                                      <p:cBhvr>
                                        <p:cTn id="10" dur="300"/>
                                        <p:tgtEl>
                                          <p:spTgt spid="18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83"/>
                                        </p:tgtEl>
                                        <p:attrNameLst>
                                          <p:attrName>style.visibility</p:attrName>
                                        </p:attrNameLst>
                                      </p:cBhvr>
                                      <p:to>
                                        <p:strVal val="visible"/>
                                      </p:to>
                                    </p:set>
                                    <p:animEffect transition="in" filter="fade">
                                      <p:cBhvr>
                                        <p:cTn id="13" dur="300"/>
                                        <p:tgtEl>
                                          <p:spTgt spid="183"/>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85"/>
                                        </p:tgtEl>
                                        <p:attrNameLst>
                                          <p:attrName>style.visibility</p:attrName>
                                        </p:attrNameLst>
                                      </p:cBhvr>
                                      <p:to>
                                        <p:strVal val="visible"/>
                                      </p:to>
                                    </p:set>
                                    <p:animEffect transition="in" filter="fade">
                                      <p:cBhvr>
                                        <p:cTn id="16" dur="300"/>
                                        <p:tgtEl>
                                          <p:spTgt spid="185"/>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71"/>
                                        </p:tgtEl>
                                        <p:attrNameLst>
                                          <p:attrName>style.visibility</p:attrName>
                                        </p:attrNameLst>
                                      </p:cBhvr>
                                      <p:to>
                                        <p:strVal val="visible"/>
                                      </p:to>
                                    </p:set>
                                    <p:animEffect transition="in" filter="fade">
                                      <p:cBhvr>
                                        <p:cTn id="19" dur="300"/>
                                        <p:tgtEl>
                                          <p:spTgt spid="171"/>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170"/>
                                        </p:tgtEl>
                                        <p:attrNameLst>
                                          <p:attrName>style.visibility</p:attrName>
                                        </p:attrNameLst>
                                      </p:cBhvr>
                                      <p:to>
                                        <p:strVal val="visible"/>
                                      </p:to>
                                    </p:set>
                                    <p:animEffect transition="in" filter="fade">
                                      <p:cBhvr>
                                        <p:cTn id="22" dur="300"/>
                                        <p:tgtEl>
                                          <p:spTgt spid="170"/>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78"/>
                                        </p:tgtEl>
                                        <p:attrNameLst>
                                          <p:attrName>style.visibility</p:attrName>
                                        </p:attrNameLst>
                                      </p:cBhvr>
                                      <p:to>
                                        <p:strVal val="visible"/>
                                      </p:to>
                                    </p:set>
                                    <p:animEffect transition="in" filter="fade">
                                      <p:cBhvr>
                                        <p:cTn id="25" dur="300"/>
                                        <p:tgtEl>
                                          <p:spTgt spid="178"/>
                                        </p:tgtEl>
                                      </p:cBhvr>
                                    </p:animEffect>
                                  </p:childTnLst>
                                </p:cTn>
                              </p:par>
                              <p:par>
                                <p:cTn id="26" presetID="10" presetClass="entr" presetSubtype="0" fill="hold" grpId="0" nodeType="withEffect">
                                  <p:stCondLst>
                                    <p:cond delay="400"/>
                                  </p:stCondLst>
                                  <p:childTnLst>
                                    <p:set>
                                      <p:cBhvr>
                                        <p:cTn id="27" dur="1" fill="hold">
                                          <p:stCondLst>
                                            <p:cond delay="0"/>
                                          </p:stCondLst>
                                        </p:cTn>
                                        <p:tgtEl>
                                          <p:spTgt spid="180"/>
                                        </p:tgtEl>
                                        <p:attrNameLst>
                                          <p:attrName>style.visibility</p:attrName>
                                        </p:attrNameLst>
                                      </p:cBhvr>
                                      <p:to>
                                        <p:strVal val="visible"/>
                                      </p:to>
                                    </p:set>
                                    <p:animEffect transition="in" filter="fade">
                                      <p:cBhvr>
                                        <p:cTn id="28" dur="300"/>
                                        <p:tgtEl>
                                          <p:spTgt spid="18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182"/>
                                        </p:tgtEl>
                                        <p:attrNameLst>
                                          <p:attrName>style.visibility</p:attrName>
                                        </p:attrNameLst>
                                      </p:cBhvr>
                                      <p:to>
                                        <p:strVal val="visible"/>
                                      </p:to>
                                    </p:set>
                                    <p:animEffect transition="in" filter="fade">
                                      <p:cBhvr>
                                        <p:cTn id="31" dur="300"/>
                                        <p:tgtEl>
                                          <p:spTgt spid="182"/>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184"/>
                                        </p:tgtEl>
                                        <p:attrNameLst>
                                          <p:attrName>style.visibility</p:attrName>
                                        </p:attrNameLst>
                                      </p:cBhvr>
                                      <p:to>
                                        <p:strVal val="visible"/>
                                      </p:to>
                                    </p:set>
                                    <p:animEffect transition="in" filter="fade">
                                      <p:cBhvr>
                                        <p:cTn id="34" dur="300"/>
                                        <p:tgtEl>
                                          <p:spTgt spid="184"/>
                                        </p:tgtEl>
                                      </p:cBhvr>
                                    </p:animEffect>
                                  </p:childTnLst>
                                </p:cTn>
                              </p:par>
                              <p:par>
                                <p:cTn id="35" presetID="10" presetClass="entr" presetSubtype="0" fill="hold" grpId="0" nodeType="withEffect">
                                  <p:stCondLst>
                                    <p:cond delay="700"/>
                                  </p:stCondLst>
                                  <p:childTnLst>
                                    <p:set>
                                      <p:cBhvr>
                                        <p:cTn id="36" dur="1" fill="hold">
                                          <p:stCondLst>
                                            <p:cond delay="0"/>
                                          </p:stCondLst>
                                        </p:cTn>
                                        <p:tgtEl>
                                          <p:spTgt spid="186"/>
                                        </p:tgtEl>
                                        <p:attrNameLst>
                                          <p:attrName>style.visibility</p:attrName>
                                        </p:attrNameLst>
                                      </p:cBhvr>
                                      <p:to>
                                        <p:strVal val="visible"/>
                                      </p:to>
                                    </p:set>
                                    <p:animEffect transition="in" filter="fade">
                                      <p:cBhvr>
                                        <p:cTn id="37" dur="300"/>
                                        <p:tgtEl>
                                          <p:spTgt spid="186"/>
                                        </p:tgtEl>
                                      </p:cBhvr>
                                    </p:animEffect>
                                  </p:childTnLst>
                                </p:cTn>
                              </p:par>
                              <p:par>
                                <p:cTn id="38" presetID="10" presetClass="entr" presetSubtype="0" fill="hold" grpId="0" nodeType="withEffect">
                                  <p:stCondLst>
                                    <p:cond delay="800"/>
                                  </p:stCondLst>
                                  <p:childTnLst>
                                    <p:set>
                                      <p:cBhvr>
                                        <p:cTn id="39" dur="1" fill="hold">
                                          <p:stCondLst>
                                            <p:cond delay="0"/>
                                          </p:stCondLst>
                                        </p:cTn>
                                        <p:tgtEl>
                                          <p:spTgt spid="187"/>
                                        </p:tgtEl>
                                        <p:attrNameLst>
                                          <p:attrName>style.visibility</p:attrName>
                                        </p:attrNameLst>
                                      </p:cBhvr>
                                      <p:to>
                                        <p:strVal val="visible"/>
                                      </p:to>
                                    </p:set>
                                    <p:animEffect transition="in" filter="fade">
                                      <p:cBhvr>
                                        <p:cTn id="40" dur="300"/>
                                        <p:tgtEl>
                                          <p:spTgt spid="187"/>
                                        </p:tgtEl>
                                      </p:cBhvr>
                                    </p:animEffect>
                                  </p:childTnLst>
                                </p:cTn>
                              </p:par>
                              <p:par>
                                <p:cTn id="41" presetID="10" presetClass="entr" presetSubtype="0" fill="hold" grpId="0" nodeType="withEffect">
                                  <p:stCondLst>
                                    <p:cond delay="900"/>
                                  </p:stCondLst>
                                  <p:childTnLst>
                                    <p:set>
                                      <p:cBhvr>
                                        <p:cTn id="42" dur="1" fill="hold">
                                          <p:stCondLst>
                                            <p:cond delay="0"/>
                                          </p:stCondLst>
                                        </p:cTn>
                                        <p:tgtEl>
                                          <p:spTgt spid="188"/>
                                        </p:tgtEl>
                                        <p:attrNameLst>
                                          <p:attrName>style.visibility</p:attrName>
                                        </p:attrNameLst>
                                      </p:cBhvr>
                                      <p:to>
                                        <p:strVal val="visible"/>
                                      </p:to>
                                    </p:set>
                                    <p:animEffect transition="in" filter="fade">
                                      <p:cBhvr>
                                        <p:cTn id="43" dur="300"/>
                                        <p:tgtEl>
                                          <p:spTgt spid="188"/>
                                        </p:tgtEl>
                                      </p:cBhvr>
                                    </p:animEffect>
                                  </p:childTnLst>
                                </p:cTn>
                              </p:par>
                              <p:par>
                                <p:cTn id="44" presetID="10" presetClass="entr" presetSubtype="0" fill="hold" grpId="0" nodeType="withEffect">
                                  <p:stCondLst>
                                    <p:cond delay="1000"/>
                                  </p:stCondLst>
                                  <p:childTnLst>
                                    <p:set>
                                      <p:cBhvr>
                                        <p:cTn id="45" dur="1" fill="hold">
                                          <p:stCondLst>
                                            <p:cond delay="0"/>
                                          </p:stCondLst>
                                        </p:cTn>
                                        <p:tgtEl>
                                          <p:spTgt spid="173"/>
                                        </p:tgtEl>
                                        <p:attrNameLst>
                                          <p:attrName>style.visibility</p:attrName>
                                        </p:attrNameLst>
                                      </p:cBhvr>
                                      <p:to>
                                        <p:strVal val="visible"/>
                                      </p:to>
                                    </p:set>
                                    <p:animEffect transition="in" filter="fade">
                                      <p:cBhvr>
                                        <p:cTn id="46" dur="300"/>
                                        <p:tgtEl>
                                          <p:spTgt spid="173"/>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172"/>
                                        </p:tgtEl>
                                        <p:attrNameLst>
                                          <p:attrName>style.visibility</p:attrName>
                                        </p:attrNameLst>
                                      </p:cBhvr>
                                      <p:to>
                                        <p:strVal val="visible"/>
                                      </p:to>
                                    </p:set>
                                    <p:animEffect transition="in" filter="fade">
                                      <p:cBhvr>
                                        <p:cTn id="49" dur="300"/>
                                        <p:tgtEl>
                                          <p:spTgt spid="172"/>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190"/>
                                        </p:tgtEl>
                                        <p:attrNameLst>
                                          <p:attrName>style.visibility</p:attrName>
                                        </p:attrNameLst>
                                      </p:cBhvr>
                                      <p:to>
                                        <p:strVal val="visible"/>
                                      </p:to>
                                    </p:set>
                                    <p:animEffect transition="in" filter="fade">
                                      <p:cBhvr>
                                        <p:cTn id="52" dur="300"/>
                                        <p:tgtEl>
                                          <p:spTgt spid="1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P spid="172" grpId="0"/>
      <p:bldP spid="173" grpId="0"/>
      <p:bldP spid="178" grpId="0" animBg="1"/>
      <p:bldP spid="179" grpId="0" animBg="1"/>
      <p:bldP spid="180" grpId="0" animBg="1"/>
      <p:bldP spid="181" grpId="0" animBg="1"/>
      <p:bldP spid="182" grpId="0" animBg="1"/>
      <p:bldP spid="183" grpId="0" animBg="1"/>
      <p:bldP spid="184" grpId="0" animBg="1"/>
      <p:bldP spid="185" grpId="0" animBg="1"/>
      <p:bldP spid="186" grpId="0" animBg="1"/>
      <p:bldP spid="187" grpId="0" animBg="1"/>
      <p:bldP spid="188" grpId="0" animBg="1"/>
      <p:bldP spid="190"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l"/>
            <a:r>
              <a:rPr lang="en-US" dirty="0"/>
              <a:t>Xxx x </a:t>
            </a:r>
            <a:r>
              <a:rPr lang="en-US" dirty="0" err="1"/>
              <a:t>xxxxxxxxxx</a:t>
            </a:r>
            <a:endParaRPr lang="en-US" dirty="0"/>
          </a:p>
        </p:txBody>
      </p:sp>
      <p:sp>
        <p:nvSpPr>
          <p:cNvPr id="4" name="Isosceles Triangle 3"/>
          <p:cNvSpPr/>
          <p:nvPr/>
        </p:nvSpPr>
        <p:spPr>
          <a:xfrm>
            <a:off x="1051764" y="3288675"/>
            <a:ext cx="2527899" cy="2016224"/>
          </a:xfrm>
          <a:prstGeom prst="triangle">
            <a:avLst/>
          </a:prstGeom>
          <a:solidFill>
            <a:schemeClr val="accent1">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 name="Isosceles Triangle 4"/>
          <p:cNvSpPr/>
          <p:nvPr/>
        </p:nvSpPr>
        <p:spPr>
          <a:xfrm>
            <a:off x="2934616" y="2295111"/>
            <a:ext cx="2542480" cy="3009788"/>
          </a:xfrm>
          <a:prstGeom prst="triangle">
            <a:avLst/>
          </a:prstGeom>
          <a:solidFill>
            <a:schemeClr val="accent3">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 name="Isosceles Triangle 5"/>
          <p:cNvSpPr/>
          <p:nvPr/>
        </p:nvSpPr>
        <p:spPr>
          <a:xfrm>
            <a:off x="4832051" y="3082106"/>
            <a:ext cx="2527899" cy="2222793"/>
          </a:xfrm>
          <a:prstGeom prst="triangle">
            <a:avLst/>
          </a:prstGeom>
          <a:solidFill>
            <a:schemeClr val="accent5">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Isosceles Triangle 6"/>
          <p:cNvSpPr/>
          <p:nvPr/>
        </p:nvSpPr>
        <p:spPr>
          <a:xfrm>
            <a:off x="6714904" y="1986747"/>
            <a:ext cx="2542480" cy="3318152"/>
          </a:xfrm>
          <a:prstGeom prst="triangle">
            <a:avLst/>
          </a:prstGeom>
          <a:solidFill>
            <a:schemeClr val="accent6">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Isosceles Triangle 7"/>
          <p:cNvSpPr/>
          <p:nvPr/>
        </p:nvSpPr>
        <p:spPr>
          <a:xfrm>
            <a:off x="8612337" y="3288675"/>
            <a:ext cx="2527899" cy="2016224"/>
          </a:xfrm>
          <a:prstGeom prst="triangle">
            <a:avLst/>
          </a:prstGeom>
          <a:solidFill>
            <a:schemeClr val="bg2">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4" name="Group 13"/>
          <p:cNvGrpSpPr/>
          <p:nvPr/>
        </p:nvGrpSpPr>
        <p:grpSpPr>
          <a:xfrm>
            <a:off x="990266" y="2363122"/>
            <a:ext cx="1326261" cy="934951"/>
            <a:chOff x="743652" y="1616031"/>
            <a:chExt cx="994696" cy="701213"/>
          </a:xfrm>
        </p:grpSpPr>
        <p:sp>
          <p:nvSpPr>
            <p:cNvPr id="11" name="TextBox 10"/>
            <p:cNvSpPr txBox="1"/>
            <p:nvPr/>
          </p:nvSpPr>
          <p:spPr>
            <a:xfrm>
              <a:off x="743652" y="1616031"/>
              <a:ext cx="994696" cy="462386"/>
            </a:xfrm>
            <a:prstGeom prst="rect">
              <a:avLst/>
            </a:prstGeom>
            <a:solidFill>
              <a:schemeClr val="accent1"/>
            </a:solidFill>
          </p:spPr>
          <p:txBody>
            <a:bodyPr wrap="square" tIns="134112" rtlCol="0">
              <a:spAutoFit/>
            </a:bodyPr>
            <a:lstStyle/>
            <a:p>
              <a:pPr>
                <a:lnSpc>
                  <a:spcPct val="80000"/>
                </a:lnSpc>
              </a:pPr>
              <a:r>
                <a:rPr lang="en-US" sz="2133" dirty="0">
                  <a:solidFill>
                    <a:schemeClr val="bg1"/>
                  </a:solidFill>
                </a:rPr>
                <a:t>45%</a:t>
              </a:r>
            </a:p>
            <a:p>
              <a:pPr>
                <a:lnSpc>
                  <a:spcPct val="80000"/>
                </a:lnSpc>
              </a:pPr>
              <a:r>
                <a:rPr lang="en-US" sz="1400" dirty="0" err="1">
                  <a:solidFill>
                    <a:schemeClr val="bg1"/>
                  </a:solidFill>
                </a:rPr>
                <a:t>Xxxxx</a:t>
              </a:r>
              <a:r>
                <a:rPr lang="en-US" sz="1400" dirty="0">
                  <a:solidFill>
                    <a:schemeClr val="bg1"/>
                  </a:solidFill>
                </a:rPr>
                <a:t> </a:t>
              </a:r>
              <a:r>
                <a:rPr lang="en-US" sz="1400" dirty="0" err="1">
                  <a:solidFill>
                    <a:schemeClr val="bg1"/>
                  </a:solidFill>
                </a:rPr>
                <a:t>xxxxx</a:t>
              </a:r>
              <a:endParaRPr lang="en-US" sz="1400" dirty="0">
                <a:solidFill>
                  <a:schemeClr val="bg1"/>
                </a:solidFill>
              </a:endParaRPr>
            </a:p>
          </p:txBody>
        </p:sp>
        <p:sp>
          <p:nvSpPr>
            <p:cNvPr id="13" name="Isosceles Triangle 12"/>
            <p:cNvSpPr/>
            <p:nvPr/>
          </p:nvSpPr>
          <p:spPr>
            <a:xfrm rot="10800000">
              <a:off x="1558328" y="2065216"/>
              <a:ext cx="180020" cy="252028"/>
            </a:xfrm>
            <a:prstGeom prst="triangle">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15" name="Group 14"/>
          <p:cNvGrpSpPr/>
          <p:nvPr/>
        </p:nvGrpSpPr>
        <p:grpSpPr>
          <a:xfrm>
            <a:off x="2886507" y="1360161"/>
            <a:ext cx="1326261" cy="934951"/>
            <a:chOff x="743652" y="1616031"/>
            <a:chExt cx="994696" cy="701213"/>
          </a:xfrm>
          <a:solidFill>
            <a:schemeClr val="accent3"/>
          </a:solidFill>
        </p:grpSpPr>
        <p:sp>
          <p:nvSpPr>
            <p:cNvPr id="16" name="TextBox 15"/>
            <p:cNvSpPr txBox="1"/>
            <p:nvPr/>
          </p:nvSpPr>
          <p:spPr>
            <a:xfrm>
              <a:off x="743652" y="1616031"/>
              <a:ext cx="994696" cy="462386"/>
            </a:xfrm>
            <a:prstGeom prst="rect">
              <a:avLst/>
            </a:prstGeom>
            <a:grpFill/>
          </p:spPr>
          <p:txBody>
            <a:bodyPr wrap="square" tIns="134112" rtlCol="0">
              <a:spAutoFit/>
            </a:bodyPr>
            <a:lstStyle/>
            <a:p>
              <a:pPr>
                <a:lnSpc>
                  <a:spcPct val="80000"/>
                </a:lnSpc>
              </a:pPr>
              <a:r>
                <a:rPr lang="en-US" sz="2133" dirty="0">
                  <a:solidFill>
                    <a:schemeClr val="bg1"/>
                  </a:solidFill>
                </a:rPr>
                <a:t>85%</a:t>
              </a:r>
            </a:p>
            <a:p>
              <a:pPr>
                <a:lnSpc>
                  <a:spcPct val="80000"/>
                </a:lnSpc>
              </a:pPr>
              <a:r>
                <a:rPr lang="en-US" sz="1400" dirty="0" err="1">
                  <a:solidFill>
                    <a:schemeClr val="bg1"/>
                  </a:solidFill>
                </a:rPr>
                <a:t>Xxxxx</a:t>
              </a:r>
              <a:r>
                <a:rPr lang="en-US" sz="1400" dirty="0">
                  <a:solidFill>
                    <a:schemeClr val="bg1"/>
                  </a:solidFill>
                </a:rPr>
                <a:t> </a:t>
              </a:r>
              <a:r>
                <a:rPr lang="en-US" sz="1400" dirty="0" err="1">
                  <a:solidFill>
                    <a:schemeClr val="bg1"/>
                  </a:solidFill>
                </a:rPr>
                <a:t>xxxxx</a:t>
              </a:r>
              <a:endParaRPr lang="en-US" sz="1400" dirty="0">
                <a:solidFill>
                  <a:schemeClr val="bg1"/>
                </a:solidFill>
              </a:endParaRPr>
            </a:p>
          </p:txBody>
        </p:sp>
        <p:sp>
          <p:nvSpPr>
            <p:cNvPr id="17" name="Isosceles Triangle 16"/>
            <p:cNvSpPr/>
            <p:nvPr/>
          </p:nvSpPr>
          <p:spPr>
            <a:xfrm rot="10800000">
              <a:off x="1558328" y="2065216"/>
              <a:ext cx="180020" cy="252028"/>
            </a:xfrm>
            <a:prstGeom prst="triangle">
              <a:avLst>
                <a:gd name="adj" fmla="val 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18" name="Group 17"/>
          <p:cNvGrpSpPr/>
          <p:nvPr/>
        </p:nvGrpSpPr>
        <p:grpSpPr>
          <a:xfrm>
            <a:off x="4775558" y="2159501"/>
            <a:ext cx="1326261" cy="934951"/>
            <a:chOff x="743652" y="1616031"/>
            <a:chExt cx="994696" cy="701213"/>
          </a:xfrm>
          <a:solidFill>
            <a:schemeClr val="accent5"/>
          </a:solidFill>
        </p:grpSpPr>
        <p:sp>
          <p:nvSpPr>
            <p:cNvPr id="19" name="TextBox 18"/>
            <p:cNvSpPr txBox="1"/>
            <p:nvPr/>
          </p:nvSpPr>
          <p:spPr>
            <a:xfrm>
              <a:off x="743652" y="1616031"/>
              <a:ext cx="994696" cy="462386"/>
            </a:xfrm>
            <a:prstGeom prst="rect">
              <a:avLst/>
            </a:prstGeom>
            <a:grpFill/>
          </p:spPr>
          <p:txBody>
            <a:bodyPr wrap="square" tIns="134112" rtlCol="0">
              <a:spAutoFit/>
            </a:bodyPr>
            <a:lstStyle/>
            <a:p>
              <a:pPr>
                <a:lnSpc>
                  <a:spcPct val="80000"/>
                </a:lnSpc>
              </a:pPr>
              <a:r>
                <a:rPr lang="en-US" sz="2133" dirty="0">
                  <a:solidFill>
                    <a:schemeClr val="bg1"/>
                  </a:solidFill>
                </a:rPr>
                <a:t>54%</a:t>
              </a:r>
            </a:p>
            <a:p>
              <a:pPr>
                <a:lnSpc>
                  <a:spcPct val="80000"/>
                </a:lnSpc>
              </a:pPr>
              <a:r>
                <a:rPr lang="en-US" sz="1400" dirty="0" err="1">
                  <a:solidFill>
                    <a:schemeClr val="bg1"/>
                  </a:solidFill>
                </a:rPr>
                <a:t>Xxxxx</a:t>
              </a:r>
              <a:r>
                <a:rPr lang="en-US" sz="1400" dirty="0">
                  <a:solidFill>
                    <a:schemeClr val="bg1"/>
                  </a:solidFill>
                </a:rPr>
                <a:t> </a:t>
              </a:r>
              <a:r>
                <a:rPr lang="en-US" sz="1400" dirty="0" err="1">
                  <a:solidFill>
                    <a:schemeClr val="bg1"/>
                  </a:solidFill>
                </a:rPr>
                <a:t>xxxxx</a:t>
              </a:r>
              <a:endParaRPr lang="en-US" sz="1400" dirty="0">
                <a:solidFill>
                  <a:schemeClr val="bg1"/>
                </a:solidFill>
              </a:endParaRPr>
            </a:p>
          </p:txBody>
        </p:sp>
        <p:sp>
          <p:nvSpPr>
            <p:cNvPr id="20" name="Isosceles Triangle 19"/>
            <p:cNvSpPr/>
            <p:nvPr/>
          </p:nvSpPr>
          <p:spPr>
            <a:xfrm rot="10800000">
              <a:off x="1558328" y="2065216"/>
              <a:ext cx="180020" cy="252028"/>
            </a:xfrm>
            <a:prstGeom prst="triangle">
              <a:avLst>
                <a:gd name="adj" fmla="val 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21" name="Group 20"/>
          <p:cNvGrpSpPr/>
          <p:nvPr/>
        </p:nvGrpSpPr>
        <p:grpSpPr>
          <a:xfrm>
            <a:off x="6659883" y="1048585"/>
            <a:ext cx="1326261" cy="934951"/>
            <a:chOff x="743652" y="1616031"/>
            <a:chExt cx="994696" cy="701213"/>
          </a:xfrm>
          <a:solidFill>
            <a:schemeClr val="accent6"/>
          </a:solidFill>
        </p:grpSpPr>
        <p:sp>
          <p:nvSpPr>
            <p:cNvPr id="22" name="TextBox 21"/>
            <p:cNvSpPr txBox="1"/>
            <p:nvPr/>
          </p:nvSpPr>
          <p:spPr>
            <a:xfrm>
              <a:off x="743652" y="1616031"/>
              <a:ext cx="994696" cy="462386"/>
            </a:xfrm>
            <a:prstGeom prst="rect">
              <a:avLst/>
            </a:prstGeom>
            <a:grpFill/>
          </p:spPr>
          <p:txBody>
            <a:bodyPr wrap="square" tIns="134112" rtlCol="0">
              <a:spAutoFit/>
            </a:bodyPr>
            <a:lstStyle/>
            <a:p>
              <a:pPr>
                <a:lnSpc>
                  <a:spcPct val="80000"/>
                </a:lnSpc>
              </a:pPr>
              <a:r>
                <a:rPr lang="en-US" sz="2133" dirty="0">
                  <a:solidFill>
                    <a:schemeClr val="bg1"/>
                  </a:solidFill>
                </a:rPr>
                <a:t>93%</a:t>
              </a:r>
            </a:p>
            <a:p>
              <a:pPr>
                <a:lnSpc>
                  <a:spcPct val="80000"/>
                </a:lnSpc>
              </a:pPr>
              <a:r>
                <a:rPr lang="en-US" sz="1400" dirty="0" err="1">
                  <a:solidFill>
                    <a:schemeClr val="bg1"/>
                  </a:solidFill>
                </a:rPr>
                <a:t>Xxxxx</a:t>
              </a:r>
              <a:r>
                <a:rPr lang="en-US" sz="1400" dirty="0">
                  <a:solidFill>
                    <a:schemeClr val="bg1"/>
                  </a:solidFill>
                </a:rPr>
                <a:t> </a:t>
              </a:r>
              <a:r>
                <a:rPr lang="en-US" sz="1400" dirty="0" err="1">
                  <a:solidFill>
                    <a:schemeClr val="bg1"/>
                  </a:solidFill>
                </a:rPr>
                <a:t>xxxxx</a:t>
              </a:r>
              <a:endParaRPr lang="en-US" sz="1400" dirty="0">
                <a:solidFill>
                  <a:schemeClr val="bg1"/>
                </a:solidFill>
              </a:endParaRPr>
            </a:p>
          </p:txBody>
        </p:sp>
        <p:sp>
          <p:nvSpPr>
            <p:cNvPr id="23" name="Isosceles Triangle 22"/>
            <p:cNvSpPr/>
            <p:nvPr/>
          </p:nvSpPr>
          <p:spPr>
            <a:xfrm rot="10800000">
              <a:off x="1558328" y="2065216"/>
              <a:ext cx="180020" cy="252028"/>
            </a:xfrm>
            <a:prstGeom prst="triangle">
              <a:avLst>
                <a:gd name="adj" fmla="val 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24" name="Group 23"/>
          <p:cNvGrpSpPr/>
          <p:nvPr/>
        </p:nvGrpSpPr>
        <p:grpSpPr>
          <a:xfrm>
            <a:off x="8552184" y="2375735"/>
            <a:ext cx="1326261" cy="934951"/>
            <a:chOff x="743652" y="1616031"/>
            <a:chExt cx="994696" cy="701213"/>
          </a:xfrm>
          <a:solidFill>
            <a:schemeClr val="bg2"/>
          </a:solidFill>
        </p:grpSpPr>
        <p:sp>
          <p:nvSpPr>
            <p:cNvPr id="25" name="TextBox 24"/>
            <p:cNvSpPr txBox="1"/>
            <p:nvPr/>
          </p:nvSpPr>
          <p:spPr>
            <a:xfrm>
              <a:off x="743652" y="1616031"/>
              <a:ext cx="994696" cy="462386"/>
            </a:xfrm>
            <a:prstGeom prst="rect">
              <a:avLst/>
            </a:prstGeom>
            <a:grpFill/>
          </p:spPr>
          <p:txBody>
            <a:bodyPr wrap="square" tIns="134112" rtlCol="0">
              <a:spAutoFit/>
            </a:bodyPr>
            <a:lstStyle/>
            <a:p>
              <a:pPr>
                <a:lnSpc>
                  <a:spcPct val="80000"/>
                </a:lnSpc>
              </a:pPr>
              <a:r>
                <a:rPr lang="en-US" sz="2133" dirty="0">
                  <a:solidFill>
                    <a:schemeClr val="bg1"/>
                  </a:solidFill>
                </a:rPr>
                <a:t>43%</a:t>
              </a:r>
            </a:p>
            <a:p>
              <a:pPr>
                <a:lnSpc>
                  <a:spcPct val="80000"/>
                </a:lnSpc>
              </a:pPr>
              <a:r>
                <a:rPr lang="en-US" sz="1400" dirty="0" err="1">
                  <a:solidFill>
                    <a:schemeClr val="bg1"/>
                  </a:solidFill>
                </a:rPr>
                <a:t>Xxxxx</a:t>
              </a:r>
              <a:r>
                <a:rPr lang="en-US" sz="1400" dirty="0">
                  <a:solidFill>
                    <a:schemeClr val="bg1"/>
                  </a:solidFill>
                </a:rPr>
                <a:t> </a:t>
              </a:r>
              <a:r>
                <a:rPr lang="en-US" sz="1400" dirty="0" err="1">
                  <a:solidFill>
                    <a:schemeClr val="bg1"/>
                  </a:solidFill>
                </a:rPr>
                <a:t>xxxxx</a:t>
              </a:r>
              <a:endParaRPr lang="en-US" sz="1400" dirty="0">
                <a:solidFill>
                  <a:schemeClr val="bg1"/>
                </a:solidFill>
              </a:endParaRPr>
            </a:p>
          </p:txBody>
        </p:sp>
        <p:sp>
          <p:nvSpPr>
            <p:cNvPr id="26" name="Isosceles Triangle 25"/>
            <p:cNvSpPr/>
            <p:nvPr/>
          </p:nvSpPr>
          <p:spPr>
            <a:xfrm rot="10800000">
              <a:off x="1558328" y="2065216"/>
              <a:ext cx="180020" cy="252028"/>
            </a:xfrm>
            <a:prstGeom prst="triangle">
              <a:avLst>
                <a:gd name="adj" fmla="val 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27" name="Rectangle 26"/>
          <p:cNvSpPr/>
          <p:nvPr/>
        </p:nvSpPr>
        <p:spPr>
          <a:xfrm>
            <a:off x="1318247" y="5380332"/>
            <a:ext cx="1994936" cy="543867"/>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xxxxxx</a:t>
            </a:r>
            <a:r>
              <a:rPr lang="en-US" sz="1467" dirty="0"/>
              <a:t> xxx x xxx</a:t>
            </a:r>
          </a:p>
        </p:txBody>
      </p:sp>
      <p:sp>
        <p:nvSpPr>
          <p:cNvPr id="28" name="Rectangle 27"/>
          <p:cNvSpPr/>
          <p:nvPr/>
        </p:nvSpPr>
        <p:spPr>
          <a:xfrm>
            <a:off x="3313183" y="5380333"/>
            <a:ext cx="1799933" cy="543867"/>
          </a:xfrm>
          <a:prstGeom prst="rect">
            <a:avLst/>
          </a:prstGeom>
        </p:spPr>
        <p:txBody>
          <a:bodyPr wrap="square">
            <a:spAutoFit/>
          </a:bodyPr>
          <a:lstStyle/>
          <a:p>
            <a:pPr algn="ctr"/>
            <a:r>
              <a:rPr lang="fr-FR" sz="1467" dirty="0" err="1"/>
              <a:t>Xxxxx</a:t>
            </a:r>
            <a:r>
              <a:rPr lang="fr-FR" sz="1467" dirty="0"/>
              <a:t> x </a:t>
            </a:r>
            <a:r>
              <a:rPr lang="fr-FR" sz="1467" dirty="0" err="1"/>
              <a:t>xxxxxxxxxxxx</a:t>
            </a:r>
            <a:r>
              <a:rPr lang="fr-FR" sz="1467" dirty="0"/>
              <a:t> </a:t>
            </a:r>
            <a:r>
              <a:rPr lang="fr-FR" sz="1467" dirty="0" err="1"/>
              <a:t>xxxx</a:t>
            </a:r>
            <a:endParaRPr lang="en-US" sz="1467" dirty="0"/>
          </a:p>
        </p:txBody>
      </p:sp>
      <p:sp>
        <p:nvSpPr>
          <p:cNvPr id="29" name="Rectangle 28"/>
          <p:cNvSpPr/>
          <p:nvPr/>
        </p:nvSpPr>
        <p:spPr>
          <a:xfrm>
            <a:off x="5193876" y="5380332"/>
            <a:ext cx="1799933" cy="318100"/>
          </a:xfrm>
          <a:prstGeom prst="rect">
            <a:avLst/>
          </a:prstGeom>
        </p:spPr>
        <p:txBody>
          <a:bodyPr wrap="square">
            <a:spAutoFit/>
          </a:bodyPr>
          <a:lstStyle/>
          <a:p>
            <a:pPr algn="ctr"/>
            <a:r>
              <a:rPr lang="en-US" sz="1467" dirty="0"/>
              <a:t>Xx xxx </a:t>
            </a:r>
            <a:r>
              <a:rPr lang="en-US" sz="1467" dirty="0" err="1"/>
              <a:t>xxxxxxx</a:t>
            </a:r>
            <a:r>
              <a:rPr lang="en-US" sz="1467" dirty="0"/>
              <a:t> xx</a:t>
            </a:r>
          </a:p>
        </p:txBody>
      </p:sp>
      <p:sp>
        <p:nvSpPr>
          <p:cNvPr id="30" name="Rectangle 29"/>
          <p:cNvSpPr/>
          <p:nvPr/>
        </p:nvSpPr>
        <p:spPr>
          <a:xfrm>
            <a:off x="7096331" y="5380333"/>
            <a:ext cx="1799933" cy="543867"/>
          </a:xfrm>
          <a:prstGeom prst="rect">
            <a:avLst/>
          </a:prstGeom>
        </p:spPr>
        <p:txBody>
          <a:bodyPr wrap="square">
            <a:spAutoFit/>
          </a:bodyPr>
          <a:lstStyle/>
          <a:p>
            <a:pPr algn="ctr"/>
            <a:r>
              <a:rPr lang="nn-NO" sz="1467" dirty="0"/>
              <a:t>Xx xxxx x xxxxxxxxxxxx</a:t>
            </a:r>
            <a:endParaRPr lang="en-US" sz="1467" dirty="0"/>
          </a:p>
        </p:txBody>
      </p:sp>
      <p:sp>
        <p:nvSpPr>
          <p:cNvPr id="32" name="Rectangle 31"/>
          <p:cNvSpPr/>
          <p:nvPr/>
        </p:nvSpPr>
        <p:spPr>
          <a:xfrm>
            <a:off x="8978479" y="5380333"/>
            <a:ext cx="1799933" cy="543867"/>
          </a:xfrm>
          <a:prstGeom prst="rect">
            <a:avLst/>
          </a:prstGeom>
        </p:spPr>
        <p:txBody>
          <a:bodyPr wrap="square">
            <a:spAutoFit/>
          </a:bodyPr>
          <a:lstStyle/>
          <a:p>
            <a:pPr algn="ctr"/>
            <a:r>
              <a:rPr lang="en-US" sz="1467" dirty="0"/>
              <a:t> xx </a:t>
            </a:r>
            <a:r>
              <a:rPr lang="en-US" sz="1467" dirty="0" err="1"/>
              <a:t>xxxxxxxxxxxxx</a:t>
            </a:r>
            <a:r>
              <a:rPr lang="en-US" sz="1467" dirty="0"/>
              <a:t> </a:t>
            </a:r>
            <a:r>
              <a:rPr lang="en-US" sz="1467" dirty="0" err="1"/>
              <a:t>xxxxxx</a:t>
            </a:r>
            <a:endParaRPr lang="en-US" sz="1467" dirty="0"/>
          </a:p>
        </p:txBody>
      </p:sp>
    </p:spTree>
    <p:extLst>
      <p:ext uri="{BB962C8B-B14F-4D97-AF65-F5344CB8AC3E}">
        <p14:creationId xmlns:p14="http://schemas.microsoft.com/office/powerpoint/2010/main" val="161706249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50000">
                                      <p:stCondLst>
                                        <p:cond delay="800"/>
                                      </p:stCondLst>
                                      <p:childTnLst>
                                        <p:set>
                                          <p:cBhvr>
                                            <p:cTn id="6" dur="1" fill="hold">
                                              <p:stCondLst>
                                                <p:cond delay="0"/>
                                              </p:stCondLst>
                                            </p:cTn>
                                            <p:tgtEl>
                                              <p:spTgt spid="4"/>
                                            </p:tgtEl>
                                            <p:attrNameLst>
                                              <p:attrName>style.visibility</p:attrName>
                                            </p:attrNameLst>
                                          </p:cBhvr>
                                          <p:to>
                                            <p:strVal val="visible"/>
                                          </p:to>
                                        </p:set>
                                        <p:anim calcmode="lin" valueType="num" p14:bounceEnd="50000">
                                          <p:cBhvr additive="base">
                                            <p:cTn id="7" dur="900" fill="hold"/>
                                            <p:tgtEl>
                                              <p:spTgt spid="4"/>
                                            </p:tgtEl>
                                            <p:attrNameLst>
                                              <p:attrName>ppt_x</p:attrName>
                                            </p:attrNameLst>
                                          </p:cBhvr>
                                          <p:tavLst>
                                            <p:tav tm="0">
                                              <p:val>
                                                <p:strVal val="0-#ppt_w/2"/>
                                              </p:val>
                                            </p:tav>
                                            <p:tav tm="100000">
                                              <p:val>
                                                <p:strVal val="#ppt_x"/>
                                              </p:val>
                                            </p:tav>
                                          </p:tavLst>
                                        </p:anim>
                                        <p:anim calcmode="lin" valueType="num" p14:bounceEnd="50000">
                                          <p:cBhvr additive="base">
                                            <p:cTn id="8" dur="9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50000">
                                      <p:stCondLst>
                                        <p:cond delay="600"/>
                                      </p:stCondLst>
                                      <p:childTnLst>
                                        <p:set>
                                          <p:cBhvr>
                                            <p:cTn id="10" dur="1" fill="hold">
                                              <p:stCondLst>
                                                <p:cond delay="0"/>
                                              </p:stCondLst>
                                            </p:cTn>
                                            <p:tgtEl>
                                              <p:spTgt spid="5"/>
                                            </p:tgtEl>
                                            <p:attrNameLst>
                                              <p:attrName>style.visibility</p:attrName>
                                            </p:attrNameLst>
                                          </p:cBhvr>
                                          <p:to>
                                            <p:strVal val="visible"/>
                                          </p:to>
                                        </p:set>
                                        <p:anim calcmode="lin" valueType="num" p14:bounceEnd="50000">
                                          <p:cBhvr additive="base">
                                            <p:cTn id="11" dur="1000" fill="hold"/>
                                            <p:tgtEl>
                                              <p:spTgt spid="5"/>
                                            </p:tgtEl>
                                            <p:attrNameLst>
                                              <p:attrName>ppt_x</p:attrName>
                                            </p:attrNameLst>
                                          </p:cBhvr>
                                          <p:tavLst>
                                            <p:tav tm="0">
                                              <p:val>
                                                <p:strVal val="0-#ppt_w/2"/>
                                              </p:val>
                                            </p:tav>
                                            <p:tav tm="100000">
                                              <p:val>
                                                <p:strVal val="#ppt_x"/>
                                              </p:val>
                                            </p:tav>
                                          </p:tavLst>
                                        </p:anim>
                                        <p:anim calcmode="lin" valueType="num" p14:bounceEnd="50000">
                                          <p:cBhvr additive="base">
                                            <p:cTn id="12" dur="10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50000">
                                      <p:stCondLst>
                                        <p:cond delay="400"/>
                                      </p:stCondLst>
                                      <p:childTnLst>
                                        <p:set>
                                          <p:cBhvr>
                                            <p:cTn id="14" dur="1" fill="hold">
                                              <p:stCondLst>
                                                <p:cond delay="0"/>
                                              </p:stCondLst>
                                            </p:cTn>
                                            <p:tgtEl>
                                              <p:spTgt spid="6"/>
                                            </p:tgtEl>
                                            <p:attrNameLst>
                                              <p:attrName>style.visibility</p:attrName>
                                            </p:attrNameLst>
                                          </p:cBhvr>
                                          <p:to>
                                            <p:strVal val="visible"/>
                                          </p:to>
                                        </p:set>
                                        <p:anim calcmode="lin" valueType="num" p14:bounceEnd="50000">
                                          <p:cBhvr additive="base">
                                            <p:cTn id="15" dur="1100" fill="hold"/>
                                            <p:tgtEl>
                                              <p:spTgt spid="6"/>
                                            </p:tgtEl>
                                            <p:attrNameLst>
                                              <p:attrName>ppt_x</p:attrName>
                                            </p:attrNameLst>
                                          </p:cBhvr>
                                          <p:tavLst>
                                            <p:tav tm="0">
                                              <p:val>
                                                <p:strVal val="0-#ppt_w/2"/>
                                              </p:val>
                                            </p:tav>
                                            <p:tav tm="100000">
                                              <p:val>
                                                <p:strVal val="#ppt_x"/>
                                              </p:val>
                                            </p:tav>
                                          </p:tavLst>
                                        </p:anim>
                                        <p:anim calcmode="lin" valueType="num" p14:bounceEnd="50000">
                                          <p:cBhvr additive="base">
                                            <p:cTn id="16" dur="11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50000">
                                      <p:stCondLst>
                                        <p:cond delay="200"/>
                                      </p:stCondLst>
                                      <p:childTnLst>
                                        <p:set>
                                          <p:cBhvr>
                                            <p:cTn id="18" dur="1" fill="hold">
                                              <p:stCondLst>
                                                <p:cond delay="0"/>
                                              </p:stCondLst>
                                            </p:cTn>
                                            <p:tgtEl>
                                              <p:spTgt spid="7"/>
                                            </p:tgtEl>
                                            <p:attrNameLst>
                                              <p:attrName>style.visibility</p:attrName>
                                            </p:attrNameLst>
                                          </p:cBhvr>
                                          <p:to>
                                            <p:strVal val="visible"/>
                                          </p:to>
                                        </p:set>
                                        <p:anim calcmode="lin" valueType="num" p14:bounceEnd="50000">
                                          <p:cBhvr additive="base">
                                            <p:cTn id="19" dur="1200" fill="hold"/>
                                            <p:tgtEl>
                                              <p:spTgt spid="7"/>
                                            </p:tgtEl>
                                            <p:attrNameLst>
                                              <p:attrName>ppt_x</p:attrName>
                                            </p:attrNameLst>
                                          </p:cBhvr>
                                          <p:tavLst>
                                            <p:tav tm="0">
                                              <p:val>
                                                <p:strVal val="0-#ppt_w/2"/>
                                              </p:val>
                                            </p:tav>
                                            <p:tav tm="100000">
                                              <p:val>
                                                <p:strVal val="#ppt_x"/>
                                              </p:val>
                                            </p:tav>
                                          </p:tavLst>
                                        </p:anim>
                                        <p:anim calcmode="lin" valueType="num" p14:bounceEnd="50000">
                                          <p:cBhvr additive="base">
                                            <p:cTn id="20" dur="1200" fill="hold"/>
                                            <p:tgtEl>
                                              <p:spTgt spid="7"/>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14:presetBounceEnd="50000">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14:bounceEnd="50000">
                                          <p:cBhvr additive="base">
                                            <p:cTn id="23" dur="1300" fill="hold"/>
                                            <p:tgtEl>
                                              <p:spTgt spid="8"/>
                                            </p:tgtEl>
                                            <p:attrNameLst>
                                              <p:attrName>ppt_x</p:attrName>
                                            </p:attrNameLst>
                                          </p:cBhvr>
                                          <p:tavLst>
                                            <p:tav tm="0">
                                              <p:val>
                                                <p:strVal val="0-#ppt_w/2"/>
                                              </p:val>
                                            </p:tav>
                                            <p:tav tm="100000">
                                              <p:val>
                                                <p:strVal val="#ppt_x"/>
                                              </p:val>
                                            </p:tav>
                                          </p:tavLst>
                                        </p:anim>
                                        <p:anim calcmode="lin" valueType="num" p14:bounceEnd="50000">
                                          <p:cBhvr additive="base">
                                            <p:cTn id="24" dur="1300" fill="hold"/>
                                            <p:tgtEl>
                                              <p:spTgt spid="8"/>
                                            </p:tgtEl>
                                            <p:attrNameLst>
                                              <p:attrName>ppt_y</p:attrName>
                                            </p:attrNameLst>
                                          </p:cBhvr>
                                          <p:tavLst>
                                            <p:tav tm="0">
                                              <p:val>
                                                <p:strVal val="#ppt_y"/>
                                              </p:val>
                                            </p:tav>
                                            <p:tav tm="100000">
                                              <p:val>
                                                <p:strVal val="#ppt_y"/>
                                              </p:val>
                                            </p:tav>
                                          </p:tavLst>
                                        </p:anim>
                                      </p:childTnLst>
                                    </p:cTn>
                                  </p:par>
                                  <p:par>
                                    <p:cTn id="25" presetID="10" presetClass="entr" presetSubtype="0" fill="hold" grpId="0" nodeType="withEffect">
                                      <p:stCondLst>
                                        <p:cond delay="100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300"/>
                                            <p:tgtEl>
                                              <p:spTgt spid="27"/>
                                            </p:tgtEl>
                                          </p:cBhvr>
                                        </p:animEffect>
                                      </p:childTnLst>
                                    </p:cTn>
                                  </p:par>
                                  <p:par>
                                    <p:cTn id="28" presetID="10" presetClass="entr" presetSubtype="0" fill="hold" grpId="0" nodeType="withEffect">
                                      <p:stCondLst>
                                        <p:cond delay="100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300"/>
                                            <p:tgtEl>
                                              <p:spTgt spid="28"/>
                                            </p:tgtEl>
                                          </p:cBhvr>
                                        </p:animEffect>
                                      </p:childTnLst>
                                    </p:cTn>
                                  </p:par>
                                  <p:par>
                                    <p:cTn id="31" presetID="10" presetClass="entr" presetSubtype="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Effect transition="in" filter="fade">
                                          <p:cBhvr>
                                            <p:cTn id="33" dur="300"/>
                                            <p:tgtEl>
                                              <p:spTgt spid="29"/>
                                            </p:tgtEl>
                                          </p:cBhvr>
                                        </p:animEffect>
                                      </p:childTnLst>
                                    </p:cTn>
                                  </p:par>
                                  <p:par>
                                    <p:cTn id="34" presetID="10" presetClass="entr" presetSubtype="0" fill="hold" grpId="0" nodeType="withEffect">
                                      <p:stCondLst>
                                        <p:cond delay="100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300"/>
                                            <p:tgtEl>
                                              <p:spTgt spid="30"/>
                                            </p:tgtEl>
                                          </p:cBhvr>
                                        </p:animEffect>
                                      </p:childTnLst>
                                    </p:cTn>
                                  </p:par>
                                  <p:par>
                                    <p:cTn id="37" presetID="10" presetClass="entr" presetSubtype="0" fill="hold" grpId="0" nodeType="withEffect">
                                      <p:stCondLst>
                                        <p:cond delay="100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300"/>
                                            <p:tgtEl>
                                              <p:spTgt spid="32"/>
                                            </p:tgtEl>
                                          </p:cBhvr>
                                        </p:animEffect>
                                      </p:childTnLst>
                                    </p:cTn>
                                  </p:par>
                                  <p:par>
                                    <p:cTn id="40" presetID="10" presetClass="entr" presetSubtype="0" fill="hold" nodeType="withEffect">
                                      <p:stCondLst>
                                        <p:cond delay="8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200"/>
                                            <p:tgtEl>
                                              <p:spTgt spid="14"/>
                                            </p:tgtEl>
                                          </p:cBhvr>
                                        </p:animEffect>
                                      </p:childTnLst>
                                    </p:cTn>
                                  </p:par>
                                  <p:par>
                                    <p:cTn id="43" presetID="10" presetClass="entr" presetSubtype="0" fill="hold" nodeType="withEffect">
                                      <p:stCondLst>
                                        <p:cond delay="100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200"/>
                                            <p:tgtEl>
                                              <p:spTgt spid="15"/>
                                            </p:tgtEl>
                                          </p:cBhvr>
                                        </p:animEffect>
                                      </p:childTnLst>
                                    </p:cTn>
                                  </p:par>
                                  <p:par>
                                    <p:cTn id="46" presetID="10" presetClass="entr" presetSubtype="0" fill="hold" nodeType="withEffect">
                                      <p:stCondLst>
                                        <p:cond delay="120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200"/>
                                            <p:tgtEl>
                                              <p:spTgt spid="18"/>
                                            </p:tgtEl>
                                          </p:cBhvr>
                                        </p:animEffect>
                                      </p:childTnLst>
                                    </p:cTn>
                                  </p:par>
                                  <p:par>
                                    <p:cTn id="49" presetID="10" presetClass="entr" presetSubtype="0" fill="hold" nodeType="withEffect">
                                      <p:stCondLst>
                                        <p:cond delay="140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200"/>
                                            <p:tgtEl>
                                              <p:spTgt spid="21"/>
                                            </p:tgtEl>
                                          </p:cBhvr>
                                        </p:animEffect>
                                      </p:childTnLst>
                                    </p:cTn>
                                  </p:par>
                                  <p:par>
                                    <p:cTn id="52" presetID="10" presetClass="entr" presetSubtype="0" fill="hold" nodeType="withEffect">
                                      <p:stCondLst>
                                        <p:cond delay="160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2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27" grpId="0"/>
          <p:bldP spid="28" grpId="0"/>
          <p:bldP spid="29" grpId="0"/>
          <p:bldP spid="30"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8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900" fill="hold"/>
                                            <p:tgtEl>
                                              <p:spTgt spid="4"/>
                                            </p:tgtEl>
                                            <p:attrNameLst>
                                              <p:attrName>ppt_x</p:attrName>
                                            </p:attrNameLst>
                                          </p:cBhvr>
                                          <p:tavLst>
                                            <p:tav tm="0">
                                              <p:val>
                                                <p:strVal val="0-#ppt_w/2"/>
                                              </p:val>
                                            </p:tav>
                                            <p:tav tm="100000">
                                              <p:val>
                                                <p:strVal val="#ppt_x"/>
                                              </p:val>
                                            </p:tav>
                                          </p:tavLst>
                                        </p:anim>
                                        <p:anim calcmode="lin" valueType="num">
                                          <p:cBhvr additive="base">
                                            <p:cTn id="8" dur="9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6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0-#ppt_w/2"/>
                                              </p:val>
                                            </p:tav>
                                            <p:tav tm="100000">
                                              <p:val>
                                                <p:strVal val="#ppt_x"/>
                                              </p:val>
                                            </p:tav>
                                          </p:tavLst>
                                        </p:anim>
                                        <p:anim calcmode="lin" valueType="num">
                                          <p:cBhvr additive="base">
                                            <p:cTn id="12" dur="10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4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100" fill="hold"/>
                                            <p:tgtEl>
                                              <p:spTgt spid="6"/>
                                            </p:tgtEl>
                                            <p:attrNameLst>
                                              <p:attrName>ppt_x</p:attrName>
                                            </p:attrNameLst>
                                          </p:cBhvr>
                                          <p:tavLst>
                                            <p:tav tm="0">
                                              <p:val>
                                                <p:strVal val="0-#ppt_w/2"/>
                                              </p:val>
                                            </p:tav>
                                            <p:tav tm="100000">
                                              <p:val>
                                                <p:strVal val="#ppt_x"/>
                                              </p:val>
                                            </p:tav>
                                          </p:tavLst>
                                        </p:anim>
                                        <p:anim calcmode="lin" valueType="num">
                                          <p:cBhvr additive="base">
                                            <p:cTn id="16" dur="11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2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200" fill="hold"/>
                                            <p:tgtEl>
                                              <p:spTgt spid="7"/>
                                            </p:tgtEl>
                                            <p:attrNameLst>
                                              <p:attrName>ppt_x</p:attrName>
                                            </p:attrNameLst>
                                          </p:cBhvr>
                                          <p:tavLst>
                                            <p:tav tm="0">
                                              <p:val>
                                                <p:strVal val="0-#ppt_w/2"/>
                                              </p:val>
                                            </p:tav>
                                            <p:tav tm="100000">
                                              <p:val>
                                                <p:strVal val="#ppt_x"/>
                                              </p:val>
                                            </p:tav>
                                          </p:tavLst>
                                        </p:anim>
                                        <p:anim calcmode="lin" valueType="num">
                                          <p:cBhvr additive="base">
                                            <p:cTn id="20" dur="1200" fill="hold"/>
                                            <p:tgtEl>
                                              <p:spTgt spid="7"/>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300" fill="hold"/>
                                            <p:tgtEl>
                                              <p:spTgt spid="8"/>
                                            </p:tgtEl>
                                            <p:attrNameLst>
                                              <p:attrName>ppt_x</p:attrName>
                                            </p:attrNameLst>
                                          </p:cBhvr>
                                          <p:tavLst>
                                            <p:tav tm="0">
                                              <p:val>
                                                <p:strVal val="0-#ppt_w/2"/>
                                              </p:val>
                                            </p:tav>
                                            <p:tav tm="100000">
                                              <p:val>
                                                <p:strVal val="#ppt_x"/>
                                              </p:val>
                                            </p:tav>
                                          </p:tavLst>
                                        </p:anim>
                                        <p:anim calcmode="lin" valueType="num">
                                          <p:cBhvr additive="base">
                                            <p:cTn id="24" dur="1300" fill="hold"/>
                                            <p:tgtEl>
                                              <p:spTgt spid="8"/>
                                            </p:tgtEl>
                                            <p:attrNameLst>
                                              <p:attrName>ppt_y</p:attrName>
                                            </p:attrNameLst>
                                          </p:cBhvr>
                                          <p:tavLst>
                                            <p:tav tm="0">
                                              <p:val>
                                                <p:strVal val="#ppt_y"/>
                                              </p:val>
                                            </p:tav>
                                            <p:tav tm="100000">
                                              <p:val>
                                                <p:strVal val="#ppt_y"/>
                                              </p:val>
                                            </p:tav>
                                          </p:tavLst>
                                        </p:anim>
                                      </p:childTnLst>
                                    </p:cTn>
                                  </p:par>
                                  <p:par>
                                    <p:cTn id="25" presetID="10" presetClass="entr" presetSubtype="0" fill="hold" grpId="0" nodeType="withEffect">
                                      <p:stCondLst>
                                        <p:cond delay="100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300"/>
                                            <p:tgtEl>
                                              <p:spTgt spid="27"/>
                                            </p:tgtEl>
                                          </p:cBhvr>
                                        </p:animEffect>
                                      </p:childTnLst>
                                    </p:cTn>
                                  </p:par>
                                  <p:par>
                                    <p:cTn id="28" presetID="10" presetClass="entr" presetSubtype="0" fill="hold" grpId="0" nodeType="withEffect">
                                      <p:stCondLst>
                                        <p:cond delay="100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300"/>
                                            <p:tgtEl>
                                              <p:spTgt spid="28"/>
                                            </p:tgtEl>
                                          </p:cBhvr>
                                        </p:animEffect>
                                      </p:childTnLst>
                                    </p:cTn>
                                  </p:par>
                                  <p:par>
                                    <p:cTn id="31" presetID="10" presetClass="entr" presetSubtype="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Effect transition="in" filter="fade">
                                          <p:cBhvr>
                                            <p:cTn id="33" dur="300"/>
                                            <p:tgtEl>
                                              <p:spTgt spid="29"/>
                                            </p:tgtEl>
                                          </p:cBhvr>
                                        </p:animEffect>
                                      </p:childTnLst>
                                    </p:cTn>
                                  </p:par>
                                  <p:par>
                                    <p:cTn id="34" presetID="10" presetClass="entr" presetSubtype="0" fill="hold" grpId="0" nodeType="withEffect">
                                      <p:stCondLst>
                                        <p:cond delay="100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300"/>
                                            <p:tgtEl>
                                              <p:spTgt spid="30"/>
                                            </p:tgtEl>
                                          </p:cBhvr>
                                        </p:animEffect>
                                      </p:childTnLst>
                                    </p:cTn>
                                  </p:par>
                                  <p:par>
                                    <p:cTn id="37" presetID="10" presetClass="entr" presetSubtype="0" fill="hold" grpId="0" nodeType="withEffect">
                                      <p:stCondLst>
                                        <p:cond delay="100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300"/>
                                            <p:tgtEl>
                                              <p:spTgt spid="32"/>
                                            </p:tgtEl>
                                          </p:cBhvr>
                                        </p:animEffect>
                                      </p:childTnLst>
                                    </p:cTn>
                                  </p:par>
                                  <p:par>
                                    <p:cTn id="40" presetID="10" presetClass="entr" presetSubtype="0" fill="hold" nodeType="withEffect">
                                      <p:stCondLst>
                                        <p:cond delay="8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200"/>
                                            <p:tgtEl>
                                              <p:spTgt spid="14"/>
                                            </p:tgtEl>
                                          </p:cBhvr>
                                        </p:animEffect>
                                      </p:childTnLst>
                                    </p:cTn>
                                  </p:par>
                                  <p:par>
                                    <p:cTn id="43" presetID="10" presetClass="entr" presetSubtype="0" fill="hold" nodeType="withEffect">
                                      <p:stCondLst>
                                        <p:cond delay="100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200"/>
                                            <p:tgtEl>
                                              <p:spTgt spid="15"/>
                                            </p:tgtEl>
                                          </p:cBhvr>
                                        </p:animEffect>
                                      </p:childTnLst>
                                    </p:cTn>
                                  </p:par>
                                  <p:par>
                                    <p:cTn id="46" presetID="10" presetClass="entr" presetSubtype="0" fill="hold" nodeType="withEffect">
                                      <p:stCondLst>
                                        <p:cond delay="120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200"/>
                                            <p:tgtEl>
                                              <p:spTgt spid="18"/>
                                            </p:tgtEl>
                                          </p:cBhvr>
                                        </p:animEffect>
                                      </p:childTnLst>
                                    </p:cTn>
                                  </p:par>
                                  <p:par>
                                    <p:cTn id="49" presetID="10" presetClass="entr" presetSubtype="0" fill="hold" nodeType="withEffect">
                                      <p:stCondLst>
                                        <p:cond delay="140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200"/>
                                            <p:tgtEl>
                                              <p:spTgt spid="21"/>
                                            </p:tgtEl>
                                          </p:cBhvr>
                                        </p:animEffect>
                                      </p:childTnLst>
                                    </p:cTn>
                                  </p:par>
                                  <p:par>
                                    <p:cTn id="52" presetID="10" presetClass="entr" presetSubtype="0" fill="hold" nodeType="withEffect">
                                      <p:stCondLst>
                                        <p:cond delay="160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2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27" grpId="0"/>
          <p:bldP spid="28" grpId="0"/>
          <p:bldP spid="29" grpId="0"/>
          <p:bldP spid="30" grpId="0"/>
          <p:bldP spid="32" grpId="0"/>
        </p:bldLst>
      </p:timing>
    </mc:Fallback>
  </mc:AlternateContent>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 name="Group 131"/>
          <p:cNvGrpSpPr/>
          <p:nvPr/>
        </p:nvGrpSpPr>
        <p:grpSpPr>
          <a:xfrm>
            <a:off x="1381761" y="4648200"/>
            <a:ext cx="7416800" cy="661461"/>
            <a:chOff x="1036321" y="1322070"/>
            <a:chExt cx="5562600" cy="496096"/>
          </a:xfrm>
        </p:grpSpPr>
        <p:sp useBgFill="1">
          <p:nvSpPr>
            <p:cNvPr id="133" name="Oval 132"/>
            <p:cNvSpPr/>
            <p:nvPr/>
          </p:nvSpPr>
          <p:spPr>
            <a:xfrm>
              <a:off x="553988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4" name="Oval 133"/>
            <p:cNvSpPr/>
            <p:nvPr/>
          </p:nvSpPr>
          <p:spPr>
            <a:xfrm>
              <a:off x="6102825"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5" name="Oval 134"/>
            <p:cNvSpPr/>
            <p:nvPr/>
          </p:nvSpPr>
          <p:spPr>
            <a:xfrm>
              <a:off x="441399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6" name="Oval 135"/>
            <p:cNvSpPr/>
            <p:nvPr/>
          </p:nvSpPr>
          <p:spPr>
            <a:xfrm>
              <a:off x="497693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7" name="Oval 136"/>
            <p:cNvSpPr/>
            <p:nvPr/>
          </p:nvSpPr>
          <p:spPr>
            <a:xfrm>
              <a:off x="328810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8" name="Oval 137"/>
            <p:cNvSpPr/>
            <p:nvPr/>
          </p:nvSpPr>
          <p:spPr>
            <a:xfrm>
              <a:off x="385104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9" name="Oval 138"/>
            <p:cNvSpPr/>
            <p:nvPr/>
          </p:nvSpPr>
          <p:spPr>
            <a:xfrm>
              <a:off x="216221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40" name="Oval 139"/>
            <p:cNvSpPr/>
            <p:nvPr/>
          </p:nvSpPr>
          <p:spPr>
            <a:xfrm>
              <a:off x="272515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41" name="Oval 140"/>
            <p:cNvSpPr/>
            <p:nvPr/>
          </p:nvSpPr>
          <p:spPr>
            <a:xfrm>
              <a:off x="103632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42" name="Oval 141"/>
            <p:cNvSpPr/>
            <p:nvPr/>
          </p:nvSpPr>
          <p:spPr>
            <a:xfrm>
              <a:off x="159926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121" name="Group 120"/>
          <p:cNvGrpSpPr/>
          <p:nvPr/>
        </p:nvGrpSpPr>
        <p:grpSpPr>
          <a:xfrm>
            <a:off x="1381761" y="1762760"/>
            <a:ext cx="7416800" cy="661461"/>
            <a:chOff x="1036321" y="1322070"/>
            <a:chExt cx="5562600" cy="496096"/>
          </a:xfrm>
        </p:grpSpPr>
        <p:sp useBgFill="1">
          <p:nvSpPr>
            <p:cNvPr id="122" name="Oval 121"/>
            <p:cNvSpPr/>
            <p:nvPr/>
          </p:nvSpPr>
          <p:spPr>
            <a:xfrm>
              <a:off x="553988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3" name="Oval 122"/>
            <p:cNvSpPr/>
            <p:nvPr/>
          </p:nvSpPr>
          <p:spPr>
            <a:xfrm>
              <a:off x="6102825"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4" name="Oval 123"/>
            <p:cNvSpPr/>
            <p:nvPr/>
          </p:nvSpPr>
          <p:spPr>
            <a:xfrm>
              <a:off x="441399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5" name="Oval 124"/>
            <p:cNvSpPr/>
            <p:nvPr/>
          </p:nvSpPr>
          <p:spPr>
            <a:xfrm>
              <a:off x="497693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6" name="Oval 125"/>
            <p:cNvSpPr/>
            <p:nvPr/>
          </p:nvSpPr>
          <p:spPr>
            <a:xfrm>
              <a:off x="328810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7" name="Oval 126"/>
            <p:cNvSpPr/>
            <p:nvPr/>
          </p:nvSpPr>
          <p:spPr>
            <a:xfrm>
              <a:off x="385104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8" name="Oval 127"/>
            <p:cNvSpPr/>
            <p:nvPr/>
          </p:nvSpPr>
          <p:spPr>
            <a:xfrm>
              <a:off x="216221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9" name="Oval 128"/>
            <p:cNvSpPr/>
            <p:nvPr/>
          </p:nvSpPr>
          <p:spPr>
            <a:xfrm>
              <a:off x="272515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0" name="Oval 129"/>
            <p:cNvSpPr/>
            <p:nvPr/>
          </p:nvSpPr>
          <p:spPr>
            <a:xfrm>
              <a:off x="103632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1" name="Oval 130"/>
            <p:cNvSpPr/>
            <p:nvPr/>
          </p:nvSpPr>
          <p:spPr>
            <a:xfrm>
              <a:off x="159926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6" name="Oval 5"/>
          <p:cNvSpPr/>
          <p:nvPr/>
        </p:nvSpPr>
        <p:spPr>
          <a:xfrm>
            <a:off x="3633540" y="4648200"/>
            <a:ext cx="661461" cy="661461"/>
          </a:xfrm>
          <a:prstGeom prst="ellipse">
            <a:avLst/>
          </a:prstGeom>
          <a:solidFill>
            <a:schemeClr val="accent5"/>
          </a:solidFill>
          <a:ln w="1270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7" name="Group 6"/>
          <p:cNvGrpSpPr/>
          <p:nvPr/>
        </p:nvGrpSpPr>
        <p:grpSpPr>
          <a:xfrm>
            <a:off x="1381761" y="3225800"/>
            <a:ext cx="7416800" cy="661461"/>
            <a:chOff x="1036321" y="1322070"/>
            <a:chExt cx="5562600" cy="496096"/>
          </a:xfrm>
        </p:grpSpPr>
        <p:sp useBgFill="1">
          <p:nvSpPr>
            <p:cNvPr id="84" name="Oval 83"/>
            <p:cNvSpPr/>
            <p:nvPr/>
          </p:nvSpPr>
          <p:spPr>
            <a:xfrm>
              <a:off x="553988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82" name="Oval 81"/>
            <p:cNvSpPr/>
            <p:nvPr/>
          </p:nvSpPr>
          <p:spPr>
            <a:xfrm>
              <a:off x="6102825"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1" name="Oval 70"/>
            <p:cNvSpPr/>
            <p:nvPr/>
          </p:nvSpPr>
          <p:spPr>
            <a:xfrm>
              <a:off x="441399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2" name="Oval 71"/>
            <p:cNvSpPr/>
            <p:nvPr/>
          </p:nvSpPr>
          <p:spPr>
            <a:xfrm>
              <a:off x="497693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3" name="Oval 72"/>
            <p:cNvSpPr/>
            <p:nvPr/>
          </p:nvSpPr>
          <p:spPr>
            <a:xfrm>
              <a:off x="328810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4" name="Oval 73"/>
            <p:cNvSpPr/>
            <p:nvPr/>
          </p:nvSpPr>
          <p:spPr>
            <a:xfrm>
              <a:off x="385104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5" name="Oval 74"/>
            <p:cNvSpPr/>
            <p:nvPr/>
          </p:nvSpPr>
          <p:spPr>
            <a:xfrm>
              <a:off x="216221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6" name="Oval 75"/>
            <p:cNvSpPr/>
            <p:nvPr/>
          </p:nvSpPr>
          <p:spPr>
            <a:xfrm>
              <a:off x="272515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7" name="Oval 76"/>
            <p:cNvSpPr/>
            <p:nvPr/>
          </p:nvSpPr>
          <p:spPr>
            <a:xfrm>
              <a:off x="103632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8" name="Oval 77"/>
            <p:cNvSpPr/>
            <p:nvPr/>
          </p:nvSpPr>
          <p:spPr>
            <a:xfrm>
              <a:off x="159926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2" name="Title 1"/>
          <p:cNvSpPr>
            <a:spLocks noGrp="1"/>
          </p:cNvSpPr>
          <p:nvPr>
            <p:ph type="title"/>
          </p:nvPr>
        </p:nvSpPr>
        <p:spPr/>
        <p:txBody>
          <a:bodyPr/>
          <a:lstStyle/>
          <a:p>
            <a:r>
              <a:rPr lang="en-US" dirty="0" err="1"/>
              <a:t>Xxxx</a:t>
            </a:r>
            <a:r>
              <a:rPr lang="en-US" dirty="0"/>
              <a:t> </a:t>
            </a:r>
            <a:r>
              <a:rPr lang="en-US" dirty="0" err="1"/>
              <a:t>xxxx</a:t>
            </a:r>
            <a:r>
              <a:rPr lang="en-US" dirty="0"/>
              <a:t> </a:t>
            </a:r>
            <a:r>
              <a:rPr lang="en-US" dirty="0" err="1"/>
              <a:t>xxxxxxxx</a:t>
            </a:r>
            <a:r>
              <a:rPr lang="en-US" dirty="0"/>
              <a:t> </a:t>
            </a:r>
            <a:r>
              <a:rPr lang="en-US" dirty="0" err="1"/>
              <a:t>xxxxx</a:t>
            </a:r>
            <a:r>
              <a:rPr lang="en-US" dirty="0"/>
              <a:t> </a:t>
            </a:r>
            <a:r>
              <a:rPr lang="en-US" dirty="0" err="1"/>
              <a:t>xxxxxxx</a:t>
            </a:r>
            <a:r>
              <a:rPr lang="en-US" dirty="0"/>
              <a:t> </a:t>
            </a:r>
            <a:r>
              <a:rPr lang="en-US" dirty="0" err="1"/>
              <a:t>xxxxx</a:t>
            </a:r>
            <a:r>
              <a:rPr lang="en-US" dirty="0"/>
              <a:t> </a:t>
            </a:r>
          </a:p>
        </p:txBody>
      </p:sp>
      <p:sp>
        <p:nvSpPr>
          <p:cNvPr id="3" name="Text Placeholder 2"/>
          <p:cNvSpPr>
            <a:spLocks noGrp="1"/>
          </p:cNvSpPr>
          <p:nvPr>
            <p:ph type="body" sz="quarter" idx="10"/>
          </p:nvPr>
        </p:nvSpPr>
        <p:spPr/>
        <p:txBody>
          <a:bodyPr/>
          <a:lstStyle/>
          <a:p>
            <a:r>
              <a:rPr lang="en-US" dirty="0" err="1"/>
              <a:t>Xxxxxxxxxxxxxxx</a:t>
            </a:r>
            <a:r>
              <a:rPr lang="en-US" dirty="0"/>
              <a:t> </a:t>
            </a:r>
            <a:r>
              <a:rPr lang="en-US" dirty="0" err="1"/>
              <a:t>xxxx</a:t>
            </a:r>
            <a:r>
              <a:rPr lang="en-US" dirty="0"/>
              <a:t> </a:t>
            </a:r>
            <a:r>
              <a:rPr lang="en-US" dirty="0" err="1"/>
              <a:t>xxxx</a:t>
            </a:r>
            <a:r>
              <a:rPr lang="en-US" dirty="0"/>
              <a:t> </a:t>
            </a:r>
            <a:r>
              <a:rPr lang="en-US" dirty="0" err="1"/>
              <a:t>xxxxx</a:t>
            </a:r>
            <a:r>
              <a:rPr lang="en-US" dirty="0"/>
              <a:t> </a:t>
            </a:r>
            <a:r>
              <a:rPr lang="en-US" dirty="0" err="1"/>
              <a:t>xxxxx</a:t>
            </a:r>
            <a:r>
              <a:rPr lang="en-US" dirty="0"/>
              <a:t> </a:t>
            </a:r>
          </a:p>
        </p:txBody>
      </p:sp>
      <p:sp>
        <p:nvSpPr>
          <p:cNvPr id="5" name="Freeform 4"/>
          <p:cNvSpPr/>
          <p:nvPr/>
        </p:nvSpPr>
        <p:spPr>
          <a:xfrm>
            <a:off x="3851944"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Freeform 9"/>
          <p:cNvSpPr/>
          <p:nvPr/>
        </p:nvSpPr>
        <p:spPr>
          <a:xfrm>
            <a:off x="4602538"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 name="Oval 12"/>
          <p:cNvSpPr/>
          <p:nvPr/>
        </p:nvSpPr>
        <p:spPr>
          <a:xfrm>
            <a:off x="2882948" y="4648200"/>
            <a:ext cx="661461" cy="661461"/>
          </a:xfrm>
          <a:prstGeom prst="ellipse">
            <a:avLst/>
          </a:prstGeom>
          <a:solidFill>
            <a:schemeClr val="accent5"/>
          </a:solidFill>
          <a:ln w="1270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Freeform 13"/>
          <p:cNvSpPr/>
          <p:nvPr/>
        </p:nvSpPr>
        <p:spPr>
          <a:xfrm>
            <a:off x="3101352"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Oval 15"/>
          <p:cNvSpPr/>
          <p:nvPr/>
        </p:nvSpPr>
        <p:spPr>
          <a:xfrm>
            <a:off x="2132355" y="4648200"/>
            <a:ext cx="661461" cy="661461"/>
          </a:xfrm>
          <a:prstGeom prst="ellipse">
            <a:avLst/>
          </a:prstGeom>
          <a:solidFill>
            <a:schemeClr val="accent5"/>
          </a:solidFill>
          <a:ln w="1270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Freeform 16"/>
          <p:cNvSpPr/>
          <p:nvPr/>
        </p:nvSpPr>
        <p:spPr>
          <a:xfrm>
            <a:off x="2350759"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Oval 18"/>
          <p:cNvSpPr/>
          <p:nvPr/>
        </p:nvSpPr>
        <p:spPr>
          <a:xfrm>
            <a:off x="1381762" y="4648200"/>
            <a:ext cx="661461" cy="661461"/>
          </a:xfrm>
          <a:prstGeom prst="ellipse">
            <a:avLst/>
          </a:prstGeom>
          <a:solidFill>
            <a:schemeClr val="accent5"/>
          </a:solidFill>
          <a:ln w="1270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Freeform 19"/>
          <p:cNvSpPr/>
          <p:nvPr/>
        </p:nvSpPr>
        <p:spPr>
          <a:xfrm>
            <a:off x="1600166"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3" name="Freeform 22"/>
          <p:cNvSpPr/>
          <p:nvPr/>
        </p:nvSpPr>
        <p:spPr>
          <a:xfrm>
            <a:off x="5353131"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Freeform 25"/>
          <p:cNvSpPr/>
          <p:nvPr/>
        </p:nvSpPr>
        <p:spPr>
          <a:xfrm>
            <a:off x="6103724"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Freeform 28"/>
          <p:cNvSpPr/>
          <p:nvPr/>
        </p:nvSpPr>
        <p:spPr>
          <a:xfrm>
            <a:off x="6854316"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Freeform 31"/>
          <p:cNvSpPr/>
          <p:nvPr/>
        </p:nvSpPr>
        <p:spPr>
          <a:xfrm>
            <a:off x="7604910"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Freeform 34"/>
          <p:cNvSpPr/>
          <p:nvPr/>
        </p:nvSpPr>
        <p:spPr>
          <a:xfrm>
            <a:off x="8355504"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Rectangle 36"/>
          <p:cNvSpPr/>
          <p:nvPr/>
        </p:nvSpPr>
        <p:spPr>
          <a:xfrm>
            <a:off x="8940800" y="1713657"/>
            <a:ext cx="2627587" cy="1036309"/>
          </a:xfrm>
          <a:prstGeom prst="rect">
            <a:avLst/>
          </a:prstGeom>
        </p:spPr>
        <p:txBody>
          <a:bodyPr wrap="square">
            <a:spAutoFit/>
          </a:bodyPr>
          <a:lstStyle/>
          <a:p>
            <a:r>
              <a:rPr lang="en-US" sz="3200" dirty="0"/>
              <a:t>80%</a:t>
            </a:r>
          </a:p>
          <a:p>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38" name="Rectangle 37"/>
          <p:cNvSpPr/>
          <p:nvPr/>
        </p:nvSpPr>
        <p:spPr>
          <a:xfrm>
            <a:off x="8940800" y="3164074"/>
            <a:ext cx="2723819" cy="1036309"/>
          </a:xfrm>
          <a:prstGeom prst="rect">
            <a:avLst/>
          </a:prstGeom>
        </p:spPr>
        <p:txBody>
          <a:bodyPr wrap="square">
            <a:spAutoFit/>
          </a:bodyPr>
          <a:lstStyle/>
          <a:p>
            <a:r>
              <a:rPr lang="en-US" sz="3200" dirty="0"/>
              <a:t>60%</a:t>
            </a:r>
          </a:p>
          <a:p>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39" name="Rectangle 38"/>
          <p:cNvSpPr/>
          <p:nvPr/>
        </p:nvSpPr>
        <p:spPr>
          <a:xfrm>
            <a:off x="8940800" y="4600944"/>
            <a:ext cx="2723819" cy="1036309"/>
          </a:xfrm>
          <a:prstGeom prst="rect">
            <a:avLst/>
          </a:prstGeom>
        </p:spPr>
        <p:txBody>
          <a:bodyPr wrap="square">
            <a:spAutoFit/>
          </a:bodyPr>
          <a:lstStyle/>
          <a:p>
            <a:r>
              <a:rPr lang="en-US" sz="3200" dirty="0"/>
              <a:t>40%</a:t>
            </a:r>
          </a:p>
          <a:p>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69" name="Oval 68"/>
          <p:cNvSpPr/>
          <p:nvPr/>
        </p:nvSpPr>
        <p:spPr>
          <a:xfrm>
            <a:off x="3633540"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0" name="Freeform 69"/>
          <p:cNvSpPr/>
          <p:nvPr/>
        </p:nvSpPr>
        <p:spPr>
          <a:xfrm>
            <a:off x="3851944"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7" name="Oval 66"/>
          <p:cNvSpPr/>
          <p:nvPr/>
        </p:nvSpPr>
        <p:spPr>
          <a:xfrm>
            <a:off x="4384134"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8" name="Freeform 67"/>
          <p:cNvSpPr/>
          <p:nvPr/>
        </p:nvSpPr>
        <p:spPr>
          <a:xfrm>
            <a:off x="4602538"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5" name="Oval 64"/>
          <p:cNvSpPr/>
          <p:nvPr/>
        </p:nvSpPr>
        <p:spPr>
          <a:xfrm>
            <a:off x="2882948"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6" name="Freeform 65"/>
          <p:cNvSpPr/>
          <p:nvPr/>
        </p:nvSpPr>
        <p:spPr>
          <a:xfrm>
            <a:off x="3101352"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3" name="Oval 62"/>
          <p:cNvSpPr/>
          <p:nvPr/>
        </p:nvSpPr>
        <p:spPr>
          <a:xfrm>
            <a:off x="2132355"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Freeform 63"/>
          <p:cNvSpPr/>
          <p:nvPr/>
        </p:nvSpPr>
        <p:spPr>
          <a:xfrm>
            <a:off x="2350759"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1" name="Oval 60"/>
          <p:cNvSpPr/>
          <p:nvPr/>
        </p:nvSpPr>
        <p:spPr>
          <a:xfrm>
            <a:off x="1381762"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Freeform 61"/>
          <p:cNvSpPr/>
          <p:nvPr/>
        </p:nvSpPr>
        <p:spPr>
          <a:xfrm>
            <a:off x="1600166"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9" name="Oval 58"/>
          <p:cNvSpPr/>
          <p:nvPr/>
        </p:nvSpPr>
        <p:spPr>
          <a:xfrm>
            <a:off x="5134727"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0" name="Freeform 59"/>
          <p:cNvSpPr/>
          <p:nvPr/>
        </p:nvSpPr>
        <p:spPr>
          <a:xfrm>
            <a:off x="5353131"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Freeform 57"/>
          <p:cNvSpPr/>
          <p:nvPr/>
        </p:nvSpPr>
        <p:spPr>
          <a:xfrm>
            <a:off x="6103724"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Freeform 55"/>
          <p:cNvSpPr/>
          <p:nvPr/>
        </p:nvSpPr>
        <p:spPr>
          <a:xfrm>
            <a:off x="6854316"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Freeform 53"/>
          <p:cNvSpPr/>
          <p:nvPr/>
        </p:nvSpPr>
        <p:spPr>
          <a:xfrm>
            <a:off x="7604910"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Freeform 51"/>
          <p:cNvSpPr/>
          <p:nvPr/>
        </p:nvSpPr>
        <p:spPr>
          <a:xfrm>
            <a:off x="8355504"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0" name="Oval 99"/>
          <p:cNvSpPr/>
          <p:nvPr/>
        </p:nvSpPr>
        <p:spPr>
          <a:xfrm>
            <a:off x="3633540"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Freeform 100"/>
          <p:cNvSpPr/>
          <p:nvPr/>
        </p:nvSpPr>
        <p:spPr>
          <a:xfrm>
            <a:off x="3851944"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Oval 97"/>
          <p:cNvSpPr/>
          <p:nvPr/>
        </p:nvSpPr>
        <p:spPr>
          <a:xfrm>
            <a:off x="4384134"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9" name="Freeform 98"/>
          <p:cNvSpPr/>
          <p:nvPr/>
        </p:nvSpPr>
        <p:spPr>
          <a:xfrm>
            <a:off x="4602538"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6" name="Oval 95"/>
          <p:cNvSpPr/>
          <p:nvPr/>
        </p:nvSpPr>
        <p:spPr>
          <a:xfrm>
            <a:off x="2882948"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7" name="Freeform 96"/>
          <p:cNvSpPr/>
          <p:nvPr/>
        </p:nvSpPr>
        <p:spPr>
          <a:xfrm>
            <a:off x="3101352"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4" name="Oval 93"/>
          <p:cNvSpPr/>
          <p:nvPr/>
        </p:nvSpPr>
        <p:spPr>
          <a:xfrm>
            <a:off x="2132355"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5" name="Freeform 94"/>
          <p:cNvSpPr/>
          <p:nvPr/>
        </p:nvSpPr>
        <p:spPr>
          <a:xfrm>
            <a:off x="2350759"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2" name="Oval 91"/>
          <p:cNvSpPr/>
          <p:nvPr/>
        </p:nvSpPr>
        <p:spPr>
          <a:xfrm>
            <a:off x="1381762"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3" name="Freeform 92"/>
          <p:cNvSpPr/>
          <p:nvPr/>
        </p:nvSpPr>
        <p:spPr>
          <a:xfrm>
            <a:off x="1600166"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0" name="Oval 89"/>
          <p:cNvSpPr/>
          <p:nvPr/>
        </p:nvSpPr>
        <p:spPr>
          <a:xfrm>
            <a:off x="5134727"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Freeform 90"/>
          <p:cNvSpPr/>
          <p:nvPr/>
        </p:nvSpPr>
        <p:spPr>
          <a:xfrm>
            <a:off x="5353131"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8" name="Oval 87"/>
          <p:cNvSpPr/>
          <p:nvPr/>
        </p:nvSpPr>
        <p:spPr>
          <a:xfrm>
            <a:off x="5885320"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Freeform 88"/>
          <p:cNvSpPr/>
          <p:nvPr/>
        </p:nvSpPr>
        <p:spPr>
          <a:xfrm>
            <a:off x="6103724"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6" name="Oval 85"/>
          <p:cNvSpPr/>
          <p:nvPr/>
        </p:nvSpPr>
        <p:spPr>
          <a:xfrm>
            <a:off x="6635912"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7" name="Freeform 86"/>
          <p:cNvSpPr/>
          <p:nvPr/>
        </p:nvSpPr>
        <p:spPr>
          <a:xfrm>
            <a:off x="6854316"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5" name="Freeform 84"/>
          <p:cNvSpPr/>
          <p:nvPr/>
        </p:nvSpPr>
        <p:spPr>
          <a:xfrm>
            <a:off x="7604910"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3" name="Freeform 82"/>
          <p:cNvSpPr/>
          <p:nvPr/>
        </p:nvSpPr>
        <p:spPr>
          <a:xfrm>
            <a:off x="8355504"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1442300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fade">
                                      <p:cBhvr>
                                        <p:cTn id="7" dur="50"/>
                                        <p:tgtEl>
                                          <p:spTgt spid="92"/>
                                        </p:tgtEl>
                                      </p:cBhvr>
                                    </p:animEffect>
                                  </p:childTnLst>
                                </p:cTn>
                              </p:par>
                            </p:childTnLst>
                          </p:cTn>
                        </p:par>
                        <p:par>
                          <p:cTn id="8" fill="hold">
                            <p:stCondLst>
                              <p:cond delay="50"/>
                            </p:stCondLst>
                            <p:childTnLst>
                              <p:par>
                                <p:cTn id="9" presetID="10" presetClass="entr" presetSubtype="0" fill="hold" grpId="0" nodeType="afterEffect">
                                  <p:stCondLst>
                                    <p:cond delay="0"/>
                                  </p:stCondLst>
                                  <p:childTnLst>
                                    <p:set>
                                      <p:cBhvr>
                                        <p:cTn id="10" dur="1" fill="hold">
                                          <p:stCondLst>
                                            <p:cond delay="0"/>
                                          </p:stCondLst>
                                        </p:cTn>
                                        <p:tgtEl>
                                          <p:spTgt spid="94"/>
                                        </p:tgtEl>
                                        <p:attrNameLst>
                                          <p:attrName>style.visibility</p:attrName>
                                        </p:attrNameLst>
                                      </p:cBhvr>
                                      <p:to>
                                        <p:strVal val="visible"/>
                                      </p:to>
                                    </p:set>
                                    <p:animEffect transition="in" filter="fade">
                                      <p:cBhvr>
                                        <p:cTn id="11" dur="50"/>
                                        <p:tgtEl>
                                          <p:spTgt spid="94"/>
                                        </p:tgtEl>
                                      </p:cBhvr>
                                    </p:animEffect>
                                  </p:childTnLst>
                                </p:cTn>
                              </p:par>
                            </p:childTnLst>
                          </p:cTn>
                        </p:par>
                        <p:par>
                          <p:cTn id="12" fill="hold">
                            <p:stCondLst>
                              <p:cond delay="100"/>
                            </p:stCondLst>
                            <p:childTnLst>
                              <p:par>
                                <p:cTn id="13" presetID="10" presetClass="entr" presetSubtype="0" fill="hold" grpId="0" nodeType="afterEffect">
                                  <p:stCondLst>
                                    <p:cond delay="0"/>
                                  </p:stCondLst>
                                  <p:childTnLst>
                                    <p:set>
                                      <p:cBhvr>
                                        <p:cTn id="14" dur="1" fill="hold">
                                          <p:stCondLst>
                                            <p:cond delay="0"/>
                                          </p:stCondLst>
                                        </p:cTn>
                                        <p:tgtEl>
                                          <p:spTgt spid="96"/>
                                        </p:tgtEl>
                                        <p:attrNameLst>
                                          <p:attrName>style.visibility</p:attrName>
                                        </p:attrNameLst>
                                      </p:cBhvr>
                                      <p:to>
                                        <p:strVal val="visible"/>
                                      </p:to>
                                    </p:set>
                                    <p:animEffect transition="in" filter="fade">
                                      <p:cBhvr>
                                        <p:cTn id="15" dur="50"/>
                                        <p:tgtEl>
                                          <p:spTgt spid="96"/>
                                        </p:tgtEl>
                                      </p:cBhvr>
                                    </p:animEffect>
                                  </p:childTnLst>
                                </p:cTn>
                              </p:par>
                            </p:childTnLst>
                          </p:cTn>
                        </p:par>
                        <p:par>
                          <p:cTn id="16" fill="hold">
                            <p:stCondLst>
                              <p:cond delay="150"/>
                            </p:stCondLst>
                            <p:childTnLst>
                              <p:par>
                                <p:cTn id="17" presetID="10" presetClass="entr" presetSubtype="0" fill="hold" grpId="0" nodeType="after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
                                        <p:tgtEl>
                                          <p:spTgt spid="100"/>
                                        </p:tgtEl>
                                      </p:cBhvr>
                                    </p:animEffect>
                                  </p:childTnLst>
                                </p:cTn>
                              </p:par>
                            </p:childTnLst>
                          </p:cTn>
                        </p:par>
                        <p:par>
                          <p:cTn id="20" fill="hold">
                            <p:stCondLst>
                              <p:cond delay="200"/>
                            </p:stCondLst>
                            <p:childTnLst>
                              <p:par>
                                <p:cTn id="21" presetID="10" presetClass="entr" presetSubtype="0" fill="hold" grpId="0"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fade">
                                      <p:cBhvr>
                                        <p:cTn id="23" dur="50"/>
                                        <p:tgtEl>
                                          <p:spTgt spid="98"/>
                                        </p:tgtEl>
                                      </p:cBhvr>
                                    </p:animEffect>
                                  </p:childTnLst>
                                </p:cTn>
                              </p:par>
                            </p:childTnLst>
                          </p:cTn>
                        </p:par>
                        <p:par>
                          <p:cTn id="24" fill="hold">
                            <p:stCondLst>
                              <p:cond delay="250"/>
                            </p:stCondLst>
                            <p:childTnLst>
                              <p:par>
                                <p:cTn id="25" presetID="10" presetClass="entr" presetSubtype="0"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fade">
                                      <p:cBhvr>
                                        <p:cTn id="27" dur="50"/>
                                        <p:tgtEl>
                                          <p:spTgt spid="90"/>
                                        </p:tgtEl>
                                      </p:cBhvr>
                                    </p:animEffect>
                                  </p:childTnLst>
                                </p:cTn>
                              </p:par>
                            </p:childTnLst>
                          </p:cTn>
                        </p:par>
                        <p:par>
                          <p:cTn id="28" fill="hold">
                            <p:stCondLst>
                              <p:cond delay="300"/>
                            </p:stCondLst>
                            <p:childTnLst>
                              <p:par>
                                <p:cTn id="29" presetID="10" presetClass="entr" presetSubtype="0" fill="hold" grpId="0" nodeType="afterEffect">
                                  <p:stCondLst>
                                    <p:cond delay="0"/>
                                  </p:stCondLst>
                                  <p:childTnLst>
                                    <p:set>
                                      <p:cBhvr>
                                        <p:cTn id="30" dur="1" fill="hold">
                                          <p:stCondLst>
                                            <p:cond delay="0"/>
                                          </p:stCondLst>
                                        </p:cTn>
                                        <p:tgtEl>
                                          <p:spTgt spid="88"/>
                                        </p:tgtEl>
                                        <p:attrNameLst>
                                          <p:attrName>style.visibility</p:attrName>
                                        </p:attrNameLst>
                                      </p:cBhvr>
                                      <p:to>
                                        <p:strVal val="visible"/>
                                      </p:to>
                                    </p:set>
                                    <p:animEffect transition="in" filter="fade">
                                      <p:cBhvr>
                                        <p:cTn id="31" dur="50"/>
                                        <p:tgtEl>
                                          <p:spTgt spid="88"/>
                                        </p:tgtEl>
                                      </p:cBhvr>
                                    </p:animEffect>
                                  </p:childTnLst>
                                </p:cTn>
                              </p:par>
                            </p:childTnLst>
                          </p:cTn>
                        </p:par>
                        <p:par>
                          <p:cTn id="32" fill="hold">
                            <p:stCondLst>
                              <p:cond delay="350"/>
                            </p:stCondLst>
                            <p:childTnLst>
                              <p:par>
                                <p:cTn id="33" presetID="10" presetClass="entr" presetSubtype="0" fill="hold" grpId="0" nodeType="after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fade">
                                      <p:cBhvr>
                                        <p:cTn id="35" dur="50"/>
                                        <p:tgtEl>
                                          <p:spTgt spid="8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500"/>
                                        <p:tgtEl>
                                          <p:spTgt spid="3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61"/>
                                        </p:tgtEl>
                                        <p:attrNameLst>
                                          <p:attrName>style.visibility</p:attrName>
                                        </p:attrNameLst>
                                      </p:cBhvr>
                                      <p:to>
                                        <p:strVal val="visible"/>
                                      </p:to>
                                    </p:set>
                                    <p:animEffect transition="in" filter="fade">
                                      <p:cBhvr>
                                        <p:cTn id="43" dur="50"/>
                                        <p:tgtEl>
                                          <p:spTgt spid="61"/>
                                        </p:tgtEl>
                                      </p:cBhvr>
                                    </p:animEffect>
                                  </p:childTnLst>
                                </p:cTn>
                              </p:par>
                            </p:childTnLst>
                          </p:cTn>
                        </p:par>
                        <p:par>
                          <p:cTn id="44" fill="hold">
                            <p:stCondLst>
                              <p:cond delay="50"/>
                            </p:stCondLst>
                            <p:childTnLst>
                              <p:par>
                                <p:cTn id="45" presetID="10" presetClass="entr" presetSubtype="0" fill="hold" grpId="0" nodeType="after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fade">
                                      <p:cBhvr>
                                        <p:cTn id="47" dur="50"/>
                                        <p:tgtEl>
                                          <p:spTgt spid="63"/>
                                        </p:tgtEl>
                                      </p:cBhvr>
                                    </p:animEffect>
                                  </p:childTnLst>
                                </p:cTn>
                              </p:par>
                            </p:childTnLst>
                          </p:cTn>
                        </p:par>
                        <p:par>
                          <p:cTn id="48" fill="hold">
                            <p:stCondLst>
                              <p:cond delay="100"/>
                            </p:stCondLst>
                            <p:childTnLst>
                              <p:par>
                                <p:cTn id="49" presetID="10" presetClass="entr" presetSubtype="0" fill="hold" grpId="0" nodeType="afterEffect">
                                  <p:stCondLst>
                                    <p:cond delay="0"/>
                                  </p:stCondLst>
                                  <p:childTnLst>
                                    <p:set>
                                      <p:cBhvr>
                                        <p:cTn id="50" dur="1" fill="hold">
                                          <p:stCondLst>
                                            <p:cond delay="0"/>
                                          </p:stCondLst>
                                        </p:cTn>
                                        <p:tgtEl>
                                          <p:spTgt spid="65"/>
                                        </p:tgtEl>
                                        <p:attrNameLst>
                                          <p:attrName>style.visibility</p:attrName>
                                        </p:attrNameLst>
                                      </p:cBhvr>
                                      <p:to>
                                        <p:strVal val="visible"/>
                                      </p:to>
                                    </p:set>
                                    <p:animEffect transition="in" filter="fade">
                                      <p:cBhvr>
                                        <p:cTn id="51" dur="50"/>
                                        <p:tgtEl>
                                          <p:spTgt spid="65"/>
                                        </p:tgtEl>
                                      </p:cBhvr>
                                    </p:animEffect>
                                  </p:childTnLst>
                                </p:cTn>
                              </p:par>
                            </p:childTnLst>
                          </p:cTn>
                        </p:par>
                        <p:par>
                          <p:cTn id="52" fill="hold">
                            <p:stCondLst>
                              <p:cond delay="150"/>
                            </p:stCondLst>
                            <p:childTnLst>
                              <p:par>
                                <p:cTn id="53" presetID="10" presetClass="entr" presetSubtype="0" fill="hold" grpId="0" nodeType="afterEffect">
                                  <p:stCondLst>
                                    <p:cond delay="0"/>
                                  </p:stCondLst>
                                  <p:childTnLst>
                                    <p:set>
                                      <p:cBhvr>
                                        <p:cTn id="54" dur="1" fill="hold">
                                          <p:stCondLst>
                                            <p:cond delay="0"/>
                                          </p:stCondLst>
                                        </p:cTn>
                                        <p:tgtEl>
                                          <p:spTgt spid="69"/>
                                        </p:tgtEl>
                                        <p:attrNameLst>
                                          <p:attrName>style.visibility</p:attrName>
                                        </p:attrNameLst>
                                      </p:cBhvr>
                                      <p:to>
                                        <p:strVal val="visible"/>
                                      </p:to>
                                    </p:set>
                                    <p:animEffect transition="in" filter="fade">
                                      <p:cBhvr>
                                        <p:cTn id="55" dur="50"/>
                                        <p:tgtEl>
                                          <p:spTgt spid="69"/>
                                        </p:tgtEl>
                                      </p:cBhvr>
                                    </p:animEffect>
                                  </p:childTnLst>
                                </p:cTn>
                              </p:par>
                            </p:childTnLst>
                          </p:cTn>
                        </p:par>
                        <p:par>
                          <p:cTn id="56" fill="hold">
                            <p:stCondLst>
                              <p:cond delay="200"/>
                            </p:stCondLst>
                            <p:childTnLst>
                              <p:par>
                                <p:cTn id="57" presetID="10" presetClass="entr" presetSubtype="0" fill="hold" grpId="0" nodeType="afterEffect">
                                  <p:stCondLst>
                                    <p:cond delay="0"/>
                                  </p:stCondLst>
                                  <p:childTnLst>
                                    <p:set>
                                      <p:cBhvr>
                                        <p:cTn id="58" dur="1" fill="hold">
                                          <p:stCondLst>
                                            <p:cond delay="0"/>
                                          </p:stCondLst>
                                        </p:cTn>
                                        <p:tgtEl>
                                          <p:spTgt spid="67"/>
                                        </p:tgtEl>
                                        <p:attrNameLst>
                                          <p:attrName>style.visibility</p:attrName>
                                        </p:attrNameLst>
                                      </p:cBhvr>
                                      <p:to>
                                        <p:strVal val="visible"/>
                                      </p:to>
                                    </p:set>
                                    <p:animEffect transition="in" filter="fade">
                                      <p:cBhvr>
                                        <p:cTn id="59" dur="50"/>
                                        <p:tgtEl>
                                          <p:spTgt spid="67"/>
                                        </p:tgtEl>
                                      </p:cBhvr>
                                    </p:animEffect>
                                  </p:childTnLst>
                                </p:cTn>
                              </p:par>
                            </p:childTnLst>
                          </p:cTn>
                        </p:par>
                        <p:par>
                          <p:cTn id="60" fill="hold">
                            <p:stCondLst>
                              <p:cond delay="250"/>
                            </p:stCondLst>
                            <p:childTnLst>
                              <p:par>
                                <p:cTn id="61" presetID="10" presetClass="entr" presetSubtype="0" fill="hold" grpId="0" nodeType="afterEffect">
                                  <p:stCondLst>
                                    <p:cond delay="0"/>
                                  </p:stCondLst>
                                  <p:childTnLst>
                                    <p:set>
                                      <p:cBhvr>
                                        <p:cTn id="62" dur="1" fill="hold">
                                          <p:stCondLst>
                                            <p:cond delay="0"/>
                                          </p:stCondLst>
                                        </p:cTn>
                                        <p:tgtEl>
                                          <p:spTgt spid="59"/>
                                        </p:tgtEl>
                                        <p:attrNameLst>
                                          <p:attrName>style.visibility</p:attrName>
                                        </p:attrNameLst>
                                      </p:cBhvr>
                                      <p:to>
                                        <p:strVal val="visible"/>
                                      </p:to>
                                    </p:set>
                                    <p:animEffect transition="in" filter="fade">
                                      <p:cBhvr>
                                        <p:cTn id="63" dur="50"/>
                                        <p:tgtEl>
                                          <p:spTgt spid="59"/>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38"/>
                                        </p:tgtEl>
                                        <p:attrNameLst>
                                          <p:attrName>style.visibility</p:attrName>
                                        </p:attrNameLst>
                                      </p:cBhvr>
                                      <p:to>
                                        <p:strVal val="visible"/>
                                      </p:to>
                                    </p:set>
                                    <p:animEffect transition="in" filter="fade">
                                      <p:cBhvr>
                                        <p:cTn id="66" dur="500"/>
                                        <p:tgtEl>
                                          <p:spTgt spid="38"/>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9"/>
                                        </p:tgtEl>
                                        <p:attrNameLst>
                                          <p:attrName>style.visibility</p:attrName>
                                        </p:attrNameLst>
                                      </p:cBhvr>
                                      <p:to>
                                        <p:strVal val="visible"/>
                                      </p:to>
                                    </p:set>
                                    <p:animEffect transition="in" filter="fade">
                                      <p:cBhvr>
                                        <p:cTn id="71" dur="50"/>
                                        <p:tgtEl>
                                          <p:spTgt spid="19"/>
                                        </p:tgtEl>
                                      </p:cBhvr>
                                    </p:animEffect>
                                  </p:childTnLst>
                                </p:cTn>
                              </p:par>
                            </p:childTnLst>
                          </p:cTn>
                        </p:par>
                        <p:par>
                          <p:cTn id="72" fill="hold">
                            <p:stCondLst>
                              <p:cond delay="50"/>
                            </p:stCondLst>
                            <p:childTnLst>
                              <p:par>
                                <p:cTn id="73" presetID="10" presetClass="entr" presetSubtype="0" fill="hold" grpId="0" nodeType="afterEffect">
                                  <p:stCondLst>
                                    <p:cond delay="0"/>
                                  </p:stCondLst>
                                  <p:childTnLst>
                                    <p:set>
                                      <p:cBhvr>
                                        <p:cTn id="74" dur="1" fill="hold">
                                          <p:stCondLst>
                                            <p:cond delay="0"/>
                                          </p:stCondLst>
                                        </p:cTn>
                                        <p:tgtEl>
                                          <p:spTgt spid="16"/>
                                        </p:tgtEl>
                                        <p:attrNameLst>
                                          <p:attrName>style.visibility</p:attrName>
                                        </p:attrNameLst>
                                      </p:cBhvr>
                                      <p:to>
                                        <p:strVal val="visible"/>
                                      </p:to>
                                    </p:set>
                                    <p:animEffect transition="in" filter="fade">
                                      <p:cBhvr>
                                        <p:cTn id="75" dur="50"/>
                                        <p:tgtEl>
                                          <p:spTgt spid="16"/>
                                        </p:tgtEl>
                                      </p:cBhvr>
                                    </p:animEffect>
                                  </p:childTnLst>
                                </p:cTn>
                              </p:par>
                            </p:childTnLst>
                          </p:cTn>
                        </p:par>
                        <p:par>
                          <p:cTn id="76" fill="hold">
                            <p:stCondLst>
                              <p:cond delay="1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50"/>
                                        <p:tgtEl>
                                          <p:spTgt spid="13"/>
                                        </p:tgtEl>
                                      </p:cBhvr>
                                    </p:animEffect>
                                  </p:childTnLst>
                                </p:cTn>
                              </p:par>
                            </p:childTnLst>
                          </p:cTn>
                        </p:par>
                        <p:par>
                          <p:cTn id="80" fill="hold">
                            <p:stCondLst>
                              <p:cond delay="150"/>
                            </p:stCondLst>
                            <p:childTnLst>
                              <p:par>
                                <p:cTn id="81" presetID="10" presetClass="entr" presetSubtype="0" fill="hold" grpId="0" nodeType="afterEffect">
                                  <p:stCondLst>
                                    <p:cond delay="0"/>
                                  </p:stCondLst>
                                  <p:childTnLst>
                                    <p:set>
                                      <p:cBhvr>
                                        <p:cTn id="82" dur="1" fill="hold">
                                          <p:stCondLst>
                                            <p:cond delay="0"/>
                                          </p:stCondLst>
                                        </p:cTn>
                                        <p:tgtEl>
                                          <p:spTgt spid="6"/>
                                        </p:tgtEl>
                                        <p:attrNameLst>
                                          <p:attrName>style.visibility</p:attrName>
                                        </p:attrNameLst>
                                      </p:cBhvr>
                                      <p:to>
                                        <p:strVal val="visible"/>
                                      </p:to>
                                    </p:set>
                                    <p:animEffect transition="in" filter="fade">
                                      <p:cBhvr>
                                        <p:cTn id="83" dur="50"/>
                                        <p:tgtEl>
                                          <p:spTgt spid="6"/>
                                        </p:tgtEl>
                                      </p:cBhvr>
                                    </p:animEffect>
                                  </p:childTnLst>
                                </p:cTn>
                              </p:par>
                            </p:childTnLst>
                          </p:cTn>
                        </p:par>
                        <p:par>
                          <p:cTn id="84" fill="hold">
                            <p:stCondLst>
                              <p:cond delay="200"/>
                            </p:stCondLst>
                            <p:childTnLst>
                              <p:par>
                                <p:cTn id="85" presetID="10" presetClass="entr" presetSubtype="0" fill="hold" grpId="0" nodeType="afterEffect">
                                  <p:stCondLst>
                                    <p:cond delay="0"/>
                                  </p:stCondLst>
                                  <p:childTnLst>
                                    <p:set>
                                      <p:cBhvr>
                                        <p:cTn id="86" dur="1" fill="hold">
                                          <p:stCondLst>
                                            <p:cond delay="0"/>
                                          </p:stCondLst>
                                        </p:cTn>
                                        <p:tgtEl>
                                          <p:spTgt spid="39"/>
                                        </p:tgtEl>
                                        <p:attrNameLst>
                                          <p:attrName>style.visibility</p:attrName>
                                        </p:attrNameLst>
                                      </p:cBhvr>
                                      <p:to>
                                        <p:strVal val="visible"/>
                                      </p:to>
                                    </p:set>
                                    <p:animEffect transition="in" filter="fade">
                                      <p:cBhvr>
                                        <p:cTn id="8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3" grpId="0" animBg="1"/>
      <p:bldP spid="16" grpId="0" animBg="1"/>
      <p:bldP spid="19" grpId="0" animBg="1"/>
      <p:bldP spid="37" grpId="0"/>
      <p:bldP spid="38" grpId="0"/>
      <p:bldP spid="39" grpId="0"/>
      <p:bldP spid="69" grpId="0" animBg="1"/>
      <p:bldP spid="67" grpId="0" animBg="1"/>
      <p:bldP spid="65" grpId="0" animBg="1"/>
      <p:bldP spid="63" grpId="0" animBg="1"/>
      <p:bldP spid="61" grpId="0" animBg="1"/>
      <p:bldP spid="59" grpId="0" animBg="1"/>
      <p:bldP spid="100" grpId="0" animBg="1"/>
      <p:bldP spid="98" grpId="0" animBg="1"/>
      <p:bldP spid="96" grpId="0" animBg="1"/>
      <p:bldP spid="94" grpId="0" animBg="1"/>
      <p:bldP spid="92" grpId="0" animBg="1"/>
      <p:bldP spid="90" grpId="0" animBg="1"/>
      <p:bldP spid="88" grpId="0" animBg="1"/>
      <p:bldP spid="86"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pic>
        <p:nvPicPr>
          <p:cNvPr id="5" name="Picture 4">
            <a:hlinkClick r:id="rId2"/>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2540732" y="1184441"/>
            <a:ext cx="7110536" cy="4489118"/>
          </a:xfrm>
          <a:prstGeom prst="rect">
            <a:avLst/>
          </a:prstGeom>
        </p:spPr>
      </p:pic>
    </p:spTree>
    <p:extLst>
      <p:ext uri="{BB962C8B-B14F-4D97-AF65-F5344CB8AC3E}">
        <p14:creationId xmlns:p14="http://schemas.microsoft.com/office/powerpoint/2010/main" val="3207448913"/>
      </p:ext>
    </p:extLst>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Xxxxxxxxx</a:t>
            </a:r>
            <a:r>
              <a:rPr lang="en-US" dirty="0"/>
              <a:t> xxx x xxx </a:t>
            </a:r>
            <a:r>
              <a:rPr lang="en-US" dirty="0" err="1"/>
              <a:t>xxxx</a:t>
            </a:r>
            <a:r>
              <a:rPr lang="en-US" dirty="0"/>
              <a:t> </a:t>
            </a:r>
          </a:p>
        </p:txBody>
      </p:sp>
      <p:sp>
        <p:nvSpPr>
          <p:cNvPr id="3" name="Text Placeholder 2"/>
          <p:cNvSpPr>
            <a:spLocks noGrp="1"/>
          </p:cNvSpPr>
          <p:nvPr>
            <p:ph type="body" sz="quarter" idx="10"/>
          </p:nvPr>
        </p:nvSpPr>
        <p:spPr/>
        <p:txBody>
          <a:bodyPr/>
          <a:lstStyle/>
          <a:p>
            <a:r>
              <a:rPr lang="en-US" dirty="0" err="1"/>
              <a:t>Xxxxxxxxxxxxxx</a:t>
            </a:r>
            <a:r>
              <a:rPr lang="en-US" dirty="0"/>
              <a:t> x xxx </a:t>
            </a:r>
            <a:r>
              <a:rPr lang="en-US" dirty="0" err="1"/>
              <a:t>xxxx</a:t>
            </a:r>
            <a:endParaRPr lang="en-US" dirty="0"/>
          </a:p>
        </p:txBody>
      </p:sp>
      <p:grpSp>
        <p:nvGrpSpPr>
          <p:cNvPr id="33" name="Group 32"/>
          <p:cNvGrpSpPr/>
          <p:nvPr/>
        </p:nvGrpSpPr>
        <p:grpSpPr>
          <a:xfrm>
            <a:off x="3223788" y="2554628"/>
            <a:ext cx="592169" cy="592169"/>
            <a:chOff x="7952682" y="1352549"/>
            <a:chExt cx="533399" cy="533399"/>
          </a:xfrm>
        </p:grpSpPr>
        <p:sp>
          <p:nvSpPr>
            <p:cNvPr id="32" name="Teardrop 31"/>
            <p:cNvSpPr/>
            <p:nvPr/>
          </p:nvSpPr>
          <p:spPr>
            <a:xfrm rot="8100000">
              <a:off x="7952682" y="1352549"/>
              <a:ext cx="533399" cy="533399"/>
            </a:xfrm>
            <a:prstGeom prst="teardrop">
              <a:avLst>
                <a:gd name="adj" fmla="val 13061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1" name="Oval 30"/>
            <p:cNvSpPr/>
            <p:nvPr/>
          </p:nvSpPr>
          <p:spPr>
            <a:xfrm>
              <a:off x="8028891" y="1428750"/>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chemeClr val="tx1"/>
                  </a:solidFill>
                </a:rPr>
                <a:t>X</a:t>
              </a:r>
            </a:p>
          </p:txBody>
        </p:sp>
      </p:grpSp>
      <p:grpSp>
        <p:nvGrpSpPr>
          <p:cNvPr id="34" name="Group 33"/>
          <p:cNvGrpSpPr/>
          <p:nvPr/>
        </p:nvGrpSpPr>
        <p:grpSpPr>
          <a:xfrm>
            <a:off x="5560588" y="2046628"/>
            <a:ext cx="592169" cy="592169"/>
            <a:chOff x="7952682" y="1352549"/>
            <a:chExt cx="533399" cy="533399"/>
          </a:xfrm>
        </p:grpSpPr>
        <p:sp>
          <p:nvSpPr>
            <p:cNvPr id="35" name="Teardrop 34"/>
            <p:cNvSpPr/>
            <p:nvPr/>
          </p:nvSpPr>
          <p:spPr>
            <a:xfrm rot="8100000">
              <a:off x="7952682" y="1352549"/>
              <a:ext cx="533399" cy="533399"/>
            </a:xfrm>
            <a:prstGeom prst="teardrop">
              <a:avLst>
                <a:gd name="adj" fmla="val 13061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6" name="Oval 35"/>
            <p:cNvSpPr/>
            <p:nvPr/>
          </p:nvSpPr>
          <p:spPr>
            <a:xfrm>
              <a:off x="8028891" y="1428750"/>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r>
                <a:rPr lang="en-US" sz="1800" dirty="0">
                  <a:solidFill>
                    <a:schemeClr val="tx1"/>
                  </a:solidFill>
                </a:rPr>
                <a:t>X</a:t>
              </a:r>
            </a:p>
          </p:txBody>
        </p:sp>
      </p:grpSp>
      <p:grpSp>
        <p:nvGrpSpPr>
          <p:cNvPr id="37" name="Group 36"/>
          <p:cNvGrpSpPr/>
          <p:nvPr/>
        </p:nvGrpSpPr>
        <p:grpSpPr>
          <a:xfrm>
            <a:off x="2444018" y="4405992"/>
            <a:ext cx="592169" cy="592169"/>
            <a:chOff x="7952682" y="1352549"/>
            <a:chExt cx="533399" cy="533399"/>
          </a:xfrm>
        </p:grpSpPr>
        <p:sp>
          <p:nvSpPr>
            <p:cNvPr id="38" name="Teardrop 37"/>
            <p:cNvSpPr/>
            <p:nvPr/>
          </p:nvSpPr>
          <p:spPr>
            <a:xfrm rot="8100000">
              <a:off x="7952682" y="1352549"/>
              <a:ext cx="533399" cy="533399"/>
            </a:xfrm>
            <a:prstGeom prst="teardrop">
              <a:avLst>
                <a:gd name="adj" fmla="val 13061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9" name="Oval 38"/>
            <p:cNvSpPr/>
            <p:nvPr/>
          </p:nvSpPr>
          <p:spPr>
            <a:xfrm>
              <a:off x="8028891" y="1428750"/>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r>
                <a:rPr lang="en-US" sz="1800" dirty="0">
                  <a:solidFill>
                    <a:schemeClr val="tx1"/>
                  </a:solidFill>
                </a:rPr>
                <a:t>X</a:t>
              </a:r>
            </a:p>
          </p:txBody>
        </p:sp>
      </p:grpSp>
      <p:sp>
        <p:nvSpPr>
          <p:cNvPr id="5" name="TextBox 4"/>
          <p:cNvSpPr txBox="1"/>
          <p:nvPr/>
        </p:nvSpPr>
        <p:spPr>
          <a:xfrm rot="16200000">
            <a:off x="718399" y="4726605"/>
            <a:ext cx="1128514" cy="420564"/>
          </a:xfrm>
          <a:prstGeom prst="rect">
            <a:avLst/>
          </a:prstGeom>
          <a:noFill/>
        </p:spPr>
        <p:txBody>
          <a:bodyPr wrap="none" lIns="0" rIns="0" rtlCol="0">
            <a:spAutoFit/>
          </a:bodyPr>
          <a:lstStyle/>
          <a:p>
            <a:r>
              <a:rPr lang="en-US" sz="2133" dirty="0"/>
              <a:t>Xxx x xxx </a:t>
            </a:r>
          </a:p>
        </p:txBody>
      </p:sp>
      <p:sp>
        <p:nvSpPr>
          <p:cNvPr id="6" name="TextBox 5"/>
          <p:cNvSpPr txBox="1"/>
          <p:nvPr/>
        </p:nvSpPr>
        <p:spPr>
          <a:xfrm>
            <a:off x="1471645" y="5496824"/>
            <a:ext cx="937757" cy="420564"/>
          </a:xfrm>
          <a:prstGeom prst="rect">
            <a:avLst/>
          </a:prstGeom>
          <a:noFill/>
        </p:spPr>
        <p:txBody>
          <a:bodyPr wrap="none" lIns="0" rIns="0" rtlCol="0">
            <a:spAutoFit/>
          </a:bodyPr>
          <a:lstStyle/>
          <a:p>
            <a:r>
              <a:rPr lang="en-US" sz="2133" dirty="0"/>
              <a:t>Xxx </a:t>
            </a:r>
            <a:r>
              <a:rPr lang="en-US" sz="2133" dirty="0" err="1"/>
              <a:t>xxx</a:t>
            </a:r>
            <a:r>
              <a:rPr lang="en-US" sz="2133" dirty="0"/>
              <a:t> </a:t>
            </a:r>
          </a:p>
        </p:txBody>
      </p:sp>
      <p:grpSp>
        <p:nvGrpSpPr>
          <p:cNvPr id="45" name="Group 44"/>
          <p:cNvGrpSpPr/>
          <p:nvPr/>
        </p:nvGrpSpPr>
        <p:grpSpPr>
          <a:xfrm>
            <a:off x="1560677" y="1977765"/>
            <a:ext cx="4762779" cy="3502428"/>
            <a:chOff x="5257800" y="2038350"/>
            <a:chExt cx="2209800" cy="2133600"/>
          </a:xfrm>
        </p:grpSpPr>
        <p:grpSp>
          <p:nvGrpSpPr>
            <p:cNvPr id="44" name="Group 43"/>
            <p:cNvGrpSpPr/>
            <p:nvPr/>
          </p:nvGrpSpPr>
          <p:grpSpPr>
            <a:xfrm>
              <a:off x="5257800" y="2038350"/>
              <a:ext cx="2209800" cy="2133600"/>
              <a:chOff x="5257800" y="2038350"/>
              <a:chExt cx="2209800" cy="2133600"/>
            </a:xfrm>
          </p:grpSpPr>
          <p:cxnSp>
            <p:nvCxnSpPr>
              <p:cNvPr id="13" name="Straight Connector 12"/>
              <p:cNvCxnSpPr/>
              <p:nvPr/>
            </p:nvCxnSpPr>
            <p:spPr>
              <a:xfrm>
                <a:off x="63627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52578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74676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grpSp>
        <p:grpSp>
          <p:nvGrpSpPr>
            <p:cNvPr id="43" name="Group 42"/>
            <p:cNvGrpSpPr/>
            <p:nvPr/>
          </p:nvGrpSpPr>
          <p:grpSpPr>
            <a:xfrm>
              <a:off x="5257800" y="2038350"/>
              <a:ext cx="2209800" cy="2133600"/>
              <a:chOff x="5295900" y="2038350"/>
              <a:chExt cx="2133600" cy="2209800"/>
            </a:xfrm>
          </p:grpSpPr>
          <p:cxnSp>
            <p:nvCxnSpPr>
              <p:cNvPr id="18" name="Straight Connector 17"/>
              <p:cNvCxnSpPr/>
              <p:nvPr/>
            </p:nvCxnSpPr>
            <p:spPr>
              <a:xfrm rot="5400000">
                <a:off x="6362700" y="20764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rot="5400000">
                <a:off x="6362700" y="9715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p:cNvCxnSpPr/>
              <p:nvPr/>
            </p:nvCxnSpPr>
            <p:spPr>
              <a:xfrm rot="5400000">
                <a:off x="6362700" y="3181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grpSp>
      </p:grpSp>
      <p:sp>
        <p:nvSpPr>
          <p:cNvPr id="21" name="TextBox 20"/>
          <p:cNvSpPr txBox="1"/>
          <p:nvPr/>
        </p:nvSpPr>
        <p:spPr>
          <a:xfrm>
            <a:off x="1560677" y="1624832"/>
            <a:ext cx="706925" cy="338554"/>
          </a:xfrm>
          <a:prstGeom prst="rect">
            <a:avLst/>
          </a:prstGeom>
          <a:noFill/>
        </p:spPr>
        <p:txBody>
          <a:bodyPr wrap="none" lIns="0" rIns="0" rtlCol="0">
            <a:spAutoFit/>
          </a:bodyPr>
          <a:lstStyle/>
          <a:p>
            <a:r>
              <a:rPr lang="en-US" sz="1600" dirty="0"/>
              <a:t>Xxx xxx </a:t>
            </a:r>
          </a:p>
        </p:txBody>
      </p:sp>
      <p:sp>
        <p:nvSpPr>
          <p:cNvPr id="22" name="TextBox 21"/>
          <p:cNvSpPr txBox="1"/>
          <p:nvPr/>
        </p:nvSpPr>
        <p:spPr>
          <a:xfrm>
            <a:off x="3942692" y="1624832"/>
            <a:ext cx="783869" cy="338554"/>
          </a:xfrm>
          <a:prstGeom prst="rect">
            <a:avLst/>
          </a:prstGeom>
          <a:noFill/>
        </p:spPr>
        <p:txBody>
          <a:bodyPr wrap="none" lIns="0" rIns="0" rtlCol="0">
            <a:spAutoFit/>
          </a:bodyPr>
          <a:lstStyle/>
          <a:p>
            <a:r>
              <a:rPr lang="en-US" sz="1600" dirty="0"/>
              <a:t>Xx x xxx </a:t>
            </a:r>
          </a:p>
        </p:txBody>
      </p:sp>
      <p:sp>
        <p:nvSpPr>
          <p:cNvPr id="23" name="TextBox 22"/>
          <p:cNvSpPr txBox="1"/>
          <p:nvPr/>
        </p:nvSpPr>
        <p:spPr>
          <a:xfrm rot="5400000">
            <a:off x="6013608" y="3071360"/>
            <a:ext cx="934551" cy="338554"/>
          </a:xfrm>
          <a:prstGeom prst="rect">
            <a:avLst/>
          </a:prstGeom>
          <a:noFill/>
        </p:spPr>
        <p:txBody>
          <a:bodyPr wrap="none" lIns="0" rIns="0" rtlCol="0">
            <a:spAutoFit/>
          </a:bodyPr>
          <a:lstStyle/>
          <a:p>
            <a:pPr algn="r"/>
            <a:r>
              <a:rPr lang="en-US" sz="1600" dirty="0"/>
              <a:t>Xx x xxx x </a:t>
            </a:r>
          </a:p>
        </p:txBody>
      </p:sp>
      <p:sp>
        <p:nvSpPr>
          <p:cNvPr id="24" name="TextBox 23"/>
          <p:cNvSpPr txBox="1"/>
          <p:nvPr/>
        </p:nvSpPr>
        <p:spPr>
          <a:xfrm rot="5400000">
            <a:off x="6052077" y="4867880"/>
            <a:ext cx="857607" cy="338554"/>
          </a:xfrm>
          <a:prstGeom prst="rect">
            <a:avLst/>
          </a:prstGeom>
          <a:noFill/>
        </p:spPr>
        <p:txBody>
          <a:bodyPr wrap="none" lIns="0" rIns="0" rtlCol="0">
            <a:spAutoFit/>
          </a:bodyPr>
          <a:lstStyle/>
          <a:p>
            <a:pPr algn="r"/>
            <a:r>
              <a:rPr lang="en-US" sz="1600" dirty="0"/>
              <a:t>Xxx xxx x </a:t>
            </a:r>
          </a:p>
        </p:txBody>
      </p:sp>
      <p:sp>
        <p:nvSpPr>
          <p:cNvPr id="30" name="Right Arrow 29"/>
          <p:cNvSpPr/>
          <p:nvPr/>
        </p:nvSpPr>
        <p:spPr>
          <a:xfrm rot="16200000">
            <a:off x="-227570" y="3570016"/>
            <a:ext cx="3550265" cy="36576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0" name="Right Arrow 39"/>
          <p:cNvSpPr/>
          <p:nvPr/>
        </p:nvSpPr>
        <p:spPr>
          <a:xfrm>
            <a:off x="1499995" y="5302785"/>
            <a:ext cx="4823460" cy="36232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1" name="Rectangle 40"/>
          <p:cNvSpPr/>
          <p:nvPr/>
        </p:nvSpPr>
        <p:spPr>
          <a:xfrm>
            <a:off x="7824992" y="2479676"/>
            <a:ext cx="3759200" cy="2394502"/>
          </a:xfrm>
          <a:prstGeom prst="rect">
            <a:avLst/>
          </a:prstGeom>
        </p:spPr>
        <p:txBody>
          <a:bodyPr wrap="square">
            <a:spAutoFit/>
          </a:bodyPr>
          <a:lstStyle/>
          <a:p>
            <a:pPr>
              <a:lnSpc>
                <a:spcPct val="90000"/>
              </a:lnSpc>
              <a:spcBef>
                <a:spcPts val="1200"/>
              </a:spcBef>
            </a:pPr>
            <a:r>
              <a:rPr lang="en-US" sz="1600" dirty="0" err="1"/>
              <a:t>xxxxxx</a:t>
            </a:r>
            <a:r>
              <a:rPr lang="en-US" sz="1600" dirty="0"/>
              <a:t> x </a:t>
            </a:r>
            <a:r>
              <a:rPr lang="en-US" sz="1600" dirty="0" err="1"/>
              <a:t>xxxxxxxxxxxxxxx</a:t>
            </a:r>
            <a:r>
              <a:rPr lang="en-US" sz="1600" dirty="0"/>
              <a:t> x </a:t>
            </a:r>
            <a:r>
              <a:rPr lang="en-US" sz="1600" dirty="0" err="1"/>
              <a:t>xxxxxx</a:t>
            </a:r>
            <a:r>
              <a:rPr lang="en-US" sz="1600" dirty="0"/>
              <a:t> x xxx x xxx xx xxx </a:t>
            </a:r>
            <a:r>
              <a:rPr lang="en-US" sz="1600" dirty="0" err="1"/>
              <a:t>xxx</a:t>
            </a:r>
            <a:r>
              <a:rPr lang="en-US" sz="1600" dirty="0"/>
              <a:t> </a:t>
            </a:r>
            <a:r>
              <a:rPr lang="en-US" sz="1600" dirty="0" err="1"/>
              <a:t>xxxx</a:t>
            </a:r>
            <a:r>
              <a:rPr lang="en-US" sz="1600" dirty="0"/>
              <a:t> x </a:t>
            </a:r>
            <a:r>
              <a:rPr lang="en-US" sz="1600" dirty="0" err="1"/>
              <a:t>xxxxxx</a:t>
            </a:r>
            <a:r>
              <a:rPr lang="en-US" sz="1600" dirty="0"/>
              <a:t> xxx </a:t>
            </a:r>
            <a:r>
              <a:rPr lang="en-US" sz="1600" dirty="0" err="1"/>
              <a:t>xxxxxxx</a:t>
            </a:r>
            <a:r>
              <a:rPr lang="en-US" sz="1600" dirty="0"/>
              <a:t> xxx </a:t>
            </a:r>
            <a:r>
              <a:rPr lang="en-US" sz="1600" dirty="0" err="1"/>
              <a:t>xxxx</a:t>
            </a:r>
            <a:r>
              <a:rPr lang="en-US" sz="1600" dirty="0"/>
              <a:t> xx </a:t>
            </a:r>
          </a:p>
          <a:p>
            <a:pPr>
              <a:lnSpc>
                <a:spcPct val="90000"/>
              </a:lnSpc>
              <a:spcBef>
                <a:spcPts val="1200"/>
              </a:spcBef>
            </a:pPr>
            <a:r>
              <a:rPr lang="en-US" sz="1600" dirty="0" err="1"/>
              <a:t>Xxxxx</a:t>
            </a:r>
            <a:r>
              <a:rPr lang="en-US" sz="1600" dirty="0"/>
              <a:t> xxx </a:t>
            </a:r>
            <a:r>
              <a:rPr lang="en-US" sz="1600" dirty="0" err="1"/>
              <a:t>xxxx</a:t>
            </a:r>
            <a:r>
              <a:rPr lang="en-US" sz="1600" dirty="0"/>
              <a:t> </a:t>
            </a:r>
            <a:r>
              <a:rPr lang="en-US" sz="1600" dirty="0" err="1"/>
              <a:t>xxxxx</a:t>
            </a:r>
            <a:r>
              <a:rPr lang="en-US" sz="1600" dirty="0"/>
              <a:t> xx </a:t>
            </a:r>
            <a:r>
              <a:rPr lang="en-US" sz="1600" dirty="0" err="1"/>
              <a:t>xxxx</a:t>
            </a:r>
            <a:r>
              <a:rPr lang="en-US" sz="1600" dirty="0"/>
              <a:t> </a:t>
            </a:r>
            <a:r>
              <a:rPr lang="en-US" sz="1600" dirty="0" err="1"/>
              <a:t>xxxx</a:t>
            </a:r>
            <a:r>
              <a:rPr lang="en-US" sz="1600" dirty="0"/>
              <a:t> </a:t>
            </a:r>
            <a:r>
              <a:rPr lang="en-US" sz="1600" dirty="0" err="1"/>
              <a:t>xxxxxx</a:t>
            </a:r>
            <a:r>
              <a:rPr lang="en-US" sz="1600" dirty="0"/>
              <a:t> </a:t>
            </a:r>
            <a:r>
              <a:rPr lang="en-US" sz="1600" dirty="0" err="1"/>
              <a:t>xxxxxx</a:t>
            </a:r>
            <a:r>
              <a:rPr lang="en-US" sz="1600" dirty="0"/>
              <a:t> Xx </a:t>
            </a:r>
            <a:r>
              <a:rPr lang="en-US" sz="1600" dirty="0" err="1"/>
              <a:t>xx</a:t>
            </a:r>
            <a:r>
              <a:rPr lang="en-US" sz="1600" dirty="0"/>
              <a:t> </a:t>
            </a:r>
            <a:r>
              <a:rPr lang="en-US" sz="1600" dirty="0" err="1"/>
              <a:t>xxxx</a:t>
            </a:r>
            <a:r>
              <a:rPr lang="en-US" sz="1600" dirty="0"/>
              <a:t> </a:t>
            </a:r>
            <a:r>
              <a:rPr lang="en-US" sz="1600" dirty="0" err="1"/>
              <a:t>xxxxxxxxx</a:t>
            </a:r>
            <a:r>
              <a:rPr lang="en-US" sz="1600" dirty="0"/>
              <a:t> </a:t>
            </a:r>
            <a:r>
              <a:rPr lang="en-US" sz="1600" dirty="0" err="1"/>
              <a:t>xxxxx</a:t>
            </a:r>
            <a:r>
              <a:rPr lang="en-US" sz="1600" dirty="0"/>
              <a:t> </a:t>
            </a:r>
            <a:r>
              <a:rPr lang="en-US" sz="1600" dirty="0" err="1"/>
              <a:t>xxxxxxxxxx</a:t>
            </a:r>
            <a:r>
              <a:rPr lang="en-US" sz="1600" dirty="0"/>
              <a:t> x </a:t>
            </a:r>
          </a:p>
          <a:p>
            <a:pPr>
              <a:lnSpc>
                <a:spcPct val="90000"/>
              </a:lnSpc>
              <a:spcBef>
                <a:spcPts val="1200"/>
              </a:spcBef>
            </a:pPr>
            <a:r>
              <a:rPr lang="en-US" sz="1600" dirty="0" err="1"/>
              <a:t>Xxxxx</a:t>
            </a:r>
            <a:r>
              <a:rPr lang="en-US" sz="1600" dirty="0"/>
              <a:t> </a:t>
            </a:r>
            <a:r>
              <a:rPr lang="en-US" sz="1600" dirty="0" err="1"/>
              <a:t>xxxx</a:t>
            </a:r>
            <a:r>
              <a:rPr lang="en-US" sz="1600" dirty="0"/>
              <a:t> </a:t>
            </a:r>
            <a:r>
              <a:rPr lang="en-US" sz="1600" dirty="0" err="1"/>
              <a:t>xxxx</a:t>
            </a:r>
            <a:r>
              <a:rPr lang="en-US" sz="1600" dirty="0"/>
              <a:t> xx </a:t>
            </a:r>
            <a:r>
              <a:rPr lang="en-US" sz="1600" dirty="0" err="1"/>
              <a:t>Xx</a:t>
            </a:r>
            <a:r>
              <a:rPr lang="en-US" sz="1600" dirty="0"/>
              <a:t> x </a:t>
            </a:r>
            <a:r>
              <a:rPr lang="en-US" sz="1600" dirty="0" err="1"/>
              <a:t>xxxxx</a:t>
            </a:r>
            <a:r>
              <a:rPr lang="en-US" sz="1600" dirty="0"/>
              <a:t> </a:t>
            </a:r>
            <a:r>
              <a:rPr lang="en-US" sz="1600" dirty="0" err="1"/>
              <a:t>xxxxx</a:t>
            </a:r>
            <a:r>
              <a:rPr lang="en-US" sz="1600" dirty="0"/>
              <a:t> </a:t>
            </a:r>
            <a:r>
              <a:rPr lang="en-US" sz="1600" dirty="0" err="1"/>
              <a:t>xxxxxxx</a:t>
            </a:r>
            <a:r>
              <a:rPr lang="en-US" sz="1600" dirty="0"/>
              <a:t> Xx x </a:t>
            </a:r>
            <a:r>
              <a:rPr lang="en-US" sz="1600" dirty="0" err="1"/>
              <a:t>xxxxxxxxxxxxx</a:t>
            </a:r>
            <a:r>
              <a:rPr lang="en-US" sz="1600" dirty="0"/>
              <a:t> xxx Xx </a:t>
            </a:r>
            <a:r>
              <a:rPr lang="en-US" sz="1600" dirty="0" err="1"/>
              <a:t>xx</a:t>
            </a:r>
            <a:r>
              <a:rPr lang="en-US" sz="1600" dirty="0"/>
              <a:t> xxx </a:t>
            </a:r>
            <a:r>
              <a:rPr lang="en-US" sz="1600" dirty="0" err="1"/>
              <a:t>xxxxxxxx</a:t>
            </a:r>
            <a:r>
              <a:rPr lang="en-US" sz="1600" dirty="0"/>
              <a:t> xxx </a:t>
            </a:r>
            <a:r>
              <a:rPr lang="en-US" sz="1600" dirty="0" err="1"/>
              <a:t>xxx</a:t>
            </a:r>
            <a:r>
              <a:rPr lang="en-US" sz="1600" dirty="0"/>
              <a:t> xx xxx </a:t>
            </a:r>
            <a:r>
              <a:rPr lang="en-US" sz="1600" dirty="0" err="1"/>
              <a:t>xxxx</a:t>
            </a:r>
            <a:r>
              <a:rPr lang="en-US" sz="1600" dirty="0"/>
              <a:t> xx </a:t>
            </a:r>
            <a:r>
              <a:rPr lang="en-US" sz="1600" dirty="0" err="1"/>
              <a:t>xxxxx</a:t>
            </a:r>
            <a:r>
              <a:rPr lang="en-US" sz="1600" dirty="0"/>
              <a:t> x </a:t>
            </a:r>
          </a:p>
        </p:txBody>
      </p:sp>
      <p:sp>
        <p:nvSpPr>
          <p:cNvPr id="42" name="Rectangle 41"/>
          <p:cNvSpPr/>
          <p:nvPr/>
        </p:nvSpPr>
        <p:spPr>
          <a:xfrm>
            <a:off x="7315200" y="1726434"/>
            <a:ext cx="3759200" cy="748988"/>
          </a:xfrm>
          <a:prstGeom prst="rect">
            <a:avLst/>
          </a:prstGeom>
        </p:spPr>
        <p:txBody>
          <a:bodyPr wrap="square">
            <a:spAutoFit/>
          </a:bodyPr>
          <a:lstStyle/>
          <a:p>
            <a:r>
              <a:rPr lang="en-US" sz="4267" spc="-80" dirty="0"/>
              <a:t>Xxx </a:t>
            </a:r>
            <a:r>
              <a:rPr lang="en-US" sz="4267" spc="-80" dirty="0" err="1"/>
              <a:t>xxxxxx</a:t>
            </a:r>
            <a:r>
              <a:rPr lang="en-US" sz="4267" spc="-80" dirty="0"/>
              <a:t> </a:t>
            </a:r>
          </a:p>
        </p:txBody>
      </p:sp>
      <p:sp>
        <p:nvSpPr>
          <p:cNvPr id="50" name="TextBox 49"/>
          <p:cNvSpPr txBox="1"/>
          <p:nvPr/>
        </p:nvSpPr>
        <p:spPr>
          <a:xfrm>
            <a:off x="4688055" y="2161672"/>
            <a:ext cx="763029" cy="338554"/>
          </a:xfrm>
          <a:prstGeom prst="rect">
            <a:avLst/>
          </a:prstGeom>
          <a:noFill/>
        </p:spPr>
        <p:txBody>
          <a:bodyPr wrap="none" lIns="0" rIns="0" rtlCol="0">
            <a:spAutoFit/>
          </a:bodyPr>
          <a:lstStyle/>
          <a:p>
            <a:pPr algn="r"/>
            <a:r>
              <a:rPr lang="en-US" sz="1600" dirty="0"/>
              <a:t>Xx xxx x </a:t>
            </a:r>
          </a:p>
        </p:txBody>
      </p:sp>
      <p:sp>
        <p:nvSpPr>
          <p:cNvPr id="53" name="Oval 52"/>
          <p:cNvSpPr/>
          <p:nvPr/>
        </p:nvSpPr>
        <p:spPr>
          <a:xfrm>
            <a:off x="7333024" y="3601748"/>
            <a:ext cx="422979" cy="42297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56" name="Oval 55"/>
          <p:cNvSpPr/>
          <p:nvPr/>
        </p:nvSpPr>
        <p:spPr>
          <a:xfrm>
            <a:off x="7333024" y="4430591"/>
            <a:ext cx="422979" cy="42297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59" name="Oval 58"/>
          <p:cNvSpPr/>
          <p:nvPr/>
        </p:nvSpPr>
        <p:spPr>
          <a:xfrm>
            <a:off x="7333024" y="2565535"/>
            <a:ext cx="422979" cy="422979"/>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60" name="TextBox 59"/>
          <p:cNvSpPr txBox="1"/>
          <p:nvPr/>
        </p:nvSpPr>
        <p:spPr>
          <a:xfrm>
            <a:off x="2366420" y="2678584"/>
            <a:ext cx="783868" cy="338554"/>
          </a:xfrm>
          <a:prstGeom prst="rect">
            <a:avLst/>
          </a:prstGeom>
          <a:noFill/>
        </p:spPr>
        <p:txBody>
          <a:bodyPr wrap="none" lIns="0" rIns="0" rtlCol="0">
            <a:spAutoFit/>
          </a:bodyPr>
          <a:lstStyle/>
          <a:p>
            <a:pPr algn="r"/>
            <a:r>
              <a:rPr lang="en-US" sz="1600" dirty="0" err="1"/>
              <a:t>Xxxxxxxx</a:t>
            </a:r>
            <a:endParaRPr lang="en-US" sz="1600" dirty="0"/>
          </a:p>
        </p:txBody>
      </p:sp>
      <p:sp>
        <p:nvSpPr>
          <p:cNvPr id="61" name="TextBox 60"/>
          <p:cNvSpPr txBox="1"/>
          <p:nvPr/>
        </p:nvSpPr>
        <p:spPr>
          <a:xfrm>
            <a:off x="3144695" y="4496690"/>
            <a:ext cx="1029128" cy="338554"/>
          </a:xfrm>
          <a:prstGeom prst="rect">
            <a:avLst/>
          </a:prstGeom>
          <a:noFill/>
        </p:spPr>
        <p:txBody>
          <a:bodyPr wrap="none" lIns="0" rIns="0" rtlCol="0">
            <a:spAutoFit/>
          </a:bodyPr>
          <a:lstStyle/>
          <a:p>
            <a:r>
              <a:rPr lang="en-US" sz="1600" dirty="0" err="1"/>
              <a:t>Xxxx</a:t>
            </a:r>
            <a:r>
              <a:rPr lang="en-US" sz="1600" dirty="0"/>
              <a:t> </a:t>
            </a:r>
            <a:r>
              <a:rPr lang="en-US" sz="1600" dirty="0" err="1"/>
              <a:t>xxxxxx</a:t>
            </a:r>
            <a:endParaRPr lang="en-US" sz="1600" dirty="0"/>
          </a:p>
        </p:txBody>
      </p:sp>
    </p:spTree>
    <p:extLst>
      <p:ext uri="{BB962C8B-B14F-4D97-AF65-F5344CB8AC3E}">
        <p14:creationId xmlns:p14="http://schemas.microsoft.com/office/powerpoint/2010/main" val="2352258631"/>
      </p:ext>
    </p:extLst>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hart 6"/>
          <p:cNvGraphicFramePr/>
          <p:nvPr>
            <p:extLst>
              <p:ext uri="{D42A27DB-BD31-4B8C-83A1-F6EECF244321}">
                <p14:modId xmlns:p14="http://schemas.microsoft.com/office/powerpoint/2010/main" val="442743567"/>
              </p:ext>
            </p:extLst>
          </p:nvPr>
        </p:nvGraphicFramePr>
        <p:xfrm>
          <a:off x="1219200" y="1600200"/>
          <a:ext cx="5994400" cy="4165600"/>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a:t>X </a:t>
            </a:r>
            <a:r>
              <a:rPr lang="en-US" dirty="0" err="1"/>
              <a:t>x</a:t>
            </a:r>
            <a:r>
              <a:rPr lang="en-US" dirty="0"/>
              <a:t> xx </a:t>
            </a:r>
            <a:r>
              <a:rPr lang="en-US" dirty="0" err="1"/>
              <a:t>xx</a:t>
            </a:r>
            <a:r>
              <a:rPr lang="en-US" dirty="0"/>
              <a:t> </a:t>
            </a:r>
            <a:r>
              <a:rPr lang="en-US" dirty="0" err="1"/>
              <a:t>xxxxxxxx</a:t>
            </a:r>
            <a:r>
              <a:rPr lang="en-US" dirty="0"/>
              <a:t> xxx x xxx </a:t>
            </a:r>
            <a:r>
              <a:rPr lang="en-US" dirty="0" err="1"/>
              <a:t>xxxx</a:t>
            </a:r>
            <a:r>
              <a:rPr lang="en-US" dirty="0"/>
              <a:t> </a:t>
            </a:r>
          </a:p>
        </p:txBody>
      </p:sp>
      <p:sp>
        <p:nvSpPr>
          <p:cNvPr id="3" name="Text Placeholder 2"/>
          <p:cNvSpPr>
            <a:spLocks noGrp="1"/>
          </p:cNvSpPr>
          <p:nvPr>
            <p:ph type="body" sz="quarter" idx="10"/>
          </p:nvPr>
        </p:nvSpPr>
        <p:spPr/>
        <p:txBody>
          <a:bodyPr/>
          <a:lstStyle/>
          <a:p>
            <a:r>
              <a:rPr lang="en-US" dirty="0" err="1"/>
              <a:t>Xxxxxxxxxxxxxx</a:t>
            </a:r>
            <a:r>
              <a:rPr lang="en-US" dirty="0"/>
              <a:t> x xxx </a:t>
            </a:r>
            <a:r>
              <a:rPr lang="en-US" dirty="0" err="1"/>
              <a:t>xxxx</a:t>
            </a:r>
            <a:endParaRPr lang="en-US" dirty="0"/>
          </a:p>
        </p:txBody>
      </p:sp>
      <p:sp>
        <p:nvSpPr>
          <p:cNvPr id="46" name="Right Arrow 45"/>
          <p:cNvSpPr/>
          <p:nvPr/>
        </p:nvSpPr>
        <p:spPr>
          <a:xfrm rot="16200000">
            <a:off x="-227570" y="3552611"/>
            <a:ext cx="3550265" cy="36576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7" name="Right Arrow 46"/>
          <p:cNvSpPr/>
          <p:nvPr/>
        </p:nvSpPr>
        <p:spPr>
          <a:xfrm>
            <a:off x="1499995" y="5285380"/>
            <a:ext cx="4823460" cy="36232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0" name="TextBox 49"/>
          <p:cNvSpPr txBox="1"/>
          <p:nvPr/>
        </p:nvSpPr>
        <p:spPr>
          <a:xfrm rot="16200000">
            <a:off x="754466" y="4719426"/>
            <a:ext cx="1056379" cy="400110"/>
          </a:xfrm>
          <a:prstGeom prst="rect">
            <a:avLst/>
          </a:prstGeom>
          <a:noFill/>
        </p:spPr>
        <p:txBody>
          <a:bodyPr wrap="none" lIns="0" rIns="0" rtlCol="0">
            <a:spAutoFit/>
          </a:bodyPr>
          <a:lstStyle/>
          <a:p>
            <a:r>
              <a:rPr lang="en-US" sz="2000" dirty="0"/>
              <a:t>Xxx x xxx </a:t>
            </a:r>
          </a:p>
        </p:txBody>
      </p:sp>
      <p:sp>
        <p:nvSpPr>
          <p:cNvPr id="51" name="TextBox 50"/>
          <p:cNvSpPr txBox="1"/>
          <p:nvPr/>
        </p:nvSpPr>
        <p:spPr>
          <a:xfrm>
            <a:off x="1471646" y="5479419"/>
            <a:ext cx="876843" cy="400110"/>
          </a:xfrm>
          <a:prstGeom prst="rect">
            <a:avLst/>
          </a:prstGeom>
          <a:noFill/>
        </p:spPr>
        <p:txBody>
          <a:bodyPr wrap="none" lIns="0" rIns="0" rtlCol="0">
            <a:spAutoFit/>
          </a:bodyPr>
          <a:lstStyle/>
          <a:p>
            <a:r>
              <a:rPr lang="en-US" sz="2000" dirty="0"/>
              <a:t>Xxx </a:t>
            </a:r>
            <a:r>
              <a:rPr lang="en-US" sz="2000" dirty="0" err="1"/>
              <a:t>xxx</a:t>
            </a:r>
            <a:r>
              <a:rPr lang="en-US" sz="2000" dirty="0"/>
              <a:t> </a:t>
            </a:r>
          </a:p>
        </p:txBody>
      </p:sp>
      <p:sp>
        <p:nvSpPr>
          <p:cNvPr id="52" name="TextBox 51"/>
          <p:cNvSpPr txBox="1"/>
          <p:nvPr/>
        </p:nvSpPr>
        <p:spPr>
          <a:xfrm>
            <a:off x="1560677" y="1607427"/>
            <a:ext cx="706925" cy="338554"/>
          </a:xfrm>
          <a:prstGeom prst="rect">
            <a:avLst/>
          </a:prstGeom>
          <a:noFill/>
        </p:spPr>
        <p:txBody>
          <a:bodyPr wrap="none" lIns="0" rIns="0" rtlCol="0">
            <a:spAutoFit/>
          </a:bodyPr>
          <a:lstStyle/>
          <a:p>
            <a:r>
              <a:rPr lang="en-US" sz="1600" dirty="0"/>
              <a:t>Xxx xxx </a:t>
            </a:r>
          </a:p>
        </p:txBody>
      </p:sp>
      <p:sp>
        <p:nvSpPr>
          <p:cNvPr id="53" name="TextBox 52"/>
          <p:cNvSpPr txBox="1"/>
          <p:nvPr/>
        </p:nvSpPr>
        <p:spPr>
          <a:xfrm>
            <a:off x="3942692" y="1607427"/>
            <a:ext cx="783869" cy="338554"/>
          </a:xfrm>
          <a:prstGeom prst="rect">
            <a:avLst/>
          </a:prstGeom>
          <a:noFill/>
        </p:spPr>
        <p:txBody>
          <a:bodyPr wrap="none" lIns="0" rIns="0" rtlCol="0">
            <a:spAutoFit/>
          </a:bodyPr>
          <a:lstStyle/>
          <a:p>
            <a:r>
              <a:rPr lang="en-US" sz="1600" dirty="0"/>
              <a:t>Xx x xxx </a:t>
            </a:r>
          </a:p>
        </p:txBody>
      </p:sp>
      <p:sp>
        <p:nvSpPr>
          <p:cNvPr id="54" name="TextBox 53"/>
          <p:cNvSpPr txBox="1"/>
          <p:nvPr/>
        </p:nvSpPr>
        <p:spPr>
          <a:xfrm rot="5400000">
            <a:off x="6013608" y="3053955"/>
            <a:ext cx="934551" cy="338554"/>
          </a:xfrm>
          <a:prstGeom prst="rect">
            <a:avLst/>
          </a:prstGeom>
          <a:noFill/>
        </p:spPr>
        <p:txBody>
          <a:bodyPr wrap="none" lIns="0" rIns="0" rtlCol="0">
            <a:spAutoFit/>
          </a:bodyPr>
          <a:lstStyle/>
          <a:p>
            <a:pPr algn="r"/>
            <a:r>
              <a:rPr lang="en-US" sz="1600" dirty="0"/>
              <a:t>Xx x xxx x </a:t>
            </a:r>
          </a:p>
        </p:txBody>
      </p:sp>
      <p:sp>
        <p:nvSpPr>
          <p:cNvPr id="55" name="TextBox 54"/>
          <p:cNvSpPr txBox="1"/>
          <p:nvPr/>
        </p:nvSpPr>
        <p:spPr>
          <a:xfrm rot="5400000">
            <a:off x="6052077" y="4798023"/>
            <a:ext cx="857607" cy="338554"/>
          </a:xfrm>
          <a:prstGeom prst="rect">
            <a:avLst/>
          </a:prstGeom>
          <a:noFill/>
        </p:spPr>
        <p:txBody>
          <a:bodyPr wrap="none" lIns="0" rIns="0" rtlCol="0">
            <a:spAutoFit/>
          </a:bodyPr>
          <a:lstStyle/>
          <a:p>
            <a:pPr algn="r"/>
            <a:r>
              <a:rPr lang="en-US" sz="1600" dirty="0"/>
              <a:t>Xxx xxx x </a:t>
            </a:r>
          </a:p>
        </p:txBody>
      </p:sp>
      <p:graphicFrame>
        <p:nvGraphicFramePr>
          <p:cNvPr id="56" name="Chart 55"/>
          <p:cNvGraphicFramePr/>
          <p:nvPr>
            <p:extLst>
              <p:ext uri="{D42A27DB-BD31-4B8C-83A1-F6EECF244321}">
                <p14:modId xmlns:p14="http://schemas.microsoft.com/office/powerpoint/2010/main" val="1369399931"/>
              </p:ext>
            </p:extLst>
          </p:nvPr>
        </p:nvGraphicFramePr>
        <p:xfrm>
          <a:off x="6807200" y="1143000"/>
          <a:ext cx="4368800" cy="5190067"/>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2245537131"/>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Table 12"/>
          <p:cNvGraphicFramePr>
            <a:graphicFrameLocks noGrp="1"/>
          </p:cNvGraphicFramePr>
          <p:nvPr>
            <p:extLst>
              <p:ext uri="{D42A27DB-BD31-4B8C-83A1-F6EECF244321}">
                <p14:modId xmlns:p14="http://schemas.microsoft.com/office/powerpoint/2010/main" val="3730056952"/>
              </p:ext>
            </p:extLst>
          </p:nvPr>
        </p:nvGraphicFramePr>
        <p:xfrm>
          <a:off x="6145322" y="2094940"/>
          <a:ext cx="4775894" cy="3486800"/>
        </p:xfrm>
        <a:graphic>
          <a:graphicData uri="http://schemas.openxmlformats.org/drawingml/2006/table">
            <a:tbl>
              <a:tblPr>
                <a:tableStyleId>{5C22544A-7EE6-4342-B048-85BDC9FD1C3A}</a:tableStyleId>
              </a:tblPr>
              <a:tblGrid>
                <a:gridCol w="2387947">
                  <a:extLst>
                    <a:ext uri="{9D8B030D-6E8A-4147-A177-3AD203B41FA5}">
                      <a16:colId xmlns:a16="http://schemas.microsoft.com/office/drawing/2014/main" val="20000"/>
                    </a:ext>
                  </a:extLst>
                </a:gridCol>
                <a:gridCol w="2387947">
                  <a:extLst>
                    <a:ext uri="{9D8B030D-6E8A-4147-A177-3AD203B41FA5}">
                      <a16:colId xmlns:a16="http://schemas.microsoft.com/office/drawing/2014/main" val="20001"/>
                    </a:ext>
                  </a:extLst>
                </a:gridCol>
              </a:tblGrid>
              <a:tr h="1743400">
                <a:tc>
                  <a:txBody>
                    <a:bodyPr/>
                    <a:lstStyle/>
                    <a:p>
                      <a:pPr algn="ctr"/>
                      <a:r>
                        <a:rPr lang="en-US" sz="1600" dirty="0" err="1"/>
                        <a:t>Xxxxx</a:t>
                      </a:r>
                      <a:r>
                        <a:rPr lang="en-US" sz="1600" dirty="0"/>
                        <a:t> </a:t>
                      </a:r>
                      <a:r>
                        <a:rPr lang="en-US" sz="1600" dirty="0" err="1"/>
                        <a:t>xxxxx</a:t>
                      </a:r>
                      <a:r>
                        <a:rPr lang="en-US" sz="1600" dirty="0"/>
                        <a:t> </a:t>
                      </a:r>
                      <a:r>
                        <a:rPr lang="en-US" sz="1600" dirty="0" err="1"/>
                        <a:t>xxxxxx</a:t>
                      </a:r>
                      <a:r>
                        <a:rPr lang="en-US" sz="1600" dirty="0"/>
                        <a:t> xxx xx </a:t>
                      </a:r>
                      <a:r>
                        <a:rPr lang="en-US" sz="1600" dirty="0" err="1"/>
                        <a:t>xxxxxxxx</a:t>
                      </a:r>
                      <a:r>
                        <a:rPr lang="en-US" sz="1600" dirty="0"/>
                        <a:t> </a:t>
                      </a:r>
                      <a:r>
                        <a:rPr lang="en-US" sz="1600" dirty="0" err="1"/>
                        <a:t>xxxxxx</a:t>
                      </a:r>
                      <a:r>
                        <a:rPr lang="en-US" sz="1600" dirty="0"/>
                        <a:t> x xx </a:t>
                      </a:r>
                      <a:r>
                        <a:rPr lang="en-US" sz="1600" dirty="0" err="1"/>
                        <a:t>Xx</a:t>
                      </a:r>
                      <a:r>
                        <a:rPr lang="en-US" sz="1600" dirty="0"/>
                        <a:t> </a:t>
                      </a:r>
                      <a:r>
                        <a:rPr lang="en-US" sz="1600" dirty="0" err="1"/>
                        <a:t>xx</a:t>
                      </a:r>
                      <a:r>
                        <a:rPr lang="en-US" sz="1600" dirty="0"/>
                        <a:t> </a:t>
                      </a:r>
                      <a:br>
                        <a:rPr lang="en-US" sz="1600" dirty="0"/>
                      </a:br>
                      <a:r>
                        <a:rPr lang="en-US" sz="1600" dirty="0"/>
                        <a:t>xx x xx </a:t>
                      </a:r>
                      <a:r>
                        <a:rPr lang="en-US" sz="1600" dirty="0" err="1"/>
                        <a:t>xxxxx</a:t>
                      </a:r>
                      <a:r>
                        <a:rPr lang="en-US" sz="1600" dirty="0"/>
                        <a:t> </a:t>
                      </a:r>
                      <a:r>
                        <a:rPr lang="en-US" sz="1600" dirty="0" err="1"/>
                        <a:t>xxxxxxxxx</a:t>
                      </a:r>
                      <a:r>
                        <a:rPr lang="en-US" sz="1600" dirty="0"/>
                        <a:t> xx </a:t>
                      </a:r>
                    </a:p>
                  </a:txBody>
                  <a:tcPr marL="121920" marR="121920" marT="60960" marB="60960" anchor="ctr">
                    <a:lnL w="3175" cap="flat" cmpd="sng" algn="ctr">
                      <a:solidFill>
                        <a:srgbClr val="7F7F7F">
                          <a:alpha val="69804"/>
                        </a:srgbClr>
                      </a:solidFill>
                      <a:prstDash val="solid"/>
                      <a:round/>
                      <a:headEnd type="none" w="med" len="med"/>
                      <a:tailEnd type="none" w="med" len="med"/>
                    </a:lnL>
                    <a:lnR w="3175" cap="flat" cmpd="sng" algn="ctr">
                      <a:solidFill>
                        <a:srgbClr val="7F7F7F">
                          <a:alpha val="69804"/>
                        </a:srgbClr>
                      </a:solidFill>
                      <a:prstDash val="solid"/>
                      <a:round/>
                      <a:headEnd type="none" w="med" len="med"/>
                      <a:tailEnd type="none" w="med" len="med"/>
                    </a:lnR>
                    <a:lnT w="3175" cap="flat" cmpd="sng" algn="ctr">
                      <a:solidFill>
                        <a:srgbClr val="7F7F7F">
                          <a:alpha val="69804"/>
                        </a:srgbClr>
                      </a:solidFill>
                      <a:prstDash val="solid"/>
                      <a:round/>
                      <a:headEnd type="none" w="med" len="med"/>
                      <a:tailEnd type="none" w="med" len="med"/>
                    </a:lnT>
                    <a:lnB w="3175" cap="flat" cmpd="sng" algn="ctr">
                      <a:solidFill>
                        <a:srgbClr val="7F7F7F">
                          <a:alpha val="69804"/>
                        </a:srgbClr>
                      </a:solidFill>
                      <a:prstDash val="solid"/>
                      <a:round/>
                      <a:headEnd type="none" w="med" len="med"/>
                      <a:tailEnd type="none" w="med" len="med"/>
                    </a:lnB>
                    <a:solidFill>
                      <a:srgbClr val="A1A1A1">
                        <a:alpha val="7843"/>
                      </a:srgbClr>
                    </a:solidFill>
                  </a:tcPr>
                </a:tc>
                <a:tc>
                  <a:txBody>
                    <a:bodyPr/>
                    <a:lstStyle/>
                    <a:p>
                      <a:pPr algn="ctr"/>
                      <a:r>
                        <a:rPr lang="en-US" sz="1600" dirty="0"/>
                        <a:t>Xx xxx x </a:t>
                      </a:r>
                      <a:r>
                        <a:rPr lang="en-US" sz="1600" dirty="0" err="1"/>
                        <a:t>xxxxxx</a:t>
                      </a:r>
                      <a:r>
                        <a:rPr lang="en-US" sz="1600" dirty="0"/>
                        <a:t> x xxx x xx </a:t>
                      </a:r>
                      <a:r>
                        <a:rPr lang="en-US" sz="1600" dirty="0" err="1"/>
                        <a:t>xx</a:t>
                      </a:r>
                      <a:r>
                        <a:rPr lang="en-US" sz="1600" dirty="0"/>
                        <a:t> </a:t>
                      </a:r>
                      <a:r>
                        <a:rPr lang="en-US" sz="1600" dirty="0" err="1"/>
                        <a:t>xxxxxxxxxxx</a:t>
                      </a:r>
                      <a:r>
                        <a:rPr lang="en-US" sz="1600" dirty="0"/>
                        <a:t> </a:t>
                      </a:r>
                      <a:r>
                        <a:rPr lang="en-US" sz="1600" dirty="0" err="1"/>
                        <a:t>xxxxxxxxxx</a:t>
                      </a:r>
                      <a:r>
                        <a:rPr lang="en-US" sz="1600" dirty="0"/>
                        <a:t> Xx </a:t>
                      </a:r>
                      <a:r>
                        <a:rPr lang="en-US" sz="1600" dirty="0" err="1"/>
                        <a:t>xxxxxxxx</a:t>
                      </a:r>
                      <a:r>
                        <a:rPr lang="en-US" sz="1600" dirty="0"/>
                        <a:t> xxx x </a:t>
                      </a:r>
                    </a:p>
                  </a:txBody>
                  <a:tcPr marL="121920" marR="121920" marT="60960" marB="60960" anchor="ctr">
                    <a:lnL w="3175" cap="flat" cmpd="sng" algn="ctr">
                      <a:solidFill>
                        <a:srgbClr val="7F7F7F">
                          <a:alpha val="69804"/>
                        </a:srgbClr>
                      </a:solidFill>
                      <a:prstDash val="solid"/>
                      <a:round/>
                      <a:headEnd type="none" w="med" len="med"/>
                      <a:tailEnd type="none" w="med" len="med"/>
                    </a:lnL>
                    <a:lnR w="3175" cap="flat" cmpd="sng" algn="ctr">
                      <a:solidFill>
                        <a:srgbClr val="7F7F7F">
                          <a:alpha val="69804"/>
                        </a:srgbClr>
                      </a:solidFill>
                      <a:prstDash val="solid"/>
                      <a:round/>
                      <a:headEnd type="none" w="med" len="med"/>
                      <a:tailEnd type="none" w="med" len="med"/>
                    </a:lnR>
                    <a:lnT w="3175" cap="flat" cmpd="sng" algn="ctr">
                      <a:solidFill>
                        <a:srgbClr val="7F7F7F">
                          <a:alpha val="69804"/>
                        </a:srgbClr>
                      </a:solidFill>
                      <a:prstDash val="solid"/>
                      <a:round/>
                      <a:headEnd type="none" w="med" len="med"/>
                      <a:tailEnd type="none" w="med" len="med"/>
                    </a:lnT>
                    <a:lnB w="3175" cap="flat" cmpd="sng" algn="ctr">
                      <a:solidFill>
                        <a:srgbClr val="7F7F7F">
                          <a:alpha val="69804"/>
                        </a:srgbClr>
                      </a:solidFill>
                      <a:prstDash val="solid"/>
                      <a:round/>
                      <a:headEnd type="none" w="med" len="med"/>
                      <a:tailEnd type="none" w="med" len="med"/>
                    </a:lnB>
                    <a:solidFill>
                      <a:srgbClr val="A1A1A1">
                        <a:alpha val="7843"/>
                      </a:srgbClr>
                    </a:solidFill>
                  </a:tcPr>
                </a:tc>
                <a:extLst>
                  <a:ext uri="{0D108BD9-81ED-4DB2-BD59-A6C34878D82A}">
                    <a16:rowId xmlns:a16="http://schemas.microsoft.com/office/drawing/2014/main" val="10000"/>
                  </a:ext>
                </a:extLst>
              </a:tr>
              <a:tr h="1743400">
                <a:tc>
                  <a:txBody>
                    <a:bodyPr/>
                    <a:lstStyle/>
                    <a:p>
                      <a:pPr algn="ctr"/>
                      <a:r>
                        <a:rPr lang="en-US" sz="1600" dirty="0"/>
                        <a:t>Xx </a:t>
                      </a:r>
                      <a:r>
                        <a:rPr lang="en-US" sz="1600" dirty="0" err="1"/>
                        <a:t>xxxx</a:t>
                      </a:r>
                      <a:r>
                        <a:rPr lang="en-US" sz="1600" dirty="0"/>
                        <a:t> xx </a:t>
                      </a:r>
                      <a:r>
                        <a:rPr lang="en-US" sz="1600" dirty="0" err="1"/>
                        <a:t>xxxxxxxxx</a:t>
                      </a:r>
                      <a:r>
                        <a:rPr lang="en-US" sz="1600" dirty="0"/>
                        <a:t> </a:t>
                      </a:r>
                      <a:r>
                        <a:rPr lang="en-US" sz="1600" dirty="0" err="1"/>
                        <a:t>xxxxx</a:t>
                      </a:r>
                      <a:r>
                        <a:rPr lang="en-US" sz="1600" dirty="0"/>
                        <a:t> xxx x </a:t>
                      </a:r>
                      <a:br>
                        <a:rPr lang="en-US" sz="1600" dirty="0"/>
                      </a:br>
                      <a:r>
                        <a:rPr lang="en-US" sz="1600" dirty="0" err="1"/>
                        <a:t>Xxxxxxxx</a:t>
                      </a:r>
                      <a:r>
                        <a:rPr lang="en-US" sz="1600" dirty="0"/>
                        <a:t> </a:t>
                      </a:r>
                      <a:br>
                        <a:rPr lang="en-US" sz="1600" dirty="0"/>
                      </a:br>
                      <a:r>
                        <a:rPr lang="en-US" sz="1600" dirty="0"/>
                        <a:t> xx </a:t>
                      </a:r>
                      <a:r>
                        <a:rPr lang="en-US" sz="1600" dirty="0" err="1"/>
                        <a:t>xxxxxxxx</a:t>
                      </a:r>
                      <a:r>
                        <a:rPr lang="en-US" sz="1600" dirty="0"/>
                        <a:t> </a:t>
                      </a:r>
                      <a:br>
                        <a:rPr lang="en-US" sz="1600" dirty="0"/>
                      </a:br>
                      <a:r>
                        <a:rPr lang="en-US" sz="1600" dirty="0"/>
                        <a:t> xx </a:t>
                      </a:r>
                      <a:r>
                        <a:rPr lang="en-US" sz="1600" dirty="0" err="1"/>
                        <a:t>xxxxxxx</a:t>
                      </a:r>
                      <a:r>
                        <a:rPr lang="en-US" sz="1600" dirty="0"/>
                        <a:t> xx</a:t>
                      </a:r>
                    </a:p>
                  </a:txBody>
                  <a:tcPr marL="121920" marR="121920" marT="60960" marB="60960" anchor="ctr">
                    <a:lnL w="3175" cap="flat" cmpd="sng" algn="ctr">
                      <a:solidFill>
                        <a:srgbClr val="7F7F7F">
                          <a:alpha val="69804"/>
                        </a:srgbClr>
                      </a:solidFill>
                      <a:prstDash val="solid"/>
                      <a:round/>
                      <a:headEnd type="none" w="med" len="med"/>
                      <a:tailEnd type="none" w="med" len="med"/>
                    </a:lnL>
                    <a:lnR w="3175" cap="flat" cmpd="sng" algn="ctr">
                      <a:solidFill>
                        <a:srgbClr val="7F7F7F">
                          <a:alpha val="69804"/>
                        </a:srgbClr>
                      </a:solidFill>
                      <a:prstDash val="solid"/>
                      <a:round/>
                      <a:headEnd type="none" w="med" len="med"/>
                      <a:tailEnd type="none" w="med" len="med"/>
                    </a:lnR>
                    <a:lnT w="3175" cap="flat" cmpd="sng" algn="ctr">
                      <a:solidFill>
                        <a:srgbClr val="7F7F7F">
                          <a:alpha val="69804"/>
                        </a:srgbClr>
                      </a:solidFill>
                      <a:prstDash val="solid"/>
                      <a:round/>
                      <a:headEnd type="none" w="med" len="med"/>
                      <a:tailEnd type="none" w="med" len="med"/>
                    </a:lnT>
                    <a:lnB w="3175" cap="flat" cmpd="sng" algn="ctr">
                      <a:solidFill>
                        <a:srgbClr val="7F7F7F">
                          <a:alpha val="69804"/>
                        </a:srgbClr>
                      </a:solidFill>
                      <a:prstDash val="solid"/>
                      <a:round/>
                      <a:headEnd type="none" w="med" len="med"/>
                      <a:tailEnd type="none" w="med" len="med"/>
                    </a:lnB>
                    <a:solidFill>
                      <a:srgbClr val="A1A1A1">
                        <a:alpha val="7843"/>
                      </a:srgbClr>
                    </a:solidFill>
                  </a:tcPr>
                </a:tc>
                <a:tc>
                  <a:txBody>
                    <a:bodyPr/>
                    <a:lstStyle/>
                    <a:p>
                      <a:pPr algn="ctr"/>
                      <a:r>
                        <a:rPr lang="en-US" sz="1600" dirty="0" err="1"/>
                        <a:t>Xxxxx</a:t>
                      </a:r>
                      <a:r>
                        <a:rPr lang="en-US" sz="1600" dirty="0"/>
                        <a:t> xx </a:t>
                      </a:r>
                      <a:r>
                        <a:rPr lang="en-US" sz="1600" dirty="0" err="1"/>
                        <a:t>xx</a:t>
                      </a:r>
                      <a:r>
                        <a:rPr lang="en-US" sz="1600" dirty="0"/>
                        <a:t> </a:t>
                      </a:r>
                      <a:br>
                        <a:rPr lang="en-US" sz="1600" dirty="0"/>
                      </a:br>
                      <a:r>
                        <a:rPr lang="en-US" sz="1600" dirty="0"/>
                        <a:t>xxx </a:t>
                      </a:r>
                      <a:r>
                        <a:rPr lang="en-US" sz="1600" dirty="0" err="1"/>
                        <a:t>xxxx</a:t>
                      </a:r>
                      <a:r>
                        <a:rPr lang="en-US" sz="1600" dirty="0"/>
                        <a:t> x </a:t>
                      </a:r>
                      <a:r>
                        <a:rPr lang="en-US" sz="1600" dirty="0" err="1"/>
                        <a:t>xxxxx</a:t>
                      </a:r>
                      <a:r>
                        <a:rPr lang="en-US" sz="1600" dirty="0"/>
                        <a:t> </a:t>
                      </a:r>
                      <a:r>
                        <a:rPr lang="en-US" sz="1600" dirty="0" err="1"/>
                        <a:t>Xxxxxx</a:t>
                      </a:r>
                      <a:r>
                        <a:rPr lang="en-US" sz="1600" dirty="0"/>
                        <a:t> xx xxx xx </a:t>
                      </a:r>
                      <a:r>
                        <a:rPr lang="en-US" sz="1600" dirty="0" err="1"/>
                        <a:t>xx</a:t>
                      </a:r>
                      <a:r>
                        <a:rPr lang="en-US" sz="1600" dirty="0"/>
                        <a:t> </a:t>
                      </a:r>
                      <a:r>
                        <a:rPr lang="en-US" sz="1600" dirty="0" err="1"/>
                        <a:t>xx</a:t>
                      </a:r>
                      <a:r>
                        <a:rPr lang="en-US" sz="1600" dirty="0"/>
                        <a:t> xxx x </a:t>
                      </a:r>
                      <a:r>
                        <a:rPr lang="en-US" sz="1600" dirty="0" err="1"/>
                        <a:t>xxxxxxxx</a:t>
                      </a:r>
                      <a:r>
                        <a:rPr lang="en-US" sz="1600" dirty="0"/>
                        <a:t> x </a:t>
                      </a:r>
                      <a:r>
                        <a:rPr lang="en-US" sz="1600" dirty="0" err="1"/>
                        <a:t>x</a:t>
                      </a:r>
                      <a:endParaRPr lang="en-US" sz="1600" dirty="0"/>
                    </a:p>
                  </a:txBody>
                  <a:tcPr marL="121920" marR="121920" marT="60960" marB="60960" anchor="ctr">
                    <a:lnL w="3175" cap="flat" cmpd="sng" algn="ctr">
                      <a:solidFill>
                        <a:srgbClr val="7F7F7F">
                          <a:alpha val="69804"/>
                        </a:srgbClr>
                      </a:solidFill>
                      <a:prstDash val="solid"/>
                      <a:round/>
                      <a:headEnd type="none" w="med" len="med"/>
                      <a:tailEnd type="none" w="med" len="med"/>
                    </a:lnL>
                    <a:lnR w="3175" cap="flat" cmpd="sng" algn="ctr">
                      <a:solidFill>
                        <a:srgbClr val="7F7F7F">
                          <a:alpha val="69804"/>
                        </a:srgbClr>
                      </a:solidFill>
                      <a:prstDash val="solid"/>
                      <a:round/>
                      <a:headEnd type="none" w="med" len="med"/>
                      <a:tailEnd type="none" w="med" len="med"/>
                    </a:lnR>
                    <a:lnT w="3175" cap="flat" cmpd="sng" algn="ctr">
                      <a:solidFill>
                        <a:srgbClr val="7F7F7F">
                          <a:alpha val="69804"/>
                        </a:srgbClr>
                      </a:solidFill>
                      <a:prstDash val="solid"/>
                      <a:round/>
                      <a:headEnd type="none" w="med" len="med"/>
                      <a:tailEnd type="none" w="med" len="med"/>
                    </a:lnT>
                    <a:lnB w="3175" cap="flat" cmpd="sng" algn="ctr">
                      <a:solidFill>
                        <a:srgbClr val="7F7F7F">
                          <a:alpha val="69804"/>
                        </a:srgbClr>
                      </a:solidFill>
                      <a:prstDash val="solid"/>
                      <a:round/>
                      <a:headEnd type="none" w="med" len="med"/>
                      <a:tailEnd type="none" w="med" len="med"/>
                    </a:lnB>
                    <a:solidFill>
                      <a:srgbClr val="A1A1A1">
                        <a:alpha val="7843"/>
                      </a:srgbClr>
                    </a:solidFill>
                  </a:tcPr>
                </a:tc>
                <a:extLst>
                  <a:ext uri="{0D108BD9-81ED-4DB2-BD59-A6C34878D82A}">
                    <a16:rowId xmlns:a16="http://schemas.microsoft.com/office/drawing/2014/main" val="10001"/>
                  </a:ext>
                </a:extLst>
              </a:tr>
            </a:tbl>
          </a:graphicData>
        </a:graphic>
      </p:graphicFrame>
      <p:sp>
        <p:nvSpPr>
          <p:cNvPr id="2" name="Title 1"/>
          <p:cNvSpPr>
            <a:spLocks noGrp="1"/>
          </p:cNvSpPr>
          <p:nvPr>
            <p:ph type="title"/>
          </p:nvPr>
        </p:nvSpPr>
        <p:spPr/>
        <p:txBody>
          <a:bodyPr/>
          <a:lstStyle/>
          <a:p>
            <a:r>
              <a:rPr lang="en-US" dirty="0"/>
              <a:t>Xxx </a:t>
            </a:r>
            <a:r>
              <a:rPr lang="en-US" dirty="0" err="1"/>
              <a:t>xxx</a:t>
            </a:r>
            <a:r>
              <a:rPr lang="en-US" dirty="0"/>
              <a:t> x </a:t>
            </a:r>
            <a:r>
              <a:rPr lang="en-US" dirty="0" err="1"/>
              <a:t>xxxxxxx</a:t>
            </a:r>
            <a:endParaRPr lang="en-US" dirty="0"/>
          </a:p>
        </p:txBody>
      </p:sp>
      <p:sp>
        <p:nvSpPr>
          <p:cNvPr id="3" name="Text Placeholder 2"/>
          <p:cNvSpPr>
            <a:spLocks noGrp="1"/>
          </p:cNvSpPr>
          <p:nvPr>
            <p:ph type="body" sz="quarter" idx="10"/>
          </p:nvPr>
        </p:nvSpPr>
        <p:spPr/>
        <p:txBody>
          <a:bodyPr/>
          <a:lstStyle/>
          <a:p>
            <a:r>
              <a:rPr lang="en-US" dirty="0" err="1"/>
              <a:t>Xxxxxx</a:t>
            </a:r>
            <a:r>
              <a:rPr lang="en-US" dirty="0"/>
              <a:t> x xxx </a:t>
            </a:r>
            <a:r>
              <a:rPr lang="en-US" dirty="0" err="1"/>
              <a:t>xxxxx</a:t>
            </a:r>
            <a:r>
              <a:rPr lang="en-US" dirty="0"/>
              <a:t> xxx </a:t>
            </a:r>
            <a:r>
              <a:rPr lang="en-US" dirty="0" err="1"/>
              <a:t>xxxxxx</a:t>
            </a:r>
            <a:r>
              <a:rPr lang="en-US" dirty="0"/>
              <a:t> xxx </a:t>
            </a:r>
            <a:r>
              <a:rPr lang="en-US" dirty="0" err="1"/>
              <a:t>xxxxxx</a:t>
            </a:r>
            <a:r>
              <a:rPr lang="en-US" dirty="0"/>
              <a:t> x x</a:t>
            </a:r>
          </a:p>
        </p:txBody>
      </p:sp>
      <p:sp>
        <p:nvSpPr>
          <p:cNvPr id="5" name="Right Arrow 4"/>
          <p:cNvSpPr/>
          <p:nvPr/>
        </p:nvSpPr>
        <p:spPr>
          <a:xfrm rot="16200000">
            <a:off x="4374424" y="3683492"/>
            <a:ext cx="3550265" cy="36576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a:p>
        </p:txBody>
      </p:sp>
      <p:sp>
        <p:nvSpPr>
          <p:cNvPr id="6" name="Right Arrow 5"/>
          <p:cNvSpPr/>
          <p:nvPr/>
        </p:nvSpPr>
        <p:spPr>
          <a:xfrm>
            <a:off x="6101989" y="5416261"/>
            <a:ext cx="4823460" cy="36232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a:p>
        </p:txBody>
      </p:sp>
      <p:sp>
        <p:nvSpPr>
          <p:cNvPr id="7" name="TextBox 6"/>
          <p:cNvSpPr txBox="1"/>
          <p:nvPr/>
        </p:nvSpPr>
        <p:spPr>
          <a:xfrm rot="16200000">
            <a:off x="5514355" y="4896474"/>
            <a:ext cx="740587" cy="307777"/>
          </a:xfrm>
          <a:prstGeom prst="rect">
            <a:avLst/>
          </a:prstGeom>
          <a:noFill/>
        </p:spPr>
        <p:txBody>
          <a:bodyPr wrap="none" lIns="0" rIns="0" rtlCol="0">
            <a:spAutoFit/>
          </a:bodyPr>
          <a:lstStyle/>
          <a:p>
            <a:r>
              <a:rPr lang="en-US" sz="1400" dirty="0"/>
              <a:t>Xxx x xxx </a:t>
            </a:r>
          </a:p>
        </p:txBody>
      </p:sp>
      <p:sp>
        <p:nvSpPr>
          <p:cNvPr id="8" name="TextBox 7"/>
          <p:cNvSpPr txBox="1"/>
          <p:nvPr/>
        </p:nvSpPr>
        <p:spPr>
          <a:xfrm>
            <a:off x="6073639" y="5610300"/>
            <a:ext cx="613951" cy="307777"/>
          </a:xfrm>
          <a:prstGeom prst="rect">
            <a:avLst/>
          </a:prstGeom>
          <a:noFill/>
        </p:spPr>
        <p:txBody>
          <a:bodyPr wrap="none" lIns="0" rIns="0" rtlCol="0">
            <a:spAutoFit/>
          </a:bodyPr>
          <a:lstStyle/>
          <a:p>
            <a:r>
              <a:rPr lang="en-US" sz="1400" dirty="0"/>
              <a:t>Xxx </a:t>
            </a:r>
            <a:r>
              <a:rPr lang="en-US" sz="1400" dirty="0" err="1"/>
              <a:t>xxx</a:t>
            </a:r>
            <a:r>
              <a:rPr lang="en-US" sz="1400" dirty="0"/>
              <a:t> </a:t>
            </a:r>
          </a:p>
        </p:txBody>
      </p:sp>
      <p:sp>
        <p:nvSpPr>
          <p:cNvPr id="9" name="TextBox 8"/>
          <p:cNvSpPr txBox="1"/>
          <p:nvPr/>
        </p:nvSpPr>
        <p:spPr>
          <a:xfrm>
            <a:off x="6162671" y="1738308"/>
            <a:ext cx="613951" cy="307777"/>
          </a:xfrm>
          <a:prstGeom prst="rect">
            <a:avLst/>
          </a:prstGeom>
          <a:noFill/>
        </p:spPr>
        <p:txBody>
          <a:bodyPr wrap="none" lIns="0" rIns="0" rtlCol="0">
            <a:spAutoFit/>
          </a:bodyPr>
          <a:lstStyle/>
          <a:p>
            <a:r>
              <a:rPr lang="en-US" sz="1400" dirty="0"/>
              <a:t>Xxx xxx </a:t>
            </a:r>
          </a:p>
        </p:txBody>
      </p:sp>
      <p:sp>
        <p:nvSpPr>
          <p:cNvPr id="10" name="TextBox 9"/>
          <p:cNvSpPr txBox="1"/>
          <p:nvPr/>
        </p:nvSpPr>
        <p:spPr>
          <a:xfrm>
            <a:off x="8544685" y="1738308"/>
            <a:ext cx="678071" cy="307777"/>
          </a:xfrm>
          <a:prstGeom prst="rect">
            <a:avLst/>
          </a:prstGeom>
          <a:noFill/>
        </p:spPr>
        <p:txBody>
          <a:bodyPr wrap="none" lIns="0" rIns="0" rtlCol="0">
            <a:spAutoFit/>
          </a:bodyPr>
          <a:lstStyle/>
          <a:p>
            <a:r>
              <a:rPr lang="en-US" sz="1400" dirty="0"/>
              <a:t>Xx x xxx </a:t>
            </a:r>
          </a:p>
        </p:txBody>
      </p:sp>
      <p:sp>
        <p:nvSpPr>
          <p:cNvPr id="11" name="TextBox 10"/>
          <p:cNvSpPr txBox="1"/>
          <p:nvPr/>
        </p:nvSpPr>
        <p:spPr>
          <a:xfrm rot="5400000">
            <a:off x="10675713" y="3168471"/>
            <a:ext cx="814325" cy="307777"/>
          </a:xfrm>
          <a:prstGeom prst="rect">
            <a:avLst/>
          </a:prstGeom>
          <a:noFill/>
        </p:spPr>
        <p:txBody>
          <a:bodyPr wrap="none" lIns="0" rIns="0" rtlCol="0">
            <a:spAutoFit/>
          </a:bodyPr>
          <a:lstStyle/>
          <a:p>
            <a:pPr algn="r"/>
            <a:r>
              <a:rPr lang="en-US" sz="1400" dirty="0"/>
              <a:t>Xx x xxx x </a:t>
            </a:r>
          </a:p>
        </p:txBody>
      </p:sp>
      <p:sp>
        <p:nvSpPr>
          <p:cNvPr id="12" name="TextBox 11"/>
          <p:cNvSpPr txBox="1"/>
          <p:nvPr/>
        </p:nvSpPr>
        <p:spPr>
          <a:xfrm rot="5400000">
            <a:off x="10710176" y="4917597"/>
            <a:ext cx="745397" cy="307777"/>
          </a:xfrm>
          <a:prstGeom prst="rect">
            <a:avLst/>
          </a:prstGeom>
          <a:noFill/>
        </p:spPr>
        <p:txBody>
          <a:bodyPr wrap="none" lIns="0" rIns="0" rtlCol="0">
            <a:spAutoFit/>
          </a:bodyPr>
          <a:lstStyle/>
          <a:p>
            <a:pPr algn="r"/>
            <a:r>
              <a:rPr lang="en-US" sz="1400" dirty="0"/>
              <a:t>Xxx xxx x </a:t>
            </a:r>
          </a:p>
        </p:txBody>
      </p:sp>
      <p:sp>
        <p:nvSpPr>
          <p:cNvPr id="14" name="Rectangle 13"/>
          <p:cNvSpPr/>
          <p:nvPr/>
        </p:nvSpPr>
        <p:spPr>
          <a:xfrm>
            <a:off x="1366858" y="2516900"/>
            <a:ext cx="3741573" cy="2394502"/>
          </a:xfrm>
          <a:prstGeom prst="rect">
            <a:avLst/>
          </a:prstGeom>
        </p:spPr>
        <p:txBody>
          <a:bodyPr wrap="square">
            <a:spAutoFit/>
          </a:bodyPr>
          <a:lstStyle/>
          <a:p>
            <a:pPr>
              <a:lnSpc>
                <a:spcPct val="90000"/>
              </a:lnSpc>
              <a:spcBef>
                <a:spcPts val="1200"/>
              </a:spcBef>
            </a:pPr>
            <a:r>
              <a:rPr lang="en-US" sz="1600" dirty="0" err="1"/>
              <a:t>xxxxxx</a:t>
            </a:r>
            <a:r>
              <a:rPr lang="en-US" sz="1600" dirty="0"/>
              <a:t> x </a:t>
            </a:r>
            <a:r>
              <a:rPr lang="en-US" sz="1600" dirty="0" err="1"/>
              <a:t>xxxxxxxxxxxxxxx</a:t>
            </a:r>
            <a:r>
              <a:rPr lang="en-US" sz="1600" dirty="0"/>
              <a:t> x </a:t>
            </a:r>
            <a:r>
              <a:rPr lang="en-US" sz="1600" dirty="0" err="1"/>
              <a:t>xxxxxx</a:t>
            </a:r>
            <a:r>
              <a:rPr lang="en-US" sz="1600" dirty="0"/>
              <a:t> x xxx x xxx xx xxx </a:t>
            </a:r>
            <a:r>
              <a:rPr lang="en-US" sz="1600" dirty="0" err="1"/>
              <a:t>xxx</a:t>
            </a:r>
            <a:r>
              <a:rPr lang="en-US" sz="1600" dirty="0"/>
              <a:t> </a:t>
            </a:r>
            <a:r>
              <a:rPr lang="en-US" sz="1600" dirty="0" err="1"/>
              <a:t>xxxx</a:t>
            </a:r>
            <a:r>
              <a:rPr lang="en-US" sz="1600" dirty="0"/>
              <a:t> x </a:t>
            </a:r>
            <a:r>
              <a:rPr lang="en-US" sz="1600" dirty="0" err="1"/>
              <a:t>xxxxxx</a:t>
            </a:r>
            <a:r>
              <a:rPr lang="en-US" sz="1600" dirty="0"/>
              <a:t> xxx </a:t>
            </a:r>
            <a:r>
              <a:rPr lang="en-US" sz="1600" dirty="0" err="1"/>
              <a:t>xxxxxxx</a:t>
            </a:r>
            <a:r>
              <a:rPr lang="en-US" sz="1600" dirty="0"/>
              <a:t> xxx </a:t>
            </a:r>
            <a:r>
              <a:rPr lang="en-US" sz="1600" dirty="0" err="1"/>
              <a:t>xxxx</a:t>
            </a:r>
            <a:r>
              <a:rPr lang="en-US" sz="1600" dirty="0"/>
              <a:t> xx </a:t>
            </a:r>
          </a:p>
          <a:p>
            <a:pPr>
              <a:lnSpc>
                <a:spcPct val="90000"/>
              </a:lnSpc>
              <a:spcBef>
                <a:spcPts val="1200"/>
              </a:spcBef>
            </a:pPr>
            <a:r>
              <a:rPr lang="en-US" sz="1600" dirty="0" err="1"/>
              <a:t>Xxxxx</a:t>
            </a:r>
            <a:r>
              <a:rPr lang="en-US" sz="1600" dirty="0"/>
              <a:t> xxx </a:t>
            </a:r>
            <a:r>
              <a:rPr lang="en-US" sz="1600" dirty="0" err="1"/>
              <a:t>xxxx</a:t>
            </a:r>
            <a:r>
              <a:rPr lang="en-US" sz="1600" dirty="0"/>
              <a:t> </a:t>
            </a:r>
            <a:r>
              <a:rPr lang="en-US" sz="1600" dirty="0" err="1"/>
              <a:t>xxxxx</a:t>
            </a:r>
            <a:r>
              <a:rPr lang="en-US" sz="1600" dirty="0"/>
              <a:t> xx </a:t>
            </a:r>
            <a:r>
              <a:rPr lang="en-US" sz="1600" dirty="0" err="1"/>
              <a:t>xxxx</a:t>
            </a:r>
            <a:r>
              <a:rPr lang="en-US" sz="1600" dirty="0"/>
              <a:t> </a:t>
            </a:r>
            <a:r>
              <a:rPr lang="en-US" sz="1600" dirty="0" err="1"/>
              <a:t>xxxx</a:t>
            </a:r>
            <a:r>
              <a:rPr lang="en-US" sz="1600" dirty="0"/>
              <a:t> </a:t>
            </a:r>
            <a:r>
              <a:rPr lang="en-US" sz="1600" dirty="0" err="1"/>
              <a:t>xxxxxx</a:t>
            </a:r>
            <a:r>
              <a:rPr lang="en-US" sz="1600" dirty="0"/>
              <a:t> </a:t>
            </a:r>
            <a:r>
              <a:rPr lang="en-US" sz="1600" dirty="0" err="1"/>
              <a:t>xxxxxx</a:t>
            </a:r>
            <a:r>
              <a:rPr lang="en-US" sz="1600" dirty="0"/>
              <a:t> Xx </a:t>
            </a:r>
            <a:r>
              <a:rPr lang="en-US" sz="1600" dirty="0" err="1"/>
              <a:t>xx</a:t>
            </a:r>
            <a:r>
              <a:rPr lang="en-US" sz="1600" dirty="0"/>
              <a:t> </a:t>
            </a:r>
            <a:r>
              <a:rPr lang="en-US" sz="1600" dirty="0" err="1"/>
              <a:t>xxxx</a:t>
            </a:r>
            <a:r>
              <a:rPr lang="en-US" sz="1600" dirty="0"/>
              <a:t> </a:t>
            </a:r>
            <a:r>
              <a:rPr lang="en-US" sz="1600" dirty="0" err="1"/>
              <a:t>xxxxxxxxx</a:t>
            </a:r>
            <a:r>
              <a:rPr lang="en-US" sz="1600" dirty="0"/>
              <a:t> </a:t>
            </a:r>
            <a:r>
              <a:rPr lang="en-US" sz="1600" dirty="0" err="1"/>
              <a:t>xxxxx</a:t>
            </a:r>
            <a:r>
              <a:rPr lang="en-US" sz="1600" dirty="0"/>
              <a:t> </a:t>
            </a:r>
            <a:r>
              <a:rPr lang="en-US" sz="1600" dirty="0" err="1"/>
              <a:t>xxxxxxxxxx</a:t>
            </a:r>
            <a:r>
              <a:rPr lang="en-US" sz="1600" dirty="0"/>
              <a:t> x </a:t>
            </a:r>
          </a:p>
          <a:p>
            <a:pPr>
              <a:lnSpc>
                <a:spcPct val="90000"/>
              </a:lnSpc>
              <a:spcBef>
                <a:spcPts val="1200"/>
              </a:spcBef>
            </a:pPr>
            <a:r>
              <a:rPr lang="en-US" sz="1600" dirty="0" err="1"/>
              <a:t>Xxxxx</a:t>
            </a:r>
            <a:r>
              <a:rPr lang="en-US" sz="1600" dirty="0"/>
              <a:t> </a:t>
            </a:r>
            <a:r>
              <a:rPr lang="en-US" sz="1600" dirty="0" err="1"/>
              <a:t>xxxx</a:t>
            </a:r>
            <a:r>
              <a:rPr lang="en-US" sz="1600" dirty="0"/>
              <a:t> </a:t>
            </a:r>
            <a:r>
              <a:rPr lang="en-US" sz="1600" dirty="0" err="1"/>
              <a:t>xxxx</a:t>
            </a:r>
            <a:r>
              <a:rPr lang="en-US" sz="1600" dirty="0"/>
              <a:t> xx </a:t>
            </a:r>
            <a:r>
              <a:rPr lang="en-US" sz="1600" dirty="0" err="1"/>
              <a:t>Xx</a:t>
            </a:r>
            <a:r>
              <a:rPr lang="en-US" sz="1600" dirty="0"/>
              <a:t> x </a:t>
            </a:r>
            <a:r>
              <a:rPr lang="en-US" sz="1600" dirty="0" err="1"/>
              <a:t>xxxxx</a:t>
            </a:r>
            <a:r>
              <a:rPr lang="en-US" sz="1600" dirty="0"/>
              <a:t> </a:t>
            </a:r>
            <a:r>
              <a:rPr lang="en-US" sz="1600" dirty="0" err="1"/>
              <a:t>xxxxx</a:t>
            </a:r>
            <a:r>
              <a:rPr lang="en-US" sz="1600" dirty="0"/>
              <a:t> </a:t>
            </a:r>
            <a:r>
              <a:rPr lang="en-US" sz="1600" dirty="0" err="1"/>
              <a:t>xxxxxxx</a:t>
            </a:r>
            <a:r>
              <a:rPr lang="en-US" sz="1600" dirty="0"/>
              <a:t> Xx x </a:t>
            </a:r>
            <a:r>
              <a:rPr lang="en-US" sz="1600" dirty="0" err="1"/>
              <a:t>xxxxxxxxxxxxx</a:t>
            </a:r>
            <a:r>
              <a:rPr lang="en-US" sz="1600" dirty="0"/>
              <a:t> xxx Xx </a:t>
            </a:r>
            <a:r>
              <a:rPr lang="en-US" sz="1600" dirty="0" err="1"/>
              <a:t>xx</a:t>
            </a:r>
            <a:r>
              <a:rPr lang="en-US" sz="1600" dirty="0"/>
              <a:t> xxx </a:t>
            </a:r>
            <a:r>
              <a:rPr lang="en-US" sz="1600" dirty="0" err="1"/>
              <a:t>xxxxxxxx</a:t>
            </a:r>
            <a:r>
              <a:rPr lang="en-US" sz="1600" dirty="0"/>
              <a:t> xxx </a:t>
            </a:r>
            <a:r>
              <a:rPr lang="en-US" sz="1600" dirty="0" err="1"/>
              <a:t>xxx</a:t>
            </a:r>
            <a:r>
              <a:rPr lang="en-US" sz="1600" dirty="0"/>
              <a:t> xx xxx </a:t>
            </a:r>
            <a:r>
              <a:rPr lang="en-US" sz="1600" dirty="0" err="1"/>
              <a:t>xxxx</a:t>
            </a:r>
            <a:r>
              <a:rPr lang="en-US" sz="1600" dirty="0"/>
              <a:t> xx </a:t>
            </a:r>
            <a:r>
              <a:rPr lang="en-US" sz="1600" dirty="0" err="1"/>
              <a:t>xxxxx</a:t>
            </a:r>
            <a:r>
              <a:rPr lang="en-US" sz="1600" dirty="0"/>
              <a:t> x </a:t>
            </a:r>
          </a:p>
        </p:txBody>
      </p:sp>
      <p:sp>
        <p:nvSpPr>
          <p:cNvPr id="15" name="Rectangle 14"/>
          <p:cNvSpPr/>
          <p:nvPr/>
        </p:nvSpPr>
        <p:spPr>
          <a:xfrm>
            <a:off x="1366858" y="1959552"/>
            <a:ext cx="4057068" cy="584775"/>
          </a:xfrm>
          <a:prstGeom prst="rect">
            <a:avLst/>
          </a:prstGeom>
        </p:spPr>
        <p:txBody>
          <a:bodyPr wrap="square">
            <a:spAutoFit/>
          </a:bodyPr>
          <a:lstStyle/>
          <a:p>
            <a:r>
              <a:rPr lang="en-US" sz="3200" spc="-80" dirty="0"/>
              <a:t>Xxx </a:t>
            </a:r>
            <a:r>
              <a:rPr lang="en-US" sz="3200" spc="-80" dirty="0" err="1"/>
              <a:t>xxxxx</a:t>
            </a:r>
            <a:r>
              <a:rPr lang="en-US" sz="3200" spc="-80" dirty="0"/>
              <a:t> xxx </a:t>
            </a:r>
          </a:p>
        </p:txBody>
      </p:sp>
    </p:spTree>
    <p:extLst>
      <p:ext uri="{BB962C8B-B14F-4D97-AF65-F5344CB8AC3E}">
        <p14:creationId xmlns:p14="http://schemas.microsoft.com/office/powerpoint/2010/main" val="2322906181"/>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p:cNvSpPr>
            <a:spLocks noGrp="1"/>
          </p:cNvSpPr>
          <p:nvPr>
            <p:ph type="title"/>
          </p:nvPr>
        </p:nvSpPr>
        <p:spPr/>
        <p:txBody>
          <a:bodyPr/>
          <a:lstStyle/>
          <a:p>
            <a:r>
              <a:rPr lang="en-US" dirty="0" err="1"/>
              <a:t>XXXXxxxx</a:t>
            </a:r>
            <a:r>
              <a:rPr lang="en-US" dirty="0"/>
              <a:t> </a:t>
            </a:r>
            <a:r>
              <a:rPr lang="en-US" dirty="0" err="1"/>
              <a:t>xxxxx</a:t>
            </a:r>
            <a:r>
              <a:rPr lang="en-US" dirty="0"/>
              <a:t> #1</a:t>
            </a:r>
          </a:p>
        </p:txBody>
      </p:sp>
      <p:sp>
        <p:nvSpPr>
          <p:cNvPr id="23" name="Rectangle 22"/>
          <p:cNvSpPr/>
          <p:nvPr/>
        </p:nvSpPr>
        <p:spPr>
          <a:xfrm>
            <a:off x="7965440" y="3080399"/>
            <a:ext cx="3210560" cy="535531"/>
          </a:xfrm>
          <a:prstGeom prst="rect">
            <a:avLst/>
          </a:prstGeom>
        </p:spPr>
        <p:txBody>
          <a:bodyPr wrap="square">
            <a:spAutoFit/>
          </a:bodyPr>
          <a:lstStyle/>
          <a:p>
            <a:pPr>
              <a:lnSpc>
                <a:spcPct val="90000"/>
              </a:lnSpc>
              <a:spcBef>
                <a:spcPts val="1200"/>
              </a:spcBef>
            </a:pPr>
            <a:r>
              <a:rPr lang="en-US" sz="1600" dirty="0" err="1"/>
              <a:t>Xxxxx</a:t>
            </a:r>
            <a:r>
              <a:rPr lang="en-US" sz="1600" dirty="0"/>
              <a:t> xxx </a:t>
            </a:r>
            <a:r>
              <a:rPr lang="en-US" sz="1600" dirty="0" err="1"/>
              <a:t>xxxx</a:t>
            </a:r>
            <a:r>
              <a:rPr lang="en-US" sz="1600" dirty="0"/>
              <a:t> </a:t>
            </a:r>
            <a:r>
              <a:rPr lang="en-US" sz="1600" dirty="0" err="1"/>
              <a:t>xxxxx</a:t>
            </a:r>
            <a:r>
              <a:rPr lang="en-US" sz="1600" dirty="0"/>
              <a:t> xx </a:t>
            </a:r>
            <a:r>
              <a:rPr lang="en-US" sz="1600" dirty="0" err="1"/>
              <a:t>xxxx</a:t>
            </a:r>
            <a:r>
              <a:rPr lang="en-US" sz="1600" dirty="0"/>
              <a:t> </a:t>
            </a:r>
            <a:r>
              <a:rPr lang="en-US" sz="1600" dirty="0" err="1"/>
              <a:t>xxxx</a:t>
            </a:r>
            <a:r>
              <a:rPr lang="en-US" sz="1600" dirty="0"/>
              <a:t> </a:t>
            </a:r>
            <a:r>
              <a:rPr lang="en-US" sz="1600" dirty="0" err="1"/>
              <a:t>xxxxxx</a:t>
            </a:r>
            <a:r>
              <a:rPr lang="en-US" sz="1600" dirty="0"/>
              <a:t> </a:t>
            </a:r>
          </a:p>
        </p:txBody>
      </p:sp>
      <p:graphicFrame>
        <p:nvGraphicFramePr>
          <p:cNvPr id="25" name="Table 24"/>
          <p:cNvGraphicFramePr>
            <a:graphicFrameLocks noGrp="1"/>
          </p:cNvGraphicFramePr>
          <p:nvPr>
            <p:extLst>
              <p:ext uri="{D42A27DB-BD31-4B8C-83A1-F6EECF244321}">
                <p14:modId xmlns:p14="http://schemas.microsoft.com/office/powerpoint/2010/main" val="3893611895"/>
              </p:ext>
            </p:extLst>
          </p:nvPr>
        </p:nvGraphicFramePr>
        <p:xfrm>
          <a:off x="1524000" y="1445197"/>
          <a:ext cx="5384801" cy="4320602"/>
        </p:xfrm>
        <a:graphic>
          <a:graphicData uri="http://schemas.openxmlformats.org/drawingml/2006/table">
            <a:tbl>
              <a:tblPr firstRow="1" bandRow="1">
                <a:tableStyleId>{5C22544A-7EE6-4342-B048-85BDC9FD1C3A}</a:tableStyleId>
              </a:tblPr>
              <a:tblGrid>
                <a:gridCol w="738899">
                  <a:extLst>
                    <a:ext uri="{9D8B030D-6E8A-4147-A177-3AD203B41FA5}">
                      <a16:colId xmlns:a16="http://schemas.microsoft.com/office/drawing/2014/main" val="20000"/>
                    </a:ext>
                  </a:extLst>
                </a:gridCol>
                <a:gridCol w="2322951">
                  <a:extLst>
                    <a:ext uri="{9D8B030D-6E8A-4147-A177-3AD203B41FA5}">
                      <a16:colId xmlns:a16="http://schemas.microsoft.com/office/drawing/2014/main" val="20001"/>
                    </a:ext>
                  </a:extLst>
                </a:gridCol>
                <a:gridCol w="2322951">
                  <a:extLst>
                    <a:ext uri="{9D8B030D-6E8A-4147-A177-3AD203B41FA5}">
                      <a16:colId xmlns:a16="http://schemas.microsoft.com/office/drawing/2014/main" val="20002"/>
                    </a:ext>
                  </a:extLst>
                </a:gridCol>
              </a:tblGrid>
              <a:tr h="670560">
                <a:tc>
                  <a:txBody>
                    <a:bodyPr/>
                    <a:lstStyle/>
                    <a:p>
                      <a:endParaRPr lang="en-US" sz="2400" dirty="0"/>
                    </a:p>
                  </a:txBody>
                  <a:tcPr marL="121920" marR="121920" marT="60960" marB="60960">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mn-lt"/>
                          <a:ea typeface="+mn-ea"/>
                          <a:cs typeface="+mn-cs"/>
                        </a:rPr>
                        <a:t>Xx xxx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mn-lt"/>
                          <a:ea typeface="+mn-ea"/>
                          <a:cs typeface="+mn-cs"/>
                        </a:rPr>
                        <a:t>Xx </a:t>
                      </a:r>
                      <a:r>
                        <a:rPr kumimoji="0" lang="en-US" sz="1600" b="0" i="0" u="none" strike="noStrike" kern="1200" cap="none" spc="0" normalizeH="0" baseline="0" noProof="0" dirty="0" err="1">
                          <a:ln>
                            <a:noFill/>
                          </a:ln>
                          <a:solidFill>
                            <a:srgbClr val="FFFFFF"/>
                          </a:solidFill>
                          <a:effectLst/>
                          <a:uLnTx/>
                          <a:uFillTx/>
                          <a:latin typeface="+mn-lt"/>
                          <a:ea typeface="+mn-ea"/>
                          <a:cs typeface="+mn-cs"/>
                        </a:rPr>
                        <a:t>xxxx</a:t>
                      </a:r>
                      <a:r>
                        <a:rPr kumimoji="0" lang="en-US" sz="1600" b="0" i="0" u="none" strike="noStrike" kern="1200" cap="none" spc="0" normalizeH="0" baseline="0" noProof="0" dirty="0">
                          <a:ln>
                            <a:noFill/>
                          </a:ln>
                          <a:solidFill>
                            <a:srgbClr val="FFFFFF"/>
                          </a:solidFill>
                          <a:effectLst/>
                          <a:uLnTx/>
                          <a:uFillTx/>
                          <a:latin typeface="+mn-lt"/>
                          <a:ea typeface="+mn-ea"/>
                          <a:cs typeface="+mn-cs"/>
                        </a:rPr>
                        <a:t> xx </a:t>
                      </a:r>
                      <a:r>
                        <a:rPr kumimoji="0" lang="en-US" sz="1600" b="0" i="0" u="none" strike="noStrike" kern="1200" cap="none" spc="0" normalizeH="0" baseline="0" noProof="0" dirty="0" err="1">
                          <a:ln>
                            <a:noFill/>
                          </a:ln>
                          <a:solidFill>
                            <a:srgbClr val="FFFFFF"/>
                          </a:solidFill>
                          <a:effectLst/>
                          <a:uLnTx/>
                          <a:uFillTx/>
                          <a:latin typeface="+mn-lt"/>
                          <a:ea typeface="+mn-ea"/>
                          <a:cs typeface="+mn-cs"/>
                        </a:rPr>
                        <a:t>xxxx</a:t>
                      </a:r>
                      <a:r>
                        <a:rPr kumimoji="0" lang="en-US" sz="1600" b="0" i="0" u="none" strike="noStrike" kern="1200" cap="none" spc="0" normalizeH="0" baseline="0" noProof="0" dirty="0">
                          <a:ln>
                            <a:noFill/>
                          </a:ln>
                          <a:solidFill>
                            <a:srgbClr val="FFFFFF"/>
                          </a:solidFill>
                          <a:effectLst/>
                          <a:uLnTx/>
                          <a:uFillTx/>
                          <a:latin typeface="+mn-lt"/>
                          <a:ea typeface="+mn-ea"/>
                          <a:cs typeface="+mn-cs"/>
                        </a:rPr>
                        <a:t> x</a:t>
                      </a:r>
                    </a:p>
                  </a:txBody>
                  <a:tcPr marL="121920" marR="121920" marT="60960" marB="60960">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mn-lt"/>
                          <a:ea typeface="+mn-ea"/>
                          <a:cs typeface="+mn-cs"/>
                        </a:rPr>
                        <a:t>Xxxxx</a:t>
                      </a:r>
                      <a:r>
                        <a:rPr kumimoji="0" lang="en-US" sz="2000" b="0" i="0" u="none" strike="noStrike" kern="1200" cap="none" spc="0" normalizeH="0" baseline="0" noProof="0" dirty="0">
                          <a:ln>
                            <a:noFill/>
                          </a:ln>
                          <a:solidFill>
                            <a:srgbClr val="FFFFFF"/>
                          </a:solidFill>
                          <a:effectLst/>
                          <a:uLnTx/>
                          <a:uFillTx/>
                          <a:latin typeface="+mn-lt"/>
                          <a:ea typeface="+mn-ea"/>
                          <a:cs typeface="+mn-cs"/>
                        </a:rPr>
                        <a:t> </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mn-lt"/>
                          <a:ea typeface="+mn-ea"/>
                          <a:cs typeface="+mn-cs"/>
                        </a:rPr>
                        <a:t>Xx </a:t>
                      </a:r>
                      <a:r>
                        <a:rPr kumimoji="0" lang="en-US" sz="1600" b="0" i="0" u="none" strike="noStrike" kern="1200" cap="none" spc="0" normalizeH="0" baseline="0" noProof="0" dirty="0" err="1">
                          <a:ln>
                            <a:noFill/>
                          </a:ln>
                          <a:solidFill>
                            <a:srgbClr val="FFFFFF"/>
                          </a:solidFill>
                          <a:effectLst/>
                          <a:uLnTx/>
                          <a:uFillTx/>
                          <a:latin typeface="+mn-lt"/>
                          <a:ea typeface="+mn-ea"/>
                          <a:cs typeface="+mn-cs"/>
                        </a:rPr>
                        <a:t>xxxx</a:t>
                      </a:r>
                      <a:r>
                        <a:rPr kumimoji="0" lang="en-US" sz="1600" b="0" i="0" u="none" strike="noStrike" kern="1200" cap="none" spc="0" normalizeH="0" baseline="0" noProof="0" dirty="0">
                          <a:ln>
                            <a:noFill/>
                          </a:ln>
                          <a:solidFill>
                            <a:srgbClr val="FFFFFF"/>
                          </a:solidFill>
                          <a:effectLst/>
                          <a:uLnTx/>
                          <a:uFillTx/>
                          <a:latin typeface="+mn-lt"/>
                          <a:ea typeface="+mn-ea"/>
                          <a:cs typeface="+mn-cs"/>
                        </a:rPr>
                        <a:t> xx </a:t>
                      </a:r>
                      <a:r>
                        <a:rPr kumimoji="0" lang="en-US" sz="1600" b="0" i="0" u="none" strike="noStrike" kern="1200" cap="none" spc="0" normalizeH="0" baseline="0" noProof="0" dirty="0" err="1">
                          <a:ln>
                            <a:noFill/>
                          </a:ln>
                          <a:solidFill>
                            <a:srgbClr val="FFFFFF"/>
                          </a:solidFill>
                          <a:effectLst/>
                          <a:uLnTx/>
                          <a:uFillTx/>
                          <a:latin typeface="+mn-lt"/>
                          <a:ea typeface="+mn-ea"/>
                          <a:cs typeface="+mn-cs"/>
                        </a:rPr>
                        <a:t>xxxx</a:t>
                      </a:r>
                      <a:r>
                        <a:rPr kumimoji="0" lang="en-US" sz="1600" b="0" i="0" u="none" strike="noStrike" kern="1200" cap="none" spc="0" normalizeH="0" baseline="0" noProof="0" dirty="0">
                          <a:ln>
                            <a:noFill/>
                          </a:ln>
                          <a:solidFill>
                            <a:srgbClr val="FFFFFF"/>
                          </a:solidFill>
                          <a:effectLst/>
                          <a:uLnTx/>
                          <a:uFillTx/>
                          <a:latin typeface="+mn-lt"/>
                          <a:ea typeface="+mn-ea"/>
                          <a:cs typeface="+mn-cs"/>
                        </a:rPr>
                        <a:t> x</a:t>
                      </a:r>
                    </a:p>
                  </a:txBody>
                  <a:tcPr marL="121920" marR="121920" marT="60960" marB="60960">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tcPr>
                </a:tc>
                <a:extLst>
                  <a:ext uri="{0D108BD9-81ED-4DB2-BD59-A6C34878D82A}">
                    <a16:rowId xmlns:a16="http://schemas.microsoft.com/office/drawing/2014/main" val="10000"/>
                  </a:ext>
                </a:extLst>
              </a:tr>
              <a:tr h="1825021">
                <a:tc>
                  <a:txBody>
                    <a:bodyPr/>
                    <a:lstStyle/>
                    <a:p>
                      <a:pPr algn="ctr" rtl="0"/>
                      <a:r>
                        <a:rPr lang="en-US" sz="2000" b="0" i="0" u="none" strike="noStrike" kern="1200" baseline="0" dirty="0">
                          <a:solidFill>
                            <a:srgbClr val="FFFFFF"/>
                          </a:solidFill>
                          <a:latin typeface="+mn-lt"/>
                        </a:rPr>
                        <a:t> xxx </a:t>
                      </a:r>
                    </a:p>
                    <a:p>
                      <a:pPr algn="ctr" rtl="0"/>
                      <a:r>
                        <a:rPr lang="en-US" sz="1600" b="0" i="0" u="none" strike="noStrike" kern="1200" baseline="0" dirty="0">
                          <a:solidFill>
                            <a:srgbClr val="FFFFFF"/>
                          </a:solidFill>
                          <a:latin typeface="+mn-lt"/>
                        </a:rPr>
                        <a:t>Xxx </a:t>
                      </a:r>
                      <a:r>
                        <a:rPr lang="en-US" sz="1600" b="0" i="0" u="none" strike="noStrike" kern="1200" baseline="0" dirty="0" err="1">
                          <a:solidFill>
                            <a:srgbClr val="FFFFFF"/>
                          </a:solidFill>
                          <a:latin typeface="+mn-lt"/>
                        </a:rPr>
                        <a:t>xxxxxxxxx</a:t>
                      </a:r>
                      <a:endParaRPr lang="en-US" sz="1600" b="0" i="0" u="none" strike="noStrike" kern="1200" baseline="0" dirty="0">
                        <a:solidFill>
                          <a:srgbClr val="FFFFFF"/>
                        </a:solidFill>
                        <a:latin typeface="+mn-lt"/>
                      </a:endParaRPr>
                    </a:p>
                  </a:txBody>
                  <a:tcPr marL="121920" marR="121920" marT="60960" marB="60960" vert="vert270">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solidFill>
                      <a:schemeClr val="accent6"/>
                    </a:solidFill>
                  </a:tcPr>
                </a:tc>
                <a:tc>
                  <a:txBody>
                    <a:bodyPr/>
                    <a:lstStyle/>
                    <a:p>
                      <a:pPr algn="ctr"/>
                      <a:r>
                        <a:rPr lang="en-US" sz="1600" dirty="0" err="1"/>
                        <a:t>Xxxxx</a:t>
                      </a:r>
                      <a:r>
                        <a:rPr lang="en-US" sz="1600" dirty="0"/>
                        <a:t> </a:t>
                      </a:r>
                      <a:r>
                        <a:rPr lang="en-US" sz="1600" dirty="0" err="1"/>
                        <a:t>xxxxx</a:t>
                      </a:r>
                      <a:r>
                        <a:rPr lang="en-US" sz="1600" dirty="0"/>
                        <a:t> </a:t>
                      </a:r>
                      <a:r>
                        <a:rPr lang="en-US" sz="1600" dirty="0" err="1"/>
                        <a:t>xxxxxx</a:t>
                      </a:r>
                      <a:r>
                        <a:rPr lang="en-US" sz="1600" dirty="0"/>
                        <a:t> xxx xx </a:t>
                      </a:r>
                      <a:r>
                        <a:rPr lang="en-US" sz="1600" dirty="0" err="1"/>
                        <a:t>xxxxxxxx</a:t>
                      </a:r>
                      <a:r>
                        <a:rPr lang="en-US" sz="1600" dirty="0"/>
                        <a:t> </a:t>
                      </a:r>
                      <a:r>
                        <a:rPr lang="en-US" sz="1600" dirty="0" err="1"/>
                        <a:t>xxxxxx</a:t>
                      </a:r>
                      <a:r>
                        <a:rPr lang="en-US" sz="1600" dirty="0"/>
                        <a:t> x xx </a:t>
                      </a:r>
                      <a:r>
                        <a:rPr lang="en-US" sz="1600" dirty="0" err="1"/>
                        <a:t>Xxxxxx</a:t>
                      </a:r>
                      <a:r>
                        <a:rPr lang="en-US" sz="1600" dirty="0"/>
                        <a:t> x xx </a:t>
                      </a:r>
                      <a:r>
                        <a:rPr lang="en-US" sz="1600" dirty="0" err="1"/>
                        <a:t>xxxxx</a:t>
                      </a:r>
                      <a:r>
                        <a:rPr lang="en-US" sz="1600" dirty="0"/>
                        <a:t> </a:t>
                      </a:r>
                      <a:r>
                        <a:rPr lang="en-US" sz="1600" dirty="0" err="1"/>
                        <a:t>xxxxxxxxx</a:t>
                      </a:r>
                      <a:r>
                        <a:rPr lang="en-US" sz="1600" dirty="0"/>
                        <a:t> xx </a:t>
                      </a:r>
                    </a:p>
                  </a:txBody>
                  <a:tcPr marL="121920" marR="121920" marT="60960" marB="60960" anchor="ctr">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solidFill>
                      <a:schemeClr val="bg1">
                        <a:lumMod val="75000"/>
                        <a:alpha val="20000"/>
                      </a:schemeClr>
                    </a:solidFill>
                  </a:tcPr>
                </a:tc>
                <a:tc>
                  <a:txBody>
                    <a:bodyPr/>
                    <a:lstStyle/>
                    <a:p>
                      <a:pPr algn="ctr"/>
                      <a:r>
                        <a:rPr lang="en-US" sz="1600" dirty="0"/>
                        <a:t>Xx xxx x </a:t>
                      </a:r>
                      <a:r>
                        <a:rPr lang="en-US" sz="1600" dirty="0" err="1"/>
                        <a:t>xxxxxx</a:t>
                      </a:r>
                      <a:r>
                        <a:rPr lang="en-US" sz="1600" dirty="0"/>
                        <a:t> x xxx x xx </a:t>
                      </a:r>
                      <a:r>
                        <a:rPr lang="en-US" sz="1600" dirty="0" err="1"/>
                        <a:t>xx</a:t>
                      </a:r>
                      <a:r>
                        <a:rPr lang="en-US" sz="1600" dirty="0"/>
                        <a:t> </a:t>
                      </a:r>
                      <a:r>
                        <a:rPr lang="en-US" sz="1600" dirty="0" err="1"/>
                        <a:t>xxxxxxxxxxx</a:t>
                      </a:r>
                      <a:r>
                        <a:rPr lang="en-US" sz="1600" dirty="0"/>
                        <a:t> </a:t>
                      </a:r>
                      <a:r>
                        <a:rPr lang="en-US" sz="1600" dirty="0" err="1"/>
                        <a:t>xxxxxxxxxx</a:t>
                      </a:r>
                      <a:r>
                        <a:rPr lang="en-US" sz="1600" dirty="0"/>
                        <a:t> Xx </a:t>
                      </a:r>
                      <a:r>
                        <a:rPr lang="en-US" sz="1600" dirty="0" err="1"/>
                        <a:t>xxxxxxxx</a:t>
                      </a:r>
                      <a:r>
                        <a:rPr lang="en-US" sz="1600" dirty="0"/>
                        <a:t> xxx x </a:t>
                      </a:r>
                    </a:p>
                  </a:txBody>
                  <a:tcPr marL="121920" marR="121920" marT="60960" marB="60960" anchor="ctr">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solidFill>
                      <a:schemeClr val="bg1">
                        <a:lumMod val="75000"/>
                        <a:alpha val="20000"/>
                      </a:schemeClr>
                    </a:solidFill>
                  </a:tcPr>
                </a:tc>
                <a:extLst>
                  <a:ext uri="{0D108BD9-81ED-4DB2-BD59-A6C34878D82A}">
                    <a16:rowId xmlns:a16="http://schemas.microsoft.com/office/drawing/2014/main" val="10001"/>
                  </a:ext>
                </a:extLst>
              </a:tr>
              <a:tr h="1825021">
                <a:tc>
                  <a:txBody>
                    <a:bodyPr/>
                    <a:lstStyle/>
                    <a:p>
                      <a:pPr algn="ctr" rtl="0"/>
                      <a:r>
                        <a:rPr lang="en-US" sz="2000" b="0" i="0" u="none" strike="noStrike" kern="1200" baseline="0" dirty="0" err="1">
                          <a:solidFill>
                            <a:srgbClr val="FFFFFF"/>
                          </a:solidFill>
                          <a:latin typeface="+mn-lt"/>
                        </a:rPr>
                        <a:t>Xxxxx</a:t>
                      </a:r>
                      <a:r>
                        <a:rPr lang="en-US" sz="2000" b="0" i="0" u="none" strike="noStrike" kern="1200" baseline="0" dirty="0">
                          <a:solidFill>
                            <a:srgbClr val="FFFFFF"/>
                          </a:solidFill>
                          <a:latin typeface="+mn-lt"/>
                        </a:rPr>
                        <a:t> </a:t>
                      </a:r>
                    </a:p>
                    <a:p>
                      <a:pPr algn="ctr" rtl="0"/>
                      <a:r>
                        <a:rPr lang="en-US" sz="1600" b="0" i="0" u="none" strike="noStrike" kern="1200" baseline="0" dirty="0">
                          <a:solidFill>
                            <a:srgbClr val="FFFFFF"/>
                          </a:solidFill>
                          <a:latin typeface="+mn-lt"/>
                        </a:rPr>
                        <a:t>Xxx </a:t>
                      </a:r>
                      <a:r>
                        <a:rPr lang="en-US" sz="1600" b="0" i="0" u="none" strike="noStrike" kern="1200" baseline="0" dirty="0" err="1">
                          <a:solidFill>
                            <a:srgbClr val="FFFFFF"/>
                          </a:solidFill>
                          <a:latin typeface="+mn-lt"/>
                        </a:rPr>
                        <a:t>xxxxxxxxx</a:t>
                      </a:r>
                      <a:endParaRPr lang="en-US" sz="1600" b="0" i="0" u="none" strike="noStrike" kern="1200" baseline="0" dirty="0">
                        <a:solidFill>
                          <a:srgbClr val="FFFFFF"/>
                        </a:solidFill>
                        <a:latin typeface="+mn-lt"/>
                      </a:endParaRPr>
                    </a:p>
                  </a:txBody>
                  <a:tcPr marL="121920" marR="121920" marT="60960" marB="60960" vert="vert270">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solidFill>
                      <a:schemeClr val="accent2"/>
                    </a:solidFill>
                  </a:tcPr>
                </a:tc>
                <a:tc>
                  <a:txBody>
                    <a:bodyPr/>
                    <a:lstStyle/>
                    <a:p>
                      <a:pPr algn="ctr"/>
                      <a:r>
                        <a:rPr lang="en-US" sz="1600" dirty="0"/>
                        <a:t>Xx </a:t>
                      </a:r>
                      <a:r>
                        <a:rPr lang="en-US" sz="1600" dirty="0" err="1"/>
                        <a:t>xxxx</a:t>
                      </a:r>
                      <a:r>
                        <a:rPr lang="en-US" sz="1600" dirty="0"/>
                        <a:t> xx </a:t>
                      </a:r>
                      <a:r>
                        <a:rPr lang="en-US" sz="1600" dirty="0" err="1"/>
                        <a:t>xxxxxxxxx</a:t>
                      </a:r>
                      <a:r>
                        <a:rPr lang="en-US" sz="1600" dirty="0"/>
                        <a:t> </a:t>
                      </a:r>
                      <a:r>
                        <a:rPr lang="en-US" sz="1600" dirty="0" err="1"/>
                        <a:t>xxxxx</a:t>
                      </a:r>
                      <a:r>
                        <a:rPr lang="en-US" sz="1600" dirty="0"/>
                        <a:t> xxx </a:t>
                      </a:r>
                      <a:r>
                        <a:rPr lang="en-US" sz="1600" dirty="0" err="1"/>
                        <a:t>xxx</a:t>
                      </a:r>
                      <a:r>
                        <a:rPr lang="en-US" sz="1600" dirty="0"/>
                        <a:t> </a:t>
                      </a:r>
                      <a:r>
                        <a:rPr lang="en-US" sz="1600" dirty="0" err="1"/>
                        <a:t>Xxxxxxxxxxxxxxxxxxxxxxxxxxx</a:t>
                      </a:r>
                      <a:r>
                        <a:rPr lang="en-US" sz="1600" dirty="0"/>
                        <a:t> xx</a:t>
                      </a:r>
                    </a:p>
                  </a:txBody>
                  <a:tcPr marL="121920" marR="121920" marT="60960" marB="60960" anchor="ctr">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solidFill>
                      <a:schemeClr val="bg1">
                        <a:lumMod val="75000"/>
                        <a:alpha val="20000"/>
                      </a:schemeClr>
                    </a:solidFill>
                  </a:tcPr>
                </a:tc>
                <a:tc>
                  <a:txBody>
                    <a:bodyPr/>
                    <a:lstStyle/>
                    <a:p>
                      <a:pPr algn="ctr"/>
                      <a:r>
                        <a:rPr lang="en-US" sz="1600" dirty="0" err="1"/>
                        <a:t>Xxxxx</a:t>
                      </a:r>
                      <a:r>
                        <a:rPr lang="en-US" sz="1600" dirty="0"/>
                        <a:t> x </a:t>
                      </a:r>
                      <a:r>
                        <a:rPr lang="en-US" sz="1600" dirty="0" err="1"/>
                        <a:t>xxxxxx</a:t>
                      </a:r>
                      <a:r>
                        <a:rPr lang="en-US" sz="1600" dirty="0"/>
                        <a:t> </a:t>
                      </a:r>
                      <a:r>
                        <a:rPr lang="en-US" sz="1600" dirty="0" err="1"/>
                        <a:t>xxxx</a:t>
                      </a:r>
                      <a:r>
                        <a:rPr lang="en-US" sz="1600" dirty="0"/>
                        <a:t> x </a:t>
                      </a:r>
                      <a:r>
                        <a:rPr lang="en-US" sz="1600" dirty="0" err="1"/>
                        <a:t>xxxxx</a:t>
                      </a:r>
                      <a:r>
                        <a:rPr lang="en-US" sz="1600" dirty="0"/>
                        <a:t> </a:t>
                      </a:r>
                      <a:r>
                        <a:rPr lang="en-US" sz="1600" dirty="0" err="1"/>
                        <a:t>Xxxxxx</a:t>
                      </a:r>
                      <a:r>
                        <a:rPr lang="en-US" sz="1600" dirty="0"/>
                        <a:t> xx xxx xx </a:t>
                      </a:r>
                      <a:r>
                        <a:rPr lang="en-US" sz="1600" dirty="0" err="1"/>
                        <a:t>xx</a:t>
                      </a:r>
                      <a:r>
                        <a:rPr lang="en-US" sz="1600" dirty="0"/>
                        <a:t> </a:t>
                      </a:r>
                      <a:r>
                        <a:rPr lang="en-US" sz="1600" dirty="0" err="1"/>
                        <a:t>xx</a:t>
                      </a:r>
                      <a:r>
                        <a:rPr lang="en-US" sz="1600" dirty="0"/>
                        <a:t> xxx x </a:t>
                      </a:r>
                      <a:r>
                        <a:rPr lang="en-US" sz="1600" dirty="0" err="1"/>
                        <a:t>xxxxxxxx</a:t>
                      </a:r>
                      <a:r>
                        <a:rPr lang="en-US" sz="1600" dirty="0"/>
                        <a:t> x </a:t>
                      </a:r>
                      <a:r>
                        <a:rPr lang="en-US" sz="1600" dirty="0" err="1"/>
                        <a:t>x</a:t>
                      </a:r>
                      <a:endParaRPr lang="en-US" sz="1600" dirty="0"/>
                    </a:p>
                  </a:txBody>
                  <a:tcPr marL="121920" marR="121920" marT="60960" marB="60960" anchor="ctr">
                    <a:lnL w="19050" cap="flat" cmpd="sng" algn="ctr">
                      <a:solidFill>
                        <a:prstClr val="white"/>
                      </a:solidFill>
                      <a:prstDash val="solid"/>
                      <a:round/>
                      <a:headEnd type="none" w="med" len="med"/>
                      <a:tailEnd type="none" w="med" len="med"/>
                    </a:lnL>
                    <a:lnR w="19050" cap="flat" cmpd="sng" algn="ctr">
                      <a:solidFill>
                        <a:prstClr val="white"/>
                      </a:solidFill>
                      <a:prstDash val="solid"/>
                      <a:round/>
                      <a:headEnd type="none" w="med" len="med"/>
                      <a:tailEnd type="none" w="med" len="med"/>
                    </a:lnR>
                    <a:lnT w="19050" cap="flat" cmpd="sng" algn="ctr">
                      <a:solidFill>
                        <a:prstClr val="white"/>
                      </a:solidFill>
                      <a:prstDash val="solid"/>
                      <a:round/>
                      <a:headEnd type="none" w="med" len="med"/>
                      <a:tailEnd type="none" w="med" len="med"/>
                    </a:lnT>
                    <a:lnB w="19050" cap="flat" cmpd="sng" algn="ctr">
                      <a:solidFill>
                        <a:prstClr val="white"/>
                      </a:solidFill>
                      <a:prstDash val="solid"/>
                      <a:round/>
                      <a:headEnd type="none" w="med" len="med"/>
                      <a:tailEnd type="none" w="med" len="med"/>
                    </a:lnB>
                    <a:solidFill>
                      <a:schemeClr val="bg1">
                        <a:lumMod val="75000"/>
                        <a:alpha val="20000"/>
                      </a:schemeClr>
                    </a:solidFill>
                  </a:tcPr>
                </a:tc>
                <a:extLst>
                  <a:ext uri="{0D108BD9-81ED-4DB2-BD59-A6C34878D82A}">
                    <a16:rowId xmlns:a16="http://schemas.microsoft.com/office/drawing/2014/main" val="10002"/>
                  </a:ext>
                </a:extLst>
              </a:tr>
            </a:tbl>
          </a:graphicData>
        </a:graphic>
      </p:graphicFrame>
      <p:sp>
        <p:nvSpPr>
          <p:cNvPr id="27" name="Rectangle 26"/>
          <p:cNvSpPr/>
          <p:nvPr/>
        </p:nvSpPr>
        <p:spPr>
          <a:xfrm>
            <a:off x="7965440" y="4875412"/>
            <a:ext cx="3210560" cy="535531"/>
          </a:xfrm>
          <a:prstGeom prst="rect">
            <a:avLst/>
          </a:prstGeom>
        </p:spPr>
        <p:txBody>
          <a:bodyPr wrap="square">
            <a:spAutoFit/>
          </a:bodyPr>
          <a:lstStyle/>
          <a:p>
            <a:pPr>
              <a:lnSpc>
                <a:spcPct val="90000"/>
              </a:lnSpc>
              <a:spcBef>
                <a:spcPts val="1200"/>
              </a:spcBef>
            </a:pPr>
            <a:r>
              <a:rPr lang="en-US" sz="1600" dirty="0" err="1"/>
              <a:t>Xxxxx</a:t>
            </a:r>
            <a:r>
              <a:rPr lang="en-US" sz="1600" dirty="0"/>
              <a:t> </a:t>
            </a:r>
            <a:r>
              <a:rPr lang="en-US" sz="1600" dirty="0" err="1"/>
              <a:t>xxxx</a:t>
            </a:r>
            <a:r>
              <a:rPr lang="en-US" sz="1600" dirty="0"/>
              <a:t> </a:t>
            </a:r>
            <a:r>
              <a:rPr lang="en-US" sz="1600" dirty="0" err="1"/>
              <a:t>xxxx</a:t>
            </a:r>
            <a:r>
              <a:rPr lang="en-US" sz="1600" dirty="0"/>
              <a:t> xx </a:t>
            </a:r>
            <a:r>
              <a:rPr lang="en-US" sz="1600" dirty="0" err="1"/>
              <a:t>Xx</a:t>
            </a:r>
            <a:r>
              <a:rPr lang="en-US" sz="1600" dirty="0"/>
              <a:t> x </a:t>
            </a:r>
            <a:r>
              <a:rPr lang="en-US" sz="1600" dirty="0" err="1"/>
              <a:t>xxxxx</a:t>
            </a:r>
            <a:r>
              <a:rPr lang="en-US" sz="1600" dirty="0"/>
              <a:t> </a:t>
            </a:r>
            <a:r>
              <a:rPr lang="en-US" sz="1600" dirty="0" err="1"/>
              <a:t>xxxxx</a:t>
            </a:r>
            <a:r>
              <a:rPr lang="en-US" sz="1600" dirty="0"/>
              <a:t> </a:t>
            </a:r>
            <a:r>
              <a:rPr lang="en-US" sz="1600" dirty="0" err="1"/>
              <a:t>xxxxxxx</a:t>
            </a:r>
            <a:r>
              <a:rPr lang="en-US" sz="1600" dirty="0"/>
              <a:t> Xx x </a:t>
            </a:r>
            <a:r>
              <a:rPr lang="en-US" sz="1600" dirty="0" err="1"/>
              <a:t>xxxxx</a:t>
            </a:r>
            <a:endParaRPr lang="en-US" sz="1600" dirty="0"/>
          </a:p>
        </p:txBody>
      </p:sp>
      <p:sp>
        <p:nvSpPr>
          <p:cNvPr id="28" name="Rectangle 27"/>
          <p:cNvSpPr/>
          <p:nvPr/>
        </p:nvSpPr>
        <p:spPr>
          <a:xfrm>
            <a:off x="7965440" y="2182892"/>
            <a:ext cx="3210560" cy="535531"/>
          </a:xfrm>
          <a:prstGeom prst="rect">
            <a:avLst/>
          </a:prstGeom>
        </p:spPr>
        <p:txBody>
          <a:bodyPr wrap="square">
            <a:spAutoFit/>
          </a:bodyPr>
          <a:lstStyle/>
          <a:p>
            <a:pPr>
              <a:lnSpc>
                <a:spcPct val="90000"/>
              </a:lnSpc>
              <a:spcBef>
                <a:spcPts val="1200"/>
              </a:spcBef>
            </a:pPr>
            <a:r>
              <a:rPr lang="en-US" sz="1600" dirty="0" err="1"/>
              <a:t>xxxxxx</a:t>
            </a:r>
            <a:r>
              <a:rPr lang="en-US" sz="1600" dirty="0"/>
              <a:t> x </a:t>
            </a:r>
            <a:r>
              <a:rPr lang="en-US" sz="1600" dirty="0" err="1"/>
              <a:t>xxxxxxxxxxxxxxx</a:t>
            </a:r>
            <a:r>
              <a:rPr lang="en-US" sz="1600" dirty="0"/>
              <a:t> x </a:t>
            </a:r>
            <a:r>
              <a:rPr lang="en-US" sz="1600" dirty="0" err="1"/>
              <a:t>xxxxxx</a:t>
            </a:r>
            <a:r>
              <a:rPr lang="en-US" sz="1600" dirty="0"/>
              <a:t> x xxx </a:t>
            </a:r>
          </a:p>
        </p:txBody>
      </p:sp>
      <p:sp>
        <p:nvSpPr>
          <p:cNvPr id="29" name="Rectangle 28"/>
          <p:cNvSpPr/>
          <p:nvPr/>
        </p:nvSpPr>
        <p:spPr>
          <a:xfrm>
            <a:off x="7965440" y="3977905"/>
            <a:ext cx="3210560" cy="313932"/>
          </a:xfrm>
          <a:prstGeom prst="rect">
            <a:avLst/>
          </a:prstGeom>
        </p:spPr>
        <p:txBody>
          <a:bodyPr wrap="square">
            <a:spAutoFit/>
          </a:bodyPr>
          <a:lstStyle/>
          <a:p>
            <a:pPr>
              <a:lnSpc>
                <a:spcPct val="90000"/>
              </a:lnSpc>
              <a:spcBef>
                <a:spcPts val="1200"/>
              </a:spcBef>
            </a:pPr>
            <a:r>
              <a:rPr lang="en-US" sz="1600" dirty="0"/>
              <a:t>Xx </a:t>
            </a:r>
            <a:r>
              <a:rPr lang="en-US" sz="1600" dirty="0" err="1"/>
              <a:t>xx</a:t>
            </a:r>
            <a:r>
              <a:rPr lang="en-US" sz="1600" dirty="0"/>
              <a:t> </a:t>
            </a:r>
            <a:r>
              <a:rPr lang="en-US" sz="1600" dirty="0" err="1"/>
              <a:t>xxxx</a:t>
            </a:r>
            <a:r>
              <a:rPr lang="en-US" sz="1600" dirty="0"/>
              <a:t> </a:t>
            </a:r>
            <a:r>
              <a:rPr lang="en-US" sz="1600" dirty="0" err="1"/>
              <a:t>xxxxxxxxx</a:t>
            </a:r>
            <a:r>
              <a:rPr lang="en-US" sz="1600" dirty="0"/>
              <a:t> </a:t>
            </a:r>
            <a:r>
              <a:rPr lang="en-US" sz="1600" dirty="0" err="1"/>
              <a:t>xxxxx</a:t>
            </a:r>
            <a:r>
              <a:rPr lang="en-US" sz="1600" dirty="0"/>
              <a:t> </a:t>
            </a:r>
            <a:r>
              <a:rPr lang="en-US" sz="1600" dirty="0" err="1"/>
              <a:t>xxxxxxx</a:t>
            </a:r>
            <a:endParaRPr lang="en-US" sz="1600" dirty="0"/>
          </a:p>
        </p:txBody>
      </p:sp>
      <p:grpSp>
        <p:nvGrpSpPr>
          <p:cNvPr id="6" name="Group 5"/>
          <p:cNvGrpSpPr/>
          <p:nvPr/>
        </p:nvGrpSpPr>
        <p:grpSpPr>
          <a:xfrm>
            <a:off x="7416801" y="2206032"/>
            <a:ext cx="489295" cy="450725"/>
            <a:chOff x="5562600" y="1654524"/>
            <a:chExt cx="366971" cy="338044"/>
          </a:xfrm>
        </p:grpSpPr>
        <p:sp>
          <p:nvSpPr>
            <p:cNvPr id="12" name="Oval 12"/>
            <p:cNvSpPr>
              <a:spLocks noChangeArrowheads="1"/>
            </p:cNvSpPr>
            <p:nvPr/>
          </p:nvSpPr>
          <p:spPr bwMode="auto">
            <a:xfrm>
              <a:off x="5562600" y="1654524"/>
              <a:ext cx="366971" cy="338044"/>
            </a:xfrm>
            <a:prstGeom prst="ellipse">
              <a:avLst/>
            </a:prstGeom>
            <a:solidFill>
              <a:schemeClr val="accent1"/>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pic>
          <p:nvPicPr>
            <p:cNvPr id="17" name="Picture 16"/>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5599932" y="1747033"/>
              <a:ext cx="292308" cy="153026"/>
            </a:xfrm>
            <a:prstGeom prst="rect">
              <a:avLst/>
            </a:prstGeom>
          </p:spPr>
        </p:pic>
      </p:grpSp>
      <p:grpSp>
        <p:nvGrpSpPr>
          <p:cNvPr id="3" name="Group 2"/>
          <p:cNvGrpSpPr/>
          <p:nvPr/>
        </p:nvGrpSpPr>
        <p:grpSpPr>
          <a:xfrm>
            <a:off x="7416799" y="4930838"/>
            <a:ext cx="489295" cy="450725"/>
            <a:chOff x="5562600" y="3205814"/>
            <a:chExt cx="366971" cy="338044"/>
          </a:xfrm>
        </p:grpSpPr>
        <p:sp>
          <p:nvSpPr>
            <p:cNvPr id="16" name="Oval 12"/>
            <p:cNvSpPr>
              <a:spLocks noChangeArrowheads="1"/>
            </p:cNvSpPr>
            <p:nvPr/>
          </p:nvSpPr>
          <p:spPr bwMode="auto">
            <a:xfrm>
              <a:off x="5562600" y="3205814"/>
              <a:ext cx="366971" cy="338044"/>
            </a:xfrm>
            <a:prstGeom prst="ellipse">
              <a:avLst/>
            </a:prstGeom>
            <a:solidFill>
              <a:schemeClr val="bg2"/>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41"/>
            <p:cNvSpPr>
              <a:spLocks noChangeAspect="1" noEditPoints="1"/>
            </p:cNvSpPr>
            <p:nvPr/>
          </p:nvSpPr>
          <p:spPr bwMode="auto">
            <a:xfrm>
              <a:off x="5660089" y="3278840"/>
              <a:ext cx="171994" cy="191992"/>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5" name="Group 4"/>
          <p:cNvGrpSpPr/>
          <p:nvPr/>
        </p:nvGrpSpPr>
        <p:grpSpPr>
          <a:xfrm>
            <a:off x="7416801" y="3114300"/>
            <a:ext cx="489295" cy="450725"/>
            <a:chOff x="5562600" y="2187167"/>
            <a:chExt cx="366971" cy="338044"/>
          </a:xfrm>
        </p:grpSpPr>
        <p:sp>
          <p:nvSpPr>
            <p:cNvPr id="14" name="Oval 12"/>
            <p:cNvSpPr>
              <a:spLocks noChangeArrowheads="1"/>
            </p:cNvSpPr>
            <p:nvPr/>
          </p:nvSpPr>
          <p:spPr bwMode="auto">
            <a:xfrm>
              <a:off x="5562600" y="2187167"/>
              <a:ext cx="366971" cy="338044"/>
            </a:xfrm>
            <a:prstGeom prst="ellipse">
              <a:avLst/>
            </a:prstGeom>
            <a:solidFill>
              <a:schemeClr val="accent3"/>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33"/>
            <p:cNvSpPr>
              <a:spLocks noChangeAspect="1" noEditPoints="1"/>
            </p:cNvSpPr>
            <p:nvPr/>
          </p:nvSpPr>
          <p:spPr bwMode="auto">
            <a:xfrm>
              <a:off x="5638405" y="2260592"/>
              <a:ext cx="221013" cy="197764"/>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4" name="Group 3"/>
          <p:cNvGrpSpPr/>
          <p:nvPr/>
        </p:nvGrpSpPr>
        <p:grpSpPr>
          <a:xfrm>
            <a:off x="7416801" y="4022568"/>
            <a:ext cx="489295" cy="450725"/>
            <a:chOff x="5562600" y="2703459"/>
            <a:chExt cx="366971" cy="338044"/>
          </a:xfrm>
        </p:grpSpPr>
        <p:sp>
          <p:nvSpPr>
            <p:cNvPr id="15" name="Oval 12"/>
            <p:cNvSpPr>
              <a:spLocks noChangeArrowheads="1"/>
            </p:cNvSpPr>
            <p:nvPr/>
          </p:nvSpPr>
          <p:spPr bwMode="auto">
            <a:xfrm>
              <a:off x="5562600" y="2703459"/>
              <a:ext cx="366971" cy="338044"/>
            </a:xfrm>
            <a:prstGeom prst="ellipse">
              <a:avLst/>
            </a:prstGeom>
            <a:solidFill>
              <a:schemeClr val="accent5"/>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20" name="Freeform 21"/>
            <p:cNvSpPr>
              <a:spLocks noEditPoints="1"/>
            </p:cNvSpPr>
            <p:nvPr/>
          </p:nvSpPr>
          <p:spPr bwMode="auto">
            <a:xfrm>
              <a:off x="5644349" y="2778927"/>
              <a:ext cx="203473" cy="187108"/>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3596219352"/>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Xxxxxxxxxxxxx</a:t>
            </a:r>
            <a:r>
              <a:rPr lang="en-US" dirty="0"/>
              <a:t> x xxx </a:t>
            </a:r>
            <a:r>
              <a:rPr lang="en-US" dirty="0" err="1"/>
              <a:t>xxxxxxxxx</a:t>
            </a:r>
            <a:r>
              <a:rPr lang="en-US" dirty="0"/>
              <a:t> </a:t>
            </a:r>
          </a:p>
        </p:txBody>
      </p:sp>
      <p:sp>
        <p:nvSpPr>
          <p:cNvPr id="28" name="Freeform 27"/>
          <p:cNvSpPr/>
          <p:nvPr/>
        </p:nvSpPr>
        <p:spPr>
          <a:xfrm>
            <a:off x="1043436" y="2996684"/>
            <a:ext cx="1584445" cy="1949435"/>
          </a:xfrm>
          <a:custGeom>
            <a:avLst/>
            <a:gdLst>
              <a:gd name="connsiteX0" fmla="*/ 594167 w 1188334"/>
              <a:gd name="connsiteY0" fmla="*/ 0 h 1462076"/>
              <a:gd name="connsiteX1" fmla="*/ 1188334 w 1188334"/>
              <a:gd name="connsiteY1" fmla="*/ 594167 h 1462076"/>
              <a:gd name="connsiteX2" fmla="*/ 713912 w 1188334"/>
              <a:gd name="connsiteY2" fmla="*/ 1176263 h 1462076"/>
              <a:gd name="connsiteX3" fmla="*/ 710123 w 1188334"/>
              <a:gd name="connsiteY3" fmla="*/ 1176645 h 1462076"/>
              <a:gd name="connsiteX4" fmla="*/ 594166 w 1188334"/>
              <a:gd name="connsiteY4" fmla="*/ 1462076 h 1462076"/>
              <a:gd name="connsiteX5" fmla="*/ 478210 w 1188334"/>
              <a:gd name="connsiteY5" fmla="*/ 1176645 h 1462076"/>
              <a:gd name="connsiteX6" fmla="*/ 474422 w 1188334"/>
              <a:gd name="connsiteY6" fmla="*/ 1176263 h 1462076"/>
              <a:gd name="connsiteX7" fmla="*/ 0 w 1188334"/>
              <a:gd name="connsiteY7" fmla="*/ 594167 h 1462076"/>
              <a:gd name="connsiteX8" fmla="*/ 594167 w 1188334"/>
              <a:gd name="connsiteY8" fmla="*/ 0 h 1462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8334" h="1462076">
                <a:moveTo>
                  <a:pt x="594167" y="0"/>
                </a:moveTo>
                <a:cubicBezTo>
                  <a:pt x="922316" y="0"/>
                  <a:pt x="1188334" y="266018"/>
                  <a:pt x="1188334" y="594167"/>
                </a:cubicBezTo>
                <a:cubicBezTo>
                  <a:pt x="1188334" y="881298"/>
                  <a:pt x="984664" y="1120859"/>
                  <a:pt x="713912" y="1176263"/>
                </a:cubicBezTo>
                <a:lnTo>
                  <a:pt x="710123" y="1176645"/>
                </a:lnTo>
                <a:lnTo>
                  <a:pt x="594166" y="1462076"/>
                </a:lnTo>
                <a:lnTo>
                  <a:pt x="478210" y="1176645"/>
                </a:lnTo>
                <a:lnTo>
                  <a:pt x="474422" y="1176263"/>
                </a:lnTo>
                <a:cubicBezTo>
                  <a:pt x="203670" y="1120859"/>
                  <a:pt x="0" y="881298"/>
                  <a:pt x="0" y="594167"/>
                </a:cubicBezTo>
                <a:cubicBezTo>
                  <a:pt x="0" y="266018"/>
                  <a:pt x="266018" y="0"/>
                  <a:pt x="594167" y="0"/>
                </a:cubicBezTo>
                <a:close/>
              </a:path>
            </a:pathLst>
          </a:cu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square" bIns="426720" rtlCol="0" anchor="ctr">
            <a:noAutofit/>
          </a:bodyPr>
          <a:lstStyle/>
          <a:p>
            <a:pPr algn="ctr"/>
            <a:r>
              <a:rPr lang="en-US" sz="3200" dirty="0">
                <a:solidFill>
                  <a:srgbClr val="FFFFFF"/>
                </a:solidFill>
              </a:rPr>
              <a:t>$40 </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31" name="Freeform 30"/>
          <p:cNvSpPr/>
          <p:nvPr/>
        </p:nvSpPr>
        <p:spPr>
          <a:xfrm>
            <a:off x="3021645" y="2660649"/>
            <a:ext cx="1920483" cy="2285471"/>
          </a:xfrm>
          <a:custGeom>
            <a:avLst/>
            <a:gdLst>
              <a:gd name="connsiteX0" fmla="*/ 720181 w 1440362"/>
              <a:gd name="connsiteY0" fmla="*/ 0 h 1714103"/>
              <a:gd name="connsiteX1" fmla="*/ 1440362 w 1440362"/>
              <a:gd name="connsiteY1" fmla="*/ 720181 h 1714103"/>
              <a:gd name="connsiteX2" fmla="*/ 865323 w 1440362"/>
              <a:gd name="connsiteY2" fmla="*/ 1425731 h 1714103"/>
              <a:gd name="connsiteX3" fmla="*/ 836137 w 1440362"/>
              <a:gd name="connsiteY3" fmla="*/ 1428673 h 1714103"/>
              <a:gd name="connsiteX4" fmla="*/ 720181 w 1440362"/>
              <a:gd name="connsiteY4" fmla="*/ 1714103 h 1714103"/>
              <a:gd name="connsiteX5" fmla="*/ 604225 w 1440362"/>
              <a:gd name="connsiteY5" fmla="*/ 1428673 h 1714103"/>
              <a:gd name="connsiteX6" fmla="*/ 575040 w 1440362"/>
              <a:gd name="connsiteY6" fmla="*/ 1425731 h 1714103"/>
              <a:gd name="connsiteX7" fmla="*/ 0 w 1440362"/>
              <a:gd name="connsiteY7" fmla="*/ 720181 h 1714103"/>
              <a:gd name="connsiteX8" fmla="*/ 720181 w 1440362"/>
              <a:gd name="connsiteY8" fmla="*/ 0 h 171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0362" h="1714103">
                <a:moveTo>
                  <a:pt x="720181" y="0"/>
                </a:moveTo>
                <a:cubicBezTo>
                  <a:pt x="1117926" y="0"/>
                  <a:pt x="1440362" y="322436"/>
                  <a:pt x="1440362" y="720181"/>
                </a:cubicBezTo>
                <a:cubicBezTo>
                  <a:pt x="1440362" y="1068208"/>
                  <a:pt x="1193497" y="1358576"/>
                  <a:pt x="865323" y="1425731"/>
                </a:cubicBezTo>
                <a:lnTo>
                  <a:pt x="836137" y="1428673"/>
                </a:lnTo>
                <a:lnTo>
                  <a:pt x="720181" y="1714103"/>
                </a:lnTo>
                <a:lnTo>
                  <a:pt x="604225" y="1428673"/>
                </a:lnTo>
                <a:lnTo>
                  <a:pt x="575040" y="1425731"/>
                </a:lnTo>
                <a:cubicBezTo>
                  <a:pt x="246865" y="1358576"/>
                  <a:pt x="0" y="1068208"/>
                  <a:pt x="0" y="720181"/>
                </a:cubicBezTo>
                <a:cubicBezTo>
                  <a:pt x="0" y="322436"/>
                  <a:pt x="322436" y="0"/>
                  <a:pt x="720181" y="0"/>
                </a:cubicBezTo>
                <a:close/>
              </a:path>
            </a:pathLst>
          </a:cu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square" bIns="426720" rtlCol="0" anchor="ctr">
            <a:noAutofit/>
          </a:bodyPr>
          <a:lstStyle/>
          <a:p>
            <a:pPr algn="ctr"/>
            <a:r>
              <a:rPr lang="en-US" sz="2933" dirty="0">
                <a:solidFill>
                  <a:srgbClr val="FFFFFF"/>
                </a:solidFill>
              </a:rPr>
              <a:t>$50 </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34" name="Freeform 33"/>
          <p:cNvSpPr/>
          <p:nvPr/>
        </p:nvSpPr>
        <p:spPr>
          <a:xfrm>
            <a:off x="5335892" y="2160945"/>
            <a:ext cx="2420187" cy="2785175"/>
          </a:xfrm>
          <a:custGeom>
            <a:avLst/>
            <a:gdLst>
              <a:gd name="connsiteX0" fmla="*/ 907570 w 1815140"/>
              <a:gd name="connsiteY0" fmla="*/ 0 h 2088881"/>
              <a:gd name="connsiteX1" fmla="*/ 1815140 w 1815140"/>
              <a:gd name="connsiteY1" fmla="*/ 907570 h 2088881"/>
              <a:gd name="connsiteX2" fmla="*/ 1090477 w 1815140"/>
              <a:gd name="connsiteY2" fmla="*/ 1796702 h 2088881"/>
              <a:gd name="connsiteX3" fmla="*/ 1022023 w 1815140"/>
              <a:gd name="connsiteY3" fmla="*/ 1807149 h 2088881"/>
              <a:gd name="connsiteX4" fmla="*/ 907569 w 1815140"/>
              <a:gd name="connsiteY4" fmla="*/ 2088881 h 2088881"/>
              <a:gd name="connsiteX5" fmla="*/ 793115 w 1815140"/>
              <a:gd name="connsiteY5" fmla="*/ 1807149 h 2088881"/>
              <a:gd name="connsiteX6" fmla="*/ 724663 w 1815140"/>
              <a:gd name="connsiteY6" fmla="*/ 1796702 h 2088881"/>
              <a:gd name="connsiteX7" fmla="*/ 0 w 1815140"/>
              <a:gd name="connsiteY7" fmla="*/ 907570 h 2088881"/>
              <a:gd name="connsiteX8" fmla="*/ 907570 w 1815140"/>
              <a:gd name="connsiteY8" fmla="*/ 0 h 2088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5140" h="2088881">
                <a:moveTo>
                  <a:pt x="907570" y="0"/>
                </a:moveTo>
                <a:cubicBezTo>
                  <a:pt x="1408807" y="0"/>
                  <a:pt x="1815140" y="406333"/>
                  <a:pt x="1815140" y="907570"/>
                </a:cubicBezTo>
                <a:cubicBezTo>
                  <a:pt x="1815140" y="1346152"/>
                  <a:pt x="1504042" y="1712074"/>
                  <a:pt x="1090477" y="1796702"/>
                </a:cubicBezTo>
                <a:lnTo>
                  <a:pt x="1022023" y="1807149"/>
                </a:lnTo>
                <a:lnTo>
                  <a:pt x="907569" y="2088881"/>
                </a:lnTo>
                <a:lnTo>
                  <a:pt x="793115" y="1807149"/>
                </a:lnTo>
                <a:lnTo>
                  <a:pt x="724663" y="1796702"/>
                </a:lnTo>
                <a:cubicBezTo>
                  <a:pt x="311099" y="1712074"/>
                  <a:pt x="0" y="1346152"/>
                  <a:pt x="0" y="907570"/>
                </a:cubicBezTo>
                <a:cubicBezTo>
                  <a:pt x="0" y="406333"/>
                  <a:pt x="406333" y="0"/>
                  <a:pt x="907570" y="0"/>
                </a:cubicBezTo>
                <a:close/>
              </a:path>
            </a:pathLst>
          </a:cu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square" bIns="426720" rtlCol="0" anchor="ctr">
            <a:noAutofit/>
          </a:bodyPr>
          <a:lstStyle/>
          <a:p>
            <a:pPr algn="ctr"/>
            <a:r>
              <a:rPr lang="en-US" sz="3200" dirty="0">
                <a:solidFill>
                  <a:srgbClr val="FFFFFF"/>
                </a:solidFill>
              </a:rPr>
              <a:t>$63 </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35" name="Freeform 34"/>
          <p:cNvSpPr/>
          <p:nvPr/>
        </p:nvSpPr>
        <p:spPr>
          <a:xfrm>
            <a:off x="8149844" y="1412775"/>
            <a:ext cx="3168355" cy="3533344"/>
          </a:xfrm>
          <a:custGeom>
            <a:avLst/>
            <a:gdLst>
              <a:gd name="connsiteX0" fmla="*/ 1188133 w 2376266"/>
              <a:gd name="connsiteY0" fmla="*/ 0 h 2650008"/>
              <a:gd name="connsiteX1" fmla="*/ 2376266 w 2376266"/>
              <a:gd name="connsiteY1" fmla="*/ 1188133 h 2650008"/>
              <a:gd name="connsiteX2" fmla="*/ 1309613 w 2376266"/>
              <a:gd name="connsiteY2" fmla="*/ 2370132 h 2650008"/>
              <a:gd name="connsiteX3" fmla="*/ 1301669 w 2376266"/>
              <a:gd name="connsiteY3" fmla="*/ 2370533 h 2650008"/>
              <a:gd name="connsiteX4" fmla="*/ 1188132 w 2376266"/>
              <a:gd name="connsiteY4" fmla="*/ 2650008 h 2650008"/>
              <a:gd name="connsiteX5" fmla="*/ 1074596 w 2376266"/>
              <a:gd name="connsiteY5" fmla="*/ 2370533 h 2650008"/>
              <a:gd name="connsiteX6" fmla="*/ 1066653 w 2376266"/>
              <a:gd name="connsiteY6" fmla="*/ 2370132 h 2650008"/>
              <a:gd name="connsiteX7" fmla="*/ 0 w 2376266"/>
              <a:gd name="connsiteY7" fmla="*/ 1188133 h 2650008"/>
              <a:gd name="connsiteX8" fmla="*/ 1188133 w 2376266"/>
              <a:gd name="connsiteY8" fmla="*/ 0 h 2650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6266" h="2650008">
                <a:moveTo>
                  <a:pt x="1188133" y="0"/>
                </a:moveTo>
                <a:cubicBezTo>
                  <a:pt x="1844321" y="0"/>
                  <a:pt x="2376266" y="531945"/>
                  <a:pt x="2376266" y="1188133"/>
                </a:cubicBezTo>
                <a:cubicBezTo>
                  <a:pt x="2376266" y="1803309"/>
                  <a:pt x="1908736" y="2309288"/>
                  <a:pt x="1309613" y="2370132"/>
                </a:cubicBezTo>
                <a:lnTo>
                  <a:pt x="1301669" y="2370533"/>
                </a:lnTo>
                <a:lnTo>
                  <a:pt x="1188132" y="2650008"/>
                </a:lnTo>
                <a:lnTo>
                  <a:pt x="1074596" y="2370533"/>
                </a:lnTo>
                <a:lnTo>
                  <a:pt x="1066653" y="2370132"/>
                </a:lnTo>
                <a:cubicBezTo>
                  <a:pt x="467530" y="2309288"/>
                  <a:pt x="0" y="1803309"/>
                  <a:pt x="0" y="1188133"/>
                </a:cubicBezTo>
                <a:cubicBezTo>
                  <a:pt x="0" y="531945"/>
                  <a:pt x="531945" y="0"/>
                  <a:pt x="1188133" y="0"/>
                </a:cubicBezTo>
                <a:close/>
              </a:path>
            </a:pathLst>
          </a:cu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square" bIns="426720" rtlCol="0" anchor="ctr">
            <a:noAutofit/>
          </a:bodyPr>
          <a:lstStyle/>
          <a:p>
            <a:pPr algn="ctr"/>
            <a:r>
              <a:rPr lang="en-US" sz="4267" dirty="0">
                <a:solidFill>
                  <a:srgbClr val="FFFFFF"/>
                </a:solidFill>
              </a:rPr>
              <a:t>$80 </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18" name="Rectangle 17"/>
          <p:cNvSpPr/>
          <p:nvPr/>
        </p:nvSpPr>
        <p:spPr>
          <a:xfrm>
            <a:off x="791675" y="5261719"/>
            <a:ext cx="2087968" cy="543867"/>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xxxxxx</a:t>
            </a:r>
            <a:r>
              <a:rPr lang="en-US" sz="1467" dirty="0"/>
              <a:t> xxx x xxx</a:t>
            </a:r>
          </a:p>
        </p:txBody>
      </p:sp>
      <p:sp>
        <p:nvSpPr>
          <p:cNvPr id="19" name="Rectangle 18"/>
          <p:cNvSpPr/>
          <p:nvPr/>
        </p:nvSpPr>
        <p:spPr>
          <a:xfrm>
            <a:off x="3081920" y="5261720"/>
            <a:ext cx="1799933" cy="543867"/>
          </a:xfrm>
          <a:prstGeom prst="rect">
            <a:avLst/>
          </a:prstGeom>
        </p:spPr>
        <p:txBody>
          <a:bodyPr wrap="square">
            <a:spAutoFit/>
          </a:bodyPr>
          <a:lstStyle/>
          <a:p>
            <a:pPr algn="ctr"/>
            <a:r>
              <a:rPr lang="fr-FR" sz="1467" dirty="0" err="1"/>
              <a:t>Xxxxx</a:t>
            </a:r>
            <a:r>
              <a:rPr lang="fr-FR" sz="1467" dirty="0"/>
              <a:t> x </a:t>
            </a:r>
            <a:r>
              <a:rPr lang="fr-FR" sz="1467" dirty="0" err="1"/>
              <a:t>xxxxxxxxxxxx</a:t>
            </a:r>
            <a:r>
              <a:rPr lang="fr-FR" sz="1467" dirty="0"/>
              <a:t> </a:t>
            </a:r>
            <a:r>
              <a:rPr lang="fr-FR" sz="1467" dirty="0" err="1"/>
              <a:t>xxxx</a:t>
            </a:r>
            <a:endParaRPr lang="en-US" sz="1467" dirty="0"/>
          </a:p>
        </p:txBody>
      </p:sp>
      <p:sp>
        <p:nvSpPr>
          <p:cNvPr id="21" name="Rectangle 20"/>
          <p:cNvSpPr/>
          <p:nvPr/>
        </p:nvSpPr>
        <p:spPr>
          <a:xfrm>
            <a:off x="5646019" y="5261720"/>
            <a:ext cx="1799933" cy="543867"/>
          </a:xfrm>
          <a:prstGeom prst="rect">
            <a:avLst/>
          </a:prstGeom>
        </p:spPr>
        <p:txBody>
          <a:bodyPr wrap="square">
            <a:spAutoFit/>
          </a:bodyPr>
          <a:lstStyle/>
          <a:p>
            <a:pPr algn="ctr"/>
            <a:r>
              <a:rPr lang="nn-NO" sz="1467" dirty="0"/>
              <a:t>Xx xxxx x xxxxxxxxxxxx</a:t>
            </a:r>
            <a:endParaRPr lang="en-US" sz="1467" dirty="0"/>
          </a:p>
        </p:txBody>
      </p:sp>
      <p:sp>
        <p:nvSpPr>
          <p:cNvPr id="22" name="Rectangle 21"/>
          <p:cNvSpPr/>
          <p:nvPr/>
        </p:nvSpPr>
        <p:spPr>
          <a:xfrm>
            <a:off x="8856574" y="5261720"/>
            <a:ext cx="1799933" cy="543867"/>
          </a:xfrm>
          <a:prstGeom prst="rect">
            <a:avLst/>
          </a:prstGeom>
        </p:spPr>
        <p:txBody>
          <a:bodyPr wrap="square">
            <a:spAutoFit/>
          </a:bodyPr>
          <a:lstStyle/>
          <a:p>
            <a:pPr algn="ctr"/>
            <a:r>
              <a:rPr lang="en-US" sz="1467" dirty="0"/>
              <a:t> xx </a:t>
            </a:r>
            <a:r>
              <a:rPr lang="en-US" sz="1467" dirty="0" err="1"/>
              <a:t>xxxxxxxxxxxxx</a:t>
            </a:r>
            <a:r>
              <a:rPr lang="en-US" sz="1467" dirty="0"/>
              <a:t> </a:t>
            </a:r>
            <a:r>
              <a:rPr lang="en-US" sz="1467" dirty="0" err="1"/>
              <a:t>xxxxxx</a:t>
            </a:r>
            <a:endParaRPr lang="en-US" sz="1467" dirty="0"/>
          </a:p>
        </p:txBody>
      </p:sp>
      <p:sp useBgFill="1">
        <p:nvSpPr>
          <p:cNvPr id="23" name="Oval 22"/>
          <p:cNvSpPr/>
          <p:nvPr/>
        </p:nvSpPr>
        <p:spPr>
          <a:xfrm>
            <a:off x="1751781" y="4989437"/>
            <a:ext cx="167755" cy="167755"/>
          </a:xfrm>
          <a:prstGeom prst="ellipse">
            <a:avLst/>
          </a:prstGeom>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25" name="Straight Connector 24"/>
          <p:cNvCxnSpPr>
            <a:stCxn id="23" idx="2"/>
          </p:cNvCxnSpPr>
          <p:nvPr/>
        </p:nvCxnSpPr>
        <p:spPr>
          <a:xfrm flipH="1">
            <a:off x="-240704" y="5073315"/>
            <a:ext cx="1992485" cy="0"/>
          </a:xfrm>
          <a:prstGeom prst="line">
            <a:avLst/>
          </a:prstGeom>
        </p:spPr>
        <p:style>
          <a:lnRef idx="1">
            <a:schemeClr val="accent1"/>
          </a:lnRef>
          <a:fillRef idx="0">
            <a:schemeClr val="accent1"/>
          </a:fillRef>
          <a:effectRef idx="0">
            <a:schemeClr val="accent1"/>
          </a:effectRef>
          <a:fontRef idx="minor">
            <a:schemeClr val="tx1"/>
          </a:fontRef>
        </p:style>
      </p:cxnSp>
      <p:sp useBgFill="1">
        <p:nvSpPr>
          <p:cNvPr id="26" name="Oval 25"/>
          <p:cNvSpPr/>
          <p:nvPr/>
        </p:nvSpPr>
        <p:spPr>
          <a:xfrm>
            <a:off x="3898009" y="4989437"/>
            <a:ext cx="167755" cy="167755"/>
          </a:xfrm>
          <a:prstGeom prst="ellipse">
            <a:avLst/>
          </a:prstGeom>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27" name="Straight Connector 26"/>
          <p:cNvCxnSpPr>
            <a:stCxn id="26" idx="2"/>
            <a:endCxn id="23" idx="6"/>
          </p:cNvCxnSpPr>
          <p:nvPr/>
        </p:nvCxnSpPr>
        <p:spPr>
          <a:xfrm flipH="1">
            <a:off x="1919537" y="5073315"/>
            <a:ext cx="1978473"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useBgFill="1">
        <p:nvSpPr>
          <p:cNvPr id="29" name="Oval 28"/>
          <p:cNvSpPr/>
          <p:nvPr/>
        </p:nvSpPr>
        <p:spPr>
          <a:xfrm>
            <a:off x="6462108" y="4989437"/>
            <a:ext cx="167755" cy="167755"/>
          </a:xfrm>
          <a:prstGeom prst="ellipse">
            <a:avLst/>
          </a:prstGeom>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30" name="Straight Connector 29"/>
          <p:cNvCxnSpPr>
            <a:stCxn id="29" idx="2"/>
            <a:endCxn id="26" idx="6"/>
          </p:cNvCxnSpPr>
          <p:nvPr/>
        </p:nvCxnSpPr>
        <p:spPr>
          <a:xfrm flipH="1">
            <a:off x="4065764" y="5073315"/>
            <a:ext cx="2396344"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useBgFill="1">
        <p:nvSpPr>
          <p:cNvPr id="32" name="Oval 31"/>
          <p:cNvSpPr/>
          <p:nvPr/>
        </p:nvSpPr>
        <p:spPr>
          <a:xfrm>
            <a:off x="9650144" y="4989437"/>
            <a:ext cx="167755" cy="167755"/>
          </a:xfrm>
          <a:prstGeom prst="ellipse">
            <a:avLst/>
          </a:prstGeom>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33" name="Straight Connector 32"/>
          <p:cNvCxnSpPr>
            <a:stCxn id="32" idx="2"/>
            <a:endCxn id="29" idx="6"/>
          </p:cNvCxnSpPr>
          <p:nvPr/>
        </p:nvCxnSpPr>
        <p:spPr>
          <a:xfrm flipH="1">
            <a:off x="6629864" y="5073315"/>
            <a:ext cx="3020281"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240397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200"/>
                                        <p:tgtEl>
                                          <p:spTgt spid="25"/>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200"/>
                                        <p:tgtEl>
                                          <p:spTgt spid="23"/>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500"/>
                                        <p:tgtEl>
                                          <p:spTgt spid="28"/>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200"/>
                                        <p:tgtEl>
                                          <p:spTgt spid="18"/>
                                        </p:tgtEl>
                                      </p:cBhvr>
                                    </p:animEffect>
                                  </p:childTnLst>
                                </p:cTn>
                              </p:par>
                            </p:childTnLst>
                          </p:cTn>
                        </p:par>
                        <p:par>
                          <p:cTn id="18" fill="hold">
                            <p:stCondLst>
                              <p:cond delay="700"/>
                            </p:stCondLst>
                            <p:childTnLst>
                              <p:par>
                                <p:cTn id="19" presetID="22" presetClass="entr" presetSubtype="4" fill="hold" nodeType="after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ipe(down)">
                                      <p:cBhvr>
                                        <p:cTn id="21" dur="200"/>
                                        <p:tgtEl>
                                          <p:spTgt spid="27"/>
                                        </p:tgtEl>
                                      </p:cBhvr>
                                    </p:animEffect>
                                  </p:childTnLst>
                                </p:cTn>
                              </p:par>
                            </p:childTnLst>
                          </p:cTn>
                        </p:par>
                        <p:par>
                          <p:cTn id="22" fill="hold">
                            <p:stCondLst>
                              <p:cond delay="900"/>
                            </p:stCondLst>
                            <p:childTnLst>
                              <p:par>
                                <p:cTn id="23" presetID="10" presetClass="entr" presetSubtype="0" fill="hold" grpId="0"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200"/>
                                        <p:tgtEl>
                                          <p:spTgt spid="26"/>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200"/>
                                        <p:tgtEl>
                                          <p:spTgt spid="19"/>
                                        </p:tgtEl>
                                      </p:cBhvr>
                                    </p:animEffect>
                                  </p:childTnLst>
                                </p:cTn>
                              </p:par>
                            </p:childTnLst>
                          </p:cTn>
                        </p:par>
                        <p:par>
                          <p:cTn id="32" fill="hold">
                            <p:stCondLst>
                              <p:cond delay="1400"/>
                            </p:stCondLst>
                            <p:childTnLst>
                              <p:par>
                                <p:cTn id="33" presetID="22" presetClass="entr" presetSubtype="4" fill="hold"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wipe(down)">
                                      <p:cBhvr>
                                        <p:cTn id="35" dur="200"/>
                                        <p:tgtEl>
                                          <p:spTgt spid="30"/>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fade">
                                      <p:cBhvr>
                                        <p:cTn id="39" dur="200"/>
                                        <p:tgtEl>
                                          <p:spTgt spid="29"/>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fade">
                                      <p:cBhvr>
                                        <p:cTn id="42" dur="500"/>
                                        <p:tgtEl>
                                          <p:spTgt spid="3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200"/>
                                        <p:tgtEl>
                                          <p:spTgt spid="21"/>
                                        </p:tgtEl>
                                      </p:cBhvr>
                                    </p:animEffect>
                                  </p:childTnLst>
                                </p:cTn>
                              </p:par>
                            </p:childTnLst>
                          </p:cTn>
                        </p:par>
                        <p:par>
                          <p:cTn id="46" fill="hold">
                            <p:stCondLst>
                              <p:cond delay="2100"/>
                            </p:stCondLst>
                            <p:childTnLst>
                              <p:par>
                                <p:cTn id="47" presetID="22" presetClass="entr" presetSubtype="4" fill="hold" nodeType="afterEffect">
                                  <p:stCondLst>
                                    <p:cond delay="0"/>
                                  </p:stCondLst>
                                  <p:childTnLst>
                                    <p:set>
                                      <p:cBhvr>
                                        <p:cTn id="48" dur="1" fill="hold">
                                          <p:stCondLst>
                                            <p:cond delay="0"/>
                                          </p:stCondLst>
                                        </p:cTn>
                                        <p:tgtEl>
                                          <p:spTgt spid="33"/>
                                        </p:tgtEl>
                                        <p:attrNameLst>
                                          <p:attrName>style.visibility</p:attrName>
                                        </p:attrNameLst>
                                      </p:cBhvr>
                                      <p:to>
                                        <p:strVal val="visible"/>
                                      </p:to>
                                    </p:set>
                                    <p:animEffect transition="in" filter="wipe(down)">
                                      <p:cBhvr>
                                        <p:cTn id="49" dur="200"/>
                                        <p:tgtEl>
                                          <p:spTgt spid="33"/>
                                        </p:tgtEl>
                                      </p:cBhvr>
                                    </p:animEffect>
                                  </p:childTnLst>
                                </p:cTn>
                              </p:par>
                            </p:childTnLst>
                          </p:cTn>
                        </p:par>
                        <p:par>
                          <p:cTn id="50" fill="hold">
                            <p:stCondLst>
                              <p:cond delay="2300"/>
                            </p:stCondLst>
                            <p:childTnLst>
                              <p:par>
                                <p:cTn id="51" presetID="10" presetClass="entr" presetSubtype="0" fill="hold" grpId="0" nodeType="afterEffect">
                                  <p:stCondLst>
                                    <p:cond delay="0"/>
                                  </p:stCondLst>
                                  <p:childTnLst>
                                    <p:set>
                                      <p:cBhvr>
                                        <p:cTn id="52" dur="1" fill="hold">
                                          <p:stCondLst>
                                            <p:cond delay="0"/>
                                          </p:stCondLst>
                                        </p:cTn>
                                        <p:tgtEl>
                                          <p:spTgt spid="32"/>
                                        </p:tgtEl>
                                        <p:attrNameLst>
                                          <p:attrName>style.visibility</p:attrName>
                                        </p:attrNameLst>
                                      </p:cBhvr>
                                      <p:to>
                                        <p:strVal val="visible"/>
                                      </p:to>
                                    </p:set>
                                    <p:animEffect transition="in" filter="fade">
                                      <p:cBhvr>
                                        <p:cTn id="53" dur="200"/>
                                        <p:tgtEl>
                                          <p:spTgt spid="32"/>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35"/>
                                        </p:tgtEl>
                                        <p:attrNameLst>
                                          <p:attrName>style.visibility</p:attrName>
                                        </p:attrNameLst>
                                      </p:cBhvr>
                                      <p:to>
                                        <p:strVal val="visible"/>
                                      </p:to>
                                    </p:set>
                                    <p:animEffect transition="in" filter="fade">
                                      <p:cBhvr>
                                        <p:cTn id="56" dur="500"/>
                                        <p:tgtEl>
                                          <p:spTgt spid="3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2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1" grpId="0" animBg="1"/>
      <p:bldP spid="34" grpId="0" animBg="1"/>
      <p:bldP spid="35" grpId="0" animBg="1"/>
      <p:bldP spid="18" grpId="0"/>
      <p:bldP spid="19" grpId="0"/>
      <p:bldP spid="21" grpId="0"/>
      <p:bldP spid="22" grpId="0"/>
      <p:bldP spid="23" grpId="0" animBg="1"/>
      <p:bldP spid="26" grpId="0" animBg="1"/>
      <p:bldP spid="29" grpId="0" animBg="1"/>
      <p:bldP spid="32"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xxx </a:t>
            </a:r>
            <a:r>
              <a:rPr lang="en-US" dirty="0" err="1"/>
              <a:t>xxxx</a:t>
            </a:r>
            <a:r>
              <a:rPr lang="en-US" dirty="0"/>
              <a:t> </a:t>
            </a:r>
            <a:r>
              <a:rPr lang="en-US" dirty="0" err="1"/>
              <a:t>xxxxxxx</a:t>
            </a:r>
            <a:r>
              <a:rPr lang="en-US" dirty="0"/>
              <a:t> x </a:t>
            </a:r>
            <a:r>
              <a:rPr lang="en-US" dirty="0" err="1"/>
              <a:t>xxxxxxxx</a:t>
            </a:r>
            <a:r>
              <a:rPr lang="en-US" dirty="0"/>
              <a:t> </a:t>
            </a:r>
            <a:r>
              <a:rPr lang="en-US" dirty="0" err="1"/>
              <a:t>xxxx</a:t>
            </a:r>
            <a:r>
              <a:rPr lang="en-US" dirty="0"/>
              <a:t> </a:t>
            </a:r>
            <a:r>
              <a:rPr lang="en-US" dirty="0" err="1"/>
              <a:t>xxxx</a:t>
            </a:r>
            <a:endParaRPr lang="en-US" dirty="0"/>
          </a:p>
        </p:txBody>
      </p:sp>
      <p:sp>
        <p:nvSpPr>
          <p:cNvPr id="7" name="Pentagon 6"/>
          <p:cNvSpPr/>
          <p:nvPr/>
        </p:nvSpPr>
        <p:spPr>
          <a:xfrm rot="16200000">
            <a:off x="1727932" y="1717852"/>
            <a:ext cx="1728192" cy="2174157"/>
          </a:xfrm>
          <a:prstGeom prst="homePlate">
            <a:avLst>
              <a:gd name="adj" fmla="val 1987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vert" lIns="97536" tIns="0" rIns="0" bIns="0" rtlCol="0" anchor="b" anchorCtr="0"/>
          <a:lstStyle/>
          <a:p>
            <a:pPr algn="ctr"/>
            <a:r>
              <a:rPr lang="en-US" sz="2133" dirty="0"/>
              <a:t>+36%</a:t>
            </a:r>
            <a:endParaRPr lang="en-US" sz="1600" dirty="0"/>
          </a:p>
        </p:txBody>
      </p:sp>
      <p:sp>
        <p:nvSpPr>
          <p:cNvPr id="8" name="Pentagon 7"/>
          <p:cNvSpPr/>
          <p:nvPr/>
        </p:nvSpPr>
        <p:spPr>
          <a:xfrm rot="16200000">
            <a:off x="4077736" y="1549835"/>
            <a:ext cx="2064229" cy="2174157"/>
          </a:xfrm>
          <a:prstGeom prst="homePlate">
            <a:avLst>
              <a:gd name="adj" fmla="val 1987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vert="vert" lIns="97536" tIns="0" rIns="0" bIns="0" rtlCol="0" anchor="b" anchorCtr="0"/>
          <a:lstStyle/>
          <a:p>
            <a:pPr algn="ctr"/>
            <a:r>
              <a:rPr lang="en-US" sz="2133" dirty="0"/>
              <a:t>+47%</a:t>
            </a:r>
          </a:p>
        </p:txBody>
      </p:sp>
      <p:sp>
        <p:nvSpPr>
          <p:cNvPr id="9" name="Pentagon 8"/>
          <p:cNvSpPr/>
          <p:nvPr/>
        </p:nvSpPr>
        <p:spPr>
          <a:xfrm rot="16200000">
            <a:off x="6403536" y="1357814"/>
            <a:ext cx="2448272" cy="2174157"/>
          </a:xfrm>
          <a:prstGeom prst="homePlate">
            <a:avLst>
              <a:gd name="adj" fmla="val 1987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vert="vert" lIns="97536" tIns="0" rIns="0" bIns="0" rtlCol="0" anchor="b" anchorCtr="0"/>
          <a:lstStyle/>
          <a:p>
            <a:pPr algn="ctr"/>
            <a:r>
              <a:rPr lang="en-US" sz="2133" dirty="0"/>
              <a:t>+58%</a:t>
            </a:r>
          </a:p>
        </p:txBody>
      </p:sp>
      <p:sp>
        <p:nvSpPr>
          <p:cNvPr id="10" name="Pentagon 9"/>
          <p:cNvSpPr/>
          <p:nvPr/>
        </p:nvSpPr>
        <p:spPr>
          <a:xfrm rot="16200000">
            <a:off x="9065372" y="1501830"/>
            <a:ext cx="2160240" cy="2174157"/>
          </a:xfrm>
          <a:prstGeom prst="homePlate">
            <a:avLst>
              <a:gd name="adj" fmla="val 1987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vert="vert" lIns="97536" tIns="0" rIns="0" bIns="0" rtlCol="0" anchor="b" anchorCtr="0"/>
          <a:lstStyle/>
          <a:p>
            <a:pPr algn="ctr"/>
            <a:r>
              <a:rPr lang="en-US" sz="2133" dirty="0"/>
              <a:t>+52%</a:t>
            </a:r>
          </a:p>
        </p:txBody>
      </p:sp>
      <p:sp>
        <p:nvSpPr>
          <p:cNvPr id="11" name="Pentagon 10"/>
          <p:cNvSpPr/>
          <p:nvPr/>
        </p:nvSpPr>
        <p:spPr>
          <a:xfrm rot="5400000">
            <a:off x="1903839" y="3293763"/>
            <a:ext cx="1376380" cy="2174157"/>
          </a:xfrm>
          <a:prstGeom prst="homePlate">
            <a:avLst>
              <a:gd name="adj" fmla="val 19870"/>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vert="vert270" lIns="97536" tIns="0" rIns="0" bIns="0" rtlCol="0" anchor="t" anchorCtr="0"/>
          <a:lstStyle/>
          <a:p>
            <a:pPr algn="ctr"/>
            <a:r>
              <a:rPr lang="en-US" sz="2133" dirty="0"/>
              <a:t> 29%</a:t>
            </a:r>
          </a:p>
        </p:txBody>
      </p:sp>
      <p:sp>
        <p:nvSpPr>
          <p:cNvPr id="12" name="Pentagon 11"/>
          <p:cNvSpPr/>
          <p:nvPr/>
        </p:nvSpPr>
        <p:spPr>
          <a:xfrm rot="5400000">
            <a:off x="4373656" y="3341767"/>
            <a:ext cx="1472389" cy="2174157"/>
          </a:xfrm>
          <a:prstGeom prst="homePlate">
            <a:avLst>
              <a:gd name="adj" fmla="val 19870"/>
            </a:avLst>
          </a:prstGeom>
          <a:solidFill>
            <a:schemeClr val="accent3">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vert="vert270" lIns="97536" tIns="0" rIns="0" bIns="0" rtlCol="0" anchor="t" anchorCtr="0"/>
          <a:lstStyle/>
          <a:p>
            <a:pPr algn="ctr"/>
            <a:r>
              <a:rPr lang="en-US" sz="2133" dirty="0"/>
              <a:t> 33%</a:t>
            </a:r>
          </a:p>
        </p:txBody>
      </p:sp>
      <p:sp>
        <p:nvSpPr>
          <p:cNvPr id="13" name="Pentagon 12"/>
          <p:cNvSpPr/>
          <p:nvPr/>
        </p:nvSpPr>
        <p:spPr>
          <a:xfrm rot="5400000">
            <a:off x="6795467" y="3437778"/>
            <a:ext cx="1664411" cy="2174157"/>
          </a:xfrm>
          <a:prstGeom prst="homePlate">
            <a:avLst>
              <a:gd name="adj" fmla="val 19870"/>
            </a:avLst>
          </a:prstGeom>
          <a:solidFill>
            <a:schemeClr val="accent5">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vert="vert270" lIns="97536" tIns="0" rIns="0" bIns="0" rtlCol="0" anchor="t" anchorCtr="0"/>
          <a:lstStyle/>
          <a:p>
            <a:pPr algn="ctr"/>
            <a:r>
              <a:rPr lang="en-US" sz="2133" dirty="0"/>
              <a:t> 40%</a:t>
            </a:r>
          </a:p>
        </p:txBody>
      </p:sp>
      <p:sp>
        <p:nvSpPr>
          <p:cNvPr id="14" name="Pentagon 13"/>
          <p:cNvSpPr/>
          <p:nvPr/>
        </p:nvSpPr>
        <p:spPr>
          <a:xfrm rot="5400000">
            <a:off x="9409298" y="3341767"/>
            <a:ext cx="1472389" cy="2174157"/>
          </a:xfrm>
          <a:prstGeom prst="homePlate">
            <a:avLst>
              <a:gd name="adj" fmla="val 19870"/>
            </a:avLst>
          </a:prstGeom>
          <a:solidFill>
            <a:schemeClr val="tx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vert="vert270" lIns="97536" tIns="0" rIns="0" bIns="0" rtlCol="0" anchor="t" anchorCtr="0"/>
          <a:lstStyle/>
          <a:p>
            <a:pPr algn="ctr"/>
            <a:r>
              <a:rPr lang="en-US" sz="2133" dirty="0"/>
              <a:t> 35%</a:t>
            </a:r>
          </a:p>
        </p:txBody>
      </p:sp>
      <p:grpSp>
        <p:nvGrpSpPr>
          <p:cNvPr id="20" name="Group 19"/>
          <p:cNvGrpSpPr>
            <a:grpSpLocks noChangeAspect="1"/>
          </p:cNvGrpSpPr>
          <p:nvPr/>
        </p:nvGrpSpPr>
        <p:grpSpPr>
          <a:xfrm>
            <a:off x="2416472" y="4214612"/>
            <a:ext cx="351112" cy="699920"/>
            <a:chOff x="4542701" y="-2257066"/>
            <a:chExt cx="725488" cy="1446213"/>
          </a:xfrm>
        </p:grpSpPr>
        <p:sp>
          <p:nvSpPr>
            <p:cNvPr id="16" name="Freeform 15"/>
            <p:cNvSpPr>
              <a:spLocks noEditPoints="1"/>
            </p:cNvSpPr>
            <p:nvPr/>
          </p:nvSpPr>
          <p:spPr bwMode="auto">
            <a:xfrm>
              <a:off x="476812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4 h 46"/>
                <a:gd name="T12" fmla="*/ 5 w 46"/>
                <a:gd name="T13" fmla="*/ 23 h 46"/>
                <a:gd name="T14" fmla="*/ 23 w 46"/>
                <a:gd name="T15" fmla="*/ 41 h 46"/>
                <a:gd name="T16" fmla="*/ 41 w 46"/>
                <a:gd name="T17" fmla="*/ 23 h 46"/>
                <a:gd name="T18" fmla="*/ 23 w 46"/>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5"/>
                    <a:pt x="0" y="23"/>
                  </a:cubicBezTo>
                  <a:cubicBezTo>
                    <a:pt x="0" y="10"/>
                    <a:pt x="10" y="0"/>
                    <a:pt x="23" y="0"/>
                  </a:cubicBezTo>
                  <a:cubicBezTo>
                    <a:pt x="36" y="0"/>
                    <a:pt x="46" y="10"/>
                    <a:pt x="46" y="23"/>
                  </a:cubicBezTo>
                  <a:cubicBezTo>
                    <a:pt x="46" y="35"/>
                    <a:pt x="36" y="46"/>
                    <a:pt x="23" y="46"/>
                  </a:cubicBezTo>
                  <a:close/>
                  <a:moveTo>
                    <a:pt x="23" y="4"/>
                  </a:moveTo>
                  <a:cubicBezTo>
                    <a:pt x="13" y="4"/>
                    <a:pt x="5" y="13"/>
                    <a:pt x="5" y="23"/>
                  </a:cubicBezTo>
                  <a:cubicBezTo>
                    <a:pt x="5" y="33"/>
                    <a:pt x="13" y="41"/>
                    <a:pt x="23" y="41"/>
                  </a:cubicBezTo>
                  <a:cubicBezTo>
                    <a:pt x="33" y="41"/>
                    <a:pt x="41" y="33"/>
                    <a:pt x="41" y="23"/>
                  </a:cubicBezTo>
                  <a:cubicBezTo>
                    <a:pt x="41" y="13"/>
                    <a:pt x="33" y="4"/>
                    <a:pt x="23" y="4"/>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7" name="Freeform 16"/>
            <p:cNvSpPr>
              <a:spLocks noEditPoints="1"/>
            </p:cNvSpPr>
            <p:nvPr/>
          </p:nvSpPr>
          <p:spPr bwMode="auto">
            <a:xfrm>
              <a:off x="4542701" y="-1953853"/>
              <a:ext cx="725488" cy="1143000"/>
            </a:xfrm>
            <a:custGeom>
              <a:avLst/>
              <a:gdLst>
                <a:gd name="T0" fmla="*/ 68 w 122"/>
                <a:gd name="T1" fmla="*/ 182 h 192"/>
                <a:gd name="T2" fmla="*/ 54 w 122"/>
                <a:gd name="T3" fmla="*/ 183 h 192"/>
                <a:gd name="T4" fmla="*/ 32 w 122"/>
                <a:gd name="T5" fmla="*/ 182 h 192"/>
                <a:gd name="T6" fmla="*/ 35 w 122"/>
                <a:gd name="T7" fmla="*/ 54 h 192"/>
                <a:gd name="T8" fmla="*/ 10 w 122"/>
                <a:gd name="T9" fmla="*/ 96 h 192"/>
                <a:gd name="T10" fmla="*/ 1 w 122"/>
                <a:gd name="T11" fmla="*/ 85 h 192"/>
                <a:gd name="T12" fmla="*/ 4 w 122"/>
                <a:gd name="T13" fmla="*/ 76 h 192"/>
                <a:gd name="T14" fmla="*/ 61 w 122"/>
                <a:gd name="T15" fmla="*/ 0 h 192"/>
                <a:gd name="T16" fmla="*/ 118 w 122"/>
                <a:gd name="T17" fmla="*/ 76 h 192"/>
                <a:gd name="T18" fmla="*/ 121 w 122"/>
                <a:gd name="T19" fmla="*/ 85 h 192"/>
                <a:gd name="T20" fmla="*/ 112 w 122"/>
                <a:gd name="T21" fmla="*/ 96 h 192"/>
                <a:gd name="T22" fmla="*/ 87 w 122"/>
                <a:gd name="T23" fmla="*/ 54 h 192"/>
                <a:gd name="T24" fmla="*/ 90 w 122"/>
                <a:gd name="T25" fmla="*/ 182 h 192"/>
                <a:gd name="T26" fmla="*/ 79 w 122"/>
                <a:gd name="T27" fmla="*/ 192 h 192"/>
                <a:gd name="T28" fmla="*/ 63 w 122"/>
                <a:gd name="T29" fmla="*/ 100 h 192"/>
                <a:gd name="T30" fmla="*/ 79 w 122"/>
                <a:gd name="T31" fmla="*/ 187 h 192"/>
                <a:gd name="T32" fmla="*/ 79 w 122"/>
                <a:gd name="T33" fmla="*/ 187 h 192"/>
                <a:gd name="T34" fmla="*/ 86 w 122"/>
                <a:gd name="T35" fmla="*/ 182 h 192"/>
                <a:gd name="T36" fmla="*/ 85 w 122"/>
                <a:gd name="T37" fmla="*/ 160 h 192"/>
                <a:gd name="T38" fmla="*/ 82 w 122"/>
                <a:gd name="T39" fmla="*/ 43 h 192"/>
                <a:gd name="T40" fmla="*/ 87 w 122"/>
                <a:gd name="T41" fmla="*/ 42 h 192"/>
                <a:gd name="T42" fmla="*/ 112 w 122"/>
                <a:gd name="T43" fmla="*/ 91 h 192"/>
                <a:gd name="T44" fmla="*/ 116 w 122"/>
                <a:gd name="T45" fmla="*/ 86 h 192"/>
                <a:gd name="T46" fmla="*/ 116 w 122"/>
                <a:gd name="T47" fmla="*/ 84 h 192"/>
                <a:gd name="T48" fmla="*/ 93 w 122"/>
                <a:gd name="T49" fmla="*/ 17 h 192"/>
                <a:gd name="T50" fmla="*/ 29 w 122"/>
                <a:gd name="T51" fmla="*/ 17 h 192"/>
                <a:gd name="T52" fmla="*/ 6 w 122"/>
                <a:gd name="T53" fmla="*/ 84 h 192"/>
                <a:gd name="T54" fmla="*/ 6 w 122"/>
                <a:gd name="T55" fmla="*/ 86 h 192"/>
                <a:gd name="T56" fmla="*/ 10 w 122"/>
                <a:gd name="T57" fmla="*/ 91 h 192"/>
                <a:gd name="T58" fmla="*/ 35 w 122"/>
                <a:gd name="T59" fmla="*/ 42 h 192"/>
                <a:gd name="T60" fmla="*/ 40 w 122"/>
                <a:gd name="T61" fmla="*/ 43 h 192"/>
                <a:gd name="T62" fmla="*/ 37 w 122"/>
                <a:gd name="T63" fmla="*/ 160 h 192"/>
                <a:gd name="T64" fmla="*/ 36 w 122"/>
                <a:gd name="T65" fmla="*/ 181 h 192"/>
                <a:gd name="T66" fmla="*/ 43 w 122"/>
                <a:gd name="T67" fmla="*/ 187 h 192"/>
                <a:gd name="T68" fmla="*/ 59 w 122"/>
                <a:gd name="T69" fmla="*/ 10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92">
                  <a:moveTo>
                    <a:pt x="79" y="192"/>
                  </a:moveTo>
                  <a:cubicBezTo>
                    <a:pt x="74" y="192"/>
                    <a:pt x="69" y="188"/>
                    <a:pt x="68" y="182"/>
                  </a:cubicBezTo>
                  <a:cubicBezTo>
                    <a:pt x="61" y="120"/>
                    <a:pt x="61" y="120"/>
                    <a:pt x="61" y="120"/>
                  </a:cubicBezTo>
                  <a:cubicBezTo>
                    <a:pt x="54" y="183"/>
                    <a:pt x="54" y="183"/>
                    <a:pt x="54" y="183"/>
                  </a:cubicBezTo>
                  <a:cubicBezTo>
                    <a:pt x="53" y="188"/>
                    <a:pt x="48" y="192"/>
                    <a:pt x="43" y="192"/>
                  </a:cubicBezTo>
                  <a:cubicBezTo>
                    <a:pt x="37" y="192"/>
                    <a:pt x="32" y="188"/>
                    <a:pt x="32" y="182"/>
                  </a:cubicBezTo>
                  <a:cubicBezTo>
                    <a:pt x="32" y="182"/>
                    <a:pt x="32" y="182"/>
                    <a:pt x="32" y="182"/>
                  </a:cubicBezTo>
                  <a:cubicBezTo>
                    <a:pt x="32" y="179"/>
                    <a:pt x="34" y="103"/>
                    <a:pt x="35" y="54"/>
                  </a:cubicBezTo>
                  <a:cubicBezTo>
                    <a:pt x="18" y="91"/>
                    <a:pt x="18" y="91"/>
                    <a:pt x="18" y="91"/>
                  </a:cubicBezTo>
                  <a:cubicBezTo>
                    <a:pt x="17" y="94"/>
                    <a:pt x="14" y="96"/>
                    <a:pt x="10" y="96"/>
                  </a:cubicBezTo>
                  <a:cubicBezTo>
                    <a:pt x="9" y="96"/>
                    <a:pt x="8" y="96"/>
                    <a:pt x="7" y="95"/>
                  </a:cubicBezTo>
                  <a:cubicBezTo>
                    <a:pt x="3" y="94"/>
                    <a:pt x="0" y="89"/>
                    <a:pt x="1" y="85"/>
                  </a:cubicBezTo>
                  <a:cubicBezTo>
                    <a:pt x="1" y="85"/>
                    <a:pt x="1" y="85"/>
                    <a:pt x="1" y="85"/>
                  </a:cubicBezTo>
                  <a:cubicBezTo>
                    <a:pt x="1" y="84"/>
                    <a:pt x="3" y="81"/>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1"/>
                    <a:pt x="121" y="84"/>
                    <a:pt x="121" y="85"/>
                  </a:cubicBezTo>
                  <a:cubicBezTo>
                    <a:pt x="121" y="85"/>
                    <a:pt x="121" y="85"/>
                    <a:pt x="121" y="85"/>
                  </a:cubicBezTo>
                  <a:cubicBezTo>
                    <a:pt x="122" y="89"/>
                    <a:pt x="119" y="94"/>
                    <a:pt x="115" y="95"/>
                  </a:cubicBezTo>
                  <a:cubicBezTo>
                    <a:pt x="114" y="96"/>
                    <a:pt x="113" y="96"/>
                    <a:pt x="112" y="96"/>
                  </a:cubicBezTo>
                  <a:cubicBezTo>
                    <a:pt x="108" y="96"/>
                    <a:pt x="105" y="94"/>
                    <a:pt x="104" y="91"/>
                  </a:cubicBezTo>
                  <a:cubicBezTo>
                    <a:pt x="87" y="54"/>
                    <a:pt x="87" y="54"/>
                    <a:pt x="87" y="54"/>
                  </a:cubicBezTo>
                  <a:cubicBezTo>
                    <a:pt x="88" y="103"/>
                    <a:pt x="90" y="179"/>
                    <a:pt x="90" y="182"/>
                  </a:cubicBezTo>
                  <a:cubicBezTo>
                    <a:pt x="90" y="182"/>
                    <a:pt x="90" y="182"/>
                    <a:pt x="90" y="182"/>
                  </a:cubicBezTo>
                  <a:cubicBezTo>
                    <a:pt x="90" y="188"/>
                    <a:pt x="85" y="192"/>
                    <a:pt x="79" y="192"/>
                  </a:cubicBezTo>
                  <a:cubicBezTo>
                    <a:pt x="79" y="192"/>
                    <a:pt x="79" y="192"/>
                    <a:pt x="79" y="192"/>
                  </a:cubicBezTo>
                  <a:close/>
                  <a:moveTo>
                    <a:pt x="61" y="98"/>
                  </a:moveTo>
                  <a:cubicBezTo>
                    <a:pt x="62" y="98"/>
                    <a:pt x="63" y="99"/>
                    <a:pt x="63" y="100"/>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9"/>
                    <a:pt x="85" y="176"/>
                  </a:cubicBezTo>
                  <a:cubicBezTo>
                    <a:pt x="85" y="172"/>
                    <a:pt x="85" y="167"/>
                    <a:pt x="85" y="160"/>
                  </a:cubicBezTo>
                  <a:cubicBezTo>
                    <a:pt x="85" y="147"/>
                    <a:pt x="84" y="130"/>
                    <a:pt x="84" y="112"/>
                  </a:cubicBezTo>
                  <a:cubicBezTo>
                    <a:pt x="83" y="77"/>
                    <a:pt x="82" y="43"/>
                    <a:pt x="82" y="43"/>
                  </a:cubicBezTo>
                  <a:cubicBezTo>
                    <a:pt x="82" y="41"/>
                    <a:pt x="83" y="41"/>
                    <a:pt x="84" y="40"/>
                  </a:cubicBezTo>
                  <a:cubicBezTo>
                    <a:pt x="85" y="40"/>
                    <a:pt x="86" y="41"/>
                    <a:pt x="87" y="42"/>
                  </a:cubicBezTo>
                  <a:cubicBezTo>
                    <a:pt x="108" y="89"/>
                    <a:pt x="108" y="89"/>
                    <a:pt x="108" y="89"/>
                  </a:cubicBezTo>
                  <a:cubicBezTo>
                    <a:pt x="109" y="90"/>
                    <a:pt x="110" y="91"/>
                    <a:pt x="112" y="91"/>
                  </a:cubicBezTo>
                  <a:cubicBezTo>
                    <a:pt x="112" y="91"/>
                    <a:pt x="113" y="91"/>
                    <a:pt x="113" y="91"/>
                  </a:cubicBezTo>
                  <a:cubicBezTo>
                    <a:pt x="115" y="90"/>
                    <a:pt x="117" y="88"/>
                    <a:pt x="116" y="86"/>
                  </a:cubicBezTo>
                  <a:cubicBezTo>
                    <a:pt x="116" y="86"/>
                    <a:pt x="116" y="86"/>
                    <a:pt x="116" y="86"/>
                  </a:cubicBezTo>
                  <a:cubicBezTo>
                    <a:pt x="116" y="86"/>
                    <a:pt x="116" y="85"/>
                    <a:pt x="116" y="84"/>
                  </a:cubicBezTo>
                  <a:cubicBezTo>
                    <a:pt x="115" y="82"/>
                    <a:pt x="114" y="80"/>
                    <a:pt x="114" y="78"/>
                  </a:cubicBezTo>
                  <a:cubicBezTo>
                    <a:pt x="108" y="61"/>
                    <a:pt x="96" y="23"/>
                    <a:pt x="93" y="17"/>
                  </a:cubicBezTo>
                  <a:cubicBezTo>
                    <a:pt x="90" y="11"/>
                    <a:pt x="84" y="5"/>
                    <a:pt x="61" y="5"/>
                  </a:cubicBezTo>
                  <a:cubicBezTo>
                    <a:pt x="38" y="5"/>
                    <a:pt x="32" y="11"/>
                    <a:pt x="29" y="17"/>
                  </a:cubicBezTo>
                  <a:cubicBezTo>
                    <a:pt x="26" y="23"/>
                    <a:pt x="14" y="61"/>
                    <a:pt x="8" y="78"/>
                  </a:cubicBezTo>
                  <a:cubicBezTo>
                    <a:pt x="8" y="80"/>
                    <a:pt x="7" y="82"/>
                    <a:pt x="6" y="84"/>
                  </a:cubicBezTo>
                  <a:cubicBezTo>
                    <a:pt x="6" y="85"/>
                    <a:pt x="6" y="86"/>
                    <a:pt x="6" y="86"/>
                  </a:cubicBezTo>
                  <a:cubicBezTo>
                    <a:pt x="6" y="86"/>
                    <a:pt x="6" y="86"/>
                    <a:pt x="6" y="86"/>
                  </a:cubicBezTo>
                  <a:cubicBezTo>
                    <a:pt x="5" y="88"/>
                    <a:pt x="6" y="90"/>
                    <a:pt x="9" y="91"/>
                  </a:cubicBezTo>
                  <a:cubicBezTo>
                    <a:pt x="9" y="91"/>
                    <a:pt x="10" y="91"/>
                    <a:pt x="10" y="91"/>
                  </a:cubicBezTo>
                  <a:cubicBezTo>
                    <a:pt x="12" y="91"/>
                    <a:pt x="13" y="90"/>
                    <a:pt x="14" y="89"/>
                  </a:cubicBezTo>
                  <a:cubicBezTo>
                    <a:pt x="35" y="42"/>
                    <a:pt x="35" y="42"/>
                    <a:pt x="35" y="42"/>
                  </a:cubicBezTo>
                  <a:cubicBezTo>
                    <a:pt x="36" y="41"/>
                    <a:pt x="37" y="40"/>
                    <a:pt x="38" y="40"/>
                  </a:cubicBezTo>
                  <a:cubicBezTo>
                    <a:pt x="39" y="41"/>
                    <a:pt x="40" y="41"/>
                    <a:pt x="40" y="43"/>
                  </a:cubicBezTo>
                  <a:cubicBezTo>
                    <a:pt x="40" y="43"/>
                    <a:pt x="39" y="78"/>
                    <a:pt x="38" y="112"/>
                  </a:cubicBezTo>
                  <a:cubicBezTo>
                    <a:pt x="38" y="130"/>
                    <a:pt x="37" y="147"/>
                    <a:pt x="37" y="160"/>
                  </a:cubicBezTo>
                  <a:cubicBezTo>
                    <a:pt x="37" y="167"/>
                    <a:pt x="37" y="172"/>
                    <a:pt x="36" y="176"/>
                  </a:cubicBezTo>
                  <a:cubicBezTo>
                    <a:pt x="36" y="178"/>
                    <a:pt x="36" y="180"/>
                    <a:pt x="36" y="181"/>
                  </a:cubicBezTo>
                  <a:cubicBezTo>
                    <a:pt x="36" y="181"/>
                    <a:pt x="36" y="182"/>
                    <a:pt x="36" y="182"/>
                  </a:cubicBezTo>
                  <a:cubicBezTo>
                    <a:pt x="36" y="185"/>
                    <a:pt x="39" y="187"/>
                    <a:pt x="43" y="187"/>
                  </a:cubicBezTo>
                  <a:cubicBezTo>
                    <a:pt x="46" y="187"/>
                    <a:pt x="49" y="185"/>
                    <a:pt x="49" y="182"/>
                  </a:cubicBezTo>
                  <a:cubicBezTo>
                    <a:pt x="59" y="100"/>
                    <a:pt x="59" y="100"/>
                    <a:pt x="59" y="100"/>
                  </a:cubicBezTo>
                  <a:cubicBezTo>
                    <a:pt x="59" y="99"/>
                    <a:pt x="60" y="98"/>
                    <a:pt x="61" y="98"/>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1" name="Group 20"/>
          <p:cNvGrpSpPr>
            <a:grpSpLocks noChangeAspect="1"/>
          </p:cNvGrpSpPr>
          <p:nvPr/>
        </p:nvGrpSpPr>
        <p:grpSpPr>
          <a:xfrm>
            <a:off x="2416088" y="2468895"/>
            <a:ext cx="351883" cy="699920"/>
            <a:chOff x="2096364" y="-2257066"/>
            <a:chExt cx="727075" cy="1446213"/>
          </a:xfrm>
        </p:grpSpPr>
        <p:sp>
          <p:nvSpPr>
            <p:cNvPr id="18" name="Freeform 17"/>
            <p:cNvSpPr>
              <a:spLocks noEditPoints="1"/>
            </p:cNvSpPr>
            <p:nvPr/>
          </p:nvSpPr>
          <p:spPr bwMode="auto">
            <a:xfrm>
              <a:off x="232337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5 h 46"/>
                <a:gd name="T12" fmla="*/ 5 w 46"/>
                <a:gd name="T13" fmla="*/ 23 h 46"/>
                <a:gd name="T14" fmla="*/ 23 w 46"/>
                <a:gd name="T15" fmla="*/ 41 h 46"/>
                <a:gd name="T16" fmla="*/ 41 w 46"/>
                <a:gd name="T17" fmla="*/ 23 h 46"/>
                <a:gd name="T18" fmla="*/ 23 w 46"/>
                <a:gd name="T1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6"/>
                    <a:pt x="0" y="23"/>
                  </a:cubicBezTo>
                  <a:cubicBezTo>
                    <a:pt x="0" y="10"/>
                    <a:pt x="10" y="0"/>
                    <a:pt x="23" y="0"/>
                  </a:cubicBezTo>
                  <a:cubicBezTo>
                    <a:pt x="36" y="0"/>
                    <a:pt x="46" y="10"/>
                    <a:pt x="46" y="23"/>
                  </a:cubicBezTo>
                  <a:cubicBezTo>
                    <a:pt x="46" y="36"/>
                    <a:pt x="36" y="46"/>
                    <a:pt x="23" y="46"/>
                  </a:cubicBezTo>
                  <a:close/>
                  <a:moveTo>
                    <a:pt x="23" y="5"/>
                  </a:moveTo>
                  <a:cubicBezTo>
                    <a:pt x="13" y="5"/>
                    <a:pt x="5" y="13"/>
                    <a:pt x="5" y="23"/>
                  </a:cubicBezTo>
                  <a:cubicBezTo>
                    <a:pt x="5" y="33"/>
                    <a:pt x="13" y="41"/>
                    <a:pt x="23" y="41"/>
                  </a:cubicBezTo>
                  <a:cubicBezTo>
                    <a:pt x="33" y="41"/>
                    <a:pt x="41" y="33"/>
                    <a:pt x="41" y="23"/>
                  </a:cubicBezTo>
                  <a:cubicBezTo>
                    <a:pt x="41" y="13"/>
                    <a:pt x="33" y="5"/>
                    <a:pt x="23" y="5"/>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18"/>
            <p:cNvSpPr>
              <a:spLocks noEditPoints="1"/>
            </p:cNvSpPr>
            <p:nvPr/>
          </p:nvSpPr>
          <p:spPr bwMode="auto">
            <a:xfrm>
              <a:off x="2096364" y="-1953853"/>
              <a:ext cx="727075" cy="1143000"/>
            </a:xfrm>
            <a:custGeom>
              <a:avLst/>
              <a:gdLst>
                <a:gd name="T0" fmla="*/ 68 w 122"/>
                <a:gd name="T1" fmla="*/ 182 h 192"/>
                <a:gd name="T2" fmla="*/ 60 w 122"/>
                <a:gd name="T3" fmla="*/ 129 h 192"/>
                <a:gd name="T4" fmla="*/ 43 w 122"/>
                <a:gd name="T5" fmla="*/ 192 h 192"/>
                <a:gd name="T6" fmla="*/ 32 w 122"/>
                <a:gd name="T7" fmla="*/ 182 h 192"/>
                <a:gd name="T8" fmla="*/ 22 w 122"/>
                <a:gd name="T9" fmla="*/ 129 h 192"/>
                <a:gd name="T10" fmla="*/ 20 w 122"/>
                <a:gd name="T11" fmla="*/ 126 h 192"/>
                <a:gd name="T12" fmla="*/ 18 w 122"/>
                <a:gd name="T13" fmla="*/ 91 h 192"/>
                <a:gd name="T14" fmla="*/ 7 w 122"/>
                <a:gd name="T15" fmla="*/ 95 h 192"/>
                <a:gd name="T16" fmla="*/ 1 w 122"/>
                <a:gd name="T17" fmla="*/ 84 h 192"/>
                <a:gd name="T18" fmla="*/ 25 w 122"/>
                <a:gd name="T19" fmla="*/ 15 h 192"/>
                <a:gd name="T20" fmla="*/ 97 w 122"/>
                <a:gd name="T21" fmla="*/ 15 h 192"/>
                <a:gd name="T22" fmla="*/ 121 w 122"/>
                <a:gd name="T23" fmla="*/ 84 h 192"/>
                <a:gd name="T24" fmla="*/ 115 w 122"/>
                <a:gd name="T25" fmla="*/ 95 h 192"/>
                <a:gd name="T26" fmla="*/ 112 w 122"/>
                <a:gd name="T27" fmla="*/ 96 h 192"/>
                <a:gd name="T28" fmla="*/ 91 w 122"/>
                <a:gd name="T29" fmla="*/ 62 h 192"/>
                <a:gd name="T30" fmla="*/ 102 w 122"/>
                <a:gd name="T31" fmla="*/ 126 h 192"/>
                <a:gd name="T32" fmla="*/ 100 w 122"/>
                <a:gd name="T33" fmla="*/ 129 h 192"/>
                <a:gd name="T34" fmla="*/ 90 w 122"/>
                <a:gd name="T35" fmla="*/ 182 h 192"/>
                <a:gd name="T36" fmla="*/ 79 w 122"/>
                <a:gd name="T37" fmla="*/ 192 h 192"/>
                <a:gd name="T38" fmla="*/ 58 w 122"/>
                <a:gd name="T39" fmla="*/ 124 h 192"/>
                <a:gd name="T40" fmla="*/ 66 w 122"/>
                <a:gd name="T41" fmla="*/ 126 h 192"/>
                <a:gd name="T42" fmla="*/ 79 w 122"/>
                <a:gd name="T43" fmla="*/ 187 h 192"/>
                <a:gd name="T44" fmla="*/ 79 w 122"/>
                <a:gd name="T45" fmla="*/ 187 h 192"/>
                <a:gd name="T46" fmla="*/ 86 w 122"/>
                <a:gd name="T47" fmla="*/ 182 h 192"/>
                <a:gd name="T48" fmla="*/ 85 w 122"/>
                <a:gd name="T49" fmla="*/ 154 h 192"/>
                <a:gd name="T50" fmla="*/ 85 w 122"/>
                <a:gd name="T51" fmla="*/ 125 h 192"/>
                <a:gd name="T52" fmla="*/ 97 w 122"/>
                <a:gd name="T53" fmla="*/ 124 h 192"/>
                <a:gd name="T54" fmla="*/ 85 w 122"/>
                <a:gd name="T55" fmla="*/ 40 h 192"/>
                <a:gd name="T56" fmla="*/ 108 w 122"/>
                <a:gd name="T57" fmla="*/ 89 h 192"/>
                <a:gd name="T58" fmla="*/ 112 w 122"/>
                <a:gd name="T59" fmla="*/ 91 h 192"/>
                <a:gd name="T60" fmla="*/ 116 w 122"/>
                <a:gd name="T61" fmla="*/ 86 h 192"/>
                <a:gd name="T62" fmla="*/ 116 w 122"/>
                <a:gd name="T63" fmla="*/ 84 h 192"/>
                <a:gd name="T64" fmla="*/ 93 w 122"/>
                <a:gd name="T65" fmla="*/ 17 h 192"/>
                <a:gd name="T66" fmla="*/ 29 w 122"/>
                <a:gd name="T67" fmla="*/ 17 h 192"/>
                <a:gd name="T68" fmla="*/ 6 w 122"/>
                <a:gd name="T69" fmla="*/ 84 h 192"/>
                <a:gd name="T70" fmla="*/ 6 w 122"/>
                <a:gd name="T71" fmla="*/ 86 h 192"/>
                <a:gd name="T72" fmla="*/ 10 w 122"/>
                <a:gd name="T73" fmla="*/ 91 h 192"/>
                <a:gd name="T74" fmla="*/ 34 w 122"/>
                <a:gd name="T75" fmla="*/ 41 h 192"/>
                <a:gd name="T76" fmla="*/ 38 w 122"/>
                <a:gd name="T77" fmla="*/ 43 h 192"/>
                <a:gd name="T78" fmla="*/ 36 w 122"/>
                <a:gd name="T79" fmla="*/ 124 h 192"/>
                <a:gd name="T80" fmla="*/ 38 w 122"/>
                <a:gd name="T81" fmla="*/ 126 h 192"/>
                <a:gd name="T82" fmla="*/ 37 w 122"/>
                <a:gd name="T83" fmla="*/ 173 h 192"/>
                <a:gd name="T84" fmla="*/ 36 w 122"/>
                <a:gd name="T85" fmla="*/ 182 h 192"/>
                <a:gd name="T86" fmla="*/ 43 w 122"/>
                <a:gd name="T87" fmla="*/ 187 h 192"/>
                <a:gd name="T88" fmla="*/ 56 w 122"/>
                <a:gd name="T89" fmla="*/ 12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92">
                  <a:moveTo>
                    <a:pt x="79" y="192"/>
                  </a:moveTo>
                  <a:cubicBezTo>
                    <a:pt x="74" y="192"/>
                    <a:pt x="69" y="187"/>
                    <a:pt x="68" y="182"/>
                  </a:cubicBezTo>
                  <a:cubicBezTo>
                    <a:pt x="62" y="129"/>
                    <a:pt x="62" y="129"/>
                    <a:pt x="62" y="129"/>
                  </a:cubicBezTo>
                  <a:cubicBezTo>
                    <a:pt x="60" y="129"/>
                    <a:pt x="60" y="129"/>
                    <a:pt x="60" y="129"/>
                  </a:cubicBezTo>
                  <a:cubicBezTo>
                    <a:pt x="54" y="182"/>
                    <a:pt x="54" y="182"/>
                    <a:pt x="54" y="182"/>
                  </a:cubicBezTo>
                  <a:cubicBezTo>
                    <a:pt x="53" y="187"/>
                    <a:pt x="48" y="192"/>
                    <a:pt x="43" y="192"/>
                  </a:cubicBezTo>
                  <a:cubicBezTo>
                    <a:pt x="37" y="192"/>
                    <a:pt x="32" y="187"/>
                    <a:pt x="32" y="182"/>
                  </a:cubicBezTo>
                  <a:cubicBezTo>
                    <a:pt x="32" y="182"/>
                    <a:pt x="32" y="182"/>
                    <a:pt x="32" y="182"/>
                  </a:cubicBezTo>
                  <a:cubicBezTo>
                    <a:pt x="32" y="180"/>
                    <a:pt x="33" y="145"/>
                    <a:pt x="33" y="129"/>
                  </a:cubicBezTo>
                  <a:cubicBezTo>
                    <a:pt x="22" y="129"/>
                    <a:pt x="22" y="129"/>
                    <a:pt x="22" y="129"/>
                  </a:cubicBezTo>
                  <a:cubicBezTo>
                    <a:pt x="21" y="129"/>
                    <a:pt x="21" y="128"/>
                    <a:pt x="20" y="128"/>
                  </a:cubicBezTo>
                  <a:cubicBezTo>
                    <a:pt x="20" y="127"/>
                    <a:pt x="20" y="127"/>
                    <a:pt x="20" y="126"/>
                  </a:cubicBezTo>
                  <a:cubicBezTo>
                    <a:pt x="31" y="62"/>
                    <a:pt x="31" y="62"/>
                    <a:pt x="31" y="62"/>
                  </a:cubicBezTo>
                  <a:cubicBezTo>
                    <a:pt x="18" y="91"/>
                    <a:pt x="18" y="91"/>
                    <a:pt x="18" y="91"/>
                  </a:cubicBezTo>
                  <a:cubicBezTo>
                    <a:pt x="17" y="94"/>
                    <a:pt x="14" y="96"/>
                    <a:pt x="10" y="96"/>
                  </a:cubicBezTo>
                  <a:cubicBezTo>
                    <a:pt x="9" y="96"/>
                    <a:pt x="8" y="95"/>
                    <a:pt x="7" y="95"/>
                  </a:cubicBezTo>
                  <a:cubicBezTo>
                    <a:pt x="3" y="93"/>
                    <a:pt x="0" y="89"/>
                    <a:pt x="1" y="85"/>
                  </a:cubicBezTo>
                  <a:cubicBezTo>
                    <a:pt x="1" y="85"/>
                    <a:pt x="1" y="85"/>
                    <a:pt x="1" y="84"/>
                  </a:cubicBezTo>
                  <a:cubicBezTo>
                    <a:pt x="1" y="84"/>
                    <a:pt x="3" y="80"/>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0"/>
                    <a:pt x="121" y="84"/>
                    <a:pt x="121" y="84"/>
                  </a:cubicBezTo>
                  <a:cubicBezTo>
                    <a:pt x="121" y="85"/>
                    <a:pt x="121" y="85"/>
                    <a:pt x="121" y="85"/>
                  </a:cubicBezTo>
                  <a:cubicBezTo>
                    <a:pt x="122" y="89"/>
                    <a:pt x="119" y="93"/>
                    <a:pt x="115" y="95"/>
                  </a:cubicBezTo>
                  <a:cubicBezTo>
                    <a:pt x="114" y="95"/>
                    <a:pt x="113" y="96"/>
                    <a:pt x="112" y="96"/>
                  </a:cubicBezTo>
                  <a:cubicBezTo>
                    <a:pt x="112" y="96"/>
                    <a:pt x="112" y="96"/>
                    <a:pt x="112" y="96"/>
                  </a:cubicBezTo>
                  <a:cubicBezTo>
                    <a:pt x="108" y="96"/>
                    <a:pt x="105" y="94"/>
                    <a:pt x="104" y="91"/>
                  </a:cubicBezTo>
                  <a:cubicBezTo>
                    <a:pt x="91" y="62"/>
                    <a:pt x="91" y="62"/>
                    <a:pt x="91" y="62"/>
                  </a:cubicBezTo>
                  <a:cubicBezTo>
                    <a:pt x="102" y="126"/>
                    <a:pt x="102" y="126"/>
                    <a:pt x="102" y="126"/>
                  </a:cubicBezTo>
                  <a:cubicBezTo>
                    <a:pt x="102" y="126"/>
                    <a:pt x="102" y="126"/>
                    <a:pt x="102" y="126"/>
                  </a:cubicBezTo>
                  <a:cubicBezTo>
                    <a:pt x="102" y="128"/>
                    <a:pt x="101" y="129"/>
                    <a:pt x="100" y="129"/>
                  </a:cubicBezTo>
                  <a:cubicBezTo>
                    <a:pt x="100" y="129"/>
                    <a:pt x="100" y="129"/>
                    <a:pt x="100" y="129"/>
                  </a:cubicBezTo>
                  <a:cubicBezTo>
                    <a:pt x="89" y="129"/>
                    <a:pt x="89" y="129"/>
                    <a:pt x="89" y="129"/>
                  </a:cubicBezTo>
                  <a:cubicBezTo>
                    <a:pt x="89" y="145"/>
                    <a:pt x="90" y="180"/>
                    <a:pt x="90" y="182"/>
                  </a:cubicBezTo>
                  <a:cubicBezTo>
                    <a:pt x="90" y="182"/>
                    <a:pt x="90" y="182"/>
                    <a:pt x="90" y="182"/>
                  </a:cubicBezTo>
                  <a:cubicBezTo>
                    <a:pt x="90" y="187"/>
                    <a:pt x="85" y="192"/>
                    <a:pt x="79" y="192"/>
                  </a:cubicBezTo>
                  <a:cubicBezTo>
                    <a:pt x="79" y="192"/>
                    <a:pt x="79" y="192"/>
                    <a:pt x="79" y="192"/>
                  </a:cubicBezTo>
                  <a:close/>
                  <a:moveTo>
                    <a:pt x="58" y="124"/>
                  </a:moveTo>
                  <a:cubicBezTo>
                    <a:pt x="64" y="124"/>
                    <a:pt x="64" y="124"/>
                    <a:pt x="64" y="124"/>
                  </a:cubicBezTo>
                  <a:cubicBezTo>
                    <a:pt x="65" y="124"/>
                    <a:pt x="66" y="125"/>
                    <a:pt x="66" y="126"/>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8"/>
                    <a:pt x="85" y="173"/>
                  </a:cubicBezTo>
                  <a:cubicBezTo>
                    <a:pt x="85" y="168"/>
                    <a:pt x="85" y="161"/>
                    <a:pt x="85" y="154"/>
                  </a:cubicBezTo>
                  <a:cubicBezTo>
                    <a:pt x="84" y="140"/>
                    <a:pt x="84" y="126"/>
                    <a:pt x="84" y="126"/>
                  </a:cubicBezTo>
                  <a:cubicBezTo>
                    <a:pt x="84" y="126"/>
                    <a:pt x="84" y="125"/>
                    <a:pt x="85" y="125"/>
                  </a:cubicBezTo>
                  <a:cubicBezTo>
                    <a:pt x="85" y="124"/>
                    <a:pt x="86" y="124"/>
                    <a:pt x="86" y="124"/>
                  </a:cubicBezTo>
                  <a:cubicBezTo>
                    <a:pt x="97" y="124"/>
                    <a:pt x="97" y="124"/>
                    <a:pt x="97" y="124"/>
                  </a:cubicBezTo>
                  <a:cubicBezTo>
                    <a:pt x="84" y="43"/>
                    <a:pt x="84" y="43"/>
                    <a:pt x="84" y="43"/>
                  </a:cubicBezTo>
                  <a:cubicBezTo>
                    <a:pt x="83" y="42"/>
                    <a:pt x="84" y="40"/>
                    <a:pt x="85" y="40"/>
                  </a:cubicBezTo>
                  <a:cubicBezTo>
                    <a:pt x="86" y="40"/>
                    <a:pt x="88" y="40"/>
                    <a:pt x="88" y="41"/>
                  </a:cubicBezTo>
                  <a:cubicBezTo>
                    <a:pt x="108" y="89"/>
                    <a:pt x="108" y="89"/>
                    <a:pt x="108" y="89"/>
                  </a:cubicBezTo>
                  <a:cubicBezTo>
                    <a:pt x="109" y="90"/>
                    <a:pt x="110" y="91"/>
                    <a:pt x="112" y="91"/>
                  </a:cubicBezTo>
                  <a:cubicBezTo>
                    <a:pt x="112" y="91"/>
                    <a:pt x="112" y="91"/>
                    <a:pt x="112" y="91"/>
                  </a:cubicBezTo>
                  <a:cubicBezTo>
                    <a:pt x="112" y="91"/>
                    <a:pt x="113" y="91"/>
                    <a:pt x="113" y="91"/>
                  </a:cubicBezTo>
                  <a:cubicBezTo>
                    <a:pt x="115" y="90"/>
                    <a:pt x="117" y="88"/>
                    <a:pt x="116" y="86"/>
                  </a:cubicBezTo>
                  <a:cubicBezTo>
                    <a:pt x="116" y="86"/>
                    <a:pt x="116" y="86"/>
                    <a:pt x="116" y="86"/>
                  </a:cubicBezTo>
                  <a:cubicBezTo>
                    <a:pt x="116" y="85"/>
                    <a:pt x="116" y="85"/>
                    <a:pt x="116" y="84"/>
                  </a:cubicBezTo>
                  <a:cubicBezTo>
                    <a:pt x="115" y="82"/>
                    <a:pt x="114" y="80"/>
                    <a:pt x="114" y="77"/>
                  </a:cubicBezTo>
                  <a:cubicBezTo>
                    <a:pt x="108" y="61"/>
                    <a:pt x="96" y="23"/>
                    <a:pt x="93" y="17"/>
                  </a:cubicBezTo>
                  <a:cubicBezTo>
                    <a:pt x="90" y="11"/>
                    <a:pt x="84" y="5"/>
                    <a:pt x="61" y="5"/>
                  </a:cubicBezTo>
                  <a:cubicBezTo>
                    <a:pt x="38" y="5"/>
                    <a:pt x="32" y="11"/>
                    <a:pt x="29" y="17"/>
                  </a:cubicBezTo>
                  <a:cubicBezTo>
                    <a:pt x="26" y="23"/>
                    <a:pt x="14" y="61"/>
                    <a:pt x="8" y="77"/>
                  </a:cubicBezTo>
                  <a:cubicBezTo>
                    <a:pt x="8" y="80"/>
                    <a:pt x="7" y="82"/>
                    <a:pt x="6" y="84"/>
                  </a:cubicBezTo>
                  <a:cubicBezTo>
                    <a:pt x="6" y="85"/>
                    <a:pt x="6" y="85"/>
                    <a:pt x="6" y="86"/>
                  </a:cubicBezTo>
                  <a:cubicBezTo>
                    <a:pt x="6" y="86"/>
                    <a:pt x="6" y="86"/>
                    <a:pt x="6" y="86"/>
                  </a:cubicBezTo>
                  <a:cubicBezTo>
                    <a:pt x="5" y="88"/>
                    <a:pt x="7" y="90"/>
                    <a:pt x="9" y="91"/>
                  </a:cubicBezTo>
                  <a:cubicBezTo>
                    <a:pt x="9" y="91"/>
                    <a:pt x="10" y="91"/>
                    <a:pt x="10" y="91"/>
                  </a:cubicBezTo>
                  <a:cubicBezTo>
                    <a:pt x="12" y="91"/>
                    <a:pt x="13" y="90"/>
                    <a:pt x="14" y="89"/>
                  </a:cubicBezTo>
                  <a:cubicBezTo>
                    <a:pt x="34" y="41"/>
                    <a:pt x="34" y="41"/>
                    <a:pt x="34" y="41"/>
                  </a:cubicBezTo>
                  <a:cubicBezTo>
                    <a:pt x="34" y="40"/>
                    <a:pt x="36" y="40"/>
                    <a:pt x="37" y="40"/>
                  </a:cubicBezTo>
                  <a:cubicBezTo>
                    <a:pt x="38" y="40"/>
                    <a:pt x="39" y="42"/>
                    <a:pt x="38" y="43"/>
                  </a:cubicBezTo>
                  <a:cubicBezTo>
                    <a:pt x="25" y="124"/>
                    <a:pt x="25" y="124"/>
                    <a:pt x="25" y="124"/>
                  </a:cubicBezTo>
                  <a:cubicBezTo>
                    <a:pt x="36" y="124"/>
                    <a:pt x="36" y="124"/>
                    <a:pt x="36" y="124"/>
                  </a:cubicBezTo>
                  <a:cubicBezTo>
                    <a:pt x="36" y="124"/>
                    <a:pt x="37" y="124"/>
                    <a:pt x="37" y="125"/>
                  </a:cubicBezTo>
                  <a:cubicBezTo>
                    <a:pt x="38" y="125"/>
                    <a:pt x="38" y="126"/>
                    <a:pt x="38" y="126"/>
                  </a:cubicBezTo>
                  <a:cubicBezTo>
                    <a:pt x="38" y="126"/>
                    <a:pt x="37" y="140"/>
                    <a:pt x="37" y="154"/>
                  </a:cubicBezTo>
                  <a:cubicBezTo>
                    <a:pt x="37" y="161"/>
                    <a:pt x="37" y="168"/>
                    <a:pt x="37" y="173"/>
                  </a:cubicBezTo>
                  <a:cubicBezTo>
                    <a:pt x="37" y="176"/>
                    <a:pt x="36" y="178"/>
                    <a:pt x="36" y="180"/>
                  </a:cubicBezTo>
                  <a:cubicBezTo>
                    <a:pt x="36" y="181"/>
                    <a:pt x="36" y="181"/>
                    <a:pt x="36" y="182"/>
                  </a:cubicBezTo>
                  <a:cubicBezTo>
                    <a:pt x="36" y="182"/>
                    <a:pt x="36" y="182"/>
                    <a:pt x="36" y="182"/>
                  </a:cubicBezTo>
                  <a:cubicBezTo>
                    <a:pt x="37" y="185"/>
                    <a:pt x="39" y="187"/>
                    <a:pt x="43" y="187"/>
                  </a:cubicBezTo>
                  <a:cubicBezTo>
                    <a:pt x="46" y="187"/>
                    <a:pt x="49" y="185"/>
                    <a:pt x="49" y="182"/>
                  </a:cubicBezTo>
                  <a:cubicBezTo>
                    <a:pt x="56" y="126"/>
                    <a:pt x="56" y="126"/>
                    <a:pt x="56" y="126"/>
                  </a:cubicBezTo>
                  <a:cubicBezTo>
                    <a:pt x="56" y="125"/>
                    <a:pt x="57" y="124"/>
                    <a:pt x="58" y="124"/>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0" name="Group 29"/>
          <p:cNvGrpSpPr>
            <a:grpSpLocks noChangeAspect="1"/>
          </p:cNvGrpSpPr>
          <p:nvPr/>
        </p:nvGrpSpPr>
        <p:grpSpPr>
          <a:xfrm>
            <a:off x="4943872" y="4214612"/>
            <a:ext cx="351112" cy="699920"/>
            <a:chOff x="4542701" y="-2257066"/>
            <a:chExt cx="725488" cy="1446213"/>
          </a:xfrm>
        </p:grpSpPr>
        <p:sp>
          <p:nvSpPr>
            <p:cNvPr id="31" name="Freeform 30"/>
            <p:cNvSpPr>
              <a:spLocks noEditPoints="1"/>
            </p:cNvSpPr>
            <p:nvPr/>
          </p:nvSpPr>
          <p:spPr bwMode="auto">
            <a:xfrm>
              <a:off x="476812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4 h 46"/>
                <a:gd name="T12" fmla="*/ 5 w 46"/>
                <a:gd name="T13" fmla="*/ 23 h 46"/>
                <a:gd name="T14" fmla="*/ 23 w 46"/>
                <a:gd name="T15" fmla="*/ 41 h 46"/>
                <a:gd name="T16" fmla="*/ 41 w 46"/>
                <a:gd name="T17" fmla="*/ 23 h 46"/>
                <a:gd name="T18" fmla="*/ 23 w 46"/>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5"/>
                    <a:pt x="0" y="23"/>
                  </a:cubicBezTo>
                  <a:cubicBezTo>
                    <a:pt x="0" y="10"/>
                    <a:pt x="10" y="0"/>
                    <a:pt x="23" y="0"/>
                  </a:cubicBezTo>
                  <a:cubicBezTo>
                    <a:pt x="36" y="0"/>
                    <a:pt x="46" y="10"/>
                    <a:pt x="46" y="23"/>
                  </a:cubicBezTo>
                  <a:cubicBezTo>
                    <a:pt x="46" y="35"/>
                    <a:pt x="36" y="46"/>
                    <a:pt x="23" y="46"/>
                  </a:cubicBezTo>
                  <a:close/>
                  <a:moveTo>
                    <a:pt x="23" y="4"/>
                  </a:moveTo>
                  <a:cubicBezTo>
                    <a:pt x="13" y="4"/>
                    <a:pt x="5" y="13"/>
                    <a:pt x="5" y="23"/>
                  </a:cubicBezTo>
                  <a:cubicBezTo>
                    <a:pt x="5" y="33"/>
                    <a:pt x="13" y="41"/>
                    <a:pt x="23" y="41"/>
                  </a:cubicBezTo>
                  <a:cubicBezTo>
                    <a:pt x="33" y="41"/>
                    <a:pt x="41" y="33"/>
                    <a:pt x="41" y="23"/>
                  </a:cubicBezTo>
                  <a:cubicBezTo>
                    <a:pt x="41" y="13"/>
                    <a:pt x="33" y="4"/>
                    <a:pt x="23" y="4"/>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31"/>
            <p:cNvSpPr>
              <a:spLocks noEditPoints="1"/>
            </p:cNvSpPr>
            <p:nvPr/>
          </p:nvSpPr>
          <p:spPr bwMode="auto">
            <a:xfrm>
              <a:off x="4542701" y="-1953853"/>
              <a:ext cx="725488" cy="1143000"/>
            </a:xfrm>
            <a:custGeom>
              <a:avLst/>
              <a:gdLst>
                <a:gd name="T0" fmla="*/ 68 w 122"/>
                <a:gd name="T1" fmla="*/ 182 h 192"/>
                <a:gd name="T2" fmla="*/ 54 w 122"/>
                <a:gd name="T3" fmla="*/ 183 h 192"/>
                <a:gd name="T4" fmla="*/ 32 w 122"/>
                <a:gd name="T5" fmla="*/ 182 h 192"/>
                <a:gd name="T6" fmla="*/ 35 w 122"/>
                <a:gd name="T7" fmla="*/ 54 h 192"/>
                <a:gd name="T8" fmla="*/ 10 w 122"/>
                <a:gd name="T9" fmla="*/ 96 h 192"/>
                <a:gd name="T10" fmla="*/ 1 w 122"/>
                <a:gd name="T11" fmla="*/ 85 h 192"/>
                <a:gd name="T12" fmla="*/ 4 w 122"/>
                <a:gd name="T13" fmla="*/ 76 h 192"/>
                <a:gd name="T14" fmla="*/ 61 w 122"/>
                <a:gd name="T15" fmla="*/ 0 h 192"/>
                <a:gd name="T16" fmla="*/ 118 w 122"/>
                <a:gd name="T17" fmla="*/ 76 h 192"/>
                <a:gd name="T18" fmla="*/ 121 w 122"/>
                <a:gd name="T19" fmla="*/ 85 h 192"/>
                <a:gd name="T20" fmla="*/ 112 w 122"/>
                <a:gd name="T21" fmla="*/ 96 h 192"/>
                <a:gd name="T22" fmla="*/ 87 w 122"/>
                <a:gd name="T23" fmla="*/ 54 h 192"/>
                <a:gd name="T24" fmla="*/ 90 w 122"/>
                <a:gd name="T25" fmla="*/ 182 h 192"/>
                <a:gd name="T26" fmla="*/ 79 w 122"/>
                <a:gd name="T27" fmla="*/ 192 h 192"/>
                <a:gd name="T28" fmla="*/ 63 w 122"/>
                <a:gd name="T29" fmla="*/ 100 h 192"/>
                <a:gd name="T30" fmla="*/ 79 w 122"/>
                <a:gd name="T31" fmla="*/ 187 h 192"/>
                <a:gd name="T32" fmla="*/ 79 w 122"/>
                <a:gd name="T33" fmla="*/ 187 h 192"/>
                <a:gd name="T34" fmla="*/ 86 w 122"/>
                <a:gd name="T35" fmla="*/ 182 h 192"/>
                <a:gd name="T36" fmla="*/ 85 w 122"/>
                <a:gd name="T37" fmla="*/ 160 h 192"/>
                <a:gd name="T38" fmla="*/ 82 w 122"/>
                <a:gd name="T39" fmla="*/ 43 h 192"/>
                <a:gd name="T40" fmla="*/ 87 w 122"/>
                <a:gd name="T41" fmla="*/ 42 h 192"/>
                <a:gd name="T42" fmla="*/ 112 w 122"/>
                <a:gd name="T43" fmla="*/ 91 h 192"/>
                <a:gd name="T44" fmla="*/ 116 w 122"/>
                <a:gd name="T45" fmla="*/ 86 h 192"/>
                <a:gd name="T46" fmla="*/ 116 w 122"/>
                <a:gd name="T47" fmla="*/ 84 h 192"/>
                <a:gd name="T48" fmla="*/ 93 w 122"/>
                <a:gd name="T49" fmla="*/ 17 h 192"/>
                <a:gd name="T50" fmla="*/ 29 w 122"/>
                <a:gd name="T51" fmla="*/ 17 h 192"/>
                <a:gd name="T52" fmla="*/ 6 w 122"/>
                <a:gd name="T53" fmla="*/ 84 h 192"/>
                <a:gd name="T54" fmla="*/ 6 w 122"/>
                <a:gd name="T55" fmla="*/ 86 h 192"/>
                <a:gd name="T56" fmla="*/ 10 w 122"/>
                <a:gd name="T57" fmla="*/ 91 h 192"/>
                <a:gd name="T58" fmla="*/ 35 w 122"/>
                <a:gd name="T59" fmla="*/ 42 h 192"/>
                <a:gd name="T60" fmla="*/ 40 w 122"/>
                <a:gd name="T61" fmla="*/ 43 h 192"/>
                <a:gd name="T62" fmla="*/ 37 w 122"/>
                <a:gd name="T63" fmla="*/ 160 h 192"/>
                <a:gd name="T64" fmla="*/ 36 w 122"/>
                <a:gd name="T65" fmla="*/ 181 h 192"/>
                <a:gd name="T66" fmla="*/ 43 w 122"/>
                <a:gd name="T67" fmla="*/ 187 h 192"/>
                <a:gd name="T68" fmla="*/ 59 w 122"/>
                <a:gd name="T69" fmla="*/ 10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92">
                  <a:moveTo>
                    <a:pt x="79" y="192"/>
                  </a:moveTo>
                  <a:cubicBezTo>
                    <a:pt x="74" y="192"/>
                    <a:pt x="69" y="188"/>
                    <a:pt x="68" y="182"/>
                  </a:cubicBezTo>
                  <a:cubicBezTo>
                    <a:pt x="61" y="120"/>
                    <a:pt x="61" y="120"/>
                    <a:pt x="61" y="120"/>
                  </a:cubicBezTo>
                  <a:cubicBezTo>
                    <a:pt x="54" y="183"/>
                    <a:pt x="54" y="183"/>
                    <a:pt x="54" y="183"/>
                  </a:cubicBezTo>
                  <a:cubicBezTo>
                    <a:pt x="53" y="188"/>
                    <a:pt x="48" y="192"/>
                    <a:pt x="43" y="192"/>
                  </a:cubicBezTo>
                  <a:cubicBezTo>
                    <a:pt x="37" y="192"/>
                    <a:pt x="32" y="188"/>
                    <a:pt x="32" y="182"/>
                  </a:cubicBezTo>
                  <a:cubicBezTo>
                    <a:pt x="32" y="182"/>
                    <a:pt x="32" y="182"/>
                    <a:pt x="32" y="182"/>
                  </a:cubicBezTo>
                  <a:cubicBezTo>
                    <a:pt x="32" y="179"/>
                    <a:pt x="34" y="103"/>
                    <a:pt x="35" y="54"/>
                  </a:cubicBezTo>
                  <a:cubicBezTo>
                    <a:pt x="18" y="91"/>
                    <a:pt x="18" y="91"/>
                    <a:pt x="18" y="91"/>
                  </a:cubicBezTo>
                  <a:cubicBezTo>
                    <a:pt x="17" y="94"/>
                    <a:pt x="14" y="96"/>
                    <a:pt x="10" y="96"/>
                  </a:cubicBezTo>
                  <a:cubicBezTo>
                    <a:pt x="9" y="96"/>
                    <a:pt x="8" y="96"/>
                    <a:pt x="7" y="95"/>
                  </a:cubicBezTo>
                  <a:cubicBezTo>
                    <a:pt x="3" y="94"/>
                    <a:pt x="0" y="89"/>
                    <a:pt x="1" y="85"/>
                  </a:cubicBezTo>
                  <a:cubicBezTo>
                    <a:pt x="1" y="85"/>
                    <a:pt x="1" y="85"/>
                    <a:pt x="1" y="85"/>
                  </a:cubicBezTo>
                  <a:cubicBezTo>
                    <a:pt x="1" y="84"/>
                    <a:pt x="3" y="81"/>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1"/>
                    <a:pt x="121" y="84"/>
                    <a:pt x="121" y="85"/>
                  </a:cubicBezTo>
                  <a:cubicBezTo>
                    <a:pt x="121" y="85"/>
                    <a:pt x="121" y="85"/>
                    <a:pt x="121" y="85"/>
                  </a:cubicBezTo>
                  <a:cubicBezTo>
                    <a:pt x="122" y="89"/>
                    <a:pt x="119" y="94"/>
                    <a:pt x="115" y="95"/>
                  </a:cubicBezTo>
                  <a:cubicBezTo>
                    <a:pt x="114" y="96"/>
                    <a:pt x="113" y="96"/>
                    <a:pt x="112" y="96"/>
                  </a:cubicBezTo>
                  <a:cubicBezTo>
                    <a:pt x="108" y="96"/>
                    <a:pt x="105" y="94"/>
                    <a:pt x="104" y="91"/>
                  </a:cubicBezTo>
                  <a:cubicBezTo>
                    <a:pt x="87" y="54"/>
                    <a:pt x="87" y="54"/>
                    <a:pt x="87" y="54"/>
                  </a:cubicBezTo>
                  <a:cubicBezTo>
                    <a:pt x="88" y="103"/>
                    <a:pt x="90" y="179"/>
                    <a:pt x="90" y="182"/>
                  </a:cubicBezTo>
                  <a:cubicBezTo>
                    <a:pt x="90" y="182"/>
                    <a:pt x="90" y="182"/>
                    <a:pt x="90" y="182"/>
                  </a:cubicBezTo>
                  <a:cubicBezTo>
                    <a:pt x="90" y="188"/>
                    <a:pt x="85" y="192"/>
                    <a:pt x="79" y="192"/>
                  </a:cubicBezTo>
                  <a:cubicBezTo>
                    <a:pt x="79" y="192"/>
                    <a:pt x="79" y="192"/>
                    <a:pt x="79" y="192"/>
                  </a:cubicBezTo>
                  <a:close/>
                  <a:moveTo>
                    <a:pt x="61" y="98"/>
                  </a:moveTo>
                  <a:cubicBezTo>
                    <a:pt x="62" y="98"/>
                    <a:pt x="63" y="99"/>
                    <a:pt x="63" y="100"/>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9"/>
                    <a:pt x="85" y="176"/>
                  </a:cubicBezTo>
                  <a:cubicBezTo>
                    <a:pt x="85" y="172"/>
                    <a:pt x="85" y="167"/>
                    <a:pt x="85" y="160"/>
                  </a:cubicBezTo>
                  <a:cubicBezTo>
                    <a:pt x="85" y="147"/>
                    <a:pt x="84" y="130"/>
                    <a:pt x="84" y="112"/>
                  </a:cubicBezTo>
                  <a:cubicBezTo>
                    <a:pt x="83" y="77"/>
                    <a:pt x="82" y="43"/>
                    <a:pt x="82" y="43"/>
                  </a:cubicBezTo>
                  <a:cubicBezTo>
                    <a:pt x="82" y="41"/>
                    <a:pt x="83" y="41"/>
                    <a:pt x="84" y="40"/>
                  </a:cubicBezTo>
                  <a:cubicBezTo>
                    <a:pt x="85" y="40"/>
                    <a:pt x="86" y="41"/>
                    <a:pt x="87" y="42"/>
                  </a:cubicBezTo>
                  <a:cubicBezTo>
                    <a:pt x="108" y="89"/>
                    <a:pt x="108" y="89"/>
                    <a:pt x="108" y="89"/>
                  </a:cubicBezTo>
                  <a:cubicBezTo>
                    <a:pt x="109" y="90"/>
                    <a:pt x="110" y="91"/>
                    <a:pt x="112" y="91"/>
                  </a:cubicBezTo>
                  <a:cubicBezTo>
                    <a:pt x="112" y="91"/>
                    <a:pt x="113" y="91"/>
                    <a:pt x="113" y="91"/>
                  </a:cubicBezTo>
                  <a:cubicBezTo>
                    <a:pt x="115" y="90"/>
                    <a:pt x="117" y="88"/>
                    <a:pt x="116" y="86"/>
                  </a:cubicBezTo>
                  <a:cubicBezTo>
                    <a:pt x="116" y="86"/>
                    <a:pt x="116" y="86"/>
                    <a:pt x="116" y="86"/>
                  </a:cubicBezTo>
                  <a:cubicBezTo>
                    <a:pt x="116" y="86"/>
                    <a:pt x="116" y="85"/>
                    <a:pt x="116" y="84"/>
                  </a:cubicBezTo>
                  <a:cubicBezTo>
                    <a:pt x="115" y="82"/>
                    <a:pt x="114" y="80"/>
                    <a:pt x="114" y="78"/>
                  </a:cubicBezTo>
                  <a:cubicBezTo>
                    <a:pt x="108" y="61"/>
                    <a:pt x="96" y="23"/>
                    <a:pt x="93" y="17"/>
                  </a:cubicBezTo>
                  <a:cubicBezTo>
                    <a:pt x="90" y="11"/>
                    <a:pt x="84" y="5"/>
                    <a:pt x="61" y="5"/>
                  </a:cubicBezTo>
                  <a:cubicBezTo>
                    <a:pt x="38" y="5"/>
                    <a:pt x="32" y="11"/>
                    <a:pt x="29" y="17"/>
                  </a:cubicBezTo>
                  <a:cubicBezTo>
                    <a:pt x="26" y="23"/>
                    <a:pt x="14" y="61"/>
                    <a:pt x="8" y="78"/>
                  </a:cubicBezTo>
                  <a:cubicBezTo>
                    <a:pt x="8" y="80"/>
                    <a:pt x="7" y="82"/>
                    <a:pt x="6" y="84"/>
                  </a:cubicBezTo>
                  <a:cubicBezTo>
                    <a:pt x="6" y="85"/>
                    <a:pt x="6" y="86"/>
                    <a:pt x="6" y="86"/>
                  </a:cubicBezTo>
                  <a:cubicBezTo>
                    <a:pt x="6" y="86"/>
                    <a:pt x="6" y="86"/>
                    <a:pt x="6" y="86"/>
                  </a:cubicBezTo>
                  <a:cubicBezTo>
                    <a:pt x="5" y="88"/>
                    <a:pt x="6" y="90"/>
                    <a:pt x="9" y="91"/>
                  </a:cubicBezTo>
                  <a:cubicBezTo>
                    <a:pt x="9" y="91"/>
                    <a:pt x="10" y="91"/>
                    <a:pt x="10" y="91"/>
                  </a:cubicBezTo>
                  <a:cubicBezTo>
                    <a:pt x="12" y="91"/>
                    <a:pt x="13" y="90"/>
                    <a:pt x="14" y="89"/>
                  </a:cubicBezTo>
                  <a:cubicBezTo>
                    <a:pt x="35" y="42"/>
                    <a:pt x="35" y="42"/>
                    <a:pt x="35" y="42"/>
                  </a:cubicBezTo>
                  <a:cubicBezTo>
                    <a:pt x="36" y="41"/>
                    <a:pt x="37" y="40"/>
                    <a:pt x="38" y="40"/>
                  </a:cubicBezTo>
                  <a:cubicBezTo>
                    <a:pt x="39" y="41"/>
                    <a:pt x="40" y="41"/>
                    <a:pt x="40" y="43"/>
                  </a:cubicBezTo>
                  <a:cubicBezTo>
                    <a:pt x="40" y="43"/>
                    <a:pt x="39" y="78"/>
                    <a:pt x="38" y="112"/>
                  </a:cubicBezTo>
                  <a:cubicBezTo>
                    <a:pt x="38" y="130"/>
                    <a:pt x="37" y="147"/>
                    <a:pt x="37" y="160"/>
                  </a:cubicBezTo>
                  <a:cubicBezTo>
                    <a:pt x="37" y="167"/>
                    <a:pt x="37" y="172"/>
                    <a:pt x="36" y="176"/>
                  </a:cubicBezTo>
                  <a:cubicBezTo>
                    <a:pt x="36" y="178"/>
                    <a:pt x="36" y="180"/>
                    <a:pt x="36" y="181"/>
                  </a:cubicBezTo>
                  <a:cubicBezTo>
                    <a:pt x="36" y="181"/>
                    <a:pt x="36" y="182"/>
                    <a:pt x="36" y="182"/>
                  </a:cubicBezTo>
                  <a:cubicBezTo>
                    <a:pt x="36" y="185"/>
                    <a:pt x="39" y="187"/>
                    <a:pt x="43" y="187"/>
                  </a:cubicBezTo>
                  <a:cubicBezTo>
                    <a:pt x="46" y="187"/>
                    <a:pt x="49" y="185"/>
                    <a:pt x="49" y="182"/>
                  </a:cubicBezTo>
                  <a:cubicBezTo>
                    <a:pt x="59" y="100"/>
                    <a:pt x="59" y="100"/>
                    <a:pt x="59" y="100"/>
                  </a:cubicBezTo>
                  <a:cubicBezTo>
                    <a:pt x="59" y="99"/>
                    <a:pt x="60" y="98"/>
                    <a:pt x="61" y="98"/>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3" name="Group 32"/>
          <p:cNvGrpSpPr>
            <a:grpSpLocks noChangeAspect="1"/>
          </p:cNvGrpSpPr>
          <p:nvPr/>
        </p:nvGrpSpPr>
        <p:grpSpPr>
          <a:xfrm>
            <a:off x="4943488" y="2468895"/>
            <a:ext cx="351883" cy="699920"/>
            <a:chOff x="2096364" y="-2257066"/>
            <a:chExt cx="727075" cy="1446213"/>
          </a:xfrm>
        </p:grpSpPr>
        <p:sp>
          <p:nvSpPr>
            <p:cNvPr id="34" name="Freeform 33"/>
            <p:cNvSpPr>
              <a:spLocks noEditPoints="1"/>
            </p:cNvSpPr>
            <p:nvPr/>
          </p:nvSpPr>
          <p:spPr bwMode="auto">
            <a:xfrm>
              <a:off x="232337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5 h 46"/>
                <a:gd name="T12" fmla="*/ 5 w 46"/>
                <a:gd name="T13" fmla="*/ 23 h 46"/>
                <a:gd name="T14" fmla="*/ 23 w 46"/>
                <a:gd name="T15" fmla="*/ 41 h 46"/>
                <a:gd name="T16" fmla="*/ 41 w 46"/>
                <a:gd name="T17" fmla="*/ 23 h 46"/>
                <a:gd name="T18" fmla="*/ 23 w 46"/>
                <a:gd name="T1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6"/>
                    <a:pt x="0" y="23"/>
                  </a:cubicBezTo>
                  <a:cubicBezTo>
                    <a:pt x="0" y="10"/>
                    <a:pt x="10" y="0"/>
                    <a:pt x="23" y="0"/>
                  </a:cubicBezTo>
                  <a:cubicBezTo>
                    <a:pt x="36" y="0"/>
                    <a:pt x="46" y="10"/>
                    <a:pt x="46" y="23"/>
                  </a:cubicBezTo>
                  <a:cubicBezTo>
                    <a:pt x="46" y="36"/>
                    <a:pt x="36" y="46"/>
                    <a:pt x="23" y="46"/>
                  </a:cubicBezTo>
                  <a:close/>
                  <a:moveTo>
                    <a:pt x="23" y="5"/>
                  </a:moveTo>
                  <a:cubicBezTo>
                    <a:pt x="13" y="5"/>
                    <a:pt x="5" y="13"/>
                    <a:pt x="5" y="23"/>
                  </a:cubicBezTo>
                  <a:cubicBezTo>
                    <a:pt x="5" y="33"/>
                    <a:pt x="13" y="41"/>
                    <a:pt x="23" y="41"/>
                  </a:cubicBezTo>
                  <a:cubicBezTo>
                    <a:pt x="33" y="41"/>
                    <a:pt x="41" y="33"/>
                    <a:pt x="41" y="23"/>
                  </a:cubicBezTo>
                  <a:cubicBezTo>
                    <a:pt x="41" y="13"/>
                    <a:pt x="33" y="5"/>
                    <a:pt x="23" y="5"/>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34"/>
            <p:cNvSpPr>
              <a:spLocks noEditPoints="1"/>
            </p:cNvSpPr>
            <p:nvPr/>
          </p:nvSpPr>
          <p:spPr bwMode="auto">
            <a:xfrm>
              <a:off x="2096364" y="-1953853"/>
              <a:ext cx="727075" cy="1143000"/>
            </a:xfrm>
            <a:custGeom>
              <a:avLst/>
              <a:gdLst>
                <a:gd name="T0" fmla="*/ 68 w 122"/>
                <a:gd name="T1" fmla="*/ 182 h 192"/>
                <a:gd name="T2" fmla="*/ 60 w 122"/>
                <a:gd name="T3" fmla="*/ 129 h 192"/>
                <a:gd name="T4" fmla="*/ 43 w 122"/>
                <a:gd name="T5" fmla="*/ 192 h 192"/>
                <a:gd name="T6" fmla="*/ 32 w 122"/>
                <a:gd name="T7" fmla="*/ 182 h 192"/>
                <a:gd name="T8" fmla="*/ 22 w 122"/>
                <a:gd name="T9" fmla="*/ 129 h 192"/>
                <a:gd name="T10" fmla="*/ 20 w 122"/>
                <a:gd name="T11" fmla="*/ 126 h 192"/>
                <a:gd name="T12" fmla="*/ 18 w 122"/>
                <a:gd name="T13" fmla="*/ 91 h 192"/>
                <a:gd name="T14" fmla="*/ 7 w 122"/>
                <a:gd name="T15" fmla="*/ 95 h 192"/>
                <a:gd name="T16" fmla="*/ 1 w 122"/>
                <a:gd name="T17" fmla="*/ 84 h 192"/>
                <a:gd name="T18" fmla="*/ 25 w 122"/>
                <a:gd name="T19" fmla="*/ 15 h 192"/>
                <a:gd name="T20" fmla="*/ 97 w 122"/>
                <a:gd name="T21" fmla="*/ 15 h 192"/>
                <a:gd name="T22" fmla="*/ 121 w 122"/>
                <a:gd name="T23" fmla="*/ 84 h 192"/>
                <a:gd name="T24" fmla="*/ 115 w 122"/>
                <a:gd name="T25" fmla="*/ 95 h 192"/>
                <a:gd name="T26" fmla="*/ 112 w 122"/>
                <a:gd name="T27" fmla="*/ 96 h 192"/>
                <a:gd name="T28" fmla="*/ 91 w 122"/>
                <a:gd name="T29" fmla="*/ 62 h 192"/>
                <a:gd name="T30" fmla="*/ 102 w 122"/>
                <a:gd name="T31" fmla="*/ 126 h 192"/>
                <a:gd name="T32" fmla="*/ 100 w 122"/>
                <a:gd name="T33" fmla="*/ 129 h 192"/>
                <a:gd name="T34" fmla="*/ 90 w 122"/>
                <a:gd name="T35" fmla="*/ 182 h 192"/>
                <a:gd name="T36" fmla="*/ 79 w 122"/>
                <a:gd name="T37" fmla="*/ 192 h 192"/>
                <a:gd name="T38" fmla="*/ 58 w 122"/>
                <a:gd name="T39" fmla="*/ 124 h 192"/>
                <a:gd name="T40" fmla="*/ 66 w 122"/>
                <a:gd name="T41" fmla="*/ 126 h 192"/>
                <a:gd name="T42" fmla="*/ 79 w 122"/>
                <a:gd name="T43" fmla="*/ 187 h 192"/>
                <a:gd name="T44" fmla="*/ 79 w 122"/>
                <a:gd name="T45" fmla="*/ 187 h 192"/>
                <a:gd name="T46" fmla="*/ 86 w 122"/>
                <a:gd name="T47" fmla="*/ 182 h 192"/>
                <a:gd name="T48" fmla="*/ 85 w 122"/>
                <a:gd name="T49" fmla="*/ 154 h 192"/>
                <a:gd name="T50" fmla="*/ 85 w 122"/>
                <a:gd name="T51" fmla="*/ 125 h 192"/>
                <a:gd name="T52" fmla="*/ 97 w 122"/>
                <a:gd name="T53" fmla="*/ 124 h 192"/>
                <a:gd name="T54" fmla="*/ 85 w 122"/>
                <a:gd name="T55" fmla="*/ 40 h 192"/>
                <a:gd name="T56" fmla="*/ 108 w 122"/>
                <a:gd name="T57" fmla="*/ 89 h 192"/>
                <a:gd name="T58" fmla="*/ 112 w 122"/>
                <a:gd name="T59" fmla="*/ 91 h 192"/>
                <a:gd name="T60" fmla="*/ 116 w 122"/>
                <a:gd name="T61" fmla="*/ 86 h 192"/>
                <a:gd name="T62" fmla="*/ 116 w 122"/>
                <a:gd name="T63" fmla="*/ 84 h 192"/>
                <a:gd name="T64" fmla="*/ 93 w 122"/>
                <a:gd name="T65" fmla="*/ 17 h 192"/>
                <a:gd name="T66" fmla="*/ 29 w 122"/>
                <a:gd name="T67" fmla="*/ 17 h 192"/>
                <a:gd name="T68" fmla="*/ 6 w 122"/>
                <a:gd name="T69" fmla="*/ 84 h 192"/>
                <a:gd name="T70" fmla="*/ 6 w 122"/>
                <a:gd name="T71" fmla="*/ 86 h 192"/>
                <a:gd name="T72" fmla="*/ 10 w 122"/>
                <a:gd name="T73" fmla="*/ 91 h 192"/>
                <a:gd name="T74" fmla="*/ 34 w 122"/>
                <a:gd name="T75" fmla="*/ 41 h 192"/>
                <a:gd name="T76" fmla="*/ 38 w 122"/>
                <a:gd name="T77" fmla="*/ 43 h 192"/>
                <a:gd name="T78" fmla="*/ 36 w 122"/>
                <a:gd name="T79" fmla="*/ 124 h 192"/>
                <a:gd name="T80" fmla="*/ 38 w 122"/>
                <a:gd name="T81" fmla="*/ 126 h 192"/>
                <a:gd name="T82" fmla="*/ 37 w 122"/>
                <a:gd name="T83" fmla="*/ 173 h 192"/>
                <a:gd name="T84" fmla="*/ 36 w 122"/>
                <a:gd name="T85" fmla="*/ 182 h 192"/>
                <a:gd name="T86" fmla="*/ 43 w 122"/>
                <a:gd name="T87" fmla="*/ 187 h 192"/>
                <a:gd name="T88" fmla="*/ 56 w 122"/>
                <a:gd name="T89" fmla="*/ 12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92">
                  <a:moveTo>
                    <a:pt x="79" y="192"/>
                  </a:moveTo>
                  <a:cubicBezTo>
                    <a:pt x="74" y="192"/>
                    <a:pt x="69" y="187"/>
                    <a:pt x="68" y="182"/>
                  </a:cubicBezTo>
                  <a:cubicBezTo>
                    <a:pt x="62" y="129"/>
                    <a:pt x="62" y="129"/>
                    <a:pt x="62" y="129"/>
                  </a:cubicBezTo>
                  <a:cubicBezTo>
                    <a:pt x="60" y="129"/>
                    <a:pt x="60" y="129"/>
                    <a:pt x="60" y="129"/>
                  </a:cubicBezTo>
                  <a:cubicBezTo>
                    <a:pt x="54" y="182"/>
                    <a:pt x="54" y="182"/>
                    <a:pt x="54" y="182"/>
                  </a:cubicBezTo>
                  <a:cubicBezTo>
                    <a:pt x="53" y="187"/>
                    <a:pt x="48" y="192"/>
                    <a:pt x="43" y="192"/>
                  </a:cubicBezTo>
                  <a:cubicBezTo>
                    <a:pt x="37" y="192"/>
                    <a:pt x="32" y="187"/>
                    <a:pt x="32" y="182"/>
                  </a:cubicBezTo>
                  <a:cubicBezTo>
                    <a:pt x="32" y="182"/>
                    <a:pt x="32" y="182"/>
                    <a:pt x="32" y="182"/>
                  </a:cubicBezTo>
                  <a:cubicBezTo>
                    <a:pt x="32" y="180"/>
                    <a:pt x="33" y="145"/>
                    <a:pt x="33" y="129"/>
                  </a:cubicBezTo>
                  <a:cubicBezTo>
                    <a:pt x="22" y="129"/>
                    <a:pt x="22" y="129"/>
                    <a:pt x="22" y="129"/>
                  </a:cubicBezTo>
                  <a:cubicBezTo>
                    <a:pt x="21" y="129"/>
                    <a:pt x="21" y="128"/>
                    <a:pt x="20" y="128"/>
                  </a:cubicBezTo>
                  <a:cubicBezTo>
                    <a:pt x="20" y="127"/>
                    <a:pt x="20" y="127"/>
                    <a:pt x="20" y="126"/>
                  </a:cubicBezTo>
                  <a:cubicBezTo>
                    <a:pt x="31" y="62"/>
                    <a:pt x="31" y="62"/>
                    <a:pt x="31" y="62"/>
                  </a:cubicBezTo>
                  <a:cubicBezTo>
                    <a:pt x="18" y="91"/>
                    <a:pt x="18" y="91"/>
                    <a:pt x="18" y="91"/>
                  </a:cubicBezTo>
                  <a:cubicBezTo>
                    <a:pt x="17" y="94"/>
                    <a:pt x="14" y="96"/>
                    <a:pt x="10" y="96"/>
                  </a:cubicBezTo>
                  <a:cubicBezTo>
                    <a:pt x="9" y="96"/>
                    <a:pt x="8" y="95"/>
                    <a:pt x="7" y="95"/>
                  </a:cubicBezTo>
                  <a:cubicBezTo>
                    <a:pt x="3" y="93"/>
                    <a:pt x="0" y="89"/>
                    <a:pt x="1" y="85"/>
                  </a:cubicBezTo>
                  <a:cubicBezTo>
                    <a:pt x="1" y="85"/>
                    <a:pt x="1" y="85"/>
                    <a:pt x="1" y="84"/>
                  </a:cubicBezTo>
                  <a:cubicBezTo>
                    <a:pt x="1" y="84"/>
                    <a:pt x="3" y="80"/>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0"/>
                    <a:pt x="121" y="84"/>
                    <a:pt x="121" y="84"/>
                  </a:cubicBezTo>
                  <a:cubicBezTo>
                    <a:pt x="121" y="85"/>
                    <a:pt x="121" y="85"/>
                    <a:pt x="121" y="85"/>
                  </a:cubicBezTo>
                  <a:cubicBezTo>
                    <a:pt x="122" y="89"/>
                    <a:pt x="119" y="93"/>
                    <a:pt x="115" y="95"/>
                  </a:cubicBezTo>
                  <a:cubicBezTo>
                    <a:pt x="114" y="95"/>
                    <a:pt x="113" y="96"/>
                    <a:pt x="112" y="96"/>
                  </a:cubicBezTo>
                  <a:cubicBezTo>
                    <a:pt x="112" y="96"/>
                    <a:pt x="112" y="96"/>
                    <a:pt x="112" y="96"/>
                  </a:cubicBezTo>
                  <a:cubicBezTo>
                    <a:pt x="108" y="96"/>
                    <a:pt x="105" y="94"/>
                    <a:pt x="104" y="91"/>
                  </a:cubicBezTo>
                  <a:cubicBezTo>
                    <a:pt x="91" y="62"/>
                    <a:pt x="91" y="62"/>
                    <a:pt x="91" y="62"/>
                  </a:cubicBezTo>
                  <a:cubicBezTo>
                    <a:pt x="102" y="126"/>
                    <a:pt x="102" y="126"/>
                    <a:pt x="102" y="126"/>
                  </a:cubicBezTo>
                  <a:cubicBezTo>
                    <a:pt x="102" y="126"/>
                    <a:pt x="102" y="126"/>
                    <a:pt x="102" y="126"/>
                  </a:cubicBezTo>
                  <a:cubicBezTo>
                    <a:pt x="102" y="128"/>
                    <a:pt x="101" y="129"/>
                    <a:pt x="100" y="129"/>
                  </a:cubicBezTo>
                  <a:cubicBezTo>
                    <a:pt x="100" y="129"/>
                    <a:pt x="100" y="129"/>
                    <a:pt x="100" y="129"/>
                  </a:cubicBezTo>
                  <a:cubicBezTo>
                    <a:pt x="89" y="129"/>
                    <a:pt x="89" y="129"/>
                    <a:pt x="89" y="129"/>
                  </a:cubicBezTo>
                  <a:cubicBezTo>
                    <a:pt x="89" y="145"/>
                    <a:pt x="90" y="180"/>
                    <a:pt x="90" y="182"/>
                  </a:cubicBezTo>
                  <a:cubicBezTo>
                    <a:pt x="90" y="182"/>
                    <a:pt x="90" y="182"/>
                    <a:pt x="90" y="182"/>
                  </a:cubicBezTo>
                  <a:cubicBezTo>
                    <a:pt x="90" y="187"/>
                    <a:pt x="85" y="192"/>
                    <a:pt x="79" y="192"/>
                  </a:cubicBezTo>
                  <a:cubicBezTo>
                    <a:pt x="79" y="192"/>
                    <a:pt x="79" y="192"/>
                    <a:pt x="79" y="192"/>
                  </a:cubicBezTo>
                  <a:close/>
                  <a:moveTo>
                    <a:pt x="58" y="124"/>
                  </a:moveTo>
                  <a:cubicBezTo>
                    <a:pt x="64" y="124"/>
                    <a:pt x="64" y="124"/>
                    <a:pt x="64" y="124"/>
                  </a:cubicBezTo>
                  <a:cubicBezTo>
                    <a:pt x="65" y="124"/>
                    <a:pt x="66" y="125"/>
                    <a:pt x="66" y="126"/>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8"/>
                    <a:pt x="85" y="173"/>
                  </a:cubicBezTo>
                  <a:cubicBezTo>
                    <a:pt x="85" y="168"/>
                    <a:pt x="85" y="161"/>
                    <a:pt x="85" y="154"/>
                  </a:cubicBezTo>
                  <a:cubicBezTo>
                    <a:pt x="84" y="140"/>
                    <a:pt x="84" y="126"/>
                    <a:pt x="84" y="126"/>
                  </a:cubicBezTo>
                  <a:cubicBezTo>
                    <a:pt x="84" y="126"/>
                    <a:pt x="84" y="125"/>
                    <a:pt x="85" y="125"/>
                  </a:cubicBezTo>
                  <a:cubicBezTo>
                    <a:pt x="85" y="124"/>
                    <a:pt x="86" y="124"/>
                    <a:pt x="86" y="124"/>
                  </a:cubicBezTo>
                  <a:cubicBezTo>
                    <a:pt x="97" y="124"/>
                    <a:pt x="97" y="124"/>
                    <a:pt x="97" y="124"/>
                  </a:cubicBezTo>
                  <a:cubicBezTo>
                    <a:pt x="84" y="43"/>
                    <a:pt x="84" y="43"/>
                    <a:pt x="84" y="43"/>
                  </a:cubicBezTo>
                  <a:cubicBezTo>
                    <a:pt x="83" y="42"/>
                    <a:pt x="84" y="40"/>
                    <a:pt x="85" y="40"/>
                  </a:cubicBezTo>
                  <a:cubicBezTo>
                    <a:pt x="86" y="40"/>
                    <a:pt x="88" y="40"/>
                    <a:pt x="88" y="41"/>
                  </a:cubicBezTo>
                  <a:cubicBezTo>
                    <a:pt x="108" y="89"/>
                    <a:pt x="108" y="89"/>
                    <a:pt x="108" y="89"/>
                  </a:cubicBezTo>
                  <a:cubicBezTo>
                    <a:pt x="109" y="90"/>
                    <a:pt x="110" y="91"/>
                    <a:pt x="112" y="91"/>
                  </a:cubicBezTo>
                  <a:cubicBezTo>
                    <a:pt x="112" y="91"/>
                    <a:pt x="112" y="91"/>
                    <a:pt x="112" y="91"/>
                  </a:cubicBezTo>
                  <a:cubicBezTo>
                    <a:pt x="112" y="91"/>
                    <a:pt x="113" y="91"/>
                    <a:pt x="113" y="91"/>
                  </a:cubicBezTo>
                  <a:cubicBezTo>
                    <a:pt x="115" y="90"/>
                    <a:pt x="117" y="88"/>
                    <a:pt x="116" y="86"/>
                  </a:cubicBezTo>
                  <a:cubicBezTo>
                    <a:pt x="116" y="86"/>
                    <a:pt x="116" y="86"/>
                    <a:pt x="116" y="86"/>
                  </a:cubicBezTo>
                  <a:cubicBezTo>
                    <a:pt x="116" y="85"/>
                    <a:pt x="116" y="85"/>
                    <a:pt x="116" y="84"/>
                  </a:cubicBezTo>
                  <a:cubicBezTo>
                    <a:pt x="115" y="82"/>
                    <a:pt x="114" y="80"/>
                    <a:pt x="114" y="77"/>
                  </a:cubicBezTo>
                  <a:cubicBezTo>
                    <a:pt x="108" y="61"/>
                    <a:pt x="96" y="23"/>
                    <a:pt x="93" y="17"/>
                  </a:cubicBezTo>
                  <a:cubicBezTo>
                    <a:pt x="90" y="11"/>
                    <a:pt x="84" y="5"/>
                    <a:pt x="61" y="5"/>
                  </a:cubicBezTo>
                  <a:cubicBezTo>
                    <a:pt x="38" y="5"/>
                    <a:pt x="32" y="11"/>
                    <a:pt x="29" y="17"/>
                  </a:cubicBezTo>
                  <a:cubicBezTo>
                    <a:pt x="26" y="23"/>
                    <a:pt x="14" y="61"/>
                    <a:pt x="8" y="77"/>
                  </a:cubicBezTo>
                  <a:cubicBezTo>
                    <a:pt x="8" y="80"/>
                    <a:pt x="7" y="82"/>
                    <a:pt x="6" y="84"/>
                  </a:cubicBezTo>
                  <a:cubicBezTo>
                    <a:pt x="6" y="85"/>
                    <a:pt x="6" y="85"/>
                    <a:pt x="6" y="86"/>
                  </a:cubicBezTo>
                  <a:cubicBezTo>
                    <a:pt x="6" y="86"/>
                    <a:pt x="6" y="86"/>
                    <a:pt x="6" y="86"/>
                  </a:cubicBezTo>
                  <a:cubicBezTo>
                    <a:pt x="5" y="88"/>
                    <a:pt x="7" y="90"/>
                    <a:pt x="9" y="91"/>
                  </a:cubicBezTo>
                  <a:cubicBezTo>
                    <a:pt x="9" y="91"/>
                    <a:pt x="10" y="91"/>
                    <a:pt x="10" y="91"/>
                  </a:cubicBezTo>
                  <a:cubicBezTo>
                    <a:pt x="12" y="91"/>
                    <a:pt x="13" y="90"/>
                    <a:pt x="14" y="89"/>
                  </a:cubicBezTo>
                  <a:cubicBezTo>
                    <a:pt x="34" y="41"/>
                    <a:pt x="34" y="41"/>
                    <a:pt x="34" y="41"/>
                  </a:cubicBezTo>
                  <a:cubicBezTo>
                    <a:pt x="34" y="40"/>
                    <a:pt x="36" y="40"/>
                    <a:pt x="37" y="40"/>
                  </a:cubicBezTo>
                  <a:cubicBezTo>
                    <a:pt x="38" y="40"/>
                    <a:pt x="39" y="42"/>
                    <a:pt x="38" y="43"/>
                  </a:cubicBezTo>
                  <a:cubicBezTo>
                    <a:pt x="25" y="124"/>
                    <a:pt x="25" y="124"/>
                    <a:pt x="25" y="124"/>
                  </a:cubicBezTo>
                  <a:cubicBezTo>
                    <a:pt x="36" y="124"/>
                    <a:pt x="36" y="124"/>
                    <a:pt x="36" y="124"/>
                  </a:cubicBezTo>
                  <a:cubicBezTo>
                    <a:pt x="36" y="124"/>
                    <a:pt x="37" y="124"/>
                    <a:pt x="37" y="125"/>
                  </a:cubicBezTo>
                  <a:cubicBezTo>
                    <a:pt x="38" y="125"/>
                    <a:pt x="38" y="126"/>
                    <a:pt x="38" y="126"/>
                  </a:cubicBezTo>
                  <a:cubicBezTo>
                    <a:pt x="38" y="126"/>
                    <a:pt x="37" y="140"/>
                    <a:pt x="37" y="154"/>
                  </a:cubicBezTo>
                  <a:cubicBezTo>
                    <a:pt x="37" y="161"/>
                    <a:pt x="37" y="168"/>
                    <a:pt x="37" y="173"/>
                  </a:cubicBezTo>
                  <a:cubicBezTo>
                    <a:pt x="37" y="176"/>
                    <a:pt x="36" y="178"/>
                    <a:pt x="36" y="180"/>
                  </a:cubicBezTo>
                  <a:cubicBezTo>
                    <a:pt x="36" y="181"/>
                    <a:pt x="36" y="181"/>
                    <a:pt x="36" y="182"/>
                  </a:cubicBezTo>
                  <a:cubicBezTo>
                    <a:pt x="36" y="182"/>
                    <a:pt x="36" y="182"/>
                    <a:pt x="36" y="182"/>
                  </a:cubicBezTo>
                  <a:cubicBezTo>
                    <a:pt x="37" y="185"/>
                    <a:pt x="39" y="187"/>
                    <a:pt x="43" y="187"/>
                  </a:cubicBezTo>
                  <a:cubicBezTo>
                    <a:pt x="46" y="187"/>
                    <a:pt x="49" y="185"/>
                    <a:pt x="49" y="182"/>
                  </a:cubicBezTo>
                  <a:cubicBezTo>
                    <a:pt x="56" y="126"/>
                    <a:pt x="56" y="126"/>
                    <a:pt x="56" y="126"/>
                  </a:cubicBezTo>
                  <a:cubicBezTo>
                    <a:pt x="56" y="125"/>
                    <a:pt x="57" y="124"/>
                    <a:pt x="58" y="124"/>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3" name="Group 42"/>
          <p:cNvGrpSpPr>
            <a:grpSpLocks noChangeAspect="1"/>
          </p:cNvGrpSpPr>
          <p:nvPr/>
        </p:nvGrpSpPr>
        <p:grpSpPr>
          <a:xfrm>
            <a:off x="7440149" y="4214612"/>
            <a:ext cx="351112" cy="699920"/>
            <a:chOff x="4542701" y="-2257066"/>
            <a:chExt cx="725488" cy="1446213"/>
          </a:xfrm>
        </p:grpSpPr>
        <p:sp>
          <p:nvSpPr>
            <p:cNvPr id="44" name="Freeform 43"/>
            <p:cNvSpPr>
              <a:spLocks noEditPoints="1"/>
            </p:cNvSpPr>
            <p:nvPr/>
          </p:nvSpPr>
          <p:spPr bwMode="auto">
            <a:xfrm>
              <a:off x="476812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4 h 46"/>
                <a:gd name="T12" fmla="*/ 5 w 46"/>
                <a:gd name="T13" fmla="*/ 23 h 46"/>
                <a:gd name="T14" fmla="*/ 23 w 46"/>
                <a:gd name="T15" fmla="*/ 41 h 46"/>
                <a:gd name="T16" fmla="*/ 41 w 46"/>
                <a:gd name="T17" fmla="*/ 23 h 46"/>
                <a:gd name="T18" fmla="*/ 23 w 46"/>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5"/>
                    <a:pt x="0" y="23"/>
                  </a:cubicBezTo>
                  <a:cubicBezTo>
                    <a:pt x="0" y="10"/>
                    <a:pt x="10" y="0"/>
                    <a:pt x="23" y="0"/>
                  </a:cubicBezTo>
                  <a:cubicBezTo>
                    <a:pt x="36" y="0"/>
                    <a:pt x="46" y="10"/>
                    <a:pt x="46" y="23"/>
                  </a:cubicBezTo>
                  <a:cubicBezTo>
                    <a:pt x="46" y="35"/>
                    <a:pt x="36" y="46"/>
                    <a:pt x="23" y="46"/>
                  </a:cubicBezTo>
                  <a:close/>
                  <a:moveTo>
                    <a:pt x="23" y="4"/>
                  </a:moveTo>
                  <a:cubicBezTo>
                    <a:pt x="13" y="4"/>
                    <a:pt x="5" y="13"/>
                    <a:pt x="5" y="23"/>
                  </a:cubicBezTo>
                  <a:cubicBezTo>
                    <a:pt x="5" y="33"/>
                    <a:pt x="13" y="41"/>
                    <a:pt x="23" y="41"/>
                  </a:cubicBezTo>
                  <a:cubicBezTo>
                    <a:pt x="33" y="41"/>
                    <a:pt x="41" y="33"/>
                    <a:pt x="41" y="23"/>
                  </a:cubicBezTo>
                  <a:cubicBezTo>
                    <a:pt x="41" y="13"/>
                    <a:pt x="33" y="4"/>
                    <a:pt x="23" y="4"/>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5" name="Freeform 44"/>
            <p:cNvSpPr>
              <a:spLocks noEditPoints="1"/>
            </p:cNvSpPr>
            <p:nvPr/>
          </p:nvSpPr>
          <p:spPr bwMode="auto">
            <a:xfrm>
              <a:off x="4542701" y="-1953853"/>
              <a:ext cx="725488" cy="1143000"/>
            </a:xfrm>
            <a:custGeom>
              <a:avLst/>
              <a:gdLst>
                <a:gd name="T0" fmla="*/ 68 w 122"/>
                <a:gd name="T1" fmla="*/ 182 h 192"/>
                <a:gd name="T2" fmla="*/ 54 w 122"/>
                <a:gd name="T3" fmla="*/ 183 h 192"/>
                <a:gd name="T4" fmla="*/ 32 w 122"/>
                <a:gd name="T5" fmla="*/ 182 h 192"/>
                <a:gd name="T6" fmla="*/ 35 w 122"/>
                <a:gd name="T7" fmla="*/ 54 h 192"/>
                <a:gd name="T8" fmla="*/ 10 w 122"/>
                <a:gd name="T9" fmla="*/ 96 h 192"/>
                <a:gd name="T10" fmla="*/ 1 w 122"/>
                <a:gd name="T11" fmla="*/ 85 h 192"/>
                <a:gd name="T12" fmla="*/ 4 w 122"/>
                <a:gd name="T13" fmla="*/ 76 h 192"/>
                <a:gd name="T14" fmla="*/ 61 w 122"/>
                <a:gd name="T15" fmla="*/ 0 h 192"/>
                <a:gd name="T16" fmla="*/ 118 w 122"/>
                <a:gd name="T17" fmla="*/ 76 h 192"/>
                <a:gd name="T18" fmla="*/ 121 w 122"/>
                <a:gd name="T19" fmla="*/ 85 h 192"/>
                <a:gd name="T20" fmla="*/ 112 w 122"/>
                <a:gd name="T21" fmla="*/ 96 h 192"/>
                <a:gd name="T22" fmla="*/ 87 w 122"/>
                <a:gd name="T23" fmla="*/ 54 h 192"/>
                <a:gd name="T24" fmla="*/ 90 w 122"/>
                <a:gd name="T25" fmla="*/ 182 h 192"/>
                <a:gd name="T26" fmla="*/ 79 w 122"/>
                <a:gd name="T27" fmla="*/ 192 h 192"/>
                <a:gd name="T28" fmla="*/ 63 w 122"/>
                <a:gd name="T29" fmla="*/ 100 h 192"/>
                <a:gd name="T30" fmla="*/ 79 w 122"/>
                <a:gd name="T31" fmla="*/ 187 h 192"/>
                <a:gd name="T32" fmla="*/ 79 w 122"/>
                <a:gd name="T33" fmla="*/ 187 h 192"/>
                <a:gd name="T34" fmla="*/ 86 w 122"/>
                <a:gd name="T35" fmla="*/ 182 h 192"/>
                <a:gd name="T36" fmla="*/ 85 w 122"/>
                <a:gd name="T37" fmla="*/ 160 h 192"/>
                <a:gd name="T38" fmla="*/ 82 w 122"/>
                <a:gd name="T39" fmla="*/ 43 h 192"/>
                <a:gd name="T40" fmla="*/ 87 w 122"/>
                <a:gd name="T41" fmla="*/ 42 h 192"/>
                <a:gd name="T42" fmla="*/ 112 w 122"/>
                <a:gd name="T43" fmla="*/ 91 h 192"/>
                <a:gd name="T44" fmla="*/ 116 w 122"/>
                <a:gd name="T45" fmla="*/ 86 h 192"/>
                <a:gd name="T46" fmla="*/ 116 w 122"/>
                <a:gd name="T47" fmla="*/ 84 h 192"/>
                <a:gd name="T48" fmla="*/ 93 w 122"/>
                <a:gd name="T49" fmla="*/ 17 h 192"/>
                <a:gd name="T50" fmla="*/ 29 w 122"/>
                <a:gd name="T51" fmla="*/ 17 h 192"/>
                <a:gd name="T52" fmla="*/ 6 w 122"/>
                <a:gd name="T53" fmla="*/ 84 h 192"/>
                <a:gd name="T54" fmla="*/ 6 w 122"/>
                <a:gd name="T55" fmla="*/ 86 h 192"/>
                <a:gd name="T56" fmla="*/ 10 w 122"/>
                <a:gd name="T57" fmla="*/ 91 h 192"/>
                <a:gd name="T58" fmla="*/ 35 w 122"/>
                <a:gd name="T59" fmla="*/ 42 h 192"/>
                <a:gd name="T60" fmla="*/ 40 w 122"/>
                <a:gd name="T61" fmla="*/ 43 h 192"/>
                <a:gd name="T62" fmla="*/ 37 w 122"/>
                <a:gd name="T63" fmla="*/ 160 h 192"/>
                <a:gd name="T64" fmla="*/ 36 w 122"/>
                <a:gd name="T65" fmla="*/ 181 h 192"/>
                <a:gd name="T66" fmla="*/ 43 w 122"/>
                <a:gd name="T67" fmla="*/ 187 h 192"/>
                <a:gd name="T68" fmla="*/ 59 w 122"/>
                <a:gd name="T69" fmla="*/ 10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92">
                  <a:moveTo>
                    <a:pt x="79" y="192"/>
                  </a:moveTo>
                  <a:cubicBezTo>
                    <a:pt x="74" y="192"/>
                    <a:pt x="69" y="188"/>
                    <a:pt x="68" y="182"/>
                  </a:cubicBezTo>
                  <a:cubicBezTo>
                    <a:pt x="61" y="120"/>
                    <a:pt x="61" y="120"/>
                    <a:pt x="61" y="120"/>
                  </a:cubicBezTo>
                  <a:cubicBezTo>
                    <a:pt x="54" y="183"/>
                    <a:pt x="54" y="183"/>
                    <a:pt x="54" y="183"/>
                  </a:cubicBezTo>
                  <a:cubicBezTo>
                    <a:pt x="53" y="188"/>
                    <a:pt x="48" y="192"/>
                    <a:pt x="43" y="192"/>
                  </a:cubicBezTo>
                  <a:cubicBezTo>
                    <a:pt x="37" y="192"/>
                    <a:pt x="32" y="188"/>
                    <a:pt x="32" y="182"/>
                  </a:cubicBezTo>
                  <a:cubicBezTo>
                    <a:pt x="32" y="182"/>
                    <a:pt x="32" y="182"/>
                    <a:pt x="32" y="182"/>
                  </a:cubicBezTo>
                  <a:cubicBezTo>
                    <a:pt x="32" y="179"/>
                    <a:pt x="34" y="103"/>
                    <a:pt x="35" y="54"/>
                  </a:cubicBezTo>
                  <a:cubicBezTo>
                    <a:pt x="18" y="91"/>
                    <a:pt x="18" y="91"/>
                    <a:pt x="18" y="91"/>
                  </a:cubicBezTo>
                  <a:cubicBezTo>
                    <a:pt x="17" y="94"/>
                    <a:pt x="14" y="96"/>
                    <a:pt x="10" y="96"/>
                  </a:cubicBezTo>
                  <a:cubicBezTo>
                    <a:pt x="9" y="96"/>
                    <a:pt x="8" y="96"/>
                    <a:pt x="7" y="95"/>
                  </a:cubicBezTo>
                  <a:cubicBezTo>
                    <a:pt x="3" y="94"/>
                    <a:pt x="0" y="89"/>
                    <a:pt x="1" y="85"/>
                  </a:cubicBezTo>
                  <a:cubicBezTo>
                    <a:pt x="1" y="85"/>
                    <a:pt x="1" y="85"/>
                    <a:pt x="1" y="85"/>
                  </a:cubicBezTo>
                  <a:cubicBezTo>
                    <a:pt x="1" y="84"/>
                    <a:pt x="3" y="81"/>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1"/>
                    <a:pt x="121" y="84"/>
                    <a:pt x="121" y="85"/>
                  </a:cubicBezTo>
                  <a:cubicBezTo>
                    <a:pt x="121" y="85"/>
                    <a:pt x="121" y="85"/>
                    <a:pt x="121" y="85"/>
                  </a:cubicBezTo>
                  <a:cubicBezTo>
                    <a:pt x="122" y="89"/>
                    <a:pt x="119" y="94"/>
                    <a:pt x="115" y="95"/>
                  </a:cubicBezTo>
                  <a:cubicBezTo>
                    <a:pt x="114" y="96"/>
                    <a:pt x="113" y="96"/>
                    <a:pt x="112" y="96"/>
                  </a:cubicBezTo>
                  <a:cubicBezTo>
                    <a:pt x="108" y="96"/>
                    <a:pt x="105" y="94"/>
                    <a:pt x="104" y="91"/>
                  </a:cubicBezTo>
                  <a:cubicBezTo>
                    <a:pt x="87" y="54"/>
                    <a:pt x="87" y="54"/>
                    <a:pt x="87" y="54"/>
                  </a:cubicBezTo>
                  <a:cubicBezTo>
                    <a:pt x="88" y="103"/>
                    <a:pt x="90" y="179"/>
                    <a:pt x="90" y="182"/>
                  </a:cubicBezTo>
                  <a:cubicBezTo>
                    <a:pt x="90" y="182"/>
                    <a:pt x="90" y="182"/>
                    <a:pt x="90" y="182"/>
                  </a:cubicBezTo>
                  <a:cubicBezTo>
                    <a:pt x="90" y="188"/>
                    <a:pt x="85" y="192"/>
                    <a:pt x="79" y="192"/>
                  </a:cubicBezTo>
                  <a:cubicBezTo>
                    <a:pt x="79" y="192"/>
                    <a:pt x="79" y="192"/>
                    <a:pt x="79" y="192"/>
                  </a:cubicBezTo>
                  <a:close/>
                  <a:moveTo>
                    <a:pt x="61" y="98"/>
                  </a:moveTo>
                  <a:cubicBezTo>
                    <a:pt x="62" y="98"/>
                    <a:pt x="63" y="99"/>
                    <a:pt x="63" y="100"/>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9"/>
                    <a:pt x="85" y="176"/>
                  </a:cubicBezTo>
                  <a:cubicBezTo>
                    <a:pt x="85" y="172"/>
                    <a:pt x="85" y="167"/>
                    <a:pt x="85" y="160"/>
                  </a:cubicBezTo>
                  <a:cubicBezTo>
                    <a:pt x="85" y="147"/>
                    <a:pt x="84" y="130"/>
                    <a:pt x="84" y="112"/>
                  </a:cubicBezTo>
                  <a:cubicBezTo>
                    <a:pt x="83" y="77"/>
                    <a:pt x="82" y="43"/>
                    <a:pt x="82" y="43"/>
                  </a:cubicBezTo>
                  <a:cubicBezTo>
                    <a:pt x="82" y="41"/>
                    <a:pt x="83" y="41"/>
                    <a:pt x="84" y="40"/>
                  </a:cubicBezTo>
                  <a:cubicBezTo>
                    <a:pt x="85" y="40"/>
                    <a:pt x="86" y="41"/>
                    <a:pt x="87" y="42"/>
                  </a:cubicBezTo>
                  <a:cubicBezTo>
                    <a:pt x="108" y="89"/>
                    <a:pt x="108" y="89"/>
                    <a:pt x="108" y="89"/>
                  </a:cubicBezTo>
                  <a:cubicBezTo>
                    <a:pt x="109" y="90"/>
                    <a:pt x="110" y="91"/>
                    <a:pt x="112" y="91"/>
                  </a:cubicBezTo>
                  <a:cubicBezTo>
                    <a:pt x="112" y="91"/>
                    <a:pt x="113" y="91"/>
                    <a:pt x="113" y="91"/>
                  </a:cubicBezTo>
                  <a:cubicBezTo>
                    <a:pt x="115" y="90"/>
                    <a:pt x="117" y="88"/>
                    <a:pt x="116" y="86"/>
                  </a:cubicBezTo>
                  <a:cubicBezTo>
                    <a:pt x="116" y="86"/>
                    <a:pt x="116" y="86"/>
                    <a:pt x="116" y="86"/>
                  </a:cubicBezTo>
                  <a:cubicBezTo>
                    <a:pt x="116" y="86"/>
                    <a:pt x="116" y="85"/>
                    <a:pt x="116" y="84"/>
                  </a:cubicBezTo>
                  <a:cubicBezTo>
                    <a:pt x="115" y="82"/>
                    <a:pt x="114" y="80"/>
                    <a:pt x="114" y="78"/>
                  </a:cubicBezTo>
                  <a:cubicBezTo>
                    <a:pt x="108" y="61"/>
                    <a:pt x="96" y="23"/>
                    <a:pt x="93" y="17"/>
                  </a:cubicBezTo>
                  <a:cubicBezTo>
                    <a:pt x="90" y="11"/>
                    <a:pt x="84" y="5"/>
                    <a:pt x="61" y="5"/>
                  </a:cubicBezTo>
                  <a:cubicBezTo>
                    <a:pt x="38" y="5"/>
                    <a:pt x="32" y="11"/>
                    <a:pt x="29" y="17"/>
                  </a:cubicBezTo>
                  <a:cubicBezTo>
                    <a:pt x="26" y="23"/>
                    <a:pt x="14" y="61"/>
                    <a:pt x="8" y="78"/>
                  </a:cubicBezTo>
                  <a:cubicBezTo>
                    <a:pt x="8" y="80"/>
                    <a:pt x="7" y="82"/>
                    <a:pt x="6" y="84"/>
                  </a:cubicBezTo>
                  <a:cubicBezTo>
                    <a:pt x="6" y="85"/>
                    <a:pt x="6" y="86"/>
                    <a:pt x="6" y="86"/>
                  </a:cubicBezTo>
                  <a:cubicBezTo>
                    <a:pt x="6" y="86"/>
                    <a:pt x="6" y="86"/>
                    <a:pt x="6" y="86"/>
                  </a:cubicBezTo>
                  <a:cubicBezTo>
                    <a:pt x="5" y="88"/>
                    <a:pt x="6" y="90"/>
                    <a:pt x="9" y="91"/>
                  </a:cubicBezTo>
                  <a:cubicBezTo>
                    <a:pt x="9" y="91"/>
                    <a:pt x="10" y="91"/>
                    <a:pt x="10" y="91"/>
                  </a:cubicBezTo>
                  <a:cubicBezTo>
                    <a:pt x="12" y="91"/>
                    <a:pt x="13" y="90"/>
                    <a:pt x="14" y="89"/>
                  </a:cubicBezTo>
                  <a:cubicBezTo>
                    <a:pt x="35" y="42"/>
                    <a:pt x="35" y="42"/>
                    <a:pt x="35" y="42"/>
                  </a:cubicBezTo>
                  <a:cubicBezTo>
                    <a:pt x="36" y="41"/>
                    <a:pt x="37" y="40"/>
                    <a:pt x="38" y="40"/>
                  </a:cubicBezTo>
                  <a:cubicBezTo>
                    <a:pt x="39" y="41"/>
                    <a:pt x="40" y="41"/>
                    <a:pt x="40" y="43"/>
                  </a:cubicBezTo>
                  <a:cubicBezTo>
                    <a:pt x="40" y="43"/>
                    <a:pt x="39" y="78"/>
                    <a:pt x="38" y="112"/>
                  </a:cubicBezTo>
                  <a:cubicBezTo>
                    <a:pt x="38" y="130"/>
                    <a:pt x="37" y="147"/>
                    <a:pt x="37" y="160"/>
                  </a:cubicBezTo>
                  <a:cubicBezTo>
                    <a:pt x="37" y="167"/>
                    <a:pt x="37" y="172"/>
                    <a:pt x="36" y="176"/>
                  </a:cubicBezTo>
                  <a:cubicBezTo>
                    <a:pt x="36" y="178"/>
                    <a:pt x="36" y="180"/>
                    <a:pt x="36" y="181"/>
                  </a:cubicBezTo>
                  <a:cubicBezTo>
                    <a:pt x="36" y="181"/>
                    <a:pt x="36" y="182"/>
                    <a:pt x="36" y="182"/>
                  </a:cubicBezTo>
                  <a:cubicBezTo>
                    <a:pt x="36" y="185"/>
                    <a:pt x="39" y="187"/>
                    <a:pt x="43" y="187"/>
                  </a:cubicBezTo>
                  <a:cubicBezTo>
                    <a:pt x="46" y="187"/>
                    <a:pt x="49" y="185"/>
                    <a:pt x="49" y="182"/>
                  </a:cubicBezTo>
                  <a:cubicBezTo>
                    <a:pt x="59" y="100"/>
                    <a:pt x="59" y="100"/>
                    <a:pt x="59" y="100"/>
                  </a:cubicBezTo>
                  <a:cubicBezTo>
                    <a:pt x="59" y="99"/>
                    <a:pt x="60" y="98"/>
                    <a:pt x="61" y="98"/>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6" name="Group 45"/>
          <p:cNvGrpSpPr>
            <a:grpSpLocks noChangeAspect="1"/>
          </p:cNvGrpSpPr>
          <p:nvPr/>
        </p:nvGrpSpPr>
        <p:grpSpPr>
          <a:xfrm>
            <a:off x="7439765" y="2468895"/>
            <a:ext cx="351883" cy="699920"/>
            <a:chOff x="2096364" y="-2257066"/>
            <a:chExt cx="727075" cy="1446213"/>
          </a:xfrm>
        </p:grpSpPr>
        <p:sp>
          <p:nvSpPr>
            <p:cNvPr id="47" name="Freeform 46"/>
            <p:cNvSpPr>
              <a:spLocks noEditPoints="1"/>
            </p:cNvSpPr>
            <p:nvPr/>
          </p:nvSpPr>
          <p:spPr bwMode="auto">
            <a:xfrm>
              <a:off x="232337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5 h 46"/>
                <a:gd name="T12" fmla="*/ 5 w 46"/>
                <a:gd name="T13" fmla="*/ 23 h 46"/>
                <a:gd name="T14" fmla="*/ 23 w 46"/>
                <a:gd name="T15" fmla="*/ 41 h 46"/>
                <a:gd name="T16" fmla="*/ 41 w 46"/>
                <a:gd name="T17" fmla="*/ 23 h 46"/>
                <a:gd name="T18" fmla="*/ 23 w 46"/>
                <a:gd name="T1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6"/>
                    <a:pt x="0" y="23"/>
                  </a:cubicBezTo>
                  <a:cubicBezTo>
                    <a:pt x="0" y="10"/>
                    <a:pt x="10" y="0"/>
                    <a:pt x="23" y="0"/>
                  </a:cubicBezTo>
                  <a:cubicBezTo>
                    <a:pt x="36" y="0"/>
                    <a:pt x="46" y="10"/>
                    <a:pt x="46" y="23"/>
                  </a:cubicBezTo>
                  <a:cubicBezTo>
                    <a:pt x="46" y="36"/>
                    <a:pt x="36" y="46"/>
                    <a:pt x="23" y="46"/>
                  </a:cubicBezTo>
                  <a:close/>
                  <a:moveTo>
                    <a:pt x="23" y="5"/>
                  </a:moveTo>
                  <a:cubicBezTo>
                    <a:pt x="13" y="5"/>
                    <a:pt x="5" y="13"/>
                    <a:pt x="5" y="23"/>
                  </a:cubicBezTo>
                  <a:cubicBezTo>
                    <a:pt x="5" y="33"/>
                    <a:pt x="13" y="41"/>
                    <a:pt x="23" y="41"/>
                  </a:cubicBezTo>
                  <a:cubicBezTo>
                    <a:pt x="33" y="41"/>
                    <a:pt x="41" y="33"/>
                    <a:pt x="41" y="23"/>
                  </a:cubicBezTo>
                  <a:cubicBezTo>
                    <a:pt x="41" y="13"/>
                    <a:pt x="33" y="5"/>
                    <a:pt x="23" y="5"/>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8" name="Freeform 47"/>
            <p:cNvSpPr>
              <a:spLocks noEditPoints="1"/>
            </p:cNvSpPr>
            <p:nvPr/>
          </p:nvSpPr>
          <p:spPr bwMode="auto">
            <a:xfrm>
              <a:off x="2096364" y="-1953853"/>
              <a:ext cx="727075" cy="1143000"/>
            </a:xfrm>
            <a:custGeom>
              <a:avLst/>
              <a:gdLst>
                <a:gd name="T0" fmla="*/ 68 w 122"/>
                <a:gd name="T1" fmla="*/ 182 h 192"/>
                <a:gd name="T2" fmla="*/ 60 w 122"/>
                <a:gd name="T3" fmla="*/ 129 h 192"/>
                <a:gd name="T4" fmla="*/ 43 w 122"/>
                <a:gd name="T5" fmla="*/ 192 h 192"/>
                <a:gd name="T6" fmla="*/ 32 w 122"/>
                <a:gd name="T7" fmla="*/ 182 h 192"/>
                <a:gd name="T8" fmla="*/ 22 w 122"/>
                <a:gd name="T9" fmla="*/ 129 h 192"/>
                <a:gd name="T10" fmla="*/ 20 w 122"/>
                <a:gd name="T11" fmla="*/ 126 h 192"/>
                <a:gd name="T12" fmla="*/ 18 w 122"/>
                <a:gd name="T13" fmla="*/ 91 h 192"/>
                <a:gd name="T14" fmla="*/ 7 w 122"/>
                <a:gd name="T15" fmla="*/ 95 h 192"/>
                <a:gd name="T16" fmla="*/ 1 w 122"/>
                <a:gd name="T17" fmla="*/ 84 h 192"/>
                <a:gd name="T18" fmla="*/ 25 w 122"/>
                <a:gd name="T19" fmla="*/ 15 h 192"/>
                <a:gd name="T20" fmla="*/ 97 w 122"/>
                <a:gd name="T21" fmla="*/ 15 h 192"/>
                <a:gd name="T22" fmla="*/ 121 w 122"/>
                <a:gd name="T23" fmla="*/ 84 h 192"/>
                <a:gd name="T24" fmla="*/ 115 w 122"/>
                <a:gd name="T25" fmla="*/ 95 h 192"/>
                <a:gd name="T26" fmla="*/ 112 w 122"/>
                <a:gd name="T27" fmla="*/ 96 h 192"/>
                <a:gd name="T28" fmla="*/ 91 w 122"/>
                <a:gd name="T29" fmla="*/ 62 h 192"/>
                <a:gd name="T30" fmla="*/ 102 w 122"/>
                <a:gd name="T31" fmla="*/ 126 h 192"/>
                <a:gd name="T32" fmla="*/ 100 w 122"/>
                <a:gd name="T33" fmla="*/ 129 h 192"/>
                <a:gd name="T34" fmla="*/ 90 w 122"/>
                <a:gd name="T35" fmla="*/ 182 h 192"/>
                <a:gd name="T36" fmla="*/ 79 w 122"/>
                <a:gd name="T37" fmla="*/ 192 h 192"/>
                <a:gd name="T38" fmla="*/ 58 w 122"/>
                <a:gd name="T39" fmla="*/ 124 h 192"/>
                <a:gd name="T40" fmla="*/ 66 w 122"/>
                <a:gd name="T41" fmla="*/ 126 h 192"/>
                <a:gd name="T42" fmla="*/ 79 w 122"/>
                <a:gd name="T43" fmla="*/ 187 h 192"/>
                <a:gd name="T44" fmla="*/ 79 w 122"/>
                <a:gd name="T45" fmla="*/ 187 h 192"/>
                <a:gd name="T46" fmla="*/ 86 w 122"/>
                <a:gd name="T47" fmla="*/ 182 h 192"/>
                <a:gd name="T48" fmla="*/ 85 w 122"/>
                <a:gd name="T49" fmla="*/ 154 h 192"/>
                <a:gd name="T50" fmla="*/ 85 w 122"/>
                <a:gd name="T51" fmla="*/ 125 h 192"/>
                <a:gd name="T52" fmla="*/ 97 w 122"/>
                <a:gd name="T53" fmla="*/ 124 h 192"/>
                <a:gd name="T54" fmla="*/ 85 w 122"/>
                <a:gd name="T55" fmla="*/ 40 h 192"/>
                <a:gd name="T56" fmla="*/ 108 w 122"/>
                <a:gd name="T57" fmla="*/ 89 h 192"/>
                <a:gd name="T58" fmla="*/ 112 w 122"/>
                <a:gd name="T59" fmla="*/ 91 h 192"/>
                <a:gd name="T60" fmla="*/ 116 w 122"/>
                <a:gd name="T61" fmla="*/ 86 h 192"/>
                <a:gd name="T62" fmla="*/ 116 w 122"/>
                <a:gd name="T63" fmla="*/ 84 h 192"/>
                <a:gd name="T64" fmla="*/ 93 w 122"/>
                <a:gd name="T65" fmla="*/ 17 h 192"/>
                <a:gd name="T66" fmla="*/ 29 w 122"/>
                <a:gd name="T67" fmla="*/ 17 h 192"/>
                <a:gd name="T68" fmla="*/ 6 w 122"/>
                <a:gd name="T69" fmla="*/ 84 h 192"/>
                <a:gd name="T70" fmla="*/ 6 w 122"/>
                <a:gd name="T71" fmla="*/ 86 h 192"/>
                <a:gd name="T72" fmla="*/ 10 w 122"/>
                <a:gd name="T73" fmla="*/ 91 h 192"/>
                <a:gd name="T74" fmla="*/ 34 w 122"/>
                <a:gd name="T75" fmla="*/ 41 h 192"/>
                <a:gd name="T76" fmla="*/ 38 w 122"/>
                <a:gd name="T77" fmla="*/ 43 h 192"/>
                <a:gd name="T78" fmla="*/ 36 w 122"/>
                <a:gd name="T79" fmla="*/ 124 h 192"/>
                <a:gd name="T80" fmla="*/ 38 w 122"/>
                <a:gd name="T81" fmla="*/ 126 h 192"/>
                <a:gd name="T82" fmla="*/ 37 w 122"/>
                <a:gd name="T83" fmla="*/ 173 h 192"/>
                <a:gd name="T84" fmla="*/ 36 w 122"/>
                <a:gd name="T85" fmla="*/ 182 h 192"/>
                <a:gd name="T86" fmla="*/ 43 w 122"/>
                <a:gd name="T87" fmla="*/ 187 h 192"/>
                <a:gd name="T88" fmla="*/ 56 w 122"/>
                <a:gd name="T89" fmla="*/ 12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92">
                  <a:moveTo>
                    <a:pt x="79" y="192"/>
                  </a:moveTo>
                  <a:cubicBezTo>
                    <a:pt x="74" y="192"/>
                    <a:pt x="69" y="187"/>
                    <a:pt x="68" y="182"/>
                  </a:cubicBezTo>
                  <a:cubicBezTo>
                    <a:pt x="62" y="129"/>
                    <a:pt x="62" y="129"/>
                    <a:pt x="62" y="129"/>
                  </a:cubicBezTo>
                  <a:cubicBezTo>
                    <a:pt x="60" y="129"/>
                    <a:pt x="60" y="129"/>
                    <a:pt x="60" y="129"/>
                  </a:cubicBezTo>
                  <a:cubicBezTo>
                    <a:pt x="54" y="182"/>
                    <a:pt x="54" y="182"/>
                    <a:pt x="54" y="182"/>
                  </a:cubicBezTo>
                  <a:cubicBezTo>
                    <a:pt x="53" y="187"/>
                    <a:pt x="48" y="192"/>
                    <a:pt x="43" y="192"/>
                  </a:cubicBezTo>
                  <a:cubicBezTo>
                    <a:pt x="37" y="192"/>
                    <a:pt x="32" y="187"/>
                    <a:pt x="32" y="182"/>
                  </a:cubicBezTo>
                  <a:cubicBezTo>
                    <a:pt x="32" y="182"/>
                    <a:pt x="32" y="182"/>
                    <a:pt x="32" y="182"/>
                  </a:cubicBezTo>
                  <a:cubicBezTo>
                    <a:pt x="32" y="180"/>
                    <a:pt x="33" y="145"/>
                    <a:pt x="33" y="129"/>
                  </a:cubicBezTo>
                  <a:cubicBezTo>
                    <a:pt x="22" y="129"/>
                    <a:pt x="22" y="129"/>
                    <a:pt x="22" y="129"/>
                  </a:cubicBezTo>
                  <a:cubicBezTo>
                    <a:pt x="21" y="129"/>
                    <a:pt x="21" y="128"/>
                    <a:pt x="20" y="128"/>
                  </a:cubicBezTo>
                  <a:cubicBezTo>
                    <a:pt x="20" y="127"/>
                    <a:pt x="20" y="127"/>
                    <a:pt x="20" y="126"/>
                  </a:cubicBezTo>
                  <a:cubicBezTo>
                    <a:pt x="31" y="62"/>
                    <a:pt x="31" y="62"/>
                    <a:pt x="31" y="62"/>
                  </a:cubicBezTo>
                  <a:cubicBezTo>
                    <a:pt x="18" y="91"/>
                    <a:pt x="18" y="91"/>
                    <a:pt x="18" y="91"/>
                  </a:cubicBezTo>
                  <a:cubicBezTo>
                    <a:pt x="17" y="94"/>
                    <a:pt x="14" y="96"/>
                    <a:pt x="10" y="96"/>
                  </a:cubicBezTo>
                  <a:cubicBezTo>
                    <a:pt x="9" y="96"/>
                    <a:pt x="8" y="95"/>
                    <a:pt x="7" y="95"/>
                  </a:cubicBezTo>
                  <a:cubicBezTo>
                    <a:pt x="3" y="93"/>
                    <a:pt x="0" y="89"/>
                    <a:pt x="1" y="85"/>
                  </a:cubicBezTo>
                  <a:cubicBezTo>
                    <a:pt x="1" y="85"/>
                    <a:pt x="1" y="85"/>
                    <a:pt x="1" y="84"/>
                  </a:cubicBezTo>
                  <a:cubicBezTo>
                    <a:pt x="1" y="84"/>
                    <a:pt x="3" y="80"/>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0"/>
                    <a:pt x="121" y="84"/>
                    <a:pt x="121" y="84"/>
                  </a:cubicBezTo>
                  <a:cubicBezTo>
                    <a:pt x="121" y="85"/>
                    <a:pt x="121" y="85"/>
                    <a:pt x="121" y="85"/>
                  </a:cubicBezTo>
                  <a:cubicBezTo>
                    <a:pt x="122" y="89"/>
                    <a:pt x="119" y="93"/>
                    <a:pt x="115" y="95"/>
                  </a:cubicBezTo>
                  <a:cubicBezTo>
                    <a:pt x="114" y="95"/>
                    <a:pt x="113" y="96"/>
                    <a:pt x="112" y="96"/>
                  </a:cubicBezTo>
                  <a:cubicBezTo>
                    <a:pt x="112" y="96"/>
                    <a:pt x="112" y="96"/>
                    <a:pt x="112" y="96"/>
                  </a:cubicBezTo>
                  <a:cubicBezTo>
                    <a:pt x="108" y="96"/>
                    <a:pt x="105" y="94"/>
                    <a:pt x="104" y="91"/>
                  </a:cubicBezTo>
                  <a:cubicBezTo>
                    <a:pt x="91" y="62"/>
                    <a:pt x="91" y="62"/>
                    <a:pt x="91" y="62"/>
                  </a:cubicBezTo>
                  <a:cubicBezTo>
                    <a:pt x="102" y="126"/>
                    <a:pt x="102" y="126"/>
                    <a:pt x="102" y="126"/>
                  </a:cubicBezTo>
                  <a:cubicBezTo>
                    <a:pt x="102" y="126"/>
                    <a:pt x="102" y="126"/>
                    <a:pt x="102" y="126"/>
                  </a:cubicBezTo>
                  <a:cubicBezTo>
                    <a:pt x="102" y="128"/>
                    <a:pt x="101" y="129"/>
                    <a:pt x="100" y="129"/>
                  </a:cubicBezTo>
                  <a:cubicBezTo>
                    <a:pt x="100" y="129"/>
                    <a:pt x="100" y="129"/>
                    <a:pt x="100" y="129"/>
                  </a:cubicBezTo>
                  <a:cubicBezTo>
                    <a:pt x="89" y="129"/>
                    <a:pt x="89" y="129"/>
                    <a:pt x="89" y="129"/>
                  </a:cubicBezTo>
                  <a:cubicBezTo>
                    <a:pt x="89" y="145"/>
                    <a:pt x="90" y="180"/>
                    <a:pt x="90" y="182"/>
                  </a:cubicBezTo>
                  <a:cubicBezTo>
                    <a:pt x="90" y="182"/>
                    <a:pt x="90" y="182"/>
                    <a:pt x="90" y="182"/>
                  </a:cubicBezTo>
                  <a:cubicBezTo>
                    <a:pt x="90" y="187"/>
                    <a:pt x="85" y="192"/>
                    <a:pt x="79" y="192"/>
                  </a:cubicBezTo>
                  <a:cubicBezTo>
                    <a:pt x="79" y="192"/>
                    <a:pt x="79" y="192"/>
                    <a:pt x="79" y="192"/>
                  </a:cubicBezTo>
                  <a:close/>
                  <a:moveTo>
                    <a:pt x="58" y="124"/>
                  </a:moveTo>
                  <a:cubicBezTo>
                    <a:pt x="64" y="124"/>
                    <a:pt x="64" y="124"/>
                    <a:pt x="64" y="124"/>
                  </a:cubicBezTo>
                  <a:cubicBezTo>
                    <a:pt x="65" y="124"/>
                    <a:pt x="66" y="125"/>
                    <a:pt x="66" y="126"/>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8"/>
                    <a:pt x="85" y="173"/>
                  </a:cubicBezTo>
                  <a:cubicBezTo>
                    <a:pt x="85" y="168"/>
                    <a:pt x="85" y="161"/>
                    <a:pt x="85" y="154"/>
                  </a:cubicBezTo>
                  <a:cubicBezTo>
                    <a:pt x="84" y="140"/>
                    <a:pt x="84" y="126"/>
                    <a:pt x="84" y="126"/>
                  </a:cubicBezTo>
                  <a:cubicBezTo>
                    <a:pt x="84" y="126"/>
                    <a:pt x="84" y="125"/>
                    <a:pt x="85" y="125"/>
                  </a:cubicBezTo>
                  <a:cubicBezTo>
                    <a:pt x="85" y="124"/>
                    <a:pt x="86" y="124"/>
                    <a:pt x="86" y="124"/>
                  </a:cubicBezTo>
                  <a:cubicBezTo>
                    <a:pt x="97" y="124"/>
                    <a:pt x="97" y="124"/>
                    <a:pt x="97" y="124"/>
                  </a:cubicBezTo>
                  <a:cubicBezTo>
                    <a:pt x="84" y="43"/>
                    <a:pt x="84" y="43"/>
                    <a:pt x="84" y="43"/>
                  </a:cubicBezTo>
                  <a:cubicBezTo>
                    <a:pt x="83" y="42"/>
                    <a:pt x="84" y="40"/>
                    <a:pt x="85" y="40"/>
                  </a:cubicBezTo>
                  <a:cubicBezTo>
                    <a:pt x="86" y="40"/>
                    <a:pt x="88" y="40"/>
                    <a:pt x="88" y="41"/>
                  </a:cubicBezTo>
                  <a:cubicBezTo>
                    <a:pt x="108" y="89"/>
                    <a:pt x="108" y="89"/>
                    <a:pt x="108" y="89"/>
                  </a:cubicBezTo>
                  <a:cubicBezTo>
                    <a:pt x="109" y="90"/>
                    <a:pt x="110" y="91"/>
                    <a:pt x="112" y="91"/>
                  </a:cubicBezTo>
                  <a:cubicBezTo>
                    <a:pt x="112" y="91"/>
                    <a:pt x="112" y="91"/>
                    <a:pt x="112" y="91"/>
                  </a:cubicBezTo>
                  <a:cubicBezTo>
                    <a:pt x="112" y="91"/>
                    <a:pt x="113" y="91"/>
                    <a:pt x="113" y="91"/>
                  </a:cubicBezTo>
                  <a:cubicBezTo>
                    <a:pt x="115" y="90"/>
                    <a:pt x="117" y="88"/>
                    <a:pt x="116" y="86"/>
                  </a:cubicBezTo>
                  <a:cubicBezTo>
                    <a:pt x="116" y="86"/>
                    <a:pt x="116" y="86"/>
                    <a:pt x="116" y="86"/>
                  </a:cubicBezTo>
                  <a:cubicBezTo>
                    <a:pt x="116" y="85"/>
                    <a:pt x="116" y="85"/>
                    <a:pt x="116" y="84"/>
                  </a:cubicBezTo>
                  <a:cubicBezTo>
                    <a:pt x="115" y="82"/>
                    <a:pt x="114" y="80"/>
                    <a:pt x="114" y="77"/>
                  </a:cubicBezTo>
                  <a:cubicBezTo>
                    <a:pt x="108" y="61"/>
                    <a:pt x="96" y="23"/>
                    <a:pt x="93" y="17"/>
                  </a:cubicBezTo>
                  <a:cubicBezTo>
                    <a:pt x="90" y="11"/>
                    <a:pt x="84" y="5"/>
                    <a:pt x="61" y="5"/>
                  </a:cubicBezTo>
                  <a:cubicBezTo>
                    <a:pt x="38" y="5"/>
                    <a:pt x="32" y="11"/>
                    <a:pt x="29" y="17"/>
                  </a:cubicBezTo>
                  <a:cubicBezTo>
                    <a:pt x="26" y="23"/>
                    <a:pt x="14" y="61"/>
                    <a:pt x="8" y="77"/>
                  </a:cubicBezTo>
                  <a:cubicBezTo>
                    <a:pt x="8" y="80"/>
                    <a:pt x="7" y="82"/>
                    <a:pt x="6" y="84"/>
                  </a:cubicBezTo>
                  <a:cubicBezTo>
                    <a:pt x="6" y="85"/>
                    <a:pt x="6" y="85"/>
                    <a:pt x="6" y="86"/>
                  </a:cubicBezTo>
                  <a:cubicBezTo>
                    <a:pt x="6" y="86"/>
                    <a:pt x="6" y="86"/>
                    <a:pt x="6" y="86"/>
                  </a:cubicBezTo>
                  <a:cubicBezTo>
                    <a:pt x="5" y="88"/>
                    <a:pt x="7" y="90"/>
                    <a:pt x="9" y="91"/>
                  </a:cubicBezTo>
                  <a:cubicBezTo>
                    <a:pt x="9" y="91"/>
                    <a:pt x="10" y="91"/>
                    <a:pt x="10" y="91"/>
                  </a:cubicBezTo>
                  <a:cubicBezTo>
                    <a:pt x="12" y="91"/>
                    <a:pt x="13" y="90"/>
                    <a:pt x="14" y="89"/>
                  </a:cubicBezTo>
                  <a:cubicBezTo>
                    <a:pt x="34" y="41"/>
                    <a:pt x="34" y="41"/>
                    <a:pt x="34" y="41"/>
                  </a:cubicBezTo>
                  <a:cubicBezTo>
                    <a:pt x="34" y="40"/>
                    <a:pt x="36" y="40"/>
                    <a:pt x="37" y="40"/>
                  </a:cubicBezTo>
                  <a:cubicBezTo>
                    <a:pt x="38" y="40"/>
                    <a:pt x="39" y="42"/>
                    <a:pt x="38" y="43"/>
                  </a:cubicBezTo>
                  <a:cubicBezTo>
                    <a:pt x="25" y="124"/>
                    <a:pt x="25" y="124"/>
                    <a:pt x="25" y="124"/>
                  </a:cubicBezTo>
                  <a:cubicBezTo>
                    <a:pt x="36" y="124"/>
                    <a:pt x="36" y="124"/>
                    <a:pt x="36" y="124"/>
                  </a:cubicBezTo>
                  <a:cubicBezTo>
                    <a:pt x="36" y="124"/>
                    <a:pt x="37" y="124"/>
                    <a:pt x="37" y="125"/>
                  </a:cubicBezTo>
                  <a:cubicBezTo>
                    <a:pt x="38" y="125"/>
                    <a:pt x="38" y="126"/>
                    <a:pt x="38" y="126"/>
                  </a:cubicBezTo>
                  <a:cubicBezTo>
                    <a:pt x="38" y="126"/>
                    <a:pt x="37" y="140"/>
                    <a:pt x="37" y="154"/>
                  </a:cubicBezTo>
                  <a:cubicBezTo>
                    <a:pt x="37" y="161"/>
                    <a:pt x="37" y="168"/>
                    <a:pt x="37" y="173"/>
                  </a:cubicBezTo>
                  <a:cubicBezTo>
                    <a:pt x="37" y="176"/>
                    <a:pt x="36" y="178"/>
                    <a:pt x="36" y="180"/>
                  </a:cubicBezTo>
                  <a:cubicBezTo>
                    <a:pt x="36" y="181"/>
                    <a:pt x="36" y="181"/>
                    <a:pt x="36" y="182"/>
                  </a:cubicBezTo>
                  <a:cubicBezTo>
                    <a:pt x="36" y="182"/>
                    <a:pt x="36" y="182"/>
                    <a:pt x="36" y="182"/>
                  </a:cubicBezTo>
                  <a:cubicBezTo>
                    <a:pt x="37" y="185"/>
                    <a:pt x="39" y="187"/>
                    <a:pt x="43" y="187"/>
                  </a:cubicBezTo>
                  <a:cubicBezTo>
                    <a:pt x="46" y="187"/>
                    <a:pt x="49" y="185"/>
                    <a:pt x="49" y="182"/>
                  </a:cubicBezTo>
                  <a:cubicBezTo>
                    <a:pt x="56" y="126"/>
                    <a:pt x="56" y="126"/>
                    <a:pt x="56" y="126"/>
                  </a:cubicBezTo>
                  <a:cubicBezTo>
                    <a:pt x="56" y="125"/>
                    <a:pt x="57" y="124"/>
                    <a:pt x="58" y="124"/>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50" name="Group 49"/>
          <p:cNvGrpSpPr>
            <a:grpSpLocks noChangeAspect="1"/>
          </p:cNvGrpSpPr>
          <p:nvPr/>
        </p:nvGrpSpPr>
        <p:grpSpPr>
          <a:xfrm>
            <a:off x="9969936" y="4214612"/>
            <a:ext cx="351112" cy="699920"/>
            <a:chOff x="4542701" y="-2257066"/>
            <a:chExt cx="725488" cy="1446213"/>
          </a:xfrm>
        </p:grpSpPr>
        <p:sp>
          <p:nvSpPr>
            <p:cNvPr id="51" name="Freeform 50"/>
            <p:cNvSpPr>
              <a:spLocks noEditPoints="1"/>
            </p:cNvSpPr>
            <p:nvPr/>
          </p:nvSpPr>
          <p:spPr bwMode="auto">
            <a:xfrm>
              <a:off x="476812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4 h 46"/>
                <a:gd name="T12" fmla="*/ 5 w 46"/>
                <a:gd name="T13" fmla="*/ 23 h 46"/>
                <a:gd name="T14" fmla="*/ 23 w 46"/>
                <a:gd name="T15" fmla="*/ 41 h 46"/>
                <a:gd name="T16" fmla="*/ 41 w 46"/>
                <a:gd name="T17" fmla="*/ 23 h 46"/>
                <a:gd name="T18" fmla="*/ 23 w 46"/>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5"/>
                    <a:pt x="0" y="23"/>
                  </a:cubicBezTo>
                  <a:cubicBezTo>
                    <a:pt x="0" y="10"/>
                    <a:pt x="10" y="0"/>
                    <a:pt x="23" y="0"/>
                  </a:cubicBezTo>
                  <a:cubicBezTo>
                    <a:pt x="36" y="0"/>
                    <a:pt x="46" y="10"/>
                    <a:pt x="46" y="23"/>
                  </a:cubicBezTo>
                  <a:cubicBezTo>
                    <a:pt x="46" y="35"/>
                    <a:pt x="36" y="46"/>
                    <a:pt x="23" y="46"/>
                  </a:cubicBezTo>
                  <a:close/>
                  <a:moveTo>
                    <a:pt x="23" y="4"/>
                  </a:moveTo>
                  <a:cubicBezTo>
                    <a:pt x="13" y="4"/>
                    <a:pt x="5" y="13"/>
                    <a:pt x="5" y="23"/>
                  </a:cubicBezTo>
                  <a:cubicBezTo>
                    <a:pt x="5" y="33"/>
                    <a:pt x="13" y="41"/>
                    <a:pt x="23" y="41"/>
                  </a:cubicBezTo>
                  <a:cubicBezTo>
                    <a:pt x="33" y="41"/>
                    <a:pt x="41" y="33"/>
                    <a:pt x="41" y="23"/>
                  </a:cubicBezTo>
                  <a:cubicBezTo>
                    <a:pt x="41" y="13"/>
                    <a:pt x="33" y="4"/>
                    <a:pt x="23" y="4"/>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2" name="Freeform 51"/>
            <p:cNvSpPr>
              <a:spLocks noEditPoints="1"/>
            </p:cNvSpPr>
            <p:nvPr/>
          </p:nvSpPr>
          <p:spPr bwMode="auto">
            <a:xfrm>
              <a:off x="4542701" y="-1953853"/>
              <a:ext cx="725488" cy="1143000"/>
            </a:xfrm>
            <a:custGeom>
              <a:avLst/>
              <a:gdLst>
                <a:gd name="T0" fmla="*/ 68 w 122"/>
                <a:gd name="T1" fmla="*/ 182 h 192"/>
                <a:gd name="T2" fmla="*/ 54 w 122"/>
                <a:gd name="T3" fmla="*/ 183 h 192"/>
                <a:gd name="T4" fmla="*/ 32 w 122"/>
                <a:gd name="T5" fmla="*/ 182 h 192"/>
                <a:gd name="T6" fmla="*/ 35 w 122"/>
                <a:gd name="T7" fmla="*/ 54 h 192"/>
                <a:gd name="T8" fmla="*/ 10 w 122"/>
                <a:gd name="T9" fmla="*/ 96 h 192"/>
                <a:gd name="T10" fmla="*/ 1 w 122"/>
                <a:gd name="T11" fmla="*/ 85 h 192"/>
                <a:gd name="T12" fmla="*/ 4 w 122"/>
                <a:gd name="T13" fmla="*/ 76 h 192"/>
                <a:gd name="T14" fmla="*/ 61 w 122"/>
                <a:gd name="T15" fmla="*/ 0 h 192"/>
                <a:gd name="T16" fmla="*/ 118 w 122"/>
                <a:gd name="T17" fmla="*/ 76 h 192"/>
                <a:gd name="T18" fmla="*/ 121 w 122"/>
                <a:gd name="T19" fmla="*/ 85 h 192"/>
                <a:gd name="T20" fmla="*/ 112 w 122"/>
                <a:gd name="T21" fmla="*/ 96 h 192"/>
                <a:gd name="T22" fmla="*/ 87 w 122"/>
                <a:gd name="T23" fmla="*/ 54 h 192"/>
                <a:gd name="T24" fmla="*/ 90 w 122"/>
                <a:gd name="T25" fmla="*/ 182 h 192"/>
                <a:gd name="T26" fmla="*/ 79 w 122"/>
                <a:gd name="T27" fmla="*/ 192 h 192"/>
                <a:gd name="T28" fmla="*/ 63 w 122"/>
                <a:gd name="T29" fmla="*/ 100 h 192"/>
                <a:gd name="T30" fmla="*/ 79 w 122"/>
                <a:gd name="T31" fmla="*/ 187 h 192"/>
                <a:gd name="T32" fmla="*/ 79 w 122"/>
                <a:gd name="T33" fmla="*/ 187 h 192"/>
                <a:gd name="T34" fmla="*/ 86 w 122"/>
                <a:gd name="T35" fmla="*/ 182 h 192"/>
                <a:gd name="T36" fmla="*/ 85 w 122"/>
                <a:gd name="T37" fmla="*/ 160 h 192"/>
                <a:gd name="T38" fmla="*/ 82 w 122"/>
                <a:gd name="T39" fmla="*/ 43 h 192"/>
                <a:gd name="T40" fmla="*/ 87 w 122"/>
                <a:gd name="T41" fmla="*/ 42 h 192"/>
                <a:gd name="T42" fmla="*/ 112 w 122"/>
                <a:gd name="T43" fmla="*/ 91 h 192"/>
                <a:gd name="T44" fmla="*/ 116 w 122"/>
                <a:gd name="T45" fmla="*/ 86 h 192"/>
                <a:gd name="T46" fmla="*/ 116 w 122"/>
                <a:gd name="T47" fmla="*/ 84 h 192"/>
                <a:gd name="T48" fmla="*/ 93 w 122"/>
                <a:gd name="T49" fmla="*/ 17 h 192"/>
                <a:gd name="T50" fmla="*/ 29 w 122"/>
                <a:gd name="T51" fmla="*/ 17 h 192"/>
                <a:gd name="T52" fmla="*/ 6 w 122"/>
                <a:gd name="T53" fmla="*/ 84 h 192"/>
                <a:gd name="T54" fmla="*/ 6 w 122"/>
                <a:gd name="T55" fmla="*/ 86 h 192"/>
                <a:gd name="T56" fmla="*/ 10 w 122"/>
                <a:gd name="T57" fmla="*/ 91 h 192"/>
                <a:gd name="T58" fmla="*/ 35 w 122"/>
                <a:gd name="T59" fmla="*/ 42 h 192"/>
                <a:gd name="T60" fmla="*/ 40 w 122"/>
                <a:gd name="T61" fmla="*/ 43 h 192"/>
                <a:gd name="T62" fmla="*/ 37 w 122"/>
                <a:gd name="T63" fmla="*/ 160 h 192"/>
                <a:gd name="T64" fmla="*/ 36 w 122"/>
                <a:gd name="T65" fmla="*/ 181 h 192"/>
                <a:gd name="T66" fmla="*/ 43 w 122"/>
                <a:gd name="T67" fmla="*/ 187 h 192"/>
                <a:gd name="T68" fmla="*/ 59 w 122"/>
                <a:gd name="T69" fmla="*/ 10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92">
                  <a:moveTo>
                    <a:pt x="79" y="192"/>
                  </a:moveTo>
                  <a:cubicBezTo>
                    <a:pt x="74" y="192"/>
                    <a:pt x="69" y="188"/>
                    <a:pt x="68" y="182"/>
                  </a:cubicBezTo>
                  <a:cubicBezTo>
                    <a:pt x="61" y="120"/>
                    <a:pt x="61" y="120"/>
                    <a:pt x="61" y="120"/>
                  </a:cubicBezTo>
                  <a:cubicBezTo>
                    <a:pt x="54" y="183"/>
                    <a:pt x="54" y="183"/>
                    <a:pt x="54" y="183"/>
                  </a:cubicBezTo>
                  <a:cubicBezTo>
                    <a:pt x="53" y="188"/>
                    <a:pt x="48" y="192"/>
                    <a:pt x="43" y="192"/>
                  </a:cubicBezTo>
                  <a:cubicBezTo>
                    <a:pt x="37" y="192"/>
                    <a:pt x="32" y="188"/>
                    <a:pt x="32" y="182"/>
                  </a:cubicBezTo>
                  <a:cubicBezTo>
                    <a:pt x="32" y="182"/>
                    <a:pt x="32" y="182"/>
                    <a:pt x="32" y="182"/>
                  </a:cubicBezTo>
                  <a:cubicBezTo>
                    <a:pt x="32" y="179"/>
                    <a:pt x="34" y="103"/>
                    <a:pt x="35" y="54"/>
                  </a:cubicBezTo>
                  <a:cubicBezTo>
                    <a:pt x="18" y="91"/>
                    <a:pt x="18" y="91"/>
                    <a:pt x="18" y="91"/>
                  </a:cubicBezTo>
                  <a:cubicBezTo>
                    <a:pt x="17" y="94"/>
                    <a:pt x="14" y="96"/>
                    <a:pt x="10" y="96"/>
                  </a:cubicBezTo>
                  <a:cubicBezTo>
                    <a:pt x="9" y="96"/>
                    <a:pt x="8" y="96"/>
                    <a:pt x="7" y="95"/>
                  </a:cubicBezTo>
                  <a:cubicBezTo>
                    <a:pt x="3" y="94"/>
                    <a:pt x="0" y="89"/>
                    <a:pt x="1" y="85"/>
                  </a:cubicBezTo>
                  <a:cubicBezTo>
                    <a:pt x="1" y="85"/>
                    <a:pt x="1" y="85"/>
                    <a:pt x="1" y="85"/>
                  </a:cubicBezTo>
                  <a:cubicBezTo>
                    <a:pt x="1" y="84"/>
                    <a:pt x="3" y="81"/>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1"/>
                    <a:pt x="121" y="84"/>
                    <a:pt x="121" y="85"/>
                  </a:cubicBezTo>
                  <a:cubicBezTo>
                    <a:pt x="121" y="85"/>
                    <a:pt x="121" y="85"/>
                    <a:pt x="121" y="85"/>
                  </a:cubicBezTo>
                  <a:cubicBezTo>
                    <a:pt x="122" y="89"/>
                    <a:pt x="119" y="94"/>
                    <a:pt x="115" y="95"/>
                  </a:cubicBezTo>
                  <a:cubicBezTo>
                    <a:pt x="114" y="96"/>
                    <a:pt x="113" y="96"/>
                    <a:pt x="112" y="96"/>
                  </a:cubicBezTo>
                  <a:cubicBezTo>
                    <a:pt x="108" y="96"/>
                    <a:pt x="105" y="94"/>
                    <a:pt x="104" y="91"/>
                  </a:cubicBezTo>
                  <a:cubicBezTo>
                    <a:pt x="87" y="54"/>
                    <a:pt x="87" y="54"/>
                    <a:pt x="87" y="54"/>
                  </a:cubicBezTo>
                  <a:cubicBezTo>
                    <a:pt x="88" y="103"/>
                    <a:pt x="90" y="179"/>
                    <a:pt x="90" y="182"/>
                  </a:cubicBezTo>
                  <a:cubicBezTo>
                    <a:pt x="90" y="182"/>
                    <a:pt x="90" y="182"/>
                    <a:pt x="90" y="182"/>
                  </a:cubicBezTo>
                  <a:cubicBezTo>
                    <a:pt x="90" y="188"/>
                    <a:pt x="85" y="192"/>
                    <a:pt x="79" y="192"/>
                  </a:cubicBezTo>
                  <a:cubicBezTo>
                    <a:pt x="79" y="192"/>
                    <a:pt x="79" y="192"/>
                    <a:pt x="79" y="192"/>
                  </a:cubicBezTo>
                  <a:close/>
                  <a:moveTo>
                    <a:pt x="61" y="98"/>
                  </a:moveTo>
                  <a:cubicBezTo>
                    <a:pt x="62" y="98"/>
                    <a:pt x="63" y="99"/>
                    <a:pt x="63" y="100"/>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9"/>
                    <a:pt x="85" y="176"/>
                  </a:cubicBezTo>
                  <a:cubicBezTo>
                    <a:pt x="85" y="172"/>
                    <a:pt x="85" y="167"/>
                    <a:pt x="85" y="160"/>
                  </a:cubicBezTo>
                  <a:cubicBezTo>
                    <a:pt x="85" y="147"/>
                    <a:pt x="84" y="130"/>
                    <a:pt x="84" y="112"/>
                  </a:cubicBezTo>
                  <a:cubicBezTo>
                    <a:pt x="83" y="77"/>
                    <a:pt x="82" y="43"/>
                    <a:pt x="82" y="43"/>
                  </a:cubicBezTo>
                  <a:cubicBezTo>
                    <a:pt x="82" y="41"/>
                    <a:pt x="83" y="41"/>
                    <a:pt x="84" y="40"/>
                  </a:cubicBezTo>
                  <a:cubicBezTo>
                    <a:pt x="85" y="40"/>
                    <a:pt x="86" y="41"/>
                    <a:pt x="87" y="42"/>
                  </a:cubicBezTo>
                  <a:cubicBezTo>
                    <a:pt x="108" y="89"/>
                    <a:pt x="108" y="89"/>
                    <a:pt x="108" y="89"/>
                  </a:cubicBezTo>
                  <a:cubicBezTo>
                    <a:pt x="109" y="90"/>
                    <a:pt x="110" y="91"/>
                    <a:pt x="112" y="91"/>
                  </a:cubicBezTo>
                  <a:cubicBezTo>
                    <a:pt x="112" y="91"/>
                    <a:pt x="113" y="91"/>
                    <a:pt x="113" y="91"/>
                  </a:cubicBezTo>
                  <a:cubicBezTo>
                    <a:pt x="115" y="90"/>
                    <a:pt x="117" y="88"/>
                    <a:pt x="116" y="86"/>
                  </a:cubicBezTo>
                  <a:cubicBezTo>
                    <a:pt x="116" y="86"/>
                    <a:pt x="116" y="86"/>
                    <a:pt x="116" y="86"/>
                  </a:cubicBezTo>
                  <a:cubicBezTo>
                    <a:pt x="116" y="86"/>
                    <a:pt x="116" y="85"/>
                    <a:pt x="116" y="84"/>
                  </a:cubicBezTo>
                  <a:cubicBezTo>
                    <a:pt x="115" y="82"/>
                    <a:pt x="114" y="80"/>
                    <a:pt x="114" y="78"/>
                  </a:cubicBezTo>
                  <a:cubicBezTo>
                    <a:pt x="108" y="61"/>
                    <a:pt x="96" y="23"/>
                    <a:pt x="93" y="17"/>
                  </a:cubicBezTo>
                  <a:cubicBezTo>
                    <a:pt x="90" y="11"/>
                    <a:pt x="84" y="5"/>
                    <a:pt x="61" y="5"/>
                  </a:cubicBezTo>
                  <a:cubicBezTo>
                    <a:pt x="38" y="5"/>
                    <a:pt x="32" y="11"/>
                    <a:pt x="29" y="17"/>
                  </a:cubicBezTo>
                  <a:cubicBezTo>
                    <a:pt x="26" y="23"/>
                    <a:pt x="14" y="61"/>
                    <a:pt x="8" y="78"/>
                  </a:cubicBezTo>
                  <a:cubicBezTo>
                    <a:pt x="8" y="80"/>
                    <a:pt x="7" y="82"/>
                    <a:pt x="6" y="84"/>
                  </a:cubicBezTo>
                  <a:cubicBezTo>
                    <a:pt x="6" y="85"/>
                    <a:pt x="6" y="86"/>
                    <a:pt x="6" y="86"/>
                  </a:cubicBezTo>
                  <a:cubicBezTo>
                    <a:pt x="6" y="86"/>
                    <a:pt x="6" y="86"/>
                    <a:pt x="6" y="86"/>
                  </a:cubicBezTo>
                  <a:cubicBezTo>
                    <a:pt x="5" y="88"/>
                    <a:pt x="6" y="90"/>
                    <a:pt x="9" y="91"/>
                  </a:cubicBezTo>
                  <a:cubicBezTo>
                    <a:pt x="9" y="91"/>
                    <a:pt x="10" y="91"/>
                    <a:pt x="10" y="91"/>
                  </a:cubicBezTo>
                  <a:cubicBezTo>
                    <a:pt x="12" y="91"/>
                    <a:pt x="13" y="90"/>
                    <a:pt x="14" y="89"/>
                  </a:cubicBezTo>
                  <a:cubicBezTo>
                    <a:pt x="35" y="42"/>
                    <a:pt x="35" y="42"/>
                    <a:pt x="35" y="42"/>
                  </a:cubicBezTo>
                  <a:cubicBezTo>
                    <a:pt x="36" y="41"/>
                    <a:pt x="37" y="40"/>
                    <a:pt x="38" y="40"/>
                  </a:cubicBezTo>
                  <a:cubicBezTo>
                    <a:pt x="39" y="41"/>
                    <a:pt x="40" y="41"/>
                    <a:pt x="40" y="43"/>
                  </a:cubicBezTo>
                  <a:cubicBezTo>
                    <a:pt x="40" y="43"/>
                    <a:pt x="39" y="78"/>
                    <a:pt x="38" y="112"/>
                  </a:cubicBezTo>
                  <a:cubicBezTo>
                    <a:pt x="38" y="130"/>
                    <a:pt x="37" y="147"/>
                    <a:pt x="37" y="160"/>
                  </a:cubicBezTo>
                  <a:cubicBezTo>
                    <a:pt x="37" y="167"/>
                    <a:pt x="37" y="172"/>
                    <a:pt x="36" y="176"/>
                  </a:cubicBezTo>
                  <a:cubicBezTo>
                    <a:pt x="36" y="178"/>
                    <a:pt x="36" y="180"/>
                    <a:pt x="36" y="181"/>
                  </a:cubicBezTo>
                  <a:cubicBezTo>
                    <a:pt x="36" y="181"/>
                    <a:pt x="36" y="182"/>
                    <a:pt x="36" y="182"/>
                  </a:cubicBezTo>
                  <a:cubicBezTo>
                    <a:pt x="36" y="185"/>
                    <a:pt x="39" y="187"/>
                    <a:pt x="43" y="187"/>
                  </a:cubicBezTo>
                  <a:cubicBezTo>
                    <a:pt x="46" y="187"/>
                    <a:pt x="49" y="185"/>
                    <a:pt x="49" y="182"/>
                  </a:cubicBezTo>
                  <a:cubicBezTo>
                    <a:pt x="59" y="100"/>
                    <a:pt x="59" y="100"/>
                    <a:pt x="59" y="100"/>
                  </a:cubicBezTo>
                  <a:cubicBezTo>
                    <a:pt x="59" y="99"/>
                    <a:pt x="60" y="98"/>
                    <a:pt x="61" y="98"/>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53" name="Group 52"/>
          <p:cNvGrpSpPr>
            <a:grpSpLocks noChangeAspect="1"/>
          </p:cNvGrpSpPr>
          <p:nvPr/>
        </p:nvGrpSpPr>
        <p:grpSpPr>
          <a:xfrm>
            <a:off x="9969551" y="2468895"/>
            <a:ext cx="351883" cy="699920"/>
            <a:chOff x="2096364" y="-2257066"/>
            <a:chExt cx="727075" cy="1446213"/>
          </a:xfrm>
        </p:grpSpPr>
        <p:sp>
          <p:nvSpPr>
            <p:cNvPr id="54" name="Freeform 53"/>
            <p:cNvSpPr>
              <a:spLocks noEditPoints="1"/>
            </p:cNvSpPr>
            <p:nvPr/>
          </p:nvSpPr>
          <p:spPr bwMode="auto">
            <a:xfrm>
              <a:off x="232337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5 h 46"/>
                <a:gd name="T12" fmla="*/ 5 w 46"/>
                <a:gd name="T13" fmla="*/ 23 h 46"/>
                <a:gd name="T14" fmla="*/ 23 w 46"/>
                <a:gd name="T15" fmla="*/ 41 h 46"/>
                <a:gd name="T16" fmla="*/ 41 w 46"/>
                <a:gd name="T17" fmla="*/ 23 h 46"/>
                <a:gd name="T18" fmla="*/ 23 w 46"/>
                <a:gd name="T1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6"/>
                    <a:pt x="0" y="23"/>
                  </a:cubicBezTo>
                  <a:cubicBezTo>
                    <a:pt x="0" y="10"/>
                    <a:pt x="10" y="0"/>
                    <a:pt x="23" y="0"/>
                  </a:cubicBezTo>
                  <a:cubicBezTo>
                    <a:pt x="36" y="0"/>
                    <a:pt x="46" y="10"/>
                    <a:pt x="46" y="23"/>
                  </a:cubicBezTo>
                  <a:cubicBezTo>
                    <a:pt x="46" y="36"/>
                    <a:pt x="36" y="46"/>
                    <a:pt x="23" y="46"/>
                  </a:cubicBezTo>
                  <a:close/>
                  <a:moveTo>
                    <a:pt x="23" y="5"/>
                  </a:moveTo>
                  <a:cubicBezTo>
                    <a:pt x="13" y="5"/>
                    <a:pt x="5" y="13"/>
                    <a:pt x="5" y="23"/>
                  </a:cubicBezTo>
                  <a:cubicBezTo>
                    <a:pt x="5" y="33"/>
                    <a:pt x="13" y="41"/>
                    <a:pt x="23" y="41"/>
                  </a:cubicBezTo>
                  <a:cubicBezTo>
                    <a:pt x="33" y="41"/>
                    <a:pt x="41" y="33"/>
                    <a:pt x="41" y="23"/>
                  </a:cubicBezTo>
                  <a:cubicBezTo>
                    <a:pt x="41" y="13"/>
                    <a:pt x="33" y="5"/>
                    <a:pt x="23" y="5"/>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5" name="Freeform 54"/>
            <p:cNvSpPr>
              <a:spLocks noEditPoints="1"/>
            </p:cNvSpPr>
            <p:nvPr/>
          </p:nvSpPr>
          <p:spPr bwMode="auto">
            <a:xfrm>
              <a:off x="2096364" y="-1953853"/>
              <a:ext cx="727075" cy="1143000"/>
            </a:xfrm>
            <a:custGeom>
              <a:avLst/>
              <a:gdLst>
                <a:gd name="T0" fmla="*/ 68 w 122"/>
                <a:gd name="T1" fmla="*/ 182 h 192"/>
                <a:gd name="T2" fmla="*/ 60 w 122"/>
                <a:gd name="T3" fmla="*/ 129 h 192"/>
                <a:gd name="T4" fmla="*/ 43 w 122"/>
                <a:gd name="T5" fmla="*/ 192 h 192"/>
                <a:gd name="T6" fmla="*/ 32 w 122"/>
                <a:gd name="T7" fmla="*/ 182 h 192"/>
                <a:gd name="T8" fmla="*/ 22 w 122"/>
                <a:gd name="T9" fmla="*/ 129 h 192"/>
                <a:gd name="T10" fmla="*/ 20 w 122"/>
                <a:gd name="T11" fmla="*/ 126 h 192"/>
                <a:gd name="T12" fmla="*/ 18 w 122"/>
                <a:gd name="T13" fmla="*/ 91 h 192"/>
                <a:gd name="T14" fmla="*/ 7 w 122"/>
                <a:gd name="T15" fmla="*/ 95 h 192"/>
                <a:gd name="T16" fmla="*/ 1 w 122"/>
                <a:gd name="T17" fmla="*/ 84 h 192"/>
                <a:gd name="T18" fmla="*/ 25 w 122"/>
                <a:gd name="T19" fmla="*/ 15 h 192"/>
                <a:gd name="T20" fmla="*/ 97 w 122"/>
                <a:gd name="T21" fmla="*/ 15 h 192"/>
                <a:gd name="T22" fmla="*/ 121 w 122"/>
                <a:gd name="T23" fmla="*/ 84 h 192"/>
                <a:gd name="T24" fmla="*/ 115 w 122"/>
                <a:gd name="T25" fmla="*/ 95 h 192"/>
                <a:gd name="T26" fmla="*/ 112 w 122"/>
                <a:gd name="T27" fmla="*/ 96 h 192"/>
                <a:gd name="T28" fmla="*/ 91 w 122"/>
                <a:gd name="T29" fmla="*/ 62 h 192"/>
                <a:gd name="T30" fmla="*/ 102 w 122"/>
                <a:gd name="T31" fmla="*/ 126 h 192"/>
                <a:gd name="T32" fmla="*/ 100 w 122"/>
                <a:gd name="T33" fmla="*/ 129 h 192"/>
                <a:gd name="T34" fmla="*/ 90 w 122"/>
                <a:gd name="T35" fmla="*/ 182 h 192"/>
                <a:gd name="T36" fmla="*/ 79 w 122"/>
                <a:gd name="T37" fmla="*/ 192 h 192"/>
                <a:gd name="T38" fmla="*/ 58 w 122"/>
                <a:gd name="T39" fmla="*/ 124 h 192"/>
                <a:gd name="T40" fmla="*/ 66 w 122"/>
                <a:gd name="T41" fmla="*/ 126 h 192"/>
                <a:gd name="T42" fmla="*/ 79 w 122"/>
                <a:gd name="T43" fmla="*/ 187 h 192"/>
                <a:gd name="T44" fmla="*/ 79 w 122"/>
                <a:gd name="T45" fmla="*/ 187 h 192"/>
                <a:gd name="T46" fmla="*/ 86 w 122"/>
                <a:gd name="T47" fmla="*/ 182 h 192"/>
                <a:gd name="T48" fmla="*/ 85 w 122"/>
                <a:gd name="T49" fmla="*/ 154 h 192"/>
                <a:gd name="T50" fmla="*/ 85 w 122"/>
                <a:gd name="T51" fmla="*/ 125 h 192"/>
                <a:gd name="T52" fmla="*/ 97 w 122"/>
                <a:gd name="T53" fmla="*/ 124 h 192"/>
                <a:gd name="T54" fmla="*/ 85 w 122"/>
                <a:gd name="T55" fmla="*/ 40 h 192"/>
                <a:gd name="T56" fmla="*/ 108 w 122"/>
                <a:gd name="T57" fmla="*/ 89 h 192"/>
                <a:gd name="T58" fmla="*/ 112 w 122"/>
                <a:gd name="T59" fmla="*/ 91 h 192"/>
                <a:gd name="T60" fmla="*/ 116 w 122"/>
                <a:gd name="T61" fmla="*/ 86 h 192"/>
                <a:gd name="T62" fmla="*/ 116 w 122"/>
                <a:gd name="T63" fmla="*/ 84 h 192"/>
                <a:gd name="T64" fmla="*/ 93 w 122"/>
                <a:gd name="T65" fmla="*/ 17 h 192"/>
                <a:gd name="T66" fmla="*/ 29 w 122"/>
                <a:gd name="T67" fmla="*/ 17 h 192"/>
                <a:gd name="T68" fmla="*/ 6 w 122"/>
                <a:gd name="T69" fmla="*/ 84 h 192"/>
                <a:gd name="T70" fmla="*/ 6 w 122"/>
                <a:gd name="T71" fmla="*/ 86 h 192"/>
                <a:gd name="T72" fmla="*/ 10 w 122"/>
                <a:gd name="T73" fmla="*/ 91 h 192"/>
                <a:gd name="T74" fmla="*/ 34 w 122"/>
                <a:gd name="T75" fmla="*/ 41 h 192"/>
                <a:gd name="T76" fmla="*/ 38 w 122"/>
                <a:gd name="T77" fmla="*/ 43 h 192"/>
                <a:gd name="T78" fmla="*/ 36 w 122"/>
                <a:gd name="T79" fmla="*/ 124 h 192"/>
                <a:gd name="T80" fmla="*/ 38 w 122"/>
                <a:gd name="T81" fmla="*/ 126 h 192"/>
                <a:gd name="T82" fmla="*/ 37 w 122"/>
                <a:gd name="T83" fmla="*/ 173 h 192"/>
                <a:gd name="T84" fmla="*/ 36 w 122"/>
                <a:gd name="T85" fmla="*/ 182 h 192"/>
                <a:gd name="T86" fmla="*/ 43 w 122"/>
                <a:gd name="T87" fmla="*/ 187 h 192"/>
                <a:gd name="T88" fmla="*/ 56 w 122"/>
                <a:gd name="T89" fmla="*/ 12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92">
                  <a:moveTo>
                    <a:pt x="79" y="192"/>
                  </a:moveTo>
                  <a:cubicBezTo>
                    <a:pt x="74" y="192"/>
                    <a:pt x="69" y="187"/>
                    <a:pt x="68" y="182"/>
                  </a:cubicBezTo>
                  <a:cubicBezTo>
                    <a:pt x="62" y="129"/>
                    <a:pt x="62" y="129"/>
                    <a:pt x="62" y="129"/>
                  </a:cubicBezTo>
                  <a:cubicBezTo>
                    <a:pt x="60" y="129"/>
                    <a:pt x="60" y="129"/>
                    <a:pt x="60" y="129"/>
                  </a:cubicBezTo>
                  <a:cubicBezTo>
                    <a:pt x="54" y="182"/>
                    <a:pt x="54" y="182"/>
                    <a:pt x="54" y="182"/>
                  </a:cubicBezTo>
                  <a:cubicBezTo>
                    <a:pt x="53" y="187"/>
                    <a:pt x="48" y="192"/>
                    <a:pt x="43" y="192"/>
                  </a:cubicBezTo>
                  <a:cubicBezTo>
                    <a:pt x="37" y="192"/>
                    <a:pt x="32" y="187"/>
                    <a:pt x="32" y="182"/>
                  </a:cubicBezTo>
                  <a:cubicBezTo>
                    <a:pt x="32" y="182"/>
                    <a:pt x="32" y="182"/>
                    <a:pt x="32" y="182"/>
                  </a:cubicBezTo>
                  <a:cubicBezTo>
                    <a:pt x="32" y="180"/>
                    <a:pt x="33" y="145"/>
                    <a:pt x="33" y="129"/>
                  </a:cubicBezTo>
                  <a:cubicBezTo>
                    <a:pt x="22" y="129"/>
                    <a:pt x="22" y="129"/>
                    <a:pt x="22" y="129"/>
                  </a:cubicBezTo>
                  <a:cubicBezTo>
                    <a:pt x="21" y="129"/>
                    <a:pt x="21" y="128"/>
                    <a:pt x="20" y="128"/>
                  </a:cubicBezTo>
                  <a:cubicBezTo>
                    <a:pt x="20" y="127"/>
                    <a:pt x="20" y="127"/>
                    <a:pt x="20" y="126"/>
                  </a:cubicBezTo>
                  <a:cubicBezTo>
                    <a:pt x="31" y="62"/>
                    <a:pt x="31" y="62"/>
                    <a:pt x="31" y="62"/>
                  </a:cubicBezTo>
                  <a:cubicBezTo>
                    <a:pt x="18" y="91"/>
                    <a:pt x="18" y="91"/>
                    <a:pt x="18" y="91"/>
                  </a:cubicBezTo>
                  <a:cubicBezTo>
                    <a:pt x="17" y="94"/>
                    <a:pt x="14" y="96"/>
                    <a:pt x="10" y="96"/>
                  </a:cubicBezTo>
                  <a:cubicBezTo>
                    <a:pt x="9" y="96"/>
                    <a:pt x="8" y="95"/>
                    <a:pt x="7" y="95"/>
                  </a:cubicBezTo>
                  <a:cubicBezTo>
                    <a:pt x="3" y="93"/>
                    <a:pt x="0" y="89"/>
                    <a:pt x="1" y="85"/>
                  </a:cubicBezTo>
                  <a:cubicBezTo>
                    <a:pt x="1" y="85"/>
                    <a:pt x="1" y="85"/>
                    <a:pt x="1" y="84"/>
                  </a:cubicBezTo>
                  <a:cubicBezTo>
                    <a:pt x="1" y="84"/>
                    <a:pt x="3" y="80"/>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0"/>
                    <a:pt x="121" y="84"/>
                    <a:pt x="121" y="84"/>
                  </a:cubicBezTo>
                  <a:cubicBezTo>
                    <a:pt x="121" y="85"/>
                    <a:pt x="121" y="85"/>
                    <a:pt x="121" y="85"/>
                  </a:cubicBezTo>
                  <a:cubicBezTo>
                    <a:pt x="122" y="89"/>
                    <a:pt x="119" y="93"/>
                    <a:pt x="115" y="95"/>
                  </a:cubicBezTo>
                  <a:cubicBezTo>
                    <a:pt x="114" y="95"/>
                    <a:pt x="113" y="96"/>
                    <a:pt x="112" y="96"/>
                  </a:cubicBezTo>
                  <a:cubicBezTo>
                    <a:pt x="112" y="96"/>
                    <a:pt x="112" y="96"/>
                    <a:pt x="112" y="96"/>
                  </a:cubicBezTo>
                  <a:cubicBezTo>
                    <a:pt x="108" y="96"/>
                    <a:pt x="105" y="94"/>
                    <a:pt x="104" y="91"/>
                  </a:cubicBezTo>
                  <a:cubicBezTo>
                    <a:pt x="91" y="62"/>
                    <a:pt x="91" y="62"/>
                    <a:pt x="91" y="62"/>
                  </a:cubicBezTo>
                  <a:cubicBezTo>
                    <a:pt x="102" y="126"/>
                    <a:pt x="102" y="126"/>
                    <a:pt x="102" y="126"/>
                  </a:cubicBezTo>
                  <a:cubicBezTo>
                    <a:pt x="102" y="126"/>
                    <a:pt x="102" y="126"/>
                    <a:pt x="102" y="126"/>
                  </a:cubicBezTo>
                  <a:cubicBezTo>
                    <a:pt x="102" y="128"/>
                    <a:pt x="101" y="129"/>
                    <a:pt x="100" y="129"/>
                  </a:cubicBezTo>
                  <a:cubicBezTo>
                    <a:pt x="100" y="129"/>
                    <a:pt x="100" y="129"/>
                    <a:pt x="100" y="129"/>
                  </a:cubicBezTo>
                  <a:cubicBezTo>
                    <a:pt x="89" y="129"/>
                    <a:pt x="89" y="129"/>
                    <a:pt x="89" y="129"/>
                  </a:cubicBezTo>
                  <a:cubicBezTo>
                    <a:pt x="89" y="145"/>
                    <a:pt x="90" y="180"/>
                    <a:pt x="90" y="182"/>
                  </a:cubicBezTo>
                  <a:cubicBezTo>
                    <a:pt x="90" y="182"/>
                    <a:pt x="90" y="182"/>
                    <a:pt x="90" y="182"/>
                  </a:cubicBezTo>
                  <a:cubicBezTo>
                    <a:pt x="90" y="187"/>
                    <a:pt x="85" y="192"/>
                    <a:pt x="79" y="192"/>
                  </a:cubicBezTo>
                  <a:cubicBezTo>
                    <a:pt x="79" y="192"/>
                    <a:pt x="79" y="192"/>
                    <a:pt x="79" y="192"/>
                  </a:cubicBezTo>
                  <a:close/>
                  <a:moveTo>
                    <a:pt x="58" y="124"/>
                  </a:moveTo>
                  <a:cubicBezTo>
                    <a:pt x="64" y="124"/>
                    <a:pt x="64" y="124"/>
                    <a:pt x="64" y="124"/>
                  </a:cubicBezTo>
                  <a:cubicBezTo>
                    <a:pt x="65" y="124"/>
                    <a:pt x="66" y="125"/>
                    <a:pt x="66" y="126"/>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8"/>
                    <a:pt x="85" y="173"/>
                  </a:cubicBezTo>
                  <a:cubicBezTo>
                    <a:pt x="85" y="168"/>
                    <a:pt x="85" y="161"/>
                    <a:pt x="85" y="154"/>
                  </a:cubicBezTo>
                  <a:cubicBezTo>
                    <a:pt x="84" y="140"/>
                    <a:pt x="84" y="126"/>
                    <a:pt x="84" y="126"/>
                  </a:cubicBezTo>
                  <a:cubicBezTo>
                    <a:pt x="84" y="126"/>
                    <a:pt x="84" y="125"/>
                    <a:pt x="85" y="125"/>
                  </a:cubicBezTo>
                  <a:cubicBezTo>
                    <a:pt x="85" y="124"/>
                    <a:pt x="86" y="124"/>
                    <a:pt x="86" y="124"/>
                  </a:cubicBezTo>
                  <a:cubicBezTo>
                    <a:pt x="97" y="124"/>
                    <a:pt x="97" y="124"/>
                    <a:pt x="97" y="124"/>
                  </a:cubicBezTo>
                  <a:cubicBezTo>
                    <a:pt x="84" y="43"/>
                    <a:pt x="84" y="43"/>
                    <a:pt x="84" y="43"/>
                  </a:cubicBezTo>
                  <a:cubicBezTo>
                    <a:pt x="83" y="42"/>
                    <a:pt x="84" y="40"/>
                    <a:pt x="85" y="40"/>
                  </a:cubicBezTo>
                  <a:cubicBezTo>
                    <a:pt x="86" y="40"/>
                    <a:pt x="88" y="40"/>
                    <a:pt x="88" y="41"/>
                  </a:cubicBezTo>
                  <a:cubicBezTo>
                    <a:pt x="108" y="89"/>
                    <a:pt x="108" y="89"/>
                    <a:pt x="108" y="89"/>
                  </a:cubicBezTo>
                  <a:cubicBezTo>
                    <a:pt x="109" y="90"/>
                    <a:pt x="110" y="91"/>
                    <a:pt x="112" y="91"/>
                  </a:cubicBezTo>
                  <a:cubicBezTo>
                    <a:pt x="112" y="91"/>
                    <a:pt x="112" y="91"/>
                    <a:pt x="112" y="91"/>
                  </a:cubicBezTo>
                  <a:cubicBezTo>
                    <a:pt x="112" y="91"/>
                    <a:pt x="113" y="91"/>
                    <a:pt x="113" y="91"/>
                  </a:cubicBezTo>
                  <a:cubicBezTo>
                    <a:pt x="115" y="90"/>
                    <a:pt x="117" y="88"/>
                    <a:pt x="116" y="86"/>
                  </a:cubicBezTo>
                  <a:cubicBezTo>
                    <a:pt x="116" y="86"/>
                    <a:pt x="116" y="86"/>
                    <a:pt x="116" y="86"/>
                  </a:cubicBezTo>
                  <a:cubicBezTo>
                    <a:pt x="116" y="85"/>
                    <a:pt x="116" y="85"/>
                    <a:pt x="116" y="84"/>
                  </a:cubicBezTo>
                  <a:cubicBezTo>
                    <a:pt x="115" y="82"/>
                    <a:pt x="114" y="80"/>
                    <a:pt x="114" y="77"/>
                  </a:cubicBezTo>
                  <a:cubicBezTo>
                    <a:pt x="108" y="61"/>
                    <a:pt x="96" y="23"/>
                    <a:pt x="93" y="17"/>
                  </a:cubicBezTo>
                  <a:cubicBezTo>
                    <a:pt x="90" y="11"/>
                    <a:pt x="84" y="5"/>
                    <a:pt x="61" y="5"/>
                  </a:cubicBezTo>
                  <a:cubicBezTo>
                    <a:pt x="38" y="5"/>
                    <a:pt x="32" y="11"/>
                    <a:pt x="29" y="17"/>
                  </a:cubicBezTo>
                  <a:cubicBezTo>
                    <a:pt x="26" y="23"/>
                    <a:pt x="14" y="61"/>
                    <a:pt x="8" y="77"/>
                  </a:cubicBezTo>
                  <a:cubicBezTo>
                    <a:pt x="8" y="80"/>
                    <a:pt x="7" y="82"/>
                    <a:pt x="6" y="84"/>
                  </a:cubicBezTo>
                  <a:cubicBezTo>
                    <a:pt x="6" y="85"/>
                    <a:pt x="6" y="85"/>
                    <a:pt x="6" y="86"/>
                  </a:cubicBezTo>
                  <a:cubicBezTo>
                    <a:pt x="6" y="86"/>
                    <a:pt x="6" y="86"/>
                    <a:pt x="6" y="86"/>
                  </a:cubicBezTo>
                  <a:cubicBezTo>
                    <a:pt x="5" y="88"/>
                    <a:pt x="7" y="90"/>
                    <a:pt x="9" y="91"/>
                  </a:cubicBezTo>
                  <a:cubicBezTo>
                    <a:pt x="9" y="91"/>
                    <a:pt x="10" y="91"/>
                    <a:pt x="10" y="91"/>
                  </a:cubicBezTo>
                  <a:cubicBezTo>
                    <a:pt x="12" y="91"/>
                    <a:pt x="13" y="90"/>
                    <a:pt x="14" y="89"/>
                  </a:cubicBezTo>
                  <a:cubicBezTo>
                    <a:pt x="34" y="41"/>
                    <a:pt x="34" y="41"/>
                    <a:pt x="34" y="41"/>
                  </a:cubicBezTo>
                  <a:cubicBezTo>
                    <a:pt x="34" y="40"/>
                    <a:pt x="36" y="40"/>
                    <a:pt x="37" y="40"/>
                  </a:cubicBezTo>
                  <a:cubicBezTo>
                    <a:pt x="38" y="40"/>
                    <a:pt x="39" y="42"/>
                    <a:pt x="38" y="43"/>
                  </a:cubicBezTo>
                  <a:cubicBezTo>
                    <a:pt x="25" y="124"/>
                    <a:pt x="25" y="124"/>
                    <a:pt x="25" y="124"/>
                  </a:cubicBezTo>
                  <a:cubicBezTo>
                    <a:pt x="36" y="124"/>
                    <a:pt x="36" y="124"/>
                    <a:pt x="36" y="124"/>
                  </a:cubicBezTo>
                  <a:cubicBezTo>
                    <a:pt x="36" y="124"/>
                    <a:pt x="37" y="124"/>
                    <a:pt x="37" y="125"/>
                  </a:cubicBezTo>
                  <a:cubicBezTo>
                    <a:pt x="38" y="125"/>
                    <a:pt x="38" y="126"/>
                    <a:pt x="38" y="126"/>
                  </a:cubicBezTo>
                  <a:cubicBezTo>
                    <a:pt x="38" y="126"/>
                    <a:pt x="37" y="140"/>
                    <a:pt x="37" y="154"/>
                  </a:cubicBezTo>
                  <a:cubicBezTo>
                    <a:pt x="37" y="161"/>
                    <a:pt x="37" y="168"/>
                    <a:pt x="37" y="173"/>
                  </a:cubicBezTo>
                  <a:cubicBezTo>
                    <a:pt x="37" y="176"/>
                    <a:pt x="36" y="178"/>
                    <a:pt x="36" y="180"/>
                  </a:cubicBezTo>
                  <a:cubicBezTo>
                    <a:pt x="36" y="181"/>
                    <a:pt x="36" y="181"/>
                    <a:pt x="36" y="182"/>
                  </a:cubicBezTo>
                  <a:cubicBezTo>
                    <a:pt x="36" y="182"/>
                    <a:pt x="36" y="182"/>
                    <a:pt x="36" y="182"/>
                  </a:cubicBezTo>
                  <a:cubicBezTo>
                    <a:pt x="37" y="185"/>
                    <a:pt x="39" y="187"/>
                    <a:pt x="43" y="187"/>
                  </a:cubicBezTo>
                  <a:cubicBezTo>
                    <a:pt x="46" y="187"/>
                    <a:pt x="49" y="185"/>
                    <a:pt x="49" y="182"/>
                  </a:cubicBezTo>
                  <a:cubicBezTo>
                    <a:pt x="56" y="126"/>
                    <a:pt x="56" y="126"/>
                    <a:pt x="56" y="126"/>
                  </a:cubicBezTo>
                  <a:cubicBezTo>
                    <a:pt x="56" y="125"/>
                    <a:pt x="57" y="124"/>
                    <a:pt x="58" y="124"/>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56" name="Rectangle 55"/>
          <p:cNvSpPr/>
          <p:nvPr/>
        </p:nvSpPr>
        <p:spPr>
          <a:xfrm>
            <a:off x="1504950" y="5535044"/>
            <a:ext cx="2174157" cy="401905"/>
          </a:xfrm>
          <a:prstGeom prst="rect">
            <a:avLst/>
          </a:prstGeom>
        </p:spPr>
        <p:txBody>
          <a:bodyPr wrap="square" lIns="0" tIns="0" rIns="0" bIns="0">
            <a:spAutoFit/>
          </a:bodyPr>
          <a:lstStyle/>
          <a:p>
            <a:pPr algn="ct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57" name="Rectangle 56"/>
          <p:cNvSpPr/>
          <p:nvPr/>
        </p:nvSpPr>
        <p:spPr>
          <a:xfrm>
            <a:off x="4022771" y="5535044"/>
            <a:ext cx="2174157" cy="401905"/>
          </a:xfrm>
          <a:prstGeom prst="rect">
            <a:avLst/>
          </a:prstGeom>
        </p:spPr>
        <p:txBody>
          <a:bodyPr wrap="square" lIns="0" tIns="0" rIns="0" bIns="0">
            <a:spAutoFit/>
          </a:bodyPr>
          <a:lstStyle/>
          <a:p>
            <a:pPr algn="ctr">
              <a:lnSpc>
                <a:spcPct val="89000"/>
              </a:lnSpc>
            </a:pPr>
            <a:r>
              <a:rPr lang="fr-FR" sz="1467" dirty="0"/>
              <a:t>Xx </a:t>
            </a:r>
            <a:r>
              <a:rPr lang="fr-FR" sz="1467" dirty="0" err="1"/>
              <a:t>xxxx</a:t>
            </a:r>
            <a:r>
              <a:rPr lang="fr-FR" sz="1467" dirty="0"/>
              <a:t> x </a:t>
            </a:r>
            <a:r>
              <a:rPr lang="fr-FR" sz="1467" dirty="0" err="1"/>
              <a:t>xxxxxx</a:t>
            </a:r>
            <a:r>
              <a:rPr lang="fr-FR" sz="1467" dirty="0"/>
              <a:t> </a:t>
            </a:r>
            <a:r>
              <a:rPr lang="fr-FR" sz="1467" dirty="0" err="1"/>
              <a:t>xxxxx</a:t>
            </a:r>
            <a:r>
              <a:rPr lang="fr-FR" sz="1467" dirty="0"/>
              <a:t> xxx xx</a:t>
            </a:r>
            <a:endParaRPr lang="en-US" sz="1467" dirty="0"/>
          </a:p>
        </p:txBody>
      </p:sp>
      <p:sp>
        <p:nvSpPr>
          <p:cNvPr id="58" name="Rectangle 57"/>
          <p:cNvSpPr/>
          <p:nvPr/>
        </p:nvSpPr>
        <p:spPr>
          <a:xfrm>
            <a:off x="6540592" y="5535044"/>
            <a:ext cx="2174157" cy="401905"/>
          </a:xfrm>
          <a:prstGeom prst="rect">
            <a:avLst/>
          </a:prstGeom>
        </p:spPr>
        <p:txBody>
          <a:bodyPr wrap="square" lIns="0" tIns="0" rIns="0" bIns="0">
            <a:spAutoFit/>
          </a:bodyPr>
          <a:lstStyle/>
          <a:p>
            <a:pPr algn="ctr">
              <a:lnSpc>
                <a:spcPct val="89000"/>
              </a:lnSpc>
            </a:pPr>
            <a:r>
              <a:rPr lang="fr-FR" sz="1467" dirty="0"/>
              <a:t>Xxx </a:t>
            </a:r>
            <a:r>
              <a:rPr lang="fr-FR" sz="1467" dirty="0" err="1"/>
              <a:t>xxxxxx</a:t>
            </a:r>
            <a:r>
              <a:rPr lang="fr-FR" sz="1467" dirty="0"/>
              <a:t> </a:t>
            </a:r>
            <a:r>
              <a:rPr lang="fr-FR" sz="1467" dirty="0" err="1"/>
              <a:t>xxxxxxxxxxxxx</a:t>
            </a:r>
            <a:r>
              <a:rPr lang="fr-FR" sz="1467" dirty="0"/>
              <a:t> x xx</a:t>
            </a:r>
            <a:endParaRPr lang="en-US" sz="1467" dirty="0"/>
          </a:p>
        </p:txBody>
      </p:sp>
      <p:sp>
        <p:nvSpPr>
          <p:cNvPr id="59" name="Rectangle 58"/>
          <p:cNvSpPr/>
          <p:nvPr/>
        </p:nvSpPr>
        <p:spPr>
          <a:xfrm>
            <a:off x="9058414" y="5535044"/>
            <a:ext cx="2174157" cy="401905"/>
          </a:xfrm>
          <a:prstGeom prst="rect">
            <a:avLst/>
          </a:prstGeom>
        </p:spPr>
        <p:txBody>
          <a:bodyPr wrap="square" lIns="0" tIns="0" rIns="0" bIns="0">
            <a:spAutoFit/>
          </a:bodyPr>
          <a:lstStyle/>
          <a:p>
            <a:pPr algn="ctr">
              <a:lnSpc>
                <a:spcPct val="89000"/>
              </a:lnSpc>
            </a:pPr>
            <a:r>
              <a:rPr lang="fr-FR" sz="1467" dirty="0" err="1"/>
              <a:t>Xxxxx</a:t>
            </a:r>
            <a:r>
              <a:rPr lang="fr-FR" sz="1467" dirty="0"/>
              <a:t> x </a:t>
            </a:r>
            <a:r>
              <a:rPr lang="fr-FR" sz="1467" dirty="0" err="1"/>
              <a:t>xxxxxxxxxxxx</a:t>
            </a:r>
            <a:r>
              <a:rPr lang="fr-FR" sz="1467" dirty="0"/>
              <a:t> </a:t>
            </a:r>
            <a:r>
              <a:rPr lang="fr-FR" sz="1467" dirty="0" err="1"/>
              <a:t>xxxx</a:t>
            </a:r>
            <a:r>
              <a:rPr lang="fr-FR" sz="1467" dirty="0"/>
              <a:t> </a:t>
            </a:r>
            <a:r>
              <a:rPr lang="fr-FR" sz="1467" dirty="0" err="1"/>
              <a:t>xxxx</a:t>
            </a:r>
            <a:r>
              <a:rPr lang="fr-FR" sz="1467" dirty="0"/>
              <a:t> xx</a:t>
            </a:r>
            <a:endParaRPr lang="en-US" sz="1467" dirty="0"/>
          </a:p>
        </p:txBody>
      </p:sp>
    </p:spTree>
    <p:extLst>
      <p:ext uri="{BB962C8B-B14F-4D97-AF65-F5344CB8AC3E}">
        <p14:creationId xmlns:p14="http://schemas.microsoft.com/office/powerpoint/2010/main" val="3679451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1" fill="hold" grpId="0" nodeType="withEffect">
                                  <p:stCondLst>
                                    <p:cond delay="100"/>
                                  </p:stCondLst>
                                  <p:childTnLst>
                                    <p:set>
                                      <p:cBhvr>
                                        <p:cTn id="9" dur="1" fill="hold">
                                          <p:stCondLst>
                                            <p:cond delay="0"/>
                                          </p:stCondLst>
                                        </p:cTn>
                                        <p:tgtEl>
                                          <p:spTgt spid="11"/>
                                        </p:tgtEl>
                                        <p:attrNameLst>
                                          <p:attrName>style.visibility</p:attrName>
                                        </p:attrNameLst>
                                      </p:cBhvr>
                                      <p:to>
                                        <p:strVal val="visible"/>
                                      </p:to>
                                    </p:set>
                                    <p:animEffect transition="in" filter="wipe(up)">
                                      <p:cBhvr>
                                        <p:cTn id="10" dur="500"/>
                                        <p:tgtEl>
                                          <p:spTgt spid="11"/>
                                        </p:tgtEl>
                                      </p:cBhvr>
                                    </p:animEffect>
                                  </p:childTnLst>
                                </p:cTn>
                              </p:par>
                              <p:par>
                                <p:cTn id="11" presetID="22" presetClass="entr" presetSubtype="4" fill="hold" grpId="0" nodeType="withEffect">
                                  <p:stCondLst>
                                    <p:cond delay="200"/>
                                  </p:stCondLst>
                                  <p:childTnLst>
                                    <p:set>
                                      <p:cBhvr>
                                        <p:cTn id="12" dur="1" fill="hold">
                                          <p:stCondLst>
                                            <p:cond delay="0"/>
                                          </p:stCondLst>
                                        </p:cTn>
                                        <p:tgtEl>
                                          <p:spTgt spid="8"/>
                                        </p:tgtEl>
                                        <p:attrNameLst>
                                          <p:attrName>style.visibility</p:attrName>
                                        </p:attrNameLst>
                                      </p:cBhvr>
                                      <p:to>
                                        <p:strVal val="visible"/>
                                      </p:to>
                                    </p:set>
                                    <p:animEffect transition="in" filter="wipe(down)">
                                      <p:cBhvr>
                                        <p:cTn id="13" dur="500"/>
                                        <p:tgtEl>
                                          <p:spTgt spid="8"/>
                                        </p:tgtEl>
                                      </p:cBhvr>
                                    </p:animEffect>
                                  </p:childTnLst>
                                </p:cTn>
                              </p:par>
                              <p:par>
                                <p:cTn id="14" presetID="22" presetClass="entr" presetSubtype="1" fill="hold" grpId="0" nodeType="withEffect">
                                  <p:stCondLst>
                                    <p:cond delay="300"/>
                                  </p:stCondLst>
                                  <p:childTnLst>
                                    <p:set>
                                      <p:cBhvr>
                                        <p:cTn id="15" dur="1" fill="hold">
                                          <p:stCondLst>
                                            <p:cond delay="0"/>
                                          </p:stCondLst>
                                        </p:cTn>
                                        <p:tgtEl>
                                          <p:spTgt spid="12"/>
                                        </p:tgtEl>
                                        <p:attrNameLst>
                                          <p:attrName>style.visibility</p:attrName>
                                        </p:attrNameLst>
                                      </p:cBhvr>
                                      <p:to>
                                        <p:strVal val="visible"/>
                                      </p:to>
                                    </p:set>
                                    <p:animEffect transition="in" filter="wipe(up)">
                                      <p:cBhvr>
                                        <p:cTn id="16" dur="500"/>
                                        <p:tgtEl>
                                          <p:spTgt spid="12"/>
                                        </p:tgtEl>
                                      </p:cBhvr>
                                    </p:animEffect>
                                  </p:childTnLst>
                                </p:cTn>
                              </p:par>
                              <p:par>
                                <p:cTn id="17" presetID="22" presetClass="entr" presetSubtype="4" fill="hold" grpId="0" nodeType="withEffect">
                                  <p:stCondLst>
                                    <p:cond delay="400"/>
                                  </p:stCondLst>
                                  <p:childTnLst>
                                    <p:set>
                                      <p:cBhvr>
                                        <p:cTn id="18" dur="1" fill="hold">
                                          <p:stCondLst>
                                            <p:cond delay="0"/>
                                          </p:stCondLst>
                                        </p:cTn>
                                        <p:tgtEl>
                                          <p:spTgt spid="9"/>
                                        </p:tgtEl>
                                        <p:attrNameLst>
                                          <p:attrName>style.visibility</p:attrName>
                                        </p:attrNameLst>
                                      </p:cBhvr>
                                      <p:to>
                                        <p:strVal val="visible"/>
                                      </p:to>
                                    </p:set>
                                    <p:animEffect transition="in" filter="wipe(down)">
                                      <p:cBhvr>
                                        <p:cTn id="19" dur="500"/>
                                        <p:tgtEl>
                                          <p:spTgt spid="9"/>
                                        </p:tgtEl>
                                      </p:cBhvr>
                                    </p:animEffect>
                                  </p:childTnLst>
                                </p:cTn>
                              </p:par>
                              <p:par>
                                <p:cTn id="20" presetID="22" presetClass="entr" presetSubtype="1" fill="hold" grpId="0" nodeType="withEffect">
                                  <p:stCondLst>
                                    <p:cond delay="500"/>
                                  </p:stCondLst>
                                  <p:childTnLst>
                                    <p:set>
                                      <p:cBhvr>
                                        <p:cTn id="21" dur="1" fill="hold">
                                          <p:stCondLst>
                                            <p:cond delay="0"/>
                                          </p:stCondLst>
                                        </p:cTn>
                                        <p:tgtEl>
                                          <p:spTgt spid="13"/>
                                        </p:tgtEl>
                                        <p:attrNameLst>
                                          <p:attrName>style.visibility</p:attrName>
                                        </p:attrNameLst>
                                      </p:cBhvr>
                                      <p:to>
                                        <p:strVal val="visible"/>
                                      </p:to>
                                    </p:set>
                                    <p:animEffect transition="in" filter="wipe(up)">
                                      <p:cBhvr>
                                        <p:cTn id="22" dur="500"/>
                                        <p:tgtEl>
                                          <p:spTgt spid="13"/>
                                        </p:tgtEl>
                                      </p:cBhvr>
                                    </p:animEffect>
                                  </p:childTnLst>
                                </p:cTn>
                              </p:par>
                              <p:par>
                                <p:cTn id="23" presetID="22" presetClass="entr" presetSubtype="4" fill="hold" grpId="0" nodeType="withEffect">
                                  <p:stCondLst>
                                    <p:cond delay="600"/>
                                  </p:stCondLst>
                                  <p:childTnLst>
                                    <p:set>
                                      <p:cBhvr>
                                        <p:cTn id="24" dur="1" fill="hold">
                                          <p:stCondLst>
                                            <p:cond delay="0"/>
                                          </p:stCondLst>
                                        </p:cTn>
                                        <p:tgtEl>
                                          <p:spTgt spid="10"/>
                                        </p:tgtEl>
                                        <p:attrNameLst>
                                          <p:attrName>style.visibility</p:attrName>
                                        </p:attrNameLst>
                                      </p:cBhvr>
                                      <p:to>
                                        <p:strVal val="visible"/>
                                      </p:to>
                                    </p:set>
                                    <p:animEffect transition="in" filter="wipe(down)">
                                      <p:cBhvr>
                                        <p:cTn id="25" dur="500"/>
                                        <p:tgtEl>
                                          <p:spTgt spid="10"/>
                                        </p:tgtEl>
                                      </p:cBhvr>
                                    </p:animEffect>
                                  </p:childTnLst>
                                </p:cTn>
                              </p:par>
                              <p:par>
                                <p:cTn id="26" presetID="22" presetClass="entr" presetSubtype="1" fill="hold" grpId="0" nodeType="withEffect">
                                  <p:stCondLst>
                                    <p:cond delay="700"/>
                                  </p:stCondLst>
                                  <p:childTnLst>
                                    <p:set>
                                      <p:cBhvr>
                                        <p:cTn id="27" dur="1" fill="hold">
                                          <p:stCondLst>
                                            <p:cond delay="0"/>
                                          </p:stCondLst>
                                        </p:cTn>
                                        <p:tgtEl>
                                          <p:spTgt spid="14"/>
                                        </p:tgtEl>
                                        <p:attrNameLst>
                                          <p:attrName>style.visibility</p:attrName>
                                        </p:attrNameLst>
                                      </p:cBhvr>
                                      <p:to>
                                        <p:strVal val="visible"/>
                                      </p:to>
                                    </p:set>
                                    <p:animEffect transition="in" filter="wipe(up)">
                                      <p:cBhvr>
                                        <p:cTn id="28" dur="500"/>
                                        <p:tgtEl>
                                          <p:spTgt spid="14"/>
                                        </p:tgtEl>
                                      </p:cBhvr>
                                    </p:animEffect>
                                  </p:childTnLst>
                                </p:cTn>
                              </p:par>
                              <p:par>
                                <p:cTn id="29" presetID="10" presetClass="entr" presetSubtype="0" fill="hold" grpId="0" nodeType="withEffect">
                                  <p:stCondLst>
                                    <p:cond delay="400"/>
                                  </p:stCondLst>
                                  <p:childTnLst>
                                    <p:set>
                                      <p:cBhvr>
                                        <p:cTn id="30" dur="1" fill="hold">
                                          <p:stCondLst>
                                            <p:cond delay="0"/>
                                          </p:stCondLst>
                                        </p:cTn>
                                        <p:tgtEl>
                                          <p:spTgt spid="56"/>
                                        </p:tgtEl>
                                        <p:attrNameLst>
                                          <p:attrName>style.visibility</p:attrName>
                                        </p:attrNameLst>
                                      </p:cBhvr>
                                      <p:to>
                                        <p:strVal val="visible"/>
                                      </p:to>
                                    </p:set>
                                    <p:animEffect transition="in" filter="fade">
                                      <p:cBhvr>
                                        <p:cTn id="31" dur="300"/>
                                        <p:tgtEl>
                                          <p:spTgt spid="56"/>
                                        </p:tgtEl>
                                      </p:cBhvr>
                                    </p:animEffect>
                                  </p:childTnLst>
                                </p:cTn>
                              </p:par>
                              <p:par>
                                <p:cTn id="32" presetID="10" presetClass="entr" presetSubtype="0" fill="hold" grpId="0" nodeType="withEffect">
                                  <p:stCondLst>
                                    <p:cond delay="400"/>
                                  </p:stCondLst>
                                  <p:childTnLst>
                                    <p:set>
                                      <p:cBhvr>
                                        <p:cTn id="33" dur="1" fill="hold">
                                          <p:stCondLst>
                                            <p:cond delay="0"/>
                                          </p:stCondLst>
                                        </p:cTn>
                                        <p:tgtEl>
                                          <p:spTgt spid="57"/>
                                        </p:tgtEl>
                                        <p:attrNameLst>
                                          <p:attrName>style.visibility</p:attrName>
                                        </p:attrNameLst>
                                      </p:cBhvr>
                                      <p:to>
                                        <p:strVal val="visible"/>
                                      </p:to>
                                    </p:set>
                                    <p:animEffect transition="in" filter="fade">
                                      <p:cBhvr>
                                        <p:cTn id="34" dur="300"/>
                                        <p:tgtEl>
                                          <p:spTgt spid="57"/>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300"/>
                                        <p:tgtEl>
                                          <p:spTgt spid="58"/>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59"/>
                                        </p:tgtEl>
                                        <p:attrNameLst>
                                          <p:attrName>style.visibility</p:attrName>
                                        </p:attrNameLst>
                                      </p:cBhvr>
                                      <p:to>
                                        <p:strVal val="visible"/>
                                      </p:to>
                                    </p:set>
                                    <p:animEffect transition="in" filter="fade">
                                      <p:cBhvr>
                                        <p:cTn id="40" dur="3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4" grpId="0" animBg="1"/>
      <p:bldP spid="56" grpId="0"/>
      <p:bldP spid="57" grpId="0"/>
      <p:bldP spid="58" grpId="0"/>
      <p:bldP spid="59"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xxxxxxxx</a:t>
            </a:r>
            <a:r>
              <a:rPr lang="en-US" dirty="0"/>
              <a:t> </a:t>
            </a:r>
            <a:r>
              <a:rPr lang="en-US" dirty="0" err="1"/>
              <a:t>xxxxx</a:t>
            </a:r>
            <a:r>
              <a:rPr lang="en-US" dirty="0"/>
              <a:t> x </a:t>
            </a:r>
            <a:r>
              <a:rPr lang="en-US" dirty="0" err="1"/>
              <a:t>XxxxxXxx</a:t>
            </a:r>
            <a:r>
              <a:rPr lang="en-US" dirty="0"/>
              <a:t> </a:t>
            </a:r>
            <a:r>
              <a:rPr lang="en-US" dirty="0" err="1"/>
              <a:t>xxxxxx</a:t>
            </a:r>
            <a:endParaRPr lang="en-US" dirty="0"/>
          </a:p>
        </p:txBody>
      </p:sp>
      <p:sp>
        <p:nvSpPr>
          <p:cNvPr id="5" name="Pie 4"/>
          <p:cNvSpPr/>
          <p:nvPr/>
        </p:nvSpPr>
        <p:spPr>
          <a:xfrm>
            <a:off x="812800" y="2596397"/>
            <a:ext cx="3525003" cy="3525003"/>
          </a:xfrm>
          <a:prstGeom prst="pie">
            <a:avLst>
              <a:gd name="adj1" fmla="val 10800000"/>
              <a:gd name="adj2" fmla="val 21597195"/>
            </a:avLst>
          </a:prstGeom>
          <a:solidFill>
            <a:schemeClr val="accent1">
              <a:alpha val="8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6" name="Pie 5"/>
          <p:cNvSpPr/>
          <p:nvPr/>
        </p:nvSpPr>
        <p:spPr>
          <a:xfrm>
            <a:off x="3633285" y="3275663"/>
            <a:ext cx="2166472" cy="2166472"/>
          </a:xfrm>
          <a:prstGeom prst="pie">
            <a:avLst>
              <a:gd name="adj1" fmla="val 10800000"/>
              <a:gd name="adj2" fmla="val 21597195"/>
            </a:avLst>
          </a:prstGeom>
          <a:solidFill>
            <a:schemeClr val="accent3">
              <a:alpha val="80000"/>
            </a:schemeClr>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7" name="Pie 6"/>
          <p:cNvSpPr/>
          <p:nvPr/>
        </p:nvSpPr>
        <p:spPr>
          <a:xfrm>
            <a:off x="6703143" y="3050241"/>
            <a:ext cx="2617319" cy="2617319"/>
          </a:xfrm>
          <a:prstGeom prst="pie">
            <a:avLst>
              <a:gd name="adj1" fmla="val 10800000"/>
              <a:gd name="adj2" fmla="val 21597195"/>
            </a:avLst>
          </a:prstGeom>
          <a:solidFill>
            <a:schemeClr val="accent6">
              <a:alpha val="80000"/>
            </a:schemeClr>
          </a:solidFill>
          <a:ln>
            <a:solidFill>
              <a:schemeClr val="accent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8" name="Pie 7"/>
          <p:cNvSpPr/>
          <p:nvPr/>
        </p:nvSpPr>
        <p:spPr>
          <a:xfrm>
            <a:off x="5639614" y="3889098"/>
            <a:ext cx="939604" cy="939604"/>
          </a:xfrm>
          <a:prstGeom prst="pie">
            <a:avLst>
              <a:gd name="adj1" fmla="val 10800000"/>
              <a:gd name="adj2" fmla="val 21597195"/>
            </a:avLst>
          </a:prstGeom>
          <a:solidFill>
            <a:schemeClr val="accent5">
              <a:alpha val="80000"/>
            </a:schemeClr>
          </a:solid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9" name="Pie 8"/>
          <p:cNvSpPr/>
          <p:nvPr/>
        </p:nvSpPr>
        <p:spPr>
          <a:xfrm>
            <a:off x="9019536" y="3275663"/>
            <a:ext cx="2166472" cy="2166472"/>
          </a:xfrm>
          <a:prstGeom prst="pie">
            <a:avLst>
              <a:gd name="adj1" fmla="val 10800000"/>
              <a:gd name="adj2" fmla="val 21597195"/>
            </a:avLst>
          </a:prstGeom>
          <a:solidFill>
            <a:schemeClr val="bg2">
              <a:alpha val="80000"/>
            </a:schemeClr>
          </a:solidFill>
          <a:ln>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3" name="Isosceles Triangle 2"/>
          <p:cNvSpPr/>
          <p:nvPr/>
        </p:nvSpPr>
        <p:spPr>
          <a:xfrm rot="10800000">
            <a:off x="2437556" y="4358899"/>
            <a:ext cx="275493" cy="278547"/>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Isosceles Triangle 9"/>
          <p:cNvSpPr/>
          <p:nvPr/>
        </p:nvSpPr>
        <p:spPr>
          <a:xfrm rot="10800000">
            <a:off x="4578776" y="4351771"/>
            <a:ext cx="275493" cy="278547"/>
          </a:xfrm>
          <a:prstGeom prst="triangl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 name="Isosceles Triangle 10"/>
          <p:cNvSpPr/>
          <p:nvPr/>
        </p:nvSpPr>
        <p:spPr>
          <a:xfrm rot="10800000">
            <a:off x="5971668" y="4358643"/>
            <a:ext cx="275493" cy="278547"/>
          </a:xfrm>
          <a:prstGeom prst="triangl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Isosceles Triangle 11"/>
          <p:cNvSpPr/>
          <p:nvPr/>
        </p:nvSpPr>
        <p:spPr>
          <a:xfrm rot="10800000">
            <a:off x="7874055" y="4358643"/>
            <a:ext cx="275493" cy="278547"/>
          </a:xfrm>
          <a:prstGeom prst="triangl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 name="Isosceles Triangle 12"/>
          <p:cNvSpPr/>
          <p:nvPr/>
        </p:nvSpPr>
        <p:spPr>
          <a:xfrm rot="10800000">
            <a:off x="9965026" y="4358643"/>
            <a:ext cx="275493" cy="278547"/>
          </a:xfrm>
          <a:prstGeom prst="triangl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 name="Rectangle 24"/>
          <p:cNvSpPr/>
          <p:nvPr/>
        </p:nvSpPr>
        <p:spPr>
          <a:xfrm>
            <a:off x="2131912" y="3553302"/>
            <a:ext cx="886781" cy="830997"/>
          </a:xfrm>
          <a:prstGeom prst="rect">
            <a:avLst/>
          </a:prstGeom>
        </p:spPr>
        <p:txBody>
          <a:bodyPr wrap="none" anchor="b" anchorCtr="0">
            <a:spAutoFit/>
          </a:bodyPr>
          <a:lstStyle/>
          <a:p>
            <a:pPr algn="ctr"/>
            <a:r>
              <a:rPr lang="en-US" sz="4800" dirty="0">
                <a:solidFill>
                  <a:schemeClr val="bg1"/>
                </a:solidFill>
              </a:rPr>
              <a:t>01</a:t>
            </a:r>
          </a:p>
        </p:txBody>
      </p:sp>
      <p:sp>
        <p:nvSpPr>
          <p:cNvPr id="26" name="Rectangle 25"/>
          <p:cNvSpPr/>
          <p:nvPr/>
        </p:nvSpPr>
        <p:spPr>
          <a:xfrm>
            <a:off x="1901487"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28" name="Rectangle 27"/>
          <p:cNvSpPr/>
          <p:nvPr/>
        </p:nvSpPr>
        <p:spPr>
          <a:xfrm>
            <a:off x="4042707"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29" name="Rectangle 28"/>
          <p:cNvSpPr/>
          <p:nvPr/>
        </p:nvSpPr>
        <p:spPr>
          <a:xfrm>
            <a:off x="7337987"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30" name="Rectangle 29"/>
          <p:cNvSpPr/>
          <p:nvPr/>
        </p:nvSpPr>
        <p:spPr>
          <a:xfrm>
            <a:off x="5435600"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31" name="Rectangle 30"/>
          <p:cNvSpPr/>
          <p:nvPr/>
        </p:nvSpPr>
        <p:spPr>
          <a:xfrm>
            <a:off x="9428958"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32" name="Rectangle 31"/>
          <p:cNvSpPr/>
          <p:nvPr/>
        </p:nvSpPr>
        <p:spPr>
          <a:xfrm>
            <a:off x="4273132" y="3553302"/>
            <a:ext cx="886781" cy="830997"/>
          </a:xfrm>
          <a:prstGeom prst="rect">
            <a:avLst/>
          </a:prstGeom>
        </p:spPr>
        <p:txBody>
          <a:bodyPr wrap="none" anchor="b" anchorCtr="0">
            <a:spAutoFit/>
          </a:bodyPr>
          <a:lstStyle/>
          <a:p>
            <a:pPr algn="ctr"/>
            <a:r>
              <a:rPr lang="en-US" sz="4800" dirty="0">
                <a:solidFill>
                  <a:schemeClr val="bg1"/>
                </a:solidFill>
              </a:rPr>
              <a:t>02</a:t>
            </a:r>
          </a:p>
        </p:txBody>
      </p:sp>
      <p:sp>
        <p:nvSpPr>
          <p:cNvPr id="33" name="Rectangle 32"/>
          <p:cNvSpPr/>
          <p:nvPr/>
        </p:nvSpPr>
        <p:spPr>
          <a:xfrm>
            <a:off x="7554596" y="3553302"/>
            <a:ext cx="886781" cy="830997"/>
          </a:xfrm>
          <a:prstGeom prst="rect">
            <a:avLst/>
          </a:prstGeom>
        </p:spPr>
        <p:txBody>
          <a:bodyPr wrap="none" anchor="b" anchorCtr="0">
            <a:spAutoFit/>
          </a:bodyPr>
          <a:lstStyle/>
          <a:p>
            <a:pPr algn="ctr"/>
            <a:r>
              <a:rPr lang="en-US" sz="4800" dirty="0">
                <a:solidFill>
                  <a:schemeClr val="bg1"/>
                </a:solidFill>
              </a:rPr>
              <a:t>03</a:t>
            </a:r>
          </a:p>
        </p:txBody>
      </p:sp>
      <p:sp>
        <p:nvSpPr>
          <p:cNvPr id="35" name="Rectangle 34"/>
          <p:cNvSpPr/>
          <p:nvPr/>
        </p:nvSpPr>
        <p:spPr>
          <a:xfrm>
            <a:off x="9659383" y="3553302"/>
            <a:ext cx="886781" cy="830997"/>
          </a:xfrm>
          <a:prstGeom prst="rect">
            <a:avLst/>
          </a:prstGeom>
        </p:spPr>
        <p:txBody>
          <a:bodyPr wrap="none" anchor="b" anchorCtr="0">
            <a:spAutoFit/>
          </a:bodyPr>
          <a:lstStyle/>
          <a:p>
            <a:pPr algn="ctr"/>
            <a:r>
              <a:rPr lang="en-US" sz="4800" dirty="0">
                <a:solidFill>
                  <a:schemeClr val="bg1"/>
                </a:solidFill>
              </a:rPr>
              <a:t>04</a:t>
            </a:r>
          </a:p>
        </p:txBody>
      </p:sp>
      <p:sp>
        <p:nvSpPr>
          <p:cNvPr id="36" name="Line Callout 2 35"/>
          <p:cNvSpPr/>
          <p:nvPr/>
        </p:nvSpPr>
        <p:spPr>
          <a:xfrm>
            <a:off x="3673552" y="1652013"/>
            <a:ext cx="2361435" cy="795096"/>
          </a:xfrm>
          <a:prstGeom prst="borderCallout2">
            <a:avLst>
              <a:gd name="adj1" fmla="val 44094"/>
              <a:gd name="adj2" fmla="val 1487"/>
              <a:gd name="adj3" fmla="val 44094"/>
              <a:gd name="adj4" fmla="val -17649"/>
              <a:gd name="adj5" fmla="val 124910"/>
              <a:gd name="adj6" fmla="val -30711"/>
            </a:avLst>
          </a:prstGeom>
          <a:solidFill>
            <a:schemeClr val="accent1">
              <a:alpha val="8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853440" rtlCol="0" anchor="ctr"/>
          <a:lstStyle/>
          <a:p>
            <a:r>
              <a:rPr lang="en-US" sz="1600" dirty="0" err="1"/>
              <a:t>Xxxxx</a:t>
            </a:r>
            <a:r>
              <a:rPr lang="en-US" sz="1600" dirty="0"/>
              <a:t> </a:t>
            </a:r>
            <a:r>
              <a:rPr lang="en-US" sz="1600" dirty="0" err="1"/>
              <a:t>xxxx</a:t>
            </a:r>
            <a:r>
              <a:rPr lang="en-US" sz="1600" dirty="0"/>
              <a:t> </a:t>
            </a:r>
            <a:r>
              <a:rPr lang="en-US" sz="1600" dirty="0" err="1"/>
              <a:t>xxxxxx</a:t>
            </a:r>
            <a:r>
              <a:rPr lang="en-US" sz="1600" dirty="0"/>
              <a:t> xxx</a:t>
            </a:r>
          </a:p>
        </p:txBody>
      </p:sp>
      <p:pic>
        <p:nvPicPr>
          <p:cNvPr id="23" name="Picture 22"/>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842302" y="1837322"/>
            <a:ext cx="532901" cy="438303"/>
          </a:xfrm>
          <a:prstGeom prst="rect">
            <a:avLst/>
          </a:prstGeom>
        </p:spPr>
      </p:pic>
      <p:sp>
        <p:nvSpPr>
          <p:cNvPr id="37" name="Line Callout 2 36"/>
          <p:cNvSpPr/>
          <p:nvPr/>
        </p:nvSpPr>
        <p:spPr>
          <a:xfrm>
            <a:off x="8945943" y="1652013"/>
            <a:ext cx="2361435" cy="795096"/>
          </a:xfrm>
          <a:prstGeom prst="borderCallout2">
            <a:avLst>
              <a:gd name="adj1" fmla="val 44094"/>
              <a:gd name="adj2" fmla="val 1487"/>
              <a:gd name="adj3" fmla="val 44094"/>
              <a:gd name="adj4" fmla="val -17649"/>
              <a:gd name="adj5" fmla="val 181189"/>
              <a:gd name="adj6" fmla="val -29063"/>
            </a:avLst>
          </a:prstGeom>
          <a:solidFill>
            <a:schemeClr val="accent6">
              <a:alpha val="80000"/>
            </a:schemeClr>
          </a:solidFill>
          <a:ln>
            <a:solidFill>
              <a:schemeClr val="accent6"/>
            </a:solidFill>
          </a:ln>
          <a:effectLst/>
        </p:spPr>
        <p:style>
          <a:lnRef idx="1">
            <a:schemeClr val="accent1"/>
          </a:lnRef>
          <a:fillRef idx="3">
            <a:schemeClr val="accent1"/>
          </a:fillRef>
          <a:effectRef idx="2">
            <a:schemeClr val="accent1"/>
          </a:effectRef>
          <a:fontRef idx="minor">
            <a:schemeClr val="lt1"/>
          </a:fontRef>
        </p:style>
        <p:txBody>
          <a:bodyPr lIns="853440" rtlCol="0" anchor="ctr"/>
          <a:lstStyle/>
          <a:p>
            <a:r>
              <a:rPr lang="en-US" sz="1600" dirty="0" err="1"/>
              <a:t>Xxxxx</a:t>
            </a:r>
            <a:r>
              <a:rPr lang="en-US" sz="1600" dirty="0"/>
              <a:t> </a:t>
            </a:r>
            <a:r>
              <a:rPr lang="en-US" sz="1600" dirty="0" err="1"/>
              <a:t>xxxx</a:t>
            </a:r>
            <a:r>
              <a:rPr lang="en-US" sz="1600" dirty="0"/>
              <a:t> </a:t>
            </a:r>
            <a:r>
              <a:rPr lang="en-US" sz="1600" dirty="0" err="1"/>
              <a:t>xxxxxx</a:t>
            </a:r>
            <a:r>
              <a:rPr lang="en-US" sz="1600" dirty="0"/>
              <a:t> xxx</a:t>
            </a:r>
          </a:p>
        </p:txBody>
      </p:sp>
      <p:pic>
        <p:nvPicPr>
          <p:cNvPr id="22" name="Picture 21"/>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9210069" y="1837322"/>
            <a:ext cx="437777" cy="437777"/>
          </a:xfrm>
          <a:prstGeom prst="rect">
            <a:avLst/>
          </a:prstGeom>
        </p:spPr>
      </p:pic>
    </p:spTree>
    <p:extLst>
      <p:ext uri="{BB962C8B-B14F-4D97-AF65-F5344CB8AC3E}">
        <p14:creationId xmlns:p14="http://schemas.microsoft.com/office/powerpoint/2010/main" val="327597388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14:presetBounceEnd="61111">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61111">
                                          <p:cBhvr additive="base">
                                            <p:cTn id="7" dur="900" fill="hold"/>
                                            <p:tgtEl>
                                              <p:spTgt spid="5"/>
                                            </p:tgtEl>
                                            <p:attrNameLst>
                                              <p:attrName>ppt_x</p:attrName>
                                            </p:attrNameLst>
                                          </p:cBhvr>
                                          <p:tavLst>
                                            <p:tav tm="0">
                                              <p:val>
                                                <p:strVal val="1+#ppt_w/2"/>
                                              </p:val>
                                            </p:tav>
                                            <p:tav tm="100000">
                                              <p:val>
                                                <p:strVal val="#ppt_x"/>
                                              </p:val>
                                            </p:tav>
                                          </p:tavLst>
                                        </p:anim>
                                        <p:anim calcmode="lin" valueType="num" p14:bounceEnd="61111">
                                          <p:cBhvr additive="base">
                                            <p:cTn id="8" dur="9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900"/>
                                </p:stCondLst>
                                <p:childTnLst>
                                  <p:par>
                                    <p:cTn id="10" presetID="10" presetClass="entr" presetSubtype="0"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300"/>
                                            <p:tgtEl>
                                              <p:spTgt spid="2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300"/>
                                            <p:tgtEl>
                                              <p:spTgt spid="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3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300"/>
                                            <p:tgtEl>
                                              <p:spTgt spid="36"/>
                                            </p:tgtEl>
                                          </p:cBhvr>
                                        </p:animEffect>
                                      </p:childTnLst>
                                    </p:cTn>
                                  </p:par>
                                  <p:par>
                                    <p:cTn id="22" presetID="10" presetClass="entr" presetSubtype="0" fill="hold"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fade">
                                          <p:cBhvr>
                                            <p:cTn id="24" dur="300"/>
                                            <p:tgtEl>
                                              <p:spTgt spid="23"/>
                                            </p:tgtEl>
                                          </p:cBhvr>
                                        </p:animEffect>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grpId="0" nodeType="clickEffect" p14:presetBounceEnd="61111">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14:bounceEnd="61111">
                                          <p:cBhvr additive="base">
                                            <p:cTn id="29" dur="900" fill="hold"/>
                                            <p:tgtEl>
                                              <p:spTgt spid="6"/>
                                            </p:tgtEl>
                                            <p:attrNameLst>
                                              <p:attrName>ppt_x</p:attrName>
                                            </p:attrNameLst>
                                          </p:cBhvr>
                                          <p:tavLst>
                                            <p:tav tm="0">
                                              <p:val>
                                                <p:strVal val="1+#ppt_w/2"/>
                                              </p:val>
                                            </p:tav>
                                            <p:tav tm="100000">
                                              <p:val>
                                                <p:strVal val="#ppt_x"/>
                                              </p:val>
                                            </p:tav>
                                          </p:tavLst>
                                        </p:anim>
                                        <p:anim calcmode="lin" valueType="num" p14:bounceEnd="61111">
                                          <p:cBhvr additive="base">
                                            <p:cTn id="30" dur="900" fill="hold"/>
                                            <p:tgtEl>
                                              <p:spTgt spid="6"/>
                                            </p:tgtEl>
                                            <p:attrNameLst>
                                              <p:attrName>ppt_y</p:attrName>
                                            </p:attrNameLst>
                                          </p:cBhvr>
                                          <p:tavLst>
                                            <p:tav tm="0">
                                              <p:val>
                                                <p:strVal val="#ppt_y"/>
                                              </p:val>
                                            </p:tav>
                                            <p:tav tm="100000">
                                              <p:val>
                                                <p:strVal val="#ppt_y"/>
                                              </p:val>
                                            </p:tav>
                                          </p:tavLst>
                                        </p:anim>
                                      </p:childTnLst>
                                    </p:cTn>
                                  </p:par>
                                </p:childTnLst>
                              </p:cTn>
                            </p:par>
                            <p:par>
                              <p:cTn id="31" fill="hold">
                                <p:stCondLst>
                                  <p:cond delay="900"/>
                                </p:stCondLst>
                                <p:childTnLst>
                                  <p:par>
                                    <p:cTn id="32" presetID="10" presetClass="entr" presetSubtype="0" fill="hold" grpId="0" nodeType="after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fade">
                                          <p:cBhvr>
                                            <p:cTn id="34" dur="300"/>
                                            <p:tgtEl>
                                              <p:spTgt spid="32"/>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300"/>
                                            <p:tgtEl>
                                              <p:spTgt spid="1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300"/>
                                            <p:tgtEl>
                                              <p:spTgt spid="28"/>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14:presetBounceEnd="61111">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14:bounceEnd="61111">
                                          <p:cBhvr additive="base">
                                            <p:cTn id="45" dur="900" fill="hold"/>
                                            <p:tgtEl>
                                              <p:spTgt spid="8"/>
                                            </p:tgtEl>
                                            <p:attrNameLst>
                                              <p:attrName>ppt_x</p:attrName>
                                            </p:attrNameLst>
                                          </p:cBhvr>
                                          <p:tavLst>
                                            <p:tav tm="0">
                                              <p:val>
                                                <p:strVal val="1+#ppt_w/2"/>
                                              </p:val>
                                            </p:tav>
                                            <p:tav tm="100000">
                                              <p:val>
                                                <p:strVal val="#ppt_x"/>
                                              </p:val>
                                            </p:tav>
                                          </p:tavLst>
                                        </p:anim>
                                        <p:anim calcmode="lin" valueType="num" p14:bounceEnd="61111">
                                          <p:cBhvr additive="base">
                                            <p:cTn id="46" dur="900" fill="hold"/>
                                            <p:tgtEl>
                                              <p:spTgt spid="8"/>
                                            </p:tgtEl>
                                            <p:attrNameLst>
                                              <p:attrName>ppt_y</p:attrName>
                                            </p:attrNameLst>
                                          </p:cBhvr>
                                          <p:tavLst>
                                            <p:tav tm="0">
                                              <p:val>
                                                <p:strVal val="#ppt_y"/>
                                              </p:val>
                                            </p:tav>
                                            <p:tav tm="100000">
                                              <p:val>
                                                <p:strVal val="#ppt_y"/>
                                              </p:val>
                                            </p:tav>
                                          </p:tavLst>
                                        </p:anim>
                                      </p:childTnLst>
                                    </p:cTn>
                                  </p:par>
                                </p:childTnLst>
                              </p:cTn>
                            </p:par>
                            <p:par>
                              <p:cTn id="47" fill="hold">
                                <p:stCondLst>
                                  <p:cond delay="900"/>
                                </p:stCondLst>
                                <p:childTnLst>
                                  <p:par>
                                    <p:cTn id="48" presetID="10" presetClass="entr" presetSubtype="0" fill="hold" grpId="0" nodeType="after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fade">
                                          <p:cBhvr>
                                            <p:cTn id="50" dur="300"/>
                                            <p:tgtEl>
                                              <p:spTgt spid="1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300"/>
                                            <p:tgtEl>
                                              <p:spTgt spid="30"/>
                                            </p:tgtEl>
                                          </p:cBhvr>
                                        </p:animEffect>
                                      </p:childTnLst>
                                    </p:cTn>
                                  </p:par>
                                </p:childTnLst>
                              </p:cTn>
                            </p:par>
                          </p:childTnLst>
                        </p:cTn>
                      </p:par>
                      <p:par>
                        <p:cTn id="54" fill="hold">
                          <p:stCondLst>
                            <p:cond delay="indefinite"/>
                          </p:stCondLst>
                          <p:childTnLst>
                            <p:par>
                              <p:cTn id="55" fill="hold">
                                <p:stCondLst>
                                  <p:cond delay="0"/>
                                </p:stCondLst>
                                <p:childTnLst>
                                  <p:par>
                                    <p:cTn id="56" presetID="2" presetClass="entr" presetSubtype="2" fill="hold" grpId="0" nodeType="clickEffect" p14:presetBounceEnd="61111">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14:bounceEnd="61111">
                                          <p:cBhvr additive="base">
                                            <p:cTn id="58" dur="900" fill="hold"/>
                                            <p:tgtEl>
                                              <p:spTgt spid="7"/>
                                            </p:tgtEl>
                                            <p:attrNameLst>
                                              <p:attrName>ppt_x</p:attrName>
                                            </p:attrNameLst>
                                          </p:cBhvr>
                                          <p:tavLst>
                                            <p:tav tm="0">
                                              <p:val>
                                                <p:strVal val="1+#ppt_w/2"/>
                                              </p:val>
                                            </p:tav>
                                            <p:tav tm="100000">
                                              <p:val>
                                                <p:strVal val="#ppt_x"/>
                                              </p:val>
                                            </p:tav>
                                          </p:tavLst>
                                        </p:anim>
                                        <p:anim calcmode="lin" valueType="num" p14:bounceEnd="61111">
                                          <p:cBhvr additive="base">
                                            <p:cTn id="59" dur="900" fill="hold"/>
                                            <p:tgtEl>
                                              <p:spTgt spid="7"/>
                                            </p:tgtEl>
                                            <p:attrNameLst>
                                              <p:attrName>ppt_y</p:attrName>
                                            </p:attrNameLst>
                                          </p:cBhvr>
                                          <p:tavLst>
                                            <p:tav tm="0">
                                              <p:val>
                                                <p:strVal val="#ppt_y"/>
                                              </p:val>
                                            </p:tav>
                                            <p:tav tm="100000">
                                              <p:val>
                                                <p:strVal val="#ppt_y"/>
                                              </p:val>
                                            </p:tav>
                                          </p:tavLst>
                                        </p:anim>
                                      </p:childTnLst>
                                    </p:cTn>
                                  </p:par>
                                </p:childTnLst>
                              </p:cTn>
                            </p:par>
                            <p:par>
                              <p:cTn id="60" fill="hold">
                                <p:stCondLst>
                                  <p:cond delay="9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300"/>
                                            <p:tgtEl>
                                              <p:spTgt spid="33"/>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fade">
                                          <p:cBhvr>
                                            <p:cTn id="66" dur="300"/>
                                            <p:tgtEl>
                                              <p:spTgt spid="12"/>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300"/>
                                            <p:tgtEl>
                                              <p:spTgt spid="29"/>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300"/>
                                            <p:tgtEl>
                                              <p:spTgt spid="37"/>
                                            </p:tgtEl>
                                          </p:cBhvr>
                                        </p:animEffec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14:presetBounceEnd="61111">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14:bounceEnd="61111">
                                          <p:cBhvr additive="base">
                                            <p:cTn id="77" dur="900" fill="hold"/>
                                            <p:tgtEl>
                                              <p:spTgt spid="9"/>
                                            </p:tgtEl>
                                            <p:attrNameLst>
                                              <p:attrName>ppt_x</p:attrName>
                                            </p:attrNameLst>
                                          </p:cBhvr>
                                          <p:tavLst>
                                            <p:tav tm="0">
                                              <p:val>
                                                <p:strVal val="1+#ppt_w/2"/>
                                              </p:val>
                                            </p:tav>
                                            <p:tav tm="100000">
                                              <p:val>
                                                <p:strVal val="#ppt_x"/>
                                              </p:val>
                                            </p:tav>
                                          </p:tavLst>
                                        </p:anim>
                                        <p:anim calcmode="lin" valueType="num" p14:bounceEnd="61111">
                                          <p:cBhvr additive="base">
                                            <p:cTn id="78" dur="900" fill="hold"/>
                                            <p:tgtEl>
                                              <p:spTgt spid="9"/>
                                            </p:tgtEl>
                                            <p:attrNameLst>
                                              <p:attrName>ppt_y</p:attrName>
                                            </p:attrNameLst>
                                          </p:cBhvr>
                                          <p:tavLst>
                                            <p:tav tm="0">
                                              <p:val>
                                                <p:strVal val="#ppt_y"/>
                                              </p:val>
                                            </p:tav>
                                            <p:tav tm="100000">
                                              <p:val>
                                                <p:strVal val="#ppt_y"/>
                                              </p:val>
                                            </p:tav>
                                          </p:tavLst>
                                        </p:anim>
                                      </p:childTnLst>
                                    </p:cTn>
                                  </p:par>
                                </p:childTnLst>
                              </p:cTn>
                            </p:par>
                            <p:par>
                              <p:cTn id="79" fill="hold">
                                <p:stCondLst>
                                  <p:cond delay="900"/>
                                </p:stCondLst>
                                <p:childTnLst>
                                  <p:par>
                                    <p:cTn id="80" presetID="10" presetClass="entr" presetSubtype="0" fill="hold" grpId="0" nodeType="afterEffect">
                                      <p:stCondLst>
                                        <p:cond delay="0"/>
                                      </p:stCondLst>
                                      <p:childTnLst>
                                        <p:set>
                                          <p:cBhvr>
                                            <p:cTn id="81" dur="1" fill="hold">
                                              <p:stCondLst>
                                                <p:cond delay="0"/>
                                              </p:stCondLst>
                                            </p:cTn>
                                            <p:tgtEl>
                                              <p:spTgt spid="35"/>
                                            </p:tgtEl>
                                            <p:attrNameLst>
                                              <p:attrName>style.visibility</p:attrName>
                                            </p:attrNameLst>
                                          </p:cBhvr>
                                          <p:to>
                                            <p:strVal val="visible"/>
                                          </p:to>
                                        </p:set>
                                        <p:animEffect transition="in" filter="fade">
                                          <p:cBhvr>
                                            <p:cTn id="82" dur="300"/>
                                            <p:tgtEl>
                                              <p:spTgt spid="35"/>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13"/>
                                            </p:tgtEl>
                                            <p:attrNameLst>
                                              <p:attrName>style.visibility</p:attrName>
                                            </p:attrNameLst>
                                          </p:cBhvr>
                                          <p:to>
                                            <p:strVal val="visible"/>
                                          </p:to>
                                        </p:set>
                                        <p:animEffect transition="in" filter="fade">
                                          <p:cBhvr>
                                            <p:cTn id="85" dur="300"/>
                                            <p:tgtEl>
                                              <p:spTgt spid="13"/>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fade">
                                          <p:cBhvr>
                                            <p:cTn id="88" dur="300"/>
                                            <p:tgtEl>
                                              <p:spTgt spid="31"/>
                                            </p:tgtEl>
                                          </p:cBhvr>
                                        </p:animEffect>
                                      </p:childTnLst>
                                    </p:cTn>
                                  </p:par>
                                  <p:par>
                                    <p:cTn id="89" presetID="10" presetClass="entr" presetSubtype="0" fill="hold" nodeType="with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3" grpId="0" animBg="1"/>
          <p:bldP spid="10" grpId="0" animBg="1"/>
          <p:bldP spid="11" grpId="0" animBg="1"/>
          <p:bldP spid="12" grpId="0" animBg="1"/>
          <p:bldP spid="13" grpId="0" animBg="1"/>
          <p:bldP spid="25" grpId="0"/>
          <p:bldP spid="26" grpId="0"/>
          <p:bldP spid="28" grpId="0"/>
          <p:bldP spid="29" grpId="0"/>
          <p:bldP spid="30" grpId="0"/>
          <p:bldP spid="31" grpId="0"/>
          <p:bldP spid="32" grpId="0"/>
          <p:bldP spid="33" grpId="0"/>
          <p:bldP spid="35" grpId="0"/>
          <p:bldP spid="36" grpId="0" animBg="1"/>
          <p:bldP spid="3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900" fill="hold"/>
                                            <p:tgtEl>
                                              <p:spTgt spid="5"/>
                                            </p:tgtEl>
                                            <p:attrNameLst>
                                              <p:attrName>ppt_x</p:attrName>
                                            </p:attrNameLst>
                                          </p:cBhvr>
                                          <p:tavLst>
                                            <p:tav tm="0">
                                              <p:val>
                                                <p:strVal val="1+#ppt_w/2"/>
                                              </p:val>
                                            </p:tav>
                                            <p:tav tm="100000">
                                              <p:val>
                                                <p:strVal val="#ppt_x"/>
                                              </p:val>
                                            </p:tav>
                                          </p:tavLst>
                                        </p:anim>
                                        <p:anim calcmode="lin" valueType="num">
                                          <p:cBhvr additive="base">
                                            <p:cTn id="8" dur="9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900"/>
                                </p:stCondLst>
                                <p:childTnLst>
                                  <p:par>
                                    <p:cTn id="10" presetID="10" presetClass="entr" presetSubtype="0"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300"/>
                                            <p:tgtEl>
                                              <p:spTgt spid="2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300"/>
                                            <p:tgtEl>
                                              <p:spTgt spid="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3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300"/>
                                            <p:tgtEl>
                                              <p:spTgt spid="36"/>
                                            </p:tgtEl>
                                          </p:cBhvr>
                                        </p:animEffect>
                                      </p:childTnLst>
                                    </p:cTn>
                                  </p:par>
                                  <p:par>
                                    <p:cTn id="22" presetID="10" presetClass="entr" presetSubtype="0" fill="hold"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fade">
                                          <p:cBhvr>
                                            <p:cTn id="24" dur="300"/>
                                            <p:tgtEl>
                                              <p:spTgt spid="23"/>
                                            </p:tgtEl>
                                          </p:cBhvr>
                                        </p:animEffect>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additive="base">
                                            <p:cTn id="29" dur="900" fill="hold"/>
                                            <p:tgtEl>
                                              <p:spTgt spid="6"/>
                                            </p:tgtEl>
                                            <p:attrNameLst>
                                              <p:attrName>ppt_x</p:attrName>
                                            </p:attrNameLst>
                                          </p:cBhvr>
                                          <p:tavLst>
                                            <p:tav tm="0">
                                              <p:val>
                                                <p:strVal val="1+#ppt_w/2"/>
                                              </p:val>
                                            </p:tav>
                                            <p:tav tm="100000">
                                              <p:val>
                                                <p:strVal val="#ppt_x"/>
                                              </p:val>
                                            </p:tav>
                                          </p:tavLst>
                                        </p:anim>
                                        <p:anim calcmode="lin" valueType="num">
                                          <p:cBhvr additive="base">
                                            <p:cTn id="30" dur="900" fill="hold"/>
                                            <p:tgtEl>
                                              <p:spTgt spid="6"/>
                                            </p:tgtEl>
                                            <p:attrNameLst>
                                              <p:attrName>ppt_y</p:attrName>
                                            </p:attrNameLst>
                                          </p:cBhvr>
                                          <p:tavLst>
                                            <p:tav tm="0">
                                              <p:val>
                                                <p:strVal val="#ppt_y"/>
                                              </p:val>
                                            </p:tav>
                                            <p:tav tm="100000">
                                              <p:val>
                                                <p:strVal val="#ppt_y"/>
                                              </p:val>
                                            </p:tav>
                                          </p:tavLst>
                                        </p:anim>
                                      </p:childTnLst>
                                    </p:cTn>
                                  </p:par>
                                </p:childTnLst>
                              </p:cTn>
                            </p:par>
                            <p:par>
                              <p:cTn id="31" fill="hold">
                                <p:stCondLst>
                                  <p:cond delay="900"/>
                                </p:stCondLst>
                                <p:childTnLst>
                                  <p:par>
                                    <p:cTn id="32" presetID="10" presetClass="entr" presetSubtype="0" fill="hold" grpId="0" nodeType="after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fade">
                                          <p:cBhvr>
                                            <p:cTn id="34" dur="300"/>
                                            <p:tgtEl>
                                              <p:spTgt spid="32"/>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300"/>
                                            <p:tgtEl>
                                              <p:spTgt spid="1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300"/>
                                            <p:tgtEl>
                                              <p:spTgt spid="28"/>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900" fill="hold"/>
                                            <p:tgtEl>
                                              <p:spTgt spid="8"/>
                                            </p:tgtEl>
                                            <p:attrNameLst>
                                              <p:attrName>ppt_x</p:attrName>
                                            </p:attrNameLst>
                                          </p:cBhvr>
                                          <p:tavLst>
                                            <p:tav tm="0">
                                              <p:val>
                                                <p:strVal val="1+#ppt_w/2"/>
                                              </p:val>
                                            </p:tav>
                                            <p:tav tm="100000">
                                              <p:val>
                                                <p:strVal val="#ppt_x"/>
                                              </p:val>
                                            </p:tav>
                                          </p:tavLst>
                                        </p:anim>
                                        <p:anim calcmode="lin" valueType="num">
                                          <p:cBhvr additive="base">
                                            <p:cTn id="46" dur="900" fill="hold"/>
                                            <p:tgtEl>
                                              <p:spTgt spid="8"/>
                                            </p:tgtEl>
                                            <p:attrNameLst>
                                              <p:attrName>ppt_y</p:attrName>
                                            </p:attrNameLst>
                                          </p:cBhvr>
                                          <p:tavLst>
                                            <p:tav tm="0">
                                              <p:val>
                                                <p:strVal val="#ppt_y"/>
                                              </p:val>
                                            </p:tav>
                                            <p:tav tm="100000">
                                              <p:val>
                                                <p:strVal val="#ppt_y"/>
                                              </p:val>
                                            </p:tav>
                                          </p:tavLst>
                                        </p:anim>
                                      </p:childTnLst>
                                    </p:cTn>
                                  </p:par>
                                </p:childTnLst>
                              </p:cTn>
                            </p:par>
                            <p:par>
                              <p:cTn id="47" fill="hold">
                                <p:stCondLst>
                                  <p:cond delay="900"/>
                                </p:stCondLst>
                                <p:childTnLst>
                                  <p:par>
                                    <p:cTn id="48" presetID="10" presetClass="entr" presetSubtype="0" fill="hold" grpId="0" nodeType="after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fade">
                                          <p:cBhvr>
                                            <p:cTn id="50" dur="300"/>
                                            <p:tgtEl>
                                              <p:spTgt spid="1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300"/>
                                            <p:tgtEl>
                                              <p:spTgt spid="30"/>
                                            </p:tgtEl>
                                          </p:cBhvr>
                                        </p:animEffect>
                                      </p:childTnLst>
                                    </p:cTn>
                                  </p:par>
                                </p:childTnLst>
                              </p:cTn>
                            </p:par>
                          </p:childTnLst>
                        </p:cTn>
                      </p:par>
                      <p:par>
                        <p:cTn id="54" fill="hold">
                          <p:stCondLst>
                            <p:cond delay="indefinite"/>
                          </p:stCondLst>
                          <p:childTnLst>
                            <p:par>
                              <p:cTn id="55" fill="hold">
                                <p:stCondLst>
                                  <p:cond delay="0"/>
                                </p:stCondLst>
                                <p:childTnLst>
                                  <p:par>
                                    <p:cTn id="56" presetID="2" presetClass="entr" presetSubtype="2" fill="hold" grpId="0" nodeType="click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additive="base">
                                            <p:cTn id="58" dur="900" fill="hold"/>
                                            <p:tgtEl>
                                              <p:spTgt spid="7"/>
                                            </p:tgtEl>
                                            <p:attrNameLst>
                                              <p:attrName>ppt_x</p:attrName>
                                            </p:attrNameLst>
                                          </p:cBhvr>
                                          <p:tavLst>
                                            <p:tav tm="0">
                                              <p:val>
                                                <p:strVal val="1+#ppt_w/2"/>
                                              </p:val>
                                            </p:tav>
                                            <p:tav tm="100000">
                                              <p:val>
                                                <p:strVal val="#ppt_x"/>
                                              </p:val>
                                            </p:tav>
                                          </p:tavLst>
                                        </p:anim>
                                        <p:anim calcmode="lin" valueType="num">
                                          <p:cBhvr additive="base">
                                            <p:cTn id="59" dur="900" fill="hold"/>
                                            <p:tgtEl>
                                              <p:spTgt spid="7"/>
                                            </p:tgtEl>
                                            <p:attrNameLst>
                                              <p:attrName>ppt_y</p:attrName>
                                            </p:attrNameLst>
                                          </p:cBhvr>
                                          <p:tavLst>
                                            <p:tav tm="0">
                                              <p:val>
                                                <p:strVal val="#ppt_y"/>
                                              </p:val>
                                            </p:tav>
                                            <p:tav tm="100000">
                                              <p:val>
                                                <p:strVal val="#ppt_y"/>
                                              </p:val>
                                            </p:tav>
                                          </p:tavLst>
                                        </p:anim>
                                      </p:childTnLst>
                                    </p:cTn>
                                  </p:par>
                                </p:childTnLst>
                              </p:cTn>
                            </p:par>
                            <p:par>
                              <p:cTn id="60" fill="hold">
                                <p:stCondLst>
                                  <p:cond delay="9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300"/>
                                            <p:tgtEl>
                                              <p:spTgt spid="33"/>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fade">
                                          <p:cBhvr>
                                            <p:cTn id="66" dur="300"/>
                                            <p:tgtEl>
                                              <p:spTgt spid="12"/>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300"/>
                                            <p:tgtEl>
                                              <p:spTgt spid="29"/>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300"/>
                                            <p:tgtEl>
                                              <p:spTgt spid="37"/>
                                            </p:tgtEl>
                                          </p:cBhvr>
                                        </p:animEffec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900" fill="hold"/>
                                            <p:tgtEl>
                                              <p:spTgt spid="9"/>
                                            </p:tgtEl>
                                            <p:attrNameLst>
                                              <p:attrName>ppt_x</p:attrName>
                                            </p:attrNameLst>
                                          </p:cBhvr>
                                          <p:tavLst>
                                            <p:tav tm="0">
                                              <p:val>
                                                <p:strVal val="1+#ppt_w/2"/>
                                              </p:val>
                                            </p:tav>
                                            <p:tav tm="100000">
                                              <p:val>
                                                <p:strVal val="#ppt_x"/>
                                              </p:val>
                                            </p:tav>
                                          </p:tavLst>
                                        </p:anim>
                                        <p:anim calcmode="lin" valueType="num">
                                          <p:cBhvr additive="base">
                                            <p:cTn id="78" dur="900" fill="hold"/>
                                            <p:tgtEl>
                                              <p:spTgt spid="9"/>
                                            </p:tgtEl>
                                            <p:attrNameLst>
                                              <p:attrName>ppt_y</p:attrName>
                                            </p:attrNameLst>
                                          </p:cBhvr>
                                          <p:tavLst>
                                            <p:tav tm="0">
                                              <p:val>
                                                <p:strVal val="#ppt_y"/>
                                              </p:val>
                                            </p:tav>
                                            <p:tav tm="100000">
                                              <p:val>
                                                <p:strVal val="#ppt_y"/>
                                              </p:val>
                                            </p:tav>
                                          </p:tavLst>
                                        </p:anim>
                                      </p:childTnLst>
                                    </p:cTn>
                                  </p:par>
                                </p:childTnLst>
                              </p:cTn>
                            </p:par>
                            <p:par>
                              <p:cTn id="79" fill="hold">
                                <p:stCondLst>
                                  <p:cond delay="900"/>
                                </p:stCondLst>
                                <p:childTnLst>
                                  <p:par>
                                    <p:cTn id="80" presetID="10" presetClass="entr" presetSubtype="0" fill="hold" grpId="0" nodeType="afterEffect">
                                      <p:stCondLst>
                                        <p:cond delay="0"/>
                                      </p:stCondLst>
                                      <p:childTnLst>
                                        <p:set>
                                          <p:cBhvr>
                                            <p:cTn id="81" dur="1" fill="hold">
                                              <p:stCondLst>
                                                <p:cond delay="0"/>
                                              </p:stCondLst>
                                            </p:cTn>
                                            <p:tgtEl>
                                              <p:spTgt spid="35"/>
                                            </p:tgtEl>
                                            <p:attrNameLst>
                                              <p:attrName>style.visibility</p:attrName>
                                            </p:attrNameLst>
                                          </p:cBhvr>
                                          <p:to>
                                            <p:strVal val="visible"/>
                                          </p:to>
                                        </p:set>
                                        <p:animEffect transition="in" filter="fade">
                                          <p:cBhvr>
                                            <p:cTn id="82" dur="300"/>
                                            <p:tgtEl>
                                              <p:spTgt spid="35"/>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13"/>
                                            </p:tgtEl>
                                            <p:attrNameLst>
                                              <p:attrName>style.visibility</p:attrName>
                                            </p:attrNameLst>
                                          </p:cBhvr>
                                          <p:to>
                                            <p:strVal val="visible"/>
                                          </p:to>
                                        </p:set>
                                        <p:animEffect transition="in" filter="fade">
                                          <p:cBhvr>
                                            <p:cTn id="85" dur="300"/>
                                            <p:tgtEl>
                                              <p:spTgt spid="13"/>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fade">
                                          <p:cBhvr>
                                            <p:cTn id="88" dur="300"/>
                                            <p:tgtEl>
                                              <p:spTgt spid="31"/>
                                            </p:tgtEl>
                                          </p:cBhvr>
                                        </p:animEffect>
                                      </p:childTnLst>
                                    </p:cTn>
                                  </p:par>
                                  <p:par>
                                    <p:cTn id="89" presetID="10" presetClass="entr" presetSubtype="0" fill="hold" nodeType="with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3" grpId="0" animBg="1"/>
          <p:bldP spid="10" grpId="0" animBg="1"/>
          <p:bldP spid="11" grpId="0" animBg="1"/>
          <p:bldP spid="12" grpId="0" animBg="1"/>
          <p:bldP spid="13" grpId="0" animBg="1"/>
          <p:bldP spid="25" grpId="0"/>
          <p:bldP spid="26" grpId="0"/>
          <p:bldP spid="28" grpId="0"/>
          <p:bldP spid="29" grpId="0"/>
          <p:bldP spid="30" grpId="0"/>
          <p:bldP spid="31" grpId="0"/>
          <p:bldP spid="32" grpId="0"/>
          <p:bldP spid="33" grpId="0"/>
          <p:bldP spid="35" grpId="0"/>
          <p:bldP spid="36" grpId="0" animBg="1"/>
          <p:bldP spid="37" grpId="0" animBg="1"/>
        </p:bldLst>
      </p:timing>
    </mc:Fallback>
  </mc:AlternateContent>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2757927" y="1637126"/>
            <a:ext cx="3954432" cy="3954428"/>
            <a:chOff x="2068445" y="1245980"/>
            <a:chExt cx="2965824" cy="2965821"/>
          </a:xfrm>
        </p:grpSpPr>
        <p:cxnSp>
          <p:nvCxnSpPr>
            <p:cNvPr id="106" name="Straight Connector 105"/>
            <p:cNvCxnSpPr/>
            <p:nvPr/>
          </p:nvCxnSpPr>
          <p:spPr>
            <a:xfrm>
              <a:off x="3551357" y="1253724"/>
              <a:ext cx="0" cy="2950336"/>
            </a:xfrm>
            <a:prstGeom prst="lin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cxnSp>
        <p:cxnSp>
          <p:nvCxnSpPr>
            <p:cNvPr id="107" name="Straight Connector 106"/>
            <p:cNvCxnSpPr>
              <a:stCxn id="112" idx="1"/>
              <a:endCxn id="112" idx="5"/>
            </p:cNvCxnSpPr>
            <p:nvPr/>
          </p:nvCxnSpPr>
          <p:spPr>
            <a:xfrm>
              <a:off x="2502780" y="1680314"/>
              <a:ext cx="2097154" cy="2097153"/>
            </a:xfrm>
            <a:prstGeom prst="lin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cxnSp>
        <p:cxnSp>
          <p:nvCxnSpPr>
            <p:cNvPr id="108" name="Straight Connector 107"/>
            <p:cNvCxnSpPr>
              <a:stCxn id="112" idx="2"/>
              <a:endCxn id="112" idx="6"/>
            </p:cNvCxnSpPr>
            <p:nvPr/>
          </p:nvCxnSpPr>
          <p:spPr>
            <a:xfrm>
              <a:off x="2068445" y="2728891"/>
              <a:ext cx="2965824" cy="0"/>
            </a:xfrm>
            <a:prstGeom prst="lin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cxnSp>
        <p:cxnSp>
          <p:nvCxnSpPr>
            <p:cNvPr id="109" name="Straight Connector 108"/>
            <p:cNvCxnSpPr>
              <a:stCxn id="112" idx="7"/>
              <a:endCxn id="112" idx="3"/>
            </p:cNvCxnSpPr>
            <p:nvPr/>
          </p:nvCxnSpPr>
          <p:spPr>
            <a:xfrm flipH="1">
              <a:off x="2502780" y="1680314"/>
              <a:ext cx="2097154" cy="2097153"/>
            </a:xfrm>
            <a:prstGeom prst="lin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cxnSp>
        <p:sp>
          <p:nvSpPr>
            <p:cNvPr id="110" name="Oval 109"/>
            <p:cNvSpPr/>
            <p:nvPr/>
          </p:nvSpPr>
          <p:spPr>
            <a:xfrm>
              <a:off x="2520253" y="1697789"/>
              <a:ext cx="2062208" cy="2062204"/>
            </a:xfrm>
            <a:prstGeom prst="ellips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p:nvSpPr>
            <p:cNvPr id="111" name="Oval 110"/>
            <p:cNvSpPr/>
            <p:nvPr/>
          </p:nvSpPr>
          <p:spPr>
            <a:xfrm>
              <a:off x="2290082" y="1467618"/>
              <a:ext cx="2522550" cy="2522546"/>
            </a:xfrm>
            <a:prstGeom prst="ellips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p:nvSpPr>
            <p:cNvPr id="112" name="Oval 111"/>
            <p:cNvSpPr/>
            <p:nvPr/>
          </p:nvSpPr>
          <p:spPr>
            <a:xfrm>
              <a:off x="2068445" y="1245980"/>
              <a:ext cx="2965824" cy="2965821"/>
            </a:xfrm>
            <a:prstGeom prst="ellips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grpSp>
      <p:sp>
        <p:nvSpPr>
          <p:cNvPr id="25" name="Title 24"/>
          <p:cNvSpPr>
            <a:spLocks noGrp="1"/>
          </p:cNvSpPr>
          <p:nvPr>
            <p:ph type="title"/>
          </p:nvPr>
        </p:nvSpPr>
        <p:spPr/>
        <p:txBody>
          <a:bodyPr/>
          <a:lstStyle/>
          <a:p>
            <a:r>
              <a:rPr lang="en-US" dirty="0"/>
              <a:t>Xxx x </a:t>
            </a:r>
            <a:r>
              <a:rPr lang="en-US" dirty="0" err="1"/>
              <a:t>xxxxxxxxxx</a:t>
            </a:r>
            <a:r>
              <a:rPr lang="en-US" dirty="0"/>
              <a:t> </a:t>
            </a:r>
            <a:r>
              <a:rPr lang="en-US" dirty="0" err="1"/>
              <a:t>xxxxxxxxxxxxx</a:t>
            </a:r>
            <a:r>
              <a:rPr lang="en-US" dirty="0"/>
              <a:t> </a:t>
            </a:r>
            <a:r>
              <a:rPr lang="en-US" dirty="0" err="1"/>
              <a:t>xxxx</a:t>
            </a:r>
            <a:r>
              <a:rPr lang="en-US" dirty="0"/>
              <a:t> </a:t>
            </a:r>
            <a:r>
              <a:rPr lang="en-US" dirty="0" err="1"/>
              <a:t>xxxx</a:t>
            </a:r>
            <a:endParaRPr lang="en-US" dirty="0"/>
          </a:p>
        </p:txBody>
      </p:sp>
      <p:sp>
        <p:nvSpPr>
          <p:cNvPr id="39" name="Freeform 38"/>
          <p:cNvSpPr/>
          <p:nvPr/>
        </p:nvSpPr>
        <p:spPr>
          <a:xfrm>
            <a:off x="5279582" y="1862226"/>
            <a:ext cx="1014693" cy="312212"/>
          </a:xfrm>
          <a:custGeom>
            <a:avLst/>
            <a:gdLst>
              <a:gd name="connsiteX0" fmla="*/ 3677708 w 3677708"/>
              <a:gd name="connsiteY0" fmla="*/ 5292 h 1264709"/>
              <a:gd name="connsiteX1" fmla="*/ 947208 w 3677708"/>
              <a:gd name="connsiteY1" fmla="*/ 0 h 1264709"/>
              <a:gd name="connsiteX2" fmla="*/ 0 w 3677708"/>
              <a:gd name="connsiteY2" fmla="*/ 1264709 h 1264709"/>
            </a:gdLst>
            <a:ahLst/>
            <a:cxnLst>
              <a:cxn ang="0">
                <a:pos x="connsiteX0" y="connsiteY0"/>
              </a:cxn>
              <a:cxn ang="0">
                <a:pos x="connsiteX1" y="connsiteY1"/>
              </a:cxn>
              <a:cxn ang="0">
                <a:pos x="connsiteX2" y="connsiteY2"/>
              </a:cxn>
            </a:cxnLst>
            <a:rect l="l" t="t" r="r" b="b"/>
            <a:pathLst>
              <a:path w="3677708" h="1264709">
                <a:moveTo>
                  <a:pt x="3677708" y="5292"/>
                </a:moveTo>
                <a:lnTo>
                  <a:pt x="947208" y="0"/>
                </a:lnTo>
                <a:lnTo>
                  <a:pt x="0" y="1264709"/>
                </a:lnTo>
              </a:path>
            </a:pathLst>
          </a:cu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133"/>
          </a:p>
        </p:txBody>
      </p:sp>
      <p:sp>
        <p:nvSpPr>
          <p:cNvPr id="41" name="Freeform 40"/>
          <p:cNvSpPr/>
          <p:nvPr/>
        </p:nvSpPr>
        <p:spPr>
          <a:xfrm flipV="1">
            <a:off x="5279582" y="4863295"/>
            <a:ext cx="1014693" cy="312212"/>
          </a:xfrm>
          <a:custGeom>
            <a:avLst/>
            <a:gdLst>
              <a:gd name="connsiteX0" fmla="*/ 3677708 w 3677708"/>
              <a:gd name="connsiteY0" fmla="*/ 5292 h 1264709"/>
              <a:gd name="connsiteX1" fmla="*/ 947208 w 3677708"/>
              <a:gd name="connsiteY1" fmla="*/ 0 h 1264709"/>
              <a:gd name="connsiteX2" fmla="*/ 0 w 3677708"/>
              <a:gd name="connsiteY2" fmla="*/ 1264709 h 1264709"/>
            </a:gdLst>
            <a:ahLst/>
            <a:cxnLst>
              <a:cxn ang="0">
                <a:pos x="connsiteX0" y="connsiteY0"/>
              </a:cxn>
              <a:cxn ang="0">
                <a:pos x="connsiteX1" y="connsiteY1"/>
              </a:cxn>
              <a:cxn ang="0">
                <a:pos x="connsiteX2" y="connsiteY2"/>
              </a:cxn>
            </a:cxnLst>
            <a:rect l="l" t="t" r="r" b="b"/>
            <a:pathLst>
              <a:path w="3677708" h="1264709">
                <a:moveTo>
                  <a:pt x="3677708" y="5292"/>
                </a:moveTo>
                <a:lnTo>
                  <a:pt x="947208" y="0"/>
                </a:lnTo>
                <a:lnTo>
                  <a:pt x="0" y="1264709"/>
                </a:lnTo>
              </a:path>
            </a:pathLst>
          </a:cu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133"/>
          </a:p>
        </p:txBody>
      </p:sp>
      <p:sp>
        <p:nvSpPr>
          <p:cNvPr id="42" name="Freeform 41"/>
          <p:cNvSpPr/>
          <p:nvPr/>
        </p:nvSpPr>
        <p:spPr>
          <a:xfrm flipH="1" flipV="1">
            <a:off x="3207184" y="4577366"/>
            <a:ext cx="1156461" cy="598143"/>
          </a:xfrm>
          <a:custGeom>
            <a:avLst/>
            <a:gdLst>
              <a:gd name="connsiteX0" fmla="*/ 3677708 w 3677708"/>
              <a:gd name="connsiteY0" fmla="*/ 5292 h 1264709"/>
              <a:gd name="connsiteX1" fmla="*/ 947208 w 3677708"/>
              <a:gd name="connsiteY1" fmla="*/ 0 h 1264709"/>
              <a:gd name="connsiteX2" fmla="*/ 0 w 3677708"/>
              <a:gd name="connsiteY2" fmla="*/ 1264709 h 1264709"/>
            </a:gdLst>
            <a:ahLst/>
            <a:cxnLst>
              <a:cxn ang="0">
                <a:pos x="connsiteX0" y="connsiteY0"/>
              </a:cxn>
              <a:cxn ang="0">
                <a:pos x="connsiteX1" y="connsiteY1"/>
              </a:cxn>
              <a:cxn ang="0">
                <a:pos x="connsiteX2" y="connsiteY2"/>
              </a:cxn>
            </a:cxnLst>
            <a:rect l="l" t="t" r="r" b="b"/>
            <a:pathLst>
              <a:path w="3677708" h="1264709">
                <a:moveTo>
                  <a:pt x="3677708" y="5292"/>
                </a:moveTo>
                <a:lnTo>
                  <a:pt x="947208" y="0"/>
                </a:lnTo>
                <a:lnTo>
                  <a:pt x="0" y="1264709"/>
                </a:lnTo>
              </a:path>
            </a:pathLst>
          </a:cu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133"/>
          </a:p>
        </p:txBody>
      </p:sp>
      <p:sp>
        <p:nvSpPr>
          <p:cNvPr id="43" name="Freeform 42"/>
          <p:cNvSpPr/>
          <p:nvPr/>
        </p:nvSpPr>
        <p:spPr>
          <a:xfrm flipH="1">
            <a:off x="3207184" y="1862226"/>
            <a:ext cx="1060888" cy="602921"/>
          </a:xfrm>
          <a:custGeom>
            <a:avLst/>
            <a:gdLst>
              <a:gd name="connsiteX0" fmla="*/ 3677708 w 3677708"/>
              <a:gd name="connsiteY0" fmla="*/ 5292 h 1264709"/>
              <a:gd name="connsiteX1" fmla="*/ 947208 w 3677708"/>
              <a:gd name="connsiteY1" fmla="*/ 0 h 1264709"/>
              <a:gd name="connsiteX2" fmla="*/ 0 w 3677708"/>
              <a:gd name="connsiteY2" fmla="*/ 1264709 h 1264709"/>
            </a:gdLst>
            <a:ahLst/>
            <a:cxnLst>
              <a:cxn ang="0">
                <a:pos x="connsiteX0" y="connsiteY0"/>
              </a:cxn>
              <a:cxn ang="0">
                <a:pos x="connsiteX1" y="connsiteY1"/>
              </a:cxn>
              <a:cxn ang="0">
                <a:pos x="connsiteX2" y="connsiteY2"/>
              </a:cxn>
            </a:cxnLst>
            <a:rect l="l" t="t" r="r" b="b"/>
            <a:pathLst>
              <a:path w="3677708" h="1264709">
                <a:moveTo>
                  <a:pt x="3677708" y="5292"/>
                </a:moveTo>
                <a:lnTo>
                  <a:pt x="947208" y="0"/>
                </a:lnTo>
                <a:lnTo>
                  <a:pt x="0" y="1264709"/>
                </a:lnTo>
              </a:path>
            </a:pathLst>
          </a:cu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133"/>
          </a:p>
        </p:txBody>
      </p:sp>
      <p:cxnSp>
        <p:nvCxnSpPr>
          <p:cNvPr id="45" name="Straight Connector 44"/>
          <p:cNvCxnSpPr/>
          <p:nvPr/>
        </p:nvCxnSpPr>
        <p:spPr>
          <a:xfrm flipH="1">
            <a:off x="5862270" y="3116017"/>
            <a:ext cx="1043685"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46" name="Straight Connector 45"/>
          <p:cNvCxnSpPr/>
          <p:nvPr/>
        </p:nvCxnSpPr>
        <p:spPr>
          <a:xfrm flipH="1">
            <a:off x="5862270" y="4310712"/>
            <a:ext cx="1043685"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47" name="Straight Connector 46"/>
          <p:cNvCxnSpPr/>
          <p:nvPr/>
        </p:nvCxnSpPr>
        <p:spPr>
          <a:xfrm flipH="1">
            <a:off x="2593587" y="3034823"/>
            <a:ext cx="1043685" cy="0"/>
          </a:xfrm>
          <a:prstGeom prst="line">
            <a:avLst/>
          </a:pr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cxnSp>
      <p:cxnSp>
        <p:nvCxnSpPr>
          <p:cNvPr id="48" name="Straight Connector 47"/>
          <p:cNvCxnSpPr/>
          <p:nvPr/>
        </p:nvCxnSpPr>
        <p:spPr>
          <a:xfrm flipH="1">
            <a:off x="2593587" y="4310712"/>
            <a:ext cx="1043685" cy="0"/>
          </a:xfrm>
          <a:prstGeom prst="line">
            <a:avLst/>
          </a:pr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cxnSp>
      <p:sp>
        <p:nvSpPr>
          <p:cNvPr id="6" name="Pie 5"/>
          <p:cNvSpPr/>
          <p:nvPr/>
        </p:nvSpPr>
        <p:spPr>
          <a:xfrm>
            <a:off x="3008650" y="1912027"/>
            <a:ext cx="3452991" cy="3452989"/>
          </a:xfrm>
          <a:prstGeom prst="pie">
            <a:avLst>
              <a:gd name="adj1" fmla="val 16196999"/>
              <a:gd name="adj2" fmla="val 18920632"/>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7" name="Pie 6"/>
          <p:cNvSpPr/>
          <p:nvPr/>
        </p:nvSpPr>
        <p:spPr>
          <a:xfrm rot="2700000">
            <a:off x="3380727" y="2284102"/>
            <a:ext cx="2708836" cy="2708837"/>
          </a:xfrm>
          <a:prstGeom prst="pie">
            <a:avLst>
              <a:gd name="adj1" fmla="val 16196999"/>
              <a:gd name="adj2" fmla="val 18920632"/>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133" dirty="0">
                <a:solidFill>
                  <a:schemeClr val="tx1"/>
                </a:solidFill>
              </a:rPr>
              <a:t> </a:t>
            </a:r>
          </a:p>
        </p:txBody>
      </p:sp>
      <p:sp>
        <p:nvSpPr>
          <p:cNvPr id="8" name="Pie 7"/>
          <p:cNvSpPr/>
          <p:nvPr/>
        </p:nvSpPr>
        <p:spPr>
          <a:xfrm rot="5400000">
            <a:off x="3028123" y="1931498"/>
            <a:ext cx="3414044" cy="3414045"/>
          </a:xfrm>
          <a:prstGeom prst="pie">
            <a:avLst>
              <a:gd name="adj1" fmla="val 16196999"/>
              <a:gd name="adj2" fmla="val 18920632"/>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9" name="Pie 8"/>
          <p:cNvSpPr/>
          <p:nvPr/>
        </p:nvSpPr>
        <p:spPr>
          <a:xfrm rot="8100000">
            <a:off x="3291021" y="2194400"/>
            <a:ext cx="2888243" cy="2888241"/>
          </a:xfrm>
          <a:prstGeom prst="pie">
            <a:avLst>
              <a:gd name="adj1" fmla="val 16196999"/>
              <a:gd name="adj2" fmla="val 18920632"/>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10" name="Pie 9"/>
          <p:cNvSpPr/>
          <p:nvPr/>
        </p:nvSpPr>
        <p:spPr>
          <a:xfrm rot="10800000">
            <a:off x="3452276" y="2355653"/>
            <a:ext cx="2565736" cy="2565735"/>
          </a:xfrm>
          <a:prstGeom prst="pie">
            <a:avLst>
              <a:gd name="adj1" fmla="val 16196999"/>
              <a:gd name="adj2" fmla="val 18920632"/>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11" name="Pie 10"/>
          <p:cNvSpPr/>
          <p:nvPr/>
        </p:nvSpPr>
        <p:spPr>
          <a:xfrm rot="13500000">
            <a:off x="2997373" y="1900748"/>
            <a:ext cx="3475543" cy="3475544"/>
          </a:xfrm>
          <a:prstGeom prst="pie">
            <a:avLst>
              <a:gd name="adj1" fmla="val 16196999"/>
              <a:gd name="adj2" fmla="val 18920632"/>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12" name="Pie 11"/>
          <p:cNvSpPr/>
          <p:nvPr/>
        </p:nvSpPr>
        <p:spPr>
          <a:xfrm rot="16200000">
            <a:off x="3152250" y="2055626"/>
            <a:ext cx="3165789" cy="3165789"/>
          </a:xfrm>
          <a:prstGeom prst="pie">
            <a:avLst>
              <a:gd name="adj1" fmla="val 16196999"/>
              <a:gd name="adj2" fmla="val 18920632"/>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13" name="Pie 12"/>
          <p:cNvSpPr/>
          <p:nvPr/>
        </p:nvSpPr>
        <p:spPr>
          <a:xfrm rot="18900000">
            <a:off x="3446982" y="2350357"/>
            <a:ext cx="2576324" cy="2576323"/>
          </a:xfrm>
          <a:prstGeom prst="pie">
            <a:avLst>
              <a:gd name="adj1" fmla="val 16196999"/>
              <a:gd name="adj2" fmla="val 18920632"/>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useBgFill="1">
        <p:nvSpPr>
          <p:cNvPr id="16" name="Oval 15"/>
          <p:cNvSpPr/>
          <p:nvPr/>
        </p:nvSpPr>
        <p:spPr>
          <a:xfrm>
            <a:off x="3951175" y="2854555"/>
            <a:ext cx="1567936" cy="1567931"/>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17" name="Oval 16"/>
          <p:cNvSpPr/>
          <p:nvPr/>
        </p:nvSpPr>
        <p:spPr>
          <a:xfrm>
            <a:off x="5305785" y="1956630"/>
            <a:ext cx="193268" cy="193268"/>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18" name="Oval 17"/>
          <p:cNvSpPr/>
          <p:nvPr/>
        </p:nvSpPr>
        <p:spPr>
          <a:xfrm>
            <a:off x="5886205" y="3018679"/>
            <a:ext cx="193268" cy="193268"/>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19" name="Oval 18"/>
          <p:cNvSpPr/>
          <p:nvPr/>
        </p:nvSpPr>
        <p:spPr>
          <a:xfrm>
            <a:off x="6207290" y="4204221"/>
            <a:ext cx="193268" cy="193268"/>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0" name="Oval 19"/>
          <p:cNvSpPr/>
          <p:nvPr/>
        </p:nvSpPr>
        <p:spPr>
          <a:xfrm>
            <a:off x="5231687" y="4858738"/>
            <a:ext cx="193268" cy="193268"/>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1" name="Oval 20"/>
          <p:cNvSpPr/>
          <p:nvPr/>
        </p:nvSpPr>
        <p:spPr>
          <a:xfrm>
            <a:off x="4157291" y="2351810"/>
            <a:ext cx="193268" cy="193268"/>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2" name="Oval 21"/>
          <p:cNvSpPr/>
          <p:nvPr/>
        </p:nvSpPr>
        <p:spPr>
          <a:xfrm>
            <a:off x="3165142" y="2942258"/>
            <a:ext cx="193268" cy="193268"/>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3" name="Oval 22"/>
          <p:cNvSpPr/>
          <p:nvPr/>
        </p:nvSpPr>
        <p:spPr>
          <a:xfrm>
            <a:off x="4144939" y="4722894"/>
            <a:ext cx="193268" cy="193268"/>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4" name="Oval 23"/>
          <p:cNvSpPr/>
          <p:nvPr/>
        </p:nvSpPr>
        <p:spPr>
          <a:xfrm>
            <a:off x="3033493" y="4216570"/>
            <a:ext cx="193268" cy="193268"/>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p:nvSpPr>
          <p:cNvPr id="30" name="Rectangle 29"/>
          <p:cNvSpPr/>
          <p:nvPr/>
        </p:nvSpPr>
        <p:spPr>
          <a:xfrm>
            <a:off x="6259069" y="1566386"/>
            <a:ext cx="2207327" cy="563231"/>
          </a:xfrm>
          <a:prstGeom prst="rect">
            <a:avLst/>
          </a:prstGeom>
        </p:spPr>
        <p:txBody>
          <a:bodyPr wrap="square">
            <a:spAutoFit/>
          </a:bodyPr>
          <a:lstStyle/>
          <a:p>
            <a:pPr>
              <a:lnSpc>
                <a:spcPct val="85000"/>
              </a:lnSpc>
            </a:pPr>
            <a:r>
              <a:rPr lang="en-US" sz="2133" dirty="0"/>
              <a:t>1 21 xx xxx</a:t>
            </a:r>
          </a:p>
          <a:p>
            <a:pPr>
              <a:lnSpc>
                <a:spcPct val="85000"/>
              </a:lnSpc>
            </a:pPr>
            <a:r>
              <a:rPr lang="en-US" sz="1467" dirty="0"/>
              <a:t> x </a:t>
            </a:r>
          </a:p>
        </p:txBody>
      </p:sp>
      <p:sp>
        <p:nvSpPr>
          <p:cNvPr id="31" name="Rectangle 30"/>
          <p:cNvSpPr/>
          <p:nvPr/>
        </p:nvSpPr>
        <p:spPr>
          <a:xfrm>
            <a:off x="6932319" y="2801820"/>
            <a:ext cx="2207327" cy="563231"/>
          </a:xfrm>
          <a:prstGeom prst="rect">
            <a:avLst/>
          </a:prstGeom>
        </p:spPr>
        <p:txBody>
          <a:bodyPr wrap="square">
            <a:spAutoFit/>
          </a:bodyPr>
          <a:lstStyle/>
          <a:p>
            <a:pPr>
              <a:lnSpc>
                <a:spcPct val="85000"/>
              </a:lnSpc>
            </a:pPr>
            <a:r>
              <a:rPr lang="en-US" sz="2133" dirty="0"/>
              <a:t>1 01 xx xxx</a:t>
            </a:r>
          </a:p>
          <a:p>
            <a:pPr>
              <a:lnSpc>
                <a:spcPct val="85000"/>
              </a:lnSpc>
            </a:pPr>
            <a:r>
              <a:rPr lang="en-US" sz="1467" dirty="0"/>
              <a:t> x </a:t>
            </a:r>
          </a:p>
        </p:txBody>
      </p:sp>
      <p:sp>
        <p:nvSpPr>
          <p:cNvPr id="32" name="Rectangle 31"/>
          <p:cNvSpPr/>
          <p:nvPr/>
        </p:nvSpPr>
        <p:spPr>
          <a:xfrm>
            <a:off x="6904149" y="4055378"/>
            <a:ext cx="2207327" cy="563231"/>
          </a:xfrm>
          <a:prstGeom prst="rect">
            <a:avLst/>
          </a:prstGeom>
        </p:spPr>
        <p:txBody>
          <a:bodyPr wrap="square">
            <a:spAutoFit/>
          </a:bodyPr>
          <a:lstStyle/>
          <a:p>
            <a:pPr>
              <a:lnSpc>
                <a:spcPct val="85000"/>
              </a:lnSpc>
            </a:pPr>
            <a:r>
              <a:rPr lang="en-US" sz="2133" dirty="0"/>
              <a:t>1 21 xx xxx</a:t>
            </a:r>
          </a:p>
          <a:p>
            <a:pPr>
              <a:lnSpc>
                <a:spcPct val="85000"/>
              </a:lnSpc>
            </a:pPr>
            <a:r>
              <a:rPr lang="en-US" sz="1467" dirty="0" err="1"/>
              <a:t>Xxxx</a:t>
            </a:r>
            <a:r>
              <a:rPr lang="en-US" sz="1467" dirty="0"/>
              <a:t> Xx xxx</a:t>
            </a:r>
          </a:p>
        </p:txBody>
      </p:sp>
      <p:sp>
        <p:nvSpPr>
          <p:cNvPr id="33" name="Rectangle 32"/>
          <p:cNvSpPr/>
          <p:nvPr/>
        </p:nvSpPr>
        <p:spPr>
          <a:xfrm>
            <a:off x="6284419" y="4893928"/>
            <a:ext cx="2207327" cy="563231"/>
          </a:xfrm>
          <a:prstGeom prst="rect">
            <a:avLst/>
          </a:prstGeom>
        </p:spPr>
        <p:txBody>
          <a:bodyPr wrap="square">
            <a:spAutoFit/>
          </a:bodyPr>
          <a:lstStyle/>
          <a:p>
            <a:pPr>
              <a:lnSpc>
                <a:spcPct val="85000"/>
              </a:lnSpc>
            </a:pPr>
            <a:r>
              <a:rPr lang="en-US" sz="2133" dirty="0"/>
              <a:t>0 95 xx xxx</a:t>
            </a:r>
          </a:p>
          <a:p>
            <a:pPr>
              <a:lnSpc>
                <a:spcPct val="85000"/>
              </a:lnSpc>
            </a:pPr>
            <a:r>
              <a:rPr lang="en-US" sz="1467" dirty="0"/>
              <a:t>X </a:t>
            </a:r>
          </a:p>
        </p:txBody>
      </p:sp>
      <p:sp>
        <p:nvSpPr>
          <p:cNvPr id="34" name="Rectangle 33"/>
          <p:cNvSpPr/>
          <p:nvPr/>
        </p:nvSpPr>
        <p:spPr>
          <a:xfrm>
            <a:off x="1068407" y="4893928"/>
            <a:ext cx="2137212" cy="563231"/>
          </a:xfrm>
          <a:prstGeom prst="rect">
            <a:avLst/>
          </a:prstGeom>
        </p:spPr>
        <p:txBody>
          <a:bodyPr wrap="square">
            <a:spAutoFit/>
          </a:bodyPr>
          <a:lstStyle/>
          <a:p>
            <a:pPr algn="r">
              <a:lnSpc>
                <a:spcPct val="85000"/>
              </a:lnSpc>
            </a:pPr>
            <a:r>
              <a:rPr lang="en-US" sz="2133" dirty="0"/>
              <a:t>0 85 xx xxx</a:t>
            </a:r>
          </a:p>
          <a:p>
            <a:pPr algn="r">
              <a:lnSpc>
                <a:spcPct val="85000"/>
              </a:lnSpc>
            </a:pPr>
            <a:r>
              <a:rPr lang="en-US" sz="1467" dirty="0"/>
              <a:t>Xx </a:t>
            </a:r>
            <a:r>
              <a:rPr lang="en-US" sz="1467" dirty="0" err="1"/>
              <a:t>xx</a:t>
            </a:r>
            <a:r>
              <a:rPr lang="en-US" sz="1467" dirty="0"/>
              <a:t> </a:t>
            </a:r>
          </a:p>
        </p:txBody>
      </p:sp>
      <p:sp>
        <p:nvSpPr>
          <p:cNvPr id="35" name="Rectangle 34"/>
          <p:cNvSpPr/>
          <p:nvPr/>
        </p:nvSpPr>
        <p:spPr>
          <a:xfrm>
            <a:off x="434573" y="4055378"/>
            <a:ext cx="2137212" cy="563231"/>
          </a:xfrm>
          <a:prstGeom prst="rect">
            <a:avLst/>
          </a:prstGeom>
        </p:spPr>
        <p:txBody>
          <a:bodyPr wrap="square">
            <a:spAutoFit/>
          </a:bodyPr>
          <a:lstStyle/>
          <a:p>
            <a:pPr algn="r">
              <a:lnSpc>
                <a:spcPct val="85000"/>
              </a:lnSpc>
            </a:pPr>
            <a:r>
              <a:rPr lang="en-US" sz="2133" dirty="0"/>
              <a:t>1 21 xx xxx</a:t>
            </a:r>
          </a:p>
          <a:p>
            <a:pPr algn="r">
              <a:lnSpc>
                <a:spcPct val="85000"/>
              </a:lnSpc>
            </a:pPr>
            <a:r>
              <a:rPr lang="en-US" sz="1467" dirty="0" err="1"/>
              <a:t>Xxxx</a:t>
            </a:r>
            <a:r>
              <a:rPr lang="en-US" sz="1467" dirty="0"/>
              <a:t> x</a:t>
            </a:r>
          </a:p>
        </p:txBody>
      </p:sp>
      <p:sp>
        <p:nvSpPr>
          <p:cNvPr id="36" name="Rectangle 35"/>
          <p:cNvSpPr/>
          <p:nvPr/>
        </p:nvSpPr>
        <p:spPr>
          <a:xfrm>
            <a:off x="406401" y="2636119"/>
            <a:ext cx="2137212" cy="563231"/>
          </a:xfrm>
          <a:prstGeom prst="rect">
            <a:avLst/>
          </a:prstGeom>
        </p:spPr>
        <p:txBody>
          <a:bodyPr wrap="square">
            <a:spAutoFit/>
          </a:bodyPr>
          <a:lstStyle/>
          <a:p>
            <a:pPr algn="r">
              <a:lnSpc>
                <a:spcPct val="85000"/>
              </a:lnSpc>
            </a:pPr>
            <a:r>
              <a:rPr lang="en-US" sz="2133" dirty="0"/>
              <a:t>0 85 xx xxx</a:t>
            </a:r>
          </a:p>
          <a:p>
            <a:pPr algn="r">
              <a:lnSpc>
                <a:spcPct val="85000"/>
              </a:lnSpc>
            </a:pPr>
            <a:r>
              <a:rPr lang="en-US" sz="1467" dirty="0"/>
              <a:t>Xx </a:t>
            </a:r>
            <a:r>
              <a:rPr lang="en-US" sz="1467" dirty="0" err="1"/>
              <a:t>xx</a:t>
            </a:r>
            <a:endParaRPr lang="en-US" sz="1467" dirty="0"/>
          </a:p>
        </p:txBody>
      </p:sp>
      <p:sp>
        <p:nvSpPr>
          <p:cNvPr id="37" name="Rectangle 36"/>
          <p:cNvSpPr/>
          <p:nvPr/>
        </p:nvSpPr>
        <p:spPr>
          <a:xfrm>
            <a:off x="1096558" y="1604615"/>
            <a:ext cx="2137212" cy="563231"/>
          </a:xfrm>
          <a:prstGeom prst="rect">
            <a:avLst/>
          </a:prstGeom>
        </p:spPr>
        <p:txBody>
          <a:bodyPr wrap="square">
            <a:spAutoFit/>
          </a:bodyPr>
          <a:lstStyle/>
          <a:p>
            <a:pPr algn="r">
              <a:lnSpc>
                <a:spcPct val="85000"/>
              </a:lnSpc>
            </a:pPr>
            <a:r>
              <a:rPr lang="en-US" sz="2133" dirty="0"/>
              <a:t>0 85 xx xxx</a:t>
            </a:r>
          </a:p>
          <a:p>
            <a:pPr algn="r">
              <a:lnSpc>
                <a:spcPct val="85000"/>
              </a:lnSpc>
            </a:pPr>
            <a:r>
              <a:rPr lang="en-US" sz="1467" dirty="0" err="1"/>
              <a:t>Xxxx</a:t>
            </a:r>
            <a:r>
              <a:rPr lang="en-US" sz="1467" dirty="0"/>
              <a:t> Xx </a:t>
            </a:r>
            <a:r>
              <a:rPr lang="en-US" sz="1467" dirty="0" err="1"/>
              <a:t>xx</a:t>
            </a:r>
            <a:endParaRPr lang="en-US" sz="1467" dirty="0"/>
          </a:p>
        </p:txBody>
      </p:sp>
      <p:sp>
        <p:nvSpPr>
          <p:cNvPr id="61" name="Oval 60"/>
          <p:cNvSpPr/>
          <p:nvPr/>
        </p:nvSpPr>
        <p:spPr>
          <a:xfrm>
            <a:off x="8954881" y="4892641"/>
            <a:ext cx="678108" cy="678108"/>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Oval 51"/>
          <p:cNvSpPr/>
          <p:nvPr/>
        </p:nvSpPr>
        <p:spPr>
          <a:xfrm>
            <a:off x="8954881" y="1675519"/>
            <a:ext cx="678108" cy="67810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Oval 53"/>
          <p:cNvSpPr/>
          <p:nvPr/>
        </p:nvSpPr>
        <p:spPr>
          <a:xfrm>
            <a:off x="8954881" y="2543335"/>
            <a:ext cx="678108" cy="67810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Oval 55"/>
          <p:cNvSpPr/>
          <p:nvPr/>
        </p:nvSpPr>
        <p:spPr>
          <a:xfrm>
            <a:off x="8954881" y="3273125"/>
            <a:ext cx="678108" cy="678108"/>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Oval 57"/>
          <p:cNvSpPr/>
          <p:nvPr/>
        </p:nvSpPr>
        <p:spPr>
          <a:xfrm>
            <a:off x="8954881" y="4090214"/>
            <a:ext cx="678108" cy="678108"/>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Rectangle 61"/>
          <p:cNvSpPr/>
          <p:nvPr/>
        </p:nvSpPr>
        <p:spPr>
          <a:xfrm>
            <a:off x="9692853" y="1668127"/>
            <a:ext cx="2092747" cy="633122"/>
          </a:xfrm>
          <a:prstGeom prst="rect">
            <a:avLst/>
          </a:prstGeom>
        </p:spPr>
        <p:txBody>
          <a:bodyPr wrap="square">
            <a:spAutoFit/>
          </a:bodyPr>
          <a:lstStyle/>
          <a:p>
            <a:pPr>
              <a:lnSpc>
                <a:spcPct val="85000"/>
              </a:lnSpc>
            </a:pPr>
            <a:r>
              <a:rPr lang="en-US" sz="2667" dirty="0"/>
              <a:t>3%</a:t>
            </a:r>
          </a:p>
          <a:p>
            <a:pPr>
              <a:lnSpc>
                <a:spcPct val="85000"/>
              </a:lnSpc>
            </a:pPr>
            <a:r>
              <a:rPr lang="en-US" sz="1467" dirty="0"/>
              <a:t>Xx </a:t>
            </a:r>
            <a:r>
              <a:rPr lang="en-US" sz="1467" dirty="0" err="1"/>
              <a:t>xxxxx</a:t>
            </a:r>
            <a:endParaRPr lang="en-US" sz="1467" dirty="0"/>
          </a:p>
        </p:txBody>
      </p:sp>
      <p:sp>
        <p:nvSpPr>
          <p:cNvPr id="63" name="Rectangle 62"/>
          <p:cNvSpPr/>
          <p:nvPr/>
        </p:nvSpPr>
        <p:spPr>
          <a:xfrm>
            <a:off x="9692853" y="2527063"/>
            <a:ext cx="2092747" cy="633122"/>
          </a:xfrm>
          <a:prstGeom prst="rect">
            <a:avLst/>
          </a:prstGeom>
        </p:spPr>
        <p:txBody>
          <a:bodyPr wrap="square">
            <a:spAutoFit/>
          </a:bodyPr>
          <a:lstStyle/>
          <a:p>
            <a:pPr>
              <a:lnSpc>
                <a:spcPct val="85000"/>
              </a:lnSpc>
            </a:pPr>
            <a:r>
              <a:rPr lang="en-US" sz="2667" dirty="0"/>
              <a:t>35%</a:t>
            </a:r>
          </a:p>
          <a:p>
            <a:pPr>
              <a:lnSpc>
                <a:spcPct val="85000"/>
              </a:lnSpc>
            </a:pPr>
            <a:r>
              <a:rPr lang="en-US" sz="1467" dirty="0"/>
              <a:t>Xxx xx </a:t>
            </a:r>
            <a:r>
              <a:rPr lang="en-US" sz="1467" dirty="0" err="1"/>
              <a:t>xxxxx</a:t>
            </a:r>
            <a:endParaRPr lang="en-US" sz="1467" dirty="0"/>
          </a:p>
        </p:txBody>
      </p:sp>
      <p:sp>
        <p:nvSpPr>
          <p:cNvPr id="64" name="Rectangle 63"/>
          <p:cNvSpPr/>
          <p:nvPr/>
        </p:nvSpPr>
        <p:spPr>
          <a:xfrm>
            <a:off x="9692853" y="3270833"/>
            <a:ext cx="2092747" cy="633122"/>
          </a:xfrm>
          <a:prstGeom prst="rect">
            <a:avLst/>
          </a:prstGeom>
        </p:spPr>
        <p:txBody>
          <a:bodyPr wrap="square">
            <a:spAutoFit/>
          </a:bodyPr>
          <a:lstStyle/>
          <a:p>
            <a:pPr>
              <a:lnSpc>
                <a:spcPct val="85000"/>
              </a:lnSpc>
            </a:pPr>
            <a:r>
              <a:rPr lang="en-US" sz="2667" dirty="0"/>
              <a:t>10%</a:t>
            </a:r>
          </a:p>
          <a:p>
            <a:pPr>
              <a:lnSpc>
                <a:spcPct val="85000"/>
              </a:lnSpc>
            </a:pPr>
            <a:r>
              <a:rPr lang="en-US" sz="1467" dirty="0" err="1"/>
              <a:t>Xxxx</a:t>
            </a:r>
            <a:r>
              <a:rPr lang="en-US" sz="1467" dirty="0"/>
              <a:t> x</a:t>
            </a:r>
          </a:p>
        </p:txBody>
      </p:sp>
      <p:sp>
        <p:nvSpPr>
          <p:cNvPr id="65" name="Rectangle 64"/>
          <p:cNvSpPr/>
          <p:nvPr/>
        </p:nvSpPr>
        <p:spPr>
          <a:xfrm>
            <a:off x="9692853" y="4890727"/>
            <a:ext cx="2092747" cy="633122"/>
          </a:xfrm>
          <a:prstGeom prst="rect">
            <a:avLst/>
          </a:prstGeom>
        </p:spPr>
        <p:txBody>
          <a:bodyPr wrap="square">
            <a:spAutoFit/>
          </a:bodyPr>
          <a:lstStyle/>
          <a:p>
            <a:pPr>
              <a:lnSpc>
                <a:spcPct val="85000"/>
              </a:lnSpc>
            </a:pPr>
            <a:r>
              <a:rPr lang="en-US" sz="2667" dirty="0"/>
              <a:t>50%</a:t>
            </a:r>
          </a:p>
          <a:p>
            <a:pPr>
              <a:lnSpc>
                <a:spcPct val="85000"/>
              </a:lnSpc>
            </a:pPr>
            <a:r>
              <a:rPr lang="en-US" sz="1467" dirty="0"/>
              <a:t>Xxx x xx </a:t>
            </a:r>
          </a:p>
        </p:txBody>
      </p:sp>
      <p:sp>
        <p:nvSpPr>
          <p:cNvPr id="66" name="Rectangle 65"/>
          <p:cNvSpPr/>
          <p:nvPr/>
        </p:nvSpPr>
        <p:spPr>
          <a:xfrm>
            <a:off x="9692853" y="4074849"/>
            <a:ext cx="2092747" cy="633122"/>
          </a:xfrm>
          <a:prstGeom prst="rect">
            <a:avLst/>
          </a:prstGeom>
        </p:spPr>
        <p:txBody>
          <a:bodyPr wrap="square">
            <a:spAutoFit/>
          </a:bodyPr>
          <a:lstStyle/>
          <a:p>
            <a:pPr>
              <a:lnSpc>
                <a:spcPct val="85000"/>
              </a:lnSpc>
            </a:pPr>
            <a:r>
              <a:rPr lang="en-US" sz="2667" dirty="0"/>
              <a:t>2%</a:t>
            </a:r>
          </a:p>
          <a:p>
            <a:pPr>
              <a:lnSpc>
                <a:spcPct val="85000"/>
              </a:lnSpc>
            </a:pPr>
            <a:r>
              <a:rPr lang="en-US" sz="1467" dirty="0"/>
              <a:t>Xx x </a:t>
            </a:r>
            <a:r>
              <a:rPr lang="en-US" sz="1467" dirty="0" err="1"/>
              <a:t>xxxx</a:t>
            </a:r>
            <a:endParaRPr lang="en-US" sz="1467" dirty="0"/>
          </a:p>
        </p:txBody>
      </p:sp>
      <p:grpSp>
        <p:nvGrpSpPr>
          <p:cNvPr id="2" name="Group 4"/>
          <p:cNvGrpSpPr>
            <a:grpSpLocks noChangeAspect="1"/>
          </p:cNvGrpSpPr>
          <p:nvPr/>
        </p:nvGrpSpPr>
        <p:grpSpPr bwMode="auto">
          <a:xfrm>
            <a:off x="9127084" y="5005910"/>
            <a:ext cx="347133" cy="448733"/>
            <a:chOff x="4312" y="2365"/>
            <a:chExt cx="164" cy="212"/>
          </a:xfrm>
        </p:grpSpPr>
        <p:sp>
          <p:nvSpPr>
            <p:cNvPr id="4" name="Freeform 5"/>
            <p:cNvSpPr>
              <a:spLocks/>
            </p:cNvSpPr>
            <p:nvPr/>
          </p:nvSpPr>
          <p:spPr bwMode="auto">
            <a:xfrm>
              <a:off x="4312" y="2365"/>
              <a:ext cx="164" cy="75"/>
            </a:xfrm>
            <a:custGeom>
              <a:avLst/>
              <a:gdLst>
                <a:gd name="T0" fmla="*/ 1609 w 1609"/>
                <a:gd name="T1" fmla="*/ 371 h 742"/>
                <a:gd name="T2" fmla="*/ 1609 w 1609"/>
                <a:gd name="T3" fmla="*/ 371 h 742"/>
                <a:gd name="T4" fmla="*/ 804 w 1609"/>
                <a:gd name="T5" fmla="*/ 742 h 742"/>
                <a:gd name="T6" fmla="*/ 0 w 1609"/>
                <a:gd name="T7" fmla="*/ 371 h 742"/>
                <a:gd name="T8" fmla="*/ 804 w 1609"/>
                <a:gd name="T9" fmla="*/ 0 h 742"/>
                <a:gd name="T10" fmla="*/ 1609 w 1609"/>
                <a:gd name="T11" fmla="*/ 371 h 742"/>
                <a:gd name="T12" fmla="*/ 1609 w 1609"/>
                <a:gd name="T13" fmla="*/ 371 h 742"/>
              </a:gdLst>
              <a:ahLst/>
              <a:cxnLst>
                <a:cxn ang="0">
                  <a:pos x="T0" y="T1"/>
                </a:cxn>
                <a:cxn ang="0">
                  <a:pos x="T2" y="T3"/>
                </a:cxn>
                <a:cxn ang="0">
                  <a:pos x="T4" y="T5"/>
                </a:cxn>
                <a:cxn ang="0">
                  <a:pos x="T6" y="T7"/>
                </a:cxn>
                <a:cxn ang="0">
                  <a:pos x="T8" y="T9"/>
                </a:cxn>
                <a:cxn ang="0">
                  <a:pos x="T10" y="T11"/>
                </a:cxn>
                <a:cxn ang="0">
                  <a:pos x="T12" y="T13"/>
                </a:cxn>
              </a:cxnLst>
              <a:rect l="0" t="0" r="r" b="b"/>
              <a:pathLst>
                <a:path w="1609" h="742">
                  <a:moveTo>
                    <a:pt x="1609" y="371"/>
                  </a:moveTo>
                  <a:lnTo>
                    <a:pt x="1609" y="371"/>
                  </a:lnTo>
                  <a:cubicBezTo>
                    <a:pt x="1609" y="576"/>
                    <a:pt x="1249" y="742"/>
                    <a:pt x="804" y="742"/>
                  </a:cubicBezTo>
                  <a:cubicBezTo>
                    <a:pt x="360" y="742"/>
                    <a:pt x="0" y="576"/>
                    <a:pt x="0" y="371"/>
                  </a:cubicBezTo>
                  <a:cubicBezTo>
                    <a:pt x="0" y="166"/>
                    <a:pt x="360" y="0"/>
                    <a:pt x="804" y="0"/>
                  </a:cubicBezTo>
                  <a:cubicBezTo>
                    <a:pt x="1249" y="0"/>
                    <a:pt x="1609" y="166"/>
                    <a:pt x="1609" y="371"/>
                  </a:cubicBezTo>
                  <a:lnTo>
                    <a:pt x="1609" y="371"/>
                  </a:lnTo>
                  <a:close/>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 name="Freeform 6"/>
            <p:cNvSpPr>
              <a:spLocks/>
            </p:cNvSpPr>
            <p:nvPr/>
          </p:nvSpPr>
          <p:spPr bwMode="auto">
            <a:xfrm>
              <a:off x="4312" y="2418"/>
              <a:ext cx="42" cy="85"/>
            </a:xfrm>
            <a:custGeom>
              <a:avLst/>
              <a:gdLst>
                <a:gd name="T0" fmla="*/ 410 w 410"/>
                <a:gd name="T1" fmla="*/ 843 h 843"/>
                <a:gd name="T2" fmla="*/ 410 w 410"/>
                <a:gd name="T3" fmla="*/ 843 h 843"/>
                <a:gd name="T4" fmla="*/ 0 w 410"/>
                <a:gd name="T5" fmla="*/ 520 h 843"/>
                <a:gd name="T6" fmla="*/ 73 w 410"/>
                <a:gd name="T7" fmla="*/ 360 h 843"/>
                <a:gd name="T8" fmla="*/ 73 w 410"/>
                <a:gd name="T9" fmla="*/ 0 h 843"/>
              </a:gdLst>
              <a:ahLst/>
              <a:cxnLst>
                <a:cxn ang="0">
                  <a:pos x="T0" y="T1"/>
                </a:cxn>
                <a:cxn ang="0">
                  <a:pos x="T2" y="T3"/>
                </a:cxn>
                <a:cxn ang="0">
                  <a:pos x="T4" y="T5"/>
                </a:cxn>
                <a:cxn ang="0">
                  <a:pos x="T6" y="T7"/>
                </a:cxn>
                <a:cxn ang="0">
                  <a:pos x="T8" y="T9"/>
                </a:cxn>
              </a:cxnLst>
              <a:rect l="0" t="0" r="r" b="b"/>
              <a:pathLst>
                <a:path w="410" h="843">
                  <a:moveTo>
                    <a:pt x="410" y="843"/>
                  </a:moveTo>
                  <a:lnTo>
                    <a:pt x="410" y="843"/>
                  </a:lnTo>
                  <a:cubicBezTo>
                    <a:pt x="165" y="779"/>
                    <a:pt x="0" y="658"/>
                    <a:pt x="0" y="520"/>
                  </a:cubicBezTo>
                  <a:cubicBezTo>
                    <a:pt x="0" y="465"/>
                    <a:pt x="26" y="406"/>
                    <a:pt x="73" y="360"/>
                  </a:cubicBezTo>
                  <a:lnTo>
                    <a:pt x="73" y="0"/>
                  </a:ln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4" name="Freeform 7"/>
            <p:cNvSpPr>
              <a:spLocks/>
            </p:cNvSpPr>
            <p:nvPr/>
          </p:nvSpPr>
          <p:spPr bwMode="auto">
            <a:xfrm>
              <a:off x="4435" y="2418"/>
              <a:ext cx="41" cy="85"/>
            </a:xfrm>
            <a:custGeom>
              <a:avLst/>
              <a:gdLst>
                <a:gd name="T0" fmla="*/ 334 w 407"/>
                <a:gd name="T1" fmla="*/ 0 h 843"/>
                <a:gd name="T2" fmla="*/ 334 w 407"/>
                <a:gd name="T3" fmla="*/ 0 h 843"/>
                <a:gd name="T4" fmla="*/ 334 w 407"/>
                <a:gd name="T5" fmla="*/ 362 h 843"/>
                <a:gd name="T6" fmla="*/ 407 w 407"/>
                <a:gd name="T7" fmla="*/ 520 h 843"/>
                <a:gd name="T8" fmla="*/ 0 w 407"/>
                <a:gd name="T9" fmla="*/ 843 h 843"/>
              </a:gdLst>
              <a:ahLst/>
              <a:cxnLst>
                <a:cxn ang="0">
                  <a:pos x="T0" y="T1"/>
                </a:cxn>
                <a:cxn ang="0">
                  <a:pos x="T2" y="T3"/>
                </a:cxn>
                <a:cxn ang="0">
                  <a:pos x="T4" y="T5"/>
                </a:cxn>
                <a:cxn ang="0">
                  <a:pos x="T6" y="T7"/>
                </a:cxn>
                <a:cxn ang="0">
                  <a:pos x="T8" y="T9"/>
                </a:cxn>
              </a:cxnLst>
              <a:rect l="0" t="0" r="r" b="b"/>
              <a:pathLst>
                <a:path w="407" h="843">
                  <a:moveTo>
                    <a:pt x="334" y="0"/>
                  </a:moveTo>
                  <a:lnTo>
                    <a:pt x="334" y="0"/>
                  </a:lnTo>
                  <a:lnTo>
                    <a:pt x="334" y="362"/>
                  </a:lnTo>
                  <a:cubicBezTo>
                    <a:pt x="383" y="410"/>
                    <a:pt x="407" y="463"/>
                    <a:pt x="407" y="520"/>
                  </a:cubicBezTo>
                  <a:cubicBezTo>
                    <a:pt x="407" y="658"/>
                    <a:pt x="243" y="779"/>
                    <a:pt x="0" y="843"/>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5" name="Freeform 8"/>
            <p:cNvSpPr>
              <a:spLocks/>
            </p:cNvSpPr>
            <p:nvPr/>
          </p:nvSpPr>
          <p:spPr bwMode="auto">
            <a:xfrm>
              <a:off x="4312" y="2486"/>
              <a:ext cx="164" cy="91"/>
            </a:xfrm>
            <a:custGeom>
              <a:avLst/>
              <a:gdLst>
                <a:gd name="T0" fmla="*/ 1536 w 1609"/>
                <a:gd name="T1" fmla="*/ 0 h 890"/>
                <a:gd name="T2" fmla="*/ 1536 w 1609"/>
                <a:gd name="T3" fmla="*/ 0 h 890"/>
                <a:gd name="T4" fmla="*/ 1536 w 1609"/>
                <a:gd name="T5" fmla="*/ 361 h 890"/>
                <a:gd name="T6" fmla="*/ 1609 w 1609"/>
                <a:gd name="T7" fmla="*/ 519 h 890"/>
                <a:gd name="T8" fmla="*/ 804 w 1609"/>
                <a:gd name="T9" fmla="*/ 890 h 890"/>
                <a:gd name="T10" fmla="*/ 0 w 1609"/>
                <a:gd name="T11" fmla="*/ 519 h 890"/>
                <a:gd name="T12" fmla="*/ 73 w 1609"/>
                <a:gd name="T13" fmla="*/ 359 h 890"/>
                <a:gd name="T14" fmla="*/ 73 w 1609"/>
                <a:gd name="T15" fmla="*/ 0 h 8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9" h="890">
                  <a:moveTo>
                    <a:pt x="1536" y="0"/>
                  </a:moveTo>
                  <a:lnTo>
                    <a:pt x="1536" y="0"/>
                  </a:lnTo>
                  <a:lnTo>
                    <a:pt x="1536" y="361"/>
                  </a:lnTo>
                  <a:cubicBezTo>
                    <a:pt x="1585" y="409"/>
                    <a:pt x="1609" y="462"/>
                    <a:pt x="1609" y="519"/>
                  </a:cubicBezTo>
                  <a:cubicBezTo>
                    <a:pt x="1609" y="724"/>
                    <a:pt x="1249" y="890"/>
                    <a:pt x="804" y="890"/>
                  </a:cubicBezTo>
                  <a:cubicBezTo>
                    <a:pt x="360" y="890"/>
                    <a:pt x="0" y="724"/>
                    <a:pt x="0" y="519"/>
                  </a:cubicBezTo>
                  <a:cubicBezTo>
                    <a:pt x="0" y="464"/>
                    <a:pt x="26" y="406"/>
                    <a:pt x="73" y="359"/>
                  </a:cubicBezTo>
                  <a:lnTo>
                    <a:pt x="73" y="0"/>
                  </a:ln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6" name="Freeform 9"/>
            <p:cNvSpPr>
              <a:spLocks/>
            </p:cNvSpPr>
            <p:nvPr/>
          </p:nvSpPr>
          <p:spPr bwMode="auto">
            <a:xfrm>
              <a:off x="4345" y="2396"/>
              <a:ext cx="27" cy="12"/>
            </a:xfrm>
            <a:custGeom>
              <a:avLst/>
              <a:gdLst>
                <a:gd name="T0" fmla="*/ 265 w 265"/>
                <a:gd name="T1" fmla="*/ 61 h 122"/>
                <a:gd name="T2" fmla="*/ 265 w 265"/>
                <a:gd name="T3" fmla="*/ 61 h 122"/>
                <a:gd name="T4" fmla="*/ 133 w 265"/>
                <a:gd name="T5" fmla="*/ 122 h 122"/>
                <a:gd name="T6" fmla="*/ 0 w 265"/>
                <a:gd name="T7" fmla="*/ 61 h 122"/>
                <a:gd name="T8" fmla="*/ 133 w 265"/>
                <a:gd name="T9" fmla="*/ 0 h 122"/>
                <a:gd name="T10" fmla="*/ 265 w 265"/>
                <a:gd name="T11" fmla="*/ 61 h 122"/>
                <a:gd name="T12" fmla="*/ 265 w 265"/>
                <a:gd name="T13" fmla="*/ 61 h 122"/>
              </a:gdLst>
              <a:ahLst/>
              <a:cxnLst>
                <a:cxn ang="0">
                  <a:pos x="T0" y="T1"/>
                </a:cxn>
                <a:cxn ang="0">
                  <a:pos x="T2" y="T3"/>
                </a:cxn>
                <a:cxn ang="0">
                  <a:pos x="T4" y="T5"/>
                </a:cxn>
                <a:cxn ang="0">
                  <a:pos x="T6" y="T7"/>
                </a:cxn>
                <a:cxn ang="0">
                  <a:pos x="T8" y="T9"/>
                </a:cxn>
                <a:cxn ang="0">
                  <a:pos x="T10" y="T11"/>
                </a:cxn>
                <a:cxn ang="0">
                  <a:pos x="T12" y="T13"/>
                </a:cxn>
              </a:cxnLst>
              <a:rect l="0" t="0" r="r" b="b"/>
              <a:pathLst>
                <a:path w="265" h="122">
                  <a:moveTo>
                    <a:pt x="265" y="61"/>
                  </a:moveTo>
                  <a:lnTo>
                    <a:pt x="265" y="61"/>
                  </a:lnTo>
                  <a:cubicBezTo>
                    <a:pt x="265" y="95"/>
                    <a:pt x="206" y="122"/>
                    <a:pt x="133" y="122"/>
                  </a:cubicBezTo>
                  <a:cubicBezTo>
                    <a:pt x="59" y="122"/>
                    <a:pt x="0" y="95"/>
                    <a:pt x="0" y="61"/>
                  </a:cubicBezTo>
                  <a:cubicBezTo>
                    <a:pt x="0" y="27"/>
                    <a:pt x="59" y="0"/>
                    <a:pt x="133" y="0"/>
                  </a:cubicBezTo>
                  <a:cubicBezTo>
                    <a:pt x="206" y="0"/>
                    <a:pt x="265" y="27"/>
                    <a:pt x="265" y="61"/>
                  </a:cubicBezTo>
                  <a:lnTo>
                    <a:pt x="265" y="61"/>
                  </a:lnTo>
                  <a:close/>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7" name="Freeform 10"/>
            <p:cNvSpPr>
              <a:spLocks/>
            </p:cNvSpPr>
            <p:nvPr/>
          </p:nvSpPr>
          <p:spPr bwMode="auto">
            <a:xfrm>
              <a:off x="4368" y="2466"/>
              <a:ext cx="53" cy="69"/>
            </a:xfrm>
            <a:custGeom>
              <a:avLst/>
              <a:gdLst>
                <a:gd name="T0" fmla="*/ 519 w 519"/>
                <a:gd name="T1" fmla="*/ 414 h 674"/>
                <a:gd name="T2" fmla="*/ 519 w 519"/>
                <a:gd name="T3" fmla="*/ 414 h 674"/>
                <a:gd name="T4" fmla="*/ 259 w 519"/>
                <a:gd name="T5" fmla="*/ 674 h 674"/>
                <a:gd name="T6" fmla="*/ 0 w 519"/>
                <a:gd name="T7" fmla="*/ 414 h 674"/>
                <a:gd name="T8" fmla="*/ 259 w 519"/>
                <a:gd name="T9" fmla="*/ 0 h 674"/>
                <a:gd name="T10" fmla="*/ 519 w 519"/>
                <a:gd name="T11" fmla="*/ 414 h 674"/>
                <a:gd name="T12" fmla="*/ 519 w 519"/>
                <a:gd name="T13" fmla="*/ 414 h 674"/>
              </a:gdLst>
              <a:ahLst/>
              <a:cxnLst>
                <a:cxn ang="0">
                  <a:pos x="T0" y="T1"/>
                </a:cxn>
                <a:cxn ang="0">
                  <a:pos x="T2" y="T3"/>
                </a:cxn>
                <a:cxn ang="0">
                  <a:pos x="T4" y="T5"/>
                </a:cxn>
                <a:cxn ang="0">
                  <a:pos x="T6" y="T7"/>
                </a:cxn>
                <a:cxn ang="0">
                  <a:pos x="T8" y="T9"/>
                </a:cxn>
                <a:cxn ang="0">
                  <a:pos x="T10" y="T11"/>
                </a:cxn>
                <a:cxn ang="0">
                  <a:pos x="T12" y="T13"/>
                </a:cxn>
              </a:cxnLst>
              <a:rect l="0" t="0" r="r" b="b"/>
              <a:pathLst>
                <a:path w="519" h="674">
                  <a:moveTo>
                    <a:pt x="519" y="414"/>
                  </a:moveTo>
                  <a:lnTo>
                    <a:pt x="519" y="414"/>
                  </a:lnTo>
                  <a:cubicBezTo>
                    <a:pt x="519" y="557"/>
                    <a:pt x="403" y="674"/>
                    <a:pt x="259" y="674"/>
                  </a:cubicBezTo>
                  <a:cubicBezTo>
                    <a:pt x="116" y="674"/>
                    <a:pt x="0" y="557"/>
                    <a:pt x="0" y="414"/>
                  </a:cubicBezTo>
                  <a:cubicBezTo>
                    <a:pt x="0" y="270"/>
                    <a:pt x="212" y="0"/>
                    <a:pt x="259" y="0"/>
                  </a:cubicBezTo>
                  <a:cubicBezTo>
                    <a:pt x="307" y="0"/>
                    <a:pt x="519" y="270"/>
                    <a:pt x="519" y="414"/>
                  </a:cubicBezTo>
                  <a:lnTo>
                    <a:pt x="519" y="414"/>
                  </a:lnTo>
                  <a:close/>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8" name="Group 13"/>
          <p:cNvGrpSpPr>
            <a:grpSpLocks noChangeAspect="1"/>
          </p:cNvGrpSpPr>
          <p:nvPr/>
        </p:nvGrpSpPr>
        <p:grpSpPr bwMode="auto">
          <a:xfrm>
            <a:off x="9099535" y="4309534"/>
            <a:ext cx="397933" cy="251884"/>
            <a:chOff x="4299" y="2036"/>
            <a:chExt cx="188" cy="119"/>
          </a:xfrm>
        </p:grpSpPr>
        <p:sp>
          <p:nvSpPr>
            <p:cNvPr id="40" name="Freeform 14"/>
            <p:cNvSpPr>
              <a:spLocks/>
            </p:cNvSpPr>
            <p:nvPr/>
          </p:nvSpPr>
          <p:spPr bwMode="auto">
            <a:xfrm>
              <a:off x="4299" y="2036"/>
              <a:ext cx="188" cy="95"/>
            </a:xfrm>
            <a:custGeom>
              <a:avLst/>
              <a:gdLst>
                <a:gd name="T0" fmla="*/ 360 w 2211"/>
                <a:gd name="T1" fmla="*/ 0 h 1105"/>
                <a:gd name="T2" fmla="*/ 360 w 2211"/>
                <a:gd name="T3" fmla="*/ 0 h 1105"/>
                <a:gd name="T4" fmla="*/ 1850 w 2211"/>
                <a:gd name="T5" fmla="*/ 0 h 1105"/>
                <a:gd name="T6" fmla="*/ 2211 w 2211"/>
                <a:gd name="T7" fmla="*/ 1105 h 1105"/>
                <a:gd name="T8" fmla="*/ 0 w 2211"/>
                <a:gd name="T9" fmla="*/ 1105 h 1105"/>
                <a:gd name="T10" fmla="*/ 360 w 2211"/>
                <a:gd name="T11" fmla="*/ 0 h 1105"/>
                <a:gd name="T12" fmla="*/ 360 w 2211"/>
                <a:gd name="T13" fmla="*/ 0 h 1105"/>
              </a:gdLst>
              <a:ahLst/>
              <a:cxnLst>
                <a:cxn ang="0">
                  <a:pos x="T0" y="T1"/>
                </a:cxn>
                <a:cxn ang="0">
                  <a:pos x="T2" y="T3"/>
                </a:cxn>
                <a:cxn ang="0">
                  <a:pos x="T4" y="T5"/>
                </a:cxn>
                <a:cxn ang="0">
                  <a:pos x="T6" y="T7"/>
                </a:cxn>
                <a:cxn ang="0">
                  <a:pos x="T8" y="T9"/>
                </a:cxn>
                <a:cxn ang="0">
                  <a:pos x="T10" y="T11"/>
                </a:cxn>
                <a:cxn ang="0">
                  <a:pos x="T12" y="T13"/>
                </a:cxn>
              </a:cxnLst>
              <a:rect l="0" t="0" r="r" b="b"/>
              <a:pathLst>
                <a:path w="2211" h="1105">
                  <a:moveTo>
                    <a:pt x="360" y="0"/>
                  </a:moveTo>
                  <a:lnTo>
                    <a:pt x="360" y="0"/>
                  </a:lnTo>
                  <a:lnTo>
                    <a:pt x="1850" y="0"/>
                  </a:lnTo>
                  <a:lnTo>
                    <a:pt x="2211" y="1105"/>
                  </a:lnTo>
                  <a:lnTo>
                    <a:pt x="0" y="1105"/>
                  </a:lnTo>
                  <a:lnTo>
                    <a:pt x="360" y="0"/>
                  </a:lnTo>
                  <a:lnTo>
                    <a:pt x="360" y="0"/>
                  </a:lnTo>
                  <a:close/>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4" name="Freeform 15"/>
            <p:cNvSpPr>
              <a:spLocks/>
            </p:cNvSpPr>
            <p:nvPr/>
          </p:nvSpPr>
          <p:spPr bwMode="auto">
            <a:xfrm>
              <a:off x="4312" y="2091"/>
              <a:ext cx="162" cy="0"/>
            </a:xfrm>
            <a:custGeom>
              <a:avLst/>
              <a:gdLst>
                <a:gd name="T0" fmla="*/ 0 w 1904"/>
                <a:gd name="T1" fmla="*/ 0 w 1904"/>
                <a:gd name="T2" fmla="*/ 1904 w 1904"/>
              </a:gdLst>
              <a:ahLst/>
              <a:cxnLst>
                <a:cxn ang="0">
                  <a:pos x="T0" y="0"/>
                </a:cxn>
                <a:cxn ang="0">
                  <a:pos x="T1" y="0"/>
                </a:cxn>
                <a:cxn ang="0">
                  <a:pos x="T2" y="0"/>
                </a:cxn>
              </a:cxnLst>
              <a:rect l="0" t="0" r="r" b="b"/>
              <a:pathLst>
                <a:path w="1904">
                  <a:moveTo>
                    <a:pt x="0" y="0"/>
                  </a:moveTo>
                  <a:lnTo>
                    <a:pt x="0" y="0"/>
                  </a:lnTo>
                  <a:lnTo>
                    <a:pt x="1904" y="0"/>
                  </a:ln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9" name="Freeform 16"/>
            <p:cNvSpPr>
              <a:spLocks/>
            </p:cNvSpPr>
            <p:nvPr/>
          </p:nvSpPr>
          <p:spPr bwMode="auto">
            <a:xfrm>
              <a:off x="4322" y="2060"/>
              <a:ext cx="142" cy="0"/>
            </a:xfrm>
            <a:custGeom>
              <a:avLst/>
              <a:gdLst>
                <a:gd name="T0" fmla="*/ 0 w 1671"/>
                <a:gd name="T1" fmla="*/ 0 w 1671"/>
                <a:gd name="T2" fmla="*/ 1671 w 1671"/>
              </a:gdLst>
              <a:ahLst/>
              <a:cxnLst>
                <a:cxn ang="0">
                  <a:pos x="T0" y="0"/>
                </a:cxn>
                <a:cxn ang="0">
                  <a:pos x="T1" y="0"/>
                </a:cxn>
                <a:cxn ang="0">
                  <a:pos x="T2" y="0"/>
                </a:cxn>
              </a:cxnLst>
              <a:rect l="0" t="0" r="r" b="b"/>
              <a:pathLst>
                <a:path w="1671">
                  <a:moveTo>
                    <a:pt x="0" y="0"/>
                  </a:moveTo>
                  <a:lnTo>
                    <a:pt x="0" y="0"/>
                  </a:lnTo>
                  <a:lnTo>
                    <a:pt x="1671" y="0"/>
                  </a:ln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3" name="Freeform 17"/>
            <p:cNvSpPr>
              <a:spLocks/>
            </p:cNvSpPr>
            <p:nvPr/>
          </p:nvSpPr>
          <p:spPr bwMode="auto">
            <a:xfrm>
              <a:off x="4414" y="2036"/>
              <a:ext cx="10" cy="95"/>
            </a:xfrm>
            <a:custGeom>
              <a:avLst/>
              <a:gdLst>
                <a:gd name="T0" fmla="*/ 0 w 121"/>
                <a:gd name="T1" fmla="*/ 0 h 1105"/>
                <a:gd name="T2" fmla="*/ 0 w 121"/>
                <a:gd name="T3" fmla="*/ 0 h 1105"/>
                <a:gd name="T4" fmla="*/ 121 w 121"/>
                <a:gd name="T5" fmla="*/ 1105 h 1105"/>
              </a:gdLst>
              <a:ahLst/>
              <a:cxnLst>
                <a:cxn ang="0">
                  <a:pos x="T0" y="T1"/>
                </a:cxn>
                <a:cxn ang="0">
                  <a:pos x="T2" y="T3"/>
                </a:cxn>
                <a:cxn ang="0">
                  <a:pos x="T4" y="T5"/>
                </a:cxn>
              </a:cxnLst>
              <a:rect l="0" t="0" r="r" b="b"/>
              <a:pathLst>
                <a:path w="121" h="1105">
                  <a:moveTo>
                    <a:pt x="0" y="0"/>
                  </a:moveTo>
                  <a:lnTo>
                    <a:pt x="0" y="0"/>
                  </a:lnTo>
                  <a:lnTo>
                    <a:pt x="121" y="1105"/>
                  </a:ln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5" name="Freeform 18"/>
            <p:cNvSpPr>
              <a:spLocks/>
            </p:cNvSpPr>
            <p:nvPr/>
          </p:nvSpPr>
          <p:spPr bwMode="auto">
            <a:xfrm>
              <a:off x="4362" y="2036"/>
              <a:ext cx="10" cy="95"/>
            </a:xfrm>
            <a:custGeom>
              <a:avLst/>
              <a:gdLst>
                <a:gd name="T0" fmla="*/ 120 w 120"/>
                <a:gd name="T1" fmla="*/ 0 h 1105"/>
                <a:gd name="T2" fmla="*/ 120 w 120"/>
                <a:gd name="T3" fmla="*/ 0 h 1105"/>
                <a:gd name="T4" fmla="*/ 0 w 120"/>
                <a:gd name="T5" fmla="*/ 1105 h 1105"/>
              </a:gdLst>
              <a:ahLst/>
              <a:cxnLst>
                <a:cxn ang="0">
                  <a:pos x="T0" y="T1"/>
                </a:cxn>
                <a:cxn ang="0">
                  <a:pos x="T2" y="T3"/>
                </a:cxn>
                <a:cxn ang="0">
                  <a:pos x="T4" y="T5"/>
                </a:cxn>
              </a:cxnLst>
              <a:rect l="0" t="0" r="r" b="b"/>
              <a:pathLst>
                <a:path w="120" h="1105">
                  <a:moveTo>
                    <a:pt x="120" y="0"/>
                  </a:moveTo>
                  <a:lnTo>
                    <a:pt x="120" y="0"/>
                  </a:lnTo>
                  <a:lnTo>
                    <a:pt x="0" y="1105"/>
                  </a:ln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7" name="Freeform 19"/>
            <p:cNvSpPr>
              <a:spLocks/>
            </p:cNvSpPr>
            <p:nvPr/>
          </p:nvSpPr>
          <p:spPr bwMode="auto">
            <a:xfrm>
              <a:off x="4407" y="2131"/>
              <a:ext cx="35" cy="24"/>
            </a:xfrm>
            <a:custGeom>
              <a:avLst/>
              <a:gdLst>
                <a:gd name="T0" fmla="*/ 416 w 416"/>
                <a:gd name="T1" fmla="*/ 282 h 282"/>
                <a:gd name="T2" fmla="*/ 416 w 416"/>
                <a:gd name="T3" fmla="*/ 282 h 282"/>
                <a:gd name="T4" fmla="*/ 0 w 416"/>
                <a:gd name="T5" fmla="*/ 282 h 282"/>
                <a:gd name="T6" fmla="*/ 0 w 416"/>
                <a:gd name="T7" fmla="*/ 0 h 282"/>
              </a:gdLst>
              <a:ahLst/>
              <a:cxnLst>
                <a:cxn ang="0">
                  <a:pos x="T0" y="T1"/>
                </a:cxn>
                <a:cxn ang="0">
                  <a:pos x="T2" y="T3"/>
                </a:cxn>
                <a:cxn ang="0">
                  <a:pos x="T4" y="T5"/>
                </a:cxn>
                <a:cxn ang="0">
                  <a:pos x="T6" y="T7"/>
                </a:cxn>
              </a:cxnLst>
              <a:rect l="0" t="0" r="r" b="b"/>
              <a:pathLst>
                <a:path w="416" h="282">
                  <a:moveTo>
                    <a:pt x="416" y="282"/>
                  </a:moveTo>
                  <a:lnTo>
                    <a:pt x="416" y="282"/>
                  </a:lnTo>
                  <a:lnTo>
                    <a:pt x="0" y="282"/>
                  </a:lnTo>
                  <a:lnTo>
                    <a:pt x="0" y="0"/>
                  </a:ln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8" name="Freeform 20"/>
            <p:cNvSpPr>
              <a:spLocks/>
            </p:cNvSpPr>
            <p:nvPr/>
          </p:nvSpPr>
          <p:spPr bwMode="auto">
            <a:xfrm>
              <a:off x="4344" y="2131"/>
              <a:ext cx="35" cy="24"/>
            </a:xfrm>
            <a:custGeom>
              <a:avLst/>
              <a:gdLst>
                <a:gd name="T0" fmla="*/ 0 w 415"/>
                <a:gd name="T1" fmla="*/ 282 h 282"/>
                <a:gd name="T2" fmla="*/ 0 w 415"/>
                <a:gd name="T3" fmla="*/ 282 h 282"/>
                <a:gd name="T4" fmla="*/ 415 w 415"/>
                <a:gd name="T5" fmla="*/ 282 h 282"/>
                <a:gd name="T6" fmla="*/ 415 w 415"/>
                <a:gd name="T7" fmla="*/ 0 h 282"/>
              </a:gdLst>
              <a:ahLst/>
              <a:cxnLst>
                <a:cxn ang="0">
                  <a:pos x="T0" y="T1"/>
                </a:cxn>
                <a:cxn ang="0">
                  <a:pos x="T2" y="T3"/>
                </a:cxn>
                <a:cxn ang="0">
                  <a:pos x="T4" y="T5"/>
                </a:cxn>
                <a:cxn ang="0">
                  <a:pos x="T6" y="T7"/>
                </a:cxn>
              </a:cxnLst>
              <a:rect l="0" t="0" r="r" b="b"/>
              <a:pathLst>
                <a:path w="415" h="282">
                  <a:moveTo>
                    <a:pt x="0" y="282"/>
                  </a:moveTo>
                  <a:lnTo>
                    <a:pt x="0" y="282"/>
                  </a:lnTo>
                  <a:lnTo>
                    <a:pt x="415" y="282"/>
                  </a:lnTo>
                  <a:lnTo>
                    <a:pt x="415" y="0"/>
                  </a:ln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74" name="Freeform 24"/>
          <p:cNvSpPr>
            <a:spLocks/>
          </p:cNvSpPr>
          <p:nvPr/>
        </p:nvSpPr>
        <p:spPr bwMode="auto">
          <a:xfrm>
            <a:off x="9141884" y="3399367"/>
            <a:ext cx="304800" cy="427567"/>
          </a:xfrm>
          <a:custGeom>
            <a:avLst/>
            <a:gdLst>
              <a:gd name="T0" fmla="*/ 670 w 1623"/>
              <a:gd name="T1" fmla="*/ 2276 h 2276"/>
              <a:gd name="T2" fmla="*/ 670 w 1623"/>
              <a:gd name="T3" fmla="*/ 2276 h 2276"/>
              <a:gd name="T4" fmla="*/ 0 w 1623"/>
              <a:gd name="T5" fmla="*/ 1490 h 2276"/>
              <a:gd name="T6" fmla="*/ 431 w 1623"/>
              <a:gd name="T7" fmla="*/ 673 h 2276"/>
              <a:gd name="T8" fmla="*/ 634 w 1623"/>
              <a:gd name="T9" fmla="*/ 0 h 2276"/>
              <a:gd name="T10" fmla="*/ 1623 w 1623"/>
              <a:gd name="T11" fmla="*/ 1342 h 2276"/>
              <a:gd name="T12" fmla="*/ 993 w 1623"/>
              <a:gd name="T13" fmla="*/ 2260 h 2276"/>
              <a:gd name="T14" fmla="*/ 1093 w 1623"/>
              <a:gd name="T15" fmla="*/ 1875 h 2276"/>
              <a:gd name="T16" fmla="*/ 828 w 1623"/>
              <a:gd name="T17" fmla="*/ 1464 h 2276"/>
              <a:gd name="T18" fmla="*/ 544 w 1623"/>
              <a:gd name="T19" fmla="*/ 2011 h 2276"/>
              <a:gd name="T20" fmla="*/ 670 w 1623"/>
              <a:gd name="T21" fmla="*/ 2276 h 2276"/>
              <a:gd name="T22" fmla="*/ 670 w 1623"/>
              <a:gd name="T23" fmla="*/ 2276 h 2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3" h="2276">
                <a:moveTo>
                  <a:pt x="670" y="2276"/>
                </a:moveTo>
                <a:lnTo>
                  <a:pt x="670" y="2276"/>
                </a:lnTo>
                <a:cubicBezTo>
                  <a:pt x="297" y="2158"/>
                  <a:pt x="0" y="1859"/>
                  <a:pt x="0" y="1490"/>
                </a:cubicBezTo>
                <a:cubicBezTo>
                  <a:pt x="0" y="1120"/>
                  <a:pt x="283" y="956"/>
                  <a:pt x="431" y="673"/>
                </a:cubicBezTo>
                <a:cubicBezTo>
                  <a:pt x="579" y="389"/>
                  <a:pt x="621" y="99"/>
                  <a:pt x="634" y="0"/>
                </a:cubicBezTo>
                <a:cubicBezTo>
                  <a:pt x="962" y="182"/>
                  <a:pt x="1623" y="796"/>
                  <a:pt x="1623" y="1342"/>
                </a:cubicBezTo>
                <a:cubicBezTo>
                  <a:pt x="1623" y="1863"/>
                  <a:pt x="1257" y="2187"/>
                  <a:pt x="993" y="2260"/>
                </a:cubicBezTo>
                <a:cubicBezTo>
                  <a:pt x="1044" y="2149"/>
                  <a:pt x="1093" y="1981"/>
                  <a:pt x="1093" y="1875"/>
                </a:cubicBezTo>
                <a:cubicBezTo>
                  <a:pt x="1093" y="1736"/>
                  <a:pt x="1017" y="1600"/>
                  <a:pt x="828" y="1464"/>
                </a:cubicBezTo>
                <a:cubicBezTo>
                  <a:pt x="756" y="1741"/>
                  <a:pt x="544" y="1840"/>
                  <a:pt x="544" y="2011"/>
                </a:cubicBezTo>
                <a:cubicBezTo>
                  <a:pt x="544" y="2117"/>
                  <a:pt x="640" y="2246"/>
                  <a:pt x="670" y="2276"/>
                </a:cubicBezTo>
                <a:lnTo>
                  <a:pt x="670" y="2276"/>
                </a:lnTo>
                <a:close/>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nvGrpSpPr>
          <p:cNvPr id="85" name="Group 84"/>
          <p:cNvGrpSpPr/>
          <p:nvPr/>
        </p:nvGrpSpPr>
        <p:grpSpPr>
          <a:xfrm>
            <a:off x="9082617" y="2656417"/>
            <a:ext cx="421216" cy="421216"/>
            <a:chOff x="6811963" y="1992313"/>
            <a:chExt cx="315912" cy="315912"/>
          </a:xfrm>
        </p:grpSpPr>
        <p:sp>
          <p:nvSpPr>
            <p:cNvPr id="79" name="Freeform 28"/>
            <p:cNvSpPr>
              <a:spLocks/>
            </p:cNvSpPr>
            <p:nvPr/>
          </p:nvSpPr>
          <p:spPr bwMode="auto">
            <a:xfrm>
              <a:off x="6811963" y="2163763"/>
              <a:ext cx="173038" cy="142875"/>
            </a:xfrm>
            <a:custGeom>
              <a:avLst/>
              <a:gdLst>
                <a:gd name="T0" fmla="*/ 1293 w 1293"/>
                <a:gd name="T1" fmla="*/ 1062 h 1067"/>
                <a:gd name="T2" fmla="*/ 1293 w 1293"/>
                <a:gd name="T3" fmla="*/ 1062 h 1067"/>
                <a:gd name="T4" fmla="*/ 1161 w 1293"/>
                <a:gd name="T5" fmla="*/ 0 h 1067"/>
                <a:gd name="T6" fmla="*/ 135 w 1293"/>
                <a:gd name="T7" fmla="*/ 0 h 1067"/>
                <a:gd name="T8" fmla="*/ 0 w 1293"/>
                <a:gd name="T9" fmla="*/ 1067 h 1067"/>
              </a:gdLst>
              <a:ahLst/>
              <a:cxnLst>
                <a:cxn ang="0">
                  <a:pos x="T0" y="T1"/>
                </a:cxn>
                <a:cxn ang="0">
                  <a:pos x="T2" y="T3"/>
                </a:cxn>
                <a:cxn ang="0">
                  <a:pos x="T4" y="T5"/>
                </a:cxn>
                <a:cxn ang="0">
                  <a:pos x="T6" y="T7"/>
                </a:cxn>
                <a:cxn ang="0">
                  <a:pos x="T8" y="T9"/>
                </a:cxn>
              </a:cxnLst>
              <a:rect l="0" t="0" r="r" b="b"/>
              <a:pathLst>
                <a:path w="1293" h="1067">
                  <a:moveTo>
                    <a:pt x="1293" y="1062"/>
                  </a:moveTo>
                  <a:lnTo>
                    <a:pt x="1293" y="1062"/>
                  </a:lnTo>
                  <a:cubicBezTo>
                    <a:pt x="1108" y="802"/>
                    <a:pt x="1074" y="391"/>
                    <a:pt x="1161" y="0"/>
                  </a:cubicBezTo>
                  <a:lnTo>
                    <a:pt x="135" y="0"/>
                  </a:lnTo>
                  <a:cubicBezTo>
                    <a:pt x="222" y="391"/>
                    <a:pt x="185" y="807"/>
                    <a:pt x="0" y="1067"/>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3" name="Freeform 29"/>
            <p:cNvSpPr>
              <a:spLocks/>
            </p:cNvSpPr>
            <p:nvPr/>
          </p:nvSpPr>
          <p:spPr bwMode="auto">
            <a:xfrm>
              <a:off x="6985000" y="2197100"/>
              <a:ext cx="142875" cy="111125"/>
            </a:xfrm>
            <a:custGeom>
              <a:avLst/>
              <a:gdLst>
                <a:gd name="T0" fmla="*/ 1068 w 1068"/>
                <a:gd name="T1" fmla="*/ 835 h 835"/>
                <a:gd name="T2" fmla="*/ 1068 w 1068"/>
                <a:gd name="T3" fmla="*/ 835 h 835"/>
                <a:gd name="T4" fmla="*/ 1048 w 1068"/>
                <a:gd name="T5" fmla="*/ 0 h 835"/>
                <a:gd name="T6" fmla="*/ 47 w 1068"/>
                <a:gd name="T7" fmla="*/ 0 h 835"/>
                <a:gd name="T8" fmla="*/ 0 w 1068"/>
                <a:gd name="T9" fmla="*/ 820 h 835"/>
              </a:gdLst>
              <a:ahLst/>
              <a:cxnLst>
                <a:cxn ang="0">
                  <a:pos x="T0" y="T1"/>
                </a:cxn>
                <a:cxn ang="0">
                  <a:pos x="T2" y="T3"/>
                </a:cxn>
                <a:cxn ang="0">
                  <a:pos x="T4" y="T5"/>
                </a:cxn>
                <a:cxn ang="0">
                  <a:pos x="T6" y="T7"/>
                </a:cxn>
                <a:cxn ang="0">
                  <a:pos x="T8" y="T9"/>
                </a:cxn>
              </a:cxnLst>
              <a:rect l="0" t="0" r="r" b="b"/>
              <a:pathLst>
                <a:path w="1068" h="835">
                  <a:moveTo>
                    <a:pt x="1068" y="835"/>
                  </a:moveTo>
                  <a:lnTo>
                    <a:pt x="1068" y="835"/>
                  </a:lnTo>
                  <a:cubicBezTo>
                    <a:pt x="988" y="592"/>
                    <a:pt x="984" y="290"/>
                    <a:pt x="1048" y="0"/>
                  </a:cubicBezTo>
                  <a:lnTo>
                    <a:pt x="47" y="0"/>
                  </a:lnTo>
                  <a:cubicBezTo>
                    <a:pt x="125" y="279"/>
                    <a:pt x="109" y="575"/>
                    <a:pt x="0" y="820"/>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4" name="Freeform 30"/>
            <p:cNvSpPr>
              <a:spLocks/>
            </p:cNvSpPr>
            <p:nvPr/>
          </p:nvSpPr>
          <p:spPr bwMode="auto">
            <a:xfrm>
              <a:off x="6851650" y="1992313"/>
              <a:ext cx="217488" cy="150813"/>
            </a:xfrm>
            <a:custGeom>
              <a:avLst/>
              <a:gdLst>
                <a:gd name="T0" fmla="*/ 0 w 1625"/>
                <a:gd name="T1" fmla="*/ 1132 h 1132"/>
                <a:gd name="T2" fmla="*/ 0 w 1625"/>
                <a:gd name="T3" fmla="*/ 1132 h 1132"/>
                <a:gd name="T4" fmla="*/ 336 w 1625"/>
                <a:gd name="T5" fmla="*/ 748 h 1132"/>
                <a:gd name="T6" fmla="*/ 321 w 1625"/>
                <a:gd name="T7" fmla="*/ 664 h 1132"/>
                <a:gd name="T8" fmla="*/ 659 w 1625"/>
                <a:gd name="T9" fmla="*/ 329 h 1132"/>
                <a:gd name="T10" fmla="*/ 1243 w 1625"/>
                <a:gd name="T11" fmla="*/ 72 h 1132"/>
                <a:gd name="T12" fmla="*/ 1409 w 1625"/>
                <a:gd name="T13" fmla="*/ 163 h 1132"/>
                <a:gd name="T14" fmla="*/ 1561 w 1625"/>
                <a:gd name="T15" fmla="*/ 692 h 1132"/>
                <a:gd name="T16" fmla="*/ 937 w 1625"/>
                <a:gd name="T17" fmla="*/ 1001 h 1132"/>
                <a:gd name="T18" fmla="*/ 806 w 1625"/>
                <a:gd name="T19" fmla="*/ 1132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1132">
                  <a:moveTo>
                    <a:pt x="0" y="1132"/>
                  </a:moveTo>
                  <a:lnTo>
                    <a:pt x="0" y="1132"/>
                  </a:lnTo>
                  <a:cubicBezTo>
                    <a:pt x="0" y="880"/>
                    <a:pt x="145" y="748"/>
                    <a:pt x="336" y="748"/>
                  </a:cubicBezTo>
                  <a:cubicBezTo>
                    <a:pt x="329" y="721"/>
                    <a:pt x="321" y="693"/>
                    <a:pt x="321" y="664"/>
                  </a:cubicBezTo>
                  <a:cubicBezTo>
                    <a:pt x="321" y="479"/>
                    <a:pt x="474" y="329"/>
                    <a:pt x="659" y="329"/>
                  </a:cubicBezTo>
                  <a:cubicBezTo>
                    <a:pt x="749" y="69"/>
                    <a:pt x="1017" y="0"/>
                    <a:pt x="1243" y="72"/>
                  </a:cubicBezTo>
                  <a:cubicBezTo>
                    <a:pt x="1306" y="92"/>
                    <a:pt x="1362" y="123"/>
                    <a:pt x="1409" y="163"/>
                  </a:cubicBezTo>
                  <a:cubicBezTo>
                    <a:pt x="1558" y="288"/>
                    <a:pt x="1625" y="496"/>
                    <a:pt x="1561" y="692"/>
                  </a:cubicBezTo>
                  <a:cubicBezTo>
                    <a:pt x="1477" y="951"/>
                    <a:pt x="1197" y="1085"/>
                    <a:pt x="937" y="1001"/>
                  </a:cubicBezTo>
                  <a:cubicBezTo>
                    <a:pt x="937" y="1074"/>
                    <a:pt x="879" y="1132"/>
                    <a:pt x="806" y="1132"/>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86" name="Group 33"/>
          <p:cNvGrpSpPr>
            <a:grpSpLocks noChangeAspect="1"/>
          </p:cNvGrpSpPr>
          <p:nvPr/>
        </p:nvGrpSpPr>
        <p:grpSpPr bwMode="auto">
          <a:xfrm>
            <a:off x="9046634" y="1761070"/>
            <a:ext cx="484717" cy="505884"/>
            <a:chOff x="4274" y="832"/>
            <a:chExt cx="229" cy="239"/>
          </a:xfrm>
        </p:grpSpPr>
        <p:sp>
          <p:nvSpPr>
            <p:cNvPr id="88" name="Freeform 34"/>
            <p:cNvSpPr>
              <a:spLocks/>
            </p:cNvSpPr>
            <p:nvPr/>
          </p:nvSpPr>
          <p:spPr bwMode="auto">
            <a:xfrm>
              <a:off x="4365" y="934"/>
              <a:ext cx="44" cy="44"/>
            </a:xfrm>
            <a:custGeom>
              <a:avLst/>
              <a:gdLst>
                <a:gd name="T0" fmla="*/ 461 w 461"/>
                <a:gd name="T1" fmla="*/ 231 h 461"/>
                <a:gd name="T2" fmla="*/ 461 w 461"/>
                <a:gd name="T3" fmla="*/ 231 h 461"/>
                <a:gd name="T4" fmla="*/ 231 w 461"/>
                <a:gd name="T5" fmla="*/ 461 h 461"/>
                <a:gd name="T6" fmla="*/ 0 w 461"/>
                <a:gd name="T7" fmla="*/ 231 h 461"/>
                <a:gd name="T8" fmla="*/ 231 w 461"/>
                <a:gd name="T9" fmla="*/ 0 h 461"/>
                <a:gd name="T10" fmla="*/ 461 w 461"/>
                <a:gd name="T11" fmla="*/ 231 h 461"/>
                <a:gd name="T12" fmla="*/ 461 w 461"/>
                <a:gd name="T13" fmla="*/ 231 h 461"/>
              </a:gdLst>
              <a:ahLst/>
              <a:cxnLst>
                <a:cxn ang="0">
                  <a:pos x="T0" y="T1"/>
                </a:cxn>
                <a:cxn ang="0">
                  <a:pos x="T2" y="T3"/>
                </a:cxn>
                <a:cxn ang="0">
                  <a:pos x="T4" y="T5"/>
                </a:cxn>
                <a:cxn ang="0">
                  <a:pos x="T6" y="T7"/>
                </a:cxn>
                <a:cxn ang="0">
                  <a:pos x="T8" y="T9"/>
                </a:cxn>
                <a:cxn ang="0">
                  <a:pos x="T10" y="T11"/>
                </a:cxn>
                <a:cxn ang="0">
                  <a:pos x="T12" y="T13"/>
                </a:cxn>
              </a:cxnLst>
              <a:rect l="0" t="0" r="r" b="b"/>
              <a:pathLst>
                <a:path w="461" h="461">
                  <a:moveTo>
                    <a:pt x="461" y="231"/>
                  </a:moveTo>
                  <a:lnTo>
                    <a:pt x="461" y="231"/>
                  </a:lnTo>
                  <a:cubicBezTo>
                    <a:pt x="461" y="358"/>
                    <a:pt x="358" y="461"/>
                    <a:pt x="231" y="461"/>
                  </a:cubicBezTo>
                  <a:cubicBezTo>
                    <a:pt x="104" y="461"/>
                    <a:pt x="0" y="358"/>
                    <a:pt x="0" y="231"/>
                  </a:cubicBezTo>
                  <a:cubicBezTo>
                    <a:pt x="0" y="103"/>
                    <a:pt x="104" y="0"/>
                    <a:pt x="231" y="0"/>
                  </a:cubicBezTo>
                  <a:cubicBezTo>
                    <a:pt x="358" y="0"/>
                    <a:pt x="461" y="103"/>
                    <a:pt x="461" y="231"/>
                  </a:cubicBezTo>
                  <a:lnTo>
                    <a:pt x="461" y="231"/>
                  </a:lnTo>
                  <a:close/>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9" name="Freeform 35"/>
            <p:cNvSpPr>
              <a:spLocks/>
            </p:cNvSpPr>
            <p:nvPr/>
          </p:nvSpPr>
          <p:spPr bwMode="auto">
            <a:xfrm>
              <a:off x="4365" y="832"/>
              <a:ext cx="44" cy="108"/>
            </a:xfrm>
            <a:custGeom>
              <a:avLst/>
              <a:gdLst>
                <a:gd name="T0" fmla="*/ 74 w 461"/>
                <a:gd name="T1" fmla="*/ 1113 h 1113"/>
                <a:gd name="T2" fmla="*/ 74 w 461"/>
                <a:gd name="T3" fmla="*/ 1113 h 1113"/>
                <a:gd name="T4" fmla="*/ 0 w 461"/>
                <a:gd name="T5" fmla="*/ 642 h 1113"/>
                <a:gd name="T6" fmla="*/ 231 w 461"/>
                <a:gd name="T7" fmla="*/ 0 h 1113"/>
                <a:gd name="T8" fmla="*/ 461 w 461"/>
                <a:gd name="T9" fmla="*/ 642 h 1113"/>
                <a:gd name="T10" fmla="*/ 387 w 461"/>
                <a:gd name="T11" fmla="*/ 1113 h 1113"/>
              </a:gdLst>
              <a:ahLst/>
              <a:cxnLst>
                <a:cxn ang="0">
                  <a:pos x="T0" y="T1"/>
                </a:cxn>
                <a:cxn ang="0">
                  <a:pos x="T2" y="T3"/>
                </a:cxn>
                <a:cxn ang="0">
                  <a:pos x="T4" y="T5"/>
                </a:cxn>
                <a:cxn ang="0">
                  <a:pos x="T6" y="T7"/>
                </a:cxn>
                <a:cxn ang="0">
                  <a:pos x="T8" y="T9"/>
                </a:cxn>
                <a:cxn ang="0">
                  <a:pos x="T10" y="T11"/>
                </a:cxn>
              </a:cxnLst>
              <a:rect l="0" t="0" r="r" b="b"/>
              <a:pathLst>
                <a:path w="461" h="1113">
                  <a:moveTo>
                    <a:pt x="74" y="1113"/>
                  </a:moveTo>
                  <a:lnTo>
                    <a:pt x="74" y="1113"/>
                  </a:lnTo>
                  <a:cubicBezTo>
                    <a:pt x="29" y="995"/>
                    <a:pt x="0" y="828"/>
                    <a:pt x="0" y="642"/>
                  </a:cubicBezTo>
                  <a:cubicBezTo>
                    <a:pt x="0" y="287"/>
                    <a:pt x="104" y="0"/>
                    <a:pt x="231" y="0"/>
                  </a:cubicBezTo>
                  <a:cubicBezTo>
                    <a:pt x="358" y="0"/>
                    <a:pt x="461" y="287"/>
                    <a:pt x="461" y="642"/>
                  </a:cubicBezTo>
                  <a:cubicBezTo>
                    <a:pt x="461" y="828"/>
                    <a:pt x="433" y="995"/>
                    <a:pt x="387" y="1113"/>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0" name="Freeform 36"/>
            <p:cNvSpPr>
              <a:spLocks/>
            </p:cNvSpPr>
            <p:nvPr/>
          </p:nvSpPr>
          <p:spPr bwMode="auto">
            <a:xfrm>
              <a:off x="4274" y="951"/>
              <a:ext cx="107" cy="77"/>
            </a:xfrm>
            <a:custGeom>
              <a:avLst/>
              <a:gdLst>
                <a:gd name="T0" fmla="*/ 1104 w 1104"/>
                <a:gd name="T1" fmla="*/ 271 h 802"/>
                <a:gd name="T2" fmla="*/ 1104 w 1104"/>
                <a:gd name="T3" fmla="*/ 271 h 802"/>
                <a:gd name="T4" fmla="*/ 734 w 1104"/>
                <a:gd name="T5" fmla="*/ 570 h 802"/>
                <a:gd name="T6" fmla="*/ 63 w 1104"/>
                <a:gd name="T7" fmla="*/ 691 h 802"/>
                <a:gd name="T8" fmla="*/ 503 w 1104"/>
                <a:gd name="T9" fmla="*/ 171 h 802"/>
                <a:gd name="T10" fmla="*/ 948 w 1104"/>
                <a:gd name="T11" fmla="*/ 0 h 802"/>
              </a:gdLst>
              <a:ahLst/>
              <a:cxnLst>
                <a:cxn ang="0">
                  <a:pos x="T0" y="T1"/>
                </a:cxn>
                <a:cxn ang="0">
                  <a:pos x="T2" y="T3"/>
                </a:cxn>
                <a:cxn ang="0">
                  <a:pos x="T4" y="T5"/>
                </a:cxn>
                <a:cxn ang="0">
                  <a:pos x="T6" y="T7"/>
                </a:cxn>
                <a:cxn ang="0">
                  <a:pos x="T8" y="T9"/>
                </a:cxn>
                <a:cxn ang="0">
                  <a:pos x="T10" y="T11"/>
                </a:cxn>
              </a:cxnLst>
              <a:rect l="0" t="0" r="r" b="b"/>
              <a:pathLst>
                <a:path w="1104" h="802">
                  <a:moveTo>
                    <a:pt x="1104" y="271"/>
                  </a:moveTo>
                  <a:lnTo>
                    <a:pt x="1104" y="271"/>
                  </a:lnTo>
                  <a:cubicBezTo>
                    <a:pt x="1026" y="369"/>
                    <a:pt x="895" y="477"/>
                    <a:pt x="734" y="570"/>
                  </a:cubicBezTo>
                  <a:cubicBezTo>
                    <a:pt x="427" y="747"/>
                    <a:pt x="126" y="802"/>
                    <a:pt x="63" y="691"/>
                  </a:cubicBezTo>
                  <a:cubicBezTo>
                    <a:pt x="0" y="581"/>
                    <a:pt x="196" y="348"/>
                    <a:pt x="503" y="171"/>
                  </a:cubicBezTo>
                  <a:cubicBezTo>
                    <a:pt x="664" y="78"/>
                    <a:pt x="824" y="19"/>
                    <a:pt x="948" y="0"/>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1" name="Freeform 37"/>
            <p:cNvSpPr>
              <a:spLocks/>
            </p:cNvSpPr>
            <p:nvPr/>
          </p:nvSpPr>
          <p:spPr bwMode="auto">
            <a:xfrm>
              <a:off x="4394" y="951"/>
              <a:ext cx="106" cy="77"/>
            </a:xfrm>
            <a:custGeom>
              <a:avLst/>
              <a:gdLst>
                <a:gd name="T0" fmla="*/ 156 w 1105"/>
                <a:gd name="T1" fmla="*/ 0 h 802"/>
                <a:gd name="T2" fmla="*/ 156 w 1105"/>
                <a:gd name="T3" fmla="*/ 0 h 802"/>
                <a:gd name="T4" fmla="*/ 601 w 1105"/>
                <a:gd name="T5" fmla="*/ 171 h 802"/>
                <a:gd name="T6" fmla="*/ 1042 w 1105"/>
                <a:gd name="T7" fmla="*/ 691 h 802"/>
                <a:gd name="T8" fmla="*/ 371 w 1105"/>
                <a:gd name="T9" fmla="*/ 570 h 802"/>
                <a:gd name="T10" fmla="*/ 0 w 1105"/>
                <a:gd name="T11" fmla="*/ 271 h 802"/>
              </a:gdLst>
              <a:ahLst/>
              <a:cxnLst>
                <a:cxn ang="0">
                  <a:pos x="T0" y="T1"/>
                </a:cxn>
                <a:cxn ang="0">
                  <a:pos x="T2" y="T3"/>
                </a:cxn>
                <a:cxn ang="0">
                  <a:pos x="T4" y="T5"/>
                </a:cxn>
                <a:cxn ang="0">
                  <a:pos x="T6" y="T7"/>
                </a:cxn>
                <a:cxn ang="0">
                  <a:pos x="T8" y="T9"/>
                </a:cxn>
                <a:cxn ang="0">
                  <a:pos x="T10" y="T11"/>
                </a:cxn>
              </a:cxnLst>
              <a:rect l="0" t="0" r="r" b="b"/>
              <a:pathLst>
                <a:path w="1105" h="802">
                  <a:moveTo>
                    <a:pt x="156" y="0"/>
                  </a:moveTo>
                  <a:lnTo>
                    <a:pt x="156" y="0"/>
                  </a:lnTo>
                  <a:cubicBezTo>
                    <a:pt x="281" y="19"/>
                    <a:pt x="440" y="78"/>
                    <a:pt x="601" y="171"/>
                  </a:cubicBezTo>
                  <a:cubicBezTo>
                    <a:pt x="908" y="348"/>
                    <a:pt x="1105" y="581"/>
                    <a:pt x="1042" y="691"/>
                  </a:cubicBezTo>
                  <a:cubicBezTo>
                    <a:pt x="978" y="802"/>
                    <a:pt x="678" y="747"/>
                    <a:pt x="371" y="570"/>
                  </a:cubicBezTo>
                  <a:cubicBezTo>
                    <a:pt x="210" y="477"/>
                    <a:pt x="79" y="369"/>
                    <a:pt x="0" y="271"/>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2" name="Freeform 38"/>
            <p:cNvSpPr>
              <a:spLocks/>
            </p:cNvSpPr>
            <p:nvPr/>
          </p:nvSpPr>
          <p:spPr bwMode="auto">
            <a:xfrm>
              <a:off x="4337" y="1023"/>
              <a:ext cx="29" cy="14"/>
            </a:xfrm>
            <a:custGeom>
              <a:avLst/>
              <a:gdLst>
                <a:gd name="T0" fmla="*/ 298 w 298"/>
                <a:gd name="T1" fmla="*/ 142 h 142"/>
                <a:gd name="T2" fmla="*/ 298 w 298"/>
                <a:gd name="T3" fmla="*/ 142 h 142"/>
                <a:gd name="T4" fmla="*/ 0 w 298"/>
                <a:gd name="T5" fmla="*/ 0 h 142"/>
              </a:gdLst>
              <a:ahLst/>
              <a:cxnLst>
                <a:cxn ang="0">
                  <a:pos x="T0" y="T1"/>
                </a:cxn>
                <a:cxn ang="0">
                  <a:pos x="T2" y="T3"/>
                </a:cxn>
                <a:cxn ang="0">
                  <a:pos x="T4" y="T5"/>
                </a:cxn>
              </a:cxnLst>
              <a:rect l="0" t="0" r="r" b="b"/>
              <a:pathLst>
                <a:path w="298" h="142">
                  <a:moveTo>
                    <a:pt x="298" y="142"/>
                  </a:moveTo>
                  <a:lnTo>
                    <a:pt x="298" y="142"/>
                  </a:lnTo>
                  <a:cubicBezTo>
                    <a:pt x="189" y="114"/>
                    <a:pt x="88" y="65"/>
                    <a:pt x="0" y="0"/>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3" name="Freeform 39"/>
            <p:cNvSpPr>
              <a:spLocks/>
            </p:cNvSpPr>
            <p:nvPr/>
          </p:nvSpPr>
          <p:spPr bwMode="auto">
            <a:xfrm>
              <a:off x="4468" y="934"/>
              <a:ext cx="3" cy="31"/>
            </a:xfrm>
            <a:custGeom>
              <a:avLst/>
              <a:gdLst>
                <a:gd name="T0" fmla="*/ 0 w 31"/>
                <a:gd name="T1" fmla="*/ 0 h 329"/>
                <a:gd name="T2" fmla="*/ 0 w 31"/>
                <a:gd name="T3" fmla="*/ 0 h 329"/>
                <a:gd name="T4" fmla="*/ 31 w 31"/>
                <a:gd name="T5" fmla="*/ 231 h 329"/>
                <a:gd name="T6" fmla="*/ 26 w 31"/>
                <a:gd name="T7" fmla="*/ 329 h 329"/>
              </a:gdLst>
              <a:ahLst/>
              <a:cxnLst>
                <a:cxn ang="0">
                  <a:pos x="T0" y="T1"/>
                </a:cxn>
                <a:cxn ang="0">
                  <a:pos x="T2" y="T3"/>
                </a:cxn>
                <a:cxn ang="0">
                  <a:pos x="T4" y="T5"/>
                </a:cxn>
                <a:cxn ang="0">
                  <a:pos x="T6" y="T7"/>
                </a:cxn>
              </a:cxnLst>
              <a:rect l="0" t="0" r="r" b="b"/>
              <a:pathLst>
                <a:path w="31" h="329">
                  <a:moveTo>
                    <a:pt x="0" y="0"/>
                  </a:moveTo>
                  <a:lnTo>
                    <a:pt x="0" y="0"/>
                  </a:lnTo>
                  <a:cubicBezTo>
                    <a:pt x="21" y="73"/>
                    <a:pt x="31" y="151"/>
                    <a:pt x="31" y="231"/>
                  </a:cubicBezTo>
                  <a:cubicBezTo>
                    <a:pt x="31" y="264"/>
                    <a:pt x="29" y="297"/>
                    <a:pt x="26" y="329"/>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4" name="Freeform 40"/>
            <p:cNvSpPr>
              <a:spLocks/>
            </p:cNvSpPr>
            <p:nvPr/>
          </p:nvSpPr>
          <p:spPr bwMode="auto">
            <a:xfrm>
              <a:off x="4328" y="879"/>
              <a:ext cx="26" cy="18"/>
            </a:xfrm>
            <a:custGeom>
              <a:avLst/>
              <a:gdLst>
                <a:gd name="T0" fmla="*/ 0 w 272"/>
                <a:gd name="T1" fmla="*/ 187 h 187"/>
                <a:gd name="T2" fmla="*/ 0 w 272"/>
                <a:gd name="T3" fmla="*/ 187 h 187"/>
                <a:gd name="T4" fmla="*/ 272 w 272"/>
                <a:gd name="T5" fmla="*/ 0 h 187"/>
              </a:gdLst>
              <a:ahLst/>
              <a:cxnLst>
                <a:cxn ang="0">
                  <a:pos x="T0" y="T1"/>
                </a:cxn>
                <a:cxn ang="0">
                  <a:pos x="T2" y="T3"/>
                </a:cxn>
                <a:cxn ang="0">
                  <a:pos x="T4" y="T5"/>
                </a:cxn>
              </a:cxnLst>
              <a:rect l="0" t="0" r="r" b="b"/>
              <a:pathLst>
                <a:path w="272" h="187">
                  <a:moveTo>
                    <a:pt x="0" y="187"/>
                  </a:moveTo>
                  <a:lnTo>
                    <a:pt x="0" y="187"/>
                  </a:lnTo>
                  <a:cubicBezTo>
                    <a:pt x="78" y="108"/>
                    <a:pt x="170" y="45"/>
                    <a:pt x="272" y="0"/>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5" name="Freeform 41"/>
            <p:cNvSpPr>
              <a:spLocks/>
            </p:cNvSpPr>
            <p:nvPr/>
          </p:nvSpPr>
          <p:spPr bwMode="auto">
            <a:xfrm>
              <a:off x="4293" y="843"/>
              <a:ext cx="69" cy="46"/>
            </a:xfrm>
            <a:custGeom>
              <a:avLst/>
              <a:gdLst>
                <a:gd name="T0" fmla="*/ 0 w 711"/>
                <a:gd name="T1" fmla="*/ 473 h 473"/>
                <a:gd name="T2" fmla="*/ 0 w 711"/>
                <a:gd name="T3" fmla="*/ 473 h 473"/>
                <a:gd name="T4" fmla="*/ 711 w 711"/>
                <a:gd name="T5" fmla="*/ 0 h 473"/>
              </a:gdLst>
              <a:ahLst/>
              <a:cxnLst>
                <a:cxn ang="0">
                  <a:pos x="T0" y="T1"/>
                </a:cxn>
                <a:cxn ang="0">
                  <a:pos x="T2" y="T3"/>
                </a:cxn>
                <a:cxn ang="0">
                  <a:pos x="T4" y="T5"/>
                </a:cxn>
              </a:cxnLst>
              <a:rect l="0" t="0" r="r" b="b"/>
              <a:pathLst>
                <a:path w="711" h="473">
                  <a:moveTo>
                    <a:pt x="0" y="473"/>
                  </a:moveTo>
                  <a:lnTo>
                    <a:pt x="0" y="473"/>
                  </a:lnTo>
                  <a:cubicBezTo>
                    <a:pt x="169" y="238"/>
                    <a:pt x="420" y="66"/>
                    <a:pt x="711" y="0"/>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6" name="Freeform 42"/>
            <p:cNvSpPr>
              <a:spLocks/>
            </p:cNvSpPr>
            <p:nvPr/>
          </p:nvSpPr>
          <p:spPr bwMode="auto">
            <a:xfrm>
              <a:off x="4302" y="1034"/>
              <a:ext cx="74" cy="37"/>
            </a:xfrm>
            <a:custGeom>
              <a:avLst/>
              <a:gdLst>
                <a:gd name="T0" fmla="*/ 766 w 766"/>
                <a:gd name="T1" fmla="*/ 380 h 380"/>
                <a:gd name="T2" fmla="*/ 766 w 766"/>
                <a:gd name="T3" fmla="*/ 380 h 380"/>
                <a:gd name="T4" fmla="*/ 0 w 766"/>
                <a:gd name="T5" fmla="*/ 0 h 380"/>
              </a:gdLst>
              <a:ahLst/>
              <a:cxnLst>
                <a:cxn ang="0">
                  <a:pos x="T0" y="T1"/>
                </a:cxn>
                <a:cxn ang="0">
                  <a:pos x="T2" y="T3"/>
                </a:cxn>
                <a:cxn ang="0">
                  <a:pos x="T4" y="T5"/>
                </a:cxn>
              </a:cxnLst>
              <a:rect l="0" t="0" r="r" b="b"/>
              <a:pathLst>
                <a:path w="766" h="380">
                  <a:moveTo>
                    <a:pt x="766" y="380"/>
                  </a:moveTo>
                  <a:lnTo>
                    <a:pt x="766" y="380"/>
                  </a:lnTo>
                  <a:cubicBezTo>
                    <a:pt x="464" y="351"/>
                    <a:pt x="195" y="211"/>
                    <a:pt x="0" y="0"/>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7" name="Freeform 43"/>
            <p:cNvSpPr>
              <a:spLocks/>
            </p:cNvSpPr>
            <p:nvPr/>
          </p:nvSpPr>
          <p:spPr bwMode="auto">
            <a:xfrm>
              <a:off x="4492" y="908"/>
              <a:ext cx="11" cy="82"/>
            </a:xfrm>
            <a:custGeom>
              <a:avLst/>
              <a:gdLst>
                <a:gd name="T0" fmla="*/ 0 w 108"/>
                <a:gd name="T1" fmla="*/ 0 h 854"/>
                <a:gd name="T2" fmla="*/ 0 w 108"/>
                <a:gd name="T3" fmla="*/ 0 h 854"/>
                <a:gd name="T4" fmla="*/ 108 w 108"/>
                <a:gd name="T5" fmla="*/ 498 h 854"/>
                <a:gd name="T6" fmla="*/ 54 w 108"/>
                <a:gd name="T7" fmla="*/ 854 h 854"/>
              </a:gdLst>
              <a:ahLst/>
              <a:cxnLst>
                <a:cxn ang="0">
                  <a:pos x="T0" y="T1"/>
                </a:cxn>
                <a:cxn ang="0">
                  <a:pos x="T2" y="T3"/>
                </a:cxn>
                <a:cxn ang="0">
                  <a:pos x="T4" y="T5"/>
                </a:cxn>
                <a:cxn ang="0">
                  <a:pos x="T6" y="T7"/>
                </a:cxn>
              </a:cxnLst>
              <a:rect l="0" t="0" r="r" b="b"/>
              <a:pathLst>
                <a:path w="108" h="854">
                  <a:moveTo>
                    <a:pt x="0" y="0"/>
                  </a:moveTo>
                  <a:lnTo>
                    <a:pt x="0" y="0"/>
                  </a:lnTo>
                  <a:cubicBezTo>
                    <a:pt x="69" y="152"/>
                    <a:pt x="108" y="320"/>
                    <a:pt x="108" y="498"/>
                  </a:cubicBezTo>
                  <a:cubicBezTo>
                    <a:pt x="108" y="622"/>
                    <a:pt x="89" y="741"/>
                    <a:pt x="54" y="854"/>
                  </a:cubicBezTo>
                </a:path>
              </a:pathLst>
            </a:custGeom>
            <a:noFill/>
            <a:ln w="9525"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1011130720"/>
      </p:ext>
    </p:extLst>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itle 37"/>
          <p:cNvSpPr>
            <a:spLocks noGrp="1"/>
          </p:cNvSpPr>
          <p:nvPr>
            <p:ph type="title"/>
          </p:nvPr>
        </p:nvSpPr>
        <p:spPr>
          <a:xfrm>
            <a:off x="914400" y="308654"/>
            <a:ext cx="10363200" cy="817561"/>
          </a:xfrm>
        </p:spPr>
        <p:txBody>
          <a:bodyPr/>
          <a:lstStyle/>
          <a:p>
            <a:pPr algn="l"/>
            <a:r>
              <a:rPr lang="en-US" dirty="0" err="1"/>
              <a:t>Xxxx</a:t>
            </a:r>
            <a:r>
              <a:rPr lang="en-US" dirty="0"/>
              <a:t> </a:t>
            </a:r>
            <a:r>
              <a:rPr lang="en-US" dirty="0" err="1"/>
              <a:t>xxxxxxxxxxxxxxxxx</a:t>
            </a:r>
            <a:endParaRPr lang="en-US" dirty="0"/>
          </a:p>
        </p:txBody>
      </p:sp>
      <p:sp>
        <p:nvSpPr>
          <p:cNvPr id="39" name="Text Placeholder 38"/>
          <p:cNvSpPr>
            <a:spLocks noGrp="1"/>
          </p:cNvSpPr>
          <p:nvPr>
            <p:ph type="body" sz="quarter" idx="10"/>
          </p:nvPr>
        </p:nvSpPr>
        <p:spPr>
          <a:xfrm>
            <a:off x="914400" y="1019293"/>
            <a:ext cx="10363200" cy="406400"/>
          </a:xfrm>
        </p:spPr>
        <p:txBody>
          <a:bodyPr/>
          <a:lstStyle/>
          <a:p>
            <a:pPr algn="l"/>
            <a:r>
              <a:rPr lang="en-US" dirty="0" err="1"/>
              <a:t>Xxxx</a:t>
            </a:r>
            <a:r>
              <a:rPr lang="en-US" dirty="0"/>
              <a:t> xxx x </a:t>
            </a:r>
            <a:r>
              <a:rPr lang="en-US" dirty="0" err="1"/>
              <a:t>xxxx</a:t>
            </a:r>
            <a:r>
              <a:rPr lang="en-US" dirty="0"/>
              <a:t> </a:t>
            </a:r>
            <a:r>
              <a:rPr lang="en-US" dirty="0" err="1"/>
              <a:t>xxxx</a:t>
            </a:r>
            <a:r>
              <a:rPr lang="en-US" dirty="0"/>
              <a:t> xxx </a:t>
            </a:r>
            <a:r>
              <a:rPr lang="en-US" dirty="0" err="1"/>
              <a:t>xxx</a:t>
            </a:r>
            <a:r>
              <a:rPr lang="en-US" dirty="0"/>
              <a:t> x</a:t>
            </a:r>
          </a:p>
        </p:txBody>
      </p:sp>
      <p:sp>
        <p:nvSpPr>
          <p:cNvPr id="5" name="Rectangle 4"/>
          <p:cNvSpPr/>
          <p:nvPr/>
        </p:nvSpPr>
        <p:spPr>
          <a:xfrm>
            <a:off x="7696357" y="2211360"/>
            <a:ext cx="914400" cy="242449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Rectangle 5"/>
          <p:cNvSpPr/>
          <p:nvPr/>
        </p:nvSpPr>
        <p:spPr>
          <a:xfrm>
            <a:off x="8607961" y="1816816"/>
            <a:ext cx="914400" cy="2822377"/>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Rectangle 6"/>
          <p:cNvSpPr/>
          <p:nvPr/>
        </p:nvSpPr>
        <p:spPr>
          <a:xfrm>
            <a:off x="9519567" y="1030016"/>
            <a:ext cx="914400" cy="3609176"/>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 name="Rectangle 7"/>
          <p:cNvSpPr/>
          <p:nvPr/>
        </p:nvSpPr>
        <p:spPr>
          <a:xfrm>
            <a:off x="6783168" y="2715696"/>
            <a:ext cx="914400" cy="192015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 name="Freeform 61"/>
          <p:cNvSpPr/>
          <p:nvPr/>
        </p:nvSpPr>
        <p:spPr>
          <a:xfrm rot="16200000" flipH="1">
            <a:off x="7596955" y="4008733"/>
            <a:ext cx="372156" cy="1626257"/>
          </a:xfrm>
          <a:custGeom>
            <a:avLst/>
            <a:gdLst>
              <a:gd name="connsiteX0" fmla="*/ 0 w 279117"/>
              <a:gd name="connsiteY0" fmla="*/ 1219693 h 1219693"/>
              <a:gd name="connsiteX1" fmla="*/ 279117 w 279117"/>
              <a:gd name="connsiteY1" fmla="*/ 1219693 h 1219693"/>
              <a:gd name="connsiteX2" fmla="*/ 279117 w 279117"/>
              <a:gd name="connsiteY2" fmla="*/ 0 h 1219693"/>
              <a:gd name="connsiteX3" fmla="*/ 449 w 279117"/>
              <a:gd name="connsiteY3" fmla="*/ 525561 h 1219693"/>
              <a:gd name="connsiteX4" fmla="*/ 0 w 279117"/>
              <a:gd name="connsiteY4" fmla="*/ 1219693 h 1219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17" h="1219693">
                <a:moveTo>
                  <a:pt x="0" y="1219693"/>
                </a:moveTo>
                <a:lnTo>
                  <a:pt x="279117" y="1219693"/>
                </a:lnTo>
                <a:lnTo>
                  <a:pt x="279117" y="0"/>
                </a:lnTo>
                <a:lnTo>
                  <a:pt x="449" y="525561"/>
                </a:lnTo>
                <a:lnTo>
                  <a:pt x="0" y="1219693"/>
                </a:lnTo>
                <a:close/>
              </a:path>
            </a:pathLst>
          </a:cu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a:p>
        </p:txBody>
      </p:sp>
      <p:sp>
        <p:nvSpPr>
          <p:cNvPr id="16" name="Rectangle 15"/>
          <p:cNvSpPr/>
          <p:nvPr/>
        </p:nvSpPr>
        <p:spPr>
          <a:xfrm>
            <a:off x="6941362" y="5007936"/>
            <a:ext cx="1675325" cy="192545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r>
              <a:rPr lang="en-US" sz="1800" dirty="0">
                <a:solidFill>
                  <a:srgbClr val="FFFFFF"/>
                </a:solidFill>
              </a:rPr>
              <a:t>X xx xxx 1</a:t>
            </a:r>
          </a:p>
          <a:p>
            <a:pPr algn="ctr"/>
            <a:r>
              <a:rPr lang="da-DK" sz="1200" dirty="0">
                <a:solidFill>
                  <a:srgbClr val="FFFFFF"/>
                </a:solidFill>
              </a:rPr>
              <a:t>Xxxxx xxxxx xxxxxx xxx</a:t>
            </a:r>
            <a:endParaRPr lang="en-US" sz="1800" dirty="0">
              <a:solidFill>
                <a:srgbClr val="FFFFFF"/>
              </a:solidFill>
            </a:endParaRPr>
          </a:p>
        </p:txBody>
      </p:sp>
      <p:sp>
        <p:nvSpPr>
          <p:cNvPr id="17" name="Rectangle 16"/>
          <p:cNvSpPr/>
          <p:nvPr/>
        </p:nvSpPr>
        <p:spPr>
          <a:xfrm>
            <a:off x="8566800" y="5007936"/>
            <a:ext cx="1675325" cy="192545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r>
              <a:rPr lang="en-US" sz="1800" dirty="0">
                <a:solidFill>
                  <a:srgbClr val="FFFFFF"/>
                </a:solidFill>
              </a:rPr>
              <a:t>X xx xxx 3</a:t>
            </a:r>
          </a:p>
          <a:p>
            <a:pPr algn="ctr"/>
            <a:r>
              <a:rPr lang="da-DK" sz="1200" dirty="0">
                <a:solidFill>
                  <a:srgbClr val="FFFFFF"/>
                </a:solidFill>
              </a:rPr>
              <a:t>Xxxxx xxxxx xxxxxx xxx</a:t>
            </a:r>
            <a:endParaRPr lang="en-US" sz="1200" dirty="0">
              <a:solidFill>
                <a:srgbClr val="FFFFFF"/>
              </a:solidFill>
            </a:endParaRPr>
          </a:p>
        </p:txBody>
      </p:sp>
      <p:sp>
        <p:nvSpPr>
          <p:cNvPr id="18" name="Rectangle 17"/>
          <p:cNvSpPr/>
          <p:nvPr/>
        </p:nvSpPr>
        <p:spPr>
          <a:xfrm>
            <a:off x="10238348" y="5007936"/>
            <a:ext cx="1675325" cy="192545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r>
              <a:rPr lang="en-US" sz="1800" dirty="0">
                <a:solidFill>
                  <a:srgbClr val="FFFFFF"/>
                </a:solidFill>
              </a:rPr>
              <a:t>X xx xxx 4</a:t>
            </a:r>
          </a:p>
          <a:p>
            <a:pPr algn="ctr"/>
            <a:r>
              <a:rPr lang="da-DK" sz="1200" dirty="0">
                <a:solidFill>
                  <a:srgbClr val="FFFFFF"/>
                </a:solidFill>
              </a:rPr>
              <a:t>Xxxxx xxxxx xxxxxx xxx</a:t>
            </a:r>
            <a:endParaRPr lang="en-US" sz="1800" dirty="0">
              <a:solidFill>
                <a:srgbClr val="FFFFFF"/>
              </a:solidFill>
            </a:endParaRPr>
          </a:p>
        </p:txBody>
      </p:sp>
      <p:sp>
        <p:nvSpPr>
          <p:cNvPr id="19" name="Rectangle 18"/>
          <p:cNvSpPr/>
          <p:nvPr/>
        </p:nvSpPr>
        <p:spPr>
          <a:xfrm>
            <a:off x="5298962" y="5007936"/>
            <a:ext cx="1675325" cy="192545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r>
              <a:rPr lang="en-US" sz="1800" dirty="0">
                <a:solidFill>
                  <a:srgbClr val="FFFFFF"/>
                </a:solidFill>
              </a:rPr>
              <a:t>X xx xxx 1</a:t>
            </a:r>
          </a:p>
          <a:p>
            <a:pPr algn="ctr"/>
            <a:r>
              <a:rPr lang="da-DK" sz="1200" dirty="0">
                <a:solidFill>
                  <a:srgbClr val="FFFFFF"/>
                </a:solidFill>
              </a:rPr>
              <a:t>Xxxxx xxxxx xxxxxx xxx</a:t>
            </a:r>
            <a:endParaRPr lang="en-US" sz="1800" dirty="0">
              <a:solidFill>
                <a:srgbClr val="FFFFFF"/>
              </a:solidFill>
            </a:endParaRPr>
          </a:p>
        </p:txBody>
      </p:sp>
      <p:sp>
        <p:nvSpPr>
          <p:cNvPr id="20" name="Freeform 41"/>
          <p:cNvSpPr>
            <a:spLocks noChangeAspect="1" noEditPoints="1"/>
          </p:cNvSpPr>
          <p:nvPr/>
        </p:nvSpPr>
        <p:spPr bwMode="auto">
          <a:xfrm>
            <a:off x="8832259" y="1104227"/>
            <a:ext cx="465805" cy="564464"/>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chemeClr val="accent5"/>
          </a:solidFill>
          <a:ln>
            <a:noFill/>
          </a:ln>
          <a:effectLst/>
        </p:spPr>
        <p:txBody>
          <a:bodyPr vert="horz" wrap="square" lIns="121920" tIns="60960" rIns="121920" bIns="60960" numCol="1" anchor="t" anchorCtr="0" compatLnSpc="1">
            <a:prstTxWarp prst="textNoShape">
              <a:avLst/>
            </a:prstTxWarp>
          </a:bodyPr>
          <a:lstStyle/>
          <a:p>
            <a:endParaRPr lang="en-US"/>
          </a:p>
        </p:txBody>
      </p:sp>
      <p:sp>
        <p:nvSpPr>
          <p:cNvPr id="21" name="Freeform 147"/>
          <p:cNvSpPr>
            <a:spLocks noChangeAspect="1" noEditPoints="1"/>
          </p:cNvSpPr>
          <p:nvPr/>
        </p:nvSpPr>
        <p:spPr bwMode="auto">
          <a:xfrm>
            <a:off x="7016932" y="2012940"/>
            <a:ext cx="446872" cy="564464"/>
          </a:xfrm>
          <a:custGeom>
            <a:avLst/>
            <a:gdLst>
              <a:gd name="T0" fmla="*/ 484 w 800"/>
              <a:gd name="T1" fmla="*/ 0 h 1011"/>
              <a:gd name="T2" fmla="*/ 463 w 800"/>
              <a:gd name="T3" fmla="*/ 990 h 1011"/>
              <a:gd name="T4" fmla="*/ 779 w 800"/>
              <a:gd name="T5" fmla="*/ 1011 h 1011"/>
              <a:gd name="T6" fmla="*/ 800 w 800"/>
              <a:gd name="T7" fmla="*/ 21 h 1011"/>
              <a:gd name="T8" fmla="*/ 758 w 800"/>
              <a:gd name="T9" fmla="*/ 969 h 1011"/>
              <a:gd name="T10" fmla="*/ 505 w 800"/>
              <a:gd name="T11" fmla="*/ 843 h 1011"/>
              <a:gd name="T12" fmla="*/ 589 w 800"/>
              <a:gd name="T13" fmla="*/ 800 h 1011"/>
              <a:gd name="T14" fmla="*/ 505 w 800"/>
              <a:gd name="T15" fmla="*/ 716 h 1011"/>
              <a:gd name="T16" fmla="*/ 589 w 800"/>
              <a:gd name="T17" fmla="*/ 674 h 1011"/>
              <a:gd name="T18" fmla="*/ 505 w 800"/>
              <a:gd name="T19" fmla="*/ 590 h 1011"/>
              <a:gd name="T20" fmla="*/ 589 w 800"/>
              <a:gd name="T21" fmla="*/ 548 h 1011"/>
              <a:gd name="T22" fmla="*/ 505 w 800"/>
              <a:gd name="T23" fmla="*/ 464 h 1011"/>
              <a:gd name="T24" fmla="*/ 589 w 800"/>
              <a:gd name="T25" fmla="*/ 421 h 1011"/>
              <a:gd name="T26" fmla="*/ 505 w 800"/>
              <a:gd name="T27" fmla="*/ 337 h 1011"/>
              <a:gd name="T28" fmla="*/ 589 w 800"/>
              <a:gd name="T29" fmla="*/ 295 h 1011"/>
              <a:gd name="T30" fmla="*/ 505 w 800"/>
              <a:gd name="T31" fmla="*/ 211 h 1011"/>
              <a:gd name="T32" fmla="*/ 589 w 800"/>
              <a:gd name="T33" fmla="*/ 169 h 1011"/>
              <a:gd name="T34" fmla="*/ 505 w 800"/>
              <a:gd name="T35" fmla="*/ 43 h 1011"/>
              <a:gd name="T36" fmla="*/ 758 w 800"/>
              <a:gd name="T37" fmla="*/ 969 h 1011"/>
              <a:gd name="T38" fmla="*/ 130 w 800"/>
              <a:gd name="T39" fmla="*/ 52 h 1011"/>
              <a:gd name="T40" fmla="*/ 0 w 800"/>
              <a:gd name="T41" fmla="*/ 253 h 1011"/>
              <a:gd name="T42" fmla="*/ 105 w 800"/>
              <a:gd name="T43" fmla="*/ 969 h 1011"/>
              <a:gd name="T44" fmla="*/ 295 w 800"/>
              <a:gd name="T45" fmla="*/ 864 h 1011"/>
              <a:gd name="T46" fmla="*/ 291 w 800"/>
              <a:gd name="T47" fmla="*/ 241 h 1011"/>
              <a:gd name="T48" fmla="*/ 147 w 800"/>
              <a:gd name="T49" fmla="*/ 102 h 1011"/>
              <a:gd name="T50" fmla="*/ 117 w 800"/>
              <a:gd name="T51" fmla="*/ 148 h 1011"/>
              <a:gd name="T52" fmla="*/ 42 w 800"/>
              <a:gd name="T53" fmla="*/ 347 h 1011"/>
              <a:gd name="T54" fmla="*/ 84 w 800"/>
              <a:gd name="T55" fmla="*/ 716 h 1011"/>
              <a:gd name="T56" fmla="*/ 42 w 800"/>
              <a:gd name="T57" fmla="*/ 347 h 1011"/>
              <a:gd name="T58" fmla="*/ 189 w 800"/>
              <a:gd name="T59" fmla="*/ 927 h 1011"/>
              <a:gd name="T60" fmla="*/ 42 w 800"/>
              <a:gd name="T61" fmla="*/ 864 h 1011"/>
              <a:gd name="T62" fmla="*/ 253 w 800"/>
              <a:gd name="T63" fmla="*/ 843 h 1011"/>
              <a:gd name="T64" fmla="*/ 253 w 800"/>
              <a:gd name="T65" fmla="*/ 800 h 1011"/>
              <a:gd name="T66" fmla="*/ 42 w 800"/>
              <a:gd name="T67" fmla="*/ 758 h 1011"/>
              <a:gd name="T68" fmla="*/ 253 w 800"/>
              <a:gd name="T69" fmla="*/ 800 h 1011"/>
              <a:gd name="T70" fmla="*/ 126 w 800"/>
              <a:gd name="T71" fmla="*/ 347 h 1011"/>
              <a:gd name="T72" fmla="*/ 168 w 800"/>
              <a:gd name="T73" fmla="*/ 347 h 1011"/>
              <a:gd name="T74" fmla="*/ 126 w 800"/>
              <a:gd name="T75" fmla="*/ 716 h 1011"/>
              <a:gd name="T76" fmla="*/ 211 w 800"/>
              <a:gd name="T77" fmla="*/ 716 h 1011"/>
              <a:gd name="T78" fmla="*/ 253 w 800"/>
              <a:gd name="T79" fmla="*/ 347 h 1011"/>
              <a:gd name="T80" fmla="*/ 253 w 800"/>
              <a:gd name="T81" fmla="*/ 274 h 1011"/>
              <a:gd name="T82" fmla="*/ 168 w 800"/>
              <a:gd name="T83" fmla="*/ 274 h 1011"/>
              <a:gd name="T84" fmla="*/ 126 w 800"/>
              <a:gd name="T85" fmla="*/ 274 h 1011"/>
              <a:gd name="T86" fmla="*/ 42 w 800"/>
              <a:gd name="T87" fmla="*/ 274 h 1011"/>
              <a:gd name="T88" fmla="*/ 88 w 800"/>
              <a:gd name="T89" fmla="*/ 190 h 1011"/>
              <a:gd name="T90" fmla="*/ 253 w 800"/>
              <a:gd name="T91" fmla="*/ 259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0" h="1011">
                <a:moveTo>
                  <a:pt x="779" y="0"/>
                </a:moveTo>
                <a:cubicBezTo>
                  <a:pt x="484" y="0"/>
                  <a:pt x="484" y="0"/>
                  <a:pt x="484" y="0"/>
                </a:cubicBezTo>
                <a:cubicBezTo>
                  <a:pt x="473" y="0"/>
                  <a:pt x="463" y="10"/>
                  <a:pt x="463" y="21"/>
                </a:cubicBezTo>
                <a:cubicBezTo>
                  <a:pt x="463" y="990"/>
                  <a:pt x="463" y="990"/>
                  <a:pt x="463" y="990"/>
                </a:cubicBezTo>
                <a:cubicBezTo>
                  <a:pt x="463" y="1001"/>
                  <a:pt x="473" y="1011"/>
                  <a:pt x="484" y="1011"/>
                </a:cubicBezTo>
                <a:cubicBezTo>
                  <a:pt x="779" y="1011"/>
                  <a:pt x="779" y="1011"/>
                  <a:pt x="779" y="1011"/>
                </a:cubicBezTo>
                <a:cubicBezTo>
                  <a:pt x="791" y="1011"/>
                  <a:pt x="800" y="1001"/>
                  <a:pt x="800" y="990"/>
                </a:cubicBezTo>
                <a:cubicBezTo>
                  <a:pt x="800" y="21"/>
                  <a:pt x="800" y="21"/>
                  <a:pt x="800" y="21"/>
                </a:cubicBezTo>
                <a:cubicBezTo>
                  <a:pt x="800" y="10"/>
                  <a:pt x="791" y="0"/>
                  <a:pt x="779" y="0"/>
                </a:cubicBezTo>
                <a:close/>
                <a:moveTo>
                  <a:pt x="758" y="969"/>
                </a:moveTo>
                <a:cubicBezTo>
                  <a:pt x="505" y="969"/>
                  <a:pt x="505" y="969"/>
                  <a:pt x="505" y="969"/>
                </a:cubicBezTo>
                <a:cubicBezTo>
                  <a:pt x="505" y="843"/>
                  <a:pt x="505" y="843"/>
                  <a:pt x="505" y="843"/>
                </a:cubicBezTo>
                <a:cubicBezTo>
                  <a:pt x="589" y="843"/>
                  <a:pt x="589" y="843"/>
                  <a:pt x="589" y="843"/>
                </a:cubicBezTo>
                <a:cubicBezTo>
                  <a:pt x="589" y="800"/>
                  <a:pt x="589" y="800"/>
                  <a:pt x="589" y="800"/>
                </a:cubicBezTo>
                <a:cubicBezTo>
                  <a:pt x="505" y="800"/>
                  <a:pt x="505" y="800"/>
                  <a:pt x="505" y="800"/>
                </a:cubicBezTo>
                <a:cubicBezTo>
                  <a:pt x="505" y="716"/>
                  <a:pt x="505" y="716"/>
                  <a:pt x="505" y="716"/>
                </a:cubicBezTo>
                <a:cubicBezTo>
                  <a:pt x="589" y="716"/>
                  <a:pt x="589" y="716"/>
                  <a:pt x="589" y="716"/>
                </a:cubicBezTo>
                <a:cubicBezTo>
                  <a:pt x="589" y="674"/>
                  <a:pt x="589" y="674"/>
                  <a:pt x="589" y="674"/>
                </a:cubicBezTo>
                <a:cubicBezTo>
                  <a:pt x="505" y="674"/>
                  <a:pt x="505" y="674"/>
                  <a:pt x="505" y="674"/>
                </a:cubicBezTo>
                <a:cubicBezTo>
                  <a:pt x="505" y="590"/>
                  <a:pt x="505" y="590"/>
                  <a:pt x="505" y="590"/>
                </a:cubicBezTo>
                <a:cubicBezTo>
                  <a:pt x="589" y="590"/>
                  <a:pt x="589" y="590"/>
                  <a:pt x="589" y="590"/>
                </a:cubicBezTo>
                <a:cubicBezTo>
                  <a:pt x="589" y="548"/>
                  <a:pt x="589" y="548"/>
                  <a:pt x="589" y="548"/>
                </a:cubicBezTo>
                <a:cubicBezTo>
                  <a:pt x="505" y="548"/>
                  <a:pt x="505" y="548"/>
                  <a:pt x="505" y="548"/>
                </a:cubicBezTo>
                <a:cubicBezTo>
                  <a:pt x="505" y="464"/>
                  <a:pt x="505" y="464"/>
                  <a:pt x="505" y="464"/>
                </a:cubicBezTo>
                <a:cubicBezTo>
                  <a:pt x="589" y="464"/>
                  <a:pt x="589" y="464"/>
                  <a:pt x="589" y="464"/>
                </a:cubicBezTo>
                <a:cubicBezTo>
                  <a:pt x="589" y="421"/>
                  <a:pt x="589" y="421"/>
                  <a:pt x="589" y="421"/>
                </a:cubicBezTo>
                <a:cubicBezTo>
                  <a:pt x="505" y="421"/>
                  <a:pt x="505" y="421"/>
                  <a:pt x="505" y="421"/>
                </a:cubicBezTo>
                <a:cubicBezTo>
                  <a:pt x="505" y="337"/>
                  <a:pt x="505" y="337"/>
                  <a:pt x="505" y="337"/>
                </a:cubicBezTo>
                <a:cubicBezTo>
                  <a:pt x="589" y="337"/>
                  <a:pt x="589" y="337"/>
                  <a:pt x="589" y="337"/>
                </a:cubicBezTo>
                <a:cubicBezTo>
                  <a:pt x="589" y="295"/>
                  <a:pt x="589" y="295"/>
                  <a:pt x="589" y="295"/>
                </a:cubicBezTo>
                <a:cubicBezTo>
                  <a:pt x="505" y="295"/>
                  <a:pt x="505" y="295"/>
                  <a:pt x="505" y="295"/>
                </a:cubicBezTo>
                <a:cubicBezTo>
                  <a:pt x="505" y="211"/>
                  <a:pt x="505" y="211"/>
                  <a:pt x="505" y="211"/>
                </a:cubicBezTo>
                <a:cubicBezTo>
                  <a:pt x="589" y="211"/>
                  <a:pt x="589" y="211"/>
                  <a:pt x="589" y="211"/>
                </a:cubicBezTo>
                <a:cubicBezTo>
                  <a:pt x="589" y="169"/>
                  <a:pt x="589" y="169"/>
                  <a:pt x="589" y="169"/>
                </a:cubicBezTo>
                <a:cubicBezTo>
                  <a:pt x="505" y="169"/>
                  <a:pt x="505" y="169"/>
                  <a:pt x="505" y="169"/>
                </a:cubicBezTo>
                <a:cubicBezTo>
                  <a:pt x="505" y="43"/>
                  <a:pt x="505" y="43"/>
                  <a:pt x="505" y="43"/>
                </a:cubicBezTo>
                <a:cubicBezTo>
                  <a:pt x="758" y="43"/>
                  <a:pt x="758" y="43"/>
                  <a:pt x="758" y="43"/>
                </a:cubicBezTo>
                <a:lnTo>
                  <a:pt x="758" y="969"/>
                </a:lnTo>
                <a:close/>
                <a:moveTo>
                  <a:pt x="165" y="52"/>
                </a:moveTo>
                <a:cubicBezTo>
                  <a:pt x="157" y="40"/>
                  <a:pt x="138" y="40"/>
                  <a:pt x="130" y="52"/>
                </a:cubicBezTo>
                <a:cubicBezTo>
                  <a:pt x="4" y="241"/>
                  <a:pt x="4" y="241"/>
                  <a:pt x="4" y="241"/>
                </a:cubicBezTo>
                <a:cubicBezTo>
                  <a:pt x="1" y="245"/>
                  <a:pt x="0" y="249"/>
                  <a:pt x="0" y="253"/>
                </a:cubicBezTo>
                <a:cubicBezTo>
                  <a:pt x="0" y="864"/>
                  <a:pt x="0" y="864"/>
                  <a:pt x="0" y="864"/>
                </a:cubicBezTo>
                <a:cubicBezTo>
                  <a:pt x="0" y="922"/>
                  <a:pt x="47" y="969"/>
                  <a:pt x="105" y="969"/>
                </a:cubicBezTo>
                <a:cubicBezTo>
                  <a:pt x="189" y="969"/>
                  <a:pt x="189" y="969"/>
                  <a:pt x="189" y="969"/>
                </a:cubicBezTo>
                <a:cubicBezTo>
                  <a:pt x="248" y="969"/>
                  <a:pt x="295" y="922"/>
                  <a:pt x="295" y="864"/>
                </a:cubicBezTo>
                <a:cubicBezTo>
                  <a:pt x="295" y="253"/>
                  <a:pt x="295" y="253"/>
                  <a:pt x="295" y="253"/>
                </a:cubicBezTo>
                <a:cubicBezTo>
                  <a:pt x="295" y="249"/>
                  <a:pt x="293" y="245"/>
                  <a:pt x="291" y="241"/>
                </a:cubicBezTo>
                <a:lnTo>
                  <a:pt x="165" y="52"/>
                </a:lnTo>
                <a:close/>
                <a:moveTo>
                  <a:pt x="147" y="102"/>
                </a:moveTo>
                <a:cubicBezTo>
                  <a:pt x="178" y="148"/>
                  <a:pt x="178" y="148"/>
                  <a:pt x="178" y="148"/>
                </a:cubicBezTo>
                <a:cubicBezTo>
                  <a:pt x="117" y="148"/>
                  <a:pt x="117" y="148"/>
                  <a:pt x="117" y="148"/>
                </a:cubicBezTo>
                <a:lnTo>
                  <a:pt x="147" y="102"/>
                </a:lnTo>
                <a:close/>
                <a:moveTo>
                  <a:pt x="42" y="347"/>
                </a:moveTo>
                <a:cubicBezTo>
                  <a:pt x="55" y="354"/>
                  <a:pt x="69" y="358"/>
                  <a:pt x="84" y="358"/>
                </a:cubicBezTo>
                <a:cubicBezTo>
                  <a:pt x="84" y="716"/>
                  <a:pt x="84" y="716"/>
                  <a:pt x="84" y="716"/>
                </a:cubicBezTo>
                <a:cubicBezTo>
                  <a:pt x="42" y="716"/>
                  <a:pt x="42" y="716"/>
                  <a:pt x="42" y="716"/>
                </a:cubicBezTo>
                <a:lnTo>
                  <a:pt x="42" y="347"/>
                </a:lnTo>
                <a:close/>
                <a:moveTo>
                  <a:pt x="253" y="864"/>
                </a:moveTo>
                <a:cubicBezTo>
                  <a:pt x="253" y="898"/>
                  <a:pt x="224" y="927"/>
                  <a:pt x="189" y="927"/>
                </a:cubicBezTo>
                <a:cubicBezTo>
                  <a:pt x="105" y="927"/>
                  <a:pt x="105" y="927"/>
                  <a:pt x="105" y="927"/>
                </a:cubicBezTo>
                <a:cubicBezTo>
                  <a:pt x="70" y="927"/>
                  <a:pt x="42" y="898"/>
                  <a:pt x="42" y="864"/>
                </a:cubicBezTo>
                <a:cubicBezTo>
                  <a:pt x="42" y="843"/>
                  <a:pt x="42" y="843"/>
                  <a:pt x="42" y="843"/>
                </a:cubicBezTo>
                <a:cubicBezTo>
                  <a:pt x="253" y="843"/>
                  <a:pt x="253" y="843"/>
                  <a:pt x="253" y="843"/>
                </a:cubicBezTo>
                <a:lnTo>
                  <a:pt x="253" y="864"/>
                </a:lnTo>
                <a:close/>
                <a:moveTo>
                  <a:pt x="253" y="800"/>
                </a:moveTo>
                <a:cubicBezTo>
                  <a:pt x="42" y="800"/>
                  <a:pt x="42" y="800"/>
                  <a:pt x="42" y="800"/>
                </a:cubicBezTo>
                <a:cubicBezTo>
                  <a:pt x="42" y="758"/>
                  <a:pt x="42" y="758"/>
                  <a:pt x="42" y="758"/>
                </a:cubicBezTo>
                <a:cubicBezTo>
                  <a:pt x="253" y="758"/>
                  <a:pt x="253" y="758"/>
                  <a:pt x="253" y="758"/>
                </a:cubicBezTo>
                <a:lnTo>
                  <a:pt x="253" y="800"/>
                </a:lnTo>
                <a:close/>
                <a:moveTo>
                  <a:pt x="126" y="716"/>
                </a:moveTo>
                <a:cubicBezTo>
                  <a:pt x="126" y="347"/>
                  <a:pt x="126" y="347"/>
                  <a:pt x="126" y="347"/>
                </a:cubicBezTo>
                <a:cubicBezTo>
                  <a:pt x="134" y="342"/>
                  <a:pt x="141" y="337"/>
                  <a:pt x="147" y="330"/>
                </a:cubicBezTo>
                <a:cubicBezTo>
                  <a:pt x="153" y="337"/>
                  <a:pt x="160" y="342"/>
                  <a:pt x="168" y="347"/>
                </a:cubicBezTo>
                <a:cubicBezTo>
                  <a:pt x="168" y="716"/>
                  <a:pt x="168" y="716"/>
                  <a:pt x="168" y="716"/>
                </a:cubicBezTo>
                <a:lnTo>
                  <a:pt x="126" y="716"/>
                </a:lnTo>
                <a:close/>
                <a:moveTo>
                  <a:pt x="253" y="716"/>
                </a:moveTo>
                <a:cubicBezTo>
                  <a:pt x="211" y="716"/>
                  <a:pt x="211" y="716"/>
                  <a:pt x="211" y="716"/>
                </a:cubicBezTo>
                <a:cubicBezTo>
                  <a:pt x="211" y="358"/>
                  <a:pt x="211" y="358"/>
                  <a:pt x="211" y="358"/>
                </a:cubicBezTo>
                <a:cubicBezTo>
                  <a:pt x="226" y="358"/>
                  <a:pt x="240" y="354"/>
                  <a:pt x="253" y="347"/>
                </a:cubicBezTo>
                <a:lnTo>
                  <a:pt x="253" y="716"/>
                </a:lnTo>
                <a:close/>
                <a:moveTo>
                  <a:pt x="253" y="274"/>
                </a:moveTo>
                <a:cubicBezTo>
                  <a:pt x="253" y="297"/>
                  <a:pt x="234" y="316"/>
                  <a:pt x="211" y="316"/>
                </a:cubicBezTo>
                <a:cubicBezTo>
                  <a:pt x="187" y="316"/>
                  <a:pt x="168" y="297"/>
                  <a:pt x="168" y="274"/>
                </a:cubicBezTo>
                <a:cubicBezTo>
                  <a:pt x="168" y="262"/>
                  <a:pt x="159" y="253"/>
                  <a:pt x="147" y="253"/>
                </a:cubicBezTo>
                <a:cubicBezTo>
                  <a:pt x="136" y="253"/>
                  <a:pt x="126" y="262"/>
                  <a:pt x="126" y="274"/>
                </a:cubicBezTo>
                <a:cubicBezTo>
                  <a:pt x="126" y="297"/>
                  <a:pt x="107" y="316"/>
                  <a:pt x="84" y="316"/>
                </a:cubicBezTo>
                <a:cubicBezTo>
                  <a:pt x="61" y="316"/>
                  <a:pt x="42" y="297"/>
                  <a:pt x="42" y="274"/>
                </a:cubicBezTo>
                <a:cubicBezTo>
                  <a:pt x="42" y="259"/>
                  <a:pt x="42" y="259"/>
                  <a:pt x="42" y="259"/>
                </a:cubicBezTo>
                <a:cubicBezTo>
                  <a:pt x="88" y="190"/>
                  <a:pt x="88" y="190"/>
                  <a:pt x="88" y="190"/>
                </a:cubicBezTo>
                <a:cubicBezTo>
                  <a:pt x="206" y="190"/>
                  <a:pt x="206" y="190"/>
                  <a:pt x="206" y="190"/>
                </a:cubicBezTo>
                <a:cubicBezTo>
                  <a:pt x="253" y="259"/>
                  <a:pt x="253" y="259"/>
                  <a:pt x="253" y="259"/>
                </a:cubicBezTo>
                <a:lnTo>
                  <a:pt x="253" y="274"/>
                </a:lnTo>
                <a:close/>
              </a:path>
            </a:pathLst>
          </a:custGeom>
          <a:solidFill>
            <a:schemeClr val="accent1"/>
          </a:solidFill>
          <a:ln>
            <a:noFill/>
          </a:ln>
          <a:effectLst/>
        </p:spPr>
        <p:txBody>
          <a:bodyPr vert="horz" wrap="square" lIns="121920" tIns="60960" rIns="121920" bIns="60960" numCol="1" anchor="t" anchorCtr="0" compatLnSpc="1">
            <a:prstTxWarp prst="textNoShape">
              <a:avLst/>
            </a:prstTxWarp>
          </a:bodyPr>
          <a:lstStyle/>
          <a:p>
            <a:endParaRPr lang="en-US"/>
          </a:p>
        </p:txBody>
      </p:sp>
      <p:sp>
        <p:nvSpPr>
          <p:cNvPr id="22" name="Freeform 33"/>
          <p:cNvSpPr>
            <a:spLocks noChangeAspect="1" noEditPoints="1"/>
          </p:cNvSpPr>
          <p:nvPr/>
        </p:nvSpPr>
        <p:spPr bwMode="auto">
          <a:xfrm>
            <a:off x="7863011" y="1528539"/>
            <a:ext cx="581093" cy="564464"/>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chemeClr val="accent3"/>
          </a:solidFill>
          <a:ln>
            <a:noFill/>
          </a:ln>
          <a:effectLst/>
        </p:spPr>
        <p:txBody>
          <a:bodyPr vert="horz" wrap="square" lIns="121920" tIns="60960" rIns="121920" bIns="60960" numCol="1" anchor="t" anchorCtr="0" compatLnSpc="1">
            <a:prstTxWarp prst="textNoShape">
              <a:avLst/>
            </a:prstTxWarp>
          </a:bodyPr>
          <a:lstStyle/>
          <a:p>
            <a:endParaRPr lang="en-US"/>
          </a:p>
        </p:txBody>
      </p:sp>
      <p:sp>
        <p:nvSpPr>
          <p:cNvPr id="23" name="Freeform 21"/>
          <p:cNvSpPr>
            <a:spLocks noEditPoints="1"/>
          </p:cNvSpPr>
          <p:nvPr/>
        </p:nvSpPr>
        <p:spPr bwMode="auto">
          <a:xfrm>
            <a:off x="9694947" y="353859"/>
            <a:ext cx="563640" cy="562664"/>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chemeClr val="bg2"/>
          </a:solidFill>
          <a:ln>
            <a:noFill/>
          </a:ln>
          <a:effectLst/>
        </p:spPr>
        <p:txBody>
          <a:bodyPr vert="horz" wrap="square" lIns="121920" tIns="60960" rIns="121920" bIns="60960" numCol="1" anchor="t" anchorCtr="0" compatLnSpc="1">
            <a:prstTxWarp prst="textNoShape">
              <a:avLst/>
            </a:prstTxWarp>
          </a:bodyPr>
          <a:lstStyle/>
          <a:p>
            <a:endParaRPr lang="en-US"/>
          </a:p>
        </p:txBody>
      </p:sp>
      <p:sp>
        <p:nvSpPr>
          <p:cNvPr id="24" name="Rectangle 23"/>
          <p:cNvSpPr/>
          <p:nvPr/>
        </p:nvSpPr>
        <p:spPr>
          <a:xfrm>
            <a:off x="7759859" y="2324000"/>
            <a:ext cx="787399" cy="36933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rPr>
              <a:t>55%</a:t>
            </a:r>
          </a:p>
        </p:txBody>
      </p:sp>
      <p:sp>
        <p:nvSpPr>
          <p:cNvPr id="25" name="Rectangle 24"/>
          <p:cNvSpPr/>
          <p:nvPr/>
        </p:nvSpPr>
        <p:spPr>
          <a:xfrm>
            <a:off x="8649650" y="1944578"/>
            <a:ext cx="831025" cy="36933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rPr>
              <a:t>65%</a:t>
            </a:r>
          </a:p>
        </p:txBody>
      </p:sp>
      <p:sp>
        <p:nvSpPr>
          <p:cNvPr id="26" name="Rectangle 25"/>
          <p:cNvSpPr/>
          <p:nvPr/>
        </p:nvSpPr>
        <p:spPr>
          <a:xfrm>
            <a:off x="6835795" y="2837359"/>
            <a:ext cx="809147" cy="36933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rPr>
              <a:t>45%</a:t>
            </a:r>
          </a:p>
        </p:txBody>
      </p:sp>
      <p:sp>
        <p:nvSpPr>
          <p:cNvPr id="27" name="Rectangle 26"/>
          <p:cNvSpPr/>
          <p:nvPr/>
        </p:nvSpPr>
        <p:spPr>
          <a:xfrm>
            <a:off x="9564529" y="1102959"/>
            <a:ext cx="824479" cy="36933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rPr>
              <a:t>85%</a:t>
            </a:r>
          </a:p>
        </p:txBody>
      </p:sp>
      <p:grpSp>
        <p:nvGrpSpPr>
          <p:cNvPr id="32" name="Group 31"/>
          <p:cNvGrpSpPr/>
          <p:nvPr/>
        </p:nvGrpSpPr>
        <p:grpSpPr>
          <a:xfrm>
            <a:off x="878342" y="4495077"/>
            <a:ext cx="4016557" cy="763264"/>
            <a:chOff x="660065" y="3734602"/>
            <a:chExt cx="3012418" cy="572448"/>
          </a:xfrm>
        </p:grpSpPr>
        <p:sp>
          <p:nvSpPr>
            <p:cNvPr id="50" name="Oval 49"/>
            <p:cNvSpPr/>
            <p:nvPr/>
          </p:nvSpPr>
          <p:spPr>
            <a:xfrm>
              <a:off x="660065" y="3734602"/>
              <a:ext cx="572448" cy="57244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ectangle 33"/>
            <p:cNvSpPr/>
            <p:nvPr/>
          </p:nvSpPr>
          <p:spPr>
            <a:xfrm>
              <a:off x="1355465" y="3830774"/>
              <a:ext cx="2317018" cy="422423"/>
            </a:xfrm>
            <a:prstGeom prst="rect">
              <a:avLst/>
            </a:prstGeom>
          </p:spPr>
          <p:txBody>
            <a:bodyPr wrap="square" lIns="0" rIns="0">
              <a:spAutoFit/>
            </a:bodyPr>
            <a:lstStyle/>
            <a:p>
              <a:pPr>
                <a:lnSpc>
                  <a:spcPct val="85000"/>
                </a:lnSpc>
              </a:pPr>
              <a:r>
                <a:rPr lang="en-US" sz="2133" dirty="0"/>
                <a:t>45%</a:t>
              </a:r>
            </a:p>
            <a:p>
              <a:pPr>
                <a:lnSpc>
                  <a:spcPct val="85000"/>
                </a:lnSpc>
              </a:pPr>
              <a:r>
                <a:rPr lang="en-US" sz="1467" dirty="0" err="1"/>
                <a:t>Xxxx</a:t>
              </a:r>
              <a:r>
                <a:rPr lang="en-US" sz="1467" dirty="0"/>
                <a:t> x </a:t>
              </a:r>
              <a:r>
                <a:rPr lang="en-US" sz="1467" dirty="0" err="1"/>
                <a:t>xxxxxxxxxxxxx</a:t>
              </a:r>
              <a:r>
                <a:rPr lang="en-US" sz="1467" dirty="0"/>
                <a:t> x </a:t>
              </a:r>
              <a:endParaRPr lang="en-US" sz="1467" dirty="0">
                <a:solidFill>
                  <a:srgbClr val="434343"/>
                </a:solidFill>
              </a:endParaRPr>
            </a:p>
          </p:txBody>
        </p:sp>
        <p:sp>
          <p:nvSpPr>
            <p:cNvPr id="37" name="Freeform 147"/>
            <p:cNvSpPr>
              <a:spLocks noChangeAspect="1" noEditPoints="1"/>
            </p:cNvSpPr>
            <p:nvPr/>
          </p:nvSpPr>
          <p:spPr bwMode="auto">
            <a:xfrm>
              <a:off x="831629" y="3875995"/>
              <a:ext cx="229320" cy="289662"/>
            </a:xfrm>
            <a:custGeom>
              <a:avLst/>
              <a:gdLst>
                <a:gd name="T0" fmla="*/ 484 w 800"/>
                <a:gd name="T1" fmla="*/ 0 h 1011"/>
                <a:gd name="T2" fmla="*/ 463 w 800"/>
                <a:gd name="T3" fmla="*/ 990 h 1011"/>
                <a:gd name="T4" fmla="*/ 779 w 800"/>
                <a:gd name="T5" fmla="*/ 1011 h 1011"/>
                <a:gd name="T6" fmla="*/ 800 w 800"/>
                <a:gd name="T7" fmla="*/ 21 h 1011"/>
                <a:gd name="T8" fmla="*/ 758 w 800"/>
                <a:gd name="T9" fmla="*/ 969 h 1011"/>
                <a:gd name="T10" fmla="*/ 505 w 800"/>
                <a:gd name="T11" fmla="*/ 843 h 1011"/>
                <a:gd name="T12" fmla="*/ 589 w 800"/>
                <a:gd name="T13" fmla="*/ 800 h 1011"/>
                <a:gd name="T14" fmla="*/ 505 w 800"/>
                <a:gd name="T15" fmla="*/ 716 h 1011"/>
                <a:gd name="T16" fmla="*/ 589 w 800"/>
                <a:gd name="T17" fmla="*/ 674 h 1011"/>
                <a:gd name="T18" fmla="*/ 505 w 800"/>
                <a:gd name="T19" fmla="*/ 590 h 1011"/>
                <a:gd name="T20" fmla="*/ 589 w 800"/>
                <a:gd name="T21" fmla="*/ 548 h 1011"/>
                <a:gd name="T22" fmla="*/ 505 w 800"/>
                <a:gd name="T23" fmla="*/ 464 h 1011"/>
                <a:gd name="T24" fmla="*/ 589 w 800"/>
                <a:gd name="T25" fmla="*/ 421 h 1011"/>
                <a:gd name="T26" fmla="*/ 505 w 800"/>
                <a:gd name="T27" fmla="*/ 337 h 1011"/>
                <a:gd name="T28" fmla="*/ 589 w 800"/>
                <a:gd name="T29" fmla="*/ 295 h 1011"/>
                <a:gd name="T30" fmla="*/ 505 w 800"/>
                <a:gd name="T31" fmla="*/ 211 h 1011"/>
                <a:gd name="T32" fmla="*/ 589 w 800"/>
                <a:gd name="T33" fmla="*/ 169 h 1011"/>
                <a:gd name="T34" fmla="*/ 505 w 800"/>
                <a:gd name="T35" fmla="*/ 43 h 1011"/>
                <a:gd name="T36" fmla="*/ 758 w 800"/>
                <a:gd name="T37" fmla="*/ 969 h 1011"/>
                <a:gd name="T38" fmla="*/ 130 w 800"/>
                <a:gd name="T39" fmla="*/ 52 h 1011"/>
                <a:gd name="T40" fmla="*/ 0 w 800"/>
                <a:gd name="T41" fmla="*/ 253 h 1011"/>
                <a:gd name="T42" fmla="*/ 105 w 800"/>
                <a:gd name="T43" fmla="*/ 969 h 1011"/>
                <a:gd name="T44" fmla="*/ 295 w 800"/>
                <a:gd name="T45" fmla="*/ 864 h 1011"/>
                <a:gd name="T46" fmla="*/ 291 w 800"/>
                <a:gd name="T47" fmla="*/ 241 h 1011"/>
                <a:gd name="T48" fmla="*/ 147 w 800"/>
                <a:gd name="T49" fmla="*/ 102 h 1011"/>
                <a:gd name="T50" fmla="*/ 117 w 800"/>
                <a:gd name="T51" fmla="*/ 148 h 1011"/>
                <a:gd name="T52" fmla="*/ 42 w 800"/>
                <a:gd name="T53" fmla="*/ 347 h 1011"/>
                <a:gd name="T54" fmla="*/ 84 w 800"/>
                <a:gd name="T55" fmla="*/ 716 h 1011"/>
                <a:gd name="T56" fmla="*/ 42 w 800"/>
                <a:gd name="T57" fmla="*/ 347 h 1011"/>
                <a:gd name="T58" fmla="*/ 189 w 800"/>
                <a:gd name="T59" fmla="*/ 927 h 1011"/>
                <a:gd name="T60" fmla="*/ 42 w 800"/>
                <a:gd name="T61" fmla="*/ 864 h 1011"/>
                <a:gd name="T62" fmla="*/ 253 w 800"/>
                <a:gd name="T63" fmla="*/ 843 h 1011"/>
                <a:gd name="T64" fmla="*/ 253 w 800"/>
                <a:gd name="T65" fmla="*/ 800 h 1011"/>
                <a:gd name="T66" fmla="*/ 42 w 800"/>
                <a:gd name="T67" fmla="*/ 758 h 1011"/>
                <a:gd name="T68" fmla="*/ 253 w 800"/>
                <a:gd name="T69" fmla="*/ 800 h 1011"/>
                <a:gd name="T70" fmla="*/ 126 w 800"/>
                <a:gd name="T71" fmla="*/ 347 h 1011"/>
                <a:gd name="T72" fmla="*/ 168 w 800"/>
                <a:gd name="T73" fmla="*/ 347 h 1011"/>
                <a:gd name="T74" fmla="*/ 126 w 800"/>
                <a:gd name="T75" fmla="*/ 716 h 1011"/>
                <a:gd name="T76" fmla="*/ 211 w 800"/>
                <a:gd name="T77" fmla="*/ 716 h 1011"/>
                <a:gd name="T78" fmla="*/ 253 w 800"/>
                <a:gd name="T79" fmla="*/ 347 h 1011"/>
                <a:gd name="T80" fmla="*/ 253 w 800"/>
                <a:gd name="T81" fmla="*/ 274 h 1011"/>
                <a:gd name="T82" fmla="*/ 168 w 800"/>
                <a:gd name="T83" fmla="*/ 274 h 1011"/>
                <a:gd name="T84" fmla="*/ 126 w 800"/>
                <a:gd name="T85" fmla="*/ 274 h 1011"/>
                <a:gd name="T86" fmla="*/ 42 w 800"/>
                <a:gd name="T87" fmla="*/ 274 h 1011"/>
                <a:gd name="T88" fmla="*/ 88 w 800"/>
                <a:gd name="T89" fmla="*/ 190 h 1011"/>
                <a:gd name="T90" fmla="*/ 253 w 800"/>
                <a:gd name="T91" fmla="*/ 259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0" h="1011">
                  <a:moveTo>
                    <a:pt x="779" y="0"/>
                  </a:moveTo>
                  <a:cubicBezTo>
                    <a:pt x="484" y="0"/>
                    <a:pt x="484" y="0"/>
                    <a:pt x="484" y="0"/>
                  </a:cubicBezTo>
                  <a:cubicBezTo>
                    <a:pt x="473" y="0"/>
                    <a:pt x="463" y="10"/>
                    <a:pt x="463" y="21"/>
                  </a:cubicBezTo>
                  <a:cubicBezTo>
                    <a:pt x="463" y="990"/>
                    <a:pt x="463" y="990"/>
                    <a:pt x="463" y="990"/>
                  </a:cubicBezTo>
                  <a:cubicBezTo>
                    <a:pt x="463" y="1001"/>
                    <a:pt x="473" y="1011"/>
                    <a:pt x="484" y="1011"/>
                  </a:cubicBezTo>
                  <a:cubicBezTo>
                    <a:pt x="779" y="1011"/>
                    <a:pt x="779" y="1011"/>
                    <a:pt x="779" y="1011"/>
                  </a:cubicBezTo>
                  <a:cubicBezTo>
                    <a:pt x="791" y="1011"/>
                    <a:pt x="800" y="1001"/>
                    <a:pt x="800" y="990"/>
                  </a:cubicBezTo>
                  <a:cubicBezTo>
                    <a:pt x="800" y="21"/>
                    <a:pt x="800" y="21"/>
                    <a:pt x="800" y="21"/>
                  </a:cubicBezTo>
                  <a:cubicBezTo>
                    <a:pt x="800" y="10"/>
                    <a:pt x="791" y="0"/>
                    <a:pt x="779" y="0"/>
                  </a:cubicBezTo>
                  <a:close/>
                  <a:moveTo>
                    <a:pt x="758" y="969"/>
                  </a:moveTo>
                  <a:cubicBezTo>
                    <a:pt x="505" y="969"/>
                    <a:pt x="505" y="969"/>
                    <a:pt x="505" y="969"/>
                  </a:cubicBezTo>
                  <a:cubicBezTo>
                    <a:pt x="505" y="843"/>
                    <a:pt x="505" y="843"/>
                    <a:pt x="505" y="843"/>
                  </a:cubicBezTo>
                  <a:cubicBezTo>
                    <a:pt x="589" y="843"/>
                    <a:pt x="589" y="843"/>
                    <a:pt x="589" y="843"/>
                  </a:cubicBezTo>
                  <a:cubicBezTo>
                    <a:pt x="589" y="800"/>
                    <a:pt x="589" y="800"/>
                    <a:pt x="589" y="800"/>
                  </a:cubicBezTo>
                  <a:cubicBezTo>
                    <a:pt x="505" y="800"/>
                    <a:pt x="505" y="800"/>
                    <a:pt x="505" y="800"/>
                  </a:cubicBezTo>
                  <a:cubicBezTo>
                    <a:pt x="505" y="716"/>
                    <a:pt x="505" y="716"/>
                    <a:pt x="505" y="716"/>
                  </a:cubicBezTo>
                  <a:cubicBezTo>
                    <a:pt x="589" y="716"/>
                    <a:pt x="589" y="716"/>
                    <a:pt x="589" y="716"/>
                  </a:cubicBezTo>
                  <a:cubicBezTo>
                    <a:pt x="589" y="674"/>
                    <a:pt x="589" y="674"/>
                    <a:pt x="589" y="674"/>
                  </a:cubicBezTo>
                  <a:cubicBezTo>
                    <a:pt x="505" y="674"/>
                    <a:pt x="505" y="674"/>
                    <a:pt x="505" y="674"/>
                  </a:cubicBezTo>
                  <a:cubicBezTo>
                    <a:pt x="505" y="590"/>
                    <a:pt x="505" y="590"/>
                    <a:pt x="505" y="590"/>
                  </a:cubicBezTo>
                  <a:cubicBezTo>
                    <a:pt x="589" y="590"/>
                    <a:pt x="589" y="590"/>
                    <a:pt x="589" y="590"/>
                  </a:cubicBezTo>
                  <a:cubicBezTo>
                    <a:pt x="589" y="548"/>
                    <a:pt x="589" y="548"/>
                    <a:pt x="589" y="548"/>
                  </a:cubicBezTo>
                  <a:cubicBezTo>
                    <a:pt x="505" y="548"/>
                    <a:pt x="505" y="548"/>
                    <a:pt x="505" y="548"/>
                  </a:cubicBezTo>
                  <a:cubicBezTo>
                    <a:pt x="505" y="464"/>
                    <a:pt x="505" y="464"/>
                    <a:pt x="505" y="464"/>
                  </a:cubicBezTo>
                  <a:cubicBezTo>
                    <a:pt x="589" y="464"/>
                    <a:pt x="589" y="464"/>
                    <a:pt x="589" y="464"/>
                  </a:cubicBezTo>
                  <a:cubicBezTo>
                    <a:pt x="589" y="421"/>
                    <a:pt x="589" y="421"/>
                    <a:pt x="589" y="421"/>
                  </a:cubicBezTo>
                  <a:cubicBezTo>
                    <a:pt x="505" y="421"/>
                    <a:pt x="505" y="421"/>
                    <a:pt x="505" y="421"/>
                  </a:cubicBezTo>
                  <a:cubicBezTo>
                    <a:pt x="505" y="337"/>
                    <a:pt x="505" y="337"/>
                    <a:pt x="505" y="337"/>
                  </a:cubicBezTo>
                  <a:cubicBezTo>
                    <a:pt x="589" y="337"/>
                    <a:pt x="589" y="337"/>
                    <a:pt x="589" y="337"/>
                  </a:cubicBezTo>
                  <a:cubicBezTo>
                    <a:pt x="589" y="295"/>
                    <a:pt x="589" y="295"/>
                    <a:pt x="589" y="295"/>
                  </a:cubicBezTo>
                  <a:cubicBezTo>
                    <a:pt x="505" y="295"/>
                    <a:pt x="505" y="295"/>
                    <a:pt x="505" y="295"/>
                  </a:cubicBezTo>
                  <a:cubicBezTo>
                    <a:pt x="505" y="211"/>
                    <a:pt x="505" y="211"/>
                    <a:pt x="505" y="211"/>
                  </a:cubicBezTo>
                  <a:cubicBezTo>
                    <a:pt x="589" y="211"/>
                    <a:pt x="589" y="211"/>
                    <a:pt x="589" y="211"/>
                  </a:cubicBezTo>
                  <a:cubicBezTo>
                    <a:pt x="589" y="169"/>
                    <a:pt x="589" y="169"/>
                    <a:pt x="589" y="169"/>
                  </a:cubicBezTo>
                  <a:cubicBezTo>
                    <a:pt x="505" y="169"/>
                    <a:pt x="505" y="169"/>
                    <a:pt x="505" y="169"/>
                  </a:cubicBezTo>
                  <a:cubicBezTo>
                    <a:pt x="505" y="43"/>
                    <a:pt x="505" y="43"/>
                    <a:pt x="505" y="43"/>
                  </a:cubicBezTo>
                  <a:cubicBezTo>
                    <a:pt x="758" y="43"/>
                    <a:pt x="758" y="43"/>
                    <a:pt x="758" y="43"/>
                  </a:cubicBezTo>
                  <a:lnTo>
                    <a:pt x="758" y="969"/>
                  </a:lnTo>
                  <a:close/>
                  <a:moveTo>
                    <a:pt x="165" y="52"/>
                  </a:moveTo>
                  <a:cubicBezTo>
                    <a:pt x="157" y="40"/>
                    <a:pt x="138" y="40"/>
                    <a:pt x="130" y="52"/>
                  </a:cubicBezTo>
                  <a:cubicBezTo>
                    <a:pt x="4" y="241"/>
                    <a:pt x="4" y="241"/>
                    <a:pt x="4" y="241"/>
                  </a:cubicBezTo>
                  <a:cubicBezTo>
                    <a:pt x="1" y="245"/>
                    <a:pt x="0" y="249"/>
                    <a:pt x="0" y="253"/>
                  </a:cubicBezTo>
                  <a:cubicBezTo>
                    <a:pt x="0" y="864"/>
                    <a:pt x="0" y="864"/>
                    <a:pt x="0" y="864"/>
                  </a:cubicBezTo>
                  <a:cubicBezTo>
                    <a:pt x="0" y="922"/>
                    <a:pt x="47" y="969"/>
                    <a:pt x="105" y="969"/>
                  </a:cubicBezTo>
                  <a:cubicBezTo>
                    <a:pt x="189" y="969"/>
                    <a:pt x="189" y="969"/>
                    <a:pt x="189" y="969"/>
                  </a:cubicBezTo>
                  <a:cubicBezTo>
                    <a:pt x="248" y="969"/>
                    <a:pt x="295" y="922"/>
                    <a:pt x="295" y="864"/>
                  </a:cubicBezTo>
                  <a:cubicBezTo>
                    <a:pt x="295" y="253"/>
                    <a:pt x="295" y="253"/>
                    <a:pt x="295" y="253"/>
                  </a:cubicBezTo>
                  <a:cubicBezTo>
                    <a:pt x="295" y="249"/>
                    <a:pt x="293" y="245"/>
                    <a:pt x="291" y="241"/>
                  </a:cubicBezTo>
                  <a:lnTo>
                    <a:pt x="165" y="52"/>
                  </a:lnTo>
                  <a:close/>
                  <a:moveTo>
                    <a:pt x="147" y="102"/>
                  </a:moveTo>
                  <a:cubicBezTo>
                    <a:pt x="178" y="148"/>
                    <a:pt x="178" y="148"/>
                    <a:pt x="178" y="148"/>
                  </a:cubicBezTo>
                  <a:cubicBezTo>
                    <a:pt x="117" y="148"/>
                    <a:pt x="117" y="148"/>
                    <a:pt x="117" y="148"/>
                  </a:cubicBezTo>
                  <a:lnTo>
                    <a:pt x="147" y="102"/>
                  </a:lnTo>
                  <a:close/>
                  <a:moveTo>
                    <a:pt x="42" y="347"/>
                  </a:moveTo>
                  <a:cubicBezTo>
                    <a:pt x="55" y="354"/>
                    <a:pt x="69" y="358"/>
                    <a:pt x="84" y="358"/>
                  </a:cubicBezTo>
                  <a:cubicBezTo>
                    <a:pt x="84" y="716"/>
                    <a:pt x="84" y="716"/>
                    <a:pt x="84" y="716"/>
                  </a:cubicBezTo>
                  <a:cubicBezTo>
                    <a:pt x="42" y="716"/>
                    <a:pt x="42" y="716"/>
                    <a:pt x="42" y="716"/>
                  </a:cubicBezTo>
                  <a:lnTo>
                    <a:pt x="42" y="347"/>
                  </a:lnTo>
                  <a:close/>
                  <a:moveTo>
                    <a:pt x="253" y="864"/>
                  </a:moveTo>
                  <a:cubicBezTo>
                    <a:pt x="253" y="898"/>
                    <a:pt x="224" y="927"/>
                    <a:pt x="189" y="927"/>
                  </a:cubicBezTo>
                  <a:cubicBezTo>
                    <a:pt x="105" y="927"/>
                    <a:pt x="105" y="927"/>
                    <a:pt x="105" y="927"/>
                  </a:cubicBezTo>
                  <a:cubicBezTo>
                    <a:pt x="70" y="927"/>
                    <a:pt x="42" y="898"/>
                    <a:pt x="42" y="864"/>
                  </a:cubicBezTo>
                  <a:cubicBezTo>
                    <a:pt x="42" y="843"/>
                    <a:pt x="42" y="843"/>
                    <a:pt x="42" y="843"/>
                  </a:cubicBezTo>
                  <a:cubicBezTo>
                    <a:pt x="253" y="843"/>
                    <a:pt x="253" y="843"/>
                    <a:pt x="253" y="843"/>
                  </a:cubicBezTo>
                  <a:lnTo>
                    <a:pt x="253" y="864"/>
                  </a:lnTo>
                  <a:close/>
                  <a:moveTo>
                    <a:pt x="253" y="800"/>
                  </a:moveTo>
                  <a:cubicBezTo>
                    <a:pt x="42" y="800"/>
                    <a:pt x="42" y="800"/>
                    <a:pt x="42" y="800"/>
                  </a:cubicBezTo>
                  <a:cubicBezTo>
                    <a:pt x="42" y="758"/>
                    <a:pt x="42" y="758"/>
                    <a:pt x="42" y="758"/>
                  </a:cubicBezTo>
                  <a:cubicBezTo>
                    <a:pt x="253" y="758"/>
                    <a:pt x="253" y="758"/>
                    <a:pt x="253" y="758"/>
                  </a:cubicBezTo>
                  <a:lnTo>
                    <a:pt x="253" y="800"/>
                  </a:lnTo>
                  <a:close/>
                  <a:moveTo>
                    <a:pt x="126" y="716"/>
                  </a:moveTo>
                  <a:cubicBezTo>
                    <a:pt x="126" y="347"/>
                    <a:pt x="126" y="347"/>
                    <a:pt x="126" y="347"/>
                  </a:cubicBezTo>
                  <a:cubicBezTo>
                    <a:pt x="134" y="342"/>
                    <a:pt x="141" y="337"/>
                    <a:pt x="147" y="330"/>
                  </a:cubicBezTo>
                  <a:cubicBezTo>
                    <a:pt x="153" y="337"/>
                    <a:pt x="160" y="342"/>
                    <a:pt x="168" y="347"/>
                  </a:cubicBezTo>
                  <a:cubicBezTo>
                    <a:pt x="168" y="716"/>
                    <a:pt x="168" y="716"/>
                    <a:pt x="168" y="716"/>
                  </a:cubicBezTo>
                  <a:lnTo>
                    <a:pt x="126" y="716"/>
                  </a:lnTo>
                  <a:close/>
                  <a:moveTo>
                    <a:pt x="253" y="716"/>
                  </a:moveTo>
                  <a:cubicBezTo>
                    <a:pt x="211" y="716"/>
                    <a:pt x="211" y="716"/>
                    <a:pt x="211" y="716"/>
                  </a:cubicBezTo>
                  <a:cubicBezTo>
                    <a:pt x="211" y="358"/>
                    <a:pt x="211" y="358"/>
                    <a:pt x="211" y="358"/>
                  </a:cubicBezTo>
                  <a:cubicBezTo>
                    <a:pt x="226" y="358"/>
                    <a:pt x="240" y="354"/>
                    <a:pt x="253" y="347"/>
                  </a:cubicBezTo>
                  <a:lnTo>
                    <a:pt x="253" y="716"/>
                  </a:lnTo>
                  <a:close/>
                  <a:moveTo>
                    <a:pt x="253" y="274"/>
                  </a:moveTo>
                  <a:cubicBezTo>
                    <a:pt x="253" y="297"/>
                    <a:pt x="234" y="316"/>
                    <a:pt x="211" y="316"/>
                  </a:cubicBezTo>
                  <a:cubicBezTo>
                    <a:pt x="187" y="316"/>
                    <a:pt x="168" y="297"/>
                    <a:pt x="168" y="274"/>
                  </a:cubicBezTo>
                  <a:cubicBezTo>
                    <a:pt x="168" y="262"/>
                    <a:pt x="159" y="253"/>
                    <a:pt x="147" y="253"/>
                  </a:cubicBezTo>
                  <a:cubicBezTo>
                    <a:pt x="136" y="253"/>
                    <a:pt x="126" y="262"/>
                    <a:pt x="126" y="274"/>
                  </a:cubicBezTo>
                  <a:cubicBezTo>
                    <a:pt x="126" y="297"/>
                    <a:pt x="107" y="316"/>
                    <a:pt x="84" y="316"/>
                  </a:cubicBezTo>
                  <a:cubicBezTo>
                    <a:pt x="61" y="316"/>
                    <a:pt x="42" y="297"/>
                    <a:pt x="42" y="274"/>
                  </a:cubicBezTo>
                  <a:cubicBezTo>
                    <a:pt x="42" y="259"/>
                    <a:pt x="42" y="259"/>
                    <a:pt x="42" y="259"/>
                  </a:cubicBezTo>
                  <a:cubicBezTo>
                    <a:pt x="88" y="190"/>
                    <a:pt x="88" y="190"/>
                    <a:pt x="88" y="190"/>
                  </a:cubicBezTo>
                  <a:cubicBezTo>
                    <a:pt x="206" y="190"/>
                    <a:pt x="206" y="190"/>
                    <a:pt x="206" y="190"/>
                  </a:cubicBezTo>
                  <a:cubicBezTo>
                    <a:pt x="253" y="259"/>
                    <a:pt x="253" y="259"/>
                    <a:pt x="253" y="259"/>
                  </a:cubicBezTo>
                  <a:lnTo>
                    <a:pt x="253" y="274"/>
                  </a:lnTo>
                  <a:close/>
                </a:path>
              </a:pathLst>
            </a:custGeom>
            <a:solidFill>
              <a:srgbClr val="FFFFFF"/>
            </a:solidFill>
            <a:ln>
              <a:noFill/>
            </a:ln>
            <a:effectLst/>
          </p:spPr>
          <p:txBody>
            <a:bodyPr vert="horz" wrap="square" lIns="121920" tIns="60960" rIns="121920" bIns="60960" numCol="1" anchor="t" anchorCtr="0" compatLnSpc="1">
              <a:prstTxWarp prst="textNoShape">
                <a:avLst/>
              </a:prstTxWarp>
            </a:bodyPr>
            <a:lstStyle/>
            <a:p>
              <a:endParaRPr lang="en-US" sz="3200"/>
            </a:p>
          </p:txBody>
        </p:sp>
      </p:grpSp>
      <p:grpSp>
        <p:nvGrpSpPr>
          <p:cNvPr id="31" name="Group 30"/>
          <p:cNvGrpSpPr/>
          <p:nvPr/>
        </p:nvGrpSpPr>
        <p:grpSpPr>
          <a:xfrm>
            <a:off x="878342" y="3564935"/>
            <a:ext cx="4016557" cy="763264"/>
            <a:chOff x="660065" y="2903194"/>
            <a:chExt cx="3012418" cy="572448"/>
          </a:xfrm>
        </p:grpSpPr>
        <p:sp>
          <p:nvSpPr>
            <p:cNvPr id="49" name="Oval 48"/>
            <p:cNvSpPr/>
            <p:nvPr/>
          </p:nvSpPr>
          <p:spPr>
            <a:xfrm>
              <a:off x="660065" y="2903194"/>
              <a:ext cx="572448" cy="57244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Freeform 33"/>
            <p:cNvSpPr>
              <a:spLocks noChangeAspect="1" noEditPoints="1"/>
            </p:cNvSpPr>
            <p:nvPr/>
          </p:nvSpPr>
          <p:spPr bwMode="auto">
            <a:xfrm>
              <a:off x="798267" y="3045632"/>
              <a:ext cx="296044" cy="287572"/>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rgbClr val="FFFFFF"/>
            </a:solidFill>
            <a:ln>
              <a:noFill/>
            </a:ln>
            <a:effectLst/>
          </p:spPr>
          <p:txBody>
            <a:bodyPr vert="horz" wrap="square" lIns="121920" tIns="60960" rIns="121920" bIns="60960" numCol="1" anchor="t" anchorCtr="0" compatLnSpc="1">
              <a:prstTxWarp prst="textNoShape">
                <a:avLst/>
              </a:prstTxWarp>
            </a:bodyPr>
            <a:lstStyle/>
            <a:p>
              <a:endParaRPr lang="en-US" sz="3200"/>
            </a:p>
          </p:txBody>
        </p:sp>
        <p:sp>
          <p:nvSpPr>
            <p:cNvPr id="51" name="Rectangle 50"/>
            <p:cNvSpPr/>
            <p:nvPr/>
          </p:nvSpPr>
          <p:spPr>
            <a:xfrm>
              <a:off x="1355465" y="2999515"/>
              <a:ext cx="2317018" cy="422423"/>
            </a:xfrm>
            <a:prstGeom prst="rect">
              <a:avLst/>
            </a:prstGeom>
          </p:spPr>
          <p:txBody>
            <a:bodyPr wrap="square" lIns="0" rIns="0">
              <a:spAutoFit/>
            </a:bodyPr>
            <a:lstStyle/>
            <a:p>
              <a:pPr>
                <a:lnSpc>
                  <a:spcPct val="85000"/>
                </a:lnSpc>
              </a:pPr>
              <a:r>
                <a:rPr lang="en-US" sz="2133" dirty="0"/>
                <a:t>55%</a:t>
              </a:r>
            </a:p>
            <a:p>
              <a:pPr>
                <a:lnSpc>
                  <a:spcPct val="85000"/>
                </a:lnSpc>
              </a:pPr>
              <a:r>
                <a:rPr lang="en-US" sz="1467" dirty="0" err="1"/>
                <a:t>Xxxxx</a:t>
              </a:r>
              <a:r>
                <a:rPr lang="en-US" sz="1467" dirty="0"/>
                <a:t> </a:t>
              </a:r>
              <a:r>
                <a:rPr lang="en-US" sz="1467" dirty="0" err="1"/>
                <a:t>xxxxxx</a:t>
              </a:r>
              <a:r>
                <a:rPr lang="en-US" sz="1467" dirty="0"/>
                <a:t> x xxx </a:t>
              </a:r>
              <a:r>
                <a:rPr lang="en-US" sz="1467" dirty="0" err="1"/>
                <a:t>xxx</a:t>
              </a:r>
              <a:r>
                <a:rPr lang="en-US" sz="1467" dirty="0"/>
                <a:t> xx </a:t>
              </a:r>
              <a:r>
                <a:rPr lang="en-US" sz="1467" dirty="0" err="1"/>
                <a:t>xx</a:t>
              </a:r>
              <a:endParaRPr lang="en-US" sz="1467" dirty="0">
                <a:solidFill>
                  <a:srgbClr val="434343"/>
                </a:solidFill>
              </a:endParaRPr>
            </a:p>
          </p:txBody>
        </p:sp>
      </p:grpSp>
      <p:grpSp>
        <p:nvGrpSpPr>
          <p:cNvPr id="29" name="Group 28"/>
          <p:cNvGrpSpPr/>
          <p:nvPr/>
        </p:nvGrpSpPr>
        <p:grpSpPr>
          <a:xfrm>
            <a:off x="873736" y="2634788"/>
            <a:ext cx="4095539" cy="763264"/>
            <a:chOff x="660065" y="2071786"/>
            <a:chExt cx="3071654" cy="572448"/>
          </a:xfrm>
        </p:grpSpPr>
        <p:sp>
          <p:nvSpPr>
            <p:cNvPr id="48" name="Oval 47"/>
            <p:cNvSpPr/>
            <p:nvPr/>
          </p:nvSpPr>
          <p:spPr>
            <a:xfrm>
              <a:off x="660065" y="2071786"/>
              <a:ext cx="572448" cy="572448"/>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Freeform 41"/>
            <p:cNvSpPr>
              <a:spLocks noChangeAspect="1" noEditPoints="1"/>
            </p:cNvSpPr>
            <p:nvPr/>
          </p:nvSpPr>
          <p:spPr bwMode="auto">
            <a:xfrm>
              <a:off x="798267" y="2189607"/>
              <a:ext cx="296044" cy="358748"/>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a:effectLst/>
          </p:spPr>
          <p:txBody>
            <a:bodyPr vert="horz" wrap="square" lIns="121920" tIns="60960" rIns="121920" bIns="60960" numCol="1" anchor="t" anchorCtr="0" compatLnSpc="1">
              <a:prstTxWarp prst="textNoShape">
                <a:avLst/>
              </a:prstTxWarp>
            </a:bodyPr>
            <a:lstStyle/>
            <a:p>
              <a:endParaRPr lang="en-US" sz="3200"/>
            </a:p>
          </p:txBody>
        </p:sp>
        <p:sp>
          <p:nvSpPr>
            <p:cNvPr id="52" name="Rectangle 51"/>
            <p:cNvSpPr/>
            <p:nvPr/>
          </p:nvSpPr>
          <p:spPr>
            <a:xfrm>
              <a:off x="1414701" y="2167808"/>
              <a:ext cx="2317018" cy="422423"/>
            </a:xfrm>
            <a:prstGeom prst="rect">
              <a:avLst/>
            </a:prstGeom>
          </p:spPr>
          <p:txBody>
            <a:bodyPr wrap="square" lIns="0" rIns="0">
              <a:spAutoFit/>
            </a:bodyPr>
            <a:lstStyle/>
            <a:p>
              <a:pPr>
                <a:lnSpc>
                  <a:spcPct val="85000"/>
                </a:lnSpc>
              </a:pPr>
              <a:r>
                <a:rPr lang="en-US" sz="2133" dirty="0"/>
                <a:t>65%</a:t>
              </a:r>
            </a:p>
            <a:p>
              <a:pPr>
                <a:lnSpc>
                  <a:spcPct val="85000"/>
                </a:lnSpc>
              </a:pPr>
              <a:r>
                <a:rPr lang="en-US" sz="1467" dirty="0"/>
                <a:t>Xx x xxx </a:t>
              </a:r>
              <a:r>
                <a:rPr lang="en-US" sz="1467" dirty="0" err="1"/>
                <a:t>xxx</a:t>
              </a:r>
              <a:r>
                <a:rPr lang="en-US" sz="1467" dirty="0"/>
                <a:t> x xx </a:t>
              </a:r>
              <a:r>
                <a:rPr lang="en-US" sz="1467" dirty="0" err="1"/>
                <a:t>Xx</a:t>
              </a:r>
              <a:r>
                <a:rPr lang="en-US" sz="1467" dirty="0"/>
                <a:t> xxx xx </a:t>
              </a:r>
            </a:p>
          </p:txBody>
        </p:sp>
      </p:grpSp>
      <p:grpSp>
        <p:nvGrpSpPr>
          <p:cNvPr id="30" name="Group 29"/>
          <p:cNvGrpSpPr/>
          <p:nvPr/>
        </p:nvGrpSpPr>
        <p:grpSpPr>
          <a:xfrm>
            <a:off x="873737" y="1704643"/>
            <a:ext cx="4046927" cy="763264"/>
            <a:chOff x="660065" y="1240378"/>
            <a:chExt cx="3035195" cy="572448"/>
          </a:xfrm>
        </p:grpSpPr>
        <p:sp>
          <p:nvSpPr>
            <p:cNvPr id="2" name="Oval 1"/>
            <p:cNvSpPr/>
            <p:nvPr/>
          </p:nvSpPr>
          <p:spPr>
            <a:xfrm>
              <a:off x="660065" y="1240378"/>
              <a:ext cx="572448" cy="572448"/>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Freeform 21"/>
            <p:cNvSpPr>
              <a:spLocks noEditPoints="1"/>
            </p:cNvSpPr>
            <p:nvPr/>
          </p:nvSpPr>
          <p:spPr bwMode="auto">
            <a:xfrm>
              <a:off x="800489" y="1388198"/>
              <a:ext cx="291598" cy="291094"/>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rgbClr val="FFFFFF"/>
            </a:solidFill>
            <a:ln>
              <a:noFill/>
            </a:ln>
            <a:effectLst/>
          </p:spPr>
          <p:txBody>
            <a:bodyPr vert="horz" wrap="square" lIns="121920" tIns="60960" rIns="121920" bIns="60960" numCol="1" anchor="t" anchorCtr="0" compatLnSpc="1">
              <a:prstTxWarp prst="textNoShape">
                <a:avLst/>
              </a:prstTxWarp>
            </a:bodyPr>
            <a:lstStyle/>
            <a:p>
              <a:endParaRPr lang="en-US" sz="3200"/>
            </a:p>
          </p:txBody>
        </p:sp>
        <p:sp>
          <p:nvSpPr>
            <p:cNvPr id="53" name="Rectangle 52"/>
            <p:cNvSpPr/>
            <p:nvPr/>
          </p:nvSpPr>
          <p:spPr>
            <a:xfrm>
              <a:off x="1378242" y="1336550"/>
              <a:ext cx="2317018" cy="422423"/>
            </a:xfrm>
            <a:prstGeom prst="rect">
              <a:avLst/>
            </a:prstGeom>
          </p:spPr>
          <p:txBody>
            <a:bodyPr wrap="square" lIns="0" rIns="0">
              <a:spAutoFit/>
            </a:bodyPr>
            <a:lstStyle/>
            <a:p>
              <a:pPr>
                <a:lnSpc>
                  <a:spcPct val="85000"/>
                </a:lnSpc>
              </a:pPr>
              <a:r>
                <a:rPr lang="en-US" sz="2133" dirty="0"/>
                <a:t>85%</a:t>
              </a:r>
              <a:endParaRPr lang="en-US" sz="1467" dirty="0"/>
            </a:p>
            <a:p>
              <a:pPr>
                <a:lnSpc>
                  <a:spcPct val="85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endParaRPr lang="en-US" sz="1467" dirty="0">
                <a:solidFill>
                  <a:srgbClr val="434343"/>
                </a:solidFill>
              </a:endParaRPr>
            </a:p>
          </p:txBody>
        </p:sp>
      </p:grpSp>
      <p:sp>
        <p:nvSpPr>
          <p:cNvPr id="60" name="Freeform 59"/>
          <p:cNvSpPr/>
          <p:nvPr/>
        </p:nvSpPr>
        <p:spPr>
          <a:xfrm rot="16200000" flipH="1">
            <a:off x="6296367" y="3633177"/>
            <a:ext cx="371811" cy="2377713"/>
          </a:xfrm>
          <a:custGeom>
            <a:avLst/>
            <a:gdLst>
              <a:gd name="connsiteX0" fmla="*/ 0 w 278858"/>
              <a:gd name="connsiteY0" fmla="*/ 1783285 h 1783285"/>
              <a:gd name="connsiteX1" fmla="*/ 278858 w 278858"/>
              <a:gd name="connsiteY1" fmla="*/ 1257365 h 1783285"/>
              <a:gd name="connsiteX2" fmla="*/ 278858 w 278858"/>
              <a:gd name="connsiteY2" fmla="*/ 0 h 1783285"/>
              <a:gd name="connsiteX3" fmla="*/ 244 w 278858"/>
              <a:gd name="connsiteY3" fmla="*/ 1115123 h 1783285"/>
              <a:gd name="connsiteX4" fmla="*/ 0 w 278858"/>
              <a:gd name="connsiteY4" fmla="*/ 1783285 h 178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858" h="1783285">
                <a:moveTo>
                  <a:pt x="0" y="1783285"/>
                </a:moveTo>
                <a:lnTo>
                  <a:pt x="278858" y="1257365"/>
                </a:lnTo>
                <a:lnTo>
                  <a:pt x="278858" y="0"/>
                </a:lnTo>
                <a:lnTo>
                  <a:pt x="244" y="1115123"/>
                </a:lnTo>
                <a:lnTo>
                  <a:pt x="0" y="1783285"/>
                </a:lnTo>
                <a:close/>
              </a:path>
            </a:pathLst>
          </a:cu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a:p>
        </p:txBody>
      </p:sp>
      <p:sp>
        <p:nvSpPr>
          <p:cNvPr id="63" name="Freeform 62"/>
          <p:cNvSpPr/>
          <p:nvPr/>
        </p:nvSpPr>
        <p:spPr>
          <a:xfrm rot="5400000">
            <a:off x="9222503" y="4008734"/>
            <a:ext cx="372156" cy="1626257"/>
          </a:xfrm>
          <a:custGeom>
            <a:avLst/>
            <a:gdLst>
              <a:gd name="connsiteX0" fmla="*/ 0 w 279117"/>
              <a:gd name="connsiteY0" fmla="*/ 1219693 h 1219693"/>
              <a:gd name="connsiteX1" fmla="*/ 279117 w 279117"/>
              <a:gd name="connsiteY1" fmla="*/ 1219693 h 1219693"/>
              <a:gd name="connsiteX2" fmla="*/ 279117 w 279117"/>
              <a:gd name="connsiteY2" fmla="*/ 0 h 1219693"/>
              <a:gd name="connsiteX3" fmla="*/ 449 w 279117"/>
              <a:gd name="connsiteY3" fmla="*/ 525561 h 1219693"/>
              <a:gd name="connsiteX4" fmla="*/ 0 w 279117"/>
              <a:gd name="connsiteY4" fmla="*/ 1219693 h 1219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17" h="1219693">
                <a:moveTo>
                  <a:pt x="0" y="1219693"/>
                </a:moveTo>
                <a:lnTo>
                  <a:pt x="279117" y="1219693"/>
                </a:lnTo>
                <a:lnTo>
                  <a:pt x="279117" y="0"/>
                </a:lnTo>
                <a:lnTo>
                  <a:pt x="449" y="525561"/>
                </a:lnTo>
                <a:lnTo>
                  <a:pt x="0" y="1219693"/>
                </a:lnTo>
                <a:close/>
              </a:path>
            </a:pathLst>
          </a:custGeom>
          <a:solidFill>
            <a:schemeClr val="accent5">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4" name="Freeform 63"/>
          <p:cNvSpPr/>
          <p:nvPr/>
        </p:nvSpPr>
        <p:spPr>
          <a:xfrm rot="5400000">
            <a:off x="10523436" y="3633178"/>
            <a:ext cx="371811" cy="2377713"/>
          </a:xfrm>
          <a:custGeom>
            <a:avLst/>
            <a:gdLst>
              <a:gd name="connsiteX0" fmla="*/ 0 w 278858"/>
              <a:gd name="connsiteY0" fmla="*/ 1783285 h 1783285"/>
              <a:gd name="connsiteX1" fmla="*/ 278858 w 278858"/>
              <a:gd name="connsiteY1" fmla="*/ 1257365 h 1783285"/>
              <a:gd name="connsiteX2" fmla="*/ 278858 w 278858"/>
              <a:gd name="connsiteY2" fmla="*/ 0 h 1783285"/>
              <a:gd name="connsiteX3" fmla="*/ 244 w 278858"/>
              <a:gd name="connsiteY3" fmla="*/ 1115123 h 1783285"/>
              <a:gd name="connsiteX4" fmla="*/ 0 w 278858"/>
              <a:gd name="connsiteY4" fmla="*/ 1783285 h 178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858" h="1783285">
                <a:moveTo>
                  <a:pt x="0" y="1783285"/>
                </a:moveTo>
                <a:lnTo>
                  <a:pt x="278858" y="1257365"/>
                </a:lnTo>
                <a:lnTo>
                  <a:pt x="278858" y="0"/>
                </a:lnTo>
                <a:lnTo>
                  <a:pt x="244" y="1115123"/>
                </a:lnTo>
                <a:lnTo>
                  <a:pt x="0" y="1783285"/>
                </a:lnTo>
                <a:close/>
              </a:path>
            </a:pathLst>
          </a:cu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529196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down)">
                                      <p:cBhvr>
                                        <p:cTn id="7" dur="300"/>
                                        <p:tgtEl>
                                          <p:spTgt spid="19"/>
                                        </p:tgtEl>
                                      </p:cBhvr>
                                    </p:animEffect>
                                  </p:childTnLst>
                                </p:cTn>
                              </p:par>
                              <p:par>
                                <p:cTn id="8" presetID="22" presetClass="entr" presetSubtype="4" fill="hold" grpId="0" nodeType="withEffect">
                                  <p:stCondLst>
                                    <p:cond delay="200"/>
                                  </p:stCondLst>
                                  <p:childTnLst>
                                    <p:set>
                                      <p:cBhvr>
                                        <p:cTn id="9" dur="1" fill="hold">
                                          <p:stCondLst>
                                            <p:cond delay="0"/>
                                          </p:stCondLst>
                                        </p:cTn>
                                        <p:tgtEl>
                                          <p:spTgt spid="60"/>
                                        </p:tgtEl>
                                        <p:attrNameLst>
                                          <p:attrName>style.visibility</p:attrName>
                                        </p:attrNameLst>
                                      </p:cBhvr>
                                      <p:to>
                                        <p:strVal val="visible"/>
                                      </p:to>
                                    </p:set>
                                    <p:animEffect transition="in" filter="wipe(down)">
                                      <p:cBhvr>
                                        <p:cTn id="10" dur="300"/>
                                        <p:tgtEl>
                                          <p:spTgt spid="60"/>
                                        </p:tgtEl>
                                      </p:cBhvr>
                                    </p:animEffect>
                                  </p:childTnLst>
                                </p:cTn>
                              </p:par>
                              <p:par>
                                <p:cTn id="11" presetID="22" presetClass="entr" presetSubtype="4" fill="hold" grpId="0" nodeType="withEffect">
                                  <p:stCondLst>
                                    <p:cond delay="400"/>
                                  </p:stCondLst>
                                  <p:childTnLst>
                                    <p:set>
                                      <p:cBhvr>
                                        <p:cTn id="12" dur="1" fill="hold">
                                          <p:stCondLst>
                                            <p:cond delay="0"/>
                                          </p:stCondLst>
                                        </p:cTn>
                                        <p:tgtEl>
                                          <p:spTgt spid="8"/>
                                        </p:tgtEl>
                                        <p:attrNameLst>
                                          <p:attrName>style.visibility</p:attrName>
                                        </p:attrNameLst>
                                      </p:cBhvr>
                                      <p:to>
                                        <p:strVal val="visible"/>
                                      </p:to>
                                    </p:set>
                                    <p:animEffect transition="in" filter="wipe(down)">
                                      <p:cBhvr>
                                        <p:cTn id="13" dur="300"/>
                                        <p:tgtEl>
                                          <p:spTgt spid="8"/>
                                        </p:tgtEl>
                                      </p:cBhvr>
                                    </p:animEffect>
                                  </p:childTnLst>
                                </p:cTn>
                              </p:par>
                              <p:par>
                                <p:cTn id="14" presetID="10" presetClass="entr" presetSubtype="0" fill="hold" grpId="0" nodeType="withEffect">
                                  <p:stCondLst>
                                    <p:cond delay="600"/>
                                  </p:stCondLst>
                                  <p:childTnLst>
                                    <p:set>
                                      <p:cBhvr>
                                        <p:cTn id="15" dur="1" fill="hold">
                                          <p:stCondLst>
                                            <p:cond delay="0"/>
                                          </p:stCondLst>
                                        </p:cTn>
                                        <p:tgtEl>
                                          <p:spTgt spid="26"/>
                                        </p:tgtEl>
                                        <p:attrNameLst>
                                          <p:attrName>style.visibility</p:attrName>
                                        </p:attrNameLst>
                                      </p:cBhvr>
                                      <p:to>
                                        <p:strVal val="visible"/>
                                      </p:to>
                                    </p:set>
                                    <p:animEffect transition="in" filter="fade">
                                      <p:cBhvr>
                                        <p:cTn id="16" dur="300"/>
                                        <p:tgtEl>
                                          <p:spTgt spid="26"/>
                                        </p:tgtEl>
                                      </p:cBhvr>
                                    </p:animEffect>
                                  </p:childTnLst>
                                </p:cTn>
                              </p:par>
                              <p:par>
                                <p:cTn id="17" presetID="10" presetClass="entr" presetSubtype="0" fill="hold" grpId="0" nodeType="withEffect">
                                  <p:stCondLst>
                                    <p:cond delay="800"/>
                                  </p:stCondLst>
                                  <p:childTnLst>
                                    <p:set>
                                      <p:cBhvr>
                                        <p:cTn id="18" dur="1" fill="hold">
                                          <p:stCondLst>
                                            <p:cond delay="0"/>
                                          </p:stCondLst>
                                        </p:cTn>
                                        <p:tgtEl>
                                          <p:spTgt spid="21"/>
                                        </p:tgtEl>
                                        <p:attrNameLst>
                                          <p:attrName>style.visibility</p:attrName>
                                        </p:attrNameLst>
                                      </p:cBhvr>
                                      <p:to>
                                        <p:strVal val="visible"/>
                                      </p:to>
                                    </p:set>
                                    <p:animEffect transition="in" filter="fade">
                                      <p:cBhvr>
                                        <p:cTn id="19" dur="300"/>
                                        <p:tgtEl>
                                          <p:spTgt spid="21"/>
                                        </p:tgtEl>
                                      </p:cBhvr>
                                    </p:animEffect>
                                  </p:childTnLst>
                                </p:cTn>
                              </p:par>
                              <p:par>
                                <p:cTn id="20" presetID="22" presetClass="entr" presetSubtype="4" fill="hold" grpId="0" nodeType="withEffect">
                                  <p:stCondLst>
                                    <p:cond delay="300"/>
                                  </p:stCondLst>
                                  <p:childTnLst>
                                    <p:set>
                                      <p:cBhvr>
                                        <p:cTn id="21" dur="1" fill="hold">
                                          <p:stCondLst>
                                            <p:cond delay="0"/>
                                          </p:stCondLst>
                                        </p:cTn>
                                        <p:tgtEl>
                                          <p:spTgt spid="16"/>
                                        </p:tgtEl>
                                        <p:attrNameLst>
                                          <p:attrName>style.visibility</p:attrName>
                                        </p:attrNameLst>
                                      </p:cBhvr>
                                      <p:to>
                                        <p:strVal val="visible"/>
                                      </p:to>
                                    </p:set>
                                    <p:animEffect transition="in" filter="wipe(down)">
                                      <p:cBhvr>
                                        <p:cTn id="22" dur="300"/>
                                        <p:tgtEl>
                                          <p:spTgt spid="16"/>
                                        </p:tgtEl>
                                      </p:cBhvr>
                                    </p:animEffect>
                                  </p:childTnLst>
                                </p:cTn>
                              </p:par>
                              <p:par>
                                <p:cTn id="23" presetID="22" presetClass="entr" presetSubtype="4" fill="hold" grpId="0" nodeType="withEffect">
                                  <p:stCondLst>
                                    <p:cond delay="500"/>
                                  </p:stCondLst>
                                  <p:childTnLst>
                                    <p:set>
                                      <p:cBhvr>
                                        <p:cTn id="24" dur="1" fill="hold">
                                          <p:stCondLst>
                                            <p:cond delay="0"/>
                                          </p:stCondLst>
                                        </p:cTn>
                                        <p:tgtEl>
                                          <p:spTgt spid="62"/>
                                        </p:tgtEl>
                                        <p:attrNameLst>
                                          <p:attrName>style.visibility</p:attrName>
                                        </p:attrNameLst>
                                      </p:cBhvr>
                                      <p:to>
                                        <p:strVal val="visible"/>
                                      </p:to>
                                    </p:set>
                                    <p:animEffect transition="in" filter="wipe(down)">
                                      <p:cBhvr>
                                        <p:cTn id="25" dur="300"/>
                                        <p:tgtEl>
                                          <p:spTgt spid="62"/>
                                        </p:tgtEl>
                                      </p:cBhvr>
                                    </p:animEffect>
                                  </p:childTnLst>
                                </p:cTn>
                              </p:par>
                              <p:par>
                                <p:cTn id="26" presetID="22" presetClass="entr" presetSubtype="4" fill="hold" grpId="0" nodeType="withEffect">
                                  <p:stCondLst>
                                    <p:cond delay="70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300"/>
                                        <p:tgtEl>
                                          <p:spTgt spid="5"/>
                                        </p:tgtEl>
                                      </p:cBhvr>
                                    </p:animEffect>
                                  </p:childTnLst>
                                </p:cTn>
                              </p:par>
                              <p:par>
                                <p:cTn id="29" presetID="10" presetClass="entr" presetSubtype="0" fill="hold" grpId="0" nodeType="withEffect">
                                  <p:stCondLst>
                                    <p:cond delay="90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300"/>
                                        <p:tgtEl>
                                          <p:spTgt spid="24"/>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22"/>
                                        </p:tgtEl>
                                        <p:attrNameLst>
                                          <p:attrName>style.visibility</p:attrName>
                                        </p:attrNameLst>
                                      </p:cBhvr>
                                      <p:to>
                                        <p:strVal val="visible"/>
                                      </p:to>
                                    </p:set>
                                    <p:animEffect transition="in" filter="fade">
                                      <p:cBhvr>
                                        <p:cTn id="34" dur="300"/>
                                        <p:tgtEl>
                                          <p:spTgt spid="22"/>
                                        </p:tgtEl>
                                      </p:cBhvr>
                                    </p:animEffect>
                                  </p:childTnLst>
                                </p:cTn>
                              </p:par>
                              <p:par>
                                <p:cTn id="35" presetID="22" presetClass="entr" presetSubtype="4" fill="hold" grpId="0" nodeType="withEffect">
                                  <p:stCondLst>
                                    <p:cond delay="600"/>
                                  </p:stCondLst>
                                  <p:childTnLst>
                                    <p:set>
                                      <p:cBhvr>
                                        <p:cTn id="36" dur="1" fill="hold">
                                          <p:stCondLst>
                                            <p:cond delay="0"/>
                                          </p:stCondLst>
                                        </p:cTn>
                                        <p:tgtEl>
                                          <p:spTgt spid="17"/>
                                        </p:tgtEl>
                                        <p:attrNameLst>
                                          <p:attrName>style.visibility</p:attrName>
                                        </p:attrNameLst>
                                      </p:cBhvr>
                                      <p:to>
                                        <p:strVal val="visible"/>
                                      </p:to>
                                    </p:set>
                                    <p:animEffect transition="in" filter="wipe(down)">
                                      <p:cBhvr>
                                        <p:cTn id="37" dur="300"/>
                                        <p:tgtEl>
                                          <p:spTgt spid="17"/>
                                        </p:tgtEl>
                                      </p:cBhvr>
                                    </p:animEffect>
                                  </p:childTnLst>
                                </p:cTn>
                              </p:par>
                              <p:par>
                                <p:cTn id="38" presetID="22" presetClass="entr" presetSubtype="4" fill="hold" grpId="0" nodeType="withEffect">
                                  <p:stCondLst>
                                    <p:cond delay="800"/>
                                  </p:stCondLst>
                                  <p:childTnLst>
                                    <p:set>
                                      <p:cBhvr>
                                        <p:cTn id="39" dur="1" fill="hold">
                                          <p:stCondLst>
                                            <p:cond delay="0"/>
                                          </p:stCondLst>
                                        </p:cTn>
                                        <p:tgtEl>
                                          <p:spTgt spid="63"/>
                                        </p:tgtEl>
                                        <p:attrNameLst>
                                          <p:attrName>style.visibility</p:attrName>
                                        </p:attrNameLst>
                                      </p:cBhvr>
                                      <p:to>
                                        <p:strVal val="visible"/>
                                      </p:to>
                                    </p:set>
                                    <p:animEffect transition="in" filter="wipe(down)">
                                      <p:cBhvr>
                                        <p:cTn id="40" dur="300"/>
                                        <p:tgtEl>
                                          <p:spTgt spid="63"/>
                                        </p:tgtEl>
                                      </p:cBhvr>
                                    </p:animEffect>
                                  </p:childTnLst>
                                </p:cTn>
                              </p:par>
                              <p:par>
                                <p:cTn id="41" presetID="22" presetClass="entr" presetSubtype="4" fill="hold" grpId="0" nodeType="withEffect">
                                  <p:stCondLst>
                                    <p:cond delay="1000"/>
                                  </p:stCondLst>
                                  <p:childTnLst>
                                    <p:set>
                                      <p:cBhvr>
                                        <p:cTn id="42" dur="1" fill="hold">
                                          <p:stCondLst>
                                            <p:cond delay="0"/>
                                          </p:stCondLst>
                                        </p:cTn>
                                        <p:tgtEl>
                                          <p:spTgt spid="6"/>
                                        </p:tgtEl>
                                        <p:attrNameLst>
                                          <p:attrName>style.visibility</p:attrName>
                                        </p:attrNameLst>
                                      </p:cBhvr>
                                      <p:to>
                                        <p:strVal val="visible"/>
                                      </p:to>
                                    </p:set>
                                    <p:animEffect transition="in" filter="wipe(down)">
                                      <p:cBhvr>
                                        <p:cTn id="43" dur="300"/>
                                        <p:tgtEl>
                                          <p:spTgt spid="6"/>
                                        </p:tgtEl>
                                      </p:cBhvr>
                                    </p:animEffect>
                                  </p:childTnLst>
                                </p:cTn>
                              </p:par>
                              <p:par>
                                <p:cTn id="44" presetID="10" presetClass="entr" presetSubtype="0" fill="hold" grpId="0" nodeType="withEffect">
                                  <p:stCondLst>
                                    <p:cond delay="120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300"/>
                                        <p:tgtEl>
                                          <p:spTgt spid="25"/>
                                        </p:tgtEl>
                                      </p:cBhvr>
                                    </p:animEffect>
                                  </p:childTnLst>
                                </p:cTn>
                              </p:par>
                              <p:par>
                                <p:cTn id="47" presetID="10" presetClass="entr" presetSubtype="0" fill="hold" grpId="0" nodeType="withEffect">
                                  <p:stCondLst>
                                    <p:cond delay="120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300"/>
                                        <p:tgtEl>
                                          <p:spTgt spid="20"/>
                                        </p:tgtEl>
                                      </p:cBhvr>
                                    </p:animEffect>
                                  </p:childTnLst>
                                </p:cTn>
                              </p:par>
                              <p:par>
                                <p:cTn id="50" presetID="22" presetClass="entr" presetSubtype="4" fill="hold" grpId="0" nodeType="withEffect">
                                  <p:stCondLst>
                                    <p:cond delay="900"/>
                                  </p:stCondLst>
                                  <p:childTnLst>
                                    <p:set>
                                      <p:cBhvr>
                                        <p:cTn id="51" dur="1" fill="hold">
                                          <p:stCondLst>
                                            <p:cond delay="0"/>
                                          </p:stCondLst>
                                        </p:cTn>
                                        <p:tgtEl>
                                          <p:spTgt spid="18"/>
                                        </p:tgtEl>
                                        <p:attrNameLst>
                                          <p:attrName>style.visibility</p:attrName>
                                        </p:attrNameLst>
                                      </p:cBhvr>
                                      <p:to>
                                        <p:strVal val="visible"/>
                                      </p:to>
                                    </p:set>
                                    <p:animEffect transition="in" filter="wipe(down)">
                                      <p:cBhvr>
                                        <p:cTn id="52" dur="300"/>
                                        <p:tgtEl>
                                          <p:spTgt spid="18"/>
                                        </p:tgtEl>
                                      </p:cBhvr>
                                    </p:animEffect>
                                  </p:childTnLst>
                                </p:cTn>
                              </p:par>
                              <p:par>
                                <p:cTn id="53" presetID="22" presetClass="entr" presetSubtype="4" fill="hold" grpId="0" nodeType="withEffect">
                                  <p:stCondLst>
                                    <p:cond delay="1100"/>
                                  </p:stCondLst>
                                  <p:childTnLst>
                                    <p:set>
                                      <p:cBhvr>
                                        <p:cTn id="54" dur="1" fill="hold">
                                          <p:stCondLst>
                                            <p:cond delay="0"/>
                                          </p:stCondLst>
                                        </p:cTn>
                                        <p:tgtEl>
                                          <p:spTgt spid="64"/>
                                        </p:tgtEl>
                                        <p:attrNameLst>
                                          <p:attrName>style.visibility</p:attrName>
                                        </p:attrNameLst>
                                      </p:cBhvr>
                                      <p:to>
                                        <p:strVal val="visible"/>
                                      </p:to>
                                    </p:set>
                                    <p:animEffect transition="in" filter="wipe(down)">
                                      <p:cBhvr>
                                        <p:cTn id="55" dur="300"/>
                                        <p:tgtEl>
                                          <p:spTgt spid="64"/>
                                        </p:tgtEl>
                                      </p:cBhvr>
                                    </p:animEffect>
                                  </p:childTnLst>
                                </p:cTn>
                              </p:par>
                              <p:par>
                                <p:cTn id="56" presetID="22" presetClass="entr" presetSubtype="4" fill="hold" grpId="0" nodeType="withEffect">
                                  <p:stCondLst>
                                    <p:cond delay="1300"/>
                                  </p:stCondLst>
                                  <p:childTnLst>
                                    <p:set>
                                      <p:cBhvr>
                                        <p:cTn id="57" dur="1" fill="hold">
                                          <p:stCondLst>
                                            <p:cond delay="0"/>
                                          </p:stCondLst>
                                        </p:cTn>
                                        <p:tgtEl>
                                          <p:spTgt spid="7"/>
                                        </p:tgtEl>
                                        <p:attrNameLst>
                                          <p:attrName>style.visibility</p:attrName>
                                        </p:attrNameLst>
                                      </p:cBhvr>
                                      <p:to>
                                        <p:strVal val="visible"/>
                                      </p:to>
                                    </p:set>
                                    <p:animEffect transition="in" filter="wipe(down)">
                                      <p:cBhvr>
                                        <p:cTn id="58" dur="300"/>
                                        <p:tgtEl>
                                          <p:spTgt spid="7"/>
                                        </p:tgtEl>
                                      </p:cBhvr>
                                    </p:animEffect>
                                  </p:childTnLst>
                                </p:cTn>
                              </p:par>
                              <p:par>
                                <p:cTn id="59" presetID="10" presetClass="entr" presetSubtype="0" fill="hold" grpId="0" nodeType="withEffect">
                                  <p:stCondLst>
                                    <p:cond delay="150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300"/>
                                        <p:tgtEl>
                                          <p:spTgt spid="27"/>
                                        </p:tgtEl>
                                      </p:cBhvr>
                                    </p:animEffect>
                                  </p:childTnLst>
                                </p:cTn>
                              </p:par>
                              <p:par>
                                <p:cTn id="62" presetID="10" presetClass="entr" presetSubtype="0" fill="hold" grpId="0" nodeType="withEffect">
                                  <p:stCondLst>
                                    <p:cond delay="150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300"/>
                                        <p:tgtEl>
                                          <p:spTgt spid="23"/>
                                        </p:tgtEl>
                                      </p:cBhvr>
                                    </p:animEffect>
                                  </p:childTnLst>
                                </p:cTn>
                              </p:par>
                              <p:par>
                                <p:cTn id="65" presetID="10" presetClass="entr" presetSubtype="0" fill="hold" nodeType="withEffect">
                                  <p:stCondLst>
                                    <p:cond delay="900"/>
                                  </p:stCondLst>
                                  <p:childTnLst>
                                    <p:set>
                                      <p:cBhvr>
                                        <p:cTn id="66" dur="1" fill="hold">
                                          <p:stCondLst>
                                            <p:cond delay="0"/>
                                          </p:stCondLst>
                                        </p:cTn>
                                        <p:tgtEl>
                                          <p:spTgt spid="30"/>
                                        </p:tgtEl>
                                        <p:attrNameLst>
                                          <p:attrName>style.visibility</p:attrName>
                                        </p:attrNameLst>
                                      </p:cBhvr>
                                      <p:to>
                                        <p:strVal val="visible"/>
                                      </p:to>
                                    </p:set>
                                    <p:animEffect transition="in" filter="fade">
                                      <p:cBhvr>
                                        <p:cTn id="67" dur="500"/>
                                        <p:tgtEl>
                                          <p:spTgt spid="30"/>
                                        </p:tgtEl>
                                      </p:cBhvr>
                                    </p:animEffect>
                                  </p:childTnLst>
                                </p:cTn>
                              </p:par>
                              <p:par>
                                <p:cTn id="68" presetID="10" presetClass="entr" presetSubtype="0" fill="hold" nodeType="withEffect">
                                  <p:stCondLst>
                                    <p:cond delay="120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nodeType="withEffect">
                                  <p:stCondLst>
                                    <p:cond delay="1500"/>
                                  </p:stCondLst>
                                  <p:childTnLst>
                                    <p:set>
                                      <p:cBhvr>
                                        <p:cTn id="72" dur="1" fill="hold">
                                          <p:stCondLst>
                                            <p:cond delay="0"/>
                                          </p:stCondLst>
                                        </p:cTn>
                                        <p:tgtEl>
                                          <p:spTgt spid="31"/>
                                        </p:tgtEl>
                                        <p:attrNameLst>
                                          <p:attrName>style.visibility</p:attrName>
                                        </p:attrNameLst>
                                      </p:cBhvr>
                                      <p:to>
                                        <p:strVal val="visible"/>
                                      </p:to>
                                    </p:set>
                                    <p:animEffect transition="in" filter="fade">
                                      <p:cBhvr>
                                        <p:cTn id="73" dur="500"/>
                                        <p:tgtEl>
                                          <p:spTgt spid="31"/>
                                        </p:tgtEl>
                                      </p:cBhvr>
                                    </p:animEffect>
                                  </p:childTnLst>
                                </p:cTn>
                              </p:par>
                              <p:par>
                                <p:cTn id="74" presetID="10" presetClass="entr" presetSubtype="0" fill="hold" nodeType="withEffect">
                                  <p:stCondLst>
                                    <p:cond delay="1800"/>
                                  </p:stCondLst>
                                  <p:childTnLst>
                                    <p:set>
                                      <p:cBhvr>
                                        <p:cTn id="75" dur="1" fill="hold">
                                          <p:stCondLst>
                                            <p:cond delay="0"/>
                                          </p:stCondLst>
                                        </p:cTn>
                                        <p:tgtEl>
                                          <p:spTgt spid="32"/>
                                        </p:tgtEl>
                                        <p:attrNameLst>
                                          <p:attrName>style.visibility</p:attrName>
                                        </p:attrNameLst>
                                      </p:cBhvr>
                                      <p:to>
                                        <p:strVal val="visible"/>
                                      </p:to>
                                    </p:set>
                                    <p:animEffect transition="in" filter="fade">
                                      <p:cBhvr>
                                        <p:cTn id="7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62" grpId="0" animBg="1"/>
      <p:bldP spid="16" grpId="0" animBg="1"/>
      <p:bldP spid="17" grpId="0" animBg="1"/>
      <p:bldP spid="18" grpId="0" animBg="1"/>
      <p:bldP spid="19" grpId="0" animBg="1"/>
      <p:bldP spid="20" grpId="0" animBg="1"/>
      <p:bldP spid="21" grpId="0" animBg="1"/>
      <p:bldP spid="22" grpId="0" animBg="1"/>
      <p:bldP spid="23" grpId="0" animBg="1"/>
      <p:bldP spid="24" grpId="0"/>
      <p:bldP spid="25" grpId="0"/>
      <p:bldP spid="26" grpId="0"/>
      <p:bldP spid="27" grpId="0"/>
      <p:bldP spid="60" grpId="0" animBg="1"/>
      <p:bldP spid="63" grpId="0" animBg="1"/>
      <p:bldP spid="64" grpId="0" animBg="1"/>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ounded Rectangle 31"/>
          <p:cNvSpPr/>
          <p:nvPr/>
        </p:nvSpPr>
        <p:spPr>
          <a:xfrm>
            <a:off x="-769774" y="1767250"/>
            <a:ext cx="6831907" cy="617263"/>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Rounded Rectangle 32"/>
          <p:cNvSpPr/>
          <p:nvPr/>
        </p:nvSpPr>
        <p:spPr>
          <a:xfrm>
            <a:off x="-812799" y="2904346"/>
            <a:ext cx="5246252" cy="617263"/>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ounded Rectangle 33"/>
          <p:cNvSpPr/>
          <p:nvPr/>
        </p:nvSpPr>
        <p:spPr>
          <a:xfrm>
            <a:off x="-812800" y="4041442"/>
            <a:ext cx="6302279" cy="617263"/>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Rounded Rectangle 34"/>
          <p:cNvSpPr/>
          <p:nvPr/>
        </p:nvSpPr>
        <p:spPr>
          <a:xfrm>
            <a:off x="-711200" y="5178537"/>
            <a:ext cx="4575079" cy="617263"/>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sp>
        <p:nvSpPr>
          <p:cNvPr id="2" name="Title 1"/>
          <p:cNvSpPr>
            <a:spLocks noGrp="1"/>
          </p:cNvSpPr>
          <p:nvPr>
            <p:ph type="title"/>
          </p:nvPr>
        </p:nvSpPr>
        <p:spPr/>
        <p:txBody>
          <a:bodyPr/>
          <a:lstStyle/>
          <a:p>
            <a:r>
              <a:rPr lang="en-US" dirty="0"/>
              <a:t>Xx </a:t>
            </a:r>
            <a:r>
              <a:rPr lang="en-US" dirty="0" err="1"/>
              <a:t>xx</a:t>
            </a:r>
            <a:r>
              <a:rPr lang="en-US" dirty="0"/>
              <a:t> </a:t>
            </a:r>
            <a:r>
              <a:rPr lang="en-US" dirty="0" err="1"/>
              <a:t>xxxx</a:t>
            </a:r>
            <a:r>
              <a:rPr lang="en-US" dirty="0"/>
              <a:t> xxx x</a:t>
            </a:r>
          </a:p>
        </p:txBody>
      </p:sp>
      <p:sp>
        <p:nvSpPr>
          <p:cNvPr id="3" name="Text Placeholder 2"/>
          <p:cNvSpPr>
            <a:spLocks noGrp="1"/>
          </p:cNvSpPr>
          <p:nvPr>
            <p:ph type="body" sz="quarter" idx="10"/>
          </p:nvPr>
        </p:nvSpPr>
        <p:spPr/>
        <p:txBody>
          <a:bodyPr/>
          <a:lstStyle/>
          <a:p>
            <a:r>
              <a:rPr lang="en-US" dirty="0"/>
              <a:t>Xx xxx x xxx </a:t>
            </a:r>
            <a:r>
              <a:rPr lang="en-US" dirty="0" err="1"/>
              <a:t>xxx</a:t>
            </a:r>
            <a:r>
              <a:rPr lang="en-US" dirty="0"/>
              <a:t> </a:t>
            </a:r>
            <a:r>
              <a:rPr lang="en-US" dirty="0" err="1"/>
              <a:t>xxxx</a:t>
            </a:r>
            <a:r>
              <a:rPr lang="en-US" dirty="0"/>
              <a:t> xxx x</a:t>
            </a:r>
          </a:p>
        </p:txBody>
      </p:sp>
      <p:sp>
        <p:nvSpPr>
          <p:cNvPr id="6" name="Oval 5"/>
          <p:cNvSpPr/>
          <p:nvPr/>
        </p:nvSpPr>
        <p:spPr>
          <a:xfrm>
            <a:off x="3512895" y="2752698"/>
            <a:ext cx="920557" cy="920557"/>
          </a:xfrm>
          <a:prstGeom prst="ellipse">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Oval 7"/>
          <p:cNvSpPr/>
          <p:nvPr/>
        </p:nvSpPr>
        <p:spPr>
          <a:xfrm>
            <a:off x="4568922" y="3889794"/>
            <a:ext cx="920557" cy="920557"/>
          </a:xfrm>
          <a:prstGeom prst="ellipse">
            <a:avLst/>
          </a:prstGeom>
          <a:solidFill>
            <a:schemeClr val="accent3"/>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 name="Oval 3"/>
          <p:cNvSpPr/>
          <p:nvPr/>
        </p:nvSpPr>
        <p:spPr>
          <a:xfrm>
            <a:off x="5141576" y="1595339"/>
            <a:ext cx="920557" cy="920557"/>
          </a:xfrm>
          <a:prstGeom prst="ellipse">
            <a:avLst/>
          </a:prstGeom>
          <a:solidFill>
            <a:schemeClr val="accent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Oval 9"/>
          <p:cNvSpPr/>
          <p:nvPr/>
        </p:nvSpPr>
        <p:spPr>
          <a:xfrm>
            <a:off x="2943322" y="5026888"/>
            <a:ext cx="920557" cy="920557"/>
          </a:xfrm>
          <a:prstGeom prst="ellipse">
            <a:avLst/>
          </a:prstGeom>
          <a:solidFill>
            <a:schemeClr val="accent4"/>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7" name="TextBox 26"/>
          <p:cNvSpPr txBox="1"/>
          <p:nvPr/>
        </p:nvSpPr>
        <p:spPr>
          <a:xfrm>
            <a:off x="3127021" y="1772897"/>
            <a:ext cx="2032000" cy="592150"/>
          </a:xfrm>
          <a:prstGeom prst="rect">
            <a:avLst/>
          </a:prstGeom>
          <a:noFill/>
        </p:spPr>
        <p:txBody>
          <a:bodyPr wrap="square" rtlCol="0">
            <a:spAutoFit/>
          </a:bodyPr>
          <a:lstStyle/>
          <a:p>
            <a:pPr algn="r">
              <a:lnSpc>
                <a:spcPct val="87000"/>
              </a:lnSpc>
            </a:pPr>
            <a:r>
              <a:rPr lang="en-US" sz="2133" dirty="0" err="1">
                <a:solidFill>
                  <a:srgbClr val="FFFFFF"/>
                </a:solidFill>
              </a:rPr>
              <a:t>Xxxxx</a:t>
            </a:r>
            <a:endParaRPr lang="en-US" sz="2133" dirty="0">
              <a:solidFill>
                <a:srgbClr val="FFFFFF"/>
              </a:solidFill>
            </a:endParaRPr>
          </a:p>
          <a:p>
            <a:pPr algn="r">
              <a:lnSpc>
                <a:spcPct val="87000"/>
              </a:lnSpc>
            </a:pPr>
            <a:r>
              <a:rPr lang="en-US" sz="1600" dirty="0">
                <a:solidFill>
                  <a:srgbClr val="FFFFFF"/>
                </a:solidFill>
              </a:rPr>
              <a:t>Xx xxx x xxx xx</a:t>
            </a:r>
          </a:p>
        </p:txBody>
      </p:sp>
      <p:sp>
        <p:nvSpPr>
          <p:cNvPr id="28" name="TextBox 27"/>
          <p:cNvSpPr txBox="1"/>
          <p:nvPr/>
        </p:nvSpPr>
        <p:spPr>
          <a:xfrm>
            <a:off x="1467561" y="2899982"/>
            <a:ext cx="2032000" cy="592150"/>
          </a:xfrm>
          <a:prstGeom prst="rect">
            <a:avLst/>
          </a:prstGeom>
          <a:noFill/>
        </p:spPr>
        <p:txBody>
          <a:bodyPr wrap="square" rtlCol="0">
            <a:spAutoFit/>
          </a:bodyPr>
          <a:lstStyle/>
          <a:p>
            <a:pPr algn="r">
              <a:lnSpc>
                <a:spcPct val="87000"/>
              </a:lnSpc>
            </a:pPr>
            <a:r>
              <a:rPr lang="en-US" sz="2133" dirty="0" err="1">
                <a:solidFill>
                  <a:srgbClr val="FFFFFF"/>
                </a:solidFill>
              </a:rPr>
              <a:t>Xxxxxx</a:t>
            </a:r>
            <a:endParaRPr lang="en-US" sz="2133" dirty="0">
              <a:solidFill>
                <a:srgbClr val="FFFFFF"/>
              </a:solidFill>
            </a:endParaRPr>
          </a:p>
          <a:p>
            <a:pPr algn="r">
              <a:lnSpc>
                <a:spcPct val="87000"/>
              </a:lnSpc>
            </a:pPr>
            <a:r>
              <a:rPr lang="en-US" sz="1600" dirty="0">
                <a:solidFill>
                  <a:srgbClr val="FFFFFF"/>
                </a:solidFill>
              </a:rPr>
              <a:t>Xx xxx x xxx xx</a:t>
            </a:r>
          </a:p>
        </p:txBody>
      </p:sp>
      <p:sp>
        <p:nvSpPr>
          <p:cNvPr id="29" name="TextBox 28"/>
          <p:cNvSpPr txBox="1"/>
          <p:nvPr/>
        </p:nvSpPr>
        <p:spPr>
          <a:xfrm>
            <a:off x="2534877" y="4051190"/>
            <a:ext cx="2032000" cy="592150"/>
          </a:xfrm>
          <a:prstGeom prst="rect">
            <a:avLst/>
          </a:prstGeom>
          <a:noFill/>
        </p:spPr>
        <p:txBody>
          <a:bodyPr wrap="square" rtlCol="0">
            <a:spAutoFit/>
          </a:bodyPr>
          <a:lstStyle/>
          <a:p>
            <a:pPr algn="r">
              <a:lnSpc>
                <a:spcPct val="87000"/>
              </a:lnSpc>
            </a:pPr>
            <a:r>
              <a:rPr lang="en-US" sz="2133" dirty="0" err="1">
                <a:solidFill>
                  <a:srgbClr val="FFFFFF"/>
                </a:solidFill>
              </a:rPr>
              <a:t>Xxxxxxxx</a:t>
            </a:r>
            <a:endParaRPr lang="en-US" sz="2133" dirty="0">
              <a:solidFill>
                <a:srgbClr val="FFFFFF"/>
              </a:solidFill>
            </a:endParaRPr>
          </a:p>
          <a:p>
            <a:pPr algn="r">
              <a:lnSpc>
                <a:spcPct val="87000"/>
              </a:lnSpc>
            </a:pPr>
            <a:r>
              <a:rPr lang="en-US" sz="1600" dirty="0">
                <a:solidFill>
                  <a:srgbClr val="FFFFFF"/>
                </a:solidFill>
              </a:rPr>
              <a:t>Xx xxx x xxx xx</a:t>
            </a:r>
          </a:p>
        </p:txBody>
      </p:sp>
      <p:sp>
        <p:nvSpPr>
          <p:cNvPr id="30" name="TextBox 29"/>
          <p:cNvSpPr txBox="1"/>
          <p:nvPr/>
        </p:nvSpPr>
        <p:spPr>
          <a:xfrm>
            <a:off x="920567" y="5199337"/>
            <a:ext cx="2032000" cy="592150"/>
          </a:xfrm>
          <a:prstGeom prst="rect">
            <a:avLst/>
          </a:prstGeom>
          <a:noFill/>
        </p:spPr>
        <p:txBody>
          <a:bodyPr wrap="square" rtlCol="0">
            <a:spAutoFit/>
          </a:bodyPr>
          <a:lstStyle/>
          <a:p>
            <a:pPr algn="r">
              <a:lnSpc>
                <a:spcPct val="87000"/>
              </a:lnSpc>
            </a:pPr>
            <a:r>
              <a:rPr lang="en-US" sz="2133" dirty="0" err="1">
                <a:solidFill>
                  <a:srgbClr val="FFFFFF"/>
                </a:solidFill>
              </a:rPr>
              <a:t>Xxxx</a:t>
            </a:r>
            <a:r>
              <a:rPr lang="en-US" sz="2133" dirty="0">
                <a:solidFill>
                  <a:srgbClr val="FFFFFF"/>
                </a:solidFill>
              </a:rPr>
              <a:t> xx</a:t>
            </a:r>
          </a:p>
          <a:p>
            <a:pPr algn="r">
              <a:lnSpc>
                <a:spcPct val="87000"/>
              </a:lnSpc>
            </a:pPr>
            <a:r>
              <a:rPr lang="en-US" sz="1600" dirty="0">
                <a:solidFill>
                  <a:srgbClr val="FFFFFF"/>
                </a:solidFill>
              </a:rPr>
              <a:t>Xx xxx x xxx xx</a:t>
            </a:r>
          </a:p>
        </p:txBody>
      </p:sp>
      <p:sp>
        <p:nvSpPr>
          <p:cNvPr id="36" name="TextBox 35"/>
          <p:cNvSpPr txBox="1"/>
          <p:nvPr/>
        </p:nvSpPr>
        <p:spPr>
          <a:xfrm>
            <a:off x="6807200" y="1609440"/>
            <a:ext cx="4470400" cy="748988"/>
          </a:xfrm>
          <a:prstGeom prst="rect">
            <a:avLst/>
          </a:prstGeom>
          <a:noFill/>
        </p:spPr>
        <p:txBody>
          <a:bodyPr wrap="square" rtlCol="0">
            <a:spAutoFit/>
          </a:bodyPr>
          <a:lstStyle/>
          <a:p>
            <a:r>
              <a:rPr lang="en-US" sz="4267" spc="-53" dirty="0"/>
              <a:t>45%</a:t>
            </a:r>
          </a:p>
        </p:txBody>
      </p:sp>
      <p:sp>
        <p:nvSpPr>
          <p:cNvPr id="37" name="TextBox 36"/>
          <p:cNvSpPr txBox="1"/>
          <p:nvPr/>
        </p:nvSpPr>
        <p:spPr>
          <a:xfrm>
            <a:off x="6864290" y="2146698"/>
            <a:ext cx="3423613" cy="420564"/>
          </a:xfrm>
          <a:prstGeom prst="rect">
            <a:avLst/>
          </a:prstGeom>
          <a:noFill/>
        </p:spPr>
        <p:txBody>
          <a:bodyPr wrap="square" rtlCol="0">
            <a:spAutoFit/>
          </a:bodyPr>
          <a:lstStyle/>
          <a:p>
            <a:r>
              <a:rPr lang="en-US" sz="2133" dirty="0"/>
              <a:t>xx </a:t>
            </a:r>
            <a:r>
              <a:rPr lang="en-US" sz="2133" dirty="0" err="1"/>
              <a:t>xxxxxxx</a:t>
            </a:r>
            <a:r>
              <a:rPr lang="en-US" sz="2133" dirty="0"/>
              <a:t> </a:t>
            </a:r>
            <a:r>
              <a:rPr lang="en-US" sz="2133" dirty="0" err="1"/>
              <a:t>xxxxxx</a:t>
            </a:r>
            <a:r>
              <a:rPr lang="en-US" sz="2133" dirty="0"/>
              <a:t> x</a:t>
            </a:r>
          </a:p>
        </p:txBody>
      </p:sp>
      <p:sp>
        <p:nvSpPr>
          <p:cNvPr id="38" name="TextBox 37"/>
          <p:cNvSpPr txBox="1"/>
          <p:nvPr/>
        </p:nvSpPr>
        <p:spPr>
          <a:xfrm>
            <a:off x="6850179" y="2515896"/>
            <a:ext cx="4572000" cy="1077218"/>
          </a:xfrm>
          <a:prstGeom prst="rect">
            <a:avLst/>
          </a:prstGeom>
          <a:noFill/>
        </p:spPr>
        <p:txBody>
          <a:bodyPr wrap="square" rtlCol="0">
            <a:spAutoFit/>
          </a:bodyPr>
          <a:lstStyle/>
          <a:p>
            <a:r>
              <a:rPr lang="en-US" sz="1600" dirty="0" err="1"/>
              <a:t>Xxxxxxxxxxx</a:t>
            </a:r>
            <a:r>
              <a:rPr lang="en-US" sz="1600" dirty="0"/>
              <a:t> x </a:t>
            </a:r>
            <a:r>
              <a:rPr lang="en-US" sz="1600" dirty="0" err="1"/>
              <a:t>xxxxxxxxx</a:t>
            </a:r>
            <a:r>
              <a:rPr lang="en-US" sz="1600" dirty="0"/>
              <a:t> </a:t>
            </a:r>
            <a:r>
              <a:rPr lang="en-US" sz="1600" dirty="0" err="1"/>
              <a:t>xxxxx</a:t>
            </a:r>
            <a:r>
              <a:rPr lang="en-US" sz="1600" dirty="0"/>
              <a:t> x </a:t>
            </a:r>
            <a:r>
              <a:rPr lang="en-US" sz="1600" dirty="0" err="1"/>
              <a:t>xxxxxxxxx</a:t>
            </a:r>
            <a:r>
              <a:rPr lang="en-US" sz="1600" dirty="0"/>
              <a:t> </a:t>
            </a:r>
            <a:r>
              <a:rPr lang="en-US" sz="1600" dirty="0" err="1"/>
              <a:t>xxxxx</a:t>
            </a:r>
            <a:r>
              <a:rPr lang="en-US" sz="1600" dirty="0"/>
              <a:t> x </a:t>
            </a:r>
            <a:r>
              <a:rPr lang="en-US" sz="1600" dirty="0" err="1"/>
              <a:t>xxxx</a:t>
            </a:r>
            <a:r>
              <a:rPr lang="en-US" sz="1600" dirty="0"/>
              <a:t> xxx </a:t>
            </a:r>
            <a:r>
              <a:rPr lang="en-US" sz="1600" dirty="0" err="1"/>
              <a:t>xxxxxx</a:t>
            </a:r>
            <a:r>
              <a:rPr lang="en-US" sz="1600" dirty="0"/>
              <a:t> X </a:t>
            </a:r>
            <a:r>
              <a:rPr lang="en-US" sz="1600" dirty="0" err="1"/>
              <a:t>x</a:t>
            </a:r>
            <a:r>
              <a:rPr lang="en-US" sz="1600" dirty="0"/>
              <a:t> </a:t>
            </a:r>
            <a:r>
              <a:rPr lang="en-US" sz="1600" dirty="0" err="1"/>
              <a:t>xxxxxxxx</a:t>
            </a:r>
            <a:r>
              <a:rPr lang="en-US" sz="1600" dirty="0"/>
              <a:t> </a:t>
            </a:r>
            <a:r>
              <a:rPr lang="en-US" sz="1600" dirty="0" err="1"/>
              <a:t>xxxxxxxxxx</a:t>
            </a:r>
            <a:r>
              <a:rPr lang="en-US" sz="1600" dirty="0"/>
              <a:t> </a:t>
            </a:r>
            <a:r>
              <a:rPr lang="en-US" sz="1600" dirty="0" err="1"/>
              <a:t>xxxxx</a:t>
            </a:r>
            <a:r>
              <a:rPr lang="en-US" sz="1600" dirty="0"/>
              <a:t> </a:t>
            </a:r>
            <a:r>
              <a:rPr lang="en-US" sz="1600" dirty="0" err="1"/>
              <a:t>xxxxxx</a:t>
            </a:r>
            <a:r>
              <a:rPr lang="en-US" sz="1600" dirty="0"/>
              <a:t> </a:t>
            </a:r>
            <a:r>
              <a:rPr lang="en-US" sz="1600" dirty="0" err="1"/>
              <a:t>xxxx</a:t>
            </a:r>
            <a:r>
              <a:rPr lang="en-US" sz="1600" dirty="0"/>
              <a:t> Xx </a:t>
            </a:r>
            <a:r>
              <a:rPr lang="en-US" sz="1600" dirty="0" err="1"/>
              <a:t>xxxx</a:t>
            </a:r>
            <a:r>
              <a:rPr lang="en-US" sz="1600" dirty="0"/>
              <a:t> </a:t>
            </a:r>
            <a:r>
              <a:rPr lang="en-US" sz="1600" dirty="0" err="1"/>
              <a:t>xxxxx</a:t>
            </a:r>
            <a:r>
              <a:rPr lang="en-US" sz="1600" dirty="0"/>
              <a:t> xx xxx xx </a:t>
            </a:r>
            <a:r>
              <a:rPr lang="en-US" sz="1600" dirty="0" err="1"/>
              <a:t>xxxxxxxx</a:t>
            </a:r>
            <a:r>
              <a:rPr lang="en-US" sz="1600" dirty="0"/>
              <a:t> </a:t>
            </a:r>
            <a:r>
              <a:rPr lang="en-US" sz="1600" dirty="0" err="1"/>
              <a:t>xxxxxxxx</a:t>
            </a:r>
            <a:r>
              <a:rPr lang="en-US" sz="1600" dirty="0"/>
              <a:t> </a:t>
            </a:r>
          </a:p>
        </p:txBody>
      </p:sp>
      <p:sp>
        <p:nvSpPr>
          <p:cNvPr id="53" name="Freeform 41"/>
          <p:cNvSpPr>
            <a:spLocks noChangeAspect="1" noEditPoints="1"/>
          </p:cNvSpPr>
          <p:nvPr/>
        </p:nvSpPr>
        <p:spPr bwMode="auto">
          <a:xfrm>
            <a:off x="3746672" y="2943632"/>
            <a:ext cx="453005" cy="548949"/>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4" name="Freeform 147"/>
          <p:cNvSpPr>
            <a:spLocks noChangeAspect="1" noEditPoints="1"/>
          </p:cNvSpPr>
          <p:nvPr/>
        </p:nvSpPr>
        <p:spPr bwMode="auto">
          <a:xfrm>
            <a:off x="4811907" y="4085859"/>
            <a:ext cx="434587" cy="548949"/>
          </a:xfrm>
          <a:custGeom>
            <a:avLst/>
            <a:gdLst>
              <a:gd name="T0" fmla="*/ 484 w 800"/>
              <a:gd name="T1" fmla="*/ 0 h 1011"/>
              <a:gd name="T2" fmla="*/ 463 w 800"/>
              <a:gd name="T3" fmla="*/ 990 h 1011"/>
              <a:gd name="T4" fmla="*/ 779 w 800"/>
              <a:gd name="T5" fmla="*/ 1011 h 1011"/>
              <a:gd name="T6" fmla="*/ 800 w 800"/>
              <a:gd name="T7" fmla="*/ 21 h 1011"/>
              <a:gd name="T8" fmla="*/ 758 w 800"/>
              <a:gd name="T9" fmla="*/ 969 h 1011"/>
              <a:gd name="T10" fmla="*/ 505 w 800"/>
              <a:gd name="T11" fmla="*/ 843 h 1011"/>
              <a:gd name="T12" fmla="*/ 589 w 800"/>
              <a:gd name="T13" fmla="*/ 800 h 1011"/>
              <a:gd name="T14" fmla="*/ 505 w 800"/>
              <a:gd name="T15" fmla="*/ 716 h 1011"/>
              <a:gd name="T16" fmla="*/ 589 w 800"/>
              <a:gd name="T17" fmla="*/ 674 h 1011"/>
              <a:gd name="T18" fmla="*/ 505 w 800"/>
              <a:gd name="T19" fmla="*/ 590 h 1011"/>
              <a:gd name="T20" fmla="*/ 589 w 800"/>
              <a:gd name="T21" fmla="*/ 548 h 1011"/>
              <a:gd name="T22" fmla="*/ 505 w 800"/>
              <a:gd name="T23" fmla="*/ 464 h 1011"/>
              <a:gd name="T24" fmla="*/ 589 w 800"/>
              <a:gd name="T25" fmla="*/ 421 h 1011"/>
              <a:gd name="T26" fmla="*/ 505 w 800"/>
              <a:gd name="T27" fmla="*/ 337 h 1011"/>
              <a:gd name="T28" fmla="*/ 589 w 800"/>
              <a:gd name="T29" fmla="*/ 295 h 1011"/>
              <a:gd name="T30" fmla="*/ 505 w 800"/>
              <a:gd name="T31" fmla="*/ 211 h 1011"/>
              <a:gd name="T32" fmla="*/ 589 w 800"/>
              <a:gd name="T33" fmla="*/ 169 h 1011"/>
              <a:gd name="T34" fmla="*/ 505 w 800"/>
              <a:gd name="T35" fmla="*/ 43 h 1011"/>
              <a:gd name="T36" fmla="*/ 758 w 800"/>
              <a:gd name="T37" fmla="*/ 969 h 1011"/>
              <a:gd name="T38" fmla="*/ 130 w 800"/>
              <a:gd name="T39" fmla="*/ 52 h 1011"/>
              <a:gd name="T40" fmla="*/ 0 w 800"/>
              <a:gd name="T41" fmla="*/ 253 h 1011"/>
              <a:gd name="T42" fmla="*/ 105 w 800"/>
              <a:gd name="T43" fmla="*/ 969 h 1011"/>
              <a:gd name="T44" fmla="*/ 295 w 800"/>
              <a:gd name="T45" fmla="*/ 864 h 1011"/>
              <a:gd name="T46" fmla="*/ 291 w 800"/>
              <a:gd name="T47" fmla="*/ 241 h 1011"/>
              <a:gd name="T48" fmla="*/ 147 w 800"/>
              <a:gd name="T49" fmla="*/ 102 h 1011"/>
              <a:gd name="T50" fmla="*/ 117 w 800"/>
              <a:gd name="T51" fmla="*/ 148 h 1011"/>
              <a:gd name="T52" fmla="*/ 42 w 800"/>
              <a:gd name="T53" fmla="*/ 347 h 1011"/>
              <a:gd name="T54" fmla="*/ 84 w 800"/>
              <a:gd name="T55" fmla="*/ 716 h 1011"/>
              <a:gd name="T56" fmla="*/ 42 w 800"/>
              <a:gd name="T57" fmla="*/ 347 h 1011"/>
              <a:gd name="T58" fmla="*/ 189 w 800"/>
              <a:gd name="T59" fmla="*/ 927 h 1011"/>
              <a:gd name="T60" fmla="*/ 42 w 800"/>
              <a:gd name="T61" fmla="*/ 864 h 1011"/>
              <a:gd name="T62" fmla="*/ 253 w 800"/>
              <a:gd name="T63" fmla="*/ 843 h 1011"/>
              <a:gd name="T64" fmla="*/ 253 w 800"/>
              <a:gd name="T65" fmla="*/ 800 h 1011"/>
              <a:gd name="T66" fmla="*/ 42 w 800"/>
              <a:gd name="T67" fmla="*/ 758 h 1011"/>
              <a:gd name="T68" fmla="*/ 253 w 800"/>
              <a:gd name="T69" fmla="*/ 800 h 1011"/>
              <a:gd name="T70" fmla="*/ 126 w 800"/>
              <a:gd name="T71" fmla="*/ 347 h 1011"/>
              <a:gd name="T72" fmla="*/ 168 w 800"/>
              <a:gd name="T73" fmla="*/ 347 h 1011"/>
              <a:gd name="T74" fmla="*/ 126 w 800"/>
              <a:gd name="T75" fmla="*/ 716 h 1011"/>
              <a:gd name="T76" fmla="*/ 211 w 800"/>
              <a:gd name="T77" fmla="*/ 716 h 1011"/>
              <a:gd name="T78" fmla="*/ 253 w 800"/>
              <a:gd name="T79" fmla="*/ 347 h 1011"/>
              <a:gd name="T80" fmla="*/ 253 w 800"/>
              <a:gd name="T81" fmla="*/ 274 h 1011"/>
              <a:gd name="T82" fmla="*/ 168 w 800"/>
              <a:gd name="T83" fmla="*/ 274 h 1011"/>
              <a:gd name="T84" fmla="*/ 126 w 800"/>
              <a:gd name="T85" fmla="*/ 274 h 1011"/>
              <a:gd name="T86" fmla="*/ 42 w 800"/>
              <a:gd name="T87" fmla="*/ 274 h 1011"/>
              <a:gd name="T88" fmla="*/ 88 w 800"/>
              <a:gd name="T89" fmla="*/ 190 h 1011"/>
              <a:gd name="T90" fmla="*/ 253 w 800"/>
              <a:gd name="T91" fmla="*/ 259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0" h="1011">
                <a:moveTo>
                  <a:pt x="779" y="0"/>
                </a:moveTo>
                <a:cubicBezTo>
                  <a:pt x="484" y="0"/>
                  <a:pt x="484" y="0"/>
                  <a:pt x="484" y="0"/>
                </a:cubicBezTo>
                <a:cubicBezTo>
                  <a:pt x="473" y="0"/>
                  <a:pt x="463" y="10"/>
                  <a:pt x="463" y="21"/>
                </a:cubicBezTo>
                <a:cubicBezTo>
                  <a:pt x="463" y="990"/>
                  <a:pt x="463" y="990"/>
                  <a:pt x="463" y="990"/>
                </a:cubicBezTo>
                <a:cubicBezTo>
                  <a:pt x="463" y="1001"/>
                  <a:pt x="473" y="1011"/>
                  <a:pt x="484" y="1011"/>
                </a:cubicBezTo>
                <a:cubicBezTo>
                  <a:pt x="779" y="1011"/>
                  <a:pt x="779" y="1011"/>
                  <a:pt x="779" y="1011"/>
                </a:cubicBezTo>
                <a:cubicBezTo>
                  <a:pt x="791" y="1011"/>
                  <a:pt x="800" y="1001"/>
                  <a:pt x="800" y="990"/>
                </a:cubicBezTo>
                <a:cubicBezTo>
                  <a:pt x="800" y="21"/>
                  <a:pt x="800" y="21"/>
                  <a:pt x="800" y="21"/>
                </a:cubicBezTo>
                <a:cubicBezTo>
                  <a:pt x="800" y="10"/>
                  <a:pt x="791" y="0"/>
                  <a:pt x="779" y="0"/>
                </a:cubicBezTo>
                <a:close/>
                <a:moveTo>
                  <a:pt x="758" y="969"/>
                </a:moveTo>
                <a:cubicBezTo>
                  <a:pt x="505" y="969"/>
                  <a:pt x="505" y="969"/>
                  <a:pt x="505" y="969"/>
                </a:cubicBezTo>
                <a:cubicBezTo>
                  <a:pt x="505" y="843"/>
                  <a:pt x="505" y="843"/>
                  <a:pt x="505" y="843"/>
                </a:cubicBezTo>
                <a:cubicBezTo>
                  <a:pt x="589" y="843"/>
                  <a:pt x="589" y="843"/>
                  <a:pt x="589" y="843"/>
                </a:cubicBezTo>
                <a:cubicBezTo>
                  <a:pt x="589" y="800"/>
                  <a:pt x="589" y="800"/>
                  <a:pt x="589" y="800"/>
                </a:cubicBezTo>
                <a:cubicBezTo>
                  <a:pt x="505" y="800"/>
                  <a:pt x="505" y="800"/>
                  <a:pt x="505" y="800"/>
                </a:cubicBezTo>
                <a:cubicBezTo>
                  <a:pt x="505" y="716"/>
                  <a:pt x="505" y="716"/>
                  <a:pt x="505" y="716"/>
                </a:cubicBezTo>
                <a:cubicBezTo>
                  <a:pt x="589" y="716"/>
                  <a:pt x="589" y="716"/>
                  <a:pt x="589" y="716"/>
                </a:cubicBezTo>
                <a:cubicBezTo>
                  <a:pt x="589" y="674"/>
                  <a:pt x="589" y="674"/>
                  <a:pt x="589" y="674"/>
                </a:cubicBezTo>
                <a:cubicBezTo>
                  <a:pt x="505" y="674"/>
                  <a:pt x="505" y="674"/>
                  <a:pt x="505" y="674"/>
                </a:cubicBezTo>
                <a:cubicBezTo>
                  <a:pt x="505" y="590"/>
                  <a:pt x="505" y="590"/>
                  <a:pt x="505" y="590"/>
                </a:cubicBezTo>
                <a:cubicBezTo>
                  <a:pt x="589" y="590"/>
                  <a:pt x="589" y="590"/>
                  <a:pt x="589" y="590"/>
                </a:cubicBezTo>
                <a:cubicBezTo>
                  <a:pt x="589" y="548"/>
                  <a:pt x="589" y="548"/>
                  <a:pt x="589" y="548"/>
                </a:cubicBezTo>
                <a:cubicBezTo>
                  <a:pt x="505" y="548"/>
                  <a:pt x="505" y="548"/>
                  <a:pt x="505" y="548"/>
                </a:cubicBezTo>
                <a:cubicBezTo>
                  <a:pt x="505" y="464"/>
                  <a:pt x="505" y="464"/>
                  <a:pt x="505" y="464"/>
                </a:cubicBezTo>
                <a:cubicBezTo>
                  <a:pt x="589" y="464"/>
                  <a:pt x="589" y="464"/>
                  <a:pt x="589" y="464"/>
                </a:cubicBezTo>
                <a:cubicBezTo>
                  <a:pt x="589" y="421"/>
                  <a:pt x="589" y="421"/>
                  <a:pt x="589" y="421"/>
                </a:cubicBezTo>
                <a:cubicBezTo>
                  <a:pt x="505" y="421"/>
                  <a:pt x="505" y="421"/>
                  <a:pt x="505" y="421"/>
                </a:cubicBezTo>
                <a:cubicBezTo>
                  <a:pt x="505" y="337"/>
                  <a:pt x="505" y="337"/>
                  <a:pt x="505" y="337"/>
                </a:cubicBezTo>
                <a:cubicBezTo>
                  <a:pt x="589" y="337"/>
                  <a:pt x="589" y="337"/>
                  <a:pt x="589" y="337"/>
                </a:cubicBezTo>
                <a:cubicBezTo>
                  <a:pt x="589" y="295"/>
                  <a:pt x="589" y="295"/>
                  <a:pt x="589" y="295"/>
                </a:cubicBezTo>
                <a:cubicBezTo>
                  <a:pt x="505" y="295"/>
                  <a:pt x="505" y="295"/>
                  <a:pt x="505" y="295"/>
                </a:cubicBezTo>
                <a:cubicBezTo>
                  <a:pt x="505" y="211"/>
                  <a:pt x="505" y="211"/>
                  <a:pt x="505" y="211"/>
                </a:cubicBezTo>
                <a:cubicBezTo>
                  <a:pt x="589" y="211"/>
                  <a:pt x="589" y="211"/>
                  <a:pt x="589" y="211"/>
                </a:cubicBezTo>
                <a:cubicBezTo>
                  <a:pt x="589" y="169"/>
                  <a:pt x="589" y="169"/>
                  <a:pt x="589" y="169"/>
                </a:cubicBezTo>
                <a:cubicBezTo>
                  <a:pt x="505" y="169"/>
                  <a:pt x="505" y="169"/>
                  <a:pt x="505" y="169"/>
                </a:cubicBezTo>
                <a:cubicBezTo>
                  <a:pt x="505" y="43"/>
                  <a:pt x="505" y="43"/>
                  <a:pt x="505" y="43"/>
                </a:cubicBezTo>
                <a:cubicBezTo>
                  <a:pt x="758" y="43"/>
                  <a:pt x="758" y="43"/>
                  <a:pt x="758" y="43"/>
                </a:cubicBezTo>
                <a:lnTo>
                  <a:pt x="758" y="969"/>
                </a:lnTo>
                <a:close/>
                <a:moveTo>
                  <a:pt x="165" y="52"/>
                </a:moveTo>
                <a:cubicBezTo>
                  <a:pt x="157" y="40"/>
                  <a:pt x="138" y="40"/>
                  <a:pt x="130" y="52"/>
                </a:cubicBezTo>
                <a:cubicBezTo>
                  <a:pt x="4" y="241"/>
                  <a:pt x="4" y="241"/>
                  <a:pt x="4" y="241"/>
                </a:cubicBezTo>
                <a:cubicBezTo>
                  <a:pt x="1" y="245"/>
                  <a:pt x="0" y="249"/>
                  <a:pt x="0" y="253"/>
                </a:cubicBezTo>
                <a:cubicBezTo>
                  <a:pt x="0" y="864"/>
                  <a:pt x="0" y="864"/>
                  <a:pt x="0" y="864"/>
                </a:cubicBezTo>
                <a:cubicBezTo>
                  <a:pt x="0" y="922"/>
                  <a:pt x="47" y="969"/>
                  <a:pt x="105" y="969"/>
                </a:cubicBezTo>
                <a:cubicBezTo>
                  <a:pt x="189" y="969"/>
                  <a:pt x="189" y="969"/>
                  <a:pt x="189" y="969"/>
                </a:cubicBezTo>
                <a:cubicBezTo>
                  <a:pt x="248" y="969"/>
                  <a:pt x="295" y="922"/>
                  <a:pt x="295" y="864"/>
                </a:cubicBezTo>
                <a:cubicBezTo>
                  <a:pt x="295" y="253"/>
                  <a:pt x="295" y="253"/>
                  <a:pt x="295" y="253"/>
                </a:cubicBezTo>
                <a:cubicBezTo>
                  <a:pt x="295" y="249"/>
                  <a:pt x="293" y="245"/>
                  <a:pt x="291" y="241"/>
                </a:cubicBezTo>
                <a:lnTo>
                  <a:pt x="165" y="52"/>
                </a:lnTo>
                <a:close/>
                <a:moveTo>
                  <a:pt x="147" y="102"/>
                </a:moveTo>
                <a:cubicBezTo>
                  <a:pt x="178" y="148"/>
                  <a:pt x="178" y="148"/>
                  <a:pt x="178" y="148"/>
                </a:cubicBezTo>
                <a:cubicBezTo>
                  <a:pt x="117" y="148"/>
                  <a:pt x="117" y="148"/>
                  <a:pt x="117" y="148"/>
                </a:cubicBezTo>
                <a:lnTo>
                  <a:pt x="147" y="102"/>
                </a:lnTo>
                <a:close/>
                <a:moveTo>
                  <a:pt x="42" y="347"/>
                </a:moveTo>
                <a:cubicBezTo>
                  <a:pt x="55" y="354"/>
                  <a:pt x="69" y="358"/>
                  <a:pt x="84" y="358"/>
                </a:cubicBezTo>
                <a:cubicBezTo>
                  <a:pt x="84" y="716"/>
                  <a:pt x="84" y="716"/>
                  <a:pt x="84" y="716"/>
                </a:cubicBezTo>
                <a:cubicBezTo>
                  <a:pt x="42" y="716"/>
                  <a:pt x="42" y="716"/>
                  <a:pt x="42" y="716"/>
                </a:cubicBezTo>
                <a:lnTo>
                  <a:pt x="42" y="347"/>
                </a:lnTo>
                <a:close/>
                <a:moveTo>
                  <a:pt x="253" y="864"/>
                </a:moveTo>
                <a:cubicBezTo>
                  <a:pt x="253" y="898"/>
                  <a:pt x="224" y="927"/>
                  <a:pt x="189" y="927"/>
                </a:cubicBezTo>
                <a:cubicBezTo>
                  <a:pt x="105" y="927"/>
                  <a:pt x="105" y="927"/>
                  <a:pt x="105" y="927"/>
                </a:cubicBezTo>
                <a:cubicBezTo>
                  <a:pt x="70" y="927"/>
                  <a:pt x="42" y="898"/>
                  <a:pt x="42" y="864"/>
                </a:cubicBezTo>
                <a:cubicBezTo>
                  <a:pt x="42" y="843"/>
                  <a:pt x="42" y="843"/>
                  <a:pt x="42" y="843"/>
                </a:cubicBezTo>
                <a:cubicBezTo>
                  <a:pt x="253" y="843"/>
                  <a:pt x="253" y="843"/>
                  <a:pt x="253" y="843"/>
                </a:cubicBezTo>
                <a:lnTo>
                  <a:pt x="253" y="864"/>
                </a:lnTo>
                <a:close/>
                <a:moveTo>
                  <a:pt x="253" y="800"/>
                </a:moveTo>
                <a:cubicBezTo>
                  <a:pt x="42" y="800"/>
                  <a:pt x="42" y="800"/>
                  <a:pt x="42" y="800"/>
                </a:cubicBezTo>
                <a:cubicBezTo>
                  <a:pt x="42" y="758"/>
                  <a:pt x="42" y="758"/>
                  <a:pt x="42" y="758"/>
                </a:cubicBezTo>
                <a:cubicBezTo>
                  <a:pt x="253" y="758"/>
                  <a:pt x="253" y="758"/>
                  <a:pt x="253" y="758"/>
                </a:cubicBezTo>
                <a:lnTo>
                  <a:pt x="253" y="800"/>
                </a:lnTo>
                <a:close/>
                <a:moveTo>
                  <a:pt x="126" y="716"/>
                </a:moveTo>
                <a:cubicBezTo>
                  <a:pt x="126" y="347"/>
                  <a:pt x="126" y="347"/>
                  <a:pt x="126" y="347"/>
                </a:cubicBezTo>
                <a:cubicBezTo>
                  <a:pt x="134" y="342"/>
                  <a:pt x="141" y="337"/>
                  <a:pt x="147" y="330"/>
                </a:cubicBezTo>
                <a:cubicBezTo>
                  <a:pt x="153" y="337"/>
                  <a:pt x="160" y="342"/>
                  <a:pt x="168" y="347"/>
                </a:cubicBezTo>
                <a:cubicBezTo>
                  <a:pt x="168" y="716"/>
                  <a:pt x="168" y="716"/>
                  <a:pt x="168" y="716"/>
                </a:cubicBezTo>
                <a:lnTo>
                  <a:pt x="126" y="716"/>
                </a:lnTo>
                <a:close/>
                <a:moveTo>
                  <a:pt x="253" y="716"/>
                </a:moveTo>
                <a:cubicBezTo>
                  <a:pt x="211" y="716"/>
                  <a:pt x="211" y="716"/>
                  <a:pt x="211" y="716"/>
                </a:cubicBezTo>
                <a:cubicBezTo>
                  <a:pt x="211" y="358"/>
                  <a:pt x="211" y="358"/>
                  <a:pt x="211" y="358"/>
                </a:cubicBezTo>
                <a:cubicBezTo>
                  <a:pt x="226" y="358"/>
                  <a:pt x="240" y="354"/>
                  <a:pt x="253" y="347"/>
                </a:cubicBezTo>
                <a:lnTo>
                  <a:pt x="253" y="716"/>
                </a:lnTo>
                <a:close/>
                <a:moveTo>
                  <a:pt x="253" y="274"/>
                </a:moveTo>
                <a:cubicBezTo>
                  <a:pt x="253" y="297"/>
                  <a:pt x="234" y="316"/>
                  <a:pt x="211" y="316"/>
                </a:cubicBezTo>
                <a:cubicBezTo>
                  <a:pt x="187" y="316"/>
                  <a:pt x="168" y="297"/>
                  <a:pt x="168" y="274"/>
                </a:cubicBezTo>
                <a:cubicBezTo>
                  <a:pt x="168" y="262"/>
                  <a:pt x="159" y="253"/>
                  <a:pt x="147" y="253"/>
                </a:cubicBezTo>
                <a:cubicBezTo>
                  <a:pt x="136" y="253"/>
                  <a:pt x="126" y="262"/>
                  <a:pt x="126" y="274"/>
                </a:cubicBezTo>
                <a:cubicBezTo>
                  <a:pt x="126" y="297"/>
                  <a:pt x="107" y="316"/>
                  <a:pt x="84" y="316"/>
                </a:cubicBezTo>
                <a:cubicBezTo>
                  <a:pt x="61" y="316"/>
                  <a:pt x="42" y="297"/>
                  <a:pt x="42" y="274"/>
                </a:cubicBezTo>
                <a:cubicBezTo>
                  <a:pt x="42" y="259"/>
                  <a:pt x="42" y="259"/>
                  <a:pt x="42" y="259"/>
                </a:cubicBezTo>
                <a:cubicBezTo>
                  <a:pt x="88" y="190"/>
                  <a:pt x="88" y="190"/>
                  <a:pt x="88" y="190"/>
                </a:cubicBezTo>
                <a:cubicBezTo>
                  <a:pt x="206" y="190"/>
                  <a:pt x="206" y="190"/>
                  <a:pt x="206" y="190"/>
                </a:cubicBezTo>
                <a:cubicBezTo>
                  <a:pt x="253" y="259"/>
                  <a:pt x="253" y="259"/>
                  <a:pt x="253" y="259"/>
                </a:cubicBezTo>
                <a:lnTo>
                  <a:pt x="253" y="27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5" name="Freeform 37"/>
          <p:cNvSpPr>
            <a:spLocks noChangeAspect="1" noEditPoints="1"/>
          </p:cNvSpPr>
          <p:nvPr/>
        </p:nvSpPr>
        <p:spPr bwMode="auto">
          <a:xfrm>
            <a:off x="5401224" y="1801406"/>
            <a:ext cx="401267" cy="548949"/>
          </a:xfrm>
          <a:custGeom>
            <a:avLst/>
            <a:gdLst>
              <a:gd name="T0" fmla="*/ 673 w 800"/>
              <a:gd name="T1" fmla="*/ 673 h 1094"/>
              <a:gd name="T2" fmla="*/ 126 w 800"/>
              <a:gd name="T3" fmla="*/ 631 h 1094"/>
              <a:gd name="T4" fmla="*/ 126 w 800"/>
              <a:gd name="T5" fmla="*/ 926 h 1094"/>
              <a:gd name="T6" fmla="*/ 673 w 800"/>
              <a:gd name="T7" fmla="*/ 884 h 1094"/>
              <a:gd name="T8" fmla="*/ 126 w 800"/>
              <a:gd name="T9" fmla="*/ 926 h 1094"/>
              <a:gd name="T10" fmla="*/ 673 w 800"/>
              <a:gd name="T11" fmla="*/ 547 h 1094"/>
              <a:gd name="T12" fmla="*/ 126 w 800"/>
              <a:gd name="T13" fmla="*/ 505 h 1094"/>
              <a:gd name="T14" fmla="*/ 126 w 800"/>
              <a:gd name="T15" fmla="*/ 800 h 1094"/>
              <a:gd name="T16" fmla="*/ 673 w 800"/>
              <a:gd name="T17" fmla="*/ 758 h 1094"/>
              <a:gd name="T18" fmla="*/ 126 w 800"/>
              <a:gd name="T19" fmla="*/ 800 h 1094"/>
              <a:gd name="T20" fmla="*/ 673 w 800"/>
              <a:gd name="T21" fmla="*/ 42 h 1094"/>
              <a:gd name="T22" fmla="*/ 631 w 800"/>
              <a:gd name="T23" fmla="*/ 0 h 1094"/>
              <a:gd name="T24" fmla="*/ 505 w 800"/>
              <a:gd name="T25" fmla="*/ 42 h 1094"/>
              <a:gd name="T26" fmla="*/ 463 w 800"/>
              <a:gd name="T27" fmla="*/ 0 h 1094"/>
              <a:gd name="T28" fmla="*/ 337 w 800"/>
              <a:gd name="T29" fmla="*/ 42 h 1094"/>
              <a:gd name="T30" fmla="*/ 294 w 800"/>
              <a:gd name="T31" fmla="*/ 0 h 1094"/>
              <a:gd name="T32" fmla="*/ 168 w 800"/>
              <a:gd name="T33" fmla="*/ 42 h 1094"/>
              <a:gd name="T34" fmla="*/ 126 w 800"/>
              <a:gd name="T35" fmla="*/ 0 h 1094"/>
              <a:gd name="T36" fmla="*/ 84 w 800"/>
              <a:gd name="T37" fmla="*/ 42 h 1094"/>
              <a:gd name="T38" fmla="*/ 0 w 800"/>
              <a:gd name="T39" fmla="*/ 1010 h 1094"/>
              <a:gd name="T40" fmla="*/ 716 w 800"/>
              <a:gd name="T41" fmla="*/ 1094 h 1094"/>
              <a:gd name="T42" fmla="*/ 800 w 800"/>
              <a:gd name="T43" fmla="*/ 126 h 1094"/>
              <a:gd name="T44" fmla="*/ 758 w 800"/>
              <a:gd name="T45" fmla="*/ 1010 h 1094"/>
              <a:gd name="T46" fmla="*/ 84 w 800"/>
              <a:gd name="T47" fmla="*/ 1052 h 1094"/>
              <a:gd name="T48" fmla="*/ 42 w 800"/>
              <a:gd name="T49" fmla="*/ 126 h 1094"/>
              <a:gd name="T50" fmla="*/ 126 w 800"/>
              <a:gd name="T51" fmla="*/ 84 h 1094"/>
              <a:gd name="T52" fmla="*/ 168 w 800"/>
              <a:gd name="T53" fmla="*/ 126 h 1094"/>
              <a:gd name="T54" fmla="*/ 294 w 800"/>
              <a:gd name="T55" fmla="*/ 84 h 1094"/>
              <a:gd name="T56" fmla="*/ 337 w 800"/>
              <a:gd name="T57" fmla="*/ 126 h 1094"/>
              <a:gd name="T58" fmla="*/ 463 w 800"/>
              <a:gd name="T59" fmla="*/ 84 h 1094"/>
              <a:gd name="T60" fmla="*/ 505 w 800"/>
              <a:gd name="T61" fmla="*/ 126 h 1094"/>
              <a:gd name="T62" fmla="*/ 631 w 800"/>
              <a:gd name="T63" fmla="*/ 84 h 1094"/>
              <a:gd name="T64" fmla="*/ 673 w 800"/>
              <a:gd name="T65" fmla="*/ 126 h 1094"/>
              <a:gd name="T66" fmla="*/ 716 w 800"/>
              <a:gd name="T67" fmla="*/ 84 h 1094"/>
              <a:gd name="T68" fmla="*/ 758 w 800"/>
              <a:gd name="T69" fmla="*/ 1010 h 1094"/>
              <a:gd name="T70" fmla="*/ 673 w 800"/>
              <a:gd name="T71" fmla="*/ 421 h 1094"/>
              <a:gd name="T72" fmla="*/ 126 w 800"/>
              <a:gd name="T73" fmla="*/ 379 h 1094"/>
              <a:gd name="T74" fmla="*/ 126 w 800"/>
              <a:gd name="T75" fmla="*/ 294 h 1094"/>
              <a:gd name="T76" fmla="*/ 673 w 800"/>
              <a:gd name="T77" fmla="*/ 252 h 1094"/>
              <a:gd name="T78" fmla="*/ 126 w 800"/>
              <a:gd name="T79" fmla="*/ 294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0" h="1094">
                <a:moveTo>
                  <a:pt x="126" y="673"/>
                </a:moveTo>
                <a:cubicBezTo>
                  <a:pt x="673" y="673"/>
                  <a:pt x="673" y="673"/>
                  <a:pt x="673" y="673"/>
                </a:cubicBezTo>
                <a:cubicBezTo>
                  <a:pt x="673" y="631"/>
                  <a:pt x="673" y="631"/>
                  <a:pt x="673" y="631"/>
                </a:cubicBezTo>
                <a:cubicBezTo>
                  <a:pt x="126" y="631"/>
                  <a:pt x="126" y="631"/>
                  <a:pt x="126" y="631"/>
                </a:cubicBezTo>
                <a:lnTo>
                  <a:pt x="126" y="673"/>
                </a:lnTo>
                <a:close/>
                <a:moveTo>
                  <a:pt x="126" y="926"/>
                </a:moveTo>
                <a:cubicBezTo>
                  <a:pt x="673" y="926"/>
                  <a:pt x="673" y="926"/>
                  <a:pt x="673" y="926"/>
                </a:cubicBezTo>
                <a:cubicBezTo>
                  <a:pt x="673" y="884"/>
                  <a:pt x="673" y="884"/>
                  <a:pt x="673" y="884"/>
                </a:cubicBezTo>
                <a:cubicBezTo>
                  <a:pt x="126" y="884"/>
                  <a:pt x="126" y="884"/>
                  <a:pt x="126" y="884"/>
                </a:cubicBezTo>
                <a:lnTo>
                  <a:pt x="126" y="926"/>
                </a:lnTo>
                <a:close/>
                <a:moveTo>
                  <a:pt x="126" y="547"/>
                </a:moveTo>
                <a:cubicBezTo>
                  <a:pt x="673" y="547"/>
                  <a:pt x="673" y="547"/>
                  <a:pt x="673" y="547"/>
                </a:cubicBezTo>
                <a:cubicBezTo>
                  <a:pt x="673" y="505"/>
                  <a:pt x="673" y="505"/>
                  <a:pt x="673" y="505"/>
                </a:cubicBezTo>
                <a:cubicBezTo>
                  <a:pt x="126" y="505"/>
                  <a:pt x="126" y="505"/>
                  <a:pt x="126" y="505"/>
                </a:cubicBezTo>
                <a:lnTo>
                  <a:pt x="126" y="547"/>
                </a:lnTo>
                <a:close/>
                <a:moveTo>
                  <a:pt x="126" y="800"/>
                </a:moveTo>
                <a:cubicBezTo>
                  <a:pt x="673" y="800"/>
                  <a:pt x="673" y="800"/>
                  <a:pt x="673" y="800"/>
                </a:cubicBezTo>
                <a:cubicBezTo>
                  <a:pt x="673" y="758"/>
                  <a:pt x="673" y="758"/>
                  <a:pt x="673" y="758"/>
                </a:cubicBezTo>
                <a:cubicBezTo>
                  <a:pt x="126" y="758"/>
                  <a:pt x="126" y="758"/>
                  <a:pt x="126" y="758"/>
                </a:cubicBezTo>
                <a:lnTo>
                  <a:pt x="126" y="800"/>
                </a:lnTo>
                <a:close/>
                <a:moveTo>
                  <a:pt x="716" y="42"/>
                </a:moveTo>
                <a:cubicBezTo>
                  <a:pt x="673" y="42"/>
                  <a:pt x="673" y="42"/>
                  <a:pt x="673" y="42"/>
                </a:cubicBezTo>
                <a:cubicBezTo>
                  <a:pt x="673" y="0"/>
                  <a:pt x="673" y="0"/>
                  <a:pt x="673" y="0"/>
                </a:cubicBezTo>
                <a:cubicBezTo>
                  <a:pt x="631" y="0"/>
                  <a:pt x="631" y="0"/>
                  <a:pt x="631" y="0"/>
                </a:cubicBezTo>
                <a:cubicBezTo>
                  <a:pt x="631" y="42"/>
                  <a:pt x="631" y="42"/>
                  <a:pt x="631" y="42"/>
                </a:cubicBezTo>
                <a:cubicBezTo>
                  <a:pt x="505" y="42"/>
                  <a:pt x="505" y="42"/>
                  <a:pt x="505" y="42"/>
                </a:cubicBezTo>
                <a:cubicBezTo>
                  <a:pt x="505" y="0"/>
                  <a:pt x="505" y="0"/>
                  <a:pt x="505" y="0"/>
                </a:cubicBezTo>
                <a:cubicBezTo>
                  <a:pt x="463" y="0"/>
                  <a:pt x="463" y="0"/>
                  <a:pt x="463" y="0"/>
                </a:cubicBezTo>
                <a:cubicBezTo>
                  <a:pt x="463" y="42"/>
                  <a:pt x="463" y="42"/>
                  <a:pt x="463" y="42"/>
                </a:cubicBezTo>
                <a:cubicBezTo>
                  <a:pt x="337" y="42"/>
                  <a:pt x="337" y="42"/>
                  <a:pt x="337" y="42"/>
                </a:cubicBezTo>
                <a:cubicBezTo>
                  <a:pt x="337" y="0"/>
                  <a:pt x="337" y="0"/>
                  <a:pt x="337" y="0"/>
                </a:cubicBezTo>
                <a:cubicBezTo>
                  <a:pt x="294" y="0"/>
                  <a:pt x="294" y="0"/>
                  <a:pt x="294" y="0"/>
                </a:cubicBezTo>
                <a:cubicBezTo>
                  <a:pt x="294" y="42"/>
                  <a:pt x="294" y="42"/>
                  <a:pt x="294" y="42"/>
                </a:cubicBezTo>
                <a:cubicBezTo>
                  <a:pt x="168" y="42"/>
                  <a:pt x="168" y="42"/>
                  <a:pt x="168" y="42"/>
                </a:cubicBezTo>
                <a:cubicBezTo>
                  <a:pt x="168" y="0"/>
                  <a:pt x="168" y="0"/>
                  <a:pt x="168" y="0"/>
                </a:cubicBezTo>
                <a:cubicBezTo>
                  <a:pt x="126" y="0"/>
                  <a:pt x="126" y="0"/>
                  <a:pt x="126" y="0"/>
                </a:cubicBezTo>
                <a:cubicBezTo>
                  <a:pt x="126" y="42"/>
                  <a:pt x="126" y="42"/>
                  <a:pt x="126" y="42"/>
                </a:cubicBezTo>
                <a:cubicBezTo>
                  <a:pt x="84" y="42"/>
                  <a:pt x="84" y="42"/>
                  <a:pt x="84" y="42"/>
                </a:cubicBezTo>
                <a:cubicBezTo>
                  <a:pt x="38" y="42"/>
                  <a:pt x="0" y="80"/>
                  <a:pt x="0" y="126"/>
                </a:cubicBezTo>
                <a:cubicBezTo>
                  <a:pt x="0" y="1010"/>
                  <a:pt x="0" y="1010"/>
                  <a:pt x="0" y="1010"/>
                </a:cubicBezTo>
                <a:cubicBezTo>
                  <a:pt x="0" y="1056"/>
                  <a:pt x="38" y="1094"/>
                  <a:pt x="84" y="1094"/>
                </a:cubicBezTo>
                <a:cubicBezTo>
                  <a:pt x="716" y="1094"/>
                  <a:pt x="716" y="1094"/>
                  <a:pt x="716" y="1094"/>
                </a:cubicBezTo>
                <a:cubicBezTo>
                  <a:pt x="762" y="1094"/>
                  <a:pt x="800" y="1056"/>
                  <a:pt x="800" y="1010"/>
                </a:cubicBezTo>
                <a:cubicBezTo>
                  <a:pt x="800" y="126"/>
                  <a:pt x="800" y="126"/>
                  <a:pt x="800" y="126"/>
                </a:cubicBezTo>
                <a:cubicBezTo>
                  <a:pt x="800" y="80"/>
                  <a:pt x="762" y="42"/>
                  <a:pt x="716" y="42"/>
                </a:cubicBezTo>
                <a:close/>
                <a:moveTo>
                  <a:pt x="758" y="1010"/>
                </a:moveTo>
                <a:cubicBezTo>
                  <a:pt x="758" y="1035"/>
                  <a:pt x="741" y="1052"/>
                  <a:pt x="716" y="1052"/>
                </a:cubicBezTo>
                <a:cubicBezTo>
                  <a:pt x="84" y="1052"/>
                  <a:pt x="84" y="1052"/>
                  <a:pt x="84" y="1052"/>
                </a:cubicBezTo>
                <a:cubicBezTo>
                  <a:pt x="63" y="1052"/>
                  <a:pt x="42" y="1035"/>
                  <a:pt x="42" y="1010"/>
                </a:cubicBezTo>
                <a:cubicBezTo>
                  <a:pt x="42" y="126"/>
                  <a:pt x="42" y="126"/>
                  <a:pt x="42" y="126"/>
                </a:cubicBezTo>
                <a:cubicBezTo>
                  <a:pt x="42" y="101"/>
                  <a:pt x="59" y="84"/>
                  <a:pt x="84" y="84"/>
                </a:cubicBezTo>
                <a:cubicBezTo>
                  <a:pt x="126" y="84"/>
                  <a:pt x="126" y="84"/>
                  <a:pt x="126" y="84"/>
                </a:cubicBezTo>
                <a:cubicBezTo>
                  <a:pt x="126" y="126"/>
                  <a:pt x="126" y="126"/>
                  <a:pt x="126" y="126"/>
                </a:cubicBezTo>
                <a:cubicBezTo>
                  <a:pt x="168" y="126"/>
                  <a:pt x="168" y="126"/>
                  <a:pt x="168" y="126"/>
                </a:cubicBezTo>
                <a:cubicBezTo>
                  <a:pt x="168" y="84"/>
                  <a:pt x="168" y="84"/>
                  <a:pt x="168" y="84"/>
                </a:cubicBezTo>
                <a:cubicBezTo>
                  <a:pt x="294" y="84"/>
                  <a:pt x="294" y="84"/>
                  <a:pt x="294" y="84"/>
                </a:cubicBezTo>
                <a:cubicBezTo>
                  <a:pt x="294" y="126"/>
                  <a:pt x="294" y="126"/>
                  <a:pt x="294" y="126"/>
                </a:cubicBezTo>
                <a:cubicBezTo>
                  <a:pt x="337" y="126"/>
                  <a:pt x="337" y="126"/>
                  <a:pt x="337" y="126"/>
                </a:cubicBezTo>
                <a:cubicBezTo>
                  <a:pt x="337" y="84"/>
                  <a:pt x="337" y="84"/>
                  <a:pt x="337" y="84"/>
                </a:cubicBezTo>
                <a:cubicBezTo>
                  <a:pt x="463" y="84"/>
                  <a:pt x="463" y="84"/>
                  <a:pt x="463" y="84"/>
                </a:cubicBezTo>
                <a:cubicBezTo>
                  <a:pt x="463" y="126"/>
                  <a:pt x="463" y="126"/>
                  <a:pt x="463" y="126"/>
                </a:cubicBezTo>
                <a:cubicBezTo>
                  <a:pt x="505" y="126"/>
                  <a:pt x="505" y="126"/>
                  <a:pt x="505" y="126"/>
                </a:cubicBezTo>
                <a:cubicBezTo>
                  <a:pt x="505" y="84"/>
                  <a:pt x="505" y="84"/>
                  <a:pt x="505" y="84"/>
                </a:cubicBezTo>
                <a:cubicBezTo>
                  <a:pt x="631" y="84"/>
                  <a:pt x="631" y="84"/>
                  <a:pt x="631" y="84"/>
                </a:cubicBezTo>
                <a:cubicBezTo>
                  <a:pt x="631" y="126"/>
                  <a:pt x="631" y="126"/>
                  <a:pt x="631" y="126"/>
                </a:cubicBezTo>
                <a:cubicBezTo>
                  <a:pt x="673" y="126"/>
                  <a:pt x="673" y="126"/>
                  <a:pt x="673" y="126"/>
                </a:cubicBezTo>
                <a:cubicBezTo>
                  <a:pt x="673" y="84"/>
                  <a:pt x="673" y="84"/>
                  <a:pt x="673" y="84"/>
                </a:cubicBezTo>
                <a:cubicBezTo>
                  <a:pt x="716" y="84"/>
                  <a:pt x="716" y="84"/>
                  <a:pt x="716" y="84"/>
                </a:cubicBezTo>
                <a:cubicBezTo>
                  <a:pt x="737" y="84"/>
                  <a:pt x="758" y="101"/>
                  <a:pt x="758" y="126"/>
                </a:cubicBezTo>
                <a:lnTo>
                  <a:pt x="758" y="1010"/>
                </a:lnTo>
                <a:close/>
                <a:moveTo>
                  <a:pt x="126" y="421"/>
                </a:moveTo>
                <a:cubicBezTo>
                  <a:pt x="673" y="421"/>
                  <a:pt x="673" y="421"/>
                  <a:pt x="673" y="421"/>
                </a:cubicBezTo>
                <a:cubicBezTo>
                  <a:pt x="673" y="379"/>
                  <a:pt x="673" y="379"/>
                  <a:pt x="673" y="379"/>
                </a:cubicBezTo>
                <a:cubicBezTo>
                  <a:pt x="126" y="379"/>
                  <a:pt x="126" y="379"/>
                  <a:pt x="126" y="379"/>
                </a:cubicBezTo>
                <a:lnTo>
                  <a:pt x="126" y="421"/>
                </a:lnTo>
                <a:close/>
                <a:moveTo>
                  <a:pt x="126" y="294"/>
                </a:moveTo>
                <a:cubicBezTo>
                  <a:pt x="673" y="294"/>
                  <a:pt x="673" y="294"/>
                  <a:pt x="673" y="294"/>
                </a:cubicBezTo>
                <a:cubicBezTo>
                  <a:pt x="673" y="252"/>
                  <a:pt x="673" y="252"/>
                  <a:pt x="673" y="252"/>
                </a:cubicBezTo>
                <a:cubicBezTo>
                  <a:pt x="126" y="252"/>
                  <a:pt x="126" y="252"/>
                  <a:pt x="126" y="252"/>
                </a:cubicBezTo>
                <a:lnTo>
                  <a:pt x="126" y="29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6" name="Freeform 17"/>
          <p:cNvSpPr>
            <a:spLocks noEditPoints="1"/>
          </p:cNvSpPr>
          <p:nvPr/>
        </p:nvSpPr>
        <p:spPr bwMode="auto">
          <a:xfrm>
            <a:off x="3157701" y="5246394"/>
            <a:ext cx="491800" cy="481549"/>
          </a:xfrm>
          <a:custGeom>
            <a:avLst/>
            <a:gdLst>
              <a:gd name="T0" fmla="*/ 492 w 800"/>
              <a:gd name="T1" fmla="*/ 141 h 784"/>
              <a:gd name="T2" fmla="*/ 442 w 800"/>
              <a:gd name="T3" fmla="*/ 733 h 784"/>
              <a:gd name="T4" fmla="*/ 523 w 800"/>
              <a:gd name="T5" fmla="*/ 784 h 784"/>
              <a:gd name="T6" fmla="*/ 574 w 800"/>
              <a:gd name="T7" fmla="*/ 192 h 784"/>
              <a:gd name="T8" fmla="*/ 542 w 800"/>
              <a:gd name="T9" fmla="*/ 733 h 784"/>
              <a:gd name="T10" fmla="*/ 492 w 800"/>
              <a:gd name="T11" fmla="*/ 752 h 784"/>
              <a:gd name="T12" fmla="*/ 474 w 800"/>
              <a:gd name="T13" fmla="*/ 192 h 784"/>
              <a:gd name="T14" fmla="*/ 523 w 800"/>
              <a:gd name="T15" fmla="*/ 173 h 784"/>
              <a:gd name="T16" fmla="*/ 542 w 800"/>
              <a:gd name="T17" fmla="*/ 733 h 784"/>
              <a:gd name="T18" fmla="*/ 50 w 800"/>
              <a:gd name="T19" fmla="*/ 453 h 784"/>
              <a:gd name="T20" fmla="*/ 0 w 800"/>
              <a:gd name="T21" fmla="*/ 733 h 784"/>
              <a:gd name="T22" fmla="*/ 81 w 800"/>
              <a:gd name="T23" fmla="*/ 784 h 784"/>
              <a:gd name="T24" fmla="*/ 132 w 800"/>
              <a:gd name="T25" fmla="*/ 504 h 784"/>
              <a:gd name="T26" fmla="*/ 100 w 800"/>
              <a:gd name="T27" fmla="*/ 733 h 784"/>
              <a:gd name="T28" fmla="*/ 50 w 800"/>
              <a:gd name="T29" fmla="*/ 752 h 784"/>
              <a:gd name="T30" fmla="*/ 31 w 800"/>
              <a:gd name="T31" fmla="*/ 504 h 784"/>
              <a:gd name="T32" fmla="*/ 81 w 800"/>
              <a:gd name="T33" fmla="*/ 485 h 784"/>
              <a:gd name="T34" fmla="*/ 100 w 800"/>
              <a:gd name="T35" fmla="*/ 733 h 784"/>
              <a:gd name="T36" fmla="*/ 718 w 800"/>
              <a:gd name="T37" fmla="*/ 0 h 784"/>
              <a:gd name="T38" fmla="*/ 668 w 800"/>
              <a:gd name="T39" fmla="*/ 733 h 784"/>
              <a:gd name="T40" fmla="*/ 749 w 800"/>
              <a:gd name="T41" fmla="*/ 784 h 784"/>
              <a:gd name="T42" fmla="*/ 800 w 800"/>
              <a:gd name="T43" fmla="*/ 51 h 784"/>
              <a:gd name="T44" fmla="*/ 768 w 800"/>
              <a:gd name="T45" fmla="*/ 733 h 784"/>
              <a:gd name="T46" fmla="*/ 718 w 800"/>
              <a:gd name="T47" fmla="*/ 752 h 784"/>
              <a:gd name="T48" fmla="*/ 700 w 800"/>
              <a:gd name="T49" fmla="*/ 51 h 784"/>
              <a:gd name="T50" fmla="*/ 749 w 800"/>
              <a:gd name="T51" fmla="*/ 32 h 784"/>
              <a:gd name="T52" fmla="*/ 768 w 800"/>
              <a:gd name="T53" fmla="*/ 733 h 784"/>
              <a:gd name="T54" fmla="*/ 265 w 800"/>
              <a:gd name="T55" fmla="*/ 304 h 784"/>
              <a:gd name="T56" fmla="*/ 215 w 800"/>
              <a:gd name="T57" fmla="*/ 733 h 784"/>
              <a:gd name="T58" fmla="*/ 296 w 800"/>
              <a:gd name="T59" fmla="*/ 784 h 784"/>
              <a:gd name="T60" fmla="*/ 347 w 800"/>
              <a:gd name="T61" fmla="*/ 355 h 784"/>
              <a:gd name="T62" fmla="*/ 296 w 800"/>
              <a:gd name="T63" fmla="*/ 752 h 784"/>
              <a:gd name="T64" fmla="*/ 247 w 800"/>
              <a:gd name="T65" fmla="*/ 733 h 784"/>
              <a:gd name="T66" fmla="*/ 265 w 800"/>
              <a:gd name="T67" fmla="*/ 336 h 784"/>
              <a:gd name="T68" fmla="*/ 315 w 800"/>
              <a:gd name="T69" fmla="*/ 355 h 784"/>
              <a:gd name="T70" fmla="*/ 315 w 800"/>
              <a:gd name="T71" fmla="*/ 733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0" h="784">
                <a:moveTo>
                  <a:pt x="523" y="141"/>
                </a:moveTo>
                <a:cubicBezTo>
                  <a:pt x="492" y="141"/>
                  <a:pt x="492" y="141"/>
                  <a:pt x="492" y="141"/>
                </a:cubicBezTo>
                <a:cubicBezTo>
                  <a:pt x="464" y="141"/>
                  <a:pt x="442" y="164"/>
                  <a:pt x="442" y="192"/>
                </a:cubicBezTo>
                <a:cubicBezTo>
                  <a:pt x="442" y="733"/>
                  <a:pt x="442" y="733"/>
                  <a:pt x="442" y="733"/>
                </a:cubicBezTo>
                <a:cubicBezTo>
                  <a:pt x="442" y="761"/>
                  <a:pt x="464" y="784"/>
                  <a:pt x="492" y="784"/>
                </a:cubicBezTo>
                <a:cubicBezTo>
                  <a:pt x="523" y="784"/>
                  <a:pt x="523" y="784"/>
                  <a:pt x="523" y="784"/>
                </a:cubicBezTo>
                <a:cubicBezTo>
                  <a:pt x="551" y="784"/>
                  <a:pt x="574" y="761"/>
                  <a:pt x="574" y="733"/>
                </a:cubicBezTo>
                <a:cubicBezTo>
                  <a:pt x="574" y="192"/>
                  <a:pt x="574" y="192"/>
                  <a:pt x="574" y="192"/>
                </a:cubicBezTo>
                <a:cubicBezTo>
                  <a:pt x="574" y="164"/>
                  <a:pt x="551" y="141"/>
                  <a:pt x="523" y="141"/>
                </a:cubicBezTo>
                <a:close/>
                <a:moveTo>
                  <a:pt x="542" y="733"/>
                </a:moveTo>
                <a:cubicBezTo>
                  <a:pt x="542" y="743"/>
                  <a:pt x="533" y="752"/>
                  <a:pt x="523" y="752"/>
                </a:cubicBezTo>
                <a:cubicBezTo>
                  <a:pt x="492" y="752"/>
                  <a:pt x="492" y="752"/>
                  <a:pt x="492" y="752"/>
                </a:cubicBezTo>
                <a:cubicBezTo>
                  <a:pt x="482" y="752"/>
                  <a:pt x="474" y="743"/>
                  <a:pt x="474" y="733"/>
                </a:cubicBezTo>
                <a:cubicBezTo>
                  <a:pt x="474" y="192"/>
                  <a:pt x="474" y="192"/>
                  <a:pt x="474" y="192"/>
                </a:cubicBezTo>
                <a:cubicBezTo>
                  <a:pt x="474" y="181"/>
                  <a:pt x="482" y="173"/>
                  <a:pt x="492" y="173"/>
                </a:cubicBezTo>
                <a:cubicBezTo>
                  <a:pt x="523" y="173"/>
                  <a:pt x="523" y="173"/>
                  <a:pt x="523" y="173"/>
                </a:cubicBezTo>
                <a:cubicBezTo>
                  <a:pt x="533" y="173"/>
                  <a:pt x="542" y="181"/>
                  <a:pt x="542" y="192"/>
                </a:cubicBezTo>
                <a:lnTo>
                  <a:pt x="542" y="733"/>
                </a:lnTo>
                <a:close/>
                <a:moveTo>
                  <a:pt x="81" y="453"/>
                </a:moveTo>
                <a:cubicBezTo>
                  <a:pt x="50" y="453"/>
                  <a:pt x="50" y="453"/>
                  <a:pt x="50" y="453"/>
                </a:cubicBezTo>
                <a:cubicBezTo>
                  <a:pt x="22" y="453"/>
                  <a:pt x="0" y="476"/>
                  <a:pt x="0" y="504"/>
                </a:cubicBezTo>
                <a:cubicBezTo>
                  <a:pt x="0" y="733"/>
                  <a:pt x="0" y="733"/>
                  <a:pt x="0" y="733"/>
                </a:cubicBezTo>
                <a:cubicBezTo>
                  <a:pt x="0" y="761"/>
                  <a:pt x="22" y="784"/>
                  <a:pt x="50" y="784"/>
                </a:cubicBezTo>
                <a:cubicBezTo>
                  <a:pt x="81" y="784"/>
                  <a:pt x="81" y="784"/>
                  <a:pt x="81" y="784"/>
                </a:cubicBezTo>
                <a:cubicBezTo>
                  <a:pt x="109" y="784"/>
                  <a:pt x="132" y="761"/>
                  <a:pt x="132" y="733"/>
                </a:cubicBezTo>
                <a:cubicBezTo>
                  <a:pt x="132" y="504"/>
                  <a:pt x="132" y="504"/>
                  <a:pt x="132" y="504"/>
                </a:cubicBezTo>
                <a:cubicBezTo>
                  <a:pt x="132" y="476"/>
                  <a:pt x="109" y="453"/>
                  <a:pt x="81" y="453"/>
                </a:cubicBezTo>
                <a:close/>
                <a:moveTo>
                  <a:pt x="100" y="733"/>
                </a:moveTo>
                <a:cubicBezTo>
                  <a:pt x="100" y="743"/>
                  <a:pt x="91" y="752"/>
                  <a:pt x="81" y="752"/>
                </a:cubicBezTo>
                <a:cubicBezTo>
                  <a:pt x="50" y="752"/>
                  <a:pt x="50" y="752"/>
                  <a:pt x="50" y="752"/>
                </a:cubicBezTo>
                <a:cubicBezTo>
                  <a:pt x="40" y="752"/>
                  <a:pt x="31" y="743"/>
                  <a:pt x="31" y="733"/>
                </a:cubicBezTo>
                <a:cubicBezTo>
                  <a:pt x="31" y="504"/>
                  <a:pt x="31" y="504"/>
                  <a:pt x="31" y="504"/>
                </a:cubicBezTo>
                <a:cubicBezTo>
                  <a:pt x="31" y="494"/>
                  <a:pt x="40" y="485"/>
                  <a:pt x="50" y="485"/>
                </a:cubicBezTo>
                <a:cubicBezTo>
                  <a:pt x="81" y="485"/>
                  <a:pt x="81" y="485"/>
                  <a:pt x="81" y="485"/>
                </a:cubicBezTo>
                <a:cubicBezTo>
                  <a:pt x="91" y="485"/>
                  <a:pt x="100" y="494"/>
                  <a:pt x="100" y="504"/>
                </a:cubicBezTo>
                <a:lnTo>
                  <a:pt x="100" y="733"/>
                </a:lnTo>
                <a:close/>
                <a:moveTo>
                  <a:pt x="749" y="0"/>
                </a:moveTo>
                <a:cubicBezTo>
                  <a:pt x="718" y="0"/>
                  <a:pt x="718" y="0"/>
                  <a:pt x="718" y="0"/>
                </a:cubicBezTo>
                <a:cubicBezTo>
                  <a:pt x="690" y="0"/>
                  <a:pt x="668" y="23"/>
                  <a:pt x="668" y="51"/>
                </a:cubicBezTo>
                <a:cubicBezTo>
                  <a:pt x="668" y="733"/>
                  <a:pt x="668" y="733"/>
                  <a:pt x="668" y="733"/>
                </a:cubicBezTo>
                <a:cubicBezTo>
                  <a:pt x="668" y="761"/>
                  <a:pt x="690" y="784"/>
                  <a:pt x="718" y="784"/>
                </a:cubicBezTo>
                <a:cubicBezTo>
                  <a:pt x="749" y="784"/>
                  <a:pt x="749" y="784"/>
                  <a:pt x="749" y="784"/>
                </a:cubicBezTo>
                <a:cubicBezTo>
                  <a:pt x="777" y="784"/>
                  <a:pt x="800" y="761"/>
                  <a:pt x="800" y="733"/>
                </a:cubicBezTo>
                <a:cubicBezTo>
                  <a:pt x="800" y="51"/>
                  <a:pt x="800" y="51"/>
                  <a:pt x="800" y="51"/>
                </a:cubicBezTo>
                <a:cubicBezTo>
                  <a:pt x="800" y="23"/>
                  <a:pt x="777" y="0"/>
                  <a:pt x="749" y="0"/>
                </a:cubicBezTo>
                <a:close/>
                <a:moveTo>
                  <a:pt x="768" y="733"/>
                </a:moveTo>
                <a:cubicBezTo>
                  <a:pt x="768" y="743"/>
                  <a:pt x="759" y="752"/>
                  <a:pt x="749" y="752"/>
                </a:cubicBezTo>
                <a:cubicBezTo>
                  <a:pt x="718" y="752"/>
                  <a:pt x="718" y="752"/>
                  <a:pt x="718" y="752"/>
                </a:cubicBezTo>
                <a:cubicBezTo>
                  <a:pt x="708" y="752"/>
                  <a:pt x="700" y="743"/>
                  <a:pt x="700" y="733"/>
                </a:cubicBezTo>
                <a:cubicBezTo>
                  <a:pt x="700" y="51"/>
                  <a:pt x="700" y="51"/>
                  <a:pt x="700" y="51"/>
                </a:cubicBezTo>
                <a:cubicBezTo>
                  <a:pt x="700" y="41"/>
                  <a:pt x="708" y="32"/>
                  <a:pt x="718" y="32"/>
                </a:cubicBezTo>
                <a:cubicBezTo>
                  <a:pt x="749" y="32"/>
                  <a:pt x="749" y="32"/>
                  <a:pt x="749" y="32"/>
                </a:cubicBezTo>
                <a:cubicBezTo>
                  <a:pt x="759" y="32"/>
                  <a:pt x="768" y="41"/>
                  <a:pt x="768" y="51"/>
                </a:cubicBezTo>
                <a:lnTo>
                  <a:pt x="768" y="733"/>
                </a:lnTo>
                <a:close/>
                <a:moveTo>
                  <a:pt x="296" y="304"/>
                </a:moveTo>
                <a:cubicBezTo>
                  <a:pt x="265" y="304"/>
                  <a:pt x="265" y="304"/>
                  <a:pt x="265" y="304"/>
                </a:cubicBezTo>
                <a:cubicBezTo>
                  <a:pt x="238" y="304"/>
                  <a:pt x="215" y="327"/>
                  <a:pt x="215" y="355"/>
                </a:cubicBezTo>
                <a:cubicBezTo>
                  <a:pt x="215" y="733"/>
                  <a:pt x="215" y="733"/>
                  <a:pt x="215" y="733"/>
                </a:cubicBezTo>
                <a:cubicBezTo>
                  <a:pt x="215" y="761"/>
                  <a:pt x="238" y="784"/>
                  <a:pt x="265" y="784"/>
                </a:cubicBezTo>
                <a:cubicBezTo>
                  <a:pt x="296" y="784"/>
                  <a:pt x="296" y="784"/>
                  <a:pt x="296" y="784"/>
                </a:cubicBezTo>
                <a:cubicBezTo>
                  <a:pt x="324" y="784"/>
                  <a:pt x="347" y="761"/>
                  <a:pt x="347" y="733"/>
                </a:cubicBezTo>
                <a:cubicBezTo>
                  <a:pt x="347" y="355"/>
                  <a:pt x="347" y="355"/>
                  <a:pt x="347" y="355"/>
                </a:cubicBezTo>
                <a:cubicBezTo>
                  <a:pt x="347" y="327"/>
                  <a:pt x="324" y="304"/>
                  <a:pt x="296" y="304"/>
                </a:cubicBezTo>
                <a:close/>
                <a:moveTo>
                  <a:pt x="296" y="752"/>
                </a:moveTo>
                <a:cubicBezTo>
                  <a:pt x="265" y="752"/>
                  <a:pt x="265" y="752"/>
                  <a:pt x="265" y="752"/>
                </a:cubicBezTo>
                <a:cubicBezTo>
                  <a:pt x="255" y="752"/>
                  <a:pt x="247" y="743"/>
                  <a:pt x="247" y="733"/>
                </a:cubicBezTo>
                <a:cubicBezTo>
                  <a:pt x="247" y="355"/>
                  <a:pt x="247" y="355"/>
                  <a:pt x="247" y="355"/>
                </a:cubicBezTo>
                <a:cubicBezTo>
                  <a:pt x="247" y="344"/>
                  <a:pt x="255" y="336"/>
                  <a:pt x="265" y="336"/>
                </a:cubicBezTo>
                <a:cubicBezTo>
                  <a:pt x="296" y="336"/>
                  <a:pt x="296" y="336"/>
                  <a:pt x="296" y="336"/>
                </a:cubicBezTo>
                <a:cubicBezTo>
                  <a:pt x="307" y="336"/>
                  <a:pt x="315" y="344"/>
                  <a:pt x="315" y="355"/>
                </a:cubicBezTo>
                <a:cubicBezTo>
                  <a:pt x="315" y="733"/>
                  <a:pt x="315" y="733"/>
                  <a:pt x="315" y="733"/>
                </a:cubicBezTo>
                <a:cubicBezTo>
                  <a:pt x="315" y="733"/>
                  <a:pt x="315" y="733"/>
                  <a:pt x="315" y="733"/>
                </a:cubicBezTo>
                <a:cubicBezTo>
                  <a:pt x="315" y="743"/>
                  <a:pt x="307" y="752"/>
                  <a:pt x="296" y="752"/>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7" name="TextBox 56"/>
          <p:cNvSpPr txBox="1"/>
          <p:nvPr/>
        </p:nvSpPr>
        <p:spPr>
          <a:xfrm>
            <a:off x="233979" y="1686216"/>
            <a:ext cx="1200728" cy="748988"/>
          </a:xfrm>
          <a:prstGeom prst="rect">
            <a:avLst/>
          </a:prstGeom>
          <a:noFill/>
        </p:spPr>
        <p:txBody>
          <a:bodyPr wrap="square" rtlCol="0">
            <a:spAutoFit/>
          </a:bodyPr>
          <a:lstStyle/>
          <a:p>
            <a:r>
              <a:rPr lang="en-US" sz="4267" dirty="0">
                <a:solidFill>
                  <a:srgbClr val="FFFFFF"/>
                </a:solidFill>
              </a:rPr>
              <a:t>01</a:t>
            </a:r>
          </a:p>
        </p:txBody>
      </p:sp>
      <p:sp>
        <p:nvSpPr>
          <p:cNvPr id="58" name="TextBox 57"/>
          <p:cNvSpPr txBox="1"/>
          <p:nvPr/>
        </p:nvSpPr>
        <p:spPr>
          <a:xfrm>
            <a:off x="233979" y="2831904"/>
            <a:ext cx="1200728" cy="748988"/>
          </a:xfrm>
          <a:prstGeom prst="rect">
            <a:avLst/>
          </a:prstGeom>
          <a:noFill/>
        </p:spPr>
        <p:txBody>
          <a:bodyPr wrap="square" rtlCol="0">
            <a:spAutoFit/>
          </a:bodyPr>
          <a:lstStyle/>
          <a:p>
            <a:r>
              <a:rPr lang="en-US" sz="4267" dirty="0">
                <a:solidFill>
                  <a:srgbClr val="FFFFFF"/>
                </a:solidFill>
              </a:rPr>
              <a:t>02</a:t>
            </a:r>
          </a:p>
        </p:txBody>
      </p:sp>
      <p:sp>
        <p:nvSpPr>
          <p:cNvPr id="59" name="TextBox 58"/>
          <p:cNvSpPr txBox="1"/>
          <p:nvPr/>
        </p:nvSpPr>
        <p:spPr>
          <a:xfrm>
            <a:off x="233979" y="3970781"/>
            <a:ext cx="1200728" cy="748988"/>
          </a:xfrm>
          <a:prstGeom prst="rect">
            <a:avLst/>
          </a:prstGeom>
          <a:noFill/>
        </p:spPr>
        <p:txBody>
          <a:bodyPr wrap="square" rtlCol="0">
            <a:spAutoFit/>
          </a:bodyPr>
          <a:lstStyle/>
          <a:p>
            <a:r>
              <a:rPr lang="en-US" sz="4267" dirty="0">
                <a:solidFill>
                  <a:srgbClr val="FFFFFF"/>
                </a:solidFill>
              </a:rPr>
              <a:t>03</a:t>
            </a:r>
          </a:p>
        </p:txBody>
      </p:sp>
      <p:sp>
        <p:nvSpPr>
          <p:cNvPr id="60" name="TextBox 59"/>
          <p:cNvSpPr txBox="1"/>
          <p:nvPr/>
        </p:nvSpPr>
        <p:spPr>
          <a:xfrm>
            <a:off x="233979" y="5097571"/>
            <a:ext cx="1200728" cy="748988"/>
          </a:xfrm>
          <a:prstGeom prst="rect">
            <a:avLst/>
          </a:prstGeom>
          <a:noFill/>
        </p:spPr>
        <p:txBody>
          <a:bodyPr wrap="square" rtlCol="0">
            <a:spAutoFit/>
          </a:bodyPr>
          <a:lstStyle/>
          <a:p>
            <a:r>
              <a:rPr lang="en-US" sz="4267" dirty="0">
                <a:solidFill>
                  <a:srgbClr val="FFFFFF"/>
                </a:solidFill>
              </a:rPr>
              <a:t>04</a:t>
            </a:r>
          </a:p>
        </p:txBody>
      </p:sp>
      <p:sp>
        <p:nvSpPr>
          <p:cNvPr id="65" name="TextBox 64"/>
          <p:cNvSpPr txBox="1"/>
          <p:nvPr/>
        </p:nvSpPr>
        <p:spPr>
          <a:xfrm>
            <a:off x="7738534" y="4136088"/>
            <a:ext cx="3423613" cy="592150"/>
          </a:xfrm>
          <a:prstGeom prst="rect">
            <a:avLst/>
          </a:prstGeom>
          <a:noFill/>
        </p:spPr>
        <p:txBody>
          <a:bodyPr wrap="square" rtlCol="0">
            <a:spAutoFit/>
          </a:bodyPr>
          <a:lstStyle/>
          <a:p>
            <a:pPr>
              <a:lnSpc>
                <a:spcPct val="87000"/>
              </a:lnSpc>
            </a:pPr>
            <a:r>
              <a:rPr lang="en-US" sz="2133" dirty="0" err="1"/>
              <a:t>Xxxxxxx</a:t>
            </a:r>
            <a:r>
              <a:rPr lang="en-US" sz="2133" dirty="0"/>
              <a:t> x </a:t>
            </a:r>
            <a:r>
              <a:rPr lang="en-US" sz="2133" dirty="0" err="1"/>
              <a:t>x</a:t>
            </a:r>
            <a:endParaRPr lang="en-US" sz="2133" dirty="0"/>
          </a:p>
          <a:p>
            <a:pPr>
              <a:lnSpc>
                <a:spcPct val="87000"/>
              </a:lnSpc>
            </a:pPr>
            <a:r>
              <a:rPr lang="en-US" sz="1600" dirty="0"/>
              <a:t>xx </a:t>
            </a:r>
            <a:r>
              <a:rPr lang="en-US" sz="1600" dirty="0" err="1"/>
              <a:t>xxxxx</a:t>
            </a:r>
            <a:r>
              <a:rPr lang="en-US" sz="1600" dirty="0"/>
              <a:t> </a:t>
            </a:r>
            <a:r>
              <a:rPr lang="en-US" sz="1600" dirty="0" err="1"/>
              <a:t>xxxx</a:t>
            </a:r>
            <a:r>
              <a:rPr lang="en-US" sz="1600" dirty="0"/>
              <a:t> </a:t>
            </a:r>
            <a:r>
              <a:rPr lang="en-US" sz="1600" dirty="0" err="1"/>
              <a:t>xxxxxx</a:t>
            </a:r>
            <a:r>
              <a:rPr lang="en-US" sz="1600" dirty="0"/>
              <a:t> x</a:t>
            </a:r>
          </a:p>
        </p:txBody>
      </p:sp>
      <p:sp>
        <p:nvSpPr>
          <p:cNvPr id="68" name="TextBox 67"/>
          <p:cNvSpPr txBox="1"/>
          <p:nvPr/>
        </p:nvSpPr>
        <p:spPr>
          <a:xfrm>
            <a:off x="7738534" y="5122326"/>
            <a:ext cx="3423613" cy="592150"/>
          </a:xfrm>
          <a:prstGeom prst="rect">
            <a:avLst/>
          </a:prstGeom>
          <a:noFill/>
        </p:spPr>
        <p:txBody>
          <a:bodyPr wrap="square" rtlCol="0">
            <a:spAutoFit/>
          </a:bodyPr>
          <a:lstStyle/>
          <a:p>
            <a:pPr>
              <a:lnSpc>
                <a:spcPct val="87000"/>
              </a:lnSpc>
            </a:pPr>
            <a:r>
              <a:rPr lang="en-US" sz="2133" dirty="0" err="1"/>
              <a:t>Xxxxxxx</a:t>
            </a:r>
            <a:r>
              <a:rPr lang="en-US" sz="2133" dirty="0"/>
              <a:t> xxx</a:t>
            </a:r>
          </a:p>
          <a:p>
            <a:pPr>
              <a:lnSpc>
                <a:spcPct val="87000"/>
              </a:lnSpc>
            </a:pPr>
            <a:r>
              <a:rPr lang="en-US" sz="1600" dirty="0" err="1"/>
              <a:t>xxxxxxxxx</a:t>
            </a:r>
            <a:r>
              <a:rPr lang="en-US" sz="1600" dirty="0"/>
              <a:t> xxx </a:t>
            </a:r>
            <a:r>
              <a:rPr lang="en-US" sz="1600" dirty="0" err="1"/>
              <a:t>xxxxxx</a:t>
            </a:r>
            <a:r>
              <a:rPr lang="en-US" sz="1600" dirty="0"/>
              <a:t> x</a:t>
            </a:r>
          </a:p>
        </p:txBody>
      </p:sp>
      <p:sp>
        <p:nvSpPr>
          <p:cNvPr id="70" name="Oval 69"/>
          <p:cNvSpPr/>
          <p:nvPr/>
        </p:nvSpPr>
        <p:spPr>
          <a:xfrm>
            <a:off x="6892620" y="5058684"/>
            <a:ext cx="783072" cy="783072"/>
          </a:xfrm>
          <a:prstGeom prst="ellipse">
            <a:avLst/>
          </a:prstGeom>
          <a:solidFill>
            <a:schemeClr val="accent5"/>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1" name="Oval 70"/>
          <p:cNvSpPr/>
          <p:nvPr/>
        </p:nvSpPr>
        <p:spPr>
          <a:xfrm>
            <a:off x="6892620" y="4057056"/>
            <a:ext cx="783072" cy="783072"/>
          </a:xfrm>
          <a:prstGeom prst="ellipse">
            <a:avLst/>
          </a:prstGeom>
          <a:solidFill>
            <a:schemeClr val="accent4"/>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20" name="Group 19"/>
          <p:cNvGrpSpPr/>
          <p:nvPr/>
        </p:nvGrpSpPr>
        <p:grpSpPr>
          <a:xfrm rot="16200000" flipH="1">
            <a:off x="7025776" y="4299145"/>
            <a:ext cx="516763" cy="298896"/>
            <a:chOff x="5256213" y="3154363"/>
            <a:chExt cx="455612" cy="263525"/>
          </a:xfrm>
        </p:grpSpPr>
        <p:sp>
          <p:nvSpPr>
            <p:cNvPr id="16" name="Freeform 12"/>
            <p:cNvSpPr>
              <a:spLocks/>
            </p:cNvSpPr>
            <p:nvPr/>
          </p:nvSpPr>
          <p:spPr bwMode="auto">
            <a:xfrm>
              <a:off x="5256213" y="3205163"/>
              <a:ext cx="287337" cy="60325"/>
            </a:xfrm>
            <a:custGeom>
              <a:avLst/>
              <a:gdLst>
                <a:gd name="T0" fmla="*/ 1416 w 1416"/>
                <a:gd name="T1" fmla="*/ 0 h 292"/>
                <a:gd name="T2" fmla="*/ 1416 w 1416"/>
                <a:gd name="T3" fmla="*/ 0 h 292"/>
                <a:gd name="T4" fmla="*/ 146 w 1416"/>
                <a:gd name="T5" fmla="*/ 0 h 292"/>
                <a:gd name="T6" fmla="*/ 0 w 1416"/>
                <a:gd name="T7" fmla="*/ 146 h 292"/>
                <a:gd name="T8" fmla="*/ 146 w 1416"/>
                <a:gd name="T9" fmla="*/ 292 h 292"/>
                <a:gd name="T10" fmla="*/ 904 w 1416"/>
                <a:gd name="T11" fmla="*/ 292 h 292"/>
              </a:gdLst>
              <a:ahLst/>
              <a:cxnLst>
                <a:cxn ang="0">
                  <a:pos x="T0" y="T1"/>
                </a:cxn>
                <a:cxn ang="0">
                  <a:pos x="T2" y="T3"/>
                </a:cxn>
                <a:cxn ang="0">
                  <a:pos x="T4" y="T5"/>
                </a:cxn>
                <a:cxn ang="0">
                  <a:pos x="T6" y="T7"/>
                </a:cxn>
                <a:cxn ang="0">
                  <a:pos x="T8" y="T9"/>
                </a:cxn>
                <a:cxn ang="0">
                  <a:pos x="T10" y="T11"/>
                </a:cxn>
              </a:cxnLst>
              <a:rect l="0" t="0" r="r" b="b"/>
              <a:pathLst>
                <a:path w="1416" h="292">
                  <a:moveTo>
                    <a:pt x="1416" y="0"/>
                  </a:moveTo>
                  <a:lnTo>
                    <a:pt x="1416" y="0"/>
                  </a:lnTo>
                  <a:lnTo>
                    <a:pt x="146" y="0"/>
                  </a:lnTo>
                  <a:cubicBezTo>
                    <a:pt x="65" y="0"/>
                    <a:pt x="0" y="65"/>
                    <a:pt x="0" y="146"/>
                  </a:cubicBezTo>
                  <a:cubicBezTo>
                    <a:pt x="0" y="227"/>
                    <a:pt x="65" y="292"/>
                    <a:pt x="146" y="292"/>
                  </a:cubicBezTo>
                  <a:lnTo>
                    <a:pt x="904" y="292"/>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7" name="Freeform 13"/>
            <p:cNvSpPr>
              <a:spLocks/>
            </p:cNvSpPr>
            <p:nvPr/>
          </p:nvSpPr>
          <p:spPr bwMode="auto">
            <a:xfrm>
              <a:off x="5368925" y="3265488"/>
              <a:ext cx="87312" cy="50800"/>
            </a:xfrm>
            <a:custGeom>
              <a:avLst/>
              <a:gdLst>
                <a:gd name="T0" fmla="*/ 50 w 426"/>
                <a:gd name="T1" fmla="*/ 0 h 256"/>
                <a:gd name="T2" fmla="*/ 50 w 426"/>
                <a:gd name="T3" fmla="*/ 0 h 256"/>
                <a:gd name="T4" fmla="*/ 0 w 426"/>
                <a:gd name="T5" fmla="*/ 110 h 256"/>
                <a:gd name="T6" fmla="*/ 146 w 426"/>
                <a:gd name="T7" fmla="*/ 256 h 256"/>
                <a:gd name="T8" fmla="*/ 426 w 426"/>
                <a:gd name="T9" fmla="*/ 256 h 256"/>
              </a:gdLst>
              <a:ahLst/>
              <a:cxnLst>
                <a:cxn ang="0">
                  <a:pos x="T0" y="T1"/>
                </a:cxn>
                <a:cxn ang="0">
                  <a:pos x="T2" y="T3"/>
                </a:cxn>
                <a:cxn ang="0">
                  <a:pos x="T4" y="T5"/>
                </a:cxn>
                <a:cxn ang="0">
                  <a:pos x="T6" y="T7"/>
                </a:cxn>
                <a:cxn ang="0">
                  <a:pos x="T8" y="T9"/>
                </a:cxn>
              </a:cxnLst>
              <a:rect l="0" t="0" r="r" b="b"/>
              <a:pathLst>
                <a:path w="426" h="256">
                  <a:moveTo>
                    <a:pt x="50" y="0"/>
                  </a:moveTo>
                  <a:lnTo>
                    <a:pt x="50" y="0"/>
                  </a:lnTo>
                  <a:cubicBezTo>
                    <a:pt x="19" y="27"/>
                    <a:pt x="0" y="66"/>
                    <a:pt x="0" y="110"/>
                  </a:cubicBezTo>
                  <a:cubicBezTo>
                    <a:pt x="0" y="191"/>
                    <a:pt x="65" y="256"/>
                    <a:pt x="146" y="256"/>
                  </a:cubicBezTo>
                  <a:lnTo>
                    <a:pt x="426" y="256"/>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14"/>
            <p:cNvSpPr>
              <a:spLocks/>
            </p:cNvSpPr>
            <p:nvPr/>
          </p:nvSpPr>
          <p:spPr bwMode="auto">
            <a:xfrm>
              <a:off x="5405438" y="3316288"/>
              <a:ext cx="66675" cy="50800"/>
            </a:xfrm>
            <a:custGeom>
              <a:avLst/>
              <a:gdLst>
                <a:gd name="T0" fmla="*/ 40 w 330"/>
                <a:gd name="T1" fmla="*/ 0 h 247"/>
                <a:gd name="T2" fmla="*/ 40 w 330"/>
                <a:gd name="T3" fmla="*/ 0 h 247"/>
                <a:gd name="T4" fmla="*/ 0 w 330"/>
                <a:gd name="T5" fmla="*/ 101 h 247"/>
                <a:gd name="T6" fmla="*/ 146 w 330"/>
                <a:gd name="T7" fmla="*/ 247 h 247"/>
                <a:gd name="T8" fmla="*/ 330 w 330"/>
                <a:gd name="T9" fmla="*/ 247 h 247"/>
              </a:gdLst>
              <a:ahLst/>
              <a:cxnLst>
                <a:cxn ang="0">
                  <a:pos x="T0" y="T1"/>
                </a:cxn>
                <a:cxn ang="0">
                  <a:pos x="T2" y="T3"/>
                </a:cxn>
                <a:cxn ang="0">
                  <a:pos x="T4" y="T5"/>
                </a:cxn>
                <a:cxn ang="0">
                  <a:pos x="T6" y="T7"/>
                </a:cxn>
                <a:cxn ang="0">
                  <a:pos x="T8" y="T9"/>
                </a:cxn>
              </a:cxnLst>
              <a:rect l="0" t="0" r="r" b="b"/>
              <a:pathLst>
                <a:path w="330" h="247">
                  <a:moveTo>
                    <a:pt x="40" y="0"/>
                  </a:moveTo>
                  <a:lnTo>
                    <a:pt x="40" y="0"/>
                  </a:lnTo>
                  <a:cubicBezTo>
                    <a:pt x="15" y="27"/>
                    <a:pt x="0" y="62"/>
                    <a:pt x="0" y="101"/>
                  </a:cubicBezTo>
                  <a:cubicBezTo>
                    <a:pt x="0" y="182"/>
                    <a:pt x="65" y="247"/>
                    <a:pt x="146" y="247"/>
                  </a:cubicBezTo>
                  <a:lnTo>
                    <a:pt x="330" y="247"/>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15"/>
            <p:cNvSpPr>
              <a:spLocks/>
            </p:cNvSpPr>
            <p:nvPr/>
          </p:nvSpPr>
          <p:spPr bwMode="auto">
            <a:xfrm>
              <a:off x="5432425" y="3154363"/>
              <a:ext cx="279400" cy="263525"/>
            </a:xfrm>
            <a:custGeom>
              <a:avLst/>
              <a:gdLst>
                <a:gd name="T0" fmla="*/ 92 w 1378"/>
                <a:gd name="T1" fmla="*/ 1047 h 1297"/>
                <a:gd name="T2" fmla="*/ 92 w 1378"/>
                <a:gd name="T3" fmla="*/ 1047 h 1297"/>
                <a:gd name="T4" fmla="*/ 49 w 1378"/>
                <a:gd name="T5" fmla="*/ 1151 h 1297"/>
                <a:gd name="T6" fmla="*/ 195 w 1378"/>
                <a:gd name="T7" fmla="*/ 1297 h 1297"/>
                <a:gd name="T8" fmla="*/ 729 w 1378"/>
                <a:gd name="T9" fmla="*/ 1297 h 1297"/>
                <a:gd name="T10" fmla="*/ 1378 w 1378"/>
                <a:gd name="T11" fmla="*/ 648 h 1297"/>
                <a:gd name="T12" fmla="*/ 729 w 1378"/>
                <a:gd name="T13" fmla="*/ 0 h 1297"/>
                <a:gd name="T14" fmla="*/ 147 w 1378"/>
                <a:gd name="T15" fmla="*/ 0 h 1297"/>
                <a:gd name="T16" fmla="*/ 0 w 1378"/>
                <a:gd name="T17" fmla="*/ 146 h 1297"/>
                <a:gd name="T18" fmla="*/ 43 w 1378"/>
                <a:gd name="T19" fmla="*/ 249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8" h="1297">
                  <a:moveTo>
                    <a:pt x="92" y="1047"/>
                  </a:moveTo>
                  <a:lnTo>
                    <a:pt x="92" y="1047"/>
                  </a:lnTo>
                  <a:cubicBezTo>
                    <a:pt x="65" y="1074"/>
                    <a:pt x="49" y="1111"/>
                    <a:pt x="49" y="1151"/>
                  </a:cubicBezTo>
                  <a:cubicBezTo>
                    <a:pt x="49" y="1232"/>
                    <a:pt x="114" y="1297"/>
                    <a:pt x="195" y="1297"/>
                  </a:cubicBezTo>
                  <a:lnTo>
                    <a:pt x="729" y="1297"/>
                  </a:lnTo>
                  <a:cubicBezTo>
                    <a:pt x="1087" y="1297"/>
                    <a:pt x="1378" y="1007"/>
                    <a:pt x="1378" y="648"/>
                  </a:cubicBezTo>
                  <a:cubicBezTo>
                    <a:pt x="1378" y="290"/>
                    <a:pt x="1087" y="0"/>
                    <a:pt x="729" y="0"/>
                  </a:cubicBezTo>
                  <a:lnTo>
                    <a:pt x="147" y="0"/>
                  </a:lnTo>
                  <a:cubicBezTo>
                    <a:pt x="66" y="0"/>
                    <a:pt x="0" y="65"/>
                    <a:pt x="0" y="146"/>
                  </a:cubicBezTo>
                  <a:cubicBezTo>
                    <a:pt x="0" y="186"/>
                    <a:pt x="17" y="223"/>
                    <a:pt x="43" y="249"/>
                  </a:cubicBez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6" name="Group 45"/>
          <p:cNvGrpSpPr/>
          <p:nvPr/>
        </p:nvGrpSpPr>
        <p:grpSpPr>
          <a:xfrm rot="16200000" flipH="1">
            <a:off x="7025776" y="5300773"/>
            <a:ext cx="516763" cy="298896"/>
            <a:chOff x="5256213" y="3154363"/>
            <a:chExt cx="455612" cy="263525"/>
          </a:xfrm>
        </p:grpSpPr>
        <p:sp>
          <p:nvSpPr>
            <p:cNvPr id="47" name="Freeform 12"/>
            <p:cNvSpPr>
              <a:spLocks/>
            </p:cNvSpPr>
            <p:nvPr/>
          </p:nvSpPr>
          <p:spPr bwMode="auto">
            <a:xfrm>
              <a:off x="5256213" y="3205163"/>
              <a:ext cx="287337" cy="60325"/>
            </a:xfrm>
            <a:custGeom>
              <a:avLst/>
              <a:gdLst>
                <a:gd name="T0" fmla="*/ 1416 w 1416"/>
                <a:gd name="T1" fmla="*/ 0 h 292"/>
                <a:gd name="T2" fmla="*/ 1416 w 1416"/>
                <a:gd name="T3" fmla="*/ 0 h 292"/>
                <a:gd name="T4" fmla="*/ 146 w 1416"/>
                <a:gd name="T5" fmla="*/ 0 h 292"/>
                <a:gd name="T6" fmla="*/ 0 w 1416"/>
                <a:gd name="T7" fmla="*/ 146 h 292"/>
                <a:gd name="T8" fmla="*/ 146 w 1416"/>
                <a:gd name="T9" fmla="*/ 292 h 292"/>
                <a:gd name="T10" fmla="*/ 904 w 1416"/>
                <a:gd name="T11" fmla="*/ 292 h 292"/>
              </a:gdLst>
              <a:ahLst/>
              <a:cxnLst>
                <a:cxn ang="0">
                  <a:pos x="T0" y="T1"/>
                </a:cxn>
                <a:cxn ang="0">
                  <a:pos x="T2" y="T3"/>
                </a:cxn>
                <a:cxn ang="0">
                  <a:pos x="T4" y="T5"/>
                </a:cxn>
                <a:cxn ang="0">
                  <a:pos x="T6" y="T7"/>
                </a:cxn>
                <a:cxn ang="0">
                  <a:pos x="T8" y="T9"/>
                </a:cxn>
                <a:cxn ang="0">
                  <a:pos x="T10" y="T11"/>
                </a:cxn>
              </a:cxnLst>
              <a:rect l="0" t="0" r="r" b="b"/>
              <a:pathLst>
                <a:path w="1416" h="292">
                  <a:moveTo>
                    <a:pt x="1416" y="0"/>
                  </a:moveTo>
                  <a:lnTo>
                    <a:pt x="1416" y="0"/>
                  </a:lnTo>
                  <a:lnTo>
                    <a:pt x="146" y="0"/>
                  </a:lnTo>
                  <a:cubicBezTo>
                    <a:pt x="65" y="0"/>
                    <a:pt x="0" y="65"/>
                    <a:pt x="0" y="146"/>
                  </a:cubicBezTo>
                  <a:cubicBezTo>
                    <a:pt x="0" y="227"/>
                    <a:pt x="65" y="292"/>
                    <a:pt x="146" y="292"/>
                  </a:cubicBezTo>
                  <a:lnTo>
                    <a:pt x="904" y="292"/>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8" name="Freeform 13"/>
            <p:cNvSpPr>
              <a:spLocks/>
            </p:cNvSpPr>
            <p:nvPr/>
          </p:nvSpPr>
          <p:spPr bwMode="auto">
            <a:xfrm>
              <a:off x="5368925" y="3265488"/>
              <a:ext cx="87312" cy="50800"/>
            </a:xfrm>
            <a:custGeom>
              <a:avLst/>
              <a:gdLst>
                <a:gd name="T0" fmla="*/ 50 w 426"/>
                <a:gd name="T1" fmla="*/ 0 h 256"/>
                <a:gd name="T2" fmla="*/ 50 w 426"/>
                <a:gd name="T3" fmla="*/ 0 h 256"/>
                <a:gd name="T4" fmla="*/ 0 w 426"/>
                <a:gd name="T5" fmla="*/ 110 h 256"/>
                <a:gd name="T6" fmla="*/ 146 w 426"/>
                <a:gd name="T7" fmla="*/ 256 h 256"/>
                <a:gd name="T8" fmla="*/ 426 w 426"/>
                <a:gd name="T9" fmla="*/ 256 h 256"/>
              </a:gdLst>
              <a:ahLst/>
              <a:cxnLst>
                <a:cxn ang="0">
                  <a:pos x="T0" y="T1"/>
                </a:cxn>
                <a:cxn ang="0">
                  <a:pos x="T2" y="T3"/>
                </a:cxn>
                <a:cxn ang="0">
                  <a:pos x="T4" y="T5"/>
                </a:cxn>
                <a:cxn ang="0">
                  <a:pos x="T6" y="T7"/>
                </a:cxn>
                <a:cxn ang="0">
                  <a:pos x="T8" y="T9"/>
                </a:cxn>
              </a:cxnLst>
              <a:rect l="0" t="0" r="r" b="b"/>
              <a:pathLst>
                <a:path w="426" h="256">
                  <a:moveTo>
                    <a:pt x="50" y="0"/>
                  </a:moveTo>
                  <a:lnTo>
                    <a:pt x="50" y="0"/>
                  </a:lnTo>
                  <a:cubicBezTo>
                    <a:pt x="19" y="27"/>
                    <a:pt x="0" y="66"/>
                    <a:pt x="0" y="110"/>
                  </a:cubicBezTo>
                  <a:cubicBezTo>
                    <a:pt x="0" y="191"/>
                    <a:pt x="65" y="256"/>
                    <a:pt x="146" y="256"/>
                  </a:cubicBezTo>
                  <a:lnTo>
                    <a:pt x="426" y="256"/>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9" name="Freeform 14"/>
            <p:cNvSpPr>
              <a:spLocks/>
            </p:cNvSpPr>
            <p:nvPr/>
          </p:nvSpPr>
          <p:spPr bwMode="auto">
            <a:xfrm>
              <a:off x="5405438" y="3316288"/>
              <a:ext cx="66675" cy="50800"/>
            </a:xfrm>
            <a:custGeom>
              <a:avLst/>
              <a:gdLst>
                <a:gd name="T0" fmla="*/ 40 w 330"/>
                <a:gd name="T1" fmla="*/ 0 h 247"/>
                <a:gd name="T2" fmla="*/ 40 w 330"/>
                <a:gd name="T3" fmla="*/ 0 h 247"/>
                <a:gd name="T4" fmla="*/ 0 w 330"/>
                <a:gd name="T5" fmla="*/ 101 h 247"/>
                <a:gd name="T6" fmla="*/ 146 w 330"/>
                <a:gd name="T7" fmla="*/ 247 h 247"/>
                <a:gd name="T8" fmla="*/ 330 w 330"/>
                <a:gd name="T9" fmla="*/ 247 h 247"/>
              </a:gdLst>
              <a:ahLst/>
              <a:cxnLst>
                <a:cxn ang="0">
                  <a:pos x="T0" y="T1"/>
                </a:cxn>
                <a:cxn ang="0">
                  <a:pos x="T2" y="T3"/>
                </a:cxn>
                <a:cxn ang="0">
                  <a:pos x="T4" y="T5"/>
                </a:cxn>
                <a:cxn ang="0">
                  <a:pos x="T6" y="T7"/>
                </a:cxn>
                <a:cxn ang="0">
                  <a:pos x="T8" y="T9"/>
                </a:cxn>
              </a:cxnLst>
              <a:rect l="0" t="0" r="r" b="b"/>
              <a:pathLst>
                <a:path w="330" h="247">
                  <a:moveTo>
                    <a:pt x="40" y="0"/>
                  </a:moveTo>
                  <a:lnTo>
                    <a:pt x="40" y="0"/>
                  </a:lnTo>
                  <a:cubicBezTo>
                    <a:pt x="15" y="27"/>
                    <a:pt x="0" y="62"/>
                    <a:pt x="0" y="101"/>
                  </a:cubicBezTo>
                  <a:cubicBezTo>
                    <a:pt x="0" y="182"/>
                    <a:pt x="65" y="247"/>
                    <a:pt x="146" y="247"/>
                  </a:cubicBezTo>
                  <a:lnTo>
                    <a:pt x="330" y="247"/>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0" name="Freeform 15"/>
            <p:cNvSpPr>
              <a:spLocks/>
            </p:cNvSpPr>
            <p:nvPr/>
          </p:nvSpPr>
          <p:spPr bwMode="auto">
            <a:xfrm>
              <a:off x="5432425" y="3154363"/>
              <a:ext cx="279400" cy="263525"/>
            </a:xfrm>
            <a:custGeom>
              <a:avLst/>
              <a:gdLst>
                <a:gd name="T0" fmla="*/ 92 w 1378"/>
                <a:gd name="T1" fmla="*/ 1047 h 1297"/>
                <a:gd name="T2" fmla="*/ 92 w 1378"/>
                <a:gd name="T3" fmla="*/ 1047 h 1297"/>
                <a:gd name="T4" fmla="*/ 49 w 1378"/>
                <a:gd name="T5" fmla="*/ 1151 h 1297"/>
                <a:gd name="T6" fmla="*/ 195 w 1378"/>
                <a:gd name="T7" fmla="*/ 1297 h 1297"/>
                <a:gd name="T8" fmla="*/ 729 w 1378"/>
                <a:gd name="T9" fmla="*/ 1297 h 1297"/>
                <a:gd name="T10" fmla="*/ 1378 w 1378"/>
                <a:gd name="T11" fmla="*/ 648 h 1297"/>
                <a:gd name="T12" fmla="*/ 729 w 1378"/>
                <a:gd name="T13" fmla="*/ 0 h 1297"/>
                <a:gd name="T14" fmla="*/ 147 w 1378"/>
                <a:gd name="T15" fmla="*/ 0 h 1297"/>
                <a:gd name="T16" fmla="*/ 0 w 1378"/>
                <a:gd name="T17" fmla="*/ 146 h 1297"/>
                <a:gd name="T18" fmla="*/ 43 w 1378"/>
                <a:gd name="T19" fmla="*/ 249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8" h="1297">
                  <a:moveTo>
                    <a:pt x="92" y="1047"/>
                  </a:moveTo>
                  <a:lnTo>
                    <a:pt x="92" y="1047"/>
                  </a:lnTo>
                  <a:cubicBezTo>
                    <a:pt x="65" y="1074"/>
                    <a:pt x="49" y="1111"/>
                    <a:pt x="49" y="1151"/>
                  </a:cubicBezTo>
                  <a:cubicBezTo>
                    <a:pt x="49" y="1232"/>
                    <a:pt x="114" y="1297"/>
                    <a:pt x="195" y="1297"/>
                  </a:cubicBezTo>
                  <a:lnTo>
                    <a:pt x="729" y="1297"/>
                  </a:lnTo>
                  <a:cubicBezTo>
                    <a:pt x="1087" y="1297"/>
                    <a:pt x="1378" y="1007"/>
                    <a:pt x="1378" y="648"/>
                  </a:cubicBezTo>
                  <a:cubicBezTo>
                    <a:pt x="1378" y="290"/>
                    <a:pt x="1087" y="0"/>
                    <a:pt x="729" y="0"/>
                  </a:cubicBezTo>
                  <a:lnTo>
                    <a:pt x="147" y="0"/>
                  </a:lnTo>
                  <a:cubicBezTo>
                    <a:pt x="66" y="0"/>
                    <a:pt x="0" y="65"/>
                    <a:pt x="0" y="146"/>
                  </a:cubicBezTo>
                  <a:cubicBezTo>
                    <a:pt x="0" y="186"/>
                    <a:pt x="17" y="223"/>
                    <a:pt x="43" y="249"/>
                  </a:cubicBez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332099492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50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50000">
                                          <p:cBhvr additive="base">
                                            <p:cTn id="7" dur="800" fill="hold"/>
                                            <p:tgtEl>
                                              <p:spTgt spid="4"/>
                                            </p:tgtEl>
                                            <p:attrNameLst>
                                              <p:attrName>ppt_x</p:attrName>
                                            </p:attrNameLst>
                                          </p:cBhvr>
                                          <p:tavLst>
                                            <p:tav tm="0">
                                              <p:val>
                                                <p:strVal val="0-#ppt_w/2"/>
                                              </p:val>
                                            </p:tav>
                                            <p:tav tm="100000">
                                              <p:val>
                                                <p:strVal val="#ppt_x"/>
                                              </p:val>
                                            </p:tav>
                                          </p:tavLst>
                                        </p:anim>
                                        <p:anim calcmode="lin" valueType="num" p14:bounceEnd="50000">
                                          <p:cBhvr additive="base">
                                            <p:cTn id="8" dur="800" fill="hold"/>
                                            <p:tgtEl>
                                              <p:spTgt spid="4"/>
                                            </p:tgtEl>
                                            <p:attrNameLst>
                                              <p:attrName>ppt_y</p:attrName>
                                            </p:attrNameLst>
                                          </p:cBhvr>
                                          <p:tavLst>
                                            <p:tav tm="0">
                                              <p:val>
                                                <p:strVal val="#ppt_y"/>
                                              </p:val>
                                            </p:tav>
                                            <p:tav tm="100000">
                                              <p:val>
                                                <p:strVal val="#ppt_y"/>
                                              </p:val>
                                            </p:tav>
                                          </p:tavLst>
                                        </p:anim>
                                      </p:childTnLst>
                                    </p:cTn>
                                  </p:par>
                                  <p:par>
                                    <p:cTn id="9" presetID="22" presetClass="entr" presetSubtype="8"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par>
                                    <p:cTn id="12" presetID="2" presetClass="entr" presetSubtype="8" fill="hold" grpId="0" nodeType="withEffect" p14:presetBounceEnd="50000">
                                      <p:stCondLst>
                                        <p:cond delay="200"/>
                                      </p:stCondLst>
                                      <p:childTnLst>
                                        <p:set>
                                          <p:cBhvr>
                                            <p:cTn id="13" dur="1" fill="hold">
                                              <p:stCondLst>
                                                <p:cond delay="0"/>
                                              </p:stCondLst>
                                            </p:cTn>
                                            <p:tgtEl>
                                              <p:spTgt spid="6"/>
                                            </p:tgtEl>
                                            <p:attrNameLst>
                                              <p:attrName>style.visibility</p:attrName>
                                            </p:attrNameLst>
                                          </p:cBhvr>
                                          <p:to>
                                            <p:strVal val="visible"/>
                                          </p:to>
                                        </p:set>
                                        <p:anim calcmode="lin" valueType="num" p14:bounceEnd="50000">
                                          <p:cBhvr additive="base">
                                            <p:cTn id="14" dur="800" fill="hold"/>
                                            <p:tgtEl>
                                              <p:spTgt spid="6"/>
                                            </p:tgtEl>
                                            <p:attrNameLst>
                                              <p:attrName>ppt_x</p:attrName>
                                            </p:attrNameLst>
                                          </p:cBhvr>
                                          <p:tavLst>
                                            <p:tav tm="0">
                                              <p:val>
                                                <p:strVal val="0-#ppt_w/2"/>
                                              </p:val>
                                            </p:tav>
                                            <p:tav tm="100000">
                                              <p:val>
                                                <p:strVal val="#ppt_x"/>
                                              </p:val>
                                            </p:tav>
                                          </p:tavLst>
                                        </p:anim>
                                        <p:anim calcmode="lin" valueType="num" p14:bounceEnd="50000">
                                          <p:cBhvr additive="base">
                                            <p:cTn id="15" dur="800" fill="hold"/>
                                            <p:tgtEl>
                                              <p:spTgt spid="6"/>
                                            </p:tgtEl>
                                            <p:attrNameLst>
                                              <p:attrName>ppt_y</p:attrName>
                                            </p:attrNameLst>
                                          </p:cBhvr>
                                          <p:tavLst>
                                            <p:tav tm="0">
                                              <p:val>
                                                <p:strVal val="#ppt_y"/>
                                              </p:val>
                                            </p:tav>
                                            <p:tav tm="100000">
                                              <p:val>
                                                <p:strVal val="#ppt_y"/>
                                              </p:val>
                                            </p:tav>
                                          </p:tavLst>
                                        </p:anim>
                                      </p:childTnLst>
                                    </p:cTn>
                                  </p:par>
                                  <p:par>
                                    <p:cTn id="16" presetID="22" presetClass="entr" presetSubtype="8" fill="hold" grpId="0" nodeType="withEffect">
                                      <p:stCondLst>
                                        <p:cond delay="200"/>
                                      </p:stCondLst>
                                      <p:childTnLst>
                                        <p:set>
                                          <p:cBhvr>
                                            <p:cTn id="17" dur="1" fill="hold">
                                              <p:stCondLst>
                                                <p:cond delay="0"/>
                                              </p:stCondLst>
                                            </p:cTn>
                                            <p:tgtEl>
                                              <p:spTgt spid="33"/>
                                            </p:tgtEl>
                                            <p:attrNameLst>
                                              <p:attrName>style.visibility</p:attrName>
                                            </p:attrNameLst>
                                          </p:cBhvr>
                                          <p:to>
                                            <p:strVal val="visible"/>
                                          </p:to>
                                        </p:set>
                                        <p:animEffect transition="in" filter="wipe(left)">
                                          <p:cBhvr>
                                            <p:cTn id="18" dur="500"/>
                                            <p:tgtEl>
                                              <p:spTgt spid="33"/>
                                            </p:tgtEl>
                                          </p:cBhvr>
                                        </p:animEffect>
                                      </p:childTnLst>
                                    </p:cTn>
                                  </p:par>
                                  <p:par>
                                    <p:cTn id="19" presetID="2" presetClass="entr" presetSubtype="8" fill="hold" grpId="0" nodeType="withEffect" p14:presetBounceEnd="50000">
                                      <p:stCondLst>
                                        <p:cond delay="600"/>
                                      </p:stCondLst>
                                      <p:childTnLst>
                                        <p:set>
                                          <p:cBhvr>
                                            <p:cTn id="20" dur="1" fill="hold">
                                              <p:stCondLst>
                                                <p:cond delay="0"/>
                                              </p:stCondLst>
                                            </p:cTn>
                                            <p:tgtEl>
                                              <p:spTgt spid="8"/>
                                            </p:tgtEl>
                                            <p:attrNameLst>
                                              <p:attrName>style.visibility</p:attrName>
                                            </p:attrNameLst>
                                          </p:cBhvr>
                                          <p:to>
                                            <p:strVal val="visible"/>
                                          </p:to>
                                        </p:set>
                                        <p:anim calcmode="lin" valueType="num" p14:bounceEnd="50000">
                                          <p:cBhvr additive="base">
                                            <p:cTn id="21" dur="800" fill="hold"/>
                                            <p:tgtEl>
                                              <p:spTgt spid="8"/>
                                            </p:tgtEl>
                                            <p:attrNameLst>
                                              <p:attrName>ppt_x</p:attrName>
                                            </p:attrNameLst>
                                          </p:cBhvr>
                                          <p:tavLst>
                                            <p:tav tm="0">
                                              <p:val>
                                                <p:strVal val="0-#ppt_w/2"/>
                                              </p:val>
                                            </p:tav>
                                            <p:tav tm="100000">
                                              <p:val>
                                                <p:strVal val="#ppt_x"/>
                                              </p:val>
                                            </p:tav>
                                          </p:tavLst>
                                        </p:anim>
                                        <p:anim calcmode="lin" valueType="num" p14:bounceEnd="50000">
                                          <p:cBhvr additive="base">
                                            <p:cTn id="22" dur="800" fill="hold"/>
                                            <p:tgtEl>
                                              <p:spTgt spid="8"/>
                                            </p:tgtEl>
                                            <p:attrNameLst>
                                              <p:attrName>ppt_y</p:attrName>
                                            </p:attrNameLst>
                                          </p:cBhvr>
                                          <p:tavLst>
                                            <p:tav tm="0">
                                              <p:val>
                                                <p:strVal val="#ppt_y"/>
                                              </p:val>
                                            </p:tav>
                                            <p:tav tm="100000">
                                              <p:val>
                                                <p:strVal val="#ppt_y"/>
                                              </p:val>
                                            </p:tav>
                                          </p:tavLst>
                                        </p:anim>
                                      </p:childTnLst>
                                    </p:cTn>
                                  </p:par>
                                  <p:par>
                                    <p:cTn id="23" presetID="22" presetClass="entr" presetSubtype="8" fill="hold" grpId="0" nodeType="withEffect">
                                      <p:stCondLst>
                                        <p:cond delay="600"/>
                                      </p:stCondLst>
                                      <p:childTnLst>
                                        <p:set>
                                          <p:cBhvr>
                                            <p:cTn id="24" dur="1" fill="hold">
                                              <p:stCondLst>
                                                <p:cond delay="0"/>
                                              </p:stCondLst>
                                            </p:cTn>
                                            <p:tgtEl>
                                              <p:spTgt spid="34"/>
                                            </p:tgtEl>
                                            <p:attrNameLst>
                                              <p:attrName>style.visibility</p:attrName>
                                            </p:attrNameLst>
                                          </p:cBhvr>
                                          <p:to>
                                            <p:strVal val="visible"/>
                                          </p:to>
                                        </p:set>
                                        <p:animEffect transition="in" filter="wipe(left)">
                                          <p:cBhvr>
                                            <p:cTn id="25" dur="500"/>
                                            <p:tgtEl>
                                              <p:spTgt spid="34"/>
                                            </p:tgtEl>
                                          </p:cBhvr>
                                        </p:animEffect>
                                      </p:childTnLst>
                                    </p:cTn>
                                  </p:par>
                                  <p:par>
                                    <p:cTn id="26" presetID="2" presetClass="entr" presetSubtype="8" fill="hold" grpId="0" nodeType="withEffect" p14:presetBounceEnd="50000">
                                      <p:stCondLst>
                                        <p:cond delay="800"/>
                                      </p:stCondLst>
                                      <p:childTnLst>
                                        <p:set>
                                          <p:cBhvr>
                                            <p:cTn id="27" dur="1" fill="hold">
                                              <p:stCondLst>
                                                <p:cond delay="0"/>
                                              </p:stCondLst>
                                            </p:cTn>
                                            <p:tgtEl>
                                              <p:spTgt spid="10"/>
                                            </p:tgtEl>
                                            <p:attrNameLst>
                                              <p:attrName>style.visibility</p:attrName>
                                            </p:attrNameLst>
                                          </p:cBhvr>
                                          <p:to>
                                            <p:strVal val="visible"/>
                                          </p:to>
                                        </p:set>
                                        <p:anim calcmode="lin" valueType="num" p14:bounceEnd="50000">
                                          <p:cBhvr additive="base">
                                            <p:cTn id="28" dur="800" fill="hold"/>
                                            <p:tgtEl>
                                              <p:spTgt spid="10"/>
                                            </p:tgtEl>
                                            <p:attrNameLst>
                                              <p:attrName>ppt_x</p:attrName>
                                            </p:attrNameLst>
                                          </p:cBhvr>
                                          <p:tavLst>
                                            <p:tav tm="0">
                                              <p:val>
                                                <p:strVal val="0-#ppt_w/2"/>
                                              </p:val>
                                            </p:tav>
                                            <p:tav tm="100000">
                                              <p:val>
                                                <p:strVal val="#ppt_x"/>
                                              </p:val>
                                            </p:tav>
                                          </p:tavLst>
                                        </p:anim>
                                        <p:anim calcmode="lin" valueType="num" p14:bounceEnd="50000">
                                          <p:cBhvr additive="base">
                                            <p:cTn id="29" dur="800" fill="hold"/>
                                            <p:tgtEl>
                                              <p:spTgt spid="10"/>
                                            </p:tgtEl>
                                            <p:attrNameLst>
                                              <p:attrName>ppt_y</p:attrName>
                                            </p:attrNameLst>
                                          </p:cBhvr>
                                          <p:tavLst>
                                            <p:tav tm="0">
                                              <p:val>
                                                <p:strVal val="#ppt_y"/>
                                              </p:val>
                                            </p:tav>
                                            <p:tav tm="100000">
                                              <p:val>
                                                <p:strVal val="#ppt_y"/>
                                              </p:val>
                                            </p:tav>
                                          </p:tavLst>
                                        </p:anim>
                                      </p:childTnLst>
                                    </p:cTn>
                                  </p:par>
                                  <p:par>
                                    <p:cTn id="30" presetID="22" presetClass="entr" presetSubtype="8" fill="hold" grpId="0" nodeType="withEffect">
                                      <p:stCondLst>
                                        <p:cond delay="800"/>
                                      </p:stCondLst>
                                      <p:childTnLst>
                                        <p:set>
                                          <p:cBhvr>
                                            <p:cTn id="31" dur="1" fill="hold">
                                              <p:stCondLst>
                                                <p:cond delay="0"/>
                                              </p:stCondLst>
                                            </p:cTn>
                                            <p:tgtEl>
                                              <p:spTgt spid="35"/>
                                            </p:tgtEl>
                                            <p:attrNameLst>
                                              <p:attrName>style.visibility</p:attrName>
                                            </p:attrNameLst>
                                          </p:cBhvr>
                                          <p:to>
                                            <p:strVal val="visible"/>
                                          </p:to>
                                        </p:set>
                                        <p:animEffect transition="in" filter="wipe(left)">
                                          <p:cBhvr>
                                            <p:cTn id="32" dur="500"/>
                                            <p:tgtEl>
                                              <p:spTgt spid="35"/>
                                            </p:tgtEl>
                                          </p:cBhvr>
                                        </p:animEffect>
                                      </p:childTnLst>
                                    </p:cTn>
                                  </p:par>
                                  <p:par>
                                    <p:cTn id="33" presetID="10" presetClass="entr" presetSubtype="0" fill="hold" grpId="0" nodeType="withEffect">
                                      <p:stCondLst>
                                        <p:cond delay="500"/>
                                      </p:stCondLst>
                                      <p:childTnLst>
                                        <p:set>
                                          <p:cBhvr>
                                            <p:cTn id="34" dur="1" fill="hold">
                                              <p:stCondLst>
                                                <p:cond delay="0"/>
                                              </p:stCondLst>
                                            </p:cTn>
                                            <p:tgtEl>
                                              <p:spTgt spid="57"/>
                                            </p:tgtEl>
                                            <p:attrNameLst>
                                              <p:attrName>style.visibility</p:attrName>
                                            </p:attrNameLst>
                                          </p:cBhvr>
                                          <p:to>
                                            <p:strVal val="visible"/>
                                          </p:to>
                                        </p:set>
                                        <p:animEffect transition="in" filter="fade">
                                          <p:cBhvr>
                                            <p:cTn id="35" dur="500"/>
                                            <p:tgtEl>
                                              <p:spTgt spid="57"/>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700"/>
                                      </p:stCondLst>
                                      <p:childTnLst>
                                        <p:set>
                                          <p:cBhvr>
                                            <p:cTn id="40" dur="1" fill="hold">
                                              <p:stCondLst>
                                                <p:cond delay="0"/>
                                              </p:stCondLst>
                                            </p:cTn>
                                            <p:tgtEl>
                                              <p:spTgt spid="58"/>
                                            </p:tgtEl>
                                            <p:attrNameLst>
                                              <p:attrName>style.visibility</p:attrName>
                                            </p:attrNameLst>
                                          </p:cBhvr>
                                          <p:to>
                                            <p:strVal val="visible"/>
                                          </p:to>
                                        </p:set>
                                        <p:animEffect transition="in" filter="fade">
                                          <p:cBhvr>
                                            <p:cTn id="41" dur="500"/>
                                            <p:tgtEl>
                                              <p:spTgt spid="58"/>
                                            </p:tgtEl>
                                          </p:cBhvr>
                                        </p:animEffect>
                                      </p:childTnLst>
                                    </p:cTn>
                                  </p:par>
                                  <p:par>
                                    <p:cTn id="42" presetID="10" presetClass="entr" presetSubtype="0" fill="hold" grpId="0" nodeType="withEffect">
                                      <p:stCondLst>
                                        <p:cond delay="70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59"/>
                                            </p:tgtEl>
                                            <p:attrNameLst>
                                              <p:attrName>style.visibility</p:attrName>
                                            </p:attrNameLst>
                                          </p:cBhvr>
                                          <p:to>
                                            <p:strVal val="visible"/>
                                          </p:to>
                                        </p:set>
                                        <p:animEffect transition="in" filter="fade">
                                          <p:cBhvr>
                                            <p:cTn id="47" dur="500"/>
                                            <p:tgtEl>
                                              <p:spTgt spid="59"/>
                                            </p:tgtEl>
                                          </p:cBhvr>
                                        </p:animEffect>
                                      </p:childTnLst>
                                    </p:cTn>
                                  </p:par>
                                  <p:par>
                                    <p:cTn id="48" presetID="10" presetClass="entr" presetSubtype="0" fill="hold" grpId="0" nodeType="withEffect">
                                      <p:stCondLst>
                                        <p:cond delay="100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par>
                                    <p:cTn id="51" presetID="10" presetClass="entr" presetSubtype="0" fill="hold" grpId="0" nodeType="withEffect">
                                      <p:stCondLst>
                                        <p:cond delay="1100"/>
                                      </p:stCondLst>
                                      <p:childTnLst>
                                        <p:set>
                                          <p:cBhvr>
                                            <p:cTn id="52" dur="1" fill="hold">
                                              <p:stCondLst>
                                                <p:cond delay="0"/>
                                              </p:stCondLst>
                                            </p:cTn>
                                            <p:tgtEl>
                                              <p:spTgt spid="60"/>
                                            </p:tgtEl>
                                            <p:attrNameLst>
                                              <p:attrName>style.visibility</p:attrName>
                                            </p:attrNameLst>
                                          </p:cBhvr>
                                          <p:to>
                                            <p:strVal val="visible"/>
                                          </p:to>
                                        </p:set>
                                        <p:animEffect transition="in" filter="fade">
                                          <p:cBhvr>
                                            <p:cTn id="53" dur="500"/>
                                            <p:tgtEl>
                                              <p:spTgt spid="60"/>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1100"/>
                                      </p:stCondLst>
                                      <p:childTnLst>
                                        <p:set>
                                          <p:cBhvr>
                                            <p:cTn id="58" dur="1" fill="hold">
                                              <p:stCondLst>
                                                <p:cond delay="0"/>
                                              </p:stCondLst>
                                            </p:cTn>
                                            <p:tgtEl>
                                              <p:spTgt spid="36"/>
                                            </p:tgtEl>
                                            <p:attrNameLst>
                                              <p:attrName>style.visibility</p:attrName>
                                            </p:attrNameLst>
                                          </p:cBhvr>
                                          <p:to>
                                            <p:strVal val="visible"/>
                                          </p:to>
                                        </p:set>
                                        <p:animEffect transition="in" filter="fade">
                                          <p:cBhvr>
                                            <p:cTn id="59" dur="500"/>
                                            <p:tgtEl>
                                              <p:spTgt spid="36"/>
                                            </p:tgtEl>
                                          </p:cBhvr>
                                        </p:animEffect>
                                      </p:childTnLst>
                                    </p:cTn>
                                  </p:par>
                                  <p:par>
                                    <p:cTn id="60" presetID="10" presetClass="entr" presetSubtype="0" fill="hold" grpId="0" nodeType="withEffect">
                                      <p:stCondLst>
                                        <p:cond delay="1100"/>
                                      </p:stCondLst>
                                      <p:childTnLst>
                                        <p:set>
                                          <p:cBhvr>
                                            <p:cTn id="61" dur="1" fill="hold">
                                              <p:stCondLst>
                                                <p:cond delay="0"/>
                                              </p:stCondLst>
                                            </p:cTn>
                                            <p:tgtEl>
                                              <p:spTgt spid="37"/>
                                            </p:tgtEl>
                                            <p:attrNameLst>
                                              <p:attrName>style.visibility</p:attrName>
                                            </p:attrNameLst>
                                          </p:cBhvr>
                                          <p:to>
                                            <p:strVal val="visible"/>
                                          </p:to>
                                        </p:set>
                                        <p:animEffect transition="in" filter="fade">
                                          <p:cBhvr>
                                            <p:cTn id="62" dur="500"/>
                                            <p:tgtEl>
                                              <p:spTgt spid="37"/>
                                            </p:tgtEl>
                                          </p:cBhvr>
                                        </p:animEffect>
                                      </p:childTnLst>
                                    </p:cTn>
                                  </p:par>
                                  <p:par>
                                    <p:cTn id="63" presetID="10" presetClass="entr" presetSubtype="0" fill="hold" grpId="0" nodeType="withEffect">
                                      <p:stCondLst>
                                        <p:cond delay="110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childTnLst>
                              </p:cTn>
                            </p:par>
                            <p:par>
                              <p:cTn id="66" fill="hold">
                                <p:stCondLst>
                                  <p:cond delay="1600"/>
                                </p:stCondLst>
                                <p:childTnLst>
                                  <p:par>
                                    <p:cTn id="67" presetID="10" presetClass="entr" presetSubtype="0" fill="hold" grpId="0" nodeType="afterEffect">
                                      <p:stCondLst>
                                        <p:cond delay="0"/>
                                      </p:stCondLst>
                                      <p:childTnLst>
                                        <p:set>
                                          <p:cBhvr>
                                            <p:cTn id="68" dur="1" fill="hold">
                                              <p:stCondLst>
                                                <p:cond delay="0"/>
                                              </p:stCondLst>
                                            </p:cTn>
                                            <p:tgtEl>
                                              <p:spTgt spid="65"/>
                                            </p:tgtEl>
                                            <p:attrNameLst>
                                              <p:attrName>style.visibility</p:attrName>
                                            </p:attrNameLst>
                                          </p:cBhvr>
                                          <p:to>
                                            <p:strVal val="visible"/>
                                          </p:to>
                                        </p:set>
                                        <p:animEffect transition="in" filter="fade">
                                          <p:cBhvr>
                                            <p:cTn id="69" dur="250"/>
                                            <p:tgtEl>
                                              <p:spTgt spid="6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1"/>
                                            </p:tgtEl>
                                            <p:attrNameLst>
                                              <p:attrName>style.visibility</p:attrName>
                                            </p:attrNameLst>
                                          </p:cBhvr>
                                          <p:to>
                                            <p:strVal val="visible"/>
                                          </p:to>
                                        </p:set>
                                        <p:animEffect transition="in" filter="fade">
                                          <p:cBhvr>
                                            <p:cTn id="72" dur="250"/>
                                            <p:tgtEl>
                                              <p:spTgt spid="71"/>
                                            </p:tgtEl>
                                          </p:cBhvr>
                                        </p:animEffect>
                                      </p:childTnLst>
                                    </p:cTn>
                                  </p:par>
                                  <p:par>
                                    <p:cTn id="73" presetID="10" presetClass="entr" presetSubtype="0" fill="hold" nodeType="withEffect">
                                      <p:stCondLst>
                                        <p:cond delay="0"/>
                                      </p:stCondLst>
                                      <p:childTnLst>
                                        <p:set>
                                          <p:cBhvr>
                                            <p:cTn id="74" dur="1" fill="hold">
                                              <p:stCondLst>
                                                <p:cond delay="0"/>
                                              </p:stCondLst>
                                            </p:cTn>
                                            <p:tgtEl>
                                              <p:spTgt spid="20"/>
                                            </p:tgtEl>
                                            <p:attrNameLst>
                                              <p:attrName>style.visibility</p:attrName>
                                            </p:attrNameLst>
                                          </p:cBhvr>
                                          <p:to>
                                            <p:strVal val="visible"/>
                                          </p:to>
                                        </p:set>
                                        <p:animEffect transition="in" filter="fade">
                                          <p:cBhvr>
                                            <p:cTn id="75" dur="250"/>
                                            <p:tgtEl>
                                              <p:spTgt spid="20"/>
                                            </p:tgtEl>
                                          </p:cBhvr>
                                        </p:animEffect>
                                      </p:childTnLst>
                                    </p:cTn>
                                  </p:par>
                                </p:childTnLst>
                              </p:cTn>
                            </p:par>
                            <p:par>
                              <p:cTn id="76" fill="hold">
                                <p:stCondLst>
                                  <p:cond delay="1850"/>
                                </p:stCondLst>
                                <p:childTnLst>
                                  <p:par>
                                    <p:cTn id="77" presetID="10" presetClass="entr" presetSubtype="0" fill="hold" grpId="0" nodeType="afterEffect">
                                      <p:stCondLst>
                                        <p:cond delay="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250"/>
                                            <p:tgtEl>
                                              <p:spTgt spid="68"/>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70"/>
                                            </p:tgtEl>
                                            <p:attrNameLst>
                                              <p:attrName>style.visibility</p:attrName>
                                            </p:attrNameLst>
                                          </p:cBhvr>
                                          <p:to>
                                            <p:strVal val="visible"/>
                                          </p:to>
                                        </p:set>
                                        <p:animEffect transition="in" filter="fade">
                                          <p:cBhvr>
                                            <p:cTn id="82" dur="250"/>
                                            <p:tgtEl>
                                              <p:spTgt spid="70"/>
                                            </p:tgtEl>
                                          </p:cBhvr>
                                        </p:animEffect>
                                      </p:childTnLst>
                                    </p:cTn>
                                  </p:par>
                                  <p:par>
                                    <p:cTn id="83" presetID="10" presetClass="entr" presetSubtype="0" fill="hold" nodeType="withEffect">
                                      <p:stCondLst>
                                        <p:cond delay="0"/>
                                      </p:stCondLst>
                                      <p:childTnLst>
                                        <p:set>
                                          <p:cBhvr>
                                            <p:cTn id="84" dur="1" fill="hold">
                                              <p:stCondLst>
                                                <p:cond delay="0"/>
                                              </p:stCondLst>
                                            </p:cTn>
                                            <p:tgtEl>
                                              <p:spTgt spid="46"/>
                                            </p:tgtEl>
                                            <p:attrNameLst>
                                              <p:attrName>style.visibility</p:attrName>
                                            </p:attrNameLst>
                                          </p:cBhvr>
                                          <p:to>
                                            <p:strVal val="visible"/>
                                          </p:to>
                                        </p:set>
                                        <p:animEffect transition="in" filter="fade">
                                          <p:cBhvr>
                                            <p:cTn id="85" dur="25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4" grpId="0" animBg="1"/>
          <p:bldP spid="35" grpId="0" animBg="1"/>
          <p:bldP spid="6" grpId="0" animBg="1"/>
          <p:bldP spid="8" grpId="0" animBg="1"/>
          <p:bldP spid="4" grpId="0" animBg="1"/>
          <p:bldP spid="10" grpId="0" animBg="1"/>
          <p:bldP spid="27" grpId="0"/>
          <p:bldP spid="28" grpId="0"/>
          <p:bldP spid="29" grpId="0"/>
          <p:bldP spid="30" grpId="0"/>
          <p:bldP spid="36" grpId="0"/>
          <p:bldP spid="37" grpId="0"/>
          <p:bldP spid="38" grpId="0"/>
          <p:bldP spid="57" grpId="0"/>
          <p:bldP spid="58" grpId="0"/>
          <p:bldP spid="59" grpId="0"/>
          <p:bldP spid="60" grpId="0"/>
          <p:bldP spid="65" grpId="0"/>
          <p:bldP spid="68" grpId="0"/>
          <p:bldP spid="70" grpId="0" animBg="1"/>
          <p:bldP spid="7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800" fill="hold"/>
                                            <p:tgtEl>
                                              <p:spTgt spid="4"/>
                                            </p:tgtEl>
                                            <p:attrNameLst>
                                              <p:attrName>ppt_x</p:attrName>
                                            </p:attrNameLst>
                                          </p:cBhvr>
                                          <p:tavLst>
                                            <p:tav tm="0">
                                              <p:val>
                                                <p:strVal val="0-#ppt_w/2"/>
                                              </p:val>
                                            </p:tav>
                                            <p:tav tm="100000">
                                              <p:val>
                                                <p:strVal val="#ppt_x"/>
                                              </p:val>
                                            </p:tav>
                                          </p:tavLst>
                                        </p:anim>
                                        <p:anim calcmode="lin" valueType="num">
                                          <p:cBhvr additive="base">
                                            <p:cTn id="8" dur="800" fill="hold"/>
                                            <p:tgtEl>
                                              <p:spTgt spid="4"/>
                                            </p:tgtEl>
                                            <p:attrNameLst>
                                              <p:attrName>ppt_y</p:attrName>
                                            </p:attrNameLst>
                                          </p:cBhvr>
                                          <p:tavLst>
                                            <p:tav tm="0">
                                              <p:val>
                                                <p:strVal val="#ppt_y"/>
                                              </p:val>
                                            </p:tav>
                                            <p:tav tm="100000">
                                              <p:val>
                                                <p:strVal val="#ppt_y"/>
                                              </p:val>
                                            </p:tav>
                                          </p:tavLst>
                                        </p:anim>
                                      </p:childTnLst>
                                    </p:cTn>
                                  </p:par>
                                  <p:par>
                                    <p:cTn id="9" presetID="22" presetClass="entr" presetSubtype="8"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par>
                                    <p:cTn id="12" presetID="2" presetClass="entr" presetSubtype="8" fill="hold" grpId="0" nodeType="withEffect">
                                      <p:stCondLst>
                                        <p:cond delay="20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800" fill="hold"/>
                                            <p:tgtEl>
                                              <p:spTgt spid="6"/>
                                            </p:tgtEl>
                                            <p:attrNameLst>
                                              <p:attrName>ppt_x</p:attrName>
                                            </p:attrNameLst>
                                          </p:cBhvr>
                                          <p:tavLst>
                                            <p:tav tm="0">
                                              <p:val>
                                                <p:strVal val="0-#ppt_w/2"/>
                                              </p:val>
                                            </p:tav>
                                            <p:tav tm="100000">
                                              <p:val>
                                                <p:strVal val="#ppt_x"/>
                                              </p:val>
                                            </p:tav>
                                          </p:tavLst>
                                        </p:anim>
                                        <p:anim calcmode="lin" valueType="num">
                                          <p:cBhvr additive="base">
                                            <p:cTn id="15" dur="800" fill="hold"/>
                                            <p:tgtEl>
                                              <p:spTgt spid="6"/>
                                            </p:tgtEl>
                                            <p:attrNameLst>
                                              <p:attrName>ppt_y</p:attrName>
                                            </p:attrNameLst>
                                          </p:cBhvr>
                                          <p:tavLst>
                                            <p:tav tm="0">
                                              <p:val>
                                                <p:strVal val="#ppt_y"/>
                                              </p:val>
                                            </p:tav>
                                            <p:tav tm="100000">
                                              <p:val>
                                                <p:strVal val="#ppt_y"/>
                                              </p:val>
                                            </p:tav>
                                          </p:tavLst>
                                        </p:anim>
                                      </p:childTnLst>
                                    </p:cTn>
                                  </p:par>
                                  <p:par>
                                    <p:cTn id="16" presetID="22" presetClass="entr" presetSubtype="8" fill="hold" grpId="0" nodeType="withEffect">
                                      <p:stCondLst>
                                        <p:cond delay="200"/>
                                      </p:stCondLst>
                                      <p:childTnLst>
                                        <p:set>
                                          <p:cBhvr>
                                            <p:cTn id="17" dur="1" fill="hold">
                                              <p:stCondLst>
                                                <p:cond delay="0"/>
                                              </p:stCondLst>
                                            </p:cTn>
                                            <p:tgtEl>
                                              <p:spTgt spid="33"/>
                                            </p:tgtEl>
                                            <p:attrNameLst>
                                              <p:attrName>style.visibility</p:attrName>
                                            </p:attrNameLst>
                                          </p:cBhvr>
                                          <p:to>
                                            <p:strVal val="visible"/>
                                          </p:to>
                                        </p:set>
                                        <p:animEffect transition="in" filter="wipe(left)">
                                          <p:cBhvr>
                                            <p:cTn id="18" dur="500"/>
                                            <p:tgtEl>
                                              <p:spTgt spid="33"/>
                                            </p:tgtEl>
                                          </p:cBhvr>
                                        </p:animEffect>
                                      </p:childTnLst>
                                    </p:cTn>
                                  </p:par>
                                  <p:par>
                                    <p:cTn id="19" presetID="2" presetClass="entr" presetSubtype="8" fill="hold" grpId="0" nodeType="withEffect">
                                      <p:stCondLst>
                                        <p:cond delay="60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800" fill="hold"/>
                                            <p:tgtEl>
                                              <p:spTgt spid="8"/>
                                            </p:tgtEl>
                                            <p:attrNameLst>
                                              <p:attrName>ppt_x</p:attrName>
                                            </p:attrNameLst>
                                          </p:cBhvr>
                                          <p:tavLst>
                                            <p:tav tm="0">
                                              <p:val>
                                                <p:strVal val="0-#ppt_w/2"/>
                                              </p:val>
                                            </p:tav>
                                            <p:tav tm="100000">
                                              <p:val>
                                                <p:strVal val="#ppt_x"/>
                                              </p:val>
                                            </p:tav>
                                          </p:tavLst>
                                        </p:anim>
                                        <p:anim calcmode="lin" valueType="num">
                                          <p:cBhvr additive="base">
                                            <p:cTn id="22" dur="800" fill="hold"/>
                                            <p:tgtEl>
                                              <p:spTgt spid="8"/>
                                            </p:tgtEl>
                                            <p:attrNameLst>
                                              <p:attrName>ppt_y</p:attrName>
                                            </p:attrNameLst>
                                          </p:cBhvr>
                                          <p:tavLst>
                                            <p:tav tm="0">
                                              <p:val>
                                                <p:strVal val="#ppt_y"/>
                                              </p:val>
                                            </p:tav>
                                            <p:tav tm="100000">
                                              <p:val>
                                                <p:strVal val="#ppt_y"/>
                                              </p:val>
                                            </p:tav>
                                          </p:tavLst>
                                        </p:anim>
                                      </p:childTnLst>
                                    </p:cTn>
                                  </p:par>
                                  <p:par>
                                    <p:cTn id="23" presetID="22" presetClass="entr" presetSubtype="8" fill="hold" grpId="0" nodeType="withEffect">
                                      <p:stCondLst>
                                        <p:cond delay="600"/>
                                      </p:stCondLst>
                                      <p:childTnLst>
                                        <p:set>
                                          <p:cBhvr>
                                            <p:cTn id="24" dur="1" fill="hold">
                                              <p:stCondLst>
                                                <p:cond delay="0"/>
                                              </p:stCondLst>
                                            </p:cTn>
                                            <p:tgtEl>
                                              <p:spTgt spid="34"/>
                                            </p:tgtEl>
                                            <p:attrNameLst>
                                              <p:attrName>style.visibility</p:attrName>
                                            </p:attrNameLst>
                                          </p:cBhvr>
                                          <p:to>
                                            <p:strVal val="visible"/>
                                          </p:to>
                                        </p:set>
                                        <p:animEffect transition="in" filter="wipe(left)">
                                          <p:cBhvr>
                                            <p:cTn id="25" dur="500"/>
                                            <p:tgtEl>
                                              <p:spTgt spid="34"/>
                                            </p:tgtEl>
                                          </p:cBhvr>
                                        </p:animEffect>
                                      </p:childTnLst>
                                    </p:cTn>
                                  </p:par>
                                  <p:par>
                                    <p:cTn id="26" presetID="2" presetClass="entr" presetSubtype="8" fill="hold" grpId="0" nodeType="withEffect">
                                      <p:stCondLst>
                                        <p:cond delay="800"/>
                                      </p:stCondLst>
                                      <p:childTnLst>
                                        <p:set>
                                          <p:cBhvr>
                                            <p:cTn id="27" dur="1" fill="hold">
                                              <p:stCondLst>
                                                <p:cond delay="0"/>
                                              </p:stCondLst>
                                            </p:cTn>
                                            <p:tgtEl>
                                              <p:spTgt spid="10"/>
                                            </p:tgtEl>
                                            <p:attrNameLst>
                                              <p:attrName>style.visibility</p:attrName>
                                            </p:attrNameLst>
                                          </p:cBhvr>
                                          <p:to>
                                            <p:strVal val="visible"/>
                                          </p:to>
                                        </p:set>
                                        <p:anim calcmode="lin" valueType="num">
                                          <p:cBhvr additive="base">
                                            <p:cTn id="28" dur="800" fill="hold"/>
                                            <p:tgtEl>
                                              <p:spTgt spid="10"/>
                                            </p:tgtEl>
                                            <p:attrNameLst>
                                              <p:attrName>ppt_x</p:attrName>
                                            </p:attrNameLst>
                                          </p:cBhvr>
                                          <p:tavLst>
                                            <p:tav tm="0">
                                              <p:val>
                                                <p:strVal val="0-#ppt_w/2"/>
                                              </p:val>
                                            </p:tav>
                                            <p:tav tm="100000">
                                              <p:val>
                                                <p:strVal val="#ppt_x"/>
                                              </p:val>
                                            </p:tav>
                                          </p:tavLst>
                                        </p:anim>
                                        <p:anim calcmode="lin" valueType="num">
                                          <p:cBhvr additive="base">
                                            <p:cTn id="29" dur="800" fill="hold"/>
                                            <p:tgtEl>
                                              <p:spTgt spid="10"/>
                                            </p:tgtEl>
                                            <p:attrNameLst>
                                              <p:attrName>ppt_y</p:attrName>
                                            </p:attrNameLst>
                                          </p:cBhvr>
                                          <p:tavLst>
                                            <p:tav tm="0">
                                              <p:val>
                                                <p:strVal val="#ppt_y"/>
                                              </p:val>
                                            </p:tav>
                                            <p:tav tm="100000">
                                              <p:val>
                                                <p:strVal val="#ppt_y"/>
                                              </p:val>
                                            </p:tav>
                                          </p:tavLst>
                                        </p:anim>
                                      </p:childTnLst>
                                    </p:cTn>
                                  </p:par>
                                  <p:par>
                                    <p:cTn id="30" presetID="22" presetClass="entr" presetSubtype="8" fill="hold" grpId="0" nodeType="withEffect">
                                      <p:stCondLst>
                                        <p:cond delay="800"/>
                                      </p:stCondLst>
                                      <p:childTnLst>
                                        <p:set>
                                          <p:cBhvr>
                                            <p:cTn id="31" dur="1" fill="hold">
                                              <p:stCondLst>
                                                <p:cond delay="0"/>
                                              </p:stCondLst>
                                            </p:cTn>
                                            <p:tgtEl>
                                              <p:spTgt spid="35"/>
                                            </p:tgtEl>
                                            <p:attrNameLst>
                                              <p:attrName>style.visibility</p:attrName>
                                            </p:attrNameLst>
                                          </p:cBhvr>
                                          <p:to>
                                            <p:strVal val="visible"/>
                                          </p:to>
                                        </p:set>
                                        <p:animEffect transition="in" filter="wipe(left)">
                                          <p:cBhvr>
                                            <p:cTn id="32" dur="500"/>
                                            <p:tgtEl>
                                              <p:spTgt spid="35"/>
                                            </p:tgtEl>
                                          </p:cBhvr>
                                        </p:animEffect>
                                      </p:childTnLst>
                                    </p:cTn>
                                  </p:par>
                                  <p:par>
                                    <p:cTn id="33" presetID="10" presetClass="entr" presetSubtype="0" fill="hold" grpId="0" nodeType="withEffect">
                                      <p:stCondLst>
                                        <p:cond delay="500"/>
                                      </p:stCondLst>
                                      <p:childTnLst>
                                        <p:set>
                                          <p:cBhvr>
                                            <p:cTn id="34" dur="1" fill="hold">
                                              <p:stCondLst>
                                                <p:cond delay="0"/>
                                              </p:stCondLst>
                                            </p:cTn>
                                            <p:tgtEl>
                                              <p:spTgt spid="57"/>
                                            </p:tgtEl>
                                            <p:attrNameLst>
                                              <p:attrName>style.visibility</p:attrName>
                                            </p:attrNameLst>
                                          </p:cBhvr>
                                          <p:to>
                                            <p:strVal val="visible"/>
                                          </p:to>
                                        </p:set>
                                        <p:animEffect transition="in" filter="fade">
                                          <p:cBhvr>
                                            <p:cTn id="35" dur="500"/>
                                            <p:tgtEl>
                                              <p:spTgt spid="57"/>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700"/>
                                      </p:stCondLst>
                                      <p:childTnLst>
                                        <p:set>
                                          <p:cBhvr>
                                            <p:cTn id="40" dur="1" fill="hold">
                                              <p:stCondLst>
                                                <p:cond delay="0"/>
                                              </p:stCondLst>
                                            </p:cTn>
                                            <p:tgtEl>
                                              <p:spTgt spid="58"/>
                                            </p:tgtEl>
                                            <p:attrNameLst>
                                              <p:attrName>style.visibility</p:attrName>
                                            </p:attrNameLst>
                                          </p:cBhvr>
                                          <p:to>
                                            <p:strVal val="visible"/>
                                          </p:to>
                                        </p:set>
                                        <p:animEffect transition="in" filter="fade">
                                          <p:cBhvr>
                                            <p:cTn id="41" dur="500"/>
                                            <p:tgtEl>
                                              <p:spTgt spid="58"/>
                                            </p:tgtEl>
                                          </p:cBhvr>
                                        </p:animEffect>
                                      </p:childTnLst>
                                    </p:cTn>
                                  </p:par>
                                  <p:par>
                                    <p:cTn id="42" presetID="10" presetClass="entr" presetSubtype="0" fill="hold" grpId="0" nodeType="withEffect">
                                      <p:stCondLst>
                                        <p:cond delay="70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59"/>
                                            </p:tgtEl>
                                            <p:attrNameLst>
                                              <p:attrName>style.visibility</p:attrName>
                                            </p:attrNameLst>
                                          </p:cBhvr>
                                          <p:to>
                                            <p:strVal val="visible"/>
                                          </p:to>
                                        </p:set>
                                        <p:animEffect transition="in" filter="fade">
                                          <p:cBhvr>
                                            <p:cTn id="47" dur="500"/>
                                            <p:tgtEl>
                                              <p:spTgt spid="59"/>
                                            </p:tgtEl>
                                          </p:cBhvr>
                                        </p:animEffect>
                                      </p:childTnLst>
                                    </p:cTn>
                                  </p:par>
                                  <p:par>
                                    <p:cTn id="48" presetID="10" presetClass="entr" presetSubtype="0" fill="hold" grpId="0" nodeType="withEffect">
                                      <p:stCondLst>
                                        <p:cond delay="100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par>
                                    <p:cTn id="51" presetID="10" presetClass="entr" presetSubtype="0" fill="hold" grpId="0" nodeType="withEffect">
                                      <p:stCondLst>
                                        <p:cond delay="1100"/>
                                      </p:stCondLst>
                                      <p:childTnLst>
                                        <p:set>
                                          <p:cBhvr>
                                            <p:cTn id="52" dur="1" fill="hold">
                                              <p:stCondLst>
                                                <p:cond delay="0"/>
                                              </p:stCondLst>
                                            </p:cTn>
                                            <p:tgtEl>
                                              <p:spTgt spid="60"/>
                                            </p:tgtEl>
                                            <p:attrNameLst>
                                              <p:attrName>style.visibility</p:attrName>
                                            </p:attrNameLst>
                                          </p:cBhvr>
                                          <p:to>
                                            <p:strVal val="visible"/>
                                          </p:to>
                                        </p:set>
                                        <p:animEffect transition="in" filter="fade">
                                          <p:cBhvr>
                                            <p:cTn id="53" dur="500"/>
                                            <p:tgtEl>
                                              <p:spTgt spid="60"/>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1100"/>
                                      </p:stCondLst>
                                      <p:childTnLst>
                                        <p:set>
                                          <p:cBhvr>
                                            <p:cTn id="58" dur="1" fill="hold">
                                              <p:stCondLst>
                                                <p:cond delay="0"/>
                                              </p:stCondLst>
                                            </p:cTn>
                                            <p:tgtEl>
                                              <p:spTgt spid="36"/>
                                            </p:tgtEl>
                                            <p:attrNameLst>
                                              <p:attrName>style.visibility</p:attrName>
                                            </p:attrNameLst>
                                          </p:cBhvr>
                                          <p:to>
                                            <p:strVal val="visible"/>
                                          </p:to>
                                        </p:set>
                                        <p:animEffect transition="in" filter="fade">
                                          <p:cBhvr>
                                            <p:cTn id="59" dur="500"/>
                                            <p:tgtEl>
                                              <p:spTgt spid="36"/>
                                            </p:tgtEl>
                                          </p:cBhvr>
                                        </p:animEffect>
                                      </p:childTnLst>
                                    </p:cTn>
                                  </p:par>
                                  <p:par>
                                    <p:cTn id="60" presetID="10" presetClass="entr" presetSubtype="0" fill="hold" grpId="0" nodeType="withEffect">
                                      <p:stCondLst>
                                        <p:cond delay="1100"/>
                                      </p:stCondLst>
                                      <p:childTnLst>
                                        <p:set>
                                          <p:cBhvr>
                                            <p:cTn id="61" dur="1" fill="hold">
                                              <p:stCondLst>
                                                <p:cond delay="0"/>
                                              </p:stCondLst>
                                            </p:cTn>
                                            <p:tgtEl>
                                              <p:spTgt spid="37"/>
                                            </p:tgtEl>
                                            <p:attrNameLst>
                                              <p:attrName>style.visibility</p:attrName>
                                            </p:attrNameLst>
                                          </p:cBhvr>
                                          <p:to>
                                            <p:strVal val="visible"/>
                                          </p:to>
                                        </p:set>
                                        <p:animEffect transition="in" filter="fade">
                                          <p:cBhvr>
                                            <p:cTn id="62" dur="500"/>
                                            <p:tgtEl>
                                              <p:spTgt spid="37"/>
                                            </p:tgtEl>
                                          </p:cBhvr>
                                        </p:animEffect>
                                      </p:childTnLst>
                                    </p:cTn>
                                  </p:par>
                                  <p:par>
                                    <p:cTn id="63" presetID="10" presetClass="entr" presetSubtype="0" fill="hold" grpId="0" nodeType="withEffect">
                                      <p:stCondLst>
                                        <p:cond delay="110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childTnLst>
                              </p:cTn>
                            </p:par>
                            <p:par>
                              <p:cTn id="66" fill="hold">
                                <p:stCondLst>
                                  <p:cond delay="1600"/>
                                </p:stCondLst>
                                <p:childTnLst>
                                  <p:par>
                                    <p:cTn id="67" presetID="10" presetClass="entr" presetSubtype="0" fill="hold" grpId="0" nodeType="afterEffect">
                                      <p:stCondLst>
                                        <p:cond delay="0"/>
                                      </p:stCondLst>
                                      <p:childTnLst>
                                        <p:set>
                                          <p:cBhvr>
                                            <p:cTn id="68" dur="1" fill="hold">
                                              <p:stCondLst>
                                                <p:cond delay="0"/>
                                              </p:stCondLst>
                                            </p:cTn>
                                            <p:tgtEl>
                                              <p:spTgt spid="65"/>
                                            </p:tgtEl>
                                            <p:attrNameLst>
                                              <p:attrName>style.visibility</p:attrName>
                                            </p:attrNameLst>
                                          </p:cBhvr>
                                          <p:to>
                                            <p:strVal val="visible"/>
                                          </p:to>
                                        </p:set>
                                        <p:animEffect transition="in" filter="fade">
                                          <p:cBhvr>
                                            <p:cTn id="69" dur="250"/>
                                            <p:tgtEl>
                                              <p:spTgt spid="6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1"/>
                                            </p:tgtEl>
                                            <p:attrNameLst>
                                              <p:attrName>style.visibility</p:attrName>
                                            </p:attrNameLst>
                                          </p:cBhvr>
                                          <p:to>
                                            <p:strVal val="visible"/>
                                          </p:to>
                                        </p:set>
                                        <p:animEffect transition="in" filter="fade">
                                          <p:cBhvr>
                                            <p:cTn id="72" dur="250"/>
                                            <p:tgtEl>
                                              <p:spTgt spid="71"/>
                                            </p:tgtEl>
                                          </p:cBhvr>
                                        </p:animEffect>
                                      </p:childTnLst>
                                    </p:cTn>
                                  </p:par>
                                  <p:par>
                                    <p:cTn id="73" presetID="10" presetClass="entr" presetSubtype="0" fill="hold" nodeType="withEffect">
                                      <p:stCondLst>
                                        <p:cond delay="0"/>
                                      </p:stCondLst>
                                      <p:childTnLst>
                                        <p:set>
                                          <p:cBhvr>
                                            <p:cTn id="74" dur="1" fill="hold">
                                              <p:stCondLst>
                                                <p:cond delay="0"/>
                                              </p:stCondLst>
                                            </p:cTn>
                                            <p:tgtEl>
                                              <p:spTgt spid="20"/>
                                            </p:tgtEl>
                                            <p:attrNameLst>
                                              <p:attrName>style.visibility</p:attrName>
                                            </p:attrNameLst>
                                          </p:cBhvr>
                                          <p:to>
                                            <p:strVal val="visible"/>
                                          </p:to>
                                        </p:set>
                                        <p:animEffect transition="in" filter="fade">
                                          <p:cBhvr>
                                            <p:cTn id="75" dur="250"/>
                                            <p:tgtEl>
                                              <p:spTgt spid="20"/>
                                            </p:tgtEl>
                                          </p:cBhvr>
                                        </p:animEffect>
                                      </p:childTnLst>
                                    </p:cTn>
                                  </p:par>
                                </p:childTnLst>
                              </p:cTn>
                            </p:par>
                            <p:par>
                              <p:cTn id="76" fill="hold">
                                <p:stCondLst>
                                  <p:cond delay="1850"/>
                                </p:stCondLst>
                                <p:childTnLst>
                                  <p:par>
                                    <p:cTn id="77" presetID="10" presetClass="entr" presetSubtype="0" fill="hold" grpId="0" nodeType="afterEffect">
                                      <p:stCondLst>
                                        <p:cond delay="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250"/>
                                            <p:tgtEl>
                                              <p:spTgt spid="68"/>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70"/>
                                            </p:tgtEl>
                                            <p:attrNameLst>
                                              <p:attrName>style.visibility</p:attrName>
                                            </p:attrNameLst>
                                          </p:cBhvr>
                                          <p:to>
                                            <p:strVal val="visible"/>
                                          </p:to>
                                        </p:set>
                                        <p:animEffect transition="in" filter="fade">
                                          <p:cBhvr>
                                            <p:cTn id="82" dur="250"/>
                                            <p:tgtEl>
                                              <p:spTgt spid="70"/>
                                            </p:tgtEl>
                                          </p:cBhvr>
                                        </p:animEffect>
                                      </p:childTnLst>
                                    </p:cTn>
                                  </p:par>
                                  <p:par>
                                    <p:cTn id="83" presetID="10" presetClass="entr" presetSubtype="0" fill="hold" nodeType="withEffect">
                                      <p:stCondLst>
                                        <p:cond delay="0"/>
                                      </p:stCondLst>
                                      <p:childTnLst>
                                        <p:set>
                                          <p:cBhvr>
                                            <p:cTn id="84" dur="1" fill="hold">
                                              <p:stCondLst>
                                                <p:cond delay="0"/>
                                              </p:stCondLst>
                                            </p:cTn>
                                            <p:tgtEl>
                                              <p:spTgt spid="46"/>
                                            </p:tgtEl>
                                            <p:attrNameLst>
                                              <p:attrName>style.visibility</p:attrName>
                                            </p:attrNameLst>
                                          </p:cBhvr>
                                          <p:to>
                                            <p:strVal val="visible"/>
                                          </p:to>
                                        </p:set>
                                        <p:animEffect transition="in" filter="fade">
                                          <p:cBhvr>
                                            <p:cTn id="85" dur="25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4" grpId="0" animBg="1"/>
          <p:bldP spid="35" grpId="0" animBg="1"/>
          <p:bldP spid="6" grpId="0" animBg="1"/>
          <p:bldP spid="8" grpId="0" animBg="1"/>
          <p:bldP spid="4" grpId="0" animBg="1"/>
          <p:bldP spid="10" grpId="0" animBg="1"/>
          <p:bldP spid="27" grpId="0"/>
          <p:bldP spid="28" grpId="0"/>
          <p:bldP spid="29" grpId="0"/>
          <p:bldP spid="30" grpId="0"/>
          <p:bldP spid="36" grpId="0"/>
          <p:bldP spid="37" grpId="0"/>
          <p:bldP spid="38" grpId="0"/>
          <p:bldP spid="57" grpId="0"/>
          <p:bldP spid="58" grpId="0"/>
          <p:bldP spid="59" grpId="0"/>
          <p:bldP spid="60" grpId="0"/>
          <p:bldP spid="65" grpId="0"/>
          <p:bldP spid="68" grpId="0"/>
          <p:bldP spid="70" grpId="0" animBg="1"/>
          <p:bldP spid="71" grpId="0" animBg="1"/>
        </p:bldLst>
      </p:timing>
    </mc:Fallback>
  </mc:AlternateContent>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SOLUTION</a:t>
            </a:r>
          </a:p>
        </p:txBody>
      </p:sp>
      <p:sp>
        <p:nvSpPr>
          <p:cNvPr id="3" name="Text Placeholder 2"/>
          <p:cNvSpPr>
            <a:spLocks noGrp="1"/>
          </p:cNvSpPr>
          <p:nvPr>
            <p:ph type="body" sz="quarter" idx="10"/>
          </p:nvPr>
        </p:nvSpPr>
        <p:spPr/>
        <p:txBody>
          <a:bodyPr/>
          <a:lstStyle/>
          <a:p>
            <a:r>
              <a:rPr lang="en-US" dirty="0"/>
              <a:t>A tiered approach to corporate education</a:t>
            </a:r>
          </a:p>
        </p:txBody>
      </p:sp>
      <p:sp>
        <p:nvSpPr>
          <p:cNvPr id="42" name="Rounded Rectangle 41"/>
          <p:cNvSpPr/>
          <p:nvPr/>
        </p:nvSpPr>
        <p:spPr>
          <a:xfrm>
            <a:off x="4705973" y="3056467"/>
            <a:ext cx="2848563" cy="2848563"/>
          </a:xfrm>
          <a:prstGeom prst="roundRect">
            <a:avLst/>
          </a:prstGeom>
          <a:solidFill>
            <a:schemeClr val="bg2"/>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3" name="Rounded Rectangle 42"/>
          <p:cNvSpPr/>
          <p:nvPr/>
        </p:nvSpPr>
        <p:spPr>
          <a:xfrm>
            <a:off x="4705973" y="2397948"/>
            <a:ext cx="2848563" cy="2848563"/>
          </a:xfrm>
          <a:prstGeom prst="roundRect">
            <a:avLst/>
          </a:prstGeom>
          <a:solidFill>
            <a:schemeClr val="accent4"/>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4" name="Rounded Rectangle 43"/>
          <p:cNvSpPr/>
          <p:nvPr/>
        </p:nvSpPr>
        <p:spPr>
          <a:xfrm>
            <a:off x="4705973" y="1739429"/>
            <a:ext cx="2848563" cy="2848563"/>
          </a:xfrm>
          <a:prstGeom prst="roundRect">
            <a:avLst/>
          </a:prstGeom>
          <a:solidFill>
            <a:schemeClr val="accent1"/>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6" name="Oval 12"/>
          <p:cNvSpPr>
            <a:spLocks noChangeArrowheads="1"/>
          </p:cNvSpPr>
          <p:nvPr/>
        </p:nvSpPr>
        <p:spPr bwMode="auto">
          <a:xfrm>
            <a:off x="3101709" y="3490391"/>
            <a:ext cx="791464" cy="791464"/>
          </a:xfrm>
          <a:prstGeom prst="ellipse">
            <a:avLst/>
          </a:prstGeom>
          <a:solidFill>
            <a:schemeClr val="accent5"/>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cxnSp>
        <p:nvCxnSpPr>
          <p:cNvPr id="48" name="Straight Connector 47"/>
          <p:cNvCxnSpPr/>
          <p:nvPr/>
        </p:nvCxnSpPr>
        <p:spPr>
          <a:xfrm flipH="1">
            <a:off x="7010400" y="2399032"/>
            <a:ext cx="1475859" cy="0"/>
          </a:xfrm>
          <a:prstGeom prst="line">
            <a:avLst/>
          </a:prstGeom>
          <a:ln w="6350" cmpd="sng"/>
          <a:effectLst/>
        </p:spPr>
        <p:style>
          <a:lnRef idx="2">
            <a:schemeClr val="accent1"/>
          </a:lnRef>
          <a:fillRef idx="0">
            <a:schemeClr val="accent1"/>
          </a:fillRef>
          <a:effectRef idx="1">
            <a:schemeClr val="accent1"/>
          </a:effectRef>
          <a:fontRef idx="minor">
            <a:schemeClr val="tx1"/>
          </a:fontRef>
        </p:style>
      </p:cxnSp>
      <p:cxnSp>
        <p:nvCxnSpPr>
          <p:cNvPr id="49" name="Straight Connector 48"/>
          <p:cNvCxnSpPr/>
          <p:nvPr/>
        </p:nvCxnSpPr>
        <p:spPr>
          <a:xfrm flipH="1">
            <a:off x="3893174" y="3886123"/>
            <a:ext cx="416197"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674348" y="3365030"/>
            <a:ext cx="2402707" cy="1445536"/>
          </a:xfrm>
          <a:prstGeom prst="rect">
            <a:avLst/>
          </a:prstGeom>
        </p:spPr>
        <p:txBody>
          <a:bodyPr wrap="square" lIns="243840" rIns="243840" bIns="97536">
            <a:spAutoFit/>
          </a:bodyPr>
          <a:lstStyle/>
          <a:p>
            <a:pPr algn="r">
              <a:lnSpc>
                <a:spcPct val="89000"/>
              </a:lnSpc>
            </a:pPr>
            <a:r>
              <a:rPr lang="en-US" sz="2133" dirty="0"/>
              <a:t>INTERVIEWS</a:t>
            </a:r>
          </a:p>
          <a:p>
            <a:pPr algn="r">
              <a:lnSpc>
                <a:spcPct val="89000"/>
              </a:lnSpc>
            </a:pPr>
            <a:r>
              <a:rPr lang="en-US" sz="1467" dirty="0"/>
              <a:t>Fortune 100 executives have much to share, we will interview them an compile best-practices</a:t>
            </a:r>
          </a:p>
        </p:txBody>
      </p:sp>
      <p:cxnSp>
        <p:nvCxnSpPr>
          <p:cNvPr id="51" name="Straight Connector 50"/>
          <p:cNvCxnSpPr/>
          <p:nvPr/>
        </p:nvCxnSpPr>
        <p:spPr>
          <a:xfrm flipH="1">
            <a:off x="7721600" y="4686772"/>
            <a:ext cx="764659" cy="0"/>
          </a:xfrm>
          <a:prstGeom prst="line">
            <a:avLst/>
          </a:pr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8910697" y="1893712"/>
            <a:ext cx="2438400" cy="1445536"/>
          </a:xfrm>
          <a:prstGeom prst="rect">
            <a:avLst/>
          </a:prstGeom>
        </p:spPr>
        <p:txBody>
          <a:bodyPr wrap="square" lIns="243840" rIns="243840" bIns="97536">
            <a:spAutoFit/>
          </a:bodyPr>
          <a:lstStyle/>
          <a:p>
            <a:pPr>
              <a:lnSpc>
                <a:spcPct val="89000"/>
              </a:lnSpc>
            </a:pPr>
            <a:r>
              <a:rPr lang="en-US" sz="2133" dirty="0"/>
              <a:t>RESOURCES</a:t>
            </a:r>
          </a:p>
          <a:p>
            <a:pPr>
              <a:lnSpc>
                <a:spcPct val="89000"/>
              </a:lnSpc>
            </a:pPr>
            <a:r>
              <a:rPr lang="en-US" sz="1467" dirty="0"/>
              <a:t>Finding and distributing the best corporate resources is a daunting task. We will master it.</a:t>
            </a:r>
          </a:p>
        </p:txBody>
      </p:sp>
      <p:sp>
        <p:nvSpPr>
          <p:cNvPr id="53" name="Oval 12"/>
          <p:cNvSpPr>
            <a:spLocks noChangeArrowheads="1"/>
          </p:cNvSpPr>
          <p:nvPr/>
        </p:nvSpPr>
        <p:spPr bwMode="auto">
          <a:xfrm>
            <a:off x="8130271" y="2003300"/>
            <a:ext cx="791464" cy="791464"/>
          </a:xfrm>
          <a:prstGeom prst="ellipse">
            <a:avLst/>
          </a:prstGeom>
          <a:solidFill>
            <a:schemeClr val="accent1"/>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4" name="Oval 12"/>
          <p:cNvSpPr>
            <a:spLocks noChangeArrowheads="1"/>
          </p:cNvSpPr>
          <p:nvPr/>
        </p:nvSpPr>
        <p:spPr bwMode="auto">
          <a:xfrm>
            <a:off x="8130271" y="4291040"/>
            <a:ext cx="791464" cy="791464"/>
          </a:xfrm>
          <a:prstGeom prst="ellipse">
            <a:avLst/>
          </a:prstGeom>
          <a:solidFill>
            <a:schemeClr val="bg2"/>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7" name="Rectangle 56"/>
          <p:cNvSpPr/>
          <p:nvPr/>
        </p:nvSpPr>
        <p:spPr>
          <a:xfrm>
            <a:off x="8910697" y="4177830"/>
            <a:ext cx="2438400" cy="1244615"/>
          </a:xfrm>
          <a:prstGeom prst="rect">
            <a:avLst/>
          </a:prstGeom>
        </p:spPr>
        <p:txBody>
          <a:bodyPr wrap="square" lIns="243840" rIns="243840" bIns="97536">
            <a:spAutoFit/>
          </a:bodyPr>
          <a:lstStyle/>
          <a:p>
            <a:pPr>
              <a:lnSpc>
                <a:spcPct val="89000"/>
              </a:lnSpc>
            </a:pPr>
            <a:r>
              <a:rPr lang="en-US" sz="2133" dirty="0"/>
              <a:t>INSIGHTS</a:t>
            </a:r>
          </a:p>
          <a:p>
            <a:pPr>
              <a:lnSpc>
                <a:spcPct val="89000"/>
              </a:lnSpc>
            </a:pPr>
            <a:r>
              <a:rPr lang="en-US" sz="1467" dirty="0"/>
              <a:t>We will email our members weekly insights to help them develop their career.</a:t>
            </a:r>
          </a:p>
        </p:txBody>
      </p:sp>
      <p:sp>
        <p:nvSpPr>
          <p:cNvPr id="23" name="Freeform 93"/>
          <p:cNvSpPr>
            <a:spLocks noEditPoints="1"/>
          </p:cNvSpPr>
          <p:nvPr/>
        </p:nvSpPr>
        <p:spPr bwMode="auto">
          <a:xfrm>
            <a:off x="8359741" y="2132856"/>
            <a:ext cx="400555" cy="519887"/>
          </a:xfrm>
          <a:custGeom>
            <a:avLst/>
            <a:gdLst>
              <a:gd name="T0" fmla="*/ 486 w 486"/>
              <a:gd name="T1" fmla="*/ 163 h 630"/>
              <a:gd name="T2" fmla="*/ 485 w 486"/>
              <a:gd name="T3" fmla="*/ 161 h 630"/>
              <a:gd name="T4" fmla="*/ 484 w 486"/>
              <a:gd name="T5" fmla="*/ 160 h 630"/>
              <a:gd name="T6" fmla="*/ 326 w 486"/>
              <a:gd name="T7" fmla="*/ 2 h 630"/>
              <a:gd name="T8" fmla="*/ 325 w 486"/>
              <a:gd name="T9" fmla="*/ 1 h 630"/>
              <a:gd name="T10" fmla="*/ 323 w 486"/>
              <a:gd name="T11" fmla="*/ 1 h 630"/>
              <a:gd name="T12" fmla="*/ 122 w 486"/>
              <a:gd name="T13" fmla="*/ 0 h 630"/>
              <a:gd name="T14" fmla="*/ 115 w 486"/>
              <a:gd name="T15" fmla="*/ 137 h 630"/>
              <a:gd name="T16" fmla="*/ 0 w 486"/>
              <a:gd name="T17" fmla="*/ 144 h 630"/>
              <a:gd name="T18" fmla="*/ 7 w 486"/>
              <a:gd name="T19" fmla="*/ 630 h 630"/>
              <a:gd name="T20" fmla="*/ 372 w 486"/>
              <a:gd name="T21" fmla="*/ 623 h 630"/>
              <a:gd name="T22" fmla="*/ 479 w 486"/>
              <a:gd name="T23" fmla="*/ 493 h 630"/>
              <a:gd name="T24" fmla="*/ 486 w 486"/>
              <a:gd name="T25" fmla="*/ 165 h 630"/>
              <a:gd name="T26" fmla="*/ 329 w 486"/>
              <a:gd name="T27" fmla="*/ 24 h 630"/>
              <a:gd name="T28" fmla="*/ 329 w 486"/>
              <a:gd name="T29" fmla="*/ 158 h 630"/>
              <a:gd name="T30" fmla="*/ 358 w 486"/>
              <a:gd name="T31" fmla="*/ 616 h 630"/>
              <a:gd name="T32" fmla="*/ 14 w 486"/>
              <a:gd name="T33" fmla="*/ 151 h 630"/>
              <a:gd name="T34" fmla="*/ 200 w 486"/>
              <a:gd name="T35" fmla="*/ 302 h 630"/>
              <a:gd name="T36" fmla="*/ 358 w 486"/>
              <a:gd name="T37" fmla="*/ 309 h 630"/>
              <a:gd name="T38" fmla="*/ 348 w 486"/>
              <a:gd name="T39" fmla="*/ 295 h 630"/>
              <a:gd name="T40" fmla="*/ 214 w 486"/>
              <a:gd name="T41" fmla="*/ 161 h 630"/>
              <a:gd name="T42" fmla="*/ 372 w 486"/>
              <a:gd name="T43" fmla="*/ 479 h 630"/>
              <a:gd name="T44" fmla="*/ 372 w 486"/>
              <a:gd name="T45" fmla="*/ 301 h 630"/>
              <a:gd name="T46" fmla="*/ 371 w 486"/>
              <a:gd name="T47" fmla="*/ 299 h 630"/>
              <a:gd name="T48" fmla="*/ 371 w 486"/>
              <a:gd name="T49" fmla="*/ 298 h 630"/>
              <a:gd name="T50" fmla="*/ 212 w 486"/>
              <a:gd name="T51" fmla="*/ 139 h 630"/>
              <a:gd name="T52" fmla="*/ 211 w 486"/>
              <a:gd name="T53" fmla="*/ 138 h 630"/>
              <a:gd name="T54" fmla="*/ 210 w 486"/>
              <a:gd name="T55" fmla="*/ 138 h 630"/>
              <a:gd name="T56" fmla="*/ 207 w 486"/>
              <a:gd name="T57" fmla="*/ 137 h 630"/>
              <a:gd name="T58" fmla="*/ 129 w 486"/>
              <a:gd name="T59" fmla="*/ 14 h 630"/>
              <a:gd name="T60" fmla="*/ 315 w 486"/>
              <a:gd name="T61" fmla="*/ 165 h 630"/>
              <a:gd name="T62" fmla="*/ 472 w 486"/>
              <a:gd name="T63" fmla="*/ 172 h 630"/>
              <a:gd name="T64" fmla="*/ 372 w 486"/>
              <a:gd name="T65" fmla="*/ 47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6" h="630">
                <a:moveTo>
                  <a:pt x="486" y="164"/>
                </a:moveTo>
                <a:cubicBezTo>
                  <a:pt x="486" y="163"/>
                  <a:pt x="486" y="163"/>
                  <a:pt x="486" y="163"/>
                </a:cubicBezTo>
                <a:cubicBezTo>
                  <a:pt x="486" y="162"/>
                  <a:pt x="486" y="162"/>
                  <a:pt x="486" y="162"/>
                </a:cubicBezTo>
                <a:cubicBezTo>
                  <a:pt x="486" y="162"/>
                  <a:pt x="486" y="162"/>
                  <a:pt x="485" y="161"/>
                </a:cubicBezTo>
                <a:cubicBezTo>
                  <a:pt x="485" y="161"/>
                  <a:pt x="485" y="161"/>
                  <a:pt x="485" y="161"/>
                </a:cubicBezTo>
                <a:cubicBezTo>
                  <a:pt x="485" y="161"/>
                  <a:pt x="485" y="160"/>
                  <a:pt x="484" y="160"/>
                </a:cubicBezTo>
                <a:cubicBezTo>
                  <a:pt x="327" y="2"/>
                  <a:pt x="327" y="2"/>
                  <a:pt x="327" y="2"/>
                </a:cubicBezTo>
                <a:cubicBezTo>
                  <a:pt x="327" y="2"/>
                  <a:pt x="326" y="2"/>
                  <a:pt x="326" y="2"/>
                </a:cubicBezTo>
                <a:cubicBezTo>
                  <a:pt x="326" y="2"/>
                  <a:pt x="326" y="2"/>
                  <a:pt x="326" y="1"/>
                </a:cubicBezTo>
                <a:cubicBezTo>
                  <a:pt x="325" y="1"/>
                  <a:pt x="325" y="1"/>
                  <a:pt x="325" y="1"/>
                </a:cubicBezTo>
                <a:cubicBezTo>
                  <a:pt x="324" y="1"/>
                  <a:pt x="324" y="1"/>
                  <a:pt x="324" y="1"/>
                </a:cubicBezTo>
                <a:cubicBezTo>
                  <a:pt x="324" y="1"/>
                  <a:pt x="324" y="1"/>
                  <a:pt x="323" y="1"/>
                </a:cubicBezTo>
                <a:cubicBezTo>
                  <a:pt x="323" y="0"/>
                  <a:pt x="322" y="0"/>
                  <a:pt x="322" y="0"/>
                </a:cubicBezTo>
                <a:cubicBezTo>
                  <a:pt x="122" y="0"/>
                  <a:pt x="122" y="0"/>
                  <a:pt x="122" y="0"/>
                </a:cubicBezTo>
                <a:cubicBezTo>
                  <a:pt x="118" y="0"/>
                  <a:pt x="115" y="4"/>
                  <a:pt x="115" y="7"/>
                </a:cubicBezTo>
                <a:cubicBezTo>
                  <a:pt x="115" y="137"/>
                  <a:pt x="115" y="137"/>
                  <a:pt x="115" y="137"/>
                </a:cubicBezTo>
                <a:cubicBezTo>
                  <a:pt x="7" y="137"/>
                  <a:pt x="7" y="137"/>
                  <a:pt x="7" y="137"/>
                </a:cubicBezTo>
                <a:cubicBezTo>
                  <a:pt x="3" y="137"/>
                  <a:pt x="0" y="141"/>
                  <a:pt x="0" y="144"/>
                </a:cubicBezTo>
                <a:cubicBezTo>
                  <a:pt x="0" y="623"/>
                  <a:pt x="0" y="623"/>
                  <a:pt x="0" y="623"/>
                </a:cubicBezTo>
                <a:cubicBezTo>
                  <a:pt x="0" y="626"/>
                  <a:pt x="3" y="630"/>
                  <a:pt x="7" y="630"/>
                </a:cubicBezTo>
                <a:cubicBezTo>
                  <a:pt x="365" y="630"/>
                  <a:pt x="365" y="630"/>
                  <a:pt x="365" y="630"/>
                </a:cubicBezTo>
                <a:cubicBezTo>
                  <a:pt x="369" y="630"/>
                  <a:pt x="372" y="626"/>
                  <a:pt x="372" y="623"/>
                </a:cubicBezTo>
                <a:cubicBezTo>
                  <a:pt x="372" y="493"/>
                  <a:pt x="372" y="493"/>
                  <a:pt x="372" y="493"/>
                </a:cubicBezTo>
                <a:cubicBezTo>
                  <a:pt x="479" y="493"/>
                  <a:pt x="479" y="493"/>
                  <a:pt x="479" y="493"/>
                </a:cubicBezTo>
                <a:cubicBezTo>
                  <a:pt x="483" y="493"/>
                  <a:pt x="486" y="489"/>
                  <a:pt x="486" y="486"/>
                </a:cubicBezTo>
                <a:cubicBezTo>
                  <a:pt x="486" y="165"/>
                  <a:pt x="486" y="165"/>
                  <a:pt x="486" y="165"/>
                </a:cubicBezTo>
                <a:cubicBezTo>
                  <a:pt x="486" y="164"/>
                  <a:pt x="486" y="164"/>
                  <a:pt x="486" y="164"/>
                </a:cubicBezTo>
                <a:close/>
                <a:moveTo>
                  <a:pt x="329" y="24"/>
                </a:moveTo>
                <a:cubicBezTo>
                  <a:pt x="463" y="158"/>
                  <a:pt x="463" y="158"/>
                  <a:pt x="463" y="158"/>
                </a:cubicBezTo>
                <a:cubicBezTo>
                  <a:pt x="329" y="158"/>
                  <a:pt x="329" y="158"/>
                  <a:pt x="329" y="158"/>
                </a:cubicBezTo>
                <a:lnTo>
                  <a:pt x="329" y="24"/>
                </a:lnTo>
                <a:close/>
                <a:moveTo>
                  <a:pt x="358" y="616"/>
                </a:moveTo>
                <a:cubicBezTo>
                  <a:pt x="14" y="616"/>
                  <a:pt x="14" y="616"/>
                  <a:pt x="14" y="616"/>
                </a:cubicBezTo>
                <a:cubicBezTo>
                  <a:pt x="14" y="151"/>
                  <a:pt x="14" y="151"/>
                  <a:pt x="14" y="151"/>
                </a:cubicBezTo>
                <a:cubicBezTo>
                  <a:pt x="200" y="151"/>
                  <a:pt x="200" y="151"/>
                  <a:pt x="200" y="151"/>
                </a:cubicBezTo>
                <a:cubicBezTo>
                  <a:pt x="200" y="302"/>
                  <a:pt x="200" y="302"/>
                  <a:pt x="200" y="302"/>
                </a:cubicBezTo>
                <a:cubicBezTo>
                  <a:pt x="200" y="306"/>
                  <a:pt x="203" y="309"/>
                  <a:pt x="207" y="309"/>
                </a:cubicBezTo>
                <a:cubicBezTo>
                  <a:pt x="358" y="309"/>
                  <a:pt x="358" y="309"/>
                  <a:pt x="358" y="309"/>
                </a:cubicBezTo>
                <a:lnTo>
                  <a:pt x="358" y="616"/>
                </a:lnTo>
                <a:close/>
                <a:moveTo>
                  <a:pt x="348" y="295"/>
                </a:moveTo>
                <a:cubicBezTo>
                  <a:pt x="214" y="295"/>
                  <a:pt x="214" y="295"/>
                  <a:pt x="214" y="295"/>
                </a:cubicBezTo>
                <a:cubicBezTo>
                  <a:pt x="214" y="161"/>
                  <a:pt x="214" y="161"/>
                  <a:pt x="214" y="161"/>
                </a:cubicBezTo>
                <a:lnTo>
                  <a:pt x="348" y="295"/>
                </a:lnTo>
                <a:close/>
                <a:moveTo>
                  <a:pt x="372" y="479"/>
                </a:moveTo>
                <a:cubicBezTo>
                  <a:pt x="372" y="302"/>
                  <a:pt x="372" y="302"/>
                  <a:pt x="372" y="302"/>
                </a:cubicBezTo>
                <a:cubicBezTo>
                  <a:pt x="372" y="301"/>
                  <a:pt x="372" y="301"/>
                  <a:pt x="372" y="301"/>
                </a:cubicBezTo>
                <a:cubicBezTo>
                  <a:pt x="372" y="300"/>
                  <a:pt x="371" y="300"/>
                  <a:pt x="371" y="300"/>
                </a:cubicBezTo>
                <a:cubicBezTo>
                  <a:pt x="371" y="299"/>
                  <a:pt x="371" y="299"/>
                  <a:pt x="371" y="299"/>
                </a:cubicBezTo>
                <a:cubicBezTo>
                  <a:pt x="371" y="299"/>
                  <a:pt x="371" y="299"/>
                  <a:pt x="371" y="298"/>
                </a:cubicBezTo>
                <a:cubicBezTo>
                  <a:pt x="371" y="298"/>
                  <a:pt x="371" y="298"/>
                  <a:pt x="371" y="298"/>
                </a:cubicBezTo>
                <a:cubicBezTo>
                  <a:pt x="370" y="298"/>
                  <a:pt x="370" y="297"/>
                  <a:pt x="370" y="297"/>
                </a:cubicBezTo>
                <a:cubicBezTo>
                  <a:pt x="212" y="139"/>
                  <a:pt x="212" y="139"/>
                  <a:pt x="212" y="139"/>
                </a:cubicBezTo>
                <a:cubicBezTo>
                  <a:pt x="212" y="139"/>
                  <a:pt x="211" y="139"/>
                  <a:pt x="211" y="139"/>
                </a:cubicBezTo>
                <a:cubicBezTo>
                  <a:pt x="211" y="139"/>
                  <a:pt x="211" y="138"/>
                  <a:pt x="211" y="138"/>
                </a:cubicBezTo>
                <a:cubicBezTo>
                  <a:pt x="211" y="138"/>
                  <a:pt x="210" y="138"/>
                  <a:pt x="210" y="138"/>
                </a:cubicBezTo>
                <a:cubicBezTo>
                  <a:pt x="210" y="138"/>
                  <a:pt x="210" y="138"/>
                  <a:pt x="210" y="138"/>
                </a:cubicBezTo>
                <a:cubicBezTo>
                  <a:pt x="209" y="138"/>
                  <a:pt x="209" y="138"/>
                  <a:pt x="209" y="138"/>
                </a:cubicBezTo>
                <a:cubicBezTo>
                  <a:pt x="208" y="137"/>
                  <a:pt x="208" y="137"/>
                  <a:pt x="207" y="137"/>
                </a:cubicBezTo>
                <a:cubicBezTo>
                  <a:pt x="129" y="137"/>
                  <a:pt x="129" y="137"/>
                  <a:pt x="129" y="137"/>
                </a:cubicBezTo>
                <a:cubicBezTo>
                  <a:pt x="129" y="14"/>
                  <a:pt x="129" y="14"/>
                  <a:pt x="129" y="14"/>
                </a:cubicBezTo>
                <a:cubicBezTo>
                  <a:pt x="315" y="14"/>
                  <a:pt x="315" y="14"/>
                  <a:pt x="315" y="14"/>
                </a:cubicBezTo>
                <a:cubicBezTo>
                  <a:pt x="315" y="165"/>
                  <a:pt x="315" y="165"/>
                  <a:pt x="315" y="165"/>
                </a:cubicBezTo>
                <a:cubicBezTo>
                  <a:pt x="315" y="169"/>
                  <a:pt x="318" y="172"/>
                  <a:pt x="322" y="172"/>
                </a:cubicBezTo>
                <a:cubicBezTo>
                  <a:pt x="472" y="172"/>
                  <a:pt x="472" y="172"/>
                  <a:pt x="472" y="172"/>
                </a:cubicBezTo>
                <a:cubicBezTo>
                  <a:pt x="472" y="479"/>
                  <a:pt x="472" y="479"/>
                  <a:pt x="472" y="479"/>
                </a:cubicBezTo>
                <a:lnTo>
                  <a:pt x="372" y="47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6"/>
          <p:cNvSpPr>
            <a:spLocks noEditPoints="1"/>
          </p:cNvSpPr>
          <p:nvPr/>
        </p:nvSpPr>
        <p:spPr bwMode="auto">
          <a:xfrm>
            <a:off x="8359741" y="4401108"/>
            <a:ext cx="371699" cy="576448"/>
          </a:xfrm>
          <a:custGeom>
            <a:avLst/>
            <a:gdLst>
              <a:gd name="T0" fmla="*/ 110 w 419"/>
              <a:gd name="T1" fmla="*/ 651 h 651"/>
              <a:gd name="T2" fmla="*/ 0 w 419"/>
              <a:gd name="T3" fmla="*/ 538 h 651"/>
              <a:gd name="T4" fmla="*/ 7 w 419"/>
              <a:gd name="T5" fmla="*/ 531 h 651"/>
              <a:gd name="T6" fmla="*/ 14 w 419"/>
              <a:gd name="T7" fmla="*/ 538 h 651"/>
              <a:gd name="T8" fmla="*/ 110 w 419"/>
              <a:gd name="T9" fmla="*/ 637 h 651"/>
              <a:gd name="T10" fmla="*/ 243 w 419"/>
              <a:gd name="T11" fmla="*/ 519 h 651"/>
              <a:gd name="T12" fmla="*/ 307 w 419"/>
              <a:gd name="T13" fmla="*/ 429 h 651"/>
              <a:gd name="T14" fmla="*/ 405 w 419"/>
              <a:gd name="T15" fmla="*/ 226 h 651"/>
              <a:gd name="T16" fmla="*/ 216 w 419"/>
              <a:gd name="T17" fmla="*/ 14 h 651"/>
              <a:gd name="T18" fmla="*/ 48 w 419"/>
              <a:gd name="T19" fmla="*/ 173 h 651"/>
              <a:gd name="T20" fmla="*/ 41 w 419"/>
              <a:gd name="T21" fmla="*/ 180 h 651"/>
              <a:gd name="T22" fmla="*/ 34 w 419"/>
              <a:gd name="T23" fmla="*/ 173 h 651"/>
              <a:gd name="T24" fmla="*/ 216 w 419"/>
              <a:gd name="T25" fmla="*/ 0 h 651"/>
              <a:gd name="T26" fmla="*/ 350 w 419"/>
              <a:gd name="T27" fmla="*/ 52 h 651"/>
              <a:gd name="T28" fmla="*/ 419 w 419"/>
              <a:gd name="T29" fmla="*/ 226 h 651"/>
              <a:gd name="T30" fmla="*/ 318 w 419"/>
              <a:gd name="T31" fmla="*/ 438 h 651"/>
              <a:gd name="T32" fmla="*/ 256 w 419"/>
              <a:gd name="T33" fmla="*/ 523 h 651"/>
              <a:gd name="T34" fmla="*/ 110 w 419"/>
              <a:gd name="T35" fmla="*/ 651 h 651"/>
              <a:gd name="T36" fmla="*/ 99 w 419"/>
              <a:gd name="T37" fmla="*/ 414 h 651"/>
              <a:gd name="T38" fmla="*/ 131 w 419"/>
              <a:gd name="T39" fmla="*/ 402 h 651"/>
              <a:gd name="T40" fmla="*/ 165 w 419"/>
              <a:gd name="T41" fmla="*/ 350 h 651"/>
              <a:gd name="T42" fmla="*/ 148 w 419"/>
              <a:gd name="T43" fmla="*/ 306 h 651"/>
              <a:gd name="T44" fmla="*/ 135 w 419"/>
              <a:gd name="T45" fmla="*/ 274 h 651"/>
              <a:gd name="T46" fmla="*/ 233 w 419"/>
              <a:gd name="T47" fmla="*/ 111 h 651"/>
              <a:gd name="T48" fmla="*/ 314 w 419"/>
              <a:gd name="T49" fmla="*/ 192 h 651"/>
              <a:gd name="T50" fmla="*/ 322 w 419"/>
              <a:gd name="T51" fmla="*/ 198 h 651"/>
              <a:gd name="T52" fmla="*/ 328 w 419"/>
              <a:gd name="T53" fmla="*/ 191 h 651"/>
              <a:gd name="T54" fmla="*/ 233 w 419"/>
              <a:gd name="T55" fmla="*/ 97 h 651"/>
              <a:gd name="T56" fmla="*/ 121 w 419"/>
              <a:gd name="T57" fmla="*/ 274 h 651"/>
              <a:gd name="T58" fmla="*/ 138 w 419"/>
              <a:gd name="T59" fmla="*/ 317 h 651"/>
              <a:gd name="T60" fmla="*/ 151 w 419"/>
              <a:gd name="T61" fmla="*/ 350 h 651"/>
              <a:gd name="T62" fmla="*/ 97 w 419"/>
              <a:gd name="T63" fmla="*/ 400 h 651"/>
              <a:gd name="T64" fmla="*/ 91 w 419"/>
              <a:gd name="T65" fmla="*/ 408 h 651"/>
              <a:gd name="T66" fmla="*/ 98 w 419"/>
              <a:gd name="T67" fmla="*/ 414 h 651"/>
              <a:gd name="T68" fmla="*/ 99 w 419"/>
              <a:gd name="T69" fmla="*/ 414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9" h="651">
                <a:moveTo>
                  <a:pt x="110" y="651"/>
                </a:moveTo>
                <a:cubicBezTo>
                  <a:pt x="52" y="651"/>
                  <a:pt x="0" y="574"/>
                  <a:pt x="0" y="538"/>
                </a:cubicBezTo>
                <a:cubicBezTo>
                  <a:pt x="0" y="534"/>
                  <a:pt x="4" y="531"/>
                  <a:pt x="7" y="531"/>
                </a:cubicBezTo>
                <a:cubicBezTo>
                  <a:pt x="11" y="531"/>
                  <a:pt x="14" y="534"/>
                  <a:pt x="14" y="538"/>
                </a:cubicBezTo>
                <a:cubicBezTo>
                  <a:pt x="14" y="569"/>
                  <a:pt x="63" y="637"/>
                  <a:pt x="110" y="637"/>
                </a:cubicBezTo>
                <a:cubicBezTo>
                  <a:pt x="168" y="637"/>
                  <a:pt x="217" y="593"/>
                  <a:pt x="243" y="519"/>
                </a:cubicBezTo>
                <a:cubicBezTo>
                  <a:pt x="254" y="486"/>
                  <a:pt x="280" y="458"/>
                  <a:pt x="307" y="429"/>
                </a:cubicBezTo>
                <a:cubicBezTo>
                  <a:pt x="353" y="379"/>
                  <a:pt x="405" y="324"/>
                  <a:pt x="405" y="226"/>
                </a:cubicBezTo>
                <a:cubicBezTo>
                  <a:pt x="405" y="58"/>
                  <a:pt x="282" y="14"/>
                  <a:pt x="216" y="14"/>
                </a:cubicBezTo>
                <a:cubicBezTo>
                  <a:pt x="134" y="14"/>
                  <a:pt x="48" y="96"/>
                  <a:pt x="48" y="173"/>
                </a:cubicBezTo>
                <a:cubicBezTo>
                  <a:pt x="48" y="177"/>
                  <a:pt x="45" y="180"/>
                  <a:pt x="41" y="180"/>
                </a:cubicBezTo>
                <a:cubicBezTo>
                  <a:pt x="37" y="180"/>
                  <a:pt x="34" y="177"/>
                  <a:pt x="34" y="173"/>
                </a:cubicBezTo>
                <a:cubicBezTo>
                  <a:pt x="34" y="89"/>
                  <a:pt x="128" y="0"/>
                  <a:pt x="216" y="0"/>
                </a:cubicBezTo>
                <a:cubicBezTo>
                  <a:pt x="265" y="0"/>
                  <a:pt x="314" y="19"/>
                  <a:pt x="350" y="52"/>
                </a:cubicBezTo>
                <a:cubicBezTo>
                  <a:pt x="381" y="80"/>
                  <a:pt x="419" y="133"/>
                  <a:pt x="419" y="226"/>
                </a:cubicBezTo>
                <a:cubicBezTo>
                  <a:pt x="419" y="329"/>
                  <a:pt x="365" y="387"/>
                  <a:pt x="318" y="438"/>
                </a:cubicBezTo>
                <a:cubicBezTo>
                  <a:pt x="291" y="466"/>
                  <a:pt x="267" y="493"/>
                  <a:pt x="256" y="523"/>
                </a:cubicBezTo>
                <a:cubicBezTo>
                  <a:pt x="229" y="603"/>
                  <a:pt x="174" y="651"/>
                  <a:pt x="110" y="651"/>
                </a:cubicBezTo>
                <a:close/>
                <a:moveTo>
                  <a:pt x="99" y="414"/>
                </a:moveTo>
                <a:cubicBezTo>
                  <a:pt x="100" y="414"/>
                  <a:pt x="116" y="411"/>
                  <a:pt x="131" y="402"/>
                </a:cubicBezTo>
                <a:cubicBezTo>
                  <a:pt x="153" y="390"/>
                  <a:pt x="165" y="372"/>
                  <a:pt x="165" y="350"/>
                </a:cubicBezTo>
                <a:cubicBezTo>
                  <a:pt x="165" y="323"/>
                  <a:pt x="156" y="314"/>
                  <a:pt x="148" y="306"/>
                </a:cubicBezTo>
                <a:cubicBezTo>
                  <a:pt x="141" y="300"/>
                  <a:pt x="135" y="294"/>
                  <a:pt x="135" y="274"/>
                </a:cubicBezTo>
                <a:cubicBezTo>
                  <a:pt x="135" y="145"/>
                  <a:pt x="199" y="111"/>
                  <a:pt x="233" y="111"/>
                </a:cubicBezTo>
                <a:cubicBezTo>
                  <a:pt x="266" y="111"/>
                  <a:pt x="307" y="125"/>
                  <a:pt x="314" y="192"/>
                </a:cubicBezTo>
                <a:cubicBezTo>
                  <a:pt x="315" y="196"/>
                  <a:pt x="318" y="199"/>
                  <a:pt x="322" y="198"/>
                </a:cubicBezTo>
                <a:cubicBezTo>
                  <a:pt x="326" y="198"/>
                  <a:pt x="329" y="195"/>
                  <a:pt x="328" y="191"/>
                </a:cubicBezTo>
                <a:cubicBezTo>
                  <a:pt x="320" y="109"/>
                  <a:pt x="265" y="97"/>
                  <a:pt x="233" y="97"/>
                </a:cubicBezTo>
                <a:cubicBezTo>
                  <a:pt x="195" y="97"/>
                  <a:pt x="121" y="134"/>
                  <a:pt x="121" y="274"/>
                </a:cubicBezTo>
                <a:cubicBezTo>
                  <a:pt x="121" y="300"/>
                  <a:pt x="130" y="309"/>
                  <a:pt x="138" y="317"/>
                </a:cubicBezTo>
                <a:cubicBezTo>
                  <a:pt x="145" y="323"/>
                  <a:pt x="151" y="329"/>
                  <a:pt x="151" y="350"/>
                </a:cubicBezTo>
                <a:cubicBezTo>
                  <a:pt x="151" y="391"/>
                  <a:pt x="99" y="399"/>
                  <a:pt x="97" y="400"/>
                </a:cubicBezTo>
                <a:cubicBezTo>
                  <a:pt x="93" y="400"/>
                  <a:pt x="91" y="404"/>
                  <a:pt x="91" y="408"/>
                </a:cubicBezTo>
                <a:cubicBezTo>
                  <a:pt x="92" y="411"/>
                  <a:pt x="95" y="414"/>
                  <a:pt x="98" y="414"/>
                </a:cubicBezTo>
                <a:cubicBezTo>
                  <a:pt x="99" y="414"/>
                  <a:pt x="99" y="414"/>
                  <a:pt x="99" y="4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34"/>
          <p:cNvSpPr>
            <a:spLocks noEditPoints="1"/>
          </p:cNvSpPr>
          <p:nvPr/>
        </p:nvSpPr>
        <p:spPr bwMode="auto">
          <a:xfrm>
            <a:off x="3290152" y="3548253"/>
            <a:ext cx="405298" cy="600827"/>
          </a:xfrm>
          <a:custGeom>
            <a:avLst/>
            <a:gdLst>
              <a:gd name="T0" fmla="*/ 454 w 477"/>
              <a:gd name="T1" fmla="*/ 588 h 707"/>
              <a:gd name="T2" fmla="*/ 402 w 477"/>
              <a:gd name="T3" fmla="*/ 546 h 707"/>
              <a:gd name="T4" fmla="*/ 284 w 477"/>
              <a:gd name="T5" fmla="*/ 301 h 707"/>
              <a:gd name="T6" fmla="*/ 337 w 477"/>
              <a:gd name="T7" fmla="*/ 290 h 707"/>
              <a:gd name="T8" fmla="*/ 390 w 477"/>
              <a:gd name="T9" fmla="*/ 313 h 707"/>
              <a:gd name="T10" fmla="*/ 466 w 477"/>
              <a:gd name="T11" fmla="*/ 264 h 707"/>
              <a:gd name="T12" fmla="*/ 353 w 477"/>
              <a:gd name="T13" fmla="*/ 136 h 707"/>
              <a:gd name="T14" fmla="*/ 267 w 477"/>
              <a:gd name="T15" fmla="*/ 77 h 707"/>
              <a:gd name="T16" fmla="*/ 259 w 477"/>
              <a:gd name="T17" fmla="*/ 0 h 707"/>
              <a:gd name="T18" fmla="*/ 162 w 477"/>
              <a:gd name="T19" fmla="*/ 101 h 707"/>
              <a:gd name="T20" fmla="*/ 65 w 477"/>
              <a:gd name="T21" fmla="*/ 411 h 707"/>
              <a:gd name="T22" fmla="*/ 65 w 477"/>
              <a:gd name="T23" fmla="*/ 546 h 707"/>
              <a:gd name="T24" fmla="*/ 35 w 477"/>
              <a:gd name="T25" fmla="*/ 618 h 707"/>
              <a:gd name="T26" fmla="*/ 45 w 477"/>
              <a:gd name="T27" fmla="*/ 707 h 707"/>
              <a:gd name="T28" fmla="*/ 477 w 477"/>
              <a:gd name="T29" fmla="*/ 662 h 707"/>
              <a:gd name="T30" fmla="*/ 253 w 477"/>
              <a:gd name="T31" fmla="*/ 15 h 707"/>
              <a:gd name="T32" fmla="*/ 179 w 477"/>
              <a:gd name="T33" fmla="*/ 94 h 707"/>
              <a:gd name="T34" fmla="*/ 78 w 477"/>
              <a:gd name="T35" fmla="*/ 405 h 707"/>
              <a:gd name="T36" fmla="*/ 169 w 477"/>
              <a:gd name="T37" fmla="*/ 112 h 707"/>
              <a:gd name="T38" fmla="*/ 265 w 477"/>
              <a:gd name="T39" fmla="*/ 91 h 707"/>
              <a:gd name="T40" fmla="*/ 338 w 477"/>
              <a:gd name="T41" fmla="*/ 138 h 707"/>
              <a:gd name="T42" fmla="*/ 454 w 477"/>
              <a:gd name="T43" fmla="*/ 254 h 707"/>
              <a:gd name="T44" fmla="*/ 421 w 477"/>
              <a:gd name="T45" fmla="*/ 273 h 707"/>
              <a:gd name="T46" fmla="*/ 383 w 477"/>
              <a:gd name="T47" fmla="*/ 294 h 707"/>
              <a:gd name="T48" fmla="*/ 319 w 477"/>
              <a:gd name="T49" fmla="*/ 280 h 707"/>
              <a:gd name="T50" fmla="*/ 252 w 477"/>
              <a:gd name="T51" fmla="*/ 289 h 707"/>
              <a:gd name="T52" fmla="*/ 248 w 477"/>
              <a:gd name="T53" fmla="*/ 301 h 707"/>
              <a:gd name="T54" fmla="*/ 98 w 477"/>
              <a:gd name="T55" fmla="*/ 546 h 707"/>
              <a:gd name="T56" fmla="*/ 65 w 477"/>
              <a:gd name="T57" fmla="*/ 560 h 707"/>
              <a:gd name="T58" fmla="*/ 440 w 477"/>
              <a:gd name="T59" fmla="*/ 588 h 707"/>
              <a:gd name="T60" fmla="*/ 65 w 477"/>
              <a:gd name="T61" fmla="*/ 617 h 707"/>
              <a:gd name="T62" fmla="*/ 65 w 477"/>
              <a:gd name="T63" fmla="*/ 560 h 707"/>
              <a:gd name="T64" fmla="*/ 45 w 477"/>
              <a:gd name="T65" fmla="*/ 693 h 707"/>
              <a:gd name="T66" fmla="*/ 45 w 477"/>
              <a:gd name="T67" fmla="*/ 631 h 707"/>
              <a:gd name="T68" fmla="*/ 411 w 477"/>
              <a:gd name="T69" fmla="*/ 631 h 707"/>
              <a:gd name="T70" fmla="*/ 463 w 477"/>
              <a:gd name="T71" fmla="*/ 66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7" h="707">
                <a:moveTo>
                  <a:pt x="442" y="618"/>
                </a:moveTo>
                <a:cubicBezTo>
                  <a:pt x="449" y="610"/>
                  <a:pt x="454" y="600"/>
                  <a:pt x="454" y="588"/>
                </a:cubicBezTo>
                <a:cubicBezTo>
                  <a:pt x="454" y="565"/>
                  <a:pt x="435" y="546"/>
                  <a:pt x="411" y="546"/>
                </a:cubicBezTo>
                <a:cubicBezTo>
                  <a:pt x="402" y="546"/>
                  <a:pt x="402" y="546"/>
                  <a:pt x="402" y="546"/>
                </a:cubicBezTo>
                <a:cubicBezTo>
                  <a:pt x="396" y="464"/>
                  <a:pt x="298" y="339"/>
                  <a:pt x="267" y="302"/>
                </a:cubicBezTo>
                <a:cubicBezTo>
                  <a:pt x="273" y="302"/>
                  <a:pt x="279" y="301"/>
                  <a:pt x="284" y="301"/>
                </a:cubicBezTo>
                <a:cubicBezTo>
                  <a:pt x="305" y="301"/>
                  <a:pt x="316" y="297"/>
                  <a:pt x="324" y="293"/>
                </a:cubicBezTo>
                <a:cubicBezTo>
                  <a:pt x="329" y="291"/>
                  <a:pt x="332" y="290"/>
                  <a:pt x="337" y="290"/>
                </a:cubicBezTo>
                <a:cubicBezTo>
                  <a:pt x="345" y="290"/>
                  <a:pt x="365" y="300"/>
                  <a:pt x="376" y="306"/>
                </a:cubicBezTo>
                <a:cubicBezTo>
                  <a:pt x="382" y="309"/>
                  <a:pt x="387" y="312"/>
                  <a:pt x="390" y="313"/>
                </a:cubicBezTo>
                <a:cubicBezTo>
                  <a:pt x="403" y="318"/>
                  <a:pt x="420" y="299"/>
                  <a:pt x="432" y="282"/>
                </a:cubicBezTo>
                <a:cubicBezTo>
                  <a:pt x="466" y="264"/>
                  <a:pt x="466" y="264"/>
                  <a:pt x="466" y="264"/>
                </a:cubicBezTo>
                <a:cubicBezTo>
                  <a:pt x="469" y="262"/>
                  <a:pt x="471" y="258"/>
                  <a:pt x="469" y="255"/>
                </a:cubicBezTo>
                <a:cubicBezTo>
                  <a:pt x="448" y="200"/>
                  <a:pt x="377" y="150"/>
                  <a:pt x="353" y="136"/>
                </a:cubicBezTo>
                <a:cubicBezTo>
                  <a:pt x="353" y="126"/>
                  <a:pt x="350" y="117"/>
                  <a:pt x="342" y="108"/>
                </a:cubicBezTo>
                <a:cubicBezTo>
                  <a:pt x="327" y="90"/>
                  <a:pt x="297" y="78"/>
                  <a:pt x="267" y="77"/>
                </a:cubicBezTo>
                <a:cubicBezTo>
                  <a:pt x="268" y="62"/>
                  <a:pt x="269" y="28"/>
                  <a:pt x="267" y="6"/>
                </a:cubicBezTo>
                <a:cubicBezTo>
                  <a:pt x="266" y="2"/>
                  <a:pt x="263" y="0"/>
                  <a:pt x="259" y="0"/>
                </a:cubicBezTo>
                <a:cubicBezTo>
                  <a:pt x="227" y="2"/>
                  <a:pt x="199" y="21"/>
                  <a:pt x="180" y="55"/>
                </a:cubicBezTo>
                <a:cubicBezTo>
                  <a:pt x="169" y="74"/>
                  <a:pt x="164" y="93"/>
                  <a:pt x="162" y="101"/>
                </a:cubicBezTo>
                <a:cubicBezTo>
                  <a:pt x="86" y="136"/>
                  <a:pt x="32" y="208"/>
                  <a:pt x="32" y="286"/>
                </a:cubicBezTo>
                <a:cubicBezTo>
                  <a:pt x="32" y="336"/>
                  <a:pt x="49" y="376"/>
                  <a:pt x="65" y="411"/>
                </a:cubicBezTo>
                <a:cubicBezTo>
                  <a:pt x="84" y="456"/>
                  <a:pt x="101" y="494"/>
                  <a:pt x="83" y="546"/>
                </a:cubicBezTo>
                <a:cubicBezTo>
                  <a:pt x="65" y="546"/>
                  <a:pt x="65" y="546"/>
                  <a:pt x="65" y="546"/>
                </a:cubicBezTo>
                <a:cubicBezTo>
                  <a:pt x="42" y="546"/>
                  <a:pt x="23" y="565"/>
                  <a:pt x="23" y="588"/>
                </a:cubicBezTo>
                <a:cubicBezTo>
                  <a:pt x="23" y="600"/>
                  <a:pt x="27" y="610"/>
                  <a:pt x="35" y="618"/>
                </a:cubicBezTo>
                <a:cubicBezTo>
                  <a:pt x="15" y="622"/>
                  <a:pt x="0" y="640"/>
                  <a:pt x="0" y="662"/>
                </a:cubicBezTo>
                <a:cubicBezTo>
                  <a:pt x="0" y="687"/>
                  <a:pt x="20" y="707"/>
                  <a:pt x="45" y="707"/>
                </a:cubicBezTo>
                <a:cubicBezTo>
                  <a:pt x="432" y="707"/>
                  <a:pt x="432" y="707"/>
                  <a:pt x="432" y="707"/>
                </a:cubicBezTo>
                <a:cubicBezTo>
                  <a:pt x="457" y="707"/>
                  <a:pt x="477" y="687"/>
                  <a:pt x="477" y="662"/>
                </a:cubicBezTo>
                <a:cubicBezTo>
                  <a:pt x="477" y="640"/>
                  <a:pt x="462" y="622"/>
                  <a:pt x="442" y="618"/>
                </a:cubicBezTo>
                <a:close/>
                <a:moveTo>
                  <a:pt x="253" y="15"/>
                </a:moveTo>
                <a:cubicBezTo>
                  <a:pt x="255" y="36"/>
                  <a:pt x="254" y="65"/>
                  <a:pt x="253" y="78"/>
                </a:cubicBezTo>
                <a:cubicBezTo>
                  <a:pt x="227" y="79"/>
                  <a:pt x="202" y="85"/>
                  <a:pt x="179" y="94"/>
                </a:cubicBezTo>
                <a:cubicBezTo>
                  <a:pt x="186" y="70"/>
                  <a:pt x="207" y="22"/>
                  <a:pt x="253" y="15"/>
                </a:cubicBezTo>
                <a:close/>
                <a:moveTo>
                  <a:pt x="78" y="405"/>
                </a:moveTo>
                <a:cubicBezTo>
                  <a:pt x="62" y="370"/>
                  <a:pt x="46" y="333"/>
                  <a:pt x="46" y="286"/>
                </a:cubicBezTo>
                <a:cubicBezTo>
                  <a:pt x="46" y="212"/>
                  <a:pt x="98" y="145"/>
                  <a:pt x="169" y="112"/>
                </a:cubicBezTo>
                <a:cubicBezTo>
                  <a:pt x="171" y="112"/>
                  <a:pt x="172" y="112"/>
                  <a:pt x="172" y="111"/>
                </a:cubicBezTo>
                <a:cubicBezTo>
                  <a:pt x="201" y="98"/>
                  <a:pt x="233" y="91"/>
                  <a:pt x="265" y="91"/>
                </a:cubicBezTo>
                <a:cubicBezTo>
                  <a:pt x="292" y="91"/>
                  <a:pt x="319" y="102"/>
                  <a:pt x="332" y="117"/>
                </a:cubicBezTo>
                <a:cubicBezTo>
                  <a:pt x="337" y="124"/>
                  <a:pt x="340" y="131"/>
                  <a:pt x="338" y="138"/>
                </a:cubicBezTo>
                <a:cubicBezTo>
                  <a:pt x="338" y="141"/>
                  <a:pt x="339" y="144"/>
                  <a:pt x="342" y="146"/>
                </a:cubicBezTo>
                <a:cubicBezTo>
                  <a:pt x="359" y="155"/>
                  <a:pt x="431" y="203"/>
                  <a:pt x="454" y="254"/>
                </a:cubicBezTo>
                <a:cubicBezTo>
                  <a:pt x="424" y="271"/>
                  <a:pt x="424" y="271"/>
                  <a:pt x="424" y="271"/>
                </a:cubicBezTo>
                <a:cubicBezTo>
                  <a:pt x="423" y="271"/>
                  <a:pt x="422" y="272"/>
                  <a:pt x="421" y="273"/>
                </a:cubicBezTo>
                <a:cubicBezTo>
                  <a:pt x="412" y="286"/>
                  <a:pt x="400" y="299"/>
                  <a:pt x="395" y="300"/>
                </a:cubicBezTo>
                <a:cubicBezTo>
                  <a:pt x="392" y="299"/>
                  <a:pt x="388" y="296"/>
                  <a:pt x="383" y="294"/>
                </a:cubicBezTo>
                <a:cubicBezTo>
                  <a:pt x="364" y="284"/>
                  <a:pt x="348" y="276"/>
                  <a:pt x="337" y="276"/>
                </a:cubicBezTo>
                <a:cubicBezTo>
                  <a:pt x="330" y="276"/>
                  <a:pt x="324" y="278"/>
                  <a:pt x="319" y="280"/>
                </a:cubicBezTo>
                <a:cubicBezTo>
                  <a:pt x="311" y="284"/>
                  <a:pt x="302" y="287"/>
                  <a:pt x="284" y="287"/>
                </a:cubicBezTo>
                <a:cubicBezTo>
                  <a:pt x="274" y="287"/>
                  <a:pt x="253" y="289"/>
                  <a:pt x="252" y="289"/>
                </a:cubicBezTo>
                <a:cubicBezTo>
                  <a:pt x="250" y="290"/>
                  <a:pt x="247" y="291"/>
                  <a:pt x="246" y="294"/>
                </a:cubicBezTo>
                <a:cubicBezTo>
                  <a:pt x="245" y="296"/>
                  <a:pt x="246" y="299"/>
                  <a:pt x="248" y="301"/>
                </a:cubicBezTo>
                <a:cubicBezTo>
                  <a:pt x="249" y="302"/>
                  <a:pt x="381" y="456"/>
                  <a:pt x="388" y="546"/>
                </a:cubicBezTo>
                <a:cubicBezTo>
                  <a:pt x="98" y="546"/>
                  <a:pt x="98" y="546"/>
                  <a:pt x="98" y="546"/>
                </a:cubicBezTo>
                <a:cubicBezTo>
                  <a:pt x="115" y="492"/>
                  <a:pt x="97" y="450"/>
                  <a:pt x="78" y="405"/>
                </a:cubicBezTo>
                <a:close/>
                <a:moveTo>
                  <a:pt x="65" y="560"/>
                </a:moveTo>
                <a:cubicBezTo>
                  <a:pt x="411" y="560"/>
                  <a:pt x="411" y="560"/>
                  <a:pt x="411" y="560"/>
                </a:cubicBezTo>
                <a:cubicBezTo>
                  <a:pt x="427" y="560"/>
                  <a:pt x="440" y="573"/>
                  <a:pt x="440" y="588"/>
                </a:cubicBezTo>
                <a:cubicBezTo>
                  <a:pt x="440" y="604"/>
                  <a:pt x="427" y="617"/>
                  <a:pt x="411" y="617"/>
                </a:cubicBezTo>
                <a:cubicBezTo>
                  <a:pt x="65" y="617"/>
                  <a:pt x="65" y="617"/>
                  <a:pt x="65" y="617"/>
                </a:cubicBezTo>
                <a:cubicBezTo>
                  <a:pt x="50" y="617"/>
                  <a:pt x="37" y="604"/>
                  <a:pt x="37" y="588"/>
                </a:cubicBezTo>
                <a:cubicBezTo>
                  <a:pt x="37" y="573"/>
                  <a:pt x="50" y="560"/>
                  <a:pt x="65" y="560"/>
                </a:cubicBezTo>
                <a:close/>
                <a:moveTo>
                  <a:pt x="432" y="693"/>
                </a:moveTo>
                <a:cubicBezTo>
                  <a:pt x="45" y="693"/>
                  <a:pt x="45" y="693"/>
                  <a:pt x="45" y="693"/>
                </a:cubicBezTo>
                <a:cubicBezTo>
                  <a:pt x="28" y="693"/>
                  <a:pt x="14" y="679"/>
                  <a:pt x="14" y="662"/>
                </a:cubicBezTo>
                <a:cubicBezTo>
                  <a:pt x="14" y="645"/>
                  <a:pt x="28" y="631"/>
                  <a:pt x="45" y="631"/>
                </a:cubicBezTo>
                <a:cubicBezTo>
                  <a:pt x="65" y="631"/>
                  <a:pt x="65" y="631"/>
                  <a:pt x="65" y="631"/>
                </a:cubicBezTo>
                <a:cubicBezTo>
                  <a:pt x="411" y="631"/>
                  <a:pt x="411" y="631"/>
                  <a:pt x="411" y="631"/>
                </a:cubicBezTo>
                <a:cubicBezTo>
                  <a:pt x="432" y="631"/>
                  <a:pt x="432" y="631"/>
                  <a:pt x="432" y="631"/>
                </a:cubicBezTo>
                <a:cubicBezTo>
                  <a:pt x="449" y="631"/>
                  <a:pt x="463" y="645"/>
                  <a:pt x="463" y="662"/>
                </a:cubicBezTo>
                <a:cubicBezTo>
                  <a:pt x="463" y="679"/>
                  <a:pt x="449" y="693"/>
                  <a:pt x="432" y="69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pic>
        <p:nvPicPr>
          <p:cNvPr id="26" name="Picture 25"/>
          <p:cNvPicPr>
            <a:picLocks noChangeAspect="1"/>
          </p:cNvPicPr>
          <p:nvPr/>
        </p:nvPicPr>
        <p:blipFill>
          <a:blip r:embed="rId2"/>
          <a:stretch>
            <a:fillRect/>
          </a:stretch>
        </p:blipFill>
        <p:spPr>
          <a:xfrm>
            <a:off x="5063691" y="2452943"/>
            <a:ext cx="2027032" cy="1151976"/>
          </a:xfrm>
          <a:prstGeom prst="rect">
            <a:avLst/>
          </a:prstGeom>
          <a:noFill/>
          <a:ln>
            <a:noFill/>
          </a:ln>
          <a:effectLst/>
          <a:scene3d>
            <a:camera prst="perspectiveRelaxed" fov="2400000">
              <a:rot lat="19626000" lon="960000" rev="19092000"/>
            </a:camera>
            <a:lightRig rig="threePt" dir="t"/>
          </a:scene3d>
          <a:sp3d prstMaterial="matte"/>
        </p:spPr>
      </p:pic>
    </p:spTree>
    <p:extLst>
      <p:ext uri="{BB962C8B-B14F-4D97-AF65-F5344CB8AC3E}">
        <p14:creationId xmlns:p14="http://schemas.microsoft.com/office/powerpoint/2010/main" val="508271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400"/>
                                        <p:tgtEl>
                                          <p:spTgt spid="43"/>
                                        </p:tgtEl>
                                      </p:cBhvr>
                                    </p:animEffect>
                                  </p:childTnLst>
                                </p:cTn>
                              </p:par>
                              <p:par>
                                <p:cTn id="8" presetID="42" presetClass="path" presetSubtype="0" accel="50000" decel="50000" fill="hold" grpId="1" nodeType="withEffect">
                                  <p:stCondLst>
                                    <p:cond delay="0"/>
                                  </p:stCondLst>
                                  <p:childTnLst>
                                    <p:animMotion origin="layout" path="M -4.375E-6 2.59259E-6 L -4.375E-6 0.08426 " pathEditMode="relative" rAng="0" ptsTypes="AA">
                                      <p:cBhvr>
                                        <p:cTn id="9" dur="800" spd="-100000" fill="hold"/>
                                        <p:tgtEl>
                                          <p:spTgt spid="43"/>
                                        </p:tgtEl>
                                        <p:attrNameLst>
                                          <p:attrName>ppt_x</p:attrName>
                                          <p:attrName>ppt_y</p:attrName>
                                        </p:attrNameLst>
                                      </p:cBhvr>
                                      <p:rCtr x="0" y="4213"/>
                                    </p:animMotion>
                                  </p:childTnLst>
                                </p:cTn>
                              </p:par>
                              <p:par>
                                <p:cTn id="10" presetID="10" presetClass="entr" presetSubtype="0" fill="hold" grpId="0" nodeType="withEffect">
                                  <p:stCondLst>
                                    <p:cond delay="600"/>
                                  </p:stCondLst>
                                  <p:childTnLst>
                                    <p:set>
                                      <p:cBhvr>
                                        <p:cTn id="11" dur="1" fill="hold">
                                          <p:stCondLst>
                                            <p:cond delay="0"/>
                                          </p:stCondLst>
                                        </p:cTn>
                                        <p:tgtEl>
                                          <p:spTgt spid="44"/>
                                        </p:tgtEl>
                                        <p:attrNameLst>
                                          <p:attrName>style.visibility</p:attrName>
                                        </p:attrNameLst>
                                      </p:cBhvr>
                                      <p:to>
                                        <p:strVal val="visible"/>
                                      </p:to>
                                    </p:set>
                                    <p:animEffect transition="in" filter="fade">
                                      <p:cBhvr>
                                        <p:cTn id="12" dur="400"/>
                                        <p:tgtEl>
                                          <p:spTgt spid="44"/>
                                        </p:tgtEl>
                                      </p:cBhvr>
                                    </p:animEffect>
                                  </p:childTnLst>
                                </p:cTn>
                              </p:par>
                              <p:par>
                                <p:cTn id="13" presetID="42" presetClass="path" presetSubtype="0" accel="50000" decel="50000" fill="hold" grpId="1" nodeType="withEffect">
                                  <p:stCondLst>
                                    <p:cond delay="600"/>
                                  </p:stCondLst>
                                  <p:childTnLst>
                                    <p:animMotion origin="layout" path="M -4.375E-6 2.59259E-6 L -4.375E-6 0.08426 " pathEditMode="relative" rAng="0" ptsTypes="AA">
                                      <p:cBhvr>
                                        <p:cTn id="14" dur="800" spd="-100000" fill="hold"/>
                                        <p:tgtEl>
                                          <p:spTgt spid="44"/>
                                        </p:tgtEl>
                                        <p:attrNameLst>
                                          <p:attrName>ppt_x</p:attrName>
                                          <p:attrName>ppt_y</p:attrName>
                                        </p:attrNameLst>
                                      </p:cBhvr>
                                      <p:rCtr x="0" y="4213"/>
                                    </p:animMotion>
                                  </p:childTnLst>
                                </p:cTn>
                              </p:par>
                              <p:par>
                                <p:cTn id="15" presetID="10" presetClass="entr" presetSubtype="0" fill="hold" nodeType="withEffect">
                                  <p:stCondLst>
                                    <p:cond delay="30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200"/>
                                        <p:tgtEl>
                                          <p:spTgt spid="51"/>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54"/>
                                        </p:tgtEl>
                                        <p:attrNameLst>
                                          <p:attrName>style.visibility</p:attrName>
                                        </p:attrNameLst>
                                      </p:cBhvr>
                                      <p:to>
                                        <p:strVal val="visible"/>
                                      </p:to>
                                    </p:set>
                                    <p:animEffect transition="in" filter="fade">
                                      <p:cBhvr>
                                        <p:cTn id="20" dur="200"/>
                                        <p:tgtEl>
                                          <p:spTgt spid="54"/>
                                        </p:tgtEl>
                                      </p:cBhvr>
                                    </p:animEffect>
                                  </p:childTnLst>
                                </p:cTn>
                              </p:par>
                              <p:par>
                                <p:cTn id="21" presetID="10" presetClass="entr" presetSubtype="0" fill="hold" grpId="0" nodeType="withEffect">
                                  <p:stCondLst>
                                    <p:cond delay="500"/>
                                  </p:stCondLst>
                                  <p:childTnLst>
                                    <p:set>
                                      <p:cBhvr>
                                        <p:cTn id="22" dur="1" fill="hold">
                                          <p:stCondLst>
                                            <p:cond delay="0"/>
                                          </p:stCondLst>
                                        </p:cTn>
                                        <p:tgtEl>
                                          <p:spTgt spid="57"/>
                                        </p:tgtEl>
                                        <p:attrNameLst>
                                          <p:attrName>style.visibility</p:attrName>
                                        </p:attrNameLst>
                                      </p:cBhvr>
                                      <p:to>
                                        <p:strVal val="visible"/>
                                      </p:to>
                                    </p:set>
                                    <p:animEffect transition="in" filter="fade">
                                      <p:cBhvr>
                                        <p:cTn id="23" dur="200"/>
                                        <p:tgtEl>
                                          <p:spTgt spid="57"/>
                                        </p:tgtEl>
                                      </p:cBhvr>
                                    </p:animEffect>
                                  </p:childTnLst>
                                </p:cTn>
                              </p:par>
                              <p:par>
                                <p:cTn id="24" presetID="10" presetClass="entr" presetSubtype="0" fill="hold" grpId="0" nodeType="withEffect">
                                  <p:stCondLst>
                                    <p:cond delay="700"/>
                                  </p:stCondLst>
                                  <p:childTnLst>
                                    <p:set>
                                      <p:cBhvr>
                                        <p:cTn id="25" dur="1" fill="hold">
                                          <p:stCondLst>
                                            <p:cond delay="0"/>
                                          </p:stCondLst>
                                        </p:cTn>
                                        <p:tgtEl>
                                          <p:spTgt spid="46"/>
                                        </p:tgtEl>
                                        <p:attrNameLst>
                                          <p:attrName>style.visibility</p:attrName>
                                        </p:attrNameLst>
                                      </p:cBhvr>
                                      <p:to>
                                        <p:strVal val="visible"/>
                                      </p:to>
                                    </p:set>
                                    <p:animEffect transition="in" filter="fade">
                                      <p:cBhvr>
                                        <p:cTn id="26" dur="200"/>
                                        <p:tgtEl>
                                          <p:spTgt spid="46"/>
                                        </p:tgtEl>
                                      </p:cBhvr>
                                    </p:animEffect>
                                  </p:childTnLst>
                                </p:cTn>
                              </p:par>
                              <p:par>
                                <p:cTn id="27" presetID="10" presetClass="entr" presetSubtype="0" fill="hold" nodeType="withEffect">
                                  <p:stCondLst>
                                    <p:cond delay="900"/>
                                  </p:stCondLst>
                                  <p:childTnLst>
                                    <p:set>
                                      <p:cBhvr>
                                        <p:cTn id="28" dur="1" fill="hold">
                                          <p:stCondLst>
                                            <p:cond delay="0"/>
                                          </p:stCondLst>
                                        </p:cTn>
                                        <p:tgtEl>
                                          <p:spTgt spid="49"/>
                                        </p:tgtEl>
                                        <p:attrNameLst>
                                          <p:attrName>style.visibility</p:attrName>
                                        </p:attrNameLst>
                                      </p:cBhvr>
                                      <p:to>
                                        <p:strVal val="visible"/>
                                      </p:to>
                                    </p:set>
                                    <p:animEffect transition="in" filter="fade">
                                      <p:cBhvr>
                                        <p:cTn id="29" dur="200"/>
                                        <p:tgtEl>
                                          <p:spTgt spid="49"/>
                                        </p:tgtEl>
                                      </p:cBhvr>
                                    </p:animEffect>
                                  </p:childTnLst>
                                </p:cTn>
                              </p:par>
                              <p:par>
                                <p:cTn id="30" presetID="10" presetClass="entr" presetSubtype="0" fill="hold" grpId="0" nodeType="withEffect">
                                  <p:stCondLst>
                                    <p:cond delay="90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200"/>
                                        <p:tgtEl>
                                          <p:spTgt spid="50"/>
                                        </p:tgtEl>
                                      </p:cBhvr>
                                    </p:animEffect>
                                  </p:childTnLst>
                                </p:cTn>
                              </p:par>
                              <p:par>
                                <p:cTn id="33" presetID="10" presetClass="entr" presetSubtype="0" fill="hold" nodeType="withEffect">
                                  <p:stCondLst>
                                    <p:cond delay="1100"/>
                                  </p:stCondLst>
                                  <p:childTnLst>
                                    <p:set>
                                      <p:cBhvr>
                                        <p:cTn id="34" dur="1" fill="hold">
                                          <p:stCondLst>
                                            <p:cond delay="0"/>
                                          </p:stCondLst>
                                        </p:cTn>
                                        <p:tgtEl>
                                          <p:spTgt spid="48"/>
                                        </p:tgtEl>
                                        <p:attrNameLst>
                                          <p:attrName>style.visibility</p:attrName>
                                        </p:attrNameLst>
                                      </p:cBhvr>
                                      <p:to>
                                        <p:strVal val="visible"/>
                                      </p:to>
                                    </p:set>
                                    <p:animEffect transition="in" filter="fade">
                                      <p:cBhvr>
                                        <p:cTn id="35" dur="200"/>
                                        <p:tgtEl>
                                          <p:spTgt spid="48"/>
                                        </p:tgtEl>
                                      </p:cBhvr>
                                    </p:animEffect>
                                  </p:childTnLst>
                                </p:cTn>
                              </p:par>
                              <p:par>
                                <p:cTn id="36" presetID="10" presetClass="entr" presetSubtype="0" fill="hold" grpId="0" nodeType="withEffect">
                                  <p:stCondLst>
                                    <p:cond delay="1300"/>
                                  </p:stCondLst>
                                  <p:childTnLst>
                                    <p:set>
                                      <p:cBhvr>
                                        <p:cTn id="37" dur="1" fill="hold">
                                          <p:stCondLst>
                                            <p:cond delay="0"/>
                                          </p:stCondLst>
                                        </p:cTn>
                                        <p:tgtEl>
                                          <p:spTgt spid="52"/>
                                        </p:tgtEl>
                                        <p:attrNameLst>
                                          <p:attrName>style.visibility</p:attrName>
                                        </p:attrNameLst>
                                      </p:cBhvr>
                                      <p:to>
                                        <p:strVal val="visible"/>
                                      </p:to>
                                    </p:set>
                                    <p:animEffect transition="in" filter="fade">
                                      <p:cBhvr>
                                        <p:cTn id="38" dur="200"/>
                                        <p:tgtEl>
                                          <p:spTgt spid="52"/>
                                        </p:tgtEl>
                                      </p:cBhvr>
                                    </p:animEffect>
                                  </p:childTnLst>
                                </p:cTn>
                              </p:par>
                              <p:par>
                                <p:cTn id="39" presetID="10" presetClass="entr" presetSubtype="0" fill="hold" grpId="0" nodeType="withEffect">
                                  <p:stCondLst>
                                    <p:cond delay="1300"/>
                                  </p:stCondLst>
                                  <p:childTnLst>
                                    <p:set>
                                      <p:cBhvr>
                                        <p:cTn id="40" dur="1" fill="hold">
                                          <p:stCondLst>
                                            <p:cond delay="0"/>
                                          </p:stCondLst>
                                        </p:cTn>
                                        <p:tgtEl>
                                          <p:spTgt spid="53"/>
                                        </p:tgtEl>
                                        <p:attrNameLst>
                                          <p:attrName>style.visibility</p:attrName>
                                        </p:attrNameLst>
                                      </p:cBhvr>
                                      <p:to>
                                        <p:strVal val="visible"/>
                                      </p:to>
                                    </p:set>
                                    <p:animEffect transition="in" filter="fade">
                                      <p:cBhvr>
                                        <p:cTn id="41" dur="200"/>
                                        <p:tgtEl>
                                          <p:spTgt spid="53"/>
                                        </p:tgtEl>
                                      </p:cBhvr>
                                    </p:animEffect>
                                  </p:childTnLst>
                                </p:cTn>
                              </p:par>
                              <p:par>
                                <p:cTn id="42" presetID="10" presetClass="entr" presetSubtype="0" fill="hold" nodeType="withEffect">
                                  <p:stCondLst>
                                    <p:cond delay="1100"/>
                                  </p:stCondLst>
                                  <p:childTnLst>
                                    <p:set>
                                      <p:cBhvr>
                                        <p:cTn id="43" dur="1" fill="hold">
                                          <p:stCondLst>
                                            <p:cond delay="0"/>
                                          </p:stCondLst>
                                        </p:cTn>
                                        <p:tgtEl>
                                          <p:spTgt spid="26"/>
                                        </p:tgtEl>
                                        <p:attrNameLst>
                                          <p:attrName>style.visibility</p:attrName>
                                        </p:attrNameLst>
                                      </p:cBhvr>
                                      <p:to>
                                        <p:strVal val="visible"/>
                                      </p:to>
                                    </p:set>
                                    <p:animEffect transition="in" filter="fade">
                                      <p:cBhvr>
                                        <p:cTn id="4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P spid="44" grpId="0" animBg="1"/>
      <p:bldP spid="44" grpId="1" animBg="1"/>
      <p:bldP spid="46" grpId="0" animBg="1"/>
      <p:bldP spid="50" grpId="0"/>
      <p:bldP spid="52" grpId="0"/>
      <p:bldP spid="53" grpId="0" animBg="1"/>
      <p:bldP spid="54" grpId="0" animBg="1"/>
      <p:bldP spid="57"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1351588" y="384847"/>
            <a:ext cx="2980273" cy="1569660"/>
          </a:xfrm>
          <a:prstGeom prst="rect">
            <a:avLst/>
          </a:prstGeom>
          <a:noFill/>
        </p:spPr>
        <p:txBody>
          <a:bodyPr wrap="square" rtlCol="0">
            <a:spAutoFit/>
          </a:bodyPr>
          <a:lstStyle/>
          <a:p>
            <a:r>
              <a:rPr lang="en-US" sz="9600" dirty="0"/>
              <a:t>64x</a:t>
            </a:r>
          </a:p>
        </p:txBody>
      </p:sp>
      <p:sp>
        <p:nvSpPr>
          <p:cNvPr id="20" name="TextBox 19"/>
          <p:cNvSpPr txBox="1"/>
          <p:nvPr/>
        </p:nvSpPr>
        <p:spPr>
          <a:xfrm>
            <a:off x="5300134" y="812413"/>
            <a:ext cx="3996273" cy="666786"/>
          </a:xfrm>
          <a:prstGeom prst="rect">
            <a:avLst/>
          </a:prstGeom>
          <a:noFill/>
        </p:spPr>
        <p:txBody>
          <a:bodyPr wrap="square" rtlCol="0">
            <a:spAutoFit/>
          </a:bodyPr>
          <a:lstStyle/>
          <a:p>
            <a:pPr algn="r"/>
            <a:r>
              <a:rPr lang="en-US" sz="2133" dirty="0" err="1"/>
              <a:t>Xxxxxxxxxx</a:t>
            </a:r>
            <a:r>
              <a:rPr lang="en-US" sz="2133" dirty="0"/>
              <a:t> </a:t>
            </a:r>
            <a:r>
              <a:rPr lang="en-US" sz="2133" dirty="0" err="1"/>
              <a:t>xxxx</a:t>
            </a:r>
            <a:r>
              <a:rPr lang="en-US" sz="2133" dirty="0"/>
              <a:t> x </a:t>
            </a:r>
          </a:p>
          <a:p>
            <a:pPr algn="r"/>
            <a:r>
              <a:rPr lang="en-US" sz="1600" dirty="0"/>
              <a:t>Xx xxx x xxx xx</a:t>
            </a:r>
          </a:p>
        </p:txBody>
      </p:sp>
      <p:sp>
        <p:nvSpPr>
          <p:cNvPr id="21" name="TextBox 20"/>
          <p:cNvSpPr txBox="1"/>
          <p:nvPr/>
        </p:nvSpPr>
        <p:spPr>
          <a:xfrm>
            <a:off x="5300134" y="2196713"/>
            <a:ext cx="2814013" cy="666786"/>
          </a:xfrm>
          <a:prstGeom prst="rect">
            <a:avLst/>
          </a:prstGeom>
          <a:noFill/>
        </p:spPr>
        <p:txBody>
          <a:bodyPr wrap="square" rtlCol="0">
            <a:spAutoFit/>
          </a:bodyPr>
          <a:lstStyle/>
          <a:p>
            <a:pPr algn="r"/>
            <a:r>
              <a:rPr lang="en-US" sz="2133" dirty="0" err="1"/>
              <a:t>Xxxxxxxxxxxxxx</a:t>
            </a:r>
            <a:endParaRPr lang="en-US" sz="2133" dirty="0"/>
          </a:p>
          <a:p>
            <a:pPr algn="r"/>
            <a:r>
              <a:rPr lang="en-US" sz="1600" dirty="0"/>
              <a:t>Xx xxx x xxx xx</a:t>
            </a:r>
          </a:p>
        </p:txBody>
      </p:sp>
      <p:sp>
        <p:nvSpPr>
          <p:cNvPr id="22" name="TextBox 21"/>
          <p:cNvSpPr txBox="1"/>
          <p:nvPr/>
        </p:nvSpPr>
        <p:spPr>
          <a:xfrm>
            <a:off x="4918367" y="3445547"/>
            <a:ext cx="2032000" cy="666786"/>
          </a:xfrm>
          <a:prstGeom prst="rect">
            <a:avLst/>
          </a:prstGeom>
          <a:noFill/>
        </p:spPr>
        <p:txBody>
          <a:bodyPr wrap="square" rtlCol="0">
            <a:spAutoFit/>
          </a:bodyPr>
          <a:lstStyle/>
          <a:p>
            <a:pPr algn="r"/>
            <a:r>
              <a:rPr lang="en-US" sz="2133" dirty="0" err="1"/>
              <a:t>Xxxxxxx</a:t>
            </a:r>
            <a:endParaRPr lang="en-US" sz="2133" dirty="0"/>
          </a:p>
          <a:p>
            <a:pPr algn="r"/>
            <a:r>
              <a:rPr lang="en-US" sz="1600" dirty="0"/>
              <a:t>Xx xxx x xxx xx</a:t>
            </a:r>
          </a:p>
        </p:txBody>
      </p:sp>
      <p:sp>
        <p:nvSpPr>
          <p:cNvPr id="23" name="TextBox 22"/>
          <p:cNvSpPr txBox="1"/>
          <p:nvPr/>
        </p:nvSpPr>
        <p:spPr>
          <a:xfrm>
            <a:off x="3769980" y="4694381"/>
            <a:ext cx="2032000" cy="666786"/>
          </a:xfrm>
          <a:prstGeom prst="rect">
            <a:avLst/>
          </a:prstGeom>
          <a:noFill/>
        </p:spPr>
        <p:txBody>
          <a:bodyPr wrap="square" rtlCol="0">
            <a:spAutoFit/>
          </a:bodyPr>
          <a:lstStyle/>
          <a:p>
            <a:pPr algn="r"/>
            <a:r>
              <a:rPr lang="en-US" sz="2133" dirty="0" err="1"/>
              <a:t>Xxxxx</a:t>
            </a:r>
            <a:r>
              <a:rPr lang="en-US" sz="2133" dirty="0"/>
              <a:t> </a:t>
            </a:r>
            <a:r>
              <a:rPr lang="en-US" sz="2133" dirty="0" err="1"/>
              <a:t>xxxxx</a:t>
            </a:r>
            <a:endParaRPr lang="en-US" sz="2133" dirty="0"/>
          </a:p>
          <a:p>
            <a:pPr algn="r"/>
            <a:r>
              <a:rPr lang="en-US" sz="1600" dirty="0"/>
              <a:t>Xx xxx x xxx xx</a:t>
            </a:r>
          </a:p>
        </p:txBody>
      </p:sp>
      <p:grpSp>
        <p:nvGrpSpPr>
          <p:cNvPr id="38" name="Group 37"/>
          <p:cNvGrpSpPr/>
          <p:nvPr/>
        </p:nvGrpSpPr>
        <p:grpSpPr>
          <a:xfrm>
            <a:off x="9364133" y="787400"/>
            <a:ext cx="1034473" cy="7721600"/>
            <a:chOff x="6406152" y="1314448"/>
            <a:chExt cx="822960" cy="6142798"/>
          </a:xfrm>
          <a:solidFill>
            <a:schemeClr val="bg2"/>
          </a:solidFill>
        </p:grpSpPr>
        <p:sp>
          <p:nvSpPr>
            <p:cNvPr id="27" name="Rounded Rectangle 26"/>
            <p:cNvSpPr/>
            <p:nvPr/>
          </p:nvSpPr>
          <p:spPr>
            <a:xfrm>
              <a:off x="6609085" y="1314448"/>
              <a:ext cx="401001" cy="6142798"/>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Oval 32"/>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41" name="Group 40"/>
          <p:cNvGrpSpPr/>
          <p:nvPr/>
        </p:nvGrpSpPr>
        <p:grpSpPr>
          <a:xfrm>
            <a:off x="8199325" y="2074333"/>
            <a:ext cx="1034473" cy="6841067"/>
            <a:chOff x="6406152" y="1314448"/>
            <a:chExt cx="822960" cy="5442303"/>
          </a:xfrm>
          <a:solidFill>
            <a:schemeClr val="accent5"/>
          </a:solidFill>
        </p:grpSpPr>
        <p:sp>
          <p:nvSpPr>
            <p:cNvPr id="42" name="Rounded Rectangle 41"/>
            <p:cNvSpPr/>
            <p:nvPr/>
          </p:nvSpPr>
          <p:spPr>
            <a:xfrm>
              <a:off x="6609085" y="1314448"/>
              <a:ext cx="401001" cy="5442303"/>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Oval 42"/>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44" name="Group 43"/>
          <p:cNvGrpSpPr/>
          <p:nvPr/>
        </p:nvGrpSpPr>
        <p:grpSpPr>
          <a:xfrm>
            <a:off x="7034517" y="3361267"/>
            <a:ext cx="1034473" cy="6275663"/>
            <a:chOff x="6406152" y="1314448"/>
            <a:chExt cx="822960" cy="4992505"/>
          </a:xfrm>
          <a:solidFill>
            <a:schemeClr val="accent3"/>
          </a:solidFill>
        </p:grpSpPr>
        <p:sp>
          <p:nvSpPr>
            <p:cNvPr id="45" name="Rounded Rectangle 44"/>
            <p:cNvSpPr/>
            <p:nvPr/>
          </p:nvSpPr>
          <p:spPr>
            <a:xfrm>
              <a:off x="6609085" y="1314448"/>
              <a:ext cx="401001" cy="4992505"/>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Oval 45"/>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47" name="Group 46"/>
          <p:cNvGrpSpPr/>
          <p:nvPr/>
        </p:nvGrpSpPr>
        <p:grpSpPr>
          <a:xfrm>
            <a:off x="5869709" y="4648201"/>
            <a:ext cx="1034473" cy="6275663"/>
            <a:chOff x="6406152" y="1314448"/>
            <a:chExt cx="822960" cy="4992505"/>
          </a:xfrm>
          <a:solidFill>
            <a:schemeClr val="accent1"/>
          </a:solidFill>
        </p:grpSpPr>
        <p:sp>
          <p:nvSpPr>
            <p:cNvPr id="48" name="Rounded Rectangle 47"/>
            <p:cNvSpPr/>
            <p:nvPr/>
          </p:nvSpPr>
          <p:spPr>
            <a:xfrm>
              <a:off x="6609085" y="1314448"/>
              <a:ext cx="401001" cy="4992505"/>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Oval 48"/>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54" name="TextBox 53"/>
          <p:cNvSpPr txBox="1"/>
          <p:nvPr/>
        </p:nvSpPr>
        <p:spPr>
          <a:xfrm>
            <a:off x="1351587" y="1640988"/>
            <a:ext cx="3423613" cy="420564"/>
          </a:xfrm>
          <a:prstGeom prst="rect">
            <a:avLst/>
          </a:prstGeom>
          <a:noFill/>
        </p:spPr>
        <p:txBody>
          <a:bodyPr wrap="square" rtlCol="0">
            <a:spAutoFit/>
          </a:bodyPr>
          <a:lstStyle/>
          <a:p>
            <a:r>
              <a:rPr lang="en-US" sz="2133" b="1" dirty="0"/>
              <a:t>xx </a:t>
            </a:r>
            <a:r>
              <a:rPr lang="en-US" sz="2133" b="1" dirty="0" err="1"/>
              <a:t>xxxxxxx</a:t>
            </a:r>
            <a:r>
              <a:rPr lang="en-US" sz="2133" b="1" dirty="0"/>
              <a:t> </a:t>
            </a:r>
            <a:r>
              <a:rPr lang="en-US" sz="2133" b="1" dirty="0" err="1"/>
              <a:t>xxxxxx</a:t>
            </a:r>
            <a:r>
              <a:rPr lang="en-US" sz="2133" b="1" dirty="0"/>
              <a:t> x</a:t>
            </a:r>
          </a:p>
        </p:txBody>
      </p:sp>
      <p:sp>
        <p:nvSpPr>
          <p:cNvPr id="58" name="TextBox 57"/>
          <p:cNvSpPr txBox="1"/>
          <p:nvPr/>
        </p:nvSpPr>
        <p:spPr>
          <a:xfrm>
            <a:off x="1351587" y="2112047"/>
            <a:ext cx="3423613" cy="1323439"/>
          </a:xfrm>
          <a:prstGeom prst="rect">
            <a:avLst/>
          </a:prstGeom>
          <a:noFill/>
        </p:spPr>
        <p:txBody>
          <a:bodyPr wrap="square" rtlCol="0">
            <a:spAutoFit/>
          </a:bodyPr>
          <a:lstStyle/>
          <a:p>
            <a:r>
              <a:rPr lang="en-US" sz="1600" dirty="0" err="1"/>
              <a:t>Xxxxxxxxxxx</a:t>
            </a:r>
            <a:r>
              <a:rPr lang="en-US" sz="1600" dirty="0"/>
              <a:t> x </a:t>
            </a:r>
            <a:r>
              <a:rPr lang="en-US" sz="1600" dirty="0" err="1"/>
              <a:t>xxxxxxxxx</a:t>
            </a:r>
            <a:r>
              <a:rPr lang="en-US" sz="1600" dirty="0"/>
              <a:t> </a:t>
            </a:r>
            <a:r>
              <a:rPr lang="en-US" sz="1600" dirty="0" err="1"/>
              <a:t>xxxxx</a:t>
            </a:r>
            <a:r>
              <a:rPr lang="en-US" sz="1600" dirty="0"/>
              <a:t> x </a:t>
            </a:r>
            <a:r>
              <a:rPr lang="en-US" sz="1600" dirty="0" err="1"/>
              <a:t>xxxxxxxxx</a:t>
            </a:r>
            <a:r>
              <a:rPr lang="en-US" sz="1600" dirty="0"/>
              <a:t> </a:t>
            </a:r>
            <a:r>
              <a:rPr lang="en-US" sz="1600" dirty="0" err="1"/>
              <a:t>xxxxx</a:t>
            </a:r>
            <a:r>
              <a:rPr lang="en-US" sz="1600" dirty="0"/>
              <a:t> x </a:t>
            </a:r>
            <a:r>
              <a:rPr lang="en-US" sz="1600" dirty="0" err="1"/>
              <a:t>xxxx</a:t>
            </a:r>
            <a:r>
              <a:rPr lang="en-US" sz="1600" dirty="0"/>
              <a:t> xxx </a:t>
            </a:r>
            <a:r>
              <a:rPr lang="en-US" sz="1600" dirty="0" err="1"/>
              <a:t>xxxxxx</a:t>
            </a:r>
            <a:r>
              <a:rPr lang="en-US" sz="1600" dirty="0"/>
              <a:t> X </a:t>
            </a:r>
            <a:r>
              <a:rPr lang="en-US" sz="1600" dirty="0" err="1"/>
              <a:t>x</a:t>
            </a:r>
            <a:r>
              <a:rPr lang="en-US" sz="1600" dirty="0"/>
              <a:t> </a:t>
            </a:r>
            <a:r>
              <a:rPr lang="en-US" sz="1600" dirty="0" err="1"/>
              <a:t>xxxxxxxx</a:t>
            </a:r>
            <a:r>
              <a:rPr lang="en-US" sz="1600" dirty="0"/>
              <a:t> </a:t>
            </a:r>
            <a:r>
              <a:rPr lang="en-US" sz="1600" dirty="0" err="1"/>
              <a:t>xxxxxxxxxx</a:t>
            </a:r>
            <a:r>
              <a:rPr lang="en-US" sz="1600" dirty="0"/>
              <a:t> </a:t>
            </a:r>
            <a:r>
              <a:rPr lang="en-US" sz="1600" dirty="0" err="1"/>
              <a:t>xxxxx</a:t>
            </a:r>
            <a:r>
              <a:rPr lang="en-US" sz="1600" dirty="0"/>
              <a:t> </a:t>
            </a:r>
            <a:r>
              <a:rPr lang="en-US" sz="1600" dirty="0" err="1"/>
              <a:t>xxxxxx</a:t>
            </a:r>
            <a:r>
              <a:rPr lang="en-US" sz="1600" dirty="0"/>
              <a:t> </a:t>
            </a:r>
            <a:r>
              <a:rPr lang="en-US" sz="1600" dirty="0" err="1"/>
              <a:t>xxxx</a:t>
            </a:r>
            <a:r>
              <a:rPr lang="en-US" sz="1600" dirty="0"/>
              <a:t> Xx </a:t>
            </a:r>
            <a:r>
              <a:rPr lang="en-US" sz="1600" dirty="0" err="1"/>
              <a:t>xxxx</a:t>
            </a:r>
            <a:r>
              <a:rPr lang="en-US" sz="1600" dirty="0"/>
              <a:t> </a:t>
            </a:r>
            <a:r>
              <a:rPr lang="en-US" sz="1600" dirty="0" err="1"/>
              <a:t>xxxxx</a:t>
            </a:r>
            <a:r>
              <a:rPr lang="en-US" sz="1600" dirty="0"/>
              <a:t> xx xxx xx </a:t>
            </a:r>
            <a:r>
              <a:rPr lang="en-US" sz="1600" dirty="0" err="1"/>
              <a:t>xxxxxxxx</a:t>
            </a:r>
            <a:r>
              <a:rPr lang="en-US" sz="1600" dirty="0"/>
              <a:t> </a:t>
            </a:r>
            <a:r>
              <a:rPr lang="en-US" sz="1600" dirty="0" err="1"/>
              <a:t>xxxxxxxx</a:t>
            </a:r>
            <a:r>
              <a:rPr lang="en-US" sz="1600" dirty="0"/>
              <a:t> </a:t>
            </a:r>
          </a:p>
        </p:txBody>
      </p:sp>
      <p:grpSp>
        <p:nvGrpSpPr>
          <p:cNvPr id="2" name="Group 4"/>
          <p:cNvGrpSpPr>
            <a:grpSpLocks noChangeAspect="1"/>
          </p:cNvGrpSpPr>
          <p:nvPr/>
        </p:nvGrpSpPr>
        <p:grpSpPr bwMode="auto">
          <a:xfrm>
            <a:off x="8432792" y="2305053"/>
            <a:ext cx="588433" cy="592667"/>
            <a:chOff x="3984" y="1089"/>
            <a:chExt cx="278" cy="280"/>
          </a:xfrm>
        </p:grpSpPr>
        <p:sp>
          <p:nvSpPr>
            <p:cNvPr id="4" name="Freeform 5"/>
            <p:cNvSpPr>
              <a:spLocks/>
            </p:cNvSpPr>
            <p:nvPr/>
          </p:nvSpPr>
          <p:spPr bwMode="auto">
            <a:xfrm>
              <a:off x="4147" y="1130"/>
              <a:ext cx="54" cy="83"/>
            </a:xfrm>
            <a:custGeom>
              <a:avLst/>
              <a:gdLst>
                <a:gd name="T0" fmla="*/ 348 w 348"/>
                <a:gd name="T1" fmla="*/ 87 h 547"/>
                <a:gd name="T2" fmla="*/ 348 w 348"/>
                <a:gd name="T3" fmla="*/ 87 h 547"/>
                <a:gd name="T4" fmla="*/ 201 w 348"/>
                <a:gd name="T5" fmla="*/ 0 h 547"/>
                <a:gd name="T6" fmla="*/ 0 w 348"/>
                <a:gd name="T7" fmla="*/ 274 h 547"/>
                <a:gd name="T8" fmla="*/ 201 w 348"/>
                <a:gd name="T9" fmla="*/ 547 h 547"/>
                <a:gd name="T10" fmla="*/ 348 w 348"/>
                <a:gd name="T11" fmla="*/ 461 h 547"/>
              </a:gdLst>
              <a:ahLst/>
              <a:cxnLst>
                <a:cxn ang="0">
                  <a:pos x="T0" y="T1"/>
                </a:cxn>
                <a:cxn ang="0">
                  <a:pos x="T2" y="T3"/>
                </a:cxn>
                <a:cxn ang="0">
                  <a:pos x="T4" y="T5"/>
                </a:cxn>
                <a:cxn ang="0">
                  <a:pos x="T6" y="T7"/>
                </a:cxn>
                <a:cxn ang="0">
                  <a:pos x="T8" y="T9"/>
                </a:cxn>
                <a:cxn ang="0">
                  <a:pos x="T10" y="T11"/>
                </a:cxn>
              </a:cxnLst>
              <a:rect l="0" t="0" r="r" b="b"/>
              <a:pathLst>
                <a:path w="348" h="547">
                  <a:moveTo>
                    <a:pt x="348" y="87"/>
                  </a:moveTo>
                  <a:lnTo>
                    <a:pt x="348" y="87"/>
                  </a:lnTo>
                  <a:cubicBezTo>
                    <a:pt x="311" y="34"/>
                    <a:pt x="265" y="0"/>
                    <a:pt x="201" y="0"/>
                  </a:cubicBezTo>
                  <a:cubicBezTo>
                    <a:pt x="77" y="0"/>
                    <a:pt x="0" y="109"/>
                    <a:pt x="0" y="274"/>
                  </a:cubicBezTo>
                  <a:cubicBezTo>
                    <a:pt x="0" y="438"/>
                    <a:pt x="77" y="547"/>
                    <a:pt x="201" y="547"/>
                  </a:cubicBezTo>
                  <a:cubicBezTo>
                    <a:pt x="265" y="547"/>
                    <a:pt x="311" y="514"/>
                    <a:pt x="348" y="461"/>
                  </a:cubicBez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 name="Freeform 6"/>
            <p:cNvSpPr>
              <a:spLocks/>
            </p:cNvSpPr>
            <p:nvPr/>
          </p:nvSpPr>
          <p:spPr bwMode="auto">
            <a:xfrm>
              <a:off x="4136" y="1162"/>
              <a:ext cx="42" cy="0"/>
            </a:xfrm>
            <a:custGeom>
              <a:avLst/>
              <a:gdLst>
                <a:gd name="T0" fmla="*/ 0 w 278"/>
                <a:gd name="T1" fmla="*/ 0 w 278"/>
                <a:gd name="T2" fmla="*/ 278 w 278"/>
              </a:gdLst>
              <a:ahLst/>
              <a:cxnLst>
                <a:cxn ang="0">
                  <a:pos x="T0" y="0"/>
                </a:cxn>
                <a:cxn ang="0">
                  <a:pos x="T1" y="0"/>
                </a:cxn>
                <a:cxn ang="0">
                  <a:pos x="T2" y="0"/>
                </a:cxn>
              </a:cxnLst>
              <a:rect l="0" t="0" r="r" b="b"/>
              <a:pathLst>
                <a:path w="278">
                  <a:moveTo>
                    <a:pt x="0" y="0"/>
                  </a:moveTo>
                  <a:lnTo>
                    <a:pt x="0" y="0"/>
                  </a:lnTo>
                  <a:lnTo>
                    <a:pt x="278" y="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 name="Freeform 7"/>
            <p:cNvSpPr>
              <a:spLocks/>
            </p:cNvSpPr>
            <p:nvPr/>
          </p:nvSpPr>
          <p:spPr bwMode="auto">
            <a:xfrm>
              <a:off x="4136" y="1181"/>
              <a:ext cx="42" cy="0"/>
            </a:xfrm>
            <a:custGeom>
              <a:avLst/>
              <a:gdLst>
                <a:gd name="T0" fmla="*/ 0 w 278"/>
                <a:gd name="T1" fmla="*/ 0 w 278"/>
                <a:gd name="T2" fmla="*/ 278 w 278"/>
              </a:gdLst>
              <a:ahLst/>
              <a:cxnLst>
                <a:cxn ang="0">
                  <a:pos x="T0" y="0"/>
                </a:cxn>
                <a:cxn ang="0">
                  <a:pos x="T1" y="0"/>
                </a:cxn>
                <a:cxn ang="0">
                  <a:pos x="T2" y="0"/>
                </a:cxn>
              </a:cxnLst>
              <a:rect l="0" t="0" r="r" b="b"/>
              <a:pathLst>
                <a:path w="278">
                  <a:moveTo>
                    <a:pt x="0" y="0"/>
                  </a:moveTo>
                  <a:lnTo>
                    <a:pt x="0" y="0"/>
                  </a:lnTo>
                  <a:lnTo>
                    <a:pt x="278" y="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 name="Freeform 8"/>
            <p:cNvSpPr>
              <a:spLocks/>
            </p:cNvSpPr>
            <p:nvPr/>
          </p:nvSpPr>
          <p:spPr bwMode="auto">
            <a:xfrm>
              <a:off x="4048" y="1235"/>
              <a:ext cx="51" cy="68"/>
            </a:xfrm>
            <a:custGeom>
              <a:avLst/>
              <a:gdLst>
                <a:gd name="T0" fmla="*/ 336 w 336"/>
                <a:gd name="T1" fmla="*/ 53 h 446"/>
                <a:gd name="T2" fmla="*/ 336 w 336"/>
                <a:gd name="T3" fmla="*/ 53 h 446"/>
                <a:gd name="T4" fmla="*/ 183 w 336"/>
                <a:gd name="T5" fmla="*/ 0 h 446"/>
                <a:gd name="T6" fmla="*/ 34 w 336"/>
                <a:gd name="T7" fmla="*/ 108 h 446"/>
                <a:gd name="T8" fmla="*/ 188 w 336"/>
                <a:gd name="T9" fmla="*/ 220 h 446"/>
                <a:gd name="T10" fmla="*/ 330 w 336"/>
                <a:gd name="T11" fmla="*/ 344 h 446"/>
                <a:gd name="T12" fmla="*/ 188 w 336"/>
                <a:gd name="T13" fmla="*/ 446 h 446"/>
                <a:gd name="T14" fmla="*/ 0 w 336"/>
                <a:gd name="T15" fmla="*/ 373 h 4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446">
                  <a:moveTo>
                    <a:pt x="336" y="53"/>
                  </a:moveTo>
                  <a:lnTo>
                    <a:pt x="336" y="53"/>
                  </a:lnTo>
                  <a:cubicBezTo>
                    <a:pt x="292" y="24"/>
                    <a:pt x="234" y="0"/>
                    <a:pt x="183" y="0"/>
                  </a:cubicBezTo>
                  <a:cubicBezTo>
                    <a:pt x="127" y="0"/>
                    <a:pt x="34" y="21"/>
                    <a:pt x="34" y="108"/>
                  </a:cubicBezTo>
                  <a:cubicBezTo>
                    <a:pt x="34" y="194"/>
                    <a:pt x="145" y="208"/>
                    <a:pt x="188" y="220"/>
                  </a:cubicBezTo>
                  <a:cubicBezTo>
                    <a:pt x="231" y="232"/>
                    <a:pt x="330" y="241"/>
                    <a:pt x="330" y="344"/>
                  </a:cubicBezTo>
                  <a:cubicBezTo>
                    <a:pt x="330" y="430"/>
                    <a:pt x="239" y="446"/>
                    <a:pt x="188" y="446"/>
                  </a:cubicBezTo>
                  <a:cubicBezTo>
                    <a:pt x="136" y="446"/>
                    <a:pt x="52" y="415"/>
                    <a:pt x="0" y="373"/>
                  </a:cubicBez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 name="Freeform 9"/>
            <p:cNvSpPr>
              <a:spLocks/>
            </p:cNvSpPr>
            <p:nvPr/>
          </p:nvSpPr>
          <p:spPr bwMode="auto">
            <a:xfrm>
              <a:off x="4076" y="1223"/>
              <a:ext cx="0" cy="97"/>
            </a:xfrm>
            <a:custGeom>
              <a:avLst/>
              <a:gdLst>
                <a:gd name="T0" fmla="*/ 0 h 634"/>
                <a:gd name="T1" fmla="*/ 0 h 634"/>
                <a:gd name="T2" fmla="*/ 634 h 634"/>
              </a:gdLst>
              <a:ahLst/>
              <a:cxnLst>
                <a:cxn ang="0">
                  <a:pos x="0" y="T0"/>
                </a:cxn>
                <a:cxn ang="0">
                  <a:pos x="0" y="T1"/>
                </a:cxn>
                <a:cxn ang="0">
                  <a:pos x="0" y="T2"/>
                </a:cxn>
              </a:cxnLst>
              <a:rect l="0" t="0" r="r" b="b"/>
              <a:pathLst>
                <a:path h="634">
                  <a:moveTo>
                    <a:pt x="0" y="0"/>
                  </a:moveTo>
                  <a:lnTo>
                    <a:pt x="0" y="0"/>
                  </a:lnTo>
                  <a:lnTo>
                    <a:pt x="0" y="634"/>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 name="Freeform 10"/>
            <p:cNvSpPr>
              <a:spLocks/>
            </p:cNvSpPr>
            <p:nvPr/>
          </p:nvSpPr>
          <p:spPr bwMode="auto">
            <a:xfrm>
              <a:off x="4095" y="1089"/>
              <a:ext cx="166" cy="165"/>
            </a:xfrm>
            <a:custGeom>
              <a:avLst/>
              <a:gdLst>
                <a:gd name="T0" fmla="*/ 1083 w 1083"/>
                <a:gd name="T1" fmla="*/ 542 h 1083"/>
                <a:gd name="T2" fmla="*/ 1083 w 1083"/>
                <a:gd name="T3" fmla="*/ 542 h 1083"/>
                <a:gd name="T4" fmla="*/ 542 w 1083"/>
                <a:gd name="T5" fmla="*/ 1083 h 1083"/>
                <a:gd name="T6" fmla="*/ 0 w 1083"/>
                <a:gd name="T7" fmla="*/ 542 h 1083"/>
                <a:gd name="T8" fmla="*/ 542 w 1083"/>
                <a:gd name="T9" fmla="*/ 0 h 1083"/>
                <a:gd name="T10" fmla="*/ 1083 w 1083"/>
                <a:gd name="T11" fmla="*/ 542 h 1083"/>
                <a:gd name="T12" fmla="*/ 1083 w 1083"/>
                <a:gd name="T13" fmla="*/ 542 h 1083"/>
              </a:gdLst>
              <a:ahLst/>
              <a:cxnLst>
                <a:cxn ang="0">
                  <a:pos x="T0" y="T1"/>
                </a:cxn>
                <a:cxn ang="0">
                  <a:pos x="T2" y="T3"/>
                </a:cxn>
                <a:cxn ang="0">
                  <a:pos x="T4" y="T5"/>
                </a:cxn>
                <a:cxn ang="0">
                  <a:pos x="T6" y="T7"/>
                </a:cxn>
                <a:cxn ang="0">
                  <a:pos x="T8" y="T9"/>
                </a:cxn>
                <a:cxn ang="0">
                  <a:pos x="T10" y="T11"/>
                </a:cxn>
                <a:cxn ang="0">
                  <a:pos x="T12" y="T13"/>
                </a:cxn>
              </a:cxnLst>
              <a:rect l="0" t="0" r="r" b="b"/>
              <a:pathLst>
                <a:path w="1083" h="1083">
                  <a:moveTo>
                    <a:pt x="1083" y="542"/>
                  </a:moveTo>
                  <a:lnTo>
                    <a:pt x="1083" y="542"/>
                  </a:lnTo>
                  <a:cubicBezTo>
                    <a:pt x="1083" y="841"/>
                    <a:pt x="841" y="1083"/>
                    <a:pt x="542" y="1083"/>
                  </a:cubicBezTo>
                  <a:cubicBezTo>
                    <a:pt x="243" y="1083"/>
                    <a:pt x="0" y="841"/>
                    <a:pt x="0" y="542"/>
                  </a:cubicBezTo>
                  <a:cubicBezTo>
                    <a:pt x="0" y="243"/>
                    <a:pt x="243" y="0"/>
                    <a:pt x="542" y="0"/>
                  </a:cubicBezTo>
                  <a:cubicBezTo>
                    <a:pt x="841" y="0"/>
                    <a:pt x="1083" y="243"/>
                    <a:pt x="1083" y="542"/>
                  </a:cubicBezTo>
                  <a:lnTo>
                    <a:pt x="1083" y="542"/>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0" name="Freeform 11"/>
            <p:cNvSpPr>
              <a:spLocks/>
            </p:cNvSpPr>
            <p:nvPr/>
          </p:nvSpPr>
          <p:spPr bwMode="auto">
            <a:xfrm>
              <a:off x="3995" y="1190"/>
              <a:ext cx="166" cy="166"/>
            </a:xfrm>
            <a:custGeom>
              <a:avLst/>
              <a:gdLst>
                <a:gd name="T0" fmla="*/ 1065 w 1083"/>
                <a:gd name="T1" fmla="*/ 403 h 1083"/>
                <a:gd name="T2" fmla="*/ 1065 w 1083"/>
                <a:gd name="T3" fmla="*/ 403 h 1083"/>
                <a:gd name="T4" fmla="*/ 1083 w 1083"/>
                <a:gd name="T5" fmla="*/ 541 h 1083"/>
                <a:gd name="T6" fmla="*/ 541 w 1083"/>
                <a:gd name="T7" fmla="*/ 1083 h 1083"/>
                <a:gd name="T8" fmla="*/ 0 w 1083"/>
                <a:gd name="T9" fmla="*/ 541 h 1083"/>
                <a:gd name="T10" fmla="*/ 541 w 1083"/>
                <a:gd name="T11" fmla="*/ 0 h 1083"/>
                <a:gd name="T12" fmla="*/ 673 w 1083"/>
                <a:gd name="T13" fmla="*/ 16 h 1083"/>
              </a:gdLst>
              <a:ahLst/>
              <a:cxnLst>
                <a:cxn ang="0">
                  <a:pos x="T0" y="T1"/>
                </a:cxn>
                <a:cxn ang="0">
                  <a:pos x="T2" y="T3"/>
                </a:cxn>
                <a:cxn ang="0">
                  <a:pos x="T4" y="T5"/>
                </a:cxn>
                <a:cxn ang="0">
                  <a:pos x="T6" y="T7"/>
                </a:cxn>
                <a:cxn ang="0">
                  <a:pos x="T8" y="T9"/>
                </a:cxn>
                <a:cxn ang="0">
                  <a:pos x="T10" y="T11"/>
                </a:cxn>
                <a:cxn ang="0">
                  <a:pos x="T12" y="T13"/>
                </a:cxn>
              </a:cxnLst>
              <a:rect l="0" t="0" r="r" b="b"/>
              <a:pathLst>
                <a:path w="1083" h="1083">
                  <a:moveTo>
                    <a:pt x="1065" y="403"/>
                  </a:moveTo>
                  <a:lnTo>
                    <a:pt x="1065" y="403"/>
                  </a:lnTo>
                  <a:cubicBezTo>
                    <a:pt x="1077" y="447"/>
                    <a:pt x="1083" y="494"/>
                    <a:pt x="1083" y="541"/>
                  </a:cubicBezTo>
                  <a:cubicBezTo>
                    <a:pt x="1083" y="841"/>
                    <a:pt x="840" y="1083"/>
                    <a:pt x="541" y="1083"/>
                  </a:cubicBezTo>
                  <a:cubicBezTo>
                    <a:pt x="242" y="1083"/>
                    <a:pt x="0" y="841"/>
                    <a:pt x="0" y="541"/>
                  </a:cubicBezTo>
                  <a:cubicBezTo>
                    <a:pt x="0" y="242"/>
                    <a:pt x="242" y="0"/>
                    <a:pt x="541" y="0"/>
                  </a:cubicBezTo>
                  <a:cubicBezTo>
                    <a:pt x="587" y="0"/>
                    <a:pt x="631" y="6"/>
                    <a:pt x="673" y="16"/>
                  </a:cubicBez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1" name="Freeform 12"/>
            <p:cNvSpPr>
              <a:spLocks/>
            </p:cNvSpPr>
            <p:nvPr/>
          </p:nvSpPr>
          <p:spPr bwMode="auto">
            <a:xfrm>
              <a:off x="3984" y="1105"/>
              <a:ext cx="105" cy="127"/>
            </a:xfrm>
            <a:custGeom>
              <a:avLst/>
              <a:gdLst>
                <a:gd name="T0" fmla="*/ 141 w 684"/>
                <a:gd name="T1" fmla="*/ 830 h 830"/>
                <a:gd name="T2" fmla="*/ 141 w 684"/>
                <a:gd name="T3" fmla="*/ 830 h 830"/>
                <a:gd name="T4" fmla="*/ 71 w 684"/>
                <a:gd name="T5" fmla="*/ 346 h 830"/>
                <a:gd name="T6" fmla="*/ 684 w 684"/>
                <a:gd name="T7" fmla="*/ 102 h 830"/>
              </a:gdLst>
              <a:ahLst/>
              <a:cxnLst>
                <a:cxn ang="0">
                  <a:pos x="T0" y="T1"/>
                </a:cxn>
                <a:cxn ang="0">
                  <a:pos x="T2" y="T3"/>
                </a:cxn>
                <a:cxn ang="0">
                  <a:pos x="T4" y="T5"/>
                </a:cxn>
                <a:cxn ang="0">
                  <a:pos x="T6" y="T7"/>
                </a:cxn>
              </a:cxnLst>
              <a:rect l="0" t="0" r="r" b="b"/>
              <a:pathLst>
                <a:path w="684" h="830">
                  <a:moveTo>
                    <a:pt x="141" y="830"/>
                  </a:moveTo>
                  <a:lnTo>
                    <a:pt x="141" y="830"/>
                  </a:lnTo>
                  <a:cubicBezTo>
                    <a:pt x="32" y="699"/>
                    <a:pt x="0" y="513"/>
                    <a:pt x="71" y="346"/>
                  </a:cubicBezTo>
                  <a:cubicBezTo>
                    <a:pt x="173" y="109"/>
                    <a:pt x="448" y="0"/>
                    <a:pt x="684" y="102"/>
                  </a:cubicBez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2" name="Freeform 13"/>
            <p:cNvSpPr>
              <a:spLocks/>
            </p:cNvSpPr>
            <p:nvPr/>
          </p:nvSpPr>
          <p:spPr bwMode="auto">
            <a:xfrm>
              <a:off x="4052" y="1089"/>
              <a:ext cx="37" cy="48"/>
            </a:xfrm>
            <a:custGeom>
              <a:avLst/>
              <a:gdLst>
                <a:gd name="T0" fmla="*/ 78 w 240"/>
                <a:gd name="T1" fmla="*/ 0 h 318"/>
                <a:gd name="T2" fmla="*/ 78 w 240"/>
                <a:gd name="T3" fmla="*/ 0 h 318"/>
                <a:gd name="T4" fmla="*/ 240 w 240"/>
                <a:gd name="T5" fmla="*/ 207 h 318"/>
                <a:gd name="T6" fmla="*/ 0 w 240"/>
                <a:gd name="T7" fmla="*/ 318 h 318"/>
              </a:gdLst>
              <a:ahLst/>
              <a:cxnLst>
                <a:cxn ang="0">
                  <a:pos x="T0" y="T1"/>
                </a:cxn>
                <a:cxn ang="0">
                  <a:pos x="T2" y="T3"/>
                </a:cxn>
                <a:cxn ang="0">
                  <a:pos x="T4" y="T5"/>
                </a:cxn>
                <a:cxn ang="0">
                  <a:pos x="T6" y="T7"/>
                </a:cxn>
              </a:cxnLst>
              <a:rect l="0" t="0" r="r" b="b"/>
              <a:pathLst>
                <a:path w="240" h="318">
                  <a:moveTo>
                    <a:pt x="78" y="0"/>
                  </a:moveTo>
                  <a:lnTo>
                    <a:pt x="78" y="0"/>
                  </a:lnTo>
                  <a:lnTo>
                    <a:pt x="240" y="207"/>
                  </a:lnTo>
                  <a:lnTo>
                    <a:pt x="0" y="318"/>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3" name="Freeform 14"/>
            <p:cNvSpPr>
              <a:spLocks/>
            </p:cNvSpPr>
            <p:nvPr/>
          </p:nvSpPr>
          <p:spPr bwMode="auto">
            <a:xfrm>
              <a:off x="4157" y="1226"/>
              <a:ext cx="105" cy="127"/>
            </a:xfrm>
            <a:custGeom>
              <a:avLst/>
              <a:gdLst>
                <a:gd name="T0" fmla="*/ 543 w 686"/>
                <a:gd name="T1" fmla="*/ 0 h 830"/>
                <a:gd name="T2" fmla="*/ 543 w 686"/>
                <a:gd name="T3" fmla="*/ 0 h 830"/>
                <a:gd name="T4" fmla="*/ 613 w 686"/>
                <a:gd name="T5" fmla="*/ 484 h 830"/>
                <a:gd name="T6" fmla="*/ 0 w 686"/>
                <a:gd name="T7" fmla="*/ 728 h 830"/>
              </a:gdLst>
              <a:ahLst/>
              <a:cxnLst>
                <a:cxn ang="0">
                  <a:pos x="T0" y="T1"/>
                </a:cxn>
                <a:cxn ang="0">
                  <a:pos x="T2" y="T3"/>
                </a:cxn>
                <a:cxn ang="0">
                  <a:pos x="T4" y="T5"/>
                </a:cxn>
                <a:cxn ang="0">
                  <a:pos x="T6" y="T7"/>
                </a:cxn>
              </a:cxnLst>
              <a:rect l="0" t="0" r="r" b="b"/>
              <a:pathLst>
                <a:path w="686" h="830">
                  <a:moveTo>
                    <a:pt x="543" y="0"/>
                  </a:moveTo>
                  <a:lnTo>
                    <a:pt x="543" y="0"/>
                  </a:lnTo>
                  <a:cubicBezTo>
                    <a:pt x="652" y="131"/>
                    <a:pt x="686" y="317"/>
                    <a:pt x="613" y="484"/>
                  </a:cubicBezTo>
                  <a:cubicBezTo>
                    <a:pt x="511" y="721"/>
                    <a:pt x="237" y="830"/>
                    <a:pt x="0" y="728"/>
                  </a:cubicBez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4" name="Freeform 15"/>
            <p:cNvSpPr>
              <a:spLocks/>
            </p:cNvSpPr>
            <p:nvPr/>
          </p:nvSpPr>
          <p:spPr bwMode="auto">
            <a:xfrm>
              <a:off x="4157" y="1320"/>
              <a:ext cx="37" cy="49"/>
            </a:xfrm>
            <a:custGeom>
              <a:avLst/>
              <a:gdLst>
                <a:gd name="T0" fmla="*/ 162 w 240"/>
                <a:gd name="T1" fmla="*/ 318 h 318"/>
                <a:gd name="T2" fmla="*/ 162 w 240"/>
                <a:gd name="T3" fmla="*/ 318 h 318"/>
                <a:gd name="T4" fmla="*/ 0 w 240"/>
                <a:gd name="T5" fmla="*/ 112 h 318"/>
                <a:gd name="T6" fmla="*/ 240 w 240"/>
                <a:gd name="T7" fmla="*/ 0 h 318"/>
              </a:gdLst>
              <a:ahLst/>
              <a:cxnLst>
                <a:cxn ang="0">
                  <a:pos x="T0" y="T1"/>
                </a:cxn>
                <a:cxn ang="0">
                  <a:pos x="T2" y="T3"/>
                </a:cxn>
                <a:cxn ang="0">
                  <a:pos x="T4" y="T5"/>
                </a:cxn>
                <a:cxn ang="0">
                  <a:pos x="T6" y="T7"/>
                </a:cxn>
              </a:cxnLst>
              <a:rect l="0" t="0" r="r" b="b"/>
              <a:pathLst>
                <a:path w="240" h="318">
                  <a:moveTo>
                    <a:pt x="162" y="318"/>
                  </a:moveTo>
                  <a:lnTo>
                    <a:pt x="162" y="318"/>
                  </a:lnTo>
                  <a:lnTo>
                    <a:pt x="0" y="112"/>
                  </a:lnTo>
                  <a:lnTo>
                    <a:pt x="240" y="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15" name="Group 18"/>
          <p:cNvGrpSpPr>
            <a:grpSpLocks noChangeAspect="1"/>
          </p:cNvGrpSpPr>
          <p:nvPr/>
        </p:nvGrpSpPr>
        <p:grpSpPr bwMode="auto">
          <a:xfrm>
            <a:off x="9573674" y="999069"/>
            <a:ext cx="622300" cy="514351"/>
            <a:chOff x="4523" y="472"/>
            <a:chExt cx="294" cy="243"/>
          </a:xfrm>
        </p:grpSpPr>
        <p:sp>
          <p:nvSpPr>
            <p:cNvPr id="17" name="Freeform 19"/>
            <p:cNvSpPr>
              <a:spLocks/>
            </p:cNvSpPr>
            <p:nvPr/>
          </p:nvSpPr>
          <p:spPr bwMode="auto">
            <a:xfrm>
              <a:off x="4523" y="518"/>
              <a:ext cx="98" cy="197"/>
            </a:xfrm>
            <a:custGeom>
              <a:avLst/>
              <a:gdLst>
                <a:gd name="T0" fmla="*/ 697 w 697"/>
                <a:gd name="T1" fmla="*/ 1412 h 1412"/>
                <a:gd name="T2" fmla="*/ 697 w 697"/>
                <a:gd name="T3" fmla="*/ 1412 h 1412"/>
                <a:gd name="T4" fmla="*/ 0 w 697"/>
                <a:gd name="T5" fmla="*/ 1235 h 1412"/>
                <a:gd name="T6" fmla="*/ 0 w 697"/>
                <a:gd name="T7" fmla="*/ 0 h 1412"/>
                <a:gd name="T8" fmla="*/ 697 w 697"/>
                <a:gd name="T9" fmla="*/ 177 h 1412"/>
                <a:gd name="T10" fmla="*/ 697 w 697"/>
                <a:gd name="T11" fmla="*/ 1412 h 1412"/>
                <a:gd name="T12" fmla="*/ 697 w 697"/>
                <a:gd name="T13" fmla="*/ 1412 h 1412"/>
              </a:gdLst>
              <a:ahLst/>
              <a:cxnLst>
                <a:cxn ang="0">
                  <a:pos x="T0" y="T1"/>
                </a:cxn>
                <a:cxn ang="0">
                  <a:pos x="T2" y="T3"/>
                </a:cxn>
                <a:cxn ang="0">
                  <a:pos x="T4" y="T5"/>
                </a:cxn>
                <a:cxn ang="0">
                  <a:pos x="T6" y="T7"/>
                </a:cxn>
                <a:cxn ang="0">
                  <a:pos x="T8" y="T9"/>
                </a:cxn>
                <a:cxn ang="0">
                  <a:pos x="T10" y="T11"/>
                </a:cxn>
                <a:cxn ang="0">
                  <a:pos x="T12" y="T13"/>
                </a:cxn>
              </a:cxnLst>
              <a:rect l="0" t="0" r="r" b="b"/>
              <a:pathLst>
                <a:path w="697" h="1412">
                  <a:moveTo>
                    <a:pt x="697" y="1412"/>
                  </a:moveTo>
                  <a:lnTo>
                    <a:pt x="697" y="1412"/>
                  </a:lnTo>
                  <a:lnTo>
                    <a:pt x="0" y="1235"/>
                  </a:lnTo>
                  <a:lnTo>
                    <a:pt x="0" y="0"/>
                  </a:lnTo>
                  <a:lnTo>
                    <a:pt x="697" y="177"/>
                  </a:lnTo>
                  <a:lnTo>
                    <a:pt x="697" y="1412"/>
                  </a:lnTo>
                  <a:lnTo>
                    <a:pt x="697" y="1412"/>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20"/>
            <p:cNvSpPr>
              <a:spLocks/>
            </p:cNvSpPr>
            <p:nvPr/>
          </p:nvSpPr>
          <p:spPr bwMode="auto">
            <a:xfrm>
              <a:off x="4621" y="530"/>
              <a:ext cx="98" cy="185"/>
            </a:xfrm>
            <a:custGeom>
              <a:avLst/>
              <a:gdLst>
                <a:gd name="T0" fmla="*/ 697 w 697"/>
                <a:gd name="T1" fmla="*/ 284 h 1327"/>
                <a:gd name="T2" fmla="*/ 697 w 697"/>
                <a:gd name="T3" fmla="*/ 284 h 1327"/>
                <a:gd name="T4" fmla="*/ 697 w 697"/>
                <a:gd name="T5" fmla="*/ 1150 h 1327"/>
                <a:gd name="T6" fmla="*/ 0 w 697"/>
                <a:gd name="T7" fmla="*/ 1327 h 1327"/>
                <a:gd name="T8" fmla="*/ 0 w 697"/>
                <a:gd name="T9" fmla="*/ 92 h 1327"/>
                <a:gd name="T10" fmla="*/ 358 w 697"/>
                <a:gd name="T11" fmla="*/ 0 h 1327"/>
              </a:gdLst>
              <a:ahLst/>
              <a:cxnLst>
                <a:cxn ang="0">
                  <a:pos x="T0" y="T1"/>
                </a:cxn>
                <a:cxn ang="0">
                  <a:pos x="T2" y="T3"/>
                </a:cxn>
                <a:cxn ang="0">
                  <a:pos x="T4" y="T5"/>
                </a:cxn>
                <a:cxn ang="0">
                  <a:pos x="T6" y="T7"/>
                </a:cxn>
                <a:cxn ang="0">
                  <a:pos x="T8" y="T9"/>
                </a:cxn>
                <a:cxn ang="0">
                  <a:pos x="T10" y="T11"/>
                </a:cxn>
              </a:cxnLst>
              <a:rect l="0" t="0" r="r" b="b"/>
              <a:pathLst>
                <a:path w="697" h="1327">
                  <a:moveTo>
                    <a:pt x="697" y="284"/>
                  </a:moveTo>
                  <a:lnTo>
                    <a:pt x="697" y="284"/>
                  </a:lnTo>
                  <a:lnTo>
                    <a:pt x="697" y="1150"/>
                  </a:lnTo>
                  <a:lnTo>
                    <a:pt x="0" y="1327"/>
                  </a:lnTo>
                  <a:lnTo>
                    <a:pt x="0" y="92"/>
                  </a:lnTo>
                  <a:lnTo>
                    <a:pt x="358" y="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21"/>
            <p:cNvSpPr>
              <a:spLocks/>
            </p:cNvSpPr>
            <p:nvPr/>
          </p:nvSpPr>
          <p:spPr bwMode="auto">
            <a:xfrm>
              <a:off x="4719" y="524"/>
              <a:ext cx="98" cy="191"/>
            </a:xfrm>
            <a:custGeom>
              <a:avLst/>
              <a:gdLst>
                <a:gd name="T0" fmla="*/ 177 w 697"/>
                <a:gd name="T1" fmla="*/ 0 h 1368"/>
                <a:gd name="T2" fmla="*/ 177 w 697"/>
                <a:gd name="T3" fmla="*/ 0 h 1368"/>
                <a:gd name="T4" fmla="*/ 697 w 697"/>
                <a:gd name="T5" fmla="*/ 133 h 1368"/>
                <a:gd name="T6" fmla="*/ 697 w 697"/>
                <a:gd name="T7" fmla="*/ 1368 h 1368"/>
                <a:gd name="T8" fmla="*/ 0 w 697"/>
                <a:gd name="T9" fmla="*/ 1191 h 1368"/>
                <a:gd name="T10" fmla="*/ 0 w 697"/>
                <a:gd name="T11" fmla="*/ 325 h 1368"/>
              </a:gdLst>
              <a:ahLst/>
              <a:cxnLst>
                <a:cxn ang="0">
                  <a:pos x="T0" y="T1"/>
                </a:cxn>
                <a:cxn ang="0">
                  <a:pos x="T2" y="T3"/>
                </a:cxn>
                <a:cxn ang="0">
                  <a:pos x="T4" y="T5"/>
                </a:cxn>
                <a:cxn ang="0">
                  <a:pos x="T6" y="T7"/>
                </a:cxn>
                <a:cxn ang="0">
                  <a:pos x="T8" y="T9"/>
                </a:cxn>
                <a:cxn ang="0">
                  <a:pos x="T10" y="T11"/>
                </a:cxn>
              </a:cxnLst>
              <a:rect l="0" t="0" r="r" b="b"/>
              <a:pathLst>
                <a:path w="697" h="1368">
                  <a:moveTo>
                    <a:pt x="177" y="0"/>
                  </a:moveTo>
                  <a:lnTo>
                    <a:pt x="177" y="0"/>
                  </a:lnTo>
                  <a:lnTo>
                    <a:pt x="697" y="133"/>
                  </a:lnTo>
                  <a:lnTo>
                    <a:pt x="697" y="1368"/>
                  </a:lnTo>
                  <a:lnTo>
                    <a:pt x="0" y="1191"/>
                  </a:lnTo>
                  <a:lnTo>
                    <a:pt x="0" y="325"/>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4" name="Freeform 22"/>
            <p:cNvSpPr>
              <a:spLocks/>
            </p:cNvSpPr>
            <p:nvPr/>
          </p:nvSpPr>
          <p:spPr bwMode="auto">
            <a:xfrm>
              <a:off x="4688" y="492"/>
              <a:ext cx="37" cy="38"/>
            </a:xfrm>
            <a:custGeom>
              <a:avLst/>
              <a:gdLst>
                <a:gd name="T0" fmla="*/ 270 w 270"/>
                <a:gd name="T1" fmla="*/ 135 h 270"/>
                <a:gd name="T2" fmla="*/ 270 w 270"/>
                <a:gd name="T3" fmla="*/ 135 h 270"/>
                <a:gd name="T4" fmla="*/ 135 w 270"/>
                <a:gd name="T5" fmla="*/ 270 h 270"/>
                <a:gd name="T6" fmla="*/ 0 w 270"/>
                <a:gd name="T7" fmla="*/ 135 h 270"/>
                <a:gd name="T8" fmla="*/ 135 w 270"/>
                <a:gd name="T9" fmla="*/ 0 h 270"/>
                <a:gd name="T10" fmla="*/ 270 w 270"/>
                <a:gd name="T11" fmla="*/ 135 h 270"/>
                <a:gd name="T12" fmla="*/ 270 w 270"/>
                <a:gd name="T13" fmla="*/ 135 h 270"/>
              </a:gdLst>
              <a:ahLst/>
              <a:cxnLst>
                <a:cxn ang="0">
                  <a:pos x="T0" y="T1"/>
                </a:cxn>
                <a:cxn ang="0">
                  <a:pos x="T2" y="T3"/>
                </a:cxn>
                <a:cxn ang="0">
                  <a:pos x="T4" y="T5"/>
                </a:cxn>
                <a:cxn ang="0">
                  <a:pos x="T6" y="T7"/>
                </a:cxn>
                <a:cxn ang="0">
                  <a:pos x="T8" y="T9"/>
                </a:cxn>
                <a:cxn ang="0">
                  <a:pos x="T10" y="T11"/>
                </a:cxn>
                <a:cxn ang="0">
                  <a:pos x="T12" y="T13"/>
                </a:cxn>
              </a:cxnLst>
              <a:rect l="0" t="0" r="r" b="b"/>
              <a:pathLst>
                <a:path w="270" h="270">
                  <a:moveTo>
                    <a:pt x="270" y="135"/>
                  </a:moveTo>
                  <a:lnTo>
                    <a:pt x="270" y="135"/>
                  </a:lnTo>
                  <a:cubicBezTo>
                    <a:pt x="270" y="209"/>
                    <a:pt x="209" y="270"/>
                    <a:pt x="135" y="270"/>
                  </a:cubicBezTo>
                  <a:cubicBezTo>
                    <a:pt x="60" y="270"/>
                    <a:pt x="0" y="209"/>
                    <a:pt x="0" y="135"/>
                  </a:cubicBezTo>
                  <a:cubicBezTo>
                    <a:pt x="0" y="60"/>
                    <a:pt x="60" y="0"/>
                    <a:pt x="135" y="0"/>
                  </a:cubicBezTo>
                  <a:cubicBezTo>
                    <a:pt x="209" y="0"/>
                    <a:pt x="270" y="60"/>
                    <a:pt x="270" y="135"/>
                  </a:cubicBezTo>
                  <a:lnTo>
                    <a:pt x="270" y="135"/>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5" name="Freeform 23"/>
            <p:cNvSpPr>
              <a:spLocks/>
            </p:cNvSpPr>
            <p:nvPr/>
          </p:nvSpPr>
          <p:spPr bwMode="auto">
            <a:xfrm>
              <a:off x="4667" y="472"/>
              <a:ext cx="79" cy="104"/>
            </a:xfrm>
            <a:custGeom>
              <a:avLst/>
              <a:gdLst>
                <a:gd name="T0" fmla="*/ 557 w 557"/>
                <a:gd name="T1" fmla="*/ 279 h 746"/>
                <a:gd name="T2" fmla="*/ 557 w 557"/>
                <a:gd name="T3" fmla="*/ 279 h 746"/>
                <a:gd name="T4" fmla="*/ 279 w 557"/>
                <a:gd name="T5" fmla="*/ 746 h 746"/>
                <a:gd name="T6" fmla="*/ 0 w 557"/>
                <a:gd name="T7" fmla="*/ 279 h 746"/>
                <a:gd name="T8" fmla="*/ 279 w 557"/>
                <a:gd name="T9" fmla="*/ 0 h 746"/>
                <a:gd name="T10" fmla="*/ 557 w 557"/>
                <a:gd name="T11" fmla="*/ 279 h 746"/>
                <a:gd name="T12" fmla="*/ 557 w 557"/>
                <a:gd name="T13" fmla="*/ 279 h 746"/>
              </a:gdLst>
              <a:ahLst/>
              <a:cxnLst>
                <a:cxn ang="0">
                  <a:pos x="T0" y="T1"/>
                </a:cxn>
                <a:cxn ang="0">
                  <a:pos x="T2" y="T3"/>
                </a:cxn>
                <a:cxn ang="0">
                  <a:pos x="T4" y="T5"/>
                </a:cxn>
                <a:cxn ang="0">
                  <a:pos x="T6" y="T7"/>
                </a:cxn>
                <a:cxn ang="0">
                  <a:pos x="T8" y="T9"/>
                </a:cxn>
                <a:cxn ang="0">
                  <a:pos x="T10" y="T11"/>
                </a:cxn>
                <a:cxn ang="0">
                  <a:pos x="T12" y="T13"/>
                </a:cxn>
              </a:cxnLst>
              <a:rect l="0" t="0" r="r" b="b"/>
              <a:pathLst>
                <a:path w="557" h="746">
                  <a:moveTo>
                    <a:pt x="557" y="279"/>
                  </a:moveTo>
                  <a:lnTo>
                    <a:pt x="557" y="279"/>
                  </a:lnTo>
                  <a:cubicBezTo>
                    <a:pt x="557" y="433"/>
                    <a:pt x="387" y="746"/>
                    <a:pt x="279" y="746"/>
                  </a:cubicBezTo>
                  <a:cubicBezTo>
                    <a:pt x="171" y="746"/>
                    <a:pt x="0" y="433"/>
                    <a:pt x="0" y="279"/>
                  </a:cubicBezTo>
                  <a:cubicBezTo>
                    <a:pt x="0" y="125"/>
                    <a:pt x="125" y="0"/>
                    <a:pt x="279" y="0"/>
                  </a:cubicBezTo>
                  <a:cubicBezTo>
                    <a:pt x="433" y="0"/>
                    <a:pt x="557" y="125"/>
                    <a:pt x="557" y="279"/>
                  </a:cubicBezTo>
                  <a:lnTo>
                    <a:pt x="557" y="279"/>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6" name="Group 26"/>
          <p:cNvGrpSpPr>
            <a:grpSpLocks noChangeAspect="1"/>
          </p:cNvGrpSpPr>
          <p:nvPr/>
        </p:nvGrpSpPr>
        <p:grpSpPr bwMode="auto">
          <a:xfrm>
            <a:off x="7207257" y="3602569"/>
            <a:ext cx="628651" cy="630767"/>
            <a:chOff x="3405" y="1702"/>
            <a:chExt cx="297" cy="298"/>
          </a:xfrm>
        </p:grpSpPr>
        <p:sp>
          <p:nvSpPr>
            <p:cNvPr id="29" name="Freeform 27"/>
            <p:cNvSpPr>
              <a:spLocks/>
            </p:cNvSpPr>
            <p:nvPr/>
          </p:nvSpPr>
          <p:spPr bwMode="auto">
            <a:xfrm>
              <a:off x="3613" y="1740"/>
              <a:ext cx="51" cy="51"/>
            </a:xfrm>
            <a:custGeom>
              <a:avLst/>
              <a:gdLst>
                <a:gd name="T0" fmla="*/ 185 w 370"/>
                <a:gd name="T1" fmla="*/ 370 h 370"/>
                <a:gd name="T2" fmla="*/ 185 w 370"/>
                <a:gd name="T3" fmla="*/ 370 h 370"/>
                <a:gd name="T4" fmla="*/ 370 w 370"/>
                <a:gd name="T5" fmla="*/ 185 h 370"/>
                <a:gd name="T6" fmla="*/ 185 w 370"/>
                <a:gd name="T7" fmla="*/ 0 h 370"/>
                <a:gd name="T8" fmla="*/ 0 w 370"/>
                <a:gd name="T9" fmla="*/ 185 h 370"/>
                <a:gd name="T10" fmla="*/ 185 w 370"/>
                <a:gd name="T11" fmla="*/ 370 h 370"/>
                <a:gd name="T12" fmla="*/ 185 w 370"/>
                <a:gd name="T13" fmla="*/ 370 h 370"/>
              </a:gdLst>
              <a:ahLst/>
              <a:cxnLst>
                <a:cxn ang="0">
                  <a:pos x="T0" y="T1"/>
                </a:cxn>
                <a:cxn ang="0">
                  <a:pos x="T2" y="T3"/>
                </a:cxn>
                <a:cxn ang="0">
                  <a:pos x="T4" y="T5"/>
                </a:cxn>
                <a:cxn ang="0">
                  <a:pos x="T6" y="T7"/>
                </a:cxn>
                <a:cxn ang="0">
                  <a:pos x="T8" y="T9"/>
                </a:cxn>
                <a:cxn ang="0">
                  <a:pos x="T10" y="T11"/>
                </a:cxn>
                <a:cxn ang="0">
                  <a:pos x="T12" y="T13"/>
                </a:cxn>
              </a:cxnLst>
              <a:rect l="0" t="0" r="r" b="b"/>
              <a:pathLst>
                <a:path w="370" h="370">
                  <a:moveTo>
                    <a:pt x="185" y="370"/>
                  </a:moveTo>
                  <a:lnTo>
                    <a:pt x="185" y="370"/>
                  </a:lnTo>
                  <a:cubicBezTo>
                    <a:pt x="287" y="370"/>
                    <a:pt x="370" y="287"/>
                    <a:pt x="370" y="185"/>
                  </a:cubicBezTo>
                  <a:cubicBezTo>
                    <a:pt x="370" y="83"/>
                    <a:pt x="287" y="0"/>
                    <a:pt x="185" y="0"/>
                  </a:cubicBezTo>
                  <a:cubicBezTo>
                    <a:pt x="83" y="0"/>
                    <a:pt x="0" y="83"/>
                    <a:pt x="0" y="185"/>
                  </a:cubicBezTo>
                  <a:cubicBezTo>
                    <a:pt x="0" y="287"/>
                    <a:pt x="83" y="370"/>
                    <a:pt x="185" y="370"/>
                  </a:cubicBezTo>
                  <a:lnTo>
                    <a:pt x="185" y="370"/>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28"/>
            <p:cNvSpPr>
              <a:spLocks/>
            </p:cNvSpPr>
            <p:nvPr/>
          </p:nvSpPr>
          <p:spPr bwMode="auto">
            <a:xfrm>
              <a:off x="3405" y="1702"/>
              <a:ext cx="297" cy="298"/>
            </a:xfrm>
            <a:custGeom>
              <a:avLst/>
              <a:gdLst>
                <a:gd name="T0" fmla="*/ 2148 w 2148"/>
                <a:gd name="T1" fmla="*/ 952 h 2148"/>
                <a:gd name="T2" fmla="*/ 2148 w 2148"/>
                <a:gd name="T3" fmla="*/ 952 h 2148"/>
                <a:gd name="T4" fmla="*/ 2148 w 2148"/>
                <a:gd name="T5" fmla="*/ 0 h 2148"/>
                <a:gd name="T6" fmla="*/ 1196 w 2148"/>
                <a:gd name="T7" fmla="*/ 0 h 2148"/>
                <a:gd name="T8" fmla="*/ 0 w 2148"/>
                <a:gd name="T9" fmla="*/ 1196 h 2148"/>
                <a:gd name="T10" fmla="*/ 952 w 2148"/>
                <a:gd name="T11" fmla="*/ 2148 h 2148"/>
                <a:gd name="T12" fmla="*/ 2148 w 2148"/>
                <a:gd name="T13" fmla="*/ 952 h 2148"/>
                <a:gd name="T14" fmla="*/ 2148 w 2148"/>
                <a:gd name="T15" fmla="*/ 952 h 2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8" h="2148">
                  <a:moveTo>
                    <a:pt x="2148" y="952"/>
                  </a:moveTo>
                  <a:lnTo>
                    <a:pt x="2148" y="952"/>
                  </a:lnTo>
                  <a:lnTo>
                    <a:pt x="2148" y="0"/>
                  </a:lnTo>
                  <a:lnTo>
                    <a:pt x="1196" y="0"/>
                  </a:lnTo>
                  <a:lnTo>
                    <a:pt x="0" y="1196"/>
                  </a:lnTo>
                  <a:lnTo>
                    <a:pt x="952" y="2148"/>
                  </a:lnTo>
                  <a:lnTo>
                    <a:pt x="2148" y="952"/>
                  </a:lnTo>
                  <a:lnTo>
                    <a:pt x="2148" y="952"/>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1" name="Freeform 29"/>
            <p:cNvSpPr>
              <a:spLocks/>
            </p:cNvSpPr>
            <p:nvPr/>
          </p:nvSpPr>
          <p:spPr bwMode="auto">
            <a:xfrm>
              <a:off x="3613" y="1740"/>
              <a:ext cx="51" cy="51"/>
            </a:xfrm>
            <a:custGeom>
              <a:avLst/>
              <a:gdLst>
                <a:gd name="T0" fmla="*/ 185 w 370"/>
                <a:gd name="T1" fmla="*/ 0 h 370"/>
                <a:gd name="T2" fmla="*/ 185 w 370"/>
                <a:gd name="T3" fmla="*/ 0 h 370"/>
                <a:gd name="T4" fmla="*/ 370 w 370"/>
                <a:gd name="T5" fmla="*/ 185 h 370"/>
                <a:gd name="T6" fmla="*/ 185 w 370"/>
                <a:gd name="T7" fmla="*/ 370 h 370"/>
                <a:gd name="T8" fmla="*/ 0 w 370"/>
                <a:gd name="T9" fmla="*/ 185 h 370"/>
                <a:gd name="T10" fmla="*/ 185 w 370"/>
                <a:gd name="T11" fmla="*/ 0 h 370"/>
                <a:gd name="T12" fmla="*/ 185 w 370"/>
                <a:gd name="T13" fmla="*/ 0 h 370"/>
              </a:gdLst>
              <a:ahLst/>
              <a:cxnLst>
                <a:cxn ang="0">
                  <a:pos x="T0" y="T1"/>
                </a:cxn>
                <a:cxn ang="0">
                  <a:pos x="T2" y="T3"/>
                </a:cxn>
                <a:cxn ang="0">
                  <a:pos x="T4" y="T5"/>
                </a:cxn>
                <a:cxn ang="0">
                  <a:pos x="T6" y="T7"/>
                </a:cxn>
                <a:cxn ang="0">
                  <a:pos x="T8" y="T9"/>
                </a:cxn>
                <a:cxn ang="0">
                  <a:pos x="T10" y="T11"/>
                </a:cxn>
                <a:cxn ang="0">
                  <a:pos x="T12" y="T13"/>
                </a:cxn>
              </a:cxnLst>
              <a:rect l="0" t="0" r="r" b="b"/>
              <a:pathLst>
                <a:path w="370" h="370">
                  <a:moveTo>
                    <a:pt x="185" y="0"/>
                  </a:moveTo>
                  <a:lnTo>
                    <a:pt x="185" y="0"/>
                  </a:lnTo>
                  <a:cubicBezTo>
                    <a:pt x="287" y="0"/>
                    <a:pt x="370" y="83"/>
                    <a:pt x="370" y="185"/>
                  </a:cubicBezTo>
                  <a:cubicBezTo>
                    <a:pt x="370" y="287"/>
                    <a:pt x="287" y="370"/>
                    <a:pt x="185" y="370"/>
                  </a:cubicBezTo>
                  <a:cubicBezTo>
                    <a:pt x="83" y="370"/>
                    <a:pt x="0" y="287"/>
                    <a:pt x="0" y="185"/>
                  </a:cubicBezTo>
                  <a:cubicBezTo>
                    <a:pt x="0" y="83"/>
                    <a:pt x="83" y="0"/>
                    <a:pt x="185" y="0"/>
                  </a:cubicBezTo>
                  <a:lnTo>
                    <a:pt x="185" y="0"/>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30"/>
            <p:cNvSpPr>
              <a:spLocks/>
            </p:cNvSpPr>
            <p:nvPr/>
          </p:nvSpPr>
          <p:spPr bwMode="auto">
            <a:xfrm>
              <a:off x="3511" y="1857"/>
              <a:ext cx="37" cy="37"/>
            </a:xfrm>
            <a:custGeom>
              <a:avLst/>
              <a:gdLst>
                <a:gd name="T0" fmla="*/ 266 w 266"/>
                <a:gd name="T1" fmla="*/ 0 h 266"/>
                <a:gd name="T2" fmla="*/ 266 w 266"/>
                <a:gd name="T3" fmla="*/ 0 h 266"/>
                <a:gd name="T4" fmla="*/ 0 w 266"/>
                <a:gd name="T5" fmla="*/ 266 h 266"/>
              </a:gdLst>
              <a:ahLst/>
              <a:cxnLst>
                <a:cxn ang="0">
                  <a:pos x="T0" y="T1"/>
                </a:cxn>
                <a:cxn ang="0">
                  <a:pos x="T2" y="T3"/>
                </a:cxn>
                <a:cxn ang="0">
                  <a:pos x="T4" y="T5"/>
                </a:cxn>
              </a:cxnLst>
              <a:rect l="0" t="0" r="r" b="b"/>
              <a:pathLst>
                <a:path w="266" h="266">
                  <a:moveTo>
                    <a:pt x="266" y="0"/>
                  </a:moveTo>
                  <a:lnTo>
                    <a:pt x="266" y="0"/>
                  </a:lnTo>
                  <a:lnTo>
                    <a:pt x="0" y="266"/>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31"/>
            <p:cNvSpPr>
              <a:spLocks/>
            </p:cNvSpPr>
            <p:nvPr/>
          </p:nvSpPr>
          <p:spPr bwMode="auto">
            <a:xfrm>
              <a:off x="3548" y="1794"/>
              <a:ext cx="13" cy="63"/>
            </a:xfrm>
            <a:custGeom>
              <a:avLst/>
              <a:gdLst>
                <a:gd name="T0" fmla="*/ 100 w 100"/>
                <a:gd name="T1" fmla="*/ 0 h 452"/>
                <a:gd name="T2" fmla="*/ 100 w 100"/>
                <a:gd name="T3" fmla="*/ 0 h 452"/>
                <a:gd name="T4" fmla="*/ 0 w 100"/>
                <a:gd name="T5" fmla="*/ 452 h 452"/>
              </a:gdLst>
              <a:ahLst/>
              <a:cxnLst>
                <a:cxn ang="0">
                  <a:pos x="T0" y="T1"/>
                </a:cxn>
                <a:cxn ang="0">
                  <a:pos x="T2" y="T3"/>
                </a:cxn>
                <a:cxn ang="0">
                  <a:pos x="T4" y="T5"/>
                </a:cxn>
              </a:cxnLst>
              <a:rect l="0" t="0" r="r" b="b"/>
              <a:pathLst>
                <a:path w="100" h="452">
                  <a:moveTo>
                    <a:pt x="100" y="0"/>
                  </a:moveTo>
                  <a:lnTo>
                    <a:pt x="100" y="0"/>
                  </a:lnTo>
                  <a:lnTo>
                    <a:pt x="0" y="452"/>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32"/>
            <p:cNvSpPr>
              <a:spLocks/>
            </p:cNvSpPr>
            <p:nvPr/>
          </p:nvSpPr>
          <p:spPr bwMode="auto">
            <a:xfrm>
              <a:off x="3548" y="1843"/>
              <a:ext cx="62" cy="14"/>
            </a:xfrm>
            <a:custGeom>
              <a:avLst/>
              <a:gdLst>
                <a:gd name="T0" fmla="*/ 453 w 453"/>
                <a:gd name="T1" fmla="*/ 0 h 100"/>
                <a:gd name="T2" fmla="*/ 453 w 453"/>
                <a:gd name="T3" fmla="*/ 0 h 100"/>
                <a:gd name="T4" fmla="*/ 0 w 453"/>
                <a:gd name="T5" fmla="*/ 100 h 100"/>
              </a:gdLst>
              <a:ahLst/>
              <a:cxnLst>
                <a:cxn ang="0">
                  <a:pos x="T0" y="T1"/>
                </a:cxn>
                <a:cxn ang="0">
                  <a:pos x="T2" y="T3"/>
                </a:cxn>
                <a:cxn ang="0">
                  <a:pos x="T4" y="T5"/>
                </a:cxn>
              </a:cxnLst>
              <a:rect l="0" t="0" r="r" b="b"/>
              <a:pathLst>
                <a:path w="453" h="100">
                  <a:moveTo>
                    <a:pt x="453" y="0"/>
                  </a:moveTo>
                  <a:lnTo>
                    <a:pt x="453" y="0"/>
                  </a:lnTo>
                  <a:lnTo>
                    <a:pt x="0" y="10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6" name="Freeform 33"/>
            <p:cNvSpPr>
              <a:spLocks/>
            </p:cNvSpPr>
            <p:nvPr/>
          </p:nvSpPr>
          <p:spPr bwMode="auto">
            <a:xfrm>
              <a:off x="3526" y="1838"/>
              <a:ext cx="40" cy="41"/>
            </a:xfrm>
            <a:custGeom>
              <a:avLst/>
              <a:gdLst>
                <a:gd name="T0" fmla="*/ 0 w 293"/>
                <a:gd name="T1" fmla="*/ 0 h 294"/>
                <a:gd name="T2" fmla="*/ 0 w 293"/>
                <a:gd name="T3" fmla="*/ 0 h 294"/>
                <a:gd name="T4" fmla="*/ 293 w 293"/>
                <a:gd name="T5" fmla="*/ 294 h 294"/>
              </a:gdLst>
              <a:ahLst/>
              <a:cxnLst>
                <a:cxn ang="0">
                  <a:pos x="T0" y="T1"/>
                </a:cxn>
                <a:cxn ang="0">
                  <a:pos x="T2" y="T3"/>
                </a:cxn>
                <a:cxn ang="0">
                  <a:pos x="T4" y="T5"/>
                </a:cxn>
              </a:cxnLst>
              <a:rect l="0" t="0" r="r" b="b"/>
              <a:pathLst>
                <a:path w="293" h="294">
                  <a:moveTo>
                    <a:pt x="0" y="0"/>
                  </a:moveTo>
                  <a:lnTo>
                    <a:pt x="0" y="0"/>
                  </a:lnTo>
                  <a:lnTo>
                    <a:pt x="293" y="294"/>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7" name="Freeform 34"/>
            <p:cNvSpPr>
              <a:spLocks/>
            </p:cNvSpPr>
            <p:nvPr/>
          </p:nvSpPr>
          <p:spPr bwMode="auto">
            <a:xfrm>
              <a:off x="3512" y="1852"/>
              <a:ext cx="41" cy="40"/>
            </a:xfrm>
            <a:custGeom>
              <a:avLst/>
              <a:gdLst>
                <a:gd name="T0" fmla="*/ 0 w 294"/>
                <a:gd name="T1" fmla="*/ 0 h 294"/>
                <a:gd name="T2" fmla="*/ 0 w 294"/>
                <a:gd name="T3" fmla="*/ 0 h 294"/>
                <a:gd name="T4" fmla="*/ 294 w 294"/>
                <a:gd name="T5" fmla="*/ 294 h 294"/>
              </a:gdLst>
              <a:ahLst/>
              <a:cxnLst>
                <a:cxn ang="0">
                  <a:pos x="T0" y="T1"/>
                </a:cxn>
                <a:cxn ang="0">
                  <a:pos x="T2" y="T3"/>
                </a:cxn>
                <a:cxn ang="0">
                  <a:pos x="T4" y="T5"/>
                </a:cxn>
              </a:cxnLst>
              <a:rect l="0" t="0" r="r" b="b"/>
              <a:pathLst>
                <a:path w="294" h="294">
                  <a:moveTo>
                    <a:pt x="0" y="0"/>
                  </a:moveTo>
                  <a:lnTo>
                    <a:pt x="0" y="0"/>
                  </a:lnTo>
                  <a:lnTo>
                    <a:pt x="294" y="294"/>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9" name="Group 37"/>
          <p:cNvGrpSpPr>
            <a:grpSpLocks noChangeAspect="1"/>
          </p:cNvGrpSpPr>
          <p:nvPr/>
        </p:nvGrpSpPr>
        <p:grpSpPr bwMode="auto">
          <a:xfrm>
            <a:off x="6142568" y="4891623"/>
            <a:ext cx="558800" cy="620184"/>
            <a:chOff x="2902" y="2311"/>
            <a:chExt cx="264" cy="293"/>
          </a:xfrm>
        </p:grpSpPr>
        <p:sp>
          <p:nvSpPr>
            <p:cNvPr id="56" name="Freeform 38"/>
            <p:cNvSpPr>
              <a:spLocks/>
            </p:cNvSpPr>
            <p:nvPr/>
          </p:nvSpPr>
          <p:spPr bwMode="auto">
            <a:xfrm>
              <a:off x="2902" y="2311"/>
              <a:ext cx="173" cy="239"/>
            </a:xfrm>
            <a:custGeom>
              <a:avLst/>
              <a:gdLst>
                <a:gd name="T0" fmla="*/ 1223 w 1223"/>
                <a:gd name="T1" fmla="*/ 1563 h 1685"/>
                <a:gd name="T2" fmla="*/ 1223 w 1223"/>
                <a:gd name="T3" fmla="*/ 1563 h 1685"/>
                <a:gd name="T4" fmla="*/ 1101 w 1223"/>
                <a:gd name="T5" fmla="*/ 1685 h 1685"/>
                <a:gd name="T6" fmla="*/ 122 w 1223"/>
                <a:gd name="T7" fmla="*/ 1685 h 1685"/>
                <a:gd name="T8" fmla="*/ 0 w 1223"/>
                <a:gd name="T9" fmla="*/ 1563 h 1685"/>
                <a:gd name="T10" fmla="*/ 0 w 1223"/>
                <a:gd name="T11" fmla="*/ 122 h 1685"/>
                <a:gd name="T12" fmla="*/ 122 w 1223"/>
                <a:gd name="T13" fmla="*/ 0 h 1685"/>
                <a:gd name="T14" fmla="*/ 1101 w 1223"/>
                <a:gd name="T15" fmla="*/ 0 h 1685"/>
                <a:gd name="T16" fmla="*/ 1223 w 1223"/>
                <a:gd name="T17" fmla="*/ 122 h 1685"/>
                <a:gd name="T18" fmla="*/ 1223 w 1223"/>
                <a:gd name="T19" fmla="*/ 1563 h 1685"/>
                <a:gd name="T20" fmla="*/ 1223 w 1223"/>
                <a:gd name="T21" fmla="*/ 1563 h 1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3" h="1685">
                  <a:moveTo>
                    <a:pt x="1223" y="1563"/>
                  </a:moveTo>
                  <a:lnTo>
                    <a:pt x="1223" y="1563"/>
                  </a:lnTo>
                  <a:cubicBezTo>
                    <a:pt x="1223" y="1631"/>
                    <a:pt x="1168" y="1685"/>
                    <a:pt x="1101" y="1685"/>
                  </a:cubicBezTo>
                  <a:lnTo>
                    <a:pt x="122" y="1685"/>
                  </a:lnTo>
                  <a:cubicBezTo>
                    <a:pt x="54" y="1685"/>
                    <a:pt x="0" y="1631"/>
                    <a:pt x="0" y="1563"/>
                  </a:cubicBezTo>
                  <a:lnTo>
                    <a:pt x="0" y="122"/>
                  </a:lnTo>
                  <a:cubicBezTo>
                    <a:pt x="0" y="55"/>
                    <a:pt x="54" y="0"/>
                    <a:pt x="122" y="0"/>
                  </a:cubicBezTo>
                  <a:lnTo>
                    <a:pt x="1101" y="0"/>
                  </a:lnTo>
                  <a:cubicBezTo>
                    <a:pt x="1168" y="0"/>
                    <a:pt x="1223" y="55"/>
                    <a:pt x="1223" y="122"/>
                  </a:cubicBezTo>
                  <a:lnTo>
                    <a:pt x="1223" y="1563"/>
                  </a:lnTo>
                  <a:lnTo>
                    <a:pt x="1223" y="1563"/>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7" name="Freeform 39"/>
            <p:cNvSpPr>
              <a:spLocks/>
            </p:cNvSpPr>
            <p:nvPr/>
          </p:nvSpPr>
          <p:spPr bwMode="auto">
            <a:xfrm>
              <a:off x="2961" y="2396"/>
              <a:ext cx="55" cy="63"/>
            </a:xfrm>
            <a:custGeom>
              <a:avLst/>
              <a:gdLst>
                <a:gd name="T0" fmla="*/ 194 w 389"/>
                <a:gd name="T1" fmla="*/ 442 h 442"/>
                <a:gd name="T2" fmla="*/ 194 w 389"/>
                <a:gd name="T3" fmla="*/ 442 h 442"/>
                <a:gd name="T4" fmla="*/ 389 w 389"/>
                <a:gd name="T5" fmla="*/ 178 h 442"/>
                <a:gd name="T6" fmla="*/ 194 w 389"/>
                <a:gd name="T7" fmla="*/ 95 h 442"/>
                <a:gd name="T8" fmla="*/ 0 w 389"/>
                <a:gd name="T9" fmla="*/ 178 h 442"/>
                <a:gd name="T10" fmla="*/ 194 w 389"/>
                <a:gd name="T11" fmla="*/ 442 h 442"/>
                <a:gd name="T12" fmla="*/ 194 w 389"/>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389" h="442">
                  <a:moveTo>
                    <a:pt x="194" y="442"/>
                  </a:moveTo>
                  <a:lnTo>
                    <a:pt x="194" y="442"/>
                  </a:lnTo>
                  <a:cubicBezTo>
                    <a:pt x="309" y="384"/>
                    <a:pt x="389" y="299"/>
                    <a:pt x="389" y="178"/>
                  </a:cubicBezTo>
                  <a:cubicBezTo>
                    <a:pt x="389" y="57"/>
                    <a:pt x="279" y="0"/>
                    <a:pt x="194" y="95"/>
                  </a:cubicBezTo>
                  <a:cubicBezTo>
                    <a:pt x="109" y="0"/>
                    <a:pt x="0" y="57"/>
                    <a:pt x="0" y="178"/>
                  </a:cubicBezTo>
                  <a:cubicBezTo>
                    <a:pt x="0" y="299"/>
                    <a:pt x="79" y="384"/>
                    <a:pt x="194" y="442"/>
                  </a:cubicBezTo>
                  <a:lnTo>
                    <a:pt x="194" y="442"/>
                  </a:lnTo>
                  <a:close/>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9" name="Freeform 40"/>
            <p:cNvSpPr>
              <a:spLocks/>
            </p:cNvSpPr>
            <p:nvPr/>
          </p:nvSpPr>
          <p:spPr bwMode="auto">
            <a:xfrm>
              <a:off x="3016" y="2342"/>
              <a:ext cx="33" cy="39"/>
            </a:xfrm>
            <a:custGeom>
              <a:avLst/>
              <a:gdLst>
                <a:gd name="T0" fmla="*/ 0 w 233"/>
                <a:gd name="T1" fmla="*/ 277 h 277"/>
                <a:gd name="T2" fmla="*/ 0 w 233"/>
                <a:gd name="T3" fmla="*/ 277 h 277"/>
                <a:gd name="T4" fmla="*/ 116 w 233"/>
                <a:gd name="T5" fmla="*/ 0 h 277"/>
                <a:gd name="T6" fmla="*/ 233 w 233"/>
                <a:gd name="T7" fmla="*/ 277 h 277"/>
              </a:gdLst>
              <a:ahLst/>
              <a:cxnLst>
                <a:cxn ang="0">
                  <a:pos x="T0" y="T1"/>
                </a:cxn>
                <a:cxn ang="0">
                  <a:pos x="T2" y="T3"/>
                </a:cxn>
                <a:cxn ang="0">
                  <a:pos x="T4" y="T5"/>
                </a:cxn>
                <a:cxn ang="0">
                  <a:pos x="T6" y="T7"/>
                </a:cxn>
              </a:cxnLst>
              <a:rect l="0" t="0" r="r" b="b"/>
              <a:pathLst>
                <a:path w="233" h="277">
                  <a:moveTo>
                    <a:pt x="0" y="277"/>
                  </a:moveTo>
                  <a:lnTo>
                    <a:pt x="0" y="277"/>
                  </a:lnTo>
                  <a:lnTo>
                    <a:pt x="116" y="0"/>
                  </a:lnTo>
                  <a:lnTo>
                    <a:pt x="233" y="277"/>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0" name="Freeform 41"/>
            <p:cNvSpPr>
              <a:spLocks/>
            </p:cNvSpPr>
            <p:nvPr/>
          </p:nvSpPr>
          <p:spPr bwMode="auto">
            <a:xfrm>
              <a:off x="3020" y="2373"/>
              <a:ext cx="25" cy="0"/>
            </a:xfrm>
            <a:custGeom>
              <a:avLst/>
              <a:gdLst>
                <a:gd name="T0" fmla="*/ 0 w 174"/>
                <a:gd name="T1" fmla="*/ 0 w 174"/>
                <a:gd name="T2" fmla="*/ 174 w 174"/>
              </a:gdLst>
              <a:ahLst/>
              <a:cxnLst>
                <a:cxn ang="0">
                  <a:pos x="T0" y="0"/>
                </a:cxn>
                <a:cxn ang="0">
                  <a:pos x="T1" y="0"/>
                </a:cxn>
                <a:cxn ang="0">
                  <a:pos x="T2" y="0"/>
                </a:cxn>
              </a:cxnLst>
              <a:rect l="0" t="0" r="r" b="b"/>
              <a:pathLst>
                <a:path w="174">
                  <a:moveTo>
                    <a:pt x="0" y="0"/>
                  </a:moveTo>
                  <a:lnTo>
                    <a:pt x="0" y="0"/>
                  </a:lnTo>
                  <a:lnTo>
                    <a:pt x="174" y="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1" name="Freeform 42"/>
            <p:cNvSpPr>
              <a:spLocks/>
            </p:cNvSpPr>
            <p:nvPr/>
          </p:nvSpPr>
          <p:spPr bwMode="auto">
            <a:xfrm>
              <a:off x="2928" y="2480"/>
              <a:ext cx="33" cy="39"/>
            </a:xfrm>
            <a:custGeom>
              <a:avLst/>
              <a:gdLst>
                <a:gd name="T0" fmla="*/ 233 w 233"/>
                <a:gd name="T1" fmla="*/ 0 h 276"/>
                <a:gd name="T2" fmla="*/ 233 w 233"/>
                <a:gd name="T3" fmla="*/ 0 h 276"/>
                <a:gd name="T4" fmla="*/ 117 w 233"/>
                <a:gd name="T5" fmla="*/ 276 h 276"/>
                <a:gd name="T6" fmla="*/ 0 w 233"/>
                <a:gd name="T7" fmla="*/ 0 h 276"/>
              </a:gdLst>
              <a:ahLst/>
              <a:cxnLst>
                <a:cxn ang="0">
                  <a:pos x="T0" y="T1"/>
                </a:cxn>
                <a:cxn ang="0">
                  <a:pos x="T2" y="T3"/>
                </a:cxn>
                <a:cxn ang="0">
                  <a:pos x="T4" y="T5"/>
                </a:cxn>
                <a:cxn ang="0">
                  <a:pos x="T6" y="T7"/>
                </a:cxn>
              </a:cxnLst>
              <a:rect l="0" t="0" r="r" b="b"/>
              <a:pathLst>
                <a:path w="233" h="276">
                  <a:moveTo>
                    <a:pt x="233" y="0"/>
                  </a:moveTo>
                  <a:lnTo>
                    <a:pt x="233" y="0"/>
                  </a:lnTo>
                  <a:lnTo>
                    <a:pt x="117" y="276"/>
                  </a:lnTo>
                  <a:lnTo>
                    <a:pt x="0" y="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2" name="Freeform 43"/>
            <p:cNvSpPr>
              <a:spLocks/>
            </p:cNvSpPr>
            <p:nvPr/>
          </p:nvSpPr>
          <p:spPr bwMode="auto">
            <a:xfrm>
              <a:off x="2932" y="2488"/>
              <a:ext cx="25" cy="0"/>
            </a:xfrm>
            <a:custGeom>
              <a:avLst/>
              <a:gdLst>
                <a:gd name="T0" fmla="*/ 175 w 175"/>
                <a:gd name="T1" fmla="*/ 175 w 175"/>
                <a:gd name="T2" fmla="*/ 0 w 175"/>
              </a:gdLst>
              <a:ahLst/>
              <a:cxnLst>
                <a:cxn ang="0">
                  <a:pos x="T0" y="0"/>
                </a:cxn>
                <a:cxn ang="0">
                  <a:pos x="T1" y="0"/>
                </a:cxn>
                <a:cxn ang="0">
                  <a:pos x="T2" y="0"/>
                </a:cxn>
              </a:cxnLst>
              <a:rect l="0" t="0" r="r" b="b"/>
              <a:pathLst>
                <a:path w="175">
                  <a:moveTo>
                    <a:pt x="175" y="0"/>
                  </a:moveTo>
                  <a:lnTo>
                    <a:pt x="175" y="0"/>
                  </a:lnTo>
                  <a:lnTo>
                    <a:pt x="0" y="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3" name="Freeform 44"/>
            <p:cNvSpPr>
              <a:spLocks/>
            </p:cNvSpPr>
            <p:nvPr/>
          </p:nvSpPr>
          <p:spPr bwMode="auto">
            <a:xfrm>
              <a:off x="2939" y="2348"/>
              <a:ext cx="227" cy="256"/>
            </a:xfrm>
            <a:custGeom>
              <a:avLst/>
              <a:gdLst>
                <a:gd name="T0" fmla="*/ 962 w 1602"/>
                <a:gd name="T1" fmla="*/ 0 h 1806"/>
                <a:gd name="T2" fmla="*/ 962 w 1602"/>
                <a:gd name="T3" fmla="*/ 0 h 1806"/>
                <a:gd name="T4" fmla="*/ 1507 w 1602"/>
                <a:gd name="T5" fmla="*/ 204 h 1806"/>
                <a:gd name="T6" fmla="*/ 1579 w 1602"/>
                <a:gd name="T7" fmla="*/ 361 h 1806"/>
                <a:gd name="T8" fmla="*/ 1074 w 1602"/>
                <a:gd name="T9" fmla="*/ 1711 h 1806"/>
                <a:gd name="T10" fmla="*/ 917 w 1602"/>
                <a:gd name="T11" fmla="*/ 1782 h 1806"/>
                <a:gd name="T12" fmla="*/ 0 w 1602"/>
                <a:gd name="T13" fmla="*/ 1440 h 1806"/>
              </a:gdLst>
              <a:ahLst/>
              <a:cxnLst>
                <a:cxn ang="0">
                  <a:pos x="T0" y="T1"/>
                </a:cxn>
                <a:cxn ang="0">
                  <a:pos x="T2" y="T3"/>
                </a:cxn>
                <a:cxn ang="0">
                  <a:pos x="T4" y="T5"/>
                </a:cxn>
                <a:cxn ang="0">
                  <a:pos x="T6" y="T7"/>
                </a:cxn>
                <a:cxn ang="0">
                  <a:pos x="T8" y="T9"/>
                </a:cxn>
                <a:cxn ang="0">
                  <a:pos x="T10" y="T11"/>
                </a:cxn>
                <a:cxn ang="0">
                  <a:pos x="T12" y="T13"/>
                </a:cxn>
              </a:cxnLst>
              <a:rect l="0" t="0" r="r" b="b"/>
              <a:pathLst>
                <a:path w="1602" h="1806">
                  <a:moveTo>
                    <a:pt x="962" y="0"/>
                  </a:moveTo>
                  <a:lnTo>
                    <a:pt x="962" y="0"/>
                  </a:lnTo>
                  <a:lnTo>
                    <a:pt x="1507" y="204"/>
                  </a:lnTo>
                  <a:cubicBezTo>
                    <a:pt x="1570" y="227"/>
                    <a:pt x="1602" y="297"/>
                    <a:pt x="1579" y="361"/>
                  </a:cubicBezTo>
                  <a:lnTo>
                    <a:pt x="1074" y="1711"/>
                  </a:lnTo>
                  <a:cubicBezTo>
                    <a:pt x="1051" y="1774"/>
                    <a:pt x="980" y="1806"/>
                    <a:pt x="917" y="1782"/>
                  </a:cubicBezTo>
                  <a:lnTo>
                    <a:pt x="0" y="144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4" name="Freeform 45"/>
            <p:cNvSpPr>
              <a:spLocks/>
            </p:cNvSpPr>
            <p:nvPr/>
          </p:nvSpPr>
          <p:spPr bwMode="auto">
            <a:xfrm>
              <a:off x="3089" y="2397"/>
              <a:ext cx="31" cy="43"/>
            </a:xfrm>
            <a:custGeom>
              <a:avLst/>
              <a:gdLst>
                <a:gd name="T0" fmla="*/ 0 w 218"/>
                <a:gd name="T1" fmla="*/ 218 h 300"/>
                <a:gd name="T2" fmla="*/ 0 w 218"/>
                <a:gd name="T3" fmla="*/ 218 h 300"/>
                <a:gd name="T4" fmla="*/ 205 w 218"/>
                <a:gd name="T5" fmla="*/ 0 h 300"/>
                <a:gd name="T6" fmla="*/ 218 w 218"/>
                <a:gd name="T7" fmla="*/ 300 h 300"/>
              </a:gdLst>
              <a:ahLst/>
              <a:cxnLst>
                <a:cxn ang="0">
                  <a:pos x="T0" y="T1"/>
                </a:cxn>
                <a:cxn ang="0">
                  <a:pos x="T2" y="T3"/>
                </a:cxn>
                <a:cxn ang="0">
                  <a:pos x="T4" y="T5"/>
                </a:cxn>
                <a:cxn ang="0">
                  <a:pos x="T6" y="T7"/>
                </a:cxn>
              </a:cxnLst>
              <a:rect l="0" t="0" r="r" b="b"/>
              <a:pathLst>
                <a:path w="218" h="300">
                  <a:moveTo>
                    <a:pt x="0" y="218"/>
                  </a:moveTo>
                  <a:lnTo>
                    <a:pt x="0" y="218"/>
                  </a:lnTo>
                  <a:lnTo>
                    <a:pt x="205" y="0"/>
                  </a:lnTo>
                  <a:lnTo>
                    <a:pt x="218" y="300"/>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5" name="Freeform 46"/>
            <p:cNvSpPr>
              <a:spLocks/>
            </p:cNvSpPr>
            <p:nvPr/>
          </p:nvSpPr>
          <p:spPr bwMode="auto">
            <a:xfrm>
              <a:off x="3096" y="2421"/>
              <a:ext cx="23" cy="9"/>
            </a:xfrm>
            <a:custGeom>
              <a:avLst/>
              <a:gdLst>
                <a:gd name="T0" fmla="*/ 0 w 163"/>
                <a:gd name="T1" fmla="*/ 0 h 61"/>
                <a:gd name="T2" fmla="*/ 0 w 163"/>
                <a:gd name="T3" fmla="*/ 0 h 61"/>
                <a:gd name="T4" fmla="*/ 163 w 163"/>
                <a:gd name="T5" fmla="*/ 61 h 61"/>
              </a:gdLst>
              <a:ahLst/>
              <a:cxnLst>
                <a:cxn ang="0">
                  <a:pos x="T0" y="T1"/>
                </a:cxn>
                <a:cxn ang="0">
                  <a:pos x="T2" y="T3"/>
                </a:cxn>
                <a:cxn ang="0">
                  <a:pos x="T4" y="T5"/>
                </a:cxn>
              </a:cxnLst>
              <a:rect l="0" t="0" r="r" b="b"/>
              <a:pathLst>
                <a:path w="163" h="61">
                  <a:moveTo>
                    <a:pt x="0" y="0"/>
                  </a:moveTo>
                  <a:lnTo>
                    <a:pt x="0" y="0"/>
                  </a:lnTo>
                  <a:lnTo>
                    <a:pt x="163" y="61"/>
                  </a:lnTo>
                </a:path>
              </a:pathLst>
            </a:custGeom>
            <a:noFill/>
            <a:ln w="12700" cap="rnd">
              <a:solidFill>
                <a:srgbClr val="FEFEFE"/>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143429343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54"/>
                                            </p:tgtEl>
                                            <p:attrNameLst>
                                              <p:attrName>style.visibility</p:attrName>
                                            </p:attrNameLst>
                                          </p:cBhvr>
                                          <p:to>
                                            <p:strVal val="visible"/>
                                          </p:to>
                                        </p:set>
                                        <p:animEffect transition="in" filter="fade">
                                          <p:cBhvr>
                                            <p:cTn id="10" dur="500"/>
                                            <p:tgtEl>
                                              <p:spTgt spid="54"/>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58"/>
                                            </p:tgtEl>
                                            <p:attrNameLst>
                                              <p:attrName>style.visibility</p:attrName>
                                            </p:attrNameLst>
                                          </p:cBhvr>
                                          <p:to>
                                            <p:strVal val="visible"/>
                                          </p:to>
                                        </p:set>
                                        <p:animEffect transition="in" filter="fade">
                                          <p:cBhvr>
                                            <p:cTn id="13" dur="500"/>
                                            <p:tgtEl>
                                              <p:spTgt spid="58"/>
                                            </p:tgtEl>
                                          </p:cBhvr>
                                        </p:animEffect>
                                      </p:childTnLst>
                                    </p:cTn>
                                  </p:par>
                                  <p:par>
                                    <p:cTn id="14" presetID="2" presetClass="entr" presetSubtype="4" fill="hold" nodeType="withEffect" p14:presetBounceEnd="59091">
                                      <p:stCondLst>
                                        <p:cond delay="200"/>
                                      </p:stCondLst>
                                      <p:childTnLst>
                                        <p:set>
                                          <p:cBhvr>
                                            <p:cTn id="15" dur="1" fill="hold">
                                              <p:stCondLst>
                                                <p:cond delay="0"/>
                                              </p:stCondLst>
                                            </p:cTn>
                                            <p:tgtEl>
                                              <p:spTgt spid="47"/>
                                            </p:tgtEl>
                                            <p:attrNameLst>
                                              <p:attrName>style.visibility</p:attrName>
                                            </p:attrNameLst>
                                          </p:cBhvr>
                                          <p:to>
                                            <p:strVal val="visible"/>
                                          </p:to>
                                        </p:set>
                                        <p:anim calcmode="lin" valueType="num" p14:bounceEnd="59091">
                                          <p:cBhvr additive="base">
                                            <p:cTn id="16" dur="1100" fill="hold"/>
                                            <p:tgtEl>
                                              <p:spTgt spid="47"/>
                                            </p:tgtEl>
                                            <p:attrNameLst>
                                              <p:attrName>ppt_x</p:attrName>
                                            </p:attrNameLst>
                                          </p:cBhvr>
                                          <p:tavLst>
                                            <p:tav tm="0">
                                              <p:val>
                                                <p:strVal val="#ppt_x"/>
                                              </p:val>
                                            </p:tav>
                                            <p:tav tm="100000">
                                              <p:val>
                                                <p:strVal val="#ppt_x"/>
                                              </p:val>
                                            </p:tav>
                                          </p:tavLst>
                                        </p:anim>
                                        <p:anim calcmode="lin" valueType="num" p14:bounceEnd="59091">
                                          <p:cBhvr additive="base">
                                            <p:cTn id="17" dur="1100" fill="hold"/>
                                            <p:tgtEl>
                                              <p:spTgt spid="47"/>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14:presetBounceEnd="59091">
                                      <p:stCondLst>
                                        <p:cond delay="400"/>
                                      </p:stCondLst>
                                      <p:childTnLst>
                                        <p:set>
                                          <p:cBhvr>
                                            <p:cTn id="19" dur="1" fill="hold">
                                              <p:stCondLst>
                                                <p:cond delay="0"/>
                                              </p:stCondLst>
                                            </p:cTn>
                                            <p:tgtEl>
                                              <p:spTgt spid="44"/>
                                            </p:tgtEl>
                                            <p:attrNameLst>
                                              <p:attrName>style.visibility</p:attrName>
                                            </p:attrNameLst>
                                          </p:cBhvr>
                                          <p:to>
                                            <p:strVal val="visible"/>
                                          </p:to>
                                        </p:set>
                                        <p:anim calcmode="lin" valueType="num" p14:bounceEnd="59091">
                                          <p:cBhvr additive="base">
                                            <p:cTn id="20" dur="1100" fill="hold"/>
                                            <p:tgtEl>
                                              <p:spTgt spid="44"/>
                                            </p:tgtEl>
                                            <p:attrNameLst>
                                              <p:attrName>ppt_x</p:attrName>
                                            </p:attrNameLst>
                                          </p:cBhvr>
                                          <p:tavLst>
                                            <p:tav tm="0">
                                              <p:val>
                                                <p:strVal val="#ppt_x"/>
                                              </p:val>
                                            </p:tav>
                                            <p:tav tm="100000">
                                              <p:val>
                                                <p:strVal val="#ppt_x"/>
                                              </p:val>
                                            </p:tav>
                                          </p:tavLst>
                                        </p:anim>
                                        <p:anim calcmode="lin" valueType="num" p14:bounceEnd="59091">
                                          <p:cBhvr additive="base">
                                            <p:cTn id="21" dur="1100" fill="hold"/>
                                            <p:tgtEl>
                                              <p:spTgt spid="44"/>
                                            </p:tgtEl>
                                            <p:attrNameLst>
                                              <p:attrName>ppt_y</p:attrName>
                                            </p:attrNameLst>
                                          </p:cBhvr>
                                          <p:tavLst>
                                            <p:tav tm="0">
                                              <p:val>
                                                <p:strVal val="1+#ppt_h/2"/>
                                              </p:val>
                                            </p:tav>
                                            <p:tav tm="100000">
                                              <p:val>
                                                <p:strVal val="#ppt_y"/>
                                              </p:val>
                                            </p:tav>
                                          </p:tavLst>
                                        </p:anim>
                                      </p:childTnLst>
                                    </p:cTn>
                                  </p:par>
                                  <p:par>
                                    <p:cTn id="22" presetID="2" presetClass="entr" presetSubtype="4" fill="hold" nodeType="withEffect" p14:presetBounceEnd="59091">
                                      <p:stCondLst>
                                        <p:cond delay="600"/>
                                      </p:stCondLst>
                                      <p:childTnLst>
                                        <p:set>
                                          <p:cBhvr>
                                            <p:cTn id="23" dur="1" fill="hold">
                                              <p:stCondLst>
                                                <p:cond delay="0"/>
                                              </p:stCondLst>
                                            </p:cTn>
                                            <p:tgtEl>
                                              <p:spTgt spid="41"/>
                                            </p:tgtEl>
                                            <p:attrNameLst>
                                              <p:attrName>style.visibility</p:attrName>
                                            </p:attrNameLst>
                                          </p:cBhvr>
                                          <p:to>
                                            <p:strVal val="visible"/>
                                          </p:to>
                                        </p:set>
                                        <p:anim calcmode="lin" valueType="num" p14:bounceEnd="59091">
                                          <p:cBhvr additive="base">
                                            <p:cTn id="24" dur="1100" fill="hold"/>
                                            <p:tgtEl>
                                              <p:spTgt spid="41"/>
                                            </p:tgtEl>
                                            <p:attrNameLst>
                                              <p:attrName>ppt_x</p:attrName>
                                            </p:attrNameLst>
                                          </p:cBhvr>
                                          <p:tavLst>
                                            <p:tav tm="0">
                                              <p:val>
                                                <p:strVal val="#ppt_x"/>
                                              </p:val>
                                            </p:tav>
                                            <p:tav tm="100000">
                                              <p:val>
                                                <p:strVal val="#ppt_x"/>
                                              </p:val>
                                            </p:tav>
                                          </p:tavLst>
                                        </p:anim>
                                        <p:anim calcmode="lin" valueType="num" p14:bounceEnd="59091">
                                          <p:cBhvr additive="base">
                                            <p:cTn id="25" dur="1100" fill="hold"/>
                                            <p:tgtEl>
                                              <p:spTgt spid="41"/>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14:presetBounceEnd="59091">
                                      <p:stCondLst>
                                        <p:cond delay="800"/>
                                      </p:stCondLst>
                                      <p:childTnLst>
                                        <p:set>
                                          <p:cBhvr>
                                            <p:cTn id="27" dur="1" fill="hold">
                                              <p:stCondLst>
                                                <p:cond delay="0"/>
                                              </p:stCondLst>
                                            </p:cTn>
                                            <p:tgtEl>
                                              <p:spTgt spid="38"/>
                                            </p:tgtEl>
                                            <p:attrNameLst>
                                              <p:attrName>style.visibility</p:attrName>
                                            </p:attrNameLst>
                                          </p:cBhvr>
                                          <p:to>
                                            <p:strVal val="visible"/>
                                          </p:to>
                                        </p:set>
                                        <p:anim calcmode="lin" valueType="num" p14:bounceEnd="59091">
                                          <p:cBhvr additive="base">
                                            <p:cTn id="28" dur="1100" fill="hold"/>
                                            <p:tgtEl>
                                              <p:spTgt spid="38"/>
                                            </p:tgtEl>
                                            <p:attrNameLst>
                                              <p:attrName>ppt_x</p:attrName>
                                            </p:attrNameLst>
                                          </p:cBhvr>
                                          <p:tavLst>
                                            <p:tav tm="0">
                                              <p:val>
                                                <p:strVal val="#ppt_x"/>
                                              </p:val>
                                            </p:tav>
                                            <p:tav tm="100000">
                                              <p:val>
                                                <p:strVal val="#ppt_x"/>
                                              </p:val>
                                            </p:tav>
                                          </p:tavLst>
                                        </p:anim>
                                        <p:anim calcmode="lin" valueType="num" p14:bounceEnd="59091">
                                          <p:cBhvr additive="base">
                                            <p:cTn id="29" dur="1100" fill="hold"/>
                                            <p:tgtEl>
                                              <p:spTgt spid="38"/>
                                            </p:tgtEl>
                                            <p:attrNameLst>
                                              <p:attrName>ppt_y</p:attrName>
                                            </p:attrNameLst>
                                          </p:cBhvr>
                                          <p:tavLst>
                                            <p:tav tm="0">
                                              <p:val>
                                                <p:strVal val="1+#ppt_h/2"/>
                                              </p:val>
                                            </p:tav>
                                            <p:tav tm="100000">
                                              <p:val>
                                                <p:strVal val="#ppt_y"/>
                                              </p:val>
                                            </p:tav>
                                          </p:tavLst>
                                        </p:anim>
                                      </p:childTnLst>
                                    </p:cTn>
                                  </p:par>
                                  <p:par>
                                    <p:cTn id="30" presetID="10" presetClass="entr" presetSubtype="0" fill="hold" grpId="0" nodeType="withEffect">
                                      <p:stCondLst>
                                        <p:cond delay="60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10" presetClass="entr" presetSubtype="0" fill="hold" grpId="0" nodeType="withEffect">
                                      <p:stCondLst>
                                        <p:cond delay="80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grpId="0" nodeType="withEffect">
                                      <p:stCondLst>
                                        <p:cond delay="120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nodeType="withEffect">
                                      <p:stCondLst>
                                        <p:cond delay="80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nodeType="withEffect">
                                      <p:stCondLst>
                                        <p:cond delay="100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par>
                                    <p:cTn id="48" presetID="10" presetClass="entr" presetSubtype="0" fill="hold" nodeType="withEffect">
                                      <p:stCondLst>
                                        <p:cond delay="1200"/>
                                      </p:stCondLst>
                                      <p:childTnLst>
                                        <p:set>
                                          <p:cBhvr>
                                            <p:cTn id="49" dur="1" fill="hold">
                                              <p:stCondLst>
                                                <p:cond delay="0"/>
                                              </p:stCondLst>
                                            </p:cTn>
                                            <p:tgtEl>
                                              <p:spTgt spid="2"/>
                                            </p:tgtEl>
                                            <p:attrNameLst>
                                              <p:attrName>style.visibility</p:attrName>
                                            </p:attrNameLst>
                                          </p:cBhvr>
                                          <p:to>
                                            <p:strVal val="visible"/>
                                          </p:to>
                                        </p:set>
                                        <p:animEffect transition="in" filter="fade">
                                          <p:cBhvr>
                                            <p:cTn id="50" dur="500"/>
                                            <p:tgtEl>
                                              <p:spTgt spid="2"/>
                                            </p:tgtEl>
                                          </p:cBhvr>
                                        </p:animEffect>
                                      </p:childTnLst>
                                    </p:cTn>
                                  </p:par>
                                  <p:par>
                                    <p:cTn id="51" presetID="10" presetClass="entr" presetSubtype="0" fill="hold" nodeType="withEffect">
                                      <p:stCondLst>
                                        <p:cond delay="140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20" grpId="0"/>
          <p:bldP spid="21" grpId="0"/>
          <p:bldP spid="22" grpId="0"/>
          <p:bldP spid="23" grpId="0"/>
          <p:bldP spid="54" grpId="0"/>
          <p:bldP spid="5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54"/>
                                            </p:tgtEl>
                                            <p:attrNameLst>
                                              <p:attrName>style.visibility</p:attrName>
                                            </p:attrNameLst>
                                          </p:cBhvr>
                                          <p:to>
                                            <p:strVal val="visible"/>
                                          </p:to>
                                        </p:set>
                                        <p:animEffect transition="in" filter="fade">
                                          <p:cBhvr>
                                            <p:cTn id="10" dur="500"/>
                                            <p:tgtEl>
                                              <p:spTgt spid="54"/>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58"/>
                                            </p:tgtEl>
                                            <p:attrNameLst>
                                              <p:attrName>style.visibility</p:attrName>
                                            </p:attrNameLst>
                                          </p:cBhvr>
                                          <p:to>
                                            <p:strVal val="visible"/>
                                          </p:to>
                                        </p:set>
                                        <p:animEffect transition="in" filter="fade">
                                          <p:cBhvr>
                                            <p:cTn id="13" dur="500"/>
                                            <p:tgtEl>
                                              <p:spTgt spid="58"/>
                                            </p:tgtEl>
                                          </p:cBhvr>
                                        </p:animEffect>
                                      </p:childTnLst>
                                    </p:cTn>
                                  </p:par>
                                  <p:par>
                                    <p:cTn id="14" presetID="2" presetClass="entr" presetSubtype="4" fill="hold" nodeType="withEffect">
                                      <p:stCondLst>
                                        <p:cond delay="200"/>
                                      </p:stCondLst>
                                      <p:childTnLst>
                                        <p:set>
                                          <p:cBhvr>
                                            <p:cTn id="15" dur="1" fill="hold">
                                              <p:stCondLst>
                                                <p:cond delay="0"/>
                                              </p:stCondLst>
                                            </p:cTn>
                                            <p:tgtEl>
                                              <p:spTgt spid="47"/>
                                            </p:tgtEl>
                                            <p:attrNameLst>
                                              <p:attrName>style.visibility</p:attrName>
                                            </p:attrNameLst>
                                          </p:cBhvr>
                                          <p:to>
                                            <p:strVal val="visible"/>
                                          </p:to>
                                        </p:set>
                                        <p:anim calcmode="lin" valueType="num">
                                          <p:cBhvr additive="base">
                                            <p:cTn id="16" dur="1100" fill="hold"/>
                                            <p:tgtEl>
                                              <p:spTgt spid="47"/>
                                            </p:tgtEl>
                                            <p:attrNameLst>
                                              <p:attrName>ppt_x</p:attrName>
                                            </p:attrNameLst>
                                          </p:cBhvr>
                                          <p:tavLst>
                                            <p:tav tm="0">
                                              <p:val>
                                                <p:strVal val="#ppt_x"/>
                                              </p:val>
                                            </p:tav>
                                            <p:tav tm="100000">
                                              <p:val>
                                                <p:strVal val="#ppt_x"/>
                                              </p:val>
                                            </p:tav>
                                          </p:tavLst>
                                        </p:anim>
                                        <p:anim calcmode="lin" valueType="num">
                                          <p:cBhvr additive="base">
                                            <p:cTn id="17" dur="1100" fill="hold"/>
                                            <p:tgtEl>
                                              <p:spTgt spid="47"/>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400"/>
                                      </p:stCondLst>
                                      <p:childTnLst>
                                        <p:set>
                                          <p:cBhvr>
                                            <p:cTn id="19" dur="1" fill="hold">
                                              <p:stCondLst>
                                                <p:cond delay="0"/>
                                              </p:stCondLst>
                                            </p:cTn>
                                            <p:tgtEl>
                                              <p:spTgt spid="44"/>
                                            </p:tgtEl>
                                            <p:attrNameLst>
                                              <p:attrName>style.visibility</p:attrName>
                                            </p:attrNameLst>
                                          </p:cBhvr>
                                          <p:to>
                                            <p:strVal val="visible"/>
                                          </p:to>
                                        </p:set>
                                        <p:anim calcmode="lin" valueType="num">
                                          <p:cBhvr additive="base">
                                            <p:cTn id="20" dur="1100" fill="hold"/>
                                            <p:tgtEl>
                                              <p:spTgt spid="44"/>
                                            </p:tgtEl>
                                            <p:attrNameLst>
                                              <p:attrName>ppt_x</p:attrName>
                                            </p:attrNameLst>
                                          </p:cBhvr>
                                          <p:tavLst>
                                            <p:tav tm="0">
                                              <p:val>
                                                <p:strVal val="#ppt_x"/>
                                              </p:val>
                                            </p:tav>
                                            <p:tav tm="100000">
                                              <p:val>
                                                <p:strVal val="#ppt_x"/>
                                              </p:val>
                                            </p:tav>
                                          </p:tavLst>
                                        </p:anim>
                                        <p:anim calcmode="lin" valueType="num">
                                          <p:cBhvr additive="base">
                                            <p:cTn id="21" dur="1100" fill="hold"/>
                                            <p:tgtEl>
                                              <p:spTgt spid="44"/>
                                            </p:tgtEl>
                                            <p:attrNameLst>
                                              <p:attrName>ppt_y</p:attrName>
                                            </p:attrNameLst>
                                          </p:cBhvr>
                                          <p:tavLst>
                                            <p:tav tm="0">
                                              <p:val>
                                                <p:strVal val="1+#ppt_h/2"/>
                                              </p:val>
                                            </p:tav>
                                            <p:tav tm="100000">
                                              <p:val>
                                                <p:strVal val="#ppt_y"/>
                                              </p:val>
                                            </p:tav>
                                          </p:tavLst>
                                        </p:anim>
                                      </p:childTnLst>
                                    </p:cTn>
                                  </p:par>
                                  <p:par>
                                    <p:cTn id="22" presetID="2" presetClass="entr" presetSubtype="4" fill="hold" nodeType="withEffect">
                                      <p:stCondLst>
                                        <p:cond delay="600"/>
                                      </p:stCondLst>
                                      <p:childTnLst>
                                        <p:set>
                                          <p:cBhvr>
                                            <p:cTn id="23" dur="1" fill="hold">
                                              <p:stCondLst>
                                                <p:cond delay="0"/>
                                              </p:stCondLst>
                                            </p:cTn>
                                            <p:tgtEl>
                                              <p:spTgt spid="41"/>
                                            </p:tgtEl>
                                            <p:attrNameLst>
                                              <p:attrName>style.visibility</p:attrName>
                                            </p:attrNameLst>
                                          </p:cBhvr>
                                          <p:to>
                                            <p:strVal val="visible"/>
                                          </p:to>
                                        </p:set>
                                        <p:anim calcmode="lin" valueType="num">
                                          <p:cBhvr additive="base">
                                            <p:cTn id="24" dur="1100" fill="hold"/>
                                            <p:tgtEl>
                                              <p:spTgt spid="41"/>
                                            </p:tgtEl>
                                            <p:attrNameLst>
                                              <p:attrName>ppt_x</p:attrName>
                                            </p:attrNameLst>
                                          </p:cBhvr>
                                          <p:tavLst>
                                            <p:tav tm="0">
                                              <p:val>
                                                <p:strVal val="#ppt_x"/>
                                              </p:val>
                                            </p:tav>
                                            <p:tav tm="100000">
                                              <p:val>
                                                <p:strVal val="#ppt_x"/>
                                              </p:val>
                                            </p:tav>
                                          </p:tavLst>
                                        </p:anim>
                                        <p:anim calcmode="lin" valueType="num">
                                          <p:cBhvr additive="base">
                                            <p:cTn id="25" dur="1100" fill="hold"/>
                                            <p:tgtEl>
                                              <p:spTgt spid="41"/>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800"/>
                                      </p:stCondLst>
                                      <p:childTnLst>
                                        <p:set>
                                          <p:cBhvr>
                                            <p:cTn id="27" dur="1" fill="hold">
                                              <p:stCondLst>
                                                <p:cond delay="0"/>
                                              </p:stCondLst>
                                            </p:cTn>
                                            <p:tgtEl>
                                              <p:spTgt spid="38"/>
                                            </p:tgtEl>
                                            <p:attrNameLst>
                                              <p:attrName>style.visibility</p:attrName>
                                            </p:attrNameLst>
                                          </p:cBhvr>
                                          <p:to>
                                            <p:strVal val="visible"/>
                                          </p:to>
                                        </p:set>
                                        <p:anim calcmode="lin" valueType="num">
                                          <p:cBhvr additive="base">
                                            <p:cTn id="28" dur="1100" fill="hold"/>
                                            <p:tgtEl>
                                              <p:spTgt spid="38"/>
                                            </p:tgtEl>
                                            <p:attrNameLst>
                                              <p:attrName>ppt_x</p:attrName>
                                            </p:attrNameLst>
                                          </p:cBhvr>
                                          <p:tavLst>
                                            <p:tav tm="0">
                                              <p:val>
                                                <p:strVal val="#ppt_x"/>
                                              </p:val>
                                            </p:tav>
                                            <p:tav tm="100000">
                                              <p:val>
                                                <p:strVal val="#ppt_x"/>
                                              </p:val>
                                            </p:tav>
                                          </p:tavLst>
                                        </p:anim>
                                        <p:anim calcmode="lin" valueType="num">
                                          <p:cBhvr additive="base">
                                            <p:cTn id="29" dur="1100" fill="hold"/>
                                            <p:tgtEl>
                                              <p:spTgt spid="38"/>
                                            </p:tgtEl>
                                            <p:attrNameLst>
                                              <p:attrName>ppt_y</p:attrName>
                                            </p:attrNameLst>
                                          </p:cBhvr>
                                          <p:tavLst>
                                            <p:tav tm="0">
                                              <p:val>
                                                <p:strVal val="1+#ppt_h/2"/>
                                              </p:val>
                                            </p:tav>
                                            <p:tav tm="100000">
                                              <p:val>
                                                <p:strVal val="#ppt_y"/>
                                              </p:val>
                                            </p:tav>
                                          </p:tavLst>
                                        </p:anim>
                                      </p:childTnLst>
                                    </p:cTn>
                                  </p:par>
                                  <p:par>
                                    <p:cTn id="30" presetID="10" presetClass="entr" presetSubtype="0" fill="hold" grpId="0" nodeType="withEffect">
                                      <p:stCondLst>
                                        <p:cond delay="60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10" presetClass="entr" presetSubtype="0" fill="hold" grpId="0" nodeType="withEffect">
                                      <p:stCondLst>
                                        <p:cond delay="80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grpId="0" nodeType="withEffect">
                                      <p:stCondLst>
                                        <p:cond delay="120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nodeType="withEffect">
                                      <p:stCondLst>
                                        <p:cond delay="80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nodeType="withEffect">
                                      <p:stCondLst>
                                        <p:cond delay="100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par>
                                    <p:cTn id="48" presetID="10" presetClass="entr" presetSubtype="0" fill="hold" nodeType="withEffect">
                                      <p:stCondLst>
                                        <p:cond delay="1200"/>
                                      </p:stCondLst>
                                      <p:childTnLst>
                                        <p:set>
                                          <p:cBhvr>
                                            <p:cTn id="49" dur="1" fill="hold">
                                              <p:stCondLst>
                                                <p:cond delay="0"/>
                                              </p:stCondLst>
                                            </p:cTn>
                                            <p:tgtEl>
                                              <p:spTgt spid="2"/>
                                            </p:tgtEl>
                                            <p:attrNameLst>
                                              <p:attrName>style.visibility</p:attrName>
                                            </p:attrNameLst>
                                          </p:cBhvr>
                                          <p:to>
                                            <p:strVal val="visible"/>
                                          </p:to>
                                        </p:set>
                                        <p:animEffect transition="in" filter="fade">
                                          <p:cBhvr>
                                            <p:cTn id="50" dur="500"/>
                                            <p:tgtEl>
                                              <p:spTgt spid="2"/>
                                            </p:tgtEl>
                                          </p:cBhvr>
                                        </p:animEffect>
                                      </p:childTnLst>
                                    </p:cTn>
                                  </p:par>
                                  <p:par>
                                    <p:cTn id="51" presetID="10" presetClass="entr" presetSubtype="0" fill="hold" nodeType="withEffect">
                                      <p:stCondLst>
                                        <p:cond delay="140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20" grpId="0"/>
          <p:bldP spid="21" grpId="0"/>
          <p:bldP spid="22" grpId="0"/>
          <p:bldP spid="23" grpId="0"/>
          <p:bldP spid="54" grpId="0"/>
          <p:bldP spid="58" grpId="0"/>
        </p:bldLst>
      </p:timing>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pPr algn="l"/>
            <a:r>
              <a:rPr lang="en-US" dirty="0"/>
              <a:t>Xxx </a:t>
            </a:r>
            <a:r>
              <a:rPr lang="en-US" dirty="0" err="1"/>
              <a:t>xxxxxxxxxxxx</a:t>
            </a:r>
            <a:r>
              <a:rPr lang="en-US" dirty="0"/>
              <a:t> x </a:t>
            </a:r>
            <a:r>
              <a:rPr lang="en-US" dirty="0" err="1"/>
              <a:t>x</a:t>
            </a:r>
            <a:endParaRPr lang="en-US" dirty="0"/>
          </a:p>
        </p:txBody>
      </p:sp>
      <p:sp>
        <p:nvSpPr>
          <p:cNvPr id="9" name="Line 7"/>
          <p:cNvSpPr>
            <a:spLocks noChangeShapeType="1"/>
          </p:cNvSpPr>
          <p:nvPr/>
        </p:nvSpPr>
        <p:spPr bwMode="auto">
          <a:xfrm>
            <a:off x="1899720" y="1554085"/>
            <a:ext cx="6482281" cy="30231"/>
          </a:xfrm>
          <a:prstGeom prst="line">
            <a:avLst/>
          </a:prstGeom>
          <a:noFill/>
          <a:ln w="88900" cap="rnd">
            <a:gradFill>
              <a:gsLst>
                <a:gs pos="0">
                  <a:schemeClr val="accent1">
                    <a:lumMod val="75000"/>
                  </a:schemeClr>
                </a:gs>
                <a:gs pos="25000">
                  <a:schemeClr val="accent1"/>
                </a:gs>
              </a:gsLst>
              <a:lin ang="19800000" scaled="0"/>
            </a:gradFill>
            <a:prstDash val="solid"/>
            <a:round/>
            <a:headEnd/>
            <a:tailEnd type="triangle" w="med" len="sm"/>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 name="Freeform 5"/>
          <p:cNvSpPr>
            <a:spLocks/>
          </p:cNvSpPr>
          <p:nvPr/>
        </p:nvSpPr>
        <p:spPr bwMode="auto">
          <a:xfrm>
            <a:off x="1499132" y="1554084"/>
            <a:ext cx="400589" cy="802251"/>
          </a:xfrm>
          <a:custGeom>
            <a:avLst/>
            <a:gdLst>
              <a:gd name="T0" fmla="*/ 129 w 129"/>
              <a:gd name="T1" fmla="*/ 258 h 258"/>
              <a:gd name="T2" fmla="*/ 0 w 129"/>
              <a:gd name="T3" fmla="*/ 129 h 258"/>
              <a:gd name="T4" fmla="*/ 129 w 129"/>
              <a:gd name="T5" fmla="*/ 0 h 258"/>
            </a:gdLst>
            <a:ahLst/>
            <a:cxnLst>
              <a:cxn ang="0">
                <a:pos x="T0" y="T1"/>
              </a:cxn>
              <a:cxn ang="0">
                <a:pos x="T2" y="T3"/>
              </a:cxn>
              <a:cxn ang="0">
                <a:pos x="T4" y="T5"/>
              </a:cxn>
            </a:cxnLst>
            <a:rect l="0" t="0" r="r" b="b"/>
            <a:pathLst>
              <a:path w="129" h="258">
                <a:moveTo>
                  <a:pt x="129" y="258"/>
                </a:moveTo>
                <a:cubicBezTo>
                  <a:pt x="57" y="258"/>
                  <a:pt x="0" y="200"/>
                  <a:pt x="0" y="129"/>
                </a:cubicBezTo>
                <a:cubicBezTo>
                  <a:pt x="0" y="57"/>
                  <a:pt x="57" y="0"/>
                  <a:pt x="129" y="0"/>
                </a:cubicBezTo>
              </a:path>
            </a:pathLst>
          </a:custGeom>
          <a:noFill/>
          <a:ln w="88900" cap="rnd">
            <a:gradFill>
              <a:gsLst>
                <a:gs pos="0">
                  <a:schemeClr val="accent1">
                    <a:lumMod val="75000"/>
                  </a:schemeClr>
                </a:gs>
                <a:gs pos="32000">
                  <a:schemeClr val="accent1"/>
                </a:gs>
              </a:gsLst>
              <a:lin ang="5400000" scaled="1"/>
            </a:gra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 name="Freeform 6"/>
          <p:cNvSpPr>
            <a:spLocks/>
          </p:cNvSpPr>
          <p:nvPr/>
        </p:nvSpPr>
        <p:spPr bwMode="auto">
          <a:xfrm>
            <a:off x="1899720" y="1554084"/>
            <a:ext cx="400589" cy="802251"/>
          </a:xfrm>
          <a:custGeom>
            <a:avLst/>
            <a:gdLst>
              <a:gd name="T0" fmla="*/ 0 w 129"/>
              <a:gd name="T1" fmla="*/ 0 h 258"/>
              <a:gd name="T2" fmla="*/ 129 w 129"/>
              <a:gd name="T3" fmla="*/ 129 h 258"/>
              <a:gd name="T4" fmla="*/ 0 w 129"/>
              <a:gd name="T5" fmla="*/ 258 h 258"/>
            </a:gdLst>
            <a:ahLst/>
            <a:cxnLst>
              <a:cxn ang="0">
                <a:pos x="T0" y="T1"/>
              </a:cxn>
              <a:cxn ang="0">
                <a:pos x="T2" y="T3"/>
              </a:cxn>
              <a:cxn ang="0">
                <a:pos x="T4" y="T5"/>
              </a:cxn>
            </a:cxnLst>
            <a:rect l="0" t="0" r="r" b="b"/>
            <a:pathLst>
              <a:path w="129" h="258">
                <a:moveTo>
                  <a:pt x="0" y="0"/>
                </a:moveTo>
                <a:cubicBezTo>
                  <a:pt x="71" y="0"/>
                  <a:pt x="129" y="57"/>
                  <a:pt x="129" y="129"/>
                </a:cubicBezTo>
                <a:cubicBezTo>
                  <a:pt x="129" y="200"/>
                  <a:pt x="71" y="258"/>
                  <a:pt x="0" y="258"/>
                </a:cubicBezTo>
              </a:path>
            </a:pathLst>
          </a:custGeom>
          <a:noFill/>
          <a:ln w="88900" cap="rnd">
            <a:solidFill>
              <a:schemeClr val="accent1"/>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0" name="Line 8"/>
          <p:cNvSpPr>
            <a:spLocks noChangeShapeType="1"/>
          </p:cNvSpPr>
          <p:nvPr/>
        </p:nvSpPr>
        <p:spPr bwMode="auto">
          <a:xfrm flipH="1" flipV="1">
            <a:off x="-1473199" y="1549401"/>
            <a:ext cx="3372921" cy="4684"/>
          </a:xfrm>
          <a:prstGeom prst="line">
            <a:avLst/>
          </a:prstGeom>
          <a:noFill/>
          <a:ln w="88900" cap="rnd">
            <a:solidFill>
              <a:schemeClr val="accent1"/>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4" name="Line 7"/>
          <p:cNvSpPr>
            <a:spLocks noChangeShapeType="1"/>
          </p:cNvSpPr>
          <p:nvPr/>
        </p:nvSpPr>
        <p:spPr bwMode="auto">
          <a:xfrm flipV="1">
            <a:off x="1899720" y="2743202"/>
            <a:ext cx="4576817" cy="4684"/>
          </a:xfrm>
          <a:prstGeom prst="line">
            <a:avLst/>
          </a:prstGeom>
          <a:noFill/>
          <a:ln w="88900" cap="rnd">
            <a:gradFill>
              <a:gsLst>
                <a:gs pos="0">
                  <a:schemeClr val="accent3">
                    <a:lumMod val="75000"/>
                  </a:schemeClr>
                </a:gs>
                <a:gs pos="25000">
                  <a:schemeClr val="accent3"/>
                </a:gs>
              </a:gsLst>
              <a:lin ang="19800000" scaled="0"/>
            </a:gradFill>
            <a:prstDash val="solid"/>
            <a:round/>
            <a:headEnd/>
            <a:tailEnd type="triangle" w="med" len="sm"/>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5" name="Freeform 5"/>
          <p:cNvSpPr>
            <a:spLocks/>
          </p:cNvSpPr>
          <p:nvPr/>
        </p:nvSpPr>
        <p:spPr bwMode="auto">
          <a:xfrm>
            <a:off x="1499131" y="2747885"/>
            <a:ext cx="400589" cy="802251"/>
          </a:xfrm>
          <a:custGeom>
            <a:avLst/>
            <a:gdLst>
              <a:gd name="T0" fmla="*/ 129 w 129"/>
              <a:gd name="T1" fmla="*/ 258 h 258"/>
              <a:gd name="T2" fmla="*/ 0 w 129"/>
              <a:gd name="T3" fmla="*/ 129 h 258"/>
              <a:gd name="T4" fmla="*/ 129 w 129"/>
              <a:gd name="T5" fmla="*/ 0 h 258"/>
            </a:gdLst>
            <a:ahLst/>
            <a:cxnLst>
              <a:cxn ang="0">
                <a:pos x="T0" y="T1"/>
              </a:cxn>
              <a:cxn ang="0">
                <a:pos x="T2" y="T3"/>
              </a:cxn>
              <a:cxn ang="0">
                <a:pos x="T4" y="T5"/>
              </a:cxn>
            </a:cxnLst>
            <a:rect l="0" t="0" r="r" b="b"/>
            <a:pathLst>
              <a:path w="129" h="258">
                <a:moveTo>
                  <a:pt x="129" y="258"/>
                </a:moveTo>
                <a:cubicBezTo>
                  <a:pt x="57" y="258"/>
                  <a:pt x="0" y="200"/>
                  <a:pt x="0" y="129"/>
                </a:cubicBezTo>
                <a:cubicBezTo>
                  <a:pt x="0" y="57"/>
                  <a:pt x="57" y="0"/>
                  <a:pt x="129" y="0"/>
                </a:cubicBezTo>
              </a:path>
            </a:pathLst>
          </a:custGeom>
          <a:noFill/>
          <a:ln w="88900" cap="rnd">
            <a:gradFill>
              <a:gsLst>
                <a:gs pos="0">
                  <a:schemeClr val="accent3">
                    <a:lumMod val="75000"/>
                  </a:schemeClr>
                </a:gs>
                <a:gs pos="32000">
                  <a:schemeClr val="accent3"/>
                </a:gs>
              </a:gsLst>
              <a:lin ang="5400000" scaled="1"/>
            </a:gra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6" name="Freeform 6"/>
          <p:cNvSpPr>
            <a:spLocks/>
          </p:cNvSpPr>
          <p:nvPr/>
        </p:nvSpPr>
        <p:spPr bwMode="auto">
          <a:xfrm>
            <a:off x="1899720" y="2747885"/>
            <a:ext cx="400589" cy="802251"/>
          </a:xfrm>
          <a:custGeom>
            <a:avLst/>
            <a:gdLst>
              <a:gd name="T0" fmla="*/ 0 w 129"/>
              <a:gd name="T1" fmla="*/ 0 h 258"/>
              <a:gd name="T2" fmla="*/ 129 w 129"/>
              <a:gd name="T3" fmla="*/ 129 h 258"/>
              <a:gd name="T4" fmla="*/ 0 w 129"/>
              <a:gd name="T5" fmla="*/ 258 h 258"/>
            </a:gdLst>
            <a:ahLst/>
            <a:cxnLst>
              <a:cxn ang="0">
                <a:pos x="T0" y="T1"/>
              </a:cxn>
              <a:cxn ang="0">
                <a:pos x="T2" y="T3"/>
              </a:cxn>
              <a:cxn ang="0">
                <a:pos x="T4" y="T5"/>
              </a:cxn>
            </a:cxnLst>
            <a:rect l="0" t="0" r="r" b="b"/>
            <a:pathLst>
              <a:path w="129" h="258">
                <a:moveTo>
                  <a:pt x="0" y="0"/>
                </a:moveTo>
                <a:cubicBezTo>
                  <a:pt x="71" y="0"/>
                  <a:pt x="129" y="57"/>
                  <a:pt x="129" y="129"/>
                </a:cubicBezTo>
                <a:cubicBezTo>
                  <a:pt x="129" y="200"/>
                  <a:pt x="71" y="258"/>
                  <a:pt x="0" y="258"/>
                </a:cubicBezTo>
              </a:path>
            </a:pathLst>
          </a:custGeom>
          <a:noFill/>
          <a:ln w="88900" cap="rnd">
            <a:solidFill>
              <a:schemeClr val="accent3"/>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7" name="Line 8"/>
          <p:cNvSpPr>
            <a:spLocks noChangeShapeType="1"/>
          </p:cNvSpPr>
          <p:nvPr/>
        </p:nvSpPr>
        <p:spPr bwMode="auto">
          <a:xfrm flipH="1" flipV="1">
            <a:off x="-1473199" y="2743202"/>
            <a:ext cx="3372921" cy="4684"/>
          </a:xfrm>
          <a:prstGeom prst="line">
            <a:avLst/>
          </a:prstGeom>
          <a:noFill/>
          <a:ln w="88900" cap="rnd">
            <a:solidFill>
              <a:schemeClr val="accent3"/>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9" name="Line 7"/>
          <p:cNvSpPr>
            <a:spLocks noChangeShapeType="1"/>
          </p:cNvSpPr>
          <p:nvPr/>
        </p:nvSpPr>
        <p:spPr bwMode="auto">
          <a:xfrm flipV="1">
            <a:off x="1899719" y="3910825"/>
            <a:ext cx="5280555" cy="4684"/>
          </a:xfrm>
          <a:prstGeom prst="line">
            <a:avLst/>
          </a:prstGeom>
          <a:noFill/>
          <a:ln w="88900" cap="rnd">
            <a:gradFill>
              <a:gsLst>
                <a:gs pos="0">
                  <a:schemeClr val="accent5">
                    <a:lumMod val="75000"/>
                  </a:schemeClr>
                </a:gs>
                <a:gs pos="25000">
                  <a:schemeClr val="accent5"/>
                </a:gs>
              </a:gsLst>
              <a:lin ang="19800000" scaled="0"/>
            </a:gradFill>
            <a:prstDash val="solid"/>
            <a:round/>
            <a:headEnd/>
            <a:tailEnd type="triangle" w="med" len="sm"/>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0" name="Freeform 5"/>
          <p:cNvSpPr>
            <a:spLocks/>
          </p:cNvSpPr>
          <p:nvPr/>
        </p:nvSpPr>
        <p:spPr bwMode="auto">
          <a:xfrm>
            <a:off x="1499132" y="3915510"/>
            <a:ext cx="400589" cy="802249"/>
          </a:xfrm>
          <a:custGeom>
            <a:avLst/>
            <a:gdLst>
              <a:gd name="T0" fmla="*/ 129 w 129"/>
              <a:gd name="T1" fmla="*/ 258 h 258"/>
              <a:gd name="T2" fmla="*/ 0 w 129"/>
              <a:gd name="T3" fmla="*/ 129 h 258"/>
              <a:gd name="T4" fmla="*/ 129 w 129"/>
              <a:gd name="T5" fmla="*/ 0 h 258"/>
            </a:gdLst>
            <a:ahLst/>
            <a:cxnLst>
              <a:cxn ang="0">
                <a:pos x="T0" y="T1"/>
              </a:cxn>
              <a:cxn ang="0">
                <a:pos x="T2" y="T3"/>
              </a:cxn>
              <a:cxn ang="0">
                <a:pos x="T4" y="T5"/>
              </a:cxn>
            </a:cxnLst>
            <a:rect l="0" t="0" r="r" b="b"/>
            <a:pathLst>
              <a:path w="129" h="258">
                <a:moveTo>
                  <a:pt x="129" y="258"/>
                </a:moveTo>
                <a:cubicBezTo>
                  <a:pt x="57" y="258"/>
                  <a:pt x="0" y="200"/>
                  <a:pt x="0" y="129"/>
                </a:cubicBezTo>
                <a:cubicBezTo>
                  <a:pt x="0" y="57"/>
                  <a:pt x="57" y="0"/>
                  <a:pt x="129" y="0"/>
                </a:cubicBezTo>
              </a:path>
            </a:pathLst>
          </a:custGeom>
          <a:noFill/>
          <a:ln w="88900" cap="rnd">
            <a:gradFill>
              <a:gsLst>
                <a:gs pos="0">
                  <a:schemeClr val="accent5">
                    <a:lumMod val="75000"/>
                  </a:schemeClr>
                </a:gs>
                <a:gs pos="32000">
                  <a:schemeClr val="accent5"/>
                </a:gs>
              </a:gsLst>
              <a:lin ang="5400000" scaled="1"/>
            </a:gra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1" name="Freeform 6"/>
          <p:cNvSpPr>
            <a:spLocks/>
          </p:cNvSpPr>
          <p:nvPr/>
        </p:nvSpPr>
        <p:spPr bwMode="auto">
          <a:xfrm>
            <a:off x="1899722" y="3915510"/>
            <a:ext cx="400589" cy="802249"/>
          </a:xfrm>
          <a:custGeom>
            <a:avLst/>
            <a:gdLst>
              <a:gd name="T0" fmla="*/ 0 w 129"/>
              <a:gd name="T1" fmla="*/ 0 h 258"/>
              <a:gd name="T2" fmla="*/ 129 w 129"/>
              <a:gd name="T3" fmla="*/ 129 h 258"/>
              <a:gd name="T4" fmla="*/ 0 w 129"/>
              <a:gd name="T5" fmla="*/ 258 h 258"/>
            </a:gdLst>
            <a:ahLst/>
            <a:cxnLst>
              <a:cxn ang="0">
                <a:pos x="T0" y="T1"/>
              </a:cxn>
              <a:cxn ang="0">
                <a:pos x="T2" y="T3"/>
              </a:cxn>
              <a:cxn ang="0">
                <a:pos x="T4" y="T5"/>
              </a:cxn>
            </a:cxnLst>
            <a:rect l="0" t="0" r="r" b="b"/>
            <a:pathLst>
              <a:path w="129" h="258">
                <a:moveTo>
                  <a:pt x="0" y="0"/>
                </a:moveTo>
                <a:cubicBezTo>
                  <a:pt x="71" y="0"/>
                  <a:pt x="129" y="57"/>
                  <a:pt x="129" y="129"/>
                </a:cubicBezTo>
                <a:cubicBezTo>
                  <a:pt x="129" y="200"/>
                  <a:pt x="71" y="258"/>
                  <a:pt x="0" y="258"/>
                </a:cubicBezTo>
              </a:path>
            </a:pathLst>
          </a:custGeom>
          <a:noFill/>
          <a:ln w="88900" cap="rnd">
            <a:solidFill>
              <a:schemeClr val="accent5"/>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2" name="Line 8"/>
          <p:cNvSpPr>
            <a:spLocks noChangeShapeType="1"/>
          </p:cNvSpPr>
          <p:nvPr/>
        </p:nvSpPr>
        <p:spPr bwMode="auto">
          <a:xfrm flipH="1" flipV="1">
            <a:off x="-1473199" y="3880593"/>
            <a:ext cx="3372921" cy="34915"/>
          </a:xfrm>
          <a:prstGeom prst="line">
            <a:avLst/>
          </a:prstGeom>
          <a:noFill/>
          <a:ln w="88900" cap="rnd">
            <a:solidFill>
              <a:schemeClr val="accent5"/>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4" name="Rectangle 23"/>
          <p:cNvSpPr/>
          <p:nvPr/>
        </p:nvSpPr>
        <p:spPr>
          <a:xfrm>
            <a:off x="1573353" y="1662823"/>
            <a:ext cx="652743" cy="584775"/>
          </a:xfrm>
          <a:prstGeom prst="rect">
            <a:avLst/>
          </a:prstGeom>
        </p:spPr>
        <p:txBody>
          <a:bodyPr wrap="none" anchor="ctr" anchorCtr="0">
            <a:spAutoFit/>
          </a:bodyPr>
          <a:lstStyle/>
          <a:p>
            <a:pPr algn="ctr"/>
            <a:r>
              <a:rPr lang="en-US" sz="3200" dirty="0"/>
              <a:t>01</a:t>
            </a:r>
          </a:p>
        </p:txBody>
      </p:sp>
      <p:sp>
        <p:nvSpPr>
          <p:cNvPr id="30" name="Rectangle 29"/>
          <p:cNvSpPr/>
          <p:nvPr/>
        </p:nvSpPr>
        <p:spPr>
          <a:xfrm>
            <a:off x="1573347" y="2854668"/>
            <a:ext cx="652743" cy="584775"/>
          </a:xfrm>
          <a:prstGeom prst="rect">
            <a:avLst/>
          </a:prstGeom>
        </p:spPr>
        <p:txBody>
          <a:bodyPr wrap="none" anchor="ctr" anchorCtr="0">
            <a:spAutoFit/>
          </a:bodyPr>
          <a:lstStyle/>
          <a:p>
            <a:pPr algn="ctr"/>
            <a:r>
              <a:rPr lang="en-US" sz="3200" dirty="0"/>
              <a:t>02</a:t>
            </a:r>
          </a:p>
        </p:txBody>
      </p:sp>
      <p:sp>
        <p:nvSpPr>
          <p:cNvPr id="31" name="Rectangle 30"/>
          <p:cNvSpPr/>
          <p:nvPr/>
        </p:nvSpPr>
        <p:spPr>
          <a:xfrm>
            <a:off x="1573347" y="4024247"/>
            <a:ext cx="652743" cy="584775"/>
          </a:xfrm>
          <a:prstGeom prst="rect">
            <a:avLst/>
          </a:prstGeom>
        </p:spPr>
        <p:txBody>
          <a:bodyPr wrap="none" anchor="ctr" anchorCtr="0">
            <a:spAutoFit/>
          </a:bodyPr>
          <a:lstStyle/>
          <a:p>
            <a:pPr algn="ctr"/>
            <a:r>
              <a:rPr lang="en-US" sz="3200" dirty="0"/>
              <a:t>03</a:t>
            </a:r>
          </a:p>
        </p:txBody>
      </p:sp>
      <p:sp>
        <p:nvSpPr>
          <p:cNvPr id="33" name="Line 7"/>
          <p:cNvSpPr>
            <a:spLocks noChangeShapeType="1"/>
          </p:cNvSpPr>
          <p:nvPr/>
        </p:nvSpPr>
        <p:spPr bwMode="auto">
          <a:xfrm flipV="1">
            <a:off x="1912952" y="5118044"/>
            <a:ext cx="3929049" cy="0"/>
          </a:xfrm>
          <a:prstGeom prst="line">
            <a:avLst/>
          </a:prstGeom>
          <a:noFill/>
          <a:ln w="88900" cap="rnd">
            <a:gradFill>
              <a:gsLst>
                <a:gs pos="0">
                  <a:schemeClr val="bg2">
                    <a:lumMod val="75000"/>
                  </a:schemeClr>
                </a:gs>
                <a:gs pos="25000">
                  <a:schemeClr val="bg2"/>
                </a:gs>
              </a:gsLst>
              <a:lin ang="19800000" scaled="0"/>
            </a:gradFill>
            <a:prstDash val="solid"/>
            <a:round/>
            <a:headEnd/>
            <a:tailEnd type="triangle" w="med" len="sm"/>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5"/>
          <p:cNvSpPr>
            <a:spLocks/>
          </p:cNvSpPr>
          <p:nvPr/>
        </p:nvSpPr>
        <p:spPr bwMode="auto">
          <a:xfrm>
            <a:off x="1512364" y="5118048"/>
            <a:ext cx="400589" cy="802249"/>
          </a:xfrm>
          <a:custGeom>
            <a:avLst/>
            <a:gdLst>
              <a:gd name="T0" fmla="*/ 129 w 129"/>
              <a:gd name="T1" fmla="*/ 258 h 258"/>
              <a:gd name="T2" fmla="*/ 0 w 129"/>
              <a:gd name="T3" fmla="*/ 129 h 258"/>
              <a:gd name="T4" fmla="*/ 129 w 129"/>
              <a:gd name="T5" fmla="*/ 0 h 258"/>
            </a:gdLst>
            <a:ahLst/>
            <a:cxnLst>
              <a:cxn ang="0">
                <a:pos x="T0" y="T1"/>
              </a:cxn>
              <a:cxn ang="0">
                <a:pos x="T2" y="T3"/>
              </a:cxn>
              <a:cxn ang="0">
                <a:pos x="T4" y="T5"/>
              </a:cxn>
            </a:cxnLst>
            <a:rect l="0" t="0" r="r" b="b"/>
            <a:pathLst>
              <a:path w="129" h="258">
                <a:moveTo>
                  <a:pt x="129" y="258"/>
                </a:moveTo>
                <a:cubicBezTo>
                  <a:pt x="57" y="258"/>
                  <a:pt x="0" y="200"/>
                  <a:pt x="0" y="129"/>
                </a:cubicBezTo>
                <a:cubicBezTo>
                  <a:pt x="0" y="57"/>
                  <a:pt x="57" y="0"/>
                  <a:pt x="129" y="0"/>
                </a:cubicBezTo>
              </a:path>
            </a:pathLst>
          </a:custGeom>
          <a:noFill/>
          <a:ln w="88900" cap="rnd">
            <a:gradFill>
              <a:gsLst>
                <a:gs pos="0">
                  <a:schemeClr val="bg2">
                    <a:lumMod val="75000"/>
                  </a:schemeClr>
                </a:gs>
                <a:gs pos="32000">
                  <a:schemeClr val="bg2"/>
                </a:gs>
              </a:gsLst>
              <a:lin ang="5400000" scaled="1"/>
            </a:gra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6"/>
          <p:cNvSpPr>
            <a:spLocks/>
          </p:cNvSpPr>
          <p:nvPr/>
        </p:nvSpPr>
        <p:spPr bwMode="auto">
          <a:xfrm>
            <a:off x="1912952" y="5118048"/>
            <a:ext cx="400589" cy="802249"/>
          </a:xfrm>
          <a:custGeom>
            <a:avLst/>
            <a:gdLst>
              <a:gd name="T0" fmla="*/ 0 w 129"/>
              <a:gd name="T1" fmla="*/ 0 h 258"/>
              <a:gd name="T2" fmla="*/ 129 w 129"/>
              <a:gd name="T3" fmla="*/ 129 h 258"/>
              <a:gd name="T4" fmla="*/ 0 w 129"/>
              <a:gd name="T5" fmla="*/ 258 h 258"/>
            </a:gdLst>
            <a:ahLst/>
            <a:cxnLst>
              <a:cxn ang="0">
                <a:pos x="T0" y="T1"/>
              </a:cxn>
              <a:cxn ang="0">
                <a:pos x="T2" y="T3"/>
              </a:cxn>
              <a:cxn ang="0">
                <a:pos x="T4" y="T5"/>
              </a:cxn>
            </a:cxnLst>
            <a:rect l="0" t="0" r="r" b="b"/>
            <a:pathLst>
              <a:path w="129" h="258">
                <a:moveTo>
                  <a:pt x="0" y="0"/>
                </a:moveTo>
                <a:cubicBezTo>
                  <a:pt x="71" y="0"/>
                  <a:pt x="129" y="57"/>
                  <a:pt x="129" y="129"/>
                </a:cubicBezTo>
                <a:cubicBezTo>
                  <a:pt x="129" y="200"/>
                  <a:pt x="71" y="258"/>
                  <a:pt x="0" y="258"/>
                </a:cubicBezTo>
              </a:path>
            </a:pathLst>
          </a:custGeom>
          <a:noFill/>
          <a:ln w="88900" cap="rnd">
            <a:solidFill>
              <a:schemeClr val="bg2"/>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6" name="Line 8"/>
          <p:cNvSpPr>
            <a:spLocks noChangeShapeType="1"/>
          </p:cNvSpPr>
          <p:nvPr/>
        </p:nvSpPr>
        <p:spPr bwMode="auto">
          <a:xfrm flipH="1" flipV="1">
            <a:off x="-1459967" y="5083131"/>
            <a:ext cx="3372921" cy="34915"/>
          </a:xfrm>
          <a:prstGeom prst="line">
            <a:avLst/>
          </a:prstGeom>
          <a:noFill/>
          <a:ln w="88900" cap="rnd">
            <a:solidFill>
              <a:schemeClr val="bg2"/>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7" name="Rectangle 36"/>
          <p:cNvSpPr/>
          <p:nvPr/>
        </p:nvSpPr>
        <p:spPr>
          <a:xfrm>
            <a:off x="1586579" y="5226784"/>
            <a:ext cx="652743" cy="584775"/>
          </a:xfrm>
          <a:prstGeom prst="rect">
            <a:avLst/>
          </a:prstGeom>
        </p:spPr>
        <p:txBody>
          <a:bodyPr wrap="none" anchor="ctr" anchorCtr="0">
            <a:spAutoFit/>
          </a:bodyPr>
          <a:lstStyle/>
          <a:p>
            <a:pPr algn="ctr"/>
            <a:r>
              <a:rPr lang="en-US" sz="3200" dirty="0"/>
              <a:t>04</a:t>
            </a:r>
          </a:p>
        </p:txBody>
      </p:sp>
      <p:sp>
        <p:nvSpPr>
          <p:cNvPr id="38" name="Rectangle 37"/>
          <p:cNvSpPr/>
          <p:nvPr/>
        </p:nvSpPr>
        <p:spPr>
          <a:xfrm>
            <a:off x="9259613" y="1322587"/>
            <a:ext cx="2627587" cy="502766"/>
          </a:xfrm>
          <a:prstGeom prst="rect">
            <a:avLst/>
          </a:prstGeom>
        </p:spPr>
        <p:txBody>
          <a:bodyPr wrap="square">
            <a:spAutoFit/>
          </a:bodyPr>
          <a:lstStyle/>
          <a:p>
            <a:r>
              <a:rPr lang="en-US" sz="2667" dirty="0"/>
              <a:t>80x xxx x</a:t>
            </a:r>
          </a:p>
        </p:txBody>
      </p:sp>
      <p:sp>
        <p:nvSpPr>
          <p:cNvPr id="41" name="Rectangle 40"/>
          <p:cNvSpPr/>
          <p:nvPr/>
        </p:nvSpPr>
        <p:spPr>
          <a:xfrm>
            <a:off x="2503213" y="1673564"/>
            <a:ext cx="2627587" cy="543867"/>
          </a:xfrm>
          <a:prstGeom prst="rect">
            <a:avLst/>
          </a:prstGeom>
        </p:spPr>
        <p:txBody>
          <a:bodyPr wrap="square">
            <a:sp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42" name="Rectangle 41"/>
          <p:cNvSpPr/>
          <p:nvPr/>
        </p:nvSpPr>
        <p:spPr>
          <a:xfrm>
            <a:off x="2503213" y="2876100"/>
            <a:ext cx="2627587" cy="543867"/>
          </a:xfrm>
          <a:prstGeom prst="rect">
            <a:avLst/>
          </a:prstGeom>
        </p:spPr>
        <p:txBody>
          <a:bodyPr wrap="square">
            <a:sp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43" name="Rectangle 42"/>
          <p:cNvSpPr/>
          <p:nvPr/>
        </p:nvSpPr>
        <p:spPr>
          <a:xfrm>
            <a:off x="2503213" y="4008857"/>
            <a:ext cx="2627587" cy="543867"/>
          </a:xfrm>
          <a:prstGeom prst="rect">
            <a:avLst/>
          </a:prstGeom>
        </p:spPr>
        <p:txBody>
          <a:bodyPr wrap="square">
            <a:sp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44" name="Rectangle 43"/>
          <p:cNvSpPr/>
          <p:nvPr/>
        </p:nvSpPr>
        <p:spPr>
          <a:xfrm>
            <a:off x="2503213" y="5216913"/>
            <a:ext cx="2627587" cy="543867"/>
          </a:xfrm>
          <a:prstGeom prst="rect">
            <a:avLst/>
          </a:prstGeom>
        </p:spPr>
        <p:txBody>
          <a:bodyPr wrap="square">
            <a:sp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45" name="Rectangle 44"/>
          <p:cNvSpPr/>
          <p:nvPr/>
        </p:nvSpPr>
        <p:spPr>
          <a:xfrm>
            <a:off x="7343227" y="2485842"/>
            <a:ext cx="2627587" cy="502766"/>
          </a:xfrm>
          <a:prstGeom prst="rect">
            <a:avLst/>
          </a:prstGeom>
        </p:spPr>
        <p:txBody>
          <a:bodyPr wrap="square">
            <a:spAutoFit/>
          </a:bodyPr>
          <a:lstStyle/>
          <a:p>
            <a:r>
              <a:rPr lang="en-US" sz="2667" dirty="0"/>
              <a:t>50x xxx x</a:t>
            </a:r>
          </a:p>
        </p:txBody>
      </p:sp>
      <p:sp>
        <p:nvSpPr>
          <p:cNvPr id="46" name="Rectangle 45"/>
          <p:cNvSpPr/>
          <p:nvPr/>
        </p:nvSpPr>
        <p:spPr>
          <a:xfrm>
            <a:off x="8069240" y="3636323"/>
            <a:ext cx="2627587" cy="502766"/>
          </a:xfrm>
          <a:prstGeom prst="rect">
            <a:avLst/>
          </a:prstGeom>
        </p:spPr>
        <p:txBody>
          <a:bodyPr wrap="square">
            <a:spAutoFit/>
          </a:bodyPr>
          <a:lstStyle/>
          <a:p>
            <a:r>
              <a:rPr lang="en-US" sz="2667" dirty="0"/>
              <a:t>60x xxx x</a:t>
            </a:r>
          </a:p>
        </p:txBody>
      </p:sp>
      <p:sp>
        <p:nvSpPr>
          <p:cNvPr id="47" name="Rectangle 46"/>
          <p:cNvSpPr/>
          <p:nvPr/>
        </p:nvSpPr>
        <p:spPr>
          <a:xfrm>
            <a:off x="6719613" y="4852610"/>
            <a:ext cx="2627587" cy="502766"/>
          </a:xfrm>
          <a:prstGeom prst="rect">
            <a:avLst/>
          </a:prstGeom>
        </p:spPr>
        <p:txBody>
          <a:bodyPr wrap="square">
            <a:spAutoFit/>
          </a:bodyPr>
          <a:lstStyle/>
          <a:p>
            <a:r>
              <a:rPr lang="en-US" sz="2667" dirty="0"/>
              <a:t>40x xxx x</a:t>
            </a:r>
          </a:p>
        </p:txBody>
      </p:sp>
      <p:grpSp>
        <p:nvGrpSpPr>
          <p:cNvPr id="5" name="Group 4"/>
          <p:cNvGrpSpPr/>
          <p:nvPr/>
        </p:nvGrpSpPr>
        <p:grpSpPr>
          <a:xfrm>
            <a:off x="6557537" y="2329359"/>
            <a:ext cx="819652" cy="819652"/>
            <a:chOff x="5044428" y="2112481"/>
            <a:chExt cx="614739" cy="614739"/>
          </a:xfrm>
        </p:grpSpPr>
        <p:sp>
          <p:nvSpPr>
            <p:cNvPr id="49" name="Oval 48"/>
            <p:cNvSpPr/>
            <p:nvPr/>
          </p:nvSpPr>
          <p:spPr>
            <a:xfrm>
              <a:off x="5044428" y="2112481"/>
              <a:ext cx="614739" cy="61473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52" name="Group 8"/>
            <p:cNvGrpSpPr>
              <a:grpSpLocks noChangeAspect="1"/>
            </p:cNvGrpSpPr>
            <p:nvPr/>
          </p:nvGrpSpPr>
          <p:grpSpPr bwMode="auto">
            <a:xfrm>
              <a:off x="5233660" y="2291765"/>
              <a:ext cx="236278" cy="256174"/>
              <a:chOff x="2853" y="1431"/>
              <a:chExt cx="190" cy="206"/>
            </a:xfrm>
          </p:grpSpPr>
          <p:sp>
            <p:nvSpPr>
              <p:cNvPr id="53" name="Freeform 9"/>
              <p:cNvSpPr>
                <a:spLocks/>
              </p:cNvSpPr>
              <p:nvPr/>
            </p:nvSpPr>
            <p:spPr bwMode="auto">
              <a:xfrm>
                <a:off x="2906" y="1450"/>
                <a:ext cx="84" cy="0"/>
              </a:xfrm>
              <a:custGeom>
                <a:avLst/>
                <a:gdLst>
                  <a:gd name="T0" fmla="*/ 0 w 785"/>
                  <a:gd name="T1" fmla="*/ 0 w 785"/>
                  <a:gd name="T2" fmla="*/ 785 w 785"/>
                </a:gdLst>
                <a:ahLst/>
                <a:cxnLst>
                  <a:cxn ang="0">
                    <a:pos x="T0" y="0"/>
                  </a:cxn>
                  <a:cxn ang="0">
                    <a:pos x="T1" y="0"/>
                  </a:cxn>
                  <a:cxn ang="0">
                    <a:pos x="T2" y="0"/>
                  </a:cxn>
                </a:cxnLst>
                <a:rect l="0" t="0" r="r" b="b"/>
                <a:pathLst>
                  <a:path w="785">
                    <a:moveTo>
                      <a:pt x="0" y="0"/>
                    </a:moveTo>
                    <a:lnTo>
                      <a:pt x="0" y="0"/>
                    </a:lnTo>
                    <a:lnTo>
                      <a:pt x="785" y="0"/>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4" name="Freeform 10"/>
              <p:cNvSpPr>
                <a:spLocks/>
              </p:cNvSpPr>
              <p:nvPr/>
            </p:nvSpPr>
            <p:spPr bwMode="auto">
              <a:xfrm>
                <a:off x="2853" y="1450"/>
                <a:ext cx="190" cy="187"/>
              </a:xfrm>
              <a:custGeom>
                <a:avLst/>
                <a:gdLst>
                  <a:gd name="T0" fmla="*/ 1427 w 1778"/>
                  <a:gd name="T1" fmla="*/ 0 h 1745"/>
                  <a:gd name="T2" fmla="*/ 1427 w 1778"/>
                  <a:gd name="T3" fmla="*/ 0 h 1745"/>
                  <a:gd name="T4" fmla="*/ 1778 w 1778"/>
                  <a:gd name="T5" fmla="*/ 0 h 1745"/>
                  <a:gd name="T6" fmla="*/ 1778 w 1778"/>
                  <a:gd name="T7" fmla="*/ 1745 h 1745"/>
                  <a:gd name="T8" fmla="*/ 0 w 1778"/>
                  <a:gd name="T9" fmla="*/ 1745 h 1745"/>
                  <a:gd name="T10" fmla="*/ 0 w 1778"/>
                  <a:gd name="T11" fmla="*/ 0 h 1745"/>
                  <a:gd name="T12" fmla="*/ 350 w 1778"/>
                  <a:gd name="T13" fmla="*/ 0 h 1745"/>
                </a:gdLst>
                <a:ahLst/>
                <a:cxnLst>
                  <a:cxn ang="0">
                    <a:pos x="T0" y="T1"/>
                  </a:cxn>
                  <a:cxn ang="0">
                    <a:pos x="T2" y="T3"/>
                  </a:cxn>
                  <a:cxn ang="0">
                    <a:pos x="T4" y="T5"/>
                  </a:cxn>
                  <a:cxn ang="0">
                    <a:pos x="T6" y="T7"/>
                  </a:cxn>
                  <a:cxn ang="0">
                    <a:pos x="T8" y="T9"/>
                  </a:cxn>
                  <a:cxn ang="0">
                    <a:pos x="T10" y="T11"/>
                  </a:cxn>
                  <a:cxn ang="0">
                    <a:pos x="T12" y="T13"/>
                  </a:cxn>
                </a:cxnLst>
                <a:rect l="0" t="0" r="r" b="b"/>
                <a:pathLst>
                  <a:path w="1778" h="1745">
                    <a:moveTo>
                      <a:pt x="1427" y="0"/>
                    </a:moveTo>
                    <a:lnTo>
                      <a:pt x="1427" y="0"/>
                    </a:lnTo>
                    <a:lnTo>
                      <a:pt x="1778" y="0"/>
                    </a:lnTo>
                    <a:lnTo>
                      <a:pt x="1778" y="1745"/>
                    </a:lnTo>
                    <a:lnTo>
                      <a:pt x="0" y="1745"/>
                    </a:lnTo>
                    <a:lnTo>
                      <a:pt x="0" y="0"/>
                    </a:lnTo>
                    <a:lnTo>
                      <a:pt x="350" y="0"/>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5" name="Freeform 11"/>
              <p:cNvSpPr>
                <a:spLocks/>
              </p:cNvSpPr>
              <p:nvPr/>
            </p:nvSpPr>
            <p:spPr bwMode="auto">
              <a:xfrm>
                <a:off x="2853" y="1494"/>
                <a:ext cx="190" cy="0"/>
              </a:xfrm>
              <a:custGeom>
                <a:avLst/>
                <a:gdLst>
                  <a:gd name="T0" fmla="*/ 0 w 1778"/>
                  <a:gd name="T1" fmla="*/ 0 w 1778"/>
                  <a:gd name="T2" fmla="*/ 1778 w 1778"/>
                </a:gdLst>
                <a:ahLst/>
                <a:cxnLst>
                  <a:cxn ang="0">
                    <a:pos x="T0" y="0"/>
                  </a:cxn>
                  <a:cxn ang="0">
                    <a:pos x="T1" y="0"/>
                  </a:cxn>
                  <a:cxn ang="0">
                    <a:pos x="T2" y="0"/>
                  </a:cxn>
                </a:cxnLst>
                <a:rect l="0" t="0" r="r" b="b"/>
                <a:pathLst>
                  <a:path w="1778">
                    <a:moveTo>
                      <a:pt x="0" y="0"/>
                    </a:moveTo>
                    <a:lnTo>
                      <a:pt x="0" y="0"/>
                    </a:lnTo>
                    <a:lnTo>
                      <a:pt x="1778" y="0"/>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6" name="Freeform 12"/>
              <p:cNvSpPr>
                <a:spLocks/>
              </p:cNvSpPr>
              <p:nvPr/>
            </p:nvSpPr>
            <p:spPr bwMode="auto">
              <a:xfrm>
                <a:off x="2890" y="1431"/>
                <a:ext cx="16" cy="38"/>
              </a:xfrm>
              <a:custGeom>
                <a:avLst/>
                <a:gdLst>
                  <a:gd name="T0" fmla="*/ 0 w 146"/>
                  <a:gd name="T1" fmla="*/ 73 h 356"/>
                  <a:gd name="T2" fmla="*/ 0 w 146"/>
                  <a:gd name="T3" fmla="*/ 73 h 356"/>
                  <a:gd name="T4" fmla="*/ 73 w 146"/>
                  <a:gd name="T5" fmla="*/ 0 h 356"/>
                  <a:gd name="T6" fmla="*/ 146 w 146"/>
                  <a:gd name="T7" fmla="*/ 73 h 356"/>
                  <a:gd name="T8" fmla="*/ 146 w 146"/>
                  <a:gd name="T9" fmla="*/ 283 h 356"/>
                  <a:gd name="T10" fmla="*/ 73 w 146"/>
                  <a:gd name="T11" fmla="*/ 356 h 356"/>
                  <a:gd name="T12" fmla="*/ 0 w 146"/>
                  <a:gd name="T13" fmla="*/ 283 h 356"/>
                  <a:gd name="T14" fmla="*/ 0 w 146"/>
                  <a:gd name="T15" fmla="*/ 73 h 356"/>
                  <a:gd name="T16" fmla="*/ 0 w 146"/>
                  <a:gd name="T17" fmla="*/ 73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356">
                    <a:moveTo>
                      <a:pt x="0" y="73"/>
                    </a:moveTo>
                    <a:lnTo>
                      <a:pt x="0" y="73"/>
                    </a:lnTo>
                    <a:cubicBezTo>
                      <a:pt x="0" y="33"/>
                      <a:pt x="32" y="0"/>
                      <a:pt x="73" y="0"/>
                    </a:cubicBezTo>
                    <a:cubicBezTo>
                      <a:pt x="113" y="0"/>
                      <a:pt x="146" y="33"/>
                      <a:pt x="146" y="73"/>
                    </a:cubicBezTo>
                    <a:lnTo>
                      <a:pt x="146" y="283"/>
                    </a:lnTo>
                    <a:cubicBezTo>
                      <a:pt x="146" y="323"/>
                      <a:pt x="113" y="356"/>
                      <a:pt x="73" y="356"/>
                    </a:cubicBezTo>
                    <a:cubicBezTo>
                      <a:pt x="32" y="356"/>
                      <a:pt x="0" y="323"/>
                      <a:pt x="0" y="283"/>
                    </a:cubicBezTo>
                    <a:lnTo>
                      <a:pt x="0" y="73"/>
                    </a:lnTo>
                    <a:lnTo>
                      <a:pt x="0" y="73"/>
                    </a:lnTo>
                    <a:close/>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7" name="Freeform 13"/>
              <p:cNvSpPr>
                <a:spLocks/>
              </p:cNvSpPr>
              <p:nvPr/>
            </p:nvSpPr>
            <p:spPr bwMode="auto">
              <a:xfrm>
                <a:off x="2990" y="1431"/>
                <a:ext cx="15" cy="38"/>
              </a:xfrm>
              <a:custGeom>
                <a:avLst/>
                <a:gdLst>
                  <a:gd name="T0" fmla="*/ 0 w 146"/>
                  <a:gd name="T1" fmla="*/ 73 h 356"/>
                  <a:gd name="T2" fmla="*/ 0 w 146"/>
                  <a:gd name="T3" fmla="*/ 73 h 356"/>
                  <a:gd name="T4" fmla="*/ 73 w 146"/>
                  <a:gd name="T5" fmla="*/ 0 h 356"/>
                  <a:gd name="T6" fmla="*/ 146 w 146"/>
                  <a:gd name="T7" fmla="*/ 73 h 356"/>
                  <a:gd name="T8" fmla="*/ 146 w 146"/>
                  <a:gd name="T9" fmla="*/ 283 h 356"/>
                  <a:gd name="T10" fmla="*/ 73 w 146"/>
                  <a:gd name="T11" fmla="*/ 356 h 356"/>
                  <a:gd name="T12" fmla="*/ 0 w 146"/>
                  <a:gd name="T13" fmla="*/ 283 h 356"/>
                  <a:gd name="T14" fmla="*/ 0 w 146"/>
                  <a:gd name="T15" fmla="*/ 73 h 356"/>
                  <a:gd name="T16" fmla="*/ 0 w 146"/>
                  <a:gd name="T17" fmla="*/ 73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356">
                    <a:moveTo>
                      <a:pt x="0" y="73"/>
                    </a:moveTo>
                    <a:lnTo>
                      <a:pt x="0" y="73"/>
                    </a:lnTo>
                    <a:cubicBezTo>
                      <a:pt x="0" y="33"/>
                      <a:pt x="32" y="0"/>
                      <a:pt x="73" y="0"/>
                    </a:cubicBezTo>
                    <a:cubicBezTo>
                      <a:pt x="113" y="0"/>
                      <a:pt x="146" y="33"/>
                      <a:pt x="146" y="73"/>
                    </a:cubicBezTo>
                    <a:lnTo>
                      <a:pt x="146" y="283"/>
                    </a:lnTo>
                    <a:cubicBezTo>
                      <a:pt x="146" y="323"/>
                      <a:pt x="113" y="356"/>
                      <a:pt x="73" y="356"/>
                    </a:cubicBezTo>
                    <a:cubicBezTo>
                      <a:pt x="32" y="356"/>
                      <a:pt x="0" y="323"/>
                      <a:pt x="0" y="283"/>
                    </a:cubicBezTo>
                    <a:lnTo>
                      <a:pt x="0" y="73"/>
                    </a:lnTo>
                    <a:lnTo>
                      <a:pt x="0" y="73"/>
                    </a:lnTo>
                    <a:close/>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8" name="Freeform 14"/>
              <p:cNvSpPr>
                <a:spLocks/>
              </p:cNvSpPr>
              <p:nvPr/>
            </p:nvSpPr>
            <p:spPr bwMode="auto">
              <a:xfrm>
                <a:off x="2892" y="1520"/>
                <a:ext cx="112" cy="93"/>
              </a:xfrm>
              <a:custGeom>
                <a:avLst/>
                <a:gdLst>
                  <a:gd name="T0" fmla="*/ 0 w 1040"/>
                  <a:gd name="T1" fmla="*/ 554 h 863"/>
                  <a:gd name="T2" fmla="*/ 0 w 1040"/>
                  <a:gd name="T3" fmla="*/ 554 h 863"/>
                  <a:gd name="T4" fmla="*/ 346 w 1040"/>
                  <a:gd name="T5" fmla="*/ 863 h 863"/>
                  <a:gd name="T6" fmla="*/ 1040 w 1040"/>
                  <a:gd name="T7" fmla="*/ 0 h 863"/>
                </a:gdLst>
                <a:ahLst/>
                <a:cxnLst>
                  <a:cxn ang="0">
                    <a:pos x="T0" y="T1"/>
                  </a:cxn>
                  <a:cxn ang="0">
                    <a:pos x="T2" y="T3"/>
                  </a:cxn>
                  <a:cxn ang="0">
                    <a:pos x="T4" y="T5"/>
                  </a:cxn>
                  <a:cxn ang="0">
                    <a:pos x="T6" y="T7"/>
                  </a:cxn>
                </a:cxnLst>
                <a:rect l="0" t="0" r="r" b="b"/>
                <a:pathLst>
                  <a:path w="1040" h="863">
                    <a:moveTo>
                      <a:pt x="0" y="554"/>
                    </a:moveTo>
                    <a:lnTo>
                      <a:pt x="0" y="554"/>
                    </a:lnTo>
                    <a:lnTo>
                      <a:pt x="346" y="863"/>
                    </a:lnTo>
                    <a:lnTo>
                      <a:pt x="1040" y="0"/>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3" name="Group 2"/>
          <p:cNvGrpSpPr/>
          <p:nvPr/>
        </p:nvGrpSpPr>
        <p:grpSpPr>
          <a:xfrm>
            <a:off x="5891833" y="4681929"/>
            <a:ext cx="819652" cy="819652"/>
            <a:chOff x="6332454" y="875684"/>
            <a:chExt cx="614739" cy="614739"/>
          </a:xfrm>
        </p:grpSpPr>
        <p:sp>
          <p:nvSpPr>
            <p:cNvPr id="51" name="Oval 50"/>
            <p:cNvSpPr/>
            <p:nvPr/>
          </p:nvSpPr>
          <p:spPr>
            <a:xfrm>
              <a:off x="6332454" y="875684"/>
              <a:ext cx="614739" cy="614739"/>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59" name="Group 17"/>
            <p:cNvGrpSpPr>
              <a:grpSpLocks noChangeAspect="1"/>
            </p:cNvGrpSpPr>
            <p:nvPr/>
          </p:nvGrpSpPr>
          <p:grpSpPr bwMode="auto">
            <a:xfrm>
              <a:off x="6492935" y="1032957"/>
              <a:ext cx="293777" cy="300193"/>
              <a:chOff x="3263" y="1117"/>
              <a:chExt cx="229" cy="234"/>
            </a:xfrm>
          </p:grpSpPr>
          <p:sp>
            <p:nvSpPr>
              <p:cNvPr id="60" name="Freeform 18"/>
              <p:cNvSpPr>
                <a:spLocks/>
              </p:cNvSpPr>
              <p:nvPr/>
            </p:nvSpPr>
            <p:spPr bwMode="auto">
              <a:xfrm>
                <a:off x="3263" y="1202"/>
                <a:ext cx="133" cy="46"/>
              </a:xfrm>
              <a:custGeom>
                <a:avLst/>
                <a:gdLst>
                  <a:gd name="T0" fmla="*/ 1088 w 1088"/>
                  <a:gd name="T1" fmla="*/ 184 h 368"/>
                  <a:gd name="T2" fmla="*/ 1088 w 1088"/>
                  <a:gd name="T3" fmla="*/ 184 h 368"/>
                  <a:gd name="T4" fmla="*/ 544 w 1088"/>
                  <a:gd name="T5" fmla="*/ 368 h 368"/>
                  <a:gd name="T6" fmla="*/ 0 w 1088"/>
                  <a:gd name="T7" fmla="*/ 184 h 368"/>
                  <a:gd name="T8" fmla="*/ 544 w 1088"/>
                  <a:gd name="T9" fmla="*/ 0 h 368"/>
                  <a:gd name="T10" fmla="*/ 1088 w 1088"/>
                  <a:gd name="T11" fmla="*/ 184 h 368"/>
                  <a:gd name="T12" fmla="*/ 1088 w 1088"/>
                  <a:gd name="T13" fmla="*/ 184 h 368"/>
                </a:gdLst>
                <a:ahLst/>
                <a:cxnLst>
                  <a:cxn ang="0">
                    <a:pos x="T0" y="T1"/>
                  </a:cxn>
                  <a:cxn ang="0">
                    <a:pos x="T2" y="T3"/>
                  </a:cxn>
                  <a:cxn ang="0">
                    <a:pos x="T4" y="T5"/>
                  </a:cxn>
                  <a:cxn ang="0">
                    <a:pos x="T6" y="T7"/>
                  </a:cxn>
                  <a:cxn ang="0">
                    <a:pos x="T8" y="T9"/>
                  </a:cxn>
                  <a:cxn ang="0">
                    <a:pos x="T10" y="T11"/>
                  </a:cxn>
                  <a:cxn ang="0">
                    <a:pos x="T12" y="T13"/>
                  </a:cxn>
                </a:cxnLst>
                <a:rect l="0" t="0" r="r" b="b"/>
                <a:pathLst>
                  <a:path w="1088" h="368">
                    <a:moveTo>
                      <a:pt x="1088" y="184"/>
                    </a:moveTo>
                    <a:lnTo>
                      <a:pt x="1088" y="184"/>
                    </a:lnTo>
                    <a:cubicBezTo>
                      <a:pt x="1088" y="286"/>
                      <a:pt x="844" y="368"/>
                      <a:pt x="544" y="368"/>
                    </a:cubicBezTo>
                    <a:cubicBezTo>
                      <a:pt x="243" y="368"/>
                      <a:pt x="0" y="286"/>
                      <a:pt x="0" y="184"/>
                    </a:cubicBezTo>
                    <a:cubicBezTo>
                      <a:pt x="0" y="83"/>
                      <a:pt x="243" y="0"/>
                      <a:pt x="544" y="0"/>
                    </a:cubicBezTo>
                    <a:cubicBezTo>
                      <a:pt x="844" y="0"/>
                      <a:pt x="1088" y="83"/>
                      <a:pt x="1088" y="184"/>
                    </a:cubicBezTo>
                    <a:lnTo>
                      <a:pt x="1088" y="184"/>
                    </a:lnTo>
                    <a:close/>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1" name="Freeform 19"/>
              <p:cNvSpPr>
                <a:spLocks/>
              </p:cNvSpPr>
              <p:nvPr/>
            </p:nvSpPr>
            <p:spPr bwMode="auto">
              <a:xfrm>
                <a:off x="3263" y="1225"/>
                <a:ext cx="133" cy="126"/>
              </a:xfrm>
              <a:custGeom>
                <a:avLst/>
                <a:gdLst>
                  <a:gd name="T0" fmla="*/ 1088 w 1088"/>
                  <a:gd name="T1" fmla="*/ 0 h 1020"/>
                  <a:gd name="T2" fmla="*/ 1088 w 1088"/>
                  <a:gd name="T3" fmla="*/ 0 h 1020"/>
                  <a:gd name="T4" fmla="*/ 1088 w 1088"/>
                  <a:gd name="T5" fmla="*/ 836 h 1020"/>
                  <a:gd name="T6" fmla="*/ 544 w 1088"/>
                  <a:gd name="T7" fmla="*/ 1020 h 1020"/>
                  <a:gd name="T8" fmla="*/ 0 w 1088"/>
                  <a:gd name="T9" fmla="*/ 836 h 1020"/>
                  <a:gd name="T10" fmla="*/ 0 w 1088"/>
                  <a:gd name="T11" fmla="*/ 0 h 1020"/>
                </a:gdLst>
                <a:ahLst/>
                <a:cxnLst>
                  <a:cxn ang="0">
                    <a:pos x="T0" y="T1"/>
                  </a:cxn>
                  <a:cxn ang="0">
                    <a:pos x="T2" y="T3"/>
                  </a:cxn>
                  <a:cxn ang="0">
                    <a:pos x="T4" y="T5"/>
                  </a:cxn>
                  <a:cxn ang="0">
                    <a:pos x="T6" y="T7"/>
                  </a:cxn>
                  <a:cxn ang="0">
                    <a:pos x="T8" y="T9"/>
                  </a:cxn>
                  <a:cxn ang="0">
                    <a:pos x="T10" y="T11"/>
                  </a:cxn>
                </a:cxnLst>
                <a:rect l="0" t="0" r="r" b="b"/>
                <a:pathLst>
                  <a:path w="1088" h="1020">
                    <a:moveTo>
                      <a:pt x="1088" y="0"/>
                    </a:moveTo>
                    <a:lnTo>
                      <a:pt x="1088" y="0"/>
                    </a:lnTo>
                    <a:lnTo>
                      <a:pt x="1088" y="836"/>
                    </a:lnTo>
                    <a:cubicBezTo>
                      <a:pt x="1088" y="938"/>
                      <a:pt x="844" y="1020"/>
                      <a:pt x="544" y="1020"/>
                    </a:cubicBezTo>
                    <a:cubicBezTo>
                      <a:pt x="243" y="1020"/>
                      <a:pt x="0" y="938"/>
                      <a:pt x="0" y="836"/>
                    </a:cubicBezTo>
                    <a:lnTo>
                      <a:pt x="0" y="0"/>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2" name="Freeform 20"/>
              <p:cNvSpPr>
                <a:spLocks/>
              </p:cNvSpPr>
              <p:nvPr/>
            </p:nvSpPr>
            <p:spPr bwMode="auto">
              <a:xfrm>
                <a:off x="3263" y="1295"/>
                <a:ext cx="133" cy="23"/>
              </a:xfrm>
              <a:custGeom>
                <a:avLst/>
                <a:gdLst>
                  <a:gd name="T0" fmla="*/ 1088 w 1088"/>
                  <a:gd name="T1" fmla="*/ 0 h 184"/>
                  <a:gd name="T2" fmla="*/ 1088 w 1088"/>
                  <a:gd name="T3" fmla="*/ 0 h 184"/>
                  <a:gd name="T4" fmla="*/ 544 w 1088"/>
                  <a:gd name="T5" fmla="*/ 184 h 184"/>
                  <a:gd name="T6" fmla="*/ 0 w 1088"/>
                  <a:gd name="T7" fmla="*/ 0 h 184"/>
                </a:gdLst>
                <a:ahLst/>
                <a:cxnLst>
                  <a:cxn ang="0">
                    <a:pos x="T0" y="T1"/>
                  </a:cxn>
                  <a:cxn ang="0">
                    <a:pos x="T2" y="T3"/>
                  </a:cxn>
                  <a:cxn ang="0">
                    <a:pos x="T4" y="T5"/>
                  </a:cxn>
                  <a:cxn ang="0">
                    <a:pos x="T6" y="T7"/>
                  </a:cxn>
                </a:cxnLst>
                <a:rect l="0" t="0" r="r" b="b"/>
                <a:pathLst>
                  <a:path w="1088" h="184">
                    <a:moveTo>
                      <a:pt x="1088" y="0"/>
                    </a:moveTo>
                    <a:lnTo>
                      <a:pt x="1088" y="0"/>
                    </a:lnTo>
                    <a:cubicBezTo>
                      <a:pt x="1088" y="102"/>
                      <a:pt x="844" y="184"/>
                      <a:pt x="544" y="184"/>
                    </a:cubicBezTo>
                    <a:cubicBezTo>
                      <a:pt x="243" y="184"/>
                      <a:pt x="0" y="102"/>
                      <a:pt x="0" y="0"/>
                    </a:cubicBez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3" name="Freeform 21"/>
              <p:cNvSpPr>
                <a:spLocks/>
              </p:cNvSpPr>
              <p:nvPr/>
            </p:nvSpPr>
            <p:spPr bwMode="auto">
              <a:xfrm>
                <a:off x="3263" y="1261"/>
                <a:ext cx="133" cy="23"/>
              </a:xfrm>
              <a:custGeom>
                <a:avLst/>
                <a:gdLst>
                  <a:gd name="T0" fmla="*/ 1088 w 1088"/>
                  <a:gd name="T1" fmla="*/ 0 h 184"/>
                  <a:gd name="T2" fmla="*/ 1088 w 1088"/>
                  <a:gd name="T3" fmla="*/ 0 h 184"/>
                  <a:gd name="T4" fmla="*/ 544 w 1088"/>
                  <a:gd name="T5" fmla="*/ 184 h 184"/>
                  <a:gd name="T6" fmla="*/ 0 w 1088"/>
                  <a:gd name="T7" fmla="*/ 0 h 184"/>
                </a:gdLst>
                <a:ahLst/>
                <a:cxnLst>
                  <a:cxn ang="0">
                    <a:pos x="T0" y="T1"/>
                  </a:cxn>
                  <a:cxn ang="0">
                    <a:pos x="T2" y="T3"/>
                  </a:cxn>
                  <a:cxn ang="0">
                    <a:pos x="T4" y="T5"/>
                  </a:cxn>
                  <a:cxn ang="0">
                    <a:pos x="T6" y="T7"/>
                  </a:cxn>
                </a:cxnLst>
                <a:rect l="0" t="0" r="r" b="b"/>
                <a:pathLst>
                  <a:path w="1088" h="184">
                    <a:moveTo>
                      <a:pt x="1088" y="0"/>
                    </a:moveTo>
                    <a:lnTo>
                      <a:pt x="1088" y="0"/>
                    </a:lnTo>
                    <a:cubicBezTo>
                      <a:pt x="1088" y="102"/>
                      <a:pt x="844" y="184"/>
                      <a:pt x="544" y="184"/>
                    </a:cubicBezTo>
                    <a:cubicBezTo>
                      <a:pt x="243" y="184"/>
                      <a:pt x="0" y="102"/>
                      <a:pt x="0" y="0"/>
                    </a:cubicBez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4" name="Freeform 22"/>
              <p:cNvSpPr>
                <a:spLocks/>
              </p:cNvSpPr>
              <p:nvPr/>
            </p:nvSpPr>
            <p:spPr bwMode="auto">
              <a:xfrm>
                <a:off x="3359" y="1117"/>
                <a:ext cx="133" cy="46"/>
              </a:xfrm>
              <a:custGeom>
                <a:avLst/>
                <a:gdLst>
                  <a:gd name="T0" fmla="*/ 1088 w 1088"/>
                  <a:gd name="T1" fmla="*/ 184 h 368"/>
                  <a:gd name="T2" fmla="*/ 1088 w 1088"/>
                  <a:gd name="T3" fmla="*/ 184 h 368"/>
                  <a:gd name="T4" fmla="*/ 544 w 1088"/>
                  <a:gd name="T5" fmla="*/ 368 h 368"/>
                  <a:gd name="T6" fmla="*/ 0 w 1088"/>
                  <a:gd name="T7" fmla="*/ 184 h 368"/>
                  <a:gd name="T8" fmla="*/ 544 w 1088"/>
                  <a:gd name="T9" fmla="*/ 0 h 368"/>
                  <a:gd name="T10" fmla="*/ 1088 w 1088"/>
                  <a:gd name="T11" fmla="*/ 184 h 368"/>
                  <a:gd name="T12" fmla="*/ 1088 w 1088"/>
                  <a:gd name="T13" fmla="*/ 184 h 368"/>
                </a:gdLst>
                <a:ahLst/>
                <a:cxnLst>
                  <a:cxn ang="0">
                    <a:pos x="T0" y="T1"/>
                  </a:cxn>
                  <a:cxn ang="0">
                    <a:pos x="T2" y="T3"/>
                  </a:cxn>
                  <a:cxn ang="0">
                    <a:pos x="T4" y="T5"/>
                  </a:cxn>
                  <a:cxn ang="0">
                    <a:pos x="T6" y="T7"/>
                  </a:cxn>
                  <a:cxn ang="0">
                    <a:pos x="T8" y="T9"/>
                  </a:cxn>
                  <a:cxn ang="0">
                    <a:pos x="T10" y="T11"/>
                  </a:cxn>
                  <a:cxn ang="0">
                    <a:pos x="T12" y="T13"/>
                  </a:cxn>
                </a:cxnLst>
                <a:rect l="0" t="0" r="r" b="b"/>
                <a:pathLst>
                  <a:path w="1088" h="368">
                    <a:moveTo>
                      <a:pt x="1088" y="184"/>
                    </a:moveTo>
                    <a:lnTo>
                      <a:pt x="1088" y="184"/>
                    </a:lnTo>
                    <a:cubicBezTo>
                      <a:pt x="1088" y="285"/>
                      <a:pt x="845" y="368"/>
                      <a:pt x="544" y="368"/>
                    </a:cubicBezTo>
                    <a:cubicBezTo>
                      <a:pt x="244" y="368"/>
                      <a:pt x="0" y="285"/>
                      <a:pt x="0" y="184"/>
                    </a:cubicBezTo>
                    <a:cubicBezTo>
                      <a:pt x="0" y="82"/>
                      <a:pt x="244" y="0"/>
                      <a:pt x="544" y="0"/>
                    </a:cubicBezTo>
                    <a:cubicBezTo>
                      <a:pt x="845" y="0"/>
                      <a:pt x="1088" y="82"/>
                      <a:pt x="1088" y="184"/>
                    </a:cubicBezTo>
                    <a:lnTo>
                      <a:pt x="1088" y="184"/>
                    </a:lnTo>
                    <a:close/>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5" name="Freeform 23"/>
              <p:cNvSpPr>
                <a:spLocks/>
              </p:cNvSpPr>
              <p:nvPr/>
            </p:nvSpPr>
            <p:spPr bwMode="auto">
              <a:xfrm>
                <a:off x="3359" y="1140"/>
                <a:ext cx="0" cy="64"/>
              </a:xfrm>
              <a:custGeom>
                <a:avLst/>
                <a:gdLst>
                  <a:gd name="T0" fmla="*/ 519 h 519"/>
                  <a:gd name="T1" fmla="*/ 519 h 519"/>
                  <a:gd name="T2" fmla="*/ 0 h 519"/>
                </a:gdLst>
                <a:ahLst/>
                <a:cxnLst>
                  <a:cxn ang="0">
                    <a:pos x="0" y="T0"/>
                  </a:cxn>
                  <a:cxn ang="0">
                    <a:pos x="0" y="T1"/>
                  </a:cxn>
                  <a:cxn ang="0">
                    <a:pos x="0" y="T2"/>
                  </a:cxn>
                </a:cxnLst>
                <a:rect l="0" t="0" r="r" b="b"/>
                <a:pathLst>
                  <a:path h="519">
                    <a:moveTo>
                      <a:pt x="0" y="519"/>
                    </a:moveTo>
                    <a:lnTo>
                      <a:pt x="0" y="519"/>
                    </a:lnTo>
                    <a:lnTo>
                      <a:pt x="0" y="0"/>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6" name="Freeform 24"/>
              <p:cNvSpPr>
                <a:spLocks/>
              </p:cNvSpPr>
              <p:nvPr/>
            </p:nvSpPr>
            <p:spPr bwMode="auto">
              <a:xfrm>
                <a:off x="3396" y="1140"/>
                <a:ext cx="96" cy="166"/>
              </a:xfrm>
              <a:custGeom>
                <a:avLst/>
                <a:gdLst>
                  <a:gd name="T0" fmla="*/ 780 w 780"/>
                  <a:gd name="T1" fmla="*/ 0 h 1340"/>
                  <a:gd name="T2" fmla="*/ 780 w 780"/>
                  <a:gd name="T3" fmla="*/ 0 h 1340"/>
                  <a:gd name="T4" fmla="*/ 780 w 780"/>
                  <a:gd name="T5" fmla="*/ 1156 h 1340"/>
                  <a:gd name="T6" fmla="*/ 236 w 780"/>
                  <a:gd name="T7" fmla="*/ 1340 h 1340"/>
                  <a:gd name="T8" fmla="*/ 0 w 780"/>
                  <a:gd name="T9" fmla="*/ 1322 h 1340"/>
                </a:gdLst>
                <a:ahLst/>
                <a:cxnLst>
                  <a:cxn ang="0">
                    <a:pos x="T0" y="T1"/>
                  </a:cxn>
                  <a:cxn ang="0">
                    <a:pos x="T2" y="T3"/>
                  </a:cxn>
                  <a:cxn ang="0">
                    <a:pos x="T4" y="T5"/>
                  </a:cxn>
                  <a:cxn ang="0">
                    <a:pos x="T6" y="T7"/>
                  </a:cxn>
                  <a:cxn ang="0">
                    <a:pos x="T8" y="T9"/>
                  </a:cxn>
                </a:cxnLst>
                <a:rect l="0" t="0" r="r" b="b"/>
                <a:pathLst>
                  <a:path w="780" h="1340">
                    <a:moveTo>
                      <a:pt x="780" y="0"/>
                    </a:moveTo>
                    <a:lnTo>
                      <a:pt x="780" y="0"/>
                    </a:lnTo>
                    <a:lnTo>
                      <a:pt x="780" y="1156"/>
                    </a:lnTo>
                    <a:cubicBezTo>
                      <a:pt x="780" y="1258"/>
                      <a:pt x="537" y="1340"/>
                      <a:pt x="236" y="1340"/>
                    </a:cubicBezTo>
                    <a:cubicBezTo>
                      <a:pt x="152" y="1340"/>
                      <a:pt x="71" y="1334"/>
                      <a:pt x="0" y="1322"/>
                    </a:cubicBez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7" name="Freeform 25"/>
              <p:cNvSpPr>
                <a:spLocks/>
              </p:cNvSpPr>
              <p:nvPr/>
            </p:nvSpPr>
            <p:spPr bwMode="auto">
              <a:xfrm>
                <a:off x="3396" y="1250"/>
                <a:ext cx="96" cy="22"/>
              </a:xfrm>
              <a:custGeom>
                <a:avLst/>
                <a:gdLst>
                  <a:gd name="T0" fmla="*/ 780 w 780"/>
                  <a:gd name="T1" fmla="*/ 0 h 184"/>
                  <a:gd name="T2" fmla="*/ 780 w 780"/>
                  <a:gd name="T3" fmla="*/ 0 h 184"/>
                  <a:gd name="T4" fmla="*/ 236 w 780"/>
                  <a:gd name="T5" fmla="*/ 184 h 184"/>
                  <a:gd name="T6" fmla="*/ 0 w 780"/>
                  <a:gd name="T7" fmla="*/ 166 h 184"/>
                </a:gdLst>
                <a:ahLst/>
                <a:cxnLst>
                  <a:cxn ang="0">
                    <a:pos x="T0" y="T1"/>
                  </a:cxn>
                  <a:cxn ang="0">
                    <a:pos x="T2" y="T3"/>
                  </a:cxn>
                  <a:cxn ang="0">
                    <a:pos x="T4" y="T5"/>
                  </a:cxn>
                  <a:cxn ang="0">
                    <a:pos x="T6" y="T7"/>
                  </a:cxn>
                </a:cxnLst>
                <a:rect l="0" t="0" r="r" b="b"/>
                <a:pathLst>
                  <a:path w="780" h="184">
                    <a:moveTo>
                      <a:pt x="780" y="0"/>
                    </a:moveTo>
                    <a:lnTo>
                      <a:pt x="780" y="0"/>
                    </a:lnTo>
                    <a:cubicBezTo>
                      <a:pt x="780" y="102"/>
                      <a:pt x="537" y="184"/>
                      <a:pt x="236" y="184"/>
                    </a:cubicBezTo>
                    <a:cubicBezTo>
                      <a:pt x="152" y="184"/>
                      <a:pt x="71" y="178"/>
                      <a:pt x="0" y="166"/>
                    </a:cubicBez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8" name="Freeform 26"/>
              <p:cNvSpPr>
                <a:spLocks/>
              </p:cNvSpPr>
              <p:nvPr/>
            </p:nvSpPr>
            <p:spPr bwMode="auto">
              <a:xfrm>
                <a:off x="3396" y="1214"/>
                <a:ext cx="96" cy="23"/>
              </a:xfrm>
              <a:custGeom>
                <a:avLst/>
                <a:gdLst>
                  <a:gd name="T0" fmla="*/ 780 w 780"/>
                  <a:gd name="T1" fmla="*/ 0 h 184"/>
                  <a:gd name="T2" fmla="*/ 780 w 780"/>
                  <a:gd name="T3" fmla="*/ 0 h 184"/>
                  <a:gd name="T4" fmla="*/ 236 w 780"/>
                  <a:gd name="T5" fmla="*/ 184 h 184"/>
                  <a:gd name="T6" fmla="*/ 0 w 780"/>
                  <a:gd name="T7" fmla="*/ 166 h 184"/>
                </a:gdLst>
                <a:ahLst/>
                <a:cxnLst>
                  <a:cxn ang="0">
                    <a:pos x="T0" y="T1"/>
                  </a:cxn>
                  <a:cxn ang="0">
                    <a:pos x="T2" y="T3"/>
                  </a:cxn>
                  <a:cxn ang="0">
                    <a:pos x="T4" y="T5"/>
                  </a:cxn>
                  <a:cxn ang="0">
                    <a:pos x="T6" y="T7"/>
                  </a:cxn>
                </a:cxnLst>
                <a:rect l="0" t="0" r="r" b="b"/>
                <a:pathLst>
                  <a:path w="780" h="184">
                    <a:moveTo>
                      <a:pt x="780" y="0"/>
                    </a:moveTo>
                    <a:lnTo>
                      <a:pt x="780" y="0"/>
                    </a:lnTo>
                    <a:cubicBezTo>
                      <a:pt x="780" y="102"/>
                      <a:pt x="537" y="184"/>
                      <a:pt x="236" y="184"/>
                    </a:cubicBezTo>
                    <a:cubicBezTo>
                      <a:pt x="152" y="184"/>
                      <a:pt x="71" y="178"/>
                      <a:pt x="0" y="166"/>
                    </a:cubicBez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9" name="Freeform 27"/>
              <p:cNvSpPr>
                <a:spLocks/>
              </p:cNvSpPr>
              <p:nvPr/>
            </p:nvSpPr>
            <p:spPr bwMode="auto">
              <a:xfrm>
                <a:off x="3359" y="1179"/>
                <a:ext cx="133" cy="23"/>
              </a:xfrm>
              <a:custGeom>
                <a:avLst/>
                <a:gdLst>
                  <a:gd name="T0" fmla="*/ 1088 w 1088"/>
                  <a:gd name="T1" fmla="*/ 0 h 184"/>
                  <a:gd name="T2" fmla="*/ 1088 w 1088"/>
                  <a:gd name="T3" fmla="*/ 0 h 184"/>
                  <a:gd name="T4" fmla="*/ 544 w 1088"/>
                  <a:gd name="T5" fmla="*/ 184 h 184"/>
                  <a:gd name="T6" fmla="*/ 0 w 1088"/>
                  <a:gd name="T7" fmla="*/ 0 h 184"/>
                </a:gdLst>
                <a:ahLst/>
                <a:cxnLst>
                  <a:cxn ang="0">
                    <a:pos x="T0" y="T1"/>
                  </a:cxn>
                  <a:cxn ang="0">
                    <a:pos x="T2" y="T3"/>
                  </a:cxn>
                  <a:cxn ang="0">
                    <a:pos x="T4" y="T5"/>
                  </a:cxn>
                  <a:cxn ang="0">
                    <a:pos x="T6" y="T7"/>
                  </a:cxn>
                </a:cxnLst>
                <a:rect l="0" t="0" r="r" b="b"/>
                <a:pathLst>
                  <a:path w="1088" h="184">
                    <a:moveTo>
                      <a:pt x="1088" y="0"/>
                    </a:moveTo>
                    <a:lnTo>
                      <a:pt x="1088" y="0"/>
                    </a:lnTo>
                    <a:cubicBezTo>
                      <a:pt x="1088" y="102"/>
                      <a:pt x="845" y="184"/>
                      <a:pt x="544" y="184"/>
                    </a:cubicBezTo>
                    <a:cubicBezTo>
                      <a:pt x="244" y="184"/>
                      <a:pt x="0" y="102"/>
                      <a:pt x="0" y="0"/>
                    </a:cubicBez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4" name="Group 3"/>
          <p:cNvGrpSpPr/>
          <p:nvPr/>
        </p:nvGrpSpPr>
        <p:grpSpPr>
          <a:xfrm>
            <a:off x="7228586" y="3530907"/>
            <a:ext cx="819652" cy="819652"/>
            <a:chOff x="5717714" y="1497742"/>
            <a:chExt cx="614739" cy="614739"/>
          </a:xfrm>
        </p:grpSpPr>
        <p:sp>
          <p:nvSpPr>
            <p:cNvPr id="50" name="Oval 49"/>
            <p:cNvSpPr/>
            <p:nvPr/>
          </p:nvSpPr>
          <p:spPr>
            <a:xfrm>
              <a:off x="5717714" y="1497742"/>
              <a:ext cx="614739" cy="61473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70" name="Group 30"/>
            <p:cNvGrpSpPr>
              <a:grpSpLocks noChangeAspect="1"/>
            </p:cNvGrpSpPr>
            <p:nvPr/>
          </p:nvGrpSpPr>
          <p:grpSpPr bwMode="auto">
            <a:xfrm>
              <a:off x="5901870" y="1668206"/>
              <a:ext cx="246430" cy="273810"/>
              <a:chOff x="3714" y="830"/>
              <a:chExt cx="198" cy="220"/>
            </a:xfrm>
          </p:grpSpPr>
          <p:sp>
            <p:nvSpPr>
              <p:cNvPr id="71" name="Freeform 31"/>
              <p:cNvSpPr>
                <a:spLocks/>
              </p:cNvSpPr>
              <p:nvPr/>
            </p:nvSpPr>
            <p:spPr bwMode="auto">
              <a:xfrm>
                <a:off x="3785" y="959"/>
                <a:ext cx="57" cy="91"/>
              </a:xfrm>
              <a:custGeom>
                <a:avLst/>
                <a:gdLst>
                  <a:gd name="T0" fmla="*/ 0 w 536"/>
                  <a:gd name="T1" fmla="*/ 864 h 864"/>
                  <a:gd name="T2" fmla="*/ 0 w 536"/>
                  <a:gd name="T3" fmla="*/ 864 h 864"/>
                  <a:gd name="T4" fmla="*/ 536 w 536"/>
                  <a:gd name="T5" fmla="*/ 864 h 864"/>
                  <a:gd name="T6" fmla="*/ 536 w 536"/>
                  <a:gd name="T7" fmla="*/ 0 h 864"/>
                  <a:gd name="T8" fmla="*/ 0 w 536"/>
                  <a:gd name="T9" fmla="*/ 0 h 864"/>
                  <a:gd name="T10" fmla="*/ 0 w 536"/>
                  <a:gd name="T11" fmla="*/ 864 h 864"/>
                </a:gdLst>
                <a:ahLst/>
                <a:cxnLst>
                  <a:cxn ang="0">
                    <a:pos x="T0" y="T1"/>
                  </a:cxn>
                  <a:cxn ang="0">
                    <a:pos x="T2" y="T3"/>
                  </a:cxn>
                  <a:cxn ang="0">
                    <a:pos x="T4" y="T5"/>
                  </a:cxn>
                  <a:cxn ang="0">
                    <a:pos x="T6" y="T7"/>
                  </a:cxn>
                  <a:cxn ang="0">
                    <a:pos x="T8" y="T9"/>
                  </a:cxn>
                  <a:cxn ang="0">
                    <a:pos x="T10" y="T11"/>
                  </a:cxn>
                </a:cxnLst>
                <a:rect l="0" t="0" r="r" b="b"/>
                <a:pathLst>
                  <a:path w="536" h="864">
                    <a:moveTo>
                      <a:pt x="0" y="864"/>
                    </a:moveTo>
                    <a:lnTo>
                      <a:pt x="0" y="864"/>
                    </a:lnTo>
                    <a:lnTo>
                      <a:pt x="536" y="864"/>
                    </a:lnTo>
                    <a:lnTo>
                      <a:pt x="536" y="0"/>
                    </a:lnTo>
                    <a:lnTo>
                      <a:pt x="0" y="0"/>
                    </a:lnTo>
                    <a:lnTo>
                      <a:pt x="0" y="864"/>
                    </a:lnTo>
                    <a:close/>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2" name="Freeform 32"/>
              <p:cNvSpPr>
                <a:spLocks/>
              </p:cNvSpPr>
              <p:nvPr/>
            </p:nvSpPr>
            <p:spPr bwMode="auto">
              <a:xfrm>
                <a:off x="3715" y="1005"/>
                <a:ext cx="57" cy="45"/>
              </a:xfrm>
              <a:custGeom>
                <a:avLst/>
                <a:gdLst>
                  <a:gd name="T0" fmla="*/ 0 w 536"/>
                  <a:gd name="T1" fmla="*/ 432 h 432"/>
                  <a:gd name="T2" fmla="*/ 0 w 536"/>
                  <a:gd name="T3" fmla="*/ 432 h 432"/>
                  <a:gd name="T4" fmla="*/ 536 w 536"/>
                  <a:gd name="T5" fmla="*/ 432 h 432"/>
                  <a:gd name="T6" fmla="*/ 536 w 536"/>
                  <a:gd name="T7" fmla="*/ 0 h 432"/>
                  <a:gd name="T8" fmla="*/ 0 w 536"/>
                  <a:gd name="T9" fmla="*/ 0 h 432"/>
                  <a:gd name="T10" fmla="*/ 0 w 536"/>
                  <a:gd name="T11" fmla="*/ 432 h 432"/>
                </a:gdLst>
                <a:ahLst/>
                <a:cxnLst>
                  <a:cxn ang="0">
                    <a:pos x="T0" y="T1"/>
                  </a:cxn>
                  <a:cxn ang="0">
                    <a:pos x="T2" y="T3"/>
                  </a:cxn>
                  <a:cxn ang="0">
                    <a:pos x="T4" y="T5"/>
                  </a:cxn>
                  <a:cxn ang="0">
                    <a:pos x="T6" y="T7"/>
                  </a:cxn>
                  <a:cxn ang="0">
                    <a:pos x="T8" y="T9"/>
                  </a:cxn>
                  <a:cxn ang="0">
                    <a:pos x="T10" y="T11"/>
                  </a:cxn>
                </a:cxnLst>
                <a:rect l="0" t="0" r="r" b="b"/>
                <a:pathLst>
                  <a:path w="536" h="432">
                    <a:moveTo>
                      <a:pt x="0" y="432"/>
                    </a:moveTo>
                    <a:lnTo>
                      <a:pt x="0" y="432"/>
                    </a:lnTo>
                    <a:lnTo>
                      <a:pt x="536" y="432"/>
                    </a:lnTo>
                    <a:lnTo>
                      <a:pt x="536" y="0"/>
                    </a:lnTo>
                    <a:lnTo>
                      <a:pt x="0" y="0"/>
                    </a:lnTo>
                    <a:lnTo>
                      <a:pt x="0" y="432"/>
                    </a:lnTo>
                    <a:close/>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3" name="Freeform 33"/>
              <p:cNvSpPr>
                <a:spLocks/>
              </p:cNvSpPr>
              <p:nvPr/>
            </p:nvSpPr>
            <p:spPr bwMode="auto">
              <a:xfrm>
                <a:off x="3714" y="830"/>
                <a:ext cx="145" cy="143"/>
              </a:xfrm>
              <a:custGeom>
                <a:avLst/>
                <a:gdLst>
                  <a:gd name="T0" fmla="*/ 1368 w 1368"/>
                  <a:gd name="T1" fmla="*/ 0 h 1353"/>
                  <a:gd name="T2" fmla="*/ 1368 w 1368"/>
                  <a:gd name="T3" fmla="*/ 0 h 1353"/>
                  <a:gd name="T4" fmla="*/ 851 w 1368"/>
                  <a:gd name="T5" fmla="*/ 0 h 1353"/>
                  <a:gd name="T6" fmla="*/ 982 w 1368"/>
                  <a:gd name="T7" fmla="*/ 133 h 1353"/>
                  <a:gd name="T8" fmla="*/ 12 w 1368"/>
                  <a:gd name="T9" fmla="*/ 1286 h 1353"/>
                  <a:gd name="T10" fmla="*/ 11 w 1368"/>
                  <a:gd name="T11" fmla="*/ 1335 h 1353"/>
                  <a:gd name="T12" fmla="*/ 65 w 1368"/>
                  <a:gd name="T13" fmla="*/ 1340 h 1353"/>
                  <a:gd name="T14" fmla="*/ 1236 w 1368"/>
                  <a:gd name="T15" fmla="*/ 389 h 1353"/>
                  <a:gd name="T16" fmla="*/ 1368 w 1368"/>
                  <a:gd name="T17" fmla="*/ 521 h 1353"/>
                  <a:gd name="T18" fmla="*/ 1368 w 1368"/>
                  <a:gd name="T19" fmla="*/ 0 h 1353"/>
                  <a:gd name="T20" fmla="*/ 1368 w 1368"/>
                  <a:gd name="T21" fmla="*/ 0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8" h="1353">
                    <a:moveTo>
                      <a:pt x="1368" y="0"/>
                    </a:moveTo>
                    <a:lnTo>
                      <a:pt x="1368" y="0"/>
                    </a:lnTo>
                    <a:lnTo>
                      <a:pt x="851" y="0"/>
                    </a:lnTo>
                    <a:lnTo>
                      <a:pt x="982" y="133"/>
                    </a:lnTo>
                    <a:lnTo>
                      <a:pt x="12" y="1286"/>
                    </a:lnTo>
                    <a:cubicBezTo>
                      <a:pt x="0" y="1300"/>
                      <a:pt x="0" y="1320"/>
                      <a:pt x="11" y="1335"/>
                    </a:cubicBezTo>
                    <a:cubicBezTo>
                      <a:pt x="25" y="1351"/>
                      <a:pt x="48" y="1353"/>
                      <a:pt x="65" y="1340"/>
                    </a:cubicBezTo>
                    <a:lnTo>
                      <a:pt x="1236" y="389"/>
                    </a:lnTo>
                    <a:lnTo>
                      <a:pt x="1368" y="521"/>
                    </a:lnTo>
                    <a:lnTo>
                      <a:pt x="1368" y="0"/>
                    </a:lnTo>
                    <a:lnTo>
                      <a:pt x="1368" y="0"/>
                    </a:lnTo>
                    <a:close/>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4" name="Freeform 34"/>
              <p:cNvSpPr>
                <a:spLocks/>
              </p:cNvSpPr>
              <p:nvPr/>
            </p:nvSpPr>
            <p:spPr bwMode="auto">
              <a:xfrm>
                <a:off x="3855" y="914"/>
                <a:ext cx="57" cy="136"/>
              </a:xfrm>
              <a:custGeom>
                <a:avLst/>
                <a:gdLst>
                  <a:gd name="T0" fmla="*/ 0 w 536"/>
                  <a:gd name="T1" fmla="*/ 1290 h 1290"/>
                  <a:gd name="T2" fmla="*/ 0 w 536"/>
                  <a:gd name="T3" fmla="*/ 1290 h 1290"/>
                  <a:gd name="T4" fmla="*/ 536 w 536"/>
                  <a:gd name="T5" fmla="*/ 1290 h 1290"/>
                  <a:gd name="T6" fmla="*/ 536 w 536"/>
                  <a:gd name="T7" fmla="*/ 0 h 1290"/>
                  <a:gd name="T8" fmla="*/ 0 w 536"/>
                  <a:gd name="T9" fmla="*/ 0 h 1290"/>
                  <a:gd name="T10" fmla="*/ 0 w 536"/>
                  <a:gd name="T11" fmla="*/ 1290 h 1290"/>
                </a:gdLst>
                <a:ahLst/>
                <a:cxnLst>
                  <a:cxn ang="0">
                    <a:pos x="T0" y="T1"/>
                  </a:cxn>
                  <a:cxn ang="0">
                    <a:pos x="T2" y="T3"/>
                  </a:cxn>
                  <a:cxn ang="0">
                    <a:pos x="T4" y="T5"/>
                  </a:cxn>
                  <a:cxn ang="0">
                    <a:pos x="T6" y="T7"/>
                  </a:cxn>
                  <a:cxn ang="0">
                    <a:pos x="T8" y="T9"/>
                  </a:cxn>
                  <a:cxn ang="0">
                    <a:pos x="T10" y="T11"/>
                  </a:cxn>
                </a:cxnLst>
                <a:rect l="0" t="0" r="r" b="b"/>
                <a:pathLst>
                  <a:path w="536" h="1290">
                    <a:moveTo>
                      <a:pt x="0" y="1290"/>
                    </a:moveTo>
                    <a:lnTo>
                      <a:pt x="0" y="1290"/>
                    </a:lnTo>
                    <a:lnTo>
                      <a:pt x="536" y="1290"/>
                    </a:lnTo>
                    <a:lnTo>
                      <a:pt x="536" y="0"/>
                    </a:lnTo>
                    <a:lnTo>
                      <a:pt x="0" y="0"/>
                    </a:lnTo>
                    <a:lnTo>
                      <a:pt x="0" y="1290"/>
                    </a:lnTo>
                    <a:close/>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6" name="Group 5"/>
          <p:cNvGrpSpPr/>
          <p:nvPr/>
        </p:nvGrpSpPr>
        <p:grpSpPr>
          <a:xfrm>
            <a:off x="8443271" y="1177998"/>
            <a:ext cx="819652" cy="819652"/>
            <a:chOff x="4415052" y="2756494"/>
            <a:chExt cx="614739" cy="614739"/>
          </a:xfrm>
        </p:grpSpPr>
        <p:sp>
          <p:nvSpPr>
            <p:cNvPr id="48" name="Oval 47"/>
            <p:cNvSpPr/>
            <p:nvPr/>
          </p:nvSpPr>
          <p:spPr>
            <a:xfrm>
              <a:off x="4415052" y="2756494"/>
              <a:ext cx="614739" cy="61473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75" name="Group 74"/>
            <p:cNvGrpSpPr/>
            <p:nvPr/>
          </p:nvGrpSpPr>
          <p:grpSpPr>
            <a:xfrm>
              <a:off x="4511309" y="2943970"/>
              <a:ext cx="422226" cy="239787"/>
              <a:chOff x="8048185" y="1753515"/>
              <a:chExt cx="1162873" cy="660413"/>
            </a:xfrm>
          </p:grpSpPr>
          <p:sp>
            <p:nvSpPr>
              <p:cNvPr id="76" name="Freeform 205"/>
              <p:cNvSpPr>
                <a:spLocks/>
              </p:cNvSpPr>
              <p:nvPr/>
            </p:nvSpPr>
            <p:spPr bwMode="auto">
              <a:xfrm>
                <a:off x="9003704" y="1753515"/>
                <a:ext cx="207354" cy="224255"/>
              </a:xfrm>
              <a:custGeom>
                <a:avLst/>
                <a:gdLst>
                  <a:gd name="T0" fmla="*/ 319 w 319"/>
                  <a:gd name="T1" fmla="*/ 345 h 345"/>
                  <a:gd name="T2" fmla="*/ 269 w 319"/>
                  <a:gd name="T3" fmla="*/ 0 h 345"/>
                  <a:gd name="T4" fmla="*/ 0 w 319"/>
                  <a:gd name="T5" fmla="*/ 201 h 345"/>
                </a:gdLst>
                <a:ahLst/>
                <a:cxnLst>
                  <a:cxn ang="0">
                    <a:pos x="T0" y="T1"/>
                  </a:cxn>
                  <a:cxn ang="0">
                    <a:pos x="T2" y="T3"/>
                  </a:cxn>
                  <a:cxn ang="0">
                    <a:pos x="T4" y="T5"/>
                  </a:cxn>
                </a:cxnLst>
                <a:rect l="0" t="0" r="r" b="b"/>
                <a:pathLst>
                  <a:path w="319" h="345">
                    <a:moveTo>
                      <a:pt x="319" y="345"/>
                    </a:moveTo>
                    <a:lnTo>
                      <a:pt x="269" y="0"/>
                    </a:lnTo>
                    <a:lnTo>
                      <a:pt x="0" y="201"/>
                    </a:lnTo>
                  </a:path>
                </a:pathLst>
              </a:cu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7" name="Line 207"/>
              <p:cNvSpPr>
                <a:spLocks noChangeShapeType="1"/>
              </p:cNvSpPr>
              <p:nvPr/>
            </p:nvSpPr>
            <p:spPr bwMode="auto">
              <a:xfrm flipH="1">
                <a:off x="8048185" y="2120772"/>
                <a:ext cx="169003" cy="219704"/>
              </a:xfrm>
              <a:prstGeom prst="line">
                <a:avLst/>
              </a:prstGeom>
              <a:noFill/>
              <a:ln w="12700" cap="rnd">
                <a:solidFill>
                  <a:srgbClr val="FFFFFF"/>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8" name="Line 208"/>
              <p:cNvSpPr>
                <a:spLocks noChangeShapeType="1"/>
              </p:cNvSpPr>
              <p:nvPr/>
            </p:nvSpPr>
            <p:spPr bwMode="auto">
              <a:xfrm flipH="1" flipV="1">
                <a:off x="8315340" y="2119472"/>
                <a:ext cx="150803" cy="165754"/>
              </a:xfrm>
              <a:prstGeom prst="line">
                <a:avLst/>
              </a:prstGeom>
              <a:noFill/>
              <a:ln w="12700" cap="rnd">
                <a:solidFill>
                  <a:srgbClr val="FFFFFF"/>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9" name="Line 209"/>
              <p:cNvSpPr>
                <a:spLocks noChangeShapeType="1"/>
              </p:cNvSpPr>
              <p:nvPr/>
            </p:nvSpPr>
            <p:spPr bwMode="auto">
              <a:xfrm flipH="1">
                <a:off x="8548695" y="2057721"/>
                <a:ext cx="104652" cy="216455"/>
              </a:xfrm>
              <a:prstGeom prst="line">
                <a:avLst/>
              </a:prstGeom>
              <a:noFill/>
              <a:ln w="12700" cap="rnd">
                <a:solidFill>
                  <a:srgbClr val="FFFFFF"/>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0" name="Line 210"/>
              <p:cNvSpPr>
                <a:spLocks noChangeShapeType="1"/>
              </p:cNvSpPr>
              <p:nvPr/>
            </p:nvSpPr>
            <p:spPr bwMode="auto">
              <a:xfrm flipH="1" flipV="1">
                <a:off x="8763849" y="2019370"/>
                <a:ext cx="169003" cy="96852"/>
              </a:xfrm>
              <a:prstGeom prst="line">
                <a:avLst/>
              </a:prstGeom>
              <a:noFill/>
              <a:ln w="12700" cap="rnd">
                <a:solidFill>
                  <a:srgbClr val="FFFFFF"/>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1" name="Line 211"/>
              <p:cNvSpPr>
                <a:spLocks noChangeShapeType="1"/>
              </p:cNvSpPr>
              <p:nvPr/>
            </p:nvSpPr>
            <p:spPr bwMode="auto">
              <a:xfrm flipH="1">
                <a:off x="9038805" y="1753515"/>
                <a:ext cx="139753" cy="325657"/>
              </a:xfrm>
              <a:prstGeom prst="line">
                <a:avLst/>
              </a:prstGeom>
              <a:noFill/>
              <a:ln w="12700" cap="rnd">
                <a:solidFill>
                  <a:srgbClr val="FFFFFF"/>
                </a:solidFill>
                <a:prstDash val="solid"/>
                <a:round/>
                <a:headEnd/>
                <a:tailEnd/>
              </a:ln>
              <a:extLst>
                <a:ext uri="{909E8E84-426E-40dd-AFC4-6F175D3DCCD1}">
                  <a14:hiddenFill xmlns:a14="http://schemas.microsoft.com/office/drawing/2010/main" xmlns="">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2" name="Oval 212"/>
              <p:cNvSpPr>
                <a:spLocks noChangeArrowheads="1"/>
              </p:cNvSpPr>
              <p:nvPr/>
            </p:nvSpPr>
            <p:spPr bwMode="auto">
              <a:xfrm>
                <a:off x="8927003" y="2070071"/>
                <a:ext cx="146903" cy="147553"/>
              </a:xfrm>
              <a:prstGeom prst="ellipse">
                <a:avLst/>
              </a:pr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3" name="Oval 213"/>
              <p:cNvSpPr>
                <a:spLocks noChangeArrowheads="1"/>
              </p:cNvSpPr>
              <p:nvPr/>
            </p:nvSpPr>
            <p:spPr bwMode="auto">
              <a:xfrm>
                <a:off x="8619547" y="1922518"/>
                <a:ext cx="147553" cy="147553"/>
              </a:xfrm>
              <a:prstGeom prst="ellipse">
                <a:avLst/>
              </a:pr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4" name="Oval 214"/>
              <p:cNvSpPr>
                <a:spLocks noChangeArrowheads="1"/>
              </p:cNvSpPr>
              <p:nvPr/>
            </p:nvSpPr>
            <p:spPr bwMode="auto">
              <a:xfrm>
                <a:off x="8443393" y="2266375"/>
                <a:ext cx="146903" cy="147553"/>
              </a:xfrm>
              <a:prstGeom prst="ellipse">
                <a:avLst/>
              </a:pr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5" name="Oval 215"/>
              <p:cNvSpPr>
                <a:spLocks noChangeArrowheads="1"/>
              </p:cNvSpPr>
              <p:nvPr/>
            </p:nvSpPr>
            <p:spPr bwMode="auto">
              <a:xfrm>
                <a:off x="8191188" y="1990119"/>
                <a:ext cx="147553" cy="147553"/>
              </a:xfrm>
              <a:prstGeom prst="ellipse">
                <a:avLst/>
              </a:prstGeom>
              <a:noFill/>
              <a:ln w="12700"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spTree>
    <p:extLst>
      <p:ext uri="{BB962C8B-B14F-4D97-AF65-F5344CB8AC3E}">
        <p14:creationId xmlns:p14="http://schemas.microsoft.com/office/powerpoint/2010/main" val="3611745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3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300"/>
                                        <p:tgtEl>
                                          <p:spTgt spid="24"/>
                                        </p:tgtEl>
                                      </p:cBhvr>
                                    </p:animEffect>
                                  </p:childTnLst>
                                </p:cTn>
                              </p:par>
                            </p:childTnLst>
                          </p:cTn>
                        </p:par>
                        <p:par>
                          <p:cTn id="11" fill="hold">
                            <p:stCondLst>
                              <p:cond delay="300"/>
                            </p:stCondLst>
                            <p:childTnLst>
                              <p:par>
                                <p:cTn id="12" presetID="22" presetClass="entr" presetSubtype="1"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up)">
                                      <p:cBhvr>
                                        <p:cTn id="14" dur="100"/>
                                        <p:tgtEl>
                                          <p:spTgt spid="8"/>
                                        </p:tgtEl>
                                      </p:cBhvr>
                                    </p:animEffect>
                                  </p:childTnLst>
                                </p:cTn>
                              </p:par>
                            </p:childTnLst>
                          </p:cTn>
                        </p:par>
                        <p:par>
                          <p:cTn id="15" fill="hold">
                            <p:stCondLst>
                              <p:cond delay="400"/>
                            </p:stCondLst>
                            <p:childTnLst>
                              <p:par>
                                <p:cTn id="16" presetID="22" presetClass="entr" presetSubtype="4"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wipe(down)">
                                      <p:cBhvr>
                                        <p:cTn id="18" dur="100"/>
                                        <p:tgtEl>
                                          <p:spTgt spid="7"/>
                                        </p:tgtEl>
                                      </p:cBhvr>
                                    </p:animEffect>
                                  </p:childTnLst>
                                </p:cTn>
                              </p:par>
                            </p:childTnLst>
                          </p:cTn>
                        </p:par>
                        <p:par>
                          <p:cTn id="19" fill="hold">
                            <p:stCondLst>
                              <p:cond delay="500"/>
                            </p:stCondLst>
                            <p:childTnLst>
                              <p:par>
                                <p:cTn id="20" presetID="22" presetClass="entr" presetSubtype="8"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left)">
                                      <p:cBhvr>
                                        <p:cTn id="22" dur="400"/>
                                        <p:tgtEl>
                                          <p:spTgt spid="9"/>
                                        </p:tgtEl>
                                      </p:cBhvr>
                                    </p:animEffect>
                                  </p:childTnLst>
                                </p:cTn>
                              </p:par>
                            </p:childTnLst>
                          </p:cTn>
                        </p:par>
                        <p:par>
                          <p:cTn id="23" fill="hold">
                            <p:stCondLst>
                              <p:cond delay="900"/>
                            </p:stCondLst>
                            <p:childTnLst>
                              <p:par>
                                <p:cTn id="24" presetID="10" presetClass="entr" presetSubtype="0"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500"/>
                                        <p:tgtEl>
                                          <p:spTgt spid="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8"/>
                                        </p:tgtEl>
                                        <p:attrNameLst>
                                          <p:attrName>style.visibility</p:attrName>
                                        </p:attrNameLst>
                                      </p:cBhvr>
                                      <p:to>
                                        <p:strVal val="visible"/>
                                      </p:to>
                                    </p:set>
                                    <p:animEffect transition="in" filter="fade">
                                      <p:cBhvr>
                                        <p:cTn id="29" dur="500"/>
                                        <p:tgtEl>
                                          <p:spTgt spid="3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500"/>
                                        <p:tgtEl>
                                          <p:spTgt spid="41"/>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wipe(left)">
                                      <p:cBhvr>
                                        <p:cTn id="37" dur="300"/>
                                        <p:tgtEl>
                                          <p:spTgt spid="1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fade">
                                      <p:cBhvr>
                                        <p:cTn id="40" dur="300"/>
                                        <p:tgtEl>
                                          <p:spTgt spid="30"/>
                                        </p:tgtEl>
                                      </p:cBhvr>
                                    </p:animEffect>
                                  </p:childTnLst>
                                </p:cTn>
                              </p:par>
                            </p:childTnLst>
                          </p:cTn>
                        </p:par>
                        <p:par>
                          <p:cTn id="41" fill="hold">
                            <p:stCondLst>
                              <p:cond delay="300"/>
                            </p:stCondLst>
                            <p:childTnLst>
                              <p:par>
                                <p:cTn id="42" presetID="22" presetClass="entr" presetSubtype="1" fill="hold" grpId="0" nodeType="afterEffect">
                                  <p:stCondLst>
                                    <p:cond delay="0"/>
                                  </p:stCondLst>
                                  <p:childTnLst>
                                    <p:set>
                                      <p:cBhvr>
                                        <p:cTn id="43" dur="1" fill="hold">
                                          <p:stCondLst>
                                            <p:cond delay="0"/>
                                          </p:stCondLst>
                                        </p:cTn>
                                        <p:tgtEl>
                                          <p:spTgt spid="16"/>
                                        </p:tgtEl>
                                        <p:attrNameLst>
                                          <p:attrName>style.visibility</p:attrName>
                                        </p:attrNameLst>
                                      </p:cBhvr>
                                      <p:to>
                                        <p:strVal val="visible"/>
                                      </p:to>
                                    </p:set>
                                    <p:animEffect transition="in" filter="wipe(up)">
                                      <p:cBhvr>
                                        <p:cTn id="44" dur="100"/>
                                        <p:tgtEl>
                                          <p:spTgt spid="16"/>
                                        </p:tgtEl>
                                      </p:cBhvr>
                                    </p:animEffect>
                                  </p:childTnLst>
                                </p:cTn>
                              </p:par>
                            </p:childTnLst>
                          </p:cTn>
                        </p:par>
                        <p:par>
                          <p:cTn id="45" fill="hold">
                            <p:stCondLst>
                              <p:cond delay="400"/>
                            </p:stCondLst>
                            <p:childTnLst>
                              <p:par>
                                <p:cTn id="46" presetID="22" presetClass="entr" presetSubtype="4" fill="hold" grpId="0" nodeType="after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wipe(down)">
                                      <p:cBhvr>
                                        <p:cTn id="48" dur="100"/>
                                        <p:tgtEl>
                                          <p:spTgt spid="15"/>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wipe(left)">
                                      <p:cBhvr>
                                        <p:cTn id="52" dur="400"/>
                                        <p:tgtEl>
                                          <p:spTgt spid="14"/>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fade">
                                      <p:cBhvr>
                                        <p:cTn id="55" dur="500"/>
                                        <p:tgtEl>
                                          <p:spTgt spid="42"/>
                                        </p:tgtEl>
                                      </p:cBhvr>
                                    </p:animEffect>
                                  </p:childTnLst>
                                </p:cTn>
                              </p:par>
                              <p:par>
                                <p:cTn id="56" presetID="10" presetClass="entr" presetSubtype="0" fill="hold"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fade">
                                      <p:cBhvr>
                                        <p:cTn id="58" dur="500"/>
                                        <p:tgtEl>
                                          <p:spTgt spid="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5"/>
                                        </p:tgtEl>
                                        <p:attrNameLst>
                                          <p:attrName>style.visibility</p:attrName>
                                        </p:attrNameLst>
                                      </p:cBhvr>
                                      <p:to>
                                        <p:strVal val="visible"/>
                                      </p:to>
                                    </p:set>
                                    <p:animEffect transition="in" filter="fade">
                                      <p:cBhvr>
                                        <p:cTn id="61" dur="500"/>
                                        <p:tgtEl>
                                          <p:spTgt spid="45"/>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22"/>
                                        </p:tgtEl>
                                        <p:attrNameLst>
                                          <p:attrName>style.visibility</p:attrName>
                                        </p:attrNameLst>
                                      </p:cBhvr>
                                      <p:to>
                                        <p:strVal val="visible"/>
                                      </p:to>
                                    </p:set>
                                    <p:animEffect transition="in" filter="wipe(left)">
                                      <p:cBhvr>
                                        <p:cTn id="66" dur="300"/>
                                        <p:tgtEl>
                                          <p:spTgt spid="22"/>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fade">
                                      <p:cBhvr>
                                        <p:cTn id="69" dur="300"/>
                                        <p:tgtEl>
                                          <p:spTgt spid="31"/>
                                        </p:tgtEl>
                                      </p:cBhvr>
                                    </p:animEffect>
                                  </p:childTnLst>
                                </p:cTn>
                              </p:par>
                            </p:childTnLst>
                          </p:cTn>
                        </p:par>
                        <p:par>
                          <p:cTn id="70" fill="hold">
                            <p:stCondLst>
                              <p:cond delay="300"/>
                            </p:stCondLst>
                            <p:childTnLst>
                              <p:par>
                                <p:cTn id="71" presetID="22" presetClass="entr" presetSubtype="1" fill="hold" grpId="0" nodeType="after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wipe(up)">
                                      <p:cBhvr>
                                        <p:cTn id="73" dur="100"/>
                                        <p:tgtEl>
                                          <p:spTgt spid="21"/>
                                        </p:tgtEl>
                                      </p:cBhvr>
                                    </p:animEffect>
                                  </p:childTnLst>
                                </p:cTn>
                              </p:par>
                            </p:childTnLst>
                          </p:cTn>
                        </p:par>
                        <p:par>
                          <p:cTn id="74" fill="hold">
                            <p:stCondLst>
                              <p:cond delay="400"/>
                            </p:stCondLst>
                            <p:childTnLst>
                              <p:par>
                                <p:cTn id="75" presetID="22" presetClass="entr" presetSubtype="4" fill="hold" grpId="0" nodeType="after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wipe(down)">
                                      <p:cBhvr>
                                        <p:cTn id="77" dur="100"/>
                                        <p:tgtEl>
                                          <p:spTgt spid="20"/>
                                        </p:tgtEl>
                                      </p:cBhvr>
                                    </p:animEffect>
                                  </p:childTnLst>
                                </p:cTn>
                              </p:par>
                            </p:childTnLst>
                          </p:cTn>
                        </p:par>
                        <p:par>
                          <p:cTn id="78" fill="hold">
                            <p:stCondLst>
                              <p:cond delay="500"/>
                            </p:stCondLst>
                            <p:childTnLst>
                              <p:par>
                                <p:cTn id="79" presetID="22" presetClass="entr" presetSubtype="8" fill="hold" grpId="0" nodeType="afterEffect">
                                  <p:stCondLst>
                                    <p:cond delay="0"/>
                                  </p:stCondLst>
                                  <p:childTnLst>
                                    <p:set>
                                      <p:cBhvr>
                                        <p:cTn id="80" dur="1" fill="hold">
                                          <p:stCondLst>
                                            <p:cond delay="0"/>
                                          </p:stCondLst>
                                        </p:cTn>
                                        <p:tgtEl>
                                          <p:spTgt spid="19"/>
                                        </p:tgtEl>
                                        <p:attrNameLst>
                                          <p:attrName>style.visibility</p:attrName>
                                        </p:attrNameLst>
                                      </p:cBhvr>
                                      <p:to>
                                        <p:strVal val="visible"/>
                                      </p:to>
                                    </p:set>
                                    <p:animEffect transition="in" filter="wipe(left)">
                                      <p:cBhvr>
                                        <p:cTn id="81" dur="400"/>
                                        <p:tgtEl>
                                          <p:spTgt spid="19"/>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43"/>
                                        </p:tgtEl>
                                        <p:attrNameLst>
                                          <p:attrName>style.visibility</p:attrName>
                                        </p:attrNameLst>
                                      </p:cBhvr>
                                      <p:to>
                                        <p:strVal val="visible"/>
                                      </p:to>
                                    </p:set>
                                    <p:animEffect transition="in" filter="fade">
                                      <p:cBhvr>
                                        <p:cTn id="84" dur="500"/>
                                        <p:tgtEl>
                                          <p:spTgt spid="43"/>
                                        </p:tgtEl>
                                      </p:cBhvr>
                                    </p:animEffect>
                                  </p:childTnLst>
                                </p:cTn>
                              </p:par>
                              <p:par>
                                <p:cTn id="85" presetID="10" presetClass="entr" presetSubtype="0" fill="hold" nodeType="withEffect">
                                  <p:stCondLst>
                                    <p:cond delay="0"/>
                                  </p:stCondLst>
                                  <p:childTnLst>
                                    <p:set>
                                      <p:cBhvr>
                                        <p:cTn id="86" dur="1" fill="hold">
                                          <p:stCondLst>
                                            <p:cond delay="0"/>
                                          </p:stCondLst>
                                        </p:cTn>
                                        <p:tgtEl>
                                          <p:spTgt spid="4"/>
                                        </p:tgtEl>
                                        <p:attrNameLst>
                                          <p:attrName>style.visibility</p:attrName>
                                        </p:attrNameLst>
                                      </p:cBhvr>
                                      <p:to>
                                        <p:strVal val="visible"/>
                                      </p:to>
                                    </p:set>
                                    <p:animEffect transition="in" filter="fade">
                                      <p:cBhvr>
                                        <p:cTn id="87" dur="500"/>
                                        <p:tgtEl>
                                          <p:spTgt spid="4"/>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fade">
                                      <p:cBhvr>
                                        <p:cTn id="90" dur="500"/>
                                        <p:tgtEl>
                                          <p:spTgt spid="46"/>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grpId="0" nodeType="clickEffect">
                                  <p:stCondLst>
                                    <p:cond delay="0"/>
                                  </p:stCondLst>
                                  <p:childTnLst>
                                    <p:set>
                                      <p:cBhvr>
                                        <p:cTn id="94" dur="1" fill="hold">
                                          <p:stCondLst>
                                            <p:cond delay="0"/>
                                          </p:stCondLst>
                                        </p:cTn>
                                        <p:tgtEl>
                                          <p:spTgt spid="36"/>
                                        </p:tgtEl>
                                        <p:attrNameLst>
                                          <p:attrName>style.visibility</p:attrName>
                                        </p:attrNameLst>
                                      </p:cBhvr>
                                      <p:to>
                                        <p:strVal val="visible"/>
                                      </p:to>
                                    </p:set>
                                    <p:animEffect transition="in" filter="wipe(left)">
                                      <p:cBhvr>
                                        <p:cTn id="95" dur="300"/>
                                        <p:tgtEl>
                                          <p:spTgt spid="36"/>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37"/>
                                        </p:tgtEl>
                                        <p:attrNameLst>
                                          <p:attrName>style.visibility</p:attrName>
                                        </p:attrNameLst>
                                      </p:cBhvr>
                                      <p:to>
                                        <p:strVal val="visible"/>
                                      </p:to>
                                    </p:set>
                                    <p:animEffect transition="in" filter="fade">
                                      <p:cBhvr>
                                        <p:cTn id="98" dur="300"/>
                                        <p:tgtEl>
                                          <p:spTgt spid="37"/>
                                        </p:tgtEl>
                                      </p:cBhvr>
                                    </p:animEffect>
                                  </p:childTnLst>
                                </p:cTn>
                              </p:par>
                            </p:childTnLst>
                          </p:cTn>
                        </p:par>
                        <p:par>
                          <p:cTn id="99" fill="hold">
                            <p:stCondLst>
                              <p:cond delay="300"/>
                            </p:stCondLst>
                            <p:childTnLst>
                              <p:par>
                                <p:cTn id="100" presetID="22" presetClass="entr" presetSubtype="1" fill="hold" grpId="0" nodeType="afterEffect">
                                  <p:stCondLst>
                                    <p:cond delay="0"/>
                                  </p:stCondLst>
                                  <p:childTnLst>
                                    <p:set>
                                      <p:cBhvr>
                                        <p:cTn id="101" dur="1" fill="hold">
                                          <p:stCondLst>
                                            <p:cond delay="0"/>
                                          </p:stCondLst>
                                        </p:cTn>
                                        <p:tgtEl>
                                          <p:spTgt spid="35"/>
                                        </p:tgtEl>
                                        <p:attrNameLst>
                                          <p:attrName>style.visibility</p:attrName>
                                        </p:attrNameLst>
                                      </p:cBhvr>
                                      <p:to>
                                        <p:strVal val="visible"/>
                                      </p:to>
                                    </p:set>
                                    <p:animEffect transition="in" filter="wipe(up)">
                                      <p:cBhvr>
                                        <p:cTn id="102" dur="100"/>
                                        <p:tgtEl>
                                          <p:spTgt spid="35"/>
                                        </p:tgtEl>
                                      </p:cBhvr>
                                    </p:animEffect>
                                  </p:childTnLst>
                                </p:cTn>
                              </p:par>
                            </p:childTnLst>
                          </p:cTn>
                        </p:par>
                        <p:par>
                          <p:cTn id="103" fill="hold">
                            <p:stCondLst>
                              <p:cond delay="400"/>
                            </p:stCondLst>
                            <p:childTnLst>
                              <p:par>
                                <p:cTn id="104" presetID="22" presetClass="entr" presetSubtype="4" fill="hold" grpId="0" nodeType="afterEffect">
                                  <p:stCondLst>
                                    <p:cond delay="0"/>
                                  </p:stCondLst>
                                  <p:childTnLst>
                                    <p:set>
                                      <p:cBhvr>
                                        <p:cTn id="105" dur="1" fill="hold">
                                          <p:stCondLst>
                                            <p:cond delay="0"/>
                                          </p:stCondLst>
                                        </p:cTn>
                                        <p:tgtEl>
                                          <p:spTgt spid="34"/>
                                        </p:tgtEl>
                                        <p:attrNameLst>
                                          <p:attrName>style.visibility</p:attrName>
                                        </p:attrNameLst>
                                      </p:cBhvr>
                                      <p:to>
                                        <p:strVal val="visible"/>
                                      </p:to>
                                    </p:set>
                                    <p:animEffect transition="in" filter="wipe(down)">
                                      <p:cBhvr>
                                        <p:cTn id="106" dur="100"/>
                                        <p:tgtEl>
                                          <p:spTgt spid="34"/>
                                        </p:tgtEl>
                                      </p:cBhvr>
                                    </p:animEffect>
                                  </p:childTnLst>
                                </p:cTn>
                              </p:par>
                            </p:childTnLst>
                          </p:cTn>
                        </p:par>
                        <p:par>
                          <p:cTn id="107" fill="hold">
                            <p:stCondLst>
                              <p:cond delay="500"/>
                            </p:stCondLst>
                            <p:childTnLst>
                              <p:par>
                                <p:cTn id="108" presetID="22" presetClass="entr" presetSubtype="8" fill="hold" grpId="0" nodeType="afterEffect">
                                  <p:stCondLst>
                                    <p:cond delay="0"/>
                                  </p:stCondLst>
                                  <p:childTnLst>
                                    <p:set>
                                      <p:cBhvr>
                                        <p:cTn id="109" dur="1" fill="hold">
                                          <p:stCondLst>
                                            <p:cond delay="0"/>
                                          </p:stCondLst>
                                        </p:cTn>
                                        <p:tgtEl>
                                          <p:spTgt spid="33"/>
                                        </p:tgtEl>
                                        <p:attrNameLst>
                                          <p:attrName>style.visibility</p:attrName>
                                        </p:attrNameLst>
                                      </p:cBhvr>
                                      <p:to>
                                        <p:strVal val="visible"/>
                                      </p:to>
                                    </p:set>
                                    <p:animEffect transition="in" filter="wipe(left)">
                                      <p:cBhvr>
                                        <p:cTn id="110" dur="400"/>
                                        <p:tgtEl>
                                          <p:spTgt spid="33"/>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44"/>
                                        </p:tgtEl>
                                        <p:attrNameLst>
                                          <p:attrName>style.visibility</p:attrName>
                                        </p:attrNameLst>
                                      </p:cBhvr>
                                      <p:to>
                                        <p:strVal val="visible"/>
                                      </p:to>
                                    </p:set>
                                    <p:animEffect transition="in" filter="fade">
                                      <p:cBhvr>
                                        <p:cTn id="113" dur="500"/>
                                        <p:tgtEl>
                                          <p:spTgt spid="44"/>
                                        </p:tgtEl>
                                      </p:cBhvr>
                                    </p:animEffect>
                                  </p:childTnLst>
                                </p:cTn>
                              </p:par>
                              <p:par>
                                <p:cTn id="114" presetID="10" presetClass="entr" presetSubtype="0" fill="hold" nodeType="withEffect">
                                  <p:stCondLst>
                                    <p:cond delay="0"/>
                                  </p:stCondLst>
                                  <p:childTnLst>
                                    <p:set>
                                      <p:cBhvr>
                                        <p:cTn id="115" dur="1" fill="hold">
                                          <p:stCondLst>
                                            <p:cond delay="0"/>
                                          </p:stCondLst>
                                        </p:cTn>
                                        <p:tgtEl>
                                          <p:spTgt spid="3"/>
                                        </p:tgtEl>
                                        <p:attrNameLst>
                                          <p:attrName>style.visibility</p:attrName>
                                        </p:attrNameLst>
                                      </p:cBhvr>
                                      <p:to>
                                        <p:strVal val="visible"/>
                                      </p:to>
                                    </p:set>
                                    <p:animEffect transition="in" filter="fade">
                                      <p:cBhvr>
                                        <p:cTn id="116" dur="500"/>
                                        <p:tgtEl>
                                          <p:spTgt spid="3"/>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47"/>
                                        </p:tgtEl>
                                        <p:attrNameLst>
                                          <p:attrName>style.visibility</p:attrName>
                                        </p:attrNameLst>
                                      </p:cBhvr>
                                      <p:to>
                                        <p:strVal val="visible"/>
                                      </p:to>
                                    </p:set>
                                    <p:animEffect transition="in" filter="fade">
                                      <p:cBhvr>
                                        <p:cTn id="11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7" grpId="0" animBg="1"/>
      <p:bldP spid="8" grpId="0" animBg="1"/>
      <p:bldP spid="10" grpId="0" animBg="1"/>
      <p:bldP spid="14" grpId="0" animBg="1"/>
      <p:bldP spid="15" grpId="0" animBg="1"/>
      <p:bldP spid="16" grpId="0" animBg="1"/>
      <p:bldP spid="17" grpId="0" animBg="1"/>
      <p:bldP spid="19" grpId="0" animBg="1"/>
      <p:bldP spid="20" grpId="0" animBg="1"/>
      <p:bldP spid="21" grpId="0" animBg="1"/>
      <p:bldP spid="22" grpId="0" animBg="1"/>
      <p:bldP spid="24" grpId="0"/>
      <p:bldP spid="30" grpId="0"/>
      <p:bldP spid="31" grpId="0"/>
      <p:bldP spid="33" grpId="0" animBg="1"/>
      <p:bldP spid="34" grpId="0" animBg="1"/>
      <p:bldP spid="35" grpId="0" animBg="1"/>
      <p:bldP spid="36" grpId="0" animBg="1"/>
      <p:bldP spid="37" grpId="0"/>
      <p:bldP spid="38" grpId="0"/>
      <p:bldP spid="41" grpId="0"/>
      <p:bldP spid="42" grpId="0"/>
      <p:bldP spid="43" grpId="0"/>
      <p:bldP spid="44" grpId="0"/>
      <p:bldP spid="45" grpId="0"/>
      <p:bldP spid="46" grpId="0"/>
      <p:bldP spid="47"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Xxxxxxxxx</a:t>
            </a:r>
            <a:r>
              <a:rPr lang="en-US" dirty="0"/>
              <a:t> x </a:t>
            </a:r>
            <a:r>
              <a:rPr lang="en-US" dirty="0" err="1"/>
              <a:t>xxxxx</a:t>
            </a:r>
            <a:r>
              <a:rPr lang="en-US" dirty="0"/>
              <a:t> </a:t>
            </a:r>
            <a:r>
              <a:rPr lang="en-US" dirty="0" err="1"/>
              <a:t>xxxx</a:t>
            </a:r>
            <a:r>
              <a:rPr lang="en-US" dirty="0"/>
              <a:t> x </a:t>
            </a:r>
            <a:r>
              <a:rPr lang="en-US" dirty="0" err="1"/>
              <a:t>xxxxxxxx</a:t>
            </a:r>
            <a:endParaRPr lang="en-US" dirty="0"/>
          </a:p>
        </p:txBody>
      </p:sp>
      <p:sp>
        <p:nvSpPr>
          <p:cNvPr id="155" name="Oval 154"/>
          <p:cNvSpPr/>
          <p:nvPr/>
        </p:nvSpPr>
        <p:spPr>
          <a:xfrm>
            <a:off x="1838496" y="1576917"/>
            <a:ext cx="4256201" cy="4256200"/>
          </a:xfrm>
          <a:prstGeom prst="ellipse">
            <a:avLst/>
          </a:prstGeom>
          <a:solidFill>
            <a:schemeClr val="tx1">
              <a:alpha val="4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spc="-27"/>
          </a:p>
        </p:txBody>
      </p:sp>
      <p:grpSp>
        <p:nvGrpSpPr>
          <p:cNvPr id="156" name="Group 155"/>
          <p:cNvGrpSpPr/>
          <p:nvPr/>
        </p:nvGrpSpPr>
        <p:grpSpPr>
          <a:xfrm>
            <a:off x="5827544" y="2367232"/>
            <a:ext cx="751878" cy="278949"/>
            <a:chOff x="3628802" y="1316182"/>
            <a:chExt cx="509833" cy="257833"/>
          </a:xfrm>
        </p:grpSpPr>
        <p:cxnSp>
          <p:nvCxnSpPr>
            <p:cNvPr id="157" name="Straight Connector 156"/>
            <p:cNvCxnSpPr/>
            <p:nvPr/>
          </p:nvCxnSpPr>
          <p:spPr>
            <a:xfrm flipH="1" flipV="1">
              <a:off x="3969615" y="1316182"/>
              <a:ext cx="169020" cy="0"/>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58" name="Straight Connector 157"/>
            <p:cNvCxnSpPr/>
            <p:nvPr/>
          </p:nvCxnSpPr>
          <p:spPr>
            <a:xfrm flipH="1">
              <a:off x="3628802" y="1316182"/>
              <a:ext cx="342835" cy="257833"/>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159" name="Group 158"/>
          <p:cNvGrpSpPr/>
          <p:nvPr/>
        </p:nvGrpSpPr>
        <p:grpSpPr>
          <a:xfrm flipV="1">
            <a:off x="5720191" y="4546817"/>
            <a:ext cx="856869" cy="316124"/>
            <a:chOff x="3556000" y="1316182"/>
            <a:chExt cx="581024" cy="288636"/>
          </a:xfrm>
        </p:grpSpPr>
        <p:cxnSp>
          <p:nvCxnSpPr>
            <p:cNvPr id="160" name="Straight Connector 159"/>
            <p:cNvCxnSpPr/>
            <p:nvPr/>
          </p:nvCxnSpPr>
          <p:spPr>
            <a:xfrm flipH="1">
              <a:off x="3969615" y="1316182"/>
              <a:ext cx="167409" cy="0"/>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161" name="Straight Connector 160"/>
            <p:cNvCxnSpPr/>
            <p:nvPr/>
          </p:nvCxnSpPr>
          <p:spPr>
            <a:xfrm flipH="1">
              <a:off x="3556000" y="1316182"/>
              <a:ext cx="415637" cy="288636"/>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162" name="Oval 161"/>
          <p:cNvSpPr/>
          <p:nvPr/>
        </p:nvSpPr>
        <p:spPr>
          <a:xfrm flipH="1">
            <a:off x="6458802" y="3734152"/>
            <a:ext cx="2261409" cy="2261411"/>
          </a:xfrm>
          <a:prstGeom prst="ellipse">
            <a:avLst/>
          </a:prstGeom>
          <a:pattFill prst="wdUpDiag">
            <a:fgClr>
              <a:schemeClr val="accent1"/>
            </a:fgClr>
            <a:bgClr>
              <a:schemeClr val="accent1">
                <a:lumMod val="75000"/>
              </a:schemeClr>
            </a:bgClr>
          </a:pattFill>
          <a:ln w="19050" cmpd="sng">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2667" spc="-27"/>
          </a:p>
        </p:txBody>
      </p:sp>
      <p:sp>
        <p:nvSpPr>
          <p:cNvPr id="163" name="Rectangle 162"/>
          <p:cNvSpPr/>
          <p:nvPr/>
        </p:nvSpPr>
        <p:spPr>
          <a:xfrm>
            <a:off x="8785903" y="4871677"/>
            <a:ext cx="2307244" cy="371320"/>
          </a:xfrm>
          <a:prstGeom prst="rect">
            <a:avLst/>
          </a:prstGeom>
        </p:spPr>
        <p:txBody>
          <a:bodyPr wrap="square">
            <a:spAutoFit/>
          </a:bodyPr>
          <a:lstStyle/>
          <a:p>
            <a:pPr>
              <a:lnSpc>
                <a:spcPct val="85000"/>
              </a:lnSpc>
            </a:pPr>
            <a:r>
              <a:rPr lang="en-US" sz="2133" spc="-27" dirty="0" err="1">
                <a:cs typeface="Calibri Light"/>
              </a:rPr>
              <a:t>Xxxxxx</a:t>
            </a:r>
            <a:r>
              <a:rPr lang="en-US" sz="2133" spc="-27" dirty="0">
                <a:cs typeface="Calibri Light"/>
              </a:rPr>
              <a:t> x 2020</a:t>
            </a:r>
          </a:p>
        </p:txBody>
      </p:sp>
      <p:sp>
        <p:nvSpPr>
          <p:cNvPr id="164" name="Rectangle 163"/>
          <p:cNvSpPr/>
          <p:nvPr/>
        </p:nvSpPr>
        <p:spPr>
          <a:xfrm>
            <a:off x="8745487" y="4418655"/>
            <a:ext cx="2391075" cy="580608"/>
          </a:xfrm>
          <a:prstGeom prst="rect">
            <a:avLst/>
          </a:prstGeom>
        </p:spPr>
        <p:txBody>
          <a:bodyPr wrap="square">
            <a:spAutoFit/>
          </a:bodyPr>
          <a:lstStyle/>
          <a:p>
            <a:pPr>
              <a:lnSpc>
                <a:spcPct val="85000"/>
              </a:lnSpc>
            </a:pPr>
            <a:r>
              <a:rPr lang="en-US" sz="3733" spc="-27" dirty="0">
                <a:cs typeface="Century Gothic"/>
              </a:rPr>
              <a:t>$80X </a:t>
            </a:r>
          </a:p>
        </p:txBody>
      </p:sp>
      <p:grpSp>
        <p:nvGrpSpPr>
          <p:cNvPr id="165" name="Group 164"/>
          <p:cNvGrpSpPr/>
          <p:nvPr/>
        </p:nvGrpSpPr>
        <p:grpSpPr>
          <a:xfrm>
            <a:off x="6371970" y="4187097"/>
            <a:ext cx="1770429" cy="1355520"/>
            <a:chOff x="4268751" y="2984527"/>
            <a:chExt cx="1891214" cy="1447999"/>
          </a:xfrm>
        </p:grpSpPr>
        <p:sp>
          <p:nvSpPr>
            <p:cNvPr id="166" name="Oval 165"/>
            <p:cNvSpPr/>
            <p:nvPr/>
          </p:nvSpPr>
          <p:spPr>
            <a:xfrm flipH="1">
              <a:off x="4490360" y="2984527"/>
              <a:ext cx="1447996" cy="1447999"/>
            </a:xfrm>
            <a:prstGeom prst="ellipse">
              <a:avLst/>
            </a:prstGeom>
            <a:solidFill>
              <a:schemeClr val="accent1"/>
            </a:solidFill>
            <a:ln w="19050" cmpd="sng">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spc="-27">
                <a:solidFill>
                  <a:srgbClr val="FFFFFF"/>
                </a:solidFill>
              </a:endParaRPr>
            </a:p>
          </p:txBody>
        </p:sp>
        <p:sp>
          <p:nvSpPr>
            <p:cNvPr id="167" name="Rectangle 166"/>
            <p:cNvSpPr/>
            <p:nvPr/>
          </p:nvSpPr>
          <p:spPr>
            <a:xfrm>
              <a:off x="4391826" y="3581179"/>
              <a:ext cx="1660305" cy="434599"/>
            </a:xfrm>
            <a:prstGeom prst="rect">
              <a:avLst/>
            </a:prstGeom>
            <a:ln>
              <a:noFill/>
            </a:ln>
          </p:spPr>
          <p:txBody>
            <a:bodyPr wrap="square">
              <a:spAutoFit/>
            </a:bodyPr>
            <a:lstStyle/>
            <a:p>
              <a:pPr algn="ctr">
                <a:lnSpc>
                  <a:spcPct val="60000"/>
                </a:lnSpc>
              </a:pPr>
              <a:r>
                <a:rPr lang="en-US" sz="3200" spc="-27" dirty="0">
                  <a:solidFill>
                    <a:srgbClr val="FFFFFF"/>
                  </a:solidFill>
                  <a:cs typeface="Century Gothic"/>
                </a:rPr>
                <a:t>$40X </a:t>
              </a:r>
            </a:p>
          </p:txBody>
        </p:sp>
        <p:sp>
          <p:nvSpPr>
            <p:cNvPr id="168" name="Rectangle 167"/>
            <p:cNvSpPr/>
            <p:nvPr/>
          </p:nvSpPr>
          <p:spPr>
            <a:xfrm>
              <a:off x="4268751" y="3829015"/>
              <a:ext cx="1891214" cy="303637"/>
            </a:xfrm>
            <a:prstGeom prst="rect">
              <a:avLst/>
            </a:prstGeom>
            <a:ln>
              <a:noFill/>
            </a:ln>
          </p:spPr>
          <p:txBody>
            <a:bodyPr wrap="square">
              <a:spAutoFit/>
            </a:bodyPr>
            <a:lstStyle/>
            <a:p>
              <a:pPr algn="ctr">
                <a:lnSpc>
                  <a:spcPct val="85000"/>
                </a:lnSpc>
              </a:pPr>
              <a:r>
                <a:rPr lang="en-US" sz="1467" spc="-27" dirty="0">
                  <a:solidFill>
                    <a:srgbClr val="FFFFFF"/>
                  </a:solidFill>
                  <a:cs typeface="Calibri Light"/>
                </a:rPr>
                <a:t>x ’</a:t>
              </a:r>
              <a:r>
                <a:rPr lang="en-US" sz="1467" spc="-27" dirty="0" err="1">
                  <a:solidFill>
                    <a:srgbClr val="FFFFFF"/>
                  </a:solidFill>
                  <a:cs typeface="Calibri Light"/>
                </a:rPr>
                <a:t>xxxx</a:t>
              </a:r>
              <a:r>
                <a:rPr lang="en-US" sz="1467" spc="-27" dirty="0">
                  <a:solidFill>
                    <a:srgbClr val="FFFFFF"/>
                  </a:solidFill>
                  <a:cs typeface="Calibri Light"/>
                </a:rPr>
                <a:t> </a:t>
              </a:r>
            </a:p>
          </p:txBody>
        </p:sp>
        <p:sp>
          <p:nvSpPr>
            <p:cNvPr id="169" name="Rectangle 168"/>
            <p:cNvSpPr/>
            <p:nvPr/>
          </p:nvSpPr>
          <p:spPr>
            <a:xfrm>
              <a:off x="4384206" y="3281592"/>
              <a:ext cx="1660305" cy="303637"/>
            </a:xfrm>
            <a:prstGeom prst="rect">
              <a:avLst/>
            </a:prstGeom>
            <a:ln>
              <a:noFill/>
            </a:ln>
          </p:spPr>
          <p:txBody>
            <a:bodyPr wrap="square">
              <a:spAutoFit/>
            </a:bodyPr>
            <a:lstStyle/>
            <a:p>
              <a:pPr algn="ctr">
                <a:lnSpc>
                  <a:spcPct val="85000"/>
                </a:lnSpc>
              </a:pPr>
              <a:r>
                <a:rPr lang="en-US" sz="1467" spc="-27" dirty="0">
                  <a:solidFill>
                    <a:srgbClr val="FFFFFF"/>
                  </a:solidFill>
                  <a:cs typeface="Century Gothic"/>
                </a:rPr>
                <a:t>Xx x </a:t>
              </a:r>
            </a:p>
          </p:txBody>
        </p:sp>
      </p:grpSp>
      <p:sp>
        <p:nvSpPr>
          <p:cNvPr id="170" name="Chord 169"/>
          <p:cNvSpPr/>
          <p:nvPr/>
        </p:nvSpPr>
        <p:spPr>
          <a:xfrm rot="16200000">
            <a:off x="1842907" y="1576919"/>
            <a:ext cx="4247376" cy="4247376"/>
          </a:xfrm>
          <a:prstGeom prst="chord">
            <a:avLst>
              <a:gd name="adj1" fmla="val 4306560"/>
              <a:gd name="adj2" fmla="val 17287530"/>
            </a:avLst>
          </a:prstGeom>
          <a:solidFill>
            <a:schemeClr val="accent2"/>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21920" tIns="60960" rIns="121920" bIns="6096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467" spc="-27"/>
          </a:p>
        </p:txBody>
      </p:sp>
      <p:sp>
        <p:nvSpPr>
          <p:cNvPr id="171" name="Oval 170"/>
          <p:cNvSpPr/>
          <p:nvPr/>
        </p:nvSpPr>
        <p:spPr>
          <a:xfrm>
            <a:off x="1838496" y="1576917"/>
            <a:ext cx="4256201" cy="4256200"/>
          </a:xfrm>
          <a:prstGeom prst="ellipse">
            <a:avLst/>
          </a:prstGeom>
          <a:no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spc="-27"/>
          </a:p>
        </p:txBody>
      </p:sp>
      <p:sp>
        <p:nvSpPr>
          <p:cNvPr id="172" name="Oval 171"/>
          <p:cNvSpPr/>
          <p:nvPr/>
        </p:nvSpPr>
        <p:spPr>
          <a:xfrm flipH="1">
            <a:off x="6458801" y="1370161"/>
            <a:ext cx="1997971" cy="1997973"/>
          </a:xfrm>
          <a:prstGeom prst="ellipse">
            <a:avLst/>
          </a:prstGeom>
          <a:pattFill prst="wdUpDiag">
            <a:fgClr>
              <a:schemeClr val="bg1">
                <a:lumMod val="75000"/>
                <a:lumOff val="25000"/>
              </a:schemeClr>
            </a:fgClr>
            <a:bgClr>
              <a:schemeClr val="bg1">
                <a:lumMod val="85000"/>
              </a:schemeClr>
            </a:bgClr>
          </a:pattFill>
          <a:ln w="19050" cmpd="sng">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2667" spc="-27"/>
          </a:p>
        </p:txBody>
      </p:sp>
      <p:sp>
        <p:nvSpPr>
          <p:cNvPr id="173" name="Rectangle 172"/>
          <p:cNvSpPr/>
          <p:nvPr/>
        </p:nvSpPr>
        <p:spPr>
          <a:xfrm>
            <a:off x="8584690" y="2375967"/>
            <a:ext cx="2307244" cy="371320"/>
          </a:xfrm>
          <a:prstGeom prst="rect">
            <a:avLst/>
          </a:prstGeom>
        </p:spPr>
        <p:txBody>
          <a:bodyPr wrap="square">
            <a:spAutoFit/>
          </a:bodyPr>
          <a:lstStyle/>
          <a:p>
            <a:pPr>
              <a:lnSpc>
                <a:spcPct val="85000"/>
              </a:lnSpc>
            </a:pPr>
            <a:r>
              <a:rPr lang="en-US" sz="2133" spc="-27" dirty="0" err="1">
                <a:cs typeface="Calibri Light"/>
              </a:rPr>
              <a:t>Xxxxxx</a:t>
            </a:r>
            <a:r>
              <a:rPr lang="en-US" sz="2133" spc="-27" dirty="0">
                <a:cs typeface="Calibri Light"/>
              </a:rPr>
              <a:t> x 2020</a:t>
            </a:r>
          </a:p>
        </p:txBody>
      </p:sp>
      <p:sp>
        <p:nvSpPr>
          <p:cNvPr id="174" name="Rectangle 173"/>
          <p:cNvSpPr/>
          <p:nvPr/>
        </p:nvSpPr>
        <p:spPr>
          <a:xfrm>
            <a:off x="8544272" y="1922945"/>
            <a:ext cx="2391075" cy="580608"/>
          </a:xfrm>
          <a:prstGeom prst="rect">
            <a:avLst/>
          </a:prstGeom>
        </p:spPr>
        <p:txBody>
          <a:bodyPr wrap="square">
            <a:spAutoFit/>
          </a:bodyPr>
          <a:lstStyle/>
          <a:p>
            <a:pPr>
              <a:lnSpc>
                <a:spcPct val="85000"/>
              </a:lnSpc>
            </a:pPr>
            <a:r>
              <a:rPr lang="en-US" sz="3733" spc="-27" dirty="0">
                <a:cs typeface="Century Gothic"/>
              </a:rPr>
              <a:t>$55X </a:t>
            </a:r>
          </a:p>
        </p:txBody>
      </p:sp>
      <p:grpSp>
        <p:nvGrpSpPr>
          <p:cNvPr id="175" name="Group 174"/>
          <p:cNvGrpSpPr/>
          <p:nvPr/>
        </p:nvGrpSpPr>
        <p:grpSpPr>
          <a:xfrm>
            <a:off x="6371970" y="1691387"/>
            <a:ext cx="1770429" cy="1355520"/>
            <a:chOff x="4268751" y="2984527"/>
            <a:chExt cx="1891214" cy="1447999"/>
          </a:xfrm>
        </p:grpSpPr>
        <p:sp>
          <p:nvSpPr>
            <p:cNvPr id="176" name="Oval 175"/>
            <p:cNvSpPr/>
            <p:nvPr/>
          </p:nvSpPr>
          <p:spPr>
            <a:xfrm flipH="1">
              <a:off x="4490360" y="2984527"/>
              <a:ext cx="1447996" cy="1447999"/>
            </a:xfrm>
            <a:prstGeom prst="ellipse">
              <a:avLst/>
            </a:prstGeom>
            <a:solidFill>
              <a:schemeClr val="tx1">
                <a:lumMod val="60000"/>
                <a:lumOff val="40000"/>
              </a:schemeClr>
            </a:solidFill>
            <a:ln w="19050" cmpd="sng">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spc="-27">
                <a:solidFill>
                  <a:srgbClr val="FFFFFF"/>
                </a:solidFill>
              </a:endParaRPr>
            </a:p>
          </p:txBody>
        </p:sp>
        <p:sp>
          <p:nvSpPr>
            <p:cNvPr id="177" name="Rectangle 176"/>
            <p:cNvSpPr/>
            <p:nvPr/>
          </p:nvSpPr>
          <p:spPr>
            <a:xfrm>
              <a:off x="4391826" y="3581179"/>
              <a:ext cx="1660305" cy="434599"/>
            </a:xfrm>
            <a:prstGeom prst="rect">
              <a:avLst/>
            </a:prstGeom>
            <a:ln>
              <a:noFill/>
            </a:ln>
          </p:spPr>
          <p:txBody>
            <a:bodyPr wrap="square">
              <a:spAutoFit/>
            </a:bodyPr>
            <a:lstStyle/>
            <a:p>
              <a:pPr algn="ctr">
                <a:lnSpc>
                  <a:spcPct val="60000"/>
                </a:lnSpc>
              </a:pPr>
              <a:r>
                <a:rPr lang="en-US" sz="3200" spc="-27" dirty="0">
                  <a:solidFill>
                    <a:srgbClr val="FFFFFF"/>
                  </a:solidFill>
                  <a:cs typeface="Century Gothic"/>
                </a:rPr>
                <a:t>$40X </a:t>
              </a:r>
            </a:p>
          </p:txBody>
        </p:sp>
        <p:sp>
          <p:nvSpPr>
            <p:cNvPr id="178" name="Rectangle 177"/>
            <p:cNvSpPr/>
            <p:nvPr/>
          </p:nvSpPr>
          <p:spPr>
            <a:xfrm>
              <a:off x="4268751" y="3829015"/>
              <a:ext cx="1891214" cy="303637"/>
            </a:xfrm>
            <a:prstGeom prst="rect">
              <a:avLst/>
            </a:prstGeom>
            <a:ln>
              <a:noFill/>
            </a:ln>
          </p:spPr>
          <p:txBody>
            <a:bodyPr wrap="square">
              <a:spAutoFit/>
            </a:bodyPr>
            <a:lstStyle/>
            <a:p>
              <a:pPr algn="ctr">
                <a:lnSpc>
                  <a:spcPct val="85000"/>
                </a:lnSpc>
              </a:pPr>
              <a:r>
                <a:rPr lang="en-US" sz="1467" spc="-27" dirty="0">
                  <a:solidFill>
                    <a:srgbClr val="FFFFFF"/>
                  </a:solidFill>
                  <a:cs typeface="Calibri Light"/>
                </a:rPr>
                <a:t>x ’</a:t>
              </a:r>
              <a:r>
                <a:rPr lang="en-US" sz="1467" spc="-27" dirty="0" err="1">
                  <a:solidFill>
                    <a:srgbClr val="FFFFFF"/>
                  </a:solidFill>
                  <a:cs typeface="Calibri Light"/>
                </a:rPr>
                <a:t>xxxx</a:t>
              </a:r>
              <a:r>
                <a:rPr lang="en-US" sz="1467" spc="-27" dirty="0">
                  <a:solidFill>
                    <a:srgbClr val="FFFFFF"/>
                  </a:solidFill>
                  <a:cs typeface="Calibri Light"/>
                </a:rPr>
                <a:t> </a:t>
              </a:r>
            </a:p>
          </p:txBody>
        </p:sp>
        <p:sp>
          <p:nvSpPr>
            <p:cNvPr id="179" name="Rectangle 178"/>
            <p:cNvSpPr/>
            <p:nvPr/>
          </p:nvSpPr>
          <p:spPr>
            <a:xfrm>
              <a:off x="4384206" y="3281592"/>
              <a:ext cx="1660305" cy="303637"/>
            </a:xfrm>
            <a:prstGeom prst="rect">
              <a:avLst/>
            </a:prstGeom>
            <a:ln>
              <a:noFill/>
            </a:ln>
          </p:spPr>
          <p:txBody>
            <a:bodyPr wrap="square">
              <a:spAutoFit/>
            </a:bodyPr>
            <a:lstStyle/>
            <a:p>
              <a:pPr algn="ctr">
                <a:lnSpc>
                  <a:spcPct val="85000"/>
                </a:lnSpc>
              </a:pPr>
              <a:r>
                <a:rPr lang="en-US" sz="1467" spc="-27" dirty="0">
                  <a:solidFill>
                    <a:srgbClr val="FFFFFF"/>
                  </a:solidFill>
                  <a:cs typeface="Century Gothic"/>
                </a:rPr>
                <a:t>Xx x </a:t>
              </a:r>
            </a:p>
          </p:txBody>
        </p:sp>
      </p:grpSp>
      <p:grpSp>
        <p:nvGrpSpPr>
          <p:cNvPr id="180" name="Group 179"/>
          <p:cNvGrpSpPr/>
          <p:nvPr/>
        </p:nvGrpSpPr>
        <p:grpSpPr>
          <a:xfrm>
            <a:off x="1868947" y="1557040"/>
            <a:ext cx="4202917" cy="4059767"/>
            <a:chOff x="1389063" y="1182688"/>
            <a:chExt cx="3178176" cy="3044825"/>
          </a:xfrm>
          <a:solidFill>
            <a:schemeClr val="tx1">
              <a:alpha val="20000"/>
            </a:schemeClr>
          </a:solidFill>
        </p:grpSpPr>
        <p:sp>
          <p:nvSpPr>
            <p:cNvPr id="181" name="Freeform 5"/>
            <p:cNvSpPr>
              <a:spLocks/>
            </p:cNvSpPr>
            <p:nvPr/>
          </p:nvSpPr>
          <p:spPr bwMode="auto">
            <a:xfrm>
              <a:off x="2155826" y="4194175"/>
              <a:ext cx="6350" cy="3175"/>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cubicBezTo>
                    <a:pt x="2" y="1"/>
                    <a:pt x="1" y="0"/>
                    <a:pt x="0" y="0"/>
                  </a:cubicBezTo>
                  <a:cubicBezTo>
                    <a:pt x="1" y="0"/>
                    <a:pt x="2" y="1"/>
                    <a:pt x="3"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6"/>
            <p:cNvSpPr>
              <a:spLocks/>
            </p:cNvSpPr>
            <p:nvPr/>
          </p:nvSpPr>
          <p:spPr bwMode="auto">
            <a:xfrm>
              <a:off x="4027488" y="1585913"/>
              <a:ext cx="95250" cy="60325"/>
            </a:xfrm>
            <a:custGeom>
              <a:avLst/>
              <a:gdLst>
                <a:gd name="T0" fmla="*/ 8 w 53"/>
                <a:gd name="T1" fmla="*/ 7 h 33"/>
                <a:gd name="T2" fmla="*/ 8 w 53"/>
                <a:gd name="T3" fmla="*/ 7 h 33"/>
                <a:gd name="T4" fmla="*/ 16 w 53"/>
                <a:gd name="T5" fmla="*/ 24 h 33"/>
                <a:gd name="T6" fmla="*/ 30 w 53"/>
                <a:gd name="T7" fmla="*/ 25 h 33"/>
                <a:gd name="T8" fmla="*/ 42 w 53"/>
                <a:gd name="T9" fmla="*/ 27 h 33"/>
                <a:gd name="T10" fmla="*/ 53 w 53"/>
                <a:gd name="T11" fmla="*/ 32 h 33"/>
                <a:gd name="T12" fmla="*/ 30 w 53"/>
                <a:gd name="T13" fmla="*/ 10 h 33"/>
                <a:gd name="T14" fmla="*/ 16 w 53"/>
                <a:gd name="T15" fmla="*/ 6 h 33"/>
                <a:gd name="T16" fmla="*/ 8 w 53"/>
                <a:gd name="T17"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8" y="7"/>
                  </a:moveTo>
                  <a:lnTo>
                    <a:pt x="8" y="7"/>
                  </a:lnTo>
                  <a:cubicBezTo>
                    <a:pt x="16" y="13"/>
                    <a:pt x="14" y="16"/>
                    <a:pt x="16" y="24"/>
                  </a:cubicBezTo>
                  <a:cubicBezTo>
                    <a:pt x="18" y="33"/>
                    <a:pt x="28" y="26"/>
                    <a:pt x="30" y="25"/>
                  </a:cubicBezTo>
                  <a:cubicBezTo>
                    <a:pt x="32" y="23"/>
                    <a:pt x="32" y="19"/>
                    <a:pt x="42" y="27"/>
                  </a:cubicBezTo>
                  <a:cubicBezTo>
                    <a:pt x="47" y="31"/>
                    <a:pt x="50" y="32"/>
                    <a:pt x="53" y="32"/>
                  </a:cubicBezTo>
                  <a:cubicBezTo>
                    <a:pt x="45" y="24"/>
                    <a:pt x="37" y="17"/>
                    <a:pt x="30" y="10"/>
                  </a:cubicBezTo>
                  <a:cubicBezTo>
                    <a:pt x="25" y="9"/>
                    <a:pt x="20" y="7"/>
                    <a:pt x="16" y="6"/>
                  </a:cubicBezTo>
                  <a:cubicBezTo>
                    <a:pt x="6" y="1"/>
                    <a:pt x="0" y="0"/>
                    <a:pt x="8" y="7"/>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7"/>
            <p:cNvSpPr>
              <a:spLocks/>
            </p:cNvSpPr>
            <p:nvPr/>
          </p:nvSpPr>
          <p:spPr bwMode="auto">
            <a:xfrm>
              <a:off x="3981451" y="1666875"/>
              <a:ext cx="52388" cy="57150"/>
            </a:xfrm>
            <a:custGeom>
              <a:avLst/>
              <a:gdLst>
                <a:gd name="T0" fmla="*/ 26 w 29"/>
                <a:gd name="T1" fmla="*/ 25 h 32"/>
                <a:gd name="T2" fmla="*/ 26 w 29"/>
                <a:gd name="T3" fmla="*/ 25 h 32"/>
                <a:gd name="T4" fmla="*/ 2 w 29"/>
                <a:gd name="T5" fmla="*/ 13 h 32"/>
                <a:gd name="T6" fmla="*/ 26 w 29"/>
                <a:gd name="T7" fmla="*/ 25 h 32"/>
              </a:gdLst>
              <a:ahLst/>
              <a:cxnLst>
                <a:cxn ang="0">
                  <a:pos x="T0" y="T1"/>
                </a:cxn>
                <a:cxn ang="0">
                  <a:pos x="T2" y="T3"/>
                </a:cxn>
                <a:cxn ang="0">
                  <a:pos x="T4" y="T5"/>
                </a:cxn>
                <a:cxn ang="0">
                  <a:pos x="T6" y="T7"/>
                </a:cxn>
              </a:cxnLst>
              <a:rect l="0" t="0" r="r" b="b"/>
              <a:pathLst>
                <a:path w="29" h="32">
                  <a:moveTo>
                    <a:pt x="26" y="25"/>
                  </a:moveTo>
                  <a:lnTo>
                    <a:pt x="26" y="25"/>
                  </a:lnTo>
                  <a:cubicBezTo>
                    <a:pt x="29" y="19"/>
                    <a:pt x="4" y="0"/>
                    <a:pt x="2" y="13"/>
                  </a:cubicBezTo>
                  <a:cubicBezTo>
                    <a:pt x="0" y="22"/>
                    <a:pt x="23" y="32"/>
                    <a:pt x="26" y="25"/>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8"/>
            <p:cNvSpPr>
              <a:spLocks/>
            </p:cNvSpPr>
            <p:nvPr/>
          </p:nvSpPr>
          <p:spPr bwMode="auto">
            <a:xfrm>
              <a:off x="1389063" y="2463800"/>
              <a:ext cx="58738" cy="123825"/>
            </a:xfrm>
            <a:custGeom>
              <a:avLst/>
              <a:gdLst>
                <a:gd name="T0" fmla="*/ 13 w 33"/>
                <a:gd name="T1" fmla="*/ 49 h 69"/>
                <a:gd name="T2" fmla="*/ 13 w 33"/>
                <a:gd name="T3" fmla="*/ 49 h 69"/>
                <a:gd name="T4" fmla="*/ 27 w 33"/>
                <a:gd name="T5" fmla="*/ 60 h 69"/>
                <a:gd name="T6" fmla="*/ 16 w 33"/>
                <a:gd name="T7" fmla="*/ 34 h 69"/>
                <a:gd name="T8" fmla="*/ 8 w 33"/>
                <a:gd name="T9" fmla="*/ 6 h 69"/>
                <a:gd name="T10" fmla="*/ 4 w 33"/>
                <a:gd name="T11" fmla="*/ 0 h 69"/>
                <a:gd name="T12" fmla="*/ 0 w 33"/>
                <a:gd name="T13" fmla="*/ 24 h 69"/>
                <a:gd name="T14" fmla="*/ 6 w 33"/>
                <a:gd name="T15" fmla="*/ 40 h 69"/>
                <a:gd name="T16" fmla="*/ 13 w 33"/>
                <a:gd name="T17" fmla="*/ 4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9">
                  <a:moveTo>
                    <a:pt x="13" y="49"/>
                  </a:moveTo>
                  <a:lnTo>
                    <a:pt x="13" y="49"/>
                  </a:lnTo>
                  <a:cubicBezTo>
                    <a:pt x="16" y="50"/>
                    <a:pt x="21" y="69"/>
                    <a:pt x="27" y="60"/>
                  </a:cubicBezTo>
                  <a:cubicBezTo>
                    <a:pt x="33" y="51"/>
                    <a:pt x="20" y="39"/>
                    <a:pt x="16" y="34"/>
                  </a:cubicBezTo>
                  <a:cubicBezTo>
                    <a:pt x="13" y="29"/>
                    <a:pt x="16" y="17"/>
                    <a:pt x="8" y="6"/>
                  </a:cubicBezTo>
                  <a:cubicBezTo>
                    <a:pt x="6" y="4"/>
                    <a:pt x="5" y="2"/>
                    <a:pt x="4" y="0"/>
                  </a:cubicBezTo>
                  <a:cubicBezTo>
                    <a:pt x="2" y="8"/>
                    <a:pt x="1" y="16"/>
                    <a:pt x="0" y="24"/>
                  </a:cubicBezTo>
                  <a:cubicBezTo>
                    <a:pt x="3" y="30"/>
                    <a:pt x="7" y="35"/>
                    <a:pt x="6" y="40"/>
                  </a:cubicBezTo>
                  <a:cubicBezTo>
                    <a:pt x="5" y="46"/>
                    <a:pt x="11" y="48"/>
                    <a:pt x="13" y="49"/>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9"/>
            <p:cNvSpPr>
              <a:spLocks/>
            </p:cNvSpPr>
            <p:nvPr/>
          </p:nvSpPr>
          <p:spPr bwMode="auto">
            <a:xfrm>
              <a:off x="1905001" y="1539875"/>
              <a:ext cx="63500" cy="42863"/>
            </a:xfrm>
            <a:custGeom>
              <a:avLst/>
              <a:gdLst>
                <a:gd name="T0" fmla="*/ 5 w 35"/>
                <a:gd name="T1" fmla="*/ 24 h 24"/>
                <a:gd name="T2" fmla="*/ 5 w 35"/>
                <a:gd name="T3" fmla="*/ 24 h 24"/>
                <a:gd name="T4" fmla="*/ 18 w 35"/>
                <a:gd name="T5" fmla="*/ 18 h 24"/>
                <a:gd name="T6" fmla="*/ 33 w 35"/>
                <a:gd name="T7" fmla="*/ 6 h 24"/>
                <a:gd name="T8" fmla="*/ 28 w 35"/>
                <a:gd name="T9" fmla="*/ 0 h 24"/>
                <a:gd name="T10" fmla="*/ 0 w 35"/>
                <a:gd name="T11" fmla="*/ 24 h 24"/>
                <a:gd name="T12" fmla="*/ 5 w 35"/>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5" h="24">
                  <a:moveTo>
                    <a:pt x="5" y="24"/>
                  </a:moveTo>
                  <a:lnTo>
                    <a:pt x="5" y="24"/>
                  </a:lnTo>
                  <a:cubicBezTo>
                    <a:pt x="5" y="24"/>
                    <a:pt x="15" y="20"/>
                    <a:pt x="18" y="18"/>
                  </a:cubicBezTo>
                  <a:cubicBezTo>
                    <a:pt x="21" y="17"/>
                    <a:pt x="35" y="14"/>
                    <a:pt x="33" y="6"/>
                  </a:cubicBezTo>
                  <a:cubicBezTo>
                    <a:pt x="33" y="3"/>
                    <a:pt x="30" y="1"/>
                    <a:pt x="28" y="0"/>
                  </a:cubicBezTo>
                  <a:cubicBezTo>
                    <a:pt x="19" y="7"/>
                    <a:pt x="9" y="15"/>
                    <a:pt x="0" y="24"/>
                  </a:cubicBezTo>
                  <a:cubicBezTo>
                    <a:pt x="3" y="24"/>
                    <a:pt x="5" y="24"/>
                    <a:pt x="5" y="24"/>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10"/>
            <p:cNvSpPr>
              <a:spLocks/>
            </p:cNvSpPr>
            <p:nvPr/>
          </p:nvSpPr>
          <p:spPr bwMode="auto">
            <a:xfrm>
              <a:off x="1985963" y="1449388"/>
              <a:ext cx="349250" cy="201613"/>
            </a:xfrm>
            <a:custGeom>
              <a:avLst/>
              <a:gdLst>
                <a:gd name="T0" fmla="*/ 3 w 195"/>
                <a:gd name="T1" fmla="*/ 36 h 112"/>
                <a:gd name="T2" fmla="*/ 3 w 195"/>
                <a:gd name="T3" fmla="*/ 36 h 112"/>
                <a:gd name="T4" fmla="*/ 11 w 195"/>
                <a:gd name="T5" fmla="*/ 33 h 112"/>
                <a:gd name="T6" fmla="*/ 16 w 195"/>
                <a:gd name="T7" fmla="*/ 28 h 112"/>
                <a:gd name="T8" fmla="*/ 22 w 195"/>
                <a:gd name="T9" fmla="*/ 36 h 112"/>
                <a:gd name="T10" fmla="*/ 35 w 195"/>
                <a:gd name="T11" fmla="*/ 38 h 112"/>
                <a:gd name="T12" fmla="*/ 28 w 195"/>
                <a:gd name="T13" fmla="*/ 53 h 112"/>
                <a:gd name="T14" fmla="*/ 25 w 195"/>
                <a:gd name="T15" fmla="*/ 60 h 112"/>
                <a:gd name="T16" fmla="*/ 42 w 195"/>
                <a:gd name="T17" fmla="*/ 60 h 112"/>
                <a:gd name="T18" fmla="*/ 52 w 195"/>
                <a:gd name="T19" fmla="*/ 47 h 112"/>
                <a:gd name="T20" fmla="*/ 63 w 195"/>
                <a:gd name="T21" fmla="*/ 47 h 112"/>
                <a:gd name="T22" fmla="*/ 66 w 195"/>
                <a:gd name="T23" fmla="*/ 54 h 112"/>
                <a:gd name="T24" fmla="*/ 47 w 195"/>
                <a:gd name="T25" fmla="*/ 68 h 112"/>
                <a:gd name="T26" fmla="*/ 31 w 195"/>
                <a:gd name="T27" fmla="*/ 74 h 112"/>
                <a:gd name="T28" fmla="*/ 11 w 195"/>
                <a:gd name="T29" fmla="*/ 78 h 112"/>
                <a:gd name="T30" fmla="*/ 12 w 195"/>
                <a:gd name="T31" fmla="*/ 96 h 112"/>
                <a:gd name="T32" fmla="*/ 26 w 195"/>
                <a:gd name="T33" fmla="*/ 91 h 112"/>
                <a:gd name="T34" fmla="*/ 58 w 195"/>
                <a:gd name="T35" fmla="*/ 90 h 112"/>
                <a:gd name="T36" fmla="*/ 74 w 195"/>
                <a:gd name="T37" fmla="*/ 96 h 112"/>
                <a:gd name="T38" fmla="*/ 86 w 195"/>
                <a:gd name="T39" fmla="*/ 103 h 112"/>
                <a:gd name="T40" fmla="*/ 100 w 195"/>
                <a:gd name="T41" fmla="*/ 101 h 112"/>
                <a:gd name="T42" fmla="*/ 109 w 195"/>
                <a:gd name="T43" fmla="*/ 108 h 112"/>
                <a:gd name="T44" fmla="*/ 126 w 195"/>
                <a:gd name="T45" fmla="*/ 108 h 112"/>
                <a:gd name="T46" fmla="*/ 137 w 195"/>
                <a:gd name="T47" fmla="*/ 100 h 112"/>
                <a:gd name="T48" fmla="*/ 153 w 195"/>
                <a:gd name="T49" fmla="*/ 104 h 112"/>
                <a:gd name="T50" fmla="*/ 149 w 195"/>
                <a:gd name="T51" fmla="*/ 86 h 112"/>
                <a:gd name="T52" fmla="*/ 129 w 195"/>
                <a:gd name="T53" fmla="*/ 74 h 112"/>
                <a:gd name="T54" fmla="*/ 129 w 195"/>
                <a:gd name="T55" fmla="*/ 66 h 112"/>
                <a:gd name="T56" fmla="*/ 151 w 195"/>
                <a:gd name="T57" fmla="*/ 71 h 112"/>
                <a:gd name="T58" fmla="*/ 170 w 195"/>
                <a:gd name="T59" fmla="*/ 75 h 112"/>
                <a:gd name="T60" fmla="*/ 185 w 195"/>
                <a:gd name="T61" fmla="*/ 66 h 112"/>
                <a:gd name="T62" fmla="*/ 195 w 195"/>
                <a:gd name="T63" fmla="*/ 55 h 112"/>
                <a:gd name="T64" fmla="*/ 165 w 195"/>
                <a:gd name="T65" fmla="*/ 48 h 112"/>
                <a:gd name="T66" fmla="*/ 147 w 195"/>
                <a:gd name="T67" fmla="*/ 38 h 112"/>
                <a:gd name="T68" fmla="*/ 130 w 195"/>
                <a:gd name="T69" fmla="*/ 36 h 112"/>
                <a:gd name="T70" fmla="*/ 126 w 195"/>
                <a:gd name="T71" fmla="*/ 17 h 112"/>
                <a:gd name="T72" fmla="*/ 81 w 195"/>
                <a:gd name="T73" fmla="*/ 10 h 112"/>
                <a:gd name="T74" fmla="*/ 50 w 195"/>
                <a:gd name="T75" fmla="*/ 0 h 112"/>
                <a:gd name="T76" fmla="*/ 0 w 195"/>
                <a:gd name="T77" fmla="*/ 36 h 112"/>
                <a:gd name="T78" fmla="*/ 3 w 195"/>
                <a:gd name="T79" fmla="*/ 3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 h="112">
                  <a:moveTo>
                    <a:pt x="3" y="36"/>
                  </a:moveTo>
                  <a:lnTo>
                    <a:pt x="3" y="36"/>
                  </a:lnTo>
                  <a:cubicBezTo>
                    <a:pt x="3" y="36"/>
                    <a:pt x="11" y="37"/>
                    <a:pt x="11" y="33"/>
                  </a:cubicBezTo>
                  <a:cubicBezTo>
                    <a:pt x="12" y="30"/>
                    <a:pt x="11" y="25"/>
                    <a:pt x="16" y="28"/>
                  </a:cubicBezTo>
                  <a:cubicBezTo>
                    <a:pt x="20" y="30"/>
                    <a:pt x="14" y="38"/>
                    <a:pt x="22" y="36"/>
                  </a:cubicBezTo>
                  <a:cubicBezTo>
                    <a:pt x="30" y="34"/>
                    <a:pt x="32" y="35"/>
                    <a:pt x="35" y="38"/>
                  </a:cubicBezTo>
                  <a:cubicBezTo>
                    <a:pt x="39" y="40"/>
                    <a:pt x="33" y="51"/>
                    <a:pt x="28" y="53"/>
                  </a:cubicBezTo>
                  <a:cubicBezTo>
                    <a:pt x="24" y="56"/>
                    <a:pt x="16" y="60"/>
                    <a:pt x="25" y="60"/>
                  </a:cubicBezTo>
                  <a:cubicBezTo>
                    <a:pt x="35" y="60"/>
                    <a:pt x="42" y="60"/>
                    <a:pt x="42" y="60"/>
                  </a:cubicBezTo>
                  <a:cubicBezTo>
                    <a:pt x="42" y="60"/>
                    <a:pt x="49" y="53"/>
                    <a:pt x="52" y="47"/>
                  </a:cubicBezTo>
                  <a:cubicBezTo>
                    <a:pt x="56" y="42"/>
                    <a:pt x="59" y="45"/>
                    <a:pt x="63" y="47"/>
                  </a:cubicBezTo>
                  <a:cubicBezTo>
                    <a:pt x="66" y="48"/>
                    <a:pt x="79" y="50"/>
                    <a:pt x="66" y="54"/>
                  </a:cubicBezTo>
                  <a:cubicBezTo>
                    <a:pt x="53" y="59"/>
                    <a:pt x="50" y="64"/>
                    <a:pt x="47" y="68"/>
                  </a:cubicBezTo>
                  <a:cubicBezTo>
                    <a:pt x="43" y="73"/>
                    <a:pt x="42" y="76"/>
                    <a:pt x="31" y="74"/>
                  </a:cubicBezTo>
                  <a:cubicBezTo>
                    <a:pt x="20" y="72"/>
                    <a:pt x="14" y="74"/>
                    <a:pt x="11" y="78"/>
                  </a:cubicBezTo>
                  <a:cubicBezTo>
                    <a:pt x="8" y="83"/>
                    <a:pt x="7" y="98"/>
                    <a:pt x="12" y="96"/>
                  </a:cubicBezTo>
                  <a:cubicBezTo>
                    <a:pt x="17" y="94"/>
                    <a:pt x="21" y="93"/>
                    <a:pt x="26" y="91"/>
                  </a:cubicBezTo>
                  <a:cubicBezTo>
                    <a:pt x="32" y="89"/>
                    <a:pt x="53" y="91"/>
                    <a:pt x="58" y="90"/>
                  </a:cubicBezTo>
                  <a:cubicBezTo>
                    <a:pt x="63" y="89"/>
                    <a:pt x="71" y="98"/>
                    <a:pt x="74" y="96"/>
                  </a:cubicBezTo>
                  <a:cubicBezTo>
                    <a:pt x="77" y="94"/>
                    <a:pt x="82" y="100"/>
                    <a:pt x="86" y="103"/>
                  </a:cubicBezTo>
                  <a:cubicBezTo>
                    <a:pt x="91" y="107"/>
                    <a:pt x="91" y="94"/>
                    <a:pt x="100" y="101"/>
                  </a:cubicBezTo>
                  <a:cubicBezTo>
                    <a:pt x="109" y="108"/>
                    <a:pt x="104" y="109"/>
                    <a:pt x="109" y="108"/>
                  </a:cubicBezTo>
                  <a:cubicBezTo>
                    <a:pt x="115" y="108"/>
                    <a:pt x="126" y="108"/>
                    <a:pt x="126" y="108"/>
                  </a:cubicBezTo>
                  <a:cubicBezTo>
                    <a:pt x="126" y="108"/>
                    <a:pt x="128" y="99"/>
                    <a:pt x="137" y="100"/>
                  </a:cubicBezTo>
                  <a:cubicBezTo>
                    <a:pt x="146" y="102"/>
                    <a:pt x="153" y="112"/>
                    <a:pt x="153" y="104"/>
                  </a:cubicBezTo>
                  <a:cubicBezTo>
                    <a:pt x="153" y="97"/>
                    <a:pt x="155" y="91"/>
                    <a:pt x="149" y="86"/>
                  </a:cubicBezTo>
                  <a:cubicBezTo>
                    <a:pt x="142" y="80"/>
                    <a:pt x="131" y="77"/>
                    <a:pt x="129" y="74"/>
                  </a:cubicBezTo>
                  <a:cubicBezTo>
                    <a:pt x="128" y="72"/>
                    <a:pt x="126" y="68"/>
                    <a:pt x="129" y="66"/>
                  </a:cubicBezTo>
                  <a:cubicBezTo>
                    <a:pt x="132" y="64"/>
                    <a:pt x="144" y="66"/>
                    <a:pt x="151" y="71"/>
                  </a:cubicBezTo>
                  <a:cubicBezTo>
                    <a:pt x="158" y="75"/>
                    <a:pt x="164" y="79"/>
                    <a:pt x="170" y="75"/>
                  </a:cubicBezTo>
                  <a:cubicBezTo>
                    <a:pt x="175" y="71"/>
                    <a:pt x="182" y="69"/>
                    <a:pt x="185" y="66"/>
                  </a:cubicBezTo>
                  <a:cubicBezTo>
                    <a:pt x="188" y="63"/>
                    <a:pt x="195" y="55"/>
                    <a:pt x="195" y="55"/>
                  </a:cubicBezTo>
                  <a:cubicBezTo>
                    <a:pt x="195" y="55"/>
                    <a:pt x="168" y="52"/>
                    <a:pt x="165" y="48"/>
                  </a:cubicBezTo>
                  <a:cubicBezTo>
                    <a:pt x="162" y="44"/>
                    <a:pt x="150" y="38"/>
                    <a:pt x="147" y="38"/>
                  </a:cubicBezTo>
                  <a:cubicBezTo>
                    <a:pt x="143" y="38"/>
                    <a:pt x="133" y="45"/>
                    <a:pt x="130" y="36"/>
                  </a:cubicBezTo>
                  <a:cubicBezTo>
                    <a:pt x="128" y="28"/>
                    <a:pt x="129" y="17"/>
                    <a:pt x="126" y="17"/>
                  </a:cubicBezTo>
                  <a:cubicBezTo>
                    <a:pt x="122" y="16"/>
                    <a:pt x="86" y="13"/>
                    <a:pt x="81" y="10"/>
                  </a:cubicBezTo>
                  <a:cubicBezTo>
                    <a:pt x="76" y="8"/>
                    <a:pt x="57" y="4"/>
                    <a:pt x="50" y="0"/>
                  </a:cubicBezTo>
                  <a:cubicBezTo>
                    <a:pt x="33" y="11"/>
                    <a:pt x="16" y="24"/>
                    <a:pt x="0" y="36"/>
                  </a:cubicBezTo>
                  <a:cubicBezTo>
                    <a:pt x="2" y="36"/>
                    <a:pt x="3" y="36"/>
                    <a:pt x="3" y="36"/>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11"/>
            <p:cNvSpPr>
              <a:spLocks noEditPoints="1"/>
            </p:cNvSpPr>
            <p:nvPr/>
          </p:nvSpPr>
          <p:spPr bwMode="auto">
            <a:xfrm>
              <a:off x="1401763" y="1643063"/>
              <a:ext cx="1446213" cy="2584450"/>
            </a:xfrm>
            <a:custGeom>
              <a:avLst/>
              <a:gdLst>
                <a:gd name="T0" fmla="*/ 248 w 809"/>
                <a:gd name="T1" fmla="*/ 185 h 1440"/>
                <a:gd name="T2" fmla="*/ 206 w 809"/>
                <a:gd name="T3" fmla="*/ 173 h 1440"/>
                <a:gd name="T4" fmla="*/ 285 w 809"/>
                <a:gd name="T5" fmla="*/ 225 h 1440"/>
                <a:gd name="T6" fmla="*/ 234 w 809"/>
                <a:gd name="T7" fmla="*/ 246 h 1440"/>
                <a:gd name="T8" fmla="*/ 269 w 809"/>
                <a:gd name="T9" fmla="*/ 196 h 1440"/>
                <a:gd name="T10" fmla="*/ 326 w 809"/>
                <a:gd name="T11" fmla="*/ 230 h 1440"/>
                <a:gd name="T12" fmla="*/ 292 w 809"/>
                <a:gd name="T13" fmla="*/ 243 h 1440"/>
                <a:gd name="T14" fmla="*/ 458 w 809"/>
                <a:gd name="T15" fmla="*/ 1427 h 1440"/>
                <a:gd name="T16" fmla="*/ 494 w 809"/>
                <a:gd name="T17" fmla="*/ 1429 h 1440"/>
                <a:gd name="T18" fmla="*/ 475 w 809"/>
                <a:gd name="T19" fmla="*/ 1369 h 1440"/>
                <a:gd name="T20" fmla="*/ 486 w 809"/>
                <a:gd name="T21" fmla="*/ 1316 h 1440"/>
                <a:gd name="T22" fmla="*/ 570 w 809"/>
                <a:gd name="T23" fmla="*/ 1282 h 1440"/>
                <a:gd name="T24" fmla="*/ 600 w 809"/>
                <a:gd name="T25" fmla="*/ 1258 h 1440"/>
                <a:gd name="T26" fmla="*/ 655 w 809"/>
                <a:gd name="T27" fmla="*/ 1158 h 1440"/>
                <a:gd name="T28" fmla="*/ 754 w 809"/>
                <a:gd name="T29" fmla="*/ 1078 h 1440"/>
                <a:gd name="T30" fmla="*/ 789 w 809"/>
                <a:gd name="T31" fmla="*/ 900 h 1440"/>
                <a:gd name="T32" fmla="*/ 655 w 809"/>
                <a:gd name="T33" fmla="*/ 842 h 1440"/>
                <a:gd name="T34" fmla="*/ 606 w 809"/>
                <a:gd name="T35" fmla="*/ 844 h 1440"/>
                <a:gd name="T36" fmla="*/ 557 w 809"/>
                <a:gd name="T37" fmla="*/ 740 h 1440"/>
                <a:gd name="T38" fmla="*/ 490 w 809"/>
                <a:gd name="T39" fmla="*/ 703 h 1440"/>
                <a:gd name="T40" fmla="*/ 444 w 809"/>
                <a:gd name="T41" fmla="*/ 694 h 1440"/>
                <a:gd name="T42" fmla="*/ 375 w 809"/>
                <a:gd name="T43" fmla="*/ 705 h 1440"/>
                <a:gd name="T44" fmla="*/ 319 w 809"/>
                <a:gd name="T45" fmla="*/ 705 h 1440"/>
                <a:gd name="T46" fmla="*/ 248 w 809"/>
                <a:gd name="T47" fmla="*/ 670 h 1440"/>
                <a:gd name="T48" fmla="*/ 203 w 809"/>
                <a:gd name="T49" fmla="*/ 595 h 1440"/>
                <a:gd name="T50" fmla="*/ 169 w 809"/>
                <a:gd name="T51" fmla="*/ 567 h 1440"/>
                <a:gd name="T52" fmla="*/ 116 w 809"/>
                <a:gd name="T53" fmla="*/ 463 h 1440"/>
                <a:gd name="T54" fmla="*/ 190 w 809"/>
                <a:gd name="T55" fmla="*/ 424 h 1440"/>
                <a:gd name="T56" fmla="*/ 264 w 809"/>
                <a:gd name="T57" fmla="*/ 462 h 1440"/>
                <a:gd name="T58" fmla="*/ 316 w 809"/>
                <a:gd name="T59" fmla="*/ 352 h 1440"/>
                <a:gd name="T60" fmla="*/ 353 w 809"/>
                <a:gd name="T61" fmla="*/ 283 h 1440"/>
                <a:gd name="T62" fmla="*/ 412 w 809"/>
                <a:gd name="T63" fmla="*/ 221 h 1440"/>
                <a:gd name="T64" fmla="*/ 491 w 809"/>
                <a:gd name="T65" fmla="*/ 213 h 1440"/>
                <a:gd name="T66" fmla="*/ 481 w 809"/>
                <a:gd name="T67" fmla="*/ 178 h 1440"/>
                <a:gd name="T68" fmla="*/ 421 w 809"/>
                <a:gd name="T69" fmla="*/ 168 h 1440"/>
                <a:gd name="T70" fmla="*/ 476 w 809"/>
                <a:gd name="T71" fmla="*/ 139 h 1440"/>
                <a:gd name="T72" fmla="*/ 543 w 809"/>
                <a:gd name="T73" fmla="*/ 120 h 1440"/>
                <a:gd name="T74" fmla="*/ 564 w 809"/>
                <a:gd name="T75" fmla="*/ 175 h 1440"/>
                <a:gd name="T76" fmla="*/ 570 w 809"/>
                <a:gd name="T77" fmla="*/ 142 h 1440"/>
                <a:gd name="T78" fmla="*/ 547 w 809"/>
                <a:gd name="T79" fmla="*/ 85 h 1440"/>
                <a:gd name="T80" fmla="*/ 460 w 809"/>
                <a:gd name="T81" fmla="*/ 28 h 1440"/>
                <a:gd name="T82" fmla="*/ 377 w 809"/>
                <a:gd name="T83" fmla="*/ 0 h 1440"/>
                <a:gd name="T84" fmla="*/ 343 w 809"/>
                <a:gd name="T85" fmla="*/ 64 h 1440"/>
                <a:gd name="T86" fmla="*/ 316 w 809"/>
                <a:gd name="T87" fmla="*/ 127 h 1440"/>
                <a:gd name="T88" fmla="*/ 283 w 809"/>
                <a:gd name="T89" fmla="*/ 95 h 1440"/>
                <a:gd name="T90" fmla="*/ 185 w 809"/>
                <a:gd name="T91" fmla="*/ 67 h 1440"/>
                <a:gd name="T92" fmla="*/ 47 w 809"/>
                <a:gd name="T93" fmla="*/ 536 h 1440"/>
                <a:gd name="T94" fmla="*/ 128 w 809"/>
                <a:gd name="T95" fmla="*/ 614 h 1440"/>
                <a:gd name="T96" fmla="*/ 206 w 809"/>
                <a:gd name="T97" fmla="*/ 646 h 1440"/>
                <a:gd name="T98" fmla="*/ 278 w 809"/>
                <a:gd name="T99" fmla="*/ 724 h 1440"/>
                <a:gd name="T100" fmla="*/ 307 w 809"/>
                <a:gd name="T101" fmla="*/ 791 h 1440"/>
                <a:gd name="T102" fmla="*/ 300 w 809"/>
                <a:gd name="T103" fmla="*/ 920 h 1440"/>
                <a:gd name="T104" fmla="*/ 404 w 809"/>
                <a:gd name="T105" fmla="*/ 1067 h 1440"/>
                <a:gd name="T106" fmla="*/ 401 w 809"/>
                <a:gd name="T107" fmla="*/ 1206 h 1440"/>
                <a:gd name="T108" fmla="*/ 400 w 809"/>
                <a:gd name="T109" fmla="*/ 1295 h 1440"/>
                <a:gd name="T110" fmla="*/ 399 w 809"/>
                <a:gd name="T111" fmla="*/ 1371 h 1440"/>
                <a:gd name="T112" fmla="*/ 422 w 809"/>
                <a:gd name="T113" fmla="*/ 1421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09" h="1440">
                  <a:moveTo>
                    <a:pt x="206" y="173"/>
                  </a:moveTo>
                  <a:lnTo>
                    <a:pt x="206" y="173"/>
                  </a:lnTo>
                  <a:cubicBezTo>
                    <a:pt x="217" y="167"/>
                    <a:pt x="230" y="151"/>
                    <a:pt x="235" y="157"/>
                  </a:cubicBezTo>
                  <a:lnTo>
                    <a:pt x="254" y="170"/>
                  </a:lnTo>
                  <a:cubicBezTo>
                    <a:pt x="260" y="171"/>
                    <a:pt x="251" y="184"/>
                    <a:pt x="248" y="185"/>
                  </a:cubicBezTo>
                  <a:cubicBezTo>
                    <a:pt x="246" y="186"/>
                    <a:pt x="237" y="184"/>
                    <a:pt x="229" y="185"/>
                  </a:cubicBezTo>
                  <a:cubicBezTo>
                    <a:pt x="222" y="185"/>
                    <a:pt x="224" y="179"/>
                    <a:pt x="220" y="180"/>
                  </a:cubicBezTo>
                  <a:cubicBezTo>
                    <a:pt x="217" y="182"/>
                    <a:pt x="209" y="184"/>
                    <a:pt x="204" y="188"/>
                  </a:cubicBezTo>
                  <a:cubicBezTo>
                    <a:pt x="199" y="192"/>
                    <a:pt x="191" y="192"/>
                    <a:pt x="191" y="186"/>
                  </a:cubicBezTo>
                  <a:cubicBezTo>
                    <a:pt x="192" y="178"/>
                    <a:pt x="195" y="179"/>
                    <a:pt x="206" y="173"/>
                  </a:cubicBezTo>
                  <a:close/>
                  <a:moveTo>
                    <a:pt x="290" y="195"/>
                  </a:moveTo>
                  <a:lnTo>
                    <a:pt x="290" y="195"/>
                  </a:lnTo>
                  <a:cubicBezTo>
                    <a:pt x="296" y="195"/>
                    <a:pt x="304" y="214"/>
                    <a:pt x="299" y="215"/>
                  </a:cubicBezTo>
                  <a:cubicBezTo>
                    <a:pt x="295" y="217"/>
                    <a:pt x="288" y="212"/>
                    <a:pt x="289" y="204"/>
                  </a:cubicBezTo>
                  <a:cubicBezTo>
                    <a:pt x="289" y="197"/>
                    <a:pt x="282" y="219"/>
                    <a:pt x="285" y="225"/>
                  </a:cubicBezTo>
                  <a:cubicBezTo>
                    <a:pt x="288" y="231"/>
                    <a:pt x="277" y="240"/>
                    <a:pt x="273" y="240"/>
                  </a:cubicBezTo>
                  <a:cubicBezTo>
                    <a:pt x="270" y="240"/>
                    <a:pt x="268" y="231"/>
                    <a:pt x="269" y="221"/>
                  </a:cubicBezTo>
                  <a:cubicBezTo>
                    <a:pt x="271" y="211"/>
                    <a:pt x="266" y="203"/>
                    <a:pt x="256" y="205"/>
                  </a:cubicBezTo>
                  <a:cubicBezTo>
                    <a:pt x="247" y="206"/>
                    <a:pt x="242" y="217"/>
                    <a:pt x="238" y="220"/>
                  </a:cubicBezTo>
                  <a:cubicBezTo>
                    <a:pt x="235" y="223"/>
                    <a:pt x="233" y="242"/>
                    <a:pt x="234" y="246"/>
                  </a:cubicBezTo>
                  <a:cubicBezTo>
                    <a:pt x="234" y="250"/>
                    <a:pt x="234" y="266"/>
                    <a:pt x="225" y="265"/>
                  </a:cubicBezTo>
                  <a:cubicBezTo>
                    <a:pt x="218" y="265"/>
                    <a:pt x="221" y="246"/>
                    <a:pt x="222" y="240"/>
                  </a:cubicBezTo>
                  <a:cubicBezTo>
                    <a:pt x="223" y="233"/>
                    <a:pt x="221" y="217"/>
                    <a:pt x="225" y="208"/>
                  </a:cubicBezTo>
                  <a:cubicBezTo>
                    <a:pt x="229" y="199"/>
                    <a:pt x="239" y="195"/>
                    <a:pt x="246" y="194"/>
                  </a:cubicBezTo>
                  <a:cubicBezTo>
                    <a:pt x="253" y="192"/>
                    <a:pt x="267" y="197"/>
                    <a:pt x="269" y="196"/>
                  </a:cubicBezTo>
                  <a:cubicBezTo>
                    <a:pt x="272" y="195"/>
                    <a:pt x="284" y="194"/>
                    <a:pt x="290" y="195"/>
                  </a:cubicBezTo>
                  <a:close/>
                  <a:moveTo>
                    <a:pt x="315" y="218"/>
                  </a:moveTo>
                  <a:lnTo>
                    <a:pt x="315" y="218"/>
                  </a:lnTo>
                  <a:cubicBezTo>
                    <a:pt x="317" y="220"/>
                    <a:pt x="336" y="213"/>
                    <a:pt x="340" y="218"/>
                  </a:cubicBezTo>
                  <a:cubicBezTo>
                    <a:pt x="343" y="224"/>
                    <a:pt x="336" y="225"/>
                    <a:pt x="326" y="230"/>
                  </a:cubicBezTo>
                  <a:cubicBezTo>
                    <a:pt x="317" y="235"/>
                    <a:pt x="315" y="234"/>
                    <a:pt x="311" y="240"/>
                  </a:cubicBezTo>
                  <a:cubicBezTo>
                    <a:pt x="307" y="245"/>
                    <a:pt x="295" y="248"/>
                    <a:pt x="290" y="255"/>
                  </a:cubicBezTo>
                  <a:cubicBezTo>
                    <a:pt x="284" y="262"/>
                    <a:pt x="274" y="267"/>
                    <a:pt x="273" y="262"/>
                  </a:cubicBezTo>
                  <a:cubicBezTo>
                    <a:pt x="271" y="255"/>
                    <a:pt x="274" y="259"/>
                    <a:pt x="275" y="255"/>
                  </a:cubicBezTo>
                  <a:cubicBezTo>
                    <a:pt x="276" y="252"/>
                    <a:pt x="292" y="243"/>
                    <a:pt x="292" y="243"/>
                  </a:cubicBezTo>
                  <a:cubicBezTo>
                    <a:pt x="292" y="243"/>
                    <a:pt x="312" y="216"/>
                    <a:pt x="315" y="218"/>
                  </a:cubicBezTo>
                  <a:close/>
                  <a:moveTo>
                    <a:pt x="445" y="1432"/>
                  </a:moveTo>
                  <a:lnTo>
                    <a:pt x="445" y="1432"/>
                  </a:lnTo>
                  <a:cubicBezTo>
                    <a:pt x="449" y="1432"/>
                    <a:pt x="452" y="1430"/>
                    <a:pt x="452" y="1423"/>
                  </a:cubicBezTo>
                  <a:cubicBezTo>
                    <a:pt x="452" y="1416"/>
                    <a:pt x="465" y="1422"/>
                    <a:pt x="458" y="1427"/>
                  </a:cubicBezTo>
                  <a:cubicBezTo>
                    <a:pt x="451" y="1432"/>
                    <a:pt x="448" y="1435"/>
                    <a:pt x="450" y="1435"/>
                  </a:cubicBezTo>
                  <a:cubicBezTo>
                    <a:pt x="453" y="1435"/>
                    <a:pt x="467" y="1440"/>
                    <a:pt x="473" y="1440"/>
                  </a:cubicBezTo>
                  <a:cubicBezTo>
                    <a:pt x="480" y="1440"/>
                    <a:pt x="493" y="1437"/>
                    <a:pt x="495" y="1437"/>
                  </a:cubicBezTo>
                  <a:cubicBezTo>
                    <a:pt x="498" y="1436"/>
                    <a:pt x="516" y="1434"/>
                    <a:pt x="517" y="1432"/>
                  </a:cubicBezTo>
                  <a:cubicBezTo>
                    <a:pt x="518" y="1431"/>
                    <a:pt x="502" y="1431"/>
                    <a:pt x="494" y="1429"/>
                  </a:cubicBezTo>
                  <a:cubicBezTo>
                    <a:pt x="486" y="1427"/>
                    <a:pt x="470" y="1418"/>
                    <a:pt x="467" y="1414"/>
                  </a:cubicBezTo>
                  <a:cubicBezTo>
                    <a:pt x="465" y="1410"/>
                    <a:pt x="463" y="1402"/>
                    <a:pt x="468" y="1399"/>
                  </a:cubicBezTo>
                  <a:cubicBezTo>
                    <a:pt x="474" y="1396"/>
                    <a:pt x="486" y="1387"/>
                    <a:pt x="489" y="1385"/>
                  </a:cubicBezTo>
                  <a:cubicBezTo>
                    <a:pt x="492" y="1383"/>
                    <a:pt x="495" y="1373"/>
                    <a:pt x="492" y="1372"/>
                  </a:cubicBezTo>
                  <a:cubicBezTo>
                    <a:pt x="490" y="1370"/>
                    <a:pt x="477" y="1371"/>
                    <a:pt x="475" y="1369"/>
                  </a:cubicBezTo>
                  <a:cubicBezTo>
                    <a:pt x="473" y="1367"/>
                    <a:pt x="472" y="1364"/>
                    <a:pt x="480" y="1359"/>
                  </a:cubicBezTo>
                  <a:cubicBezTo>
                    <a:pt x="487" y="1354"/>
                    <a:pt x="490" y="1346"/>
                    <a:pt x="494" y="1344"/>
                  </a:cubicBezTo>
                  <a:cubicBezTo>
                    <a:pt x="497" y="1342"/>
                    <a:pt x="503" y="1338"/>
                    <a:pt x="505" y="1332"/>
                  </a:cubicBezTo>
                  <a:cubicBezTo>
                    <a:pt x="506" y="1327"/>
                    <a:pt x="502" y="1330"/>
                    <a:pt x="496" y="1330"/>
                  </a:cubicBezTo>
                  <a:cubicBezTo>
                    <a:pt x="491" y="1329"/>
                    <a:pt x="487" y="1321"/>
                    <a:pt x="486" y="1316"/>
                  </a:cubicBezTo>
                  <a:cubicBezTo>
                    <a:pt x="486" y="1312"/>
                    <a:pt x="500" y="1319"/>
                    <a:pt x="510" y="1321"/>
                  </a:cubicBezTo>
                  <a:cubicBezTo>
                    <a:pt x="520" y="1323"/>
                    <a:pt x="515" y="1317"/>
                    <a:pt x="513" y="1312"/>
                  </a:cubicBezTo>
                  <a:cubicBezTo>
                    <a:pt x="511" y="1307"/>
                    <a:pt x="513" y="1299"/>
                    <a:pt x="519" y="1301"/>
                  </a:cubicBezTo>
                  <a:cubicBezTo>
                    <a:pt x="524" y="1304"/>
                    <a:pt x="552" y="1302"/>
                    <a:pt x="555" y="1301"/>
                  </a:cubicBezTo>
                  <a:cubicBezTo>
                    <a:pt x="559" y="1301"/>
                    <a:pt x="567" y="1286"/>
                    <a:pt x="570" y="1282"/>
                  </a:cubicBezTo>
                  <a:cubicBezTo>
                    <a:pt x="573" y="1278"/>
                    <a:pt x="574" y="1273"/>
                    <a:pt x="569" y="1271"/>
                  </a:cubicBezTo>
                  <a:cubicBezTo>
                    <a:pt x="564" y="1268"/>
                    <a:pt x="550" y="1257"/>
                    <a:pt x="548" y="1254"/>
                  </a:cubicBezTo>
                  <a:cubicBezTo>
                    <a:pt x="546" y="1252"/>
                    <a:pt x="551" y="1236"/>
                    <a:pt x="552" y="1232"/>
                  </a:cubicBezTo>
                  <a:cubicBezTo>
                    <a:pt x="554" y="1227"/>
                    <a:pt x="555" y="1258"/>
                    <a:pt x="568" y="1262"/>
                  </a:cubicBezTo>
                  <a:cubicBezTo>
                    <a:pt x="581" y="1266"/>
                    <a:pt x="589" y="1268"/>
                    <a:pt x="600" y="1258"/>
                  </a:cubicBezTo>
                  <a:cubicBezTo>
                    <a:pt x="611" y="1247"/>
                    <a:pt x="619" y="1240"/>
                    <a:pt x="620" y="1233"/>
                  </a:cubicBezTo>
                  <a:cubicBezTo>
                    <a:pt x="620" y="1226"/>
                    <a:pt x="622" y="1219"/>
                    <a:pt x="627" y="1216"/>
                  </a:cubicBezTo>
                  <a:cubicBezTo>
                    <a:pt x="631" y="1213"/>
                    <a:pt x="635" y="1216"/>
                    <a:pt x="640" y="1203"/>
                  </a:cubicBezTo>
                  <a:cubicBezTo>
                    <a:pt x="645" y="1191"/>
                    <a:pt x="650" y="1201"/>
                    <a:pt x="655" y="1190"/>
                  </a:cubicBezTo>
                  <a:cubicBezTo>
                    <a:pt x="660" y="1180"/>
                    <a:pt x="644" y="1166"/>
                    <a:pt x="655" y="1158"/>
                  </a:cubicBezTo>
                  <a:cubicBezTo>
                    <a:pt x="666" y="1151"/>
                    <a:pt x="686" y="1141"/>
                    <a:pt x="686" y="1141"/>
                  </a:cubicBezTo>
                  <a:cubicBezTo>
                    <a:pt x="686" y="1141"/>
                    <a:pt x="692" y="1138"/>
                    <a:pt x="703" y="1136"/>
                  </a:cubicBezTo>
                  <a:cubicBezTo>
                    <a:pt x="715" y="1133"/>
                    <a:pt x="728" y="1135"/>
                    <a:pt x="731" y="1129"/>
                  </a:cubicBezTo>
                  <a:cubicBezTo>
                    <a:pt x="735" y="1123"/>
                    <a:pt x="739" y="1110"/>
                    <a:pt x="744" y="1102"/>
                  </a:cubicBezTo>
                  <a:cubicBezTo>
                    <a:pt x="750" y="1095"/>
                    <a:pt x="757" y="1084"/>
                    <a:pt x="754" y="1078"/>
                  </a:cubicBezTo>
                  <a:cubicBezTo>
                    <a:pt x="751" y="1073"/>
                    <a:pt x="761" y="1050"/>
                    <a:pt x="760" y="1043"/>
                  </a:cubicBezTo>
                  <a:cubicBezTo>
                    <a:pt x="759" y="1037"/>
                    <a:pt x="750" y="1022"/>
                    <a:pt x="764" y="1008"/>
                  </a:cubicBezTo>
                  <a:cubicBezTo>
                    <a:pt x="779" y="995"/>
                    <a:pt x="795" y="975"/>
                    <a:pt x="796" y="970"/>
                  </a:cubicBezTo>
                  <a:cubicBezTo>
                    <a:pt x="797" y="964"/>
                    <a:pt x="809" y="940"/>
                    <a:pt x="808" y="929"/>
                  </a:cubicBezTo>
                  <a:cubicBezTo>
                    <a:pt x="807" y="917"/>
                    <a:pt x="796" y="903"/>
                    <a:pt x="789" y="900"/>
                  </a:cubicBezTo>
                  <a:cubicBezTo>
                    <a:pt x="781" y="896"/>
                    <a:pt x="766" y="895"/>
                    <a:pt x="760" y="886"/>
                  </a:cubicBezTo>
                  <a:cubicBezTo>
                    <a:pt x="754" y="876"/>
                    <a:pt x="737" y="867"/>
                    <a:pt x="730" y="869"/>
                  </a:cubicBezTo>
                  <a:cubicBezTo>
                    <a:pt x="724" y="872"/>
                    <a:pt x="714" y="874"/>
                    <a:pt x="706" y="868"/>
                  </a:cubicBezTo>
                  <a:cubicBezTo>
                    <a:pt x="698" y="862"/>
                    <a:pt x="685" y="855"/>
                    <a:pt x="680" y="850"/>
                  </a:cubicBezTo>
                  <a:cubicBezTo>
                    <a:pt x="674" y="845"/>
                    <a:pt x="661" y="842"/>
                    <a:pt x="655" y="842"/>
                  </a:cubicBezTo>
                  <a:cubicBezTo>
                    <a:pt x="649" y="841"/>
                    <a:pt x="650" y="837"/>
                    <a:pt x="641" y="851"/>
                  </a:cubicBezTo>
                  <a:cubicBezTo>
                    <a:pt x="633" y="865"/>
                    <a:pt x="642" y="869"/>
                    <a:pt x="626" y="867"/>
                  </a:cubicBezTo>
                  <a:cubicBezTo>
                    <a:pt x="610" y="864"/>
                    <a:pt x="628" y="863"/>
                    <a:pt x="636" y="849"/>
                  </a:cubicBezTo>
                  <a:cubicBezTo>
                    <a:pt x="645" y="835"/>
                    <a:pt x="635" y="827"/>
                    <a:pt x="625" y="830"/>
                  </a:cubicBezTo>
                  <a:cubicBezTo>
                    <a:pt x="615" y="834"/>
                    <a:pt x="622" y="841"/>
                    <a:pt x="606" y="844"/>
                  </a:cubicBezTo>
                  <a:cubicBezTo>
                    <a:pt x="590" y="847"/>
                    <a:pt x="590" y="836"/>
                    <a:pt x="600" y="834"/>
                  </a:cubicBezTo>
                  <a:cubicBezTo>
                    <a:pt x="610" y="831"/>
                    <a:pt x="628" y="821"/>
                    <a:pt x="628" y="816"/>
                  </a:cubicBezTo>
                  <a:cubicBezTo>
                    <a:pt x="628" y="812"/>
                    <a:pt x="625" y="799"/>
                    <a:pt x="617" y="798"/>
                  </a:cubicBezTo>
                  <a:cubicBezTo>
                    <a:pt x="609" y="798"/>
                    <a:pt x="611" y="787"/>
                    <a:pt x="599" y="771"/>
                  </a:cubicBezTo>
                  <a:cubicBezTo>
                    <a:pt x="587" y="755"/>
                    <a:pt x="569" y="737"/>
                    <a:pt x="557" y="740"/>
                  </a:cubicBezTo>
                  <a:cubicBezTo>
                    <a:pt x="545" y="742"/>
                    <a:pt x="539" y="753"/>
                    <a:pt x="533" y="740"/>
                  </a:cubicBezTo>
                  <a:cubicBezTo>
                    <a:pt x="527" y="727"/>
                    <a:pt x="520" y="725"/>
                    <a:pt x="516" y="717"/>
                  </a:cubicBezTo>
                  <a:cubicBezTo>
                    <a:pt x="512" y="710"/>
                    <a:pt x="502" y="717"/>
                    <a:pt x="499" y="714"/>
                  </a:cubicBezTo>
                  <a:cubicBezTo>
                    <a:pt x="496" y="710"/>
                    <a:pt x="496" y="710"/>
                    <a:pt x="496" y="710"/>
                  </a:cubicBezTo>
                  <a:cubicBezTo>
                    <a:pt x="496" y="710"/>
                    <a:pt x="483" y="713"/>
                    <a:pt x="490" y="703"/>
                  </a:cubicBezTo>
                  <a:cubicBezTo>
                    <a:pt x="497" y="692"/>
                    <a:pt x="499" y="672"/>
                    <a:pt x="497" y="673"/>
                  </a:cubicBezTo>
                  <a:cubicBezTo>
                    <a:pt x="494" y="674"/>
                    <a:pt x="489" y="691"/>
                    <a:pt x="484" y="690"/>
                  </a:cubicBezTo>
                  <a:cubicBezTo>
                    <a:pt x="479" y="688"/>
                    <a:pt x="483" y="686"/>
                    <a:pt x="473" y="679"/>
                  </a:cubicBezTo>
                  <a:cubicBezTo>
                    <a:pt x="464" y="672"/>
                    <a:pt x="448" y="677"/>
                    <a:pt x="448" y="683"/>
                  </a:cubicBezTo>
                  <a:cubicBezTo>
                    <a:pt x="448" y="689"/>
                    <a:pt x="444" y="694"/>
                    <a:pt x="444" y="694"/>
                  </a:cubicBezTo>
                  <a:cubicBezTo>
                    <a:pt x="444" y="694"/>
                    <a:pt x="441" y="690"/>
                    <a:pt x="438" y="683"/>
                  </a:cubicBezTo>
                  <a:cubicBezTo>
                    <a:pt x="435" y="676"/>
                    <a:pt x="421" y="675"/>
                    <a:pt x="415" y="682"/>
                  </a:cubicBezTo>
                  <a:cubicBezTo>
                    <a:pt x="408" y="689"/>
                    <a:pt x="404" y="664"/>
                    <a:pt x="400" y="664"/>
                  </a:cubicBezTo>
                  <a:cubicBezTo>
                    <a:pt x="395" y="664"/>
                    <a:pt x="386" y="670"/>
                    <a:pt x="381" y="680"/>
                  </a:cubicBezTo>
                  <a:cubicBezTo>
                    <a:pt x="377" y="691"/>
                    <a:pt x="379" y="706"/>
                    <a:pt x="375" y="705"/>
                  </a:cubicBezTo>
                  <a:cubicBezTo>
                    <a:pt x="371" y="703"/>
                    <a:pt x="370" y="683"/>
                    <a:pt x="371" y="676"/>
                  </a:cubicBezTo>
                  <a:cubicBezTo>
                    <a:pt x="372" y="669"/>
                    <a:pt x="382" y="658"/>
                    <a:pt x="374" y="655"/>
                  </a:cubicBezTo>
                  <a:cubicBezTo>
                    <a:pt x="367" y="653"/>
                    <a:pt x="356" y="667"/>
                    <a:pt x="351" y="668"/>
                  </a:cubicBezTo>
                  <a:cubicBezTo>
                    <a:pt x="347" y="669"/>
                    <a:pt x="338" y="677"/>
                    <a:pt x="332" y="686"/>
                  </a:cubicBezTo>
                  <a:cubicBezTo>
                    <a:pt x="327" y="696"/>
                    <a:pt x="325" y="701"/>
                    <a:pt x="319" y="705"/>
                  </a:cubicBezTo>
                  <a:cubicBezTo>
                    <a:pt x="314" y="708"/>
                    <a:pt x="306" y="704"/>
                    <a:pt x="307" y="701"/>
                  </a:cubicBezTo>
                  <a:cubicBezTo>
                    <a:pt x="309" y="697"/>
                    <a:pt x="292" y="684"/>
                    <a:pt x="290" y="689"/>
                  </a:cubicBezTo>
                  <a:cubicBezTo>
                    <a:pt x="287" y="694"/>
                    <a:pt x="279" y="697"/>
                    <a:pt x="271" y="701"/>
                  </a:cubicBezTo>
                  <a:cubicBezTo>
                    <a:pt x="264" y="706"/>
                    <a:pt x="257" y="695"/>
                    <a:pt x="255" y="691"/>
                  </a:cubicBezTo>
                  <a:cubicBezTo>
                    <a:pt x="253" y="686"/>
                    <a:pt x="249" y="685"/>
                    <a:pt x="248" y="670"/>
                  </a:cubicBezTo>
                  <a:cubicBezTo>
                    <a:pt x="247" y="655"/>
                    <a:pt x="250" y="639"/>
                    <a:pt x="252" y="630"/>
                  </a:cubicBezTo>
                  <a:cubicBezTo>
                    <a:pt x="255" y="620"/>
                    <a:pt x="239" y="602"/>
                    <a:pt x="233" y="603"/>
                  </a:cubicBezTo>
                  <a:cubicBezTo>
                    <a:pt x="227" y="604"/>
                    <a:pt x="222" y="612"/>
                    <a:pt x="216" y="611"/>
                  </a:cubicBezTo>
                  <a:cubicBezTo>
                    <a:pt x="210" y="610"/>
                    <a:pt x="212" y="607"/>
                    <a:pt x="203" y="607"/>
                  </a:cubicBezTo>
                  <a:cubicBezTo>
                    <a:pt x="194" y="607"/>
                    <a:pt x="202" y="605"/>
                    <a:pt x="203" y="595"/>
                  </a:cubicBezTo>
                  <a:cubicBezTo>
                    <a:pt x="205" y="585"/>
                    <a:pt x="200" y="571"/>
                    <a:pt x="209" y="562"/>
                  </a:cubicBezTo>
                  <a:cubicBezTo>
                    <a:pt x="218" y="553"/>
                    <a:pt x="215" y="531"/>
                    <a:pt x="209" y="530"/>
                  </a:cubicBezTo>
                  <a:cubicBezTo>
                    <a:pt x="204" y="529"/>
                    <a:pt x="193" y="534"/>
                    <a:pt x="186" y="533"/>
                  </a:cubicBezTo>
                  <a:cubicBezTo>
                    <a:pt x="178" y="532"/>
                    <a:pt x="173" y="541"/>
                    <a:pt x="175" y="551"/>
                  </a:cubicBezTo>
                  <a:cubicBezTo>
                    <a:pt x="177" y="561"/>
                    <a:pt x="171" y="568"/>
                    <a:pt x="169" y="567"/>
                  </a:cubicBezTo>
                  <a:cubicBezTo>
                    <a:pt x="166" y="566"/>
                    <a:pt x="163" y="560"/>
                    <a:pt x="154" y="569"/>
                  </a:cubicBezTo>
                  <a:cubicBezTo>
                    <a:pt x="146" y="578"/>
                    <a:pt x="142" y="575"/>
                    <a:pt x="134" y="565"/>
                  </a:cubicBezTo>
                  <a:cubicBezTo>
                    <a:pt x="126" y="555"/>
                    <a:pt x="117" y="545"/>
                    <a:pt x="115" y="529"/>
                  </a:cubicBezTo>
                  <a:cubicBezTo>
                    <a:pt x="114" y="514"/>
                    <a:pt x="114" y="499"/>
                    <a:pt x="117" y="490"/>
                  </a:cubicBezTo>
                  <a:cubicBezTo>
                    <a:pt x="120" y="481"/>
                    <a:pt x="120" y="465"/>
                    <a:pt x="116" y="463"/>
                  </a:cubicBezTo>
                  <a:cubicBezTo>
                    <a:pt x="111" y="461"/>
                    <a:pt x="121" y="450"/>
                    <a:pt x="127" y="447"/>
                  </a:cubicBezTo>
                  <a:cubicBezTo>
                    <a:pt x="132" y="445"/>
                    <a:pt x="141" y="434"/>
                    <a:pt x="142" y="430"/>
                  </a:cubicBezTo>
                  <a:cubicBezTo>
                    <a:pt x="144" y="425"/>
                    <a:pt x="152" y="426"/>
                    <a:pt x="161" y="426"/>
                  </a:cubicBezTo>
                  <a:cubicBezTo>
                    <a:pt x="169" y="425"/>
                    <a:pt x="171" y="425"/>
                    <a:pt x="179" y="431"/>
                  </a:cubicBezTo>
                  <a:cubicBezTo>
                    <a:pt x="188" y="438"/>
                    <a:pt x="190" y="428"/>
                    <a:pt x="190" y="424"/>
                  </a:cubicBezTo>
                  <a:cubicBezTo>
                    <a:pt x="190" y="421"/>
                    <a:pt x="195" y="418"/>
                    <a:pt x="205" y="419"/>
                  </a:cubicBezTo>
                  <a:cubicBezTo>
                    <a:pt x="215" y="420"/>
                    <a:pt x="228" y="409"/>
                    <a:pt x="230" y="412"/>
                  </a:cubicBezTo>
                  <a:cubicBezTo>
                    <a:pt x="233" y="416"/>
                    <a:pt x="237" y="429"/>
                    <a:pt x="243" y="424"/>
                  </a:cubicBezTo>
                  <a:cubicBezTo>
                    <a:pt x="248" y="420"/>
                    <a:pt x="250" y="412"/>
                    <a:pt x="251" y="425"/>
                  </a:cubicBezTo>
                  <a:cubicBezTo>
                    <a:pt x="252" y="439"/>
                    <a:pt x="256" y="459"/>
                    <a:pt x="264" y="462"/>
                  </a:cubicBezTo>
                  <a:cubicBezTo>
                    <a:pt x="272" y="466"/>
                    <a:pt x="267" y="480"/>
                    <a:pt x="275" y="481"/>
                  </a:cubicBezTo>
                  <a:cubicBezTo>
                    <a:pt x="283" y="481"/>
                    <a:pt x="287" y="458"/>
                    <a:pt x="284" y="450"/>
                  </a:cubicBezTo>
                  <a:cubicBezTo>
                    <a:pt x="282" y="442"/>
                    <a:pt x="277" y="419"/>
                    <a:pt x="273" y="413"/>
                  </a:cubicBezTo>
                  <a:cubicBezTo>
                    <a:pt x="269" y="407"/>
                    <a:pt x="277" y="393"/>
                    <a:pt x="286" y="388"/>
                  </a:cubicBezTo>
                  <a:cubicBezTo>
                    <a:pt x="294" y="383"/>
                    <a:pt x="309" y="359"/>
                    <a:pt x="316" y="352"/>
                  </a:cubicBezTo>
                  <a:cubicBezTo>
                    <a:pt x="322" y="345"/>
                    <a:pt x="343" y="342"/>
                    <a:pt x="338" y="333"/>
                  </a:cubicBezTo>
                  <a:cubicBezTo>
                    <a:pt x="333" y="324"/>
                    <a:pt x="328" y="315"/>
                    <a:pt x="328" y="309"/>
                  </a:cubicBezTo>
                  <a:cubicBezTo>
                    <a:pt x="329" y="302"/>
                    <a:pt x="334" y="304"/>
                    <a:pt x="336" y="308"/>
                  </a:cubicBezTo>
                  <a:cubicBezTo>
                    <a:pt x="339" y="313"/>
                    <a:pt x="350" y="301"/>
                    <a:pt x="348" y="295"/>
                  </a:cubicBezTo>
                  <a:cubicBezTo>
                    <a:pt x="345" y="290"/>
                    <a:pt x="347" y="282"/>
                    <a:pt x="353" y="283"/>
                  </a:cubicBezTo>
                  <a:cubicBezTo>
                    <a:pt x="359" y="284"/>
                    <a:pt x="361" y="277"/>
                    <a:pt x="359" y="272"/>
                  </a:cubicBezTo>
                  <a:cubicBezTo>
                    <a:pt x="356" y="268"/>
                    <a:pt x="366" y="262"/>
                    <a:pt x="372" y="264"/>
                  </a:cubicBezTo>
                  <a:cubicBezTo>
                    <a:pt x="378" y="266"/>
                    <a:pt x="399" y="267"/>
                    <a:pt x="403" y="262"/>
                  </a:cubicBezTo>
                  <a:cubicBezTo>
                    <a:pt x="406" y="257"/>
                    <a:pt x="393" y="248"/>
                    <a:pt x="394" y="240"/>
                  </a:cubicBezTo>
                  <a:cubicBezTo>
                    <a:pt x="394" y="231"/>
                    <a:pt x="406" y="222"/>
                    <a:pt x="412" y="221"/>
                  </a:cubicBezTo>
                  <a:cubicBezTo>
                    <a:pt x="419" y="220"/>
                    <a:pt x="427" y="220"/>
                    <a:pt x="428" y="217"/>
                  </a:cubicBezTo>
                  <a:cubicBezTo>
                    <a:pt x="429" y="214"/>
                    <a:pt x="439" y="204"/>
                    <a:pt x="440" y="212"/>
                  </a:cubicBezTo>
                  <a:cubicBezTo>
                    <a:pt x="440" y="220"/>
                    <a:pt x="438" y="233"/>
                    <a:pt x="446" y="233"/>
                  </a:cubicBezTo>
                  <a:cubicBezTo>
                    <a:pt x="454" y="232"/>
                    <a:pt x="463" y="222"/>
                    <a:pt x="466" y="221"/>
                  </a:cubicBezTo>
                  <a:cubicBezTo>
                    <a:pt x="469" y="219"/>
                    <a:pt x="488" y="214"/>
                    <a:pt x="491" y="213"/>
                  </a:cubicBezTo>
                  <a:cubicBezTo>
                    <a:pt x="495" y="212"/>
                    <a:pt x="518" y="209"/>
                    <a:pt x="516" y="201"/>
                  </a:cubicBezTo>
                  <a:cubicBezTo>
                    <a:pt x="513" y="193"/>
                    <a:pt x="511" y="186"/>
                    <a:pt x="508" y="183"/>
                  </a:cubicBezTo>
                  <a:cubicBezTo>
                    <a:pt x="505" y="180"/>
                    <a:pt x="502" y="184"/>
                    <a:pt x="498" y="190"/>
                  </a:cubicBezTo>
                  <a:cubicBezTo>
                    <a:pt x="494" y="195"/>
                    <a:pt x="488" y="196"/>
                    <a:pt x="486" y="191"/>
                  </a:cubicBezTo>
                  <a:cubicBezTo>
                    <a:pt x="484" y="187"/>
                    <a:pt x="488" y="174"/>
                    <a:pt x="481" y="178"/>
                  </a:cubicBezTo>
                  <a:cubicBezTo>
                    <a:pt x="474" y="183"/>
                    <a:pt x="473" y="187"/>
                    <a:pt x="469" y="185"/>
                  </a:cubicBezTo>
                  <a:cubicBezTo>
                    <a:pt x="466" y="183"/>
                    <a:pt x="462" y="176"/>
                    <a:pt x="462" y="176"/>
                  </a:cubicBezTo>
                  <a:cubicBezTo>
                    <a:pt x="462" y="176"/>
                    <a:pt x="472" y="170"/>
                    <a:pt x="466" y="161"/>
                  </a:cubicBezTo>
                  <a:cubicBezTo>
                    <a:pt x="460" y="151"/>
                    <a:pt x="451" y="154"/>
                    <a:pt x="441" y="160"/>
                  </a:cubicBezTo>
                  <a:cubicBezTo>
                    <a:pt x="431" y="166"/>
                    <a:pt x="432" y="164"/>
                    <a:pt x="421" y="168"/>
                  </a:cubicBezTo>
                  <a:cubicBezTo>
                    <a:pt x="410" y="172"/>
                    <a:pt x="404" y="176"/>
                    <a:pt x="404" y="176"/>
                  </a:cubicBezTo>
                  <a:cubicBezTo>
                    <a:pt x="404" y="176"/>
                    <a:pt x="408" y="159"/>
                    <a:pt x="415" y="152"/>
                  </a:cubicBezTo>
                  <a:cubicBezTo>
                    <a:pt x="422" y="145"/>
                    <a:pt x="442" y="147"/>
                    <a:pt x="448" y="140"/>
                  </a:cubicBezTo>
                  <a:cubicBezTo>
                    <a:pt x="454" y="134"/>
                    <a:pt x="468" y="142"/>
                    <a:pt x="468" y="142"/>
                  </a:cubicBezTo>
                  <a:cubicBezTo>
                    <a:pt x="468" y="142"/>
                    <a:pt x="476" y="134"/>
                    <a:pt x="476" y="139"/>
                  </a:cubicBezTo>
                  <a:cubicBezTo>
                    <a:pt x="475" y="144"/>
                    <a:pt x="473" y="158"/>
                    <a:pt x="478" y="158"/>
                  </a:cubicBezTo>
                  <a:cubicBezTo>
                    <a:pt x="484" y="158"/>
                    <a:pt x="501" y="148"/>
                    <a:pt x="494" y="147"/>
                  </a:cubicBezTo>
                  <a:cubicBezTo>
                    <a:pt x="488" y="145"/>
                    <a:pt x="499" y="140"/>
                    <a:pt x="506" y="135"/>
                  </a:cubicBezTo>
                  <a:cubicBezTo>
                    <a:pt x="512" y="129"/>
                    <a:pt x="525" y="135"/>
                    <a:pt x="529" y="132"/>
                  </a:cubicBezTo>
                  <a:cubicBezTo>
                    <a:pt x="533" y="130"/>
                    <a:pt x="536" y="120"/>
                    <a:pt x="543" y="120"/>
                  </a:cubicBezTo>
                  <a:cubicBezTo>
                    <a:pt x="550" y="120"/>
                    <a:pt x="552" y="129"/>
                    <a:pt x="542" y="136"/>
                  </a:cubicBezTo>
                  <a:cubicBezTo>
                    <a:pt x="532" y="143"/>
                    <a:pt x="530" y="159"/>
                    <a:pt x="525" y="164"/>
                  </a:cubicBezTo>
                  <a:cubicBezTo>
                    <a:pt x="520" y="168"/>
                    <a:pt x="523" y="173"/>
                    <a:pt x="531" y="172"/>
                  </a:cubicBezTo>
                  <a:cubicBezTo>
                    <a:pt x="538" y="171"/>
                    <a:pt x="545" y="173"/>
                    <a:pt x="552" y="170"/>
                  </a:cubicBezTo>
                  <a:cubicBezTo>
                    <a:pt x="559" y="168"/>
                    <a:pt x="562" y="172"/>
                    <a:pt x="564" y="175"/>
                  </a:cubicBezTo>
                  <a:cubicBezTo>
                    <a:pt x="566" y="178"/>
                    <a:pt x="572" y="172"/>
                    <a:pt x="572" y="172"/>
                  </a:cubicBezTo>
                  <a:cubicBezTo>
                    <a:pt x="572" y="172"/>
                    <a:pt x="585" y="168"/>
                    <a:pt x="589" y="173"/>
                  </a:cubicBezTo>
                  <a:cubicBezTo>
                    <a:pt x="592" y="179"/>
                    <a:pt x="596" y="170"/>
                    <a:pt x="593" y="165"/>
                  </a:cubicBezTo>
                  <a:cubicBezTo>
                    <a:pt x="590" y="159"/>
                    <a:pt x="586" y="154"/>
                    <a:pt x="584" y="148"/>
                  </a:cubicBezTo>
                  <a:cubicBezTo>
                    <a:pt x="581" y="141"/>
                    <a:pt x="578" y="139"/>
                    <a:pt x="570" y="142"/>
                  </a:cubicBezTo>
                  <a:cubicBezTo>
                    <a:pt x="562" y="144"/>
                    <a:pt x="560" y="140"/>
                    <a:pt x="556" y="137"/>
                  </a:cubicBezTo>
                  <a:cubicBezTo>
                    <a:pt x="551" y="134"/>
                    <a:pt x="547" y="141"/>
                    <a:pt x="551" y="134"/>
                  </a:cubicBezTo>
                  <a:cubicBezTo>
                    <a:pt x="555" y="126"/>
                    <a:pt x="557" y="124"/>
                    <a:pt x="560" y="117"/>
                  </a:cubicBezTo>
                  <a:cubicBezTo>
                    <a:pt x="564" y="111"/>
                    <a:pt x="577" y="99"/>
                    <a:pt x="565" y="96"/>
                  </a:cubicBezTo>
                  <a:cubicBezTo>
                    <a:pt x="552" y="94"/>
                    <a:pt x="549" y="92"/>
                    <a:pt x="547" y="85"/>
                  </a:cubicBezTo>
                  <a:cubicBezTo>
                    <a:pt x="546" y="79"/>
                    <a:pt x="532" y="69"/>
                    <a:pt x="528" y="69"/>
                  </a:cubicBezTo>
                  <a:cubicBezTo>
                    <a:pt x="525" y="69"/>
                    <a:pt x="506" y="73"/>
                    <a:pt x="506" y="68"/>
                  </a:cubicBezTo>
                  <a:cubicBezTo>
                    <a:pt x="505" y="63"/>
                    <a:pt x="502" y="49"/>
                    <a:pt x="498" y="44"/>
                  </a:cubicBezTo>
                  <a:cubicBezTo>
                    <a:pt x="493" y="39"/>
                    <a:pt x="478" y="18"/>
                    <a:pt x="475" y="17"/>
                  </a:cubicBezTo>
                  <a:cubicBezTo>
                    <a:pt x="473" y="15"/>
                    <a:pt x="469" y="16"/>
                    <a:pt x="460" y="28"/>
                  </a:cubicBezTo>
                  <a:cubicBezTo>
                    <a:pt x="450" y="40"/>
                    <a:pt x="443" y="43"/>
                    <a:pt x="437" y="40"/>
                  </a:cubicBezTo>
                  <a:cubicBezTo>
                    <a:pt x="431" y="38"/>
                    <a:pt x="423" y="41"/>
                    <a:pt x="418" y="34"/>
                  </a:cubicBezTo>
                  <a:cubicBezTo>
                    <a:pt x="412" y="26"/>
                    <a:pt x="431" y="22"/>
                    <a:pt x="429" y="17"/>
                  </a:cubicBezTo>
                  <a:cubicBezTo>
                    <a:pt x="427" y="13"/>
                    <a:pt x="413" y="11"/>
                    <a:pt x="404" y="11"/>
                  </a:cubicBezTo>
                  <a:cubicBezTo>
                    <a:pt x="395" y="11"/>
                    <a:pt x="390" y="0"/>
                    <a:pt x="377" y="0"/>
                  </a:cubicBezTo>
                  <a:cubicBezTo>
                    <a:pt x="363" y="0"/>
                    <a:pt x="347" y="4"/>
                    <a:pt x="343" y="5"/>
                  </a:cubicBezTo>
                  <a:cubicBezTo>
                    <a:pt x="339" y="5"/>
                    <a:pt x="338" y="12"/>
                    <a:pt x="335" y="23"/>
                  </a:cubicBezTo>
                  <a:cubicBezTo>
                    <a:pt x="332" y="34"/>
                    <a:pt x="339" y="36"/>
                    <a:pt x="331" y="38"/>
                  </a:cubicBezTo>
                  <a:cubicBezTo>
                    <a:pt x="323" y="41"/>
                    <a:pt x="320" y="42"/>
                    <a:pt x="327" y="46"/>
                  </a:cubicBezTo>
                  <a:cubicBezTo>
                    <a:pt x="334" y="49"/>
                    <a:pt x="343" y="64"/>
                    <a:pt x="343" y="64"/>
                  </a:cubicBezTo>
                  <a:cubicBezTo>
                    <a:pt x="343" y="64"/>
                    <a:pt x="342" y="73"/>
                    <a:pt x="336" y="79"/>
                  </a:cubicBezTo>
                  <a:cubicBezTo>
                    <a:pt x="329" y="84"/>
                    <a:pt x="322" y="90"/>
                    <a:pt x="320" y="84"/>
                  </a:cubicBezTo>
                  <a:cubicBezTo>
                    <a:pt x="317" y="78"/>
                    <a:pt x="307" y="80"/>
                    <a:pt x="309" y="86"/>
                  </a:cubicBezTo>
                  <a:cubicBezTo>
                    <a:pt x="311" y="92"/>
                    <a:pt x="316" y="95"/>
                    <a:pt x="315" y="101"/>
                  </a:cubicBezTo>
                  <a:cubicBezTo>
                    <a:pt x="315" y="107"/>
                    <a:pt x="321" y="122"/>
                    <a:pt x="316" y="127"/>
                  </a:cubicBezTo>
                  <a:cubicBezTo>
                    <a:pt x="310" y="133"/>
                    <a:pt x="304" y="129"/>
                    <a:pt x="300" y="131"/>
                  </a:cubicBezTo>
                  <a:cubicBezTo>
                    <a:pt x="295" y="132"/>
                    <a:pt x="292" y="123"/>
                    <a:pt x="295" y="121"/>
                  </a:cubicBezTo>
                  <a:cubicBezTo>
                    <a:pt x="299" y="118"/>
                    <a:pt x="296" y="103"/>
                    <a:pt x="296" y="103"/>
                  </a:cubicBezTo>
                  <a:cubicBezTo>
                    <a:pt x="296" y="103"/>
                    <a:pt x="284" y="122"/>
                    <a:pt x="286" y="112"/>
                  </a:cubicBezTo>
                  <a:cubicBezTo>
                    <a:pt x="288" y="103"/>
                    <a:pt x="283" y="102"/>
                    <a:pt x="283" y="95"/>
                  </a:cubicBezTo>
                  <a:cubicBezTo>
                    <a:pt x="284" y="88"/>
                    <a:pt x="277" y="79"/>
                    <a:pt x="270" y="82"/>
                  </a:cubicBezTo>
                  <a:cubicBezTo>
                    <a:pt x="262" y="84"/>
                    <a:pt x="254" y="87"/>
                    <a:pt x="241" y="85"/>
                  </a:cubicBezTo>
                  <a:cubicBezTo>
                    <a:pt x="227" y="83"/>
                    <a:pt x="221" y="82"/>
                    <a:pt x="210" y="76"/>
                  </a:cubicBezTo>
                  <a:cubicBezTo>
                    <a:pt x="200" y="70"/>
                    <a:pt x="195" y="76"/>
                    <a:pt x="189" y="77"/>
                  </a:cubicBezTo>
                  <a:cubicBezTo>
                    <a:pt x="185" y="78"/>
                    <a:pt x="186" y="72"/>
                    <a:pt x="185" y="67"/>
                  </a:cubicBezTo>
                  <a:cubicBezTo>
                    <a:pt x="96" y="175"/>
                    <a:pt x="31" y="304"/>
                    <a:pt x="0" y="444"/>
                  </a:cubicBezTo>
                  <a:cubicBezTo>
                    <a:pt x="4" y="452"/>
                    <a:pt x="10" y="460"/>
                    <a:pt x="13" y="464"/>
                  </a:cubicBezTo>
                  <a:cubicBezTo>
                    <a:pt x="18" y="472"/>
                    <a:pt x="28" y="502"/>
                    <a:pt x="32" y="502"/>
                  </a:cubicBezTo>
                  <a:cubicBezTo>
                    <a:pt x="35" y="501"/>
                    <a:pt x="44" y="518"/>
                    <a:pt x="44" y="518"/>
                  </a:cubicBezTo>
                  <a:cubicBezTo>
                    <a:pt x="44" y="518"/>
                    <a:pt x="49" y="532"/>
                    <a:pt x="47" y="536"/>
                  </a:cubicBezTo>
                  <a:cubicBezTo>
                    <a:pt x="45" y="541"/>
                    <a:pt x="50" y="557"/>
                    <a:pt x="54" y="561"/>
                  </a:cubicBezTo>
                  <a:cubicBezTo>
                    <a:pt x="59" y="565"/>
                    <a:pt x="80" y="565"/>
                    <a:pt x="82" y="582"/>
                  </a:cubicBezTo>
                  <a:cubicBezTo>
                    <a:pt x="82" y="586"/>
                    <a:pt x="85" y="607"/>
                    <a:pt x="93" y="607"/>
                  </a:cubicBezTo>
                  <a:cubicBezTo>
                    <a:pt x="101" y="607"/>
                    <a:pt x="112" y="602"/>
                    <a:pt x="114" y="605"/>
                  </a:cubicBezTo>
                  <a:cubicBezTo>
                    <a:pt x="117" y="608"/>
                    <a:pt x="123" y="621"/>
                    <a:pt x="128" y="614"/>
                  </a:cubicBezTo>
                  <a:cubicBezTo>
                    <a:pt x="133" y="606"/>
                    <a:pt x="133" y="603"/>
                    <a:pt x="140" y="603"/>
                  </a:cubicBezTo>
                  <a:cubicBezTo>
                    <a:pt x="147" y="603"/>
                    <a:pt x="150" y="611"/>
                    <a:pt x="154" y="616"/>
                  </a:cubicBezTo>
                  <a:cubicBezTo>
                    <a:pt x="158" y="622"/>
                    <a:pt x="169" y="637"/>
                    <a:pt x="175" y="636"/>
                  </a:cubicBezTo>
                  <a:cubicBezTo>
                    <a:pt x="181" y="634"/>
                    <a:pt x="188" y="645"/>
                    <a:pt x="192" y="641"/>
                  </a:cubicBezTo>
                  <a:cubicBezTo>
                    <a:pt x="196" y="638"/>
                    <a:pt x="203" y="644"/>
                    <a:pt x="206" y="646"/>
                  </a:cubicBezTo>
                  <a:cubicBezTo>
                    <a:pt x="209" y="649"/>
                    <a:pt x="216" y="657"/>
                    <a:pt x="216" y="671"/>
                  </a:cubicBezTo>
                  <a:cubicBezTo>
                    <a:pt x="215" y="684"/>
                    <a:pt x="227" y="688"/>
                    <a:pt x="233" y="691"/>
                  </a:cubicBezTo>
                  <a:cubicBezTo>
                    <a:pt x="238" y="695"/>
                    <a:pt x="245" y="703"/>
                    <a:pt x="249" y="709"/>
                  </a:cubicBezTo>
                  <a:cubicBezTo>
                    <a:pt x="253" y="715"/>
                    <a:pt x="263" y="716"/>
                    <a:pt x="266" y="720"/>
                  </a:cubicBezTo>
                  <a:cubicBezTo>
                    <a:pt x="268" y="723"/>
                    <a:pt x="270" y="730"/>
                    <a:pt x="278" y="724"/>
                  </a:cubicBezTo>
                  <a:cubicBezTo>
                    <a:pt x="286" y="719"/>
                    <a:pt x="284" y="708"/>
                    <a:pt x="284" y="708"/>
                  </a:cubicBezTo>
                  <a:cubicBezTo>
                    <a:pt x="284" y="708"/>
                    <a:pt x="292" y="706"/>
                    <a:pt x="297" y="711"/>
                  </a:cubicBezTo>
                  <a:cubicBezTo>
                    <a:pt x="302" y="716"/>
                    <a:pt x="305" y="731"/>
                    <a:pt x="307" y="733"/>
                  </a:cubicBezTo>
                  <a:cubicBezTo>
                    <a:pt x="310" y="736"/>
                    <a:pt x="316" y="753"/>
                    <a:pt x="313" y="766"/>
                  </a:cubicBezTo>
                  <a:cubicBezTo>
                    <a:pt x="309" y="778"/>
                    <a:pt x="311" y="791"/>
                    <a:pt x="307" y="791"/>
                  </a:cubicBezTo>
                  <a:cubicBezTo>
                    <a:pt x="304" y="791"/>
                    <a:pt x="294" y="802"/>
                    <a:pt x="289" y="805"/>
                  </a:cubicBezTo>
                  <a:cubicBezTo>
                    <a:pt x="284" y="809"/>
                    <a:pt x="276" y="827"/>
                    <a:pt x="277" y="833"/>
                  </a:cubicBezTo>
                  <a:cubicBezTo>
                    <a:pt x="278" y="838"/>
                    <a:pt x="282" y="856"/>
                    <a:pt x="281" y="864"/>
                  </a:cubicBezTo>
                  <a:cubicBezTo>
                    <a:pt x="279" y="872"/>
                    <a:pt x="273" y="879"/>
                    <a:pt x="276" y="892"/>
                  </a:cubicBezTo>
                  <a:cubicBezTo>
                    <a:pt x="280" y="904"/>
                    <a:pt x="298" y="908"/>
                    <a:pt x="300" y="920"/>
                  </a:cubicBezTo>
                  <a:cubicBezTo>
                    <a:pt x="301" y="931"/>
                    <a:pt x="316" y="956"/>
                    <a:pt x="318" y="967"/>
                  </a:cubicBezTo>
                  <a:cubicBezTo>
                    <a:pt x="321" y="978"/>
                    <a:pt x="331" y="991"/>
                    <a:pt x="332" y="1006"/>
                  </a:cubicBezTo>
                  <a:cubicBezTo>
                    <a:pt x="334" y="1021"/>
                    <a:pt x="361" y="1031"/>
                    <a:pt x="366" y="1033"/>
                  </a:cubicBezTo>
                  <a:cubicBezTo>
                    <a:pt x="370" y="1034"/>
                    <a:pt x="379" y="1044"/>
                    <a:pt x="386" y="1048"/>
                  </a:cubicBezTo>
                  <a:cubicBezTo>
                    <a:pt x="393" y="1051"/>
                    <a:pt x="398" y="1058"/>
                    <a:pt x="404" y="1067"/>
                  </a:cubicBezTo>
                  <a:cubicBezTo>
                    <a:pt x="409" y="1075"/>
                    <a:pt x="409" y="1088"/>
                    <a:pt x="409" y="1091"/>
                  </a:cubicBezTo>
                  <a:cubicBezTo>
                    <a:pt x="410" y="1094"/>
                    <a:pt x="410" y="1125"/>
                    <a:pt x="409" y="1143"/>
                  </a:cubicBezTo>
                  <a:cubicBezTo>
                    <a:pt x="408" y="1161"/>
                    <a:pt x="419" y="1178"/>
                    <a:pt x="414" y="1182"/>
                  </a:cubicBezTo>
                  <a:cubicBezTo>
                    <a:pt x="409" y="1186"/>
                    <a:pt x="399" y="1188"/>
                    <a:pt x="405" y="1194"/>
                  </a:cubicBezTo>
                  <a:cubicBezTo>
                    <a:pt x="411" y="1200"/>
                    <a:pt x="400" y="1203"/>
                    <a:pt x="401" y="1206"/>
                  </a:cubicBezTo>
                  <a:cubicBezTo>
                    <a:pt x="401" y="1208"/>
                    <a:pt x="410" y="1224"/>
                    <a:pt x="407" y="1230"/>
                  </a:cubicBezTo>
                  <a:cubicBezTo>
                    <a:pt x="405" y="1236"/>
                    <a:pt x="403" y="1245"/>
                    <a:pt x="401" y="1250"/>
                  </a:cubicBezTo>
                  <a:cubicBezTo>
                    <a:pt x="399" y="1255"/>
                    <a:pt x="394" y="1260"/>
                    <a:pt x="397" y="1268"/>
                  </a:cubicBezTo>
                  <a:cubicBezTo>
                    <a:pt x="400" y="1276"/>
                    <a:pt x="391" y="1273"/>
                    <a:pt x="392" y="1281"/>
                  </a:cubicBezTo>
                  <a:cubicBezTo>
                    <a:pt x="393" y="1289"/>
                    <a:pt x="400" y="1286"/>
                    <a:pt x="400" y="1295"/>
                  </a:cubicBezTo>
                  <a:cubicBezTo>
                    <a:pt x="400" y="1304"/>
                    <a:pt x="396" y="1306"/>
                    <a:pt x="397" y="1313"/>
                  </a:cubicBezTo>
                  <a:cubicBezTo>
                    <a:pt x="398" y="1320"/>
                    <a:pt x="404" y="1329"/>
                    <a:pt x="405" y="1331"/>
                  </a:cubicBezTo>
                  <a:cubicBezTo>
                    <a:pt x="405" y="1333"/>
                    <a:pt x="402" y="1341"/>
                    <a:pt x="398" y="1347"/>
                  </a:cubicBezTo>
                  <a:cubicBezTo>
                    <a:pt x="393" y="1353"/>
                    <a:pt x="389" y="1357"/>
                    <a:pt x="391" y="1361"/>
                  </a:cubicBezTo>
                  <a:cubicBezTo>
                    <a:pt x="393" y="1365"/>
                    <a:pt x="400" y="1369"/>
                    <a:pt x="399" y="1371"/>
                  </a:cubicBezTo>
                  <a:cubicBezTo>
                    <a:pt x="399" y="1374"/>
                    <a:pt x="393" y="1381"/>
                    <a:pt x="395" y="1386"/>
                  </a:cubicBezTo>
                  <a:cubicBezTo>
                    <a:pt x="397" y="1391"/>
                    <a:pt x="404" y="1389"/>
                    <a:pt x="407" y="1393"/>
                  </a:cubicBezTo>
                  <a:cubicBezTo>
                    <a:pt x="409" y="1396"/>
                    <a:pt x="398" y="1399"/>
                    <a:pt x="404" y="1402"/>
                  </a:cubicBezTo>
                  <a:cubicBezTo>
                    <a:pt x="410" y="1406"/>
                    <a:pt x="416" y="1405"/>
                    <a:pt x="417" y="1414"/>
                  </a:cubicBezTo>
                  <a:cubicBezTo>
                    <a:pt x="417" y="1417"/>
                    <a:pt x="419" y="1419"/>
                    <a:pt x="422" y="1421"/>
                  </a:cubicBezTo>
                  <a:cubicBezTo>
                    <a:pt x="423" y="1421"/>
                    <a:pt x="424" y="1422"/>
                    <a:pt x="425" y="1423"/>
                  </a:cubicBezTo>
                  <a:cubicBezTo>
                    <a:pt x="428" y="1424"/>
                    <a:pt x="431" y="1425"/>
                    <a:pt x="432" y="1426"/>
                  </a:cubicBezTo>
                  <a:cubicBezTo>
                    <a:pt x="435" y="1428"/>
                    <a:pt x="441" y="1432"/>
                    <a:pt x="445" y="143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12"/>
            <p:cNvSpPr>
              <a:spLocks/>
            </p:cNvSpPr>
            <p:nvPr/>
          </p:nvSpPr>
          <p:spPr bwMode="auto">
            <a:xfrm>
              <a:off x="1846263" y="1585913"/>
              <a:ext cx="131763" cy="61913"/>
            </a:xfrm>
            <a:custGeom>
              <a:avLst/>
              <a:gdLst>
                <a:gd name="T0" fmla="*/ 9 w 73"/>
                <a:gd name="T1" fmla="*/ 26 h 34"/>
                <a:gd name="T2" fmla="*/ 9 w 73"/>
                <a:gd name="T3" fmla="*/ 26 h 34"/>
                <a:gd name="T4" fmla="*/ 10 w 73"/>
                <a:gd name="T5" fmla="*/ 33 h 34"/>
                <a:gd name="T6" fmla="*/ 28 w 73"/>
                <a:gd name="T7" fmla="*/ 25 h 34"/>
                <a:gd name="T8" fmla="*/ 45 w 73"/>
                <a:gd name="T9" fmla="*/ 23 h 34"/>
                <a:gd name="T10" fmla="*/ 53 w 73"/>
                <a:gd name="T11" fmla="*/ 33 h 34"/>
                <a:gd name="T12" fmla="*/ 63 w 73"/>
                <a:gd name="T13" fmla="*/ 18 h 34"/>
                <a:gd name="T14" fmla="*/ 40 w 73"/>
                <a:gd name="T15" fmla="*/ 7 h 34"/>
                <a:gd name="T16" fmla="*/ 27 w 73"/>
                <a:gd name="T17" fmla="*/ 6 h 34"/>
                <a:gd name="T18" fmla="*/ 24 w 73"/>
                <a:gd name="T19" fmla="*/ 6 h 34"/>
                <a:gd name="T20" fmla="*/ 9 w 73"/>
                <a:gd name="T21" fmla="*/ 20 h 34"/>
                <a:gd name="T22" fmla="*/ 9 w 73"/>
                <a:gd name="T2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34">
                  <a:moveTo>
                    <a:pt x="9" y="26"/>
                  </a:moveTo>
                  <a:lnTo>
                    <a:pt x="9" y="26"/>
                  </a:lnTo>
                  <a:cubicBezTo>
                    <a:pt x="0" y="33"/>
                    <a:pt x="5" y="34"/>
                    <a:pt x="10" y="33"/>
                  </a:cubicBezTo>
                  <a:cubicBezTo>
                    <a:pt x="16" y="33"/>
                    <a:pt x="28" y="25"/>
                    <a:pt x="28" y="25"/>
                  </a:cubicBezTo>
                  <a:cubicBezTo>
                    <a:pt x="28" y="25"/>
                    <a:pt x="43" y="17"/>
                    <a:pt x="45" y="23"/>
                  </a:cubicBezTo>
                  <a:cubicBezTo>
                    <a:pt x="48" y="28"/>
                    <a:pt x="47" y="34"/>
                    <a:pt x="53" y="33"/>
                  </a:cubicBezTo>
                  <a:cubicBezTo>
                    <a:pt x="59" y="33"/>
                    <a:pt x="73" y="24"/>
                    <a:pt x="63" y="18"/>
                  </a:cubicBezTo>
                  <a:cubicBezTo>
                    <a:pt x="52" y="13"/>
                    <a:pt x="46" y="14"/>
                    <a:pt x="40" y="7"/>
                  </a:cubicBezTo>
                  <a:cubicBezTo>
                    <a:pt x="34" y="0"/>
                    <a:pt x="35" y="3"/>
                    <a:pt x="27" y="6"/>
                  </a:cubicBezTo>
                  <a:cubicBezTo>
                    <a:pt x="26" y="6"/>
                    <a:pt x="25" y="6"/>
                    <a:pt x="24" y="6"/>
                  </a:cubicBezTo>
                  <a:cubicBezTo>
                    <a:pt x="19" y="11"/>
                    <a:pt x="14" y="15"/>
                    <a:pt x="9" y="20"/>
                  </a:cubicBezTo>
                  <a:cubicBezTo>
                    <a:pt x="11" y="21"/>
                    <a:pt x="12" y="23"/>
                    <a:pt x="9" y="26"/>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9" name="Freeform 13"/>
            <p:cNvSpPr>
              <a:spLocks/>
            </p:cNvSpPr>
            <p:nvPr/>
          </p:nvSpPr>
          <p:spPr bwMode="auto">
            <a:xfrm>
              <a:off x="1895476" y="1641475"/>
              <a:ext cx="31750" cy="25400"/>
            </a:xfrm>
            <a:custGeom>
              <a:avLst/>
              <a:gdLst>
                <a:gd name="T0" fmla="*/ 3 w 18"/>
                <a:gd name="T1" fmla="*/ 8 h 14"/>
                <a:gd name="T2" fmla="*/ 3 w 18"/>
                <a:gd name="T3" fmla="*/ 8 h 14"/>
                <a:gd name="T4" fmla="*/ 15 w 18"/>
                <a:gd name="T5" fmla="*/ 10 h 14"/>
                <a:gd name="T6" fmla="*/ 3 w 18"/>
                <a:gd name="T7" fmla="*/ 8 h 14"/>
              </a:gdLst>
              <a:ahLst/>
              <a:cxnLst>
                <a:cxn ang="0">
                  <a:pos x="T0" y="T1"/>
                </a:cxn>
                <a:cxn ang="0">
                  <a:pos x="T2" y="T3"/>
                </a:cxn>
                <a:cxn ang="0">
                  <a:pos x="T4" y="T5"/>
                </a:cxn>
                <a:cxn ang="0">
                  <a:pos x="T6" y="T7"/>
                </a:cxn>
              </a:cxnLst>
              <a:rect l="0" t="0" r="r" b="b"/>
              <a:pathLst>
                <a:path w="18" h="14">
                  <a:moveTo>
                    <a:pt x="3" y="8"/>
                  </a:moveTo>
                  <a:lnTo>
                    <a:pt x="3" y="8"/>
                  </a:lnTo>
                  <a:cubicBezTo>
                    <a:pt x="0" y="11"/>
                    <a:pt x="12" y="14"/>
                    <a:pt x="15" y="10"/>
                  </a:cubicBezTo>
                  <a:cubicBezTo>
                    <a:pt x="18" y="6"/>
                    <a:pt x="9" y="0"/>
                    <a:pt x="3" y="8"/>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0" name="Freeform 14"/>
            <p:cNvSpPr>
              <a:spLocks/>
            </p:cNvSpPr>
            <p:nvPr/>
          </p:nvSpPr>
          <p:spPr bwMode="auto">
            <a:xfrm>
              <a:off x="1941513" y="1655763"/>
              <a:ext cx="33338" cy="23813"/>
            </a:xfrm>
            <a:custGeom>
              <a:avLst/>
              <a:gdLst>
                <a:gd name="T0" fmla="*/ 9 w 19"/>
                <a:gd name="T1" fmla="*/ 3 h 13"/>
                <a:gd name="T2" fmla="*/ 9 w 19"/>
                <a:gd name="T3" fmla="*/ 3 h 13"/>
                <a:gd name="T4" fmla="*/ 13 w 19"/>
                <a:gd name="T5" fmla="*/ 10 h 13"/>
                <a:gd name="T6" fmla="*/ 9 w 19"/>
                <a:gd name="T7" fmla="*/ 3 h 13"/>
              </a:gdLst>
              <a:ahLst/>
              <a:cxnLst>
                <a:cxn ang="0">
                  <a:pos x="T0" y="T1"/>
                </a:cxn>
                <a:cxn ang="0">
                  <a:pos x="T2" y="T3"/>
                </a:cxn>
                <a:cxn ang="0">
                  <a:pos x="T4" y="T5"/>
                </a:cxn>
                <a:cxn ang="0">
                  <a:pos x="T6" y="T7"/>
                </a:cxn>
              </a:cxnLst>
              <a:rect l="0" t="0" r="r" b="b"/>
              <a:pathLst>
                <a:path w="19" h="13">
                  <a:moveTo>
                    <a:pt x="9" y="3"/>
                  </a:moveTo>
                  <a:lnTo>
                    <a:pt x="9" y="3"/>
                  </a:lnTo>
                  <a:cubicBezTo>
                    <a:pt x="0" y="6"/>
                    <a:pt x="7" y="13"/>
                    <a:pt x="13" y="10"/>
                  </a:cubicBezTo>
                  <a:cubicBezTo>
                    <a:pt x="19" y="7"/>
                    <a:pt x="17" y="0"/>
                    <a:pt x="9" y="3"/>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1" name="Freeform 15"/>
            <p:cNvSpPr>
              <a:spLocks/>
            </p:cNvSpPr>
            <p:nvPr/>
          </p:nvSpPr>
          <p:spPr bwMode="auto">
            <a:xfrm>
              <a:off x="3038476" y="1538288"/>
              <a:ext cx="203200" cy="74613"/>
            </a:xfrm>
            <a:custGeom>
              <a:avLst/>
              <a:gdLst>
                <a:gd name="T0" fmla="*/ 40 w 113"/>
                <a:gd name="T1" fmla="*/ 33 h 42"/>
                <a:gd name="T2" fmla="*/ 40 w 113"/>
                <a:gd name="T3" fmla="*/ 33 h 42"/>
                <a:gd name="T4" fmla="*/ 58 w 113"/>
                <a:gd name="T5" fmla="*/ 39 h 42"/>
                <a:gd name="T6" fmla="*/ 80 w 113"/>
                <a:gd name="T7" fmla="*/ 31 h 42"/>
                <a:gd name="T8" fmla="*/ 99 w 113"/>
                <a:gd name="T9" fmla="*/ 27 h 42"/>
                <a:gd name="T10" fmla="*/ 107 w 113"/>
                <a:gd name="T11" fmla="*/ 12 h 42"/>
                <a:gd name="T12" fmla="*/ 84 w 113"/>
                <a:gd name="T13" fmla="*/ 4 h 42"/>
                <a:gd name="T14" fmla="*/ 61 w 113"/>
                <a:gd name="T15" fmla="*/ 8 h 42"/>
                <a:gd name="T16" fmla="*/ 35 w 113"/>
                <a:gd name="T17" fmla="*/ 7 h 42"/>
                <a:gd name="T18" fmla="*/ 7 w 113"/>
                <a:gd name="T19" fmla="*/ 3 h 42"/>
                <a:gd name="T20" fmla="*/ 5 w 113"/>
                <a:gd name="T21" fmla="*/ 15 h 42"/>
                <a:gd name="T22" fmla="*/ 19 w 113"/>
                <a:gd name="T23" fmla="*/ 28 h 42"/>
                <a:gd name="T24" fmla="*/ 40 w 113"/>
                <a:gd name="T25"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 h="42">
                  <a:moveTo>
                    <a:pt x="40" y="33"/>
                  </a:moveTo>
                  <a:lnTo>
                    <a:pt x="40" y="33"/>
                  </a:lnTo>
                  <a:cubicBezTo>
                    <a:pt x="43" y="38"/>
                    <a:pt x="48" y="42"/>
                    <a:pt x="58" y="39"/>
                  </a:cubicBezTo>
                  <a:cubicBezTo>
                    <a:pt x="69" y="36"/>
                    <a:pt x="78" y="34"/>
                    <a:pt x="80" y="31"/>
                  </a:cubicBezTo>
                  <a:cubicBezTo>
                    <a:pt x="82" y="27"/>
                    <a:pt x="99" y="27"/>
                    <a:pt x="99" y="27"/>
                  </a:cubicBezTo>
                  <a:cubicBezTo>
                    <a:pt x="99" y="27"/>
                    <a:pt x="113" y="17"/>
                    <a:pt x="107" y="12"/>
                  </a:cubicBezTo>
                  <a:cubicBezTo>
                    <a:pt x="102" y="8"/>
                    <a:pt x="90" y="5"/>
                    <a:pt x="84" y="4"/>
                  </a:cubicBezTo>
                  <a:cubicBezTo>
                    <a:pt x="79" y="3"/>
                    <a:pt x="73" y="8"/>
                    <a:pt x="61" y="8"/>
                  </a:cubicBezTo>
                  <a:cubicBezTo>
                    <a:pt x="48" y="7"/>
                    <a:pt x="40" y="12"/>
                    <a:pt x="35" y="7"/>
                  </a:cubicBezTo>
                  <a:cubicBezTo>
                    <a:pt x="30" y="2"/>
                    <a:pt x="9" y="0"/>
                    <a:pt x="7" y="3"/>
                  </a:cubicBezTo>
                  <a:cubicBezTo>
                    <a:pt x="5" y="7"/>
                    <a:pt x="0" y="7"/>
                    <a:pt x="5" y="15"/>
                  </a:cubicBezTo>
                  <a:cubicBezTo>
                    <a:pt x="10" y="24"/>
                    <a:pt x="14" y="29"/>
                    <a:pt x="19" y="28"/>
                  </a:cubicBezTo>
                  <a:cubicBezTo>
                    <a:pt x="23" y="28"/>
                    <a:pt x="38" y="27"/>
                    <a:pt x="40" y="33"/>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2" name="Freeform 16"/>
            <p:cNvSpPr>
              <a:spLocks/>
            </p:cNvSpPr>
            <p:nvPr/>
          </p:nvSpPr>
          <p:spPr bwMode="auto">
            <a:xfrm>
              <a:off x="2190751" y="1182688"/>
              <a:ext cx="979488" cy="492125"/>
            </a:xfrm>
            <a:custGeom>
              <a:avLst/>
              <a:gdLst>
                <a:gd name="T0" fmla="*/ 7 w 548"/>
                <a:gd name="T1" fmla="*/ 117 h 274"/>
                <a:gd name="T2" fmla="*/ 29 w 548"/>
                <a:gd name="T3" fmla="*/ 99 h 274"/>
                <a:gd name="T4" fmla="*/ 60 w 548"/>
                <a:gd name="T5" fmla="*/ 109 h 274"/>
                <a:gd name="T6" fmla="*/ 124 w 548"/>
                <a:gd name="T7" fmla="*/ 126 h 274"/>
                <a:gd name="T8" fmla="*/ 143 w 548"/>
                <a:gd name="T9" fmla="*/ 148 h 274"/>
                <a:gd name="T10" fmla="*/ 171 w 548"/>
                <a:gd name="T11" fmla="*/ 168 h 274"/>
                <a:gd name="T12" fmla="*/ 157 w 548"/>
                <a:gd name="T13" fmla="*/ 190 h 274"/>
                <a:gd name="T14" fmla="*/ 147 w 548"/>
                <a:gd name="T15" fmla="*/ 196 h 274"/>
                <a:gd name="T16" fmla="*/ 140 w 548"/>
                <a:gd name="T17" fmla="*/ 198 h 274"/>
                <a:gd name="T18" fmla="*/ 165 w 548"/>
                <a:gd name="T19" fmla="*/ 224 h 274"/>
                <a:gd name="T20" fmla="*/ 172 w 548"/>
                <a:gd name="T21" fmla="*/ 247 h 274"/>
                <a:gd name="T22" fmla="*/ 217 w 548"/>
                <a:gd name="T23" fmla="*/ 260 h 274"/>
                <a:gd name="T24" fmla="*/ 245 w 548"/>
                <a:gd name="T25" fmla="*/ 266 h 274"/>
                <a:gd name="T26" fmla="*/ 259 w 548"/>
                <a:gd name="T27" fmla="*/ 239 h 274"/>
                <a:gd name="T28" fmla="*/ 277 w 548"/>
                <a:gd name="T29" fmla="*/ 215 h 274"/>
                <a:gd name="T30" fmla="*/ 333 w 548"/>
                <a:gd name="T31" fmla="*/ 205 h 274"/>
                <a:gd name="T32" fmla="*/ 390 w 548"/>
                <a:gd name="T33" fmla="*/ 183 h 274"/>
                <a:gd name="T34" fmla="*/ 439 w 548"/>
                <a:gd name="T35" fmla="*/ 170 h 274"/>
                <a:gd name="T36" fmla="*/ 413 w 548"/>
                <a:gd name="T37" fmla="*/ 141 h 274"/>
                <a:gd name="T38" fmla="*/ 451 w 548"/>
                <a:gd name="T39" fmla="*/ 164 h 274"/>
                <a:gd name="T40" fmla="*/ 451 w 548"/>
                <a:gd name="T41" fmla="*/ 139 h 274"/>
                <a:gd name="T42" fmla="*/ 488 w 548"/>
                <a:gd name="T43" fmla="*/ 126 h 274"/>
                <a:gd name="T44" fmla="*/ 497 w 548"/>
                <a:gd name="T45" fmla="*/ 95 h 274"/>
                <a:gd name="T46" fmla="*/ 491 w 548"/>
                <a:gd name="T47" fmla="*/ 74 h 274"/>
                <a:gd name="T48" fmla="*/ 539 w 548"/>
                <a:gd name="T49" fmla="*/ 36 h 274"/>
                <a:gd name="T50" fmla="*/ 473 w 548"/>
                <a:gd name="T51" fmla="*/ 47 h 274"/>
                <a:gd name="T52" fmla="*/ 435 w 548"/>
                <a:gd name="T53" fmla="*/ 8 h 274"/>
                <a:gd name="T54" fmla="*/ 403 w 548"/>
                <a:gd name="T55" fmla="*/ 8 h 274"/>
                <a:gd name="T56" fmla="*/ 355 w 548"/>
                <a:gd name="T57" fmla="*/ 15 h 274"/>
                <a:gd name="T58" fmla="*/ 340 w 548"/>
                <a:gd name="T59" fmla="*/ 13 h 274"/>
                <a:gd name="T60" fmla="*/ 381 w 548"/>
                <a:gd name="T61" fmla="*/ 5 h 274"/>
                <a:gd name="T62" fmla="*/ 217 w 548"/>
                <a:gd name="T63" fmla="*/ 22 h 274"/>
                <a:gd name="T64" fmla="*/ 207 w 548"/>
                <a:gd name="T65" fmla="*/ 25 h 274"/>
                <a:gd name="T66" fmla="*/ 185 w 548"/>
                <a:gd name="T67" fmla="*/ 35 h 274"/>
                <a:gd name="T68" fmla="*/ 0 w 548"/>
                <a:gd name="T69" fmla="*/ 109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8" h="274">
                  <a:moveTo>
                    <a:pt x="7" y="117"/>
                  </a:moveTo>
                  <a:lnTo>
                    <a:pt x="7" y="117"/>
                  </a:lnTo>
                  <a:cubicBezTo>
                    <a:pt x="11" y="119"/>
                    <a:pt x="17" y="117"/>
                    <a:pt x="20" y="113"/>
                  </a:cubicBezTo>
                  <a:cubicBezTo>
                    <a:pt x="23" y="110"/>
                    <a:pt x="29" y="99"/>
                    <a:pt x="29" y="99"/>
                  </a:cubicBezTo>
                  <a:cubicBezTo>
                    <a:pt x="29" y="99"/>
                    <a:pt x="27" y="109"/>
                    <a:pt x="33" y="111"/>
                  </a:cubicBezTo>
                  <a:cubicBezTo>
                    <a:pt x="39" y="113"/>
                    <a:pt x="56" y="109"/>
                    <a:pt x="60" y="109"/>
                  </a:cubicBezTo>
                  <a:cubicBezTo>
                    <a:pt x="64" y="109"/>
                    <a:pt x="89" y="112"/>
                    <a:pt x="96" y="115"/>
                  </a:cubicBezTo>
                  <a:cubicBezTo>
                    <a:pt x="102" y="118"/>
                    <a:pt x="120" y="119"/>
                    <a:pt x="124" y="126"/>
                  </a:cubicBezTo>
                  <a:cubicBezTo>
                    <a:pt x="128" y="133"/>
                    <a:pt x="125" y="158"/>
                    <a:pt x="128" y="161"/>
                  </a:cubicBezTo>
                  <a:cubicBezTo>
                    <a:pt x="130" y="163"/>
                    <a:pt x="141" y="151"/>
                    <a:pt x="143" y="148"/>
                  </a:cubicBezTo>
                  <a:cubicBezTo>
                    <a:pt x="146" y="145"/>
                    <a:pt x="157" y="147"/>
                    <a:pt x="161" y="150"/>
                  </a:cubicBezTo>
                  <a:cubicBezTo>
                    <a:pt x="164" y="154"/>
                    <a:pt x="172" y="164"/>
                    <a:pt x="171" y="168"/>
                  </a:cubicBezTo>
                  <a:cubicBezTo>
                    <a:pt x="170" y="172"/>
                    <a:pt x="168" y="178"/>
                    <a:pt x="165" y="176"/>
                  </a:cubicBezTo>
                  <a:cubicBezTo>
                    <a:pt x="162" y="174"/>
                    <a:pt x="154" y="195"/>
                    <a:pt x="157" y="190"/>
                  </a:cubicBezTo>
                  <a:cubicBezTo>
                    <a:pt x="160" y="185"/>
                    <a:pt x="160" y="196"/>
                    <a:pt x="156" y="196"/>
                  </a:cubicBezTo>
                  <a:cubicBezTo>
                    <a:pt x="151" y="196"/>
                    <a:pt x="147" y="196"/>
                    <a:pt x="147" y="196"/>
                  </a:cubicBezTo>
                  <a:cubicBezTo>
                    <a:pt x="147" y="196"/>
                    <a:pt x="146" y="194"/>
                    <a:pt x="145" y="191"/>
                  </a:cubicBezTo>
                  <a:cubicBezTo>
                    <a:pt x="143" y="193"/>
                    <a:pt x="140" y="196"/>
                    <a:pt x="140" y="198"/>
                  </a:cubicBezTo>
                  <a:cubicBezTo>
                    <a:pt x="140" y="202"/>
                    <a:pt x="146" y="216"/>
                    <a:pt x="148" y="219"/>
                  </a:cubicBezTo>
                  <a:cubicBezTo>
                    <a:pt x="150" y="222"/>
                    <a:pt x="162" y="224"/>
                    <a:pt x="165" y="224"/>
                  </a:cubicBezTo>
                  <a:cubicBezTo>
                    <a:pt x="168" y="225"/>
                    <a:pt x="157" y="225"/>
                    <a:pt x="160" y="230"/>
                  </a:cubicBezTo>
                  <a:cubicBezTo>
                    <a:pt x="162" y="234"/>
                    <a:pt x="166" y="244"/>
                    <a:pt x="172" y="247"/>
                  </a:cubicBezTo>
                  <a:cubicBezTo>
                    <a:pt x="178" y="249"/>
                    <a:pt x="195" y="260"/>
                    <a:pt x="197" y="265"/>
                  </a:cubicBezTo>
                  <a:cubicBezTo>
                    <a:pt x="199" y="270"/>
                    <a:pt x="214" y="261"/>
                    <a:pt x="217" y="260"/>
                  </a:cubicBezTo>
                  <a:cubicBezTo>
                    <a:pt x="220" y="259"/>
                    <a:pt x="218" y="273"/>
                    <a:pt x="226" y="274"/>
                  </a:cubicBezTo>
                  <a:cubicBezTo>
                    <a:pt x="235" y="274"/>
                    <a:pt x="238" y="272"/>
                    <a:pt x="245" y="266"/>
                  </a:cubicBezTo>
                  <a:cubicBezTo>
                    <a:pt x="252" y="260"/>
                    <a:pt x="251" y="253"/>
                    <a:pt x="252" y="247"/>
                  </a:cubicBezTo>
                  <a:cubicBezTo>
                    <a:pt x="252" y="241"/>
                    <a:pt x="252" y="237"/>
                    <a:pt x="259" y="239"/>
                  </a:cubicBezTo>
                  <a:cubicBezTo>
                    <a:pt x="267" y="240"/>
                    <a:pt x="271" y="237"/>
                    <a:pt x="271" y="231"/>
                  </a:cubicBezTo>
                  <a:cubicBezTo>
                    <a:pt x="270" y="225"/>
                    <a:pt x="264" y="217"/>
                    <a:pt x="277" y="215"/>
                  </a:cubicBezTo>
                  <a:cubicBezTo>
                    <a:pt x="289" y="213"/>
                    <a:pt x="295" y="205"/>
                    <a:pt x="303" y="205"/>
                  </a:cubicBezTo>
                  <a:cubicBezTo>
                    <a:pt x="310" y="205"/>
                    <a:pt x="331" y="208"/>
                    <a:pt x="333" y="205"/>
                  </a:cubicBezTo>
                  <a:cubicBezTo>
                    <a:pt x="336" y="202"/>
                    <a:pt x="346" y="184"/>
                    <a:pt x="352" y="183"/>
                  </a:cubicBezTo>
                  <a:cubicBezTo>
                    <a:pt x="358" y="182"/>
                    <a:pt x="375" y="185"/>
                    <a:pt x="390" y="183"/>
                  </a:cubicBezTo>
                  <a:cubicBezTo>
                    <a:pt x="405" y="181"/>
                    <a:pt x="421" y="172"/>
                    <a:pt x="426" y="172"/>
                  </a:cubicBezTo>
                  <a:cubicBezTo>
                    <a:pt x="431" y="173"/>
                    <a:pt x="443" y="173"/>
                    <a:pt x="439" y="170"/>
                  </a:cubicBezTo>
                  <a:cubicBezTo>
                    <a:pt x="435" y="166"/>
                    <a:pt x="430" y="158"/>
                    <a:pt x="421" y="158"/>
                  </a:cubicBezTo>
                  <a:cubicBezTo>
                    <a:pt x="413" y="158"/>
                    <a:pt x="411" y="141"/>
                    <a:pt x="413" y="141"/>
                  </a:cubicBezTo>
                  <a:cubicBezTo>
                    <a:pt x="416" y="141"/>
                    <a:pt x="436" y="147"/>
                    <a:pt x="436" y="153"/>
                  </a:cubicBezTo>
                  <a:cubicBezTo>
                    <a:pt x="435" y="159"/>
                    <a:pt x="439" y="166"/>
                    <a:pt x="451" y="164"/>
                  </a:cubicBezTo>
                  <a:cubicBezTo>
                    <a:pt x="462" y="162"/>
                    <a:pt x="460" y="153"/>
                    <a:pt x="458" y="151"/>
                  </a:cubicBezTo>
                  <a:cubicBezTo>
                    <a:pt x="455" y="149"/>
                    <a:pt x="454" y="143"/>
                    <a:pt x="451" y="139"/>
                  </a:cubicBezTo>
                  <a:cubicBezTo>
                    <a:pt x="449" y="135"/>
                    <a:pt x="443" y="124"/>
                    <a:pt x="455" y="123"/>
                  </a:cubicBezTo>
                  <a:cubicBezTo>
                    <a:pt x="467" y="122"/>
                    <a:pt x="489" y="134"/>
                    <a:pt x="488" y="126"/>
                  </a:cubicBezTo>
                  <a:cubicBezTo>
                    <a:pt x="487" y="117"/>
                    <a:pt x="487" y="108"/>
                    <a:pt x="491" y="104"/>
                  </a:cubicBezTo>
                  <a:cubicBezTo>
                    <a:pt x="494" y="99"/>
                    <a:pt x="501" y="96"/>
                    <a:pt x="497" y="95"/>
                  </a:cubicBezTo>
                  <a:cubicBezTo>
                    <a:pt x="493" y="93"/>
                    <a:pt x="488" y="97"/>
                    <a:pt x="484" y="89"/>
                  </a:cubicBezTo>
                  <a:cubicBezTo>
                    <a:pt x="480" y="82"/>
                    <a:pt x="486" y="76"/>
                    <a:pt x="491" y="74"/>
                  </a:cubicBezTo>
                  <a:cubicBezTo>
                    <a:pt x="495" y="71"/>
                    <a:pt x="516" y="53"/>
                    <a:pt x="528" y="51"/>
                  </a:cubicBezTo>
                  <a:cubicBezTo>
                    <a:pt x="540" y="48"/>
                    <a:pt x="548" y="38"/>
                    <a:pt x="539" y="36"/>
                  </a:cubicBezTo>
                  <a:cubicBezTo>
                    <a:pt x="530" y="34"/>
                    <a:pt x="513" y="30"/>
                    <a:pt x="503" y="36"/>
                  </a:cubicBezTo>
                  <a:cubicBezTo>
                    <a:pt x="492" y="43"/>
                    <a:pt x="486" y="50"/>
                    <a:pt x="473" y="47"/>
                  </a:cubicBezTo>
                  <a:cubicBezTo>
                    <a:pt x="460" y="45"/>
                    <a:pt x="458" y="34"/>
                    <a:pt x="450" y="28"/>
                  </a:cubicBezTo>
                  <a:cubicBezTo>
                    <a:pt x="440" y="20"/>
                    <a:pt x="445" y="6"/>
                    <a:pt x="435" y="8"/>
                  </a:cubicBezTo>
                  <a:cubicBezTo>
                    <a:pt x="424" y="8"/>
                    <a:pt x="424" y="8"/>
                    <a:pt x="424" y="8"/>
                  </a:cubicBezTo>
                  <a:cubicBezTo>
                    <a:pt x="424" y="8"/>
                    <a:pt x="411" y="7"/>
                    <a:pt x="403" y="8"/>
                  </a:cubicBezTo>
                  <a:cubicBezTo>
                    <a:pt x="393" y="9"/>
                    <a:pt x="386" y="13"/>
                    <a:pt x="380" y="12"/>
                  </a:cubicBezTo>
                  <a:cubicBezTo>
                    <a:pt x="369" y="10"/>
                    <a:pt x="358" y="14"/>
                    <a:pt x="355" y="15"/>
                  </a:cubicBezTo>
                  <a:cubicBezTo>
                    <a:pt x="330" y="19"/>
                    <a:pt x="310" y="14"/>
                    <a:pt x="306" y="13"/>
                  </a:cubicBezTo>
                  <a:cubicBezTo>
                    <a:pt x="303" y="13"/>
                    <a:pt x="324" y="15"/>
                    <a:pt x="340" y="13"/>
                  </a:cubicBezTo>
                  <a:cubicBezTo>
                    <a:pt x="352" y="12"/>
                    <a:pt x="373" y="9"/>
                    <a:pt x="383" y="8"/>
                  </a:cubicBezTo>
                  <a:cubicBezTo>
                    <a:pt x="393" y="8"/>
                    <a:pt x="385" y="5"/>
                    <a:pt x="381" y="5"/>
                  </a:cubicBezTo>
                  <a:cubicBezTo>
                    <a:pt x="370" y="4"/>
                    <a:pt x="353" y="1"/>
                    <a:pt x="339" y="0"/>
                  </a:cubicBezTo>
                  <a:cubicBezTo>
                    <a:pt x="297" y="5"/>
                    <a:pt x="256" y="12"/>
                    <a:pt x="217" y="22"/>
                  </a:cubicBezTo>
                  <a:cubicBezTo>
                    <a:pt x="213" y="25"/>
                    <a:pt x="210" y="27"/>
                    <a:pt x="208" y="26"/>
                  </a:cubicBezTo>
                  <a:cubicBezTo>
                    <a:pt x="207" y="25"/>
                    <a:pt x="207" y="25"/>
                    <a:pt x="207" y="25"/>
                  </a:cubicBezTo>
                  <a:cubicBezTo>
                    <a:pt x="201" y="26"/>
                    <a:pt x="195" y="28"/>
                    <a:pt x="189" y="30"/>
                  </a:cubicBezTo>
                  <a:cubicBezTo>
                    <a:pt x="188" y="32"/>
                    <a:pt x="187" y="33"/>
                    <a:pt x="185" y="35"/>
                  </a:cubicBezTo>
                  <a:cubicBezTo>
                    <a:pt x="179" y="40"/>
                    <a:pt x="166" y="40"/>
                    <a:pt x="159" y="39"/>
                  </a:cubicBezTo>
                  <a:cubicBezTo>
                    <a:pt x="103" y="57"/>
                    <a:pt x="50" y="81"/>
                    <a:pt x="0" y="109"/>
                  </a:cubicBezTo>
                  <a:cubicBezTo>
                    <a:pt x="2" y="113"/>
                    <a:pt x="5" y="116"/>
                    <a:pt x="7" y="117"/>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3" name="Freeform 17"/>
            <p:cNvSpPr>
              <a:spLocks/>
            </p:cNvSpPr>
            <p:nvPr/>
          </p:nvSpPr>
          <p:spPr bwMode="auto">
            <a:xfrm>
              <a:off x="2419351" y="1501775"/>
              <a:ext cx="28575" cy="25400"/>
            </a:xfrm>
            <a:custGeom>
              <a:avLst/>
              <a:gdLst>
                <a:gd name="T0" fmla="*/ 6 w 16"/>
                <a:gd name="T1" fmla="*/ 5 h 14"/>
                <a:gd name="T2" fmla="*/ 6 w 16"/>
                <a:gd name="T3" fmla="*/ 5 h 14"/>
                <a:gd name="T4" fmla="*/ 8 w 16"/>
                <a:gd name="T5" fmla="*/ 12 h 14"/>
                <a:gd name="T6" fmla="*/ 16 w 16"/>
                <a:gd name="T7" fmla="*/ 10 h 14"/>
                <a:gd name="T8" fmla="*/ 6 w 16"/>
                <a:gd name="T9" fmla="*/ 5 h 14"/>
              </a:gdLst>
              <a:ahLst/>
              <a:cxnLst>
                <a:cxn ang="0">
                  <a:pos x="T0" y="T1"/>
                </a:cxn>
                <a:cxn ang="0">
                  <a:pos x="T2" y="T3"/>
                </a:cxn>
                <a:cxn ang="0">
                  <a:pos x="T4" y="T5"/>
                </a:cxn>
                <a:cxn ang="0">
                  <a:pos x="T6" y="T7"/>
                </a:cxn>
                <a:cxn ang="0">
                  <a:pos x="T8" y="T9"/>
                </a:cxn>
              </a:cxnLst>
              <a:rect l="0" t="0" r="r" b="b"/>
              <a:pathLst>
                <a:path w="16" h="14">
                  <a:moveTo>
                    <a:pt x="6" y="5"/>
                  </a:moveTo>
                  <a:lnTo>
                    <a:pt x="6" y="5"/>
                  </a:lnTo>
                  <a:cubicBezTo>
                    <a:pt x="0" y="14"/>
                    <a:pt x="5" y="12"/>
                    <a:pt x="8" y="12"/>
                  </a:cubicBezTo>
                  <a:cubicBezTo>
                    <a:pt x="10" y="12"/>
                    <a:pt x="13" y="11"/>
                    <a:pt x="16" y="10"/>
                  </a:cubicBezTo>
                  <a:cubicBezTo>
                    <a:pt x="13" y="5"/>
                    <a:pt x="10" y="0"/>
                    <a:pt x="6" y="5"/>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4" name="Freeform 18"/>
            <p:cNvSpPr>
              <a:spLocks/>
            </p:cNvSpPr>
            <p:nvPr/>
          </p:nvSpPr>
          <p:spPr bwMode="auto">
            <a:xfrm>
              <a:off x="1830388" y="2554288"/>
              <a:ext cx="171450" cy="79375"/>
            </a:xfrm>
            <a:custGeom>
              <a:avLst/>
              <a:gdLst>
                <a:gd name="T0" fmla="*/ 78 w 96"/>
                <a:gd name="T1" fmla="*/ 24 h 45"/>
                <a:gd name="T2" fmla="*/ 78 w 96"/>
                <a:gd name="T3" fmla="*/ 24 h 45"/>
                <a:gd name="T4" fmla="*/ 52 w 96"/>
                <a:gd name="T5" fmla="*/ 8 h 45"/>
                <a:gd name="T6" fmla="*/ 27 w 96"/>
                <a:gd name="T7" fmla="*/ 0 h 45"/>
                <a:gd name="T8" fmla="*/ 1 w 96"/>
                <a:gd name="T9" fmla="*/ 9 h 45"/>
                <a:gd name="T10" fmla="*/ 19 w 96"/>
                <a:gd name="T11" fmla="*/ 16 h 45"/>
                <a:gd name="T12" fmla="*/ 51 w 96"/>
                <a:gd name="T13" fmla="*/ 19 h 45"/>
                <a:gd name="T14" fmla="*/ 75 w 96"/>
                <a:gd name="T15" fmla="*/ 39 h 45"/>
                <a:gd name="T16" fmla="*/ 95 w 96"/>
                <a:gd name="T17" fmla="*/ 40 h 45"/>
                <a:gd name="T18" fmla="*/ 78 w 96"/>
                <a:gd name="T19" fmla="*/ 2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5">
                  <a:moveTo>
                    <a:pt x="78" y="24"/>
                  </a:moveTo>
                  <a:lnTo>
                    <a:pt x="78" y="24"/>
                  </a:lnTo>
                  <a:cubicBezTo>
                    <a:pt x="72" y="25"/>
                    <a:pt x="59" y="16"/>
                    <a:pt x="52" y="8"/>
                  </a:cubicBezTo>
                  <a:cubicBezTo>
                    <a:pt x="45" y="0"/>
                    <a:pt x="32" y="0"/>
                    <a:pt x="27" y="0"/>
                  </a:cubicBezTo>
                  <a:cubicBezTo>
                    <a:pt x="21" y="0"/>
                    <a:pt x="1" y="9"/>
                    <a:pt x="1" y="9"/>
                  </a:cubicBezTo>
                  <a:cubicBezTo>
                    <a:pt x="0" y="20"/>
                    <a:pt x="8" y="17"/>
                    <a:pt x="19" y="16"/>
                  </a:cubicBezTo>
                  <a:cubicBezTo>
                    <a:pt x="29" y="16"/>
                    <a:pt x="47" y="14"/>
                    <a:pt x="51" y="19"/>
                  </a:cubicBezTo>
                  <a:cubicBezTo>
                    <a:pt x="54" y="25"/>
                    <a:pt x="70" y="34"/>
                    <a:pt x="75" y="39"/>
                  </a:cubicBezTo>
                  <a:cubicBezTo>
                    <a:pt x="79" y="44"/>
                    <a:pt x="94" y="45"/>
                    <a:pt x="95" y="40"/>
                  </a:cubicBezTo>
                  <a:cubicBezTo>
                    <a:pt x="96" y="35"/>
                    <a:pt x="85" y="23"/>
                    <a:pt x="78" y="24"/>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5" name="Freeform 19"/>
            <p:cNvSpPr>
              <a:spLocks/>
            </p:cNvSpPr>
            <p:nvPr/>
          </p:nvSpPr>
          <p:spPr bwMode="auto">
            <a:xfrm>
              <a:off x="1931988" y="2506663"/>
              <a:ext cx="38100" cy="26988"/>
            </a:xfrm>
            <a:custGeom>
              <a:avLst/>
              <a:gdLst>
                <a:gd name="T0" fmla="*/ 11 w 21"/>
                <a:gd name="T1" fmla="*/ 13 h 15"/>
                <a:gd name="T2" fmla="*/ 11 w 21"/>
                <a:gd name="T3" fmla="*/ 13 h 15"/>
                <a:gd name="T4" fmla="*/ 8 w 21"/>
                <a:gd name="T5" fmla="*/ 1 h 15"/>
                <a:gd name="T6" fmla="*/ 11 w 21"/>
                <a:gd name="T7" fmla="*/ 13 h 15"/>
              </a:gdLst>
              <a:ahLst/>
              <a:cxnLst>
                <a:cxn ang="0">
                  <a:pos x="T0" y="T1"/>
                </a:cxn>
                <a:cxn ang="0">
                  <a:pos x="T2" y="T3"/>
                </a:cxn>
                <a:cxn ang="0">
                  <a:pos x="T4" y="T5"/>
                </a:cxn>
                <a:cxn ang="0">
                  <a:pos x="T6" y="T7"/>
                </a:cxn>
              </a:cxnLst>
              <a:rect l="0" t="0" r="r" b="b"/>
              <a:pathLst>
                <a:path w="21" h="15">
                  <a:moveTo>
                    <a:pt x="11" y="13"/>
                  </a:moveTo>
                  <a:lnTo>
                    <a:pt x="11" y="13"/>
                  </a:lnTo>
                  <a:cubicBezTo>
                    <a:pt x="21" y="10"/>
                    <a:pt x="16" y="0"/>
                    <a:pt x="8" y="1"/>
                  </a:cubicBezTo>
                  <a:cubicBezTo>
                    <a:pt x="0" y="3"/>
                    <a:pt x="1" y="15"/>
                    <a:pt x="11" y="13"/>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6" name="Freeform 20"/>
            <p:cNvSpPr>
              <a:spLocks/>
            </p:cNvSpPr>
            <p:nvPr/>
          </p:nvSpPr>
          <p:spPr bwMode="auto">
            <a:xfrm>
              <a:off x="1938338" y="2679700"/>
              <a:ext cx="39688" cy="42863"/>
            </a:xfrm>
            <a:custGeom>
              <a:avLst/>
              <a:gdLst>
                <a:gd name="T0" fmla="*/ 8 w 22"/>
                <a:gd name="T1" fmla="*/ 2 h 24"/>
                <a:gd name="T2" fmla="*/ 8 w 22"/>
                <a:gd name="T3" fmla="*/ 2 h 24"/>
                <a:gd name="T4" fmla="*/ 12 w 22"/>
                <a:gd name="T5" fmla="*/ 20 h 24"/>
                <a:gd name="T6" fmla="*/ 8 w 22"/>
                <a:gd name="T7" fmla="*/ 2 h 24"/>
              </a:gdLst>
              <a:ahLst/>
              <a:cxnLst>
                <a:cxn ang="0">
                  <a:pos x="T0" y="T1"/>
                </a:cxn>
                <a:cxn ang="0">
                  <a:pos x="T2" y="T3"/>
                </a:cxn>
                <a:cxn ang="0">
                  <a:pos x="T4" y="T5"/>
                </a:cxn>
                <a:cxn ang="0">
                  <a:pos x="T6" y="T7"/>
                </a:cxn>
              </a:cxnLst>
              <a:rect l="0" t="0" r="r" b="b"/>
              <a:pathLst>
                <a:path w="22" h="24">
                  <a:moveTo>
                    <a:pt x="8" y="2"/>
                  </a:moveTo>
                  <a:lnTo>
                    <a:pt x="8" y="2"/>
                  </a:lnTo>
                  <a:cubicBezTo>
                    <a:pt x="0" y="3"/>
                    <a:pt x="2" y="24"/>
                    <a:pt x="12" y="20"/>
                  </a:cubicBezTo>
                  <a:cubicBezTo>
                    <a:pt x="22" y="17"/>
                    <a:pt x="16" y="0"/>
                    <a:pt x="8"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7" name="Freeform 21"/>
            <p:cNvSpPr>
              <a:spLocks/>
            </p:cNvSpPr>
            <p:nvPr/>
          </p:nvSpPr>
          <p:spPr bwMode="auto">
            <a:xfrm>
              <a:off x="2155826" y="2654300"/>
              <a:ext cx="41275" cy="44450"/>
            </a:xfrm>
            <a:custGeom>
              <a:avLst/>
              <a:gdLst>
                <a:gd name="T0" fmla="*/ 9 w 23"/>
                <a:gd name="T1" fmla="*/ 2 h 25"/>
                <a:gd name="T2" fmla="*/ 9 w 23"/>
                <a:gd name="T3" fmla="*/ 2 h 25"/>
                <a:gd name="T4" fmla="*/ 12 w 23"/>
                <a:gd name="T5" fmla="*/ 21 h 25"/>
                <a:gd name="T6" fmla="*/ 9 w 23"/>
                <a:gd name="T7" fmla="*/ 2 h 25"/>
              </a:gdLst>
              <a:ahLst/>
              <a:cxnLst>
                <a:cxn ang="0">
                  <a:pos x="T0" y="T1"/>
                </a:cxn>
                <a:cxn ang="0">
                  <a:pos x="T2" y="T3"/>
                </a:cxn>
                <a:cxn ang="0">
                  <a:pos x="T4" y="T5"/>
                </a:cxn>
                <a:cxn ang="0">
                  <a:pos x="T6" y="T7"/>
                </a:cxn>
              </a:cxnLst>
              <a:rect l="0" t="0" r="r" b="b"/>
              <a:pathLst>
                <a:path w="23" h="25">
                  <a:moveTo>
                    <a:pt x="9" y="2"/>
                  </a:moveTo>
                  <a:lnTo>
                    <a:pt x="9" y="2"/>
                  </a:lnTo>
                  <a:cubicBezTo>
                    <a:pt x="0" y="4"/>
                    <a:pt x="2" y="25"/>
                    <a:pt x="12" y="21"/>
                  </a:cubicBezTo>
                  <a:cubicBezTo>
                    <a:pt x="23" y="18"/>
                    <a:pt x="17" y="0"/>
                    <a:pt x="9"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8" name="Freeform 22"/>
            <p:cNvSpPr>
              <a:spLocks/>
            </p:cNvSpPr>
            <p:nvPr/>
          </p:nvSpPr>
          <p:spPr bwMode="auto">
            <a:xfrm>
              <a:off x="2017713" y="2627313"/>
              <a:ext cx="112713" cy="74613"/>
            </a:xfrm>
            <a:custGeom>
              <a:avLst/>
              <a:gdLst>
                <a:gd name="T0" fmla="*/ 43 w 63"/>
                <a:gd name="T1" fmla="*/ 2 h 42"/>
                <a:gd name="T2" fmla="*/ 43 w 63"/>
                <a:gd name="T3" fmla="*/ 2 h 42"/>
                <a:gd name="T4" fmla="*/ 22 w 63"/>
                <a:gd name="T5" fmla="*/ 3 h 42"/>
                <a:gd name="T6" fmla="*/ 0 w 63"/>
                <a:gd name="T7" fmla="*/ 22 h 42"/>
                <a:gd name="T8" fmla="*/ 17 w 63"/>
                <a:gd name="T9" fmla="*/ 25 h 42"/>
                <a:gd name="T10" fmla="*/ 33 w 63"/>
                <a:gd name="T11" fmla="*/ 33 h 42"/>
                <a:gd name="T12" fmla="*/ 52 w 63"/>
                <a:gd name="T13" fmla="*/ 28 h 42"/>
                <a:gd name="T14" fmla="*/ 62 w 63"/>
                <a:gd name="T15" fmla="*/ 27 h 42"/>
                <a:gd name="T16" fmla="*/ 43 w 63"/>
                <a:gd name="T17"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2">
                  <a:moveTo>
                    <a:pt x="43" y="2"/>
                  </a:moveTo>
                  <a:lnTo>
                    <a:pt x="43" y="2"/>
                  </a:lnTo>
                  <a:cubicBezTo>
                    <a:pt x="36" y="0"/>
                    <a:pt x="27" y="2"/>
                    <a:pt x="22" y="3"/>
                  </a:cubicBezTo>
                  <a:cubicBezTo>
                    <a:pt x="16" y="5"/>
                    <a:pt x="0" y="22"/>
                    <a:pt x="0" y="22"/>
                  </a:cubicBezTo>
                  <a:cubicBezTo>
                    <a:pt x="0" y="22"/>
                    <a:pt x="10" y="25"/>
                    <a:pt x="17" y="25"/>
                  </a:cubicBezTo>
                  <a:cubicBezTo>
                    <a:pt x="23" y="25"/>
                    <a:pt x="27" y="29"/>
                    <a:pt x="33" y="33"/>
                  </a:cubicBezTo>
                  <a:cubicBezTo>
                    <a:pt x="38" y="36"/>
                    <a:pt x="49" y="28"/>
                    <a:pt x="52" y="28"/>
                  </a:cubicBezTo>
                  <a:cubicBezTo>
                    <a:pt x="56" y="28"/>
                    <a:pt x="61" y="42"/>
                    <a:pt x="62" y="27"/>
                  </a:cubicBezTo>
                  <a:cubicBezTo>
                    <a:pt x="63" y="11"/>
                    <a:pt x="51" y="5"/>
                    <a:pt x="43"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9" name="Freeform 23"/>
            <p:cNvSpPr>
              <a:spLocks/>
            </p:cNvSpPr>
            <p:nvPr/>
          </p:nvSpPr>
          <p:spPr bwMode="auto">
            <a:xfrm>
              <a:off x="4202113" y="3359150"/>
              <a:ext cx="127000" cy="303213"/>
            </a:xfrm>
            <a:custGeom>
              <a:avLst/>
              <a:gdLst>
                <a:gd name="T0" fmla="*/ 45 w 71"/>
                <a:gd name="T1" fmla="*/ 29 h 169"/>
                <a:gd name="T2" fmla="*/ 45 w 71"/>
                <a:gd name="T3" fmla="*/ 29 h 169"/>
                <a:gd name="T4" fmla="*/ 26 w 71"/>
                <a:gd name="T5" fmla="*/ 51 h 169"/>
                <a:gd name="T6" fmla="*/ 10 w 71"/>
                <a:gd name="T7" fmla="*/ 76 h 169"/>
                <a:gd name="T8" fmla="*/ 6 w 71"/>
                <a:gd name="T9" fmla="*/ 113 h 169"/>
                <a:gd name="T10" fmla="*/ 6 w 71"/>
                <a:gd name="T11" fmla="*/ 151 h 169"/>
                <a:gd name="T12" fmla="*/ 17 w 71"/>
                <a:gd name="T13" fmla="*/ 167 h 169"/>
                <a:gd name="T14" fmla="*/ 37 w 71"/>
                <a:gd name="T15" fmla="*/ 147 h 169"/>
                <a:gd name="T16" fmla="*/ 50 w 71"/>
                <a:gd name="T17" fmla="*/ 108 h 169"/>
                <a:gd name="T18" fmla="*/ 63 w 71"/>
                <a:gd name="T19" fmla="*/ 66 h 169"/>
                <a:gd name="T20" fmla="*/ 71 w 71"/>
                <a:gd name="T21" fmla="*/ 29 h 169"/>
                <a:gd name="T22" fmla="*/ 64 w 71"/>
                <a:gd name="T23" fmla="*/ 2 h 169"/>
                <a:gd name="T24" fmla="*/ 45 w 71"/>
                <a:gd name="T25" fmla="*/ 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169">
                  <a:moveTo>
                    <a:pt x="45" y="29"/>
                  </a:moveTo>
                  <a:lnTo>
                    <a:pt x="45" y="29"/>
                  </a:lnTo>
                  <a:cubicBezTo>
                    <a:pt x="38" y="42"/>
                    <a:pt x="29" y="52"/>
                    <a:pt x="26" y="51"/>
                  </a:cubicBezTo>
                  <a:cubicBezTo>
                    <a:pt x="23" y="51"/>
                    <a:pt x="6" y="61"/>
                    <a:pt x="10" y="76"/>
                  </a:cubicBezTo>
                  <a:cubicBezTo>
                    <a:pt x="14" y="90"/>
                    <a:pt x="12" y="106"/>
                    <a:pt x="6" y="113"/>
                  </a:cubicBezTo>
                  <a:cubicBezTo>
                    <a:pt x="0" y="121"/>
                    <a:pt x="8" y="140"/>
                    <a:pt x="6" y="151"/>
                  </a:cubicBezTo>
                  <a:cubicBezTo>
                    <a:pt x="3" y="162"/>
                    <a:pt x="6" y="169"/>
                    <a:pt x="17" y="167"/>
                  </a:cubicBezTo>
                  <a:cubicBezTo>
                    <a:pt x="27" y="166"/>
                    <a:pt x="31" y="160"/>
                    <a:pt x="37" y="147"/>
                  </a:cubicBezTo>
                  <a:cubicBezTo>
                    <a:pt x="43" y="133"/>
                    <a:pt x="44" y="120"/>
                    <a:pt x="50" y="108"/>
                  </a:cubicBezTo>
                  <a:cubicBezTo>
                    <a:pt x="55" y="97"/>
                    <a:pt x="60" y="73"/>
                    <a:pt x="63" y="66"/>
                  </a:cubicBezTo>
                  <a:cubicBezTo>
                    <a:pt x="65" y="60"/>
                    <a:pt x="71" y="40"/>
                    <a:pt x="71" y="29"/>
                  </a:cubicBezTo>
                  <a:cubicBezTo>
                    <a:pt x="71" y="18"/>
                    <a:pt x="69" y="4"/>
                    <a:pt x="64" y="2"/>
                  </a:cubicBezTo>
                  <a:cubicBezTo>
                    <a:pt x="55" y="0"/>
                    <a:pt x="53" y="17"/>
                    <a:pt x="45" y="29"/>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0" name="Freeform 24"/>
            <p:cNvSpPr>
              <a:spLocks/>
            </p:cNvSpPr>
            <p:nvPr/>
          </p:nvSpPr>
          <p:spPr bwMode="auto">
            <a:xfrm>
              <a:off x="3587751" y="2106613"/>
              <a:ext cx="49213" cy="52388"/>
            </a:xfrm>
            <a:custGeom>
              <a:avLst/>
              <a:gdLst>
                <a:gd name="T0" fmla="*/ 22 w 27"/>
                <a:gd name="T1" fmla="*/ 20 h 29"/>
                <a:gd name="T2" fmla="*/ 22 w 27"/>
                <a:gd name="T3" fmla="*/ 20 h 29"/>
                <a:gd name="T4" fmla="*/ 13 w 27"/>
                <a:gd name="T5" fmla="*/ 0 h 29"/>
                <a:gd name="T6" fmla="*/ 6 w 27"/>
                <a:gd name="T7" fmla="*/ 23 h 29"/>
                <a:gd name="T8" fmla="*/ 22 w 27"/>
                <a:gd name="T9" fmla="*/ 20 h 29"/>
              </a:gdLst>
              <a:ahLst/>
              <a:cxnLst>
                <a:cxn ang="0">
                  <a:pos x="T0" y="T1"/>
                </a:cxn>
                <a:cxn ang="0">
                  <a:pos x="T2" y="T3"/>
                </a:cxn>
                <a:cxn ang="0">
                  <a:pos x="T4" y="T5"/>
                </a:cxn>
                <a:cxn ang="0">
                  <a:pos x="T6" y="T7"/>
                </a:cxn>
                <a:cxn ang="0">
                  <a:pos x="T8" y="T9"/>
                </a:cxn>
              </a:cxnLst>
              <a:rect l="0" t="0" r="r" b="b"/>
              <a:pathLst>
                <a:path w="27" h="29">
                  <a:moveTo>
                    <a:pt x="22" y="20"/>
                  </a:moveTo>
                  <a:lnTo>
                    <a:pt x="22" y="20"/>
                  </a:lnTo>
                  <a:cubicBezTo>
                    <a:pt x="27" y="12"/>
                    <a:pt x="18" y="1"/>
                    <a:pt x="13" y="0"/>
                  </a:cubicBezTo>
                  <a:cubicBezTo>
                    <a:pt x="4" y="0"/>
                    <a:pt x="0" y="17"/>
                    <a:pt x="6" y="23"/>
                  </a:cubicBezTo>
                  <a:cubicBezTo>
                    <a:pt x="12" y="29"/>
                    <a:pt x="18" y="28"/>
                    <a:pt x="22" y="20"/>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1" name="Freeform 25"/>
            <p:cNvSpPr>
              <a:spLocks/>
            </p:cNvSpPr>
            <p:nvPr/>
          </p:nvSpPr>
          <p:spPr bwMode="auto">
            <a:xfrm>
              <a:off x="3478213" y="2114550"/>
              <a:ext cx="23813" cy="31750"/>
            </a:xfrm>
            <a:custGeom>
              <a:avLst/>
              <a:gdLst>
                <a:gd name="T0" fmla="*/ 12 w 13"/>
                <a:gd name="T1" fmla="*/ 13 h 18"/>
                <a:gd name="T2" fmla="*/ 12 w 13"/>
                <a:gd name="T3" fmla="*/ 13 h 18"/>
                <a:gd name="T4" fmla="*/ 2 w 13"/>
                <a:gd name="T5" fmla="*/ 12 h 18"/>
                <a:gd name="T6" fmla="*/ 12 w 13"/>
                <a:gd name="T7" fmla="*/ 13 h 18"/>
              </a:gdLst>
              <a:ahLst/>
              <a:cxnLst>
                <a:cxn ang="0">
                  <a:pos x="T0" y="T1"/>
                </a:cxn>
                <a:cxn ang="0">
                  <a:pos x="T2" y="T3"/>
                </a:cxn>
                <a:cxn ang="0">
                  <a:pos x="T4" y="T5"/>
                </a:cxn>
                <a:cxn ang="0">
                  <a:pos x="T6" y="T7"/>
                </a:cxn>
              </a:cxnLst>
              <a:rect l="0" t="0" r="r" b="b"/>
              <a:pathLst>
                <a:path w="13" h="18">
                  <a:moveTo>
                    <a:pt x="12" y="13"/>
                  </a:moveTo>
                  <a:lnTo>
                    <a:pt x="12" y="13"/>
                  </a:lnTo>
                  <a:cubicBezTo>
                    <a:pt x="13" y="9"/>
                    <a:pt x="8" y="0"/>
                    <a:pt x="2" y="12"/>
                  </a:cubicBezTo>
                  <a:cubicBezTo>
                    <a:pt x="0" y="16"/>
                    <a:pt x="10" y="18"/>
                    <a:pt x="12" y="13"/>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2" name="Freeform 26"/>
            <p:cNvSpPr>
              <a:spLocks/>
            </p:cNvSpPr>
            <p:nvPr/>
          </p:nvSpPr>
          <p:spPr bwMode="auto">
            <a:xfrm>
              <a:off x="3681413" y="2171700"/>
              <a:ext cx="74613" cy="49213"/>
            </a:xfrm>
            <a:custGeom>
              <a:avLst/>
              <a:gdLst>
                <a:gd name="T0" fmla="*/ 14 w 42"/>
                <a:gd name="T1" fmla="*/ 16 h 28"/>
                <a:gd name="T2" fmla="*/ 14 w 42"/>
                <a:gd name="T3" fmla="*/ 16 h 28"/>
                <a:gd name="T4" fmla="*/ 26 w 42"/>
                <a:gd name="T5" fmla="*/ 27 h 28"/>
                <a:gd name="T6" fmla="*/ 38 w 42"/>
                <a:gd name="T7" fmla="*/ 16 h 28"/>
                <a:gd name="T8" fmla="*/ 23 w 42"/>
                <a:gd name="T9" fmla="*/ 4 h 28"/>
                <a:gd name="T10" fmla="*/ 3 w 42"/>
                <a:gd name="T11" fmla="*/ 3 h 28"/>
                <a:gd name="T12" fmla="*/ 14 w 42"/>
                <a:gd name="T13" fmla="*/ 16 h 28"/>
              </a:gdLst>
              <a:ahLst/>
              <a:cxnLst>
                <a:cxn ang="0">
                  <a:pos x="T0" y="T1"/>
                </a:cxn>
                <a:cxn ang="0">
                  <a:pos x="T2" y="T3"/>
                </a:cxn>
                <a:cxn ang="0">
                  <a:pos x="T4" y="T5"/>
                </a:cxn>
                <a:cxn ang="0">
                  <a:pos x="T6" y="T7"/>
                </a:cxn>
                <a:cxn ang="0">
                  <a:pos x="T8" y="T9"/>
                </a:cxn>
                <a:cxn ang="0">
                  <a:pos x="T10" y="T11"/>
                </a:cxn>
                <a:cxn ang="0">
                  <a:pos x="T12" y="T13"/>
                </a:cxn>
              </a:cxnLst>
              <a:rect l="0" t="0" r="r" b="b"/>
              <a:pathLst>
                <a:path w="42" h="28">
                  <a:moveTo>
                    <a:pt x="14" y="16"/>
                  </a:moveTo>
                  <a:lnTo>
                    <a:pt x="14" y="16"/>
                  </a:lnTo>
                  <a:cubicBezTo>
                    <a:pt x="19" y="19"/>
                    <a:pt x="22" y="26"/>
                    <a:pt x="26" y="27"/>
                  </a:cubicBezTo>
                  <a:cubicBezTo>
                    <a:pt x="30" y="28"/>
                    <a:pt x="42" y="28"/>
                    <a:pt x="38" y="16"/>
                  </a:cubicBezTo>
                  <a:cubicBezTo>
                    <a:pt x="34" y="5"/>
                    <a:pt x="25" y="4"/>
                    <a:pt x="23" y="4"/>
                  </a:cubicBezTo>
                  <a:cubicBezTo>
                    <a:pt x="20" y="4"/>
                    <a:pt x="8" y="0"/>
                    <a:pt x="3" y="3"/>
                  </a:cubicBezTo>
                  <a:cubicBezTo>
                    <a:pt x="0" y="6"/>
                    <a:pt x="9" y="14"/>
                    <a:pt x="14" y="16"/>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3" name="Freeform 27"/>
            <p:cNvSpPr>
              <a:spLocks/>
            </p:cNvSpPr>
            <p:nvPr/>
          </p:nvSpPr>
          <p:spPr bwMode="auto">
            <a:xfrm>
              <a:off x="3203576" y="1765300"/>
              <a:ext cx="98425" cy="98425"/>
            </a:xfrm>
            <a:custGeom>
              <a:avLst/>
              <a:gdLst>
                <a:gd name="T0" fmla="*/ 6 w 55"/>
                <a:gd name="T1" fmla="*/ 21 h 55"/>
                <a:gd name="T2" fmla="*/ 6 w 55"/>
                <a:gd name="T3" fmla="*/ 21 h 55"/>
                <a:gd name="T4" fmla="*/ 6 w 55"/>
                <a:gd name="T5" fmla="*/ 37 h 55"/>
                <a:gd name="T6" fmla="*/ 16 w 55"/>
                <a:gd name="T7" fmla="*/ 54 h 55"/>
                <a:gd name="T8" fmla="*/ 39 w 55"/>
                <a:gd name="T9" fmla="*/ 46 h 55"/>
                <a:gd name="T10" fmla="*/ 54 w 55"/>
                <a:gd name="T11" fmla="*/ 27 h 55"/>
                <a:gd name="T12" fmla="*/ 47 w 55"/>
                <a:gd name="T13" fmla="*/ 5 h 55"/>
                <a:gd name="T14" fmla="*/ 31 w 55"/>
                <a:gd name="T15" fmla="*/ 1 h 55"/>
                <a:gd name="T16" fmla="*/ 16 w 55"/>
                <a:gd name="T17" fmla="*/ 12 h 55"/>
                <a:gd name="T18" fmla="*/ 6 w 55"/>
                <a:gd name="T19" fmla="*/ 2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6" y="21"/>
                  </a:moveTo>
                  <a:lnTo>
                    <a:pt x="6" y="21"/>
                  </a:lnTo>
                  <a:cubicBezTo>
                    <a:pt x="8" y="28"/>
                    <a:pt x="12" y="34"/>
                    <a:pt x="6" y="37"/>
                  </a:cubicBezTo>
                  <a:cubicBezTo>
                    <a:pt x="0" y="40"/>
                    <a:pt x="8" y="53"/>
                    <a:pt x="16" y="54"/>
                  </a:cubicBezTo>
                  <a:cubicBezTo>
                    <a:pt x="23" y="55"/>
                    <a:pt x="32" y="49"/>
                    <a:pt x="39" y="46"/>
                  </a:cubicBezTo>
                  <a:cubicBezTo>
                    <a:pt x="45" y="43"/>
                    <a:pt x="55" y="37"/>
                    <a:pt x="54" y="27"/>
                  </a:cubicBezTo>
                  <a:cubicBezTo>
                    <a:pt x="54" y="18"/>
                    <a:pt x="52" y="10"/>
                    <a:pt x="47" y="5"/>
                  </a:cubicBezTo>
                  <a:cubicBezTo>
                    <a:pt x="43" y="1"/>
                    <a:pt x="37" y="0"/>
                    <a:pt x="31" y="1"/>
                  </a:cubicBezTo>
                  <a:cubicBezTo>
                    <a:pt x="22" y="2"/>
                    <a:pt x="22" y="12"/>
                    <a:pt x="16" y="12"/>
                  </a:cubicBezTo>
                  <a:cubicBezTo>
                    <a:pt x="10" y="12"/>
                    <a:pt x="3" y="14"/>
                    <a:pt x="6" y="21"/>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4" name="Freeform 28"/>
            <p:cNvSpPr>
              <a:spLocks/>
            </p:cNvSpPr>
            <p:nvPr/>
          </p:nvSpPr>
          <p:spPr bwMode="auto">
            <a:xfrm>
              <a:off x="3260726" y="1692275"/>
              <a:ext cx="200025" cy="198438"/>
            </a:xfrm>
            <a:custGeom>
              <a:avLst/>
              <a:gdLst>
                <a:gd name="T0" fmla="*/ 29 w 112"/>
                <a:gd name="T1" fmla="*/ 51 h 111"/>
                <a:gd name="T2" fmla="*/ 29 w 112"/>
                <a:gd name="T3" fmla="*/ 51 h 111"/>
                <a:gd name="T4" fmla="*/ 52 w 112"/>
                <a:gd name="T5" fmla="*/ 64 h 111"/>
                <a:gd name="T6" fmla="*/ 21 w 112"/>
                <a:gd name="T7" fmla="*/ 94 h 111"/>
                <a:gd name="T8" fmla="*/ 47 w 112"/>
                <a:gd name="T9" fmla="*/ 99 h 111"/>
                <a:gd name="T10" fmla="*/ 46 w 112"/>
                <a:gd name="T11" fmla="*/ 108 h 111"/>
                <a:gd name="T12" fmla="*/ 62 w 112"/>
                <a:gd name="T13" fmla="*/ 101 h 111"/>
                <a:gd name="T14" fmla="*/ 93 w 112"/>
                <a:gd name="T15" fmla="*/ 108 h 111"/>
                <a:gd name="T16" fmla="*/ 111 w 112"/>
                <a:gd name="T17" fmla="*/ 89 h 111"/>
                <a:gd name="T18" fmla="*/ 90 w 112"/>
                <a:gd name="T19" fmla="*/ 65 h 111"/>
                <a:gd name="T20" fmla="*/ 65 w 112"/>
                <a:gd name="T21" fmla="*/ 38 h 111"/>
                <a:gd name="T22" fmla="*/ 78 w 112"/>
                <a:gd name="T23" fmla="*/ 14 h 111"/>
                <a:gd name="T24" fmla="*/ 43 w 112"/>
                <a:gd name="T25" fmla="*/ 5 h 111"/>
                <a:gd name="T26" fmla="*/ 24 w 112"/>
                <a:gd name="T27" fmla="*/ 11 h 111"/>
                <a:gd name="T28" fmla="*/ 8 w 112"/>
                <a:gd name="T29" fmla="*/ 12 h 111"/>
                <a:gd name="T30" fmla="*/ 8 w 112"/>
                <a:gd name="T31" fmla="*/ 30 h 111"/>
                <a:gd name="T32" fmla="*/ 29 w 112"/>
                <a:gd name="T33" fmla="*/ 5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111">
                  <a:moveTo>
                    <a:pt x="29" y="51"/>
                  </a:moveTo>
                  <a:lnTo>
                    <a:pt x="29" y="51"/>
                  </a:lnTo>
                  <a:cubicBezTo>
                    <a:pt x="39" y="55"/>
                    <a:pt x="59" y="60"/>
                    <a:pt x="52" y="64"/>
                  </a:cubicBezTo>
                  <a:cubicBezTo>
                    <a:pt x="45" y="68"/>
                    <a:pt x="23" y="88"/>
                    <a:pt x="21" y="94"/>
                  </a:cubicBezTo>
                  <a:cubicBezTo>
                    <a:pt x="20" y="101"/>
                    <a:pt x="47" y="99"/>
                    <a:pt x="47" y="99"/>
                  </a:cubicBezTo>
                  <a:cubicBezTo>
                    <a:pt x="47" y="99"/>
                    <a:pt x="41" y="106"/>
                    <a:pt x="46" y="108"/>
                  </a:cubicBezTo>
                  <a:cubicBezTo>
                    <a:pt x="51" y="111"/>
                    <a:pt x="54" y="101"/>
                    <a:pt x="62" y="101"/>
                  </a:cubicBezTo>
                  <a:cubicBezTo>
                    <a:pt x="69" y="102"/>
                    <a:pt x="85" y="107"/>
                    <a:pt x="93" y="108"/>
                  </a:cubicBezTo>
                  <a:cubicBezTo>
                    <a:pt x="100" y="108"/>
                    <a:pt x="112" y="97"/>
                    <a:pt x="111" y="89"/>
                  </a:cubicBezTo>
                  <a:cubicBezTo>
                    <a:pt x="109" y="82"/>
                    <a:pt x="99" y="70"/>
                    <a:pt x="90" y="65"/>
                  </a:cubicBezTo>
                  <a:cubicBezTo>
                    <a:pt x="81" y="61"/>
                    <a:pt x="71" y="42"/>
                    <a:pt x="65" y="38"/>
                  </a:cubicBezTo>
                  <a:cubicBezTo>
                    <a:pt x="59" y="33"/>
                    <a:pt x="85" y="21"/>
                    <a:pt x="78" y="14"/>
                  </a:cubicBezTo>
                  <a:cubicBezTo>
                    <a:pt x="70" y="7"/>
                    <a:pt x="51" y="10"/>
                    <a:pt x="43" y="5"/>
                  </a:cubicBezTo>
                  <a:cubicBezTo>
                    <a:pt x="35" y="0"/>
                    <a:pt x="29" y="5"/>
                    <a:pt x="24" y="11"/>
                  </a:cubicBezTo>
                  <a:cubicBezTo>
                    <a:pt x="20" y="17"/>
                    <a:pt x="14" y="10"/>
                    <a:pt x="8" y="12"/>
                  </a:cubicBezTo>
                  <a:cubicBezTo>
                    <a:pt x="0" y="14"/>
                    <a:pt x="4" y="25"/>
                    <a:pt x="8" y="30"/>
                  </a:cubicBezTo>
                  <a:cubicBezTo>
                    <a:pt x="12" y="35"/>
                    <a:pt x="19" y="47"/>
                    <a:pt x="29" y="51"/>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5" name="Freeform 29"/>
            <p:cNvSpPr>
              <a:spLocks noEditPoints="1"/>
            </p:cNvSpPr>
            <p:nvPr/>
          </p:nvSpPr>
          <p:spPr bwMode="auto">
            <a:xfrm>
              <a:off x="3060701" y="1460500"/>
              <a:ext cx="1506538" cy="2427288"/>
            </a:xfrm>
            <a:custGeom>
              <a:avLst/>
              <a:gdLst>
                <a:gd name="T0" fmla="*/ 574 w 843"/>
                <a:gd name="T1" fmla="*/ 328 h 1353"/>
                <a:gd name="T2" fmla="*/ 630 w 843"/>
                <a:gd name="T3" fmla="*/ 356 h 1353"/>
                <a:gd name="T4" fmla="*/ 526 w 843"/>
                <a:gd name="T5" fmla="*/ 372 h 1353"/>
                <a:gd name="T6" fmla="*/ 541 w 843"/>
                <a:gd name="T7" fmla="*/ 140 h 1353"/>
                <a:gd name="T8" fmla="*/ 684 w 843"/>
                <a:gd name="T9" fmla="*/ 320 h 1353"/>
                <a:gd name="T10" fmla="*/ 725 w 843"/>
                <a:gd name="T11" fmla="*/ 340 h 1353"/>
                <a:gd name="T12" fmla="*/ 736 w 843"/>
                <a:gd name="T13" fmla="*/ 404 h 1353"/>
                <a:gd name="T14" fmla="*/ 714 w 843"/>
                <a:gd name="T15" fmla="*/ 399 h 1353"/>
                <a:gd name="T16" fmla="*/ 575 w 843"/>
                <a:gd name="T17" fmla="*/ 915 h 1353"/>
                <a:gd name="T18" fmla="*/ 429 w 843"/>
                <a:gd name="T19" fmla="*/ 2 h 1353"/>
                <a:gd name="T20" fmla="*/ 258 w 843"/>
                <a:gd name="T21" fmla="*/ 127 h 1353"/>
                <a:gd name="T22" fmla="*/ 330 w 843"/>
                <a:gd name="T23" fmla="*/ 189 h 1353"/>
                <a:gd name="T24" fmla="*/ 383 w 843"/>
                <a:gd name="T25" fmla="*/ 170 h 1353"/>
                <a:gd name="T26" fmla="*/ 427 w 843"/>
                <a:gd name="T27" fmla="*/ 69 h 1353"/>
                <a:gd name="T28" fmla="*/ 464 w 843"/>
                <a:gd name="T29" fmla="*/ 130 h 1353"/>
                <a:gd name="T30" fmla="*/ 456 w 843"/>
                <a:gd name="T31" fmla="*/ 165 h 1353"/>
                <a:gd name="T32" fmla="*/ 367 w 843"/>
                <a:gd name="T33" fmla="*/ 203 h 1353"/>
                <a:gd name="T34" fmla="*/ 330 w 843"/>
                <a:gd name="T35" fmla="*/ 189 h 1353"/>
                <a:gd name="T36" fmla="*/ 290 w 843"/>
                <a:gd name="T37" fmla="*/ 189 h 1353"/>
                <a:gd name="T38" fmla="*/ 215 w 843"/>
                <a:gd name="T39" fmla="*/ 245 h 1353"/>
                <a:gd name="T40" fmla="*/ 186 w 843"/>
                <a:gd name="T41" fmla="*/ 320 h 1353"/>
                <a:gd name="T42" fmla="*/ 97 w 843"/>
                <a:gd name="T43" fmla="*/ 396 h 1353"/>
                <a:gd name="T44" fmla="*/ 183 w 843"/>
                <a:gd name="T45" fmla="*/ 415 h 1353"/>
                <a:gd name="T46" fmla="*/ 253 w 843"/>
                <a:gd name="T47" fmla="*/ 329 h 1353"/>
                <a:gd name="T48" fmla="*/ 378 w 843"/>
                <a:gd name="T49" fmla="*/ 375 h 1353"/>
                <a:gd name="T50" fmla="*/ 388 w 843"/>
                <a:gd name="T51" fmla="*/ 357 h 1353"/>
                <a:gd name="T52" fmla="*/ 419 w 843"/>
                <a:gd name="T53" fmla="*/ 368 h 1353"/>
                <a:gd name="T54" fmla="*/ 463 w 843"/>
                <a:gd name="T55" fmla="*/ 390 h 1353"/>
                <a:gd name="T56" fmla="*/ 539 w 843"/>
                <a:gd name="T57" fmla="*/ 437 h 1353"/>
                <a:gd name="T58" fmla="*/ 568 w 843"/>
                <a:gd name="T59" fmla="*/ 507 h 1353"/>
                <a:gd name="T60" fmla="*/ 523 w 843"/>
                <a:gd name="T61" fmla="*/ 496 h 1353"/>
                <a:gd name="T62" fmla="*/ 381 w 843"/>
                <a:gd name="T63" fmla="*/ 487 h 1353"/>
                <a:gd name="T64" fmla="*/ 303 w 843"/>
                <a:gd name="T65" fmla="*/ 410 h 1353"/>
                <a:gd name="T66" fmla="*/ 116 w 843"/>
                <a:gd name="T67" fmla="*/ 458 h 1353"/>
                <a:gd name="T68" fmla="*/ 22 w 843"/>
                <a:gd name="T69" fmla="*/ 651 h 1353"/>
                <a:gd name="T70" fmla="*/ 65 w 843"/>
                <a:gd name="T71" fmla="*/ 802 h 1353"/>
                <a:gd name="T72" fmla="*/ 194 w 843"/>
                <a:gd name="T73" fmla="*/ 863 h 1353"/>
                <a:gd name="T74" fmla="*/ 320 w 843"/>
                <a:gd name="T75" fmla="*/ 868 h 1353"/>
                <a:gd name="T76" fmla="*/ 354 w 843"/>
                <a:gd name="T77" fmla="*/ 1059 h 1353"/>
                <a:gd name="T78" fmla="*/ 370 w 843"/>
                <a:gd name="T79" fmla="*/ 1234 h 1353"/>
                <a:gd name="T80" fmla="*/ 389 w 843"/>
                <a:gd name="T81" fmla="*/ 1349 h 1353"/>
                <a:gd name="T82" fmla="*/ 540 w 843"/>
                <a:gd name="T83" fmla="*/ 1255 h 1353"/>
                <a:gd name="T84" fmla="*/ 605 w 843"/>
                <a:gd name="T85" fmla="*/ 1126 h 1353"/>
                <a:gd name="T86" fmla="*/ 623 w 843"/>
                <a:gd name="T87" fmla="*/ 966 h 1353"/>
                <a:gd name="T88" fmla="*/ 726 w 843"/>
                <a:gd name="T89" fmla="*/ 759 h 1353"/>
                <a:gd name="T90" fmla="*/ 630 w 843"/>
                <a:gd name="T91" fmla="*/ 700 h 1353"/>
                <a:gd name="T92" fmla="*/ 594 w 843"/>
                <a:gd name="T93" fmla="*/ 549 h 1353"/>
                <a:gd name="T94" fmla="*/ 656 w 843"/>
                <a:gd name="T95" fmla="*/ 707 h 1353"/>
                <a:gd name="T96" fmla="*/ 768 w 843"/>
                <a:gd name="T97" fmla="*/ 681 h 1353"/>
                <a:gd name="T98" fmla="*/ 752 w 843"/>
                <a:gd name="T99" fmla="*/ 599 h 1353"/>
                <a:gd name="T100" fmla="*/ 716 w 843"/>
                <a:gd name="T101" fmla="*/ 526 h 1353"/>
                <a:gd name="T102" fmla="*/ 805 w 843"/>
                <a:gd name="T103" fmla="*/ 601 h 1353"/>
                <a:gd name="T104" fmla="*/ 583 w 843"/>
                <a:gd name="T105" fmla="*/ 97 h 1353"/>
                <a:gd name="T106" fmla="*/ 571 w 843"/>
                <a:gd name="T107" fmla="*/ 80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3" h="1353">
                  <a:moveTo>
                    <a:pt x="528" y="312"/>
                  </a:moveTo>
                  <a:lnTo>
                    <a:pt x="528" y="312"/>
                  </a:lnTo>
                  <a:cubicBezTo>
                    <a:pt x="533" y="302"/>
                    <a:pt x="539" y="301"/>
                    <a:pt x="543" y="303"/>
                  </a:cubicBezTo>
                  <a:cubicBezTo>
                    <a:pt x="548" y="304"/>
                    <a:pt x="558" y="324"/>
                    <a:pt x="561" y="331"/>
                  </a:cubicBezTo>
                  <a:cubicBezTo>
                    <a:pt x="564" y="338"/>
                    <a:pt x="571" y="330"/>
                    <a:pt x="574" y="328"/>
                  </a:cubicBezTo>
                  <a:cubicBezTo>
                    <a:pt x="577" y="326"/>
                    <a:pt x="582" y="320"/>
                    <a:pt x="582" y="315"/>
                  </a:cubicBezTo>
                  <a:cubicBezTo>
                    <a:pt x="582" y="310"/>
                    <a:pt x="589" y="307"/>
                    <a:pt x="597" y="308"/>
                  </a:cubicBezTo>
                  <a:cubicBezTo>
                    <a:pt x="605" y="309"/>
                    <a:pt x="599" y="317"/>
                    <a:pt x="593" y="318"/>
                  </a:cubicBezTo>
                  <a:cubicBezTo>
                    <a:pt x="588" y="320"/>
                    <a:pt x="591" y="324"/>
                    <a:pt x="601" y="329"/>
                  </a:cubicBezTo>
                  <a:cubicBezTo>
                    <a:pt x="611" y="335"/>
                    <a:pt x="620" y="347"/>
                    <a:pt x="630" y="356"/>
                  </a:cubicBezTo>
                  <a:cubicBezTo>
                    <a:pt x="641" y="364"/>
                    <a:pt x="643" y="379"/>
                    <a:pt x="637" y="381"/>
                  </a:cubicBezTo>
                  <a:cubicBezTo>
                    <a:pt x="631" y="382"/>
                    <a:pt x="613" y="383"/>
                    <a:pt x="606" y="381"/>
                  </a:cubicBezTo>
                  <a:cubicBezTo>
                    <a:pt x="599" y="379"/>
                    <a:pt x="589" y="369"/>
                    <a:pt x="579" y="366"/>
                  </a:cubicBezTo>
                  <a:cubicBezTo>
                    <a:pt x="568" y="363"/>
                    <a:pt x="555" y="363"/>
                    <a:pt x="552" y="370"/>
                  </a:cubicBezTo>
                  <a:cubicBezTo>
                    <a:pt x="548" y="377"/>
                    <a:pt x="533" y="373"/>
                    <a:pt x="526" y="372"/>
                  </a:cubicBezTo>
                  <a:cubicBezTo>
                    <a:pt x="520" y="372"/>
                    <a:pt x="512" y="382"/>
                    <a:pt x="510" y="378"/>
                  </a:cubicBezTo>
                  <a:cubicBezTo>
                    <a:pt x="510" y="378"/>
                    <a:pt x="514" y="358"/>
                    <a:pt x="509" y="356"/>
                  </a:cubicBezTo>
                  <a:cubicBezTo>
                    <a:pt x="503" y="353"/>
                    <a:pt x="509" y="341"/>
                    <a:pt x="514" y="337"/>
                  </a:cubicBezTo>
                  <a:cubicBezTo>
                    <a:pt x="519" y="333"/>
                    <a:pt x="524" y="322"/>
                    <a:pt x="528" y="312"/>
                  </a:cubicBezTo>
                  <a:close/>
                  <a:moveTo>
                    <a:pt x="541" y="140"/>
                  </a:moveTo>
                  <a:lnTo>
                    <a:pt x="541" y="140"/>
                  </a:lnTo>
                  <a:cubicBezTo>
                    <a:pt x="538" y="147"/>
                    <a:pt x="515" y="137"/>
                    <a:pt x="517" y="128"/>
                  </a:cubicBezTo>
                  <a:cubicBezTo>
                    <a:pt x="519" y="115"/>
                    <a:pt x="544" y="134"/>
                    <a:pt x="541" y="140"/>
                  </a:cubicBezTo>
                  <a:close/>
                  <a:moveTo>
                    <a:pt x="684" y="320"/>
                  </a:moveTo>
                  <a:lnTo>
                    <a:pt x="684" y="320"/>
                  </a:lnTo>
                  <a:cubicBezTo>
                    <a:pt x="689" y="317"/>
                    <a:pt x="700" y="327"/>
                    <a:pt x="706" y="323"/>
                  </a:cubicBezTo>
                  <a:cubicBezTo>
                    <a:pt x="711" y="319"/>
                    <a:pt x="716" y="313"/>
                    <a:pt x="718" y="311"/>
                  </a:cubicBezTo>
                  <a:cubicBezTo>
                    <a:pt x="720" y="310"/>
                    <a:pt x="734" y="317"/>
                    <a:pt x="736" y="323"/>
                  </a:cubicBezTo>
                  <a:cubicBezTo>
                    <a:pt x="738" y="330"/>
                    <a:pt x="746" y="340"/>
                    <a:pt x="744" y="343"/>
                  </a:cubicBezTo>
                  <a:cubicBezTo>
                    <a:pt x="741" y="346"/>
                    <a:pt x="730" y="347"/>
                    <a:pt x="725" y="340"/>
                  </a:cubicBezTo>
                  <a:cubicBezTo>
                    <a:pt x="721" y="333"/>
                    <a:pt x="712" y="339"/>
                    <a:pt x="712" y="351"/>
                  </a:cubicBezTo>
                  <a:cubicBezTo>
                    <a:pt x="712" y="362"/>
                    <a:pt x="715" y="354"/>
                    <a:pt x="719" y="359"/>
                  </a:cubicBezTo>
                  <a:cubicBezTo>
                    <a:pt x="723" y="363"/>
                    <a:pt x="725" y="370"/>
                    <a:pt x="728" y="377"/>
                  </a:cubicBezTo>
                  <a:cubicBezTo>
                    <a:pt x="731" y="383"/>
                    <a:pt x="735" y="382"/>
                    <a:pt x="739" y="387"/>
                  </a:cubicBezTo>
                  <a:cubicBezTo>
                    <a:pt x="742" y="393"/>
                    <a:pt x="730" y="397"/>
                    <a:pt x="736" y="404"/>
                  </a:cubicBezTo>
                  <a:cubicBezTo>
                    <a:pt x="741" y="411"/>
                    <a:pt x="744" y="437"/>
                    <a:pt x="745" y="443"/>
                  </a:cubicBezTo>
                  <a:cubicBezTo>
                    <a:pt x="746" y="449"/>
                    <a:pt x="732" y="451"/>
                    <a:pt x="727" y="449"/>
                  </a:cubicBezTo>
                  <a:cubicBezTo>
                    <a:pt x="722" y="448"/>
                    <a:pt x="708" y="439"/>
                    <a:pt x="703" y="436"/>
                  </a:cubicBezTo>
                  <a:cubicBezTo>
                    <a:pt x="698" y="433"/>
                    <a:pt x="694" y="407"/>
                    <a:pt x="700" y="408"/>
                  </a:cubicBezTo>
                  <a:cubicBezTo>
                    <a:pt x="707" y="410"/>
                    <a:pt x="708" y="407"/>
                    <a:pt x="714" y="399"/>
                  </a:cubicBezTo>
                  <a:cubicBezTo>
                    <a:pt x="720" y="390"/>
                    <a:pt x="703" y="384"/>
                    <a:pt x="698" y="381"/>
                  </a:cubicBezTo>
                  <a:cubicBezTo>
                    <a:pt x="693" y="378"/>
                    <a:pt x="682" y="354"/>
                    <a:pt x="678" y="346"/>
                  </a:cubicBezTo>
                  <a:cubicBezTo>
                    <a:pt x="674" y="339"/>
                    <a:pt x="676" y="327"/>
                    <a:pt x="684" y="320"/>
                  </a:cubicBezTo>
                  <a:close/>
                  <a:moveTo>
                    <a:pt x="575" y="915"/>
                  </a:moveTo>
                  <a:lnTo>
                    <a:pt x="575" y="915"/>
                  </a:lnTo>
                  <a:cubicBezTo>
                    <a:pt x="578" y="923"/>
                    <a:pt x="564" y="953"/>
                    <a:pt x="557" y="951"/>
                  </a:cubicBezTo>
                  <a:cubicBezTo>
                    <a:pt x="550" y="949"/>
                    <a:pt x="553" y="924"/>
                    <a:pt x="556" y="918"/>
                  </a:cubicBezTo>
                  <a:cubicBezTo>
                    <a:pt x="559" y="912"/>
                    <a:pt x="573" y="910"/>
                    <a:pt x="575" y="915"/>
                  </a:cubicBezTo>
                  <a:close/>
                  <a:moveTo>
                    <a:pt x="429" y="2"/>
                  </a:moveTo>
                  <a:lnTo>
                    <a:pt x="429" y="2"/>
                  </a:lnTo>
                  <a:cubicBezTo>
                    <a:pt x="409" y="4"/>
                    <a:pt x="353" y="29"/>
                    <a:pt x="350" y="32"/>
                  </a:cubicBezTo>
                  <a:cubicBezTo>
                    <a:pt x="346" y="34"/>
                    <a:pt x="343" y="44"/>
                    <a:pt x="332" y="53"/>
                  </a:cubicBezTo>
                  <a:cubicBezTo>
                    <a:pt x="322" y="61"/>
                    <a:pt x="303" y="69"/>
                    <a:pt x="286" y="72"/>
                  </a:cubicBezTo>
                  <a:cubicBezTo>
                    <a:pt x="269" y="75"/>
                    <a:pt x="250" y="102"/>
                    <a:pt x="251" y="106"/>
                  </a:cubicBezTo>
                  <a:cubicBezTo>
                    <a:pt x="251" y="109"/>
                    <a:pt x="260" y="124"/>
                    <a:pt x="258" y="127"/>
                  </a:cubicBezTo>
                  <a:cubicBezTo>
                    <a:pt x="256" y="130"/>
                    <a:pt x="263" y="145"/>
                    <a:pt x="274" y="150"/>
                  </a:cubicBezTo>
                  <a:cubicBezTo>
                    <a:pt x="284" y="154"/>
                    <a:pt x="302" y="154"/>
                    <a:pt x="302" y="148"/>
                  </a:cubicBezTo>
                  <a:cubicBezTo>
                    <a:pt x="303" y="142"/>
                    <a:pt x="315" y="130"/>
                    <a:pt x="317" y="139"/>
                  </a:cubicBezTo>
                  <a:cubicBezTo>
                    <a:pt x="319" y="148"/>
                    <a:pt x="329" y="163"/>
                    <a:pt x="328" y="169"/>
                  </a:cubicBezTo>
                  <a:cubicBezTo>
                    <a:pt x="327" y="172"/>
                    <a:pt x="328" y="182"/>
                    <a:pt x="330" y="189"/>
                  </a:cubicBezTo>
                  <a:cubicBezTo>
                    <a:pt x="330" y="189"/>
                    <a:pt x="331" y="188"/>
                    <a:pt x="332" y="188"/>
                  </a:cubicBezTo>
                  <a:cubicBezTo>
                    <a:pt x="333" y="189"/>
                    <a:pt x="335" y="198"/>
                    <a:pt x="337" y="198"/>
                  </a:cubicBezTo>
                  <a:cubicBezTo>
                    <a:pt x="338" y="197"/>
                    <a:pt x="342" y="214"/>
                    <a:pt x="345" y="214"/>
                  </a:cubicBezTo>
                  <a:cubicBezTo>
                    <a:pt x="354" y="180"/>
                    <a:pt x="376" y="191"/>
                    <a:pt x="376" y="191"/>
                  </a:cubicBezTo>
                  <a:cubicBezTo>
                    <a:pt x="376" y="191"/>
                    <a:pt x="385" y="178"/>
                    <a:pt x="383" y="170"/>
                  </a:cubicBezTo>
                  <a:cubicBezTo>
                    <a:pt x="380" y="161"/>
                    <a:pt x="392" y="147"/>
                    <a:pt x="394" y="144"/>
                  </a:cubicBezTo>
                  <a:cubicBezTo>
                    <a:pt x="396" y="142"/>
                    <a:pt x="405" y="128"/>
                    <a:pt x="393" y="124"/>
                  </a:cubicBezTo>
                  <a:cubicBezTo>
                    <a:pt x="381" y="119"/>
                    <a:pt x="372" y="116"/>
                    <a:pt x="383" y="106"/>
                  </a:cubicBezTo>
                  <a:cubicBezTo>
                    <a:pt x="394" y="95"/>
                    <a:pt x="403" y="106"/>
                    <a:pt x="417" y="91"/>
                  </a:cubicBezTo>
                  <a:cubicBezTo>
                    <a:pt x="430" y="75"/>
                    <a:pt x="410" y="68"/>
                    <a:pt x="427" y="69"/>
                  </a:cubicBezTo>
                  <a:cubicBezTo>
                    <a:pt x="443" y="69"/>
                    <a:pt x="460" y="69"/>
                    <a:pt x="457" y="75"/>
                  </a:cubicBezTo>
                  <a:cubicBezTo>
                    <a:pt x="455" y="80"/>
                    <a:pt x="436" y="91"/>
                    <a:pt x="426" y="96"/>
                  </a:cubicBezTo>
                  <a:cubicBezTo>
                    <a:pt x="415" y="100"/>
                    <a:pt x="418" y="111"/>
                    <a:pt x="423" y="117"/>
                  </a:cubicBezTo>
                  <a:cubicBezTo>
                    <a:pt x="428" y="123"/>
                    <a:pt x="432" y="137"/>
                    <a:pt x="439" y="136"/>
                  </a:cubicBezTo>
                  <a:cubicBezTo>
                    <a:pt x="447" y="135"/>
                    <a:pt x="456" y="128"/>
                    <a:pt x="464" y="130"/>
                  </a:cubicBezTo>
                  <a:cubicBezTo>
                    <a:pt x="473" y="132"/>
                    <a:pt x="490" y="131"/>
                    <a:pt x="492" y="132"/>
                  </a:cubicBezTo>
                  <a:cubicBezTo>
                    <a:pt x="495" y="132"/>
                    <a:pt x="508" y="147"/>
                    <a:pt x="502" y="148"/>
                  </a:cubicBezTo>
                  <a:cubicBezTo>
                    <a:pt x="495" y="149"/>
                    <a:pt x="487" y="148"/>
                    <a:pt x="472" y="147"/>
                  </a:cubicBezTo>
                  <a:cubicBezTo>
                    <a:pt x="458" y="147"/>
                    <a:pt x="441" y="146"/>
                    <a:pt x="442" y="149"/>
                  </a:cubicBezTo>
                  <a:cubicBezTo>
                    <a:pt x="442" y="152"/>
                    <a:pt x="462" y="160"/>
                    <a:pt x="456" y="165"/>
                  </a:cubicBezTo>
                  <a:cubicBezTo>
                    <a:pt x="450" y="169"/>
                    <a:pt x="442" y="163"/>
                    <a:pt x="433" y="161"/>
                  </a:cubicBezTo>
                  <a:cubicBezTo>
                    <a:pt x="425" y="159"/>
                    <a:pt x="421" y="173"/>
                    <a:pt x="419" y="181"/>
                  </a:cubicBezTo>
                  <a:cubicBezTo>
                    <a:pt x="417" y="189"/>
                    <a:pt x="426" y="204"/>
                    <a:pt x="412" y="198"/>
                  </a:cubicBezTo>
                  <a:cubicBezTo>
                    <a:pt x="398" y="191"/>
                    <a:pt x="388" y="191"/>
                    <a:pt x="385" y="193"/>
                  </a:cubicBezTo>
                  <a:cubicBezTo>
                    <a:pt x="381" y="194"/>
                    <a:pt x="375" y="200"/>
                    <a:pt x="367" y="203"/>
                  </a:cubicBezTo>
                  <a:cubicBezTo>
                    <a:pt x="358" y="205"/>
                    <a:pt x="358" y="215"/>
                    <a:pt x="346" y="214"/>
                  </a:cubicBezTo>
                  <a:cubicBezTo>
                    <a:pt x="346" y="214"/>
                    <a:pt x="345" y="214"/>
                    <a:pt x="345" y="214"/>
                  </a:cubicBezTo>
                  <a:cubicBezTo>
                    <a:pt x="334" y="213"/>
                    <a:pt x="334" y="213"/>
                    <a:pt x="334" y="213"/>
                  </a:cubicBezTo>
                  <a:cubicBezTo>
                    <a:pt x="334" y="208"/>
                    <a:pt x="333" y="202"/>
                    <a:pt x="332" y="197"/>
                  </a:cubicBezTo>
                  <a:cubicBezTo>
                    <a:pt x="331" y="196"/>
                    <a:pt x="330" y="193"/>
                    <a:pt x="330" y="189"/>
                  </a:cubicBezTo>
                  <a:cubicBezTo>
                    <a:pt x="328" y="190"/>
                    <a:pt x="327" y="190"/>
                    <a:pt x="325" y="191"/>
                  </a:cubicBezTo>
                  <a:cubicBezTo>
                    <a:pt x="325" y="191"/>
                    <a:pt x="317" y="187"/>
                    <a:pt x="316" y="179"/>
                  </a:cubicBezTo>
                  <a:cubicBezTo>
                    <a:pt x="314" y="170"/>
                    <a:pt x="318" y="162"/>
                    <a:pt x="313" y="160"/>
                  </a:cubicBezTo>
                  <a:cubicBezTo>
                    <a:pt x="309" y="158"/>
                    <a:pt x="292" y="160"/>
                    <a:pt x="290" y="166"/>
                  </a:cubicBezTo>
                  <a:cubicBezTo>
                    <a:pt x="288" y="172"/>
                    <a:pt x="286" y="184"/>
                    <a:pt x="290" y="189"/>
                  </a:cubicBezTo>
                  <a:cubicBezTo>
                    <a:pt x="294" y="194"/>
                    <a:pt x="306" y="205"/>
                    <a:pt x="296" y="202"/>
                  </a:cubicBezTo>
                  <a:cubicBezTo>
                    <a:pt x="285" y="198"/>
                    <a:pt x="272" y="196"/>
                    <a:pt x="265" y="202"/>
                  </a:cubicBezTo>
                  <a:cubicBezTo>
                    <a:pt x="258" y="208"/>
                    <a:pt x="245" y="221"/>
                    <a:pt x="246" y="221"/>
                  </a:cubicBezTo>
                  <a:cubicBezTo>
                    <a:pt x="246" y="221"/>
                    <a:pt x="222" y="222"/>
                    <a:pt x="222" y="229"/>
                  </a:cubicBezTo>
                  <a:cubicBezTo>
                    <a:pt x="223" y="235"/>
                    <a:pt x="223" y="244"/>
                    <a:pt x="215" y="245"/>
                  </a:cubicBezTo>
                  <a:cubicBezTo>
                    <a:pt x="206" y="245"/>
                    <a:pt x="195" y="248"/>
                    <a:pt x="183" y="250"/>
                  </a:cubicBezTo>
                  <a:cubicBezTo>
                    <a:pt x="172" y="252"/>
                    <a:pt x="173" y="257"/>
                    <a:pt x="159" y="258"/>
                  </a:cubicBezTo>
                  <a:cubicBezTo>
                    <a:pt x="146" y="259"/>
                    <a:pt x="144" y="265"/>
                    <a:pt x="157" y="268"/>
                  </a:cubicBezTo>
                  <a:cubicBezTo>
                    <a:pt x="170" y="270"/>
                    <a:pt x="189" y="279"/>
                    <a:pt x="191" y="289"/>
                  </a:cubicBezTo>
                  <a:cubicBezTo>
                    <a:pt x="192" y="299"/>
                    <a:pt x="191" y="310"/>
                    <a:pt x="186" y="320"/>
                  </a:cubicBezTo>
                  <a:cubicBezTo>
                    <a:pt x="183" y="327"/>
                    <a:pt x="163" y="322"/>
                    <a:pt x="151" y="322"/>
                  </a:cubicBezTo>
                  <a:cubicBezTo>
                    <a:pt x="139" y="321"/>
                    <a:pt x="115" y="316"/>
                    <a:pt x="106" y="321"/>
                  </a:cubicBezTo>
                  <a:cubicBezTo>
                    <a:pt x="96" y="325"/>
                    <a:pt x="98" y="347"/>
                    <a:pt x="102" y="358"/>
                  </a:cubicBezTo>
                  <a:cubicBezTo>
                    <a:pt x="105" y="368"/>
                    <a:pt x="101" y="374"/>
                    <a:pt x="97" y="377"/>
                  </a:cubicBezTo>
                  <a:cubicBezTo>
                    <a:pt x="93" y="381"/>
                    <a:pt x="92" y="391"/>
                    <a:pt x="97" y="396"/>
                  </a:cubicBezTo>
                  <a:cubicBezTo>
                    <a:pt x="102" y="400"/>
                    <a:pt x="107" y="411"/>
                    <a:pt x="111" y="412"/>
                  </a:cubicBezTo>
                  <a:cubicBezTo>
                    <a:pt x="115" y="413"/>
                    <a:pt x="128" y="409"/>
                    <a:pt x="133" y="415"/>
                  </a:cubicBezTo>
                  <a:cubicBezTo>
                    <a:pt x="138" y="421"/>
                    <a:pt x="143" y="435"/>
                    <a:pt x="146" y="431"/>
                  </a:cubicBezTo>
                  <a:cubicBezTo>
                    <a:pt x="149" y="428"/>
                    <a:pt x="153" y="413"/>
                    <a:pt x="158" y="417"/>
                  </a:cubicBezTo>
                  <a:cubicBezTo>
                    <a:pt x="163" y="420"/>
                    <a:pt x="175" y="416"/>
                    <a:pt x="183" y="415"/>
                  </a:cubicBezTo>
                  <a:cubicBezTo>
                    <a:pt x="192" y="414"/>
                    <a:pt x="197" y="402"/>
                    <a:pt x="206" y="397"/>
                  </a:cubicBezTo>
                  <a:cubicBezTo>
                    <a:pt x="214" y="391"/>
                    <a:pt x="209" y="391"/>
                    <a:pt x="206" y="384"/>
                  </a:cubicBezTo>
                  <a:cubicBezTo>
                    <a:pt x="203" y="377"/>
                    <a:pt x="214" y="370"/>
                    <a:pt x="221" y="362"/>
                  </a:cubicBezTo>
                  <a:cubicBezTo>
                    <a:pt x="227" y="354"/>
                    <a:pt x="240" y="361"/>
                    <a:pt x="243" y="352"/>
                  </a:cubicBezTo>
                  <a:cubicBezTo>
                    <a:pt x="245" y="343"/>
                    <a:pt x="246" y="328"/>
                    <a:pt x="253" y="329"/>
                  </a:cubicBezTo>
                  <a:cubicBezTo>
                    <a:pt x="261" y="331"/>
                    <a:pt x="272" y="336"/>
                    <a:pt x="278" y="337"/>
                  </a:cubicBezTo>
                  <a:cubicBezTo>
                    <a:pt x="285" y="337"/>
                    <a:pt x="299" y="325"/>
                    <a:pt x="302" y="323"/>
                  </a:cubicBezTo>
                  <a:cubicBezTo>
                    <a:pt x="306" y="321"/>
                    <a:pt x="320" y="323"/>
                    <a:pt x="323" y="333"/>
                  </a:cubicBezTo>
                  <a:cubicBezTo>
                    <a:pt x="325" y="343"/>
                    <a:pt x="341" y="356"/>
                    <a:pt x="345" y="359"/>
                  </a:cubicBezTo>
                  <a:cubicBezTo>
                    <a:pt x="349" y="361"/>
                    <a:pt x="374" y="371"/>
                    <a:pt x="378" y="375"/>
                  </a:cubicBezTo>
                  <a:cubicBezTo>
                    <a:pt x="381" y="378"/>
                    <a:pt x="387" y="388"/>
                    <a:pt x="390" y="398"/>
                  </a:cubicBezTo>
                  <a:cubicBezTo>
                    <a:pt x="392" y="407"/>
                    <a:pt x="403" y="418"/>
                    <a:pt x="404" y="410"/>
                  </a:cubicBezTo>
                  <a:cubicBezTo>
                    <a:pt x="404" y="402"/>
                    <a:pt x="393" y="376"/>
                    <a:pt x="400" y="378"/>
                  </a:cubicBezTo>
                  <a:cubicBezTo>
                    <a:pt x="406" y="379"/>
                    <a:pt x="413" y="376"/>
                    <a:pt x="413" y="376"/>
                  </a:cubicBezTo>
                  <a:cubicBezTo>
                    <a:pt x="413" y="376"/>
                    <a:pt x="395" y="361"/>
                    <a:pt x="388" y="357"/>
                  </a:cubicBezTo>
                  <a:cubicBezTo>
                    <a:pt x="382" y="354"/>
                    <a:pt x="370" y="346"/>
                    <a:pt x="363" y="335"/>
                  </a:cubicBezTo>
                  <a:cubicBezTo>
                    <a:pt x="357" y="324"/>
                    <a:pt x="343" y="321"/>
                    <a:pt x="344" y="310"/>
                  </a:cubicBezTo>
                  <a:cubicBezTo>
                    <a:pt x="344" y="299"/>
                    <a:pt x="357" y="306"/>
                    <a:pt x="365" y="315"/>
                  </a:cubicBezTo>
                  <a:cubicBezTo>
                    <a:pt x="373" y="324"/>
                    <a:pt x="392" y="338"/>
                    <a:pt x="399" y="346"/>
                  </a:cubicBezTo>
                  <a:cubicBezTo>
                    <a:pt x="405" y="354"/>
                    <a:pt x="416" y="358"/>
                    <a:pt x="419" y="368"/>
                  </a:cubicBezTo>
                  <a:cubicBezTo>
                    <a:pt x="422" y="378"/>
                    <a:pt x="431" y="390"/>
                    <a:pt x="434" y="394"/>
                  </a:cubicBezTo>
                  <a:cubicBezTo>
                    <a:pt x="436" y="399"/>
                    <a:pt x="440" y="435"/>
                    <a:pt x="443" y="440"/>
                  </a:cubicBezTo>
                  <a:cubicBezTo>
                    <a:pt x="446" y="446"/>
                    <a:pt x="461" y="429"/>
                    <a:pt x="465" y="425"/>
                  </a:cubicBezTo>
                  <a:cubicBezTo>
                    <a:pt x="469" y="421"/>
                    <a:pt x="477" y="419"/>
                    <a:pt x="477" y="410"/>
                  </a:cubicBezTo>
                  <a:cubicBezTo>
                    <a:pt x="478" y="401"/>
                    <a:pt x="466" y="394"/>
                    <a:pt x="463" y="390"/>
                  </a:cubicBezTo>
                  <a:cubicBezTo>
                    <a:pt x="459" y="387"/>
                    <a:pt x="471" y="384"/>
                    <a:pt x="475" y="380"/>
                  </a:cubicBezTo>
                  <a:cubicBezTo>
                    <a:pt x="479" y="376"/>
                    <a:pt x="486" y="369"/>
                    <a:pt x="490" y="375"/>
                  </a:cubicBezTo>
                  <a:cubicBezTo>
                    <a:pt x="494" y="382"/>
                    <a:pt x="494" y="409"/>
                    <a:pt x="496" y="413"/>
                  </a:cubicBezTo>
                  <a:cubicBezTo>
                    <a:pt x="498" y="418"/>
                    <a:pt x="515" y="425"/>
                    <a:pt x="519" y="431"/>
                  </a:cubicBezTo>
                  <a:cubicBezTo>
                    <a:pt x="522" y="437"/>
                    <a:pt x="537" y="440"/>
                    <a:pt x="539" y="437"/>
                  </a:cubicBezTo>
                  <a:cubicBezTo>
                    <a:pt x="541" y="434"/>
                    <a:pt x="555" y="440"/>
                    <a:pt x="558" y="441"/>
                  </a:cubicBezTo>
                  <a:cubicBezTo>
                    <a:pt x="561" y="443"/>
                    <a:pt x="571" y="440"/>
                    <a:pt x="577" y="438"/>
                  </a:cubicBezTo>
                  <a:cubicBezTo>
                    <a:pt x="584" y="437"/>
                    <a:pt x="590" y="430"/>
                    <a:pt x="589" y="445"/>
                  </a:cubicBezTo>
                  <a:cubicBezTo>
                    <a:pt x="589" y="459"/>
                    <a:pt x="588" y="481"/>
                    <a:pt x="580" y="491"/>
                  </a:cubicBezTo>
                  <a:cubicBezTo>
                    <a:pt x="573" y="502"/>
                    <a:pt x="576" y="508"/>
                    <a:pt x="568" y="507"/>
                  </a:cubicBezTo>
                  <a:cubicBezTo>
                    <a:pt x="564" y="507"/>
                    <a:pt x="561" y="507"/>
                    <a:pt x="558" y="509"/>
                  </a:cubicBezTo>
                  <a:cubicBezTo>
                    <a:pt x="555" y="503"/>
                    <a:pt x="551" y="498"/>
                    <a:pt x="546" y="500"/>
                  </a:cubicBezTo>
                  <a:cubicBezTo>
                    <a:pt x="537" y="503"/>
                    <a:pt x="524" y="502"/>
                    <a:pt x="516" y="515"/>
                  </a:cubicBezTo>
                  <a:cubicBezTo>
                    <a:pt x="508" y="528"/>
                    <a:pt x="505" y="529"/>
                    <a:pt x="503" y="525"/>
                  </a:cubicBezTo>
                  <a:cubicBezTo>
                    <a:pt x="501" y="520"/>
                    <a:pt x="527" y="502"/>
                    <a:pt x="523" y="496"/>
                  </a:cubicBezTo>
                  <a:cubicBezTo>
                    <a:pt x="519" y="490"/>
                    <a:pt x="499" y="492"/>
                    <a:pt x="488" y="491"/>
                  </a:cubicBezTo>
                  <a:cubicBezTo>
                    <a:pt x="476" y="491"/>
                    <a:pt x="467" y="481"/>
                    <a:pt x="458" y="479"/>
                  </a:cubicBezTo>
                  <a:cubicBezTo>
                    <a:pt x="449" y="476"/>
                    <a:pt x="445" y="499"/>
                    <a:pt x="437" y="511"/>
                  </a:cubicBezTo>
                  <a:cubicBezTo>
                    <a:pt x="428" y="522"/>
                    <a:pt x="414" y="503"/>
                    <a:pt x="405" y="503"/>
                  </a:cubicBezTo>
                  <a:cubicBezTo>
                    <a:pt x="397" y="503"/>
                    <a:pt x="381" y="487"/>
                    <a:pt x="381" y="487"/>
                  </a:cubicBezTo>
                  <a:cubicBezTo>
                    <a:pt x="381" y="487"/>
                    <a:pt x="365" y="479"/>
                    <a:pt x="359" y="479"/>
                  </a:cubicBezTo>
                  <a:cubicBezTo>
                    <a:pt x="352" y="478"/>
                    <a:pt x="338" y="463"/>
                    <a:pt x="335" y="463"/>
                  </a:cubicBezTo>
                  <a:cubicBezTo>
                    <a:pt x="331" y="463"/>
                    <a:pt x="320" y="452"/>
                    <a:pt x="328" y="448"/>
                  </a:cubicBezTo>
                  <a:cubicBezTo>
                    <a:pt x="335" y="443"/>
                    <a:pt x="351" y="454"/>
                    <a:pt x="343" y="428"/>
                  </a:cubicBezTo>
                  <a:cubicBezTo>
                    <a:pt x="334" y="403"/>
                    <a:pt x="309" y="407"/>
                    <a:pt x="303" y="410"/>
                  </a:cubicBezTo>
                  <a:cubicBezTo>
                    <a:pt x="296" y="413"/>
                    <a:pt x="248" y="411"/>
                    <a:pt x="244" y="410"/>
                  </a:cubicBezTo>
                  <a:cubicBezTo>
                    <a:pt x="240" y="410"/>
                    <a:pt x="212" y="421"/>
                    <a:pt x="203" y="426"/>
                  </a:cubicBezTo>
                  <a:cubicBezTo>
                    <a:pt x="195" y="430"/>
                    <a:pt x="179" y="436"/>
                    <a:pt x="175" y="438"/>
                  </a:cubicBezTo>
                  <a:cubicBezTo>
                    <a:pt x="171" y="440"/>
                    <a:pt x="150" y="433"/>
                    <a:pt x="141" y="438"/>
                  </a:cubicBezTo>
                  <a:cubicBezTo>
                    <a:pt x="130" y="446"/>
                    <a:pt x="119" y="458"/>
                    <a:pt x="116" y="458"/>
                  </a:cubicBezTo>
                  <a:cubicBezTo>
                    <a:pt x="113" y="458"/>
                    <a:pt x="104" y="466"/>
                    <a:pt x="98" y="484"/>
                  </a:cubicBezTo>
                  <a:cubicBezTo>
                    <a:pt x="92" y="502"/>
                    <a:pt x="99" y="517"/>
                    <a:pt x="88" y="523"/>
                  </a:cubicBezTo>
                  <a:cubicBezTo>
                    <a:pt x="77" y="529"/>
                    <a:pt x="53" y="538"/>
                    <a:pt x="45" y="548"/>
                  </a:cubicBezTo>
                  <a:cubicBezTo>
                    <a:pt x="37" y="557"/>
                    <a:pt x="31" y="595"/>
                    <a:pt x="20" y="611"/>
                  </a:cubicBezTo>
                  <a:cubicBezTo>
                    <a:pt x="10" y="627"/>
                    <a:pt x="20" y="641"/>
                    <a:pt x="22" y="651"/>
                  </a:cubicBezTo>
                  <a:cubicBezTo>
                    <a:pt x="25" y="661"/>
                    <a:pt x="32" y="679"/>
                    <a:pt x="20" y="696"/>
                  </a:cubicBezTo>
                  <a:cubicBezTo>
                    <a:pt x="9" y="713"/>
                    <a:pt x="10" y="722"/>
                    <a:pt x="5" y="723"/>
                  </a:cubicBezTo>
                  <a:cubicBezTo>
                    <a:pt x="0" y="724"/>
                    <a:pt x="10" y="729"/>
                    <a:pt x="12" y="741"/>
                  </a:cubicBezTo>
                  <a:cubicBezTo>
                    <a:pt x="14" y="753"/>
                    <a:pt x="3" y="765"/>
                    <a:pt x="22" y="776"/>
                  </a:cubicBezTo>
                  <a:cubicBezTo>
                    <a:pt x="42" y="787"/>
                    <a:pt x="60" y="788"/>
                    <a:pt x="65" y="802"/>
                  </a:cubicBezTo>
                  <a:cubicBezTo>
                    <a:pt x="70" y="817"/>
                    <a:pt x="86" y="850"/>
                    <a:pt x="86" y="850"/>
                  </a:cubicBezTo>
                  <a:cubicBezTo>
                    <a:pt x="86" y="850"/>
                    <a:pt x="104" y="869"/>
                    <a:pt x="113" y="877"/>
                  </a:cubicBezTo>
                  <a:cubicBezTo>
                    <a:pt x="122" y="885"/>
                    <a:pt x="125" y="880"/>
                    <a:pt x="128" y="872"/>
                  </a:cubicBezTo>
                  <a:cubicBezTo>
                    <a:pt x="130" y="864"/>
                    <a:pt x="142" y="862"/>
                    <a:pt x="156" y="862"/>
                  </a:cubicBezTo>
                  <a:cubicBezTo>
                    <a:pt x="170" y="862"/>
                    <a:pt x="180" y="866"/>
                    <a:pt x="194" y="863"/>
                  </a:cubicBezTo>
                  <a:cubicBezTo>
                    <a:pt x="208" y="860"/>
                    <a:pt x="218" y="840"/>
                    <a:pt x="223" y="837"/>
                  </a:cubicBezTo>
                  <a:cubicBezTo>
                    <a:pt x="228" y="835"/>
                    <a:pt x="248" y="831"/>
                    <a:pt x="261" y="841"/>
                  </a:cubicBezTo>
                  <a:cubicBezTo>
                    <a:pt x="273" y="850"/>
                    <a:pt x="271" y="863"/>
                    <a:pt x="278" y="871"/>
                  </a:cubicBezTo>
                  <a:cubicBezTo>
                    <a:pt x="284" y="879"/>
                    <a:pt x="296" y="874"/>
                    <a:pt x="305" y="866"/>
                  </a:cubicBezTo>
                  <a:cubicBezTo>
                    <a:pt x="314" y="857"/>
                    <a:pt x="310" y="861"/>
                    <a:pt x="320" y="868"/>
                  </a:cubicBezTo>
                  <a:cubicBezTo>
                    <a:pt x="330" y="874"/>
                    <a:pt x="335" y="881"/>
                    <a:pt x="325" y="892"/>
                  </a:cubicBezTo>
                  <a:cubicBezTo>
                    <a:pt x="315" y="903"/>
                    <a:pt x="321" y="919"/>
                    <a:pt x="314" y="935"/>
                  </a:cubicBezTo>
                  <a:cubicBezTo>
                    <a:pt x="308" y="952"/>
                    <a:pt x="319" y="951"/>
                    <a:pt x="329" y="958"/>
                  </a:cubicBezTo>
                  <a:cubicBezTo>
                    <a:pt x="340" y="964"/>
                    <a:pt x="346" y="1008"/>
                    <a:pt x="351" y="1016"/>
                  </a:cubicBezTo>
                  <a:cubicBezTo>
                    <a:pt x="357" y="1023"/>
                    <a:pt x="348" y="1046"/>
                    <a:pt x="354" y="1059"/>
                  </a:cubicBezTo>
                  <a:cubicBezTo>
                    <a:pt x="359" y="1072"/>
                    <a:pt x="362" y="1080"/>
                    <a:pt x="354" y="1087"/>
                  </a:cubicBezTo>
                  <a:cubicBezTo>
                    <a:pt x="346" y="1094"/>
                    <a:pt x="336" y="1107"/>
                    <a:pt x="334" y="1129"/>
                  </a:cubicBezTo>
                  <a:cubicBezTo>
                    <a:pt x="331" y="1150"/>
                    <a:pt x="335" y="1164"/>
                    <a:pt x="338" y="1171"/>
                  </a:cubicBezTo>
                  <a:cubicBezTo>
                    <a:pt x="341" y="1179"/>
                    <a:pt x="348" y="1198"/>
                    <a:pt x="352" y="1204"/>
                  </a:cubicBezTo>
                  <a:cubicBezTo>
                    <a:pt x="356" y="1211"/>
                    <a:pt x="371" y="1223"/>
                    <a:pt x="370" y="1234"/>
                  </a:cubicBezTo>
                  <a:cubicBezTo>
                    <a:pt x="370" y="1245"/>
                    <a:pt x="356" y="1263"/>
                    <a:pt x="359" y="1268"/>
                  </a:cubicBezTo>
                  <a:cubicBezTo>
                    <a:pt x="363" y="1274"/>
                    <a:pt x="365" y="1282"/>
                    <a:pt x="372" y="1290"/>
                  </a:cubicBezTo>
                  <a:cubicBezTo>
                    <a:pt x="379" y="1297"/>
                    <a:pt x="380" y="1312"/>
                    <a:pt x="380" y="1312"/>
                  </a:cubicBezTo>
                  <a:cubicBezTo>
                    <a:pt x="380" y="1312"/>
                    <a:pt x="381" y="1319"/>
                    <a:pt x="381" y="1329"/>
                  </a:cubicBezTo>
                  <a:cubicBezTo>
                    <a:pt x="380" y="1339"/>
                    <a:pt x="380" y="1345"/>
                    <a:pt x="389" y="1349"/>
                  </a:cubicBezTo>
                  <a:cubicBezTo>
                    <a:pt x="397" y="1353"/>
                    <a:pt x="402" y="1353"/>
                    <a:pt x="407" y="1349"/>
                  </a:cubicBezTo>
                  <a:cubicBezTo>
                    <a:pt x="412" y="1344"/>
                    <a:pt x="432" y="1334"/>
                    <a:pt x="443" y="1334"/>
                  </a:cubicBezTo>
                  <a:cubicBezTo>
                    <a:pt x="454" y="1334"/>
                    <a:pt x="470" y="1334"/>
                    <a:pt x="482" y="1325"/>
                  </a:cubicBezTo>
                  <a:cubicBezTo>
                    <a:pt x="494" y="1316"/>
                    <a:pt x="513" y="1291"/>
                    <a:pt x="520" y="1284"/>
                  </a:cubicBezTo>
                  <a:cubicBezTo>
                    <a:pt x="526" y="1277"/>
                    <a:pt x="541" y="1263"/>
                    <a:pt x="540" y="1255"/>
                  </a:cubicBezTo>
                  <a:cubicBezTo>
                    <a:pt x="540" y="1248"/>
                    <a:pt x="532" y="1236"/>
                    <a:pt x="539" y="1231"/>
                  </a:cubicBezTo>
                  <a:cubicBezTo>
                    <a:pt x="546" y="1227"/>
                    <a:pt x="568" y="1221"/>
                    <a:pt x="569" y="1215"/>
                  </a:cubicBezTo>
                  <a:cubicBezTo>
                    <a:pt x="571" y="1209"/>
                    <a:pt x="567" y="1185"/>
                    <a:pt x="566" y="1180"/>
                  </a:cubicBezTo>
                  <a:cubicBezTo>
                    <a:pt x="564" y="1175"/>
                    <a:pt x="571" y="1165"/>
                    <a:pt x="578" y="1154"/>
                  </a:cubicBezTo>
                  <a:cubicBezTo>
                    <a:pt x="586" y="1143"/>
                    <a:pt x="602" y="1130"/>
                    <a:pt x="605" y="1126"/>
                  </a:cubicBezTo>
                  <a:cubicBezTo>
                    <a:pt x="609" y="1121"/>
                    <a:pt x="623" y="1106"/>
                    <a:pt x="625" y="1092"/>
                  </a:cubicBezTo>
                  <a:cubicBezTo>
                    <a:pt x="628" y="1079"/>
                    <a:pt x="624" y="1062"/>
                    <a:pt x="628" y="1055"/>
                  </a:cubicBezTo>
                  <a:cubicBezTo>
                    <a:pt x="632" y="1047"/>
                    <a:pt x="630" y="1041"/>
                    <a:pt x="623" y="1033"/>
                  </a:cubicBezTo>
                  <a:cubicBezTo>
                    <a:pt x="617" y="1025"/>
                    <a:pt x="618" y="1006"/>
                    <a:pt x="616" y="1001"/>
                  </a:cubicBezTo>
                  <a:cubicBezTo>
                    <a:pt x="613" y="997"/>
                    <a:pt x="619" y="968"/>
                    <a:pt x="623" y="966"/>
                  </a:cubicBezTo>
                  <a:cubicBezTo>
                    <a:pt x="628" y="963"/>
                    <a:pt x="639" y="941"/>
                    <a:pt x="645" y="931"/>
                  </a:cubicBezTo>
                  <a:cubicBezTo>
                    <a:pt x="652" y="920"/>
                    <a:pt x="670" y="889"/>
                    <a:pt x="677" y="886"/>
                  </a:cubicBezTo>
                  <a:cubicBezTo>
                    <a:pt x="685" y="883"/>
                    <a:pt x="698" y="865"/>
                    <a:pt x="698" y="855"/>
                  </a:cubicBezTo>
                  <a:cubicBezTo>
                    <a:pt x="700" y="846"/>
                    <a:pt x="720" y="808"/>
                    <a:pt x="720" y="801"/>
                  </a:cubicBezTo>
                  <a:cubicBezTo>
                    <a:pt x="721" y="793"/>
                    <a:pt x="729" y="765"/>
                    <a:pt x="726" y="759"/>
                  </a:cubicBezTo>
                  <a:cubicBezTo>
                    <a:pt x="723" y="752"/>
                    <a:pt x="697" y="769"/>
                    <a:pt x="693" y="772"/>
                  </a:cubicBezTo>
                  <a:cubicBezTo>
                    <a:pt x="690" y="774"/>
                    <a:pt x="680" y="783"/>
                    <a:pt x="668" y="782"/>
                  </a:cubicBezTo>
                  <a:cubicBezTo>
                    <a:pt x="657" y="782"/>
                    <a:pt x="662" y="767"/>
                    <a:pt x="661" y="761"/>
                  </a:cubicBezTo>
                  <a:cubicBezTo>
                    <a:pt x="661" y="754"/>
                    <a:pt x="649" y="729"/>
                    <a:pt x="645" y="728"/>
                  </a:cubicBezTo>
                  <a:cubicBezTo>
                    <a:pt x="643" y="727"/>
                    <a:pt x="634" y="714"/>
                    <a:pt x="630" y="700"/>
                  </a:cubicBezTo>
                  <a:cubicBezTo>
                    <a:pt x="626" y="687"/>
                    <a:pt x="610" y="678"/>
                    <a:pt x="604" y="668"/>
                  </a:cubicBezTo>
                  <a:cubicBezTo>
                    <a:pt x="597" y="658"/>
                    <a:pt x="604" y="626"/>
                    <a:pt x="598" y="610"/>
                  </a:cubicBezTo>
                  <a:cubicBezTo>
                    <a:pt x="591" y="595"/>
                    <a:pt x="585" y="574"/>
                    <a:pt x="579" y="559"/>
                  </a:cubicBezTo>
                  <a:cubicBezTo>
                    <a:pt x="578" y="556"/>
                    <a:pt x="576" y="552"/>
                    <a:pt x="574" y="549"/>
                  </a:cubicBezTo>
                  <a:cubicBezTo>
                    <a:pt x="582" y="547"/>
                    <a:pt x="593" y="542"/>
                    <a:pt x="594" y="549"/>
                  </a:cubicBezTo>
                  <a:cubicBezTo>
                    <a:pt x="596" y="557"/>
                    <a:pt x="605" y="574"/>
                    <a:pt x="607" y="586"/>
                  </a:cubicBezTo>
                  <a:cubicBezTo>
                    <a:pt x="608" y="598"/>
                    <a:pt x="617" y="594"/>
                    <a:pt x="618" y="605"/>
                  </a:cubicBezTo>
                  <a:cubicBezTo>
                    <a:pt x="619" y="617"/>
                    <a:pt x="627" y="643"/>
                    <a:pt x="630" y="647"/>
                  </a:cubicBezTo>
                  <a:cubicBezTo>
                    <a:pt x="633" y="650"/>
                    <a:pt x="646" y="668"/>
                    <a:pt x="649" y="675"/>
                  </a:cubicBezTo>
                  <a:cubicBezTo>
                    <a:pt x="651" y="681"/>
                    <a:pt x="654" y="690"/>
                    <a:pt x="656" y="707"/>
                  </a:cubicBezTo>
                  <a:cubicBezTo>
                    <a:pt x="658" y="723"/>
                    <a:pt x="660" y="745"/>
                    <a:pt x="666" y="748"/>
                  </a:cubicBezTo>
                  <a:cubicBezTo>
                    <a:pt x="672" y="752"/>
                    <a:pt x="691" y="742"/>
                    <a:pt x="694" y="739"/>
                  </a:cubicBezTo>
                  <a:cubicBezTo>
                    <a:pt x="698" y="736"/>
                    <a:pt x="720" y="718"/>
                    <a:pt x="728" y="717"/>
                  </a:cubicBezTo>
                  <a:cubicBezTo>
                    <a:pt x="736" y="716"/>
                    <a:pt x="737" y="707"/>
                    <a:pt x="746" y="704"/>
                  </a:cubicBezTo>
                  <a:cubicBezTo>
                    <a:pt x="756" y="701"/>
                    <a:pt x="762" y="689"/>
                    <a:pt x="768" y="681"/>
                  </a:cubicBezTo>
                  <a:cubicBezTo>
                    <a:pt x="774" y="673"/>
                    <a:pt x="781" y="652"/>
                    <a:pt x="783" y="645"/>
                  </a:cubicBezTo>
                  <a:cubicBezTo>
                    <a:pt x="785" y="638"/>
                    <a:pt x="791" y="633"/>
                    <a:pt x="788" y="624"/>
                  </a:cubicBezTo>
                  <a:cubicBezTo>
                    <a:pt x="785" y="616"/>
                    <a:pt x="773" y="603"/>
                    <a:pt x="768" y="601"/>
                  </a:cubicBezTo>
                  <a:cubicBezTo>
                    <a:pt x="763" y="600"/>
                    <a:pt x="764" y="587"/>
                    <a:pt x="761" y="586"/>
                  </a:cubicBezTo>
                  <a:cubicBezTo>
                    <a:pt x="758" y="586"/>
                    <a:pt x="759" y="594"/>
                    <a:pt x="752" y="599"/>
                  </a:cubicBezTo>
                  <a:cubicBezTo>
                    <a:pt x="746" y="603"/>
                    <a:pt x="740" y="614"/>
                    <a:pt x="736" y="612"/>
                  </a:cubicBezTo>
                  <a:cubicBezTo>
                    <a:pt x="731" y="609"/>
                    <a:pt x="737" y="604"/>
                    <a:pt x="730" y="594"/>
                  </a:cubicBezTo>
                  <a:cubicBezTo>
                    <a:pt x="722" y="584"/>
                    <a:pt x="720" y="582"/>
                    <a:pt x="720" y="575"/>
                  </a:cubicBezTo>
                  <a:cubicBezTo>
                    <a:pt x="720" y="567"/>
                    <a:pt x="705" y="552"/>
                    <a:pt x="703" y="541"/>
                  </a:cubicBezTo>
                  <a:cubicBezTo>
                    <a:pt x="701" y="531"/>
                    <a:pt x="712" y="516"/>
                    <a:pt x="716" y="526"/>
                  </a:cubicBezTo>
                  <a:cubicBezTo>
                    <a:pt x="719" y="536"/>
                    <a:pt x="723" y="551"/>
                    <a:pt x="731" y="558"/>
                  </a:cubicBezTo>
                  <a:cubicBezTo>
                    <a:pt x="740" y="565"/>
                    <a:pt x="747" y="576"/>
                    <a:pt x="751" y="578"/>
                  </a:cubicBezTo>
                  <a:cubicBezTo>
                    <a:pt x="755" y="581"/>
                    <a:pt x="764" y="568"/>
                    <a:pt x="767" y="570"/>
                  </a:cubicBezTo>
                  <a:cubicBezTo>
                    <a:pt x="770" y="572"/>
                    <a:pt x="776" y="591"/>
                    <a:pt x="781" y="595"/>
                  </a:cubicBezTo>
                  <a:cubicBezTo>
                    <a:pt x="786" y="598"/>
                    <a:pt x="803" y="600"/>
                    <a:pt x="805" y="601"/>
                  </a:cubicBezTo>
                  <a:cubicBezTo>
                    <a:pt x="808" y="601"/>
                    <a:pt x="819" y="602"/>
                    <a:pt x="821" y="597"/>
                  </a:cubicBezTo>
                  <a:cubicBezTo>
                    <a:pt x="823" y="591"/>
                    <a:pt x="841" y="582"/>
                    <a:pt x="843" y="582"/>
                  </a:cubicBezTo>
                  <a:cubicBezTo>
                    <a:pt x="843" y="582"/>
                    <a:pt x="843" y="576"/>
                    <a:pt x="843" y="564"/>
                  </a:cubicBezTo>
                  <a:cubicBezTo>
                    <a:pt x="807" y="385"/>
                    <a:pt x="718" y="226"/>
                    <a:pt x="594" y="102"/>
                  </a:cubicBezTo>
                  <a:cubicBezTo>
                    <a:pt x="591" y="102"/>
                    <a:pt x="588" y="101"/>
                    <a:pt x="583" y="97"/>
                  </a:cubicBezTo>
                  <a:cubicBezTo>
                    <a:pt x="573" y="89"/>
                    <a:pt x="573" y="93"/>
                    <a:pt x="571" y="95"/>
                  </a:cubicBezTo>
                  <a:cubicBezTo>
                    <a:pt x="569" y="96"/>
                    <a:pt x="559" y="103"/>
                    <a:pt x="557" y="94"/>
                  </a:cubicBezTo>
                  <a:cubicBezTo>
                    <a:pt x="555" y="86"/>
                    <a:pt x="557" y="83"/>
                    <a:pt x="549" y="77"/>
                  </a:cubicBezTo>
                  <a:cubicBezTo>
                    <a:pt x="541" y="70"/>
                    <a:pt x="547" y="71"/>
                    <a:pt x="557" y="76"/>
                  </a:cubicBezTo>
                  <a:cubicBezTo>
                    <a:pt x="561" y="77"/>
                    <a:pt x="566" y="79"/>
                    <a:pt x="571" y="80"/>
                  </a:cubicBezTo>
                  <a:cubicBezTo>
                    <a:pt x="551" y="62"/>
                    <a:pt x="530" y="44"/>
                    <a:pt x="509" y="28"/>
                  </a:cubicBezTo>
                  <a:cubicBezTo>
                    <a:pt x="509" y="28"/>
                    <a:pt x="508" y="27"/>
                    <a:pt x="507" y="27"/>
                  </a:cubicBezTo>
                  <a:cubicBezTo>
                    <a:pt x="500" y="25"/>
                    <a:pt x="450" y="0"/>
                    <a:pt x="429"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6" name="Freeform 30"/>
            <p:cNvSpPr>
              <a:spLocks/>
            </p:cNvSpPr>
            <p:nvPr/>
          </p:nvSpPr>
          <p:spPr bwMode="auto">
            <a:xfrm>
              <a:off x="3651251" y="1798638"/>
              <a:ext cx="25400" cy="46038"/>
            </a:xfrm>
            <a:custGeom>
              <a:avLst/>
              <a:gdLst>
                <a:gd name="T0" fmla="*/ 4 w 15"/>
                <a:gd name="T1" fmla="*/ 25 h 26"/>
                <a:gd name="T2" fmla="*/ 4 w 15"/>
                <a:gd name="T3" fmla="*/ 25 h 26"/>
                <a:gd name="T4" fmla="*/ 15 w 15"/>
                <a:gd name="T5" fmla="*/ 26 h 26"/>
                <a:gd name="T6" fmla="*/ 7 w 15"/>
                <a:gd name="T7" fmla="*/ 10 h 26"/>
                <a:gd name="T8" fmla="*/ 2 w 15"/>
                <a:gd name="T9" fmla="*/ 0 h 26"/>
                <a:gd name="T10" fmla="*/ 0 w 15"/>
                <a:gd name="T11" fmla="*/ 1 h 26"/>
                <a:gd name="T12" fmla="*/ 2 w 15"/>
                <a:gd name="T13" fmla="*/ 9 h 26"/>
                <a:gd name="T14" fmla="*/ 4 w 15"/>
                <a:gd name="T15" fmla="*/ 2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6">
                  <a:moveTo>
                    <a:pt x="4" y="25"/>
                  </a:moveTo>
                  <a:lnTo>
                    <a:pt x="4" y="25"/>
                  </a:lnTo>
                  <a:cubicBezTo>
                    <a:pt x="4" y="25"/>
                    <a:pt x="4" y="25"/>
                    <a:pt x="15" y="26"/>
                  </a:cubicBezTo>
                  <a:cubicBezTo>
                    <a:pt x="12" y="26"/>
                    <a:pt x="8" y="9"/>
                    <a:pt x="7" y="10"/>
                  </a:cubicBezTo>
                  <a:cubicBezTo>
                    <a:pt x="5" y="10"/>
                    <a:pt x="3" y="1"/>
                    <a:pt x="2" y="0"/>
                  </a:cubicBezTo>
                  <a:cubicBezTo>
                    <a:pt x="1" y="0"/>
                    <a:pt x="0" y="1"/>
                    <a:pt x="0" y="1"/>
                  </a:cubicBezTo>
                  <a:cubicBezTo>
                    <a:pt x="0" y="5"/>
                    <a:pt x="1" y="8"/>
                    <a:pt x="2" y="9"/>
                  </a:cubicBezTo>
                  <a:cubicBezTo>
                    <a:pt x="3" y="14"/>
                    <a:pt x="4" y="20"/>
                    <a:pt x="4" y="25"/>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grpSp>
      <p:cxnSp>
        <p:nvCxnSpPr>
          <p:cNvPr id="207" name="Straight Connector 206"/>
          <p:cNvCxnSpPr/>
          <p:nvPr/>
        </p:nvCxnSpPr>
        <p:spPr>
          <a:xfrm>
            <a:off x="1953378" y="3040744"/>
            <a:ext cx="4045261" cy="0"/>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08" name="Rectangle 207"/>
          <p:cNvSpPr/>
          <p:nvPr/>
        </p:nvSpPr>
        <p:spPr>
          <a:xfrm>
            <a:off x="1896281" y="3300812"/>
            <a:ext cx="3998112" cy="732445"/>
          </a:xfrm>
          <a:prstGeom prst="rect">
            <a:avLst/>
          </a:prstGeom>
        </p:spPr>
        <p:txBody>
          <a:bodyPr wrap="square">
            <a:spAutoFit/>
          </a:bodyPr>
          <a:lstStyle/>
          <a:p>
            <a:pPr algn="r">
              <a:lnSpc>
                <a:spcPct val="60000"/>
              </a:lnSpc>
            </a:pPr>
            <a:r>
              <a:rPr lang="en-US" sz="5333" spc="-27" dirty="0">
                <a:solidFill>
                  <a:srgbClr val="FFFFFF"/>
                </a:solidFill>
                <a:cs typeface="Century Gothic"/>
              </a:rPr>
              <a:t>65%</a:t>
            </a:r>
          </a:p>
          <a:p>
            <a:pPr algn="r">
              <a:lnSpc>
                <a:spcPct val="60000"/>
              </a:lnSpc>
            </a:pPr>
            <a:r>
              <a:rPr lang="en-US" sz="1600" spc="-27" dirty="0">
                <a:solidFill>
                  <a:srgbClr val="FFFFFF"/>
                </a:solidFill>
                <a:cs typeface="Calibri Light"/>
              </a:rPr>
              <a:t>X </a:t>
            </a:r>
            <a:r>
              <a:rPr lang="en-US" sz="1600" spc="-27" dirty="0" err="1">
                <a:solidFill>
                  <a:srgbClr val="FFFFFF"/>
                </a:solidFill>
                <a:cs typeface="Calibri Light"/>
              </a:rPr>
              <a:t>x</a:t>
            </a:r>
            <a:r>
              <a:rPr lang="en-US" sz="1600" spc="-27" dirty="0">
                <a:solidFill>
                  <a:srgbClr val="FFFFFF"/>
                </a:solidFill>
                <a:cs typeface="Calibri Light"/>
              </a:rPr>
              <a:t> </a:t>
            </a:r>
            <a:r>
              <a:rPr lang="en-US" sz="1600" spc="-27" dirty="0" err="1">
                <a:solidFill>
                  <a:srgbClr val="FFFFFF"/>
                </a:solidFill>
                <a:cs typeface="Calibri Light"/>
              </a:rPr>
              <a:t>xxxxxx</a:t>
            </a:r>
            <a:r>
              <a:rPr lang="en-US" sz="1600" spc="-27" dirty="0">
                <a:solidFill>
                  <a:srgbClr val="FFFFFF"/>
                </a:solidFill>
                <a:cs typeface="Calibri Light"/>
              </a:rPr>
              <a:t> </a:t>
            </a:r>
          </a:p>
        </p:txBody>
      </p:sp>
      <p:sp>
        <p:nvSpPr>
          <p:cNvPr id="209" name="Rectangle 208"/>
          <p:cNvSpPr/>
          <p:nvPr/>
        </p:nvSpPr>
        <p:spPr>
          <a:xfrm>
            <a:off x="1379135" y="2247170"/>
            <a:ext cx="4149644" cy="732445"/>
          </a:xfrm>
          <a:prstGeom prst="rect">
            <a:avLst/>
          </a:prstGeom>
        </p:spPr>
        <p:txBody>
          <a:bodyPr wrap="square">
            <a:spAutoFit/>
          </a:bodyPr>
          <a:lstStyle/>
          <a:p>
            <a:pPr algn="r">
              <a:lnSpc>
                <a:spcPct val="60000"/>
              </a:lnSpc>
            </a:pPr>
            <a:r>
              <a:rPr lang="en-US" sz="5333" spc="-27" dirty="0">
                <a:solidFill>
                  <a:srgbClr val="FFFFFF"/>
                </a:solidFill>
                <a:cs typeface="Century Gothic"/>
              </a:rPr>
              <a:t>35%</a:t>
            </a:r>
          </a:p>
          <a:p>
            <a:pPr algn="r">
              <a:lnSpc>
                <a:spcPct val="60000"/>
              </a:lnSpc>
            </a:pPr>
            <a:r>
              <a:rPr lang="en-US" sz="1600" spc="-27" dirty="0" err="1">
                <a:solidFill>
                  <a:srgbClr val="FFFFFF"/>
                </a:solidFill>
                <a:cs typeface="Calibri Light"/>
              </a:rPr>
              <a:t>Xxxxxx</a:t>
            </a:r>
            <a:r>
              <a:rPr lang="en-US" sz="1600" spc="-27" dirty="0">
                <a:solidFill>
                  <a:srgbClr val="FFFFFF"/>
                </a:solidFill>
                <a:cs typeface="Calibri Light"/>
              </a:rPr>
              <a:t> </a:t>
            </a:r>
            <a:r>
              <a:rPr lang="en-US" sz="1600" spc="-27" dirty="0" err="1">
                <a:solidFill>
                  <a:srgbClr val="FFFFFF"/>
                </a:solidFill>
                <a:cs typeface="Calibri Light"/>
              </a:rPr>
              <a:t>xxxxxx</a:t>
            </a:r>
            <a:r>
              <a:rPr lang="en-US" sz="1600" spc="-27" dirty="0">
                <a:solidFill>
                  <a:srgbClr val="FFFFFF"/>
                </a:solidFill>
                <a:cs typeface="Calibri Light"/>
              </a:rPr>
              <a:t> </a:t>
            </a:r>
          </a:p>
        </p:txBody>
      </p:sp>
    </p:spTree>
    <p:extLst>
      <p:ext uri="{BB962C8B-B14F-4D97-AF65-F5344CB8AC3E}">
        <p14:creationId xmlns:p14="http://schemas.microsoft.com/office/powerpoint/2010/main" val="230668066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14:presetBounceEnd="61111">
                                      <p:stCondLst>
                                        <p:cond delay="0"/>
                                      </p:stCondLst>
                                      <p:childTnLst>
                                        <p:set>
                                          <p:cBhvr>
                                            <p:cTn id="6" dur="1" fill="hold">
                                              <p:stCondLst>
                                                <p:cond delay="0"/>
                                              </p:stCondLst>
                                            </p:cTn>
                                            <p:tgtEl>
                                              <p:spTgt spid="155"/>
                                            </p:tgtEl>
                                            <p:attrNameLst>
                                              <p:attrName>style.visibility</p:attrName>
                                            </p:attrNameLst>
                                          </p:cBhvr>
                                          <p:to>
                                            <p:strVal val="visible"/>
                                          </p:to>
                                        </p:set>
                                        <p:anim calcmode="lin" valueType="num" p14:bounceEnd="61111">
                                          <p:cBhvr additive="base">
                                            <p:cTn id="7" dur="900" fill="hold"/>
                                            <p:tgtEl>
                                              <p:spTgt spid="155"/>
                                            </p:tgtEl>
                                            <p:attrNameLst>
                                              <p:attrName>ppt_x</p:attrName>
                                            </p:attrNameLst>
                                          </p:cBhvr>
                                          <p:tavLst>
                                            <p:tav tm="0">
                                              <p:val>
                                                <p:strVal val="#ppt_x"/>
                                              </p:val>
                                            </p:tav>
                                            <p:tav tm="100000">
                                              <p:val>
                                                <p:strVal val="#ppt_x"/>
                                              </p:val>
                                            </p:tav>
                                          </p:tavLst>
                                        </p:anim>
                                        <p:anim calcmode="lin" valueType="num" p14:bounceEnd="61111">
                                          <p:cBhvr additive="base">
                                            <p:cTn id="8" dur="900" fill="hold"/>
                                            <p:tgtEl>
                                              <p:spTgt spid="155"/>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1111">
                                      <p:stCondLst>
                                        <p:cond delay="0"/>
                                      </p:stCondLst>
                                      <p:childTnLst>
                                        <p:set>
                                          <p:cBhvr>
                                            <p:cTn id="10" dur="1" fill="hold">
                                              <p:stCondLst>
                                                <p:cond delay="0"/>
                                              </p:stCondLst>
                                            </p:cTn>
                                            <p:tgtEl>
                                              <p:spTgt spid="171"/>
                                            </p:tgtEl>
                                            <p:attrNameLst>
                                              <p:attrName>style.visibility</p:attrName>
                                            </p:attrNameLst>
                                          </p:cBhvr>
                                          <p:to>
                                            <p:strVal val="visible"/>
                                          </p:to>
                                        </p:set>
                                        <p:anim calcmode="lin" valueType="num" p14:bounceEnd="61111">
                                          <p:cBhvr additive="base">
                                            <p:cTn id="11" dur="900" fill="hold"/>
                                            <p:tgtEl>
                                              <p:spTgt spid="171"/>
                                            </p:tgtEl>
                                            <p:attrNameLst>
                                              <p:attrName>ppt_x</p:attrName>
                                            </p:attrNameLst>
                                          </p:cBhvr>
                                          <p:tavLst>
                                            <p:tav tm="0">
                                              <p:val>
                                                <p:strVal val="#ppt_x"/>
                                              </p:val>
                                            </p:tav>
                                            <p:tav tm="100000">
                                              <p:val>
                                                <p:strVal val="#ppt_x"/>
                                              </p:val>
                                            </p:tav>
                                          </p:tavLst>
                                        </p:anim>
                                        <p:anim calcmode="lin" valueType="num" p14:bounceEnd="61111">
                                          <p:cBhvr additive="base">
                                            <p:cTn id="12" dur="900" fill="hold"/>
                                            <p:tgtEl>
                                              <p:spTgt spid="1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1111">
                                      <p:stCondLst>
                                        <p:cond delay="0"/>
                                      </p:stCondLst>
                                      <p:childTnLst>
                                        <p:set>
                                          <p:cBhvr>
                                            <p:cTn id="14" dur="1" fill="hold">
                                              <p:stCondLst>
                                                <p:cond delay="0"/>
                                              </p:stCondLst>
                                            </p:cTn>
                                            <p:tgtEl>
                                              <p:spTgt spid="180"/>
                                            </p:tgtEl>
                                            <p:attrNameLst>
                                              <p:attrName>style.visibility</p:attrName>
                                            </p:attrNameLst>
                                          </p:cBhvr>
                                          <p:to>
                                            <p:strVal val="visible"/>
                                          </p:to>
                                        </p:set>
                                        <p:anim calcmode="lin" valueType="num" p14:bounceEnd="61111">
                                          <p:cBhvr additive="base">
                                            <p:cTn id="15" dur="900" fill="hold"/>
                                            <p:tgtEl>
                                              <p:spTgt spid="180"/>
                                            </p:tgtEl>
                                            <p:attrNameLst>
                                              <p:attrName>ppt_x</p:attrName>
                                            </p:attrNameLst>
                                          </p:cBhvr>
                                          <p:tavLst>
                                            <p:tav tm="0">
                                              <p:val>
                                                <p:strVal val="#ppt_x"/>
                                              </p:val>
                                            </p:tav>
                                            <p:tav tm="100000">
                                              <p:val>
                                                <p:strVal val="#ppt_x"/>
                                              </p:val>
                                            </p:tav>
                                          </p:tavLst>
                                        </p:anim>
                                        <p:anim calcmode="lin" valueType="num" p14:bounceEnd="61111">
                                          <p:cBhvr additive="base">
                                            <p:cTn id="16" dur="900" fill="hold"/>
                                            <p:tgtEl>
                                              <p:spTgt spid="180"/>
                                            </p:tgtEl>
                                            <p:attrNameLst>
                                              <p:attrName>ppt_y</p:attrName>
                                            </p:attrNameLst>
                                          </p:cBhvr>
                                          <p:tavLst>
                                            <p:tav tm="0">
                                              <p:val>
                                                <p:strVal val="0-#ppt_h/2"/>
                                              </p:val>
                                            </p:tav>
                                            <p:tav tm="100000">
                                              <p:val>
                                                <p:strVal val="#ppt_y"/>
                                              </p:val>
                                            </p:tav>
                                          </p:tavLst>
                                        </p:anim>
                                      </p:childTnLst>
                                    </p:cTn>
                                  </p:par>
                                </p:childTnLst>
                              </p:cTn>
                            </p:par>
                            <p:par>
                              <p:cTn id="17" fill="hold">
                                <p:stCondLst>
                                  <p:cond delay="900"/>
                                </p:stCondLst>
                                <p:childTnLst>
                                  <p:par>
                                    <p:cTn id="18" presetID="22" presetClass="entr" presetSubtype="4" fill="hold" grpId="0" nodeType="afterEffect">
                                      <p:stCondLst>
                                        <p:cond delay="0"/>
                                      </p:stCondLst>
                                      <p:childTnLst>
                                        <p:set>
                                          <p:cBhvr>
                                            <p:cTn id="19" dur="1" fill="hold">
                                              <p:stCondLst>
                                                <p:cond delay="0"/>
                                              </p:stCondLst>
                                            </p:cTn>
                                            <p:tgtEl>
                                              <p:spTgt spid="170"/>
                                            </p:tgtEl>
                                            <p:attrNameLst>
                                              <p:attrName>style.visibility</p:attrName>
                                            </p:attrNameLst>
                                          </p:cBhvr>
                                          <p:to>
                                            <p:strVal val="visible"/>
                                          </p:to>
                                        </p:set>
                                        <p:animEffect transition="in" filter="wipe(down)">
                                          <p:cBhvr>
                                            <p:cTn id="20" dur="300"/>
                                            <p:tgtEl>
                                              <p:spTgt spid="170"/>
                                            </p:tgtEl>
                                          </p:cBhvr>
                                        </p:animEffect>
                                      </p:childTnLst>
                                    </p:cTn>
                                  </p:par>
                                  <p:par>
                                    <p:cTn id="21" presetID="10" presetClass="entr" presetSubtype="0" fill="hold" grpId="0" nodeType="withEffect">
                                      <p:stCondLst>
                                        <p:cond delay="100"/>
                                      </p:stCondLst>
                                      <p:childTnLst>
                                        <p:set>
                                          <p:cBhvr>
                                            <p:cTn id="22" dur="1" fill="hold">
                                              <p:stCondLst>
                                                <p:cond delay="0"/>
                                              </p:stCondLst>
                                            </p:cTn>
                                            <p:tgtEl>
                                              <p:spTgt spid="209"/>
                                            </p:tgtEl>
                                            <p:attrNameLst>
                                              <p:attrName>style.visibility</p:attrName>
                                            </p:attrNameLst>
                                          </p:cBhvr>
                                          <p:to>
                                            <p:strVal val="visible"/>
                                          </p:to>
                                        </p:set>
                                        <p:animEffect transition="in" filter="fade">
                                          <p:cBhvr>
                                            <p:cTn id="23" dur="500"/>
                                            <p:tgtEl>
                                              <p:spTgt spid="209"/>
                                            </p:tgtEl>
                                          </p:cBhvr>
                                        </p:animEffect>
                                      </p:childTnLst>
                                    </p:cTn>
                                  </p:par>
                                  <p:par>
                                    <p:cTn id="24" presetID="10" presetClass="entr" presetSubtype="0" fill="hold" grpId="0" nodeType="withEffect">
                                      <p:stCondLst>
                                        <p:cond delay="100"/>
                                      </p:stCondLst>
                                      <p:childTnLst>
                                        <p:set>
                                          <p:cBhvr>
                                            <p:cTn id="25" dur="1" fill="hold">
                                              <p:stCondLst>
                                                <p:cond delay="0"/>
                                              </p:stCondLst>
                                            </p:cTn>
                                            <p:tgtEl>
                                              <p:spTgt spid="208"/>
                                            </p:tgtEl>
                                            <p:attrNameLst>
                                              <p:attrName>style.visibility</p:attrName>
                                            </p:attrNameLst>
                                          </p:cBhvr>
                                          <p:to>
                                            <p:strVal val="visible"/>
                                          </p:to>
                                        </p:set>
                                        <p:animEffect transition="in" filter="fade">
                                          <p:cBhvr>
                                            <p:cTn id="26" dur="500"/>
                                            <p:tgtEl>
                                              <p:spTgt spid="208"/>
                                            </p:tgtEl>
                                          </p:cBhvr>
                                        </p:animEffect>
                                      </p:childTnLst>
                                    </p:cTn>
                                  </p:par>
                                </p:childTnLst>
                              </p:cTn>
                            </p:par>
                            <p:par>
                              <p:cTn id="27" fill="hold">
                                <p:stCondLst>
                                  <p:cond delay="1500"/>
                                </p:stCondLst>
                                <p:childTnLst>
                                  <p:par>
                                    <p:cTn id="28" presetID="22" presetClass="entr" presetSubtype="8" fill="hold" nodeType="afterEffect">
                                      <p:stCondLst>
                                        <p:cond delay="0"/>
                                      </p:stCondLst>
                                      <p:childTnLst>
                                        <p:set>
                                          <p:cBhvr>
                                            <p:cTn id="29" dur="1" fill="hold">
                                              <p:stCondLst>
                                                <p:cond delay="0"/>
                                              </p:stCondLst>
                                            </p:cTn>
                                            <p:tgtEl>
                                              <p:spTgt spid="207"/>
                                            </p:tgtEl>
                                            <p:attrNameLst>
                                              <p:attrName>style.visibility</p:attrName>
                                            </p:attrNameLst>
                                          </p:cBhvr>
                                          <p:to>
                                            <p:strVal val="visible"/>
                                          </p:to>
                                        </p:set>
                                        <p:animEffect transition="in" filter="wipe(left)">
                                          <p:cBhvr>
                                            <p:cTn id="30" dur="200"/>
                                            <p:tgtEl>
                                              <p:spTgt spid="207"/>
                                            </p:tgtEl>
                                          </p:cBhvr>
                                        </p:animEffect>
                                      </p:childTnLst>
                                    </p:cTn>
                                  </p:par>
                                  <p:par>
                                    <p:cTn id="31" presetID="22" presetClass="entr" presetSubtype="8" fill="hold" nodeType="withEffect">
                                      <p:stCondLst>
                                        <p:cond delay="200"/>
                                      </p:stCondLst>
                                      <p:childTnLst>
                                        <p:set>
                                          <p:cBhvr>
                                            <p:cTn id="32" dur="1" fill="hold">
                                              <p:stCondLst>
                                                <p:cond delay="0"/>
                                              </p:stCondLst>
                                            </p:cTn>
                                            <p:tgtEl>
                                              <p:spTgt spid="156"/>
                                            </p:tgtEl>
                                            <p:attrNameLst>
                                              <p:attrName>style.visibility</p:attrName>
                                            </p:attrNameLst>
                                          </p:cBhvr>
                                          <p:to>
                                            <p:strVal val="visible"/>
                                          </p:to>
                                        </p:set>
                                        <p:animEffect transition="in" filter="wipe(left)">
                                          <p:cBhvr>
                                            <p:cTn id="33" dur="300"/>
                                            <p:tgtEl>
                                              <p:spTgt spid="156"/>
                                            </p:tgtEl>
                                          </p:cBhvr>
                                        </p:animEffect>
                                      </p:childTnLst>
                                    </p:cTn>
                                  </p:par>
                                  <p:par>
                                    <p:cTn id="34" presetID="22" presetClass="entr" presetSubtype="8" fill="hold" nodeType="withEffect">
                                      <p:stCondLst>
                                        <p:cond delay="400"/>
                                      </p:stCondLst>
                                      <p:childTnLst>
                                        <p:set>
                                          <p:cBhvr>
                                            <p:cTn id="35" dur="1" fill="hold">
                                              <p:stCondLst>
                                                <p:cond delay="0"/>
                                              </p:stCondLst>
                                            </p:cTn>
                                            <p:tgtEl>
                                              <p:spTgt spid="159"/>
                                            </p:tgtEl>
                                            <p:attrNameLst>
                                              <p:attrName>style.visibility</p:attrName>
                                            </p:attrNameLst>
                                          </p:cBhvr>
                                          <p:to>
                                            <p:strVal val="visible"/>
                                          </p:to>
                                        </p:set>
                                        <p:animEffect transition="in" filter="wipe(left)">
                                          <p:cBhvr>
                                            <p:cTn id="36" dur="300"/>
                                            <p:tgtEl>
                                              <p:spTgt spid="159"/>
                                            </p:tgtEl>
                                          </p:cBhvr>
                                        </p:animEffect>
                                      </p:childTnLst>
                                    </p:cTn>
                                  </p:par>
                                  <p:par>
                                    <p:cTn id="37" presetID="10" presetClass="entr" presetSubtype="0" fill="hold" nodeType="withEffect">
                                      <p:stCondLst>
                                        <p:cond delay="400"/>
                                      </p:stCondLst>
                                      <p:childTnLst>
                                        <p:set>
                                          <p:cBhvr>
                                            <p:cTn id="38" dur="1" fill="hold">
                                              <p:stCondLst>
                                                <p:cond delay="0"/>
                                              </p:stCondLst>
                                            </p:cTn>
                                            <p:tgtEl>
                                              <p:spTgt spid="175"/>
                                            </p:tgtEl>
                                            <p:attrNameLst>
                                              <p:attrName>style.visibility</p:attrName>
                                            </p:attrNameLst>
                                          </p:cBhvr>
                                          <p:to>
                                            <p:strVal val="visible"/>
                                          </p:to>
                                        </p:set>
                                        <p:animEffect transition="in" filter="fade">
                                          <p:cBhvr>
                                            <p:cTn id="39" dur="200"/>
                                            <p:tgtEl>
                                              <p:spTgt spid="175"/>
                                            </p:tgtEl>
                                          </p:cBhvr>
                                        </p:animEffect>
                                      </p:childTnLst>
                                    </p:cTn>
                                  </p:par>
                                  <p:par>
                                    <p:cTn id="40" presetID="10" presetClass="entr" presetSubtype="0" fill="hold" nodeType="withEffect">
                                      <p:stCondLst>
                                        <p:cond delay="600"/>
                                      </p:stCondLst>
                                      <p:childTnLst>
                                        <p:set>
                                          <p:cBhvr>
                                            <p:cTn id="41" dur="1" fill="hold">
                                              <p:stCondLst>
                                                <p:cond delay="0"/>
                                              </p:stCondLst>
                                            </p:cTn>
                                            <p:tgtEl>
                                              <p:spTgt spid="165"/>
                                            </p:tgtEl>
                                            <p:attrNameLst>
                                              <p:attrName>style.visibility</p:attrName>
                                            </p:attrNameLst>
                                          </p:cBhvr>
                                          <p:to>
                                            <p:strVal val="visible"/>
                                          </p:to>
                                        </p:set>
                                        <p:animEffect transition="in" filter="fade">
                                          <p:cBhvr>
                                            <p:cTn id="42" dur="200"/>
                                            <p:tgtEl>
                                              <p:spTgt spid="165"/>
                                            </p:tgtEl>
                                          </p:cBhvr>
                                        </p:animEffect>
                                      </p:childTnLst>
                                    </p:cTn>
                                  </p:par>
                                </p:childTnLst>
                              </p:cTn>
                            </p:par>
                            <p:par>
                              <p:cTn id="43" fill="hold">
                                <p:stCondLst>
                                  <p:cond delay="2300"/>
                                </p:stCondLst>
                                <p:childTnLst>
                                  <p:par>
                                    <p:cTn id="44" presetID="53" presetClass="entr" presetSubtype="16" fill="hold" grpId="0" nodeType="afterEffect">
                                      <p:stCondLst>
                                        <p:cond delay="0"/>
                                      </p:stCondLst>
                                      <p:childTnLst>
                                        <p:set>
                                          <p:cBhvr>
                                            <p:cTn id="45" dur="1" fill="hold">
                                              <p:stCondLst>
                                                <p:cond delay="0"/>
                                              </p:stCondLst>
                                            </p:cTn>
                                            <p:tgtEl>
                                              <p:spTgt spid="172"/>
                                            </p:tgtEl>
                                            <p:attrNameLst>
                                              <p:attrName>style.visibility</p:attrName>
                                            </p:attrNameLst>
                                          </p:cBhvr>
                                          <p:to>
                                            <p:strVal val="visible"/>
                                          </p:to>
                                        </p:set>
                                        <p:anim calcmode="lin" valueType="num">
                                          <p:cBhvr>
                                            <p:cTn id="46" dur="500" fill="hold"/>
                                            <p:tgtEl>
                                              <p:spTgt spid="172"/>
                                            </p:tgtEl>
                                            <p:attrNameLst>
                                              <p:attrName>ppt_w</p:attrName>
                                            </p:attrNameLst>
                                          </p:cBhvr>
                                          <p:tavLst>
                                            <p:tav tm="0">
                                              <p:val>
                                                <p:fltVal val="0"/>
                                              </p:val>
                                            </p:tav>
                                            <p:tav tm="100000">
                                              <p:val>
                                                <p:strVal val="#ppt_w"/>
                                              </p:val>
                                            </p:tav>
                                          </p:tavLst>
                                        </p:anim>
                                        <p:anim calcmode="lin" valueType="num">
                                          <p:cBhvr>
                                            <p:cTn id="47" dur="500" fill="hold"/>
                                            <p:tgtEl>
                                              <p:spTgt spid="172"/>
                                            </p:tgtEl>
                                            <p:attrNameLst>
                                              <p:attrName>ppt_h</p:attrName>
                                            </p:attrNameLst>
                                          </p:cBhvr>
                                          <p:tavLst>
                                            <p:tav tm="0">
                                              <p:val>
                                                <p:fltVal val="0"/>
                                              </p:val>
                                            </p:tav>
                                            <p:tav tm="100000">
                                              <p:val>
                                                <p:strVal val="#ppt_h"/>
                                              </p:val>
                                            </p:tav>
                                          </p:tavLst>
                                        </p:anim>
                                        <p:animEffect transition="in" filter="fade">
                                          <p:cBhvr>
                                            <p:cTn id="48" dur="500"/>
                                            <p:tgtEl>
                                              <p:spTgt spid="172"/>
                                            </p:tgtEl>
                                          </p:cBhvr>
                                        </p:animEffect>
                                      </p:childTnLst>
                                    </p:cTn>
                                  </p:par>
                                  <p:par>
                                    <p:cTn id="49" presetID="10" presetClass="entr" presetSubtype="0" fill="hold" grpId="0" nodeType="withEffect">
                                      <p:stCondLst>
                                        <p:cond delay="300"/>
                                      </p:stCondLst>
                                      <p:childTnLst>
                                        <p:set>
                                          <p:cBhvr>
                                            <p:cTn id="50" dur="1" fill="hold">
                                              <p:stCondLst>
                                                <p:cond delay="0"/>
                                              </p:stCondLst>
                                            </p:cTn>
                                            <p:tgtEl>
                                              <p:spTgt spid="174"/>
                                            </p:tgtEl>
                                            <p:attrNameLst>
                                              <p:attrName>style.visibility</p:attrName>
                                            </p:attrNameLst>
                                          </p:cBhvr>
                                          <p:to>
                                            <p:strVal val="visible"/>
                                          </p:to>
                                        </p:set>
                                        <p:animEffect transition="in" filter="fade">
                                          <p:cBhvr>
                                            <p:cTn id="51" dur="200"/>
                                            <p:tgtEl>
                                              <p:spTgt spid="174"/>
                                            </p:tgtEl>
                                          </p:cBhvr>
                                        </p:animEffect>
                                      </p:childTnLst>
                                    </p:cTn>
                                  </p:par>
                                  <p:par>
                                    <p:cTn id="52" presetID="10" presetClass="entr" presetSubtype="0" fill="hold" grpId="0" nodeType="withEffect">
                                      <p:stCondLst>
                                        <p:cond delay="500"/>
                                      </p:stCondLst>
                                      <p:childTnLst>
                                        <p:set>
                                          <p:cBhvr>
                                            <p:cTn id="53" dur="1" fill="hold">
                                              <p:stCondLst>
                                                <p:cond delay="0"/>
                                              </p:stCondLst>
                                            </p:cTn>
                                            <p:tgtEl>
                                              <p:spTgt spid="173"/>
                                            </p:tgtEl>
                                            <p:attrNameLst>
                                              <p:attrName>style.visibility</p:attrName>
                                            </p:attrNameLst>
                                          </p:cBhvr>
                                          <p:to>
                                            <p:strVal val="visible"/>
                                          </p:to>
                                        </p:set>
                                        <p:animEffect transition="in" filter="fade">
                                          <p:cBhvr>
                                            <p:cTn id="54" dur="500"/>
                                            <p:tgtEl>
                                              <p:spTgt spid="173"/>
                                            </p:tgtEl>
                                          </p:cBhvr>
                                        </p:animEffect>
                                      </p:childTnLst>
                                    </p:cTn>
                                  </p:par>
                                </p:childTnLst>
                              </p:cTn>
                            </p:par>
                            <p:par>
                              <p:cTn id="55" fill="hold">
                                <p:stCondLst>
                                  <p:cond delay="3300"/>
                                </p:stCondLst>
                                <p:childTnLst>
                                  <p:par>
                                    <p:cTn id="56" presetID="53" presetClass="entr" presetSubtype="16" fill="hold" grpId="0" nodeType="afterEffect">
                                      <p:stCondLst>
                                        <p:cond delay="0"/>
                                      </p:stCondLst>
                                      <p:childTnLst>
                                        <p:set>
                                          <p:cBhvr>
                                            <p:cTn id="57" dur="1" fill="hold">
                                              <p:stCondLst>
                                                <p:cond delay="0"/>
                                              </p:stCondLst>
                                            </p:cTn>
                                            <p:tgtEl>
                                              <p:spTgt spid="162"/>
                                            </p:tgtEl>
                                            <p:attrNameLst>
                                              <p:attrName>style.visibility</p:attrName>
                                            </p:attrNameLst>
                                          </p:cBhvr>
                                          <p:to>
                                            <p:strVal val="visible"/>
                                          </p:to>
                                        </p:set>
                                        <p:anim calcmode="lin" valueType="num">
                                          <p:cBhvr>
                                            <p:cTn id="58" dur="500" fill="hold"/>
                                            <p:tgtEl>
                                              <p:spTgt spid="162"/>
                                            </p:tgtEl>
                                            <p:attrNameLst>
                                              <p:attrName>ppt_w</p:attrName>
                                            </p:attrNameLst>
                                          </p:cBhvr>
                                          <p:tavLst>
                                            <p:tav tm="0">
                                              <p:val>
                                                <p:fltVal val="0"/>
                                              </p:val>
                                            </p:tav>
                                            <p:tav tm="100000">
                                              <p:val>
                                                <p:strVal val="#ppt_w"/>
                                              </p:val>
                                            </p:tav>
                                          </p:tavLst>
                                        </p:anim>
                                        <p:anim calcmode="lin" valueType="num">
                                          <p:cBhvr>
                                            <p:cTn id="59" dur="500" fill="hold"/>
                                            <p:tgtEl>
                                              <p:spTgt spid="162"/>
                                            </p:tgtEl>
                                            <p:attrNameLst>
                                              <p:attrName>ppt_h</p:attrName>
                                            </p:attrNameLst>
                                          </p:cBhvr>
                                          <p:tavLst>
                                            <p:tav tm="0">
                                              <p:val>
                                                <p:fltVal val="0"/>
                                              </p:val>
                                            </p:tav>
                                            <p:tav tm="100000">
                                              <p:val>
                                                <p:strVal val="#ppt_h"/>
                                              </p:val>
                                            </p:tav>
                                          </p:tavLst>
                                        </p:anim>
                                        <p:animEffect transition="in" filter="fade">
                                          <p:cBhvr>
                                            <p:cTn id="60" dur="500"/>
                                            <p:tgtEl>
                                              <p:spTgt spid="162"/>
                                            </p:tgtEl>
                                          </p:cBhvr>
                                        </p:animEffect>
                                      </p:childTnLst>
                                    </p:cTn>
                                  </p:par>
                                  <p:par>
                                    <p:cTn id="61" presetID="10" presetClass="entr" presetSubtype="0" fill="hold" grpId="0" nodeType="withEffect">
                                      <p:stCondLst>
                                        <p:cond delay="300"/>
                                      </p:stCondLst>
                                      <p:childTnLst>
                                        <p:set>
                                          <p:cBhvr>
                                            <p:cTn id="62" dur="1" fill="hold">
                                              <p:stCondLst>
                                                <p:cond delay="0"/>
                                              </p:stCondLst>
                                            </p:cTn>
                                            <p:tgtEl>
                                              <p:spTgt spid="164"/>
                                            </p:tgtEl>
                                            <p:attrNameLst>
                                              <p:attrName>style.visibility</p:attrName>
                                            </p:attrNameLst>
                                          </p:cBhvr>
                                          <p:to>
                                            <p:strVal val="visible"/>
                                          </p:to>
                                        </p:set>
                                        <p:animEffect transition="in" filter="fade">
                                          <p:cBhvr>
                                            <p:cTn id="63" dur="200"/>
                                            <p:tgtEl>
                                              <p:spTgt spid="164"/>
                                            </p:tgtEl>
                                          </p:cBhvr>
                                        </p:animEffect>
                                      </p:childTnLst>
                                    </p:cTn>
                                  </p:par>
                                  <p:par>
                                    <p:cTn id="64" presetID="10" presetClass="entr" presetSubtype="0" fill="hold" grpId="0" nodeType="withEffect">
                                      <p:stCondLst>
                                        <p:cond delay="500"/>
                                      </p:stCondLst>
                                      <p:childTnLst>
                                        <p:set>
                                          <p:cBhvr>
                                            <p:cTn id="65" dur="1" fill="hold">
                                              <p:stCondLst>
                                                <p:cond delay="0"/>
                                              </p:stCondLst>
                                            </p:cTn>
                                            <p:tgtEl>
                                              <p:spTgt spid="163"/>
                                            </p:tgtEl>
                                            <p:attrNameLst>
                                              <p:attrName>style.visibility</p:attrName>
                                            </p:attrNameLst>
                                          </p:cBhvr>
                                          <p:to>
                                            <p:strVal val="visible"/>
                                          </p:to>
                                        </p:set>
                                        <p:animEffect transition="in" filter="fade">
                                          <p:cBhvr>
                                            <p:cTn id="66"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62" grpId="0" animBg="1"/>
          <p:bldP spid="163" grpId="0"/>
          <p:bldP spid="164" grpId="0"/>
          <p:bldP spid="170" grpId="0" animBg="1"/>
          <p:bldP spid="171" grpId="0" animBg="1"/>
          <p:bldP spid="172" grpId="0" animBg="1"/>
          <p:bldP spid="173" grpId="0"/>
          <p:bldP spid="174" grpId="0"/>
          <p:bldP spid="208" grpId="0"/>
          <p:bldP spid="209"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55"/>
                                            </p:tgtEl>
                                            <p:attrNameLst>
                                              <p:attrName>style.visibility</p:attrName>
                                            </p:attrNameLst>
                                          </p:cBhvr>
                                          <p:to>
                                            <p:strVal val="visible"/>
                                          </p:to>
                                        </p:set>
                                        <p:anim calcmode="lin" valueType="num">
                                          <p:cBhvr additive="base">
                                            <p:cTn id="7" dur="900" fill="hold"/>
                                            <p:tgtEl>
                                              <p:spTgt spid="155"/>
                                            </p:tgtEl>
                                            <p:attrNameLst>
                                              <p:attrName>ppt_x</p:attrName>
                                            </p:attrNameLst>
                                          </p:cBhvr>
                                          <p:tavLst>
                                            <p:tav tm="0">
                                              <p:val>
                                                <p:strVal val="#ppt_x"/>
                                              </p:val>
                                            </p:tav>
                                            <p:tav tm="100000">
                                              <p:val>
                                                <p:strVal val="#ppt_x"/>
                                              </p:val>
                                            </p:tav>
                                          </p:tavLst>
                                        </p:anim>
                                        <p:anim calcmode="lin" valueType="num">
                                          <p:cBhvr additive="base">
                                            <p:cTn id="8" dur="900" fill="hold"/>
                                            <p:tgtEl>
                                              <p:spTgt spid="155"/>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171"/>
                                            </p:tgtEl>
                                            <p:attrNameLst>
                                              <p:attrName>style.visibility</p:attrName>
                                            </p:attrNameLst>
                                          </p:cBhvr>
                                          <p:to>
                                            <p:strVal val="visible"/>
                                          </p:to>
                                        </p:set>
                                        <p:anim calcmode="lin" valueType="num">
                                          <p:cBhvr additive="base">
                                            <p:cTn id="11" dur="900" fill="hold"/>
                                            <p:tgtEl>
                                              <p:spTgt spid="171"/>
                                            </p:tgtEl>
                                            <p:attrNameLst>
                                              <p:attrName>ppt_x</p:attrName>
                                            </p:attrNameLst>
                                          </p:cBhvr>
                                          <p:tavLst>
                                            <p:tav tm="0">
                                              <p:val>
                                                <p:strVal val="#ppt_x"/>
                                              </p:val>
                                            </p:tav>
                                            <p:tav tm="100000">
                                              <p:val>
                                                <p:strVal val="#ppt_x"/>
                                              </p:val>
                                            </p:tav>
                                          </p:tavLst>
                                        </p:anim>
                                        <p:anim calcmode="lin" valueType="num">
                                          <p:cBhvr additive="base">
                                            <p:cTn id="12" dur="900" fill="hold"/>
                                            <p:tgtEl>
                                              <p:spTgt spid="171"/>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0"/>
                                      </p:stCondLst>
                                      <p:childTnLst>
                                        <p:set>
                                          <p:cBhvr>
                                            <p:cTn id="14" dur="1" fill="hold">
                                              <p:stCondLst>
                                                <p:cond delay="0"/>
                                              </p:stCondLst>
                                            </p:cTn>
                                            <p:tgtEl>
                                              <p:spTgt spid="180"/>
                                            </p:tgtEl>
                                            <p:attrNameLst>
                                              <p:attrName>style.visibility</p:attrName>
                                            </p:attrNameLst>
                                          </p:cBhvr>
                                          <p:to>
                                            <p:strVal val="visible"/>
                                          </p:to>
                                        </p:set>
                                        <p:anim calcmode="lin" valueType="num">
                                          <p:cBhvr additive="base">
                                            <p:cTn id="15" dur="900" fill="hold"/>
                                            <p:tgtEl>
                                              <p:spTgt spid="180"/>
                                            </p:tgtEl>
                                            <p:attrNameLst>
                                              <p:attrName>ppt_x</p:attrName>
                                            </p:attrNameLst>
                                          </p:cBhvr>
                                          <p:tavLst>
                                            <p:tav tm="0">
                                              <p:val>
                                                <p:strVal val="#ppt_x"/>
                                              </p:val>
                                            </p:tav>
                                            <p:tav tm="100000">
                                              <p:val>
                                                <p:strVal val="#ppt_x"/>
                                              </p:val>
                                            </p:tav>
                                          </p:tavLst>
                                        </p:anim>
                                        <p:anim calcmode="lin" valueType="num">
                                          <p:cBhvr additive="base">
                                            <p:cTn id="16" dur="900" fill="hold"/>
                                            <p:tgtEl>
                                              <p:spTgt spid="180"/>
                                            </p:tgtEl>
                                            <p:attrNameLst>
                                              <p:attrName>ppt_y</p:attrName>
                                            </p:attrNameLst>
                                          </p:cBhvr>
                                          <p:tavLst>
                                            <p:tav tm="0">
                                              <p:val>
                                                <p:strVal val="0-#ppt_h/2"/>
                                              </p:val>
                                            </p:tav>
                                            <p:tav tm="100000">
                                              <p:val>
                                                <p:strVal val="#ppt_y"/>
                                              </p:val>
                                            </p:tav>
                                          </p:tavLst>
                                        </p:anim>
                                      </p:childTnLst>
                                    </p:cTn>
                                  </p:par>
                                </p:childTnLst>
                              </p:cTn>
                            </p:par>
                            <p:par>
                              <p:cTn id="17" fill="hold">
                                <p:stCondLst>
                                  <p:cond delay="900"/>
                                </p:stCondLst>
                                <p:childTnLst>
                                  <p:par>
                                    <p:cTn id="18" presetID="22" presetClass="entr" presetSubtype="4" fill="hold" grpId="0" nodeType="afterEffect">
                                      <p:stCondLst>
                                        <p:cond delay="0"/>
                                      </p:stCondLst>
                                      <p:childTnLst>
                                        <p:set>
                                          <p:cBhvr>
                                            <p:cTn id="19" dur="1" fill="hold">
                                              <p:stCondLst>
                                                <p:cond delay="0"/>
                                              </p:stCondLst>
                                            </p:cTn>
                                            <p:tgtEl>
                                              <p:spTgt spid="170"/>
                                            </p:tgtEl>
                                            <p:attrNameLst>
                                              <p:attrName>style.visibility</p:attrName>
                                            </p:attrNameLst>
                                          </p:cBhvr>
                                          <p:to>
                                            <p:strVal val="visible"/>
                                          </p:to>
                                        </p:set>
                                        <p:animEffect transition="in" filter="wipe(down)">
                                          <p:cBhvr>
                                            <p:cTn id="20" dur="300"/>
                                            <p:tgtEl>
                                              <p:spTgt spid="170"/>
                                            </p:tgtEl>
                                          </p:cBhvr>
                                        </p:animEffect>
                                      </p:childTnLst>
                                    </p:cTn>
                                  </p:par>
                                  <p:par>
                                    <p:cTn id="21" presetID="10" presetClass="entr" presetSubtype="0" fill="hold" grpId="0" nodeType="withEffect">
                                      <p:stCondLst>
                                        <p:cond delay="100"/>
                                      </p:stCondLst>
                                      <p:childTnLst>
                                        <p:set>
                                          <p:cBhvr>
                                            <p:cTn id="22" dur="1" fill="hold">
                                              <p:stCondLst>
                                                <p:cond delay="0"/>
                                              </p:stCondLst>
                                            </p:cTn>
                                            <p:tgtEl>
                                              <p:spTgt spid="209"/>
                                            </p:tgtEl>
                                            <p:attrNameLst>
                                              <p:attrName>style.visibility</p:attrName>
                                            </p:attrNameLst>
                                          </p:cBhvr>
                                          <p:to>
                                            <p:strVal val="visible"/>
                                          </p:to>
                                        </p:set>
                                        <p:animEffect transition="in" filter="fade">
                                          <p:cBhvr>
                                            <p:cTn id="23" dur="500"/>
                                            <p:tgtEl>
                                              <p:spTgt spid="209"/>
                                            </p:tgtEl>
                                          </p:cBhvr>
                                        </p:animEffect>
                                      </p:childTnLst>
                                    </p:cTn>
                                  </p:par>
                                  <p:par>
                                    <p:cTn id="24" presetID="10" presetClass="entr" presetSubtype="0" fill="hold" grpId="0" nodeType="withEffect">
                                      <p:stCondLst>
                                        <p:cond delay="100"/>
                                      </p:stCondLst>
                                      <p:childTnLst>
                                        <p:set>
                                          <p:cBhvr>
                                            <p:cTn id="25" dur="1" fill="hold">
                                              <p:stCondLst>
                                                <p:cond delay="0"/>
                                              </p:stCondLst>
                                            </p:cTn>
                                            <p:tgtEl>
                                              <p:spTgt spid="208"/>
                                            </p:tgtEl>
                                            <p:attrNameLst>
                                              <p:attrName>style.visibility</p:attrName>
                                            </p:attrNameLst>
                                          </p:cBhvr>
                                          <p:to>
                                            <p:strVal val="visible"/>
                                          </p:to>
                                        </p:set>
                                        <p:animEffect transition="in" filter="fade">
                                          <p:cBhvr>
                                            <p:cTn id="26" dur="500"/>
                                            <p:tgtEl>
                                              <p:spTgt spid="208"/>
                                            </p:tgtEl>
                                          </p:cBhvr>
                                        </p:animEffect>
                                      </p:childTnLst>
                                    </p:cTn>
                                  </p:par>
                                </p:childTnLst>
                              </p:cTn>
                            </p:par>
                            <p:par>
                              <p:cTn id="27" fill="hold">
                                <p:stCondLst>
                                  <p:cond delay="1500"/>
                                </p:stCondLst>
                                <p:childTnLst>
                                  <p:par>
                                    <p:cTn id="28" presetID="22" presetClass="entr" presetSubtype="8" fill="hold" nodeType="afterEffect">
                                      <p:stCondLst>
                                        <p:cond delay="0"/>
                                      </p:stCondLst>
                                      <p:childTnLst>
                                        <p:set>
                                          <p:cBhvr>
                                            <p:cTn id="29" dur="1" fill="hold">
                                              <p:stCondLst>
                                                <p:cond delay="0"/>
                                              </p:stCondLst>
                                            </p:cTn>
                                            <p:tgtEl>
                                              <p:spTgt spid="207"/>
                                            </p:tgtEl>
                                            <p:attrNameLst>
                                              <p:attrName>style.visibility</p:attrName>
                                            </p:attrNameLst>
                                          </p:cBhvr>
                                          <p:to>
                                            <p:strVal val="visible"/>
                                          </p:to>
                                        </p:set>
                                        <p:animEffect transition="in" filter="wipe(left)">
                                          <p:cBhvr>
                                            <p:cTn id="30" dur="200"/>
                                            <p:tgtEl>
                                              <p:spTgt spid="207"/>
                                            </p:tgtEl>
                                          </p:cBhvr>
                                        </p:animEffect>
                                      </p:childTnLst>
                                    </p:cTn>
                                  </p:par>
                                  <p:par>
                                    <p:cTn id="31" presetID="22" presetClass="entr" presetSubtype="8" fill="hold" nodeType="withEffect">
                                      <p:stCondLst>
                                        <p:cond delay="200"/>
                                      </p:stCondLst>
                                      <p:childTnLst>
                                        <p:set>
                                          <p:cBhvr>
                                            <p:cTn id="32" dur="1" fill="hold">
                                              <p:stCondLst>
                                                <p:cond delay="0"/>
                                              </p:stCondLst>
                                            </p:cTn>
                                            <p:tgtEl>
                                              <p:spTgt spid="156"/>
                                            </p:tgtEl>
                                            <p:attrNameLst>
                                              <p:attrName>style.visibility</p:attrName>
                                            </p:attrNameLst>
                                          </p:cBhvr>
                                          <p:to>
                                            <p:strVal val="visible"/>
                                          </p:to>
                                        </p:set>
                                        <p:animEffect transition="in" filter="wipe(left)">
                                          <p:cBhvr>
                                            <p:cTn id="33" dur="300"/>
                                            <p:tgtEl>
                                              <p:spTgt spid="156"/>
                                            </p:tgtEl>
                                          </p:cBhvr>
                                        </p:animEffect>
                                      </p:childTnLst>
                                    </p:cTn>
                                  </p:par>
                                  <p:par>
                                    <p:cTn id="34" presetID="22" presetClass="entr" presetSubtype="8" fill="hold" nodeType="withEffect">
                                      <p:stCondLst>
                                        <p:cond delay="400"/>
                                      </p:stCondLst>
                                      <p:childTnLst>
                                        <p:set>
                                          <p:cBhvr>
                                            <p:cTn id="35" dur="1" fill="hold">
                                              <p:stCondLst>
                                                <p:cond delay="0"/>
                                              </p:stCondLst>
                                            </p:cTn>
                                            <p:tgtEl>
                                              <p:spTgt spid="159"/>
                                            </p:tgtEl>
                                            <p:attrNameLst>
                                              <p:attrName>style.visibility</p:attrName>
                                            </p:attrNameLst>
                                          </p:cBhvr>
                                          <p:to>
                                            <p:strVal val="visible"/>
                                          </p:to>
                                        </p:set>
                                        <p:animEffect transition="in" filter="wipe(left)">
                                          <p:cBhvr>
                                            <p:cTn id="36" dur="300"/>
                                            <p:tgtEl>
                                              <p:spTgt spid="159"/>
                                            </p:tgtEl>
                                          </p:cBhvr>
                                        </p:animEffect>
                                      </p:childTnLst>
                                    </p:cTn>
                                  </p:par>
                                  <p:par>
                                    <p:cTn id="37" presetID="10" presetClass="entr" presetSubtype="0" fill="hold" nodeType="withEffect">
                                      <p:stCondLst>
                                        <p:cond delay="400"/>
                                      </p:stCondLst>
                                      <p:childTnLst>
                                        <p:set>
                                          <p:cBhvr>
                                            <p:cTn id="38" dur="1" fill="hold">
                                              <p:stCondLst>
                                                <p:cond delay="0"/>
                                              </p:stCondLst>
                                            </p:cTn>
                                            <p:tgtEl>
                                              <p:spTgt spid="175"/>
                                            </p:tgtEl>
                                            <p:attrNameLst>
                                              <p:attrName>style.visibility</p:attrName>
                                            </p:attrNameLst>
                                          </p:cBhvr>
                                          <p:to>
                                            <p:strVal val="visible"/>
                                          </p:to>
                                        </p:set>
                                        <p:animEffect transition="in" filter="fade">
                                          <p:cBhvr>
                                            <p:cTn id="39" dur="200"/>
                                            <p:tgtEl>
                                              <p:spTgt spid="175"/>
                                            </p:tgtEl>
                                          </p:cBhvr>
                                        </p:animEffect>
                                      </p:childTnLst>
                                    </p:cTn>
                                  </p:par>
                                  <p:par>
                                    <p:cTn id="40" presetID="10" presetClass="entr" presetSubtype="0" fill="hold" nodeType="withEffect">
                                      <p:stCondLst>
                                        <p:cond delay="600"/>
                                      </p:stCondLst>
                                      <p:childTnLst>
                                        <p:set>
                                          <p:cBhvr>
                                            <p:cTn id="41" dur="1" fill="hold">
                                              <p:stCondLst>
                                                <p:cond delay="0"/>
                                              </p:stCondLst>
                                            </p:cTn>
                                            <p:tgtEl>
                                              <p:spTgt spid="165"/>
                                            </p:tgtEl>
                                            <p:attrNameLst>
                                              <p:attrName>style.visibility</p:attrName>
                                            </p:attrNameLst>
                                          </p:cBhvr>
                                          <p:to>
                                            <p:strVal val="visible"/>
                                          </p:to>
                                        </p:set>
                                        <p:animEffect transition="in" filter="fade">
                                          <p:cBhvr>
                                            <p:cTn id="42" dur="200"/>
                                            <p:tgtEl>
                                              <p:spTgt spid="165"/>
                                            </p:tgtEl>
                                          </p:cBhvr>
                                        </p:animEffect>
                                      </p:childTnLst>
                                    </p:cTn>
                                  </p:par>
                                </p:childTnLst>
                              </p:cTn>
                            </p:par>
                            <p:par>
                              <p:cTn id="43" fill="hold">
                                <p:stCondLst>
                                  <p:cond delay="2300"/>
                                </p:stCondLst>
                                <p:childTnLst>
                                  <p:par>
                                    <p:cTn id="44" presetID="53" presetClass="entr" presetSubtype="16" fill="hold" grpId="0" nodeType="afterEffect">
                                      <p:stCondLst>
                                        <p:cond delay="0"/>
                                      </p:stCondLst>
                                      <p:childTnLst>
                                        <p:set>
                                          <p:cBhvr>
                                            <p:cTn id="45" dur="1" fill="hold">
                                              <p:stCondLst>
                                                <p:cond delay="0"/>
                                              </p:stCondLst>
                                            </p:cTn>
                                            <p:tgtEl>
                                              <p:spTgt spid="172"/>
                                            </p:tgtEl>
                                            <p:attrNameLst>
                                              <p:attrName>style.visibility</p:attrName>
                                            </p:attrNameLst>
                                          </p:cBhvr>
                                          <p:to>
                                            <p:strVal val="visible"/>
                                          </p:to>
                                        </p:set>
                                        <p:anim calcmode="lin" valueType="num">
                                          <p:cBhvr>
                                            <p:cTn id="46" dur="500" fill="hold"/>
                                            <p:tgtEl>
                                              <p:spTgt spid="172"/>
                                            </p:tgtEl>
                                            <p:attrNameLst>
                                              <p:attrName>ppt_w</p:attrName>
                                            </p:attrNameLst>
                                          </p:cBhvr>
                                          <p:tavLst>
                                            <p:tav tm="0">
                                              <p:val>
                                                <p:fltVal val="0"/>
                                              </p:val>
                                            </p:tav>
                                            <p:tav tm="100000">
                                              <p:val>
                                                <p:strVal val="#ppt_w"/>
                                              </p:val>
                                            </p:tav>
                                          </p:tavLst>
                                        </p:anim>
                                        <p:anim calcmode="lin" valueType="num">
                                          <p:cBhvr>
                                            <p:cTn id="47" dur="500" fill="hold"/>
                                            <p:tgtEl>
                                              <p:spTgt spid="172"/>
                                            </p:tgtEl>
                                            <p:attrNameLst>
                                              <p:attrName>ppt_h</p:attrName>
                                            </p:attrNameLst>
                                          </p:cBhvr>
                                          <p:tavLst>
                                            <p:tav tm="0">
                                              <p:val>
                                                <p:fltVal val="0"/>
                                              </p:val>
                                            </p:tav>
                                            <p:tav tm="100000">
                                              <p:val>
                                                <p:strVal val="#ppt_h"/>
                                              </p:val>
                                            </p:tav>
                                          </p:tavLst>
                                        </p:anim>
                                        <p:animEffect transition="in" filter="fade">
                                          <p:cBhvr>
                                            <p:cTn id="48" dur="500"/>
                                            <p:tgtEl>
                                              <p:spTgt spid="172"/>
                                            </p:tgtEl>
                                          </p:cBhvr>
                                        </p:animEffect>
                                      </p:childTnLst>
                                    </p:cTn>
                                  </p:par>
                                  <p:par>
                                    <p:cTn id="49" presetID="10" presetClass="entr" presetSubtype="0" fill="hold" grpId="0" nodeType="withEffect">
                                      <p:stCondLst>
                                        <p:cond delay="300"/>
                                      </p:stCondLst>
                                      <p:childTnLst>
                                        <p:set>
                                          <p:cBhvr>
                                            <p:cTn id="50" dur="1" fill="hold">
                                              <p:stCondLst>
                                                <p:cond delay="0"/>
                                              </p:stCondLst>
                                            </p:cTn>
                                            <p:tgtEl>
                                              <p:spTgt spid="174"/>
                                            </p:tgtEl>
                                            <p:attrNameLst>
                                              <p:attrName>style.visibility</p:attrName>
                                            </p:attrNameLst>
                                          </p:cBhvr>
                                          <p:to>
                                            <p:strVal val="visible"/>
                                          </p:to>
                                        </p:set>
                                        <p:animEffect transition="in" filter="fade">
                                          <p:cBhvr>
                                            <p:cTn id="51" dur="200"/>
                                            <p:tgtEl>
                                              <p:spTgt spid="174"/>
                                            </p:tgtEl>
                                          </p:cBhvr>
                                        </p:animEffect>
                                      </p:childTnLst>
                                    </p:cTn>
                                  </p:par>
                                  <p:par>
                                    <p:cTn id="52" presetID="10" presetClass="entr" presetSubtype="0" fill="hold" grpId="0" nodeType="withEffect">
                                      <p:stCondLst>
                                        <p:cond delay="500"/>
                                      </p:stCondLst>
                                      <p:childTnLst>
                                        <p:set>
                                          <p:cBhvr>
                                            <p:cTn id="53" dur="1" fill="hold">
                                              <p:stCondLst>
                                                <p:cond delay="0"/>
                                              </p:stCondLst>
                                            </p:cTn>
                                            <p:tgtEl>
                                              <p:spTgt spid="173"/>
                                            </p:tgtEl>
                                            <p:attrNameLst>
                                              <p:attrName>style.visibility</p:attrName>
                                            </p:attrNameLst>
                                          </p:cBhvr>
                                          <p:to>
                                            <p:strVal val="visible"/>
                                          </p:to>
                                        </p:set>
                                        <p:animEffect transition="in" filter="fade">
                                          <p:cBhvr>
                                            <p:cTn id="54" dur="500"/>
                                            <p:tgtEl>
                                              <p:spTgt spid="173"/>
                                            </p:tgtEl>
                                          </p:cBhvr>
                                        </p:animEffect>
                                      </p:childTnLst>
                                    </p:cTn>
                                  </p:par>
                                </p:childTnLst>
                              </p:cTn>
                            </p:par>
                            <p:par>
                              <p:cTn id="55" fill="hold">
                                <p:stCondLst>
                                  <p:cond delay="3300"/>
                                </p:stCondLst>
                                <p:childTnLst>
                                  <p:par>
                                    <p:cTn id="56" presetID="53" presetClass="entr" presetSubtype="16" fill="hold" grpId="0" nodeType="afterEffect">
                                      <p:stCondLst>
                                        <p:cond delay="0"/>
                                      </p:stCondLst>
                                      <p:childTnLst>
                                        <p:set>
                                          <p:cBhvr>
                                            <p:cTn id="57" dur="1" fill="hold">
                                              <p:stCondLst>
                                                <p:cond delay="0"/>
                                              </p:stCondLst>
                                            </p:cTn>
                                            <p:tgtEl>
                                              <p:spTgt spid="162"/>
                                            </p:tgtEl>
                                            <p:attrNameLst>
                                              <p:attrName>style.visibility</p:attrName>
                                            </p:attrNameLst>
                                          </p:cBhvr>
                                          <p:to>
                                            <p:strVal val="visible"/>
                                          </p:to>
                                        </p:set>
                                        <p:anim calcmode="lin" valueType="num">
                                          <p:cBhvr>
                                            <p:cTn id="58" dur="500" fill="hold"/>
                                            <p:tgtEl>
                                              <p:spTgt spid="162"/>
                                            </p:tgtEl>
                                            <p:attrNameLst>
                                              <p:attrName>ppt_w</p:attrName>
                                            </p:attrNameLst>
                                          </p:cBhvr>
                                          <p:tavLst>
                                            <p:tav tm="0">
                                              <p:val>
                                                <p:fltVal val="0"/>
                                              </p:val>
                                            </p:tav>
                                            <p:tav tm="100000">
                                              <p:val>
                                                <p:strVal val="#ppt_w"/>
                                              </p:val>
                                            </p:tav>
                                          </p:tavLst>
                                        </p:anim>
                                        <p:anim calcmode="lin" valueType="num">
                                          <p:cBhvr>
                                            <p:cTn id="59" dur="500" fill="hold"/>
                                            <p:tgtEl>
                                              <p:spTgt spid="162"/>
                                            </p:tgtEl>
                                            <p:attrNameLst>
                                              <p:attrName>ppt_h</p:attrName>
                                            </p:attrNameLst>
                                          </p:cBhvr>
                                          <p:tavLst>
                                            <p:tav tm="0">
                                              <p:val>
                                                <p:fltVal val="0"/>
                                              </p:val>
                                            </p:tav>
                                            <p:tav tm="100000">
                                              <p:val>
                                                <p:strVal val="#ppt_h"/>
                                              </p:val>
                                            </p:tav>
                                          </p:tavLst>
                                        </p:anim>
                                        <p:animEffect transition="in" filter="fade">
                                          <p:cBhvr>
                                            <p:cTn id="60" dur="500"/>
                                            <p:tgtEl>
                                              <p:spTgt spid="162"/>
                                            </p:tgtEl>
                                          </p:cBhvr>
                                        </p:animEffect>
                                      </p:childTnLst>
                                    </p:cTn>
                                  </p:par>
                                  <p:par>
                                    <p:cTn id="61" presetID="10" presetClass="entr" presetSubtype="0" fill="hold" grpId="0" nodeType="withEffect">
                                      <p:stCondLst>
                                        <p:cond delay="300"/>
                                      </p:stCondLst>
                                      <p:childTnLst>
                                        <p:set>
                                          <p:cBhvr>
                                            <p:cTn id="62" dur="1" fill="hold">
                                              <p:stCondLst>
                                                <p:cond delay="0"/>
                                              </p:stCondLst>
                                            </p:cTn>
                                            <p:tgtEl>
                                              <p:spTgt spid="164"/>
                                            </p:tgtEl>
                                            <p:attrNameLst>
                                              <p:attrName>style.visibility</p:attrName>
                                            </p:attrNameLst>
                                          </p:cBhvr>
                                          <p:to>
                                            <p:strVal val="visible"/>
                                          </p:to>
                                        </p:set>
                                        <p:animEffect transition="in" filter="fade">
                                          <p:cBhvr>
                                            <p:cTn id="63" dur="200"/>
                                            <p:tgtEl>
                                              <p:spTgt spid="164"/>
                                            </p:tgtEl>
                                          </p:cBhvr>
                                        </p:animEffect>
                                      </p:childTnLst>
                                    </p:cTn>
                                  </p:par>
                                  <p:par>
                                    <p:cTn id="64" presetID="10" presetClass="entr" presetSubtype="0" fill="hold" grpId="0" nodeType="withEffect">
                                      <p:stCondLst>
                                        <p:cond delay="500"/>
                                      </p:stCondLst>
                                      <p:childTnLst>
                                        <p:set>
                                          <p:cBhvr>
                                            <p:cTn id="65" dur="1" fill="hold">
                                              <p:stCondLst>
                                                <p:cond delay="0"/>
                                              </p:stCondLst>
                                            </p:cTn>
                                            <p:tgtEl>
                                              <p:spTgt spid="163"/>
                                            </p:tgtEl>
                                            <p:attrNameLst>
                                              <p:attrName>style.visibility</p:attrName>
                                            </p:attrNameLst>
                                          </p:cBhvr>
                                          <p:to>
                                            <p:strVal val="visible"/>
                                          </p:to>
                                        </p:set>
                                        <p:animEffect transition="in" filter="fade">
                                          <p:cBhvr>
                                            <p:cTn id="66" dur="500"/>
                                            <p:tgtEl>
                                              <p:spTgt spid="16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5" grpId="0" animBg="1"/>
          <p:bldP spid="162" grpId="0" animBg="1"/>
          <p:bldP spid="163" grpId="0"/>
          <p:bldP spid="164" grpId="0"/>
          <p:bldP spid="170" grpId="0" animBg="1"/>
          <p:bldP spid="171" grpId="0" animBg="1"/>
          <p:bldP spid="172" grpId="0" animBg="1"/>
          <p:bldP spid="173" grpId="0"/>
          <p:bldP spid="174" grpId="0"/>
          <p:bldP spid="208" grpId="0"/>
          <p:bldP spid="209" grpId="0"/>
        </p:bldLst>
      </p:timing>
    </mc:Fallback>
  </mc:AlternateContent>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Oval 18"/>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6" name="Freeform 24"/>
          <p:cNvSpPr>
            <a:spLocks noEditPoints="1"/>
          </p:cNvSpPr>
          <p:nvPr/>
        </p:nvSpPr>
        <p:spPr bwMode="auto">
          <a:xfrm>
            <a:off x="10244375" y="1681811"/>
            <a:ext cx="424082" cy="731086"/>
          </a:xfrm>
          <a:custGeom>
            <a:avLst/>
            <a:gdLst>
              <a:gd name="T0" fmla="*/ 138 w 276"/>
              <a:gd name="T1" fmla="*/ 454 h 475"/>
              <a:gd name="T2" fmla="*/ 159 w 276"/>
              <a:gd name="T3" fmla="*/ 433 h 475"/>
              <a:gd name="T4" fmla="*/ 138 w 276"/>
              <a:gd name="T5" fmla="*/ 413 h 475"/>
              <a:gd name="T6" fmla="*/ 117 w 276"/>
              <a:gd name="T7" fmla="*/ 433 h 475"/>
              <a:gd name="T8" fmla="*/ 138 w 276"/>
              <a:gd name="T9" fmla="*/ 454 h 475"/>
              <a:gd name="T10" fmla="*/ 138 w 276"/>
              <a:gd name="T11" fmla="*/ 422 h 475"/>
              <a:gd name="T12" fmla="*/ 149 w 276"/>
              <a:gd name="T13" fmla="*/ 433 h 475"/>
              <a:gd name="T14" fmla="*/ 138 w 276"/>
              <a:gd name="T15" fmla="*/ 445 h 475"/>
              <a:gd name="T16" fmla="*/ 127 w 276"/>
              <a:gd name="T17" fmla="*/ 433 h 475"/>
              <a:gd name="T18" fmla="*/ 138 w 276"/>
              <a:gd name="T19" fmla="*/ 422 h 475"/>
              <a:gd name="T20" fmla="*/ 174 w 276"/>
              <a:gd name="T21" fmla="*/ 31 h 475"/>
              <a:gd name="T22" fmla="*/ 102 w 276"/>
              <a:gd name="T23" fmla="*/ 31 h 475"/>
              <a:gd name="T24" fmla="*/ 97 w 276"/>
              <a:gd name="T25" fmla="*/ 35 h 475"/>
              <a:gd name="T26" fmla="*/ 102 w 276"/>
              <a:gd name="T27" fmla="*/ 40 h 475"/>
              <a:gd name="T28" fmla="*/ 174 w 276"/>
              <a:gd name="T29" fmla="*/ 40 h 475"/>
              <a:gd name="T30" fmla="*/ 179 w 276"/>
              <a:gd name="T31" fmla="*/ 35 h 475"/>
              <a:gd name="T32" fmla="*/ 174 w 276"/>
              <a:gd name="T33" fmla="*/ 31 h 475"/>
              <a:gd name="T34" fmla="*/ 241 w 276"/>
              <a:gd name="T35" fmla="*/ 0 h 475"/>
              <a:gd name="T36" fmla="*/ 35 w 276"/>
              <a:gd name="T37" fmla="*/ 0 h 475"/>
              <a:gd name="T38" fmla="*/ 0 w 276"/>
              <a:gd name="T39" fmla="*/ 36 h 475"/>
              <a:gd name="T40" fmla="*/ 0 w 276"/>
              <a:gd name="T41" fmla="*/ 439 h 475"/>
              <a:gd name="T42" fmla="*/ 35 w 276"/>
              <a:gd name="T43" fmla="*/ 475 h 475"/>
              <a:gd name="T44" fmla="*/ 241 w 276"/>
              <a:gd name="T45" fmla="*/ 475 h 475"/>
              <a:gd name="T46" fmla="*/ 276 w 276"/>
              <a:gd name="T47" fmla="*/ 439 h 475"/>
              <a:gd name="T48" fmla="*/ 276 w 276"/>
              <a:gd name="T49" fmla="*/ 36 h 475"/>
              <a:gd name="T50" fmla="*/ 241 w 276"/>
              <a:gd name="T51" fmla="*/ 0 h 475"/>
              <a:gd name="T52" fmla="*/ 267 w 276"/>
              <a:gd name="T53" fmla="*/ 439 h 475"/>
              <a:gd name="T54" fmla="*/ 241 w 276"/>
              <a:gd name="T55" fmla="*/ 465 h 475"/>
              <a:gd name="T56" fmla="*/ 35 w 276"/>
              <a:gd name="T57" fmla="*/ 465 h 475"/>
              <a:gd name="T58" fmla="*/ 9 w 276"/>
              <a:gd name="T59" fmla="*/ 439 h 475"/>
              <a:gd name="T60" fmla="*/ 9 w 276"/>
              <a:gd name="T61" fmla="*/ 399 h 475"/>
              <a:gd name="T62" fmla="*/ 267 w 276"/>
              <a:gd name="T63" fmla="*/ 399 h 475"/>
              <a:gd name="T64" fmla="*/ 267 w 276"/>
              <a:gd name="T65" fmla="*/ 439 h 475"/>
              <a:gd name="T66" fmla="*/ 267 w 276"/>
              <a:gd name="T67" fmla="*/ 390 h 475"/>
              <a:gd name="T68" fmla="*/ 9 w 276"/>
              <a:gd name="T69" fmla="*/ 390 h 475"/>
              <a:gd name="T70" fmla="*/ 9 w 276"/>
              <a:gd name="T71" fmla="*/ 70 h 475"/>
              <a:gd name="T72" fmla="*/ 267 w 276"/>
              <a:gd name="T73" fmla="*/ 70 h 475"/>
              <a:gd name="T74" fmla="*/ 267 w 276"/>
              <a:gd name="T75" fmla="*/ 390 h 475"/>
              <a:gd name="T76" fmla="*/ 267 w 276"/>
              <a:gd name="T77" fmla="*/ 60 h 475"/>
              <a:gd name="T78" fmla="*/ 9 w 276"/>
              <a:gd name="T79" fmla="*/ 60 h 475"/>
              <a:gd name="T80" fmla="*/ 9 w 276"/>
              <a:gd name="T81" fmla="*/ 36 h 475"/>
              <a:gd name="T82" fmla="*/ 35 w 276"/>
              <a:gd name="T83" fmla="*/ 9 h 475"/>
              <a:gd name="T84" fmla="*/ 241 w 276"/>
              <a:gd name="T85" fmla="*/ 9 h 475"/>
              <a:gd name="T86" fmla="*/ 267 w 276"/>
              <a:gd name="T87" fmla="*/ 36 h 475"/>
              <a:gd name="T88" fmla="*/ 267 w 276"/>
              <a:gd name="T89" fmla="*/ 6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475">
                <a:moveTo>
                  <a:pt x="138" y="454"/>
                </a:moveTo>
                <a:cubicBezTo>
                  <a:pt x="149" y="454"/>
                  <a:pt x="159" y="445"/>
                  <a:pt x="159" y="433"/>
                </a:cubicBezTo>
                <a:cubicBezTo>
                  <a:pt x="159" y="422"/>
                  <a:pt x="149" y="413"/>
                  <a:pt x="138" y="413"/>
                </a:cubicBezTo>
                <a:cubicBezTo>
                  <a:pt x="127" y="413"/>
                  <a:pt x="117" y="422"/>
                  <a:pt x="117" y="433"/>
                </a:cubicBezTo>
                <a:cubicBezTo>
                  <a:pt x="117" y="445"/>
                  <a:pt x="127" y="454"/>
                  <a:pt x="138" y="454"/>
                </a:cubicBezTo>
                <a:close/>
                <a:moveTo>
                  <a:pt x="138" y="422"/>
                </a:moveTo>
                <a:cubicBezTo>
                  <a:pt x="144" y="422"/>
                  <a:pt x="149" y="427"/>
                  <a:pt x="149" y="433"/>
                </a:cubicBezTo>
                <a:cubicBezTo>
                  <a:pt x="149" y="440"/>
                  <a:pt x="144" y="445"/>
                  <a:pt x="138" y="445"/>
                </a:cubicBezTo>
                <a:cubicBezTo>
                  <a:pt x="132" y="445"/>
                  <a:pt x="127" y="440"/>
                  <a:pt x="127" y="433"/>
                </a:cubicBezTo>
                <a:cubicBezTo>
                  <a:pt x="127" y="427"/>
                  <a:pt x="132" y="422"/>
                  <a:pt x="138" y="422"/>
                </a:cubicBezTo>
                <a:close/>
                <a:moveTo>
                  <a:pt x="174" y="31"/>
                </a:moveTo>
                <a:cubicBezTo>
                  <a:pt x="102" y="31"/>
                  <a:pt x="102" y="31"/>
                  <a:pt x="102" y="31"/>
                </a:cubicBezTo>
                <a:cubicBezTo>
                  <a:pt x="99" y="31"/>
                  <a:pt x="97" y="33"/>
                  <a:pt x="97" y="35"/>
                </a:cubicBezTo>
                <a:cubicBezTo>
                  <a:pt x="97" y="38"/>
                  <a:pt x="99" y="40"/>
                  <a:pt x="102" y="40"/>
                </a:cubicBezTo>
                <a:cubicBezTo>
                  <a:pt x="174" y="40"/>
                  <a:pt x="174" y="40"/>
                  <a:pt x="174" y="40"/>
                </a:cubicBezTo>
                <a:cubicBezTo>
                  <a:pt x="177" y="40"/>
                  <a:pt x="179" y="38"/>
                  <a:pt x="179" y="35"/>
                </a:cubicBezTo>
                <a:cubicBezTo>
                  <a:pt x="179" y="33"/>
                  <a:pt x="177" y="31"/>
                  <a:pt x="174" y="31"/>
                </a:cubicBezTo>
                <a:close/>
                <a:moveTo>
                  <a:pt x="241" y="0"/>
                </a:moveTo>
                <a:cubicBezTo>
                  <a:pt x="35" y="0"/>
                  <a:pt x="35" y="0"/>
                  <a:pt x="35" y="0"/>
                </a:cubicBezTo>
                <a:cubicBezTo>
                  <a:pt x="16" y="0"/>
                  <a:pt x="0" y="16"/>
                  <a:pt x="0" y="36"/>
                </a:cubicBezTo>
                <a:cubicBezTo>
                  <a:pt x="0" y="439"/>
                  <a:pt x="0" y="439"/>
                  <a:pt x="0" y="439"/>
                </a:cubicBezTo>
                <a:cubicBezTo>
                  <a:pt x="0" y="459"/>
                  <a:pt x="16" y="475"/>
                  <a:pt x="35" y="475"/>
                </a:cubicBezTo>
                <a:cubicBezTo>
                  <a:pt x="241" y="475"/>
                  <a:pt x="241" y="475"/>
                  <a:pt x="241" y="475"/>
                </a:cubicBezTo>
                <a:cubicBezTo>
                  <a:pt x="260" y="475"/>
                  <a:pt x="276" y="459"/>
                  <a:pt x="276" y="439"/>
                </a:cubicBezTo>
                <a:cubicBezTo>
                  <a:pt x="276" y="36"/>
                  <a:pt x="276" y="36"/>
                  <a:pt x="276" y="36"/>
                </a:cubicBezTo>
                <a:cubicBezTo>
                  <a:pt x="276" y="16"/>
                  <a:pt x="260" y="0"/>
                  <a:pt x="241" y="0"/>
                </a:cubicBezTo>
                <a:close/>
                <a:moveTo>
                  <a:pt x="267" y="439"/>
                </a:moveTo>
                <a:cubicBezTo>
                  <a:pt x="267" y="454"/>
                  <a:pt x="255" y="465"/>
                  <a:pt x="241" y="465"/>
                </a:cubicBezTo>
                <a:cubicBezTo>
                  <a:pt x="35" y="465"/>
                  <a:pt x="35" y="465"/>
                  <a:pt x="35" y="465"/>
                </a:cubicBezTo>
                <a:cubicBezTo>
                  <a:pt x="21" y="465"/>
                  <a:pt x="9" y="454"/>
                  <a:pt x="9" y="439"/>
                </a:cubicBezTo>
                <a:cubicBezTo>
                  <a:pt x="9" y="399"/>
                  <a:pt x="9" y="399"/>
                  <a:pt x="9" y="399"/>
                </a:cubicBezTo>
                <a:cubicBezTo>
                  <a:pt x="267" y="399"/>
                  <a:pt x="267" y="399"/>
                  <a:pt x="267" y="399"/>
                </a:cubicBezTo>
                <a:lnTo>
                  <a:pt x="267" y="439"/>
                </a:lnTo>
                <a:close/>
                <a:moveTo>
                  <a:pt x="267" y="390"/>
                </a:moveTo>
                <a:cubicBezTo>
                  <a:pt x="9" y="390"/>
                  <a:pt x="9" y="390"/>
                  <a:pt x="9" y="390"/>
                </a:cubicBezTo>
                <a:cubicBezTo>
                  <a:pt x="9" y="70"/>
                  <a:pt x="9" y="70"/>
                  <a:pt x="9" y="70"/>
                </a:cubicBezTo>
                <a:cubicBezTo>
                  <a:pt x="267" y="70"/>
                  <a:pt x="267" y="70"/>
                  <a:pt x="267" y="70"/>
                </a:cubicBezTo>
                <a:lnTo>
                  <a:pt x="267" y="390"/>
                </a:lnTo>
                <a:close/>
                <a:moveTo>
                  <a:pt x="267" y="60"/>
                </a:moveTo>
                <a:cubicBezTo>
                  <a:pt x="9" y="60"/>
                  <a:pt x="9" y="60"/>
                  <a:pt x="9" y="60"/>
                </a:cubicBezTo>
                <a:cubicBezTo>
                  <a:pt x="9" y="36"/>
                  <a:pt x="9" y="36"/>
                  <a:pt x="9" y="36"/>
                </a:cubicBezTo>
                <a:cubicBezTo>
                  <a:pt x="9" y="21"/>
                  <a:pt x="21" y="9"/>
                  <a:pt x="35" y="9"/>
                </a:cubicBezTo>
                <a:cubicBezTo>
                  <a:pt x="241" y="9"/>
                  <a:pt x="241" y="9"/>
                  <a:pt x="241" y="9"/>
                </a:cubicBezTo>
                <a:cubicBezTo>
                  <a:pt x="255" y="9"/>
                  <a:pt x="267" y="21"/>
                  <a:pt x="267" y="36"/>
                </a:cubicBezTo>
                <a:lnTo>
                  <a:pt x="267" y="6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Oval 19"/>
          <p:cNvSpPr>
            <a:spLocks noChangeArrowheads="1"/>
          </p:cNvSpPr>
          <p:nvPr/>
        </p:nvSpPr>
        <p:spPr bwMode="auto">
          <a:xfrm>
            <a:off x="8183794"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57" name="Freeform 25"/>
          <p:cNvSpPr>
            <a:spLocks noEditPoints="1"/>
          </p:cNvSpPr>
          <p:nvPr/>
        </p:nvSpPr>
        <p:spPr bwMode="auto">
          <a:xfrm>
            <a:off x="8390226" y="1766518"/>
            <a:ext cx="683114" cy="561672"/>
          </a:xfrm>
          <a:custGeom>
            <a:avLst/>
            <a:gdLst>
              <a:gd name="T0" fmla="*/ 414 w 444"/>
              <a:gd name="T1" fmla="*/ 172 h 365"/>
              <a:gd name="T2" fmla="*/ 392 w 444"/>
              <a:gd name="T3" fmla="*/ 0 h 365"/>
              <a:gd name="T4" fmla="*/ 0 w 444"/>
              <a:gd name="T5" fmla="*/ 22 h 365"/>
              <a:gd name="T6" fmla="*/ 22 w 444"/>
              <a:gd name="T7" fmla="*/ 283 h 365"/>
              <a:gd name="T8" fmla="*/ 144 w 444"/>
              <a:gd name="T9" fmla="*/ 355 h 365"/>
              <a:gd name="T10" fmla="*/ 118 w 444"/>
              <a:gd name="T11" fmla="*/ 360 h 365"/>
              <a:gd name="T12" fmla="*/ 291 w 444"/>
              <a:gd name="T13" fmla="*/ 365 h 365"/>
              <a:gd name="T14" fmla="*/ 291 w 444"/>
              <a:gd name="T15" fmla="*/ 355 h 365"/>
              <a:gd name="T16" fmla="*/ 254 w 444"/>
              <a:gd name="T17" fmla="*/ 283 h 365"/>
              <a:gd name="T18" fmla="*/ 326 w 444"/>
              <a:gd name="T19" fmla="*/ 348 h 365"/>
              <a:gd name="T20" fmla="*/ 427 w 444"/>
              <a:gd name="T21" fmla="*/ 365 h 365"/>
              <a:gd name="T22" fmla="*/ 444 w 444"/>
              <a:gd name="T23" fmla="*/ 189 h 365"/>
              <a:gd name="T24" fmla="*/ 10 w 444"/>
              <a:gd name="T25" fmla="*/ 22 h 365"/>
              <a:gd name="T26" fmla="*/ 392 w 444"/>
              <a:gd name="T27" fmla="*/ 9 h 365"/>
              <a:gd name="T28" fmla="*/ 404 w 444"/>
              <a:gd name="T29" fmla="*/ 36 h 365"/>
              <a:gd name="T30" fmla="*/ 10 w 444"/>
              <a:gd name="T31" fmla="*/ 22 h 365"/>
              <a:gd name="T32" fmla="*/ 158 w 444"/>
              <a:gd name="T33" fmla="*/ 355 h 365"/>
              <a:gd name="T34" fmla="*/ 245 w 444"/>
              <a:gd name="T35" fmla="*/ 283 h 365"/>
              <a:gd name="T36" fmla="*/ 259 w 444"/>
              <a:gd name="T37" fmla="*/ 355 h 365"/>
              <a:gd name="T38" fmla="*/ 22 w 444"/>
              <a:gd name="T39" fmla="*/ 273 h 365"/>
              <a:gd name="T40" fmla="*/ 10 w 444"/>
              <a:gd name="T41" fmla="*/ 247 h 365"/>
              <a:gd name="T42" fmla="*/ 326 w 444"/>
              <a:gd name="T43" fmla="*/ 273 h 365"/>
              <a:gd name="T44" fmla="*/ 326 w 444"/>
              <a:gd name="T45" fmla="*/ 237 h 365"/>
              <a:gd name="T46" fmla="*/ 10 w 444"/>
              <a:gd name="T47" fmla="*/ 45 h 365"/>
              <a:gd name="T48" fmla="*/ 404 w 444"/>
              <a:gd name="T49" fmla="*/ 172 h 365"/>
              <a:gd name="T50" fmla="*/ 326 w 444"/>
              <a:gd name="T51" fmla="*/ 189 h 365"/>
              <a:gd name="T52" fmla="*/ 427 w 444"/>
              <a:gd name="T53" fmla="*/ 355 h 365"/>
              <a:gd name="T54" fmla="*/ 336 w 444"/>
              <a:gd name="T55" fmla="*/ 348 h 365"/>
              <a:gd name="T56" fmla="*/ 434 w 444"/>
              <a:gd name="T57" fmla="*/ 339 h 365"/>
              <a:gd name="T58" fmla="*/ 434 w 444"/>
              <a:gd name="T59" fmla="*/ 329 h 365"/>
              <a:gd name="T60" fmla="*/ 336 w 444"/>
              <a:gd name="T61" fmla="*/ 205 h 365"/>
              <a:gd name="T62" fmla="*/ 434 w 444"/>
              <a:gd name="T63" fmla="*/ 329 h 365"/>
              <a:gd name="T64" fmla="*/ 336 w 444"/>
              <a:gd name="T65" fmla="*/ 196 h 365"/>
              <a:gd name="T66" fmla="*/ 343 w 444"/>
              <a:gd name="T67" fmla="*/ 181 h 365"/>
              <a:gd name="T68" fmla="*/ 434 w 444"/>
              <a:gd name="T69" fmla="*/ 189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4" h="365">
                <a:moveTo>
                  <a:pt x="427" y="172"/>
                </a:moveTo>
                <a:cubicBezTo>
                  <a:pt x="414" y="172"/>
                  <a:pt x="414" y="172"/>
                  <a:pt x="414" y="172"/>
                </a:cubicBezTo>
                <a:cubicBezTo>
                  <a:pt x="414" y="22"/>
                  <a:pt x="414" y="22"/>
                  <a:pt x="414" y="22"/>
                </a:cubicBezTo>
                <a:cubicBezTo>
                  <a:pt x="414" y="10"/>
                  <a:pt x="404" y="0"/>
                  <a:pt x="392" y="0"/>
                </a:cubicBezTo>
                <a:cubicBezTo>
                  <a:pt x="22" y="0"/>
                  <a:pt x="22" y="0"/>
                  <a:pt x="22" y="0"/>
                </a:cubicBezTo>
                <a:cubicBezTo>
                  <a:pt x="10" y="0"/>
                  <a:pt x="0" y="10"/>
                  <a:pt x="0" y="22"/>
                </a:cubicBezTo>
                <a:cubicBezTo>
                  <a:pt x="0" y="261"/>
                  <a:pt x="0" y="261"/>
                  <a:pt x="0" y="261"/>
                </a:cubicBezTo>
                <a:cubicBezTo>
                  <a:pt x="0" y="273"/>
                  <a:pt x="10" y="283"/>
                  <a:pt x="22" y="283"/>
                </a:cubicBezTo>
                <a:cubicBezTo>
                  <a:pt x="163" y="283"/>
                  <a:pt x="163" y="283"/>
                  <a:pt x="163" y="283"/>
                </a:cubicBezTo>
                <a:cubicBezTo>
                  <a:pt x="161" y="319"/>
                  <a:pt x="154" y="355"/>
                  <a:pt x="144" y="355"/>
                </a:cubicBezTo>
                <a:cubicBezTo>
                  <a:pt x="123" y="355"/>
                  <a:pt x="123" y="355"/>
                  <a:pt x="123" y="355"/>
                </a:cubicBezTo>
                <a:cubicBezTo>
                  <a:pt x="120" y="355"/>
                  <a:pt x="118" y="358"/>
                  <a:pt x="118" y="360"/>
                </a:cubicBezTo>
                <a:cubicBezTo>
                  <a:pt x="118" y="363"/>
                  <a:pt x="120" y="365"/>
                  <a:pt x="123" y="365"/>
                </a:cubicBezTo>
                <a:cubicBezTo>
                  <a:pt x="291" y="365"/>
                  <a:pt x="291" y="365"/>
                  <a:pt x="291" y="365"/>
                </a:cubicBezTo>
                <a:cubicBezTo>
                  <a:pt x="294" y="365"/>
                  <a:pt x="296" y="363"/>
                  <a:pt x="296" y="360"/>
                </a:cubicBezTo>
                <a:cubicBezTo>
                  <a:pt x="296" y="358"/>
                  <a:pt x="294" y="355"/>
                  <a:pt x="291" y="355"/>
                </a:cubicBezTo>
                <a:cubicBezTo>
                  <a:pt x="273" y="355"/>
                  <a:pt x="273" y="355"/>
                  <a:pt x="273" y="355"/>
                </a:cubicBezTo>
                <a:cubicBezTo>
                  <a:pt x="264" y="355"/>
                  <a:pt x="256" y="319"/>
                  <a:pt x="254" y="283"/>
                </a:cubicBezTo>
                <a:cubicBezTo>
                  <a:pt x="326" y="283"/>
                  <a:pt x="326" y="283"/>
                  <a:pt x="326" y="283"/>
                </a:cubicBezTo>
                <a:cubicBezTo>
                  <a:pt x="326" y="348"/>
                  <a:pt x="326" y="348"/>
                  <a:pt x="326" y="348"/>
                </a:cubicBezTo>
                <a:cubicBezTo>
                  <a:pt x="326" y="357"/>
                  <a:pt x="334" y="365"/>
                  <a:pt x="343" y="365"/>
                </a:cubicBezTo>
                <a:cubicBezTo>
                  <a:pt x="427" y="365"/>
                  <a:pt x="427" y="365"/>
                  <a:pt x="427" y="365"/>
                </a:cubicBezTo>
                <a:cubicBezTo>
                  <a:pt x="436" y="365"/>
                  <a:pt x="444" y="357"/>
                  <a:pt x="444" y="348"/>
                </a:cubicBezTo>
                <a:cubicBezTo>
                  <a:pt x="444" y="189"/>
                  <a:pt x="444" y="189"/>
                  <a:pt x="444" y="189"/>
                </a:cubicBezTo>
                <a:cubicBezTo>
                  <a:pt x="444" y="179"/>
                  <a:pt x="436" y="172"/>
                  <a:pt x="427" y="172"/>
                </a:cubicBezTo>
                <a:close/>
                <a:moveTo>
                  <a:pt x="10" y="22"/>
                </a:moveTo>
                <a:cubicBezTo>
                  <a:pt x="10" y="15"/>
                  <a:pt x="15" y="9"/>
                  <a:pt x="22" y="9"/>
                </a:cubicBezTo>
                <a:cubicBezTo>
                  <a:pt x="392" y="9"/>
                  <a:pt x="392" y="9"/>
                  <a:pt x="392" y="9"/>
                </a:cubicBezTo>
                <a:cubicBezTo>
                  <a:pt x="399" y="9"/>
                  <a:pt x="404" y="15"/>
                  <a:pt x="404" y="22"/>
                </a:cubicBezTo>
                <a:cubicBezTo>
                  <a:pt x="404" y="36"/>
                  <a:pt x="404" y="36"/>
                  <a:pt x="404" y="36"/>
                </a:cubicBezTo>
                <a:cubicBezTo>
                  <a:pt x="10" y="36"/>
                  <a:pt x="10" y="36"/>
                  <a:pt x="10" y="36"/>
                </a:cubicBezTo>
                <a:lnTo>
                  <a:pt x="10" y="22"/>
                </a:lnTo>
                <a:close/>
                <a:moveTo>
                  <a:pt x="259" y="355"/>
                </a:moveTo>
                <a:cubicBezTo>
                  <a:pt x="158" y="355"/>
                  <a:pt x="158" y="355"/>
                  <a:pt x="158" y="355"/>
                </a:cubicBezTo>
                <a:cubicBezTo>
                  <a:pt x="169" y="338"/>
                  <a:pt x="172" y="301"/>
                  <a:pt x="172" y="283"/>
                </a:cubicBezTo>
                <a:cubicBezTo>
                  <a:pt x="245" y="283"/>
                  <a:pt x="245" y="283"/>
                  <a:pt x="245" y="283"/>
                </a:cubicBezTo>
                <a:cubicBezTo>
                  <a:pt x="245" y="290"/>
                  <a:pt x="246" y="305"/>
                  <a:pt x="249" y="320"/>
                </a:cubicBezTo>
                <a:cubicBezTo>
                  <a:pt x="251" y="336"/>
                  <a:pt x="255" y="348"/>
                  <a:pt x="259" y="355"/>
                </a:cubicBezTo>
                <a:close/>
                <a:moveTo>
                  <a:pt x="326" y="273"/>
                </a:moveTo>
                <a:cubicBezTo>
                  <a:pt x="22" y="273"/>
                  <a:pt x="22" y="273"/>
                  <a:pt x="22" y="273"/>
                </a:cubicBezTo>
                <a:cubicBezTo>
                  <a:pt x="15" y="273"/>
                  <a:pt x="10" y="268"/>
                  <a:pt x="10" y="261"/>
                </a:cubicBezTo>
                <a:cubicBezTo>
                  <a:pt x="10" y="247"/>
                  <a:pt x="10" y="247"/>
                  <a:pt x="10" y="247"/>
                </a:cubicBezTo>
                <a:cubicBezTo>
                  <a:pt x="326" y="247"/>
                  <a:pt x="326" y="247"/>
                  <a:pt x="326" y="247"/>
                </a:cubicBezTo>
                <a:lnTo>
                  <a:pt x="326" y="273"/>
                </a:lnTo>
                <a:close/>
                <a:moveTo>
                  <a:pt x="326" y="189"/>
                </a:moveTo>
                <a:cubicBezTo>
                  <a:pt x="326" y="237"/>
                  <a:pt x="326" y="237"/>
                  <a:pt x="326" y="237"/>
                </a:cubicBezTo>
                <a:cubicBezTo>
                  <a:pt x="10" y="237"/>
                  <a:pt x="10" y="237"/>
                  <a:pt x="10" y="237"/>
                </a:cubicBezTo>
                <a:cubicBezTo>
                  <a:pt x="10" y="45"/>
                  <a:pt x="10" y="45"/>
                  <a:pt x="10" y="45"/>
                </a:cubicBezTo>
                <a:cubicBezTo>
                  <a:pt x="404" y="45"/>
                  <a:pt x="404" y="45"/>
                  <a:pt x="404" y="45"/>
                </a:cubicBezTo>
                <a:cubicBezTo>
                  <a:pt x="404" y="172"/>
                  <a:pt x="404" y="172"/>
                  <a:pt x="404" y="172"/>
                </a:cubicBezTo>
                <a:cubicBezTo>
                  <a:pt x="343" y="172"/>
                  <a:pt x="343" y="172"/>
                  <a:pt x="343" y="172"/>
                </a:cubicBezTo>
                <a:cubicBezTo>
                  <a:pt x="334" y="172"/>
                  <a:pt x="326" y="179"/>
                  <a:pt x="326" y="189"/>
                </a:cubicBezTo>
                <a:close/>
                <a:moveTo>
                  <a:pt x="434" y="348"/>
                </a:moveTo>
                <a:cubicBezTo>
                  <a:pt x="434" y="352"/>
                  <a:pt x="431" y="355"/>
                  <a:pt x="427" y="355"/>
                </a:cubicBezTo>
                <a:cubicBezTo>
                  <a:pt x="343" y="355"/>
                  <a:pt x="343" y="355"/>
                  <a:pt x="343" y="355"/>
                </a:cubicBezTo>
                <a:cubicBezTo>
                  <a:pt x="339" y="355"/>
                  <a:pt x="336" y="352"/>
                  <a:pt x="336" y="348"/>
                </a:cubicBezTo>
                <a:cubicBezTo>
                  <a:pt x="336" y="339"/>
                  <a:pt x="336" y="339"/>
                  <a:pt x="336" y="339"/>
                </a:cubicBezTo>
                <a:cubicBezTo>
                  <a:pt x="434" y="339"/>
                  <a:pt x="434" y="339"/>
                  <a:pt x="434" y="339"/>
                </a:cubicBezTo>
                <a:lnTo>
                  <a:pt x="434" y="348"/>
                </a:lnTo>
                <a:close/>
                <a:moveTo>
                  <a:pt x="434" y="329"/>
                </a:moveTo>
                <a:cubicBezTo>
                  <a:pt x="336" y="329"/>
                  <a:pt x="336" y="329"/>
                  <a:pt x="336" y="329"/>
                </a:cubicBezTo>
                <a:cubicBezTo>
                  <a:pt x="336" y="205"/>
                  <a:pt x="336" y="205"/>
                  <a:pt x="336" y="205"/>
                </a:cubicBezTo>
                <a:cubicBezTo>
                  <a:pt x="434" y="205"/>
                  <a:pt x="434" y="205"/>
                  <a:pt x="434" y="205"/>
                </a:cubicBezTo>
                <a:lnTo>
                  <a:pt x="434" y="329"/>
                </a:lnTo>
                <a:close/>
                <a:moveTo>
                  <a:pt x="434" y="196"/>
                </a:moveTo>
                <a:cubicBezTo>
                  <a:pt x="336" y="196"/>
                  <a:pt x="336" y="196"/>
                  <a:pt x="336" y="196"/>
                </a:cubicBezTo>
                <a:cubicBezTo>
                  <a:pt x="336" y="189"/>
                  <a:pt x="336" y="189"/>
                  <a:pt x="336" y="189"/>
                </a:cubicBezTo>
                <a:cubicBezTo>
                  <a:pt x="336" y="184"/>
                  <a:pt x="339" y="181"/>
                  <a:pt x="343" y="181"/>
                </a:cubicBezTo>
                <a:cubicBezTo>
                  <a:pt x="427" y="181"/>
                  <a:pt x="427" y="181"/>
                  <a:pt x="427" y="181"/>
                </a:cubicBezTo>
                <a:cubicBezTo>
                  <a:pt x="431" y="181"/>
                  <a:pt x="434" y="184"/>
                  <a:pt x="434" y="189"/>
                </a:cubicBezTo>
                <a:lnTo>
                  <a:pt x="434" y="19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0"/>
          <p:cNvSpPr>
            <a:spLocks noChangeArrowheads="1"/>
          </p:cNvSpPr>
          <p:nvPr/>
        </p:nvSpPr>
        <p:spPr bwMode="auto">
          <a:xfrm>
            <a:off x="6460136"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58" name="Freeform 26"/>
          <p:cNvSpPr>
            <a:spLocks noEditPoints="1"/>
          </p:cNvSpPr>
          <p:nvPr/>
        </p:nvSpPr>
        <p:spPr bwMode="auto">
          <a:xfrm>
            <a:off x="6718818" y="1766518"/>
            <a:ext cx="660062" cy="561672"/>
          </a:xfrm>
          <a:custGeom>
            <a:avLst/>
            <a:gdLst>
              <a:gd name="T0" fmla="*/ 429 w 429"/>
              <a:gd name="T1" fmla="*/ 238 h 365"/>
              <a:gd name="T2" fmla="*/ 429 w 429"/>
              <a:gd name="T3" fmla="*/ 22 h 365"/>
              <a:gd name="T4" fmla="*/ 407 w 429"/>
              <a:gd name="T5" fmla="*/ 0 h 365"/>
              <a:gd name="T6" fmla="*/ 22 w 429"/>
              <a:gd name="T7" fmla="*/ 0 h 365"/>
              <a:gd name="T8" fmla="*/ 0 w 429"/>
              <a:gd name="T9" fmla="*/ 22 h 365"/>
              <a:gd name="T10" fmla="*/ 0 w 429"/>
              <a:gd name="T11" fmla="*/ 261 h 365"/>
              <a:gd name="T12" fmla="*/ 22 w 429"/>
              <a:gd name="T13" fmla="*/ 283 h 365"/>
              <a:gd name="T14" fmla="*/ 169 w 429"/>
              <a:gd name="T15" fmla="*/ 283 h 365"/>
              <a:gd name="T16" fmla="*/ 150 w 429"/>
              <a:gd name="T17" fmla="*/ 355 h 365"/>
              <a:gd name="T18" fmla="*/ 130 w 429"/>
              <a:gd name="T19" fmla="*/ 355 h 365"/>
              <a:gd name="T20" fmla="*/ 126 w 429"/>
              <a:gd name="T21" fmla="*/ 360 h 365"/>
              <a:gd name="T22" fmla="*/ 130 w 429"/>
              <a:gd name="T23" fmla="*/ 365 h 365"/>
              <a:gd name="T24" fmla="*/ 298 w 429"/>
              <a:gd name="T25" fmla="*/ 365 h 365"/>
              <a:gd name="T26" fmla="*/ 303 w 429"/>
              <a:gd name="T27" fmla="*/ 360 h 365"/>
              <a:gd name="T28" fmla="*/ 298 w 429"/>
              <a:gd name="T29" fmla="*/ 355 h 365"/>
              <a:gd name="T30" fmla="*/ 279 w 429"/>
              <a:gd name="T31" fmla="*/ 355 h 365"/>
              <a:gd name="T32" fmla="*/ 260 w 429"/>
              <a:gd name="T33" fmla="*/ 283 h 365"/>
              <a:gd name="T34" fmla="*/ 407 w 429"/>
              <a:gd name="T35" fmla="*/ 283 h 365"/>
              <a:gd name="T36" fmla="*/ 429 w 429"/>
              <a:gd name="T37" fmla="*/ 261 h 365"/>
              <a:gd name="T38" fmla="*/ 429 w 429"/>
              <a:gd name="T39" fmla="*/ 238 h 365"/>
              <a:gd name="T40" fmla="*/ 429 w 429"/>
              <a:gd name="T41" fmla="*/ 238 h 365"/>
              <a:gd name="T42" fmla="*/ 429 w 429"/>
              <a:gd name="T43" fmla="*/ 238 h 365"/>
              <a:gd name="T44" fmla="*/ 265 w 429"/>
              <a:gd name="T45" fmla="*/ 355 h 365"/>
              <a:gd name="T46" fmla="*/ 163 w 429"/>
              <a:gd name="T47" fmla="*/ 355 h 365"/>
              <a:gd name="T48" fmla="*/ 178 w 429"/>
              <a:gd name="T49" fmla="*/ 283 h 365"/>
              <a:gd name="T50" fmla="*/ 250 w 429"/>
              <a:gd name="T51" fmla="*/ 283 h 365"/>
              <a:gd name="T52" fmla="*/ 254 w 429"/>
              <a:gd name="T53" fmla="*/ 320 h 365"/>
              <a:gd name="T54" fmla="*/ 265 w 429"/>
              <a:gd name="T55" fmla="*/ 355 h 365"/>
              <a:gd name="T56" fmla="*/ 419 w 429"/>
              <a:gd name="T57" fmla="*/ 261 h 365"/>
              <a:gd name="T58" fmla="*/ 407 w 429"/>
              <a:gd name="T59" fmla="*/ 273 h 365"/>
              <a:gd name="T60" fmla="*/ 22 w 429"/>
              <a:gd name="T61" fmla="*/ 273 h 365"/>
              <a:gd name="T62" fmla="*/ 10 w 429"/>
              <a:gd name="T63" fmla="*/ 261 h 365"/>
              <a:gd name="T64" fmla="*/ 10 w 429"/>
              <a:gd name="T65" fmla="*/ 243 h 365"/>
              <a:gd name="T66" fmla="*/ 419 w 429"/>
              <a:gd name="T67" fmla="*/ 243 h 365"/>
              <a:gd name="T68" fmla="*/ 419 w 429"/>
              <a:gd name="T69" fmla="*/ 261 h 365"/>
              <a:gd name="T70" fmla="*/ 419 w 429"/>
              <a:gd name="T71" fmla="*/ 234 h 365"/>
              <a:gd name="T72" fmla="*/ 10 w 429"/>
              <a:gd name="T73" fmla="*/ 234 h 365"/>
              <a:gd name="T74" fmla="*/ 10 w 429"/>
              <a:gd name="T75" fmla="*/ 45 h 365"/>
              <a:gd name="T76" fmla="*/ 419 w 429"/>
              <a:gd name="T77" fmla="*/ 45 h 365"/>
              <a:gd name="T78" fmla="*/ 419 w 429"/>
              <a:gd name="T79" fmla="*/ 234 h 365"/>
              <a:gd name="T80" fmla="*/ 419 w 429"/>
              <a:gd name="T81" fmla="*/ 36 h 365"/>
              <a:gd name="T82" fmla="*/ 10 w 429"/>
              <a:gd name="T83" fmla="*/ 36 h 365"/>
              <a:gd name="T84" fmla="*/ 10 w 429"/>
              <a:gd name="T85" fmla="*/ 22 h 365"/>
              <a:gd name="T86" fmla="*/ 22 w 429"/>
              <a:gd name="T87" fmla="*/ 9 h 365"/>
              <a:gd name="T88" fmla="*/ 407 w 429"/>
              <a:gd name="T89" fmla="*/ 9 h 365"/>
              <a:gd name="T90" fmla="*/ 419 w 429"/>
              <a:gd name="T91" fmla="*/ 22 h 365"/>
              <a:gd name="T92" fmla="*/ 419 w 429"/>
              <a:gd name="T93" fmla="*/ 36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9" h="365">
                <a:moveTo>
                  <a:pt x="429" y="238"/>
                </a:moveTo>
                <a:cubicBezTo>
                  <a:pt x="429" y="22"/>
                  <a:pt x="429" y="22"/>
                  <a:pt x="429" y="22"/>
                </a:cubicBezTo>
                <a:cubicBezTo>
                  <a:pt x="429" y="10"/>
                  <a:pt x="419" y="0"/>
                  <a:pt x="407" y="0"/>
                </a:cubicBezTo>
                <a:cubicBezTo>
                  <a:pt x="22" y="0"/>
                  <a:pt x="22" y="0"/>
                  <a:pt x="22" y="0"/>
                </a:cubicBezTo>
                <a:cubicBezTo>
                  <a:pt x="10" y="0"/>
                  <a:pt x="0" y="10"/>
                  <a:pt x="0" y="22"/>
                </a:cubicBezTo>
                <a:cubicBezTo>
                  <a:pt x="0" y="261"/>
                  <a:pt x="0" y="261"/>
                  <a:pt x="0" y="261"/>
                </a:cubicBezTo>
                <a:cubicBezTo>
                  <a:pt x="0" y="273"/>
                  <a:pt x="10" y="283"/>
                  <a:pt x="22" y="283"/>
                </a:cubicBezTo>
                <a:cubicBezTo>
                  <a:pt x="169" y="283"/>
                  <a:pt x="169" y="283"/>
                  <a:pt x="169" y="283"/>
                </a:cubicBezTo>
                <a:cubicBezTo>
                  <a:pt x="167" y="319"/>
                  <a:pt x="159" y="355"/>
                  <a:pt x="150" y="355"/>
                </a:cubicBezTo>
                <a:cubicBezTo>
                  <a:pt x="130" y="355"/>
                  <a:pt x="130" y="355"/>
                  <a:pt x="130" y="355"/>
                </a:cubicBezTo>
                <a:cubicBezTo>
                  <a:pt x="128" y="355"/>
                  <a:pt x="126" y="358"/>
                  <a:pt x="126" y="360"/>
                </a:cubicBezTo>
                <a:cubicBezTo>
                  <a:pt x="126" y="363"/>
                  <a:pt x="128" y="365"/>
                  <a:pt x="130" y="365"/>
                </a:cubicBezTo>
                <a:cubicBezTo>
                  <a:pt x="298" y="365"/>
                  <a:pt x="298" y="365"/>
                  <a:pt x="298" y="365"/>
                </a:cubicBezTo>
                <a:cubicBezTo>
                  <a:pt x="301" y="365"/>
                  <a:pt x="303" y="363"/>
                  <a:pt x="303" y="360"/>
                </a:cubicBezTo>
                <a:cubicBezTo>
                  <a:pt x="303" y="358"/>
                  <a:pt x="301" y="355"/>
                  <a:pt x="298" y="355"/>
                </a:cubicBezTo>
                <a:cubicBezTo>
                  <a:pt x="279" y="355"/>
                  <a:pt x="279" y="355"/>
                  <a:pt x="279" y="355"/>
                </a:cubicBezTo>
                <a:cubicBezTo>
                  <a:pt x="269" y="355"/>
                  <a:pt x="262" y="319"/>
                  <a:pt x="260" y="283"/>
                </a:cubicBezTo>
                <a:cubicBezTo>
                  <a:pt x="407" y="283"/>
                  <a:pt x="407" y="283"/>
                  <a:pt x="407" y="283"/>
                </a:cubicBezTo>
                <a:cubicBezTo>
                  <a:pt x="419" y="283"/>
                  <a:pt x="429" y="273"/>
                  <a:pt x="429" y="261"/>
                </a:cubicBezTo>
                <a:cubicBezTo>
                  <a:pt x="429" y="238"/>
                  <a:pt x="429" y="238"/>
                  <a:pt x="429" y="238"/>
                </a:cubicBezTo>
                <a:cubicBezTo>
                  <a:pt x="429" y="238"/>
                  <a:pt x="429" y="238"/>
                  <a:pt x="429" y="238"/>
                </a:cubicBezTo>
                <a:cubicBezTo>
                  <a:pt x="429" y="238"/>
                  <a:pt x="429" y="238"/>
                  <a:pt x="429" y="238"/>
                </a:cubicBezTo>
                <a:close/>
                <a:moveTo>
                  <a:pt x="265" y="355"/>
                </a:moveTo>
                <a:cubicBezTo>
                  <a:pt x="163" y="355"/>
                  <a:pt x="163" y="355"/>
                  <a:pt x="163" y="355"/>
                </a:cubicBezTo>
                <a:cubicBezTo>
                  <a:pt x="174" y="338"/>
                  <a:pt x="177" y="301"/>
                  <a:pt x="178" y="283"/>
                </a:cubicBezTo>
                <a:cubicBezTo>
                  <a:pt x="250" y="283"/>
                  <a:pt x="250" y="283"/>
                  <a:pt x="250" y="283"/>
                </a:cubicBezTo>
                <a:cubicBezTo>
                  <a:pt x="251" y="290"/>
                  <a:pt x="252" y="305"/>
                  <a:pt x="254" y="320"/>
                </a:cubicBezTo>
                <a:cubicBezTo>
                  <a:pt x="257" y="336"/>
                  <a:pt x="261" y="348"/>
                  <a:pt x="265" y="355"/>
                </a:cubicBezTo>
                <a:close/>
                <a:moveTo>
                  <a:pt x="419" y="261"/>
                </a:moveTo>
                <a:cubicBezTo>
                  <a:pt x="419" y="268"/>
                  <a:pt x="414" y="273"/>
                  <a:pt x="407" y="273"/>
                </a:cubicBezTo>
                <a:cubicBezTo>
                  <a:pt x="22" y="273"/>
                  <a:pt x="22" y="273"/>
                  <a:pt x="22" y="273"/>
                </a:cubicBezTo>
                <a:cubicBezTo>
                  <a:pt x="15" y="273"/>
                  <a:pt x="10" y="268"/>
                  <a:pt x="10" y="261"/>
                </a:cubicBezTo>
                <a:cubicBezTo>
                  <a:pt x="10" y="243"/>
                  <a:pt x="10" y="243"/>
                  <a:pt x="10" y="243"/>
                </a:cubicBezTo>
                <a:cubicBezTo>
                  <a:pt x="419" y="243"/>
                  <a:pt x="419" y="243"/>
                  <a:pt x="419" y="243"/>
                </a:cubicBezTo>
                <a:lnTo>
                  <a:pt x="419" y="261"/>
                </a:lnTo>
                <a:close/>
                <a:moveTo>
                  <a:pt x="419" y="234"/>
                </a:moveTo>
                <a:cubicBezTo>
                  <a:pt x="10" y="234"/>
                  <a:pt x="10" y="234"/>
                  <a:pt x="10" y="234"/>
                </a:cubicBezTo>
                <a:cubicBezTo>
                  <a:pt x="10" y="45"/>
                  <a:pt x="10" y="45"/>
                  <a:pt x="10" y="45"/>
                </a:cubicBezTo>
                <a:cubicBezTo>
                  <a:pt x="419" y="45"/>
                  <a:pt x="419" y="45"/>
                  <a:pt x="419" y="45"/>
                </a:cubicBezTo>
                <a:lnTo>
                  <a:pt x="419" y="234"/>
                </a:lnTo>
                <a:close/>
                <a:moveTo>
                  <a:pt x="419" y="36"/>
                </a:moveTo>
                <a:cubicBezTo>
                  <a:pt x="10" y="36"/>
                  <a:pt x="10" y="36"/>
                  <a:pt x="10" y="36"/>
                </a:cubicBezTo>
                <a:cubicBezTo>
                  <a:pt x="10" y="22"/>
                  <a:pt x="10" y="22"/>
                  <a:pt x="10" y="22"/>
                </a:cubicBezTo>
                <a:cubicBezTo>
                  <a:pt x="10" y="15"/>
                  <a:pt x="15" y="9"/>
                  <a:pt x="22" y="9"/>
                </a:cubicBezTo>
                <a:cubicBezTo>
                  <a:pt x="407" y="9"/>
                  <a:pt x="407" y="9"/>
                  <a:pt x="407" y="9"/>
                </a:cubicBezTo>
                <a:cubicBezTo>
                  <a:pt x="414" y="9"/>
                  <a:pt x="419" y="15"/>
                  <a:pt x="419" y="22"/>
                </a:cubicBezTo>
                <a:lnTo>
                  <a:pt x="419" y="3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Oval 22"/>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59" name="Freeform 27"/>
          <p:cNvSpPr>
            <a:spLocks noEditPoints="1"/>
          </p:cNvSpPr>
          <p:nvPr/>
        </p:nvSpPr>
        <p:spPr bwMode="auto">
          <a:xfrm>
            <a:off x="3203622" y="1826465"/>
            <a:ext cx="715674" cy="441779"/>
          </a:xfrm>
          <a:custGeom>
            <a:avLst/>
            <a:gdLst>
              <a:gd name="T0" fmla="*/ 69 w 465"/>
              <a:gd name="T1" fmla="*/ 241 h 287"/>
              <a:gd name="T2" fmla="*/ 396 w 465"/>
              <a:gd name="T3" fmla="*/ 241 h 287"/>
              <a:gd name="T4" fmla="*/ 415 w 465"/>
              <a:gd name="T5" fmla="*/ 222 h 287"/>
              <a:gd name="T6" fmla="*/ 415 w 465"/>
              <a:gd name="T7" fmla="*/ 19 h 287"/>
              <a:gd name="T8" fmla="*/ 396 w 465"/>
              <a:gd name="T9" fmla="*/ 0 h 287"/>
              <a:gd name="T10" fmla="*/ 69 w 465"/>
              <a:gd name="T11" fmla="*/ 0 h 287"/>
              <a:gd name="T12" fmla="*/ 50 w 465"/>
              <a:gd name="T13" fmla="*/ 19 h 287"/>
              <a:gd name="T14" fmla="*/ 50 w 465"/>
              <a:gd name="T15" fmla="*/ 222 h 287"/>
              <a:gd name="T16" fmla="*/ 69 w 465"/>
              <a:gd name="T17" fmla="*/ 241 h 287"/>
              <a:gd name="T18" fmla="*/ 59 w 465"/>
              <a:gd name="T19" fmla="*/ 19 h 287"/>
              <a:gd name="T20" fmla="*/ 69 w 465"/>
              <a:gd name="T21" fmla="*/ 9 h 287"/>
              <a:gd name="T22" fmla="*/ 396 w 465"/>
              <a:gd name="T23" fmla="*/ 9 h 287"/>
              <a:gd name="T24" fmla="*/ 406 w 465"/>
              <a:gd name="T25" fmla="*/ 19 h 287"/>
              <a:gd name="T26" fmla="*/ 406 w 465"/>
              <a:gd name="T27" fmla="*/ 222 h 287"/>
              <a:gd name="T28" fmla="*/ 396 w 465"/>
              <a:gd name="T29" fmla="*/ 232 h 287"/>
              <a:gd name="T30" fmla="*/ 69 w 465"/>
              <a:gd name="T31" fmla="*/ 232 h 287"/>
              <a:gd name="T32" fmla="*/ 59 w 465"/>
              <a:gd name="T33" fmla="*/ 222 h 287"/>
              <a:gd name="T34" fmla="*/ 59 w 465"/>
              <a:gd name="T35" fmla="*/ 19 h 287"/>
              <a:gd name="T36" fmla="*/ 461 w 465"/>
              <a:gd name="T37" fmla="*/ 253 h 287"/>
              <a:gd name="T38" fmla="*/ 5 w 465"/>
              <a:gd name="T39" fmla="*/ 253 h 287"/>
              <a:gd name="T40" fmla="*/ 0 w 465"/>
              <a:gd name="T41" fmla="*/ 257 h 287"/>
              <a:gd name="T42" fmla="*/ 30 w 465"/>
              <a:gd name="T43" fmla="*/ 287 h 287"/>
              <a:gd name="T44" fmla="*/ 436 w 465"/>
              <a:gd name="T45" fmla="*/ 287 h 287"/>
              <a:gd name="T46" fmla="*/ 465 w 465"/>
              <a:gd name="T47" fmla="*/ 257 h 287"/>
              <a:gd name="T48" fmla="*/ 461 w 465"/>
              <a:gd name="T49" fmla="*/ 253 h 287"/>
              <a:gd name="T50" fmla="*/ 436 w 465"/>
              <a:gd name="T51" fmla="*/ 278 h 287"/>
              <a:gd name="T52" fmla="*/ 30 w 465"/>
              <a:gd name="T53" fmla="*/ 278 h 287"/>
              <a:gd name="T54" fmla="*/ 10 w 465"/>
              <a:gd name="T55" fmla="*/ 262 h 287"/>
              <a:gd name="T56" fmla="*/ 455 w 465"/>
              <a:gd name="T57" fmla="*/ 262 h 287"/>
              <a:gd name="T58" fmla="*/ 436 w 465"/>
              <a:gd name="T59" fmla="*/ 27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5" h="287">
                <a:moveTo>
                  <a:pt x="69" y="241"/>
                </a:moveTo>
                <a:cubicBezTo>
                  <a:pt x="396" y="241"/>
                  <a:pt x="396" y="241"/>
                  <a:pt x="396" y="241"/>
                </a:cubicBezTo>
                <a:cubicBezTo>
                  <a:pt x="407" y="241"/>
                  <a:pt x="415" y="233"/>
                  <a:pt x="415" y="222"/>
                </a:cubicBezTo>
                <a:cubicBezTo>
                  <a:pt x="415" y="19"/>
                  <a:pt x="415" y="19"/>
                  <a:pt x="415" y="19"/>
                </a:cubicBezTo>
                <a:cubicBezTo>
                  <a:pt x="415" y="8"/>
                  <a:pt x="407" y="0"/>
                  <a:pt x="396" y="0"/>
                </a:cubicBezTo>
                <a:cubicBezTo>
                  <a:pt x="69" y="0"/>
                  <a:pt x="69" y="0"/>
                  <a:pt x="69" y="0"/>
                </a:cubicBezTo>
                <a:cubicBezTo>
                  <a:pt x="59" y="0"/>
                  <a:pt x="50" y="8"/>
                  <a:pt x="50" y="19"/>
                </a:cubicBezTo>
                <a:cubicBezTo>
                  <a:pt x="50" y="222"/>
                  <a:pt x="50" y="222"/>
                  <a:pt x="50" y="222"/>
                </a:cubicBezTo>
                <a:cubicBezTo>
                  <a:pt x="50" y="233"/>
                  <a:pt x="59" y="241"/>
                  <a:pt x="69" y="241"/>
                </a:cubicBezTo>
                <a:close/>
                <a:moveTo>
                  <a:pt x="59" y="19"/>
                </a:moveTo>
                <a:cubicBezTo>
                  <a:pt x="59" y="13"/>
                  <a:pt x="64" y="9"/>
                  <a:pt x="69" y="9"/>
                </a:cubicBezTo>
                <a:cubicBezTo>
                  <a:pt x="396" y="9"/>
                  <a:pt x="396" y="9"/>
                  <a:pt x="396" y="9"/>
                </a:cubicBezTo>
                <a:cubicBezTo>
                  <a:pt x="402" y="9"/>
                  <a:pt x="406" y="13"/>
                  <a:pt x="406" y="19"/>
                </a:cubicBezTo>
                <a:cubicBezTo>
                  <a:pt x="406" y="222"/>
                  <a:pt x="406" y="222"/>
                  <a:pt x="406" y="222"/>
                </a:cubicBezTo>
                <a:cubicBezTo>
                  <a:pt x="406" y="227"/>
                  <a:pt x="402" y="232"/>
                  <a:pt x="396" y="232"/>
                </a:cubicBezTo>
                <a:cubicBezTo>
                  <a:pt x="69" y="232"/>
                  <a:pt x="69" y="232"/>
                  <a:pt x="69" y="232"/>
                </a:cubicBezTo>
                <a:cubicBezTo>
                  <a:pt x="64" y="232"/>
                  <a:pt x="59" y="227"/>
                  <a:pt x="59" y="222"/>
                </a:cubicBezTo>
                <a:lnTo>
                  <a:pt x="59" y="19"/>
                </a:lnTo>
                <a:close/>
                <a:moveTo>
                  <a:pt x="461" y="253"/>
                </a:moveTo>
                <a:cubicBezTo>
                  <a:pt x="5" y="253"/>
                  <a:pt x="5" y="253"/>
                  <a:pt x="5" y="253"/>
                </a:cubicBezTo>
                <a:cubicBezTo>
                  <a:pt x="2" y="253"/>
                  <a:pt x="0" y="255"/>
                  <a:pt x="0" y="257"/>
                </a:cubicBezTo>
                <a:cubicBezTo>
                  <a:pt x="0" y="274"/>
                  <a:pt x="14" y="287"/>
                  <a:pt x="30" y="287"/>
                </a:cubicBezTo>
                <a:cubicBezTo>
                  <a:pt x="436" y="287"/>
                  <a:pt x="436" y="287"/>
                  <a:pt x="436" y="287"/>
                </a:cubicBezTo>
                <a:cubicBezTo>
                  <a:pt x="452" y="287"/>
                  <a:pt x="465" y="274"/>
                  <a:pt x="465" y="257"/>
                </a:cubicBezTo>
                <a:cubicBezTo>
                  <a:pt x="465" y="255"/>
                  <a:pt x="463" y="253"/>
                  <a:pt x="461" y="253"/>
                </a:cubicBezTo>
                <a:close/>
                <a:moveTo>
                  <a:pt x="436" y="278"/>
                </a:moveTo>
                <a:cubicBezTo>
                  <a:pt x="30" y="278"/>
                  <a:pt x="30" y="278"/>
                  <a:pt x="30" y="278"/>
                </a:cubicBezTo>
                <a:cubicBezTo>
                  <a:pt x="20" y="278"/>
                  <a:pt x="12" y="271"/>
                  <a:pt x="10" y="262"/>
                </a:cubicBezTo>
                <a:cubicBezTo>
                  <a:pt x="455" y="262"/>
                  <a:pt x="455" y="262"/>
                  <a:pt x="455" y="262"/>
                </a:cubicBezTo>
                <a:cubicBezTo>
                  <a:pt x="453" y="271"/>
                  <a:pt x="445" y="278"/>
                  <a:pt x="436" y="27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1"/>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1" name="Freeform 28"/>
          <p:cNvSpPr>
            <a:spLocks noEditPoints="1"/>
          </p:cNvSpPr>
          <p:nvPr/>
        </p:nvSpPr>
        <p:spPr bwMode="auto">
          <a:xfrm>
            <a:off x="1537270" y="4822718"/>
            <a:ext cx="603015" cy="693122"/>
          </a:xfrm>
          <a:custGeom>
            <a:avLst/>
            <a:gdLst>
              <a:gd name="T0" fmla="*/ 314 w 392"/>
              <a:gd name="T1" fmla="*/ 188 h 451"/>
              <a:gd name="T2" fmla="*/ 271 w 392"/>
              <a:gd name="T3" fmla="*/ 210 h 451"/>
              <a:gd name="T4" fmla="*/ 266 w 392"/>
              <a:gd name="T5" fmla="*/ 183 h 451"/>
              <a:gd name="T6" fmla="*/ 158 w 392"/>
              <a:gd name="T7" fmla="*/ 256 h 451"/>
              <a:gd name="T8" fmla="*/ 266 w 392"/>
              <a:gd name="T9" fmla="*/ 329 h 451"/>
              <a:gd name="T10" fmla="*/ 271 w 392"/>
              <a:gd name="T11" fmla="*/ 302 h 451"/>
              <a:gd name="T12" fmla="*/ 314 w 392"/>
              <a:gd name="T13" fmla="*/ 352 h 451"/>
              <a:gd name="T14" fmla="*/ 348 w 392"/>
              <a:gd name="T15" fmla="*/ 357 h 451"/>
              <a:gd name="T16" fmla="*/ 353 w 392"/>
              <a:gd name="T17" fmla="*/ 451 h 451"/>
              <a:gd name="T18" fmla="*/ 357 w 392"/>
              <a:gd name="T19" fmla="*/ 357 h 451"/>
              <a:gd name="T20" fmla="*/ 392 w 392"/>
              <a:gd name="T21" fmla="*/ 352 h 451"/>
              <a:gd name="T22" fmla="*/ 318 w 392"/>
              <a:gd name="T23" fmla="*/ 183 h 451"/>
              <a:gd name="T24" fmla="*/ 231 w 392"/>
              <a:gd name="T25" fmla="*/ 320 h 451"/>
              <a:gd name="T26" fmla="*/ 231 w 392"/>
              <a:gd name="T27" fmla="*/ 192 h 451"/>
              <a:gd name="T28" fmla="*/ 261 w 392"/>
              <a:gd name="T29" fmla="*/ 320 h 451"/>
              <a:gd name="T30" fmla="*/ 271 w 392"/>
              <a:gd name="T31" fmla="*/ 292 h 451"/>
              <a:gd name="T32" fmla="*/ 314 w 392"/>
              <a:gd name="T33" fmla="*/ 220 h 451"/>
              <a:gd name="T34" fmla="*/ 382 w 392"/>
              <a:gd name="T35" fmla="*/ 348 h 451"/>
              <a:gd name="T36" fmla="*/ 323 w 392"/>
              <a:gd name="T37" fmla="*/ 192 h 451"/>
              <a:gd name="T38" fmla="*/ 382 w 392"/>
              <a:gd name="T39" fmla="*/ 348 h 451"/>
              <a:gd name="T40" fmla="*/ 160 w 392"/>
              <a:gd name="T41" fmla="*/ 0 h 451"/>
              <a:gd name="T42" fmla="*/ 121 w 392"/>
              <a:gd name="T43" fmla="*/ 4 h 451"/>
              <a:gd name="T44" fmla="*/ 78 w 392"/>
              <a:gd name="T45" fmla="*/ 27 h 451"/>
              <a:gd name="T46" fmla="*/ 73 w 392"/>
              <a:gd name="T47" fmla="*/ 0 h 451"/>
              <a:gd name="T48" fmla="*/ 0 w 392"/>
              <a:gd name="T49" fmla="*/ 169 h 451"/>
              <a:gd name="T50" fmla="*/ 34 w 392"/>
              <a:gd name="T51" fmla="*/ 174 h 451"/>
              <a:gd name="T52" fmla="*/ 39 w 392"/>
              <a:gd name="T53" fmla="*/ 451 h 451"/>
              <a:gd name="T54" fmla="*/ 44 w 392"/>
              <a:gd name="T55" fmla="*/ 174 h 451"/>
              <a:gd name="T56" fmla="*/ 78 w 392"/>
              <a:gd name="T57" fmla="*/ 169 h 451"/>
              <a:gd name="T58" fmla="*/ 121 w 392"/>
              <a:gd name="T59" fmla="*/ 118 h 451"/>
              <a:gd name="T60" fmla="*/ 126 w 392"/>
              <a:gd name="T61" fmla="*/ 146 h 451"/>
              <a:gd name="T62" fmla="*/ 233 w 392"/>
              <a:gd name="T63" fmla="*/ 73 h 451"/>
              <a:gd name="T64" fmla="*/ 9 w 392"/>
              <a:gd name="T65" fmla="*/ 164 h 451"/>
              <a:gd name="T66" fmla="*/ 68 w 392"/>
              <a:gd name="T67" fmla="*/ 9 h 451"/>
              <a:gd name="T68" fmla="*/ 121 w 392"/>
              <a:gd name="T69" fmla="*/ 109 h 451"/>
              <a:gd name="T70" fmla="*/ 78 w 392"/>
              <a:gd name="T71" fmla="*/ 37 h 451"/>
              <a:gd name="T72" fmla="*/ 121 w 392"/>
              <a:gd name="T73" fmla="*/ 109 h 451"/>
              <a:gd name="T74" fmla="*/ 160 w 392"/>
              <a:gd name="T75" fmla="*/ 9 h 451"/>
              <a:gd name="T76" fmla="*/ 160 w 392"/>
              <a:gd name="T77" fmla="*/ 136 h 451"/>
              <a:gd name="T78" fmla="*/ 130 w 392"/>
              <a:gd name="T79" fmla="*/ 9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2" h="451">
                <a:moveTo>
                  <a:pt x="318" y="183"/>
                </a:moveTo>
                <a:cubicBezTo>
                  <a:pt x="316" y="183"/>
                  <a:pt x="314" y="185"/>
                  <a:pt x="314" y="188"/>
                </a:cubicBezTo>
                <a:cubicBezTo>
                  <a:pt x="314" y="210"/>
                  <a:pt x="314" y="210"/>
                  <a:pt x="314" y="210"/>
                </a:cubicBezTo>
                <a:cubicBezTo>
                  <a:pt x="271" y="210"/>
                  <a:pt x="271" y="210"/>
                  <a:pt x="271" y="210"/>
                </a:cubicBezTo>
                <a:cubicBezTo>
                  <a:pt x="271" y="188"/>
                  <a:pt x="271" y="188"/>
                  <a:pt x="271" y="188"/>
                </a:cubicBezTo>
                <a:cubicBezTo>
                  <a:pt x="271" y="185"/>
                  <a:pt x="269" y="183"/>
                  <a:pt x="266" y="183"/>
                </a:cubicBezTo>
                <a:cubicBezTo>
                  <a:pt x="231" y="183"/>
                  <a:pt x="231" y="183"/>
                  <a:pt x="231" y="183"/>
                </a:cubicBezTo>
                <a:cubicBezTo>
                  <a:pt x="191" y="183"/>
                  <a:pt x="158" y="216"/>
                  <a:pt x="158" y="256"/>
                </a:cubicBezTo>
                <a:cubicBezTo>
                  <a:pt x="158" y="296"/>
                  <a:pt x="191" y="329"/>
                  <a:pt x="231" y="329"/>
                </a:cubicBezTo>
                <a:cubicBezTo>
                  <a:pt x="266" y="329"/>
                  <a:pt x="266" y="329"/>
                  <a:pt x="266" y="329"/>
                </a:cubicBezTo>
                <a:cubicBezTo>
                  <a:pt x="269" y="329"/>
                  <a:pt x="271" y="327"/>
                  <a:pt x="271" y="324"/>
                </a:cubicBezTo>
                <a:cubicBezTo>
                  <a:pt x="271" y="302"/>
                  <a:pt x="271" y="302"/>
                  <a:pt x="271" y="302"/>
                </a:cubicBezTo>
                <a:cubicBezTo>
                  <a:pt x="314" y="302"/>
                  <a:pt x="314" y="302"/>
                  <a:pt x="314" y="302"/>
                </a:cubicBezTo>
                <a:cubicBezTo>
                  <a:pt x="314" y="352"/>
                  <a:pt x="314" y="352"/>
                  <a:pt x="314" y="352"/>
                </a:cubicBezTo>
                <a:cubicBezTo>
                  <a:pt x="314" y="355"/>
                  <a:pt x="316" y="357"/>
                  <a:pt x="318" y="357"/>
                </a:cubicBezTo>
                <a:cubicBezTo>
                  <a:pt x="348" y="357"/>
                  <a:pt x="348" y="357"/>
                  <a:pt x="348" y="357"/>
                </a:cubicBezTo>
                <a:cubicBezTo>
                  <a:pt x="348" y="446"/>
                  <a:pt x="348" y="446"/>
                  <a:pt x="348" y="446"/>
                </a:cubicBezTo>
                <a:cubicBezTo>
                  <a:pt x="348" y="448"/>
                  <a:pt x="350" y="451"/>
                  <a:pt x="353" y="451"/>
                </a:cubicBezTo>
                <a:cubicBezTo>
                  <a:pt x="355" y="451"/>
                  <a:pt x="357" y="448"/>
                  <a:pt x="357" y="446"/>
                </a:cubicBezTo>
                <a:cubicBezTo>
                  <a:pt x="357" y="357"/>
                  <a:pt x="357" y="357"/>
                  <a:pt x="357" y="357"/>
                </a:cubicBezTo>
                <a:cubicBezTo>
                  <a:pt x="387" y="357"/>
                  <a:pt x="387" y="357"/>
                  <a:pt x="387" y="357"/>
                </a:cubicBezTo>
                <a:cubicBezTo>
                  <a:pt x="389" y="357"/>
                  <a:pt x="392" y="355"/>
                  <a:pt x="392" y="352"/>
                </a:cubicBezTo>
                <a:cubicBezTo>
                  <a:pt x="392" y="256"/>
                  <a:pt x="392" y="256"/>
                  <a:pt x="392" y="256"/>
                </a:cubicBezTo>
                <a:cubicBezTo>
                  <a:pt x="392" y="216"/>
                  <a:pt x="359" y="183"/>
                  <a:pt x="318" y="183"/>
                </a:cubicBezTo>
                <a:close/>
                <a:moveTo>
                  <a:pt x="261" y="320"/>
                </a:moveTo>
                <a:cubicBezTo>
                  <a:pt x="231" y="320"/>
                  <a:pt x="231" y="320"/>
                  <a:pt x="231" y="320"/>
                </a:cubicBezTo>
                <a:cubicBezTo>
                  <a:pt x="196" y="320"/>
                  <a:pt x="168" y="291"/>
                  <a:pt x="168" y="256"/>
                </a:cubicBezTo>
                <a:cubicBezTo>
                  <a:pt x="168" y="221"/>
                  <a:pt x="196" y="192"/>
                  <a:pt x="231" y="192"/>
                </a:cubicBezTo>
                <a:cubicBezTo>
                  <a:pt x="261" y="192"/>
                  <a:pt x="261" y="192"/>
                  <a:pt x="261" y="192"/>
                </a:cubicBezTo>
                <a:lnTo>
                  <a:pt x="261" y="320"/>
                </a:lnTo>
                <a:close/>
                <a:moveTo>
                  <a:pt x="314" y="292"/>
                </a:moveTo>
                <a:cubicBezTo>
                  <a:pt x="271" y="292"/>
                  <a:pt x="271" y="292"/>
                  <a:pt x="271" y="292"/>
                </a:cubicBezTo>
                <a:cubicBezTo>
                  <a:pt x="271" y="220"/>
                  <a:pt x="271" y="220"/>
                  <a:pt x="271" y="220"/>
                </a:cubicBezTo>
                <a:cubicBezTo>
                  <a:pt x="314" y="220"/>
                  <a:pt x="314" y="220"/>
                  <a:pt x="314" y="220"/>
                </a:cubicBezTo>
                <a:lnTo>
                  <a:pt x="314" y="292"/>
                </a:lnTo>
                <a:close/>
                <a:moveTo>
                  <a:pt x="382" y="348"/>
                </a:moveTo>
                <a:cubicBezTo>
                  <a:pt x="323" y="348"/>
                  <a:pt x="323" y="348"/>
                  <a:pt x="323" y="348"/>
                </a:cubicBezTo>
                <a:cubicBezTo>
                  <a:pt x="323" y="192"/>
                  <a:pt x="323" y="192"/>
                  <a:pt x="323" y="192"/>
                </a:cubicBezTo>
                <a:cubicBezTo>
                  <a:pt x="356" y="195"/>
                  <a:pt x="382" y="222"/>
                  <a:pt x="382" y="256"/>
                </a:cubicBezTo>
                <a:lnTo>
                  <a:pt x="382" y="348"/>
                </a:lnTo>
                <a:close/>
                <a:moveTo>
                  <a:pt x="233" y="73"/>
                </a:moveTo>
                <a:cubicBezTo>
                  <a:pt x="233" y="32"/>
                  <a:pt x="201" y="0"/>
                  <a:pt x="160" y="0"/>
                </a:cubicBezTo>
                <a:cubicBezTo>
                  <a:pt x="126" y="0"/>
                  <a:pt x="126" y="0"/>
                  <a:pt x="126" y="0"/>
                </a:cubicBezTo>
                <a:cubicBezTo>
                  <a:pt x="123" y="0"/>
                  <a:pt x="121" y="2"/>
                  <a:pt x="121" y="4"/>
                </a:cubicBezTo>
                <a:cubicBezTo>
                  <a:pt x="121" y="27"/>
                  <a:pt x="121" y="27"/>
                  <a:pt x="121" y="27"/>
                </a:cubicBezTo>
                <a:cubicBezTo>
                  <a:pt x="78" y="27"/>
                  <a:pt x="78" y="27"/>
                  <a:pt x="78" y="27"/>
                </a:cubicBezTo>
                <a:cubicBezTo>
                  <a:pt x="78" y="4"/>
                  <a:pt x="78" y="4"/>
                  <a:pt x="78" y="4"/>
                </a:cubicBezTo>
                <a:cubicBezTo>
                  <a:pt x="78" y="2"/>
                  <a:pt x="76" y="0"/>
                  <a:pt x="73" y="0"/>
                </a:cubicBezTo>
                <a:cubicBezTo>
                  <a:pt x="33" y="0"/>
                  <a:pt x="0" y="32"/>
                  <a:pt x="0" y="73"/>
                </a:cubicBezTo>
                <a:cubicBezTo>
                  <a:pt x="0" y="169"/>
                  <a:pt x="0" y="169"/>
                  <a:pt x="0" y="169"/>
                </a:cubicBezTo>
                <a:cubicBezTo>
                  <a:pt x="0" y="172"/>
                  <a:pt x="2" y="174"/>
                  <a:pt x="5" y="174"/>
                </a:cubicBezTo>
                <a:cubicBezTo>
                  <a:pt x="34" y="174"/>
                  <a:pt x="34" y="174"/>
                  <a:pt x="34" y="174"/>
                </a:cubicBezTo>
                <a:cubicBezTo>
                  <a:pt x="34" y="446"/>
                  <a:pt x="34" y="446"/>
                  <a:pt x="34" y="446"/>
                </a:cubicBezTo>
                <a:cubicBezTo>
                  <a:pt x="34" y="448"/>
                  <a:pt x="36" y="451"/>
                  <a:pt x="39" y="451"/>
                </a:cubicBezTo>
                <a:cubicBezTo>
                  <a:pt x="42" y="451"/>
                  <a:pt x="44" y="448"/>
                  <a:pt x="44" y="446"/>
                </a:cubicBezTo>
                <a:cubicBezTo>
                  <a:pt x="44" y="174"/>
                  <a:pt x="44" y="174"/>
                  <a:pt x="44" y="174"/>
                </a:cubicBezTo>
                <a:cubicBezTo>
                  <a:pt x="73" y="174"/>
                  <a:pt x="73" y="174"/>
                  <a:pt x="73" y="174"/>
                </a:cubicBezTo>
                <a:cubicBezTo>
                  <a:pt x="76" y="174"/>
                  <a:pt x="78" y="172"/>
                  <a:pt x="78" y="169"/>
                </a:cubicBezTo>
                <a:cubicBezTo>
                  <a:pt x="78" y="118"/>
                  <a:pt x="78" y="118"/>
                  <a:pt x="78" y="118"/>
                </a:cubicBezTo>
                <a:cubicBezTo>
                  <a:pt x="121" y="118"/>
                  <a:pt x="121" y="118"/>
                  <a:pt x="121" y="118"/>
                </a:cubicBezTo>
                <a:cubicBezTo>
                  <a:pt x="121" y="141"/>
                  <a:pt x="121" y="141"/>
                  <a:pt x="121" y="141"/>
                </a:cubicBezTo>
                <a:cubicBezTo>
                  <a:pt x="121" y="144"/>
                  <a:pt x="123" y="146"/>
                  <a:pt x="126" y="146"/>
                </a:cubicBezTo>
                <a:cubicBezTo>
                  <a:pt x="160" y="146"/>
                  <a:pt x="160" y="146"/>
                  <a:pt x="160" y="146"/>
                </a:cubicBezTo>
                <a:cubicBezTo>
                  <a:pt x="201" y="146"/>
                  <a:pt x="233" y="113"/>
                  <a:pt x="233" y="73"/>
                </a:cubicBezTo>
                <a:close/>
                <a:moveTo>
                  <a:pt x="68" y="164"/>
                </a:moveTo>
                <a:cubicBezTo>
                  <a:pt x="9" y="164"/>
                  <a:pt x="9" y="164"/>
                  <a:pt x="9" y="164"/>
                </a:cubicBezTo>
                <a:cubicBezTo>
                  <a:pt x="9" y="73"/>
                  <a:pt x="9" y="73"/>
                  <a:pt x="9" y="73"/>
                </a:cubicBezTo>
                <a:cubicBezTo>
                  <a:pt x="9" y="39"/>
                  <a:pt x="36" y="12"/>
                  <a:pt x="68" y="9"/>
                </a:cubicBezTo>
                <a:lnTo>
                  <a:pt x="68" y="164"/>
                </a:lnTo>
                <a:close/>
                <a:moveTo>
                  <a:pt x="121" y="109"/>
                </a:moveTo>
                <a:cubicBezTo>
                  <a:pt x="78" y="109"/>
                  <a:pt x="78" y="109"/>
                  <a:pt x="78" y="109"/>
                </a:cubicBezTo>
                <a:cubicBezTo>
                  <a:pt x="78" y="37"/>
                  <a:pt x="78" y="37"/>
                  <a:pt x="78" y="37"/>
                </a:cubicBezTo>
                <a:cubicBezTo>
                  <a:pt x="121" y="37"/>
                  <a:pt x="121" y="37"/>
                  <a:pt x="121" y="37"/>
                </a:cubicBezTo>
                <a:lnTo>
                  <a:pt x="121" y="109"/>
                </a:lnTo>
                <a:close/>
                <a:moveTo>
                  <a:pt x="130" y="9"/>
                </a:moveTo>
                <a:cubicBezTo>
                  <a:pt x="160" y="9"/>
                  <a:pt x="160" y="9"/>
                  <a:pt x="160" y="9"/>
                </a:cubicBezTo>
                <a:cubicBezTo>
                  <a:pt x="195" y="9"/>
                  <a:pt x="224" y="38"/>
                  <a:pt x="224" y="73"/>
                </a:cubicBezTo>
                <a:cubicBezTo>
                  <a:pt x="224" y="108"/>
                  <a:pt x="195" y="136"/>
                  <a:pt x="160" y="136"/>
                </a:cubicBezTo>
                <a:cubicBezTo>
                  <a:pt x="130" y="136"/>
                  <a:pt x="130" y="136"/>
                  <a:pt x="130" y="136"/>
                </a:cubicBezTo>
                <a:lnTo>
                  <a:pt x="130" y="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Oval 21"/>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2" name="Freeform 29"/>
          <p:cNvSpPr>
            <a:spLocks noEditPoints="1"/>
          </p:cNvSpPr>
          <p:nvPr/>
        </p:nvSpPr>
        <p:spPr bwMode="auto">
          <a:xfrm>
            <a:off x="4984082" y="1766518"/>
            <a:ext cx="602070" cy="560369"/>
          </a:xfrm>
          <a:custGeom>
            <a:avLst/>
            <a:gdLst>
              <a:gd name="T0" fmla="*/ 365 w 391"/>
              <a:gd name="T1" fmla="*/ 0 h 364"/>
              <a:gd name="T2" fmla="*/ 26 w 391"/>
              <a:gd name="T3" fmla="*/ 0 h 364"/>
              <a:gd name="T4" fmla="*/ 0 w 391"/>
              <a:gd name="T5" fmla="*/ 26 h 364"/>
              <a:gd name="T6" fmla="*/ 0 w 391"/>
              <a:gd name="T7" fmla="*/ 282 h 364"/>
              <a:gd name="T8" fmla="*/ 26 w 391"/>
              <a:gd name="T9" fmla="*/ 308 h 364"/>
              <a:gd name="T10" fmla="*/ 152 w 391"/>
              <a:gd name="T11" fmla="*/ 308 h 364"/>
              <a:gd name="T12" fmla="*/ 137 w 391"/>
              <a:gd name="T13" fmla="*/ 355 h 364"/>
              <a:gd name="T14" fmla="*/ 92 w 391"/>
              <a:gd name="T15" fmla="*/ 355 h 364"/>
              <a:gd name="T16" fmla="*/ 87 w 391"/>
              <a:gd name="T17" fmla="*/ 360 h 364"/>
              <a:gd name="T18" fmla="*/ 92 w 391"/>
              <a:gd name="T19" fmla="*/ 364 h 364"/>
              <a:gd name="T20" fmla="*/ 299 w 391"/>
              <a:gd name="T21" fmla="*/ 364 h 364"/>
              <a:gd name="T22" fmla="*/ 304 w 391"/>
              <a:gd name="T23" fmla="*/ 360 h 364"/>
              <a:gd name="T24" fmla="*/ 299 w 391"/>
              <a:gd name="T25" fmla="*/ 355 h 364"/>
              <a:gd name="T26" fmla="*/ 254 w 391"/>
              <a:gd name="T27" fmla="*/ 355 h 364"/>
              <a:gd name="T28" fmla="*/ 239 w 391"/>
              <a:gd name="T29" fmla="*/ 308 h 364"/>
              <a:gd name="T30" fmla="*/ 365 w 391"/>
              <a:gd name="T31" fmla="*/ 308 h 364"/>
              <a:gd name="T32" fmla="*/ 391 w 391"/>
              <a:gd name="T33" fmla="*/ 282 h 364"/>
              <a:gd name="T34" fmla="*/ 391 w 391"/>
              <a:gd name="T35" fmla="*/ 26 h 364"/>
              <a:gd name="T36" fmla="*/ 365 w 391"/>
              <a:gd name="T37" fmla="*/ 0 h 364"/>
              <a:gd name="T38" fmla="*/ 244 w 391"/>
              <a:gd name="T39" fmla="*/ 355 h 364"/>
              <a:gd name="T40" fmla="*/ 147 w 391"/>
              <a:gd name="T41" fmla="*/ 355 h 364"/>
              <a:gd name="T42" fmla="*/ 161 w 391"/>
              <a:gd name="T43" fmla="*/ 308 h 364"/>
              <a:gd name="T44" fmla="*/ 229 w 391"/>
              <a:gd name="T45" fmla="*/ 308 h 364"/>
              <a:gd name="T46" fmla="*/ 244 w 391"/>
              <a:gd name="T47" fmla="*/ 355 h 364"/>
              <a:gd name="T48" fmla="*/ 382 w 391"/>
              <a:gd name="T49" fmla="*/ 282 h 364"/>
              <a:gd name="T50" fmla="*/ 365 w 391"/>
              <a:gd name="T51" fmla="*/ 299 h 364"/>
              <a:gd name="T52" fmla="*/ 26 w 391"/>
              <a:gd name="T53" fmla="*/ 299 h 364"/>
              <a:gd name="T54" fmla="*/ 9 w 391"/>
              <a:gd name="T55" fmla="*/ 282 h 364"/>
              <a:gd name="T56" fmla="*/ 9 w 391"/>
              <a:gd name="T57" fmla="*/ 26 h 364"/>
              <a:gd name="T58" fmla="*/ 26 w 391"/>
              <a:gd name="T59" fmla="*/ 10 h 364"/>
              <a:gd name="T60" fmla="*/ 365 w 391"/>
              <a:gd name="T61" fmla="*/ 10 h 364"/>
              <a:gd name="T62" fmla="*/ 382 w 391"/>
              <a:gd name="T63" fmla="*/ 26 h 364"/>
              <a:gd name="T64" fmla="*/ 382 w 391"/>
              <a:gd name="T65" fmla="*/ 282 h 364"/>
              <a:gd name="T66" fmla="*/ 347 w 391"/>
              <a:gd name="T67" fmla="*/ 38 h 364"/>
              <a:gd name="T68" fmla="*/ 44 w 391"/>
              <a:gd name="T69" fmla="*/ 38 h 364"/>
              <a:gd name="T70" fmla="*/ 39 w 391"/>
              <a:gd name="T71" fmla="*/ 43 h 364"/>
              <a:gd name="T72" fmla="*/ 39 w 391"/>
              <a:gd name="T73" fmla="*/ 229 h 364"/>
              <a:gd name="T74" fmla="*/ 44 w 391"/>
              <a:gd name="T75" fmla="*/ 234 h 364"/>
              <a:gd name="T76" fmla="*/ 347 w 391"/>
              <a:gd name="T77" fmla="*/ 234 h 364"/>
              <a:gd name="T78" fmla="*/ 352 w 391"/>
              <a:gd name="T79" fmla="*/ 229 h 364"/>
              <a:gd name="T80" fmla="*/ 352 w 391"/>
              <a:gd name="T81" fmla="*/ 43 h 364"/>
              <a:gd name="T82" fmla="*/ 347 w 391"/>
              <a:gd name="T83" fmla="*/ 38 h 364"/>
              <a:gd name="T84" fmla="*/ 343 w 391"/>
              <a:gd name="T85" fmla="*/ 225 h 364"/>
              <a:gd name="T86" fmla="*/ 48 w 391"/>
              <a:gd name="T87" fmla="*/ 225 h 364"/>
              <a:gd name="T88" fmla="*/ 48 w 391"/>
              <a:gd name="T89" fmla="*/ 47 h 364"/>
              <a:gd name="T90" fmla="*/ 343 w 391"/>
              <a:gd name="T91" fmla="*/ 47 h 364"/>
              <a:gd name="T92" fmla="*/ 343 w 391"/>
              <a:gd name="T93" fmla="*/ 225 h 364"/>
              <a:gd name="T94" fmla="*/ 195 w 391"/>
              <a:gd name="T95" fmla="*/ 252 h 364"/>
              <a:gd name="T96" fmla="*/ 178 w 391"/>
              <a:gd name="T97" fmla="*/ 270 h 364"/>
              <a:gd name="T98" fmla="*/ 195 w 391"/>
              <a:gd name="T99" fmla="*/ 288 h 364"/>
              <a:gd name="T100" fmla="*/ 213 w 391"/>
              <a:gd name="T101" fmla="*/ 270 h 364"/>
              <a:gd name="T102" fmla="*/ 195 w 391"/>
              <a:gd name="T103" fmla="*/ 252 h 364"/>
              <a:gd name="T104" fmla="*/ 195 w 391"/>
              <a:gd name="T105" fmla="*/ 278 h 364"/>
              <a:gd name="T106" fmla="*/ 187 w 391"/>
              <a:gd name="T107" fmla="*/ 270 h 364"/>
              <a:gd name="T108" fmla="*/ 195 w 391"/>
              <a:gd name="T109" fmla="*/ 261 h 364"/>
              <a:gd name="T110" fmla="*/ 204 w 391"/>
              <a:gd name="T111" fmla="*/ 270 h 364"/>
              <a:gd name="T112" fmla="*/ 195 w 391"/>
              <a:gd name="T113" fmla="*/ 278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1" h="364">
                <a:moveTo>
                  <a:pt x="365" y="0"/>
                </a:moveTo>
                <a:cubicBezTo>
                  <a:pt x="26" y="0"/>
                  <a:pt x="26" y="0"/>
                  <a:pt x="26" y="0"/>
                </a:cubicBezTo>
                <a:cubicBezTo>
                  <a:pt x="12" y="0"/>
                  <a:pt x="0" y="12"/>
                  <a:pt x="0" y="26"/>
                </a:cubicBezTo>
                <a:cubicBezTo>
                  <a:pt x="0" y="282"/>
                  <a:pt x="0" y="282"/>
                  <a:pt x="0" y="282"/>
                </a:cubicBezTo>
                <a:cubicBezTo>
                  <a:pt x="0" y="297"/>
                  <a:pt x="12" y="308"/>
                  <a:pt x="26" y="308"/>
                </a:cubicBezTo>
                <a:cubicBezTo>
                  <a:pt x="152" y="308"/>
                  <a:pt x="152" y="308"/>
                  <a:pt x="152" y="308"/>
                </a:cubicBezTo>
                <a:cubicBezTo>
                  <a:pt x="137" y="355"/>
                  <a:pt x="137" y="355"/>
                  <a:pt x="137" y="355"/>
                </a:cubicBezTo>
                <a:cubicBezTo>
                  <a:pt x="92" y="355"/>
                  <a:pt x="92" y="355"/>
                  <a:pt x="92" y="355"/>
                </a:cubicBezTo>
                <a:cubicBezTo>
                  <a:pt x="89" y="355"/>
                  <a:pt x="87" y="357"/>
                  <a:pt x="87" y="360"/>
                </a:cubicBezTo>
                <a:cubicBezTo>
                  <a:pt x="87" y="362"/>
                  <a:pt x="89" y="364"/>
                  <a:pt x="92" y="364"/>
                </a:cubicBezTo>
                <a:cubicBezTo>
                  <a:pt x="299" y="364"/>
                  <a:pt x="299" y="364"/>
                  <a:pt x="299" y="364"/>
                </a:cubicBezTo>
                <a:cubicBezTo>
                  <a:pt x="302" y="364"/>
                  <a:pt x="304" y="362"/>
                  <a:pt x="304" y="360"/>
                </a:cubicBezTo>
                <a:cubicBezTo>
                  <a:pt x="304" y="357"/>
                  <a:pt x="302" y="355"/>
                  <a:pt x="299" y="355"/>
                </a:cubicBezTo>
                <a:cubicBezTo>
                  <a:pt x="254" y="355"/>
                  <a:pt x="254" y="355"/>
                  <a:pt x="254" y="355"/>
                </a:cubicBezTo>
                <a:cubicBezTo>
                  <a:pt x="239" y="308"/>
                  <a:pt x="239" y="308"/>
                  <a:pt x="239" y="308"/>
                </a:cubicBezTo>
                <a:cubicBezTo>
                  <a:pt x="365" y="308"/>
                  <a:pt x="365" y="308"/>
                  <a:pt x="365" y="308"/>
                </a:cubicBezTo>
                <a:cubicBezTo>
                  <a:pt x="379" y="308"/>
                  <a:pt x="391" y="297"/>
                  <a:pt x="391" y="282"/>
                </a:cubicBezTo>
                <a:cubicBezTo>
                  <a:pt x="391" y="26"/>
                  <a:pt x="391" y="26"/>
                  <a:pt x="391" y="26"/>
                </a:cubicBezTo>
                <a:cubicBezTo>
                  <a:pt x="391" y="12"/>
                  <a:pt x="379" y="0"/>
                  <a:pt x="365" y="0"/>
                </a:cubicBezTo>
                <a:close/>
                <a:moveTo>
                  <a:pt x="244" y="355"/>
                </a:moveTo>
                <a:cubicBezTo>
                  <a:pt x="147" y="355"/>
                  <a:pt x="147" y="355"/>
                  <a:pt x="147" y="355"/>
                </a:cubicBezTo>
                <a:cubicBezTo>
                  <a:pt x="161" y="308"/>
                  <a:pt x="161" y="308"/>
                  <a:pt x="161" y="308"/>
                </a:cubicBezTo>
                <a:cubicBezTo>
                  <a:pt x="229" y="308"/>
                  <a:pt x="229" y="308"/>
                  <a:pt x="229" y="308"/>
                </a:cubicBezTo>
                <a:lnTo>
                  <a:pt x="244" y="355"/>
                </a:lnTo>
                <a:close/>
                <a:moveTo>
                  <a:pt x="382" y="282"/>
                </a:moveTo>
                <a:cubicBezTo>
                  <a:pt x="382" y="291"/>
                  <a:pt x="374" y="299"/>
                  <a:pt x="365" y="299"/>
                </a:cubicBezTo>
                <a:cubicBezTo>
                  <a:pt x="26" y="299"/>
                  <a:pt x="26" y="299"/>
                  <a:pt x="26" y="299"/>
                </a:cubicBezTo>
                <a:cubicBezTo>
                  <a:pt x="17" y="299"/>
                  <a:pt x="9" y="291"/>
                  <a:pt x="9" y="282"/>
                </a:cubicBezTo>
                <a:cubicBezTo>
                  <a:pt x="9" y="26"/>
                  <a:pt x="9" y="26"/>
                  <a:pt x="9" y="26"/>
                </a:cubicBezTo>
                <a:cubicBezTo>
                  <a:pt x="9" y="17"/>
                  <a:pt x="17" y="10"/>
                  <a:pt x="26" y="10"/>
                </a:cubicBezTo>
                <a:cubicBezTo>
                  <a:pt x="365" y="10"/>
                  <a:pt x="365" y="10"/>
                  <a:pt x="365" y="10"/>
                </a:cubicBezTo>
                <a:cubicBezTo>
                  <a:pt x="374" y="10"/>
                  <a:pt x="382" y="17"/>
                  <a:pt x="382" y="26"/>
                </a:cubicBezTo>
                <a:lnTo>
                  <a:pt x="382" y="282"/>
                </a:lnTo>
                <a:close/>
                <a:moveTo>
                  <a:pt x="347" y="38"/>
                </a:moveTo>
                <a:cubicBezTo>
                  <a:pt x="44" y="38"/>
                  <a:pt x="44" y="38"/>
                  <a:pt x="44" y="38"/>
                </a:cubicBezTo>
                <a:cubicBezTo>
                  <a:pt x="41" y="38"/>
                  <a:pt x="39" y="40"/>
                  <a:pt x="39" y="43"/>
                </a:cubicBezTo>
                <a:cubicBezTo>
                  <a:pt x="39" y="229"/>
                  <a:pt x="39" y="229"/>
                  <a:pt x="39" y="229"/>
                </a:cubicBezTo>
                <a:cubicBezTo>
                  <a:pt x="39" y="232"/>
                  <a:pt x="41" y="234"/>
                  <a:pt x="44" y="234"/>
                </a:cubicBezTo>
                <a:cubicBezTo>
                  <a:pt x="347" y="234"/>
                  <a:pt x="347" y="234"/>
                  <a:pt x="347" y="234"/>
                </a:cubicBezTo>
                <a:cubicBezTo>
                  <a:pt x="350" y="234"/>
                  <a:pt x="352" y="232"/>
                  <a:pt x="352" y="229"/>
                </a:cubicBezTo>
                <a:cubicBezTo>
                  <a:pt x="352" y="43"/>
                  <a:pt x="352" y="43"/>
                  <a:pt x="352" y="43"/>
                </a:cubicBezTo>
                <a:cubicBezTo>
                  <a:pt x="352" y="40"/>
                  <a:pt x="350" y="38"/>
                  <a:pt x="347" y="38"/>
                </a:cubicBezTo>
                <a:close/>
                <a:moveTo>
                  <a:pt x="343" y="225"/>
                </a:moveTo>
                <a:cubicBezTo>
                  <a:pt x="48" y="225"/>
                  <a:pt x="48" y="225"/>
                  <a:pt x="48" y="225"/>
                </a:cubicBezTo>
                <a:cubicBezTo>
                  <a:pt x="48" y="47"/>
                  <a:pt x="48" y="47"/>
                  <a:pt x="48" y="47"/>
                </a:cubicBezTo>
                <a:cubicBezTo>
                  <a:pt x="343" y="47"/>
                  <a:pt x="343" y="47"/>
                  <a:pt x="343" y="47"/>
                </a:cubicBezTo>
                <a:lnTo>
                  <a:pt x="343" y="225"/>
                </a:lnTo>
                <a:close/>
                <a:moveTo>
                  <a:pt x="195" y="252"/>
                </a:moveTo>
                <a:cubicBezTo>
                  <a:pt x="186" y="252"/>
                  <a:pt x="178" y="260"/>
                  <a:pt x="178" y="270"/>
                </a:cubicBezTo>
                <a:cubicBezTo>
                  <a:pt x="178" y="280"/>
                  <a:pt x="186" y="288"/>
                  <a:pt x="195" y="288"/>
                </a:cubicBezTo>
                <a:cubicBezTo>
                  <a:pt x="205" y="288"/>
                  <a:pt x="213" y="280"/>
                  <a:pt x="213" y="270"/>
                </a:cubicBezTo>
                <a:cubicBezTo>
                  <a:pt x="213" y="260"/>
                  <a:pt x="205" y="252"/>
                  <a:pt x="195" y="252"/>
                </a:cubicBezTo>
                <a:close/>
                <a:moveTo>
                  <a:pt x="195" y="278"/>
                </a:moveTo>
                <a:cubicBezTo>
                  <a:pt x="191" y="278"/>
                  <a:pt x="187" y="274"/>
                  <a:pt x="187" y="270"/>
                </a:cubicBezTo>
                <a:cubicBezTo>
                  <a:pt x="187" y="265"/>
                  <a:pt x="191" y="261"/>
                  <a:pt x="195" y="261"/>
                </a:cubicBezTo>
                <a:cubicBezTo>
                  <a:pt x="200" y="261"/>
                  <a:pt x="204" y="265"/>
                  <a:pt x="204" y="270"/>
                </a:cubicBezTo>
                <a:cubicBezTo>
                  <a:pt x="204" y="274"/>
                  <a:pt x="200" y="278"/>
                  <a:pt x="195" y="27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5"/>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3" name="Freeform 30"/>
          <p:cNvSpPr>
            <a:spLocks noEditPoints="1"/>
          </p:cNvSpPr>
          <p:nvPr/>
        </p:nvSpPr>
        <p:spPr bwMode="auto">
          <a:xfrm>
            <a:off x="5023829" y="3353056"/>
            <a:ext cx="521925" cy="508893"/>
          </a:xfrm>
          <a:custGeom>
            <a:avLst/>
            <a:gdLst>
              <a:gd name="T0" fmla="*/ 339 w 339"/>
              <a:gd name="T1" fmla="*/ 98 h 331"/>
              <a:gd name="T2" fmla="*/ 287 w 339"/>
              <a:gd name="T3" fmla="*/ 0 h 331"/>
              <a:gd name="T4" fmla="*/ 47 w 339"/>
              <a:gd name="T5" fmla="*/ 3 h 331"/>
              <a:gd name="T6" fmla="*/ 0 w 339"/>
              <a:gd name="T7" fmla="*/ 98 h 331"/>
              <a:gd name="T8" fmla="*/ 0 w 339"/>
              <a:gd name="T9" fmla="*/ 326 h 331"/>
              <a:gd name="T10" fmla="*/ 335 w 339"/>
              <a:gd name="T11" fmla="*/ 331 h 331"/>
              <a:gd name="T12" fmla="*/ 339 w 339"/>
              <a:gd name="T13" fmla="*/ 100 h 331"/>
              <a:gd name="T14" fmla="*/ 54 w 339"/>
              <a:gd name="T15" fmla="*/ 9 h 331"/>
              <a:gd name="T16" fmla="*/ 327 w 339"/>
              <a:gd name="T17" fmla="*/ 96 h 331"/>
              <a:gd name="T18" fmla="*/ 54 w 339"/>
              <a:gd name="T19" fmla="*/ 9 h 331"/>
              <a:gd name="T20" fmla="*/ 9 w 339"/>
              <a:gd name="T21" fmla="*/ 322 h 331"/>
              <a:gd name="T22" fmla="*/ 330 w 339"/>
              <a:gd name="T23" fmla="*/ 256 h 331"/>
              <a:gd name="T24" fmla="*/ 330 w 339"/>
              <a:gd name="T25" fmla="*/ 246 h 331"/>
              <a:gd name="T26" fmla="*/ 9 w 339"/>
              <a:gd name="T27" fmla="*/ 180 h 331"/>
              <a:gd name="T28" fmla="*/ 330 w 339"/>
              <a:gd name="T29" fmla="*/ 246 h 331"/>
              <a:gd name="T30" fmla="*/ 9 w 339"/>
              <a:gd name="T31" fmla="*/ 171 h 331"/>
              <a:gd name="T32" fmla="*/ 330 w 339"/>
              <a:gd name="T33" fmla="*/ 105 h 331"/>
              <a:gd name="T34" fmla="*/ 245 w 339"/>
              <a:gd name="T35" fmla="*/ 308 h 331"/>
              <a:gd name="T36" fmla="*/ 245 w 339"/>
              <a:gd name="T37" fmla="*/ 269 h 331"/>
              <a:gd name="T38" fmla="*/ 245 w 339"/>
              <a:gd name="T39" fmla="*/ 308 h 331"/>
              <a:gd name="T40" fmla="*/ 255 w 339"/>
              <a:gd name="T41" fmla="*/ 289 h 331"/>
              <a:gd name="T42" fmla="*/ 235 w 339"/>
              <a:gd name="T43" fmla="*/ 289 h 331"/>
              <a:gd name="T44" fmla="*/ 289 w 339"/>
              <a:gd name="T45" fmla="*/ 308 h 331"/>
              <a:gd name="T46" fmla="*/ 289 w 339"/>
              <a:gd name="T47" fmla="*/ 269 h 331"/>
              <a:gd name="T48" fmla="*/ 289 w 339"/>
              <a:gd name="T49" fmla="*/ 308 h 331"/>
              <a:gd name="T50" fmla="*/ 299 w 339"/>
              <a:gd name="T51" fmla="*/ 289 h 331"/>
              <a:gd name="T52" fmla="*/ 279 w 339"/>
              <a:gd name="T53" fmla="*/ 289 h 331"/>
              <a:gd name="T54" fmla="*/ 245 w 339"/>
              <a:gd name="T55" fmla="*/ 158 h 331"/>
              <a:gd name="T56" fmla="*/ 245 w 339"/>
              <a:gd name="T57" fmla="*/ 119 h 331"/>
              <a:gd name="T58" fmla="*/ 245 w 339"/>
              <a:gd name="T59" fmla="*/ 158 h 331"/>
              <a:gd name="T60" fmla="*/ 255 w 339"/>
              <a:gd name="T61" fmla="*/ 138 h 331"/>
              <a:gd name="T62" fmla="*/ 235 w 339"/>
              <a:gd name="T63" fmla="*/ 138 h 331"/>
              <a:gd name="T64" fmla="*/ 289 w 339"/>
              <a:gd name="T65" fmla="*/ 158 h 331"/>
              <a:gd name="T66" fmla="*/ 289 w 339"/>
              <a:gd name="T67" fmla="*/ 119 h 331"/>
              <a:gd name="T68" fmla="*/ 289 w 339"/>
              <a:gd name="T69" fmla="*/ 158 h 331"/>
              <a:gd name="T70" fmla="*/ 299 w 339"/>
              <a:gd name="T71" fmla="*/ 138 h 331"/>
              <a:gd name="T72" fmla="*/ 279 w 339"/>
              <a:gd name="T73" fmla="*/ 138 h 331"/>
              <a:gd name="T74" fmla="*/ 245 w 339"/>
              <a:gd name="T75" fmla="*/ 233 h 331"/>
              <a:gd name="T76" fmla="*/ 245 w 339"/>
              <a:gd name="T77" fmla="*/ 194 h 331"/>
              <a:gd name="T78" fmla="*/ 245 w 339"/>
              <a:gd name="T79" fmla="*/ 233 h 331"/>
              <a:gd name="T80" fmla="*/ 255 w 339"/>
              <a:gd name="T81" fmla="*/ 213 h 331"/>
              <a:gd name="T82" fmla="*/ 235 w 339"/>
              <a:gd name="T83" fmla="*/ 213 h 331"/>
              <a:gd name="T84" fmla="*/ 289 w 339"/>
              <a:gd name="T85" fmla="*/ 233 h 331"/>
              <a:gd name="T86" fmla="*/ 289 w 339"/>
              <a:gd name="T87" fmla="*/ 194 h 331"/>
              <a:gd name="T88" fmla="*/ 289 w 339"/>
              <a:gd name="T89" fmla="*/ 233 h 331"/>
              <a:gd name="T90" fmla="*/ 299 w 339"/>
              <a:gd name="T91" fmla="*/ 213 h 331"/>
              <a:gd name="T92" fmla="*/ 279 w 339"/>
              <a:gd name="T93" fmla="*/ 21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 h="331">
                <a:moveTo>
                  <a:pt x="339" y="98"/>
                </a:moveTo>
                <a:cubicBezTo>
                  <a:pt x="339" y="98"/>
                  <a:pt x="339" y="98"/>
                  <a:pt x="339" y="98"/>
                </a:cubicBezTo>
                <a:cubicBezTo>
                  <a:pt x="292" y="3"/>
                  <a:pt x="292" y="3"/>
                  <a:pt x="292" y="3"/>
                </a:cubicBezTo>
                <a:cubicBezTo>
                  <a:pt x="291" y="1"/>
                  <a:pt x="289" y="0"/>
                  <a:pt x="287" y="0"/>
                </a:cubicBezTo>
                <a:cubicBezTo>
                  <a:pt x="51" y="0"/>
                  <a:pt x="51" y="0"/>
                  <a:pt x="51" y="0"/>
                </a:cubicBezTo>
                <a:cubicBezTo>
                  <a:pt x="50" y="0"/>
                  <a:pt x="48" y="1"/>
                  <a:pt x="47" y="3"/>
                </a:cubicBezTo>
                <a:cubicBezTo>
                  <a:pt x="0" y="98"/>
                  <a:pt x="0" y="98"/>
                  <a:pt x="0" y="98"/>
                </a:cubicBezTo>
                <a:cubicBezTo>
                  <a:pt x="0" y="98"/>
                  <a:pt x="0" y="98"/>
                  <a:pt x="0" y="98"/>
                </a:cubicBezTo>
                <a:cubicBezTo>
                  <a:pt x="0" y="99"/>
                  <a:pt x="0" y="100"/>
                  <a:pt x="0" y="100"/>
                </a:cubicBezTo>
                <a:cubicBezTo>
                  <a:pt x="0" y="326"/>
                  <a:pt x="0" y="326"/>
                  <a:pt x="0" y="326"/>
                </a:cubicBezTo>
                <a:cubicBezTo>
                  <a:pt x="0" y="329"/>
                  <a:pt x="2" y="331"/>
                  <a:pt x="4" y="331"/>
                </a:cubicBezTo>
                <a:cubicBezTo>
                  <a:pt x="335" y="331"/>
                  <a:pt x="335" y="331"/>
                  <a:pt x="335" y="331"/>
                </a:cubicBezTo>
                <a:cubicBezTo>
                  <a:pt x="337" y="331"/>
                  <a:pt x="339" y="329"/>
                  <a:pt x="339" y="326"/>
                </a:cubicBezTo>
                <a:cubicBezTo>
                  <a:pt x="339" y="100"/>
                  <a:pt x="339" y="100"/>
                  <a:pt x="339" y="100"/>
                </a:cubicBezTo>
                <a:cubicBezTo>
                  <a:pt x="339" y="100"/>
                  <a:pt x="339" y="99"/>
                  <a:pt x="339" y="98"/>
                </a:cubicBezTo>
                <a:close/>
                <a:moveTo>
                  <a:pt x="54" y="9"/>
                </a:moveTo>
                <a:cubicBezTo>
                  <a:pt x="285" y="9"/>
                  <a:pt x="285" y="9"/>
                  <a:pt x="285" y="9"/>
                </a:cubicBezTo>
                <a:cubicBezTo>
                  <a:pt x="327" y="96"/>
                  <a:pt x="327" y="96"/>
                  <a:pt x="327" y="96"/>
                </a:cubicBezTo>
                <a:cubicBezTo>
                  <a:pt x="12" y="96"/>
                  <a:pt x="12" y="96"/>
                  <a:pt x="12" y="96"/>
                </a:cubicBezTo>
                <a:lnTo>
                  <a:pt x="54" y="9"/>
                </a:lnTo>
                <a:close/>
                <a:moveTo>
                  <a:pt x="330" y="322"/>
                </a:moveTo>
                <a:cubicBezTo>
                  <a:pt x="9" y="322"/>
                  <a:pt x="9" y="322"/>
                  <a:pt x="9" y="322"/>
                </a:cubicBezTo>
                <a:cubicBezTo>
                  <a:pt x="9" y="256"/>
                  <a:pt x="9" y="256"/>
                  <a:pt x="9" y="256"/>
                </a:cubicBezTo>
                <a:cubicBezTo>
                  <a:pt x="330" y="256"/>
                  <a:pt x="330" y="256"/>
                  <a:pt x="330" y="256"/>
                </a:cubicBezTo>
                <a:lnTo>
                  <a:pt x="330" y="322"/>
                </a:lnTo>
                <a:close/>
                <a:moveTo>
                  <a:pt x="330" y="246"/>
                </a:moveTo>
                <a:cubicBezTo>
                  <a:pt x="9" y="246"/>
                  <a:pt x="9" y="246"/>
                  <a:pt x="9" y="246"/>
                </a:cubicBezTo>
                <a:cubicBezTo>
                  <a:pt x="9" y="180"/>
                  <a:pt x="9" y="180"/>
                  <a:pt x="9" y="180"/>
                </a:cubicBezTo>
                <a:cubicBezTo>
                  <a:pt x="330" y="180"/>
                  <a:pt x="330" y="180"/>
                  <a:pt x="330" y="180"/>
                </a:cubicBezTo>
                <a:lnTo>
                  <a:pt x="330" y="246"/>
                </a:lnTo>
                <a:close/>
                <a:moveTo>
                  <a:pt x="330" y="171"/>
                </a:moveTo>
                <a:cubicBezTo>
                  <a:pt x="9" y="171"/>
                  <a:pt x="9" y="171"/>
                  <a:pt x="9" y="171"/>
                </a:cubicBezTo>
                <a:cubicBezTo>
                  <a:pt x="9" y="105"/>
                  <a:pt x="9" y="105"/>
                  <a:pt x="9" y="105"/>
                </a:cubicBezTo>
                <a:cubicBezTo>
                  <a:pt x="330" y="105"/>
                  <a:pt x="330" y="105"/>
                  <a:pt x="330" y="105"/>
                </a:cubicBezTo>
                <a:lnTo>
                  <a:pt x="330" y="171"/>
                </a:lnTo>
                <a:close/>
                <a:moveTo>
                  <a:pt x="245" y="308"/>
                </a:moveTo>
                <a:cubicBezTo>
                  <a:pt x="256" y="308"/>
                  <a:pt x="264" y="299"/>
                  <a:pt x="264" y="289"/>
                </a:cubicBezTo>
                <a:cubicBezTo>
                  <a:pt x="264" y="278"/>
                  <a:pt x="256" y="269"/>
                  <a:pt x="245" y="269"/>
                </a:cubicBezTo>
                <a:cubicBezTo>
                  <a:pt x="234" y="269"/>
                  <a:pt x="225" y="278"/>
                  <a:pt x="225" y="289"/>
                </a:cubicBezTo>
                <a:cubicBezTo>
                  <a:pt x="225" y="299"/>
                  <a:pt x="234" y="308"/>
                  <a:pt x="245" y="308"/>
                </a:cubicBezTo>
                <a:close/>
                <a:moveTo>
                  <a:pt x="245" y="279"/>
                </a:moveTo>
                <a:cubicBezTo>
                  <a:pt x="250" y="279"/>
                  <a:pt x="255" y="283"/>
                  <a:pt x="255" y="289"/>
                </a:cubicBezTo>
                <a:cubicBezTo>
                  <a:pt x="255" y="294"/>
                  <a:pt x="250" y="299"/>
                  <a:pt x="245" y="299"/>
                </a:cubicBezTo>
                <a:cubicBezTo>
                  <a:pt x="239" y="299"/>
                  <a:pt x="235" y="294"/>
                  <a:pt x="235" y="289"/>
                </a:cubicBezTo>
                <a:cubicBezTo>
                  <a:pt x="235" y="283"/>
                  <a:pt x="239" y="279"/>
                  <a:pt x="245" y="279"/>
                </a:cubicBezTo>
                <a:close/>
                <a:moveTo>
                  <a:pt x="289" y="308"/>
                </a:moveTo>
                <a:cubicBezTo>
                  <a:pt x="299" y="308"/>
                  <a:pt x="308" y="299"/>
                  <a:pt x="308" y="289"/>
                </a:cubicBezTo>
                <a:cubicBezTo>
                  <a:pt x="308" y="278"/>
                  <a:pt x="299" y="269"/>
                  <a:pt x="289" y="269"/>
                </a:cubicBezTo>
                <a:cubicBezTo>
                  <a:pt x="278" y="269"/>
                  <a:pt x="269" y="278"/>
                  <a:pt x="269" y="289"/>
                </a:cubicBezTo>
                <a:cubicBezTo>
                  <a:pt x="269" y="299"/>
                  <a:pt x="278" y="308"/>
                  <a:pt x="289" y="308"/>
                </a:cubicBezTo>
                <a:close/>
                <a:moveTo>
                  <a:pt x="289" y="279"/>
                </a:moveTo>
                <a:cubicBezTo>
                  <a:pt x="294" y="279"/>
                  <a:pt x="299" y="283"/>
                  <a:pt x="299" y="289"/>
                </a:cubicBezTo>
                <a:cubicBezTo>
                  <a:pt x="299" y="294"/>
                  <a:pt x="294" y="299"/>
                  <a:pt x="289" y="299"/>
                </a:cubicBezTo>
                <a:cubicBezTo>
                  <a:pt x="283" y="299"/>
                  <a:pt x="279" y="294"/>
                  <a:pt x="279" y="289"/>
                </a:cubicBezTo>
                <a:cubicBezTo>
                  <a:pt x="279" y="283"/>
                  <a:pt x="283" y="279"/>
                  <a:pt x="289" y="279"/>
                </a:cubicBezTo>
                <a:close/>
                <a:moveTo>
                  <a:pt x="245" y="158"/>
                </a:moveTo>
                <a:cubicBezTo>
                  <a:pt x="256" y="158"/>
                  <a:pt x="264" y="149"/>
                  <a:pt x="264" y="138"/>
                </a:cubicBezTo>
                <a:cubicBezTo>
                  <a:pt x="264" y="127"/>
                  <a:pt x="256" y="119"/>
                  <a:pt x="245" y="119"/>
                </a:cubicBezTo>
                <a:cubicBezTo>
                  <a:pt x="234" y="119"/>
                  <a:pt x="225" y="127"/>
                  <a:pt x="225" y="138"/>
                </a:cubicBezTo>
                <a:cubicBezTo>
                  <a:pt x="225" y="149"/>
                  <a:pt x="234" y="158"/>
                  <a:pt x="245" y="158"/>
                </a:cubicBezTo>
                <a:close/>
                <a:moveTo>
                  <a:pt x="245" y="128"/>
                </a:moveTo>
                <a:cubicBezTo>
                  <a:pt x="250" y="128"/>
                  <a:pt x="255" y="133"/>
                  <a:pt x="255" y="138"/>
                </a:cubicBezTo>
                <a:cubicBezTo>
                  <a:pt x="255" y="144"/>
                  <a:pt x="250" y="148"/>
                  <a:pt x="245" y="148"/>
                </a:cubicBezTo>
                <a:cubicBezTo>
                  <a:pt x="239" y="148"/>
                  <a:pt x="235" y="144"/>
                  <a:pt x="235" y="138"/>
                </a:cubicBezTo>
                <a:cubicBezTo>
                  <a:pt x="235" y="133"/>
                  <a:pt x="239" y="128"/>
                  <a:pt x="245" y="128"/>
                </a:cubicBezTo>
                <a:close/>
                <a:moveTo>
                  <a:pt x="289" y="158"/>
                </a:moveTo>
                <a:cubicBezTo>
                  <a:pt x="299" y="158"/>
                  <a:pt x="308" y="149"/>
                  <a:pt x="308" y="138"/>
                </a:cubicBezTo>
                <a:cubicBezTo>
                  <a:pt x="308" y="127"/>
                  <a:pt x="299" y="119"/>
                  <a:pt x="289" y="119"/>
                </a:cubicBezTo>
                <a:cubicBezTo>
                  <a:pt x="278" y="119"/>
                  <a:pt x="269" y="127"/>
                  <a:pt x="269" y="138"/>
                </a:cubicBezTo>
                <a:cubicBezTo>
                  <a:pt x="269" y="149"/>
                  <a:pt x="278" y="158"/>
                  <a:pt x="289" y="158"/>
                </a:cubicBezTo>
                <a:close/>
                <a:moveTo>
                  <a:pt x="289" y="128"/>
                </a:moveTo>
                <a:cubicBezTo>
                  <a:pt x="294" y="128"/>
                  <a:pt x="299" y="133"/>
                  <a:pt x="299" y="138"/>
                </a:cubicBezTo>
                <a:cubicBezTo>
                  <a:pt x="299" y="144"/>
                  <a:pt x="294" y="148"/>
                  <a:pt x="289" y="148"/>
                </a:cubicBezTo>
                <a:cubicBezTo>
                  <a:pt x="283" y="148"/>
                  <a:pt x="279" y="144"/>
                  <a:pt x="279" y="138"/>
                </a:cubicBezTo>
                <a:cubicBezTo>
                  <a:pt x="279" y="133"/>
                  <a:pt x="283" y="128"/>
                  <a:pt x="289" y="128"/>
                </a:cubicBezTo>
                <a:close/>
                <a:moveTo>
                  <a:pt x="245" y="233"/>
                </a:moveTo>
                <a:cubicBezTo>
                  <a:pt x="256" y="233"/>
                  <a:pt x="264" y="224"/>
                  <a:pt x="264" y="213"/>
                </a:cubicBezTo>
                <a:cubicBezTo>
                  <a:pt x="264" y="203"/>
                  <a:pt x="256" y="194"/>
                  <a:pt x="245" y="194"/>
                </a:cubicBezTo>
                <a:cubicBezTo>
                  <a:pt x="234" y="194"/>
                  <a:pt x="225" y="203"/>
                  <a:pt x="225" y="213"/>
                </a:cubicBezTo>
                <a:cubicBezTo>
                  <a:pt x="225" y="224"/>
                  <a:pt x="234" y="233"/>
                  <a:pt x="245" y="233"/>
                </a:cubicBezTo>
                <a:close/>
                <a:moveTo>
                  <a:pt x="245" y="203"/>
                </a:moveTo>
                <a:cubicBezTo>
                  <a:pt x="250" y="203"/>
                  <a:pt x="255" y="208"/>
                  <a:pt x="255" y="213"/>
                </a:cubicBezTo>
                <a:cubicBezTo>
                  <a:pt x="255" y="219"/>
                  <a:pt x="250" y="223"/>
                  <a:pt x="245" y="223"/>
                </a:cubicBezTo>
                <a:cubicBezTo>
                  <a:pt x="239" y="223"/>
                  <a:pt x="235" y="219"/>
                  <a:pt x="235" y="213"/>
                </a:cubicBezTo>
                <a:cubicBezTo>
                  <a:pt x="235" y="208"/>
                  <a:pt x="239" y="203"/>
                  <a:pt x="245" y="203"/>
                </a:cubicBezTo>
                <a:close/>
                <a:moveTo>
                  <a:pt x="289" y="233"/>
                </a:moveTo>
                <a:cubicBezTo>
                  <a:pt x="299" y="233"/>
                  <a:pt x="308" y="224"/>
                  <a:pt x="308" y="213"/>
                </a:cubicBezTo>
                <a:cubicBezTo>
                  <a:pt x="308" y="203"/>
                  <a:pt x="299" y="194"/>
                  <a:pt x="289" y="194"/>
                </a:cubicBezTo>
                <a:cubicBezTo>
                  <a:pt x="278" y="194"/>
                  <a:pt x="269" y="203"/>
                  <a:pt x="269" y="213"/>
                </a:cubicBezTo>
                <a:cubicBezTo>
                  <a:pt x="269" y="224"/>
                  <a:pt x="278" y="233"/>
                  <a:pt x="289" y="233"/>
                </a:cubicBezTo>
                <a:close/>
                <a:moveTo>
                  <a:pt x="289" y="203"/>
                </a:moveTo>
                <a:cubicBezTo>
                  <a:pt x="294" y="203"/>
                  <a:pt x="299" y="208"/>
                  <a:pt x="299" y="213"/>
                </a:cubicBezTo>
                <a:cubicBezTo>
                  <a:pt x="299" y="219"/>
                  <a:pt x="294" y="223"/>
                  <a:pt x="289" y="223"/>
                </a:cubicBezTo>
                <a:cubicBezTo>
                  <a:pt x="283" y="223"/>
                  <a:pt x="279" y="219"/>
                  <a:pt x="279" y="213"/>
                </a:cubicBezTo>
                <a:cubicBezTo>
                  <a:pt x="279" y="208"/>
                  <a:pt x="283" y="203"/>
                  <a:pt x="289" y="20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4" name="Freeform 31"/>
          <p:cNvSpPr>
            <a:spLocks noEditPoints="1"/>
          </p:cNvSpPr>
          <p:nvPr/>
        </p:nvSpPr>
        <p:spPr bwMode="auto">
          <a:xfrm>
            <a:off x="10121444" y="3283335"/>
            <a:ext cx="669946" cy="648334"/>
          </a:xfrm>
          <a:custGeom>
            <a:avLst/>
            <a:gdLst>
              <a:gd name="T0" fmla="*/ 68 w 436"/>
              <a:gd name="T1" fmla="*/ 141 h 421"/>
              <a:gd name="T2" fmla="*/ 29 w 436"/>
              <a:gd name="T3" fmla="*/ 353 h 421"/>
              <a:gd name="T4" fmla="*/ 321 w 436"/>
              <a:gd name="T5" fmla="*/ 392 h 421"/>
              <a:gd name="T6" fmla="*/ 360 w 436"/>
              <a:gd name="T7" fmla="*/ 180 h 421"/>
              <a:gd name="T8" fmla="*/ 351 w 436"/>
              <a:gd name="T9" fmla="*/ 353 h 421"/>
              <a:gd name="T10" fmla="*/ 68 w 436"/>
              <a:gd name="T11" fmla="*/ 383 h 421"/>
              <a:gd name="T12" fmla="*/ 38 w 436"/>
              <a:gd name="T13" fmla="*/ 180 h 421"/>
              <a:gd name="T14" fmla="*/ 321 w 436"/>
              <a:gd name="T15" fmla="*/ 150 h 421"/>
              <a:gd name="T16" fmla="*/ 351 w 436"/>
              <a:gd name="T17" fmla="*/ 353 h 421"/>
              <a:gd name="T18" fmla="*/ 370 w 436"/>
              <a:gd name="T19" fmla="*/ 203 h 421"/>
              <a:gd name="T20" fmla="*/ 417 w 436"/>
              <a:gd name="T21" fmla="*/ 203 h 421"/>
              <a:gd name="T22" fmla="*/ 393 w 436"/>
              <a:gd name="T23" fmla="*/ 217 h 421"/>
              <a:gd name="T24" fmla="*/ 393 w 436"/>
              <a:gd name="T25" fmla="*/ 189 h 421"/>
              <a:gd name="T26" fmla="*/ 393 w 436"/>
              <a:gd name="T27" fmla="*/ 217 h 421"/>
              <a:gd name="T28" fmla="*/ 231 w 436"/>
              <a:gd name="T29" fmla="*/ 112 h 421"/>
              <a:gd name="T30" fmla="*/ 338 w 436"/>
              <a:gd name="T31" fmla="*/ 2 h 421"/>
              <a:gd name="T32" fmla="*/ 219 w 436"/>
              <a:gd name="T33" fmla="*/ 110 h 421"/>
              <a:gd name="T34" fmla="*/ 154 w 436"/>
              <a:gd name="T35" fmla="*/ 60 h 421"/>
              <a:gd name="T36" fmla="*/ 207 w 436"/>
              <a:gd name="T37" fmla="*/ 112 h 421"/>
              <a:gd name="T38" fmla="*/ 0 w 436"/>
              <a:gd name="T39" fmla="*/ 175 h 421"/>
              <a:gd name="T40" fmla="*/ 63 w 436"/>
              <a:gd name="T41" fmla="*/ 421 h 421"/>
              <a:gd name="T42" fmla="*/ 436 w 436"/>
              <a:gd name="T43" fmla="*/ 358 h 421"/>
              <a:gd name="T44" fmla="*/ 373 w 436"/>
              <a:gd name="T45" fmla="*/ 112 h 421"/>
              <a:gd name="T46" fmla="*/ 373 w 436"/>
              <a:gd name="T47" fmla="*/ 411 h 421"/>
              <a:gd name="T48" fmla="*/ 9 w 436"/>
              <a:gd name="T49" fmla="*/ 358 h 421"/>
              <a:gd name="T50" fmla="*/ 63 w 436"/>
              <a:gd name="T51" fmla="*/ 121 h 421"/>
              <a:gd name="T52" fmla="*/ 427 w 436"/>
              <a:gd name="T53" fmla="*/ 175 h 421"/>
              <a:gd name="T54" fmla="*/ 393 w 436"/>
              <a:gd name="T55" fmla="*/ 249 h 421"/>
              <a:gd name="T56" fmla="*/ 393 w 436"/>
              <a:gd name="T57" fmla="*/ 296 h 421"/>
              <a:gd name="T58" fmla="*/ 393 w 436"/>
              <a:gd name="T59" fmla="*/ 249 h 421"/>
              <a:gd name="T60" fmla="*/ 379 w 436"/>
              <a:gd name="T61" fmla="*/ 273 h 421"/>
              <a:gd name="T62" fmla="*/ 408 w 436"/>
              <a:gd name="T63" fmla="*/ 273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6" h="421">
                <a:moveTo>
                  <a:pt x="321" y="141"/>
                </a:moveTo>
                <a:cubicBezTo>
                  <a:pt x="68" y="141"/>
                  <a:pt x="68" y="141"/>
                  <a:pt x="68" y="141"/>
                </a:cubicBezTo>
                <a:cubicBezTo>
                  <a:pt x="47" y="141"/>
                  <a:pt x="29" y="158"/>
                  <a:pt x="29" y="180"/>
                </a:cubicBezTo>
                <a:cubicBezTo>
                  <a:pt x="29" y="353"/>
                  <a:pt x="29" y="353"/>
                  <a:pt x="29" y="353"/>
                </a:cubicBezTo>
                <a:cubicBezTo>
                  <a:pt x="29" y="375"/>
                  <a:pt x="47" y="392"/>
                  <a:pt x="68" y="392"/>
                </a:cubicBezTo>
                <a:cubicBezTo>
                  <a:pt x="321" y="392"/>
                  <a:pt x="321" y="392"/>
                  <a:pt x="321" y="392"/>
                </a:cubicBezTo>
                <a:cubicBezTo>
                  <a:pt x="342" y="392"/>
                  <a:pt x="360" y="375"/>
                  <a:pt x="360" y="353"/>
                </a:cubicBezTo>
                <a:cubicBezTo>
                  <a:pt x="360" y="180"/>
                  <a:pt x="360" y="180"/>
                  <a:pt x="360" y="180"/>
                </a:cubicBezTo>
                <a:cubicBezTo>
                  <a:pt x="360" y="158"/>
                  <a:pt x="342" y="141"/>
                  <a:pt x="321" y="141"/>
                </a:cubicBezTo>
                <a:close/>
                <a:moveTo>
                  <a:pt x="351" y="353"/>
                </a:moveTo>
                <a:cubicBezTo>
                  <a:pt x="351" y="369"/>
                  <a:pt x="337" y="383"/>
                  <a:pt x="321" y="383"/>
                </a:cubicBezTo>
                <a:cubicBezTo>
                  <a:pt x="68" y="383"/>
                  <a:pt x="68" y="383"/>
                  <a:pt x="68" y="383"/>
                </a:cubicBezTo>
                <a:cubicBezTo>
                  <a:pt x="52" y="383"/>
                  <a:pt x="38" y="369"/>
                  <a:pt x="38" y="353"/>
                </a:cubicBezTo>
                <a:cubicBezTo>
                  <a:pt x="38" y="180"/>
                  <a:pt x="38" y="180"/>
                  <a:pt x="38" y="180"/>
                </a:cubicBezTo>
                <a:cubicBezTo>
                  <a:pt x="38" y="163"/>
                  <a:pt x="52" y="150"/>
                  <a:pt x="68" y="150"/>
                </a:cubicBezTo>
                <a:cubicBezTo>
                  <a:pt x="321" y="150"/>
                  <a:pt x="321" y="150"/>
                  <a:pt x="321" y="150"/>
                </a:cubicBezTo>
                <a:cubicBezTo>
                  <a:pt x="337" y="150"/>
                  <a:pt x="351" y="163"/>
                  <a:pt x="351" y="180"/>
                </a:cubicBezTo>
                <a:lnTo>
                  <a:pt x="351" y="353"/>
                </a:lnTo>
                <a:close/>
                <a:moveTo>
                  <a:pt x="393" y="180"/>
                </a:moveTo>
                <a:cubicBezTo>
                  <a:pt x="380" y="180"/>
                  <a:pt x="370" y="190"/>
                  <a:pt x="370" y="203"/>
                </a:cubicBezTo>
                <a:cubicBezTo>
                  <a:pt x="370" y="216"/>
                  <a:pt x="380" y="227"/>
                  <a:pt x="393" y="227"/>
                </a:cubicBezTo>
                <a:cubicBezTo>
                  <a:pt x="406" y="227"/>
                  <a:pt x="417" y="216"/>
                  <a:pt x="417" y="203"/>
                </a:cubicBezTo>
                <a:cubicBezTo>
                  <a:pt x="417" y="190"/>
                  <a:pt x="406" y="180"/>
                  <a:pt x="393" y="180"/>
                </a:cubicBezTo>
                <a:close/>
                <a:moveTo>
                  <a:pt x="393" y="217"/>
                </a:moveTo>
                <a:cubicBezTo>
                  <a:pt x="386" y="217"/>
                  <a:pt x="379" y="211"/>
                  <a:pt x="379" y="203"/>
                </a:cubicBezTo>
                <a:cubicBezTo>
                  <a:pt x="379" y="195"/>
                  <a:pt x="386" y="189"/>
                  <a:pt x="393" y="189"/>
                </a:cubicBezTo>
                <a:cubicBezTo>
                  <a:pt x="401" y="189"/>
                  <a:pt x="408" y="195"/>
                  <a:pt x="408" y="203"/>
                </a:cubicBezTo>
                <a:cubicBezTo>
                  <a:pt x="408" y="211"/>
                  <a:pt x="401" y="217"/>
                  <a:pt x="393" y="217"/>
                </a:cubicBezTo>
                <a:close/>
                <a:moveTo>
                  <a:pt x="373" y="112"/>
                </a:moveTo>
                <a:cubicBezTo>
                  <a:pt x="231" y="112"/>
                  <a:pt x="231" y="112"/>
                  <a:pt x="231" y="112"/>
                </a:cubicBezTo>
                <a:cubicBezTo>
                  <a:pt x="338" y="8"/>
                  <a:pt x="338" y="8"/>
                  <a:pt x="338" y="8"/>
                </a:cubicBezTo>
                <a:cubicBezTo>
                  <a:pt x="340" y="6"/>
                  <a:pt x="340" y="4"/>
                  <a:pt x="338" y="2"/>
                </a:cubicBezTo>
                <a:cubicBezTo>
                  <a:pt x="336" y="0"/>
                  <a:pt x="333" y="0"/>
                  <a:pt x="331" y="2"/>
                </a:cubicBezTo>
                <a:cubicBezTo>
                  <a:pt x="219" y="110"/>
                  <a:pt x="219" y="110"/>
                  <a:pt x="219" y="110"/>
                </a:cubicBezTo>
                <a:cubicBezTo>
                  <a:pt x="160" y="59"/>
                  <a:pt x="160" y="59"/>
                  <a:pt x="160" y="59"/>
                </a:cubicBezTo>
                <a:cubicBezTo>
                  <a:pt x="159" y="58"/>
                  <a:pt x="156" y="58"/>
                  <a:pt x="154" y="60"/>
                </a:cubicBezTo>
                <a:cubicBezTo>
                  <a:pt x="152" y="62"/>
                  <a:pt x="152" y="65"/>
                  <a:pt x="154" y="66"/>
                </a:cubicBezTo>
                <a:cubicBezTo>
                  <a:pt x="207" y="112"/>
                  <a:pt x="207" y="112"/>
                  <a:pt x="207" y="112"/>
                </a:cubicBezTo>
                <a:cubicBezTo>
                  <a:pt x="63" y="112"/>
                  <a:pt x="63" y="112"/>
                  <a:pt x="63" y="112"/>
                </a:cubicBezTo>
                <a:cubicBezTo>
                  <a:pt x="28" y="112"/>
                  <a:pt x="0" y="140"/>
                  <a:pt x="0" y="175"/>
                </a:cubicBezTo>
                <a:cubicBezTo>
                  <a:pt x="0" y="358"/>
                  <a:pt x="0" y="358"/>
                  <a:pt x="0" y="358"/>
                </a:cubicBezTo>
                <a:cubicBezTo>
                  <a:pt x="0" y="392"/>
                  <a:pt x="28" y="421"/>
                  <a:pt x="63" y="421"/>
                </a:cubicBezTo>
                <a:cubicBezTo>
                  <a:pt x="373" y="421"/>
                  <a:pt x="373" y="421"/>
                  <a:pt x="373" y="421"/>
                </a:cubicBezTo>
                <a:cubicBezTo>
                  <a:pt x="408" y="421"/>
                  <a:pt x="436" y="392"/>
                  <a:pt x="436" y="358"/>
                </a:cubicBezTo>
                <a:cubicBezTo>
                  <a:pt x="436" y="175"/>
                  <a:pt x="436" y="175"/>
                  <a:pt x="436" y="175"/>
                </a:cubicBezTo>
                <a:cubicBezTo>
                  <a:pt x="436" y="140"/>
                  <a:pt x="408" y="112"/>
                  <a:pt x="373" y="112"/>
                </a:cubicBezTo>
                <a:close/>
                <a:moveTo>
                  <a:pt x="427" y="358"/>
                </a:moveTo>
                <a:cubicBezTo>
                  <a:pt x="427" y="387"/>
                  <a:pt x="403" y="411"/>
                  <a:pt x="373" y="411"/>
                </a:cubicBezTo>
                <a:cubicBezTo>
                  <a:pt x="63" y="411"/>
                  <a:pt x="63" y="411"/>
                  <a:pt x="63" y="411"/>
                </a:cubicBezTo>
                <a:cubicBezTo>
                  <a:pt x="33" y="411"/>
                  <a:pt x="9" y="387"/>
                  <a:pt x="9" y="358"/>
                </a:cubicBezTo>
                <a:cubicBezTo>
                  <a:pt x="9" y="175"/>
                  <a:pt x="9" y="175"/>
                  <a:pt x="9" y="175"/>
                </a:cubicBezTo>
                <a:cubicBezTo>
                  <a:pt x="9" y="146"/>
                  <a:pt x="33" y="121"/>
                  <a:pt x="63" y="121"/>
                </a:cubicBezTo>
                <a:cubicBezTo>
                  <a:pt x="373" y="121"/>
                  <a:pt x="373" y="121"/>
                  <a:pt x="373" y="121"/>
                </a:cubicBezTo>
                <a:cubicBezTo>
                  <a:pt x="403" y="121"/>
                  <a:pt x="427" y="146"/>
                  <a:pt x="427" y="175"/>
                </a:cubicBezTo>
                <a:lnTo>
                  <a:pt x="427" y="358"/>
                </a:lnTo>
                <a:close/>
                <a:moveTo>
                  <a:pt x="393" y="249"/>
                </a:moveTo>
                <a:cubicBezTo>
                  <a:pt x="380" y="249"/>
                  <a:pt x="370" y="260"/>
                  <a:pt x="370" y="273"/>
                </a:cubicBezTo>
                <a:cubicBezTo>
                  <a:pt x="370" y="286"/>
                  <a:pt x="380" y="296"/>
                  <a:pt x="393" y="296"/>
                </a:cubicBezTo>
                <a:cubicBezTo>
                  <a:pt x="406" y="296"/>
                  <a:pt x="417" y="286"/>
                  <a:pt x="417" y="273"/>
                </a:cubicBezTo>
                <a:cubicBezTo>
                  <a:pt x="417" y="260"/>
                  <a:pt x="406" y="249"/>
                  <a:pt x="393" y="249"/>
                </a:cubicBezTo>
                <a:close/>
                <a:moveTo>
                  <a:pt x="393" y="287"/>
                </a:moveTo>
                <a:cubicBezTo>
                  <a:pt x="386" y="287"/>
                  <a:pt x="379" y="281"/>
                  <a:pt x="379" y="273"/>
                </a:cubicBezTo>
                <a:cubicBezTo>
                  <a:pt x="379" y="265"/>
                  <a:pt x="386" y="259"/>
                  <a:pt x="393" y="259"/>
                </a:cubicBezTo>
                <a:cubicBezTo>
                  <a:pt x="401" y="259"/>
                  <a:pt x="408" y="265"/>
                  <a:pt x="408" y="273"/>
                </a:cubicBezTo>
                <a:cubicBezTo>
                  <a:pt x="408" y="281"/>
                  <a:pt x="401" y="287"/>
                  <a:pt x="393" y="2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3"/>
          <p:cNvSpPr>
            <a:spLocks noChangeArrowheads="1"/>
          </p:cNvSpPr>
          <p:nvPr/>
        </p:nvSpPr>
        <p:spPr bwMode="auto">
          <a:xfrm>
            <a:off x="8183794"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5" name="Freeform 32"/>
          <p:cNvSpPr>
            <a:spLocks noEditPoints="1"/>
          </p:cNvSpPr>
          <p:nvPr/>
        </p:nvSpPr>
        <p:spPr bwMode="auto">
          <a:xfrm>
            <a:off x="8417577" y="3383681"/>
            <a:ext cx="629715" cy="447644"/>
          </a:xfrm>
          <a:custGeom>
            <a:avLst/>
            <a:gdLst>
              <a:gd name="T0" fmla="*/ 52 w 409"/>
              <a:gd name="T1" fmla="*/ 238 h 291"/>
              <a:gd name="T2" fmla="*/ 52 w 409"/>
              <a:gd name="T3" fmla="*/ 248 h 291"/>
              <a:gd name="T4" fmla="*/ 98 w 409"/>
              <a:gd name="T5" fmla="*/ 243 h 291"/>
              <a:gd name="T6" fmla="*/ 52 w 409"/>
              <a:gd name="T7" fmla="*/ 87 h 291"/>
              <a:gd name="T8" fmla="*/ 98 w 409"/>
              <a:gd name="T9" fmla="*/ 82 h 291"/>
              <a:gd name="T10" fmla="*/ 52 w 409"/>
              <a:gd name="T11" fmla="*/ 77 h 291"/>
              <a:gd name="T12" fmla="*/ 52 w 409"/>
              <a:gd name="T13" fmla="*/ 87 h 291"/>
              <a:gd name="T14" fmla="*/ 93 w 409"/>
              <a:gd name="T15" fmla="*/ 53 h 291"/>
              <a:gd name="T16" fmla="*/ 93 w 409"/>
              <a:gd name="T17" fmla="*/ 43 h 291"/>
              <a:gd name="T18" fmla="*/ 47 w 409"/>
              <a:gd name="T19" fmla="*/ 48 h 291"/>
              <a:gd name="T20" fmla="*/ 93 w 409"/>
              <a:gd name="T21" fmla="*/ 204 h 291"/>
              <a:gd name="T22" fmla="*/ 47 w 409"/>
              <a:gd name="T23" fmla="*/ 209 h 291"/>
              <a:gd name="T24" fmla="*/ 93 w 409"/>
              <a:gd name="T25" fmla="*/ 214 h 291"/>
              <a:gd name="T26" fmla="*/ 93 w 409"/>
              <a:gd name="T27" fmla="*/ 204 h 291"/>
              <a:gd name="T28" fmla="*/ 34 w 409"/>
              <a:gd name="T29" fmla="*/ 0 h 291"/>
              <a:gd name="T30" fmla="*/ 0 w 409"/>
              <a:gd name="T31" fmla="*/ 257 h 291"/>
              <a:gd name="T32" fmla="*/ 375 w 409"/>
              <a:gd name="T33" fmla="*/ 291 h 291"/>
              <a:gd name="T34" fmla="*/ 409 w 409"/>
              <a:gd name="T35" fmla="*/ 34 h 291"/>
              <a:gd name="T36" fmla="*/ 399 w 409"/>
              <a:gd name="T37" fmla="*/ 257 h 291"/>
              <a:gd name="T38" fmla="*/ 34 w 409"/>
              <a:gd name="T39" fmla="*/ 281 h 291"/>
              <a:gd name="T40" fmla="*/ 9 w 409"/>
              <a:gd name="T41" fmla="*/ 34 h 291"/>
              <a:gd name="T42" fmla="*/ 375 w 409"/>
              <a:gd name="T43" fmla="*/ 10 h 291"/>
              <a:gd name="T44" fmla="*/ 399 w 409"/>
              <a:gd name="T45" fmla="*/ 257 h 291"/>
              <a:gd name="T46" fmla="*/ 41 w 409"/>
              <a:gd name="T47" fmla="*/ 145 h 291"/>
              <a:gd name="T48" fmla="*/ 105 w 409"/>
              <a:gd name="T49" fmla="*/ 145 h 291"/>
              <a:gd name="T50" fmla="*/ 73 w 409"/>
              <a:gd name="T51" fmla="*/ 168 h 291"/>
              <a:gd name="T52" fmla="*/ 73 w 409"/>
              <a:gd name="T53" fmla="*/ 123 h 291"/>
              <a:gd name="T54" fmla="*/ 73 w 409"/>
              <a:gd name="T55" fmla="*/ 168 h 291"/>
              <a:gd name="T56" fmla="*/ 135 w 409"/>
              <a:gd name="T57" fmla="*/ 43 h 291"/>
              <a:gd name="T58" fmla="*/ 130 w 409"/>
              <a:gd name="T59" fmla="*/ 243 h 291"/>
              <a:gd name="T60" fmla="*/ 358 w 409"/>
              <a:gd name="T61" fmla="*/ 248 h 291"/>
              <a:gd name="T62" fmla="*/ 362 w 409"/>
              <a:gd name="T63" fmla="*/ 48 h 291"/>
              <a:gd name="T64" fmla="*/ 353 w 409"/>
              <a:gd name="T65" fmla="*/ 238 h 291"/>
              <a:gd name="T66" fmla="*/ 139 w 409"/>
              <a:gd name="T67" fmla="*/ 53 h 291"/>
              <a:gd name="T68" fmla="*/ 353 w 409"/>
              <a:gd name="T69" fmla="*/ 2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9" h="291">
                <a:moveTo>
                  <a:pt x="93" y="238"/>
                </a:moveTo>
                <a:cubicBezTo>
                  <a:pt x="52" y="238"/>
                  <a:pt x="52" y="238"/>
                  <a:pt x="52" y="238"/>
                </a:cubicBezTo>
                <a:cubicBezTo>
                  <a:pt x="49" y="238"/>
                  <a:pt x="47" y="241"/>
                  <a:pt x="47" y="243"/>
                </a:cubicBezTo>
                <a:cubicBezTo>
                  <a:pt x="47" y="246"/>
                  <a:pt x="49" y="248"/>
                  <a:pt x="52" y="248"/>
                </a:cubicBezTo>
                <a:cubicBezTo>
                  <a:pt x="93" y="248"/>
                  <a:pt x="93" y="248"/>
                  <a:pt x="93" y="248"/>
                </a:cubicBezTo>
                <a:cubicBezTo>
                  <a:pt x="96" y="248"/>
                  <a:pt x="98" y="246"/>
                  <a:pt x="98" y="243"/>
                </a:cubicBezTo>
                <a:cubicBezTo>
                  <a:pt x="98" y="241"/>
                  <a:pt x="96" y="238"/>
                  <a:pt x="93" y="238"/>
                </a:cubicBezTo>
                <a:close/>
                <a:moveTo>
                  <a:pt x="52" y="87"/>
                </a:moveTo>
                <a:cubicBezTo>
                  <a:pt x="93" y="87"/>
                  <a:pt x="93" y="87"/>
                  <a:pt x="93" y="87"/>
                </a:cubicBezTo>
                <a:cubicBezTo>
                  <a:pt x="96" y="87"/>
                  <a:pt x="98" y="84"/>
                  <a:pt x="98" y="82"/>
                </a:cubicBezTo>
                <a:cubicBezTo>
                  <a:pt x="98" y="79"/>
                  <a:pt x="96" y="77"/>
                  <a:pt x="93" y="77"/>
                </a:cubicBezTo>
                <a:cubicBezTo>
                  <a:pt x="52" y="77"/>
                  <a:pt x="52" y="77"/>
                  <a:pt x="52" y="77"/>
                </a:cubicBezTo>
                <a:cubicBezTo>
                  <a:pt x="49" y="77"/>
                  <a:pt x="47" y="79"/>
                  <a:pt x="47" y="82"/>
                </a:cubicBezTo>
                <a:cubicBezTo>
                  <a:pt x="47" y="84"/>
                  <a:pt x="49" y="87"/>
                  <a:pt x="52" y="87"/>
                </a:cubicBezTo>
                <a:close/>
                <a:moveTo>
                  <a:pt x="52" y="53"/>
                </a:moveTo>
                <a:cubicBezTo>
                  <a:pt x="93" y="53"/>
                  <a:pt x="93" y="53"/>
                  <a:pt x="93" y="53"/>
                </a:cubicBezTo>
                <a:cubicBezTo>
                  <a:pt x="96" y="53"/>
                  <a:pt x="98" y="50"/>
                  <a:pt x="98" y="48"/>
                </a:cubicBezTo>
                <a:cubicBezTo>
                  <a:pt x="98" y="45"/>
                  <a:pt x="96" y="43"/>
                  <a:pt x="93" y="43"/>
                </a:cubicBezTo>
                <a:cubicBezTo>
                  <a:pt x="52" y="43"/>
                  <a:pt x="52" y="43"/>
                  <a:pt x="52" y="43"/>
                </a:cubicBezTo>
                <a:cubicBezTo>
                  <a:pt x="49" y="43"/>
                  <a:pt x="47" y="45"/>
                  <a:pt x="47" y="48"/>
                </a:cubicBezTo>
                <a:cubicBezTo>
                  <a:pt x="47" y="50"/>
                  <a:pt x="49" y="53"/>
                  <a:pt x="52" y="53"/>
                </a:cubicBezTo>
                <a:close/>
                <a:moveTo>
                  <a:pt x="93" y="204"/>
                </a:moveTo>
                <a:cubicBezTo>
                  <a:pt x="52" y="204"/>
                  <a:pt x="52" y="204"/>
                  <a:pt x="52" y="204"/>
                </a:cubicBezTo>
                <a:cubicBezTo>
                  <a:pt x="49" y="204"/>
                  <a:pt x="47" y="207"/>
                  <a:pt x="47" y="209"/>
                </a:cubicBezTo>
                <a:cubicBezTo>
                  <a:pt x="47" y="212"/>
                  <a:pt x="49" y="214"/>
                  <a:pt x="52" y="214"/>
                </a:cubicBezTo>
                <a:cubicBezTo>
                  <a:pt x="93" y="214"/>
                  <a:pt x="93" y="214"/>
                  <a:pt x="93" y="214"/>
                </a:cubicBezTo>
                <a:cubicBezTo>
                  <a:pt x="96" y="214"/>
                  <a:pt x="98" y="212"/>
                  <a:pt x="98" y="209"/>
                </a:cubicBezTo>
                <a:cubicBezTo>
                  <a:pt x="98" y="207"/>
                  <a:pt x="96" y="204"/>
                  <a:pt x="93" y="204"/>
                </a:cubicBezTo>
                <a:close/>
                <a:moveTo>
                  <a:pt x="375" y="0"/>
                </a:moveTo>
                <a:cubicBezTo>
                  <a:pt x="34" y="0"/>
                  <a:pt x="34" y="0"/>
                  <a:pt x="34" y="0"/>
                </a:cubicBezTo>
                <a:cubicBezTo>
                  <a:pt x="15" y="0"/>
                  <a:pt x="0" y="16"/>
                  <a:pt x="0" y="34"/>
                </a:cubicBezTo>
                <a:cubicBezTo>
                  <a:pt x="0" y="257"/>
                  <a:pt x="0" y="257"/>
                  <a:pt x="0" y="257"/>
                </a:cubicBezTo>
                <a:cubicBezTo>
                  <a:pt x="0" y="275"/>
                  <a:pt x="15" y="291"/>
                  <a:pt x="34" y="291"/>
                </a:cubicBezTo>
                <a:cubicBezTo>
                  <a:pt x="375" y="291"/>
                  <a:pt x="375" y="291"/>
                  <a:pt x="375" y="291"/>
                </a:cubicBezTo>
                <a:cubicBezTo>
                  <a:pt x="393" y="291"/>
                  <a:pt x="409" y="275"/>
                  <a:pt x="409" y="257"/>
                </a:cubicBezTo>
                <a:cubicBezTo>
                  <a:pt x="409" y="34"/>
                  <a:pt x="409" y="34"/>
                  <a:pt x="409" y="34"/>
                </a:cubicBezTo>
                <a:cubicBezTo>
                  <a:pt x="409" y="16"/>
                  <a:pt x="393" y="0"/>
                  <a:pt x="375" y="0"/>
                </a:cubicBezTo>
                <a:close/>
                <a:moveTo>
                  <a:pt x="399" y="257"/>
                </a:moveTo>
                <a:cubicBezTo>
                  <a:pt x="399" y="270"/>
                  <a:pt x="388" y="281"/>
                  <a:pt x="375" y="281"/>
                </a:cubicBezTo>
                <a:cubicBezTo>
                  <a:pt x="34" y="281"/>
                  <a:pt x="34" y="281"/>
                  <a:pt x="34" y="281"/>
                </a:cubicBezTo>
                <a:cubicBezTo>
                  <a:pt x="20" y="281"/>
                  <a:pt x="9" y="270"/>
                  <a:pt x="9" y="257"/>
                </a:cubicBezTo>
                <a:cubicBezTo>
                  <a:pt x="9" y="34"/>
                  <a:pt x="9" y="34"/>
                  <a:pt x="9" y="34"/>
                </a:cubicBezTo>
                <a:cubicBezTo>
                  <a:pt x="9" y="21"/>
                  <a:pt x="20" y="10"/>
                  <a:pt x="34" y="10"/>
                </a:cubicBezTo>
                <a:cubicBezTo>
                  <a:pt x="375" y="10"/>
                  <a:pt x="375" y="10"/>
                  <a:pt x="375" y="10"/>
                </a:cubicBezTo>
                <a:cubicBezTo>
                  <a:pt x="388" y="10"/>
                  <a:pt x="399" y="21"/>
                  <a:pt x="399" y="34"/>
                </a:cubicBezTo>
                <a:lnTo>
                  <a:pt x="399" y="257"/>
                </a:lnTo>
                <a:close/>
                <a:moveTo>
                  <a:pt x="73" y="113"/>
                </a:moveTo>
                <a:cubicBezTo>
                  <a:pt x="55" y="113"/>
                  <a:pt x="41" y="128"/>
                  <a:pt x="41" y="145"/>
                </a:cubicBezTo>
                <a:cubicBezTo>
                  <a:pt x="41" y="163"/>
                  <a:pt x="55" y="178"/>
                  <a:pt x="73" y="178"/>
                </a:cubicBezTo>
                <a:cubicBezTo>
                  <a:pt x="90" y="178"/>
                  <a:pt x="105" y="163"/>
                  <a:pt x="105" y="145"/>
                </a:cubicBezTo>
                <a:cubicBezTo>
                  <a:pt x="105" y="128"/>
                  <a:pt x="90" y="113"/>
                  <a:pt x="73" y="113"/>
                </a:cubicBezTo>
                <a:close/>
                <a:moveTo>
                  <a:pt x="73" y="168"/>
                </a:moveTo>
                <a:cubicBezTo>
                  <a:pt x="60" y="168"/>
                  <a:pt x="50" y="158"/>
                  <a:pt x="50" y="145"/>
                </a:cubicBezTo>
                <a:cubicBezTo>
                  <a:pt x="50" y="133"/>
                  <a:pt x="60" y="123"/>
                  <a:pt x="73" y="123"/>
                </a:cubicBezTo>
                <a:cubicBezTo>
                  <a:pt x="85" y="123"/>
                  <a:pt x="96" y="133"/>
                  <a:pt x="96" y="145"/>
                </a:cubicBezTo>
                <a:cubicBezTo>
                  <a:pt x="96" y="158"/>
                  <a:pt x="85" y="168"/>
                  <a:pt x="73" y="168"/>
                </a:cubicBezTo>
                <a:close/>
                <a:moveTo>
                  <a:pt x="358" y="43"/>
                </a:moveTo>
                <a:cubicBezTo>
                  <a:pt x="135" y="43"/>
                  <a:pt x="135" y="43"/>
                  <a:pt x="135" y="43"/>
                </a:cubicBezTo>
                <a:cubicBezTo>
                  <a:pt x="132" y="43"/>
                  <a:pt x="130" y="45"/>
                  <a:pt x="130" y="48"/>
                </a:cubicBezTo>
                <a:cubicBezTo>
                  <a:pt x="130" y="243"/>
                  <a:pt x="130" y="243"/>
                  <a:pt x="130" y="243"/>
                </a:cubicBezTo>
                <a:cubicBezTo>
                  <a:pt x="130" y="246"/>
                  <a:pt x="132" y="248"/>
                  <a:pt x="135" y="248"/>
                </a:cubicBezTo>
                <a:cubicBezTo>
                  <a:pt x="358" y="248"/>
                  <a:pt x="358" y="248"/>
                  <a:pt x="358" y="248"/>
                </a:cubicBezTo>
                <a:cubicBezTo>
                  <a:pt x="360" y="248"/>
                  <a:pt x="362" y="246"/>
                  <a:pt x="362" y="243"/>
                </a:cubicBezTo>
                <a:cubicBezTo>
                  <a:pt x="362" y="48"/>
                  <a:pt x="362" y="48"/>
                  <a:pt x="362" y="48"/>
                </a:cubicBezTo>
                <a:cubicBezTo>
                  <a:pt x="362" y="45"/>
                  <a:pt x="360" y="43"/>
                  <a:pt x="358" y="43"/>
                </a:cubicBezTo>
                <a:close/>
                <a:moveTo>
                  <a:pt x="353" y="238"/>
                </a:moveTo>
                <a:cubicBezTo>
                  <a:pt x="139" y="238"/>
                  <a:pt x="139" y="238"/>
                  <a:pt x="139" y="238"/>
                </a:cubicBezTo>
                <a:cubicBezTo>
                  <a:pt x="139" y="53"/>
                  <a:pt x="139" y="53"/>
                  <a:pt x="139" y="53"/>
                </a:cubicBezTo>
                <a:cubicBezTo>
                  <a:pt x="353" y="53"/>
                  <a:pt x="353" y="53"/>
                  <a:pt x="353" y="53"/>
                </a:cubicBezTo>
                <a:lnTo>
                  <a:pt x="353" y="23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4"/>
          <p:cNvSpPr>
            <a:spLocks noChangeArrowheads="1"/>
          </p:cNvSpPr>
          <p:nvPr/>
        </p:nvSpPr>
        <p:spPr bwMode="auto">
          <a:xfrm>
            <a:off x="6460136"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6" name="Freeform 33"/>
          <p:cNvSpPr>
            <a:spLocks noEditPoints="1"/>
          </p:cNvSpPr>
          <p:nvPr/>
        </p:nvSpPr>
        <p:spPr bwMode="auto">
          <a:xfrm>
            <a:off x="6666690" y="3360223"/>
            <a:ext cx="632044" cy="563627"/>
          </a:xfrm>
          <a:custGeom>
            <a:avLst/>
            <a:gdLst>
              <a:gd name="T0" fmla="*/ 99 w 411"/>
              <a:gd name="T1" fmla="*/ 47 h 366"/>
              <a:gd name="T2" fmla="*/ 48 w 411"/>
              <a:gd name="T3" fmla="*/ 47 h 366"/>
              <a:gd name="T4" fmla="*/ 409 w 411"/>
              <a:gd name="T5" fmla="*/ 34 h 366"/>
              <a:gd name="T6" fmla="*/ 0 w 411"/>
              <a:gd name="T7" fmla="*/ 34 h 366"/>
              <a:gd name="T8" fmla="*/ 295 w 411"/>
              <a:gd name="T9" fmla="*/ 290 h 366"/>
              <a:gd name="T10" fmla="*/ 372 w 411"/>
              <a:gd name="T11" fmla="*/ 354 h 366"/>
              <a:gd name="T12" fmla="*/ 393 w 411"/>
              <a:gd name="T13" fmla="*/ 366 h 366"/>
              <a:gd name="T14" fmla="*/ 396 w 411"/>
              <a:gd name="T15" fmla="*/ 330 h 366"/>
              <a:gd name="T16" fmla="*/ 367 w 411"/>
              <a:gd name="T17" fmla="*/ 290 h 366"/>
              <a:gd name="T18" fmla="*/ 398 w 411"/>
              <a:gd name="T19" fmla="*/ 345 h 366"/>
              <a:gd name="T20" fmla="*/ 379 w 411"/>
              <a:gd name="T21" fmla="*/ 346 h 366"/>
              <a:gd name="T22" fmla="*/ 387 w 411"/>
              <a:gd name="T23" fmla="*/ 326 h 366"/>
              <a:gd name="T24" fmla="*/ 208 w 411"/>
              <a:gd name="T25" fmla="*/ 205 h 366"/>
              <a:gd name="T26" fmla="*/ 387 w 411"/>
              <a:gd name="T27" fmla="*/ 326 h 366"/>
              <a:gd name="T28" fmla="*/ 189 w 411"/>
              <a:gd name="T29" fmla="*/ 139 h 366"/>
              <a:gd name="T30" fmla="*/ 171 w 411"/>
              <a:gd name="T31" fmla="*/ 134 h 366"/>
              <a:gd name="T32" fmla="*/ 178 w 411"/>
              <a:gd name="T33" fmla="*/ 154 h 366"/>
              <a:gd name="T34" fmla="*/ 197 w 411"/>
              <a:gd name="T35" fmla="*/ 208 h 366"/>
              <a:gd name="T36" fmla="*/ 198 w 411"/>
              <a:gd name="T37" fmla="*/ 210 h 366"/>
              <a:gd name="T38" fmla="*/ 237 w 411"/>
              <a:gd name="T39" fmla="*/ 238 h 366"/>
              <a:gd name="T40" fmla="*/ 354 w 411"/>
              <a:gd name="T41" fmla="*/ 52 h 366"/>
              <a:gd name="T42" fmla="*/ 280 w 411"/>
              <a:gd name="T43" fmla="*/ 193 h 366"/>
              <a:gd name="T44" fmla="*/ 252 w 411"/>
              <a:gd name="T45" fmla="*/ 154 h 366"/>
              <a:gd name="T46" fmla="*/ 250 w 411"/>
              <a:gd name="T47" fmla="*/ 153 h 366"/>
              <a:gd name="T48" fmla="*/ 240 w 411"/>
              <a:gd name="T49" fmla="*/ 160 h 366"/>
              <a:gd name="T50" fmla="*/ 197 w 411"/>
              <a:gd name="T51" fmla="*/ 144 h 366"/>
              <a:gd name="T52" fmla="*/ 329 w 411"/>
              <a:gd name="T53" fmla="*/ 247 h 366"/>
              <a:gd name="T54" fmla="*/ 363 w 411"/>
              <a:gd name="T55" fmla="*/ 47 h 366"/>
              <a:gd name="T56" fmla="*/ 131 w 411"/>
              <a:gd name="T57" fmla="*/ 47 h 366"/>
              <a:gd name="T58" fmla="*/ 247 w 411"/>
              <a:gd name="T59" fmla="*/ 247 h 366"/>
              <a:gd name="T60" fmla="*/ 10 w 411"/>
              <a:gd name="T61" fmla="*/ 256 h 366"/>
              <a:gd name="T62" fmla="*/ 375 w 411"/>
              <a:gd name="T63" fmla="*/ 9 h 366"/>
              <a:gd name="T64" fmla="*/ 375 w 411"/>
              <a:gd name="T65" fmla="*/ 281 h 366"/>
              <a:gd name="T66" fmla="*/ 53 w 411"/>
              <a:gd name="T67" fmla="*/ 204 h 366"/>
              <a:gd name="T68" fmla="*/ 94 w 411"/>
              <a:gd name="T69" fmla="*/ 213 h 366"/>
              <a:gd name="T70" fmla="*/ 73 w 411"/>
              <a:gd name="T71" fmla="*/ 113 h 366"/>
              <a:gd name="T72" fmla="*/ 106 w 411"/>
              <a:gd name="T73" fmla="*/ 145 h 366"/>
              <a:gd name="T74" fmla="*/ 51 w 411"/>
              <a:gd name="T75" fmla="*/ 145 h 366"/>
              <a:gd name="T76" fmla="*/ 73 w 411"/>
              <a:gd name="T77" fmla="*/ 168 h 366"/>
              <a:gd name="T78" fmla="*/ 48 w 411"/>
              <a:gd name="T79" fmla="*/ 243 h 366"/>
              <a:gd name="T80" fmla="*/ 99 w 411"/>
              <a:gd name="T81" fmla="*/ 243 h 366"/>
              <a:gd name="T82" fmla="*/ 94 w 411"/>
              <a:gd name="T83" fmla="*/ 86 h 366"/>
              <a:gd name="T84" fmla="*/ 53 w 411"/>
              <a:gd name="T85" fmla="*/ 77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1" h="366">
                <a:moveTo>
                  <a:pt x="53" y="52"/>
                </a:moveTo>
                <a:cubicBezTo>
                  <a:pt x="94" y="52"/>
                  <a:pt x="94" y="52"/>
                  <a:pt x="94" y="52"/>
                </a:cubicBezTo>
                <a:cubicBezTo>
                  <a:pt x="97" y="52"/>
                  <a:pt x="99" y="50"/>
                  <a:pt x="99" y="47"/>
                </a:cubicBezTo>
                <a:cubicBezTo>
                  <a:pt x="99" y="45"/>
                  <a:pt x="97" y="43"/>
                  <a:pt x="94" y="43"/>
                </a:cubicBezTo>
                <a:cubicBezTo>
                  <a:pt x="53" y="43"/>
                  <a:pt x="53" y="43"/>
                  <a:pt x="53" y="43"/>
                </a:cubicBezTo>
                <a:cubicBezTo>
                  <a:pt x="50" y="43"/>
                  <a:pt x="48" y="45"/>
                  <a:pt x="48" y="47"/>
                </a:cubicBezTo>
                <a:cubicBezTo>
                  <a:pt x="48" y="50"/>
                  <a:pt x="50" y="52"/>
                  <a:pt x="53" y="52"/>
                </a:cubicBezTo>
                <a:close/>
                <a:moveTo>
                  <a:pt x="409" y="256"/>
                </a:moveTo>
                <a:cubicBezTo>
                  <a:pt x="409" y="34"/>
                  <a:pt x="409" y="34"/>
                  <a:pt x="409" y="34"/>
                </a:cubicBezTo>
                <a:cubicBezTo>
                  <a:pt x="409" y="15"/>
                  <a:pt x="394" y="0"/>
                  <a:pt x="375" y="0"/>
                </a:cubicBezTo>
                <a:cubicBezTo>
                  <a:pt x="34" y="0"/>
                  <a:pt x="34" y="0"/>
                  <a:pt x="34" y="0"/>
                </a:cubicBezTo>
                <a:cubicBezTo>
                  <a:pt x="16" y="0"/>
                  <a:pt x="0" y="15"/>
                  <a:pt x="0" y="34"/>
                </a:cubicBezTo>
                <a:cubicBezTo>
                  <a:pt x="0" y="256"/>
                  <a:pt x="0" y="256"/>
                  <a:pt x="0" y="256"/>
                </a:cubicBezTo>
                <a:cubicBezTo>
                  <a:pt x="0" y="275"/>
                  <a:pt x="16" y="290"/>
                  <a:pt x="34" y="290"/>
                </a:cubicBezTo>
                <a:cubicBezTo>
                  <a:pt x="295" y="290"/>
                  <a:pt x="295" y="290"/>
                  <a:pt x="295" y="290"/>
                </a:cubicBezTo>
                <a:cubicBezTo>
                  <a:pt x="366" y="354"/>
                  <a:pt x="366" y="354"/>
                  <a:pt x="366" y="354"/>
                </a:cubicBezTo>
                <a:cubicBezTo>
                  <a:pt x="366" y="355"/>
                  <a:pt x="368" y="355"/>
                  <a:pt x="369" y="355"/>
                </a:cubicBezTo>
                <a:cubicBezTo>
                  <a:pt x="370" y="355"/>
                  <a:pt x="371" y="355"/>
                  <a:pt x="372" y="354"/>
                </a:cubicBezTo>
                <a:cubicBezTo>
                  <a:pt x="373" y="353"/>
                  <a:pt x="373" y="353"/>
                  <a:pt x="373" y="353"/>
                </a:cubicBezTo>
                <a:cubicBezTo>
                  <a:pt x="381" y="362"/>
                  <a:pt x="381" y="362"/>
                  <a:pt x="381" y="362"/>
                </a:cubicBezTo>
                <a:cubicBezTo>
                  <a:pt x="385" y="365"/>
                  <a:pt x="389" y="366"/>
                  <a:pt x="393" y="366"/>
                </a:cubicBezTo>
                <a:cubicBezTo>
                  <a:pt x="397" y="366"/>
                  <a:pt x="401" y="365"/>
                  <a:pt x="404" y="362"/>
                </a:cubicBezTo>
                <a:cubicBezTo>
                  <a:pt x="411" y="355"/>
                  <a:pt x="411" y="345"/>
                  <a:pt x="404" y="339"/>
                </a:cubicBezTo>
                <a:cubicBezTo>
                  <a:pt x="396" y="330"/>
                  <a:pt x="396" y="330"/>
                  <a:pt x="396" y="330"/>
                </a:cubicBezTo>
                <a:cubicBezTo>
                  <a:pt x="397" y="329"/>
                  <a:pt x="397" y="329"/>
                  <a:pt x="397" y="329"/>
                </a:cubicBezTo>
                <a:cubicBezTo>
                  <a:pt x="398" y="327"/>
                  <a:pt x="398" y="325"/>
                  <a:pt x="397" y="323"/>
                </a:cubicBezTo>
                <a:cubicBezTo>
                  <a:pt x="367" y="290"/>
                  <a:pt x="367" y="290"/>
                  <a:pt x="367" y="290"/>
                </a:cubicBezTo>
                <a:cubicBezTo>
                  <a:pt x="375" y="290"/>
                  <a:pt x="375" y="290"/>
                  <a:pt x="375" y="290"/>
                </a:cubicBezTo>
                <a:cubicBezTo>
                  <a:pt x="394" y="290"/>
                  <a:pt x="409" y="275"/>
                  <a:pt x="409" y="256"/>
                </a:cubicBezTo>
                <a:close/>
                <a:moveTo>
                  <a:pt x="398" y="345"/>
                </a:moveTo>
                <a:cubicBezTo>
                  <a:pt x="401" y="348"/>
                  <a:pt x="401" y="352"/>
                  <a:pt x="398" y="355"/>
                </a:cubicBezTo>
                <a:cubicBezTo>
                  <a:pt x="395" y="358"/>
                  <a:pt x="391" y="358"/>
                  <a:pt x="388" y="355"/>
                </a:cubicBezTo>
                <a:cubicBezTo>
                  <a:pt x="379" y="346"/>
                  <a:pt x="379" y="346"/>
                  <a:pt x="379" y="346"/>
                </a:cubicBezTo>
                <a:cubicBezTo>
                  <a:pt x="389" y="337"/>
                  <a:pt x="389" y="337"/>
                  <a:pt x="389" y="337"/>
                </a:cubicBezTo>
                <a:lnTo>
                  <a:pt x="398" y="345"/>
                </a:lnTo>
                <a:close/>
                <a:moveTo>
                  <a:pt x="387" y="326"/>
                </a:moveTo>
                <a:cubicBezTo>
                  <a:pt x="369" y="344"/>
                  <a:pt x="369" y="344"/>
                  <a:pt x="369" y="344"/>
                </a:cubicBezTo>
                <a:cubicBezTo>
                  <a:pt x="242" y="230"/>
                  <a:pt x="242" y="230"/>
                  <a:pt x="242" y="230"/>
                </a:cubicBezTo>
                <a:cubicBezTo>
                  <a:pt x="231" y="219"/>
                  <a:pt x="216" y="209"/>
                  <a:pt x="208" y="205"/>
                </a:cubicBezTo>
                <a:cubicBezTo>
                  <a:pt x="247" y="165"/>
                  <a:pt x="247" y="165"/>
                  <a:pt x="247" y="165"/>
                </a:cubicBezTo>
                <a:cubicBezTo>
                  <a:pt x="252" y="173"/>
                  <a:pt x="262" y="188"/>
                  <a:pt x="273" y="199"/>
                </a:cubicBezTo>
                <a:lnTo>
                  <a:pt x="387" y="326"/>
                </a:lnTo>
                <a:close/>
                <a:moveTo>
                  <a:pt x="198" y="134"/>
                </a:moveTo>
                <a:cubicBezTo>
                  <a:pt x="196" y="134"/>
                  <a:pt x="194" y="134"/>
                  <a:pt x="193" y="135"/>
                </a:cubicBezTo>
                <a:cubicBezTo>
                  <a:pt x="189" y="139"/>
                  <a:pt x="189" y="139"/>
                  <a:pt x="189" y="139"/>
                </a:cubicBezTo>
                <a:cubicBezTo>
                  <a:pt x="177" y="128"/>
                  <a:pt x="177" y="128"/>
                  <a:pt x="177" y="128"/>
                </a:cubicBezTo>
                <a:cubicBezTo>
                  <a:pt x="175" y="126"/>
                  <a:pt x="172" y="126"/>
                  <a:pt x="171" y="128"/>
                </a:cubicBezTo>
                <a:cubicBezTo>
                  <a:pt x="169" y="130"/>
                  <a:pt x="169" y="133"/>
                  <a:pt x="171" y="134"/>
                </a:cubicBezTo>
                <a:cubicBezTo>
                  <a:pt x="182" y="146"/>
                  <a:pt x="182" y="146"/>
                  <a:pt x="182" y="146"/>
                </a:cubicBezTo>
                <a:cubicBezTo>
                  <a:pt x="179" y="149"/>
                  <a:pt x="179" y="149"/>
                  <a:pt x="179" y="149"/>
                </a:cubicBezTo>
                <a:cubicBezTo>
                  <a:pt x="178" y="151"/>
                  <a:pt x="177" y="152"/>
                  <a:pt x="178" y="154"/>
                </a:cubicBezTo>
                <a:cubicBezTo>
                  <a:pt x="196" y="207"/>
                  <a:pt x="196" y="207"/>
                  <a:pt x="196" y="207"/>
                </a:cubicBezTo>
                <a:cubicBezTo>
                  <a:pt x="196" y="207"/>
                  <a:pt x="196" y="207"/>
                  <a:pt x="196" y="207"/>
                </a:cubicBezTo>
                <a:cubicBezTo>
                  <a:pt x="196" y="208"/>
                  <a:pt x="196" y="208"/>
                  <a:pt x="197" y="208"/>
                </a:cubicBezTo>
                <a:cubicBezTo>
                  <a:pt x="197" y="208"/>
                  <a:pt x="197" y="209"/>
                  <a:pt x="197" y="209"/>
                </a:cubicBezTo>
                <a:cubicBezTo>
                  <a:pt x="197" y="209"/>
                  <a:pt x="197" y="209"/>
                  <a:pt x="197" y="209"/>
                </a:cubicBezTo>
                <a:cubicBezTo>
                  <a:pt x="197" y="209"/>
                  <a:pt x="198" y="209"/>
                  <a:pt x="198" y="210"/>
                </a:cubicBezTo>
                <a:cubicBezTo>
                  <a:pt x="198" y="210"/>
                  <a:pt x="198" y="210"/>
                  <a:pt x="198" y="210"/>
                </a:cubicBezTo>
                <a:cubicBezTo>
                  <a:pt x="198" y="210"/>
                  <a:pt x="221" y="222"/>
                  <a:pt x="236" y="237"/>
                </a:cubicBezTo>
                <a:cubicBezTo>
                  <a:pt x="237" y="238"/>
                  <a:pt x="237" y="238"/>
                  <a:pt x="237" y="238"/>
                </a:cubicBezTo>
                <a:cubicBezTo>
                  <a:pt x="140" y="238"/>
                  <a:pt x="140" y="238"/>
                  <a:pt x="140" y="238"/>
                </a:cubicBezTo>
                <a:cubicBezTo>
                  <a:pt x="140" y="52"/>
                  <a:pt x="140" y="52"/>
                  <a:pt x="140" y="52"/>
                </a:cubicBezTo>
                <a:cubicBezTo>
                  <a:pt x="354" y="52"/>
                  <a:pt x="354" y="52"/>
                  <a:pt x="354" y="52"/>
                </a:cubicBezTo>
                <a:cubicBezTo>
                  <a:pt x="354" y="238"/>
                  <a:pt x="354" y="238"/>
                  <a:pt x="354" y="238"/>
                </a:cubicBezTo>
                <a:cubicBezTo>
                  <a:pt x="320" y="238"/>
                  <a:pt x="320" y="238"/>
                  <a:pt x="320" y="238"/>
                </a:cubicBezTo>
                <a:cubicBezTo>
                  <a:pt x="280" y="193"/>
                  <a:pt x="280" y="193"/>
                  <a:pt x="280" y="193"/>
                </a:cubicBezTo>
                <a:cubicBezTo>
                  <a:pt x="265" y="178"/>
                  <a:pt x="253" y="156"/>
                  <a:pt x="252" y="155"/>
                </a:cubicBezTo>
                <a:cubicBezTo>
                  <a:pt x="252" y="155"/>
                  <a:pt x="252" y="155"/>
                  <a:pt x="252" y="155"/>
                </a:cubicBezTo>
                <a:cubicBezTo>
                  <a:pt x="252" y="155"/>
                  <a:pt x="252" y="155"/>
                  <a:pt x="252" y="154"/>
                </a:cubicBezTo>
                <a:cubicBezTo>
                  <a:pt x="252" y="154"/>
                  <a:pt x="252" y="154"/>
                  <a:pt x="251" y="154"/>
                </a:cubicBezTo>
                <a:cubicBezTo>
                  <a:pt x="251" y="154"/>
                  <a:pt x="251" y="154"/>
                  <a:pt x="251" y="154"/>
                </a:cubicBezTo>
                <a:cubicBezTo>
                  <a:pt x="251" y="154"/>
                  <a:pt x="250" y="153"/>
                  <a:pt x="250" y="153"/>
                </a:cubicBezTo>
                <a:cubicBezTo>
                  <a:pt x="250" y="153"/>
                  <a:pt x="250" y="153"/>
                  <a:pt x="250" y="153"/>
                </a:cubicBezTo>
                <a:lnTo>
                  <a:pt x="198" y="134"/>
                </a:lnTo>
                <a:close/>
                <a:moveTo>
                  <a:pt x="240" y="160"/>
                </a:moveTo>
                <a:cubicBezTo>
                  <a:pt x="202" y="197"/>
                  <a:pt x="202" y="197"/>
                  <a:pt x="202" y="197"/>
                </a:cubicBezTo>
                <a:cubicBezTo>
                  <a:pt x="188" y="154"/>
                  <a:pt x="188" y="154"/>
                  <a:pt x="188" y="154"/>
                </a:cubicBezTo>
                <a:cubicBezTo>
                  <a:pt x="197" y="144"/>
                  <a:pt x="197" y="144"/>
                  <a:pt x="197" y="144"/>
                </a:cubicBezTo>
                <a:lnTo>
                  <a:pt x="240" y="160"/>
                </a:lnTo>
                <a:close/>
                <a:moveTo>
                  <a:pt x="359" y="281"/>
                </a:moveTo>
                <a:cubicBezTo>
                  <a:pt x="329" y="247"/>
                  <a:pt x="329" y="247"/>
                  <a:pt x="329" y="247"/>
                </a:cubicBezTo>
                <a:cubicBezTo>
                  <a:pt x="358" y="247"/>
                  <a:pt x="358" y="247"/>
                  <a:pt x="358" y="247"/>
                </a:cubicBezTo>
                <a:cubicBezTo>
                  <a:pt x="361" y="247"/>
                  <a:pt x="363" y="245"/>
                  <a:pt x="363" y="243"/>
                </a:cubicBezTo>
                <a:cubicBezTo>
                  <a:pt x="363" y="47"/>
                  <a:pt x="363" y="47"/>
                  <a:pt x="363" y="47"/>
                </a:cubicBezTo>
                <a:cubicBezTo>
                  <a:pt x="363" y="45"/>
                  <a:pt x="361" y="43"/>
                  <a:pt x="358" y="43"/>
                </a:cubicBezTo>
                <a:cubicBezTo>
                  <a:pt x="135" y="43"/>
                  <a:pt x="135" y="43"/>
                  <a:pt x="135" y="43"/>
                </a:cubicBezTo>
                <a:cubicBezTo>
                  <a:pt x="133" y="43"/>
                  <a:pt x="131" y="45"/>
                  <a:pt x="131" y="47"/>
                </a:cubicBezTo>
                <a:cubicBezTo>
                  <a:pt x="131" y="243"/>
                  <a:pt x="131" y="243"/>
                  <a:pt x="131" y="243"/>
                </a:cubicBezTo>
                <a:cubicBezTo>
                  <a:pt x="131" y="245"/>
                  <a:pt x="133" y="247"/>
                  <a:pt x="135" y="247"/>
                </a:cubicBezTo>
                <a:cubicBezTo>
                  <a:pt x="247" y="247"/>
                  <a:pt x="247" y="247"/>
                  <a:pt x="247" y="247"/>
                </a:cubicBezTo>
                <a:cubicBezTo>
                  <a:pt x="284" y="281"/>
                  <a:pt x="284" y="281"/>
                  <a:pt x="284" y="281"/>
                </a:cubicBezTo>
                <a:cubicBezTo>
                  <a:pt x="34" y="281"/>
                  <a:pt x="34" y="281"/>
                  <a:pt x="34" y="281"/>
                </a:cubicBezTo>
                <a:cubicBezTo>
                  <a:pt x="21" y="281"/>
                  <a:pt x="10" y="270"/>
                  <a:pt x="10" y="256"/>
                </a:cubicBezTo>
                <a:cubicBezTo>
                  <a:pt x="10" y="34"/>
                  <a:pt x="10" y="34"/>
                  <a:pt x="10" y="34"/>
                </a:cubicBezTo>
                <a:cubicBezTo>
                  <a:pt x="10" y="20"/>
                  <a:pt x="21" y="9"/>
                  <a:pt x="34" y="9"/>
                </a:cubicBezTo>
                <a:cubicBezTo>
                  <a:pt x="375" y="9"/>
                  <a:pt x="375" y="9"/>
                  <a:pt x="375" y="9"/>
                </a:cubicBezTo>
                <a:cubicBezTo>
                  <a:pt x="389" y="9"/>
                  <a:pt x="400" y="20"/>
                  <a:pt x="400" y="34"/>
                </a:cubicBezTo>
                <a:cubicBezTo>
                  <a:pt x="400" y="256"/>
                  <a:pt x="400" y="256"/>
                  <a:pt x="400" y="256"/>
                </a:cubicBezTo>
                <a:cubicBezTo>
                  <a:pt x="400" y="270"/>
                  <a:pt x="389" y="281"/>
                  <a:pt x="375" y="281"/>
                </a:cubicBezTo>
                <a:lnTo>
                  <a:pt x="359" y="281"/>
                </a:lnTo>
                <a:close/>
                <a:moveTo>
                  <a:pt x="94" y="204"/>
                </a:moveTo>
                <a:cubicBezTo>
                  <a:pt x="53" y="204"/>
                  <a:pt x="53" y="204"/>
                  <a:pt x="53" y="204"/>
                </a:cubicBezTo>
                <a:cubicBezTo>
                  <a:pt x="50" y="204"/>
                  <a:pt x="48" y="206"/>
                  <a:pt x="48" y="209"/>
                </a:cubicBezTo>
                <a:cubicBezTo>
                  <a:pt x="48" y="211"/>
                  <a:pt x="50" y="213"/>
                  <a:pt x="53" y="213"/>
                </a:cubicBezTo>
                <a:cubicBezTo>
                  <a:pt x="94" y="213"/>
                  <a:pt x="94" y="213"/>
                  <a:pt x="94" y="213"/>
                </a:cubicBezTo>
                <a:cubicBezTo>
                  <a:pt x="97" y="213"/>
                  <a:pt x="99" y="211"/>
                  <a:pt x="99" y="209"/>
                </a:cubicBezTo>
                <a:cubicBezTo>
                  <a:pt x="99" y="206"/>
                  <a:pt x="97" y="204"/>
                  <a:pt x="94" y="204"/>
                </a:cubicBezTo>
                <a:close/>
                <a:moveTo>
                  <a:pt x="73" y="113"/>
                </a:moveTo>
                <a:cubicBezTo>
                  <a:pt x="56" y="113"/>
                  <a:pt x="41" y="127"/>
                  <a:pt x="41" y="145"/>
                </a:cubicBezTo>
                <a:cubicBezTo>
                  <a:pt x="41" y="163"/>
                  <a:pt x="56" y="177"/>
                  <a:pt x="73" y="177"/>
                </a:cubicBezTo>
                <a:cubicBezTo>
                  <a:pt x="91" y="177"/>
                  <a:pt x="106" y="163"/>
                  <a:pt x="106" y="145"/>
                </a:cubicBezTo>
                <a:cubicBezTo>
                  <a:pt x="106" y="127"/>
                  <a:pt x="91" y="113"/>
                  <a:pt x="73" y="113"/>
                </a:cubicBezTo>
                <a:close/>
                <a:moveTo>
                  <a:pt x="73" y="168"/>
                </a:moveTo>
                <a:cubicBezTo>
                  <a:pt x="61" y="168"/>
                  <a:pt x="51" y="157"/>
                  <a:pt x="51" y="145"/>
                </a:cubicBezTo>
                <a:cubicBezTo>
                  <a:pt x="51" y="132"/>
                  <a:pt x="61" y="122"/>
                  <a:pt x="73" y="122"/>
                </a:cubicBezTo>
                <a:cubicBezTo>
                  <a:pt x="86" y="122"/>
                  <a:pt x="96" y="132"/>
                  <a:pt x="96" y="145"/>
                </a:cubicBezTo>
                <a:cubicBezTo>
                  <a:pt x="96" y="157"/>
                  <a:pt x="86" y="168"/>
                  <a:pt x="73" y="168"/>
                </a:cubicBezTo>
                <a:close/>
                <a:moveTo>
                  <a:pt x="94" y="238"/>
                </a:moveTo>
                <a:cubicBezTo>
                  <a:pt x="53" y="238"/>
                  <a:pt x="53" y="238"/>
                  <a:pt x="53" y="238"/>
                </a:cubicBezTo>
                <a:cubicBezTo>
                  <a:pt x="50" y="238"/>
                  <a:pt x="48" y="240"/>
                  <a:pt x="48" y="243"/>
                </a:cubicBezTo>
                <a:cubicBezTo>
                  <a:pt x="48" y="245"/>
                  <a:pt x="50" y="247"/>
                  <a:pt x="53" y="247"/>
                </a:cubicBezTo>
                <a:cubicBezTo>
                  <a:pt x="94" y="247"/>
                  <a:pt x="94" y="247"/>
                  <a:pt x="94" y="247"/>
                </a:cubicBezTo>
                <a:cubicBezTo>
                  <a:pt x="97" y="247"/>
                  <a:pt x="99" y="245"/>
                  <a:pt x="99" y="243"/>
                </a:cubicBezTo>
                <a:cubicBezTo>
                  <a:pt x="99" y="240"/>
                  <a:pt x="97" y="238"/>
                  <a:pt x="94" y="238"/>
                </a:cubicBezTo>
                <a:close/>
                <a:moveTo>
                  <a:pt x="53" y="86"/>
                </a:moveTo>
                <a:cubicBezTo>
                  <a:pt x="94" y="86"/>
                  <a:pt x="94" y="86"/>
                  <a:pt x="94" y="86"/>
                </a:cubicBezTo>
                <a:cubicBezTo>
                  <a:pt x="97" y="86"/>
                  <a:pt x="99" y="84"/>
                  <a:pt x="99" y="81"/>
                </a:cubicBezTo>
                <a:cubicBezTo>
                  <a:pt x="99" y="79"/>
                  <a:pt x="97" y="77"/>
                  <a:pt x="94" y="77"/>
                </a:cubicBezTo>
                <a:cubicBezTo>
                  <a:pt x="53" y="77"/>
                  <a:pt x="53" y="77"/>
                  <a:pt x="53" y="77"/>
                </a:cubicBezTo>
                <a:cubicBezTo>
                  <a:pt x="50" y="77"/>
                  <a:pt x="48" y="79"/>
                  <a:pt x="48" y="81"/>
                </a:cubicBezTo>
                <a:cubicBezTo>
                  <a:pt x="48" y="84"/>
                  <a:pt x="50" y="86"/>
                  <a:pt x="53" y="8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10"/>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7" name="Freeform 34"/>
          <p:cNvSpPr>
            <a:spLocks noEditPoints="1"/>
          </p:cNvSpPr>
          <p:nvPr/>
        </p:nvSpPr>
        <p:spPr bwMode="auto">
          <a:xfrm>
            <a:off x="3191249" y="4941167"/>
            <a:ext cx="740420" cy="454922"/>
          </a:xfrm>
          <a:custGeom>
            <a:avLst/>
            <a:gdLst>
              <a:gd name="T0" fmla="*/ 97 w 481"/>
              <a:gd name="T1" fmla="*/ 231 h 296"/>
              <a:gd name="T2" fmla="*/ 385 w 481"/>
              <a:gd name="T3" fmla="*/ 231 h 296"/>
              <a:gd name="T4" fmla="*/ 389 w 481"/>
              <a:gd name="T5" fmla="*/ 227 h 296"/>
              <a:gd name="T6" fmla="*/ 389 w 481"/>
              <a:gd name="T7" fmla="*/ 35 h 296"/>
              <a:gd name="T8" fmla="*/ 385 w 481"/>
              <a:gd name="T9" fmla="*/ 31 h 296"/>
              <a:gd name="T10" fmla="*/ 97 w 481"/>
              <a:gd name="T11" fmla="*/ 31 h 296"/>
              <a:gd name="T12" fmla="*/ 92 w 481"/>
              <a:gd name="T13" fmla="*/ 35 h 296"/>
              <a:gd name="T14" fmla="*/ 92 w 481"/>
              <a:gd name="T15" fmla="*/ 227 h 296"/>
              <a:gd name="T16" fmla="*/ 97 w 481"/>
              <a:gd name="T17" fmla="*/ 231 h 296"/>
              <a:gd name="T18" fmla="*/ 102 w 481"/>
              <a:gd name="T19" fmla="*/ 40 h 296"/>
              <a:gd name="T20" fmla="*/ 380 w 481"/>
              <a:gd name="T21" fmla="*/ 40 h 296"/>
              <a:gd name="T22" fmla="*/ 380 w 481"/>
              <a:gd name="T23" fmla="*/ 222 h 296"/>
              <a:gd name="T24" fmla="*/ 102 w 481"/>
              <a:gd name="T25" fmla="*/ 222 h 296"/>
              <a:gd name="T26" fmla="*/ 102 w 481"/>
              <a:gd name="T27" fmla="*/ 40 h 296"/>
              <a:gd name="T28" fmla="*/ 459 w 481"/>
              <a:gd name="T29" fmla="*/ 252 h 296"/>
              <a:gd name="T30" fmla="*/ 414 w 481"/>
              <a:gd name="T31" fmla="*/ 252 h 296"/>
              <a:gd name="T32" fmla="*/ 422 w 481"/>
              <a:gd name="T33" fmla="*/ 231 h 296"/>
              <a:gd name="T34" fmla="*/ 422 w 481"/>
              <a:gd name="T35" fmla="*/ 31 h 296"/>
              <a:gd name="T36" fmla="*/ 392 w 481"/>
              <a:gd name="T37" fmla="*/ 0 h 296"/>
              <a:gd name="T38" fmla="*/ 90 w 481"/>
              <a:gd name="T39" fmla="*/ 0 h 296"/>
              <a:gd name="T40" fmla="*/ 59 w 481"/>
              <a:gd name="T41" fmla="*/ 31 h 296"/>
              <a:gd name="T42" fmla="*/ 59 w 481"/>
              <a:gd name="T43" fmla="*/ 231 h 296"/>
              <a:gd name="T44" fmla="*/ 68 w 481"/>
              <a:gd name="T45" fmla="*/ 252 h 296"/>
              <a:gd name="T46" fmla="*/ 22 w 481"/>
              <a:gd name="T47" fmla="*/ 252 h 296"/>
              <a:gd name="T48" fmla="*/ 0 w 481"/>
              <a:gd name="T49" fmla="*/ 274 h 296"/>
              <a:gd name="T50" fmla="*/ 22 w 481"/>
              <a:gd name="T51" fmla="*/ 296 h 296"/>
              <a:gd name="T52" fmla="*/ 459 w 481"/>
              <a:gd name="T53" fmla="*/ 296 h 296"/>
              <a:gd name="T54" fmla="*/ 481 w 481"/>
              <a:gd name="T55" fmla="*/ 274 h 296"/>
              <a:gd name="T56" fmla="*/ 459 w 481"/>
              <a:gd name="T57" fmla="*/ 252 h 296"/>
              <a:gd name="T58" fmla="*/ 68 w 481"/>
              <a:gd name="T59" fmla="*/ 31 h 296"/>
              <a:gd name="T60" fmla="*/ 90 w 481"/>
              <a:gd name="T61" fmla="*/ 10 h 296"/>
              <a:gd name="T62" fmla="*/ 392 w 481"/>
              <a:gd name="T63" fmla="*/ 10 h 296"/>
              <a:gd name="T64" fmla="*/ 413 w 481"/>
              <a:gd name="T65" fmla="*/ 31 h 296"/>
              <a:gd name="T66" fmla="*/ 413 w 481"/>
              <a:gd name="T67" fmla="*/ 231 h 296"/>
              <a:gd name="T68" fmla="*/ 392 w 481"/>
              <a:gd name="T69" fmla="*/ 252 h 296"/>
              <a:gd name="T70" fmla="*/ 90 w 481"/>
              <a:gd name="T71" fmla="*/ 252 h 296"/>
              <a:gd name="T72" fmla="*/ 68 w 481"/>
              <a:gd name="T73" fmla="*/ 231 h 296"/>
              <a:gd name="T74" fmla="*/ 68 w 481"/>
              <a:gd name="T75" fmla="*/ 31 h 296"/>
              <a:gd name="T76" fmla="*/ 459 w 481"/>
              <a:gd name="T77" fmla="*/ 286 h 296"/>
              <a:gd name="T78" fmla="*/ 22 w 481"/>
              <a:gd name="T79" fmla="*/ 286 h 296"/>
              <a:gd name="T80" fmla="*/ 10 w 481"/>
              <a:gd name="T81" fmla="*/ 274 h 296"/>
              <a:gd name="T82" fmla="*/ 22 w 481"/>
              <a:gd name="T83" fmla="*/ 262 h 296"/>
              <a:gd name="T84" fmla="*/ 459 w 481"/>
              <a:gd name="T85" fmla="*/ 262 h 296"/>
              <a:gd name="T86" fmla="*/ 472 w 481"/>
              <a:gd name="T87" fmla="*/ 274 h 296"/>
              <a:gd name="T88" fmla="*/ 459 w 481"/>
              <a:gd name="T89" fmla="*/ 28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1" h="296">
                <a:moveTo>
                  <a:pt x="97" y="231"/>
                </a:moveTo>
                <a:cubicBezTo>
                  <a:pt x="385" y="231"/>
                  <a:pt x="385" y="231"/>
                  <a:pt x="385" y="231"/>
                </a:cubicBezTo>
                <a:cubicBezTo>
                  <a:pt x="387" y="231"/>
                  <a:pt x="389" y="229"/>
                  <a:pt x="389" y="227"/>
                </a:cubicBezTo>
                <a:cubicBezTo>
                  <a:pt x="389" y="35"/>
                  <a:pt x="389" y="35"/>
                  <a:pt x="389" y="35"/>
                </a:cubicBezTo>
                <a:cubicBezTo>
                  <a:pt x="389" y="33"/>
                  <a:pt x="387" y="31"/>
                  <a:pt x="385" y="31"/>
                </a:cubicBezTo>
                <a:cubicBezTo>
                  <a:pt x="97" y="31"/>
                  <a:pt x="97" y="31"/>
                  <a:pt x="97" y="31"/>
                </a:cubicBezTo>
                <a:cubicBezTo>
                  <a:pt x="94" y="31"/>
                  <a:pt x="92" y="33"/>
                  <a:pt x="92" y="35"/>
                </a:cubicBezTo>
                <a:cubicBezTo>
                  <a:pt x="92" y="227"/>
                  <a:pt x="92" y="227"/>
                  <a:pt x="92" y="227"/>
                </a:cubicBezTo>
                <a:cubicBezTo>
                  <a:pt x="92" y="229"/>
                  <a:pt x="94" y="231"/>
                  <a:pt x="97" y="231"/>
                </a:cubicBezTo>
                <a:close/>
                <a:moveTo>
                  <a:pt x="102" y="40"/>
                </a:moveTo>
                <a:cubicBezTo>
                  <a:pt x="380" y="40"/>
                  <a:pt x="380" y="40"/>
                  <a:pt x="380" y="40"/>
                </a:cubicBezTo>
                <a:cubicBezTo>
                  <a:pt x="380" y="222"/>
                  <a:pt x="380" y="222"/>
                  <a:pt x="380" y="222"/>
                </a:cubicBezTo>
                <a:cubicBezTo>
                  <a:pt x="102" y="222"/>
                  <a:pt x="102" y="222"/>
                  <a:pt x="102" y="222"/>
                </a:cubicBezTo>
                <a:lnTo>
                  <a:pt x="102" y="40"/>
                </a:lnTo>
                <a:close/>
                <a:moveTo>
                  <a:pt x="459" y="252"/>
                </a:moveTo>
                <a:cubicBezTo>
                  <a:pt x="414" y="252"/>
                  <a:pt x="414" y="252"/>
                  <a:pt x="414" y="252"/>
                </a:cubicBezTo>
                <a:cubicBezTo>
                  <a:pt x="419" y="247"/>
                  <a:pt x="422" y="239"/>
                  <a:pt x="422" y="231"/>
                </a:cubicBezTo>
                <a:cubicBezTo>
                  <a:pt x="422" y="31"/>
                  <a:pt x="422" y="31"/>
                  <a:pt x="422" y="31"/>
                </a:cubicBezTo>
                <a:cubicBezTo>
                  <a:pt x="422" y="14"/>
                  <a:pt x="409" y="0"/>
                  <a:pt x="392" y="0"/>
                </a:cubicBezTo>
                <a:cubicBezTo>
                  <a:pt x="90" y="0"/>
                  <a:pt x="90" y="0"/>
                  <a:pt x="90" y="0"/>
                </a:cubicBezTo>
                <a:cubicBezTo>
                  <a:pt x="73" y="0"/>
                  <a:pt x="59" y="14"/>
                  <a:pt x="59" y="31"/>
                </a:cubicBezTo>
                <a:cubicBezTo>
                  <a:pt x="59" y="231"/>
                  <a:pt x="59" y="231"/>
                  <a:pt x="59" y="231"/>
                </a:cubicBezTo>
                <a:cubicBezTo>
                  <a:pt x="59" y="239"/>
                  <a:pt x="62" y="247"/>
                  <a:pt x="68" y="252"/>
                </a:cubicBezTo>
                <a:cubicBezTo>
                  <a:pt x="22" y="252"/>
                  <a:pt x="22" y="252"/>
                  <a:pt x="22" y="252"/>
                </a:cubicBezTo>
                <a:cubicBezTo>
                  <a:pt x="10" y="252"/>
                  <a:pt x="0" y="262"/>
                  <a:pt x="0" y="274"/>
                </a:cubicBezTo>
                <a:cubicBezTo>
                  <a:pt x="0" y="286"/>
                  <a:pt x="10" y="296"/>
                  <a:pt x="22" y="296"/>
                </a:cubicBezTo>
                <a:cubicBezTo>
                  <a:pt x="459" y="296"/>
                  <a:pt x="459" y="296"/>
                  <a:pt x="459" y="296"/>
                </a:cubicBezTo>
                <a:cubicBezTo>
                  <a:pt x="471" y="296"/>
                  <a:pt x="481" y="286"/>
                  <a:pt x="481" y="274"/>
                </a:cubicBezTo>
                <a:cubicBezTo>
                  <a:pt x="481" y="262"/>
                  <a:pt x="471" y="252"/>
                  <a:pt x="459" y="252"/>
                </a:cubicBezTo>
                <a:close/>
                <a:moveTo>
                  <a:pt x="68" y="31"/>
                </a:moveTo>
                <a:cubicBezTo>
                  <a:pt x="68" y="19"/>
                  <a:pt x="78" y="10"/>
                  <a:pt x="90" y="10"/>
                </a:cubicBezTo>
                <a:cubicBezTo>
                  <a:pt x="392" y="10"/>
                  <a:pt x="392" y="10"/>
                  <a:pt x="392" y="10"/>
                </a:cubicBezTo>
                <a:cubicBezTo>
                  <a:pt x="404" y="10"/>
                  <a:pt x="413" y="19"/>
                  <a:pt x="413" y="31"/>
                </a:cubicBezTo>
                <a:cubicBezTo>
                  <a:pt x="413" y="231"/>
                  <a:pt x="413" y="231"/>
                  <a:pt x="413" y="231"/>
                </a:cubicBezTo>
                <a:cubicBezTo>
                  <a:pt x="413" y="243"/>
                  <a:pt x="404" y="252"/>
                  <a:pt x="392" y="252"/>
                </a:cubicBezTo>
                <a:cubicBezTo>
                  <a:pt x="90" y="252"/>
                  <a:pt x="90" y="252"/>
                  <a:pt x="90" y="252"/>
                </a:cubicBezTo>
                <a:cubicBezTo>
                  <a:pt x="78" y="252"/>
                  <a:pt x="68" y="243"/>
                  <a:pt x="68" y="231"/>
                </a:cubicBezTo>
                <a:lnTo>
                  <a:pt x="68" y="31"/>
                </a:lnTo>
                <a:close/>
                <a:moveTo>
                  <a:pt x="459" y="286"/>
                </a:moveTo>
                <a:cubicBezTo>
                  <a:pt x="22" y="286"/>
                  <a:pt x="22" y="286"/>
                  <a:pt x="22" y="286"/>
                </a:cubicBezTo>
                <a:cubicBezTo>
                  <a:pt x="15" y="286"/>
                  <a:pt x="10" y="281"/>
                  <a:pt x="10" y="274"/>
                </a:cubicBezTo>
                <a:cubicBezTo>
                  <a:pt x="10" y="267"/>
                  <a:pt x="15" y="262"/>
                  <a:pt x="22" y="262"/>
                </a:cubicBezTo>
                <a:cubicBezTo>
                  <a:pt x="459" y="262"/>
                  <a:pt x="459" y="262"/>
                  <a:pt x="459" y="262"/>
                </a:cubicBezTo>
                <a:cubicBezTo>
                  <a:pt x="466" y="262"/>
                  <a:pt x="472" y="267"/>
                  <a:pt x="472" y="274"/>
                </a:cubicBezTo>
                <a:cubicBezTo>
                  <a:pt x="472" y="281"/>
                  <a:pt x="466" y="286"/>
                  <a:pt x="459" y="28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8"/>
          <p:cNvSpPr>
            <a:spLocks noChangeArrowheads="1"/>
          </p:cNvSpPr>
          <p:nvPr/>
        </p:nvSpPr>
        <p:spPr bwMode="auto">
          <a:xfrm>
            <a:off x="6460136"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8" name="Freeform 35"/>
          <p:cNvSpPr>
            <a:spLocks noEditPoints="1"/>
          </p:cNvSpPr>
          <p:nvPr/>
        </p:nvSpPr>
        <p:spPr bwMode="auto">
          <a:xfrm>
            <a:off x="6726637" y="4963946"/>
            <a:ext cx="639863" cy="408714"/>
          </a:xfrm>
          <a:custGeom>
            <a:avLst/>
            <a:gdLst>
              <a:gd name="T0" fmla="*/ 353 w 416"/>
              <a:gd name="T1" fmla="*/ 108 h 266"/>
              <a:gd name="T2" fmla="*/ 248 w 416"/>
              <a:gd name="T3" fmla="*/ 0 h 266"/>
              <a:gd name="T4" fmla="*/ 160 w 416"/>
              <a:gd name="T5" fmla="*/ 49 h 266"/>
              <a:gd name="T6" fmla="*/ 137 w 416"/>
              <a:gd name="T7" fmla="*/ 45 h 266"/>
              <a:gd name="T8" fmla="*/ 71 w 416"/>
              <a:gd name="T9" fmla="*/ 106 h 266"/>
              <a:gd name="T10" fmla="*/ 0 w 416"/>
              <a:gd name="T11" fmla="*/ 186 h 266"/>
              <a:gd name="T12" fmla="*/ 77 w 416"/>
              <a:gd name="T13" fmla="*/ 266 h 266"/>
              <a:gd name="T14" fmla="*/ 344 w 416"/>
              <a:gd name="T15" fmla="*/ 266 h 266"/>
              <a:gd name="T16" fmla="*/ 344 w 416"/>
              <a:gd name="T17" fmla="*/ 266 h 266"/>
              <a:gd name="T18" fmla="*/ 416 w 416"/>
              <a:gd name="T19" fmla="*/ 186 h 266"/>
              <a:gd name="T20" fmla="*/ 353 w 416"/>
              <a:gd name="T21" fmla="*/ 108 h 266"/>
              <a:gd name="T22" fmla="*/ 344 w 416"/>
              <a:gd name="T23" fmla="*/ 257 h 266"/>
              <a:gd name="T24" fmla="*/ 77 w 416"/>
              <a:gd name="T25" fmla="*/ 257 h 266"/>
              <a:gd name="T26" fmla="*/ 9 w 416"/>
              <a:gd name="T27" fmla="*/ 186 h 266"/>
              <a:gd name="T28" fmla="*/ 75 w 416"/>
              <a:gd name="T29" fmla="*/ 115 h 266"/>
              <a:gd name="T30" fmla="*/ 80 w 416"/>
              <a:gd name="T31" fmla="*/ 110 h 266"/>
              <a:gd name="T32" fmla="*/ 137 w 416"/>
              <a:gd name="T33" fmla="*/ 55 h 266"/>
              <a:gd name="T34" fmla="*/ 161 w 416"/>
              <a:gd name="T35" fmla="*/ 59 h 266"/>
              <a:gd name="T36" fmla="*/ 166 w 416"/>
              <a:gd name="T37" fmla="*/ 57 h 266"/>
              <a:gd name="T38" fmla="*/ 248 w 416"/>
              <a:gd name="T39" fmla="*/ 9 h 266"/>
              <a:gd name="T40" fmla="*/ 344 w 416"/>
              <a:gd name="T41" fmla="*/ 112 h 266"/>
              <a:gd name="T42" fmla="*/ 348 w 416"/>
              <a:gd name="T43" fmla="*/ 117 h 266"/>
              <a:gd name="T44" fmla="*/ 406 w 416"/>
              <a:gd name="T45" fmla="*/ 186 h 266"/>
              <a:gd name="T46" fmla="*/ 344 w 416"/>
              <a:gd name="T47" fmla="*/ 25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6" h="266">
                <a:moveTo>
                  <a:pt x="353" y="108"/>
                </a:moveTo>
                <a:cubicBezTo>
                  <a:pt x="350" y="48"/>
                  <a:pt x="303" y="0"/>
                  <a:pt x="248" y="0"/>
                </a:cubicBezTo>
                <a:cubicBezTo>
                  <a:pt x="213" y="0"/>
                  <a:pt x="181" y="18"/>
                  <a:pt x="160" y="49"/>
                </a:cubicBezTo>
                <a:cubicBezTo>
                  <a:pt x="153" y="47"/>
                  <a:pt x="145" y="45"/>
                  <a:pt x="137" y="45"/>
                </a:cubicBezTo>
                <a:cubicBezTo>
                  <a:pt x="101" y="45"/>
                  <a:pt x="73" y="72"/>
                  <a:pt x="71" y="106"/>
                </a:cubicBezTo>
                <a:cubicBezTo>
                  <a:pt x="31" y="110"/>
                  <a:pt x="0" y="145"/>
                  <a:pt x="0" y="186"/>
                </a:cubicBezTo>
                <a:cubicBezTo>
                  <a:pt x="0" y="231"/>
                  <a:pt x="34" y="266"/>
                  <a:pt x="77" y="266"/>
                </a:cubicBezTo>
                <a:cubicBezTo>
                  <a:pt x="344" y="266"/>
                  <a:pt x="344" y="266"/>
                  <a:pt x="344" y="266"/>
                </a:cubicBezTo>
                <a:cubicBezTo>
                  <a:pt x="344" y="266"/>
                  <a:pt x="344" y="266"/>
                  <a:pt x="344" y="266"/>
                </a:cubicBezTo>
                <a:cubicBezTo>
                  <a:pt x="384" y="264"/>
                  <a:pt x="416" y="228"/>
                  <a:pt x="416" y="186"/>
                </a:cubicBezTo>
                <a:cubicBezTo>
                  <a:pt x="416" y="147"/>
                  <a:pt x="390" y="115"/>
                  <a:pt x="353" y="108"/>
                </a:cubicBezTo>
                <a:close/>
                <a:moveTo>
                  <a:pt x="344" y="257"/>
                </a:moveTo>
                <a:cubicBezTo>
                  <a:pt x="77" y="257"/>
                  <a:pt x="77" y="257"/>
                  <a:pt x="77" y="257"/>
                </a:cubicBezTo>
                <a:cubicBezTo>
                  <a:pt x="39" y="257"/>
                  <a:pt x="9" y="226"/>
                  <a:pt x="9" y="186"/>
                </a:cubicBezTo>
                <a:cubicBezTo>
                  <a:pt x="9" y="148"/>
                  <a:pt x="39" y="117"/>
                  <a:pt x="75" y="115"/>
                </a:cubicBezTo>
                <a:cubicBezTo>
                  <a:pt x="78" y="115"/>
                  <a:pt x="80" y="113"/>
                  <a:pt x="80" y="110"/>
                </a:cubicBezTo>
                <a:cubicBezTo>
                  <a:pt x="80" y="79"/>
                  <a:pt x="105" y="55"/>
                  <a:pt x="137" y="55"/>
                </a:cubicBezTo>
                <a:cubicBezTo>
                  <a:pt x="145" y="55"/>
                  <a:pt x="153" y="56"/>
                  <a:pt x="161" y="59"/>
                </a:cubicBezTo>
                <a:cubicBezTo>
                  <a:pt x="163" y="60"/>
                  <a:pt x="165" y="59"/>
                  <a:pt x="166" y="57"/>
                </a:cubicBezTo>
                <a:cubicBezTo>
                  <a:pt x="185" y="27"/>
                  <a:pt x="215" y="9"/>
                  <a:pt x="248" y="9"/>
                </a:cubicBezTo>
                <a:cubicBezTo>
                  <a:pt x="299" y="9"/>
                  <a:pt x="343" y="55"/>
                  <a:pt x="344" y="112"/>
                </a:cubicBezTo>
                <a:cubicBezTo>
                  <a:pt x="344" y="114"/>
                  <a:pt x="346" y="116"/>
                  <a:pt x="348" y="117"/>
                </a:cubicBezTo>
                <a:cubicBezTo>
                  <a:pt x="382" y="122"/>
                  <a:pt x="406" y="151"/>
                  <a:pt x="406" y="186"/>
                </a:cubicBezTo>
                <a:cubicBezTo>
                  <a:pt x="406" y="223"/>
                  <a:pt x="378" y="255"/>
                  <a:pt x="344" y="2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9" name="Freeform 36"/>
          <p:cNvSpPr>
            <a:spLocks noEditPoints="1"/>
          </p:cNvSpPr>
          <p:nvPr/>
        </p:nvSpPr>
        <p:spPr bwMode="auto">
          <a:xfrm>
            <a:off x="4965837" y="4825322"/>
            <a:ext cx="638560" cy="665788"/>
          </a:xfrm>
          <a:custGeom>
            <a:avLst/>
            <a:gdLst>
              <a:gd name="T0" fmla="*/ 352 w 415"/>
              <a:gd name="T1" fmla="*/ 109 h 433"/>
              <a:gd name="T2" fmla="*/ 248 w 415"/>
              <a:gd name="T3" fmla="*/ 0 h 433"/>
              <a:gd name="T4" fmla="*/ 160 w 415"/>
              <a:gd name="T5" fmla="*/ 50 h 433"/>
              <a:gd name="T6" fmla="*/ 137 w 415"/>
              <a:gd name="T7" fmla="*/ 46 h 433"/>
              <a:gd name="T8" fmla="*/ 71 w 415"/>
              <a:gd name="T9" fmla="*/ 107 h 433"/>
              <a:gd name="T10" fmla="*/ 0 w 415"/>
              <a:gd name="T11" fmla="*/ 186 h 433"/>
              <a:gd name="T12" fmla="*/ 76 w 415"/>
              <a:gd name="T13" fmla="*/ 265 h 433"/>
              <a:gd name="T14" fmla="*/ 162 w 415"/>
              <a:gd name="T15" fmla="*/ 265 h 433"/>
              <a:gd name="T16" fmla="*/ 162 w 415"/>
              <a:gd name="T17" fmla="*/ 296 h 433"/>
              <a:gd name="T18" fmla="*/ 127 w 415"/>
              <a:gd name="T19" fmla="*/ 296 h 433"/>
              <a:gd name="T20" fmla="*/ 108 w 415"/>
              <a:gd name="T21" fmla="*/ 306 h 433"/>
              <a:gd name="T22" fmla="*/ 111 w 415"/>
              <a:gd name="T23" fmla="*/ 327 h 433"/>
              <a:gd name="T24" fmla="*/ 186 w 415"/>
              <a:gd name="T25" fmla="*/ 424 h 433"/>
              <a:gd name="T26" fmla="*/ 207 w 415"/>
              <a:gd name="T27" fmla="*/ 433 h 433"/>
              <a:gd name="T28" fmla="*/ 228 w 415"/>
              <a:gd name="T29" fmla="*/ 424 h 433"/>
              <a:gd name="T30" fmla="*/ 304 w 415"/>
              <a:gd name="T31" fmla="*/ 327 h 433"/>
              <a:gd name="T32" fmla="*/ 307 w 415"/>
              <a:gd name="T33" fmla="*/ 306 h 433"/>
              <a:gd name="T34" fmla="*/ 288 w 415"/>
              <a:gd name="T35" fmla="*/ 296 h 433"/>
              <a:gd name="T36" fmla="*/ 253 w 415"/>
              <a:gd name="T37" fmla="*/ 296 h 433"/>
              <a:gd name="T38" fmla="*/ 253 w 415"/>
              <a:gd name="T39" fmla="*/ 265 h 433"/>
              <a:gd name="T40" fmla="*/ 344 w 415"/>
              <a:gd name="T41" fmla="*/ 265 h 433"/>
              <a:gd name="T42" fmla="*/ 415 w 415"/>
              <a:gd name="T43" fmla="*/ 186 h 433"/>
              <a:gd name="T44" fmla="*/ 352 w 415"/>
              <a:gd name="T45" fmla="*/ 109 h 433"/>
              <a:gd name="T46" fmla="*/ 343 w 415"/>
              <a:gd name="T47" fmla="*/ 257 h 433"/>
              <a:gd name="T48" fmla="*/ 249 w 415"/>
              <a:gd name="T49" fmla="*/ 257 h 433"/>
              <a:gd name="T50" fmla="*/ 245 w 415"/>
              <a:gd name="T51" fmla="*/ 261 h 433"/>
              <a:gd name="T52" fmla="*/ 245 w 415"/>
              <a:gd name="T53" fmla="*/ 300 h 433"/>
              <a:gd name="T54" fmla="*/ 249 w 415"/>
              <a:gd name="T55" fmla="*/ 304 h 433"/>
              <a:gd name="T56" fmla="*/ 288 w 415"/>
              <a:gd name="T57" fmla="*/ 304 h 433"/>
              <a:gd name="T58" fmla="*/ 300 w 415"/>
              <a:gd name="T59" fmla="*/ 310 h 433"/>
              <a:gd name="T60" fmla="*/ 298 w 415"/>
              <a:gd name="T61" fmla="*/ 322 h 433"/>
              <a:gd name="T62" fmla="*/ 221 w 415"/>
              <a:gd name="T63" fmla="*/ 419 h 433"/>
              <a:gd name="T64" fmla="*/ 207 w 415"/>
              <a:gd name="T65" fmla="*/ 425 h 433"/>
              <a:gd name="T66" fmla="*/ 193 w 415"/>
              <a:gd name="T67" fmla="*/ 419 h 433"/>
              <a:gd name="T68" fmla="*/ 118 w 415"/>
              <a:gd name="T69" fmla="*/ 323 h 433"/>
              <a:gd name="T70" fmla="*/ 115 w 415"/>
              <a:gd name="T71" fmla="*/ 309 h 433"/>
              <a:gd name="T72" fmla="*/ 127 w 415"/>
              <a:gd name="T73" fmla="*/ 304 h 433"/>
              <a:gd name="T74" fmla="*/ 166 w 415"/>
              <a:gd name="T75" fmla="*/ 304 h 433"/>
              <a:gd name="T76" fmla="*/ 170 w 415"/>
              <a:gd name="T77" fmla="*/ 300 h 433"/>
              <a:gd name="T78" fmla="*/ 170 w 415"/>
              <a:gd name="T79" fmla="*/ 261 h 433"/>
              <a:gd name="T80" fmla="*/ 166 w 415"/>
              <a:gd name="T81" fmla="*/ 257 h 433"/>
              <a:gd name="T82" fmla="*/ 76 w 415"/>
              <a:gd name="T83" fmla="*/ 257 h 433"/>
              <a:gd name="T84" fmla="*/ 8 w 415"/>
              <a:gd name="T85" fmla="*/ 186 h 433"/>
              <a:gd name="T86" fmla="*/ 75 w 415"/>
              <a:gd name="T87" fmla="*/ 114 h 433"/>
              <a:gd name="T88" fmla="*/ 79 w 415"/>
              <a:gd name="T89" fmla="*/ 110 h 433"/>
              <a:gd name="T90" fmla="*/ 137 w 415"/>
              <a:gd name="T91" fmla="*/ 54 h 433"/>
              <a:gd name="T92" fmla="*/ 161 w 415"/>
              <a:gd name="T93" fmla="*/ 59 h 433"/>
              <a:gd name="T94" fmla="*/ 166 w 415"/>
              <a:gd name="T95" fmla="*/ 57 h 433"/>
              <a:gd name="T96" fmla="*/ 248 w 415"/>
              <a:gd name="T97" fmla="*/ 9 h 433"/>
              <a:gd name="T98" fmla="*/ 344 w 415"/>
              <a:gd name="T99" fmla="*/ 112 h 433"/>
              <a:gd name="T100" fmla="*/ 348 w 415"/>
              <a:gd name="T101" fmla="*/ 116 h 433"/>
              <a:gd name="T102" fmla="*/ 407 w 415"/>
              <a:gd name="T103" fmla="*/ 186 h 433"/>
              <a:gd name="T104" fmla="*/ 343 w 415"/>
              <a:gd name="T105" fmla="*/ 257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5" h="433">
                <a:moveTo>
                  <a:pt x="352" y="109"/>
                </a:moveTo>
                <a:cubicBezTo>
                  <a:pt x="349" y="49"/>
                  <a:pt x="303" y="0"/>
                  <a:pt x="248" y="0"/>
                </a:cubicBezTo>
                <a:cubicBezTo>
                  <a:pt x="212" y="0"/>
                  <a:pt x="181" y="18"/>
                  <a:pt x="160" y="50"/>
                </a:cubicBezTo>
                <a:cubicBezTo>
                  <a:pt x="153" y="47"/>
                  <a:pt x="145" y="46"/>
                  <a:pt x="137" y="46"/>
                </a:cubicBezTo>
                <a:cubicBezTo>
                  <a:pt x="101" y="46"/>
                  <a:pt x="73" y="72"/>
                  <a:pt x="71" y="107"/>
                </a:cubicBezTo>
                <a:cubicBezTo>
                  <a:pt x="32" y="110"/>
                  <a:pt x="0" y="145"/>
                  <a:pt x="0" y="186"/>
                </a:cubicBezTo>
                <a:cubicBezTo>
                  <a:pt x="0" y="231"/>
                  <a:pt x="34" y="265"/>
                  <a:pt x="76" y="265"/>
                </a:cubicBezTo>
                <a:cubicBezTo>
                  <a:pt x="162" y="265"/>
                  <a:pt x="162" y="265"/>
                  <a:pt x="162" y="265"/>
                </a:cubicBezTo>
                <a:cubicBezTo>
                  <a:pt x="162" y="296"/>
                  <a:pt x="162" y="296"/>
                  <a:pt x="162" y="296"/>
                </a:cubicBezTo>
                <a:cubicBezTo>
                  <a:pt x="127" y="296"/>
                  <a:pt x="127" y="296"/>
                  <a:pt x="127" y="296"/>
                </a:cubicBezTo>
                <a:cubicBezTo>
                  <a:pt x="115" y="296"/>
                  <a:pt x="110" y="302"/>
                  <a:pt x="108" y="306"/>
                </a:cubicBezTo>
                <a:cubicBezTo>
                  <a:pt x="105" y="312"/>
                  <a:pt x="106" y="321"/>
                  <a:pt x="111" y="327"/>
                </a:cubicBezTo>
                <a:cubicBezTo>
                  <a:pt x="186" y="424"/>
                  <a:pt x="186" y="424"/>
                  <a:pt x="186" y="424"/>
                </a:cubicBezTo>
                <a:cubicBezTo>
                  <a:pt x="191" y="430"/>
                  <a:pt x="199" y="433"/>
                  <a:pt x="207" y="433"/>
                </a:cubicBezTo>
                <a:cubicBezTo>
                  <a:pt x="216" y="433"/>
                  <a:pt x="223" y="430"/>
                  <a:pt x="228" y="424"/>
                </a:cubicBezTo>
                <a:cubicBezTo>
                  <a:pt x="304" y="327"/>
                  <a:pt x="304" y="327"/>
                  <a:pt x="304" y="327"/>
                </a:cubicBezTo>
                <a:cubicBezTo>
                  <a:pt x="309" y="321"/>
                  <a:pt x="310" y="313"/>
                  <a:pt x="307" y="306"/>
                </a:cubicBezTo>
                <a:cubicBezTo>
                  <a:pt x="305" y="302"/>
                  <a:pt x="300" y="296"/>
                  <a:pt x="288" y="296"/>
                </a:cubicBezTo>
                <a:cubicBezTo>
                  <a:pt x="253" y="296"/>
                  <a:pt x="253" y="296"/>
                  <a:pt x="253" y="296"/>
                </a:cubicBezTo>
                <a:cubicBezTo>
                  <a:pt x="253" y="265"/>
                  <a:pt x="253" y="265"/>
                  <a:pt x="253" y="265"/>
                </a:cubicBezTo>
                <a:cubicBezTo>
                  <a:pt x="344" y="265"/>
                  <a:pt x="344" y="265"/>
                  <a:pt x="344" y="265"/>
                </a:cubicBezTo>
                <a:cubicBezTo>
                  <a:pt x="383" y="264"/>
                  <a:pt x="415" y="228"/>
                  <a:pt x="415" y="186"/>
                </a:cubicBezTo>
                <a:cubicBezTo>
                  <a:pt x="415" y="147"/>
                  <a:pt x="389" y="115"/>
                  <a:pt x="352" y="109"/>
                </a:cubicBezTo>
                <a:close/>
                <a:moveTo>
                  <a:pt x="343" y="257"/>
                </a:moveTo>
                <a:cubicBezTo>
                  <a:pt x="249" y="257"/>
                  <a:pt x="249" y="257"/>
                  <a:pt x="249" y="257"/>
                </a:cubicBezTo>
                <a:cubicBezTo>
                  <a:pt x="246" y="257"/>
                  <a:pt x="245" y="259"/>
                  <a:pt x="245" y="261"/>
                </a:cubicBezTo>
                <a:cubicBezTo>
                  <a:pt x="245" y="300"/>
                  <a:pt x="245" y="300"/>
                  <a:pt x="245" y="300"/>
                </a:cubicBezTo>
                <a:cubicBezTo>
                  <a:pt x="245" y="302"/>
                  <a:pt x="246" y="304"/>
                  <a:pt x="249" y="304"/>
                </a:cubicBezTo>
                <a:cubicBezTo>
                  <a:pt x="288" y="304"/>
                  <a:pt x="288" y="304"/>
                  <a:pt x="288" y="304"/>
                </a:cubicBezTo>
                <a:cubicBezTo>
                  <a:pt x="294" y="304"/>
                  <a:pt x="298" y="306"/>
                  <a:pt x="300" y="310"/>
                </a:cubicBezTo>
                <a:cubicBezTo>
                  <a:pt x="301" y="313"/>
                  <a:pt x="301" y="319"/>
                  <a:pt x="298" y="322"/>
                </a:cubicBezTo>
                <a:cubicBezTo>
                  <a:pt x="221" y="419"/>
                  <a:pt x="221" y="419"/>
                  <a:pt x="221" y="419"/>
                </a:cubicBezTo>
                <a:cubicBezTo>
                  <a:pt x="218" y="423"/>
                  <a:pt x="213" y="425"/>
                  <a:pt x="207" y="425"/>
                </a:cubicBezTo>
                <a:cubicBezTo>
                  <a:pt x="201" y="425"/>
                  <a:pt x="196" y="423"/>
                  <a:pt x="193" y="419"/>
                </a:cubicBezTo>
                <a:cubicBezTo>
                  <a:pt x="118" y="323"/>
                  <a:pt x="118" y="323"/>
                  <a:pt x="118" y="323"/>
                </a:cubicBezTo>
                <a:cubicBezTo>
                  <a:pt x="114" y="318"/>
                  <a:pt x="113" y="313"/>
                  <a:pt x="115" y="309"/>
                </a:cubicBezTo>
                <a:cubicBezTo>
                  <a:pt x="117" y="305"/>
                  <a:pt x="123" y="304"/>
                  <a:pt x="127" y="304"/>
                </a:cubicBezTo>
                <a:cubicBezTo>
                  <a:pt x="166" y="304"/>
                  <a:pt x="166" y="304"/>
                  <a:pt x="166" y="304"/>
                </a:cubicBezTo>
                <a:cubicBezTo>
                  <a:pt x="168" y="304"/>
                  <a:pt x="170" y="302"/>
                  <a:pt x="170" y="300"/>
                </a:cubicBezTo>
                <a:cubicBezTo>
                  <a:pt x="170" y="261"/>
                  <a:pt x="170" y="261"/>
                  <a:pt x="170" y="261"/>
                </a:cubicBezTo>
                <a:cubicBezTo>
                  <a:pt x="170" y="259"/>
                  <a:pt x="168" y="257"/>
                  <a:pt x="166" y="257"/>
                </a:cubicBezTo>
                <a:cubicBezTo>
                  <a:pt x="76" y="257"/>
                  <a:pt x="76" y="257"/>
                  <a:pt x="76" y="257"/>
                </a:cubicBezTo>
                <a:cubicBezTo>
                  <a:pt x="38" y="257"/>
                  <a:pt x="8" y="226"/>
                  <a:pt x="8" y="186"/>
                </a:cubicBezTo>
                <a:cubicBezTo>
                  <a:pt x="8" y="148"/>
                  <a:pt x="38" y="116"/>
                  <a:pt x="75" y="114"/>
                </a:cubicBezTo>
                <a:cubicBezTo>
                  <a:pt x="77" y="114"/>
                  <a:pt x="79" y="112"/>
                  <a:pt x="79" y="110"/>
                </a:cubicBezTo>
                <a:cubicBezTo>
                  <a:pt x="79" y="79"/>
                  <a:pt x="104" y="54"/>
                  <a:pt x="137" y="54"/>
                </a:cubicBezTo>
                <a:cubicBezTo>
                  <a:pt x="145" y="54"/>
                  <a:pt x="153" y="55"/>
                  <a:pt x="161" y="59"/>
                </a:cubicBezTo>
                <a:cubicBezTo>
                  <a:pt x="162" y="59"/>
                  <a:pt x="164" y="59"/>
                  <a:pt x="166" y="57"/>
                </a:cubicBezTo>
                <a:cubicBezTo>
                  <a:pt x="184" y="26"/>
                  <a:pt x="214" y="9"/>
                  <a:pt x="248" y="9"/>
                </a:cubicBezTo>
                <a:cubicBezTo>
                  <a:pt x="299" y="9"/>
                  <a:pt x="343" y="55"/>
                  <a:pt x="344" y="112"/>
                </a:cubicBezTo>
                <a:cubicBezTo>
                  <a:pt x="345" y="114"/>
                  <a:pt x="346" y="116"/>
                  <a:pt x="348" y="116"/>
                </a:cubicBezTo>
                <a:cubicBezTo>
                  <a:pt x="382" y="121"/>
                  <a:pt x="407" y="150"/>
                  <a:pt x="407" y="186"/>
                </a:cubicBezTo>
                <a:cubicBezTo>
                  <a:pt x="407" y="224"/>
                  <a:pt x="378" y="256"/>
                  <a:pt x="343" y="2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6"/>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82" name="Freeform 37"/>
          <p:cNvSpPr>
            <a:spLocks noEditPoints="1"/>
          </p:cNvSpPr>
          <p:nvPr/>
        </p:nvSpPr>
        <p:spPr bwMode="auto">
          <a:xfrm>
            <a:off x="10136403" y="4861116"/>
            <a:ext cx="639375" cy="615024"/>
          </a:xfrm>
          <a:custGeom>
            <a:avLst/>
            <a:gdLst>
              <a:gd name="T0" fmla="*/ 354 w 416"/>
              <a:gd name="T1" fmla="*/ 108 h 400"/>
              <a:gd name="T2" fmla="*/ 248 w 416"/>
              <a:gd name="T3" fmla="*/ 0 h 400"/>
              <a:gd name="T4" fmla="*/ 161 w 416"/>
              <a:gd name="T5" fmla="*/ 49 h 400"/>
              <a:gd name="T6" fmla="*/ 137 w 416"/>
              <a:gd name="T7" fmla="*/ 45 h 400"/>
              <a:gd name="T8" fmla="*/ 71 w 416"/>
              <a:gd name="T9" fmla="*/ 106 h 400"/>
              <a:gd name="T10" fmla="*/ 0 w 416"/>
              <a:gd name="T11" fmla="*/ 186 h 400"/>
              <a:gd name="T12" fmla="*/ 77 w 416"/>
              <a:gd name="T13" fmla="*/ 266 h 400"/>
              <a:gd name="T14" fmla="*/ 209 w 416"/>
              <a:gd name="T15" fmla="*/ 266 h 400"/>
              <a:gd name="T16" fmla="*/ 209 w 416"/>
              <a:gd name="T17" fmla="*/ 384 h 400"/>
              <a:gd name="T18" fmla="*/ 160 w 416"/>
              <a:gd name="T19" fmla="*/ 335 h 400"/>
              <a:gd name="T20" fmla="*/ 153 w 416"/>
              <a:gd name="T21" fmla="*/ 335 h 400"/>
              <a:gd name="T22" fmla="*/ 153 w 416"/>
              <a:gd name="T23" fmla="*/ 342 h 400"/>
              <a:gd name="T24" fmla="*/ 210 w 416"/>
              <a:gd name="T25" fmla="*/ 399 h 400"/>
              <a:gd name="T26" fmla="*/ 210 w 416"/>
              <a:gd name="T27" fmla="*/ 399 h 400"/>
              <a:gd name="T28" fmla="*/ 211 w 416"/>
              <a:gd name="T29" fmla="*/ 399 h 400"/>
              <a:gd name="T30" fmla="*/ 211 w 416"/>
              <a:gd name="T31" fmla="*/ 399 h 400"/>
              <a:gd name="T32" fmla="*/ 211 w 416"/>
              <a:gd name="T33" fmla="*/ 400 h 400"/>
              <a:gd name="T34" fmla="*/ 212 w 416"/>
              <a:gd name="T35" fmla="*/ 400 h 400"/>
              <a:gd name="T36" fmla="*/ 212 w 416"/>
              <a:gd name="T37" fmla="*/ 400 h 400"/>
              <a:gd name="T38" fmla="*/ 213 w 416"/>
              <a:gd name="T39" fmla="*/ 400 h 400"/>
              <a:gd name="T40" fmla="*/ 213 w 416"/>
              <a:gd name="T41" fmla="*/ 400 h 400"/>
              <a:gd name="T42" fmla="*/ 213 w 416"/>
              <a:gd name="T43" fmla="*/ 400 h 400"/>
              <a:gd name="T44" fmla="*/ 214 w 416"/>
              <a:gd name="T45" fmla="*/ 400 h 400"/>
              <a:gd name="T46" fmla="*/ 215 w 416"/>
              <a:gd name="T47" fmla="*/ 400 h 400"/>
              <a:gd name="T48" fmla="*/ 215 w 416"/>
              <a:gd name="T49" fmla="*/ 400 h 400"/>
              <a:gd name="T50" fmla="*/ 216 w 416"/>
              <a:gd name="T51" fmla="*/ 399 h 400"/>
              <a:gd name="T52" fmla="*/ 216 w 416"/>
              <a:gd name="T53" fmla="*/ 399 h 400"/>
              <a:gd name="T54" fmla="*/ 217 w 416"/>
              <a:gd name="T55" fmla="*/ 399 h 400"/>
              <a:gd name="T56" fmla="*/ 273 w 416"/>
              <a:gd name="T57" fmla="*/ 342 h 400"/>
              <a:gd name="T58" fmla="*/ 273 w 416"/>
              <a:gd name="T59" fmla="*/ 335 h 400"/>
              <a:gd name="T60" fmla="*/ 267 w 416"/>
              <a:gd name="T61" fmla="*/ 335 h 400"/>
              <a:gd name="T62" fmla="*/ 218 w 416"/>
              <a:gd name="T63" fmla="*/ 384 h 400"/>
              <a:gd name="T64" fmla="*/ 218 w 416"/>
              <a:gd name="T65" fmla="*/ 266 h 400"/>
              <a:gd name="T66" fmla="*/ 344 w 416"/>
              <a:gd name="T67" fmla="*/ 266 h 400"/>
              <a:gd name="T68" fmla="*/ 344 w 416"/>
              <a:gd name="T69" fmla="*/ 266 h 400"/>
              <a:gd name="T70" fmla="*/ 416 w 416"/>
              <a:gd name="T71" fmla="*/ 186 h 400"/>
              <a:gd name="T72" fmla="*/ 354 w 416"/>
              <a:gd name="T73" fmla="*/ 108 h 400"/>
              <a:gd name="T74" fmla="*/ 344 w 416"/>
              <a:gd name="T75" fmla="*/ 257 h 400"/>
              <a:gd name="T76" fmla="*/ 77 w 416"/>
              <a:gd name="T77" fmla="*/ 257 h 400"/>
              <a:gd name="T78" fmla="*/ 9 w 416"/>
              <a:gd name="T79" fmla="*/ 186 h 400"/>
              <a:gd name="T80" fmla="*/ 75 w 416"/>
              <a:gd name="T81" fmla="*/ 115 h 400"/>
              <a:gd name="T82" fmla="*/ 80 w 416"/>
              <a:gd name="T83" fmla="*/ 110 h 400"/>
              <a:gd name="T84" fmla="*/ 137 w 416"/>
              <a:gd name="T85" fmla="*/ 55 h 400"/>
              <a:gd name="T86" fmla="*/ 161 w 416"/>
              <a:gd name="T87" fmla="*/ 59 h 400"/>
              <a:gd name="T88" fmla="*/ 167 w 416"/>
              <a:gd name="T89" fmla="*/ 57 h 400"/>
              <a:gd name="T90" fmla="*/ 248 w 416"/>
              <a:gd name="T91" fmla="*/ 9 h 400"/>
              <a:gd name="T92" fmla="*/ 344 w 416"/>
              <a:gd name="T93" fmla="*/ 112 h 400"/>
              <a:gd name="T94" fmla="*/ 348 w 416"/>
              <a:gd name="T95" fmla="*/ 117 h 400"/>
              <a:gd name="T96" fmla="*/ 407 w 416"/>
              <a:gd name="T97" fmla="*/ 186 h 400"/>
              <a:gd name="T98" fmla="*/ 344 w 416"/>
              <a:gd name="T99" fmla="*/ 25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6" h="400">
                <a:moveTo>
                  <a:pt x="354" y="108"/>
                </a:moveTo>
                <a:cubicBezTo>
                  <a:pt x="350" y="48"/>
                  <a:pt x="304" y="0"/>
                  <a:pt x="248" y="0"/>
                </a:cubicBezTo>
                <a:cubicBezTo>
                  <a:pt x="213" y="0"/>
                  <a:pt x="181" y="18"/>
                  <a:pt x="161" y="49"/>
                </a:cubicBezTo>
                <a:cubicBezTo>
                  <a:pt x="153" y="47"/>
                  <a:pt x="145" y="45"/>
                  <a:pt x="137" y="45"/>
                </a:cubicBezTo>
                <a:cubicBezTo>
                  <a:pt x="101" y="45"/>
                  <a:pt x="73" y="72"/>
                  <a:pt x="71" y="106"/>
                </a:cubicBezTo>
                <a:cubicBezTo>
                  <a:pt x="31" y="110"/>
                  <a:pt x="0" y="145"/>
                  <a:pt x="0" y="186"/>
                </a:cubicBezTo>
                <a:cubicBezTo>
                  <a:pt x="0" y="231"/>
                  <a:pt x="34" y="266"/>
                  <a:pt x="77" y="266"/>
                </a:cubicBezTo>
                <a:cubicBezTo>
                  <a:pt x="209" y="266"/>
                  <a:pt x="209" y="266"/>
                  <a:pt x="209" y="266"/>
                </a:cubicBezTo>
                <a:cubicBezTo>
                  <a:pt x="209" y="384"/>
                  <a:pt x="209" y="384"/>
                  <a:pt x="209" y="384"/>
                </a:cubicBezTo>
                <a:cubicBezTo>
                  <a:pt x="160" y="335"/>
                  <a:pt x="160" y="335"/>
                  <a:pt x="160" y="335"/>
                </a:cubicBezTo>
                <a:cubicBezTo>
                  <a:pt x="158" y="334"/>
                  <a:pt x="155" y="334"/>
                  <a:pt x="153" y="335"/>
                </a:cubicBezTo>
                <a:cubicBezTo>
                  <a:pt x="151" y="337"/>
                  <a:pt x="151" y="340"/>
                  <a:pt x="153" y="342"/>
                </a:cubicBezTo>
                <a:cubicBezTo>
                  <a:pt x="210" y="399"/>
                  <a:pt x="210" y="399"/>
                  <a:pt x="210" y="399"/>
                </a:cubicBezTo>
                <a:cubicBezTo>
                  <a:pt x="210" y="399"/>
                  <a:pt x="210" y="399"/>
                  <a:pt x="210" y="399"/>
                </a:cubicBezTo>
                <a:cubicBezTo>
                  <a:pt x="210" y="399"/>
                  <a:pt x="210" y="399"/>
                  <a:pt x="211" y="399"/>
                </a:cubicBezTo>
                <a:cubicBezTo>
                  <a:pt x="211" y="399"/>
                  <a:pt x="211" y="399"/>
                  <a:pt x="211" y="399"/>
                </a:cubicBezTo>
                <a:cubicBezTo>
                  <a:pt x="211" y="400"/>
                  <a:pt x="211" y="400"/>
                  <a:pt x="211" y="400"/>
                </a:cubicBezTo>
                <a:cubicBezTo>
                  <a:pt x="212" y="400"/>
                  <a:pt x="212" y="400"/>
                  <a:pt x="212" y="400"/>
                </a:cubicBezTo>
                <a:cubicBezTo>
                  <a:pt x="212" y="400"/>
                  <a:pt x="212" y="400"/>
                  <a:pt x="212" y="400"/>
                </a:cubicBezTo>
                <a:cubicBezTo>
                  <a:pt x="213" y="400"/>
                  <a:pt x="213" y="400"/>
                  <a:pt x="213" y="400"/>
                </a:cubicBezTo>
                <a:cubicBezTo>
                  <a:pt x="213" y="400"/>
                  <a:pt x="213" y="400"/>
                  <a:pt x="213" y="400"/>
                </a:cubicBezTo>
                <a:cubicBezTo>
                  <a:pt x="213" y="400"/>
                  <a:pt x="213" y="400"/>
                  <a:pt x="213" y="400"/>
                </a:cubicBezTo>
                <a:cubicBezTo>
                  <a:pt x="214" y="400"/>
                  <a:pt x="214" y="400"/>
                  <a:pt x="214" y="400"/>
                </a:cubicBezTo>
                <a:cubicBezTo>
                  <a:pt x="214" y="400"/>
                  <a:pt x="215" y="400"/>
                  <a:pt x="215" y="400"/>
                </a:cubicBezTo>
                <a:cubicBezTo>
                  <a:pt x="215" y="400"/>
                  <a:pt x="215" y="400"/>
                  <a:pt x="215" y="400"/>
                </a:cubicBezTo>
                <a:cubicBezTo>
                  <a:pt x="215" y="400"/>
                  <a:pt x="216" y="400"/>
                  <a:pt x="216" y="399"/>
                </a:cubicBezTo>
                <a:cubicBezTo>
                  <a:pt x="216" y="399"/>
                  <a:pt x="216" y="399"/>
                  <a:pt x="216" y="399"/>
                </a:cubicBezTo>
                <a:cubicBezTo>
                  <a:pt x="216" y="399"/>
                  <a:pt x="216" y="399"/>
                  <a:pt x="217" y="399"/>
                </a:cubicBezTo>
                <a:cubicBezTo>
                  <a:pt x="273" y="342"/>
                  <a:pt x="273" y="342"/>
                  <a:pt x="273" y="342"/>
                </a:cubicBezTo>
                <a:cubicBezTo>
                  <a:pt x="275" y="340"/>
                  <a:pt x="275" y="337"/>
                  <a:pt x="273" y="335"/>
                </a:cubicBezTo>
                <a:cubicBezTo>
                  <a:pt x="271" y="334"/>
                  <a:pt x="269" y="334"/>
                  <a:pt x="267" y="335"/>
                </a:cubicBezTo>
                <a:cubicBezTo>
                  <a:pt x="218" y="384"/>
                  <a:pt x="218" y="384"/>
                  <a:pt x="218" y="384"/>
                </a:cubicBezTo>
                <a:cubicBezTo>
                  <a:pt x="218" y="266"/>
                  <a:pt x="218" y="266"/>
                  <a:pt x="218" y="266"/>
                </a:cubicBezTo>
                <a:cubicBezTo>
                  <a:pt x="344" y="266"/>
                  <a:pt x="344" y="266"/>
                  <a:pt x="344" y="266"/>
                </a:cubicBezTo>
                <a:cubicBezTo>
                  <a:pt x="344" y="266"/>
                  <a:pt x="344" y="266"/>
                  <a:pt x="344" y="266"/>
                </a:cubicBezTo>
                <a:cubicBezTo>
                  <a:pt x="384" y="265"/>
                  <a:pt x="416" y="229"/>
                  <a:pt x="416" y="186"/>
                </a:cubicBezTo>
                <a:cubicBezTo>
                  <a:pt x="416" y="147"/>
                  <a:pt x="390" y="115"/>
                  <a:pt x="354" y="108"/>
                </a:cubicBezTo>
                <a:close/>
                <a:moveTo>
                  <a:pt x="344" y="257"/>
                </a:moveTo>
                <a:cubicBezTo>
                  <a:pt x="77" y="257"/>
                  <a:pt x="77" y="257"/>
                  <a:pt x="77" y="257"/>
                </a:cubicBezTo>
                <a:cubicBezTo>
                  <a:pt x="39" y="257"/>
                  <a:pt x="9" y="226"/>
                  <a:pt x="9" y="186"/>
                </a:cubicBezTo>
                <a:cubicBezTo>
                  <a:pt x="9" y="149"/>
                  <a:pt x="39" y="117"/>
                  <a:pt x="75" y="115"/>
                </a:cubicBezTo>
                <a:cubicBezTo>
                  <a:pt x="78" y="115"/>
                  <a:pt x="80" y="113"/>
                  <a:pt x="80" y="110"/>
                </a:cubicBezTo>
                <a:cubicBezTo>
                  <a:pt x="80" y="79"/>
                  <a:pt x="105" y="55"/>
                  <a:pt x="137" y="55"/>
                </a:cubicBezTo>
                <a:cubicBezTo>
                  <a:pt x="145" y="55"/>
                  <a:pt x="153" y="56"/>
                  <a:pt x="161" y="59"/>
                </a:cubicBezTo>
                <a:cubicBezTo>
                  <a:pt x="163" y="60"/>
                  <a:pt x="165" y="59"/>
                  <a:pt x="167" y="57"/>
                </a:cubicBezTo>
                <a:cubicBezTo>
                  <a:pt x="185" y="27"/>
                  <a:pt x="215" y="9"/>
                  <a:pt x="248" y="9"/>
                </a:cubicBezTo>
                <a:cubicBezTo>
                  <a:pt x="300" y="9"/>
                  <a:pt x="343" y="56"/>
                  <a:pt x="344" y="112"/>
                </a:cubicBezTo>
                <a:cubicBezTo>
                  <a:pt x="344" y="115"/>
                  <a:pt x="346" y="116"/>
                  <a:pt x="348" y="117"/>
                </a:cubicBezTo>
                <a:cubicBezTo>
                  <a:pt x="382" y="122"/>
                  <a:pt x="407" y="151"/>
                  <a:pt x="407" y="186"/>
                </a:cubicBezTo>
                <a:cubicBezTo>
                  <a:pt x="407" y="224"/>
                  <a:pt x="378" y="255"/>
                  <a:pt x="344" y="2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7"/>
          <p:cNvSpPr>
            <a:spLocks noChangeArrowheads="1"/>
          </p:cNvSpPr>
          <p:nvPr/>
        </p:nvSpPr>
        <p:spPr bwMode="auto">
          <a:xfrm>
            <a:off x="8183794"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83" name="Freeform 38"/>
          <p:cNvSpPr>
            <a:spLocks noEditPoints="1"/>
          </p:cNvSpPr>
          <p:nvPr/>
        </p:nvSpPr>
        <p:spPr bwMode="auto">
          <a:xfrm>
            <a:off x="8411716" y="4861116"/>
            <a:ext cx="640134" cy="564260"/>
          </a:xfrm>
          <a:custGeom>
            <a:avLst/>
            <a:gdLst>
              <a:gd name="T0" fmla="*/ 354 w 416"/>
              <a:gd name="T1" fmla="*/ 108 h 367"/>
              <a:gd name="T2" fmla="*/ 248 w 416"/>
              <a:gd name="T3" fmla="*/ 0 h 367"/>
              <a:gd name="T4" fmla="*/ 161 w 416"/>
              <a:gd name="T5" fmla="*/ 49 h 367"/>
              <a:gd name="T6" fmla="*/ 138 w 416"/>
              <a:gd name="T7" fmla="*/ 45 h 367"/>
              <a:gd name="T8" fmla="*/ 71 w 416"/>
              <a:gd name="T9" fmla="*/ 106 h 367"/>
              <a:gd name="T10" fmla="*/ 0 w 416"/>
              <a:gd name="T11" fmla="*/ 186 h 367"/>
              <a:gd name="T12" fmla="*/ 77 w 416"/>
              <a:gd name="T13" fmla="*/ 266 h 367"/>
              <a:gd name="T14" fmla="*/ 209 w 416"/>
              <a:gd name="T15" fmla="*/ 266 h 367"/>
              <a:gd name="T16" fmla="*/ 209 w 416"/>
              <a:gd name="T17" fmla="*/ 362 h 367"/>
              <a:gd name="T18" fmla="*/ 213 w 416"/>
              <a:gd name="T19" fmla="*/ 367 h 367"/>
              <a:gd name="T20" fmla="*/ 218 w 416"/>
              <a:gd name="T21" fmla="*/ 362 h 367"/>
              <a:gd name="T22" fmla="*/ 218 w 416"/>
              <a:gd name="T23" fmla="*/ 266 h 367"/>
              <a:gd name="T24" fmla="*/ 344 w 416"/>
              <a:gd name="T25" fmla="*/ 266 h 367"/>
              <a:gd name="T26" fmla="*/ 344 w 416"/>
              <a:gd name="T27" fmla="*/ 266 h 367"/>
              <a:gd name="T28" fmla="*/ 416 w 416"/>
              <a:gd name="T29" fmla="*/ 186 h 367"/>
              <a:gd name="T30" fmla="*/ 354 w 416"/>
              <a:gd name="T31" fmla="*/ 108 h 367"/>
              <a:gd name="T32" fmla="*/ 344 w 416"/>
              <a:gd name="T33" fmla="*/ 257 h 367"/>
              <a:gd name="T34" fmla="*/ 218 w 416"/>
              <a:gd name="T35" fmla="*/ 257 h 367"/>
              <a:gd name="T36" fmla="*/ 218 w 416"/>
              <a:gd name="T37" fmla="*/ 177 h 367"/>
              <a:gd name="T38" fmla="*/ 267 w 416"/>
              <a:gd name="T39" fmla="*/ 226 h 367"/>
              <a:gd name="T40" fmla="*/ 270 w 416"/>
              <a:gd name="T41" fmla="*/ 227 h 367"/>
              <a:gd name="T42" fmla="*/ 273 w 416"/>
              <a:gd name="T43" fmla="*/ 226 h 367"/>
              <a:gd name="T44" fmla="*/ 273 w 416"/>
              <a:gd name="T45" fmla="*/ 219 h 367"/>
              <a:gd name="T46" fmla="*/ 217 w 416"/>
              <a:gd name="T47" fmla="*/ 162 h 367"/>
              <a:gd name="T48" fmla="*/ 217 w 416"/>
              <a:gd name="T49" fmla="*/ 162 h 367"/>
              <a:gd name="T50" fmla="*/ 213 w 416"/>
              <a:gd name="T51" fmla="*/ 161 h 367"/>
              <a:gd name="T52" fmla="*/ 210 w 416"/>
              <a:gd name="T53" fmla="*/ 162 h 367"/>
              <a:gd name="T54" fmla="*/ 153 w 416"/>
              <a:gd name="T55" fmla="*/ 219 h 367"/>
              <a:gd name="T56" fmla="*/ 153 w 416"/>
              <a:gd name="T57" fmla="*/ 226 h 367"/>
              <a:gd name="T58" fmla="*/ 160 w 416"/>
              <a:gd name="T59" fmla="*/ 226 h 367"/>
              <a:gd name="T60" fmla="*/ 209 w 416"/>
              <a:gd name="T61" fmla="*/ 177 h 367"/>
              <a:gd name="T62" fmla="*/ 209 w 416"/>
              <a:gd name="T63" fmla="*/ 257 h 367"/>
              <a:gd name="T64" fmla="*/ 77 w 416"/>
              <a:gd name="T65" fmla="*/ 257 h 367"/>
              <a:gd name="T66" fmla="*/ 10 w 416"/>
              <a:gd name="T67" fmla="*/ 186 h 367"/>
              <a:gd name="T68" fmla="*/ 76 w 416"/>
              <a:gd name="T69" fmla="*/ 115 h 367"/>
              <a:gd name="T70" fmla="*/ 80 w 416"/>
              <a:gd name="T71" fmla="*/ 110 h 367"/>
              <a:gd name="T72" fmla="*/ 138 w 416"/>
              <a:gd name="T73" fmla="*/ 55 h 367"/>
              <a:gd name="T74" fmla="*/ 161 w 416"/>
              <a:gd name="T75" fmla="*/ 59 h 367"/>
              <a:gd name="T76" fmla="*/ 167 w 416"/>
              <a:gd name="T77" fmla="*/ 57 h 367"/>
              <a:gd name="T78" fmla="*/ 248 w 416"/>
              <a:gd name="T79" fmla="*/ 9 h 367"/>
              <a:gd name="T80" fmla="*/ 345 w 416"/>
              <a:gd name="T81" fmla="*/ 112 h 367"/>
              <a:gd name="T82" fmla="*/ 349 w 416"/>
              <a:gd name="T83" fmla="*/ 117 h 367"/>
              <a:gd name="T84" fmla="*/ 407 w 416"/>
              <a:gd name="T85" fmla="*/ 186 h 367"/>
              <a:gd name="T86" fmla="*/ 344 w 416"/>
              <a:gd name="T87" fmla="*/ 25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6" h="367">
                <a:moveTo>
                  <a:pt x="354" y="108"/>
                </a:moveTo>
                <a:cubicBezTo>
                  <a:pt x="350" y="48"/>
                  <a:pt x="304" y="0"/>
                  <a:pt x="248" y="0"/>
                </a:cubicBezTo>
                <a:cubicBezTo>
                  <a:pt x="213" y="0"/>
                  <a:pt x="181" y="18"/>
                  <a:pt x="161" y="49"/>
                </a:cubicBezTo>
                <a:cubicBezTo>
                  <a:pt x="153" y="47"/>
                  <a:pt x="145" y="45"/>
                  <a:pt x="138" y="45"/>
                </a:cubicBezTo>
                <a:cubicBezTo>
                  <a:pt x="102" y="45"/>
                  <a:pt x="73" y="72"/>
                  <a:pt x="71" y="106"/>
                </a:cubicBezTo>
                <a:cubicBezTo>
                  <a:pt x="31" y="110"/>
                  <a:pt x="0" y="145"/>
                  <a:pt x="0" y="186"/>
                </a:cubicBezTo>
                <a:cubicBezTo>
                  <a:pt x="0" y="231"/>
                  <a:pt x="34" y="266"/>
                  <a:pt x="77" y="266"/>
                </a:cubicBezTo>
                <a:cubicBezTo>
                  <a:pt x="209" y="266"/>
                  <a:pt x="209" y="266"/>
                  <a:pt x="209" y="266"/>
                </a:cubicBezTo>
                <a:cubicBezTo>
                  <a:pt x="209" y="362"/>
                  <a:pt x="209" y="362"/>
                  <a:pt x="209" y="362"/>
                </a:cubicBezTo>
                <a:cubicBezTo>
                  <a:pt x="209" y="364"/>
                  <a:pt x="211" y="367"/>
                  <a:pt x="213" y="367"/>
                </a:cubicBezTo>
                <a:cubicBezTo>
                  <a:pt x="216" y="367"/>
                  <a:pt x="218" y="364"/>
                  <a:pt x="218" y="362"/>
                </a:cubicBezTo>
                <a:cubicBezTo>
                  <a:pt x="218" y="266"/>
                  <a:pt x="218" y="266"/>
                  <a:pt x="218" y="266"/>
                </a:cubicBezTo>
                <a:cubicBezTo>
                  <a:pt x="344" y="266"/>
                  <a:pt x="344" y="266"/>
                  <a:pt x="344" y="266"/>
                </a:cubicBezTo>
                <a:cubicBezTo>
                  <a:pt x="344" y="266"/>
                  <a:pt x="344" y="266"/>
                  <a:pt x="344" y="266"/>
                </a:cubicBezTo>
                <a:cubicBezTo>
                  <a:pt x="384" y="265"/>
                  <a:pt x="416" y="229"/>
                  <a:pt x="416" y="186"/>
                </a:cubicBezTo>
                <a:cubicBezTo>
                  <a:pt x="416" y="147"/>
                  <a:pt x="390" y="115"/>
                  <a:pt x="354" y="108"/>
                </a:cubicBezTo>
                <a:close/>
                <a:moveTo>
                  <a:pt x="344" y="257"/>
                </a:moveTo>
                <a:cubicBezTo>
                  <a:pt x="218" y="257"/>
                  <a:pt x="218" y="257"/>
                  <a:pt x="218" y="257"/>
                </a:cubicBezTo>
                <a:cubicBezTo>
                  <a:pt x="218" y="177"/>
                  <a:pt x="218" y="177"/>
                  <a:pt x="218" y="177"/>
                </a:cubicBezTo>
                <a:cubicBezTo>
                  <a:pt x="267" y="226"/>
                  <a:pt x="267" y="226"/>
                  <a:pt x="267" y="226"/>
                </a:cubicBezTo>
                <a:cubicBezTo>
                  <a:pt x="268" y="227"/>
                  <a:pt x="269" y="227"/>
                  <a:pt x="270" y="227"/>
                </a:cubicBezTo>
                <a:cubicBezTo>
                  <a:pt x="271" y="227"/>
                  <a:pt x="273" y="227"/>
                  <a:pt x="273" y="226"/>
                </a:cubicBezTo>
                <a:cubicBezTo>
                  <a:pt x="275" y="224"/>
                  <a:pt x="275" y="221"/>
                  <a:pt x="273" y="219"/>
                </a:cubicBezTo>
                <a:cubicBezTo>
                  <a:pt x="217" y="162"/>
                  <a:pt x="217" y="162"/>
                  <a:pt x="217" y="162"/>
                </a:cubicBezTo>
                <a:cubicBezTo>
                  <a:pt x="217" y="162"/>
                  <a:pt x="217" y="162"/>
                  <a:pt x="217" y="162"/>
                </a:cubicBezTo>
                <a:cubicBezTo>
                  <a:pt x="216" y="161"/>
                  <a:pt x="215" y="161"/>
                  <a:pt x="213" y="161"/>
                </a:cubicBezTo>
                <a:cubicBezTo>
                  <a:pt x="212" y="161"/>
                  <a:pt x="211" y="161"/>
                  <a:pt x="210" y="162"/>
                </a:cubicBezTo>
                <a:cubicBezTo>
                  <a:pt x="153" y="219"/>
                  <a:pt x="153" y="219"/>
                  <a:pt x="153" y="219"/>
                </a:cubicBezTo>
                <a:cubicBezTo>
                  <a:pt x="151" y="221"/>
                  <a:pt x="151" y="224"/>
                  <a:pt x="153" y="226"/>
                </a:cubicBezTo>
                <a:cubicBezTo>
                  <a:pt x="155" y="228"/>
                  <a:pt x="158" y="228"/>
                  <a:pt x="160" y="226"/>
                </a:cubicBezTo>
                <a:cubicBezTo>
                  <a:pt x="209" y="177"/>
                  <a:pt x="209" y="177"/>
                  <a:pt x="209" y="177"/>
                </a:cubicBezTo>
                <a:cubicBezTo>
                  <a:pt x="209" y="257"/>
                  <a:pt x="209" y="257"/>
                  <a:pt x="209" y="257"/>
                </a:cubicBezTo>
                <a:cubicBezTo>
                  <a:pt x="77" y="257"/>
                  <a:pt x="77" y="257"/>
                  <a:pt x="77" y="257"/>
                </a:cubicBezTo>
                <a:cubicBezTo>
                  <a:pt x="39" y="257"/>
                  <a:pt x="10" y="226"/>
                  <a:pt x="10" y="186"/>
                </a:cubicBezTo>
                <a:cubicBezTo>
                  <a:pt x="10" y="149"/>
                  <a:pt x="39" y="117"/>
                  <a:pt x="76" y="115"/>
                </a:cubicBezTo>
                <a:cubicBezTo>
                  <a:pt x="78" y="115"/>
                  <a:pt x="80" y="113"/>
                  <a:pt x="80" y="110"/>
                </a:cubicBezTo>
                <a:cubicBezTo>
                  <a:pt x="80" y="79"/>
                  <a:pt x="105" y="55"/>
                  <a:pt x="138" y="55"/>
                </a:cubicBezTo>
                <a:cubicBezTo>
                  <a:pt x="145" y="55"/>
                  <a:pt x="153" y="56"/>
                  <a:pt x="161" y="59"/>
                </a:cubicBezTo>
                <a:cubicBezTo>
                  <a:pt x="163" y="60"/>
                  <a:pt x="166" y="59"/>
                  <a:pt x="167" y="57"/>
                </a:cubicBezTo>
                <a:cubicBezTo>
                  <a:pt x="185" y="27"/>
                  <a:pt x="215" y="9"/>
                  <a:pt x="248" y="9"/>
                </a:cubicBezTo>
                <a:cubicBezTo>
                  <a:pt x="300" y="9"/>
                  <a:pt x="343" y="56"/>
                  <a:pt x="345" y="112"/>
                </a:cubicBezTo>
                <a:cubicBezTo>
                  <a:pt x="345" y="115"/>
                  <a:pt x="346" y="116"/>
                  <a:pt x="349" y="117"/>
                </a:cubicBezTo>
                <a:cubicBezTo>
                  <a:pt x="382" y="122"/>
                  <a:pt x="407" y="151"/>
                  <a:pt x="407" y="186"/>
                </a:cubicBezTo>
                <a:cubicBezTo>
                  <a:pt x="407" y="224"/>
                  <a:pt x="379" y="255"/>
                  <a:pt x="344" y="2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16"/>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26" name="Freeform 39"/>
          <p:cNvSpPr>
            <a:spLocks noEditPoints="1"/>
          </p:cNvSpPr>
          <p:nvPr/>
        </p:nvSpPr>
        <p:spPr bwMode="auto">
          <a:xfrm>
            <a:off x="3354701" y="3302231"/>
            <a:ext cx="413515" cy="610541"/>
          </a:xfrm>
          <a:custGeom>
            <a:avLst/>
            <a:gdLst>
              <a:gd name="T0" fmla="*/ 267 w 269"/>
              <a:gd name="T1" fmla="*/ 192 h 397"/>
              <a:gd name="T2" fmla="*/ 8 w 269"/>
              <a:gd name="T3" fmla="*/ 1 h 397"/>
              <a:gd name="T4" fmla="*/ 3 w 269"/>
              <a:gd name="T5" fmla="*/ 1 h 397"/>
              <a:gd name="T6" fmla="*/ 0 w 269"/>
              <a:gd name="T7" fmla="*/ 5 h 397"/>
              <a:gd name="T8" fmla="*/ 34 w 269"/>
              <a:gd name="T9" fmla="*/ 325 h 397"/>
              <a:gd name="T10" fmla="*/ 36 w 269"/>
              <a:gd name="T11" fmla="*/ 329 h 397"/>
              <a:gd name="T12" fmla="*/ 41 w 269"/>
              <a:gd name="T13" fmla="*/ 329 h 397"/>
              <a:gd name="T14" fmla="*/ 109 w 269"/>
              <a:gd name="T15" fmla="*/ 290 h 397"/>
              <a:gd name="T16" fmla="*/ 169 w 269"/>
              <a:gd name="T17" fmla="*/ 395 h 397"/>
              <a:gd name="T18" fmla="*/ 172 w 269"/>
              <a:gd name="T19" fmla="*/ 397 h 397"/>
              <a:gd name="T20" fmla="*/ 173 w 269"/>
              <a:gd name="T21" fmla="*/ 397 h 397"/>
              <a:gd name="T22" fmla="*/ 175 w 269"/>
              <a:gd name="T23" fmla="*/ 396 h 397"/>
              <a:gd name="T24" fmla="*/ 256 w 269"/>
              <a:gd name="T25" fmla="*/ 350 h 397"/>
              <a:gd name="T26" fmla="*/ 259 w 269"/>
              <a:gd name="T27" fmla="*/ 347 h 397"/>
              <a:gd name="T28" fmla="*/ 258 w 269"/>
              <a:gd name="T29" fmla="*/ 344 h 397"/>
              <a:gd name="T30" fmla="*/ 198 w 269"/>
              <a:gd name="T31" fmla="*/ 239 h 397"/>
              <a:gd name="T32" fmla="*/ 267 w 269"/>
              <a:gd name="T33" fmla="*/ 200 h 397"/>
              <a:gd name="T34" fmla="*/ 269 w 269"/>
              <a:gd name="T35" fmla="*/ 196 h 397"/>
              <a:gd name="T36" fmla="*/ 267 w 269"/>
              <a:gd name="T37" fmla="*/ 192 h 397"/>
              <a:gd name="T38" fmla="*/ 189 w 269"/>
              <a:gd name="T39" fmla="*/ 233 h 397"/>
              <a:gd name="T40" fmla="*/ 188 w 269"/>
              <a:gd name="T41" fmla="*/ 239 h 397"/>
              <a:gd name="T42" fmla="*/ 248 w 269"/>
              <a:gd name="T43" fmla="*/ 344 h 397"/>
              <a:gd name="T44" fmla="*/ 175 w 269"/>
              <a:gd name="T45" fmla="*/ 386 h 397"/>
              <a:gd name="T46" fmla="*/ 115 w 269"/>
              <a:gd name="T47" fmla="*/ 281 h 397"/>
              <a:gd name="T48" fmla="*/ 112 w 269"/>
              <a:gd name="T49" fmla="*/ 279 h 397"/>
              <a:gd name="T50" fmla="*/ 111 w 269"/>
              <a:gd name="T51" fmla="*/ 279 h 397"/>
              <a:gd name="T52" fmla="*/ 109 w 269"/>
              <a:gd name="T53" fmla="*/ 279 h 397"/>
              <a:gd name="T54" fmla="*/ 42 w 269"/>
              <a:gd name="T55" fmla="*/ 317 h 397"/>
              <a:gd name="T56" fmla="*/ 11 w 269"/>
              <a:gd name="T57" fmla="*/ 15 h 397"/>
              <a:gd name="T58" fmla="*/ 256 w 269"/>
              <a:gd name="T59" fmla="*/ 195 h 397"/>
              <a:gd name="T60" fmla="*/ 189 w 269"/>
              <a:gd name="T61" fmla="*/ 233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9" h="397">
                <a:moveTo>
                  <a:pt x="267" y="192"/>
                </a:moveTo>
                <a:cubicBezTo>
                  <a:pt x="8" y="1"/>
                  <a:pt x="8" y="1"/>
                  <a:pt x="8" y="1"/>
                </a:cubicBezTo>
                <a:cubicBezTo>
                  <a:pt x="6" y="0"/>
                  <a:pt x="4" y="0"/>
                  <a:pt x="3" y="1"/>
                </a:cubicBezTo>
                <a:cubicBezTo>
                  <a:pt x="1" y="2"/>
                  <a:pt x="0" y="3"/>
                  <a:pt x="0" y="5"/>
                </a:cubicBezTo>
                <a:cubicBezTo>
                  <a:pt x="34" y="325"/>
                  <a:pt x="34" y="325"/>
                  <a:pt x="34" y="325"/>
                </a:cubicBezTo>
                <a:cubicBezTo>
                  <a:pt x="34" y="327"/>
                  <a:pt x="35" y="328"/>
                  <a:pt x="36" y="329"/>
                </a:cubicBezTo>
                <a:cubicBezTo>
                  <a:pt x="38" y="330"/>
                  <a:pt x="39" y="330"/>
                  <a:pt x="41" y="329"/>
                </a:cubicBezTo>
                <a:cubicBezTo>
                  <a:pt x="109" y="290"/>
                  <a:pt x="109" y="290"/>
                  <a:pt x="109" y="290"/>
                </a:cubicBezTo>
                <a:cubicBezTo>
                  <a:pt x="169" y="395"/>
                  <a:pt x="169" y="395"/>
                  <a:pt x="169" y="395"/>
                </a:cubicBezTo>
                <a:cubicBezTo>
                  <a:pt x="170" y="396"/>
                  <a:pt x="171" y="396"/>
                  <a:pt x="172" y="397"/>
                </a:cubicBezTo>
                <a:cubicBezTo>
                  <a:pt x="172" y="397"/>
                  <a:pt x="173" y="397"/>
                  <a:pt x="173" y="397"/>
                </a:cubicBezTo>
                <a:cubicBezTo>
                  <a:pt x="174" y="397"/>
                  <a:pt x="175" y="397"/>
                  <a:pt x="175" y="396"/>
                </a:cubicBezTo>
                <a:cubicBezTo>
                  <a:pt x="256" y="350"/>
                  <a:pt x="256" y="350"/>
                  <a:pt x="256" y="350"/>
                </a:cubicBezTo>
                <a:cubicBezTo>
                  <a:pt x="258" y="349"/>
                  <a:pt x="258" y="348"/>
                  <a:pt x="259" y="347"/>
                </a:cubicBezTo>
                <a:cubicBezTo>
                  <a:pt x="259" y="346"/>
                  <a:pt x="259" y="345"/>
                  <a:pt x="258" y="344"/>
                </a:cubicBezTo>
                <a:cubicBezTo>
                  <a:pt x="198" y="239"/>
                  <a:pt x="198" y="239"/>
                  <a:pt x="198" y="239"/>
                </a:cubicBezTo>
                <a:cubicBezTo>
                  <a:pt x="267" y="200"/>
                  <a:pt x="267" y="200"/>
                  <a:pt x="267" y="200"/>
                </a:cubicBezTo>
                <a:cubicBezTo>
                  <a:pt x="268" y="199"/>
                  <a:pt x="269" y="197"/>
                  <a:pt x="269" y="196"/>
                </a:cubicBezTo>
                <a:cubicBezTo>
                  <a:pt x="269" y="194"/>
                  <a:pt x="268" y="193"/>
                  <a:pt x="267" y="192"/>
                </a:cubicBezTo>
                <a:close/>
                <a:moveTo>
                  <a:pt x="189" y="233"/>
                </a:moveTo>
                <a:cubicBezTo>
                  <a:pt x="187" y="234"/>
                  <a:pt x="186" y="237"/>
                  <a:pt x="188" y="239"/>
                </a:cubicBezTo>
                <a:cubicBezTo>
                  <a:pt x="248" y="344"/>
                  <a:pt x="248" y="344"/>
                  <a:pt x="248" y="344"/>
                </a:cubicBezTo>
                <a:cubicBezTo>
                  <a:pt x="175" y="386"/>
                  <a:pt x="175" y="386"/>
                  <a:pt x="175" y="386"/>
                </a:cubicBezTo>
                <a:cubicBezTo>
                  <a:pt x="115" y="281"/>
                  <a:pt x="115" y="281"/>
                  <a:pt x="115" y="281"/>
                </a:cubicBezTo>
                <a:cubicBezTo>
                  <a:pt x="114" y="280"/>
                  <a:pt x="113" y="279"/>
                  <a:pt x="112" y="279"/>
                </a:cubicBezTo>
                <a:cubicBezTo>
                  <a:pt x="112" y="279"/>
                  <a:pt x="111" y="279"/>
                  <a:pt x="111" y="279"/>
                </a:cubicBezTo>
                <a:cubicBezTo>
                  <a:pt x="110" y="279"/>
                  <a:pt x="109" y="279"/>
                  <a:pt x="109" y="279"/>
                </a:cubicBezTo>
                <a:cubicBezTo>
                  <a:pt x="42" y="317"/>
                  <a:pt x="42" y="317"/>
                  <a:pt x="42" y="317"/>
                </a:cubicBezTo>
                <a:cubicBezTo>
                  <a:pt x="11" y="15"/>
                  <a:pt x="11" y="15"/>
                  <a:pt x="11" y="15"/>
                </a:cubicBezTo>
                <a:cubicBezTo>
                  <a:pt x="256" y="195"/>
                  <a:pt x="256" y="195"/>
                  <a:pt x="256" y="195"/>
                </a:cubicBezTo>
                <a:lnTo>
                  <a:pt x="189" y="23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17"/>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72" name="Freeform 40"/>
          <p:cNvSpPr>
            <a:spLocks noEditPoints="1"/>
          </p:cNvSpPr>
          <p:nvPr/>
        </p:nvSpPr>
        <p:spPr bwMode="auto">
          <a:xfrm>
            <a:off x="1619973" y="3323734"/>
            <a:ext cx="435656" cy="567536"/>
          </a:xfrm>
          <a:custGeom>
            <a:avLst/>
            <a:gdLst>
              <a:gd name="T0" fmla="*/ 283 w 283"/>
              <a:gd name="T1" fmla="*/ 46 h 369"/>
              <a:gd name="T2" fmla="*/ 0 w 283"/>
              <a:gd name="T3" fmla="*/ 46 h 369"/>
              <a:gd name="T4" fmla="*/ 10 w 283"/>
              <a:gd name="T5" fmla="*/ 133 h 369"/>
              <a:gd name="T6" fmla="*/ 0 w 283"/>
              <a:gd name="T7" fmla="*/ 219 h 369"/>
              <a:gd name="T8" fmla="*/ 0 w 283"/>
              <a:gd name="T9" fmla="*/ 253 h 369"/>
              <a:gd name="T10" fmla="*/ 142 w 283"/>
              <a:gd name="T11" fmla="*/ 369 h 369"/>
              <a:gd name="T12" fmla="*/ 283 w 283"/>
              <a:gd name="T13" fmla="*/ 253 h 369"/>
              <a:gd name="T14" fmla="*/ 283 w 283"/>
              <a:gd name="T15" fmla="*/ 219 h 369"/>
              <a:gd name="T16" fmla="*/ 274 w 283"/>
              <a:gd name="T17" fmla="*/ 133 h 369"/>
              <a:gd name="T18" fmla="*/ 274 w 283"/>
              <a:gd name="T19" fmla="*/ 323 h 369"/>
              <a:gd name="T20" fmla="*/ 10 w 283"/>
              <a:gd name="T21" fmla="*/ 323 h 369"/>
              <a:gd name="T22" fmla="*/ 142 w 283"/>
              <a:gd name="T23" fmla="*/ 299 h 369"/>
              <a:gd name="T24" fmla="*/ 274 w 283"/>
              <a:gd name="T25" fmla="*/ 323 h 369"/>
              <a:gd name="T26" fmla="*/ 10 w 283"/>
              <a:gd name="T27" fmla="*/ 253 h 369"/>
              <a:gd name="T28" fmla="*/ 142 w 283"/>
              <a:gd name="T29" fmla="*/ 265 h 369"/>
              <a:gd name="T30" fmla="*/ 274 w 283"/>
              <a:gd name="T31" fmla="*/ 253 h 369"/>
              <a:gd name="T32" fmla="*/ 274 w 283"/>
              <a:gd name="T33" fmla="*/ 219 h 369"/>
              <a:gd name="T34" fmla="*/ 263 w 283"/>
              <a:gd name="T35" fmla="*/ 233 h 369"/>
              <a:gd name="T36" fmla="*/ 20 w 283"/>
              <a:gd name="T37" fmla="*/ 233 h 369"/>
              <a:gd name="T38" fmla="*/ 10 w 283"/>
              <a:gd name="T39" fmla="*/ 219 h 369"/>
              <a:gd name="T40" fmla="*/ 142 w 283"/>
              <a:gd name="T41" fmla="*/ 195 h 369"/>
              <a:gd name="T42" fmla="*/ 274 w 283"/>
              <a:gd name="T43" fmla="*/ 219 h 369"/>
              <a:gd name="T44" fmla="*/ 10 w 283"/>
              <a:gd name="T45" fmla="*/ 150 h 369"/>
              <a:gd name="T46" fmla="*/ 142 w 283"/>
              <a:gd name="T47" fmla="*/ 161 h 369"/>
              <a:gd name="T48" fmla="*/ 274 w 283"/>
              <a:gd name="T49" fmla="*/ 150 h 369"/>
              <a:gd name="T50" fmla="*/ 274 w 283"/>
              <a:gd name="T51" fmla="*/ 115 h 369"/>
              <a:gd name="T52" fmla="*/ 263 w 283"/>
              <a:gd name="T53" fmla="*/ 129 h 369"/>
              <a:gd name="T54" fmla="*/ 21 w 283"/>
              <a:gd name="T55" fmla="*/ 129 h 369"/>
              <a:gd name="T56" fmla="*/ 10 w 283"/>
              <a:gd name="T57" fmla="*/ 115 h 369"/>
              <a:gd name="T58" fmla="*/ 142 w 283"/>
              <a:gd name="T59" fmla="*/ 92 h 369"/>
              <a:gd name="T60" fmla="*/ 274 w 283"/>
              <a:gd name="T61" fmla="*/ 115 h 369"/>
              <a:gd name="T62" fmla="*/ 10 w 283"/>
              <a:gd name="T63" fmla="*/ 46 h 369"/>
              <a:gd name="T64" fmla="*/ 274 w 283"/>
              <a:gd name="T65" fmla="*/ 46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3" h="369">
                <a:moveTo>
                  <a:pt x="283" y="115"/>
                </a:moveTo>
                <a:cubicBezTo>
                  <a:pt x="283" y="46"/>
                  <a:pt x="283" y="46"/>
                  <a:pt x="283" y="46"/>
                </a:cubicBezTo>
                <a:cubicBezTo>
                  <a:pt x="283" y="16"/>
                  <a:pt x="210" y="0"/>
                  <a:pt x="142" y="0"/>
                </a:cubicBezTo>
                <a:cubicBezTo>
                  <a:pt x="73" y="0"/>
                  <a:pt x="0" y="16"/>
                  <a:pt x="0" y="46"/>
                </a:cubicBezTo>
                <a:cubicBezTo>
                  <a:pt x="0" y="115"/>
                  <a:pt x="0" y="115"/>
                  <a:pt x="0" y="115"/>
                </a:cubicBezTo>
                <a:cubicBezTo>
                  <a:pt x="0" y="122"/>
                  <a:pt x="4" y="128"/>
                  <a:pt x="10" y="133"/>
                </a:cubicBezTo>
                <a:cubicBezTo>
                  <a:pt x="3" y="138"/>
                  <a:pt x="0" y="144"/>
                  <a:pt x="0" y="150"/>
                </a:cubicBezTo>
                <a:cubicBezTo>
                  <a:pt x="0" y="219"/>
                  <a:pt x="0" y="219"/>
                  <a:pt x="0" y="219"/>
                </a:cubicBezTo>
                <a:cubicBezTo>
                  <a:pt x="0" y="226"/>
                  <a:pt x="4" y="231"/>
                  <a:pt x="10" y="236"/>
                </a:cubicBezTo>
                <a:cubicBezTo>
                  <a:pt x="3" y="242"/>
                  <a:pt x="0" y="247"/>
                  <a:pt x="0" y="253"/>
                </a:cubicBezTo>
                <a:cubicBezTo>
                  <a:pt x="0" y="323"/>
                  <a:pt x="0" y="323"/>
                  <a:pt x="0" y="323"/>
                </a:cubicBezTo>
                <a:cubicBezTo>
                  <a:pt x="0" y="353"/>
                  <a:pt x="73" y="369"/>
                  <a:pt x="142" y="369"/>
                </a:cubicBezTo>
                <a:cubicBezTo>
                  <a:pt x="210" y="369"/>
                  <a:pt x="283" y="353"/>
                  <a:pt x="283" y="323"/>
                </a:cubicBezTo>
                <a:cubicBezTo>
                  <a:pt x="283" y="253"/>
                  <a:pt x="283" y="253"/>
                  <a:pt x="283" y="253"/>
                </a:cubicBezTo>
                <a:cubicBezTo>
                  <a:pt x="283" y="247"/>
                  <a:pt x="280" y="242"/>
                  <a:pt x="274" y="236"/>
                </a:cubicBezTo>
                <a:cubicBezTo>
                  <a:pt x="280" y="231"/>
                  <a:pt x="283" y="226"/>
                  <a:pt x="283" y="219"/>
                </a:cubicBezTo>
                <a:cubicBezTo>
                  <a:pt x="283" y="150"/>
                  <a:pt x="283" y="150"/>
                  <a:pt x="283" y="150"/>
                </a:cubicBezTo>
                <a:cubicBezTo>
                  <a:pt x="283" y="144"/>
                  <a:pt x="280" y="138"/>
                  <a:pt x="274" y="133"/>
                </a:cubicBezTo>
                <a:cubicBezTo>
                  <a:pt x="280" y="128"/>
                  <a:pt x="283" y="122"/>
                  <a:pt x="283" y="115"/>
                </a:cubicBezTo>
                <a:close/>
                <a:moveTo>
                  <a:pt x="274" y="323"/>
                </a:moveTo>
                <a:cubicBezTo>
                  <a:pt x="274" y="340"/>
                  <a:pt x="220" y="359"/>
                  <a:pt x="142" y="359"/>
                </a:cubicBezTo>
                <a:cubicBezTo>
                  <a:pt x="64" y="359"/>
                  <a:pt x="10" y="340"/>
                  <a:pt x="10" y="323"/>
                </a:cubicBezTo>
                <a:cubicBezTo>
                  <a:pt x="10" y="271"/>
                  <a:pt x="10" y="271"/>
                  <a:pt x="10" y="271"/>
                </a:cubicBezTo>
                <a:cubicBezTo>
                  <a:pt x="31" y="289"/>
                  <a:pt x="88" y="299"/>
                  <a:pt x="142" y="299"/>
                </a:cubicBezTo>
                <a:cubicBezTo>
                  <a:pt x="196" y="299"/>
                  <a:pt x="252" y="289"/>
                  <a:pt x="274" y="271"/>
                </a:cubicBezTo>
                <a:lnTo>
                  <a:pt x="274" y="323"/>
                </a:lnTo>
                <a:close/>
                <a:moveTo>
                  <a:pt x="142" y="290"/>
                </a:moveTo>
                <a:cubicBezTo>
                  <a:pt x="64" y="290"/>
                  <a:pt x="10" y="271"/>
                  <a:pt x="10" y="253"/>
                </a:cubicBezTo>
                <a:cubicBezTo>
                  <a:pt x="10" y="249"/>
                  <a:pt x="14" y="245"/>
                  <a:pt x="18" y="242"/>
                </a:cubicBezTo>
                <a:cubicBezTo>
                  <a:pt x="43" y="257"/>
                  <a:pt x="94" y="265"/>
                  <a:pt x="142" y="265"/>
                </a:cubicBezTo>
                <a:cubicBezTo>
                  <a:pt x="190" y="265"/>
                  <a:pt x="240" y="257"/>
                  <a:pt x="266" y="242"/>
                </a:cubicBezTo>
                <a:cubicBezTo>
                  <a:pt x="270" y="245"/>
                  <a:pt x="274" y="249"/>
                  <a:pt x="274" y="253"/>
                </a:cubicBezTo>
                <a:cubicBezTo>
                  <a:pt x="274" y="271"/>
                  <a:pt x="220" y="290"/>
                  <a:pt x="142" y="290"/>
                </a:cubicBezTo>
                <a:close/>
                <a:moveTo>
                  <a:pt x="274" y="219"/>
                </a:moveTo>
                <a:cubicBezTo>
                  <a:pt x="274" y="223"/>
                  <a:pt x="271" y="228"/>
                  <a:pt x="264" y="232"/>
                </a:cubicBezTo>
                <a:cubicBezTo>
                  <a:pt x="264" y="232"/>
                  <a:pt x="264" y="232"/>
                  <a:pt x="263" y="233"/>
                </a:cubicBezTo>
                <a:cubicBezTo>
                  <a:pt x="244" y="245"/>
                  <a:pt x="199" y="255"/>
                  <a:pt x="142" y="255"/>
                </a:cubicBezTo>
                <a:cubicBezTo>
                  <a:pt x="84" y="255"/>
                  <a:pt x="40" y="245"/>
                  <a:pt x="20" y="233"/>
                </a:cubicBezTo>
                <a:cubicBezTo>
                  <a:pt x="20" y="232"/>
                  <a:pt x="20" y="232"/>
                  <a:pt x="19" y="232"/>
                </a:cubicBezTo>
                <a:cubicBezTo>
                  <a:pt x="13" y="228"/>
                  <a:pt x="10" y="223"/>
                  <a:pt x="10" y="219"/>
                </a:cubicBezTo>
                <a:cubicBezTo>
                  <a:pt x="10" y="167"/>
                  <a:pt x="10" y="167"/>
                  <a:pt x="10" y="167"/>
                </a:cubicBezTo>
                <a:cubicBezTo>
                  <a:pt x="31" y="186"/>
                  <a:pt x="88" y="195"/>
                  <a:pt x="142" y="195"/>
                </a:cubicBezTo>
                <a:cubicBezTo>
                  <a:pt x="196" y="195"/>
                  <a:pt x="252" y="186"/>
                  <a:pt x="274" y="167"/>
                </a:cubicBezTo>
                <a:lnTo>
                  <a:pt x="274" y="219"/>
                </a:lnTo>
                <a:close/>
                <a:moveTo>
                  <a:pt x="142" y="186"/>
                </a:moveTo>
                <a:cubicBezTo>
                  <a:pt x="64" y="186"/>
                  <a:pt x="10" y="167"/>
                  <a:pt x="10" y="150"/>
                </a:cubicBezTo>
                <a:cubicBezTo>
                  <a:pt x="10" y="145"/>
                  <a:pt x="14" y="141"/>
                  <a:pt x="18" y="138"/>
                </a:cubicBezTo>
                <a:cubicBezTo>
                  <a:pt x="43" y="153"/>
                  <a:pt x="94" y="161"/>
                  <a:pt x="142" y="161"/>
                </a:cubicBezTo>
                <a:cubicBezTo>
                  <a:pt x="190" y="161"/>
                  <a:pt x="240" y="153"/>
                  <a:pt x="266" y="138"/>
                </a:cubicBezTo>
                <a:cubicBezTo>
                  <a:pt x="270" y="141"/>
                  <a:pt x="274" y="145"/>
                  <a:pt x="274" y="150"/>
                </a:cubicBezTo>
                <a:cubicBezTo>
                  <a:pt x="274" y="167"/>
                  <a:pt x="220" y="186"/>
                  <a:pt x="142" y="186"/>
                </a:cubicBezTo>
                <a:close/>
                <a:moveTo>
                  <a:pt x="274" y="115"/>
                </a:moveTo>
                <a:cubicBezTo>
                  <a:pt x="274" y="120"/>
                  <a:pt x="271" y="124"/>
                  <a:pt x="264" y="128"/>
                </a:cubicBezTo>
                <a:cubicBezTo>
                  <a:pt x="264" y="128"/>
                  <a:pt x="263" y="129"/>
                  <a:pt x="263" y="129"/>
                </a:cubicBezTo>
                <a:cubicBezTo>
                  <a:pt x="243" y="142"/>
                  <a:pt x="199" y="152"/>
                  <a:pt x="142" y="152"/>
                </a:cubicBezTo>
                <a:cubicBezTo>
                  <a:pt x="85" y="152"/>
                  <a:pt x="40" y="142"/>
                  <a:pt x="21" y="129"/>
                </a:cubicBezTo>
                <a:cubicBezTo>
                  <a:pt x="20" y="129"/>
                  <a:pt x="20" y="128"/>
                  <a:pt x="19" y="128"/>
                </a:cubicBezTo>
                <a:cubicBezTo>
                  <a:pt x="13" y="124"/>
                  <a:pt x="10" y="120"/>
                  <a:pt x="10" y="115"/>
                </a:cubicBezTo>
                <a:cubicBezTo>
                  <a:pt x="10" y="63"/>
                  <a:pt x="10" y="63"/>
                  <a:pt x="10" y="63"/>
                </a:cubicBezTo>
                <a:cubicBezTo>
                  <a:pt x="31" y="82"/>
                  <a:pt x="88" y="92"/>
                  <a:pt x="142" y="92"/>
                </a:cubicBezTo>
                <a:cubicBezTo>
                  <a:pt x="196" y="92"/>
                  <a:pt x="252" y="82"/>
                  <a:pt x="274" y="63"/>
                </a:cubicBezTo>
                <a:lnTo>
                  <a:pt x="274" y="115"/>
                </a:lnTo>
                <a:close/>
                <a:moveTo>
                  <a:pt x="142" y="82"/>
                </a:moveTo>
                <a:cubicBezTo>
                  <a:pt x="64" y="82"/>
                  <a:pt x="10" y="63"/>
                  <a:pt x="10" y="46"/>
                </a:cubicBezTo>
                <a:cubicBezTo>
                  <a:pt x="10" y="29"/>
                  <a:pt x="64" y="10"/>
                  <a:pt x="142" y="10"/>
                </a:cubicBezTo>
                <a:cubicBezTo>
                  <a:pt x="220" y="10"/>
                  <a:pt x="274" y="29"/>
                  <a:pt x="274" y="46"/>
                </a:cubicBezTo>
                <a:cubicBezTo>
                  <a:pt x="274" y="63"/>
                  <a:pt x="220" y="82"/>
                  <a:pt x="142" y="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Oval 23"/>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73" name="Freeform 41"/>
          <p:cNvSpPr>
            <a:spLocks noEditPoints="1"/>
          </p:cNvSpPr>
          <p:nvPr/>
        </p:nvSpPr>
        <p:spPr bwMode="auto">
          <a:xfrm>
            <a:off x="1586110" y="1740455"/>
            <a:ext cx="503381" cy="612496"/>
          </a:xfrm>
          <a:custGeom>
            <a:avLst/>
            <a:gdLst>
              <a:gd name="T0" fmla="*/ 248 w 327"/>
              <a:gd name="T1" fmla="*/ 2 h 398"/>
              <a:gd name="T2" fmla="*/ 248 w 327"/>
              <a:gd name="T3" fmla="*/ 2 h 398"/>
              <a:gd name="T4" fmla="*/ 247 w 327"/>
              <a:gd name="T5" fmla="*/ 1 h 398"/>
              <a:gd name="T6" fmla="*/ 246 w 327"/>
              <a:gd name="T7" fmla="*/ 0 h 398"/>
              <a:gd name="T8" fmla="*/ 5 w 327"/>
              <a:gd name="T9" fmla="*/ 7 h 398"/>
              <a:gd name="T10" fmla="*/ 0 w 327"/>
              <a:gd name="T11" fmla="*/ 387 h 398"/>
              <a:gd name="T12" fmla="*/ 244 w 327"/>
              <a:gd name="T13" fmla="*/ 398 h 398"/>
              <a:gd name="T14" fmla="*/ 245 w 327"/>
              <a:gd name="T15" fmla="*/ 398 h 398"/>
              <a:gd name="T16" fmla="*/ 246 w 327"/>
              <a:gd name="T17" fmla="*/ 398 h 398"/>
              <a:gd name="T18" fmla="*/ 247 w 327"/>
              <a:gd name="T19" fmla="*/ 398 h 398"/>
              <a:gd name="T20" fmla="*/ 247 w 327"/>
              <a:gd name="T21" fmla="*/ 397 h 398"/>
              <a:gd name="T22" fmla="*/ 248 w 327"/>
              <a:gd name="T23" fmla="*/ 397 h 398"/>
              <a:gd name="T24" fmla="*/ 326 w 327"/>
              <a:gd name="T25" fmla="*/ 319 h 398"/>
              <a:gd name="T26" fmla="*/ 327 w 327"/>
              <a:gd name="T27" fmla="*/ 83 h 398"/>
              <a:gd name="T28" fmla="*/ 240 w 327"/>
              <a:gd name="T29" fmla="*/ 389 h 398"/>
              <a:gd name="T30" fmla="*/ 10 w 327"/>
              <a:gd name="T31" fmla="*/ 16 h 398"/>
              <a:gd name="T32" fmla="*/ 240 w 327"/>
              <a:gd name="T33" fmla="*/ 389 h 398"/>
              <a:gd name="T34" fmla="*/ 249 w 327"/>
              <a:gd name="T35" fmla="*/ 382 h 398"/>
              <a:gd name="T36" fmla="*/ 318 w 327"/>
              <a:gd name="T37" fmla="*/ 85 h 398"/>
              <a:gd name="T38" fmla="*/ 50 w 327"/>
              <a:gd name="T39" fmla="*/ 175 h 398"/>
              <a:gd name="T40" fmla="*/ 197 w 327"/>
              <a:gd name="T41" fmla="*/ 175 h 398"/>
              <a:gd name="T42" fmla="*/ 202 w 327"/>
              <a:gd name="T43" fmla="*/ 111 h 398"/>
              <a:gd name="T44" fmla="*/ 200 w 327"/>
              <a:gd name="T45" fmla="*/ 49 h 398"/>
              <a:gd name="T46" fmla="*/ 50 w 327"/>
              <a:gd name="T47" fmla="*/ 51 h 398"/>
              <a:gd name="T48" fmla="*/ 45 w 327"/>
              <a:gd name="T49" fmla="*/ 113 h 398"/>
              <a:gd name="T50" fmla="*/ 46 w 327"/>
              <a:gd name="T51" fmla="*/ 174 h 398"/>
              <a:gd name="T52" fmla="*/ 54 w 327"/>
              <a:gd name="T53" fmla="*/ 60 h 398"/>
              <a:gd name="T54" fmla="*/ 192 w 327"/>
              <a:gd name="T55" fmla="*/ 107 h 398"/>
              <a:gd name="T56" fmla="*/ 54 w 327"/>
              <a:gd name="T57" fmla="*/ 60 h 398"/>
              <a:gd name="T58" fmla="*/ 192 w 327"/>
              <a:gd name="T59" fmla="*/ 116 h 398"/>
              <a:gd name="T60" fmla="*/ 54 w 327"/>
              <a:gd name="T61" fmla="*/ 166 h 398"/>
              <a:gd name="T62" fmla="*/ 123 w 327"/>
              <a:gd name="T63" fmla="*/ 224 h 398"/>
              <a:gd name="T64" fmla="*/ 123 w 327"/>
              <a:gd name="T65" fmla="*/ 278 h 398"/>
              <a:gd name="T66" fmla="*/ 150 w 327"/>
              <a:gd name="T67" fmla="*/ 251 h 398"/>
              <a:gd name="T68" fmla="*/ 123 w 327"/>
              <a:gd name="T69" fmla="*/ 269 h 398"/>
              <a:gd name="T70" fmla="*/ 123 w 327"/>
              <a:gd name="T71" fmla="*/ 269 h 398"/>
              <a:gd name="T72" fmla="*/ 123 w 327"/>
              <a:gd name="T73" fmla="*/ 233 h 398"/>
              <a:gd name="T74" fmla="*/ 123 w 327"/>
              <a:gd name="T75" fmla="*/ 269 h 398"/>
              <a:gd name="T76" fmla="*/ 122 w 327"/>
              <a:gd name="T77" fmla="*/ 288 h 398"/>
              <a:gd name="T78" fmla="*/ 123 w 327"/>
              <a:gd name="T79" fmla="*/ 342 h 398"/>
              <a:gd name="T80" fmla="*/ 150 w 327"/>
              <a:gd name="T81" fmla="*/ 315 h 398"/>
              <a:gd name="T82" fmla="*/ 123 w 327"/>
              <a:gd name="T83" fmla="*/ 332 h 398"/>
              <a:gd name="T84" fmla="*/ 105 w 327"/>
              <a:gd name="T85" fmla="*/ 314 h 398"/>
              <a:gd name="T86" fmla="*/ 123 w 327"/>
              <a:gd name="T87" fmla="*/ 297 h 398"/>
              <a:gd name="T88" fmla="*/ 123 w 327"/>
              <a:gd name="T89" fmla="*/ 33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7" h="398">
                <a:moveTo>
                  <a:pt x="326" y="80"/>
                </a:moveTo>
                <a:cubicBezTo>
                  <a:pt x="248" y="2"/>
                  <a:pt x="248" y="2"/>
                  <a:pt x="248" y="2"/>
                </a:cubicBezTo>
                <a:cubicBezTo>
                  <a:pt x="248" y="2"/>
                  <a:pt x="248" y="2"/>
                  <a:pt x="248" y="2"/>
                </a:cubicBezTo>
                <a:cubicBezTo>
                  <a:pt x="248" y="2"/>
                  <a:pt x="248" y="2"/>
                  <a:pt x="248" y="2"/>
                </a:cubicBezTo>
                <a:cubicBezTo>
                  <a:pt x="248" y="1"/>
                  <a:pt x="247" y="1"/>
                  <a:pt x="247" y="1"/>
                </a:cubicBezTo>
                <a:cubicBezTo>
                  <a:pt x="247" y="1"/>
                  <a:pt x="247" y="1"/>
                  <a:pt x="247" y="1"/>
                </a:cubicBezTo>
                <a:cubicBezTo>
                  <a:pt x="246" y="1"/>
                  <a:pt x="246" y="0"/>
                  <a:pt x="246" y="0"/>
                </a:cubicBezTo>
                <a:cubicBezTo>
                  <a:pt x="246" y="0"/>
                  <a:pt x="246" y="0"/>
                  <a:pt x="246" y="0"/>
                </a:cubicBezTo>
                <a:cubicBezTo>
                  <a:pt x="245" y="0"/>
                  <a:pt x="245" y="0"/>
                  <a:pt x="244" y="0"/>
                </a:cubicBezTo>
                <a:cubicBezTo>
                  <a:pt x="5" y="7"/>
                  <a:pt x="5" y="7"/>
                  <a:pt x="5" y="7"/>
                </a:cubicBezTo>
                <a:cubicBezTo>
                  <a:pt x="2" y="7"/>
                  <a:pt x="0" y="9"/>
                  <a:pt x="0" y="12"/>
                </a:cubicBezTo>
                <a:cubicBezTo>
                  <a:pt x="0" y="387"/>
                  <a:pt x="0" y="387"/>
                  <a:pt x="0" y="387"/>
                </a:cubicBezTo>
                <a:cubicBezTo>
                  <a:pt x="0" y="389"/>
                  <a:pt x="2" y="392"/>
                  <a:pt x="5" y="392"/>
                </a:cubicBezTo>
                <a:cubicBezTo>
                  <a:pt x="244" y="398"/>
                  <a:pt x="244" y="398"/>
                  <a:pt x="244" y="398"/>
                </a:cubicBezTo>
                <a:cubicBezTo>
                  <a:pt x="245" y="398"/>
                  <a:pt x="245" y="398"/>
                  <a:pt x="245" y="398"/>
                </a:cubicBezTo>
                <a:cubicBezTo>
                  <a:pt x="245" y="398"/>
                  <a:pt x="245" y="398"/>
                  <a:pt x="245" y="398"/>
                </a:cubicBezTo>
                <a:cubicBezTo>
                  <a:pt x="245" y="398"/>
                  <a:pt x="245" y="398"/>
                  <a:pt x="246" y="398"/>
                </a:cubicBezTo>
                <a:cubicBezTo>
                  <a:pt x="246" y="398"/>
                  <a:pt x="246" y="398"/>
                  <a:pt x="246" y="398"/>
                </a:cubicBezTo>
                <a:cubicBezTo>
                  <a:pt x="246" y="398"/>
                  <a:pt x="246" y="398"/>
                  <a:pt x="246" y="398"/>
                </a:cubicBezTo>
                <a:cubicBezTo>
                  <a:pt x="246" y="398"/>
                  <a:pt x="247" y="398"/>
                  <a:pt x="247" y="398"/>
                </a:cubicBezTo>
                <a:cubicBezTo>
                  <a:pt x="247" y="398"/>
                  <a:pt x="247" y="398"/>
                  <a:pt x="247" y="398"/>
                </a:cubicBezTo>
                <a:cubicBezTo>
                  <a:pt x="247" y="398"/>
                  <a:pt x="247" y="398"/>
                  <a:pt x="247" y="397"/>
                </a:cubicBezTo>
                <a:cubicBezTo>
                  <a:pt x="248" y="397"/>
                  <a:pt x="248" y="397"/>
                  <a:pt x="248" y="397"/>
                </a:cubicBezTo>
                <a:cubicBezTo>
                  <a:pt x="248" y="397"/>
                  <a:pt x="248" y="397"/>
                  <a:pt x="248" y="397"/>
                </a:cubicBezTo>
                <a:cubicBezTo>
                  <a:pt x="248" y="397"/>
                  <a:pt x="248" y="397"/>
                  <a:pt x="248" y="397"/>
                </a:cubicBezTo>
                <a:cubicBezTo>
                  <a:pt x="326" y="319"/>
                  <a:pt x="326" y="319"/>
                  <a:pt x="326" y="319"/>
                </a:cubicBezTo>
                <a:cubicBezTo>
                  <a:pt x="327" y="318"/>
                  <a:pt x="327" y="317"/>
                  <a:pt x="327" y="315"/>
                </a:cubicBezTo>
                <a:cubicBezTo>
                  <a:pt x="327" y="83"/>
                  <a:pt x="327" y="83"/>
                  <a:pt x="327" y="83"/>
                </a:cubicBezTo>
                <a:cubicBezTo>
                  <a:pt x="327" y="82"/>
                  <a:pt x="327" y="81"/>
                  <a:pt x="326" y="80"/>
                </a:cubicBezTo>
                <a:close/>
                <a:moveTo>
                  <a:pt x="240" y="389"/>
                </a:moveTo>
                <a:cubicBezTo>
                  <a:pt x="10" y="382"/>
                  <a:pt x="10" y="382"/>
                  <a:pt x="10" y="382"/>
                </a:cubicBezTo>
                <a:cubicBezTo>
                  <a:pt x="10" y="16"/>
                  <a:pt x="10" y="16"/>
                  <a:pt x="10" y="16"/>
                </a:cubicBezTo>
                <a:cubicBezTo>
                  <a:pt x="240" y="10"/>
                  <a:pt x="240" y="10"/>
                  <a:pt x="240" y="10"/>
                </a:cubicBezTo>
                <a:lnTo>
                  <a:pt x="240" y="389"/>
                </a:lnTo>
                <a:close/>
                <a:moveTo>
                  <a:pt x="318" y="313"/>
                </a:moveTo>
                <a:cubicBezTo>
                  <a:pt x="249" y="382"/>
                  <a:pt x="249" y="382"/>
                  <a:pt x="249" y="382"/>
                </a:cubicBezTo>
                <a:cubicBezTo>
                  <a:pt x="249" y="16"/>
                  <a:pt x="249" y="16"/>
                  <a:pt x="249" y="16"/>
                </a:cubicBezTo>
                <a:cubicBezTo>
                  <a:pt x="318" y="85"/>
                  <a:pt x="318" y="85"/>
                  <a:pt x="318" y="85"/>
                </a:cubicBezTo>
                <a:lnTo>
                  <a:pt x="318" y="313"/>
                </a:lnTo>
                <a:close/>
                <a:moveTo>
                  <a:pt x="50" y="175"/>
                </a:moveTo>
                <a:cubicBezTo>
                  <a:pt x="50" y="175"/>
                  <a:pt x="50" y="175"/>
                  <a:pt x="50" y="175"/>
                </a:cubicBezTo>
                <a:cubicBezTo>
                  <a:pt x="197" y="175"/>
                  <a:pt x="197" y="175"/>
                  <a:pt x="197" y="175"/>
                </a:cubicBezTo>
                <a:cubicBezTo>
                  <a:pt x="200" y="175"/>
                  <a:pt x="202" y="173"/>
                  <a:pt x="202" y="170"/>
                </a:cubicBezTo>
                <a:cubicBezTo>
                  <a:pt x="202" y="111"/>
                  <a:pt x="202" y="111"/>
                  <a:pt x="202" y="111"/>
                </a:cubicBezTo>
                <a:cubicBezTo>
                  <a:pt x="202" y="52"/>
                  <a:pt x="202" y="52"/>
                  <a:pt x="202" y="52"/>
                </a:cubicBezTo>
                <a:cubicBezTo>
                  <a:pt x="202" y="51"/>
                  <a:pt x="201" y="50"/>
                  <a:pt x="200" y="49"/>
                </a:cubicBezTo>
                <a:cubicBezTo>
                  <a:pt x="199" y="48"/>
                  <a:pt x="198" y="48"/>
                  <a:pt x="197" y="48"/>
                </a:cubicBezTo>
                <a:cubicBezTo>
                  <a:pt x="50" y="51"/>
                  <a:pt x="50" y="51"/>
                  <a:pt x="50" y="51"/>
                </a:cubicBezTo>
                <a:cubicBezTo>
                  <a:pt x="47" y="51"/>
                  <a:pt x="45" y="53"/>
                  <a:pt x="45" y="55"/>
                </a:cubicBezTo>
                <a:cubicBezTo>
                  <a:pt x="45" y="113"/>
                  <a:pt x="45" y="113"/>
                  <a:pt x="45" y="113"/>
                </a:cubicBezTo>
                <a:cubicBezTo>
                  <a:pt x="45" y="171"/>
                  <a:pt x="45" y="171"/>
                  <a:pt x="45" y="171"/>
                </a:cubicBezTo>
                <a:cubicBezTo>
                  <a:pt x="45" y="172"/>
                  <a:pt x="46" y="173"/>
                  <a:pt x="46" y="174"/>
                </a:cubicBezTo>
                <a:cubicBezTo>
                  <a:pt x="47" y="175"/>
                  <a:pt x="49" y="175"/>
                  <a:pt x="50" y="175"/>
                </a:cubicBezTo>
                <a:close/>
                <a:moveTo>
                  <a:pt x="54" y="60"/>
                </a:moveTo>
                <a:cubicBezTo>
                  <a:pt x="192" y="57"/>
                  <a:pt x="192" y="57"/>
                  <a:pt x="192" y="57"/>
                </a:cubicBezTo>
                <a:cubicBezTo>
                  <a:pt x="192" y="107"/>
                  <a:pt x="192" y="107"/>
                  <a:pt x="192" y="107"/>
                </a:cubicBezTo>
                <a:cubicBezTo>
                  <a:pt x="54" y="108"/>
                  <a:pt x="54" y="108"/>
                  <a:pt x="54" y="108"/>
                </a:cubicBezTo>
                <a:lnTo>
                  <a:pt x="54" y="60"/>
                </a:lnTo>
                <a:close/>
                <a:moveTo>
                  <a:pt x="54" y="118"/>
                </a:moveTo>
                <a:cubicBezTo>
                  <a:pt x="192" y="116"/>
                  <a:pt x="192" y="116"/>
                  <a:pt x="192" y="116"/>
                </a:cubicBezTo>
                <a:cubicBezTo>
                  <a:pt x="192" y="165"/>
                  <a:pt x="192" y="165"/>
                  <a:pt x="192" y="165"/>
                </a:cubicBezTo>
                <a:cubicBezTo>
                  <a:pt x="54" y="166"/>
                  <a:pt x="54" y="166"/>
                  <a:pt x="54" y="166"/>
                </a:cubicBezTo>
                <a:lnTo>
                  <a:pt x="54" y="118"/>
                </a:lnTo>
                <a:close/>
                <a:moveTo>
                  <a:pt x="123" y="224"/>
                </a:moveTo>
                <a:cubicBezTo>
                  <a:pt x="107" y="224"/>
                  <a:pt x="95" y="236"/>
                  <a:pt x="95" y="251"/>
                </a:cubicBezTo>
                <a:cubicBezTo>
                  <a:pt x="95" y="266"/>
                  <a:pt x="107" y="278"/>
                  <a:pt x="123" y="278"/>
                </a:cubicBezTo>
                <a:cubicBezTo>
                  <a:pt x="123" y="278"/>
                  <a:pt x="123" y="278"/>
                  <a:pt x="123" y="278"/>
                </a:cubicBezTo>
                <a:cubicBezTo>
                  <a:pt x="138" y="278"/>
                  <a:pt x="150" y="266"/>
                  <a:pt x="150" y="251"/>
                </a:cubicBezTo>
                <a:cubicBezTo>
                  <a:pt x="150" y="236"/>
                  <a:pt x="138" y="224"/>
                  <a:pt x="123" y="224"/>
                </a:cubicBezTo>
                <a:close/>
                <a:moveTo>
                  <a:pt x="123" y="269"/>
                </a:moveTo>
                <a:cubicBezTo>
                  <a:pt x="123" y="274"/>
                  <a:pt x="123" y="274"/>
                  <a:pt x="123" y="274"/>
                </a:cubicBezTo>
                <a:cubicBezTo>
                  <a:pt x="123" y="269"/>
                  <a:pt x="123" y="269"/>
                  <a:pt x="123" y="269"/>
                </a:cubicBezTo>
                <a:cubicBezTo>
                  <a:pt x="113" y="269"/>
                  <a:pt x="105" y="261"/>
                  <a:pt x="105" y="251"/>
                </a:cubicBezTo>
                <a:cubicBezTo>
                  <a:pt x="105" y="241"/>
                  <a:pt x="113" y="233"/>
                  <a:pt x="123" y="233"/>
                </a:cubicBezTo>
                <a:cubicBezTo>
                  <a:pt x="133" y="234"/>
                  <a:pt x="141" y="242"/>
                  <a:pt x="141" y="251"/>
                </a:cubicBezTo>
                <a:cubicBezTo>
                  <a:pt x="141" y="261"/>
                  <a:pt x="133" y="269"/>
                  <a:pt x="123" y="269"/>
                </a:cubicBezTo>
                <a:close/>
                <a:moveTo>
                  <a:pt x="123" y="288"/>
                </a:moveTo>
                <a:cubicBezTo>
                  <a:pt x="122" y="288"/>
                  <a:pt x="122" y="288"/>
                  <a:pt x="122" y="288"/>
                </a:cubicBezTo>
                <a:cubicBezTo>
                  <a:pt x="107" y="288"/>
                  <a:pt x="95" y="300"/>
                  <a:pt x="95" y="314"/>
                </a:cubicBezTo>
                <a:cubicBezTo>
                  <a:pt x="95" y="329"/>
                  <a:pt x="107" y="341"/>
                  <a:pt x="123" y="342"/>
                </a:cubicBezTo>
                <a:cubicBezTo>
                  <a:pt x="123" y="342"/>
                  <a:pt x="123" y="342"/>
                  <a:pt x="123" y="342"/>
                </a:cubicBezTo>
                <a:cubicBezTo>
                  <a:pt x="138" y="342"/>
                  <a:pt x="150" y="330"/>
                  <a:pt x="150" y="315"/>
                </a:cubicBezTo>
                <a:cubicBezTo>
                  <a:pt x="150" y="300"/>
                  <a:pt x="138" y="288"/>
                  <a:pt x="123" y="288"/>
                </a:cubicBezTo>
                <a:close/>
                <a:moveTo>
                  <a:pt x="123" y="332"/>
                </a:moveTo>
                <a:cubicBezTo>
                  <a:pt x="123" y="332"/>
                  <a:pt x="123" y="332"/>
                  <a:pt x="123" y="332"/>
                </a:cubicBezTo>
                <a:cubicBezTo>
                  <a:pt x="113" y="332"/>
                  <a:pt x="105" y="324"/>
                  <a:pt x="105" y="314"/>
                </a:cubicBezTo>
                <a:cubicBezTo>
                  <a:pt x="105" y="305"/>
                  <a:pt x="113" y="297"/>
                  <a:pt x="123" y="297"/>
                </a:cubicBezTo>
                <a:cubicBezTo>
                  <a:pt x="123" y="297"/>
                  <a:pt x="123" y="297"/>
                  <a:pt x="123" y="297"/>
                </a:cubicBezTo>
                <a:cubicBezTo>
                  <a:pt x="133" y="297"/>
                  <a:pt x="141" y="305"/>
                  <a:pt x="141" y="315"/>
                </a:cubicBezTo>
                <a:cubicBezTo>
                  <a:pt x="141" y="325"/>
                  <a:pt x="133" y="332"/>
                  <a:pt x="123" y="3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470980659"/>
      </p:ext>
    </p:extLst>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8"/>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7"/>
          <p:cNvSpPr>
            <a:spLocks noEditPoints="1"/>
          </p:cNvSpPr>
          <p:nvPr/>
        </p:nvSpPr>
        <p:spPr bwMode="auto">
          <a:xfrm>
            <a:off x="6690798" y="3237724"/>
            <a:ext cx="635953" cy="738905"/>
          </a:xfrm>
          <a:custGeom>
            <a:avLst/>
            <a:gdLst>
              <a:gd name="T0" fmla="*/ 407 w 413"/>
              <a:gd name="T1" fmla="*/ 364 h 480"/>
              <a:gd name="T2" fmla="*/ 394 w 413"/>
              <a:gd name="T3" fmla="*/ 296 h 480"/>
              <a:gd name="T4" fmla="*/ 353 w 413"/>
              <a:gd name="T5" fmla="*/ 233 h 480"/>
              <a:gd name="T6" fmla="*/ 344 w 413"/>
              <a:gd name="T7" fmla="*/ 29 h 480"/>
              <a:gd name="T8" fmla="*/ 28 w 413"/>
              <a:gd name="T9" fmla="*/ 0 h 480"/>
              <a:gd name="T10" fmla="*/ 0 w 413"/>
              <a:gd name="T11" fmla="*/ 441 h 480"/>
              <a:gd name="T12" fmla="*/ 294 w 413"/>
              <a:gd name="T13" fmla="*/ 469 h 480"/>
              <a:gd name="T14" fmla="*/ 303 w 413"/>
              <a:gd name="T15" fmla="*/ 480 h 480"/>
              <a:gd name="T16" fmla="*/ 307 w 413"/>
              <a:gd name="T17" fmla="*/ 474 h 480"/>
              <a:gd name="T18" fmla="*/ 196 w 413"/>
              <a:gd name="T19" fmla="*/ 367 h 480"/>
              <a:gd name="T20" fmla="*/ 174 w 413"/>
              <a:gd name="T21" fmla="*/ 331 h 480"/>
              <a:gd name="T22" fmla="*/ 195 w 413"/>
              <a:gd name="T23" fmla="*/ 334 h 480"/>
              <a:gd name="T24" fmla="*/ 239 w 413"/>
              <a:gd name="T25" fmla="*/ 363 h 480"/>
              <a:gd name="T26" fmla="*/ 247 w 413"/>
              <a:gd name="T27" fmla="*/ 339 h 480"/>
              <a:gd name="T28" fmla="*/ 195 w 413"/>
              <a:gd name="T29" fmla="*/ 189 h 480"/>
              <a:gd name="T30" fmla="*/ 217 w 413"/>
              <a:gd name="T31" fmla="*/ 201 h 480"/>
              <a:gd name="T32" fmla="*/ 251 w 413"/>
              <a:gd name="T33" fmla="*/ 274 h 480"/>
              <a:gd name="T34" fmla="*/ 260 w 413"/>
              <a:gd name="T35" fmla="*/ 271 h 480"/>
              <a:gd name="T36" fmla="*/ 292 w 413"/>
              <a:gd name="T37" fmla="*/ 259 h 480"/>
              <a:gd name="T38" fmla="*/ 315 w 413"/>
              <a:gd name="T39" fmla="*/ 246 h 480"/>
              <a:gd name="T40" fmla="*/ 335 w 413"/>
              <a:gd name="T41" fmla="*/ 252 h 480"/>
              <a:gd name="T42" fmla="*/ 353 w 413"/>
              <a:gd name="T43" fmla="*/ 243 h 480"/>
              <a:gd name="T44" fmla="*/ 385 w 413"/>
              <a:gd name="T45" fmla="*/ 298 h 480"/>
              <a:gd name="T46" fmla="*/ 398 w 413"/>
              <a:gd name="T47" fmla="*/ 363 h 480"/>
              <a:gd name="T48" fmla="*/ 410 w 413"/>
              <a:gd name="T49" fmla="*/ 419 h 480"/>
              <a:gd name="T50" fmla="*/ 302 w 413"/>
              <a:gd name="T51" fmla="*/ 240 h 480"/>
              <a:gd name="T52" fmla="*/ 260 w 413"/>
              <a:gd name="T53" fmla="*/ 254 h 480"/>
              <a:gd name="T54" fmla="*/ 226 w 413"/>
              <a:gd name="T55" fmla="*/ 198 h 480"/>
              <a:gd name="T56" fmla="*/ 191 w 413"/>
              <a:gd name="T57" fmla="*/ 180 h 480"/>
              <a:gd name="T58" fmla="*/ 238 w 413"/>
              <a:gd name="T59" fmla="*/ 342 h 480"/>
              <a:gd name="T60" fmla="*/ 201 w 413"/>
              <a:gd name="T61" fmla="*/ 326 h 480"/>
              <a:gd name="T62" fmla="*/ 166 w 413"/>
              <a:gd name="T63" fmla="*/ 325 h 480"/>
              <a:gd name="T64" fmla="*/ 190 w 413"/>
              <a:gd name="T65" fmla="*/ 374 h 480"/>
              <a:gd name="T66" fmla="*/ 42 w 413"/>
              <a:gd name="T67" fmla="*/ 378 h 480"/>
              <a:gd name="T68" fmla="*/ 302 w 413"/>
              <a:gd name="T69" fmla="*/ 45 h 480"/>
              <a:gd name="T70" fmla="*/ 335 w 413"/>
              <a:gd name="T71" fmla="*/ 240 h 480"/>
              <a:gd name="T72" fmla="*/ 314 w 413"/>
              <a:gd name="T73" fmla="*/ 237 h 480"/>
              <a:gd name="T74" fmla="*/ 312 w 413"/>
              <a:gd name="T75" fmla="*/ 41 h 480"/>
              <a:gd name="T76" fmla="*/ 37 w 413"/>
              <a:gd name="T77" fmla="*/ 36 h 480"/>
              <a:gd name="T78" fmla="*/ 32 w 413"/>
              <a:gd name="T79" fmla="*/ 383 h 480"/>
              <a:gd name="T80" fmla="*/ 206 w 413"/>
              <a:gd name="T81" fmla="*/ 388 h 480"/>
              <a:gd name="T82" fmla="*/ 288 w 413"/>
              <a:gd name="T83" fmla="*/ 459 h 480"/>
              <a:gd name="T84" fmla="*/ 9 w 413"/>
              <a:gd name="T85" fmla="*/ 441 h 480"/>
              <a:gd name="T86" fmla="*/ 28 w 413"/>
              <a:gd name="T87" fmla="*/ 10 h 480"/>
              <a:gd name="T88" fmla="*/ 335 w 413"/>
              <a:gd name="T89" fmla="*/ 29 h 480"/>
              <a:gd name="T90" fmla="*/ 172 w 413"/>
              <a:gd name="T91" fmla="*/ 449 h 480"/>
              <a:gd name="T92" fmla="*/ 172 w 413"/>
              <a:gd name="T93" fmla="*/ 399 h 480"/>
              <a:gd name="T94" fmla="*/ 172 w 413"/>
              <a:gd name="T95" fmla="*/ 449 h 480"/>
              <a:gd name="T96" fmla="*/ 189 w 413"/>
              <a:gd name="T97" fmla="*/ 423 h 480"/>
              <a:gd name="T98" fmla="*/ 157 w 413"/>
              <a:gd name="T99" fmla="*/ 42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3" h="480">
                <a:moveTo>
                  <a:pt x="412" y="412"/>
                </a:moveTo>
                <a:cubicBezTo>
                  <a:pt x="405" y="398"/>
                  <a:pt x="406" y="380"/>
                  <a:pt x="407" y="364"/>
                </a:cubicBezTo>
                <a:cubicBezTo>
                  <a:pt x="408" y="351"/>
                  <a:pt x="409" y="341"/>
                  <a:pt x="405" y="333"/>
                </a:cubicBezTo>
                <a:cubicBezTo>
                  <a:pt x="402" y="327"/>
                  <a:pt x="398" y="311"/>
                  <a:pt x="394" y="296"/>
                </a:cubicBezTo>
                <a:cubicBezTo>
                  <a:pt x="390" y="279"/>
                  <a:pt x="386" y="263"/>
                  <a:pt x="382" y="255"/>
                </a:cubicBezTo>
                <a:cubicBezTo>
                  <a:pt x="375" y="241"/>
                  <a:pt x="365" y="233"/>
                  <a:pt x="353" y="233"/>
                </a:cubicBezTo>
                <a:cubicBezTo>
                  <a:pt x="350" y="233"/>
                  <a:pt x="347" y="234"/>
                  <a:pt x="344" y="234"/>
                </a:cubicBezTo>
                <a:cubicBezTo>
                  <a:pt x="344" y="29"/>
                  <a:pt x="344" y="29"/>
                  <a:pt x="344" y="29"/>
                </a:cubicBezTo>
                <a:cubicBezTo>
                  <a:pt x="344" y="12"/>
                  <a:pt x="330" y="0"/>
                  <a:pt x="316" y="0"/>
                </a:cubicBezTo>
                <a:cubicBezTo>
                  <a:pt x="28" y="0"/>
                  <a:pt x="28" y="0"/>
                  <a:pt x="28" y="0"/>
                </a:cubicBezTo>
                <a:cubicBezTo>
                  <a:pt x="14" y="0"/>
                  <a:pt x="0" y="12"/>
                  <a:pt x="0" y="29"/>
                </a:cubicBezTo>
                <a:cubicBezTo>
                  <a:pt x="0" y="441"/>
                  <a:pt x="0" y="441"/>
                  <a:pt x="0" y="441"/>
                </a:cubicBezTo>
                <a:cubicBezTo>
                  <a:pt x="0" y="457"/>
                  <a:pt x="14" y="469"/>
                  <a:pt x="28" y="469"/>
                </a:cubicBezTo>
                <a:cubicBezTo>
                  <a:pt x="294" y="469"/>
                  <a:pt x="294" y="469"/>
                  <a:pt x="294" y="469"/>
                </a:cubicBezTo>
                <a:cubicBezTo>
                  <a:pt x="295" y="472"/>
                  <a:pt x="297" y="475"/>
                  <a:pt x="298" y="478"/>
                </a:cubicBezTo>
                <a:cubicBezTo>
                  <a:pt x="299" y="479"/>
                  <a:pt x="301" y="480"/>
                  <a:pt x="303" y="480"/>
                </a:cubicBezTo>
                <a:cubicBezTo>
                  <a:pt x="303" y="480"/>
                  <a:pt x="304" y="480"/>
                  <a:pt x="305" y="480"/>
                </a:cubicBezTo>
                <a:cubicBezTo>
                  <a:pt x="307" y="479"/>
                  <a:pt x="308" y="476"/>
                  <a:pt x="307" y="474"/>
                </a:cubicBezTo>
                <a:cubicBezTo>
                  <a:pt x="294" y="446"/>
                  <a:pt x="273" y="422"/>
                  <a:pt x="259" y="416"/>
                </a:cubicBezTo>
                <a:cubicBezTo>
                  <a:pt x="251" y="414"/>
                  <a:pt x="217" y="385"/>
                  <a:pt x="196" y="367"/>
                </a:cubicBezTo>
                <a:cubicBezTo>
                  <a:pt x="187" y="359"/>
                  <a:pt x="179" y="352"/>
                  <a:pt x="175" y="349"/>
                </a:cubicBezTo>
                <a:cubicBezTo>
                  <a:pt x="168" y="344"/>
                  <a:pt x="170" y="335"/>
                  <a:pt x="174" y="331"/>
                </a:cubicBezTo>
                <a:cubicBezTo>
                  <a:pt x="175" y="329"/>
                  <a:pt x="181" y="323"/>
                  <a:pt x="188" y="328"/>
                </a:cubicBezTo>
                <a:cubicBezTo>
                  <a:pt x="190" y="329"/>
                  <a:pt x="192" y="331"/>
                  <a:pt x="195" y="334"/>
                </a:cubicBezTo>
                <a:cubicBezTo>
                  <a:pt x="206" y="342"/>
                  <a:pt x="222" y="354"/>
                  <a:pt x="231" y="361"/>
                </a:cubicBezTo>
                <a:cubicBezTo>
                  <a:pt x="234" y="364"/>
                  <a:pt x="238" y="364"/>
                  <a:pt x="239" y="363"/>
                </a:cubicBezTo>
                <a:cubicBezTo>
                  <a:pt x="245" y="361"/>
                  <a:pt x="247" y="350"/>
                  <a:pt x="247" y="341"/>
                </a:cubicBezTo>
                <a:cubicBezTo>
                  <a:pt x="247" y="340"/>
                  <a:pt x="247" y="339"/>
                  <a:pt x="247" y="339"/>
                </a:cubicBezTo>
                <a:cubicBezTo>
                  <a:pt x="188" y="215"/>
                  <a:pt x="188" y="215"/>
                  <a:pt x="188" y="215"/>
                </a:cubicBezTo>
                <a:cubicBezTo>
                  <a:pt x="183" y="205"/>
                  <a:pt x="186" y="193"/>
                  <a:pt x="195" y="189"/>
                </a:cubicBezTo>
                <a:cubicBezTo>
                  <a:pt x="199" y="187"/>
                  <a:pt x="203" y="187"/>
                  <a:pt x="208" y="189"/>
                </a:cubicBezTo>
                <a:cubicBezTo>
                  <a:pt x="212" y="191"/>
                  <a:pt x="215" y="195"/>
                  <a:pt x="217" y="201"/>
                </a:cubicBezTo>
                <a:cubicBezTo>
                  <a:pt x="217" y="201"/>
                  <a:pt x="217" y="201"/>
                  <a:pt x="217" y="202"/>
                </a:cubicBezTo>
                <a:cubicBezTo>
                  <a:pt x="251" y="274"/>
                  <a:pt x="251" y="274"/>
                  <a:pt x="251" y="274"/>
                </a:cubicBezTo>
                <a:cubicBezTo>
                  <a:pt x="252" y="276"/>
                  <a:pt x="255" y="277"/>
                  <a:pt x="257" y="276"/>
                </a:cubicBezTo>
                <a:cubicBezTo>
                  <a:pt x="259" y="276"/>
                  <a:pt x="260" y="274"/>
                  <a:pt x="260" y="271"/>
                </a:cubicBezTo>
                <a:cubicBezTo>
                  <a:pt x="260" y="267"/>
                  <a:pt x="261" y="264"/>
                  <a:pt x="265" y="261"/>
                </a:cubicBezTo>
                <a:cubicBezTo>
                  <a:pt x="272" y="257"/>
                  <a:pt x="284" y="256"/>
                  <a:pt x="292" y="259"/>
                </a:cubicBezTo>
                <a:cubicBezTo>
                  <a:pt x="294" y="260"/>
                  <a:pt x="297" y="259"/>
                  <a:pt x="298" y="257"/>
                </a:cubicBezTo>
                <a:cubicBezTo>
                  <a:pt x="301" y="250"/>
                  <a:pt x="309" y="247"/>
                  <a:pt x="315" y="246"/>
                </a:cubicBezTo>
                <a:cubicBezTo>
                  <a:pt x="322" y="245"/>
                  <a:pt x="328" y="247"/>
                  <a:pt x="331" y="251"/>
                </a:cubicBezTo>
                <a:cubicBezTo>
                  <a:pt x="332" y="252"/>
                  <a:pt x="334" y="253"/>
                  <a:pt x="335" y="252"/>
                </a:cubicBezTo>
                <a:cubicBezTo>
                  <a:pt x="337" y="252"/>
                  <a:pt x="338" y="251"/>
                  <a:pt x="339" y="250"/>
                </a:cubicBezTo>
                <a:cubicBezTo>
                  <a:pt x="341" y="245"/>
                  <a:pt x="347" y="242"/>
                  <a:pt x="353" y="243"/>
                </a:cubicBezTo>
                <a:cubicBezTo>
                  <a:pt x="358" y="243"/>
                  <a:pt x="367" y="245"/>
                  <a:pt x="373" y="259"/>
                </a:cubicBezTo>
                <a:cubicBezTo>
                  <a:pt x="377" y="266"/>
                  <a:pt x="381" y="283"/>
                  <a:pt x="385" y="298"/>
                </a:cubicBezTo>
                <a:cubicBezTo>
                  <a:pt x="389" y="315"/>
                  <a:pt x="393" y="330"/>
                  <a:pt x="397" y="337"/>
                </a:cubicBezTo>
                <a:cubicBezTo>
                  <a:pt x="399" y="342"/>
                  <a:pt x="398" y="353"/>
                  <a:pt x="398" y="363"/>
                </a:cubicBezTo>
                <a:cubicBezTo>
                  <a:pt x="397" y="379"/>
                  <a:pt x="396" y="399"/>
                  <a:pt x="404" y="416"/>
                </a:cubicBezTo>
                <a:cubicBezTo>
                  <a:pt x="405" y="419"/>
                  <a:pt x="408" y="420"/>
                  <a:pt x="410" y="419"/>
                </a:cubicBezTo>
                <a:cubicBezTo>
                  <a:pt x="412" y="417"/>
                  <a:pt x="413" y="415"/>
                  <a:pt x="412" y="412"/>
                </a:cubicBezTo>
                <a:close/>
                <a:moveTo>
                  <a:pt x="302" y="240"/>
                </a:moveTo>
                <a:cubicBezTo>
                  <a:pt x="298" y="243"/>
                  <a:pt x="294" y="246"/>
                  <a:pt x="292" y="249"/>
                </a:cubicBezTo>
                <a:cubicBezTo>
                  <a:pt x="281" y="246"/>
                  <a:pt x="268" y="248"/>
                  <a:pt x="260" y="254"/>
                </a:cubicBezTo>
                <a:cubicBezTo>
                  <a:pt x="258" y="255"/>
                  <a:pt x="256" y="257"/>
                  <a:pt x="254" y="259"/>
                </a:cubicBezTo>
                <a:cubicBezTo>
                  <a:pt x="226" y="198"/>
                  <a:pt x="226" y="198"/>
                  <a:pt x="226" y="198"/>
                </a:cubicBezTo>
                <a:cubicBezTo>
                  <a:pt x="224" y="190"/>
                  <a:pt x="218" y="184"/>
                  <a:pt x="212" y="181"/>
                </a:cubicBezTo>
                <a:cubicBezTo>
                  <a:pt x="205" y="177"/>
                  <a:pt x="197" y="177"/>
                  <a:pt x="191" y="180"/>
                </a:cubicBezTo>
                <a:cubicBezTo>
                  <a:pt x="178" y="187"/>
                  <a:pt x="173" y="204"/>
                  <a:pt x="180" y="219"/>
                </a:cubicBezTo>
                <a:cubicBezTo>
                  <a:pt x="238" y="342"/>
                  <a:pt x="238" y="342"/>
                  <a:pt x="238" y="342"/>
                </a:cubicBezTo>
                <a:cubicBezTo>
                  <a:pt x="237" y="346"/>
                  <a:pt x="237" y="351"/>
                  <a:pt x="236" y="353"/>
                </a:cubicBezTo>
                <a:cubicBezTo>
                  <a:pt x="227" y="345"/>
                  <a:pt x="212" y="334"/>
                  <a:pt x="201" y="326"/>
                </a:cubicBezTo>
                <a:cubicBezTo>
                  <a:pt x="198" y="324"/>
                  <a:pt x="195" y="322"/>
                  <a:pt x="193" y="320"/>
                </a:cubicBezTo>
                <a:cubicBezTo>
                  <a:pt x="184" y="314"/>
                  <a:pt x="173" y="316"/>
                  <a:pt x="166" y="325"/>
                </a:cubicBezTo>
                <a:cubicBezTo>
                  <a:pt x="160" y="334"/>
                  <a:pt x="158" y="348"/>
                  <a:pt x="169" y="357"/>
                </a:cubicBezTo>
                <a:cubicBezTo>
                  <a:pt x="173" y="360"/>
                  <a:pt x="181" y="366"/>
                  <a:pt x="190" y="374"/>
                </a:cubicBezTo>
                <a:cubicBezTo>
                  <a:pt x="192" y="376"/>
                  <a:pt x="193" y="377"/>
                  <a:pt x="195" y="378"/>
                </a:cubicBezTo>
                <a:cubicBezTo>
                  <a:pt x="42" y="378"/>
                  <a:pt x="42" y="378"/>
                  <a:pt x="42" y="378"/>
                </a:cubicBezTo>
                <a:cubicBezTo>
                  <a:pt x="42" y="45"/>
                  <a:pt x="42" y="45"/>
                  <a:pt x="42" y="45"/>
                </a:cubicBezTo>
                <a:cubicBezTo>
                  <a:pt x="302" y="45"/>
                  <a:pt x="302" y="45"/>
                  <a:pt x="302" y="45"/>
                </a:cubicBezTo>
                <a:lnTo>
                  <a:pt x="302" y="240"/>
                </a:lnTo>
                <a:close/>
                <a:moveTo>
                  <a:pt x="335" y="240"/>
                </a:moveTo>
                <a:cubicBezTo>
                  <a:pt x="335" y="240"/>
                  <a:pt x="334" y="241"/>
                  <a:pt x="334" y="241"/>
                </a:cubicBezTo>
                <a:cubicBezTo>
                  <a:pt x="329" y="237"/>
                  <a:pt x="322" y="236"/>
                  <a:pt x="314" y="237"/>
                </a:cubicBezTo>
                <a:cubicBezTo>
                  <a:pt x="313" y="237"/>
                  <a:pt x="313" y="237"/>
                  <a:pt x="312" y="237"/>
                </a:cubicBezTo>
                <a:cubicBezTo>
                  <a:pt x="312" y="41"/>
                  <a:pt x="312" y="41"/>
                  <a:pt x="312" y="41"/>
                </a:cubicBezTo>
                <a:cubicBezTo>
                  <a:pt x="312" y="38"/>
                  <a:pt x="309" y="36"/>
                  <a:pt x="307" y="36"/>
                </a:cubicBezTo>
                <a:cubicBezTo>
                  <a:pt x="37" y="36"/>
                  <a:pt x="37" y="36"/>
                  <a:pt x="37" y="36"/>
                </a:cubicBezTo>
                <a:cubicBezTo>
                  <a:pt x="34" y="36"/>
                  <a:pt x="32" y="38"/>
                  <a:pt x="32" y="41"/>
                </a:cubicBezTo>
                <a:cubicBezTo>
                  <a:pt x="32" y="383"/>
                  <a:pt x="32" y="383"/>
                  <a:pt x="32" y="383"/>
                </a:cubicBezTo>
                <a:cubicBezTo>
                  <a:pt x="32" y="386"/>
                  <a:pt x="34" y="388"/>
                  <a:pt x="37" y="388"/>
                </a:cubicBezTo>
                <a:cubicBezTo>
                  <a:pt x="206" y="388"/>
                  <a:pt x="206" y="388"/>
                  <a:pt x="206" y="388"/>
                </a:cubicBezTo>
                <a:cubicBezTo>
                  <a:pt x="229" y="408"/>
                  <a:pt x="248" y="423"/>
                  <a:pt x="255" y="425"/>
                </a:cubicBezTo>
                <a:cubicBezTo>
                  <a:pt x="263" y="428"/>
                  <a:pt x="277" y="441"/>
                  <a:pt x="288" y="459"/>
                </a:cubicBezTo>
                <a:cubicBezTo>
                  <a:pt x="28" y="459"/>
                  <a:pt x="28" y="459"/>
                  <a:pt x="28" y="459"/>
                </a:cubicBezTo>
                <a:cubicBezTo>
                  <a:pt x="19" y="459"/>
                  <a:pt x="9" y="452"/>
                  <a:pt x="9" y="441"/>
                </a:cubicBezTo>
                <a:cubicBezTo>
                  <a:pt x="9" y="29"/>
                  <a:pt x="9" y="29"/>
                  <a:pt x="9" y="29"/>
                </a:cubicBezTo>
                <a:cubicBezTo>
                  <a:pt x="9" y="17"/>
                  <a:pt x="19" y="10"/>
                  <a:pt x="28" y="10"/>
                </a:cubicBezTo>
                <a:cubicBezTo>
                  <a:pt x="316" y="10"/>
                  <a:pt x="316" y="10"/>
                  <a:pt x="316" y="10"/>
                </a:cubicBezTo>
                <a:cubicBezTo>
                  <a:pt x="325" y="10"/>
                  <a:pt x="335" y="17"/>
                  <a:pt x="335" y="29"/>
                </a:cubicBezTo>
                <a:lnTo>
                  <a:pt x="335" y="240"/>
                </a:lnTo>
                <a:close/>
                <a:moveTo>
                  <a:pt x="172" y="449"/>
                </a:moveTo>
                <a:cubicBezTo>
                  <a:pt x="186" y="449"/>
                  <a:pt x="198" y="438"/>
                  <a:pt x="198" y="423"/>
                </a:cubicBezTo>
                <a:cubicBezTo>
                  <a:pt x="198" y="410"/>
                  <a:pt x="186" y="399"/>
                  <a:pt x="172" y="399"/>
                </a:cubicBezTo>
                <a:cubicBezTo>
                  <a:pt x="157" y="399"/>
                  <a:pt x="148" y="411"/>
                  <a:pt x="148" y="423"/>
                </a:cubicBezTo>
                <a:cubicBezTo>
                  <a:pt x="148" y="438"/>
                  <a:pt x="158" y="449"/>
                  <a:pt x="172" y="449"/>
                </a:cubicBezTo>
                <a:close/>
                <a:moveTo>
                  <a:pt x="172" y="408"/>
                </a:moveTo>
                <a:cubicBezTo>
                  <a:pt x="181" y="408"/>
                  <a:pt x="189" y="416"/>
                  <a:pt x="189" y="423"/>
                </a:cubicBezTo>
                <a:cubicBezTo>
                  <a:pt x="189" y="432"/>
                  <a:pt x="181" y="440"/>
                  <a:pt x="172" y="440"/>
                </a:cubicBezTo>
                <a:cubicBezTo>
                  <a:pt x="162" y="440"/>
                  <a:pt x="157" y="431"/>
                  <a:pt x="157" y="423"/>
                </a:cubicBezTo>
                <a:cubicBezTo>
                  <a:pt x="157" y="416"/>
                  <a:pt x="163" y="408"/>
                  <a:pt x="172" y="40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9"/>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18"/>
          <p:cNvSpPr>
            <a:spLocks noEditPoints="1"/>
          </p:cNvSpPr>
          <p:nvPr/>
        </p:nvSpPr>
        <p:spPr bwMode="auto">
          <a:xfrm>
            <a:off x="5034906" y="3251407"/>
            <a:ext cx="498468" cy="712841"/>
          </a:xfrm>
          <a:custGeom>
            <a:avLst/>
            <a:gdLst>
              <a:gd name="T0" fmla="*/ 162 w 324"/>
              <a:gd name="T1" fmla="*/ 41 h 463"/>
              <a:gd name="T2" fmla="*/ 171 w 324"/>
              <a:gd name="T3" fmla="*/ 33 h 463"/>
              <a:gd name="T4" fmla="*/ 162 w 324"/>
              <a:gd name="T5" fmla="*/ 24 h 463"/>
              <a:gd name="T6" fmla="*/ 154 w 324"/>
              <a:gd name="T7" fmla="*/ 33 h 463"/>
              <a:gd name="T8" fmla="*/ 162 w 324"/>
              <a:gd name="T9" fmla="*/ 41 h 463"/>
              <a:gd name="T10" fmla="*/ 162 w 324"/>
              <a:gd name="T11" fmla="*/ 32 h 463"/>
              <a:gd name="T12" fmla="*/ 163 w 324"/>
              <a:gd name="T13" fmla="*/ 33 h 463"/>
              <a:gd name="T14" fmla="*/ 162 w 324"/>
              <a:gd name="T15" fmla="*/ 33 h 463"/>
              <a:gd name="T16" fmla="*/ 161 w 324"/>
              <a:gd name="T17" fmla="*/ 33 h 463"/>
              <a:gd name="T18" fmla="*/ 162 w 324"/>
              <a:gd name="T19" fmla="*/ 32 h 463"/>
              <a:gd name="T20" fmla="*/ 280 w 324"/>
              <a:gd name="T21" fmla="*/ 50 h 463"/>
              <a:gd name="T22" fmla="*/ 44 w 324"/>
              <a:gd name="T23" fmla="*/ 50 h 463"/>
              <a:gd name="T24" fmla="*/ 29 w 324"/>
              <a:gd name="T25" fmla="*/ 65 h 463"/>
              <a:gd name="T26" fmla="*/ 29 w 324"/>
              <a:gd name="T27" fmla="*/ 371 h 463"/>
              <a:gd name="T28" fmla="*/ 44 w 324"/>
              <a:gd name="T29" fmla="*/ 386 h 463"/>
              <a:gd name="T30" fmla="*/ 280 w 324"/>
              <a:gd name="T31" fmla="*/ 386 h 463"/>
              <a:gd name="T32" fmla="*/ 296 w 324"/>
              <a:gd name="T33" fmla="*/ 371 h 463"/>
              <a:gd name="T34" fmla="*/ 296 w 324"/>
              <a:gd name="T35" fmla="*/ 65 h 463"/>
              <a:gd name="T36" fmla="*/ 280 w 324"/>
              <a:gd name="T37" fmla="*/ 50 h 463"/>
              <a:gd name="T38" fmla="*/ 286 w 324"/>
              <a:gd name="T39" fmla="*/ 371 h 463"/>
              <a:gd name="T40" fmla="*/ 280 w 324"/>
              <a:gd name="T41" fmla="*/ 377 h 463"/>
              <a:gd name="T42" fmla="*/ 44 w 324"/>
              <a:gd name="T43" fmla="*/ 377 h 463"/>
              <a:gd name="T44" fmla="*/ 38 w 324"/>
              <a:gd name="T45" fmla="*/ 371 h 463"/>
              <a:gd name="T46" fmla="*/ 38 w 324"/>
              <a:gd name="T47" fmla="*/ 65 h 463"/>
              <a:gd name="T48" fmla="*/ 44 w 324"/>
              <a:gd name="T49" fmla="*/ 60 h 463"/>
              <a:gd name="T50" fmla="*/ 280 w 324"/>
              <a:gd name="T51" fmla="*/ 60 h 463"/>
              <a:gd name="T52" fmla="*/ 286 w 324"/>
              <a:gd name="T53" fmla="*/ 65 h 463"/>
              <a:gd name="T54" fmla="*/ 286 w 324"/>
              <a:gd name="T55" fmla="*/ 371 h 463"/>
              <a:gd name="T56" fmla="*/ 289 w 324"/>
              <a:gd name="T57" fmla="*/ 0 h 463"/>
              <a:gd name="T58" fmla="*/ 36 w 324"/>
              <a:gd name="T59" fmla="*/ 0 h 463"/>
              <a:gd name="T60" fmla="*/ 0 w 324"/>
              <a:gd name="T61" fmla="*/ 35 h 463"/>
              <a:gd name="T62" fmla="*/ 0 w 324"/>
              <a:gd name="T63" fmla="*/ 427 h 463"/>
              <a:gd name="T64" fmla="*/ 36 w 324"/>
              <a:gd name="T65" fmla="*/ 463 h 463"/>
              <a:gd name="T66" fmla="*/ 289 w 324"/>
              <a:gd name="T67" fmla="*/ 463 h 463"/>
              <a:gd name="T68" fmla="*/ 324 w 324"/>
              <a:gd name="T69" fmla="*/ 427 h 463"/>
              <a:gd name="T70" fmla="*/ 324 w 324"/>
              <a:gd name="T71" fmla="*/ 35 h 463"/>
              <a:gd name="T72" fmla="*/ 289 w 324"/>
              <a:gd name="T73" fmla="*/ 0 h 463"/>
              <a:gd name="T74" fmla="*/ 315 w 324"/>
              <a:gd name="T75" fmla="*/ 427 h 463"/>
              <a:gd name="T76" fmla="*/ 289 w 324"/>
              <a:gd name="T77" fmla="*/ 454 h 463"/>
              <a:gd name="T78" fmla="*/ 36 w 324"/>
              <a:gd name="T79" fmla="*/ 454 h 463"/>
              <a:gd name="T80" fmla="*/ 10 w 324"/>
              <a:gd name="T81" fmla="*/ 427 h 463"/>
              <a:gd name="T82" fmla="*/ 10 w 324"/>
              <a:gd name="T83" fmla="*/ 35 h 463"/>
              <a:gd name="T84" fmla="*/ 36 w 324"/>
              <a:gd name="T85" fmla="*/ 9 h 463"/>
              <a:gd name="T86" fmla="*/ 289 w 324"/>
              <a:gd name="T87" fmla="*/ 9 h 463"/>
              <a:gd name="T88" fmla="*/ 315 w 324"/>
              <a:gd name="T89" fmla="*/ 35 h 463"/>
              <a:gd name="T90" fmla="*/ 315 w 324"/>
              <a:gd name="T91" fmla="*/ 427 h 463"/>
              <a:gd name="T92" fmla="*/ 162 w 324"/>
              <a:gd name="T93" fmla="*/ 400 h 463"/>
              <a:gd name="T94" fmla="*/ 142 w 324"/>
              <a:gd name="T95" fmla="*/ 421 h 463"/>
              <a:gd name="T96" fmla="*/ 162 w 324"/>
              <a:gd name="T97" fmla="*/ 442 h 463"/>
              <a:gd name="T98" fmla="*/ 183 w 324"/>
              <a:gd name="T99" fmla="*/ 421 h 463"/>
              <a:gd name="T100" fmla="*/ 162 w 324"/>
              <a:gd name="T101" fmla="*/ 400 h 463"/>
              <a:gd name="T102" fmla="*/ 162 w 324"/>
              <a:gd name="T103" fmla="*/ 432 h 463"/>
              <a:gd name="T104" fmla="*/ 151 w 324"/>
              <a:gd name="T105" fmla="*/ 421 h 463"/>
              <a:gd name="T106" fmla="*/ 162 w 324"/>
              <a:gd name="T107" fmla="*/ 410 h 463"/>
              <a:gd name="T108" fmla="*/ 174 w 324"/>
              <a:gd name="T109" fmla="*/ 421 h 463"/>
              <a:gd name="T110" fmla="*/ 162 w 324"/>
              <a:gd name="T111" fmla="*/ 43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4" h="463">
                <a:moveTo>
                  <a:pt x="162" y="41"/>
                </a:moveTo>
                <a:cubicBezTo>
                  <a:pt x="167" y="41"/>
                  <a:pt x="171" y="37"/>
                  <a:pt x="171" y="33"/>
                </a:cubicBezTo>
                <a:cubicBezTo>
                  <a:pt x="171" y="28"/>
                  <a:pt x="167" y="24"/>
                  <a:pt x="162" y="24"/>
                </a:cubicBezTo>
                <a:cubicBezTo>
                  <a:pt x="158" y="24"/>
                  <a:pt x="154" y="28"/>
                  <a:pt x="154" y="33"/>
                </a:cubicBezTo>
                <a:cubicBezTo>
                  <a:pt x="154" y="37"/>
                  <a:pt x="158" y="41"/>
                  <a:pt x="162" y="41"/>
                </a:cubicBezTo>
                <a:close/>
                <a:moveTo>
                  <a:pt x="162" y="32"/>
                </a:moveTo>
                <a:cubicBezTo>
                  <a:pt x="163" y="32"/>
                  <a:pt x="163" y="32"/>
                  <a:pt x="163" y="33"/>
                </a:cubicBezTo>
                <a:cubicBezTo>
                  <a:pt x="163" y="33"/>
                  <a:pt x="163" y="33"/>
                  <a:pt x="162" y="33"/>
                </a:cubicBezTo>
                <a:cubicBezTo>
                  <a:pt x="162" y="33"/>
                  <a:pt x="161" y="33"/>
                  <a:pt x="161" y="33"/>
                </a:cubicBezTo>
                <a:cubicBezTo>
                  <a:pt x="161" y="32"/>
                  <a:pt x="162" y="32"/>
                  <a:pt x="162" y="32"/>
                </a:cubicBezTo>
                <a:close/>
                <a:moveTo>
                  <a:pt x="280" y="50"/>
                </a:moveTo>
                <a:cubicBezTo>
                  <a:pt x="44" y="50"/>
                  <a:pt x="44" y="50"/>
                  <a:pt x="44" y="50"/>
                </a:cubicBezTo>
                <a:cubicBezTo>
                  <a:pt x="36" y="50"/>
                  <a:pt x="29" y="57"/>
                  <a:pt x="29" y="65"/>
                </a:cubicBezTo>
                <a:cubicBezTo>
                  <a:pt x="29" y="371"/>
                  <a:pt x="29" y="371"/>
                  <a:pt x="29" y="371"/>
                </a:cubicBezTo>
                <a:cubicBezTo>
                  <a:pt x="29" y="379"/>
                  <a:pt x="36" y="386"/>
                  <a:pt x="44" y="386"/>
                </a:cubicBezTo>
                <a:cubicBezTo>
                  <a:pt x="280" y="386"/>
                  <a:pt x="280" y="386"/>
                  <a:pt x="280" y="386"/>
                </a:cubicBezTo>
                <a:cubicBezTo>
                  <a:pt x="289" y="386"/>
                  <a:pt x="296" y="379"/>
                  <a:pt x="296" y="371"/>
                </a:cubicBezTo>
                <a:cubicBezTo>
                  <a:pt x="296" y="65"/>
                  <a:pt x="296" y="65"/>
                  <a:pt x="296" y="65"/>
                </a:cubicBezTo>
                <a:cubicBezTo>
                  <a:pt x="296" y="57"/>
                  <a:pt x="289" y="50"/>
                  <a:pt x="280" y="50"/>
                </a:cubicBezTo>
                <a:close/>
                <a:moveTo>
                  <a:pt x="286" y="371"/>
                </a:moveTo>
                <a:cubicBezTo>
                  <a:pt x="286" y="374"/>
                  <a:pt x="284" y="377"/>
                  <a:pt x="280" y="377"/>
                </a:cubicBezTo>
                <a:cubicBezTo>
                  <a:pt x="44" y="377"/>
                  <a:pt x="44" y="377"/>
                  <a:pt x="44" y="377"/>
                </a:cubicBezTo>
                <a:cubicBezTo>
                  <a:pt x="41" y="377"/>
                  <a:pt x="38" y="374"/>
                  <a:pt x="38" y="371"/>
                </a:cubicBezTo>
                <a:cubicBezTo>
                  <a:pt x="38" y="65"/>
                  <a:pt x="38" y="65"/>
                  <a:pt x="38" y="65"/>
                </a:cubicBezTo>
                <a:cubicBezTo>
                  <a:pt x="38" y="62"/>
                  <a:pt x="41" y="60"/>
                  <a:pt x="44" y="60"/>
                </a:cubicBezTo>
                <a:cubicBezTo>
                  <a:pt x="280" y="60"/>
                  <a:pt x="280" y="60"/>
                  <a:pt x="280" y="60"/>
                </a:cubicBezTo>
                <a:cubicBezTo>
                  <a:pt x="284" y="60"/>
                  <a:pt x="286" y="62"/>
                  <a:pt x="286" y="65"/>
                </a:cubicBezTo>
                <a:lnTo>
                  <a:pt x="286" y="371"/>
                </a:lnTo>
                <a:close/>
                <a:moveTo>
                  <a:pt x="289" y="0"/>
                </a:moveTo>
                <a:cubicBezTo>
                  <a:pt x="36" y="0"/>
                  <a:pt x="36" y="0"/>
                  <a:pt x="36" y="0"/>
                </a:cubicBezTo>
                <a:cubicBezTo>
                  <a:pt x="16" y="0"/>
                  <a:pt x="0" y="16"/>
                  <a:pt x="0" y="35"/>
                </a:cubicBezTo>
                <a:cubicBezTo>
                  <a:pt x="0" y="427"/>
                  <a:pt x="0" y="427"/>
                  <a:pt x="0" y="427"/>
                </a:cubicBezTo>
                <a:cubicBezTo>
                  <a:pt x="0" y="447"/>
                  <a:pt x="16" y="463"/>
                  <a:pt x="36" y="463"/>
                </a:cubicBezTo>
                <a:cubicBezTo>
                  <a:pt x="289" y="463"/>
                  <a:pt x="289" y="463"/>
                  <a:pt x="289" y="463"/>
                </a:cubicBezTo>
                <a:cubicBezTo>
                  <a:pt x="308" y="463"/>
                  <a:pt x="324" y="447"/>
                  <a:pt x="324" y="427"/>
                </a:cubicBezTo>
                <a:cubicBezTo>
                  <a:pt x="324" y="35"/>
                  <a:pt x="324" y="35"/>
                  <a:pt x="324" y="35"/>
                </a:cubicBezTo>
                <a:cubicBezTo>
                  <a:pt x="324" y="16"/>
                  <a:pt x="308" y="0"/>
                  <a:pt x="289" y="0"/>
                </a:cubicBezTo>
                <a:close/>
                <a:moveTo>
                  <a:pt x="315" y="427"/>
                </a:moveTo>
                <a:cubicBezTo>
                  <a:pt x="315" y="442"/>
                  <a:pt x="303" y="454"/>
                  <a:pt x="289" y="454"/>
                </a:cubicBezTo>
                <a:cubicBezTo>
                  <a:pt x="36" y="454"/>
                  <a:pt x="36" y="454"/>
                  <a:pt x="36" y="454"/>
                </a:cubicBezTo>
                <a:cubicBezTo>
                  <a:pt x="21" y="454"/>
                  <a:pt x="10" y="442"/>
                  <a:pt x="10" y="427"/>
                </a:cubicBezTo>
                <a:cubicBezTo>
                  <a:pt x="10" y="35"/>
                  <a:pt x="10" y="35"/>
                  <a:pt x="10" y="35"/>
                </a:cubicBezTo>
                <a:cubicBezTo>
                  <a:pt x="10" y="21"/>
                  <a:pt x="21" y="9"/>
                  <a:pt x="36" y="9"/>
                </a:cubicBezTo>
                <a:cubicBezTo>
                  <a:pt x="289" y="9"/>
                  <a:pt x="289" y="9"/>
                  <a:pt x="289" y="9"/>
                </a:cubicBezTo>
                <a:cubicBezTo>
                  <a:pt x="303" y="9"/>
                  <a:pt x="315" y="21"/>
                  <a:pt x="315" y="35"/>
                </a:cubicBezTo>
                <a:lnTo>
                  <a:pt x="315" y="427"/>
                </a:lnTo>
                <a:close/>
                <a:moveTo>
                  <a:pt x="162" y="400"/>
                </a:moveTo>
                <a:cubicBezTo>
                  <a:pt x="151" y="400"/>
                  <a:pt x="142" y="410"/>
                  <a:pt x="142" y="421"/>
                </a:cubicBezTo>
                <a:cubicBezTo>
                  <a:pt x="142" y="432"/>
                  <a:pt x="151" y="442"/>
                  <a:pt x="162" y="442"/>
                </a:cubicBezTo>
                <a:cubicBezTo>
                  <a:pt x="174" y="442"/>
                  <a:pt x="183" y="432"/>
                  <a:pt x="183" y="421"/>
                </a:cubicBezTo>
                <a:cubicBezTo>
                  <a:pt x="183" y="410"/>
                  <a:pt x="174" y="400"/>
                  <a:pt x="162" y="400"/>
                </a:cubicBezTo>
                <a:close/>
                <a:moveTo>
                  <a:pt x="162" y="432"/>
                </a:moveTo>
                <a:cubicBezTo>
                  <a:pt x="156" y="432"/>
                  <a:pt x="151" y="427"/>
                  <a:pt x="151" y="421"/>
                </a:cubicBezTo>
                <a:cubicBezTo>
                  <a:pt x="151" y="415"/>
                  <a:pt x="156" y="410"/>
                  <a:pt x="162" y="410"/>
                </a:cubicBezTo>
                <a:cubicBezTo>
                  <a:pt x="169" y="410"/>
                  <a:pt x="174" y="415"/>
                  <a:pt x="174" y="421"/>
                </a:cubicBezTo>
                <a:cubicBezTo>
                  <a:pt x="174" y="427"/>
                  <a:pt x="169" y="432"/>
                  <a:pt x="162" y="4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1"/>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9"/>
          <p:cNvSpPr>
            <a:spLocks noEditPoints="1"/>
          </p:cNvSpPr>
          <p:nvPr/>
        </p:nvSpPr>
        <p:spPr bwMode="auto">
          <a:xfrm>
            <a:off x="1618866" y="3237724"/>
            <a:ext cx="438521" cy="721963"/>
          </a:xfrm>
          <a:custGeom>
            <a:avLst/>
            <a:gdLst>
              <a:gd name="T0" fmla="*/ 143 w 285"/>
              <a:gd name="T1" fmla="*/ 396 h 469"/>
              <a:gd name="T2" fmla="*/ 118 w 285"/>
              <a:gd name="T3" fmla="*/ 420 h 469"/>
              <a:gd name="T4" fmla="*/ 143 w 285"/>
              <a:gd name="T5" fmla="*/ 446 h 469"/>
              <a:gd name="T6" fmla="*/ 169 w 285"/>
              <a:gd name="T7" fmla="*/ 420 h 469"/>
              <a:gd name="T8" fmla="*/ 143 w 285"/>
              <a:gd name="T9" fmla="*/ 396 h 469"/>
              <a:gd name="T10" fmla="*/ 143 w 285"/>
              <a:gd name="T11" fmla="*/ 437 h 469"/>
              <a:gd name="T12" fmla="*/ 128 w 285"/>
              <a:gd name="T13" fmla="*/ 420 h 469"/>
              <a:gd name="T14" fmla="*/ 143 w 285"/>
              <a:gd name="T15" fmla="*/ 405 h 469"/>
              <a:gd name="T16" fmla="*/ 159 w 285"/>
              <a:gd name="T17" fmla="*/ 420 h 469"/>
              <a:gd name="T18" fmla="*/ 143 w 285"/>
              <a:gd name="T19" fmla="*/ 437 h 469"/>
              <a:gd name="T20" fmla="*/ 247 w 285"/>
              <a:gd name="T21" fmla="*/ 36 h 469"/>
              <a:gd name="T22" fmla="*/ 38 w 285"/>
              <a:gd name="T23" fmla="*/ 36 h 469"/>
              <a:gd name="T24" fmla="*/ 33 w 285"/>
              <a:gd name="T25" fmla="*/ 41 h 469"/>
              <a:gd name="T26" fmla="*/ 33 w 285"/>
              <a:gd name="T27" fmla="*/ 379 h 469"/>
              <a:gd name="T28" fmla="*/ 38 w 285"/>
              <a:gd name="T29" fmla="*/ 383 h 469"/>
              <a:gd name="T30" fmla="*/ 247 w 285"/>
              <a:gd name="T31" fmla="*/ 383 h 469"/>
              <a:gd name="T32" fmla="*/ 252 w 285"/>
              <a:gd name="T33" fmla="*/ 379 h 469"/>
              <a:gd name="T34" fmla="*/ 252 w 285"/>
              <a:gd name="T35" fmla="*/ 41 h 469"/>
              <a:gd name="T36" fmla="*/ 247 w 285"/>
              <a:gd name="T37" fmla="*/ 36 h 469"/>
              <a:gd name="T38" fmla="*/ 243 w 285"/>
              <a:gd name="T39" fmla="*/ 374 h 469"/>
              <a:gd name="T40" fmla="*/ 43 w 285"/>
              <a:gd name="T41" fmla="*/ 374 h 469"/>
              <a:gd name="T42" fmla="*/ 43 w 285"/>
              <a:gd name="T43" fmla="*/ 45 h 469"/>
              <a:gd name="T44" fmla="*/ 243 w 285"/>
              <a:gd name="T45" fmla="*/ 45 h 469"/>
              <a:gd name="T46" fmla="*/ 243 w 285"/>
              <a:gd name="T47" fmla="*/ 374 h 469"/>
              <a:gd name="T48" fmla="*/ 257 w 285"/>
              <a:gd name="T49" fmla="*/ 0 h 469"/>
              <a:gd name="T50" fmla="*/ 29 w 285"/>
              <a:gd name="T51" fmla="*/ 0 h 469"/>
              <a:gd name="T52" fmla="*/ 0 w 285"/>
              <a:gd name="T53" fmla="*/ 29 h 469"/>
              <a:gd name="T54" fmla="*/ 0 w 285"/>
              <a:gd name="T55" fmla="*/ 441 h 469"/>
              <a:gd name="T56" fmla="*/ 29 w 285"/>
              <a:gd name="T57" fmla="*/ 469 h 469"/>
              <a:gd name="T58" fmla="*/ 257 w 285"/>
              <a:gd name="T59" fmla="*/ 469 h 469"/>
              <a:gd name="T60" fmla="*/ 285 w 285"/>
              <a:gd name="T61" fmla="*/ 441 h 469"/>
              <a:gd name="T62" fmla="*/ 285 w 285"/>
              <a:gd name="T63" fmla="*/ 29 h 469"/>
              <a:gd name="T64" fmla="*/ 257 w 285"/>
              <a:gd name="T65" fmla="*/ 0 h 469"/>
              <a:gd name="T66" fmla="*/ 275 w 285"/>
              <a:gd name="T67" fmla="*/ 441 h 469"/>
              <a:gd name="T68" fmla="*/ 257 w 285"/>
              <a:gd name="T69" fmla="*/ 459 h 469"/>
              <a:gd name="T70" fmla="*/ 29 w 285"/>
              <a:gd name="T71" fmla="*/ 459 h 469"/>
              <a:gd name="T72" fmla="*/ 10 w 285"/>
              <a:gd name="T73" fmla="*/ 441 h 469"/>
              <a:gd name="T74" fmla="*/ 10 w 285"/>
              <a:gd name="T75" fmla="*/ 29 h 469"/>
              <a:gd name="T76" fmla="*/ 29 w 285"/>
              <a:gd name="T77" fmla="*/ 10 h 469"/>
              <a:gd name="T78" fmla="*/ 257 w 285"/>
              <a:gd name="T79" fmla="*/ 10 h 469"/>
              <a:gd name="T80" fmla="*/ 275 w 285"/>
              <a:gd name="T81" fmla="*/ 29 h 469"/>
              <a:gd name="T82" fmla="*/ 275 w 285"/>
              <a:gd name="T83" fmla="*/ 441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5" h="469">
                <a:moveTo>
                  <a:pt x="143" y="396"/>
                </a:moveTo>
                <a:cubicBezTo>
                  <a:pt x="128" y="396"/>
                  <a:pt x="118" y="408"/>
                  <a:pt x="118" y="420"/>
                </a:cubicBezTo>
                <a:cubicBezTo>
                  <a:pt x="118" y="435"/>
                  <a:pt x="129" y="446"/>
                  <a:pt x="143" y="446"/>
                </a:cubicBezTo>
                <a:cubicBezTo>
                  <a:pt x="157" y="446"/>
                  <a:pt x="169" y="435"/>
                  <a:pt x="169" y="420"/>
                </a:cubicBezTo>
                <a:cubicBezTo>
                  <a:pt x="169" y="407"/>
                  <a:pt x="157" y="396"/>
                  <a:pt x="143" y="396"/>
                </a:cubicBezTo>
                <a:close/>
                <a:moveTo>
                  <a:pt x="143" y="437"/>
                </a:moveTo>
                <a:cubicBezTo>
                  <a:pt x="133" y="437"/>
                  <a:pt x="128" y="428"/>
                  <a:pt x="128" y="420"/>
                </a:cubicBezTo>
                <a:cubicBezTo>
                  <a:pt x="128" y="413"/>
                  <a:pt x="133" y="405"/>
                  <a:pt x="143" y="405"/>
                </a:cubicBezTo>
                <a:cubicBezTo>
                  <a:pt x="152" y="405"/>
                  <a:pt x="159" y="413"/>
                  <a:pt x="159" y="420"/>
                </a:cubicBezTo>
                <a:cubicBezTo>
                  <a:pt x="159" y="429"/>
                  <a:pt x="152" y="437"/>
                  <a:pt x="143" y="437"/>
                </a:cubicBezTo>
                <a:close/>
                <a:moveTo>
                  <a:pt x="247" y="36"/>
                </a:moveTo>
                <a:cubicBezTo>
                  <a:pt x="38" y="36"/>
                  <a:pt x="38" y="36"/>
                  <a:pt x="38" y="36"/>
                </a:cubicBezTo>
                <a:cubicBezTo>
                  <a:pt x="35" y="36"/>
                  <a:pt x="33" y="38"/>
                  <a:pt x="33" y="41"/>
                </a:cubicBezTo>
                <a:cubicBezTo>
                  <a:pt x="33" y="379"/>
                  <a:pt x="33" y="379"/>
                  <a:pt x="33" y="379"/>
                </a:cubicBezTo>
                <a:cubicBezTo>
                  <a:pt x="33" y="381"/>
                  <a:pt x="35" y="383"/>
                  <a:pt x="38" y="383"/>
                </a:cubicBezTo>
                <a:cubicBezTo>
                  <a:pt x="247" y="383"/>
                  <a:pt x="247" y="383"/>
                  <a:pt x="247" y="383"/>
                </a:cubicBezTo>
                <a:cubicBezTo>
                  <a:pt x="250" y="383"/>
                  <a:pt x="252" y="381"/>
                  <a:pt x="252" y="379"/>
                </a:cubicBezTo>
                <a:cubicBezTo>
                  <a:pt x="252" y="41"/>
                  <a:pt x="252" y="41"/>
                  <a:pt x="252" y="41"/>
                </a:cubicBezTo>
                <a:cubicBezTo>
                  <a:pt x="252" y="38"/>
                  <a:pt x="250" y="36"/>
                  <a:pt x="247" y="36"/>
                </a:cubicBezTo>
                <a:close/>
                <a:moveTo>
                  <a:pt x="243" y="374"/>
                </a:moveTo>
                <a:cubicBezTo>
                  <a:pt x="43" y="374"/>
                  <a:pt x="43" y="374"/>
                  <a:pt x="43" y="374"/>
                </a:cubicBezTo>
                <a:cubicBezTo>
                  <a:pt x="43" y="45"/>
                  <a:pt x="43" y="45"/>
                  <a:pt x="43" y="45"/>
                </a:cubicBezTo>
                <a:cubicBezTo>
                  <a:pt x="243" y="45"/>
                  <a:pt x="243" y="45"/>
                  <a:pt x="243" y="45"/>
                </a:cubicBezTo>
                <a:lnTo>
                  <a:pt x="243" y="374"/>
                </a:lnTo>
                <a:close/>
                <a:moveTo>
                  <a:pt x="257" y="0"/>
                </a:moveTo>
                <a:cubicBezTo>
                  <a:pt x="29" y="0"/>
                  <a:pt x="29" y="0"/>
                  <a:pt x="29" y="0"/>
                </a:cubicBezTo>
                <a:cubicBezTo>
                  <a:pt x="15" y="0"/>
                  <a:pt x="0" y="12"/>
                  <a:pt x="0" y="29"/>
                </a:cubicBezTo>
                <a:cubicBezTo>
                  <a:pt x="0" y="441"/>
                  <a:pt x="0" y="441"/>
                  <a:pt x="0" y="441"/>
                </a:cubicBezTo>
                <a:cubicBezTo>
                  <a:pt x="0" y="457"/>
                  <a:pt x="15" y="469"/>
                  <a:pt x="29" y="469"/>
                </a:cubicBezTo>
                <a:cubicBezTo>
                  <a:pt x="257" y="469"/>
                  <a:pt x="257" y="469"/>
                  <a:pt x="257" y="469"/>
                </a:cubicBezTo>
                <a:cubicBezTo>
                  <a:pt x="270" y="469"/>
                  <a:pt x="285" y="457"/>
                  <a:pt x="285" y="441"/>
                </a:cubicBezTo>
                <a:cubicBezTo>
                  <a:pt x="285" y="29"/>
                  <a:pt x="285" y="29"/>
                  <a:pt x="285" y="29"/>
                </a:cubicBezTo>
                <a:cubicBezTo>
                  <a:pt x="285" y="12"/>
                  <a:pt x="270" y="0"/>
                  <a:pt x="257" y="0"/>
                </a:cubicBezTo>
                <a:close/>
                <a:moveTo>
                  <a:pt x="275" y="441"/>
                </a:moveTo>
                <a:cubicBezTo>
                  <a:pt x="275" y="452"/>
                  <a:pt x="266" y="459"/>
                  <a:pt x="257" y="459"/>
                </a:cubicBezTo>
                <a:cubicBezTo>
                  <a:pt x="29" y="459"/>
                  <a:pt x="29" y="459"/>
                  <a:pt x="29" y="459"/>
                </a:cubicBezTo>
                <a:cubicBezTo>
                  <a:pt x="20" y="459"/>
                  <a:pt x="10" y="452"/>
                  <a:pt x="10" y="441"/>
                </a:cubicBezTo>
                <a:cubicBezTo>
                  <a:pt x="10" y="29"/>
                  <a:pt x="10" y="29"/>
                  <a:pt x="10" y="29"/>
                </a:cubicBezTo>
                <a:cubicBezTo>
                  <a:pt x="10" y="17"/>
                  <a:pt x="20" y="10"/>
                  <a:pt x="29" y="10"/>
                </a:cubicBezTo>
                <a:cubicBezTo>
                  <a:pt x="257" y="10"/>
                  <a:pt x="257" y="10"/>
                  <a:pt x="257" y="10"/>
                </a:cubicBezTo>
                <a:cubicBezTo>
                  <a:pt x="266" y="10"/>
                  <a:pt x="275" y="17"/>
                  <a:pt x="275" y="29"/>
                </a:cubicBezTo>
                <a:lnTo>
                  <a:pt x="275" y="44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0"/>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0"/>
          <p:cNvSpPr>
            <a:spLocks noEditPoints="1"/>
          </p:cNvSpPr>
          <p:nvPr/>
        </p:nvSpPr>
        <p:spPr bwMode="auto">
          <a:xfrm>
            <a:off x="3274603" y="3246846"/>
            <a:ext cx="529430" cy="721963"/>
          </a:xfrm>
          <a:custGeom>
            <a:avLst/>
            <a:gdLst>
              <a:gd name="T0" fmla="*/ 172 w 344"/>
              <a:gd name="T1" fmla="*/ 399 h 469"/>
              <a:gd name="T2" fmla="*/ 148 w 344"/>
              <a:gd name="T3" fmla="*/ 423 h 469"/>
              <a:gd name="T4" fmla="*/ 172 w 344"/>
              <a:gd name="T5" fmla="*/ 449 h 469"/>
              <a:gd name="T6" fmla="*/ 198 w 344"/>
              <a:gd name="T7" fmla="*/ 423 h 469"/>
              <a:gd name="T8" fmla="*/ 172 w 344"/>
              <a:gd name="T9" fmla="*/ 399 h 469"/>
              <a:gd name="T10" fmla="*/ 172 w 344"/>
              <a:gd name="T11" fmla="*/ 440 h 469"/>
              <a:gd name="T12" fmla="*/ 157 w 344"/>
              <a:gd name="T13" fmla="*/ 423 h 469"/>
              <a:gd name="T14" fmla="*/ 172 w 344"/>
              <a:gd name="T15" fmla="*/ 408 h 469"/>
              <a:gd name="T16" fmla="*/ 189 w 344"/>
              <a:gd name="T17" fmla="*/ 423 h 469"/>
              <a:gd name="T18" fmla="*/ 172 w 344"/>
              <a:gd name="T19" fmla="*/ 440 h 469"/>
              <a:gd name="T20" fmla="*/ 316 w 344"/>
              <a:gd name="T21" fmla="*/ 0 h 469"/>
              <a:gd name="T22" fmla="*/ 28 w 344"/>
              <a:gd name="T23" fmla="*/ 0 h 469"/>
              <a:gd name="T24" fmla="*/ 0 w 344"/>
              <a:gd name="T25" fmla="*/ 28 h 469"/>
              <a:gd name="T26" fmla="*/ 0 w 344"/>
              <a:gd name="T27" fmla="*/ 440 h 469"/>
              <a:gd name="T28" fmla="*/ 28 w 344"/>
              <a:gd name="T29" fmla="*/ 469 h 469"/>
              <a:gd name="T30" fmla="*/ 316 w 344"/>
              <a:gd name="T31" fmla="*/ 469 h 469"/>
              <a:gd name="T32" fmla="*/ 344 w 344"/>
              <a:gd name="T33" fmla="*/ 440 h 469"/>
              <a:gd name="T34" fmla="*/ 344 w 344"/>
              <a:gd name="T35" fmla="*/ 28 h 469"/>
              <a:gd name="T36" fmla="*/ 316 w 344"/>
              <a:gd name="T37" fmla="*/ 0 h 469"/>
              <a:gd name="T38" fmla="*/ 335 w 344"/>
              <a:gd name="T39" fmla="*/ 440 h 469"/>
              <a:gd name="T40" fmla="*/ 316 w 344"/>
              <a:gd name="T41" fmla="*/ 459 h 469"/>
              <a:gd name="T42" fmla="*/ 28 w 344"/>
              <a:gd name="T43" fmla="*/ 459 h 469"/>
              <a:gd name="T44" fmla="*/ 9 w 344"/>
              <a:gd name="T45" fmla="*/ 440 h 469"/>
              <a:gd name="T46" fmla="*/ 9 w 344"/>
              <a:gd name="T47" fmla="*/ 28 h 469"/>
              <a:gd name="T48" fmla="*/ 28 w 344"/>
              <a:gd name="T49" fmla="*/ 10 h 469"/>
              <a:gd name="T50" fmla="*/ 316 w 344"/>
              <a:gd name="T51" fmla="*/ 10 h 469"/>
              <a:gd name="T52" fmla="*/ 335 w 344"/>
              <a:gd name="T53" fmla="*/ 28 h 469"/>
              <a:gd name="T54" fmla="*/ 335 w 344"/>
              <a:gd name="T55" fmla="*/ 440 h 469"/>
              <a:gd name="T56" fmla="*/ 307 w 344"/>
              <a:gd name="T57" fmla="*/ 36 h 469"/>
              <a:gd name="T58" fmla="*/ 37 w 344"/>
              <a:gd name="T59" fmla="*/ 36 h 469"/>
              <a:gd name="T60" fmla="*/ 32 w 344"/>
              <a:gd name="T61" fmla="*/ 41 h 469"/>
              <a:gd name="T62" fmla="*/ 32 w 344"/>
              <a:gd name="T63" fmla="*/ 383 h 469"/>
              <a:gd name="T64" fmla="*/ 37 w 344"/>
              <a:gd name="T65" fmla="*/ 388 h 469"/>
              <a:gd name="T66" fmla="*/ 307 w 344"/>
              <a:gd name="T67" fmla="*/ 388 h 469"/>
              <a:gd name="T68" fmla="*/ 311 w 344"/>
              <a:gd name="T69" fmla="*/ 383 h 469"/>
              <a:gd name="T70" fmla="*/ 311 w 344"/>
              <a:gd name="T71" fmla="*/ 41 h 469"/>
              <a:gd name="T72" fmla="*/ 307 w 344"/>
              <a:gd name="T73" fmla="*/ 36 h 469"/>
              <a:gd name="T74" fmla="*/ 302 w 344"/>
              <a:gd name="T75" fmla="*/ 378 h 469"/>
              <a:gd name="T76" fmla="*/ 42 w 344"/>
              <a:gd name="T77" fmla="*/ 378 h 469"/>
              <a:gd name="T78" fmla="*/ 42 w 344"/>
              <a:gd name="T79" fmla="*/ 45 h 469"/>
              <a:gd name="T80" fmla="*/ 302 w 344"/>
              <a:gd name="T81" fmla="*/ 45 h 469"/>
              <a:gd name="T82" fmla="*/ 302 w 344"/>
              <a:gd name="T83" fmla="*/ 37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4" h="469">
                <a:moveTo>
                  <a:pt x="172" y="399"/>
                </a:moveTo>
                <a:cubicBezTo>
                  <a:pt x="157" y="399"/>
                  <a:pt x="148" y="411"/>
                  <a:pt x="148" y="423"/>
                </a:cubicBezTo>
                <a:cubicBezTo>
                  <a:pt x="148" y="438"/>
                  <a:pt x="158" y="449"/>
                  <a:pt x="172" y="449"/>
                </a:cubicBezTo>
                <a:cubicBezTo>
                  <a:pt x="186" y="449"/>
                  <a:pt x="198" y="437"/>
                  <a:pt x="198" y="423"/>
                </a:cubicBezTo>
                <a:cubicBezTo>
                  <a:pt x="198" y="410"/>
                  <a:pt x="186" y="399"/>
                  <a:pt x="172" y="399"/>
                </a:cubicBezTo>
                <a:close/>
                <a:moveTo>
                  <a:pt x="172" y="440"/>
                </a:moveTo>
                <a:cubicBezTo>
                  <a:pt x="162" y="440"/>
                  <a:pt x="157" y="431"/>
                  <a:pt x="157" y="423"/>
                </a:cubicBezTo>
                <a:cubicBezTo>
                  <a:pt x="157" y="416"/>
                  <a:pt x="163" y="408"/>
                  <a:pt x="172" y="408"/>
                </a:cubicBezTo>
                <a:cubicBezTo>
                  <a:pt x="181" y="408"/>
                  <a:pt x="189" y="416"/>
                  <a:pt x="189" y="423"/>
                </a:cubicBezTo>
                <a:cubicBezTo>
                  <a:pt x="189" y="432"/>
                  <a:pt x="181" y="440"/>
                  <a:pt x="172" y="440"/>
                </a:cubicBezTo>
                <a:close/>
                <a:moveTo>
                  <a:pt x="316" y="0"/>
                </a:moveTo>
                <a:cubicBezTo>
                  <a:pt x="28" y="0"/>
                  <a:pt x="28" y="0"/>
                  <a:pt x="28" y="0"/>
                </a:cubicBezTo>
                <a:cubicBezTo>
                  <a:pt x="14" y="0"/>
                  <a:pt x="0" y="12"/>
                  <a:pt x="0" y="28"/>
                </a:cubicBezTo>
                <a:cubicBezTo>
                  <a:pt x="0" y="440"/>
                  <a:pt x="0" y="440"/>
                  <a:pt x="0" y="440"/>
                </a:cubicBezTo>
                <a:cubicBezTo>
                  <a:pt x="0" y="457"/>
                  <a:pt x="14" y="469"/>
                  <a:pt x="28" y="469"/>
                </a:cubicBezTo>
                <a:cubicBezTo>
                  <a:pt x="316" y="469"/>
                  <a:pt x="316" y="469"/>
                  <a:pt x="316" y="469"/>
                </a:cubicBezTo>
                <a:cubicBezTo>
                  <a:pt x="330" y="469"/>
                  <a:pt x="344" y="457"/>
                  <a:pt x="344" y="440"/>
                </a:cubicBezTo>
                <a:cubicBezTo>
                  <a:pt x="344" y="28"/>
                  <a:pt x="344" y="28"/>
                  <a:pt x="344" y="28"/>
                </a:cubicBezTo>
                <a:cubicBezTo>
                  <a:pt x="344" y="12"/>
                  <a:pt x="330" y="0"/>
                  <a:pt x="316" y="0"/>
                </a:cubicBezTo>
                <a:close/>
                <a:moveTo>
                  <a:pt x="335" y="440"/>
                </a:moveTo>
                <a:cubicBezTo>
                  <a:pt x="335" y="452"/>
                  <a:pt x="325" y="459"/>
                  <a:pt x="316" y="459"/>
                </a:cubicBezTo>
                <a:cubicBezTo>
                  <a:pt x="28" y="459"/>
                  <a:pt x="28" y="459"/>
                  <a:pt x="28" y="459"/>
                </a:cubicBezTo>
                <a:cubicBezTo>
                  <a:pt x="19" y="459"/>
                  <a:pt x="9" y="452"/>
                  <a:pt x="9" y="440"/>
                </a:cubicBezTo>
                <a:cubicBezTo>
                  <a:pt x="9" y="28"/>
                  <a:pt x="9" y="28"/>
                  <a:pt x="9" y="28"/>
                </a:cubicBezTo>
                <a:cubicBezTo>
                  <a:pt x="9" y="17"/>
                  <a:pt x="19" y="10"/>
                  <a:pt x="28" y="10"/>
                </a:cubicBezTo>
                <a:cubicBezTo>
                  <a:pt x="316" y="10"/>
                  <a:pt x="316" y="10"/>
                  <a:pt x="316" y="10"/>
                </a:cubicBezTo>
                <a:cubicBezTo>
                  <a:pt x="325" y="10"/>
                  <a:pt x="335" y="17"/>
                  <a:pt x="335" y="28"/>
                </a:cubicBezTo>
                <a:lnTo>
                  <a:pt x="335" y="440"/>
                </a:lnTo>
                <a:close/>
                <a:moveTo>
                  <a:pt x="307" y="36"/>
                </a:moveTo>
                <a:cubicBezTo>
                  <a:pt x="37" y="36"/>
                  <a:pt x="37" y="36"/>
                  <a:pt x="37" y="36"/>
                </a:cubicBezTo>
                <a:cubicBezTo>
                  <a:pt x="34" y="36"/>
                  <a:pt x="32" y="38"/>
                  <a:pt x="32" y="41"/>
                </a:cubicBezTo>
                <a:cubicBezTo>
                  <a:pt x="32" y="383"/>
                  <a:pt x="32" y="383"/>
                  <a:pt x="32" y="383"/>
                </a:cubicBezTo>
                <a:cubicBezTo>
                  <a:pt x="32" y="386"/>
                  <a:pt x="34" y="388"/>
                  <a:pt x="37" y="388"/>
                </a:cubicBezTo>
                <a:cubicBezTo>
                  <a:pt x="307" y="388"/>
                  <a:pt x="307" y="388"/>
                  <a:pt x="307" y="388"/>
                </a:cubicBezTo>
                <a:cubicBezTo>
                  <a:pt x="309" y="388"/>
                  <a:pt x="311" y="386"/>
                  <a:pt x="311" y="383"/>
                </a:cubicBezTo>
                <a:cubicBezTo>
                  <a:pt x="311" y="41"/>
                  <a:pt x="311" y="41"/>
                  <a:pt x="311" y="41"/>
                </a:cubicBezTo>
                <a:cubicBezTo>
                  <a:pt x="311" y="38"/>
                  <a:pt x="309" y="36"/>
                  <a:pt x="307" y="36"/>
                </a:cubicBezTo>
                <a:close/>
                <a:moveTo>
                  <a:pt x="302" y="378"/>
                </a:moveTo>
                <a:cubicBezTo>
                  <a:pt x="42" y="378"/>
                  <a:pt x="42" y="378"/>
                  <a:pt x="42" y="378"/>
                </a:cubicBezTo>
                <a:cubicBezTo>
                  <a:pt x="42" y="45"/>
                  <a:pt x="42" y="45"/>
                  <a:pt x="42" y="45"/>
                </a:cubicBezTo>
                <a:cubicBezTo>
                  <a:pt x="302" y="45"/>
                  <a:pt x="302" y="45"/>
                  <a:pt x="302" y="45"/>
                </a:cubicBezTo>
                <a:lnTo>
                  <a:pt x="302" y="37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15"/>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1"/>
          <p:cNvSpPr>
            <a:spLocks noEditPoints="1"/>
          </p:cNvSpPr>
          <p:nvPr/>
        </p:nvSpPr>
        <p:spPr bwMode="auto">
          <a:xfrm>
            <a:off x="1539875" y="1748126"/>
            <a:ext cx="595852" cy="597155"/>
          </a:xfrm>
          <a:custGeom>
            <a:avLst/>
            <a:gdLst>
              <a:gd name="T0" fmla="*/ 68 w 387"/>
              <a:gd name="T1" fmla="*/ 320 h 388"/>
              <a:gd name="T2" fmla="*/ 41 w 387"/>
              <a:gd name="T3" fmla="*/ 262 h 388"/>
              <a:gd name="T4" fmla="*/ 62 w 387"/>
              <a:gd name="T5" fmla="*/ 326 h 388"/>
              <a:gd name="T6" fmla="*/ 121 w 387"/>
              <a:gd name="T7" fmla="*/ 352 h 388"/>
              <a:gd name="T8" fmla="*/ 121 w 387"/>
              <a:gd name="T9" fmla="*/ 343 h 388"/>
              <a:gd name="T10" fmla="*/ 50 w 387"/>
              <a:gd name="T11" fmla="*/ 338 h 388"/>
              <a:gd name="T12" fmla="*/ 16 w 387"/>
              <a:gd name="T13" fmla="*/ 263 h 388"/>
              <a:gd name="T14" fmla="*/ 11 w 387"/>
              <a:gd name="T15" fmla="*/ 267 h 388"/>
              <a:gd name="T16" fmla="*/ 121 w 387"/>
              <a:gd name="T17" fmla="*/ 377 h 388"/>
              <a:gd name="T18" fmla="*/ 125 w 387"/>
              <a:gd name="T19" fmla="*/ 372 h 388"/>
              <a:gd name="T20" fmla="*/ 386 w 387"/>
              <a:gd name="T21" fmla="*/ 329 h 388"/>
              <a:gd name="T22" fmla="*/ 290 w 387"/>
              <a:gd name="T23" fmla="*/ 240 h 388"/>
              <a:gd name="T24" fmla="*/ 248 w 387"/>
              <a:gd name="T25" fmla="*/ 242 h 388"/>
              <a:gd name="T26" fmla="*/ 292 w 387"/>
              <a:gd name="T27" fmla="*/ 96 h 388"/>
              <a:gd name="T28" fmla="*/ 190 w 387"/>
              <a:gd name="T29" fmla="*/ 96 h 388"/>
              <a:gd name="T30" fmla="*/ 126 w 387"/>
              <a:gd name="T31" fmla="*/ 120 h 388"/>
              <a:gd name="T32" fmla="*/ 148 w 387"/>
              <a:gd name="T33" fmla="*/ 92 h 388"/>
              <a:gd name="T34" fmla="*/ 52 w 387"/>
              <a:gd name="T35" fmla="*/ 2 h 388"/>
              <a:gd name="T36" fmla="*/ 2 w 387"/>
              <a:gd name="T37" fmla="*/ 59 h 388"/>
              <a:gd name="T38" fmla="*/ 94 w 387"/>
              <a:gd name="T39" fmla="*/ 150 h 388"/>
              <a:gd name="T40" fmla="*/ 120 w 387"/>
              <a:gd name="T41" fmla="*/ 127 h 388"/>
              <a:gd name="T42" fmla="*/ 104 w 387"/>
              <a:gd name="T43" fmla="*/ 182 h 388"/>
              <a:gd name="T44" fmla="*/ 127 w 387"/>
              <a:gd name="T45" fmla="*/ 211 h 388"/>
              <a:gd name="T46" fmla="*/ 57 w 387"/>
              <a:gd name="T47" fmla="*/ 229 h 388"/>
              <a:gd name="T48" fmla="*/ 152 w 387"/>
              <a:gd name="T49" fmla="*/ 331 h 388"/>
              <a:gd name="T50" fmla="*/ 159 w 387"/>
              <a:gd name="T51" fmla="*/ 331 h 388"/>
              <a:gd name="T52" fmla="*/ 177 w 387"/>
              <a:gd name="T53" fmla="*/ 261 h 388"/>
              <a:gd name="T54" fmla="*/ 203 w 387"/>
              <a:gd name="T55" fmla="*/ 285 h 388"/>
              <a:gd name="T56" fmla="*/ 241 w 387"/>
              <a:gd name="T57" fmla="*/ 248 h 388"/>
              <a:gd name="T58" fmla="*/ 239 w 387"/>
              <a:gd name="T59" fmla="*/ 290 h 388"/>
              <a:gd name="T60" fmla="*/ 239 w 387"/>
              <a:gd name="T61" fmla="*/ 297 h 388"/>
              <a:gd name="T62" fmla="*/ 332 w 387"/>
              <a:gd name="T63" fmla="*/ 388 h 388"/>
              <a:gd name="T64" fmla="*/ 386 w 387"/>
              <a:gd name="T65" fmla="*/ 336 h 388"/>
              <a:gd name="T66" fmla="*/ 386 w 387"/>
              <a:gd name="T67" fmla="*/ 329 h 388"/>
              <a:gd name="T68" fmla="*/ 116 w 387"/>
              <a:gd name="T69" fmla="*/ 117 h 388"/>
              <a:gd name="T70" fmla="*/ 94 w 387"/>
              <a:gd name="T71" fmla="*/ 139 h 388"/>
              <a:gd name="T72" fmla="*/ 55 w 387"/>
              <a:gd name="T73" fmla="*/ 12 h 388"/>
              <a:gd name="T74" fmla="*/ 116 w 387"/>
              <a:gd name="T75" fmla="*/ 117 h 388"/>
              <a:gd name="T76" fmla="*/ 67 w 387"/>
              <a:gd name="T77" fmla="*/ 233 h 388"/>
              <a:gd name="T78" fmla="*/ 152 w 387"/>
              <a:gd name="T79" fmla="*/ 236 h 388"/>
              <a:gd name="T80" fmla="*/ 155 w 387"/>
              <a:gd name="T81" fmla="*/ 321 h 388"/>
              <a:gd name="T82" fmla="*/ 238 w 387"/>
              <a:gd name="T83" fmla="*/ 238 h 388"/>
              <a:gd name="T84" fmla="*/ 203 w 387"/>
              <a:gd name="T85" fmla="*/ 274 h 388"/>
              <a:gd name="T86" fmla="*/ 197 w 387"/>
              <a:gd name="T87" fmla="*/ 102 h 388"/>
              <a:gd name="T88" fmla="*/ 286 w 387"/>
              <a:gd name="T89" fmla="*/ 102 h 388"/>
              <a:gd name="T90" fmla="*/ 238 w 387"/>
              <a:gd name="T91" fmla="*/ 238 h 388"/>
              <a:gd name="T92" fmla="*/ 249 w 387"/>
              <a:gd name="T93" fmla="*/ 294 h 388"/>
              <a:gd name="T94" fmla="*/ 376 w 387"/>
              <a:gd name="T95" fmla="*/ 333 h 388"/>
              <a:gd name="T96" fmla="*/ 122 w 387"/>
              <a:gd name="T97" fmla="*/ 318 h 388"/>
              <a:gd name="T98" fmla="*/ 70 w 387"/>
              <a:gd name="T99" fmla="*/ 266 h 388"/>
              <a:gd name="T100" fmla="*/ 66 w 387"/>
              <a:gd name="T101" fmla="*/ 261 h 388"/>
              <a:gd name="T102" fmla="*/ 79 w 387"/>
              <a:gd name="T103" fmla="*/ 309 h 388"/>
              <a:gd name="T104" fmla="*/ 122 w 387"/>
              <a:gd name="T105" fmla="*/ 327 h 388"/>
              <a:gd name="T106" fmla="*/ 122 w 387"/>
              <a:gd name="T107" fmla="*/ 31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7" h="388">
                <a:moveTo>
                  <a:pt x="121" y="343"/>
                </a:moveTo>
                <a:cubicBezTo>
                  <a:pt x="101" y="342"/>
                  <a:pt x="82" y="334"/>
                  <a:pt x="68" y="320"/>
                </a:cubicBezTo>
                <a:cubicBezTo>
                  <a:pt x="54" y="306"/>
                  <a:pt x="46" y="287"/>
                  <a:pt x="45" y="267"/>
                </a:cubicBezTo>
                <a:cubicBezTo>
                  <a:pt x="45" y="264"/>
                  <a:pt x="43" y="262"/>
                  <a:pt x="41" y="262"/>
                </a:cubicBezTo>
                <a:cubicBezTo>
                  <a:pt x="38" y="262"/>
                  <a:pt x="36" y="264"/>
                  <a:pt x="36" y="267"/>
                </a:cubicBezTo>
                <a:cubicBezTo>
                  <a:pt x="37" y="289"/>
                  <a:pt x="46" y="311"/>
                  <a:pt x="62" y="326"/>
                </a:cubicBezTo>
                <a:cubicBezTo>
                  <a:pt x="77" y="342"/>
                  <a:pt x="99" y="351"/>
                  <a:pt x="121" y="352"/>
                </a:cubicBezTo>
                <a:cubicBezTo>
                  <a:pt x="121" y="352"/>
                  <a:pt x="121" y="352"/>
                  <a:pt x="121" y="352"/>
                </a:cubicBezTo>
                <a:cubicBezTo>
                  <a:pt x="124" y="352"/>
                  <a:pt x="126" y="350"/>
                  <a:pt x="126" y="347"/>
                </a:cubicBezTo>
                <a:cubicBezTo>
                  <a:pt x="126" y="345"/>
                  <a:pt x="124" y="343"/>
                  <a:pt x="121" y="343"/>
                </a:cubicBezTo>
                <a:close/>
                <a:moveTo>
                  <a:pt x="121" y="368"/>
                </a:moveTo>
                <a:cubicBezTo>
                  <a:pt x="94" y="367"/>
                  <a:pt x="69" y="356"/>
                  <a:pt x="50" y="338"/>
                </a:cubicBezTo>
                <a:cubicBezTo>
                  <a:pt x="32" y="319"/>
                  <a:pt x="21" y="294"/>
                  <a:pt x="20" y="267"/>
                </a:cubicBezTo>
                <a:cubicBezTo>
                  <a:pt x="20" y="265"/>
                  <a:pt x="18" y="263"/>
                  <a:pt x="16" y="263"/>
                </a:cubicBezTo>
                <a:cubicBezTo>
                  <a:pt x="16" y="263"/>
                  <a:pt x="16" y="263"/>
                  <a:pt x="16" y="263"/>
                </a:cubicBezTo>
                <a:cubicBezTo>
                  <a:pt x="13" y="263"/>
                  <a:pt x="11" y="265"/>
                  <a:pt x="11" y="267"/>
                </a:cubicBezTo>
                <a:cubicBezTo>
                  <a:pt x="12" y="296"/>
                  <a:pt x="23" y="324"/>
                  <a:pt x="44" y="344"/>
                </a:cubicBezTo>
                <a:cubicBezTo>
                  <a:pt x="64" y="365"/>
                  <a:pt x="92" y="376"/>
                  <a:pt x="121" y="377"/>
                </a:cubicBezTo>
                <a:cubicBezTo>
                  <a:pt x="121" y="377"/>
                  <a:pt x="121" y="377"/>
                  <a:pt x="121" y="377"/>
                </a:cubicBezTo>
                <a:cubicBezTo>
                  <a:pt x="123" y="377"/>
                  <a:pt x="125" y="375"/>
                  <a:pt x="125" y="372"/>
                </a:cubicBezTo>
                <a:cubicBezTo>
                  <a:pt x="125" y="370"/>
                  <a:pt x="123" y="368"/>
                  <a:pt x="121" y="368"/>
                </a:cubicBezTo>
                <a:close/>
                <a:moveTo>
                  <a:pt x="386" y="329"/>
                </a:moveTo>
                <a:cubicBezTo>
                  <a:pt x="296" y="240"/>
                  <a:pt x="296" y="240"/>
                  <a:pt x="296" y="240"/>
                </a:cubicBezTo>
                <a:cubicBezTo>
                  <a:pt x="295" y="238"/>
                  <a:pt x="292" y="238"/>
                  <a:pt x="290" y="240"/>
                </a:cubicBezTo>
                <a:cubicBezTo>
                  <a:pt x="268" y="262"/>
                  <a:pt x="268" y="262"/>
                  <a:pt x="268" y="262"/>
                </a:cubicBezTo>
                <a:cubicBezTo>
                  <a:pt x="248" y="242"/>
                  <a:pt x="248" y="242"/>
                  <a:pt x="248" y="242"/>
                </a:cubicBezTo>
                <a:cubicBezTo>
                  <a:pt x="292" y="198"/>
                  <a:pt x="292" y="198"/>
                  <a:pt x="292" y="198"/>
                </a:cubicBezTo>
                <a:cubicBezTo>
                  <a:pt x="320" y="169"/>
                  <a:pt x="320" y="124"/>
                  <a:pt x="292" y="96"/>
                </a:cubicBezTo>
                <a:cubicBezTo>
                  <a:pt x="279" y="82"/>
                  <a:pt x="261" y="75"/>
                  <a:pt x="241" y="75"/>
                </a:cubicBezTo>
                <a:cubicBezTo>
                  <a:pt x="222" y="75"/>
                  <a:pt x="204" y="82"/>
                  <a:pt x="190" y="96"/>
                </a:cubicBezTo>
                <a:cubicBezTo>
                  <a:pt x="146" y="140"/>
                  <a:pt x="146" y="140"/>
                  <a:pt x="146" y="140"/>
                </a:cubicBezTo>
                <a:cubicBezTo>
                  <a:pt x="126" y="120"/>
                  <a:pt x="126" y="120"/>
                  <a:pt x="126" y="120"/>
                </a:cubicBezTo>
                <a:cubicBezTo>
                  <a:pt x="148" y="98"/>
                  <a:pt x="148" y="98"/>
                  <a:pt x="148" y="98"/>
                </a:cubicBezTo>
                <a:cubicBezTo>
                  <a:pt x="150" y="96"/>
                  <a:pt x="150" y="93"/>
                  <a:pt x="148" y="92"/>
                </a:cubicBezTo>
                <a:cubicBezTo>
                  <a:pt x="59" y="2"/>
                  <a:pt x="59" y="2"/>
                  <a:pt x="59" y="2"/>
                </a:cubicBezTo>
                <a:cubicBezTo>
                  <a:pt x="57" y="0"/>
                  <a:pt x="54" y="0"/>
                  <a:pt x="52" y="2"/>
                </a:cubicBezTo>
                <a:cubicBezTo>
                  <a:pt x="2" y="52"/>
                  <a:pt x="2" y="52"/>
                  <a:pt x="2" y="52"/>
                </a:cubicBezTo>
                <a:cubicBezTo>
                  <a:pt x="0" y="54"/>
                  <a:pt x="0" y="57"/>
                  <a:pt x="2" y="59"/>
                </a:cubicBezTo>
                <a:cubicBezTo>
                  <a:pt x="91" y="149"/>
                  <a:pt x="91" y="149"/>
                  <a:pt x="91" y="149"/>
                </a:cubicBezTo>
                <a:cubicBezTo>
                  <a:pt x="92" y="149"/>
                  <a:pt x="93" y="150"/>
                  <a:pt x="94" y="150"/>
                </a:cubicBezTo>
                <a:cubicBezTo>
                  <a:pt x="96" y="150"/>
                  <a:pt x="97" y="149"/>
                  <a:pt x="98" y="149"/>
                </a:cubicBezTo>
                <a:cubicBezTo>
                  <a:pt x="120" y="127"/>
                  <a:pt x="120" y="127"/>
                  <a:pt x="120" y="127"/>
                </a:cubicBezTo>
                <a:cubicBezTo>
                  <a:pt x="140" y="147"/>
                  <a:pt x="140" y="147"/>
                  <a:pt x="140" y="147"/>
                </a:cubicBezTo>
                <a:cubicBezTo>
                  <a:pt x="104" y="182"/>
                  <a:pt x="104" y="182"/>
                  <a:pt x="104" y="182"/>
                </a:cubicBezTo>
                <a:cubicBezTo>
                  <a:pt x="103" y="184"/>
                  <a:pt x="103" y="187"/>
                  <a:pt x="104" y="188"/>
                </a:cubicBezTo>
                <a:cubicBezTo>
                  <a:pt x="127" y="211"/>
                  <a:pt x="127" y="211"/>
                  <a:pt x="127" y="211"/>
                </a:cubicBezTo>
                <a:cubicBezTo>
                  <a:pt x="121" y="209"/>
                  <a:pt x="114" y="208"/>
                  <a:pt x="108" y="208"/>
                </a:cubicBezTo>
                <a:cubicBezTo>
                  <a:pt x="89" y="208"/>
                  <a:pt x="70" y="216"/>
                  <a:pt x="57" y="229"/>
                </a:cubicBezTo>
                <a:cubicBezTo>
                  <a:pt x="55" y="231"/>
                  <a:pt x="55" y="234"/>
                  <a:pt x="57" y="236"/>
                </a:cubicBezTo>
                <a:cubicBezTo>
                  <a:pt x="152" y="331"/>
                  <a:pt x="152" y="331"/>
                  <a:pt x="152" y="331"/>
                </a:cubicBezTo>
                <a:cubicBezTo>
                  <a:pt x="153" y="332"/>
                  <a:pt x="154" y="332"/>
                  <a:pt x="155" y="332"/>
                </a:cubicBezTo>
                <a:cubicBezTo>
                  <a:pt x="157" y="332"/>
                  <a:pt x="158" y="332"/>
                  <a:pt x="159" y="331"/>
                </a:cubicBezTo>
                <a:cubicBezTo>
                  <a:pt x="172" y="318"/>
                  <a:pt x="180" y="299"/>
                  <a:pt x="180" y="280"/>
                </a:cubicBezTo>
                <a:cubicBezTo>
                  <a:pt x="180" y="274"/>
                  <a:pt x="179" y="267"/>
                  <a:pt x="177" y="261"/>
                </a:cubicBezTo>
                <a:cubicBezTo>
                  <a:pt x="200" y="284"/>
                  <a:pt x="200" y="284"/>
                  <a:pt x="200" y="284"/>
                </a:cubicBezTo>
                <a:cubicBezTo>
                  <a:pt x="200" y="284"/>
                  <a:pt x="202" y="285"/>
                  <a:pt x="203" y="285"/>
                </a:cubicBezTo>
                <a:cubicBezTo>
                  <a:pt x="204" y="285"/>
                  <a:pt x="205" y="284"/>
                  <a:pt x="206" y="284"/>
                </a:cubicBezTo>
                <a:cubicBezTo>
                  <a:pt x="241" y="248"/>
                  <a:pt x="241" y="248"/>
                  <a:pt x="241" y="248"/>
                </a:cubicBezTo>
                <a:cubicBezTo>
                  <a:pt x="261" y="268"/>
                  <a:pt x="261" y="268"/>
                  <a:pt x="261" y="268"/>
                </a:cubicBezTo>
                <a:cubicBezTo>
                  <a:pt x="239" y="290"/>
                  <a:pt x="239" y="290"/>
                  <a:pt x="239" y="290"/>
                </a:cubicBezTo>
                <a:cubicBezTo>
                  <a:pt x="239" y="291"/>
                  <a:pt x="238" y="292"/>
                  <a:pt x="238" y="294"/>
                </a:cubicBezTo>
                <a:cubicBezTo>
                  <a:pt x="238" y="295"/>
                  <a:pt x="239" y="296"/>
                  <a:pt x="239" y="297"/>
                </a:cubicBezTo>
                <a:cubicBezTo>
                  <a:pt x="329" y="386"/>
                  <a:pt x="329" y="386"/>
                  <a:pt x="329" y="386"/>
                </a:cubicBezTo>
                <a:cubicBezTo>
                  <a:pt x="330" y="387"/>
                  <a:pt x="331" y="388"/>
                  <a:pt x="332" y="388"/>
                </a:cubicBezTo>
                <a:cubicBezTo>
                  <a:pt x="334" y="388"/>
                  <a:pt x="335" y="387"/>
                  <a:pt x="336" y="386"/>
                </a:cubicBezTo>
                <a:cubicBezTo>
                  <a:pt x="386" y="336"/>
                  <a:pt x="386" y="336"/>
                  <a:pt x="386" y="336"/>
                </a:cubicBezTo>
                <a:cubicBezTo>
                  <a:pt x="387" y="335"/>
                  <a:pt x="387" y="334"/>
                  <a:pt x="387" y="333"/>
                </a:cubicBezTo>
                <a:cubicBezTo>
                  <a:pt x="387" y="331"/>
                  <a:pt x="387" y="330"/>
                  <a:pt x="386" y="329"/>
                </a:cubicBezTo>
                <a:close/>
                <a:moveTo>
                  <a:pt x="116" y="117"/>
                </a:moveTo>
                <a:cubicBezTo>
                  <a:pt x="116" y="117"/>
                  <a:pt x="116" y="117"/>
                  <a:pt x="116" y="117"/>
                </a:cubicBezTo>
                <a:cubicBezTo>
                  <a:pt x="116" y="117"/>
                  <a:pt x="116" y="117"/>
                  <a:pt x="116" y="117"/>
                </a:cubicBezTo>
                <a:cubicBezTo>
                  <a:pt x="94" y="139"/>
                  <a:pt x="94" y="139"/>
                  <a:pt x="94" y="139"/>
                </a:cubicBezTo>
                <a:cubicBezTo>
                  <a:pt x="12" y="56"/>
                  <a:pt x="12" y="56"/>
                  <a:pt x="12" y="56"/>
                </a:cubicBezTo>
                <a:cubicBezTo>
                  <a:pt x="55" y="12"/>
                  <a:pt x="55" y="12"/>
                  <a:pt x="55" y="12"/>
                </a:cubicBezTo>
                <a:cubicBezTo>
                  <a:pt x="138" y="95"/>
                  <a:pt x="138" y="95"/>
                  <a:pt x="138" y="95"/>
                </a:cubicBezTo>
                <a:lnTo>
                  <a:pt x="116" y="117"/>
                </a:lnTo>
                <a:close/>
                <a:moveTo>
                  <a:pt x="155" y="321"/>
                </a:moveTo>
                <a:cubicBezTo>
                  <a:pt x="67" y="233"/>
                  <a:pt x="67" y="233"/>
                  <a:pt x="67" y="233"/>
                </a:cubicBezTo>
                <a:cubicBezTo>
                  <a:pt x="78" y="223"/>
                  <a:pt x="93" y="218"/>
                  <a:pt x="108" y="218"/>
                </a:cubicBezTo>
                <a:cubicBezTo>
                  <a:pt x="124" y="218"/>
                  <a:pt x="140" y="224"/>
                  <a:pt x="152" y="236"/>
                </a:cubicBezTo>
                <a:cubicBezTo>
                  <a:pt x="164" y="248"/>
                  <a:pt x="170" y="264"/>
                  <a:pt x="170" y="280"/>
                </a:cubicBezTo>
                <a:cubicBezTo>
                  <a:pt x="170" y="295"/>
                  <a:pt x="165" y="310"/>
                  <a:pt x="155" y="321"/>
                </a:cubicBezTo>
                <a:close/>
                <a:moveTo>
                  <a:pt x="238" y="238"/>
                </a:moveTo>
                <a:cubicBezTo>
                  <a:pt x="238" y="238"/>
                  <a:pt x="238" y="238"/>
                  <a:pt x="238" y="238"/>
                </a:cubicBezTo>
                <a:cubicBezTo>
                  <a:pt x="238" y="238"/>
                  <a:pt x="238" y="238"/>
                  <a:pt x="238" y="238"/>
                </a:cubicBezTo>
                <a:cubicBezTo>
                  <a:pt x="203" y="274"/>
                  <a:pt x="203" y="274"/>
                  <a:pt x="203" y="274"/>
                </a:cubicBezTo>
                <a:cubicBezTo>
                  <a:pt x="114" y="185"/>
                  <a:pt x="114" y="185"/>
                  <a:pt x="114" y="185"/>
                </a:cubicBezTo>
                <a:cubicBezTo>
                  <a:pt x="197" y="102"/>
                  <a:pt x="197" y="102"/>
                  <a:pt x="197" y="102"/>
                </a:cubicBezTo>
                <a:cubicBezTo>
                  <a:pt x="209" y="91"/>
                  <a:pt x="225" y="84"/>
                  <a:pt x="241" y="84"/>
                </a:cubicBezTo>
                <a:cubicBezTo>
                  <a:pt x="258" y="84"/>
                  <a:pt x="274" y="91"/>
                  <a:pt x="286" y="102"/>
                </a:cubicBezTo>
                <a:cubicBezTo>
                  <a:pt x="310" y="127"/>
                  <a:pt x="310" y="166"/>
                  <a:pt x="286" y="191"/>
                </a:cubicBezTo>
                <a:lnTo>
                  <a:pt x="238" y="238"/>
                </a:lnTo>
                <a:close/>
                <a:moveTo>
                  <a:pt x="332" y="376"/>
                </a:moveTo>
                <a:cubicBezTo>
                  <a:pt x="249" y="294"/>
                  <a:pt x="249" y="294"/>
                  <a:pt x="249" y="294"/>
                </a:cubicBezTo>
                <a:cubicBezTo>
                  <a:pt x="293" y="250"/>
                  <a:pt x="293" y="250"/>
                  <a:pt x="293" y="250"/>
                </a:cubicBezTo>
                <a:cubicBezTo>
                  <a:pt x="376" y="333"/>
                  <a:pt x="376" y="333"/>
                  <a:pt x="376" y="333"/>
                </a:cubicBezTo>
                <a:lnTo>
                  <a:pt x="332" y="376"/>
                </a:lnTo>
                <a:close/>
                <a:moveTo>
                  <a:pt x="122" y="318"/>
                </a:moveTo>
                <a:cubicBezTo>
                  <a:pt x="108" y="317"/>
                  <a:pt x="95" y="312"/>
                  <a:pt x="86" y="302"/>
                </a:cubicBezTo>
                <a:cubicBezTo>
                  <a:pt x="76" y="293"/>
                  <a:pt x="71" y="280"/>
                  <a:pt x="70" y="266"/>
                </a:cubicBezTo>
                <a:cubicBezTo>
                  <a:pt x="70" y="263"/>
                  <a:pt x="68" y="261"/>
                  <a:pt x="66" y="261"/>
                </a:cubicBezTo>
                <a:cubicBezTo>
                  <a:pt x="66" y="261"/>
                  <a:pt x="66" y="261"/>
                  <a:pt x="66" y="261"/>
                </a:cubicBezTo>
                <a:cubicBezTo>
                  <a:pt x="63" y="262"/>
                  <a:pt x="61" y="264"/>
                  <a:pt x="61" y="266"/>
                </a:cubicBezTo>
                <a:cubicBezTo>
                  <a:pt x="61" y="282"/>
                  <a:pt x="68" y="297"/>
                  <a:pt x="79" y="309"/>
                </a:cubicBezTo>
                <a:cubicBezTo>
                  <a:pt x="91" y="320"/>
                  <a:pt x="106" y="327"/>
                  <a:pt x="122" y="327"/>
                </a:cubicBezTo>
                <a:cubicBezTo>
                  <a:pt x="122" y="327"/>
                  <a:pt x="122" y="327"/>
                  <a:pt x="122" y="327"/>
                </a:cubicBezTo>
                <a:cubicBezTo>
                  <a:pt x="124" y="327"/>
                  <a:pt x="126" y="325"/>
                  <a:pt x="127" y="322"/>
                </a:cubicBezTo>
                <a:cubicBezTo>
                  <a:pt x="127" y="320"/>
                  <a:pt x="125" y="318"/>
                  <a:pt x="122" y="31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14"/>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2" name="Freeform 22"/>
          <p:cNvSpPr>
            <a:spLocks noEditPoints="1"/>
          </p:cNvSpPr>
          <p:nvPr/>
        </p:nvSpPr>
        <p:spPr bwMode="auto">
          <a:xfrm>
            <a:off x="3230321" y="1797143"/>
            <a:ext cx="662926" cy="500422"/>
          </a:xfrm>
          <a:custGeom>
            <a:avLst/>
            <a:gdLst>
              <a:gd name="T0" fmla="*/ 267 w 431"/>
              <a:gd name="T1" fmla="*/ 136 h 325"/>
              <a:gd name="T2" fmla="*/ 370 w 431"/>
              <a:gd name="T3" fmla="*/ 185 h 325"/>
              <a:gd name="T4" fmla="*/ 267 w 431"/>
              <a:gd name="T5" fmla="*/ 239 h 325"/>
              <a:gd name="T6" fmla="*/ 265 w 431"/>
              <a:gd name="T7" fmla="*/ 245 h 325"/>
              <a:gd name="T8" fmla="*/ 269 w 431"/>
              <a:gd name="T9" fmla="*/ 248 h 325"/>
              <a:gd name="T10" fmla="*/ 271 w 431"/>
              <a:gd name="T11" fmla="*/ 247 h 325"/>
              <a:gd name="T12" fmla="*/ 383 w 431"/>
              <a:gd name="T13" fmla="*/ 188 h 325"/>
              <a:gd name="T14" fmla="*/ 386 w 431"/>
              <a:gd name="T15" fmla="*/ 184 h 325"/>
              <a:gd name="T16" fmla="*/ 383 w 431"/>
              <a:gd name="T17" fmla="*/ 180 h 325"/>
              <a:gd name="T18" fmla="*/ 271 w 431"/>
              <a:gd name="T19" fmla="*/ 128 h 325"/>
              <a:gd name="T20" fmla="*/ 265 w 431"/>
              <a:gd name="T21" fmla="*/ 130 h 325"/>
              <a:gd name="T22" fmla="*/ 267 w 431"/>
              <a:gd name="T23" fmla="*/ 136 h 325"/>
              <a:gd name="T24" fmla="*/ 202 w 431"/>
              <a:gd name="T25" fmla="*/ 268 h 325"/>
              <a:gd name="T26" fmla="*/ 203 w 431"/>
              <a:gd name="T27" fmla="*/ 268 h 325"/>
              <a:gd name="T28" fmla="*/ 207 w 431"/>
              <a:gd name="T29" fmla="*/ 265 h 325"/>
              <a:gd name="T30" fmla="*/ 252 w 431"/>
              <a:gd name="T31" fmla="*/ 113 h 325"/>
              <a:gd name="T32" fmla="*/ 248 w 431"/>
              <a:gd name="T33" fmla="*/ 107 h 325"/>
              <a:gd name="T34" fmla="*/ 243 w 431"/>
              <a:gd name="T35" fmla="*/ 110 h 325"/>
              <a:gd name="T36" fmla="*/ 198 w 431"/>
              <a:gd name="T37" fmla="*/ 262 h 325"/>
              <a:gd name="T38" fmla="*/ 202 w 431"/>
              <a:gd name="T39" fmla="*/ 268 h 325"/>
              <a:gd name="T40" fmla="*/ 386 w 431"/>
              <a:gd name="T41" fmla="*/ 0 h 325"/>
              <a:gd name="T42" fmla="*/ 46 w 431"/>
              <a:gd name="T43" fmla="*/ 0 h 325"/>
              <a:gd name="T44" fmla="*/ 0 w 431"/>
              <a:gd name="T45" fmla="*/ 47 h 325"/>
              <a:gd name="T46" fmla="*/ 0 w 431"/>
              <a:gd name="T47" fmla="*/ 320 h 325"/>
              <a:gd name="T48" fmla="*/ 5 w 431"/>
              <a:gd name="T49" fmla="*/ 325 h 325"/>
              <a:gd name="T50" fmla="*/ 427 w 431"/>
              <a:gd name="T51" fmla="*/ 325 h 325"/>
              <a:gd name="T52" fmla="*/ 431 w 431"/>
              <a:gd name="T53" fmla="*/ 320 h 325"/>
              <a:gd name="T54" fmla="*/ 431 w 431"/>
              <a:gd name="T55" fmla="*/ 47 h 325"/>
              <a:gd name="T56" fmla="*/ 386 w 431"/>
              <a:gd name="T57" fmla="*/ 0 h 325"/>
              <a:gd name="T58" fmla="*/ 422 w 431"/>
              <a:gd name="T59" fmla="*/ 315 h 325"/>
              <a:gd name="T60" fmla="*/ 9 w 431"/>
              <a:gd name="T61" fmla="*/ 315 h 325"/>
              <a:gd name="T62" fmla="*/ 9 w 431"/>
              <a:gd name="T63" fmla="*/ 64 h 325"/>
              <a:gd name="T64" fmla="*/ 422 w 431"/>
              <a:gd name="T65" fmla="*/ 64 h 325"/>
              <a:gd name="T66" fmla="*/ 422 w 431"/>
              <a:gd name="T67" fmla="*/ 315 h 325"/>
              <a:gd name="T68" fmla="*/ 422 w 431"/>
              <a:gd name="T69" fmla="*/ 55 h 325"/>
              <a:gd name="T70" fmla="*/ 9 w 431"/>
              <a:gd name="T71" fmla="*/ 55 h 325"/>
              <a:gd name="T72" fmla="*/ 9 w 431"/>
              <a:gd name="T73" fmla="*/ 47 h 325"/>
              <a:gd name="T74" fmla="*/ 46 w 431"/>
              <a:gd name="T75" fmla="*/ 9 h 325"/>
              <a:gd name="T76" fmla="*/ 386 w 431"/>
              <a:gd name="T77" fmla="*/ 9 h 325"/>
              <a:gd name="T78" fmla="*/ 422 w 431"/>
              <a:gd name="T79" fmla="*/ 47 h 325"/>
              <a:gd name="T80" fmla="*/ 422 w 431"/>
              <a:gd name="T81" fmla="*/ 55 h 325"/>
              <a:gd name="T82" fmla="*/ 67 w 431"/>
              <a:gd name="T83" fmla="*/ 195 h 325"/>
              <a:gd name="T84" fmla="*/ 179 w 431"/>
              <a:gd name="T85" fmla="*/ 247 h 325"/>
              <a:gd name="T86" fmla="*/ 181 w 431"/>
              <a:gd name="T87" fmla="*/ 248 h 325"/>
              <a:gd name="T88" fmla="*/ 185 w 431"/>
              <a:gd name="T89" fmla="*/ 245 h 325"/>
              <a:gd name="T90" fmla="*/ 183 w 431"/>
              <a:gd name="T91" fmla="*/ 239 h 325"/>
              <a:gd name="T92" fmla="*/ 80 w 431"/>
              <a:gd name="T93" fmla="*/ 191 h 325"/>
              <a:gd name="T94" fmla="*/ 183 w 431"/>
              <a:gd name="T95" fmla="*/ 136 h 325"/>
              <a:gd name="T96" fmla="*/ 185 w 431"/>
              <a:gd name="T97" fmla="*/ 130 h 325"/>
              <a:gd name="T98" fmla="*/ 179 w 431"/>
              <a:gd name="T99" fmla="*/ 128 h 325"/>
              <a:gd name="T100" fmla="*/ 67 w 431"/>
              <a:gd name="T101" fmla="*/ 187 h 325"/>
              <a:gd name="T102" fmla="*/ 64 w 431"/>
              <a:gd name="T103" fmla="*/ 191 h 325"/>
              <a:gd name="T104" fmla="*/ 67 w 431"/>
              <a:gd name="T105" fmla="*/ 19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1" h="325">
                <a:moveTo>
                  <a:pt x="267" y="136"/>
                </a:moveTo>
                <a:cubicBezTo>
                  <a:pt x="370" y="185"/>
                  <a:pt x="370" y="185"/>
                  <a:pt x="370" y="185"/>
                </a:cubicBezTo>
                <a:cubicBezTo>
                  <a:pt x="267" y="239"/>
                  <a:pt x="267" y="239"/>
                  <a:pt x="267" y="239"/>
                </a:cubicBezTo>
                <a:cubicBezTo>
                  <a:pt x="265" y="240"/>
                  <a:pt x="264" y="243"/>
                  <a:pt x="265" y="245"/>
                </a:cubicBezTo>
                <a:cubicBezTo>
                  <a:pt x="266" y="247"/>
                  <a:pt x="268" y="248"/>
                  <a:pt x="269" y="248"/>
                </a:cubicBezTo>
                <a:cubicBezTo>
                  <a:pt x="270" y="248"/>
                  <a:pt x="271" y="248"/>
                  <a:pt x="271" y="247"/>
                </a:cubicBezTo>
                <a:cubicBezTo>
                  <a:pt x="383" y="188"/>
                  <a:pt x="383" y="188"/>
                  <a:pt x="383" y="188"/>
                </a:cubicBezTo>
                <a:cubicBezTo>
                  <a:pt x="385" y="188"/>
                  <a:pt x="386" y="186"/>
                  <a:pt x="386" y="184"/>
                </a:cubicBezTo>
                <a:cubicBezTo>
                  <a:pt x="386" y="182"/>
                  <a:pt x="385" y="181"/>
                  <a:pt x="383" y="180"/>
                </a:cubicBezTo>
                <a:cubicBezTo>
                  <a:pt x="271" y="128"/>
                  <a:pt x="271" y="128"/>
                  <a:pt x="271" y="128"/>
                </a:cubicBezTo>
                <a:cubicBezTo>
                  <a:pt x="269" y="127"/>
                  <a:pt x="266" y="128"/>
                  <a:pt x="265" y="130"/>
                </a:cubicBezTo>
                <a:cubicBezTo>
                  <a:pt x="264" y="132"/>
                  <a:pt x="265" y="135"/>
                  <a:pt x="267" y="136"/>
                </a:cubicBezTo>
                <a:close/>
                <a:moveTo>
                  <a:pt x="202" y="268"/>
                </a:moveTo>
                <a:cubicBezTo>
                  <a:pt x="202" y="268"/>
                  <a:pt x="202" y="268"/>
                  <a:pt x="203" y="268"/>
                </a:cubicBezTo>
                <a:cubicBezTo>
                  <a:pt x="205" y="268"/>
                  <a:pt x="207" y="267"/>
                  <a:pt x="207" y="265"/>
                </a:cubicBezTo>
                <a:cubicBezTo>
                  <a:pt x="252" y="113"/>
                  <a:pt x="252" y="113"/>
                  <a:pt x="252" y="113"/>
                </a:cubicBezTo>
                <a:cubicBezTo>
                  <a:pt x="252" y="111"/>
                  <a:pt x="251" y="108"/>
                  <a:pt x="248" y="107"/>
                </a:cubicBezTo>
                <a:cubicBezTo>
                  <a:pt x="246" y="106"/>
                  <a:pt x="243" y="108"/>
                  <a:pt x="243" y="110"/>
                </a:cubicBezTo>
                <a:cubicBezTo>
                  <a:pt x="198" y="262"/>
                  <a:pt x="198" y="262"/>
                  <a:pt x="198" y="262"/>
                </a:cubicBezTo>
                <a:cubicBezTo>
                  <a:pt x="198" y="265"/>
                  <a:pt x="199" y="267"/>
                  <a:pt x="202" y="268"/>
                </a:cubicBezTo>
                <a:close/>
                <a:moveTo>
                  <a:pt x="386" y="0"/>
                </a:moveTo>
                <a:cubicBezTo>
                  <a:pt x="46" y="0"/>
                  <a:pt x="46" y="0"/>
                  <a:pt x="46" y="0"/>
                </a:cubicBezTo>
                <a:cubicBezTo>
                  <a:pt x="21" y="0"/>
                  <a:pt x="0" y="21"/>
                  <a:pt x="0" y="47"/>
                </a:cubicBezTo>
                <a:cubicBezTo>
                  <a:pt x="0" y="320"/>
                  <a:pt x="0" y="320"/>
                  <a:pt x="0" y="320"/>
                </a:cubicBezTo>
                <a:cubicBezTo>
                  <a:pt x="0" y="323"/>
                  <a:pt x="2" y="325"/>
                  <a:pt x="5" y="325"/>
                </a:cubicBezTo>
                <a:cubicBezTo>
                  <a:pt x="427" y="325"/>
                  <a:pt x="427" y="325"/>
                  <a:pt x="427" y="325"/>
                </a:cubicBezTo>
                <a:cubicBezTo>
                  <a:pt x="429" y="325"/>
                  <a:pt x="431" y="323"/>
                  <a:pt x="431" y="320"/>
                </a:cubicBezTo>
                <a:cubicBezTo>
                  <a:pt x="431" y="47"/>
                  <a:pt x="431" y="47"/>
                  <a:pt x="431" y="47"/>
                </a:cubicBezTo>
                <a:cubicBezTo>
                  <a:pt x="431" y="21"/>
                  <a:pt x="411" y="0"/>
                  <a:pt x="386" y="0"/>
                </a:cubicBezTo>
                <a:close/>
                <a:moveTo>
                  <a:pt x="422" y="315"/>
                </a:moveTo>
                <a:cubicBezTo>
                  <a:pt x="9" y="315"/>
                  <a:pt x="9" y="315"/>
                  <a:pt x="9" y="315"/>
                </a:cubicBezTo>
                <a:cubicBezTo>
                  <a:pt x="9" y="64"/>
                  <a:pt x="9" y="64"/>
                  <a:pt x="9" y="64"/>
                </a:cubicBezTo>
                <a:cubicBezTo>
                  <a:pt x="422" y="64"/>
                  <a:pt x="422" y="64"/>
                  <a:pt x="422" y="64"/>
                </a:cubicBezTo>
                <a:lnTo>
                  <a:pt x="422" y="315"/>
                </a:lnTo>
                <a:close/>
                <a:moveTo>
                  <a:pt x="422" y="55"/>
                </a:moveTo>
                <a:cubicBezTo>
                  <a:pt x="9" y="55"/>
                  <a:pt x="9" y="55"/>
                  <a:pt x="9" y="55"/>
                </a:cubicBezTo>
                <a:cubicBezTo>
                  <a:pt x="9" y="47"/>
                  <a:pt x="9" y="47"/>
                  <a:pt x="9" y="47"/>
                </a:cubicBezTo>
                <a:cubicBezTo>
                  <a:pt x="9" y="26"/>
                  <a:pt x="26" y="9"/>
                  <a:pt x="46" y="9"/>
                </a:cubicBezTo>
                <a:cubicBezTo>
                  <a:pt x="386" y="9"/>
                  <a:pt x="386" y="9"/>
                  <a:pt x="386" y="9"/>
                </a:cubicBezTo>
                <a:cubicBezTo>
                  <a:pt x="406" y="9"/>
                  <a:pt x="422" y="26"/>
                  <a:pt x="422" y="47"/>
                </a:cubicBezTo>
                <a:lnTo>
                  <a:pt x="422" y="55"/>
                </a:lnTo>
                <a:close/>
                <a:moveTo>
                  <a:pt x="67" y="195"/>
                </a:moveTo>
                <a:cubicBezTo>
                  <a:pt x="179" y="247"/>
                  <a:pt x="179" y="247"/>
                  <a:pt x="179" y="247"/>
                </a:cubicBezTo>
                <a:cubicBezTo>
                  <a:pt x="179" y="248"/>
                  <a:pt x="180" y="248"/>
                  <a:pt x="181" y="248"/>
                </a:cubicBezTo>
                <a:cubicBezTo>
                  <a:pt x="182" y="248"/>
                  <a:pt x="184" y="247"/>
                  <a:pt x="185" y="245"/>
                </a:cubicBezTo>
                <a:cubicBezTo>
                  <a:pt x="186" y="243"/>
                  <a:pt x="185" y="240"/>
                  <a:pt x="183" y="239"/>
                </a:cubicBezTo>
                <a:cubicBezTo>
                  <a:pt x="80" y="191"/>
                  <a:pt x="80" y="191"/>
                  <a:pt x="80" y="191"/>
                </a:cubicBezTo>
                <a:cubicBezTo>
                  <a:pt x="183" y="136"/>
                  <a:pt x="183" y="136"/>
                  <a:pt x="183" y="136"/>
                </a:cubicBezTo>
                <a:cubicBezTo>
                  <a:pt x="185" y="135"/>
                  <a:pt x="186" y="132"/>
                  <a:pt x="185" y="130"/>
                </a:cubicBezTo>
                <a:cubicBezTo>
                  <a:pt x="184" y="127"/>
                  <a:pt x="181" y="127"/>
                  <a:pt x="179" y="128"/>
                </a:cubicBezTo>
                <a:cubicBezTo>
                  <a:pt x="67" y="187"/>
                  <a:pt x="67" y="187"/>
                  <a:pt x="67" y="187"/>
                </a:cubicBezTo>
                <a:cubicBezTo>
                  <a:pt x="65" y="188"/>
                  <a:pt x="64" y="189"/>
                  <a:pt x="64" y="191"/>
                </a:cubicBezTo>
                <a:cubicBezTo>
                  <a:pt x="64" y="193"/>
                  <a:pt x="65" y="194"/>
                  <a:pt x="67" y="19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2"/>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3" name="Freeform 23"/>
          <p:cNvSpPr>
            <a:spLocks noEditPoints="1"/>
          </p:cNvSpPr>
          <p:nvPr/>
        </p:nvSpPr>
        <p:spPr bwMode="auto">
          <a:xfrm>
            <a:off x="6636507" y="1855786"/>
            <a:ext cx="744536" cy="381181"/>
          </a:xfrm>
          <a:custGeom>
            <a:avLst/>
            <a:gdLst>
              <a:gd name="T0" fmla="*/ 46 w 484"/>
              <a:gd name="T1" fmla="*/ 52 h 248"/>
              <a:gd name="T2" fmla="*/ 51 w 484"/>
              <a:gd name="T3" fmla="*/ 202 h 248"/>
              <a:gd name="T4" fmla="*/ 56 w 484"/>
              <a:gd name="T5" fmla="*/ 52 h 248"/>
              <a:gd name="T6" fmla="*/ 177 w 484"/>
              <a:gd name="T7" fmla="*/ 47 h 248"/>
              <a:gd name="T8" fmla="*/ 172 w 484"/>
              <a:gd name="T9" fmla="*/ 197 h 248"/>
              <a:gd name="T10" fmla="*/ 182 w 484"/>
              <a:gd name="T11" fmla="*/ 197 h 248"/>
              <a:gd name="T12" fmla="*/ 177 w 484"/>
              <a:gd name="T13" fmla="*/ 47 h 248"/>
              <a:gd name="T14" fmla="*/ 130 w 484"/>
              <a:gd name="T15" fmla="*/ 52 h 248"/>
              <a:gd name="T16" fmla="*/ 135 w 484"/>
              <a:gd name="T17" fmla="*/ 202 h 248"/>
              <a:gd name="T18" fmla="*/ 140 w 484"/>
              <a:gd name="T19" fmla="*/ 52 h 248"/>
              <a:gd name="T20" fmla="*/ 219 w 484"/>
              <a:gd name="T21" fmla="*/ 47 h 248"/>
              <a:gd name="T22" fmla="*/ 214 w 484"/>
              <a:gd name="T23" fmla="*/ 197 h 248"/>
              <a:gd name="T24" fmla="*/ 224 w 484"/>
              <a:gd name="T25" fmla="*/ 197 h 248"/>
              <a:gd name="T26" fmla="*/ 219 w 484"/>
              <a:gd name="T27" fmla="*/ 47 h 248"/>
              <a:gd name="T28" fmla="*/ 88 w 484"/>
              <a:gd name="T29" fmla="*/ 52 h 248"/>
              <a:gd name="T30" fmla="*/ 93 w 484"/>
              <a:gd name="T31" fmla="*/ 202 h 248"/>
              <a:gd name="T32" fmla="*/ 98 w 484"/>
              <a:gd name="T33" fmla="*/ 52 h 248"/>
              <a:gd name="T34" fmla="*/ 303 w 484"/>
              <a:gd name="T35" fmla="*/ 47 h 248"/>
              <a:gd name="T36" fmla="*/ 298 w 484"/>
              <a:gd name="T37" fmla="*/ 197 h 248"/>
              <a:gd name="T38" fmla="*/ 307 w 484"/>
              <a:gd name="T39" fmla="*/ 197 h 248"/>
              <a:gd name="T40" fmla="*/ 303 w 484"/>
              <a:gd name="T41" fmla="*/ 47 h 248"/>
              <a:gd name="T42" fmla="*/ 449 w 484"/>
              <a:gd name="T43" fmla="*/ 88 h 248"/>
              <a:gd name="T44" fmla="*/ 423 w 484"/>
              <a:gd name="T45" fmla="*/ 0 h 248"/>
              <a:gd name="T46" fmla="*/ 0 w 484"/>
              <a:gd name="T47" fmla="*/ 27 h 248"/>
              <a:gd name="T48" fmla="*/ 26 w 484"/>
              <a:gd name="T49" fmla="*/ 248 h 248"/>
              <a:gd name="T50" fmla="*/ 449 w 484"/>
              <a:gd name="T51" fmla="*/ 222 h 248"/>
              <a:gd name="T52" fmla="*/ 479 w 484"/>
              <a:gd name="T53" fmla="*/ 161 h 248"/>
              <a:gd name="T54" fmla="*/ 484 w 484"/>
              <a:gd name="T55" fmla="*/ 92 h 248"/>
              <a:gd name="T56" fmla="*/ 475 w 484"/>
              <a:gd name="T57" fmla="*/ 152 h 248"/>
              <a:gd name="T58" fmla="*/ 440 w 484"/>
              <a:gd name="T59" fmla="*/ 157 h 248"/>
              <a:gd name="T60" fmla="*/ 423 w 484"/>
              <a:gd name="T61" fmla="*/ 239 h 248"/>
              <a:gd name="T62" fmla="*/ 9 w 484"/>
              <a:gd name="T63" fmla="*/ 222 h 248"/>
              <a:gd name="T64" fmla="*/ 26 w 484"/>
              <a:gd name="T65" fmla="*/ 10 h 248"/>
              <a:gd name="T66" fmla="*/ 440 w 484"/>
              <a:gd name="T67" fmla="*/ 27 h 248"/>
              <a:gd name="T68" fmla="*/ 444 w 484"/>
              <a:gd name="T69" fmla="*/ 97 h 248"/>
              <a:gd name="T70" fmla="*/ 475 w 484"/>
              <a:gd name="T71" fmla="*/ 152 h 248"/>
              <a:gd name="T72" fmla="*/ 382 w 484"/>
              <a:gd name="T73" fmla="*/ 52 h 248"/>
              <a:gd name="T74" fmla="*/ 387 w 484"/>
              <a:gd name="T75" fmla="*/ 202 h 248"/>
              <a:gd name="T76" fmla="*/ 391 w 484"/>
              <a:gd name="T77" fmla="*/ 52 h 248"/>
              <a:gd name="T78" fmla="*/ 261 w 484"/>
              <a:gd name="T79" fmla="*/ 47 h 248"/>
              <a:gd name="T80" fmla="*/ 256 w 484"/>
              <a:gd name="T81" fmla="*/ 197 h 248"/>
              <a:gd name="T82" fmla="*/ 265 w 484"/>
              <a:gd name="T83" fmla="*/ 197 h 248"/>
              <a:gd name="T84" fmla="*/ 261 w 484"/>
              <a:gd name="T85" fmla="*/ 47 h 248"/>
              <a:gd name="T86" fmla="*/ 340 w 484"/>
              <a:gd name="T87" fmla="*/ 52 h 248"/>
              <a:gd name="T88" fmla="*/ 345 w 484"/>
              <a:gd name="T89" fmla="*/ 202 h 248"/>
              <a:gd name="T90" fmla="*/ 349 w 484"/>
              <a:gd name="T91" fmla="*/ 5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4" h="248">
                <a:moveTo>
                  <a:pt x="51" y="47"/>
                </a:moveTo>
                <a:cubicBezTo>
                  <a:pt x="48" y="47"/>
                  <a:pt x="46" y="49"/>
                  <a:pt x="46" y="52"/>
                </a:cubicBezTo>
                <a:cubicBezTo>
                  <a:pt x="46" y="197"/>
                  <a:pt x="46" y="197"/>
                  <a:pt x="46" y="197"/>
                </a:cubicBezTo>
                <a:cubicBezTo>
                  <a:pt x="46" y="200"/>
                  <a:pt x="48" y="202"/>
                  <a:pt x="51" y="202"/>
                </a:cubicBezTo>
                <a:cubicBezTo>
                  <a:pt x="54" y="202"/>
                  <a:pt x="56" y="200"/>
                  <a:pt x="56" y="197"/>
                </a:cubicBezTo>
                <a:cubicBezTo>
                  <a:pt x="56" y="52"/>
                  <a:pt x="56" y="52"/>
                  <a:pt x="56" y="52"/>
                </a:cubicBezTo>
                <a:cubicBezTo>
                  <a:pt x="56" y="49"/>
                  <a:pt x="54" y="47"/>
                  <a:pt x="51" y="47"/>
                </a:cubicBezTo>
                <a:close/>
                <a:moveTo>
                  <a:pt x="177" y="47"/>
                </a:moveTo>
                <a:cubicBezTo>
                  <a:pt x="174" y="47"/>
                  <a:pt x="172" y="49"/>
                  <a:pt x="172" y="52"/>
                </a:cubicBezTo>
                <a:cubicBezTo>
                  <a:pt x="172" y="197"/>
                  <a:pt x="172" y="197"/>
                  <a:pt x="172" y="197"/>
                </a:cubicBezTo>
                <a:cubicBezTo>
                  <a:pt x="172" y="200"/>
                  <a:pt x="174" y="202"/>
                  <a:pt x="177" y="202"/>
                </a:cubicBezTo>
                <a:cubicBezTo>
                  <a:pt x="179" y="202"/>
                  <a:pt x="182" y="200"/>
                  <a:pt x="182" y="197"/>
                </a:cubicBezTo>
                <a:cubicBezTo>
                  <a:pt x="182" y="52"/>
                  <a:pt x="182" y="52"/>
                  <a:pt x="182" y="52"/>
                </a:cubicBezTo>
                <a:cubicBezTo>
                  <a:pt x="182" y="49"/>
                  <a:pt x="179" y="47"/>
                  <a:pt x="177" y="47"/>
                </a:cubicBezTo>
                <a:close/>
                <a:moveTo>
                  <a:pt x="135" y="47"/>
                </a:moveTo>
                <a:cubicBezTo>
                  <a:pt x="132" y="47"/>
                  <a:pt x="130" y="49"/>
                  <a:pt x="130" y="52"/>
                </a:cubicBezTo>
                <a:cubicBezTo>
                  <a:pt x="130" y="197"/>
                  <a:pt x="130" y="197"/>
                  <a:pt x="130" y="197"/>
                </a:cubicBezTo>
                <a:cubicBezTo>
                  <a:pt x="130" y="200"/>
                  <a:pt x="132" y="202"/>
                  <a:pt x="135" y="202"/>
                </a:cubicBezTo>
                <a:cubicBezTo>
                  <a:pt x="137" y="202"/>
                  <a:pt x="140" y="200"/>
                  <a:pt x="140" y="197"/>
                </a:cubicBezTo>
                <a:cubicBezTo>
                  <a:pt x="140" y="52"/>
                  <a:pt x="140" y="52"/>
                  <a:pt x="140" y="52"/>
                </a:cubicBezTo>
                <a:cubicBezTo>
                  <a:pt x="140" y="49"/>
                  <a:pt x="137" y="47"/>
                  <a:pt x="135" y="47"/>
                </a:cubicBezTo>
                <a:close/>
                <a:moveTo>
                  <a:pt x="219" y="47"/>
                </a:moveTo>
                <a:cubicBezTo>
                  <a:pt x="216" y="47"/>
                  <a:pt x="214" y="49"/>
                  <a:pt x="214" y="52"/>
                </a:cubicBezTo>
                <a:cubicBezTo>
                  <a:pt x="214" y="197"/>
                  <a:pt x="214" y="197"/>
                  <a:pt x="214" y="197"/>
                </a:cubicBezTo>
                <a:cubicBezTo>
                  <a:pt x="214" y="200"/>
                  <a:pt x="216" y="202"/>
                  <a:pt x="219" y="202"/>
                </a:cubicBezTo>
                <a:cubicBezTo>
                  <a:pt x="221" y="202"/>
                  <a:pt x="224" y="200"/>
                  <a:pt x="224" y="197"/>
                </a:cubicBezTo>
                <a:cubicBezTo>
                  <a:pt x="224" y="52"/>
                  <a:pt x="224" y="52"/>
                  <a:pt x="224" y="52"/>
                </a:cubicBezTo>
                <a:cubicBezTo>
                  <a:pt x="224" y="49"/>
                  <a:pt x="221" y="47"/>
                  <a:pt x="219" y="47"/>
                </a:cubicBezTo>
                <a:close/>
                <a:moveTo>
                  <a:pt x="93" y="47"/>
                </a:moveTo>
                <a:cubicBezTo>
                  <a:pt x="90" y="47"/>
                  <a:pt x="88" y="49"/>
                  <a:pt x="88" y="52"/>
                </a:cubicBezTo>
                <a:cubicBezTo>
                  <a:pt x="88" y="197"/>
                  <a:pt x="88" y="197"/>
                  <a:pt x="88" y="197"/>
                </a:cubicBezTo>
                <a:cubicBezTo>
                  <a:pt x="88" y="200"/>
                  <a:pt x="90" y="202"/>
                  <a:pt x="93" y="202"/>
                </a:cubicBezTo>
                <a:cubicBezTo>
                  <a:pt x="96" y="202"/>
                  <a:pt x="98" y="200"/>
                  <a:pt x="98" y="197"/>
                </a:cubicBezTo>
                <a:cubicBezTo>
                  <a:pt x="98" y="52"/>
                  <a:pt x="98" y="52"/>
                  <a:pt x="98" y="52"/>
                </a:cubicBezTo>
                <a:cubicBezTo>
                  <a:pt x="98" y="49"/>
                  <a:pt x="96" y="47"/>
                  <a:pt x="93" y="47"/>
                </a:cubicBezTo>
                <a:close/>
                <a:moveTo>
                  <a:pt x="303" y="47"/>
                </a:moveTo>
                <a:cubicBezTo>
                  <a:pt x="300" y="47"/>
                  <a:pt x="298" y="49"/>
                  <a:pt x="298" y="52"/>
                </a:cubicBezTo>
                <a:cubicBezTo>
                  <a:pt x="298" y="197"/>
                  <a:pt x="298" y="197"/>
                  <a:pt x="298" y="197"/>
                </a:cubicBezTo>
                <a:cubicBezTo>
                  <a:pt x="298" y="200"/>
                  <a:pt x="300" y="202"/>
                  <a:pt x="303" y="202"/>
                </a:cubicBezTo>
                <a:cubicBezTo>
                  <a:pt x="305" y="202"/>
                  <a:pt x="307" y="200"/>
                  <a:pt x="307" y="197"/>
                </a:cubicBezTo>
                <a:cubicBezTo>
                  <a:pt x="307" y="52"/>
                  <a:pt x="307" y="52"/>
                  <a:pt x="307" y="52"/>
                </a:cubicBezTo>
                <a:cubicBezTo>
                  <a:pt x="307" y="49"/>
                  <a:pt x="305" y="47"/>
                  <a:pt x="303" y="47"/>
                </a:cubicBezTo>
                <a:close/>
                <a:moveTo>
                  <a:pt x="479" y="88"/>
                </a:moveTo>
                <a:cubicBezTo>
                  <a:pt x="449" y="88"/>
                  <a:pt x="449" y="88"/>
                  <a:pt x="449" y="88"/>
                </a:cubicBezTo>
                <a:cubicBezTo>
                  <a:pt x="449" y="27"/>
                  <a:pt x="449" y="27"/>
                  <a:pt x="449" y="27"/>
                </a:cubicBezTo>
                <a:cubicBezTo>
                  <a:pt x="449" y="12"/>
                  <a:pt x="437" y="0"/>
                  <a:pt x="423" y="0"/>
                </a:cubicBezTo>
                <a:cubicBezTo>
                  <a:pt x="26" y="0"/>
                  <a:pt x="26" y="0"/>
                  <a:pt x="26" y="0"/>
                </a:cubicBezTo>
                <a:cubicBezTo>
                  <a:pt x="12" y="0"/>
                  <a:pt x="0" y="12"/>
                  <a:pt x="0" y="27"/>
                </a:cubicBezTo>
                <a:cubicBezTo>
                  <a:pt x="0" y="222"/>
                  <a:pt x="0" y="222"/>
                  <a:pt x="0" y="222"/>
                </a:cubicBezTo>
                <a:cubicBezTo>
                  <a:pt x="0" y="236"/>
                  <a:pt x="12" y="248"/>
                  <a:pt x="26" y="248"/>
                </a:cubicBezTo>
                <a:cubicBezTo>
                  <a:pt x="423" y="248"/>
                  <a:pt x="423" y="248"/>
                  <a:pt x="423" y="248"/>
                </a:cubicBezTo>
                <a:cubicBezTo>
                  <a:pt x="437" y="248"/>
                  <a:pt x="449" y="236"/>
                  <a:pt x="449" y="222"/>
                </a:cubicBezTo>
                <a:cubicBezTo>
                  <a:pt x="449" y="161"/>
                  <a:pt x="449" y="161"/>
                  <a:pt x="449" y="161"/>
                </a:cubicBezTo>
                <a:cubicBezTo>
                  <a:pt x="479" y="161"/>
                  <a:pt x="479" y="161"/>
                  <a:pt x="479" y="161"/>
                </a:cubicBezTo>
                <a:cubicBezTo>
                  <a:pt x="482" y="161"/>
                  <a:pt x="484" y="159"/>
                  <a:pt x="484" y="157"/>
                </a:cubicBezTo>
                <a:cubicBezTo>
                  <a:pt x="484" y="92"/>
                  <a:pt x="484" y="92"/>
                  <a:pt x="484" y="92"/>
                </a:cubicBezTo>
                <a:cubicBezTo>
                  <a:pt x="484" y="90"/>
                  <a:pt x="482" y="88"/>
                  <a:pt x="479" y="88"/>
                </a:cubicBezTo>
                <a:close/>
                <a:moveTo>
                  <a:pt x="475" y="152"/>
                </a:moveTo>
                <a:cubicBezTo>
                  <a:pt x="444" y="152"/>
                  <a:pt x="444" y="152"/>
                  <a:pt x="444" y="152"/>
                </a:cubicBezTo>
                <a:cubicBezTo>
                  <a:pt x="442" y="152"/>
                  <a:pt x="440" y="154"/>
                  <a:pt x="440" y="157"/>
                </a:cubicBezTo>
                <a:cubicBezTo>
                  <a:pt x="440" y="222"/>
                  <a:pt x="440" y="222"/>
                  <a:pt x="440" y="222"/>
                </a:cubicBezTo>
                <a:cubicBezTo>
                  <a:pt x="440" y="231"/>
                  <a:pt x="432" y="239"/>
                  <a:pt x="423" y="239"/>
                </a:cubicBezTo>
                <a:cubicBezTo>
                  <a:pt x="26" y="239"/>
                  <a:pt x="26" y="239"/>
                  <a:pt x="26" y="239"/>
                </a:cubicBezTo>
                <a:cubicBezTo>
                  <a:pt x="17" y="239"/>
                  <a:pt x="9" y="231"/>
                  <a:pt x="9" y="222"/>
                </a:cubicBezTo>
                <a:cubicBezTo>
                  <a:pt x="9" y="27"/>
                  <a:pt x="9" y="27"/>
                  <a:pt x="9" y="27"/>
                </a:cubicBezTo>
                <a:cubicBezTo>
                  <a:pt x="9" y="17"/>
                  <a:pt x="17" y="10"/>
                  <a:pt x="26" y="10"/>
                </a:cubicBezTo>
                <a:cubicBezTo>
                  <a:pt x="423" y="10"/>
                  <a:pt x="423" y="10"/>
                  <a:pt x="423" y="10"/>
                </a:cubicBezTo>
                <a:cubicBezTo>
                  <a:pt x="432" y="10"/>
                  <a:pt x="440" y="17"/>
                  <a:pt x="440" y="27"/>
                </a:cubicBezTo>
                <a:cubicBezTo>
                  <a:pt x="440" y="92"/>
                  <a:pt x="440" y="92"/>
                  <a:pt x="440" y="92"/>
                </a:cubicBezTo>
                <a:cubicBezTo>
                  <a:pt x="440" y="95"/>
                  <a:pt x="442" y="97"/>
                  <a:pt x="444" y="97"/>
                </a:cubicBezTo>
                <a:cubicBezTo>
                  <a:pt x="475" y="97"/>
                  <a:pt x="475" y="97"/>
                  <a:pt x="475" y="97"/>
                </a:cubicBezTo>
                <a:lnTo>
                  <a:pt x="475" y="152"/>
                </a:lnTo>
                <a:close/>
                <a:moveTo>
                  <a:pt x="387" y="47"/>
                </a:moveTo>
                <a:cubicBezTo>
                  <a:pt x="384" y="47"/>
                  <a:pt x="382" y="49"/>
                  <a:pt x="382" y="52"/>
                </a:cubicBezTo>
                <a:cubicBezTo>
                  <a:pt x="382" y="197"/>
                  <a:pt x="382" y="197"/>
                  <a:pt x="382" y="197"/>
                </a:cubicBezTo>
                <a:cubicBezTo>
                  <a:pt x="382" y="200"/>
                  <a:pt x="384" y="202"/>
                  <a:pt x="387" y="202"/>
                </a:cubicBezTo>
                <a:cubicBezTo>
                  <a:pt x="389" y="202"/>
                  <a:pt x="391" y="200"/>
                  <a:pt x="391" y="197"/>
                </a:cubicBezTo>
                <a:cubicBezTo>
                  <a:pt x="391" y="52"/>
                  <a:pt x="391" y="52"/>
                  <a:pt x="391" y="52"/>
                </a:cubicBezTo>
                <a:cubicBezTo>
                  <a:pt x="391" y="49"/>
                  <a:pt x="389" y="47"/>
                  <a:pt x="387" y="47"/>
                </a:cubicBezTo>
                <a:close/>
                <a:moveTo>
                  <a:pt x="261" y="47"/>
                </a:moveTo>
                <a:cubicBezTo>
                  <a:pt x="258" y="47"/>
                  <a:pt x="256" y="49"/>
                  <a:pt x="256" y="52"/>
                </a:cubicBezTo>
                <a:cubicBezTo>
                  <a:pt x="256" y="197"/>
                  <a:pt x="256" y="197"/>
                  <a:pt x="256" y="197"/>
                </a:cubicBezTo>
                <a:cubicBezTo>
                  <a:pt x="256" y="200"/>
                  <a:pt x="258" y="202"/>
                  <a:pt x="261" y="202"/>
                </a:cubicBezTo>
                <a:cubicBezTo>
                  <a:pt x="263" y="202"/>
                  <a:pt x="265" y="200"/>
                  <a:pt x="265" y="197"/>
                </a:cubicBezTo>
                <a:cubicBezTo>
                  <a:pt x="265" y="52"/>
                  <a:pt x="265" y="52"/>
                  <a:pt x="265" y="52"/>
                </a:cubicBezTo>
                <a:cubicBezTo>
                  <a:pt x="265" y="49"/>
                  <a:pt x="263" y="47"/>
                  <a:pt x="261" y="47"/>
                </a:cubicBezTo>
                <a:close/>
                <a:moveTo>
                  <a:pt x="345" y="47"/>
                </a:moveTo>
                <a:cubicBezTo>
                  <a:pt x="342" y="47"/>
                  <a:pt x="340" y="49"/>
                  <a:pt x="340" y="52"/>
                </a:cubicBezTo>
                <a:cubicBezTo>
                  <a:pt x="340" y="197"/>
                  <a:pt x="340" y="197"/>
                  <a:pt x="340" y="197"/>
                </a:cubicBezTo>
                <a:cubicBezTo>
                  <a:pt x="340" y="200"/>
                  <a:pt x="342" y="202"/>
                  <a:pt x="345" y="202"/>
                </a:cubicBezTo>
                <a:cubicBezTo>
                  <a:pt x="347" y="202"/>
                  <a:pt x="349" y="200"/>
                  <a:pt x="349" y="197"/>
                </a:cubicBezTo>
                <a:cubicBezTo>
                  <a:pt x="349" y="52"/>
                  <a:pt x="349" y="52"/>
                  <a:pt x="349" y="52"/>
                </a:cubicBezTo>
                <a:cubicBezTo>
                  <a:pt x="349" y="49"/>
                  <a:pt x="347" y="47"/>
                  <a:pt x="345" y="4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6"/>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6" name="Freeform 24"/>
          <p:cNvSpPr>
            <a:spLocks noEditPoints="1"/>
          </p:cNvSpPr>
          <p:nvPr/>
        </p:nvSpPr>
        <p:spPr bwMode="auto">
          <a:xfrm>
            <a:off x="10084369" y="1889669"/>
            <a:ext cx="743445" cy="381833"/>
          </a:xfrm>
          <a:custGeom>
            <a:avLst/>
            <a:gdLst>
              <a:gd name="T0" fmla="*/ 479 w 484"/>
              <a:gd name="T1" fmla="*/ 87 h 248"/>
              <a:gd name="T2" fmla="*/ 449 w 484"/>
              <a:gd name="T3" fmla="*/ 87 h 248"/>
              <a:gd name="T4" fmla="*/ 449 w 484"/>
              <a:gd name="T5" fmla="*/ 27 h 248"/>
              <a:gd name="T6" fmla="*/ 423 w 484"/>
              <a:gd name="T7" fmla="*/ 0 h 248"/>
              <a:gd name="T8" fmla="*/ 26 w 484"/>
              <a:gd name="T9" fmla="*/ 0 h 248"/>
              <a:gd name="T10" fmla="*/ 0 w 484"/>
              <a:gd name="T11" fmla="*/ 27 h 248"/>
              <a:gd name="T12" fmla="*/ 0 w 484"/>
              <a:gd name="T13" fmla="*/ 221 h 248"/>
              <a:gd name="T14" fmla="*/ 26 w 484"/>
              <a:gd name="T15" fmla="*/ 248 h 248"/>
              <a:gd name="T16" fmla="*/ 423 w 484"/>
              <a:gd name="T17" fmla="*/ 248 h 248"/>
              <a:gd name="T18" fmla="*/ 449 w 484"/>
              <a:gd name="T19" fmla="*/ 221 h 248"/>
              <a:gd name="T20" fmla="*/ 449 w 484"/>
              <a:gd name="T21" fmla="*/ 161 h 248"/>
              <a:gd name="T22" fmla="*/ 479 w 484"/>
              <a:gd name="T23" fmla="*/ 161 h 248"/>
              <a:gd name="T24" fmla="*/ 484 w 484"/>
              <a:gd name="T25" fmla="*/ 156 h 248"/>
              <a:gd name="T26" fmla="*/ 484 w 484"/>
              <a:gd name="T27" fmla="*/ 92 h 248"/>
              <a:gd name="T28" fmla="*/ 479 w 484"/>
              <a:gd name="T29" fmla="*/ 87 h 248"/>
              <a:gd name="T30" fmla="*/ 475 w 484"/>
              <a:gd name="T31" fmla="*/ 151 h 248"/>
              <a:gd name="T32" fmla="*/ 444 w 484"/>
              <a:gd name="T33" fmla="*/ 151 h 248"/>
              <a:gd name="T34" fmla="*/ 440 w 484"/>
              <a:gd name="T35" fmla="*/ 156 h 248"/>
              <a:gd name="T36" fmla="*/ 440 w 484"/>
              <a:gd name="T37" fmla="*/ 221 h 248"/>
              <a:gd name="T38" fmla="*/ 423 w 484"/>
              <a:gd name="T39" fmla="*/ 239 h 248"/>
              <a:gd name="T40" fmla="*/ 26 w 484"/>
              <a:gd name="T41" fmla="*/ 239 h 248"/>
              <a:gd name="T42" fmla="*/ 9 w 484"/>
              <a:gd name="T43" fmla="*/ 221 h 248"/>
              <a:gd name="T44" fmla="*/ 9 w 484"/>
              <a:gd name="T45" fmla="*/ 27 h 248"/>
              <a:gd name="T46" fmla="*/ 26 w 484"/>
              <a:gd name="T47" fmla="*/ 9 h 248"/>
              <a:gd name="T48" fmla="*/ 423 w 484"/>
              <a:gd name="T49" fmla="*/ 9 h 248"/>
              <a:gd name="T50" fmla="*/ 440 w 484"/>
              <a:gd name="T51" fmla="*/ 27 h 248"/>
              <a:gd name="T52" fmla="*/ 440 w 484"/>
              <a:gd name="T53" fmla="*/ 92 h 248"/>
              <a:gd name="T54" fmla="*/ 444 w 484"/>
              <a:gd name="T55" fmla="*/ 97 h 248"/>
              <a:gd name="T56" fmla="*/ 475 w 484"/>
              <a:gd name="T57" fmla="*/ 97 h 248"/>
              <a:gd name="T58" fmla="*/ 475 w 484"/>
              <a:gd name="T59" fmla="*/ 151 h 248"/>
              <a:gd name="T60" fmla="*/ 347 w 484"/>
              <a:gd name="T61" fmla="*/ 156 h 248"/>
              <a:gd name="T62" fmla="*/ 191 w 484"/>
              <a:gd name="T63" fmla="*/ 52 h 248"/>
              <a:gd name="T64" fmla="*/ 186 w 484"/>
              <a:gd name="T65" fmla="*/ 52 h 248"/>
              <a:gd name="T66" fmla="*/ 184 w 484"/>
              <a:gd name="T67" fmla="*/ 56 h 248"/>
              <a:gd name="T68" fmla="*/ 184 w 484"/>
              <a:gd name="T69" fmla="*/ 107 h 248"/>
              <a:gd name="T70" fmla="*/ 71 w 484"/>
              <a:gd name="T71" fmla="*/ 83 h 248"/>
              <a:gd name="T72" fmla="*/ 66 w 484"/>
              <a:gd name="T73" fmla="*/ 86 h 248"/>
              <a:gd name="T74" fmla="*/ 67 w 484"/>
              <a:gd name="T75" fmla="*/ 92 h 248"/>
              <a:gd name="T76" fmla="*/ 224 w 484"/>
              <a:gd name="T77" fmla="*/ 196 h 248"/>
              <a:gd name="T78" fmla="*/ 226 w 484"/>
              <a:gd name="T79" fmla="*/ 196 h 248"/>
              <a:gd name="T80" fmla="*/ 228 w 484"/>
              <a:gd name="T81" fmla="*/ 196 h 248"/>
              <a:gd name="T82" fmla="*/ 231 w 484"/>
              <a:gd name="T83" fmla="*/ 192 h 248"/>
              <a:gd name="T84" fmla="*/ 231 w 484"/>
              <a:gd name="T85" fmla="*/ 141 h 248"/>
              <a:gd name="T86" fmla="*/ 344 w 484"/>
              <a:gd name="T87" fmla="*/ 165 h 248"/>
              <a:gd name="T88" fmla="*/ 345 w 484"/>
              <a:gd name="T89" fmla="*/ 165 h 248"/>
              <a:gd name="T90" fmla="*/ 349 w 484"/>
              <a:gd name="T91" fmla="*/ 160 h 248"/>
              <a:gd name="T92" fmla="*/ 347 w 484"/>
              <a:gd name="T93" fmla="*/ 156 h 248"/>
              <a:gd name="T94" fmla="*/ 227 w 484"/>
              <a:gd name="T95" fmla="*/ 130 h 248"/>
              <a:gd name="T96" fmla="*/ 223 w 484"/>
              <a:gd name="T97" fmla="*/ 131 h 248"/>
              <a:gd name="T98" fmla="*/ 221 w 484"/>
              <a:gd name="T99" fmla="*/ 135 h 248"/>
              <a:gd name="T100" fmla="*/ 221 w 484"/>
              <a:gd name="T101" fmla="*/ 183 h 248"/>
              <a:gd name="T102" fmla="*/ 93 w 484"/>
              <a:gd name="T103" fmla="*/ 98 h 248"/>
              <a:gd name="T104" fmla="*/ 187 w 484"/>
              <a:gd name="T105" fmla="*/ 118 h 248"/>
              <a:gd name="T106" fmla="*/ 191 w 484"/>
              <a:gd name="T107" fmla="*/ 117 h 248"/>
              <a:gd name="T108" fmla="*/ 193 w 484"/>
              <a:gd name="T109" fmla="*/ 113 h 248"/>
              <a:gd name="T110" fmla="*/ 193 w 484"/>
              <a:gd name="T111" fmla="*/ 65 h 248"/>
              <a:gd name="T112" fmla="*/ 321 w 484"/>
              <a:gd name="T113" fmla="*/ 150 h 248"/>
              <a:gd name="T114" fmla="*/ 227 w 484"/>
              <a:gd name="T115" fmla="*/ 13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4" h="248">
                <a:moveTo>
                  <a:pt x="479" y="87"/>
                </a:moveTo>
                <a:cubicBezTo>
                  <a:pt x="449" y="87"/>
                  <a:pt x="449" y="87"/>
                  <a:pt x="449" y="87"/>
                </a:cubicBezTo>
                <a:cubicBezTo>
                  <a:pt x="449" y="27"/>
                  <a:pt x="449" y="27"/>
                  <a:pt x="449" y="27"/>
                </a:cubicBezTo>
                <a:cubicBezTo>
                  <a:pt x="449" y="12"/>
                  <a:pt x="437" y="0"/>
                  <a:pt x="423" y="0"/>
                </a:cubicBezTo>
                <a:cubicBezTo>
                  <a:pt x="26" y="0"/>
                  <a:pt x="26" y="0"/>
                  <a:pt x="26" y="0"/>
                </a:cubicBezTo>
                <a:cubicBezTo>
                  <a:pt x="12" y="0"/>
                  <a:pt x="0" y="12"/>
                  <a:pt x="0" y="27"/>
                </a:cubicBezTo>
                <a:cubicBezTo>
                  <a:pt x="0" y="221"/>
                  <a:pt x="0" y="221"/>
                  <a:pt x="0" y="221"/>
                </a:cubicBezTo>
                <a:cubicBezTo>
                  <a:pt x="0" y="236"/>
                  <a:pt x="12" y="248"/>
                  <a:pt x="26" y="248"/>
                </a:cubicBezTo>
                <a:cubicBezTo>
                  <a:pt x="423" y="248"/>
                  <a:pt x="423" y="248"/>
                  <a:pt x="423" y="248"/>
                </a:cubicBezTo>
                <a:cubicBezTo>
                  <a:pt x="437" y="248"/>
                  <a:pt x="449" y="236"/>
                  <a:pt x="449" y="221"/>
                </a:cubicBezTo>
                <a:cubicBezTo>
                  <a:pt x="449" y="161"/>
                  <a:pt x="449" y="161"/>
                  <a:pt x="449" y="161"/>
                </a:cubicBezTo>
                <a:cubicBezTo>
                  <a:pt x="479" y="161"/>
                  <a:pt x="479" y="161"/>
                  <a:pt x="479" y="161"/>
                </a:cubicBezTo>
                <a:cubicBezTo>
                  <a:pt x="482" y="161"/>
                  <a:pt x="484" y="159"/>
                  <a:pt x="484" y="156"/>
                </a:cubicBezTo>
                <a:cubicBezTo>
                  <a:pt x="484" y="92"/>
                  <a:pt x="484" y="92"/>
                  <a:pt x="484" y="92"/>
                </a:cubicBezTo>
                <a:cubicBezTo>
                  <a:pt x="484" y="89"/>
                  <a:pt x="482" y="87"/>
                  <a:pt x="479" y="87"/>
                </a:cubicBezTo>
                <a:close/>
                <a:moveTo>
                  <a:pt x="475" y="151"/>
                </a:moveTo>
                <a:cubicBezTo>
                  <a:pt x="444" y="151"/>
                  <a:pt x="444" y="151"/>
                  <a:pt x="444" y="151"/>
                </a:cubicBezTo>
                <a:cubicBezTo>
                  <a:pt x="442" y="151"/>
                  <a:pt x="440" y="154"/>
                  <a:pt x="440" y="156"/>
                </a:cubicBezTo>
                <a:cubicBezTo>
                  <a:pt x="440" y="221"/>
                  <a:pt x="440" y="221"/>
                  <a:pt x="440" y="221"/>
                </a:cubicBezTo>
                <a:cubicBezTo>
                  <a:pt x="440" y="231"/>
                  <a:pt x="432" y="239"/>
                  <a:pt x="423" y="239"/>
                </a:cubicBezTo>
                <a:cubicBezTo>
                  <a:pt x="26" y="239"/>
                  <a:pt x="26" y="239"/>
                  <a:pt x="26" y="239"/>
                </a:cubicBezTo>
                <a:cubicBezTo>
                  <a:pt x="17" y="239"/>
                  <a:pt x="9" y="231"/>
                  <a:pt x="9" y="221"/>
                </a:cubicBezTo>
                <a:cubicBezTo>
                  <a:pt x="9" y="27"/>
                  <a:pt x="9" y="27"/>
                  <a:pt x="9" y="27"/>
                </a:cubicBezTo>
                <a:cubicBezTo>
                  <a:pt x="9" y="17"/>
                  <a:pt x="17" y="9"/>
                  <a:pt x="26" y="9"/>
                </a:cubicBezTo>
                <a:cubicBezTo>
                  <a:pt x="423" y="9"/>
                  <a:pt x="423" y="9"/>
                  <a:pt x="423" y="9"/>
                </a:cubicBezTo>
                <a:cubicBezTo>
                  <a:pt x="432" y="9"/>
                  <a:pt x="440" y="17"/>
                  <a:pt x="440" y="27"/>
                </a:cubicBezTo>
                <a:cubicBezTo>
                  <a:pt x="440" y="92"/>
                  <a:pt x="440" y="92"/>
                  <a:pt x="440" y="92"/>
                </a:cubicBezTo>
                <a:cubicBezTo>
                  <a:pt x="440" y="94"/>
                  <a:pt x="442" y="97"/>
                  <a:pt x="444" y="97"/>
                </a:cubicBezTo>
                <a:cubicBezTo>
                  <a:pt x="475" y="97"/>
                  <a:pt x="475" y="97"/>
                  <a:pt x="475" y="97"/>
                </a:cubicBezTo>
                <a:lnTo>
                  <a:pt x="475" y="151"/>
                </a:lnTo>
                <a:close/>
                <a:moveTo>
                  <a:pt x="347" y="156"/>
                </a:moveTo>
                <a:cubicBezTo>
                  <a:pt x="191" y="52"/>
                  <a:pt x="191" y="52"/>
                  <a:pt x="191" y="52"/>
                </a:cubicBezTo>
                <a:cubicBezTo>
                  <a:pt x="189" y="51"/>
                  <a:pt x="188" y="51"/>
                  <a:pt x="186" y="52"/>
                </a:cubicBezTo>
                <a:cubicBezTo>
                  <a:pt x="184" y="53"/>
                  <a:pt x="184" y="55"/>
                  <a:pt x="184" y="56"/>
                </a:cubicBezTo>
                <a:cubicBezTo>
                  <a:pt x="184" y="107"/>
                  <a:pt x="184" y="107"/>
                  <a:pt x="184" y="107"/>
                </a:cubicBezTo>
                <a:cubicBezTo>
                  <a:pt x="71" y="83"/>
                  <a:pt x="71" y="83"/>
                  <a:pt x="71" y="83"/>
                </a:cubicBezTo>
                <a:cubicBezTo>
                  <a:pt x="69" y="83"/>
                  <a:pt x="66" y="84"/>
                  <a:pt x="66" y="86"/>
                </a:cubicBezTo>
                <a:cubicBezTo>
                  <a:pt x="65" y="88"/>
                  <a:pt x="65" y="90"/>
                  <a:pt x="67" y="92"/>
                </a:cubicBezTo>
                <a:cubicBezTo>
                  <a:pt x="224" y="196"/>
                  <a:pt x="224" y="196"/>
                  <a:pt x="224" y="196"/>
                </a:cubicBezTo>
                <a:cubicBezTo>
                  <a:pt x="224" y="196"/>
                  <a:pt x="225" y="196"/>
                  <a:pt x="226" y="196"/>
                </a:cubicBezTo>
                <a:cubicBezTo>
                  <a:pt x="227" y="196"/>
                  <a:pt x="228" y="196"/>
                  <a:pt x="228" y="196"/>
                </a:cubicBezTo>
                <a:cubicBezTo>
                  <a:pt x="230" y="195"/>
                  <a:pt x="231" y="193"/>
                  <a:pt x="231" y="192"/>
                </a:cubicBezTo>
                <a:cubicBezTo>
                  <a:pt x="231" y="141"/>
                  <a:pt x="231" y="141"/>
                  <a:pt x="231" y="141"/>
                </a:cubicBezTo>
                <a:cubicBezTo>
                  <a:pt x="344" y="165"/>
                  <a:pt x="344" y="165"/>
                  <a:pt x="344" y="165"/>
                </a:cubicBezTo>
                <a:cubicBezTo>
                  <a:pt x="344" y="165"/>
                  <a:pt x="344" y="165"/>
                  <a:pt x="345" y="165"/>
                </a:cubicBezTo>
                <a:cubicBezTo>
                  <a:pt x="347" y="165"/>
                  <a:pt x="349" y="163"/>
                  <a:pt x="349" y="160"/>
                </a:cubicBezTo>
                <a:cubicBezTo>
                  <a:pt x="349" y="158"/>
                  <a:pt x="348" y="157"/>
                  <a:pt x="347" y="156"/>
                </a:cubicBezTo>
                <a:close/>
                <a:moveTo>
                  <a:pt x="227" y="130"/>
                </a:moveTo>
                <a:cubicBezTo>
                  <a:pt x="226" y="130"/>
                  <a:pt x="224" y="130"/>
                  <a:pt x="223" y="131"/>
                </a:cubicBezTo>
                <a:cubicBezTo>
                  <a:pt x="222" y="132"/>
                  <a:pt x="221" y="133"/>
                  <a:pt x="221" y="135"/>
                </a:cubicBezTo>
                <a:cubicBezTo>
                  <a:pt x="221" y="183"/>
                  <a:pt x="221" y="183"/>
                  <a:pt x="221" y="183"/>
                </a:cubicBezTo>
                <a:cubicBezTo>
                  <a:pt x="93" y="98"/>
                  <a:pt x="93" y="98"/>
                  <a:pt x="93" y="98"/>
                </a:cubicBezTo>
                <a:cubicBezTo>
                  <a:pt x="187" y="118"/>
                  <a:pt x="187" y="118"/>
                  <a:pt x="187" y="118"/>
                </a:cubicBezTo>
                <a:cubicBezTo>
                  <a:pt x="189" y="118"/>
                  <a:pt x="190" y="118"/>
                  <a:pt x="191" y="117"/>
                </a:cubicBezTo>
                <a:cubicBezTo>
                  <a:pt x="192" y="116"/>
                  <a:pt x="193" y="115"/>
                  <a:pt x="193" y="113"/>
                </a:cubicBezTo>
                <a:cubicBezTo>
                  <a:pt x="193" y="65"/>
                  <a:pt x="193" y="65"/>
                  <a:pt x="193" y="65"/>
                </a:cubicBezTo>
                <a:cubicBezTo>
                  <a:pt x="321" y="150"/>
                  <a:pt x="321" y="150"/>
                  <a:pt x="321" y="150"/>
                </a:cubicBezTo>
                <a:lnTo>
                  <a:pt x="227" y="13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7"/>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7" name="Freeform 25"/>
          <p:cNvSpPr>
            <a:spLocks noEditPoints="1"/>
          </p:cNvSpPr>
          <p:nvPr/>
        </p:nvSpPr>
        <p:spPr bwMode="auto">
          <a:xfrm>
            <a:off x="8508744" y="1739803"/>
            <a:ext cx="446075" cy="615754"/>
          </a:xfrm>
          <a:custGeom>
            <a:avLst/>
            <a:gdLst>
              <a:gd name="T0" fmla="*/ 289 w 290"/>
              <a:gd name="T1" fmla="*/ 111 h 400"/>
              <a:gd name="T2" fmla="*/ 184 w 290"/>
              <a:gd name="T3" fmla="*/ 1 h 400"/>
              <a:gd name="T4" fmla="*/ 180 w 290"/>
              <a:gd name="T5" fmla="*/ 0 h 400"/>
              <a:gd name="T6" fmla="*/ 5 w 290"/>
              <a:gd name="T7" fmla="*/ 0 h 400"/>
              <a:gd name="T8" fmla="*/ 0 w 290"/>
              <a:gd name="T9" fmla="*/ 5 h 400"/>
              <a:gd name="T10" fmla="*/ 0 w 290"/>
              <a:gd name="T11" fmla="*/ 395 h 400"/>
              <a:gd name="T12" fmla="*/ 5 w 290"/>
              <a:gd name="T13" fmla="*/ 400 h 400"/>
              <a:gd name="T14" fmla="*/ 286 w 290"/>
              <a:gd name="T15" fmla="*/ 400 h 400"/>
              <a:gd name="T16" fmla="*/ 290 w 290"/>
              <a:gd name="T17" fmla="*/ 395 h 400"/>
              <a:gd name="T18" fmla="*/ 290 w 290"/>
              <a:gd name="T19" fmla="*/ 114 h 400"/>
              <a:gd name="T20" fmla="*/ 289 w 290"/>
              <a:gd name="T21" fmla="*/ 111 h 400"/>
              <a:gd name="T22" fmla="*/ 281 w 290"/>
              <a:gd name="T23" fmla="*/ 390 h 400"/>
              <a:gd name="T24" fmla="*/ 9 w 290"/>
              <a:gd name="T25" fmla="*/ 390 h 400"/>
              <a:gd name="T26" fmla="*/ 9 w 290"/>
              <a:gd name="T27" fmla="*/ 9 h 400"/>
              <a:gd name="T28" fmla="*/ 178 w 290"/>
              <a:gd name="T29" fmla="*/ 9 h 400"/>
              <a:gd name="T30" fmla="*/ 281 w 290"/>
              <a:gd name="T31" fmla="*/ 116 h 400"/>
              <a:gd name="T32" fmla="*/ 281 w 290"/>
              <a:gd name="T33" fmla="*/ 390 h 400"/>
              <a:gd name="T34" fmla="*/ 47 w 290"/>
              <a:gd name="T35" fmla="*/ 228 h 400"/>
              <a:gd name="T36" fmla="*/ 47 w 290"/>
              <a:gd name="T37" fmla="*/ 314 h 400"/>
              <a:gd name="T38" fmla="*/ 98 w 290"/>
              <a:gd name="T39" fmla="*/ 365 h 400"/>
              <a:gd name="T40" fmla="*/ 190 w 290"/>
              <a:gd name="T41" fmla="*/ 365 h 400"/>
              <a:gd name="T42" fmla="*/ 241 w 290"/>
              <a:gd name="T43" fmla="*/ 314 h 400"/>
              <a:gd name="T44" fmla="*/ 241 w 290"/>
              <a:gd name="T45" fmla="*/ 228 h 400"/>
              <a:gd name="T46" fmla="*/ 190 w 290"/>
              <a:gd name="T47" fmla="*/ 177 h 400"/>
              <a:gd name="T48" fmla="*/ 98 w 290"/>
              <a:gd name="T49" fmla="*/ 177 h 400"/>
              <a:gd name="T50" fmla="*/ 47 w 290"/>
              <a:gd name="T51" fmla="*/ 228 h 400"/>
              <a:gd name="T52" fmla="*/ 107 w 290"/>
              <a:gd name="T53" fmla="*/ 356 h 400"/>
              <a:gd name="T54" fmla="*/ 98 w 290"/>
              <a:gd name="T55" fmla="*/ 356 h 400"/>
              <a:gd name="T56" fmla="*/ 57 w 290"/>
              <a:gd name="T57" fmla="*/ 314 h 400"/>
              <a:gd name="T58" fmla="*/ 57 w 290"/>
              <a:gd name="T59" fmla="*/ 304 h 400"/>
              <a:gd name="T60" fmla="*/ 107 w 290"/>
              <a:gd name="T61" fmla="*/ 304 h 400"/>
              <a:gd name="T62" fmla="*/ 107 w 290"/>
              <a:gd name="T63" fmla="*/ 356 h 400"/>
              <a:gd name="T64" fmla="*/ 107 w 290"/>
              <a:gd name="T65" fmla="*/ 294 h 400"/>
              <a:gd name="T66" fmla="*/ 57 w 290"/>
              <a:gd name="T67" fmla="*/ 294 h 400"/>
              <a:gd name="T68" fmla="*/ 57 w 290"/>
              <a:gd name="T69" fmla="*/ 254 h 400"/>
              <a:gd name="T70" fmla="*/ 107 w 290"/>
              <a:gd name="T71" fmla="*/ 254 h 400"/>
              <a:gd name="T72" fmla="*/ 107 w 290"/>
              <a:gd name="T73" fmla="*/ 294 h 400"/>
              <a:gd name="T74" fmla="*/ 181 w 290"/>
              <a:gd name="T75" fmla="*/ 186 h 400"/>
              <a:gd name="T76" fmla="*/ 190 w 290"/>
              <a:gd name="T77" fmla="*/ 186 h 400"/>
              <a:gd name="T78" fmla="*/ 232 w 290"/>
              <a:gd name="T79" fmla="*/ 228 h 400"/>
              <a:gd name="T80" fmla="*/ 232 w 290"/>
              <a:gd name="T81" fmla="*/ 245 h 400"/>
              <a:gd name="T82" fmla="*/ 181 w 290"/>
              <a:gd name="T83" fmla="*/ 245 h 400"/>
              <a:gd name="T84" fmla="*/ 181 w 290"/>
              <a:gd name="T85" fmla="*/ 186 h 400"/>
              <a:gd name="T86" fmla="*/ 181 w 290"/>
              <a:gd name="T87" fmla="*/ 254 h 400"/>
              <a:gd name="T88" fmla="*/ 232 w 290"/>
              <a:gd name="T89" fmla="*/ 254 h 400"/>
              <a:gd name="T90" fmla="*/ 232 w 290"/>
              <a:gd name="T91" fmla="*/ 294 h 400"/>
              <a:gd name="T92" fmla="*/ 181 w 290"/>
              <a:gd name="T93" fmla="*/ 294 h 400"/>
              <a:gd name="T94" fmla="*/ 181 w 290"/>
              <a:gd name="T95" fmla="*/ 254 h 400"/>
              <a:gd name="T96" fmla="*/ 181 w 290"/>
              <a:gd name="T97" fmla="*/ 304 h 400"/>
              <a:gd name="T98" fmla="*/ 232 w 290"/>
              <a:gd name="T99" fmla="*/ 304 h 400"/>
              <a:gd name="T100" fmla="*/ 232 w 290"/>
              <a:gd name="T101" fmla="*/ 314 h 400"/>
              <a:gd name="T102" fmla="*/ 190 w 290"/>
              <a:gd name="T103" fmla="*/ 356 h 400"/>
              <a:gd name="T104" fmla="*/ 181 w 290"/>
              <a:gd name="T105" fmla="*/ 356 h 400"/>
              <a:gd name="T106" fmla="*/ 181 w 290"/>
              <a:gd name="T107" fmla="*/ 304 h 400"/>
              <a:gd name="T108" fmla="*/ 172 w 290"/>
              <a:gd name="T109" fmla="*/ 356 h 400"/>
              <a:gd name="T110" fmla="*/ 117 w 290"/>
              <a:gd name="T111" fmla="*/ 356 h 400"/>
              <a:gd name="T112" fmla="*/ 117 w 290"/>
              <a:gd name="T113" fmla="*/ 250 h 400"/>
              <a:gd name="T114" fmla="*/ 112 w 290"/>
              <a:gd name="T115" fmla="*/ 245 h 400"/>
              <a:gd name="T116" fmla="*/ 57 w 290"/>
              <a:gd name="T117" fmla="*/ 245 h 400"/>
              <a:gd name="T118" fmla="*/ 57 w 290"/>
              <a:gd name="T119" fmla="*/ 228 h 400"/>
              <a:gd name="T120" fmla="*/ 98 w 290"/>
              <a:gd name="T121" fmla="*/ 186 h 400"/>
              <a:gd name="T122" fmla="*/ 172 w 290"/>
              <a:gd name="T123" fmla="*/ 186 h 400"/>
              <a:gd name="T124" fmla="*/ 172 w 290"/>
              <a:gd name="T125" fmla="*/ 35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0" h="400">
                <a:moveTo>
                  <a:pt x="289" y="111"/>
                </a:moveTo>
                <a:cubicBezTo>
                  <a:pt x="184" y="1"/>
                  <a:pt x="184" y="1"/>
                  <a:pt x="184" y="1"/>
                </a:cubicBezTo>
                <a:cubicBezTo>
                  <a:pt x="183" y="0"/>
                  <a:pt x="182" y="0"/>
                  <a:pt x="180" y="0"/>
                </a:cubicBezTo>
                <a:cubicBezTo>
                  <a:pt x="5" y="0"/>
                  <a:pt x="5" y="0"/>
                  <a:pt x="5" y="0"/>
                </a:cubicBezTo>
                <a:cubicBezTo>
                  <a:pt x="2" y="0"/>
                  <a:pt x="0" y="2"/>
                  <a:pt x="0" y="5"/>
                </a:cubicBezTo>
                <a:cubicBezTo>
                  <a:pt x="0" y="395"/>
                  <a:pt x="0" y="395"/>
                  <a:pt x="0" y="395"/>
                </a:cubicBezTo>
                <a:cubicBezTo>
                  <a:pt x="0" y="398"/>
                  <a:pt x="2" y="400"/>
                  <a:pt x="5" y="400"/>
                </a:cubicBezTo>
                <a:cubicBezTo>
                  <a:pt x="286" y="400"/>
                  <a:pt x="286" y="400"/>
                  <a:pt x="286" y="400"/>
                </a:cubicBezTo>
                <a:cubicBezTo>
                  <a:pt x="288" y="400"/>
                  <a:pt x="290" y="398"/>
                  <a:pt x="290" y="395"/>
                </a:cubicBezTo>
                <a:cubicBezTo>
                  <a:pt x="290" y="114"/>
                  <a:pt x="290" y="114"/>
                  <a:pt x="290" y="114"/>
                </a:cubicBezTo>
                <a:cubicBezTo>
                  <a:pt x="290" y="113"/>
                  <a:pt x="290" y="112"/>
                  <a:pt x="289" y="111"/>
                </a:cubicBezTo>
                <a:close/>
                <a:moveTo>
                  <a:pt x="281" y="390"/>
                </a:moveTo>
                <a:cubicBezTo>
                  <a:pt x="9" y="390"/>
                  <a:pt x="9" y="390"/>
                  <a:pt x="9" y="390"/>
                </a:cubicBezTo>
                <a:cubicBezTo>
                  <a:pt x="9" y="9"/>
                  <a:pt x="9" y="9"/>
                  <a:pt x="9" y="9"/>
                </a:cubicBezTo>
                <a:cubicBezTo>
                  <a:pt x="178" y="9"/>
                  <a:pt x="178" y="9"/>
                  <a:pt x="178" y="9"/>
                </a:cubicBezTo>
                <a:cubicBezTo>
                  <a:pt x="281" y="116"/>
                  <a:pt x="281" y="116"/>
                  <a:pt x="281" y="116"/>
                </a:cubicBezTo>
                <a:lnTo>
                  <a:pt x="281" y="390"/>
                </a:lnTo>
                <a:close/>
                <a:moveTo>
                  <a:pt x="47" y="228"/>
                </a:moveTo>
                <a:cubicBezTo>
                  <a:pt x="47" y="314"/>
                  <a:pt x="47" y="314"/>
                  <a:pt x="47" y="314"/>
                </a:cubicBezTo>
                <a:cubicBezTo>
                  <a:pt x="47" y="342"/>
                  <a:pt x="70" y="365"/>
                  <a:pt x="98" y="365"/>
                </a:cubicBezTo>
                <a:cubicBezTo>
                  <a:pt x="190" y="365"/>
                  <a:pt x="190" y="365"/>
                  <a:pt x="190" y="365"/>
                </a:cubicBezTo>
                <a:cubicBezTo>
                  <a:pt x="219" y="365"/>
                  <a:pt x="241" y="342"/>
                  <a:pt x="241" y="314"/>
                </a:cubicBezTo>
                <a:cubicBezTo>
                  <a:pt x="241" y="228"/>
                  <a:pt x="241" y="228"/>
                  <a:pt x="241" y="228"/>
                </a:cubicBezTo>
                <a:cubicBezTo>
                  <a:pt x="241" y="200"/>
                  <a:pt x="219" y="177"/>
                  <a:pt x="190" y="177"/>
                </a:cubicBezTo>
                <a:cubicBezTo>
                  <a:pt x="98" y="177"/>
                  <a:pt x="98" y="177"/>
                  <a:pt x="98" y="177"/>
                </a:cubicBezTo>
                <a:cubicBezTo>
                  <a:pt x="70" y="177"/>
                  <a:pt x="47" y="200"/>
                  <a:pt x="47" y="228"/>
                </a:cubicBezTo>
                <a:close/>
                <a:moveTo>
                  <a:pt x="107" y="356"/>
                </a:moveTo>
                <a:cubicBezTo>
                  <a:pt x="98" y="356"/>
                  <a:pt x="98" y="356"/>
                  <a:pt x="98" y="356"/>
                </a:cubicBezTo>
                <a:cubicBezTo>
                  <a:pt x="75" y="356"/>
                  <a:pt x="57" y="337"/>
                  <a:pt x="57" y="314"/>
                </a:cubicBezTo>
                <a:cubicBezTo>
                  <a:pt x="57" y="304"/>
                  <a:pt x="57" y="304"/>
                  <a:pt x="57" y="304"/>
                </a:cubicBezTo>
                <a:cubicBezTo>
                  <a:pt x="107" y="304"/>
                  <a:pt x="107" y="304"/>
                  <a:pt x="107" y="304"/>
                </a:cubicBezTo>
                <a:lnTo>
                  <a:pt x="107" y="356"/>
                </a:lnTo>
                <a:close/>
                <a:moveTo>
                  <a:pt x="107" y="294"/>
                </a:moveTo>
                <a:cubicBezTo>
                  <a:pt x="57" y="294"/>
                  <a:pt x="57" y="294"/>
                  <a:pt x="57" y="294"/>
                </a:cubicBezTo>
                <a:cubicBezTo>
                  <a:pt x="57" y="254"/>
                  <a:pt x="57" y="254"/>
                  <a:pt x="57" y="254"/>
                </a:cubicBezTo>
                <a:cubicBezTo>
                  <a:pt x="107" y="254"/>
                  <a:pt x="107" y="254"/>
                  <a:pt x="107" y="254"/>
                </a:cubicBezTo>
                <a:lnTo>
                  <a:pt x="107" y="294"/>
                </a:lnTo>
                <a:close/>
                <a:moveTo>
                  <a:pt x="181" y="186"/>
                </a:moveTo>
                <a:cubicBezTo>
                  <a:pt x="190" y="186"/>
                  <a:pt x="190" y="186"/>
                  <a:pt x="190" y="186"/>
                </a:cubicBezTo>
                <a:cubicBezTo>
                  <a:pt x="213" y="186"/>
                  <a:pt x="232" y="205"/>
                  <a:pt x="232" y="228"/>
                </a:cubicBezTo>
                <a:cubicBezTo>
                  <a:pt x="232" y="245"/>
                  <a:pt x="232" y="245"/>
                  <a:pt x="232" y="245"/>
                </a:cubicBezTo>
                <a:cubicBezTo>
                  <a:pt x="181" y="245"/>
                  <a:pt x="181" y="245"/>
                  <a:pt x="181" y="245"/>
                </a:cubicBezTo>
                <a:lnTo>
                  <a:pt x="181" y="186"/>
                </a:lnTo>
                <a:close/>
                <a:moveTo>
                  <a:pt x="181" y="254"/>
                </a:moveTo>
                <a:cubicBezTo>
                  <a:pt x="232" y="254"/>
                  <a:pt x="232" y="254"/>
                  <a:pt x="232" y="254"/>
                </a:cubicBezTo>
                <a:cubicBezTo>
                  <a:pt x="232" y="294"/>
                  <a:pt x="232" y="294"/>
                  <a:pt x="232" y="294"/>
                </a:cubicBezTo>
                <a:cubicBezTo>
                  <a:pt x="181" y="294"/>
                  <a:pt x="181" y="294"/>
                  <a:pt x="181" y="294"/>
                </a:cubicBezTo>
                <a:lnTo>
                  <a:pt x="181" y="254"/>
                </a:lnTo>
                <a:close/>
                <a:moveTo>
                  <a:pt x="181" y="304"/>
                </a:moveTo>
                <a:cubicBezTo>
                  <a:pt x="232" y="304"/>
                  <a:pt x="232" y="304"/>
                  <a:pt x="232" y="304"/>
                </a:cubicBezTo>
                <a:cubicBezTo>
                  <a:pt x="232" y="314"/>
                  <a:pt x="232" y="314"/>
                  <a:pt x="232" y="314"/>
                </a:cubicBezTo>
                <a:cubicBezTo>
                  <a:pt x="232" y="337"/>
                  <a:pt x="213" y="356"/>
                  <a:pt x="190" y="356"/>
                </a:cubicBezTo>
                <a:cubicBezTo>
                  <a:pt x="181" y="356"/>
                  <a:pt x="181" y="356"/>
                  <a:pt x="181" y="356"/>
                </a:cubicBezTo>
                <a:lnTo>
                  <a:pt x="181" y="304"/>
                </a:lnTo>
                <a:close/>
                <a:moveTo>
                  <a:pt x="172" y="356"/>
                </a:moveTo>
                <a:cubicBezTo>
                  <a:pt x="117" y="356"/>
                  <a:pt x="117" y="356"/>
                  <a:pt x="117" y="356"/>
                </a:cubicBezTo>
                <a:cubicBezTo>
                  <a:pt x="117" y="250"/>
                  <a:pt x="117" y="250"/>
                  <a:pt x="117" y="250"/>
                </a:cubicBezTo>
                <a:cubicBezTo>
                  <a:pt x="117" y="247"/>
                  <a:pt x="115" y="245"/>
                  <a:pt x="112" y="245"/>
                </a:cubicBezTo>
                <a:cubicBezTo>
                  <a:pt x="57" y="245"/>
                  <a:pt x="57" y="245"/>
                  <a:pt x="57" y="245"/>
                </a:cubicBezTo>
                <a:cubicBezTo>
                  <a:pt x="57" y="228"/>
                  <a:pt x="57" y="228"/>
                  <a:pt x="57" y="228"/>
                </a:cubicBezTo>
                <a:cubicBezTo>
                  <a:pt x="57" y="205"/>
                  <a:pt x="75" y="186"/>
                  <a:pt x="98" y="186"/>
                </a:cubicBezTo>
                <a:cubicBezTo>
                  <a:pt x="172" y="186"/>
                  <a:pt x="172" y="186"/>
                  <a:pt x="172" y="186"/>
                </a:cubicBezTo>
                <a:lnTo>
                  <a:pt x="172" y="35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3"/>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8" name="Freeform 26"/>
          <p:cNvSpPr>
            <a:spLocks noEditPoints="1"/>
          </p:cNvSpPr>
          <p:nvPr/>
        </p:nvSpPr>
        <p:spPr bwMode="auto">
          <a:xfrm>
            <a:off x="5047286" y="1694191"/>
            <a:ext cx="475662" cy="706325"/>
          </a:xfrm>
          <a:custGeom>
            <a:avLst/>
            <a:gdLst>
              <a:gd name="T0" fmla="*/ 154 w 309"/>
              <a:gd name="T1" fmla="*/ 0 h 459"/>
              <a:gd name="T2" fmla="*/ 0 w 309"/>
              <a:gd name="T3" fmla="*/ 154 h 459"/>
              <a:gd name="T4" fmla="*/ 0 w 309"/>
              <a:gd name="T5" fmla="*/ 304 h 459"/>
              <a:gd name="T6" fmla="*/ 154 w 309"/>
              <a:gd name="T7" fmla="*/ 459 h 459"/>
              <a:gd name="T8" fmla="*/ 309 w 309"/>
              <a:gd name="T9" fmla="*/ 304 h 459"/>
              <a:gd name="T10" fmla="*/ 309 w 309"/>
              <a:gd name="T11" fmla="*/ 154 h 459"/>
              <a:gd name="T12" fmla="*/ 154 w 309"/>
              <a:gd name="T13" fmla="*/ 0 h 459"/>
              <a:gd name="T14" fmla="*/ 169 w 309"/>
              <a:gd name="T15" fmla="*/ 168 h 459"/>
              <a:gd name="T16" fmla="*/ 169 w 309"/>
              <a:gd name="T17" fmla="*/ 215 h 459"/>
              <a:gd name="T18" fmla="*/ 154 w 309"/>
              <a:gd name="T19" fmla="*/ 230 h 459"/>
              <a:gd name="T20" fmla="*/ 139 w 309"/>
              <a:gd name="T21" fmla="*/ 215 h 459"/>
              <a:gd name="T22" fmla="*/ 139 w 309"/>
              <a:gd name="T23" fmla="*/ 168 h 459"/>
              <a:gd name="T24" fmla="*/ 154 w 309"/>
              <a:gd name="T25" fmla="*/ 152 h 459"/>
              <a:gd name="T26" fmla="*/ 169 w 309"/>
              <a:gd name="T27" fmla="*/ 168 h 459"/>
              <a:gd name="T28" fmla="*/ 9 w 309"/>
              <a:gd name="T29" fmla="*/ 154 h 459"/>
              <a:gd name="T30" fmla="*/ 150 w 309"/>
              <a:gd name="T31" fmla="*/ 9 h 459"/>
              <a:gd name="T32" fmla="*/ 150 w 309"/>
              <a:gd name="T33" fmla="*/ 144 h 459"/>
              <a:gd name="T34" fmla="*/ 130 w 309"/>
              <a:gd name="T35" fmla="*/ 168 h 459"/>
              <a:gd name="T36" fmla="*/ 130 w 309"/>
              <a:gd name="T37" fmla="*/ 187 h 459"/>
              <a:gd name="T38" fmla="*/ 9 w 309"/>
              <a:gd name="T39" fmla="*/ 187 h 459"/>
              <a:gd name="T40" fmla="*/ 9 w 309"/>
              <a:gd name="T41" fmla="*/ 154 h 459"/>
              <a:gd name="T42" fmla="*/ 300 w 309"/>
              <a:gd name="T43" fmla="*/ 304 h 459"/>
              <a:gd name="T44" fmla="*/ 154 w 309"/>
              <a:gd name="T45" fmla="*/ 449 h 459"/>
              <a:gd name="T46" fmla="*/ 9 w 309"/>
              <a:gd name="T47" fmla="*/ 304 h 459"/>
              <a:gd name="T48" fmla="*/ 9 w 309"/>
              <a:gd name="T49" fmla="*/ 196 h 459"/>
              <a:gd name="T50" fmla="*/ 130 w 309"/>
              <a:gd name="T51" fmla="*/ 196 h 459"/>
              <a:gd name="T52" fmla="*/ 130 w 309"/>
              <a:gd name="T53" fmla="*/ 215 h 459"/>
              <a:gd name="T54" fmla="*/ 154 w 309"/>
              <a:gd name="T55" fmla="*/ 240 h 459"/>
              <a:gd name="T56" fmla="*/ 179 w 309"/>
              <a:gd name="T57" fmla="*/ 215 h 459"/>
              <a:gd name="T58" fmla="*/ 179 w 309"/>
              <a:gd name="T59" fmla="*/ 196 h 459"/>
              <a:gd name="T60" fmla="*/ 300 w 309"/>
              <a:gd name="T61" fmla="*/ 196 h 459"/>
              <a:gd name="T62" fmla="*/ 300 w 309"/>
              <a:gd name="T63" fmla="*/ 304 h 459"/>
              <a:gd name="T64" fmla="*/ 300 w 309"/>
              <a:gd name="T65" fmla="*/ 187 h 459"/>
              <a:gd name="T66" fmla="*/ 179 w 309"/>
              <a:gd name="T67" fmla="*/ 187 h 459"/>
              <a:gd name="T68" fmla="*/ 179 w 309"/>
              <a:gd name="T69" fmla="*/ 168 h 459"/>
              <a:gd name="T70" fmla="*/ 159 w 309"/>
              <a:gd name="T71" fmla="*/ 144 h 459"/>
              <a:gd name="T72" fmla="*/ 159 w 309"/>
              <a:gd name="T73" fmla="*/ 9 h 459"/>
              <a:gd name="T74" fmla="*/ 300 w 309"/>
              <a:gd name="T75" fmla="*/ 154 h 459"/>
              <a:gd name="T76" fmla="*/ 300 w 309"/>
              <a:gd name="T77" fmla="*/ 187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 h="459">
                <a:moveTo>
                  <a:pt x="154" y="0"/>
                </a:moveTo>
                <a:cubicBezTo>
                  <a:pt x="69" y="0"/>
                  <a:pt x="0" y="69"/>
                  <a:pt x="0" y="154"/>
                </a:cubicBezTo>
                <a:cubicBezTo>
                  <a:pt x="0" y="304"/>
                  <a:pt x="0" y="304"/>
                  <a:pt x="0" y="304"/>
                </a:cubicBezTo>
                <a:cubicBezTo>
                  <a:pt x="0" y="390"/>
                  <a:pt x="69" y="459"/>
                  <a:pt x="154" y="459"/>
                </a:cubicBezTo>
                <a:cubicBezTo>
                  <a:pt x="240" y="459"/>
                  <a:pt x="309" y="390"/>
                  <a:pt x="309" y="304"/>
                </a:cubicBezTo>
                <a:cubicBezTo>
                  <a:pt x="309" y="154"/>
                  <a:pt x="309" y="154"/>
                  <a:pt x="309" y="154"/>
                </a:cubicBezTo>
                <a:cubicBezTo>
                  <a:pt x="309" y="69"/>
                  <a:pt x="240" y="0"/>
                  <a:pt x="154" y="0"/>
                </a:cubicBezTo>
                <a:close/>
                <a:moveTo>
                  <a:pt x="169" y="168"/>
                </a:moveTo>
                <a:cubicBezTo>
                  <a:pt x="169" y="215"/>
                  <a:pt x="169" y="215"/>
                  <a:pt x="169" y="215"/>
                </a:cubicBezTo>
                <a:cubicBezTo>
                  <a:pt x="169" y="223"/>
                  <a:pt x="163" y="230"/>
                  <a:pt x="154" y="230"/>
                </a:cubicBezTo>
                <a:cubicBezTo>
                  <a:pt x="146" y="230"/>
                  <a:pt x="139" y="223"/>
                  <a:pt x="139" y="215"/>
                </a:cubicBezTo>
                <a:cubicBezTo>
                  <a:pt x="139" y="168"/>
                  <a:pt x="139" y="168"/>
                  <a:pt x="139" y="168"/>
                </a:cubicBezTo>
                <a:cubicBezTo>
                  <a:pt x="139" y="159"/>
                  <a:pt x="146" y="152"/>
                  <a:pt x="154" y="152"/>
                </a:cubicBezTo>
                <a:cubicBezTo>
                  <a:pt x="163" y="152"/>
                  <a:pt x="169" y="159"/>
                  <a:pt x="169" y="168"/>
                </a:cubicBezTo>
                <a:close/>
                <a:moveTo>
                  <a:pt x="9" y="154"/>
                </a:moveTo>
                <a:cubicBezTo>
                  <a:pt x="9" y="76"/>
                  <a:pt x="72" y="12"/>
                  <a:pt x="150" y="9"/>
                </a:cubicBezTo>
                <a:cubicBezTo>
                  <a:pt x="150" y="144"/>
                  <a:pt x="150" y="144"/>
                  <a:pt x="150" y="144"/>
                </a:cubicBezTo>
                <a:cubicBezTo>
                  <a:pt x="138" y="146"/>
                  <a:pt x="130" y="156"/>
                  <a:pt x="130" y="168"/>
                </a:cubicBezTo>
                <a:cubicBezTo>
                  <a:pt x="130" y="187"/>
                  <a:pt x="130" y="187"/>
                  <a:pt x="130" y="187"/>
                </a:cubicBezTo>
                <a:cubicBezTo>
                  <a:pt x="9" y="187"/>
                  <a:pt x="9" y="187"/>
                  <a:pt x="9" y="187"/>
                </a:cubicBezTo>
                <a:lnTo>
                  <a:pt x="9" y="154"/>
                </a:lnTo>
                <a:close/>
                <a:moveTo>
                  <a:pt x="300" y="304"/>
                </a:moveTo>
                <a:cubicBezTo>
                  <a:pt x="300" y="384"/>
                  <a:pt x="234" y="449"/>
                  <a:pt x="154" y="449"/>
                </a:cubicBezTo>
                <a:cubicBezTo>
                  <a:pt x="74" y="449"/>
                  <a:pt x="9" y="384"/>
                  <a:pt x="9" y="304"/>
                </a:cubicBezTo>
                <a:cubicBezTo>
                  <a:pt x="9" y="196"/>
                  <a:pt x="9" y="196"/>
                  <a:pt x="9" y="196"/>
                </a:cubicBezTo>
                <a:cubicBezTo>
                  <a:pt x="130" y="196"/>
                  <a:pt x="130" y="196"/>
                  <a:pt x="130" y="196"/>
                </a:cubicBezTo>
                <a:cubicBezTo>
                  <a:pt x="130" y="215"/>
                  <a:pt x="130" y="215"/>
                  <a:pt x="130" y="215"/>
                </a:cubicBezTo>
                <a:cubicBezTo>
                  <a:pt x="130" y="229"/>
                  <a:pt x="141" y="240"/>
                  <a:pt x="154" y="240"/>
                </a:cubicBezTo>
                <a:cubicBezTo>
                  <a:pt x="168" y="240"/>
                  <a:pt x="179" y="229"/>
                  <a:pt x="179" y="215"/>
                </a:cubicBezTo>
                <a:cubicBezTo>
                  <a:pt x="179" y="196"/>
                  <a:pt x="179" y="196"/>
                  <a:pt x="179" y="196"/>
                </a:cubicBezTo>
                <a:cubicBezTo>
                  <a:pt x="300" y="196"/>
                  <a:pt x="300" y="196"/>
                  <a:pt x="300" y="196"/>
                </a:cubicBezTo>
                <a:lnTo>
                  <a:pt x="300" y="304"/>
                </a:lnTo>
                <a:close/>
                <a:moveTo>
                  <a:pt x="300" y="187"/>
                </a:moveTo>
                <a:cubicBezTo>
                  <a:pt x="179" y="187"/>
                  <a:pt x="179" y="187"/>
                  <a:pt x="179" y="187"/>
                </a:cubicBezTo>
                <a:cubicBezTo>
                  <a:pt x="179" y="168"/>
                  <a:pt x="179" y="168"/>
                  <a:pt x="179" y="168"/>
                </a:cubicBezTo>
                <a:cubicBezTo>
                  <a:pt x="179" y="156"/>
                  <a:pt x="170" y="146"/>
                  <a:pt x="159" y="144"/>
                </a:cubicBezTo>
                <a:cubicBezTo>
                  <a:pt x="159" y="9"/>
                  <a:pt x="159" y="9"/>
                  <a:pt x="159" y="9"/>
                </a:cubicBezTo>
                <a:cubicBezTo>
                  <a:pt x="237" y="12"/>
                  <a:pt x="300" y="76"/>
                  <a:pt x="300" y="154"/>
                </a:cubicBezTo>
                <a:lnTo>
                  <a:pt x="300" y="18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Oval 16"/>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9" name="Freeform 27"/>
          <p:cNvSpPr>
            <a:spLocks noEditPoints="1"/>
          </p:cNvSpPr>
          <p:nvPr/>
        </p:nvSpPr>
        <p:spPr bwMode="auto">
          <a:xfrm>
            <a:off x="8411715" y="3370464"/>
            <a:ext cx="640134" cy="498172"/>
          </a:xfrm>
          <a:custGeom>
            <a:avLst/>
            <a:gdLst>
              <a:gd name="T0" fmla="*/ 249 w 416"/>
              <a:gd name="T1" fmla="*/ 0 h 324"/>
              <a:gd name="T2" fmla="*/ 138 w 416"/>
              <a:gd name="T3" fmla="*/ 45 h 324"/>
              <a:gd name="T4" fmla="*/ 0 w 416"/>
              <a:gd name="T5" fmla="*/ 186 h 324"/>
              <a:gd name="T6" fmla="*/ 185 w 416"/>
              <a:gd name="T7" fmla="*/ 266 h 324"/>
              <a:gd name="T8" fmla="*/ 205 w 416"/>
              <a:gd name="T9" fmla="*/ 324 h 324"/>
              <a:gd name="T10" fmla="*/ 339 w 416"/>
              <a:gd name="T11" fmla="*/ 304 h 324"/>
              <a:gd name="T12" fmla="*/ 345 w 416"/>
              <a:gd name="T13" fmla="*/ 266 h 324"/>
              <a:gd name="T14" fmla="*/ 354 w 416"/>
              <a:gd name="T15" fmla="*/ 108 h 324"/>
              <a:gd name="T16" fmla="*/ 318 w 416"/>
              <a:gd name="T17" fmla="*/ 314 h 324"/>
              <a:gd name="T18" fmla="*/ 195 w 416"/>
              <a:gd name="T19" fmla="*/ 304 h 324"/>
              <a:gd name="T20" fmla="*/ 205 w 416"/>
              <a:gd name="T21" fmla="*/ 203 h 324"/>
              <a:gd name="T22" fmla="*/ 329 w 416"/>
              <a:gd name="T23" fmla="*/ 214 h 324"/>
              <a:gd name="T24" fmla="*/ 219 w 416"/>
              <a:gd name="T25" fmla="*/ 194 h 324"/>
              <a:gd name="T26" fmla="*/ 262 w 416"/>
              <a:gd name="T27" fmla="*/ 129 h 324"/>
              <a:gd name="T28" fmla="*/ 304 w 416"/>
              <a:gd name="T29" fmla="*/ 194 h 324"/>
              <a:gd name="T30" fmla="*/ 344 w 416"/>
              <a:gd name="T31" fmla="*/ 257 h 324"/>
              <a:gd name="T32" fmla="*/ 339 w 416"/>
              <a:gd name="T33" fmla="*/ 214 h 324"/>
              <a:gd name="T34" fmla="*/ 314 w 416"/>
              <a:gd name="T35" fmla="*/ 194 h 324"/>
              <a:gd name="T36" fmla="*/ 262 w 416"/>
              <a:gd name="T37" fmla="*/ 120 h 324"/>
              <a:gd name="T38" fmla="*/ 210 w 416"/>
              <a:gd name="T39" fmla="*/ 194 h 324"/>
              <a:gd name="T40" fmla="*/ 185 w 416"/>
              <a:gd name="T41" fmla="*/ 214 h 324"/>
              <a:gd name="T42" fmla="*/ 77 w 416"/>
              <a:gd name="T43" fmla="*/ 257 h 324"/>
              <a:gd name="T44" fmla="*/ 76 w 416"/>
              <a:gd name="T45" fmla="*/ 115 h 324"/>
              <a:gd name="T46" fmla="*/ 138 w 416"/>
              <a:gd name="T47" fmla="*/ 54 h 324"/>
              <a:gd name="T48" fmla="*/ 167 w 416"/>
              <a:gd name="T49" fmla="*/ 57 h 324"/>
              <a:gd name="T50" fmla="*/ 345 w 416"/>
              <a:gd name="T51" fmla="*/ 112 h 324"/>
              <a:gd name="T52" fmla="*/ 407 w 416"/>
              <a:gd name="T53" fmla="*/ 186 h 324"/>
              <a:gd name="T54" fmla="*/ 262 w 416"/>
              <a:gd name="T55" fmla="*/ 237 h 324"/>
              <a:gd name="T56" fmla="*/ 257 w 416"/>
              <a:gd name="T57" fmla="*/ 261 h 324"/>
              <a:gd name="T58" fmla="*/ 262 w 416"/>
              <a:gd name="T59" fmla="*/ 279 h 324"/>
              <a:gd name="T60" fmla="*/ 267 w 416"/>
              <a:gd name="T61" fmla="*/ 261 h 324"/>
              <a:gd name="T62" fmla="*/ 262 w 416"/>
              <a:gd name="T63" fmla="*/ 237 h 324"/>
              <a:gd name="T64" fmla="*/ 259 w 416"/>
              <a:gd name="T65" fmla="*/ 249 h 324"/>
              <a:gd name="T66" fmla="*/ 265 w 416"/>
              <a:gd name="T67" fmla="*/ 24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6" h="324">
                <a:moveTo>
                  <a:pt x="354" y="108"/>
                </a:moveTo>
                <a:cubicBezTo>
                  <a:pt x="350" y="48"/>
                  <a:pt x="304" y="0"/>
                  <a:pt x="249" y="0"/>
                </a:cubicBezTo>
                <a:cubicBezTo>
                  <a:pt x="213" y="0"/>
                  <a:pt x="182" y="18"/>
                  <a:pt x="161" y="49"/>
                </a:cubicBezTo>
                <a:cubicBezTo>
                  <a:pt x="153" y="46"/>
                  <a:pt x="146" y="45"/>
                  <a:pt x="138" y="45"/>
                </a:cubicBezTo>
                <a:cubicBezTo>
                  <a:pt x="102" y="45"/>
                  <a:pt x="73" y="71"/>
                  <a:pt x="71" y="106"/>
                </a:cubicBezTo>
                <a:cubicBezTo>
                  <a:pt x="32" y="110"/>
                  <a:pt x="0" y="145"/>
                  <a:pt x="0" y="186"/>
                </a:cubicBezTo>
                <a:cubicBezTo>
                  <a:pt x="0" y="231"/>
                  <a:pt x="34" y="266"/>
                  <a:pt x="77" y="266"/>
                </a:cubicBezTo>
                <a:cubicBezTo>
                  <a:pt x="185" y="266"/>
                  <a:pt x="185" y="266"/>
                  <a:pt x="185" y="266"/>
                </a:cubicBezTo>
                <a:cubicBezTo>
                  <a:pt x="185" y="304"/>
                  <a:pt x="185" y="304"/>
                  <a:pt x="185" y="304"/>
                </a:cubicBezTo>
                <a:cubicBezTo>
                  <a:pt x="185" y="315"/>
                  <a:pt x="194" y="324"/>
                  <a:pt x="205" y="324"/>
                </a:cubicBezTo>
                <a:cubicBezTo>
                  <a:pt x="318" y="324"/>
                  <a:pt x="318" y="324"/>
                  <a:pt x="318" y="324"/>
                </a:cubicBezTo>
                <a:cubicBezTo>
                  <a:pt x="330" y="324"/>
                  <a:pt x="339" y="315"/>
                  <a:pt x="339" y="304"/>
                </a:cubicBezTo>
                <a:cubicBezTo>
                  <a:pt x="339" y="266"/>
                  <a:pt x="339" y="266"/>
                  <a:pt x="339" y="266"/>
                </a:cubicBezTo>
                <a:cubicBezTo>
                  <a:pt x="345" y="266"/>
                  <a:pt x="345" y="266"/>
                  <a:pt x="345" y="266"/>
                </a:cubicBezTo>
                <a:cubicBezTo>
                  <a:pt x="384" y="264"/>
                  <a:pt x="416" y="228"/>
                  <a:pt x="416" y="186"/>
                </a:cubicBezTo>
                <a:cubicBezTo>
                  <a:pt x="416" y="147"/>
                  <a:pt x="390" y="115"/>
                  <a:pt x="354" y="108"/>
                </a:cubicBezTo>
                <a:close/>
                <a:moveTo>
                  <a:pt x="329" y="304"/>
                </a:moveTo>
                <a:cubicBezTo>
                  <a:pt x="329" y="309"/>
                  <a:pt x="324" y="314"/>
                  <a:pt x="318" y="314"/>
                </a:cubicBezTo>
                <a:cubicBezTo>
                  <a:pt x="205" y="314"/>
                  <a:pt x="205" y="314"/>
                  <a:pt x="205" y="314"/>
                </a:cubicBezTo>
                <a:cubicBezTo>
                  <a:pt x="200" y="314"/>
                  <a:pt x="195" y="309"/>
                  <a:pt x="195" y="304"/>
                </a:cubicBezTo>
                <a:cubicBezTo>
                  <a:pt x="195" y="214"/>
                  <a:pt x="195" y="214"/>
                  <a:pt x="195" y="214"/>
                </a:cubicBezTo>
                <a:cubicBezTo>
                  <a:pt x="195" y="208"/>
                  <a:pt x="200" y="203"/>
                  <a:pt x="205" y="203"/>
                </a:cubicBezTo>
                <a:cubicBezTo>
                  <a:pt x="318" y="203"/>
                  <a:pt x="318" y="203"/>
                  <a:pt x="318" y="203"/>
                </a:cubicBezTo>
                <a:cubicBezTo>
                  <a:pt x="324" y="203"/>
                  <a:pt x="329" y="208"/>
                  <a:pt x="329" y="214"/>
                </a:cubicBezTo>
                <a:lnTo>
                  <a:pt x="329" y="304"/>
                </a:lnTo>
                <a:close/>
                <a:moveTo>
                  <a:pt x="219" y="194"/>
                </a:moveTo>
                <a:cubicBezTo>
                  <a:pt x="219" y="171"/>
                  <a:pt x="219" y="171"/>
                  <a:pt x="219" y="171"/>
                </a:cubicBezTo>
                <a:cubicBezTo>
                  <a:pt x="219" y="148"/>
                  <a:pt x="239" y="129"/>
                  <a:pt x="262" y="129"/>
                </a:cubicBezTo>
                <a:cubicBezTo>
                  <a:pt x="285" y="129"/>
                  <a:pt x="304" y="148"/>
                  <a:pt x="304" y="171"/>
                </a:cubicBezTo>
                <a:cubicBezTo>
                  <a:pt x="304" y="194"/>
                  <a:pt x="304" y="194"/>
                  <a:pt x="304" y="194"/>
                </a:cubicBezTo>
                <a:lnTo>
                  <a:pt x="219" y="194"/>
                </a:lnTo>
                <a:close/>
                <a:moveTo>
                  <a:pt x="344" y="257"/>
                </a:moveTo>
                <a:cubicBezTo>
                  <a:pt x="339" y="257"/>
                  <a:pt x="339" y="257"/>
                  <a:pt x="339" y="257"/>
                </a:cubicBezTo>
                <a:cubicBezTo>
                  <a:pt x="339" y="214"/>
                  <a:pt x="339" y="214"/>
                  <a:pt x="339" y="214"/>
                </a:cubicBezTo>
                <a:cubicBezTo>
                  <a:pt x="339" y="203"/>
                  <a:pt x="330" y="194"/>
                  <a:pt x="318" y="194"/>
                </a:cubicBezTo>
                <a:cubicBezTo>
                  <a:pt x="314" y="194"/>
                  <a:pt x="314" y="194"/>
                  <a:pt x="314" y="194"/>
                </a:cubicBezTo>
                <a:cubicBezTo>
                  <a:pt x="314" y="171"/>
                  <a:pt x="314" y="171"/>
                  <a:pt x="314" y="171"/>
                </a:cubicBezTo>
                <a:cubicBezTo>
                  <a:pt x="314" y="143"/>
                  <a:pt x="291" y="120"/>
                  <a:pt x="262" y="120"/>
                </a:cubicBezTo>
                <a:cubicBezTo>
                  <a:pt x="233" y="120"/>
                  <a:pt x="210" y="143"/>
                  <a:pt x="210" y="171"/>
                </a:cubicBezTo>
                <a:cubicBezTo>
                  <a:pt x="210" y="194"/>
                  <a:pt x="210" y="194"/>
                  <a:pt x="210" y="194"/>
                </a:cubicBezTo>
                <a:cubicBezTo>
                  <a:pt x="205" y="194"/>
                  <a:pt x="205" y="194"/>
                  <a:pt x="205" y="194"/>
                </a:cubicBezTo>
                <a:cubicBezTo>
                  <a:pt x="194" y="194"/>
                  <a:pt x="185" y="203"/>
                  <a:pt x="185" y="214"/>
                </a:cubicBezTo>
                <a:cubicBezTo>
                  <a:pt x="185" y="257"/>
                  <a:pt x="185" y="257"/>
                  <a:pt x="185" y="257"/>
                </a:cubicBezTo>
                <a:cubicBezTo>
                  <a:pt x="77" y="257"/>
                  <a:pt x="77" y="257"/>
                  <a:pt x="77" y="257"/>
                </a:cubicBezTo>
                <a:cubicBezTo>
                  <a:pt x="39" y="257"/>
                  <a:pt x="10" y="226"/>
                  <a:pt x="10" y="186"/>
                </a:cubicBezTo>
                <a:cubicBezTo>
                  <a:pt x="10" y="148"/>
                  <a:pt x="39" y="117"/>
                  <a:pt x="76" y="115"/>
                </a:cubicBezTo>
                <a:cubicBezTo>
                  <a:pt x="78" y="115"/>
                  <a:pt x="80" y="113"/>
                  <a:pt x="80" y="110"/>
                </a:cubicBezTo>
                <a:cubicBezTo>
                  <a:pt x="80" y="79"/>
                  <a:pt x="106" y="54"/>
                  <a:pt x="138" y="54"/>
                </a:cubicBezTo>
                <a:cubicBezTo>
                  <a:pt x="146" y="54"/>
                  <a:pt x="153" y="56"/>
                  <a:pt x="161" y="59"/>
                </a:cubicBezTo>
                <a:cubicBezTo>
                  <a:pt x="163" y="60"/>
                  <a:pt x="166" y="59"/>
                  <a:pt x="167" y="57"/>
                </a:cubicBezTo>
                <a:cubicBezTo>
                  <a:pt x="186" y="27"/>
                  <a:pt x="215" y="9"/>
                  <a:pt x="249" y="9"/>
                </a:cubicBezTo>
                <a:cubicBezTo>
                  <a:pt x="300" y="9"/>
                  <a:pt x="343" y="55"/>
                  <a:pt x="345" y="112"/>
                </a:cubicBezTo>
                <a:cubicBezTo>
                  <a:pt x="345" y="114"/>
                  <a:pt x="346" y="116"/>
                  <a:pt x="349" y="117"/>
                </a:cubicBezTo>
                <a:cubicBezTo>
                  <a:pt x="382" y="121"/>
                  <a:pt x="407" y="151"/>
                  <a:pt x="407" y="186"/>
                </a:cubicBezTo>
                <a:cubicBezTo>
                  <a:pt x="407" y="223"/>
                  <a:pt x="379" y="255"/>
                  <a:pt x="344" y="257"/>
                </a:cubicBezTo>
                <a:close/>
                <a:moveTo>
                  <a:pt x="262" y="237"/>
                </a:moveTo>
                <a:cubicBezTo>
                  <a:pt x="255" y="237"/>
                  <a:pt x="250" y="242"/>
                  <a:pt x="250" y="249"/>
                </a:cubicBezTo>
                <a:cubicBezTo>
                  <a:pt x="250" y="254"/>
                  <a:pt x="253" y="259"/>
                  <a:pt x="257" y="261"/>
                </a:cubicBezTo>
                <a:cubicBezTo>
                  <a:pt x="257" y="274"/>
                  <a:pt x="257" y="274"/>
                  <a:pt x="257" y="274"/>
                </a:cubicBezTo>
                <a:cubicBezTo>
                  <a:pt x="257" y="277"/>
                  <a:pt x="259" y="279"/>
                  <a:pt x="262" y="279"/>
                </a:cubicBezTo>
                <a:cubicBezTo>
                  <a:pt x="265" y="279"/>
                  <a:pt x="267" y="277"/>
                  <a:pt x="267" y="274"/>
                </a:cubicBezTo>
                <a:cubicBezTo>
                  <a:pt x="267" y="261"/>
                  <a:pt x="267" y="261"/>
                  <a:pt x="267" y="261"/>
                </a:cubicBezTo>
                <a:cubicBezTo>
                  <a:pt x="271" y="259"/>
                  <a:pt x="274" y="254"/>
                  <a:pt x="274" y="249"/>
                </a:cubicBezTo>
                <a:cubicBezTo>
                  <a:pt x="274" y="242"/>
                  <a:pt x="269" y="237"/>
                  <a:pt x="262" y="237"/>
                </a:cubicBezTo>
                <a:close/>
                <a:moveTo>
                  <a:pt x="262" y="252"/>
                </a:moveTo>
                <a:cubicBezTo>
                  <a:pt x="260" y="252"/>
                  <a:pt x="259" y="251"/>
                  <a:pt x="259" y="249"/>
                </a:cubicBezTo>
                <a:cubicBezTo>
                  <a:pt x="259" y="248"/>
                  <a:pt x="260" y="246"/>
                  <a:pt x="262" y="246"/>
                </a:cubicBezTo>
                <a:cubicBezTo>
                  <a:pt x="264" y="246"/>
                  <a:pt x="265" y="248"/>
                  <a:pt x="265" y="249"/>
                </a:cubicBezTo>
                <a:cubicBezTo>
                  <a:pt x="265" y="251"/>
                  <a:pt x="264" y="252"/>
                  <a:pt x="262" y="25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798747618"/>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 name="Oval 21"/>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30"/>
          <p:cNvSpPr>
            <a:spLocks noEditPoints="1"/>
          </p:cNvSpPr>
          <p:nvPr/>
        </p:nvSpPr>
        <p:spPr bwMode="auto">
          <a:xfrm>
            <a:off x="5028868" y="4842507"/>
            <a:ext cx="505986" cy="651591"/>
          </a:xfrm>
          <a:custGeom>
            <a:avLst/>
            <a:gdLst>
              <a:gd name="T0" fmla="*/ 296 w 329"/>
              <a:gd name="T1" fmla="*/ 66 h 423"/>
              <a:gd name="T2" fmla="*/ 273 w 329"/>
              <a:gd name="T3" fmla="*/ 76 h 423"/>
              <a:gd name="T4" fmla="*/ 273 w 329"/>
              <a:gd name="T5" fmla="*/ 56 h 423"/>
              <a:gd name="T6" fmla="*/ 240 w 329"/>
              <a:gd name="T7" fmla="*/ 23 h 423"/>
              <a:gd name="T8" fmla="*/ 217 w 329"/>
              <a:gd name="T9" fmla="*/ 33 h 423"/>
              <a:gd name="T10" fmla="*/ 217 w 329"/>
              <a:gd name="T11" fmla="*/ 33 h 423"/>
              <a:gd name="T12" fmla="*/ 184 w 329"/>
              <a:gd name="T13" fmla="*/ 0 h 423"/>
              <a:gd name="T14" fmla="*/ 151 w 329"/>
              <a:gd name="T15" fmla="*/ 33 h 423"/>
              <a:gd name="T16" fmla="*/ 151 w 329"/>
              <a:gd name="T17" fmla="*/ 45 h 423"/>
              <a:gd name="T18" fmla="*/ 128 w 329"/>
              <a:gd name="T19" fmla="*/ 36 h 423"/>
              <a:gd name="T20" fmla="*/ 95 w 329"/>
              <a:gd name="T21" fmla="*/ 68 h 423"/>
              <a:gd name="T22" fmla="*/ 95 w 329"/>
              <a:gd name="T23" fmla="*/ 247 h 423"/>
              <a:gd name="T24" fmla="*/ 63 w 329"/>
              <a:gd name="T25" fmla="*/ 209 h 423"/>
              <a:gd name="T26" fmla="*/ 37 w 329"/>
              <a:gd name="T27" fmla="*/ 197 h 423"/>
              <a:gd name="T28" fmla="*/ 17 w 329"/>
              <a:gd name="T29" fmla="*/ 204 h 423"/>
              <a:gd name="T30" fmla="*/ 11 w 329"/>
              <a:gd name="T31" fmla="*/ 250 h 423"/>
              <a:gd name="T32" fmla="*/ 120 w 329"/>
              <a:gd name="T33" fmla="*/ 386 h 423"/>
              <a:gd name="T34" fmla="*/ 207 w 329"/>
              <a:gd name="T35" fmla="*/ 423 h 423"/>
              <a:gd name="T36" fmla="*/ 329 w 329"/>
              <a:gd name="T37" fmla="*/ 301 h 423"/>
              <a:gd name="T38" fmla="*/ 329 w 329"/>
              <a:gd name="T39" fmla="*/ 99 h 423"/>
              <a:gd name="T40" fmla="*/ 296 w 329"/>
              <a:gd name="T41" fmla="*/ 66 h 423"/>
              <a:gd name="T42" fmla="*/ 319 w 329"/>
              <a:gd name="T43" fmla="*/ 301 h 423"/>
              <a:gd name="T44" fmla="*/ 207 w 329"/>
              <a:gd name="T45" fmla="*/ 413 h 423"/>
              <a:gd name="T46" fmla="*/ 127 w 329"/>
              <a:gd name="T47" fmla="*/ 380 h 423"/>
              <a:gd name="T48" fmla="*/ 19 w 329"/>
              <a:gd name="T49" fmla="*/ 244 h 423"/>
              <a:gd name="T50" fmla="*/ 14 w 329"/>
              <a:gd name="T51" fmla="*/ 227 h 423"/>
              <a:gd name="T52" fmla="*/ 22 w 329"/>
              <a:gd name="T53" fmla="*/ 211 h 423"/>
              <a:gd name="T54" fmla="*/ 37 w 329"/>
              <a:gd name="T55" fmla="*/ 206 h 423"/>
              <a:gd name="T56" fmla="*/ 55 w 329"/>
              <a:gd name="T57" fmla="*/ 215 h 423"/>
              <a:gd name="T58" fmla="*/ 96 w 329"/>
              <a:gd name="T59" fmla="*/ 263 h 423"/>
              <a:gd name="T60" fmla="*/ 101 w 329"/>
              <a:gd name="T61" fmla="*/ 265 h 423"/>
              <a:gd name="T62" fmla="*/ 104 w 329"/>
              <a:gd name="T63" fmla="*/ 260 h 423"/>
              <a:gd name="T64" fmla="*/ 104 w 329"/>
              <a:gd name="T65" fmla="*/ 68 h 423"/>
              <a:gd name="T66" fmla="*/ 128 w 329"/>
              <a:gd name="T67" fmla="*/ 45 h 423"/>
              <a:gd name="T68" fmla="*/ 151 w 329"/>
              <a:gd name="T69" fmla="*/ 68 h 423"/>
              <a:gd name="T70" fmla="*/ 151 w 329"/>
              <a:gd name="T71" fmla="*/ 202 h 423"/>
              <a:gd name="T72" fmla="*/ 156 w 329"/>
              <a:gd name="T73" fmla="*/ 207 h 423"/>
              <a:gd name="T74" fmla="*/ 161 w 329"/>
              <a:gd name="T75" fmla="*/ 202 h 423"/>
              <a:gd name="T76" fmla="*/ 161 w 329"/>
              <a:gd name="T77" fmla="*/ 33 h 423"/>
              <a:gd name="T78" fmla="*/ 184 w 329"/>
              <a:gd name="T79" fmla="*/ 10 h 423"/>
              <a:gd name="T80" fmla="*/ 207 w 329"/>
              <a:gd name="T81" fmla="*/ 33 h 423"/>
              <a:gd name="T82" fmla="*/ 207 w 329"/>
              <a:gd name="T83" fmla="*/ 191 h 423"/>
              <a:gd name="T84" fmla="*/ 212 w 329"/>
              <a:gd name="T85" fmla="*/ 195 h 423"/>
              <a:gd name="T86" fmla="*/ 217 w 329"/>
              <a:gd name="T87" fmla="*/ 191 h 423"/>
              <a:gd name="T88" fmla="*/ 217 w 329"/>
              <a:gd name="T89" fmla="*/ 56 h 423"/>
              <a:gd name="T90" fmla="*/ 240 w 329"/>
              <a:gd name="T91" fmla="*/ 33 h 423"/>
              <a:gd name="T92" fmla="*/ 263 w 329"/>
              <a:gd name="T93" fmla="*/ 56 h 423"/>
              <a:gd name="T94" fmla="*/ 263 w 329"/>
              <a:gd name="T95" fmla="*/ 199 h 423"/>
              <a:gd name="T96" fmla="*/ 268 w 329"/>
              <a:gd name="T97" fmla="*/ 203 h 423"/>
              <a:gd name="T98" fmla="*/ 273 w 329"/>
              <a:gd name="T99" fmla="*/ 199 h 423"/>
              <a:gd name="T100" fmla="*/ 273 w 329"/>
              <a:gd name="T101" fmla="*/ 99 h 423"/>
              <a:gd name="T102" fmla="*/ 296 w 329"/>
              <a:gd name="T103" fmla="*/ 75 h 423"/>
              <a:gd name="T104" fmla="*/ 319 w 329"/>
              <a:gd name="T105" fmla="*/ 99 h 423"/>
              <a:gd name="T106" fmla="*/ 319 w 329"/>
              <a:gd name="T107" fmla="*/ 301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9" h="423">
                <a:moveTo>
                  <a:pt x="296" y="66"/>
                </a:moveTo>
                <a:cubicBezTo>
                  <a:pt x="287" y="66"/>
                  <a:pt x="279" y="70"/>
                  <a:pt x="273" y="76"/>
                </a:cubicBezTo>
                <a:cubicBezTo>
                  <a:pt x="273" y="56"/>
                  <a:pt x="273" y="56"/>
                  <a:pt x="273" y="56"/>
                </a:cubicBezTo>
                <a:cubicBezTo>
                  <a:pt x="273" y="38"/>
                  <a:pt x="258" y="23"/>
                  <a:pt x="240" y="23"/>
                </a:cubicBezTo>
                <a:cubicBezTo>
                  <a:pt x="231" y="23"/>
                  <a:pt x="223" y="27"/>
                  <a:pt x="217" y="33"/>
                </a:cubicBezTo>
                <a:cubicBezTo>
                  <a:pt x="217" y="33"/>
                  <a:pt x="217" y="33"/>
                  <a:pt x="217" y="33"/>
                </a:cubicBezTo>
                <a:cubicBezTo>
                  <a:pt x="217" y="15"/>
                  <a:pt x="202" y="0"/>
                  <a:pt x="184" y="0"/>
                </a:cubicBezTo>
                <a:cubicBezTo>
                  <a:pt x="166" y="0"/>
                  <a:pt x="151" y="15"/>
                  <a:pt x="151" y="33"/>
                </a:cubicBezTo>
                <a:cubicBezTo>
                  <a:pt x="151" y="45"/>
                  <a:pt x="151" y="45"/>
                  <a:pt x="151" y="45"/>
                </a:cubicBezTo>
                <a:cubicBezTo>
                  <a:pt x="145" y="39"/>
                  <a:pt x="137" y="36"/>
                  <a:pt x="128" y="36"/>
                </a:cubicBezTo>
                <a:cubicBezTo>
                  <a:pt x="110" y="36"/>
                  <a:pt x="95" y="50"/>
                  <a:pt x="95" y="68"/>
                </a:cubicBezTo>
                <a:cubicBezTo>
                  <a:pt x="95" y="247"/>
                  <a:pt x="95" y="247"/>
                  <a:pt x="95" y="247"/>
                </a:cubicBezTo>
                <a:cubicBezTo>
                  <a:pt x="63" y="209"/>
                  <a:pt x="63" y="209"/>
                  <a:pt x="63" y="209"/>
                </a:cubicBezTo>
                <a:cubicBezTo>
                  <a:pt x="56" y="201"/>
                  <a:pt x="47" y="197"/>
                  <a:pt x="37" y="197"/>
                </a:cubicBezTo>
                <a:cubicBezTo>
                  <a:pt x="30" y="197"/>
                  <a:pt x="22" y="199"/>
                  <a:pt x="17" y="204"/>
                </a:cubicBezTo>
                <a:cubicBezTo>
                  <a:pt x="2" y="215"/>
                  <a:pt x="0" y="236"/>
                  <a:pt x="11" y="250"/>
                </a:cubicBezTo>
                <a:cubicBezTo>
                  <a:pt x="12" y="251"/>
                  <a:pt x="108" y="371"/>
                  <a:pt x="120" y="386"/>
                </a:cubicBezTo>
                <a:cubicBezTo>
                  <a:pt x="134" y="403"/>
                  <a:pt x="174" y="423"/>
                  <a:pt x="207" y="423"/>
                </a:cubicBezTo>
                <a:cubicBezTo>
                  <a:pt x="274" y="423"/>
                  <a:pt x="329" y="368"/>
                  <a:pt x="329" y="301"/>
                </a:cubicBezTo>
                <a:cubicBezTo>
                  <a:pt x="329" y="99"/>
                  <a:pt x="329" y="99"/>
                  <a:pt x="329" y="99"/>
                </a:cubicBezTo>
                <a:cubicBezTo>
                  <a:pt x="329" y="81"/>
                  <a:pt x="314" y="66"/>
                  <a:pt x="296" y="66"/>
                </a:cubicBezTo>
                <a:close/>
                <a:moveTo>
                  <a:pt x="319" y="301"/>
                </a:moveTo>
                <a:cubicBezTo>
                  <a:pt x="319" y="363"/>
                  <a:pt x="269" y="413"/>
                  <a:pt x="207" y="413"/>
                </a:cubicBezTo>
                <a:cubicBezTo>
                  <a:pt x="174" y="413"/>
                  <a:pt x="138" y="394"/>
                  <a:pt x="127" y="380"/>
                </a:cubicBezTo>
                <a:cubicBezTo>
                  <a:pt x="115" y="365"/>
                  <a:pt x="20" y="245"/>
                  <a:pt x="19" y="244"/>
                </a:cubicBezTo>
                <a:cubicBezTo>
                  <a:pt x="15" y="239"/>
                  <a:pt x="13" y="233"/>
                  <a:pt x="14" y="227"/>
                </a:cubicBezTo>
                <a:cubicBezTo>
                  <a:pt x="15" y="221"/>
                  <a:pt x="18" y="215"/>
                  <a:pt x="22" y="211"/>
                </a:cubicBezTo>
                <a:cubicBezTo>
                  <a:pt x="27" y="208"/>
                  <a:pt x="32" y="206"/>
                  <a:pt x="37" y="206"/>
                </a:cubicBezTo>
                <a:cubicBezTo>
                  <a:pt x="44" y="206"/>
                  <a:pt x="51" y="209"/>
                  <a:pt x="55" y="215"/>
                </a:cubicBezTo>
                <a:cubicBezTo>
                  <a:pt x="96" y="263"/>
                  <a:pt x="96" y="263"/>
                  <a:pt x="96" y="263"/>
                </a:cubicBezTo>
                <a:cubicBezTo>
                  <a:pt x="97" y="265"/>
                  <a:pt x="99" y="265"/>
                  <a:pt x="101" y="265"/>
                </a:cubicBezTo>
                <a:cubicBezTo>
                  <a:pt x="103" y="264"/>
                  <a:pt x="104" y="262"/>
                  <a:pt x="104" y="260"/>
                </a:cubicBezTo>
                <a:cubicBezTo>
                  <a:pt x="104" y="68"/>
                  <a:pt x="104" y="68"/>
                  <a:pt x="104" y="68"/>
                </a:cubicBezTo>
                <a:cubicBezTo>
                  <a:pt x="104" y="56"/>
                  <a:pt x="115" y="45"/>
                  <a:pt x="128" y="45"/>
                </a:cubicBezTo>
                <a:cubicBezTo>
                  <a:pt x="141" y="45"/>
                  <a:pt x="151" y="56"/>
                  <a:pt x="151" y="68"/>
                </a:cubicBezTo>
                <a:cubicBezTo>
                  <a:pt x="151" y="202"/>
                  <a:pt x="151" y="202"/>
                  <a:pt x="151" y="202"/>
                </a:cubicBezTo>
                <a:cubicBezTo>
                  <a:pt x="151" y="205"/>
                  <a:pt x="153" y="207"/>
                  <a:pt x="156" y="207"/>
                </a:cubicBezTo>
                <a:cubicBezTo>
                  <a:pt x="158" y="207"/>
                  <a:pt x="161" y="205"/>
                  <a:pt x="161" y="202"/>
                </a:cubicBezTo>
                <a:cubicBezTo>
                  <a:pt x="161" y="33"/>
                  <a:pt x="161" y="33"/>
                  <a:pt x="161" y="33"/>
                </a:cubicBezTo>
                <a:cubicBezTo>
                  <a:pt x="161" y="20"/>
                  <a:pt x="171" y="10"/>
                  <a:pt x="184" y="10"/>
                </a:cubicBezTo>
                <a:cubicBezTo>
                  <a:pt x="197" y="10"/>
                  <a:pt x="207" y="20"/>
                  <a:pt x="207" y="33"/>
                </a:cubicBezTo>
                <a:cubicBezTo>
                  <a:pt x="207" y="191"/>
                  <a:pt x="207" y="191"/>
                  <a:pt x="207" y="191"/>
                </a:cubicBezTo>
                <a:cubicBezTo>
                  <a:pt x="207" y="193"/>
                  <a:pt x="209" y="195"/>
                  <a:pt x="212" y="195"/>
                </a:cubicBezTo>
                <a:cubicBezTo>
                  <a:pt x="215" y="195"/>
                  <a:pt x="217" y="193"/>
                  <a:pt x="217" y="191"/>
                </a:cubicBezTo>
                <a:cubicBezTo>
                  <a:pt x="217" y="56"/>
                  <a:pt x="217" y="56"/>
                  <a:pt x="217" y="56"/>
                </a:cubicBezTo>
                <a:cubicBezTo>
                  <a:pt x="217" y="43"/>
                  <a:pt x="227" y="33"/>
                  <a:pt x="240" y="33"/>
                </a:cubicBezTo>
                <a:cubicBezTo>
                  <a:pt x="253" y="33"/>
                  <a:pt x="263" y="43"/>
                  <a:pt x="263" y="56"/>
                </a:cubicBezTo>
                <a:cubicBezTo>
                  <a:pt x="263" y="199"/>
                  <a:pt x="263" y="199"/>
                  <a:pt x="263" y="199"/>
                </a:cubicBezTo>
                <a:cubicBezTo>
                  <a:pt x="263" y="201"/>
                  <a:pt x="265" y="203"/>
                  <a:pt x="268" y="203"/>
                </a:cubicBezTo>
                <a:cubicBezTo>
                  <a:pt x="271" y="203"/>
                  <a:pt x="273" y="201"/>
                  <a:pt x="273" y="199"/>
                </a:cubicBezTo>
                <a:cubicBezTo>
                  <a:pt x="273" y="99"/>
                  <a:pt x="273" y="99"/>
                  <a:pt x="273" y="99"/>
                </a:cubicBezTo>
                <a:cubicBezTo>
                  <a:pt x="273" y="86"/>
                  <a:pt x="283" y="75"/>
                  <a:pt x="296" y="75"/>
                </a:cubicBezTo>
                <a:cubicBezTo>
                  <a:pt x="309" y="75"/>
                  <a:pt x="319" y="86"/>
                  <a:pt x="319" y="99"/>
                </a:cubicBezTo>
                <a:lnTo>
                  <a:pt x="319" y="30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0" name="Oval 20"/>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31"/>
          <p:cNvSpPr>
            <a:spLocks noEditPoints="1"/>
          </p:cNvSpPr>
          <p:nvPr/>
        </p:nvSpPr>
        <p:spPr bwMode="auto">
          <a:xfrm>
            <a:off x="1545085" y="3295435"/>
            <a:ext cx="584131" cy="593546"/>
          </a:xfrm>
          <a:custGeom>
            <a:avLst/>
            <a:gdLst>
              <a:gd name="T0" fmla="*/ 278 w 380"/>
              <a:gd name="T1" fmla="*/ 287 h 386"/>
              <a:gd name="T2" fmla="*/ 244 w 380"/>
              <a:gd name="T3" fmla="*/ 213 h 386"/>
              <a:gd name="T4" fmla="*/ 280 w 380"/>
              <a:gd name="T5" fmla="*/ 119 h 386"/>
              <a:gd name="T6" fmla="*/ 190 w 380"/>
              <a:gd name="T7" fmla="*/ 0 h 386"/>
              <a:gd name="T8" fmla="*/ 100 w 380"/>
              <a:gd name="T9" fmla="*/ 119 h 386"/>
              <a:gd name="T10" fmla="*/ 138 w 380"/>
              <a:gd name="T11" fmla="*/ 215 h 386"/>
              <a:gd name="T12" fmla="*/ 106 w 380"/>
              <a:gd name="T13" fmla="*/ 287 h 386"/>
              <a:gd name="T14" fmla="*/ 0 w 380"/>
              <a:gd name="T15" fmla="*/ 381 h 386"/>
              <a:gd name="T16" fmla="*/ 5 w 380"/>
              <a:gd name="T17" fmla="*/ 386 h 386"/>
              <a:gd name="T18" fmla="*/ 376 w 380"/>
              <a:gd name="T19" fmla="*/ 386 h 386"/>
              <a:gd name="T20" fmla="*/ 380 w 380"/>
              <a:gd name="T21" fmla="*/ 381 h 386"/>
              <a:gd name="T22" fmla="*/ 278 w 380"/>
              <a:gd name="T23" fmla="*/ 287 h 386"/>
              <a:gd name="T24" fmla="*/ 110 w 380"/>
              <a:gd name="T25" fmla="*/ 119 h 386"/>
              <a:gd name="T26" fmla="*/ 190 w 380"/>
              <a:gd name="T27" fmla="*/ 10 h 386"/>
              <a:gd name="T28" fmla="*/ 271 w 380"/>
              <a:gd name="T29" fmla="*/ 119 h 386"/>
              <a:gd name="T30" fmla="*/ 236 w 380"/>
              <a:gd name="T31" fmla="*/ 207 h 386"/>
              <a:gd name="T32" fmla="*/ 235 w 380"/>
              <a:gd name="T33" fmla="*/ 209 h 386"/>
              <a:gd name="T34" fmla="*/ 190 w 380"/>
              <a:gd name="T35" fmla="*/ 228 h 386"/>
              <a:gd name="T36" fmla="*/ 147 w 380"/>
              <a:gd name="T37" fmla="*/ 210 h 386"/>
              <a:gd name="T38" fmla="*/ 145 w 380"/>
              <a:gd name="T39" fmla="*/ 208 h 386"/>
              <a:gd name="T40" fmla="*/ 110 w 380"/>
              <a:gd name="T41" fmla="*/ 119 h 386"/>
              <a:gd name="T42" fmla="*/ 10 w 380"/>
              <a:gd name="T43" fmla="*/ 376 h 386"/>
              <a:gd name="T44" fmla="*/ 108 w 380"/>
              <a:gd name="T45" fmla="*/ 296 h 386"/>
              <a:gd name="T46" fmla="*/ 108 w 380"/>
              <a:gd name="T47" fmla="*/ 296 h 386"/>
              <a:gd name="T48" fmla="*/ 147 w 380"/>
              <a:gd name="T49" fmla="*/ 222 h 386"/>
              <a:gd name="T50" fmla="*/ 190 w 380"/>
              <a:gd name="T51" fmla="*/ 238 h 386"/>
              <a:gd name="T52" fmla="*/ 234 w 380"/>
              <a:gd name="T53" fmla="*/ 221 h 386"/>
              <a:gd name="T54" fmla="*/ 275 w 380"/>
              <a:gd name="T55" fmla="*/ 296 h 386"/>
              <a:gd name="T56" fmla="*/ 276 w 380"/>
              <a:gd name="T57" fmla="*/ 297 h 386"/>
              <a:gd name="T58" fmla="*/ 371 w 380"/>
              <a:gd name="T59" fmla="*/ 376 h 386"/>
              <a:gd name="T60" fmla="*/ 10 w 380"/>
              <a:gd name="T61" fmla="*/ 37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0" h="386">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79" name="Oval 16"/>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1" name="Freeform 32"/>
          <p:cNvSpPr>
            <a:spLocks noEditPoints="1"/>
          </p:cNvSpPr>
          <p:nvPr/>
        </p:nvSpPr>
        <p:spPr bwMode="auto">
          <a:xfrm>
            <a:off x="3245437" y="3264847"/>
            <a:ext cx="630741" cy="635199"/>
          </a:xfrm>
          <a:custGeom>
            <a:avLst/>
            <a:gdLst>
              <a:gd name="T0" fmla="*/ 224 w 410"/>
              <a:gd name="T1" fmla="*/ 333 h 413"/>
              <a:gd name="T2" fmla="*/ 197 w 410"/>
              <a:gd name="T3" fmla="*/ 274 h 413"/>
              <a:gd name="T4" fmla="*/ 227 w 410"/>
              <a:gd name="T5" fmla="*/ 199 h 413"/>
              <a:gd name="T6" fmla="*/ 153 w 410"/>
              <a:gd name="T7" fmla="*/ 102 h 413"/>
              <a:gd name="T8" fmla="*/ 80 w 410"/>
              <a:gd name="T9" fmla="*/ 199 h 413"/>
              <a:gd name="T10" fmla="*/ 111 w 410"/>
              <a:gd name="T11" fmla="*/ 276 h 413"/>
              <a:gd name="T12" fmla="*/ 85 w 410"/>
              <a:gd name="T13" fmla="*/ 332 h 413"/>
              <a:gd name="T14" fmla="*/ 0 w 410"/>
              <a:gd name="T15" fmla="*/ 409 h 413"/>
              <a:gd name="T16" fmla="*/ 5 w 410"/>
              <a:gd name="T17" fmla="*/ 413 h 413"/>
              <a:gd name="T18" fmla="*/ 302 w 410"/>
              <a:gd name="T19" fmla="*/ 413 h 413"/>
              <a:gd name="T20" fmla="*/ 307 w 410"/>
              <a:gd name="T21" fmla="*/ 409 h 413"/>
              <a:gd name="T22" fmla="*/ 224 w 410"/>
              <a:gd name="T23" fmla="*/ 333 h 413"/>
              <a:gd name="T24" fmla="*/ 90 w 410"/>
              <a:gd name="T25" fmla="*/ 199 h 413"/>
              <a:gd name="T26" fmla="*/ 153 w 410"/>
              <a:gd name="T27" fmla="*/ 112 h 413"/>
              <a:gd name="T28" fmla="*/ 217 w 410"/>
              <a:gd name="T29" fmla="*/ 199 h 413"/>
              <a:gd name="T30" fmla="*/ 153 w 410"/>
              <a:gd name="T31" fmla="*/ 285 h 413"/>
              <a:gd name="T32" fmla="*/ 120 w 410"/>
              <a:gd name="T33" fmla="*/ 271 h 413"/>
              <a:gd name="T34" fmla="*/ 118 w 410"/>
              <a:gd name="T35" fmla="*/ 269 h 413"/>
              <a:gd name="T36" fmla="*/ 90 w 410"/>
              <a:gd name="T37" fmla="*/ 199 h 413"/>
              <a:gd name="T38" fmla="*/ 10 w 410"/>
              <a:gd name="T39" fmla="*/ 404 h 413"/>
              <a:gd name="T40" fmla="*/ 87 w 410"/>
              <a:gd name="T41" fmla="*/ 341 h 413"/>
              <a:gd name="T42" fmla="*/ 88 w 410"/>
              <a:gd name="T43" fmla="*/ 341 h 413"/>
              <a:gd name="T44" fmla="*/ 120 w 410"/>
              <a:gd name="T45" fmla="*/ 283 h 413"/>
              <a:gd name="T46" fmla="*/ 153 w 410"/>
              <a:gd name="T47" fmla="*/ 295 h 413"/>
              <a:gd name="T48" fmla="*/ 188 w 410"/>
              <a:gd name="T49" fmla="*/ 282 h 413"/>
              <a:gd name="T50" fmla="*/ 194 w 410"/>
              <a:gd name="T51" fmla="*/ 313 h 413"/>
              <a:gd name="T52" fmla="*/ 221 w 410"/>
              <a:gd name="T53" fmla="*/ 342 h 413"/>
              <a:gd name="T54" fmla="*/ 222 w 410"/>
              <a:gd name="T55" fmla="*/ 342 h 413"/>
              <a:gd name="T56" fmla="*/ 297 w 410"/>
              <a:gd name="T57" fmla="*/ 404 h 413"/>
              <a:gd name="T58" fmla="*/ 10 w 410"/>
              <a:gd name="T59" fmla="*/ 404 h 413"/>
              <a:gd name="T60" fmla="*/ 262 w 410"/>
              <a:gd name="T61" fmla="*/ 270 h 413"/>
              <a:gd name="T62" fmla="*/ 286 w 410"/>
              <a:gd name="T63" fmla="*/ 250 h 413"/>
              <a:gd name="T64" fmla="*/ 262 w 410"/>
              <a:gd name="T65" fmla="*/ 229 h 413"/>
              <a:gd name="T66" fmla="*/ 237 w 410"/>
              <a:gd name="T67" fmla="*/ 250 h 413"/>
              <a:gd name="T68" fmla="*/ 262 w 410"/>
              <a:gd name="T69" fmla="*/ 270 h 413"/>
              <a:gd name="T70" fmla="*/ 262 w 410"/>
              <a:gd name="T71" fmla="*/ 238 h 413"/>
              <a:gd name="T72" fmla="*/ 276 w 410"/>
              <a:gd name="T73" fmla="*/ 250 h 413"/>
              <a:gd name="T74" fmla="*/ 262 w 410"/>
              <a:gd name="T75" fmla="*/ 261 h 413"/>
              <a:gd name="T76" fmla="*/ 247 w 410"/>
              <a:gd name="T77" fmla="*/ 250 h 413"/>
              <a:gd name="T78" fmla="*/ 262 w 410"/>
              <a:gd name="T79" fmla="*/ 238 h 413"/>
              <a:gd name="T80" fmla="*/ 327 w 410"/>
              <a:gd name="T81" fmla="*/ 0 h 413"/>
              <a:gd name="T82" fmla="*/ 244 w 410"/>
              <a:gd name="T83" fmla="*/ 69 h 413"/>
              <a:gd name="T84" fmla="*/ 327 w 410"/>
              <a:gd name="T85" fmla="*/ 138 h 413"/>
              <a:gd name="T86" fmla="*/ 410 w 410"/>
              <a:gd name="T87" fmla="*/ 69 h 413"/>
              <a:gd name="T88" fmla="*/ 327 w 410"/>
              <a:gd name="T89" fmla="*/ 0 h 413"/>
              <a:gd name="T90" fmla="*/ 327 w 410"/>
              <a:gd name="T91" fmla="*/ 129 h 413"/>
              <a:gd name="T92" fmla="*/ 253 w 410"/>
              <a:gd name="T93" fmla="*/ 69 h 413"/>
              <a:gd name="T94" fmla="*/ 327 w 410"/>
              <a:gd name="T95" fmla="*/ 9 h 413"/>
              <a:gd name="T96" fmla="*/ 401 w 410"/>
              <a:gd name="T97" fmla="*/ 69 h 413"/>
              <a:gd name="T98" fmla="*/ 327 w 410"/>
              <a:gd name="T99" fmla="*/ 129 h 413"/>
              <a:gd name="T100" fmla="*/ 318 w 410"/>
              <a:gd name="T101" fmla="*/ 167 h 413"/>
              <a:gd name="T102" fmla="*/ 281 w 410"/>
              <a:gd name="T103" fmla="*/ 199 h 413"/>
              <a:gd name="T104" fmla="*/ 318 w 410"/>
              <a:gd name="T105" fmla="*/ 230 h 413"/>
              <a:gd name="T106" fmla="*/ 355 w 410"/>
              <a:gd name="T107" fmla="*/ 199 h 413"/>
              <a:gd name="T108" fmla="*/ 318 w 410"/>
              <a:gd name="T109" fmla="*/ 167 h 413"/>
              <a:gd name="T110" fmla="*/ 318 w 410"/>
              <a:gd name="T111" fmla="*/ 220 h 413"/>
              <a:gd name="T112" fmla="*/ 290 w 410"/>
              <a:gd name="T113" fmla="*/ 199 h 413"/>
              <a:gd name="T114" fmla="*/ 318 w 410"/>
              <a:gd name="T115" fmla="*/ 177 h 413"/>
              <a:gd name="T116" fmla="*/ 345 w 410"/>
              <a:gd name="T117" fmla="*/ 199 h 413"/>
              <a:gd name="T118" fmla="*/ 318 w 410"/>
              <a:gd name="T119" fmla="*/ 22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0" h="413">
                <a:moveTo>
                  <a:pt x="224" y="333"/>
                </a:moveTo>
                <a:cubicBezTo>
                  <a:pt x="204" y="327"/>
                  <a:pt x="198" y="295"/>
                  <a:pt x="197" y="274"/>
                </a:cubicBezTo>
                <a:cubicBezTo>
                  <a:pt x="215" y="257"/>
                  <a:pt x="227" y="229"/>
                  <a:pt x="227" y="199"/>
                </a:cubicBezTo>
                <a:cubicBezTo>
                  <a:pt x="227" y="139"/>
                  <a:pt x="199" y="102"/>
                  <a:pt x="153" y="102"/>
                </a:cubicBezTo>
                <a:cubicBezTo>
                  <a:pt x="108" y="102"/>
                  <a:pt x="80" y="139"/>
                  <a:pt x="80" y="199"/>
                </a:cubicBezTo>
                <a:cubicBezTo>
                  <a:pt x="80" y="229"/>
                  <a:pt x="93" y="258"/>
                  <a:pt x="111" y="276"/>
                </a:cubicBezTo>
                <a:cubicBezTo>
                  <a:pt x="110" y="298"/>
                  <a:pt x="104" y="326"/>
                  <a:pt x="85" y="332"/>
                </a:cubicBezTo>
                <a:cubicBezTo>
                  <a:pt x="30" y="343"/>
                  <a:pt x="0" y="370"/>
                  <a:pt x="0" y="409"/>
                </a:cubicBezTo>
                <a:cubicBezTo>
                  <a:pt x="0" y="411"/>
                  <a:pt x="2" y="413"/>
                  <a:pt x="5" y="413"/>
                </a:cubicBezTo>
                <a:cubicBezTo>
                  <a:pt x="302" y="413"/>
                  <a:pt x="302" y="413"/>
                  <a:pt x="302" y="413"/>
                </a:cubicBezTo>
                <a:cubicBezTo>
                  <a:pt x="305" y="413"/>
                  <a:pt x="307" y="411"/>
                  <a:pt x="307" y="409"/>
                </a:cubicBezTo>
                <a:cubicBezTo>
                  <a:pt x="307" y="370"/>
                  <a:pt x="278" y="344"/>
                  <a:pt x="224" y="333"/>
                </a:cubicBezTo>
                <a:close/>
                <a:moveTo>
                  <a:pt x="90" y="199"/>
                </a:moveTo>
                <a:cubicBezTo>
                  <a:pt x="90" y="157"/>
                  <a:pt x="107" y="112"/>
                  <a:pt x="153" y="112"/>
                </a:cubicBezTo>
                <a:cubicBezTo>
                  <a:pt x="200" y="112"/>
                  <a:pt x="217" y="157"/>
                  <a:pt x="217" y="199"/>
                </a:cubicBezTo>
                <a:cubicBezTo>
                  <a:pt x="217" y="248"/>
                  <a:pt x="184" y="285"/>
                  <a:pt x="153" y="285"/>
                </a:cubicBezTo>
                <a:cubicBezTo>
                  <a:pt x="141" y="285"/>
                  <a:pt x="129" y="280"/>
                  <a:pt x="120" y="271"/>
                </a:cubicBezTo>
                <a:cubicBezTo>
                  <a:pt x="119" y="270"/>
                  <a:pt x="119" y="270"/>
                  <a:pt x="118" y="269"/>
                </a:cubicBezTo>
                <a:cubicBezTo>
                  <a:pt x="101" y="252"/>
                  <a:pt x="90" y="224"/>
                  <a:pt x="90" y="199"/>
                </a:cubicBezTo>
                <a:close/>
                <a:moveTo>
                  <a:pt x="10" y="404"/>
                </a:moveTo>
                <a:cubicBezTo>
                  <a:pt x="12" y="372"/>
                  <a:pt x="38" y="351"/>
                  <a:pt x="87" y="341"/>
                </a:cubicBezTo>
                <a:cubicBezTo>
                  <a:pt x="88" y="341"/>
                  <a:pt x="88" y="341"/>
                  <a:pt x="88" y="341"/>
                </a:cubicBezTo>
                <a:cubicBezTo>
                  <a:pt x="109" y="335"/>
                  <a:pt x="118" y="308"/>
                  <a:pt x="120" y="283"/>
                </a:cubicBezTo>
                <a:cubicBezTo>
                  <a:pt x="130" y="290"/>
                  <a:pt x="142" y="295"/>
                  <a:pt x="153" y="295"/>
                </a:cubicBezTo>
                <a:cubicBezTo>
                  <a:pt x="166" y="295"/>
                  <a:pt x="178" y="290"/>
                  <a:pt x="188" y="282"/>
                </a:cubicBezTo>
                <a:cubicBezTo>
                  <a:pt x="189" y="293"/>
                  <a:pt x="191" y="304"/>
                  <a:pt x="194" y="313"/>
                </a:cubicBezTo>
                <a:cubicBezTo>
                  <a:pt x="200" y="328"/>
                  <a:pt x="209" y="339"/>
                  <a:pt x="221" y="342"/>
                </a:cubicBezTo>
                <a:cubicBezTo>
                  <a:pt x="222" y="342"/>
                  <a:pt x="222" y="342"/>
                  <a:pt x="222" y="342"/>
                </a:cubicBezTo>
                <a:cubicBezTo>
                  <a:pt x="270" y="352"/>
                  <a:pt x="295" y="373"/>
                  <a:pt x="297" y="404"/>
                </a:cubicBezTo>
                <a:lnTo>
                  <a:pt x="10" y="404"/>
                </a:lnTo>
                <a:close/>
                <a:moveTo>
                  <a:pt x="262" y="270"/>
                </a:moveTo>
                <a:cubicBezTo>
                  <a:pt x="275" y="270"/>
                  <a:pt x="286" y="261"/>
                  <a:pt x="286" y="250"/>
                </a:cubicBezTo>
                <a:cubicBezTo>
                  <a:pt x="286" y="238"/>
                  <a:pt x="275" y="229"/>
                  <a:pt x="262" y="229"/>
                </a:cubicBezTo>
                <a:cubicBezTo>
                  <a:pt x="248" y="229"/>
                  <a:pt x="237" y="238"/>
                  <a:pt x="237" y="250"/>
                </a:cubicBezTo>
                <a:cubicBezTo>
                  <a:pt x="237" y="261"/>
                  <a:pt x="248" y="270"/>
                  <a:pt x="262" y="270"/>
                </a:cubicBezTo>
                <a:close/>
                <a:moveTo>
                  <a:pt x="262" y="238"/>
                </a:moveTo>
                <a:cubicBezTo>
                  <a:pt x="270" y="238"/>
                  <a:pt x="276" y="243"/>
                  <a:pt x="276" y="250"/>
                </a:cubicBezTo>
                <a:cubicBezTo>
                  <a:pt x="276" y="256"/>
                  <a:pt x="270" y="261"/>
                  <a:pt x="262" y="261"/>
                </a:cubicBezTo>
                <a:cubicBezTo>
                  <a:pt x="253" y="261"/>
                  <a:pt x="247" y="256"/>
                  <a:pt x="247" y="250"/>
                </a:cubicBezTo>
                <a:cubicBezTo>
                  <a:pt x="247" y="243"/>
                  <a:pt x="253" y="238"/>
                  <a:pt x="262" y="238"/>
                </a:cubicBezTo>
                <a:close/>
                <a:moveTo>
                  <a:pt x="327" y="0"/>
                </a:moveTo>
                <a:cubicBezTo>
                  <a:pt x="281" y="0"/>
                  <a:pt x="244" y="31"/>
                  <a:pt x="244" y="69"/>
                </a:cubicBezTo>
                <a:cubicBezTo>
                  <a:pt x="244" y="107"/>
                  <a:pt x="281" y="138"/>
                  <a:pt x="327" y="138"/>
                </a:cubicBezTo>
                <a:cubicBezTo>
                  <a:pt x="373" y="138"/>
                  <a:pt x="410" y="107"/>
                  <a:pt x="410" y="69"/>
                </a:cubicBezTo>
                <a:cubicBezTo>
                  <a:pt x="410" y="31"/>
                  <a:pt x="373" y="0"/>
                  <a:pt x="327" y="0"/>
                </a:cubicBezTo>
                <a:close/>
                <a:moveTo>
                  <a:pt x="327" y="129"/>
                </a:moveTo>
                <a:cubicBezTo>
                  <a:pt x="286" y="129"/>
                  <a:pt x="253" y="102"/>
                  <a:pt x="253" y="69"/>
                </a:cubicBezTo>
                <a:cubicBezTo>
                  <a:pt x="253" y="36"/>
                  <a:pt x="286" y="9"/>
                  <a:pt x="327" y="9"/>
                </a:cubicBezTo>
                <a:cubicBezTo>
                  <a:pt x="368" y="9"/>
                  <a:pt x="401" y="36"/>
                  <a:pt x="401" y="69"/>
                </a:cubicBezTo>
                <a:cubicBezTo>
                  <a:pt x="401" y="102"/>
                  <a:pt x="368" y="129"/>
                  <a:pt x="327" y="129"/>
                </a:cubicBezTo>
                <a:close/>
                <a:moveTo>
                  <a:pt x="318" y="167"/>
                </a:moveTo>
                <a:cubicBezTo>
                  <a:pt x="298" y="167"/>
                  <a:pt x="281" y="181"/>
                  <a:pt x="281" y="199"/>
                </a:cubicBezTo>
                <a:cubicBezTo>
                  <a:pt x="281" y="216"/>
                  <a:pt x="298" y="230"/>
                  <a:pt x="318" y="230"/>
                </a:cubicBezTo>
                <a:cubicBezTo>
                  <a:pt x="338" y="230"/>
                  <a:pt x="355" y="216"/>
                  <a:pt x="355" y="199"/>
                </a:cubicBezTo>
                <a:cubicBezTo>
                  <a:pt x="355" y="181"/>
                  <a:pt x="338" y="167"/>
                  <a:pt x="318" y="167"/>
                </a:cubicBezTo>
                <a:close/>
                <a:moveTo>
                  <a:pt x="318" y="220"/>
                </a:moveTo>
                <a:cubicBezTo>
                  <a:pt x="303" y="220"/>
                  <a:pt x="290" y="211"/>
                  <a:pt x="290" y="199"/>
                </a:cubicBezTo>
                <a:cubicBezTo>
                  <a:pt x="290" y="187"/>
                  <a:pt x="303" y="177"/>
                  <a:pt x="318" y="177"/>
                </a:cubicBezTo>
                <a:cubicBezTo>
                  <a:pt x="333" y="177"/>
                  <a:pt x="345" y="187"/>
                  <a:pt x="345" y="199"/>
                </a:cubicBezTo>
                <a:cubicBezTo>
                  <a:pt x="345" y="211"/>
                  <a:pt x="333" y="220"/>
                  <a:pt x="318" y="22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77" name="Oval 14"/>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2" name="Freeform 33"/>
          <p:cNvSpPr>
            <a:spLocks noEditPoints="1"/>
          </p:cNvSpPr>
          <p:nvPr/>
        </p:nvSpPr>
        <p:spPr bwMode="auto">
          <a:xfrm>
            <a:off x="4911755" y="3235560"/>
            <a:ext cx="746724" cy="559704"/>
          </a:xfrm>
          <a:custGeom>
            <a:avLst/>
            <a:gdLst>
              <a:gd name="T0" fmla="*/ 169 w 485"/>
              <a:gd name="T1" fmla="*/ 91 h 364"/>
              <a:gd name="T2" fmla="*/ 169 w 485"/>
              <a:gd name="T3" fmla="*/ 81 h 364"/>
              <a:gd name="T4" fmla="*/ 177 w 485"/>
              <a:gd name="T5" fmla="*/ 74 h 364"/>
              <a:gd name="T6" fmla="*/ 123 w 485"/>
              <a:gd name="T7" fmla="*/ 279 h 364"/>
              <a:gd name="T8" fmla="*/ 49 w 485"/>
              <a:gd name="T9" fmla="*/ 232 h 364"/>
              <a:gd name="T10" fmla="*/ 0 w 485"/>
              <a:gd name="T11" fmla="*/ 359 h 364"/>
              <a:gd name="T12" fmla="*/ 190 w 485"/>
              <a:gd name="T13" fmla="*/ 359 h 364"/>
              <a:gd name="T14" fmla="*/ 95 w 485"/>
              <a:gd name="T15" fmla="*/ 181 h 364"/>
              <a:gd name="T16" fmla="*/ 58 w 485"/>
              <a:gd name="T17" fmla="*/ 232 h 364"/>
              <a:gd name="T18" fmla="*/ 56 w 485"/>
              <a:gd name="T19" fmla="*/ 320 h 364"/>
              <a:gd name="T20" fmla="*/ 114 w 485"/>
              <a:gd name="T21" fmla="*/ 286 h 364"/>
              <a:gd name="T22" fmla="*/ 180 w 485"/>
              <a:gd name="T23" fmla="*/ 355 h 364"/>
              <a:gd name="T24" fmla="*/ 246 w 485"/>
              <a:gd name="T25" fmla="*/ 109 h 364"/>
              <a:gd name="T26" fmla="*/ 262 w 485"/>
              <a:gd name="T27" fmla="*/ 92 h 364"/>
              <a:gd name="T28" fmla="*/ 262 w 485"/>
              <a:gd name="T29" fmla="*/ 102 h 364"/>
              <a:gd name="T30" fmla="*/ 316 w 485"/>
              <a:gd name="T31" fmla="*/ 109 h 364"/>
              <a:gd name="T32" fmla="*/ 299 w 485"/>
              <a:gd name="T33" fmla="*/ 126 h 364"/>
              <a:gd name="T34" fmla="*/ 292 w 485"/>
              <a:gd name="T35" fmla="*/ 109 h 364"/>
              <a:gd name="T36" fmla="*/ 299 w 485"/>
              <a:gd name="T37" fmla="*/ 117 h 364"/>
              <a:gd name="T38" fmla="*/ 327 w 485"/>
              <a:gd name="T39" fmla="*/ 215 h 364"/>
              <a:gd name="T40" fmla="*/ 378 w 485"/>
              <a:gd name="T41" fmla="*/ 108 h 364"/>
              <a:gd name="T42" fmla="*/ 203 w 485"/>
              <a:gd name="T43" fmla="*/ 0 h 364"/>
              <a:gd name="T44" fmla="*/ 154 w 485"/>
              <a:gd name="T45" fmla="*/ 183 h 364"/>
              <a:gd name="T46" fmla="*/ 208 w 485"/>
              <a:gd name="T47" fmla="*/ 143 h 364"/>
              <a:gd name="T48" fmla="*/ 321 w 485"/>
              <a:gd name="T49" fmla="*/ 216 h 364"/>
              <a:gd name="T50" fmla="*/ 226 w 485"/>
              <a:gd name="T51" fmla="*/ 130 h 364"/>
              <a:gd name="T52" fmla="*/ 199 w 485"/>
              <a:gd name="T53" fmla="*/ 137 h 364"/>
              <a:gd name="T54" fmla="*/ 180 w 485"/>
              <a:gd name="T55" fmla="*/ 134 h 364"/>
              <a:gd name="T56" fmla="*/ 131 w 485"/>
              <a:gd name="T57" fmla="*/ 71 h 364"/>
              <a:gd name="T58" fmla="*/ 275 w 485"/>
              <a:gd name="T59" fmla="*/ 49 h 364"/>
              <a:gd name="T60" fmla="*/ 314 w 485"/>
              <a:gd name="T61" fmla="*/ 169 h 364"/>
              <a:gd name="T62" fmla="*/ 296 w 485"/>
              <a:gd name="T63" fmla="*/ 173 h 364"/>
              <a:gd name="T64" fmla="*/ 418 w 485"/>
              <a:gd name="T65" fmla="*/ 279 h 364"/>
              <a:gd name="T66" fmla="*/ 343 w 485"/>
              <a:gd name="T67" fmla="*/ 232 h 364"/>
              <a:gd name="T68" fmla="*/ 295 w 485"/>
              <a:gd name="T69" fmla="*/ 359 h 364"/>
              <a:gd name="T70" fmla="*/ 485 w 485"/>
              <a:gd name="T71" fmla="*/ 359 h 364"/>
              <a:gd name="T72" fmla="*/ 390 w 485"/>
              <a:gd name="T73" fmla="*/ 181 h 364"/>
              <a:gd name="T74" fmla="*/ 353 w 485"/>
              <a:gd name="T75" fmla="*/ 232 h 364"/>
              <a:gd name="T76" fmla="*/ 350 w 485"/>
              <a:gd name="T77" fmla="*/ 320 h 364"/>
              <a:gd name="T78" fmla="*/ 409 w 485"/>
              <a:gd name="T79" fmla="*/ 286 h 364"/>
              <a:gd name="T80" fmla="*/ 475 w 485"/>
              <a:gd name="T81" fmla="*/ 355 h 364"/>
              <a:gd name="T82" fmla="*/ 189 w 485"/>
              <a:gd name="T83" fmla="*/ 74 h 364"/>
              <a:gd name="T84" fmla="*/ 206 w 485"/>
              <a:gd name="T85" fmla="*/ 57 h 364"/>
              <a:gd name="T86" fmla="*/ 206 w 485"/>
              <a:gd name="T87" fmla="*/ 66 h 364"/>
              <a:gd name="T88" fmla="*/ 260 w 485"/>
              <a:gd name="T89" fmla="*/ 74 h 364"/>
              <a:gd name="T90" fmla="*/ 243 w 485"/>
              <a:gd name="T91" fmla="*/ 91 h 364"/>
              <a:gd name="T92" fmla="*/ 236 w 485"/>
              <a:gd name="T93" fmla="*/ 74 h 364"/>
              <a:gd name="T94" fmla="*/ 243 w 485"/>
              <a:gd name="T95" fmla="*/ 81 h 364"/>
              <a:gd name="T96" fmla="*/ 336 w 485"/>
              <a:gd name="T97" fmla="*/ 92 h 364"/>
              <a:gd name="T98" fmla="*/ 336 w 485"/>
              <a:gd name="T99" fmla="*/ 102 h 364"/>
              <a:gd name="T100" fmla="*/ 329 w 485"/>
              <a:gd name="T101" fmla="*/ 109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5" h="364">
                <a:moveTo>
                  <a:pt x="169" y="57"/>
                </a:moveTo>
                <a:cubicBezTo>
                  <a:pt x="160" y="57"/>
                  <a:pt x="153" y="65"/>
                  <a:pt x="153" y="74"/>
                </a:cubicBezTo>
                <a:cubicBezTo>
                  <a:pt x="153" y="83"/>
                  <a:pt x="160" y="91"/>
                  <a:pt x="169" y="91"/>
                </a:cubicBezTo>
                <a:cubicBezTo>
                  <a:pt x="179" y="91"/>
                  <a:pt x="186" y="83"/>
                  <a:pt x="186" y="74"/>
                </a:cubicBezTo>
                <a:cubicBezTo>
                  <a:pt x="186" y="65"/>
                  <a:pt x="179" y="57"/>
                  <a:pt x="169" y="57"/>
                </a:cubicBezTo>
                <a:close/>
                <a:moveTo>
                  <a:pt x="169" y="81"/>
                </a:moveTo>
                <a:cubicBezTo>
                  <a:pt x="165" y="81"/>
                  <a:pt x="162" y="78"/>
                  <a:pt x="162" y="74"/>
                </a:cubicBezTo>
                <a:cubicBezTo>
                  <a:pt x="162" y="70"/>
                  <a:pt x="165" y="66"/>
                  <a:pt x="169" y="66"/>
                </a:cubicBezTo>
                <a:cubicBezTo>
                  <a:pt x="173" y="66"/>
                  <a:pt x="177" y="70"/>
                  <a:pt x="177" y="74"/>
                </a:cubicBezTo>
                <a:cubicBezTo>
                  <a:pt x="177" y="78"/>
                  <a:pt x="173" y="81"/>
                  <a:pt x="169" y="81"/>
                </a:cubicBezTo>
                <a:close/>
                <a:moveTo>
                  <a:pt x="138" y="312"/>
                </a:moveTo>
                <a:cubicBezTo>
                  <a:pt x="127" y="309"/>
                  <a:pt x="124" y="290"/>
                  <a:pt x="123" y="279"/>
                </a:cubicBezTo>
                <a:cubicBezTo>
                  <a:pt x="134" y="267"/>
                  <a:pt x="141" y="250"/>
                  <a:pt x="141" y="232"/>
                </a:cubicBezTo>
                <a:cubicBezTo>
                  <a:pt x="141" y="195"/>
                  <a:pt x="123" y="171"/>
                  <a:pt x="95" y="171"/>
                </a:cubicBezTo>
                <a:cubicBezTo>
                  <a:pt x="66" y="171"/>
                  <a:pt x="49" y="195"/>
                  <a:pt x="49" y="232"/>
                </a:cubicBezTo>
                <a:cubicBezTo>
                  <a:pt x="49" y="251"/>
                  <a:pt x="56" y="268"/>
                  <a:pt x="67" y="279"/>
                </a:cubicBezTo>
                <a:cubicBezTo>
                  <a:pt x="67" y="293"/>
                  <a:pt x="62" y="308"/>
                  <a:pt x="53" y="311"/>
                </a:cubicBezTo>
                <a:cubicBezTo>
                  <a:pt x="9" y="320"/>
                  <a:pt x="0" y="342"/>
                  <a:pt x="0" y="359"/>
                </a:cubicBezTo>
                <a:cubicBezTo>
                  <a:pt x="0" y="362"/>
                  <a:pt x="2" y="364"/>
                  <a:pt x="4" y="364"/>
                </a:cubicBezTo>
                <a:cubicBezTo>
                  <a:pt x="185" y="364"/>
                  <a:pt x="185" y="364"/>
                  <a:pt x="185" y="364"/>
                </a:cubicBezTo>
                <a:cubicBezTo>
                  <a:pt x="188" y="364"/>
                  <a:pt x="190" y="362"/>
                  <a:pt x="190" y="359"/>
                </a:cubicBezTo>
                <a:cubicBezTo>
                  <a:pt x="190" y="343"/>
                  <a:pt x="181" y="321"/>
                  <a:pt x="138" y="312"/>
                </a:cubicBezTo>
                <a:close/>
                <a:moveTo>
                  <a:pt x="58" y="232"/>
                </a:moveTo>
                <a:cubicBezTo>
                  <a:pt x="58" y="185"/>
                  <a:pt x="86" y="181"/>
                  <a:pt x="95" y="181"/>
                </a:cubicBezTo>
                <a:cubicBezTo>
                  <a:pt x="104" y="181"/>
                  <a:pt x="132" y="185"/>
                  <a:pt x="132" y="232"/>
                </a:cubicBezTo>
                <a:cubicBezTo>
                  <a:pt x="132" y="261"/>
                  <a:pt x="112" y="283"/>
                  <a:pt x="95" y="283"/>
                </a:cubicBezTo>
                <a:cubicBezTo>
                  <a:pt x="77" y="283"/>
                  <a:pt x="58" y="261"/>
                  <a:pt x="58" y="232"/>
                </a:cubicBezTo>
                <a:close/>
                <a:moveTo>
                  <a:pt x="9" y="355"/>
                </a:moveTo>
                <a:cubicBezTo>
                  <a:pt x="12" y="338"/>
                  <a:pt x="27" y="326"/>
                  <a:pt x="55" y="320"/>
                </a:cubicBezTo>
                <a:cubicBezTo>
                  <a:pt x="55" y="320"/>
                  <a:pt x="55" y="320"/>
                  <a:pt x="56" y="320"/>
                </a:cubicBezTo>
                <a:cubicBezTo>
                  <a:pt x="68" y="316"/>
                  <a:pt x="74" y="301"/>
                  <a:pt x="76" y="286"/>
                </a:cubicBezTo>
                <a:cubicBezTo>
                  <a:pt x="82" y="290"/>
                  <a:pt x="88" y="292"/>
                  <a:pt x="95" y="292"/>
                </a:cubicBezTo>
                <a:cubicBezTo>
                  <a:pt x="102" y="292"/>
                  <a:pt x="108" y="290"/>
                  <a:pt x="114" y="286"/>
                </a:cubicBezTo>
                <a:cubicBezTo>
                  <a:pt x="116" y="302"/>
                  <a:pt x="122" y="317"/>
                  <a:pt x="136" y="321"/>
                </a:cubicBezTo>
                <a:cubicBezTo>
                  <a:pt x="136" y="321"/>
                  <a:pt x="136" y="321"/>
                  <a:pt x="136" y="321"/>
                </a:cubicBezTo>
                <a:cubicBezTo>
                  <a:pt x="163" y="326"/>
                  <a:pt x="178" y="338"/>
                  <a:pt x="180" y="355"/>
                </a:cubicBezTo>
                <a:lnTo>
                  <a:pt x="9" y="355"/>
                </a:lnTo>
                <a:close/>
                <a:moveTo>
                  <a:pt x="262" y="92"/>
                </a:moveTo>
                <a:cubicBezTo>
                  <a:pt x="253" y="92"/>
                  <a:pt x="246" y="100"/>
                  <a:pt x="246" y="109"/>
                </a:cubicBezTo>
                <a:cubicBezTo>
                  <a:pt x="246" y="118"/>
                  <a:pt x="253" y="126"/>
                  <a:pt x="262" y="126"/>
                </a:cubicBezTo>
                <a:cubicBezTo>
                  <a:pt x="272" y="126"/>
                  <a:pt x="279" y="118"/>
                  <a:pt x="279" y="109"/>
                </a:cubicBezTo>
                <a:cubicBezTo>
                  <a:pt x="279" y="100"/>
                  <a:pt x="272" y="92"/>
                  <a:pt x="262" y="92"/>
                </a:cubicBezTo>
                <a:close/>
                <a:moveTo>
                  <a:pt x="262" y="117"/>
                </a:moveTo>
                <a:cubicBezTo>
                  <a:pt x="258" y="117"/>
                  <a:pt x="255" y="113"/>
                  <a:pt x="255" y="109"/>
                </a:cubicBezTo>
                <a:cubicBezTo>
                  <a:pt x="255" y="105"/>
                  <a:pt x="258" y="102"/>
                  <a:pt x="262" y="102"/>
                </a:cubicBezTo>
                <a:cubicBezTo>
                  <a:pt x="267" y="102"/>
                  <a:pt x="270" y="105"/>
                  <a:pt x="270" y="109"/>
                </a:cubicBezTo>
                <a:cubicBezTo>
                  <a:pt x="270" y="113"/>
                  <a:pt x="267" y="117"/>
                  <a:pt x="262" y="117"/>
                </a:cubicBezTo>
                <a:close/>
                <a:moveTo>
                  <a:pt x="316" y="109"/>
                </a:moveTo>
                <a:cubicBezTo>
                  <a:pt x="316" y="100"/>
                  <a:pt x="308" y="92"/>
                  <a:pt x="299" y="92"/>
                </a:cubicBezTo>
                <a:cubicBezTo>
                  <a:pt x="290" y="92"/>
                  <a:pt x="282" y="100"/>
                  <a:pt x="282" y="109"/>
                </a:cubicBezTo>
                <a:cubicBezTo>
                  <a:pt x="282" y="118"/>
                  <a:pt x="290" y="126"/>
                  <a:pt x="299" y="126"/>
                </a:cubicBezTo>
                <a:cubicBezTo>
                  <a:pt x="308" y="126"/>
                  <a:pt x="316" y="118"/>
                  <a:pt x="316" y="109"/>
                </a:cubicBezTo>
                <a:close/>
                <a:moveTo>
                  <a:pt x="299" y="117"/>
                </a:moveTo>
                <a:cubicBezTo>
                  <a:pt x="295" y="117"/>
                  <a:pt x="292" y="113"/>
                  <a:pt x="292" y="109"/>
                </a:cubicBezTo>
                <a:cubicBezTo>
                  <a:pt x="292" y="105"/>
                  <a:pt x="295" y="102"/>
                  <a:pt x="299" y="102"/>
                </a:cubicBezTo>
                <a:cubicBezTo>
                  <a:pt x="303" y="102"/>
                  <a:pt x="307" y="105"/>
                  <a:pt x="307" y="109"/>
                </a:cubicBezTo>
                <a:cubicBezTo>
                  <a:pt x="307" y="113"/>
                  <a:pt x="303" y="117"/>
                  <a:pt x="299" y="117"/>
                </a:cubicBezTo>
                <a:close/>
                <a:moveTo>
                  <a:pt x="321" y="216"/>
                </a:moveTo>
                <a:cubicBezTo>
                  <a:pt x="322" y="216"/>
                  <a:pt x="323" y="216"/>
                  <a:pt x="324" y="216"/>
                </a:cubicBezTo>
                <a:cubicBezTo>
                  <a:pt x="325" y="216"/>
                  <a:pt x="326" y="216"/>
                  <a:pt x="327" y="215"/>
                </a:cubicBezTo>
                <a:cubicBezTo>
                  <a:pt x="328" y="214"/>
                  <a:pt x="329" y="212"/>
                  <a:pt x="328" y="210"/>
                </a:cubicBezTo>
                <a:cubicBezTo>
                  <a:pt x="328" y="210"/>
                  <a:pt x="321" y="195"/>
                  <a:pt x="320" y="177"/>
                </a:cubicBezTo>
                <a:cubicBezTo>
                  <a:pt x="354" y="168"/>
                  <a:pt x="378" y="140"/>
                  <a:pt x="378" y="108"/>
                </a:cubicBezTo>
                <a:cubicBezTo>
                  <a:pt x="378" y="69"/>
                  <a:pt x="341" y="37"/>
                  <a:pt x="296" y="37"/>
                </a:cubicBezTo>
                <a:cubicBezTo>
                  <a:pt x="289" y="37"/>
                  <a:pt x="283" y="37"/>
                  <a:pt x="276" y="39"/>
                </a:cubicBezTo>
                <a:cubicBezTo>
                  <a:pt x="262" y="15"/>
                  <a:pt x="234" y="0"/>
                  <a:pt x="203" y="0"/>
                </a:cubicBezTo>
                <a:cubicBezTo>
                  <a:pt x="158" y="0"/>
                  <a:pt x="122" y="32"/>
                  <a:pt x="122" y="71"/>
                </a:cubicBezTo>
                <a:cubicBezTo>
                  <a:pt x="122" y="100"/>
                  <a:pt x="141" y="125"/>
                  <a:pt x="171" y="137"/>
                </a:cubicBezTo>
                <a:cubicBezTo>
                  <a:pt x="169" y="163"/>
                  <a:pt x="154" y="183"/>
                  <a:pt x="154" y="183"/>
                </a:cubicBezTo>
                <a:cubicBezTo>
                  <a:pt x="152" y="185"/>
                  <a:pt x="152" y="188"/>
                  <a:pt x="154" y="189"/>
                </a:cubicBezTo>
                <a:cubicBezTo>
                  <a:pt x="155" y="191"/>
                  <a:pt x="157" y="191"/>
                  <a:pt x="159" y="191"/>
                </a:cubicBezTo>
                <a:cubicBezTo>
                  <a:pt x="184" y="179"/>
                  <a:pt x="200" y="164"/>
                  <a:pt x="208" y="143"/>
                </a:cubicBezTo>
                <a:cubicBezTo>
                  <a:pt x="213" y="142"/>
                  <a:pt x="218" y="142"/>
                  <a:pt x="224" y="141"/>
                </a:cubicBezTo>
                <a:cubicBezTo>
                  <a:pt x="236" y="163"/>
                  <a:pt x="261" y="177"/>
                  <a:pt x="289" y="179"/>
                </a:cubicBezTo>
                <a:cubicBezTo>
                  <a:pt x="295" y="193"/>
                  <a:pt x="306" y="205"/>
                  <a:pt x="321" y="216"/>
                </a:cubicBezTo>
                <a:close/>
                <a:moveTo>
                  <a:pt x="292" y="170"/>
                </a:moveTo>
                <a:cubicBezTo>
                  <a:pt x="265" y="169"/>
                  <a:pt x="241" y="155"/>
                  <a:pt x="230" y="133"/>
                </a:cubicBezTo>
                <a:cubicBezTo>
                  <a:pt x="229" y="131"/>
                  <a:pt x="228" y="130"/>
                  <a:pt x="226" y="130"/>
                </a:cubicBezTo>
                <a:cubicBezTo>
                  <a:pt x="226" y="130"/>
                  <a:pt x="225" y="130"/>
                  <a:pt x="225" y="131"/>
                </a:cubicBezTo>
                <a:cubicBezTo>
                  <a:pt x="218" y="132"/>
                  <a:pt x="211" y="133"/>
                  <a:pt x="204" y="133"/>
                </a:cubicBezTo>
                <a:cubicBezTo>
                  <a:pt x="202" y="133"/>
                  <a:pt x="200" y="135"/>
                  <a:pt x="199" y="137"/>
                </a:cubicBezTo>
                <a:cubicBezTo>
                  <a:pt x="199" y="138"/>
                  <a:pt x="199" y="138"/>
                  <a:pt x="199" y="139"/>
                </a:cubicBezTo>
                <a:cubicBezTo>
                  <a:pt x="194" y="154"/>
                  <a:pt x="185" y="165"/>
                  <a:pt x="170" y="175"/>
                </a:cubicBezTo>
                <a:cubicBezTo>
                  <a:pt x="175" y="165"/>
                  <a:pt x="180" y="150"/>
                  <a:pt x="180" y="134"/>
                </a:cubicBezTo>
                <a:cubicBezTo>
                  <a:pt x="180" y="134"/>
                  <a:pt x="180" y="134"/>
                  <a:pt x="180" y="134"/>
                </a:cubicBezTo>
                <a:cubicBezTo>
                  <a:pt x="180" y="132"/>
                  <a:pt x="179" y="130"/>
                  <a:pt x="177" y="129"/>
                </a:cubicBezTo>
                <a:cubicBezTo>
                  <a:pt x="149" y="120"/>
                  <a:pt x="131" y="97"/>
                  <a:pt x="131" y="71"/>
                </a:cubicBezTo>
                <a:cubicBezTo>
                  <a:pt x="131" y="37"/>
                  <a:pt x="164" y="9"/>
                  <a:pt x="203" y="9"/>
                </a:cubicBezTo>
                <a:cubicBezTo>
                  <a:pt x="232" y="9"/>
                  <a:pt x="258" y="24"/>
                  <a:pt x="269" y="47"/>
                </a:cubicBezTo>
                <a:cubicBezTo>
                  <a:pt x="270" y="48"/>
                  <a:pt x="273" y="49"/>
                  <a:pt x="275" y="49"/>
                </a:cubicBezTo>
                <a:cubicBezTo>
                  <a:pt x="282" y="47"/>
                  <a:pt x="289" y="46"/>
                  <a:pt x="296" y="46"/>
                </a:cubicBezTo>
                <a:cubicBezTo>
                  <a:pt x="336" y="46"/>
                  <a:pt x="368" y="74"/>
                  <a:pt x="368" y="108"/>
                </a:cubicBezTo>
                <a:cubicBezTo>
                  <a:pt x="368" y="137"/>
                  <a:pt x="346" y="162"/>
                  <a:pt x="314" y="169"/>
                </a:cubicBezTo>
                <a:cubicBezTo>
                  <a:pt x="312" y="169"/>
                  <a:pt x="310" y="171"/>
                  <a:pt x="310" y="173"/>
                </a:cubicBezTo>
                <a:cubicBezTo>
                  <a:pt x="311" y="183"/>
                  <a:pt x="312" y="191"/>
                  <a:pt x="314" y="198"/>
                </a:cubicBezTo>
                <a:cubicBezTo>
                  <a:pt x="306" y="190"/>
                  <a:pt x="300" y="182"/>
                  <a:pt x="296" y="173"/>
                </a:cubicBezTo>
                <a:cubicBezTo>
                  <a:pt x="296" y="171"/>
                  <a:pt x="294" y="170"/>
                  <a:pt x="292" y="170"/>
                </a:cubicBezTo>
                <a:close/>
                <a:moveTo>
                  <a:pt x="433" y="312"/>
                </a:moveTo>
                <a:cubicBezTo>
                  <a:pt x="422" y="309"/>
                  <a:pt x="418" y="290"/>
                  <a:pt x="418" y="279"/>
                </a:cubicBezTo>
                <a:cubicBezTo>
                  <a:pt x="429" y="267"/>
                  <a:pt x="436" y="250"/>
                  <a:pt x="436" y="232"/>
                </a:cubicBezTo>
                <a:cubicBezTo>
                  <a:pt x="436" y="195"/>
                  <a:pt x="418" y="171"/>
                  <a:pt x="390" y="171"/>
                </a:cubicBezTo>
                <a:cubicBezTo>
                  <a:pt x="361" y="171"/>
                  <a:pt x="343" y="195"/>
                  <a:pt x="343" y="232"/>
                </a:cubicBezTo>
                <a:cubicBezTo>
                  <a:pt x="343" y="251"/>
                  <a:pt x="351" y="268"/>
                  <a:pt x="362" y="279"/>
                </a:cubicBezTo>
                <a:cubicBezTo>
                  <a:pt x="362" y="293"/>
                  <a:pt x="357" y="308"/>
                  <a:pt x="348" y="311"/>
                </a:cubicBezTo>
                <a:cubicBezTo>
                  <a:pt x="304" y="320"/>
                  <a:pt x="295" y="342"/>
                  <a:pt x="295" y="359"/>
                </a:cubicBezTo>
                <a:cubicBezTo>
                  <a:pt x="295" y="362"/>
                  <a:pt x="297" y="364"/>
                  <a:pt x="299" y="364"/>
                </a:cubicBezTo>
                <a:cubicBezTo>
                  <a:pt x="480" y="364"/>
                  <a:pt x="480" y="364"/>
                  <a:pt x="480" y="364"/>
                </a:cubicBezTo>
                <a:cubicBezTo>
                  <a:pt x="483" y="364"/>
                  <a:pt x="485" y="362"/>
                  <a:pt x="485" y="359"/>
                </a:cubicBezTo>
                <a:cubicBezTo>
                  <a:pt x="485" y="343"/>
                  <a:pt x="476" y="321"/>
                  <a:pt x="433" y="312"/>
                </a:cubicBezTo>
                <a:close/>
                <a:moveTo>
                  <a:pt x="353" y="232"/>
                </a:moveTo>
                <a:cubicBezTo>
                  <a:pt x="353" y="185"/>
                  <a:pt x="381" y="181"/>
                  <a:pt x="390" y="181"/>
                </a:cubicBezTo>
                <a:cubicBezTo>
                  <a:pt x="398" y="181"/>
                  <a:pt x="427" y="185"/>
                  <a:pt x="427" y="232"/>
                </a:cubicBezTo>
                <a:cubicBezTo>
                  <a:pt x="427" y="261"/>
                  <a:pt x="407" y="283"/>
                  <a:pt x="390" y="283"/>
                </a:cubicBezTo>
                <a:cubicBezTo>
                  <a:pt x="372" y="283"/>
                  <a:pt x="353" y="261"/>
                  <a:pt x="353" y="232"/>
                </a:cubicBezTo>
                <a:close/>
                <a:moveTo>
                  <a:pt x="304" y="355"/>
                </a:moveTo>
                <a:cubicBezTo>
                  <a:pt x="307" y="338"/>
                  <a:pt x="322" y="326"/>
                  <a:pt x="350" y="320"/>
                </a:cubicBezTo>
                <a:cubicBezTo>
                  <a:pt x="350" y="320"/>
                  <a:pt x="350" y="320"/>
                  <a:pt x="350" y="320"/>
                </a:cubicBezTo>
                <a:cubicBezTo>
                  <a:pt x="363" y="316"/>
                  <a:pt x="369" y="301"/>
                  <a:pt x="371" y="286"/>
                </a:cubicBezTo>
                <a:cubicBezTo>
                  <a:pt x="377" y="290"/>
                  <a:pt x="383" y="292"/>
                  <a:pt x="390" y="292"/>
                </a:cubicBezTo>
                <a:cubicBezTo>
                  <a:pt x="397" y="292"/>
                  <a:pt x="403" y="290"/>
                  <a:pt x="409" y="286"/>
                </a:cubicBezTo>
                <a:cubicBezTo>
                  <a:pt x="411" y="302"/>
                  <a:pt x="417" y="317"/>
                  <a:pt x="431" y="321"/>
                </a:cubicBezTo>
                <a:cubicBezTo>
                  <a:pt x="431" y="321"/>
                  <a:pt x="431" y="321"/>
                  <a:pt x="431" y="321"/>
                </a:cubicBezTo>
                <a:cubicBezTo>
                  <a:pt x="458" y="326"/>
                  <a:pt x="473" y="338"/>
                  <a:pt x="475" y="355"/>
                </a:cubicBezTo>
                <a:lnTo>
                  <a:pt x="304" y="355"/>
                </a:lnTo>
                <a:close/>
                <a:moveTo>
                  <a:pt x="206" y="57"/>
                </a:moveTo>
                <a:cubicBezTo>
                  <a:pt x="197" y="57"/>
                  <a:pt x="189" y="65"/>
                  <a:pt x="189" y="74"/>
                </a:cubicBezTo>
                <a:cubicBezTo>
                  <a:pt x="189" y="83"/>
                  <a:pt x="197" y="91"/>
                  <a:pt x="206" y="91"/>
                </a:cubicBezTo>
                <a:cubicBezTo>
                  <a:pt x="215" y="91"/>
                  <a:pt x="223" y="83"/>
                  <a:pt x="223" y="74"/>
                </a:cubicBezTo>
                <a:cubicBezTo>
                  <a:pt x="223" y="65"/>
                  <a:pt x="215" y="57"/>
                  <a:pt x="206" y="57"/>
                </a:cubicBezTo>
                <a:close/>
                <a:moveTo>
                  <a:pt x="206" y="81"/>
                </a:moveTo>
                <a:cubicBezTo>
                  <a:pt x="202" y="81"/>
                  <a:pt x="199" y="78"/>
                  <a:pt x="199" y="74"/>
                </a:cubicBezTo>
                <a:cubicBezTo>
                  <a:pt x="199" y="70"/>
                  <a:pt x="202" y="66"/>
                  <a:pt x="206" y="66"/>
                </a:cubicBezTo>
                <a:cubicBezTo>
                  <a:pt x="210" y="66"/>
                  <a:pt x="214" y="70"/>
                  <a:pt x="214" y="74"/>
                </a:cubicBezTo>
                <a:cubicBezTo>
                  <a:pt x="214" y="78"/>
                  <a:pt x="210" y="81"/>
                  <a:pt x="206" y="81"/>
                </a:cubicBezTo>
                <a:close/>
                <a:moveTo>
                  <a:pt x="260" y="74"/>
                </a:moveTo>
                <a:cubicBezTo>
                  <a:pt x="260" y="65"/>
                  <a:pt x="252" y="57"/>
                  <a:pt x="243" y="57"/>
                </a:cubicBezTo>
                <a:cubicBezTo>
                  <a:pt x="234" y="57"/>
                  <a:pt x="226" y="65"/>
                  <a:pt x="226" y="74"/>
                </a:cubicBezTo>
                <a:cubicBezTo>
                  <a:pt x="226" y="83"/>
                  <a:pt x="234" y="91"/>
                  <a:pt x="243" y="91"/>
                </a:cubicBezTo>
                <a:cubicBezTo>
                  <a:pt x="252" y="91"/>
                  <a:pt x="260" y="83"/>
                  <a:pt x="260" y="74"/>
                </a:cubicBezTo>
                <a:close/>
                <a:moveTo>
                  <a:pt x="243" y="81"/>
                </a:moveTo>
                <a:cubicBezTo>
                  <a:pt x="239" y="81"/>
                  <a:pt x="236" y="78"/>
                  <a:pt x="236" y="74"/>
                </a:cubicBezTo>
                <a:cubicBezTo>
                  <a:pt x="236" y="70"/>
                  <a:pt x="239" y="66"/>
                  <a:pt x="243" y="66"/>
                </a:cubicBezTo>
                <a:cubicBezTo>
                  <a:pt x="247" y="66"/>
                  <a:pt x="250" y="70"/>
                  <a:pt x="250" y="74"/>
                </a:cubicBezTo>
                <a:cubicBezTo>
                  <a:pt x="250" y="78"/>
                  <a:pt x="247" y="81"/>
                  <a:pt x="243" y="81"/>
                </a:cubicBezTo>
                <a:close/>
                <a:moveTo>
                  <a:pt x="336" y="126"/>
                </a:moveTo>
                <a:cubicBezTo>
                  <a:pt x="345" y="126"/>
                  <a:pt x="353" y="118"/>
                  <a:pt x="353" y="109"/>
                </a:cubicBezTo>
                <a:cubicBezTo>
                  <a:pt x="353" y="100"/>
                  <a:pt x="345" y="92"/>
                  <a:pt x="336" y="92"/>
                </a:cubicBezTo>
                <a:cubicBezTo>
                  <a:pt x="327" y="92"/>
                  <a:pt x="319" y="100"/>
                  <a:pt x="319" y="109"/>
                </a:cubicBezTo>
                <a:cubicBezTo>
                  <a:pt x="319" y="118"/>
                  <a:pt x="327" y="126"/>
                  <a:pt x="336" y="126"/>
                </a:cubicBezTo>
                <a:close/>
                <a:moveTo>
                  <a:pt x="336" y="102"/>
                </a:moveTo>
                <a:cubicBezTo>
                  <a:pt x="340" y="102"/>
                  <a:pt x="343" y="105"/>
                  <a:pt x="343" y="109"/>
                </a:cubicBezTo>
                <a:cubicBezTo>
                  <a:pt x="343" y="113"/>
                  <a:pt x="340" y="117"/>
                  <a:pt x="336" y="117"/>
                </a:cubicBezTo>
                <a:cubicBezTo>
                  <a:pt x="332" y="117"/>
                  <a:pt x="329" y="113"/>
                  <a:pt x="329" y="109"/>
                </a:cubicBezTo>
                <a:cubicBezTo>
                  <a:pt x="329" y="105"/>
                  <a:pt x="332" y="102"/>
                  <a:pt x="336" y="10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78" name="Oval 15"/>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3" name="Freeform 34"/>
          <p:cNvSpPr>
            <a:spLocks noEditPoints="1"/>
          </p:cNvSpPr>
          <p:nvPr/>
        </p:nvSpPr>
        <p:spPr bwMode="auto">
          <a:xfrm>
            <a:off x="8359410" y="3235560"/>
            <a:ext cx="746697" cy="559704"/>
          </a:xfrm>
          <a:custGeom>
            <a:avLst/>
            <a:gdLst>
              <a:gd name="T0" fmla="*/ 419 w 486"/>
              <a:gd name="T1" fmla="*/ 279 h 364"/>
              <a:gd name="T2" fmla="*/ 390 w 486"/>
              <a:gd name="T3" fmla="*/ 171 h 364"/>
              <a:gd name="T4" fmla="*/ 363 w 486"/>
              <a:gd name="T5" fmla="*/ 279 h 364"/>
              <a:gd name="T6" fmla="*/ 295 w 486"/>
              <a:gd name="T7" fmla="*/ 359 h 364"/>
              <a:gd name="T8" fmla="*/ 481 w 486"/>
              <a:gd name="T9" fmla="*/ 364 h 364"/>
              <a:gd name="T10" fmla="*/ 434 w 486"/>
              <a:gd name="T11" fmla="*/ 312 h 364"/>
              <a:gd name="T12" fmla="*/ 390 w 486"/>
              <a:gd name="T13" fmla="*/ 181 h 364"/>
              <a:gd name="T14" fmla="*/ 390 w 486"/>
              <a:gd name="T15" fmla="*/ 283 h 364"/>
              <a:gd name="T16" fmla="*/ 305 w 486"/>
              <a:gd name="T17" fmla="*/ 355 h 364"/>
              <a:gd name="T18" fmla="*/ 351 w 486"/>
              <a:gd name="T19" fmla="*/ 320 h 364"/>
              <a:gd name="T20" fmla="*/ 390 w 486"/>
              <a:gd name="T21" fmla="*/ 292 h 364"/>
              <a:gd name="T22" fmla="*/ 431 w 486"/>
              <a:gd name="T23" fmla="*/ 321 h 364"/>
              <a:gd name="T24" fmla="*/ 476 w 486"/>
              <a:gd name="T25" fmla="*/ 355 h 364"/>
              <a:gd name="T26" fmla="*/ 322 w 486"/>
              <a:gd name="T27" fmla="*/ 216 h 364"/>
              <a:gd name="T28" fmla="*/ 327 w 486"/>
              <a:gd name="T29" fmla="*/ 215 h 364"/>
              <a:gd name="T30" fmla="*/ 321 w 486"/>
              <a:gd name="T31" fmla="*/ 177 h 364"/>
              <a:gd name="T32" fmla="*/ 297 w 486"/>
              <a:gd name="T33" fmla="*/ 37 h 364"/>
              <a:gd name="T34" fmla="*/ 204 w 486"/>
              <a:gd name="T35" fmla="*/ 0 h 364"/>
              <a:gd name="T36" fmla="*/ 171 w 486"/>
              <a:gd name="T37" fmla="*/ 137 h 364"/>
              <a:gd name="T38" fmla="*/ 154 w 486"/>
              <a:gd name="T39" fmla="*/ 189 h 364"/>
              <a:gd name="T40" fmla="*/ 208 w 486"/>
              <a:gd name="T41" fmla="*/ 143 h 364"/>
              <a:gd name="T42" fmla="*/ 289 w 486"/>
              <a:gd name="T43" fmla="*/ 179 h 364"/>
              <a:gd name="T44" fmla="*/ 293 w 486"/>
              <a:gd name="T45" fmla="*/ 170 h 364"/>
              <a:gd name="T46" fmla="*/ 227 w 486"/>
              <a:gd name="T47" fmla="*/ 130 h 364"/>
              <a:gd name="T48" fmla="*/ 205 w 486"/>
              <a:gd name="T49" fmla="*/ 133 h 364"/>
              <a:gd name="T50" fmla="*/ 200 w 486"/>
              <a:gd name="T51" fmla="*/ 139 h 364"/>
              <a:gd name="T52" fmla="*/ 181 w 486"/>
              <a:gd name="T53" fmla="*/ 134 h 364"/>
              <a:gd name="T54" fmla="*/ 178 w 486"/>
              <a:gd name="T55" fmla="*/ 129 h 364"/>
              <a:gd name="T56" fmla="*/ 204 w 486"/>
              <a:gd name="T57" fmla="*/ 9 h 364"/>
              <a:gd name="T58" fmla="*/ 276 w 486"/>
              <a:gd name="T59" fmla="*/ 49 h 364"/>
              <a:gd name="T60" fmla="*/ 369 w 486"/>
              <a:gd name="T61" fmla="*/ 108 h 364"/>
              <a:gd name="T62" fmla="*/ 311 w 486"/>
              <a:gd name="T63" fmla="*/ 173 h 364"/>
              <a:gd name="T64" fmla="*/ 297 w 486"/>
              <a:gd name="T65" fmla="*/ 173 h 364"/>
              <a:gd name="T66" fmla="*/ 139 w 486"/>
              <a:gd name="T67" fmla="*/ 312 h 364"/>
              <a:gd name="T68" fmla="*/ 142 w 486"/>
              <a:gd name="T69" fmla="*/ 232 h 364"/>
              <a:gd name="T70" fmla="*/ 49 w 486"/>
              <a:gd name="T71" fmla="*/ 232 h 364"/>
              <a:gd name="T72" fmla="*/ 54 w 486"/>
              <a:gd name="T73" fmla="*/ 311 h 364"/>
              <a:gd name="T74" fmla="*/ 5 w 486"/>
              <a:gd name="T75" fmla="*/ 364 h 364"/>
              <a:gd name="T76" fmla="*/ 191 w 486"/>
              <a:gd name="T77" fmla="*/ 359 h 364"/>
              <a:gd name="T78" fmla="*/ 59 w 486"/>
              <a:gd name="T79" fmla="*/ 232 h 364"/>
              <a:gd name="T80" fmla="*/ 132 w 486"/>
              <a:gd name="T81" fmla="*/ 232 h 364"/>
              <a:gd name="T82" fmla="*/ 59 w 486"/>
              <a:gd name="T83" fmla="*/ 232 h 364"/>
              <a:gd name="T84" fmla="*/ 56 w 486"/>
              <a:gd name="T85" fmla="*/ 320 h 364"/>
              <a:gd name="T86" fmla="*/ 77 w 486"/>
              <a:gd name="T87" fmla="*/ 286 h 364"/>
              <a:gd name="T88" fmla="*/ 115 w 486"/>
              <a:gd name="T89" fmla="*/ 286 h 364"/>
              <a:gd name="T90" fmla="*/ 137 w 486"/>
              <a:gd name="T91" fmla="*/ 321 h 364"/>
              <a:gd name="T92" fmla="*/ 10 w 486"/>
              <a:gd name="T93" fmla="*/ 355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6" h="364">
                <a:moveTo>
                  <a:pt x="434" y="312"/>
                </a:moveTo>
                <a:cubicBezTo>
                  <a:pt x="423" y="309"/>
                  <a:pt x="419" y="290"/>
                  <a:pt x="419" y="279"/>
                </a:cubicBezTo>
                <a:cubicBezTo>
                  <a:pt x="429" y="267"/>
                  <a:pt x="437" y="250"/>
                  <a:pt x="437" y="232"/>
                </a:cubicBezTo>
                <a:cubicBezTo>
                  <a:pt x="437" y="195"/>
                  <a:pt x="419" y="171"/>
                  <a:pt x="390" y="171"/>
                </a:cubicBezTo>
                <a:cubicBezTo>
                  <a:pt x="362" y="171"/>
                  <a:pt x="344" y="195"/>
                  <a:pt x="344" y="232"/>
                </a:cubicBezTo>
                <a:cubicBezTo>
                  <a:pt x="344" y="251"/>
                  <a:pt x="352" y="268"/>
                  <a:pt x="363" y="279"/>
                </a:cubicBezTo>
                <a:cubicBezTo>
                  <a:pt x="362" y="293"/>
                  <a:pt x="358" y="308"/>
                  <a:pt x="348" y="311"/>
                </a:cubicBezTo>
                <a:cubicBezTo>
                  <a:pt x="304" y="320"/>
                  <a:pt x="295" y="342"/>
                  <a:pt x="295" y="359"/>
                </a:cubicBezTo>
                <a:cubicBezTo>
                  <a:pt x="295" y="362"/>
                  <a:pt x="297" y="364"/>
                  <a:pt x="300" y="364"/>
                </a:cubicBezTo>
                <a:cubicBezTo>
                  <a:pt x="481" y="364"/>
                  <a:pt x="481" y="364"/>
                  <a:pt x="481" y="364"/>
                </a:cubicBezTo>
                <a:cubicBezTo>
                  <a:pt x="483" y="364"/>
                  <a:pt x="486" y="362"/>
                  <a:pt x="486" y="359"/>
                </a:cubicBezTo>
                <a:cubicBezTo>
                  <a:pt x="486" y="343"/>
                  <a:pt x="477" y="321"/>
                  <a:pt x="434" y="312"/>
                </a:cubicBezTo>
                <a:close/>
                <a:moveTo>
                  <a:pt x="354" y="232"/>
                </a:moveTo>
                <a:cubicBezTo>
                  <a:pt x="354" y="185"/>
                  <a:pt x="382" y="181"/>
                  <a:pt x="390" y="181"/>
                </a:cubicBezTo>
                <a:cubicBezTo>
                  <a:pt x="399" y="181"/>
                  <a:pt x="427" y="185"/>
                  <a:pt x="427" y="232"/>
                </a:cubicBezTo>
                <a:cubicBezTo>
                  <a:pt x="427" y="261"/>
                  <a:pt x="408" y="283"/>
                  <a:pt x="390" y="283"/>
                </a:cubicBezTo>
                <a:cubicBezTo>
                  <a:pt x="373" y="283"/>
                  <a:pt x="354" y="261"/>
                  <a:pt x="354" y="232"/>
                </a:cubicBezTo>
                <a:close/>
                <a:moveTo>
                  <a:pt x="305" y="355"/>
                </a:moveTo>
                <a:cubicBezTo>
                  <a:pt x="307" y="338"/>
                  <a:pt x="323" y="326"/>
                  <a:pt x="351" y="320"/>
                </a:cubicBezTo>
                <a:cubicBezTo>
                  <a:pt x="351" y="320"/>
                  <a:pt x="351" y="320"/>
                  <a:pt x="351" y="320"/>
                </a:cubicBezTo>
                <a:cubicBezTo>
                  <a:pt x="364" y="316"/>
                  <a:pt x="370" y="301"/>
                  <a:pt x="372" y="286"/>
                </a:cubicBezTo>
                <a:cubicBezTo>
                  <a:pt x="377" y="290"/>
                  <a:pt x="384" y="292"/>
                  <a:pt x="390" y="292"/>
                </a:cubicBezTo>
                <a:cubicBezTo>
                  <a:pt x="397" y="292"/>
                  <a:pt x="404" y="290"/>
                  <a:pt x="410" y="286"/>
                </a:cubicBezTo>
                <a:cubicBezTo>
                  <a:pt x="412" y="302"/>
                  <a:pt x="418" y="317"/>
                  <a:pt x="431" y="321"/>
                </a:cubicBezTo>
                <a:cubicBezTo>
                  <a:pt x="431" y="321"/>
                  <a:pt x="431" y="321"/>
                  <a:pt x="432" y="321"/>
                </a:cubicBezTo>
                <a:cubicBezTo>
                  <a:pt x="459" y="326"/>
                  <a:pt x="474" y="338"/>
                  <a:pt x="476" y="355"/>
                </a:cubicBezTo>
                <a:lnTo>
                  <a:pt x="305" y="355"/>
                </a:lnTo>
                <a:close/>
                <a:moveTo>
                  <a:pt x="322" y="216"/>
                </a:moveTo>
                <a:cubicBezTo>
                  <a:pt x="323" y="216"/>
                  <a:pt x="323" y="216"/>
                  <a:pt x="324" y="216"/>
                </a:cubicBezTo>
                <a:cubicBezTo>
                  <a:pt x="325" y="216"/>
                  <a:pt x="327" y="216"/>
                  <a:pt x="327" y="215"/>
                </a:cubicBezTo>
                <a:cubicBezTo>
                  <a:pt x="329" y="214"/>
                  <a:pt x="330" y="212"/>
                  <a:pt x="329" y="210"/>
                </a:cubicBezTo>
                <a:cubicBezTo>
                  <a:pt x="329" y="210"/>
                  <a:pt x="322" y="195"/>
                  <a:pt x="321" y="177"/>
                </a:cubicBezTo>
                <a:cubicBezTo>
                  <a:pt x="355" y="168"/>
                  <a:pt x="378" y="140"/>
                  <a:pt x="378" y="108"/>
                </a:cubicBezTo>
                <a:cubicBezTo>
                  <a:pt x="378" y="69"/>
                  <a:pt x="342" y="37"/>
                  <a:pt x="297" y="37"/>
                </a:cubicBezTo>
                <a:cubicBezTo>
                  <a:pt x="290" y="37"/>
                  <a:pt x="283" y="37"/>
                  <a:pt x="277" y="39"/>
                </a:cubicBezTo>
                <a:cubicBezTo>
                  <a:pt x="263" y="15"/>
                  <a:pt x="235" y="0"/>
                  <a:pt x="204" y="0"/>
                </a:cubicBezTo>
                <a:cubicBezTo>
                  <a:pt x="159" y="0"/>
                  <a:pt x="123" y="32"/>
                  <a:pt x="123" y="71"/>
                </a:cubicBezTo>
                <a:cubicBezTo>
                  <a:pt x="123" y="100"/>
                  <a:pt x="142" y="125"/>
                  <a:pt x="171" y="137"/>
                </a:cubicBezTo>
                <a:cubicBezTo>
                  <a:pt x="170" y="163"/>
                  <a:pt x="154" y="183"/>
                  <a:pt x="154" y="183"/>
                </a:cubicBezTo>
                <a:cubicBezTo>
                  <a:pt x="153" y="185"/>
                  <a:pt x="153" y="188"/>
                  <a:pt x="154" y="189"/>
                </a:cubicBezTo>
                <a:cubicBezTo>
                  <a:pt x="156" y="191"/>
                  <a:pt x="158" y="191"/>
                  <a:pt x="160" y="191"/>
                </a:cubicBezTo>
                <a:cubicBezTo>
                  <a:pt x="185" y="179"/>
                  <a:pt x="201" y="164"/>
                  <a:pt x="208" y="143"/>
                </a:cubicBezTo>
                <a:cubicBezTo>
                  <a:pt x="214" y="142"/>
                  <a:pt x="219" y="142"/>
                  <a:pt x="224" y="141"/>
                </a:cubicBezTo>
                <a:cubicBezTo>
                  <a:pt x="237" y="163"/>
                  <a:pt x="261" y="177"/>
                  <a:pt x="289" y="179"/>
                </a:cubicBezTo>
                <a:cubicBezTo>
                  <a:pt x="296" y="193"/>
                  <a:pt x="306" y="205"/>
                  <a:pt x="322" y="216"/>
                </a:cubicBezTo>
                <a:close/>
                <a:moveTo>
                  <a:pt x="293" y="170"/>
                </a:moveTo>
                <a:cubicBezTo>
                  <a:pt x="266" y="169"/>
                  <a:pt x="242" y="155"/>
                  <a:pt x="231" y="133"/>
                </a:cubicBezTo>
                <a:cubicBezTo>
                  <a:pt x="230" y="131"/>
                  <a:pt x="228" y="130"/>
                  <a:pt x="227" y="130"/>
                </a:cubicBezTo>
                <a:cubicBezTo>
                  <a:pt x="226" y="130"/>
                  <a:pt x="226" y="130"/>
                  <a:pt x="225" y="131"/>
                </a:cubicBezTo>
                <a:cubicBezTo>
                  <a:pt x="219" y="132"/>
                  <a:pt x="212" y="133"/>
                  <a:pt x="205" y="133"/>
                </a:cubicBezTo>
                <a:cubicBezTo>
                  <a:pt x="202" y="133"/>
                  <a:pt x="201" y="135"/>
                  <a:pt x="200" y="137"/>
                </a:cubicBezTo>
                <a:cubicBezTo>
                  <a:pt x="200" y="138"/>
                  <a:pt x="200" y="138"/>
                  <a:pt x="200" y="139"/>
                </a:cubicBezTo>
                <a:cubicBezTo>
                  <a:pt x="195" y="154"/>
                  <a:pt x="185" y="165"/>
                  <a:pt x="170" y="175"/>
                </a:cubicBezTo>
                <a:cubicBezTo>
                  <a:pt x="175" y="165"/>
                  <a:pt x="180" y="150"/>
                  <a:pt x="181" y="134"/>
                </a:cubicBezTo>
                <a:cubicBezTo>
                  <a:pt x="181" y="134"/>
                  <a:pt x="181" y="134"/>
                  <a:pt x="181" y="134"/>
                </a:cubicBezTo>
                <a:cubicBezTo>
                  <a:pt x="181" y="132"/>
                  <a:pt x="180" y="130"/>
                  <a:pt x="178" y="129"/>
                </a:cubicBezTo>
                <a:cubicBezTo>
                  <a:pt x="150" y="120"/>
                  <a:pt x="132" y="97"/>
                  <a:pt x="132" y="71"/>
                </a:cubicBezTo>
                <a:cubicBezTo>
                  <a:pt x="132" y="37"/>
                  <a:pt x="164" y="9"/>
                  <a:pt x="204" y="9"/>
                </a:cubicBezTo>
                <a:cubicBezTo>
                  <a:pt x="233" y="9"/>
                  <a:pt x="259" y="24"/>
                  <a:pt x="270" y="47"/>
                </a:cubicBezTo>
                <a:cubicBezTo>
                  <a:pt x="271" y="48"/>
                  <a:pt x="273" y="49"/>
                  <a:pt x="276" y="49"/>
                </a:cubicBezTo>
                <a:cubicBezTo>
                  <a:pt x="282" y="47"/>
                  <a:pt x="290" y="46"/>
                  <a:pt x="297" y="46"/>
                </a:cubicBezTo>
                <a:cubicBezTo>
                  <a:pt x="337" y="46"/>
                  <a:pt x="369" y="74"/>
                  <a:pt x="369" y="108"/>
                </a:cubicBezTo>
                <a:cubicBezTo>
                  <a:pt x="369" y="137"/>
                  <a:pt x="347" y="162"/>
                  <a:pt x="315" y="169"/>
                </a:cubicBezTo>
                <a:cubicBezTo>
                  <a:pt x="313" y="169"/>
                  <a:pt x="311" y="171"/>
                  <a:pt x="311" y="173"/>
                </a:cubicBezTo>
                <a:cubicBezTo>
                  <a:pt x="311" y="183"/>
                  <a:pt x="313" y="191"/>
                  <a:pt x="315" y="198"/>
                </a:cubicBezTo>
                <a:cubicBezTo>
                  <a:pt x="306" y="190"/>
                  <a:pt x="301" y="182"/>
                  <a:pt x="297" y="173"/>
                </a:cubicBezTo>
                <a:cubicBezTo>
                  <a:pt x="296" y="171"/>
                  <a:pt x="295" y="170"/>
                  <a:pt x="293" y="170"/>
                </a:cubicBezTo>
                <a:close/>
                <a:moveTo>
                  <a:pt x="139" y="312"/>
                </a:moveTo>
                <a:cubicBezTo>
                  <a:pt x="128" y="309"/>
                  <a:pt x="124" y="290"/>
                  <a:pt x="124" y="279"/>
                </a:cubicBezTo>
                <a:cubicBezTo>
                  <a:pt x="135" y="267"/>
                  <a:pt x="142" y="250"/>
                  <a:pt x="142" y="232"/>
                </a:cubicBezTo>
                <a:cubicBezTo>
                  <a:pt x="142" y="195"/>
                  <a:pt x="124" y="171"/>
                  <a:pt x="96" y="171"/>
                </a:cubicBezTo>
                <a:cubicBezTo>
                  <a:pt x="67" y="171"/>
                  <a:pt x="49" y="195"/>
                  <a:pt x="49" y="232"/>
                </a:cubicBezTo>
                <a:cubicBezTo>
                  <a:pt x="49" y="251"/>
                  <a:pt x="57" y="268"/>
                  <a:pt x="68" y="279"/>
                </a:cubicBezTo>
                <a:cubicBezTo>
                  <a:pt x="67" y="293"/>
                  <a:pt x="63" y="308"/>
                  <a:pt x="54" y="311"/>
                </a:cubicBezTo>
                <a:cubicBezTo>
                  <a:pt x="10" y="320"/>
                  <a:pt x="0" y="342"/>
                  <a:pt x="0" y="359"/>
                </a:cubicBezTo>
                <a:cubicBezTo>
                  <a:pt x="0" y="362"/>
                  <a:pt x="3" y="364"/>
                  <a:pt x="5" y="364"/>
                </a:cubicBezTo>
                <a:cubicBezTo>
                  <a:pt x="186" y="364"/>
                  <a:pt x="186" y="364"/>
                  <a:pt x="186" y="364"/>
                </a:cubicBezTo>
                <a:cubicBezTo>
                  <a:pt x="189" y="364"/>
                  <a:pt x="191" y="362"/>
                  <a:pt x="191" y="359"/>
                </a:cubicBezTo>
                <a:cubicBezTo>
                  <a:pt x="191" y="343"/>
                  <a:pt x="182" y="321"/>
                  <a:pt x="139" y="312"/>
                </a:cubicBezTo>
                <a:close/>
                <a:moveTo>
                  <a:pt x="59" y="232"/>
                </a:moveTo>
                <a:cubicBezTo>
                  <a:pt x="59" y="185"/>
                  <a:pt x="87" y="181"/>
                  <a:pt x="96" y="181"/>
                </a:cubicBezTo>
                <a:cubicBezTo>
                  <a:pt x="104" y="181"/>
                  <a:pt x="132" y="185"/>
                  <a:pt x="132" y="232"/>
                </a:cubicBezTo>
                <a:cubicBezTo>
                  <a:pt x="132" y="261"/>
                  <a:pt x="113" y="283"/>
                  <a:pt x="96" y="283"/>
                </a:cubicBezTo>
                <a:cubicBezTo>
                  <a:pt x="78" y="283"/>
                  <a:pt x="59" y="261"/>
                  <a:pt x="59" y="232"/>
                </a:cubicBezTo>
                <a:close/>
                <a:moveTo>
                  <a:pt x="10" y="355"/>
                </a:moveTo>
                <a:cubicBezTo>
                  <a:pt x="12" y="338"/>
                  <a:pt x="28" y="326"/>
                  <a:pt x="56" y="320"/>
                </a:cubicBezTo>
                <a:cubicBezTo>
                  <a:pt x="56" y="320"/>
                  <a:pt x="56" y="320"/>
                  <a:pt x="56" y="320"/>
                </a:cubicBezTo>
                <a:cubicBezTo>
                  <a:pt x="69" y="316"/>
                  <a:pt x="75" y="301"/>
                  <a:pt x="77" y="286"/>
                </a:cubicBezTo>
                <a:cubicBezTo>
                  <a:pt x="83" y="290"/>
                  <a:pt x="89" y="292"/>
                  <a:pt x="96" y="292"/>
                </a:cubicBezTo>
                <a:cubicBezTo>
                  <a:pt x="102" y="292"/>
                  <a:pt x="109" y="290"/>
                  <a:pt x="115" y="286"/>
                </a:cubicBezTo>
                <a:cubicBezTo>
                  <a:pt x="117" y="302"/>
                  <a:pt x="123" y="317"/>
                  <a:pt x="136" y="321"/>
                </a:cubicBezTo>
                <a:cubicBezTo>
                  <a:pt x="137" y="321"/>
                  <a:pt x="137" y="321"/>
                  <a:pt x="137" y="321"/>
                </a:cubicBezTo>
                <a:cubicBezTo>
                  <a:pt x="164" y="326"/>
                  <a:pt x="179" y="338"/>
                  <a:pt x="181" y="355"/>
                </a:cubicBezTo>
                <a:lnTo>
                  <a:pt x="10" y="35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7" name="Oval 10"/>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4" name="Freeform 35"/>
          <p:cNvSpPr>
            <a:spLocks noEditPoints="1"/>
          </p:cNvSpPr>
          <p:nvPr/>
        </p:nvSpPr>
        <p:spPr bwMode="auto">
          <a:xfrm>
            <a:off x="6603400" y="3380041"/>
            <a:ext cx="812052" cy="389189"/>
          </a:xfrm>
          <a:custGeom>
            <a:avLst/>
            <a:gdLst>
              <a:gd name="T0" fmla="*/ 439 w 528"/>
              <a:gd name="T1" fmla="*/ 140 h 253"/>
              <a:gd name="T2" fmla="*/ 403 w 528"/>
              <a:gd name="T3" fmla="*/ 0 h 253"/>
              <a:gd name="T4" fmla="*/ 368 w 528"/>
              <a:gd name="T5" fmla="*/ 141 h 253"/>
              <a:gd name="T6" fmla="*/ 278 w 528"/>
              <a:gd name="T7" fmla="*/ 248 h 253"/>
              <a:gd name="T8" fmla="*/ 523 w 528"/>
              <a:gd name="T9" fmla="*/ 253 h 253"/>
              <a:gd name="T10" fmla="*/ 460 w 528"/>
              <a:gd name="T11" fmla="*/ 186 h 253"/>
              <a:gd name="T12" fmla="*/ 403 w 528"/>
              <a:gd name="T13" fmla="*/ 10 h 253"/>
              <a:gd name="T14" fmla="*/ 403 w 528"/>
              <a:gd name="T15" fmla="*/ 148 h 253"/>
              <a:gd name="T16" fmla="*/ 288 w 528"/>
              <a:gd name="T17" fmla="*/ 243 h 253"/>
              <a:gd name="T18" fmla="*/ 350 w 528"/>
              <a:gd name="T19" fmla="*/ 195 h 253"/>
              <a:gd name="T20" fmla="*/ 403 w 528"/>
              <a:gd name="T21" fmla="*/ 157 h 253"/>
              <a:gd name="T22" fmla="*/ 457 w 528"/>
              <a:gd name="T23" fmla="*/ 195 h 253"/>
              <a:gd name="T24" fmla="*/ 518 w 528"/>
              <a:gd name="T25" fmla="*/ 243 h 253"/>
              <a:gd name="T26" fmla="*/ 319 w 528"/>
              <a:gd name="T27" fmla="*/ 94 h 253"/>
              <a:gd name="T28" fmla="*/ 334 w 528"/>
              <a:gd name="T29" fmla="*/ 79 h 253"/>
              <a:gd name="T30" fmla="*/ 319 w 528"/>
              <a:gd name="T31" fmla="*/ 64 h 253"/>
              <a:gd name="T32" fmla="*/ 304 w 528"/>
              <a:gd name="T33" fmla="*/ 79 h 253"/>
              <a:gd name="T34" fmla="*/ 319 w 528"/>
              <a:gd name="T35" fmla="*/ 94 h 253"/>
              <a:gd name="T36" fmla="*/ 319 w 528"/>
              <a:gd name="T37" fmla="*/ 73 h 253"/>
              <a:gd name="T38" fmla="*/ 325 w 528"/>
              <a:gd name="T39" fmla="*/ 79 h 253"/>
              <a:gd name="T40" fmla="*/ 315 w 528"/>
              <a:gd name="T41" fmla="*/ 83 h 253"/>
              <a:gd name="T42" fmla="*/ 315 w 528"/>
              <a:gd name="T43" fmla="*/ 75 h 253"/>
              <a:gd name="T44" fmla="*/ 160 w 528"/>
              <a:gd name="T45" fmla="*/ 140 h 253"/>
              <a:gd name="T46" fmla="*/ 124 w 528"/>
              <a:gd name="T47" fmla="*/ 0 h 253"/>
              <a:gd name="T48" fmla="*/ 89 w 528"/>
              <a:gd name="T49" fmla="*/ 141 h 253"/>
              <a:gd name="T50" fmla="*/ 0 w 528"/>
              <a:gd name="T51" fmla="*/ 248 h 253"/>
              <a:gd name="T52" fmla="*/ 244 w 528"/>
              <a:gd name="T53" fmla="*/ 253 h 253"/>
              <a:gd name="T54" fmla="*/ 181 w 528"/>
              <a:gd name="T55" fmla="*/ 186 h 253"/>
              <a:gd name="T56" fmla="*/ 124 w 528"/>
              <a:gd name="T57" fmla="*/ 10 h 253"/>
              <a:gd name="T58" fmla="*/ 124 w 528"/>
              <a:gd name="T59" fmla="*/ 148 h 253"/>
              <a:gd name="T60" fmla="*/ 9 w 528"/>
              <a:gd name="T61" fmla="*/ 243 h 253"/>
              <a:gd name="T62" fmla="*/ 72 w 528"/>
              <a:gd name="T63" fmla="*/ 195 h 253"/>
              <a:gd name="T64" fmla="*/ 124 w 528"/>
              <a:gd name="T65" fmla="*/ 157 h 253"/>
              <a:gd name="T66" fmla="*/ 179 w 528"/>
              <a:gd name="T67" fmla="*/ 195 h 253"/>
              <a:gd name="T68" fmla="*/ 239 w 528"/>
              <a:gd name="T69" fmla="*/ 243 h 253"/>
              <a:gd name="T70" fmla="*/ 297 w 528"/>
              <a:gd name="T71" fmla="*/ 79 h 253"/>
              <a:gd name="T72" fmla="*/ 267 w 528"/>
              <a:gd name="T73" fmla="*/ 79 h 253"/>
              <a:gd name="T74" fmla="*/ 297 w 528"/>
              <a:gd name="T75" fmla="*/ 79 h 253"/>
              <a:gd name="T76" fmla="*/ 282 w 528"/>
              <a:gd name="T77" fmla="*/ 73 h 253"/>
              <a:gd name="T78" fmla="*/ 282 w 528"/>
              <a:gd name="T79" fmla="*/ 84 h 253"/>
              <a:gd name="T80" fmla="*/ 245 w 528"/>
              <a:gd name="T81" fmla="*/ 63 h 253"/>
              <a:gd name="T82" fmla="*/ 245 w 528"/>
              <a:gd name="T83" fmla="*/ 94 h 253"/>
              <a:gd name="T84" fmla="*/ 245 w 528"/>
              <a:gd name="T85" fmla="*/ 63 h 253"/>
              <a:gd name="T86" fmla="*/ 239 w 528"/>
              <a:gd name="T87" fmla="*/ 79 h 253"/>
              <a:gd name="T88" fmla="*/ 251 w 528"/>
              <a:gd name="T89" fmla="*/ 79 h 253"/>
              <a:gd name="T90" fmla="*/ 208 w 528"/>
              <a:gd name="T91" fmla="*/ 94 h 253"/>
              <a:gd name="T92" fmla="*/ 223 w 528"/>
              <a:gd name="T93" fmla="*/ 79 h 253"/>
              <a:gd name="T94" fmla="*/ 208 w 528"/>
              <a:gd name="T95" fmla="*/ 64 h 253"/>
              <a:gd name="T96" fmla="*/ 193 w 528"/>
              <a:gd name="T97" fmla="*/ 79 h 253"/>
              <a:gd name="T98" fmla="*/ 208 w 528"/>
              <a:gd name="T99" fmla="*/ 94 h 253"/>
              <a:gd name="T100" fmla="*/ 208 w 528"/>
              <a:gd name="T101" fmla="*/ 73 h 253"/>
              <a:gd name="T102" fmla="*/ 214 w 528"/>
              <a:gd name="T103" fmla="*/ 79 h 253"/>
              <a:gd name="T104" fmla="*/ 204 w 528"/>
              <a:gd name="T105" fmla="*/ 83 h 253"/>
              <a:gd name="T106" fmla="*/ 204 w 528"/>
              <a:gd name="T107" fmla="*/ 7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8" h="253">
                <a:moveTo>
                  <a:pt x="460" y="186"/>
                </a:moveTo>
                <a:cubicBezTo>
                  <a:pt x="444" y="182"/>
                  <a:pt x="439" y="156"/>
                  <a:pt x="439" y="140"/>
                </a:cubicBezTo>
                <a:cubicBezTo>
                  <a:pt x="453" y="126"/>
                  <a:pt x="463" y="103"/>
                  <a:pt x="463" y="79"/>
                </a:cubicBezTo>
                <a:cubicBezTo>
                  <a:pt x="463" y="30"/>
                  <a:pt x="440" y="0"/>
                  <a:pt x="403" y="0"/>
                </a:cubicBezTo>
                <a:cubicBezTo>
                  <a:pt x="366" y="0"/>
                  <a:pt x="343" y="30"/>
                  <a:pt x="343" y="79"/>
                </a:cubicBezTo>
                <a:cubicBezTo>
                  <a:pt x="343" y="103"/>
                  <a:pt x="353" y="126"/>
                  <a:pt x="368" y="141"/>
                </a:cubicBezTo>
                <a:cubicBezTo>
                  <a:pt x="367" y="159"/>
                  <a:pt x="362" y="181"/>
                  <a:pt x="348" y="186"/>
                </a:cubicBezTo>
                <a:cubicBezTo>
                  <a:pt x="302" y="195"/>
                  <a:pt x="278" y="216"/>
                  <a:pt x="278" y="248"/>
                </a:cubicBezTo>
                <a:cubicBezTo>
                  <a:pt x="278" y="251"/>
                  <a:pt x="280" y="253"/>
                  <a:pt x="283" y="253"/>
                </a:cubicBezTo>
                <a:cubicBezTo>
                  <a:pt x="523" y="253"/>
                  <a:pt x="523" y="253"/>
                  <a:pt x="523" y="253"/>
                </a:cubicBezTo>
                <a:cubicBezTo>
                  <a:pt x="525" y="253"/>
                  <a:pt x="528" y="251"/>
                  <a:pt x="528" y="248"/>
                </a:cubicBezTo>
                <a:cubicBezTo>
                  <a:pt x="528" y="217"/>
                  <a:pt x="504" y="195"/>
                  <a:pt x="460" y="186"/>
                </a:cubicBezTo>
                <a:close/>
                <a:moveTo>
                  <a:pt x="352" y="79"/>
                </a:moveTo>
                <a:cubicBezTo>
                  <a:pt x="352" y="45"/>
                  <a:pt x="366" y="10"/>
                  <a:pt x="403" y="10"/>
                </a:cubicBezTo>
                <a:cubicBezTo>
                  <a:pt x="440" y="10"/>
                  <a:pt x="453" y="45"/>
                  <a:pt x="453" y="79"/>
                </a:cubicBezTo>
                <a:cubicBezTo>
                  <a:pt x="453" y="118"/>
                  <a:pt x="427" y="148"/>
                  <a:pt x="403" y="148"/>
                </a:cubicBezTo>
                <a:cubicBezTo>
                  <a:pt x="379" y="148"/>
                  <a:pt x="352" y="118"/>
                  <a:pt x="352" y="79"/>
                </a:cubicBezTo>
                <a:close/>
                <a:moveTo>
                  <a:pt x="288" y="243"/>
                </a:moveTo>
                <a:cubicBezTo>
                  <a:pt x="290" y="219"/>
                  <a:pt x="311" y="202"/>
                  <a:pt x="350" y="195"/>
                </a:cubicBezTo>
                <a:cubicBezTo>
                  <a:pt x="350" y="195"/>
                  <a:pt x="350" y="195"/>
                  <a:pt x="350" y="195"/>
                </a:cubicBezTo>
                <a:cubicBezTo>
                  <a:pt x="367" y="189"/>
                  <a:pt x="375" y="169"/>
                  <a:pt x="377" y="148"/>
                </a:cubicBezTo>
                <a:cubicBezTo>
                  <a:pt x="385" y="154"/>
                  <a:pt x="394" y="157"/>
                  <a:pt x="403" y="157"/>
                </a:cubicBezTo>
                <a:cubicBezTo>
                  <a:pt x="412" y="157"/>
                  <a:pt x="422" y="154"/>
                  <a:pt x="430" y="148"/>
                </a:cubicBezTo>
                <a:cubicBezTo>
                  <a:pt x="433" y="186"/>
                  <a:pt x="453" y="194"/>
                  <a:pt x="457" y="195"/>
                </a:cubicBezTo>
                <a:cubicBezTo>
                  <a:pt x="458" y="195"/>
                  <a:pt x="458" y="195"/>
                  <a:pt x="458" y="195"/>
                </a:cubicBezTo>
                <a:cubicBezTo>
                  <a:pt x="495" y="203"/>
                  <a:pt x="516" y="219"/>
                  <a:pt x="518" y="243"/>
                </a:cubicBezTo>
                <a:lnTo>
                  <a:pt x="288" y="243"/>
                </a:lnTo>
                <a:close/>
                <a:moveTo>
                  <a:pt x="319" y="94"/>
                </a:moveTo>
                <a:cubicBezTo>
                  <a:pt x="323" y="94"/>
                  <a:pt x="327" y="92"/>
                  <a:pt x="330" y="89"/>
                </a:cubicBezTo>
                <a:cubicBezTo>
                  <a:pt x="332" y="86"/>
                  <a:pt x="334" y="83"/>
                  <a:pt x="334" y="79"/>
                </a:cubicBezTo>
                <a:cubicBezTo>
                  <a:pt x="334" y="75"/>
                  <a:pt x="332" y="71"/>
                  <a:pt x="330" y="68"/>
                </a:cubicBezTo>
                <a:cubicBezTo>
                  <a:pt x="327" y="65"/>
                  <a:pt x="323" y="64"/>
                  <a:pt x="319" y="64"/>
                </a:cubicBezTo>
                <a:cubicBezTo>
                  <a:pt x="315" y="64"/>
                  <a:pt x="311" y="65"/>
                  <a:pt x="308" y="68"/>
                </a:cubicBezTo>
                <a:cubicBezTo>
                  <a:pt x="305" y="71"/>
                  <a:pt x="304" y="75"/>
                  <a:pt x="304" y="79"/>
                </a:cubicBezTo>
                <a:cubicBezTo>
                  <a:pt x="304" y="83"/>
                  <a:pt x="305" y="86"/>
                  <a:pt x="308" y="89"/>
                </a:cubicBezTo>
                <a:cubicBezTo>
                  <a:pt x="311" y="92"/>
                  <a:pt x="315" y="94"/>
                  <a:pt x="319" y="94"/>
                </a:cubicBezTo>
                <a:close/>
                <a:moveTo>
                  <a:pt x="315" y="75"/>
                </a:moveTo>
                <a:cubicBezTo>
                  <a:pt x="316" y="74"/>
                  <a:pt x="317" y="73"/>
                  <a:pt x="319" y="73"/>
                </a:cubicBezTo>
                <a:cubicBezTo>
                  <a:pt x="320" y="73"/>
                  <a:pt x="322" y="74"/>
                  <a:pt x="323" y="75"/>
                </a:cubicBezTo>
                <a:cubicBezTo>
                  <a:pt x="324" y="76"/>
                  <a:pt x="325" y="77"/>
                  <a:pt x="325" y="79"/>
                </a:cubicBezTo>
                <a:cubicBezTo>
                  <a:pt x="325" y="80"/>
                  <a:pt x="324" y="82"/>
                  <a:pt x="323" y="83"/>
                </a:cubicBezTo>
                <a:cubicBezTo>
                  <a:pt x="321" y="85"/>
                  <a:pt x="317" y="85"/>
                  <a:pt x="315" y="83"/>
                </a:cubicBezTo>
                <a:cubicBezTo>
                  <a:pt x="314" y="82"/>
                  <a:pt x="313" y="80"/>
                  <a:pt x="313" y="79"/>
                </a:cubicBezTo>
                <a:cubicBezTo>
                  <a:pt x="313" y="77"/>
                  <a:pt x="314" y="76"/>
                  <a:pt x="315" y="75"/>
                </a:cubicBezTo>
                <a:close/>
                <a:moveTo>
                  <a:pt x="181" y="186"/>
                </a:moveTo>
                <a:cubicBezTo>
                  <a:pt x="165" y="182"/>
                  <a:pt x="161" y="156"/>
                  <a:pt x="160" y="140"/>
                </a:cubicBezTo>
                <a:cubicBezTo>
                  <a:pt x="175" y="126"/>
                  <a:pt x="184" y="103"/>
                  <a:pt x="184" y="79"/>
                </a:cubicBezTo>
                <a:cubicBezTo>
                  <a:pt x="184" y="30"/>
                  <a:pt x="161" y="0"/>
                  <a:pt x="124" y="0"/>
                </a:cubicBezTo>
                <a:cubicBezTo>
                  <a:pt x="87" y="0"/>
                  <a:pt x="64" y="30"/>
                  <a:pt x="64" y="79"/>
                </a:cubicBezTo>
                <a:cubicBezTo>
                  <a:pt x="64" y="103"/>
                  <a:pt x="74" y="126"/>
                  <a:pt x="89" y="141"/>
                </a:cubicBezTo>
                <a:cubicBezTo>
                  <a:pt x="89" y="159"/>
                  <a:pt x="83" y="181"/>
                  <a:pt x="69" y="186"/>
                </a:cubicBezTo>
                <a:cubicBezTo>
                  <a:pt x="24" y="195"/>
                  <a:pt x="0" y="216"/>
                  <a:pt x="0" y="248"/>
                </a:cubicBezTo>
                <a:cubicBezTo>
                  <a:pt x="0" y="251"/>
                  <a:pt x="2" y="253"/>
                  <a:pt x="4" y="253"/>
                </a:cubicBezTo>
                <a:cubicBezTo>
                  <a:pt x="244" y="253"/>
                  <a:pt x="244" y="253"/>
                  <a:pt x="244" y="253"/>
                </a:cubicBezTo>
                <a:cubicBezTo>
                  <a:pt x="247" y="253"/>
                  <a:pt x="249" y="251"/>
                  <a:pt x="249" y="248"/>
                </a:cubicBezTo>
                <a:cubicBezTo>
                  <a:pt x="249" y="217"/>
                  <a:pt x="226" y="195"/>
                  <a:pt x="181" y="186"/>
                </a:cubicBezTo>
                <a:close/>
                <a:moveTo>
                  <a:pt x="74" y="79"/>
                </a:moveTo>
                <a:cubicBezTo>
                  <a:pt x="74" y="45"/>
                  <a:pt x="87" y="10"/>
                  <a:pt x="124" y="10"/>
                </a:cubicBezTo>
                <a:cubicBezTo>
                  <a:pt x="161" y="10"/>
                  <a:pt x="175" y="45"/>
                  <a:pt x="175" y="79"/>
                </a:cubicBezTo>
                <a:cubicBezTo>
                  <a:pt x="175" y="118"/>
                  <a:pt x="148" y="148"/>
                  <a:pt x="124" y="148"/>
                </a:cubicBezTo>
                <a:cubicBezTo>
                  <a:pt x="100" y="148"/>
                  <a:pt x="74" y="118"/>
                  <a:pt x="74" y="79"/>
                </a:cubicBezTo>
                <a:close/>
                <a:moveTo>
                  <a:pt x="9" y="243"/>
                </a:moveTo>
                <a:cubicBezTo>
                  <a:pt x="11" y="219"/>
                  <a:pt x="32" y="202"/>
                  <a:pt x="71" y="195"/>
                </a:cubicBezTo>
                <a:cubicBezTo>
                  <a:pt x="71" y="195"/>
                  <a:pt x="71" y="195"/>
                  <a:pt x="72" y="195"/>
                </a:cubicBezTo>
                <a:cubicBezTo>
                  <a:pt x="89" y="189"/>
                  <a:pt x="96" y="169"/>
                  <a:pt x="98" y="148"/>
                </a:cubicBezTo>
                <a:cubicBezTo>
                  <a:pt x="106" y="154"/>
                  <a:pt x="115" y="157"/>
                  <a:pt x="124" y="157"/>
                </a:cubicBezTo>
                <a:cubicBezTo>
                  <a:pt x="134" y="157"/>
                  <a:pt x="143" y="154"/>
                  <a:pt x="151" y="148"/>
                </a:cubicBezTo>
                <a:cubicBezTo>
                  <a:pt x="154" y="186"/>
                  <a:pt x="174" y="194"/>
                  <a:pt x="179" y="195"/>
                </a:cubicBezTo>
                <a:cubicBezTo>
                  <a:pt x="179" y="195"/>
                  <a:pt x="179" y="195"/>
                  <a:pt x="179" y="195"/>
                </a:cubicBezTo>
                <a:cubicBezTo>
                  <a:pt x="217" y="203"/>
                  <a:pt x="237" y="219"/>
                  <a:pt x="239" y="243"/>
                </a:cubicBezTo>
                <a:lnTo>
                  <a:pt x="9" y="243"/>
                </a:lnTo>
                <a:close/>
                <a:moveTo>
                  <a:pt x="297" y="79"/>
                </a:moveTo>
                <a:cubicBezTo>
                  <a:pt x="297" y="70"/>
                  <a:pt x="290" y="63"/>
                  <a:pt x="282" y="63"/>
                </a:cubicBezTo>
                <a:cubicBezTo>
                  <a:pt x="274" y="63"/>
                  <a:pt x="267" y="70"/>
                  <a:pt x="267" y="79"/>
                </a:cubicBezTo>
                <a:cubicBezTo>
                  <a:pt x="267" y="87"/>
                  <a:pt x="274" y="94"/>
                  <a:pt x="282" y="94"/>
                </a:cubicBezTo>
                <a:cubicBezTo>
                  <a:pt x="290" y="94"/>
                  <a:pt x="297" y="87"/>
                  <a:pt x="297" y="79"/>
                </a:cubicBezTo>
                <a:close/>
                <a:moveTo>
                  <a:pt x="276" y="79"/>
                </a:moveTo>
                <a:cubicBezTo>
                  <a:pt x="276" y="75"/>
                  <a:pt x="279" y="73"/>
                  <a:pt x="282" y="73"/>
                </a:cubicBezTo>
                <a:cubicBezTo>
                  <a:pt x="285" y="73"/>
                  <a:pt x="288" y="75"/>
                  <a:pt x="288" y="79"/>
                </a:cubicBezTo>
                <a:cubicBezTo>
                  <a:pt x="288" y="82"/>
                  <a:pt x="285" y="84"/>
                  <a:pt x="282" y="84"/>
                </a:cubicBezTo>
                <a:cubicBezTo>
                  <a:pt x="279" y="84"/>
                  <a:pt x="276" y="82"/>
                  <a:pt x="276" y="79"/>
                </a:cubicBezTo>
                <a:close/>
                <a:moveTo>
                  <a:pt x="245" y="63"/>
                </a:moveTo>
                <a:cubicBezTo>
                  <a:pt x="237" y="63"/>
                  <a:pt x="230" y="70"/>
                  <a:pt x="230" y="79"/>
                </a:cubicBezTo>
                <a:cubicBezTo>
                  <a:pt x="230" y="87"/>
                  <a:pt x="237" y="94"/>
                  <a:pt x="245" y="94"/>
                </a:cubicBezTo>
                <a:cubicBezTo>
                  <a:pt x="253" y="94"/>
                  <a:pt x="260" y="87"/>
                  <a:pt x="260" y="79"/>
                </a:cubicBezTo>
                <a:cubicBezTo>
                  <a:pt x="260" y="70"/>
                  <a:pt x="253" y="63"/>
                  <a:pt x="245" y="63"/>
                </a:cubicBezTo>
                <a:close/>
                <a:moveTo>
                  <a:pt x="245" y="84"/>
                </a:moveTo>
                <a:cubicBezTo>
                  <a:pt x="242" y="84"/>
                  <a:pt x="239" y="82"/>
                  <a:pt x="239" y="79"/>
                </a:cubicBezTo>
                <a:cubicBezTo>
                  <a:pt x="239" y="75"/>
                  <a:pt x="242" y="73"/>
                  <a:pt x="245" y="73"/>
                </a:cubicBezTo>
                <a:cubicBezTo>
                  <a:pt x="248" y="73"/>
                  <a:pt x="251" y="75"/>
                  <a:pt x="251" y="79"/>
                </a:cubicBezTo>
                <a:cubicBezTo>
                  <a:pt x="251" y="82"/>
                  <a:pt x="248" y="84"/>
                  <a:pt x="245" y="84"/>
                </a:cubicBezTo>
                <a:close/>
                <a:moveTo>
                  <a:pt x="208" y="94"/>
                </a:moveTo>
                <a:cubicBezTo>
                  <a:pt x="212" y="94"/>
                  <a:pt x="216" y="92"/>
                  <a:pt x="219" y="89"/>
                </a:cubicBezTo>
                <a:cubicBezTo>
                  <a:pt x="222" y="86"/>
                  <a:pt x="223" y="83"/>
                  <a:pt x="223" y="79"/>
                </a:cubicBezTo>
                <a:cubicBezTo>
                  <a:pt x="223" y="75"/>
                  <a:pt x="222" y="71"/>
                  <a:pt x="219" y="68"/>
                </a:cubicBezTo>
                <a:cubicBezTo>
                  <a:pt x="216" y="65"/>
                  <a:pt x="212" y="64"/>
                  <a:pt x="208" y="64"/>
                </a:cubicBezTo>
                <a:cubicBezTo>
                  <a:pt x="204" y="64"/>
                  <a:pt x="200" y="65"/>
                  <a:pt x="198" y="68"/>
                </a:cubicBezTo>
                <a:cubicBezTo>
                  <a:pt x="195" y="71"/>
                  <a:pt x="193" y="75"/>
                  <a:pt x="193" y="79"/>
                </a:cubicBezTo>
                <a:cubicBezTo>
                  <a:pt x="193" y="83"/>
                  <a:pt x="195" y="87"/>
                  <a:pt x="198" y="89"/>
                </a:cubicBezTo>
                <a:cubicBezTo>
                  <a:pt x="200" y="92"/>
                  <a:pt x="204" y="94"/>
                  <a:pt x="208" y="94"/>
                </a:cubicBezTo>
                <a:close/>
                <a:moveTo>
                  <a:pt x="204" y="75"/>
                </a:moveTo>
                <a:cubicBezTo>
                  <a:pt x="205" y="74"/>
                  <a:pt x="207" y="73"/>
                  <a:pt x="208" y="73"/>
                </a:cubicBezTo>
                <a:cubicBezTo>
                  <a:pt x="210" y="73"/>
                  <a:pt x="211" y="74"/>
                  <a:pt x="212" y="75"/>
                </a:cubicBezTo>
                <a:cubicBezTo>
                  <a:pt x="213" y="76"/>
                  <a:pt x="214" y="77"/>
                  <a:pt x="214" y="79"/>
                </a:cubicBezTo>
                <a:cubicBezTo>
                  <a:pt x="214" y="80"/>
                  <a:pt x="213" y="82"/>
                  <a:pt x="212" y="83"/>
                </a:cubicBezTo>
                <a:cubicBezTo>
                  <a:pt x="210" y="85"/>
                  <a:pt x="206" y="85"/>
                  <a:pt x="204" y="83"/>
                </a:cubicBezTo>
                <a:cubicBezTo>
                  <a:pt x="203" y="82"/>
                  <a:pt x="202" y="80"/>
                  <a:pt x="202" y="79"/>
                </a:cubicBezTo>
                <a:cubicBezTo>
                  <a:pt x="202" y="77"/>
                  <a:pt x="203" y="76"/>
                  <a:pt x="204" y="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4" name="Oval 24"/>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5" name="Freeform 36"/>
          <p:cNvSpPr>
            <a:spLocks noEditPoints="1"/>
          </p:cNvSpPr>
          <p:nvPr/>
        </p:nvSpPr>
        <p:spPr bwMode="auto">
          <a:xfrm>
            <a:off x="3188097" y="1686372"/>
            <a:ext cx="745421" cy="721963"/>
          </a:xfrm>
          <a:custGeom>
            <a:avLst/>
            <a:gdLst>
              <a:gd name="T0" fmla="*/ 367 w 484"/>
              <a:gd name="T1" fmla="*/ 1 h 469"/>
              <a:gd name="T2" fmla="*/ 367 w 484"/>
              <a:gd name="T3" fmla="*/ 10 h 469"/>
              <a:gd name="T4" fmla="*/ 331 w 484"/>
              <a:gd name="T5" fmla="*/ 45 h 469"/>
              <a:gd name="T6" fmla="*/ 162 w 484"/>
              <a:gd name="T7" fmla="*/ 44 h 469"/>
              <a:gd name="T8" fmla="*/ 118 w 484"/>
              <a:gd name="T9" fmla="*/ 89 h 469"/>
              <a:gd name="T10" fmla="*/ 118 w 484"/>
              <a:gd name="T11" fmla="*/ 79 h 469"/>
              <a:gd name="T12" fmla="*/ 482 w 484"/>
              <a:gd name="T13" fmla="*/ 263 h 469"/>
              <a:gd name="T14" fmla="*/ 436 w 484"/>
              <a:gd name="T15" fmla="*/ 127 h 469"/>
              <a:gd name="T16" fmla="*/ 256 w 484"/>
              <a:gd name="T17" fmla="*/ 246 h 469"/>
              <a:gd name="T18" fmla="*/ 263 w 484"/>
              <a:gd name="T19" fmla="*/ 283 h 469"/>
              <a:gd name="T20" fmla="*/ 307 w 484"/>
              <a:gd name="T21" fmla="*/ 220 h 469"/>
              <a:gd name="T22" fmla="*/ 291 w 484"/>
              <a:gd name="T23" fmla="*/ 347 h 469"/>
              <a:gd name="T24" fmla="*/ 310 w 484"/>
              <a:gd name="T25" fmla="*/ 451 h 469"/>
              <a:gd name="T26" fmla="*/ 365 w 484"/>
              <a:gd name="T27" fmla="*/ 347 h 469"/>
              <a:gd name="T28" fmla="*/ 402 w 484"/>
              <a:gd name="T29" fmla="*/ 469 h 469"/>
              <a:gd name="T30" fmla="*/ 423 w 484"/>
              <a:gd name="T31" fmla="*/ 450 h 469"/>
              <a:gd name="T32" fmla="*/ 446 w 484"/>
              <a:gd name="T33" fmla="*/ 343 h 469"/>
              <a:gd name="T34" fmla="*/ 449 w 484"/>
              <a:gd name="T35" fmla="*/ 274 h 469"/>
              <a:gd name="T36" fmla="*/ 470 w 484"/>
              <a:gd name="T37" fmla="*/ 283 h 469"/>
              <a:gd name="T38" fmla="*/ 464 w 484"/>
              <a:gd name="T39" fmla="*/ 274 h 469"/>
              <a:gd name="T40" fmla="*/ 419 w 484"/>
              <a:gd name="T41" fmla="*/ 179 h 469"/>
              <a:gd name="T42" fmla="*/ 436 w 484"/>
              <a:gd name="T43" fmla="*/ 338 h 469"/>
              <a:gd name="T44" fmla="*/ 411 w 484"/>
              <a:gd name="T45" fmla="*/ 343 h 469"/>
              <a:gd name="T46" fmla="*/ 414 w 484"/>
              <a:gd name="T47" fmla="*/ 450 h 469"/>
              <a:gd name="T48" fmla="*/ 402 w 484"/>
              <a:gd name="T49" fmla="*/ 464 h 469"/>
              <a:gd name="T50" fmla="*/ 377 w 484"/>
              <a:gd name="T51" fmla="*/ 342 h 469"/>
              <a:gd name="T52" fmla="*/ 356 w 484"/>
              <a:gd name="T53" fmla="*/ 342 h 469"/>
              <a:gd name="T54" fmla="*/ 319 w 484"/>
              <a:gd name="T55" fmla="*/ 450 h 469"/>
              <a:gd name="T56" fmla="*/ 320 w 484"/>
              <a:gd name="T57" fmla="*/ 433 h 469"/>
              <a:gd name="T58" fmla="*/ 321 w 484"/>
              <a:gd name="T59" fmla="*/ 340 h 469"/>
              <a:gd name="T60" fmla="*/ 323 w 484"/>
              <a:gd name="T61" fmla="*/ 182 h 469"/>
              <a:gd name="T62" fmla="*/ 276 w 484"/>
              <a:gd name="T63" fmla="*/ 270 h 469"/>
              <a:gd name="T64" fmla="*/ 260 w 484"/>
              <a:gd name="T65" fmla="*/ 265 h 469"/>
              <a:gd name="T66" fmla="*/ 305 w 484"/>
              <a:gd name="T67" fmla="*/ 131 h 469"/>
              <a:gd name="T68" fmla="*/ 468 w 484"/>
              <a:gd name="T69" fmla="*/ 248 h 469"/>
              <a:gd name="T70" fmla="*/ 473 w 484"/>
              <a:gd name="T71" fmla="*/ 265 h 469"/>
              <a:gd name="T72" fmla="*/ 228 w 484"/>
              <a:gd name="T73" fmla="*/ 246 h 469"/>
              <a:gd name="T74" fmla="*/ 48 w 484"/>
              <a:gd name="T75" fmla="*/ 127 h 469"/>
              <a:gd name="T76" fmla="*/ 2 w 484"/>
              <a:gd name="T77" fmla="*/ 263 h 469"/>
              <a:gd name="T78" fmla="*/ 36 w 484"/>
              <a:gd name="T79" fmla="*/ 274 h 469"/>
              <a:gd name="T80" fmla="*/ 61 w 484"/>
              <a:gd name="T81" fmla="*/ 451 h 469"/>
              <a:gd name="T82" fmla="*/ 118 w 484"/>
              <a:gd name="T83" fmla="*/ 332 h 469"/>
              <a:gd name="T84" fmla="*/ 153 w 484"/>
              <a:gd name="T85" fmla="*/ 469 h 469"/>
              <a:gd name="T86" fmla="*/ 168 w 484"/>
              <a:gd name="T87" fmla="*/ 204 h 469"/>
              <a:gd name="T88" fmla="*/ 222 w 484"/>
              <a:gd name="T89" fmla="*/ 283 h 469"/>
              <a:gd name="T90" fmla="*/ 219 w 484"/>
              <a:gd name="T91" fmla="*/ 274 h 469"/>
              <a:gd name="T92" fmla="*/ 162 w 484"/>
              <a:gd name="T93" fmla="*/ 176 h 469"/>
              <a:gd name="T94" fmla="*/ 164 w 484"/>
              <a:gd name="T95" fmla="*/ 408 h 469"/>
              <a:gd name="T96" fmla="*/ 165 w 484"/>
              <a:gd name="T97" fmla="*/ 450 h 469"/>
              <a:gd name="T98" fmla="*/ 153 w 484"/>
              <a:gd name="T99" fmla="*/ 459 h 469"/>
              <a:gd name="T100" fmla="*/ 118 w 484"/>
              <a:gd name="T101" fmla="*/ 287 h 469"/>
              <a:gd name="T102" fmla="*/ 83 w 484"/>
              <a:gd name="T103" fmla="*/ 459 h 469"/>
              <a:gd name="T104" fmla="*/ 71 w 484"/>
              <a:gd name="T105" fmla="*/ 439 h 469"/>
              <a:gd name="T106" fmla="*/ 77 w 484"/>
              <a:gd name="T107" fmla="*/ 181 h 469"/>
              <a:gd name="T108" fmla="*/ 27 w 484"/>
              <a:gd name="T109" fmla="*/ 270 h 469"/>
              <a:gd name="T110" fmla="*/ 11 w 484"/>
              <a:gd name="T111" fmla="*/ 265 h 469"/>
              <a:gd name="T112" fmla="*/ 17 w 484"/>
              <a:gd name="T113" fmla="*/ 249 h 469"/>
              <a:gd name="T114" fmla="*/ 179 w 484"/>
              <a:gd name="T115" fmla="*/ 131 h 469"/>
              <a:gd name="T116" fmla="*/ 225 w 484"/>
              <a:gd name="T117" fmla="*/ 265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4" h="469">
                <a:moveTo>
                  <a:pt x="367" y="90"/>
                </a:moveTo>
                <a:cubicBezTo>
                  <a:pt x="391" y="90"/>
                  <a:pt x="411" y="70"/>
                  <a:pt x="411" y="45"/>
                </a:cubicBezTo>
                <a:cubicBezTo>
                  <a:pt x="411" y="21"/>
                  <a:pt x="391" y="1"/>
                  <a:pt x="367" y="1"/>
                </a:cubicBezTo>
                <a:cubicBezTo>
                  <a:pt x="342" y="1"/>
                  <a:pt x="322" y="21"/>
                  <a:pt x="322" y="45"/>
                </a:cubicBezTo>
                <a:cubicBezTo>
                  <a:pt x="322" y="70"/>
                  <a:pt x="342" y="90"/>
                  <a:pt x="367" y="90"/>
                </a:cubicBezTo>
                <a:close/>
                <a:moveTo>
                  <a:pt x="367" y="10"/>
                </a:moveTo>
                <a:cubicBezTo>
                  <a:pt x="386" y="10"/>
                  <a:pt x="402" y="26"/>
                  <a:pt x="402" y="45"/>
                </a:cubicBezTo>
                <a:cubicBezTo>
                  <a:pt x="402" y="64"/>
                  <a:pt x="386" y="80"/>
                  <a:pt x="367" y="80"/>
                </a:cubicBezTo>
                <a:cubicBezTo>
                  <a:pt x="347" y="80"/>
                  <a:pt x="331" y="64"/>
                  <a:pt x="331" y="45"/>
                </a:cubicBezTo>
                <a:cubicBezTo>
                  <a:pt x="331" y="26"/>
                  <a:pt x="347" y="10"/>
                  <a:pt x="367" y="10"/>
                </a:cubicBezTo>
                <a:close/>
                <a:moveTo>
                  <a:pt x="118" y="89"/>
                </a:moveTo>
                <a:cubicBezTo>
                  <a:pt x="142" y="89"/>
                  <a:pt x="162" y="69"/>
                  <a:pt x="162" y="44"/>
                </a:cubicBezTo>
                <a:cubicBezTo>
                  <a:pt x="162" y="20"/>
                  <a:pt x="142" y="0"/>
                  <a:pt x="118" y="0"/>
                </a:cubicBezTo>
                <a:cubicBezTo>
                  <a:pt x="93" y="0"/>
                  <a:pt x="74" y="20"/>
                  <a:pt x="74" y="44"/>
                </a:cubicBezTo>
                <a:cubicBezTo>
                  <a:pt x="74" y="69"/>
                  <a:pt x="93" y="89"/>
                  <a:pt x="118" y="89"/>
                </a:cubicBezTo>
                <a:close/>
                <a:moveTo>
                  <a:pt x="118" y="9"/>
                </a:moveTo>
                <a:cubicBezTo>
                  <a:pt x="137" y="9"/>
                  <a:pt x="153" y="25"/>
                  <a:pt x="153" y="44"/>
                </a:cubicBezTo>
                <a:cubicBezTo>
                  <a:pt x="153" y="64"/>
                  <a:pt x="137" y="79"/>
                  <a:pt x="118" y="79"/>
                </a:cubicBezTo>
                <a:cubicBezTo>
                  <a:pt x="99" y="79"/>
                  <a:pt x="83" y="64"/>
                  <a:pt x="83" y="44"/>
                </a:cubicBezTo>
                <a:cubicBezTo>
                  <a:pt x="83" y="25"/>
                  <a:pt x="99" y="9"/>
                  <a:pt x="118" y="9"/>
                </a:cubicBezTo>
                <a:close/>
                <a:moveTo>
                  <a:pt x="482" y="263"/>
                </a:moveTo>
                <a:cubicBezTo>
                  <a:pt x="482" y="262"/>
                  <a:pt x="482" y="262"/>
                  <a:pt x="482" y="262"/>
                </a:cubicBezTo>
                <a:cubicBezTo>
                  <a:pt x="481" y="261"/>
                  <a:pt x="479" y="254"/>
                  <a:pt x="477" y="246"/>
                </a:cubicBezTo>
                <a:cubicBezTo>
                  <a:pt x="465" y="211"/>
                  <a:pt x="442" y="140"/>
                  <a:pt x="436" y="127"/>
                </a:cubicBezTo>
                <a:cubicBezTo>
                  <a:pt x="427" y="107"/>
                  <a:pt x="406" y="99"/>
                  <a:pt x="367" y="99"/>
                </a:cubicBezTo>
                <a:cubicBezTo>
                  <a:pt x="327" y="99"/>
                  <a:pt x="306" y="107"/>
                  <a:pt x="297" y="127"/>
                </a:cubicBezTo>
                <a:cubicBezTo>
                  <a:pt x="291" y="140"/>
                  <a:pt x="268" y="211"/>
                  <a:pt x="256" y="246"/>
                </a:cubicBezTo>
                <a:cubicBezTo>
                  <a:pt x="254" y="254"/>
                  <a:pt x="252" y="261"/>
                  <a:pt x="251" y="262"/>
                </a:cubicBezTo>
                <a:cubicBezTo>
                  <a:pt x="251" y="262"/>
                  <a:pt x="251" y="262"/>
                  <a:pt x="251" y="263"/>
                </a:cubicBezTo>
                <a:cubicBezTo>
                  <a:pt x="249" y="271"/>
                  <a:pt x="254" y="280"/>
                  <a:pt x="263" y="283"/>
                </a:cubicBezTo>
                <a:cubicBezTo>
                  <a:pt x="265" y="283"/>
                  <a:pt x="267" y="284"/>
                  <a:pt x="269" y="284"/>
                </a:cubicBezTo>
                <a:cubicBezTo>
                  <a:pt x="276" y="284"/>
                  <a:pt x="282" y="280"/>
                  <a:pt x="284" y="274"/>
                </a:cubicBezTo>
                <a:cubicBezTo>
                  <a:pt x="307" y="220"/>
                  <a:pt x="307" y="220"/>
                  <a:pt x="307" y="220"/>
                </a:cubicBezTo>
                <a:cubicBezTo>
                  <a:pt x="287" y="342"/>
                  <a:pt x="287" y="342"/>
                  <a:pt x="287" y="342"/>
                </a:cubicBezTo>
                <a:cubicBezTo>
                  <a:pt x="287" y="343"/>
                  <a:pt x="287" y="345"/>
                  <a:pt x="288" y="346"/>
                </a:cubicBezTo>
                <a:cubicBezTo>
                  <a:pt x="289" y="347"/>
                  <a:pt x="290" y="347"/>
                  <a:pt x="291" y="347"/>
                </a:cubicBezTo>
                <a:cubicBezTo>
                  <a:pt x="313" y="347"/>
                  <a:pt x="313" y="347"/>
                  <a:pt x="313" y="347"/>
                </a:cubicBezTo>
                <a:cubicBezTo>
                  <a:pt x="312" y="379"/>
                  <a:pt x="310" y="446"/>
                  <a:pt x="310" y="450"/>
                </a:cubicBezTo>
                <a:cubicBezTo>
                  <a:pt x="310" y="450"/>
                  <a:pt x="310" y="450"/>
                  <a:pt x="310" y="451"/>
                </a:cubicBezTo>
                <a:cubicBezTo>
                  <a:pt x="311" y="461"/>
                  <a:pt x="320" y="469"/>
                  <a:pt x="331" y="469"/>
                </a:cubicBezTo>
                <a:cubicBezTo>
                  <a:pt x="342" y="469"/>
                  <a:pt x="352" y="461"/>
                  <a:pt x="353" y="451"/>
                </a:cubicBezTo>
                <a:cubicBezTo>
                  <a:pt x="365" y="347"/>
                  <a:pt x="365" y="347"/>
                  <a:pt x="365" y="347"/>
                </a:cubicBezTo>
                <a:cubicBezTo>
                  <a:pt x="368" y="347"/>
                  <a:pt x="368" y="347"/>
                  <a:pt x="368" y="347"/>
                </a:cubicBezTo>
                <a:cubicBezTo>
                  <a:pt x="380" y="451"/>
                  <a:pt x="380" y="451"/>
                  <a:pt x="380" y="451"/>
                </a:cubicBezTo>
                <a:cubicBezTo>
                  <a:pt x="381" y="461"/>
                  <a:pt x="391" y="469"/>
                  <a:pt x="402" y="469"/>
                </a:cubicBezTo>
                <a:cubicBezTo>
                  <a:pt x="402" y="469"/>
                  <a:pt x="402" y="469"/>
                  <a:pt x="402" y="469"/>
                </a:cubicBezTo>
                <a:cubicBezTo>
                  <a:pt x="413" y="469"/>
                  <a:pt x="422" y="461"/>
                  <a:pt x="423" y="451"/>
                </a:cubicBezTo>
                <a:cubicBezTo>
                  <a:pt x="423" y="450"/>
                  <a:pt x="423" y="450"/>
                  <a:pt x="423" y="450"/>
                </a:cubicBezTo>
                <a:cubicBezTo>
                  <a:pt x="423" y="446"/>
                  <a:pt x="421" y="379"/>
                  <a:pt x="420" y="347"/>
                </a:cubicBezTo>
                <a:cubicBezTo>
                  <a:pt x="442" y="347"/>
                  <a:pt x="442" y="347"/>
                  <a:pt x="442" y="347"/>
                </a:cubicBezTo>
                <a:cubicBezTo>
                  <a:pt x="444" y="347"/>
                  <a:pt x="446" y="345"/>
                  <a:pt x="446" y="343"/>
                </a:cubicBezTo>
                <a:cubicBezTo>
                  <a:pt x="446" y="342"/>
                  <a:pt x="446" y="342"/>
                  <a:pt x="446" y="341"/>
                </a:cubicBezTo>
                <a:cubicBezTo>
                  <a:pt x="426" y="220"/>
                  <a:pt x="426" y="220"/>
                  <a:pt x="426" y="220"/>
                </a:cubicBezTo>
                <a:cubicBezTo>
                  <a:pt x="449" y="274"/>
                  <a:pt x="449" y="274"/>
                  <a:pt x="449" y="274"/>
                </a:cubicBezTo>
                <a:cubicBezTo>
                  <a:pt x="451" y="280"/>
                  <a:pt x="457" y="284"/>
                  <a:pt x="464" y="284"/>
                </a:cubicBezTo>
                <a:cubicBezTo>
                  <a:pt x="464" y="284"/>
                  <a:pt x="464" y="284"/>
                  <a:pt x="464" y="284"/>
                </a:cubicBezTo>
                <a:cubicBezTo>
                  <a:pt x="466" y="284"/>
                  <a:pt x="468" y="283"/>
                  <a:pt x="470" y="283"/>
                </a:cubicBezTo>
                <a:cubicBezTo>
                  <a:pt x="479" y="280"/>
                  <a:pt x="484" y="271"/>
                  <a:pt x="482" y="263"/>
                </a:cubicBezTo>
                <a:close/>
                <a:moveTo>
                  <a:pt x="467" y="274"/>
                </a:moveTo>
                <a:cubicBezTo>
                  <a:pt x="466" y="274"/>
                  <a:pt x="465" y="274"/>
                  <a:pt x="464" y="274"/>
                </a:cubicBezTo>
                <a:cubicBezTo>
                  <a:pt x="464" y="274"/>
                  <a:pt x="464" y="274"/>
                  <a:pt x="464" y="274"/>
                </a:cubicBezTo>
                <a:cubicBezTo>
                  <a:pt x="461" y="274"/>
                  <a:pt x="458" y="273"/>
                  <a:pt x="457" y="270"/>
                </a:cubicBezTo>
                <a:cubicBezTo>
                  <a:pt x="419" y="179"/>
                  <a:pt x="419" y="179"/>
                  <a:pt x="419" y="179"/>
                </a:cubicBezTo>
                <a:cubicBezTo>
                  <a:pt x="418" y="177"/>
                  <a:pt x="415" y="176"/>
                  <a:pt x="413" y="176"/>
                </a:cubicBezTo>
                <a:cubicBezTo>
                  <a:pt x="411" y="177"/>
                  <a:pt x="409" y="179"/>
                  <a:pt x="410" y="182"/>
                </a:cubicBezTo>
                <a:cubicBezTo>
                  <a:pt x="436" y="338"/>
                  <a:pt x="436" y="338"/>
                  <a:pt x="436" y="338"/>
                </a:cubicBezTo>
                <a:cubicBezTo>
                  <a:pt x="416" y="338"/>
                  <a:pt x="416" y="338"/>
                  <a:pt x="416" y="338"/>
                </a:cubicBezTo>
                <a:cubicBezTo>
                  <a:pt x="414" y="338"/>
                  <a:pt x="413" y="339"/>
                  <a:pt x="412" y="340"/>
                </a:cubicBezTo>
                <a:cubicBezTo>
                  <a:pt x="411" y="340"/>
                  <a:pt x="411" y="342"/>
                  <a:pt x="411" y="343"/>
                </a:cubicBezTo>
                <a:cubicBezTo>
                  <a:pt x="411" y="343"/>
                  <a:pt x="412" y="370"/>
                  <a:pt x="412" y="397"/>
                </a:cubicBezTo>
                <a:cubicBezTo>
                  <a:pt x="413" y="410"/>
                  <a:pt x="413" y="423"/>
                  <a:pt x="413" y="433"/>
                </a:cubicBezTo>
                <a:cubicBezTo>
                  <a:pt x="414" y="443"/>
                  <a:pt x="414" y="447"/>
                  <a:pt x="414" y="450"/>
                </a:cubicBezTo>
                <a:cubicBezTo>
                  <a:pt x="414" y="450"/>
                  <a:pt x="414" y="450"/>
                  <a:pt x="414" y="450"/>
                </a:cubicBezTo>
                <a:cubicBezTo>
                  <a:pt x="413" y="455"/>
                  <a:pt x="408" y="459"/>
                  <a:pt x="402" y="459"/>
                </a:cubicBezTo>
                <a:cubicBezTo>
                  <a:pt x="402" y="464"/>
                  <a:pt x="402" y="464"/>
                  <a:pt x="402" y="464"/>
                </a:cubicBezTo>
                <a:cubicBezTo>
                  <a:pt x="402" y="459"/>
                  <a:pt x="402" y="459"/>
                  <a:pt x="402" y="459"/>
                </a:cubicBezTo>
                <a:cubicBezTo>
                  <a:pt x="396" y="459"/>
                  <a:pt x="390" y="455"/>
                  <a:pt x="390" y="450"/>
                </a:cubicBezTo>
                <a:cubicBezTo>
                  <a:pt x="377" y="342"/>
                  <a:pt x="377" y="342"/>
                  <a:pt x="377" y="342"/>
                </a:cubicBezTo>
                <a:cubicBezTo>
                  <a:pt x="377" y="340"/>
                  <a:pt x="375" y="338"/>
                  <a:pt x="372" y="338"/>
                </a:cubicBezTo>
                <a:cubicBezTo>
                  <a:pt x="361" y="338"/>
                  <a:pt x="361" y="338"/>
                  <a:pt x="361" y="338"/>
                </a:cubicBezTo>
                <a:cubicBezTo>
                  <a:pt x="358" y="338"/>
                  <a:pt x="356" y="340"/>
                  <a:pt x="356" y="342"/>
                </a:cubicBezTo>
                <a:cubicBezTo>
                  <a:pt x="343" y="450"/>
                  <a:pt x="343" y="450"/>
                  <a:pt x="343" y="450"/>
                </a:cubicBezTo>
                <a:cubicBezTo>
                  <a:pt x="343" y="455"/>
                  <a:pt x="338" y="459"/>
                  <a:pt x="331" y="459"/>
                </a:cubicBezTo>
                <a:cubicBezTo>
                  <a:pt x="325" y="459"/>
                  <a:pt x="320" y="455"/>
                  <a:pt x="319" y="450"/>
                </a:cubicBezTo>
                <a:cubicBezTo>
                  <a:pt x="319" y="450"/>
                  <a:pt x="319" y="450"/>
                  <a:pt x="319" y="450"/>
                </a:cubicBezTo>
                <a:cubicBezTo>
                  <a:pt x="319" y="449"/>
                  <a:pt x="319" y="447"/>
                  <a:pt x="319" y="446"/>
                </a:cubicBezTo>
                <a:cubicBezTo>
                  <a:pt x="319" y="443"/>
                  <a:pt x="320" y="439"/>
                  <a:pt x="320" y="433"/>
                </a:cubicBezTo>
                <a:cubicBezTo>
                  <a:pt x="320" y="423"/>
                  <a:pt x="320" y="410"/>
                  <a:pt x="321" y="397"/>
                </a:cubicBezTo>
                <a:cubicBezTo>
                  <a:pt x="321" y="370"/>
                  <a:pt x="322" y="343"/>
                  <a:pt x="322" y="343"/>
                </a:cubicBezTo>
                <a:cubicBezTo>
                  <a:pt x="322" y="342"/>
                  <a:pt x="322" y="340"/>
                  <a:pt x="321" y="340"/>
                </a:cubicBezTo>
                <a:cubicBezTo>
                  <a:pt x="320" y="339"/>
                  <a:pt x="319" y="338"/>
                  <a:pt x="317" y="338"/>
                </a:cubicBezTo>
                <a:cubicBezTo>
                  <a:pt x="297" y="338"/>
                  <a:pt x="297" y="338"/>
                  <a:pt x="297" y="338"/>
                </a:cubicBezTo>
                <a:cubicBezTo>
                  <a:pt x="323" y="182"/>
                  <a:pt x="323" y="182"/>
                  <a:pt x="323" y="182"/>
                </a:cubicBezTo>
                <a:cubicBezTo>
                  <a:pt x="324" y="179"/>
                  <a:pt x="322" y="177"/>
                  <a:pt x="320" y="176"/>
                </a:cubicBezTo>
                <a:cubicBezTo>
                  <a:pt x="318" y="176"/>
                  <a:pt x="315" y="177"/>
                  <a:pt x="314" y="179"/>
                </a:cubicBezTo>
                <a:cubicBezTo>
                  <a:pt x="276" y="270"/>
                  <a:pt x="276" y="270"/>
                  <a:pt x="276" y="270"/>
                </a:cubicBezTo>
                <a:cubicBezTo>
                  <a:pt x="274" y="273"/>
                  <a:pt x="270" y="275"/>
                  <a:pt x="266" y="274"/>
                </a:cubicBezTo>
                <a:cubicBezTo>
                  <a:pt x="262" y="272"/>
                  <a:pt x="259" y="268"/>
                  <a:pt x="260" y="265"/>
                </a:cubicBezTo>
                <a:cubicBezTo>
                  <a:pt x="260" y="265"/>
                  <a:pt x="260" y="265"/>
                  <a:pt x="260" y="265"/>
                </a:cubicBezTo>
                <a:cubicBezTo>
                  <a:pt x="260" y="264"/>
                  <a:pt x="261" y="263"/>
                  <a:pt x="261" y="261"/>
                </a:cubicBezTo>
                <a:cubicBezTo>
                  <a:pt x="262" y="258"/>
                  <a:pt x="264" y="254"/>
                  <a:pt x="265" y="249"/>
                </a:cubicBezTo>
                <a:cubicBezTo>
                  <a:pt x="276" y="217"/>
                  <a:pt x="300" y="143"/>
                  <a:pt x="305" y="131"/>
                </a:cubicBezTo>
                <a:cubicBezTo>
                  <a:pt x="311" y="120"/>
                  <a:pt x="322" y="108"/>
                  <a:pt x="367" y="108"/>
                </a:cubicBezTo>
                <a:cubicBezTo>
                  <a:pt x="411" y="108"/>
                  <a:pt x="422" y="120"/>
                  <a:pt x="428" y="131"/>
                </a:cubicBezTo>
                <a:cubicBezTo>
                  <a:pt x="433" y="143"/>
                  <a:pt x="457" y="217"/>
                  <a:pt x="468" y="248"/>
                </a:cubicBezTo>
                <a:cubicBezTo>
                  <a:pt x="469" y="254"/>
                  <a:pt x="471" y="258"/>
                  <a:pt x="472" y="261"/>
                </a:cubicBezTo>
                <a:cubicBezTo>
                  <a:pt x="472" y="262"/>
                  <a:pt x="473" y="264"/>
                  <a:pt x="473" y="265"/>
                </a:cubicBezTo>
                <a:cubicBezTo>
                  <a:pt x="473" y="265"/>
                  <a:pt x="473" y="265"/>
                  <a:pt x="473" y="265"/>
                </a:cubicBezTo>
                <a:cubicBezTo>
                  <a:pt x="474" y="268"/>
                  <a:pt x="471" y="272"/>
                  <a:pt x="467" y="274"/>
                </a:cubicBezTo>
                <a:close/>
                <a:moveTo>
                  <a:pt x="233" y="262"/>
                </a:moveTo>
                <a:cubicBezTo>
                  <a:pt x="233" y="261"/>
                  <a:pt x="231" y="254"/>
                  <a:pt x="228" y="246"/>
                </a:cubicBezTo>
                <a:cubicBezTo>
                  <a:pt x="217" y="211"/>
                  <a:pt x="194" y="140"/>
                  <a:pt x="188" y="127"/>
                </a:cubicBezTo>
                <a:cubicBezTo>
                  <a:pt x="178" y="107"/>
                  <a:pt x="157" y="99"/>
                  <a:pt x="118" y="99"/>
                </a:cubicBezTo>
                <a:cubicBezTo>
                  <a:pt x="79" y="99"/>
                  <a:pt x="58" y="107"/>
                  <a:pt x="48" y="127"/>
                </a:cubicBezTo>
                <a:cubicBezTo>
                  <a:pt x="42" y="140"/>
                  <a:pt x="19" y="211"/>
                  <a:pt x="8" y="246"/>
                </a:cubicBezTo>
                <a:cubicBezTo>
                  <a:pt x="5" y="254"/>
                  <a:pt x="3" y="261"/>
                  <a:pt x="3" y="262"/>
                </a:cubicBezTo>
                <a:cubicBezTo>
                  <a:pt x="2" y="262"/>
                  <a:pt x="2" y="262"/>
                  <a:pt x="2" y="263"/>
                </a:cubicBezTo>
                <a:cubicBezTo>
                  <a:pt x="0" y="271"/>
                  <a:pt x="5" y="280"/>
                  <a:pt x="14" y="283"/>
                </a:cubicBezTo>
                <a:cubicBezTo>
                  <a:pt x="16" y="283"/>
                  <a:pt x="18" y="284"/>
                  <a:pt x="20" y="284"/>
                </a:cubicBezTo>
                <a:cubicBezTo>
                  <a:pt x="27" y="284"/>
                  <a:pt x="33" y="280"/>
                  <a:pt x="36" y="274"/>
                </a:cubicBezTo>
                <a:cubicBezTo>
                  <a:pt x="68" y="204"/>
                  <a:pt x="68" y="204"/>
                  <a:pt x="68" y="204"/>
                </a:cubicBezTo>
                <a:cubicBezTo>
                  <a:pt x="65" y="298"/>
                  <a:pt x="62" y="443"/>
                  <a:pt x="61" y="450"/>
                </a:cubicBezTo>
                <a:cubicBezTo>
                  <a:pt x="61" y="450"/>
                  <a:pt x="61" y="450"/>
                  <a:pt x="61" y="451"/>
                </a:cubicBezTo>
                <a:cubicBezTo>
                  <a:pt x="62" y="461"/>
                  <a:pt x="71" y="469"/>
                  <a:pt x="83" y="469"/>
                </a:cubicBezTo>
                <a:cubicBezTo>
                  <a:pt x="94" y="469"/>
                  <a:pt x="103" y="461"/>
                  <a:pt x="104" y="451"/>
                </a:cubicBezTo>
                <a:cubicBezTo>
                  <a:pt x="118" y="332"/>
                  <a:pt x="118" y="332"/>
                  <a:pt x="118" y="332"/>
                </a:cubicBezTo>
                <a:cubicBezTo>
                  <a:pt x="132" y="451"/>
                  <a:pt x="132" y="451"/>
                  <a:pt x="132" y="451"/>
                </a:cubicBezTo>
                <a:cubicBezTo>
                  <a:pt x="133" y="461"/>
                  <a:pt x="142" y="469"/>
                  <a:pt x="153" y="469"/>
                </a:cubicBezTo>
                <a:cubicBezTo>
                  <a:pt x="153" y="469"/>
                  <a:pt x="153" y="469"/>
                  <a:pt x="153" y="469"/>
                </a:cubicBezTo>
                <a:cubicBezTo>
                  <a:pt x="165" y="469"/>
                  <a:pt x="174" y="461"/>
                  <a:pt x="175" y="451"/>
                </a:cubicBezTo>
                <a:cubicBezTo>
                  <a:pt x="175" y="450"/>
                  <a:pt x="175" y="450"/>
                  <a:pt x="175" y="450"/>
                </a:cubicBezTo>
                <a:cubicBezTo>
                  <a:pt x="174" y="443"/>
                  <a:pt x="171" y="298"/>
                  <a:pt x="168" y="204"/>
                </a:cubicBezTo>
                <a:cubicBezTo>
                  <a:pt x="200" y="274"/>
                  <a:pt x="200" y="274"/>
                  <a:pt x="200" y="274"/>
                </a:cubicBezTo>
                <a:cubicBezTo>
                  <a:pt x="203" y="280"/>
                  <a:pt x="209" y="284"/>
                  <a:pt x="216" y="284"/>
                </a:cubicBezTo>
                <a:cubicBezTo>
                  <a:pt x="218" y="284"/>
                  <a:pt x="220" y="283"/>
                  <a:pt x="222" y="283"/>
                </a:cubicBezTo>
                <a:cubicBezTo>
                  <a:pt x="230" y="280"/>
                  <a:pt x="236" y="271"/>
                  <a:pt x="234" y="263"/>
                </a:cubicBezTo>
                <a:cubicBezTo>
                  <a:pt x="234" y="262"/>
                  <a:pt x="233" y="262"/>
                  <a:pt x="233" y="262"/>
                </a:cubicBezTo>
                <a:close/>
                <a:moveTo>
                  <a:pt x="219" y="274"/>
                </a:moveTo>
                <a:cubicBezTo>
                  <a:pt x="215" y="275"/>
                  <a:pt x="210" y="274"/>
                  <a:pt x="209" y="270"/>
                </a:cubicBezTo>
                <a:cubicBezTo>
                  <a:pt x="167" y="179"/>
                  <a:pt x="167" y="179"/>
                  <a:pt x="167" y="179"/>
                </a:cubicBezTo>
                <a:cubicBezTo>
                  <a:pt x="167" y="177"/>
                  <a:pt x="164" y="176"/>
                  <a:pt x="162" y="176"/>
                </a:cubicBezTo>
                <a:cubicBezTo>
                  <a:pt x="160" y="177"/>
                  <a:pt x="158" y="179"/>
                  <a:pt x="158" y="181"/>
                </a:cubicBezTo>
                <a:cubicBezTo>
                  <a:pt x="158" y="181"/>
                  <a:pt x="160" y="248"/>
                  <a:pt x="162" y="316"/>
                </a:cubicBezTo>
                <a:cubicBezTo>
                  <a:pt x="163" y="349"/>
                  <a:pt x="163" y="383"/>
                  <a:pt x="164" y="408"/>
                </a:cubicBezTo>
                <a:cubicBezTo>
                  <a:pt x="164" y="421"/>
                  <a:pt x="165" y="431"/>
                  <a:pt x="165" y="439"/>
                </a:cubicBezTo>
                <a:cubicBezTo>
                  <a:pt x="165" y="444"/>
                  <a:pt x="165" y="448"/>
                  <a:pt x="165" y="450"/>
                </a:cubicBezTo>
                <a:cubicBezTo>
                  <a:pt x="165" y="450"/>
                  <a:pt x="165" y="450"/>
                  <a:pt x="165" y="450"/>
                </a:cubicBezTo>
                <a:cubicBezTo>
                  <a:pt x="165" y="455"/>
                  <a:pt x="160" y="459"/>
                  <a:pt x="153" y="459"/>
                </a:cubicBezTo>
                <a:cubicBezTo>
                  <a:pt x="153" y="464"/>
                  <a:pt x="153" y="464"/>
                  <a:pt x="153" y="464"/>
                </a:cubicBezTo>
                <a:cubicBezTo>
                  <a:pt x="153" y="459"/>
                  <a:pt x="153" y="459"/>
                  <a:pt x="153" y="459"/>
                </a:cubicBezTo>
                <a:cubicBezTo>
                  <a:pt x="147" y="459"/>
                  <a:pt x="142" y="455"/>
                  <a:pt x="141" y="450"/>
                </a:cubicBezTo>
                <a:cubicBezTo>
                  <a:pt x="123" y="292"/>
                  <a:pt x="123" y="292"/>
                  <a:pt x="123" y="292"/>
                </a:cubicBezTo>
                <a:cubicBezTo>
                  <a:pt x="122" y="289"/>
                  <a:pt x="120" y="287"/>
                  <a:pt x="118" y="287"/>
                </a:cubicBezTo>
                <a:cubicBezTo>
                  <a:pt x="116" y="287"/>
                  <a:pt x="114" y="289"/>
                  <a:pt x="113" y="292"/>
                </a:cubicBezTo>
                <a:cubicBezTo>
                  <a:pt x="95" y="450"/>
                  <a:pt x="95" y="450"/>
                  <a:pt x="95" y="450"/>
                </a:cubicBezTo>
                <a:cubicBezTo>
                  <a:pt x="94" y="455"/>
                  <a:pt x="89" y="459"/>
                  <a:pt x="83" y="459"/>
                </a:cubicBezTo>
                <a:cubicBezTo>
                  <a:pt x="76" y="459"/>
                  <a:pt x="71" y="455"/>
                  <a:pt x="71" y="450"/>
                </a:cubicBezTo>
                <a:cubicBezTo>
                  <a:pt x="71" y="449"/>
                  <a:pt x="71" y="448"/>
                  <a:pt x="71" y="447"/>
                </a:cubicBezTo>
                <a:cubicBezTo>
                  <a:pt x="71" y="445"/>
                  <a:pt x="71" y="442"/>
                  <a:pt x="71" y="439"/>
                </a:cubicBezTo>
                <a:cubicBezTo>
                  <a:pt x="71" y="431"/>
                  <a:pt x="71" y="421"/>
                  <a:pt x="72" y="408"/>
                </a:cubicBezTo>
                <a:cubicBezTo>
                  <a:pt x="72" y="383"/>
                  <a:pt x="73" y="349"/>
                  <a:pt x="74" y="316"/>
                </a:cubicBezTo>
                <a:cubicBezTo>
                  <a:pt x="76" y="248"/>
                  <a:pt x="77" y="181"/>
                  <a:pt x="77" y="181"/>
                </a:cubicBezTo>
                <a:cubicBezTo>
                  <a:pt x="78" y="179"/>
                  <a:pt x="76" y="177"/>
                  <a:pt x="74" y="176"/>
                </a:cubicBezTo>
                <a:cubicBezTo>
                  <a:pt x="72" y="176"/>
                  <a:pt x="69" y="177"/>
                  <a:pt x="68" y="179"/>
                </a:cubicBezTo>
                <a:cubicBezTo>
                  <a:pt x="27" y="270"/>
                  <a:pt x="27" y="270"/>
                  <a:pt x="27" y="270"/>
                </a:cubicBezTo>
                <a:cubicBezTo>
                  <a:pt x="26" y="273"/>
                  <a:pt x="23" y="274"/>
                  <a:pt x="20" y="274"/>
                </a:cubicBezTo>
                <a:cubicBezTo>
                  <a:pt x="19" y="274"/>
                  <a:pt x="18" y="274"/>
                  <a:pt x="17" y="274"/>
                </a:cubicBezTo>
                <a:cubicBezTo>
                  <a:pt x="13" y="272"/>
                  <a:pt x="11" y="268"/>
                  <a:pt x="11" y="265"/>
                </a:cubicBezTo>
                <a:cubicBezTo>
                  <a:pt x="11" y="265"/>
                  <a:pt x="11" y="265"/>
                  <a:pt x="11" y="265"/>
                </a:cubicBezTo>
                <a:cubicBezTo>
                  <a:pt x="12" y="264"/>
                  <a:pt x="12" y="263"/>
                  <a:pt x="13" y="261"/>
                </a:cubicBezTo>
                <a:cubicBezTo>
                  <a:pt x="14" y="258"/>
                  <a:pt x="15" y="254"/>
                  <a:pt x="17" y="249"/>
                </a:cubicBezTo>
                <a:cubicBezTo>
                  <a:pt x="27" y="217"/>
                  <a:pt x="51" y="143"/>
                  <a:pt x="57" y="131"/>
                </a:cubicBezTo>
                <a:cubicBezTo>
                  <a:pt x="62" y="120"/>
                  <a:pt x="74" y="108"/>
                  <a:pt x="118" y="108"/>
                </a:cubicBezTo>
                <a:cubicBezTo>
                  <a:pt x="162" y="108"/>
                  <a:pt x="174" y="120"/>
                  <a:pt x="179" y="131"/>
                </a:cubicBezTo>
                <a:cubicBezTo>
                  <a:pt x="185" y="143"/>
                  <a:pt x="209" y="217"/>
                  <a:pt x="219" y="249"/>
                </a:cubicBezTo>
                <a:cubicBezTo>
                  <a:pt x="221" y="254"/>
                  <a:pt x="222" y="258"/>
                  <a:pt x="223" y="261"/>
                </a:cubicBezTo>
                <a:cubicBezTo>
                  <a:pt x="224" y="262"/>
                  <a:pt x="224" y="264"/>
                  <a:pt x="225" y="265"/>
                </a:cubicBezTo>
                <a:cubicBezTo>
                  <a:pt x="224" y="265"/>
                  <a:pt x="224" y="265"/>
                  <a:pt x="224" y="265"/>
                </a:cubicBezTo>
                <a:cubicBezTo>
                  <a:pt x="225" y="268"/>
                  <a:pt x="223" y="272"/>
                  <a:pt x="219" y="27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2" name="Oval 22"/>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6" name="Freeform 37"/>
          <p:cNvSpPr>
            <a:spLocks noEditPoints="1"/>
          </p:cNvSpPr>
          <p:nvPr/>
        </p:nvSpPr>
        <p:spPr bwMode="auto">
          <a:xfrm>
            <a:off x="6820251" y="1671386"/>
            <a:ext cx="377048" cy="752588"/>
          </a:xfrm>
          <a:custGeom>
            <a:avLst/>
            <a:gdLst>
              <a:gd name="T0" fmla="*/ 243 w 245"/>
              <a:gd name="T1" fmla="*/ 273 h 489"/>
              <a:gd name="T2" fmla="*/ 195 w 245"/>
              <a:gd name="T3" fmla="*/ 133 h 489"/>
              <a:gd name="T4" fmla="*/ 50 w 245"/>
              <a:gd name="T5" fmla="*/ 133 h 489"/>
              <a:gd name="T6" fmla="*/ 2 w 245"/>
              <a:gd name="T7" fmla="*/ 273 h 489"/>
              <a:gd name="T8" fmla="*/ 14 w 245"/>
              <a:gd name="T9" fmla="*/ 295 h 489"/>
              <a:gd name="T10" fmla="*/ 36 w 245"/>
              <a:gd name="T11" fmla="*/ 286 h 489"/>
              <a:gd name="T12" fmla="*/ 63 w 245"/>
              <a:gd name="T13" fmla="*/ 469 h 489"/>
              <a:gd name="T14" fmla="*/ 86 w 245"/>
              <a:gd name="T15" fmla="*/ 489 h 489"/>
              <a:gd name="T16" fmla="*/ 123 w 245"/>
              <a:gd name="T17" fmla="*/ 345 h 489"/>
              <a:gd name="T18" fmla="*/ 159 w 245"/>
              <a:gd name="T19" fmla="*/ 489 h 489"/>
              <a:gd name="T20" fmla="*/ 182 w 245"/>
              <a:gd name="T21" fmla="*/ 470 h 489"/>
              <a:gd name="T22" fmla="*/ 175 w 245"/>
              <a:gd name="T23" fmla="*/ 212 h 489"/>
              <a:gd name="T24" fmla="*/ 225 w 245"/>
              <a:gd name="T25" fmla="*/ 296 h 489"/>
              <a:gd name="T26" fmla="*/ 243 w 245"/>
              <a:gd name="T27" fmla="*/ 274 h 489"/>
              <a:gd name="T28" fmla="*/ 225 w 245"/>
              <a:gd name="T29" fmla="*/ 286 h 489"/>
              <a:gd name="T30" fmla="*/ 174 w 245"/>
              <a:gd name="T31" fmla="*/ 187 h 489"/>
              <a:gd name="T32" fmla="*/ 165 w 245"/>
              <a:gd name="T33" fmla="*/ 189 h 489"/>
              <a:gd name="T34" fmla="*/ 171 w 245"/>
              <a:gd name="T35" fmla="*/ 426 h 489"/>
              <a:gd name="T36" fmla="*/ 172 w 245"/>
              <a:gd name="T37" fmla="*/ 469 h 489"/>
              <a:gd name="T38" fmla="*/ 159 w 245"/>
              <a:gd name="T39" fmla="*/ 479 h 489"/>
              <a:gd name="T40" fmla="*/ 159 w 245"/>
              <a:gd name="T41" fmla="*/ 479 h 489"/>
              <a:gd name="T42" fmla="*/ 127 w 245"/>
              <a:gd name="T43" fmla="*/ 304 h 489"/>
              <a:gd name="T44" fmla="*/ 118 w 245"/>
              <a:gd name="T45" fmla="*/ 304 h 489"/>
              <a:gd name="T46" fmla="*/ 86 w 245"/>
              <a:gd name="T47" fmla="*/ 479 h 489"/>
              <a:gd name="T48" fmla="*/ 73 w 245"/>
              <a:gd name="T49" fmla="*/ 467 h 489"/>
              <a:gd name="T50" fmla="*/ 74 w 245"/>
              <a:gd name="T51" fmla="*/ 426 h 489"/>
              <a:gd name="T52" fmla="*/ 80 w 245"/>
              <a:gd name="T53" fmla="*/ 189 h 489"/>
              <a:gd name="T54" fmla="*/ 71 w 245"/>
              <a:gd name="T55" fmla="*/ 187 h 489"/>
              <a:gd name="T56" fmla="*/ 21 w 245"/>
              <a:gd name="T57" fmla="*/ 286 h 489"/>
              <a:gd name="T58" fmla="*/ 11 w 245"/>
              <a:gd name="T59" fmla="*/ 276 h 489"/>
              <a:gd name="T60" fmla="*/ 13 w 245"/>
              <a:gd name="T61" fmla="*/ 272 h 489"/>
              <a:gd name="T62" fmla="*/ 58 w 245"/>
              <a:gd name="T63" fmla="*/ 137 h 489"/>
              <a:gd name="T64" fmla="*/ 187 w 245"/>
              <a:gd name="T65" fmla="*/ 137 h 489"/>
              <a:gd name="T66" fmla="*/ 232 w 245"/>
              <a:gd name="T67" fmla="*/ 272 h 489"/>
              <a:gd name="T68" fmla="*/ 234 w 245"/>
              <a:gd name="T69" fmla="*/ 276 h 489"/>
              <a:gd name="T70" fmla="*/ 123 w 245"/>
              <a:gd name="T71" fmla="*/ 92 h 489"/>
              <a:gd name="T72" fmla="*/ 123 w 245"/>
              <a:gd name="T73" fmla="*/ 0 h 489"/>
              <a:gd name="T74" fmla="*/ 123 w 245"/>
              <a:gd name="T75" fmla="*/ 92 h 489"/>
              <a:gd name="T76" fmla="*/ 159 w 245"/>
              <a:gd name="T77" fmla="*/ 46 h 489"/>
              <a:gd name="T78" fmla="*/ 86 w 245"/>
              <a:gd name="T79" fmla="*/ 4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5" h="489">
                <a:moveTo>
                  <a:pt x="243" y="274"/>
                </a:moveTo>
                <a:cubicBezTo>
                  <a:pt x="243" y="274"/>
                  <a:pt x="243" y="274"/>
                  <a:pt x="243" y="273"/>
                </a:cubicBezTo>
                <a:cubicBezTo>
                  <a:pt x="242" y="272"/>
                  <a:pt x="240" y="265"/>
                  <a:pt x="237" y="256"/>
                </a:cubicBezTo>
                <a:cubicBezTo>
                  <a:pt x="226" y="220"/>
                  <a:pt x="201" y="146"/>
                  <a:pt x="195" y="133"/>
                </a:cubicBezTo>
                <a:cubicBezTo>
                  <a:pt x="185" y="112"/>
                  <a:pt x="163" y="103"/>
                  <a:pt x="123" y="103"/>
                </a:cubicBezTo>
                <a:cubicBezTo>
                  <a:pt x="82" y="103"/>
                  <a:pt x="60" y="112"/>
                  <a:pt x="50" y="133"/>
                </a:cubicBezTo>
                <a:cubicBezTo>
                  <a:pt x="44" y="146"/>
                  <a:pt x="19" y="220"/>
                  <a:pt x="8" y="256"/>
                </a:cubicBezTo>
                <a:cubicBezTo>
                  <a:pt x="5" y="265"/>
                  <a:pt x="3" y="272"/>
                  <a:pt x="2" y="273"/>
                </a:cubicBezTo>
                <a:cubicBezTo>
                  <a:pt x="2" y="274"/>
                  <a:pt x="2" y="274"/>
                  <a:pt x="2" y="274"/>
                </a:cubicBezTo>
                <a:cubicBezTo>
                  <a:pt x="0" y="282"/>
                  <a:pt x="5" y="291"/>
                  <a:pt x="14" y="295"/>
                </a:cubicBezTo>
                <a:cubicBezTo>
                  <a:pt x="16" y="295"/>
                  <a:pt x="18" y="296"/>
                  <a:pt x="21" y="296"/>
                </a:cubicBezTo>
                <a:cubicBezTo>
                  <a:pt x="28" y="296"/>
                  <a:pt x="34" y="292"/>
                  <a:pt x="36" y="286"/>
                </a:cubicBezTo>
                <a:cubicBezTo>
                  <a:pt x="70" y="212"/>
                  <a:pt x="70" y="212"/>
                  <a:pt x="70" y="212"/>
                </a:cubicBezTo>
                <a:cubicBezTo>
                  <a:pt x="68" y="309"/>
                  <a:pt x="64" y="463"/>
                  <a:pt x="63" y="469"/>
                </a:cubicBezTo>
                <a:cubicBezTo>
                  <a:pt x="63" y="470"/>
                  <a:pt x="63" y="470"/>
                  <a:pt x="63" y="470"/>
                </a:cubicBezTo>
                <a:cubicBezTo>
                  <a:pt x="64" y="481"/>
                  <a:pt x="74" y="489"/>
                  <a:pt x="86" y="489"/>
                </a:cubicBezTo>
                <a:cubicBezTo>
                  <a:pt x="97" y="489"/>
                  <a:pt x="107" y="481"/>
                  <a:pt x="108" y="470"/>
                </a:cubicBezTo>
                <a:cubicBezTo>
                  <a:pt x="123" y="345"/>
                  <a:pt x="123" y="345"/>
                  <a:pt x="123" y="345"/>
                </a:cubicBezTo>
                <a:cubicBezTo>
                  <a:pt x="137" y="470"/>
                  <a:pt x="137" y="470"/>
                  <a:pt x="137" y="470"/>
                </a:cubicBezTo>
                <a:cubicBezTo>
                  <a:pt x="138" y="481"/>
                  <a:pt x="148" y="489"/>
                  <a:pt x="159" y="489"/>
                </a:cubicBezTo>
                <a:cubicBezTo>
                  <a:pt x="159" y="489"/>
                  <a:pt x="159" y="489"/>
                  <a:pt x="159" y="489"/>
                </a:cubicBezTo>
                <a:cubicBezTo>
                  <a:pt x="171" y="489"/>
                  <a:pt x="181" y="481"/>
                  <a:pt x="182" y="470"/>
                </a:cubicBezTo>
                <a:cubicBezTo>
                  <a:pt x="182" y="470"/>
                  <a:pt x="182" y="470"/>
                  <a:pt x="182" y="469"/>
                </a:cubicBezTo>
                <a:cubicBezTo>
                  <a:pt x="181" y="463"/>
                  <a:pt x="177" y="309"/>
                  <a:pt x="175" y="212"/>
                </a:cubicBezTo>
                <a:cubicBezTo>
                  <a:pt x="209" y="286"/>
                  <a:pt x="209" y="286"/>
                  <a:pt x="209" y="286"/>
                </a:cubicBezTo>
                <a:cubicBezTo>
                  <a:pt x="211" y="292"/>
                  <a:pt x="217" y="296"/>
                  <a:pt x="225" y="296"/>
                </a:cubicBezTo>
                <a:cubicBezTo>
                  <a:pt x="227" y="296"/>
                  <a:pt x="229" y="295"/>
                  <a:pt x="231" y="295"/>
                </a:cubicBezTo>
                <a:cubicBezTo>
                  <a:pt x="240" y="291"/>
                  <a:pt x="245" y="282"/>
                  <a:pt x="243" y="274"/>
                </a:cubicBezTo>
                <a:close/>
                <a:moveTo>
                  <a:pt x="228" y="286"/>
                </a:moveTo>
                <a:cubicBezTo>
                  <a:pt x="227" y="286"/>
                  <a:pt x="226" y="286"/>
                  <a:pt x="225" y="286"/>
                </a:cubicBezTo>
                <a:cubicBezTo>
                  <a:pt x="221" y="286"/>
                  <a:pt x="218" y="285"/>
                  <a:pt x="217" y="282"/>
                </a:cubicBezTo>
                <a:cubicBezTo>
                  <a:pt x="174" y="187"/>
                  <a:pt x="174" y="187"/>
                  <a:pt x="174" y="187"/>
                </a:cubicBezTo>
                <a:cubicBezTo>
                  <a:pt x="173" y="185"/>
                  <a:pt x="171" y="184"/>
                  <a:pt x="169" y="184"/>
                </a:cubicBezTo>
                <a:cubicBezTo>
                  <a:pt x="167" y="184"/>
                  <a:pt x="165" y="186"/>
                  <a:pt x="165" y="189"/>
                </a:cubicBezTo>
                <a:cubicBezTo>
                  <a:pt x="165" y="189"/>
                  <a:pt x="167" y="259"/>
                  <a:pt x="169" y="329"/>
                </a:cubicBezTo>
                <a:cubicBezTo>
                  <a:pt x="169" y="364"/>
                  <a:pt x="170" y="399"/>
                  <a:pt x="171" y="426"/>
                </a:cubicBezTo>
                <a:cubicBezTo>
                  <a:pt x="171" y="439"/>
                  <a:pt x="172" y="450"/>
                  <a:pt x="172" y="458"/>
                </a:cubicBezTo>
                <a:cubicBezTo>
                  <a:pt x="172" y="464"/>
                  <a:pt x="172" y="467"/>
                  <a:pt x="172" y="469"/>
                </a:cubicBezTo>
                <a:cubicBezTo>
                  <a:pt x="172" y="469"/>
                  <a:pt x="172" y="469"/>
                  <a:pt x="172" y="469"/>
                </a:cubicBezTo>
                <a:cubicBezTo>
                  <a:pt x="172" y="475"/>
                  <a:pt x="166" y="479"/>
                  <a:pt x="159" y="479"/>
                </a:cubicBezTo>
                <a:cubicBezTo>
                  <a:pt x="159" y="484"/>
                  <a:pt x="159" y="484"/>
                  <a:pt x="159" y="484"/>
                </a:cubicBezTo>
                <a:cubicBezTo>
                  <a:pt x="159" y="479"/>
                  <a:pt x="159" y="479"/>
                  <a:pt x="159" y="479"/>
                </a:cubicBezTo>
                <a:cubicBezTo>
                  <a:pt x="153" y="479"/>
                  <a:pt x="147" y="475"/>
                  <a:pt x="147" y="469"/>
                </a:cubicBezTo>
                <a:cubicBezTo>
                  <a:pt x="127" y="304"/>
                  <a:pt x="127" y="304"/>
                  <a:pt x="127" y="304"/>
                </a:cubicBezTo>
                <a:cubicBezTo>
                  <a:pt x="127" y="302"/>
                  <a:pt x="125" y="300"/>
                  <a:pt x="123" y="300"/>
                </a:cubicBezTo>
                <a:cubicBezTo>
                  <a:pt x="120" y="300"/>
                  <a:pt x="118" y="302"/>
                  <a:pt x="118" y="304"/>
                </a:cubicBezTo>
                <a:cubicBezTo>
                  <a:pt x="98" y="469"/>
                  <a:pt x="98" y="469"/>
                  <a:pt x="98" y="469"/>
                </a:cubicBezTo>
                <a:cubicBezTo>
                  <a:pt x="98" y="475"/>
                  <a:pt x="92" y="479"/>
                  <a:pt x="86" y="479"/>
                </a:cubicBezTo>
                <a:cubicBezTo>
                  <a:pt x="79" y="479"/>
                  <a:pt x="73" y="475"/>
                  <a:pt x="73" y="469"/>
                </a:cubicBezTo>
                <a:cubicBezTo>
                  <a:pt x="73" y="469"/>
                  <a:pt x="73" y="468"/>
                  <a:pt x="73" y="467"/>
                </a:cubicBezTo>
                <a:cubicBezTo>
                  <a:pt x="73" y="465"/>
                  <a:pt x="73" y="462"/>
                  <a:pt x="73" y="458"/>
                </a:cubicBezTo>
                <a:cubicBezTo>
                  <a:pt x="73" y="450"/>
                  <a:pt x="74" y="439"/>
                  <a:pt x="74" y="426"/>
                </a:cubicBezTo>
                <a:cubicBezTo>
                  <a:pt x="75" y="400"/>
                  <a:pt x="76" y="364"/>
                  <a:pt x="77" y="329"/>
                </a:cubicBezTo>
                <a:cubicBezTo>
                  <a:pt x="78" y="259"/>
                  <a:pt x="80" y="189"/>
                  <a:pt x="80" y="189"/>
                </a:cubicBezTo>
                <a:cubicBezTo>
                  <a:pt x="80" y="186"/>
                  <a:pt x="79" y="184"/>
                  <a:pt x="76" y="184"/>
                </a:cubicBezTo>
                <a:cubicBezTo>
                  <a:pt x="74" y="184"/>
                  <a:pt x="72" y="185"/>
                  <a:pt x="71" y="187"/>
                </a:cubicBezTo>
                <a:cubicBezTo>
                  <a:pt x="28" y="282"/>
                  <a:pt x="28" y="282"/>
                  <a:pt x="28" y="282"/>
                </a:cubicBezTo>
                <a:cubicBezTo>
                  <a:pt x="27" y="285"/>
                  <a:pt x="24" y="286"/>
                  <a:pt x="21" y="286"/>
                </a:cubicBezTo>
                <a:cubicBezTo>
                  <a:pt x="19" y="286"/>
                  <a:pt x="18" y="286"/>
                  <a:pt x="17" y="286"/>
                </a:cubicBezTo>
                <a:cubicBezTo>
                  <a:pt x="13" y="284"/>
                  <a:pt x="10" y="280"/>
                  <a:pt x="11" y="276"/>
                </a:cubicBezTo>
                <a:cubicBezTo>
                  <a:pt x="11" y="276"/>
                  <a:pt x="11" y="276"/>
                  <a:pt x="11" y="276"/>
                </a:cubicBezTo>
                <a:cubicBezTo>
                  <a:pt x="11" y="275"/>
                  <a:pt x="12" y="274"/>
                  <a:pt x="13" y="272"/>
                </a:cubicBezTo>
                <a:cubicBezTo>
                  <a:pt x="14" y="269"/>
                  <a:pt x="15" y="264"/>
                  <a:pt x="17" y="259"/>
                </a:cubicBezTo>
                <a:cubicBezTo>
                  <a:pt x="27" y="226"/>
                  <a:pt x="52" y="149"/>
                  <a:pt x="58" y="137"/>
                </a:cubicBezTo>
                <a:cubicBezTo>
                  <a:pt x="64" y="125"/>
                  <a:pt x="76" y="112"/>
                  <a:pt x="123" y="112"/>
                </a:cubicBezTo>
                <a:cubicBezTo>
                  <a:pt x="169" y="112"/>
                  <a:pt x="181" y="125"/>
                  <a:pt x="187" y="137"/>
                </a:cubicBezTo>
                <a:cubicBezTo>
                  <a:pt x="193" y="149"/>
                  <a:pt x="218" y="226"/>
                  <a:pt x="228" y="259"/>
                </a:cubicBezTo>
                <a:cubicBezTo>
                  <a:pt x="230" y="264"/>
                  <a:pt x="232" y="269"/>
                  <a:pt x="232" y="272"/>
                </a:cubicBezTo>
                <a:cubicBezTo>
                  <a:pt x="233" y="274"/>
                  <a:pt x="234" y="275"/>
                  <a:pt x="234" y="276"/>
                </a:cubicBezTo>
                <a:cubicBezTo>
                  <a:pt x="234" y="276"/>
                  <a:pt x="234" y="276"/>
                  <a:pt x="234" y="276"/>
                </a:cubicBezTo>
                <a:cubicBezTo>
                  <a:pt x="235" y="280"/>
                  <a:pt x="232" y="284"/>
                  <a:pt x="228" y="286"/>
                </a:cubicBezTo>
                <a:close/>
                <a:moveTo>
                  <a:pt x="123" y="92"/>
                </a:moveTo>
                <a:cubicBezTo>
                  <a:pt x="148" y="92"/>
                  <a:pt x="169" y="71"/>
                  <a:pt x="169" y="46"/>
                </a:cubicBezTo>
                <a:cubicBezTo>
                  <a:pt x="169" y="20"/>
                  <a:pt x="148" y="0"/>
                  <a:pt x="123" y="0"/>
                </a:cubicBezTo>
                <a:cubicBezTo>
                  <a:pt x="97" y="0"/>
                  <a:pt x="76" y="20"/>
                  <a:pt x="76" y="46"/>
                </a:cubicBezTo>
                <a:cubicBezTo>
                  <a:pt x="76" y="71"/>
                  <a:pt x="97" y="92"/>
                  <a:pt x="123" y="92"/>
                </a:cubicBezTo>
                <a:close/>
                <a:moveTo>
                  <a:pt x="123" y="9"/>
                </a:moveTo>
                <a:cubicBezTo>
                  <a:pt x="143" y="9"/>
                  <a:pt x="159" y="26"/>
                  <a:pt x="159" y="46"/>
                </a:cubicBezTo>
                <a:cubicBezTo>
                  <a:pt x="159" y="66"/>
                  <a:pt x="143" y="83"/>
                  <a:pt x="123" y="83"/>
                </a:cubicBezTo>
                <a:cubicBezTo>
                  <a:pt x="102" y="83"/>
                  <a:pt x="86" y="66"/>
                  <a:pt x="86" y="46"/>
                </a:cubicBezTo>
                <a:cubicBezTo>
                  <a:pt x="86" y="26"/>
                  <a:pt x="102" y="9"/>
                  <a:pt x="123" y="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3" name="Oval 23"/>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7" name="Freeform 38"/>
          <p:cNvSpPr>
            <a:spLocks noEditPoints="1"/>
          </p:cNvSpPr>
          <p:nvPr/>
        </p:nvSpPr>
        <p:spPr bwMode="auto">
          <a:xfrm>
            <a:off x="5096155" y="1671386"/>
            <a:ext cx="377272" cy="752588"/>
          </a:xfrm>
          <a:custGeom>
            <a:avLst/>
            <a:gdLst>
              <a:gd name="T0" fmla="*/ 169 w 245"/>
              <a:gd name="T1" fmla="*/ 46 h 489"/>
              <a:gd name="T2" fmla="*/ 76 w 245"/>
              <a:gd name="T3" fmla="*/ 46 h 489"/>
              <a:gd name="T4" fmla="*/ 122 w 245"/>
              <a:gd name="T5" fmla="*/ 9 h 489"/>
              <a:gd name="T6" fmla="*/ 122 w 245"/>
              <a:gd name="T7" fmla="*/ 83 h 489"/>
              <a:gd name="T8" fmla="*/ 122 w 245"/>
              <a:gd name="T9" fmla="*/ 9 h 489"/>
              <a:gd name="T10" fmla="*/ 243 w 245"/>
              <a:gd name="T11" fmla="*/ 273 h 489"/>
              <a:gd name="T12" fmla="*/ 195 w 245"/>
              <a:gd name="T13" fmla="*/ 132 h 489"/>
              <a:gd name="T14" fmla="*/ 50 w 245"/>
              <a:gd name="T15" fmla="*/ 132 h 489"/>
              <a:gd name="T16" fmla="*/ 2 w 245"/>
              <a:gd name="T17" fmla="*/ 273 h 489"/>
              <a:gd name="T18" fmla="*/ 14 w 245"/>
              <a:gd name="T19" fmla="*/ 294 h 489"/>
              <a:gd name="T20" fmla="*/ 36 w 245"/>
              <a:gd name="T21" fmla="*/ 285 h 489"/>
              <a:gd name="T22" fmla="*/ 39 w 245"/>
              <a:gd name="T23" fmla="*/ 356 h 489"/>
              <a:gd name="T24" fmla="*/ 44 w 245"/>
              <a:gd name="T25" fmla="*/ 362 h 489"/>
              <a:gd name="T26" fmla="*/ 63 w 245"/>
              <a:gd name="T27" fmla="*/ 469 h 489"/>
              <a:gd name="T28" fmla="*/ 85 w 245"/>
              <a:gd name="T29" fmla="*/ 489 h 489"/>
              <a:gd name="T30" fmla="*/ 120 w 245"/>
              <a:gd name="T31" fmla="*/ 362 h 489"/>
              <a:gd name="T32" fmla="*/ 137 w 245"/>
              <a:gd name="T33" fmla="*/ 470 h 489"/>
              <a:gd name="T34" fmla="*/ 159 w 245"/>
              <a:gd name="T35" fmla="*/ 489 h 489"/>
              <a:gd name="T36" fmla="*/ 181 w 245"/>
              <a:gd name="T37" fmla="*/ 469 h 489"/>
              <a:gd name="T38" fmla="*/ 201 w 245"/>
              <a:gd name="T39" fmla="*/ 362 h 489"/>
              <a:gd name="T40" fmla="*/ 205 w 245"/>
              <a:gd name="T41" fmla="*/ 356 h 489"/>
              <a:gd name="T42" fmla="*/ 208 w 245"/>
              <a:gd name="T43" fmla="*/ 285 h 489"/>
              <a:gd name="T44" fmla="*/ 224 w 245"/>
              <a:gd name="T45" fmla="*/ 295 h 489"/>
              <a:gd name="T46" fmla="*/ 243 w 245"/>
              <a:gd name="T47" fmla="*/ 274 h 489"/>
              <a:gd name="T48" fmla="*/ 224 w 245"/>
              <a:gd name="T49" fmla="*/ 286 h 489"/>
              <a:gd name="T50" fmla="*/ 217 w 245"/>
              <a:gd name="T51" fmla="*/ 282 h 489"/>
              <a:gd name="T52" fmla="*/ 171 w 245"/>
              <a:gd name="T53" fmla="*/ 184 h 489"/>
              <a:gd name="T54" fmla="*/ 195 w 245"/>
              <a:gd name="T55" fmla="*/ 353 h 489"/>
              <a:gd name="T56" fmla="*/ 170 w 245"/>
              <a:gd name="T57" fmla="*/ 354 h 489"/>
              <a:gd name="T58" fmla="*/ 170 w 245"/>
              <a:gd name="T59" fmla="*/ 413 h 489"/>
              <a:gd name="T60" fmla="*/ 172 w 245"/>
              <a:gd name="T61" fmla="*/ 469 h 489"/>
              <a:gd name="T62" fmla="*/ 159 w 245"/>
              <a:gd name="T63" fmla="*/ 479 h 489"/>
              <a:gd name="T64" fmla="*/ 159 w 245"/>
              <a:gd name="T65" fmla="*/ 479 h 489"/>
              <a:gd name="T66" fmla="*/ 133 w 245"/>
              <a:gd name="T67" fmla="*/ 357 h 489"/>
              <a:gd name="T68" fmla="*/ 116 w 245"/>
              <a:gd name="T69" fmla="*/ 353 h 489"/>
              <a:gd name="T70" fmla="*/ 98 w 245"/>
              <a:gd name="T71" fmla="*/ 469 h 489"/>
              <a:gd name="T72" fmla="*/ 73 w 245"/>
              <a:gd name="T73" fmla="*/ 469 h 489"/>
              <a:gd name="T74" fmla="*/ 73 w 245"/>
              <a:gd name="T75" fmla="*/ 465 h 489"/>
              <a:gd name="T76" fmla="*/ 74 w 245"/>
              <a:gd name="T77" fmla="*/ 413 h 489"/>
              <a:gd name="T78" fmla="*/ 74 w 245"/>
              <a:gd name="T79" fmla="*/ 354 h 489"/>
              <a:gd name="T80" fmla="*/ 49 w 245"/>
              <a:gd name="T81" fmla="*/ 353 h 489"/>
              <a:gd name="T82" fmla="*/ 73 w 245"/>
              <a:gd name="T83" fmla="*/ 184 h 489"/>
              <a:gd name="T84" fmla="*/ 28 w 245"/>
              <a:gd name="T85" fmla="*/ 282 h 489"/>
              <a:gd name="T86" fmla="*/ 17 w 245"/>
              <a:gd name="T87" fmla="*/ 285 h 489"/>
              <a:gd name="T88" fmla="*/ 11 w 245"/>
              <a:gd name="T89" fmla="*/ 276 h 489"/>
              <a:gd name="T90" fmla="*/ 16 w 245"/>
              <a:gd name="T91" fmla="*/ 259 h 489"/>
              <a:gd name="T92" fmla="*/ 122 w 245"/>
              <a:gd name="T93" fmla="*/ 112 h 489"/>
              <a:gd name="T94" fmla="*/ 228 w 245"/>
              <a:gd name="T95" fmla="*/ 259 h 489"/>
              <a:gd name="T96" fmla="*/ 234 w 245"/>
              <a:gd name="T97" fmla="*/ 276 h 489"/>
              <a:gd name="T98" fmla="*/ 228 w 245"/>
              <a:gd name="T99" fmla="*/ 28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489">
                <a:moveTo>
                  <a:pt x="122" y="93"/>
                </a:moveTo>
                <a:cubicBezTo>
                  <a:pt x="148" y="93"/>
                  <a:pt x="169" y="72"/>
                  <a:pt x="169" y="46"/>
                </a:cubicBezTo>
                <a:cubicBezTo>
                  <a:pt x="169" y="21"/>
                  <a:pt x="148" y="0"/>
                  <a:pt x="122" y="0"/>
                </a:cubicBezTo>
                <a:cubicBezTo>
                  <a:pt x="97" y="0"/>
                  <a:pt x="76" y="21"/>
                  <a:pt x="76" y="46"/>
                </a:cubicBezTo>
                <a:cubicBezTo>
                  <a:pt x="76" y="72"/>
                  <a:pt x="97" y="93"/>
                  <a:pt x="122" y="93"/>
                </a:cubicBezTo>
                <a:close/>
                <a:moveTo>
                  <a:pt x="122" y="9"/>
                </a:moveTo>
                <a:cubicBezTo>
                  <a:pt x="143" y="9"/>
                  <a:pt x="159" y="26"/>
                  <a:pt x="159" y="46"/>
                </a:cubicBezTo>
                <a:cubicBezTo>
                  <a:pt x="159" y="67"/>
                  <a:pt x="143" y="83"/>
                  <a:pt x="122" y="83"/>
                </a:cubicBezTo>
                <a:cubicBezTo>
                  <a:pt x="102" y="83"/>
                  <a:pt x="85" y="67"/>
                  <a:pt x="85" y="46"/>
                </a:cubicBezTo>
                <a:cubicBezTo>
                  <a:pt x="85" y="26"/>
                  <a:pt x="102" y="9"/>
                  <a:pt x="122" y="9"/>
                </a:cubicBezTo>
                <a:close/>
                <a:moveTo>
                  <a:pt x="243" y="274"/>
                </a:moveTo>
                <a:cubicBezTo>
                  <a:pt x="243" y="273"/>
                  <a:pt x="243" y="273"/>
                  <a:pt x="243" y="273"/>
                </a:cubicBezTo>
                <a:cubicBezTo>
                  <a:pt x="242" y="272"/>
                  <a:pt x="240" y="265"/>
                  <a:pt x="237" y="256"/>
                </a:cubicBezTo>
                <a:cubicBezTo>
                  <a:pt x="225" y="220"/>
                  <a:pt x="201" y="145"/>
                  <a:pt x="195" y="132"/>
                </a:cubicBezTo>
                <a:cubicBezTo>
                  <a:pt x="185" y="112"/>
                  <a:pt x="163" y="103"/>
                  <a:pt x="122" y="103"/>
                </a:cubicBezTo>
                <a:cubicBezTo>
                  <a:pt x="81" y="103"/>
                  <a:pt x="60" y="112"/>
                  <a:pt x="50" y="132"/>
                </a:cubicBezTo>
                <a:cubicBezTo>
                  <a:pt x="43" y="145"/>
                  <a:pt x="19" y="220"/>
                  <a:pt x="8" y="256"/>
                </a:cubicBezTo>
                <a:cubicBezTo>
                  <a:pt x="5" y="265"/>
                  <a:pt x="2" y="272"/>
                  <a:pt x="2" y="273"/>
                </a:cubicBezTo>
                <a:cubicBezTo>
                  <a:pt x="2" y="273"/>
                  <a:pt x="2" y="273"/>
                  <a:pt x="2" y="274"/>
                </a:cubicBezTo>
                <a:cubicBezTo>
                  <a:pt x="0" y="282"/>
                  <a:pt x="5" y="291"/>
                  <a:pt x="14" y="294"/>
                </a:cubicBezTo>
                <a:cubicBezTo>
                  <a:pt x="16" y="295"/>
                  <a:pt x="18" y="295"/>
                  <a:pt x="20" y="295"/>
                </a:cubicBezTo>
                <a:cubicBezTo>
                  <a:pt x="27" y="295"/>
                  <a:pt x="34" y="291"/>
                  <a:pt x="36" y="285"/>
                </a:cubicBezTo>
                <a:cubicBezTo>
                  <a:pt x="61" y="227"/>
                  <a:pt x="61" y="227"/>
                  <a:pt x="61" y="227"/>
                </a:cubicBezTo>
                <a:cubicBezTo>
                  <a:pt x="39" y="356"/>
                  <a:pt x="39" y="356"/>
                  <a:pt x="39" y="356"/>
                </a:cubicBezTo>
                <a:cubicBezTo>
                  <a:pt x="39" y="358"/>
                  <a:pt x="39" y="359"/>
                  <a:pt x="40" y="360"/>
                </a:cubicBezTo>
                <a:cubicBezTo>
                  <a:pt x="41" y="361"/>
                  <a:pt x="42" y="362"/>
                  <a:pt x="44" y="362"/>
                </a:cubicBezTo>
                <a:cubicBezTo>
                  <a:pt x="66" y="362"/>
                  <a:pt x="66" y="362"/>
                  <a:pt x="66" y="362"/>
                </a:cubicBezTo>
                <a:cubicBezTo>
                  <a:pt x="65" y="395"/>
                  <a:pt x="63" y="465"/>
                  <a:pt x="63" y="469"/>
                </a:cubicBezTo>
                <a:cubicBezTo>
                  <a:pt x="63" y="469"/>
                  <a:pt x="63" y="469"/>
                  <a:pt x="63" y="470"/>
                </a:cubicBezTo>
                <a:cubicBezTo>
                  <a:pt x="64" y="480"/>
                  <a:pt x="74" y="488"/>
                  <a:pt x="85" y="489"/>
                </a:cubicBezTo>
                <a:cubicBezTo>
                  <a:pt x="97" y="489"/>
                  <a:pt x="107" y="480"/>
                  <a:pt x="108" y="470"/>
                </a:cubicBezTo>
                <a:cubicBezTo>
                  <a:pt x="120" y="362"/>
                  <a:pt x="120" y="362"/>
                  <a:pt x="120" y="362"/>
                </a:cubicBezTo>
                <a:cubicBezTo>
                  <a:pt x="124" y="362"/>
                  <a:pt x="124" y="362"/>
                  <a:pt x="124" y="362"/>
                </a:cubicBezTo>
                <a:cubicBezTo>
                  <a:pt x="137" y="470"/>
                  <a:pt x="137" y="470"/>
                  <a:pt x="137" y="470"/>
                </a:cubicBezTo>
                <a:cubicBezTo>
                  <a:pt x="138" y="480"/>
                  <a:pt x="148" y="489"/>
                  <a:pt x="159" y="489"/>
                </a:cubicBezTo>
                <a:cubicBezTo>
                  <a:pt x="159" y="489"/>
                  <a:pt x="159" y="489"/>
                  <a:pt x="159" y="489"/>
                </a:cubicBezTo>
                <a:cubicBezTo>
                  <a:pt x="171" y="488"/>
                  <a:pt x="180" y="480"/>
                  <a:pt x="181" y="470"/>
                </a:cubicBezTo>
                <a:cubicBezTo>
                  <a:pt x="181" y="469"/>
                  <a:pt x="181" y="469"/>
                  <a:pt x="181" y="469"/>
                </a:cubicBezTo>
                <a:cubicBezTo>
                  <a:pt x="181" y="465"/>
                  <a:pt x="179" y="395"/>
                  <a:pt x="178" y="362"/>
                </a:cubicBezTo>
                <a:cubicBezTo>
                  <a:pt x="201" y="362"/>
                  <a:pt x="201" y="362"/>
                  <a:pt x="201" y="362"/>
                </a:cubicBezTo>
                <a:cubicBezTo>
                  <a:pt x="203" y="362"/>
                  <a:pt x="205" y="360"/>
                  <a:pt x="205" y="357"/>
                </a:cubicBezTo>
                <a:cubicBezTo>
                  <a:pt x="205" y="357"/>
                  <a:pt x="205" y="356"/>
                  <a:pt x="205" y="356"/>
                </a:cubicBezTo>
                <a:cubicBezTo>
                  <a:pt x="184" y="227"/>
                  <a:pt x="184" y="227"/>
                  <a:pt x="184" y="227"/>
                </a:cubicBezTo>
                <a:cubicBezTo>
                  <a:pt x="208" y="285"/>
                  <a:pt x="208" y="285"/>
                  <a:pt x="208" y="285"/>
                </a:cubicBezTo>
                <a:cubicBezTo>
                  <a:pt x="211" y="291"/>
                  <a:pt x="217" y="295"/>
                  <a:pt x="224" y="295"/>
                </a:cubicBezTo>
                <a:cubicBezTo>
                  <a:pt x="224" y="295"/>
                  <a:pt x="224" y="295"/>
                  <a:pt x="224" y="295"/>
                </a:cubicBezTo>
                <a:cubicBezTo>
                  <a:pt x="226" y="295"/>
                  <a:pt x="229" y="295"/>
                  <a:pt x="231" y="294"/>
                </a:cubicBezTo>
                <a:cubicBezTo>
                  <a:pt x="240" y="291"/>
                  <a:pt x="245" y="282"/>
                  <a:pt x="243" y="274"/>
                </a:cubicBezTo>
                <a:close/>
                <a:moveTo>
                  <a:pt x="228" y="285"/>
                </a:moveTo>
                <a:cubicBezTo>
                  <a:pt x="227" y="286"/>
                  <a:pt x="225" y="286"/>
                  <a:pt x="224" y="286"/>
                </a:cubicBezTo>
                <a:cubicBezTo>
                  <a:pt x="224" y="286"/>
                  <a:pt x="224" y="286"/>
                  <a:pt x="224" y="286"/>
                </a:cubicBezTo>
                <a:cubicBezTo>
                  <a:pt x="221" y="286"/>
                  <a:pt x="218" y="284"/>
                  <a:pt x="217" y="282"/>
                </a:cubicBezTo>
                <a:cubicBezTo>
                  <a:pt x="177" y="186"/>
                  <a:pt x="177" y="186"/>
                  <a:pt x="177" y="186"/>
                </a:cubicBezTo>
                <a:cubicBezTo>
                  <a:pt x="176" y="184"/>
                  <a:pt x="173" y="183"/>
                  <a:pt x="171" y="184"/>
                </a:cubicBezTo>
                <a:cubicBezTo>
                  <a:pt x="169" y="184"/>
                  <a:pt x="167" y="187"/>
                  <a:pt x="168" y="189"/>
                </a:cubicBezTo>
                <a:cubicBezTo>
                  <a:pt x="195" y="353"/>
                  <a:pt x="195" y="353"/>
                  <a:pt x="195" y="353"/>
                </a:cubicBezTo>
                <a:cubicBezTo>
                  <a:pt x="174" y="353"/>
                  <a:pt x="174" y="353"/>
                  <a:pt x="174" y="353"/>
                </a:cubicBezTo>
                <a:cubicBezTo>
                  <a:pt x="172" y="353"/>
                  <a:pt x="171" y="353"/>
                  <a:pt x="170" y="354"/>
                </a:cubicBezTo>
                <a:cubicBezTo>
                  <a:pt x="169" y="355"/>
                  <a:pt x="169" y="356"/>
                  <a:pt x="169" y="357"/>
                </a:cubicBezTo>
                <a:cubicBezTo>
                  <a:pt x="169" y="357"/>
                  <a:pt x="170" y="385"/>
                  <a:pt x="170" y="413"/>
                </a:cubicBezTo>
                <a:cubicBezTo>
                  <a:pt x="171" y="427"/>
                  <a:pt x="171" y="441"/>
                  <a:pt x="171" y="452"/>
                </a:cubicBezTo>
                <a:cubicBezTo>
                  <a:pt x="172" y="461"/>
                  <a:pt x="172" y="466"/>
                  <a:pt x="172" y="469"/>
                </a:cubicBezTo>
                <a:cubicBezTo>
                  <a:pt x="172" y="469"/>
                  <a:pt x="172" y="469"/>
                  <a:pt x="172" y="469"/>
                </a:cubicBezTo>
                <a:cubicBezTo>
                  <a:pt x="172" y="475"/>
                  <a:pt x="166" y="479"/>
                  <a:pt x="159" y="479"/>
                </a:cubicBezTo>
                <a:cubicBezTo>
                  <a:pt x="159" y="484"/>
                  <a:pt x="159" y="484"/>
                  <a:pt x="159" y="484"/>
                </a:cubicBezTo>
                <a:cubicBezTo>
                  <a:pt x="159" y="479"/>
                  <a:pt x="159" y="479"/>
                  <a:pt x="159" y="479"/>
                </a:cubicBezTo>
                <a:cubicBezTo>
                  <a:pt x="152" y="479"/>
                  <a:pt x="147" y="475"/>
                  <a:pt x="146" y="469"/>
                </a:cubicBezTo>
                <a:cubicBezTo>
                  <a:pt x="133" y="357"/>
                  <a:pt x="133" y="357"/>
                  <a:pt x="133" y="357"/>
                </a:cubicBezTo>
                <a:cubicBezTo>
                  <a:pt x="133" y="354"/>
                  <a:pt x="131" y="353"/>
                  <a:pt x="129" y="353"/>
                </a:cubicBezTo>
                <a:cubicBezTo>
                  <a:pt x="116" y="353"/>
                  <a:pt x="116" y="353"/>
                  <a:pt x="116" y="353"/>
                </a:cubicBezTo>
                <a:cubicBezTo>
                  <a:pt x="114" y="353"/>
                  <a:pt x="112" y="354"/>
                  <a:pt x="111" y="357"/>
                </a:cubicBezTo>
                <a:cubicBezTo>
                  <a:pt x="98" y="469"/>
                  <a:pt x="98" y="469"/>
                  <a:pt x="98" y="469"/>
                </a:cubicBezTo>
                <a:cubicBezTo>
                  <a:pt x="98" y="475"/>
                  <a:pt x="92" y="479"/>
                  <a:pt x="85" y="479"/>
                </a:cubicBezTo>
                <a:cubicBezTo>
                  <a:pt x="79" y="479"/>
                  <a:pt x="73" y="475"/>
                  <a:pt x="73" y="469"/>
                </a:cubicBezTo>
                <a:cubicBezTo>
                  <a:pt x="73" y="469"/>
                  <a:pt x="73" y="469"/>
                  <a:pt x="73" y="469"/>
                </a:cubicBezTo>
                <a:cubicBezTo>
                  <a:pt x="73" y="468"/>
                  <a:pt x="73" y="466"/>
                  <a:pt x="73" y="465"/>
                </a:cubicBezTo>
                <a:cubicBezTo>
                  <a:pt x="73" y="462"/>
                  <a:pt x="73" y="457"/>
                  <a:pt x="73" y="452"/>
                </a:cubicBezTo>
                <a:cubicBezTo>
                  <a:pt x="73" y="441"/>
                  <a:pt x="74" y="427"/>
                  <a:pt x="74" y="413"/>
                </a:cubicBezTo>
                <a:cubicBezTo>
                  <a:pt x="75" y="385"/>
                  <a:pt x="76" y="357"/>
                  <a:pt x="76" y="357"/>
                </a:cubicBezTo>
                <a:cubicBezTo>
                  <a:pt x="76" y="356"/>
                  <a:pt x="75" y="355"/>
                  <a:pt x="74" y="354"/>
                </a:cubicBezTo>
                <a:cubicBezTo>
                  <a:pt x="74" y="353"/>
                  <a:pt x="72" y="353"/>
                  <a:pt x="71" y="353"/>
                </a:cubicBezTo>
                <a:cubicBezTo>
                  <a:pt x="49" y="353"/>
                  <a:pt x="49" y="353"/>
                  <a:pt x="49" y="353"/>
                </a:cubicBezTo>
                <a:cubicBezTo>
                  <a:pt x="77" y="189"/>
                  <a:pt x="77" y="189"/>
                  <a:pt x="77" y="189"/>
                </a:cubicBezTo>
                <a:cubicBezTo>
                  <a:pt x="77" y="187"/>
                  <a:pt x="76" y="184"/>
                  <a:pt x="73" y="184"/>
                </a:cubicBezTo>
                <a:cubicBezTo>
                  <a:pt x="71" y="183"/>
                  <a:pt x="69" y="184"/>
                  <a:pt x="68" y="186"/>
                </a:cubicBezTo>
                <a:cubicBezTo>
                  <a:pt x="28" y="282"/>
                  <a:pt x="28" y="282"/>
                  <a:pt x="28" y="282"/>
                </a:cubicBezTo>
                <a:cubicBezTo>
                  <a:pt x="26" y="284"/>
                  <a:pt x="24" y="286"/>
                  <a:pt x="20" y="286"/>
                </a:cubicBezTo>
                <a:cubicBezTo>
                  <a:pt x="19" y="286"/>
                  <a:pt x="18" y="286"/>
                  <a:pt x="17" y="285"/>
                </a:cubicBezTo>
                <a:cubicBezTo>
                  <a:pt x="13" y="284"/>
                  <a:pt x="10" y="280"/>
                  <a:pt x="11" y="276"/>
                </a:cubicBezTo>
                <a:cubicBezTo>
                  <a:pt x="11" y="276"/>
                  <a:pt x="11" y="276"/>
                  <a:pt x="11" y="276"/>
                </a:cubicBezTo>
                <a:cubicBezTo>
                  <a:pt x="11" y="275"/>
                  <a:pt x="12" y="273"/>
                  <a:pt x="12" y="271"/>
                </a:cubicBezTo>
                <a:cubicBezTo>
                  <a:pt x="13" y="268"/>
                  <a:pt x="15" y="264"/>
                  <a:pt x="16" y="259"/>
                </a:cubicBezTo>
                <a:cubicBezTo>
                  <a:pt x="27" y="226"/>
                  <a:pt x="52" y="149"/>
                  <a:pt x="58" y="136"/>
                </a:cubicBezTo>
                <a:cubicBezTo>
                  <a:pt x="64" y="124"/>
                  <a:pt x="76" y="112"/>
                  <a:pt x="122" y="112"/>
                </a:cubicBezTo>
                <a:cubicBezTo>
                  <a:pt x="168" y="112"/>
                  <a:pt x="181" y="124"/>
                  <a:pt x="186" y="136"/>
                </a:cubicBezTo>
                <a:cubicBezTo>
                  <a:pt x="192" y="149"/>
                  <a:pt x="217" y="226"/>
                  <a:pt x="228" y="259"/>
                </a:cubicBezTo>
                <a:cubicBezTo>
                  <a:pt x="230" y="264"/>
                  <a:pt x="231" y="268"/>
                  <a:pt x="232" y="271"/>
                </a:cubicBezTo>
                <a:cubicBezTo>
                  <a:pt x="233" y="273"/>
                  <a:pt x="233" y="275"/>
                  <a:pt x="234" y="276"/>
                </a:cubicBezTo>
                <a:cubicBezTo>
                  <a:pt x="234" y="276"/>
                  <a:pt x="234" y="276"/>
                  <a:pt x="234" y="276"/>
                </a:cubicBezTo>
                <a:cubicBezTo>
                  <a:pt x="235" y="280"/>
                  <a:pt x="232" y="284"/>
                  <a:pt x="228" y="28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6" name="Oval 9"/>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8" name="Freeform 39"/>
          <p:cNvSpPr>
            <a:spLocks noEditPoints="1"/>
          </p:cNvSpPr>
          <p:nvPr/>
        </p:nvSpPr>
        <p:spPr bwMode="auto">
          <a:xfrm>
            <a:off x="8423803" y="1694191"/>
            <a:ext cx="525550" cy="705022"/>
          </a:xfrm>
          <a:custGeom>
            <a:avLst/>
            <a:gdLst>
              <a:gd name="T0" fmla="*/ 235 w 342"/>
              <a:gd name="T1" fmla="*/ 50 h 458"/>
              <a:gd name="T2" fmla="*/ 136 w 342"/>
              <a:gd name="T3" fmla="*/ 50 h 458"/>
              <a:gd name="T4" fmla="*/ 185 w 342"/>
              <a:gd name="T5" fmla="*/ 9 h 458"/>
              <a:gd name="T6" fmla="*/ 185 w 342"/>
              <a:gd name="T7" fmla="*/ 90 h 458"/>
              <a:gd name="T8" fmla="*/ 185 w 342"/>
              <a:gd name="T9" fmla="*/ 9 h 458"/>
              <a:gd name="T10" fmla="*/ 321 w 342"/>
              <a:gd name="T11" fmla="*/ 183 h 458"/>
              <a:gd name="T12" fmla="*/ 254 w 342"/>
              <a:gd name="T13" fmla="*/ 118 h 458"/>
              <a:gd name="T14" fmla="*/ 176 w 342"/>
              <a:gd name="T15" fmla="*/ 114 h 458"/>
              <a:gd name="T16" fmla="*/ 97 w 342"/>
              <a:gd name="T17" fmla="*/ 165 h 458"/>
              <a:gd name="T18" fmla="*/ 2 w 342"/>
              <a:gd name="T19" fmla="*/ 171 h 458"/>
              <a:gd name="T20" fmla="*/ 93 w 342"/>
              <a:gd name="T21" fmla="*/ 214 h 458"/>
              <a:gd name="T22" fmla="*/ 110 w 342"/>
              <a:gd name="T23" fmla="*/ 213 h 458"/>
              <a:gd name="T24" fmla="*/ 185 w 342"/>
              <a:gd name="T25" fmla="*/ 247 h 458"/>
              <a:gd name="T26" fmla="*/ 127 w 342"/>
              <a:gd name="T27" fmla="*/ 321 h 458"/>
              <a:gd name="T28" fmla="*/ 90 w 342"/>
              <a:gd name="T29" fmla="*/ 446 h 458"/>
              <a:gd name="T30" fmla="*/ 140 w 342"/>
              <a:gd name="T31" fmla="*/ 443 h 458"/>
              <a:gd name="T32" fmla="*/ 181 w 342"/>
              <a:gd name="T33" fmla="*/ 343 h 458"/>
              <a:gd name="T34" fmla="*/ 213 w 342"/>
              <a:gd name="T35" fmla="*/ 311 h 458"/>
              <a:gd name="T36" fmla="*/ 266 w 342"/>
              <a:gd name="T37" fmla="*/ 458 h 458"/>
              <a:gd name="T38" fmla="*/ 295 w 342"/>
              <a:gd name="T39" fmla="*/ 425 h 458"/>
              <a:gd name="T40" fmla="*/ 245 w 342"/>
              <a:gd name="T41" fmla="*/ 177 h 458"/>
              <a:gd name="T42" fmla="*/ 297 w 342"/>
              <a:gd name="T43" fmla="*/ 267 h 458"/>
              <a:gd name="T44" fmla="*/ 337 w 342"/>
              <a:gd name="T45" fmla="*/ 277 h 458"/>
              <a:gd name="T46" fmla="*/ 106 w 342"/>
              <a:gd name="T47" fmla="*/ 204 h 458"/>
              <a:gd name="T48" fmla="*/ 21 w 342"/>
              <a:gd name="T49" fmla="*/ 186 h 458"/>
              <a:gd name="T50" fmla="*/ 30 w 342"/>
              <a:gd name="T51" fmla="*/ 162 h 458"/>
              <a:gd name="T52" fmla="*/ 100 w 342"/>
              <a:gd name="T53" fmla="*/ 174 h 458"/>
              <a:gd name="T54" fmla="*/ 162 w 342"/>
              <a:gd name="T55" fmla="*/ 150 h 458"/>
              <a:gd name="T56" fmla="*/ 106 w 342"/>
              <a:gd name="T57" fmla="*/ 204 h 458"/>
              <a:gd name="T58" fmla="*/ 270 w 342"/>
              <a:gd name="T59" fmla="*/ 449 h 458"/>
              <a:gd name="T60" fmla="*/ 221 w 342"/>
              <a:gd name="T61" fmla="*/ 303 h 458"/>
              <a:gd name="T62" fmla="*/ 286 w 342"/>
              <a:gd name="T63" fmla="*/ 426 h 458"/>
              <a:gd name="T64" fmla="*/ 320 w 342"/>
              <a:gd name="T65" fmla="*/ 276 h 458"/>
              <a:gd name="T66" fmla="*/ 285 w 342"/>
              <a:gd name="T67" fmla="*/ 199 h 458"/>
              <a:gd name="T68" fmla="*/ 239 w 342"/>
              <a:gd name="T69" fmla="*/ 160 h 458"/>
              <a:gd name="T70" fmla="*/ 232 w 342"/>
              <a:gd name="T71" fmla="*/ 165 h 458"/>
              <a:gd name="T72" fmla="*/ 194 w 342"/>
              <a:gd name="T73" fmla="*/ 317 h 458"/>
              <a:gd name="T74" fmla="*/ 147 w 342"/>
              <a:gd name="T75" fmla="*/ 400 h 458"/>
              <a:gd name="T76" fmla="*/ 114 w 342"/>
              <a:gd name="T77" fmla="*/ 449 h 458"/>
              <a:gd name="T78" fmla="*/ 98 w 342"/>
              <a:gd name="T79" fmla="*/ 419 h 458"/>
              <a:gd name="T80" fmla="*/ 194 w 342"/>
              <a:gd name="T81" fmla="*/ 251 h 458"/>
              <a:gd name="T82" fmla="*/ 171 w 342"/>
              <a:gd name="T83" fmla="*/ 148 h 458"/>
              <a:gd name="T84" fmla="*/ 202 w 342"/>
              <a:gd name="T85" fmla="*/ 111 h 458"/>
              <a:gd name="T86" fmla="*/ 307 w 342"/>
              <a:gd name="T87" fmla="*/ 177 h 458"/>
              <a:gd name="T88" fmla="*/ 331 w 342"/>
              <a:gd name="T89" fmla="*/ 26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2" h="458">
                <a:moveTo>
                  <a:pt x="185" y="99"/>
                </a:moveTo>
                <a:cubicBezTo>
                  <a:pt x="212" y="99"/>
                  <a:pt x="235" y="77"/>
                  <a:pt x="235" y="50"/>
                </a:cubicBezTo>
                <a:cubicBezTo>
                  <a:pt x="235" y="22"/>
                  <a:pt x="212" y="0"/>
                  <a:pt x="185" y="0"/>
                </a:cubicBezTo>
                <a:cubicBezTo>
                  <a:pt x="158" y="0"/>
                  <a:pt x="136" y="22"/>
                  <a:pt x="136" y="50"/>
                </a:cubicBezTo>
                <a:cubicBezTo>
                  <a:pt x="136" y="77"/>
                  <a:pt x="158" y="99"/>
                  <a:pt x="185" y="99"/>
                </a:cubicBezTo>
                <a:close/>
                <a:moveTo>
                  <a:pt x="185" y="9"/>
                </a:moveTo>
                <a:cubicBezTo>
                  <a:pt x="207" y="9"/>
                  <a:pt x="225" y="27"/>
                  <a:pt x="225" y="50"/>
                </a:cubicBezTo>
                <a:cubicBezTo>
                  <a:pt x="225" y="72"/>
                  <a:pt x="207" y="90"/>
                  <a:pt x="185" y="90"/>
                </a:cubicBezTo>
                <a:cubicBezTo>
                  <a:pt x="163" y="90"/>
                  <a:pt x="145" y="72"/>
                  <a:pt x="145" y="50"/>
                </a:cubicBezTo>
                <a:cubicBezTo>
                  <a:pt x="145" y="27"/>
                  <a:pt x="163" y="9"/>
                  <a:pt x="185" y="9"/>
                </a:cubicBezTo>
                <a:close/>
                <a:moveTo>
                  <a:pt x="340" y="258"/>
                </a:moveTo>
                <a:cubicBezTo>
                  <a:pt x="337" y="246"/>
                  <a:pt x="325" y="198"/>
                  <a:pt x="321" y="183"/>
                </a:cubicBezTo>
                <a:cubicBezTo>
                  <a:pt x="320" y="178"/>
                  <a:pt x="317" y="173"/>
                  <a:pt x="313" y="169"/>
                </a:cubicBezTo>
                <a:cubicBezTo>
                  <a:pt x="298" y="156"/>
                  <a:pt x="263" y="125"/>
                  <a:pt x="254" y="118"/>
                </a:cubicBezTo>
                <a:cubicBezTo>
                  <a:pt x="237" y="104"/>
                  <a:pt x="219" y="99"/>
                  <a:pt x="201" y="102"/>
                </a:cubicBezTo>
                <a:cubicBezTo>
                  <a:pt x="192" y="103"/>
                  <a:pt x="183" y="108"/>
                  <a:pt x="176" y="114"/>
                </a:cubicBezTo>
                <a:cubicBezTo>
                  <a:pt x="175" y="115"/>
                  <a:pt x="174" y="115"/>
                  <a:pt x="174" y="115"/>
                </a:cubicBezTo>
                <a:cubicBezTo>
                  <a:pt x="97" y="165"/>
                  <a:pt x="97" y="165"/>
                  <a:pt x="97" y="165"/>
                </a:cubicBezTo>
                <a:cubicBezTo>
                  <a:pt x="88" y="163"/>
                  <a:pt x="50" y="156"/>
                  <a:pt x="32" y="153"/>
                </a:cubicBezTo>
                <a:cubicBezTo>
                  <a:pt x="14" y="150"/>
                  <a:pt x="4" y="160"/>
                  <a:pt x="2" y="171"/>
                </a:cubicBezTo>
                <a:cubicBezTo>
                  <a:pt x="0" y="181"/>
                  <a:pt x="5" y="193"/>
                  <a:pt x="19" y="195"/>
                </a:cubicBezTo>
                <a:cubicBezTo>
                  <a:pt x="30" y="198"/>
                  <a:pt x="75" y="209"/>
                  <a:pt x="93" y="214"/>
                </a:cubicBezTo>
                <a:cubicBezTo>
                  <a:pt x="95" y="215"/>
                  <a:pt x="98" y="215"/>
                  <a:pt x="100" y="215"/>
                </a:cubicBezTo>
                <a:cubicBezTo>
                  <a:pt x="103" y="215"/>
                  <a:pt x="106" y="214"/>
                  <a:pt x="110" y="213"/>
                </a:cubicBezTo>
                <a:cubicBezTo>
                  <a:pt x="128" y="206"/>
                  <a:pt x="158" y="193"/>
                  <a:pt x="171" y="188"/>
                </a:cubicBezTo>
                <a:cubicBezTo>
                  <a:pt x="176" y="212"/>
                  <a:pt x="183" y="239"/>
                  <a:pt x="185" y="247"/>
                </a:cubicBezTo>
                <a:cubicBezTo>
                  <a:pt x="127" y="320"/>
                  <a:pt x="127" y="320"/>
                  <a:pt x="127" y="320"/>
                </a:cubicBezTo>
                <a:cubicBezTo>
                  <a:pt x="127" y="320"/>
                  <a:pt x="127" y="320"/>
                  <a:pt x="127" y="321"/>
                </a:cubicBezTo>
                <a:cubicBezTo>
                  <a:pt x="127" y="321"/>
                  <a:pt x="104" y="380"/>
                  <a:pt x="89" y="416"/>
                </a:cubicBezTo>
                <a:cubicBezTo>
                  <a:pt x="85" y="427"/>
                  <a:pt x="85" y="438"/>
                  <a:pt x="90" y="446"/>
                </a:cubicBezTo>
                <a:cubicBezTo>
                  <a:pt x="96" y="454"/>
                  <a:pt x="104" y="458"/>
                  <a:pt x="114" y="458"/>
                </a:cubicBezTo>
                <a:cubicBezTo>
                  <a:pt x="126" y="458"/>
                  <a:pt x="135" y="452"/>
                  <a:pt x="140" y="443"/>
                </a:cubicBezTo>
                <a:cubicBezTo>
                  <a:pt x="143" y="437"/>
                  <a:pt x="149" y="422"/>
                  <a:pt x="156" y="404"/>
                </a:cubicBezTo>
                <a:cubicBezTo>
                  <a:pt x="165" y="381"/>
                  <a:pt x="178" y="347"/>
                  <a:pt x="181" y="343"/>
                </a:cubicBezTo>
                <a:cubicBezTo>
                  <a:pt x="182" y="341"/>
                  <a:pt x="191" y="333"/>
                  <a:pt x="200" y="324"/>
                </a:cubicBezTo>
                <a:cubicBezTo>
                  <a:pt x="205" y="319"/>
                  <a:pt x="209" y="315"/>
                  <a:pt x="213" y="311"/>
                </a:cubicBezTo>
                <a:cubicBezTo>
                  <a:pt x="218" y="334"/>
                  <a:pt x="231" y="397"/>
                  <a:pt x="239" y="433"/>
                </a:cubicBezTo>
                <a:cubicBezTo>
                  <a:pt x="243" y="452"/>
                  <a:pt x="255" y="458"/>
                  <a:pt x="266" y="458"/>
                </a:cubicBezTo>
                <a:cubicBezTo>
                  <a:pt x="268" y="458"/>
                  <a:pt x="270" y="458"/>
                  <a:pt x="272" y="458"/>
                </a:cubicBezTo>
                <a:cubicBezTo>
                  <a:pt x="286" y="455"/>
                  <a:pt x="299" y="441"/>
                  <a:pt x="295" y="425"/>
                </a:cubicBezTo>
                <a:cubicBezTo>
                  <a:pt x="292" y="409"/>
                  <a:pt x="264" y="265"/>
                  <a:pt x="263" y="255"/>
                </a:cubicBezTo>
                <a:cubicBezTo>
                  <a:pt x="263" y="245"/>
                  <a:pt x="251" y="201"/>
                  <a:pt x="245" y="177"/>
                </a:cubicBezTo>
                <a:cubicBezTo>
                  <a:pt x="277" y="203"/>
                  <a:pt x="277" y="203"/>
                  <a:pt x="277" y="203"/>
                </a:cubicBezTo>
                <a:cubicBezTo>
                  <a:pt x="279" y="211"/>
                  <a:pt x="291" y="248"/>
                  <a:pt x="297" y="267"/>
                </a:cubicBezTo>
                <a:cubicBezTo>
                  <a:pt x="301" y="278"/>
                  <a:pt x="310" y="285"/>
                  <a:pt x="320" y="285"/>
                </a:cubicBezTo>
                <a:cubicBezTo>
                  <a:pt x="327" y="285"/>
                  <a:pt x="333" y="282"/>
                  <a:pt x="337" y="277"/>
                </a:cubicBezTo>
                <a:cubicBezTo>
                  <a:pt x="341" y="271"/>
                  <a:pt x="342" y="264"/>
                  <a:pt x="340" y="258"/>
                </a:cubicBezTo>
                <a:close/>
                <a:moveTo>
                  <a:pt x="106" y="204"/>
                </a:moveTo>
                <a:cubicBezTo>
                  <a:pt x="103" y="206"/>
                  <a:pt x="99" y="206"/>
                  <a:pt x="96" y="205"/>
                </a:cubicBezTo>
                <a:cubicBezTo>
                  <a:pt x="77" y="200"/>
                  <a:pt x="32" y="189"/>
                  <a:pt x="21" y="186"/>
                </a:cubicBezTo>
                <a:cubicBezTo>
                  <a:pt x="13" y="185"/>
                  <a:pt x="10" y="178"/>
                  <a:pt x="11" y="172"/>
                </a:cubicBezTo>
                <a:cubicBezTo>
                  <a:pt x="13" y="166"/>
                  <a:pt x="18" y="160"/>
                  <a:pt x="30" y="162"/>
                </a:cubicBezTo>
                <a:cubicBezTo>
                  <a:pt x="51" y="166"/>
                  <a:pt x="96" y="175"/>
                  <a:pt x="97" y="175"/>
                </a:cubicBezTo>
                <a:cubicBezTo>
                  <a:pt x="98" y="175"/>
                  <a:pt x="99" y="175"/>
                  <a:pt x="100" y="174"/>
                </a:cubicBezTo>
                <a:cubicBezTo>
                  <a:pt x="163" y="133"/>
                  <a:pt x="163" y="133"/>
                  <a:pt x="163" y="133"/>
                </a:cubicBezTo>
                <a:cubicBezTo>
                  <a:pt x="161" y="139"/>
                  <a:pt x="161" y="145"/>
                  <a:pt x="162" y="150"/>
                </a:cubicBezTo>
                <a:cubicBezTo>
                  <a:pt x="163" y="156"/>
                  <a:pt x="166" y="167"/>
                  <a:pt x="168" y="178"/>
                </a:cubicBezTo>
                <a:cubicBezTo>
                  <a:pt x="157" y="183"/>
                  <a:pt x="125" y="197"/>
                  <a:pt x="106" y="204"/>
                </a:cubicBezTo>
                <a:close/>
                <a:moveTo>
                  <a:pt x="286" y="426"/>
                </a:moveTo>
                <a:cubicBezTo>
                  <a:pt x="288" y="438"/>
                  <a:pt x="279" y="447"/>
                  <a:pt x="270" y="449"/>
                </a:cubicBezTo>
                <a:cubicBezTo>
                  <a:pt x="259" y="451"/>
                  <a:pt x="251" y="444"/>
                  <a:pt x="248" y="431"/>
                </a:cubicBezTo>
                <a:cubicBezTo>
                  <a:pt x="239" y="392"/>
                  <a:pt x="224" y="318"/>
                  <a:pt x="221" y="303"/>
                </a:cubicBezTo>
                <a:cubicBezTo>
                  <a:pt x="238" y="288"/>
                  <a:pt x="249" y="276"/>
                  <a:pt x="255" y="268"/>
                </a:cubicBezTo>
                <a:cubicBezTo>
                  <a:pt x="262" y="304"/>
                  <a:pt x="284" y="413"/>
                  <a:pt x="286" y="426"/>
                </a:cubicBezTo>
                <a:close/>
                <a:moveTo>
                  <a:pt x="330" y="271"/>
                </a:moveTo>
                <a:cubicBezTo>
                  <a:pt x="328" y="274"/>
                  <a:pt x="324" y="276"/>
                  <a:pt x="320" y="276"/>
                </a:cubicBezTo>
                <a:cubicBezTo>
                  <a:pt x="314" y="276"/>
                  <a:pt x="309" y="271"/>
                  <a:pt x="306" y="263"/>
                </a:cubicBezTo>
                <a:cubicBezTo>
                  <a:pt x="299" y="244"/>
                  <a:pt x="285" y="200"/>
                  <a:pt x="285" y="199"/>
                </a:cubicBezTo>
                <a:cubicBezTo>
                  <a:pt x="285" y="198"/>
                  <a:pt x="284" y="198"/>
                  <a:pt x="284" y="197"/>
                </a:cubicBezTo>
                <a:cubicBezTo>
                  <a:pt x="239" y="160"/>
                  <a:pt x="239" y="160"/>
                  <a:pt x="239" y="160"/>
                </a:cubicBezTo>
                <a:cubicBezTo>
                  <a:pt x="238" y="159"/>
                  <a:pt x="235" y="159"/>
                  <a:pt x="234" y="160"/>
                </a:cubicBezTo>
                <a:cubicBezTo>
                  <a:pt x="232" y="161"/>
                  <a:pt x="231" y="163"/>
                  <a:pt x="232" y="165"/>
                </a:cubicBezTo>
                <a:cubicBezTo>
                  <a:pt x="243" y="205"/>
                  <a:pt x="254" y="249"/>
                  <a:pt x="253" y="255"/>
                </a:cubicBezTo>
                <a:cubicBezTo>
                  <a:pt x="251" y="262"/>
                  <a:pt x="212" y="299"/>
                  <a:pt x="194" y="317"/>
                </a:cubicBezTo>
                <a:cubicBezTo>
                  <a:pt x="182" y="329"/>
                  <a:pt x="175" y="335"/>
                  <a:pt x="173" y="337"/>
                </a:cubicBezTo>
                <a:cubicBezTo>
                  <a:pt x="170" y="342"/>
                  <a:pt x="161" y="365"/>
                  <a:pt x="147" y="400"/>
                </a:cubicBezTo>
                <a:cubicBezTo>
                  <a:pt x="140" y="417"/>
                  <a:pt x="134" y="433"/>
                  <a:pt x="132" y="439"/>
                </a:cubicBezTo>
                <a:cubicBezTo>
                  <a:pt x="128" y="445"/>
                  <a:pt x="122" y="449"/>
                  <a:pt x="114" y="449"/>
                </a:cubicBezTo>
                <a:cubicBezTo>
                  <a:pt x="108" y="449"/>
                  <a:pt x="102" y="446"/>
                  <a:pt x="98" y="441"/>
                </a:cubicBezTo>
                <a:cubicBezTo>
                  <a:pt x="95" y="436"/>
                  <a:pt x="94" y="428"/>
                  <a:pt x="98" y="419"/>
                </a:cubicBezTo>
                <a:cubicBezTo>
                  <a:pt x="112" y="386"/>
                  <a:pt x="133" y="331"/>
                  <a:pt x="135" y="325"/>
                </a:cubicBezTo>
                <a:cubicBezTo>
                  <a:pt x="194" y="251"/>
                  <a:pt x="194" y="251"/>
                  <a:pt x="194" y="251"/>
                </a:cubicBezTo>
                <a:cubicBezTo>
                  <a:pt x="194" y="249"/>
                  <a:pt x="195" y="248"/>
                  <a:pt x="194" y="247"/>
                </a:cubicBezTo>
                <a:cubicBezTo>
                  <a:pt x="194" y="246"/>
                  <a:pt x="176" y="169"/>
                  <a:pt x="171" y="148"/>
                </a:cubicBezTo>
                <a:cubicBezTo>
                  <a:pt x="169" y="140"/>
                  <a:pt x="173" y="133"/>
                  <a:pt x="176" y="129"/>
                </a:cubicBezTo>
                <a:cubicBezTo>
                  <a:pt x="182" y="120"/>
                  <a:pt x="192" y="113"/>
                  <a:pt x="202" y="111"/>
                </a:cubicBezTo>
                <a:cubicBezTo>
                  <a:pt x="218" y="108"/>
                  <a:pt x="233" y="113"/>
                  <a:pt x="248" y="125"/>
                </a:cubicBezTo>
                <a:cubicBezTo>
                  <a:pt x="257" y="132"/>
                  <a:pt x="295" y="166"/>
                  <a:pt x="307" y="177"/>
                </a:cubicBezTo>
                <a:cubicBezTo>
                  <a:pt x="310" y="179"/>
                  <a:pt x="311" y="182"/>
                  <a:pt x="312" y="185"/>
                </a:cubicBezTo>
                <a:cubicBezTo>
                  <a:pt x="317" y="204"/>
                  <a:pt x="328" y="249"/>
                  <a:pt x="331" y="260"/>
                </a:cubicBezTo>
                <a:cubicBezTo>
                  <a:pt x="333" y="265"/>
                  <a:pt x="331" y="269"/>
                  <a:pt x="330" y="27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9" name="Oval 19"/>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9" name="Freeform 40"/>
          <p:cNvSpPr>
            <a:spLocks noEditPoints="1"/>
          </p:cNvSpPr>
          <p:nvPr/>
        </p:nvSpPr>
        <p:spPr bwMode="auto">
          <a:xfrm>
            <a:off x="10134070" y="3229905"/>
            <a:ext cx="644042" cy="755846"/>
          </a:xfrm>
          <a:custGeom>
            <a:avLst/>
            <a:gdLst>
              <a:gd name="T0" fmla="*/ 372 w 419"/>
              <a:gd name="T1" fmla="*/ 188 h 491"/>
              <a:gd name="T2" fmla="*/ 379 w 419"/>
              <a:gd name="T3" fmla="*/ 158 h 491"/>
              <a:gd name="T4" fmla="*/ 338 w 419"/>
              <a:gd name="T5" fmla="*/ 55 h 491"/>
              <a:gd name="T6" fmla="*/ 0 w 419"/>
              <a:gd name="T7" fmla="*/ 167 h 491"/>
              <a:gd name="T8" fmla="*/ 80 w 419"/>
              <a:gd name="T9" fmla="*/ 310 h 491"/>
              <a:gd name="T10" fmla="*/ 74 w 419"/>
              <a:gd name="T11" fmla="*/ 460 h 491"/>
              <a:gd name="T12" fmla="*/ 256 w 419"/>
              <a:gd name="T13" fmla="*/ 484 h 491"/>
              <a:gd name="T14" fmla="*/ 262 w 419"/>
              <a:gd name="T15" fmla="*/ 396 h 491"/>
              <a:gd name="T16" fmla="*/ 347 w 419"/>
              <a:gd name="T17" fmla="*/ 413 h 491"/>
              <a:gd name="T18" fmla="*/ 379 w 419"/>
              <a:gd name="T19" fmla="*/ 364 h 491"/>
              <a:gd name="T20" fmla="*/ 384 w 419"/>
              <a:gd name="T21" fmla="*/ 348 h 491"/>
              <a:gd name="T22" fmla="*/ 386 w 419"/>
              <a:gd name="T23" fmla="*/ 330 h 491"/>
              <a:gd name="T24" fmla="*/ 390 w 419"/>
              <a:gd name="T25" fmla="*/ 305 h 491"/>
              <a:gd name="T26" fmla="*/ 390 w 419"/>
              <a:gd name="T27" fmla="*/ 294 h 491"/>
              <a:gd name="T28" fmla="*/ 419 w 419"/>
              <a:gd name="T29" fmla="*/ 272 h 491"/>
              <a:gd name="T30" fmla="*/ 405 w 419"/>
              <a:gd name="T31" fmla="*/ 281 h 491"/>
              <a:gd name="T32" fmla="*/ 381 w 419"/>
              <a:gd name="T33" fmla="*/ 290 h 491"/>
              <a:gd name="T34" fmla="*/ 382 w 419"/>
              <a:gd name="T35" fmla="*/ 310 h 491"/>
              <a:gd name="T36" fmla="*/ 377 w 419"/>
              <a:gd name="T37" fmla="*/ 325 h 491"/>
              <a:gd name="T38" fmla="*/ 378 w 419"/>
              <a:gd name="T39" fmla="*/ 338 h 491"/>
              <a:gd name="T40" fmla="*/ 369 w 419"/>
              <a:gd name="T41" fmla="*/ 357 h 491"/>
              <a:gd name="T42" fmla="*/ 369 w 419"/>
              <a:gd name="T43" fmla="*/ 389 h 491"/>
              <a:gd name="T44" fmla="*/ 345 w 419"/>
              <a:gd name="T45" fmla="*/ 404 h 491"/>
              <a:gd name="T46" fmla="*/ 256 w 419"/>
              <a:gd name="T47" fmla="*/ 387 h 491"/>
              <a:gd name="T48" fmla="*/ 83 w 419"/>
              <a:gd name="T49" fmla="*/ 454 h 491"/>
              <a:gd name="T50" fmla="*/ 68 w 419"/>
              <a:gd name="T51" fmla="*/ 282 h 491"/>
              <a:gd name="T52" fmla="*/ 47 w 419"/>
              <a:gd name="T53" fmla="*/ 56 h 491"/>
              <a:gd name="T54" fmla="*/ 331 w 419"/>
              <a:gd name="T55" fmla="*/ 61 h 491"/>
              <a:gd name="T56" fmla="*/ 370 w 419"/>
              <a:gd name="T57" fmla="*/ 158 h 491"/>
              <a:gd name="T58" fmla="*/ 363 w 419"/>
              <a:gd name="T59" fmla="*/ 189 h 491"/>
              <a:gd name="T60" fmla="*/ 409 w 419"/>
              <a:gd name="T61" fmla="*/ 273 h 491"/>
              <a:gd name="T62" fmla="*/ 283 w 419"/>
              <a:gd name="T63" fmla="*/ 74 h 491"/>
              <a:gd name="T64" fmla="*/ 52 w 419"/>
              <a:gd name="T65" fmla="*/ 163 h 491"/>
              <a:gd name="T66" fmla="*/ 96 w 419"/>
              <a:gd name="T67" fmla="*/ 249 h 491"/>
              <a:gd name="T68" fmla="*/ 160 w 419"/>
              <a:gd name="T69" fmla="*/ 240 h 491"/>
              <a:gd name="T70" fmla="*/ 200 w 419"/>
              <a:gd name="T71" fmla="*/ 201 h 491"/>
              <a:gd name="T72" fmla="*/ 240 w 419"/>
              <a:gd name="T73" fmla="*/ 179 h 491"/>
              <a:gd name="T74" fmla="*/ 321 w 419"/>
              <a:gd name="T75" fmla="*/ 137 h 491"/>
              <a:gd name="T76" fmla="*/ 260 w 419"/>
              <a:gd name="T77" fmla="*/ 170 h 491"/>
              <a:gd name="T78" fmla="*/ 232 w 419"/>
              <a:gd name="T79" fmla="*/ 173 h 491"/>
              <a:gd name="T80" fmla="*/ 195 w 419"/>
              <a:gd name="T81" fmla="*/ 189 h 491"/>
              <a:gd name="T82" fmla="*/ 189 w 419"/>
              <a:gd name="T83" fmla="*/ 196 h 491"/>
              <a:gd name="T84" fmla="*/ 156 w 419"/>
              <a:gd name="T85" fmla="*/ 231 h 491"/>
              <a:gd name="T86" fmla="*/ 132 w 419"/>
              <a:gd name="T87" fmla="*/ 257 h 491"/>
              <a:gd name="T88" fmla="*/ 89 w 419"/>
              <a:gd name="T89" fmla="*/ 214 h 491"/>
              <a:gd name="T90" fmla="*/ 61 w 419"/>
              <a:gd name="T91" fmla="*/ 163 h 491"/>
              <a:gd name="T92" fmla="*/ 277 w 419"/>
              <a:gd name="T93" fmla="*/ 82 h 491"/>
              <a:gd name="T94" fmla="*/ 260 w 419"/>
              <a:gd name="T95" fmla="*/ 17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9" h="491">
                <a:moveTo>
                  <a:pt x="407" y="250"/>
                </a:moveTo>
                <a:cubicBezTo>
                  <a:pt x="396" y="233"/>
                  <a:pt x="374" y="197"/>
                  <a:pt x="372" y="188"/>
                </a:cubicBezTo>
                <a:cubicBezTo>
                  <a:pt x="373" y="187"/>
                  <a:pt x="373" y="185"/>
                  <a:pt x="374" y="183"/>
                </a:cubicBezTo>
                <a:cubicBezTo>
                  <a:pt x="376" y="176"/>
                  <a:pt x="379" y="166"/>
                  <a:pt x="379" y="158"/>
                </a:cubicBezTo>
                <a:cubicBezTo>
                  <a:pt x="379" y="146"/>
                  <a:pt x="377" y="129"/>
                  <a:pt x="374" y="118"/>
                </a:cubicBezTo>
                <a:cubicBezTo>
                  <a:pt x="373" y="112"/>
                  <a:pt x="364" y="83"/>
                  <a:pt x="338" y="55"/>
                </a:cubicBezTo>
                <a:cubicBezTo>
                  <a:pt x="303" y="18"/>
                  <a:pt x="255" y="0"/>
                  <a:pt x="193" y="0"/>
                </a:cubicBezTo>
                <a:cubicBezTo>
                  <a:pt x="65" y="0"/>
                  <a:pt x="0" y="56"/>
                  <a:pt x="0" y="167"/>
                </a:cubicBezTo>
                <a:cubicBezTo>
                  <a:pt x="0" y="231"/>
                  <a:pt x="37" y="266"/>
                  <a:pt x="61" y="288"/>
                </a:cubicBezTo>
                <a:cubicBezTo>
                  <a:pt x="70" y="297"/>
                  <a:pt x="78" y="304"/>
                  <a:pt x="80" y="310"/>
                </a:cubicBezTo>
                <a:cubicBezTo>
                  <a:pt x="97" y="376"/>
                  <a:pt x="82" y="429"/>
                  <a:pt x="72" y="454"/>
                </a:cubicBezTo>
                <a:cubicBezTo>
                  <a:pt x="71" y="456"/>
                  <a:pt x="72" y="459"/>
                  <a:pt x="74" y="460"/>
                </a:cubicBezTo>
                <a:cubicBezTo>
                  <a:pt x="112" y="480"/>
                  <a:pt x="154" y="491"/>
                  <a:pt x="197" y="491"/>
                </a:cubicBezTo>
                <a:cubicBezTo>
                  <a:pt x="217" y="491"/>
                  <a:pt x="236" y="489"/>
                  <a:pt x="256" y="484"/>
                </a:cubicBezTo>
                <a:cubicBezTo>
                  <a:pt x="258" y="484"/>
                  <a:pt x="259" y="482"/>
                  <a:pt x="259" y="480"/>
                </a:cubicBezTo>
                <a:cubicBezTo>
                  <a:pt x="259" y="438"/>
                  <a:pt x="260" y="406"/>
                  <a:pt x="262" y="396"/>
                </a:cubicBezTo>
                <a:cubicBezTo>
                  <a:pt x="280" y="401"/>
                  <a:pt x="335" y="413"/>
                  <a:pt x="345" y="413"/>
                </a:cubicBezTo>
                <a:cubicBezTo>
                  <a:pt x="346" y="413"/>
                  <a:pt x="347" y="413"/>
                  <a:pt x="347" y="413"/>
                </a:cubicBezTo>
                <a:cubicBezTo>
                  <a:pt x="355" y="413"/>
                  <a:pt x="374" y="413"/>
                  <a:pt x="378" y="391"/>
                </a:cubicBezTo>
                <a:cubicBezTo>
                  <a:pt x="381" y="380"/>
                  <a:pt x="380" y="370"/>
                  <a:pt x="379" y="364"/>
                </a:cubicBezTo>
                <a:cubicBezTo>
                  <a:pt x="379" y="362"/>
                  <a:pt x="378" y="360"/>
                  <a:pt x="378" y="360"/>
                </a:cubicBezTo>
                <a:cubicBezTo>
                  <a:pt x="379" y="356"/>
                  <a:pt x="382" y="352"/>
                  <a:pt x="384" y="348"/>
                </a:cubicBezTo>
                <a:cubicBezTo>
                  <a:pt x="386" y="344"/>
                  <a:pt x="387" y="342"/>
                  <a:pt x="388" y="339"/>
                </a:cubicBezTo>
                <a:cubicBezTo>
                  <a:pt x="388" y="337"/>
                  <a:pt x="387" y="333"/>
                  <a:pt x="386" y="330"/>
                </a:cubicBezTo>
                <a:cubicBezTo>
                  <a:pt x="389" y="327"/>
                  <a:pt x="393" y="323"/>
                  <a:pt x="394" y="319"/>
                </a:cubicBezTo>
                <a:cubicBezTo>
                  <a:pt x="394" y="315"/>
                  <a:pt x="392" y="310"/>
                  <a:pt x="390" y="305"/>
                </a:cubicBezTo>
                <a:cubicBezTo>
                  <a:pt x="390" y="305"/>
                  <a:pt x="390" y="305"/>
                  <a:pt x="390" y="304"/>
                </a:cubicBezTo>
                <a:cubicBezTo>
                  <a:pt x="390" y="303"/>
                  <a:pt x="390" y="299"/>
                  <a:pt x="390" y="294"/>
                </a:cubicBezTo>
                <a:cubicBezTo>
                  <a:pt x="396" y="293"/>
                  <a:pt x="406" y="291"/>
                  <a:pt x="409" y="289"/>
                </a:cubicBezTo>
                <a:cubicBezTo>
                  <a:pt x="415" y="286"/>
                  <a:pt x="419" y="277"/>
                  <a:pt x="419" y="272"/>
                </a:cubicBezTo>
                <a:cubicBezTo>
                  <a:pt x="419" y="270"/>
                  <a:pt x="418" y="270"/>
                  <a:pt x="407" y="250"/>
                </a:cubicBezTo>
                <a:close/>
                <a:moveTo>
                  <a:pt x="405" y="281"/>
                </a:moveTo>
                <a:cubicBezTo>
                  <a:pt x="403" y="282"/>
                  <a:pt x="393" y="284"/>
                  <a:pt x="385" y="286"/>
                </a:cubicBezTo>
                <a:cubicBezTo>
                  <a:pt x="383" y="286"/>
                  <a:pt x="381" y="288"/>
                  <a:pt x="381" y="290"/>
                </a:cubicBezTo>
                <a:cubicBezTo>
                  <a:pt x="380" y="305"/>
                  <a:pt x="380" y="306"/>
                  <a:pt x="380" y="307"/>
                </a:cubicBezTo>
                <a:cubicBezTo>
                  <a:pt x="381" y="308"/>
                  <a:pt x="381" y="308"/>
                  <a:pt x="382" y="310"/>
                </a:cubicBezTo>
                <a:cubicBezTo>
                  <a:pt x="384" y="314"/>
                  <a:pt x="385" y="316"/>
                  <a:pt x="385" y="317"/>
                </a:cubicBezTo>
                <a:cubicBezTo>
                  <a:pt x="384" y="319"/>
                  <a:pt x="381" y="322"/>
                  <a:pt x="377" y="325"/>
                </a:cubicBezTo>
                <a:cubicBezTo>
                  <a:pt x="376" y="326"/>
                  <a:pt x="375" y="329"/>
                  <a:pt x="376" y="331"/>
                </a:cubicBezTo>
                <a:cubicBezTo>
                  <a:pt x="377" y="334"/>
                  <a:pt x="378" y="337"/>
                  <a:pt x="378" y="338"/>
                </a:cubicBezTo>
                <a:cubicBezTo>
                  <a:pt x="378" y="339"/>
                  <a:pt x="377" y="342"/>
                  <a:pt x="375" y="344"/>
                </a:cubicBezTo>
                <a:cubicBezTo>
                  <a:pt x="373" y="348"/>
                  <a:pt x="371" y="353"/>
                  <a:pt x="369" y="357"/>
                </a:cubicBezTo>
                <a:cubicBezTo>
                  <a:pt x="369" y="359"/>
                  <a:pt x="369" y="362"/>
                  <a:pt x="369" y="365"/>
                </a:cubicBezTo>
                <a:cubicBezTo>
                  <a:pt x="370" y="371"/>
                  <a:pt x="371" y="379"/>
                  <a:pt x="369" y="389"/>
                </a:cubicBezTo>
                <a:cubicBezTo>
                  <a:pt x="367" y="401"/>
                  <a:pt x="359" y="404"/>
                  <a:pt x="347" y="404"/>
                </a:cubicBezTo>
                <a:cubicBezTo>
                  <a:pt x="347" y="404"/>
                  <a:pt x="346" y="404"/>
                  <a:pt x="345" y="404"/>
                </a:cubicBezTo>
                <a:cubicBezTo>
                  <a:pt x="335" y="403"/>
                  <a:pt x="271" y="389"/>
                  <a:pt x="261" y="386"/>
                </a:cubicBezTo>
                <a:cubicBezTo>
                  <a:pt x="259" y="386"/>
                  <a:pt x="257" y="386"/>
                  <a:pt x="256" y="387"/>
                </a:cubicBezTo>
                <a:cubicBezTo>
                  <a:pt x="250" y="394"/>
                  <a:pt x="249" y="449"/>
                  <a:pt x="250" y="476"/>
                </a:cubicBezTo>
                <a:cubicBezTo>
                  <a:pt x="193" y="488"/>
                  <a:pt x="133" y="480"/>
                  <a:pt x="83" y="454"/>
                </a:cubicBezTo>
                <a:cubicBezTo>
                  <a:pt x="93" y="426"/>
                  <a:pt x="105" y="373"/>
                  <a:pt x="89" y="307"/>
                </a:cubicBezTo>
                <a:cubicBezTo>
                  <a:pt x="87" y="299"/>
                  <a:pt x="79" y="292"/>
                  <a:pt x="68" y="282"/>
                </a:cubicBezTo>
                <a:cubicBezTo>
                  <a:pt x="44" y="260"/>
                  <a:pt x="9" y="227"/>
                  <a:pt x="9" y="167"/>
                </a:cubicBezTo>
                <a:cubicBezTo>
                  <a:pt x="9" y="119"/>
                  <a:pt x="22" y="82"/>
                  <a:pt x="47" y="56"/>
                </a:cubicBezTo>
                <a:cubicBezTo>
                  <a:pt x="78" y="25"/>
                  <a:pt x="127" y="9"/>
                  <a:pt x="193" y="9"/>
                </a:cubicBezTo>
                <a:cubicBezTo>
                  <a:pt x="252" y="9"/>
                  <a:pt x="298" y="27"/>
                  <a:pt x="331" y="61"/>
                </a:cubicBezTo>
                <a:cubicBezTo>
                  <a:pt x="357" y="88"/>
                  <a:pt x="364" y="117"/>
                  <a:pt x="365" y="120"/>
                </a:cubicBezTo>
                <a:cubicBezTo>
                  <a:pt x="367" y="130"/>
                  <a:pt x="370" y="147"/>
                  <a:pt x="370" y="158"/>
                </a:cubicBezTo>
                <a:cubicBezTo>
                  <a:pt x="370" y="165"/>
                  <a:pt x="367" y="174"/>
                  <a:pt x="365" y="180"/>
                </a:cubicBezTo>
                <a:cubicBezTo>
                  <a:pt x="363" y="185"/>
                  <a:pt x="363" y="187"/>
                  <a:pt x="363" y="189"/>
                </a:cubicBezTo>
                <a:cubicBezTo>
                  <a:pt x="364" y="198"/>
                  <a:pt x="380" y="224"/>
                  <a:pt x="399" y="255"/>
                </a:cubicBezTo>
                <a:cubicBezTo>
                  <a:pt x="403" y="263"/>
                  <a:pt x="408" y="271"/>
                  <a:pt x="409" y="273"/>
                </a:cubicBezTo>
                <a:cubicBezTo>
                  <a:pt x="409" y="275"/>
                  <a:pt x="406" y="280"/>
                  <a:pt x="405" y="281"/>
                </a:cubicBezTo>
                <a:close/>
                <a:moveTo>
                  <a:pt x="283" y="74"/>
                </a:moveTo>
                <a:cubicBezTo>
                  <a:pt x="257" y="54"/>
                  <a:pt x="225" y="43"/>
                  <a:pt x="192" y="43"/>
                </a:cubicBezTo>
                <a:cubicBezTo>
                  <a:pt x="103" y="43"/>
                  <a:pt x="52" y="87"/>
                  <a:pt x="52" y="163"/>
                </a:cubicBezTo>
                <a:cubicBezTo>
                  <a:pt x="52" y="204"/>
                  <a:pt x="70" y="215"/>
                  <a:pt x="80" y="218"/>
                </a:cubicBezTo>
                <a:cubicBezTo>
                  <a:pt x="82" y="228"/>
                  <a:pt x="90" y="242"/>
                  <a:pt x="96" y="249"/>
                </a:cubicBezTo>
                <a:cubicBezTo>
                  <a:pt x="107" y="260"/>
                  <a:pt x="120" y="266"/>
                  <a:pt x="132" y="266"/>
                </a:cubicBezTo>
                <a:cubicBezTo>
                  <a:pt x="146" y="266"/>
                  <a:pt x="156" y="257"/>
                  <a:pt x="160" y="240"/>
                </a:cubicBezTo>
                <a:cubicBezTo>
                  <a:pt x="176" y="239"/>
                  <a:pt x="188" y="228"/>
                  <a:pt x="194" y="218"/>
                </a:cubicBezTo>
                <a:cubicBezTo>
                  <a:pt x="198" y="212"/>
                  <a:pt x="200" y="206"/>
                  <a:pt x="200" y="201"/>
                </a:cubicBezTo>
                <a:cubicBezTo>
                  <a:pt x="203" y="202"/>
                  <a:pt x="206" y="202"/>
                  <a:pt x="208" y="202"/>
                </a:cubicBezTo>
                <a:cubicBezTo>
                  <a:pt x="224" y="202"/>
                  <a:pt x="236" y="190"/>
                  <a:pt x="240" y="179"/>
                </a:cubicBezTo>
                <a:cubicBezTo>
                  <a:pt x="248" y="179"/>
                  <a:pt x="254" y="179"/>
                  <a:pt x="260" y="179"/>
                </a:cubicBezTo>
                <a:cubicBezTo>
                  <a:pt x="286" y="179"/>
                  <a:pt x="321" y="175"/>
                  <a:pt x="321" y="137"/>
                </a:cubicBezTo>
                <a:cubicBezTo>
                  <a:pt x="321" y="116"/>
                  <a:pt x="307" y="93"/>
                  <a:pt x="283" y="74"/>
                </a:cubicBezTo>
                <a:close/>
                <a:moveTo>
                  <a:pt x="260" y="170"/>
                </a:moveTo>
                <a:cubicBezTo>
                  <a:pt x="254" y="170"/>
                  <a:pt x="246" y="170"/>
                  <a:pt x="237" y="169"/>
                </a:cubicBezTo>
                <a:cubicBezTo>
                  <a:pt x="234" y="169"/>
                  <a:pt x="232" y="171"/>
                  <a:pt x="232" y="173"/>
                </a:cubicBezTo>
                <a:cubicBezTo>
                  <a:pt x="231" y="181"/>
                  <a:pt x="222" y="192"/>
                  <a:pt x="208" y="192"/>
                </a:cubicBezTo>
                <a:cubicBezTo>
                  <a:pt x="204" y="192"/>
                  <a:pt x="200" y="191"/>
                  <a:pt x="195" y="189"/>
                </a:cubicBezTo>
                <a:cubicBezTo>
                  <a:pt x="194" y="189"/>
                  <a:pt x="191" y="189"/>
                  <a:pt x="190" y="190"/>
                </a:cubicBezTo>
                <a:cubicBezTo>
                  <a:pt x="189" y="192"/>
                  <a:pt x="188" y="194"/>
                  <a:pt x="189" y="196"/>
                </a:cubicBezTo>
                <a:cubicBezTo>
                  <a:pt x="191" y="200"/>
                  <a:pt x="190" y="206"/>
                  <a:pt x="186" y="213"/>
                </a:cubicBezTo>
                <a:cubicBezTo>
                  <a:pt x="180" y="222"/>
                  <a:pt x="169" y="231"/>
                  <a:pt x="156" y="231"/>
                </a:cubicBezTo>
                <a:cubicBezTo>
                  <a:pt x="154" y="231"/>
                  <a:pt x="152" y="233"/>
                  <a:pt x="152" y="235"/>
                </a:cubicBezTo>
                <a:cubicBezTo>
                  <a:pt x="150" y="245"/>
                  <a:pt x="145" y="257"/>
                  <a:pt x="132" y="257"/>
                </a:cubicBezTo>
                <a:cubicBezTo>
                  <a:pt x="123" y="257"/>
                  <a:pt x="112" y="251"/>
                  <a:pt x="103" y="242"/>
                </a:cubicBezTo>
                <a:cubicBezTo>
                  <a:pt x="97" y="236"/>
                  <a:pt x="89" y="221"/>
                  <a:pt x="89" y="214"/>
                </a:cubicBezTo>
                <a:cubicBezTo>
                  <a:pt x="89" y="211"/>
                  <a:pt x="87" y="209"/>
                  <a:pt x="85" y="209"/>
                </a:cubicBezTo>
                <a:cubicBezTo>
                  <a:pt x="80" y="208"/>
                  <a:pt x="61" y="203"/>
                  <a:pt x="61" y="163"/>
                </a:cubicBezTo>
                <a:cubicBezTo>
                  <a:pt x="61" y="122"/>
                  <a:pt x="78" y="53"/>
                  <a:pt x="192" y="53"/>
                </a:cubicBezTo>
                <a:cubicBezTo>
                  <a:pt x="223" y="53"/>
                  <a:pt x="253" y="63"/>
                  <a:pt x="277" y="82"/>
                </a:cubicBezTo>
                <a:cubicBezTo>
                  <a:pt x="299" y="98"/>
                  <a:pt x="312" y="119"/>
                  <a:pt x="312" y="137"/>
                </a:cubicBezTo>
                <a:cubicBezTo>
                  <a:pt x="312" y="160"/>
                  <a:pt x="297" y="170"/>
                  <a:pt x="260" y="17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80" name="Oval 17"/>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0" name="Freeform 41"/>
          <p:cNvSpPr>
            <a:spLocks noEditPoints="1"/>
          </p:cNvSpPr>
          <p:nvPr/>
        </p:nvSpPr>
        <p:spPr bwMode="auto">
          <a:xfrm>
            <a:off x="1515263" y="4790380"/>
            <a:ext cx="645076" cy="755846"/>
          </a:xfrm>
          <a:custGeom>
            <a:avLst/>
            <a:gdLst>
              <a:gd name="T0" fmla="*/ 407 w 419"/>
              <a:gd name="T1" fmla="*/ 250 h 491"/>
              <a:gd name="T2" fmla="*/ 372 w 419"/>
              <a:gd name="T3" fmla="*/ 188 h 491"/>
              <a:gd name="T4" fmla="*/ 374 w 419"/>
              <a:gd name="T5" fmla="*/ 183 h 491"/>
              <a:gd name="T6" fmla="*/ 379 w 419"/>
              <a:gd name="T7" fmla="*/ 158 h 491"/>
              <a:gd name="T8" fmla="*/ 374 w 419"/>
              <a:gd name="T9" fmla="*/ 118 h 491"/>
              <a:gd name="T10" fmla="*/ 338 w 419"/>
              <a:gd name="T11" fmla="*/ 55 h 491"/>
              <a:gd name="T12" fmla="*/ 193 w 419"/>
              <a:gd name="T13" fmla="*/ 0 h 491"/>
              <a:gd name="T14" fmla="*/ 0 w 419"/>
              <a:gd name="T15" fmla="*/ 167 h 491"/>
              <a:gd name="T16" fmla="*/ 61 w 419"/>
              <a:gd name="T17" fmla="*/ 288 h 491"/>
              <a:gd name="T18" fmla="*/ 80 w 419"/>
              <a:gd name="T19" fmla="*/ 310 h 491"/>
              <a:gd name="T20" fmla="*/ 72 w 419"/>
              <a:gd name="T21" fmla="*/ 454 h 491"/>
              <a:gd name="T22" fmla="*/ 74 w 419"/>
              <a:gd name="T23" fmla="*/ 460 h 491"/>
              <a:gd name="T24" fmla="*/ 197 w 419"/>
              <a:gd name="T25" fmla="*/ 491 h 491"/>
              <a:gd name="T26" fmla="*/ 256 w 419"/>
              <a:gd name="T27" fmla="*/ 484 h 491"/>
              <a:gd name="T28" fmla="*/ 259 w 419"/>
              <a:gd name="T29" fmla="*/ 480 h 491"/>
              <a:gd name="T30" fmla="*/ 262 w 419"/>
              <a:gd name="T31" fmla="*/ 396 h 491"/>
              <a:gd name="T32" fmla="*/ 345 w 419"/>
              <a:gd name="T33" fmla="*/ 413 h 491"/>
              <a:gd name="T34" fmla="*/ 347 w 419"/>
              <a:gd name="T35" fmla="*/ 413 h 491"/>
              <a:gd name="T36" fmla="*/ 378 w 419"/>
              <a:gd name="T37" fmla="*/ 391 h 491"/>
              <a:gd name="T38" fmla="*/ 379 w 419"/>
              <a:gd name="T39" fmla="*/ 364 h 491"/>
              <a:gd name="T40" fmla="*/ 378 w 419"/>
              <a:gd name="T41" fmla="*/ 360 h 491"/>
              <a:gd name="T42" fmla="*/ 384 w 419"/>
              <a:gd name="T43" fmla="*/ 348 h 491"/>
              <a:gd name="T44" fmla="*/ 388 w 419"/>
              <a:gd name="T45" fmla="*/ 339 h 491"/>
              <a:gd name="T46" fmla="*/ 386 w 419"/>
              <a:gd name="T47" fmla="*/ 330 h 491"/>
              <a:gd name="T48" fmla="*/ 394 w 419"/>
              <a:gd name="T49" fmla="*/ 319 h 491"/>
              <a:gd name="T50" fmla="*/ 390 w 419"/>
              <a:gd name="T51" fmla="*/ 305 h 491"/>
              <a:gd name="T52" fmla="*/ 390 w 419"/>
              <a:gd name="T53" fmla="*/ 304 h 491"/>
              <a:gd name="T54" fmla="*/ 390 w 419"/>
              <a:gd name="T55" fmla="*/ 294 h 491"/>
              <a:gd name="T56" fmla="*/ 409 w 419"/>
              <a:gd name="T57" fmla="*/ 289 h 491"/>
              <a:gd name="T58" fmla="*/ 419 w 419"/>
              <a:gd name="T59" fmla="*/ 272 h 491"/>
              <a:gd name="T60" fmla="*/ 407 w 419"/>
              <a:gd name="T61" fmla="*/ 250 h 491"/>
              <a:gd name="T62" fmla="*/ 405 w 419"/>
              <a:gd name="T63" fmla="*/ 281 h 491"/>
              <a:gd name="T64" fmla="*/ 385 w 419"/>
              <a:gd name="T65" fmla="*/ 286 h 491"/>
              <a:gd name="T66" fmla="*/ 381 w 419"/>
              <a:gd name="T67" fmla="*/ 290 h 491"/>
              <a:gd name="T68" fmla="*/ 380 w 419"/>
              <a:gd name="T69" fmla="*/ 307 h 491"/>
              <a:gd name="T70" fmla="*/ 382 w 419"/>
              <a:gd name="T71" fmla="*/ 310 h 491"/>
              <a:gd name="T72" fmla="*/ 384 w 419"/>
              <a:gd name="T73" fmla="*/ 317 h 491"/>
              <a:gd name="T74" fmla="*/ 377 w 419"/>
              <a:gd name="T75" fmla="*/ 325 h 491"/>
              <a:gd name="T76" fmla="*/ 376 w 419"/>
              <a:gd name="T77" fmla="*/ 331 h 491"/>
              <a:gd name="T78" fmla="*/ 378 w 419"/>
              <a:gd name="T79" fmla="*/ 338 h 491"/>
              <a:gd name="T80" fmla="*/ 375 w 419"/>
              <a:gd name="T81" fmla="*/ 344 h 491"/>
              <a:gd name="T82" fmla="*/ 369 w 419"/>
              <a:gd name="T83" fmla="*/ 357 h 491"/>
              <a:gd name="T84" fmla="*/ 369 w 419"/>
              <a:gd name="T85" fmla="*/ 365 h 491"/>
              <a:gd name="T86" fmla="*/ 369 w 419"/>
              <a:gd name="T87" fmla="*/ 389 h 491"/>
              <a:gd name="T88" fmla="*/ 347 w 419"/>
              <a:gd name="T89" fmla="*/ 404 h 491"/>
              <a:gd name="T90" fmla="*/ 345 w 419"/>
              <a:gd name="T91" fmla="*/ 404 h 491"/>
              <a:gd name="T92" fmla="*/ 261 w 419"/>
              <a:gd name="T93" fmla="*/ 386 h 491"/>
              <a:gd name="T94" fmla="*/ 256 w 419"/>
              <a:gd name="T95" fmla="*/ 387 h 491"/>
              <a:gd name="T96" fmla="*/ 250 w 419"/>
              <a:gd name="T97" fmla="*/ 476 h 491"/>
              <a:gd name="T98" fmla="*/ 83 w 419"/>
              <a:gd name="T99" fmla="*/ 454 h 491"/>
              <a:gd name="T100" fmla="*/ 89 w 419"/>
              <a:gd name="T101" fmla="*/ 307 h 491"/>
              <a:gd name="T102" fmla="*/ 68 w 419"/>
              <a:gd name="T103" fmla="*/ 282 h 491"/>
              <a:gd name="T104" fmla="*/ 9 w 419"/>
              <a:gd name="T105" fmla="*/ 167 h 491"/>
              <a:gd name="T106" fmla="*/ 47 w 419"/>
              <a:gd name="T107" fmla="*/ 56 h 491"/>
              <a:gd name="T108" fmla="*/ 193 w 419"/>
              <a:gd name="T109" fmla="*/ 9 h 491"/>
              <a:gd name="T110" fmla="*/ 331 w 419"/>
              <a:gd name="T111" fmla="*/ 61 h 491"/>
              <a:gd name="T112" fmla="*/ 365 w 419"/>
              <a:gd name="T113" fmla="*/ 120 h 491"/>
              <a:gd name="T114" fmla="*/ 370 w 419"/>
              <a:gd name="T115" fmla="*/ 158 h 491"/>
              <a:gd name="T116" fmla="*/ 365 w 419"/>
              <a:gd name="T117" fmla="*/ 180 h 491"/>
              <a:gd name="T118" fmla="*/ 363 w 419"/>
              <a:gd name="T119" fmla="*/ 189 h 491"/>
              <a:gd name="T120" fmla="*/ 399 w 419"/>
              <a:gd name="T121" fmla="*/ 255 h 491"/>
              <a:gd name="T122" fmla="*/ 409 w 419"/>
              <a:gd name="T123" fmla="*/ 273 h 491"/>
              <a:gd name="T124" fmla="*/ 405 w 419"/>
              <a:gd name="T125" fmla="*/ 28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9" h="491">
                <a:moveTo>
                  <a:pt x="407" y="250"/>
                </a:moveTo>
                <a:cubicBezTo>
                  <a:pt x="395" y="232"/>
                  <a:pt x="374" y="197"/>
                  <a:pt x="372" y="188"/>
                </a:cubicBezTo>
                <a:cubicBezTo>
                  <a:pt x="373" y="187"/>
                  <a:pt x="373" y="185"/>
                  <a:pt x="374" y="183"/>
                </a:cubicBezTo>
                <a:cubicBezTo>
                  <a:pt x="376" y="176"/>
                  <a:pt x="379" y="166"/>
                  <a:pt x="379" y="158"/>
                </a:cubicBezTo>
                <a:cubicBezTo>
                  <a:pt x="379" y="146"/>
                  <a:pt x="377" y="129"/>
                  <a:pt x="374" y="118"/>
                </a:cubicBezTo>
                <a:cubicBezTo>
                  <a:pt x="373" y="112"/>
                  <a:pt x="364" y="83"/>
                  <a:pt x="338" y="55"/>
                </a:cubicBezTo>
                <a:cubicBezTo>
                  <a:pt x="303" y="18"/>
                  <a:pt x="255" y="0"/>
                  <a:pt x="193" y="0"/>
                </a:cubicBezTo>
                <a:cubicBezTo>
                  <a:pt x="65" y="0"/>
                  <a:pt x="0" y="56"/>
                  <a:pt x="0" y="167"/>
                </a:cubicBezTo>
                <a:cubicBezTo>
                  <a:pt x="0" y="231"/>
                  <a:pt x="37" y="266"/>
                  <a:pt x="61" y="288"/>
                </a:cubicBezTo>
                <a:cubicBezTo>
                  <a:pt x="70" y="297"/>
                  <a:pt x="78" y="304"/>
                  <a:pt x="80" y="310"/>
                </a:cubicBezTo>
                <a:cubicBezTo>
                  <a:pt x="97" y="376"/>
                  <a:pt x="82" y="429"/>
                  <a:pt x="72" y="454"/>
                </a:cubicBezTo>
                <a:cubicBezTo>
                  <a:pt x="71" y="456"/>
                  <a:pt x="72" y="459"/>
                  <a:pt x="74" y="460"/>
                </a:cubicBezTo>
                <a:cubicBezTo>
                  <a:pt x="112" y="480"/>
                  <a:pt x="154" y="491"/>
                  <a:pt x="197" y="491"/>
                </a:cubicBezTo>
                <a:cubicBezTo>
                  <a:pt x="217" y="491"/>
                  <a:pt x="236" y="489"/>
                  <a:pt x="256" y="484"/>
                </a:cubicBezTo>
                <a:cubicBezTo>
                  <a:pt x="258" y="484"/>
                  <a:pt x="259" y="482"/>
                  <a:pt x="259" y="480"/>
                </a:cubicBezTo>
                <a:cubicBezTo>
                  <a:pt x="259" y="438"/>
                  <a:pt x="260" y="406"/>
                  <a:pt x="262" y="396"/>
                </a:cubicBezTo>
                <a:cubicBezTo>
                  <a:pt x="280" y="401"/>
                  <a:pt x="335" y="413"/>
                  <a:pt x="345" y="413"/>
                </a:cubicBezTo>
                <a:cubicBezTo>
                  <a:pt x="346" y="413"/>
                  <a:pt x="347" y="413"/>
                  <a:pt x="347" y="413"/>
                </a:cubicBezTo>
                <a:cubicBezTo>
                  <a:pt x="355" y="413"/>
                  <a:pt x="374" y="413"/>
                  <a:pt x="378" y="391"/>
                </a:cubicBezTo>
                <a:cubicBezTo>
                  <a:pt x="381" y="380"/>
                  <a:pt x="380" y="370"/>
                  <a:pt x="379" y="364"/>
                </a:cubicBezTo>
                <a:cubicBezTo>
                  <a:pt x="379" y="362"/>
                  <a:pt x="378" y="360"/>
                  <a:pt x="378" y="360"/>
                </a:cubicBezTo>
                <a:cubicBezTo>
                  <a:pt x="379" y="356"/>
                  <a:pt x="382" y="352"/>
                  <a:pt x="384" y="348"/>
                </a:cubicBezTo>
                <a:cubicBezTo>
                  <a:pt x="386" y="344"/>
                  <a:pt x="387" y="342"/>
                  <a:pt x="388" y="339"/>
                </a:cubicBezTo>
                <a:cubicBezTo>
                  <a:pt x="388" y="337"/>
                  <a:pt x="387" y="333"/>
                  <a:pt x="386" y="330"/>
                </a:cubicBezTo>
                <a:cubicBezTo>
                  <a:pt x="389" y="327"/>
                  <a:pt x="393" y="323"/>
                  <a:pt x="394" y="319"/>
                </a:cubicBezTo>
                <a:cubicBezTo>
                  <a:pt x="394" y="315"/>
                  <a:pt x="392" y="310"/>
                  <a:pt x="390" y="305"/>
                </a:cubicBezTo>
                <a:cubicBezTo>
                  <a:pt x="390" y="305"/>
                  <a:pt x="390" y="305"/>
                  <a:pt x="390" y="304"/>
                </a:cubicBezTo>
                <a:cubicBezTo>
                  <a:pt x="390" y="303"/>
                  <a:pt x="390" y="299"/>
                  <a:pt x="390" y="294"/>
                </a:cubicBezTo>
                <a:cubicBezTo>
                  <a:pt x="396" y="293"/>
                  <a:pt x="406" y="291"/>
                  <a:pt x="409" y="289"/>
                </a:cubicBezTo>
                <a:cubicBezTo>
                  <a:pt x="415" y="286"/>
                  <a:pt x="419" y="277"/>
                  <a:pt x="419" y="272"/>
                </a:cubicBezTo>
                <a:cubicBezTo>
                  <a:pt x="419" y="270"/>
                  <a:pt x="418" y="270"/>
                  <a:pt x="407" y="250"/>
                </a:cubicBezTo>
                <a:close/>
                <a:moveTo>
                  <a:pt x="405" y="281"/>
                </a:moveTo>
                <a:cubicBezTo>
                  <a:pt x="403" y="282"/>
                  <a:pt x="393" y="284"/>
                  <a:pt x="385" y="286"/>
                </a:cubicBezTo>
                <a:cubicBezTo>
                  <a:pt x="383" y="286"/>
                  <a:pt x="381" y="288"/>
                  <a:pt x="381" y="290"/>
                </a:cubicBezTo>
                <a:cubicBezTo>
                  <a:pt x="380" y="305"/>
                  <a:pt x="380" y="306"/>
                  <a:pt x="380" y="307"/>
                </a:cubicBezTo>
                <a:cubicBezTo>
                  <a:pt x="381" y="308"/>
                  <a:pt x="381" y="308"/>
                  <a:pt x="382" y="310"/>
                </a:cubicBezTo>
                <a:cubicBezTo>
                  <a:pt x="384" y="314"/>
                  <a:pt x="385" y="316"/>
                  <a:pt x="384" y="317"/>
                </a:cubicBezTo>
                <a:cubicBezTo>
                  <a:pt x="384" y="319"/>
                  <a:pt x="381" y="322"/>
                  <a:pt x="377" y="325"/>
                </a:cubicBezTo>
                <a:cubicBezTo>
                  <a:pt x="375" y="326"/>
                  <a:pt x="375" y="329"/>
                  <a:pt x="376" y="331"/>
                </a:cubicBezTo>
                <a:cubicBezTo>
                  <a:pt x="377" y="334"/>
                  <a:pt x="378" y="337"/>
                  <a:pt x="378" y="338"/>
                </a:cubicBezTo>
                <a:cubicBezTo>
                  <a:pt x="378" y="339"/>
                  <a:pt x="377" y="342"/>
                  <a:pt x="375" y="344"/>
                </a:cubicBezTo>
                <a:cubicBezTo>
                  <a:pt x="373" y="348"/>
                  <a:pt x="371" y="353"/>
                  <a:pt x="369" y="357"/>
                </a:cubicBezTo>
                <a:cubicBezTo>
                  <a:pt x="369" y="359"/>
                  <a:pt x="369" y="362"/>
                  <a:pt x="369" y="365"/>
                </a:cubicBezTo>
                <a:cubicBezTo>
                  <a:pt x="370" y="371"/>
                  <a:pt x="371" y="379"/>
                  <a:pt x="369" y="389"/>
                </a:cubicBezTo>
                <a:cubicBezTo>
                  <a:pt x="366" y="401"/>
                  <a:pt x="359" y="404"/>
                  <a:pt x="347" y="404"/>
                </a:cubicBezTo>
                <a:cubicBezTo>
                  <a:pt x="347" y="404"/>
                  <a:pt x="346" y="404"/>
                  <a:pt x="345" y="404"/>
                </a:cubicBezTo>
                <a:cubicBezTo>
                  <a:pt x="335" y="403"/>
                  <a:pt x="271" y="389"/>
                  <a:pt x="261" y="386"/>
                </a:cubicBezTo>
                <a:cubicBezTo>
                  <a:pt x="259" y="386"/>
                  <a:pt x="257" y="386"/>
                  <a:pt x="256" y="387"/>
                </a:cubicBezTo>
                <a:cubicBezTo>
                  <a:pt x="250" y="394"/>
                  <a:pt x="249" y="449"/>
                  <a:pt x="250" y="476"/>
                </a:cubicBezTo>
                <a:cubicBezTo>
                  <a:pt x="193" y="488"/>
                  <a:pt x="133" y="480"/>
                  <a:pt x="83" y="454"/>
                </a:cubicBezTo>
                <a:cubicBezTo>
                  <a:pt x="93" y="426"/>
                  <a:pt x="105" y="373"/>
                  <a:pt x="89" y="307"/>
                </a:cubicBezTo>
                <a:cubicBezTo>
                  <a:pt x="87" y="299"/>
                  <a:pt x="79" y="292"/>
                  <a:pt x="68" y="282"/>
                </a:cubicBezTo>
                <a:cubicBezTo>
                  <a:pt x="44" y="260"/>
                  <a:pt x="9" y="227"/>
                  <a:pt x="9" y="167"/>
                </a:cubicBezTo>
                <a:cubicBezTo>
                  <a:pt x="9" y="119"/>
                  <a:pt x="22" y="82"/>
                  <a:pt x="47" y="56"/>
                </a:cubicBezTo>
                <a:cubicBezTo>
                  <a:pt x="77" y="25"/>
                  <a:pt x="127" y="9"/>
                  <a:pt x="193" y="9"/>
                </a:cubicBezTo>
                <a:cubicBezTo>
                  <a:pt x="252" y="9"/>
                  <a:pt x="298" y="27"/>
                  <a:pt x="331" y="61"/>
                </a:cubicBezTo>
                <a:cubicBezTo>
                  <a:pt x="357" y="88"/>
                  <a:pt x="364" y="117"/>
                  <a:pt x="365" y="120"/>
                </a:cubicBezTo>
                <a:cubicBezTo>
                  <a:pt x="367" y="130"/>
                  <a:pt x="370" y="147"/>
                  <a:pt x="370" y="158"/>
                </a:cubicBezTo>
                <a:cubicBezTo>
                  <a:pt x="370" y="165"/>
                  <a:pt x="367" y="174"/>
                  <a:pt x="365" y="180"/>
                </a:cubicBezTo>
                <a:cubicBezTo>
                  <a:pt x="363" y="185"/>
                  <a:pt x="363" y="187"/>
                  <a:pt x="363" y="189"/>
                </a:cubicBezTo>
                <a:cubicBezTo>
                  <a:pt x="364" y="198"/>
                  <a:pt x="380" y="224"/>
                  <a:pt x="399" y="255"/>
                </a:cubicBezTo>
                <a:cubicBezTo>
                  <a:pt x="403" y="263"/>
                  <a:pt x="408" y="271"/>
                  <a:pt x="409" y="273"/>
                </a:cubicBezTo>
                <a:cubicBezTo>
                  <a:pt x="409" y="275"/>
                  <a:pt x="406" y="280"/>
                  <a:pt x="405" y="2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8" name="Oval 18"/>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1" name="Freeform 42"/>
          <p:cNvSpPr>
            <a:spLocks noEditPoints="1"/>
          </p:cNvSpPr>
          <p:nvPr/>
        </p:nvSpPr>
        <p:spPr bwMode="auto">
          <a:xfrm>
            <a:off x="3238921" y="4790380"/>
            <a:ext cx="645076" cy="755846"/>
          </a:xfrm>
          <a:custGeom>
            <a:avLst/>
            <a:gdLst>
              <a:gd name="T0" fmla="*/ 122 w 419"/>
              <a:gd name="T1" fmla="*/ 141 h 491"/>
              <a:gd name="T2" fmla="*/ 156 w 419"/>
              <a:gd name="T3" fmla="*/ 239 h 491"/>
              <a:gd name="T4" fmla="*/ 169 w 419"/>
              <a:gd name="T5" fmla="*/ 276 h 491"/>
              <a:gd name="T6" fmla="*/ 194 w 419"/>
              <a:gd name="T7" fmla="*/ 293 h 491"/>
              <a:gd name="T8" fmla="*/ 220 w 419"/>
              <a:gd name="T9" fmla="*/ 276 h 491"/>
              <a:gd name="T10" fmla="*/ 233 w 419"/>
              <a:gd name="T11" fmla="*/ 239 h 491"/>
              <a:gd name="T12" fmla="*/ 266 w 419"/>
              <a:gd name="T13" fmla="*/ 141 h 491"/>
              <a:gd name="T14" fmla="*/ 194 w 419"/>
              <a:gd name="T15" fmla="*/ 283 h 491"/>
              <a:gd name="T16" fmla="*/ 207 w 419"/>
              <a:gd name="T17" fmla="*/ 276 h 491"/>
              <a:gd name="T18" fmla="*/ 223 w 419"/>
              <a:gd name="T19" fmla="*/ 263 h 491"/>
              <a:gd name="T20" fmla="*/ 169 w 419"/>
              <a:gd name="T21" fmla="*/ 266 h 491"/>
              <a:gd name="T22" fmla="*/ 165 w 419"/>
              <a:gd name="T23" fmla="*/ 244 h 491"/>
              <a:gd name="T24" fmla="*/ 223 w 419"/>
              <a:gd name="T25" fmla="*/ 263 h 491"/>
              <a:gd name="T26" fmla="*/ 223 w 419"/>
              <a:gd name="T27" fmla="*/ 235 h 491"/>
              <a:gd name="T28" fmla="*/ 199 w 419"/>
              <a:gd name="T29" fmla="*/ 168 h 491"/>
              <a:gd name="T30" fmla="*/ 221 w 419"/>
              <a:gd name="T31" fmla="*/ 134 h 491"/>
              <a:gd name="T32" fmla="*/ 194 w 419"/>
              <a:gd name="T33" fmla="*/ 159 h 491"/>
              <a:gd name="T34" fmla="*/ 168 w 419"/>
              <a:gd name="T35" fmla="*/ 134 h 491"/>
              <a:gd name="T36" fmla="*/ 190 w 419"/>
              <a:gd name="T37" fmla="*/ 168 h 491"/>
              <a:gd name="T38" fmla="*/ 165 w 419"/>
              <a:gd name="T39" fmla="*/ 235 h 491"/>
              <a:gd name="T40" fmla="*/ 132 w 419"/>
              <a:gd name="T41" fmla="*/ 141 h 491"/>
              <a:gd name="T42" fmla="*/ 257 w 419"/>
              <a:gd name="T43" fmla="*/ 141 h 491"/>
              <a:gd name="T44" fmla="*/ 407 w 419"/>
              <a:gd name="T45" fmla="*/ 250 h 491"/>
              <a:gd name="T46" fmla="*/ 374 w 419"/>
              <a:gd name="T47" fmla="*/ 183 h 491"/>
              <a:gd name="T48" fmla="*/ 374 w 419"/>
              <a:gd name="T49" fmla="*/ 118 h 491"/>
              <a:gd name="T50" fmla="*/ 193 w 419"/>
              <a:gd name="T51" fmla="*/ 0 h 491"/>
              <a:gd name="T52" fmla="*/ 61 w 419"/>
              <a:gd name="T53" fmla="*/ 288 h 491"/>
              <a:gd name="T54" fmla="*/ 72 w 419"/>
              <a:gd name="T55" fmla="*/ 454 h 491"/>
              <a:gd name="T56" fmla="*/ 197 w 419"/>
              <a:gd name="T57" fmla="*/ 491 h 491"/>
              <a:gd name="T58" fmla="*/ 259 w 419"/>
              <a:gd name="T59" fmla="*/ 480 h 491"/>
              <a:gd name="T60" fmla="*/ 345 w 419"/>
              <a:gd name="T61" fmla="*/ 413 h 491"/>
              <a:gd name="T62" fmla="*/ 378 w 419"/>
              <a:gd name="T63" fmla="*/ 391 h 491"/>
              <a:gd name="T64" fmla="*/ 378 w 419"/>
              <a:gd name="T65" fmla="*/ 360 h 491"/>
              <a:gd name="T66" fmla="*/ 388 w 419"/>
              <a:gd name="T67" fmla="*/ 339 h 491"/>
              <a:gd name="T68" fmla="*/ 394 w 419"/>
              <a:gd name="T69" fmla="*/ 319 h 491"/>
              <a:gd name="T70" fmla="*/ 390 w 419"/>
              <a:gd name="T71" fmla="*/ 304 h 491"/>
              <a:gd name="T72" fmla="*/ 409 w 419"/>
              <a:gd name="T73" fmla="*/ 289 h 491"/>
              <a:gd name="T74" fmla="*/ 407 w 419"/>
              <a:gd name="T75" fmla="*/ 250 h 491"/>
              <a:gd name="T76" fmla="*/ 385 w 419"/>
              <a:gd name="T77" fmla="*/ 286 h 491"/>
              <a:gd name="T78" fmla="*/ 380 w 419"/>
              <a:gd name="T79" fmla="*/ 307 h 491"/>
              <a:gd name="T80" fmla="*/ 385 w 419"/>
              <a:gd name="T81" fmla="*/ 317 h 491"/>
              <a:gd name="T82" fmla="*/ 376 w 419"/>
              <a:gd name="T83" fmla="*/ 331 h 491"/>
              <a:gd name="T84" fmla="*/ 375 w 419"/>
              <a:gd name="T85" fmla="*/ 344 h 491"/>
              <a:gd name="T86" fmla="*/ 369 w 419"/>
              <a:gd name="T87" fmla="*/ 365 h 491"/>
              <a:gd name="T88" fmla="*/ 347 w 419"/>
              <a:gd name="T89" fmla="*/ 404 h 491"/>
              <a:gd name="T90" fmla="*/ 261 w 419"/>
              <a:gd name="T91" fmla="*/ 386 h 491"/>
              <a:gd name="T92" fmla="*/ 250 w 419"/>
              <a:gd name="T93" fmla="*/ 476 h 491"/>
              <a:gd name="T94" fmla="*/ 89 w 419"/>
              <a:gd name="T95" fmla="*/ 307 h 491"/>
              <a:gd name="T96" fmla="*/ 9 w 419"/>
              <a:gd name="T97" fmla="*/ 167 h 491"/>
              <a:gd name="T98" fmla="*/ 193 w 419"/>
              <a:gd name="T99" fmla="*/ 9 h 491"/>
              <a:gd name="T100" fmla="*/ 365 w 419"/>
              <a:gd name="T101" fmla="*/ 120 h 491"/>
              <a:gd name="T102" fmla="*/ 365 w 419"/>
              <a:gd name="T103" fmla="*/ 180 h 491"/>
              <a:gd name="T104" fmla="*/ 399 w 419"/>
              <a:gd name="T105" fmla="*/ 255 h 491"/>
              <a:gd name="T106" fmla="*/ 405 w 419"/>
              <a:gd name="T107" fmla="*/ 28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9" h="491">
                <a:moveTo>
                  <a:pt x="194" y="69"/>
                </a:moveTo>
                <a:cubicBezTo>
                  <a:pt x="155" y="69"/>
                  <a:pt x="122" y="101"/>
                  <a:pt x="122" y="141"/>
                </a:cubicBezTo>
                <a:cubicBezTo>
                  <a:pt x="122" y="161"/>
                  <a:pt x="130" y="180"/>
                  <a:pt x="144" y="195"/>
                </a:cubicBezTo>
                <a:cubicBezTo>
                  <a:pt x="148" y="199"/>
                  <a:pt x="156" y="210"/>
                  <a:pt x="156" y="239"/>
                </a:cubicBezTo>
                <a:cubicBezTo>
                  <a:pt x="156" y="263"/>
                  <a:pt x="156" y="263"/>
                  <a:pt x="156" y="263"/>
                </a:cubicBezTo>
                <a:cubicBezTo>
                  <a:pt x="156" y="270"/>
                  <a:pt x="162" y="276"/>
                  <a:pt x="169" y="276"/>
                </a:cubicBezTo>
                <a:cubicBezTo>
                  <a:pt x="172" y="276"/>
                  <a:pt x="172" y="276"/>
                  <a:pt x="172" y="276"/>
                </a:cubicBezTo>
                <a:cubicBezTo>
                  <a:pt x="174" y="285"/>
                  <a:pt x="183" y="293"/>
                  <a:pt x="194" y="293"/>
                </a:cubicBezTo>
                <a:cubicBezTo>
                  <a:pt x="205" y="293"/>
                  <a:pt x="214" y="285"/>
                  <a:pt x="217" y="276"/>
                </a:cubicBezTo>
                <a:cubicBezTo>
                  <a:pt x="220" y="276"/>
                  <a:pt x="220" y="276"/>
                  <a:pt x="220" y="276"/>
                </a:cubicBezTo>
                <a:cubicBezTo>
                  <a:pt x="227" y="276"/>
                  <a:pt x="233" y="270"/>
                  <a:pt x="233" y="263"/>
                </a:cubicBezTo>
                <a:cubicBezTo>
                  <a:pt x="233" y="239"/>
                  <a:pt x="233" y="239"/>
                  <a:pt x="233" y="239"/>
                </a:cubicBezTo>
                <a:cubicBezTo>
                  <a:pt x="233" y="210"/>
                  <a:pt x="241" y="199"/>
                  <a:pt x="244" y="195"/>
                </a:cubicBezTo>
                <a:cubicBezTo>
                  <a:pt x="258" y="180"/>
                  <a:pt x="266" y="161"/>
                  <a:pt x="266" y="141"/>
                </a:cubicBezTo>
                <a:cubicBezTo>
                  <a:pt x="266" y="101"/>
                  <a:pt x="234" y="69"/>
                  <a:pt x="194" y="69"/>
                </a:cubicBezTo>
                <a:close/>
                <a:moveTo>
                  <a:pt x="194" y="283"/>
                </a:moveTo>
                <a:cubicBezTo>
                  <a:pt x="189" y="283"/>
                  <a:pt x="184" y="280"/>
                  <a:pt x="182" y="276"/>
                </a:cubicBezTo>
                <a:cubicBezTo>
                  <a:pt x="207" y="276"/>
                  <a:pt x="207" y="276"/>
                  <a:pt x="207" y="276"/>
                </a:cubicBezTo>
                <a:cubicBezTo>
                  <a:pt x="205" y="280"/>
                  <a:pt x="200" y="283"/>
                  <a:pt x="194" y="283"/>
                </a:cubicBezTo>
                <a:close/>
                <a:moveTo>
                  <a:pt x="223" y="263"/>
                </a:moveTo>
                <a:cubicBezTo>
                  <a:pt x="223" y="265"/>
                  <a:pt x="222" y="266"/>
                  <a:pt x="220" y="266"/>
                </a:cubicBezTo>
                <a:cubicBezTo>
                  <a:pt x="169" y="266"/>
                  <a:pt x="169" y="266"/>
                  <a:pt x="169" y="266"/>
                </a:cubicBezTo>
                <a:cubicBezTo>
                  <a:pt x="167" y="266"/>
                  <a:pt x="165" y="265"/>
                  <a:pt x="165" y="263"/>
                </a:cubicBezTo>
                <a:cubicBezTo>
                  <a:pt x="165" y="244"/>
                  <a:pt x="165" y="244"/>
                  <a:pt x="165" y="244"/>
                </a:cubicBezTo>
                <a:cubicBezTo>
                  <a:pt x="223" y="244"/>
                  <a:pt x="223" y="244"/>
                  <a:pt x="223" y="244"/>
                </a:cubicBezTo>
                <a:lnTo>
                  <a:pt x="223" y="263"/>
                </a:lnTo>
                <a:close/>
                <a:moveTo>
                  <a:pt x="237" y="188"/>
                </a:moveTo>
                <a:cubicBezTo>
                  <a:pt x="232" y="194"/>
                  <a:pt x="224" y="207"/>
                  <a:pt x="223" y="235"/>
                </a:cubicBezTo>
                <a:cubicBezTo>
                  <a:pt x="199" y="235"/>
                  <a:pt x="199" y="235"/>
                  <a:pt x="199" y="235"/>
                </a:cubicBezTo>
                <a:cubicBezTo>
                  <a:pt x="199" y="168"/>
                  <a:pt x="199" y="168"/>
                  <a:pt x="199" y="168"/>
                </a:cubicBezTo>
                <a:cubicBezTo>
                  <a:pt x="218" y="165"/>
                  <a:pt x="224" y="141"/>
                  <a:pt x="224" y="140"/>
                </a:cubicBezTo>
                <a:cubicBezTo>
                  <a:pt x="225" y="137"/>
                  <a:pt x="223" y="135"/>
                  <a:pt x="221" y="134"/>
                </a:cubicBezTo>
                <a:cubicBezTo>
                  <a:pt x="218" y="133"/>
                  <a:pt x="216" y="135"/>
                  <a:pt x="215" y="137"/>
                </a:cubicBezTo>
                <a:cubicBezTo>
                  <a:pt x="215" y="138"/>
                  <a:pt x="210" y="159"/>
                  <a:pt x="194" y="159"/>
                </a:cubicBezTo>
                <a:cubicBezTo>
                  <a:pt x="179" y="159"/>
                  <a:pt x="173" y="138"/>
                  <a:pt x="173" y="137"/>
                </a:cubicBezTo>
                <a:cubicBezTo>
                  <a:pt x="173" y="135"/>
                  <a:pt x="170" y="133"/>
                  <a:pt x="168" y="134"/>
                </a:cubicBezTo>
                <a:cubicBezTo>
                  <a:pt x="165" y="135"/>
                  <a:pt x="164" y="137"/>
                  <a:pt x="164" y="140"/>
                </a:cubicBezTo>
                <a:cubicBezTo>
                  <a:pt x="165" y="141"/>
                  <a:pt x="170" y="165"/>
                  <a:pt x="190" y="168"/>
                </a:cubicBezTo>
                <a:cubicBezTo>
                  <a:pt x="190" y="235"/>
                  <a:pt x="190" y="235"/>
                  <a:pt x="190" y="235"/>
                </a:cubicBezTo>
                <a:cubicBezTo>
                  <a:pt x="165" y="235"/>
                  <a:pt x="165" y="235"/>
                  <a:pt x="165" y="235"/>
                </a:cubicBezTo>
                <a:cubicBezTo>
                  <a:pt x="164" y="207"/>
                  <a:pt x="156" y="194"/>
                  <a:pt x="151" y="188"/>
                </a:cubicBezTo>
                <a:cubicBezTo>
                  <a:pt x="139" y="176"/>
                  <a:pt x="132" y="158"/>
                  <a:pt x="132" y="141"/>
                </a:cubicBezTo>
                <a:cubicBezTo>
                  <a:pt x="132" y="107"/>
                  <a:pt x="160" y="79"/>
                  <a:pt x="194" y="79"/>
                </a:cubicBezTo>
                <a:cubicBezTo>
                  <a:pt x="229" y="79"/>
                  <a:pt x="257" y="107"/>
                  <a:pt x="257" y="141"/>
                </a:cubicBezTo>
                <a:cubicBezTo>
                  <a:pt x="257" y="158"/>
                  <a:pt x="250" y="176"/>
                  <a:pt x="237" y="188"/>
                </a:cubicBezTo>
                <a:close/>
                <a:moveTo>
                  <a:pt x="407" y="250"/>
                </a:moveTo>
                <a:cubicBezTo>
                  <a:pt x="395" y="232"/>
                  <a:pt x="374" y="197"/>
                  <a:pt x="372" y="188"/>
                </a:cubicBezTo>
                <a:cubicBezTo>
                  <a:pt x="373" y="187"/>
                  <a:pt x="373" y="185"/>
                  <a:pt x="374" y="183"/>
                </a:cubicBezTo>
                <a:cubicBezTo>
                  <a:pt x="376" y="176"/>
                  <a:pt x="379" y="166"/>
                  <a:pt x="379" y="158"/>
                </a:cubicBezTo>
                <a:cubicBezTo>
                  <a:pt x="379" y="146"/>
                  <a:pt x="377" y="129"/>
                  <a:pt x="374" y="118"/>
                </a:cubicBezTo>
                <a:cubicBezTo>
                  <a:pt x="373" y="112"/>
                  <a:pt x="364" y="83"/>
                  <a:pt x="338" y="55"/>
                </a:cubicBezTo>
                <a:cubicBezTo>
                  <a:pt x="303" y="18"/>
                  <a:pt x="255" y="0"/>
                  <a:pt x="193" y="0"/>
                </a:cubicBezTo>
                <a:cubicBezTo>
                  <a:pt x="65" y="0"/>
                  <a:pt x="0" y="56"/>
                  <a:pt x="0" y="167"/>
                </a:cubicBezTo>
                <a:cubicBezTo>
                  <a:pt x="0" y="231"/>
                  <a:pt x="37" y="266"/>
                  <a:pt x="61" y="288"/>
                </a:cubicBezTo>
                <a:cubicBezTo>
                  <a:pt x="70" y="297"/>
                  <a:pt x="78" y="304"/>
                  <a:pt x="80" y="310"/>
                </a:cubicBezTo>
                <a:cubicBezTo>
                  <a:pt x="97" y="376"/>
                  <a:pt x="82" y="429"/>
                  <a:pt x="72" y="454"/>
                </a:cubicBezTo>
                <a:cubicBezTo>
                  <a:pt x="71" y="456"/>
                  <a:pt x="72" y="459"/>
                  <a:pt x="74" y="460"/>
                </a:cubicBezTo>
                <a:cubicBezTo>
                  <a:pt x="112" y="480"/>
                  <a:pt x="154" y="491"/>
                  <a:pt x="197" y="491"/>
                </a:cubicBezTo>
                <a:cubicBezTo>
                  <a:pt x="217" y="491"/>
                  <a:pt x="236" y="489"/>
                  <a:pt x="256" y="484"/>
                </a:cubicBezTo>
                <a:cubicBezTo>
                  <a:pt x="258" y="484"/>
                  <a:pt x="259" y="482"/>
                  <a:pt x="259" y="480"/>
                </a:cubicBezTo>
                <a:cubicBezTo>
                  <a:pt x="259" y="438"/>
                  <a:pt x="260" y="406"/>
                  <a:pt x="262" y="396"/>
                </a:cubicBezTo>
                <a:cubicBezTo>
                  <a:pt x="280" y="401"/>
                  <a:pt x="335" y="413"/>
                  <a:pt x="345" y="413"/>
                </a:cubicBezTo>
                <a:cubicBezTo>
                  <a:pt x="346" y="413"/>
                  <a:pt x="347" y="413"/>
                  <a:pt x="347" y="413"/>
                </a:cubicBezTo>
                <a:cubicBezTo>
                  <a:pt x="355" y="413"/>
                  <a:pt x="374" y="413"/>
                  <a:pt x="378" y="391"/>
                </a:cubicBezTo>
                <a:cubicBezTo>
                  <a:pt x="381" y="380"/>
                  <a:pt x="380" y="370"/>
                  <a:pt x="379" y="364"/>
                </a:cubicBezTo>
                <a:cubicBezTo>
                  <a:pt x="379" y="362"/>
                  <a:pt x="378" y="360"/>
                  <a:pt x="378" y="360"/>
                </a:cubicBezTo>
                <a:cubicBezTo>
                  <a:pt x="379" y="356"/>
                  <a:pt x="382" y="352"/>
                  <a:pt x="384" y="348"/>
                </a:cubicBezTo>
                <a:cubicBezTo>
                  <a:pt x="386" y="344"/>
                  <a:pt x="387" y="342"/>
                  <a:pt x="388" y="339"/>
                </a:cubicBezTo>
                <a:cubicBezTo>
                  <a:pt x="388" y="337"/>
                  <a:pt x="387" y="333"/>
                  <a:pt x="386" y="330"/>
                </a:cubicBezTo>
                <a:cubicBezTo>
                  <a:pt x="389" y="327"/>
                  <a:pt x="393" y="323"/>
                  <a:pt x="394" y="319"/>
                </a:cubicBezTo>
                <a:cubicBezTo>
                  <a:pt x="394" y="315"/>
                  <a:pt x="392" y="310"/>
                  <a:pt x="390" y="305"/>
                </a:cubicBezTo>
                <a:cubicBezTo>
                  <a:pt x="390" y="305"/>
                  <a:pt x="390" y="305"/>
                  <a:pt x="390" y="304"/>
                </a:cubicBezTo>
                <a:cubicBezTo>
                  <a:pt x="390" y="303"/>
                  <a:pt x="390" y="299"/>
                  <a:pt x="390" y="294"/>
                </a:cubicBezTo>
                <a:cubicBezTo>
                  <a:pt x="396" y="293"/>
                  <a:pt x="406" y="291"/>
                  <a:pt x="409" y="289"/>
                </a:cubicBezTo>
                <a:cubicBezTo>
                  <a:pt x="415" y="286"/>
                  <a:pt x="419" y="277"/>
                  <a:pt x="419" y="272"/>
                </a:cubicBezTo>
                <a:cubicBezTo>
                  <a:pt x="419" y="270"/>
                  <a:pt x="418" y="270"/>
                  <a:pt x="407" y="250"/>
                </a:cubicBezTo>
                <a:close/>
                <a:moveTo>
                  <a:pt x="405" y="281"/>
                </a:moveTo>
                <a:cubicBezTo>
                  <a:pt x="403" y="282"/>
                  <a:pt x="393" y="284"/>
                  <a:pt x="385" y="286"/>
                </a:cubicBezTo>
                <a:cubicBezTo>
                  <a:pt x="383" y="286"/>
                  <a:pt x="381" y="288"/>
                  <a:pt x="381" y="290"/>
                </a:cubicBezTo>
                <a:cubicBezTo>
                  <a:pt x="380" y="305"/>
                  <a:pt x="380" y="306"/>
                  <a:pt x="380" y="307"/>
                </a:cubicBezTo>
                <a:cubicBezTo>
                  <a:pt x="381" y="308"/>
                  <a:pt x="381" y="308"/>
                  <a:pt x="382" y="310"/>
                </a:cubicBezTo>
                <a:cubicBezTo>
                  <a:pt x="384" y="314"/>
                  <a:pt x="385" y="316"/>
                  <a:pt x="385" y="317"/>
                </a:cubicBezTo>
                <a:cubicBezTo>
                  <a:pt x="384" y="319"/>
                  <a:pt x="381" y="322"/>
                  <a:pt x="377" y="325"/>
                </a:cubicBezTo>
                <a:cubicBezTo>
                  <a:pt x="376" y="326"/>
                  <a:pt x="375" y="329"/>
                  <a:pt x="376" y="331"/>
                </a:cubicBezTo>
                <a:cubicBezTo>
                  <a:pt x="377" y="334"/>
                  <a:pt x="378" y="337"/>
                  <a:pt x="378" y="338"/>
                </a:cubicBezTo>
                <a:cubicBezTo>
                  <a:pt x="378" y="339"/>
                  <a:pt x="377" y="342"/>
                  <a:pt x="375" y="344"/>
                </a:cubicBezTo>
                <a:cubicBezTo>
                  <a:pt x="373" y="348"/>
                  <a:pt x="371" y="353"/>
                  <a:pt x="369" y="357"/>
                </a:cubicBezTo>
                <a:cubicBezTo>
                  <a:pt x="369" y="359"/>
                  <a:pt x="369" y="362"/>
                  <a:pt x="369" y="365"/>
                </a:cubicBezTo>
                <a:cubicBezTo>
                  <a:pt x="370" y="371"/>
                  <a:pt x="371" y="379"/>
                  <a:pt x="369" y="389"/>
                </a:cubicBezTo>
                <a:cubicBezTo>
                  <a:pt x="367" y="401"/>
                  <a:pt x="359" y="404"/>
                  <a:pt x="347" y="404"/>
                </a:cubicBezTo>
                <a:cubicBezTo>
                  <a:pt x="347" y="404"/>
                  <a:pt x="346" y="404"/>
                  <a:pt x="345" y="404"/>
                </a:cubicBezTo>
                <a:cubicBezTo>
                  <a:pt x="335" y="403"/>
                  <a:pt x="271" y="389"/>
                  <a:pt x="261" y="386"/>
                </a:cubicBezTo>
                <a:cubicBezTo>
                  <a:pt x="259" y="386"/>
                  <a:pt x="257" y="386"/>
                  <a:pt x="256" y="387"/>
                </a:cubicBezTo>
                <a:cubicBezTo>
                  <a:pt x="250" y="394"/>
                  <a:pt x="249" y="449"/>
                  <a:pt x="250" y="476"/>
                </a:cubicBezTo>
                <a:cubicBezTo>
                  <a:pt x="193" y="488"/>
                  <a:pt x="133" y="480"/>
                  <a:pt x="83" y="454"/>
                </a:cubicBezTo>
                <a:cubicBezTo>
                  <a:pt x="93" y="426"/>
                  <a:pt x="105" y="373"/>
                  <a:pt x="89" y="307"/>
                </a:cubicBezTo>
                <a:cubicBezTo>
                  <a:pt x="87" y="299"/>
                  <a:pt x="79" y="292"/>
                  <a:pt x="68" y="282"/>
                </a:cubicBezTo>
                <a:cubicBezTo>
                  <a:pt x="44" y="260"/>
                  <a:pt x="9" y="227"/>
                  <a:pt x="9" y="167"/>
                </a:cubicBezTo>
                <a:cubicBezTo>
                  <a:pt x="9" y="119"/>
                  <a:pt x="22" y="82"/>
                  <a:pt x="47" y="56"/>
                </a:cubicBezTo>
                <a:cubicBezTo>
                  <a:pt x="78" y="25"/>
                  <a:pt x="127" y="9"/>
                  <a:pt x="193" y="9"/>
                </a:cubicBezTo>
                <a:cubicBezTo>
                  <a:pt x="252" y="9"/>
                  <a:pt x="298" y="27"/>
                  <a:pt x="331" y="61"/>
                </a:cubicBezTo>
                <a:cubicBezTo>
                  <a:pt x="357" y="88"/>
                  <a:pt x="364" y="117"/>
                  <a:pt x="365" y="120"/>
                </a:cubicBezTo>
                <a:cubicBezTo>
                  <a:pt x="367" y="130"/>
                  <a:pt x="370" y="147"/>
                  <a:pt x="370" y="158"/>
                </a:cubicBezTo>
                <a:cubicBezTo>
                  <a:pt x="370" y="165"/>
                  <a:pt x="367" y="174"/>
                  <a:pt x="365" y="180"/>
                </a:cubicBezTo>
                <a:cubicBezTo>
                  <a:pt x="363" y="185"/>
                  <a:pt x="363" y="187"/>
                  <a:pt x="363" y="189"/>
                </a:cubicBezTo>
                <a:cubicBezTo>
                  <a:pt x="364" y="198"/>
                  <a:pt x="380" y="224"/>
                  <a:pt x="399" y="255"/>
                </a:cubicBezTo>
                <a:cubicBezTo>
                  <a:pt x="403" y="263"/>
                  <a:pt x="408" y="271"/>
                  <a:pt x="409" y="273"/>
                </a:cubicBezTo>
                <a:cubicBezTo>
                  <a:pt x="409" y="275"/>
                  <a:pt x="406" y="280"/>
                  <a:pt x="405" y="2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5" name="Oval 25"/>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2" name="Freeform 43"/>
          <p:cNvSpPr>
            <a:spLocks noEditPoints="1"/>
          </p:cNvSpPr>
          <p:nvPr/>
        </p:nvSpPr>
        <p:spPr bwMode="auto">
          <a:xfrm>
            <a:off x="1489199" y="1698753"/>
            <a:ext cx="697203" cy="699158"/>
          </a:xfrm>
          <a:custGeom>
            <a:avLst/>
            <a:gdLst>
              <a:gd name="T0" fmla="*/ 311 w 453"/>
              <a:gd name="T1" fmla="*/ 43 h 454"/>
              <a:gd name="T2" fmla="*/ 354 w 453"/>
              <a:gd name="T3" fmla="*/ 77 h 454"/>
              <a:gd name="T4" fmla="*/ 448 w 453"/>
              <a:gd name="T5" fmla="*/ 177 h 454"/>
              <a:gd name="T6" fmla="*/ 304 w 453"/>
              <a:gd name="T7" fmla="*/ 122 h 454"/>
              <a:gd name="T8" fmla="*/ 185 w 453"/>
              <a:gd name="T9" fmla="*/ 185 h 454"/>
              <a:gd name="T10" fmla="*/ 97 w 453"/>
              <a:gd name="T11" fmla="*/ 96 h 454"/>
              <a:gd name="T12" fmla="*/ 4 w 453"/>
              <a:gd name="T13" fmla="*/ 204 h 454"/>
              <a:gd name="T14" fmla="*/ 51 w 453"/>
              <a:gd name="T15" fmla="*/ 436 h 454"/>
              <a:gd name="T16" fmla="*/ 100 w 453"/>
              <a:gd name="T17" fmla="*/ 342 h 454"/>
              <a:gd name="T18" fmla="*/ 149 w 453"/>
              <a:gd name="T19" fmla="*/ 437 h 454"/>
              <a:gd name="T20" fmla="*/ 157 w 453"/>
              <a:gd name="T21" fmla="*/ 219 h 454"/>
              <a:gd name="T22" fmla="*/ 237 w 453"/>
              <a:gd name="T23" fmla="*/ 252 h 454"/>
              <a:gd name="T24" fmla="*/ 303 w 453"/>
              <a:gd name="T25" fmla="*/ 436 h 454"/>
              <a:gd name="T26" fmla="*/ 353 w 453"/>
              <a:gd name="T27" fmla="*/ 342 h 454"/>
              <a:gd name="T28" fmla="*/ 402 w 453"/>
              <a:gd name="T29" fmla="*/ 437 h 454"/>
              <a:gd name="T30" fmla="*/ 418 w 453"/>
              <a:gd name="T31" fmla="*/ 277 h 454"/>
              <a:gd name="T32" fmla="*/ 220 w 453"/>
              <a:gd name="T33" fmla="*/ 243 h 454"/>
              <a:gd name="T34" fmla="*/ 137 w 453"/>
              <a:gd name="T35" fmla="*/ 145 h 454"/>
              <a:gd name="T36" fmla="*/ 133 w 453"/>
              <a:gd name="T37" fmla="*/ 185 h 454"/>
              <a:gd name="T38" fmla="*/ 140 w 453"/>
              <a:gd name="T39" fmla="*/ 436 h 454"/>
              <a:gd name="T40" fmla="*/ 105 w 453"/>
              <a:gd name="T41" fmla="*/ 281 h 454"/>
              <a:gd name="T42" fmla="*/ 72 w 453"/>
              <a:gd name="T43" fmla="*/ 444 h 454"/>
              <a:gd name="T44" fmla="*/ 61 w 453"/>
              <a:gd name="T45" fmla="*/ 386 h 454"/>
              <a:gd name="T46" fmla="*/ 62 w 453"/>
              <a:gd name="T47" fmla="*/ 249 h 454"/>
              <a:gd name="T48" fmla="*/ 35 w 453"/>
              <a:gd name="T49" fmla="*/ 193 h 454"/>
              <a:gd name="T50" fmla="*/ 53 w 453"/>
              <a:gd name="T51" fmla="*/ 252 h 454"/>
              <a:gd name="T52" fmla="*/ 53 w 453"/>
              <a:gd name="T53" fmla="*/ 276 h 454"/>
              <a:gd name="T54" fmla="*/ 47 w 453"/>
              <a:gd name="T55" fmla="*/ 128 h 454"/>
              <a:gd name="T56" fmla="*/ 141 w 453"/>
              <a:gd name="T57" fmla="*/ 127 h 454"/>
              <a:gd name="T58" fmla="*/ 222 w 453"/>
              <a:gd name="T59" fmla="*/ 225 h 454"/>
              <a:gd name="T60" fmla="*/ 53 w 453"/>
              <a:gd name="T61" fmla="*/ 183 h 454"/>
              <a:gd name="T62" fmla="*/ 440 w 453"/>
              <a:gd name="T63" fmla="*/ 201 h 454"/>
              <a:gd name="T64" fmla="*/ 394 w 453"/>
              <a:gd name="T65" fmla="*/ 267 h 454"/>
              <a:gd name="T66" fmla="*/ 407 w 453"/>
              <a:gd name="T67" fmla="*/ 232 h 454"/>
              <a:gd name="T68" fmla="*/ 393 w 453"/>
              <a:gd name="T69" fmla="*/ 165 h 454"/>
              <a:gd name="T70" fmla="*/ 385 w 453"/>
              <a:gd name="T71" fmla="*/ 265 h 454"/>
              <a:gd name="T72" fmla="*/ 392 w 453"/>
              <a:gd name="T73" fmla="*/ 436 h 454"/>
              <a:gd name="T74" fmla="*/ 357 w 453"/>
              <a:gd name="T75" fmla="*/ 281 h 454"/>
              <a:gd name="T76" fmla="*/ 325 w 453"/>
              <a:gd name="T77" fmla="*/ 444 h 454"/>
              <a:gd name="T78" fmla="*/ 314 w 453"/>
              <a:gd name="T79" fmla="*/ 392 h 454"/>
              <a:gd name="T80" fmla="*/ 320 w 453"/>
              <a:gd name="T81" fmla="*/ 150 h 454"/>
              <a:gd name="T82" fmla="*/ 310 w 453"/>
              <a:gd name="T83" fmla="*/ 183 h 454"/>
              <a:gd name="T84" fmla="*/ 236 w 453"/>
              <a:gd name="T85" fmla="*/ 223 h 454"/>
              <a:gd name="T86" fmla="*/ 312 w 453"/>
              <a:gd name="T87" fmla="*/ 127 h 454"/>
              <a:gd name="T88" fmla="*/ 406 w 453"/>
              <a:gd name="T89" fmla="*/ 128 h 454"/>
              <a:gd name="T90" fmla="*/ 409 w 453"/>
              <a:gd name="T91" fmla="*/ 196 h 454"/>
              <a:gd name="T92" fmla="*/ 142 w 453"/>
              <a:gd name="T93" fmla="*/ 43 h 454"/>
              <a:gd name="T94" fmla="*/ 99 w 453"/>
              <a:gd name="T95" fmla="*/ 9 h 454"/>
              <a:gd name="T96" fmla="*/ 99 w 453"/>
              <a:gd name="T97" fmla="*/ 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3" h="454">
                <a:moveTo>
                  <a:pt x="354" y="86"/>
                </a:moveTo>
                <a:cubicBezTo>
                  <a:pt x="378" y="86"/>
                  <a:pt x="398" y="67"/>
                  <a:pt x="398" y="43"/>
                </a:cubicBezTo>
                <a:cubicBezTo>
                  <a:pt x="398" y="19"/>
                  <a:pt x="378" y="0"/>
                  <a:pt x="354" y="0"/>
                </a:cubicBezTo>
                <a:cubicBezTo>
                  <a:pt x="330" y="0"/>
                  <a:pt x="311" y="19"/>
                  <a:pt x="311" y="43"/>
                </a:cubicBezTo>
                <a:cubicBezTo>
                  <a:pt x="311" y="67"/>
                  <a:pt x="330" y="86"/>
                  <a:pt x="354" y="86"/>
                </a:cubicBezTo>
                <a:close/>
                <a:moveTo>
                  <a:pt x="354" y="9"/>
                </a:moveTo>
                <a:cubicBezTo>
                  <a:pt x="373" y="9"/>
                  <a:pt x="388" y="24"/>
                  <a:pt x="388" y="43"/>
                </a:cubicBezTo>
                <a:cubicBezTo>
                  <a:pt x="388" y="62"/>
                  <a:pt x="373" y="77"/>
                  <a:pt x="354" y="77"/>
                </a:cubicBezTo>
                <a:cubicBezTo>
                  <a:pt x="336" y="77"/>
                  <a:pt x="320" y="62"/>
                  <a:pt x="320" y="43"/>
                </a:cubicBezTo>
                <a:cubicBezTo>
                  <a:pt x="320" y="24"/>
                  <a:pt x="336" y="9"/>
                  <a:pt x="354" y="9"/>
                </a:cubicBezTo>
                <a:close/>
                <a:moveTo>
                  <a:pt x="448" y="177"/>
                </a:moveTo>
                <a:cubicBezTo>
                  <a:pt x="448" y="177"/>
                  <a:pt x="448" y="177"/>
                  <a:pt x="448" y="177"/>
                </a:cubicBezTo>
                <a:cubicBezTo>
                  <a:pt x="414" y="123"/>
                  <a:pt x="414" y="123"/>
                  <a:pt x="414" y="123"/>
                </a:cubicBezTo>
                <a:cubicBezTo>
                  <a:pt x="401" y="104"/>
                  <a:pt x="393" y="96"/>
                  <a:pt x="356" y="96"/>
                </a:cubicBezTo>
                <a:cubicBezTo>
                  <a:pt x="356" y="96"/>
                  <a:pt x="356" y="96"/>
                  <a:pt x="356" y="96"/>
                </a:cubicBezTo>
                <a:cubicBezTo>
                  <a:pt x="319" y="96"/>
                  <a:pt x="309" y="113"/>
                  <a:pt x="304" y="122"/>
                </a:cubicBezTo>
                <a:cubicBezTo>
                  <a:pt x="304" y="122"/>
                  <a:pt x="304" y="122"/>
                  <a:pt x="304" y="122"/>
                </a:cubicBezTo>
                <a:cubicBezTo>
                  <a:pt x="297" y="136"/>
                  <a:pt x="272" y="179"/>
                  <a:pt x="268" y="185"/>
                </a:cubicBezTo>
                <a:cubicBezTo>
                  <a:pt x="263" y="188"/>
                  <a:pt x="240" y="206"/>
                  <a:pt x="226" y="217"/>
                </a:cubicBezTo>
                <a:cubicBezTo>
                  <a:pt x="216" y="209"/>
                  <a:pt x="198" y="195"/>
                  <a:pt x="185" y="185"/>
                </a:cubicBezTo>
                <a:cubicBezTo>
                  <a:pt x="181" y="179"/>
                  <a:pt x="156" y="136"/>
                  <a:pt x="149" y="122"/>
                </a:cubicBezTo>
                <a:cubicBezTo>
                  <a:pt x="148" y="122"/>
                  <a:pt x="148" y="122"/>
                  <a:pt x="148" y="122"/>
                </a:cubicBezTo>
                <a:cubicBezTo>
                  <a:pt x="143" y="113"/>
                  <a:pt x="134" y="96"/>
                  <a:pt x="97" y="96"/>
                </a:cubicBezTo>
                <a:cubicBezTo>
                  <a:pt x="97" y="96"/>
                  <a:pt x="97" y="96"/>
                  <a:pt x="97" y="96"/>
                </a:cubicBezTo>
                <a:cubicBezTo>
                  <a:pt x="60" y="96"/>
                  <a:pt x="52" y="104"/>
                  <a:pt x="39" y="123"/>
                </a:cubicBezTo>
                <a:cubicBezTo>
                  <a:pt x="5" y="177"/>
                  <a:pt x="5" y="177"/>
                  <a:pt x="5" y="177"/>
                </a:cubicBezTo>
                <a:cubicBezTo>
                  <a:pt x="5" y="177"/>
                  <a:pt x="5" y="177"/>
                  <a:pt x="5" y="177"/>
                </a:cubicBezTo>
                <a:cubicBezTo>
                  <a:pt x="0" y="186"/>
                  <a:pt x="0" y="195"/>
                  <a:pt x="4" y="204"/>
                </a:cubicBezTo>
                <a:cubicBezTo>
                  <a:pt x="35" y="277"/>
                  <a:pt x="35" y="277"/>
                  <a:pt x="35" y="277"/>
                </a:cubicBezTo>
                <a:cubicBezTo>
                  <a:pt x="38" y="282"/>
                  <a:pt x="44" y="286"/>
                  <a:pt x="50" y="286"/>
                </a:cubicBezTo>
                <a:cubicBezTo>
                  <a:pt x="51" y="286"/>
                  <a:pt x="52" y="286"/>
                  <a:pt x="52" y="286"/>
                </a:cubicBezTo>
                <a:cubicBezTo>
                  <a:pt x="52" y="404"/>
                  <a:pt x="51" y="433"/>
                  <a:pt x="51" y="436"/>
                </a:cubicBezTo>
                <a:cubicBezTo>
                  <a:pt x="51" y="436"/>
                  <a:pt x="51" y="436"/>
                  <a:pt x="51" y="437"/>
                </a:cubicBezTo>
                <a:cubicBezTo>
                  <a:pt x="52" y="447"/>
                  <a:pt x="62" y="454"/>
                  <a:pt x="72" y="454"/>
                </a:cubicBezTo>
                <a:cubicBezTo>
                  <a:pt x="83" y="454"/>
                  <a:pt x="92" y="446"/>
                  <a:pt x="93" y="436"/>
                </a:cubicBezTo>
                <a:cubicBezTo>
                  <a:pt x="100" y="342"/>
                  <a:pt x="100" y="342"/>
                  <a:pt x="100" y="342"/>
                </a:cubicBezTo>
                <a:cubicBezTo>
                  <a:pt x="108" y="436"/>
                  <a:pt x="108" y="436"/>
                  <a:pt x="108" y="436"/>
                </a:cubicBezTo>
                <a:cubicBezTo>
                  <a:pt x="108" y="446"/>
                  <a:pt x="117" y="454"/>
                  <a:pt x="128" y="454"/>
                </a:cubicBezTo>
                <a:cubicBezTo>
                  <a:pt x="128" y="454"/>
                  <a:pt x="128" y="454"/>
                  <a:pt x="129" y="454"/>
                </a:cubicBezTo>
                <a:cubicBezTo>
                  <a:pt x="139" y="454"/>
                  <a:pt x="148" y="446"/>
                  <a:pt x="149" y="437"/>
                </a:cubicBezTo>
                <a:cubicBezTo>
                  <a:pt x="149" y="436"/>
                  <a:pt x="149" y="436"/>
                  <a:pt x="149" y="436"/>
                </a:cubicBezTo>
                <a:cubicBezTo>
                  <a:pt x="149" y="430"/>
                  <a:pt x="146" y="298"/>
                  <a:pt x="143" y="200"/>
                </a:cubicBezTo>
                <a:cubicBezTo>
                  <a:pt x="156" y="218"/>
                  <a:pt x="156" y="218"/>
                  <a:pt x="156" y="218"/>
                </a:cubicBezTo>
                <a:cubicBezTo>
                  <a:pt x="156" y="218"/>
                  <a:pt x="157" y="219"/>
                  <a:pt x="157" y="219"/>
                </a:cubicBezTo>
                <a:cubicBezTo>
                  <a:pt x="215" y="251"/>
                  <a:pt x="215" y="251"/>
                  <a:pt x="215" y="251"/>
                </a:cubicBezTo>
                <a:cubicBezTo>
                  <a:pt x="219" y="254"/>
                  <a:pt x="223" y="254"/>
                  <a:pt x="226" y="253"/>
                </a:cubicBezTo>
                <a:cubicBezTo>
                  <a:pt x="227" y="254"/>
                  <a:pt x="229" y="254"/>
                  <a:pt x="230" y="254"/>
                </a:cubicBezTo>
                <a:cubicBezTo>
                  <a:pt x="232" y="254"/>
                  <a:pt x="235" y="253"/>
                  <a:pt x="237" y="252"/>
                </a:cubicBezTo>
                <a:cubicBezTo>
                  <a:pt x="295" y="219"/>
                  <a:pt x="295" y="219"/>
                  <a:pt x="295" y="219"/>
                </a:cubicBezTo>
                <a:cubicBezTo>
                  <a:pt x="296" y="219"/>
                  <a:pt x="297" y="218"/>
                  <a:pt x="297" y="218"/>
                </a:cubicBezTo>
                <a:cubicBezTo>
                  <a:pt x="310" y="200"/>
                  <a:pt x="310" y="200"/>
                  <a:pt x="310" y="200"/>
                </a:cubicBezTo>
                <a:cubicBezTo>
                  <a:pt x="307" y="298"/>
                  <a:pt x="304" y="430"/>
                  <a:pt x="303" y="436"/>
                </a:cubicBezTo>
                <a:cubicBezTo>
                  <a:pt x="303" y="436"/>
                  <a:pt x="303" y="436"/>
                  <a:pt x="303" y="437"/>
                </a:cubicBezTo>
                <a:cubicBezTo>
                  <a:pt x="305" y="447"/>
                  <a:pt x="314" y="454"/>
                  <a:pt x="325" y="454"/>
                </a:cubicBezTo>
                <a:cubicBezTo>
                  <a:pt x="336" y="454"/>
                  <a:pt x="345" y="446"/>
                  <a:pt x="345" y="436"/>
                </a:cubicBezTo>
                <a:cubicBezTo>
                  <a:pt x="353" y="342"/>
                  <a:pt x="353" y="342"/>
                  <a:pt x="353" y="342"/>
                </a:cubicBezTo>
                <a:cubicBezTo>
                  <a:pt x="360" y="436"/>
                  <a:pt x="360" y="436"/>
                  <a:pt x="360" y="436"/>
                </a:cubicBezTo>
                <a:cubicBezTo>
                  <a:pt x="361" y="446"/>
                  <a:pt x="369" y="454"/>
                  <a:pt x="380" y="454"/>
                </a:cubicBezTo>
                <a:cubicBezTo>
                  <a:pt x="381" y="454"/>
                  <a:pt x="381" y="454"/>
                  <a:pt x="381" y="454"/>
                </a:cubicBezTo>
                <a:cubicBezTo>
                  <a:pt x="392" y="454"/>
                  <a:pt x="401" y="446"/>
                  <a:pt x="402" y="437"/>
                </a:cubicBezTo>
                <a:cubicBezTo>
                  <a:pt x="402" y="436"/>
                  <a:pt x="402" y="436"/>
                  <a:pt x="402" y="436"/>
                </a:cubicBezTo>
                <a:cubicBezTo>
                  <a:pt x="402" y="433"/>
                  <a:pt x="401" y="404"/>
                  <a:pt x="400" y="286"/>
                </a:cubicBezTo>
                <a:cubicBezTo>
                  <a:pt x="401" y="286"/>
                  <a:pt x="402" y="286"/>
                  <a:pt x="403" y="286"/>
                </a:cubicBezTo>
                <a:cubicBezTo>
                  <a:pt x="409" y="286"/>
                  <a:pt x="415" y="282"/>
                  <a:pt x="418" y="277"/>
                </a:cubicBezTo>
                <a:cubicBezTo>
                  <a:pt x="449" y="204"/>
                  <a:pt x="449" y="204"/>
                  <a:pt x="449" y="204"/>
                </a:cubicBezTo>
                <a:cubicBezTo>
                  <a:pt x="453" y="195"/>
                  <a:pt x="452" y="186"/>
                  <a:pt x="448" y="177"/>
                </a:cubicBezTo>
                <a:close/>
                <a:moveTo>
                  <a:pt x="230" y="241"/>
                </a:moveTo>
                <a:cubicBezTo>
                  <a:pt x="227" y="244"/>
                  <a:pt x="223" y="245"/>
                  <a:pt x="220" y="243"/>
                </a:cubicBezTo>
                <a:cubicBezTo>
                  <a:pt x="163" y="211"/>
                  <a:pt x="163" y="211"/>
                  <a:pt x="163" y="211"/>
                </a:cubicBezTo>
                <a:cubicBezTo>
                  <a:pt x="143" y="183"/>
                  <a:pt x="143" y="183"/>
                  <a:pt x="143" y="183"/>
                </a:cubicBezTo>
                <a:cubicBezTo>
                  <a:pt x="142" y="171"/>
                  <a:pt x="142" y="160"/>
                  <a:pt x="142" y="150"/>
                </a:cubicBezTo>
                <a:cubicBezTo>
                  <a:pt x="142" y="147"/>
                  <a:pt x="140" y="145"/>
                  <a:pt x="137" y="145"/>
                </a:cubicBezTo>
                <a:cubicBezTo>
                  <a:pt x="137" y="145"/>
                  <a:pt x="137" y="145"/>
                  <a:pt x="137" y="145"/>
                </a:cubicBezTo>
                <a:cubicBezTo>
                  <a:pt x="134" y="145"/>
                  <a:pt x="132" y="148"/>
                  <a:pt x="132" y="150"/>
                </a:cubicBezTo>
                <a:cubicBezTo>
                  <a:pt x="132" y="150"/>
                  <a:pt x="133" y="164"/>
                  <a:pt x="133" y="185"/>
                </a:cubicBezTo>
                <a:cubicBezTo>
                  <a:pt x="133" y="185"/>
                  <a:pt x="133" y="185"/>
                  <a:pt x="133" y="185"/>
                </a:cubicBezTo>
                <a:cubicBezTo>
                  <a:pt x="134" y="213"/>
                  <a:pt x="135" y="253"/>
                  <a:pt x="136" y="293"/>
                </a:cubicBezTo>
                <a:cubicBezTo>
                  <a:pt x="137" y="329"/>
                  <a:pt x="138" y="365"/>
                  <a:pt x="139" y="392"/>
                </a:cubicBezTo>
                <a:cubicBezTo>
                  <a:pt x="139" y="405"/>
                  <a:pt x="139" y="416"/>
                  <a:pt x="140" y="424"/>
                </a:cubicBezTo>
                <a:cubicBezTo>
                  <a:pt x="140" y="430"/>
                  <a:pt x="140" y="433"/>
                  <a:pt x="140" y="436"/>
                </a:cubicBezTo>
                <a:cubicBezTo>
                  <a:pt x="140" y="436"/>
                  <a:pt x="140" y="436"/>
                  <a:pt x="140" y="436"/>
                </a:cubicBezTo>
                <a:cubicBezTo>
                  <a:pt x="140" y="441"/>
                  <a:pt x="134" y="445"/>
                  <a:pt x="128" y="444"/>
                </a:cubicBezTo>
                <a:cubicBezTo>
                  <a:pt x="122" y="444"/>
                  <a:pt x="117" y="440"/>
                  <a:pt x="117" y="435"/>
                </a:cubicBezTo>
                <a:cubicBezTo>
                  <a:pt x="105" y="281"/>
                  <a:pt x="105" y="281"/>
                  <a:pt x="105" y="281"/>
                </a:cubicBezTo>
                <a:cubicBezTo>
                  <a:pt x="105" y="279"/>
                  <a:pt x="103" y="277"/>
                  <a:pt x="100" y="277"/>
                </a:cubicBezTo>
                <a:cubicBezTo>
                  <a:pt x="98" y="277"/>
                  <a:pt x="96" y="279"/>
                  <a:pt x="96" y="281"/>
                </a:cubicBezTo>
                <a:cubicBezTo>
                  <a:pt x="84" y="435"/>
                  <a:pt x="84" y="435"/>
                  <a:pt x="84" y="435"/>
                </a:cubicBezTo>
                <a:cubicBezTo>
                  <a:pt x="83" y="440"/>
                  <a:pt x="78" y="444"/>
                  <a:pt x="72" y="444"/>
                </a:cubicBezTo>
                <a:cubicBezTo>
                  <a:pt x="66" y="445"/>
                  <a:pt x="61" y="441"/>
                  <a:pt x="60" y="436"/>
                </a:cubicBezTo>
                <a:cubicBezTo>
                  <a:pt x="60" y="436"/>
                  <a:pt x="60" y="436"/>
                  <a:pt x="60" y="436"/>
                </a:cubicBezTo>
                <a:cubicBezTo>
                  <a:pt x="61" y="433"/>
                  <a:pt x="61" y="429"/>
                  <a:pt x="61" y="422"/>
                </a:cubicBezTo>
                <a:cubicBezTo>
                  <a:pt x="61" y="413"/>
                  <a:pt x="61" y="401"/>
                  <a:pt x="61" y="386"/>
                </a:cubicBezTo>
                <a:cubicBezTo>
                  <a:pt x="61" y="357"/>
                  <a:pt x="62" y="318"/>
                  <a:pt x="62" y="281"/>
                </a:cubicBezTo>
                <a:cubicBezTo>
                  <a:pt x="67" y="277"/>
                  <a:pt x="69" y="271"/>
                  <a:pt x="67" y="265"/>
                </a:cubicBezTo>
                <a:cubicBezTo>
                  <a:pt x="67" y="265"/>
                  <a:pt x="67" y="265"/>
                  <a:pt x="67" y="264"/>
                </a:cubicBezTo>
                <a:cubicBezTo>
                  <a:pt x="67" y="263"/>
                  <a:pt x="65" y="258"/>
                  <a:pt x="62" y="249"/>
                </a:cubicBezTo>
                <a:cubicBezTo>
                  <a:pt x="63" y="197"/>
                  <a:pt x="63" y="169"/>
                  <a:pt x="63" y="169"/>
                </a:cubicBezTo>
                <a:cubicBezTo>
                  <a:pt x="63" y="167"/>
                  <a:pt x="61" y="165"/>
                  <a:pt x="59" y="165"/>
                </a:cubicBezTo>
                <a:cubicBezTo>
                  <a:pt x="58" y="164"/>
                  <a:pt x="55" y="165"/>
                  <a:pt x="54" y="166"/>
                </a:cubicBezTo>
                <a:cubicBezTo>
                  <a:pt x="35" y="193"/>
                  <a:pt x="35" y="193"/>
                  <a:pt x="35" y="193"/>
                </a:cubicBezTo>
                <a:cubicBezTo>
                  <a:pt x="34" y="194"/>
                  <a:pt x="34" y="195"/>
                  <a:pt x="34" y="197"/>
                </a:cubicBezTo>
                <a:cubicBezTo>
                  <a:pt x="34" y="197"/>
                  <a:pt x="40" y="215"/>
                  <a:pt x="46" y="232"/>
                </a:cubicBezTo>
                <a:cubicBezTo>
                  <a:pt x="49" y="239"/>
                  <a:pt x="51" y="246"/>
                  <a:pt x="53" y="252"/>
                </a:cubicBezTo>
                <a:cubicBezTo>
                  <a:pt x="53" y="252"/>
                  <a:pt x="53" y="252"/>
                  <a:pt x="53" y="252"/>
                </a:cubicBezTo>
                <a:cubicBezTo>
                  <a:pt x="54" y="254"/>
                  <a:pt x="54" y="255"/>
                  <a:pt x="55" y="257"/>
                </a:cubicBezTo>
                <a:cubicBezTo>
                  <a:pt x="56" y="262"/>
                  <a:pt x="58" y="265"/>
                  <a:pt x="59" y="267"/>
                </a:cubicBezTo>
                <a:cubicBezTo>
                  <a:pt x="58" y="267"/>
                  <a:pt x="58" y="267"/>
                  <a:pt x="58" y="267"/>
                </a:cubicBezTo>
                <a:cubicBezTo>
                  <a:pt x="59" y="271"/>
                  <a:pt x="57" y="274"/>
                  <a:pt x="53" y="276"/>
                </a:cubicBezTo>
                <a:cubicBezTo>
                  <a:pt x="49" y="277"/>
                  <a:pt x="45" y="276"/>
                  <a:pt x="44" y="273"/>
                </a:cubicBezTo>
                <a:cubicBezTo>
                  <a:pt x="12" y="201"/>
                  <a:pt x="12" y="201"/>
                  <a:pt x="12" y="201"/>
                </a:cubicBezTo>
                <a:cubicBezTo>
                  <a:pt x="10" y="194"/>
                  <a:pt x="10" y="188"/>
                  <a:pt x="13" y="182"/>
                </a:cubicBezTo>
                <a:cubicBezTo>
                  <a:pt x="47" y="128"/>
                  <a:pt x="47" y="128"/>
                  <a:pt x="47" y="128"/>
                </a:cubicBezTo>
                <a:cubicBezTo>
                  <a:pt x="58" y="112"/>
                  <a:pt x="63" y="105"/>
                  <a:pt x="97" y="105"/>
                </a:cubicBezTo>
                <a:cubicBezTo>
                  <a:pt x="97" y="105"/>
                  <a:pt x="97" y="105"/>
                  <a:pt x="97" y="105"/>
                </a:cubicBezTo>
                <a:cubicBezTo>
                  <a:pt x="128" y="105"/>
                  <a:pt x="136" y="118"/>
                  <a:pt x="140" y="126"/>
                </a:cubicBezTo>
                <a:cubicBezTo>
                  <a:pt x="141" y="127"/>
                  <a:pt x="141" y="127"/>
                  <a:pt x="141" y="127"/>
                </a:cubicBezTo>
                <a:cubicBezTo>
                  <a:pt x="149" y="141"/>
                  <a:pt x="177" y="190"/>
                  <a:pt x="177" y="191"/>
                </a:cubicBezTo>
                <a:cubicBezTo>
                  <a:pt x="178" y="191"/>
                  <a:pt x="178" y="192"/>
                  <a:pt x="178" y="192"/>
                </a:cubicBezTo>
                <a:cubicBezTo>
                  <a:pt x="178" y="192"/>
                  <a:pt x="191" y="202"/>
                  <a:pt x="204" y="212"/>
                </a:cubicBezTo>
                <a:cubicBezTo>
                  <a:pt x="211" y="217"/>
                  <a:pt x="217" y="221"/>
                  <a:pt x="222" y="225"/>
                </a:cubicBezTo>
                <a:cubicBezTo>
                  <a:pt x="226" y="228"/>
                  <a:pt x="228" y="230"/>
                  <a:pt x="230" y="231"/>
                </a:cubicBezTo>
                <a:cubicBezTo>
                  <a:pt x="230" y="231"/>
                  <a:pt x="230" y="231"/>
                  <a:pt x="230" y="231"/>
                </a:cubicBezTo>
                <a:cubicBezTo>
                  <a:pt x="232" y="233"/>
                  <a:pt x="232" y="238"/>
                  <a:pt x="230" y="241"/>
                </a:cubicBezTo>
                <a:close/>
                <a:moveTo>
                  <a:pt x="53" y="183"/>
                </a:moveTo>
                <a:cubicBezTo>
                  <a:pt x="53" y="192"/>
                  <a:pt x="53" y="206"/>
                  <a:pt x="53" y="223"/>
                </a:cubicBezTo>
                <a:cubicBezTo>
                  <a:pt x="50" y="214"/>
                  <a:pt x="47" y="204"/>
                  <a:pt x="44" y="196"/>
                </a:cubicBezTo>
                <a:lnTo>
                  <a:pt x="53" y="183"/>
                </a:lnTo>
                <a:close/>
                <a:moveTo>
                  <a:pt x="440" y="201"/>
                </a:moveTo>
                <a:cubicBezTo>
                  <a:pt x="409" y="273"/>
                  <a:pt x="409" y="273"/>
                  <a:pt x="409" y="273"/>
                </a:cubicBezTo>
                <a:cubicBezTo>
                  <a:pt x="408" y="276"/>
                  <a:pt x="404" y="277"/>
                  <a:pt x="400" y="276"/>
                </a:cubicBezTo>
                <a:cubicBezTo>
                  <a:pt x="396" y="274"/>
                  <a:pt x="394" y="271"/>
                  <a:pt x="394" y="267"/>
                </a:cubicBezTo>
                <a:cubicBezTo>
                  <a:pt x="394" y="267"/>
                  <a:pt x="394" y="267"/>
                  <a:pt x="394" y="267"/>
                </a:cubicBezTo>
                <a:cubicBezTo>
                  <a:pt x="395" y="265"/>
                  <a:pt x="396" y="262"/>
                  <a:pt x="398" y="257"/>
                </a:cubicBezTo>
                <a:cubicBezTo>
                  <a:pt x="399" y="255"/>
                  <a:pt x="399" y="254"/>
                  <a:pt x="400" y="252"/>
                </a:cubicBezTo>
                <a:cubicBezTo>
                  <a:pt x="400" y="252"/>
                  <a:pt x="400" y="252"/>
                  <a:pt x="400" y="252"/>
                </a:cubicBezTo>
                <a:cubicBezTo>
                  <a:pt x="402" y="246"/>
                  <a:pt x="404" y="239"/>
                  <a:pt x="407" y="232"/>
                </a:cubicBezTo>
                <a:cubicBezTo>
                  <a:pt x="413" y="215"/>
                  <a:pt x="419" y="197"/>
                  <a:pt x="419" y="197"/>
                </a:cubicBezTo>
                <a:cubicBezTo>
                  <a:pt x="419" y="195"/>
                  <a:pt x="419" y="194"/>
                  <a:pt x="418" y="193"/>
                </a:cubicBezTo>
                <a:cubicBezTo>
                  <a:pt x="399" y="166"/>
                  <a:pt x="399" y="166"/>
                  <a:pt x="399" y="166"/>
                </a:cubicBezTo>
                <a:cubicBezTo>
                  <a:pt x="397" y="165"/>
                  <a:pt x="395" y="164"/>
                  <a:pt x="393" y="165"/>
                </a:cubicBezTo>
                <a:cubicBezTo>
                  <a:pt x="391" y="165"/>
                  <a:pt x="390" y="167"/>
                  <a:pt x="390" y="169"/>
                </a:cubicBezTo>
                <a:cubicBezTo>
                  <a:pt x="390" y="169"/>
                  <a:pt x="390" y="197"/>
                  <a:pt x="391" y="249"/>
                </a:cubicBezTo>
                <a:cubicBezTo>
                  <a:pt x="388" y="258"/>
                  <a:pt x="386" y="263"/>
                  <a:pt x="386" y="264"/>
                </a:cubicBezTo>
                <a:cubicBezTo>
                  <a:pt x="386" y="265"/>
                  <a:pt x="385" y="265"/>
                  <a:pt x="385" y="265"/>
                </a:cubicBezTo>
                <a:cubicBezTo>
                  <a:pt x="384" y="271"/>
                  <a:pt x="386" y="277"/>
                  <a:pt x="391" y="281"/>
                </a:cubicBezTo>
                <a:cubicBezTo>
                  <a:pt x="391" y="318"/>
                  <a:pt x="392" y="357"/>
                  <a:pt x="392" y="386"/>
                </a:cubicBezTo>
                <a:cubicBezTo>
                  <a:pt x="392" y="401"/>
                  <a:pt x="392" y="413"/>
                  <a:pt x="392" y="422"/>
                </a:cubicBezTo>
                <a:cubicBezTo>
                  <a:pt x="392" y="429"/>
                  <a:pt x="392" y="433"/>
                  <a:pt x="392" y="436"/>
                </a:cubicBezTo>
                <a:cubicBezTo>
                  <a:pt x="392" y="436"/>
                  <a:pt x="392" y="436"/>
                  <a:pt x="392" y="436"/>
                </a:cubicBezTo>
                <a:cubicBezTo>
                  <a:pt x="392" y="441"/>
                  <a:pt x="387" y="445"/>
                  <a:pt x="381" y="444"/>
                </a:cubicBezTo>
                <a:cubicBezTo>
                  <a:pt x="375" y="444"/>
                  <a:pt x="370" y="440"/>
                  <a:pt x="369" y="435"/>
                </a:cubicBezTo>
                <a:cubicBezTo>
                  <a:pt x="357" y="281"/>
                  <a:pt x="357" y="281"/>
                  <a:pt x="357" y="281"/>
                </a:cubicBezTo>
                <a:cubicBezTo>
                  <a:pt x="357" y="279"/>
                  <a:pt x="355" y="277"/>
                  <a:pt x="353" y="277"/>
                </a:cubicBezTo>
                <a:cubicBezTo>
                  <a:pt x="350" y="277"/>
                  <a:pt x="348" y="279"/>
                  <a:pt x="348" y="281"/>
                </a:cubicBezTo>
                <a:cubicBezTo>
                  <a:pt x="336" y="435"/>
                  <a:pt x="336" y="435"/>
                  <a:pt x="336" y="435"/>
                </a:cubicBezTo>
                <a:cubicBezTo>
                  <a:pt x="336" y="440"/>
                  <a:pt x="331" y="444"/>
                  <a:pt x="325" y="444"/>
                </a:cubicBezTo>
                <a:cubicBezTo>
                  <a:pt x="319" y="445"/>
                  <a:pt x="313" y="441"/>
                  <a:pt x="313" y="436"/>
                </a:cubicBezTo>
                <a:cubicBezTo>
                  <a:pt x="313" y="436"/>
                  <a:pt x="313" y="436"/>
                  <a:pt x="313" y="436"/>
                </a:cubicBezTo>
                <a:cubicBezTo>
                  <a:pt x="313" y="433"/>
                  <a:pt x="313" y="430"/>
                  <a:pt x="313" y="424"/>
                </a:cubicBezTo>
                <a:cubicBezTo>
                  <a:pt x="313" y="416"/>
                  <a:pt x="314" y="405"/>
                  <a:pt x="314" y="392"/>
                </a:cubicBezTo>
                <a:cubicBezTo>
                  <a:pt x="315" y="365"/>
                  <a:pt x="316" y="329"/>
                  <a:pt x="317" y="293"/>
                </a:cubicBezTo>
                <a:cubicBezTo>
                  <a:pt x="318" y="253"/>
                  <a:pt x="319" y="213"/>
                  <a:pt x="320" y="185"/>
                </a:cubicBezTo>
                <a:cubicBezTo>
                  <a:pt x="320" y="185"/>
                  <a:pt x="320" y="185"/>
                  <a:pt x="320" y="185"/>
                </a:cubicBezTo>
                <a:cubicBezTo>
                  <a:pt x="320" y="164"/>
                  <a:pt x="320" y="150"/>
                  <a:pt x="320" y="150"/>
                </a:cubicBezTo>
                <a:cubicBezTo>
                  <a:pt x="321" y="148"/>
                  <a:pt x="318" y="145"/>
                  <a:pt x="316" y="145"/>
                </a:cubicBezTo>
                <a:cubicBezTo>
                  <a:pt x="316" y="145"/>
                  <a:pt x="316" y="145"/>
                  <a:pt x="316" y="145"/>
                </a:cubicBezTo>
                <a:cubicBezTo>
                  <a:pt x="313" y="145"/>
                  <a:pt x="311" y="147"/>
                  <a:pt x="311" y="150"/>
                </a:cubicBezTo>
                <a:cubicBezTo>
                  <a:pt x="311" y="160"/>
                  <a:pt x="310" y="171"/>
                  <a:pt x="310" y="183"/>
                </a:cubicBezTo>
                <a:cubicBezTo>
                  <a:pt x="290" y="211"/>
                  <a:pt x="290" y="211"/>
                  <a:pt x="290" y="211"/>
                </a:cubicBezTo>
                <a:cubicBezTo>
                  <a:pt x="241" y="239"/>
                  <a:pt x="241" y="239"/>
                  <a:pt x="241" y="239"/>
                </a:cubicBezTo>
                <a:cubicBezTo>
                  <a:pt x="242" y="233"/>
                  <a:pt x="240" y="228"/>
                  <a:pt x="236" y="224"/>
                </a:cubicBezTo>
                <a:cubicBezTo>
                  <a:pt x="236" y="224"/>
                  <a:pt x="236" y="224"/>
                  <a:pt x="236" y="223"/>
                </a:cubicBezTo>
                <a:cubicBezTo>
                  <a:pt x="235" y="223"/>
                  <a:pt x="235" y="223"/>
                  <a:pt x="234" y="222"/>
                </a:cubicBezTo>
                <a:cubicBezTo>
                  <a:pt x="249" y="211"/>
                  <a:pt x="274" y="192"/>
                  <a:pt x="274" y="192"/>
                </a:cubicBezTo>
                <a:cubicBezTo>
                  <a:pt x="275" y="192"/>
                  <a:pt x="275" y="191"/>
                  <a:pt x="276" y="191"/>
                </a:cubicBezTo>
                <a:cubicBezTo>
                  <a:pt x="276" y="190"/>
                  <a:pt x="304" y="141"/>
                  <a:pt x="312" y="127"/>
                </a:cubicBezTo>
                <a:cubicBezTo>
                  <a:pt x="313" y="126"/>
                  <a:pt x="313" y="126"/>
                  <a:pt x="313" y="126"/>
                </a:cubicBezTo>
                <a:cubicBezTo>
                  <a:pt x="317" y="118"/>
                  <a:pt x="324" y="105"/>
                  <a:pt x="356" y="105"/>
                </a:cubicBezTo>
                <a:cubicBezTo>
                  <a:pt x="356" y="105"/>
                  <a:pt x="356" y="105"/>
                  <a:pt x="356" y="105"/>
                </a:cubicBezTo>
                <a:cubicBezTo>
                  <a:pt x="390" y="105"/>
                  <a:pt x="395" y="112"/>
                  <a:pt x="406" y="128"/>
                </a:cubicBezTo>
                <a:cubicBezTo>
                  <a:pt x="440" y="182"/>
                  <a:pt x="440" y="182"/>
                  <a:pt x="440" y="182"/>
                </a:cubicBezTo>
                <a:cubicBezTo>
                  <a:pt x="443" y="188"/>
                  <a:pt x="443" y="194"/>
                  <a:pt x="440" y="201"/>
                </a:cubicBezTo>
                <a:close/>
                <a:moveTo>
                  <a:pt x="400" y="183"/>
                </a:moveTo>
                <a:cubicBezTo>
                  <a:pt x="409" y="196"/>
                  <a:pt x="409" y="196"/>
                  <a:pt x="409" y="196"/>
                </a:cubicBezTo>
                <a:cubicBezTo>
                  <a:pt x="406" y="204"/>
                  <a:pt x="403" y="214"/>
                  <a:pt x="400" y="223"/>
                </a:cubicBezTo>
                <a:cubicBezTo>
                  <a:pt x="400" y="206"/>
                  <a:pt x="400" y="192"/>
                  <a:pt x="400" y="183"/>
                </a:cubicBezTo>
                <a:close/>
                <a:moveTo>
                  <a:pt x="99" y="86"/>
                </a:moveTo>
                <a:cubicBezTo>
                  <a:pt x="122" y="86"/>
                  <a:pt x="142" y="67"/>
                  <a:pt x="142" y="43"/>
                </a:cubicBezTo>
                <a:cubicBezTo>
                  <a:pt x="142" y="19"/>
                  <a:pt x="122" y="0"/>
                  <a:pt x="99" y="0"/>
                </a:cubicBezTo>
                <a:cubicBezTo>
                  <a:pt x="75" y="0"/>
                  <a:pt x="55" y="19"/>
                  <a:pt x="55" y="43"/>
                </a:cubicBezTo>
                <a:cubicBezTo>
                  <a:pt x="55" y="67"/>
                  <a:pt x="75" y="86"/>
                  <a:pt x="99" y="86"/>
                </a:cubicBezTo>
                <a:close/>
                <a:moveTo>
                  <a:pt x="99" y="9"/>
                </a:moveTo>
                <a:cubicBezTo>
                  <a:pt x="117" y="9"/>
                  <a:pt x="132" y="24"/>
                  <a:pt x="132" y="43"/>
                </a:cubicBezTo>
                <a:cubicBezTo>
                  <a:pt x="132" y="62"/>
                  <a:pt x="117" y="77"/>
                  <a:pt x="99" y="77"/>
                </a:cubicBezTo>
                <a:cubicBezTo>
                  <a:pt x="80" y="77"/>
                  <a:pt x="65" y="62"/>
                  <a:pt x="65" y="43"/>
                </a:cubicBezTo>
                <a:cubicBezTo>
                  <a:pt x="65" y="24"/>
                  <a:pt x="80" y="9"/>
                  <a:pt x="99" y="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5" name="Oval 8"/>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3" name="Freeform 44"/>
          <p:cNvSpPr>
            <a:spLocks noEditPoints="1"/>
          </p:cNvSpPr>
          <p:nvPr/>
        </p:nvSpPr>
        <p:spPr bwMode="auto">
          <a:xfrm>
            <a:off x="10112051" y="1709830"/>
            <a:ext cx="688081" cy="675701"/>
          </a:xfrm>
          <a:custGeom>
            <a:avLst/>
            <a:gdLst>
              <a:gd name="T0" fmla="*/ 347 w 447"/>
              <a:gd name="T1" fmla="*/ 173 h 439"/>
              <a:gd name="T2" fmla="*/ 295 w 447"/>
              <a:gd name="T3" fmla="*/ 77 h 439"/>
              <a:gd name="T4" fmla="*/ 173 w 447"/>
              <a:gd name="T5" fmla="*/ 75 h 439"/>
              <a:gd name="T6" fmla="*/ 131 w 447"/>
              <a:gd name="T7" fmla="*/ 180 h 439"/>
              <a:gd name="T8" fmla="*/ 162 w 447"/>
              <a:gd name="T9" fmla="*/ 174 h 439"/>
              <a:gd name="T10" fmla="*/ 236 w 447"/>
              <a:gd name="T11" fmla="*/ 122 h 439"/>
              <a:gd name="T12" fmla="*/ 26 w 447"/>
              <a:gd name="T13" fmla="*/ 285 h 439"/>
              <a:gd name="T14" fmla="*/ 26 w 447"/>
              <a:gd name="T15" fmla="*/ 332 h 439"/>
              <a:gd name="T16" fmla="*/ 161 w 447"/>
              <a:gd name="T17" fmla="*/ 323 h 439"/>
              <a:gd name="T18" fmla="*/ 268 w 447"/>
              <a:gd name="T19" fmla="*/ 308 h 439"/>
              <a:gd name="T20" fmla="*/ 223 w 447"/>
              <a:gd name="T21" fmla="*/ 436 h 439"/>
              <a:gd name="T22" fmla="*/ 254 w 447"/>
              <a:gd name="T23" fmla="*/ 426 h 439"/>
              <a:gd name="T24" fmla="*/ 318 w 447"/>
              <a:gd name="T25" fmla="*/ 281 h 439"/>
              <a:gd name="T26" fmla="*/ 292 w 447"/>
              <a:gd name="T27" fmla="*/ 174 h 439"/>
              <a:gd name="T28" fmla="*/ 327 w 447"/>
              <a:gd name="T29" fmla="*/ 225 h 439"/>
              <a:gd name="T30" fmla="*/ 423 w 447"/>
              <a:gd name="T31" fmla="*/ 229 h 439"/>
              <a:gd name="T32" fmla="*/ 440 w 447"/>
              <a:gd name="T33" fmla="*/ 222 h 439"/>
              <a:gd name="T34" fmla="*/ 424 w 447"/>
              <a:gd name="T35" fmla="*/ 182 h 439"/>
              <a:gd name="T36" fmla="*/ 423 w 447"/>
              <a:gd name="T37" fmla="*/ 220 h 439"/>
              <a:gd name="T38" fmla="*/ 311 w 447"/>
              <a:gd name="T39" fmla="*/ 204 h 439"/>
              <a:gd name="T40" fmla="*/ 295 w 447"/>
              <a:gd name="T41" fmla="*/ 158 h 439"/>
              <a:gd name="T42" fmla="*/ 248 w 447"/>
              <a:gd name="T43" fmla="*/ 222 h 439"/>
              <a:gd name="T44" fmla="*/ 312 w 447"/>
              <a:gd name="T45" fmla="*/ 288 h 439"/>
              <a:gd name="T46" fmla="*/ 316 w 447"/>
              <a:gd name="T47" fmla="*/ 310 h 439"/>
              <a:gd name="T48" fmla="*/ 233 w 447"/>
              <a:gd name="T49" fmla="*/ 429 h 439"/>
              <a:gd name="T50" fmla="*/ 224 w 447"/>
              <a:gd name="T51" fmla="*/ 407 h 439"/>
              <a:gd name="T52" fmla="*/ 277 w 447"/>
              <a:gd name="T53" fmla="*/ 303 h 439"/>
              <a:gd name="T54" fmla="*/ 212 w 447"/>
              <a:gd name="T55" fmla="*/ 251 h 439"/>
              <a:gd name="T56" fmla="*/ 153 w 447"/>
              <a:gd name="T57" fmla="*/ 318 h 439"/>
              <a:gd name="T58" fmla="*/ 139 w 447"/>
              <a:gd name="T59" fmla="*/ 325 h 439"/>
              <a:gd name="T60" fmla="*/ 10 w 447"/>
              <a:gd name="T61" fmla="*/ 308 h 439"/>
              <a:gd name="T62" fmla="*/ 128 w 447"/>
              <a:gd name="T63" fmla="*/ 292 h 439"/>
              <a:gd name="T64" fmla="*/ 248 w 447"/>
              <a:gd name="T65" fmla="*/ 121 h 439"/>
              <a:gd name="T66" fmla="*/ 244 w 447"/>
              <a:gd name="T67" fmla="*/ 113 h 439"/>
              <a:gd name="T68" fmla="*/ 201 w 447"/>
              <a:gd name="T69" fmla="*/ 110 h 439"/>
              <a:gd name="T70" fmla="*/ 143 w 447"/>
              <a:gd name="T71" fmla="*/ 175 h 439"/>
              <a:gd name="T72" fmla="*/ 134 w 447"/>
              <a:gd name="T73" fmla="*/ 153 h 439"/>
              <a:gd name="T74" fmla="*/ 197 w 447"/>
              <a:gd name="T75" fmla="*/ 73 h 439"/>
              <a:gd name="T76" fmla="*/ 316 w 447"/>
              <a:gd name="T77" fmla="*/ 104 h 439"/>
              <a:gd name="T78" fmla="*/ 343 w 447"/>
              <a:gd name="T79" fmla="*/ 182 h 439"/>
              <a:gd name="T80" fmla="*/ 423 w 447"/>
              <a:gd name="T81" fmla="*/ 192 h 439"/>
              <a:gd name="T82" fmla="*/ 433 w 447"/>
              <a:gd name="T83" fmla="*/ 216 h 439"/>
              <a:gd name="T84" fmla="*/ 339 w 447"/>
              <a:gd name="T85" fmla="*/ 91 h 439"/>
              <a:gd name="T86" fmla="*/ 378 w 447"/>
              <a:gd name="T87" fmla="*/ 67 h 439"/>
              <a:gd name="T88" fmla="*/ 361 w 447"/>
              <a:gd name="T89" fmla="*/ 5 h 439"/>
              <a:gd name="T90" fmla="*/ 299 w 447"/>
              <a:gd name="T91" fmla="*/ 23 h 439"/>
              <a:gd name="T92" fmla="*/ 317 w 447"/>
              <a:gd name="T93" fmla="*/ 85 h 439"/>
              <a:gd name="T94" fmla="*/ 339 w 447"/>
              <a:gd name="T95" fmla="*/ 9 h 439"/>
              <a:gd name="T96" fmla="*/ 373 w 447"/>
              <a:gd name="T97" fmla="*/ 35 h 439"/>
              <a:gd name="T98" fmla="*/ 339 w 447"/>
              <a:gd name="T99" fmla="*/ 82 h 439"/>
              <a:gd name="T100" fmla="*/ 304 w 447"/>
              <a:gd name="T101" fmla="*/ 55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7" h="439">
                <a:moveTo>
                  <a:pt x="424" y="182"/>
                </a:moveTo>
                <a:cubicBezTo>
                  <a:pt x="347" y="173"/>
                  <a:pt x="347" y="173"/>
                  <a:pt x="347" y="173"/>
                </a:cubicBezTo>
                <a:cubicBezTo>
                  <a:pt x="325" y="102"/>
                  <a:pt x="325" y="102"/>
                  <a:pt x="325" y="102"/>
                </a:cubicBezTo>
                <a:cubicBezTo>
                  <a:pt x="321" y="90"/>
                  <a:pt x="308" y="79"/>
                  <a:pt x="295" y="77"/>
                </a:cubicBezTo>
                <a:cubicBezTo>
                  <a:pt x="198" y="64"/>
                  <a:pt x="198" y="64"/>
                  <a:pt x="198" y="64"/>
                </a:cubicBezTo>
                <a:cubicBezTo>
                  <a:pt x="188" y="62"/>
                  <a:pt x="179" y="67"/>
                  <a:pt x="173" y="75"/>
                </a:cubicBezTo>
                <a:cubicBezTo>
                  <a:pt x="126" y="148"/>
                  <a:pt x="126" y="148"/>
                  <a:pt x="126" y="148"/>
                </a:cubicBezTo>
                <a:cubicBezTo>
                  <a:pt x="118" y="158"/>
                  <a:pt x="120" y="171"/>
                  <a:pt x="131" y="180"/>
                </a:cubicBezTo>
                <a:cubicBezTo>
                  <a:pt x="135" y="183"/>
                  <a:pt x="138" y="185"/>
                  <a:pt x="143" y="185"/>
                </a:cubicBezTo>
                <a:cubicBezTo>
                  <a:pt x="151" y="185"/>
                  <a:pt x="159" y="179"/>
                  <a:pt x="162" y="174"/>
                </a:cubicBezTo>
                <a:cubicBezTo>
                  <a:pt x="206" y="118"/>
                  <a:pt x="206" y="118"/>
                  <a:pt x="206" y="118"/>
                </a:cubicBezTo>
                <a:cubicBezTo>
                  <a:pt x="236" y="122"/>
                  <a:pt x="236" y="122"/>
                  <a:pt x="236" y="122"/>
                </a:cubicBezTo>
                <a:cubicBezTo>
                  <a:pt x="125" y="282"/>
                  <a:pt x="125" y="282"/>
                  <a:pt x="125" y="282"/>
                </a:cubicBezTo>
                <a:cubicBezTo>
                  <a:pt x="26" y="285"/>
                  <a:pt x="26" y="285"/>
                  <a:pt x="26" y="285"/>
                </a:cubicBezTo>
                <a:cubicBezTo>
                  <a:pt x="12" y="285"/>
                  <a:pt x="0" y="295"/>
                  <a:pt x="0" y="308"/>
                </a:cubicBezTo>
                <a:cubicBezTo>
                  <a:pt x="0" y="322"/>
                  <a:pt x="12" y="332"/>
                  <a:pt x="26" y="332"/>
                </a:cubicBezTo>
                <a:cubicBezTo>
                  <a:pt x="139" y="335"/>
                  <a:pt x="139" y="335"/>
                  <a:pt x="139" y="335"/>
                </a:cubicBezTo>
                <a:cubicBezTo>
                  <a:pt x="148" y="335"/>
                  <a:pt x="156" y="330"/>
                  <a:pt x="161" y="323"/>
                </a:cubicBezTo>
                <a:cubicBezTo>
                  <a:pt x="213" y="263"/>
                  <a:pt x="213" y="263"/>
                  <a:pt x="213" y="263"/>
                </a:cubicBezTo>
                <a:cubicBezTo>
                  <a:pt x="268" y="308"/>
                  <a:pt x="268" y="308"/>
                  <a:pt x="268" y="308"/>
                </a:cubicBezTo>
                <a:cubicBezTo>
                  <a:pt x="215" y="403"/>
                  <a:pt x="215" y="403"/>
                  <a:pt x="215" y="403"/>
                </a:cubicBezTo>
                <a:cubicBezTo>
                  <a:pt x="208" y="415"/>
                  <a:pt x="211" y="429"/>
                  <a:pt x="223" y="436"/>
                </a:cubicBezTo>
                <a:cubicBezTo>
                  <a:pt x="226" y="438"/>
                  <a:pt x="229" y="439"/>
                  <a:pt x="233" y="439"/>
                </a:cubicBezTo>
                <a:cubicBezTo>
                  <a:pt x="242" y="439"/>
                  <a:pt x="251" y="432"/>
                  <a:pt x="254" y="426"/>
                </a:cubicBezTo>
                <a:cubicBezTo>
                  <a:pt x="324" y="315"/>
                  <a:pt x="324" y="315"/>
                  <a:pt x="324" y="315"/>
                </a:cubicBezTo>
                <a:cubicBezTo>
                  <a:pt x="331" y="303"/>
                  <a:pt x="328" y="289"/>
                  <a:pt x="318" y="281"/>
                </a:cubicBezTo>
                <a:cubicBezTo>
                  <a:pt x="258" y="224"/>
                  <a:pt x="258" y="224"/>
                  <a:pt x="258" y="224"/>
                </a:cubicBezTo>
                <a:cubicBezTo>
                  <a:pt x="292" y="174"/>
                  <a:pt x="292" y="174"/>
                  <a:pt x="292" y="174"/>
                </a:cubicBezTo>
                <a:cubicBezTo>
                  <a:pt x="302" y="207"/>
                  <a:pt x="302" y="207"/>
                  <a:pt x="302" y="207"/>
                </a:cubicBezTo>
                <a:cubicBezTo>
                  <a:pt x="306" y="218"/>
                  <a:pt x="316" y="225"/>
                  <a:pt x="327" y="225"/>
                </a:cubicBezTo>
                <a:cubicBezTo>
                  <a:pt x="327" y="225"/>
                  <a:pt x="327" y="225"/>
                  <a:pt x="327" y="225"/>
                </a:cubicBezTo>
                <a:cubicBezTo>
                  <a:pt x="423" y="229"/>
                  <a:pt x="423" y="229"/>
                  <a:pt x="423" y="229"/>
                </a:cubicBezTo>
                <a:cubicBezTo>
                  <a:pt x="423" y="229"/>
                  <a:pt x="423" y="229"/>
                  <a:pt x="423" y="229"/>
                </a:cubicBezTo>
                <a:cubicBezTo>
                  <a:pt x="430" y="229"/>
                  <a:pt x="435" y="227"/>
                  <a:pt x="440" y="222"/>
                </a:cubicBezTo>
                <a:cubicBezTo>
                  <a:pt x="444" y="218"/>
                  <a:pt x="447" y="212"/>
                  <a:pt x="447" y="206"/>
                </a:cubicBezTo>
                <a:cubicBezTo>
                  <a:pt x="447" y="193"/>
                  <a:pt x="436" y="183"/>
                  <a:pt x="424" y="182"/>
                </a:cubicBezTo>
                <a:close/>
                <a:moveTo>
                  <a:pt x="433" y="216"/>
                </a:moveTo>
                <a:cubicBezTo>
                  <a:pt x="431" y="218"/>
                  <a:pt x="427" y="220"/>
                  <a:pt x="423" y="220"/>
                </a:cubicBezTo>
                <a:cubicBezTo>
                  <a:pt x="327" y="216"/>
                  <a:pt x="327" y="216"/>
                  <a:pt x="327" y="216"/>
                </a:cubicBezTo>
                <a:cubicBezTo>
                  <a:pt x="320" y="216"/>
                  <a:pt x="313" y="211"/>
                  <a:pt x="311" y="204"/>
                </a:cubicBezTo>
                <a:cubicBezTo>
                  <a:pt x="298" y="162"/>
                  <a:pt x="298" y="162"/>
                  <a:pt x="298" y="162"/>
                </a:cubicBezTo>
                <a:cubicBezTo>
                  <a:pt x="298" y="160"/>
                  <a:pt x="296" y="159"/>
                  <a:pt x="295" y="158"/>
                </a:cubicBezTo>
                <a:cubicBezTo>
                  <a:pt x="293" y="158"/>
                  <a:pt x="291" y="159"/>
                  <a:pt x="290" y="160"/>
                </a:cubicBezTo>
                <a:cubicBezTo>
                  <a:pt x="248" y="222"/>
                  <a:pt x="248" y="222"/>
                  <a:pt x="248" y="222"/>
                </a:cubicBezTo>
                <a:cubicBezTo>
                  <a:pt x="246" y="224"/>
                  <a:pt x="247" y="226"/>
                  <a:pt x="248" y="228"/>
                </a:cubicBezTo>
                <a:cubicBezTo>
                  <a:pt x="312" y="288"/>
                  <a:pt x="312" y="288"/>
                  <a:pt x="312" y="288"/>
                </a:cubicBezTo>
                <a:cubicBezTo>
                  <a:pt x="312" y="288"/>
                  <a:pt x="312" y="288"/>
                  <a:pt x="312" y="288"/>
                </a:cubicBezTo>
                <a:cubicBezTo>
                  <a:pt x="319" y="294"/>
                  <a:pt x="321" y="303"/>
                  <a:pt x="316" y="310"/>
                </a:cubicBezTo>
                <a:cubicBezTo>
                  <a:pt x="246" y="421"/>
                  <a:pt x="246" y="421"/>
                  <a:pt x="246" y="421"/>
                </a:cubicBezTo>
                <a:cubicBezTo>
                  <a:pt x="244" y="425"/>
                  <a:pt x="239" y="429"/>
                  <a:pt x="233" y="429"/>
                </a:cubicBezTo>
                <a:cubicBezTo>
                  <a:pt x="231" y="429"/>
                  <a:pt x="229" y="429"/>
                  <a:pt x="227" y="428"/>
                </a:cubicBezTo>
                <a:cubicBezTo>
                  <a:pt x="220" y="423"/>
                  <a:pt x="219" y="416"/>
                  <a:pt x="224" y="407"/>
                </a:cubicBezTo>
                <a:cubicBezTo>
                  <a:pt x="278" y="309"/>
                  <a:pt x="278" y="309"/>
                  <a:pt x="278" y="309"/>
                </a:cubicBezTo>
                <a:cubicBezTo>
                  <a:pt x="279" y="307"/>
                  <a:pt x="279" y="304"/>
                  <a:pt x="277" y="303"/>
                </a:cubicBezTo>
                <a:cubicBezTo>
                  <a:pt x="215" y="252"/>
                  <a:pt x="215" y="252"/>
                  <a:pt x="215" y="252"/>
                </a:cubicBezTo>
                <a:cubicBezTo>
                  <a:pt x="214" y="252"/>
                  <a:pt x="213" y="251"/>
                  <a:pt x="212" y="251"/>
                </a:cubicBezTo>
                <a:cubicBezTo>
                  <a:pt x="211" y="251"/>
                  <a:pt x="209" y="252"/>
                  <a:pt x="208" y="253"/>
                </a:cubicBezTo>
                <a:cubicBezTo>
                  <a:pt x="153" y="318"/>
                  <a:pt x="153" y="318"/>
                  <a:pt x="153" y="318"/>
                </a:cubicBezTo>
                <a:cubicBezTo>
                  <a:pt x="153" y="318"/>
                  <a:pt x="153" y="318"/>
                  <a:pt x="153" y="318"/>
                </a:cubicBezTo>
                <a:cubicBezTo>
                  <a:pt x="150" y="323"/>
                  <a:pt x="145" y="325"/>
                  <a:pt x="139" y="325"/>
                </a:cubicBezTo>
                <a:cubicBezTo>
                  <a:pt x="26" y="323"/>
                  <a:pt x="26" y="323"/>
                  <a:pt x="26" y="323"/>
                </a:cubicBezTo>
                <a:cubicBezTo>
                  <a:pt x="17" y="323"/>
                  <a:pt x="10" y="316"/>
                  <a:pt x="10" y="308"/>
                </a:cubicBezTo>
                <a:cubicBezTo>
                  <a:pt x="10" y="301"/>
                  <a:pt x="17" y="295"/>
                  <a:pt x="27" y="295"/>
                </a:cubicBezTo>
                <a:cubicBezTo>
                  <a:pt x="128" y="292"/>
                  <a:pt x="128" y="292"/>
                  <a:pt x="128" y="292"/>
                </a:cubicBezTo>
                <a:cubicBezTo>
                  <a:pt x="130" y="292"/>
                  <a:pt x="131" y="291"/>
                  <a:pt x="132" y="290"/>
                </a:cubicBezTo>
                <a:cubicBezTo>
                  <a:pt x="248" y="121"/>
                  <a:pt x="248" y="121"/>
                  <a:pt x="248" y="121"/>
                </a:cubicBezTo>
                <a:cubicBezTo>
                  <a:pt x="249" y="119"/>
                  <a:pt x="249" y="118"/>
                  <a:pt x="248" y="116"/>
                </a:cubicBezTo>
                <a:cubicBezTo>
                  <a:pt x="247" y="115"/>
                  <a:pt x="246" y="114"/>
                  <a:pt x="244" y="113"/>
                </a:cubicBezTo>
                <a:cubicBezTo>
                  <a:pt x="205" y="108"/>
                  <a:pt x="205" y="108"/>
                  <a:pt x="205" y="108"/>
                </a:cubicBezTo>
                <a:cubicBezTo>
                  <a:pt x="203" y="108"/>
                  <a:pt x="202" y="108"/>
                  <a:pt x="201" y="110"/>
                </a:cubicBezTo>
                <a:cubicBezTo>
                  <a:pt x="155" y="169"/>
                  <a:pt x="155" y="169"/>
                  <a:pt x="155" y="169"/>
                </a:cubicBezTo>
                <a:cubicBezTo>
                  <a:pt x="152" y="172"/>
                  <a:pt x="147" y="175"/>
                  <a:pt x="143" y="175"/>
                </a:cubicBezTo>
                <a:cubicBezTo>
                  <a:pt x="141" y="175"/>
                  <a:pt x="139" y="175"/>
                  <a:pt x="138" y="173"/>
                </a:cubicBezTo>
                <a:cubicBezTo>
                  <a:pt x="133" y="170"/>
                  <a:pt x="127" y="162"/>
                  <a:pt x="134" y="153"/>
                </a:cubicBezTo>
                <a:cubicBezTo>
                  <a:pt x="181" y="80"/>
                  <a:pt x="181" y="80"/>
                  <a:pt x="181" y="80"/>
                </a:cubicBezTo>
                <a:cubicBezTo>
                  <a:pt x="184" y="75"/>
                  <a:pt x="191" y="72"/>
                  <a:pt x="197" y="73"/>
                </a:cubicBezTo>
                <a:cubicBezTo>
                  <a:pt x="294" y="86"/>
                  <a:pt x="294" y="86"/>
                  <a:pt x="294" y="86"/>
                </a:cubicBezTo>
                <a:cubicBezTo>
                  <a:pt x="303" y="88"/>
                  <a:pt x="314" y="96"/>
                  <a:pt x="316" y="104"/>
                </a:cubicBezTo>
                <a:cubicBezTo>
                  <a:pt x="339" y="179"/>
                  <a:pt x="339" y="179"/>
                  <a:pt x="339" y="179"/>
                </a:cubicBezTo>
                <a:cubicBezTo>
                  <a:pt x="339" y="181"/>
                  <a:pt x="341" y="182"/>
                  <a:pt x="343" y="182"/>
                </a:cubicBezTo>
                <a:cubicBezTo>
                  <a:pt x="423" y="192"/>
                  <a:pt x="423" y="192"/>
                  <a:pt x="423" y="192"/>
                </a:cubicBezTo>
                <a:cubicBezTo>
                  <a:pt x="423" y="192"/>
                  <a:pt x="423" y="192"/>
                  <a:pt x="423" y="192"/>
                </a:cubicBezTo>
                <a:cubicBezTo>
                  <a:pt x="431" y="192"/>
                  <a:pt x="437" y="198"/>
                  <a:pt x="437" y="206"/>
                </a:cubicBezTo>
                <a:cubicBezTo>
                  <a:pt x="437" y="210"/>
                  <a:pt x="436" y="213"/>
                  <a:pt x="433" y="216"/>
                </a:cubicBezTo>
                <a:close/>
                <a:moveTo>
                  <a:pt x="317" y="85"/>
                </a:moveTo>
                <a:cubicBezTo>
                  <a:pt x="323" y="89"/>
                  <a:pt x="331" y="91"/>
                  <a:pt x="339" y="91"/>
                </a:cubicBezTo>
                <a:cubicBezTo>
                  <a:pt x="339" y="91"/>
                  <a:pt x="339" y="91"/>
                  <a:pt x="339" y="91"/>
                </a:cubicBezTo>
                <a:cubicBezTo>
                  <a:pt x="355" y="91"/>
                  <a:pt x="370" y="82"/>
                  <a:pt x="378" y="67"/>
                </a:cubicBezTo>
                <a:cubicBezTo>
                  <a:pt x="384" y="57"/>
                  <a:pt x="386" y="44"/>
                  <a:pt x="382" y="33"/>
                </a:cubicBezTo>
                <a:cubicBezTo>
                  <a:pt x="379" y="21"/>
                  <a:pt x="371" y="11"/>
                  <a:pt x="361" y="5"/>
                </a:cubicBezTo>
                <a:cubicBezTo>
                  <a:pt x="354" y="2"/>
                  <a:pt x="346" y="0"/>
                  <a:pt x="339" y="0"/>
                </a:cubicBezTo>
                <a:cubicBezTo>
                  <a:pt x="322" y="0"/>
                  <a:pt x="307" y="9"/>
                  <a:pt x="299" y="23"/>
                </a:cubicBezTo>
                <a:cubicBezTo>
                  <a:pt x="293" y="34"/>
                  <a:pt x="291" y="46"/>
                  <a:pt x="295" y="58"/>
                </a:cubicBezTo>
                <a:cubicBezTo>
                  <a:pt x="298" y="70"/>
                  <a:pt x="306" y="79"/>
                  <a:pt x="317" y="85"/>
                </a:cubicBezTo>
                <a:close/>
                <a:moveTo>
                  <a:pt x="307" y="28"/>
                </a:moveTo>
                <a:cubicBezTo>
                  <a:pt x="313" y="16"/>
                  <a:pt x="325" y="9"/>
                  <a:pt x="339" y="9"/>
                </a:cubicBezTo>
                <a:cubicBezTo>
                  <a:pt x="345" y="9"/>
                  <a:pt x="351" y="11"/>
                  <a:pt x="356" y="14"/>
                </a:cubicBezTo>
                <a:cubicBezTo>
                  <a:pt x="365" y="18"/>
                  <a:pt x="371" y="26"/>
                  <a:pt x="373" y="35"/>
                </a:cubicBezTo>
                <a:cubicBezTo>
                  <a:pt x="376" y="45"/>
                  <a:pt x="375" y="54"/>
                  <a:pt x="370" y="63"/>
                </a:cubicBezTo>
                <a:cubicBezTo>
                  <a:pt x="364" y="74"/>
                  <a:pt x="352" y="82"/>
                  <a:pt x="339" y="82"/>
                </a:cubicBezTo>
                <a:cubicBezTo>
                  <a:pt x="332" y="82"/>
                  <a:pt x="326" y="80"/>
                  <a:pt x="321" y="77"/>
                </a:cubicBezTo>
                <a:cubicBezTo>
                  <a:pt x="313" y="72"/>
                  <a:pt x="306" y="65"/>
                  <a:pt x="304" y="55"/>
                </a:cubicBezTo>
                <a:cubicBezTo>
                  <a:pt x="301" y="46"/>
                  <a:pt x="302" y="36"/>
                  <a:pt x="307" y="2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9" name="Oval 12"/>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4" name="Freeform 45"/>
          <p:cNvSpPr>
            <a:spLocks noEditPoints="1"/>
          </p:cNvSpPr>
          <p:nvPr/>
        </p:nvSpPr>
        <p:spPr bwMode="auto">
          <a:xfrm>
            <a:off x="6655265" y="5011921"/>
            <a:ext cx="707020" cy="417019"/>
          </a:xfrm>
          <a:custGeom>
            <a:avLst/>
            <a:gdLst>
              <a:gd name="T0" fmla="*/ 325 w 460"/>
              <a:gd name="T1" fmla="*/ 0 h 271"/>
              <a:gd name="T2" fmla="*/ 208 w 460"/>
              <a:gd name="T3" fmla="*/ 0 h 271"/>
              <a:gd name="T4" fmla="*/ 174 w 460"/>
              <a:gd name="T5" fmla="*/ 34 h 271"/>
              <a:gd name="T6" fmla="*/ 178 w 460"/>
              <a:gd name="T7" fmla="*/ 51 h 271"/>
              <a:gd name="T8" fmla="*/ 34 w 460"/>
              <a:gd name="T9" fmla="*/ 51 h 271"/>
              <a:gd name="T10" fmla="*/ 0 w 460"/>
              <a:gd name="T11" fmla="*/ 85 h 271"/>
              <a:gd name="T12" fmla="*/ 34 w 460"/>
              <a:gd name="T13" fmla="*/ 119 h 271"/>
              <a:gd name="T14" fmla="*/ 116 w 460"/>
              <a:gd name="T15" fmla="*/ 119 h 271"/>
              <a:gd name="T16" fmla="*/ 111 w 460"/>
              <a:gd name="T17" fmla="*/ 137 h 271"/>
              <a:gd name="T18" fmla="*/ 145 w 460"/>
              <a:gd name="T19" fmla="*/ 171 h 271"/>
              <a:gd name="T20" fmla="*/ 151 w 460"/>
              <a:gd name="T21" fmla="*/ 171 h 271"/>
              <a:gd name="T22" fmla="*/ 147 w 460"/>
              <a:gd name="T23" fmla="*/ 186 h 271"/>
              <a:gd name="T24" fmla="*/ 182 w 460"/>
              <a:gd name="T25" fmla="*/ 221 h 271"/>
              <a:gd name="T26" fmla="*/ 187 w 460"/>
              <a:gd name="T27" fmla="*/ 221 h 271"/>
              <a:gd name="T28" fmla="*/ 183 w 460"/>
              <a:gd name="T29" fmla="*/ 237 h 271"/>
              <a:gd name="T30" fmla="*/ 218 w 460"/>
              <a:gd name="T31" fmla="*/ 271 h 271"/>
              <a:gd name="T32" fmla="*/ 325 w 460"/>
              <a:gd name="T33" fmla="*/ 271 h 271"/>
              <a:gd name="T34" fmla="*/ 460 w 460"/>
              <a:gd name="T35" fmla="*/ 136 h 271"/>
              <a:gd name="T36" fmla="*/ 325 w 460"/>
              <a:gd name="T37" fmla="*/ 0 h 271"/>
              <a:gd name="T38" fmla="*/ 325 w 460"/>
              <a:gd name="T39" fmla="*/ 261 h 271"/>
              <a:gd name="T40" fmla="*/ 218 w 460"/>
              <a:gd name="T41" fmla="*/ 261 h 271"/>
              <a:gd name="T42" fmla="*/ 193 w 460"/>
              <a:gd name="T43" fmla="*/ 237 h 271"/>
              <a:gd name="T44" fmla="*/ 199 w 460"/>
              <a:gd name="T45" fmla="*/ 221 h 271"/>
              <a:gd name="T46" fmla="*/ 218 w 460"/>
              <a:gd name="T47" fmla="*/ 221 h 271"/>
              <a:gd name="T48" fmla="*/ 223 w 460"/>
              <a:gd name="T49" fmla="*/ 216 h 271"/>
              <a:gd name="T50" fmla="*/ 218 w 460"/>
              <a:gd name="T51" fmla="*/ 211 h 271"/>
              <a:gd name="T52" fmla="*/ 197 w 460"/>
              <a:gd name="T53" fmla="*/ 211 h 271"/>
              <a:gd name="T54" fmla="*/ 197 w 460"/>
              <a:gd name="T55" fmla="*/ 211 h 271"/>
              <a:gd name="T56" fmla="*/ 182 w 460"/>
              <a:gd name="T57" fmla="*/ 211 h 271"/>
              <a:gd name="T58" fmla="*/ 157 w 460"/>
              <a:gd name="T59" fmla="*/ 186 h 271"/>
              <a:gd name="T60" fmla="*/ 162 w 460"/>
              <a:gd name="T61" fmla="*/ 171 h 271"/>
              <a:gd name="T62" fmla="*/ 202 w 460"/>
              <a:gd name="T63" fmla="*/ 171 h 271"/>
              <a:gd name="T64" fmla="*/ 207 w 460"/>
              <a:gd name="T65" fmla="*/ 166 h 271"/>
              <a:gd name="T66" fmla="*/ 202 w 460"/>
              <a:gd name="T67" fmla="*/ 162 h 271"/>
              <a:gd name="T68" fmla="*/ 160 w 460"/>
              <a:gd name="T69" fmla="*/ 162 h 271"/>
              <a:gd name="T70" fmla="*/ 160 w 460"/>
              <a:gd name="T71" fmla="*/ 162 h 271"/>
              <a:gd name="T72" fmla="*/ 145 w 460"/>
              <a:gd name="T73" fmla="*/ 162 h 271"/>
              <a:gd name="T74" fmla="*/ 121 w 460"/>
              <a:gd name="T75" fmla="*/ 137 h 271"/>
              <a:gd name="T76" fmla="*/ 128 w 460"/>
              <a:gd name="T77" fmla="*/ 119 h 271"/>
              <a:gd name="T78" fmla="*/ 186 w 460"/>
              <a:gd name="T79" fmla="*/ 119 h 271"/>
              <a:gd name="T80" fmla="*/ 191 w 460"/>
              <a:gd name="T81" fmla="*/ 115 h 271"/>
              <a:gd name="T82" fmla="*/ 186 w 460"/>
              <a:gd name="T83" fmla="*/ 110 h 271"/>
              <a:gd name="T84" fmla="*/ 34 w 460"/>
              <a:gd name="T85" fmla="*/ 110 h 271"/>
              <a:gd name="T86" fmla="*/ 9 w 460"/>
              <a:gd name="T87" fmla="*/ 85 h 271"/>
              <a:gd name="T88" fmla="*/ 34 w 460"/>
              <a:gd name="T89" fmla="*/ 60 h 271"/>
              <a:gd name="T90" fmla="*/ 289 w 460"/>
              <a:gd name="T91" fmla="*/ 60 h 271"/>
              <a:gd name="T92" fmla="*/ 294 w 460"/>
              <a:gd name="T93" fmla="*/ 56 h 271"/>
              <a:gd name="T94" fmla="*/ 289 w 460"/>
              <a:gd name="T95" fmla="*/ 51 h 271"/>
              <a:gd name="T96" fmla="*/ 189 w 460"/>
              <a:gd name="T97" fmla="*/ 51 h 271"/>
              <a:gd name="T98" fmla="*/ 183 w 460"/>
              <a:gd name="T99" fmla="*/ 34 h 271"/>
              <a:gd name="T100" fmla="*/ 208 w 460"/>
              <a:gd name="T101" fmla="*/ 10 h 271"/>
              <a:gd name="T102" fmla="*/ 325 w 460"/>
              <a:gd name="T103" fmla="*/ 10 h 271"/>
              <a:gd name="T104" fmla="*/ 451 w 460"/>
              <a:gd name="T105" fmla="*/ 136 h 271"/>
              <a:gd name="T106" fmla="*/ 325 w 460"/>
              <a:gd name="T107" fmla="*/ 26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0" h="271">
                <a:moveTo>
                  <a:pt x="325" y="0"/>
                </a:moveTo>
                <a:cubicBezTo>
                  <a:pt x="208" y="0"/>
                  <a:pt x="208" y="0"/>
                  <a:pt x="208" y="0"/>
                </a:cubicBezTo>
                <a:cubicBezTo>
                  <a:pt x="189" y="0"/>
                  <a:pt x="174" y="16"/>
                  <a:pt x="174" y="34"/>
                </a:cubicBezTo>
                <a:cubicBezTo>
                  <a:pt x="174" y="40"/>
                  <a:pt x="175" y="46"/>
                  <a:pt x="178" y="51"/>
                </a:cubicBezTo>
                <a:cubicBezTo>
                  <a:pt x="34" y="51"/>
                  <a:pt x="34" y="51"/>
                  <a:pt x="34" y="51"/>
                </a:cubicBezTo>
                <a:cubicBezTo>
                  <a:pt x="15" y="51"/>
                  <a:pt x="0" y="66"/>
                  <a:pt x="0" y="85"/>
                </a:cubicBezTo>
                <a:cubicBezTo>
                  <a:pt x="0" y="104"/>
                  <a:pt x="15" y="119"/>
                  <a:pt x="34" y="119"/>
                </a:cubicBezTo>
                <a:cubicBezTo>
                  <a:pt x="116" y="119"/>
                  <a:pt x="116" y="119"/>
                  <a:pt x="116" y="119"/>
                </a:cubicBezTo>
                <a:cubicBezTo>
                  <a:pt x="113" y="125"/>
                  <a:pt x="111" y="131"/>
                  <a:pt x="111" y="137"/>
                </a:cubicBezTo>
                <a:cubicBezTo>
                  <a:pt x="111" y="156"/>
                  <a:pt x="127" y="171"/>
                  <a:pt x="145" y="171"/>
                </a:cubicBezTo>
                <a:cubicBezTo>
                  <a:pt x="151" y="171"/>
                  <a:pt x="151" y="171"/>
                  <a:pt x="151" y="171"/>
                </a:cubicBezTo>
                <a:cubicBezTo>
                  <a:pt x="149" y="176"/>
                  <a:pt x="147" y="181"/>
                  <a:pt x="147" y="186"/>
                </a:cubicBezTo>
                <a:cubicBezTo>
                  <a:pt x="147" y="205"/>
                  <a:pt x="163" y="221"/>
                  <a:pt x="182" y="221"/>
                </a:cubicBezTo>
                <a:cubicBezTo>
                  <a:pt x="187" y="221"/>
                  <a:pt x="187" y="221"/>
                  <a:pt x="187" y="221"/>
                </a:cubicBezTo>
                <a:cubicBezTo>
                  <a:pt x="185" y="226"/>
                  <a:pt x="183" y="231"/>
                  <a:pt x="183" y="237"/>
                </a:cubicBezTo>
                <a:cubicBezTo>
                  <a:pt x="183" y="256"/>
                  <a:pt x="199" y="271"/>
                  <a:pt x="218" y="271"/>
                </a:cubicBezTo>
                <a:cubicBezTo>
                  <a:pt x="325" y="271"/>
                  <a:pt x="325" y="271"/>
                  <a:pt x="325" y="271"/>
                </a:cubicBezTo>
                <a:cubicBezTo>
                  <a:pt x="400" y="271"/>
                  <a:pt x="460" y="210"/>
                  <a:pt x="460" y="136"/>
                </a:cubicBezTo>
                <a:cubicBezTo>
                  <a:pt x="460" y="61"/>
                  <a:pt x="400" y="0"/>
                  <a:pt x="325" y="0"/>
                </a:cubicBezTo>
                <a:close/>
                <a:moveTo>
                  <a:pt x="325" y="261"/>
                </a:moveTo>
                <a:cubicBezTo>
                  <a:pt x="218" y="261"/>
                  <a:pt x="218" y="261"/>
                  <a:pt x="218" y="261"/>
                </a:cubicBezTo>
                <a:cubicBezTo>
                  <a:pt x="204" y="261"/>
                  <a:pt x="193" y="250"/>
                  <a:pt x="193" y="237"/>
                </a:cubicBezTo>
                <a:cubicBezTo>
                  <a:pt x="193" y="231"/>
                  <a:pt x="195" y="225"/>
                  <a:pt x="199" y="221"/>
                </a:cubicBezTo>
                <a:cubicBezTo>
                  <a:pt x="218" y="221"/>
                  <a:pt x="218" y="221"/>
                  <a:pt x="218" y="221"/>
                </a:cubicBezTo>
                <a:cubicBezTo>
                  <a:pt x="221" y="221"/>
                  <a:pt x="223" y="219"/>
                  <a:pt x="223" y="216"/>
                </a:cubicBezTo>
                <a:cubicBezTo>
                  <a:pt x="223" y="213"/>
                  <a:pt x="221" y="211"/>
                  <a:pt x="218" y="211"/>
                </a:cubicBezTo>
                <a:cubicBezTo>
                  <a:pt x="197" y="211"/>
                  <a:pt x="197" y="211"/>
                  <a:pt x="197" y="211"/>
                </a:cubicBezTo>
                <a:cubicBezTo>
                  <a:pt x="197" y="211"/>
                  <a:pt x="197" y="211"/>
                  <a:pt x="197" y="211"/>
                </a:cubicBezTo>
                <a:cubicBezTo>
                  <a:pt x="182" y="211"/>
                  <a:pt x="182" y="211"/>
                  <a:pt x="182" y="211"/>
                </a:cubicBezTo>
                <a:cubicBezTo>
                  <a:pt x="168" y="211"/>
                  <a:pt x="157" y="200"/>
                  <a:pt x="157" y="186"/>
                </a:cubicBezTo>
                <a:cubicBezTo>
                  <a:pt x="157" y="181"/>
                  <a:pt x="159" y="175"/>
                  <a:pt x="162" y="171"/>
                </a:cubicBezTo>
                <a:cubicBezTo>
                  <a:pt x="202" y="171"/>
                  <a:pt x="202" y="171"/>
                  <a:pt x="202" y="171"/>
                </a:cubicBezTo>
                <a:cubicBezTo>
                  <a:pt x="204" y="171"/>
                  <a:pt x="207" y="169"/>
                  <a:pt x="207" y="166"/>
                </a:cubicBezTo>
                <a:cubicBezTo>
                  <a:pt x="207" y="164"/>
                  <a:pt x="204" y="162"/>
                  <a:pt x="202" y="162"/>
                </a:cubicBezTo>
                <a:cubicBezTo>
                  <a:pt x="160" y="162"/>
                  <a:pt x="160" y="162"/>
                  <a:pt x="160" y="162"/>
                </a:cubicBezTo>
                <a:cubicBezTo>
                  <a:pt x="160" y="162"/>
                  <a:pt x="160" y="161"/>
                  <a:pt x="160" y="162"/>
                </a:cubicBezTo>
                <a:cubicBezTo>
                  <a:pt x="145" y="162"/>
                  <a:pt x="145" y="162"/>
                  <a:pt x="145" y="162"/>
                </a:cubicBezTo>
                <a:cubicBezTo>
                  <a:pt x="132" y="162"/>
                  <a:pt x="121" y="150"/>
                  <a:pt x="121" y="137"/>
                </a:cubicBezTo>
                <a:cubicBezTo>
                  <a:pt x="121" y="130"/>
                  <a:pt x="123" y="124"/>
                  <a:pt x="128" y="119"/>
                </a:cubicBezTo>
                <a:cubicBezTo>
                  <a:pt x="186" y="119"/>
                  <a:pt x="186" y="119"/>
                  <a:pt x="186" y="119"/>
                </a:cubicBezTo>
                <a:cubicBezTo>
                  <a:pt x="189" y="119"/>
                  <a:pt x="191" y="117"/>
                  <a:pt x="191" y="115"/>
                </a:cubicBezTo>
                <a:cubicBezTo>
                  <a:pt x="191" y="112"/>
                  <a:pt x="189" y="110"/>
                  <a:pt x="186" y="110"/>
                </a:cubicBezTo>
                <a:cubicBezTo>
                  <a:pt x="34" y="110"/>
                  <a:pt x="34" y="110"/>
                  <a:pt x="34" y="110"/>
                </a:cubicBezTo>
                <a:cubicBezTo>
                  <a:pt x="20" y="110"/>
                  <a:pt x="9" y="99"/>
                  <a:pt x="9" y="85"/>
                </a:cubicBezTo>
                <a:cubicBezTo>
                  <a:pt x="9" y="72"/>
                  <a:pt x="20" y="60"/>
                  <a:pt x="34" y="60"/>
                </a:cubicBezTo>
                <a:cubicBezTo>
                  <a:pt x="289" y="60"/>
                  <a:pt x="289" y="60"/>
                  <a:pt x="289" y="60"/>
                </a:cubicBezTo>
                <a:cubicBezTo>
                  <a:pt x="292" y="60"/>
                  <a:pt x="294" y="58"/>
                  <a:pt x="294" y="56"/>
                </a:cubicBezTo>
                <a:cubicBezTo>
                  <a:pt x="294" y="53"/>
                  <a:pt x="292" y="51"/>
                  <a:pt x="289" y="51"/>
                </a:cubicBezTo>
                <a:cubicBezTo>
                  <a:pt x="189" y="51"/>
                  <a:pt x="189" y="51"/>
                  <a:pt x="189" y="51"/>
                </a:cubicBezTo>
                <a:cubicBezTo>
                  <a:pt x="185" y="46"/>
                  <a:pt x="183" y="41"/>
                  <a:pt x="183" y="34"/>
                </a:cubicBezTo>
                <a:cubicBezTo>
                  <a:pt x="183" y="21"/>
                  <a:pt x="194" y="10"/>
                  <a:pt x="208" y="10"/>
                </a:cubicBezTo>
                <a:cubicBezTo>
                  <a:pt x="325" y="10"/>
                  <a:pt x="325" y="10"/>
                  <a:pt x="325" y="10"/>
                </a:cubicBezTo>
                <a:cubicBezTo>
                  <a:pt x="394" y="10"/>
                  <a:pt x="451" y="66"/>
                  <a:pt x="451" y="136"/>
                </a:cubicBezTo>
                <a:cubicBezTo>
                  <a:pt x="451" y="205"/>
                  <a:pt x="394" y="261"/>
                  <a:pt x="325" y="26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76" name="Oval 13"/>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5" name="Freeform 46"/>
          <p:cNvSpPr>
            <a:spLocks noEditPoints="1"/>
          </p:cNvSpPr>
          <p:nvPr/>
        </p:nvSpPr>
        <p:spPr bwMode="auto">
          <a:xfrm>
            <a:off x="10101625" y="5036682"/>
            <a:ext cx="709583" cy="415715"/>
          </a:xfrm>
          <a:custGeom>
            <a:avLst/>
            <a:gdLst>
              <a:gd name="T0" fmla="*/ 427 w 461"/>
              <a:gd name="T1" fmla="*/ 51 h 270"/>
              <a:gd name="T2" fmla="*/ 282 w 461"/>
              <a:gd name="T3" fmla="*/ 51 h 270"/>
              <a:gd name="T4" fmla="*/ 287 w 461"/>
              <a:gd name="T5" fmla="*/ 34 h 270"/>
              <a:gd name="T6" fmla="*/ 253 w 461"/>
              <a:gd name="T7" fmla="*/ 0 h 270"/>
              <a:gd name="T8" fmla="*/ 135 w 461"/>
              <a:gd name="T9" fmla="*/ 0 h 270"/>
              <a:gd name="T10" fmla="*/ 0 w 461"/>
              <a:gd name="T11" fmla="*/ 135 h 270"/>
              <a:gd name="T12" fmla="*/ 135 w 461"/>
              <a:gd name="T13" fmla="*/ 270 h 270"/>
              <a:gd name="T14" fmla="*/ 243 w 461"/>
              <a:gd name="T15" fmla="*/ 270 h 270"/>
              <a:gd name="T16" fmla="*/ 277 w 461"/>
              <a:gd name="T17" fmla="*/ 236 h 270"/>
              <a:gd name="T18" fmla="*/ 273 w 461"/>
              <a:gd name="T19" fmla="*/ 220 h 270"/>
              <a:gd name="T20" fmla="*/ 279 w 461"/>
              <a:gd name="T21" fmla="*/ 220 h 270"/>
              <a:gd name="T22" fmla="*/ 313 w 461"/>
              <a:gd name="T23" fmla="*/ 186 h 270"/>
              <a:gd name="T24" fmla="*/ 309 w 461"/>
              <a:gd name="T25" fmla="*/ 170 h 270"/>
              <a:gd name="T26" fmla="*/ 315 w 461"/>
              <a:gd name="T27" fmla="*/ 170 h 270"/>
              <a:gd name="T28" fmla="*/ 349 w 461"/>
              <a:gd name="T29" fmla="*/ 136 h 270"/>
              <a:gd name="T30" fmla="*/ 344 w 461"/>
              <a:gd name="T31" fmla="*/ 119 h 270"/>
              <a:gd name="T32" fmla="*/ 427 w 461"/>
              <a:gd name="T33" fmla="*/ 119 h 270"/>
              <a:gd name="T34" fmla="*/ 461 w 461"/>
              <a:gd name="T35" fmla="*/ 85 h 270"/>
              <a:gd name="T36" fmla="*/ 427 w 461"/>
              <a:gd name="T37" fmla="*/ 51 h 270"/>
              <a:gd name="T38" fmla="*/ 427 w 461"/>
              <a:gd name="T39" fmla="*/ 109 h 270"/>
              <a:gd name="T40" fmla="*/ 274 w 461"/>
              <a:gd name="T41" fmla="*/ 109 h 270"/>
              <a:gd name="T42" fmla="*/ 269 w 461"/>
              <a:gd name="T43" fmla="*/ 114 h 270"/>
              <a:gd name="T44" fmla="*/ 274 w 461"/>
              <a:gd name="T45" fmla="*/ 119 h 270"/>
              <a:gd name="T46" fmla="*/ 332 w 461"/>
              <a:gd name="T47" fmla="*/ 119 h 270"/>
              <a:gd name="T48" fmla="*/ 340 w 461"/>
              <a:gd name="T49" fmla="*/ 136 h 270"/>
              <a:gd name="T50" fmla="*/ 315 w 461"/>
              <a:gd name="T51" fmla="*/ 161 h 270"/>
              <a:gd name="T52" fmla="*/ 300 w 461"/>
              <a:gd name="T53" fmla="*/ 161 h 270"/>
              <a:gd name="T54" fmla="*/ 300 w 461"/>
              <a:gd name="T55" fmla="*/ 161 h 270"/>
              <a:gd name="T56" fmla="*/ 259 w 461"/>
              <a:gd name="T57" fmla="*/ 161 h 270"/>
              <a:gd name="T58" fmla="*/ 254 w 461"/>
              <a:gd name="T59" fmla="*/ 166 h 270"/>
              <a:gd name="T60" fmla="*/ 259 w 461"/>
              <a:gd name="T61" fmla="*/ 170 h 270"/>
              <a:gd name="T62" fmla="*/ 298 w 461"/>
              <a:gd name="T63" fmla="*/ 170 h 270"/>
              <a:gd name="T64" fmla="*/ 304 w 461"/>
              <a:gd name="T65" fmla="*/ 186 h 270"/>
              <a:gd name="T66" fmla="*/ 279 w 461"/>
              <a:gd name="T67" fmla="*/ 211 h 270"/>
              <a:gd name="T68" fmla="*/ 264 w 461"/>
              <a:gd name="T69" fmla="*/ 211 h 270"/>
              <a:gd name="T70" fmla="*/ 264 w 461"/>
              <a:gd name="T71" fmla="*/ 211 h 270"/>
              <a:gd name="T72" fmla="*/ 242 w 461"/>
              <a:gd name="T73" fmla="*/ 211 h 270"/>
              <a:gd name="T74" fmla="*/ 237 w 461"/>
              <a:gd name="T75" fmla="*/ 215 h 270"/>
              <a:gd name="T76" fmla="*/ 242 w 461"/>
              <a:gd name="T77" fmla="*/ 220 h 270"/>
              <a:gd name="T78" fmla="*/ 262 w 461"/>
              <a:gd name="T79" fmla="*/ 220 h 270"/>
              <a:gd name="T80" fmla="*/ 268 w 461"/>
              <a:gd name="T81" fmla="*/ 236 h 270"/>
              <a:gd name="T82" fmla="*/ 243 w 461"/>
              <a:gd name="T83" fmla="*/ 261 h 270"/>
              <a:gd name="T84" fmla="*/ 135 w 461"/>
              <a:gd name="T85" fmla="*/ 261 h 270"/>
              <a:gd name="T86" fmla="*/ 10 w 461"/>
              <a:gd name="T87" fmla="*/ 135 h 270"/>
              <a:gd name="T88" fmla="*/ 135 w 461"/>
              <a:gd name="T89" fmla="*/ 9 h 270"/>
              <a:gd name="T90" fmla="*/ 253 w 461"/>
              <a:gd name="T91" fmla="*/ 9 h 270"/>
              <a:gd name="T92" fmla="*/ 277 w 461"/>
              <a:gd name="T93" fmla="*/ 34 h 270"/>
              <a:gd name="T94" fmla="*/ 271 w 461"/>
              <a:gd name="T95" fmla="*/ 51 h 270"/>
              <a:gd name="T96" fmla="*/ 171 w 461"/>
              <a:gd name="T97" fmla="*/ 51 h 270"/>
              <a:gd name="T98" fmla="*/ 166 w 461"/>
              <a:gd name="T99" fmla="*/ 55 h 270"/>
              <a:gd name="T100" fmla="*/ 171 w 461"/>
              <a:gd name="T101" fmla="*/ 60 h 270"/>
              <a:gd name="T102" fmla="*/ 427 w 461"/>
              <a:gd name="T103" fmla="*/ 60 h 270"/>
              <a:gd name="T104" fmla="*/ 451 w 461"/>
              <a:gd name="T105" fmla="*/ 85 h 270"/>
              <a:gd name="T106" fmla="*/ 427 w 461"/>
              <a:gd name="T107" fmla="*/ 10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1" h="270">
                <a:moveTo>
                  <a:pt x="427" y="51"/>
                </a:moveTo>
                <a:cubicBezTo>
                  <a:pt x="282" y="51"/>
                  <a:pt x="282" y="51"/>
                  <a:pt x="282" y="51"/>
                </a:cubicBezTo>
                <a:cubicBezTo>
                  <a:pt x="285" y="46"/>
                  <a:pt x="287" y="40"/>
                  <a:pt x="287" y="34"/>
                </a:cubicBezTo>
                <a:cubicBezTo>
                  <a:pt x="287" y="15"/>
                  <a:pt x="271" y="0"/>
                  <a:pt x="253" y="0"/>
                </a:cubicBezTo>
                <a:cubicBezTo>
                  <a:pt x="135" y="0"/>
                  <a:pt x="135" y="0"/>
                  <a:pt x="135" y="0"/>
                </a:cubicBezTo>
                <a:cubicBezTo>
                  <a:pt x="61" y="0"/>
                  <a:pt x="0" y="61"/>
                  <a:pt x="0" y="135"/>
                </a:cubicBezTo>
                <a:cubicBezTo>
                  <a:pt x="0" y="210"/>
                  <a:pt x="61" y="270"/>
                  <a:pt x="135" y="270"/>
                </a:cubicBezTo>
                <a:cubicBezTo>
                  <a:pt x="243" y="270"/>
                  <a:pt x="243" y="270"/>
                  <a:pt x="243" y="270"/>
                </a:cubicBezTo>
                <a:cubicBezTo>
                  <a:pt x="262" y="270"/>
                  <a:pt x="277" y="255"/>
                  <a:pt x="277" y="236"/>
                </a:cubicBezTo>
                <a:cubicBezTo>
                  <a:pt x="277" y="231"/>
                  <a:pt x="276" y="225"/>
                  <a:pt x="273" y="220"/>
                </a:cubicBezTo>
                <a:cubicBezTo>
                  <a:pt x="279" y="220"/>
                  <a:pt x="279" y="220"/>
                  <a:pt x="279" y="220"/>
                </a:cubicBezTo>
                <a:cubicBezTo>
                  <a:pt x="298" y="220"/>
                  <a:pt x="313" y="205"/>
                  <a:pt x="313" y="186"/>
                </a:cubicBezTo>
                <a:cubicBezTo>
                  <a:pt x="313" y="181"/>
                  <a:pt x="312" y="175"/>
                  <a:pt x="309" y="170"/>
                </a:cubicBezTo>
                <a:cubicBezTo>
                  <a:pt x="315" y="170"/>
                  <a:pt x="315" y="170"/>
                  <a:pt x="315" y="170"/>
                </a:cubicBezTo>
                <a:cubicBezTo>
                  <a:pt x="334" y="170"/>
                  <a:pt x="349" y="155"/>
                  <a:pt x="349" y="136"/>
                </a:cubicBezTo>
                <a:cubicBezTo>
                  <a:pt x="349" y="130"/>
                  <a:pt x="347" y="124"/>
                  <a:pt x="344" y="119"/>
                </a:cubicBezTo>
                <a:cubicBezTo>
                  <a:pt x="427" y="119"/>
                  <a:pt x="427" y="119"/>
                  <a:pt x="427" y="119"/>
                </a:cubicBezTo>
                <a:cubicBezTo>
                  <a:pt x="446" y="119"/>
                  <a:pt x="461" y="104"/>
                  <a:pt x="461" y="85"/>
                </a:cubicBezTo>
                <a:cubicBezTo>
                  <a:pt x="461" y="66"/>
                  <a:pt x="446" y="51"/>
                  <a:pt x="427" y="51"/>
                </a:cubicBezTo>
                <a:close/>
                <a:moveTo>
                  <a:pt x="427" y="109"/>
                </a:moveTo>
                <a:cubicBezTo>
                  <a:pt x="274" y="109"/>
                  <a:pt x="274" y="109"/>
                  <a:pt x="274" y="109"/>
                </a:cubicBezTo>
                <a:cubicBezTo>
                  <a:pt x="271" y="109"/>
                  <a:pt x="269" y="112"/>
                  <a:pt x="269" y="114"/>
                </a:cubicBezTo>
                <a:cubicBezTo>
                  <a:pt x="269" y="117"/>
                  <a:pt x="271" y="119"/>
                  <a:pt x="274" y="119"/>
                </a:cubicBezTo>
                <a:cubicBezTo>
                  <a:pt x="332" y="119"/>
                  <a:pt x="332" y="119"/>
                  <a:pt x="332" y="119"/>
                </a:cubicBezTo>
                <a:cubicBezTo>
                  <a:pt x="337" y="123"/>
                  <a:pt x="340" y="130"/>
                  <a:pt x="340" y="136"/>
                </a:cubicBezTo>
                <a:cubicBezTo>
                  <a:pt x="340" y="150"/>
                  <a:pt x="329" y="161"/>
                  <a:pt x="315" y="161"/>
                </a:cubicBezTo>
                <a:cubicBezTo>
                  <a:pt x="300" y="161"/>
                  <a:pt x="300" y="161"/>
                  <a:pt x="300" y="161"/>
                </a:cubicBezTo>
                <a:cubicBezTo>
                  <a:pt x="300" y="161"/>
                  <a:pt x="300" y="161"/>
                  <a:pt x="300" y="161"/>
                </a:cubicBezTo>
                <a:cubicBezTo>
                  <a:pt x="259" y="161"/>
                  <a:pt x="259" y="161"/>
                  <a:pt x="259" y="161"/>
                </a:cubicBezTo>
                <a:cubicBezTo>
                  <a:pt x="256" y="161"/>
                  <a:pt x="254" y="163"/>
                  <a:pt x="254" y="166"/>
                </a:cubicBezTo>
                <a:cubicBezTo>
                  <a:pt x="254" y="168"/>
                  <a:pt x="256" y="170"/>
                  <a:pt x="259" y="170"/>
                </a:cubicBezTo>
                <a:cubicBezTo>
                  <a:pt x="298" y="170"/>
                  <a:pt x="298" y="170"/>
                  <a:pt x="298" y="170"/>
                </a:cubicBezTo>
                <a:cubicBezTo>
                  <a:pt x="302" y="175"/>
                  <a:pt x="304" y="180"/>
                  <a:pt x="304" y="186"/>
                </a:cubicBezTo>
                <a:cubicBezTo>
                  <a:pt x="304" y="200"/>
                  <a:pt x="293" y="211"/>
                  <a:pt x="279" y="211"/>
                </a:cubicBezTo>
                <a:cubicBezTo>
                  <a:pt x="264" y="211"/>
                  <a:pt x="264" y="211"/>
                  <a:pt x="264" y="211"/>
                </a:cubicBezTo>
                <a:cubicBezTo>
                  <a:pt x="264" y="211"/>
                  <a:pt x="264" y="211"/>
                  <a:pt x="264" y="211"/>
                </a:cubicBezTo>
                <a:cubicBezTo>
                  <a:pt x="242" y="211"/>
                  <a:pt x="242" y="211"/>
                  <a:pt x="242" y="211"/>
                </a:cubicBezTo>
                <a:cubicBezTo>
                  <a:pt x="239" y="211"/>
                  <a:pt x="237" y="213"/>
                  <a:pt x="237" y="215"/>
                </a:cubicBezTo>
                <a:cubicBezTo>
                  <a:pt x="237" y="218"/>
                  <a:pt x="239" y="220"/>
                  <a:pt x="242" y="220"/>
                </a:cubicBezTo>
                <a:cubicBezTo>
                  <a:pt x="262" y="220"/>
                  <a:pt x="262" y="220"/>
                  <a:pt x="262" y="220"/>
                </a:cubicBezTo>
                <a:cubicBezTo>
                  <a:pt x="265" y="225"/>
                  <a:pt x="268" y="230"/>
                  <a:pt x="268" y="236"/>
                </a:cubicBezTo>
                <a:cubicBezTo>
                  <a:pt x="268" y="250"/>
                  <a:pt x="257" y="261"/>
                  <a:pt x="243" y="261"/>
                </a:cubicBezTo>
                <a:cubicBezTo>
                  <a:pt x="135" y="261"/>
                  <a:pt x="135" y="261"/>
                  <a:pt x="135" y="261"/>
                </a:cubicBezTo>
                <a:cubicBezTo>
                  <a:pt x="66" y="261"/>
                  <a:pt x="10" y="205"/>
                  <a:pt x="10" y="135"/>
                </a:cubicBezTo>
                <a:cubicBezTo>
                  <a:pt x="10" y="66"/>
                  <a:pt x="66" y="9"/>
                  <a:pt x="135" y="9"/>
                </a:cubicBezTo>
                <a:cubicBezTo>
                  <a:pt x="253" y="9"/>
                  <a:pt x="253" y="9"/>
                  <a:pt x="253" y="9"/>
                </a:cubicBezTo>
                <a:cubicBezTo>
                  <a:pt x="266" y="9"/>
                  <a:pt x="277" y="20"/>
                  <a:pt x="277" y="34"/>
                </a:cubicBezTo>
                <a:cubicBezTo>
                  <a:pt x="277" y="40"/>
                  <a:pt x="275" y="46"/>
                  <a:pt x="271" y="51"/>
                </a:cubicBezTo>
                <a:cubicBezTo>
                  <a:pt x="171" y="51"/>
                  <a:pt x="171" y="51"/>
                  <a:pt x="171" y="51"/>
                </a:cubicBezTo>
                <a:cubicBezTo>
                  <a:pt x="168" y="51"/>
                  <a:pt x="166" y="53"/>
                  <a:pt x="166" y="55"/>
                </a:cubicBezTo>
                <a:cubicBezTo>
                  <a:pt x="166" y="58"/>
                  <a:pt x="168" y="60"/>
                  <a:pt x="171" y="60"/>
                </a:cubicBezTo>
                <a:cubicBezTo>
                  <a:pt x="427" y="60"/>
                  <a:pt x="427" y="60"/>
                  <a:pt x="427" y="60"/>
                </a:cubicBezTo>
                <a:cubicBezTo>
                  <a:pt x="440" y="60"/>
                  <a:pt x="451" y="71"/>
                  <a:pt x="451" y="85"/>
                </a:cubicBezTo>
                <a:cubicBezTo>
                  <a:pt x="451" y="98"/>
                  <a:pt x="440" y="109"/>
                  <a:pt x="427" y="1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8" name="Oval 11"/>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6" name="Freeform 47"/>
          <p:cNvSpPr>
            <a:spLocks noEditPoints="1"/>
          </p:cNvSpPr>
          <p:nvPr/>
        </p:nvSpPr>
        <p:spPr bwMode="auto">
          <a:xfrm>
            <a:off x="8546729" y="4855539"/>
            <a:ext cx="417670" cy="708931"/>
          </a:xfrm>
          <a:custGeom>
            <a:avLst/>
            <a:gdLst>
              <a:gd name="T0" fmla="*/ 237 w 271"/>
              <a:gd name="T1" fmla="*/ 184 h 461"/>
              <a:gd name="T2" fmla="*/ 221 w 271"/>
              <a:gd name="T3" fmla="*/ 188 h 461"/>
              <a:gd name="T4" fmla="*/ 221 w 271"/>
              <a:gd name="T5" fmla="*/ 182 h 461"/>
              <a:gd name="T6" fmla="*/ 187 w 271"/>
              <a:gd name="T7" fmla="*/ 148 h 461"/>
              <a:gd name="T8" fmla="*/ 171 w 271"/>
              <a:gd name="T9" fmla="*/ 152 h 461"/>
              <a:gd name="T10" fmla="*/ 171 w 271"/>
              <a:gd name="T11" fmla="*/ 146 h 461"/>
              <a:gd name="T12" fmla="*/ 137 w 271"/>
              <a:gd name="T13" fmla="*/ 112 h 461"/>
              <a:gd name="T14" fmla="*/ 119 w 271"/>
              <a:gd name="T15" fmla="*/ 117 h 461"/>
              <a:gd name="T16" fmla="*/ 119 w 271"/>
              <a:gd name="T17" fmla="*/ 34 h 461"/>
              <a:gd name="T18" fmla="*/ 85 w 271"/>
              <a:gd name="T19" fmla="*/ 0 h 461"/>
              <a:gd name="T20" fmla="*/ 51 w 271"/>
              <a:gd name="T21" fmla="*/ 34 h 461"/>
              <a:gd name="T22" fmla="*/ 51 w 271"/>
              <a:gd name="T23" fmla="*/ 178 h 461"/>
              <a:gd name="T24" fmla="*/ 34 w 271"/>
              <a:gd name="T25" fmla="*/ 174 h 461"/>
              <a:gd name="T26" fmla="*/ 0 w 271"/>
              <a:gd name="T27" fmla="*/ 208 h 461"/>
              <a:gd name="T28" fmla="*/ 0 w 271"/>
              <a:gd name="T29" fmla="*/ 325 h 461"/>
              <a:gd name="T30" fmla="*/ 136 w 271"/>
              <a:gd name="T31" fmla="*/ 461 h 461"/>
              <a:gd name="T32" fmla="*/ 271 w 271"/>
              <a:gd name="T33" fmla="*/ 325 h 461"/>
              <a:gd name="T34" fmla="*/ 271 w 271"/>
              <a:gd name="T35" fmla="*/ 218 h 461"/>
              <a:gd name="T36" fmla="*/ 237 w 271"/>
              <a:gd name="T37" fmla="*/ 184 h 461"/>
              <a:gd name="T38" fmla="*/ 262 w 271"/>
              <a:gd name="T39" fmla="*/ 325 h 461"/>
              <a:gd name="T40" fmla="*/ 136 w 271"/>
              <a:gd name="T41" fmla="*/ 451 h 461"/>
              <a:gd name="T42" fmla="*/ 10 w 271"/>
              <a:gd name="T43" fmla="*/ 325 h 461"/>
              <a:gd name="T44" fmla="*/ 10 w 271"/>
              <a:gd name="T45" fmla="*/ 208 h 461"/>
              <a:gd name="T46" fmla="*/ 34 w 271"/>
              <a:gd name="T47" fmla="*/ 183 h 461"/>
              <a:gd name="T48" fmla="*/ 51 w 271"/>
              <a:gd name="T49" fmla="*/ 190 h 461"/>
              <a:gd name="T50" fmla="*/ 51 w 271"/>
              <a:gd name="T51" fmla="*/ 290 h 461"/>
              <a:gd name="T52" fmla="*/ 56 w 271"/>
              <a:gd name="T53" fmla="*/ 295 h 461"/>
              <a:gd name="T54" fmla="*/ 60 w 271"/>
              <a:gd name="T55" fmla="*/ 290 h 461"/>
              <a:gd name="T56" fmla="*/ 60 w 271"/>
              <a:gd name="T57" fmla="*/ 34 h 461"/>
              <a:gd name="T58" fmla="*/ 85 w 271"/>
              <a:gd name="T59" fmla="*/ 9 h 461"/>
              <a:gd name="T60" fmla="*/ 110 w 271"/>
              <a:gd name="T61" fmla="*/ 34 h 461"/>
              <a:gd name="T62" fmla="*/ 110 w 271"/>
              <a:gd name="T63" fmla="*/ 187 h 461"/>
              <a:gd name="T64" fmla="*/ 115 w 271"/>
              <a:gd name="T65" fmla="*/ 191 h 461"/>
              <a:gd name="T66" fmla="*/ 119 w 271"/>
              <a:gd name="T67" fmla="*/ 187 h 461"/>
              <a:gd name="T68" fmla="*/ 119 w 271"/>
              <a:gd name="T69" fmla="*/ 128 h 461"/>
              <a:gd name="T70" fmla="*/ 137 w 271"/>
              <a:gd name="T71" fmla="*/ 121 h 461"/>
              <a:gd name="T72" fmla="*/ 162 w 271"/>
              <a:gd name="T73" fmla="*/ 146 h 461"/>
              <a:gd name="T74" fmla="*/ 162 w 271"/>
              <a:gd name="T75" fmla="*/ 160 h 461"/>
              <a:gd name="T76" fmla="*/ 162 w 271"/>
              <a:gd name="T77" fmla="*/ 161 h 461"/>
              <a:gd name="T78" fmla="*/ 162 w 271"/>
              <a:gd name="T79" fmla="*/ 202 h 461"/>
              <a:gd name="T80" fmla="*/ 166 w 271"/>
              <a:gd name="T81" fmla="*/ 207 h 461"/>
              <a:gd name="T82" fmla="*/ 171 w 271"/>
              <a:gd name="T83" fmla="*/ 202 h 461"/>
              <a:gd name="T84" fmla="*/ 171 w 271"/>
              <a:gd name="T85" fmla="*/ 163 h 461"/>
              <a:gd name="T86" fmla="*/ 187 w 271"/>
              <a:gd name="T87" fmla="*/ 157 h 461"/>
              <a:gd name="T88" fmla="*/ 211 w 271"/>
              <a:gd name="T89" fmla="*/ 182 h 461"/>
              <a:gd name="T90" fmla="*/ 211 w 271"/>
              <a:gd name="T91" fmla="*/ 197 h 461"/>
              <a:gd name="T92" fmla="*/ 211 w 271"/>
              <a:gd name="T93" fmla="*/ 197 h 461"/>
              <a:gd name="T94" fmla="*/ 211 w 271"/>
              <a:gd name="T95" fmla="*/ 219 h 461"/>
              <a:gd name="T96" fmla="*/ 216 w 271"/>
              <a:gd name="T97" fmla="*/ 224 h 461"/>
              <a:gd name="T98" fmla="*/ 221 w 271"/>
              <a:gd name="T99" fmla="*/ 219 h 461"/>
              <a:gd name="T100" fmla="*/ 221 w 271"/>
              <a:gd name="T101" fmla="*/ 199 h 461"/>
              <a:gd name="T102" fmla="*/ 237 w 271"/>
              <a:gd name="T103" fmla="*/ 193 h 461"/>
              <a:gd name="T104" fmla="*/ 262 w 271"/>
              <a:gd name="T105" fmla="*/ 218 h 461"/>
              <a:gd name="T106" fmla="*/ 262 w 271"/>
              <a:gd name="T107" fmla="*/ 325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1" h="461">
                <a:moveTo>
                  <a:pt x="237" y="184"/>
                </a:moveTo>
                <a:cubicBezTo>
                  <a:pt x="231" y="184"/>
                  <a:pt x="226" y="185"/>
                  <a:pt x="221" y="188"/>
                </a:cubicBezTo>
                <a:cubicBezTo>
                  <a:pt x="221" y="182"/>
                  <a:pt x="221" y="182"/>
                  <a:pt x="221" y="182"/>
                </a:cubicBezTo>
                <a:cubicBezTo>
                  <a:pt x="221" y="163"/>
                  <a:pt x="205" y="148"/>
                  <a:pt x="187" y="148"/>
                </a:cubicBezTo>
                <a:cubicBezTo>
                  <a:pt x="181" y="148"/>
                  <a:pt x="176" y="149"/>
                  <a:pt x="171" y="152"/>
                </a:cubicBezTo>
                <a:cubicBezTo>
                  <a:pt x="171" y="146"/>
                  <a:pt x="171" y="146"/>
                  <a:pt x="171" y="146"/>
                </a:cubicBezTo>
                <a:cubicBezTo>
                  <a:pt x="171" y="127"/>
                  <a:pt x="156" y="112"/>
                  <a:pt x="137" y="112"/>
                </a:cubicBezTo>
                <a:cubicBezTo>
                  <a:pt x="131" y="112"/>
                  <a:pt x="125" y="113"/>
                  <a:pt x="119" y="117"/>
                </a:cubicBezTo>
                <a:cubicBezTo>
                  <a:pt x="119" y="34"/>
                  <a:pt x="119" y="34"/>
                  <a:pt x="119" y="34"/>
                </a:cubicBezTo>
                <a:cubicBezTo>
                  <a:pt x="119" y="15"/>
                  <a:pt x="104" y="0"/>
                  <a:pt x="85" y="0"/>
                </a:cubicBezTo>
                <a:cubicBezTo>
                  <a:pt x="66" y="0"/>
                  <a:pt x="51" y="15"/>
                  <a:pt x="51" y="34"/>
                </a:cubicBezTo>
                <a:cubicBezTo>
                  <a:pt x="51" y="178"/>
                  <a:pt x="51" y="178"/>
                  <a:pt x="51" y="178"/>
                </a:cubicBezTo>
                <a:cubicBezTo>
                  <a:pt x="46" y="176"/>
                  <a:pt x="40" y="174"/>
                  <a:pt x="34" y="174"/>
                </a:cubicBezTo>
                <a:cubicBezTo>
                  <a:pt x="16" y="174"/>
                  <a:pt x="0" y="189"/>
                  <a:pt x="0" y="208"/>
                </a:cubicBezTo>
                <a:cubicBezTo>
                  <a:pt x="0" y="325"/>
                  <a:pt x="0" y="325"/>
                  <a:pt x="0" y="325"/>
                </a:cubicBezTo>
                <a:cubicBezTo>
                  <a:pt x="0" y="400"/>
                  <a:pt x="61" y="461"/>
                  <a:pt x="136" y="461"/>
                </a:cubicBezTo>
                <a:cubicBezTo>
                  <a:pt x="210" y="461"/>
                  <a:pt x="271" y="400"/>
                  <a:pt x="271" y="325"/>
                </a:cubicBezTo>
                <a:cubicBezTo>
                  <a:pt x="271" y="218"/>
                  <a:pt x="271" y="218"/>
                  <a:pt x="271" y="218"/>
                </a:cubicBezTo>
                <a:cubicBezTo>
                  <a:pt x="271" y="199"/>
                  <a:pt x="256" y="184"/>
                  <a:pt x="237" y="184"/>
                </a:cubicBezTo>
                <a:close/>
                <a:moveTo>
                  <a:pt x="262" y="325"/>
                </a:moveTo>
                <a:cubicBezTo>
                  <a:pt x="262" y="395"/>
                  <a:pt x="205" y="451"/>
                  <a:pt x="136" y="451"/>
                </a:cubicBezTo>
                <a:cubicBezTo>
                  <a:pt x="66" y="451"/>
                  <a:pt x="10" y="395"/>
                  <a:pt x="10" y="325"/>
                </a:cubicBezTo>
                <a:cubicBezTo>
                  <a:pt x="10" y="208"/>
                  <a:pt x="10" y="208"/>
                  <a:pt x="10" y="208"/>
                </a:cubicBezTo>
                <a:cubicBezTo>
                  <a:pt x="10" y="195"/>
                  <a:pt x="21" y="183"/>
                  <a:pt x="34" y="183"/>
                </a:cubicBezTo>
                <a:cubicBezTo>
                  <a:pt x="41" y="183"/>
                  <a:pt x="47" y="186"/>
                  <a:pt x="51" y="190"/>
                </a:cubicBezTo>
                <a:cubicBezTo>
                  <a:pt x="51" y="290"/>
                  <a:pt x="51" y="290"/>
                  <a:pt x="51" y="290"/>
                </a:cubicBezTo>
                <a:cubicBezTo>
                  <a:pt x="51" y="292"/>
                  <a:pt x="53" y="295"/>
                  <a:pt x="56" y="295"/>
                </a:cubicBezTo>
                <a:cubicBezTo>
                  <a:pt x="58" y="295"/>
                  <a:pt x="60" y="292"/>
                  <a:pt x="60" y="290"/>
                </a:cubicBezTo>
                <a:cubicBezTo>
                  <a:pt x="60" y="34"/>
                  <a:pt x="60" y="34"/>
                  <a:pt x="60" y="34"/>
                </a:cubicBezTo>
                <a:cubicBezTo>
                  <a:pt x="60" y="20"/>
                  <a:pt x="72" y="9"/>
                  <a:pt x="85" y="9"/>
                </a:cubicBezTo>
                <a:cubicBezTo>
                  <a:pt x="99" y="9"/>
                  <a:pt x="110" y="20"/>
                  <a:pt x="110" y="34"/>
                </a:cubicBezTo>
                <a:cubicBezTo>
                  <a:pt x="110" y="187"/>
                  <a:pt x="110" y="187"/>
                  <a:pt x="110" y="187"/>
                </a:cubicBezTo>
                <a:cubicBezTo>
                  <a:pt x="110" y="189"/>
                  <a:pt x="112" y="191"/>
                  <a:pt x="115" y="191"/>
                </a:cubicBezTo>
                <a:cubicBezTo>
                  <a:pt x="117" y="191"/>
                  <a:pt x="119" y="189"/>
                  <a:pt x="119" y="187"/>
                </a:cubicBezTo>
                <a:cubicBezTo>
                  <a:pt x="119" y="128"/>
                  <a:pt x="119" y="128"/>
                  <a:pt x="119" y="128"/>
                </a:cubicBezTo>
                <a:cubicBezTo>
                  <a:pt x="124" y="124"/>
                  <a:pt x="130" y="121"/>
                  <a:pt x="137" y="121"/>
                </a:cubicBezTo>
                <a:cubicBezTo>
                  <a:pt x="150" y="121"/>
                  <a:pt x="162" y="132"/>
                  <a:pt x="162" y="146"/>
                </a:cubicBezTo>
                <a:cubicBezTo>
                  <a:pt x="162" y="160"/>
                  <a:pt x="162" y="160"/>
                  <a:pt x="162" y="160"/>
                </a:cubicBezTo>
                <a:cubicBezTo>
                  <a:pt x="162" y="160"/>
                  <a:pt x="162" y="161"/>
                  <a:pt x="162" y="161"/>
                </a:cubicBezTo>
                <a:cubicBezTo>
                  <a:pt x="162" y="202"/>
                  <a:pt x="162" y="202"/>
                  <a:pt x="162" y="202"/>
                </a:cubicBezTo>
                <a:cubicBezTo>
                  <a:pt x="162" y="205"/>
                  <a:pt x="164" y="207"/>
                  <a:pt x="166" y="207"/>
                </a:cubicBezTo>
                <a:cubicBezTo>
                  <a:pt x="169" y="207"/>
                  <a:pt x="171" y="205"/>
                  <a:pt x="171" y="202"/>
                </a:cubicBezTo>
                <a:cubicBezTo>
                  <a:pt x="171" y="163"/>
                  <a:pt x="171" y="163"/>
                  <a:pt x="171" y="163"/>
                </a:cubicBezTo>
                <a:cubicBezTo>
                  <a:pt x="175" y="159"/>
                  <a:pt x="181" y="157"/>
                  <a:pt x="187" y="157"/>
                </a:cubicBezTo>
                <a:cubicBezTo>
                  <a:pt x="200" y="157"/>
                  <a:pt x="211" y="168"/>
                  <a:pt x="211" y="182"/>
                </a:cubicBezTo>
                <a:cubicBezTo>
                  <a:pt x="211" y="197"/>
                  <a:pt x="211" y="197"/>
                  <a:pt x="211" y="197"/>
                </a:cubicBezTo>
                <a:cubicBezTo>
                  <a:pt x="211" y="197"/>
                  <a:pt x="211" y="197"/>
                  <a:pt x="211" y="197"/>
                </a:cubicBezTo>
                <a:cubicBezTo>
                  <a:pt x="211" y="219"/>
                  <a:pt x="211" y="219"/>
                  <a:pt x="211" y="219"/>
                </a:cubicBezTo>
                <a:cubicBezTo>
                  <a:pt x="211" y="221"/>
                  <a:pt x="213" y="224"/>
                  <a:pt x="216" y="224"/>
                </a:cubicBezTo>
                <a:cubicBezTo>
                  <a:pt x="219" y="224"/>
                  <a:pt x="221" y="221"/>
                  <a:pt x="221" y="219"/>
                </a:cubicBezTo>
                <a:cubicBezTo>
                  <a:pt x="221" y="199"/>
                  <a:pt x="221" y="199"/>
                  <a:pt x="221" y="199"/>
                </a:cubicBezTo>
                <a:cubicBezTo>
                  <a:pt x="225" y="195"/>
                  <a:pt x="231" y="193"/>
                  <a:pt x="237" y="193"/>
                </a:cubicBezTo>
                <a:cubicBezTo>
                  <a:pt x="250" y="193"/>
                  <a:pt x="262" y="204"/>
                  <a:pt x="262" y="218"/>
                </a:cubicBezTo>
                <a:lnTo>
                  <a:pt x="262" y="32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894743906"/>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40" name="Group 5139"/>
          <p:cNvGrpSpPr/>
          <p:nvPr/>
        </p:nvGrpSpPr>
        <p:grpSpPr>
          <a:xfrm>
            <a:off x="4736477" y="1498714"/>
            <a:ext cx="1097280" cy="1097280"/>
            <a:chOff x="12077700" y="6272213"/>
            <a:chExt cx="2678113" cy="2673350"/>
          </a:xfrm>
        </p:grpSpPr>
        <p:sp>
          <p:nvSpPr>
            <p:cNvPr id="137" name="Oval 27"/>
            <p:cNvSpPr>
              <a:spLocks noChangeArrowheads="1"/>
            </p:cNvSpPr>
            <p:nvPr/>
          </p:nvSpPr>
          <p:spPr bwMode="auto">
            <a:xfrm>
              <a:off x="12077700" y="6272213"/>
              <a:ext cx="2678113" cy="2673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7" name="Freeform 48"/>
            <p:cNvSpPr>
              <a:spLocks noEditPoints="1"/>
            </p:cNvSpPr>
            <p:nvPr/>
          </p:nvSpPr>
          <p:spPr bwMode="auto">
            <a:xfrm>
              <a:off x="12955588" y="6691313"/>
              <a:ext cx="996950" cy="1833563"/>
            </a:xfrm>
            <a:custGeom>
              <a:avLst/>
              <a:gdLst>
                <a:gd name="T0" fmla="*/ 169 w 266"/>
                <a:gd name="T1" fmla="*/ 47 h 489"/>
                <a:gd name="T2" fmla="*/ 77 w 266"/>
                <a:gd name="T3" fmla="*/ 47 h 489"/>
                <a:gd name="T4" fmla="*/ 123 w 266"/>
                <a:gd name="T5" fmla="*/ 10 h 489"/>
                <a:gd name="T6" fmla="*/ 123 w 266"/>
                <a:gd name="T7" fmla="*/ 84 h 489"/>
                <a:gd name="T8" fmla="*/ 123 w 266"/>
                <a:gd name="T9" fmla="*/ 10 h 489"/>
                <a:gd name="T10" fmla="*/ 244 w 266"/>
                <a:gd name="T11" fmla="*/ 313 h 489"/>
                <a:gd name="T12" fmla="*/ 239 w 266"/>
                <a:gd name="T13" fmla="*/ 293 h 489"/>
                <a:gd name="T14" fmla="*/ 234 w 266"/>
                <a:gd name="T15" fmla="*/ 313 h 489"/>
                <a:gd name="T16" fmla="*/ 212 w 266"/>
                <a:gd name="T17" fmla="*/ 329 h 489"/>
                <a:gd name="T18" fmla="*/ 229 w 266"/>
                <a:gd name="T19" fmla="*/ 432 h 489"/>
                <a:gd name="T20" fmla="*/ 266 w 266"/>
                <a:gd name="T21" fmla="*/ 415 h 489"/>
                <a:gd name="T22" fmla="*/ 249 w 266"/>
                <a:gd name="T23" fmla="*/ 313 h 489"/>
                <a:gd name="T24" fmla="*/ 249 w 266"/>
                <a:gd name="T25" fmla="*/ 421 h 489"/>
                <a:gd name="T26" fmla="*/ 223 w 266"/>
                <a:gd name="T27" fmla="*/ 415 h 489"/>
                <a:gd name="T28" fmla="*/ 229 w 266"/>
                <a:gd name="T29" fmla="*/ 323 h 489"/>
                <a:gd name="T30" fmla="*/ 255 w 266"/>
                <a:gd name="T31" fmla="*/ 329 h 489"/>
                <a:gd name="T32" fmla="*/ 225 w 266"/>
                <a:gd name="T33" fmla="*/ 296 h 489"/>
                <a:gd name="T34" fmla="*/ 244 w 266"/>
                <a:gd name="T35" fmla="*/ 274 h 489"/>
                <a:gd name="T36" fmla="*/ 238 w 266"/>
                <a:gd name="T37" fmla="*/ 256 h 489"/>
                <a:gd name="T38" fmla="*/ 123 w 266"/>
                <a:gd name="T39" fmla="*/ 103 h 489"/>
                <a:gd name="T40" fmla="*/ 8 w 266"/>
                <a:gd name="T41" fmla="*/ 256 h 489"/>
                <a:gd name="T42" fmla="*/ 2 w 266"/>
                <a:gd name="T43" fmla="*/ 274 h 489"/>
                <a:gd name="T44" fmla="*/ 21 w 266"/>
                <a:gd name="T45" fmla="*/ 296 h 489"/>
                <a:gd name="T46" fmla="*/ 62 w 266"/>
                <a:gd name="T47" fmla="*/ 227 h 489"/>
                <a:gd name="T48" fmla="*/ 41 w 266"/>
                <a:gd name="T49" fmla="*/ 361 h 489"/>
                <a:gd name="T50" fmla="*/ 67 w 266"/>
                <a:gd name="T51" fmla="*/ 362 h 489"/>
                <a:gd name="T52" fmla="*/ 64 w 266"/>
                <a:gd name="T53" fmla="*/ 470 h 489"/>
                <a:gd name="T54" fmla="*/ 108 w 266"/>
                <a:gd name="T55" fmla="*/ 470 h 489"/>
                <a:gd name="T56" fmla="*/ 125 w 266"/>
                <a:gd name="T57" fmla="*/ 362 h 489"/>
                <a:gd name="T58" fmla="*/ 160 w 266"/>
                <a:gd name="T59" fmla="*/ 489 h 489"/>
                <a:gd name="T60" fmla="*/ 182 w 266"/>
                <a:gd name="T61" fmla="*/ 470 h 489"/>
                <a:gd name="T62" fmla="*/ 179 w 266"/>
                <a:gd name="T63" fmla="*/ 362 h 489"/>
                <a:gd name="T64" fmla="*/ 206 w 266"/>
                <a:gd name="T65" fmla="*/ 358 h 489"/>
                <a:gd name="T66" fmla="*/ 184 w 266"/>
                <a:gd name="T67" fmla="*/ 227 h 489"/>
                <a:gd name="T68" fmla="*/ 225 w 266"/>
                <a:gd name="T69" fmla="*/ 296 h 489"/>
                <a:gd name="T70" fmla="*/ 177 w 266"/>
                <a:gd name="T71" fmla="*/ 187 h 489"/>
                <a:gd name="T72" fmla="*/ 168 w 266"/>
                <a:gd name="T73" fmla="*/ 189 h 489"/>
                <a:gd name="T74" fmla="*/ 174 w 266"/>
                <a:gd name="T75" fmla="*/ 353 h 489"/>
                <a:gd name="T76" fmla="*/ 170 w 266"/>
                <a:gd name="T77" fmla="*/ 358 h 489"/>
                <a:gd name="T78" fmla="*/ 172 w 266"/>
                <a:gd name="T79" fmla="*/ 452 h 489"/>
                <a:gd name="T80" fmla="*/ 173 w 266"/>
                <a:gd name="T81" fmla="*/ 469 h 489"/>
                <a:gd name="T82" fmla="*/ 160 w 266"/>
                <a:gd name="T83" fmla="*/ 484 h 489"/>
                <a:gd name="T84" fmla="*/ 147 w 266"/>
                <a:gd name="T85" fmla="*/ 469 h 489"/>
                <a:gd name="T86" fmla="*/ 129 w 266"/>
                <a:gd name="T87" fmla="*/ 353 h 489"/>
                <a:gd name="T88" fmla="*/ 112 w 266"/>
                <a:gd name="T89" fmla="*/ 357 h 489"/>
                <a:gd name="T90" fmla="*/ 86 w 266"/>
                <a:gd name="T91" fmla="*/ 480 h 489"/>
                <a:gd name="T92" fmla="*/ 73 w 266"/>
                <a:gd name="T93" fmla="*/ 469 h 489"/>
                <a:gd name="T94" fmla="*/ 74 w 266"/>
                <a:gd name="T95" fmla="*/ 452 h 489"/>
                <a:gd name="T96" fmla="*/ 76 w 266"/>
                <a:gd name="T97" fmla="*/ 358 h 489"/>
                <a:gd name="T98" fmla="*/ 72 w 266"/>
                <a:gd name="T99" fmla="*/ 353 h 489"/>
                <a:gd name="T100" fmla="*/ 77 w 266"/>
                <a:gd name="T101" fmla="*/ 189 h 489"/>
                <a:gd name="T102" fmla="*/ 68 w 266"/>
                <a:gd name="T103" fmla="*/ 187 h 489"/>
                <a:gd name="T104" fmla="*/ 21 w 266"/>
                <a:gd name="T105" fmla="*/ 286 h 489"/>
                <a:gd name="T106" fmla="*/ 11 w 266"/>
                <a:gd name="T107" fmla="*/ 276 h 489"/>
                <a:gd name="T108" fmla="*/ 13 w 266"/>
                <a:gd name="T109" fmla="*/ 272 h 489"/>
                <a:gd name="T110" fmla="*/ 59 w 266"/>
                <a:gd name="T111" fmla="*/ 137 h 489"/>
                <a:gd name="T112" fmla="*/ 187 w 266"/>
                <a:gd name="T113" fmla="*/ 137 h 489"/>
                <a:gd name="T114" fmla="*/ 233 w 266"/>
                <a:gd name="T115" fmla="*/ 272 h 489"/>
                <a:gd name="T116" fmla="*/ 234 w 266"/>
                <a:gd name="T117" fmla="*/ 276 h 489"/>
                <a:gd name="T118" fmla="*/ 225 w 266"/>
                <a:gd name="T119" fmla="*/ 286 h 489"/>
                <a:gd name="T120" fmla="*/ 218 w 266"/>
                <a:gd name="T121" fmla="*/ 282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 h="489">
                  <a:moveTo>
                    <a:pt x="123" y="93"/>
                  </a:moveTo>
                  <a:cubicBezTo>
                    <a:pt x="148" y="93"/>
                    <a:pt x="169" y="72"/>
                    <a:pt x="169" y="47"/>
                  </a:cubicBezTo>
                  <a:cubicBezTo>
                    <a:pt x="169" y="21"/>
                    <a:pt x="148" y="0"/>
                    <a:pt x="123" y="0"/>
                  </a:cubicBezTo>
                  <a:cubicBezTo>
                    <a:pt x="97" y="0"/>
                    <a:pt x="77" y="21"/>
                    <a:pt x="77" y="47"/>
                  </a:cubicBezTo>
                  <a:cubicBezTo>
                    <a:pt x="77" y="72"/>
                    <a:pt x="97" y="93"/>
                    <a:pt x="123" y="93"/>
                  </a:cubicBezTo>
                  <a:close/>
                  <a:moveTo>
                    <a:pt x="123" y="10"/>
                  </a:moveTo>
                  <a:cubicBezTo>
                    <a:pt x="143" y="10"/>
                    <a:pt x="160" y="26"/>
                    <a:pt x="160" y="47"/>
                  </a:cubicBezTo>
                  <a:cubicBezTo>
                    <a:pt x="160" y="67"/>
                    <a:pt x="143" y="84"/>
                    <a:pt x="123" y="84"/>
                  </a:cubicBezTo>
                  <a:cubicBezTo>
                    <a:pt x="103" y="84"/>
                    <a:pt x="86" y="67"/>
                    <a:pt x="86" y="47"/>
                  </a:cubicBezTo>
                  <a:cubicBezTo>
                    <a:pt x="86" y="26"/>
                    <a:pt x="103" y="10"/>
                    <a:pt x="123" y="10"/>
                  </a:cubicBezTo>
                  <a:close/>
                  <a:moveTo>
                    <a:pt x="249" y="313"/>
                  </a:moveTo>
                  <a:cubicBezTo>
                    <a:pt x="244" y="313"/>
                    <a:pt x="244" y="313"/>
                    <a:pt x="244" y="313"/>
                  </a:cubicBezTo>
                  <a:cubicBezTo>
                    <a:pt x="244" y="299"/>
                    <a:pt x="244" y="299"/>
                    <a:pt x="244" y="299"/>
                  </a:cubicBezTo>
                  <a:cubicBezTo>
                    <a:pt x="244" y="296"/>
                    <a:pt x="242" y="293"/>
                    <a:pt x="239" y="293"/>
                  </a:cubicBezTo>
                  <a:cubicBezTo>
                    <a:pt x="236" y="293"/>
                    <a:pt x="234" y="296"/>
                    <a:pt x="234" y="299"/>
                  </a:cubicBezTo>
                  <a:cubicBezTo>
                    <a:pt x="234" y="313"/>
                    <a:pt x="234" y="313"/>
                    <a:pt x="234" y="313"/>
                  </a:cubicBezTo>
                  <a:cubicBezTo>
                    <a:pt x="229" y="313"/>
                    <a:pt x="229" y="313"/>
                    <a:pt x="229" y="313"/>
                  </a:cubicBezTo>
                  <a:cubicBezTo>
                    <a:pt x="220" y="313"/>
                    <a:pt x="212" y="320"/>
                    <a:pt x="212" y="329"/>
                  </a:cubicBezTo>
                  <a:cubicBezTo>
                    <a:pt x="212" y="415"/>
                    <a:pt x="212" y="415"/>
                    <a:pt x="212" y="415"/>
                  </a:cubicBezTo>
                  <a:cubicBezTo>
                    <a:pt x="212" y="424"/>
                    <a:pt x="220" y="432"/>
                    <a:pt x="229" y="432"/>
                  </a:cubicBezTo>
                  <a:cubicBezTo>
                    <a:pt x="249" y="432"/>
                    <a:pt x="249" y="432"/>
                    <a:pt x="249" y="432"/>
                  </a:cubicBezTo>
                  <a:cubicBezTo>
                    <a:pt x="258" y="432"/>
                    <a:pt x="266" y="424"/>
                    <a:pt x="266" y="415"/>
                  </a:cubicBezTo>
                  <a:cubicBezTo>
                    <a:pt x="266" y="329"/>
                    <a:pt x="266" y="329"/>
                    <a:pt x="266" y="329"/>
                  </a:cubicBezTo>
                  <a:cubicBezTo>
                    <a:pt x="266" y="320"/>
                    <a:pt x="258" y="313"/>
                    <a:pt x="249" y="313"/>
                  </a:cubicBezTo>
                  <a:close/>
                  <a:moveTo>
                    <a:pt x="255" y="415"/>
                  </a:moveTo>
                  <a:cubicBezTo>
                    <a:pt x="255" y="418"/>
                    <a:pt x="252" y="421"/>
                    <a:pt x="249" y="421"/>
                  </a:cubicBezTo>
                  <a:cubicBezTo>
                    <a:pt x="229" y="421"/>
                    <a:pt x="229" y="421"/>
                    <a:pt x="229" y="421"/>
                  </a:cubicBezTo>
                  <a:cubicBezTo>
                    <a:pt x="225" y="421"/>
                    <a:pt x="223" y="418"/>
                    <a:pt x="223" y="415"/>
                  </a:cubicBezTo>
                  <a:cubicBezTo>
                    <a:pt x="223" y="329"/>
                    <a:pt x="223" y="329"/>
                    <a:pt x="223" y="329"/>
                  </a:cubicBezTo>
                  <a:cubicBezTo>
                    <a:pt x="223" y="326"/>
                    <a:pt x="225" y="323"/>
                    <a:pt x="229" y="323"/>
                  </a:cubicBezTo>
                  <a:cubicBezTo>
                    <a:pt x="249" y="323"/>
                    <a:pt x="249" y="323"/>
                    <a:pt x="249" y="323"/>
                  </a:cubicBezTo>
                  <a:cubicBezTo>
                    <a:pt x="252" y="323"/>
                    <a:pt x="255" y="326"/>
                    <a:pt x="255" y="329"/>
                  </a:cubicBezTo>
                  <a:lnTo>
                    <a:pt x="255" y="415"/>
                  </a:lnTo>
                  <a:close/>
                  <a:moveTo>
                    <a:pt x="225" y="296"/>
                  </a:moveTo>
                  <a:cubicBezTo>
                    <a:pt x="227" y="296"/>
                    <a:pt x="229" y="295"/>
                    <a:pt x="231" y="295"/>
                  </a:cubicBezTo>
                  <a:cubicBezTo>
                    <a:pt x="240" y="291"/>
                    <a:pt x="246" y="282"/>
                    <a:pt x="244" y="274"/>
                  </a:cubicBezTo>
                  <a:cubicBezTo>
                    <a:pt x="243" y="274"/>
                    <a:pt x="243" y="274"/>
                    <a:pt x="243" y="273"/>
                  </a:cubicBezTo>
                  <a:cubicBezTo>
                    <a:pt x="243" y="272"/>
                    <a:pt x="241" y="265"/>
                    <a:pt x="238" y="256"/>
                  </a:cubicBezTo>
                  <a:cubicBezTo>
                    <a:pt x="226" y="220"/>
                    <a:pt x="202" y="146"/>
                    <a:pt x="196" y="133"/>
                  </a:cubicBezTo>
                  <a:cubicBezTo>
                    <a:pt x="185" y="112"/>
                    <a:pt x="164" y="103"/>
                    <a:pt x="123" y="103"/>
                  </a:cubicBezTo>
                  <a:cubicBezTo>
                    <a:pt x="82" y="103"/>
                    <a:pt x="60" y="112"/>
                    <a:pt x="50" y="133"/>
                  </a:cubicBezTo>
                  <a:cubicBezTo>
                    <a:pt x="44" y="146"/>
                    <a:pt x="20" y="220"/>
                    <a:pt x="8" y="256"/>
                  </a:cubicBezTo>
                  <a:cubicBezTo>
                    <a:pt x="5" y="265"/>
                    <a:pt x="3" y="272"/>
                    <a:pt x="3" y="273"/>
                  </a:cubicBezTo>
                  <a:cubicBezTo>
                    <a:pt x="3" y="274"/>
                    <a:pt x="2" y="274"/>
                    <a:pt x="2" y="274"/>
                  </a:cubicBezTo>
                  <a:cubicBezTo>
                    <a:pt x="0" y="282"/>
                    <a:pt x="6" y="291"/>
                    <a:pt x="15" y="295"/>
                  </a:cubicBezTo>
                  <a:cubicBezTo>
                    <a:pt x="17" y="295"/>
                    <a:pt x="19" y="296"/>
                    <a:pt x="21" y="296"/>
                  </a:cubicBezTo>
                  <a:cubicBezTo>
                    <a:pt x="28" y="296"/>
                    <a:pt x="34" y="292"/>
                    <a:pt x="37" y="286"/>
                  </a:cubicBezTo>
                  <a:cubicBezTo>
                    <a:pt x="62" y="227"/>
                    <a:pt x="62" y="227"/>
                    <a:pt x="62" y="227"/>
                  </a:cubicBezTo>
                  <a:cubicBezTo>
                    <a:pt x="40" y="357"/>
                    <a:pt x="40" y="357"/>
                    <a:pt x="40" y="357"/>
                  </a:cubicBezTo>
                  <a:cubicBezTo>
                    <a:pt x="40" y="358"/>
                    <a:pt x="40" y="360"/>
                    <a:pt x="41" y="361"/>
                  </a:cubicBezTo>
                  <a:cubicBezTo>
                    <a:pt x="42" y="362"/>
                    <a:pt x="43" y="362"/>
                    <a:pt x="44" y="362"/>
                  </a:cubicBezTo>
                  <a:cubicBezTo>
                    <a:pt x="67" y="362"/>
                    <a:pt x="67" y="362"/>
                    <a:pt x="67" y="362"/>
                  </a:cubicBezTo>
                  <a:cubicBezTo>
                    <a:pt x="66" y="395"/>
                    <a:pt x="64" y="466"/>
                    <a:pt x="64" y="469"/>
                  </a:cubicBezTo>
                  <a:cubicBezTo>
                    <a:pt x="64" y="470"/>
                    <a:pt x="64" y="470"/>
                    <a:pt x="64" y="470"/>
                  </a:cubicBezTo>
                  <a:cubicBezTo>
                    <a:pt x="65" y="481"/>
                    <a:pt x="74" y="489"/>
                    <a:pt x="86" y="489"/>
                  </a:cubicBezTo>
                  <a:cubicBezTo>
                    <a:pt x="98" y="489"/>
                    <a:pt x="107" y="481"/>
                    <a:pt x="108" y="470"/>
                  </a:cubicBezTo>
                  <a:cubicBezTo>
                    <a:pt x="121" y="362"/>
                    <a:pt x="121" y="362"/>
                    <a:pt x="121" y="362"/>
                  </a:cubicBezTo>
                  <a:cubicBezTo>
                    <a:pt x="125" y="362"/>
                    <a:pt x="125" y="362"/>
                    <a:pt x="125" y="362"/>
                  </a:cubicBezTo>
                  <a:cubicBezTo>
                    <a:pt x="138" y="470"/>
                    <a:pt x="138" y="470"/>
                    <a:pt x="138" y="470"/>
                  </a:cubicBezTo>
                  <a:cubicBezTo>
                    <a:pt x="139" y="481"/>
                    <a:pt x="148" y="489"/>
                    <a:pt x="160" y="489"/>
                  </a:cubicBezTo>
                  <a:cubicBezTo>
                    <a:pt x="160" y="489"/>
                    <a:pt x="160" y="489"/>
                    <a:pt x="160" y="489"/>
                  </a:cubicBezTo>
                  <a:cubicBezTo>
                    <a:pt x="171" y="489"/>
                    <a:pt x="181" y="481"/>
                    <a:pt x="182" y="470"/>
                  </a:cubicBezTo>
                  <a:cubicBezTo>
                    <a:pt x="182" y="470"/>
                    <a:pt x="182" y="470"/>
                    <a:pt x="182" y="469"/>
                  </a:cubicBezTo>
                  <a:cubicBezTo>
                    <a:pt x="182" y="466"/>
                    <a:pt x="180" y="395"/>
                    <a:pt x="179" y="362"/>
                  </a:cubicBezTo>
                  <a:cubicBezTo>
                    <a:pt x="201" y="362"/>
                    <a:pt x="201" y="362"/>
                    <a:pt x="201" y="362"/>
                  </a:cubicBezTo>
                  <a:cubicBezTo>
                    <a:pt x="204" y="362"/>
                    <a:pt x="206" y="360"/>
                    <a:pt x="206" y="358"/>
                  </a:cubicBezTo>
                  <a:cubicBezTo>
                    <a:pt x="206" y="357"/>
                    <a:pt x="206" y="357"/>
                    <a:pt x="206" y="356"/>
                  </a:cubicBezTo>
                  <a:cubicBezTo>
                    <a:pt x="184" y="227"/>
                    <a:pt x="184" y="227"/>
                    <a:pt x="184" y="227"/>
                  </a:cubicBezTo>
                  <a:cubicBezTo>
                    <a:pt x="209" y="286"/>
                    <a:pt x="209" y="286"/>
                    <a:pt x="209" y="286"/>
                  </a:cubicBezTo>
                  <a:cubicBezTo>
                    <a:pt x="212" y="292"/>
                    <a:pt x="218" y="296"/>
                    <a:pt x="225" y="296"/>
                  </a:cubicBezTo>
                  <a:close/>
                  <a:moveTo>
                    <a:pt x="218" y="282"/>
                  </a:moveTo>
                  <a:cubicBezTo>
                    <a:pt x="177" y="187"/>
                    <a:pt x="177" y="187"/>
                    <a:pt x="177" y="187"/>
                  </a:cubicBezTo>
                  <a:cubicBezTo>
                    <a:pt x="176" y="185"/>
                    <a:pt x="174" y="183"/>
                    <a:pt x="172" y="184"/>
                  </a:cubicBezTo>
                  <a:cubicBezTo>
                    <a:pt x="169" y="185"/>
                    <a:pt x="168" y="187"/>
                    <a:pt x="168" y="189"/>
                  </a:cubicBezTo>
                  <a:cubicBezTo>
                    <a:pt x="196" y="353"/>
                    <a:pt x="196" y="353"/>
                    <a:pt x="196" y="353"/>
                  </a:cubicBezTo>
                  <a:cubicBezTo>
                    <a:pt x="174" y="353"/>
                    <a:pt x="174" y="353"/>
                    <a:pt x="174" y="353"/>
                  </a:cubicBezTo>
                  <a:cubicBezTo>
                    <a:pt x="173" y="353"/>
                    <a:pt x="172" y="354"/>
                    <a:pt x="171" y="354"/>
                  </a:cubicBezTo>
                  <a:cubicBezTo>
                    <a:pt x="170" y="355"/>
                    <a:pt x="169" y="357"/>
                    <a:pt x="170" y="358"/>
                  </a:cubicBezTo>
                  <a:cubicBezTo>
                    <a:pt x="170" y="358"/>
                    <a:pt x="170" y="386"/>
                    <a:pt x="171" y="414"/>
                  </a:cubicBezTo>
                  <a:cubicBezTo>
                    <a:pt x="171" y="428"/>
                    <a:pt x="172" y="442"/>
                    <a:pt x="172" y="452"/>
                  </a:cubicBezTo>
                  <a:cubicBezTo>
                    <a:pt x="172" y="462"/>
                    <a:pt x="172" y="467"/>
                    <a:pt x="173" y="469"/>
                  </a:cubicBezTo>
                  <a:cubicBezTo>
                    <a:pt x="173" y="469"/>
                    <a:pt x="173" y="469"/>
                    <a:pt x="173" y="469"/>
                  </a:cubicBezTo>
                  <a:cubicBezTo>
                    <a:pt x="172" y="475"/>
                    <a:pt x="167" y="480"/>
                    <a:pt x="160" y="480"/>
                  </a:cubicBezTo>
                  <a:cubicBezTo>
                    <a:pt x="160" y="484"/>
                    <a:pt x="160" y="484"/>
                    <a:pt x="160" y="484"/>
                  </a:cubicBezTo>
                  <a:cubicBezTo>
                    <a:pt x="160" y="480"/>
                    <a:pt x="160" y="480"/>
                    <a:pt x="160" y="480"/>
                  </a:cubicBezTo>
                  <a:cubicBezTo>
                    <a:pt x="153" y="480"/>
                    <a:pt x="148" y="475"/>
                    <a:pt x="147" y="469"/>
                  </a:cubicBezTo>
                  <a:cubicBezTo>
                    <a:pt x="134" y="357"/>
                    <a:pt x="134" y="357"/>
                    <a:pt x="134" y="357"/>
                  </a:cubicBezTo>
                  <a:cubicBezTo>
                    <a:pt x="134" y="355"/>
                    <a:pt x="132" y="353"/>
                    <a:pt x="129" y="353"/>
                  </a:cubicBezTo>
                  <a:cubicBezTo>
                    <a:pt x="117" y="353"/>
                    <a:pt x="117" y="353"/>
                    <a:pt x="117" y="353"/>
                  </a:cubicBezTo>
                  <a:cubicBezTo>
                    <a:pt x="114" y="353"/>
                    <a:pt x="112" y="355"/>
                    <a:pt x="112" y="357"/>
                  </a:cubicBezTo>
                  <a:cubicBezTo>
                    <a:pt x="99" y="470"/>
                    <a:pt x="99" y="470"/>
                    <a:pt x="99" y="470"/>
                  </a:cubicBezTo>
                  <a:cubicBezTo>
                    <a:pt x="98" y="475"/>
                    <a:pt x="93" y="480"/>
                    <a:pt x="86" y="480"/>
                  </a:cubicBezTo>
                  <a:cubicBezTo>
                    <a:pt x="79" y="480"/>
                    <a:pt x="74" y="475"/>
                    <a:pt x="73" y="469"/>
                  </a:cubicBezTo>
                  <a:cubicBezTo>
                    <a:pt x="73" y="469"/>
                    <a:pt x="73" y="469"/>
                    <a:pt x="73" y="469"/>
                  </a:cubicBezTo>
                  <a:cubicBezTo>
                    <a:pt x="73" y="468"/>
                    <a:pt x="73" y="467"/>
                    <a:pt x="73" y="465"/>
                  </a:cubicBezTo>
                  <a:cubicBezTo>
                    <a:pt x="74" y="462"/>
                    <a:pt x="74" y="458"/>
                    <a:pt x="74" y="452"/>
                  </a:cubicBezTo>
                  <a:cubicBezTo>
                    <a:pt x="74" y="442"/>
                    <a:pt x="74" y="428"/>
                    <a:pt x="75" y="414"/>
                  </a:cubicBezTo>
                  <a:cubicBezTo>
                    <a:pt x="76" y="386"/>
                    <a:pt x="76" y="358"/>
                    <a:pt x="76" y="358"/>
                  </a:cubicBezTo>
                  <a:cubicBezTo>
                    <a:pt x="76" y="357"/>
                    <a:pt x="76" y="355"/>
                    <a:pt x="75" y="354"/>
                  </a:cubicBezTo>
                  <a:cubicBezTo>
                    <a:pt x="74" y="354"/>
                    <a:pt x="73" y="353"/>
                    <a:pt x="72" y="353"/>
                  </a:cubicBezTo>
                  <a:cubicBezTo>
                    <a:pt x="50" y="353"/>
                    <a:pt x="50" y="353"/>
                    <a:pt x="50" y="353"/>
                  </a:cubicBezTo>
                  <a:cubicBezTo>
                    <a:pt x="77" y="189"/>
                    <a:pt x="77" y="189"/>
                    <a:pt x="77" y="189"/>
                  </a:cubicBezTo>
                  <a:cubicBezTo>
                    <a:pt x="78" y="187"/>
                    <a:pt x="76" y="185"/>
                    <a:pt x="74" y="184"/>
                  </a:cubicBezTo>
                  <a:cubicBezTo>
                    <a:pt x="72" y="183"/>
                    <a:pt x="69" y="185"/>
                    <a:pt x="68" y="187"/>
                  </a:cubicBezTo>
                  <a:cubicBezTo>
                    <a:pt x="28" y="282"/>
                    <a:pt x="28" y="282"/>
                    <a:pt x="28" y="282"/>
                  </a:cubicBezTo>
                  <a:cubicBezTo>
                    <a:pt x="27" y="285"/>
                    <a:pt x="24" y="286"/>
                    <a:pt x="21" y="286"/>
                  </a:cubicBezTo>
                  <a:cubicBezTo>
                    <a:pt x="20" y="286"/>
                    <a:pt x="19" y="286"/>
                    <a:pt x="18" y="286"/>
                  </a:cubicBezTo>
                  <a:cubicBezTo>
                    <a:pt x="13" y="284"/>
                    <a:pt x="11" y="280"/>
                    <a:pt x="11" y="276"/>
                  </a:cubicBezTo>
                  <a:cubicBezTo>
                    <a:pt x="11" y="276"/>
                    <a:pt x="11" y="276"/>
                    <a:pt x="11" y="276"/>
                  </a:cubicBezTo>
                  <a:cubicBezTo>
                    <a:pt x="12" y="275"/>
                    <a:pt x="12" y="274"/>
                    <a:pt x="13" y="272"/>
                  </a:cubicBezTo>
                  <a:cubicBezTo>
                    <a:pt x="14" y="269"/>
                    <a:pt x="15" y="264"/>
                    <a:pt x="17" y="259"/>
                  </a:cubicBezTo>
                  <a:cubicBezTo>
                    <a:pt x="28" y="226"/>
                    <a:pt x="53" y="149"/>
                    <a:pt x="59" y="137"/>
                  </a:cubicBezTo>
                  <a:cubicBezTo>
                    <a:pt x="65" y="125"/>
                    <a:pt x="77" y="113"/>
                    <a:pt x="123" y="113"/>
                  </a:cubicBezTo>
                  <a:cubicBezTo>
                    <a:pt x="169" y="113"/>
                    <a:pt x="181" y="125"/>
                    <a:pt x="187" y="137"/>
                  </a:cubicBezTo>
                  <a:cubicBezTo>
                    <a:pt x="193" y="149"/>
                    <a:pt x="218" y="226"/>
                    <a:pt x="229" y="259"/>
                  </a:cubicBezTo>
                  <a:cubicBezTo>
                    <a:pt x="230" y="264"/>
                    <a:pt x="232" y="269"/>
                    <a:pt x="233" y="272"/>
                  </a:cubicBezTo>
                  <a:cubicBezTo>
                    <a:pt x="234" y="274"/>
                    <a:pt x="234" y="275"/>
                    <a:pt x="234" y="276"/>
                  </a:cubicBezTo>
                  <a:cubicBezTo>
                    <a:pt x="234" y="276"/>
                    <a:pt x="234" y="276"/>
                    <a:pt x="234" y="276"/>
                  </a:cubicBezTo>
                  <a:cubicBezTo>
                    <a:pt x="235" y="280"/>
                    <a:pt x="233" y="284"/>
                    <a:pt x="228" y="286"/>
                  </a:cubicBezTo>
                  <a:cubicBezTo>
                    <a:pt x="227" y="286"/>
                    <a:pt x="226" y="286"/>
                    <a:pt x="225" y="286"/>
                  </a:cubicBezTo>
                  <a:cubicBezTo>
                    <a:pt x="225" y="286"/>
                    <a:pt x="225" y="286"/>
                    <a:pt x="225" y="286"/>
                  </a:cubicBezTo>
                  <a:cubicBezTo>
                    <a:pt x="222" y="286"/>
                    <a:pt x="219" y="285"/>
                    <a:pt x="218" y="2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39" name="Group 5138"/>
          <p:cNvGrpSpPr/>
          <p:nvPr/>
        </p:nvGrpSpPr>
        <p:grpSpPr>
          <a:xfrm>
            <a:off x="9907451" y="1498714"/>
            <a:ext cx="1097280" cy="1097280"/>
            <a:chOff x="15182850" y="6272213"/>
            <a:chExt cx="2673350" cy="2673350"/>
          </a:xfrm>
        </p:grpSpPr>
        <p:sp>
          <p:nvSpPr>
            <p:cNvPr id="136" name="Oval 26"/>
            <p:cNvSpPr>
              <a:spLocks noChangeArrowheads="1"/>
            </p:cNvSpPr>
            <p:nvPr/>
          </p:nvSpPr>
          <p:spPr bwMode="auto">
            <a:xfrm>
              <a:off x="15182850" y="6272213"/>
              <a:ext cx="2673350" cy="2673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8" name="Freeform 49"/>
            <p:cNvSpPr>
              <a:spLocks noEditPoints="1"/>
            </p:cNvSpPr>
            <p:nvPr/>
          </p:nvSpPr>
          <p:spPr bwMode="auto">
            <a:xfrm>
              <a:off x="16055975" y="6691313"/>
              <a:ext cx="976313" cy="1833563"/>
            </a:xfrm>
            <a:custGeom>
              <a:avLst/>
              <a:gdLst>
                <a:gd name="T0" fmla="*/ 169 w 260"/>
                <a:gd name="T1" fmla="*/ 46 h 489"/>
                <a:gd name="T2" fmla="*/ 77 w 260"/>
                <a:gd name="T3" fmla="*/ 46 h 489"/>
                <a:gd name="T4" fmla="*/ 123 w 260"/>
                <a:gd name="T5" fmla="*/ 10 h 489"/>
                <a:gd name="T6" fmla="*/ 123 w 260"/>
                <a:gd name="T7" fmla="*/ 83 h 489"/>
                <a:gd name="T8" fmla="*/ 123 w 260"/>
                <a:gd name="T9" fmla="*/ 10 h 489"/>
                <a:gd name="T10" fmla="*/ 209 w 260"/>
                <a:gd name="T11" fmla="*/ 286 h 489"/>
                <a:gd name="T12" fmla="*/ 232 w 260"/>
                <a:gd name="T13" fmla="*/ 295 h 489"/>
                <a:gd name="T14" fmla="*/ 244 w 260"/>
                <a:gd name="T15" fmla="*/ 274 h 489"/>
                <a:gd name="T16" fmla="*/ 196 w 260"/>
                <a:gd name="T17" fmla="*/ 133 h 489"/>
                <a:gd name="T18" fmla="*/ 51 w 260"/>
                <a:gd name="T19" fmla="*/ 133 h 489"/>
                <a:gd name="T20" fmla="*/ 3 w 260"/>
                <a:gd name="T21" fmla="*/ 274 h 489"/>
                <a:gd name="T22" fmla="*/ 15 w 260"/>
                <a:gd name="T23" fmla="*/ 295 h 489"/>
                <a:gd name="T24" fmla="*/ 37 w 260"/>
                <a:gd name="T25" fmla="*/ 286 h 489"/>
                <a:gd name="T26" fmla="*/ 64 w 260"/>
                <a:gd name="T27" fmla="*/ 470 h 489"/>
                <a:gd name="T28" fmla="*/ 86 w 260"/>
                <a:gd name="T29" fmla="*/ 489 h 489"/>
                <a:gd name="T30" fmla="*/ 123 w 260"/>
                <a:gd name="T31" fmla="*/ 345 h 489"/>
                <a:gd name="T32" fmla="*/ 160 w 260"/>
                <a:gd name="T33" fmla="*/ 489 h 489"/>
                <a:gd name="T34" fmla="*/ 182 w 260"/>
                <a:gd name="T35" fmla="*/ 471 h 489"/>
                <a:gd name="T36" fmla="*/ 176 w 260"/>
                <a:gd name="T37" fmla="*/ 212 h 489"/>
                <a:gd name="T38" fmla="*/ 169 w 260"/>
                <a:gd name="T39" fmla="*/ 184 h 489"/>
                <a:gd name="T40" fmla="*/ 169 w 260"/>
                <a:gd name="T41" fmla="*/ 330 h 489"/>
                <a:gd name="T42" fmla="*/ 172 w 260"/>
                <a:gd name="T43" fmla="*/ 458 h 489"/>
                <a:gd name="T44" fmla="*/ 173 w 260"/>
                <a:gd name="T45" fmla="*/ 470 h 489"/>
                <a:gd name="T46" fmla="*/ 160 w 260"/>
                <a:gd name="T47" fmla="*/ 485 h 489"/>
                <a:gd name="T48" fmla="*/ 147 w 260"/>
                <a:gd name="T49" fmla="*/ 470 h 489"/>
                <a:gd name="T50" fmla="*/ 123 w 260"/>
                <a:gd name="T51" fmla="*/ 300 h 489"/>
                <a:gd name="T52" fmla="*/ 99 w 260"/>
                <a:gd name="T53" fmla="*/ 470 h 489"/>
                <a:gd name="T54" fmla="*/ 74 w 260"/>
                <a:gd name="T55" fmla="*/ 470 h 489"/>
                <a:gd name="T56" fmla="*/ 74 w 260"/>
                <a:gd name="T57" fmla="*/ 458 h 489"/>
                <a:gd name="T58" fmla="*/ 77 w 260"/>
                <a:gd name="T59" fmla="*/ 330 h 489"/>
                <a:gd name="T60" fmla="*/ 77 w 260"/>
                <a:gd name="T61" fmla="*/ 184 h 489"/>
                <a:gd name="T62" fmla="*/ 28 w 260"/>
                <a:gd name="T63" fmla="*/ 282 h 489"/>
                <a:gd name="T64" fmla="*/ 18 w 260"/>
                <a:gd name="T65" fmla="*/ 286 h 489"/>
                <a:gd name="T66" fmla="*/ 12 w 260"/>
                <a:gd name="T67" fmla="*/ 277 h 489"/>
                <a:gd name="T68" fmla="*/ 17 w 260"/>
                <a:gd name="T69" fmla="*/ 260 h 489"/>
                <a:gd name="T70" fmla="*/ 123 w 260"/>
                <a:gd name="T71" fmla="*/ 113 h 489"/>
                <a:gd name="T72" fmla="*/ 229 w 260"/>
                <a:gd name="T73" fmla="*/ 260 h 489"/>
                <a:gd name="T74" fmla="*/ 235 w 260"/>
                <a:gd name="T75" fmla="*/ 277 h 489"/>
                <a:gd name="T76" fmla="*/ 229 w 260"/>
                <a:gd name="T77" fmla="*/ 286 h 489"/>
                <a:gd name="T78" fmla="*/ 218 w 260"/>
                <a:gd name="T79" fmla="*/ 282 h 489"/>
                <a:gd name="T80" fmla="*/ 244 w 260"/>
                <a:gd name="T81" fmla="*/ 322 h 489"/>
                <a:gd name="T82" fmla="*/ 239 w 260"/>
                <a:gd name="T83" fmla="*/ 308 h 489"/>
                <a:gd name="T84" fmla="*/ 228 w 260"/>
                <a:gd name="T85" fmla="*/ 308 h 489"/>
                <a:gd name="T86" fmla="*/ 223 w 260"/>
                <a:gd name="T87" fmla="*/ 322 h 489"/>
                <a:gd name="T88" fmla="*/ 206 w 260"/>
                <a:gd name="T89" fmla="*/ 424 h 489"/>
                <a:gd name="T90" fmla="*/ 244 w 260"/>
                <a:gd name="T91" fmla="*/ 441 h 489"/>
                <a:gd name="T92" fmla="*/ 260 w 260"/>
                <a:gd name="T93" fmla="*/ 338 h 489"/>
                <a:gd name="T94" fmla="*/ 249 w 260"/>
                <a:gd name="T95" fmla="*/ 424 h 489"/>
                <a:gd name="T96" fmla="*/ 223 w 260"/>
                <a:gd name="T97" fmla="*/ 430 h 489"/>
                <a:gd name="T98" fmla="*/ 217 w 260"/>
                <a:gd name="T99" fmla="*/ 338 h 489"/>
                <a:gd name="T100" fmla="*/ 244 w 260"/>
                <a:gd name="T101" fmla="*/ 332 h 489"/>
                <a:gd name="T102" fmla="*/ 249 w 260"/>
                <a:gd name="T103" fmla="*/ 42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0" h="489">
                  <a:moveTo>
                    <a:pt x="123" y="93"/>
                  </a:moveTo>
                  <a:cubicBezTo>
                    <a:pt x="149" y="93"/>
                    <a:pt x="169" y="72"/>
                    <a:pt x="169" y="46"/>
                  </a:cubicBezTo>
                  <a:cubicBezTo>
                    <a:pt x="169" y="21"/>
                    <a:pt x="149" y="0"/>
                    <a:pt x="123" y="0"/>
                  </a:cubicBezTo>
                  <a:cubicBezTo>
                    <a:pt x="98" y="0"/>
                    <a:pt x="77" y="21"/>
                    <a:pt x="77" y="46"/>
                  </a:cubicBezTo>
                  <a:cubicBezTo>
                    <a:pt x="77" y="72"/>
                    <a:pt x="98" y="93"/>
                    <a:pt x="123" y="93"/>
                  </a:cubicBezTo>
                  <a:close/>
                  <a:moveTo>
                    <a:pt x="123" y="10"/>
                  </a:moveTo>
                  <a:cubicBezTo>
                    <a:pt x="144" y="10"/>
                    <a:pt x="160" y="26"/>
                    <a:pt x="160" y="46"/>
                  </a:cubicBezTo>
                  <a:cubicBezTo>
                    <a:pt x="160" y="67"/>
                    <a:pt x="144" y="83"/>
                    <a:pt x="123" y="83"/>
                  </a:cubicBezTo>
                  <a:cubicBezTo>
                    <a:pt x="103" y="83"/>
                    <a:pt x="86" y="67"/>
                    <a:pt x="86" y="46"/>
                  </a:cubicBezTo>
                  <a:cubicBezTo>
                    <a:pt x="86" y="26"/>
                    <a:pt x="103" y="10"/>
                    <a:pt x="123" y="10"/>
                  </a:cubicBezTo>
                  <a:close/>
                  <a:moveTo>
                    <a:pt x="176" y="212"/>
                  </a:moveTo>
                  <a:cubicBezTo>
                    <a:pt x="209" y="286"/>
                    <a:pt x="209" y="286"/>
                    <a:pt x="209" y="286"/>
                  </a:cubicBezTo>
                  <a:cubicBezTo>
                    <a:pt x="212" y="292"/>
                    <a:pt x="218" y="296"/>
                    <a:pt x="225" y="296"/>
                  </a:cubicBezTo>
                  <a:cubicBezTo>
                    <a:pt x="227" y="296"/>
                    <a:pt x="230" y="296"/>
                    <a:pt x="232" y="295"/>
                  </a:cubicBezTo>
                  <a:cubicBezTo>
                    <a:pt x="241" y="292"/>
                    <a:pt x="246" y="283"/>
                    <a:pt x="244" y="274"/>
                  </a:cubicBezTo>
                  <a:cubicBezTo>
                    <a:pt x="244" y="274"/>
                    <a:pt x="244" y="274"/>
                    <a:pt x="244" y="274"/>
                  </a:cubicBezTo>
                  <a:cubicBezTo>
                    <a:pt x="243" y="273"/>
                    <a:pt x="241" y="266"/>
                    <a:pt x="238" y="257"/>
                  </a:cubicBezTo>
                  <a:cubicBezTo>
                    <a:pt x="226" y="221"/>
                    <a:pt x="202" y="146"/>
                    <a:pt x="196" y="133"/>
                  </a:cubicBezTo>
                  <a:cubicBezTo>
                    <a:pt x="186" y="112"/>
                    <a:pt x="164" y="104"/>
                    <a:pt x="123" y="104"/>
                  </a:cubicBezTo>
                  <a:cubicBezTo>
                    <a:pt x="82" y="104"/>
                    <a:pt x="61" y="112"/>
                    <a:pt x="51" y="133"/>
                  </a:cubicBezTo>
                  <a:cubicBezTo>
                    <a:pt x="44" y="146"/>
                    <a:pt x="20" y="221"/>
                    <a:pt x="8" y="257"/>
                  </a:cubicBezTo>
                  <a:cubicBezTo>
                    <a:pt x="6" y="265"/>
                    <a:pt x="3" y="273"/>
                    <a:pt x="3" y="274"/>
                  </a:cubicBezTo>
                  <a:cubicBezTo>
                    <a:pt x="3" y="274"/>
                    <a:pt x="3" y="274"/>
                    <a:pt x="3" y="274"/>
                  </a:cubicBezTo>
                  <a:cubicBezTo>
                    <a:pt x="0" y="283"/>
                    <a:pt x="6" y="292"/>
                    <a:pt x="15" y="295"/>
                  </a:cubicBezTo>
                  <a:cubicBezTo>
                    <a:pt x="17" y="296"/>
                    <a:pt x="19" y="296"/>
                    <a:pt x="21" y="296"/>
                  </a:cubicBezTo>
                  <a:cubicBezTo>
                    <a:pt x="28" y="296"/>
                    <a:pt x="34" y="292"/>
                    <a:pt x="37" y="286"/>
                  </a:cubicBezTo>
                  <a:cubicBezTo>
                    <a:pt x="71" y="212"/>
                    <a:pt x="71" y="212"/>
                    <a:pt x="71" y="212"/>
                  </a:cubicBezTo>
                  <a:cubicBezTo>
                    <a:pt x="68" y="310"/>
                    <a:pt x="65" y="463"/>
                    <a:pt x="64" y="470"/>
                  </a:cubicBezTo>
                  <a:cubicBezTo>
                    <a:pt x="64" y="470"/>
                    <a:pt x="64" y="470"/>
                    <a:pt x="64" y="471"/>
                  </a:cubicBezTo>
                  <a:cubicBezTo>
                    <a:pt x="65" y="481"/>
                    <a:pt x="75" y="489"/>
                    <a:pt x="86" y="489"/>
                  </a:cubicBezTo>
                  <a:cubicBezTo>
                    <a:pt x="98" y="489"/>
                    <a:pt x="108" y="481"/>
                    <a:pt x="108" y="471"/>
                  </a:cubicBezTo>
                  <a:cubicBezTo>
                    <a:pt x="123" y="345"/>
                    <a:pt x="123" y="345"/>
                    <a:pt x="123" y="345"/>
                  </a:cubicBezTo>
                  <a:cubicBezTo>
                    <a:pt x="138" y="471"/>
                    <a:pt x="138" y="471"/>
                    <a:pt x="138" y="471"/>
                  </a:cubicBezTo>
                  <a:cubicBezTo>
                    <a:pt x="139" y="481"/>
                    <a:pt x="149" y="489"/>
                    <a:pt x="160" y="489"/>
                  </a:cubicBezTo>
                  <a:cubicBezTo>
                    <a:pt x="160" y="489"/>
                    <a:pt x="160" y="489"/>
                    <a:pt x="160" y="489"/>
                  </a:cubicBezTo>
                  <a:cubicBezTo>
                    <a:pt x="172" y="489"/>
                    <a:pt x="181" y="481"/>
                    <a:pt x="182" y="471"/>
                  </a:cubicBezTo>
                  <a:cubicBezTo>
                    <a:pt x="182" y="470"/>
                    <a:pt x="182" y="470"/>
                    <a:pt x="182" y="470"/>
                  </a:cubicBezTo>
                  <a:cubicBezTo>
                    <a:pt x="182" y="463"/>
                    <a:pt x="178" y="310"/>
                    <a:pt x="176" y="212"/>
                  </a:cubicBezTo>
                  <a:close/>
                  <a:moveTo>
                    <a:pt x="175" y="187"/>
                  </a:moveTo>
                  <a:cubicBezTo>
                    <a:pt x="174" y="185"/>
                    <a:pt x="172" y="184"/>
                    <a:pt x="169" y="184"/>
                  </a:cubicBezTo>
                  <a:cubicBezTo>
                    <a:pt x="167" y="185"/>
                    <a:pt x="166" y="187"/>
                    <a:pt x="166" y="189"/>
                  </a:cubicBezTo>
                  <a:cubicBezTo>
                    <a:pt x="166" y="189"/>
                    <a:pt x="167" y="259"/>
                    <a:pt x="169" y="330"/>
                  </a:cubicBezTo>
                  <a:cubicBezTo>
                    <a:pt x="170" y="365"/>
                    <a:pt x="171" y="400"/>
                    <a:pt x="172" y="426"/>
                  </a:cubicBezTo>
                  <a:cubicBezTo>
                    <a:pt x="172" y="439"/>
                    <a:pt x="172" y="450"/>
                    <a:pt x="172" y="458"/>
                  </a:cubicBezTo>
                  <a:cubicBezTo>
                    <a:pt x="173" y="464"/>
                    <a:pt x="173" y="468"/>
                    <a:pt x="173" y="470"/>
                  </a:cubicBezTo>
                  <a:cubicBezTo>
                    <a:pt x="173" y="470"/>
                    <a:pt x="173" y="470"/>
                    <a:pt x="173" y="470"/>
                  </a:cubicBezTo>
                  <a:cubicBezTo>
                    <a:pt x="172" y="475"/>
                    <a:pt x="167" y="480"/>
                    <a:pt x="160" y="480"/>
                  </a:cubicBezTo>
                  <a:cubicBezTo>
                    <a:pt x="160" y="485"/>
                    <a:pt x="160" y="485"/>
                    <a:pt x="160" y="485"/>
                  </a:cubicBezTo>
                  <a:cubicBezTo>
                    <a:pt x="160" y="480"/>
                    <a:pt x="160" y="480"/>
                    <a:pt x="160" y="480"/>
                  </a:cubicBezTo>
                  <a:cubicBezTo>
                    <a:pt x="153" y="480"/>
                    <a:pt x="148" y="476"/>
                    <a:pt x="147" y="470"/>
                  </a:cubicBezTo>
                  <a:cubicBezTo>
                    <a:pt x="128" y="305"/>
                    <a:pt x="128" y="305"/>
                    <a:pt x="128" y="305"/>
                  </a:cubicBezTo>
                  <a:cubicBezTo>
                    <a:pt x="128" y="302"/>
                    <a:pt x="126" y="300"/>
                    <a:pt x="123" y="300"/>
                  </a:cubicBezTo>
                  <a:cubicBezTo>
                    <a:pt x="121" y="300"/>
                    <a:pt x="119" y="302"/>
                    <a:pt x="119" y="305"/>
                  </a:cubicBezTo>
                  <a:cubicBezTo>
                    <a:pt x="99" y="470"/>
                    <a:pt x="99" y="470"/>
                    <a:pt x="99" y="470"/>
                  </a:cubicBezTo>
                  <a:cubicBezTo>
                    <a:pt x="99" y="476"/>
                    <a:pt x="93" y="480"/>
                    <a:pt x="86" y="480"/>
                  </a:cubicBezTo>
                  <a:cubicBezTo>
                    <a:pt x="80" y="480"/>
                    <a:pt x="74" y="475"/>
                    <a:pt x="74" y="470"/>
                  </a:cubicBezTo>
                  <a:cubicBezTo>
                    <a:pt x="74" y="469"/>
                    <a:pt x="74" y="468"/>
                    <a:pt x="74" y="467"/>
                  </a:cubicBezTo>
                  <a:cubicBezTo>
                    <a:pt x="74" y="465"/>
                    <a:pt x="74" y="462"/>
                    <a:pt x="74" y="458"/>
                  </a:cubicBezTo>
                  <a:cubicBezTo>
                    <a:pt x="74" y="451"/>
                    <a:pt x="74" y="440"/>
                    <a:pt x="75" y="426"/>
                  </a:cubicBezTo>
                  <a:cubicBezTo>
                    <a:pt x="75" y="400"/>
                    <a:pt x="76" y="365"/>
                    <a:pt x="77" y="330"/>
                  </a:cubicBezTo>
                  <a:cubicBezTo>
                    <a:pt x="79" y="259"/>
                    <a:pt x="81" y="189"/>
                    <a:pt x="81" y="189"/>
                  </a:cubicBezTo>
                  <a:cubicBezTo>
                    <a:pt x="81" y="187"/>
                    <a:pt x="79" y="185"/>
                    <a:pt x="77" y="184"/>
                  </a:cubicBezTo>
                  <a:cubicBezTo>
                    <a:pt x="75" y="184"/>
                    <a:pt x="73" y="185"/>
                    <a:pt x="72" y="187"/>
                  </a:cubicBezTo>
                  <a:cubicBezTo>
                    <a:pt x="28" y="282"/>
                    <a:pt x="28" y="282"/>
                    <a:pt x="28" y="282"/>
                  </a:cubicBezTo>
                  <a:cubicBezTo>
                    <a:pt x="27" y="285"/>
                    <a:pt x="25" y="287"/>
                    <a:pt x="21" y="287"/>
                  </a:cubicBezTo>
                  <a:cubicBezTo>
                    <a:pt x="20" y="287"/>
                    <a:pt x="19" y="286"/>
                    <a:pt x="18" y="286"/>
                  </a:cubicBezTo>
                  <a:cubicBezTo>
                    <a:pt x="14" y="285"/>
                    <a:pt x="11" y="280"/>
                    <a:pt x="12" y="277"/>
                  </a:cubicBezTo>
                  <a:cubicBezTo>
                    <a:pt x="12" y="277"/>
                    <a:pt x="12" y="277"/>
                    <a:pt x="12" y="277"/>
                  </a:cubicBezTo>
                  <a:cubicBezTo>
                    <a:pt x="12" y="276"/>
                    <a:pt x="13" y="274"/>
                    <a:pt x="13" y="272"/>
                  </a:cubicBezTo>
                  <a:cubicBezTo>
                    <a:pt x="14" y="269"/>
                    <a:pt x="16" y="265"/>
                    <a:pt x="17" y="260"/>
                  </a:cubicBezTo>
                  <a:cubicBezTo>
                    <a:pt x="28" y="227"/>
                    <a:pt x="53" y="150"/>
                    <a:pt x="59" y="137"/>
                  </a:cubicBezTo>
                  <a:cubicBezTo>
                    <a:pt x="65" y="125"/>
                    <a:pt x="77" y="113"/>
                    <a:pt x="123" y="113"/>
                  </a:cubicBezTo>
                  <a:cubicBezTo>
                    <a:pt x="169" y="113"/>
                    <a:pt x="182" y="125"/>
                    <a:pt x="187" y="137"/>
                  </a:cubicBezTo>
                  <a:cubicBezTo>
                    <a:pt x="193" y="150"/>
                    <a:pt x="218" y="227"/>
                    <a:pt x="229" y="260"/>
                  </a:cubicBezTo>
                  <a:cubicBezTo>
                    <a:pt x="231" y="265"/>
                    <a:pt x="232" y="269"/>
                    <a:pt x="233" y="272"/>
                  </a:cubicBezTo>
                  <a:cubicBezTo>
                    <a:pt x="234" y="274"/>
                    <a:pt x="234" y="276"/>
                    <a:pt x="235" y="277"/>
                  </a:cubicBezTo>
                  <a:cubicBezTo>
                    <a:pt x="235" y="277"/>
                    <a:pt x="235" y="277"/>
                    <a:pt x="235" y="277"/>
                  </a:cubicBezTo>
                  <a:cubicBezTo>
                    <a:pt x="236" y="280"/>
                    <a:pt x="233" y="285"/>
                    <a:pt x="229" y="286"/>
                  </a:cubicBezTo>
                  <a:cubicBezTo>
                    <a:pt x="227" y="286"/>
                    <a:pt x="226" y="287"/>
                    <a:pt x="225" y="287"/>
                  </a:cubicBezTo>
                  <a:cubicBezTo>
                    <a:pt x="222" y="287"/>
                    <a:pt x="219" y="285"/>
                    <a:pt x="218" y="282"/>
                  </a:cubicBezTo>
                  <a:lnTo>
                    <a:pt x="175" y="187"/>
                  </a:lnTo>
                  <a:close/>
                  <a:moveTo>
                    <a:pt x="244" y="322"/>
                  </a:moveTo>
                  <a:cubicBezTo>
                    <a:pt x="239" y="322"/>
                    <a:pt x="239" y="322"/>
                    <a:pt x="239" y="322"/>
                  </a:cubicBezTo>
                  <a:cubicBezTo>
                    <a:pt x="239" y="308"/>
                    <a:pt x="239" y="308"/>
                    <a:pt x="239" y="308"/>
                  </a:cubicBezTo>
                  <a:cubicBezTo>
                    <a:pt x="239" y="305"/>
                    <a:pt x="236" y="302"/>
                    <a:pt x="233" y="302"/>
                  </a:cubicBezTo>
                  <a:cubicBezTo>
                    <a:pt x="230" y="302"/>
                    <a:pt x="228" y="305"/>
                    <a:pt x="228" y="308"/>
                  </a:cubicBezTo>
                  <a:cubicBezTo>
                    <a:pt x="228" y="322"/>
                    <a:pt x="228" y="322"/>
                    <a:pt x="228" y="322"/>
                  </a:cubicBezTo>
                  <a:cubicBezTo>
                    <a:pt x="223" y="322"/>
                    <a:pt x="223" y="322"/>
                    <a:pt x="223" y="322"/>
                  </a:cubicBezTo>
                  <a:cubicBezTo>
                    <a:pt x="214" y="322"/>
                    <a:pt x="206" y="329"/>
                    <a:pt x="206" y="338"/>
                  </a:cubicBezTo>
                  <a:cubicBezTo>
                    <a:pt x="206" y="424"/>
                    <a:pt x="206" y="424"/>
                    <a:pt x="206" y="424"/>
                  </a:cubicBezTo>
                  <a:cubicBezTo>
                    <a:pt x="206" y="433"/>
                    <a:pt x="214" y="441"/>
                    <a:pt x="223" y="441"/>
                  </a:cubicBezTo>
                  <a:cubicBezTo>
                    <a:pt x="244" y="441"/>
                    <a:pt x="244" y="441"/>
                    <a:pt x="244" y="441"/>
                  </a:cubicBezTo>
                  <a:cubicBezTo>
                    <a:pt x="253" y="441"/>
                    <a:pt x="260" y="433"/>
                    <a:pt x="260" y="424"/>
                  </a:cubicBezTo>
                  <a:cubicBezTo>
                    <a:pt x="260" y="338"/>
                    <a:pt x="260" y="338"/>
                    <a:pt x="260" y="338"/>
                  </a:cubicBezTo>
                  <a:cubicBezTo>
                    <a:pt x="260" y="329"/>
                    <a:pt x="253" y="322"/>
                    <a:pt x="244" y="322"/>
                  </a:cubicBezTo>
                  <a:close/>
                  <a:moveTo>
                    <a:pt x="249" y="424"/>
                  </a:moveTo>
                  <a:cubicBezTo>
                    <a:pt x="249" y="427"/>
                    <a:pt x="247" y="430"/>
                    <a:pt x="244" y="430"/>
                  </a:cubicBezTo>
                  <a:cubicBezTo>
                    <a:pt x="223" y="430"/>
                    <a:pt x="223" y="430"/>
                    <a:pt x="223" y="430"/>
                  </a:cubicBezTo>
                  <a:cubicBezTo>
                    <a:pt x="220" y="430"/>
                    <a:pt x="217" y="427"/>
                    <a:pt x="217" y="424"/>
                  </a:cubicBezTo>
                  <a:cubicBezTo>
                    <a:pt x="217" y="338"/>
                    <a:pt x="217" y="338"/>
                    <a:pt x="217" y="338"/>
                  </a:cubicBezTo>
                  <a:cubicBezTo>
                    <a:pt x="217" y="335"/>
                    <a:pt x="220" y="332"/>
                    <a:pt x="223" y="332"/>
                  </a:cubicBezTo>
                  <a:cubicBezTo>
                    <a:pt x="244" y="332"/>
                    <a:pt x="244" y="332"/>
                    <a:pt x="244" y="332"/>
                  </a:cubicBezTo>
                  <a:cubicBezTo>
                    <a:pt x="247" y="332"/>
                    <a:pt x="249" y="335"/>
                    <a:pt x="249" y="338"/>
                  </a:cubicBezTo>
                  <a:lnTo>
                    <a:pt x="249" y="42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37" name="Group 5136"/>
          <p:cNvGrpSpPr/>
          <p:nvPr/>
        </p:nvGrpSpPr>
        <p:grpSpPr>
          <a:xfrm>
            <a:off x="6460135" y="1498714"/>
            <a:ext cx="1097280" cy="1097280"/>
            <a:chOff x="12190413" y="9193213"/>
            <a:chExt cx="2678113" cy="2673350"/>
          </a:xfrm>
        </p:grpSpPr>
        <p:sp>
          <p:nvSpPr>
            <p:cNvPr id="139" name="Oval 29"/>
            <p:cNvSpPr>
              <a:spLocks noChangeArrowheads="1"/>
            </p:cNvSpPr>
            <p:nvPr/>
          </p:nvSpPr>
          <p:spPr bwMode="auto">
            <a:xfrm>
              <a:off x="12190413" y="9193213"/>
              <a:ext cx="2678113" cy="2673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9" name="Freeform 50"/>
            <p:cNvSpPr>
              <a:spLocks noEditPoints="1"/>
            </p:cNvSpPr>
            <p:nvPr/>
          </p:nvSpPr>
          <p:spPr bwMode="auto">
            <a:xfrm>
              <a:off x="13068300" y="9612313"/>
              <a:ext cx="922338" cy="1833563"/>
            </a:xfrm>
            <a:custGeom>
              <a:avLst/>
              <a:gdLst>
                <a:gd name="T0" fmla="*/ 238 w 246"/>
                <a:gd name="T1" fmla="*/ 256 h 489"/>
                <a:gd name="T2" fmla="*/ 50 w 246"/>
                <a:gd name="T3" fmla="*/ 133 h 489"/>
                <a:gd name="T4" fmla="*/ 2 w 246"/>
                <a:gd name="T5" fmla="*/ 274 h 489"/>
                <a:gd name="T6" fmla="*/ 37 w 246"/>
                <a:gd name="T7" fmla="*/ 286 h 489"/>
                <a:gd name="T8" fmla="*/ 41 w 246"/>
                <a:gd name="T9" fmla="*/ 360 h 489"/>
                <a:gd name="T10" fmla="*/ 64 w 246"/>
                <a:gd name="T11" fmla="*/ 469 h 489"/>
                <a:gd name="T12" fmla="*/ 108 w 246"/>
                <a:gd name="T13" fmla="*/ 470 h 489"/>
                <a:gd name="T14" fmla="*/ 138 w 246"/>
                <a:gd name="T15" fmla="*/ 470 h 489"/>
                <a:gd name="T16" fmla="*/ 182 w 246"/>
                <a:gd name="T17" fmla="*/ 470 h 489"/>
                <a:gd name="T18" fmla="*/ 202 w 246"/>
                <a:gd name="T19" fmla="*/ 362 h 489"/>
                <a:gd name="T20" fmla="*/ 184 w 246"/>
                <a:gd name="T21" fmla="*/ 227 h 489"/>
                <a:gd name="T22" fmla="*/ 225 w 246"/>
                <a:gd name="T23" fmla="*/ 295 h 489"/>
                <a:gd name="T24" fmla="*/ 228 w 246"/>
                <a:gd name="T25" fmla="*/ 285 h 489"/>
                <a:gd name="T26" fmla="*/ 218 w 246"/>
                <a:gd name="T27" fmla="*/ 282 h 489"/>
                <a:gd name="T28" fmla="*/ 169 w 246"/>
                <a:gd name="T29" fmla="*/ 189 h 489"/>
                <a:gd name="T30" fmla="*/ 171 w 246"/>
                <a:gd name="T31" fmla="*/ 354 h 489"/>
                <a:gd name="T32" fmla="*/ 172 w 246"/>
                <a:gd name="T33" fmla="*/ 452 h 489"/>
                <a:gd name="T34" fmla="*/ 160 w 246"/>
                <a:gd name="T35" fmla="*/ 479 h 489"/>
                <a:gd name="T36" fmla="*/ 147 w 246"/>
                <a:gd name="T37" fmla="*/ 469 h 489"/>
                <a:gd name="T38" fmla="*/ 117 w 246"/>
                <a:gd name="T39" fmla="*/ 353 h 489"/>
                <a:gd name="T40" fmla="*/ 86 w 246"/>
                <a:gd name="T41" fmla="*/ 479 h 489"/>
                <a:gd name="T42" fmla="*/ 74 w 246"/>
                <a:gd name="T43" fmla="*/ 465 h 489"/>
                <a:gd name="T44" fmla="*/ 76 w 246"/>
                <a:gd name="T45" fmla="*/ 358 h 489"/>
                <a:gd name="T46" fmla="*/ 50 w 246"/>
                <a:gd name="T47" fmla="*/ 353 h 489"/>
                <a:gd name="T48" fmla="*/ 69 w 246"/>
                <a:gd name="T49" fmla="*/ 187 h 489"/>
                <a:gd name="T50" fmla="*/ 18 w 246"/>
                <a:gd name="T51" fmla="*/ 285 h 489"/>
                <a:gd name="T52" fmla="*/ 13 w 246"/>
                <a:gd name="T53" fmla="*/ 272 h 489"/>
                <a:gd name="T54" fmla="*/ 123 w 246"/>
                <a:gd name="T55" fmla="*/ 112 h 489"/>
                <a:gd name="T56" fmla="*/ 233 w 246"/>
                <a:gd name="T57" fmla="*/ 272 h 489"/>
                <a:gd name="T58" fmla="*/ 228 w 246"/>
                <a:gd name="T59" fmla="*/ 285 h 489"/>
                <a:gd name="T60" fmla="*/ 139 w 246"/>
                <a:gd name="T61" fmla="*/ 153 h 489"/>
                <a:gd name="T62" fmla="*/ 115 w 246"/>
                <a:gd name="T63" fmla="*/ 142 h 489"/>
                <a:gd name="T64" fmla="*/ 98 w 246"/>
                <a:gd name="T65" fmla="*/ 153 h 489"/>
                <a:gd name="T66" fmla="*/ 111 w 246"/>
                <a:gd name="T67" fmla="*/ 216 h 489"/>
                <a:gd name="T68" fmla="*/ 128 w 246"/>
                <a:gd name="T69" fmla="*/ 205 h 489"/>
                <a:gd name="T70" fmla="*/ 156 w 246"/>
                <a:gd name="T71" fmla="*/ 142 h 489"/>
                <a:gd name="T72" fmla="*/ 100 w 246"/>
                <a:gd name="T73" fmla="*/ 142 h 489"/>
                <a:gd name="T74" fmla="*/ 102 w 246"/>
                <a:gd name="T75" fmla="*/ 145 h 489"/>
                <a:gd name="T76" fmla="*/ 123 w 246"/>
                <a:gd name="T77" fmla="*/ 213 h 489"/>
                <a:gd name="T78" fmla="*/ 144 w 246"/>
                <a:gd name="T79" fmla="*/ 145 h 489"/>
                <a:gd name="T80" fmla="*/ 146 w 246"/>
                <a:gd name="T81" fmla="*/ 142 h 489"/>
                <a:gd name="T82" fmla="*/ 169 w 246"/>
                <a:gd name="T83" fmla="*/ 46 h 489"/>
                <a:gd name="T84" fmla="*/ 123 w 246"/>
                <a:gd name="T85" fmla="*/ 93 h 489"/>
                <a:gd name="T86" fmla="*/ 123 w 246"/>
                <a:gd name="T87" fmla="*/ 83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6" h="489">
                  <a:moveTo>
                    <a:pt x="244" y="274"/>
                  </a:moveTo>
                  <a:cubicBezTo>
                    <a:pt x="244" y="274"/>
                    <a:pt x="243" y="273"/>
                    <a:pt x="243" y="273"/>
                  </a:cubicBezTo>
                  <a:cubicBezTo>
                    <a:pt x="243" y="272"/>
                    <a:pt x="241" y="265"/>
                    <a:pt x="238" y="256"/>
                  </a:cubicBezTo>
                  <a:cubicBezTo>
                    <a:pt x="226" y="220"/>
                    <a:pt x="202" y="146"/>
                    <a:pt x="196" y="133"/>
                  </a:cubicBezTo>
                  <a:cubicBezTo>
                    <a:pt x="186" y="112"/>
                    <a:pt x="164" y="103"/>
                    <a:pt x="123" y="103"/>
                  </a:cubicBezTo>
                  <a:cubicBezTo>
                    <a:pt x="82" y="103"/>
                    <a:pt x="60" y="112"/>
                    <a:pt x="50" y="133"/>
                  </a:cubicBezTo>
                  <a:cubicBezTo>
                    <a:pt x="44" y="146"/>
                    <a:pt x="20" y="220"/>
                    <a:pt x="8" y="256"/>
                  </a:cubicBezTo>
                  <a:cubicBezTo>
                    <a:pt x="5" y="265"/>
                    <a:pt x="3" y="272"/>
                    <a:pt x="3" y="273"/>
                  </a:cubicBezTo>
                  <a:cubicBezTo>
                    <a:pt x="3" y="273"/>
                    <a:pt x="3" y="274"/>
                    <a:pt x="2" y="274"/>
                  </a:cubicBezTo>
                  <a:cubicBezTo>
                    <a:pt x="0" y="282"/>
                    <a:pt x="6" y="291"/>
                    <a:pt x="15" y="294"/>
                  </a:cubicBezTo>
                  <a:cubicBezTo>
                    <a:pt x="17" y="295"/>
                    <a:pt x="19" y="295"/>
                    <a:pt x="21" y="295"/>
                  </a:cubicBezTo>
                  <a:cubicBezTo>
                    <a:pt x="28" y="295"/>
                    <a:pt x="34" y="292"/>
                    <a:pt x="37" y="286"/>
                  </a:cubicBezTo>
                  <a:cubicBezTo>
                    <a:pt x="62" y="227"/>
                    <a:pt x="62" y="227"/>
                    <a:pt x="62" y="227"/>
                  </a:cubicBezTo>
                  <a:cubicBezTo>
                    <a:pt x="40" y="357"/>
                    <a:pt x="40" y="357"/>
                    <a:pt x="40" y="357"/>
                  </a:cubicBezTo>
                  <a:cubicBezTo>
                    <a:pt x="40" y="358"/>
                    <a:pt x="40" y="359"/>
                    <a:pt x="41" y="360"/>
                  </a:cubicBezTo>
                  <a:cubicBezTo>
                    <a:pt x="42" y="361"/>
                    <a:pt x="43" y="362"/>
                    <a:pt x="45" y="362"/>
                  </a:cubicBezTo>
                  <a:cubicBezTo>
                    <a:pt x="67" y="362"/>
                    <a:pt x="67" y="362"/>
                    <a:pt x="67" y="362"/>
                  </a:cubicBezTo>
                  <a:cubicBezTo>
                    <a:pt x="66" y="395"/>
                    <a:pt x="64" y="465"/>
                    <a:pt x="64" y="469"/>
                  </a:cubicBezTo>
                  <a:cubicBezTo>
                    <a:pt x="64" y="469"/>
                    <a:pt x="64" y="470"/>
                    <a:pt x="64" y="470"/>
                  </a:cubicBezTo>
                  <a:cubicBezTo>
                    <a:pt x="65" y="480"/>
                    <a:pt x="75" y="489"/>
                    <a:pt x="86" y="489"/>
                  </a:cubicBezTo>
                  <a:cubicBezTo>
                    <a:pt x="98" y="489"/>
                    <a:pt x="107" y="480"/>
                    <a:pt x="108" y="470"/>
                  </a:cubicBezTo>
                  <a:cubicBezTo>
                    <a:pt x="121" y="362"/>
                    <a:pt x="121" y="362"/>
                    <a:pt x="121" y="362"/>
                  </a:cubicBezTo>
                  <a:cubicBezTo>
                    <a:pt x="125" y="362"/>
                    <a:pt x="125" y="362"/>
                    <a:pt x="125" y="362"/>
                  </a:cubicBezTo>
                  <a:cubicBezTo>
                    <a:pt x="138" y="470"/>
                    <a:pt x="138" y="470"/>
                    <a:pt x="138" y="470"/>
                  </a:cubicBezTo>
                  <a:cubicBezTo>
                    <a:pt x="139" y="480"/>
                    <a:pt x="148" y="489"/>
                    <a:pt x="160" y="489"/>
                  </a:cubicBezTo>
                  <a:cubicBezTo>
                    <a:pt x="160" y="489"/>
                    <a:pt x="160" y="489"/>
                    <a:pt x="160" y="489"/>
                  </a:cubicBezTo>
                  <a:cubicBezTo>
                    <a:pt x="172" y="489"/>
                    <a:pt x="181" y="480"/>
                    <a:pt x="182" y="470"/>
                  </a:cubicBezTo>
                  <a:cubicBezTo>
                    <a:pt x="182" y="470"/>
                    <a:pt x="182" y="469"/>
                    <a:pt x="182" y="469"/>
                  </a:cubicBezTo>
                  <a:cubicBezTo>
                    <a:pt x="182" y="465"/>
                    <a:pt x="180" y="395"/>
                    <a:pt x="179" y="362"/>
                  </a:cubicBezTo>
                  <a:cubicBezTo>
                    <a:pt x="202" y="362"/>
                    <a:pt x="202" y="362"/>
                    <a:pt x="202" y="362"/>
                  </a:cubicBezTo>
                  <a:cubicBezTo>
                    <a:pt x="204" y="362"/>
                    <a:pt x="206" y="360"/>
                    <a:pt x="206" y="357"/>
                  </a:cubicBezTo>
                  <a:cubicBezTo>
                    <a:pt x="206" y="357"/>
                    <a:pt x="206" y="356"/>
                    <a:pt x="206" y="356"/>
                  </a:cubicBezTo>
                  <a:cubicBezTo>
                    <a:pt x="184" y="227"/>
                    <a:pt x="184" y="227"/>
                    <a:pt x="184" y="227"/>
                  </a:cubicBezTo>
                  <a:cubicBezTo>
                    <a:pt x="209" y="286"/>
                    <a:pt x="209" y="286"/>
                    <a:pt x="209" y="286"/>
                  </a:cubicBezTo>
                  <a:cubicBezTo>
                    <a:pt x="212" y="292"/>
                    <a:pt x="218" y="295"/>
                    <a:pt x="225" y="295"/>
                  </a:cubicBezTo>
                  <a:cubicBezTo>
                    <a:pt x="225" y="295"/>
                    <a:pt x="225" y="295"/>
                    <a:pt x="225" y="295"/>
                  </a:cubicBezTo>
                  <a:cubicBezTo>
                    <a:pt x="227" y="295"/>
                    <a:pt x="229" y="295"/>
                    <a:pt x="231" y="294"/>
                  </a:cubicBezTo>
                  <a:cubicBezTo>
                    <a:pt x="240" y="291"/>
                    <a:pt x="246" y="282"/>
                    <a:pt x="244" y="274"/>
                  </a:cubicBezTo>
                  <a:close/>
                  <a:moveTo>
                    <a:pt x="228" y="285"/>
                  </a:moveTo>
                  <a:cubicBezTo>
                    <a:pt x="227" y="286"/>
                    <a:pt x="226" y="286"/>
                    <a:pt x="225" y="286"/>
                  </a:cubicBezTo>
                  <a:cubicBezTo>
                    <a:pt x="225" y="286"/>
                    <a:pt x="225" y="286"/>
                    <a:pt x="225" y="286"/>
                  </a:cubicBezTo>
                  <a:cubicBezTo>
                    <a:pt x="222" y="286"/>
                    <a:pt x="219" y="284"/>
                    <a:pt x="218" y="282"/>
                  </a:cubicBezTo>
                  <a:cubicBezTo>
                    <a:pt x="177" y="187"/>
                    <a:pt x="177" y="187"/>
                    <a:pt x="177" y="187"/>
                  </a:cubicBezTo>
                  <a:cubicBezTo>
                    <a:pt x="177" y="184"/>
                    <a:pt x="174" y="183"/>
                    <a:pt x="172" y="184"/>
                  </a:cubicBezTo>
                  <a:cubicBezTo>
                    <a:pt x="170" y="185"/>
                    <a:pt x="168" y="187"/>
                    <a:pt x="169" y="189"/>
                  </a:cubicBezTo>
                  <a:cubicBezTo>
                    <a:pt x="196" y="353"/>
                    <a:pt x="196" y="353"/>
                    <a:pt x="196" y="353"/>
                  </a:cubicBezTo>
                  <a:cubicBezTo>
                    <a:pt x="174" y="353"/>
                    <a:pt x="174" y="353"/>
                    <a:pt x="174" y="353"/>
                  </a:cubicBezTo>
                  <a:cubicBezTo>
                    <a:pt x="173" y="353"/>
                    <a:pt x="172" y="353"/>
                    <a:pt x="171" y="354"/>
                  </a:cubicBezTo>
                  <a:cubicBezTo>
                    <a:pt x="170" y="355"/>
                    <a:pt x="170" y="356"/>
                    <a:pt x="170" y="358"/>
                  </a:cubicBezTo>
                  <a:cubicBezTo>
                    <a:pt x="170" y="358"/>
                    <a:pt x="170" y="386"/>
                    <a:pt x="171" y="414"/>
                  </a:cubicBezTo>
                  <a:cubicBezTo>
                    <a:pt x="171" y="428"/>
                    <a:pt x="172" y="442"/>
                    <a:pt x="172" y="452"/>
                  </a:cubicBezTo>
                  <a:cubicBezTo>
                    <a:pt x="172" y="462"/>
                    <a:pt x="173" y="467"/>
                    <a:pt x="173" y="469"/>
                  </a:cubicBezTo>
                  <a:cubicBezTo>
                    <a:pt x="173" y="469"/>
                    <a:pt x="173" y="469"/>
                    <a:pt x="173" y="469"/>
                  </a:cubicBezTo>
                  <a:cubicBezTo>
                    <a:pt x="172" y="475"/>
                    <a:pt x="167" y="479"/>
                    <a:pt x="160" y="479"/>
                  </a:cubicBezTo>
                  <a:cubicBezTo>
                    <a:pt x="160" y="484"/>
                    <a:pt x="160" y="484"/>
                    <a:pt x="160" y="484"/>
                  </a:cubicBezTo>
                  <a:cubicBezTo>
                    <a:pt x="160" y="479"/>
                    <a:pt x="160" y="479"/>
                    <a:pt x="160" y="479"/>
                  </a:cubicBezTo>
                  <a:cubicBezTo>
                    <a:pt x="153" y="479"/>
                    <a:pt x="148" y="475"/>
                    <a:pt x="147" y="469"/>
                  </a:cubicBezTo>
                  <a:cubicBezTo>
                    <a:pt x="134" y="357"/>
                    <a:pt x="134" y="357"/>
                    <a:pt x="134" y="357"/>
                  </a:cubicBezTo>
                  <a:cubicBezTo>
                    <a:pt x="134" y="354"/>
                    <a:pt x="132" y="353"/>
                    <a:pt x="129" y="353"/>
                  </a:cubicBezTo>
                  <a:cubicBezTo>
                    <a:pt x="117" y="353"/>
                    <a:pt x="117" y="353"/>
                    <a:pt x="117" y="353"/>
                  </a:cubicBezTo>
                  <a:cubicBezTo>
                    <a:pt x="114" y="353"/>
                    <a:pt x="112" y="354"/>
                    <a:pt x="112" y="357"/>
                  </a:cubicBezTo>
                  <a:cubicBezTo>
                    <a:pt x="99" y="469"/>
                    <a:pt x="99" y="469"/>
                    <a:pt x="99" y="469"/>
                  </a:cubicBezTo>
                  <a:cubicBezTo>
                    <a:pt x="98" y="475"/>
                    <a:pt x="93" y="479"/>
                    <a:pt x="86" y="479"/>
                  </a:cubicBezTo>
                  <a:cubicBezTo>
                    <a:pt x="79" y="479"/>
                    <a:pt x="74" y="475"/>
                    <a:pt x="73" y="469"/>
                  </a:cubicBezTo>
                  <a:cubicBezTo>
                    <a:pt x="73" y="469"/>
                    <a:pt x="73" y="469"/>
                    <a:pt x="73" y="469"/>
                  </a:cubicBezTo>
                  <a:cubicBezTo>
                    <a:pt x="73" y="468"/>
                    <a:pt x="73" y="467"/>
                    <a:pt x="74" y="465"/>
                  </a:cubicBezTo>
                  <a:cubicBezTo>
                    <a:pt x="74" y="462"/>
                    <a:pt x="74" y="457"/>
                    <a:pt x="74" y="452"/>
                  </a:cubicBezTo>
                  <a:cubicBezTo>
                    <a:pt x="74" y="442"/>
                    <a:pt x="75" y="428"/>
                    <a:pt x="75" y="414"/>
                  </a:cubicBezTo>
                  <a:cubicBezTo>
                    <a:pt x="76" y="386"/>
                    <a:pt x="76" y="358"/>
                    <a:pt x="76" y="358"/>
                  </a:cubicBezTo>
                  <a:cubicBezTo>
                    <a:pt x="77" y="356"/>
                    <a:pt x="76" y="355"/>
                    <a:pt x="75" y="354"/>
                  </a:cubicBezTo>
                  <a:cubicBezTo>
                    <a:pt x="74" y="353"/>
                    <a:pt x="73" y="353"/>
                    <a:pt x="72" y="353"/>
                  </a:cubicBezTo>
                  <a:cubicBezTo>
                    <a:pt x="50" y="353"/>
                    <a:pt x="50" y="353"/>
                    <a:pt x="50" y="353"/>
                  </a:cubicBezTo>
                  <a:cubicBezTo>
                    <a:pt x="78" y="189"/>
                    <a:pt x="78" y="189"/>
                    <a:pt x="78" y="189"/>
                  </a:cubicBezTo>
                  <a:cubicBezTo>
                    <a:pt x="78" y="187"/>
                    <a:pt x="77" y="185"/>
                    <a:pt x="74" y="184"/>
                  </a:cubicBezTo>
                  <a:cubicBezTo>
                    <a:pt x="72" y="183"/>
                    <a:pt x="70" y="184"/>
                    <a:pt x="69" y="187"/>
                  </a:cubicBezTo>
                  <a:cubicBezTo>
                    <a:pt x="28" y="282"/>
                    <a:pt x="28" y="282"/>
                    <a:pt x="28" y="282"/>
                  </a:cubicBezTo>
                  <a:cubicBezTo>
                    <a:pt x="27" y="284"/>
                    <a:pt x="24" y="286"/>
                    <a:pt x="21" y="286"/>
                  </a:cubicBezTo>
                  <a:cubicBezTo>
                    <a:pt x="20" y="286"/>
                    <a:pt x="19" y="286"/>
                    <a:pt x="18" y="285"/>
                  </a:cubicBezTo>
                  <a:cubicBezTo>
                    <a:pt x="13" y="284"/>
                    <a:pt x="11" y="280"/>
                    <a:pt x="12" y="276"/>
                  </a:cubicBezTo>
                  <a:cubicBezTo>
                    <a:pt x="12" y="276"/>
                    <a:pt x="12" y="276"/>
                    <a:pt x="12" y="276"/>
                  </a:cubicBezTo>
                  <a:cubicBezTo>
                    <a:pt x="12" y="275"/>
                    <a:pt x="12" y="273"/>
                    <a:pt x="13" y="272"/>
                  </a:cubicBezTo>
                  <a:cubicBezTo>
                    <a:pt x="14" y="269"/>
                    <a:pt x="15" y="264"/>
                    <a:pt x="17" y="259"/>
                  </a:cubicBezTo>
                  <a:cubicBezTo>
                    <a:pt x="28" y="226"/>
                    <a:pt x="53" y="149"/>
                    <a:pt x="59" y="137"/>
                  </a:cubicBezTo>
                  <a:cubicBezTo>
                    <a:pt x="65" y="125"/>
                    <a:pt x="77" y="112"/>
                    <a:pt x="123" y="112"/>
                  </a:cubicBezTo>
                  <a:cubicBezTo>
                    <a:pt x="169" y="112"/>
                    <a:pt x="181" y="125"/>
                    <a:pt x="187" y="137"/>
                  </a:cubicBezTo>
                  <a:cubicBezTo>
                    <a:pt x="193" y="149"/>
                    <a:pt x="218" y="226"/>
                    <a:pt x="229" y="259"/>
                  </a:cubicBezTo>
                  <a:cubicBezTo>
                    <a:pt x="231" y="264"/>
                    <a:pt x="232" y="269"/>
                    <a:pt x="233" y="272"/>
                  </a:cubicBezTo>
                  <a:cubicBezTo>
                    <a:pt x="234" y="273"/>
                    <a:pt x="234" y="275"/>
                    <a:pt x="235" y="276"/>
                  </a:cubicBezTo>
                  <a:cubicBezTo>
                    <a:pt x="234" y="276"/>
                    <a:pt x="234" y="276"/>
                    <a:pt x="234" y="276"/>
                  </a:cubicBezTo>
                  <a:cubicBezTo>
                    <a:pt x="235" y="280"/>
                    <a:pt x="233" y="284"/>
                    <a:pt x="228" y="285"/>
                  </a:cubicBezTo>
                  <a:close/>
                  <a:moveTo>
                    <a:pt x="144" y="130"/>
                  </a:moveTo>
                  <a:cubicBezTo>
                    <a:pt x="137" y="130"/>
                    <a:pt x="131" y="135"/>
                    <a:pt x="131" y="142"/>
                  </a:cubicBezTo>
                  <a:cubicBezTo>
                    <a:pt x="131" y="147"/>
                    <a:pt x="135" y="151"/>
                    <a:pt x="139" y="153"/>
                  </a:cubicBezTo>
                  <a:cubicBezTo>
                    <a:pt x="138" y="165"/>
                    <a:pt x="131" y="174"/>
                    <a:pt x="123" y="174"/>
                  </a:cubicBezTo>
                  <a:cubicBezTo>
                    <a:pt x="115" y="174"/>
                    <a:pt x="108" y="165"/>
                    <a:pt x="107" y="153"/>
                  </a:cubicBezTo>
                  <a:cubicBezTo>
                    <a:pt x="112" y="151"/>
                    <a:pt x="115" y="147"/>
                    <a:pt x="115" y="142"/>
                  </a:cubicBezTo>
                  <a:cubicBezTo>
                    <a:pt x="115" y="135"/>
                    <a:pt x="109" y="130"/>
                    <a:pt x="102" y="130"/>
                  </a:cubicBezTo>
                  <a:cubicBezTo>
                    <a:pt x="96" y="130"/>
                    <a:pt x="90" y="135"/>
                    <a:pt x="90" y="142"/>
                  </a:cubicBezTo>
                  <a:cubicBezTo>
                    <a:pt x="90" y="147"/>
                    <a:pt x="93" y="151"/>
                    <a:pt x="98" y="153"/>
                  </a:cubicBezTo>
                  <a:cubicBezTo>
                    <a:pt x="99" y="168"/>
                    <a:pt x="107" y="180"/>
                    <a:pt x="118" y="183"/>
                  </a:cubicBezTo>
                  <a:cubicBezTo>
                    <a:pt x="118" y="205"/>
                    <a:pt x="118" y="205"/>
                    <a:pt x="118" y="205"/>
                  </a:cubicBezTo>
                  <a:cubicBezTo>
                    <a:pt x="114" y="206"/>
                    <a:pt x="111" y="211"/>
                    <a:pt x="111" y="216"/>
                  </a:cubicBezTo>
                  <a:cubicBezTo>
                    <a:pt x="111" y="222"/>
                    <a:pt x="116" y="228"/>
                    <a:pt x="123" y="228"/>
                  </a:cubicBezTo>
                  <a:cubicBezTo>
                    <a:pt x="130" y="228"/>
                    <a:pt x="135" y="222"/>
                    <a:pt x="135" y="216"/>
                  </a:cubicBezTo>
                  <a:cubicBezTo>
                    <a:pt x="135" y="211"/>
                    <a:pt x="132" y="206"/>
                    <a:pt x="128" y="205"/>
                  </a:cubicBezTo>
                  <a:cubicBezTo>
                    <a:pt x="128" y="183"/>
                    <a:pt x="128" y="183"/>
                    <a:pt x="128" y="183"/>
                  </a:cubicBezTo>
                  <a:cubicBezTo>
                    <a:pt x="139" y="180"/>
                    <a:pt x="147" y="168"/>
                    <a:pt x="148" y="153"/>
                  </a:cubicBezTo>
                  <a:cubicBezTo>
                    <a:pt x="153" y="151"/>
                    <a:pt x="156" y="147"/>
                    <a:pt x="156" y="142"/>
                  </a:cubicBezTo>
                  <a:cubicBezTo>
                    <a:pt x="156" y="135"/>
                    <a:pt x="150" y="130"/>
                    <a:pt x="144" y="130"/>
                  </a:cubicBezTo>
                  <a:close/>
                  <a:moveTo>
                    <a:pt x="102" y="145"/>
                  </a:moveTo>
                  <a:cubicBezTo>
                    <a:pt x="101" y="145"/>
                    <a:pt x="100" y="143"/>
                    <a:pt x="100" y="142"/>
                  </a:cubicBezTo>
                  <a:cubicBezTo>
                    <a:pt x="100" y="140"/>
                    <a:pt x="101" y="139"/>
                    <a:pt x="102" y="139"/>
                  </a:cubicBezTo>
                  <a:cubicBezTo>
                    <a:pt x="104" y="139"/>
                    <a:pt x="105" y="140"/>
                    <a:pt x="105" y="142"/>
                  </a:cubicBezTo>
                  <a:cubicBezTo>
                    <a:pt x="105" y="143"/>
                    <a:pt x="104" y="145"/>
                    <a:pt x="102" y="145"/>
                  </a:cubicBezTo>
                  <a:close/>
                  <a:moveTo>
                    <a:pt x="123" y="218"/>
                  </a:moveTo>
                  <a:cubicBezTo>
                    <a:pt x="122" y="218"/>
                    <a:pt x="120" y="217"/>
                    <a:pt x="120" y="216"/>
                  </a:cubicBezTo>
                  <a:cubicBezTo>
                    <a:pt x="120" y="214"/>
                    <a:pt x="122" y="213"/>
                    <a:pt x="123" y="213"/>
                  </a:cubicBezTo>
                  <a:cubicBezTo>
                    <a:pt x="125" y="213"/>
                    <a:pt x="126" y="214"/>
                    <a:pt x="126" y="216"/>
                  </a:cubicBezTo>
                  <a:cubicBezTo>
                    <a:pt x="126" y="217"/>
                    <a:pt x="125" y="218"/>
                    <a:pt x="123" y="218"/>
                  </a:cubicBezTo>
                  <a:close/>
                  <a:moveTo>
                    <a:pt x="144" y="145"/>
                  </a:moveTo>
                  <a:cubicBezTo>
                    <a:pt x="142" y="145"/>
                    <a:pt x="141" y="143"/>
                    <a:pt x="141" y="142"/>
                  </a:cubicBezTo>
                  <a:cubicBezTo>
                    <a:pt x="141" y="140"/>
                    <a:pt x="142" y="139"/>
                    <a:pt x="144" y="139"/>
                  </a:cubicBezTo>
                  <a:cubicBezTo>
                    <a:pt x="145" y="139"/>
                    <a:pt x="146" y="140"/>
                    <a:pt x="146" y="142"/>
                  </a:cubicBezTo>
                  <a:cubicBezTo>
                    <a:pt x="146" y="143"/>
                    <a:pt x="145" y="145"/>
                    <a:pt x="144" y="145"/>
                  </a:cubicBezTo>
                  <a:close/>
                  <a:moveTo>
                    <a:pt x="123" y="93"/>
                  </a:moveTo>
                  <a:cubicBezTo>
                    <a:pt x="149" y="93"/>
                    <a:pt x="169" y="72"/>
                    <a:pt x="169" y="46"/>
                  </a:cubicBezTo>
                  <a:cubicBezTo>
                    <a:pt x="169" y="21"/>
                    <a:pt x="149" y="0"/>
                    <a:pt x="123" y="0"/>
                  </a:cubicBezTo>
                  <a:cubicBezTo>
                    <a:pt x="98" y="0"/>
                    <a:pt x="77" y="21"/>
                    <a:pt x="77" y="46"/>
                  </a:cubicBezTo>
                  <a:cubicBezTo>
                    <a:pt x="77" y="72"/>
                    <a:pt x="98" y="93"/>
                    <a:pt x="123" y="93"/>
                  </a:cubicBezTo>
                  <a:close/>
                  <a:moveTo>
                    <a:pt x="123" y="10"/>
                  </a:moveTo>
                  <a:cubicBezTo>
                    <a:pt x="143" y="10"/>
                    <a:pt x="160" y="26"/>
                    <a:pt x="160" y="46"/>
                  </a:cubicBezTo>
                  <a:cubicBezTo>
                    <a:pt x="160" y="67"/>
                    <a:pt x="143" y="83"/>
                    <a:pt x="123" y="83"/>
                  </a:cubicBezTo>
                  <a:cubicBezTo>
                    <a:pt x="103" y="83"/>
                    <a:pt x="86" y="67"/>
                    <a:pt x="86" y="46"/>
                  </a:cubicBezTo>
                  <a:cubicBezTo>
                    <a:pt x="86" y="26"/>
                    <a:pt x="103" y="10"/>
                    <a:pt x="123" y="1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38" name="Group 5137"/>
          <p:cNvGrpSpPr/>
          <p:nvPr/>
        </p:nvGrpSpPr>
        <p:grpSpPr>
          <a:xfrm>
            <a:off x="8183793" y="1498714"/>
            <a:ext cx="1097280" cy="1097280"/>
            <a:chOff x="15295563" y="9193213"/>
            <a:chExt cx="2673350" cy="2673350"/>
          </a:xfrm>
        </p:grpSpPr>
        <p:sp>
          <p:nvSpPr>
            <p:cNvPr id="138" name="Oval 28"/>
            <p:cNvSpPr>
              <a:spLocks noChangeArrowheads="1"/>
            </p:cNvSpPr>
            <p:nvPr/>
          </p:nvSpPr>
          <p:spPr bwMode="auto">
            <a:xfrm>
              <a:off x="15295563" y="9193213"/>
              <a:ext cx="2673350" cy="2673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0" name="Freeform 51"/>
            <p:cNvSpPr>
              <a:spLocks noEditPoints="1"/>
            </p:cNvSpPr>
            <p:nvPr/>
          </p:nvSpPr>
          <p:spPr bwMode="auto">
            <a:xfrm>
              <a:off x="16173450" y="9612313"/>
              <a:ext cx="917575" cy="1833563"/>
            </a:xfrm>
            <a:custGeom>
              <a:avLst/>
              <a:gdLst>
                <a:gd name="T0" fmla="*/ 134 w 245"/>
                <a:gd name="T1" fmla="*/ 142 h 489"/>
                <a:gd name="T2" fmla="*/ 125 w 245"/>
                <a:gd name="T3" fmla="*/ 174 h 489"/>
                <a:gd name="T4" fmla="*/ 117 w 245"/>
                <a:gd name="T5" fmla="*/ 142 h 489"/>
                <a:gd name="T6" fmla="*/ 92 w 245"/>
                <a:gd name="T7" fmla="*/ 142 h 489"/>
                <a:gd name="T8" fmla="*/ 120 w 245"/>
                <a:gd name="T9" fmla="*/ 183 h 489"/>
                <a:gd name="T10" fmla="*/ 113 w 245"/>
                <a:gd name="T11" fmla="*/ 216 h 489"/>
                <a:gd name="T12" fmla="*/ 137 w 245"/>
                <a:gd name="T13" fmla="*/ 216 h 489"/>
                <a:gd name="T14" fmla="*/ 130 w 245"/>
                <a:gd name="T15" fmla="*/ 183 h 489"/>
                <a:gd name="T16" fmla="*/ 158 w 245"/>
                <a:gd name="T17" fmla="*/ 142 h 489"/>
                <a:gd name="T18" fmla="*/ 105 w 245"/>
                <a:gd name="T19" fmla="*/ 145 h 489"/>
                <a:gd name="T20" fmla="*/ 105 w 245"/>
                <a:gd name="T21" fmla="*/ 139 h 489"/>
                <a:gd name="T22" fmla="*/ 105 w 245"/>
                <a:gd name="T23" fmla="*/ 145 h 489"/>
                <a:gd name="T24" fmla="*/ 122 w 245"/>
                <a:gd name="T25" fmla="*/ 216 h 489"/>
                <a:gd name="T26" fmla="*/ 128 w 245"/>
                <a:gd name="T27" fmla="*/ 216 h 489"/>
                <a:gd name="T28" fmla="*/ 146 w 245"/>
                <a:gd name="T29" fmla="*/ 145 h 489"/>
                <a:gd name="T30" fmla="*/ 146 w 245"/>
                <a:gd name="T31" fmla="*/ 139 h 489"/>
                <a:gd name="T32" fmla="*/ 146 w 245"/>
                <a:gd name="T33" fmla="*/ 145 h 489"/>
                <a:gd name="T34" fmla="*/ 169 w 245"/>
                <a:gd name="T35" fmla="*/ 46 h 489"/>
                <a:gd name="T36" fmla="*/ 76 w 245"/>
                <a:gd name="T37" fmla="*/ 46 h 489"/>
                <a:gd name="T38" fmla="*/ 122 w 245"/>
                <a:gd name="T39" fmla="*/ 9 h 489"/>
                <a:gd name="T40" fmla="*/ 122 w 245"/>
                <a:gd name="T41" fmla="*/ 83 h 489"/>
                <a:gd name="T42" fmla="*/ 122 w 245"/>
                <a:gd name="T43" fmla="*/ 9 h 489"/>
                <a:gd name="T44" fmla="*/ 243 w 245"/>
                <a:gd name="T45" fmla="*/ 273 h 489"/>
                <a:gd name="T46" fmla="*/ 195 w 245"/>
                <a:gd name="T47" fmla="*/ 133 h 489"/>
                <a:gd name="T48" fmla="*/ 50 w 245"/>
                <a:gd name="T49" fmla="*/ 133 h 489"/>
                <a:gd name="T50" fmla="*/ 2 w 245"/>
                <a:gd name="T51" fmla="*/ 273 h 489"/>
                <a:gd name="T52" fmla="*/ 14 w 245"/>
                <a:gd name="T53" fmla="*/ 295 h 489"/>
                <a:gd name="T54" fmla="*/ 36 w 245"/>
                <a:gd name="T55" fmla="*/ 286 h 489"/>
                <a:gd name="T56" fmla="*/ 63 w 245"/>
                <a:gd name="T57" fmla="*/ 469 h 489"/>
                <a:gd name="T58" fmla="*/ 85 w 245"/>
                <a:gd name="T59" fmla="*/ 489 h 489"/>
                <a:gd name="T60" fmla="*/ 122 w 245"/>
                <a:gd name="T61" fmla="*/ 345 h 489"/>
                <a:gd name="T62" fmla="*/ 159 w 245"/>
                <a:gd name="T63" fmla="*/ 489 h 489"/>
                <a:gd name="T64" fmla="*/ 181 w 245"/>
                <a:gd name="T65" fmla="*/ 470 h 489"/>
                <a:gd name="T66" fmla="*/ 175 w 245"/>
                <a:gd name="T67" fmla="*/ 212 h 489"/>
                <a:gd name="T68" fmla="*/ 224 w 245"/>
                <a:gd name="T69" fmla="*/ 296 h 489"/>
                <a:gd name="T70" fmla="*/ 243 w 245"/>
                <a:gd name="T71" fmla="*/ 274 h 489"/>
                <a:gd name="T72" fmla="*/ 224 w 245"/>
                <a:gd name="T73" fmla="*/ 286 h 489"/>
                <a:gd name="T74" fmla="*/ 174 w 245"/>
                <a:gd name="T75" fmla="*/ 187 h 489"/>
                <a:gd name="T76" fmla="*/ 165 w 245"/>
                <a:gd name="T77" fmla="*/ 189 h 489"/>
                <a:gd name="T78" fmla="*/ 171 w 245"/>
                <a:gd name="T79" fmla="*/ 426 h 489"/>
                <a:gd name="T80" fmla="*/ 172 w 245"/>
                <a:gd name="T81" fmla="*/ 470 h 489"/>
                <a:gd name="T82" fmla="*/ 159 w 245"/>
                <a:gd name="T83" fmla="*/ 480 h 489"/>
                <a:gd name="T84" fmla="*/ 159 w 245"/>
                <a:gd name="T85" fmla="*/ 480 h 489"/>
                <a:gd name="T86" fmla="*/ 127 w 245"/>
                <a:gd name="T87" fmla="*/ 304 h 489"/>
                <a:gd name="T88" fmla="*/ 118 w 245"/>
                <a:gd name="T89" fmla="*/ 304 h 489"/>
                <a:gd name="T90" fmla="*/ 85 w 245"/>
                <a:gd name="T91" fmla="*/ 480 h 489"/>
                <a:gd name="T92" fmla="*/ 73 w 245"/>
                <a:gd name="T93" fmla="*/ 467 h 489"/>
                <a:gd name="T94" fmla="*/ 74 w 245"/>
                <a:gd name="T95" fmla="*/ 426 h 489"/>
                <a:gd name="T96" fmla="*/ 80 w 245"/>
                <a:gd name="T97" fmla="*/ 189 h 489"/>
                <a:gd name="T98" fmla="*/ 71 w 245"/>
                <a:gd name="T99" fmla="*/ 187 h 489"/>
                <a:gd name="T100" fmla="*/ 20 w 245"/>
                <a:gd name="T101" fmla="*/ 286 h 489"/>
                <a:gd name="T102" fmla="*/ 11 w 245"/>
                <a:gd name="T103" fmla="*/ 276 h 489"/>
                <a:gd name="T104" fmla="*/ 12 w 245"/>
                <a:gd name="T105" fmla="*/ 272 h 489"/>
                <a:gd name="T106" fmla="*/ 58 w 245"/>
                <a:gd name="T107" fmla="*/ 137 h 489"/>
                <a:gd name="T108" fmla="*/ 186 w 245"/>
                <a:gd name="T109" fmla="*/ 137 h 489"/>
                <a:gd name="T110" fmla="*/ 232 w 245"/>
                <a:gd name="T111" fmla="*/ 272 h 489"/>
                <a:gd name="T112" fmla="*/ 234 w 245"/>
                <a:gd name="T113" fmla="*/ 27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 h="489">
                  <a:moveTo>
                    <a:pt x="146" y="130"/>
                  </a:moveTo>
                  <a:cubicBezTo>
                    <a:pt x="139" y="130"/>
                    <a:pt x="134" y="135"/>
                    <a:pt x="134" y="142"/>
                  </a:cubicBezTo>
                  <a:cubicBezTo>
                    <a:pt x="134" y="147"/>
                    <a:pt x="137" y="151"/>
                    <a:pt x="141" y="153"/>
                  </a:cubicBezTo>
                  <a:cubicBezTo>
                    <a:pt x="140" y="165"/>
                    <a:pt x="133" y="174"/>
                    <a:pt x="125" y="174"/>
                  </a:cubicBezTo>
                  <a:cubicBezTo>
                    <a:pt x="117" y="174"/>
                    <a:pt x="110" y="165"/>
                    <a:pt x="109" y="153"/>
                  </a:cubicBezTo>
                  <a:cubicBezTo>
                    <a:pt x="114" y="151"/>
                    <a:pt x="117" y="147"/>
                    <a:pt x="117" y="142"/>
                  </a:cubicBezTo>
                  <a:cubicBezTo>
                    <a:pt x="117" y="135"/>
                    <a:pt x="111" y="130"/>
                    <a:pt x="105" y="130"/>
                  </a:cubicBezTo>
                  <a:cubicBezTo>
                    <a:pt x="98" y="130"/>
                    <a:pt x="92" y="135"/>
                    <a:pt x="92" y="142"/>
                  </a:cubicBezTo>
                  <a:cubicBezTo>
                    <a:pt x="92" y="147"/>
                    <a:pt x="96" y="151"/>
                    <a:pt x="100" y="153"/>
                  </a:cubicBezTo>
                  <a:cubicBezTo>
                    <a:pt x="101" y="168"/>
                    <a:pt x="109" y="180"/>
                    <a:pt x="120" y="183"/>
                  </a:cubicBezTo>
                  <a:cubicBezTo>
                    <a:pt x="120" y="205"/>
                    <a:pt x="120" y="205"/>
                    <a:pt x="120" y="205"/>
                  </a:cubicBezTo>
                  <a:cubicBezTo>
                    <a:pt x="116" y="206"/>
                    <a:pt x="113" y="211"/>
                    <a:pt x="113" y="216"/>
                  </a:cubicBezTo>
                  <a:cubicBezTo>
                    <a:pt x="113" y="222"/>
                    <a:pt x="118" y="228"/>
                    <a:pt x="125" y="228"/>
                  </a:cubicBezTo>
                  <a:cubicBezTo>
                    <a:pt x="132" y="228"/>
                    <a:pt x="137" y="222"/>
                    <a:pt x="137" y="216"/>
                  </a:cubicBezTo>
                  <a:cubicBezTo>
                    <a:pt x="137" y="211"/>
                    <a:pt x="134" y="206"/>
                    <a:pt x="130" y="205"/>
                  </a:cubicBezTo>
                  <a:cubicBezTo>
                    <a:pt x="130" y="183"/>
                    <a:pt x="130" y="183"/>
                    <a:pt x="130" y="183"/>
                  </a:cubicBezTo>
                  <a:cubicBezTo>
                    <a:pt x="141" y="180"/>
                    <a:pt x="150" y="168"/>
                    <a:pt x="150" y="153"/>
                  </a:cubicBezTo>
                  <a:cubicBezTo>
                    <a:pt x="155" y="151"/>
                    <a:pt x="158" y="147"/>
                    <a:pt x="158" y="142"/>
                  </a:cubicBezTo>
                  <a:cubicBezTo>
                    <a:pt x="158" y="135"/>
                    <a:pt x="152" y="130"/>
                    <a:pt x="146" y="130"/>
                  </a:cubicBezTo>
                  <a:close/>
                  <a:moveTo>
                    <a:pt x="105" y="145"/>
                  </a:moveTo>
                  <a:cubicBezTo>
                    <a:pt x="103" y="145"/>
                    <a:pt x="102" y="143"/>
                    <a:pt x="102" y="142"/>
                  </a:cubicBezTo>
                  <a:cubicBezTo>
                    <a:pt x="102" y="140"/>
                    <a:pt x="103" y="139"/>
                    <a:pt x="105" y="139"/>
                  </a:cubicBezTo>
                  <a:cubicBezTo>
                    <a:pt x="106" y="139"/>
                    <a:pt x="107" y="140"/>
                    <a:pt x="107" y="142"/>
                  </a:cubicBezTo>
                  <a:cubicBezTo>
                    <a:pt x="107" y="143"/>
                    <a:pt x="106" y="145"/>
                    <a:pt x="105" y="145"/>
                  </a:cubicBezTo>
                  <a:close/>
                  <a:moveTo>
                    <a:pt x="125" y="218"/>
                  </a:moveTo>
                  <a:cubicBezTo>
                    <a:pt x="124" y="218"/>
                    <a:pt x="122" y="217"/>
                    <a:pt x="122" y="216"/>
                  </a:cubicBezTo>
                  <a:cubicBezTo>
                    <a:pt x="122" y="214"/>
                    <a:pt x="124" y="213"/>
                    <a:pt x="125" y="213"/>
                  </a:cubicBezTo>
                  <a:cubicBezTo>
                    <a:pt x="127" y="213"/>
                    <a:pt x="128" y="214"/>
                    <a:pt x="128" y="216"/>
                  </a:cubicBezTo>
                  <a:cubicBezTo>
                    <a:pt x="128" y="217"/>
                    <a:pt x="127" y="218"/>
                    <a:pt x="125" y="218"/>
                  </a:cubicBezTo>
                  <a:close/>
                  <a:moveTo>
                    <a:pt x="146" y="145"/>
                  </a:moveTo>
                  <a:cubicBezTo>
                    <a:pt x="144" y="145"/>
                    <a:pt x="143" y="143"/>
                    <a:pt x="143" y="142"/>
                  </a:cubicBezTo>
                  <a:cubicBezTo>
                    <a:pt x="143" y="140"/>
                    <a:pt x="144" y="139"/>
                    <a:pt x="146" y="139"/>
                  </a:cubicBezTo>
                  <a:cubicBezTo>
                    <a:pt x="147" y="139"/>
                    <a:pt x="148" y="140"/>
                    <a:pt x="148" y="142"/>
                  </a:cubicBezTo>
                  <a:cubicBezTo>
                    <a:pt x="148" y="143"/>
                    <a:pt x="147" y="145"/>
                    <a:pt x="146" y="145"/>
                  </a:cubicBezTo>
                  <a:close/>
                  <a:moveTo>
                    <a:pt x="122" y="92"/>
                  </a:moveTo>
                  <a:cubicBezTo>
                    <a:pt x="148" y="92"/>
                    <a:pt x="169" y="72"/>
                    <a:pt x="169" y="46"/>
                  </a:cubicBezTo>
                  <a:cubicBezTo>
                    <a:pt x="169" y="21"/>
                    <a:pt x="148" y="0"/>
                    <a:pt x="122" y="0"/>
                  </a:cubicBezTo>
                  <a:cubicBezTo>
                    <a:pt x="97" y="0"/>
                    <a:pt x="76" y="21"/>
                    <a:pt x="76" y="46"/>
                  </a:cubicBezTo>
                  <a:cubicBezTo>
                    <a:pt x="76" y="72"/>
                    <a:pt x="97" y="92"/>
                    <a:pt x="122" y="92"/>
                  </a:cubicBezTo>
                  <a:close/>
                  <a:moveTo>
                    <a:pt x="122" y="9"/>
                  </a:moveTo>
                  <a:cubicBezTo>
                    <a:pt x="143" y="9"/>
                    <a:pt x="159" y="26"/>
                    <a:pt x="159" y="46"/>
                  </a:cubicBezTo>
                  <a:cubicBezTo>
                    <a:pt x="159" y="66"/>
                    <a:pt x="143" y="83"/>
                    <a:pt x="122" y="83"/>
                  </a:cubicBezTo>
                  <a:cubicBezTo>
                    <a:pt x="102" y="83"/>
                    <a:pt x="85" y="66"/>
                    <a:pt x="85" y="46"/>
                  </a:cubicBezTo>
                  <a:cubicBezTo>
                    <a:pt x="85" y="26"/>
                    <a:pt x="102" y="9"/>
                    <a:pt x="122" y="9"/>
                  </a:cubicBezTo>
                  <a:close/>
                  <a:moveTo>
                    <a:pt x="243" y="274"/>
                  </a:moveTo>
                  <a:cubicBezTo>
                    <a:pt x="243" y="274"/>
                    <a:pt x="243" y="274"/>
                    <a:pt x="243" y="273"/>
                  </a:cubicBezTo>
                  <a:cubicBezTo>
                    <a:pt x="242" y="272"/>
                    <a:pt x="240" y="265"/>
                    <a:pt x="237" y="256"/>
                  </a:cubicBezTo>
                  <a:cubicBezTo>
                    <a:pt x="225" y="221"/>
                    <a:pt x="201" y="146"/>
                    <a:pt x="195" y="133"/>
                  </a:cubicBezTo>
                  <a:cubicBezTo>
                    <a:pt x="185" y="112"/>
                    <a:pt x="163" y="103"/>
                    <a:pt x="122" y="103"/>
                  </a:cubicBezTo>
                  <a:cubicBezTo>
                    <a:pt x="81" y="103"/>
                    <a:pt x="60" y="112"/>
                    <a:pt x="50" y="133"/>
                  </a:cubicBezTo>
                  <a:cubicBezTo>
                    <a:pt x="43" y="146"/>
                    <a:pt x="19" y="221"/>
                    <a:pt x="8" y="256"/>
                  </a:cubicBezTo>
                  <a:cubicBezTo>
                    <a:pt x="5" y="265"/>
                    <a:pt x="2" y="272"/>
                    <a:pt x="2" y="273"/>
                  </a:cubicBezTo>
                  <a:cubicBezTo>
                    <a:pt x="2" y="274"/>
                    <a:pt x="2" y="274"/>
                    <a:pt x="2" y="274"/>
                  </a:cubicBezTo>
                  <a:cubicBezTo>
                    <a:pt x="0" y="283"/>
                    <a:pt x="5" y="292"/>
                    <a:pt x="14" y="295"/>
                  </a:cubicBezTo>
                  <a:cubicBezTo>
                    <a:pt x="16" y="295"/>
                    <a:pt x="18" y="296"/>
                    <a:pt x="20" y="296"/>
                  </a:cubicBezTo>
                  <a:cubicBezTo>
                    <a:pt x="27" y="296"/>
                    <a:pt x="34" y="292"/>
                    <a:pt x="36" y="286"/>
                  </a:cubicBezTo>
                  <a:cubicBezTo>
                    <a:pt x="70" y="212"/>
                    <a:pt x="70" y="212"/>
                    <a:pt x="70" y="212"/>
                  </a:cubicBezTo>
                  <a:cubicBezTo>
                    <a:pt x="67" y="310"/>
                    <a:pt x="64" y="463"/>
                    <a:pt x="63" y="469"/>
                  </a:cubicBezTo>
                  <a:cubicBezTo>
                    <a:pt x="63" y="470"/>
                    <a:pt x="63" y="470"/>
                    <a:pt x="63" y="470"/>
                  </a:cubicBezTo>
                  <a:cubicBezTo>
                    <a:pt x="64" y="481"/>
                    <a:pt x="74" y="489"/>
                    <a:pt x="85" y="489"/>
                  </a:cubicBezTo>
                  <a:cubicBezTo>
                    <a:pt x="97" y="489"/>
                    <a:pt x="107" y="481"/>
                    <a:pt x="108" y="471"/>
                  </a:cubicBezTo>
                  <a:cubicBezTo>
                    <a:pt x="122" y="345"/>
                    <a:pt x="122" y="345"/>
                    <a:pt x="122" y="345"/>
                  </a:cubicBezTo>
                  <a:cubicBezTo>
                    <a:pt x="137" y="470"/>
                    <a:pt x="137" y="470"/>
                    <a:pt x="137" y="470"/>
                  </a:cubicBezTo>
                  <a:cubicBezTo>
                    <a:pt x="138" y="481"/>
                    <a:pt x="148" y="489"/>
                    <a:pt x="159" y="489"/>
                  </a:cubicBezTo>
                  <a:cubicBezTo>
                    <a:pt x="159" y="489"/>
                    <a:pt x="159" y="489"/>
                    <a:pt x="159" y="489"/>
                  </a:cubicBezTo>
                  <a:cubicBezTo>
                    <a:pt x="171" y="489"/>
                    <a:pt x="181" y="481"/>
                    <a:pt x="181" y="470"/>
                  </a:cubicBezTo>
                  <a:cubicBezTo>
                    <a:pt x="181" y="470"/>
                    <a:pt x="181" y="470"/>
                    <a:pt x="181" y="469"/>
                  </a:cubicBezTo>
                  <a:cubicBezTo>
                    <a:pt x="181" y="463"/>
                    <a:pt x="177" y="310"/>
                    <a:pt x="175" y="212"/>
                  </a:cubicBezTo>
                  <a:cubicBezTo>
                    <a:pt x="208" y="286"/>
                    <a:pt x="208" y="286"/>
                    <a:pt x="208" y="286"/>
                  </a:cubicBezTo>
                  <a:cubicBezTo>
                    <a:pt x="211" y="292"/>
                    <a:pt x="217" y="296"/>
                    <a:pt x="224" y="296"/>
                  </a:cubicBezTo>
                  <a:cubicBezTo>
                    <a:pt x="226" y="296"/>
                    <a:pt x="229" y="295"/>
                    <a:pt x="231" y="295"/>
                  </a:cubicBezTo>
                  <a:cubicBezTo>
                    <a:pt x="240" y="292"/>
                    <a:pt x="245" y="283"/>
                    <a:pt x="243" y="274"/>
                  </a:cubicBezTo>
                  <a:close/>
                  <a:moveTo>
                    <a:pt x="228" y="286"/>
                  </a:moveTo>
                  <a:cubicBezTo>
                    <a:pt x="227" y="286"/>
                    <a:pt x="225" y="286"/>
                    <a:pt x="224" y="286"/>
                  </a:cubicBezTo>
                  <a:cubicBezTo>
                    <a:pt x="221" y="286"/>
                    <a:pt x="218" y="285"/>
                    <a:pt x="217" y="282"/>
                  </a:cubicBezTo>
                  <a:cubicBezTo>
                    <a:pt x="174" y="187"/>
                    <a:pt x="174" y="187"/>
                    <a:pt x="174" y="187"/>
                  </a:cubicBezTo>
                  <a:cubicBezTo>
                    <a:pt x="173" y="185"/>
                    <a:pt x="171" y="184"/>
                    <a:pt x="168" y="184"/>
                  </a:cubicBezTo>
                  <a:cubicBezTo>
                    <a:pt x="166" y="185"/>
                    <a:pt x="165" y="187"/>
                    <a:pt x="165" y="189"/>
                  </a:cubicBezTo>
                  <a:cubicBezTo>
                    <a:pt x="165" y="189"/>
                    <a:pt x="167" y="259"/>
                    <a:pt x="168" y="329"/>
                  </a:cubicBezTo>
                  <a:cubicBezTo>
                    <a:pt x="169" y="364"/>
                    <a:pt x="170" y="400"/>
                    <a:pt x="171" y="426"/>
                  </a:cubicBezTo>
                  <a:cubicBezTo>
                    <a:pt x="171" y="439"/>
                    <a:pt x="171" y="450"/>
                    <a:pt x="172" y="458"/>
                  </a:cubicBezTo>
                  <a:cubicBezTo>
                    <a:pt x="172" y="464"/>
                    <a:pt x="172" y="467"/>
                    <a:pt x="172" y="470"/>
                  </a:cubicBezTo>
                  <a:cubicBezTo>
                    <a:pt x="172" y="470"/>
                    <a:pt x="172" y="470"/>
                    <a:pt x="172" y="470"/>
                  </a:cubicBezTo>
                  <a:cubicBezTo>
                    <a:pt x="172" y="475"/>
                    <a:pt x="166" y="480"/>
                    <a:pt x="159" y="480"/>
                  </a:cubicBezTo>
                  <a:cubicBezTo>
                    <a:pt x="159" y="484"/>
                    <a:pt x="159" y="484"/>
                    <a:pt x="159" y="484"/>
                  </a:cubicBezTo>
                  <a:cubicBezTo>
                    <a:pt x="159" y="480"/>
                    <a:pt x="159" y="480"/>
                    <a:pt x="159" y="480"/>
                  </a:cubicBezTo>
                  <a:cubicBezTo>
                    <a:pt x="152" y="480"/>
                    <a:pt x="147" y="475"/>
                    <a:pt x="146" y="469"/>
                  </a:cubicBezTo>
                  <a:cubicBezTo>
                    <a:pt x="127" y="304"/>
                    <a:pt x="127" y="304"/>
                    <a:pt x="127" y="304"/>
                  </a:cubicBezTo>
                  <a:cubicBezTo>
                    <a:pt x="127" y="302"/>
                    <a:pt x="125" y="300"/>
                    <a:pt x="122" y="300"/>
                  </a:cubicBezTo>
                  <a:cubicBezTo>
                    <a:pt x="120" y="300"/>
                    <a:pt x="118" y="302"/>
                    <a:pt x="118" y="304"/>
                  </a:cubicBezTo>
                  <a:cubicBezTo>
                    <a:pt x="98" y="470"/>
                    <a:pt x="98" y="470"/>
                    <a:pt x="98" y="470"/>
                  </a:cubicBezTo>
                  <a:cubicBezTo>
                    <a:pt x="98" y="475"/>
                    <a:pt x="92" y="480"/>
                    <a:pt x="85" y="480"/>
                  </a:cubicBezTo>
                  <a:cubicBezTo>
                    <a:pt x="79" y="480"/>
                    <a:pt x="73" y="475"/>
                    <a:pt x="73" y="470"/>
                  </a:cubicBezTo>
                  <a:cubicBezTo>
                    <a:pt x="73" y="469"/>
                    <a:pt x="73" y="468"/>
                    <a:pt x="73" y="467"/>
                  </a:cubicBezTo>
                  <a:cubicBezTo>
                    <a:pt x="73" y="465"/>
                    <a:pt x="73" y="462"/>
                    <a:pt x="73" y="458"/>
                  </a:cubicBezTo>
                  <a:cubicBezTo>
                    <a:pt x="73" y="450"/>
                    <a:pt x="74" y="439"/>
                    <a:pt x="74" y="426"/>
                  </a:cubicBezTo>
                  <a:cubicBezTo>
                    <a:pt x="75" y="400"/>
                    <a:pt x="75" y="365"/>
                    <a:pt x="76" y="329"/>
                  </a:cubicBezTo>
                  <a:cubicBezTo>
                    <a:pt x="78" y="259"/>
                    <a:pt x="80" y="189"/>
                    <a:pt x="80" y="189"/>
                  </a:cubicBezTo>
                  <a:cubicBezTo>
                    <a:pt x="80" y="187"/>
                    <a:pt x="78" y="185"/>
                    <a:pt x="76" y="184"/>
                  </a:cubicBezTo>
                  <a:cubicBezTo>
                    <a:pt x="74" y="184"/>
                    <a:pt x="72" y="185"/>
                    <a:pt x="71" y="187"/>
                  </a:cubicBezTo>
                  <a:cubicBezTo>
                    <a:pt x="28" y="282"/>
                    <a:pt x="28" y="282"/>
                    <a:pt x="28" y="282"/>
                  </a:cubicBezTo>
                  <a:cubicBezTo>
                    <a:pt x="26" y="285"/>
                    <a:pt x="24" y="286"/>
                    <a:pt x="20" y="286"/>
                  </a:cubicBezTo>
                  <a:cubicBezTo>
                    <a:pt x="19" y="286"/>
                    <a:pt x="18" y="286"/>
                    <a:pt x="17" y="286"/>
                  </a:cubicBezTo>
                  <a:cubicBezTo>
                    <a:pt x="13" y="284"/>
                    <a:pt x="10" y="280"/>
                    <a:pt x="11" y="276"/>
                  </a:cubicBezTo>
                  <a:cubicBezTo>
                    <a:pt x="11" y="276"/>
                    <a:pt x="11" y="276"/>
                    <a:pt x="11" y="276"/>
                  </a:cubicBezTo>
                  <a:cubicBezTo>
                    <a:pt x="11" y="275"/>
                    <a:pt x="12" y="274"/>
                    <a:pt x="12" y="272"/>
                  </a:cubicBezTo>
                  <a:cubicBezTo>
                    <a:pt x="13" y="269"/>
                    <a:pt x="15" y="265"/>
                    <a:pt x="16" y="259"/>
                  </a:cubicBezTo>
                  <a:cubicBezTo>
                    <a:pt x="27" y="226"/>
                    <a:pt x="52" y="150"/>
                    <a:pt x="58" y="137"/>
                  </a:cubicBezTo>
                  <a:cubicBezTo>
                    <a:pt x="64" y="125"/>
                    <a:pt x="76" y="113"/>
                    <a:pt x="122" y="113"/>
                  </a:cubicBezTo>
                  <a:cubicBezTo>
                    <a:pt x="168" y="113"/>
                    <a:pt x="181" y="125"/>
                    <a:pt x="186" y="137"/>
                  </a:cubicBezTo>
                  <a:cubicBezTo>
                    <a:pt x="192" y="150"/>
                    <a:pt x="217" y="226"/>
                    <a:pt x="228" y="259"/>
                  </a:cubicBezTo>
                  <a:cubicBezTo>
                    <a:pt x="230" y="265"/>
                    <a:pt x="231" y="269"/>
                    <a:pt x="232" y="272"/>
                  </a:cubicBezTo>
                  <a:cubicBezTo>
                    <a:pt x="233" y="274"/>
                    <a:pt x="233" y="275"/>
                    <a:pt x="234" y="276"/>
                  </a:cubicBezTo>
                  <a:cubicBezTo>
                    <a:pt x="234" y="276"/>
                    <a:pt x="234" y="276"/>
                    <a:pt x="234" y="276"/>
                  </a:cubicBezTo>
                  <a:cubicBezTo>
                    <a:pt x="235" y="280"/>
                    <a:pt x="232" y="284"/>
                    <a:pt x="228" y="28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29" name="Group 5128"/>
          <p:cNvGrpSpPr/>
          <p:nvPr/>
        </p:nvGrpSpPr>
        <p:grpSpPr>
          <a:xfrm>
            <a:off x="3012819" y="1498714"/>
            <a:ext cx="1097280" cy="1097280"/>
            <a:chOff x="3481387" y="15082838"/>
            <a:chExt cx="2674938" cy="2674938"/>
          </a:xfrm>
        </p:grpSpPr>
        <p:sp>
          <p:nvSpPr>
            <p:cNvPr id="221" name="Oval 52"/>
            <p:cNvSpPr>
              <a:spLocks noChangeArrowheads="1"/>
            </p:cNvSpPr>
            <p:nvPr/>
          </p:nvSpPr>
          <p:spPr bwMode="auto">
            <a:xfrm>
              <a:off x="3481387" y="15082838"/>
              <a:ext cx="2674938" cy="26749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3" name="Freeform 54"/>
            <p:cNvSpPr>
              <a:spLocks noEditPoints="1"/>
            </p:cNvSpPr>
            <p:nvPr/>
          </p:nvSpPr>
          <p:spPr bwMode="auto">
            <a:xfrm>
              <a:off x="4364037" y="15503525"/>
              <a:ext cx="914400" cy="1833563"/>
            </a:xfrm>
            <a:custGeom>
              <a:avLst/>
              <a:gdLst>
                <a:gd name="T0" fmla="*/ 108 w 244"/>
                <a:gd name="T1" fmla="*/ 90 h 489"/>
                <a:gd name="T2" fmla="*/ 151 w 244"/>
                <a:gd name="T3" fmla="*/ 82 h 489"/>
                <a:gd name="T4" fmla="*/ 151 w 244"/>
                <a:gd name="T5" fmla="*/ 10 h 489"/>
                <a:gd name="T6" fmla="*/ 108 w 244"/>
                <a:gd name="T7" fmla="*/ 2 h 489"/>
                <a:gd name="T8" fmla="*/ 77 w 244"/>
                <a:gd name="T9" fmla="*/ 32 h 489"/>
                <a:gd name="T10" fmla="*/ 77 w 244"/>
                <a:gd name="T11" fmla="*/ 60 h 489"/>
                <a:gd name="T12" fmla="*/ 242 w 244"/>
                <a:gd name="T13" fmla="*/ 274 h 489"/>
                <a:gd name="T14" fmla="*/ 241 w 244"/>
                <a:gd name="T15" fmla="*/ 271 h 489"/>
                <a:gd name="T16" fmla="*/ 233 w 244"/>
                <a:gd name="T17" fmla="*/ 245 h 489"/>
                <a:gd name="T18" fmla="*/ 229 w 244"/>
                <a:gd name="T19" fmla="*/ 233 h 489"/>
                <a:gd name="T20" fmla="*/ 216 w 244"/>
                <a:gd name="T21" fmla="*/ 195 h 489"/>
                <a:gd name="T22" fmla="*/ 204 w 244"/>
                <a:gd name="T23" fmla="*/ 160 h 489"/>
                <a:gd name="T24" fmla="*/ 196 w 244"/>
                <a:gd name="T25" fmla="*/ 138 h 489"/>
                <a:gd name="T26" fmla="*/ 190 w 244"/>
                <a:gd name="T27" fmla="*/ 126 h 489"/>
                <a:gd name="T28" fmla="*/ 177 w 244"/>
                <a:gd name="T29" fmla="*/ 114 h 489"/>
                <a:gd name="T30" fmla="*/ 149 w 244"/>
                <a:gd name="T31" fmla="*/ 105 h 489"/>
                <a:gd name="T32" fmla="*/ 122 w 244"/>
                <a:gd name="T33" fmla="*/ 103 h 489"/>
                <a:gd name="T34" fmla="*/ 83 w 244"/>
                <a:gd name="T35" fmla="*/ 107 h 489"/>
                <a:gd name="T36" fmla="*/ 47 w 244"/>
                <a:gd name="T37" fmla="*/ 138 h 489"/>
                <a:gd name="T38" fmla="*/ 39 w 244"/>
                <a:gd name="T39" fmla="*/ 160 h 489"/>
                <a:gd name="T40" fmla="*/ 25 w 244"/>
                <a:gd name="T41" fmla="*/ 200 h 489"/>
                <a:gd name="T42" fmla="*/ 16 w 244"/>
                <a:gd name="T43" fmla="*/ 228 h 489"/>
                <a:gd name="T44" fmla="*/ 7 w 244"/>
                <a:gd name="T45" fmla="*/ 256 h 489"/>
                <a:gd name="T46" fmla="*/ 2 w 244"/>
                <a:gd name="T47" fmla="*/ 270 h 489"/>
                <a:gd name="T48" fmla="*/ 1 w 244"/>
                <a:gd name="T49" fmla="*/ 274 h 489"/>
                <a:gd name="T50" fmla="*/ 10 w 244"/>
                <a:gd name="T51" fmla="*/ 293 h 489"/>
                <a:gd name="T52" fmla="*/ 16 w 244"/>
                <a:gd name="T53" fmla="*/ 295 h 489"/>
                <a:gd name="T54" fmla="*/ 35 w 244"/>
                <a:gd name="T55" fmla="*/ 286 h 489"/>
                <a:gd name="T56" fmla="*/ 68 w 244"/>
                <a:gd name="T57" fmla="*/ 240 h 489"/>
                <a:gd name="T58" fmla="*/ 68 w 244"/>
                <a:gd name="T59" fmla="*/ 271 h 489"/>
                <a:gd name="T60" fmla="*/ 67 w 244"/>
                <a:gd name="T61" fmla="*/ 303 h 489"/>
                <a:gd name="T62" fmla="*/ 65 w 244"/>
                <a:gd name="T63" fmla="*/ 365 h 489"/>
                <a:gd name="T64" fmla="*/ 63 w 244"/>
                <a:gd name="T65" fmla="*/ 446 h 489"/>
                <a:gd name="T66" fmla="*/ 62 w 244"/>
                <a:gd name="T67" fmla="*/ 469 h 489"/>
                <a:gd name="T68" fmla="*/ 63 w 244"/>
                <a:gd name="T69" fmla="*/ 474 h 489"/>
                <a:gd name="T70" fmla="*/ 70 w 244"/>
                <a:gd name="T71" fmla="*/ 483 h 489"/>
                <a:gd name="T72" fmla="*/ 85 w 244"/>
                <a:gd name="T73" fmla="*/ 489 h 489"/>
                <a:gd name="T74" fmla="*/ 96 w 244"/>
                <a:gd name="T75" fmla="*/ 486 h 489"/>
                <a:gd name="T76" fmla="*/ 105 w 244"/>
                <a:gd name="T77" fmla="*/ 478 h 489"/>
                <a:gd name="T78" fmla="*/ 122 w 244"/>
                <a:gd name="T79" fmla="*/ 345 h 489"/>
                <a:gd name="T80" fmla="*/ 137 w 244"/>
                <a:gd name="T81" fmla="*/ 474 h 489"/>
                <a:gd name="T82" fmla="*/ 147 w 244"/>
                <a:gd name="T83" fmla="*/ 486 h 489"/>
                <a:gd name="T84" fmla="*/ 158 w 244"/>
                <a:gd name="T85" fmla="*/ 489 h 489"/>
                <a:gd name="T86" fmla="*/ 181 w 244"/>
                <a:gd name="T87" fmla="*/ 470 h 489"/>
                <a:gd name="T88" fmla="*/ 181 w 244"/>
                <a:gd name="T89" fmla="*/ 468 h 489"/>
                <a:gd name="T90" fmla="*/ 180 w 244"/>
                <a:gd name="T91" fmla="*/ 440 h 489"/>
                <a:gd name="T92" fmla="*/ 177 w 244"/>
                <a:gd name="T93" fmla="*/ 345 h 489"/>
                <a:gd name="T94" fmla="*/ 176 w 244"/>
                <a:gd name="T95" fmla="*/ 303 h 489"/>
                <a:gd name="T96" fmla="*/ 174 w 244"/>
                <a:gd name="T97" fmla="*/ 212 h 489"/>
                <a:gd name="T98" fmla="*/ 212 w 244"/>
                <a:gd name="T99" fmla="*/ 292 h 489"/>
                <a:gd name="T100" fmla="*/ 227 w 244"/>
                <a:gd name="T101" fmla="*/ 295 h 489"/>
                <a:gd name="T102" fmla="*/ 242 w 244"/>
                <a:gd name="T103" fmla="*/ 27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489">
                  <a:moveTo>
                    <a:pt x="81" y="68"/>
                  </a:moveTo>
                  <a:cubicBezTo>
                    <a:pt x="87" y="78"/>
                    <a:pt x="96" y="86"/>
                    <a:pt x="108" y="90"/>
                  </a:cubicBezTo>
                  <a:cubicBezTo>
                    <a:pt x="112" y="91"/>
                    <a:pt x="117" y="92"/>
                    <a:pt x="122" y="92"/>
                  </a:cubicBezTo>
                  <a:cubicBezTo>
                    <a:pt x="133" y="92"/>
                    <a:pt x="143" y="88"/>
                    <a:pt x="151" y="82"/>
                  </a:cubicBezTo>
                  <a:cubicBezTo>
                    <a:pt x="161" y="73"/>
                    <a:pt x="168" y="60"/>
                    <a:pt x="168" y="46"/>
                  </a:cubicBezTo>
                  <a:cubicBezTo>
                    <a:pt x="168" y="32"/>
                    <a:pt x="161" y="19"/>
                    <a:pt x="151" y="10"/>
                  </a:cubicBezTo>
                  <a:cubicBezTo>
                    <a:pt x="143" y="4"/>
                    <a:pt x="133" y="0"/>
                    <a:pt x="122" y="0"/>
                  </a:cubicBezTo>
                  <a:cubicBezTo>
                    <a:pt x="117" y="0"/>
                    <a:pt x="112" y="0"/>
                    <a:pt x="108" y="2"/>
                  </a:cubicBezTo>
                  <a:cubicBezTo>
                    <a:pt x="96" y="5"/>
                    <a:pt x="87" y="13"/>
                    <a:pt x="81" y="24"/>
                  </a:cubicBezTo>
                  <a:cubicBezTo>
                    <a:pt x="79" y="27"/>
                    <a:pt x="78" y="29"/>
                    <a:pt x="77" y="32"/>
                  </a:cubicBezTo>
                  <a:cubicBezTo>
                    <a:pt x="76" y="37"/>
                    <a:pt x="75" y="41"/>
                    <a:pt x="75" y="46"/>
                  </a:cubicBezTo>
                  <a:cubicBezTo>
                    <a:pt x="75" y="51"/>
                    <a:pt x="76" y="55"/>
                    <a:pt x="77" y="60"/>
                  </a:cubicBezTo>
                  <a:cubicBezTo>
                    <a:pt x="78" y="63"/>
                    <a:pt x="79" y="65"/>
                    <a:pt x="81" y="68"/>
                  </a:cubicBezTo>
                  <a:close/>
                  <a:moveTo>
                    <a:pt x="242" y="274"/>
                  </a:moveTo>
                  <a:cubicBezTo>
                    <a:pt x="242" y="274"/>
                    <a:pt x="242" y="274"/>
                    <a:pt x="242" y="273"/>
                  </a:cubicBezTo>
                  <a:cubicBezTo>
                    <a:pt x="242" y="273"/>
                    <a:pt x="242" y="272"/>
                    <a:pt x="241" y="271"/>
                  </a:cubicBezTo>
                  <a:cubicBezTo>
                    <a:pt x="240" y="269"/>
                    <a:pt x="238" y="263"/>
                    <a:pt x="236" y="256"/>
                  </a:cubicBezTo>
                  <a:cubicBezTo>
                    <a:pt x="235" y="253"/>
                    <a:pt x="234" y="249"/>
                    <a:pt x="233" y="245"/>
                  </a:cubicBezTo>
                  <a:cubicBezTo>
                    <a:pt x="232" y="243"/>
                    <a:pt x="231" y="240"/>
                    <a:pt x="230" y="237"/>
                  </a:cubicBezTo>
                  <a:cubicBezTo>
                    <a:pt x="230" y="236"/>
                    <a:pt x="229" y="234"/>
                    <a:pt x="229" y="233"/>
                  </a:cubicBezTo>
                  <a:cubicBezTo>
                    <a:pt x="226" y="225"/>
                    <a:pt x="224" y="218"/>
                    <a:pt x="221" y="210"/>
                  </a:cubicBezTo>
                  <a:cubicBezTo>
                    <a:pt x="220" y="205"/>
                    <a:pt x="218" y="200"/>
                    <a:pt x="216" y="195"/>
                  </a:cubicBezTo>
                  <a:cubicBezTo>
                    <a:pt x="215" y="191"/>
                    <a:pt x="213" y="186"/>
                    <a:pt x="212" y="181"/>
                  </a:cubicBezTo>
                  <a:cubicBezTo>
                    <a:pt x="209" y="174"/>
                    <a:pt x="207" y="167"/>
                    <a:pt x="204" y="160"/>
                  </a:cubicBezTo>
                  <a:cubicBezTo>
                    <a:pt x="202" y="152"/>
                    <a:pt x="199" y="145"/>
                    <a:pt x="197" y="140"/>
                  </a:cubicBezTo>
                  <a:cubicBezTo>
                    <a:pt x="197" y="140"/>
                    <a:pt x="197" y="139"/>
                    <a:pt x="196" y="138"/>
                  </a:cubicBezTo>
                  <a:cubicBezTo>
                    <a:pt x="195" y="136"/>
                    <a:pt x="195" y="134"/>
                    <a:pt x="194" y="133"/>
                  </a:cubicBezTo>
                  <a:cubicBezTo>
                    <a:pt x="193" y="130"/>
                    <a:pt x="191" y="128"/>
                    <a:pt x="190" y="126"/>
                  </a:cubicBezTo>
                  <a:cubicBezTo>
                    <a:pt x="188" y="123"/>
                    <a:pt x="186" y="121"/>
                    <a:pt x="184" y="119"/>
                  </a:cubicBezTo>
                  <a:cubicBezTo>
                    <a:pt x="182" y="117"/>
                    <a:pt x="180" y="116"/>
                    <a:pt x="177" y="114"/>
                  </a:cubicBezTo>
                  <a:cubicBezTo>
                    <a:pt x="174" y="112"/>
                    <a:pt x="170" y="110"/>
                    <a:pt x="165" y="108"/>
                  </a:cubicBezTo>
                  <a:cubicBezTo>
                    <a:pt x="160" y="107"/>
                    <a:pt x="155" y="106"/>
                    <a:pt x="149" y="105"/>
                  </a:cubicBezTo>
                  <a:cubicBezTo>
                    <a:pt x="147" y="105"/>
                    <a:pt x="145" y="104"/>
                    <a:pt x="143" y="104"/>
                  </a:cubicBezTo>
                  <a:cubicBezTo>
                    <a:pt x="136" y="103"/>
                    <a:pt x="129" y="103"/>
                    <a:pt x="122" y="103"/>
                  </a:cubicBezTo>
                  <a:cubicBezTo>
                    <a:pt x="109" y="103"/>
                    <a:pt x="98" y="104"/>
                    <a:pt x="89" y="106"/>
                  </a:cubicBezTo>
                  <a:cubicBezTo>
                    <a:pt x="87" y="106"/>
                    <a:pt x="85" y="107"/>
                    <a:pt x="83" y="107"/>
                  </a:cubicBezTo>
                  <a:cubicBezTo>
                    <a:pt x="66" y="111"/>
                    <a:pt x="55" y="120"/>
                    <a:pt x="49" y="133"/>
                  </a:cubicBezTo>
                  <a:cubicBezTo>
                    <a:pt x="48" y="134"/>
                    <a:pt x="48" y="136"/>
                    <a:pt x="47" y="138"/>
                  </a:cubicBezTo>
                  <a:cubicBezTo>
                    <a:pt x="45" y="142"/>
                    <a:pt x="43" y="147"/>
                    <a:pt x="41" y="153"/>
                  </a:cubicBezTo>
                  <a:cubicBezTo>
                    <a:pt x="41" y="155"/>
                    <a:pt x="40" y="157"/>
                    <a:pt x="39" y="160"/>
                  </a:cubicBezTo>
                  <a:cubicBezTo>
                    <a:pt x="36" y="168"/>
                    <a:pt x="33" y="177"/>
                    <a:pt x="30" y="186"/>
                  </a:cubicBezTo>
                  <a:cubicBezTo>
                    <a:pt x="28" y="191"/>
                    <a:pt x="27" y="195"/>
                    <a:pt x="25" y="200"/>
                  </a:cubicBezTo>
                  <a:cubicBezTo>
                    <a:pt x="24" y="203"/>
                    <a:pt x="23" y="206"/>
                    <a:pt x="22" y="210"/>
                  </a:cubicBezTo>
                  <a:cubicBezTo>
                    <a:pt x="20" y="216"/>
                    <a:pt x="18" y="222"/>
                    <a:pt x="16" y="228"/>
                  </a:cubicBezTo>
                  <a:cubicBezTo>
                    <a:pt x="15" y="231"/>
                    <a:pt x="14" y="234"/>
                    <a:pt x="13" y="237"/>
                  </a:cubicBezTo>
                  <a:cubicBezTo>
                    <a:pt x="11" y="244"/>
                    <a:pt x="9" y="251"/>
                    <a:pt x="7" y="256"/>
                  </a:cubicBezTo>
                  <a:cubicBezTo>
                    <a:pt x="6" y="257"/>
                    <a:pt x="6" y="258"/>
                    <a:pt x="6" y="259"/>
                  </a:cubicBezTo>
                  <a:cubicBezTo>
                    <a:pt x="4" y="264"/>
                    <a:pt x="3" y="267"/>
                    <a:pt x="2" y="270"/>
                  </a:cubicBezTo>
                  <a:cubicBezTo>
                    <a:pt x="2" y="272"/>
                    <a:pt x="1" y="273"/>
                    <a:pt x="1" y="273"/>
                  </a:cubicBezTo>
                  <a:cubicBezTo>
                    <a:pt x="1" y="274"/>
                    <a:pt x="1" y="274"/>
                    <a:pt x="1" y="274"/>
                  </a:cubicBezTo>
                  <a:cubicBezTo>
                    <a:pt x="0" y="277"/>
                    <a:pt x="0" y="280"/>
                    <a:pt x="2" y="283"/>
                  </a:cubicBezTo>
                  <a:cubicBezTo>
                    <a:pt x="3" y="287"/>
                    <a:pt x="6" y="291"/>
                    <a:pt x="10" y="293"/>
                  </a:cubicBezTo>
                  <a:cubicBezTo>
                    <a:pt x="11" y="294"/>
                    <a:pt x="12" y="294"/>
                    <a:pt x="13" y="295"/>
                  </a:cubicBezTo>
                  <a:cubicBezTo>
                    <a:pt x="14" y="295"/>
                    <a:pt x="15" y="295"/>
                    <a:pt x="16" y="295"/>
                  </a:cubicBezTo>
                  <a:cubicBezTo>
                    <a:pt x="17" y="296"/>
                    <a:pt x="18" y="296"/>
                    <a:pt x="20" y="296"/>
                  </a:cubicBezTo>
                  <a:cubicBezTo>
                    <a:pt x="27" y="296"/>
                    <a:pt x="33" y="292"/>
                    <a:pt x="35" y="286"/>
                  </a:cubicBezTo>
                  <a:cubicBezTo>
                    <a:pt x="69" y="212"/>
                    <a:pt x="69" y="212"/>
                    <a:pt x="69" y="212"/>
                  </a:cubicBezTo>
                  <a:cubicBezTo>
                    <a:pt x="69" y="221"/>
                    <a:pt x="69" y="230"/>
                    <a:pt x="68" y="240"/>
                  </a:cubicBezTo>
                  <a:cubicBezTo>
                    <a:pt x="68" y="247"/>
                    <a:pt x="68" y="254"/>
                    <a:pt x="68" y="261"/>
                  </a:cubicBezTo>
                  <a:cubicBezTo>
                    <a:pt x="68" y="264"/>
                    <a:pt x="68" y="268"/>
                    <a:pt x="68" y="271"/>
                  </a:cubicBezTo>
                  <a:cubicBezTo>
                    <a:pt x="67" y="278"/>
                    <a:pt x="67" y="285"/>
                    <a:pt x="67" y="292"/>
                  </a:cubicBezTo>
                  <a:cubicBezTo>
                    <a:pt x="67" y="296"/>
                    <a:pt x="67" y="299"/>
                    <a:pt x="67" y="303"/>
                  </a:cubicBezTo>
                  <a:cubicBezTo>
                    <a:pt x="66" y="317"/>
                    <a:pt x="66" y="331"/>
                    <a:pt x="66" y="345"/>
                  </a:cubicBezTo>
                  <a:cubicBezTo>
                    <a:pt x="66" y="352"/>
                    <a:pt x="65" y="358"/>
                    <a:pt x="65" y="365"/>
                  </a:cubicBezTo>
                  <a:cubicBezTo>
                    <a:pt x="65" y="385"/>
                    <a:pt x="64" y="403"/>
                    <a:pt x="64" y="419"/>
                  </a:cubicBezTo>
                  <a:cubicBezTo>
                    <a:pt x="64" y="429"/>
                    <a:pt x="63" y="438"/>
                    <a:pt x="63" y="446"/>
                  </a:cubicBezTo>
                  <a:cubicBezTo>
                    <a:pt x="63" y="448"/>
                    <a:pt x="63" y="450"/>
                    <a:pt x="63" y="451"/>
                  </a:cubicBezTo>
                  <a:cubicBezTo>
                    <a:pt x="63" y="462"/>
                    <a:pt x="63" y="468"/>
                    <a:pt x="62" y="469"/>
                  </a:cubicBezTo>
                  <a:cubicBezTo>
                    <a:pt x="62" y="470"/>
                    <a:pt x="62" y="470"/>
                    <a:pt x="62" y="470"/>
                  </a:cubicBezTo>
                  <a:cubicBezTo>
                    <a:pt x="63" y="471"/>
                    <a:pt x="63" y="473"/>
                    <a:pt x="63" y="474"/>
                  </a:cubicBezTo>
                  <a:cubicBezTo>
                    <a:pt x="64" y="475"/>
                    <a:pt x="64" y="476"/>
                    <a:pt x="65" y="478"/>
                  </a:cubicBezTo>
                  <a:cubicBezTo>
                    <a:pt x="66" y="480"/>
                    <a:pt x="68" y="482"/>
                    <a:pt x="70" y="483"/>
                  </a:cubicBezTo>
                  <a:cubicBezTo>
                    <a:pt x="71" y="484"/>
                    <a:pt x="72" y="485"/>
                    <a:pt x="73" y="486"/>
                  </a:cubicBezTo>
                  <a:cubicBezTo>
                    <a:pt x="76" y="488"/>
                    <a:pt x="80" y="489"/>
                    <a:pt x="85" y="489"/>
                  </a:cubicBezTo>
                  <a:cubicBezTo>
                    <a:pt x="86" y="489"/>
                    <a:pt x="88" y="489"/>
                    <a:pt x="89" y="489"/>
                  </a:cubicBezTo>
                  <a:cubicBezTo>
                    <a:pt x="92" y="488"/>
                    <a:pt x="94" y="487"/>
                    <a:pt x="96" y="486"/>
                  </a:cubicBezTo>
                  <a:cubicBezTo>
                    <a:pt x="99" y="484"/>
                    <a:pt x="101" y="483"/>
                    <a:pt x="102" y="481"/>
                  </a:cubicBezTo>
                  <a:cubicBezTo>
                    <a:pt x="103" y="480"/>
                    <a:pt x="104" y="479"/>
                    <a:pt x="105" y="478"/>
                  </a:cubicBezTo>
                  <a:cubicBezTo>
                    <a:pt x="106" y="475"/>
                    <a:pt x="107" y="473"/>
                    <a:pt x="107" y="470"/>
                  </a:cubicBezTo>
                  <a:cubicBezTo>
                    <a:pt x="122" y="345"/>
                    <a:pt x="122" y="345"/>
                    <a:pt x="122" y="345"/>
                  </a:cubicBezTo>
                  <a:cubicBezTo>
                    <a:pt x="136" y="470"/>
                    <a:pt x="136" y="470"/>
                    <a:pt x="136" y="470"/>
                  </a:cubicBezTo>
                  <a:cubicBezTo>
                    <a:pt x="136" y="472"/>
                    <a:pt x="137" y="473"/>
                    <a:pt x="137" y="474"/>
                  </a:cubicBezTo>
                  <a:cubicBezTo>
                    <a:pt x="138" y="478"/>
                    <a:pt x="140" y="481"/>
                    <a:pt x="143" y="484"/>
                  </a:cubicBezTo>
                  <a:cubicBezTo>
                    <a:pt x="144" y="484"/>
                    <a:pt x="145" y="485"/>
                    <a:pt x="147" y="486"/>
                  </a:cubicBezTo>
                  <a:cubicBezTo>
                    <a:pt x="150" y="488"/>
                    <a:pt x="154" y="489"/>
                    <a:pt x="158" y="489"/>
                  </a:cubicBezTo>
                  <a:cubicBezTo>
                    <a:pt x="158" y="489"/>
                    <a:pt x="158" y="489"/>
                    <a:pt x="158" y="489"/>
                  </a:cubicBezTo>
                  <a:cubicBezTo>
                    <a:pt x="160" y="489"/>
                    <a:pt x="161" y="489"/>
                    <a:pt x="163" y="489"/>
                  </a:cubicBezTo>
                  <a:cubicBezTo>
                    <a:pt x="172" y="487"/>
                    <a:pt x="180" y="479"/>
                    <a:pt x="181" y="470"/>
                  </a:cubicBezTo>
                  <a:cubicBezTo>
                    <a:pt x="181" y="470"/>
                    <a:pt x="181" y="470"/>
                    <a:pt x="181" y="469"/>
                  </a:cubicBezTo>
                  <a:cubicBezTo>
                    <a:pt x="181" y="469"/>
                    <a:pt x="181" y="469"/>
                    <a:pt x="181" y="468"/>
                  </a:cubicBezTo>
                  <a:cubicBezTo>
                    <a:pt x="181" y="468"/>
                    <a:pt x="180" y="467"/>
                    <a:pt x="180" y="466"/>
                  </a:cubicBezTo>
                  <a:cubicBezTo>
                    <a:pt x="180" y="462"/>
                    <a:pt x="180" y="453"/>
                    <a:pt x="180" y="440"/>
                  </a:cubicBezTo>
                  <a:cubicBezTo>
                    <a:pt x="180" y="434"/>
                    <a:pt x="179" y="427"/>
                    <a:pt x="179" y="419"/>
                  </a:cubicBezTo>
                  <a:cubicBezTo>
                    <a:pt x="179" y="398"/>
                    <a:pt x="178" y="372"/>
                    <a:pt x="177" y="345"/>
                  </a:cubicBezTo>
                  <a:cubicBezTo>
                    <a:pt x="177" y="341"/>
                    <a:pt x="177" y="338"/>
                    <a:pt x="177" y="334"/>
                  </a:cubicBezTo>
                  <a:cubicBezTo>
                    <a:pt x="177" y="324"/>
                    <a:pt x="177" y="313"/>
                    <a:pt x="176" y="303"/>
                  </a:cubicBezTo>
                  <a:cubicBezTo>
                    <a:pt x="176" y="299"/>
                    <a:pt x="176" y="296"/>
                    <a:pt x="176" y="292"/>
                  </a:cubicBezTo>
                  <a:cubicBezTo>
                    <a:pt x="175" y="264"/>
                    <a:pt x="175" y="236"/>
                    <a:pt x="174" y="212"/>
                  </a:cubicBezTo>
                  <a:cubicBezTo>
                    <a:pt x="208" y="286"/>
                    <a:pt x="208" y="286"/>
                    <a:pt x="208" y="286"/>
                  </a:cubicBezTo>
                  <a:cubicBezTo>
                    <a:pt x="209" y="288"/>
                    <a:pt x="210" y="290"/>
                    <a:pt x="212" y="292"/>
                  </a:cubicBezTo>
                  <a:cubicBezTo>
                    <a:pt x="215" y="294"/>
                    <a:pt x="219" y="296"/>
                    <a:pt x="224" y="296"/>
                  </a:cubicBezTo>
                  <a:cubicBezTo>
                    <a:pt x="225" y="296"/>
                    <a:pt x="226" y="296"/>
                    <a:pt x="227" y="295"/>
                  </a:cubicBezTo>
                  <a:cubicBezTo>
                    <a:pt x="228" y="295"/>
                    <a:pt x="229" y="295"/>
                    <a:pt x="230" y="295"/>
                  </a:cubicBezTo>
                  <a:cubicBezTo>
                    <a:pt x="239" y="291"/>
                    <a:pt x="244" y="282"/>
                    <a:pt x="242" y="27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28" name="Group 5127"/>
          <p:cNvGrpSpPr/>
          <p:nvPr/>
        </p:nvGrpSpPr>
        <p:grpSpPr>
          <a:xfrm>
            <a:off x="1289161" y="1498714"/>
            <a:ext cx="1097280" cy="1097280"/>
            <a:chOff x="381000" y="15082838"/>
            <a:chExt cx="2673350" cy="2674938"/>
          </a:xfrm>
        </p:grpSpPr>
        <p:sp>
          <p:nvSpPr>
            <p:cNvPr id="222" name="Oval 53"/>
            <p:cNvSpPr>
              <a:spLocks noChangeArrowheads="1"/>
            </p:cNvSpPr>
            <p:nvPr/>
          </p:nvSpPr>
          <p:spPr bwMode="auto">
            <a:xfrm>
              <a:off x="381000" y="15082838"/>
              <a:ext cx="2673350" cy="26749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20" name="Freeform 55"/>
            <p:cNvSpPr>
              <a:spLocks noEditPoints="1"/>
            </p:cNvSpPr>
            <p:nvPr/>
          </p:nvSpPr>
          <p:spPr bwMode="auto">
            <a:xfrm>
              <a:off x="1262062" y="15503525"/>
              <a:ext cx="911225" cy="1833563"/>
            </a:xfrm>
            <a:custGeom>
              <a:avLst/>
              <a:gdLst>
                <a:gd name="T0" fmla="*/ 95 w 243"/>
                <a:gd name="T1" fmla="*/ 85 h 489"/>
                <a:gd name="T2" fmla="*/ 121 w 243"/>
                <a:gd name="T3" fmla="*/ 93 h 489"/>
                <a:gd name="T4" fmla="*/ 168 w 243"/>
                <a:gd name="T5" fmla="*/ 46 h 489"/>
                <a:gd name="T6" fmla="*/ 121 w 243"/>
                <a:gd name="T7" fmla="*/ 0 h 489"/>
                <a:gd name="T8" fmla="*/ 95 w 243"/>
                <a:gd name="T9" fmla="*/ 8 h 489"/>
                <a:gd name="T10" fmla="*/ 86 w 243"/>
                <a:gd name="T11" fmla="*/ 17 h 489"/>
                <a:gd name="T12" fmla="*/ 86 w 243"/>
                <a:gd name="T13" fmla="*/ 76 h 489"/>
                <a:gd name="T14" fmla="*/ 242 w 243"/>
                <a:gd name="T15" fmla="*/ 274 h 489"/>
                <a:gd name="T16" fmla="*/ 242 w 243"/>
                <a:gd name="T17" fmla="*/ 273 h 489"/>
                <a:gd name="T18" fmla="*/ 240 w 243"/>
                <a:gd name="T19" fmla="*/ 269 h 489"/>
                <a:gd name="T20" fmla="*/ 237 w 243"/>
                <a:gd name="T21" fmla="*/ 259 h 489"/>
                <a:gd name="T22" fmla="*/ 194 w 243"/>
                <a:gd name="T23" fmla="*/ 132 h 489"/>
                <a:gd name="T24" fmla="*/ 177 w 243"/>
                <a:gd name="T25" fmla="*/ 114 h 489"/>
                <a:gd name="T26" fmla="*/ 142 w 243"/>
                <a:gd name="T27" fmla="*/ 104 h 489"/>
                <a:gd name="T28" fmla="*/ 94 w 243"/>
                <a:gd name="T29" fmla="*/ 104 h 489"/>
                <a:gd name="T30" fmla="*/ 49 w 243"/>
                <a:gd name="T31" fmla="*/ 132 h 489"/>
                <a:gd name="T32" fmla="*/ 33 w 243"/>
                <a:gd name="T33" fmla="*/ 176 h 489"/>
                <a:gd name="T34" fmla="*/ 14 w 243"/>
                <a:gd name="T35" fmla="*/ 232 h 489"/>
                <a:gd name="T36" fmla="*/ 4 w 243"/>
                <a:gd name="T37" fmla="*/ 265 h 489"/>
                <a:gd name="T38" fmla="*/ 1 w 243"/>
                <a:gd name="T39" fmla="*/ 274 h 489"/>
                <a:gd name="T40" fmla="*/ 13 w 243"/>
                <a:gd name="T41" fmla="*/ 294 h 489"/>
                <a:gd name="T42" fmla="*/ 24 w 243"/>
                <a:gd name="T43" fmla="*/ 295 h 489"/>
                <a:gd name="T44" fmla="*/ 60 w 243"/>
                <a:gd name="T45" fmla="*/ 227 h 489"/>
                <a:gd name="T46" fmla="*/ 38 w 243"/>
                <a:gd name="T47" fmla="*/ 359 h 489"/>
                <a:gd name="T48" fmla="*/ 42 w 243"/>
                <a:gd name="T49" fmla="*/ 362 h 489"/>
                <a:gd name="T50" fmla="*/ 65 w 243"/>
                <a:gd name="T51" fmla="*/ 362 h 489"/>
                <a:gd name="T52" fmla="*/ 65 w 243"/>
                <a:gd name="T53" fmla="*/ 388 h 489"/>
                <a:gd name="T54" fmla="*/ 63 w 243"/>
                <a:gd name="T55" fmla="*/ 438 h 489"/>
                <a:gd name="T56" fmla="*/ 63 w 243"/>
                <a:gd name="T57" fmla="*/ 455 h 489"/>
                <a:gd name="T58" fmla="*/ 62 w 243"/>
                <a:gd name="T59" fmla="*/ 469 h 489"/>
                <a:gd name="T60" fmla="*/ 62 w 243"/>
                <a:gd name="T61" fmla="*/ 470 h 489"/>
                <a:gd name="T62" fmla="*/ 76 w 243"/>
                <a:gd name="T63" fmla="*/ 487 h 489"/>
                <a:gd name="T64" fmla="*/ 96 w 243"/>
                <a:gd name="T65" fmla="*/ 485 h 489"/>
                <a:gd name="T66" fmla="*/ 107 w 243"/>
                <a:gd name="T67" fmla="*/ 470 h 489"/>
                <a:gd name="T68" fmla="*/ 123 w 243"/>
                <a:gd name="T69" fmla="*/ 362 h 489"/>
                <a:gd name="T70" fmla="*/ 143 w 243"/>
                <a:gd name="T71" fmla="*/ 483 h 489"/>
                <a:gd name="T72" fmla="*/ 158 w 243"/>
                <a:gd name="T73" fmla="*/ 489 h 489"/>
                <a:gd name="T74" fmla="*/ 166 w 243"/>
                <a:gd name="T75" fmla="*/ 487 h 489"/>
                <a:gd name="T76" fmla="*/ 180 w 243"/>
                <a:gd name="T77" fmla="*/ 469 h 489"/>
                <a:gd name="T78" fmla="*/ 180 w 243"/>
                <a:gd name="T79" fmla="*/ 442 h 489"/>
                <a:gd name="T80" fmla="*/ 177 w 243"/>
                <a:gd name="T81" fmla="*/ 362 h 489"/>
                <a:gd name="T82" fmla="*/ 203 w 243"/>
                <a:gd name="T83" fmla="*/ 361 h 489"/>
                <a:gd name="T84" fmla="*/ 204 w 243"/>
                <a:gd name="T85" fmla="*/ 356 h 489"/>
                <a:gd name="T86" fmla="*/ 195 w 243"/>
                <a:gd name="T87" fmla="*/ 256 h 489"/>
                <a:gd name="T88" fmla="*/ 223 w 243"/>
                <a:gd name="T89" fmla="*/ 295 h 489"/>
                <a:gd name="T90" fmla="*/ 226 w 243"/>
                <a:gd name="T91" fmla="*/ 295 h 489"/>
                <a:gd name="T92" fmla="*/ 238 w 243"/>
                <a:gd name="T93" fmla="*/ 289 h 489"/>
                <a:gd name="T94" fmla="*/ 242 w 243"/>
                <a:gd name="T95" fmla="*/ 27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489">
                  <a:moveTo>
                    <a:pt x="89" y="79"/>
                  </a:moveTo>
                  <a:cubicBezTo>
                    <a:pt x="91" y="81"/>
                    <a:pt x="93" y="83"/>
                    <a:pt x="95" y="85"/>
                  </a:cubicBezTo>
                  <a:cubicBezTo>
                    <a:pt x="98" y="86"/>
                    <a:pt x="101" y="88"/>
                    <a:pt x="103" y="89"/>
                  </a:cubicBezTo>
                  <a:cubicBezTo>
                    <a:pt x="109" y="91"/>
                    <a:pt x="115" y="93"/>
                    <a:pt x="121" y="93"/>
                  </a:cubicBezTo>
                  <a:cubicBezTo>
                    <a:pt x="126" y="93"/>
                    <a:pt x="131" y="92"/>
                    <a:pt x="135" y="90"/>
                  </a:cubicBezTo>
                  <a:cubicBezTo>
                    <a:pt x="154" y="85"/>
                    <a:pt x="168" y="67"/>
                    <a:pt x="168" y="46"/>
                  </a:cubicBezTo>
                  <a:cubicBezTo>
                    <a:pt x="168" y="26"/>
                    <a:pt x="154" y="8"/>
                    <a:pt x="135" y="2"/>
                  </a:cubicBezTo>
                  <a:cubicBezTo>
                    <a:pt x="131" y="1"/>
                    <a:pt x="126" y="0"/>
                    <a:pt x="121" y="0"/>
                  </a:cubicBezTo>
                  <a:cubicBezTo>
                    <a:pt x="115" y="0"/>
                    <a:pt x="109" y="1"/>
                    <a:pt x="103" y="4"/>
                  </a:cubicBezTo>
                  <a:cubicBezTo>
                    <a:pt x="101" y="5"/>
                    <a:pt x="98" y="6"/>
                    <a:pt x="95" y="8"/>
                  </a:cubicBezTo>
                  <a:cubicBezTo>
                    <a:pt x="93" y="10"/>
                    <a:pt x="91" y="12"/>
                    <a:pt x="89" y="14"/>
                  </a:cubicBezTo>
                  <a:cubicBezTo>
                    <a:pt x="88" y="15"/>
                    <a:pt x="87" y="16"/>
                    <a:pt x="86" y="17"/>
                  </a:cubicBezTo>
                  <a:cubicBezTo>
                    <a:pt x="79" y="25"/>
                    <a:pt x="75" y="35"/>
                    <a:pt x="75" y="46"/>
                  </a:cubicBezTo>
                  <a:cubicBezTo>
                    <a:pt x="75" y="57"/>
                    <a:pt x="79" y="68"/>
                    <a:pt x="86" y="76"/>
                  </a:cubicBezTo>
                  <a:cubicBezTo>
                    <a:pt x="87" y="77"/>
                    <a:pt x="88" y="78"/>
                    <a:pt x="89" y="79"/>
                  </a:cubicBezTo>
                  <a:close/>
                  <a:moveTo>
                    <a:pt x="242" y="274"/>
                  </a:moveTo>
                  <a:cubicBezTo>
                    <a:pt x="242" y="274"/>
                    <a:pt x="242" y="273"/>
                    <a:pt x="242" y="273"/>
                  </a:cubicBezTo>
                  <a:cubicBezTo>
                    <a:pt x="242" y="273"/>
                    <a:pt x="242" y="273"/>
                    <a:pt x="242" y="273"/>
                  </a:cubicBezTo>
                  <a:cubicBezTo>
                    <a:pt x="242" y="273"/>
                    <a:pt x="241" y="273"/>
                    <a:pt x="241" y="272"/>
                  </a:cubicBezTo>
                  <a:cubicBezTo>
                    <a:pt x="241" y="272"/>
                    <a:pt x="241" y="271"/>
                    <a:pt x="240" y="269"/>
                  </a:cubicBezTo>
                  <a:cubicBezTo>
                    <a:pt x="240" y="268"/>
                    <a:pt x="240" y="267"/>
                    <a:pt x="239" y="265"/>
                  </a:cubicBezTo>
                  <a:cubicBezTo>
                    <a:pt x="238" y="263"/>
                    <a:pt x="238" y="261"/>
                    <a:pt x="237" y="259"/>
                  </a:cubicBezTo>
                  <a:cubicBezTo>
                    <a:pt x="237" y="258"/>
                    <a:pt x="236" y="257"/>
                    <a:pt x="236" y="256"/>
                  </a:cubicBezTo>
                  <a:cubicBezTo>
                    <a:pt x="224" y="220"/>
                    <a:pt x="200" y="146"/>
                    <a:pt x="194" y="132"/>
                  </a:cubicBezTo>
                  <a:cubicBezTo>
                    <a:pt x="193" y="130"/>
                    <a:pt x="191" y="127"/>
                    <a:pt x="190" y="125"/>
                  </a:cubicBezTo>
                  <a:cubicBezTo>
                    <a:pt x="186" y="121"/>
                    <a:pt x="182" y="117"/>
                    <a:pt x="177" y="114"/>
                  </a:cubicBezTo>
                  <a:cubicBezTo>
                    <a:pt x="174" y="112"/>
                    <a:pt x="169" y="110"/>
                    <a:pt x="165" y="108"/>
                  </a:cubicBezTo>
                  <a:cubicBezTo>
                    <a:pt x="158" y="106"/>
                    <a:pt x="151" y="105"/>
                    <a:pt x="142" y="104"/>
                  </a:cubicBezTo>
                  <a:cubicBezTo>
                    <a:pt x="136" y="103"/>
                    <a:pt x="129" y="103"/>
                    <a:pt x="121" y="103"/>
                  </a:cubicBezTo>
                  <a:cubicBezTo>
                    <a:pt x="111" y="103"/>
                    <a:pt x="102" y="103"/>
                    <a:pt x="94" y="104"/>
                  </a:cubicBezTo>
                  <a:cubicBezTo>
                    <a:pt x="74" y="107"/>
                    <a:pt x="61" y="114"/>
                    <a:pt x="53" y="125"/>
                  </a:cubicBezTo>
                  <a:cubicBezTo>
                    <a:pt x="51" y="127"/>
                    <a:pt x="50" y="130"/>
                    <a:pt x="49" y="132"/>
                  </a:cubicBezTo>
                  <a:cubicBezTo>
                    <a:pt x="46" y="138"/>
                    <a:pt x="41" y="153"/>
                    <a:pt x="34" y="172"/>
                  </a:cubicBezTo>
                  <a:cubicBezTo>
                    <a:pt x="34" y="174"/>
                    <a:pt x="33" y="175"/>
                    <a:pt x="33" y="176"/>
                  </a:cubicBezTo>
                  <a:cubicBezTo>
                    <a:pt x="30" y="184"/>
                    <a:pt x="28" y="192"/>
                    <a:pt x="25" y="200"/>
                  </a:cubicBezTo>
                  <a:cubicBezTo>
                    <a:pt x="21" y="211"/>
                    <a:pt x="18" y="222"/>
                    <a:pt x="14" y="232"/>
                  </a:cubicBezTo>
                  <a:cubicBezTo>
                    <a:pt x="11" y="241"/>
                    <a:pt x="9" y="249"/>
                    <a:pt x="7" y="256"/>
                  </a:cubicBezTo>
                  <a:cubicBezTo>
                    <a:pt x="5" y="259"/>
                    <a:pt x="4" y="262"/>
                    <a:pt x="4" y="265"/>
                  </a:cubicBezTo>
                  <a:cubicBezTo>
                    <a:pt x="2" y="269"/>
                    <a:pt x="1" y="272"/>
                    <a:pt x="1" y="273"/>
                  </a:cubicBezTo>
                  <a:cubicBezTo>
                    <a:pt x="1" y="273"/>
                    <a:pt x="1" y="273"/>
                    <a:pt x="1" y="274"/>
                  </a:cubicBezTo>
                  <a:cubicBezTo>
                    <a:pt x="0" y="276"/>
                    <a:pt x="0" y="278"/>
                    <a:pt x="0" y="280"/>
                  </a:cubicBezTo>
                  <a:cubicBezTo>
                    <a:pt x="1" y="286"/>
                    <a:pt x="6" y="292"/>
                    <a:pt x="13" y="294"/>
                  </a:cubicBezTo>
                  <a:cubicBezTo>
                    <a:pt x="15" y="295"/>
                    <a:pt x="17" y="295"/>
                    <a:pt x="19" y="295"/>
                  </a:cubicBezTo>
                  <a:cubicBezTo>
                    <a:pt x="21" y="295"/>
                    <a:pt x="23" y="295"/>
                    <a:pt x="24" y="295"/>
                  </a:cubicBezTo>
                  <a:cubicBezTo>
                    <a:pt x="29" y="293"/>
                    <a:pt x="33" y="290"/>
                    <a:pt x="35" y="285"/>
                  </a:cubicBezTo>
                  <a:cubicBezTo>
                    <a:pt x="60" y="227"/>
                    <a:pt x="60" y="227"/>
                    <a:pt x="60" y="227"/>
                  </a:cubicBezTo>
                  <a:cubicBezTo>
                    <a:pt x="38" y="357"/>
                    <a:pt x="38" y="357"/>
                    <a:pt x="38" y="357"/>
                  </a:cubicBezTo>
                  <a:cubicBezTo>
                    <a:pt x="38" y="357"/>
                    <a:pt x="38" y="358"/>
                    <a:pt x="38" y="359"/>
                  </a:cubicBezTo>
                  <a:cubicBezTo>
                    <a:pt x="38" y="359"/>
                    <a:pt x="39" y="360"/>
                    <a:pt x="39" y="360"/>
                  </a:cubicBezTo>
                  <a:cubicBezTo>
                    <a:pt x="40" y="361"/>
                    <a:pt x="41" y="362"/>
                    <a:pt x="42" y="362"/>
                  </a:cubicBezTo>
                  <a:cubicBezTo>
                    <a:pt x="42" y="362"/>
                    <a:pt x="42" y="362"/>
                    <a:pt x="43" y="362"/>
                  </a:cubicBezTo>
                  <a:cubicBezTo>
                    <a:pt x="65" y="362"/>
                    <a:pt x="65" y="362"/>
                    <a:pt x="65" y="362"/>
                  </a:cubicBezTo>
                  <a:cubicBezTo>
                    <a:pt x="65" y="367"/>
                    <a:pt x="65" y="373"/>
                    <a:pt x="65" y="380"/>
                  </a:cubicBezTo>
                  <a:cubicBezTo>
                    <a:pt x="65" y="382"/>
                    <a:pt x="65" y="385"/>
                    <a:pt x="65" y="388"/>
                  </a:cubicBezTo>
                  <a:cubicBezTo>
                    <a:pt x="64" y="399"/>
                    <a:pt x="64" y="411"/>
                    <a:pt x="64" y="422"/>
                  </a:cubicBezTo>
                  <a:cubicBezTo>
                    <a:pt x="63" y="428"/>
                    <a:pt x="63" y="433"/>
                    <a:pt x="63" y="438"/>
                  </a:cubicBezTo>
                  <a:cubicBezTo>
                    <a:pt x="63" y="442"/>
                    <a:pt x="63" y="446"/>
                    <a:pt x="63" y="449"/>
                  </a:cubicBezTo>
                  <a:cubicBezTo>
                    <a:pt x="63" y="451"/>
                    <a:pt x="63" y="453"/>
                    <a:pt x="63" y="455"/>
                  </a:cubicBezTo>
                  <a:cubicBezTo>
                    <a:pt x="63" y="460"/>
                    <a:pt x="62" y="464"/>
                    <a:pt x="62" y="466"/>
                  </a:cubicBezTo>
                  <a:cubicBezTo>
                    <a:pt x="62" y="468"/>
                    <a:pt x="62" y="469"/>
                    <a:pt x="62" y="469"/>
                  </a:cubicBezTo>
                  <a:cubicBezTo>
                    <a:pt x="62" y="469"/>
                    <a:pt x="62" y="469"/>
                    <a:pt x="62" y="469"/>
                  </a:cubicBezTo>
                  <a:cubicBezTo>
                    <a:pt x="62" y="470"/>
                    <a:pt x="62" y="470"/>
                    <a:pt x="62" y="470"/>
                  </a:cubicBezTo>
                  <a:cubicBezTo>
                    <a:pt x="63" y="476"/>
                    <a:pt x="67" y="482"/>
                    <a:pt x="72" y="485"/>
                  </a:cubicBezTo>
                  <a:cubicBezTo>
                    <a:pt x="74" y="486"/>
                    <a:pt x="75" y="487"/>
                    <a:pt x="76" y="487"/>
                  </a:cubicBezTo>
                  <a:cubicBezTo>
                    <a:pt x="79" y="488"/>
                    <a:pt x="81" y="489"/>
                    <a:pt x="84" y="489"/>
                  </a:cubicBezTo>
                  <a:cubicBezTo>
                    <a:pt x="89" y="489"/>
                    <a:pt x="93" y="487"/>
                    <a:pt x="96" y="485"/>
                  </a:cubicBezTo>
                  <a:cubicBezTo>
                    <a:pt x="99" y="484"/>
                    <a:pt x="101" y="482"/>
                    <a:pt x="102" y="480"/>
                  </a:cubicBezTo>
                  <a:cubicBezTo>
                    <a:pt x="105" y="477"/>
                    <a:pt x="106" y="474"/>
                    <a:pt x="107" y="470"/>
                  </a:cubicBezTo>
                  <a:cubicBezTo>
                    <a:pt x="119" y="362"/>
                    <a:pt x="119" y="362"/>
                    <a:pt x="119" y="362"/>
                  </a:cubicBezTo>
                  <a:cubicBezTo>
                    <a:pt x="123" y="362"/>
                    <a:pt x="123" y="362"/>
                    <a:pt x="123" y="362"/>
                  </a:cubicBezTo>
                  <a:cubicBezTo>
                    <a:pt x="136" y="470"/>
                    <a:pt x="136" y="470"/>
                    <a:pt x="136" y="470"/>
                  </a:cubicBezTo>
                  <a:cubicBezTo>
                    <a:pt x="136" y="475"/>
                    <a:pt x="139" y="480"/>
                    <a:pt x="143" y="483"/>
                  </a:cubicBezTo>
                  <a:cubicBezTo>
                    <a:pt x="145" y="485"/>
                    <a:pt x="147" y="486"/>
                    <a:pt x="150" y="487"/>
                  </a:cubicBezTo>
                  <a:cubicBezTo>
                    <a:pt x="153" y="488"/>
                    <a:pt x="155" y="489"/>
                    <a:pt x="158" y="489"/>
                  </a:cubicBezTo>
                  <a:cubicBezTo>
                    <a:pt x="158" y="489"/>
                    <a:pt x="158" y="489"/>
                    <a:pt x="158" y="489"/>
                  </a:cubicBezTo>
                  <a:cubicBezTo>
                    <a:pt x="161" y="489"/>
                    <a:pt x="164" y="488"/>
                    <a:pt x="166" y="487"/>
                  </a:cubicBezTo>
                  <a:cubicBezTo>
                    <a:pt x="174" y="484"/>
                    <a:pt x="180" y="478"/>
                    <a:pt x="180" y="470"/>
                  </a:cubicBezTo>
                  <a:cubicBezTo>
                    <a:pt x="180" y="470"/>
                    <a:pt x="180" y="469"/>
                    <a:pt x="180" y="469"/>
                  </a:cubicBezTo>
                  <a:cubicBezTo>
                    <a:pt x="180" y="468"/>
                    <a:pt x="180" y="462"/>
                    <a:pt x="180" y="452"/>
                  </a:cubicBezTo>
                  <a:cubicBezTo>
                    <a:pt x="180" y="449"/>
                    <a:pt x="180" y="446"/>
                    <a:pt x="180" y="442"/>
                  </a:cubicBezTo>
                  <a:cubicBezTo>
                    <a:pt x="179" y="440"/>
                    <a:pt x="179" y="437"/>
                    <a:pt x="179" y="434"/>
                  </a:cubicBezTo>
                  <a:cubicBezTo>
                    <a:pt x="179" y="411"/>
                    <a:pt x="178" y="380"/>
                    <a:pt x="177" y="362"/>
                  </a:cubicBezTo>
                  <a:cubicBezTo>
                    <a:pt x="200" y="362"/>
                    <a:pt x="200" y="362"/>
                    <a:pt x="200" y="362"/>
                  </a:cubicBezTo>
                  <a:cubicBezTo>
                    <a:pt x="201" y="362"/>
                    <a:pt x="202" y="361"/>
                    <a:pt x="203" y="361"/>
                  </a:cubicBezTo>
                  <a:cubicBezTo>
                    <a:pt x="204" y="360"/>
                    <a:pt x="204" y="359"/>
                    <a:pt x="204" y="357"/>
                  </a:cubicBezTo>
                  <a:cubicBezTo>
                    <a:pt x="204" y="357"/>
                    <a:pt x="204" y="356"/>
                    <a:pt x="204" y="356"/>
                  </a:cubicBezTo>
                  <a:cubicBezTo>
                    <a:pt x="183" y="227"/>
                    <a:pt x="183" y="227"/>
                    <a:pt x="183" y="227"/>
                  </a:cubicBezTo>
                  <a:cubicBezTo>
                    <a:pt x="195" y="256"/>
                    <a:pt x="195" y="256"/>
                    <a:pt x="195" y="256"/>
                  </a:cubicBezTo>
                  <a:cubicBezTo>
                    <a:pt x="207" y="286"/>
                    <a:pt x="207" y="286"/>
                    <a:pt x="207" y="286"/>
                  </a:cubicBezTo>
                  <a:cubicBezTo>
                    <a:pt x="210" y="291"/>
                    <a:pt x="216" y="295"/>
                    <a:pt x="223" y="295"/>
                  </a:cubicBezTo>
                  <a:cubicBezTo>
                    <a:pt x="223" y="295"/>
                    <a:pt x="223" y="295"/>
                    <a:pt x="223" y="295"/>
                  </a:cubicBezTo>
                  <a:cubicBezTo>
                    <a:pt x="224" y="295"/>
                    <a:pt x="225" y="295"/>
                    <a:pt x="226" y="295"/>
                  </a:cubicBezTo>
                  <a:cubicBezTo>
                    <a:pt x="228" y="295"/>
                    <a:pt x="229" y="295"/>
                    <a:pt x="230" y="294"/>
                  </a:cubicBezTo>
                  <a:cubicBezTo>
                    <a:pt x="233" y="293"/>
                    <a:pt x="236" y="291"/>
                    <a:pt x="238" y="289"/>
                  </a:cubicBezTo>
                  <a:cubicBezTo>
                    <a:pt x="239" y="288"/>
                    <a:pt x="239" y="287"/>
                    <a:pt x="240" y="286"/>
                  </a:cubicBezTo>
                  <a:cubicBezTo>
                    <a:pt x="242" y="282"/>
                    <a:pt x="243" y="278"/>
                    <a:pt x="242" y="27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018058863"/>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8"/>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noEditPoints="1"/>
          </p:cNvSpPr>
          <p:nvPr/>
        </p:nvSpPr>
        <p:spPr bwMode="auto">
          <a:xfrm>
            <a:off x="4893356" y="1780135"/>
            <a:ext cx="782211" cy="534875"/>
          </a:xfrm>
          <a:custGeom>
            <a:avLst/>
            <a:gdLst>
              <a:gd name="T0" fmla="*/ 605 w 758"/>
              <a:gd name="T1" fmla="*/ 489 h 518"/>
              <a:gd name="T2" fmla="*/ 528 w 758"/>
              <a:gd name="T3" fmla="*/ 504 h 518"/>
              <a:gd name="T4" fmla="*/ 450 w 758"/>
              <a:gd name="T5" fmla="*/ 489 h 518"/>
              <a:gd name="T6" fmla="*/ 308 w 758"/>
              <a:gd name="T7" fmla="*/ 489 h 518"/>
              <a:gd name="T8" fmla="*/ 231 w 758"/>
              <a:gd name="T9" fmla="*/ 504 h 518"/>
              <a:gd name="T10" fmla="*/ 153 w 758"/>
              <a:gd name="T11" fmla="*/ 489 h 518"/>
              <a:gd name="T12" fmla="*/ 75 w 758"/>
              <a:gd name="T13" fmla="*/ 511 h 518"/>
              <a:gd name="T14" fmla="*/ 156 w 758"/>
              <a:gd name="T15" fmla="*/ 503 h 518"/>
              <a:gd name="T16" fmla="*/ 305 w 758"/>
              <a:gd name="T17" fmla="*/ 503 h 518"/>
              <a:gd name="T18" fmla="*/ 453 w 758"/>
              <a:gd name="T19" fmla="*/ 503 h 518"/>
              <a:gd name="T20" fmla="*/ 602 w 758"/>
              <a:gd name="T21" fmla="*/ 503 h 518"/>
              <a:gd name="T22" fmla="*/ 683 w 758"/>
              <a:gd name="T23" fmla="*/ 511 h 518"/>
              <a:gd name="T24" fmla="*/ 756 w 758"/>
              <a:gd name="T25" fmla="*/ 424 h 518"/>
              <a:gd name="T26" fmla="*/ 676 w 758"/>
              <a:gd name="T27" fmla="*/ 449 h 518"/>
              <a:gd name="T28" fmla="*/ 600 w 758"/>
              <a:gd name="T29" fmla="*/ 423 h 518"/>
              <a:gd name="T30" fmla="*/ 704 w 758"/>
              <a:gd name="T31" fmla="*/ 177 h 518"/>
              <a:gd name="T32" fmla="*/ 483 w 758"/>
              <a:gd name="T33" fmla="*/ 168 h 518"/>
              <a:gd name="T34" fmla="*/ 422 w 758"/>
              <a:gd name="T35" fmla="*/ 242 h 518"/>
              <a:gd name="T36" fmla="*/ 228 w 758"/>
              <a:gd name="T37" fmla="*/ 172 h 518"/>
              <a:gd name="T38" fmla="*/ 259 w 758"/>
              <a:gd name="T39" fmla="*/ 167 h 518"/>
              <a:gd name="T40" fmla="*/ 279 w 758"/>
              <a:gd name="T41" fmla="*/ 68 h 518"/>
              <a:gd name="T42" fmla="*/ 226 w 758"/>
              <a:gd name="T43" fmla="*/ 65 h 518"/>
              <a:gd name="T44" fmla="*/ 219 w 758"/>
              <a:gd name="T45" fmla="*/ 0 h 518"/>
              <a:gd name="T46" fmla="*/ 212 w 758"/>
              <a:gd name="T47" fmla="*/ 65 h 518"/>
              <a:gd name="T48" fmla="*/ 65 w 758"/>
              <a:gd name="T49" fmla="*/ 72 h 518"/>
              <a:gd name="T50" fmla="*/ 72 w 758"/>
              <a:gd name="T51" fmla="*/ 176 h 518"/>
              <a:gd name="T52" fmla="*/ 86 w 758"/>
              <a:gd name="T53" fmla="*/ 242 h 518"/>
              <a:gd name="T54" fmla="*/ 24 w 758"/>
              <a:gd name="T55" fmla="*/ 255 h 518"/>
              <a:gd name="T56" fmla="*/ 96 w 758"/>
              <a:gd name="T57" fmla="*/ 448 h 518"/>
              <a:gd name="T58" fmla="*/ 13 w 758"/>
              <a:gd name="T59" fmla="*/ 424 h 518"/>
              <a:gd name="T60" fmla="*/ 3 w 758"/>
              <a:gd name="T61" fmla="*/ 434 h 518"/>
              <a:gd name="T62" fmla="*/ 114 w 758"/>
              <a:gd name="T63" fmla="*/ 459 h 518"/>
              <a:gd name="T64" fmla="*/ 156 w 758"/>
              <a:gd name="T65" fmla="*/ 439 h 518"/>
              <a:gd name="T66" fmla="*/ 305 w 758"/>
              <a:gd name="T67" fmla="*/ 439 h 518"/>
              <a:gd name="T68" fmla="*/ 453 w 758"/>
              <a:gd name="T69" fmla="*/ 439 h 518"/>
              <a:gd name="T70" fmla="*/ 602 w 758"/>
              <a:gd name="T71" fmla="*/ 439 h 518"/>
              <a:gd name="T72" fmla="*/ 755 w 758"/>
              <a:gd name="T73" fmla="*/ 434 h 518"/>
              <a:gd name="T74" fmla="*/ 79 w 758"/>
              <a:gd name="T75" fmla="*/ 162 h 518"/>
              <a:gd name="T76" fmla="*/ 265 w 758"/>
              <a:gd name="T77" fmla="*/ 79 h 518"/>
              <a:gd name="T78" fmla="*/ 221 w 758"/>
              <a:gd name="T79" fmla="*/ 158 h 518"/>
              <a:gd name="T80" fmla="*/ 214 w 758"/>
              <a:gd name="T81" fmla="*/ 242 h 518"/>
              <a:gd name="T82" fmla="*/ 100 w 758"/>
              <a:gd name="T83" fmla="*/ 169 h 518"/>
              <a:gd name="T84" fmla="*/ 79 w 758"/>
              <a:gd name="T85" fmla="*/ 162 h 518"/>
              <a:gd name="T86" fmla="*/ 528 w 758"/>
              <a:gd name="T87" fmla="*/ 449 h 518"/>
              <a:gd name="T88" fmla="*/ 449 w 758"/>
              <a:gd name="T89" fmla="*/ 424 h 518"/>
              <a:gd name="T90" fmla="*/ 310 w 758"/>
              <a:gd name="T91" fmla="*/ 424 h 518"/>
              <a:gd name="T92" fmla="*/ 231 w 758"/>
              <a:gd name="T93" fmla="*/ 449 h 518"/>
              <a:gd name="T94" fmla="*/ 151 w 758"/>
              <a:gd name="T95" fmla="*/ 424 h 518"/>
              <a:gd name="T96" fmla="*/ 30 w 758"/>
              <a:gd name="T97" fmla="*/ 324 h 518"/>
              <a:gd name="T98" fmla="*/ 52 w 758"/>
              <a:gd name="T99" fmla="*/ 256 h 518"/>
              <a:gd name="T100" fmla="*/ 455 w 758"/>
              <a:gd name="T101" fmla="*/ 218 h 518"/>
              <a:gd name="T102" fmla="*/ 688 w 758"/>
              <a:gd name="T103" fmla="*/ 182 h 518"/>
              <a:gd name="T104" fmla="*/ 646 w 758"/>
              <a:gd name="T105" fmla="*/ 341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8" h="518">
                <a:moveTo>
                  <a:pt x="676" y="504"/>
                </a:moveTo>
                <a:cubicBezTo>
                  <a:pt x="651" y="504"/>
                  <a:pt x="626" y="499"/>
                  <a:pt x="605" y="489"/>
                </a:cubicBezTo>
                <a:cubicBezTo>
                  <a:pt x="603" y="488"/>
                  <a:pt x="601" y="488"/>
                  <a:pt x="599" y="489"/>
                </a:cubicBezTo>
                <a:cubicBezTo>
                  <a:pt x="578" y="499"/>
                  <a:pt x="553" y="504"/>
                  <a:pt x="528" y="504"/>
                </a:cubicBezTo>
                <a:cubicBezTo>
                  <a:pt x="502" y="504"/>
                  <a:pt x="478" y="499"/>
                  <a:pt x="456" y="489"/>
                </a:cubicBezTo>
                <a:cubicBezTo>
                  <a:pt x="455" y="488"/>
                  <a:pt x="452" y="488"/>
                  <a:pt x="450" y="489"/>
                </a:cubicBezTo>
                <a:cubicBezTo>
                  <a:pt x="429" y="499"/>
                  <a:pt x="404" y="504"/>
                  <a:pt x="379" y="504"/>
                </a:cubicBezTo>
                <a:cubicBezTo>
                  <a:pt x="354" y="504"/>
                  <a:pt x="329" y="499"/>
                  <a:pt x="308" y="489"/>
                </a:cubicBezTo>
                <a:cubicBezTo>
                  <a:pt x="306" y="488"/>
                  <a:pt x="304" y="488"/>
                  <a:pt x="302" y="489"/>
                </a:cubicBezTo>
                <a:cubicBezTo>
                  <a:pt x="281" y="499"/>
                  <a:pt x="256" y="504"/>
                  <a:pt x="231" y="504"/>
                </a:cubicBezTo>
                <a:cubicBezTo>
                  <a:pt x="205" y="504"/>
                  <a:pt x="181" y="499"/>
                  <a:pt x="159" y="489"/>
                </a:cubicBezTo>
                <a:cubicBezTo>
                  <a:pt x="157" y="488"/>
                  <a:pt x="155" y="488"/>
                  <a:pt x="153" y="489"/>
                </a:cubicBezTo>
                <a:cubicBezTo>
                  <a:pt x="132" y="499"/>
                  <a:pt x="107" y="504"/>
                  <a:pt x="82" y="504"/>
                </a:cubicBezTo>
                <a:cubicBezTo>
                  <a:pt x="78" y="504"/>
                  <a:pt x="75" y="507"/>
                  <a:pt x="75" y="511"/>
                </a:cubicBezTo>
                <a:cubicBezTo>
                  <a:pt x="75" y="515"/>
                  <a:pt x="78" y="518"/>
                  <a:pt x="82" y="518"/>
                </a:cubicBezTo>
                <a:cubicBezTo>
                  <a:pt x="108" y="518"/>
                  <a:pt x="134" y="513"/>
                  <a:pt x="156" y="503"/>
                </a:cubicBezTo>
                <a:cubicBezTo>
                  <a:pt x="179" y="513"/>
                  <a:pt x="204" y="518"/>
                  <a:pt x="231" y="518"/>
                </a:cubicBezTo>
                <a:cubicBezTo>
                  <a:pt x="257" y="518"/>
                  <a:pt x="282" y="513"/>
                  <a:pt x="305" y="503"/>
                </a:cubicBezTo>
                <a:cubicBezTo>
                  <a:pt x="327" y="513"/>
                  <a:pt x="353" y="518"/>
                  <a:pt x="379" y="518"/>
                </a:cubicBezTo>
                <a:cubicBezTo>
                  <a:pt x="405" y="518"/>
                  <a:pt x="431" y="513"/>
                  <a:pt x="453" y="503"/>
                </a:cubicBezTo>
                <a:cubicBezTo>
                  <a:pt x="476" y="513"/>
                  <a:pt x="502" y="518"/>
                  <a:pt x="528" y="518"/>
                </a:cubicBezTo>
                <a:cubicBezTo>
                  <a:pt x="554" y="518"/>
                  <a:pt x="579" y="513"/>
                  <a:pt x="602" y="503"/>
                </a:cubicBezTo>
                <a:cubicBezTo>
                  <a:pt x="625" y="513"/>
                  <a:pt x="650" y="518"/>
                  <a:pt x="676" y="518"/>
                </a:cubicBezTo>
                <a:cubicBezTo>
                  <a:pt x="680" y="518"/>
                  <a:pt x="683" y="515"/>
                  <a:pt x="683" y="511"/>
                </a:cubicBezTo>
                <a:cubicBezTo>
                  <a:pt x="683" y="507"/>
                  <a:pt x="680" y="504"/>
                  <a:pt x="676" y="504"/>
                </a:cubicBezTo>
                <a:close/>
                <a:moveTo>
                  <a:pt x="756" y="424"/>
                </a:moveTo>
                <a:cubicBezTo>
                  <a:pt x="753" y="422"/>
                  <a:pt x="748" y="422"/>
                  <a:pt x="746" y="424"/>
                </a:cubicBezTo>
                <a:cubicBezTo>
                  <a:pt x="730" y="440"/>
                  <a:pt x="704" y="449"/>
                  <a:pt x="676" y="449"/>
                </a:cubicBezTo>
                <a:cubicBezTo>
                  <a:pt x="649" y="449"/>
                  <a:pt x="623" y="440"/>
                  <a:pt x="607" y="424"/>
                </a:cubicBezTo>
                <a:cubicBezTo>
                  <a:pt x="605" y="422"/>
                  <a:pt x="602" y="422"/>
                  <a:pt x="600" y="423"/>
                </a:cubicBezTo>
                <a:cubicBezTo>
                  <a:pt x="622" y="402"/>
                  <a:pt x="644" y="377"/>
                  <a:pt x="658" y="347"/>
                </a:cubicBezTo>
                <a:cubicBezTo>
                  <a:pt x="700" y="262"/>
                  <a:pt x="717" y="199"/>
                  <a:pt x="704" y="177"/>
                </a:cubicBezTo>
                <a:cubicBezTo>
                  <a:pt x="700" y="171"/>
                  <a:pt x="695" y="168"/>
                  <a:pt x="688" y="168"/>
                </a:cubicBezTo>
                <a:cubicBezTo>
                  <a:pt x="483" y="168"/>
                  <a:pt x="483" y="168"/>
                  <a:pt x="483" y="168"/>
                </a:cubicBezTo>
                <a:cubicBezTo>
                  <a:pt x="459" y="168"/>
                  <a:pt x="450" y="192"/>
                  <a:pt x="442" y="213"/>
                </a:cubicBezTo>
                <a:cubicBezTo>
                  <a:pt x="436" y="227"/>
                  <a:pt x="430" y="242"/>
                  <a:pt x="422" y="242"/>
                </a:cubicBezTo>
                <a:cubicBezTo>
                  <a:pt x="228" y="242"/>
                  <a:pt x="228" y="242"/>
                  <a:pt x="228" y="242"/>
                </a:cubicBezTo>
                <a:cubicBezTo>
                  <a:pt x="228" y="172"/>
                  <a:pt x="228" y="172"/>
                  <a:pt x="228" y="172"/>
                </a:cubicBezTo>
                <a:cubicBezTo>
                  <a:pt x="252" y="172"/>
                  <a:pt x="252" y="172"/>
                  <a:pt x="252" y="172"/>
                </a:cubicBezTo>
                <a:cubicBezTo>
                  <a:pt x="256" y="172"/>
                  <a:pt x="258" y="170"/>
                  <a:pt x="259" y="167"/>
                </a:cubicBezTo>
                <a:cubicBezTo>
                  <a:pt x="281" y="74"/>
                  <a:pt x="281" y="74"/>
                  <a:pt x="281" y="74"/>
                </a:cubicBezTo>
                <a:cubicBezTo>
                  <a:pt x="281" y="71"/>
                  <a:pt x="281" y="69"/>
                  <a:pt x="279" y="68"/>
                </a:cubicBezTo>
                <a:cubicBezTo>
                  <a:pt x="278" y="66"/>
                  <a:pt x="276" y="65"/>
                  <a:pt x="274" y="65"/>
                </a:cubicBezTo>
                <a:cubicBezTo>
                  <a:pt x="226" y="65"/>
                  <a:pt x="226" y="65"/>
                  <a:pt x="226" y="65"/>
                </a:cubicBezTo>
                <a:cubicBezTo>
                  <a:pt x="226" y="7"/>
                  <a:pt x="226" y="7"/>
                  <a:pt x="226" y="7"/>
                </a:cubicBezTo>
                <a:cubicBezTo>
                  <a:pt x="226" y="3"/>
                  <a:pt x="223" y="0"/>
                  <a:pt x="219" y="0"/>
                </a:cubicBezTo>
                <a:cubicBezTo>
                  <a:pt x="216" y="0"/>
                  <a:pt x="212" y="3"/>
                  <a:pt x="212" y="7"/>
                </a:cubicBezTo>
                <a:cubicBezTo>
                  <a:pt x="212" y="65"/>
                  <a:pt x="212" y="65"/>
                  <a:pt x="212" y="65"/>
                </a:cubicBezTo>
                <a:cubicBezTo>
                  <a:pt x="72" y="65"/>
                  <a:pt x="72" y="65"/>
                  <a:pt x="72" y="65"/>
                </a:cubicBezTo>
                <a:cubicBezTo>
                  <a:pt x="68" y="65"/>
                  <a:pt x="65" y="68"/>
                  <a:pt x="65" y="72"/>
                </a:cubicBezTo>
                <a:cubicBezTo>
                  <a:pt x="65" y="169"/>
                  <a:pt x="65" y="169"/>
                  <a:pt x="65" y="169"/>
                </a:cubicBezTo>
                <a:cubicBezTo>
                  <a:pt x="65" y="172"/>
                  <a:pt x="68" y="176"/>
                  <a:pt x="72" y="176"/>
                </a:cubicBezTo>
                <a:cubicBezTo>
                  <a:pt x="86" y="176"/>
                  <a:pt x="86" y="176"/>
                  <a:pt x="86" y="176"/>
                </a:cubicBezTo>
                <a:cubicBezTo>
                  <a:pt x="86" y="242"/>
                  <a:pt x="86" y="242"/>
                  <a:pt x="86" y="242"/>
                </a:cubicBezTo>
                <a:cubicBezTo>
                  <a:pt x="52" y="242"/>
                  <a:pt x="52" y="242"/>
                  <a:pt x="52" y="242"/>
                </a:cubicBezTo>
                <a:cubicBezTo>
                  <a:pt x="40" y="242"/>
                  <a:pt x="30" y="246"/>
                  <a:pt x="24" y="255"/>
                </a:cubicBezTo>
                <a:cubicBezTo>
                  <a:pt x="9" y="275"/>
                  <a:pt x="12" y="309"/>
                  <a:pt x="17" y="328"/>
                </a:cubicBezTo>
                <a:cubicBezTo>
                  <a:pt x="23" y="348"/>
                  <a:pt x="48" y="409"/>
                  <a:pt x="96" y="448"/>
                </a:cubicBezTo>
                <a:cubicBezTo>
                  <a:pt x="91" y="449"/>
                  <a:pt x="87" y="449"/>
                  <a:pt x="82" y="449"/>
                </a:cubicBezTo>
                <a:cubicBezTo>
                  <a:pt x="54" y="449"/>
                  <a:pt x="29" y="440"/>
                  <a:pt x="13" y="424"/>
                </a:cubicBezTo>
                <a:cubicBezTo>
                  <a:pt x="10" y="422"/>
                  <a:pt x="6" y="422"/>
                  <a:pt x="3" y="424"/>
                </a:cubicBezTo>
                <a:cubicBezTo>
                  <a:pt x="0" y="427"/>
                  <a:pt x="0" y="431"/>
                  <a:pt x="3" y="434"/>
                </a:cubicBezTo>
                <a:cubicBezTo>
                  <a:pt x="21" y="452"/>
                  <a:pt x="51" y="463"/>
                  <a:pt x="82" y="463"/>
                </a:cubicBezTo>
                <a:cubicBezTo>
                  <a:pt x="93" y="463"/>
                  <a:pt x="104" y="462"/>
                  <a:pt x="114" y="459"/>
                </a:cubicBezTo>
                <a:cubicBezTo>
                  <a:pt x="114" y="459"/>
                  <a:pt x="115" y="459"/>
                  <a:pt x="116" y="459"/>
                </a:cubicBezTo>
                <a:cubicBezTo>
                  <a:pt x="131" y="455"/>
                  <a:pt x="145" y="448"/>
                  <a:pt x="156" y="439"/>
                </a:cubicBezTo>
                <a:cubicBezTo>
                  <a:pt x="175" y="454"/>
                  <a:pt x="202" y="463"/>
                  <a:pt x="231" y="463"/>
                </a:cubicBezTo>
                <a:cubicBezTo>
                  <a:pt x="259" y="463"/>
                  <a:pt x="286" y="454"/>
                  <a:pt x="305" y="439"/>
                </a:cubicBezTo>
                <a:cubicBezTo>
                  <a:pt x="323" y="454"/>
                  <a:pt x="351" y="463"/>
                  <a:pt x="379" y="463"/>
                </a:cubicBezTo>
                <a:cubicBezTo>
                  <a:pt x="408" y="463"/>
                  <a:pt x="435" y="454"/>
                  <a:pt x="453" y="439"/>
                </a:cubicBezTo>
                <a:cubicBezTo>
                  <a:pt x="472" y="454"/>
                  <a:pt x="499" y="463"/>
                  <a:pt x="528" y="463"/>
                </a:cubicBezTo>
                <a:cubicBezTo>
                  <a:pt x="556" y="463"/>
                  <a:pt x="583" y="454"/>
                  <a:pt x="602" y="439"/>
                </a:cubicBezTo>
                <a:cubicBezTo>
                  <a:pt x="620" y="454"/>
                  <a:pt x="648" y="463"/>
                  <a:pt x="676" y="463"/>
                </a:cubicBezTo>
                <a:cubicBezTo>
                  <a:pt x="707" y="463"/>
                  <a:pt x="737" y="452"/>
                  <a:pt x="755" y="434"/>
                </a:cubicBezTo>
                <a:cubicBezTo>
                  <a:pt x="758" y="431"/>
                  <a:pt x="758" y="427"/>
                  <a:pt x="756" y="424"/>
                </a:cubicBezTo>
                <a:close/>
                <a:moveTo>
                  <a:pt x="79" y="162"/>
                </a:moveTo>
                <a:cubicBezTo>
                  <a:pt x="79" y="79"/>
                  <a:pt x="79" y="79"/>
                  <a:pt x="79" y="79"/>
                </a:cubicBezTo>
                <a:cubicBezTo>
                  <a:pt x="265" y="79"/>
                  <a:pt x="265" y="79"/>
                  <a:pt x="265" y="79"/>
                </a:cubicBezTo>
                <a:cubicBezTo>
                  <a:pt x="247" y="158"/>
                  <a:pt x="247" y="158"/>
                  <a:pt x="247" y="158"/>
                </a:cubicBezTo>
                <a:cubicBezTo>
                  <a:pt x="221" y="158"/>
                  <a:pt x="221" y="158"/>
                  <a:pt x="221" y="158"/>
                </a:cubicBezTo>
                <a:cubicBezTo>
                  <a:pt x="217" y="158"/>
                  <a:pt x="214" y="162"/>
                  <a:pt x="214" y="165"/>
                </a:cubicBezTo>
                <a:cubicBezTo>
                  <a:pt x="214" y="242"/>
                  <a:pt x="214" y="242"/>
                  <a:pt x="214" y="242"/>
                </a:cubicBezTo>
                <a:cubicBezTo>
                  <a:pt x="100" y="242"/>
                  <a:pt x="100" y="242"/>
                  <a:pt x="100" y="242"/>
                </a:cubicBezTo>
                <a:cubicBezTo>
                  <a:pt x="100" y="169"/>
                  <a:pt x="100" y="169"/>
                  <a:pt x="100" y="169"/>
                </a:cubicBezTo>
                <a:cubicBezTo>
                  <a:pt x="100" y="165"/>
                  <a:pt x="97" y="162"/>
                  <a:pt x="93" y="162"/>
                </a:cubicBezTo>
                <a:lnTo>
                  <a:pt x="79" y="162"/>
                </a:lnTo>
                <a:close/>
                <a:moveTo>
                  <a:pt x="545" y="448"/>
                </a:moveTo>
                <a:cubicBezTo>
                  <a:pt x="539" y="449"/>
                  <a:pt x="534" y="449"/>
                  <a:pt x="528" y="449"/>
                </a:cubicBezTo>
                <a:cubicBezTo>
                  <a:pt x="500" y="449"/>
                  <a:pt x="474" y="440"/>
                  <a:pt x="458" y="424"/>
                </a:cubicBezTo>
                <a:cubicBezTo>
                  <a:pt x="456" y="422"/>
                  <a:pt x="451" y="422"/>
                  <a:pt x="449" y="424"/>
                </a:cubicBezTo>
                <a:cubicBezTo>
                  <a:pt x="433" y="440"/>
                  <a:pt x="407" y="449"/>
                  <a:pt x="379" y="449"/>
                </a:cubicBezTo>
                <a:cubicBezTo>
                  <a:pt x="352" y="449"/>
                  <a:pt x="326" y="440"/>
                  <a:pt x="310" y="424"/>
                </a:cubicBezTo>
                <a:cubicBezTo>
                  <a:pt x="307" y="422"/>
                  <a:pt x="303" y="422"/>
                  <a:pt x="300" y="424"/>
                </a:cubicBezTo>
                <a:cubicBezTo>
                  <a:pt x="284" y="440"/>
                  <a:pt x="258" y="449"/>
                  <a:pt x="231" y="449"/>
                </a:cubicBezTo>
                <a:cubicBezTo>
                  <a:pt x="203" y="449"/>
                  <a:pt x="177" y="440"/>
                  <a:pt x="161" y="424"/>
                </a:cubicBezTo>
                <a:cubicBezTo>
                  <a:pt x="159" y="422"/>
                  <a:pt x="154" y="422"/>
                  <a:pt x="151" y="424"/>
                </a:cubicBezTo>
                <a:cubicBezTo>
                  <a:pt x="142" y="434"/>
                  <a:pt x="129" y="441"/>
                  <a:pt x="114" y="445"/>
                </a:cubicBezTo>
                <a:cubicBezTo>
                  <a:pt x="64" y="409"/>
                  <a:pt x="36" y="344"/>
                  <a:pt x="30" y="324"/>
                </a:cubicBezTo>
                <a:cubicBezTo>
                  <a:pt x="26" y="308"/>
                  <a:pt x="24" y="278"/>
                  <a:pt x="35" y="264"/>
                </a:cubicBezTo>
                <a:cubicBezTo>
                  <a:pt x="39" y="258"/>
                  <a:pt x="45" y="256"/>
                  <a:pt x="52" y="256"/>
                </a:cubicBezTo>
                <a:cubicBezTo>
                  <a:pt x="422" y="256"/>
                  <a:pt x="422" y="256"/>
                  <a:pt x="422" y="256"/>
                </a:cubicBezTo>
                <a:cubicBezTo>
                  <a:pt x="440" y="256"/>
                  <a:pt x="448" y="236"/>
                  <a:pt x="455" y="218"/>
                </a:cubicBezTo>
                <a:cubicBezTo>
                  <a:pt x="463" y="197"/>
                  <a:pt x="470" y="182"/>
                  <a:pt x="483" y="182"/>
                </a:cubicBezTo>
                <a:cubicBezTo>
                  <a:pt x="688" y="182"/>
                  <a:pt x="688" y="182"/>
                  <a:pt x="688" y="182"/>
                </a:cubicBezTo>
                <a:cubicBezTo>
                  <a:pt x="690" y="182"/>
                  <a:pt x="691" y="182"/>
                  <a:pt x="692" y="184"/>
                </a:cubicBezTo>
                <a:cubicBezTo>
                  <a:pt x="700" y="198"/>
                  <a:pt x="690" y="253"/>
                  <a:pt x="646" y="341"/>
                </a:cubicBezTo>
                <a:cubicBezTo>
                  <a:pt x="622" y="388"/>
                  <a:pt x="578" y="425"/>
                  <a:pt x="545" y="44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6"/>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noEditPoints="1"/>
          </p:cNvSpPr>
          <p:nvPr/>
        </p:nvSpPr>
        <p:spPr bwMode="auto">
          <a:xfrm>
            <a:off x="8344733" y="1668703"/>
            <a:ext cx="774962" cy="663787"/>
          </a:xfrm>
          <a:custGeom>
            <a:avLst/>
            <a:gdLst>
              <a:gd name="T0" fmla="*/ 699 w 750"/>
              <a:gd name="T1" fmla="*/ 563 h 643"/>
              <a:gd name="T2" fmla="*/ 675 w 750"/>
              <a:gd name="T3" fmla="*/ 595 h 643"/>
              <a:gd name="T4" fmla="*/ 669 w 750"/>
              <a:gd name="T5" fmla="*/ 584 h 643"/>
              <a:gd name="T6" fmla="*/ 633 w 750"/>
              <a:gd name="T7" fmla="*/ 532 h 643"/>
              <a:gd name="T8" fmla="*/ 640 w 750"/>
              <a:gd name="T9" fmla="*/ 520 h 643"/>
              <a:gd name="T10" fmla="*/ 736 w 750"/>
              <a:gd name="T11" fmla="*/ 382 h 643"/>
              <a:gd name="T12" fmla="*/ 670 w 750"/>
              <a:gd name="T13" fmla="*/ 375 h 643"/>
              <a:gd name="T14" fmla="*/ 736 w 750"/>
              <a:gd name="T15" fmla="*/ 368 h 643"/>
              <a:gd name="T16" fmla="*/ 640 w 750"/>
              <a:gd name="T17" fmla="*/ 230 h 643"/>
              <a:gd name="T18" fmla="*/ 631 w 750"/>
              <a:gd name="T19" fmla="*/ 228 h 643"/>
              <a:gd name="T20" fmla="*/ 684 w 750"/>
              <a:gd name="T21" fmla="*/ 189 h 643"/>
              <a:gd name="T22" fmla="*/ 532 w 750"/>
              <a:gd name="T23" fmla="*/ 117 h 643"/>
              <a:gd name="T24" fmla="*/ 523 w 750"/>
              <a:gd name="T25" fmla="*/ 119 h 643"/>
              <a:gd name="T26" fmla="*/ 549 w 750"/>
              <a:gd name="T27" fmla="*/ 59 h 643"/>
              <a:gd name="T28" fmla="*/ 382 w 750"/>
              <a:gd name="T29" fmla="*/ 73 h 643"/>
              <a:gd name="T30" fmla="*/ 368 w 750"/>
              <a:gd name="T31" fmla="*/ 73 h 643"/>
              <a:gd name="T32" fmla="*/ 201 w 750"/>
              <a:gd name="T33" fmla="*/ 59 h 643"/>
              <a:gd name="T34" fmla="*/ 227 w 750"/>
              <a:gd name="T35" fmla="*/ 119 h 643"/>
              <a:gd name="T36" fmla="*/ 218 w 750"/>
              <a:gd name="T37" fmla="*/ 117 h 643"/>
              <a:gd name="T38" fmla="*/ 66 w 750"/>
              <a:gd name="T39" fmla="*/ 189 h 643"/>
              <a:gd name="T40" fmla="*/ 119 w 750"/>
              <a:gd name="T41" fmla="*/ 228 h 643"/>
              <a:gd name="T42" fmla="*/ 110 w 750"/>
              <a:gd name="T43" fmla="*/ 230 h 643"/>
              <a:gd name="T44" fmla="*/ 14 w 750"/>
              <a:gd name="T45" fmla="*/ 368 h 643"/>
              <a:gd name="T46" fmla="*/ 80 w 750"/>
              <a:gd name="T47" fmla="*/ 375 h 643"/>
              <a:gd name="T48" fmla="*/ 14 w 750"/>
              <a:gd name="T49" fmla="*/ 382 h 643"/>
              <a:gd name="T50" fmla="*/ 110 w 750"/>
              <a:gd name="T51" fmla="*/ 520 h 643"/>
              <a:gd name="T52" fmla="*/ 117 w 750"/>
              <a:gd name="T53" fmla="*/ 532 h 643"/>
              <a:gd name="T54" fmla="*/ 81 w 750"/>
              <a:gd name="T55" fmla="*/ 584 h 643"/>
              <a:gd name="T56" fmla="*/ 69 w 750"/>
              <a:gd name="T57" fmla="*/ 592 h 643"/>
              <a:gd name="T58" fmla="*/ 50 w 750"/>
              <a:gd name="T59" fmla="*/ 563 h 643"/>
              <a:gd name="T60" fmla="*/ 0 w 750"/>
              <a:gd name="T61" fmla="*/ 375 h 643"/>
              <a:gd name="T62" fmla="*/ 50 w 750"/>
              <a:gd name="T63" fmla="*/ 188 h 643"/>
              <a:gd name="T64" fmla="*/ 186 w 750"/>
              <a:gd name="T65" fmla="*/ 51 h 643"/>
              <a:gd name="T66" fmla="*/ 189 w 750"/>
              <a:gd name="T67" fmla="*/ 50 h 643"/>
              <a:gd name="T68" fmla="*/ 561 w 750"/>
              <a:gd name="T69" fmla="*/ 50 h 643"/>
              <a:gd name="T70" fmla="*/ 564 w 750"/>
              <a:gd name="T71" fmla="*/ 51 h 643"/>
              <a:gd name="T72" fmla="*/ 700 w 750"/>
              <a:gd name="T73" fmla="*/ 188 h 643"/>
              <a:gd name="T74" fmla="*/ 750 w 750"/>
              <a:gd name="T75" fmla="*/ 375 h 643"/>
              <a:gd name="T76" fmla="*/ 700 w 750"/>
              <a:gd name="T77" fmla="*/ 563 h 643"/>
              <a:gd name="T78" fmla="*/ 533 w 750"/>
              <a:gd name="T79" fmla="*/ 636 h 643"/>
              <a:gd name="T80" fmla="*/ 224 w 750"/>
              <a:gd name="T81" fmla="*/ 643 h 643"/>
              <a:gd name="T82" fmla="*/ 217 w 750"/>
              <a:gd name="T83" fmla="*/ 560 h 643"/>
              <a:gd name="T84" fmla="*/ 526 w 750"/>
              <a:gd name="T85" fmla="*/ 553 h 643"/>
              <a:gd name="T86" fmla="*/ 519 w 750"/>
              <a:gd name="T87" fmla="*/ 567 h 643"/>
              <a:gd name="T88" fmla="*/ 231 w 750"/>
              <a:gd name="T89" fmla="*/ 629 h 643"/>
              <a:gd name="T90" fmla="*/ 519 w 750"/>
              <a:gd name="T91" fmla="*/ 567 h 643"/>
              <a:gd name="T92" fmla="*/ 577 w 750"/>
              <a:gd name="T93" fmla="*/ 267 h 643"/>
              <a:gd name="T94" fmla="*/ 449 w 750"/>
              <a:gd name="T95" fmla="*/ 375 h 643"/>
              <a:gd name="T96" fmla="*/ 301 w 750"/>
              <a:gd name="T97" fmla="*/ 375 h 643"/>
              <a:gd name="T98" fmla="*/ 435 w 750"/>
              <a:gd name="T99" fmla="*/ 332 h 643"/>
              <a:gd name="T100" fmla="*/ 579 w 750"/>
              <a:gd name="T101" fmla="*/ 257 h 643"/>
              <a:gd name="T102" fmla="*/ 375 w 750"/>
              <a:gd name="T103" fmla="*/ 315 h 643"/>
              <a:gd name="T104" fmla="*/ 375 w 750"/>
              <a:gd name="T105" fmla="*/ 435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0" h="643">
                <a:moveTo>
                  <a:pt x="700" y="563"/>
                </a:moveTo>
                <a:cubicBezTo>
                  <a:pt x="699" y="563"/>
                  <a:pt x="699" y="563"/>
                  <a:pt x="699" y="563"/>
                </a:cubicBezTo>
                <a:cubicBezTo>
                  <a:pt x="693" y="573"/>
                  <a:pt x="687" y="583"/>
                  <a:pt x="680" y="592"/>
                </a:cubicBezTo>
                <a:cubicBezTo>
                  <a:pt x="679" y="594"/>
                  <a:pt x="677" y="595"/>
                  <a:pt x="675" y="595"/>
                </a:cubicBezTo>
                <a:cubicBezTo>
                  <a:pt x="673" y="595"/>
                  <a:pt x="672" y="595"/>
                  <a:pt x="671" y="594"/>
                </a:cubicBezTo>
                <a:cubicBezTo>
                  <a:pt x="667" y="592"/>
                  <a:pt x="667" y="587"/>
                  <a:pt x="669" y="584"/>
                </a:cubicBezTo>
                <a:cubicBezTo>
                  <a:pt x="674" y="577"/>
                  <a:pt x="679" y="569"/>
                  <a:pt x="684" y="562"/>
                </a:cubicBezTo>
                <a:cubicBezTo>
                  <a:pt x="633" y="532"/>
                  <a:pt x="633" y="532"/>
                  <a:pt x="633" y="532"/>
                </a:cubicBezTo>
                <a:cubicBezTo>
                  <a:pt x="630" y="530"/>
                  <a:pt x="629" y="526"/>
                  <a:pt x="631" y="523"/>
                </a:cubicBezTo>
                <a:cubicBezTo>
                  <a:pt x="633" y="520"/>
                  <a:pt x="637" y="518"/>
                  <a:pt x="640" y="520"/>
                </a:cubicBezTo>
                <a:cubicBezTo>
                  <a:pt x="691" y="550"/>
                  <a:pt x="691" y="550"/>
                  <a:pt x="691" y="550"/>
                </a:cubicBezTo>
                <a:cubicBezTo>
                  <a:pt x="719" y="498"/>
                  <a:pt x="734" y="441"/>
                  <a:pt x="736" y="382"/>
                </a:cubicBezTo>
                <a:cubicBezTo>
                  <a:pt x="677" y="382"/>
                  <a:pt x="677" y="382"/>
                  <a:pt x="677" y="382"/>
                </a:cubicBezTo>
                <a:cubicBezTo>
                  <a:pt x="673" y="382"/>
                  <a:pt x="670" y="379"/>
                  <a:pt x="670" y="375"/>
                </a:cubicBezTo>
                <a:cubicBezTo>
                  <a:pt x="670" y="371"/>
                  <a:pt x="673" y="368"/>
                  <a:pt x="677" y="368"/>
                </a:cubicBezTo>
                <a:cubicBezTo>
                  <a:pt x="736" y="368"/>
                  <a:pt x="736" y="368"/>
                  <a:pt x="736" y="368"/>
                </a:cubicBezTo>
                <a:cubicBezTo>
                  <a:pt x="735" y="308"/>
                  <a:pt x="718" y="251"/>
                  <a:pt x="691" y="201"/>
                </a:cubicBezTo>
                <a:cubicBezTo>
                  <a:pt x="640" y="230"/>
                  <a:pt x="640" y="230"/>
                  <a:pt x="640" y="230"/>
                </a:cubicBezTo>
                <a:cubicBezTo>
                  <a:pt x="639" y="231"/>
                  <a:pt x="638" y="231"/>
                  <a:pt x="637" y="231"/>
                </a:cubicBezTo>
                <a:cubicBezTo>
                  <a:pt x="634" y="231"/>
                  <a:pt x="632" y="230"/>
                  <a:pt x="631" y="228"/>
                </a:cubicBezTo>
                <a:cubicBezTo>
                  <a:pt x="629" y="224"/>
                  <a:pt x="630" y="220"/>
                  <a:pt x="633" y="218"/>
                </a:cubicBezTo>
                <a:cubicBezTo>
                  <a:pt x="684" y="189"/>
                  <a:pt x="684" y="189"/>
                  <a:pt x="684" y="189"/>
                </a:cubicBezTo>
                <a:cubicBezTo>
                  <a:pt x="653" y="139"/>
                  <a:pt x="611" y="97"/>
                  <a:pt x="561" y="66"/>
                </a:cubicBezTo>
                <a:cubicBezTo>
                  <a:pt x="532" y="117"/>
                  <a:pt x="532" y="117"/>
                  <a:pt x="532" y="117"/>
                </a:cubicBezTo>
                <a:cubicBezTo>
                  <a:pt x="531" y="119"/>
                  <a:pt x="528" y="120"/>
                  <a:pt x="526" y="120"/>
                </a:cubicBezTo>
                <a:cubicBezTo>
                  <a:pt x="525" y="120"/>
                  <a:pt x="524" y="120"/>
                  <a:pt x="523" y="119"/>
                </a:cubicBezTo>
                <a:cubicBezTo>
                  <a:pt x="519" y="118"/>
                  <a:pt x="518" y="113"/>
                  <a:pt x="520" y="110"/>
                </a:cubicBezTo>
                <a:cubicBezTo>
                  <a:pt x="549" y="59"/>
                  <a:pt x="549" y="59"/>
                  <a:pt x="549" y="59"/>
                </a:cubicBezTo>
                <a:cubicBezTo>
                  <a:pt x="499" y="32"/>
                  <a:pt x="442" y="16"/>
                  <a:pt x="382" y="14"/>
                </a:cubicBezTo>
                <a:cubicBezTo>
                  <a:pt x="382" y="73"/>
                  <a:pt x="382" y="73"/>
                  <a:pt x="382" y="73"/>
                </a:cubicBezTo>
                <a:cubicBezTo>
                  <a:pt x="382" y="77"/>
                  <a:pt x="379" y="80"/>
                  <a:pt x="375" y="80"/>
                </a:cubicBezTo>
                <a:cubicBezTo>
                  <a:pt x="371" y="80"/>
                  <a:pt x="368" y="77"/>
                  <a:pt x="368" y="73"/>
                </a:cubicBezTo>
                <a:cubicBezTo>
                  <a:pt x="368" y="14"/>
                  <a:pt x="368" y="14"/>
                  <a:pt x="368" y="14"/>
                </a:cubicBezTo>
                <a:cubicBezTo>
                  <a:pt x="307" y="16"/>
                  <a:pt x="250" y="32"/>
                  <a:pt x="201" y="59"/>
                </a:cubicBezTo>
                <a:cubicBezTo>
                  <a:pt x="230" y="110"/>
                  <a:pt x="230" y="110"/>
                  <a:pt x="230" y="110"/>
                </a:cubicBezTo>
                <a:cubicBezTo>
                  <a:pt x="232" y="113"/>
                  <a:pt x="231" y="118"/>
                  <a:pt x="227" y="119"/>
                </a:cubicBezTo>
                <a:cubicBezTo>
                  <a:pt x="226" y="120"/>
                  <a:pt x="225" y="120"/>
                  <a:pt x="224" y="120"/>
                </a:cubicBezTo>
                <a:cubicBezTo>
                  <a:pt x="221" y="120"/>
                  <a:pt x="219" y="119"/>
                  <a:pt x="218" y="117"/>
                </a:cubicBezTo>
                <a:cubicBezTo>
                  <a:pt x="189" y="66"/>
                  <a:pt x="189" y="66"/>
                  <a:pt x="189" y="66"/>
                </a:cubicBezTo>
                <a:cubicBezTo>
                  <a:pt x="139" y="97"/>
                  <a:pt x="96" y="139"/>
                  <a:pt x="66" y="189"/>
                </a:cubicBezTo>
                <a:cubicBezTo>
                  <a:pt x="117" y="218"/>
                  <a:pt x="117" y="218"/>
                  <a:pt x="117" y="218"/>
                </a:cubicBezTo>
                <a:cubicBezTo>
                  <a:pt x="120" y="220"/>
                  <a:pt x="121" y="224"/>
                  <a:pt x="119" y="228"/>
                </a:cubicBezTo>
                <a:cubicBezTo>
                  <a:pt x="118" y="230"/>
                  <a:pt x="116" y="231"/>
                  <a:pt x="113" y="231"/>
                </a:cubicBezTo>
                <a:cubicBezTo>
                  <a:pt x="112" y="231"/>
                  <a:pt x="111" y="231"/>
                  <a:pt x="110" y="230"/>
                </a:cubicBezTo>
                <a:cubicBezTo>
                  <a:pt x="59" y="201"/>
                  <a:pt x="59" y="201"/>
                  <a:pt x="59" y="201"/>
                </a:cubicBezTo>
                <a:cubicBezTo>
                  <a:pt x="32" y="251"/>
                  <a:pt x="15" y="308"/>
                  <a:pt x="14" y="368"/>
                </a:cubicBezTo>
                <a:cubicBezTo>
                  <a:pt x="73" y="368"/>
                  <a:pt x="73" y="368"/>
                  <a:pt x="73" y="368"/>
                </a:cubicBezTo>
                <a:cubicBezTo>
                  <a:pt x="76" y="368"/>
                  <a:pt x="80" y="371"/>
                  <a:pt x="80" y="375"/>
                </a:cubicBezTo>
                <a:cubicBezTo>
                  <a:pt x="80" y="379"/>
                  <a:pt x="76" y="382"/>
                  <a:pt x="73" y="382"/>
                </a:cubicBezTo>
                <a:cubicBezTo>
                  <a:pt x="14" y="382"/>
                  <a:pt x="14" y="382"/>
                  <a:pt x="14" y="382"/>
                </a:cubicBezTo>
                <a:cubicBezTo>
                  <a:pt x="15" y="441"/>
                  <a:pt x="31" y="498"/>
                  <a:pt x="59" y="550"/>
                </a:cubicBezTo>
                <a:cubicBezTo>
                  <a:pt x="110" y="520"/>
                  <a:pt x="110" y="520"/>
                  <a:pt x="110" y="520"/>
                </a:cubicBezTo>
                <a:cubicBezTo>
                  <a:pt x="113" y="518"/>
                  <a:pt x="117" y="520"/>
                  <a:pt x="119" y="523"/>
                </a:cubicBezTo>
                <a:cubicBezTo>
                  <a:pt x="121" y="526"/>
                  <a:pt x="120" y="530"/>
                  <a:pt x="117" y="532"/>
                </a:cubicBezTo>
                <a:cubicBezTo>
                  <a:pt x="66" y="562"/>
                  <a:pt x="66" y="562"/>
                  <a:pt x="66" y="562"/>
                </a:cubicBezTo>
                <a:cubicBezTo>
                  <a:pt x="71" y="569"/>
                  <a:pt x="76" y="577"/>
                  <a:pt x="81" y="584"/>
                </a:cubicBezTo>
                <a:cubicBezTo>
                  <a:pt x="83" y="587"/>
                  <a:pt x="82" y="592"/>
                  <a:pt x="79" y="594"/>
                </a:cubicBezTo>
                <a:cubicBezTo>
                  <a:pt x="76" y="596"/>
                  <a:pt x="72" y="595"/>
                  <a:pt x="69" y="592"/>
                </a:cubicBezTo>
                <a:cubicBezTo>
                  <a:pt x="63" y="583"/>
                  <a:pt x="56" y="573"/>
                  <a:pt x="51" y="563"/>
                </a:cubicBezTo>
                <a:cubicBezTo>
                  <a:pt x="51" y="563"/>
                  <a:pt x="50" y="563"/>
                  <a:pt x="50" y="563"/>
                </a:cubicBezTo>
                <a:cubicBezTo>
                  <a:pt x="50" y="562"/>
                  <a:pt x="50" y="562"/>
                  <a:pt x="50" y="562"/>
                </a:cubicBezTo>
                <a:cubicBezTo>
                  <a:pt x="17" y="505"/>
                  <a:pt x="0" y="441"/>
                  <a:pt x="0" y="375"/>
                </a:cubicBezTo>
                <a:cubicBezTo>
                  <a:pt x="0" y="307"/>
                  <a:pt x="18" y="244"/>
                  <a:pt x="50" y="189"/>
                </a:cubicBezTo>
                <a:cubicBezTo>
                  <a:pt x="50" y="189"/>
                  <a:pt x="50" y="188"/>
                  <a:pt x="50" y="188"/>
                </a:cubicBezTo>
                <a:cubicBezTo>
                  <a:pt x="51" y="187"/>
                  <a:pt x="51" y="187"/>
                  <a:pt x="51" y="187"/>
                </a:cubicBezTo>
                <a:cubicBezTo>
                  <a:pt x="84" y="131"/>
                  <a:pt x="130" y="84"/>
                  <a:pt x="186" y="51"/>
                </a:cubicBezTo>
                <a:cubicBezTo>
                  <a:pt x="187" y="51"/>
                  <a:pt x="187" y="51"/>
                  <a:pt x="187" y="51"/>
                </a:cubicBezTo>
                <a:cubicBezTo>
                  <a:pt x="188" y="50"/>
                  <a:pt x="188" y="50"/>
                  <a:pt x="189" y="50"/>
                </a:cubicBezTo>
                <a:cubicBezTo>
                  <a:pt x="244" y="18"/>
                  <a:pt x="307" y="0"/>
                  <a:pt x="375" y="0"/>
                </a:cubicBezTo>
                <a:cubicBezTo>
                  <a:pt x="443" y="0"/>
                  <a:pt x="506" y="18"/>
                  <a:pt x="561" y="50"/>
                </a:cubicBezTo>
                <a:cubicBezTo>
                  <a:pt x="562" y="50"/>
                  <a:pt x="562" y="50"/>
                  <a:pt x="562" y="51"/>
                </a:cubicBezTo>
                <a:cubicBezTo>
                  <a:pt x="563" y="51"/>
                  <a:pt x="563" y="51"/>
                  <a:pt x="564" y="51"/>
                </a:cubicBezTo>
                <a:cubicBezTo>
                  <a:pt x="619" y="84"/>
                  <a:pt x="666" y="131"/>
                  <a:pt x="699" y="187"/>
                </a:cubicBezTo>
                <a:cubicBezTo>
                  <a:pt x="699" y="187"/>
                  <a:pt x="699" y="187"/>
                  <a:pt x="700" y="188"/>
                </a:cubicBezTo>
                <a:cubicBezTo>
                  <a:pt x="700" y="188"/>
                  <a:pt x="700" y="189"/>
                  <a:pt x="700" y="189"/>
                </a:cubicBezTo>
                <a:cubicBezTo>
                  <a:pt x="732" y="244"/>
                  <a:pt x="750" y="307"/>
                  <a:pt x="750" y="375"/>
                </a:cubicBezTo>
                <a:cubicBezTo>
                  <a:pt x="750" y="441"/>
                  <a:pt x="733" y="505"/>
                  <a:pt x="700" y="562"/>
                </a:cubicBezTo>
                <a:cubicBezTo>
                  <a:pt x="700" y="562"/>
                  <a:pt x="700" y="562"/>
                  <a:pt x="700" y="563"/>
                </a:cubicBezTo>
                <a:close/>
                <a:moveTo>
                  <a:pt x="533" y="560"/>
                </a:moveTo>
                <a:cubicBezTo>
                  <a:pt x="533" y="636"/>
                  <a:pt x="533" y="636"/>
                  <a:pt x="533" y="636"/>
                </a:cubicBezTo>
                <a:cubicBezTo>
                  <a:pt x="533" y="640"/>
                  <a:pt x="530" y="643"/>
                  <a:pt x="526" y="643"/>
                </a:cubicBezTo>
                <a:cubicBezTo>
                  <a:pt x="224" y="643"/>
                  <a:pt x="224" y="643"/>
                  <a:pt x="224" y="643"/>
                </a:cubicBezTo>
                <a:cubicBezTo>
                  <a:pt x="220" y="643"/>
                  <a:pt x="217" y="640"/>
                  <a:pt x="217" y="636"/>
                </a:cubicBezTo>
                <a:cubicBezTo>
                  <a:pt x="217" y="560"/>
                  <a:pt x="217" y="560"/>
                  <a:pt x="217" y="560"/>
                </a:cubicBezTo>
                <a:cubicBezTo>
                  <a:pt x="217" y="556"/>
                  <a:pt x="220" y="553"/>
                  <a:pt x="224" y="553"/>
                </a:cubicBezTo>
                <a:cubicBezTo>
                  <a:pt x="526" y="553"/>
                  <a:pt x="526" y="553"/>
                  <a:pt x="526" y="553"/>
                </a:cubicBezTo>
                <a:cubicBezTo>
                  <a:pt x="530" y="553"/>
                  <a:pt x="533" y="556"/>
                  <a:pt x="533" y="560"/>
                </a:cubicBezTo>
                <a:close/>
                <a:moveTo>
                  <a:pt x="519" y="567"/>
                </a:moveTo>
                <a:cubicBezTo>
                  <a:pt x="231" y="567"/>
                  <a:pt x="231" y="567"/>
                  <a:pt x="231" y="567"/>
                </a:cubicBezTo>
                <a:cubicBezTo>
                  <a:pt x="231" y="629"/>
                  <a:pt x="231" y="629"/>
                  <a:pt x="231" y="629"/>
                </a:cubicBezTo>
                <a:cubicBezTo>
                  <a:pt x="519" y="629"/>
                  <a:pt x="519" y="629"/>
                  <a:pt x="519" y="629"/>
                </a:cubicBezTo>
                <a:lnTo>
                  <a:pt x="519" y="567"/>
                </a:lnTo>
                <a:close/>
                <a:moveTo>
                  <a:pt x="579" y="257"/>
                </a:moveTo>
                <a:cubicBezTo>
                  <a:pt x="581" y="261"/>
                  <a:pt x="580" y="265"/>
                  <a:pt x="577" y="267"/>
                </a:cubicBezTo>
                <a:cubicBezTo>
                  <a:pt x="442" y="344"/>
                  <a:pt x="442" y="344"/>
                  <a:pt x="442" y="344"/>
                </a:cubicBezTo>
                <a:cubicBezTo>
                  <a:pt x="447" y="354"/>
                  <a:pt x="449" y="364"/>
                  <a:pt x="449" y="375"/>
                </a:cubicBezTo>
                <a:cubicBezTo>
                  <a:pt x="449" y="416"/>
                  <a:pt x="416" y="449"/>
                  <a:pt x="375" y="449"/>
                </a:cubicBezTo>
                <a:cubicBezTo>
                  <a:pt x="334" y="449"/>
                  <a:pt x="301" y="416"/>
                  <a:pt x="301" y="375"/>
                </a:cubicBezTo>
                <a:cubicBezTo>
                  <a:pt x="301" y="334"/>
                  <a:pt x="334" y="301"/>
                  <a:pt x="375" y="301"/>
                </a:cubicBezTo>
                <a:cubicBezTo>
                  <a:pt x="400" y="301"/>
                  <a:pt x="422" y="313"/>
                  <a:pt x="435" y="332"/>
                </a:cubicBezTo>
                <a:cubicBezTo>
                  <a:pt x="570" y="255"/>
                  <a:pt x="570" y="255"/>
                  <a:pt x="570" y="255"/>
                </a:cubicBezTo>
                <a:cubicBezTo>
                  <a:pt x="573" y="253"/>
                  <a:pt x="577" y="254"/>
                  <a:pt x="579" y="257"/>
                </a:cubicBezTo>
                <a:close/>
                <a:moveTo>
                  <a:pt x="435" y="375"/>
                </a:moveTo>
                <a:cubicBezTo>
                  <a:pt x="435" y="342"/>
                  <a:pt x="408" y="315"/>
                  <a:pt x="375" y="315"/>
                </a:cubicBezTo>
                <a:cubicBezTo>
                  <a:pt x="342" y="315"/>
                  <a:pt x="315" y="342"/>
                  <a:pt x="315" y="375"/>
                </a:cubicBezTo>
                <a:cubicBezTo>
                  <a:pt x="315" y="408"/>
                  <a:pt x="342" y="435"/>
                  <a:pt x="375" y="435"/>
                </a:cubicBezTo>
                <a:cubicBezTo>
                  <a:pt x="408" y="435"/>
                  <a:pt x="435" y="408"/>
                  <a:pt x="435" y="3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noEditPoints="1"/>
          </p:cNvSpPr>
          <p:nvPr/>
        </p:nvSpPr>
        <p:spPr bwMode="auto">
          <a:xfrm>
            <a:off x="3263651" y="1751294"/>
            <a:ext cx="595616" cy="592557"/>
          </a:xfrm>
          <a:custGeom>
            <a:avLst/>
            <a:gdLst>
              <a:gd name="T0" fmla="*/ 546 w 577"/>
              <a:gd name="T1" fmla="*/ 127 h 574"/>
              <a:gd name="T2" fmla="*/ 531 w 577"/>
              <a:gd name="T3" fmla="*/ 50 h 574"/>
              <a:gd name="T4" fmla="*/ 96 w 577"/>
              <a:gd name="T5" fmla="*/ 0 h 574"/>
              <a:gd name="T6" fmla="*/ 45 w 577"/>
              <a:gd name="T7" fmla="*/ 127 h 574"/>
              <a:gd name="T8" fmla="*/ 0 w 577"/>
              <a:gd name="T9" fmla="*/ 158 h 574"/>
              <a:gd name="T10" fmla="*/ 31 w 577"/>
              <a:gd name="T11" fmla="*/ 270 h 574"/>
              <a:gd name="T12" fmla="*/ 45 w 577"/>
              <a:gd name="T13" fmla="*/ 462 h 574"/>
              <a:gd name="T14" fmla="*/ 94 w 577"/>
              <a:gd name="T15" fmla="*/ 543 h 574"/>
              <a:gd name="T16" fmla="*/ 165 w 577"/>
              <a:gd name="T17" fmla="*/ 574 h 574"/>
              <a:gd name="T18" fmla="*/ 196 w 577"/>
              <a:gd name="T19" fmla="*/ 512 h 574"/>
              <a:gd name="T20" fmla="*/ 380 w 577"/>
              <a:gd name="T21" fmla="*/ 543 h 574"/>
              <a:gd name="T22" fmla="*/ 451 w 577"/>
              <a:gd name="T23" fmla="*/ 574 h 574"/>
              <a:gd name="T24" fmla="*/ 482 w 577"/>
              <a:gd name="T25" fmla="*/ 512 h 574"/>
              <a:gd name="T26" fmla="*/ 531 w 577"/>
              <a:gd name="T27" fmla="*/ 270 h 574"/>
              <a:gd name="T28" fmla="*/ 568 w 577"/>
              <a:gd name="T29" fmla="*/ 261 h 574"/>
              <a:gd name="T30" fmla="*/ 577 w 577"/>
              <a:gd name="T31" fmla="*/ 158 h 574"/>
              <a:gd name="T32" fmla="*/ 31 w 577"/>
              <a:gd name="T33" fmla="*/ 256 h 574"/>
              <a:gd name="T34" fmla="*/ 14 w 577"/>
              <a:gd name="T35" fmla="*/ 158 h 574"/>
              <a:gd name="T36" fmla="*/ 45 w 577"/>
              <a:gd name="T37" fmla="*/ 141 h 574"/>
              <a:gd name="T38" fmla="*/ 182 w 577"/>
              <a:gd name="T39" fmla="*/ 543 h 574"/>
              <a:gd name="T40" fmla="*/ 125 w 577"/>
              <a:gd name="T41" fmla="*/ 560 h 574"/>
              <a:gd name="T42" fmla="*/ 108 w 577"/>
              <a:gd name="T43" fmla="*/ 512 h 574"/>
              <a:gd name="T44" fmla="*/ 182 w 577"/>
              <a:gd name="T45" fmla="*/ 543 h 574"/>
              <a:gd name="T46" fmla="*/ 451 w 577"/>
              <a:gd name="T47" fmla="*/ 560 h 574"/>
              <a:gd name="T48" fmla="*/ 394 w 577"/>
              <a:gd name="T49" fmla="*/ 543 h 574"/>
              <a:gd name="T50" fmla="*/ 468 w 577"/>
              <a:gd name="T51" fmla="*/ 512 h 574"/>
              <a:gd name="T52" fmla="*/ 517 w 577"/>
              <a:gd name="T53" fmla="*/ 134 h 574"/>
              <a:gd name="T54" fmla="*/ 517 w 577"/>
              <a:gd name="T55" fmla="*/ 134 h 574"/>
              <a:gd name="T56" fmla="*/ 481 w 577"/>
              <a:gd name="T57" fmla="*/ 498 h 574"/>
              <a:gd name="T58" fmla="*/ 59 w 577"/>
              <a:gd name="T59" fmla="*/ 462 h 574"/>
              <a:gd name="T60" fmla="*/ 96 w 577"/>
              <a:gd name="T61" fmla="*/ 14 h 574"/>
              <a:gd name="T62" fmla="*/ 517 w 577"/>
              <a:gd name="T63" fmla="*/ 50 h 574"/>
              <a:gd name="T64" fmla="*/ 558 w 577"/>
              <a:gd name="T65" fmla="*/ 251 h 574"/>
              <a:gd name="T66" fmla="*/ 531 w 577"/>
              <a:gd name="T67" fmla="*/ 256 h 574"/>
              <a:gd name="T68" fmla="*/ 546 w 577"/>
              <a:gd name="T69" fmla="*/ 141 h 574"/>
              <a:gd name="T70" fmla="*/ 563 w 577"/>
              <a:gd name="T71" fmla="*/ 239 h 574"/>
              <a:gd name="T72" fmla="*/ 138 w 577"/>
              <a:gd name="T73" fmla="*/ 364 h 574"/>
              <a:gd name="T74" fmla="*/ 138 w 577"/>
              <a:gd name="T75" fmla="*/ 452 h 574"/>
              <a:gd name="T76" fmla="*/ 138 w 577"/>
              <a:gd name="T77" fmla="*/ 364 h 574"/>
              <a:gd name="T78" fmla="*/ 108 w 577"/>
              <a:gd name="T79" fmla="*/ 408 h 574"/>
              <a:gd name="T80" fmla="*/ 168 w 577"/>
              <a:gd name="T81" fmla="*/ 408 h 574"/>
              <a:gd name="T82" fmla="*/ 179 w 577"/>
              <a:gd name="T83" fmla="*/ 107 h 574"/>
              <a:gd name="T84" fmla="*/ 429 w 577"/>
              <a:gd name="T85" fmla="*/ 75 h 574"/>
              <a:gd name="T86" fmla="*/ 179 w 577"/>
              <a:gd name="T87" fmla="*/ 43 h 574"/>
              <a:gd name="T88" fmla="*/ 179 w 577"/>
              <a:gd name="T89" fmla="*/ 107 h 574"/>
              <a:gd name="T90" fmla="*/ 397 w 577"/>
              <a:gd name="T91" fmla="*/ 57 h 574"/>
              <a:gd name="T92" fmla="*/ 397 w 577"/>
              <a:gd name="T93" fmla="*/ 93 h 574"/>
              <a:gd name="T94" fmla="*/ 161 w 577"/>
              <a:gd name="T95" fmla="*/ 75 h 574"/>
              <a:gd name="T96" fmla="*/ 131 w 577"/>
              <a:gd name="T97" fmla="*/ 326 h 574"/>
              <a:gd name="T98" fmla="*/ 477 w 577"/>
              <a:gd name="T99" fmla="*/ 295 h 574"/>
              <a:gd name="T100" fmla="*/ 446 w 577"/>
              <a:gd name="T101" fmla="*/ 143 h 574"/>
              <a:gd name="T102" fmla="*/ 99 w 577"/>
              <a:gd name="T103" fmla="*/ 174 h 574"/>
              <a:gd name="T104" fmla="*/ 131 w 577"/>
              <a:gd name="T105" fmla="*/ 326 h 574"/>
              <a:gd name="T106" fmla="*/ 131 w 577"/>
              <a:gd name="T107" fmla="*/ 157 h 574"/>
              <a:gd name="T108" fmla="*/ 463 w 577"/>
              <a:gd name="T109" fmla="*/ 174 h 574"/>
              <a:gd name="T110" fmla="*/ 446 w 577"/>
              <a:gd name="T111" fmla="*/ 312 h 574"/>
              <a:gd name="T112" fmla="*/ 113 w 577"/>
              <a:gd name="T113" fmla="*/ 295 h 574"/>
              <a:gd name="T114" fmla="*/ 439 w 577"/>
              <a:gd name="T115" fmla="*/ 364 h 574"/>
              <a:gd name="T116" fmla="*/ 439 w 577"/>
              <a:gd name="T117" fmla="*/ 452 h 574"/>
              <a:gd name="T118" fmla="*/ 439 w 577"/>
              <a:gd name="T119" fmla="*/ 364 h 574"/>
              <a:gd name="T120" fmla="*/ 409 w 577"/>
              <a:gd name="T121" fmla="*/ 408 h 574"/>
              <a:gd name="T122" fmla="*/ 469 w 577"/>
              <a:gd name="T123" fmla="*/ 408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7" h="574">
                <a:moveTo>
                  <a:pt x="577" y="158"/>
                </a:moveTo>
                <a:cubicBezTo>
                  <a:pt x="577" y="141"/>
                  <a:pt x="563" y="127"/>
                  <a:pt x="546" y="127"/>
                </a:cubicBezTo>
                <a:cubicBezTo>
                  <a:pt x="531" y="127"/>
                  <a:pt x="531" y="127"/>
                  <a:pt x="531" y="127"/>
                </a:cubicBezTo>
                <a:cubicBezTo>
                  <a:pt x="531" y="50"/>
                  <a:pt x="531" y="50"/>
                  <a:pt x="531" y="50"/>
                </a:cubicBezTo>
                <a:cubicBezTo>
                  <a:pt x="531" y="22"/>
                  <a:pt x="508" y="0"/>
                  <a:pt x="481" y="0"/>
                </a:cubicBezTo>
                <a:cubicBezTo>
                  <a:pt x="96" y="0"/>
                  <a:pt x="96" y="0"/>
                  <a:pt x="96" y="0"/>
                </a:cubicBezTo>
                <a:cubicBezTo>
                  <a:pt x="68" y="0"/>
                  <a:pt x="45" y="22"/>
                  <a:pt x="45" y="50"/>
                </a:cubicBezTo>
                <a:cubicBezTo>
                  <a:pt x="45" y="127"/>
                  <a:pt x="45" y="127"/>
                  <a:pt x="45" y="127"/>
                </a:cubicBezTo>
                <a:cubicBezTo>
                  <a:pt x="31" y="127"/>
                  <a:pt x="31" y="127"/>
                  <a:pt x="31" y="127"/>
                </a:cubicBezTo>
                <a:cubicBezTo>
                  <a:pt x="14" y="127"/>
                  <a:pt x="0" y="141"/>
                  <a:pt x="0" y="158"/>
                </a:cubicBezTo>
                <a:cubicBezTo>
                  <a:pt x="0" y="239"/>
                  <a:pt x="0" y="239"/>
                  <a:pt x="0" y="239"/>
                </a:cubicBezTo>
                <a:cubicBezTo>
                  <a:pt x="0" y="256"/>
                  <a:pt x="14" y="270"/>
                  <a:pt x="31" y="270"/>
                </a:cubicBezTo>
                <a:cubicBezTo>
                  <a:pt x="45" y="270"/>
                  <a:pt x="45" y="270"/>
                  <a:pt x="45" y="270"/>
                </a:cubicBezTo>
                <a:cubicBezTo>
                  <a:pt x="45" y="462"/>
                  <a:pt x="45" y="462"/>
                  <a:pt x="45" y="462"/>
                </a:cubicBezTo>
                <a:cubicBezTo>
                  <a:pt x="45" y="489"/>
                  <a:pt x="67" y="511"/>
                  <a:pt x="94" y="512"/>
                </a:cubicBezTo>
                <a:cubicBezTo>
                  <a:pt x="94" y="543"/>
                  <a:pt x="94" y="543"/>
                  <a:pt x="94" y="543"/>
                </a:cubicBezTo>
                <a:cubicBezTo>
                  <a:pt x="94" y="560"/>
                  <a:pt x="108" y="574"/>
                  <a:pt x="125" y="574"/>
                </a:cubicBezTo>
                <a:cubicBezTo>
                  <a:pt x="165" y="574"/>
                  <a:pt x="165" y="574"/>
                  <a:pt x="165" y="574"/>
                </a:cubicBezTo>
                <a:cubicBezTo>
                  <a:pt x="182" y="574"/>
                  <a:pt x="196" y="560"/>
                  <a:pt x="196" y="543"/>
                </a:cubicBezTo>
                <a:cubicBezTo>
                  <a:pt x="196" y="512"/>
                  <a:pt x="196" y="512"/>
                  <a:pt x="196" y="512"/>
                </a:cubicBezTo>
                <a:cubicBezTo>
                  <a:pt x="380" y="512"/>
                  <a:pt x="380" y="512"/>
                  <a:pt x="380" y="512"/>
                </a:cubicBezTo>
                <a:cubicBezTo>
                  <a:pt x="380" y="543"/>
                  <a:pt x="380" y="543"/>
                  <a:pt x="380" y="543"/>
                </a:cubicBezTo>
                <a:cubicBezTo>
                  <a:pt x="380" y="560"/>
                  <a:pt x="394" y="574"/>
                  <a:pt x="411" y="574"/>
                </a:cubicBezTo>
                <a:cubicBezTo>
                  <a:pt x="451" y="574"/>
                  <a:pt x="451" y="574"/>
                  <a:pt x="451" y="574"/>
                </a:cubicBezTo>
                <a:cubicBezTo>
                  <a:pt x="468" y="574"/>
                  <a:pt x="482" y="560"/>
                  <a:pt x="482" y="543"/>
                </a:cubicBezTo>
                <a:cubicBezTo>
                  <a:pt x="482" y="512"/>
                  <a:pt x="482" y="512"/>
                  <a:pt x="482" y="512"/>
                </a:cubicBezTo>
                <a:cubicBezTo>
                  <a:pt x="509" y="511"/>
                  <a:pt x="531" y="489"/>
                  <a:pt x="531" y="462"/>
                </a:cubicBezTo>
                <a:cubicBezTo>
                  <a:pt x="531" y="270"/>
                  <a:pt x="531" y="270"/>
                  <a:pt x="531" y="270"/>
                </a:cubicBezTo>
                <a:cubicBezTo>
                  <a:pt x="546" y="270"/>
                  <a:pt x="546" y="270"/>
                  <a:pt x="546" y="270"/>
                </a:cubicBezTo>
                <a:cubicBezTo>
                  <a:pt x="554" y="270"/>
                  <a:pt x="562" y="267"/>
                  <a:pt x="568" y="261"/>
                </a:cubicBezTo>
                <a:cubicBezTo>
                  <a:pt x="574" y="255"/>
                  <a:pt x="577" y="247"/>
                  <a:pt x="577" y="239"/>
                </a:cubicBezTo>
                <a:lnTo>
                  <a:pt x="577" y="158"/>
                </a:lnTo>
                <a:close/>
                <a:moveTo>
                  <a:pt x="45" y="256"/>
                </a:moveTo>
                <a:cubicBezTo>
                  <a:pt x="31" y="256"/>
                  <a:pt x="31" y="256"/>
                  <a:pt x="31" y="256"/>
                </a:cubicBezTo>
                <a:cubicBezTo>
                  <a:pt x="21" y="256"/>
                  <a:pt x="14" y="248"/>
                  <a:pt x="14" y="239"/>
                </a:cubicBezTo>
                <a:cubicBezTo>
                  <a:pt x="14" y="158"/>
                  <a:pt x="14" y="158"/>
                  <a:pt x="14" y="158"/>
                </a:cubicBezTo>
                <a:cubicBezTo>
                  <a:pt x="14" y="149"/>
                  <a:pt x="21" y="141"/>
                  <a:pt x="31" y="141"/>
                </a:cubicBezTo>
                <a:cubicBezTo>
                  <a:pt x="45" y="141"/>
                  <a:pt x="45" y="141"/>
                  <a:pt x="45" y="141"/>
                </a:cubicBezTo>
                <a:lnTo>
                  <a:pt x="45" y="256"/>
                </a:lnTo>
                <a:close/>
                <a:moveTo>
                  <a:pt x="182" y="543"/>
                </a:moveTo>
                <a:cubicBezTo>
                  <a:pt x="182" y="552"/>
                  <a:pt x="175" y="560"/>
                  <a:pt x="165" y="560"/>
                </a:cubicBezTo>
                <a:cubicBezTo>
                  <a:pt x="125" y="560"/>
                  <a:pt x="125" y="560"/>
                  <a:pt x="125" y="560"/>
                </a:cubicBezTo>
                <a:cubicBezTo>
                  <a:pt x="116" y="560"/>
                  <a:pt x="108" y="552"/>
                  <a:pt x="108" y="543"/>
                </a:cubicBezTo>
                <a:cubicBezTo>
                  <a:pt x="108" y="512"/>
                  <a:pt x="108" y="512"/>
                  <a:pt x="108" y="512"/>
                </a:cubicBezTo>
                <a:cubicBezTo>
                  <a:pt x="182" y="512"/>
                  <a:pt x="182" y="512"/>
                  <a:pt x="182" y="512"/>
                </a:cubicBezTo>
                <a:lnTo>
                  <a:pt x="182" y="543"/>
                </a:lnTo>
                <a:close/>
                <a:moveTo>
                  <a:pt x="468" y="543"/>
                </a:moveTo>
                <a:cubicBezTo>
                  <a:pt x="468" y="552"/>
                  <a:pt x="461" y="560"/>
                  <a:pt x="451" y="560"/>
                </a:cubicBezTo>
                <a:cubicBezTo>
                  <a:pt x="411" y="560"/>
                  <a:pt x="411" y="560"/>
                  <a:pt x="411" y="560"/>
                </a:cubicBezTo>
                <a:cubicBezTo>
                  <a:pt x="402" y="560"/>
                  <a:pt x="394" y="552"/>
                  <a:pt x="394" y="543"/>
                </a:cubicBezTo>
                <a:cubicBezTo>
                  <a:pt x="394" y="512"/>
                  <a:pt x="394" y="512"/>
                  <a:pt x="394" y="512"/>
                </a:cubicBezTo>
                <a:cubicBezTo>
                  <a:pt x="468" y="512"/>
                  <a:pt x="468" y="512"/>
                  <a:pt x="468" y="512"/>
                </a:cubicBezTo>
                <a:lnTo>
                  <a:pt x="468" y="543"/>
                </a:lnTo>
                <a:close/>
                <a:moveTo>
                  <a:pt x="517" y="134"/>
                </a:moveTo>
                <a:cubicBezTo>
                  <a:pt x="517" y="134"/>
                  <a:pt x="517" y="134"/>
                  <a:pt x="517" y="134"/>
                </a:cubicBezTo>
                <a:cubicBezTo>
                  <a:pt x="517" y="134"/>
                  <a:pt x="517" y="134"/>
                  <a:pt x="517" y="134"/>
                </a:cubicBezTo>
                <a:cubicBezTo>
                  <a:pt x="517" y="462"/>
                  <a:pt x="517" y="462"/>
                  <a:pt x="517" y="462"/>
                </a:cubicBezTo>
                <a:cubicBezTo>
                  <a:pt x="517" y="482"/>
                  <a:pt x="501" y="498"/>
                  <a:pt x="481" y="498"/>
                </a:cubicBezTo>
                <a:cubicBezTo>
                  <a:pt x="96" y="498"/>
                  <a:pt x="96" y="498"/>
                  <a:pt x="96" y="498"/>
                </a:cubicBezTo>
                <a:cubicBezTo>
                  <a:pt x="76" y="498"/>
                  <a:pt x="59" y="482"/>
                  <a:pt x="59" y="462"/>
                </a:cubicBezTo>
                <a:cubicBezTo>
                  <a:pt x="59" y="50"/>
                  <a:pt x="59" y="50"/>
                  <a:pt x="59" y="50"/>
                </a:cubicBezTo>
                <a:cubicBezTo>
                  <a:pt x="59" y="30"/>
                  <a:pt x="76" y="14"/>
                  <a:pt x="96" y="14"/>
                </a:cubicBezTo>
                <a:cubicBezTo>
                  <a:pt x="481" y="14"/>
                  <a:pt x="481" y="14"/>
                  <a:pt x="481" y="14"/>
                </a:cubicBezTo>
                <a:cubicBezTo>
                  <a:pt x="501" y="14"/>
                  <a:pt x="517" y="30"/>
                  <a:pt x="517" y="50"/>
                </a:cubicBezTo>
                <a:lnTo>
                  <a:pt x="517" y="134"/>
                </a:lnTo>
                <a:close/>
                <a:moveTo>
                  <a:pt x="558" y="251"/>
                </a:moveTo>
                <a:cubicBezTo>
                  <a:pt x="555" y="254"/>
                  <a:pt x="550" y="256"/>
                  <a:pt x="546" y="256"/>
                </a:cubicBezTo>
                <a:cubicBezTo>
                  <a:pt x="531" y="256"/>
                  <a:pt x="531" y="256"/>
                  <a:pt x="531" y="256"/>
                </a:cubicBezTo>
                <a:cubicBezTo>
                  <a:pt x="531" y="141"/>
                  <a:pt x="531" y="141"/>
                  <a:pt x="531" y="141"/>
                </a:cubicBezTo>
                <a:cubicBezTo>
                  <a:pt x="546" y="141"/>
                  <a:pt x="546" y="141"/>
                  <a:pt x="546" y="141"/>
                </a:cubicBezTo>
                <a:cubicBezTo>
                  <a:pt x="555" y="141"/>
                  <a:pt x="563" y="149"/>
                  <a:pt x="563" y="158"/>
                </a:cubicBezTo>
                <a:cubicBezTo>
                  <a:pt x="563" y="239"/>
                  <a:pt x="563" y="239"/>
                  <a:pt x="563" y="239"/>
                </a:cubicBezTo>
                <a:cubicBezTo>
                  <a:pt x="563" y="243"/>
                  <a:pt x="561" y="248"/>
                  <a:pt x="558" y="251"/>
                </a:cubicBezTo>
                <a:close/>
                <a:moveTo>
                  <a:pt x="138" y="364"/>
                </a:moveTo>
                <a:cubicBezTo>
                  <a:pt x="113" y="364"/>
                  <a:pt x="94" y="384"/>
                  <a:pt x="94" y="408"/>
                </a:cubicBezTo>
                <a:cubicBezTo>
                  <a:pt x="94" y="433"/>
                  <a:pt x="113" y="452"/>
                  <a:pt x="138" y="452"/>
                </a:cubicBezTo>
                <a:cubicBezTo>
                  <a:pt x="162" y="452"/>
                  <a:pt x="182" y="433"/>
                  <a:pt x="182" y="408"/>
                </a:cubicBezTo>
                <a:cubicBezTo>
                  <a:pt x="182" y="384"/>
                  <a:pt x="162" y="364"/>
                  <a:pt x="138" y="364"/>
                </a:cubicBezTo>
                <a:close/>
                <a:moveTo>
                  <a:pt x="138" y="438"/>
                </a:moveTo>
                <a:cubicBezTo>
                  <a:pt x="121" y="438"/>
                  <a:pt x="108" y="425"/>
                  <a:pt x="108" y="408"/>
                </a:cubicBezTo>
                <a:cubicBezTo>
                  <a:pt x="108" y="392"/>
                  <a:pt x="121" y="378"/>
                  <a:pt x="138" y="378"/>
                </a:cubicBezTo>
                <a:cubicBezTo>
                  <a:pt x="154" y="378"/>
                  <a:pt x="168" y="392"/>
                  <a:pt x="168" y="408"/>
                </a:cubicBezTo>
                <a:cubicBezTo>
                  <a:pt x="168" y="425"/>
                  <a:pt x="154" y="438"/>
                  <a:pt x="138" y="438"/>
                </a:cubicBezTo>
                <a:close/>
                <a:moveTo>
                  <a:pt x="179" y="107"/>
                </a:moveTo>
                <a:cubicBezTo>
                  <a:pt x="397" y="107"/>
                  <a:pt x="397" y="107"/>
                  <a:pt x="397" y="107"/>
                </a:cubicBezTo>
                <a:cubicBezTo>
                  <a:pt x="415" y="107"/>
                  <a:pt x="429" y="92"/>
                  <a:pt x="429" y="75"/>
                </a:cubicBezTo>
                <a:cubicBezTo>
                  <a:pt x="429" y="57"/>
                  <a:pt x="415" y="43"/>
                  <a:pt x="397" y="43"/>
                </a:cubicBezTo>
                <a:cubicBezTo>
                  <a:pt x="179" y="43"/>
                  <a:pt x="179" y="43"/>
                  <a:pt x="179" y="43"/>
                </a:cubicBezTo>
                <a:cubicBezTo>
                  <a:pt x="162" y="43"/>
                  <a:pt x="147" y="57"/>
                  <a:pt x="147" y="75"/>
                </a:cubicBezTo>
                <a:cubicBezTo>
                  <a:pt x="147" y="92"/>
                  <a:pt x="162" y="107"/>
                  <a:pt x="179" y="107"/>
                </a:cubicBezTo>
                <a:close/>
                <a:moveTo>
                  <a:pt x="179" y="57"/>
                </a:moveTo>
                <a:cubicBezTo>
                  <a:pt x="397" y="57"/>
                  <a:pt x="397" y="57"/>
                  <a:pt x="397" y="57"/>
                </a:cubicBezTo>
                <a:cubicBezTo>
                  <a:pt x="407" y="57"/>
                  <a:pt x="415" y="65"/>
                  <a:pt x="415" y="75"/>
                </a:cubicBezTo>
                <a:cubicBezTo>
                  <a:pt x="415" y="85"/>
                  <a:pt x="407" y="93"/>
                  <a:pt x="397" y="93"/>
                </a:cubicBezTo>
                <a:cubicBezTo>
                  <a:pt x="179" y="93"/>
                  <a:pt x="179" y="93"/>
                  <a:pt x="179" y="93"/>
                </a:cubicBezTo>
                <a:cubicBezTo>
                  <a:pt x="169" y="93"/>
                  <a:pt x="161" y="85"/>
                  <a:pt x="161" y="75"/>
                </a:cubicBezTo>
                <a:cubicBezTo>
                  <a:pt x="161" y="65"/>
                  <a:pt x="169" y="57"/>
                  <a:pt x="179" y="57"/>
                </a:cubicBezTo>
                <a:close/>
                <a:moveTo>
                  <a:pt x="131" y="326"/>
                </a:moveTo>
                <a:cubicBezTo>
                  <a:pt x="446" y="326"/>
                  <a:pt x="446" y="326"/>
                  <a:pt x="446" y="326"/>
                </a:cubicBezTo>
                <a:cubicBezTo>
                  <a:pt x="463" y="326"/>
                  <a:pt x="477" y="312"/>
                  <a:pt x="477" y="295"/>
                </a:cubicBezTo>
                <a:cubicBezTo>
                  <a:pt x="477" y="174"/>
                  <a:pt x="477" y="174"/>
                  <a:pt x="477" y="174"/>
                </a:cubicBezTo>
                <a:cubicBezTo>
                  <a:pt x="477" y="157"/>
                  <a:pt x="463" y="143"/>
                  <a:pt x="446" y="143"/>
                </a:cubicBezTo>
                <a:cubicBezTo>
                  <a:pt x="131" y="143"/>
                  <a:pt x="131" y="143"/>
                  <a:pt x="131" y="143"/>
                </a:cubicBezTo>
                <a:cubicBezTo>
                  <a:pt x="113" y="143"/>
                  <a:pt x="99" y="157"/>
                  <a:pt x="99" y="174"/>
                </a:cubicBezTo>
                <a:cubicBezTo>
                  <a:pt x="99" y="295"/>
                  <a:pt x="99" y="295"/>
                  <a:pt x="99" y="295"/>
                </a:cubicBezTo>
                <a:cubicBezTo>
                  <a:pt x="99" y="312"/>
                  <a:pt x="113" y="326"/>
                  <a:pt x="131" y="326"/>
                </a:cubicBezTo>
                <a:close/>
                <a:moveTo>
                  <a:pt x="113" y="174"/>
                </a:moveTo>
                <a:cubicBezTo>
                  <a:pt x="113" y="164"/>
                  <a:pt x="121" y="157"/>
                  <a:pt x="131" y="157"/>
                </a:cubicBezTo>
                <a:cubicBezTo>
                  <a:pt x="446" y="157"/>
                  <a:pt x="446" y="157"/>
                  <a:pt x="446" y="157"/>
                </a:cubicBezTo>
                <a:cubicBezTo>
                  <a:pt x="455" y="157"/>
                  <a:pt x="463" y="164"/>
                  <a:pt x="463" y="174"/>
                </a:cubicBezTo>
                <a:cubicBezTo>
                  <a:pt x="463" y="295"/>
                  <a:pt x="463" y="295"/>
                  <a:pt x="463" y="295"/>
                </a:cubicBezTo>
                <a:cubicBezTo>
                  <a:pt x="463" y="304"/>
                  <a:pt x="455" y="312"/>
                  <a:pt x="446" y="312"/>
                </a:cubicBezTo>
                <a:cubicBezTo>
                  <a:pt x="131" y="312"/>
                  <a:pt x="131" y="312"/>
                  <a:pt x="131" y="312"/>
                </a:cubicBezTo>
                <a:cubicBezTo>
                  <a:pt x="121" y="312"/>
                  <a:pt x="113" y="304"/>
                  <a:pt x="113" y="295"/>
                </a:cubicBezTo>
                <a:lnTo>
                  <a:pt x="113" y="174"/>
                </a:lnTo>
                <a:close/>
                <a:moveTo>
                  <a:pt x="439" y="364"/>
                </a:moveTo>
                <a:cubicBezTo>
                  <a:pt x="415" y="364"/>
                  <a:pt x="395" y="384"/>
                  <a:pt x="395" y="408"/>
                </a:cubicBezTo>
                <a:cubicBezTo>
                  <a:pt x="395" y="433"/>
                  <a:pt x="415" y="452"/>
                  <a:pt x="439" y="452"/>
                </a:cubicBezTo>
                <a:cubicBezTo>
                  <a:pt x="463" y="452"/>
                  <a:pt x="483" y="433"/>
                  <a:pt x="483" y="408"/>
                </a:cubicBezTo>
                <a:cubicBezTo>
                  <a:pt x="483" y="384"/>
                  <a:pt x="463" y="364"/>
                  <a:pt x="439" y="364"/>
                </a:cubicBezTo>
                <a:close/>
                <a:moveTo>
                  <a:pt x="439" y="438"/>
                </a:moveTo>
                <a:cubicBezTo>
                  <a:pt x="422" y="438"/>
                  <a:pt x="409" y="425"/>
                  <a:pt x="409" y="408"/>
                </a:cubicBezTo>
                <a:cubicBezTo>
                  <a:pt x="409" y="392"/>
                  <a:pt x="422" y="378"/>
                  <a:pt x="439" y="378"/>
                </a:cubicBezTo>
                <a:cubicBezTo>
                  <a:pt x="455" y="378"/>
                  <a:pt x="469" y="392"/>
                  <a:pt x="469" y="408"/>
                </a:cubicBezTo>
                <a:cubicBezTo>
                  <a:pt x="469" y="425"/>
                  <a:pt x="455" y="438"/>
                  <a:pt x="439" y="43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7"/>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noEditPoints="1"/>
          </p:cNvSpPr>
          <p:nvPr/>
        </p:nvSpPr>
        <p:spPr bwMode="auto">
          <a:xfrm>
            <a:off x="6835946" y="1732940"/>
            <a:ext cx="437426" cy="698746"/>
          </a:xfrm>
          <a:custGeom>
            <a:avLst/>
            <a:gdLst>
              <a:gd name="T0" fmla="*/ 417 w 424"/>
              <a:gd name="T1" fmla="*/ 0 h 677"/>
              <a:gd name="T2" fmla="*/ 410 w 424"/>
              <a:gd name="T3" fmla="*/ 38 h 677"/>
              <a:gd name="T4" fmla="*/ 280 w 424"/>
              <a:gd name="T5" fmla="*/ 47 h 677"/>
              <a:gd name="T6" fmla="*/ 275 w 424"/>
              <a:gd name="T7" fmla="*/ 0 h 677"/>
              <a:gd name="T8" fmla="*/ 157 w 424"/>
              <a:gd name="T9" fmla="*/ 250 h 677"/>
              <a:gd name="T10" fmla="*/ 150 w 424"/>
              <a:gd name="T11" fmla="*/ 0 h 677"/>
              <a:gd name="T12" fmla="*/ 143 w 424"/>
              <a:gd name="T13" fmla="*/ 47 h 677"/>
              <a:gd name="T14" fmla="*/ 14 w 424"/>
              <a:gd name="T15" fmla="*/ 7 h 677"/>
              <a:gd name="T16" fmla="*/ 0 w 424"/>
              <a:gd name="T17" fmla="*/ 7 h 677"/>
              <a:gd name="T18" fmla="*/ 7 w 424"/>
              <a:gd name="T19" fmla="*/ 677 h 677"/>
              <a:gd name="T20" fmla="*/ 14 w 424"/>
              <a:gd name="T21" fmla="*/ 646 h 677"/>
              <a:gd name="T22" fmla="*/ 143 w 424"/>
              <a:gd name="T23" fmla="*/ 670 h 677"/>
              <a:gd name="T24" fmla="*/ 157 w 424"/>
              <a:gd name="T25" fmla="*/ 670 h 677"/>
              <a:gd name="T26" fmla="*/ 244 w 424"/>
              <a:gd name="T27" fmla="*/ 392 h 677"/>
              <a:gd name="T28" fmla="*/ 424 w 424"/>
              <a:gd name="T29" fmla="*/ 57 h 677"/>
              <a:gd name="T30" fmla="*/ 424 w 424"/>
              <a:gd name="T31" fmla="*/ 52 h 677"/>
              <a:gd name="T32" fmla="*/ 424 w 424"/>
              <a:gd name="T33" fmla="*/ 7 h 677"/>
              <a:gd name="T34" fmla="*/ 398 w 424"/>
              <a:gd name="T35" fmla="*/ 131 h 677"/>
              <a:gd name="T36" fmla="*/ 278 w 424"/>
              <a:gd name="T37" fmla="*/ 61 h 677"/>
              <a:gd name="T38" fmla="*/ 361 w 424"/>
              <a:gd name="T39" fmla="*/ 214 h 677"/>
              <a:gd name="T40" fmla="*/ 252 w 424"/>
              <a:gd name="T41" fmla="*/ 145 h 677"/>
              <a:gd name="T42" fmla="*/ 361 w 424"/>
              <a:gd name="T43" fmla="*/ 214 h 677"/>
              <a:gd name="T44" fmla="*/ 195 w 424"/>
              <a:gd name="T45" fmla="*/ 228 h 677"/>
              <a:gd name="T46" fmla="*/ 300 w 424"/>
              <a:gd name="T47" fmla="*/ 298 h 677"/>
              <a:gd name="T48" fmla="*/ 157 w 424"/>
              <a:gd name="T49" fmla="*/ 271 h 677"/>
              <a:gd name="T50" fmla="*/ 234 w 424"/>
              <a:gd name="T51" fmla="*/ 382 h 677"/>
              <a:gd name="T52" fmla="*/ 157 w 424"/>
              <a:gd name="T53" fmla="*/ 312 h 677"/>
              <a:gd name="T54" fmla="*/ 234 w 424"/>
              <a:gd name="T55" fmla="*/ 382 h 677"/>
              <a:gd name="T56" fmla="*/ 68 w 424"/>
              <a:gd name="T57" fmla="*/ 382 h 677"/>
              <a:gd name="T58" fmla="*/ 143 w 424"/>
              <a:gd name="T59" fmla="*/ 382 h 677"/>
              <a:gd name="T60" fmla="*/ 32 w 424"/>
              <a:gd name="T61" fmla="*/ 465 h 677"/>
              <a:gd name="T62" fmla="*/ 143 w 424"/>
              <a:gd name="T63" fmla="*/ 396 h 677"/>
              <a:gd name="T64" fmla="*/ 14 w 424"/>
              <a:gd name="T65" fmla="*/ 465 h 677"/>
              <a:gd name="T66" fmla="*/ 44 w 424"/>
              <a:gd name="T67" fmla="*/ 396 h 677"/>
              <a:gd name="T68" fmla="*/ 14 w 424"/>
              <a:gd name="T69" fmla="*/ 465 h 677"/>
              <a:gd name="T70" fmla="*/ 14 w 424"/>
              <a:gd name="T71" fmla="*/ 312 h 677"/>
              <a:gd name="T72" fmla="*/ 52 w 424"/>
              <a:gd name="T73" fmla="*/ 382 h 677"/>
              <a:gd name="T74" fmla="*/ 113 w 424"/>
              <a:gd name="T75" fmla="*/ 298 h 677"/>
              <a:gd name="T76" fmla="*/ 14 w 424"/>
              <a:gd name="T77" fmla="*/ 228 h 677"/>
              <a:gd name="T78" fmla="*/ 143 w 424"/>
              <a:gd name="T79" fmla="*/ 265 h 677"/>
              <a:gd name="T80" fmla="*/ 143 w 424"/>
              <a:gd name="T81" fmla="*/ 214 h 677"/>
              <a:gd name="T82" fmla="*/ 14 w 424"/>
              <a:gd name="T83" fmla="*/ 145 h 677"/>
              <a:gd name="T84" fmla="*/ 143 w 424"/>
              <a:gd name="T85" fmla="*/ 214 h 677"/>
              <a:gd name="T86" fmla="*/ 143 w 424"/>
              <a:gd name="T87" fmla="*/ 479 h 677"/>
              <a:gd name="T88" fmla="*/ 16 w 424"/>
              <a:gd name="T89" fmla="*/ 549 h 677"/>
              <a:gd name="T90" fmla="*/ 157 w 424"/>
              <a:gd name="T91" fmla="*/ 396 h 677"/>
              <a:gd name="T92" fmla="*/ 157 w 424"/>
              <a:gd name="T93" fmla="*/ 545 h 677"/>
              <a:gd name="T94" fmla="*/ 143 w 424"/>
              <a:gd name="T95" fmla="*/ 61 h 677"/>
              <a:gd name="T96" fmla="*/ 14 w 424"/>
              <a:gd name="T97" fmla="*/ 131 h 677"/>
              <a:gd name="T98" fmla="*/ 143 w 424"/>
              <a:gd name="T99" fmla="*/ 61 h 677"/>
              <a:gd name="T100" fmla="*/ 14 w 424"/>
              <a:gd name="T101" fmla="*/ 596 h 677"/>
              <a:gd name="T102" fmla="*/ 143 w 424"/>
              <a:gd name="T103" fmla="*/ 563 h 677"/>
              <a:gd name="T104" fmla="*/ 14 w 424"/>
              <a:gd name="T105" fmla="*/ 632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4" h="677">
                <a:moveTo>
                  <a:pt x="424" y="7"/>
                </a:moveTo>
                <a:cubicBezTo>
                  <a:pt x="424" y="3"/>
                  <a:pt x="421" y="0"/>
                  <a:pt x="417" y="0"/>
                </a:cubicBezTo>
                <a:cubicBezTo>
                  <a:pt x="413" y="0"/>
                  <a:pt x="410" y="3"/>
                  <a:pt x="410" y="7"/>
                </a:cubicBezTo>
                <a:cubicBezTo>
                  <a:pt x="410" y="38"/>
                  <a:pt x="410" y="38"/>
                  <a:pt x="410" y="38"/>
                </a:cubicBezTo>
                <a:cubicBezTo>
                  <a:pt x="410" y="41"/>
                  <a:pt x="410" y="44"/>
                  <a:pt x="410" y="47"/>
                </a:cubicBezTo>
                <a:cubicBezTo>
                  <a:pt x="280" y="47"/>
                  <a:pt x="280" y="47"/>
                  <a:pt x="280" y="47"/>
                </a:cubicBezTo>
                <a:cubicBezTo>
                  <a:pt x="281" y="35"/>
                  <a:pt x="282" y="21"/>
                  <a:pt x="282" y="7"/>
                </a:cubicBezTo>
                <a:cubicBezTo>
                  <a:pt x="282" y="3"/>
                  <a:pt x="279" y="0"/>
                  <a:pt x="275" y="0"/>
                </a:cubicBezTo>
                <a:cubicBezTo>
                  <a:pt x="271" y="0"/>
                  <a:pt x="268" y="3"/>
                  <a:pt x="268" y="7"/>
                </a:cubicBezTo>
                <a:cubicBezTo>
                  <a:pt x="268" y="123"/>
                  <a:pt x="215" y="187"/>
                  <a:pt x="157" y="250"/>
                </a:cubicBezTo>
                <a:cubicBezTo>
                  <a:pt x="157" y="7"/>
                  <a:pt x="157" y="7"/>
                  <a:pt x="157" y="7"/>
                </a:cubicBezTo>
                <a:cubicBezTo>
                  <a:pt x="157" y="3"/>
                  <a:pt x="154" y="0"/>
                  <a:pt x="150" y="0"/>
                </a:cubicBezTo>
                <a:cubicBezTo>
                  <a:pt x="146" y="0"/>
                  <a:pt x="143" y="3"/>
                  <a:pt x="143" y="7"/>
                </a:cubicBezTo>
                <a:cubicBezTo>
                  <a:pt x="143" y="47"/>
                  <a:pt x="143" y="47"/>
                  <a:pt x="143" y="47"/>
                </a:cubicBezTo>
                <a:cubicBezTo>
                  <a:pt x="14" y="47"/>
                  <a:pt x="14" y="47"/>
                  <a:pt x="14" y="47"/>
                </a:cubicBezTo>
                <a:cubicBezTo>
                  <a:pt x="14" y="7"/>
                  <a:pt x="14" y="7"/>
                  <a:pt x="14" y="7"/>
                </a:cubicBezTo>
                <a:cubicBezTo>
                  <a:pt x="14" y="3"/>
                  <a:pt x="11" y="0"/>
                  <a:pt x="7" y="0"/>
                </a:cubicBezTo>
                <a:cubicBezTo>
                  <a:pt x="3" y="0"/>
                  <a:pt x="0" y="3"/>
                  <a:pt x="0" y="7"/>
                </a:cubicBezTo>
                <a:cubicBezTo>
                  <a:pt x="0" y="670"/>
                  <a:pt x="0" y="670"/>
                  <a:pt x="0" y="670"/>
                </a:cubicBezTo>
                <a:cubicBezTo>
                  <a:pt x="0" y="674"/>
                  <a:pt x="3" y="677"/>
                  <a:pt x="7" y="677"/>
                </a:cubicBezTo>
                <a:cubicBezTo>
                  <a:pt x="11" y="677"/>
                  <a:pt x="14" y="674"/>
                  <a:pt x="14" y="670"/>
                </a:cubicBezTo>
                <a:cubicBezTo>
                  <a:pt x="14" y="646"/>
                  <a:pt x="14" y="646"/>
                  <a:pt x="14" y="646"/>
                </a:cubicBezTo>
                <a:cubicBezTo>
                  <a:pt x="143" y="646"/>
                  <a:pt x="143" y="646"/>
                  <a:pt x="143" y="646"/>
                </a:cubicBezTo>
                <a:cubicBezTo>
                  <a:pt x="143" y="670"/>
                  <a:pt x="143" y="670"/>
                  <a:pt x="143" y="670"/>
                </a:cubicBezTo>
                <a:cubicBezTo>
                  <a:pt x="143" y="674"/>
                  <a:pt x="146" y="677"/>
                  <a:pt x="150" y="677"/>
                </a:cubicBezTo>
                <a:cubicBezTo>
                  <a:pt x="154" y="677"/>
                  <a:pt x="157" y="674"/>
                  <a:pt x="157" y="670"/>
                </a:cubicBezTo>
                <a:cubicBezTo>
                  <a:pt x="157" y="543"/>
                  <a:pt x="195" y="461"/>
                  <a:pt x="243" y="393"/>
                </a:cubicBezTo>
                <a:cubicBezTo>
                  <a:pt x="244" y="393"/>
                  <a:pt x="244" y="392"/>
                  <a:pt x="244" y="392"/>
                </a:cubicBezTo>
                <a:cubicBezTo>
                  <a:pt x="262" y="367"/>
                  <a:pt x="281" y="343"/>
                  <a:pt x="300" y="320"/>
                </a:cubicBezTo>
                <a:cubicBezTo>
                  <a:pt x="361" y="246"/>
                  <a:pt x="418" y="175"/>
                  <a:pt x="424" y="57"/>
                </a:cubicBezTo>
                <a:cubicBezTo>
                  <a:pt x="424" y="56"/>
                  <a:pt x="424" y="55"/>
                  <a:pt x="424" y="54"/>
                </a:cubicBezTo>
                <a:cubicBezTo>
                  <a:pt x="424" y="54"/>
                  <a:pt x="424" y="53"/>
                  <a:pt x="424" y="52"/>
                </a:cubicBezTo>
                <a:cubicBezTo>
                  <a:pt x="424" y="47"/>
                  <a:pt x="424" y="43"/>
                  <a:pt x="424" y="38"/>
                </a:cubicBezTo>
                <a:lnTo>
                  <a:pt x="424" y="7"/>
                </a:lnTo>
                <a:close/>
                <a:moveTo>
                  <a:pt x="410" y="61"/>
                </a:moveTo>
                <a:cubicBezTo>
                  <a:pt x="408" y="86"/>
                  <a:pt x="404" y="109"/>
                  <a:pt x="398" y="131"/>
                </a:cubicBezTo>
                <a:cubicBezTo>
                  <a:pt x="258" y="131"/>
                  <a:pt x="258" y="131"/>
                  <a:pt x="258" y="131"/>
                </a:cubicBezTo>
                <a:cubicBezTo>
                  <a:pt x="267" y="110"/>
                  <a:pt x="274" y="87"/>
                  <a:pt x="278" y="61"/>
                </a:cubicBezTo>
                <a:lnTo>
                  <a:pt x="410" y="61"/>
                </a:lnTo>
                <a:close/>
                <a:moveTo>
                  <a:pt x="361" y="214"/>
                </a:moveTo>
                <a:cubicBezTo>
                  <a:pt x="207" y="214"/>
                  <a:pt x="207" y="214"/>
                  <a:pt x="207" y="214"/>
                </a:cubicBezTo>
                <a:cubicBezTo>
                  <a:pt x="224" y="193"/>
                  <a:pt x="239" y="170"/>
                  <a:pt x="252" y="145"/>
                </a:cubicBezTo>
                <a:cubicBezTo>
                  <a:pt x="394" y="145"/>
                  <a:pt x="394" y="145"/>
                  <a:pt x="394" y="145"/>
                </a:cubicBezTo>
                <a:cubicBezTo>
                  <a:pt x="385" y="170"/>
                  <a:pt x="374" y="193"/>
                  <a:pt x="361" y="214"/>
                </a:cubicBezTo>
                <a:close/>
                <a:moveTo>
                  <a:pt x="157" y="271"/>
                </a:moveTo>
                <a:cubicBezTo>
                  <a:pt x="170" y="257"/>
                  <a:pt x="183" y="243"/>
                  <a:pt x="195" y="228"/>
                </a:cubicBezTo>
                <a:cubicBezTo>
                  <a:pt x="352" y="228"/>
                  <a:pt x="352" y="228"/>
                  <a:pt x="352" y="228"/>
                </a:cubicBezTo>
                <a:cubicBezTo>
                  <a:pt x="336" y="252"/>
                  <a:pt x="318" y="275"/>
                  <a:pt x="300" y="298"/>
                </a:cubicBezTo>
                <a:cubicBezTo>
                  <a:pt x="157" y="298"/>
                  <a:pt x="157" y="298"/>
                  <a:pt x="157" y="298"/>
                </a:cubicBezTo>
                <a:cubicBezTo>
                  <a:pt x="157" y="271"/>
                  <a:pt x="157" y="271"/>
                  <a:pt x="157" y="271"/>
                </a:cubicBezTo>
                <a:cubicBezTo>
                  <a:pt x="157" y="271"/>
                  <a:pt x="157" y="271"/>
                  <a:pt x="157" y="271"/>
                </a:cubicBezTo>
                <a:close/>
                <a:moveTo>
                  <a:pt x="234" y="382"/>
                </a:moveTo>
                <a:cubicBezTo>
                  <a:pt x="157" y="382"/>
                  <a:pt x="157" y="382"/>
                  <a:pt x="157" y="382"/>
                </a:cubicBezTo>
                <a:cubicBezTo>
                  <a:pt x="157" y="312"/>
                  <a:pt x="157" y="312"/>
                  <a:pt x="157" y="312"/>
                </a:cubicBezTo>
                <a:cubicBezTo>
                  <a:pt x="289" y="312"/>
                  <a:pt x="289" y="312"/>
                  <a:pt x="289" y="312"/>
                </a:cubicBezTo>
                <a:cubicBezTo>
                  <a:pt x="270" y="334"/>
                  <a:pt x="252" y="357"/>
                  <a:pt x="234" y="382"/>
                </a:cubicBezTo>
                <a:close/>
                <a:moveTo>
                  <a:pt x="143" y="382"/>
                </a:moveTo>
                <a:cubicBezTo>
                  <a:pt x="68" y="382"/>
                  <a:pt x="68" y="382"/>
                  <a:pt x="68" y="382"/>
                </a:cubicBezTo>
                <a:cubicBezTo>
                  <a:pt x="90" y="345"/>
                  <a:pt x="116" y="315"/>
                  <a:pt x="143" y="286"/>
                </a:cubicBezTo>
                <a:lnTo>
                  <a:pt x="143" y="382"/>
                </a:lnTo>
                <a:close/>
                <a:moveTo>
                  <a:pt x="143" y="465"/>
                </a:moveTo>
                <a:cubicBezTo>
                  <a:pt x="32" y="465"/>
                  <a:pt x="32" y="465"/>
                  <a:pt x="32" y="465"/>
                </a:cubicBezTo>
                <a:cubicBezTo>
                  <a:pt x="39" y="439"/>
                  <a:pt x="49" y="416"/>
                  <a:pt x="60" y="396"/>
                </a:cubicBezTo>
                <a:cubicBezTo>
                  <a:pt x="143" y="396"/>
                  <a:pt x="143" y="396"/>
                  <a:pt x="143" y="396"/>
                </a:cubicBezTo>
                <a:lnTo>
                  <a:pt x="143" y="465"/>
                </a:lnTo>
                <a:close/>
                <a:moveTo>
                  <a:pt x="14" y="465"/>
                </a:moveTo>
                <a:cubicBezTo>
                  <a:pt x="14" y="396"/>
                  <a:pt x="14" y="396"/>
                  <a:pt x="14" y="396"/>
                </a:cubicBezTo>
                <a:cubicBezTo>
                  <a:pt x="44" y="396"/>
                  <a:pt x="44" y="396"/>
                  <a:pt x="44" y="396"/>
                </a:cubicBezTo>
                <a:cubicBezTo>
                  <a:pt x="33" y="416"/>
                  <a:pt x="24" y="439"/>
                  <a:pt x="17" y="465"/>
                </a:cubicBezTo>
                <a:lnTo>
                  <a:pt x="14" y="465"/>
                </a:lnTo>
                <a:close/>
                <a:moveTo>
                  <a:pt x="14" y="382"/>
                </a:moveTo>
                <a:cubicBezTo>
                  <a:pt x="14" y="312"/>
                  <a:pt x="14" y="312"/>
                  <a:pt x="14" y="312"/>
                </a:cubicBezTo>
                <a:cubicBezTo>
                  <a:pt x="101" y="312"/>
                  <a:pt x="101" y="312"/>
                  <a:pt x="101" y="312"/>
                </a:cubicBezTo>
                <a:cubicBezTo>
                  <a:pt x="83" y="333"/>
                  <a:pt x="67" y="356"/>
                  <a:pt x="52" y="382"/>
                </a:cubicBezTo>
                <a:lnTo>
                  <a:pt x="14" y="382"/>
                </a:lnTo>
                <a:close/>
                <a:moveTo>
                  <a:pt x="113" y="298"/>
                </a:moveTo>
                <a:cubicBezTo>
                  <a:pt x="14" y="298"/>
                  <a:pt x="14" y="298"/>
                  <a:pt x="14" y="298"/>
                </a:cubicBezTo>
                <a:cubicBezTo>
                  <a:pt x="14" y="228"/>
                  <a:pt x="14" y="228"/>
                  <a:pt x="14" y="228"/>
                </a:cubicBezTo>
                <a:cubicBezTo>
                  <a:pt x="143" y="228"/>
                  <a:pt x="143" y="228"/>
                  <a:pt x="143" y="228"/>
                </a:cubicBezTo>
                <a:cubicBezTo>
                  <a:pt x="143" y="265"/>
                  <a:pt x="143" y="265"/>
                  <a:pt x="143" y="265"/>
                </a:cubicBezTo>
                <a:cubicBezTo>
                  <a:pt x="133" y="276"/>
                  <a:pt x="123" y="287"/>
                  <a:pt x="113" y="298"/>
                </a:cubicBezTo>
                <a:close/>
                <a:moveTo>
                  <a:pt x="143" y="214"/>
                </a:moveTo>
                <a:cubicBezTo>
                  <a:pt x="14" y="214"/>
                  <a:pt x="14" y="214"/>
                  <a:pt x="14" y="214"/>
                </a:cubicBezTo>
                <a:cubicBezTo>
                  <a:pt x="14" y="145"/>
                  <a:pt x="14" y="145"/>
                  <a:pt x="14" y="145"/>
                </a:cubicBezTo>
                <a:cubicBezTo>
                  <a:pt x="143" y="145"/>
                  <a:pt x="143" y="145"/>
                  <a:pt x="143" y="145"/>
                </a:cubicBezTo>
                <a:lnTo>
                  <a:pt x="143" y="214"/>
                </a:lnTo>
                <a:close/>
                <a:moveTo>
                  <a:pt x="28" y="479"/>
                </a:moveTo>
                <a:cubicBezTo>
                  <a:pt x="143" y="479"/>
                  <a:pt x="143" y="479"/>
                  <a:pt x="143" y="479"/>
                </a:cubicBezTo>
                <a:cubicBezTo>
                  <a:pt x="143" y="549"/>
                  <a:pt x="143" y="549"/>
                  <a:pt x="143" y="549"/>
                </a:cubicBezTo>
                <a:cubicBezTo>
                  <a:pt x="16" y="549"/>
                  <a:pt x="16" y="549"/>
                  <a:pt x="16" y="549"/>
                </a:cubicBezTo>
                <a:cubicBezTo>
                  <a:pt x="18" y="523"/>
                  <a:pt x="22" y="500"/>
                  <a:pt x="28" y="479"/>
                </a:cubicBezTo>
                <a:close/>
                <a:moveTo>
                  <a:pt x="157" y="396"/>
                </a:moveTo>
                <a:cubicBezTo>
                  <a:pt x="224" y="396"/>
                  <a:pt x="224" y="396"/>
                  <a:pt x="224" y="396"/>
                </a:cubicBezTo>
                <a:cubicBezTo>
                  <a:pt x="196" y="438"/>
                  <a:pt x="171" y="485"/>
                  <a:pt x="157" y="545"/>
                </a:cubicBezTo>
                <a:lnTo>
                  <a:pt x="157" y="396"/>
                </a:lnTo>
                <a:close/>
                <a:moveTo>
                  <a:pt x="143" y="61"/>
                </a:moveTo>
                <a:cubicBezTo>
                  <a:pt x="143" y="131"/>
                  <a:pt x="143" y="131"/>
                  <a:pt x="143" y="131"/>
                </a:cubicBezTo>
                <a:cubicBezTo>
                  <a:pt x="14" y="131"/>
                  <a:pt x="14" y="131"/>
                  <a:pt x="14" y="131"/>
                </a:cubicBezTo>
                <a:cubicBezTo>
                  <a:pt x="14" y="61"/>
                  <a:pt x="14" y="61"/>
                  <a:pt x="14" y="61"/>
                </a:cubicBezTo>
                <a:lnTo>
                  <a:pt x="143" y="61"/>
                </a:lnTo>
                <a:close/>
                <a:moveTo>
                  <a:pt x="14" y="632"/>
                </a:moveTo>
                <a:cubicBezTo>
                  <a:pt x="14" y="596"/>
                  <a:pt x="14" y="596"/>
                  <a:pt x="14" y="596"/>
                </a:cubicBezTo>
                <a:cubicBezTo>
                  <a:pt x="14" y="585"/>
                  <a:pt x="14" y="573"/>
                  <a:pt x="15" y="563"/>
                </a:cubicBezTo>
                <a:cubicBezTo>
                  <a:pt x="143" y="563"/>
                  <a:pt x="143" y="563"/>
                  <a:pt x="143" y="563"/>
                </a:cubicBezTo>
                <a:cubicBezTo>
                  <a:pt x="143" y="632"/>
                  <a:pt x="143" y="632"/>
                  <a:pt x="143" y="632"/>
                </a:cubicBezTo>
                <a:lnTo>
                  <a:pt x="14" y="63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10"/>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noEditPoints="1"/>
          </p:cNvSpPr>
          <p:nvPr/>
        </p:nvSpPr>
        <p:spPr bwMode="auto">
          <a:xfrm>
            <a:off x="1567960" y="1730755"/>
            <a:ext cx="539682" cy="633634"/>
          </a:xfrm>
          <a:custGeom>
            <a:avLst/>
            <a:gdLst>
              <a:gd name="T0" fmla="*/ 7 w 523"/>
              <a:gd name="T1" fmla="*/ 0 h 614"/>
              <a:gd name="T2" fmla="*/ 0 w 523"/>
              <a:gd name="T3" fmla="*/ 392 h 614"/>
              <a:gd name="T4" fmla="*/ 18 w 523"/>
              <a:gd name="T5" fmla="*/ 399 h 614"/>
              <a:gd name="T6" fmla="*/ 4 w 523"/>
              <a:gd name="T7" fmla="*/ 499 h 614"/>
              <a:gd name="T8" fmla="*/ 45 w 523"/>
              <a:gd name="T9" fmla="*/ 548 h 614"/>
              <a:gd name="T10" fmla="*/ 59 w 523"/>
              <a:gd name="T11" fmla="*/ 570 h 614"/>
              <a:gd name="T12" fmla="*/ 146 w 523"/>
              <a:gd name="T13" fmla="*/ 570 h 614"/>
              <a:gd name="T14" fmla="*/ 376 w 523"/>
              <a:gd name="T15" fmla="*/ 548 h 614"/>
              <a:gd name="T16" fmla="*/ 420 w 523"/>
              <a:gd name="T17" fmla="*/ 614 h 614"/>
              <a:gd name="T18" fmla="*/ 463 w 523"/>
              <a:gd name="T19" fmla="*/ 548 h 614"/>
              <a:gd name="T20" fmla="*/ 506 w 523"/>
              <a:gd name="T21" fmla="*/ 535 h 614"/>
              <a:gd name="T22" fmla="*/ 511 w 523"/>
              <a:gd name="T23" fmla="*/ 421 h 614"/>
              <a:gd name="T24" fmla="*/ 516 w 523"/>
              <a:gd name="T25" fmla="*/ 399 h 614"/>
              <a:gd name="T26" fmla="*/ 523 w 523"/>
              <a:gd name="T27" fmla="*/ 7 h 614"/>
              <a:gd name="T28" fmla="*/ 132 w 523"/>
              <a:gd name="T29" fmla="*/ 570 h 614"/>
              <a:gd name="T30" fmla="*/ 73 w 523"/>
              <a:gd name="T31" fmla="*/ 570 h 614"/>
              <a:gd name="T32" fmla="*/ 132 w 523"/>
              <a:gd name="T33" fmla="*/ 548 h 614"/>
              <a:gd name="T34" fmla="*/ 449 w 523"/>
              <a:gd name="T35" fmla="*/ 570 h 614"/>
              <a:gd name="T36" fmla="*/ 390 w 523"/>
              <a:gd name="T37" fmla="*/ 570 h 614"/>
              <a:gd name="T38" fmla="*/ 449 w 523"/>
              <a:gd name="T39" fmla="*/ 548 h 614"/>
              <a:gd name="T40" fmla="*/ 496 w 523"/>
              <a:gd name="T41" fmla="*/ 526 h 614"/>
              <a:gd name="T42" fmla="*/ 45 w 523"/>
              <a:gd name="T43" fmla="*/ 534 h 614"/>
              <a:gd name="T44" fmla="*/ 18 w 523"/>
              <a:gd name="T45" fmla="*/ 500 h 614"/>
              <a:gd name="T46" fmla="*/ 44 w 523"/>
              <a:gd name="T47" fmla="*/ 387 h 614"/>
              <a:gd name="T48" fmla="*/ 67 w 523"/>
              <a:gd name="T49" fmla="*/ 308 h 614"/>
              <a:gd name="T50" fmla="*/ 458 w 523"/>
              <a:gd name="T51" fmla="*/ 347 h 614"/>
              <a:gd name="T52" fmla="*/ 497 w 523"/>
              <a:gd name="T53" fmla="*/ 423 h 614"/>
              <a:gd name="T54" fmla="*/ 496 w 523"/>
              <a:gd name="T55" fmla="*/ 526 h 614"/>
              <a:gd name="T56" fmla="*/ 73 w 523"/>
              <a:gd name="T57" fmla="*/ 228 h 614"/>
              <a:gd name="T58" fmla="*/ 391 w 523"/>
              <a:gd name="T59" fmla="*/ 177 h 614"/>
              <a:gd name="T60" fmla="*/ 454 w 523"/>
              <a:gd name="T61" fmla="*/ 294 h 614"/>
              <a:gd name="T62" fmla="*/ 509 w 523"/>
              <a:gd name="T63" fmla="*/ 385 h 614"/>
              <a:gd name="T64" fmla="*/ 489 w 523"/>
              <a:gd name="T65" fmla="*/ 378 h 614"/>
              <a:gd name="T66" fmla="*/ 463 w 523"/>
              <a:gd name="T67" fmla="*/ 227 h 614"/>
              <a:gd name="T68" fmla="*/ 131 w 523"/>
              <a:gd name="T69" fmla="*/ 163 h 614"/>
              <a:gd name="T70" fmla="*/ 50 w 523"/>
              <a:gd name="T71" fmla="*/ 346 h 614"/>
              <a:gd name="T72" fmla="*/ 27 w 523"/>
              <a:gd name="T73" fmla="*/ 385 h 614"/>
              <a:gd name="T74" fmla="*/ 14 w 523"/>
              <a:gd name="T75" fmla="*/ 14 h 614"/>
              <a:gd name="T76" fmla="*/ 509 w 523"/>
              <a:gd name="T77" fmla="*/ 385 h 614"/>
              <a:gd name="T78" fmla="*/ 59 w 523"/>
              <a:gd name="T79" fmla="*/ 428 h 614"/>
              <a:gd name="T80" fmla="*/ 146 w 523"/>
              <a:gd name="T81" fmla="*/ 428 h 614"/>
              <a:gd name="T82" fmla="*/ 102 w 523"/>
              <a:gd name="T83" fmla="*/ 458 h 614"/>
              <a:gd name="T84" fmla="*/ 102 w 523"/>
              <a:gd name="T85" fmla="*/ 399 h 614"/>
              <a:gd name="T86" fmla="*/ 102 w 523"/>
              <a:gd name="T87" fmla="*/ 458 h 614"/>
              <a:gd name="T88" fmla="*/ 178 w 523"/>
              <a:gd name="T89" fmla="*/ 335 h 614"/>
              <a:gd name="T90" fmla="*/ 171 w 523"/>
              <a:gd name="T91" fmla="*/ 497 h 614"/>
              <a:gd name="T92" fmla="*/ 344 w 523"/>
              <a:gd name="T93" fmla="*/ 504 h 614"/>
              <a:gd name="T94" fmla="*/ 351 w 523"/>
              <a:gd name="T95" fmla="*/ 342 h 614"/>
              <a:gd name="T96" fmla="*/ 337 w 523"/>
              <a:gd name="T97" fmla="*/ 490 h 614"/>
              <a:gd name="T98" fmla="*/ 185 w 523"/>
              <a:gd name="T99" fmla="*/ 453 h 614"/>
              <a:gd name="T100" fmla="*/ 337 w 523"/>
              <a:gd name="T101" fmla="*/ 490 h 614"/>
              <a:gd name="T102" fmla="*/ 185 w 523"/>
              <a:gd name="T103" fmla="*/ 439 h 614"/>
              <a:gd name="T104" fmla="*/ 337 w 523"/>
              <a:gd name="T105" fmla="*/ 401 h 614"/>
              <a:gd name="T106" fmla="*/ 337 w 523"/>
              <a:gd name="T107" fmla="*/ 387 h 614"/>
              <a:gd name="T108" fmla="*/ 185 w 523"/>
              <a:gd name="T109" fmla="*/ 349 h 614"/>
              <a:gd name="T110" fmla="*/ 337 w 523"/>
              <a:gd name="T111" fmla="*/ 387 h 614"/>
              <a:gd name="T112" fmla="*/ 376 w 523"/>
              <a:gd name="T113" fmla="*/ 428 h 614"/>
              <a:gd name="T114" fmla="*/ 463 w 523"/>
              <a:gd name="T115" fmla="*/ 428 h 614"/>
              <a:gd name="T116" fmla="*/ 420 w 523"/>
              <a:gd name="T117" fmla="*/ 458 h 614"/>
              <a:gd name="T118" fmla="*/ 420 w 523"/>
              <a:gd name="T119" fmla="*/ 399 h 614"/>
              <a:gd name="T120" fmla="*/ 420 w 523"/>
              <a:gd name="T121" fmla="*/ 458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3" h="614">
                <a:moveTo>
                  <a:pt x="516" y="0"/>
                </a:moveTo>
                <a:cubicBezTo>
                  <a:pt x="7" y="0"/>
                  <a:pt x="7" y="0"/>
                  <a:pt x="7" y="0"/>
                </a:cubicBezTo>
                <a:cubicBezTo>
                  <a:pt x="3" y="0"/>
                  <a:pt x="0" y="3"/>
                  <a:pt x="0" y="7"/>
                </a:cubicBezTo>
                <a:cubicBezTo>
                  <a:pt x="0" y="392"/>
                  <a:pt x="0" y="392"/>
                  <a:pt x="0" y="392"/>
                </a:cubicBezTo>
                <a:cubicBezTo>
                  <a:pt x="0" y="396"/>
                  <a:pt x="3" y="399"/>
                  <a:pt x="7" y="399"/>
                </a:cubicBezTo>
                <a:cubicBezTo>
                  <a:pt x="18" y="399"/>
                  <a:pt x="18" y="399"/>
                  <a:pt x="18" y="399"/>
                </a:cubicBezTo>
                <a:cubicBezTo>
                  <a:pt x="15" y="405"/>
                  <a:pt x="12" y="413"/>
                  <a:pt x="11" y="421"/>
                </a:cubicBezTo>
                <a:cubicBezTo>
                  <a:pt x="4" y="499"/>
                  <a:pt x="4" y="499"/>
                  <a:pt x="4" y="499"/>
                </a:cubicBezTo>
                <a:cubicBezTo>
                  <a:pt x="3" y="513"/>
                  <a:pt x="7" y="526"/>
                  <a:pt x="16" y="535"/>
                </a:cubicBezTo>
                <a:cubicBezTo>
                  <a:pt x="24" y="544"/>
                  <a:pt x="34" y="548"/>
                  <a:pt x="45" y="548"/>
                </a:cubicBezTo>
                <a:cubicBezTo>
                  <a:pt x="59" y="548"/>
                  <a:pt x="59" y="548"/>
                  <a:pt x="59" y="548"/>
                </a:cubicBezTo>
                <a:cubicBezTo>
                  <a:pt x="59" y="570"/>
                  <a:pt x="59" y="570"/>
                  <a:pt x="59" y="570"/>
                </a:cubicBezTo>
                <a:cubicBezTo>
                  <a:pt x="59" y="594"/>
                  <a:pt x="78" y="614"/>
                  <a:pt x="102" y="614"/>
                </a:cubicBezTo>
                <a:cubicBezTo>
                  <a:pt x="126" y="614"/>
                  <a:pt x="146" y="594"/>
                  <a:pt x="146" y="570"/>
                </a:cubicBezTo>
                <a:cubicBezTo>
                  <a:pt x="146" y="548"/>
                  <a:pt x="146" y="548"/>
                  <a:pt x="146" y="548"/>
                </a:cubicBezTo>
                <a:cubicBezTo>
                  <a:pt x="376" y="548"/>
                  <a:pt x="376" y="548"/>
                  <a:pt x="376" y="548"/>
                </a:cubicBezTo>
                <a:cubicBezTo>
                  <a:pt x="376" y="570"/>
                  <a:pt x="376" y="570"/>
                  <a:pt x="376" y="570"/>
                </a:cubicBezTo>
                <a:cubicBezTo>
                  <a:pt x="376" y="594"/>
                  <a:pt x="396" y="614"/>
                  <a:pt x="420" y="614"/>
                </a:cubicBezTo>
                <a:cubicBezTo>
                  <a:pt x="444" y="614"/>
                  <a:pt x="463" y="594"/>
                  <a:pt x="463" y="570"/>
                </a:cubicBezTo>
                <a:cubicBezTo>
                  <a:pt x="463" y="548"/>
                  <a:pt x="463" y="548"/>
                  <a:pt x="463" y="548"/>
                </a:cubicBezTo>
                <a:cubicBezTo>
                  <a:pt x="477" y="548"/>
                  <a:pt x="477" y="548"/>
                  <a:pt x="477" y="548"/>
                </a:cubicBezTo>
                <a:cubicBezTo>
                  <a:pt x="489" y="548"/>
                  <a:pt x="499" y="544"/>
                  <a:pt x="506" y="535"/>
                </a:cubicBezTo>
                <a:cubicBezTo>
                  <a:pt x="515" y="526"/>
                  <a:pt x="519" y="513"/>
                  <a:pt x="518" y="499"/>
                </a:cubicBezTo>
                <a:cubicBezTo>
                  <a:pt x="511" y="421"/>
                  <a:pt x="511" y="421"/>
                  <a:pt x="511" y="421"/>
                </a:cubicBezTo>
                <a:cubicBezTo>
                  <a:pt x="510" y="413"/>
                  <a:pt x="508" y="405"/>
                  <a:pt x="504" y="399"/>
                </a:cubicBezTo>
                <a:cubicBezTo>
                  <a:pt x="516" y="399"/>
                  <a:pt x="516" y="399"/>
                  <a:pt x="516" y="399"/>
                </a:cubicBezTo>
                <a:cubicBezTo>
                  <a:pt x="520" y="399"/>
                  <a:pt x="523" y="396"/>
                  <a:pt x="523" y="392"/>
                </a:cubicBezTo>
                <a:cubicBezTo>
                  <a:pt x="523" y="7"/>
                  <a:pt x="523" y="7"/>
                  <a:pt x="523" y="7"/>
                </a:cubicBezTo>
                <a:cubicBezTo>
                  <a:pt x="523" y="3"/>
                  <a:pt x="520" y="0"/>
                  <a:pt x="516" y="0"/>
                </a:cubicBezTo>
                <a:close/>
                <a:moveTo>
                  <a:pt x="132" y="570"/>
                </a:moveTo>
                <a:cubicBezTo>
                  <a:pt x="132" y="586"/>
                  <a:pt x="119" y="600"/>
                  <a:pt x="102" y="600"/>
                </a:cubicBezTo>
                <a:cubicBezTo>
                  <a:pt x="86" y="600"/>
                  <a:pt x="73" y="586"/>
                  <a:pt x="73" y="570"/>
                </a:cubicBezTo>
                <a:cubicBezTo>
                  <a:pt x="73" y="548"/>
                  <a:pt x="73" y="548"/>
                  <a:pt x="73" y="548"/>
                </a:cubicBezTo>
                <a:cubicBezTo>
                  <a:pt x="132" y="548"/>
                  <a:pt x="132" y="548"/>
                  <a:pt x="132" y="548"/>
                </a:cubicBezTo>
                <a:lnTo>
                  <a:pt x="132" y="570"/>
                </a:lnTo>
                <a:close/>
                <a:moveTo>
                  <a:pt x="449" y="570"/>
                </a:moveTo>
                <a:cubicBezTo>
                  <a:pt x="449" y="586"/>
                  <a:pt x="436" y="600"/>
                  <a:pt x="420" y="600"/>
                </a:cubicBezTo>
                <a:cubicBezTo>
                  <a:pt x="404" y="600"/>
                  <a:pt x="390" y="586"/>
                  <a:pt x="390" y="570"/>
                </a:cubicBezTo>
                <a:cubicBezTo>
                  <a:pt x="390" y="548"/>
                  <a:pt x="390" y="548"/>
                  <a:pt x="390" y="548"/>
                </a:cubicBezTo>
                <a:cubicBezTo>
                  <a:pt x="449" y="548"/>
                  <a:pt x="449" y="548"/>
                  <a:pt x="449" y="548"/>
                </a:cubicBezTo>
                <a:lnTo>
                  <a:pt x="449" y="570"/>
                </a:lnTo>
                <a:close/>
                <a:moveTo>
                  <a:pt x="496" y="526"/>
                </a:moveTo>
                <a:cubicBezTo>
                  <a:pt x="491" y="531"/>
                  <a:pt x="485" y="534"/>
                  <a:pt x="477" y="534"/>
                </a:cubicBezTo>
                <a:cubicBezTo>
                  <a:pt x="45" y="534"/>
                  <a:pt x="45" y="534"/>
                  <a:pt x="45" y="534"/>
                </a:cubicBezTo>
                <a:cubicBezTo>
                  <a:pt x="38" y="534"/>
                  <a:pt x="31" y="531"/>
                  <a:pt x="26" y="526"/>
                </a:cubicBezTo>
                <a:cubicBezTo>
                  <a:pt x="20" y="519"/>
                  <a:pt x="17" y="510"/>
                  <a:pt x="18" y="500"/>
                </a:cubicBezTo>
                <a:cubicBezTo>
                  <a:pt x="25" y="423"/>
                  <a:pt x="25" y="423"/>
                  <a:pt x="25" y="423"/>
                </a:cubicBezTo>
                <a:cubicBezTo>
                  <a:pt x="27" y="407"/>
                  <a:pt x="35" y="398"/>
                  <a:pt x="44" y="387"/>
                </a:cubicBezTo>
                <a:cubicBezTo>
                  <a:pt x="53" y="376"/>
                  <a:pt x="63" y="365"/>
                  <a:pt x="64" y="347"/>
                </a:cubicBezTo>
                <a:cubicBezTo>
                  <a:pt x="65" y="338"/>
                  <a:pt x="66" y="324"/>
                  <a:pt x="67" y="308"/>
                </a:cubicBezTo>
                <a:cubicBezTo>
                  <a:pt x="455" y="308"/>
                  <a:pt x="455" y="308"/>
                  <a:pt x="455" y="308"/>
                </a:cubicBezTo>
                <a:cubicBezTo>
                  <a:pt x="456" y="324"/>
                  <a:pt x="457" y="338"/>
                  <a:pt x="458" y="347"/>
                </a:cubicBezTo>
                <a:cubicBezTo>
                  <a:pt x="459" y="365"/>
                  <a:pt x="469" y="376"/>
                  <a:pt x="478" y="387"/>
                </a:cubicBezTo>
                <a:cubicBezTo>
                  <a:pt x="487" y="398"/>
                  <a:pt x="496" y="407"/>
                  <a:pt x="497" y="423"/>
                </a:cubicBezTo>
                <a:cubicBezTo>
                  <a:pt x="504" y="500"/>
                  <a:pt x="504" y="500"/>
                  <a:pt x="504" y="500"/>
                </a:cubicBezTo>
                <a:cubicBezTo>
                  <a:pt x="505" y="510"/>
                  <a:pt x="502" y="519"/>
                  <a:pt x="496" y="526"/>
                </a:cubicBezTo>
                <a:close/>
                <a:moveTo>
                  <a:pt x="68" y="294"/>
                </a:moveTo>
                <a:cubicBezTo>
                  <a:pt x="71" y="261"/>
                  <a:pt x="73" y="228"/>
                  <a:pt x="73" y="228"/>
                </a:cubicBezTo>
                <a:cubicBezTo>
                  <a:pt x="76" y="199"/>
                  <a:pt x="101" y="177"/>
                  <a:pt x="131" y="177"/>
                </a:cubicBezTo>
                <a:cubicBezTo>
                  <a:pt x="391" y="177"/>
                  <a:pt x="391" y="177"/>
                  <a:pt x="391" y="177"/>
                </a:cubicBezTo>
                <a:cubicBezTo>
                  <a:pt x="421" y="177"/>
                  <a:pt x="446" y="199"/>
                  <a:pt x="449" y="228"/>
                </a:cubicBezTo>
                <a:cubicBezTo>
                  <a:pt x="449" y="228"/>
                  <a:pt x="452" y="261"/>
                  <a:pt x="454" y="294"/>
                </a:cubicBezTo>
                <a:lnTo>
                  <a:pt x="68" y="294"/>
                </a:lnTo>
                <a:close/>
                <a:moveTo>
                  <a:pt x="509" y="385"/>
                </a:moveTo>
                <a:cubicBezTo>
                  <a:pt x="495" y="385"/>
                  <a:pt x="495" y="385"/>
                  <a:pt x="495" y="385"/>
                </a:cubicBezTo>
                <a:cubicBezTo>
                  <a:pt x="493" y="383"/>
                  <a:pt x="491" y="380"/>
                  <a:pt x="489" y="378"/>
                </a:cubicBezTo>
                <a:cubicBezTo>
                  <a:pt x="480" y="368"/>
                  <a:pt x="473" y="359"/>
                  <a:pt x="472" y="346"/>
                </a:cubicBezTo>
                <a:cubicBezTo>
                  <a:pt x="470" y="316"/>
                  <a:pt x="463" y="227"/>
                  <a:pt x="463" y="227"/>
                </a:cubicBezTo>
                <a:cubicBezTo>
                  <a:pt x="460" y="191"/>
                  <a:pt x="428" y="163"/>
                  <a:pt x="391" y="163"/>
                </a:cubicBezTo>
                <a:cubicBezTo>
                  <a:pt x="131" y="163"/>
                  <a:pt x="131" y="163"/>
                  <a:pt x="131" y="163"/>
                </a:cubicBezTo>
                <a:cubicBezTo>
                  <a:pt x="94" y="163"/>
                  <a:pt x="62" y="191"/>
                  <a:pt x="59" y="227"/>
                </a:cubicBezTo>
                <a:cubicBezTo>
                  <a:pt x="59" y="227"/>
                  <a:pt x="53" y="316"/>
                  <a:pt x="50" y="346"/>
                </a:cubicBezTo>
                <a:cubicBezTo>
                  <a:pt x="49" y="359"/>
                  <a:pt x="42" y="368"/>
                  <a:pt x="33" y="378"/>
                </a:cubicBezTo>
                <a:cubicBezTo>
                  <a:pt x="31" y="380"/>
                  <a:pt x="29" y="383"/>
                  <a:pt x="27" y="385"/>
                </a:cubicBezTo>
                <a:cubicBezTo>
                  <a:pt x="14" y="385"/>
                  <a:pt x="14" y="385"/>
                  <a:pt x="14" y="385"/>
                </a:cubicBezTo>
                <a:cubicBezTo>
                  <a:pt x="14" y="14"/>
                  <a:pt x="14" y="14"/>
                  <a:pt x="14" y="14"/>
                </a:cubicBezTo>
                <a:cubicBezTo>
                  <a:pt x="509" y="14"/>
                  <a:pt x="509" y="14"/>
                  <a:pt x="509" y="14"/>
                </a:cubicBezTo>
                <a:lnTo>
                  <a:pt x="509" y="385"/>
                </a:lnTo>
                <a:close/>
                <a:moveTo>
                  <a:pt x="102" y="385"/>
                </a:moveTo>
                <a:cubicBezTo>
                  <a:pt x="78" y="385"/>
                  <a:pt x="59" y="404"/>
                  <a:pt x="59" y="428"/>
                </a:cubicBezTo>
                <a:cubicBezTo>
                  <a:pt x="59" y="452"/>
                  <a:pt x="78" y="472"/>
                  <a:pt x="102" y="472"/>
                </a:cubicBezTo>
                <a:cubicBezTo>
                  <a:pt x="126" y="472"/>
                  <a:pt x="146" y="452"/>
                  <a:pt x="146" y="428"/>
                </a:cubicBezTo>
                <a:cubicBezTo>
                  <a:pt x="146" y="404"/>
                  <a:pt x="126" y="385"/>
                  <a:pt x="102" y="385"/>
                </a:cubicBezTo>
                <a:close/>
                <a:moveTo>
                  <a:pt x="102" y="458"/>
                </a:moveTo>
                <a:cubicBezTo>
                  <a:pt x="86" y="458"/>
                  <a:pt x="73" y="445"/>
                  <a:pt x="73" y="428"/>
                </a:cubicBezTo>
                <a:cubicBezTo>
                  <a:pt x="73" y="412"/>
                  <a:pt x="86" y="399"/>
                  <a:pt x="102" y="399"/>
                </a:cubicBezTo>
                <a:cubicBezTo>
                  <a:pt x="119" y="399"/>
                  <a:pt x="132" y="412"/>
                  <a:pt x="132" y="428"/>
                </a:cubicBezTo>
                <a:cubicBezTo>
                  <a:pt x="132" y="445"/>
                  <a:pt x="119" y="458"/>
                  <a:pt x="102" y="458"/>
                </a:cubicBezTo>
                <a:close/>
                <a:moveTo>
                  <a:pt x="344" y="335"/>
                </a:moveTo>
                <a:cubicBezTo>
                  <a:pt x="178" y="335"/>
                  <a:pt x="178" y="335"/>
                  <a:pt x="178" y="335"/>
                </a:cubicBezTo>
                <a:cubicBezTo>
                  <a:pt x="174" y="335"/>
                  <a:pt x="171" y="339"/>
                  <a:pt x="171" y="342"/>
                </a:cubicBezTo>
                <a:cubicBezTo>
                  <a:pt x="171" y="497"/>
                  <a:pt x="171" y="497"/>
                  <a:pt x="171" y="497"/>
                </a:cubicBezTo>
                <a:cubicBezTo>
                  <a:pt x="171" y="501"/>
                  <a:pt x="174" y="504"/>
                  <a:pt x="178" y="504"/>
                </a:cubicBezTo>
                <a:cubicBezTo>
                  <a:pt x="344" y="504"/>
                  <a:pt x="344" y="504"/>
                  <a:pt x="344" y="504"/>
                </a:cubicBezTo>
                <a:cubicBezTo>
                  <a:pt x="348" y="504"/>
                  <a:pt x="351" y="501"/>
                  <a:pt x="351" y="497"/>
                </a:cubicBezTo>
                <a:cubicBezTo>
                  <a:pt x="351" y="342"/>
                  <a:pt x="351" y="342"/>
                  <a:pt x="351" y="342"/>
                </a:cubicBezTo>
                <a:cubicBezTo>
                  <a:pt x="351" y="339"/>
                  <a:pt x="348" y="335"/>
                  <a:pt x="344" y="335"/>
                </a:cubicBezTo>
                <a:close/>
                <a:moveTo>
                  <a:pt x="337" y="490"/>
                </a:moveTo>
                <a:cubicBezTo>
                  <a:pt x="185" y="490"/>
                  <a:pt x="185" y="490"/>
                  <a:pt x="185" y="490"/>
                </a:cubicBezTo>
                <a:cubicBezTo>
                  <a:pt x="185" y="453"/>
                  <a:pt x="185" y="453"/>
                  <a:pt x="185" y="453"/>
                </a:cubicBezTo>
                <a:cubicBezTo>
                  <a:pt x="337" y="453"/>
                  <a:pt x="337" y="453"/>
                  <a:pt x="337" y="453"/>
                </a:cubicBezTo>
                <a:lnTo>
                  <a:pt x="337" y="490"/>
                </a:lnTo>
                <a:close/>
                <a:moveTo>
                  <a:pt x="337" y="439"/>
                </a:moveTo>
                <a:cubicBezTo>
                  <a:pt x="185" y="439"/>
                  <a:pt x="185" y="439"/>
                  <a:pt x="185" y="439"/>
                </a:cubicBezTo>
                <a:cubicBezTo>
                  <a:pt x="185" y="401"/>
                  <a:pt x="185" y="401"/>
                  <a:pt x="185" y="401"/>
                </a:cubicBezTo>
                <a:cubicBezTo>
                  <a:pt x="337" y="401"/>
                  <a:pt x="337" y="401"/>
                  <a:pt x="337" y="401"/>
                </a:cubicBezTo>
                <a:lnTo>
                  <a:pt x="337" y="439"/>
                </a:lnTo>
                <a:close/>
                <a:moveTo>
                  <a:pt x="337" y="387"/>
                </a:moveTo>
                <a:cubicBezTo>
                  <a:pt x="185" y="387"/>
                  <a:pt x="185" y="387"/>
                  <a:pt x="185" y="387"/>
                </a:cubicBezTo>
                <a:cubicBezTo>
                  <a:pt x="185" y="349"/>
                  <a:pt x="185" y="349"/>
                  <a:pt x="185" y="349"/>
                </a:cubicBezTo>
                <a:cubicBezTo>
                  <a:pt x="337" y="349"/>
                  <a:pt x="337" y="349"/>
                  <a:pt x="337" y="349"/>
                </a:cubicBezTo>
                <a:lnTo>
                  <a:pt x="337" y="387"/>
                </a:lnTo>
                <a:close/>
                <a:moveTo>
                  <a:pt x="420" y="385"/>
                </a:moveTo>
                <a:cubicBezTo>
                  <a:pt x="396" y="385"/>
                  <a:pt x="376" y="404"/>
                  <a:pt x="376" y="428"/>
                </a:cubicBezTo>
                <a:cubicBezTo>
                  <a:pt x="376" y="452"/>
                  <a:pt x="396" y="472"/>
                  <a:pt x="420" y="472"/>
                </a:cubicBezTo>
                <a:cubicBezTo>
                  <a:pt x="444" y="472"/>
                  <a:pt x="463" y="452"/>
                  <a:pt x="463" y="428"/>
                </a:cubicBezTo>
                <a:cubicBezTo>
                  <a:pt x="463" y="404"/>
                  <a:pt x="444" y="385"/>
                  <a:pt x="420" y="385"/>
                </a:cubicBezTo>
                <a:close/>
                <a:moveTo>
                  <a:pt x="420" y="458"/>
                </a:moveTo>
                <a:cubicBezTo>
                  <a:pt x="404" y="458"/>
                  <a:pt x="390" y="445"/>
                  <a:pt x="390" y="428"/>
                </a:cubicBezTo>
                <a:cubicBezTo>
                  <a:pt x="390" y="412"/>
                  <a:pt x="404" y="399"/>
                  <a:pt x="420" y="399"/>
                </a:cubicBezTo>
                <a:cubicBezTo>
                  <a:pt x="436" y="399"/>
                  <a:pt x="449" y="412"/>
                  <a:pt x="449" y="428"/>
                </a:cubicBezTo>
                <a:cubicBezTo>
                  <a:pt x="449" y="445"/>
                  <a:pt x="436" y="458"/>
                  <a:pt x="420" y="45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14"/>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noEditPoints="1"/>
          </p:cNvSpPr>
          <p:nvPr/>
        </p:nvSpPr>
        <p:spPr bwMode="auto">
          <a:xfrm>
            <a:off x="1602919" y="3310020"/>
            <a:ext cx="540119" cy="595616"/>
          </a:xfrm>
          <a:custGeom>
            <a:avLst/>
            <a:gdLst>
              <a:gd name="T0" fmla="*/ 509 w 523"/>
              <a:gd name="T1" fmla="*/ 183 h 577"/>
              <a:gd name="T2" fmla="*/ 434 w 523"/>
              <a:gd name="T3" fmla="*/ 121 h 577"/>
              <a:gd name="T4" fmla="*/ 424 w 523"/>
              <a:gd name="T5" fmla="*/ 123 h 577"/>
              <a:gd name="T6" fmla="*/ 425 w 523"/>
              <a:gd name="T7" fmla="*/ 132 h 577"/>
              <a:gd name="T8" fmla="*/ 500 w 523"/>
              <a:gd name="T9" fmla="*/ 193 h 577"/>
              <a:gd name="T10" fmla="*/ 509 w 523"/>
              <a:gd name="T11" fmla="*/ 229 h 577"/>
              <a:gd name="T12" fmla="*/ 509 w 523"/>
              <a:gd name="T13" fmla="*/ 412 h 577"/>
              <a:gd name="T14" fmla="*/ 479 w 523"/>
              <a:gd name="T15" fmla="*/ 442 h 577"/>
              <a:gd name="T16" fmla="*/ 450 w 523"/>
              <a:gd name="T17" fmla="*/ 413 h 577"/>
              <a:gd name="T18" fmla="*/ 451 w 523"/>
              <a:gd name="T19" fmla="*/ 356 h 577"/>
              <a:gd name="T20" fmla="*/ 414 w 523"/>
              <a:gd name="T21" fmla="*/ 313 h 577"/>
              <a:gd name="T22" fmla="*/ 414 w 523"/>
              <a:gd name="T23" fmla="*/ 55 h 577"/>
              <a:gd name="T24" fmla="*/ 359 w 523"/>
              <a:gd name="T25" fmla="*/ 0 h 577"/>
              <a:gd name="T26" fmla="*/ 93 w 523"/>
              <a:gd name="T27" fmla="*/ 0 h 577"/>
              <a:gd name="T28" fmla="*/ 38 w 523"/>
              <a:gd name="T29" fmla="*/ 55 h 577"/>
              <a:gd name="T30" fmla="*/ 38 w 523"/>
              <a:gd name="T31" fmla="*/ 563 h 577"/>
              <a:gd name="T32" fmla="*/ 7 w 523"/>
              <a:gd name="T33" fmla="*/ 563 h 577"/>
              <a:gd name="T34" fmla="*/ 0 w 523"/>
              <a:gd name="T35" fmla="*/ 570 h 577"/>
              <a:gd name="T36" fmla="*/ 7 w 523"/>
              <a:gd name="T37" fmla="*/ 577 h 577"/>
              <a:gd name="T38" fmla="*/ 445 w 523"/>
              <a:gd name="T39" fmla="*/ 577 h 577"/>
              <a:gd name="T40" fmla="*/ 452 w 523"/>
              <a:gd name="T41" fmla="*/ 570 h 577"/>
              <a:gd name="T42" fmla="*/ 445 w 523"/>
              <a:gd name="T43" fmla="*/ 563 h 577"/>
              <a:gd name="T44" fmla="*/ 414 w 523"/>
              <a:gd name="T45" fmla="*/ 563 h 577"/>
              <a:gd name="T46" fmla="*/ 414 w 523"/>
              <a:gd name="T47" fmla="*/ 327 h 577"/>
              <a:gd name="T48" fmla="*/ 437 w 523"/>
              <a:gd name="T49" fmla="*/ 355 h 577"/>
              <a:gd name="T50" fmla="*/ 436 w 523"/>
              <a:gd name="T51" fmla="*/ 412 h 577"/>
              <a:gd name="T52" fmla="*/ 479 w 523"/>
              <a:gd name="T53" fmla="*/ 456 h 577"/>
              <a:gd name="T54" fmla="*/ 523 w 523"/>
              <a:gd name="T55" fmla="*/ 412 h 577"/>
              <a:gd name="T56" fmla="*/ 523 w 523"/>
              <a:gd name="T57" fmla="*/ 229 h 577"/>
              <a:gd name="T58" fmla="*/ 509 w 523"/>
              <a:gd name="T59" fmla="*/ 183 h 577"/>
              <a:gd name="T60" fmla="*/ 52 w 523"/>
              <a:gd name="T61" fmla="*/ 563 h 577"/>
              <a:gd name="T62" fmla="*/ 52 w 523"/>
              <a:gd name="T63" fmla="*/ 55 h 577"/>
              <a:gd name="T64" fmla="*/ 93 w 523"/>
              <a:gd name="T65" fmla="*/ 14 h 577"/>
              <a:gd name="T66" fmla="*/ 359 w 523"/>
              <a:gd name="T67" fmla="*/ 14 h 577"/>
              <a:gd name="T68" fmla="*/ 400 w 523"/>
              <a:gd name="T69" fmla="*/ 55 h 577"/>
              <a:gd name="T70" fmla="*/ 400 w 523"/>
              <a:gd name="T71" fmla="*/ 563 h 577"/>
              <a:gd name="T72" fmla="*/ 52 w 523"/>
              <a:gd name="T73" fmla="*/ 563 h 577"/>
              <a:gd name="T74" fmla="*/ 352 w 523"/>
              <a:gd name="T75" fmla="*/ 55 h 577"/>
              <a:gd name="T76" fmla="*/ 100 w 523"/>
              <a:gd name="T77" fmla="*/ 55 h 577"/>
              <a:gd name="T78" fmla="*/ 93 w 523"/>
              <a:gd name="T79" fmla="*/ 62 h 577"/>
              <a:gd name="T80" fmla="*/ 93 w 523"/>
              <a:gd name="T81" fmla="*/ 230 h 577"/>
              <a:gd name="T82" fmla="*/ 100 w 523"/>
              <a:gd name="T83" fmla="*/ 237 h 577"/>
              <a:gd name="T84" fmla="*/ 352 w 523"/>
              <a:gd name="T85" fmla="*/ 237 h 577"/>
              <a:gd name="T86" fmla="*/ 359 w 523"/>
              <a:gd name="T87" fmla="*/ 230 h 577"/>
              <a:gd name="T88" fmla="*/ 359 w 523"/>
              <a:gd name="T89" fmla="*/ 62 h 577"/>
              <a:gd name="T90" fmla="*/ 352 w 523"/>
              <a:gd name="T91" fmla="*/ 55 h 577"/>
              <a:gd name="T92" fmla="*/ 345 w 523"/>
              <a:gd name="T93" fmla="*/ 223 h 577"/>
              <a:gd name="T94" fmla="*/ 107 w 523"/>
              <a:gd name="T95" fmla="*/ 223 h 577"/>
              <a:gd name="T96" fmla="*/ 107 w 523"/>
              <a:gd name="T97" fmla="*/ 69 h 577"/>
              <a:gd name="T98" fmla="*/ 345 w 523"/>
              <a:gd name="T99" fmla="*/ 69 h 577"/>
              <a:gd name="T100" fmla="*/ 345 w 523"/>
              <a:gd name="T101" fmla="*/ 22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577">
                <a:moveTo>
                  <a:pt x="509" y="183"/>
                </a:moveTo>
                <a:cubicBezTo>
                  <a:pt x="498" y="173"/>
                  <a:pt x="437" y="124"/>
                  <a:pt x="434" y="121"/>
                </a:cubicBezTo>
                <a:cubicBezTo>
                  <a:pt x="431" y="119"/>
                  <a:pt x="426" y="120"/>
                  <a:pt x="424" y="123"/>
                </a:cubicBezTo>
                <a:cubicBezTo>
                  <a:pt x="422" y="126"/>
                  <a:pt x="422" y="130"/>
                  <a:pt x="425" y="132"/>
                </a:cubicBezTo>
                <a:cubicBezTo>
                  <a:pt x="426" y="133"/>
                  <a:pt x="489" y="184"/>
                  <a:pt x="500" y="193"/>
                </a:cubicBezTo>
                <a:cubicBezTo>
                  <a:pt x="508" y="200"/>
                  <a:pt x="509" y="211"/>
                  <a:pt x="509" y="229"/>
                </a:cubicBezTo>
                <a:cubicBezTo>
                  <a:pt x="509" y="412"/>
                  <a:pt x="509" y="412"/>
                  <a:pt x="509" y="412"/>
                </a:cubicBezTo>
                <a:cubicBezTo>
                  <a:pt x="509" y="429"/>
                  <a:pt x="496" y="442"/>
                  <a:pt x="479" y="442"/>
                </a:cubicBezTo>
                <a:cubicBezTo>
                  <a:pt x="463" y="442"/>
                  <a:pt x="450" y="429"/>
                  <a:pt x="450" y="413"/>
                </a:cubicBezTo>
                <a:cubicBezTo>
                  <a:pt x="451" y="356"/>
                  <a:pt x="451" y="356"/>
                  <a:pt x="451" y="356"/>
                </a:cubicBezTo>
                <a:cubicBezTo>
                  <a:pt x="451" y="334"/>
                  <a:pt x="435" y="316"/>
                  <a:pt x="414" y="313"/>
                </a:cubicBezTo>
                <a:cubicBezTo>
                  <a:pt x="414" y="55"/>
                  <a:pt x="414" y="55"/>
                  <a:pt x="414" y="55"/>
                </a:cubicBezTo>
                <a:cubicBezTo>
                  <a:pt x="414" y="24"/>
                  <a:pt x="389" y="0"/>
                  <a:pt x="359" y="0"/>
                </a:cubicBezTo>
                <a:cubicBezTo>
                  <a:pt x="93" y="0"/>
                  <a:pt x="93" y="0"/>
                  <a:pt x="93" y="0"/>
                </a:cubicBezTo>
                <a:cubicBezTo>
                  <a:pt x="63" y="0"/>
                  <a:pt x="38" y="24"/>
                  <a:pt x="38" y="55"/>
                </a:cubicBezTo>
                <a:cubicBezTo>
                  <a:pt x="38" y="563"/>
                  <a:pt x="38" y="563"/>
                  <a:pt x="38" y="563"/>
                </a:cubicBezTo>
                <a:cubicBezTo>
                  <a:pt x="7" y="563"/>
                  <a:pt x="7" y="563"/>
                  <a:pt x="7" y="563"/>
                </a:cubicBezTo>
                <a:cubicBezTo>
                  <a:pt x="3" y="563"/>
                  <a:pt x="0" y="566"/>
                  <a:pt x="0" y="570"/>
                </a:cubicBezTo>
                <a:cubicBezTo>
                  <a:pt x="0" y="574"/>
                  <a:pt x="3" y="577"/>
                  <a:pt x="7" y="577"/>
                </a:cubicBezTo>
                <a:cubicBezTo>
                  <a:pt x="445" y="577"/>
                  <a:pt x="445" y="577"/>
                  <a:pt x="445" y="577"/>
                </a:cubicBezTo>
                <a:cubicBezTo>
                  <a:pt x="449" y="577"/>
                  <a:pt x="452" y="574"/>
                  <a:pt x="452" y="570"/>
                </a:cubicBezTo>
                <a:cubicBezTo>
                  <a:pt x="452" y="566"/>
                  <a:pt x="449" y="563"/>
                  <a:pt x="445" y="563"/>
                </a:cubicBezTo>
                <a:cubicBezTo>
                  <a:pt x="414" y="563"/>
                  <a:pt x="414" y="563"/>
                  <a:pt x="414" y="563"/>
                </a:cubicBezTo>
                <a:cubicBezTo>
                  <a:pt x="414" y="327"/>
                  <a:pt x="414" y="327"/>
                  <a:pt x="414" y="327"/>
                </a:cubicBezTo>
                <a:cubicBezTo>
                  <a:pt x="427" y="330"/>
                  <a:pt x="437" y="342"/>
                  <a:pt x="437" y="355"/>
                </a:cubicBezTo>
                <a:cubicBezTo>
                  <a:pt x="436" y="412"/>
                  <a:pt x="436" y="412"/>
                  <a:pt x="436" y="412"/>
                </a:cubicBezTo>
                <a:cubicBezTo>
                  <a:pt x="436" y="437"/>
                  <a:pt x="455" y="456"/>
                  <a:pt x="479" y="456"/>
                </a:cubicBezTo>
                <a:cubicBezTo>
                  <a:pt x="503" y="456"/>
                  <a:pt x="523" y="437"/>
                  <a:pt x="523" y="412"/>
                </a:cubicBezTo>
                <a:cubicBezTo>
                  <a:pt x="523" y="229"/>
                  <a:pt x="523" y="229"/>
                  <a:pt x="523" y="229"/>
                </a:cubicBezTo>
                <a:cubicBezTo>
                  <a:pt x="523" y="212"/>
                  <a:pt x="523" y="194"/>
                  <a:pt x="509" y="183"/>
                </a:cubicBezTo>
                <a:close/>
                <a:moveTo>
                  <a:pt x="52" y="563"/>
                </a:moveTo>
                <a:cubicBezTo>
                  <a:pt x="52" y="55"/>
                  <a:pt x="52" y="55"/>
                  <a:pt x="52" y="55"/>
                </a:cubicBezTo>
                <a:cubicBezTo>
                  <a:pt x="52" y="32"/>
                  <a:pt x="70" y="14"/>
                  <a:pt x="93" y="14"/>
                </a:cubicBezTo>
                <a:cubicBezTo>
                  <a:pt x="359" y="14"/>
                  <a:pt x="359" y="14"/>
                  <a:pt x="359" y="14"/>
                </a:cubicBezTo>
                <a:cubicBezTo>
                  <a:pt x="382" y="14"/>
                  <a:pt x="400" y="32"/>
                  <a:pt x="400" y="55"/>
                </a:cubicBezTo>
                <a:cubicBezTo>
                  <a:pt x="400" y="563"/>
                  <a:pt x="400" y="563"/>
                  <a:pt x="400" y="563"/>
                </a:cubicBezTo>
                <a:lnTo>
                  <a:pt x="52" y="563"/>
                </a:lnTo>
                <a:close/>
                <a:moveTo>
                  <a:pt x="352" y="55"/>
                </a:moveTo>
                <a:cubicBezTo>
                  <a:pt x="100" y="55"/>
                  <a:pt x="100" y="55"/>
                  <a:pt x="100" y="55"/>
                </a:cubicBezTo>
                <a:cubicBezTo>
                  <a:pt x="97" y="55"/>
                  <a:pt x="93" y="58"/>
                  <a:pt x="93" y="62"/>
                </a:cubicBezTo>
                <a:cubicBezTo>
                  <a:pt x="93" y="230"/>
                  <a:pt x="93" y="230"/>
                  <a:pt x="93" y="230"/>
                </a:cubicBezTo>
                <a:cubicBezTo>
                  <a:pt x="93" y="234"/>
                  <a:pt x="97" y="237"/>
                  <a:pt x="100" y="237"/>
                </a:cubicBezTo>
                <a:cubicBezTo>
                  <a:pt x="352" y="237"/>
                  <a:pt x="352" y="237"/>
                  <a:pt x="352" y="237"/>
                </a:cubicBezTo>
                <a:cubicBezTo>
                  <a:pt x="355" y="237"/>
                  <a:pt x="359" y="234"/>
                  <a:pt x="359" y="230"/>
                </a:cubicBezTo>
                <a:cubicBezTo>
                  <a:pt x="359" y="62"/>
                  <a:pt x="359" y="62"/>
                  <a:pt x="359" y="62"/>
                </a:cubicBezTo>
                <a:cubicBezTo>
                  <a:pt x="359" y="58"/>
                  <a:pt x="355" y="55"/>
                  <a:pt x="352" y="55"/>
                </a:cubicBezTo>
                <a:close/>
                <a:moveTo>
                  <a:pt x="345" y="223"/>
                </a:moveTo>
                <a:cubicBezTo>
                  <a:pt x="107" y="223"/>
                  <a:pt x="107" y="223"/>
                  <a:pt x="107" y="223"/>
                </a:cubicBezTo>
                <a:cubicBezTo>
                  <a:pt x="107" y="69"/>
                  <a:pt x="107" y="69"/>
                  <a:pt x="107" y="69"/>
                </a:cubicBezTo>
                <a:cubicBezTo>
                  <a:pt x="345" y="69"/>
                  <a:pt x="345" y="69"/>
                  <a:pt x="345" y="69"/>
                </a:cubicBezTo>
                <a:lnTo>
                  <a:pt x="345" y="22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5"/>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noEditPoints="1"/>
          </p:cNvSpPr>
          <p:nvPr/>
        </p:nvSpPr>
        <p:spPr bwMode="auto">
          <a:xfrm>
            <a:off x="10091570" y="1699729"/>
            <a:ext cx="729042" cy="693939"/>
          </a:xfrm>
          <a:custGeom>
            <a:avLst/>
            <a:gdLst>
              <a:gd name="T0" fmla="*/ 704 w 706"/>
              <a:gd name="T1" fmla="*/ 161 h 672"/>
              <a:gd name="T2" fmla="*/ 634 w 706"/>
              <a:gd name="T3" fmla="*/ 72 h 672"/>
              <a:gd name="T4" fmla="*/ 629 w 706"/>
              <a:gd name="T5" fmla="*/ 70 h 672"/>
              <a:gd name="T6" fmla="*/ 360 w 706"/>
              <a:gd name="T7" fmla="*/ 70 h 672"/>
              <a:gd name="T8" fmla="*/ 360 w 706"/>
              <a:gd name="T9" fmla="*/ 7 h 672"/>
              <a:gd name="T10" fmla="*/ 353 w 706"/>
              <a:gd name="T11" fmla="*/ 0 h 672"/>
              <a:gd name="T12" fmla="*/ 346 w 706"/>
              <a:gd name="T13" fmla="*/ 7 h 672"/>
              <a:gd name="T14" fmla="*/ 346 w 706"/>
              <a:gd name="T15" fmla="*/ 70 h 672"/>
              <a:gd name="T16" fmla="*/ 129 w 706"/>
              <a:gd name="T17" fmla="*/ 70 h 672"/>
              <a:gd name="T18" fmla="*/ 122 w 706"/>
              <a:gd name="T19" fmla="*/ 77 h 672"/>
              <a:gd name="T20" fmla="*/ 122 w 706"/>
              <a:gd name="T21" fmla="*/ 253 h 672"/>
              <a:gd name="T22" fmla="*/ 129 w 706"/>
              <a:gd name="T23" fmla="*/ 260 h 672"/>
              <a:gd name="T24" fmla="*/ 346 w 706"/>
              <a:gd name="T25" fmla="*/ 260 h 672"/>
              <a:gd name="T26" fmla="*/ 346 w 706"/>
              <a:gd name="T27" fmla="*/ 329 h 672"/>
              <a:gd name="T28" fmla="*/ 77 w 706"/>
              <a:gd name="T29" fmla="*/ 329 h 672"/>
              <a:gd name="T30" fmla="*/ 72 w 706"/>
              <a:gd name="T31" fmla="*/ 332 h 672"/>
              <a:gd name="T32" fmla="*/ 2 w 706"/>
              <a:gd name="T33" fmla="*/ 420 h 672"/>
              <a:gd name="T34" fmla="*/ 2 w 706"/>
              <a:gd name="T35" fmla="*/ 429 h 672"/>
              <a:gd name="T36" fmla="*/ 72 w 706"/>
              <a:gd name="T37" fmla="*/ 517 h 672"/>
              <a:gd name="T38" fmla="*/ 77 w 706"/>
              <a:gd name="T39" fmla="*/ 519 h 672"/>
              <a:gd name="T40" fmla="*/ 346 w 706"/>
              <a:gd name="T41" fmla="*/ 519 h 672"/>
              <a:gd name="T42" fmla="*/ 346 w 706"/>
              <a:gd name="T43" fmla="*/ 665 h 672"/>
              <a:gd name="T44" fmla="*/ 353 w 706"/>
              <a:gd name="T45" fmla="*/ 672 h 672"/>
              <a:gd name="T46" fmla="*/ 360 w 706"/>
              <a:gd name="T47" fmla="*/ 665 h 672"/>
              <a:gd name="T48" fmla="*/ 360 w 706"/>
              <a:gd name="T49" fmla="*/ 519 h 672"/>
              <a:gd name="T50" fmla="*/ 577 w 706"/>
              <a:gd name="T51" fmla="*/ 519 h 672"/>
              <a:gd name="T52" fmla="*/ 584 w 706"/>
              <a:gd name="T53" fmla="*/ 512 h 672"/>
              <a:gd name="T54" fmla="*/ 584 w 706"/>
              <a:gd name="T55" fmla="*/ 336 h 672"/>
              <a:gd name="T56" fmla="*/ 577 w 706"/>
              <a:gd name="T57" fmla="*/ 329 h 672"/>
              <a:gd name="T58" fmla="*/ 360 w 706"/>
              <a:gd name="T59" fmla="*/ 329 h 672"/>
              <a:gd name="T60" fmla="*/ 360 w 706"/>
              <a:gd name="T61" fmla="*/ 260 h 672"/>
              <a:gd name="T62" fmla="*/ 629 w 706"/>
              <a:gd name="T63" fmla="*/ 260 h 672"/>
              <a:gd name="T64" fmla="*/ 634 w 706"/>
              <a:gd name="T65" fmla="*/ 257 h 672"/>
              <a:gd name="T66" fmla="*/ 704 w 706"/>
              <a:gd name="T67" fmla="*/ 169 h 672"/>
              <a:gd name="T68" fmla="*/ 704 w 706"/>
              <a:gd name="T69" fmla="*/ 161 h 672"/>
              <a:gd name="T70" fmla="*/ 570 w 706"/>
              <a:gd name="T71" fmla="*/ 505 h 672"/>
              <a:gd name="T72" fmla="*/ 80 w 706"/>
              <a:gd name="T73" fmla="*/ 505 h 672"/>
              <a:gd name="T74" fmla="*/ 16 w 706"/>
              <a:gd name="T75" fmla="*/ 424 h 672"/>
              <a:gd name="T76" fmla="*/ 80 w 706"/>
              <a:gd name="T77" fmla="*/ 343 h 672"/>
              <a:gd name="T78" fmla="*/ 353 w 706"/>
              <a:gd name="T79" fmla="*/ 343 h 672"/>
              <a:gd name="T80" fmla="*/ 353 w 706"/>
              <a:gd name="T81" fmla="*/ 343 h 672"/>
              <a:gd name="T82" fmla="*/ 353 w 706"/>
              <a:gd name="T83" fmla="*/ 343 h 672"/>
              <a:gd name="T84" fmla="*/ 570 w 706"/>
              <a:gd name="T85" fmla="*/ 343 h 672"/>
              <a:gd name="T86" fmla="*/ 570 w 706"/>
              <a:gd name="T87" fmla="*/ 505 h 672"/>
              <a:gd name="T88" fmla="*/ 626 w 706"/>
              <a:gd name="T89" fmla="*/ 246 h 672"/>
              <a:gd name="T90" fmla="*/ 136 w 706"/>
              <a:gd name="T91" fmla="*/ 246 h 672"/>
              <a:gd name="T92" fmla="*/ 136 w 706"/>
              <a:gd name="T93" fmla="*/ 84 h 672"/>
              <a:gd name="T94" fmla="*/ 626 w 706"/>
              <a:gd name="T95" fmla="*/ 84 h 672"/>
              <a:gd name="T96" fmla="*/ 690 w 706"/>
              <a:gd name="T97" fmla="*/ 165 h 672"/>
              <a:gd name="T98" fmla="*/ 626 w 706"/>
              <a:gd name="T99" fmla="*/ 246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6" h="672">
                <a:moveTo>
                  <a:pt x="704" y="161"/>
                </a:moveTo>
                <a:cubicBezTo>
                  <a:pt x="634" y="72"/>
                  <a:pt x="634" y="72"/>
                  <a:pt x="634" y="72"/>
                </a:cubicBezTo>
                <a:cubicBezTo>
                  <a:pt x="633" y="71"/>
                  <a:pt x="631" y="70"/>
                  <a:pt x="629" y="70"/>
                </a:cubicBezTo>
                <a:cubicBezTo>
                  <a:pt x="360" y="70"/>
                  <a:pt x="360" y="70"/>
                  <a:pt x="360" y="70"/>
                </a:cubicBezTo>
                <a:cubicBezTo>
                  <a:pt x="360" y="7"/>
                  <a:pt x="360" y="7"/>
                  <a:pt x="360" y="7"/>
                </a:cubicBezTo>
                <a:cubicBezTo>
                  <a:pt x="360" y="3"/>
                  <a:pt x="357" y="0"/>
                  <a:pt x="353" y="0"/>
                </a:cubicBezTo>
                <a:cubicBezTo>
                  <a:pt x="349" y="0"/>
                  <a:pt x="346" y="3"/>
                  <a:pt x="346" y="7"/>
                </a:cubicBezTo>
                <a:cubicBezTo>
                  <a:pt x="346" y="70"/>
                  <a:pt x="346" y="70"/>
                  <a:pt x="346" y="70"/>
                </a:cubicBezTo>
                <a:cubicBezTo>
                  <a:pt x="129" y="70"/>
                  <a:pt x="129" y="70"/>
                  <a:pt x="129" y="70"/>
                </a:cubicBezTo>
                <a:cubicBezTo>
                  <a:pt x="126" y="70"/>
                  <a:pt x="122" y="73"/>
                  <a:pt x="122" y="77"/>
                </a:cubicBezTo>
                <a:cubicBezTo>
                  <a:pt x="122" y="253"/>
                  <a:pt x="122" y="253"/>
                  <a:pt x="122" y="253"/>
                </a:cubicBezTo>
                <a:cubicBezTo>
                  <a:pt x="122" y="257"/>
                  <a:pt x="126" y="260"/>
                  <a:pt x="129" y="260"/>
                </a:cubicBezTo>
                <a:cubicBezTo>
                  <a:pt x="346" y="260"/>
                  <a:pt x="346" y="260"/>
                  <a:pt x="346" y="260"/>
                </a:cubicBezTo>
                <a:cubicBezTo>
                  <a:pt x="346" y="329"/>
                  <a:pt x="346" y="329"/>
                  <a:pt x="346" y="329"/>
                </a:cubicBezTo>
                <a:cubicBezTo>
                  <a:pt x="77" y="329"/>
                  <a:pt x="77" y="329"/>
                  <a:pt x="77" y="329"/>
                </a:cubicBezTo>
                <a:cubicBezTo>
                  <a:pt x="75" y="329"/>
                  <a:pt x="73" y="330"/>
                  <a:pt x="72" y="332"/>
                </a:cubicBezTo>
                <a:cubicBezTo>
                  <a:pt x="2" y="420"/>
                  <a:pt x="2" y="420"/>
                  <a:pt x="2" y="420"/>
                </a:cubicBezTo>
                <a:cubicBezTo>
                  <a:pt x="0" y="423"/>
                  <a:pt x="0" y="426"/>
                  <a:pt x="2" y="429"/>
                </a:cubicBezTo>
                <a:cubicBezTo>
                  <a:pt x="72" y="517"/>
                  <a:pt x="72" y="517"/>
                  <a:pt x="72" y="517"/>
                </a:cubicBezTo>
                <a:cubicBezTo>
                  <a:pt x="73" y="519"/>
                  <a:pt x="75" y="519"/>
                  <a:pt x="77" y="519"/>
                </a:cubicBezTo>
                <a:cubicBezTo>
                  <a:pt x="346" y="519"/>
                  <a:pt x="346" y="519"/>
                  <a:pt x="346" y="519"/>
                </a:cubicBezTo>
                <a:cubicBezTo>
                  <a:pt x="346" y="665"/>
                  <a:pt x="346" y="665"/>
                  <a:pt x="346" y="665"/>
                </a:cubicBezTo>
                <a:cubicBezTo>
                  <a:pt x="346" y="669"/>
                  <a:pt x="349" y="672"/>
                  <a:pt x="353" y="672"/>
                </a:cubicBezTo>
                <a:cubicBezTo>
                  <a:pt x="357" y="672"/>
                  <a:pt x="360" y="669"/>
                  <a:pt x="360" y="665"/>
                </a:cubicBezTo>
                <a:cubicBezTo>
                  <a:pt x="360" y="519"/>
                  <a:pt x="360" y="519"/>
                  <a:pt x="360" y="519"/>
                </a:cubicBezTo>
                <a:cubicBezTo>
                  <a:pt x="577" y="519"/>
                  <a:pt x="577" y="519"/>
                  <a:pt x="577" y="519"/>
                </a:cubicBezTo>
                <a:cubicBezTo>
                  <a:pt x="580" y="519"/>
                  <a:pt x="584" y="516"/>
                  <a:pt x="584" y="512"/>
                </a:cubicBezTo>
                <a:cubicBezTo>
                  <a:pt x="584" y="336"/>
                  <a:pt x="584" y="336"/>
                  <a:pt x="584" y="336"/>
                </a:cubicBezTo>
                <a:cubicBezTo>
                  <a:pt x="584" y="332"/>
                  <a:pt x="580" y="329"/>
                  <a:pt x="577" y="329"/>
                </a:cubicBezTo>
                <a:cubicBezTo>
                  <a:pt x="360" y="329"/>
                  <a:pt x="360" y="329"/>
                  <a:pt x="360" y="329"/>
                </a:cubicBezTo>
                <a:cubicBezTo>
                  <a:pt x="360" y="260"/>
                  <a:pt x="360" y="260"/>
                  <a:pt x="360" y="260"/>
                </a:cubicBezTo>
                <a:cubicBezTo>
                  <a:pt x="629" y="260"/>
                  <a:pt x="629" y="260"/>
                  <a:pt x="629" y="260"/>
                </a:cubicBezTo>
                <a:cubicBezTo>
                  <a:pt x="631" y="260"/>
                  <a:pt x="633" y="259"/>
                  <a:pt x="634" y="257"/>
                </a:cubicBezTo>
                <a:cubicBezTo>
                  <a:pt x="704" y="169"/>
                  <a:pt x="704" y="169"/>
                  <a:pt x="704" y="169"/>
                </a:cubicBezTo>
                <a:cubicBezTo>
                  <a:pt x="706" y="167"/>
                  <a:pt x="706" y="163"/>
                  <a:pt x="704" y="161"/>
                </a:cubicBezTo>
                <a:close/>
                <a:moveTo>
                  <a:pt x="570" y="505"/>
                </a:moveTo>
                <a:cubicBezTo>
                  <a:pt x="80" y="505"/>
                  <a:pt x="80" y="505"/>
                  <a:pt x="80" y="505"/>
                </a:cubicBezTo>
                <a:cubicBezTo>
                  <a:pt x="16" y="424"/>
                  <a:pt x="16" y="424"/>
                  <a:pt x="16" y="424"/>
                </a:cubicBezTo>
                <a:cubicBezTo>
                  <a:pt x="80" y="343"/>
                  <a:pt x="80" y="343"/>
                  <a:pt x="80" y="343"/>
                </a:cubicBezTo>
                <a:cubicBezTo>
                  <a:pt x="353" y="343"/>
                  <a:pt x="353" y="343"/>
                  <a:pt x="353" y="343"/>
                </a:cubicBezTo>
                <a:cubicBezTo>
                  <a:pt x="353" y="343"/>
                  <a:pt x="353" y="343"/>
                  <a:pt x="353" y="343"/>
                </a:cubicBezTo>
                <a:cubicBezTo>
                  <a:pt x="353" y="343"/>
                  <a:pt x="353" y="343"/>
                  <a:pt x="353" y="343"/>
                </a:cubicBezTo>
                <a:cubicBezTo>
                  <a:pt x="570" y="343"/>
                  <a:pt x="570" y="343"/>
                  <a:pt x="570" y="343"/>
                </a:cubicBezTo>
                <a:lnTo>
                  <a:pt x="570" y="505"/>
                </a:lnTo>
                <a:close/>
                <a:moveTo>
                  <a:pt x="626" y="246"/>
                </a:moveTo>
                <a:cubicBezTo>
                  <a:pt x="136" y="246"/>
                  <a:pt x="136" y="246"/>
                  <a:pt x="136" y="246"/>
                </a:cubicBezTo>
                <a:cubicBezTo>
                  <a:pt x="136" y="84"/>
                  <a:pt x="136" y="84"/>
                  <a:pt x="136" y="84"/>
                </a:cubicBezTo>
                <a:cubicBezTo>
                  <a:pt x="626" y="84"/>
                  <a:pt x="626" y="84"/>
                  <a:pt x="626" y="84"/>
                </a:cubicBezTo>
                <a:cubicBezTo>
                  <a:pt x="690" y="165"/>
                  <a:pt x="690" y="165"/>
                  <a:pt x="690" y="165"/>
                </a:cubicBezTo>
                <a:lnTo>
                  <a:pt x="626" y="24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noEditPoints="1"/>
          </p:cNvSpPr>
          <p:nvPr/>
        </p:nvSpPr>
        <p:spPr bwMode="auto">
          <a:xfrm>
            <a:off x="4935903" y="3385182"/>
            <a:ext cx="698428" cy="444855"/>
          </a:xfrm>
          <a:custGeom>
            <a:avLst/>
            <a:gdLst>
              <a:gd name="T0" fmla="*/ 658 w 676"/>
              <a:gd name="T1" fmla="*/ 217 h 431"/>
              <a:gd name="T2" fmla="*/ 636 w 676"/>
              <a:gd name="T3" fmla="*/ 217 h 431"/>
              <a:gd name="T4" fmla="*/ 600 w 676"/>
              <a:gd name="T5" fmla="*/ 129 h 431"/>
              <a:gd name="T6" fmla="*/ 555 w 676"/>
              <a:gd name="T7" fmla="*/ 95 h 431"/>
              <a:gd name="T8" fmla="*/ 438 w 676"/>
              <a:gd name="T9" fmla="*/ 95 h 431"/>
              <a:gd name="T10" fmla="*/ 438 w 676"/>
              <a:gd name="T11" fmla="*/ 7 h 431"/>
              <a:gd name="T12" fmla="*/ 431 w 676"/>
              <a:gd name="T13" fmla="*/ 0 h 431"/>
              <a:gd name="T14" fmla="*/ 7 w 676"/>
              <a:gd name="T15" fmla="*/ 0 h 431"/>
              <a:gd name="T16" fmla="*/ 0 w 676"/>
              <a:gd name="T17" fmla="*/ 7 h 431"/>
              <a:gd name="T18" fmla="*/ 0 w 676"/>
              <a:gd name="T19" fmla="*/ 368 h 431"/>
              <a:gd name="T20" fmla="*/ 7 w 676"/>
              <a:gd name="T21" fmla="*/ 375 h 431"/>
              <a:gd name="T22" fmla="*/ 104 w 676"/>
              <a:gd name="T23" fmla="*/ 375 h 431"/>
              <a:gd name="T24" fmla="*/ 167 w 676"/>
              <a:gd name="T25" fmla="*/ 431 h 431"/>
              <a:gd name="T26" fmla="*/ 230 w 676"/>
              <a:gd name="T27" fmla="*/ 375 h 431"/>
              <a:gd name="T28" fmla="*/ 470 w 676"/>
              <a:gd name="T29" fmla="*/ 375 h 431"/>
              <a:gd name="T30" fmla="*/ 533 w 676"/>
              <a:gd name="T31" fmla="*/ 431 h 431"/>
              <a:gd name="T32" fmla="*/ 596 w 676"/>
              <a:gd name="T33" fmla="*/ 375 h 431"/>
              <a:gd name="T34" fmla="*/ 658 w 676"/>
              <a:gd name="T35" fmla="*/ 375 h 431"/>
              <a:gd name="T36" fmla="*/ 676 w 676"/>
              <a:gd name="T37" fmla="*/ 357 h 431"/>
              <a:gd name="T38" fmla="*/ 676 w 676"/>
              <a:gd name="T39" fmla="*/ 235 h 431"/>
              <a:gd name="T40" fmla="*/ 658 w 676"/>
              <a:gd name="T41" fmla="*/ 217 h 431"/>
              <a:gd name="T42" fmla="*/ 555 w 676"/>
              <a:gd name="T43" fmla="*/ 109 h 431"/>
              <a:gd name="T44" fmla="*/ 587 w 676"/>
              <a:gd name="T45" fmla="*/ 134 h 431"/>
              <a:gd name="T46" fmla="*/ 621 w 676"/>
              <a:gd name="T47" fmla="*/ 217 h 431"/>
              <a:gd name="T48" fmla="*/ 438 w 676"/>
              <a:gd name="T49" fmla="*/ 217 h 431"/>
              <a:gd name="T50" fmla="*/ 438 w 676"/>
              <a:gd name="T51" fmla="*/ 109 h 431"/>
              <a:gd name="T52" fmla="*/ 555 w 676"/>
              <a:gd name="T53" fmla="*/ 109 h 431"/>
              <a:gd name="T54" fmla="*/ 14 w 676"/>
              <a:gd name="T55" fmla="*/ 14 h 431"/>
              <a:gd name="T56" fmla="*/ 424 w 676"/>
              <a:gd name="T57" fmla="*/ 14 h 431"/>
              <a:gd name="T58" fmla="*/ 424 w 676"/>
              <a:gd name="T59" fmla="*/ 361 h 431"/>
              <a:gd name="T60" fmla="*/ 230 w 676"/>
              <a:gd name="T61" fmla="*/ 361 h 431"/>
              <a:gd name="T62" fmla="*/ 167 w 676"/>
              <a:gd name="T63" fmla="*/ 304 h 431"/>
              <a:gd name="T64" fmla="*/ 104 w 676"/>
              <a:gd name="T65" fmla="*/ 361 h 431"/>
              <a:gd name="T66" fmla="*/ 14 w 676"/>
              <a:gd name="T67" fmla="*/ 361 h 431"/>
              <a:gd name="T68" fmla="*/ 14 w 676"/>
              <a:gd name="T69" fmla="*/ 14 h 431"/>
              <a:gd name="T70" fmla="*/ 167 w 676"/>
              <a:gd name="T71" fmla="*/ 417 h 431"/>
              <a:gd name="T72" fmla="*/ 118 w 676"/>
              <a:gd name="T73" fmla="*/ 368 h 431"/>
              <a:gd name="T74" fmla="*/ 167 w 676"/>
              <a:gd name="T75" fmla="*/ 318 h 431"/>
              <a:gd name="T76" fmla="*/ 216 w 676"/>
              <a:gd name="T77" fmla="*/ 368 h 431"/>
              <a:gd name="T78" fmla="*/ 167 w 676"/>
              <a:gd name="T79" fmla="*/ 417 h 431"/>
              <a:gd name="T80" fmla="*/ 533 w 676"/>
              <a:gd name="T81" fmla="*/ 417 h 431"/>
              <a:gd name="T82" fmla="*/ 484 w 676"/>
              <a:gd name="T83" fmla="*/ 368 h 431"/>
              <a:gd name="T84" fmla="*/ 533 w 676"/>
              <a:gd name="T85" fmla="*/ 318 h 431"/>
              <a:gd name="T86" fmla="*/ 582 w 676"/>
              <a:gd name="T87" fmla="*/ 366 h 431"/>
              <a:gd name="T88" fmla="*/ 582 w 676"/>
              <a:gd name="T89" fmla="*/ 368 h 431"/>
              <a:gd name="T90" fmla="*/ 582 w 676"/>
              <a:gd name="T91" fmla="*/ 369 h 431"/>
              <a:gd name="T92" fmla="*/ 533 w 676"/>
              <a:gd name="T93" fmla="*/ 417 h 431"/>
              <a:gd name="T94" fmla="*/ 662 w 676"/>
              <a:gd name="T95" fmla="*/ 357 h 431"/>
              <a:gd name="T96" fmla="*/ 658 w 676"/>
              <a:gd name="T97" fmla="*/ 361 h 431"/>
              <a:gd name="T98" fmla="*/ 596 w 676"/>
              <a:gd name="T99" fmla="*/ 361 h 431"/>
              <a:gd name="T100" fmla="*/ 533 w 676"/>
              <a:gd name="T101" fmla="*/ 304 h 431"/>
              <a:gd name="T102" fmla="*/ 470 w 676"/>
              <a:gd name="T103" fmla="*/ 361 h 431"/>
              <a:gd name="T104" fmla="*/ 438 w 676"/>
              <a:gd name="T105" fmla="*/ 361 h 431"/>
              <a:gd name="T106" fmla="*/ 438 w 676"/>
              <a:gd name="T107" fmla="*/ 231 h 431"/>
              <a:gd name="T108" fmla="*/ 658 w 676"/>
              <a:gd name="T109" fmla="*/ 231 h 431"/>
              <a:gd name="T110" fmla="*/ 662 w 676"/>
              <a:gd name="T111" fmla="*/ 235 h 431"/>
              <a:gd name="T112" fmla="*/ 662 w 676"/>
              <a:gd name="T113" fmla="*/ 357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6" h="431">
                <a:moveTo>
                  <a:pt x="658" y="217"/>
                </a:moveTo>
                <a:cubicBezTo>
                  <a:pt x="636" y="217"/>
                  <a:pt x="636" y="217"/>
                  <a:pt x="636" y="217"/>
                </a:cubicBezTo>
                <a:cubicBezTo>
                  <a:pt x="627" y="196"/>
                  <a:pt x="600" y="129"/>
                  <a:pt x="600" y="129"/>
                </a:cubicBezTo>
                <a:cubicBezTo>
                  <a:pt x="592" y="110"/>
                  <a:pt x="572" y="95"/>
                  <a:pt x="555" y="95"/>
                </a:cubicBezTo>
                <a:cubicBezTo>
                  <a:pt x="438" y="95"/>
                  <a:pt x="438" y="95"/>
                  <a:pt x="438" y="95"/>
                </a:cubicBezTo>
                <a:cubicBezTo>
                  <a:pt x="438" y="7"/>
                  <a:pt x="438" y="7"/>
                  <a:pt x="438" y="7"/>
                </a:cubicBezTo>
                <a:cubicBezTo>
                  <a:pt x="438" y="3"/>
                  <a:pt x="434" y="0"/>
                  <a:pt x="431" y="0"/>
                </a:cubicBezTo>
                <a:cubicBezTo>
                  <a:pt x="7" y="0"/>
                  <a:pt x="7" y="0"/>
                  <a:pt x="7" y="0"/>
                </a:cubicBezTo>
                <a:cubicBezTo>
                  <a:pt x="3" y="0"/>
                  <a:pt x="0" y="3"/>
                  <a:pt x="0" y="7"/>
                </a:cubicBezTo>
                <a:cubicBezTo>
                  <a:pt x="0" y="368"/>
                  <a:pt x="0" y="368"/>
                  <a:pt x="0" y="368"/>
                </a:cubicBezTo>
                <a:cubicBezTo>
                  <a:pt x="0" y="371"/>
                  <a:pt x="3" y="375"/>
                  <a:pt x="7" y="375"/>
                </a:cubicBezTo>
                <a:cubicBezTo>
                  <a:pt x="104" y="375"/>
                  <a:pt x="104" y="375"/>
                  <a:pt x="104" y="375"/>
                </a:cubicBezTo>
                <a:cubicBezTo>
                  <a:pt x="108" y="406"/>
                  <a:pt x="134" y="431"/>
                  <a:pt x="167" y="431"/>
                </a:cubicBezTo>
                <a:cubicBezTo>
                  <a:pt x="199" y="431"/>
                  <a:pt x="226" y="406"/>
                  <a:pt x="230" y="375"/>
                </a:cubicBezTo>
                <a:cubicBezTo>
                  <a:pt x="470" y="375"/>
                  <a:pt x="470" y="375"/>
                  <a:pt x="470" y="375"/>
                </a:cubicBezTo>
                <a:cubicBezTo>
                  <a:pt x="474" y="406"/>
                  <a:pt x="501" y="431"/>
                  <a:pt x="533" y="431"/>
                </a:cubicBezTo>
                <a:cubicBezTo>
                  <a:pt x="565" y="431"/>
                  <a:pt x="592" y="406"/>
                  <a:pt x="596" y="375"/>
                </a:cubicBezTo>
                <a:cubicBezTo>
                  <a:pt x="658" y="375"/>
                  <a:pt x="658" y="375"/>
                  <a:pt x="658" y="375"/>
                </a:cubicBezTo>
                <a:cubicBezTo>
                  <a:pt x="668" y="375"/>
                  <a:pt x="676" y="367"/>
                  <a:pt x="676" y="357"/>
                </a:cubicBezTo>
                <a:cubicBezTo>
                  <a:pt x="676" y="235"/>
                  <a:pt x="676" y="235"/>
                  <a:pt x="676" y="235"/>
                </a:cubicBezTo>
                <a:cubicBezTo>
                  <a:pt x="676" y="225"/>
                  <a:pt x="668" y="217"/>
                  <a:pt x="658" y="217"/>
                </a:cubicBezTo>
                <a:close/>
                <a:moveTo>
                  <a:pt x="555" y="109"/>
                </a:moveTo>
                <a:cubicBezTo>
                  <a:pt x="567" y="109"/>
                  <a:pt x="581" y="121"/>
                  <a:pt x="587" y="134"/>
                </a:cubicBezTo>
                <a:cubicBezTo>
                  <a:pt x="588" y="137"/>
                  <a:pt x="610" y="192"/>
                  <a:pt x="621" y="217"/>
                </a:cubicBezTo>
                <a:cubicBezTo>
                  <a:pt x="438" y="217"/>
                  <a:pt x="438" y="217"/>
                  <a:pt x="438" y="217"/>
                </a:cubicBezTo>
                <a:cubicBezTo>
                  <a:pt x="438" y="109"/>
                  <a:pt x="438" y="109"/>
                  <a:pt x="438" y="109"/>
                </a:cubicBezTo>
                <a:lnTo>
                  <a:pt x="555" y="109"/>
                </a:lnTo>
                <a:close/>
                <a:moveTo>
                  <a:pt x="14" y="14"/>
                </a:moveTo>
                <a:cubicBezTo>
                  <a:pt x="424" y="14"/>
                  <a:pt x="424" y="14"/>
                  <a:pt x="424" y="14"/>
                </a:cubicBezTo>
                <a:cubicBezTo>
                  <a:pt x="424" y="361"/>
                  <a:pt x="424" y="361"/>
                  <a:pt x="424" y="361"/>
                </a:cubicBezTo>
                <a:cubicBezTo>
                  <a:pt x="230" y="361"/>
                  <a:pt x="230" y="361"/>
                  <a:pt x="230" y="361"/>
                </a:cubicBezTo>
                <a:cubicBezTo>
                  <a:pt x="226" y="329"/>
                  <a:pt x="199" y="304"/>
                  <a:pt x="167" y="304"/>
                </a:cubicBezTo>
                <a:cubicBezTo>
                  <a:pt x="134" y="304"/>
                  <a:pt x="108" y="329"/>
                  <a:pt x="104" y="361"/>
                </a:cubicBezTo>
                <a:cubicBezTo>
                  <a:pt x="14" y="361"/>
                  <a:pt x="14" y="361"/>
                  <a:pt x="14" y="361"/>
                </a:cubicBezTo>
                <a:lnTo>
                  <a:pt x="14" y="14"/>
                </a:lnTo>
                <a:close/>
                <a:moveTo>
                  <a:pt x="167" y="417"/>
                </a:moveTo>
                <a:cubicBezTo>
                  <a:pt x="140" y="417"/>
                  <a:pt x="118" y="395"/>
                  <a:pt x="118" y="368"/>
                </a:cubicBezTo>
                <a:cubicBezTo>
                  <a:pt x="118" y="340"/>
                  <a:pt x="140" y="318"/>
                  <a:pt x="167" y="318"/>
                </a:cubicBezTo>
                <a:cubicBezTo>
                  <a:pt x="194" y="318"/>
                  <a:pt x="216" y="340"/>
                  <a:pt x="216" y="368"/>
                </a:cubicBezTo>
                <a:cubicBezTo>
                  <a:pt x="216" y="395"/>
                  <a:pt x="194" y="417"/>
                  <a:pt x="167" y="417"/>
                </a:cubicBezTo>
                <a:close/>
                <a:moveTo>
                  <a:pt x="533" y="417"/>
                </a:moveTo>
                <a:cubicBezTo>
                  <a:pt x="506" y="417"/>
                  <a:pt x="484" y="395"/>
                  <a:pt x="484" y="368"/>
                </a:cubicBezTo>
                <a:cubicBezTo>
                  <a:pt x="484" y="340"/>
                  <a:pt x="506" y="318"/>
                  <a:pt x="533" y="318"/>
                </a:cubicBezTo>
                <a:cubicBezTo>
                  <a:pt x="560" y="318"/>
                  <a:pt x="581" y="340"/>
                  <a:pt x="582" y="366"/>
                </a:cubicBezTo>
                <a:cubicBezTo>
                  <a:pt x="582" y="367"/>
                  <a:pt x="582" y="367"/>
                  <a:pt x="582" y="368"/>
                </a:cubicBezTo>
                <a:cubicBezTo>
                  <a:pt x="582" y="368"/>
                  <a:pt x="582" y="368"/>
                  <a:pt x="582" y="369"/>
                </a:cubicBezTo>
                <a:cubicBezTo>
                  <a:pt x="581" y="395"/>
                  <a:pt x="560" y="417"/>
                  <a:pt x="533" y="417"/>
                </a:cubicBezTo>
                <a:close/>
                <a:moveTo>
                  <a:pt x="662" y="357"/>
                </a:moveTo>
                <a:cubicBezTo>
                  <a:pt x="662" y="359"/>
                  <a:pt x="660" y="361"/>
                  <a:pt x="658" y="361"/>
                </a:cubicBezTo>
                <a:cubicBezTo>
                  <a:pt x="596" y="361"/>
                  <a:pt x="596" y="361"/>
                  <a:pt x="596" y="361"/>
                </a:cubicBezTo>
                <a:cubicBezTo>
                  <a:pt x="592" y="329"/>
                  <a:pt x="565" y="304"/>
                  <a:pt x="533" y="304"/>
                </a:cubicBezTo>
                <a:cubicBezTo>
                  <a:pt x="501" y="304"/>
                  <a:pt x="474" y="329"/>
                  <a:pt x="470" y="361"/>
                </a:cubicBezTo>
                <a:cubicBezTo>
                  <a:pt x="438" y="361"/>
                  <a:pt x="438" y="361"/>
                  <a:pt x="438" y="361"/>
                </a:cubicBezTo>
                <a:cubicBezTo>
                  <a:pt x="438" y="231"/>
                  <a:pt x="438" y="231"/>
                  <a:pt x="438" y="231"/>
                </a:cubicBezTo>
                <a:cubicBezTo>
                  <a:pt x="658" y="231"/>
                  <a:pt x="658" y="231"/>
                  <a:pt x="658" y="231"/>
                </a:cubicBezTo>
                <a:cubicBezTo>
                  <a:pt x="660" y="231"/>
                  <a:pt x="662" y="233"/>
                  <a:pt x="662" y="235"/>
                </a:cubicBezTo>
                <a:lnTo>
                  <a:pt x="662" y="35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3"/>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noEditPoints="1"/>
          </p:cNvSpPr>
          <p:nvPr/>
        </p:nvSpPr>
        <p:spPr bwMode="auto">
          <a:xfrm>
            <a:off x="3168824" y="3385182"/>
            <a:ext cx="786581" cy="444855"/>
          </a:xfrm>
          <a:custGeom>
            <a:avLst/>
            <a:gdLst>
              <a:gd name="T0" fmla="*/ 722 w 762"/>
              <a:gd name="T1" fmla="*/ 217 h 431"/>
              <a:gd name="T2" fmla="*/ 641 w 762"/>
              <a:gd name="T3" fmla="*/ 95 h 431"/>
              <a:gd name="T4" fmla="*/ 547 w 762"/>
              <a:gd name="T5" fmla="*/ 7 h 431"/>
              <a:gd name="T6" fmla="*/ 176 w 762"/>
              <a:gd name="T7" fmla="*/ 0 h 431"/>
              <a:gd name="T8" fmla="*/ 169 w 762"/>
              <a:gd name="T9" fmla="*/ 368 h 431"/>
              <a:gd name="T10" fmla="*/ 226 w 762"/>
              <a:gd name="T11" fmla="*/ 375 h 431"/>
              <a:gd name="T12" fmla="*/ 351 w 762"/>
              <a:gd name="T13" fmla="*/ 375 h 431"/>
              <a:gd name="T14" fmla="*/ 646 w 762"/>
              <a:gd name="T15" fmla="*/ 431 h 431"/>
              <a:gd name="T16" fmla="*/ 745 w 762"/>
              <a:gd name="T17" fmla="*/ 375 h 431"/>
              <a:gd name="T18" fmla="*/ 762 w 762"/>
              <a:gd name="T19" fmla="*/ 235 h 431"/>
              <a:gd name="T20" fmla="*/ 641 w 762"/>
              <a:gd name="T21" fmla="*/ 109 h 431"/>
              <a:gd name="T22" fmla="*/ 707 w 762"/>
              <a:gd name="T23" fmla="*/ 217 h 431"/>
              <a:gd name="T24" fmla="*/ 547 w 762"/>
              <a:gd name="T25" fmla="*/ 109 h 431"/>
              <a:gd name="T26" fmla="*/ 183 w 762"/>
              <a:gd name="T27" fmla="*/ 14 h 431"/>
              <a:gd name="T28" fmla="*/ 533 w 762"/>
              <a:gd name="T29" fmla="*/ 361 h 431"/>
              <a:gd name="T30" fmla="*/ 288 w 762"/>
              <a:gd name="T31" fmla="*/ 304 h 431"/>
              <a:gd name="T32" fmla="*/ 183 w 762"/>
              <a:gd name="T33" fmla="*/ 361 h 431"/>
              <a:gd name="T34" fmla="*/ 288 w 762"/>
              <a:gd name="T35" fmla="*/ 417 h 431"/>
              <a:gd name="T36" fmla="*/ 288 w 762"/>
              <a:gd name="T37" fmla="*/ 318 h 431"/>
              <a:gd name="T38" fmla="*/ 288 w 762"/>
              <a:gd name="T39" fmla="*/ 417 h 431"/>
              <a:gd name="T40" fmla="*/ 597 w 762"/>
              <a:gd name="T41" fmla="*/ 368 h 431"/>
              <a:gd name="T42" fmla="*/ 695 w 762"/>
              <a:gd name="T43" fmla="*/ 366 h 431"/>
              <a:gd name="T44" fmla="*/ 695 w 762"/>
              <a:gd name="T45" fmla="*/ 369 h 431"/>
              <a:gd name="T46" fmla="*/ 748 w 762"/>
              <a:gd name="T47" fmla="*/ 357 h 431"/>
              <a:gd name="T48" fmla="*/ 709 w 762"/>
              <a:gd name="T49" fmla="*/ 361 h 431"/>
              <a:gd name="T50" fmla="*/ 584 w 762"/>
              <a:gd name="T51" fmla="*/ 361 h 431"/>
              <a:gd name="T52" fmla="*/ 547 w 762"/>
              <a:gd name="T53" fmla="*/ 231 h 431"/>
              <a:gd name="T54" fmla="*/ 748 w 762"/>
              <a:gd name="T55" fmla="*/ 235 h 431"/>
              <a:gd name="T56" fmla="*/ 134 w 762"/>
              <a:gd name="T57" fmla="*/ 7 h 431"/>
              <a:gd name="T58" fmla="*/ 7 w 762"/>
              <a:gd name="T59" fmla="*/ 14 h 431"/>
              <a:gd name="T60" fmla="*/ 7 w 762"/>
              <a:gd name="T61" fmla="*/ 0 h 431"/>
              <a:gd name="T62" fmla="*/ 134 w 762"/>
              <a:gd name="T63" fmla="*/ 7 h 431"/>
              <a:gd name="T64" fmla="*/ 127 w 762"/>
              <a:gd name="T65" fmla="*/ 80 h 431"/>
              <a:gd name="T66" fmla="*/ 30 w 762"/>
              <a:gd name="T67" fmla="*/ 73 h 431"/>
              <a:gd name="T68" fmla="*/ 127 w 762"/>
              <a:gd name="T69" fmla="*/ 66 h 431"/>
              <a:gd name="T70" fmla="*/ 134 w 762"/>
              <a:gd name="T71" fmla="*/ 140 h 431"/>
              <a:gd name="T72" fmla="*/ 67 w 762"/>
              <a:gd name="T73" fmla="*/ 147 h 431"/>
              <a:gd name="T74" fmla="*/ 67 w 762"/>
              <a:gd name="T75" fmla="*/ 133 h 431"/>
              <a:gd name="T76" fmla="*/ 134 w 762"/>
              <a:gd name="T77" fmla="*/ 14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431">
                <a:moveTo>
                  <a:pt x="745" y="217"/>
                </a:moveTo>
                <a:cubicBezTo>
                  <a:pt x="722" y="217"/>
                  <a:pt x="722" y="217"/>
                  <a:pt x="722" y="217"/>
                </a:cubicBezTo>
                <a:cubicBezTo>
                  <a:pt x="713" y="196"/>
                  <a:pt x="687" y="129"/>
                  <a:pt x="686" y="129"/>
                </a:cubicBezTo>
                <a:cubicBezTo>
                  <a:pt x="678" y="110"/>
                  <a:pt x="659" y="95"/>
                  <a:pt x="641" y="95"/>
                </a:cubicBezTo>
                <a:cubicBezTo>
                  <a:pt x="547" y="95"/>
                  <a:pt x="547" y="95"/>
                  <a:pt x="547" y="95"/>
                </a:cubicBezTo>
                <a:cubicBezTo>
                  <a:pt x="547" y="7"/>
                  <a:pt x="547" y="7"/>
                  <a:pt x="547" y="7"/>
                </a:cubicBezTo>
                <a:cubicBezTo>
                  <a:pt x="547" y="3"/>
                  <a:pt x="544" y="0"/>
                  <a:pt x="540" y="0"/>
                </a:cubicBezTo>
                <a:cubicBezTo>
                  <a:pt x="176" y="0"/>
                  <a:pt x="176" y="0"/>
                  <a:pt x="176" y="0"/>
                </a:cubicBezTo>
                <a:cubicBezTo>
                  <a:pt x="172" y="0"/>
                  <a:pt x="169" y="3"/>
                  <a:pt x="169" y="7"/>
                </a:cubicBezTo>
                <a:cubicBezTo>
                  <a:pt x="169" y="368"/>
                  <a:pt x="169" y="368"/>
                  <a:pt x="169" y="368"/>
                </a:cubicBezTo>
                <a:cubicBezTo>
                  <a:pt x="169" y="371"/>
                  <a:pt x="172" y="375"/>
                  <a:pt x="176" y="375"/>
                </a:cubicBezTo>
                <a:cubicBezTo>
                  <a:pt x="226" y="375"/>
                  <a:pt x="226" y="375"/>
                  <a:pt x="226" y="375"/>
                </a:cubicBezTo>
                <a:cubicBezTo>
                  <a:pt x="229" y="406"/>
                  <a:pt x="256" y="431"/>
                  <a:pt x="288" y="431"/>
                </a:cubicBezTo>
                <a:cubicBezTo>
                  <a:pt x="321" y="431"/>
                  <a:pt x="348" y="406"/>
                  <a:pt x="351" y="375"/>
                </a:cubicBezTo>
                <a:cubicBezTo>
                  <a:pt x="584" y="375"/>
                  <a:pt x="584" y="375"/>
                  <a:pt x="584" y="375"/>
                </a:cubicBezTo>
                <a:cubicBezTo>
                  <a:pt x="587" y="406"/>
                  <a:pt x="614" y="431"/>
                  <a:pt x="646" y="431"/>
                </a:cubicBezTo>
                <a:cubicBezTo>
                  <a:pt x="679" y="431"/>
                  <a:pt x="706" y="406"/>
                  <a:pt x="709" y="375"/>
                </a:cubicBezTo>
                <a:cubicBezTo>
                  <a:pt x="745" y="375"/>
                  <a:pt x="745" y="375"/>
                  <a:pt x="745" y="375"/>
                </a:cubicBezTo>
                <a:cubicBezTo>
                  <a:pt x="754" y="375"/>
                  <a:pt x="762" y="367"/>
                  <a:pt x="762" y="357"/>
                </a:cubicBezTo>
                <a:cubicBezTo>
                  <a:pt x="762" y="235"/>
                  <a:pt x="762" y="235"/>
                  <a:pt x="762" y="235"/>
                </a:cubicBezTo>
                <a:cubicBezTo>
                  <a:pt x="762" y="225"/>
                  <a:pt x="754" y="217"/>
                  <a:pt x="745" y="217"/>
                </a:cubicBezTo>
                <a:close/>
                <a:moveTo>
                  <a:pt x="641" y="109"/>
                </a:moveTo>
                <a:cubicBezTo>
                  <a:pt x="653" y="109"/>
                  <a:pt x="668" y="121"/>
                  <a:pt x="673" y="134"/>
                </a:cubicBezTo>
                <a:cubicBezTo>
                  <a:pt x="674" y="137"/>
                  <a:pt x="696" y="192"/>
                  <a:pt x="707" y="217"/>
                </a:cubicBezTo>
                <a:cubicBezTo>
                  <a:pt x="547" y="217"/>
                  <a:pt x="547" y="217"/>
                  <a:pt x="547" y="217"/>
                </a:cubicBezTo>
                <a:cubicBezTo>
                  <a:pt x="547" y="109"/>
                  <a:pt x="547" y="109"/>
                  <a:pt x="547" y="109"/>
                </a:cubicBezTo>
                <a:lnTo>
                  <a:pt x="641" y="109"/>
                </a:lnTo>
                <a:close/>
                <a:moveTo>
                  <a:pt x="183" y="14"/>
                </a:moveTo>
                <a:cubicBezTo>
                  <a:pt x="533" y="14"/>
                  <a:pt x="533" y="14"/>
                  <a:pt x="533" y="14"/>
                </a:cubicBezTo>
                <a:cubicBezTo>
                  <a:pt x="533" y="361"/>
                  <a:pt x="533" y="361"/>
                  <a:pt x="533" y="361"/>
                </a:cubicBezTo>
                <a:cubicBezTo>
                  <a:pt x="351" y="361"/>
                  <a:pt x="351" y="361"/>
                  <a:pt x="351" y="361"/>
                </a:cubicBezTo>
                <a:cubicBezTo>
                  <a:pt x="348" y="329"/>
                  <a:pt x="321" y="304"/>
                  <a:pt x="288" y="304"/>
                </a:cubicBezTo>
                <a:cubicBezTo>
                  <a:pt x="256" y="304"/>
                  <a:pt x="229" y="329"/>
                  <a:pt x="226" y="361"/>
                </a:cubicBezTo>
                <a:cubicBezTo>
                  <a:pt x="183" y="361"/>
                  <a:pt x="183" y="361"/>
                  <a:pt x="183" y="361"/>
                </a:cubicBezTo>
                <a:lnTo>
                  <a:pt x="183" y="14"/>
                </a:lnTo>
                <a:close/>
                <a:moveTo>
                  <a:pt x="288" y="417"/>
                </a:moveTo>
                <a:cubicBezTo>
                  <a:pt x="261" y="417"/>
                  <a:pt x="239" y="395"/>
                  <a:pt x="239" y="368"/>
                </a:cubicBezTo>
                <a:cubicBezTo>
                  <a:pt x="239" y="340"/>
                  <a:pt x="261" y="318"/>
                  <a:pt x="288" y="318"/>
                </a:cubicBezTo>
                <a:cubicBezTo>
                  <a:pt x="316" y="318"/>
                  <a:pt x="338" y="340"/>
                  <a:pt x="338" y="368"/>
                </a:cubicBezTo>
                <a:cubicBezTo>
                  <a:pt x="338" y="395"/>
                  <a:pt x="316" y="417"/>
                  <a:pt x="288" y="417"/>
                </a:cubicBezTo>
                <a:close/>
                <a:moveTo>
                  <a:pt x="646" y="417"/>
                </a:moveTo>
                <a:cubicBezTo>
                  <a:pt x="619" y="417"/>
                  <a:pt x="597" y="395"/>
                  <a:pt x="597" y="368"/>
                </a:cubicBezTo>
                <a:cubicBezTo>
                  <a:pt x="597" y="340"/>
                  <a:pt x="619" y="318"/>
                  <a:pt x="646" y="318"/>
                </a:cubicBezTo>
                <a:cubicBezTo>
                  <a:pt x="673" y="318"/>
                  <a:pt x="695" y="340"/>
                  <a:pt x="695" y="366"/>
                </a:cubicBezTo>
                <a:cubicBezTo>
                  <a:pt x="695" y="367"/>
                  <a:pt x="695" y="367"/>
                  <a:pt x="695" y="368"/>
                </a:cubicBezTo>
                <a:cubicBezTo>
                  <a:pt x="695" y="368"/>
                  <a:pt x="695" y="368"/>
                  <a:pt x="695" y="369"/>
                </a:cubicBezTo>
                <a:cubicBezTo>
                  <a:pt x="695" y="395"/>
                  <a:pt x="673" y="417"/>
                  <a:pt x="646" y="417"/>
                </a:cubicBezTo>
                <a:close/>
                <a:moveTo>
                  <a:pt x="748" y="357"/>
                </a:moveTo>
                <a:cubicBezTo>
                  <a:pt x="748" y="359"/>
                  <a:pt x="746" y="361"/>
                  <a:pt x="745" y="361"/>
                </a:cubicBezTo>
                <a:cubicBezTo>
                  <a:pt x="709" y="361"/>
                  <a:pt x="709" y="361"/>
                  <a:pt x="709" y="361"/>
                </a:cubicBezTo>
                <a:cubicBezTo>
                  <a:pt x="706" y="329"/>
                  <a:pt x="679" y="304"/>
                  <a:pt x="646" y="304"/>
                </a:cubicBezTo>
                <a:cubicBezTo>
                  <a:pt x="614" y="304"/>
                  <a:pt x="587" y="329"/>
                  <a:pt x="584" y="361"/>
                </a:cubicBezTo>
                <a:cubicBezTo>
                  <a:pt x="547" y="361"/>
                  <a:pt x="547" y="361"/>
                  <a:pt x="547" y="361"/>
                </a:cubicBezTo>
                <a:cubicBezTo>
                  <a:pt x="547" y="231"/>
                  <a:pt x="547" y="231"/>
                  <a:pt x="547" y="231"/>
                </a:cubicBezTo>
                <a:cubicBezTo>
                  <a:pt x="745" y="231"/>
                  <a:pt x="745" y="231"/>
                  <a:pt x="745" y="231"/>
                </a:cubicBezTo>
                <a:cubicBezTo>
                  <a:pt x="746" y="231"/>
                  <a:pt x="748" y="233"/>
                  <a:pt x="748" y="235"/>
                </a:cubicBezTo>
                <a:lnTo>
                  <a:pt x="748" y="357"/>
                </a:lnTo>
                <a:close/>
                <a:moveTo>
                  <a:pt x="134" y="7"/>
                </a:moveTo>
                <a:cubicBezTo>
                  <a:pt x="134" y="11"/>
                  <a:pt x="130" y="14"/>
                  <a:pt x="127" y="14"/>
                </a:cubicBezTo>
                <a:cubicBezTo>
                  <a:pt x="7" y="14"/>
                  <a:pt x="7" y="14"/>
                  <a:pt x="7" y="14"/>
                </a:cubicBezTo>
                <a:cubicBezTo>
                  <a:pt x="3" y="14"/>
                  <a:pt x="0" y="11"/>
                  <a:pt x="0" y="7"/>
                </a:cubicBezTo>
                <a:cubicBezTo>
                  <a:pt x="0" y="3"/>
                  <a:pt x="3" y="0"/>
                  <a:pt x="7" y="0"/>
                </a:cubicBezTo>
                <a:cubicBezTo>
                  <a:pt x="127" y="0"/>
                  <a:pt x="127" y="0"/>
                  <a:pt x="127" y="0"/>
                </a:cubicBezTo>
                <a:cubicBezTo>
                  <a:pt x="130" y="0"/>
                  <a:pt x="134" y="3"/>
                  <a:pt x="134" y="7"/>
                </a:cubicBezTo>
                <a:close/>
                <a:moveTo>
                  <a:pt x="134" y="73"/>
                </a:moveTo>
                <a:cubicBezTo>
                  <a:pt x="134" y="77"/>
                  <a:pt x="130" y="80"/>
                  <a:pt x="127" y="80"/>
                </a:cubicBezTo>
                <a:cubicBezTo>
                  <a:pt x="37" y="80"/>
                  <a:pt x="37" y="80"/>
                  <a:pt x="37" y="80"/>
                </a:cubicBezTo>
                <a:cubicBezTo>
                  <a:pt x="33" y="80"/>
                  <a:pt x="30" y="77"/>
                  <a:pt x="30" y="73"/>
                </a:cubicBezTo>
                <a:cubicBezTo>
                  <a:pt x="30" y="69"/>
                  <a:pt x="33" y="66"/>
                  <a:pt x="37" y="66"/>
                </a:cubicBezTo>
                <a:cubicBezTo>
                  <a:pt x="127" y="66"/>
                  <a:pt x="127" y="66"/>
                  <a:pt x="127" y="66"/>
                </a:cubicBezTo>
                <a:cubicBezTo>
                  <a:pt x="130" y="66"/>
                  <a:pt x="134" y="69"/>
                  <a:pt x="134" y="73"/>
                </a:cubicBezTo>
                <a:close/>
                <a:moveTo>
                  <a:pt x="134" y="140"/>
                </a:moveTo>
                <a:cubicBezTo>
                  <a:pt x="134" y="143"/>
                  <a:pt x="130" y="147"/>
                  <a:pt x="127" y="147"/>
                </a:cubicBezTo>
                <a:cubicBezTo>
                  <a:pt x="67" y="147"/>
                  <a:pt x="67" y="147"/>
                  <a:pt x="67" y="147"/>
                </a:cubicBezTo>
                <a:cubicBezTo>
                  <a:pt x="63" y="147"/>
                  <a:pt x="60" y="143"/>
                  <a:pt x="60" y="140"/>
                </a:cubicBezTo>
                <a:cubicBezTo>
                  <a:pt x="60" y="136"/>
                  <a:pt x="63" y="133"/>
                  <a:pt x="67" y="133"/>
                </a:cubicBezTo>
                <a:cubicBezTo>
                  <a:pt x="127" y="133"/>
                  <a:pt x="127" y="133"/>
                  <a:pt x="127" y="133"/>
                </a:cubicBezTo>
                <a:cubicBezTo>
                  <a:pt x="130" y="133"/>
                  <a:pt x="134" y="136"/>
                  <a:pt x="134" y="14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1"/>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p:cNvSpPr>
            <a:spLocks noEditPoints="1"/>
          </p:cNvSpPr>
          <p:nvPr/>
        </p:nvSpPr>
        <p:spPr bwMode="auto">
          <a:xfrm>
            <a:off x="6668579" y="3274624"/>
            <a:ext cx="672089" cy="665098"/>
          </a:xfrm>
          <a:custGeom>
            <a:avLst/>
            <a:gdLst>
              <a:gd name="T0" fmla="*/ 431 w 651"/>
              <a:gd name="T1" fmla="*/ 644 h 644"/>
              <a:gd name="T2" fmla="*/ 426 w 651"/>
              <a:gd name="T3" fmla="*/ 642 h 644"/>
              <a:gd name="T4" fmla="*/ 394 w 651"/>
              <a:gd name="T5" fmla="*/ 610 h 644"/>
              <a:gd name="T6" fmla="*/ 392 w 651"/>
              <a:gd name="T7" fmla="*/ 604 h 644"/>
              <a:gd name="T8" fmla="*/ 398 w 651"/>
              <a:gd name="T9" fmla="*/ 501 h 644"/>
              <a:gd name="T10" fmla="*/ 301 w 651"/>
              <a:gd name="T11" fmla="*/ 404 h 644"/>
              <a:gd name="T12" fmla="*/ 148 w 651"/>
              <a:gd name="T13" fmla="*/ 589 h 644"/>
              <a:gd name="T14" fmla="*/ 143 w 651"/>
              <a:gd name="T15" fmla="*/ 592 h 644"/>
              <a:gd name="T16" fmla="*/ 137 w 651"/>
              <a:gd name="T17" fmla="*/ 590 h 644"/>
              <a:gd name="T18" fmla="*/ 80 w 651"/>
              <a:gd name="T19" fmla="*/ 532 h 644"/>
              <a:gd name="T20" fmla="*/ 78 w 651"/>
              <a:gd name="T21" fmla="*/ 525 h 644"/>
              <a:gd name="T22" fmla="*/ 159 w 651"/>
              <a:gd name="T23" fmla="*/ 262 h 644"/>
              <a:gd name="T24" fmla="*/ 30 w 651"/>
              <a:gd name="T25" fmla="*/ 133 h 644"/>
              <a:gd name="T26" fmla="*/ 30 w 651"/>
              <a:gd name="T27" fmla="*/ 23 h 644"/>
              <a:gd name="T28" fmla="*/ 85 w 651"/>
              <a:gd name="T29" fmla="*/ 0 h 644"/>
              <a:gd name="T30" fmla="*/ 140 w 651"/>
              <a:gd name="T31" fmla="*/ 23 h 644"/>
              <a:gd name="T32" fmla="*/ 269 w 651"/>
              <a:gd name="T33" fmla="*/ 152 h 644"/>
              <a:gd name="T34" fmla="*/ 532 w 651"/>
              <a:gd name="T35" fmla="*/ 71 h 644"/>
              <a:gd name="T36" fmla="*/ 539 w 651"/>
              <a:gd name="T37" fmla="*/ 73 h 644"/>
              <a:gd name="T38" fmla="*/ 597 w 651"/>
              <a:gd name="T39" fmla="*/ 130 h 644"/>
              <a:gd name="T40" fmla="*/ 599 w 651"/>
              <a:gd name="T41" fmla="*/ 136 h 644"/>
              <a:gd name="T42" fmla="*/ 596 w 651"/>
              <a:gd name="T43" fmla="*/ 141 h 644"/>
              <a:gd name="T44" fmla="*/ 411 w 651"/>
              <a:gd name="T45" fmla="*/ 294 h 644"/>
              <a:gd name="T46" fmla="*/ 508 w 651"/>
              <a:gd name="T47" fmla="*/ 391 h 644"/>
              <a:gd name="T48" fmla="*/ 611 w 651"/>
              <a:gd name="T49" fmla="*/ 385 h 644"/>
              <a:gd name="T50" fmla="*/ 617 w 651"/>
              <a:gd name="T51" fmla="*/ 387 h 644"/>
              <a:gd name="T52" fmla="*/ 649 w 651"/>
              <a:gd name="T53" fmla="*/ 419 h 644"/>
              <a:gd name="T54" fmla="*/ 651 w 651"/>
              <a:gd name="T55" fmla="*/ 425 h 644"/>
              <a:gd name="T56" fmla="*/ 648 w 651"/>
              <a:gd name="T57" fmla="*/ 430 h 644"/>
              <a:gd name="T58" fmla="*/ 517 w 651"/>
              <a:gd name="T59" fmla="*/ 510 h 644"/>
              <a:gd name="T60" fmla="*/ 437 w 651"/>
              <a:gd name="T61" fmla="*/ 641 h 644"/>
              <a:gd name="T62" fmla="*/ 432 w 651"/>
              <a:gd name="T63" fmla="*/ 644 h 644"/>
              <a:gd name="T64" fmla="*/ 431 w 651"/>
              <a:gd name="T65" fmla="*/ 644 h 644"/>
              <a:gd name="T66" fmla="*/ 406 w 651"/>
              <a:gd name="T67" fmla="*/ 602 h 644"/>
              <a:gd name="T68" fmla="*/ 430 w 651"/>
              <a:gd name="T69" fmla="*/ 626 h 644"/>
              <a:gd name="T70" fmla="*/ 507 w 651"/>
              <a:gd name="T71" fmla="*/ 500 h 644"/>
              <a:gd name="T72" fmla="*/ 633 w 651"/>
              <a:gd name="T73" fmla="*/ 423 h 644"/>
              <a:gd name="T74" fmla="*/ 609 w 651"/>
              <a:gd name="T75" fmla="*/ 399 h 644"/>
              <a:gd name="T76" fmla="*/ 506 w 651"/>
              <a:gd name="T77" fmla="*/ 406 h 644"/>
              <a:gd name="T78" fmla="*/ 500 w 651"/>
              <a:gd name="T79" fmla="*/ 404 h 644"/>
              <a:gd name="T80" fmla="*/ 396 w 651"/>
              <a:gd name="T81" fmla="*/ 299 h 644"/>
              <a:gd name="T82" fmla="*/ 394 w 651"/>
              <a:gd name="T83" fmla="*/ 294 h 644"/>
              <a:gd name="T84" fmla="*/ 396 w 651"/>
              <a:gd name="T85" fmla="*/ 289 h 644"/>
              <a:gd name="T86" fmla="*/ 581 w 651"/>
              <a:gd name="T87" fmla="*/ 135 h 644"/>
              <a:gd name="T88" fmla="*/ 532 w 651"/>
              <a:gd name="T89" fmla="*/ 86 h 644"/>
              <a:gd name="T90" fmla="*/ 269 w 651"/>
              <a:gd name="T91" fmla="*/ 167 h 644"/>
              <a:gd name="T92" fmla="*/ 262 w 651"/>
              <a:gd name="T93" fmla="*/ 165 h 644"/>
              <a:gd name="T94" fmla="*/ 130 w 651"/>
              <a:gd name="T95" fmla="*/ 33 h 644"/>
              <a:gd name="T96" fmla="*/ 85 w 651"/>
              <a:gd name="T97" fmla="*/ 14 h 644"/>
              <a:gd name="T98" fmla="*/ 40 w 651"/>
              <a:gd name="T99" fmla="*/ 33 h 644"/>
              <a:gd name="T100" fmla="*/ 40 w 651"/>
              <a:gd name="T101" fmla="*/ 123 h 644"/>
              <a:gd name="T102" fmla="*/ 172 w 651"/>
              <a:gd name="T103" fmla="*/ 255 h 644"/>
              <a:gd name="T104" fmla="*/ 174 w 651"/>
              <a:gd name="T105" fmla="*/ 262 h 644"/>
              <a:gd name="T106" fmla="*/ 93 w 651"/>
              <a:gd name="T107" fmla="*/ 525 h 644"/>
              <a:gd name="T108" fmla="*/ 142 w 651"/>
              <a:gd name="T109" fmla="*/ 574 h 644"/>
              <a:gd name="T110" fmla="*/ 296 w 651"/>
              <a:gd name="T111" fmla="*/ 389 h 644"/>
              <a:gd name="T112" fmla="*/ 301 w 651"/>
              <a:gd name="T113" fmla="*/ 387 h 644"/>
              <a:gd name="T114" fmla="*/ 306 w 651"/>
              <a:gd name="T115" fmla="*/ 389 h 644"/>
              <a:gd name="T116" fmla="*/ 411 w 651"/>
              <a:gd name="T117" fmla="*/ 493 h 644"/>
              <a:gd name="T118" fmla="*/ 413 w 651"/>
              <a:gd name="T119" fmla="*/ 499 h 644"/>
              <a:gd name="T120" fmla="*/ 406 w 651"/>
              <a:gd name="T121" fmla="*/ 602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1" h="644">
                <a:moveTo>
                  <a:pt x="431" y="644"/>
                </a:moveTo>
                <a:cubicBezTo>
                  <a:pt x="429" y="644"/>
                  <a:pt x="427" y="643"/>
                  <a:pt x="426" y="642"/>
                </a:cubicBezTo>
                <a:cubicBezTo>
                  <a:pt x="394" y="610"/>
                  <a:pt x="394" y="610"/>
                  <a:pt x="394" y="610"/>
                </a:cubicBezTo>
                <a:cubicBezTo>
                  <a:pt x="392" y="608"/>
                  <a:pt x="392" y="606"/>
                  <a:pt x="392" y="604"/>
                </a:cubicBezTo>
                <a:cubicBezTo>
                  <a:pt x="398" y="501"/>
                  <a:pt x="398" y="501"/>
                  <a:pt x="398" y="501"/>
                </a:cubicBezTo>
                <a:cubicBezTo>
                  <a:pt x="301" y="404"/>
                  <a:pt x="301" y="404"/>
                  <a:pt x="301" y="404"/>
                </a:cubicBezTo>
                <a:cubicBezTo>
                  <a:pt x="148" y="589"/>
                  <a:pt x="148" y="589"/>
                  <a:pt x="148" y="589"/>
                </a:cubicBezTo>
                <a:cubicBezTo>
                  <a:pt x="146" y="591"/>
                  <a:pt x="145" y="592"/>
                  <a:pt x="143" y="592"/>
                </a:cubicBezTo>
                <a:cubicBezTo>
                  <a:pt x="141" y="592"/>
                  <a:pt x="139" y="591"/>
                  <a:pt x="137" y="590"/>
                </a:cubicBezTo>
                <a:cubicBezTo>
                  <a:pt x="80" y="532"/>
                  <a:pt x="80" y="532"/>
                  <a:pt x="80" y="532"/>
                </a:cubicBezTo>
                <a:cubicBezTo>
                  <a:pt x="78" y="531"/>
                  <a:pt x="77" y="528"/>
                  <a:pt x="78" y="525"/>
                </a:cubicBezTo>
                <a:cubicBezTo>
                  <a:pt x="159" y="262"/>
                  <a:pt x="159" y="262"/>
                  <a:pt x="159" y="262"/>
                </a:cubicBezTo>
                <a:cubicBezTo>
                  <a:pt x="30" y="133"/>
                  <a:pt x="30" y="133"/>
                  <a:pt x="30" y="133"/>
                </a:cubicBezTo>
                <a:cubicBezTo>
                  <a:pt x="0" y="103"/>
                  <a:pt x="0" y="53"/>
                  <a:pt x="30" y="23"/>
                </a:cubicBezTo>
                <a:cubicBezTo>
                  <a:pt x="45" y="8"/>
                  <a:pt x="64" y="0"/>
                  <a:pt x="85" y="0"/>
                </a:cubicBezTo>
                <a:cubicBezTo>
                  <a:pt x="106" y="0"/>
                  <a:pt x="125" y="8"/>
                  <a:pt x="140" y="23"/>
                </a:cubicBezTo>
                <a:cubicBezTo>
                  <a:pt x="269" y="152"/>
                  <a:pt x="269" y="152"/>
                  <a:pt x="269" y="152"/>
                </a:cubicBezTo>
                <a:cubicBezTo>
                  <a:pt x="532" y="71"/>
                  <a:pt x="532" y="71"/>
                  <a:pt x="532" y="71"/>
                </a:cubicBezTo>
                <a:cubicBezTo>
                  <a:pt x="535" y="70"/>
                  <a:pt x="537" y="71"/>
                  <a:pt x="539" y="73"/>
                </a:cubicBezTo>
                <a:cubicBezTo>
                  <a:pt x="597" y="130"/>
                  <a:pt x="597" y="130"/>
                  <a:pt x="597" y="130"/>
                </a:cubicBezTo>
                <a:cubicBezTo>
                  <a:pt x="598" y="132"/>
                  <a:pt x="599" y="134"/>
                  <a:pt x="599" y="136"/>
                </a:cubicBezTo>
                <a:cubicBezTo>
                  <a:pt x="599" y="138"/>
                  <a:pt x="598" y="139"/>
                  <a:pt x="596" y="141"/>
                </a:cubicBezTo>
                <a:cubicBezTo>
                  <a:pt x="411" y="294"/>
                  <a:pt x="411" y="294"/>
                  <a:pt x="411" y="294"/>
                </a:cubicBezTo>
                <a:cubicBezTo>
                  <a:pt x="508" y="391"/>
                  <a:pt x="508" y="391"/>
                  <a:pt x="508" y="391"/>
                </a:cubicBezTo>
                <a:cubicBezTo>
                  <a:pt x="611" y="385"/>
                  <a:pt x="611" y="385"/>
                  <a:pt x="611" y="385"/>
                </a:cubicBezTo>
                <a:cubicBezTo>
                  <a:pt x="613" y="385"/>
                  <a:pt x="615" y="385"/>
                  <a:pt x="617" y="387"/>
                </a:cubicBezTo>
                <a:cubicBezTo>
                  <a:pt x="649" y="419"/>
                  <a:pt x="649" y="419"/>
                  <a:pt x="649" y="419"/>
                </a:cubicBezTo>
                <a:cubicBezTo>
                  <a:pt x="650" y="421"/>
                  <a:pt x="651" y="423"/>
                  <a:pt x="651" y="425"/>
                </a:cubicBezTo>
                <a:cubicBezTo>
                  <a:pt x="651" y="427"/>
                  <a:pt x="649" y="429"/>
                  <a:pt x="648" y="430"/>
                </a:cubicBezTo>
                <a:cubicBezTo>
                  <a:pt x="606" y="456"/>
                  <a:pt x="528" y="503"/>
                  <a:pt x="517" y="510"/>
                </a:cubicBezTo>
                <a:cubicBezTo>
                  <a:pt x="510" y="521"/>
                  <a:pt x="463" y="599"/>
                  <a:pt x="437" y="641"/>
                </a:cubicBezTo>
                <a:cubicBezTo>
                  <a:pt x="436" y="642"/>
                  <a:pt x="434" y="644"/>
                  <a:pt x="432" y="644"/>
                </a:cubicBezTo>
                <a:cubicBezTo>
                  <a:pt x="432" y="644"/>
                  <a:pt x="431" y="644"/>
                  <a:pt x="431" y="644"/>
                </a:cubicBezTo>
                <a:close/>
                <a:moveTo>
                  <a:pt x="406" y="602"/>
                </a:moveTo>
                <a:cubicBezTo>
                  <a:pt x="430" y="626"/>
                  <a:pt x="430" y="626"/>
                  <a:pt x="430" y="626"/>
                </a:cubicBezTo>
                <a:cubicBezTo>
                  <a:pt x="506" y="501"/>
                  <a:pt x="506" y="501"/>
                  <a:pt x="507" y="500"/>
                </a:cubicBezTo>
                <a:cubicBezTo>
                  <a:pt x="508" y="499"/>
                  <a:pt x="508" y="499"/>
                  <a:pt x="633" y="423"/>
                </a:cubicBezTo>
                <a:cubicBezTo>
                  <a:pt x="609" y="399"/>
                  <a:pt x="609" y="399"/>
                  <a:pt x="609" y="399"/>
                </a:cubicBezTo>
                <a:cubicBezTo>
                  <a:pt x="506" y="406"/>
                  <a:pt x="506" y="406"/>
                  <a:pt x="506" y="406"/>
                </a:cubicBezTo>
                <a:cubicBezTo>
                  <a:pt x="504" y="406"/>
                  <a:pt x="502" y="405"/>
                  <a:pt x="500" y="404"/>
                </a:cubicBezTo>
                <a:cubicBezTo>
                  <a:pt x="396" y="299"/>
                  <a:pt x="396" y="299"/>
                  <a:pt x="396" y="299"/>
                </a:cubicBezTo>
                <a:cubicBezTo>
                  <a:pt x="394" y="298"/>
                  <a:pt x="394" y="296"/>
                  <a:pt x="394" y="294"/>
                </a:cubicBezTo>
                <a:cubicBezTo>
                  <a:pt x="394" y="292"/>
                  <a:pt x="395" y="290"/>
                  <a:pt x="396" y="289"/>
                </a:cubicBezTo>
                <a:cubicBezTo>
                  <a:pt x="581" y="135"/>
                  <a:pt x="581" y="135"/>
                  <a:pt x="581" y="135"/>
                </a:cubicBezTo>
                <a:cubicBezTo>
                  <a:pt x="532" y="86"/>
                  <a:pt x="532" y="86"/>
                  <a:pt x="532" y="86"/>
                </a:cubicBezTo>
                <a:cubicBezTo>
                  <a:pt x="269" y="167"/>
                  <a:pt x="269" y="167"/>
                  <a:pt x="269" y="167"/>
                </a:cubicBezTo>
                <a:cubicBezTo>
                  <a:pt x="266" y="168"/>
                  <a:pt x="264" y="167"/>
                  <a:pt x="262" y="165"/>
                </a:cubicBezTo>
                <a:cubicBezTo>
                  <a:pt x="130" y="33"/>
                  <a:pt x="130" y="33"/>
                  <a:pt x="130" y="33"/>
                </a:cubicBezTo>
                <a:cubicBezTo>
                  <a:pt x="118" y="21"/>
                  <a:pt x="102" y="14"/>
                  <a:pt x="85" y="14"/>
                </a:cubicBezTo>
                <a:cubicBezTo>
                  <a:pt x="68" y="14"/>
                  <a:pt x="52" y="21"/>
                  <a:pt x="40" y="33"/>
                </a:cubicBezTo>
                <a:cubicBezTo>
                  <a:pt x="15" y="58"/>
                  <a:pt x="15" y="98"/>
                  <a:pt x="40" y="123"/>
                </a:cubicBezTo>
                <a:cubicBezTo>
                  <a:pt x="172" y="255"/>
                  <a:pt x="172" y="255"/>
                  <a:pt x="172" y="255"/>
                </a:cubicBezTo>
                <a:cubicBezTo>
                  <a:pt x="174" y="257"/>
                  <a:pt x="174" y="259"/>
                  <a:pt x="174" y="262"/>
                </a:cubicBezTo>
                <a:cubicBezTo>
                  <a:pt x="93" y="525"/>
                  <a:pt x="93" y="525"/>
                  <a:pt x="93" y="525"/>
                </a:cubicBezTo>
                <a:cubicBezTo>
                  <a:pt x="142" y="574"/>
                  <a:pt x="142" y="574"/>
                  <a:pt x="142" y="574"/>
                </a:cubicBezTo>
                <a:cubicBezTo>
                  <a:pt x="296" y="389"/>
                  <a:pt x="296" y="389"/>
                  <a:pt x="296" y="389"/>
                </a:cubicBezTo>
                <a:cubicBezTo>
                  <a:pt x="297" y="388"/>
                  <a:pt x="299" y="387"/>
                  <a:pt x="301" y="387"/>
                </a:cubicBezTo>
                <a:cubicBezTo>
                  <a:pt x="303" y="387"/>
                  <a:pt x="305" y="387"/>
                  <a:pt x="306" y="389"/>
                </a:cubicBezTo>
                <a:cubicBezTo>
                  <a:pt x="411" y="493"/>
                  <a:pt x="411" y="493"/>
                  <a:pt x="411" y="493"/>
                </a:cubicBezTo>
                <a:cubicBezTo>
                  <a:pt x="412" y="495"/>
                  <a:pt x="413" y="497"/>
                  <a:pt x="413" y="499"/>
                </a:cubicBezTo>
                <a:lnTo>
                  <a:pt x="406" y="60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6"/>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7"/>
          <p:cNvSpPr>
            <a:spLocks noEditPoints="1"/>
          </p:cNvSpPr>
          <p:nvPr/>
        </p:nvSpPr>
        <p:spPr bwMode="auto">
          <a:xfrm>
            <a:off x="8400712" y="3326625"/>
            <a:ext cx="663441" cy="553228"/>
          </a:xfrm>
          <a:custGeom>
            <a:avLst/>
            <a:gdLst>
              <a:gd name="T0" fmla="*/ 636 w 642"/>
              <a:gd name="T1" fmla="*/ 151 h 536"/>
              <a:gd name="T2" fmla="*/ 487 w 642"/>
              <a:gd name="T3" fmla="*/ 114 h 536"/>
              <a:gd name="T4" fmla="*/ 490 w 642"/>
              <a:gd name="T5" fmla="*/ 91 h 536"/>
              <a:gd name="T6" fmla="*/ 400 w 642"/>
              <a:gd name="T7" fmla="*/ 0 h 536"/>
              <a:gd name="T8" fmla="*/ 309 w 642"/>
              <a:gd name="T9" fmla="*/ 91 h 536"/>
              <a:gd name="T10" fmla="*/ 315 w 642"/>
              <a:gd name="T11" fmla="*/ 126 h 536"/>
              <a:gd name="T12" fmla="*/ 217 w 642"/>
              <a:gd name="T13" fmla="*/ 151 h 536"/>
              <a:gd name="T14" fmla="*/ 9 w 642"/>
              <a:gd name="T15" fmla="*/ 98 h 536"/>
              <a:gd name="T16" fmla="*/ 3 w 642"/>
              <a:gd name="T17" fmla="*/ 100 h 536"/>
              <a:gd name="T18" fmla="*/ 0 w 642"/>
              <a:gd name="T19" fmla="*/ 105 h 536"/>
              <a:gd name="T20" fmla="*/ 0 w 642"/>
              <a:gd name="T21" fmla="*/ 476 h 536"/>
              <a:gd name="T22" fmla="*/ 6 w 642"/>
              <a:gd name="T23" fmla="*/ 483 h 536"/>
              <a:gd name="T24" fmla="*/ 215 w 642"/>
              <a:gd name="T25" fmla="*/ 536 h 536"/>
              <a:gd name="T26" fmla="*/ 217 w 642"/>
              <a:gd name="T27" fmla="*/ 536 h 536"/>
              <a:gd name="T28" fmla="*/ 217 w 642"/>
              <a:gd name="T29" fmla="*/ 536 h 536"/>
              <a:gd name="T30" fmla="*/ 217 w 642"/>
              <a:gd name="T31" fmla="*/ 536 h 536"/>
              <a:gd name="T32" fmla="*/ 218 w 642"/>
              <a:gd name="T33" fmla="*/ 536 h 536"/>
              <a:gd name="T34" fmla="*/ 426 w 642"/>
              <a:gd name="T35" fmla="*/ 483 h 536"/>
              <a:gd name="T36" fmla="*/ 633 w 642"/>
              <a:gd name="T37" fmla="*/ 536 h 536"/>
              <a:gd name="T38" fmla="*/ 635 w 642"/>
              <a:gd name="T39" fmla="*/ 536 h 536"/>
              <a:gd name="T40" fmla="*/ 639 w 642"/>
              <a:gd name="T41" fmla="*/ 534 h 536"/>
              <a:gd name="T42" fmla="*/ 642 w 642"/>
              <a:gd name="T43" fmla="*/ 529 h 536"/>
              <a:gd name="T44" fmla="*/ 642 w 642"/>
              <a:gd name="T45" fmla="*/ 158 h 536"/>
              <a:gd name="T46" fmla="*/ 636 w 642"/>
              <a:gd name="T47" fmla="*/ 151 h 536"/>
              <a:gd name="T48" fmla="*/ 400 w 642"/>
              <a:gd name="T49" fmla="*/ 14 h 536"/>
              <a:gd name="T50" fmla="*/ 476 w 642"/>
              <a:gd name="T51" fmla="*/ 91 h 536"/>
              <a:gd name="T52" fmla="*/ 472 w 642"/>
              <a:gd name="T53" fmla="*/ 116 h 536"/>
              <a:gd name="T54" fmla="*/ 472 w 642"/>
              <a:gd name="T55" fmla="*/ 117 h 536"/>
              <a:gd name="T56" fmla="*/ 472 w 642"/>
              <a:gd name="T57" fmla="*/ 117 h 536"/>
              <a:gd name="T58" fmla="*/ 400 w 642"/>
              <a:gd name="T59" fmla="*/ 224 h 536"/>
              <a:gd name="T60" fmla="*/ 323 w 642"/>
              <a:gd name="T61" fmla="*/ 91 h 536"/>
              <a:gd name="T62" fmla="*/ 400 w 642"/>
              <a:gd name="T63" fmla="*/ 14 h 536"/>
              <a:gd name="T64" fmla="*/ 14 w 642"/>
              <a:gd name="T65" fmla="*/ 114 h 536"/>
              <a:gd name="T66" fmla="*/ 210 w 642"/>
              <a:gd name="T67" fmla="*/ 164 h 536"/>
              <a:gd name="T68" fmla="*/ 210 w 642"/>
              <a:gd name="T69" fmla="*/ 520 h 536"/>
              <a:gd name="T70" fmla="*/ 14 w 642"/>
              <a:gd name="T71" fmla="*/ 470 h 536"/>
              <a:gd name="T72" fmla="*/ 14 w 642"/>
              <a:gd name="T73" fmla="*/ 114 h 536"/>
              <a:gd name="T74" fmla="*/ 224 w 642"/>
              <a:gd name="T75" fmla="*/ 164 h 536"/>
              <a:gd name="T76" fmla="*/ 320 w 642"/>
              <a:gd name="T77" fmla="*/ 139 h 536"/>
              <a:gd name="T78" fmla="*/ 400 w 642"/>
              <a:gd name="T79" fmla="*/ 238 h 536"/>
              <a:gd name="T80" fmla="*/ 419 w 642"/>
              <a:gd name="T81" fmla="*/ 231 h 536"/>
              <a:gd name="T82" fmla="*/ 419 w 642"/>
              <a:gd name="T83" fmla="*/ 470 h 536"/>
              <a:gd name="T84" fmla="*/ 224 w 642"/>
              <a:gd name="T85" fmla="*/ 520 h 536"/>
              <a:gd name="T86" fmla="*/ 224 w 642"/>
              <a:gd name="T87" fmla="*/ 164 h 536"/>
              <a:gd name="T88" fmla="*/ 628 w 642"/>
              <a:gd name="T89" fmla="*/ 520 h 536"/>
              <a:gd name="T90" fmla="*/ 433 w 642"/>
              <a:gd name="T91" fmla="*/ 470 h 536"/>
              <a:gd name="T92" fmla="*/ 433 w 642"/>
              <a:gd name="T93" fmla="*/ 219 h 536"/>
              <a:gd name="T94" fmla="*/ 483 w 642"/>
              <a:gd name="T95" fmla="*/ 127 h 536"/>
              <a:gd name="T96" fmla="*/ 628 w 642"/>
              <a:gd name="T97" fmla="*/ 164 h 536"/>
              <a:gd name="T98" fmla="*/ 628 w 642"/>
              <a:gd name="T99" fmla="*/ 520 h 536"/>
              <a:gd name="T100" fmla="*/ 447 w 642"/>
              <a:gd name="T101" fmla="*/ 91 h 536"/>
              <a:gd name="T102" fmla="*/ 400 w 642"/>
              <a:gd name="T103" fmla="*/ 43 h 536"/>
              <a:gd name="T104" fmla="*/ 352 w 642"/>
              <a:gd name="T105" fmla="*/ 91 h 536"/>
              <a:gd name="T106" fmla="*/ 400 w 642"/>
              <a:gd name="T107" fmla="*/ 138 h 536"/>
              <a:gd name="T108" fmla="*/ 447 w 642"/>
              <a:gd name="T109" fmla="*/ 91 h 536"/>
              <a:gd name="T110" fmla="*/ 366 w 642"/>
              <a:gd name="T111" fmla="*/ 91 h 536"/>
              <a:gd name="T112" fmla="*/ 400 w 642"/>
              <a:gd name="T113" fmla="*/ 57 h 536"/>
              <a:gd name="T114" fmla="*/ 433 w 642"/>
              <a:gd name="T115" fmla="*/ 91 h 536"/>
              <a:gd name="T116" fmla="*/ 400 w 642"/>
              <a:gd name="T117" fmla="*/ 124 h 536"/>
              <a:gd name="T118" fmla="*/ 366 w 642"/>
              <a:gd name="T119" fmla="*/ 91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2" h="536">
                <a:moveTo>
                  <a:pt x="636" y="151"/>
                </a:moveTo>
                <a:cubicBezTo>
                  <a:pt x="487" y="114"/>
                  <a:pt x="487" y="114"/>
                  <a:pt x="487" y="114"/>
                </a:cubicBezTo>
                <a:cubicBezTo>
                  <a:pt x="489" y="105"/>
                  <a:pt x="490" y="97"/>
                  <a:pt x="490" y="91"/>
                </a:cubicBezTo>
                <a:cubicBezTo>
                  <a:pt x="490" y="41"/>
                  <a:pt x="449" y="0"/>
                  <a:pt x="400" y="0"/>
                </a:cubicBezTo>
                <a:cubicBezTo>
                  <a:pt x="350" y="0"/>
                  <a:pt x="309" y="41"/>
                  <a:pt x="309" y="91"/>
                </a:cubicBezTo>
                <a:cubicBezTo>
                  <a:pt x="309" y="101"/>
                  <a:pt x="311" y="113"/>
                  <a:pt x="315" y="126"/>
                </a:cubicBezTo>
                <a:cubicBezTo>
                  <a:pt x="217" y="151"/>
                  <a:pt x="217" y="151"/>
                  <a:pt x="217" y="151"/>
                </a:cubicBezTo>
                <a:cubicBezTo>
                  <a:pt x="9" y="98"/>
                  <a:pt x="9" y="98"/>
                  <a:pt x="9" y="98"/>
                </a:cubicBezTo>
                <a:cubicBezTo>
                  <a:pt x="7" y="98"/>
                  <a:pt x="5" y="98"/>
                  <a:pt x="3" y="100"/>
                </a:cubicBezTo>
                <a:cubicBezTo>
                  <a:pt x="1" y="101"/>
                  <a:pt x="0" y="103"/>
                  <a:pt x="0" y="105"/>
                </a:cubicBezTo>
                <a:cubicBezTo>
                  <a:pt x="0" y="476"/>
                  <a:pt x="0" y="476"/>
                  <a:pt x="0" y="476"/>
                </a:cubicBezTo>
                <a:cubicBezTo>
                  <a:pt x="0" y="479"/>
                  <a:pt x="3" y="482"/>
                  <a:pt x="6" y="483"/>
                </a:cubicBezTo>
                <a:cubicBezTo>
                  <a:pt x="215" y="536"/>
                  <a:pt x="215" y="536"/>
                  <a:pt x="215" y="536"/>
                </a:cubicBezTo>
                <a:cubicBezTo>
                  <a:pt x="215" y="536"/>
                  <a:pt x="216" y="536"/>
                  <a:pt x="217" y="536"/>
                </a:cubicBezTo>
                <a:cubicBezTo>
                  <a:pt x="217" y="536"/>
                  <a:pt x="217" y="536"/>
                  <a:pt x="217" y="536"/>
                </a:cubicBezTo>
                <a:cubicBezTo>
                  <a:pt x="217" y="536"/>
                  <a:pt x="217" y="536"/>
                  <a:pt x="217" y="536"/>
                </a:cubicBezTo>
                <a:cubicBezTo>
                  <a:pt x="217" y="536"/>
                  <a:pt x="218" y="536"/>
                  <a:pt x="218" y="536"/>
                </a:cubicBezTo>
                <a:cubicBezTo>
                  <a:pt x="426" y="483"/>
                  <a:pt x="426" y="483"/>
                  <a:pt x="426" y="483"/>
                </a:cubicBezTo>
                <a:cubicBezTo>
                  <a:pt x="633" y="536"/>
                  <a:pt x="633" y="536"/>
                  <a:pt x="633" y="536"/>
                </a:cubicBezTo>
                <a:cubicBezTo>
                  <a:pt x="634" y="536"/>
                  <a:pt x="634" y="536"/>
                  <a:pt x="635" y="536"/>
                </a:cubicBezTo>
                <a:cubicBezTo>
                  <a:pt x="636" y="536"/>
                  <a:pt x="638" y="535"/>
                  <a:pt x="639" y="534"/>
                </a:cubicBezTo>
                <a:cubicBezTo>
                  <a:pt x="641" y="533"/>
                  <a:pt x="642" y="531"/>
                  <a:pt x="642" y="529"/>
                </a:cubicBezTo>
                <a:cubicBezTo>
                  <a:pt x="642" y="158"/>
                  <a:pt x="642" y="158"/>
                  <a:pt x="642" y="158"/>
                </a:cubicBezTo>
                <a:cubicBezTo>
                  <a:pt x="642" y="155"/>
                  <a:pt x="640" y="152"/>
                  <a:pt x="636" y="151"/>
                </a:cubicBezTo>
                <a:close/>
                <a:moveTo>
                  <a:pt x="400" y="14"/>
                </a:moveTo>
                <a:cubicBezTo>
                  <a:pt x="442" y="14"/>
                  <a:pt x="476" y="49"/>
                  <a:pt x="476" y="91"/>
                </a:cubicBezTo>
                <a:cubicBezTo>
                  <a:pt x="476" y="98"/>
                  <a:pt x="475" y="107"/>
                  <a:pt x="472" y="116"/>
                </a:cubicBezTo>
                <a:cubicBezTo>
                  <a:pt x="472" y="117"/>
                  <a:pt x="472" y="117"/>
                  <a:pt x="472" y="117"/>
                </a:cubicBezTo>
                <a:cubicBezTo>
                  <a:pt x="472" y="117"/>
                  <a:pt x="472" y="117"/>
                  <a:pt x="472" y="117"/>
                </a:cubicBezTo>
                <a:cubicBezTo>
                  <a:pt x="459" y="163"/>
                  <a:pt x="421" y="224"/>
                  <a:pt x="400" y="224"/>
                </a:cubicBezTo>
                <a:cubicBezTo>
                  <a:pt x="374" y="224"/>
                  <a:pt x="323" y="136"/>
                  <a:pt x="323" y="91"/>
                </a:cubicBezTo>
                <a:cubicBezTo>
                  <a:pt x="323" y="49"/>
                  <a:pt x="357" y="14"/>
                  <a:pt x="400" y="14"/>
                </a:cubicBezTo>
                <a:close/>
                <a:moveTo>
                  <a:pt x="14" y="114"/>
                </a:moveTo>
                <a:cubicBezTo>
                  <a:pt x="210" y="164"/>
                  <a:pt x="210" y="164"/>
                  <a:pt x="210" y="164"/>
                </a:cubicBezTo>
                <a:cubicBezTo>
                  <a:pt x="210" y="520"/>
                  <a:pt x="210" y="520"/>
                  <a:pt x="210" y="520"/>
                </a:cubicBezTo>
                <a:cubicBezTo>
                  <a:pt x="14" y="470"/>
                  <a:pt x="14" y="470"/>
                  <a:pt x="14" y="470"/>
                </a:cubicBezTo>
                <a:lnTo>
                  <a:pt x="14" y="114"/>
                </a:lnTo>
                <a:close/>
                <a:moveTo>
                  <a:pt x="224" y="164"/>
                </a:moveTo>
                <a:cubicBezTo>
                  <a:pt x="320" y="139"/>
                  <a:pt x="320" y="139"/>
                  <a:pt x="320" y="139"/>
                </a:cubicBezTo>
                <a:cubicBezTo>
                  <a:pt x="337" y="186"/>
                  <a:pt x="372" y="238"/>
                  <a:pt x="400" y="238"/>
                </a:cubicBezTo>
                <a:cubicBezTo>
                  <a:pt x="406" y="238"/>
                  <a:pt x="412" y="235"/>
                  <a:pt x="419" y="231"/>
                </a:cubicBezTo>
                <a:cubicBezTo>
                  <a:pt x="419" y="470"/>
                  <a:pt x="419" y="470"/>
                  <a:pt x="419" y="470"/>
                </a:cubicBezTo>
                <a:cubicBezTo>
                  <a:pt x="224" y="520"/>
                  <a:pt x="224" y="520"/>
                  <a:pt x="224" y="520"/>
                </a:cubicBezTo>
                <a:lnTo>
                  <a:pt x="224" y="164"/>
                </a:lnTo>
                <a:close/>
                <a:moveTo>
                  <a:pt x="628" y="520"/>
                </a:moveTo>
                <a:cubicBezTo>
                  <a:pt x="433" y="470"/>
                  <a:pt x="433" y="470"/>
                  <a:pt x="433" y="470"/>
                </a:cubicBezTo>
                <a:cubicBezTo>
                  <a:pt x="433" y="219"/>
                  <a:pt x="433" y="219"/>
                  <a:pt x="433" y="219"/>
                </a:cubicBezTo>
                <a:cubicBezTo>
                  <a:pt x="454" y="197"/>
                  <a:pt x="474" y="159"/>
                  <a:pt x="483" y="127"/>
                </a:cubicBezTo>
                <a:cubicBezTo>
                  <a:pt x="628" y="164"/>
                  <a:pt x="628" y="164"/>
                  <a:pt x="628" y="164"/>
                </a:cubicBezTo>
                <a:lnTo>
                  <a:pt x="628" y="520"/>
                </a:lnTo>
                <a:close/>
                <a:moveTo>
                  <a:pt x="447" y="91"/>
                </a:moveTo>
                <a:cubicBezTo>
                  <a:pt x="447" y="65"/>
                  <a:pt x="426" y="43"/>
                  <a:pt x="400" y="43"/>
                </a:cubicBezTo>
                <a:cubicBezTo>
                  <a:pt x="373" y="43"/>
                  <a:pt x="352" y="65"/>
                  <a:pt x="352" y="91"/>
                </a:cubicBezTo>
                <a:cubicBezTo>
                  <a:pt x="352" y="117"/>
                  <a:pt x="373" y="138"/>
                  <a:pt x="400" y="138"/>
                </a:cubicBezTo>
                <a:cubicBezTo>
                  <a:pt x="426" y="138"/>
                  <a:pt x="447" y="117"/>
                  <a:pt x="447" y="91"/>
                </a:cubicBezTo>
                <a:close/>
                <a:moveTo>
                  <a:pt x="366" y="91"/>
                </a:moveTo>
                <a:cubicBezTo>
                  <a:pt x="366" y="72"/>
                  <a:pt x="381" y="57"/>
                  <a:pt x="400" y="57"/>
                </a:cubicBezTo>
                <a:cubicBezTo>
                  <a:pt x="418" y="57"/>
                  <a:pt x="433" y="72"/>
                  <a:pt x="433" y="91"/>
                </a:cubicBezTo>
                <a:cubicBezTo>
                  <a:pt x="433" y="109"/>
                  <a:pt x="418" y="124"/>
                  <a:pt x="400" y="124"/>
                </a:cubicBezTo>
                <a:cubicBezTo>
                  <a:pt x="381" y="124"/>
                  <a:pt x="366" y="109"/>
                  <a:pt x="366" y="9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47131655"/>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 </a:t>
            </a:r>
            <a:r>
              <a:rPr lang="en-US" dirty="0" err="1"/>
              <a:t>xxxxx</a:t>
            </a:r>
            <a:endParaRPr lang="en-US" dirty="0"/>
          </a:p>
        </p:txBody>
      </p:sp>
      <p:sp>
        <p:nvSpPr>
          <p:cNvPr id="7175" name="Oval 13"/>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5" name="Freeform 23"/>
          <p:cNvSpPr>
            <a:spLocks noEditPoints="1"/>
          </p:cNvSpPr>
          <p:nvPr/>
        </p:nvSpPr>
        <p:spPr bwMode="auto">
          <a:xfrm>
            <a:off x="6752044" y="3295787"/>
            <a:ext cx="513025" cy="624081"/>
          </a:xfrm>
          <a:custGeom>
            <a:avLst/>
            <a:gdLst>
              <a:gd name="T0" fmla="*/ 475 w 497"/>
              <a:gd name="T1" fmla="*/ 252 h 604"/>
              <a:gd name="T2" fmla="*/ 497 w 497"/>
              <a:gd name="T3" fmla="*/ 118 h 604"/>
              <a:gd name="T4" fmla="*/ 0 w 497"/>
              <a:gd name="T5" fmla="*/ 118 h 604"/>
              <a:gd name="T6" fmla="*/ 22 w 497"/>
              <a:gd name="T7" fmla="*/ 251 h 604"/>
              <a:gd name="T8" fmla="*/ 22 w 497"/>
              <a:gd name="T9" fmla="*/ 351 h 604"/>
              <a:gd name="T10" fmla="*/ 0 w 497"/>
              <a:gd name="T11" fmla="*/ 486 h 604"/>
              <a:gd name="T12" fmla="*/ 497 w 497"/>
              <a:gd name="T13" fmla="*/ 486 h 604"/>
              <a:gd name="T14" fmla="*/ 475 w 497"/>
              <a:gd name="T15" fmla="*/ 351 h 604"/>
              <a:gd name="T16" fmla="*/ 249 w 497"/>
              <a:gd name="T17" fmla="*/ 14 h 604"/>
              <a:gd name="T18" fmla="*/ 249 w 497"/>
              <a:gd name="T19" fmla="*/ 223 h 604"/>
              <a:gd name="T20" fmla="*/ 249 w 497"/>
              <a:gd name="T21" fmla="*/ 14 h 604"/>
              <a:gd name="T22" fmla="*/ 36 w 497"/>
              <a:gd name="T23" fmla="*/ 254 h 604"/>
              <a:gd name="T24" fmla="*/ 249 w 497"/>
              <a:gd name="T25" fmla="*/ 237 h 604"/>
              <a:gd name="T26" fmla="*/ 461 w 497"/>
              <a:gd name="T27" fmla="*/ 255 h 604"/>
              <a:gd name="T28" fmla="*/ 483 w 497"/>
              <a:gd name="T29" fmla="*/ 302 h 604"/>
              <a:gd name="T30" fmla="*/ 249 w 497"/>
              <a:gd name="T31" fmla="*/ 282 h 604"/>
              <a:gd name="T32" fmla="*/ 14 w 497"/>
              <a:gd name="T33" fmla="*/ 302 h 604"/>
              <a:gd name="T34" fmla="*/ 249 w 497"/>
              <a:gd name="T35" fmla="*/ 406 h 604"/>
              <a:gd name="T36" fmla="*/ 249 w 497"/>
              <a:gd name="T37" fmla="*/ 296 h 604"/>
              <a:gd name="T38" fmla="*/ 249 w 497"/>
              <a:gd name="T39" fmla="*/ 406 h 604"/>
              <a:gd name="T40" fmla="*/ 249 w 497"/>
              <a:gd name="T41" fmla="*/ 484 h 604"/>
              <a:gd name="T42" fmla="*/ 249 w 497"/>
              <a:gd name="T43" fmla="*/ 420 h 604"/>
              <a:gd name="T44" fmla="*/ 483 w 497"/>
              <a:gd name="T45" fmla="*/ 486 h 604"/>
              <a:gd name="T46" fmla="*/ 14 w 497"/>
              <a:gd name="T47" fmla="*/ 486 h 604"/>
              <a:gd name="T48" fmla="*/ 36 w 497"/>
              <a:gd name="T49" fmla="*/ 438 h 604"/>
              <a:gd name="T50" fmla="*/ 164 w 497"/>
              <a:gd name="T51" fmla="*/ 413 h 604"/>
              <a:gd name="T52" fmla="*/ 334 w 497"/>
              <a:gd name="T53" fmla="*/ 413 h 604"/>
              <a:gd name="T54" fmla="*/ 461 w 497"/>
              <a:gd name="T55" fmla="*/ 438 h 604"/>
              <a:gd name="T56" fmla="*/ 483 w 497"/>
              <a:gd name="T57" fmla="*/ 486 h 604"/>
              <a:gd name="T58" fmla="*/ 190 w 497"/>
              <a:gd name="T59" fmla="*/ 118 h 604"/>
              <a:gd name="T60" fmla="*/ 97 w 497"/>
              <a:gd name="T61" fmla="*/ 118 h 604"/>
              <a:gd name="T62" fmla="*/ 143 w 497"/>
              <a:gd name="T63" fmla="*/ 107 h 604"/>
              <a:gd name="T64" fmla="*/ 143 w 497"/>
              <a:gd name="T65" fmla="*/ 130 h 604"/>
              <a:gd name="T66" fmla="*/ 143 w 497"/>
              <a:gd name="T67" fmla="*/ 107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7" h="604">
                <a:moveTo>
                  <a:pt x="497" y="302"/>
                </a:moveTo>
                <a:cubicBezTo>
                  <a:pt x="497" y="284"/>
                  <a:pt x="490" y="267"/>
                  <a:pt x="475" y="252"/>
                </a:cubicBezTo>
                <a:cubicBezTo>
                  <a:pt x="475" y="168"/>
                  <a:pt x="475" y="168"/>
                  <a:pt x="475" y="168"/>
                </a:cubicBezTo>
                <a:cubicBezTo>
                  <a:pt x="489" y="153"/>
                  <a:pt x="497" y="136"/>
                  <a:pt x="497" y="118"/>
                </a:cubicBezTo>
                <a:cubicBezTo>
                  <a:pt x="497" y="52"/>
                  <a:pt x="388" y="0"/>
                  <a:pt x="249" y="0"/>
                </a:cubicBezTo>
                <a:cubicBezTo>
                  <a:pt x="109" y="0"/>
                  <a:pt x="0" y="52"/>
                  <a:pt x="0" y="118"/>
                </a:cubicBezTo>
                <a:cubicBezTo>
                  <a:pt x="0" y="136"/>
                  <a:pt x="8" y="153"/>
                  <a:pt x="22" y="168"/>
                </a:cubicBezTo>
                <a:cubicBezTo>
                  <a:pt x="22" y="251"/>
                  <a:pt x="22" y="251"/>
                  <a:pt x="22" y="251"/>
                </a:cubicBezTo>
                <a:cubicBezTo>
                  <a:pt x="8" y="266"/>
                  <a:pt x="0" y="284"/>
                  <a:pt x="0" y="302"/>
                </a:cubicBezTo>
                <a:cubicBezTo>
                  <a:pt x="0" y="320"/>
                  <a:pt x="8" y="336"/>
                  <a:pt x="22" y="351"/>
                </a:cubicBezTo>
                <a:cubicBezTo>
                  <a:pt x="22" y="435"/>
                  <a:pt x="22" y="435"/>
                  <a:pt x="22" y="435"/>
                </a:cubicBezTo>
                <a:cubicBezTo>
                  <a:pt x="8" y="450"/>
                  <a:pt x="0" y="468"/>
                  <a:pt x="0" y="486"/>
                </a:cubicBezTo>
                <a:cubicBezTo>
                  <a:pt x="0" y="552"/>
                  <a:pt x="109" y="604"/>
                  <a:pt x="249" y="604"/>
                </a:cubicBezTo>
                <a:cubicBezTo>
                  <a:pt x="388" y="604"/>
                  <a:pt x="497" y="552"/>
                  <a:pt x="497" y="486"/>
                </a:cubicBezTo>
                <a:cubicBezTo>
                  <a:pt x="497" y="467"/>
                  <a:pt x="490" y="450"/>
                  <a:pt x="475" y="435"/>
                </a:cubicBezTo>
                <a:cubicBezTo>
                  <a:pt x="475" y="351"/>
                  <a:pt x="475" y="351"/>
                  <a:pt x="475" y="351"/>
                </a:cubicBezTo>
                <a:cubicBezTo>
                  <a:pt x="489" y="336"/>
                  <a:pt x="497" y="320"/>
                  <a:pt x="497" y="302"/>
                </a:cubicBezTo>
                <a:close/>
                <a:moveTo>
                  <a:pt x="249" y="14"/>
                </a:moveTo>
                <a:cubicBezTo>
                  <a:pt x="376" y="14"/>
                  <a:pt x="483" y="62"/>
                  <a:pt x="483" y="118"/>
                </a:cubicBezTo>
                <a:cubicBezTo>
                  <a:pt x="483" y="175"/>
                  <a:pt x="376" y="223"/>
                  <a:pt x="249" y="223"/>
                </a:cubicBezTo>
                <a:cubicBezTo>
                  <a:pt x="122" y="223"/>
                  <a:pt x="14" y="175"/>
                  <a:pt x="14" y="118"/>
                </a:cubicBezTo>
                <a:cubicBezTo>
                  <a:pt x="14" y="62"/>
                  <a:pt x="122" y="14"/>
                  <a:pt x="249" y="14"/>
                </a:cubicBezTo>
                <a:close/>
                <a:moveTo>
                  <a:pt x="34" y="259"/>
                </a:moveTo>
                <a:cubicBezTo>
                  <a:pt x="35" y="258"/>
                  <a:pt x="36" y="256"/>
                  <a:pt x="36" y="254"/>
                </a:cubicBezTo>
                <a:cubicBezTo>
                  <a:pt x="36" y="181"/>
                  <a:pt x="36" y="181"/>
                  <a:pt x="36" y="181"/>
                </a:cubicBezTo>
                <a:cubicBezTo>
                  <a:pt x="79" y="215"/>
                  <a:pt x="157" y="237"/>
                  <a:pt x="249" y="237"/>
                </a:cubicBezTo>
                <a:cubicBezTo>
                  <a:pt x="340" y="237"/>
                  <a:pt x="418" y="215"/>
                  <a:pt x="461" y="181"/>
                </a:cubicBezTo>
                <a:cubicBezTo>
                  <a:pt x="461" y="255"/>
                  <a:pt x="461" y="255"/>
                  <a:pt x="461" y="255"/>
                </a:cubicBezTo>
                <a:cubicBezTo>
                  <a:pt x="461" y="256"/>
                  <a:pt x="462" y="258"/>
                  <a:pt x="463" y="260"/>
                </a:cubicBezTo>
                <a:cubicBezTo>
                  <a:pt x="476" y="272"/>
                  <a:pt x="483" y="287"/>
                  <a:pt x="483" y="302"/>
                </a:cubicBezTo>
                <a:cubicBezTo>
                  <a:pt x="483" y="346"/>
                  <a:pt x="419" y="384"/>
                  <a:pt x="332" y="399"/>
                </a:cubicBezTo>
                <a:cubicBezTo>
                  <a:pt x="321" y="353"/>
                  <a:pt x="267" y="282"/>
                  <a:pt x="249" y="282"/>
                </a:cubicBezTo>
                <a:cubicBezTo>
                  <a:pt x="231" y="282"/>
                  <a:pt x="176" y="353"/>
                  <a:pt x="165" y="399"/>
                </a:cubicBezTo>
                <a:cubicBezTo>
                  <a:pt x="78" y="384"/>
                  <a:pt x="14" y="346"/>
                  <a:pt x="14" y="302"/>
                </a:cubicBezTo>
                <a:cubicBezTo>
                  <a:pt x="14" y="287"/>
                  <a:pt x="21" y="272"/>
                  <a:pt x="34" y="259"/>
                </a:cubicBezTo>
                <a:close/>
                <a:moveTo>
                  <a:pt x="249" y="406"/>
                </a:moveTo>
                <a:cubicBezTo>
                  <a:pt x="225" y="406"/>
                  <a:pt x="201" y="405"/>
                  <a:pt x="179" y="401"/>
                </a:cubicBezTo>
                <a:cubicBezTo>
                  <a:pt x="188" y="361"/>
                  <a:pt x="236" y="301"/>
                  <a:pt x="249" y="296"/>
                </a:cubicBezTo>
                <a:cubicBezTo>
                  <a:pt x="261" y="301"/>
                  <a:pt x="309" y="361"/>
                  <a:pt x="318" y="401"/>
                </a:cubicBezTo>
                <a:cubicBezTo>
                  <a:pt x="296" y="405"/>
                  <a:pt x="273" y="406"/>
                  <a:pt x="249" y="406"/>
                </a:cubicBezTo>
                <a:close/>
                <a:moveTo>
                  <a:pt x="319" y="416"/>
                </a:moveTo>
                <a:cubicBezTo>
                  <a:pt x="318" y="454"/>
                  <a:pt x="287" y="484"/>
                  <a:pt x="249" y="484"/>
                </a:cubicBezTo>
                <a:cubicBezTo>
                  <a:pt x="210" y="484"/>
                  <a:pt x="179" y="454"/>
                  <a:pt x="178" y="416"/>
                </a:cubicBezTo>
                <a:cubicBezTo>
                  <a:pt x="200" y="419"/>
                  <a:pt x="224" y="420"/>
                  <a:pt x="249" y="420"/>
                </a:cubicBezTo>
                <a:cubicBezTo>
                  <a:pt x="273" y="420"/>
                  <a:pt x="297" y="419"/>
                  <a:pt x="319" y="416"/>
                </a:cubicBezTo>
                <a:close/>
                <a:moveTo>
                  <a:pt x="483" y="486"/>
                </a:moveTo>
                <a:cubicBezTo>
                  <a:pt x="483" y="542"/>
                  <a:pt x="376" y="590"/>
                  <a:pt x="249" y="590"/>
                </a:cubicBezTo>
                <a:cubicBezTo>
                  <a:pt x="122" y="590"/>
                  <a:pt x="14" y="542"/>
                  <a:pt x="14" y="486"/>
                </a:cubicBezTo>
                <a:cubicBezTo>
                  <a:pt x="14" y="471"/>
                  <a:pt x="21" y="455"/>
                  <a:pt x="34" y="442"/>
                </a:cubicBezTo>
                <a:cubicBezTo>
                  <a:pt x="35" y="441"/>
                  <a:pt x="36" y="439"/>
                  <a:pt x="36" y="438"/>
                </a:cubicBezTo>
                <a:cubicBezTo>
                  <a:pt x="36" y="364"/>
                  <a:pt x="36" y="364"/>
                  <a:pt x="36" y="364"/>
                </a:cubicBezTo>
                <a:cubicBezTo>
                  <a:pt x="65" y="387"/>
                  <a:pt x="110" y="404"/>
                  <a:pt x="164" y="413"/>
                </a:cubicBezTo>
                <a:cubicBezTo>
                  <a:pt x="164" y="460"/>
                  <a:pt x="202" y="498"/>
                  <a:pt x="249" y="498"/>
                </a:cubicBezTo>
                <a:cubicBezTo>
                  <a:pt x="295" y="498"/>
                  <a:pt x="334" y="460"/>
                  <a:pt x="334" y="413"/>
                </a:cubicBezTo>
                <a:cubicBezTo>
                  <a:pt x="387" y="404"/>
                  <a:pt x="432" y="387"/>
                  <a:pt x="461" y="364"/>
                </a:cubicBezTo>
                <a:cubicBezTo>
                  <a:pt x="461" y="438"/>
                  <a:pt x="461" y="438"/>
                  <a:pt x="461" y="438"/>
                </a:cubicBezTo>
                <a:cubicBezTo>
                  <a:pt x="461" y="440"/>
                  <a:pt x="462" y="442"/>
                  <a:pt x="463" y="443"/>
                </a:cubicBezTo>
                <a:cubicBezTo>
                  <a:pt x="476" y="456"/>
                  <a:pt x="483" y="470"/>
                  <a:pt x="483" y="486"/>
                </a:cubicBezTo>
                <a:close/>
                <a:moveTo>
                  <a:pt x="143" y="144"/>
                </a:moveTo>
                <a:cubicBezTo>
                  <a:pt x="170" y="144"/>
                  <a:pt x="190" y="133"/>
                  <a:pt x="190" y="118"/>
                </a:cubicBezTo>
                <a:cubicBezTo>
                  <a:pt x="190" y="104"/>
                  <a:pt x="170" y="93"/>
                  <a:pt x="143" y="93"/>
                </a:cubicBezTo>
                <a:cubicBezTo>
                  <a:pt x="117" y="93"/>
                  <a:pt x="97" y="104"/>
                  <a:pt x="97" y="118"/>
                </a:cubicBezTo>
                <a:cubicBezTo>
                  <a:pt x="97" y="133"/>
                  <a:pt x="117" y="144"/>
                  <a:pt x="143" y="144"/>
                </a:cubicBezTo>
                <a:close/>
                <a:moveTo>
                  <a:pt x="143" y="107"/>
                </a:moveTo>
                <a:cubicBezTo>
                  <a:pt x="164" y="107"/>
                  <a:pt x="176" y="114"/>
                  <a:pt x="176" y="118"/>
                </a:cubicBezTo>
                <a:cubicBezTo>
                  <a:pt x="176" y="123"/>
                  <a:pt x="164" y="130"/>
                  <a:pt x="143" y="130"/>
                </a:cubicBezTo>
                <a:cubicBezTo>
                  <a:pt x="123" y="130"/>
                  <a:pt x="111" y="123"/>
                  <a:pt x="111" y="118"/>
                </a:cubicBezTo>
                <a:cubicBezTo>
                  <a:pt x="111" y="114"/>
                  <a:pt x="123" y="107"/>
                  <a:pt x="143" y="10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4" name="Oval 12"/>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6" name="Freeform 24"/>
          <p:cNvSpPr>
            <a:spLocks noEditPoints="1"/>
          </p:cNvSpPr>
          <p:nvPr/>
        </p:nvSpPr>
        <p:spPr bwMode="auto">
          <a:xfrm>
            <a:off x="8476372" y="3276107"/>
            <a:ext cx="512560" cy="663441"/>
          </a:xfrm>
          <a:custGeom>
            <a:avLst/>
            <a:gdLst>
              <a:gd name="T0" fmla="*/ 475 w 496"/>
              <a:gd name="T1" fmla="*/ 271 h 642"/>
              <a:gd name="T2" fmla="*/ 496 w 496"/>
              <a:gd name="T3" fmla="*/ 119 h 642"/>
              <a:gd name="T4" fmla="*/ 0 w 496"/>
              <a:gd name="T5" fmla="*/ 119 h 642"/>
              <a:gd name="T6" fmla="*/ 21 w 496"/>
              <a:gd name="T7" fmla="*/ 270 h 642"/>
              <a:gd name="T8" fmla="*/ 21 w 496"/>
              <a:gd name="T9" fmla="*/ 370 h 642"/>
              <a:gd name="T10" fmla="*/ 0 w 496"/>
              <a:gd name="T11" fmla="*/ 523 h 642"/>
              <a:gd name="T12" fmla="*/ 496 w 496"/>
              <a:gd name="T13" fmla="*/ 523 h 642"/>
              <a:gd name="T14" fmla="*/ 475 w 496"/>
              <a:gd name="T15" fmla="*/ 370 h 642"/>
              <a:gd name="T16" fmla="*/ 248 w 496"/>
              <a:gd name="T17" fmla="*/ 14 h 642"/>
              <a:gd name="T18" fmla="*/ 248 w 496"/>
              <a:gd name="T19" fmla="*/ 223 h 642"/>
              <a:gd name="T20" fmla="*/ 248 w 496"/>
              <a:gd name="T21" fmla="*/ 14 h 642"/>
              <a:gd name="T22" fmla="*/ 248 w 496"/>
              <a:gd name="T23" fmla="*/ 628 h 642"/>
              <a:gd name="T24" fmla="*/ 33 w 496"/>
              <a:gd name="T25" fmla="*/ 480 h 642"/>
              <a:gd name="T26" fmla="*/ 35 w 496"/>
              <a:gd name="T27" fmla="*/ 383 h 642"/>
              <a:gd name="T28" fmla="*/ 130 w 496"/>
              <a:gd name="T29" fmla="*/ 425 h 642"/>
              <a:gd name="T30" fmla="*/ 131 w 496"/>
              <a:gd name="T31" fmla="*/ 411 h 642"/>
              <a:gd name="T32" fmla="*/ 33 w 496"/>
              <a:gd name="T33" fmla="*/ 278 h 642"/>
              <a:gd name="T34" fmla="*/ 35 w 496"/>
              <a:gd name="T35" fmla="*/ 181 h 642"/>
              <a:gd name="T36" fmla="*/ 461 w 496"/>
              <a:gd name="T37" fmla="*/ 181 h 642"/>
              <a:gd name="T38" fmla="*/ 463 w 496"/>
              <a:gd name="T39" fmla="*/ 279 h 642"/>
              <a:gd name="T40" fmla="*/ 365 w 496"/>
              <a:gd name="T41" fmla="*/ 411 h 642"/>
              <a:gd name="T42" fmla="*/ 367 w 496"/>
              <a:gd name="T43" fmla="*/ 425 h 642"/>
              <a:gd name="T44" fmla="*/ 461 w 496"/>
              <a:gd name="T45" fmla="*/ 383 h 642"/>
              <a:gd name="T46" fmla="*/ 463 w 496"/>
              <a:gd name="T47" fmla="*/ 481 h 642"/>
              <a:gd name="T48" fmla="*/ 143 w 496"/>
              <a:gd name="T49" fmla="*/ 144 h 642"/>
              <a:gd name="T50" fmla="*/ 143 w 496"/>
              <a:gd name="T51" fmla="*/ 93 h 642"/>
              <a:gd name="T52" fmla="*/ 143 w 496"/>
              <a:gd name="T53" fmla="*/ 144 h 642"/>
              <a:gd name="T54" fmla="*/ 176 w 496"/>
              <a:gd name="T55" fmla="*/ 119 h 642"/>
              <a:gd name="T56" fmla="*/ 110 w 496"/>
              <a:gd name="T57" fmla="*/ 119 h 642"/>
              <a:gd name="T58" fmla="*/ 248 w 496"/>
              <a:gd name="T59" fmla="*/ 301 h 642"/>
              <a:gd name="T60" fmla="*/ 248 w 496"/>
              <a:gd name="T61" fmla="*/ 517 h 642"/>
              <a:gd name="T62" fmla="*/ 248 w 496"/>
              <a:gd name="T63" fmla="*/ 301 h 642"/>
              <a:gd name="T64" fmla="*/ 177 w 496"/>
              <a:gd name="T65" fmla="*/ 432 h 642"/>
              <a:gd name="T66" fmla="*/ 319 w 496"/>
              <a:gd name="T67" fmla="*/ 43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6" h="642">
                <a:moveTo>
                  <a:pt x="496" y="321"/>
                </a:moveTo>
                <a:cubicBezTo>
                  <a:pt x="496" y="303"/>
                  <a:pt x="489" y="286"/>
                  <a:pt x="475" y="271"/>
                </a:cubicBezTo>
                <a:cubicBezTo>
                  <a:pt x="475" y="168"/>
                  <a:pt x="475" y="168"/>
                  <a:pt x="475" y="168"/>
                </a:cubicBezTo>
                <a:cubicBezTo>
                  <a:pt x="489" y="153"/>
                  <a:pt x="496" y="137"/>
                  <a:pt x="496" y="119"/>
                </a:cubicBezTo>
                <a:cubicBezTo>
                  <a:pt x="496" y="52"/>
                  <a:pt x="387" y="0"/>
                  <a:pt x="248" y="0"/>
                </a:cubicBezTo>
                <a:cubicBezTo>
                  <a:pt x="109" y="0"/>
                  <a:pt x="0" y="52"/>
                  <a:pt x="0" y="119"/>
                </a:cubicBezTo>
                <a:cubicBezTo>
                  <a:pt x="0" y="137"/>
                  <a:pt x="7" y="153"/>
                  <a:pt x="21" y="168"/>
                </a:cubicBezTo>
                <a:cubicBezTo>
                  <a:pt x="21" y="270"/>
                  <a:pt x="21" y="270"/>
                  <a:pt x="21" y="270"/>
                </a:cubicBezTo>
                <a:cubicBezTo>
                  <a:pt x="8" y="285"/>
                  <a:pt x="0" y="303"/>
                  <a:pt x="0" y="321"/>
                </a:cubicBezTo>
                <a:cubicBezTo>
                  <a:pt x="0" y="338"/>
                  <a:pt x="7" y="355"/>
                  <a:pt x="21" y="370"/>
                </a:cubicBezTo>
                <a:cubicBezTo>
                  <a:pt x="21" y="472"/>
                  <a:pt x="21" y="472"/>
                  <a:pt x="21" y="472"/>
                </a:cubicBezTo>
                <a:cubicBezTo>
                  <a:pt x="8" y="487"/>
                  <a:pt x="0" y="506"/>
                  <a:pt x="0" y="523"/>
                </a:cubicBezTo>
                <a:cubicBezTo>
                  <a:pt x="0" y="590"/>
                  <a:pt x="109" y="642"/>
                  <a:pt x="248" y="642"/>
                </a:cubicBezTo>
                <a:cubicBezTo>
                  <a:pt x="387" y="642"/>
                  <a:pt x="496" y="590"/>
                  <a:pt x="496" y="523"/>
                </a:cubicBezTo>
                <a:cubicBezTo>
                  <a:pt x="496" y="505"/>
                  <a:pt x="489" y="488"/>
                  <a:pt x="475" y="473"/>
                </a:cubicBezTo>
                <a:cubicBezTo>
                  <a:pt x="475" y="370"/>
                  <a:pt x="475" y="370"/>
                  <a:pt x="475" y="370"/>
                </a:cubicBezTo>
                <a:cubicBezTo>
                  <a:pt x="489" y="355"/>
                  <a:pt x="496" y="338"/>
                  <a:pt x="496" y="321"/>
                </a:cubicBezTo>
                <a:close/>
                <a:moveTo>
                  <a:pt x="248" y="14"/>
                </a:moveTo>
                <a:cubicBezTo>
                  <a:pt x="375" y="14"/>
                  <a:pt x="482" y="62"/>
                  <a:pt x="482" y="119"/>
                </a:cubicBezTo>
                <a:cubicBezTo>
                  <a:pt x="482" y="175"/>
                  <a:pt x="375" y="223"/>
                  <a:pt x="248" y="223"/>
                </a:cubicBezTo>
                <a:cubicBezTo>
                  <a:pt x="121" y="223"/>
                  <a:pt x="14" y="175"/>
                  <a:pt x="14" y="119"/>
                </a:cubicBezTo>
                <a:cubicBezTo>
                  <a:pt x="14" y="62"/>
                  <a:pt x="121" y="14"/>
                  <a:pt x="248" y="14"/>
                </a:cubicBezTo>
                <a:close/>
                <a:moveTo>
                  <a:pt x="482" y="523"/>
                </a:moveTo>
                <a:cubicBezTo>
                  <a:pt x="482" y="580"/>
                  <a:pt x="375" y="628"/>
                  <a:pt x="248" y="628"/>
                </a:cubicBezTo>
                <a:cubicBezTo>
                  <a:pt x="121" y="628"/>
                  <a:pt x="14" y="580"/>
                  <a:pt x="14" y="523"/>
                </a:cubicBezTo>
                <a:cubicBezTo>
                  <a:pt x="14" y="509"/>
                  <a:pt x="21" y="493"/>
                  <a:pt x="33" y="480"/>
                </a:cubicBezTo>
                <a:cubicBezTo>
                  <a:pt x="35" y="479"/>
                  <a:pt x="35" y="477"/>
                  <a:pt x="35" y="475"/>
                </a:cubicBezTo>
                <a:cubicBezTo>
                  <a:pt x="35" y="383"/>
                  <a:pt x="35" y="383"/>
                  <a:pt x="35" y="383"/>
                </a:cubicBezTo>
                <a:cubicBezTo>
                  <a:pt x="57" y="400"/>
                  <a:pt x="89" y="415"/>
                  <a:pt x="128" y="425"/>
                </a:cubicBezTo>
                <a:cubicBezTo>
                  <a:pt x="128" y="425"/>
                  <a:pt x="129" y="425"/>
                  <a:pt x="130" y="425"/>
                </a:cubicBezTo>
                <a:cubicBezTo>
                  <a:pt x="133" y="425"/>
                  <a:pt x="135" y="423"/>
                  <a:pt x="136" y="420"/>
                </a:cubicBezTo>
                <a:cubicBezTo>
                  <a:pt x="137" y="416"/>
                  <a:pt x="135" y="412"/>
                  <a:pt x="131" y="411"/>
                </a:cubicBezTo>
                <a:cubicBezTo>
                  <a:pt x="59" y="392"/>
                  <a:pt x="14" y="358"/>
                  <a:pt x="14" y="321"/>
                </a:cubicBezTo>
                <a:cubicBezTo>
                  <a:pt x="14" y="306"/>
                  <a:pt x="21" y="291"/>
                  <a:pt x="33" y="278"/>
                </a:cubicBezTo>
                <a:cubicBezTo>
                  <a:pt x="35" y="277"/>
                  <a:pt x="35" y="275"/>
                  <a:pt x="35" y="273"/>
                </a:cubicBezTo>
                <a:cubicBezTo>
                  <a:pt x="35" y="181"/>
                  <a:pt x="35" y="181"/>
                  <a:pt x="35" y="181"/>
                </a:cubicBezTo>
                <a:cubicBezTo>
                  <a:pt x="79" y="215"/>
                  <a:pt x="157" y="237"/>
                  <a:pt x="248" y="237"/>
                </a:cubicBezTo>
                <a:cubicBezTo>
                  <a:pt x="339" y="237"/>
                  <a:pt x="417" y="215"/>
                  <a:pt x="461" y="181"/>
                </a:cubicBezTo>
                <a:cubicBezTo>
                  <a:pt x="461" y="274"/>
                  <a:pt x="461" y="274"/>
                  <a:pt x="461" y="274"/>
                </a:cubicBezTo>
                <a:cubicBezTo>
                  <a:pt x="461" y="275"/>
                  <a:pt x="461" y="277"/>
                  <a:pt x="463" y="279"/>
                </a:cubicBezTo>
                <a:cubicBezTo>
                  <a:pt x="476" y="291"/>
                  <a:pt x="482" y="306"/>
                  <a:pt x="482" y="321"/>
                </a:cubicBezTo>
                <a:cubicBezTo>
                  <a:pt x="482" y="358"/>
                  <a:pt x="438" y="392"/>
                  <a:pt x="365" y="411"/>
                </a:cubicBezTo>
                <a:cubicBezTo>
                  <a:pt x="362" y="412"/>
                  <a:pt x="359" y="416"/>
                  <a:pt x="360" y="420"/>
                </a:cubicBezTo>
                <a:cubicBezTo>
                  <a:pt x="361" y="423"/>
                  <a:pt x="364" y="425"/>
                  <a:pt x="367" y="425"/>
                </a:cubicBezTo>
                <a:cubicBezTo>
                  <a:pt x="368" y="425"/>
                  <a:pt x="368" y="425"/>
                  <a:pt x="369" y="425"/>
                </a:cubicBezTo>
                <a:cubicBezTo>
                  <a:pt x="408" y="414"/>
                  <a:pt x="439" y="400"/>
                  <a:pt x="461" y="383"/>
                </a:cubicBezTo>
                <a:cubicBezTo>
                  <a:pt x="461" y="476"/>
                  <a:pt x="461" y="476"/>
                  <a:pt x="461" y="476"/>
                </a:cubicBezTo>
                <a:cubicBezTo>
                  <a:pt x="461" y="478"/>
                  <a:pt x="461" y="480"/>
                  <a:pt x="463" y="481"/>
                </a:cubicBezTo>
                <a:cubicBezTo>
                  <a:pt x="476" y="494"/>
                  <a:pt x="482" y="508"/>
                  <a:pt x="482" y="523"/>
                </a:cubicBezTo>
                <a:close/>
                <a:moveTo>
                  <a:pt x="143" y="144"/>
                </a:moveTo>
                <a:cubicBezTo>
                  <a:pt x="169" y="144"/>
                  <a:pt x="190" y="133"/>
                  <a:pt x="190" y="119"/>
                </a:cubicBezTo>
                <a:cubicBezTo>
                  <a:pt x="190" y="104"/>
                  <a:pt x="169" y="93"/>
                  <a:pt x="143" y="93"/>
                </a:cubicBezTo>
                <a:cubicBezTo>
                  <a:pt x="116" y="93"/>
                  <a:pt x="96" y="104"/>
                  <a:pt x="96" y="119"/>
                </a:cubicBezTo>
                <a:cubicBezTo>
                  <a:pt x="96" y="133"/>
                  <a:pt x="116" y="144"/>
                  <a:pt x="143" y="144"/>
                </a:cubicBezTo>
                <a:close/>
                <a:moveTo>
                  <a:pt x="143" y="107"/>
                </a:moveTo>
                <a:cubicBezTo>
                  <a:pt x="163" y="107"/>
                  <a:pt x="176" y="115"/>
                  <a:pt x="176" y="119"/>
                </a:cubicBezTo>
                <a:cubicBezTo>
                  <a:pt x="176" y="123"/>
                  <a:pt x="163" y="130"/>
                  <a:pt x="143" y="130"/>
                </a:cubicBezTo>
                <a:cubicBezTo>
                  <a:pt x="122" y="130"/>
                  <a:pt x="110" y="123"/>
                  <a:pt x="110" y="119"/>
                </a:cubicBezTo>
                <a:cubicBezTo>
                  <a:pt x="110" y="115"/>
                  <a:pt x="122" y="107"/>
                  <a:pt x="143" y="107"/>
                </a:cubicBezTo>
                <a:close/>
                <a:moveTo>
                  <a:pt x="248" y="301"/>
                </a:moveTo>
                <a:cubicBezTo>
                  <a:pt x="228" y="301"/>
                  <a:pt x="163" y="388"/>
                  <a:pt x="163" y="432"/>
                </a:cubicBezTo>
                <a:cubicBezTo>
                  <a:pt x="163" y="479"/>
                  <a:pt x="201" y="517"/>
                  <a:pt x="248" y="517"/>
                </a:cubicBezTo>
                <a:cubicBezTo>
                  <a:pt x="295" y="517"/>
                  <a:pt x="333" y="479"/>
                  <a:pt x="333" y="432"/>
                </a:cubicBezTo>
                <a:cubicBezTo>
                  <a:pt x="333" y="388"/>
                  <a:pt x="268" y="301"/>
                  <a:pt x="248" y="301"/>
                </a:cubicBezTo>
                <a:close/>
                <a:moveTo>
                  <a:pt x="248" y="503"/>
                </a:moveTo>
                <a:cubicBezTo>
                  <a:pt x="209" y="503"/>
                  <a:pt x="177" y="471"/>
                  <a:pt x="177" y="432"/>
                </a:cubicBezTo>
                <a:cubicBezTo>
                  <a:pt x="177" y="393"/>
                  <a:pt x="234" y="320"/>
                  <a:pt x="248" y="315"/>
                </a:cubicBezTo>
                <a:cubicBezTo>
                  <a:pt x="262" y="320"/>
                  <a:pt x="319" y="393"/>
                  <a:pt x="319" y="432"/>
                </a:cubicBezTo>
                <a:cubicBezTo>
                  <a:pt x="319" y="471"/>
                  <a:pt x="287" y="503"/>
                  <a:pt x="248" y="50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69" name="Oval 8"/>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7" name="Freeform 25"/>
          <p:cNvSpPr>
            <a:spLocks noEditPoints="1"/>
          </p:cNvSpPr>
          <p:nvPr/>
        </p:nvSpPr>
        <p:spPr bwMode="auto">
          <a:xfrm>
            <a:off x="10111962" y="3311532"/>
            <a:ext cx="689569" cy="593030"/>
          </a:xfrm>
          <a:custGeom>
            <a:avLst/>
            <a:gdLst>
              <a:gd name="T0" fmla="*/ 438 w 668"/>
              <a:gd name="T1" fmla="*/ 326 h 574"/>
              <a:gd name="T2" fmla="*/ 408 w 668"/>
              <a:gd name="T3" fmla="*/ 302 h 574"/>
              <a:gd name="T4" fmla="*/ 327 w 668"/>
              <a:gd name="T5" fmla="*/ 59 h 574"/>
              <a:gd name="T6" fmla="*/ 35 w 668"/>
              <a:gd name="T7" fmla="*/ 66 h 574"/>
              <a:gd name="T8" fmla="*/ 24 w 668"/>
              <a:gd name="T9" fmla="*/ 211 h 574"/>
              <a:gd name="T10" fmla="*/ 0 w 668"/>
              <a:gd name="T11" fmla="*/ 486 h 574"/>
              <a:gd name="T12" fmla="*/ 36 w 668"/>
              <a:gd name="T13" fmla="*/ 510 h 574"/>
              <a:gd name="T14" fmla="*/ 175 w 668"/>
              <a:gd name="T15" fmla="*/ 510 h 574"/>
              <a:gd name="T16" fmla="*/ 407 w 668"/>
              <a:gd name="T17" fmla="*/ 574 h 574"/>
              <a:gd name="T18" fmla="*/ 438 w 668"/>
              <a:gd name="T19" fmla="*/ 380 h 574"/>
              <a:gd name="T20" fmla="*/ 322 w 668"/>
              <a:gd name="T21" fmla="*/ 73 h 574"/>
              <a:gd name="T22" fmla="*/ 306 w 668"/>
              <a:gd name="T23" fmla="*/ 302 h 574"/>
              <a:gd name="T24" fmla="*/ 281 w 668"/>
              <a:gd name="T25" fmla="*/ 287 h 574"/>
              <a:gd name="T26" fmla="*/ 248 w 668"/>
              <a:gd name="T27" fmla="*/ 224 h 574"/>
              <a:gd name="T28" fmla="*/ 236 w 668"/>
              <a:gd name="T29" fmla="*/ 211 h 574"/>
              <a:gd name="T30" fmla="*/ 49 w 668"/>
              <a:gd name="T31" fmla="*/ 73 h 574"/>
              <a:gd name="T32" fmla="*/ 49 w 668"/>
              <a:gd name="T33" fmla="*/ 503 h 574"/>
              <a:gd name="T34" fmla="*/ 162 w 668"/>
              <a:gd name="T35" fmla="*/ 503 h 574"/>
              <a:gd name="T36" fmla="*/ 175 w 668"/>
              <a:gd name="T37" fmla="*/ 496 h 574"/>
              <a:gd name="T38" fmla="*/ 36 w 668"/>
              <a:gd name="T39" fmla="*/ 496 h 574"/>
              <a:gd name="T40" fmla="*/ 14 w 668"/>
              <a:gd name="T41" fmla="*/ 486 h 574"/>
              <a:gd name="T42" fmla="*/ 24 w 668"/>
              <a:gd name="T43" fmla="*/ 225 h 574"/>
              <a:gd name="T44" fmla="*/ 236 w 668"/>
              <a:gd name="T45" fmla="*/ 234 h 574"/>
              <a:gd name="T46" fmla="*/ 272 w 668"/>
              <a:gd name="T47" fmla="*/ 299 h 574"/>
              <a:gd name="T48" fmla="*/ 414 w 668"/>
              <a:gd name="T49" fmla="*/ 316 h 574"/>
              <a:gd name="T50" fmla="*/ 424 w 668"/>
              <a:gd name="T51" fmla="*/ 377 h 574"/>
              <a:gd name="T52" fmla="*/ 308 w 668"/>
              <a:gd name="T53" fmla="*/ 475 h 574"/>
              <a:gd name="T54" fmla="*/ 175 w 668"/>
              <a:gd name="T55" fmla="*/ 496 h 574"/>
              <a:gd name="T56" fmla="*/ 322 w 668"/>
              <a:gd name="T57" fmla="*/ 475 h 574"/>
              <a:gd name="T58" fmla="*/ 492 w 668"/>
              <a:gd name="T59" fmla="*/ 475 h 574"/>
              <a:gd name="T60" fmla="*/ 662 w 668"/>
              <a:gd name="T61" fmla="*/ 481 h 574"/>
              <a:gd name="T62" fmla="*/ 549 w 668"/>
              <a:gd name="T63" fmla="*/ 510 h 574"/>
              <a:gd name="T64" fmla="*/ 387 w 668"/>
              <a:gd name="T65" fmla="*/ 10 h 574"/>
              <a:gd name="T66" fmla="*/ 401 w 668"/>
              <a:gd name="T67" fmla="*/ 5 h 574"/>
              <a:gd name="T68" fmla="*/ 658 w 668"/>
              <a:gd name="T69" fmla="*/ 468 h 574"/>
              <a:gd name="T70" fmla="*/ 662 w 668"/>
              <a:gd name="T71" fmla="*/ 481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8" h="574">
                <a:moveTo>
                  <a:pt x="438" y="380"/>
                </a:moveTo>
                <a:cubicBezTo>
                  <a:pt x="438" y="326"/>
                  <a:pt x="438" y="326"/>
                  <a:pt x="438" y="326"/>
                </a:cubicBezTo>
                <a:cubicBezTo>
                  <a:pt x="438" y="313"/>
                  <a:pt x="427" y="302"/>
                  <a:pt x="414" y="302"/>
                </a:cubicBezTo>
                <a:cubicBezTo>
                  <a:pt x="408" y="302"/>
                  <a:pt x="408" y="302"/>
                  <a:pt x="408" y="302"/>
                </a:cubicBezTo>
                <a:cubicBezTo>
                  <a:pt x="334" y="64"/>
                  <a:pt x="334" y="64"/>
                  <a:pt x="334" y="64"/>
                </a:cubicBezTo>
                <a:cubicBezTo>
                  <a:pt x="333" y="61"/>
                  <a:pt x="330" y="59"/>
                  <a:pt x="327" y="59"/>
                </a:cubicBezTo>
                <a:cubicBezTo>
                  <a:pt x="42" y="59"/>
                  <a:pt x="42" y="59"/>
                  <a:pt x="42" y="59"/>
                </a:cubicBezTo>
                <a:cubicBezTo>
                  <a:pt x="38" y="59"/>
                  <a:pt x="35" y="62"/>
                  <a:pt x="35" y="66"/>
                </a:cubicBezTo>
                <a:cubicBezTo>
                  <a:pt x="35" y="211"/>
                  <a:pt x="35" y="211"/>
                  <a:pt x="35" y="211"/>
                </a:cubicBezTo>
                <a:cubicBezTo>
                  <a:pt x="24" y="211"/>
                  <a:pt x="24" y="211"/>
                  <a:pt x="24" y="211"/>
                </a:cubicBezTo>
                <a:cubicBezTo>
                  <a:pt x="11" y="211"/>
                  <a:pt x="0" y="221"/>
                  <a:pt x="0" y="235"/>
                </a:cubicBezTo>
                <a:cubicBezTo>
                  <a:pt x="0" y="486"/>
                  <a:pt x="0" y="486"/>
                  <a:pt x="0" y="486"/>
                </a:cubicBezTo>
                <a:cubicBezTo>
                  <a:pt x="0" y="500"/>
                  <a:pt x="11" y="510"/>
                  <a:pt x="24" y="510"/>
                </a:cubicBezTo>
                <a:cubicBezTo>
                  <a:pt x="36" y="510"/>
                  <a:pt x="36" y="510"/>
                  <a:pt x="36" y="510"/>
                </a:cubicBezTo>
                <a:cubicBezTo>
                  <a:pt x="39" y="546"/>
                  <a:pt x="69" y="574"/>
                  <a:pt x="105" y="574"/>
                </a:cubicBezTo>
                <a:cubicBezTo>
                  <a:pt x="142" y="574"/>
                  <a:pt x="172" y="546"/>
                  <a:pt x="175" y="510"/>
                </a:cubicBezTo>
                <a:cubicBezTo>
                  <a:pt x="315" y="510"/>
                  <a:pt x="315" y="510"/>
                  <a:pt x="315" y="510"/>
                </a:cubicBezTo>
                <a:cubicBezTo>
                  <a:pt x="329" y="547"/>
                  <a:pt x="365" y="574"/>
                  <a:pt x="407" y="574"/>
                </a:cubicBezTo>
                <a:cubicBezTo>
                  <a:pt x="462" y="574"/>
                  <a:pt x="506" y="529"/>
                  <a:pt x="506" y="475"/>
                </a:cubicBezTo>
                <a:cubicBezTo>
                  <a:pt x="506" y="431"/>
                  <a:pt x="477" y="393"/>
                  <a:pt x="438" y="380"/>
                </a:cubicBezTo>
                <a:close/>
                <a:moveTo>
                  <a:pt x="49" y="73"/>
                </a:moveTo>
                <a:cubicBezTo>
                  <a:pt x="322" y="73"/>
                  <a:pt x="322" y="73"/>
                  <a:pt x="322" y="73"/>
                </a:cubicBezTo>
                <a:cubicBezTo>
                  <a:pt x="393" y="302"/>
                  <a:pt x="393" y="302"/>
                  <a:pt x="393" y="302"/>
                </a:cubicBezTo>
                <a:cubicBezTo>
                  <a:pt x="306" y="302"/>
                  <a:pt x="306" y="302"/>
                  <a:pt x="306" y="302"/>
                </a:cubicBezTo>
                <a:cubicBezTo>
                  <a:pt x="297" y="302"/>
                  <a:pt x="287" y="297"/>
                  <a:pt x="284" y="292"/>
                </a:cubicBezTo>
                <a:cubicBezTo>
                  <a:pt x="281" y="287"/>
                  <a:pt x="281" y="287"/>
                  <a:pt x="281" y="287"/>
                </a:cubicBezTo>
                <a:cubicBezTo>
                  <a:pt x="273" y="272"/>
                  <a:pt x="251" y="233"/>
                  <a:pt x="248" y="227"/>
                </a:cubicBezTo>
                <a:cubicBezTo>
                  <a:pt x="248" y="227"/>
                  <a:pt x="248" y="226"/>
                  <a:pt x="248" y="224"/>
                </a:cubicBezTo>
                <a:cubicBezTo>
                  <a:pt x="248" y="222"/>
                  <a:pt x="249" y="218"/>
                  <a:pt x="246" y="214"/>
                </a:cubicBezTo>
                <a:cubicBezTo>
                  <a:pt x="243" y="211"/>
                  <a:pt x="238" y="211"/>
                  <a:pt x="236" y="211"/>
                </a:cubicBezTo>
                <a:cubicBezTo>
                  <a:pt x="49" y="211"/>
                  <a:pt x="49" y="211"/>
                  <a:pt x="49" y="211"/>
                </a:cubicBezTo>
                <a:lnTo>
                  <a:pt x="49" y="73"/>
                </a:lnTo>
                <a:close/>
                <a:moveTo>
                  <a:pt x="105" y="560"/>
                </a:moveTo>
                <a:cubicBezTo>
                  <a:pt x="75" y="560"/>
                  <a:pt x="49" y="534"/>
                  <a:pt x="49" y="503"/>
                </a:cubicBezTo>
                <a:cubicBezTo>
                  <a:pt x="49" y="472"/>
                  <a:pt x="75" y="447"/>
                  <a:pt x="105" y="447"/>
                </a:cubicBezTo>
                <a:cubicBezTo>
                  <a:pt x="136" y="447"/>
                  <a:pt x="162" y="472"/>
                  <a:pt x="162" y="503"/>
                </a:cubicBezTo>
                <a:cubicBezTo>
                  <a:pt x="162" y="534"/>
                  <a:pt x="136" y="560"/>
                  <a:pt x="105" y="560"/>
                </a:cubicBezTo>
                <a:close/>
                <a:moveTo>
                  <a:pt x="175" y="496"/>
                </a:moveTo>
                <a:cubicBezTo>
                  <a:pt x="172" y="461"/>
                  <a:pt x="142" y="433"/>
                  <a:pt x="105" y="433"/>
                </a:cubicBezTo>
                <a:cubicBezTo>
                  <a:pt x="69" y="433"/>
                  <a:pt x="39" y="461"/>
                  <a:pt x="36" y="496"/>
                </a:cubicBezTo>
                <a:cubicBezTo>
                  <a:pt x="24" y="496"/>
                  <a:pt x="24" y="496"/>
                  <a:pt x="24" y="496"/>
                </a:cubicBezTo>
                <a:cubicBezTo>
                  <a:pt x="18" y="496"/>
                  <a:pt x="14" y="492"/>
                  <a:pt x="14" y="486"/>
                </a:cubicBezTo>
                <a:cubicBezTo>
                  <a:pt x="14" y="235"/>
                  <a:pt x="14" y="235"/>
                  <a:pt x="14" y="235"/>
                </a:cubicBezTo>
                <a:cubicBezTo>
                  <a:pt x="14" y="229"/>
                  <a:pt x="18" y="225"/>
                  <a:pt x="24" y="225"/>
                </a:cubicBezTo>
                <a:cubicBezTo>
                  <a:pt x="234" y="225"/>
                  <a:pt x="234" y="225"/>
                  <a:pt x="234" y="225"/>
                </a:cubicBezTo>
                <a:cubicBezTo>
                  <a:pt x="234" y="227"/>
                  <a:pt x="234" y="231"/>
                  <a:pt x="236" y="234"/>
                </a:cubicBezTo>
                <a:cubicBezTo>
                  <a:pt x="239" y="240"/>
                  <a:pt x="260" y="279"/>
                  <a:pt x="269" y="294"/>
                </a:cubicBezTo>
                <a:cubicBezTo>
                  <a:pt x="272" y="299"/>
                  <a:pt x="272" y="299"/>
                  <a:pt x="272" y="299"/>
                </a:cubicBezTo>
                <a:cubicBezTo>
                  <a:pt x="278" y="311"/>
                  <a:pt x="295" y="316"/>
                  <a:pt x="306" y="316"/>
                </a:cubicBezTo>
                <a:cubicBezTo>
                  <a:pt x="414" y="316"/>
                  <a:pt x="414" y="316"/>
                  <a:pt x="414" y="316"/>
                </a:cubicBezTo>
                <a:cubicBezTo>
                  <a:pt x="419" y="316"/>
                  <a:pt x="424" y="320"/>
                  <a:pt x="424" y="326"/>
                </a:cubicBezTo>
                <a:cubicBezTo>
                  <a:pt x="424" y="377"/>
                  <a:pt x="424" y="377"/>
                  <a:pt x="424" y="377"/>
                </a:cubicBezTo>
                <a:cubicBezTo>
                  <a:pt x="418" y="376"/>
                  <a:pt x="413" y="375"/>
                  <a:pt x="407" y="375"/>
                </a:cubicBezTo>
                <a:cubicBezTo>
                  <a:pt x="352" y="375"/>
                  <a:pt x="308" y="420"/>
                  <a:pt x="308" y="475"/>
                </a:cubicBezTo>
                <a:cubicBezTo>
                  <a:pt x="308" y="482"/>
                  <a:pt x="309" y="489"/>
                  <a:pt x="311" y="496"/>
                </a:cubicBezTo>
                <a:lnTo>
                  <a:pt x="175" y="496"/>
                </a:lnTo>
                <a:close/>
                <a:moveTo>
                  <a:pt x="407" y="560"/>
                </a:moveTo>
                <a:cubicBezTo>
                  <a:pt x="360" y="560"/>
                  <a:pt x="322" y="521"/>
                  <a:pt x="322" y="475"/>
                </a:cubicBezTo>
                <a:cubicBezTo>
                  <a:pt x="322" y="428"/>
                  <a:pt x="360" y="389"/>
                  <a:pt x="407" y="389"/>
                </a:cubicBezTo>
                <a:cubicBezTo>
                  <a:pt x="454" y="389"/>
                  <a:pt x="492" y="428"/>
                  <a:pt x="492" y="475"/>
                </a:cubicBezTo>
                <a:cubicBezTo>
                  <a:pt x="492" y="521"/>
                  <a:pt x="454" y="560"/>
                  <a:pt x="407" y="560"/>
                </a:cubicBezTo>
                <a:close/>
                <a:moveTo>
                  <a:pt x="662" y="481"/>
                </a:moveTo>
                <a:cubicBezTo>
                  <a:pt x="551" y="510"/>
                  <a:pt x="551" y="510"/>
                  <a:pt x="551" y="510"/>
                </a:cubicBezTo>
                <a:cubicBezTo>
                  <a:pt x="550" y="510"/>
                  <a:pt x="550" y="510"/>
                  <a:pt x="549" y="510"/>
                </a:cubicBezTo>
                <a:cubicBezTo>
                  <a:pt x="546" y="510"/>
                  <a:pt x="543" y="509"/>
                  <a:pt x="542" y="506"/>
                </a:cubicBezTo>
                <a:cubicBezTo>
                  <a:pt x="387" y="10"/>
                  <a:pt x="387" y="10"/>
                  <a:pt x="387" y="10"/>
                </a:cubicBezTo>
                <a:cubicBezTo>
                  <a:pt x="386" y="6"/>
                  <a:pt x="388" y="2"/>
                  <a:pt x="392" y="1"/>
                </a:cubicBezTo>
                <a:cubicBezTo>
                  <a:pt x="395" y="0"/>
                  <a:pt x="399" y="2"/>
                  <a:pt x="401" y="5"/>
                </a:cubicBezTo>
                <a:cubicBezTo>
                  <a:pt x="554" y="495"/>
                  <a:pt x="554" y="495"/>
                  <a:pt x="554" y="495"/>
                </a:cubicBezTo>
                <a:cubicBezTo>
                  <a:pt x="658" y="468"/>
                  <a:pt x="658" y="468"/>
                  <a:pt x="658" y="468"/>
                </a:cubicBezTo>
                <a:cubicBezTo>
                  <a:pt x="662" y="467"/>
                  <a:pt x="666" y="469"/>
                  <a:pt x="667" y="473"/>
                </a:cubicBezTo>
                <a:cubicBezTo>
                  <a:pt x="668" y="476"/>
                  <a:pt x="665" y="480"/>
                  <a:pt x="662" y="4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7" name="Oval 15"/>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8" name="Freeform 26"/>
          <p:cNvSpPr>
            <a:spLocks noEditPoints="1"/>
          </p:cNvSpPr>
          <p:nvPr/>
        </p:nvSpPr>
        <p:spPr bwMode="auto">
          <a:xfrm>
            <a:off x="6635805" y="1655593"/>
            <a:ext cx="747252" cy="745067"/>
          </a:xfrm>
          <a:custGeom>
            <a:avLst/>
            <a:gdLst>
              <a:gd name="T0" fmla="*/ 716 w 724"/>
              <a:gd name="T1" fmla="*/ 722 h 722"/>
              <a:gd name="T2" fmla="*/ 701 w 724"/>
              <a:gd name="T3" fmla="*/ 472 h 722"/>
              <a:gd name="T4" fmla="*/ 402 w 724"/>
              <a:gd name="T5" fmla="*/ 714 h 722"/>
              <a:gd name="T6" fmla="*/ 401 w 724"/>
              <a:gd name="T7" fmla="*/ 715 h 722"/>
              <a:gd name="T8" fmla="*/ 400 w 724"/>
              <a:gd name="T9" fmla="*/ 716 h 722"/>
              <a:gd name="T10" fmla="*/ 399 w 724"/>
              <a:gd name="T11" fmla="*/ 717 h 722"/>
              <a:gd name="T12" fmla="*/ 399 w 724"/>
              <a:gd name="T13" fmla="*/ 717 h 722"/>
              <a:gd name="T14" fmla="*/ 397 w 724"/>
              <a:gd name="T15" fmla="*/ 718 h 722"/>
              <a:gd name="T16" fmla="*/ 396 w 724"/>
              <a:gd name="T17" fmla="*/ 718 h 722"/>
              <a:gd name="T18" fmla="*/ 395 w 724"/>
              <a:gd name="T19" fmla="*/ 718 h 722"/>
              <a:gd name="T20" fmla="*/ 393 w 724"/>
              <a:gd name="T21" fmla="*/ 718 h 722"/>
              <a:gd name="T22" fmla="*/ 392 w 724"/>
              <a:gd name="T23" fmla="*/ 717 h 722"/>
              <a:gd name="T24" fmla="*/ 391 w 724"/>
              <a:gd name="T25" fmla="*/ 717 h 722"/>
              <a:gd name="T26" fmla="*/ 390 w 724"/>
              <a:gd name="T27" fmla="*/ 716 h 722"/>
              <a:gd name="T28" fmla="*/ 390 w 724"/>
              <a:gd name="T29" fmla="*/ 715 h 722"/>
              <a:gd name="T30" fmla="*/ 57 w 724"/>
              <a:gd name="T31" fmla="*/ 399 h 722"/>
              <a:gd name="T32" fmla="*/ 7 w 724"/>
              <a:gd name="T33" fmla="*/ 719 h 722"/>
              <a:gd name="T34" fmla="*/ 2 w 724"/>
              <a:gd name="T35" fmla="*/ 708 h 722"/>
              <a:gd name="T36" fmla="*/ 43 w 724"/>
              <a:gd name="T37" fmla="*/ 388 h 722"/>
              <a:gd name="T38" fmla="*/ 356 w 724"/>
              <a:gd name="T39" fmla="*/ 385 h 722"/>
              <a:gd name="T40" fmla="*/ 363 w 724"/>
              <a:gd name="T41" fmla="*/ 394 h 722"/>
              <a:gd name="T42" fmla="*/ 403 w 724"/>
              <a:gd name="T43" fmla="*/ 467 h 722"/>
              <a:gd name="T44" fmla="*/ 410 w 724"/>
              <a:gd name="T45" fmla="*/ 458 h 722"/>
              <a:gd name="T46" fmla="*/ 715 w 724"/>
              <a:gd name="T47" fmla="*/ 461 h 722"/>
              <a:gd name="T48" fmla="*/ 723 w 724"/>
              <a:gd name="T49" fmla="*/ 713 h 722"/>
              <a:gd name="T50" fmla="*/ 97 w 724"/>
              <a:gd name="T51" fmla="*/ 354 h 722"/>
              <a:gd name="T52" fmla="*/ 197 w 724"/>
              <a:gd name="T53" fmla="*/ 239 h 722"/>
              <a:gd name="T54" fmla="*/ 204 w 724"/>
              <a:gd name="T55" fmla="*/ 230 h 722"/>
              <a:gd name="T56" fmla="*/ 294 w 724"/>
              <a:gd name="T57" fmla="*/ 113 h 722"/>
              <a:gd name="T58" fmla="*/ 467 w 724"/>
              <a:gd name="T59" fmla="*/ 36 h 722"/>
              <a:gd name="T60" fmla="*/ 558 w 724"/>
              <a:gd name="T61" fmla="*/ 213 h 722"/>
              <a:gd name="T62" fmla="*/ 374 w 724"/>
              <a:gd name="T63" fmla="*/ 302 h 722"/>
              <a:gd name="T64" fmla="*/ 338 w 724"/>
              <a:gd name="T65" fmla="*/ 340 h 722"/>
              <a:gd name="T66" fmla="*/ 338 w 724"/>
              <a:gd name="T67" fmla="*/ 354 h 722"/>
              <a:gd name="T68" fmla="*/ 572 w 724"/>
              <a:gd name="T69" fmla="*/ 217 h 722"/>
              <a:gd name="T70" fmla="*/ 472 w 724"/>
              <a:gd name="T71" fmla="*/ 22 h 722"/>
              <a:gd name="T72" fmla="*/ 186 w 724"/>
              <a:gd name="T73" fmla="*/ 207 h 722"/>
              <a:gd name="T74" fmla="*/ 90 w 724"/>
              <a:gd name="T75" fmla="*/ 347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4" h="722">
                <a:moveTo>
                  <a:pt x="718" y="722"/>
                </a:moveTo>
                <a:cubicBezTo>
                  <a:pt x="717" y="722"/>
                  <a:pt x="717" y="722"/>
                  <a:pt x="716" y="722"/>
                </a:cubicBezTo>
                <a:cubicBezTo>
                  <a:pt x="713" y="722"/>
                  <a:pt x="710" y="721"/>
                  <a:pt x="709" y="718"/>
                </a:cubicBezTo>
                <a:cubicBezTo>
                  <a:pt x="686" y="648"/>
                  <a:pt x="683" y="559"/>
                  <a:pt x="701" y="472"/>
                </a:cubicBezTo>
                <a:cubicBezTo>
                  <a:pt x="419" y="472"/>
                  <a:pt x="419" y="472"/>
                  <a:pt x="419" y="472"/>
                </a:cubicBezTo>
                <a:cubicBezTo>
                  <a:pt x="440" y="555"/>
                  <a:pt x="434" y="642"/>
                  <a:pt x="402" y="714"/>
                </a:cubicBezTo>
                <a:cubicBezTo>
                  <a:pt x="402" y="714"/>
                  <a:pt x="402" y="714"/>
                  <a:pt x="401" y="714"/>
                </a:cubicBezTo>
                <a:cubicBezTo>
                  <a:pt x="401" y="714"/>
                  <a:pt x="401" y="715"/>
                  <a:pt x="401" y="715"/>
                </a:cubicBezTo>
                <a:cubicBezTo>
                  <a:pt x="401" y="715"/>
                  <a:pt x="401" y="715"/>
                  <a:pt x="401" y="715"/>
                </a:cubicBezTo>
                <a:cubicBezTo>
                  <a:pt x="401" y="715"/>
                  <a:pt x="400" y="716"/>
                  <a:pt x="400" y="716"/>
                </a:cubicBezTo>
                <a:cubicBezTo>
                  <a:pt x="400" y="716"/>
                  <a:pt x="400" y="716"/>
                  <a:pt x="400" y="716"/>
                </a:cubicBezTo>
                <a:cubicBezTo>
                  <a:pt x="400" y="716"/>
                  <a:pt x="399" y="717"/>
                  <a:pt x="399" y="717"/>
                </a:cubicBezTo>
                <a:cubicBezTo>
                  <a:pt x="399" y="717"/>
                  <a:pt x="399" y="717"/>
                  <a:pt x="399" y="717"/>
                </a:cubicBezTo>
                <a:cubicBezTo>
                  <a:pt x="399" y="717"/>
                  <a:pt x="399" y="717"/>
                  <a:pt x="399" y="717"/>
                </a:cubicBezTo>
                <a:cubicBezTo>
                  <a:pt x="398" y="717"/>
                  <a:pt x="398" y="717"/>
                  <a:pt x="398" y="717"/>
                </a:cubicBezTo>
                <a:cubicBezTo>
                  <a:pt x="398" y="717"/>
                  <a:pt x="398" y="717"/>
                  <a:pt x="397" y="718"/>
                </a:cubicBezTo>
                <a:cubicBezTo>
                  <a:pt x="397" y="718"/>
                  <a:pt x="397" y="718"/>
                  <a:pt x="397" y="718"/>
                </a:cubicBezTo>
                <a:cubicBezTo>
                  <a:pt x="396" y="718"/>
                  <a:pt x="396" y="718"/>
                  <a:pt x="396" y="718"/>
                </a:cubicBezTo>
                <a:cubicBezTo>
                  <a:pt x="396" y="718"/>
                  <a:pt x="396" y="718"/>
                  <a:pt x="395" y="718"/>
                </a:cubicBezTo>
                <a:cubicBezTo>
                  <a:pt x="395" y="718"/>
                  <a:pt x="395" y="718"/>
                  <a:pt x="395" y="718"/>
                </a:cubicBezTo>
                <a:cubicBezTo>
                  <a:pt x="394" y="718"/>
                  <a:pt x="394" y="718"/>
                  <a:pt x="394" y="718"/>
                </a:cubicBezTo>
                <a:cubicBezTo>
                  <a:pt x="394" y="718"/>
                  <a:pt x="394" y="718"/>
                  <a:pt x="393" y="718"/>
                </a:cubicBezTo>
                <a:cubicBezTo>
                  <a:pt x="393" y="718"/>
                  <a:pt x="393" y="717"/>
                  <a:pt x="393" y="717"/>
                </a:cubicBezTo>
                <a:cubicBezTo>
                  <a:pt x="393" y="717"/>
                  <a:pt x="393" y="717"/>
                  <a:pt x="392" y="717"/>
                </a:cubicBezTo>
                <a:cubicBezTo>
                  <a:pt x="392" y="717"/>
                  <a:pt x="392" y="717"/>
                  <a:pt x="392" y="717"/>
                </a:cubicBezTo>
                <a:cubicBezTo>
                  <a:pt x="392" y="717"/>
                  <a:pt x="392" y="717"/>
                  <a:pt x="391" y="717"/>
                </a:cubicBezTo>
                <a:cubicBezTo>
                  <a:pt x="391" y="717"/>
                  <a:pt x="391" y="716"/>
                  <a:pt x="391" y="716"/>
                </a:cubicBezTo>
                <a:cubicBezTo>
                  <a:pt x="391" y="716"/>
                  <a:pt x="391" y="716"/>
                  <a:pt x="390" y="716"/>
                </a:cubicBezTo>
                <a:cubicBezTo>
                  <a:pt x="390" y="716"/>
                  <a:pt x="390" y="715"/>
                  <a:pt x="390" y="715"/>
                </a:cubicBezTo>
                <a:cubicBezTo>
                  <a:pt x="390" y="715"/>
                  <a:pt x="390" y="715"/>
                  <a:pt x="390" y="715"/>
                </a:cubicBezTo>
                <a:cubicBezTo>
                  <a:pt x="337" y="641"/>
                  <a:pt x="321" y="523"/>
                  <a:pt x="347" y="399"/>
                </a:cubicBezTo>
                <a:cubicBezTo>
                  <a:pt x="57" y="399"/>
                  <a:pt x="57" y="399"/>
                  <a:pt x="57" y="399"/>
                </a:cubicBezTo>
                <a:cubicBezTo>
                  <a:pt x="82" y="522"/>
                  <a:pt x="66" y="643"/>
                  <a:pt x="13" y="716"/>
                </a:cubicBezTo>
                <a:cubicBezTo>
                  <a:pt x="12" y="718"/>
                  <a:pt x="10" y="719"/>
                  <a:pt x="7" y="719"/>
                </a:cubicBezTo>
                <a:cubicBezTo>
                  <a:pt x="6" y="719"/>
                  <a:pt x="5" y="719"/>
                  <a:pt x="3" y="718"/>
                </a:cubicBezTo>
                <a:cubicBezTo>
                  <a:pt x="0" y="716"/>
                  <a:pt x="0" y="711"/>
                  <a:pt x="2" y="708"/>
                </a:cubicBezTo>
                <a:cubicBezTo>
                  <a:pt x="53" y="636"/>
                  <a:pt x="68" y="515"/>
                  <a:pt x="41" y="394"/>
                </a:cubicBezTo>
                <a:cubicBezTo>
                  <a:pt x="41" y="392"/>
                  <a:pt x="41" y="390"/>
                  <a:pt x="43" y="388"/>
                </a:cubicBezTo>
                <a:cubicBezTo>
                  <a:pt x="44" y="386"/>
                  <a:pt x="46" y="385"/>
                  <a:pt x="48" y="385"/>
                </a:cubicBezTo>
                <a:cubicBezTo>
                  <a:pt x="356" y="385"/>
                  <a:pt x="356" y="385"/>
                  <a:pt x="356" y="385"/>
                </a:cubicBezTo>
                <a:cubicBezTo>
                  <a:pt x="358" y="385"/>
                  <a:pt x="360" y="386"/>
                  <a:pt x="361" y="388"/>
                </a:cubicBezTo>
                <a:cubicBezTo>
                  <a:pt x="363" y="390"/>
                  <a:pt x="363" y="392"/>
                  <a:pt x="363" y="394"/>
                </a:cubicBezTo>
                <a:cubicBezTo>
                  <a:pt x="336" y="511"/>
                  <a:pt x="348" y="623"/>
                  <a:pt x="394" y="696"/>
                </a:cubicBezTo>
                <a:cubicBezTo>
                  <a:pt x="421" y="627"/>
                  <a:pt x="424" y="544"/>
                  <a:pt x="403" y="467"/>
                </a:cubicBezTo>
                <a:cubicBezTo>
                  <a:pt x="402" y="465"/>
                  <a:pt x="403" y="463"/>
                  <a:pt x="404" y="461"/>
                </a:cubicBezTo>
                <a:cubicBezTo>
                  <a:pt x="405" y="459"/>
                  <a:pt x="407" y="458"/>
                  <a:pt x="410" y="458"/>
                </a:cubicBezTo>
                <a:cubicBezTo>
                  <a:pt x="710" y="458"/>
                  <a:pt x="710" y="458"/>
                  <a:pt x="710" y="458"/>
                </a:cubicBezTo>
                <a:cubicBezTo>
                  <a:pt x="712" y="458"/>
                  <a:pt x="714" y="459"/>
                  <a:pt x="715" y="461"/>
                </a:cubicBezTo>
                <a:cubicBezTo>
                  <a:pt x="717" y="462"/>
                  <a:pt x="717" y="464"/>
                  <a:pt x="717" y="467"/>
                </a:cubicBezTo>
                <a:cubicBezTo>
                  <a:pt x="697" y="554"/>
                  <a:pt x="699" y="644"/>
                  <a:pt x="723" y="713"/>
                </a:cubicBezTo>
                <a:cubicBezTo>
                  <a:pt x="724" y="717"/>
                  <a:pt x="722" y="721"/>
                  <a:pt x="718" y="722"/>
                </a:cubicBezTo>
                <a:close/>
                <a:moveTo>
                  <a:pt x="97" y="354"/>
                </a:moveTo>
                <a:cubicBezTo>
                  <a:pt x="100" y="354"/>
                  <a:pt x="104" y="351"/>
                  <a:pt x="104" y="347"/>
                </a:cubicBezTo>
                <a:cubicBezTo>
                  <a:pt x="104" y="280"/>
                  <a:pt x="140" y="239"/>
                  <a:pt x="197" y="239"/>
                </a:cubicBezTo>
                <a:cubicBezTo>
                  <a:pt x="200" y="239"/>
                  <a:pt x="202" y="238"/>
                  <a:pt x="203" y="236"/>
                </a:cubicBezTo>
                <a:cubicBezTo>
                  <a:pt x="204" y="234"/>
                  <a:pt x="205" y="232"/>
                  <a:pt x="204" y="230"/>
                </a:cubicBezTo>
                <a:cubicBezTo>
                  <a:pt x="202" y="222"/>
                  <a:pt x="200" y="214"/>
                  <a:pt x="200" y="207"/>
                </a:cubicBezTo>
                <a:cubicBezTo>
                  <a:pt x="200" y="155"/>
                  <a:pt x="242" y="113"/>
                  <a:pt x="294" y="113"/>
                </a:cubicBezTo>
                <a:cubicBezTo>
                  <a:pt x="297" y="113"/>
                  <a:pt x="300" y="111"/>
                  <a:pt x="301" y="108"/>
                </a:cubicBezTo>
                <a:cubicBezTo>
                  <a:pt x="327" y="34"/>
                  <a:pt x="404" y="15"/>
                  <a:pt x="467" y="36"/>
                </a:cubicBezTo>
                <a:cubicBezTo>
                  <a:pt x="485" y="41"/>
                  <a:pt x="501" y="50"/>
                  <a:pt x="515" y="62"/>
                </a:cubicBezTo>
                <a:cubicBezTo>
                  <a:pt x="559" y="99"/>
                  <a:pt x="576" y="158"/>
                  <a:pt x="558" y="213"/>
                </a:cubicBezTo>
                <a:cubicBezTo>
                  <a:pt x="535" y="286"/>
                  <a:pt x="455" y="325"/>
                  <a:pt x="380" y="301"/>
                </a:cubicBezTo>
                <a:cubicBezTo>
                  <a:pt x="378" y="300"/>
                  <a:pt x="375" y="301"/>
                  <a:pt x="374" y="302"/>
                </a:cubicBezTo>
                <a:cubicBezTo>
                  <a:pt x="372" y="303"/>
                  <a:pt x="371" y="306"/>
                  <a:pt x="371" y="308"/>
                </a:cubicBezTo>
                <a:cubicBezTo>
                  <a:pt x="371" y="326"/>
                  <a:pt x="357" y="340"/>
                  <a:pt x="338" y="340"/>
                </a:cubicBezTo>
                <a:cubicBezTo>
                  <a:pt x="335" y="340"/>
                  <a:pt x="331" y="343"/>
                  <a:pt x="331" y="347"/>
                </a:cubicBezTo>
                <a:cubicBezTo>
                  <a:pt x="331" y="351"/>
                  <a:pt x="335" y="354"/>
                  <a:pt x="338" y="354"/>
                </a:cubicBezTo>
                <a:cubicBezTo>
                  <a:pt x="361" y="354"/>
                  <a:pt x="380" y="338"/>
                  <a:pt x="384" y="317"/>
                </a:cubicBezTo>
                <a:cubicBezTo>
                  <a:pt x="464" y="338"/>
                  <a:pt x="547" y="295"/>
                  <a:pt x="572" y="217"/>
                </a:cubicBezTo>
                <a:cubicBezTo>
                  <a:pt x="591" y="157"/>
                  <a:pt x="572" y="92"/>
                  <a:pt x="524" y="51"/>
                </a:cubicBezTo>
                <a:cubicBezTo>
                  <a:pt x="508" y="38"/>
                  <a:pt x="491" y="29"/>
                  <a:pt x="472" y="22"/>
                </a:cubicBezTo>
                <a:cubicBezTo>
                  <a:pt x="404" y="0"/>
                  <a:pt x="320" y="20"/>
                  <a:pt x="289" y="99"/>
                </a:cubicBezTo>
                <a:cubicBezTo>
                  <a:pt x="232" y="102"/>
                  <a:pt x="186" y="149"/>
                  <a:pt x="186" y="207"/>
                </a:cubicBezTo>
                <a:cubicBezTo>
                  <a:pt x="186" y="213"/>
                  <a:pt x="187" y="219"/>
                  <a:pt x="188" y="225"/>
                </a:cubicBezTo>
                <a:cubicBezTo>
                  <a:pt x="128" y="229"/>
                  <a:pt x="90" y="276"/>
                  <a:pt x="90" y="347"/>
                </a:cubicBezTo>
                <a:cubicBezTo>
                  <a:pt x="90" y="351"/>
                  <a:pt x="93" y="354"/>
                  <a:pt x="97" y="3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8" name="Oval 16"/>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9" name="Freeform 27"/>
          <p:cNvSpPr>
            <a:spLocks noEditPoints="1"/>
          </p:cNvSpPr>
          <p:nvPr/>
        </p:nvSpPr>
        <p:spPr bwMode="auto">
          <a:xfrm>
            <a:off x="5055479" y="1689678"/>
            <a:ext cx="459276" cy="715351"/>
          </a:xfrm>
          <a:custGeom>
            <a:avLst/>
            <a:gdLst>
              <a:gd name="T0" fmla="*/ 322 w 445"/>
              <a:gd name="T1" fmla="*/ 140 h 693"/>
              <a:gd name="T2" fmla="*/ 434 w 445"/>
              <a:gd name="T3" fmla="*/ 71 h 693"/>
              <a:gd name="T4" fmla="*/ 443 w 445"/>
              <a:gd name="T5" fmla="*/ 67 h 693"/>
              <a:gd name="T6" fmla="*/ 318 w 445"/>
              <a:gd name="T7" fmla="*/ 1 h 693"/>
              <a:gd name="T8" fmla="*/ 318 w 445"/>
              <a:gd name="T9" fmla="*/ 1 h 693"/>
              <a:gd name="T10" fmla="*/ 317 w 445"/>
              <a:gd name="T11" fmla="*/ 0 h 693"/>
              <a:gd name="T12" fmla="*/ 317 w 445"/>
              <a:gd name="T13" fmla="*/ 0 h 693"/>
              <a:gd name="T14" fmla="*/ 315 w 445"/>
              <a:gd name="T15" fmla="*/ 0 h 693"/>
              <a:gd name="T16" fmla="*/ 315 w 445"/>
              <a:gd name="T17" fmla="*/ 0 h 693"/>
              <a:gd name="T18" fmla="*/ 129 w 445"/>
              <a:gd name="T19" fmla="*/ 0 h 693"/>
              <a:gd name="T20" fmla="*/ 129 w 445"/>
              <a:gd name="T21" fmla="*/ 0 h 693"/>
              <a:gd name="T22" fmla="*/ 128 w 445"/>
              <a:gd name="T23" fmla="*/ 0 h 693"/>
              <a:gd name="T24" fmla="*/ 127 w 445"/>
              <a:gd name="T25" fmla="*/ 0 h 693"/>
              <a:gd name="T26" fmla="*/ 127 w 445"/>
              <a:gd name="T27" fmla="*/ 1 h 693"/>
              <a:gd name="T28" fmla="*/ 5 w 445"/>
              <a:gd name="T29" fmla="*/ 58 h 693"/>
              <a:gd name="T30" fmla="*/ 8 w 445"/>
              <a:gd name="T31" fmla="*/ 71 h 693"/>
              <a:gd name="T32" fmla="*/ 123 w 445"/>
              <a:gd name="T33" fmla="*/ 18 h 693"/>
              <a:gd name="T34" fmla="*/ 5 w 445"/>
              <a:gd name="T35" fmla="*/ 195 h 693"/>
              <a:gd name="T36" fmla="*/ 8 w 445"/>
              <a:gd name="T37" fmla="*/ 208 h 693"/>
              <a:gd name="T38" fmla="*/ 123 w 445"/>
              <a:gd name="T39" fmla="*/ 155 h 693"/>
              <a:gd name="T40" fmla="*/ 21 w 445"/>
              <a:gd name="T41" fmla="*/ 684 h 693"/>
              <a:gd name="T42" fmla="*/ 28 w 445"/>
              <a:gd name="T43" fmla="*/ 693 h 693"/>
              <a:gd name="T44" fmla="*/ 222 w 445"/>
              <a:gd name="T45" fmla="*/ 424 h 693"/>
              <a:gd name="T46" fmla="*/ 417 w 445"/>
              <a:gd name="T47" fmla="*/ 693 h 693"/>
              <a:gd name="T48" fmla="*/ 423 w 445"/>
              <a:gd name="T49" fmla="*/ 684 h 693"/>
              <a:gd name="T50" fmla="*/ 322 w 445"/>
              <a:gd name="T51" fmla="*/ 155 h 693"/>
              <a:gd name="T52" fmla="*/ 437 w 445"/>
              <a:gd name="T53" fmla="*/ 208 h 693"/>
              <a:gd name="T54" fmla="*/ 440 w 445"/>
              <a:gd name="T55" fmla="*/ 195 h 693"/>
              <a:gd name="T56" fmla="*/ 214 w 445"/>
              <a:gd name="T57" fmla="*/ 144 h 693"/>
              <a:gd name="T58" fmla="*/ 137 w 445"/>
              <a:gd name="T59" fmla="*/ 30 h 693"/>
              <a:gd name="T60" fmla="*/ 302 w 445"/>
              <a:gd name="T61" fmla="*/ 14 h 693"/>
              <a:gd name="T62" fmla="*/ 143 w 445"/>
              <a:gd name="T63" fmla="*/ 14 h 693"/>
              <a:gd name="T64" fmla="*/ 302 w 445"/>
              <a:gd name="T65" fmla="*/ 274 h 693"/>
              <a:gd name="T66" fmla="*/ 222 w 445"/>
              <a:gd name="T67" fmla="*/ 156 h 693"/>
              <a:gd name="T68" fmla="*/ 222 w 445"/>
              <a:gd name="T69" fmla="*/ 400 h 693"/>
              <a:gd name="T70" fmla="*/ 302 w 445"/>
              <a:gd name="T71" fmla="*/ 288 h 693"/>
              <a:gd name="T72" fmla="*/ 308 w 445"/>
              <a:gd name="T73" fmla="*/ 30 h 693"/>
              <a:gd name="T74" fmla="*/ 231 w 445"/>
              <a:gd name="T75" fmla="*/ 144 h 693"/>
              <a:gd name="T76" fmla="*/ 133 w 445"/>
              <a:gd name="T77" fmla="*/ 297 h 693"/>
              <a:gd name="T78" fmla="*/ 44 w 445"/>
              <a:gd name="T79" fmla="*/ 651 h 693"/>
              <a:gd name="T80" fmla="*/ 312 w 445"/>
              <a:gd name="T81" fmla="*/ 297 h 693"/>
              <a:gd name="T82" fmla="*/ 231 w 445"/>
              <a:gd name="T83" fmla="*/ 412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5" h="693">
                <a:moveTo>
                  <a:pt x="440" y="195"/>
                </a:moveTo>
                <a:cubicBezTo>
                  <a:pt x="322" y="140"/>
                  <a:pt x="322" y="140"/>
                  <a:pt x="322" y="140"/>
                </a:cubicBezTo>
                <a:cubicBezTo>
                  <a:pt x="322" y="18"/>
                  <a:pt x="322" y="18"/>
                  <a:pt x="322" y="18"/>
                </a:cubicBezTo>
                <a:cubicBezTo>
                  <a:pt x="434" y="71"/>
                  <a:pt x="434" y="71"/>
                  <a:pt x="434" y="71"/>
                </a:cubicBezTo>
                <a:cubicBezTo>
                  <a:pt x="435" y="71"/>
                  <a:pt x="436" y="71"/>
                  <a:pt x="437" y="71"/>
                </a:cubicBezTo>
                <a:cubicBezTo>
                  <a:pt x="439" y="71"/>
                  <a:pt x="442" y="70"/>
                  <a:pt x="443" y="67"/>
                </a:cubicBezTo>
                <a:cubicBezTo>
                  <a:pt x="445" y="64"/>
                  <a:pt x="443" y="60"/>
                  <a:pt x="440" y="58"/>
                </a:cubicBezTo>
                <a:cubicBezTo>
                  <a:pt x="318" y="1"/>
                  <a:pt x="318" y="1"/>
                  <a:pt x="318" y="1"/>
                </a:cubicBezTo>
                <a:cubicBezTo>
                  <a:pt x="318" y="1"/>
                  <a:pt x="318" y="1"/>
                  <a:pt x="318" y="1"/>
                </a:cubicBezTo>
                <a:cubicBezTo>
                  <a:pt x="318" y="1"/>
                  <a:pt x="318" y="1"/>
                  <a:pt x="318" y="1"/>
                </a:cubicBezTo>
                <a:cubicBezTo>
                  <a:pt x="318" y="0"/>
                  <a:pt x="318" y="0"/>
                  <a:pt x="317" y="0"/>
                </a:cubicBezTo>
                <a:cubicBezTo>
                  <a:pt x="317" y="0"/>
                  <a:pt x="317" y="0"/>
                  <a:pt x="317" y="0"/>
                </a:cubicBezTo>
                <a:cubicBezTo>
                  <a:pt x="317" y="0"/>
                  <a:pt x="317" y="0"/>
                  <a:pt x="317" y="0"/>
                </a:cubicBezTo>
                <a:cubicBezTo>
                  <a:pt x="317" y="0"/>
                  <a:pt x="317" y="0"/>
                  <a:pt x="317" y="0"/>
                </a:cubicBezTo>
                <a:cubicBezTo>
                  <a:pt x="316" y="0"/>
                  <a:pt x="316" y="0"/>
                  <a:pt x="316" y="0"/>
                </a:cubicBezTo>
                <a:cubicBezTo>
                  <a:pt x="316" y="0"/>
                  <a:pt x="316" y="0"/>
                  <a:pt x="315" y="0"/>
                </a:cubicBezTo>
                <a:cubicBezTo>
                  <a:pt x="315" y="0"/>
                  <a:pt x="315" y="0"/>
                  <a:pt x="315" y="0"/>
                </a:cubicBezTo>
                <a:cubicBezTo>
                  <a:pt x="315" y="0"/>
                  <a:pt x="315" y="0"/>
                  <a:pt x="315" y="0"/>
                </a:cubicBezTo>
                <a:cubicBezTo>
                  <a:pt x="130" y="0"/>
                  <a:pt x="130" y="0"/>
                  <a:pt x="130" y="0"/>
                </a:cubicBezTo>
                <a:cubicBezTo>
                  <a:pt x="130" y="0"/>
                  <a:pt x="129" y="0"/>
                  <a:pt x="129" y="0"/>
                </a:cubicBezTo>
                <a:cubicBezTo>
                  <a:pt x="129" y="0"/>
                  <a:pt x="129" y="0"/>
                  <a:pt x="129" y="0"/>
                </a:cubicBezTo>
                <a:cubicBezTo>
                  <a:pt x="129" y="0"/>
                  <a:pt x="129" y="0"/>
                  <a:pt x="129" y="0"/>
                </a:cubicBezTo>
                <a:cubicBezTo>
                  <a:pt x="128" y="0"/>
                  <a:pt x="128" y="0"/>
                  <a:pt x="128" y="0"/>
                </a:cubicBezTo>
                <a:cubicBezTo>
                  <a:pt x="128" y="0"/>
                  <a:pt x="128" y="0"/>
                  <a:pt x="128" y="0"/>
                </a:cubicBezTo>
                <a:cubicBezTo>
                  <a:pt x="128" y="0"/>
                  <a:pt x="128" y="0"/>
                  <a:pt x="127" y="0"/>
                </a:cubicBezTo>
                <a:cubicBezTo>
                  <a:pt x="127" y="0"/>
                  <a:pt x="127" y="0"/>
                  <a:pt x="127" y="0"/>
                </a:cubicBezTo>
                <a:cubicBezTo>
                  <a:pt x="127" y="0"/>
                  <a:pt x="127" y="0"/>
                  <a:pt x="127" y="1"/>
                </a:cubicBezTo>
                <a:cubicBezTo>
                  <a:pt x="127" y="1"/>
                  <a:pt x="127" y="1"/>
                  <a:pt x="127" y="1"/>
                </a:cubicBezTo>
                <a:cubicBezTo>
                  <a:pt x="127" y="1"/>
                  <a:pt x="127" y="1"/>
                  <a:pt x="127" y="1"/>
                </a:cubicBezTo>
                <a:cubicBezTo>
                  <a:pt x="5" y="58"/>
                  <a:pt x="5" y="58"/>
                  <a:pt x="5" y="58"/>
                </a:cubicBezTo>
                <a:cubicBezTo>
                  <a:pt x="1" y="60"/>
                  <a:pt x="0" y="64"/>
                  <a:pt x="2" y="67"/>
                </a:cubicBezTo>
                <a:cubicBezTo>
                  <a:pt x="3" y="70"/>
                  <a:pt x="5" y="71"/>
                  <a:pt x="8" y="71"/>
                </a:cubicBezTo>
                <a:cubicBezTo>
                  <a:pt x="9" y="71"/>
                  <a:pt x="10" y="71"/>
                  <a:pt x="11" y="71"/>
                </a:cubicBezTo>
                <a:cubicBezTo>
                  <a:pt x="123" y="18"/>
                  <a:pt x="123" y="18"/>
                  <a:pt x="123" y="18"/>
                </a:cubicBezTo>
                <a:cubicBezTo>
                  <a:pt x="123" y="140"/>
                  <a:pt x="123" y="140"/>
                  <a:pt x="123" y="140"/>
                </a:cubicBezTo>
                <a:cubicBezTo>
                  <a:pt x="5" y="195"/>
                  <a:pt x="5" y="195"/>
                  <a:pt x="5" y="195"/>
                </a:cubicBezTo>
                <a:cubicBezTo>
                  <a:pt x="1" y="197"/>
                  <a:pt x="0" y="201"/>
                  <a:pt x="2" y="204"/>
                </a:cubicBezTo>
                <a:cubicBezTo>
                  <a:pt x="3" y="207"/>
                  <a:pt x="5" y="208"/>
                  <a:pt x="8" y="208"/>
                </a:cubicBezTo>
                <a:cubicBezTo>
                  <a:pt x="9" y="208"/>
                  <a:pt x="10" y="208"/>
                  <a:pt x="11" y="208"/>
                </a:cubicBezTo>
                <a:cubicBezTo>
                  <a:pt x="123" y="155"/>
                  <a:pt x="123" y="155"/>
                  <a:pt x="123" y="155"/>
                </a:cubicBezTo>
                <a:cubicBezTo>
                  <a:pt x="123" y="280"/>
                  <a:pt x="123" y="280"/>
                  <a:pt x="123" y="280"/>
                </a:cubicBezTo>
                <a:cubicBezTo>
                  <a:pt x="21" y="684"/>
                  <a:pt x="21" y="684"/>
                  <a:pt x="21" y="684"/>
                </a:cubicBezTo>
                <a:cubicBezTo>
                  <a:pt x="21" y="687"/>
                  <a:pt x="22" y="691"/>
                  <a:pt x="25" y="692"/>
                </a:cubicBezTo>
                <a:cubicBezTo>
                  <a:pt x="26" y="693"/>
                  <a:pt x="27" y="693"/>
                  <a:pt x="28" y="693"/>
                </a:cubicBezTo>
                <a:cubicBezTo>
                  <a:pt x="30" y="693"/>
                  <a:pt x="33" y="692"/>
                  <a:pt x="34" y="690"/>
                </a:cubicBezTo>
                <a:cubicBezTo>
                  <a:pt x="222" y="424"/>
                  <a:pt x="222" y="424"/>
                  <a:pt x="222" y="424"/>
                </a:cubicBezTo>
                <a:cubicBezTo>
                  <a:pt x="411" y="690"/>
                  <a:pt x="411" y="690"/>
                  <a:pt x="411" y="690"/>
                </a:cubicBezTo>
                <a:cubicBezTo>
                  <a:pt x="412" y="692"/>
                  <a:pt x="414" y="693"/>
                  <a:pt x="417" y="693"/>
                </a:cubicBezTo>
                <a:cubicBezTo>
                  <a:pt x="418" y="693"/>
                  <a:pt x="419" y="693"/>
                  <a:pt x="420" y="692"/>
                </a:cubicBezTo>
                <a:cubicBezTo>
                  <a:pt x="423" y="691"/>
                  <a:pt x="424" y="687"/>
                  <a:pt x="423" y="684"/>
                </a:cubicBezTo>
                <a:cubicBezTo>
                  <a:pt x="322" y="280"/>
                  <a:pt x="322" y="280"/>
                  <a:pt x="322" y="280"/>
                </a:cubicBezTo>
                <a:cubicBezTo>
                  <a:pt x="322" y="155"/>
                  <a:pt x="322" y="155"/>
                  <a:pt x="322" y="155"/>
                </a:cubicBezTo>
                <a:cubicBezTo>
                  <a:pt x="434" y="208"/>
                  <a:pt x="434" y="208"/>
                  <a:pt x="434" y="208"/>
                </a:cubicBezTo>
                <a:cubicBezTo>
                  <a:pt x="435" y="208"/>
                  <a:pt x="436" y="208"/>
                  <a:pt x="437" y="208"/>
                </a:cubicBezTo>
                <a:cubicBezTo>
                  <a:pt x="439" y="208"/>
                  <a:pt x="442" y="207"/>
                  <a:pt x="443" y="204"/>
                </a:cubicBezTo>
                <a:cubicBezTo>
                  <a:pt x="445" y="201"/>
                  <a:pt x="443" y="197"/>
                  <a:pt x="440" y="195"/>
                </a:cubicBezTo>
                <a:close/>
                <a:moveTo>
                  <a:pt x="137" y="30"/>
                </a:moveTo>
                <a:cubicBezTo>
                  <a:pt x="214" y="144"/>
                  <a:pt x="214" y="144"/>
                  <a:pt x="214" y="144"/>
                </a:cubicBezTo>
                <a:cubicBezTo>
                  <a:pt x="137" y="258"/>
                  <a:pt x="137" y="258"/>
                  <a:pt x="137" y="258"/>
                </a:cubicBezTo>
                <a:lnTo>
                  <a:pt x="137" y="30"/>
                </a:lnTo>
                <a:close/>
                <a:moveTo>
                  <a:pt x="143" y="14"/>
                </a:moveTo>
                <a:cubicBezTo>
                  <a:pt x="302" y="14"/>
                  <a:pt x="302" y="14"/>
                  <a:pt x="302" y="14"/>
                </a:cubicBezTo>
                <a:cubicBezTo>
                  <a:pt x="222" y="131"/>
                  <a:pt x="222" y="131"/>
                  <a:pt x="222" y="131"/>
                </a:cubicBezTo>
                <a:lnTo>
                  <a:pt x="143" y="14"/>
                </a:lnTo>
                <a:close/>
                <a:moveTo>
                  <a:pt x="222" y="156"/>
                </a:moveTo>
                <a:cubicBezTo>
                  <a:pt x="302" y="274"/>
                  <a:pt x="302" y="274"/>
                  <a:pt x="302" y="274"/>
                </a:cubicBezTo>
                <a:cubicBezTo>
                  <a:pt x="143" y="274"/>
                  <a:pt x="143" y="274"/>
                  <a:pt x="143" y="274"/>
                </a:cubicBezTo>
                <a:lnTo>
                  <a:pt x="222" y="156"/>
                </a:lnTo>
                <a:close/>
                <a:moveTo>
                  <a:pt x="302" y="288"/>
                </a:moveTo>
                <a:cubicBezTo>
                  <a:pt x="222" y="400"/>
                  <a:pt x="222" y="400"/>
                  <a:pt x="222" y="400"/>
                </a:cubicBezTo>
                <a:cubicBezTo>
                  <a:pt x="143" y="288"/>
                  <a:pt x="143" y="288"/>
                  <a:pt x="143" y="288"/>
                </a:cubicBezTo>
                <a:lnTo>
                  <a:pt x="302" y="288"/>
                </a:lnTo>
                <a:close/>
                <a:moveTo>
                  <a:pt x="231" y="144"/>
                </a:moveTo>
                <a:cubicBezTo>
                  <a:pt x="308" y="30"/>
                  <a:pt x="308" y="30"/>
                  <a:pt x="308" y="30"/>
                </a:cubicBezTo>
                <a:cubicBezTo>
                  <a:pt x="308" y="258"/>
                  <a:pt x="308" y="258"/>
                  <a:pt x="308" y="258"/>
                </a:cubicBezTo>
                <a:lnTo>
                  <a:pt x="231" y="144"/>
                </a:lnTo>
                <a:close/>
                <a:moveTo>
                  <a:pt x="44" y="651"/>
                </a:moveTo>
                <a:cubicBezTo>
                  <a:pt x="133" y="297"/>
                  <a:pt x="133" y="297"/>
                  <a:pt x="133" y="297"/>
                </a:cubicBezTo>
                <a:cubicBezTo>
                  <a:pt x="214" y="412"/>
                  <a:pt x="214" y="412"/>
                  <a:pt x="214" y="412"/>
                </a:cubicBezTo>
                <a:lnTo>
                  <a:pt x="44" y="651"/>
                </a:lnTo>
                <a:close/>
                <a:moveTo>
                  <a:pt x="231" y="412"/>
                </a:moveTo>
                <a:cubicBezTo>
                  <a:pt x="312" y="297"/>
                  <a:pt x="312" y="297"/>
                  <a:pt x="312" y="297"/>
                </a:cubicBezTo>
                <a:cubicBezTo>
                  <a:pt x="401" y="651"/>
                  <a:pt x="401" y="651"/>
                  <a:pt x="401" y="651"/>
                </a:cubicBezTo>
                <a:lnTo>
                  <a:pt x="231" y="41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3" name="Oval 21"/>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1" name="Freeform 29"/>
          <p:cNvSpPr>
            <a:spLocks noEditPoints="1"/>
          </p:cNvSpPr>
          <p:nvPr/>
        </p:nvSpPr>
        <p:spPr bwMode="auto">
          <a:xfrm>
            <a:off x="3177258" y="1656467"/>
            <a:ext cx="750909" cy="781337"/>
          </a:xfrm>
          <a:custGeom>
            <a:avLst/>
            <a:gdLst>
              <a:gd name="T0" fmla="*/ 433 w 727"/>
              <a:gd name="T1" fmla="*/ 370 h 757"/>
              <a:gd name="T2" fmla="*/ 436 w 727"/>
              <a:gd name="T3" fmla="*/ 199 h 757"/>
              <a:gd name="T4" fmla="*/ 284 w 727"/>
              <a:gd name="T5" fmla="*/ 199 h 757"/>
              <a:gd name="T6" fmla="*/ 287 w 727"/>
              <a:gd name="T7" fmla="*/ 370 h 757"/>
              <a:gd name="T8" fmla="*/ 21 w 727"/>
              <a:gd name="T9" fmla="*/ 587 h 757"/>
              <a:gd name="T10" fmla="*/ 232 w 727"/>
              <a:gd name="T11" fmla="*/ 553 h 757"/>
              <a:gd name="T12" fmla="*/ 360 w 727"/>
              <a:gd name="T13" fmla="*/ 468 h 757"/>
              <a:gd name="T14" fmla="*/ 489 w 727"/>
              <a:gd name="T15" fmla="*/ 553 h 757"/>
              <a:gd name="T16" fmla="*/ 699 w 727"/>
              <a:gd name="T17" fmla="*/ 587 h 757"/>
              <a:gd name="T18" fmla="*/ 360 w 727"/>
              <a:gd name="T19" fmla="*/ 14 h 757"/>
              <a:gd name="T20" fmla="*/ 404 w 727"/>
              <a:gd name="T21" fmla="*/ 329 h 757"/>
              <a:gd name="T22" fmla="*/ 317 w 727"/>
              <a:gd name="T23" fmla="*/ 329 h 757"/>
              <a:gd name="T24" fmla="*/ 360 w 727"/>
              <a:gd name="T25" fmla="*/ 14 h 757"/>
              <a:gd name="T26" fmla="*/ 33 w 727"/>
              <a:gd name="T27" fmla="*/ 580 h 757"/>
              <a:gd name="T28" fmla="*/ 284 w 727"/>
              <a:gd name="T29" fmla="*/ 385 h 757"/>
              <a:gd name="T30" fmla="*/ 328 w 727"/>
              <a:gd name="T31" fmla="*/ 460 h 757"/>
              <a:gd name="T32" fmla="*/ 298 w 727"/>
              <a:gd name="T33" fmla="*/ 391 h 757"/>
              <a:gd name="T34" fmla="*/ 422 w 727"/>
              <a:gd name="T35" fmla="*/ 391 h 757"/>
              <a:gd name="T36" fmla="*/ 379 w 727"/>
              <a:gd name="T37" fmla="*/ 451 h 757"/>
              <a:gd name="T38" fmla="*/ 298 w 727"/>
              <a:gd name="T39" fmla="*/ 391 h 757"/>
              <a:gd name="T40" fmla="*/ 496 w 727"/>
              <a:gd name="T41" fmla="*/ 541 h 757"/>
              <a:gd name="T42" fmla="*/ 436 w 727"/>
              <a:gd name="T43" fmla="*/ 391 h 757"/>
              <a:gd name="T44" fmla="*/ 558 w 727"/>
              <a:gd name="T45" fmla="*/ 434 h 757"/>
              <a:gd name="T46" fmla="*/ 201 w 727"/>
              <a:gd name="T47" fmla="*/ 607 h 757"/>
              <a:gd name="T48" fmla="*/ 209 w 727"/>
              <a:gd name="T49" fmla="*/ 595 h 757"/>
              <a:gd name="T50" fmla="*/ 301 w 727"/>
              <a:gd name="T51" fmla="*/ 645 h 757"/>
              <a:gd name="T52" fmla="*/ 293 w 727"/>
              <a:gd name="T53" fmla="*/ 650 h 757"/>
              <a:gd name="T54" fmla="*/ 605 w 727"/>
              <a:gd name="T55" fmla="*/ 324 h 757"/>
              <a:gd name="T56" fmla="*/ 618 w 727"/>
              <a:gd name="T57" fmla="*/ 320 h 757"/>
              <a:gd name="T58" fmla="*/ 626 w 727"/>
              <a:gd name="T59" fmla="*/ 422 h 757"/>
              <a:gd name="T60" fmla="*/ 618 w 727"/>
              <a:gd name="T61" fmla="*/ 428 h 757"/>
              <a:gd name="T62" fmla="*/ 614 w 727"/>
              <a:gd name="T63" fmla="*/ 391 h 757"/>
              <a:gd name="T64" fmla="*/ 263 w 727"/>
              <a:gd name="T65" fmla="*/ 150 h 757"/>
              <a:gd name="T66" fmla="*/ 180 w 727"/>
              <a:gd name="T67" fmla="*/ 213 h 757"/>
              <a:gd name="T68" fmla="*/ 170 w 727"/>
              <a:gd name="T69" fmla="*/ 214 h 757"/>
              <a:gd name="T70" fmla="*/ 253 w 727"/>
              <a:gd name="T71" fmla="*/ 146 h 757"/>
              <a:gd name="T72" fmla="*/ 62 w 727"/>
              <a:gd name="T73" fmla="*/ 178 h 757"/>
              <a:gd name="T74" fmla="*/ 287 w 727"/>
              <a:gd name="T75" fmla="*/ 39 h 757"/>
              <a:gd name="T76" fmla="*/ 73 w 727"/>
              <a:gd name="T77" fmla="*/ 186 h 757"/>
              <a:gd name="T78" fmla="*/ 63 w 727"/>
              <a:gd name="T79" fmla="*/ 188 h 757"/>
              <a:gd name="T80" fmla="*/ 332 w 727"/>
              <a:gd name="T81" fmla="*/ 750 h 757"/>
              <a:gd name="T82" fmla="*/ 325 w 727"/>
              <a:gd name="T83" fmla="*/ 757 h 757"/>
              <a:gd name="T84" fmla="*/ 91 w 727"/>
              <a:gd name="T85" fmla="*/ 631 h 757"/>
              <a:gd name="T86" fmla="*/ 326 w 727"/>
              <a:gd name="T87" fmla="*/ 743 h 757"/>
              <a:gd name="T88" fmla="*/ 727 w 727"/>
              <a:gd name="T89" fmla="*/ 391 h 757"/>
              <a:gd name="T90" fmla="*/ 704 w 727"/>
              <a:gd name="T91" fmla="*/ 505 h 757"/>
              <a:gd name="T92" fmla="*/ 697 w 727"/>
              <a:gd name="T93" fmla="*/ 496 h 757"/>
              <a:gd name="T94" fmla="*/ 682 w 727"/>
              <a:gd name="T95" fmla="*/ 245 h 757"/>
              <a:gd name="T96" fmla="*/ 694 w 727"/>
              <a:gd name="T97" fmla="*/ 239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7" h="757">
                <a:moveTo>
                  <a:pt x="565" y="422"/>
                </a:moveTo>
                <a:cubicBezTo>
                  <a:pt x="519" y="395"/>
                  <a:pt x="472" y="377"/>
                  <a:pt x="433" y="370"/>
                </a:cubicBezTo>
                <a:cubicBezTo>
                  <a:pt x="430" y="358"/>
                  <a:pt x="424" y="348"/>
                  <a:pt x="415" y="339"/>
                </a:cubicBezTo>
                <a:cubicBezTo>
                  <a:pt x="429" y="302"/>
                  <a:pt x="436" y="253"/>
                  <a:pt x="436" y="199"/>
                </a:cubicBezTo>
                <a:cubicBezTo>
                  <a:pt x="436" y="88"/>
                  <a:pt x="403" y="0"/>
                  <a:pt x="360" y="0"/>
                </a:cubicBezTo>
                <a:cubicBezTo>
                  <a:pt x="318" y="0"/>
                  <a:pt x="284" y="88"/>
                  <a:pt x="284" y="199"/>
                </a:cubicBezTo>
                <a:cubicBezTo>
                  <a:pt x="284" y="253"/>
                  <a:pt x="292" y="302"/>
                  <a:pt x="305" y="339"/>
                </a:cubicBezTo>
                <a:cubicBezTo>
                  <a:pt x="297" y="348"/>
                  <a:pt x="291" y="358"/>
                  <a:pt x="287" y="370"/>
                </a:cubicBezTo>
                <a:cubicBezTo>
                  <a:pt x="248" y="377"/>
                  <a:pt x="202" y="395"/>
                  <a:pt x="156" y="422"/>
                </a:cubicBezTo>
                <a:cubicBezTo>
                  <a:pt x="59" y="478"/>
                  <a:pt x="0" y="550"/>
                  <a:pt x="21" y="587"/>
                </a:cubicBezTo>
                <a:cubicBezTo>
                  <a:pt x="29" y="601"/>
                  <a:pt x="47" y="608"/>
                  <a:pt x="71" y="608"/>
                </a:cubicBezTo>
                <a:cubicBezTo>
                  <a:pt x="112" y="608"/>
                  <a:pt x="171" y="589"/>
                  <a:pt x="232" y="553"/>
                </a:cubicBezTo>
                <a:cubicBezTo>
                  <a:pt x="278" y="527"/>
                  <a:pt x="317" y="496"/>
                  <a:pt x="342" y="465"/>
                </a:cubicBezTo>
                <a:cubicBezTo>
                  <a:pt x="348" y="467"/>
                  <a:pt x="354" y="468"/>
                  <a:pt x="360" y="468"/>
                </a:cubicBezTo>
                <a:cubicBezTo>
                  <a:pt x="366" y="468"/>
                  <a:pt x="372" y="467"/>
                  <a:pt x="378" y="465"/>
                </a:cubicBezTo>
                <a:cubicBezTo>
                  <a:pt x="404" y="496"/>
                  <a:pt x="443" y="527"/>
                  <a:pt x="489" y="553"/>
                </a:cubicBezTo>
                <a:cubicBezTo>
                  <a:pt x="549" y="589"/>
                  <a:pt x="609" y="608"/>
                  <a:pt x="650" y="608"/>
                </a:cubicBezTo>
                <a:cubicBezTo>
                  <a:pt x="674" y="608"/>
                  <a:pt x="691" y="601"/>
                  <a:pt x="699" y="587"/>
                </a:cubicBezTo>
                <a:cubicBezTo>
                  <a:pt x="721" y="550"/>
                  <a:pt x="661" y="478"/>
                  <a:pt x="565" y="422"/>
                </a:cubicBezTo>
                <a:close/>
                <a:moveTo>
                  <a:pt x="360" y="14"/>
                </a:moveTo>
                <a:cubicBezTo>
                  <a:pt x="397" y="14"/>
                  <a:pt x="422" y="112"/>
                  <a:pt x="422" y="199"/>
                </a:cubicBezTo>
                <a:cubicBezTo>
                  <a:pt x="422" y="248"/>
                  <a:pt x="416" y="294"/>
                  <a:pt x="404" y="329"/>
                </a:cubicBezTo>
                <a:cubicBezTo>
                  <a:pt x="392" y="321"/>
                  <a:pt x="376" y="315"/>
                  <a:pt x="360" y="315"/>
                </a:cubicBezTo>
                <a:cubicBezTo>
                  <a:pt x="344" y="315"/>
                  <a:pt x="329" y="321"/>
                  <a:pt x="317" y="329"/>
                </a:cubicBezTo>
                <a:cubicBezTo>
                  <a:pt x="305" y="294"/>
                  <a:pt x="298" y="248"/>
                  <a:pt x="298" y="199"/>
                </a:cubicBezTo>
                <a:cubicBezTo>
                  <a:pt x="298" y="112"/>
                  <a:pt x="324" y="14"/>
                  <a:pt x="360" y="14"/>
                </a:cubicBezTo>
                <a:close/>
                <a:moveTo>
                  <a:pt x="225" y="541"/>
                </a:moveTo>
                <a:cubicBezTo>
                  <a:pt x="149" y="585"/>
                  <a:pt x="52" y="612"/>
                  <a:pt x="33" y="580"/>
                </a:cubicBezTo>
                <a:cubicBezTo>
                  <a:pt x="15" y="549"/>
                  <a:pt x="87" y="478"/>
                  <a:pt x="163" y="434"/>
                </a:cubicBezTo>
                <a:cubicBezTo>
                  <a:pt x="205" y="410"/>
                  <a:pt x="248" y="392"/>
                  <a:pt x="284" y="385"/>
                </a:cubicBezTo>
                <a:cubicBezTo>
                  <a:pt x="284" y="387"/>
                  <a:pt x="284" y="389"/>
                  <a:pt x="284" y="391"/>
                </a:cubicBezTo>
                <a:cubicBezTo>
                  <a:pt x="284" y="422"/>
                  <a:pt x="302" y="448"/>
                  <a:pt x="328" y="460"/>
                </a:cubicBezTo>
                <a:cubicBezTo>
                  <a:pt x="304" y="488"/>
                  <a:pt x="267" y="517"/>
                  <a:pt x="225" y="541"/>
                </a:cubicBezTo>
                <a:close/>
                <a:moveTo>
                  <a:pt x="298" y="391"/>
                </a:moveTo>
                <a:cubicBezTo>
                  <a:pt x="298" y="357"/>
                  <a:pt x="326" y="329"/>
                  <a:pt x="360" y="329"/>
                </a:cubicBezTo>
                <a:cubicBezTo>
                  <a:pt x="394" y="329"/>
                  <a:pt x="422" y="357"/>
                  <a:pt x="422" y="391"/>
                </a:cubicBezTo>
                <a:cubicBezTo>
                  <a:pt x="422" y="419"/>
                  <a:pt x="404" y="443"/>
                  <a:pt x="379" y="451"/>
                </a:cubicBezTo>
                <a:cubicBezTo>
                  <a:pt x="379" y="451"/>
                  <a:pt x="379" y="451"/>
                  <a:pt x="379" y="451"/>
                </a:cubicBezTo>
                <a:cubicBezTo>
                  <a:pt x="373" y="453"/>
                  <a:pt x="367" y="454"/>
                  <a:pt x="360" y="454"/>
                </a:cubicBezTo>
                <a:cubicBezTo>
                  <a:pt x="326" y="454"/>
                  <a:pt x="298" y="426"/>
                  <a:pt x="298" y="391"/>
                </a:cubicBezTo>
                <a:close/>
                <a:moveTo>
                  <a:pt x="687" y="580"/>
                </a:moveTo>
                <a:cubicBezTo>
                  <a:pt x="669" y="612"/>
                  <a:pt x="571" y="585"/>
                  <a:pt x="496" y="541"/>
                </a:cubicBezTo>
                <a:cubicBezTo>
                  <a:pt x="454" y="517"/>
                  <a:pt x="417" y="488"/>
                  <a:pt x="392" y="460"/>
                </a:cubicBezTo>
                <a:cubicBezTo>
                  <a:pt x="418" y="448"/>
                  <a:pt x="436" y="422"/>
                  <a:pt x="436" y="391"/>
                </a:cubicBezTo>
                <a:cubicBezTo>
                  <a:pt x="436" y="389"/>
                  <a:pt x="436" y="387"/>
                  <a:pt x="436" y="385"/>
                </a:cubicBezTo>
                <a:cubicBezTo>
                  <a:pt x="472" y="392"/>
                  <a:pt x="516" y="410"/>
                  <a:pt x="558" y="434"/>
                </a:cubicBezTo>
                <a:cubicBezTo>
                  <a:pt x="634" y="478"/>
                  <a:pt x="705" y="549"/>
                  <a:pt x="687" y="580"/>
                </a:cubicBezTo>
                <a:close/>
                <a:moveTo>
                  <a:pt x="201" y="607"/>
                </a:moveTo>
                <a:cubicBezTo>
                  <a:pt x="198" y="604"/>
                  <a:pt x="197" y="600"/>
                  <a:pt x="200" y="597"/>
                </a:cubicBezTo>
                <a:cubicBezTo>
                  <a:pt x="202" y="594"/>
                  <a:pt x="206" y="593"/>
                  <a:pt x="209" y="595"/>
                </a:cubicBezTo>
                <a:cubicBezTo>
                  <a:pt x="236" y="615"/>
                  <a:pt x="265" y="629"/>
                  <a:pt x="296" y="637"/>
                </a:cubicBezTo>
                <a:cubicBezTo>
                  <a:pt x="300" y="638"/>
                  <a:pt x="302" y="642"/>
                  <a:pt x="301" y="645"/>
                </a:cubicBezTo>
                <a:cubicBezTo>
                  <a:pt x="301" y="649"/>
                  <a:pt x="298" y="651"/>
                  <a:pt x="295" y="651"/>
                </a:cubicBezTo>
                <a:cubicBezTo>
                  <a:pt x="294" y="651"/>
                  <a:pt x="293" y="651"/>
                  <a:pt x="293" y="650"/>
                </a:cubicBezTo>
                <a:cubicBezTo>
                  <a:pt x="260" y="642"/>
                  <a:pt x="229" y="627"/>
                  <a:pt x="201" y="607"/>
                </a:cubicBezTo>
                <a:close/>
                <a:moveTo>
                  <a:pt x="605" y="324"/>
                </a:moveTo>
                <a:cubicBezTo>
                  <a:pt x="604" y="320"/>
                  <a:pt x="606" y="316"/>
                  <a:pt x="610" y="315"/>
                </a:cubicBezTo>
                <a:cubicBezTo>
                  <a:pt x="613" y="314"/>
                  <a:pt x="617" y="317"/>
                  <a:pt x="618" y="320"/>
                </a:cubicBezTo>
                <a:cubicBezTo>
                  <a:pt x="625" y="343"/>
                  <a:pt x="628" y="367"/>
                  <a:pt x="628" y="391"/>
                </a:cubicBezTo>
                <a:cubicBezTo>
                  <a:pt x="628" y="402"/>
                  <a:pt x="627" y="412"/>
                  <a:pt x="626" y="422"/>
                </a:cubicBezTo>
                <a:cubicBezTo>
                  <a:pt x="626" y="425"/>
                  <a:pt x="623" y="428"/>
                  <a:pt x="619" y="428"/>
                </a:cubicBezTo>
                <a:cubicBezTo>
                  <a:pt x="619" y="428"/>
                  <a:pt x="619" y="428"/>
                  <a:pt x="618" y="428"/>
                </a:cubicBezTo>
                <a:cubicBezTo>
                  <a:pt x="615" y="427"/>
                  <a:pt x="612" y="424"/>
                  <a:pt x="612" y="420"/>
                </a:cubicBezTo>
                <a:cubicBezTo>
                  <a:pt x="613" y="411"/>
                  <a:pt x="614" y="401"/>
                  <a:pt x="614" y="391"/>
                </a:cubicBezTo>
                <a:cubicBezTo>
                  <a:pt x="614" y="369"/>
                  <a:pt x="611" y="346"/>
                  <a:pt x="605" y="324"/>
                </a:cubicBezTo>
                <a:close/>
                <a:moveTo>
                  <a:pt x="263" y="150"/>
                </a:moveTo>
                <a:cubicBezTo>
                  <a:pt x="264" y="153"/>
                  <a:pt x="263" y="157"/>
                  <a:pt x="259" y="159"/>
                </a:cubicBezTo>
                <a:cubicBezTo>
                  <a:pt x="229" y="172"/>
                  <a:pt x="203" y="190"/>
                  <a:pt x="180" y="213"/>
                </a:cubicBezTo>
                <a:cubicBezTo>
                  <a:pt x="178" y="215"/>
                  <a:pt x="176" y="216"/>
                  <a:pt x="175" y="216"/>
                </a:cubicBezTo>
                <a:cubicBezTo>
                  <a:pt x="173" y="216"/>
                  <a:pt x="171" y="215"/>
                  <a:pt x="170" y="214"/>
                </a:cubicBezTo>
                <a:cubicBezTo>
                  <a:pt x="167" y="211"/>
                  <a:pt x="167" y="206"/>
                  <a:pt x="170" y="204"/>
                </a:cubicBezTo>
                <a:cubicBezTo>
                  <a:pt x="194" y="179"/>
                  <a:pt x="222" y="160"/>
                  <a:pt x="253" y="146"/>
                </a:cubicBezTo>
                <a:cubicBezTo>
                  <a:pt x="257" y="145"/>
                  <a:pt x="261" y="146"/>
                  <a:pt x="263" y="150"/>
                </a:cubicBezTo>
                <a:close/>
                <a:moveTo>
                  <a:pt x="62" y="178"/>
                </a:moveTo>
                <a:cubicBezTo>
                  <a:pt x="114" y="105"/>
                  <a:pt x="191" y="53"/>
                  <a:pt x="279" y="33"/>
                </a:cubicBezTo>
                <a:cubicBezTo>
                  <a:pt x="283" y="33"/>
                  <a:pt x="286" y="35"/>
                  <a:pt x="287" y="39"/>
                </a:cubicBezTo>
                <a:cubicBezTo>
                  <a:pt x="288" y="43"/>
                  <a:pt x="286" y="46"/>
                  <a:pt x="282" y="47"/>
                </a:cubicBezTo>
                <a:cubicBezTo>
                  <a:pt x="198" y="66"/>
                  <a:pt x="124" y="116"/>
                  <a:pt x="73" y="186"/>
                </a:cubicBezTo>
                <a:cubicBezTo>
                  <a:pt x="72" y="188"/>
                  <a:pt x="69" y="189"/>
                  <a:pt x="67" y="189"/>
                </a:cubicBezTo>
                <a:cubicBezTo>
                  <a:pt x="66" y="189"/>
                  <a:pt x="64" y="189"/>
                  <a:pt x="63" y="188"/>
                </a:cubicBezTo>
                <a:cubicBezTo>
                  <a:pt x="60" y="186"/>
                  <a:pt x="59" y="181"/>
                  <a:pt x="62" y="178"/>
                </a:cubicBezTo>
                <a:close/>
                <a:moveTo>
                  <a:pt x="332" y="750"/>
                </a:moveTo>
                <a:cubicBezTo>
                  <a:pt x="332" y="754"/>
                  <a:pt x="329" y="757"/>
                  <a:pt x="325" y="757"/>
                </a:cubicBezTo>
                <a:cubicBezTo>
                  <a:pt x="325" y="757"/>
                  <a:pt x="325" y="757"/>
                  <a:pt x="325" y="757"/>
                </a:cubicBezTo>
                <a:cubicBezTo>
                  <a:pt x="235" y="748"/>
                  <a:pt x="152" y="707"/>
                  <a:pt x="91" y="641"/>
                </a:cubicBezTo>
                <a:cubicBezTo>
                  <a:pt x="88" y="638"/>
                  <a:pt x="88" y="633"/>
                  <a:pt x="91" y="631"/>
                </a:cubicBezTo>
                <a:cubicBezTo>
                  <a:pt x="94" y="628"/>
                  <a:pt x="98" y="628"/>
                  <a:pt x="101" y="631"/>
                </a:cubicBezTo>
                <a:cubicBezTo>
                  <a:pt x="160" y="695"/>
                  <a:pt x="240" y="735"/>
                  <a:pt x="326" y="743"/>
                </a:cubicBezTo>
                <a:cubicBezTo>
                  <a:pt x="330" y="743"/>
                  <a:pt x="333" y="747"/>
                  <a:pt x="332" y="750"/>
                </a:cubicBezTo>
                <a:close/>
                <a:moveTo>
                  <a:pt x="727" y="391"/>
                </a:moveTo>
                <a:cubicBezTo>
                  <a:pt x="727" y="429"/>
                  <a:pt x="722" y="465"/>
                  <a:pt x="711" y="500"/>
                </a:cubicBezTo>
                <a:cubicBezTo>
                  <a:pt x="710" y="503"/>
                  <a:pt x="707" y="505"/>
                  <a:pt x="704" y="505"/>
                </a:cubicBezTo>
                <a:cubicBezTo>
                  <a:pt x="703" y="505"/>
                  <a:pt x="703" y="505"/>
                  <a:pt x="702" y="505"/>
                </a:cubicBezTo>
                <a:cubicBezTo>
                  <a:pt x="698" y="504"/>
                  <a:pt x="696" y="500"/>
                  <a:pt x="697" y="496"/>
                </a:cubicBezTo>
                <a:cubicBezTo>
                  <a:pt x="708" y="462"/>
                  <a:pt x="713" y="427"/>
                  <a:pt x="713" y="391"/>
                </a:cubicBezTo>
                <a:cubicBezTo>
                  <a:pt x="713" y="340"/>
                  <a:pt x="703" y="291"/>
                  <a:pt x="682" y="245"/>
                </a:cubicBezTo>
                <a:cubicBezTo>
                  <a:pt x="680" y="242"/>
                  <a:pt x="682" y="238"/>
                  <a:pt x="685" y="236"/>
                </a:cubicBezTo>
                <a:cubicBezTo>
                  <a:pt x="689" y="234"/>
                  <a:pt x="693" y="236"/>
                  <a:pt x="694" y="239"/>
                </a:cubicBezTo>
                <a:cubicBezTo>
                  <a:pt x="716" y="287"/>
                  <a:pt x="727" y="338"/>
                  <a:pt x="727" y="39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4" name="Oval 22"/>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2" name="Freeform 30"/>
          <p:cNvSpPr>
            <a:spLocks noEditPoints="1"/>
          </p:cNvSpPr>
          <p:nvPr/>
        </p:nvSpPr>
        <p:spPr bwMode="auto">
          <a:xfrm>
            <a:off x="1488428" y="1824708"/>
            <a:ext cx="698746" cy="443981"/>
          </a:xfrm>
          <a:custGeom>
            <a:avLst/>
            <a:gdLst>
              <a:gd name="T0" fmla="*/ 569 w 677"/>
              <a:gd name="T1" fmla="*/ 5 h 430"/>
              <a:gd name="T2" fmla="*/ 115 w 677"/>
              <a:gd name="T3" fmla="*/ 0 h 430"/>
              <a:gd name="T4" fmla="*/ 0 w 677"/>
              <a:gd name="T5" fmla="*/ 337 h 430"/>
              <a:gd name="T6" fmla="*/ 7 w 677"/>
              <a:gd name="T7" fmla="*/ 346 h 430"/>
              <a:gd name="T8" fmla="*/ 283 w 677"/>
              <a:gd name="T9" fmla="*/ 416 h 430"/>
              <a:gd name="T10" fmla="*/ 159 w 677"/>
              <a:gd name="T11" fmla="*/ 423 h 430"/>
              <a:gd name="T12" fmla="*/ 290 w 677"/>
              <a:gd name="T13" fmla="*/ 430 h 430"/>
              <a:gd name="T14" fmla="*/ 297 w 677"/>
              <a:gd name="T15" fmla="*/ 346 h 430"/>
              <a:gd name="T16" fmla="*/ 380 w 677"/>
              <a:gd name="T17" fmla="*/ 423 h 430"/>
              <a:gd name="T18" fmla="*/ 512 w 677"/>
              <a:gd name="T19" fmla="*/ 430 h 430"/>
              <a:gd name="T20" fmla="*/ 512 w 677"/>
              <a:gd name="T21" fmla="*/ 416 h 430"/>
              <a:gd name="T22" fmla="*/ 394 w 677"/>
              <a:gd name="T23" fmla="*/ 346 h 430"/>
              <a:gd name="T24" fmla="*/ 670 w 677"/>
              <a:gd name="T25" fmla="*/ 346 h 430"/>
              <a:gd name="T26" fmla="*/ 677 w 677"/>
              <a:gd name="T27" fmla="*/ 336 h 430"/>
              <a:gd name="T28" fmla="*/ 250 w 677"/>
              <a:gd name="T29" fmla="*/ 205 h 430"/>
              <a:gd name="T30" fmla="*/ 441 w 677"/>
              <a:gd name="T31" fmla="*/ 332 h 430"/>
              <a:gd name="T32" fmla="*/ 251 w 677"/>
              <a:gd name="T33" fmla="*/ 191 h 430"/>
              <a:gd name="T34" fmla="*/ 416 w 677"/>
              <a:gd name="T35" fmla="*/ 98 h 430"/>
              <a:gd name="T36" fmla="*/ 251 w 677"/>
              <a:gd name="T37" fmla="*/ 191 h 430"/>
              <a:gd name="T38" fmla="*/ 247 w 677"/>
              <a:gd name="T39" fmla="*/ 98 h 430"/>
              <a:gd name="T40" fmla="*/ 63 w 677"/>
              <a:gd name="T41" fmla="*/ 191 h 430"/>
              <a:gd name="T42" fmla="*/ 407 w 677"/>
              <a:gd name="T43" fmla="*/ 14 h 430"/>
              <a:gd name="T44" fmla="*/ 263 w 677"/>
              <a:gd name="T45" fmla="*/ 84 h 430"/>
              <a:gd name="T46" fmla="*/ 407 w 677"/>
              <a:gd name="T47" fmla="*/ 14 h 430"/>
              <a:gd name="T48" fmla="*/ 584 w 677"/>
              <a:gd name="T49" fmla="*/ 98 h 430"/>
              <a:gd name="T50" fmla="*/ 440 w 677"/>
              <a:gd name="T51" fmla="*/ 191 h 430"/>
              <a:gd name="T52" fmla="*/ 580 w 677"/>
              <a:gd name="T53" fmla="*/ 84 h 430"/>
              <a:gd name="T54" fmla="*/ 421 w 677"/>
              <a:gd name="T55" fmla="*/ 14 h 430"/>
              <a:gd name="T56" fmla="*/ 580 w 677"/>
              <a:gd name="T57" fmla="*/ 84 h 430"/>
              <a:gd name="T58" fmla="*/ 256 w 677"/>
              <a:gd name="T59" fmla="*/ 14 h 430"/>
              <a:gd name="T60" fmla="*/ 98 w 677"/>
              <a:gd name="T61" fmla="*/ 84 h 430"/>
              <a:gd name="T62" fmla="*/ 58 w 677"/>
              <a:gd name="T63" fmla="*/ 205 h 430"/>
              <a:gd name="T64" fmla="*/ 222 w 677"/>
              <a:gd name="T65" fmla="*/ 332 h 430"/>
              <a:gd name="T66" fmla="*/ 58 w 677"/>
              <a:gd name="T67" fmla="*/ 205 h 430"/>
              <a:gd name="T68" fmla="*/ 442 w 677"/>
              <a:gd name="T69" fmla="*/ 205 h 430"/>
              <a:gd name="T70" fmla="*/ 661 w 677"/>
              <a:gd name="T71" fmla="*/ 332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7" h="430">
                <a:moveTo>
                  <a:pt x="677" y="336"/>
                </a:moveTo>
                <a:cubicBezTo>
                  <a:pt x="569" y="5"/>
                  <a:pt x="569" y="5"/>
                  <a:pt x="569" y="5"/>
                </a:cubicBezTo>
                <a:cubicBezTo>
                  <a:pt x="568" y="2"/>
                  <a:pt x="565" y="0"/>
                  <a:pt x="562" y="0"/>
                </a:cubicBezTo>
                <a:cubicBezTo>
                  <a:pt x="115" y="0"/>
                  <a:pt x="115" y="0"/>
                  <a:pt x="115" y="0"/>
                </a:cubicBezTo>
                <a:cubicBezTo>
                  <a:pt x="112" y="0"/>
                  <a:pt x="109" y="2"/>
                  <a:pt x="109" y="5"/>
                </a:cubicBezTo>
                <a:cubicBezTo>
                  <a:pt x="0" y="337"/>
                  <a:pt x="0" y="337"/>
                  <a:pt x="0" y="337"/>
                </a:cubicBezTo>
                <a:cubicBezTo>
                  <a:pt x="0" y="339"/>
                  <a:pt x="0" y="341"/>
                  <a:pt x="1" y="343"/>
                </a:cubicBezTo>
                <a:cubicBezTo>
                  <a:pt x="3" y="345"/>
                  <a:pt x="5" y="346"/>
                  <a:pt x="7" y="346"/>
                </a:cubicBezTo>
                <a:cubicBezTo>
                  <a:pt x="283" y="346"/>
                  <a:pt x="283" y="346"/>
                  <a:pt x="283" y="346"/>
                </a:cubicBezTo>
                <a:cubicBezTo>
                  <a:pt x="283" y="416"/>
                  <a:pt x="283" y="416"/>
                  <a:pt x="283" y="416"/>
                </a:cubicBezTo>
                <a:cubicBezTo>
                  <a:pt x="166" y="416"/>
                  <a:pt x="166" y="416"/>
                  <a:pt x="166" y="416"/>
                </a:cubicBezTo>
                <a:cubicBezTo>
                  <a:pt x="162" y="416"/>
                  <a:pt x="159" y="420"/>
                  <a:pt x="159" y="423"/>
                </a:cubicBezTo>
                <a:cubicBezTo>
                  <a:pt x="159" y="427"/>
                  <a:pt x="162" y="430"/>
                  <a:pt x="166" y="430"/>
                </a:cubicBezTo>
                <a:cubicBezTo>
                  <a:pt x="290" y="430"/>
                  <a:pt x="290" y="430"/>
                  <a:pt x="290" y="430"/>
                </a:cubicBezTo>
                <a:cubicBezTo>
                  <a:pt x="294" y="430"/>
                  <a:pt x="297" y="427"/>
                  <a:pt x="297" y="423"/>
                </a:cubicBezTo>
                <a:cubicBezTo>
                  <a:pt x="297" y="346"/>
                  <a:pt x="297" y="346"/>
                  <a:pt x="297" y="346"/>
                </a:cubicBezTo>
                <a:cubicBezTo>
                  <a:pt x="380" y="346"/>
                  <a:pt x="380" y="346"/>
                  <a:pt x="380" y="346"/>
                </a:cubicBezTo>
                <a:cubicBezTo>
                  <a:pt x="380" y="423"/>
                  <a:pt x="380" y="423"/>
                  <a:pt x="380" y="423"/>
                </a:cubicBezTo>
                <a:cubicBezTo>
                  <a:pt x="380" y="427"/>
                  <a:pt x="383" y="430"/>
                  <a:pt x="387" y="430"/>
                </a:cubicBezTo>
                <a:cubicBezTo>
                  <a:pt x="512" y="430"/>
                  <a:pt x="512" y="430"/>
                  <a:pt x="512" y="430"/>
                </a:cubicBezTo>
                <a:cubicBezTo>
                  <a:pt x="515" y="430"/>
                  <a:pt x="519" y="427"/>
                  <a:pt x="519" y="423"/>
                </a:cubicBezTo>
                <a:cubicBezTo>
                  <a:pt x="519" y="420"/>
                  <a:pt x="515" y="416"/>
                  <a:pt x="512" y="416"/>
                </a:cubicBezTo>
                <a:cubicBezTo>
                  <a:pt x="394" y="416"/>
                  <a:pt x="394" y="416"/>
                  <a:pt x="394" y="416"/>
                </a:cubicBezTo>
                <a:cubicBezTo>
                  <a:pt x="394" y="346"/>
                  <a:pt x="394" y="346"/>
                  <a:pt x="394" y="346"/>
                </a:cubicBezTo>
                <a:cubicBezTo>
                  <a:pt x="670" y="346"/>
                  <a:pt x="670" y="346"/>
                  <a:pt x="670" y="346"/>
                </a:cubicBezTo>
                <a:cubicBezTo>
                  <a:pt x="670" y="346"/>
                  <a:pt x="670" y="346"/>
                  <a:pt x="670" y="346"/>
                </a:cubicBezTo>
                <a:cubicBezTo>
                  <a:pt x="674" y="346"/>
                  <a:pt x="677" y="343"/>
                  <a:pt x="677" y="339"/>
                </a:cubicBezTo>
                <a:cubicBezTo>
                  <a:pt x="677" y="338"/>
                  <a:pt x="677" y="336"/>
                  <a:pt x="677" y="336"/>
                </a:cubicBezTo>
                <a:close/>
                <a:moveTo>
                  <a:pt x="236" y="332"/>
                </a:moveTo>
                <a:cubicBezTo>
                  <a:pt x="250" y="205"/>
                  <a:pt x="250" y="205"/>
                  <a:pt x="250" y="205"/>
                </a:cubicBezTo>
                <a:cubicBezTo>
                  <a:pt x="428" y="205"/>
                  <a:pt x="428" y="205"/>
                  <a:pt x="428" y="205"/>
                </a:cubicBezTo>
                <a:cubicBezTo>
                  <a:pt x="441" y="332"/>
                  <a:pt x="441" y="332"/>
                  <a:pt x="441" y="332"/>
                </a:cubicBezTo>
                <a:lnTo>
                  <a:pt x="236" y="332"/>
                </a:lnTo>
                <a:close/>
                <a:moveTo>
                  <a:pt x="251" y="191"/>
                </a:moveTo>
                <a:cubicBezTo>
                  <a:pt x="261" y="98"/>
                  <a:pt x="261" y="98"/>
                  <a:pt x="261" y="98"/>
                </a:cubicBezTo>
                <a:cubicBezTo>
                  <a:pt x="416" y="98"/>
                  <a:pt x="416" y="98"/>
                  <a:pt x="416" y="98"/>
                </a:cubicBezTo>
                <a:cubicBezTo>
                  <a:pt x="426" y="191"/>
                  <a:pt x="426" y="191"/>
                  <a:pt x="426" y="191"/>
                </a:cubicBezTo>
                <a:lnTo>
                  <a:pt x="251" y="191"/>
                </a:lnTo>
                <a:close/>
                <a:moveTo>
                  <a:pt x="93" y="98"/>
                </a:moveTo>
                <a:cubicBezTo>
                  <a:pt x="247" y="98"/>
                  <a:pt x="247" y="98"/>
                  <a:pt x="247" y="98"/>
                </a:cubicBezTo>
                <a:cubicBezTo>
                  <a:pt x="237" y="191"/>
                  <a:pt x="237" y="191"/>
                  <a:pt x="237" y="191"/>
                </a:cubicBezTo>
                <a:cubicBezTo>
                  <a:pt x="63" y="191"/>
                  <a:pt x="63" y="191"/>
                  <a:pt x="63" y="191"/>
                </a:cubicBezTo>
                <a:lnTo>
                  <a:pt x="93" y="98"/>
                </a:lnTo>
                <a:close/>
                <a:moveTo>
                  <a:pt x="407" y="14"/>
                </a:moveTo>
                <a:cubicBezTo>
                  <a:pt x="414" y="84"/>
                  <a:pt x="414" y="84"/>
                  <a:pt x="414" y="84"/>
                </a:cubicBezTo>
                <a:cubicBezTo>
                  <a:pt x="263" y="84"/>
                  <a:pt x="263" y="84"/>
                  <a:pt x="263" y="84"/>
                </a:cubicBezTo>
                <a:cubicBezTo>
                  <a:pt x="270" y="14"/>
                  <a:pt x="270" y="14"/>
                  <a:pt x="270" y="14"/>
                </a:cubicBezTo>
                <a:lnTo>
                  <a:pt x="407" y="14"/>
                </a:lnTo>
                <a:close/>
                <a:moveTo>
                  <a:pt x="430" y="98"/>
                </a:moveTo>
                <a:cubicBezTo>
                  <a:pt x="584" y="98"/>
                  <a:pt x="584" y="98"/>
                  <a:pt x="584" y="98"/>
                </a:cubicBezTo>
                <a:cubicBezTo>
                  <a:pt x="615" y="191"/>
                  <a:pt x="615" y="191"/>
                  <a:pt x="615" y="191"/>
                </a:cubicBezTo>
                <a:cubicBezTo>
                  <a:pt x="440" y="191"/>
                  <a:pt x="440" y="191"/>
                  <a:pt x="440" y="191"/>
                </a:cubicBezTo>
                <a:lnTo>
                  <a:pt x="430" y="98"/>
                </a:lnTo>
                <a:close/>
                <a:moveTo>
                  <a:pt x="580" y="84"/>
                </a:moveTo>
                <a:cubicBezTo>
                  <a:pt x="428" y="84"/>
                  <a:pt x="428" y="84"/>
                  <a:pt x="428" y="84"/>
                </a:cubicBezTo>
                <a:cubicBezTo>
                  <a:pt x="421" y="14"/>
                  <a:pt x="421" y="14"/>
                  <a:pt x="421" y="14"/>
                </a:cubicBezTo>
                <a:cubicBezTo>
                  <a:pt x="557" y="14"/>
                  <a:pt x="557" y="14"/>
                  <a:pt x="557" y="14"/>
                </a:cubicBezTo>
                <a:lnTo>
                  <a:pt x="580" y="84"/>
                </a:lnTo>
                <a:close/>
                <a:moveTo>
                  <a:pt x="120" y="14"/>
                </a:moveTo>
                <a:cubicBezTo>
                  <a:pt x="256" y="14"/>
                  <a:pt x="256" y="14"/>
                  <a:pt x="256" y="14"/>
                </a:cubicBezTo>
                <a:cubicBezTo>
                  <a:pt x="249" y="84"/>
                  <a:pt x="249" y="84"/>
                  <a:pt x="249" y="84"/>
                </a:cubicBezTo>
                <a:cubicBezTo>
                  <a:pt x="98" y="84"/>
                  <a:pt x="98" y="84"/>
                  <a:pt x="98" y="84"/>
                </a:cubicBezTo>
                <a:lnTo>
                  <a:pt x="120" y="14"/>
                </a:lnTo>
                <a:close/>
                <a:moveTo>
                  <a:pt x="58" y="205"/>
                </a:moveTo>
                <a:cubicBezTo>
                  <a:pt x="236" y="205"/>
                  <a:pt x="236" y="205"/>
                  <a:pt x="236" y="205"/>
                </a:cubicBezTo>
                <a:cubicBezTo>
                  <a:pt x="222" y="332"/>
                  <a:pt x="222" y="332"/>
                  <a:pt x="222" y="332"/>
                </a:cubicBezTo>
                <a:cubicBezTo>
                  <a:pt x="17" y="332"/>
                  <a:pt x="17" y="332"/>
                  <a:pt x="17" y="332"/>
                </a:cubicBezTo>
                <a:lnTo>
                  <a:pt x="58" y="205"/>
                </a:lnTo>
                <a:close/>
                <a:moveTo>
                  <a:pt x="455" y="332"/>
                </a:moveTo>
                <a:cubicBezTo>
                  <a:pt x="442" y="205"/>
                  <a:pt x="442" y="205"/>
                  <a:pt x="442" y="205"/>
                </a:cubicBezTo>
                <a:cubicBezTo>
                  <a:pt x="619" y="205"/>
                  <a:pt x="619" y="205"/>
                  <a:pt x="619" y="205"/>
                </a:cubicBezTo>
                <a:cubicBezTo>
                  <a:pt x="661" y="332"/>
                  <a:pt x="661" y="332"/>
                  <a:pt x="661" y="332"/>
                </a:cubicBezTo>
                <a:lnTo>
                  <a:pt x="455" y="33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9" name="Oval 17"/>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4" name="Freeform 32"/>
          <p:cNvSpPr>
            <a:spLocks noEditPoints="1"/>
          </p:cNvSpPr>
          <p:nvPr/>
        </p:nvSpPr>
        <p:spPr bwMode="auto">
          <a:xfrm>
            <a:off x="4993427" y="3330558"/>
            <a:ext cx="583381" cy="554102"/>
          </a:xfrm>
          <a:custGeom>
            <a:avLst/>
            <a:gdLst>
              <a:gd name="T0" fmla="*/ 420 w 565"/>
              <a:gd name="T1" fmla="*/ 537 h 537"/>
              <a:gd name="T2" fmla="*/ 145 w 565"/>
              <a:gd name="T3" fmla="*/ 537 h 537"/>
              <a:gd name="T4" fmla="*/ 0 w 565"/>
              <a:gd name="T5" fmla="*/ 392 h 537"/>
              <a:gd name="T6" fmla="*/ 0 w 565"/>
              <a:gd name="T7" fmla="*/ 145 h 537"/>
              <a:gd name="T8" fmla="*/ 145 w 565"/>
              <a:gd name="T9" fmla="*/ 0 h 537"/>
              <a:gd name="T10" fmla="*/ 420 w 565"/>
              <a:gd name="T11" fmla="*/ 0 h 537"/>
              <a:gd name="T12" fmla="*/ 565 w 565"/>
              <a:gd name="T13" fmla="*/ 145 h 537"/>
              <a:gd name="T14" fmla="*/ 565 w 565"/>
              <a:gd name="T15" fmla="*/ 392 h 537"/>
              <a:gd name="T16" fmla="*/ 420 w 565"/>
              <a:gd name="T17" fmla="*/ 537 h 537"/>
              <a:gd name="T18" fmla="*/ 145 w 565"/>
              <a:gd name="T19" fmla="*/ 14 h 537"/>
              <a:gd name="T20" fmla="*/ 14 w 565"/>
              <a:gd name="T21" fmla="*/ 145 h 537"/>
              <a:gd name="T22" fmla="*/ 14 w 565"/>
              <a:gd name="T23" fmla="*/ 392 h 537"/>
              <a:gd name="T24" fmla="*/ 145 w 565"/>
              <a:gd name="T25" fmla="*/ 523 h 537"/>
              <a:gd name="T26" fmla="*/ 420 w 565"/>
              <a:gd name="T27" fmla="*/ 523 h 537"/>
              <a:gd name="T28" fmla="*/ 551 w 565"/>
              <a:gd name="T29" fmla="*/ 392 h 537"/>
              <a:gd name="T30" fmla="*/ 551 w 565"/>
              <a:gd name="T31" fmla="*/ 145 h 537"/>
              <a:gd name="T32" fmla="*/ 420 w 565"/>
              <a:gd name="T33" fmla="*/ 14 h 537"/>
              <a:gd name="T34" fmla="*/ 145 w 565"/>
              <a:gd name="T35" fmla="*/ 14 h 537"/>
              <a:gd name="T36" fmla="*/ 337 w 565"/>
              <a:gd name="T37" fmla="*/ 457 h 537"/>
              <a:gd name="T38" fmla="*/ 229 w 565"/>
              <a:gd name="T39" fmla="*/ 457 h 537"/>
              <a:gd name="T40" fmla="*/ 222 w 565"/>
              <a:gd name="T41" fmla="*/ 450 h 537"/>
              <a:gd name="T42" fmla="*/ 222 w 565"/>
              <a:gd name="T43" fmla="*/ 393 h 537"/>
              <a:gd name="T44" fmla="*/ 283 w 565"/>
              <a:gd name="T45" fmla="*/ 332 h 537"/>
              <a:gd name="T46" fmla="*/ 344 w 565"/>
              <a:gd name="T47" fmla="*/ 393 h 537"/>
              <a:gd name="T48" fmla="*/ 344 w 565"/>
              <a:gd name="T49" fmla="*/ 450 h 537"/>
              <a:gd name="T50" fmla="*/ 337 w 565"/>
              <a:gd name="T51" fmla="*/ 457 h 537"/>
              <a:gd name="T52" fmla="*/ 236 w 565"/>
              <a:gd name="T53" fmla="*/ 443 h 537"/>
              <a:gd name="T54" fmla="*/ 330 w 565"/>
              <a:gd name="T55" fmla="*/ 443 h 537"/>
              <a:gd name="T56" fmla="*/ 330 w 565"/>
              <a:gd name="T57" fmla="*/ 393 h 537"/>
              <a:gd name="T58" fmla="*/ 283 w 565"/>
              <a:gd name="T59" fmla="*/ 346 h 537"/>
              <a:gd name="T60" fmla="*/ 236 w 565"/>
              <a:gd name="T61" fmla="*/ 393 h 537"/>
              <a:gd name="T62" fmla="*/ 236 w 565"/>
              <a:gd name="T63" fmla="*/ 443 h 537"/>
              <a:gd name="T64" fmla="*/ 438 w 565"/>
              <a:gd name="T65" fmla="*/ 286 h 537"/>
              <a:gd name="T66" fmla="*/ 376 w 565"/>
              <a:gd name="T67" fmla="*/ 286 h 537"/>
              <a:gd name="T68" fmla="*/ 369 w 565"/>
              <a:gd name="T69" fmla="*/ 279 h 537"/>
              <a:gd name="T70" fmla="*/ 369 w 565"/>
              <a:gd name="T71" fmla="*/ 110 h 537"/>
              <a:gd name="T72" fmla="*/ 376 w 565"/>
              <a:gd name="T73" fmla="*/ 103 h 537"/>
              <a:gd name="T74" fmla="*/ 438 w 565"/>
              <a:gd name="T75" fmla="*/ 103 h 537"/>
              <a:gd name="T76" fmla="*/ 445 w 565"/>
              <a:gd name="T77" fmla="*/ 110 h 537"/>
              <a:gd name="T78" fmla="*/ 445 w 565"/>
              <a:gd name="T79" fmla="*/ 279 h 537"/>
              <a:gd name="T80" fmla="*/ 438 w 565"/>
              <a:gd name="T81" fmla="*/ 286 h 537"/>
              <a:gd name="T82" fmla="*/ 383 w 565"/>
              <a:gd name="T83" fmla="*/ 272 h 537"/>
              <a:gd name="T84" fmla="*/ 431 w 565"/>
              <a:gd name="T85" fmla="*/ 272 h 537"/>
              <a:gd name="T86" fmla="*/ 431 w 565"/>
              <a:gd name="T87" fmla="*/ 117 h 537"/>
              <a:gd name="T88" fmla="*/ 383 w 565"/>
              <a:gd name="T89" fmla="*/ 117 h 537"/>
              <a:gd name="T90" fmla="*/ 383 w 565"/>
              <a:gd name="T91" fmla="*/ 272 h 537"/>
              <a:gd name="T92" fmla="*/ 189 w 565"/>
              <a:gd name="T93" fmla="*/ 286 h 537"/>
              <a:gd name="T94" fmla="*/ 127 w 565"/>
              <a:gd name="T95" fmla="*/ 286 h 537"/>
              <a:gd name="T96" fmla="*/ 120 w 565"/>
              <a:gd name="T97" fmla="*/ 279 h 537"/>
              <a:gd name="T98" fmla="*/ 120 w 565"/>
              <a:gd name="T99" fmla="*/ 110 h 537"/>
              <a:gd name="T100" fmla="*/ 127 w 565"/>
              <a:gd name="T101" fmla="*/ 103 h 537"/>
              <a:gd name="T102" fmla="*/ 189 w 565"/>
              <a:gd name="T103" fmla="*/ 103 h 537"/>
              <a:gd name="T104" fmla="*/ 196 w 565"/>
              <a:gd name="T105" fmla="*/ 110 h 537"/>
              <a:gd name="T106" fmla="*/ 196 w 565"/>
              <a:gd name="T107" fmla="*/ 279 h 537"/>
              <a:gd name="T108" fmla="*/ 189 w 565"/>
              <a:gd name="T109" fmla="*/ 286 h 537"/>
              <a:gd name="T110" fmla="*/ 134 w 565"/>
              <a:gd name="T111" fmla="*/ 272 h 537"/>
              <a:gd name="T112" fmla="*/ 182 w 565"/>
              <a:gd name="T113" fmla="*/ 272 h 537"/>
              <a:gd name="T114" fmla="*/ 182 w 565"/>
              <a:gd name="T115" fmla="*/ 117 h 537"/>
              <a:gd name="T116" fmla="*/ 134 w 565"/>
              <a:gd name="T117" fmla="*/ 117 h 537"/>
              <a:gd name="T118" fmla="*/ 134 w 565"/>
              <a:gd name="T119" fmla="*/ 272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5" h="537">
                <a:moveTo>
                  <a:pt x="420" y="537"/>
                </a:moveTo>
                <a:cubicBezTo>
                  <a:pt x="145" y="537"/>
                  <a:pt x="145" y="537"/>
                  <a:pt x="145" y="537"/>
                </a:cubicBezTo>
                <a:cubicBezTo>
                  <a:pt x="65" y="537"/>
                  <a:pt x="0" y="472"/>
                  <a:pt x="0" y="392"/>
                </a:cubicBezTo>
                <a:cubicBezTo>
                  <a:pt x="0" y="145"/>
                  <a:pt x="0" y="145"/>
                  <a:pt x="0" y="145"/>
                </a:cubicBezTo>
                <a:cubicBezTo>
                  <a:pt x="0" y="65"/>
                  <a:pt x="65" y="0"/>
                  <a:pt x="145" y="0"/>
                </a:cubicBezTo>
                <a:cubicBezTo>
                  <a:pt x="420" y="0"/>
                  <a:pt x="420" y="0"/>
                  <a:pt x="420" y="0"/>
                </a:cubicBezTo>
                <a:cubicBezTo>
                  <a:pt x="500" y="0"/>
                  <a:pt x="565" y="65"/>
                  <a:pt x="565" y="145"/>
                </a:cubicBezTo>
                <a:cubicBezTo>
                  <a:pt x="565" y="392"/>
                  <a:pt x="565" y="392"/>
                  <a:pt x="565" y="392"/>
                </a:cubicBezTo>
                <a:cubicBezTo>
                  <a:pt x="565" y="472"/>
                  <a:pt x="500" y="537"/>
                  <a:pt x="420" y="537"/>
                </a:cubicBezTo>
                <a:close/>
                <a:moveTo>
                  <a:pt x="145" y="14"/>
                </a:moveTo>
                <a:cubicBezTo>
                  <a:pt x="73" y="14"/>
                  <a:pt x="14" y="72"/>
                  <a:pt x="14" y="145"/>
                </a:cubicBezTo>
                <a:cubicBezTo>
                  <a:pt x="14" y="392"/>
                  <a:pt x="14" y="392"/>
                  <a:pt x="14" y="392"/>
                </a:cubicBezTo>
                <a:cubicBezTo>
                  <a:pt x="14" y="464"/>
                  <a:pt x="73" y="523"/>
                  <a:pt x="145" y="523"/>
                </a:cubicBezTo>
                <a:cubicBezTo>
                  <a:pt x="420" y="523"/>
                  <a:pt x="420" y="523"/>
                  <a:pt x="420" y="523"/>
                </a:cubicBezTo>
                <a:cubicBezTo>
                  <a:pt x="492" y="523"/>
                  <a:pt x="551" y="464"/>
                  <a:pt x="551" y="392"/>
                </a:cubicBezTo>
                <a:cubicBezTo>
                  <a:pt x="551" y="145"/>
                  <a:pt x="551" y="145"/>
                  <a:pt x="551" y="145"/>
                </a:cubicBezTo>
                <a:cubicBezTo>
                  <a:pt x="551" y="72"/>
                  <a:pt x="492" y="14"/>
                  <a:pt x="420" y="14"/>
                </a:cubicBezTo>
                <a:lnTo>
                  <a:pt x="145" y="14"/>
                </a:lnTo>
                <a:close/>
                <a:moveTo>
                  <a:pt x="337" y="457"/>
                </a:moveTo>
                <a:cubicBezTo>
                  <a:pt x="229" y="457"/>
                  <a:pt x="229" y="457"/>
                  <a:pt x="229" y="457"/>
                </a:cubicBezTo>
                <a:cubicBezTo>
                  <a:pt x="225" y="457"/>
                  <a:pt x="222" y="454"/>
                  <a:pt x="222" y="450"/>
                </a:cubicBezTo>
                <a:cubicBezTo>
                  <a:pt x="222" y="393"/>
                  <a:pt x="222" y="393"/>
                  <a:pt x="222" y="393"/>
                </a:cubicBezTo>
                <a:cubicBezTo>
                  <a:pt x="222" y="359"/>
                  <a:pt x="249" y="332"/>
                  <a:pt x="283" y="332"/>
                </a:cubicBezTo>
                <a:cubicBezTo>
                  <a:pt x="316" y="332"/>
                  <a:pt x="344" y="359"/>
                  <a:pt x="344" y="393"/>
                </a:cubicBezTo>
                <a:cubicBezTo>
                  <a:pt x="344" y="450"/>
                  <a:pt x="344" y="450"/>
                  <a:pt x="344" y="450"/>
                </a:cubicBezTo>
                <a:cubicBezTo>
                  <a:pt x="344" y="454"/>
                  <a:pt x="340" y="457"/>
                  <a:pt x="337" y="457"/>
                </a:cubicBezTo>
                <a:close/>
                <a:moveTo>
                  <a:pt x="236" y="443"/>
                </a:moveTo>
                <a:cubicBezTo>
                  <a:pt x="330" y="443"/>
                  <a:pt x="330" y="443"/>
                  <a:pt x="330" y="443"/>
                </a:cubicBezTo>
                <a:cubicBezTo>
                  <a:pt x="330" y="393"/>
                  <a:pt x="330" y="393"/>
                  <a:pt x="330" y="393"/>
                </a:cubicBezTo>
                <a:cubicBezTo>
                  <a:pt x="330" y="367"/>
                  <a:pt x="308" y="346"/>
                  <a:pt x="283" y="346"/>
                </a:cubicBezTo>
                <a:cubicBezTo>
                  <a:pt x="257" y="346"/>
                  <a:pt x="236" y="367"/>
                  <a:pt x="236" y="393"/>
                </a:cubicBezTo>
                <a:lnTo>
                  <a:pt x="236" y="443"/>
                </a:lnTo>
                <a:close/>
                <a:moveTo>
                  <a:pt x="438" y="286"/>
                </a:moveTo>
                <a:cubicBezTo>
                  <a:pt x="376" y="286"/>
                  <a:pt x="376" y="286"/>
                  <a:pt x="376" y="286"/>
                </a:cubicBezTo>
                <a:cubicBezTo>
                  <a:pt x="372" y="286"/>
                  <a:pt x="369" y="283"/>
                  <a:pt x="369" y="279"/>
                </a:cubicBezTo>
                <a:cubicBezTo>
                  <a:pt x="369" y="110"/>
                  <a:pt x="369" y="110"/>
                  <a:pt x="369" y="110"/>
                </a:cubicBezTo>
                <a:cubicBezTo>
                  <a:pt x="369" y="106"/>
                  <a:pt x="372" y="103"/>
                  <a:pt x="376" y="103"/>
                </a:cubicBezTo>
                <a:cubicBezTo>
                  <a:pt x="438" y="103"/>
                  <a:pt x="438" y="103"/>
                  <a:pt x="438" y="103"/>
                </a:cubicBezTo>
                <a:cubicBezTo>
                  <a:pt x="442" y="103"/>
                  <a:pt x="445" y="106"/>
                  <a:pt x="445" y="110"/>
                </a:cubicBezTo>
                <a:cubicBezTo>
                  <a:pt x="445" y="279"/>
                  <a:pt x="445" y="279"/>
                  <a:pt x="445" y="279"/>
                </a:cubicBezTo>
                <a:cubicBezTo>
                  <a:pt x="445" y="283"/>
                  <a:pt x="442" y="286"/>
                  <a:pt x="438" y="286"/>
                </a:cubicBezTo>
                <a:close/>
                <a:moveTo>
                  <a:pt x="383" y="272"/>
                </a:moveTo>
                <a:cubicBezTo>
                  <a:pt x="431" y="272"/>
                  <a:pt x="431" y="272"/>
                  <a:pt x="431" y="272"/>
                </a:cubicBezTo>
                <a:cubicBezTo>
                  <a:pt x="431" y="117"/>
                  <a:pt x="431" y="117"/>
                  <a:pt x="431" y="117"/>
                </a:cubicBezTo>
                <a:cubicBezTo>
                  <a:pt x="383" y="117"/>
                  <a:pt x="383" y="117"/>
                  <a:pt x="383" y="117"/>
                </a:cubicBezTo>
                <a:lnTo>
                  <a:pt x="383" y="272"/>
                </a:lnTo>
                <a:close/>
                <a:moveTo>
                  <a:pt x="189" y="286"/>
                </a:moveTo>
                <a:cubicBezTo>
                  <a:pt x="127" y="286"/>
                  <a:pt x="127" y="286"/>
                  <a:pt x="127" y="286"/>
                </a:cubicBezTo>
                <a:cubicBezTo>
                  <a:pt x="123" y="286"/>
                  <a:pt x="120" y="283"/>
                  <a:pt x="120" y="279"/>
                </a:cubicBezTo>
                <a:cubicBezTo>
                  <a:pt x="120" y="110"/>
                  <a:pt x="120" y="110"/>
                  <a:pt x="120" y="110"/>
                </a:cubicBezTo>
                <a:cubicBezTo>
                  <a:pt x="120" y="106"/>
                  <a:pt x="123" y="103"/>
                  <a:pt x="127" y="103"/>
                </a:cubicBezTo>
                <a:cubicBezTo>
                  <a:pt x="189" y="103"/>
                  <a:pt x="189" y="103"/>
                  <a:pt x="189" y="103"/>
                </a:cubicBezTo>
                <a:cubicBezTo>
                  <a:pt x="193" y="103"/>
                  <a:pt x="196" y="106"/>
                  <a:pt x="196" y="110"/>
                </a:cubicBezTo>
                <a:cubicBezTo>
                  <a:pt x="196" y="279"/>
                  <a:pt x="196" y="279"/>
                  <a:pt x="196" y="279"/>
                </a:cubicBezTo>
                <a:cubicBezTo>
                  <a:pt x="196" y="283"/>
                  <a:pt x="193" y="286"/>
                  <a:pt x="189" y="286"/>
                </a:cubicBezTo>
                <a:close/>
                <a:moveTo>
                  <a:pt x="134" y="272"/>
                </a:moveTo>
                <a:cubicBezTo>
                  <a:pt x="182" y="272"/>
                  <a:pt x="182" y="272"/>
                  <a:pt x="182" y="272"/>
                </a:cubicBezTo>
                <a:cubicBezTo>
                  <a:pt x="182" y="117"/>
                  <a:pt x="182" y="117"/>
                  <a:pt x="182" y="117"/>
                </a:cubicBezTo>
                <a:cubicBezTo>
                  <a:pt x="134" y="117"/>
                  <a:pt x="134" y="117"/>
                  <a:pt x="134" y="117"/>
                </a:cubicBezTo>
                <a:lnTo>
                  <a:pt x="134" y="27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6" name="Oval 14"/>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5" name="Freeform 33"/>
          <p:cNvSpPr>
            <a:spLocks noEditPoints="1"/>
          </p:cNvSpPr>
          <p:nvPr/>
        </p:nvSpPr>
        <p:spPr bwMode="auto">
          <a:xfrm>
            <a:off x="8434625" y="1689678"/>
            <a:ext cx="595616" cy="715351"/>
          </a:xfrm>
          <a:custGeom>
            <a:avLst/>
            <a:gdLst>
              <a:gd name="T0" fmla="*/ 319 w 577"/>
              <a:gd name="T1" fmla="*/ 583 h 693"/>
              <a:gd name="T2" fmla="*/ 242 w 577"/>
              <a:gd name="T3" fmla="*/ 444 h 693"/>
              <a:gd name="T4" fmla="*/ 242 w 577"/>
              <a:gd name="T5" fmla="*/ 590 h 693"/>
              <a:gd name="T6" fmla="*/ 305 w 577"/>
              <a:gd name="T7" fmla="*/ 576 h 693"/>
              <a:gd name="T8" fmla="*/ 361 w 577"/>
              <a:gd name="T9" fmla="*/ 590 h 693"/>
              <a:gd name="T10" fmla="*/ 439 w 577"/>
              <a:gd name="T11" fmla="*/ 451 h 693"/>
              <a:gd name="T12" fmla="*/ 354 w 577"/>
              <a:gd name="T13" fmla="*/ 451 h 693"/>
              <a:gd name="T14" fmla="*/ 368 w 577"/>
              <a:gd name="T15" fmla="*/ 458 h 693"/>
              <a:gd name="T16" fmla="*/ 368 w 577"/>
              <a:gd name="T17" fmla="*/ 576 h 693"/>
              <a:gd name="T18" fmla="*/ 193 w 577"/>
              <a:gd name="T19" fmla="*/ 590 h 693"/>
              <a:gd name="T20" fmla="*/ 193 w 577"/>
              <a:gd name="T21" fmla="*/ 444 h 693"/>
              <a:gd name="T22" fmla="*/ 117 w 577"/>
              <a:gd name="T23" fmla="*/ 583 h 693"/>
              <a:gd name="T24" fmla="*/ 186 w 577"/>
              <a:gd name="T25" fmla="*/ 458 h 693"/>
              <a:gd name="T26" fmla="*/ 131 w 577"/>
              <a:gd name="T27" fmla="*/ 458 h 693"/>
              <a:gd name="T28" fmla="*/ 423 w 577"/>
              <a:gd name="T29" fmla="*/ 24 h 693"/>
              <a:gd name="T30" fmla="*/ 133 w 577"/>
              <a:gd name="T31" fmla="*/ 127 h 693"/>
              <a:gd name="T32" fmla="*/ 113 w 577"/>
              <a:gd name="T33" fmla="*/ 168 h 693"/>
              <a:gd name="T34" fmla="*/ 20 w 577"/>
              <a:gd name="T35" fmla="*/ 287 h 693"/>
              <a:gd name="T36" fmla="*/ 0 w 577"/>
              <a:gd name="T37" fmla="*/ 676 h 693"/>
              <a:gd name="T38" fmla="*/ 489 w 577"/>
              <a:gd name="T39" fmla="*/ 676 h 693"/>
              <a:gd name="T40" fmla="*/ 131 w 577"/>
              <a:gd name="T41" fmla="*/ 388 h 693"/>
              <a:gd name="T42" fmla="*/ 143 w 577"/>
              <a:gd name="T43" fmla="*/ 280 h 693"/>
              <a:gd name="T44" fmla="*/ 274 w 577"/>
              <a:gd name="T45" fmla="*/ 234 h 693"/>
              <a:gd name="T46" fmla="*/ 456 w 577"/>
              <a:gd name="T47" fmla="*/ 234 h 693"/>
              <a:gd name="T48" fmla="*/ 524 w 577"/>
              <a:gd name="T49" fmla="*/ 95 h 693"/>
              <a:gd name="T50" fmla="*/ 117 w 577"/>
              <a:gd name="T51" fmla="*/ 395 h 693"/>
              <a:gd name="T52" fmla="*/ 475 w 577"/>
              <a:gd name="T53" fmla="*/ 405 h 693"/>
              <a:gd name="T54" fmla="*/ 17 w 577"/>
              <a:gd name="T55" fmla="*/ 679 h 693"/>
              <a:gd name="T56" fmla="*/ 17 w 577"/>
              <a:gd name="T57" fmla="*/ 301 h 693"/>
              <a:gd name="T58" fmla="*/ 114 w 577"/>
              <a:gd name="T59" fmla="*/ 301 h 693"/>
              <a:gd name="T60" fmla="*/ 456 w 577"/>
              <a:gd name="T61" fmla="*/ 220 h 693"/>
              <a:gd name="T62" fmla="*/ 397 w 577"/>
              <a:gd name="T63" fmla="*/ 197 h 693"/>
              <a:gd name="T64" fmla="*/ 275 w 577"/>
              <a:gd name="T65" fmla="*/ 217 h 693"/>
              <a:gd name="T66" fmla="*/ 221 w 577"/>
              <a:gd name="T67" fmla="*/ 270 h 693"/>
              <a:gd name="T68" fmla="*/ 138 w 577"/>
              <a:gd name="T69" fmla="*/ 263 h 693"/>
              <a:gd name="T70" fmla="*/ 34 w 577"/>
              <a:gd name="T71" fmla="*/ 287 h 693"/>
              <a:gd name="T72" fmla="*/ 79 w 577"/>
              <a:gd name="T73" fmla="*/ 216 h 693"/>
              <a:gd name="T74" fmla="*/ 135 w 577"/>
              <a:gd name="T75" fmla="*/ 182 h 693"/>
              <a:gd name="T76" fmla="*/ 147 w 577"/>
              <a:gd name="T77" fmla="*/ 127 h 693"/>
              <a:gd name="T78" fmla="*/ 360 w 577"/>
              <a:gd name="T79" fmla="*/ 67 h 693"/>
              <a:gd name="T80" fmla="*/ 497 w 577"/>
              <a:gd name="T81" fmla="*/ 107 h 693"/>
              <a:gd name="T82" fmla="*/ 524 w 577"/>
              <a:gd name="T83" fmla="*/ 109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7" h="693">
                <a:moveTo>
                  <a:pt x="242" y="590"/>
                </a:moveTo>
                <a:cubicBezTo>
                  <a:pt x="312" y="590"/>
                  <a:pt x="312" y="590"/>
                  <a:pt x="312" y="590"/>
                </a:cubicBezTo>
                <a:cubicBezTo>
                  <a:pt x="316" y="590"/>
                  <a:pt x="319" y="587"/>
                  <a:pt x="319" y="583"/>
                </a:cubicBezTo>
                <a:cubicBezTo>
                  <a:pt x="319" y="451"/>
                  <a:pt x="319" y="451"/>
                  <a:pt x="319" y="451"/>
                </a:cubicBezTo>
                <a:cubicBezTo>
                  <a:pt x="319" y="447"/>
                  <a:pt x="316" y="444"/>
                  <a:pt x="312" y="444"/>
                </a:cubicBezTo>
                <a:cubicBezTo>
                  <a:pt x="242" y="444"/>
                  <a:pt x="242" y="444"/>
                  <a:pt x="242" y="444"/>
                </a:cubicBezTo>
                <a:cubicBezTo>
                  <a:pt x="238" y="444"/>
                  <a:pt x="235" y="447"/>
                  <a:pt x="235" y="451"/>
                </a:cubicBezTo>
                <a:cubicBezTo>
                  <a:pt x="235" y="583"/>
                  <a:pt x="235" y="583"/>
                  <a:pt x="235" y="583"/>
                </a:cubicBezTo>
                <a:cubicBezTo>
                  <a:pt x="235" y="587"/>
                  <a:pt x="238" y="590"/>
                  <a:pt x="242" y="590"/>
                </a:cubicBezTo>
                <a:close/>
                <a:moveTo>
                  <a:pt x="249" y="458"/>
                </a:moveTo>
                <a:cubicBezTo>
                  <a:pt x="305" y="458"/>
                  <a:pt x="305" y="458"/>
                  <a:pt x="305" y="458"/>
                </a:cubicBezTo>
                <a:cubicBezTo>
                  <a:pt x="305" y="576"/>
                  <a:pt x="305" y="576"/>
                  <a:pt x="305" y="576"/>
                </a:cubicBezTo>
                <a:cubicBezTo>
                  <a:pt x="249" y="576"/>
                  <a:pt x="249" y="576"/>
                  <a:pt x="249" y="576"/>
                </a:cubicBezTo>
                <a:lnTo>
                  <a:pt x="249" y="458"/>
                </a:lnTo>
                <a:close/>
                <a:moveTo>
                  <a:pt x="361" y="590"/>
                </a:moveTo>
                <a:cubicBezTo>
                  <a:pt x="432" y="590"/>
                  <a:pt x="432" y="590"/>
                  <a:pt x="432" y="590"/>
                </a:cubicBezTo>
                <a:cubicBezTo>
                  <a:pt x="436" y="590"/>
                  <a:pt x="439" y="587"/>
                  <a:pt x="439" y="583"/>
                </a:cubicBezTo>
                <a:cubicBezTo>
                  <a:pt x="439" y="451"/>
                  <a:pt x="439" y="451"/>
                  <a:pt x="439" y="451"/>
                </a:cubicBezTo>
                <a:cubicBezTo>
                  <a:pt x="439" y="447"/>
                  <a:pt x="436" y="444"/>
                  <a:pt x="432" y="444"/>
                </a:cubicBezTo>
                <a:cubicBezTo>
                  <a:pt x="361" y="444"/>
                  <a:pt x="361" y="444"/>
                  <a:pt x="361" y="444"/>
                </a:cubicBezTo>
                <a:cubicBezTo>
                  <a:pt x="358" y="444"/>
                  <a:pt x="354" y="447"/>
                  <a:pt x="354" y="451"/>
                </a:cubicBezTo>
                <a:cubicBezTo>
                  <a:pt x="354" y="583"/>
                  <a:pt x="354" y="583"/>
                  <a:pt x="354" y="583"/>
                </a:cubicBezTo>
                <a:cubicBezTo>
                  <a:pt x="354" y="587"/>
                  <a:pt x="358" y="590"/>
                  <a:pt x="361" y="590"/>
                </a:cubicBezTo>
                <a:close/>
                <a:moveTo>
                  <a:pt x="368" y="458"/>
                </a:moveTo>
                <a:cubicBezTo>
                  <a:pt x="425" y="458"/>
                  <a:pt x="425" y="458"/>
                  <a:pt x="425" y="458"/>
                </a:cubicBezTo>
                <a:cubicBezTo>
                  <a:pt x="425" y="576"/>
                  <a:pt x="425" y="576"/>
                  <a:pt x="425" y="576"/>
                </a:cubicBezTo>
                <a:cubicBezTo>
                  <a:pt x="368" y="576"/>
                  <a:pt x="368" y="576"/>
                  <a:pt x="368" y="576"/>
                </a:cubicBezTo>
                <a:lnTo>
                  <a:pt x="368" y="458"/>
                </a:lnTo>
                <a:close/>
                <a:moveTo>
                  <a:pt x="124" y="590"/>
                </a:moveTo>
                <a:cubicBezTo>
                  <a:pt x="193" y="590"/>
                  <a:pt x="193" y="590"/>
                  <a:pt x="193" y="590"/>
                </a:cubicBezTo>
                <a:cubicBezTo>
                  <a:pt x="197" y="590"/>
                  <a:pt x="200" y="587"/>
                  <a:pt x="200" y="583"/>
                </a:cubicBezTo>
                <a:cubicBezTo>
                  <a:pt x="200" y="451"/>
                  <a:pt x="200" y="451"/>
                  <a:pt x="200" y="451"/>
                </a:cubicBezTo>
                <a:cubicBezTo>
                  <a:pt x="200" y="447"/>
                  <a:pt x="197" y="444"/>
                  <a:pt x="193" y="444"/>
                </a:cubicBezTo>
                <a:cubicBezTo>
                  <a:pt x="124" y="444"/>
                  <a:pt x="124" y="444"/>
                  <a:pt x="124" y="444"/>
                </a:cubicBezTo>
                <a:cubicBezTo>
                  <a:pt x="120" y="444"/>
                  <a:pt x="117" y="447"/>
                  <a:pt x="117" y="451"/>
                </a:cubicBezTo>
                <a:cubicBezTo>
                  <a:pt x="117" y="583"/>
                  <a:pt x="117" y="583"/>
                  <a:pt x="117" y="583"/>
                </a:cubicBezTo>
                <a:cubicBezTo>
                  <a:pt x="117" y="587"/>
                  <a:pt x="120" y="590"/>
                  <a:pt x="124" y="590"/>
                </a:cubicBezTo>
                <a:close/>
                <a:moveTo>
                  <a:pt x="131" y="458"/>
                </a:moveTo>
                <a:cubicBezTo>
                  <a:pt x="186" y="458"/>
                  <a:pt x="186" y="458"/>
                  <a:pt x="186" y="458"/>
                </a:cubicBezTo>
                <a:cubicBezTo>
                  <a:pt x="186" y="576"/>
                  <a:pt x="186" y="576"/>
                  <a:pt x="186" y="576"/>
                </a:cubicBezTo>
                <a:cubicBezTo>
                  <a:pt x="131" y="576"/>
                  <a:pt x="131" y="576"/>
                  <a:pt x="131" y="576"/>
                </a:cubicBezTo>
                <a:lnTo>
                  <a:pt x="131" y="458"/>
                </a:lnTo>
                <a:close/>
                <a:moveTo>
                  <a:pt x="524" y="95"/>
                </a:moveTo>
                <a:cubicBezTo>
                  <a:pt x="519" y="95"/>
                  <a:pt x="514" y="96"/>
                  <a:pt x="510" y="97"/>
                </a:cubicBezTo>
                <a:cubicBezTo>
                  <a:pt x="502" y="56"/>
                  <a:pt x="466" y="24"/>
                  <a:pt x="423" y="24"/>
                </a:cubicBezTo>
                <a:cubicBezTo>
                  <a:pt x="399" y="24"/>
                  <a:pt x="377" y="33"/>
                  <a:pt x="361" y="49"/>
                </a:cubicBezTo>
                <a:cubicBezTo>
                  <a:pt x="337" y="18"/>
                  <a:pt x="300" y="0"/>
                  <a:pt x="260" y="0"/>
                </a:cubicBezTo>
                <a:cubicBezTo>
                  <a:pt x="190" y="0"/>
                  <a:pt x="133" y="57"/>
                  <a:pt x="133" y="127"/>
                </a:cubicBezTo>
                <a:cubicBezTo>
                  <a:pt x="133" y="138"/>
                  <a:pt x="134" y="149"/>
                  <a:pt x="137" y="159"/>
                </a:cubicBezTo>
                <a:cubicBezTo>
                  <a:pt x="133" y="162"/>
                  <a:pt x="130" y="166"/>
                  <a:pt x="127" y="170"/>
                </a:cubicBezTo>
                <a:cubicBezTo>
                  <a:pt x="122" y="169"/>
                  <a:pt x="118" y="168"/>
                  <a:pt x="113" y="168"/>
                </a:cubicBezTo>
                <a:cubicBezTo>
                  <a:pt x="86" y="168"/>
                  <a:pt x="65" y="189"/>
                  <a:pt x="65" y="216"/>
                </a:cubicBezTo>
                <a:cubicBezTo>
                  <a:pt x="65" y="218"/>
                  <a:pt x="65" y="220"/>
                  <a:pt x="66" y="222"/>
                </a:cubicBezTo>
                <a:cubicBezTo>
                  <a:pt x="40" y="234"/>
                  <a:pt x="23" y="259"/>
                  <a:pt x="20" y="287"/>
                </a:cubicBezTo>
                <a:cubicBezTo>
                  <a:pt x="17" y="287"/>
                  <a:pt x="17" y="287"/>
                  <a:pt x="17" y="287"/>
                </a:cubicBezTo>
                <a:cubicBezTo>
                  <a:pt x="8" y="287"/>
                  <a:pt x="0" y="295"/>
                  <a:pt x="0" y="304"/>
                </a:cubicBezTo>
                <a:cubicBezTo>
                  <a:pt x="0" y="676"/>
                  <a:pt x="0" y="676"/>
                  <a:pt x="0" y="676"/>
                </a:cubicBezTo>
                <a:cubicBezTo>
                  <a:pt x="0" y="685"/>
                  <a:pt x="8" y="693"/>
                  <a:pt x="17" y="693"/>
                </a:cubicBezTo>
                <a:cubicBezTo>
                  <a:pt x="472" y="693"/>
                  <a:pt x="472" y="693"/>
                  <a:pt x="472" y="693"/>
                </a:cubicBezTo>
                <a:cubicBezTo>
                  <a:pt x="482" y="693"/>
                  <a:pt x="489" y="685"/>
                  <a:pt x="489" y="676"/>
                </a:cubicBezTo>
                <a:cubicBezTo>
                  <a:pt x="489" y="405"/>
                  <a:pt x="489" y="405"/>
                  <a:pt x="489" y="405"/>
                </a:cubicBezTo>
                <a:cubicBezTo>
                  <a:pt x="489" y="396"/>
                  <a:pt x="482" y="388"/>
                  <a:pt x="472" y="388"/>
                </a:cubicBezTo>
                <a:cubicBezTo>
                  <a:pt x="131" y="388"/>
                  <a:pt x="131" y="388"/>
                  <a:pt x="131" y="388"/>
                </a:cubicBezTo>
                <a:cubicBezTo>
                  <a:pt x="131" y="304"/>
                  <a:pt x="131" y="304"/>
                  <a:pt x="131" y="304"/>
                </a:cubicBezTo>
                <a:cubicBezTo>
                  <a:pt x="131" y="301"/>
                  <a:pt x="130" y="297"/>
                  <a:pt x="128" y="295"/>
                </a:cubicBezTo>
                <a:cubicBezTo>
                  <a:pt x="134" y="291"/>
                  <a:pt x="139" y="286"/>
                  <a:pt x="143" y="280"/>
                </a:cubicBezTo>
                <a:cubicBezTo>
                  <a:pt x="157" y="287"/>
                  <a:pt x="172" y="291"/>
                  <a:pt x="188" y="291"/>
                </a:cubicBezTo>
                <a:cubicBezTo>
                  <a:pt x="201" y="291"/>
                  <a:pt x="214" y="288"/>
                  <a:pt x="227" y="282"/>
                </a:cubicBezTo>
                <a:cubicBezTo>
                  <a:pt x="248" y="273"/>
                  <a:pt x="265" y="255"/>
                  <a:pt x="274" y="234"/>
                </a:cubicBezTo>
                <a:cubicBezTo>
                  <a:pt x="299" y="248"/>
                  <a:pt x="329" y="252"/>
                  <a:pt x="357" y="244"/>
                </a:cubicBezTo>
                <a:cubicBezTo>
                  <a:pt x="375" y="238"/>
                  <a:pt x="391" y="227"/>
                  <a:pt x="404" y="212"/>
                </a:cubicBezTo>
                <a:cubicBezTo>
                  <a:pt x="418" y="226"/>
                  <a:pt x="436" y="234"/>
                  <a:pt x="456" y="234"/>
                </a:cubicBezTo>
                <a:cubicBezTo>
                  <a:pt x="480" y="234"/>
                  <a:pt x="503" y="222"/>
                  <a:pt x="517" y="202"/>
                </a:cubicBezTo>
                <a:cubicBezTo>
                  <a:pt x="549" y="206"/>
                  <a:pt x="577" y="181"/>
                  <a:pt x="577" y="149"/>
                </a:cubicBezTo>
                <a:cubicBezTo>
                  <a:pt x="577" y="119"/>
                  <a:pt x="553" y="95"/>
                  <a:pt x="524" y="95"/>
                </a:cubicBezTo>
                <a:close/>
                <a:moveTo>
                  <a:pt x="114" y="301"/>
                </a:moveTo>
                <a:cubicBezTo>
                  <a:pt x="115" y="301"/>
                  <a:pt x="117" y="302"/>
                  <a:pt x="117" y="304"/>
                </a:cubicBezTo>
                <a:cubicBezTo>
                  <a:pt x="117" y="395"/>
                  <a:pt x="117" y="395"/>
                  <a:pt x="117" y="395"/>
                </a:cubicBezTo>
                <a:cubicBezTo>
                  <a:pt x="117" y="399"/>
                  <a:pt x="120" y="402"/>
                  <a:pt x="124" y="402"/>
                </a:cubicBezTo>
                <a:cubicBezTo>
                  <a:pt x="472" y="402"/>
                  <a:pt x="472" y="402"/>
                  <a:pt x="472" y="402"/>
                </a:cubicBezTo>
                <a:cubicBezTo>
                  <a:pt x="474" y="402"/>
                  <a:pt x="475" y="403"/>
                  <a:pt x="475" y="405"/>
                </a:cubicBezTo>
                <a:cubicBezTo>
                  <a:pt x="475" y="676"/>
                  <a:pt x="475" y="676"/>
                  <a:pt x="475" y="676"/>
                </a:cubicBezTo>
                <a:cubicBezTo>
                  <a:pt x="475" y="678"/>
                  <a:pt x="474" y="679"/>
                  <a:pt x="472" y="679"/>
                </a:cubicBezTo>
                <a:cubicBezTo>
                  <a:pt x="17" y="679"/>
                  <a:pt x="17" y="679"/>
                  <a:pt x="17" y="679"/>
                </a:cubicBezTo>
                <a:cubicBezTo>
                  <a:pt x="15" y="679"/>
                  <a:pt x="14" y="678"/>
                  <a:pt x="14" y="676"/>
                </a:cubicBezTo>
                <a:cubicBezTo>
                  <a:pt x="14" y="304"/>
                  <a:pt x="14" y="304"/>
                  <a:pt x="14" y="304"/>
                </a:cubicBezTo>
                <a:cubicBezTo>
                  <a:pt x="14" y="302"/>
                  <a:pt x="15" y="301"/>
                  <a:pt x="17" y="301"/>
                </a:cubicBezTo>
                <a:cubicBezTo>
                  <a:pt x="27" y="301"/>
                  <a:pt x="27" y="301"/>
                  <a:pt x="27" y="301"/>
                </a:cubicBezTo>
                <a:cubicBezTo>
                  <a:pt x="106" y="301"/>
                  <a:pt x="106" y="301"/>
                  <a:pt x="106" y="301"/>
                </a:cubicBezTo>
                <a:lnTo>
                  <a:pt x="114" y="301"/>
                </a:lnTo>
                <a:close/>
                <a:moveTo>
                  <a:pt x="515" y="188"/>
                </a:moveTo>
                <a:cubicBezTo>
                  <a:pt x="512" y="187"/>
                  <a:pt x="509" y="188"/>
                  <a:pt x="507" y="191"/>
                </a:cubicBezTo>
                <a:cubicBezTo>
                  <a:pt x="496" y="209"/>
                  <a:pt x="477" y="220"/>
                  <a:pt x="456" y="220"/>
                </a:cubicBezTo>
                <a:cubicBezTo>
                  <a:pt x="437" y="220"/>
                  <a:pt x="420" y="211"/>
                  <a:pt x="409" y="197"/>
                </a:cubicBezTo>
                <a:cubicBezTo>
                  <a:pt x="407" y="195"/>
                  <a:pt x="405" y="194"/>
                  <a:pt x="403" y="194"/>
                </a:cubicBezTo>
                <a:cubicBezTo>
                  <a:pt x="401" y="194"/>
                  <a:pt x="399" y="195"/>
                  <a:pt x="397" y="197"/>
                </a:cubicBezTo>
                <a:cubicBezTo>
                  <a:pt x="386" y="213"/>
                  <a:pt x="371" y="224"/>
                  <a:pt x="353" y="230"/>
                </a:cubicBezTo>
                <a:cubicBezTo>
                  <a:pt x="344" y="233"/>
                  <a:pt x="335" y="234"/>
                  <a:pt x="326" y="234"/>
                </a:cubicBezTo>
                <a:cubicBezTo>
                  <a:pt x="308" y="234"/>
                  <a:pt x="290" y="228"/>
                  <a:pt x="275" y="217"/>
                </a:cubicBezTo>
                <a:cubicBezTo>
                  <a:pt x="273" y="216"/>
                  <a:pt x="271" y="216"/>
                  <a:pt x="269" y="216"/>
                </a:cubicBezTo>
                <a:cubicBezTo>
                  <a:pt x="267" y="217"/>
                  <a:pt x="265" y="219"/>
                  <a:pt x="264" y="221"/>
                </a:cubicBezTo>
                <a:cubicBezTo>
                  <a:pt x="257" y="242"/>
                  <a:pt x="242" y="260"/>
                  <a:pt x="221" y="270"/>
                </a:cubicBezTo>
                <a:cubicBezTo>
                  <a:pt x="210" y="274"/>
                  <a:pt x="199" y="277"/>
                  <a:pt x="188" y="277"/>
                </a:cubicBezTo>
                <a:cubicBezTo>
                  <a:pt x="172" y="277"/>
                  <a:pt x="157" y="272"/>
                  <a:pt x="144" y="264"/>
                </a:cubicBezTo>
                <a:cubicBezTo>
                  <a:pt x="142" y="263"/>
                  <a:pt x="140" y="262"/>
                  <a:pt x="138" y="263"/>
                </a:cubicBezTo>
                <a:cubicBezTo>
                  <a:pt x="136" y="264"/>
                  <a:pt x="134" y="265"/>
                  <a:pt x="134" y="267"/>
                </a:cubicBezTo>
                <a:cubicBezTo>
                  <a:pt x="129" y="279"/>
                  <a:pt x="118" y="287"/>
                  <a:pt x="106" y="287"/>
                </a:cubicBezTo>
                <a:cubicBezTo>
                  <a:pt x="34" y="287"/>
                  <a:pt x="34" y="287"/>
                  <a:pt x="34" y="287"/>
                </a:cubicBezTo>
                <a:cubicBezTo>
                  <a:pt x="37" y="263"/>
                  <a:pt x="53" y="242"/>
                  <a:pt x="76" y="233"/>
                </a:cubicBezTo>
                <a:cubicBezTo>
                  <a:pt x="79" y="232"/>
                  <a:pt x="81" y="228"/>
                  <a:pt x="80" y="225"/>
                </a:cubicBezTo>
                <a:cubicBezTo>
                  <a:pt x="79" y="222"/>
                  <a:pt x="79" y="219"/>
                  <a:pt x="79" y="216"/>
                </a:cubicBezTo>
                <a:cubicBezTo>
                  <a:pt x="79" y="197"/>
                  <a:pt x="94" y="182"/>
                  <a:pt x="113" y="182"/>
                </a:cubicBezTo>
                <a:cubicBezTo>
                  <a:pt x="118" y="182"/>
                  <a:pt x="122" y="183"/>
                  <a:pt x="127" y="185"/>
                </a:cubicBezTo>
                <a:cubicBezTo>
                  <a:pt x="130" y="186"/>
                  <a:pt x="133" y="185"/>
                  <a:pt x="135" y="182"/>
                </a:cubicBezTo>
                <a:cubicBezTo>
                  <a:pt x="139" y="177"/>
                  <a:pt x="144" y="172"/>
                  <a:pt x="149" y="167"/>
                </a:cubicBezTo>
                <a:cubicBezTo>
                  <a:pt x="152" y="166"/>
                  <a:pt x="153" y="163"/>
                  <a:pt x="152" y="160"/>
                </a:cubicBezTo>
                <a:cubicBezTo>
                  <a:pt x="149" y="149"/>
                  <a:pt x="147" y="138"/>
                  <a:pt x="147" y="127"/>
                </a:cubicBezTo>
                <a:cubicBezTo>
                  <a:pt x="147" y="64"/>
                  <a:pt x="198" y="14"/>
                  <a:pt x="260" y="14"/>
                </a:cubicBezTo>
                <a:cubicBezTo>
                  <a:pt x="298" y="14"/>
                  <a:pt x="333" y="33"/>
                  <a:pt x="354" y="64"/>
                </a:cubicBezTo>
                <a:cubicBezTo>
                  <a:pt x="356" y="66"/>
                  <a:pt x="358" y="67"/>
                  <a:pt x="360" y="67"/>
                </a:cubicBezTo>
                <a:cubicBezTo>
                  <a:pt x="362" y="68"/>
                  <a:pt x="364" y="67"/>
                  <a:pt x="365" y="65"/>
                </a:cubicBezTo>
                <a:cubicBezTo>
                  <a:pt x="380" y="48"/>
                  <a:pt x="401" y="38"/>
                  <a:pt x="423" y="38"/>
                </a:cubicBezTo>
                <a:cubicBezTo>
                  <a:pt x="462" y="38"/>
                  <a:pt x="494" y="69"/>
                  <a:pt x="497" y="107"/>
                </a:cubicBezTo>
                <a:cubicBezTo>
                  <a:pt x="497" y="110"/>
                  <a:pt x="498" y="112"/>
                  <a:pt x="500" y="113"/>
                </a:cubicBezTo>
                <a:cubicBezTo>
                  <a:pt x="502" y="114"/>
                  <a:pt x="505" y="114"/>
                  <a:pt x="507" y="113"/>
                </a:cubicBezTo>
                <a:cubicBezTo>
                  <a:pt x="512" y="111"/>
                  <a:pt x="518" y="109"/>
                  <a:pt x="524" y="109"/>
                </a:cubicBezTo>
                <a:cubicBezTo>
                  <a:pt x="545" y="109"/>
                  <a:pt x="563" y="127"/>
                  <a:pt x="563" y="149"/>
                </a:cubicBezTo>
                <a:cubicBezTo>
                  <a:pt x="563" y="174"/>
                  <a:pt x="541" y="193"/>
                  <a:pt x="515" y="18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1" name="Oval 19"/>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6" name="Freeform 34"/>
          <p:cNvSpPr>
            <a:spLocks noEditPoints="1"/>
          </p:cNvSpPr>
          <p:nvPr/>
        </p:nvSpPr>
        <p:spPr bwMode="auto">
          <a:xfrm>
            <a:off x="1466579" y="3251026"/>
            <a:ext cx="743319" cy="713166"/>
          </a:xfrm>
          <a:custGeom>
            <a:avLst/>
            <a:gdLst>
              <a:gd name="T0" fmla="*/ 641 w 720"/>
              <a:gd name="T1" fmla="*/ 515 h 691"/>
              <a:gd name="T2" fmla="*/ 440 w 720"/>
              <a:gd name="T3" fmla="*/ 623 h 691"/>
              <a:gd name="T4" fmla="*/ 434 w 720"/>
              <a:gd name="T5" fmla="*/ 619 h 691"/>
              <a:gd name="T6" fmla="*/ 102 w 720"/>
              <a:gd name="T7" fmla="*/ 28 h 691"/>
              <a:gd name="T8" fmla="*/ 11 w 720"/>
              <a:gd name="T9" fmla="*/ 65 h 691"/>
              <a:gd name="T10" fmla="*/ 4 w 720"/>
              <a:gd name="T11" fmla="*/ 53 h 691"/>
              <a:gd name="T12" fmla="*/ 106 w 720"/>
              <a:gd name="T13" fmla="*/ 15 h 691"/>
              <a:gd name="T14" fmla="*/ 443 w 720"/>
              <a:gd name="T15" fmla="*/ 606 h 691"/>
              <a:gd name="T16" fmla="*/ 644 w 720"/>
              <a:gd name="T17" fmla="*/ 506 h 691"/>
              <a:gd name="T18" fmla="*/ 391 w 720"/>
              <a:gd name="T19" fmla="*/ 656 h 691"/>
              <a:gd name="T20" fmla="*/ 344 w 720"/>
              <a:gd name="T21" fmla="*/ 691 h 691"/>
              <a:gd name="T22" fmla="*/ 321 w 720"/>
              <a:gd name="T23" fmla="*/ 599 h 691"/>
              <a:gd name="T24" fmla="*/ 387 w 720"/>
              <a:gd name="T25" fmla="*/ 619 h 691"/>
              <a:gd name="T26" fmla="*/ 344 w 720"/>
              <a:gd name="T27" fmla="*/ 607 h 691"/>
              <a:gd name="T28" fmla="*/ 314 w 720"/>
              <a:gd name="T29" fmla="*/ 659 h 691"/>
              <a:gd name="T30" fmla="*/ 361 w 720"/>
              <a:gd name="T31" fmla="*/ 673 h 691"/>
              <a:gd name="T32" fmla="*/ 375 w 720"/>
              <a:gd name="T33" fmla="*/ 626 h 691"/>
              <a:gd name="T34" fmla="*/ 470 w 720"/>
              <a:gd name="T35" fmla="*/ 546 h 691"/>
              <a:gd name="T36" fmla="*/ 465 w 720"/>
              <a:gd name="T37" fmla="*/ 546 h 691"/>
              <a:gd name="T38" fmla="*/ 245 w 720"/>
              <a:gd name="T39" fmla="*/ 142 h 691"/>
              <a:gd name="T40" fmla="*/ 492 w 720"/>
              <a:gd name="T41" fmla="*/ 1 h 691"/>
              <a:gd name="T42" fmla="*/ 501 w 720"/>
              <a:gd name="T43" fmla="*/ 3 h 691"/>
              <a:gd name="T44" fmla="*/ 715 w 720"/>
              <a:gd name="T45" fmla="*/ 414 h 691"/>
              <a:gd name="T46" fmla="*/ 362 w 720"/>
              <a:gd name="T47" fmla="*/ 330 h 691"/>
              <a:gd name="T48" fmla="*/ 492 w 720"/>
              <a:gd name="T49" fmla="*/ 16 h 691"/>
              <a:gd name="T50" fmla="*/ 702 w 720"/>
              <a:gd name="T51" fmla="*/ 405 h 691"/>
              <a:gd name="T52" fmla="*/ 369 w 720"/>
              <a:gd name="T53" fmla="*/ 342 h 691"/>
              <a:gd name="T54" fmla="*/ 702 w 720"/>
              <a:gd name="T55" fmla="*/ 405 h 691"/>
              <a:gd name="T56" fmla="*/ 465 w 720"/>
              <a:gd name="T57" fmla="*/ 92 h 691"/>
              <a:gd name="T58" fmla="*/ 342 w 720"/>
              <a:gd name="T59" fmla="*/ 151 h 691"/>
              <a:gd name="T60" fmla="*/ 345 w 720"/>
              <a:gd name="T61" fmla="*/ 164 h 691"/>
              <a:gd name="T62" fmla="*/ 463 w 720"/>
              <a:gd name="T63" fmla="*/ 102 h 691"/>
              <a:gd name="T64" fmla="*/ 563 w 720"/>
              <a:gd name="T65" fmla="*/ 288 h 691"/>
              <a:gd name="T66" fmla="*/ 446 w 720"/>
              <a:gd name="T67" fmla="*/ 359 h 691"/>
              <a:gd name="T68" fmla="*/ 455 w 720"/>
              <a:gd name="T69" fmla="*/ 362 h 691"/>
              <a:gd name="T70" fmla="*/ 572 w 720"/>
              <a:gd name="T71" fmla="*/ 291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0" h="691">
                <a:moveTo>
                  <a:pt x="644" y="506"/>
                </a:moveTo>
                <a:cubicBezTo>
                  <a:pt x="646" y="509"/>
                  <a:pt x="645" y="513"/>
                  <a:pt x="641" y="515"/>
                </a:cubicBezTo>
                <a:cubicBezTo>
                  <a:pt x="443" y="622"/>
                  <a:pt x="443" y="622"/>
                  <a:pt x="443" y="622"/>
                </a:cubicBezTo>
                <a:cubicBezTo>
                  <a:pt x="442" y="622"/>
                  <a:pt x="441" y="623"/>
                  <a:pt x="440" y="623"/>
                </a:cubicBezTo>
                <a:cubicBezTo>
                  <a:pt x="439" y="623"/>
                  <a:pt x="439" y="623"/>
                  <a:pt x="438" y="622"/>
                </a:cubicBezTo>
                <a:cubicBezTo>
                  <a:pt x="436" y="622"/>
                  <a:pt x="435" y="621"/>
                  <a:pt x="434" y="619"/>
                </a:cubicBezTo>
                <a:cubicBezTo>
                  <a:pt x="125" y="47"/>
                  <a:pt x="125" y="47"/>
                  <a:pt x="125" y="47"/>
                </a:cubicBezTo>
                <a:cubicBezTo>
                  <a:pt x="120" y="38"/>
                  <a:pt x="112" y="31"/>
                  <a:pt x="102" y="28"/>
                </a:cubicBezTo>
                <a:cubicBezTo>
                  <a:pt x="93" y="25"/>
                  <a:pt x="82" y="26"/>
                  <a:pt x="73" y="31"/>
                </a:cubicBezTo>
                <a:cubicBezTo>
                  <a:pt x="11" y="65"/>
                  <a:pt x="11" y="65"/>
                  <a:pt x="11" y="65"/>
                </a:cubicBezTo>
                <a:cubicBezTo>
                  <a:pt x="7" y="67"/>
                  <a:pt x="3" y="66"/>
                  <a:pt x="1" y="62"/>
                </a:cubicBezTo>
                <a:cubicBezTo>
                  <a:pt x="0" y="59"/>
                  <a:pt x="1" y="55"/>
                  <a:pt x="4" y="53"/>
                </a:cubicBezTo>
                <a:cubicBezTo>
                  <a:pt x="67" y="19"/>
                  <a:pt x="67" y="19"/>
                  <a:pt x="67" y="19"/>
                </a:cubicBezTo>
                <a:cubicBezTo>
                  <a:pt x="79" y="12"/>
                  <a:pt x="93" y="11"/>
                  <a:pt x="106" y="15"/>
                </a:cubicBezTo>
                <a:cubicBezTo>
                  <a:pt x="120" y="19"/>
                  <a:pt x="131" y="28"/>
                  <a:pt x="137" y="40"/>
                </a:cubicBezTo>
                <a:cubicBezTo>
                  <a:pt x="443" y="606"/>
                  <a:pt x="443" y="606"/>
                  <a:pt x="443" y="606"/>
                </a:cubicBezTo>
                <a:cubicBezTo>
                  <a:pt x="634" y="503"/>
                  <a:pt x="634" y="503"/>
                  <a:pt x="634" y="503"/>
                </a:cubicBezTo>
                <a:cubicBezTo>
                  <a:pt x="638" y="501"/>
                  <a:pt x="642" y="502"/>
                  <a:pt x="644" y="506"/>
                </a:cubicBezTo>
                <a:close/>
                <a:moveTo>
                  <a:pt x="387" y="619"/>
                </a:moveTo>
                <a:cubicBezTo>
                  <a:pt x="394" y="630"/>
                  <a:pt x="395" y="644"/>
                  <a:pt x="391" y="656"/>
                </a:cubicBezTo>
                <a:cubicBezTo>
                  <a:pt x="387" y="669"/>
                  <a:pt x="379" y="679"/>
                  <a:pt x="368" y="685"/>
                </a:cubicBezTo>
                <a:cubicBezTo>
                  <a:pt x="360" y="689"/>
                  <a:pt x="352" y="691"/>
                  <a:pt x="344" y="691"/>
                </a:cubicBezTo>
                <a:cubicBezTo>
                  <a:pt x="326" y="691"/>
                  <a:pt x="310" y="681"/>
                  <a:pt x="301" y="665"/>
                </a:cubicBezTo>
                <a:cubicBezTo>
                  <a:pt x="289" y="642"/>
                  <a:pt x="297" y="612"/>
                  <a:pt x="321" y="599"/>
                </a:cubicBezTo>
                <a:cubicBezTo>
                  <a:pt x="328" y="595"/>
                  <a:pt x="336" y="593"/>
                  <a:pt x="344" y="593"/>
                </a:cubicBezTo>
                <a:cubicBezTo>
                  <a:pt x="362" y="593"/>
                  <a:pt x="379" y="603"/>
                  <a:pt x="387" y="619"/>
                </a:cubicBezTo>
                <a:close/>
                <a:moveTo>
                  <a:pt x="375" y="626"/>
                </a:moveTo>
                <a:cubicBezTo>
                  <a:pt x="369" y="614"/>
                  <a:pt x="357" y="607"/>
                  <a:pt x="344" y="607"/>
                </a:cubicBezTo>
                <a:cubicBezTo>
                  <a:pt x="339" y="607"/>
                  <a:pt x="333" y="609"/>
                  <a:pt x="328" y="612"/>
                </a:cubicBezTo>
                <a:cubicBezTo>
                  <a:pt x="311" y="621"/>
                  <a:pt x="305" y="642"/>
                  <a:pt x="314" y="659"/>
                </a:cubicBezTo>
                <a:cubicBezTo>
                  <a:pt x="320" y="670"/>
                  <a:pt x="332" y="677"/>
                  <a:pt x="344" y="677"/>
                </a:cubicBezTo>
                <a:cubicBezTo>
                  <a:pt x="350" y="677"/>
                  <a:pt x="356" y="676"/>
                  <a:pt x="361" y="673"/>
                </a:cubicBezTo>
                <a:cubicBezTo>
                  <a:pt x="369" y="668"/>
                  <a:pt x="375" y="661"/>
                  <a:pt x="378" y="652"/>
                </a:cubicBezTo>
                <a:cubicBezTo>
                  <a:pt x="380" y="643"/>
                  <a:pt x="379" y="634"/>
                  <a:pt x="375" y="626"/>
                </a:cubicBezTo>
                <a:close/>
                <a:moveTo>
                  <a:pt x="715" y="414"/>
                </a:moveTo>
                <a:cubicBezTo>
                  <a:pt x="470" y="546"/>
                  <a:pt x="470" y="546"/>
                  <a:pt x="470" y="546"/>
                </a:cubicBezTo>
                <a:cubicBezTo>
                  <a:pt x="469" y="546"/>
                  <a:pt x="468" y="546"/>
                  <a:pt x="467" y="546"/>
                </a:cubicBezTo>
                <a:cubicBezTo>
                  <a:pt x="467" y="546"/>
                  <a:pt x="466" y="546"/>
                  <a:pt x="465" y="546"/>
                </a:cubicBezTo>
                <a:cubicBezTo>
                  <a:pt x="463" y="546"/>
                  <a:pt x="462" y="544"/>
                  <a:pt x="461" y="543"/>
                </a:cubicBezTo>
                <a:cubicBezTo>
                  <a:pt x="245" y="142"/>
                  <a:pt x="245" y="142"/>
                  <a:pt x="245" y="142"/>
                </a:cubicBezTo>
                <a:cubicBezTo>
                  <a:pt x="243" y="139"/>
                  <a:pt x="244" y="134"/>
                  <a:pt x="248" y="133"/>
                </a:cubicBezTo>
                <a:cubicBezTo>
                  <a:pt x="492" y="1"/>
                  <a:pt x="492" y="1"/>
                  <a:pt x="492" y="1"/>
                </a:cubicBezTo>
                <a:cubicBezTo>
                  <a:pt x="494" y="0"/>
                  <a:pt x="496" y="0"/>
                  <a:pt x="497" y="0"/>
                </a:cubicBezTo>
                <a:cubicBezTo>
                  <a:pt x="499" y="1"/>
                  <a:pt x="501" y="2"/>
                  <a:pt x="501" y="3"/>
                </a:cubicBezTo>
                <a:cubicBezTo>
                  <a:pt x="718" y="404"/>
                  <a:pt x="718" y="404"/>
                  <a:pt x="718" y="404"/>
                </a:cubicBezTo>
                <a:cubicBezTo>
                  <a:pt x="720" y="408"/>
                  <a:pt x="718" y="412"/>
                  <a:pt x="715" y="414"/>
                </a:cubicBezTo>
                <a:close/>
                <a:moveTo>
                  <a:pt x="260" y="142"/>
                </a:moveTo>
                <a:cubicBezTo>
                  <a:pt x="362" y="330"/>
                  <a:pt x="362" y="330"/>
                  <a:pt x="362" y="330"/>
                </a:cubicBezTo>
                <a:cubicBezTo>
                  <a:pt x="594" y="204"/>
                  <a:pt x="594" y="204"/>
                  <a:pt x="594" y="204"/>
                </a:cubicBezTo>
                <a:cubicBezTo>
                  <a:pt x="492" y="16"/>
                  <a:pt x="492" y="16"/>
                  <a:pt x="492" y="16"/>
                </a:cubicBezTo>
                <a:lnTo>
                  <a:pt x="260" y="142"/>
                </a:lnTo>
                <a:close/>
                <a:moveTo>
                  <a:pt x="702" y="405"/>
                </a:moveTo>
                <a:cubicBezTo>
                  <a:pt x="601" y="217"/>
                  <a:pt x="601" y="217"/>
                  <a:pt x="601" y="217"/>
                </a:cubicBezTo>
                <a:cubicBezTo>
                  <a:pt x="369" y="342"/>
                  <a:pt x="369" y="342"/>
                  <a:pt x="369" y="342"/>
                </a:cubicBezTo>
                <a:cubicBezTo>
                  <a:pt x="470" y="530"/>
                  <a:pt x="470" y="530"/>
                  <a:pt x="470" y="530"/>
                </a:cubicBezTo>
                <a:lnTo>
                  <a:pt x="702" y="405"/>
                </a:lnTo>
                <a:close/>
                <a:moveTo>
                  <a:pt x="463" y="102"/>
                </a:moveTo>
                <a:cubicBezTo>
                  <a:pt x="466" y="100"/>
                  <a:pt x="467" y="96"/>
                  <a:pt x="465" y="92"/>
                </a:cubicBezTo>
                <a:cubicBezTo>
                  <a:pt x="464" y="89"/>
                  <a:pt x="459" y="88"/>
                  <a:pt x="456" y="89"/>
                </a:cubicBezTo>
                <a:cubicBezTo>
                  <a:pt x="342" y="151"/>
                  <a:pt x="342" y="151"/>
                  <a:pt x="342" y="151"/>
                </a:cubicBezTo>
                <a:cubicBezTo>
                  <a:pt x="338" y="153"/>
                  <a:pt x="337" y="157"/>
                  <a:pt x="339" y="161"/>
                </a:cubicBezTo>
                <a:cubicBezTo>
                  <a:pt x="340" y="163"/>
                  <a:pt x="342" y="164"/>
                  <a:pt x="345" y="164"/>
                </a:cubicBezTo>
                <a:cubicBezTo>
                  <a:pt x="346" y="164"/>
                  <a:pt x="347" y="164"/>
                  <a:pt x="348" y="163"/>
                </a:cubicBezTo>
                <a:lnTo>
                  <a:pt x="463" y="102"/>
                </a:lnTo>
                <a:close/>
                <a:moveTo>
                  <a:pt x="572" y="291"/>
                </a:moveTo>
                <a:cubicBezTo>
                  <a:pt x="571" y="287"/>
                  <a:pt x="566" y="286"/>
                  <a:pt x="563" y="288"/>
                </a:cubicBezTo>
                <a:cubicBezTo>
                  <a:pt x="449" y="349"/>
                  <a:pt x="449" y="349"/>
                  <a:pt x="449" y="349"/>
                </a:cubicBezTo>
                <a:cubicBezTo>
                  <a:pt x="445" y="351"/>
                  <a:pt x="444" y="356"/>
                  <a:pt x="446" y="359"/>
                </a:cubicBezTo>
                <a:cubicBezTo>
                  <a:pt x="447" y="361"/>
                  <a:pt x="449" y="363"/>
                  <a:pt x="452" y="363"/>
                </a:cubicBezTo>
                <a:cubicBezTo>
                  <a:pt x="453" y="363"/>
                  <a:pt x="454" y="362"/>
                  <a:pt x="455" y="362"/>
                </a:cubicBezTo>
                <a:cubicBezTo>
                  <a:pt x="570" y="300"/>
                  <a:pt x="570" y="300"/>
                  <a:pt x="570" y="300"/>
                </a:cubicBezTo>
                <a:cubicBezTo>
                  <a:pt x="573" y="298"/>
                  <a:pt x="574" y="294"/>
                  <a:pt x="572" y="29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0" name="Oval 18"/>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7" name="Freeform 35"/>
          <p:cNvSpPr>
            <a:spLocks noEditPoints="1"/>
          </p:cNvSpPr>
          <p:nvPr/>
        </p:nvSpPr>
        <p:spPr bwMode="auto">
          <a:xfrm>
            <a:off x="3227381" y="3254959"/>
            <a:ext cx="668157" cy="703116"/>
          </a:xfrm>
          <a:custGeom>
            <a:avLst/>
            <a:gdLst>
              <a:gd name="T0" fmla="*/ 441 w 647"/>
              <a:gd name="T1" fmla="*/ 612 h 681"/>
              <a:gd name="T2" fmla="*/ 439 w 647"/>
              <a:gd name="T3" fmla="*/ 612 h 681"/>
              <a:gd name="T4" fmla="*/ 435 w 647"/>
              <a:gd name="T5" fmla="*/ 609 h 681"/>
              <a:gd name="T6" fmla="*/ 126 w 647"/>
              <a:gd name="T7" fmla="*/ 36 h 681"/>
              <a:gd name="T8" fmla="*/ 103 w 647"/>
              <a:gd name="T9" fmla="*/ 18 h 681"/>
              <a:gd name="T10" fmla="*/ 74 w 647"/>
              <a:gd name="T11" fmla="*/ 21 h 681"/>
              <a:gd name="T12" fmla="*/ 12 w 647"/>
              <a:gd name="T13" fmla="*/ 55 h 681"/>
              <a:gd name="T14" fmla="*/ 2 w 647"/>
              <a:gd name="T15" fmla="*/ 52 h 681"/>
              <a:gd name="T16" fmla="*/ 5 w 647"/>
              <a:gd name="T17" fmla="*/ 42 h 681"/>
              <a:gd name="T18" fmla="*/ 68 w 647"/>
              <a:gd name="T19" fmla="*/ 9 h 681"/>
              <a:gd name="T20" fmla="*/ 107 w 647"/>
              <a:gd name="T21" fmla="*/ 4 h 681"/>
              <a:gd name="T22" fmla="*/ 138 w 647"/>
              <a:gd name="T23" fmla="*/ 30 h 681"/>
              <a:gd name="T24" fmla="*/ 444 w 647"/>
              <a:gd name="T25" fmla="*/ 596 h 681"/>
              <a:gd name="T26" fmla="*/ 635 w 647"/>
              <a:gd name="T27" fmla="*/ 492 h 681"/>
              <a:gd name="T28" fmla="*/ 645 w 647"/>
              <a:gd name="T29" fmla="*/ 495 h 681"/>
              <a:gd name="T30" fmla="*/ 642 w 647"/>
              <a:gd name="T31" fmla="*/ 505 h 681"/>
              <a:gd name="T32" fmla="*/ 444 w 647"/>
              <a:gd name="T33" fmla="*/ 611 h 681"/>
              <a:gd name="T34" fmla="*/ 441 w 647"/>
              <a:gd name="T35" fmla="*/ 612 h 681"/>
              <a:gd name="T36" fmla="*/ 368 w 647"/>
              <a:gd name="T37" fmla="*/ 675 h 681"/>
              <a:gd name="T38" fmla="*/ 392 w 647"/>
              <a:gd name="T39" fmla="*/ 646 h 681"/>
              <a:gd name="T40" fmla="*/ 388 w 647"/>
              <a:gd name="T41" fmla="*/ 608 h 681"/>
              <a:gd name="T42" fmla="*/ 345 w 647"/>
              <a:gd name="T43" fmla="*/ 583 h 681"/>
              <a:gd name="T44" fmla="*/ 322 w 647"/>
              <a:gd name="T45" fmla="*/ 589 h 681"/>
              <a:gd name="T46" fmla="*/ 302 w 647"/>
              <a:gd name="T47" fmla="*/ 655 h 681"/>
              <a:gd name="T48" fmla="*/ 345 w 647"/>
              <a:gd name="T49" fmla="*/ 681 h 681"/>
              <a:gd name="T50" fmla="*/ 368 w 647"/>
              <a:gd name="T51" fmla="*/ 675 h 681"/>
              <a:gd name="T52" fmla="*/ 376 w 647"/>
              <a:gd name="T53" fmla="*/ 615 h 681"/>
              <a:gd name="T54" fmla="*/ 379 w 647"/>
              <a:gd name="T55" fmla="*/ 642 h 681"/>
              <a:gd name="T56" fmla="*/ 362 w 647"/>
              <a:gd name="T57" fmla="*/ 662 h 681"/>
              <a:gd name="T58" fmla="*/ 345 w 647"/>
              <a:gd name="T59" fmla="*/ 667 h 681"/>
              <a:gd name="T60" fmla="*/ 315 w 647"/>
              <a:gd name="T61" fmla="*/ 648 h 681"/>
              <a:gd name="T62" fmla="*/ 329 w 647"/>
              <a:gd name="T63" fmla="*/ 601 h 681"/>
              <a:gd name="T64" fmla="*/ 345 w 647"/>
              <a:gd name="T65" fmla="*/ 597 h 681"/>
              <a:gd name="T66" fmla="*/ 376 w 647"/>
              <a:gd name="T67" fmla="*/ 615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7" h="681">
                <a:moveTo>
                  <a:pt x="441" y="612"/>
                </a:moveTo>
                <a:cubicBezTo>
                  <a:pt x="440" y="612"/>
                  <a:pt x="440" y="612"/>
                  <a:pt x="439" y="612"/>
                </a:cubicBezTo>
                <a:cubicBezTo>
                  <a:pt x="437" y="611"/>
                  <a:pt x="436" y="610"/>
                  <a:pt x="435" y="609"/>
                </a:cubicBezTo>
                <a:cubicBezTo>
                  <a:pt x="126" y="36"/>
                  <a:pt x="126" y="36"/>
                  <a:pt x="126" y="36"/>
                </a:cubicBezTo>
                <a:cubicBezTo>
                  <a:pt x="121" y="27"/>
                  <a:pt x="113" y="21"/>
                  <a:pt x="103" y="18"/>
                </a:cubicBezTo>
                <a:cubicBezTo>
                  <a:pt x="94" y="15"/>
                  <a:pt x="83" y="16"/>
                  <a:pt x="74" y="21"/>
                </a:cubicBezTo>
                <a:cubicBezTo>
                  <a:pt x="12" y="55"/>
                  <a:pt x="12" y="55"/>
                  <a:pt x="12" y="55"/>
                </a:cubicBezTo>
                <a:cubicBezTo>
                  <a:pt x="8" y="56"/>
                  <a:pt x="4" y="55"/>
                  <a:pt x="2" y="52"/>
                </a:cubicBezTo>
                <a:cubicBezTo>
                  <a:pt x="0" y="48"/>
                  <a:pt x="2" y="44"/>
                  <a:pt x="5" y="42"/>
                </a:cubicBezTo>
                <a:cubicBezTo>
                  <a:pt x="68" y="9"/>
                  <a:pt x="68" y="9"/>
                  <a:pt x="68" y="9"/>
                </a:cubicBezTo>
                <a:cubicBezTo>
                  <a:pt x="80" y="2"/>
                  <a:pt x="94" y="0"/>
                  <a:pt x="107" y="4"/>
                </a:cubicBezTo>
                <a:cubicBezTo>
                  <a:pt x="121" y="8"/>
                  <a:pt x="132" y="17"/>
                  <a:pt x="138" y="30"/>
                </a:cubicBezTo>
                <a:cubicBezTo>
                  <a:pt x="444" y="596"/>
                  <a:pt x="444" y="596"/>
                  <a:pt x="444" y="596"/>
                </a:cubicBezTo>
                <a:cubicBezTo>
                  <a:pt x="635" y="492"/>
                  <a:pt x="635" y="492"/>
                  <a:pt x="635" y="492"/>
                </a:cubicBezTo>
                <a:cubicBezTo>
                  <a:pt x="639" y="491"/>
                  <a:pt x="643" y="492"/>
                  <a:pt x="645" y="495"/>
                </a:cubicBezTo>
                <a:cubicBezTo>
                  <a:pt x="647" y="499"/>
                  <a:pt x="645" y="503"/>
                  <a:pt x="642" y="505"/>
                </a:cubicBezTo>
                <a:cubicBezTo>
                  <a:pt x="444" y="611"/>
                  <a:pt x="444" y="611"/>
                  <a:pt x="444" y="611"/>
                </a:cubicBezTo>
                <a:cubicBezTo>
                  <a:pt x="443" y="612"/>
                  <a:pt x="442" y="612"/>
                  <a:pt x="441" y="612"/>
                </a:cubicBezTo>
                <a:close/>
                <a:moveTo>
                  <a:pt x="368" y="675"/>
                </a:moveTo>
                <a:cubicBezTo>
                  <a:pt x="380" y="668"/>
                  <a:pt x="388" y="658"/>
                  <a:pt x="392" y="646"/>
                </a:cubicBezTo>
                <a:cubicBezTo>
                  <a:pt x="396" y="633"/>
                  <a:pt x="394" y="620"/>
                  <a:pt x="388" y="608"/>
                </a:cubicBezTo>
                <a:cubicBezTo>
                  <a:pt x="380" y="593"/>
                  <a:pt x="363" y="583"/>
                  <a:pt x="345" y="583"/>
                </a:cubicBezTo>
                <a:cubicBezTo>
                  <a:pt x="337" y="583"/>
                  <a:pt x="329" y="585"/>
                  <a:pt x="322" y="589"/>
                </a:cubicBezTo>
                <a:cubicBezTo>
                  <a:pt x="298" y="601"/>
                  <a:pt x="289" y="631"/>
                  <a:pt x="302" y="655"/>
                </a:cubicBezTo>
                <a:cubicBezTo>
                  <a:pt x="311" y="671"/>
                  <a:pt x="327" y="681"/>
                  <a:pt x="345" y="681"/>
                </a:cubicBezTo>
                <a:cubicBezTo>
                  <a:pt x="353" y="681"/>
                  <a:pt x="361" y="678"/>
                  <a:pt x="368" y="675"/>
                </a:cubicBezTo>
                <a:close/>
                <a:moveTo>
                  <a:pt x="376" y="615"/>
                </a:moveTo>
                <a:cubicBezTo>
                  <a:pt x="380" y="623"/>
                  <a:pt x="381" y="633"/>
                  <a:pt x="379" y="642"/>
                </a:cubicBezTo>
                <a:cubicBezTo>
                  <a:pt x="376" y="651"/>
                  <a:pt x="370" y="658"/>
                  <a:pt x="362" y="662"/>
                </a:cubicBezTo>
                <a:cubicBezTo>
                  <a:pt x="357" y="665"/>
                  <a:pt x="351" y="667"/>
                  <a:pt x="345" y="667"/>
                </a:cubicBezTo>
                <a:cubicBezTo>
                  <a:pt x="332" y="667"/>
                  <a:pt x="321" y="659"/>
                  <a:pt x="315" y="648"/>
                </a:cubicBezTo>
                <a:cubicBezTo>
                  <a:pt x="305" y="631"/>
                  <a:pt x="312" y="610"/>
                  <a:pt x="329" y="601"/>
                </a:cubicBezTo>
                <a:cubicBezTo>
                  <a:pt x="334" y="598"/>
                  <a:pt x="339" y="597"/>
                  <a:pt x="345" y="597"/>
                </a:cubicBezTo>
                <a:cubicBezTo>
                  <a:pt x="358" y="597"/>
                  <a:pt x="370" y="604"/>
                  <a:pt x="376" y="61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2" name="Oval 20"/>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2" name="Freeform 39"/>
          <p:cNvSpPr>
            <a:spLocks noEditPoints="1"/>
          </p:cNvSpPr>
          <p:nvPr/>
        </p:nvSpPr>
        <p:spPr bwMode="auto">
          <a:xfrm>
            <a:off x="10127256" y="1682249"/>
            <a:ext cx="657669" cy="729772"/>
          </a:xfrm>
          <a:custGeom>
            <a:avLst/>
            <a:gdLst>
              <a:gd name="T0" fmla="*/ 78 w 637"/>
              <a:gd name="T1" fmla="*/ 429 h 707"/>
              <a:gd name="T2" fmla="*/ 71 w 637"/>
              <a:gd name="T3" fmla="*/ 7 h 707"/>
              <a:gd name="T4" fmla="*/ 588 w 637"/>
              <a:gd name="T5" fmla="*/ 0 h 707"/>
              <a:gd name="T6" fmla="*/ 595 w 637"/>
              <a:gd name="T7" fmla="*/ 422 h 707"/>
              <a:gd name="T8" fmla="*/ 85 w 637"/>
              <a:gd name="T9" fmla="*/ 415 h 707"/>
              <a:gd name="T10" fmla="*/ 581 w 637"/>
              <a:gd name="T11" fmla="*/ 14 h 707"/>
              <a:gd name="T12" fmla="*/ 85 w 637"/>
              <a:gd name="T13" fmla="*/ 415 h 707"/>
              <a:gd name="T14" fmla="*/ 267 w 637"/>
              <a:gd name="T15" fmla="*/ 113 h 707"/>
              <a:gd name="T16" fmla="*/ 267 w 637"/>
              <a:gd name="T17" fmla="*/ 60 h 707"/>
              <a:gd name="T18" fmla="*/ 426 w 637"/>
              <a:gd name="T19" fmla="*/ 86 h 707"/>
              <a:gd name="T20" fmla="*/ 267 w 637"/>
              <a:gd name="T21" fmla="*/ 74 h 707"/>
              <a:gd name="T22" fmla="*/ 267 w 637"/>
              <a:gd name="T23" fmla="*/ 99 h 707"/>
              <a:gd name="T24" fmla="*/ 412 w 637"/>
              <a:gd name="T25" fmla="*/ 86 h 707"/>
              <a:gd name="T26" fmla="*/ 267 w 637"/>
              <a:gd name="T27" fmla="*/ 74 h 707"/>
              <a:gd name="T28" fmla="*/ 64 w 637"/>
              <a:gd name="T29" fmla="*/ 601 h 707"/>
              <a:gd name="T30" fmla="*/ 147 w 637"/>
              <a:gd name="T31" fmla="*/ 601 h 707"/>
              <a:gd name="T32" fmla="*/ 106 w 637"/>
              <a:gd name="T33" fmla="*/ 574 h 707"/>
              <a:gd name="T34" fmla="*/ 106 w 637"/>
              <a:gd name="T35" fmla="*/ 629 h 707"/>
              <a:gd name="T36" fmla="*/ 106 w 637"/>
              <a:gd name="T37" fmla="*/ 574 h 707"/>
              <a:gd name="T38" fmla="*/ 198 w 637"/>
              <a:gd name="T39" fmla="*/ 601 h 707"/>
              <a:gd name="T40" fmla="*/ 282 w 637"/>
              <a:gd name="T41" fmla="*/ 601 h 707"/>
              <a:gd name="T42" fmla="*/ 240 w 637"/>
              <a:gd name="T43" fmla="*/ 574 h 707"/>
              <a:gd name="T44" fmla="*/ 240 w 637"/>
              <a:gd name="T45" fmla="*/ 629 h 707"/>
              <a:gd name="T46" fmla="*/ 240 w 637"/>
              <a:gd name="T47" fmla="*/ 574 h 707"/>
              <a:gd name="T48" fmla="*/ 333 w 637"/>
              <a:gd name="T49" fmla="*/ 601 h 707"/>
              <a:gd name="T50" fmla="*/ 416 w 637"/>
              <a:gd name="T51" fmla="*/ 601 h 707"/>
              <a:gd name="T52" fmla="*/ 375 w 637"/>
              <a:gd name="T53" fmla="*/ 574 h 707"/>
              <a:gd name="T54" fmla="*/ 375 w 637"/>
              <a:gd name="T55" fmla="*/ 629 h 707"/>
              <a:gd name="T56" fmla="*/ 375 w 637"/>
              <a:gd name="T57" fmla="*/ 574 h 707"/>
              <a:gd name="T58" fmla="*/ 468 w 637"/>
              <a:gd name="T59" fmla="*/ 601 h 707"/>
              <a:gd name="T60" fmla="*/ 551 w 637"/>
              <a:gd name="T61" fmla="*/ 601 h 707"/>
              <a:gd name="T62" fmla="*/ 509 w 637"/>
              <a:gd name="T63" fmla="*/ 574 h 707"/>
              <a:gd name="T64" fmla="*/ 509 w 637"/>
              <a:gd name="T65" fmla="*/ 629 h 707"/>
              <a:gd name="T66" fmla="*/ 509 w 637"/>
              <a:gd name="T67" fmla="*/ 574 h 707"/>
              <a:gd name="T68" fmla="*/ 630 w 637"/>
              <a:gd name="T69" fmla="*/ 693 h 707"/>
              <a:gd name="T70" fmla="*/ 14 w 637"/>
              <a:gd name="T71" fmla="*/ 601 h 707"/>
              <a:gd name="T72" fmla="*/ 630 w 637"/>
              <a:gd name="T73" fmla="*/ 509 h 707"/>
              <a:gd name="T74" fmla="*/ 630 w 637"/>
              <a:gd name="T75" fmla="*/ 495 h 707"/>
              <a:gd name="T76" fmla="*/ 0 w 637"/>
              <a:gd name="T77" fmla="*/ 601 h 707"/>
              <a:gd name="T78" fmla="*/ 630 w 637"/>
              <a:gd name="T79" fmla="*/ 707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707">
                <a:moveTo>
                  <a:pt x="588" y="429"/>
                </a:moveTo>
                <a:cubicBezTo>
                  <a:pt x="78" y="429"/>
                  <a:pt x="78" y="429"/>
                  <a:pt x="78" y="429"/>
                </a:cubicBezTo>
                <a:cubicBezTo>
                  <a:pt x="75" y="429"/>
                  <a:pt x="71" y="425"/>
                  <a:pt x="71" y="422"/>
                </a:cubicBezTo>
                <a:cubicBezTo>
                  <a:pt x="71" y="7"/>
                  <a:pt x="71" y="7"/>
                  <a:pt x="71" y="7"/>
                </a:cubicBezTo>
                <a:cubicBezTo>
                  <a:pt x="71" y="3"/>
                  <a:pt x="75" y="0"/>
                  <a:pt x="78" y="0"/>
                </a:cubicBezTo>
                <a:cubicBezTo>
                  <a:pt x="588" y="0"/>
                  <a:pt x="588" y="0"/>
                  <a:pt x="588" y="0"/>
                </a:cubicBezTo>
                <a:cubicBezTo>
                  <a:pt x="592" y="0"/>
                  <a:pt x="595" y="3"/>
                  <a:pt x="595" y="7"/>
                </a:cubicBezTo>
                <a:cubicBezTo>
                  <a:pt x="595" y="422"/>
                  <a:pt x="595" y="422"/>
                  <a:pt x="595" y="422"/>
                </a:cubicBezTo>
                <a:cubicBezTo>
                  <a:pt x="595" y="425"/>
                  <a:pt x="592" y="429"/>
                  <a:pt x="588" y="429"/>
                </a:cubicBezTo>
                <a:close/>
                <a:moveTo>
                  <a:pt x="85" y="415"/>
                </a:moveTo>
                <a:cubicBezTo>
                  <a:pt x="581" y="415"/>
                  <a:pt x="581" y="415"/>
                  <a:pt x="581" y="415"/>
                </a:cubicBezTo>
                <a:cubicBezTo>
                  <a:pt x="581" y="14"/>
                  <a:pt x="581" y="14"/>
                  <a:pt x="581" y="14"/>
                </a:cubicBezTo>
                <a:cubicBezTo>
                  <a:pt x="85" y="14"/>
                  <a:pt x="85" y="14"/>
                  <a:pt x="85" y="14"/>
                </a:cubicBezTo>
                <a:lnTo>
                  <a:pt x="85" y="415"/>
                </a:lnTo>
                <a:close/>
                <a:moveTo>
                  <a:pt x="399" y="113"/>
                </a:moveTo>
                <a:cubicBezTo>
                  <a:pt x="267" y="113"/>
                  <a:pt x="267" y="113"/>
                  <a:pt x="267" y="113"/>
                </a:cubicBezTo>
                <a:cubicBezTo>
                  <a:pt x="252" y="113"/>
                  <a:pt x="240" y="101"/>
                  <a:pt x="240" y="86"/>
                </a:cubicBezTo>
                <a:cubicBezTo>
                  <a:pt x="240" y="72"/>
                  <a:pt x="252" y="60"/>
                  <a:pt x="267" y="60"/>
                </a:cubicBezTo>
                <a:cubicBezTo>
                  <a:pt x="399" y="60"/>
                  <a:pt x="399" y="60"/>
                  <a:pt x="399" y="60"/>
                </a:cubicBezTo>
                <a:cubicBezTo>
                  <a:pt x="414" y="60"/>
                  <a:pt x="426" y="72"/>
                  <a:pt x="426" y="86"/>
                </a:cubicBezTo>
                <a:cubicBezTo>
                  <a:pt x="426" y="101"/>
                  <a:pt x="414" y="113"/>
                  <a:pt x="399" y="113"/>
                </a:cubicBezTo>
                <a:close/>
                <a:moveTo>
                  <a:pt x="267" y="74"/>
                </a:moveTo>
                <a:cubicBezTo>
                  <a:pt x="260" y="74"/>
                  <a:pt x="254" y="79"/>
                  <a:pt x="254" y="86"/>
                </a:cubicBezTo>
                <a:cubicBezTo>
                  <a:pt x="254" y="93"/>
                  <a:pt x="260" y="99"/>
                  <a:pt x="267" y="99"/>
                </a:cubicBezTo>
                <a:cubicBezTo>
                  <a:pt x="399" y="99"/>
                  <a:pt x="399" y="99"/>
                  <a:pt x="399" y="99"/>
                </a:cubicBezTo>
                <a:cubicBezTo>
                  <a:pt x="406" y="99"/>
                  <a:pt x="412" y="93"/>
                  <a:pt x="412" y="86"/>
                </a:cubicBezTo>
                <a:cubicBezTo>
                  <a:pt x="412" y="79"/>
                  <a:pt x="406" y="74"/>
                  <a:pt x="399" y="74"/>
                </a:cubicBezTo>
                <a:lnTo>
                  <a:pt x="267" y="74"/>
                </a:lnTo>
                <a:close/>
                <a:moveTo>
                  <a:pt x="106" y="643"/>
                </a:moveTo>
                <a:cubicBezTo>
                  <a:pt x="83" y="643"/>
                  <a:pt x="64" y="624"/>
                  <a:pt x="64" y="601"/>
                </a:cubicBezTo>
                <a:cubicBezTo>
                  <a:pt x="64" y="578"/>
                  <a:pt x="83" y="560"/>
                  <a:pt x="106" y="560"/>
                </a:cubicBezTo>
                <a:cubicBezTo>
                  <a:pt x="129" y="560"/>
                  <a:pt x="147" y="578"/>
                  <a:pt x="147" y="601"/>
                </a:cubicBezTo>
                <a:cubicBezTo>
                  <a:pt x="147" y="624"/>
                  <a:pt x="129" y="643"/>
                  <a:pt x="106" y="643"/>
                </a:cubicBezTo>
                <a:close/>
                <a:moveTo>
                  <a:pt x="106" y="574"/>
                </a:moveTo>
                <a:cubicBezTo>
                  <a:pt x="90" y="574"/>
                  <a:pt x="78" y="586"/>
                  <a:pt x="78" y="601"/>
                </a:cubicBezTo>
                <a:cubicBezTo>
                  <a:pt x="78" y="616"/>
                  <a:pt x="90" y="629"/>
                  <a:pt x="106" y="629"/>
                </a:cubicBezTo>
                <a:cubicBezTo>
                  <a:pt x="121" y="629"/>
                  <a:pt x="133" y="616"/>
                  <a:pt x="133" y="601"/>
                </a:cubicBezTo>
                <a:cubicBezTo>
                  <a:pt x="133" y="586"/>
                  <a:pt x="121" y="574"/>
                  <a:pt x="106" y="574"/>
                </a:cubicBezTo>
                <a:close/>
                <a:moveTo>
                  <a:pt x="240" y="643"/>
                </a:moveTo>
                <a:cubicBezTo>
                  <a:pt x="217" y="643"/>
                  <a:pt x="198" y="624"/>
                  <a:pt x="198" y="601"/>
                </a:cubicBezTo>
                <a:cubicBezTo>
                  <a:pt x="198" y="578"/>
                  <a:pt x="217" y="560"/>
                  <a:pt x="240" y="560"/>
                </a:cubicBezTo>
                <a:cubicBezTo>
                  <a:pt x="263" y="560"/>
                  <a:pt x="282" y="578"/>
                  <a:pt x="282" y="601"/>
                </a:cubicBezTo>
                <a:cubicBezTo>
                  <a:pt x="282" y="624"/>
                  <a:pt x="263" y="643"/>
                  <a:pt x="240" y="643"/>
                </a:cubicBezTo>
                <a:close/>
                <a:moveTo>
                  <a:pt x="240" y="574"/>
                </a:moveTo>
                <a:cubicBezTo>
                  <a:pt x="225" y="574"/>
                  <a:pt x="212" y="586"/>
                  <a:pt x="212" y="601"/>
                </a:cubicBezTo>
                <a:cubicBezTo>
                  <a:pt x="212" y="616"/>
                  <a:pt x="225" y="629"/>
                  <a:pt x="240" y="629"/>
                </a:cubicBezTo>
                <a:cubicBezTo>
                  <a:pt x="255" y="629"/>
                  <a:pt x="268" y="616"/>
                  <a:pt x="268" y="601"/>
                </a:cubicBezTo>
                <a:cubicBezTo>
                  <a:pt x="268" y="586"/>
                  <a:pt x="255" y="574"/>
                  <a:pt x="240" y="574"/>
                </a:cubicBezTo>
                <a:close/>
                <a:moveTo>
                  <a:pt x="375" y="643"/>
                </a:moveTo>
                <a:cubicBezTo>
                  <a:pt x="352" y="643"/>
                  <a:pt x="333" y="624"/>
                  <a:pt x="333" y="601"/>
                </a:cubicBezTo>
                <a:cubicBezTo>
                  <a:pt x="333" y="578"/>
                  <a:pt x="352" y="560"/>
                  <a:pt x="375" y="560"/>
                </a:cubicBezTo>
                <a:cubicBezTo>
                  <a:pt x="398" y="560"/>
                  <a:pt x="416" y="578"/>
                  <a:pt x="416" y="601"/>
                </a:cubicBezTo>
                <a:cubicBezTo>
                  <a:pt x="416" y="624"/>
                  <a:pt x="398" y="643"/>
                  <a:pt x="375" y="643"/>
                </a:cubicBezTo>
                <a:close/>
                <a:moveTo>
                  <a:pt x="375" y="574"/>
                </a:moveTo>
                <a:cubicBezTo>
                  <a:pt x="359" y="574"/>
                  <a:pt x="347" y="586"/>
                  <a:pt x="347" y="601"/>
                </a:cubicBezTo>
                <a:cubicBezTo>
                  <a:pt x="347" y="616"/>
                  <a:pt x="359" y="629"/>
                  <a:pt x="375" y="629"/>
                </a:cubicBezTo>
                <a:cubicBezTo>
                  <a:pt x="390" y="629"/>
                  <a:pt x="402" y="616"/>
                  <a:pt x="402" y="601"/>
                </a:cubicBezTo>
                <a:cubicBezTo>
                  <a:pt x="402" y="586"/>
                  <a:pt x="390" y="574"/>
                  <a:pt x="375" y="574"/>
                </a:cubicBezTo>
                <a:close/>
                <a:moveTo>
                  <a:pt x="509" y="643"/>
                </a:moveTo>
                <a:cubicBezTo>
                  <a:pt x="486" y="643"/>
                  <a:pt x="468" y="624"/>
                  <a:pt x="468" y="601"/>
                </a:cubicBezTo>
                <a:cubicBezTo>
                  <a:pt x="468" y="578"/>
                  <a:pt x="486" y="560"/>
                  <a:pt x="509" y="560"/>
                </a:cubicBezTo>
                <a:cubicBezTo>
                  <a:pt x="532" y="560"/>
                  <a:pt x="551" y="578"/>
                  <a:pt x="551" y="601"/>
                </a:cubicBezTo>
                <a:cubicBezTo>
                  <a:pt x="551" y="624"/>
                  <a:pt x="532" y="643"/>
                  <a:pt x="509" y="643"/>
                </a:cubicBezTo>
                <a:close/>
                <a:moveTo>
                  <a:pt x="509" y="574"/>
                </a:moveTo>
                <a:cubicBezTo>
                  <a:pt x="494" y="574"/>
                  <a:pt x="482" y="586"/>
                  <a:pt x="482" y="601"/>
                </a:cubicBezTo>
                <a:cubicBezTo>
                  <a:pt x="482" y="616"/>
                  <a:pt x="494" y="629"/>
                  <a:pt x="509" y="629"/>
                </a:cubicBezTo>
                <a:cubicBezTo>
                  <a:pt x="524" y="629"/>
                  <a:pt x="537" y="616"/>
                  <a:pt x="537" y="601"/>
                </a:cubicBezTo>
                <a:cubicBezTo>
                  <a:pt x="537" y="586"/>
                  <a:pt x="524" y="574"/>
                  <a:pt x="509" y="574"/>
                </a:cubicBezTo>
                <a:close/>
                <a:moveTo>
                  <a:pt x="637" y="700"/>
                </a:moveTo>
                <a:cubicBezTo>
                  <a:pt x="637" y="696"/>
                  <a:pt x="634" y="693"/>
                  <a:pt x="630" y="693"/>
                </a:cubicBezTo>
                <a:cubicBezTo>
                  <a:pt x="106" y="693"/>
                  <a:pt x="106" y="693"/>
                  <a:pt x="106" y="693"/>
                </a:cubicBezTo>
                <a:cubicBezTo>
                  <a:pt x="55" y="693"/>
                  <a:pt x="14" y="652"/>
                  <a:pt x="14" y="601"/>
                </a:cubicBezTo>
                <a:cubicBezTo>
                  <a:pt x="14" y="551"/>
                  <a:pt x="55" y="509"/>
                  <a:pt x="106" y="509"/>
                </a:cubicBezTo>
                <a:cubicBezTo>
                  <a:pt x="630" y="509"/>
                  <a:pt x="630" y="509"/>
                  <a:pt x="630" y="509"/>
                </a:cubicBezTo>
                <a:cubicBezTo>
                  <a:pt x="634" y="509"/>
                  <a:pt x="637" y="506"/>
                  <a:pt x="637" y="502"/>
                </a:cubicBezTo>
                <a:cubicBezTo>
                  <a:pt x="637" y="498"/>
                  <a:pt x="634" y="495"/>
                  <a:pt x="630" y="495"/>
                </a:cubicBezTo>
                <a:cubicBezTo>
                  <a:pt x="106" y="495"/>
                  <a:pt x="106" y="495"/>
                  <a:pt x="106" y="495"/>
                </a:cubicBezTo>
                <a:cubicBezTo>
                  <a:pt x="47" y="495"/>
                  <a:pt x="0" y="543"/>
                  <a:pt x="0" y="601"/>
                </a:cubicBezTo>
                <a:cubicBezTo>
                  <a:pt x="0" y="660"/>
                  <a:pt x="47" y="707"/>
                  <a:pt x="106" y="707"/>
                </a:cubicBezTo>
                <a:cubicBezTo>
                  <a:pt x="630" y="707"/>
                  <a:pt x="630" y="707"/>
                  <a:pt x="630" y="707"/>
                </a:cubicBezTo>
                <a:cubicBezTo>
                  <a:pt x="634" y="707"/>
                  <a:pt x="637" y="704"/>
                  <a:pt x="637" y="70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1" name="Oval 9"/>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0" name="Freeform 28"/>
          <p:cNvSpPr>
            <a:spLocks noEditPoints="1"/>
          </p:cNvSpPr>
          <p:nvPr/>
        </p:nvSpPr>
        <p:spPr bwMode="auto">
          <a:xfrm>
            <a:off x="8398355" y="4820401"/>
            <a:ext cx="668157" cy="696241"/>
          </a:xfrm>
          <a:custGeom>
            <a:avLst/>
            <a:gdLst>
              <a:gd name="T0" fmla="*/ 633 w 647"/>
              <a:gd name="T1" fmla="*/ 245 h 674"/>
              <a:gd name="T2" fmla="*/ 546 w 647"/>
              <a:gd name="T3" fmla="*/ 172 h 674"/>
              <a:gd name="T4" fmla="*/ 536 w 647"/>
              <a:gd name="T5" fmla="*/ 173 h 674"/>
              <a:gd name="T6" fmla="*/ 565 w 647"/>
              <a:gd name="T7" fmla="*/ 124 h 674"/>
              <a:gd name="T8" fmla="*/ 331 w 647"/>
              <a:gd name="T9" fmla="*/ 15 h 674"/>
              <a:gd name="T10" fmla="*/ 324 w 647"/>
              <a:gd name="T11" fmla="*/ 83 h 674"/>
              <a:gd name="T12" fmla="*/ 317 w 647"/>
              <a:gd name="T13" fmla="*/ 15 h 674"/>
              <a:gd name="T14" fmla="*/ 82 w 647"/>
              <a:gd name="T15" fmla="*/ 124 h 674"/>
              <a:gd name="T16" fmla="*/ 111 w 647"/>
              <a:gd name="T17" fmla="*/ 173 h 674"/>
              <a:gd name="T18" fmla="*/ 101 w 647"/>
              <a:gd name="T19" fmla="*/ 172 h 674"/>
              <a:gd name="T20" fmla="*/ 14 w 647"/>
              <a:gd name="T21" fmla="*/ 245 h 674"/>
              <a:gd name="T22" fmla="*/ 6 w 647"/>
              <a:gd name="T23" fmla="*/ 250 h 674"/>
              <a:gd name="T24" fmla="*/ 67 w 647"/>
              <a:gd name="T25" fmla="*/ 120 h 674"/>
              <a:gd name="T26" fmla="*/ 69 w 647"/>
              <a:gd name="T27" fmla="*/ 118 h 674"/>
              <a:gd name="T28" fmla="*/ 324 w 647"/>
              <a:gd name="T29" fmla="*/ 0 h 674"/>
              <a:gd name="T30" fmla="*/ 324 w 647"/>
              <a:gd name="T31" fmla="*/ 0 h 674"/>
              <a:gd name="T32" fmla="*/ 526 w 647"/>
              <a:gd name="T33" fmla="*/ 68 h 674"/>
              <a:gd name="T34" fmla="*/ 579 w 647"/>
              <a:gd name="T35" fmla="*/ 118 h 674"/>
              <a:gd name="T36" fmla="*/ 646 w 647"/>
              <a:gd name="T37" fmla="*/ 241 h 674"/>
              <a:gd name="T38" fmla="*/ 607 w 647"/>
              <a:gd name="T39" fmla="*/ 505 h 674"/>
              <a:gd name="T40" fmla="*/ 324 w 647"/>
              <a:gd name="T41" fmla="*/ 660 h 674"/>
              <a:gd name="T42" fmla="*/ 40 w 647"/>
              <a:gd name="T43" fmla="*/ 505 h 674"/>
              <a:gd name="T44" fmla="*/ 324 w 647"/>
              <a:gd name="T45" fmla="*/ 674 h 674"/>
              <a:gd name="T46" fmla="*/ 607 w 647"/>
              <a:gd name="T47" fmla="*/ 505 h 674"/>
              <a:gd name="T48" fmla="*/ 403 w 647"/>
              <a:gd name="T49" fmla="*/ 439 h 674"/>
              <a:gd name="T50" fmla="*/ 446 w 647"/>
              <a:gd name="T51" fmla="*/ 516 h 674"/>
              <a:gd name="T52" fmla="*/ 206 w 647"/>
              <a:gd name="T53" fmla="*/ 518 h 674"/>
              <a:gd name="T54" fmla="*/ 200 w 647"/>
              <a:gd name="T55" fmla="*/ 510 h 674"/>
              <a:gd name="T56" fmla="*/ 391 w 647"/>
              <a:gd name="T57" fmla="*/ 431 h 674"/>
              <a:gd name="T58" fmla="*/ 552 w 647"/>
              <a:gd name="T59" fmla="*/ 273 h 674"/>
              <a:gd name="T60" fmla="*/ 389 w 647"/>
              <a:gd name="T61" fmla="*/ 446 h 674"/>
              <a:gd name="T62" fmla="*/ 387 w 647"/>
              <a:gd name="T63" fmla="*/ 445 h 674"/>
              <a:gd name="T64" fmla="*/ 216 w 647"/>
              <a:gd name="T65" fmla="*/ 504 h 674"/>
              <a:gd name="T66" fmla="*/ 389 w 647"/>
              <a:gd name="T67" fmla="*/ 446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7" h="674">
                <a:moveTo>
                  <a:pt x="641" y="250"/>
                </a:moveTo>
                <a:cubicBezTo>
                  <a:pt x="638" y="251"/>
                  <a:pt x="634" y="249"/>
                  <a:pt x="633" y="245"/>
                </a:cubicBezTo>
                <a:cubicBezTo>
                  <a:pt x="621" y="205"/>
                  <a:pt x="601" y="167"/>
                  <a:pt x="574" y="135"/>
                </a:cubicBezTo>
                <a:cubicBezTo>
                  <a:pt x="546" y="172"/>
                  <a:pt x="546" y="172"/>
                  <a:pt x="546" y="172"/>
                </a:cubicBezTo>
                <a:cubicBezTo>
                  <a:pt x="544" y="174"/>
                  <a:pt x="542" y="174"/>
                  <a:pt x="540" y="174"/>
                </a:cubicBezTo>
                <a:cubicBezTo>
                  <a:pt x="539" y="174"/>
                  <a:pt x="537" y="174"/>
                  <a:pt x="536" y="173"/>
                </a:cubicBezTo>
                <a:cubicBezTo>
                  <a:pt x="533" y="171"/>
                  <a:pt x="532" y="166"/>
                  <a:pt x="535" y="163"/>
                </a:cubicBezTo>
                <a:cubicBezTo>
                  <a:pt x="565" y="124"/>
                  <a:pt x="565" y="124"/>
                  <a:pt x="565" y="124"/>
                </a:cubicBezTo>
                <a:cubicBezTo>
                  <a:pt x="551" y="107"/>
                  <a:pt x="535" y="93"/>
                  <a:pt x="518" y="80"/>
                </a:cubicBezTo>
                <a:cubicBezTo>
                  <a:pt x="464" y="38"/>
                  <a:pt x="399" y="16"/>
                  <a:pt x="331" y="15"/>
                </a:cubicBezTo>
                <a:cubicBezTo>
                  <a:pt x="331" y="76"/>
                  <a:pt x="331" y="76"/>
                  <a:pt x="331" y="76"/>
                </a:cubicBezTo>
                <a:cubicBezTo>
                  <a:pt x="331" y="79"/>
                  <a:pt x="327" y="83"/>
                  <a:pt x="324" y="83"/>
                </a:cubicBezTo>
                <a:cubicBezTo>
                  <a:pt x="320" y="83"/>
                  <a:pt x="317" y="79"/>
                  <a:pt x="317" y="76"/>
                </a:cubicBezTo>
                <a:cubicBezTo>
                  <a:pt x="317" y="15"/>
                  <a:pt x="317" y="15"/>
                  <a:pt x="317" y="15"/>
                </a:cubicBezTo>
                <a:cubicBezTo>
                  <a:pt x="248" y="16"/>
                  <a:pt x="184" y="38"/>
                  <a:pt x="129" y="80"/>
                </a:cubicBezTo>
                <a:cubicBezTo>
                  <a:pt x="112" y="93"/>
                  <a:pt x="96" y="107"/>
                  <a:pt x="82" y="124"/>
                </a:cubicBezTo>
                <a:cubicBezTo>
                  <a:pt x="112" y="163"/>
                  <a:pt x="112" y="163"/>
                  <a:pt x="112" y="163"/>
                </a:cubicBezTo>
                <a:cubicBezTo>
                  <a:pt x="115" y="166"/>
                  <a:pt x="114" y="171"/>
                  <a:pt x="111" y="173"/>
                </a:cubicBezTo>
                <a:cubicBezTo>
                  <a:pt x="110" y="174"/>
                  <a:pt x="108" y="174"/>
                  <a:pt x="107" y="174"/>
                </a:cubicBezTo>
                <a:cubicBezTo>
                  <a:pt x="105" y="174"/>
                  <a:pt x="103" y="174"/>
                  <a:pt x="101" y="172"/>
                </a:cubicBezTo>
                <a:cubicBezTo>
                  <a:pt x="73" y="135"/>
                  <a:pt x="73" y="135"/>
                  <a:pt x="73" y="135"/>
                </a:cubicBezTo>
                <a:cubicBezTo>
                  <a:pt x="46" y="167"/>
                  <a:pt x="26" y="205"/>
                  <a:pt x="14" y="245"/>
                </a:cubicBezTo>
                <a:cubicBezTo>
                  <a:pt x="14" y="248"/>
                  <a:pt x="11" y="250"/>
                  <a:pt x="8" y="250"/>
                </a:cubicBezTo>
                <a:cubicBezTo>
                  <a:pt x="7" y="250"/>
                  <a:pt x="6" y="250"/>
                  <a:pt x="6" y="250"/>
                </a:cubicBezTo>
                <a:cubicBezTo>
                  <a:pt x="2" y="248"/>
                  <a:pt x="0" y="245"/>
                  <a:pt x="1" y="241"/>
                </a:cubicBezTo>
                <a:cubicBezTo>
                  <a:pt x="14" y="197"/>
                  <a:pt x="37" y="155"/>
                  <a:pt x="67" y="120"/>
                </a:cubicBezTo>
                <a:cubicBezTo>
                  <a:pt x="67" y="119"/>
                  <a:pt x="68" y="118"/>
                  <a:pt x="68" y="118"/>
                </a:cubicBezTo>
                <a:cubicBezTo>
                  <a:pt x="68" y="118"/>
                  <a:pt x="69" y="118"/>
                  <a:pt x="69" y="118"/>
                </a:cubicBezTo>
                <a:cubicBezTo>
                  <a:pt x="84" y="99"/>
                  <a:pt x="102" y="83"/>
                  <a:pt x="121" y="68"/>
                </a:cubicBezTo>
                <a:cubicBezTo>
                  <a:pt x="179" y="24"/>
                  <a:pt x="250" y="0"/>
                  <a:pt x="324" y="0"/>
                </a:cubicBezTo>
                <a:cubicBezTo>
                  <a:pt x="324" y="0"/>
                  <a:pt x="324" y="0"/>
                  <a:pt x="324" y="0"/>
                </a:cubicBezTo>
                <a:cubicBezTo>
                  <a:pt x="324" y="0"/>
                  <a:pt x="324" y="0"/>
                  <a:pt x="324" y="0"/>
                </a:cubicBezTo>
                <a:cubicBezTo>
                  <a:pt x="324" y="0"/>
                  <a:pt x="324" y="0"/>
                  <a:pt x="324" y="0"/>
                </a:cubicBezTo>
                <a:cubicBezTo>
                  <a:pt x="398" y="0"/>
                  <a:pt x="468" y="24"/>
                  <a:pt x="526" y="68"/>
                </a:cubicBezTo>
                <a:cubicBezTo>
                  <a:pt x="546" y="83"/>
                  <a:pt x="563" y="99"/>
                  <a:pt x="579" y="118"/>
                </a:cubicBezTo>
                <a:cubicBezTo>
                  <a:pt x="579" y="118"/>
                  <a:pt x="579" y="118"/>
                  <a:pt x="579" y="118"/>
                </a:cubicBezTo>
                <a:cubicBezTo>
                  <a:pt x="579" y="118"/>
                  <a:pt x="580" y="119"/>
                  <a:pt x="581" y="120"/>
                </a:cubicBezTo>
                <a:cubicBezTo>
                  <a:pt x="610" y="155"/>
                  <a:pt x="633" y="197"/>
                  <a:pt x="646" y="241"/>
                </a:cubicBezTo>
                <a:cubicBezTo>
                  <a:pt x="647" y="245"/>
                  <a:pt x="645" y="248"/>
                  <a:pt x="641" y="250"/>
                </a:cubicBezTo>
                <a:close/>
                <a:moveTo>
                  <a:pt x="607" y="505"/>
                </a:moveTo>
                <a:cubicBezTo>
                  <a:pt x="603" y="503"/>
                  <a:pt x="599" y="504"/>
                  <a:pt x="597" y="508"/>
                </a:cubicBezTo>
                <a:cubicBezTo>
                  <a:pt x="537" y="603"/>
                  <a:pt x="435" y="660"/>
                  <a:pt x="324" y="660"/>
                </a:cubicBezTo>
                <a:cubicBezTo>
                  <a:pt x="212" y="660"/>
                  <a:pt x="110" y="603"/>
                  <a:pt x="50" y="508"/>
                </a:cubicBezTo>
                <a:cubicBezTo>
                  <a:pt x="48" y="504"/>
                  <a:pt x="44" y="503"/>
                  <a:pt x="40" y="505"/>
                </a:cubicBezTo>
                <a:cubicBezTo>
                  <a:pt x="37" y="507"/>
                  <a:pt x="36" y="512"/>
                  <a:pt x="38" y="515"/>
                </a:cubicBezTo>
                <a:cubicBezTo>
                  <a:pt x="100" y="614"/>
                  <a:pt x="207" y="674"/>
                  <a:pt x="324" y="674"/>
                </a:cubicBezTo>
                <a:cubicBezTo>
                  <a:pt x="440" y="674"/>
                  <a:pt x="547" y="614"/>
                  <a:pt x="609" y="515"/>
                </a:cubicBezTo>
                <a:cubicBezTo>
                  <a:pt x="611" y="512"/>
                  <a:pt x="610" y="507"/>
                  <a:pt x="607" y="505"/>
                </a:cubicBezTo>
                <a:close/>
                <a:moveTo>
                  <a:pt x="552" y="283"/>
                </a:moveTo>
                <a:cubicBezTo>
                  <a:pt x="403" y="439"/>
                  <a:pt x="403" y="439"/>
                  <a:pt x="403" y="439"/>
                </a:cubicBezTo>
                <a:cubicBezTo>
                  <a:pt x="425" y="456"/>
                  <a:pt x="441" y="481"/>
                  <a:pt x="447" y="510"/>
                </a:cubicBezTo>
                <a:cubicBezTo>
                  <a:pt x="448" y="512"/>
                  <a:pt x="447" y="514"/>
                  <a:pt x="446" y="516"/>
                </a:cubicBezTo>
                <a:cubicBezTo>
                  <a:pt x="445" y="517"/>
                  <a:pt x="443" y="518"/>
                  <a:pt x="441" y="518"/>
                </a:cubicBezTo>
                <a:cubicBezTo>
                  <a:pt x="206" y="518"/>
                  <a:pt x="206" y="518"/>
                  <a:pt x="206" y="518"/>
                </a:cubicBezTo>
                <a:cubicBezTo>
                  <a:pt x="204" y="518"/>
                  <a:pt x="202" y="517"/>
                  <a:pt x="201" y="516"/>
                </a:cubicBezTo>
                <a:cubicBezTo>
                  <a:pt x="200" y="514"/>
                  <a:pt x="199" y="512"/>
                  <a:pt x="200" y="510"/>
                </a:cubicBezTo>
                <a:cubicBezTo>
                  <a:pt x="213" y="452"/>
                  <a:pt x="264" y="411"/>
                  <a:pt x="324" y="411"/>
                </a:cubicBezTo>
                <a:cubicBezTo>
                  <a:pt x="348" y="411"/>
                  <a:pt x="371" y="418"/>
                  <a:pt x="391" y="431"/>
                </a:cubicBezTo>
                <a:cubicBezTo>
                  <a:pt x="542" y="273"/>
                  <a:pt x="542" y="273"/>
                  <a:pt x="542" y="273"/>
                </a:cubicBezTo>
                <a:cubicBezTo>
                  <a:pt x="545" y="270"/>
                  <a:pt x="549" y="270"/>
                  <a:pt x="552" y="273"/>
                </a:cubicBezTo>
                <a:cubicBezTo>
                  <a:pt x="555" y="275"/>
                  <a:pt x="555" y="280"/>
                  <a:pt x="552" y="283"/>
                </a:cubicBezTo>
                <a:close/>
                <a:moveTo>
                  <a:pt x="389" y="446"/>
                </a:moveTo>
                <a:cubicBezTo>
                  <a:pt x="388" y="446"/>
                  <a:pt x="388" y="445"/>
                  <a:pt x="387" y="445"/>
                </a:cubicBezTo>
                <a:cubicBezTo>
                  <a:pt x="387" y="445"/>
                  <a:pt x="387" y="445"/>
                  <a:pt x="387" y="445"/>
                </a:cubicBezTo>
                <a:cubicBezTo>
                  <a:pt x="369" y="432"/>
                  <a:pt x="347" y="425"/>
                  <a:pt x="324" y="425"/>
                </a:cubicBezTo>
                <a:cubicBezTo>
                  <a:pt x="274" y="425"/>
                  <a:pt x="230" y="457"/>
                  <a:pt x="216" y="504"/>
                </a:cubicBezTo>
                <a:cubicBezTo>
                  <a:pt x="431" y="504"/>
                  <a:pt x="431" y="504"/>
                  <a:pt x="431" y="504"/>
                </a:cubicBezTo>
                <a:cubicBezTo>
                  <a:pt x="424" y="480"/>
                  <a:pt x="409" y="460"/>
                  <a:pt x="389" y="44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68" name="Oval 7"/>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3" name="Freeform 31"/>
          <p:cNvSpPr>
            <a:spLocks noEditPoints="1"/>
          </p:cNvSpPr>
          <p:nvPr/>
        </p:nvSpPr>
        <p:spPr bwMode="auto">
          <a:xfrm>
            <a:off x="1579322" y="4807718"/>
            <a:ext cx="516958" cy="720295"/>
          </a:xfrm>
          <a:custGeom>
            <a:avLst/>
            <a:gdLst>
              <a:gd name="T0" fmla="*/ 208 w 501"/>
              <a:gd name="T1" fmla="*/ 697 h 697"/>
              <a:gd name="T2" fmla="*/ 206 w 501"/>
              <a:gd name="T3" fmla="*/ 697 h 697"/>
              <a:gd name="T4" fmla="*/ 0 w 501"/>
              <a:gd name="T5" fmla="*/ 454 h 697"/>
              <a:gd name="T6" fmla="*/ 77 w 501"/>
              <a:gd name="T7" fmla="*/ 283 h 697"/>
              <a:gd name="T8" fmla="*/ 130 w 501"/>
              <a:gd name="T9" fmla="*/ 206 h 697"/>
              <a:gd name="T10" fmla="*/ 190 w 501"/>
              <a:gd name="T11" fmla="*/ 7 h 697"/>
              <a:gd name="T12" fmla="*/ 194 w 501"/>
              <a:gd name="T13" fmla="*/ 1 h 697"/>
              <a:gd name="T14" fmla="*/ 201 w 501"/>
              <a:gd name="T15" fmla="*/ 1 h 697"/>
              <a:gd name="T16" fmla="*/ 501 w 501"/>
              <a:gd name="T17" fmla="*/ 410 h 697"/>
              <a:gd name="T18" fmla="*/ 307 w 501"/>
              <a:gd name="T19" fmla="*/ 692 h 697"/>
              <a:gd name="T20" fmla="*/ 300 w 501"/>
              <a:gd name="T21" fmla="*/ 690 h 697"/>
              <a:gd name="T22" fmla="*/ 299 w 501"/>
              <a:gd name="T23" fmla="*/ 683 h 697"/>
              <a:gd name="T24" fmla="*/ 328 w 501"/>
              <a:gd name="T25" fmla="*/ 570 h 697"/>
              <a:gd name="T26" fmla="*/ 259 w 501"/>
              <a:gd name="T27" fmla="*/ 458 h 697"/>
              <a:gd name="T28" fmla="*/ 209 w 501"/>
              <a:gd name="T29" fmla="*/ 546 h 697"/>
              <a:gd name="T30" fmla="*/ 177 w 501"/>
              <a:gd name="T31" fmla="*/ 611 h 697"/>
              <a:gd name="T32" fmla="*/ 213 w 501"/>
              <a:gd name="T33" fmla="*/ 685 h 697"/>
              <a:gd name="T34" fmla="*/ 215 w 501"/>
              <a:gd name="T35" fmla="*/ 690 h 697"/>
              <a:gd name="T36" fmla="*/ 208 w 501"/>
              <a:gd name="T37" fmla="*/ 697 h 697"/>
              <a:gd name="T38" fmla="*/ 208 w 501"/>
              <a:gd name="T39" fmla="*/ 697 h 697"/>
              <a:gd name="T40" fmla="*/ 203 w 501"/>
              <a:gd name="T41" fmla="*/ 19 h 697"/>
              <a:gd name="T42" fmla="*/ 143 w 501"/>
              <a:gd name="T43" fmla="*/ 213 h 697"/>
              <a:gd name="T44" fmla="*/ 87 w 501"/>
              <a:gd name="T45" fmla="*/ 292 h 697"/>
              <a:gd name="T46" fmla="*/ 14 w 501"/>
              <a:gd name="T47" fmla="*/ 454 h 697"/>
              <a:gd name="T48" fmla="*/ 188 w 501"/>
              <a:gd name="T49" fmla="*/ 676 h 697"/>
              <a:gd name="T50" fmla="*/ 163 w 501"/>
              <a:gd name="T51" fmla="*/ 611 h 697"/>
              <a:gd name="T52" fmla="*/ 198 w 501"/>
              <a:gd name="T53" fmla="*/ 538 h 697"/>
              <a:gd name="T54" fmla="*/ 249 w 501"/>
              <a:gd name="T55" fmla="*/ 445 h 697"/>
              <a:gd name="T56" fmla="*/ 253 w 501"/>
              <a:gd name="T57" fmla="*/ 440 h 697"/>
              <a:gd name="T58" fmla="*/ 259 w 501"/>
              <a:gd name="T59" fmla="*/ 441 h 697"/>
              <a:gd name="T60" fmla="*/ 342 w 501"/>
              <a:gd name="T61" fmla="*/ 570 h 697"/>
              <a:gd name="T62" fmla="*/ 318 w 501"/>
              <a:gd name="T63" fmla="*/ 674 h 697"/>
              <a:gd name="T64" fmla="*/ 487 w 501"/>
              <a:gd name="T65" fmla="*/ 410 h 697"/>
              <a:gd name="T66" fmla="*/ 203 w 501"/>
              <a:gd name="T67" fmla="*/ 19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1" h="697">
                <a:moveTo>
                  <a:pt x="208" y="697"/>
                </a:moveTo>
                <a:cubicBezTo>
                  <a:pt x="207" y="697"/>
                  <a:pt x="207" y="697"/>
                  <a:pt x="206" y="697"/>
                </a:cubicBezTo>
                <a:cubicBezTo>
                  <a:pt x="83" y="658"/>
                  <a:pt x="0" y="561"/>
                  <a:pt x="0" y="454"/>
                </a:cubicBezTo>
                <a:cubicBezTo>
                  <a:pt x="0" y="379"/>
                  <a:pt x="39" y="330"/>
                  <a:pt x="77" y="283"/>
                </a:cubicBezTo>
                <a:cubicBezTo>
                  <a:pt x="96" y="259"/>
                  <a:pt x="115" y="234"/>
                  <a:pt x="130" y="206"/>
                </a:cubicBezTo>
                <a:cubicBezTo>
                  <a:pt x="170" y="129"/>
                  <a:pt x="185" y="48"/>
                  <a:pt x="190" y="7"/>
                </a:cubicBezTo>
                <a:cubicBezTo>
                  <a:pt x="191" y="4"/>
                  <a:pt x="192" y="2"/>
                  <a:pt x="194" y="1"/>
                </a:cubicBezTo>
                <a:cubicBezTo>
                  <a:pt x="196" y="0"/>
                  <a:pt x="199" y="0"/>
                  <a:pt x="201" y="1"/>
                </a:cubicBezTo>
                <a:cubicBezTo>
                  <a:pt x="308" y="61"/>
                  <a:pt x="501" y="249"/>
                  <a:pt x="501" y="410"/>
                </a:cubicBezTo>
                <a:cubicBezTo>
                  <a:pt x="501" y="577"/>
                  <a:pt x="382" y="672"/>
                  <a:pt x="307" y="692"/>
                </a:cubicBezTo>
                <a:cubicBezTo>
                  <a:pt x="304" y="693"/>
                  <a:pt x="301" y="692"/>
                  <a:pt x="300" y="690"/>
                </a:cubicBezTo>
                <a:cubicBezTo>
                  <a:pt x="298" y="688"/>
                  <a:pt x="297" y="685"/>
                  <a:pt x="299" y="683"/>
                </a:cubicBezTo>
                <a:cubicBezTo>
                  <a:pt x="313" y="652"/>
                  <a:pt x="328" y="602"/>
                  <a:pt x="328" y="570"/>
                </a:cubicBezTo>
                <a:cubicBezTo>
                  <a:pt x="328" y="530"/>
                  <a:pt x="306" y="494"/>
                  <a:pt x="259" y="458"/>
                </a:cubicBezTo>
                <a:cubicBezTo>
                  <a:pt x="247" y="497"/>
                  <a:pt x="227" y="523"/>
                  <a:pt x="209" y="546"/>
                </a:cubicBezTo>
                <a:cubicBezTo>
                  <a:pt x="191" y="570"/>
                  <a:pt x="177" y="588"/>
                  <a:pt x="177" y="611"/>
                </a:cubicBezTo>
                <a:cubicBezTo>
                  <a:pt x="177" y="640"/>
                  <a:pt x="204" y="676"/>
                  <a:pt x="213" y="685"/>
                </a:cubicBezTo>
                <a:cubicBezTo>
                  <a:pt x="214" y="686"/>
                  <a:pt x="215" y="688"/>
                  <a:pt x="215" y="690"/>
                </a:cubicBezTo>
                <a:cubicBezTo>
                  <a:pt x="215" y="694"/>
                  <a:pt x="212" y="697"/>
                  <a:pt x="208" y="697"/>
                </a:cubicBezTo>
                <a:cubicBezTo>
                  <a:pt x="208" y="697"/>
                  <a:pt x="208" y="697"/>
                  <a:pt x="208" y="697"/>
                </a:cubicBezTo>
                <a:close/>
                <a:moveTo>
                  <a:pt x="203" y="19"/>
                </a:moveTo>
                <a:cubicBezTo>
                  <a:pt x="196" y="63"/>
                  <a:pt x="181" y="140"/>
                  <a:pt x="143" y="213"/>
                </a:cubicBezTo>
                <a:cubicBezTo>
                  <a:pt x="127" y="242"/>
                  <a:pt x="107" y="267"/>
                  <a:pt x="87" y="292"/>
                </a:cubicBezTo>
                <a:cubicBezTo>
                  <a:pt x="50" y="339"/>
                  <a:pt x="14" y="384"/>
                  <a:pt x="14" y="454"/>
                </a:cubicBezTo>
                <a:cubicBezTo>
                  <a:pt x="14" y="548"/>
                  <a:pt x="83" y="635"/>
                  <a:pt x="188" y="676"/>
                </a:cubicBezTo>
                <a:cubicBezTo>
                  <a:pt x="176" y="658"/>
                  <a:pt x="163" y="633"/>
                  <a:pt x="163" y="611"/>
                </a:cubicBezTo>
                <a:cubicBezTo>
                  <a:pt x="163" y="583"/>
                  <a:pt x="179" y="562"/>
                  <a:pt x="198" y="538"/>
                </a:cubicBezTo>
                <a:cubicBezTo>
                  <a:pt x="217" y="513"/>
                  <a:pt x="238" y="486"/>
                  <a:pt x="249" y="445"/>
                </a:cubicBezTo>
                <a:cubicBezTo>
                  <a:pt x="249" y="443"/>
                  <a:pt x="251" y="441"/>
                  <a:pt x="253" y="440"/>
                </a:cubicBezTo>
                <a:cubicBezTo>
                  <a:pt x="255" y="439"/>
                  <a:pt x="258" y="440"/>
                  <a:pt x="259" y="441"/>
                </a:cubicBezTo>
                <a:cubicBezTo>
                  <a:pt x="315" y="481"/>
                  <a:pt x="342" y="523"/>
                  <a:pt x="342" y="570"/>
                </a:cubicBezTo>
                <a:cubicBezTo>
                  <a:pt x="342" y="600"/>
                  <a:pt x="330" y="642"/>
                  <a:pt x="318" y="674"/>
                </a:cubicBezTo>
                <a:cubicBezTo>
                  <a:pt x="388" y="647"/>
                  <a:pt x="487" y="559"/>
                  <a:pt x="487" y="410"/>
                </a:cubicBezTo>
                <a:cubicBezTo>
                  <a:pt x="487" y="259"/>
                  <a:pt x="309" y="82"/>
                  <a:pt x="203" y="1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3" name="Oval 11"/>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8" name="Freeform 36"/>
          <p:cNvSpPr>
            <a:spLocks noEditPoints="1"/>
          </p:cNvSpPr>
          <p:nvPr/>
        </p:nvSpPr>
        <p:spPr bwMode="auto">
          <a:xfrm>
            <a:off x="5053294" y="4801595"/>
            <a:ext cx="463209" cy="733415"/>
          </a:xfrm>
          <a:custGeom>
            <a:avLst/>
            <a:gdLst>
              <a:gd name="T0" fmla="*/ 225 w 449"/>
              <a:gd name="T1" fmla="*/ 0 h 710"/>
              <a:gd name="T2" fmla="*/ 0 w 449"/>
              <a:gd name="T3" fmla="*/ 225 h 710"/>
              <a:gd name="T4" fmla="*/ 68 w 449"/>
              <a:gd name="T5" fmla="*/ 395 h 710"/>
              <a:gd name="T6" fmla="*/ 108 w 449"/>
              <a:gd name="T7" fmla="*/ 545 h 710"/>
              <a:gd name="T8" fmla="*/ 108 w 449"/>
              <a:gd name="T9" fmla="*/ 621 h 710"/>
              <a:gd name="T10" fmla="*/ 142 w 449"/>
              <a:gd name="T11" fmla="*/ 655 h 710"/>
              <a:gd name="T12" fmla="*/ 159 w 449"/>
              <a:gd name="T13" fmla="*/ 655 h 710"/>
              <a:gd name="T14" fmla="*/ 225 w 449"/>
              <a:gd name="T15" fmla="*/ 710 h 710"/>
              <a:gd name="T16" fmla="*/ 290 w 449"/>
              <a:gd name="T17" fmla="*/ 655 h 710"/>
              <a:gd name="T18" fmla="*/ 307 w 449"/>
              <a:gd name="T19" fmla="*/ 655 h 710"/>
              <a:gd name="T20" fmla="*/ 341 w 449"/>
              <a:gd name="T21" fmla="*/ 621 h 710"/>
              <a:gd name="T22" fmla="*/ 341 w 449"/>
              <a:gd name="T23" fmla="*/ 545 h 710"/>
              <a:gd name="T24" fmla="*/ 381 w 449"/>
              <a:gd name="T25" fmla="*/ 395 h 710"/>
              <a:gd name="T26" fmla="*/ 449 w 449"/>
              <a:gd name="T27" fmla="*/ 225 h 710"/>
              <a:gd name="T28" fmla="*/ 225 w 449"/>
              <a:gd name="T29" fmla="*/ 0 h 710"/>
              <a:gd name="T30" fmla="*/ 225 w 449"/>
              <a:gd name="T31" fmla="*/ 696 h 710"/>
              <a:gd name="T32" fmla="*/ 173 w 449"/>
              <a:gd name="T33" fmla="*/ 655 h 710"/>
              <a:gd name="T34" fmla="*/ 276 w 449"/>
              <a:gd name="T35" fmla="*/ 655 h 710"/>
              <a:gd name="T36" fmla="*/ 225 w 449"/>
              <a:gd name="T37" fmla="*/ 696 h 710"/>
              <a:gd name="T38" fmla="*/ 307 w 449"/>
              <a:gd name="T39" fmla="*/ 641 h 710"/>
              <a:gd name="T40" fmla="*/ 142 w 449"/>
              <a:gd name="T41" fmla="*/ 641 h 710"/>
              <a:gd name="T42" fmla="*/ 122 w 449"/>
              <a:gd name="T43" fmla="*/ 621 h 710"/>
              <a:gd name="T44" fmla="*/ 122 w 449"/>
              <a:gd name="T45" fmla="*/ 552 h 710"/>
              <a:gd name="T46" fmla="*/ 327 w 449"/>
              <a:gd name="T47" fmla="*/ 552 h 710"/>
              <a:gd name="T48" fmla="*/ 327 w 449"/>
              <a:gd name="T49" fmla="*/ 621 h 710"/>
              <a:gd name="T50" fmla="*/ 307 w 449"/>
              <a:gd name="T51" fmla="*/ 641 h 710"/>
              <a:gd name="T52" fmla="*/ 371 w 449"/>
              <a:gd name="T53" fmla="*/ 385 h 710"/>
              <a:gd name="T54" fmla="*/ 327 w 449"/>
              <a:gd name="T55" fmla="*/ 538 h 710"/>
              <a:gd name="T56" fmla="*/ 232 w 449"/>
              <a:gd name="T57" fmla="*/ 538 h 710"/>
              <a:gd name="T58" fmla="*/ 232 w 449"/>
              <a:gd name="T59" fmla="*/ 306 h 710"/>
              <a:gd name="T60" fmla="*/ 295 w 449"/>
              <a:gd name="T61" fmla="*/ 262 h 710"/>
              <a:gd name="T62" fmla="*/ 314 w 449"/>
              <a:gd name="T63" fmla="*/ 219 h 710"/>
              <a:gd name="T64" fmla="*/ 309 w 449"/>
              <a:gd name="T65" fmla="*/ 210 h 710"/>
              <a:gd name="T66" fmla="*/ 300 w 449"/>
              <a:gd name="T67" fmla="*/ 215 h 710"/>
              <a:gd name="T68" fmla="*/ 225 w 449"/>
              <a:gd name="T69" fmla="*/ 292 h 710"/>
              <a:gd name="T70" fmla="*/ 149 w 449"/>
              <a:gd name="T71" fmla="*/ 215 h 710"/>
              <a:gd name="T72" fmla="*/ 141 w 449"/>
              <a:gd name="T73" fmla="*/ 210 h 710"/>
              <a:gd name="T74" fmla="*/ 135 w 449"/>
              <a:gd name="T75" fmla="*/ 219 h 710"/>
              <a:gd name="T76" fmla="*/ 154 w 449"/>
              <a:gd name="T77" fmla="*/ 262 h 710"/>
              <a:gd name="T78" fmla="*/ 218 w 449"/>
              <a:gd name="T79" fmla="*/ 306 h 710"/>
              <a:gd name="T80" fmla="*/ 218 w 449"/>
              <a:gd name="T81" fmla="*/ 538 h 710"/>
              <a:gd name="T82" fmla="*/ 122 w 449"/>
              <a:gd name="T83" fmla="*/ 538 h 710"/>
              <a:gd name="T84" fmla="*/ 78 w 449"/>
              <a:gd name="T85" fmla="*/ 385 h 710"/>
              <a:gd name="T86" fmla="*/ 14 w 449"/>
              <a:gd name="T87" fmla="*/ 225 h 710"/>
              <a:gd name="T88" fmla="*/ 225 w 449"/>
              <a:gd name="T89" fmla="*/ 14 h 710"/>
              <a:gd name="T90" fmla="*/ 435 w 449"/>
              <a:gd name="T91" fmla="*/ 225 h 710"/>
              <a:gd name="T92" fmla="*/ 371 w 449"/>
              <a:gd name="T93" fmla="*/ 38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9" h="710">
                <a:moveTo>
                  <a:pt x="225" y="0"/>
                </a:moveTo>
                <a:cubicBezTo>
                  <a:pt x="101" y="0"/>
                  <a:pt x="0" y="101"/>
                  <a:pt x="0" y="225"/>
                </a:cubicBezTo>
                <a:cubicBezTo>
                  <a:pt x="0" y="287"/>
                  <a:pt x="25" y="348"/>
                  <a:pt x="68" y="395"/>
                </a:cubicBezTo>
                <a:cubicBezTo>
                  <a:pt x="80" y="407"/>
                  <a:pt x="108" y="447"/>
                  <a:pt x="108" y="545"/>
                </a:cubicBezTo>
                <a:cubicBezTo>
                  <a:pt x="108" y="621"/>
                  <a:pt x="108" y="621"/>
                  <a:pt x="108" y="621"/>
                </a:cubicBezTo>
                <a:cubicBezTo>
                  <a:pt x="108" y="639"/>
                  <a:pt x="123" y="655"/>
                  <a:pt x="142" y="655"/>
                </a:cubicBezTo>
                <a:cubicBezTo>
                  <a:pt x="159" y="655"/>
                  <a:pt x="159" y="655"/>
                  <a:pt x="159" y="655"/>
                </a:cubicBezTo>
                <a:cubicBezTo>
                  <a:pt x="162" y="686"/>
                  <a:pt x="190" y="710"/>
                  <a:pt x="225" y="710"/>
                </a:cubicBezTo>
                <a:cubicBezTo>
                  <a:pt x="259" y="710"/>
                  <a:pt x="287" y="686"/>
                  <a:pt x="290" y="655"/>
                </a:cubicBezTo>
                <a:cubicBezTo>
                  <a:pt x="307" y="655"/>
                  <a:pt x="307" y="655"/>
                  <a:pt x="307" y="655"/>
                </a:cubicBezTo>
                <a:cubicBezTo>
                  <a:pt x="326" y="655"/>
                  <a:pt x="341" y="639"/>
                  <a:pt x="341" y="621"/>
                </a:cubicBezTo>
                <a:cubicBezTo>
                  <a:pt x="341" y="545"/>
                  <a:pt x="341" y="545"/>
                  <a:pt x="341" y="545"/>
                </a:cubicBezTo>
                <a:cubicBezTo>
                  <a:pt x="341" y="447"/>
                  <a:pt x="369" y="407"/>
                  <a:pt x="381" y="395"/>
                </a:cubicBezTo>
                <a:cubicBezTo>
                  <a:pt x="424" y="348"/>
                  <a:pt x="449" y="287"/>
                  <a:pt x="449" y="225"/>
                </a:cubicBezTo>
                <a:cubicBezTo>
                  <a:pt x="449" y="101"/>
                  <a:pt x="349" y="0"/>
                  <a:pt x="225" y="0"/>
                </a:cubicBezTo>
                <a:close/>
                <a:moveTo>
                  <a:pt x="225" y="696"/>
                </a:moveTo>
                <a:cubicBezTo>
                  <a:pt x="198" y="696"/>
                  <a:pt x="176" y="678"/>
                  <a:pt x="173" y="655"/>
                </a:cubicBezTo>
                <a:cubicBezTo>
                  <a:pt x="276" y="655"/>
                  <a:pt x="276" y="655"/>
                  <a:pt x="276" y="655"/>
                </a:cubicBezTo>
                <a:cubicBezTo>
                  <a:pt x="273" y="678"/>
                  <a:pt x="251" y="696"/>
                  <a:pt x="225" y="696"/>
                </a:cubicBezTo>
                <a:close/>
                <a:moveTo>
                  <a:pt x="307" y="641"/>
                </a:moveTo>
                <a:cubicBezTo>
                  <a:pt x="142" y="641"/>
                  <a:pt x="142" y="641"/>
                  <a:pt x="142" y="641"/>
                </a:cubicBezTo>
                <a:cubicBezTo>
                  <a:pt x="131" y="641"/>
                  <a:pt x="122" y="632"/>
                  <a:pt x="122" y="621"/>
                </a:cubicBezTo>
                <a:cubicBezTo>
                  <a:pt x="122" y="552"/>
                  <a:pt x="122" y="552"/>
                  <a:pt x="122" y="552"/>
                </a:cubicBezTo>
                <a:cubicBezTo>
                  <a:pt x="327" y="552"/>
                  <a:pt x="327" y="552"/>
                  <a:pt x="327" y="552"/>
                </a:cubicBezTo>
                <a:cubicBezTo>
                  <a:pt x="327" y="621"/>
                  <a:pt x="327" y="621"/>
                  <a:pt x="327" y="621"/>
                </a:cubicBezTo>
                <a:cubicBezTo>
                  <a:pt x="327" y="632"/>
                  <a:pt x="318" y="641"/>
                  <a:pt x="307" y="641"/>
                </a:cubicBezTo>
                <a:close/>
                <a:moveTo>
                  <a:pt x="371" y="385"/>
                </a:moveTo>
                <a:cubicBezTo>
                  <a:pt x="355" y="402"/>
                  <a:pt x="329" y="444"/>
                  <a:pt x="327" y="538"/>
                </a:cubicBezTo>
                <a:cubicBezTo>
                  <a:pt x="232" y="538"/>
                  <a:pt x="232" y="538"/>
                  <a:pt x="232" y="538"/>
                </a:cubicBezTo>
                <a:cubicBezTo>
                  <a:pt x="232" y="306"/>
                  <a:pt x="232" y="306"/>
                  <a:pt x="232" y="306"/>
                </a:cubicBezTo>
                <a:cubicBezTo>
                  <a:pt x="257" y="304"/>
                  <a:pt x="279" y="289"/>
                  <a:pt x="295" y="262"/>
                </a:cubicBezTo>
                <a:cubicBezTo>
                  <a:pt x="309" y="241"/>
                  <a:pt x="314" y="219"/>
                  <a:pt x="314" y="219"/>
                </a:cubicBezTo>
                <a:cubicBezTo>
                  <a:pt x="315" y="215"/>
                  <a:pt x="312" y="211"/>
                  <a:pt x="309" y="210"/>
                </a:cubicBezTo>
                <a:cubicBezTo>
                  <a:pt x="305" y="209"/>
                  <a:pt x="301" y="212"/>
                  <a:pt x="300" y="215"/>
                </a:cubicBezTo>
                <a:cubicBezTo>
                  <a:pt x="300" y="216"/>
                  <a:pt x="281" y="292"/>
                  <a:pt x="225" y="292"/>
                </a:cubicBezTo>
                <a:cubicBezTo>
                  <a:pt x="168" y="292"/>
                  <a:pt x="149" y="216"/>
                  <a:pt x="149" y="215"/>
                </a:cubicBezTo>
                <a:cubicBezTo>
                  <a:pt x="148" y="212"/>
                  <a:pt x="144" y="209"/>
                  <a:pt x="141" y="210"/>
                </a:cubicBezTo>
                <a:cubicBezTo>
                  <a:pt x="137" y="211"/>
                  <a:pt x="134" y="215"/>
                  <a:pt x="135" y="219"/>
                </a:cubicBezTo>
                <a:cubicBezTo>
                  <a:pt x="136" y="219"/>
                  <a:pt x="141" y="241"/>
                  <a:pt x="154" y="262"/>
                </a:cubicBezTo>
                <a:cubicBezTo>
                  <a:pt x="170" y="289"/>
                  <a:pt x="192" y="304"/>
                  <a:pt x="218" y="306"/>
                </a:cubicBezTo>
                <a:cubicBezTo>
                  <a:pt x="218" y="538"/>
                  <a:pt x="218" y="538"/>
                  <a:pt x="218" y="538"/>
                </a:cubicBezTo>
                <a:cubicBezTo>
                  <a:pt x="122" y="538"/>
                  <a:pt x="122" y="538"/>
                  <a:pt x="122" y="538"/>
                </a:cubicBezTo>
                <a:cubicBezTo>
                  <a:pt x="121" y="444"/>
                  <a:pt x="94" y="402"/>
                  <a:pt x="78" y="385"/>
                </a:cubicBezTo>
                <a:cubicBezTo>
                  <a:pt x="37" y="341"/>
                  <a:pt x="14" y="283"/>
                  <a:pt x="14" y="225"/>
                </a:cubicBezTo>
                <a:cubicBezTo>
                  <a:pt x="14" y="109"/>
                  <a:pt x="108" y="14"/>
                  <a:pt x="225" y="14"/>
                </a:cubicBezTo>
                <a:cubicBezTo>
                  <a:pt x="341" y="14"/>
                  <a:pt x="435" y="109"/>
                  <a:pt x="435" y="225"/>
                </a:cubicBezTo>
                <a:cubicBezTo>
                  <a:pt x="435" y="283"/>
                  <a:pt x="412" y="341"/>
                  <a:pt x="371" y="38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Oval 6"/>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9" name="Freeform 37"/>
          <p:cNvSpPr>
            <a:spLocks noEditPoints="1"/>
          </p:cNvSpPr>
          <p:nvPr/>
        </p:nvSpPr>
        <p:spPr bwMode="auto">
          <a:xfrm>
            <a:off x="3323518" y="4781040"/>
            <a:ext cx="475881" cy="774525"/>
          </a:xfrm>
          <a:custGeom>
            <a:avLst/>
            <a:gdLst>
              <a:gd name="T0" fmla="*/ 155 w 461"/>
              <a:gd name="T1" fmla="*/ 661 h 750"/>
              <a:gd name="T2" fmla="*/ 155 w 461"/>
              <a:gd name="T3" fmla="*/ 594 h 750"/>
              <a:gd name="T4" fmla="*/ 340 w 461"/>
              <a:gd name="T5" fmla="*/ 627 h 750"/>
              <a:gd name="T6" fmla="*/ 155 w 461"/>
              <a:gd name="T7" fmla="*/ 608 h 750"/>
              <a:gd name="T8" fmla="*/ 155 w 461"/>
              <a:gd name="T9" fmla="*/ 647 h 750"/>
              <a:gd name="T10" fmla="*/ 326 w 461"/>
              <a:gd name="T11" fmla="*/ 627 h 750"/>
              <a:gd name="T12" fmla="*/ 155 w 461"/>
              <a:gd name="T13" fmla="*/ 608 h 750"/>
              <a:gd name="T14" fmla="*/ 155 w 461"/>
              <a:gd name="T15" fmla="*/ 715 h 750"/>
              <a:gd name="T16" fmla="*/ 155 w 461"/>
              <a:gd name="T17" fmla="*/ 647 h 750"/>
              <a:gd name="T18" fmla="*/ 340 w 461"/>
              <a:gd name="T19" fmla="*/ 681 h 750"/>
              <a:gd name="T20" fmla="*/ 155 w 461"/>
              <a:gd name="T21" fmla="*/ 661 h 750"/>
              <a:gd name="T22" fmla="*/ 155 w 461"/>
              <a:gd name="T23" fmla="*/ 701 h 750"/>
              <a:gd name="T24" fmla="*/ 326 w 461"/>
              <a:gd name="T25" fmla="*/ 681 h 750"/>
              <a:gd name="T26" fmla="*/ 155 w 461"/>
              <a:gd name="T27" fmla="*/ 661 h 750"/>
              <a:gd name="T28" fmla="*/ 296 w 461"/>
              <a:gd name="T29" fmla="*/ 701 h 750"/>
              <a:gd name="T30" fmla="*/ 230 w 461"/>
              <a:gd name="T31" fmla="*/ 736 h 750"/>
              <a:gd name="T32" fmla="*/ 165 w 461"/>
              <a:gd name="T33" fmla="*/ 701 h 750"/>
              <a:gd name="T34" fmla="*/ 230 w 461"/>
              <a:gd name="T35" fmla="*/ 750 h 750"/>
              <a:gd name="T36" fmla="*/ 303 w 461"/>
              <a:gd name="T37" fmla="*/ 554 h 750"/>
              <a:gd name="T38" fmla="*/ 95 w 461"/>
              <a:gd name="T39" fmla="*/ 491 h 750"/>
              <a:gd name="T40" fmla="*/ 65 w 461"/>
              <a:gd name="T41" fmla="*/ 391 h 750"/>
              <a:gd name="T42" fmla="*/ 231 w 461"/>
              <a:gd name="T43" fmla="*/ 0 h 750"/>
              <a:gd name="T44" fmla="*/ 396 w 461"/>
              <a:gd name="T45" fmla="*/ 391 h 750"/>
              <a:gd name="T46" fmla="*/ 366 w 461"/>
              <a:gd name="T47" fmla="*/ 491 h 750"/>
              <a:gd name="T48" fmla="*/ 231 w 461"/>
              <a:gd name="T49" fmla="*/ 14 h 750"/>
              <a:gd name="T50" fmla="*/ 75 w 461"/>
              <a:gd name="T51" fmla="*/ 381 h 750"/>
              <a:gd name="T52" fmla="*/ 109 w 461"/>
              <a:gd name="T53" fmla="*/ 491 h 750"/>
              <a:gd name="T54" fmla="*/ 303 w 461"/>
              <a:gd name="T55" fmla="*/ 540 h 750"/>
              <a:gd name="T56" fmla="*/ 352 w 461"/>
              <a:gd name="T57" fmla="*/ 448 h 750"/>
              <a:gd name="T58" fmla="*/ 447 w 461"/>
              <a:gd name="T59" fmla="*/ 231 h 750"/>
              <a:gd name="T60" fmla="*/ 306 w 461"/>
              <a:gd name="T61" fmla="*/ 608 h 750"/>
              <a:gd name="T62" fmla="*/ 121 w 461"/>
              <a:gd name="T63" fmla="*/ 574 h 750"/>
              <a:gd name="T64" fmla="*/ 306 w 461"/>
              <a:gd name="T65" fmla="*/ 540 h 750"/>
              <a:gd name="T66" fmla="*/ 306 w 461"/>
              <a:gd name="T67" fmla="*/ 608 h 750"/>
              <a:gd name="T68" fmla="*/ 135 w 461"/>
              <a:gd name="T69" fmla="*/ 574 h 750"/>
              <a:gd name="T70" fmla="*/ 306 w 461"/>
              <a:gd name="T71" fmla="*/ 594 h 750"/>
              <a:gd name="T72" fmla="*/ 306 w 461"/>
              <a:gd name="T73" fmla="*/ 554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1" h="750">
                <a:moveTo>
                  <a:pt x="306" y="661"/>
                </a:moveTo>
                <a:cubicBezTo>
                  <a:pt x="155" y="661"/>
                  <a:pt x="155" y="661"/>
                  <a:pt x="155" y="661"/>
                </a:cubicBezTo>
                <a:cubicBezTo>
                  <a:pt x="137" y="661"/>
                  <a:pt x="121" y="646"/>
                  <a:pt x="121" y="627"/>
                </a:cubicBezTo>
                <a:cubicBezTo>
                  <a:pt x="121" y="609"/>
                  <a:pt x="137" y="594"/>
                  <a:pt x="155" y="594"/>
                </a:cubicBezTo>
                <a:cubicBezTo>
                  <a:pt x="306" y="594"/>
                  <a:pt x="306" y="594"/>
                  <a:pt x="306" y="594"/>
                </a:cubicBezTo>
                <a:cubicBezTo>
                  <a:pt x="324" y="594"/>
                  <a:pt x="340" y="609"/>
                  <a:pt x="340" y="627"/>
                </a:cubicBezTo>
                <a:cubicBezTo>
                  <a:pt x="340" y="646"/>
                  <a:pt x="324" y="661"/>
                  <a:pt x="306" y="661"/>
                </a:cubicBezTo>
                <a:close/>
                <a:moveTo>
                  <a:pt x="155" y="608"/>
                </a:moveTo>
                <a:cubicBezTo>
                  <a:pt x="144" y="608"/>
                  <a:pt x="135" y="617"/>
                  <a:pt x="135" y="627"/>
                </a:cubicBezTo>
                <a:cubicBezTo>
                  <a:pt x="135" y="638"/>
                  <a:pt x="144" y="647"/>
                  <a:pt x="155" y="647"/>
                </a:cubicBezTo>
                <a:cubicBezTo>
                  <a:pt x="306" y="647"/>
                  <a:pt x="306" y="647"/>
                  <a:pt x="306" y="647"/>
                </a:cubicBezTo>
                <a:cubicBezTo>
                  <a:pt x="317" y="647"/>
                  <a:pt x="326" y="638"/>
                  <a:pt x="326" y="627"/>
                </a:cubicBezTo>
                <a:cubicBezTo>
                  <a:pt x="326" y="617"/>
                  <a:pt x="317" y="608"/>
                  <a:pt x="306" y="608"/>
                </a:cubicBezTo>
                <a:lnTo>
                  <a:pt x="155" y="608"/>
                </a:lnTo>
                <a:close/>
                <a:moveTo>
                  <a:pt x="306" y="715"/>
                </a:moveTo>
                <a:cubicBezTo>
                  <a:pt x="155" y="715"/>
                  <a:pt x="155" y="715"/>
                  <a:pt x="155" y="715"/>
                </a:cubicBezTo>
                <a:cubicBezTo>
                  <a:pt x="137" y="715"/>
                  <a:pt x="121" y="700"/>
                  <a:pt x="121" y="681"/>
                </a:cubicBezTo>
                <a:cubicBezTo>
                  <a:pt x="121" y="662"/>
                  <a:pt x="137" y="647"/>
                  <a:pt x="155" y="647"/>
                </a:cubicBezTo>
                <a:cubicBezTo>
                  <a:pt x="306" y="647"/>
                  <a:pt x="306" y="647"/>
                  <a:pt x="306" y="647"/>
                </a:cubicBezTo>
                <a:cubicBezTo>
                  <a:pt x="324" y="647"/>
                  <a:pt x="340" y="662"/>
                  <a:pt x="340" y="681"/>
                </a:cubicBezTo>
                <a:cubicBezTo>
                  <a:pt x="340" y="700"/>
                  <a:pt x="324" y="715"/>
                  <a:pt x="306" y="715"/>
                </a:cubicBezTo>
                <a:close/>
                <a:moveTo>
                  <a:pt x="155" y="661"/>
                </a:moveTo>
                <a:cubicBezTo>
                  <a:pt x="144" y="661"/>
                  <a:pt x="135" y="670"/>
                  <a:pt x="135" y="681"/>
                </a:cubicBezTo>
                <a:cubicBezTo>
                  <a:pt x="135" y="692"/>
                  <a:pt x="144" y="701"/>
                  <a:pt x="155" y="701"/>
                </a:cubicBezTo>
                <a:cubicBezTo>
                  <a:pt x="306" y="701"/>
                  <a:pt x="306" y="701"/>
                  <a:pt x="306" y="701"/>
                </a:cubicBezTo>
                <a:cubicBezTo>
                  <a:pt x="317" y="701"/>
                  <a:pt x="326" y="692"/>
                  <a:pt x="326" y="681"/>
                </a:cubicBezTo>
                <a:cubicBezTo>
                  <a:pt x="326" y="670"/>
                  <a:pt x="317" y="661"/>
                  <a:pt x="306" y="661"/>
                </a:cubicBezTo>
                <a:lnTo>
                  <a:pt x="155" y="661"/>
                </a:lnTo>
                <a:close/>
                <a:moveTo>
                  <a:pt x="303" y="708"/>
                </a:moveTo>
                <a:cubicBezTo>
                  <a:pt x="303" y="704"/>
                  <a:pt x="300" y="701"/>
                  <a:pt x="296" y="701"/>
                </a:cubicBezTo>
                <a:cubicBezTo>
                  <a:pt x="293" y="701"/>
                  <a:pt x="289" y="704"/>
                  <a:pt x="289" y="708"/>
                </a:cubicBezTo>
                <a:cubicBezTo>
                  <a:pt x="289" y="721"/>
                  <a:pt x="265" y="736"/>
                  <a:pt x="230" y="736"/>
                </a:cubicBezTo>
                <a:cubicBezTo>
                  <a:pt x="196" y="736"/>
                  <a:pt x="172" y="721"/>
                  <a:pt x="172" y="708"/>
                </a:cubicBezTo>
                <a:cubicBezTo>
                  <a:pt x="172" y="704"/>
                  <a:pt x="169" y="701"/>
                  <a:pt x="165" y="701"/>
                </a:cubicBezTo>
                <a:cubicBezTo>
                  <a:pt x="161" y="701"/>
                  <a:pt x="158" y="704"/>
                  <a:pt x="158" y="708"/>
                </a:cubicBezTo>
                <a:cubicBezTo>
                  <a:pt x="158" y="731"/>
                  <a:pt x="190" y="750"/>
                  <a:pt x="230" y="750"/>
                </a:cubicBezTo>
                <a:cubicBezTo>
                  <a:pt x="271" y="750"/>
                  <a:pt x="303" y="731"/>
                  <a:pt x="303" y="708"/>
                </a:cubicBezTo>
                <a:close/>
                <a:moveTo>
                  <a:pt x="303" y="554"/>
                </a:moveTo>
                <a:cubicBezTo>
                  <a:pt x="158" y="554"/>
                  <a:pt x="158" y="554"/>
                  <a:pt x="158" y="554"/>
                </a:cubicBezTo>
                <a:cubicBezTo>
                  <a:pt x="123" y="554"/>
                  <a:pt x="95" y="526"/>
                  <a:pt x="95" y="491"/>
                </a:cubicBezTo>
                <a:cubicBezTo>
                  <a:pt x="95" y="448"/>
                  <a:pt x="95" y="448"/>
                  <a:pt x="95" y="448"/>
                </a:cubicBezTo>
                <a:cubicBezTo>
                  <a:pt x="95" y="424"/>
                  <a:pt x="85" y="410"/>
                  <a:pt x="65" y="391"/>
                </a:cubicBezTo>
                <a:cubicBezTo>
                  <a:pt x="24" y="350"/>
                  <a:pt x="0" y="292"/>
                  <a:pt x="0" y="231"/>
                </a:cubicBezTo>
                <a:cubicBezTo>
                  <a:pt x="0" y="104"/>
                  <a:pt x="104" y="0"/>
                  <a:pt x="231" y="0"/>
                </a:cubicBezTo>
                <a:cubicBezTo>
                  <a:pt x="358" y="0"/>
                  <a:pt x="461" y="104"/>
                  <a:pt x="461" y="231"/>
                </a:cubicBezTo>
                <a:cubicBezTo>
                  <a:pt x="461" y="292"/>
                  <a:pt x="437" y="350"/>
                  <a:pt x="396" y="391"/>
                </a:cubicBezTo>
                <a:cubicBezTo>
                  <a:pt x="376" y="410"/>
                  <a:pt x="366" y="424"/>
                  <a:pt x="366" y="448"/>
                </a:cubicBezTo>
                <a:cubicBezTo>
                  <a:pt x="366" y="491"/>
                  <a:pt x="366" y="491"/>
                  <a:pt x="366" y="491"/>
                </a:cubicBezTo>
                <a:cubicBezTo>
                  <a:pt x="366" y="526"/>
                  <a:pt x="338" y="554"/>
                  <a:pt x="303" y="554"/>
                </a:cubicBezTo>
                <a:close/>
                <a:moveTo>
                  <a:pt x="231" y="14"/>
                </a:moveTo>
                <a:cubicBezTo>
                  <a:pt x="111" y="14"/>
                  <a:pt x="14" y="111"/>
                  <a:pt x="14" y="231"/>
                </a:cubicBezTo>
                <a:cubicBezTo>
                  <a:pt x="14" y="288"/>
                  <a:pt x="36" y="343"/>
                  <a:pt x="75" y="381"/>
                </a:cubicBezTo>
                <a:cubicBezTo>
                  <a:pt x="96" y="402"/>
                  <a:pt x="109" y="420"/>
                  <a:pt x="109" y="448"/>
                </a:cubicBezTo>
                <a:cubicBezTo>
                  <a:pt x="109" y="491"/>
                  <a:pt x="109" y="491"/>
                  <a:pt x="109" y="491"/>
                </a:cubicBezTo>
                <a:cubicBezTo>
                  <a:pt x="109" y="518"/>
                  <a:pt x="131" y="540"/>
                  <a:pt x="158" y="540"/>
                </a:cubicBezTo>
                <a:cubicBezTo>
                  <a:pt x="303" y="540"/>
                  <a:pt x="303" y="540"/>
                  <a:pt x="303" y="540"/>
                </a:cubicBezTo>
                <a:cubicBezTo>
                  <a:pt x="330" y="540"/>
                  <a:pt x="352" y="518"/>
                  <a:pt x="352" y="491"/>
                </a:cubicBezTo>
                <a:cubicBezTo>
                  <a:pt x="352" y="448"/>
                  <a:pt x="352" y="448"/>
                  <a:pt x="352" y="448"/>
                </a:cubicBezTo>
                <a:cubicBezTo>
                  <a:pt x="352" y="420"/>
                  <a:pt x="365" y="402"/>
                  <a:pt x="386" y="381"/>
                </a:cubicBezTo>
                <a:cubicBezTo>
                  <a:pt x="425" y="343"/>
                  <a:pt x="447" y="288"/>
                  <a:pt x="447" y="231"/>
                </a:cubicBezTo>
                <a:cubicBezTo>
                  <a:pt x="447" y="111"/>
                  <a:pt x="350" y="14"/>
                  <a:pt x="231" y="14"/>
                </a:cubicBezTo>
                <a:close/>
                <a:moveTo>
                  <a:pt x="306" y="608"/>
                </a:moveTo>
                <a:cubicBezTo>
                  <a:pt x="155" y="608"/>
                  <a:pt x="155" y="608"/>
                  <a:pt x="155" y="608"/>
                </a:cubicBezTo>
                <a:cubicBezTo>
                  <a:pt x="137" y="608"/>
                  <a:pt x="121" y="592"/>
                  <a:pt x="121" y="574"/>
                </a:cubicBezTo>
                <a:cubicBezTo>
                  <a:pt x="121" y="555"/>
                  <a:pt x="137" y="540"/>
                  <a:pt x="155" y="540"/>
                </a:cubicBezTo>
                <a:cubicBezTo>
                  <a:pt x="306" y="540"/>
                  <a:pt x="306" y="540"/>
                  <a:pt x="306" y="540"/>
                </a:cubicBezTo>
                <a:cubicBezTo>
                  <a:pt x="324" y="540"/>
                  <a:pt x="340" y="555"/>
                  <a:pt x="340" y="574"/>
                </a:cubicBezTo>
                <a:cubicBezTo>
                  <a:pt x="340" y="592"/>
                  <a:pt x="324" y="608"/>
                  <a:pt x="306" y="608"/>
                </a:cubicBezTo>
                <a:close/>
                <a:moveTo>
                  <a:pt x="155" y="554"/>
                </a:moveTo>
                <a:cubicBezTo>
                  <a:pt x="144" y="554"/>
                  <a:pt x="135" y="563"/>
                  <a:pt x="135" y="574"/>
                </a:cubicBezTo>
                <a:cubicBezTo>
                  <a:pt x="135" y="585"/>
                  <a:pt x="144" y="594"/>
                  <a:pt x="155" y="594"/>
                </a:cubicBezTo>
                <a:cubicBezTo>
                  <a:pt x="306" y="594"/>
                  <a:pt x="306" y="594"/>
                  <a:pt x="306" y="594"/>
                </a:cubicBezTo>
                <a:cubicBezTo>
                  <a:pt x="317" y="594"/>
                  <a:pt x="326" y="585"/>
                  <a:pt x="326" y="574"/>
                </a:cubicBezTo>
                <a:cubicBezTo>
                  <a:pt x="326" y="563"/>
                  <a:pt x="317" y="554"/>
                  <a:pt x="306" y="554"/>
                </a:cubicBezTo>
                <a:lnTo>
                  <a:pt x="155" y="55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2" name="Oval 10"/>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6" name="Freeform 38"/>
          <p:cNvSpPr>
            <a:spLocks noEditPoints="1"/>
          </p:cNvSpPr>
          <p:nvPr/>
        </p:nvSpPr>
        <p:spPr bwMode="auto">
          <a:xfrm>
            <a:off x="6776952" y="4801595"/>
            <a:ext cx="463646" cy="733415"/>
          </a:xfrm>
          <a:custGeom>
            <a:avLst/>
            <a:gdLst>
              <a:gd name="T0" fmla="*/ 225 w 449"/>
              <a:gd name="T1" fmla="*/ 0 h 710"/>
              <a:gd name="T2" fmla="*/ 0 w 449"/>
              <a:gd name="T3" fmla="*/ 225 h 710"/>
              <a:gd name="T4" fmla="*/ 68 w 449"/>
              <a:gd name="T5" fmla="*/ 395 h 710"/>
              <a:gd name="T6" fmla="*/ 108 w 449"/>
              <a:gd name="T7" fmla="*/ 545 h 710"/>
              <a:gd name="T8" fmla="*/ 108 w 449"/>
              <a:gd name="T9" fmla="*/ 621 h 710"/>
              <a:gd name="T10" fmla="*/ 142 w 449"/>
              <a:gd name="T11" fmla="*/ 655 h 710"/>
              <a:gd name="T12" fmla="*/ 159 w 449"/>
              <a:gd name="T13" fmla="*/ 655 h 710"/>
              <a:gd name="T14" fmla="*/ 225 w 449"/>
              <a:gd name="T15" fmla="*/ 710 h 710"/>
              <a:gd name="T16" fmla="*/ 290 w 449"/>
              <a:gd name="T17" fmla="*/ 655 h 710"/>
              <a:gd name="T18" fmla="*/ 307 w 449"/>
              <a:gd name="T19" fmla="*/ 655 h 710"/>
              <a:gd name="T20" fmla="*/ 341 w 449"/>
              <a:gd name="T21" fmla="*/ 621 h 710"/>
              <a:gd name="T22" fmla="*/ 341 w 449"/>
              <a:gd name="T23" fmla="*/ 545 h 710"/>
              <a:gd name="T24" fmla="*/ 381 w 449"/>
              <a:gd name="T25" fmla="*/ 395 h 710"/>
              <a:gd name="T26" fmla="*/ 449 w 449"/>
              <a:gd name="T27" fmla="*/ 225 h 710"/>
              <a:gd name="T28" fmla="*/ 225 w 449"/>
              <a:gd name="T29" fmla="*/ 0 h 710"/>
              <a:gd name="T30" fmla="*/ 225 w 449"/>
              <a:gd name="T31" fmla="*/ 696 h 710"/>
              <a:gd name="T32" fmla="*/ 173 w 449"/>
              <a:gd name="T33" fmla="*/ 655 h 710"/>
              <a:gd name="T34" fmla="*/ 276 w 449"/>
              <a:gd name="T35" fmla="*/ 655 h 710"/>
              <a:gd name="T36" fmla="*/ 225 w 449"/>
              <a:gd name="T37" fmla="*/ 696 h 710"/>
              <a:gd name="T38" fmla="*/ 307 w 449"/>
              <a:gd name="T39" fmla="*/ 641 h 710"/>
              <a:gd name="T40" fmla="*/ 142 w 449"/>
              <a:gd name="T41" fmla="*/ 641 h 710"/>
              <a:gd name="T42" fmla="*/ 122 w 449"/>
              <a:gd name="T43" fmla="*/ 621 h 710"/>
              <a:gd name="T44" fmla="*/ 122 w 449"/>
              <a:gd name="T45" fmla="*/ 552 h 710"/>
              <a:gd name="T46" fmla="*/ 327 w 449"/>
              <a:gd name="T47" fmla="*/ 552 h 710"/>
              <a:gd name="T48" fmla="*/ 327 w 449"/>
              <a:gd name="T49" fmla="*/ 621 h 710"/>
              <a:gd name="T50" fmla="*/ 307 w 449"/>
              <a:gd name="T51" fmla="*/ 641 h 710"/>
              <a:gd name="T52" fmla="*/ 371 w 449"/>
              <a:gd name="T53" fmla="*/ 385 h 710"/>
              <a:gd name="T54" fmla="*/ 327 w 449"/>
              <a:gd name="T55" fmla="*/ 538 h 710"/>
              <a:gd name="T56" fmla="*/ 230 w 449"/>
              <a:gd name="T57" fmla="*/ 538 h 710"/>
              <a:gd name="T58" fmla="*/ 219 w 449"/>
              <a:gd name="T59" fmla="*/ 459 h 710"/>
              <a:gd name="T60" fmla="*/ 222 w 449"/>
              <a:gd name="T61" fmla="*/ 459 h 710"/>
              <a:gd name="T62" fmla="*/ 325 w 449"/>
              <a:gd name="T63" fmla="*/ 338 h 710"/>
              <a:gd name="T64" fmla="*/ 305 w 449"/>
              <a:gd name="T65" fmla="*/ 269 h 710"/>
              <a:gd name="T66" fmla="*/ 271 w 449"/>
              <a:gd name="T67" fmla="*/ 132 h 710"/>
              <a:gd name="T68" fmla="*/ 268 w 449"/>
              <a:gd name="T69" fmla="*/ 126 h 710"/>
              <a:gd name="T70" fmla="*/ 261 w 449"/>
              <a:gd name="T71" fmla="*/ 126 h 710"/>
              <a:gd name="T72" fmla="*/ 120 w 449"/>
              <a:gd name="T73" fmla="*/ 324 h 710"/>
              <a:gd name="T74" fmla="*/ 141 w 449"/>
              <a:gd name="T75" fmla="*/ 414 h 710"/>
              <a:gd name="T76" fmla="*/ 205 w 449"/>
              <a:gd name="T77" fmla="*/ 457 h 710"/>
              <a:gd name="T78" fmla="*/ 216 w 449"/>
              <a:gd name="T79" fmla="*/ 538 h 710"/>
              <a:gd name="T80" fmla="*/ 122 w 449"/>
              <a:gd name="T81" fmla="*/ 538 h 710"/>
              <a:gd name="T82" fmla="*/ 78 w 449"/>
              <a:gd name="T83" fmla="*/ 385 h 710"/>
              <a:gd name="T84" fmla="*/ 14 w 449"/>
              <a:gd name="T85" fmla="*/ 225 h 710"/>
              <a:gd name="T86" fmla="*/ 225 w 449"/>
              <a:gd name="T87" fmla="*/ 14 h 710"/>
              <a:gd name="T88" fmla="*/ 435 w 449"/>
              <a:gd name="T89" fmla="*/ 225 h 710"/>
              <a:gd name="T90" fmla="*/ 371 w 449"/>
              <a:gd name="T91" fmla="*/ 385 h 710"/>
              <a:gd name="T92" fmla="*/ 231 w 449"/>
              <a:gd name="T93" fmla="*/ 301 h 710"/>
              <a:gd name="T94" fmla="*/ 226 w 449"/>
              <a:gd name="T95" fmla="*/ 292 h 710"/>
              <a:gd name="T96" fmla="*/ 218 w 449"/>
              <a:gd name="T97" fmla="*/ 298 h 710"/>
              <a:gd name="T98" fmla="*/ 205 w 449"/>
              <a:gd name="T99" fmla="*/ 443 h 710"/>
              <a:gd name="T100" fmla="*/ 153 w 449"/>
              <a:gd name="T101" fmla="*/ 406 h 710"/>
              <a:gd name="T102" fmla="*/ 134 w 449"/>
              <a:gd name="T103" fmla="*/ 326 h 710"/>
              <a:gd name="T104" fmla="*/ 257 w 449"/>
              <a:gd name="T105" fmla="*/ 144 h 710"/>
              <a:gd name="T106" fmla="*/ 292 w 449"/>
              <a:gd name="T107" fmla="*/ 274 h 710"/>
              <a:gd name="T108" fmla="*/ 311 w 449"/>
              <a:gd name="T109" fmla="*/ 338 h 710"/>
              <a:gd name="T110" fmla="*/ 222 w 449"/>
              <a:gd name="T111" fmla="*/ 445 h 710"/>
              <a:gd name="T112" fmla="*/ 219 w 449"/>
              <a:gd name="T113" fmla="*/ 445 h 710"/>
              <a:gd name="T114" fmla="*/ 231 w 449"/>
              <a:gd name="T115" fmla="*/ 301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9" h="710">
                <a:moveTo>
                  <a:pt x="225" y="0"/>
                </a:moveTo>
                <a:cubicBezTo>
                  <a:pt x="101" y="0"/>
                  <a:pt x="0" y="101"/>
                  <a:pt x="0" y="225"/>
                </a:cubicBezTo>
                <a:cubicBezTo>
                  <a:pt x="0" y="287"/>
                  <a:pt x="25" y="348"/>
                  <a:pt x="68" y="395"/>
                </a:cubicBezTo>
                <a:cubicBezTo>
                  <a:pt x="80" y="407"/>
                  <a:pt x="108" y="447"/>
                  <a:pt x="108" y="545"/>
                </a:cubicBezTo>
                <a:cubicBezTo>
                  <a:pt x="108" y="621"/>
                  <a:pt x="108" y="621"/>
                  <a:pt x="108" y="621"/>
                </a:cubicBezTo>
                <a:cubicBezTo>
                  <a:pt x="108" y="639"/>
                  <a:pt x="123" y="655"/>
                  <a:pt x="142" y="655"/>
                </a:cubicBezTo>
                <a:cubicBezTo>
                  <a:pt x="159" y="655"/>
                  <a:pt x="159" y="655"/>
                  <a:pt x="159" y="655"/>
                </a:cubicBezTo>
                <a:cubicBezTo>
                  <a:pt x="162" y="686"/>
                  <a:pt x="190" y="710"/>
                  <a:pt x="225" y="710"/>
                </a:cubicBezTo>
                <a:cubicBezTo>
                  <a:pt x="259" y="710"/>
                  <a:pt x="287" y="686"/>
                  <a:pt x="290" y="655"/>
                </a:cubicBezTo>
                <a:cubicBezTo>
                  <a:pt x="307" y="655"/>
                  <a:pt x="307" y="655"/>
                  <a:pt x="307" y="655"/>
                </a:cubicBezTo>
                <a:cubicBezTo>
                  <a:pt x="326" y="655"/>
                  <a:pt x="341" y="639"/>
                  <a:pt x="341" y="621"/>
                </a:cubicBezTo>
                <a:cubicBezTo>
                  <a:pt x="341" y="545"/>
                  <a:pt x="341" y="545"/>
                  <a:pt x="341" y="545"/>
                </a:cubicBezTo>
                <a:cubicBezTo>
                  <a:pt x="341" y="447"/>
                  <a:pt x="369" y="407"/>
                  <a:pt x="381" y="395"/>
                </a:cubicBezTo>
                <a:cubicBezTo>
                  <a:pt x="424" y="348"/>
                  <a:pt x="449" y="287"/>
                  <a:pt x="449" y="225"/>
                </a:cubicBezTo>
                <a:cubicBezTo>
                  <a:pt x="449" y="101"/>
                  <a:pt x="348" y="0"/>
                  <a:pt x="225" y="0"/>
                </a:cubicBezTo>
                <a:close/>
                <a:moveTo>
                  <a:pt x="225" y="696"/>
                </a:moveTo>
                <a:cubicBezTo>
                  <a:pt x="198" y="696"/>
                  <a:pt x="176" y="678"/>
                  <a:pt x="173" y="655"/>
                </a:cubicBezTo>
                <a:cubicBezTo>
                  <a:pt x="276" y="655"/>
                  <a:pt x="276" y="655"/>
                  <a:pt x="276" y="655"/>
                </a:cubicBezTo>
                <a:cubicBezTo>
                  <a:pt x="273" y="678"/>
                  <a:pt x="251" y="696"/>
                  <a:pt x="225" y="696"/>
                </a:cubicBezTo>
                <a:close/>
                <a:moveTo>
                  <a:pt x="307" y="641"/>
                </a:moveTo>
                <a:cubicBezTo>
                  <a:pt x="142" y="641"/>
                  <a:pt x="142" y="641"/>
                  <a:pt x="142" y="641"/>
                </a:cubicBezTo>
                <a:cubicBezTo>
                  <a:pt x="131" y="641"/>
                  <a:pt x="122" y="632"/>
                  <a:pt x="122" y="621"/>
                </a:cubicBezTo>
                <a:cubicBezTo>
                  <a:pt x="122" y="552"/>
                  <a:pt x="122" y="552"/>
                  <a:pt x="122" y="552"/>
                </a:cubicBezTo>
                <a:cubicBezTo>
                  <a:pt x="327" y="552"/>
                  <a:pt x="327" y="552"/>
                  <a:pt x="327" y="552"/>
                </a:cubicBezTo>
                <a:cubicBezTo>
                  <a:pt x="327" y="621"/>
                  <a:pt x="327" y="621"/>
                  <a:pt x="327" y="621"/>
                </a:cubicBezTo>
                <a:cubicBezTo>
                  <a:pt x="327" y="632"/>
                  <a:pt x="318" y="641"/>
                  <a:pt x="307" y="641"/>
                </a:cubicBezTo>
                <a:close/>
                <a:moveTo>
                  <a:pt x="371" y="385"/>
                </a:moveTo>
                <a:cubicBezTo>
                  <a:pt x="355" y="402"/>
                  <a:pt x="329" y="444"/>
                  <a:pt x="327" y="538"/>
                </a:cubicBezTo>
                <a:cubicBezTo>
                  <a:pt x="230" y="538"/>
                  <a:pt x="230" y="538"/>
                  <a:pt x="230" y="538"/>
                </a:cubicBezTo>
                <a:cubicBezTo>
                  <a:pt x="224" y="510"/>
                  <a:pt x="221" y="484"/>
                  <a:pt x="219" y="459"/>
                </a:cubicBezTo>
                <a:cubicBezTo>
                  <a:pt x="220" y="459"/>
                  <a:pt x="221" y="459"/>
                  <a:pt x="222" y="459"/>
                </a:cubicBezTo>
                <a:cubicBezTo>
                  <a:pt x="277" y="459"/>
                  <a:pt x="324" y="404"/>
                  <a:pt x="325" y="338"/>
                </a:cubicBezTo>
                <a:cubicBezTo>
                  <a:pt x="325" y="317"/>
                  <a:pt x="316" y="295"/>
                  <a:pt x="305" y="269"/>
                </a:cubicBezTo>
                <a:cubicBezTo>
                  <a:pt x="290" y="233"/>
                  <a:pt x="271" y="189"/>
                  <a:pt x="271" y="132"/>
                </a:cubicBezTo>
                <a:cubicBezTo>
                  <a:pt x="271" y="130"/>
                  <a:pt x="270" y="127"/>
                  <a:pt x="268" y="126"/>
                </a:cubicBezTo>
                <a:cubicBezTo>
                  <a:pt x="266" y="125"/>
                  <a:pt x="263" y="125"/>
                  <a:pt x="261" y="126"/>
                </a:cubicBezTo>
                <a:cubicBezTo>
                  <a:pt x="197" y="159"/>
                  <a:pt x="127" y="258"/>
                  <a:pt x="120" y="324"/>
                </a:cubicBezTo>
                <a:cubicBezTo>
                  <a:pt x="116" y="357"/>
                  <a:pt x="124" y="389"/>
                  <a:pt x="141" y="414"/>
                </a:cubicBezTo>
                <a:cubicBezTo>
                  <a:pt x="157" y="437"/>
                  <a:pt x="180" y="452"/>
                  <a:pt x="205" y="457"/>
                </a:cubicBezTo>
                <a:cubicBezTo>
                  <a:pt x="207" y="483"/>
                  <a:pt x="210" y="510"/>
                  <a:pt x="216" y="538"/>
                </a:cubicBezTo>
                <a:cubicBezTo>
                  <a:pt x="122" y="538"/>
                  <a:pt x="122" y="538"/>
                  <a:pt x="122" y="538"/>
                </a:cubicBezTo>
                <a:cubicBezTo>
                  <a:pt x="121" y="444"/>
                  <a:pt x="94" y="402"/>
                  <a:pt x="78" y="385"/>
                </a:cubicBezTo>
                <a:cubicBezTo>
                  <a:pt x="37" y="341"/>
                  <a:pt x="14" y="283"/>
                  <a:pt x="14" y="225"/>
                </a:cubicBezTo>
                <a:cubicBezTo>
                  <a:pt x="14" y="109"/>
                  <a:pt x="108" y="14"/>
                  <a:pt x="225" y="14"/>
                </a:cubicBezTo>
                <a:cubicBezTo>
                  <a:pt x="341" y="14"/>
                  <a:pt x="435" y="109"/>
                  <a:pt x="435" y="225"/>
                </a:cubicBezTo>
                <a:cubicBezTo>
                  <a:pt x="435" y="283"/>
                  <a:pt x="412" y="341"/>
                  <a:pt x="371" y="385"/>
                </a:cubicBezTo>
                <a:close/>
                <a:moveTo>
                  <a:pt x="231" y="301"/>
                </a:moveTo>
                <a:cubicBezTo>
                  <a:pt x="232" y="297"/>
                  <a:pt x="230" y="293"/>
                  <a:pt x="226" y="292"/>
                </a:cubicBezTo>
                <a:cubicBezTo>
                  <a:pt x="222" y="292"/>
                  <a:pt x="218" y="294"/>
                  <a:pt x="218" y="298"/>
                </a:cubicBezTo>
                <a:cubicBezTo>
                  <a:pt x="210" y="341"/>
                  <a:pt x="203" y="389"/>
                  <a:pt x="205" y="443"/>
                </a:cubicBezTo>
                <a:cubicBezTo>
                  <a:pt x="184" y="438"/>
                  <a:pt x="166" y="425"/>
                  <a:pt x="153" y="406"/>
                </a:cubicBezTo>
                <a:cubicBezTo>
                  <a:pt x="137" y="384"/>
                  <a:pt x="130" y="355"/>
                  <a:pt x="134" y="326"/>
                </a:cubicBezTo>
                <a:cubicBezTo>
                  <a:pt x="140" y="267"/>
                  <a:pt x="201" y="180"/>
                  <a:pt x="257" y="144"/>
                </a:cubicBezTo>
                <a:cubicBezTo>
                  <a:pt x="260" y="198"/>
                  <a:pt x="277" y="240"/>
                  <a:pt x="292" y="274"/>
                </a:cubicBezTo>
                <a:cubicBezTo>
                  <a:pt x="302" y="299"/>
                  <a:pt x="311" y="320"/>
                  <a:pt x="311" y="338"/>
                </a:cubicBezTo>
                <a:cubicBezTo>
                  <a:pt x="310" y="396"/>
                  <a:pt x="270" y="445"/>
                  <a:pt x="222" y="445"/>
                </a:cubicBezTo>
                <a:cubicBezTo>
                  <a:pt x="221" y="445"/>
                  <a:pt x="220" y="445"/>
                  <a:pt x="219" y="445"/>
                </a:cubicBezTo>
                <a:cubicBezTo>
                  <a:pt x="217" y="391"/>
                  <a:pt x="224" y="343"/>
                  <a:pt x="231" y="30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32747478"/>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Oval 14"/>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noEditPoints="1"/>
          </p:cNvSpPr>
          <p:nvPr/>
        </p:nvSpPr>
        <p:spPr bwMode="auto">
          <a:xfrm>
            <a:off x="10076566" y="1695875"/>
            <a:ext cx="759050" cy="685472"/>
          </a:xfrm>
          <a:custGeom>
            <a:avLst/>
            <a:gdLst>
              <a:gd name="T0" fmla="*/ 562 w 735"/>
              <a:gd name="T1" fmla="*/ 157 h 664"/>
              <a:gd name="T2" fmla="*/ 322 w 735"/>
              <a:gd name="T3" fmla="*/ 98 h 664"/>
              <a:gd name="T4" fmla="*/ 278 w 735"/>
              <a:gd name="T5" fmla="*/ 56 h 664"/>
              <a:gd name="T6" fmla="*/ 203 w 735"/>
              <a:gd name="T7" fmla="*/ 246 h 664"/>
              <a:gd name="T8" fmla="*/ 184 w 735"/>
              <a:gd name="T9" fmla="*/ 487 h 664"/>
              <a:gd name="T10" fmla="*/ 168 w 735"/>
              <a:gd name="T11" fmla="*/ 545 h 664"/>
              <a:gd name="T12" fmla="*/ 305 w 735"/>
              <a:gd name="T13" fmla="*/ 601 h 664"/>
              <a:gd name="T14" fmla="*/ 532 w 735"/>
              <a:gd name="T15" fmla="*/ 664 h 664"/>
              <a:gd name="T16" fmla="*/ 532 w 735"/>
              <a:gd name="T17" fmla="*/ 436 h 664"/>
              <a:gd name="T18" fmla="*/ 685 w 735"/>
              <a:gd name="T19" fmla="*/ 400 h 664"/>
              <a:gd name="T20" fmla="*/ 544 w 735"/>
              <a:gd name="T21" fmla="*/ 35 h 664"/>
              <a:gd name="T22" fmla="*/ 428 w 735"/>
              <a:gd name="T23" fmla="*/ 237 h 664"/>
              <a:gd name="T24" fmla="*/ 447 w 735"/>
              <a:gd name="T25" fmla="*/ 387 h 664"/>
              <a:gd name="T26" fmla="*/ 315 w 735"/>
              <a:gd name="T27" fmla="*/ 431 h 664"/>
              <a:gd name="T28" fmla="*/ 288 w 735"/>
              <a:gd name="T29" fmla="*/ 295 h 664"/>
              <a:gd name="T30" fmla="*/ 420 w 735"/>
              <a:gd name="T31" fmla="*/ 250 h 664"/>
              <a:gd name="T32" fmla="*/ 447 w 735"/>
              <a:gd name="T33" fmla="*/ 387 h 664"/>
              <a:gd name="T34" fmla="*/ 437 w 735"/>
              <a:gd name="T35" fmla="*/ 430 h 664"/>
              <a:gd name="T36" fmla="*/ 411 w 735"/>
              <a:gd name="T37" fmla="*/ 446 h 664"/>
              <a:gd name="T38" fmla="*/ 368 w 735"/>
              <a:gd name="T39" fmla="*/ 446 h 664"/>
              <a:gd name="T40" fmla="*/ 223 w 735"/>
              <a:gd name="T41" fmla="*/ 424 h 664"/>
              <a:gd name="T42" fmla="*/ 298 w 735"/>
              <a:gd name="T43" fmla="*/ 431 h 664"/>
              <a:gd name="T44" fmla="*/ 298 w 735"/>
              <a:gd name="T45" fmla="*/ 251 h 664"/>
              <a:gd name="T46" fmla="*/ 324 w 735"/>
              <a:gd name="T47" fmla="*/ 236 h 664"/>
              <a:gd name="T48" fmla="*/ 368 w 735"/>
              <a:gd name="T49" fmla="*/ 235 h 664"/>
              <a:gd name="T50" fmla="*/ 437 w 735"/>
              <a:gd name="T51" fmla="*/ 251 h 664"/>
              <a:gd name="T52" fmla="*/ 459 w 735"/>
              <a:gd name="T53" fmla="*/ 288 h 664"/>
              <a:gd name="T54" fmla="*/ 296 w 735"/>
              <a:gd name="T55" fmla="*/ 98 h 664"/>
              <a:gd name="T56" fmla="*/ 313 w 735"/>
              <a:gd name="T57" fmla="*/ 81 h 664"/>
              <a:gd name="T58" fmla="*/ 269 w 735"/>
              <a:gd name="T59" fmla="*/ 66 h 664"/>
              <a:gd name="T60" fmla="*/ 312 w 735"/>
              <a:gd name="T61" fmla="*/ 108 h 664"/>
              <a:gd name="T62" fmla="*/ 218 w 735"/>
              <a:gd name="T63" fmla="*/ 244 h 664"/>
              <a:gd name="T64" fmla="*/ 209 w 735"/>
              <a:gd name="T65" fmla="*/ 259 h 664"/>
              <a:gd name="T66" fmla="*/ 14 w 735"/>
              <a:gd name="T67" fmla="*/ 341 h 664"/>
              <a:gd name="T68" fmla="*/ 182 w 735"/>
              <a:gd name="T69" fmla="*/ 535 h 664"/>
              <a:gd name="T70" fmla="*/ 296 w 735"/>
              <a:gd name="T71" fmla="*/ 591 h 664"/>
              <a:gd name="T72" fmla="*/ 182 w 735"/>
              <a:gd name="T73" fmla="*/ 549 h 664"/>
              <a:gd name="T74" fmla="*/ 218 w 735"/>
              <a:gd name="T75" fmla="*/ 437 h 664"/>
              <a:gd name="T76" fmla="*/ 296 w 735"/>
              <a:gd name="T77" fmla="*/ 591 h 664"/>
              <a:gd name="T78" fmla="*/ 440 w 735"/>
              <a:gd name="T79" fmla="*/ 591 h 664"/>
              <a:gd name="T80" fmla="*/ 517 w 735"/>
              <a:gd name="T81" fmla="*/ 438 h 664"/>
              <a:gd name="T82" fmla="*/ 637 w 735"/>
              <a:gd name="T83" fmla="*/ 400 h 664"/>
              <a:gd name="T84" fmla="*/ 654 w 735"/>
              <a:gd name="T85" fmla="*/ 418 h 664"/>
              <a:gd name="T86" fmla="*/ 623 w 735"/>
              <a:gd name="T87" fmla="*/ 400 h 664"/>
              <a:gd name="T88" fmla="*/ 488 w 735"/>
              <a:gd name="T89" fmla="*/ 341 h 664"/>
              <a:gd name="T90" fmla="*/ 679 w 735"/>
              <a:gd name="T91" fmla="*/ 382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5" h="664">
                <a:moveTo>
                  <a:pt x="735" y="341"/>
                </a:moveTo>
                <a:cubicBezTo>
                  <a:pt x="735" y="295"/>
                  <a:pt x="646" y="262"/>
                  <a:pt x="532" y="246"/>
                </a:cubicBezTo>
                <a:cubicBezTo>
                  <a:pt x="544" y="215"/>
                  <a:pt x="555" y="184"/>
                  <a:pt x="562" y="157"/>
                </a:cubicBezTo>
                <a:cubicBezTo>
                  <a:pt x="575" y="106"/>
                  <a:pt x="584" y="42"/>
                  <a:pt x="551" y="23"/>
                </a:cubicBezTo>
                <a:cubicBezTo>
                  <a:pt x="512" y="0"/>
                  <a:pt x="439" y="60"/>
                  <a:pt x="368" y="152"/>
                </a:cubicBezTo>
                <a:cubicBezTo>
                  <a:pt x="352" y="132"/>
                  <a:pt x="337" y="114"/>
                  <a:pt x="322" y="98"/>
                </a:cubicBezTo>
                <a:cubicBezTo>
                  <a:pt x="325" y="93"/>
                  <a:pt x="327" y="87"/>
                  <a:pt x="327" y="81"/>
                </a:cubicBezTo>
                <a:cubicBezTo>
                  <a:pt x="327" y="64"/>
                  <a:pt x="313" y="50"/>
                  <a:pt x="296" y="50"/>
                </a:cubicBezTo>
                <a:cubicBezTo>
                  <a:pt x="289" y="50"/>
                  <a:pt x="283" y="52"/>
                  <a:pt x="278" y="56"/>
                </a:cubicBezTo>
                <a:cubicBezTo>
                  <a:pt x="238" y="22"/>
                  <a:pt x="205" y="10"/>
                  <a:pt x="184" y="23"/>
                </a:cubicBezTo>
                <a:cubicBezTo>
                  <a:pt x="151" y="42"/>
                  <a:pt x="160" y="106"/>
                  <a:pt x="173" y="157"/>
                </a:cubicBezTo>
                <a:cubicBezTo>
                  <a:pt x="180" y="184"/>
                  <a:pt x="191" y="215"/>
                  <a:pt x="203" y="246"/>
                </a:cubicBezTo>
                <a:cubicBezTo>
                  <a:pt x="89" y="262"/>
                  <a:pt x="0" y="295"/>
                  <a:pt x="0" y="341"/>
                </a:cubicBezTo>
                <a:cubicBezTo>
                  <a:pt x="0" y="386"/>
                  <a:pt x="89" y="419"/>
                  <a:pt x="203" y="435"/>
                </a:cubicBezTo>
                <a:cubicBezTo>
                  <a:pt x="196" y="453"/>
                  <a:pt x="190" y="470"/>
                  <a:pt x="184" y="487"/>
                </a:cubicBezTo>
                <a:cubicBezTo>
                  <a:pt x="184" y="487"/>
                  <a:pt x="183" y="487"/>
                  <a:pt x="182" y="487"/>
                </a:cubicBezTo>
                <a:cubicBezTo>
                  <a:pt x="165" y="487"/>
                  <a:pt x="151" y="501"/>
                  <a:pt x="151" y="518"/>
                </a:cubicBezTo>
                <a:cubicBezTo>
                  <a:pt x="151" y="530"/>
                  <a:pt x="158" y="540"/>
                  <a:pt x="168" y="545"/>
                </a:cubicBezTo>
                <a:cubicBezTo>
                  <a:pt x="155" y="606"/>
                  <a:pt x="160" y="645"/>
                  <a:pt x="184" y="659"/>
                </a:cubicBezTo>
                <a:cubicBezTo>
                  <a:pt x="190" y="662"/>
                  <a:pt x="196" y="664"/>
                  <a:pt x="203" y="664"/>
                </a:cubicBezTo>
                <a:cubicBezTo>
                  <a:pt x="235" y="664"/>
                  <a:pt x="275" y="632"/>
                  <a:pt x="305" y="601"/>
                </a:cubicBezTo>
                <a:cubicBezTo>
                  <a:pt x="326" y="581"/>
                  <a:pt x="347" y="557"/>
                  <a:pt x="368" y="530"/>
                </a:cubicBezTo>
                <a:cubicBezTo>
                  <a:pt x="388" y="557"/>
                  <a:pt x="409" y="581"/>
                  <a:pt x="430" y="601"/>
                </a:cubicBezTo>
                <a:cubicBezTo>
                  <a:pt x="460" y="632"/>
                  <a:pt x="500" y="664"/>
                  <a:pt x="532" y="664"/>
                </a:cubicBezTo>
                <a:cubicBezTo>
                  <a:pt x="539" y="664"/>
                  <a:pt x="545" y="662"/>
                  <a:pt x="551" y="659"/>
                </a:cubicBezTo>
                <a:cubicBezTo>
                  <a:pt x="584" y="640"/>
                  <a:pt x="575" y="576"/>
                  <a:pt x="562" y="525"/>
                </a:cubicBezTo>
                <a:cubicBezTo>
                  <a:pt x="555" y="497"/>
                  <a:pt x="545" y="467"/>
                  <a:pt x="532" y="436"/>
                </a:cubicBezTo>
                <a:cubicBezTo>
                  <a:pt x="567" y="431"/>
                  <a:pt x="599" y="424"/>
                  <a:pt x="628" y="416"/>
                </a:cubicBezTo>
                <a:cubicBezTo>
                  <a:pt x="633" y="425"/>
                  <a:pt x="643" y="432"/>
                  <a:pt x="654" y="432"/>
                </a:cubicBezTo>
                <a:cubicBezTo>
                  <a:pt x="671" y="432"/>
                  <a:pt x="685" y="418"/>
                  <a:pt x="685" y="400"/>
                </a:cubicBezTo>
                <a:cubicBezTo>
                  <a:pt x="685" y="399"/>
                  <a:pt x="685" y="397"/>
                  <a:pt x="685" y="395"/>
                </a:cubicBezTo>
                <a:cubicBezTo>
                  <a:pt x="718" y="379"/>
                  <a:pt x="735" y="361"/>
                  <a:pt x="735" y="341"/>
                </a:cubicBezTo>
                <a:close/>
                <a:moveTo>
                  <a:pt x="544" y="35"/>
                </a:moveTo>
                <a:cubicBezTo>
                  <a:pt x="563" y="46"/>
                  <a:pt x="565" y="90"/>
                  <a:pt x="549" y="153"/>
                </a:cubicBezTo>
                <a:cubicBezTo>
                  <a:pt x="541" y="181"/>
                  <a:pt x="531" y="212"/>
                  <a:pt x="517" y="244"/>
                </a:cubicBezTo>
                <a:cubicBezTo>
                  <a:pt x="489" y="241"/>
                  <a:pt x="458" y="238"/>
                  <a:pt x="428" y="237"/>
                </a:cubicBezTo>
                <a:cubicBezTo>
                  <a:pt x="411" y="210"/>
                  <a:pt x="394" y="186"/>
                  <a:pt x="376" y="163"/>
                </a:cubicBezTo>
                <a:cubicBezTo>
                  <a:pt x="451" y="66"/>
                  <a:pt x="517" y="19"/>
                  <a:pt x="544" y="35"/>
                </a:cubicBezTo>
                <a:close/>
                <a:moveTo>
                  <a:pt x="447" y="387"/>
                </a:moveTo>
                <a:cubicBezTo>
                  <a:pt x="438" y="402"/>
                  <a:pt x="429" y="417"/>
                  <a:pt x="420" y="431"/>
                </a:cubicBezTo>
                <a:cubicBezTo>
                  <a:pt x="403" y="432"/>
                  <a:pt x="385" y="432"/>
                  <a:pt x="368" y="432"/>
                </a:cubicBezTo>
                <a:cubicBezTo>
                  <a:pt x="350" y="432"/>
                  <a:pt x="332" y="432"/>
                  <a:pt x="315" y="431"/>
                </a:cubicBezTo>
                <a:cubicBezTo>
                  <a:pt x="306" y="417"/>
                  <a:pt x="297" y="402"/>
                  <a:pt x="288" y="387"/>
                </a:cubicBezTo>
                <a:cubicBezTo>
                  <a:pt x="279" y="371"/>
                  <a:pt x="271" y="356"/>
                  <a:pt x="263" y="341"/>
                </a:cubicBezTo>
                <a:cubicBezTo>
                  <a:pt x="271" y="326"/>
                  <a:pt x="279" y="310"/>
                  <a:pt x="288" y="295"/>
                </a:cubicBezTo>
                <a:cubicBezTo>
                  <a:pt x="297" y="280"/>
                  <a:pt x="306" y="265"/>
                  <a:pt x="315" y="250"/>
                </a:cubicBezTo>
                <a:cubicBezTo>
                  <a:pt x="332" y="250"/>
                  <a:pt x="350" y="249"/>
                  <a:pt x="368" y="249"/>
                </a:cubicBezTo>
                <a:cubicBezTo>
                  <a:pt x="385" y="249"/>
                  <a:pt x="403" y="250"/>
                  <a:pt x="420" y="250"/>
                </a:cubicBezTo>
                <a:cubicBezTo>
                  <a:pt x="429" y="265"/>
                  <a:pt x="438" y="280"/>
                  <a:pt x="447" y="295"/>
                </a:cubicBezTo>
                <a:cubicBezTo>
                  <a:pt x="456" y="310"/>
                  <a:pt x="464" y="326"/>
                  <a:pt x="472" y="341"/>
                </a:cubicBezTo>
                <a:cubicBezTo>
                  <a:pt x="464" y="356"/>
                  <a:pt x="456" y="371"/>
                  <a:pt x="447" y="387"/>
                </a:cubicBezTo>
                <a:close/>
                <a:moveTo>
                  <a:pt x="480" y="356"/>
                </a:moveTo>
                <a:cubicBezTo>
                  <a:pt x="492" y="379"/>
                  <a:pt x="502" y="402"/>
                  <a:pt x="512" y="424"/>
                </a:cubicBezTo>
                <a:cubicBezTo>
                  <a:pt x="488" y="427"/>
                  <a:pt x="463" y="429"/>
                  <a:pt x="437" y="430"/>
                </a:cubicBezTo>
                <a:cubicBezTo>
                  <a:pt x="444" y="418"/>
                  <a:pt x="452" y="406"/>
                  <a:pt x="459" y="394"/>
                </a:cubicBezTo>
                <a:cubicBezTo>
                  <a:pt x="466" y="381"/>
                  <a:pt x="473" y="368"/>
                  <a:pt x="480" y="356"/>
                </a:cubicBezTo>
                <a:close/>
                <a:moveTo>
                  <a:pt x="411" y="446"/>
                </a:moveTo>
                <a:cubicBezTo>
                  <a:pt x="396" y="467"/>
                  <a:pt x="382" y="488"/>
                  <a:pt x="368" y="507"/>
                </a:cubicBezTo>
                <a:cubicBezTo>
                  <a:pt x="353" y="488"/>
                  <a:pt x="339" y="467"/>
                  <a:pt x="324" y="446"/>
                </a:cubicBezTo>
                <a:cubicBezTo>
                  <a:pt x="339" y="446"/>
                  <a:pt x="353" y="446"/>
                  <a:pt x="368" y="446"/>
                </a:cubicBezTo>
                <a:cubicBezTo>
                  <a:pt x="382" y="446"/>
                  <a:pt x="396" y="446"/>
                  <a:pt x="411" y="446"/>
                </a:cubicBezTo>
                <a:close/>
                <a:moveTo>
                  <a:pt x="298" y="431"/>
                </a:moveTo>
                <a:cubicBezTo>
                  <a:pt x="272" y="429"/>
                  <a:pt x="247" y="427"/>
                  <a:pt x="223" y="424"/>
                </a:cubicBezTo>
                <a:cubicBezTo>
                  <a:pt x="233" y="402"/>
                  <a:pt x="243" y="379"/>
                  <a:pt x="255" y="356"/>
                </a:cubicBezTo>
                <a:cubicBezTo>
                  <a:pt x="262" y="368"/>
                  <a:pt x="269" y="381"/>
                  <a:pt x="276" y="394"/>
                </a:cubicBezTo>
                <a:cubicBezTo>
                  <a:pt x="283" y="406"/>
                  <a:pt x="291" y="418"/>
                  <a:pt x="298" y="431"/>
                </a:cubicBezTo>
                <a:close/>
                <a:moveTo>
                  <a:pt x="255" y="326"/>
                </a:moveTo>
                <a:cubicBezTo>
                  <a:pt x="243" y="302"/>
                  <a:pt x="233" y="280"/>
                  <a:pt x="223" y="257"/>
                </a:cubicBezTo>
                <a:cubicBezTo>
                  <a:pt x="247" y="255"/>
                  <a:pt x="272" y="252"/>
                  <a:pt x="298" y="251"/>
                </a:cubicBezTo>
                <a:cubicBezTo>
                  <a:pt x="291" y="263"/>
                  <a:pt x="283" y="276"/>
                  <a:pt x="276" y="288"/>
                </a:cubicBezTo>
                <a:cubicBezTo>
                  <a:pt x="269" y="301"/>
                  <a:pt x="262" y="313"/>
                  <a:pt x="255" y="326"/>
                </a:cubicBezTo>
                <a:close/>
                <a:moveTo>
                  <a:pt x="324" y="236"/>
                </a:moveTo>
                <a:cubicBezTo>
                  <a:pt x="339" y="214"/>
                  <a:pt x="353" y="193"/>
                  <a:pt x="367" y="174"/>
                </a:cubicBezTo>
                <a:cubicBezTo>
                  <a:pt x="382" y="194"/>
                  <a:pt x="396" y="214"/>
                  <a:pt x="411" y="236"/>
                </a:cubicBezTo>
                <a:cubicBezTo>
                  <a:pt x="396" y="236"/>
                  <a:pt x="382" y="235"/>
                  <a:pt x="368" y="235"/>
                </a:cubicBezTo>
                <a:cubicBezTo>
                  <a:pt x="353" y="235"/>
                  <a:pt x="339" y="236"/>
                  <a:pt x="324" y="236"/>
                </a:cubicBezTo>
                <a:close/>
                <a:moveTo>
                  <a:pt x="459" y="288"/>
                </a:moveTo>
                <a:cubicBezTo>
                  <a:pt x="452" y="276"/>
                  <a:pt x="444" y="263"/>
                  <a:pt x="437" y="251"/>
                </a:cubicBezTo>
                <a:cubicBezTo>
                  <a:pt x="463" y="252"/>
                  <a:pt x="488" y="255"/>
                  <a:pt x="512" y="257"/>
                </a:cubicBezTo>
                <a:cubicBezTo>
                  <a:pt x="502" y="280"/>
                  <a:pt x="492" y="303"/>
                  <a:pt x="480" y="326"/>
                </a:cubicBezTo>
                <a:cubicBezTo>
                  <a:pt x="473" y="313"/>
                  <a:pt x="466" y="301"/>
                  <a:pt x="459" y="288"/>
                </a:cubicBezTo>
                <a:close/>
                <a:moveTo>
                  <a:pt x="313" y="81"/>
                </a:moveTo>
                <a:cubicBezTo>
                  <a:pt x="313" y="86"/>
                  <a:pt x="311" y="90"/>
                  <a:pt x="308" y="94"/>
                </a:cubicBezTo>
                <a:cubicBezTo>
                  <a:pt x="304" y="97"/>
                  <a:pt x="300" y="98"/>
                  <a:pt x="296" y="98"/>
                </a:cubicBezTo>
                <a:cubicBezTo>
                  <a:pt x="287" y="98"/>
                  <a:pt x="279" y="90"/>
                  <a:pt x="279" y="81"/>
                </a:cubicBezTo>
                <a:cubicBezTo>
                  <a:pt x="279" y="72"/>
                  <a:pt x="287" y="64"/>
                  <a:pt x="296" y="64"/>
                </a:cubicBezTo>
                <a:cubicBezTo>
                  <a:pt x="305" y="64"/>
                  <a:pt x="313" y="72"/>
                  <a:pt x="313" y="81"/>
                </a:cubicBezTo>
                <a:close/>
                <a:moveTo>
                  <a:pt x="187" y="153"/>
                </a:moveTo>
                <a:cubicBezTo>
                  <a:pt x="170" y="90"/>
                  <a:pt x="172" y="46"/>
                  <a:pt x="191" y="35"/>
                </a:cubicBezTo>
                <a:cubicBezTo>
                  <a:pt x="206" y="26"/>
                  <a:pt x="234" y="37"/>
                  <a:pt x="269" y="66"/>
                </a:cubicBezTo>
                <a:cubicBezTo>
                  <a:pt x="266" y="70"/>
                  <a:pt x="265" y="76"/>
                  <a:pt x="265" y="81"/>
                </a:cubicBezTo>
                <a:cubicBezTo>
                  <a:pt x="265" y="98"/>
                  <a:pt x="279" y="112"/>
                  <a:pt x="296" y="112"/>
                </a:cubicBezTo>
                <a:cubicBezTo>
                  <a:pt x="302" y="112"/>
                  <a:pt x="307" y="111"/>
                  <a:pt x="312" y="108"/>
                </a:cubicBezTo>
                <a:cubicBezTo>
                  <a:pt x="328" y="124"/>
                  <a:pt x="343" y="143"/>
                  <a:pt x="359" y="163"/>
                </a:cubicBezTo>
                <a:cubicBezTo>
                  <a:pt x="341" y="186"/>
                  <a:pt x="324" y="211"/>
                  <a:pt x="307" y="237"/>
                </a:cubicBezTo>
                <a:cubicBezTo>
                  <a:pt x="277" y="238"/>
                  <a:pt x="247" y="241"/>
                  <a:pt x="218" y="244"/>
                </a:cubicBezTo>
                <a:cubicBezTo>
                  <a:pt x="205" y="212"/>
                  <a:pt x="194" y="181"/>
                  <a:pt x="187" y="153"/>
                </a:cubicBezTo>
                <a:close/>
                <a:moveTo>
                  <a:pt x="14" y="341"/>
                </a:moveTo>
                <a:cubicBezTo>
                  <a:pt x="14" y="309"/>
                  <a:pt x="88" y="275"/>
                  <a:pt x="209" y="259"/>
                </a:cubicBezTo>
                <a:cubicBezTo>
                  <a:pt x="220" y="286"/>
                  <a:pt x="233" y="313"/>
                  <a:pt x="247" y="341"/>
                </a:cubicBezTo>
                <a:cubicBezTo>
                  <a:pt x="233" y="368"/>
                  <a:pt x="220" y="396"/>
                  <a:pt x="209" y="422"/>
                </a:cubicBezTo>
                <a:cubicBezTo>
                  <a:pt x="88" y="406"/>
                  <a:pt x="14" y="373"/>
                  <a:pt x="14" y="341"/>
                </a:cubicBezTo>
                <a:close/>
                <a:moveTo>
                  <a:pt x="182" y="501"/>
                </a:moveTo>
                <a:cubicBezTo>
                  <a:pt x="192" y="501"/>
                  <a:pt x="199" y="508"/>
                  <a:pt x="199" y="518"/>
                </a:cubicBezTo>
                <a:cubicBezTo>
                  <a:pt x="199" y="527"/>
                  <a:pt x="192" y="535"/>
                  <a:pt x="182" y="535"/>
                </a:cubicBezTo>
                <a:cubicBezTo>
                  <a:pt x="173" y="535"/>
                  <a:pt x="165" y="527"/>
                  <a:pt x="165" y="518"/>
                </a:cubicBezTo>
                <a:cubicBezTo>
                  <a:pt x="165" y="508"/>
                  <a:pt x="173" y="501"/>
                  <a:pt x="182" y="501"/>
                </a:cubicBezTo>
                <a:close/>
                <a:moveTo>
                  <a:pt x="296" y="591"/>
                </a:moveTo>
                <a:cubicBezTo>
                  <a:pt x="249" y="637"/>
                  <a:pt x="210" y="658"/>
                  <a:pt x="191" y="647"/>
                </a:cubicBezTo>
                <a:cubicBezTo>
                  <a:pt x="174" y="637"/>
                  <a:pt x="170" y="601"/>
                  <a:pt x="182" y="549"/>
                </a:cubicBezTo>
                <a:cubicBezTo>
                  <a:pt x="182" y="549"/>
                  <a:pt x="182" y="549"/>
                  <a:pt x="182" y="549"/>
                </a:cubicBezTo>
                <a:cubicBezTo>
                  <a:pt x="199" y="549"/>
                  <a:pt x="213" y="535"/>
                  <a:pt x="213" y="518"/>
                </a:cubicBezTo>
                <a:cubicBezTo>
                  <a:pt x="213" y="506"/>
                  <a:pt x="207" y="496"/>
                  <a:pt x="198" y="491"/>
                </a:cubicBezTo>
                <a:cubicBezTo>
                  <a:pt x="204" y="474"/>
                  <a:pt x="210" y="456"/>
                  <a:pt x="218" y="437"/>
                </a:cubicBezTo>
                <a:cubicBezTo>
                  <a:pt x="247" y="441"/>
                  <a:pt x="277" y="443"/>
                  <a:pt x="307" y="445"/>
                </a:cubicBezTo>
                <a:cubicBezTo>
                  <a:pt x="324" y="471"/>
                  <a:pt x="341" y="496"/>
                  <a:pt x="359" y="519"/>
                </a:cubicBezTo>
                <a:cubicBezTo>
                  <a:pt x="337" y="546"/>
                  <a:pt x="316" y="571"/>
                  <a:pt x="296" y="591"/>
                </a:cubicBezTo>
                <a:close/>
                <a:moveTo>
                  <a:pt x="549" y="528"/>
                </a:moveTo>
                <a:cubicBezTo>
                  <a:pt x="565" y="592"/>
                  <a:pt x="563" y="636"/>
                  <a:pt x="544" y="647"/>
                </a:cubicBezTo>
                <a:cubicBezTo>
                  <a:pt x="525" y="658"/>
                  <a:pt x="486" y="637"/>
                  <a:pt x="440" y="591"/>
                </a:cubicBezTo>
                <a:cubicBezTo>
                  <a:pt x="419" y="571"/>
                  <a:pt x="398" y="546"/>
                  <a:pt x="376" y="519"/>
                </a:cubicBezTo>
                <a:cubicBezTo>
                  <a:pt x="394" y="496"/>
                  <a:pt x="411" y="471"/>
                  <a:pt x="428" y="445"/>
                </a:cubicBezTo>
                <a:cubicBezTo>
                  <a:pt x="459" y="444"/>
                  <a:pt x="489" y="441"/>
                  <a:pt x="517" y="438"/>
                </a:cubicBezTo>
                <a:cubicBezTo>
                  <a:pt x="531" y="470"/>
                  <a:pt x="541" y="500"/>
                  <a:pt x="549" y="528"/>
                </a:cubicBezTo>
                <a:close/>
                <a:moveTo>
                  <a:pt x="654" y="418"/>
                </a:moveTo>
                <a:cubicBezTo>
                  <a:pt x="645" y="418"/>
                  <a:pt x="637" y="410"/>
                  <a:pt x="637" y="400"/>
                </a:cubicBezTo>
                <a:cubicBezTo>
                  <a:pt x="637" y="391"/>
                  <a:pt x="645" y="383"/>
                  <a:pt x="654" y="383"/>
                </a:cubicBezTo>
                <a:cubicBezTo>
                  <a:pt x="664" y="383"/>
                  <a:pt x="671" y="391"/>
                  <a:pt x="671" y="400"/>
                </a:cubicBezTo>
                <a:cubicBezTo>
                  <a:pt x="671" y="410"/>
                  <a:pt x="664" y="418"/>
                  <a:pt x="654" y="418"/>
                </a:cubicBezTo>
                <a:close/>
                <a:moveTo>
                  <a:pt x="679" y="382"/>
                </a:moveTo>
                <a:cubicBezTo>
                  <a:pt x="674" y="375"/>
                  <a:pt x="665" y="369"/>
                  <a:pt x="654" y="369"/>
                </a:cubicBezTo>
                <a:cubicBezTo>
                  <a:pt x="637" y="369"/>
                  <a:pt x="623" y="383"/>
                  <a:pt x="623" y="400"/>
                </a:cubicBezTo>
                <a:cubicBezTo>
                  <a:pt x="623" y="401"/>
                  <a:pt x="623" y="402"/>
                  <a:pt x="623" y="403"/>
                </a:cubicBezTo>
                <a:cubicBezTo>
                  <a:pt x="595" y="411"/>
                  <a:pt x="562" y="417"/>
                  <a:pt x="526" y="422"/>
                </a:cubicBezTo>
                <a:cubicBezTo>
                  <a:pt x="515" y="396"/>
                  <a:pt x="502" y="368"/>
                  <a:pt x="488" y="341"/>
                </a:cubicBezTo>
                <a:cubicBezTo>
                  <a:pt x="502" y="313"/>
                  <a:pt x="515" y="286"/>
                  <a:pt x="526" y="259"/>
                </a:cubicBezTo>
                <a:cubicBezTo>
                  <a:pt x="647" y="275"/>
                  <a:pt x="721" y="309"/>
                  <a:pt x="721" y="341"/>
                </a:cubicBezTo>
                <a:cubicBezTo>
                  <a:pt x="721" y="355"/>
                  <a:pt x="706" y="369"/>
                  <a:pt x="679" y="3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5"/>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noEditPoints="1"/>
          </p:cNvSpPr>
          <p:nvPr/>
        </p:nvSpPr>
        <p:spPr bwMode="auto">
          <a:xfrm>
            <a:off x="8399837" y="1773253"/>
            <a:ext cx="665190" cy="549077"/>
          </a:xfrm>
          <a:custGeom>
            <a:avLst/>
            <a:gdLst>
              <a:gd name="T0" fmla="*/ 582 w 644"/>
              <a:gd name="T1" fmla="*/ 134 h 532"/>
              <a:gd name="T2" fmla="*/ 429 w 644"/>
              <a:gd name="T3" fmla="*/ 94 h 532"/>
              <a:gd name="T4" fmla="*/ 398 w 644"/>
              <a:gd name="T5" fmla="*/ 0 h 532"/>
              <a:gd name="T6" fmla="*/ 216 w 644"/>
              <a:gd name="T7" fmla="*/ 30 h 532"/>
              <a:gd name="T8" fmla="*/ 116 w 644"/>
              <a:gd name="T9" fmla="*/ 94 h 532"/>
              <a:gd name="T10" fmla="*/ 11 w 644"/>
              <a:gd name="T11" fmla="*/ 305 h 532"/>
              <a:gd name="T12" fmla="*/ 0 w 644"/>
              <a:gd name="T13" fmla="*/ 488 h 532"/>
              <a:gd name="T14" fmla="*/ 600 w 644"/>
              <a:gd name="T15" fmla="*/ 532 h 532"/>
              <a:gd name="T16" fmla="*/ 644 w 644"/>
              <a:gd name="T17" fmla="*/ 378 h 532"/>
              <a:gd name="T18" fmla="*/ 230 w 644"/>
              <a:gd name="T19" fmla="*/ 30 h 532"/>
              <a:gd name="T20" fmla="*/ 398 w 644"/>
              <a:gd name="T21" fmla="*/ 14 h 532"/>
              <a:gd name="T22" fmla="*/ 415 w 644"/>
              <a:gd name="T23" fmla="*/ 94 h 532"/>
              <a:gd name="T24" fmla="*/ 230 w 644"/>
              <a:gd name="T25" fmla="*/ 30 h 532"/>
              <a:gd name="T26" fmla="*/ 600 w 644"/>
              <a:gd name="T27" fmla="*/ 518 h 532"/>
              <a:gd name="T28" fmla="*/ 14 w 644"/>
              <a:gd name="T29" fmla="*/ 488 h 532"/>
              <a:gd name="T30" fmla="*/ 25 w 644"/>
              <a:gd name="T31" fmla="*/ 309 h 532"/>
              <a:gd name="T32" fmla="*/ 116 w 644"/>
              <a:gd name="T33" fmla="*/ 108 h 532"/>
              <a:gd name="T34" fmla="*/ 568 w 644"/>
              <a:gd name="T35" fmla="*/ 138 h 532"/>
              <a:gd name="T36" fmla="*/ 630 w 644"/>
              <a:gd name="T37" fmla="*/ 378 h 532"/>
              <a:gd name="T38" fmla="*/ 444 w 644"/>
              <a:gd name="T39" fmla="*/ 256 h 532"/>
              <a:gd name="T40" fmla="*/ 359 w 644"/>
              <a:gd name="T41" fmla="*/ 172 h 532"/>
              <a:gd name="T42" fmla="*/ 292 w 644"/>
              <a:gd name="T43" fmla="*/ 165 h 532"/>
              <a:gd name="T44" fmla="*/ 285 w 644"/>
              <a:gd name="T45" fmla="*/ 256 h 532"/>
              <a:gd name="T46" fmla="*/ 193 w 644"/>
              <a:gd name="T47" fmla="*/ 263 h 532"/>
              <a:gd name="T48" fmla="*/ 200 w 644"/>
              <a:gd name="T49" fmla="*/ 331 h 532"/>
              <a:gd name="T50" fmla="*/ 285 w 644"/>
              <a:gd name="T51" fmla="*/ 415 h 532"/>
              <a:gd name="T52" fmla="*/ 352 w 644"/>
              <a:gd name="T53" fmla="*/ 422 h 532"/>
              <a:gd name="T54" fmla="*/ 359 w 644"/>
              <a:gd name="T55" fmla="*/ 331 h 532"/>
              <a:gd name="T56" fmla="*/ 451 w 644"/>
              <a:gd name="T57" fmla="*/ 324 h 532"/>
              <a:gd name="T58" fmla="*/ 444 w 644"/>
              <a:gd name="T59" fmla="*/ 256 h 532"/>
              <a:gd name="T60" fmla="*/ 352 w 644"/>
              <a:gd name="T61" fmla="*/ 317 h 532"/>
              <a:gd name="T62" fmla="*/ 345 w 644"/>
              <a:gd name="T63" fmla="*/ 408 h 532"/>
              <a:gd name="T64" fmla="*/ 299 w 644"/>
              <a:gd name="T65" fmla="*/ 324 h 532"/>
              <a:gd name="T66" fmla="*/ 207 w 644"/>
              <a:gd name="T67" fmla="*/ 317 h 532"/>
              <a:gd name="T68" fmla="*/ 292 w 644"/>
              <a:gd name="T69" fmla="*/ 270 h 532"/>
              <a:gd name="T70" fmla="*/ 299 w 644"/>
              <a:gd name="T71" fmla="*/ 179 h 532"/>
              <a:gd name="T72" fmla="*/ 345 w 644"/>
              <a:gd name="T73" fmla="*/ 263 h 532"/>
              <a:gd name="T74" fmla="*/ 437 w 644"/>
              <a:gd name="T75" fmla="*/ 270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4" h="532">
                <a:moveTo>
                  <a:pt x="633" y="305"/>
                </a:moveTo>
                <a:cubicBezTo>
                  <a:pt x="582" y="134"/>
                  <a:pt x="582" y="134"/>
                  <a:pt x="582" y="134"/>
                </a:cubicBezTo>
                <a:cubicBezTo>
                  <a:pt x="575" y="112"/>
                  <a:pt x="551" y="94"/>
                  <a:pt x="528" y="94"/>
                </a:cubicBezTo>
                <a:cubicBezTo>
                  <a:pt x="429" y="94"/>
                  <a:pt x="429" y="94"/>
                  <a:pt x="429" y="94"/>
                </a:cubicBezTo>
                <a:cubicBezTo>
                  <a:pt x="429" y="30"/>
                  <a:pt x="429" y="30"/>
                  <a:pt x="429" y="30"/>
                </a:cubicBezTo>
                <a:cubicBezTo>
                  <a:pt x="429" y="14"/>
                  <a:pt x="415" y="0"/>
                  <a:pt x="398" y="0"/>
                </a:cubicBezTo>
                <a:cubicBezTo>
                  <a:pt x="246" y="0"/>
                  <a:pt x="246" y="0"/>
                  <a:pt x="246" y="0"/>
                </a:cubicBezTo>
                <a:cubicBezTo>
                  <a:pt x="229" y="0"/>
                  <a:pt x="216" y="14"/>
                  <a:pt x="216" y="30"/>
                </a:cubicBezTo>
                <a:cubicBezTo>
                  <a:pt x="216" y="94"/>
                  <a:pt x="216" y="94"/>
                  <a:pt x="216" y="94"/>
                </a:cubicBezTo>
                <a:cubicBezTo>
                  <a:pt x="116" y="94"/>
                  <a:pt x="116" y="94"/>
                  <a:pt x="116" y="94"/>
                </a:cubicBezTo>
                <a:cubicBezTo>
                  <a:pt x="93" y="94"/>
                  <a:pt x="69" y="112"/>
                  <a:pt x="62" y="134"/>
                </a:cubicBezTo>
                <a:cubicBezTo>
                  <a:pt x="11" y="305"/>
                  <a:pt x="11" y="305"/>
                  <a:pt x="11" y="305"/>
                </a:cubicBezTo>
                <a:cubicBezTo>
                  <a:pt x="5" y="325"/>
                  <a:pt x="0" y="358"/>
                  <a:pt x="0" y="378"/>
                </a:cubicBezTo>
                <a:cubicBezTo>
                  <a:pt x="0" y="488"/>
                  <a:pt x="0" y="488"/>
                  <a:pt x="0" y="488"/>
                </a:cubicBezTo>
                <a:cubicBezTo>
                  <a:pt x="0" y="512"/>
                  <a:pt x="20" y="532"/>
                  <a:pt x="44" y="532"/>
                </a:cubicBezTo>
                <a:cubicBezTo>
                  <a:pt x="600" y="532"/>
                  <a:pt x="600" y="532"/>
                  <a:pt x="600" y="532"/>
                </a:cubicBezTo>
                <a:cubicBezTo>
                  <a:pt x="624" y="532"/>
                  <a:pt x="644" y="512"/>
                  <a:pt x="644" y="488"/>
                </a:cubicBezTo>
                <a:cubicBezTo>
                  <a:pt x="644" y="378"/>
                  <a:pt x="644" y="378"/>
                  <a:pt x="644" y="378"/>
                </a:cubicBezTo>
                <a:cubicBezTo>
                  <a:pt x="644" y="358"/>
                  <a:pt x="639" y="325"/>
                  <a:pt x="633" y="305"/>
                </a:cubicBezTo>
                <a:close/>
                <a:moveTo>
                  <a:pt x="230" y="30"/>
                </a:moveTo>
                <a:cubicBezTo>
                  <a:pt x="230" y="21"/>
                  <a:pt x="237" y="14"/>
                  <a:pt x="246" y="14"/>
                </a:cubicBezTo>
                <a:cubicBezTo>
                  <a:pt x="398" y="14"/>
                  <a:pt x="398" y="14"/>
                  <a:pt x="398" y="14"/>
                </a:cubicBezTo>
                <a:cubicBezTo>
                  <a:pt x="407" y="14"/>
                  <a:pt x="415" y="21"/>
                  <a:pt x="415" y="30"/>
                </a:cubicBezTo>
                <a:cubicBezTo>
                  <a:pt x="415" y="94"/>
                  <a:pt x="415" y="94"/>
                  <a:pt x="415" y="94"/>
                </a:cubicBezTo>
                <a:cubicBezTo>
                  <a:pt x="230" y="94"/>
                  <a:pt x="230" y="94"/>
                  <a:pt x="230" y="94"/>
                </a:cubicBezTo>
                <a:lnTo>
                  <a:pt x="230" y="30"/>
                </a:lnTo>
                <a:close/>
                <a:moveTo>
                  <a:pt x="630" y="488"/>
                </a:moveTo>
                <a:cubicBezTo>
                  <a:pt x="630" y="504"/>
                  <a:pt x="616" y="518"/>
                  <a:pt x="600" y="518"/>
                </a:cubicBezTo>
                <a:cubicBezTo>
                  <a:pt x="44" y="518"/>
                  <a:pt x="44" y="518"/>
                  <a:pt x="44" y="518"/>
                </a:cubicBezTo>
                <a:cubicBezTo>
                  <a:pt x="28" y="518"/>
                  <a:pt x="14" y="504"/>
                  <a:pt x="14" y="488"/>
                </a:cubicBezTo>
                <a:cubicBezTo>
                  <a:pt x="14" y="378"/>
                  <a:pt x="14" y="378"/>
                  <a:pt x="14" y="378"/>
                </a:cubicBezTo>
                <a:cubicBezTo>
                  <a:pt x="14" y="359"/>
                  <a:pt x="19" y="327"/>
                  <a:pt x="25" y="309"/>
                </a:cubicBezTo>
                <a:cubicBezTo>
                  <a:pt x="76" y="138"/>
                  <a:pt x="76" y="138"/>
                  <a:pt x="76" y="138"/>
                </a:cubicBezTo>
                <a:cubicBezTo>
                  <a:pt x="81" y="122"/>
                  <a:pt x="99" y="108"/>
                  <a:pt x="116" y="108"/>
                </a:cubicBezTo>
                <a:cubicBezTo>
                  <a:pt x="528" y="108"/>
                  <a:pt x="528" y="108"/>
                  <a:pt x="528" y="108"/>
                </a:cubicBezTo>
                <a:cubicBezTo>
                  <a:pt x="545" y="108"/>
                  <a:pt x="564" y="122"/>
                  <a:pt x="568" y="138"/>
                </a:cubicBezTo>
                <a:cubicBezTo>
                  <a:pt x="619" y="309"/>
                  <a:pt x="619" y="309"/>
                  <a:pt x="619" y="309"/>
                </a:cubicBezTo>
                <a:cubicBezTo>
                  <a:pt x="625" y="327"/>
                  <a:pt x="630" y="359"/>
                  <a:pt x="630" y="378"/>
                </a:cubicBezTo>
                <a:lnTo>
                  <a:pt x="630" y="488"/>
                </a:lnTo>
                <a:close/>
                <a:moveTo>
                  <a:pt x="444" y="256"/>
                </a:moveTo>
                <a:cubicBezTo>
                  <a:pt x="359" y="256"/>
                  <a:pt x="359" y="256"/>
                  <a:pt x="359" y="256"/>
                </a:cubicBezTo>
                <a:cubicBezTo>
                  <a:pt x="359" y="172"/>
                  <a:pt x="359" y="172"/>
                  <a:pt x="359" y="172"/>
                </a:cubicBezTo>
                <a:cubicBezTo>
                  <a:pt x="359" y="168"/>
                  <a:pt x="356" y="165"/>
                  <a:pt x="352" y="165"/>
                </a:cubicBezTo>
                <a:cubicBezTo>
                  <a:pt x="292" y="165"/>
                  <a:pt x="292" y="165"/>
                  <a:pt x="292" y="165"/>
                </a:cubicBezTo>
                <a:cubicBezTo>
                  <a:pt x="288" y="165"/>
                  <a:pt x="285" y="168"/>
                  <a:pt x="285" y="172"/>
                </a:cubicBezTo>
                <a:cubicBezTo>
                  <a:pt x="285" y="256"/>
                  <a:pt x="285" y="256"/>
                  <a:pt x="285" y="256"/>
                </a:cubicBezTo>
                <a:cubicBezTo>
                  <a:pt x="200" y="256"/>
                  <a:pt x="200" y="256"/>
                  <a:pt x="200" y="256"/>
                </a:cubicBezTo>
                <a:cubicBezTo>
                  <a:pt x="197" y="256"/>
                  <a:pt x="193" y="260"/>
                  <a:pt x="193" y="263"/>
                </a:cubicBezTo>
                <a:cubicBezTo>
                  <a:pt x="193" y="324"/>
                  <a:pt x="193" y="324"/>
                  <a:pt x="193" y="324"/>
                </a:cubicBezTo>
                <a:cubicBezTo>
                  <a:pt x="193" y="328"/>
                  <a:pt x="197" y="331"/>
                  <a:pt x="200" y="331"/>
                </a:cubicBezTo>
                <a:cubicBezTo>
                  <a:pt x="285" y="331"/>
                  <a:pt x="285" y="331"/>
                  <a:pt x="285" y="331"/>
                </a:cubicBezTo>
                <a:cubicBezTo>
                  <a:pt x="285" y="415"/>
                  <a:pt x="285" y="415"/>
                  <a:pt x="285" y="415"/>
                </a:cubicBezTo>
                <a:cubicBezTo>
                  <a:pt x="285" y="419"/>
                  <a:pt x="288" y="422"/>
                  <a:pt x="292" y="422"/>
                </a:cubicBezTo>
                <a:cubicBezTo>
                  <a:pt x="352" y="422"/>
                  <a:pt x="352" y="422"/>
                  <a:pt x="352" y="422"/>
                </a:cubicBezTo>
                <a:cubicBezTo>
                  <a:pt x="356" y="422"/>
                  <a:pt x="359" y="419"/>
                  <a:pt x="359" y="415"/>
                </a:cubicBezTo>
                <a:cubicBezTo>
                  <a:pt x="359" y="331"/>
                  <a:pt x="359" y="331"/>
                  <a:pt x="359" y="331"/>
                </a:cubicBezTo>
                <a:cubicBezTo>
                  <a:pt x="444" y="331"/>
                  <a:pt x="444" y="331"/>
                  <a:pt x="444" y="331"/>
                </a:cubicBezTo>
                <a:cubicBezTo>
                  <a:pt x="448" y="331"/>
                  <a:pt x="451" y="328"/>
                  <a:pt x="451" y="324"/>
                </a:cubicBezTo>
                <a:cubicBezTo>
                  <a:pt x="451" y="263"/>
                  <a:pt x="451" y="263"/>
                  <a:pt x="451" y="263"/>
                </a:cubicBezTo>
                <a:cubicBezTo>
                  <a:pt x="451" y="260"/>
                  <a:pt x="448" y="256"/>
                  <a:pt x="444" y="256"/>
                </a:cubicBezTo>
                <a:close/>
                <a:moveTo>
                  <a:pt x="437" y="317"/>
                </a:moveTo>
                <a:cubicBezTo>
                  <a:pt x="352" y="317"/>
                  <a:pt x="352" y="317"/>
                  <a:pt x="352" y="317"/>
                </a:cubicBezTo>
                <a:cubicBezTo>
                  <a:pt x="348" y="317"/>
                  <a:pt x="345" y="320"/>
                  <a:pt x="345" y="324"/>
                </a:cubicBezTo>
                <a:cubicBezTo>
                  <a:pt x="345" y="408"/>
                  <a:pt x="345" y="408"/>
                  <a:pt x="345" y="408"/>
                </a:cubicBezTo>
                <a:cubicBezTo>
                  <a:pt x="299" y="408"/>
                  <a:pt x="299" y="408"/>
                  <a:pt x="299" y="408"/>
                </a:cubicBezTo>
                <a:cubicBezTo>
                  <a:pt x="299" y="324"/>
                  <a:pt x="299" y="324"/>
                  <a:pt x="299" y="324"/>
                </a:cubicBezTo>
                <a:cubicBezTo>
                  <a:pt x="299" y="320"/>
                  <a:pt x="296" y="317"/>
                  <a:pt x="292" y="317"/>
                </a:cubicBezTo>
                <a:cubicBezTo>
                  <a:pt x="207" y="317"/>
                  <a:pt x="207" y="317"/>
                  <a:pt x="207" y="317"/>
                </a:cubicBezTo>
                <a:cubicBezTo>
                  <a:pt x="207" y="270"/>
                  <a:pt x="207" y="270"/>
                  <a:pt x="207" y="270"/>
                </a:cubicBezTo>
                <a:cubicBezTo>
                  <a:pt x="292" y="270"/>
                  <a:pt x="292" y="270"/>
                  <a:pt x="292" y="270"/>
                </a:cubicBezTo>
                <a:cubicBezTo>
                  <a:pt x="296" y="270"/>
                  <a:pt x="299" y="267"/>
                  <a:pt x="299" y="263"/>
                </a:cubicBezTo>
                <a:cubicBezTo>
                  <a:pt x="299" y="179"/>
                  <a:pt x="299" y="179"/>
                  <a:pt x="299" y="179"/>
                </a:cubicBezTo>
                <a:cubicBezTo>
                  <a:pt x="345" y="179"/>
                  <a:pt x="345" y="179"/>
                  <a:pt x="345" y="179"/>
                </a:cubicBezTo>
                <a:cubicBezTo>
                  <a:pt x="345" y="263"/>
                  <a:pt x="345" y="263"/>
                  <a:pt x="345" y="263"/>
                </a:cubicBezTo>
                <a:cubicBezTo>
                  <a:pt x="345" y="267"/>
                  <a:pt x="348" y="270"/>
                  <a:pt x="352" y="270"/>
                </a:cubicBezTo>
                <a:cubicBezTo>
                  <a:pt x="437" y="270"/>
                  <a:pt x="437" y="270"/>
                  <a:pt x="437" y="270"/>
                </a:cubicBezTo>
                <a:lnTo>
                  <a:pt x="437" y="31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Oval 21"/>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noEditPoints="1"/>
          </p:cNvSpPr>
          <p:nvPr/>
        </p:nvSpPr>
        <p:spPr bwMode="auto">
          <a:xfrm>
            <a:off x="1551668" y="1744400"/>
            <a:ext cx="572265" cy="607219"/>
          </a:xfrm>
          <a:custGeom>
            <a:avLst/>
            <a:gdLst>
              <a:gd name="T0" fmla="*/ 368 w 554"/>
              <a:gd name="T1" fmla="*/ 128 h 588"/>
              <a:gd name="T2" fmla="*/ 390 w 554"/>
              <a:gd name="T3" fmla="*/ 69 h 588"/>
              <a:gd name="T4" fmla="*/ 397 w 554"/>
              <a:gd name="T5" fmla="*/ 7 h 588"/>
              <a:gd name="T6" fmla="*/ 157 w 554"/>
              <a:gd name="T7" fmla="*/ 0 h 588"/>
              <a:gd name="T8" fmla="*/ 150 w 554"/>
              <a:gd name="T9" fmla="*/ 62 h 588"/>
              <a:gd name="T10" fmla="*/ 186 w 554"/>
              <a:gd name="T11" fmla="*/ 69 h 588"/>
              <a:gd name="T12" fmla="*/ 24 w 554"/>
              <a:gd name="T13" fmla="*/ 459 h 588"/>
              <a:gd name="T14" fmla="*/ 70 w 554"/>
              <a:gd name="T15" fmla="*/ 588 h 588"/>
              <a:gd name="T16" fmla="*/ 540 w 554"/>
              <a:gd name="T17" fmla="*/ 564 h 588"/>
              <a:gd name="T18" fmla="*/ 164 w 554"/>
              <a:gd name="T19" fmla="*/ 14 h 588"/>
              <a:gd name="T20" fmla="*/ 383 w 554"/>
              <a:gd name="T21" fmla="*/ 55 h 588"/>
              <a:gd name="T22" fmla="*/ 193 w 554"/>
              <a:gd name="T23" fmla="*/ 55 h 588"/>
              <a:gd name="T24" fmla="*/ 164 w 554"/>
              <a:gd name="T25" fmla="*/ 14 h 588"/>
              <a:gd name="T26" fmla="*/ 484 w 554"/>
              <a:gd name="T27" fmla="*/ 574 h 588"/>
              <a:gd name="T28" fmla="*/ 26 w 554"/>
              <a:gd name="T29" fmla="*/ 557 h 588"/>
              <a:gd name="T30" fmla="*/ 199 w 554"/>
              <a:gd name="T31" fmla="*/ 133 h 588"/>
              <a:gd name="T32" fmla="*/ 200 w 554"/>
              <a:gd name="T33" fmla="*/ 69 h 588"/>
              <a:gd name="T34" fmla="*/ 354 w 554"/>
              <a:gd name="T35" fmla="*/ 129 h 588"/>
              <a:gd name="T36" fmla="*/ 517 w 554"/>
              <a:gd name="T37" fmla="*/ 464 h 588"/>
              <a:gd name="T38" fmla="*/ 421 w 554"/>
              <a:gd name="T39" fmla="*/ 332 h 588"/>
              <a:gd name="T40" fmla="*/ 421 w 554"/>
              <a:gd name="T41" fmla="*/ 331 h 588"/>
              <a:gd name="T42" fmla="*/ 420 w 554"/>
              <a:gd name="T43" fmla="*/ 330 h 588"/>
              <a:gd name="T44" fmla="*/ 419 w 554"/>
              <a:gd name="T45" fmla="*/ 329 h 588"/>
              <a:gd name="T46" fmla="*/ 418 w 554"/>
              <a:gd name="T47" fmla="*/ 328 h 588"/>
              <a:gd name="T48" fmla="*/ 417 w 554"/>
              <a:gd name="T49" fmla="*/ 327 h 588"/>
              <a:gd name="T50" fmla="*/ 413 w 554"/>
              <a:gd name="T51" fmla="*/ 327 h 588"/>
              <a:gd name="T52" fmla="*/ 277 w 554"/>
              <a:gd name="T53" fmla="*/ 226 h 588"/>
              <a:gd name="T54" fmla="*/ 144 w 554"/>
              <a:gd name="T55" fmla="*/ 327 h 588"/>
              <a:gd name="T56" fmla="*/ 133 w 554"/>
              <a:gd name="T57" fmla="*/ 330 h 588"/>
              <a:gd name="T58" fmla="*/ 133 w 554"/>
              <a:gd name="T59" fmla="*/ 332 h 588"/>
              <a:gd name="T60" fmla="*/ 277 w 554"/>
              <a:gd name="T61" fmla="*/ 527 h 588"/>
              <a:gd name="T62" fmla="*/ 421 w 554"/>
              <a:gd name="T63" fmla="*/ 332 h 588"/>
              <a:gd name="T64" fmla="*/ 277 w 554"/>
              <a:gd name="T65" fmla="*/ 240 h 588"/>
              <a:gd name="T66" fmla="*/ 280 w 554"/>
              <a:gd name="T67" fmla="*/ 404 h 588"/>
              <a:gd name="T68" fmla="*/ 277 w 554"/>
              <a:gd name="T69" fmla="*/ 240 h 588"/>
              <a:gd name="T70" fmla="*/ 145 w 554"/>
              <a:gd name="T71" fmla="*/ 341 h 588"/>
              <a:gd name="T72" fmla="*/ 249 w 554"/>
              <a:gd name="T73" fmla="*/ 506 h 588"/>
              <a:gd name="T74" fmla="*/ 140 w 554"/>
              <a:gd name="T75" fmla="*/ 376 h 588"/>
              <a:gd name="T76" fmla="*/ 263 w 554"/>
              <a:gd name="T77" fmla="*/ 513 h 588"/>
              <a:gd name="T78" fmla="*/ 409 w 554"/>
              <a:gd name="T79" fmla="*/ 341 h 588"/>
              <a:gd name="T80" fmla="*/ 277 w 554"/>
              <a:gd name="T81" fmla="*/ 513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4" h="588">
                <a:moveTo>
                  <a:pt x="530" y="458"/>
                </a:moveTo>
                <a:cubicBezTo>
                  <a:pt x="368" y="128"/>
                  <a:pt x="368" y="128"/>
                  <a:pt x="368" y="128"/>
                </a:cubicBezTo>
                <a:cubicBezTo>
                  <a:pt x="368" y="69"/>
                  <a:pt x="368" y="69"/>
                  <a:pt x="368" y="69"/>
                </a:cubicBezTo>
                <a:cubicBezTo>
                  <a:pt x="390" y="69"/>
                  <a:pt x="390" y="69"/>
                  <a:pt x="390" y="69"/>
                </a:cubicBezTo>
                <a:cubicBezTo>
                  <a:pt x="393" y="69"/>
                  <a:pt x="397" y="66"/>
                  <a:pt x="397" y="62"/>
                </a:cubicBezTo>
                <a:cubicBezTo>
                  <a:pt x="397" y="7"/>
                  <a:pt x="397" y="7"/>
                  <a:pt x="397" y="7"/>
                </a:cubicBezTo>
                <a:cubicBezTo>
                  <a:pt x="397" y="3"/>
                  <a:pt x="393" y="0"/>
                  <a:pt x="390" y="0"/>
                </a:cubicBezTo>
                <a:cubicBezTo>
                  <a:pt x="157" y="0"/>
                  <a:pt x="157" y="0"/>
                  <a:pt x="157" y="0"/>
                </a:cubicBezTo>
                <a:cubicBezTo>
                  <a:pt x="154" y="0"/>
                  <a:pt x="150" y="3"/>
                  <a:pt x="150" y="7"/>
                </a:cubicBezTo>
                <a:cubicBezTo>
                  <a:pt x="150" y="62"/>
                  <a:pt x="150" y="62"/>
                  <a:pt x="150" y="62"/>
                </a:cubicBezTo>
                <a:cubicBezTo>
                  <a:pt x="150" y="66"/>
                  <a:pt x="154" y="69"/>
                  <a:pt x="157" y="69"/>
                </a:cubicBezTo>
                <a:cubicBezTo>
                  <a:pt x="186" y="69"/>
                  <a:pt x="186" y="69"/>
                  <a:pt x="186" y="69"/>
                </a:cubicBezTo>
                <a:cubicBezTo>
                  <a:pt x="186" y="128"/>
                  <a:pt x="186" y="128"/>
                  <a:pt x="186" y="128"/>
                </a:cubicBezTo>
                <a:cubicBezTo>
                  <a:pt x="24" y="459"/>
                  <a:pt x="24" y="459"/>
                  <a:pt x="24" y="459"/>
                </a:cubicBezTo>
                <a:cubicBezTo>
                  <a:pt x="3" y="507"/>
                  <a:pt x="0" y="543"/>
                  <a:pt x="14" y="564"/>
                </a:cubicBezTo>
                <a:cubicBezTo>
                  <a:pt x="25" y="580"/>
                  <a:pt x="43" y="588"/>
                  <a:pt x="70" y="588"/>
                </a:cubicBezTo>
                <a:cubicBezTo>
                  <a:pt x="484" y="588"/>
                  <a:pt x="484" y="588"/>
                  <a:pt x="484" y="588"/>
                </a:cubicBezTo>
                <a:cubicBezTo>
                  <a:pt x="511" y="588"/>
                  <a:pt x="529" y="580"/>
                  <a:pt x="540" y="564"/>
                </a:cubicBezTo>
                <a:cubicBezTo>
                  <a:pt x="554" y="543"/>
                  <a:pt x="551" y="507"/>
                  <a:pt x="530" y="458"/>
                </a:cubicBezTo>
                <a:close/>
                <a:moveTo>
                  <a:pt x="164" y="14"/>
                </a:moveTo>
                <a:cubicBezTo>
                  <a:pt x="383" y="14"/>
                  <a:pt x="383" y="14"/>
                  <a:pt x="383" y="14"/>
                </a:cubicBezTo>
                <a:cubicBezTo>
                  <a:pt x="383" y="55"/>
                  <a:pt x="383" y="55"/>
                  <a:pt x="383" y="55"/>
                </a:cubicBezTo>
                <a:cubicBezTo>
                  <a:pt x="361" y="55"/>
                  <a:pt x="361" y="55"/>
                  <a:pt x="361" y="55"/>
                </a:cubicBezTo>
                <a:cubicBezTo>
                  <a:pt x="193" y="55"/>
                  <a:pt x="193" y="55"/>
                  <a:pt x="193" y="55"/>
                </a:cubicBezTo>
                <a:cubicBezTo>
                  <a:pt x="164" y="55"/>
                  <a:pt x="164" y="55"/>
                  <a:pt x="164" y="55"/>
                </a:cubicBezTo>
                <a:lnTo>
                  <a:pt x="164" y="14"/>
                </a:lnTo>
                <a:close/>
                <a:moveTo>
                  <a:pt x="528" y="557"/>
                </a:moveTo>
                <a:cubicBezTo>
                  <a:pt x="520" y="568"/>
                  <a:pt x="506" y="574"/>
                  <a:pt x="484" y="574"/>
                </a:cubicBezTo>
                <a:cubicBezTo>
                  <a:pt x="70" y="574"/>
                  <a:pt x="70" y="574"/>
                  <a:pt x="70" y="574"/>
                </a:cubicBezTo>
                <a:cubicBezTo>
                  <a:pt x="48" y="574"/>
                  <a:pt x="33" y="568"/>
                  <a:pt x="26" y="557"/>
                </a:cubicBezTo>
                <a:cubicBezTo>
                  <a:pt x="15" y="539"/>
                  <a:pt x="18" y="507"/>
                  <a:pt x="37" y="465"/>
                </a:cubicBezTo>
                <a:cubicBezTo>
                  <a:pt x="199" y="133"/>
                  <a:pt x="199" y="133"/>
                  <a:pt x="199" y="133"/>
                </a:cubicBezTo>
                <a:cubicBezTo>
                  <a:pt x="200" y="132"/>
                  <a:pt x="200" y="131"/>
                  <a:pt x="200" y="129"/>
                </a:cubicBezTo>
                <a:cubicBezTo>
                  <a:pt x="200" y="69"/>
                  <a:pt x="200" y="69"/>
                  <a:pt x="200" y="69"/>
                </a:cubicBezTo>
                <a:cubicBezTo>
                  <a:pt x="354" y="69"/>
                  <a:pt x="354" y="69"/>
                  <a:pt x="354" y="69"/>
                </a:cubicBezTo>
                <a:cubicBezTo>
                  <a:pt x="354" y="129"/>
                  <a:pt x="354" y="129"/>
                  <a:pt x="354" y="129"/>
                </a:cubicBezTo>
                <a:cubicBezTo>
                  <a:pt x="354" y="131"/>
                  <a:pt x="354" y="132"/>
                  <a:pt x="354" y="133"/>
                </a:cubicBezTo>
                <a:cubicBezTo>
                  <a:pt x="517" y="464"/>
                  <a:pt x="517" y="464"/>
                  <a:pt x="517" y="464"/>
                </a:cubicBezTo>
                <a:cubicBezTo>
                  <a:pt x="536" y="507"/>
                  <a:pt x="539" y="539"/>
                  <a:pt x="528" y="557"/>
                </a:cubicBezTo>
                <a:close/>
                <a:moveTo>
                  <a:pt x="421" y="332"/>
                </a:moveTo>
                <a:cubicBezTo>
                  <a:pt x="421" y="332"/>
                  <a:pt x="421" y="332"/>
                  <a:pt x="421" y="332"/>
                </a:cubicBezTo>
                <a:cubicBezTo>
                  <a:pt x="421" y="331"/>
                  <a:pt x="421" y="331"/>
                  <a:pt x="421" y="331"/>
                </a:cubicBezTo>
                <a:cubicBezTo>
                  <a:pt x="421" y="331"/>
                  <a:pt x="420" y="331"/>
                  <a:pt x="420" y="330"/>
                </a:cubicBezTo>
                <a:cubicBezTo>
                  <a:pt x="420" y="330"/>
                  <a:pt x="420" y="330"/>
                  <a:pt x="420" y="330"/>
                </a:cubicBezTo>
                <a:cubicBezTo>
                  <a:pt x="420" y="330"/>
                  <a:pt x="420" y="329"/>
                  <a:pt x="420" y="329"/>
                </a:cubicBezTo>
                <a:cubicBezTo>
                  <a:pt x="419" y="329"/>
                  <a:pt x="419" y="329"/>
                  <a:pt x="419" y="329"/>
                </a:cubicBezTo>
                <a:cubicBezTo>
                  <a:pt x="419" y="329"/>
                  <a:pt x="419" y="328"/>
                  <a:pt x="419" y="328"/>
                </a:cubicBezTo>
                <a:cubicBezTo>
                  <a:pt x="418" y="328"/>
                  <a:pt x="418" y="328"/>
                  <a:pt x="418" y="328"/>
                </a:cubicBezTo>
                <a:cubicBezTo>
                  <a:pt x="418" y="328"/>
                  <a:pt x="418" y="328"/>
                  <a:pt x="418" y="328"/>
                </a:cubicBezTo>
                <a:cubicBezTo>
                  <a:pt x="417" y="327"/>
                  <a:pt x="417" y="327"/>
                  <a:pt x="417" y="327"/>
                </a:cubicBezTo>
                <a:cubicBezTo>
                  <a:pt x="417" y="327"/>
                  <a:pt x="416" y="327"/>
                  <a:pt x="416" y="327"/>
                </a:cubicBezTo>
                <a:cubicBezTo>
                  <a:pt x="415" y="327"/>
                  <a:pt x="414" y="327"/>
                  <a:pt x="413" y="327"/>
                </a:cubicBezTo>
                <a:cubicBezTo>
                  <a:pt x="390" y="329"/>
                  <a:pt x="368" y="335"/>
                  <a:pt x="348" y="345"/>
                </a:cubicBezTo>
                <a:cubicBezTo>
                  <a:pt x="333" y="277"/>
                  <a:pt x="293" y="226"/>
                  <a:pt x="277" y="226"/>
                </a:cubicBezTo>
                <a:cubicBezTo>
                  <a:pt x="262" y="226"/>
                  <a:pt x="215" y="271"/>
                  <a:pt x="204" y="341"/>
                </a:cubicBezTo>
                <a:cubicBezTo>
                  <a:pt x="185" y="333"/>
                  <a:pt x="165" y="328"/>
                  <a:pt x="144" y="327"/>
                </a:cubicBezTo>
                <a:cubicBezTo>
                  <a:pt x="144" y="326"/>
                  <a:pt x="143" y="326"/>
                  <a:pt x="142" y="325"/>
                </a:cubicBezTo>
                <a:cubicBezTo>
                  <a:pt x="138" y="324"/>
                  <a:pt x="134" y="326"/>
                  <a:pt x="133" y="330"/>
                </a:cubicBezTo>
                <a:cubicBezTo>
                  <a:pt x="133" y="330"/>
                  <a:pt x="133" y="331"/>
                  <a:pt x="133" y="331"/>
                </a:cubicBezTo>
                <a:cubicBezTo>
                  <a:pt x="133" y="332"/>
                  <a:pt x="133" y="332"/>
                  <a:pt x="133" y="332"/>
                </a:cubicBezTo>
                <a:cubicBezTo>
                  <a:pt x="128" y="346"/>
                  <a:pt x="126" y="361"/>
                  <a:pt x="126" y="376"/>
                </a:cubicBezTo>
                <a:cubicBezTo>
                  <a:pt x="126" y="460"/>
                  <a:pt x="194" y="527"/>
                  <a:pt x="277" y="527"/>
                </a:cubicBezTo>
                <a:cubicBezTo>
                  <a:pt x="360" y="527"/>
                  <a:pt x="428" y="460"/>
                  <a:pt x="428" y="376"/>
                </a:cubicBezTo>
                <a:cubicBezTo>
                  <a:pt x="428" y="361"/>
                  <a:pt x="425" y="346"/>
                  <a:pt x="421" y="332"/>
                </a:cubicBezTo>
                <a:cubicBezTo>
                  <a:pt x="421" y="332"/>
                  <a:pt x="421" y="332"/>
                  <a:pt x="421" y="332"/>
                </a:cubicBezTo>
                <a:close/>
                <a:moveTo>
                  <a:pt x="277" y="240"/>
                </a:moveTo>
                <a:cubicBezTo>
                  <a:pt x="285" y="243"/>
                  <a:pt x="322" y="285"/>
                  <a:pt x="335" y="352"/>
                </a:cubicBezTo>
                <a:cubicBezTo>
                  <a:pt x="314" y="365"/>
                  <a:pt x="295" y="383"/>
                  <a:pt x="280" y="404"/>
                </a:cubicBezTo>
                <a:cubicBezTo>
                  <a:pt x="264" y="380"/>
                  <a:pt x="242" y="361"/>
                  <a:pt x="217" y="348"/>
                </a:cubicBezTo>
                <a:cubicBezTo>
                  <a:pt x="226" y="282"/>
                  <a:pt x="268" y="242"/>
                  <a:pt x="277" y="240"/>
                </a:cubicBezTo>
                <a:close/>
                <a:moveTo>
                  <a:pt x="140" y="376"/>
                </a:moveTo>
                <a:cubicBezTo>
                  <a:pt x="140" y="364"/>
                  <a:pt x="142" y="352"/>
                  <a:pt x="145" y="341"/>
                </a:cubicBezTo>
                <a:cubicBezTo>
                  <a:pt x="197" y="345"/>
                  <a:pt x="244" y="373"/>
                  <a:pt x="272" y="417"/>
                </a:cubicBezTo>
                <a:cubicBezTo>
                  <a:pt x="257" y="444"/>
                  <a:pt x="249" y="474"/>
                  <a:pt x="249" y="506"/>
                </a:cubicBezTo>
                <a:cubicBezTo>
                  <a:pt x="249" y="507"/>
                  <a:pt x="249" y="509"/>
                  <a:pt x="249" y="510"/>
                </a:cubicBezTo>
                <a:cubicBezTo>
                  <a:pt x="187" y="497"/>
                  <a:pt x="140" y="442"/>
                  <a:pt x="140" y="376"/>
                </a:cubicBezTo>
                <a:close/>
                <a:moveTo>
                  <a:pt x="277" y="513"/>
                </a:moveTo>
                <a:cubicBezTo>
                  <a:pt x="272" y="513"/>
                  <a:pt x="267" y="513"/>
                  <a:pt x="263" y="513"/>
                </a:cubicBezTo>
                <a:cubicBezTo>
                  <a:pt x="263" y="510"/>
                  <a:pt x="263" y="508"/>
                  <a:pt x="263" y="506"/>
                </a:cubicBezTo>
                <a:cubicBezTo>
                  <a:pt x="263" y="422"/>
                  <a:pt x="326" y="351"/>
                  <a:pt x="409" y="341"/>
                </a:cubicBezTo>
                <a:cubicBezTo>
                  <a:pt x="412" y="353"/>
                  <a:pt x="414" y="365"/>
                  <a:pt x="414" y="376"/>
                </a:cubicBezTo>
                <a:cubicBezTo>
                  <a:pt x="414" y="452"/>
                  <a:pt x="352" y="513"/>
                  <a:pt x="277" y="51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20"/>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noEditPoints="1"/>
          </p:cNvSpPr>
          <p:nvPr/>
        </p:nvSpPr>
        <p:spPr bwMode="auto">
          <a:xfrm>
            <a:off x="3275012" y="1744400"/>
            <a:ext cx="572019" cy="607219"/>
          </a:xfrm>
          <a:custGeom>
            <a:avLst/>
            <a:gdLst>
              <a:gd name="T0" fmla="*/ 417 w 554"/>
              <a:gd name="T1" fmla="*/ 228 h 588"/>
              <a:gd name="T2" fmla="*/ 368 w 554"/>
              <a:gd name="T3" fmla="*/ 128 h 588"/>
              <a:gd name="T4" fmla="*/ 390 w 554"/>
              <a:gd name="T5" fmla="*/ 69 h 588"/>
              <a:gd name="T6" fmla="*/ 397 w 554"/>
              <a:gd name="T7" fmla="*/ 7 h 588"/>
              <a:gd name="T8" fmla="*/ 158 w 554"/>
              <a:gd name="T9" fmla="*/ 0 h 588"/>
              <a:gd name="T10" fmla="*/ 151 w 554"/>
              <a:gd name="T11" fmla="*/ 62 h 588"/>
              <a:gd name="T12" fmla="*/ 186 w 554"/>
              <a:gd name="T13" fmla="*/ 69 h 588"/>
              <a:gd name="T14" fmla="*/ 140 w 554"/>
              <a:gd name="T15" fmla="*/ 223 h 588"/>
              <a:gd name="T16" fmla="*/ 24 w 554"/>
              <a:gd name="T17" fmla="*/ 459 h 588"/>
              <a:gd name="T18" fmla="*/ 70 w 554"/>
              <a:gd name="T19" fmla="*/ 588 h 588"/>
              <a:gd name="T20" fmla="*/ 540 w 554"/>
              <a:gd name="T21" fmla="*/ 564 h 588"/>
              <a:gd name="T22" fmla="*/ 165 w 554"/>
              <a:gd name="T23" fmla="*/ 14 h 588"/>
              <a:gd name="T24" fmla="*/ 383 w 554"/>
              <a:gd name="T25" fmla="*/ 55 h 588"/>
              <a:gd name="T26" fmla="*/ 193 w 554"/>
              <a:gd name="T27" fmla="*/ 55 h 588"/>
              <a:gd name="T28" fmla="*/ 165 w 554"/>
              <a:gd name="T29" fmla="*/ 14 h 588"/>
              <a:gd name="T30" fmla="*/ 200 w 554"/>
              <a:gd name="T31" fmla="*/ 129 h 588"/>
              <a:gd name="T32" fmla="*/ 354 w 554"/>
              <a:gd name="T33" fmla="*/ 69 h 588"/>
              <a:gd name="T34" fmla="*/ 355 w 554"/>
              <a:gd name="T35" fmla="*/ 133 h 588"/>
              <a:gd name="T36" fmla="*/ 366 w 554"/>
              <a:gd name="T37" fmla="*/ 243 h 588"/>
              <a:gd name="T38" fmla="*/ 321 w 554"/>
              <a:gd name="T39" fmla="*/ 221 h 588"/>
              <a:gd name="T40" fmla="*/ 316 w 554"/>
              <a:gd name="T41" fmla="*/ 224 h 588"/>
              <a:gd name="T42" fmla="*/ 238 w 554"/>
              <a:gd name="T43" fmla="*/ 224 h 588"/>
              <a:gd name="T44" fmla="*/ 188 w 554"/>
              <a:gd name="T45" fmla="*/ 243 h 588"/>
              <a:gd name="T46" fmla="*/ 200 w 554"/>
              <a:gd name="T47" fmla="*/ 133 h 588"/>
              <a:gd name="T48" fmla="*/ 484 w 554"/>
              <a:gd name="T49" fmla="*/ 574 h 588"/>
              <a:gd name="T50" fmla="*/ 26 w 554"/>
              <a:gd name="T51" fmla="*/ 557 h 588"/>
              <a:gd name="T52" fmla="*/ 147 w 554"/>
              <a:gd name="T53" fmla="*/ 241 h 588"/>
              <a:gd name="T54" fmla="*/ 233 w 554"/>
              <a:gd name="T55" fmla="*/ 239 h 588"/>
              <a:gd name="T56" fmla="*/ 321 w 554"/>
              <a:gd name="T57" fmla="*/ 239 h 588"/>
              <a:gd name="T58" fmla="*/ 366 w 554"/>
              <a:gd name="T59" fmla="*/ 257 h 588"/>
              <a:gd name="T60" fmla="*/ 517 w 554"/>
              <a:gd name="T61" fmla="*/ 464 h 588"/>
              <a:gd name="T62" fmla="*/ 222 w 554"/>
              <a:gd name="T63" fmla="*/ 384 h 588"/>
              <a:gd name="T64" fmla="*/ 222 w 554"/>
              <a:gd name="T65" fmla="*/ 470 h 588"/>
              <a:gd name="T66" fmla="*/ 222 w 554"/>
              <a:gd name="T67" fmla="*/ 384 h 588"/>
              <a:gd name="T68" fmla="*/ 193 w 554"/>
              <a:gd name="T69" fmla="*/ 427 h 588"/>
              <a:gd name="T70" fmla="*/ 250 w 554"/>
              <a:gd name="T71" fmla="*/ 427 h 588"/>
              <a:gd name="T72" fmla="*/ 352 w 554"/>
              <a:gd name="T73" fmla="*/ 314 h 588"/>
              <a:gd name="T74" fmla="*/ 352 w 554"/>
              <a:gd name="T75" fmla="*/ 434 h 588"/>
              <a:gd name="T76" fmla="*/ 352 w 554"/>
              <a:gd name="T77" fmla="*/ 314 h 588"/>
              <a:gd name="T78" fmla="*/ 306 w 554"/>
              <a:gd name="T79" fmla="*/ 374 h 588"/>
              <a:gd name="T80" fmla="*/ 398 w 554"/>
              <a:gd name="T81" fmla="*/ 374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4" h="588">
                <a:moveTo>
                  <a:pt x="530" y="458"/>
                </a:moveTo>
                <a:cubicBezTo>
                  <a:pt x="417" y="228"/>
                  <a:pt x="417" y="228"/>
                  <a:pt x="417" y="228"/>
                </a:cubicBezTo>
                <a:cubicBezTo>
                  <a:pt x="417" y="226"/>
                  <a:pt x="416" y="224"/>
                  <a:pt x="414" y="223"/>
                </a:cubicBezTo>
                <a:cubicBezTo>
                  <a:pt x="368" y="128"/>
                  <a:pt x="368" y="128"/>
                  <a:pt x="368" y="128"/>
                </a:cubicBezTo>
                <a:cubicBezTo>
                  <a:pt x="368" y="69"/>
                  <a:pt x="368" y="69"/>
                  <a:pt x="368" y="69"/>
                </a:cubicBezTo>
                <a:cubicBezTo>
                  <a:pt x="390" y="69"/>
                  <a:pt x="390" y="69"/>
                  <a:pt x="390" y="69"/>
                </a:cubicBezTo>
                <a:cubicBezTo>
                  <a:pt x="394" y="69"/>
                  <a:pt x="397" y="66"/>
                  <a:pt x="397" y="62"/>
                </a:cubicBezTo>
                <a:cubicBezTo>
                  <a:pt x="397" y="7"/>
                  <a:pt x="397" y="7"/>
                  <a:pt x="397" y="7"/>
                </a:cubicBezTo>
                <a:cubicBezTo>
                  <a:pt x="397" y="3"/>
                  <a:pt x="394" y="0"/>
                  <a:pt x="390" y="0"/>
                </a:cubicBezTo>
                <a:cubicBezTo>
                  <a:pt x="158" y="0"/>
                  <a:pt x="158" y="0"/>
                  <a:pt x="158" y="0"/>
                </a:cubicBezTo>
                <a:cubicBezTo>
                  <a:pt x="154" y="0"/>
                  <a:pt x="151" y="3"/>
                  <a:pt x="151" y="7"/>
                </a:cubicBezTo>
                <a:cubicBezTo>
                  <a:pt x="151" y="62"/>
                  <a:pt x="151" y="62"/>
                  <a:pt x="151" y="62"/>
                </a:cubicBezTo>
                <a:cubicBezTo>
                  <a:pt x="151" y="66"/>
                  <a:pt x="154" y="69"/>
                  <a:pt x="158" y="69"/>
                </a:cubicBezTo>
                <a:cubicBezTo>
                  <a:pt x="186" y="69"/>
                  <a:pt x="186" y="69"/>
                  <a:pt x="186" y="69"/>
                </a:cubicBezTo>
                <a:cubicBezTo>
                  <a:pt x="186" y="128"/>
                  <a:pt x="186" y="128"/>
                  <a:pt x="186" y="128"/>
                </a:cubicBezTo>
                <a:cubicBezTo>
                  <a:pt x="140" y="223"/>
                  <a:pt x="140" y="223"/>
                  <a:pt x="140" y="223"/>
                </a:cubicBezTo>
                <a:cubicBezTo>
                  <a:pt x="138" y="224"/>
                  <a:pt x="137" y="226"/>
                  <a:pt x="137" y="228"/>
                </a:cubicBezTo>
                <a:cubicBezTo>
                  <a:pt x="24" y="459"/>
                  <a:pt x="24" y="459"/>
                  <a:pt x="24" y="459"/>
                </a:cubicBezTo>
                <a:cubicBezTo>
                  <a:pt x="3" y="507"/>
                  <a:pt x="0" y="543"/>
                  <a:pt x="14" y="564"/>
                </a:cubicBezTo>
                <a:cubicBezTo>
                  <a:pt x="25" y="580"/>
                  <a:pt x="43" y="588"/>
                  <a:pt x="70" y="588"/>
                </a:cubicBezTo>
                <a:cubicBezTo>
                  <a:pt x="484" y="588"/>
                  <a:pt x="484" y="588"/>
                  <a:pt x="484" y="588"/>
                </a:cubicBezTo>
                <a:cubicBezTo>
                  <a:pt x="511" y="588"/>
                  <a:pt x="530" y="580"/>
                  <a:pt x="540" y="564"/>
                </a:cubicBezTo>
                <a:cubicBezTo>
                  <a:pt x="554" y="543"/>
                  <a:pt x="551" y="507"/>
                  <a:pt x="530" y="458"/>
                </a:cubicBezTo>
                <a:close/>
                <a:moveTo>
                  <a:pt x="165" y="14"/>
                </a:moveTo>
                <a:cubicBezTo>
                  <a:pt x="383" y="14"/>
                  <a:pt x="383" y="14"/>
                  <a:pt x="383" y="14"/>
                </a:cubicBezTo>
                <a:cubicBezTo>
                  <a:pt x="383" y="55"/>
                  <a:pt x="383" y="55"/>
                  <a:pt x="383" y="55"/>
                </a:cubicBezTo>
                <a:cubicBezTo>
                  <a:pt x="361" y="55"/>
                  <a:pt x="361" y="55"/>
                  <a:pt x="361" y="55"/>
                </a:cubicBezTo>
                <a:cubicBezTo>
                  <a:pt x="193" y="55"/>
                  <a:pt x="193" y="55"/>
                  <a:pt x="193" y="55"/>
                </a:cubicBezTo>
                <a:cubicBezTo>
                  <a:pt x="165" y="55"/>
                  <a:pt x="165" y="55"/>
                  <a:pt x="165" y="55"/>
                </a:cubicBezTo>
                <a:lnTo>
                  <a:pt x="165" y="14"/>
                </a:lnTo>
                <a:close/>
                <a:moveTo>
                  <a:pt x="200" y="133"/>
                </a:moveTo>
                <a:cubicBezTo>
                  <a:pt x="200" y="132"/>
                  <a:pt x="200" y="131"/>
                  <a:pt x="200" y="129"/>
                </a:cubicBezTo>
                <a:cubicBezTo>
                  <a:pt x="200" y="69"/>
                  <a:pt x="200" y="69"/>
                  <a:pt x="200" y="69"/>
                </a:cubicBezTo>
                <a:cubicBezTo>
                  <a:pt x="354" y="69"/>
                  <a:pt x="354" y="69"/>
                  <a:pt x="354" y="69"/>
                </a:cubicBezTo>
                <a:cubicBezTo>
                  <a:pt x="354" y="129"/>
                  <a:pt x="354" y="129"/>
                  <a:pt x="354" y="129"/>
                </a:cubicBezTo>
                <a:cubicBezTo>
                  <a:pt x="354" y="131"/>
                  <a:pt x="354" y="132"/>
                  <a:pt x="355" y="133"/>
                </a:cubicBezTo>
                <a:cubicBezTo>
                  <a:pt x="401" y="228"/>
                  <a:pt x="401" y="228"/>
                  <a:pt x="401" y="228"/>
                </a:cubicBezTo>
                <a:cubicBezTo>
                  <a:pt x="392" y="238"/>
                  <a:pt x="379" y="243"/>
                  <a:pt x="366" y="243"/>
                </a:cubicBezTo>
                <a:cubicBezTo>
                  <a:pt x="350" y="243"/>
                  <a:pt x="336" y="237"/>
                  <a:pt x="327" y="224"/>
                </a:cubicBezTo>
                <a:cubicBezTo>
                  <a:pt x="326" y="222"/>
                  <a:pt x="324" y="221"/>
                  <a:pt x="321" y="221"/>
                </a:cubicBezTo>
                <a:cubicBezTo>
                  <a:pt x="321" y="221"/>
                  <a:pt x="321" y="221"/>
                  <a:pt x="321" y="221"/>
                </a:cubicBezTo>
                <a:cubicBezTo>
                  <a:pt x="319" y="221"/>
                  <a:pt x="317" y="222"/>
                  <a:pt x="316" y="224"/>
                </a:cubicBezTo>
                <a:cubicBezTo>
                  <a:pt x="307" y="236"/>
                  <a:pt x="292" y="243"/>
                  <a:pt x="277" y="243"/>
                </a:cubicBezTo>
                <a:cubicBezTo>
                  <a:pt x="262" y="243"/>
                  <a:pt x="247" y="236"/>
                  <a:pt x="238" y="224"/>
                </a:cubicBezTo>
                <a:cubicBezTo>
                  <a:pt x="236" y="220"/>
                  <a:pt x="230" y="220"/>
                  <a:pt x="227" y="224"/>
                </a:cubicBezTo>
                <a:cubicBezTo>
                  <a:pt x="218" y="236"/>
                  <a:pt x="204" y="243"/>
                  <a:pt x="188" y="243"/>
                </a:cubicBezTo>
                <a:cubicBezTo>
                  <a:pt x="175" y="243"/>
                  <a:pt x="162" y="238"/>
                  <a:pt x="153" y="228"/>
                </a:cubicBezTo>
                <a:lnTo>
                  <a:pt x="200" y="133"/>
                </a:lnTo>
                <a:close/>
                <a:moveTo>
                  <a:pt x="528" y="557"/>
                </a:moveTo>
                <a:cubicBezTo>
                  <a:pt x="521" y="568"/>
                  <a:pt x="506" y="574"/>
                  <a:pt x="484" y="574"/>
                </a:cubicBezTo>
                <a:cubicBezTo>
                  <a:pt x="70" y="574"/>
                  <a:pt x="70" y="574"/>
                  <a:pt x="70" y="574"/>
                </a:cubicBezTo>
                <a:cubicBezTo>
                  <a:pt x="48" y="574"/>
                  <a:pt x="34" y="568"/>
                  <a:pt x="26" y="557"/>
                </a:cubicBezTo>
                <a:cubicBezTo>
                  <a:pt x="15" y="539"/>
                  <a:pt x="18" y="507"/>
                  <a:pt x="37" y="465"/>
                </a:cubicBezTo>
                <a:cubicBezTo>
                  <a:pt x="147" y="241"/>
                  <a:pt x="147" y="241"/>
                  <a:pt x="147" y="241"/>
                </a:cubicBezTo>
                <a:cubicBezTo>
                  <a:pt x="158" y="251"/>
                  <a:pt x="173" y="257"/>
                  <a:pt x="188" y="257"/>
                </a:cubicBezTo>
                <a:cubicBezTo>
                  <a:pt x="205" y="257"/>
                  <a:pt x="221" y="251"/>
                  <a:pt x="233" y="239"/>
                </a:cubicBezTo>
                <a:cubicBezTo>
                  <a:pt x="244" y="251"/>
                  <a:pt x="260" y="257"/>
                  <a:pt x="277" y="257"/>
                </a:cubicBezTo>
                <a:cubicBezTo>
                  <a:pt x="294" y="257"/>
                  <a:pt x="310" y="251"/>
                  <a:pt x="321" y="239"/>
                </a:cubicBezTo>
                <a:cubicBezTo>
                  <a:pt x="333" y="251"/>
                  <a:pt x="348" y="257"/>
                  <a:pt x="365" y="257"/>
                </a:cubicBezTo>
                <a:cubicBezTo>
                  <a:pt x="365" y="257"/>
                  <a:pt x="366" y="257"/>
                  <a:pt x="366" y="257"/>
                </a:cubicBezTo>
                <a:cubicBezTo>
                  <a:pt x="382" y="257"/>
                  <a:pt x="396" y="251"/>
                  <a:pt x="408" y="241"/>
                </a:cubicBezTo>
                <a:cubicBezTo>
                  <a:pt x="517" y="464"/>
                  <a:pt x="517" y="464"/>
                  <a:pt x="517" y="464"/>
                </a:cubicBezTo>
                <a:cubicBezTo>
                  <a:pt x="536" y="507"/>
                  <a:pt x="540" y="539"/>
                  <a:pt x="528" y="557"/>
                </a:cubicBezTo>
                <a:close/>
                <a:moveTo>
                  <a:pt x="222" y="384"/>
                </a:moveTo>
                <a:cubicBezTo>
                  <a:pt x="198" y="384"/>
                  <a:pt x="179" y="403"/>
                  <a:pt x="179" y="427"/>
                </a:cubicBezTo>
                <a:cubicBezTo>
                  <a:pt x="179" y="450"/>
                  <a:pt x="198" y="470"/>
                  <a:pt x="222" y="470"/>
                </a:cubicBezTo>
                <a:cubicBezTo>
                  <a:pt x="245" y="470"/>
                  <a:pt x="264" y="450"/>
                  <a:pt x="264" y="427"/>
                </a:cubicBezTo>
                <a:cubicBezTo>
                  <a:pt x="264" y="403"/>
                  <a:pt x="245" y="384"/>
                  <a:pt x="222" y="384"/>
                </a:cubicBezTo>
                <a:close/>
                <a:moveTo>
                  <a:pt x="222" y="456"/>
                </a:moveTo>
                <a:cubicBezTo>
                  <a:pt x="206" y="456"/>
                  <a:pt x="193" y="443"/>
                  <a:pt x="193" y="427"/>
                </a:cubicBezTo>
                <a:cubicBezTo>
                  <a:pt x="193" y="411"/>
                  <a:pt x="206" y="398"/>
                  <a:pt x="222" y="398"/>
                </a:cubicBezTo>
                <a:cubicBezTo>
                  <a:pt x="238" y="398"/>
                  <a:pt x="250" y="411"/>
                  <a:pt x="250" y="427"/>
                </a:cubicBezTo>
                <a:cubicBezTo>
                  <a:pt x="250" y="443"/>
                  <a:pt x="238" y="456"/>
                  <a:pt x="222" y="456"/>
                </a:cubicBezTo>
                <a:close/>
                <a:moveTo>
                  <a:pt x="352" y="314"/>
                </a:moveTo>
                <a:cubicBezTo>
                  <a:pt x="319" y="314"/>
                  <a:pt x="292" y="341"/>
                  <a:pt x="292" y="374"/>
                </a:cubicBezTo>
                <a:cubicBezTo>
                  <a:pt x="292" y="407"/>
                  <a:pt x="319" y="434"/>
                  <a:pt x="352" y="434"/>
                </a:cubicBezTo>
                <a:cubicBezTo>
                  <a:pt x="385" y="434"/>
                  <a:pt x="412" y="407"/>
                  <a:pt x="412" y="374"/>
                </a:cubicBezTo>
                <a:cubicBezTo>
                  <a:pt x="412" y="341"/>
                  <a:pt x="385" y="314"/>
                  <a:pt x="352" y="314"/>
                </a:cubicBezTo>
                <a:close/>
                <a:moveTo>
                  <a:pt x="352" y="420"/>
                </a:moveTo>
                <a:cubicBezTo>
                  <a:pt x="327" y="420"/>
                  <a:pt x="306" y="400"/>
                  <a:pt x="306" y="374"/>
                </a:cubicBezTo>
                <a:cubicBezTo>
                  <a:pt x="306" y="349"/>
                  <a:pt x="327" y="328"/>
                  <a:pt x="352" y="328"/>
                </a:cubicBezTo>
                <a:cubicBezTo>
                  <a:pt x="378" y="328"/>
                  <a:pt x="398" y="349"/>
                  <a:pt x="398" y="374"/>
                </a:cubicBezTo>
                <a:cubicBezTo>
                  <a:pt x="398" y="400"/>
                  <a:pt x="378" y="420"/>
                  <a:pt x="352" y="42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Oval 17"/>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p:cNvSpPr>
            <a:spLocks noEditPoints="1"/>
          </p:cNvSpPr>
          <p:nvPr/>
        </p:nvSpPr>
        <p:spPr bwMode="auto">
          <a:xfrm>
            <a:off x="4937928" y="1699809"/>
            <a:ext cx="691317" cy="695089"/>
          </a:xfrm>
          <a:custGeom>
            <a:avLst/>
            <a:gdLst>
              <a:gd name="T0" fmla="*/ 504 w 670"/>
              <a:gd name="T1" fmla="*/ 3 h 673"/>
              <a:gd name="T2" fmla="*/ 455 w 670"/>
              <a:gd name="T3" fmla="*/ 42 h 673"/>
              <a:gd name="T4" fmla="*/ 455 w 670"/>
              <a:gd name="T5" fmla="*/ 52 h 673"/>
              <a:gd name="T6" fmla="*/ 434 w 670"/>
              <a:gd name="T7" fmla="*/ 114 h 673"/>
              <a:gd name="T8" fmla="*/ 70 w 670"/>
              <a:gd name="T9" fmla="*/ 239 h 673"/>
              <a:gd name="T10" fmla="*/ 3 w 670"/>
              <a:gd name="T11" fmla="*/ 301 h 673"/>
              <a:gd name="T12" fmla="*/ 319 w 670"/>
              <a:gd name="T13" fmla="*/ 649 h 673"/>
              <a:gd name="T14" fmla="*/ 366 w 670"/>
              <a:gd name="T15" fmla="*/ 673 h 673"/>
              <a:gd name="T16" fmla="*/ 559 w 670"/>
              <a:gd name="T17" fmla="*/ 249 h 673"/>
              <a:gd name="T18" fmla="*/ 562 w 670"/>
              <a:gd name="T19" fmla="*/ 242 h 673"/>
              <a:gd name="T20" fmla="*/ 619 w 670"/>
              <a:gd name="T21" fmla="*/ 216 h 673"/>
              <a:gd name="T22" fmla="*/ 629 w 670"/>
              <a:gd name="T23" fmla="*/ 216 h 673"/>
              <a:gd name="T24" fmla="*/ 670 w 670"/>
              <a:gd name="T25" fmla="*/ 172 h 673"/>
              <a:gd name="T26" fmla="*/ 430 w 670"/>
              <a:gd name="T27" fmla="*/ 585 h 673"/>
              <a:gd name="T28" fmla="*/ 329 w 670"/>
              <a:gd name="T29" fmla="*/ 639 h 673"/>
              <a:gd name="T30" fmla="*/ 17 w 670"/>
              <a:gd name="T31" fmla="*/ 304 h 673"/>
              <a:gd name="T32" fmla="*/ 121 w 670"/>
              <a:gd name="T33" fmla="*/ 274 h 673"/>
              <a:gd name="T34" fmla="*/ 169 w 670"/>
              <a:gd name="T35" fmla="*/ 256 h 673"/>
              <a:gd name="T36" fmla="*/ 265 w 670"/>
              <a:gd name="T37" fmla="*/ 256 h 673"/>
              <a:gd name="T38" fmla="*/ 361 w 670"/>
              <a:gd name="T39" fmla="*/ 256 h 673"/>
              <a:gd name="T40" fmla="*/ 410 w 670"/>
              <a:gd name="T41" fmla="*/ 274 h 673"/>
              <a:gd name="T42" fmla="*/ 505 w 670"/>
              <a:gd name="T43" fmla="*/ 275 h 673"/>
              <a:gd name="T44" fmla="*/ 539 w 670"/>
              <a:gd name="T45" fmla="*/ 266 h 673"/>
              <a:gd name="T46" fmla="*/ 593 w 670"/>
              <a:gd name="T47" fmla="*/ 190 h 673"/>
              <a:gd name="T48" fmla="*/ 549 w 670"/>
              <a:gd name="T49" fmla="*/ 236 h 673"/>
              <a:gd name="T50" fmla="*/ 506 w 670"/>
              <a:gd name="T51" fmla="*/ 261 h 673"/>
              <a:gd name="T52" fmla="*/ 463 w 670"/>
              <a:gd name="T53" fmla="*/ 241 h 673"/>
              <a:gd name="T54" fmla="*/ 452 w 670"/>
              <a:gd name="T55" fmla="*/ 241 h 673"/>
              <a:gd name="T56" fmla="*/ 410 w 670"/>
              <a:gd name="T57" fmla="*/ 260 h 673"/>
              <a:gd name="T58" fmla="*/ 362 w 670"/>
              <a:gd name="T59" fmla="*/ 238 h 673"/>
              <a:gd name="T60" fmla="*/ 356 w 670"/>
              <a:gd name="T61" fmla="*/ 241 h 673"/>
              <a:gd name="T62" fmla="*/ 271 w 670"/>
              <a:gd name="T63" fmla="*/ 241 h 673"/>
              <a:gd name="T64" fmla="*/ 217 w 670"/>
              <a:gd name="T65" fmla="*/ 261 h 673"/>
              <a:gd name="T66" fmla="*/ 175 w 670"/>
              <a:gd name="T67" fmla="*/ 241 h 673"/>
              <a:gd name="T68" fmla="*/ 164 w 670"/>
              <a:gd name="T69" fmla="*/ 241 h 673"/>
              <a:gd name="T70" fmla="*/ 121 w 670"/>
              <a:gd name="T71" fmla="*/ 260 h 673"/>
              <a:gd name="T72" fmla="*/ 90 w 670"/>
              <a:gd name="T73" fmla="*/ 246 h 673"/>
              <a:gd name="T74" fmla="*/ 442 w 670"/>
              <a:gd name="T75" fmla="*/ 125 h 673"/>
              <a:gd name="T76" fmla="*/ 551 w 670"/>
              <a:gd name="T77" fmla="*/ 148 h 673"/>
              <a:gd name="T78" fmla="*/ 624 w 670"/>
              <a:gd name="T79" fmla="*/ 201 h 673"/>
              <a:gd name="T80" fmla="*/ 490 w 670"/>
              <a:gd name="T81" fmla="*/ 67 h 673"/>
              <a:gd name="T82" fmla="*/ 470 w 670"/>
              <a:gd name="T83" fmla="*/ 47 h 673"/>
              <a:gd name="T84" fmla="*/ 653 w 670"/>
              <a:gd name="T85" fmla="*/ 172 h 673"/>
              <a:gd name="T86" fmla="*/ 247 w 670"/>
              <a:gd name="T87" fmla="*/ 307 h 673"/>
              <a:gd name="T88" fmla="*/ 217 w 670"/>
              <a:gd name="T89" fmla="*/ 380 h 673"/>
              <a:gd name="T90" fmla="*/ 277 w 670"/>
              <a:gd name="T91" fmla="*/ 380 h 673"/>
              <a:gd name="T92" fmla="*/ 247 w 670"/>
              <a:gd name="T93" fmla="*/ 307 h 673"/>
              <a:gd name="T94" fmla="*/ 247 w 670"/>
              <a:gd name="T95" fmla="*/ 379 h 673"/>
              <a:gd name="T96" fmla="*/ 227 w 670"/>
              <a:gd name="T97" fmla="*/ 330 h 673"/>
              <a:gd name="T98" fmla="*/ 267 w 670"/>
              <a:gd name="T99" fmla="*/ 330 h 673"/>
              <a:gd name="T100" fmla="*/ 377 w 670"/>
              <a:gd name="T101" fmla="*/ 345 h 673"/>
              <a:gd name="T102" fmla="*/ 334 w 670"/>
              <a:gd name="T103" fmla="*/ 448 h 673"/>
              <a:gd name="T104" fmla="*/ 419 w 670"/>
              <a:gd name="T105" fmla="*/ 448 h 673"/>
              <a:gd name="T106" fmla="*/ 377 w 670"/>
              <a:gd name="T107" fmla="*/ 345 h 673"/>
              <a:gd name="T108" fmla="*/ 377 w 670"/>
              <a:gd name="T109" fmla="*/ 451 h 673"/>
              <a:gd name="T110" fmla="*/ 344 w 670"/>
              <a:gd name="T111" fmla="*/ 372 h 673"/>
              <a:gd name="T112" fmla="*/ 409 w 670"/>
              <a:gd name="T113" fmla="*/ 372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0" h="673">
                <a:moveTo>
                  <a:pt x="668" y="167"/>
                </a:moveTo>
                <a:cubicBezTo>
                  <a:pt x="504" y="3"/>
                  <a:pt x="504" y="3"/>
                  <a:pt x="504" y="3"/>
                </a:cubicBezTo>
                <a:cubicBezTo>
                  <a:pt x="501" y="0"/>
                  <a:pt x="497" y="0"/>
                  <a:pt x="494" y="3"/>
                </a:cubicBezTo>
                <a:cubicBezTo>
                  <a:pt x="455" y="42"/>
                  <a:pt x="455" y="42"/>
                  <a:pt x="455" y="42"/>
                </a:cubicBezTo>
                <a:cubicBezTo>
                  <a:pt x="453" y="43"/>
                  <a:pt x="453" y="45"/>
                  <a:pt x="453" y="47"/>
                </a:cubicBezTo>
                <a:cubicBezTo>
                  <a:pt x="453" y="49"/>
                  <a:pt x="453" y="50"/>
                  <a:pt x="455" y="52"/>
                </a:cubicBezTo>
                <a:cubicBezTo>
                  <a:pt x="475" y="72"/>
                  <a:pt x="475" y="72"/>
                  <a:pt x="475" y="72"/>
                </a:cubicBezTo>
                <a:cubicBezTo>
                  <a:pt x="434" y="114"/>
                  <a:pt x="434" y="114"/>
                  <a:pt x="434" y="114"/>
                </a:cubicBezTo>
                <a:cubicBezTo>
                  <a:pt x="85" y="233"/>
                  <a:pt x="85" y="233"/>
                  <a:pt x="85" y="233"/>
                </a:cubicBezTo>
                <a:cubicBezTo>
                  <a:pt x="80" y="235"/>
                  <a:pt x="75" y="237"/>
                  <a:pt x="70" y="239"/>
                </a:cubicBezTo>
                <a:cubicBezTo>
                  <a:pt x="70" y="239"/>
                  <a:pt x="70" y="239"/>
                  <a:pt x="70" y="239"/>
                </a:cubicBezTo>
                <a:cubicBezTo>
                  <a:pt x="31" y="257"/>
                  <a:pt x="8" y="278"/>
                  <a:pt x="3" y="301"/>
                </a:cubicBezTo>
                <a:cubicBezTo>
                  <a:pt x="0" y="319"/>
                  <a:pt x="7" y="338"/>
                  <a:pt x="26" y="357"/>
                </a:cubicBezTo>
                <a:cubicBezTo>
                  <a:pt x="319" y="649"/>
                  <a:pt x="319" y="649"/>
                  <a:pt x="319" y="649"/>
                </a:cubicBezTo>
                <a:cubicBezTo>
                  <a:pt x="334" y="665"/>
                  <a:pt x="350" y="673"/>
                  <a:pt x="366" y="673"/>
                </a:cubicBezTo>
                <a:cubicBezTo>
                  <a:pt x="366" y="673"/>
                  <a:pt x="366" y="673"/>
                  <a:pt x="366" y="673"/>
                </a:cubicBezTo>
                <a:cubicBezTo>
                  <a:pt x="395" y="673"/>
                  <a:pt x="421" y="645"/>
                  <a:pt x="443" y="590"/>
                </a:cubicBezTo>
                <a:cubicBezTo>
                  <a:pt x="559" y="249"/>
                  <a:pt x="559" y="249"/>
                  <a:pt x="559" y="249"/>
                </a:cubicBezTo>
                <a:cubicBezTo>
                  <a:pt x="560" y="248"/>
                  <a:pt x="560" y="247"/>
                  <a:pt x="561" y="246"/>
                </a:cubicBezTo>
                <a:cubicBezTo>
                  <a:pt x="562" y="242"/>
                  <a:pt x="562" y="242"/>
                  <a:pt x="562" y="242"/>
                </a:cubicBezTo>
                <a:cubicBezTo>
                  <a:pt x="603" y="200"/>
                  <a:pt x="603" y="200"/>
                  <a:pt x="603" y="200"/>
                </a:cubicBezTo>
                <a:cubicBezTo>
                  <a:pt x="619" y="216"/>
                  <a:pt x="619" y="216"/>
                  <a:pt x="619" y="216"/>
                </a:cubicBezTo>
                <a:cubicBezTo>
                  <a:pt x="620" y="217"/>
                  <a:pt x="622" y="218"/>
                  <a:pt x="624" y="218"/>
                </a:cubicBezTo>
                <a:cubicBezTo>
                  <a:pt x="626" y="218"/>
                  <a:pt x="627" y="217"/>
                  <a:pt x="629" y="216"/>
                </a:cubicBezTo>
                <a:cubicBezTo>
                  <a:pt x="668" y="177"/>
                  <a:pt x="668" y="177"/>
                  <a:pt x="668" y="177"/>
                </a:cubicBezTo>
                <a:cubicBezTo>
                  <a:pt x="669" y="175"/>
                  <a:pt x="670" y="174"/>
                  <a:pt x="670" y="172"/>
                </a:cubicBezTo>
                <a:cubicBezTo>
                  <a:pt x="670" y="170"/>
                  <a:pt x="669" y="168"/>
                  <a:pt x="668" y="167"/>
                </a:cubicBezTo>
                <a:close/>
                <a:moveTo>
                  <a:pt x="430" y="585"/>
                </a:moveTo>
                <a:cubicBezTo>
                  <a:pt x="416" y="619"/>
                  <a:pt x="394" y="659"/>
                  <a:pt x="366" y="659"/>
                </a:cubicBezTo>
                <a:cubicBezTo>
                  <a:pt x="354" y="659"/>
                  <a:pt x="342" y="652"/>
                  <a:pt x="329" y="639"/>
                </a:cubicBezTo>
                <a:cubicBezTo>
                  <a:pt x="36" y="347"/>
                  <a:pt x="36" y="347"/>
                  <a:pt x="36" y="347"/>
                </a:cubicBezTo>
                <a:cubicBezTo>
                  <a:pt x="21" y="331"/>
                  <a:pt x="14" y="317"/>
                  <a:pt x="17" y="304"/>
                </a:cubicBezTo>
                <a:cubicBezTo>
                  <a:pt x="21" y="286"/>
                  <a:pt x="39" y="269"/>
                  <a:pt x="72" y="254"/>
                </a:cubicBezTo>
                <a:cubicBezTo>
                  <a:pt x="84" y="267"/>
                  <a:pt x="102" y="274"/>
                  <a:pt x="121" y="274"/>
                </a:cubicBezTo>
                <a:cubicBezTo>
                  <a:pt x="121" y="274"/>
                  <a:pt x="121" y="274"/>
                  <a:pt x="121" y="274"/>
                </a:cubicBezTo>
                <a:cubicBezTo>
                  <a:pt x="140" y="274"/>
                  <a:pt x="157" y="268"/>
                  <a:pt x="169" y="256"/>
                </a:cubicBezTo>
                <a:cubicBezTo>
                  <a:pt x="182" y="268"/>
                  <a:pt x="199" y="275"/>
                  <a:pt x="218" y="275"/>
                </a:cubicBezTo>
                <a:cubicBezTo>
                  <a:pt x="236" y="274"/>
                  <a:pt x="253" y="268"/>
                  <a:pt x="265" y="256"/>
                </a:cubicBezTo>
                <a:cubicBezTo>
                  <a:pt x="278" y="268"/>
                  <a:pt x="295" y="274"/>
                  <a:pt x="313" y="274"/>
                </a:cubicBezTo>
                <a:cubicBezTo>
                  <a:pt x="332" y="274"/>
                  <a:pt x="349" y="268"/>
                  <a:pt x="361" y="256"/>
                </a:cubicBezTo>
                <a:cubicBezTo>
                  <a:pt x="374" y="268"/>
                  <a:pt x="391" y="274"/>
                  <a:pt x="410" y="274"/>
                </a:cubicBezTo>
                <a:cubicBezTo>
                  <a:pt x="410" y="274"/>
                  <a:pt x="410" y="274"/>
                  <a:pt x="410" y="274"/>
                </a:cubicBezTo>
                <a:cubicBezTo>
                  <a:pt x="428" y="274"/>
                  <a:pt x="445" y="268"/>
                  <a:pt x="458" y="256"/>
                </a:cubicBezTo>
                <a:cubicBezTo>
                  <a:pt x="470" y="268"/>
                  <a:pt x="487" y="275"/>
                  <a:pt x="505" y="275"/>
                </a:cubicBezTo>
                <a:cubicBezTo>
                  <a:pt x="505" y="275"/>
                  <a:pt x="505" y="275"/>
                  <a:pt x="506" y="275"/>
                </a:cubicBezTo>
                <a:cubicBezTo>
                  <a:pt x="518" y="274"/>
                  <a:pt x="529" y="271"/>
                  <a:pt x="539" y="266"/>
                </a:cubicBezTo>
                <a:lnTo>
                  <a:pt x="430" y="585"/>
                </a:lnTo>
                <a:close/>
                <a:moveTo>
                  <a:pt x="593" y="190"/>
                </a:moveTo>
                <a:cubicBezTo>
                  <a:pt x="551" y="233"/>
                  <a:pt x="551" y="233"/>
                  <a:pt x="551" y="233"/>
                </a:cubicBezTo>
                <a:cubicBezTo>
                  <a:pt x="550" y="234"/>
                  <a:pt x="550" y="235"/>
                  <a:pt x="549" y="236"/>
                </a:cubicBezTo>
                <a:cubicBezTo>
                  <a:pt x="547" y="242"/>
                  <a:pt x="547" y="242"/>
                  <a:pt x="547" y="242"/>
                </a:cubicBezTo>
                <a:cubicBezTo>
                  <a:pt x="537" y="254"/>
                  <a:pt x="522" y="260"/>
                  <a:pt x="506" y="261"/>
                </a:cubicBezTo>
                <a:cubicBezTo>
                  <a:pt x="505" y="261"/>
                  <a:pt x="505" y="261"/>
                  <a:pt x="505" y="261"/>
                </a:cubicBezTo>
                <a:cubicBezTo>
                  <a:pt x="488" y="261"/>
                  <a:pt x="473" y="254"/>
                  <a:pt x="463" y="241"/>
                </a:cubicBezTo>
                <a:cubicBezTo>
                  <a:pt x="462" y="239"/>
                  <a:pt x="460" y="238"/>
                  <a:pt x="458" y="238"/>
                </a:cubicBezTo>
                <a:cubicBezTo>
                  <a:pt x="455" y="238"/>
                  <a:pt x="453" y="239"/>
                  <a:pt x="452" y="241"/>
                </a:cubicBezTo>
                <a:cubicBezTo>
                  <a:pt x="442" y="253"/>
                  <a:pt x="426" y="260"/>
                  <a:pt x="410" y="260"/>
                </a:cubicBezTo>
                <a:cubicBezTo>
                  <a:pt x="410" y="260"/>
                  <a:pt x="410" y="260"/>
                  <a:pt x="410" y="260"/>
                </a:cubicBezTo>
                <a:cubicBezTo>
                  <a:pt x="393" y="260"/>
                  <a:pt x="377" y="253"/>
                  <a:pt x="367" y="241"/>
                </a:cubicBezTo>
                <a:cubicBezTo>
                  <a:pt x="366" y="239"/>
                  <a:pt x="364" y="238"/>
                  <a:pt x="362" y="238"/>
                </a:cubicBezTo>
                <a:cubicBezTo>
                  <a:pt x="362" y="238"/>
                  <a:pt x="362" y="238"/>
                  <a:pt x="362" y="238"/>
                </a:cubicBezTo>
                <a:cubicBezTo>
                  <a:pt x="359" y="238"/>
                  <a:pt x="357" y="239"/>
                  <a:pt x="356" y="241"/>
                </a:cubicBezTo>
                <a:cubicBezTo>
                  <a:pt x="346" y="253"/>
                  <a:pt x="330" y="260"/>
                  <a:pt x="313" y="260"/>
                </a:cubicBezTo>
                <a:cubicBezTo>
                  <a:pt x="297" y="260"/>
                  <a:pt x="281" y="253"/>
                  <a:pt x="271" y="241"/>
                </a:cubicBezTo>
                <a:cubicBezTo>
                  <a:pt x="268" y="238"/>
                  <a:pt x="263" y="238"/>
                  <a:pt x="260" y="241"/>
                </a:cubicBezTo>
                <a:cubicBezTo>
                  <a:pt x="250" y="253"/>
                  <a:pt x="235" y="260"/>
                  <a:pt x="217" y="261"/>
                </a:cubicBezTo>
                <a:cubicBezTo>
                  <a:pt x="217" y="261"/>
                  <a:pt x="217" y="261"/>
                  <a:pt x="217" y="261"/>
                </a:cubicBezTo>
                <a:cubicBezTo>
                  <a:pt x="200" y="261"/>
                  <a:pt x="185" y="254"/>
                  <a:pt x="175" y="241"/>
                </a:cubicBezTo>
                <a:cubicBezTo>
                  <a:pt x="174" y="239"/>
                  <a:pt x="172" y="238"/>
                  <a:pt x="169" y="238"/>
                </a:cubicBezTo>
                <a:cubicBezTo>
                  <a:pt x="167" y="238"/>
                  <a:pt x="165" y="239"/>
                  <a:pt x="164" y="241"/>
                </a:cubicBezTo>
                <a:cubicBezTo>
                  <a:pt x="154" y="253"/>
                  <a:pt x="138" y="260"/>
                  <a:pt x="121" y="260"/>
                </a:cubicBezTo>
                <a:cubicBezTo>
                  <a:pt x="121" y="260"/>
                  <a:pt x="121" y="260"/>
                  <a:pt x="121" y="260"/>
                </a:cubicBezTo>
                <a:cubicBezTo>
                  <a:pt x="108" y="260"/>
                  <a:pt x="95" y="256"/>
                  <a:pt x="86" y="248"/>
                </a:cubicBezTo>
                <a:cubicBezTo>
                  <a:pt x="87" y="247"/>
                  <a:pt x="88" y="247"/>
                  <a:pt x="90" y="246"/>
                </a:cubicBezTo>
                <a:cubicBezTo>
                  <a:pt x="440" y="126"/>
                  <a:pt x="440" y="126"/>
                  <a:pt x="440" y="126"/>
                </a:cubicBezTo>
                <a:cubicBezTo>
                  <a:pt x="441" y="126"/>
                  <a:pt x="442" y="125"/>
                  <a:pt x="442" y="125"/>
                </a:cubicBezTo>
                <a:cubicBezTo>
                  <a:pt x="485" y="82"/>
                  <a:pt x="485" y="82"/>
                  <a:pt x="485" y="82"/>
                </a:cubicBezTo>
                <a:cubicBezTo>
                  <a:pt x="551" y="148"/>
                  <a:pt x="551" y="148"/>
                  <a:pt x="551" y="148"/>
                </a:cubicBezTo>
                <a:lnTo>
                  <a:pt x="593" y="190"/>
                </a:lnTo>
                <a:close/>
                <a:moveTo>
                  <a:pt x="624" y="201"/>
                </a:moveTo>
                <a:cubicBezTo>
                  <a:pt x="599" y="176"/>
                  <a:pt x="599" y="176"/>
                  <a:pt x="599" y="176"/>
                </a:cubicBezTo>
                <a:cubicBezTo>
                  <a:pt x="490" y="67"/>
                  <a:pt x="490" y="67"/>
                  <a:pt x="490" y="67"/>
                </a:cubicBezTo>
                <a:cubicBezTo>
                  <a:pt x="490" y="67"/>
                  <a:pt x="490" y="67"/>
                  <a:pt x="490" y="67"/>
                </a:cubicBezTo>
                <a:cubicBezTo>
                  <a:pt x="470" y="47"/>
                  <a:pt x="470" y="47"/>
                  <a:pt x="470" y="47"/>
                </a:cubicBezTo>
                <a:cubicBezTo>
                  <a:pt x="499" y="17"/>
                  <a:pt x="499" y="17"/>
                  <a:pt x="499" y="17"/>
                </a:cubicBezTo>
                <a:cubicBezTo>
                  <a:pt x="653" y="172"/>
                  <a:pt x="653" y="172"/>
                  <a:pt x="653" y="172"/>
                </a:cubicBezTo>
                <a:lnTo>
                  <a:pt x="624" y="201"/>
                </a:lnTo>
                <a:close/>
                <a:moveTo>
                  <a:pt x="247" y="307"/>
                </a:moveTo>
                <a:cubicBezTo>
                  <a:pt x="236" y="307"/>
                  <a:pt x="225" y="312"/>
                  <a:pt x="217" y="320"/>
                </a:cubicBezTo>
                <a:cubicBezTo>
                  <a:pt x="200" y="337"/>
                  <a:pt x="200" y="364"/>
                  <a:pt x="217" y="380"/>
                </a:cubicBezTo>
                <a:cubicBezTo>
                  <a:pt x="225" y="388"/>
                  <a:pt x="236" y="393"/>
                  <a:pt x="247" y="393"/>
                </a:cubicBezTo>
                <a:cubicBezTo>
                  <a:pt x="258" y="393"/>
                  <a:pt x="269" y="388"/>
                  <a:pt x="277" y="380"/>
                </a:cubicBezTo>
                <a:cubicBezTo>
                  <a:pt x="294" y="364"/>
                  <a:pt x="294" y="337"/>
                  <a:pt x="277" y="320"/>
                </a:cubicBezTo>
                <a:cubicBezTo>
                  <a:pt x="269" y="312"/>
                  <a:pt x="258" y="307"/>
                  <a:pt x="247" y="307"/>
                </a:cubicBezTo>
                <a:close/>
                <a:moveTo>
                  <a:pt x="267" y="370"/>
                </a:moveTo>
                <a:cubicBezTo>
                  <a:pt x="262" y="376"/>
                  <a:pt x="255" y="379"/>
                  <a:pt x="247" y="379"/>
                </a:cubicBezTo>
                <a:cubicBezTo>
                  <a:pt x="239" y="379"/>
                  <a:pt x="232" y="376"/>
                  <a:pt x="227" y="370"/>
                </a:cubicBezTo>
                <a:cubicBezTo>
                  <a:pt x="216" y="359"/>
                  <a:pt x="216" y="341"/>
                  <a:pt x="227" y="330"/>
                </a:cubicBezTo>
                <a:cubicBezTo>
                  <a:pt x="232" y="324"/>
                  <a:pt x="239" y="321"/>
                  <a:pt x="247" y="321"/>
                </a:cubicBezTo>
                <a:cubicBezTo>
                  <a:pt x="255" y="321"/>
                  <a:pt x="262" y="324"/>
                  <a:pt x="267" y="330"/>
                </a:cubicBezTo>
                <a:cubicBezTo>
                  <a:pt x="279" y="341"/>
                  <a:pt x="279" y="359"/>
                  <a:pt x="267" y="370"/>
                </a:cubicBezTo>
                <a:close/>
                <a:moveTo>
                  <a:pt x="377" y="345"/>
                </a:moveTo>
                <a:cubicBezTo>
                  <a:pt x="361" y="345"/>
                  <a:pt x="346" y="351"/>
                  <a:pt x="334" y="363"/>
                </a:cubicBezTo>
                <a:cubicBezTo>
                  <a:pt x="311" y="386"/>
                  <a:pt x="311" y="424"/>
                  <a:pt x="334" y="448"/>
                </a:cubicBezTo>
                <a:cubicBezTo>
                  <a:pt x="346" y="459"/>
                  <a:pt x="361" y="465"/>
                  <a:pt x="377" y="465"/>
                </a:cubicBezTo>
                <a:cubicBezTo>
                  <a:pt x="393" y="465"/>
                  <a:pt x="408" y="459"/>
                  <a:pt x="419" y="448"/>
                </a:cubicBezTo>
                <a:cubicBezTo>
                  <a:pt x="443" y="424"/>
                  <a:pt x="443" y="386"/>
                  <a:pt x="419" y="363"/>
                </a:cubicBezTo>
                <a:cubicBezTo>
                  <a:pt x="408" y="351"/>
                  <a:pt x="393" y="345"/>
                  <a:pt x="377" y="345"/>
                </a:cubicBezTo>
                <a:close/>
                <a:moveTo>
                  <a:pt x="409" y="438"/>
                </a:moveTo>
                <a:cubicBezTo>
                  <a:pt x="401" y="446"/>
                  <a:pt x="389" y="451"/>
                  <a:pt x="377" y="451"/>
                </a:cubicBezTo>
                <a:cubicBezTo>
                  <a:pt x="364" y="451"/>
                  <a:pt x="353" y="446"/>
                  <a:pt x="344" y="438"/>
                </a:cubicBezTo>
                <a:cubicBezTo>
                  <a:pt x="326" y="420"/>
                  <a:pt x="326" y="390"/>
                  <a:pt x="344" y="372"/>
                </a:cubicBezTo>
                <a:cubicBezTo>
                  <a:pt x="353" y="364"/>
                  <a:pt x="364" y="359"/>
                  <a:pt x="377" y="359"/>
                </a:cubicBezTo>
                <a:cubicBezTo>
                  <a:pt x="389" y="359"/>
                  <a:pt x="401" y="364"/>
                  <a:pt x="409" y="372"/>
                </a:cubicBezTo>
                <a:cubicBezTo>
                  <a:pt x="427" y="390"/>
                  <a:pt x="427" y="420"/>
                  <a:pt x="409" y="43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6"/>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7"/>
          <p:cNvSpPr>
            <a:spLocks noEditPoints="1"/>
          </p:cNvSpPr>
          <p:nvPr/>
        </p:nvSpPr>
        <p:spPr bwMode="auto">
          <a:xfrm>
            <a:off x="6738497" y="1749646"/>
            <a:ext cx="609163" cy="643067"/>
          </a:xfrm>
          <a:custGeom>
            <a:avLst/>
            <a:gdLst>
              <a:gd name="T0" fmla="*/ 3 w 590"/>
              <a:gd name="T1" fmla="*/ 492 h 623"/>
              <a:gd name="T2" fmla="*/ 189 w 590"/>
              <a:gd name="T3" fmla="*/ 375 h 623"/>
              <a:gd name="T4" fmla="*/ 218 w 590"/>
              <a:gd name="T5" fmla="*/ 227 h 623"/>
              <a:gd name="T6" fmla="*/ 135 w 590"/>
              <a:gd name="T7" fmla="*/ 140 h 623"/>
              <a:gd name="T8" fmla="*/ 0 w 590"/>
              <a:gd name="T9" fmla="*/ 81 h 623"/>
              <a:gd name="T10" fmla="*/ 162 w 590"/>
              <a:gd name="T11" fmla="*/ 81 h 623"/>
              <a:gd name="T12" fmla="*/ 248 w 590"/>
              <a:gd name="T13" fmla="*/ 153 h 623"/>
              <a:gd name="T14" fmla="*/ 417 w 590"/>
              <a:gd name="T15" fmla="*/ 172 h 623"/>
              <a:gd name="T16" fmla="*/ 528 w 590"/>
              <a:gd name="T17" fmla="*/ 99 h 623"/>
              <a:gd name="T18" fmla="*/ 528 w 590"/>
              <a:gd name="T19" fmla="*/ 222 h 623"/>
              <a:gd name="T20" fmla="*/ 432 w 590"/>
              <a:gd name="T21" fmla="*/ 216 h 623"/>
              <a:gd name="T22" fmla="*/ 325 w 590"/>
              <a:gd name="T23" fmla="*/ 334 h 623"/>
              <a:gd name="T24" fmla="*/ 228 w 590"/>
              <a:gd name="T25" fmla="*/ 402 h 623"/>
              <a:gd name="T26" fmla="*/ 134 w 590"/>
              <a:gd name="T27" fmla="*/ 623 h 623"/>
              <a:gd name="T28" fmla="*/ 17 w 590"/>
              <a:gd name="T29" fmla="*/ 492 h 623"/>
              <a:gd name="T30" fmla="*/ 250 w 590"/>
              <a:gd name="T31" fmla="*/ 492 h 623"/>
              <a:gd name="T32" fmla="*/ 213 w 590"/>
              <a:gd name="T33" fmla="*/ 399 h 623"/>
              <a:gd name="T34" fmla="*/ 284 w 590"/>
              <a:gd name="T35" fmla="*/ 310 h 623"/>
              <a:gd name="T36" fmla="*/ 419 w 590"/>
              <a:gd name="T37" fmla="*/ 227 h 623"/>
              <a:gd name="T38" fmla="*/ 422 w 590"/>
              <a:gd name="T39" fmla="*/ 205 h 623"/>
              <a:gd name="T40" fmla="*/ 490 w 590"/>
              <a:gd name="T41" fmla="*/ 188 h 623"/>
              <a:gd name="T42" fmla="*/ 576 w 590"/>
              <a:gd name="T43" fmla="*/ 160 h 623"/>
              <a:gd name="T44" fmla="*/ 481 w 590"/>
              <a:gd name="T45" fmla="*/ 160 h 623"/>
              <a:gd name="T46" fmla="*/ 476 w 590"/>
              <a:gd name="T47" fmla="*/ 167 h 623"/>
              <a:gd name="T48" fmla="*/ 408 w 590"/>
              <a:gd name="T49" fmla="*/ 183 h 623"/>
              <a:gd name="T50" fmla="*/ 254 w 590"/>
              <a:gd name="T51" fmla="*/ 166 h 623"/>
              <a:gd name="T52" fmla="*/ 147 w 590"/>
              <a:gd name="T53" fmla="*/ 109 h 623"/>
              <a:gd name="T54" fmla="*/ 148 w 590"/>
              <a:gd name="T55" fmla="*/ 81 h 623"/>
              <a:gd name="T56" fmla="*/ 14 w 590"/>
              <a:gd name="T57" fmla="*/ 81 h 623"/>
              <a:gd name="T58" fmla="*/ 129 w 590"/>
              <a:gd name="T59" fmla="*/ 127 h 623"/>
              <a:gd name="T60" fmla="*/ 236 w 590"/>
              <a:gd name="T61" fmla="*/ 184 h 623"/>
              <a:gd name="T62" fmla="*/ 232 w 590"/>
              <a:gd name="T63" fmla="*/ 227 h 623"/>
              <a:gd name="T64" fmla="*/ 260 w 590"/>
              <a:gd name="T65" fmla="*/ 301 h 623"/>
              <a:gd name="T66" fmla="*/ 188 w 590"/>
              <a:gd name="T67" fmla="*/ 390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623">
                <a:moveTo>
                  <a:pt x="134" y="623"/>
                </a:moveTo>
                <a:cubicBezTo>
                  <a:pt x="62" y="623"/>
                  <a:pt x="3" y="564"/>
                  <a:pt x="3" y="492"/>
                </a:cubicBezTo>
                <a:cubicBezTo>
                  <a:pt x="3" y="421"/>
                  <a:pt x="62" y="362"/>
                  <a:pt x="134" y="362"/>
                </a:cubicBezTo>
                <a:cubicBezTo>
                  <a:pt x="153" y="362"/>
                  <a:pt x="172" y="366"/>
                  <a:pt x="189" y="375"/>
                </a:cubicBezTo>
                <a:cubicBezTo>
                  <a:pt x="245" y="298"/>
                  <a:pt x="245" y="298"/>
                  <a:pt x="245" y="298"/>
                </a:cubicBezTo>
                <a:cubicBezTo>
                  <a:pt x="228" y="278"/>
                  <a:pt x="218" y="253"/>
                  <a:pt x="218" y="227"/>
                </a:cubicBezTo>
                <a:cubicBezTo>
                  <a:pt x="218" y="215"/>
                  <a:pt x="220" y="204"/>
                  <a:pt x="224" y="193"/>
                </a:cubicBezTo>
                <a:cubicBezTo>
                  <a:pt x="135" y="140"/>
                  <a:pt x="135" y="140"/>
                  <a:pt x="135" y="140"/>
                </a:cubicBezTo>
                <a:cubicBezTo>
                  <a:pt x="120" y="154"/>
                  <a:pt x="101" y="162"/>
                  <a:pt x="81" y="162"/>
                </a:cubicBezTo>
                <a:cubicBezTo>
                  <a:pt x="36" y="162"/>
                  <a:pt x="0" y="125"/>
                  <a:pt x="0" y="81"/>
                </a:cubicBezTo>
                <a:cubicBezTo>
                  <a:pt x="0" y="36"/>
                  <a:pt x="36" y="0"/>
                  <a:pt x="81" y="0"/>
                </a:cubicBezTo>
                <a:cubicBezTo>
                  <a:pt x="125" y="0"/>
                  <a:pt x="162" y="36"/>
                  <a:pt x="162" y="81"/>
                </a:cubicBezTo>
                <a:cubicBezTo>
                  <a:pt x="162" y="87"/>
                  <a:pt x="161" y="94"/>
                  <a:pt x="159" y="100"/>
                </a:cubicBezTo>
                <a:cubicBezTo>
                  <a:pt x="248" y="153"/>
                  <a:pt x="248" y="153"/>
                  <a:pt x="248" y="153"/>
                </a:cubicBezTo>
                <a:cubicBezTo>
                  <a:pt x="268" y="132"/>
                  <a:pt x="296" y="119"/>
                  <a:pt x="325" y="119"/>
                </a:cubicBezTo>
                <a:cubicBezTo>
                  <a:pt x="363" y="119"/>
                  <a:pt x="398" y="139"/>
                  <a:pt x="417" y="172"/>
                </a:cubicBezTo>
                <a:cubicBezTo>
                  <a:pt x="467" y="156"/>
                  <a:pt x="467" y="156"/>
                  <a:pt x="467" y="156"/>
                </a:cubicBezTo>
                <a:cubicBezTo>
                  <a:pt x="469" y="124"/>
                  <a:pt x="496" y="99"/>
                  <a:pt x="528" y="99"/>
                </a:cubicBezTo>
                <a:cubicBezTo>
                  <a:pt x="562" y="99"/>
                  <a:pt x="590" y="126"/>
                  <a:pt x="590" y="160"/>
                </a:cubicBezTo>
                <a:cubicBezTo>
                  <a:pt x="590" y="194"/>
                  <a:pt x="562" y="222"/>
                  <a:pt x="528" y="222"/>
                </a:cubicBezTo>
                <a:cubicBezTo>
                  <a:pt x="510" y="222"/>
                  <a:pt x="493" y="214"/>
                  <a:pt x="482" y="200"/>
                </a:cubicBezTo>
                <a:cubicBezTo>
                  <a:pt x="432" y="216"/>
                  <a:pt x="432" y="216"/>
                  <a:pt x="432" y="216"/>
                </a:cubicBezTo>
                <a:cubicBezTo>
                  <a:pt x="432" y="220"/>
                  <a:pt x="433" y="223"/>
                  <a:pt x="433" y="227"/>
                </a:cubicBezTo>
                <a:cubicBezTo>
                  <a:pt x="433" y="286"/>
                  <a:pt x="384" y="334"/>
                  <a:pt x="325" y="334"/>
                </a:cubicBezTo>
                <a:cubicBezTo>
                  <a:pt x="311" y="334"/>
                  <a:pt x="297" y="331"/>
                  <a:pt x="283" y="325"/>
                </a:cubicBezTo>
                <a:cubicBezTo>
                  <a:pt x="228" y="402"/>
                  <a:pt x="228" y="402"/>
                  <a:pt x="228" y="402"/>
                </a:cubicBezTo>
                <a:cubicBezTo>
                  <a:pt x="251" y="427"/>
                  <a:pt x="264" y="458"/>
                  <a:pt x="264" y="492"/>
                </a:cubicBezTo>
                <a:cubicBezTo>
                  <a:pt x="264" y="564"/>
                  <a:pt x="205" y="623"/>
                  <a:pt x="134" y="623"/>
                </a:cubicBezTo>
                <a:close/>
                <a:moveTo>
                  <a:pt x="134" y="376"/>
                </a:moveTo>
                <a:cubicBezTo>
                  <a:pt x="69" y="376"/>
                  <a:pt x="17" y="428"/>
                  <a:pt x="17" y="492"/>
                </a:cubicBezTo>
                <a:cubicBezTo>
                  <a:pt x="17" y="557"/>
                  <a:pt x="69" y="609"/>
                  <a:pt x="134" y="609"/>
                </a:cubicBezTo>
                <a:cubicBezTo>
                  <a:pt x="198" y="609"/>
                  <a:pt x="250" y="557"/>
                  <a:pt x="250" y="492"/>
                </a:cubicBezTo>
                <a:cubicBezTo>
                  <a:pt x="250" y="460"/>
                  <a:pt x="237" y="430"/>
                  <a:pt x="214" y="408"/>
                </a:cubicBezTo>
                <a:cubicBezTo>
                  <a:pt x="211" y="406"/>
                  <a:pt x="211" y="402"/>
                  <a:pt x="213" y="399"/>
                </a:cubicBezTo>
                <a:cubicBezTo>
                  <a:pt x="275" y="312"/>
                  <a:pt x="275" y="312"/>
                  <a:pt x="275" y="312"/>
                </a:cubicBezTo>
                <a:cubicBezTo>
                  <a:pt x="277" y="309"/>
                  <a:pt x="281" y="308"/>
                  <a:pt x="284" y="310"/>
                </a:cubicBezTo>
                <a:cubicBezTo>
                  <a:pt x="297" y="316"/>
                  <a:pt x="311" y="320"/>
                  <a:pt x="325" y="320"/>
                </a:cubicBezTo>
                <a:cubicBezTo>
                  <a:pt x="377" y="320"/>
                  <a:pt x="419" y="278"/>
                  <a:pt x="419" y="227"/>
                </a:cubicBezTo>
                <a:cubicBezTo>
                  <a:pt x="419" y="222"/>
                  <a:pt x="418" y="218"/>
                  <a:pt x="417" y="213"/>
                </a:cubicBezTo>
                <a:cubicBezTo>
                  <a:pt x="417" y="209"/>
                  <a:pt x="419" y="206"/>
                  <a:pt x="422" y="205"/>
                </a:cubicBezTo>
                <a:cubicBezTo>
                  <a:pt x="482" y="185"/>
                  <a:pt x="482" y="185"/>
                  <a:pt x="482" y="185"/>
                </a:cubicBezTo>
                <a:cubicBezTo>
                  <a:pt x="485" y="184"/>
                  <a:pt x="488" y="185"/>
                  <a:pt x="490" y="188"/>
                </a:cubicBezTo>
                <a:cubicBezTo>
                  <a:pt x="499" y="200"/>
                  <a:pt x="513" y="208"/>
                  <a:pt x="528" y="208"/>
                </a:cubicBezTo>
                <a:cubicBezTo>
                  <a:pt x="555" y="208"/>
                  <a:pt x="576" y="186"/>
                  <a:pt x="576" y="160"/>
                </a:cubicBezTo>
                <a:cubicBezTo>
                  <a:pt x="576" y="134"/>
                  <a:pt x="555" y="113"/>
                  <a:pt x="528" y="113"/>
                </a:cubicBezTo>
                <a:cubicBezTo>
                  <a:pt x="502" y="113"/>
                  <a:pt x="481" y="134"/>
                  <a:pt x="481" y="160"/>
                </a:cubicBezTo>
                <a:cubicBezTo>
                  <a:pt x="481" y="161"/>
                  <a:pt x="481" y="161"/>
                  <a:pt x="481" y="161"/>
                </a:cubicBezTo>
                <a:cubicBezTo>
                  <a:pt x="481" y="164"/>
                  <a:pt x="479" y="166"/>
                  <a:pt x="476" y="167"/>
                </a:cubicBezTo>
                <a:cubicBezTo>
                  <a:pt x="416" y="187"/>
                  <a:pt x="416" y="187"/>
                  <a:pt x="416" y="187"/>
                </a:cubicBezTo>
                <a:cubicBezTo>
                  <a:pt x="413" y="188"/>
                  <a:pt x="409" y="186"/>
                  <a:pt x="408" y="183"/>
                </a:cubicBezTo>
                <a:cubicBezTo>
                  <a:pt x="392" y="153"/>
                  <a:pt x="360" y="133"/>
                  <a:pt x="325" y="133"/>
                </a:cubicBezTo>
                <a:cubicBezTo>
                  <a:pt x="298" y="133"/>
                  <a:pt x="272" y="145"/>
                  <a:pt x="254" y="166"/>
                </a:cubicBezTo>
                <a:cubicBezTo>
                  <a:pt x="252" y="169"/>
                  <a:pt x="248" y="170"/>
                  <a:pt x="245" y="168"/>
                </a:cubicBezTo>
                <a:cubicBezTo>
                  <a:pt x="147" y="109"/>
                  <a:pt x="147" y="109"/>
                  <a:pt x="147" y="109"/>
                </a:cubicBezTo>
                <a:cubicBezTo>
                  <a:pt x="145" y="108"/>
                  <a:pt x="143" y="104"/>
                  <a:pt x="144" y="101"/>
                </a:cubicBezTo>
                <a:cubicBezTo>
                  <a:pt x="146" y="95"/>
                  <a:pt x="148" y="88"/>
                  <a:pt x="148" y="81"/>
                </a:cubicBezTo>
                <a:cubicBezTo>
                  <a:pt x="148" y="44"/>
                  <a:pt x="118" y="14"/>
                  <a:pt x="81" y="14"/>
                </a:cubicBezTo>
                <a:cubicBezTo>
                  <a:pt x="44" y="14"/>
                  <a:pt x="14" y="44"/>
                  <a:pt x="14" y="81"/>
                </a:cubicBezTo>
                <a:cubicBezTo>
                  <a:pt x="14" y="118"/>
                  <a:pt x="44" y="148"/>
                  <a:pt x="81" y="148"/>
                </a:cubicBezTo>
                <a:cubicBezTo>
                  <a:pt x="99" y="148"/>
                  <a:pt x="116" y="140"/>
                  <a:pt x="129" y="127"/>
                </a:cubicBezTo>
                <a:cubicBezTo>
                  <a:pt x="131" y="125"/>
                  <a:pt x="135" y="124"/>
                  <a:pt x="138" y="126"/>
                </a:cubicBezTo>
                <a:cubicBezTo>
                  <a:pt x="236" y="184"/>
                  <a:pt x="236" y="184"/>
                  <a:pt x="236" y="184"/>
                </a:cubicBezTo>
                <a:cubicBezTo>
                  <a:pt x="239" y="186"/>
                  <a:pt x="240" y="190"/>
                  <a:pt x="239" y="193"/>
                </a:cubicBezTo>
                <a:cubicBezTo>
                  <a:pt x="234" y="204"/>
                  <a:pt x="232" y="215"/>
                  <a:pt x="232" y="227"/>
                </a:cubicBezTo>
                <a:cubicBezTo>
                  <a:pt x="232" y="251"/>
                  <a:pt x="242" y="274"/>
                  <a:pt x="259" y="292"/>
                </a:cubicBezTo>
                <a:cubicBezTo>
                  <a:pt x="262" y="294"/>
                  <a:pt x="262" y="298"/>
                  <a:pt x="260" y="301"/>
                </a:cubicBezTo>
                <a:cubicBezTo>
                  <a:pt x="197" y="388"/>
                  <a:pt x="197" y="388"/>
                  <a:pt x="197" y="388"/>
                </a:cubicBezTo>
                <a:cubicBezTo>
                  <a:pt x="195" y="391"/>
                  <a:pt x="191" y="391"/>
                  <a:pt x="188" y="390"/>
                </a:cubicBezTo>
                <a:cubicBezTo>
                  <a:pt x="172" y="381"/>
                  <a:pt x="153" y="376"/>
                  <a:pt x="134" y="37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6"/>
          <p:cNvSpPr>
            <a:spLocks noChangeArrowheads="1"/>
          </p:cNvSpPr>
          <p:nvPr/>
        </p:nvSpPr>
        <p:spPr bwMode="auto">
          <a:xfrm>
            <a:off x="3012819" y="4627135"/>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8"/>
          <p:cNvSpPr>
            <a:spLocks noEditPoints="1"/>
          </p:cNvSpPr>
          <p:nvPr/>
        </p:nvSpPr>
        <p:spPr bwMode="auto">
          <a:xfrm>
            <a:off x="3247045" y="4819203"/>
            <a:ext cx="697872" cy="666768"/>
          </a:xfrm>
          <a:custGeom>
            <a:avLst/>
            <a:gdLst>
              <a:gd name="T0" fmla="*/ 676 w 676"/>
              <a:gd name="T1" fmla="*/ 390 h 645"/>
              <a:gd name="T2" fmla="*/ 675 w 676"/>
              <a:gd name="T3" fmla="*/ 388 h 645"/>
              <a:gd name="T4" fmla="*/ 516 w 676"/>
              <a:gd name="T5" fmla="*/ 186 h 645"/>
              <a:gd name="T6" fmla="*/ 374 w 676"/>
              <a:gd name="T7" fmla="*/ 133 h 645"/>
              <a:gd name="T8" fmla="*/ 281 w 676"/>
              <a:gd name="T9" fmla="*/ 133 h 645"/>
              <a:gd name="T10" fmla="*/ 7 w 676"/>
              <a:gd name="T11" fmla="*/ 186 h 645"/>
              <a:gd name="T12" fmla="*/ 0 w 676"/>
              <a:gd name="T13" fmla="*/ 563 h 645"/>
              <a:gd name="T14" fmla="*/ 86 w 676"/>
              <a:gd name="T15" fmla="*/ 570 h 645"/>
              <a:gd name="T16" fmla="*/ 249 w 676"/>
              <a:gd name="T17" fmla="*/ 570 h 645"/>
              <a:gd name="T18" fmla="*/ 511 w 676"/>
              <a:gd name="T19" fmla="*/ 645 h 645"/>
              <a:gd name="T20" fmla="*/ 669 w 676"/>
              <a:gd name="T21" fmla="*/ 570 h 645"/>
              <a:gd name="T22" fmla="*/ 676 w 676"/>
              <a:gd name="T23" fmla="*/ 393 h 645"/>
              <a:gd name="T24" fmla="*/ 655 w 676"/>
              <a:gd name="T25" fmla="*/ 386 h 645"/>
              <a:gd name="T26" fmla="*/ 461 w 676"/>
              <a:gd name="T27" fmla="*/ 248 h 645"/>
              <a:gd name="T28" fmla="*/ 655 w 676"/>
              <a:gd name="T29" fmla="*/ 386 h 645"/>
              <a:gd name="T30" fmla="*/ 327 w 676"/>
              <a:gd name="T31" fmla="*/ 100 h 645"/>
              <a:gd name="T32" fmla="*/ 360 w 676"/>
              <a:gd name="T33" fmla="*/ 186 h 645"/>
              <a:gd name="T34" fmla="*/ 295 w 676"/>
              <a:gd name="T35" fmla="*/ 133 h 645"/>
              <a:gd name="T36" fmla="*/ 100 w 676"/>
              <a:gd name="T37" fmla="*/ 563 h 645"/>
              <a:gd name="T38" fmla="*/ 235 w 676"/>
              <a:gd name="T39" fmla="*/ 563 h 645"/>
              <a:gd name="T40" fmla="*/ 511 w 676"/>
              <a:gd name="T41" fmla="*/ 631 h 645"/>
              <a:gd name="T42" fmla="*/ 444 w 676"/>
              <a:gd name="T43" fmla="*/ 563 h 645"/>
              <a:gd name="T44" fmla="*/ 511 w 676"/>
              <a:gd name="T45" fmla="*/ 495 h 645"/>
              <a:gd name="T46" fmla="*/ 511 w 676"/>
              <a:gd name="T47" fmla="*/ 631 h 645"/>
              <a:gd name="T48" fmla="*/ 511 w 676"/>
              <a:gd name="T49" fmla="*/ 481 h 645"/>
              <a:gd name="T50" fmla="*/ 249 w 676"/>
              <a:gd name="T51" fmla="*/ 556 h 645"/>
              <a:gd name="T52" fmla="*/ 86 w 676"/>
              <a:gd name="T53" fmla="*/ 556 h 645"/>
              <a:gd name="T54" fmla="*/ 14 w 676"/>
              <a:gd name="T55" fmla="*/ 200 h 645"/>
              <a:gd name="T56" fmla="*/ 539 w 676"/>
              <a:gd name="T57" fmla="*/ 234 h 645"/>
              <a:gd name="T58" fmla="*/ 447 w 676"/>
              <a:gd name="T59" fmla="*/ 241 h 645"/>
              <a:gd name="T60" fmla="*/ 454 w 676"/>
              <a:gd name="T61" fmla="*/ 400 h 645"/>
              <a:gd name="T62" fmla="*/ 662 w 676"/>
              <a:gd name="T63" fmla="*/ 556 h 645"/>
              <a:gd name="T64" fmla="*/ 185 w 676"/>
              <a:gd name="T65" fmla="*/ 143 h 645"/>
              <a:gd name="T66" fmla="*/ 235 w 676"/>
              <a:gd name="T67" fmla="*/ 136 h 645"/>
              <a:gd name="T68" fmla="*/ 235 w 676"/>
              <a:gd name="T69" fmla="*/ 150 h 645"/>
              <a:gd name="T70" fmla="*/ 185 w 676"/>
              <a:gd name="T71" fmla="*/ 143 h 645"/>
              <a:gd name="T72" fmla="*/ 463 w 676"/>
              <a:gd name="T73" fmla="*/ 136 h 645"/>
              <a:gd name="T74" fmla="*/ 463 w 676"/>
              <a:gd name="T75" fmla="*/ 150 h 645"/>
              <a:gd name="T76" fmla="*/ 413 w 676"/>
              <a:gd name="T77" fmla="*/ 143 h 645"/>
              <a:gd name="T78" fmla="*/ 226 w 676"/>
              <a:gd name="T79" fmla="*/ 52 h 645"/>
              <a:gd name="T80" fmla="*/ 236 w 676"/>
              <a:gd name="T81" fmla="*/ 42 h 645"/>
              <a:gd name="T82" fmla="*/ 267 w 676"/>
              <a:gd name="T83" fmla="*/ 82 h 645"/>
              <a:gd name="T84" fmla="*/ 257 w 676"/>
              <a:gd name="T85" fmla="*/ 82 h 645"/>
              <a:gd name="T86" fmla="*/ 388 w 676"/>
              <a:gd name="T87" fmla="*/ 82 h 645"/>
              <a:gd name="T88" fmla="*/ 418 w 676"/>
              <a:gd name="T89" fmla="*/ 42 h 645"/>
              <a:gd name="T90" fmla="*/ 428 w 676"/>
              <a:gd name="T91" fmla="*/ 52 h 645"/>
              <a:gd name="T92" fmla="*/ 393 w 676"/>
              <a:gd name="T93" fmla="*/ 85 h 645"/>
              <a:gd name="T94" fmla="*/ 320 w 676"/>
              <a:gd name="T95" fmla="*/ 50 h 645"/>
              <a:gd name="T96" fmla="*/ 327 w 676"/>
              <a:gd name="T97" fmla="*/ 0 h 645"/>
              <a:gd name="T98" fmla="*/ 334 w 676"/>
              <a:gd name="T99" fmla="*/ 50 h 645"/>
              <a:gd name="T100" fmla="*/ 320 w 676"/>
              <a:gd name="T101" fmla="*/ 50 h 645"/>
              <a:gd name="T102" fmla="*/ 201 w 676"/>
              <a:gd name="T103" fmla="*/ 332 h 645"/>
              <a:gd name="T104" fmla="*/ 141 w 676"/>
              <a:gd name="T105" fmla="*/ 393 h 645"/>
              <a:gd name="T106" fmla="*/ 127 w 676"/>
              <a:gd name="T107" fmla="*/ 393 h 645"/>
              <a:gd name="T108" fmla="*/ 66 w 676"/>
              <a:gd name="T109" fmla="*/ 332 h 645"/>
              <a:gd name="T110" fmla="*/ 66 w 676"/>
              <a:gd name="T111" fmla="*/ 318 h 645"/>
              <a:gd name="T112" fmla="*/ 127 w 676"/>
              <a:gd name="T113" fmla="*/ 258 h 645"/>
              <a:gd name="T114" fmla="*/ 141 w 676"/>
              <a:gd name="T115" fmla="*/ 258 h 645"/>
              <a:gd name="T116" fmla="*/ 201 w 676"/>
              <a:gd name="T117" fmla="*/ 31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6" h="645">
                <a:moveTo>
                  <a:pt x="676" y="391"/>
                </a:moveTo>
                <a:cubicBezTo>
                  <a:pt x="676" y="390"/>
                  <a:pt x="676" y="390"/>
                  <a:pt x="676" y="390"/>
                </a:cubicBezTo>
                <a:cubicBezTo>
                  <a:pt x="675" y="390"/>
                  <a:pt x="675" y="389"/>
                  <a:pt x="675" y="388"/>
                </a:cubicBezTo>
                <a:cubicBezTo>
                  <a:pt x="675" y="388"/>
                  <a:pt x="675" y="388"/>
                  <a:pt x="675" y="388"/>
                </a:cubicBezTo>
                <a:cubicBezTo>
                  <a:pt x="521" y="189"/>
                  <a:pt x="521" y="189"/>
                  <a:pt x="521" y="189"/>
                </a:cubicBezTo>
                <a:cubicBezTo>
                  <a:pt x="520" y="187"/>
                  <a:pt x="518" y="186"/>
                  <a:pt x="516" y="186"/>
                </a:cubicBezTo>
                <a:cubicBezTo>
                  <a:pt x="374" y="186"/>
                  <a:pt x="374" y="186"/>
                  <a:pt x="374" y="186"/>
                </a:cubicBezTo>
                <a:cubicBezTo>
                  <a:pt x="374" y="133"/>
                  <a:pt x="374" y="133"/>
                  <a:pt x="374" y="133"/>
                </a:cubicBezTo>
                <a:cubicBezTo>
                  <a:pt x="374" y="107"/>
                  <a:pt x="353" y="86"/>
                  <a:pt x="327" y="86"/>
                </a:cubicBezTo>
                <a:cubicBezTo>
                  <a:pt x="302" y="86"/>
                  <a:pt x="281" y="107"/>
                  <a:pt x="281" y="133"/>
                </a:cubicBezTo>
                <a:cubicBezTo>
                  <a:pt x="281" y="186"/>
                  <a:pt x="281" y="186"/>
                  <a:pt x="281" y="186"/>
                </a:cubicBezTo>
                <a:cubicBezTo>
                  <a:pt x="7" y="186"/>
                  <a:pt x="7" y="186"/>
                  <a:pt x="7" y="186"/>
                </a:cubicBezTo>
                <a:cubicBezTo>
                  <a:pt x="3" y="186"/>
                  <a:pt x="0" y="189"/>
                  <a:pt x="0" y="193"/>
                </a:cubicBezTo>
                <a:cubicBezTo>
                  <a:pt x="0" y="563"/>
                  <a:pt x="0" y="563"/>
                  <a:pt x="0" y="563"/>
                </a:cubicBezTo>
                <a:cubicBezTo>
                  <a:pt x="0" y="567"/>
                  <a:pt x="3" y="570"/>
                  <a:pt x="7" y="570"/>
                </a:cubicBezTo>
                <a:cubicBezTo>
                  <a:pt x="86" y="570"/>
                  <a:pt x="86" y="570"/>
                  <a:pt x="86" y="570"/>
                </a:cubicBezTo>
                <a:cubicBezTo>
                  <a:pt x="90" y="612"/>
                  <a:pt x="125" y="645"/>
                  <a:pt x="167" y="645"/>
                </a:cubicBezTo>
                <a:cubicBezTo>
                  <a:pt x="210" y="645"/>
                  <a:pt x="245" y="612"/>
                  <a:pt x="249" y="570"/>
                </a:cubicBezTo>
                <a:cubicBezTo>
                  <a:pt x="430" y="570"/>
                  <a:pt x="430" y="570"/>
                  <a:pt x="430" y="570"/>
                </a:cubicBezTo>
                <a:cubicBezTo>
                  <a:pt x="433" y="612"/>
                  <a:pt x="468" y="645"/>
                  <a:pt x="511" y="645"/>
                </a:cubicBezTo>
                <a:cubicBezTo>
                  <a:pt x="554" y="645"/>
                  <a:pt x="589" y="612"/>
                  <a:pt x="593" y="570"/>
                </a:cubicBezTo>
                <a:cubicBezTo>
                  <a:pt x="669" y="570"/>
                  <a:pt x="669" y="570"/>
                  <a:pt x="669" y="570"/>
                </a:cubicBezTo>
                <a:cubicBezTo>
                  <a:pt x="673" y="570"/>
                  <a:pt x="676" y="567"/>
                  <a:pt x="676" y="563"/>
                </a:cubicBezTo>
                <a:cubicBezTo>
                  <a:pt x="676" y="393"/>
                  <a:pt x="676" y="393"/>
                  <a:pt x="676" y="393"/>
                </a:cubicBezTo>
                <a:cubicBezTo>
                  <a:pt x="676" y="392"/>
                  <a:pt x="676" y="391"/>
                  <a:pt x="676" y="391"/>
                </a:cubicBezTo>
                <a:close/>
                <a:moveTo>
                  <a:pt x="655" y="386"/>
                </a:moveTo>
                <a:cubicBezTo>
                  <a:pt x="461" y="386"/>
                  <a:pt x="461" y="386"/>
                  <a:pt x="461" y="386"/>
                </a:cubicBezTo>
                <a:cubicBezTo>
                  <a:pt x="461" y="248"/>
                  <a:pt x="461" y="248"/>
                  <a:pt x="461" y="248"/>
                </a:cubicBezTo>
                <a:cubicBezTo>
                  <a:pt x="549" y="248"/>
                  <a:pt x="549" y="248"/>
                  <a:pt x="549" y="248"/>
                </a:cubicBezTo>
                <a:lnTo>
                  <a:pt x="655" y="386"/>
                </a:lnTo>
                <a:close/>
                <a:moveTo>
                  <a:pt x="295" y="133"/>
                </a:moveTo>
                <a:cubicBezTo>
                  <a:pt x="295" y="115"/>
                  <a:pt x="309" y="100"/>
                  <a:pt x="327" y="100"/>
                </a:cubicBezTo>
                <a:cubicBezTo>
                  <a:pt x="345" y="100"/>
                  <a:pt x="360" y="115"/>
                  <a:pt x="360" y="133"/>
                </a:cubicBezTo>
                <a:cubicBezTo>
                  <a:pt x="360" y="186"/>
                  <a:pt x="360" y="186"/>
                  <a:pt x="360" y="186"/>
                </a:cubicBezTo>
                <a:cubicBezTo>
                  <a:pt x="295" y="186"/>
                  <a:pt x="295" y="186"/>
                  <a:pt x="295" y="186"/>
                </a:cubicBezTo>
                <a:lnTo>
                  <a:pt x="295" y="133"/>
                </a:lnTo>
                <a:close/>
                <a:moveTo>
                  <a:pt x="167" y="631"/>
                </a:moveTo>
                <a:cubicBezTo>
                  <a:pt x="130" y="631"/>
                  <a:pt x="100" y="600"/>
                  <a:pt x="100" y="563"/>
                </a:cubicBezTo>
                <a:cubicBezTo>
                  <a:pt x="100" y="526"/>
                  <a:pt x="130" y="495"/>
                  <a:pt x="167" y="495"/>
                </a:cubicBezTo>
                <a:cubicBezTo>
                  <a:pt x="205" y="495"/>
                  <a:pt x="235" y="526"/>
                  <a:pt x="235" y="563"/>
                </a:cubicBezTo>
                <a:cubicBezTo>
                  <a:pt x="235" y="600"/>
                  <a:pt x="205" y="631"/>
                  <a:pt x="167" y="631"/>
                </a:cubicBezTo>
                <a:close/>
                <a:moveTo>
                  <a:pt x="511" y="631"/>
                </a:moveTo>
                <a:cubicBezTo>
                  <a:pt x="475" y="631"/>
                  <a:pt x="445" y="602"/>
                  <a:pt x="444" y="566"/>
                </a:cubicBezTo>
                <a:cubicBezTo>
                  <a:pt x="444" y="565"/>
                  <a:pt x="444" y="564"/>
                  <a:pt x="444" y="563"/>
                </a:cubicBezTo>
                <a:cubicBezTo>
                  <a:pt x="444" y="562"/>
                  <a:pt x="444" y="561"/>
                  <a:pt x="444" y="560"/>
                </a:cubicBezTo>
                <a:cubicBezTo>
                  <a:pt x="445" y="524"/>
                  <a:pt x="475" y="495"/>
                  <a:pt x="511" y="495"/>
                </a:cubicBezTo>
                <a:cubicBezTo>
                  <a:pt x="549" y="495"/>
                  <a:pt x="579" y="526"/>
                  <a:pt x="579" y="563"/>
                </a:cubicBezTo>
                <a:cubicBezTo>
                  <a:pt x="579" y="600"/>
                  <a:pt x="549" y="631"/>
                  <a:pt x="511" y="631"/>
                </a:cubicBezTo>
                <a:close/>
                <a:moveTo>
                  <a:pt x="593" y="556"/>
                </a:moveTo>
                <a:cubicBezTo>
                  <a:pt x="589" y="514"/>
                  <a:pt x="554" y="481"/>
                  <a:pt x="511" y="481"/>
                </a:cubicBezTo>
                <a:cubicBezTo>
                  <a:pt x="468" y="481"/>
                  <a:pt x="433" y="514"/>
                  <a:pt x="430" y="556"/>
                </a:cubicBezTo>
                <a:cubicBezTo>
                  <a:pt x="249" y="556"/>
                  <a:pt x="249" y="556"/>
                  <a:pt x="249" y="556"/>
                </a:cubicBezTo>
                <a:cubicBezTo>
                  <a:pt x="245" y="514"/>
                  <a:pt x="210" y="481"/>
                  <a:pt x="167" y="481"/>
                </a:cubicBezTo>
                <a:cubicBezTo>
                  <a:pt x="125" y="481"/>
                  <a:pt x="90" y="514"/>
                  <a:pt x="86" y="556"/>
                </a:cubicBezTo>
                <a:cubicBezTo>
                  <a:pt x="14" y="556"/>
                  <a:pt x="14" y="556"/>
                  <a:pt x="14" y="556"/>
                </a:cubicBezTo>
                <a:cubicBezTo>
                  <a:pt x="14" y="200"/>
                  <a:pt x="14" y="200"/>
                  <a:pt x="14" y="200"/>
                </a:cubicBezTo>
                <a:cubicBezTo>
                  <a:pt x="512" y="200"/>
                  <a:pt x="512" y="200"/>
                  <a:pt x="512" y="200"/>
                </a:cubicBezTo>
                <a:cubicBezTo>
                  <a:pt x="539" y="234"/>
                  <a:pt x="539" y="234"/>
                  <a:pt x="539" y="234"/>
                </a:cubicBezTo>
                <a:cubicBezTo>
                  <a:pt x="454" y="234"/>
                  <a:pt x="454" y="234"/>
                  <a:pt x="454" y="234"/>
                </a:cubicBezTo>
                <a:cubicBezTo>
                  <a:pt x="450" y="234"/>
                  <a:pt x="447" y="237"/>
                  <a:pt x="447" y="241"/>
                </a:cubicBezTo>
                <a:cubicBezTo>
                  <a:pt x="447" y="393"/>
                  <a:pt x="447" y="393"/>
                  <a:pt x="447" y="393"/>
                </a:cubicBezTo>
                <a:cubicBezTo>
                  <a:pt x="447" y="396"/>
                  <a:pt x="450" y="400"/>
                  <a:pt x="454" y="400"/>
                </a:cubicBezTo>
                <a:cubicBezTo>
                  <a:pt x="662" y="400"/>
                  <a:pt x="662" y="400"/>
                  <a:pt x="662" y="400"/>
                </a:cubicBezTo>
                <a:cubicBezTo>
                  <a:pt x="662" y="556"/>
                  <a:pt x="662" y="556"/>
                  <a:pt x="662" y="556"/>
                </a:cubicBezTo>
                <a:lnTo>
                  <a:pt x="593" y="556"/>
                </a:lnTo>
                <a:close/>
                <a:moveTo>
                  <a:pt x="185" y="143"/>
                </a:moveTo>
                <a:cubicBezTo>
                  <a:pt x="185" y="139"/>
                  <a:pt x="188" y="136"/>
                  <a:pt x="192" y="136"/>
                </a:cubicBezTo>
                <a:cubicBezTo>
                  <a:pt x="235" y="136"/>
                  <a:pt x="235" y="136"/>
                  <a:pt x="235" y="136"/>
                </a:cubicBezTo>
                <a:cubicBezTo>
                  <a:pt x="239" y="136"/>
                  <a:pt x="242" y="139"/>
                  <a:pt x="242" y="143"/>
                </a:cubicBezTo>
                <a:cubicBezTo>
                  <a:pt x="242" y="147"/>
                  <a:pt x="239" y="150"/>
                  <a:pt x="235" y="150"/>
                </a:cubicBezTo>
                <a:cubicBezTo>
                  <a:pt x="192" y="150"/>
                  <a:pt x="192" y="150"/>
                  <a:pt x="192" y="150"/>
                </a:cubicBezTo>
                <a:cubicBezTo>
                  <a:pt x="188" y="150"/>
                  <a:pt x="185" y="147"/>
                  <a:pt x="185" y="143"/>
                </a:cubicBezTo>
                <a:close/>
                <a:moveTo>
                  <a:pt x="420" y="136"/>
                </a:moveTo>
                <a:cubicBezTo>
                  <a:pt x="463" y="136"/>
                  <a:pt x="463" y="136"/>
                  <a:pt x="463" y="136"/>
                </a:cubicBezTo>
                <a:cubicBezTo>
                  <a:pt x="467" y="136"/>
                  <a:pt x="470" y="139"/>
                  <a:pt x="470" y="143"/>
                </a:cubicBezTo>
                <a:cubicBezTo>
                  <a:pt x="470" y="147"/>
                  <a:pt x="467" y="150"/>
                  <a:pt x="463" y="150"/>
                </a:cubicBezTo>
                <a:cubicBezTo>
                  <a:pt x="420" y="150"/>
                  <a:pt x="420" y="150"/>
                  <a:pt x="420" y="150"/>
                </a:cubicBezTo>
                <a:cubicBezTo>
                  <a:pt x="416" y="150"/>
                  <a:pt x="413" y="147"/>
                  <a:pt x="413" y="143"/>
                </a:cubicBezTo>
                <a:cubicBezTo>
                  <a:pt x="413" y="139"/>
                  <a:pt x="416" y="136"/>
                  <a:pt x="420" y="136"/>
                </a:cubicBezTo>
                <a:close/>
                <a:moveTo>
                  <a:pt x="226" y="52"/>
                </a:moveTo>
                <a:cubicBezTo>
                  <a:pt x="224" y="49"/>
                  <a:pt x="224" y="45"/>
                  <a:pt x="226" y="42"/>
                </a:cubicBezTo>
                <a:cubicBezTo>
                  <a:pt x="229" y="39"/>
                  <a:pt x="234" y="39"/>
                  <a:pt x="236" y="42"/>
                </a:cubicBezTo>
                <a:cubicBezTo>
                  <a:pt x="267" y="73"/>
                  <a:pt x="267" y="73"/>
                  <a:pt x="267" y="73"/>
                </a:cubicBezTo>
                <a:cubicBezTo>
                  <a:pt x="270" y="75"/>
                  <a:pt x="270" y="80"/>
                  <a:pt x="267" y="82"/>
                </a:cubicBezTo>
                <a:cubicBezTo>
                  <a:pt x="265" y="84"/>
                  <a:pt x="264" y="85"/>
                  <a:pt x="262" y="85"/>
                </a:cubicBezTo>
                <a:cubicBezTo>
                  <a:pt x="260" y="85"/>
                  <a:pt x="258" y="84"/>
                  <a:pt x="257" y="82"/>
                </a:cubicBezTo>
                <a:lnTo>
                  <a:pt x="226" y="52"/>
                </a:lnTo>
                <a:close/>
                <a:moveTo>
                  <a:pt x="388" y="82"/>
                </a:moveTo>
                <a:cubicBezTo>
                  <a:pt x="385" y="80"/>
                  <a:pt x="385" y="75"/>
                  <a:pt x="388" y="73"/>
                </a:cubicBezTo>
                <a:cubicBezTo>
                  <a:pt x="418" y="42"/>
                  <a:pt x="418" y="42"/>
                  <a:pt x="418" y="42"/>
                </a:cubicBezTo>
                <a:cubicBezTo>
                  <a:pt x="421" y="39"/>
                  <a:pt x="425" y="39"/>
                  <a:pt x="428" y="42"/>
                </a:cubicBezTo>
                <a:cubicBezTo>
                  <a:pt x="431" y="45"/>
                  <a:pt x="431" y="49"/>
                  <a:pt x="428" y="52"/>
                </a:cubicBezTo>
                <a:cubicBezTo>
                  <a:pt x="398" y="82"/>
                  <a:pt x="398" y="82"/>
                  <a:pt x="398" y="82"/>
                </a:cubicBezTo>
                <a:cubicBezTo>
                  <a:pt x="396" y="84"/>
                  <a:pt x="395" y="85"/>
                  <a:pt x="393" y="85"/>
                </a:cubicBezTo>
                <a:cubicBezTo>
                  <a:pt x="391" y="85"/>
                  <a:pt x="389" y="84"/>
                  <a:pt x="388" y="82"/>
                </a:cubicBezTo>
                <a:close/>
                <a:moveTo>
                  <a:pt x="320" y="50"/>
                </a:moveTo>
                <a:cubicBezTo>
                  <a:pt x="320" y="7"/>
                  <a:pt x="320" y="7"/>
                  <a:pt x="320" y="7"/>
                </a:cubicBezTo>
                <a:cubicBezTo>
                  <a:pt x="320" y="4"/>
                  <a:pt x="323" y="0"/>
                  <a:pt x="327" y="0"/>
                </a:cubicBezTo>
                <a:cubicBezTo>
                  <a:pt x="331" y="0"/>
                  <a:pt x="334" y="4"/>
                  <a:pt x="334" y="7"/>
                </a:cubicBezTo>
                <a:cubicBezTo>
                  <a:pt x="334" y="50"/>
                  <a:pt x="334" y="50"/>
                  <a:pt x="334" y="50"/>
                </a:cubicBezTo>
                <a:cubicBezTo>
                  <a:pt x="334" y="54"/>
                  <a:pt x="331" y="57"/>
                  <a:pt x="327" y="57"/>
                </a:cubicBezTo>
                <a:cubicBezTo>
                  <a:pt x="323" y="57"/>
                  <a:pt x="320" y="54"/>
                  <a:pt x="320" y="50"/>
                </a:cubicBezTo>
                <a:close/>
                <a:moveTo>
                  <a:pt x="208" y="325"/>
                </a:moveTo>
                <a:cubicBezTo>
                  <a:pt x="208" y="329"/>
                  <a:pt x="205" y="332"/>
                  <a:pt x="201" y="332"/>
                </a:cubicBezTo>
                <a:cubicBezTo>
                  <a:pt x="141" y="332"/>
                  <a:pt x="141" y="332"/>
                  <a:pt x="141" y="332"/>
                </a:cubicBezTo>
                <a:cubicBezTo>
                  <a:pt x="141" y="393"/>
                  <a:pt x="141" y="393"/>
                  <a:pt x="141" y="393"/>
                </a:cubicBezTo>
                <a:cubicBezTo>
                  <a:pt x="141" y="396"/>
                  <a:pt x="137" y="400"/>
                  <a:pt x="134" y="400"/>
                </a:cubicBezTo>
                <a:cubicBezTo>
                  <a:pt x="130" y="400"/>
                  <a:pt x="127" y="396"/>
                  <a:pt x="127" y="393"/>
                </a:cubicBezTo>
                <a:cubicBezTo>
                  <a:pt x="127" y="332"/>
                  <a:pt x="127" y="332"/>
                  <a:pt x="127" y="332"/>
                </a:cubicBezTo>
                <a:cubicBezTo>
                  <a:pt x="66" y="332"/>
                  <a:pt x="66" y="332"/>
                  <a:pt x="66" y="332"/>
                </a:cubicBezTo>
                <a:cubicBezTo>
                  <a:pt x="62" y="332"/>
                  <a:pt x="59" y="329"/>
                  <a:pt x="59" y="325"/>
                </a:cubicBezTo>
                <a:cubicBezTo>
                  <a:pt x="59" y="321"/>
                  <a:pt x="62" y="318"/>
                  <a:pt x="66" y="318"/>
                </a:cubicBezTo>
                <a:cubicBezTo>
                  <a:pt x="127" y="318"/>
                  <a:pt x="127" y="318"/>
                  <a:pt x="127" y="318"/>
                </a:cubicBezTo>
                <a:cubicBezTo>
                  <a:pt x="127" y="258"/>
                  <a:pt x="127" y="258"/>
                  <a:pt x="127" y="258"/>
                </a:cubicBezTo>
                <a:cubicBezTo>
                  <a:pt x="127" y="254"/>
                  <a:pt x="130" y="251"/>
                  <a:pt x="134" y="251"/>
                </a:cubicBezTo>
                <a:cubicBezTo>
                  <a:pt x="137" y="251"/>
                  <a:pt x="141" y="254"/>
                  <a:pt x="141" y="258"/>
                </a:cubicBezTo>
                <a:cubicBezTo>
                  <a:pt x="141" y="318"/>
                  <a:pt x="141" y="318"/>
                  <a:pt x="141" y="318"/>
                </a:cubicBezTo>
                <a:cubicBezTo>
                  <a:pt x="201" y="318"/>
                  <a:pt x="201" y="318"/>
                  <a:pt x="201" y="318"/>
                </a:cubicBezTo>
                <a:cubicBezTo>
                  <a:pt x="205" y="318"/>
                  <a:pt x="208" y="321"/>
                  <a:pt x="208" y="32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19"/>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29"/>
          <p:cNvSpPr>
            <a:spLocks noEditPoints="1"/>
          </p:cNvSpPr>
          <p:nvPr/>
        </p:nvSpPr>
        <p:spPr bwMode="auto">
          <a:xfrm>
            <a:off x="1568835" y="3248043"/>
            <a:ext cx="537934" cy="719571"/>
          </a:xfrm>
          <a:custGeom>
            <a:avLst/>
            <a:gdLst>
              <a:gd name="T0" fmla="*/ 361 w 521"/>
              <a:gd name="T1" fmla="*/ 395 h 697"/>
              <a:gd name="T2" fmla="*/ 434 w 521"/>
              <a:gd name="T3" fmla="*/ 146 h 697"/>
              <a:gd name="T4" fmla="*/ 363 w 521"/>
              <a:gd name="T5" fmla="*/ 18 h 697"/>
              <a:gd name="T6" fmla="*/ 159 w 521"/>
              <a:gd name="T7" fmla="*/ 18 h 697"/>
              <a:gd name="T8" fmla="*/ 87 w 521"/>
              <a:gd name="T9" fmla="*/ 146 h 697"/>
              <a:gd name="T10" fmla="*/ 161 w 521"/>
              <a:gd name="T11" fmla="*/ 395 h 697"/>
              <a:gd name="T12" fmla="*/ 4 w 521"/>
              <a:gd name="T13" fmla="*/ 605 h 697"/>
              <a:gd name="T14" fmla="*/ 113 w 521"/>
              <a:gd name="T15" fmla="*/ 697 h 697"/>
              <a:gd name="T16" fmla="*/ 118 w 521"/>
              <a:gd name="T17" fmla="*/ 695 h 697"/>
              <a:gd name="T18" fmla="*/ 404 w 521"/>
              <a:gd name="T19" fmla="*/ 695 h 697"/>
              <a:gd name="T20" fmla="*/ 409 w 521"/>
              <a:gd name="T21" fmla="*/ 697 h 697"/>
              <a:gd name="T22" fmla="*/ 518 w 521"/>
              <a:gd name="T23" fmla="*/ 605 h 697"/>
              <a:gd name="T24" fmla="*/ 422 w 521"/>
              <a:gd name="T25" fmla="*/ 152 h 697"/>
              <a:gd name="T26" fmla="*/ 352 w 521"/>
              <a:gd name="T27" fmla="*/ 384 h 697"/>
              <a:gd name="T28" fmla="*/ 356 w 521"/>
              <a:gd name="T29" fmla="*/ 171 h 697"/>
              <a:gd name="T30" fmla="*/ 366 w 521"/>
              <a:gd name="T31" fmla="*/ 155 h 697"/>
              <a:gd name="T32" fmla="*/ 409 w 521"/>
              <a:gd name="T33" fmla="*/ 125 h 697"/>
              <a:gd name="T34" fmla="*/ 177 w 521"/>
              <a:gd name="T35" fmla="*/ 163 h 697"/>
              <a:gd name="T36" fmla="*/ 261 w 521"/>
              <a:gd name="T37" fmla="*/ 143 h 697"/>
              <a:gd name="T38" fmla="*/ 345 w 521"/>
              <a:gd name="T39" fmla="*/ 163 h 697"/>
              <a:gd name="T40" fmla="*/ 177 w 521"/>
              <a:gd name="T41" fmla="*/ 163 h 697"/>
              <a:gd name="T42" fmla="*/ 167 w 521"/>
              <a:gd name="T43" fmla="*/ 29 h 697"/>
              <a:gd name="T44" fmla="*/ 261 w 521"/>
              <a:gd name="T45" fmla="*/ 14 h 697"/>
              <a:gd name="T46" fmla="*/ 367 w 521"/>
              <a:gd name="T47" fmla="*/ 63 h 697"/>
              <a:gd name="T48" fmla="*/ 261 w 521"/>
              <a:gd name="T49" fmla="*/ 129 h 697"/>
              <a:gd name="T50" fmla="*/ 155 w 521"/>
              <a:gd name="T51" fmla="*/ 63 h 697"/>
              <a:gd name="T52" fmla="*/ 18 w 521"/>
              <a:gd name="T53" fmla="*/ 599 h 697"/>
              <a:gd name="T54" fmla="*/ 252 w 521"/>
              <a:gd name="T55" fmla="*/ 507 h 697"/>
              <a:gd name="T56" fmla="*/ 410 w 521"/>
              <a:gd name="T57" fmla="*/ 680 h 697"/>
              <a:gd name="T58" fmla="*/ 175 w 521"/>
              <a:gd name="T59" fmla="*/ 391 h 697"/>
              <a:gd name="T60" fmla="*/ 100 w 521"/>
              <a:gd name="T61" fmla="*/ 152 h 697"/>
              <a:gd name="T62" fmla="*/ 140 w 521"/>
              <a:gd name="T63" fmla="*/ 69 h 697"/>
              <a:gd name="T64" fmla="*/ 156 w 521"/>
              <a:gd name="T65" fmla="*/ 157 h 697"/>
              <a:gd name="T66" fmla="*/ 166 w 521"/>
              <a:gd name="T67" fmla="*/ 171 h 697"/>
              <a:gd name="T68" fmla="*/ 346 w 521"/>
              <a:gd name="T69" fmla="*/ 400 h 697"/>
              <a:gd name="T70" fmla="*/ 410 w 521"/>
              <a:gd name="T71" fmla="*/ 680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1" h="697">
                <a:moveTo>
                  <a:pt x="519" y="596"/>
                </a:moveTo>
                <a:cubicBezTo>
                  <a:pt x="519" y="596"/>
                  <a:pt x="442" y="498"/>
                  <a:pt x="361" y="395"/>
                </a:cubicBezTo>
                <a:cubicBezTo>
                  <a:pt x="387" y="362"/>
                  <a:pt x="402" y="344"/>
                  <a:pt x="414" y="329"/>
                </a:cubicBezTo>
                <a:cubicBezTo>
                  <a:pt x="458" y="274"/>
                  <a:pt x="465" y="210"/>
                  <a:pt x="434" y="146"/>
                </a:cubicBezTo>
                <a:cubicBezTo>
                  <a:pt x="430" y="137"/>
                  <a:pt x="426" y="128"/>
                  <a:pt x="422" y="119"/>
                </a:cubicBezTo>
                <a:cubicBezTo>
                  <a:pt x="401" y="74"/>
                  <a:pt x="381" y="31"/>
                  <a:pt x="363" y="18"/>
                </a:cubicBezTo>
                <a:cubicBezTo>
                  <a:pt x="342" y="2"/>
                  <a:pt x="285" y="0"/>
                  <a:pt x="261" y="0"/>
                </a:cubicBezTo>
                <a:cubicBezTo>
                  <a:pt x="237" y="0"/>
                  <a:pt x="180" y="2"/>
                  <a:pt x="159" y="18"/>
                </a:cubicBezTo>
                <a:cubicBezTo>
                  <a:pt x="141" y="31"/>
                  <a:pt x="121" y="74"/>
                  <a:pt x="100" y="119"/>
                </a:cubicBezTo>
                <a:cubicBezTo>
                  <a:pt x="96" y="128"/>
                  <a:pt x="92" y="137"/>
                  <a:pt x="87" y="146"/>
                </a:cubicBezTo>
                <a:cubicBezTo>
                  <a:pt x="57" y="210"/>
                  <a:pt x="64" y="274"/>
                  <a:pt x="108" y="329"/>
                </a:cubicBezTo>
                <a:cubicBezTo>
                  <a:pt x="118" y="342"/>
                  <a:pt x="138" y="366"/>
                  <a:pt x="161" y="395"/>
                </a:cubicBezTo>
                <a:cubicBezTo>
                  <a:pt x="3" y="596"/>
                  <a:pt x="3" y="596"/>
                  <a:pt x="3" y="596"/>
                </a:cubicBezTo>
                <a:cubicBezTo>
                  <a:pt x="0" y="599"/>
                  <a:pt x="1" y="603"/>
                  <a:pt x="4" y="605"/>
                </a:cubicBezTo>
                <a:cubicBezTo>
                  <a:pt x="108" y="696"/>
                  <a:pt x="108" y="696"/>
                  <a:pt x="108" y="696"/>
                </a:cubicBezTo>
                <a:cubicBezTo>
                  <a:pt x="109" y="697"/>
                  <a:pt x="111" y="697"/>
                  <a:pt x="113" y="697"/>
                </a:cubicBezTo>
                <a:cubicBezTo>
                  <a:pt x="113" y="697"/>
                  <a:pt x="113" y="697"/>
                  <a:pt x="113" y="697"/>
                </a:cubicBezTo>
                <a:cubicBezTo>
                  <a:pt x="115" y="697"/>
                  <a:pt x="117" y="696"/>
                  <a:pt x="118" y="695"/>
                </a:cubicBezTo>
                <a:cubicBezTo>
                  <a:pt x="118" y="695"/>
                  <a:pt x="185" y="612"/>
                  <a:pt x="261" y="519"/>
                </a:cubicBezTo>
                <a:cubicBezTo>
                  <a:pt x="333" y="608"/>
                  <a:pt x="402" y="693"/>
                  <a:pt x="404" y="695"/>
                </a:cubicBezTo>
                <a:cubicBezTo>
                  <a:pt x="405" y="696"/>
                  <a:pt x="407" y="697"/>
                  <a:pt x="409" y="697"/>
                </a:cubicBezTo>
                <a:cubicBezTo>
                  <a:pt x="409" y="697"/>
                  <a:pt x="409" y="697"/>
                  <a:pt x="409" y="697"/>
                </a:cubicBezTo>
                <a:cubicBezTo>
                  <a:pt x="411" y="697"/>
                  <a:pt x="412" y="697"/>
                  <a:pt x="414" y="696"/>
                </a:cubicBezTo>
                <a:cubicBezTo>
                  <a:pt x="518" y="605"/>
                  <a:pt x="518" y="605"/>
                  <a:pt x="518" y="605"/>
                </a:cubicBezTo>
                <a:cubicBezTo>
                  <a:pt x="521" y="603"/>
                  <a:pt x="521" y="599"/>
                  <a:pt x="519" y="596"/>
                </a:cubicBezTo>
                <a:close/>
                <a:moveTo>
                  <a:pt x="422" y="152"/>
                </a:moveTo>
                <a:cubicBezTo>
                  <a:pt x="451" y="212"/>
                  <a:pt x="444" y="269"/>
                  <a:pt x="403" y="321"/>
                </a:cubicBezTo>
                <a:cubicBezTo>
                  <a:pt x="391" y="335"/>
                  <a:pt x="377" y="352"/>
                  <a:pt x="352" y="384"/>
                </a:cubicBezTo>
                <a:cubicBezTo>
                  <a:pt x="324" y="348"/>
                  <a:pt x="295" y="313"/>
                  <a:pt x="270" y="280"/>
                </a:cubicBezTo>
                <a:cubicBezTo>
                  <a:pt x="312" y="227"/>
                  <a:pt x="343" y="188"/>
                  <a:pt x="356" y="171"/>
                </a:cubicBezTo>
                <a:cubicBezTo>
                  <a:pt x="359" y="167"/>
                  <a:pt x="363" y="162"/>
                  <a:pt x="366" y="156"/>
                </a:cubicBezTo>
                <a:cubicBezTo>
                  <a:pt x="366" y="156"/>
                  <a:pt x="366" y="155"/>
                  <a:pt x="366" y="155"/>
                </a:cubicBezTo>
                <a:cubicBezTo>
                  <a:pt x="381" y="127"/>
                  <a:pt x="384" y="94"/>
                  <a:pt x="382" y="69"/>
                </a:cubicBezTo>
                <a:cubicBezTo>
                  <a:pt x="391" y="85"/>
                  <a:pt x="400" y="105"/>
                  <a:pt x="409" y="125"/>
                </a:cubicBezTo>
                <a:cubicBezTo>
                  <a:pt x="413" y="134"/>
                  <a:pt x="418" y="143"/>
                  <a:pt x="422" y="152"/>
                </a:cubicBezTo>
                <a:close/>
                <a:moveTo>
                  <a:pt x="177" y="163"/>
                </a:moveTo>
                <a:cubicBezTo>
                  <a:pt x="175" y="160"/>
                  <a:pt x="173" y="158"/>
                  <a:pt x="171" y="155"/>
                </a:cubicBezTo>
                <a:cubicBezTo>
                  <a:pt x="190" y="146"/>
                  <a:pt x="228" y="143"/>
                  <a:pt x="261" y="143"/>
                </a:cubicBezTo>
                <a:cubicBezTo>
                  <a:pt x="293" y="143"/>
                  <a:pt x="332" y="146"/>
                  <a:pt x="350" y="155"/>
                </a:cubicBezTo>
                <a:cubicBezTo>
                  <a:pt x="349" y="158"/>
                  <a:pt x="347" y="160"/>
                  <a:pt x="345" y="163"/>
                </a:cubicBezTo>
                <a:cubicBezTo>
                  <a:pt x="332" y="179"/>
                  <a:pt x="302" y="217"/>
                  <a:pt x="261" y="269"/>
                </a:cubicBezTo>
                <a:cubicBezTo>
                  <a:pt x="221" y="219"/>
                  <a:pt x="189" y="179"/>
                  <a:pt x="177" y="163"/>
                </a:cubicBezTo>
                <a:close/>
                <a:moveTo>
                  <a:pt x="155" y="63"/>
                </a:moveTo>
                <a:cubicBezTo>
                  <a:pt x="157" y="43"/>
                  <a:pt x="163" y="32"/>
                  <a:pt x="167" y="29"/>
                </a:cubicBezTo>
                <a:cubicBezTo>
                  <a:pt x="167" y="29"/>
                  <a:pt x="167" y="29"/>
                  <a:pt x="167" y="29"/>
                </a:cubicBezTo>
                <a:cubicBezTo>
                  <a:pt x="182" y="18"/>
                  <a:pt x="225" y="14"/>
                  <a:pt x="261" y="14"/>
                </a:cubicBezTo>
                <a:cubicBezTo>
                  <a:pt x="297" y="14"/>
                  <a:pt x="340" y="18"/>
                  <a:pt x="354" y="29"/>
                </a:cubicBezTo>
                <a:cubicBezTo>
                  <a:pt x="359" y="32"/>
                  <a:pt x="365" y="43"/>
                  <a:pt x="367" y="63"/>
                </a:cubicBezTo>
                <a:cubicBezTo>
                  <a:pt x="370" y="85"/>
                  <a:pt x="368" y="116"/>
                  <a:pt x="357" y="143"/>
                </a:cubicBezTo>
                <a:cubicBezTo>
                  <a:pt x="332" y="130"/>
                  <a:pt x="282" y="129"/>
                  <a:pt x="261" y="129"/>
                </a:cubicBezTo>
                <a:cubicBezTo>
                  <a:pt x="239" y="129"/>
                  <a:pt x="190" y="130"/>
                  <a:pt x="165" y="142"/>
                </a:cubicBezTo>
                <a:cubicBezTo>
                  <a:pt x="153" y="116"/>
                  <a:pt x="152" y="85"/>
                  <a:pt x="155" y="63"/>
                </a:cubicBezTo>
                <a:close/>
                <a:moveTo>
                  <a:pt x="112" y="680"/>
                </a:moveTo>
                <a:cubicBezTo>
                  <a:pt x="18" y="599"/>
                  <a:pt x="18" y="599"/>
                  <a:pt x="18" y="599"/>
                </a:cubicBezTo>
                <a:cubicBezTo>
                  <a:pt x="170" y="406"/>
                  <a:pt x="170" y="406"/>
                  <a:pt x="170" y="406"/>
                </a:cubicBezTo>
                <a:cubicBezTo>
                  <a:pt x="195" y="437"/>
                  <a:pt x="223" y="472"/>
                  <a:pt x="252" y="507"/>
                </a:cubicBezTo>
                <a:cubicBezTo>
                  <a:pt x="187" y="587"/>
                  <a:pt x="128" y="660"/>
                  <a:pt x="112" y="680"/>
                </a:cubicBezTo>
                <a:close/>
                <a:moveTo>
                  <a:pt x="410" y="680"/>
                </a:moveTo>
                <a:cubicBezTo>
                  <a:pt x="384" y="649"/>
                  <a:pt x="256" y="490"/>
                  <a:pt x="175" y="391"/>
                </a:cubicBezTo>
                <a:cubicBezTo>
                  <a:pt x="175" y="391"/>
                  <a:pt x="175" y="391"/>
                  <a:pt x="175" y="391"/>
                </a:cubicBezTo>
                <a:cubicBezTo>
                  <a:pt x="150" y="360"/>
                  <a:pt x="130" y="334"/>
                  <a:pt x="119" y="321"/>
                </a:cubicBezTo>
                <a:cubicBezTo>
                  <a:pt x="78" y="269"/>
                  <a:pt x="71" y="212"/>
                  <a:pt x="100" y="152"/>
                </a:cubicBezTo>
                <a:cubicBezTo>
                  <a:pt x="104" y="143"/>
                  <a:pt x="108" y="134"/>
                  <a:pt x="113" y="125"/>
                </a:cubicBezTo>
                <a:cubicBezTo>
                  <a:pt x="122" y="105"/>
                  <a:pt x="131" y="85"/>
                  <a:pt x="140" y="69"/>
                </a:cubicBezTo>
                <a:cubicBezTo>
                  <a:pt x="138" y="94"/>
                  <a:pt x="141" y="126"/>
                  <a:pt x="155" y="154"/>
                </a:cubicBezTo>
                <a:cubicBezTo>
                  <a:pt x="155" y="155"/>
                  <a:pt x="155" y="156"/>
                  <a:pt x="156" y="157"/>
                </a:cubicBezTo>
                <a:cubicBezTo>
                  <a:pt x="156" y="157"/>
                  <a:pt x="157" y="157"/>
                  <a:pt x="157" y="157"/>
                </a:cubicBezTo>
                <a:cubicBezTo>
                  <a:pt x="160" y="162"/>
                  <a:pt x="163" y="167"/>
                  <a:pt x="166" y="171"/>
                </a:cubicBezTo>
                <a:cubicBezTo>
                  <a:pt x="188" y="199"/>
                  <a:pt x="269" y="301"/>
                  <a:pt x="346" y="399"/>
                </a:cubicBezTo>
                <a:cubicBezTo>
                  <a:pt x="346" y="400"/>
                  <a:pt x="346" y="400"/>
                  <a:pt x="346" y="400"/>
                </a:cubicBezTo>
                <a:cubicBezTo>
                  <a:pt x="418" y="490"/>
                  <a:pt x="487" y="577"/>
                  <a:pt x="504" y="599"/>
                </a:cubicBezTo>
                <a:lnTo>
                  <a:pt x="410" y="68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1"/>
          <p:cNvSpPr>
            <a:spLocks noChangeArrowheads="1"/>
          </p:cNvSpPr>
          <p:nvPr/>
        </p:nvSpPr>
        <p:spPr bwMode="auto">
          <a:xfrm>
            <a:off x="4736477" y="4627135"/>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0"/>
          <p:cNvSpPr>
            <a:spLocks noEditPoints="1"/>
          </p:cNvSpPr>
          <p:nvPr/>
        </p:nvSpPr>
        <p:spPr bwMode="auto">
          <a:xfrm>
            <a:off x="5026638" y="4892704"/>
            <a:ext cx="590373" cy="612955"/>
          </a:xfrm>
          <a:custGeom>
            <a:avLst/>
            <a:gdLst>
              <a:gd name="T0" fmla="*/ 462 w 572"/>
              <a:gd name="T1" fmla="*/ 374 h 593"/>
              <a:gd name="T2" fmla="*/ 517 w 572"/>
              <a:gd name="T3" fmla="*/ 374 h 593"/>
              <a:gd name="T4" fmla="*/ 489 w 572"/>
              <a:gd name="T5" fmla="*/ 387 h 593"/>
              <a:gd name="T6" fmla="*/ 489 w 572"/>
              <a:gd name="T7" fmla="*/ 361 h 593"/>
              <a:gd name="T8" fmla="*/ 489 w 572"/>
              <a:gd name="T9" fmla="*/ 387 h 593"/>
              <a:gd name="T10" fmla="*/ 489 w 572"/>
              <a:gd name="T11" fmla="*/ 291 h 593"/>
              <a:gd name="T12" fmla="*/ 481 w 572"/>
              <a:gd name="T13" fmla="*/ 456 h 593"/>
              <a:gd name="T14" fmla="*/ 169 w 572"/>
              <a:gd name="T15" fmla="*/ 424 h 593"/>
              <a:gd name="T16" fmla="*/ 200 w 572"/>
              <a:gd name="T17" fmla="*/ 350 h 593"/>
              <a:gd name="T18" fmla="*/ 316 w 572"/>
              <a:gd name="T19" fmla="*/ 129 h 593"/>
              <a:gd name="T20" fmla="*/ 316 w 572"/>
              <a:gd name="T21" fmla="*/ 44 h 593"/>
              <a:gd name="T22" fmla="*/ 289 w 572"/>
              <a:gd name="T23" fmla="*/ 32 h 593"/>
              <a:gd name="T24" fmla="*/ 227 w 572"/>
              <a:gd name="T25" fmla="*/ 32 h 593"/>
              <a:gd name="T26" fmla="*/ 285 w 572"/>
              <a:gd name="T27" fmla="*/ 47 h 593"/>
              <a:gd name="T28" fmla="*/ 268 w 572"/>
              <a:gd name="T29" fmla="*/ 247 h 593"/>
              <a:gd name="T30" fmla="*/ 159 w 572"/>
              <a:gd name="T31" fmla="*/ 330 h 593"/>
              <a:gd name="T32" fmla="*/ 55 w 572"/>
              <a:gd name="T33" fmla="*/ 247 h 593"/>
              <a:gd name="T34" fmla="*/ 38 w 572"/>
              <a:gd name="T35" fmla="*/ 47 h 593"/>
              <a:gd name="T36" fmla="*/ 97 w 572"/>
              <a:gd name="T37" fmla="*/ 32 h 593"/>
              <a:gd name="T38" fmla="*/ 34 w 572"/>
              <a:gd name="T39" fmla="*/ 32 h 593"/>
              <a:gd name="T40" fmla="*/ 7 w 572"/>
              <a:gd name="T41" fmla="*/ 44 h 593"/>
              <a:gd name="T42" fmla="*/ 7 w 572"/>
              <a:gd name="T43" fmla="*/ 129 h 593"/>
              <a:gd name="T44" fmla="*/ 123 w 572"/>
              <a:gd name="T45" fmla="*/ 350 h 593"/>
              <a:gd name="T46" fmla="*/ 155 w 572"/>
              <a:gd name="T47" fmla="*/ 424 h 593"/>
              <a:gd name="T48" fmla="*/ 495 w 572"/>
              <a:gd name="T49" fmla="*/ 456 h 593"/>
              <a:gd name="T50" fmla="*/ 258 w 572"/>
              <a:gd name="T51" fmla="*/ 49 h 593"/>
              <a:gd name="T52" fmla="*/ 258 w 572"/>
              <a:gd name="T53" fmla="*/ 14 h 593"/>
              <a:gd name="T54" fmla="*/ 258 w 572"/>
              <a:gd name="T55" fmla="*/ 49 h 593"/>
              <a:gd name="T56" fmla="*/ 83 w 572"/>
              <a:gd name="T57" fmla="*/ 32 h 593"/>
              <a:gd name="T58" fmla="*/ 48 w 572"/>
              <a:gd name="T59" fmla="*/ 32 h 593"/>
              <a:gd name="T60" fmla="*/ 145 w 572"/>
              <a:gd name="T61" fmla="*/ 383 h 593"/>
              <a:gd name="T62" fmla="*/ 159 w 572"/>
              <a:gd name="T63" fmla="*/ 344 h 593"/>
              <a:gd name="T64" fmla="*/ 186 w 572"/>
              <a:gd name="T65" fmla="*/ 350 h 593"/>
              <a:gd name="T66" fmla="*/ 145 w 572"/>
              <a:gd name="T67" fmla="*/ 383 h 593"/>
              <a:gd name="T68" fmla="*/ 421 w 572"/>
              <a:gd name="T69" fmla="*/ 374 h 593"/>
              <a:gd name="T70" fmla="*/ 558 w 572"/>
              <a:gd name="T71" fmla="*/ 374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2" h="593">
                <a:moveTo>
                  <a:pt x="489" y="347"/>
                </a:moveTo>
                <a:cubicBezTo>
                  <a:pt x="474" y="347"/>
                  <a:pt x="462" y="359"/>
                  <a:pt x="462" y="374"/>
                </a:cubicBezTo>
                <a:cubicBezTo>
                  <a:pt x="462" y="389"/>
                  <a:pt x="474" y="401"/>
                  <a:pt x="489" y="401"/>
                </a:cubicBezTo>
                <a:cubicBezTo>
                  <a:pt x="504" y="401"/>
                  <a:pt x="517" y="389"/>
                  <a:pt x="517" y="374"/>
                </a:cubicBezTo>
                <a:cubicBezTo>
                  <a:pt x="517" y="359"/>
                  <a:pt x="504" y="347"/>
                  <a:pt x="489" y="347"/>
                </a:cubicBezTo>
                <a:close/>
                <a:moveTo>
                  <a:pt x="489" y="387"/>
                </a:moveTo>
                <a:cubicBezTo>
                  <a:pt x="482" y="387"/>
                  <a:pt x="476" y="381"/>
                  <a:pt x="476" y="374"/>
                </a:cubicBezTo>
                <a:cubicBezTo>
                  <a:pt x="476" y="367"/>
                  <a:pt x="482" y="361"/>
                  <a:pt x="489" y="361"/>
                </a:cubicBezTo>
                <a:cubicBezTo>
                  <a:pt x="497" y="361"/>
                  <a:pt x="503" y="367"/>
                  <a:pt x="503" y="374"/>
                </a:cubicBezTo>
                <a:cubicBezTo>
                  <a:pt x="503" y="381"/>
                  <a:pt x="497" y="387"/>
                  <a:pt x="489" y="387"/>
                </a:cubicBezTo>
                <a:close/>
                <a:moveTo>
                  <a:pt x="572" y="374"/>
                </a:moveTo>
                <a:cubicBezTo>
                  <a:pt x="572" y="328"/>
                  <a:pt x="535" y="291"/>
                  <a:pt x="489" y="291"/>
                </a:cubicBezTo>
                <a:cubicBezTo>
                  <a:pt x="444" y="291"/>
                  <a:pt x="407" y="328"/>
                  <a:pt x="407" y="374"/>
                </a:cubicBezTo>
                <a:cubicBezTo>
                  <a:pt x="407" y="417"/>
                  <a:pt x="439" y="452"/>
                  <a:pt x="481" y="456"/>
                </a:cubicBezTo>
                <a:cubicBezTo>
                  <a:pt x="462" y="528"/>
                  <a:pt x="399" y="579"/>
                  <a:pt x="327" y="579"/>
                </a:cubicBezTo>
                <a:cubicBezTo>
                  <a:pt x="241" y="579"/>
                  <a:pt x="171" y="510"/>
                  <a:pt x="169" y="424"/>
                </a:cubicBezTo>
                <a:cubicBezTo>
                  <a:pt x="172" y="421"/>
                  <a:pt x="177" y="416"/>
                  <a:pt x="183" y="404"/>
                </a:cubicBezTo>
                <a:cubicBezTo>
                  <a:pt x="183" y="404"/>
                  <a:pt x="202" y="368"/>
                  <a:pt x="200" y="350"/>
                </a:cubicBezTo>
                <a:cubicBezTo>
                  <a:pt x="214" y="341"/>
                  <a:pt x="251" y="314"/>
                  <a:pt x="281" y="253"/>
                </a:cubicBezTo>
                <a:cubicBezTo>
                  <a:pt x="301" y="212"/>
                  <a:pt x="312" y="153"/>
                  <a:pt x="316" y="129"/>
                </a:cubicBezTo>
                <a:cubicBezTo>
                  <a:pt x="320" y="109"/>
                  <a:pt x="322" y="89"/>
                  <a:pt x="322" y="75"/>
                </a:cubicBezTo>
                <a:cubicBezTo>
                  <a:pt x="323" y="52"/>
                  <a:pt x="320" y="46"/>
                  <a:pt x="316" y="44"/>
                </a:cubicBezTo>
                <a:cubicBezTo>
                  <a:pt x="309" y="40"/>
                  <a:pt x="298" y="36"/>
                  <a:pt x="289" y="33"/>
                </a:cubicBezTo>
                <a:cubicBezTo>
                  <a:pt x="289" y="33"/>
                  <a:pt x="289" y="32"/>
                  <a:pt x="289" y="32"/>
                </a:cubicBezTo>
                <a:cubicBezTo>
                  <a:pt x="289" y="14"/>
                  <a:pt x="275" y="0"/>
                  <a:pt x="258" y="0"/>
                </a:cubicBezTo>
                <a:cubicBezTo>
                  <a:pt x="240" y="0"/>
                  <a:pt x="227" y="14"/>
                  <a:pt x="227" y="32"/>
                </a:cubicBezTo>
                <a:cubicBezTo>
                  <a:pt x="227" y="49"/>
                  <a:pt x="240" y="63"/>
                  <a:pt x="258" y="63"/>
                </a:cubicBezTo>
                <a:cubicBezTo>
                  <a:pt x="269" y="63"/>
                  <a:pt x="280" y="56"/>
                  <a:pt x="285" y="47"/>
                </a:cubicBezTo>
                <a:cubicBezTo>
                  <a:pt x="295" y="50"/>
                  <a:pt x="303" y="53"/>
                  <a:pt x="308" y="55"/>
                </a:cubicBezTo>
                <a:cubicBezTo>
                  <a:pt x="312" y="71"/>
                  <a:pt x="299" y="185"/>
                  <a:pt x="268" y="247"/>
                </a:cubicBezTo>
                <a:cubicBezTo>
                  <a:pt x="241" y="304"/>
                  <a:pt x="205" y="330"/>
                  <a:pt x="193" y="338"/>
                </a:cubicBezTo>
                <a:cubicBezTo>
                  <a:pt x="184" y="332"/>
                  <a:pt x="170" y="330"/>
                  <a:pt x="159" y="330"/>
                </a:cubicBezTo>
                <a:cubicBezTo>
                  <a:pt x="151" y="330"/>
                  <a:pt x="138" y="332"/>
                  <a:pt x="130" y="338"/>
                </a:cubicBezTo>
                <a:cubicBezTo>
                  <a:pt x="118" y="330"/>
                  <a:pt x="82" y="303"/>
                  <a:pt x="55" y="247"/>
                </a:cubicBezTo>
                <a:cubicBezTo>
                  <a:pt x="24" y="185"/>
                  <a:pt x="11" y="71"/>
                  <a:pt x="15" y="55"/>
                </a:cubicBezTo>
                <a:cubicBezTo>
                  <a:pt x="20" y="53"/>
                  <a:pt x="28" y="50"/>
                  <a:pt x="38" y="47"/>
                </a:cubicBezTo>
                <a:cubicBezTo>
                  <a:pt x="44" y="56"/>
                  <a:pt x="54" y="63"/>
                  <a:pt x="65" y="63"/>
                </a:cubicBezTo>
                <a:cubicBezTo>
                  <a:pt x="83" y="63"/>
                  <a:pt x="97" y="49"/>
                  <a:pt x="97" y="32"/>
                </a:cubicBezTo>
                <a:cubicBezTo>
                  <a:pt x="97" y="14"/>
                  <a:pt x="83" y="0"/>
                  <a:pt x="65" y="0"/>
                </a:cubicBezTo>
                <a:cubicBezTo>
                  <a:pt x="48" y="0"/>
                  <a:pt x="34" y="14"/>
                  <a:pt x="34" y="32"/>
                </a:cubicBezTo>
                <a:cubicBezTo>
                  <a:pt x="34" y="32"/>
                  <a:pt x="34" y="33"/>
                  <a:pt x="34" y="33"/>
                </a:cubicBezTo>
                <a:cubicBezTo>
                  <a:pt x="25" y="36"/>
                  <a:pt x="14" y="40"/>
                  <a:pt x="7" y="44"/>
                </a:cubicBezTo>
                <a:cubicBezTo>
                  <a:pt x="3" y="46"/>
                  <a:pt x="0" y="52"/>
                  <a:pt x="1" y="75"/>
                </a:cubicBezTo>
                <a:cubicBezTo>
                  <a:pt x="1" y="89"/>
                  <a:pt x="3" y="109"/>
                  <a:pt x="7" y="129"/>
                </a:cubicBezTo>
                <a:cubicBezTo>
                  <a:pt x="11" y="153"/>
                  <a:pt x="22" y="212"/>
                  <a:pt x="42" y="253"/>
                </a:cubicBezTo>
                <a:cubicBezTo>
                  <a:pt x="72" y="314"/>
                  <a:pt x="110" y="342"/>
                  <a:pt x="123" y="350"/>
                </a:cubicBezTo>
                <a:cubicBezTo>
                  <a:pt x="122" y="368"/>
                  <a:pt x="137" y="399"/>
                  <a:pt x="143" y="410"/>
                </a:cubicBezTo>
                <a:cubicBezTo>
                  <a:pt x="148" y="417"/>
                  <a:pt x="151" y="422"/>
                  <a:pt x="155" y="424"/>
                </a:cubicBezTo>
                <a:cubicBezTo>
                  <a:pt x="157" y="518"/>
                  <a:pt x="234" y="593"/>
                  <a:pt x="327" y="593"/>
                </a:cubicBezTo>
                <a:cubicBezTo>
                  <a:pt x="407" y="593"/>
                  <a:pt x="476" y="536"/>
                  <a:pt x="495" y="456"/>
                </a:cubicBezTo>
                <a:cubicBezTo>
                  <a:pt x="538" y="453"/>
                  <a:pt x="572" y="418"/>
                  <a:pt x="572" y="374"/>
                </a:cubicBezTo>
                <a:close/>
                <a:moveTo>
                  <a:pt x="258" y="49"/>
                </a:moveTo>
                <a:cubicBezTo>
                  <a:pt x="248" y="49"/>
                  <a:pt x="241" y="41"/>
                  <a:pt x="241" y="32"/>
                </a:cubicBezTo>
                <a:cubicBezTo>
                  <a:pt x="241" y="22"/>
                  <a:pt x="248" y="14"/>
                  <a:pt x="258" y="14"/>
                </a:cubicBezTo>
                <a:cubicBezTo>
                  <a:pt x="267" y="14"/>
                  <a:pt x="275" y="22"/>
                  <a:pt x="275" y="32"/>
                </a:cubicBezTo>
                <a:cubicBezTo>
                  <a:pt x="275" y="41"/>
                  <a:pt x="267" y="49"/>
                  <a:pt x="258" y="49"/>
                </a:cubicBezTo>
                <a:close/>
                <a:moveTo>
                  <a:pt x="65" y="14"/>
                </a:moveTo>
                <a:cubicBezTo>
                  <a:pt x="75" y="14"/>
                  <a:pt x="83" y="22"/>
                  <a:pt x="83" y="32"/>
                </a:cubicBezTo>
                <a:cubicBezTo>
                  <a:pt x="83" y="41"/>
                  <a:pt x="75" y="49"/>
                  <a:pt x="65" y="49"/>
                </a:cubicBezTo>
                <a:cubicBezTo>
                  <a:pt x="56" y="49"/>
                  <a:pt x="48" y="41"/>
                  <a:pt x="48" y="32"/>
                </a:cubicBezTo>
                <a:cubicBezTo>
                  <a:pt x="48" y="22"/>
                  <a:pt x="56" y="14"/>
                  <a:pt x="65" y="14"/>
                </a:cubicBezTo>
                <a:close/>
                <a:moveTo>
                  <a:pt x="145" y="383"/>
                </a:moveTo>
                <a:cubicBezTo>
                  <a:pt x="137" y="363"/>
                  <a:pt x="136" y="352"/>
                  <a:pt x="137" y="350"/>
                </a:cubicBezTo>
                <a:cubicBezTo>
                  <a:pt x="138" y="348"/>
                  <a:pt x="145" y="344"/>
                  <a:pt x="159" y="344"/>
                </a:cubicBezTo>
                <a:cubicBezTo>
                  <a:pt x="173" y="344"/>
                  <a:pt x="184" y="348"/>
                  <a:pt x="186" y="350"/>
                </a:cubicBezTo>
                <a:cubicBezTo>
                  <a:pt x="186" y="350"/>
                  <a:pt x="186" y="350"/>
                  <a:pt x="186" y="350"/>
                </a:cubicBezTo>
                <a:cubicBezTo>
                  <a:pt x="188" y="359"/>
                  <a:pt x="171" y="403"/>
                  <a:pt x="162" y="412"/>
                </a:cubicBezTo>
                <a:cubicBezTo>
                  <a:pt x="158" y="408"/>
                  <a:pt x="152" y="399"/>
                  <a:pt x="145" y="383"/>
                </a:cubicBezTo>
                <a:close/>
                <a:moveTo>
                  <a:pt x="489" y="443"/>
                </a:moveTo>
                <a:cubicBezTo>
                  <a:pt x="451" y="443"/>
                  <a:pt x="421" y="412"/>
                  <a:pt x="421" y="374"/>
                </a:cubicBezTo>
                <a:cubicBezTo>
                  <a:pt x="421" y="336"/>
                  <a:pt x="451" y="305"/>
                  <a:pt x="489" y="305"/>
                </a:cubicBezTo>
                <a:cubicBezTo>
                  <a:pt x="527" y="305"/>
                  <a:pt x="558" y="336"/>
                  <a:pt x="558" y="374"/>
                </a:cubicBezTo>
                <a:cubicBezTo>
                  <a:pt x="558" y="412"/>
                  <a:pt x="527" y="443"/>
                  <a:pt x="489" y="44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1"/>
          <p:cNvSpPr>
            <a:spLocks noEditPoints="1"/>
          </p:cNvSpPr>
          <p:nvPr/>
        </p:nvSpPr>
        <p:spPr bwMode="auto">
          <a:xfrm>
            <a:off x="6626627" y="3321695"/>
            <a:ext cx="763857" cy="572265"/>
          </a:xfrm>
          <a:custGeom>
            <a:avLst/>
            <a:gdLst>
              <a:gd name="T0" fmla="*/ 466 w 740"/>
              <a:gd name="T1" fmla="*/ 69 h 554"/>
              <a:gd name="T2" fmla="*/ 446 w 740"/>
              <a:gd name="T3" fmla="*/ 0 h 554"/>
              <a:gd name="T4" fmla="*/ 275 w 740"/>
              <a:gd name="T5" fmla="*/ 20 h 554"/>
              <a:gd name="T6" fmla="*/ 60 w 740"/>
              <a:gd name="T7" fmla="*/ 69 h 554"/>
              <a:gd name="T8" fmla="*/ 0 w 740"/>
              <a:gd name="T9" fmla="*/ 494 h 554"/>
              <a:gd name="T10" fmla="*/ 680 w 740"/>
              <a:gd name="T11" fmla="*/ 554 h 554"/>
              <a:gd name="T12" fmla="*/ 740 w 740"/>
              <a:gd name="T13" fmla="*/ 129 h 554"/>
              <a:gd name="T14" fmla="*/ 289 w 740"/>
              <a:gd name="T15" fmla="*/ 20 h 554"/>
              <a:gd name="T16" fmla="*/ 446 w 740"/>
              <a:gd name="T17" fmla="*/ 14 h 554"/>
              <a:gd name="T18" fmla="*/ 452 w 740"/>
              <a:gd name="T19" fmla="*/ 69 h 554"/>
              <a:gd name="T20" fmla="*/ 289 w 740"/>
              <a:gd name="T21" fmla="*/ 20 h 554"/>
              <a:gd name="T22" fmla="*/ 680 w 740"/>
              <a:gd name="T23" fmla="*/ 83 h 554"/>
              <a:gd name="T24" fmla="*/ 726 w 740"/>
              <a:gd name="T25" fmla="*/ 183 h 554"/>
              <a:gd name="T26" fmla="*/ 606 w 740"/>
              <a:gd name="T27" fmla="*/ 158 h 554"/>
              <a:gd name="T28" fmla="*/ 519 w 740"/>
              <a:gd name="T29" fmla="*/ 183 h 554"/>
              <a:gd name="T30" fmla="*/ 190 w 740"/>
              <a:gd name="T31" fmla="*/ 158 h 554"/>
              <a:gd name="T32" fmla="*/ 103 w 740"/>
              <a:gd name="T33" fmla="*/ 183 h 554"/>
              <a:gd name="T34" fmla="*/ 14 w 740"/>
              <a:gd name="T35" fmla="*/ 129 h 554"/>
              <a:gd name="T36" fmla="*/ 624 w 740"/>
              <a:gd name="T37" fmla="*/ 190 h 554"/>
              <a:gd name="T38" fmla="*/ 551 w 740"/>
              <a:gd name="T39" fmla="*/ 208 h 554"/>
              <a:gd name="T40" fmla="*/ 551 w 740"/>
              <a:gd name="T41" fmla="*/ 172 h 554"/>
              <a:gd name="T42" fmla="*/ 624 w 740"/>
              <a:gd name="T43" fmla="*/ 190 h 554"/>
              <a:gd name="T44" fmla="*/ 190 w 740"/>
              <a:gd name="T45" fmla="*/ 208 h 554"/>
              <a:gd name="T46" fmla="*/ 116 w 740"/>
              <a:gd name="T47" fmla="*/ 190 h 554"/>
              <a:gd name="T48" fmla="*/ 190 w 740"/>
              <a:gd name="T49" fmla="*/ 172 h 554"/>
              <a:gd name="T50" fmla="*/ 680 w 740"/>
              <a:gd name="T51" fmla="*/ 540 h 554"/>
              <a:gd name="T52" fmla="*/ 14 w 740"/>
              <a:gd name="T53" fmla="*/ 494 h 554"/>
              <a:gd name="T54" fmla="*/ 103 w 740"/>
              <a:gd name="T55" fmla="*/ 197 h 554"/>
              <a:gd name="T56" fmla="*/ 190 w 740"/>
              <a:gd name="T57" fmla="*/ 222 h 554"/>
              <a:gd name="T58" fmla="*/ 519 w 740"/>
              <a:gd name="T59" fmla="*/ 197 h 554"/>
              <a:gd name="T60" fmla="*/ 606 w 740"/>
              <a:gd name="T61" fmla="*/ 222 h 554"/>
              <a:gd name="T62" fmla="*/ 726 w 740"/>
              <a:gd name="T63" fmla="*/ 197 h 554"/>
              <a:gd name="T64" fmla="*/ 680 w 740"/>
              <a:gd name="T65" fmla="*/ 540 h 554"/>
              <a:gd name="T66" fmla="*/ 460 w 740"/>
              <a:gd name="T67" fmla="*/ 380 h 554"/>
              <a:gd name="T68" fmla="*/ 377 w 740"/>
              <a:gd name="T69" fmla="*/ 463 h 554"/>
              <a:gd name="T70" fmla="*/ 363 w 740"/>
              <a:gd name="T71" fmla="*/ 463 h 554"/>
              <a:gd name="T72" fmla="*/ 280 w 740"/>
              <a:gd name="T73" fmla="*/ 380 h 554"/>
              <a:gd name="T74" fmla="*/ 280 w 740"/>
              <a:gd name="T75" fmla="*/ 366 h 554"/>
              <a:gd name="T76" fmla="*/ 363 w 740"/>
              <a:gd name="T77" fmla="*/ 284 h 554"/>
              <a:gd name="T78" fmla="*/ 377 w 740"/>
              <a:gd name="T79" fmla="*/ 284 h 554"/>
              <a:gd name="T80" fmla="*/ 460 w 740"/>
              <a:gd name="T81" fmla="*/ 366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40" h="554">
                <a:moveTo>
                  <a:pt x="680" y="69"/>
                </a:moveTo>
                <a:cubicBezTo>
                  <a:pt x="466" y="69"/>
                  <a:pt x="466" y="69"/>
                  <a:pt x="466" y="69"/>
                </a:cubicBezTo>
                <a:cubicBezTo>
                  <a:pt x="466" y="20"/>
                  <a:pt x="466" y="20"/>
                  <a:pt x="466" y="20"/>
                </a:cubicBezTo>
                <a:cubicBezTo>
                  <a:pt x="466" y="9"/>
                  <a:pt x="457" y="0"/>
                  <a:pt x="446" y="0"/>
                </a:cubicBezTo>
                <a:cubicBezTo>
                  <a:pt x="295" y="0"/>
                  <a:pt x="295" y="0"/>
                  <a:pt x="295" y="0"/>
                </a:cubicBezTo>
                <a:cubicBezTo>
                  <a:pt x="284" y="0"/>
                  <a:pt x="275" y="9"/>
                  <a:pt x="275" y="20"/>
                </a:cubicBezTo>
                <a:cubicBezTo>
                  <a:pt x="275" y="69"/>
                  <a:pt x="275" y="69"/>
                  <a:pt x="275" y="69"/>
                </a:cubicBezTo>
                <a:cubicBezTo>
                  <a:pt x="60" y="69"/>
                  <a:pt x="60" y="69"/>
                  <a:pt x="60" y="69"/>
                </a:cubicBezTo>
                <a:cubicBezTo>
                  <a:pt x="27" y="69"/>
                  <a:pt x="0" y="96"/>
                  <a:pt x="0" y="129"/>
                </a:cubicBezTo>
                <a:cubicBezTo>
                  <a:pt x="0" y="494"/>
                  <a:pt x="0" y="494"/>
                  <a:pt x="0" y="494"/>
                </a:cubicBezTo>
                <a:cubicBezTo>
                  <a:pt x="0" y="527"/>
                  <a:pt x="27" y="554"/>
                  <a:pt x="60" y="554"/>
                </a:cubicBezTo>
                <a:cubicBezTo>
                  <a:pt x="680" y="554"/>
                  <a:pt x="680" y="554"/>
                  <a:pt x="680" y="554"/>
                </a:cubicBezTo>
                <a:cubicBezTo>
                  <a:pt x="714" y="554"/>
                  <a:pt x="740" y="527"/>
                  <a:pt x="740" y="494"/>
                </a:cubicBezTo>
                <a:cubicBezTo>
                  <a:pt x="740" y="129"/>
                  <a:pt x="740" y="129"/>
                  <a:pt x="740" y="129"/>
                </a:cubicBezTo>
                <a:cubicBezTo>
                  <a:pt x="740" y="96"/>
                  <a:pt x="714" y="69"/>
                  <a:pt x="680" y="69"/>
                </a:cubicBezTo>
                <a:close/>
                <a:moveTo>
                  <a:pt x="289" y="20"/>
                </a:moveTo>
                <a:cubicBezTo>
                  <a:pt x="289" y="16"/>
                  <a:pt x="291" y="14"/>
                  <a:pt x="295" y="14"/>
                </a:cubicBezTo>
                <a:cubicBezTo>
                  <a:pt x="446" y="14"/>
                  <a:pt x="446" y="14"/>
                  <a:pt x="446" y="14"/>
                </a:cubicBezTo>
                <a:cubicBezTo>
                  <a:pt x="449" y="14"/>
                  <a:pt x="452" y="16"/>
                  <a:pt x="452" y="20"/>
                </a:cubicBezTo>
                <a:cubicBezTo>
                  <a:pt x="452" y="69"/>
                  <a:pt x="452" y="69"/>
                  <a:pt x="452" y="69"/>
                </a:cubicBezTo>
                <a:cubicBezTo>
                  <a:pt x="289" y="69"/>
                  <a:pt x="289" y="69"/>
                  <a:pt x="289" y="69"/>
                </a:cubicBezTo>
                <a:lnTo>
                  <a:pt x="289" y="20"/>
                </a:lnTo>
                <a:close/>
                <a:moveTo>
                  <a:pt x="60" y="83"/>
                </a:moveTo>
                <a:cubicBezTo>
                  <a:pt x="680" y="83"/>
                  <a:pt x="680" y="83"/>
                  <a:pt x="680" y="83"/>
                </a:cubicBezTo>
                <a:cubicBezTo>
                  <a:pt x="706" y="83"/>
                  <a:pt x="726" y="104"/>
                  <a:pt x="726" y="129"/>
                </a:cubicBezTo>
                <a:cubicBezTo>
                  <a:pt x="726" y="183"/>
                  <a:pt x="726" y="183"/>
                  <a:pt x="726" y="183"/>
                </a:cubicBezTo>
                <a:cubicBezTo>
                  <a:pt x="637" y="183"/>
                  <a:pt x="637" y="183"/>
                  <a:pt x="637" y="183"/>
                </a:cubicBezTo>
                <a:cubicBezTo>
                  <a:pt x="634" y="168"/>
                  <a:pt x="622" y="158"/>
                  <a:pt x="606" y="158"/>
                </a:cubicBezTo>
                <a:cubicBezTo>
                  <a:pt x="551" y="158"/>
                  <a:pt x="551" y="158"/>
                  <a:pt x="551" y="158"/>
                </a:cubicBezTo>
                <a:cubicBezTo>
                  <a:pt x="535" y="158"/>
                  <a:pt x="523" y="168"/>
                  <a:pt x="519" y="183"/>
                </a:cubicBezTo>
                <a:cubicBezTo>
                  <a:pt x="221" y="183"/>
                  <a:pt x="221" y="183"/>
                  <a:pt x="221" y="183"/>
                </a:cubicBezTo>
                <a:cubicBezTo>
                  <a:pt x="218" y="168"/>
                  <a:pt x="205" y="158"/>
                  <a:pt x="190" y="158"/>
                </a:cubicBezTo>
                <a:cubicBezTo>
                  <a:pt x="134" y="158"/>
                  <a:pt x="134" y="158"/>
                  <a:pt x="134" y="158"/>
                </a:cubicBezTo>
                <a:cubicBezTo>
                  <a:pt x="119" y="158"/>
                  <a:pt x="106" y="168"/>
                  <a:pt x="103" y="183"/>
                </a:cubicBezTo>
                <a:cubicBezTo>
                  <a:pt x="14" y="183"/>
                  <a:pt x="14" y="183"/>
                  <a:pt x="14" y="183"/>
                </a:cubicBezTo>
                <a:cubicBezTo>
                  <a:pt x="14" y="129"/>
                  <a:pt x="14" y="129"/>
                  <a:pt x="14" y="129"/>
                </a:cubicBezTo>
                <a:cubicBezTo>
                  <a:pt x="14" y="104"/>
                  <a:pt x="34" y="83"/>
                  <a:pt x="60" y="83"/>
                </a:cubicBezTo>
                <a:close/>
                <a:moveTo>
                  <a:pt x="624" y="190"/>
                </a:moveTo>
                <a:cubicBezTo>
                  <a:pt x="624" y="200"/>
                  <a:pt x="616" y="208"/>
                  <a:pt x="606" y="208"/>
                </a:cubicBezTo>
                <a:cubicBezTo>
                  <a:pt x="551" y="208"/>
                  <a:pt x="551" y="208"/>
                  <a:pt x="551" y="208"/>
                </a:cubicBezTo>
                <a:cubicBezTo>
                  <a:pt x="541" y="208"/>
                  <a:pt x="533" y="200"/>
                  <a:pt x="533" y="190"/>
                </a:cubicBezTo>
                <a:cubicBezTo>
                  <a:pt x="533" y="180"/>
                  <a:pt x="541" y="172"/>
                  <a:pt x="551" y="172"/>
                </a:cubicBezTo>
                <a:cubicBezTo>
                  <a:pt x="606" y="172"/>
                  <a:pt x="606" y="172"/>
                  <a:pt x="606" y="172"/>
                </a:cubicBezTo>
                <a:cubicBezTo>
                  <a:pt x="616" y="172"/>
                  <a:pt x="624" y="180"/>
                  <a:pt x="624" y="190"/>
                </a:cubicBezTo>
                <a:close/>
                <a:moveTo>
                  <a:pt x="208" y="190"/>
                </a:moveTo>
                <a:cubicBezTo>
                  <a:pt x="208" y="200"/>
                  <a:pt x="200" y="208"/>
                  <a:pt x="190" y="208"/>
                </a:cubicBezTo>
                <a:cubicBezTo>
                  <a:pt x="134" y="208"/>
                  <a:pt x="134" y="208"/>
                  <a:pt x="134" y="208"/>
                </a:cubicBezTo>
                <a:cubicBezTo>
                  <a:pt x="124" y="208"/>
                  <a:pt x="116" y="200"/>
                  <a:pt x="116" y="190"/>
                </a:cubicBezTo>
                <a:cubicBezTo>
                  <a:pt x="116" y="180"/>
                  <a:pt x="124" y="172"/>
                  <a:pt x="134" y="172"/>
                </a:cubicBezTo>
                <a:cubicBezTo>
                  <a:pt x="190" y="172"/>
                  <a:pt x="190" y="172"/>
                  <a:pt x="190" y="172"/>
                </a:cubicBezTo>
                <a:cubicBezTo>
                  <a:pt x="200" y="172"/>
                  <a:pt x="208" y="180"/>
                  <a:pt x="208" y="190"/>
                </a:cubicBezTo>
                <a:close/>
                <a:moveTo>
                  <a:pt x="680" y="540"/>
                </a:moveTo>
                <a:cubicBezTo>
                  <a:pt x="60" y="540"/>
                  <a:pt x="60" y="540"/>
                  <a:pt x="60" y="540"/>
                </a:cubicBezTo>
                <a:cubicBezTo>
                  <a:pt x="34" y="540"/>
                  <a:pt x="14" y="520"/>
                  <a:pt x="14" y="494"/>
                </a:cubicBezTo>
                <a:cubicBezTo>
                  <a:pt x="14" y="197"/>
                  <a:pt x="14" y="197"/>
                  <a:pt x="14" y="197"/>
                </a:cubicBezTo>
                <a:cubicBezTo>
                  <a:pt x="103" y="197"/>
                  <a:pt x="103" y="197"/>
                  <a:pt x="103" y="197"/>
                </a:cubicBezTo>
                <a:cubicBezTo>
                  <a:pt x="106" y="211"/>
                  <a:pt x="119" y="222"/>
                  <a:pt x="134" y="222"/>
                </a:cubicBezTo>
                <a:cubicBezTo>
                  <a:pt x="190" y="222"/>
                  <a:pt x="190" y="222"/>
                  <a:pt x="190" y="222"/>
                </a:cubicBezTo>
                <a:cubicBezTo>
                  <a:pt x="205" y="222"/>
                  <a:pt x="218" y="211"/>
                  <a:pt x="221" y="197"/>
                </a:cubicBezTo>
                <a:cubicBezTo>
                  <a:pt x="519" y="197"/>
                  <a:pt x="519" y="197"/>
                  <a:pt x="519" y="197"/>
                </a:cubicBezTo>
                <a:cubicBezTo>
                  <a:pt x="523" y="211"/>
                  <a:pt x="535" y="222"/>
                  <a:pt x="551" y="222"/>
                </a:cubicBezTo>
                <a:cubicBezTo>
                  <a:pt x="606" y="222"/>
                  <a:pt x="606" y="222"/>
                  <a:pt x="606" y="222"/>
                </a:cubicBezTo>
                <a:cubicBezTo>
                  <a:pt x="622" y="222"/>
                  <a:pt x="634" y="211"/>
                  <a:pt x="637" y="197"/>
                </a:cubicBezTo>
                <a:cubicBezTo>
                  <a:pt x="726" y="197"/>
                  <a:pt x="726" y="197"/>
                  <a:pt x="726" y="197"/>
                </a:cubicBezTo>
                <a:cubicBezTo>
                  <a:pt x="726" y="494"/>
                  <a:pt x="726" y="494"/>
                  <a:pt x="726" y="494"/>
                </a:cubicBezTo>
                <a:cubicBezTo>
                  <a:pt x="726" y="520"/>
                  <a:pt x="706" y="540"/>
                  <a:pt x="680" y="540"/>
                </a:cubicBezTo>
                <a:close/>
                <a:moveTo>
                  <a:pt x="467" y="373"/>
                </a:moveTo>
                <a:cubicBezTo>
                  <a:pt x="467" y="377"/>
                  <a:pt x="464" y="380"/>
                  <a:pt x="460" y="380"/>
                </a:cubicBezTo>
                <a:cubicBezTo>
                  <a:pt x="377" y="380"/>
                  <a:pt x="377" y="380"/>
                  <a:pt x="377" y="380"/>
                </a:cubicBezTo>
                <a:cubicBezTo>
                  <a:pt x="377" y="463"/>
                  <a:pt x="377" y="463"/>
                  <a:pt x="377" y="463"/>
                </a:cubicBezTo>
                <a:cubicBezTo>
                  <a:pt x="377" y="467"/>
                  <a:pt x="374" y="470"/>
                  <a:pt x="370" y="470"/>
                </a:cubicBezTo>
                <a:cubicBezTo>
                  <a:pt x="366" y="470"/>
                  <a:pt x="363" y="467"/>
                  <a:pt x="363" y="463"/>
                </a:cubicBezTo>
                <a:cubicBezTo>
                  <a:pt x="363" y="380"/>
                  <a:pt x="363" y="380"/>
                  <a:pt x="363" y="380"/>
                </a:cubicBezTo>
                <a:cubicBezTo>
                  <a:pt x="280" y="380"/>
                  <a:pt x="280" y="380"/>
                  <a:pt x="280" y="380"/>
                </a:cubicBezTo>
                <a:cubicBezTo>
                  <a:pt x="276" y="380"/>
                  <a:pt x="273" y="377"/>
                  <a:pt x="273" y="373"/>
                </a:cubicBezTo>
                <a:cubicBezTo>
                  <a:pt x="273" y="370"/>
                  <a:pt x="276" y="366"/>
                  <a:pt x="280" y="366"/>
                </a:cubicBezTo>
                <a:cubicBezTo>
                  <a:pt x="363" y="366"/>
                  <a:pt x="363" y="366"/>
                  <a:pt x="363" y="366"/>
                </a:cubicBezTo>
                <a:cubicBezTo>
                  <a:pt x="363" y="284"/>
                  <a:pt x="363" y="284"/>
                  <a:pt x="363" y="284"/>
                </a:cubicBezTo>
                <a:cubicBezTo>
                  <a:pt x="363" y="280"/>
                  <a:pt x="366" y="277"/>
                  <a:pt x="370" y="277"/>
                </a:cubicBezTo>
                <a:cubicBezTo>
                  <a:pt x="374" y="277"/>
                  <a:pt x="377" y="280"/>
                  <a:pt x="377" y="284"/>
                </a:cubicBezTo>
                <a:cubicBezTo>
                  <a:pt x="377" y="366"/>
                  <a:pt x="377" y="366"/>
                  <a:pt x="377" y="366"/>
                </a:cubicBezTo>
                <a:cubicBezTo>
                  <a:pt x="460" y="366"/>
                  <a:pt x="460" y="366"/>
                  <a:pt x="460" y="366"/>
                </a:cubicBezTo>
                <a:cubicBezTo>
                  <a:pt x="464" y="366"/>
                  <a:pt x="467" y="370"/>
                  <a:pt x="467" y="3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70" name="Freeform 32"/>
          <p:cNvSpPr>
            <a:spLocks noEditPoints="1"/>
          </p:cNvSpPr>
          <p:nvPr/>
        </p:nvSpPr>
        <p:spPr bwMode="auto">
          <a:xfrm>
            <a:off x="8380000" y="3299819"/>
            <a:ext cx="704864" cy="616017"/>
          </a:xfrm>
          <a:custGeom>
            <a:avLst/>
            <a:gdLst>
              <a:gd name="T0" fmla="*/ 679 w 683"/>
              <a:gd name="T1" fmla="*/ 224 h 596"/>
              <a:gd name="T2" fmla="*/ 631 w 683"/>
              <a:gd name="T3" fmla="*/ 193 h 596"/>
              <a:gd name="T4" fmla="*/ 631 w 683"/>
              <a:gd name="T5" fmla="*/ 193 h 596"/>
              <a:gd name="T6" fmla="*/ 345 w 683"/>
              <a:gd name="T7" fmla="*/ 1 h 596"/>
              <a:gd name="T8" fmla="*/ 337 w 683"/>
              <a:gd name="T9" fmla="*/ 1 h 596"/>
              <a:gd name="T10" fmla="*/ 214 w 683"/>
              <a:gd name="T11" fmla="*/ 84 h 596"/>
              <a:gd name="T12" fmla="*/ 214 w 683"/>
              <a:gd name="T13" fmla="*/ 32 h 596"/>
              <a:gd name="T14" fmla="*/ 207 w 683"/>
              <a:gd name="T15" fmla="*/ 25 h 596"/>
              <a:gd name="T16" fmla="*/ 124 w 683"/>
              <a:gd name="T17" fmla="*/ 25 h 596"/>
              <a:gd name="T18" fmla="*/ 124 w 683"/>
              <a:gd name="T19" fmla="*/ 25 h 596"/>
              <a:gd name="T20" fmla="*/ 119 w 683"/>
              <a:gd name="T21" fmla="*/ 27 h 596"/>
              <a:gd name="T22" fmla="*/ 117 w 683"/>
              <a:gd name="T23" fmla="*/ 32 h 596"/>
              <a:gd name="T24" fmla="*/ 117 w 683"/>
              <a:gd name="T25" fmla="*/ 149 h 596"/>
              <a:gd name="T26" fmla="*/ 61 w 683"/>
              <a:gd name="T27" fmla="*/ 186 h 596"/>
              <a:gd name="T28" fmla="*/ 61 w 683"/>
              <a:gd name="T29" fmla="*/ 186 h 596"/>
              <a:gd name="T30" fmla="*/ 4 w 683"/>
              <a:gd name="T31" fmla="*/ 224 h 596"/>
              <a:gd name="T32" fmla="*/ 2 w 683"/>
              <a:gd name="T33" fmla="*/ 234 h 596"/>
              <a:gd name="T34" fmla="*/ 12 w 683"/>
              <a:gd name="T35" fmla="*/ 236 h 596"/>
              <a:gd name="T36" fmla="*/ 57 w 683"/>
              <a:gd name="T37" fmla="*/ 205 h 596"/>
              <a:gd name="T38" fmla="*/ 57 w 683"/>
              <a:gd name="T39" fmla="*/ 589 h 596"/>
              <a:gd name="T40" fmla="*/ 64 w 683"/>
              <a:gd name="T41" fmla="*/ 596 h 596"/>
              <a:gd name="T42" fmla="*/ 628 w 683"/>
              <a:gd name="T43" fmla="*/ 596 h 596"/>
              <a:gd name="T44" fmla="*/ 635 w 683"/>
              <a:gd name="T45" fmla="*/ 589 h 596"/>
              <a:gd name="T46" fmla="*/ 635 w 683"/>
              <a:gd name="T47" fmla="*/ 212 h 596"/>
              <a:gd name="T48" fmla="*/ 671 w 683"/>
              <a:gd name="T49" fmla="*/ 236 h 596"/>
              <a:gd name="T50" fmla="*/ 675 w 683"/>
              <a:gd name="T51" fmla="*/ 237 h 596"/>
              <a:gd name="T52" fmla="*/ 681 w 683"/>
              <a:gd name="T53" fmla="*/ 234 h 596"/>
              <a:gd name="T54" fmla="*/ 679 w 683"/>
              <a:gd name="T55" fmla="*/ 224 h 596"/>
              <a:gd name="T56" fmla="*/ 131 w 683"/>
              <a:gd name="T57" fmla="*/ 39 h 596"/>
              <a:gd name="T58" fmla="*/ 200 w 683"/>
              <a:gd name="T59" fmla="*/ 39 h 596"/>
              <a:gd name="T60" fmla="*/ 200 w 683"/>
              <a:gd name="T61" fmla="*/ 93 h 596"/>
              <a:gd name="T62" fmla="*/ 131 w 683"/>
              <a:gd name="T63" fmla="*/ 139 h 596"/>
              <a:gd name="T64" fmla="*/ 131 w 683"/>
              <a:gd name="T65" fmla="*/ 39 h 596"/>
              <a:gd name="T66" fmla="*/ 621 w 683"/>
              <a:gd name="T67" fmla="*/ 582 h 596"/>
              <a:gd name="T68" fmla="*/ 71 w 683"/>
              <a:gd name="T69" fmla="*/ 582 h 596"/>
              <a:gd name="T70" fmla="*/ 71 w 683"/>
              <a:gd name="T71" fmla="*/ 196 h 596"/>
              <a:gd name="T72" fmla="*/ 128 w 683"/>
              <a:gd name="T73" fmla="*/ 158 h 596"/>
              <a:gd name="T74" fmla="*/ 128 w 683"/>
              <a:gd name="T75" fmla="*/ 158 h 596"/>
              <a:gd name="T76" fmla="*/ 211 w 683"/>
              <a:gd name="T77" fmla="*/ 103 h 596"/>
              <a:gd name="T78" fmla="*/ 211 w 683"/>
              <a:gd name="T79" fmla="*/ 103 h 596"/>
              <a:gd name="T80" fmla="*/ 341 w 683"/>
              <a:gd name="T81" fmla="*/ 16 h 596"/>
              <a:gd name="T82" fmla="*/ 621 w 683"/>
              <a:gd name="T83" fmla="*/ 202 h 596"/>
              <a:gd name="T84" fmla="*/ 621 w 683"/>
              <a:gd name="T85" fmla="*/ 582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83" h="596">
                <a:moveTo>
                  <a:pt x="679" y="224"/>
                </a:moveTo>
                <a:cubicBezTo>
                  <a:pt x="631" y="193"/>
                  <a:pt x="631" y="193"/>
                  <a:pt x="631" y="193"/>
                </a:cubicBezTo>
                <a:cubicBezTo>
                  <a:pt x="631" y="193"/>
                  <a:pt x="631" y="193"/>
                  <a:pt x="631" y="193"/>
                </a:cubicBezTo>
                <a:cubicBezTo>
                  <a:pt x="345" y="1"/>
                  <a:pt x="345" y="1"/>
                  <a:pt x="345" y="1"/>
                </a:cubicBezTo>
                <a:cubicBezTo>
                  <a:pt x="343" y="0"/>
                  <a:pt x="340" y="0"/>
                  <a:pt x="337" y="1"/>
                </a:cubicBezTo>
                <a:cubicBezTo>
                  <a:pt x="214" y="84"/>
                  <a:pt x="214" y="84"/>
                  <a:pt x="214" y="84"/>
                </a:cubicBezTo>
                <a:cubicBezTo>
                  <a:pt x="214" y="32"/>
                  <a:pt x="214" y="32"/>
                  <a:pt x="214" y="32"/>
                </a:cubicBezTo>
                <a:cubicBezTo>
                  <a:pt x="214" y="28"/>
                  <a:pt x="211" y="25"/>
                  <a:pt x="207" y="25"/>
                </a:cubicBezTo>
                <a:cubicBezTo>
                  <a:pt x="124" y="25"/>
                  <a:pt x="124" y="25"/>
                  <a:pt x="124" y="25"/>
                </a:cubicBezTo>
                <a:cubicBezTo>
                  <a:pt x="124" y="25"/>
                  <a:pt x="124" y="25"/>
                  <a:pt x="124" y="25"/>
                </a:cubicBezTo>
                <a:cubicBezTo>
                  <a:pt x="122" y="25"/>
                  <a:pt x="120" y="25"/>
                  <a:pt x="119" y="27"/>
                </a:cubicBezTo>
                <a:cubicBezTo>
                  <a:pt x="118" y="28"/>
                  <a:pt x="117" y="30"/>
                  <a:pt x="117" y="32"/>
                </a:cubicBezTo>
                <a:cubicBezTo>
                  <a:pt x="117" y="149"/>
                  <a:pt x="117" y="149"/>
                  <a:pt x="117" y="149"/>
                </a:cubicBezTo>
                <a:cubicBezTo>
                  <a:pt x="61" y="186"/>
                  <a:pt x="61" y="186"/>
                  <a:pt x="61" y="186"/>
                </a:cubicBezTo>
                <a:cubicBezTo>
                  <a:pt x="61" y="186"/>
                  <a:pt x="61" y="186"/>
                  <a:pt x="61" y="186"/>
                </a:cubicBezTo>
                <a:cubicBezTo>
                  <a:pt x="4" y="224"/>
                  <a:pt x="4" y="224"/>
                  <a:pt x="4" y="224"/>
                </a:cubicBezTo>
                <a:cubicBezTo>
                  <a:pt x="1" y="226"/>
                  <a:pt x="0" y="231"/>
                  <a:pt x="2" y="234"/>
                </a:cubicBezTo>
                <a:cubicBezTo>
                  <a:pt x="4" y="237"/>
                  <a:pt x="8" y="238"/>
                  <a:pt x="12" y="236"/>
                </a:cubicBezTo>
                <a:cubicBezTo>
                  <a:pt x="57" y="205"/>
                  <a:pt x="57" y="205"/>
                  <a:pt x="57" y="205"/>
                </a:cubicBezTo>
                <a:cubicBezTo>
                  <a:pt x="57" y="589"/>
                  <a:pt x="57" y="589"/>
                  <a:pt x="57" y="589"/>
                </a:cubicBezTo>
                <a:cubicBezTo>
                  <a:pt x="57" y="593"/>
                  <a:pt x="61" y="596"/>
                  <a:pt x="64" y="596"/>
                </a:cubicBezTo>
                <a:cubicBezTo>
                  <a:pt x="628" y="596"/>
                  <a:pt x="628" y="596"/>
                  <a:pt x="628" y="596"/>
                </a:cubicBezTo>
                <a:cubicBezTo>
                  <a:pt x="631" y="596"/>
                  <a:pt x="635" y="593"/>
                  <a:pt x="635" y="589"/>
                </a:cubicBezTo>
                <a:cubicBezTo>
                  <a:pt x="635" y="212"/>
                  <a:pt x="635" y="212"/>
                  <a:pt x="635" y="212"/>
                </a:cubicBezTo>
                <a:cubicBezTo>
                  <a:pt x="671" y="236"/>
                  <a:pt x="671" y="236"/>
                  <a:pt x="671" y="236"/>
                </a:cubicBezTo>
                <a:cubicBezTo>
                  <a:pt x="672" y="237"/>
                  <a:pt x="673" y="237"/>
                  <a:pt x="675" y="237"/>
                </a:cubicBezTo>
                <a:cubicBezTo>
                  <a:pt x="677" y="237"/>
                  <a:pt x="679" y="236"/>
                  <a:pt x="681" y="234"/>
                </a:cubicBezTo>
                <a:cubicBezTo>
                  <a:pt x="683" y="231"/>
                  <a:pt x="682" y="226"/>
                  <a:pt x="679" y="224"/>
                </a:cubicBezTo>
                <a:close/>
                <a:moveTo>
                  <a:pt x="131" y="39"/>
                </a:moveTo>
                <a:cubicBezTo>
                  <a:pt x="200" y="39"/>
                  <a:pt x="200" y="39"/>
                  <a:pt x="200" y="39"/>
                </a:cubicBezTo>
                <a:cubicBezTo>
                  <a:pt x="200" y="93"/>
                  <a:pt x="200" y="93"/>
                  <a:pt x="200" y="93"/>
                </a:cubicBezTo>
                <a:cubicBezTo>
                  <a:pt x="131" y="139"/>
                  <a:pt x="131" y="139"/>
                  <a:pt x="131" y="139"/>
                </a:cubicBezTo>
                <a:lnTo>
                  <a:pt x="131" y="39"/>
                </a:lnTo>
                <a:close/>
                <a:moveTo>
                  <a:pt x="621" y="582"/>
                </a:moveTo>
                <a:cubicBezTo>
                  <a:pt x="71" y="582"/>
                  <a:pt x="71" y="582"/>
                  <a:pt x="71" y="582"/>
                </a:cubicBezTo>
                <a:cubicBezTo>
                  <a:pt x="71" y="196"/>
                  <a:pt x="71" y="196"/>
                  <a:pt x="71" y="196"/>
                </a:cubicBezTo>
                <a:cubicBezTo>
                  <a:pt x="128" y="158"/>
                  <a:pt x="128" y="158"/>
                  <a:pt x="128" y="158"/>
                </a:cubicBezTo>
                <a:cubicBezTo>
                  <a:pt x="128" y="158"/>
                  <a:pt x="128" y="158"/>
                  <a:pt x="128" y="158"/>
                </a:cubicBezTo>
                <a:cubicBezTo>
                  <a:pt x="211" y="103"/>
                  <a:pt x="211" y="103"/>
                  <a:pt x="211" y="103"/>
                </a:cubicBezTo>
                <a:cubicBezTo>
                  <a:pt x="211" y="103"/>
                  <a:pt x="211" y="103"/>
                  <a:pt x="211" y="103"/>
                </a:cubicBezTo>
                <a:cubicBezTo>
                  <a:pt x="341" y="16"/>
                  <a:pt x="341" y="16"/>
                  <a:pt x="341" y="16"/>
                </a:cubicBezTo>
                <a:cubicBezTo>
                  <a:pt x="621" y="202"/>
                  <a:pt x="621" y="202"/>
                  <a:pt x="621" y="202"/>
                </a:cubicBezTo>
                <a:lnTo>
                  <a:pt x="621" y="58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3"/>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4" name="Freeform 33"/>
          <p:cNvSpPr>
            <a:spLocks noEditPoints="1"/>
          </p:cNvSpPr>
          <p:nvPr/>
        </p:nvSpPr>
        <p:spPr bwMode="auto">
          <a:xfrm>
            <a:off x="4988484" y="3346195"/>
            <a:ext cx="589329" cy="523265"/>
          </a:xfrm>
          <a:custGeom>
            <a:avLst/>
            <a:gdLst>
              <a:gd name="T0" fmla="*/ 263 w 570"/>
              <a:gd name="T1" fmla="*/ 14 h 506"/>
              <a:gd name="T2" fmla="*/ 289 w 570"/>
              <a:gd name="T3" fmla="*/ 7 h 506"/>
              <a:gd name="T4" fmla="*/ 117 w 570"/>
              <a:gd name="T5" fmla="*/ 0 h 506"/>
              <a:gd name="T6" fmla="*/ 117 w 570"/>
              <a:gd name="T7" fmla="*/ 14 h 506"/>
              <a:gd name="T8" fmla="*/ 135 w 570"/>
              <a:gd name="T9" fmla="*/ 179 h 506"/>
              <a:gd name="T10" fmla="*/ 14 w 570"/>
              <a:gd name="T11" fmla="*/ 467 h 506"/>
              <a:gd name="T12" fmla="*/ 316 w 570"/>
              <a:gd name="T13" fmla="*/ 506 h 506"/>
              <a:gd name="T14" fmla="*/ 384 w 570"/>
              <a:gd name="T15" fmla="*/ 389 h 506"/>
              <a:gd name="T16" fmla="*/ 149 w 570"/>
              <a:gd name="T17" fmla="*/ 185 h 506"/>
              <a:gd name="T18" fmla="*/ 149 w 570"/>
              <a:gd name="T19" fmla="*/ 14 h 506"/>
              <a:gd name="T20" fmla="*/ 249 w 570"/>
              <a:gd name="T21" fmla="*/ 181 h 506"/>
              <a:gd name="T22" fmla="*/ 285 w 570"/>
              <a:gd name="T23" fmla="*/ 246 h 506"/>
              <a:gd name="T24" fmla="*/ 149 w 570"/>
              <a:gd name="T25" fmla="*/ 185 h 506"/>
              <a:gd name="T26" fmla="*/ 316 w 570"/>
              <a:gd name="T27" fmla="*/ 492 h 506"/>
              <a:gd name="T28" fmla="*/ 26 w 570"/>
              <a:gd name="T29" fmla="*/ 460 h 506"/>
              <a:gd name="T30" fmla="*/ 105 w 570"/>
              <a:gd name="T31" fmla="*/ 260 h 506"/>
              <a:gd name="T32" fmla="*/ 372 w 570"/>
              <a:gd name="T33" fmla="*/ 396 h 506"/>
              <a:gd name="T34" fmla="*/ 563 w 570"/>
              <a:gd name="T35" fmla="*/ 0 h 506"/>
              <a:gd name="T36" fmla="*/ 391 w 570"/>
              <a:gd name="T37" fmla="*/ 7 h 506"/>
              <a:gd name="T38" fmla="*/ 417 w 570"/>
              <a:gd name="T39" fmla="*/ 14 h 506"/>
              <a:gd name="T40" fmla="*/ 481 w 570"/>
              <a:gd name="T41" fmla="*/ 425 h 506"/>
              <a:gd name="T42" fmla="*/ 544 w 570"/>
              <a:gd name="T43" fmla="*/ 14 h 506"/>
              <a:gd name="T44" fmla="*/ 570 w 570"/>
              <a:gd name="T45" fmla="*/ 7 h 506"/>
              <a:gd name="T46" fmla="*/ 481 w 570"/>
              <a:gd name="T47" fmla="*/ 411 h 506"/>
              <a:gd name="T48" fmla="*/ 431 w 570"/>
              <a:gd name="T49" fmla="*/ 121 h 506"/>
              <a:gd name="T50" fmla="*/ 530 w 570"/>
              <a:gd name="T51" fmla="*/ 361 h 506"/>
              <a:gd name="T52" fmla="*/ 530 w 570"/>
              <a:gd name="T53" fmla="*/ 107 h 506"/>
              <a:gd name="T54" fmla="*/ 431 w 570"/>
              <a:gd name="T55" fmla="*/ 14 h 506"/>
              <a:gd name="T56" fmla="*/ 530 w 570"/>
              <a:gd name="T57" fmla="*/ 107 h 506"/>
              <a:gd name="T58" fmla="*/ 91 w 570"/>
              <a:gd name="T59" fmla="*/ 413 h 506"/>
              <a:gd name="T60" fmla="*/ 157 w 570"/>
              <a:gd name="T61" fmla="*/ 413 h 506"/>
              <a:gd name="T62" fmla="*/ 124 w 570"/>
              <a:gd name="T63" fmla="*/ 432 h 506"/>
              <a:gd name="T64" fmla="*/ 124 w 570"/>
              <a:gd name="T65" fmla="*/ 395 h 506"/>
              <a:gd name="T66" fmla="*/ 124 w 570"/>
              <a:gd name="T67" fmla="*/ 432 h 506"/>
              <a:gd name="T68" fmla="*/ 232 w 570"/>
              <a:gd name="T69" fmla="*/ 370 h 506"/>
              <a:gd name="T70" fmla="*/ 308 w 570"/>
              <a:gd name="T71" fmla="*/ 370 h 506"/>
              <a:gd name="T72" fmla="*/ 270 w 570"/>
              <a:gd name="T73" fmla="*/ 394 h 506"/>
              <a:gd name="T74" fmla="*/ 270 w 570"/>
              <a:gd name="T75" fmla="*/ 346 h 506"/>
              <a:gd name="T76" fmla="*/ 270 w 570"/>
              <a:gd name="T77" fmla="*/ 394 h 506"/>
              <a:gd name="T78" fmla="*/ 171 w 570"/>
              <a:gd name="T79" fmla="*/ 324 h 506"/>
              <a:gd name="T80" fmla="*/ 227 w 570"/>
              <a:gd name="T81" fmla="*/ 324 h 506"/>
              <a:gd name="T82" fmla="*/ 199 w 570"/>
              <a:gd name="T83" fmla="*/ 338 h 506"/>
              <a:gd name="T84" fmla="*/ 199 w 570"/>
              <a:gd name="T85" fmla="*/ 310 h 506"/>
              <a:gd name="T86" fmla="*/ 199 w 570"/>
              <a:gd name="T87" fmla="*/ 338 h 506"/>
              <a:gd name="T88" fmla="*/ 470 w 570"/>
              <a:gd name="T89" fmla="*/ 159 h 506"/>
              <a:gd name="T90" fmla="*/ 470 w 570"/>
              <a:gd name="T91" fmla="*/ 215 h 506"/>
              <a:gd name="T92" fmla="*/ 456 w 570"/>
              <a:gd name="T93" fmla="*/ 187 h 506"/>
              <a:gd name="T94" fmla="*/ 483 w 570"/>
              <a:gd name="T95" fmla="*/ 187 h 506"/>
              <a:gd name="T96" fmla="*/ 456 w 570"/>
              <a:gd name="T97" fmla="*/ 187 h 506"/>
              <a:gd name="T98" fmla="*/ 470 w 570"/>
              <a:gd name="T99" fmla="*/ 268 h 506"/>
              <a:gd name="T100" fmla="*/ 525 w 570"/>
              <a:gd name="T101" fmla="*/ 268 h 506"/>
              <a:gd name="T102" fmla="*/ 497 w 570"/>
              <a:gd name="T103" fmla="*/ 282 h 506"/>
              <a:gd name="T104" fmla="*/ 497 w 570"/>
              <a:gd name="T105" fmla="*/ 254 h 506"/>
              <a:gd name="T106" fmla="*/ 497 w 570"/>
              <a:gd name="T107" fmla="*/ 282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0" h="506">
                <a:moveTo>
                  <a:pt x="263" y="179"/>
                </a:moveTo>
                <a:cubicBezTo>
                  <a:pt x="263" y="14"/>
                  <a:pt x="263" y="14"/>
                  <a:pt x="263" y="14"/>
                </a:cubicBezTo>
                <a:cubicBezTo>
                  <a:pt x="282" y="14"/>
                  <a:pt x="282" y="14"/>
                  <a:pt x="282" y="14"/>
                </a:cubicBezTo>
                <a:cubicBezTo>
                  <a:pt x="285" y="14"/>
                  <a:pt x="289" y="11"/>
                  <a:pt x="289" y="7"/>
                </a:cubicBezTo>
                <a:cubicBezTo>
                  <a:pt x="289" y="3"/>
                  <a:pt x="285" y="0"/>
                  <a:pt x="282" y="0"/>
                </a:cubicBezTo>
                <a:cubicBezTo>
                  <a:pt x="117" y="0"/>
                  <a:pt x="117" y="0"/>
                  <a:pt x="117" y="0"/>
                </a:cubicBezTo>
                <a:cubicBezTo>
                  <a:pt x="113" y="0"/>
                  <a:pt x="110" y="3"/>
                  <a:pt x="110" y="7"/>
                </a:cubicBezTo>
                <a:cubicBezTo>
                  <a:pt x="110" y="11"/>
                  <a:pt x="113" y="14"/>
                  <a:pt x="117" y="14"/>
                </a:cubicBezTo>
                <a:cubicBezTo>
                  <a:pt x="135" y="14"/>
                  <a:pt x="135" y="14"/>
                  <a:pt x="135" y="14"/>
                </a:cubicBezTo>
                <a:cubicBezTo>
                  <a:pt x="135" y="179"/>
                  <a:pt x="135" y="179"/>
                  <a:pt x="135" y="179"/>
                </a:cubicBezTo>
                <a:cubicBezTo>
                  <a:pt x="14" y="389"/>
                  <a:pt x="14" y="389"/>
                  <a:pt x="14" y="389"/>
                </a:cubicBezTo>
                <a:cubicBezTo>
                  <a:pt x="0" y="414"/>
                  <a:pt x="0" y="443"/>
                  <a:pt x="14" y="467"/>
                </a:cubicBezTo>
                <a:cubicBezTo>
                  <a:pt x="28" y="491"/>
                  <a:pt x="54" y="506"/>
                  <a:pt x="82" y="506"/>
                </a:cubicBezTo>
                <a:cubicBezTo>
                  <a:pt x="316" y="506"/>
                  <a:pt x="316" y="506"/>
                  <a:pt x="316" y="506"/>
                </a:cubicBezTo>
                <a:cubicBezTo>
                  <a:pt x="345" y="506"/>
                  <a:pt x="370" y="491"/>
                  <a:pt x="384" y="467"/>
                </a:cubicBezTo>
                <a:cubicBezTo>
                  <a:pt x="398" y="443"/>
                  <a:pt x="398" y="414"/>
                  <a:pt x="384" y="389"/>
                </a:cubicBezTo>
                <a:lnTo>
                  <a:pt x="263" y="179"/>
                </a:lnTo>
                <a:close/>
                <a:moveTo>
                  <a:pt x="149" y="185"/>
                </a:moveTo>
                <a:cubicBezTo>
                  <a:pt x="149" y="184"/>
                  <a:pt x="149" y="182"/>
                  <a:pt x="149" y="181"/>
                </a:cubicBezTo>
                <a:cubicBezTo>
                  <a:pt x="149" y="14"/>
                  <a:pt x="149" y="14"/>
                  <a:pt x="149" y="14"/>
                </a:cubicBezTo>
                <a:cubicBezTo>
                  <a:pt x="249" y="14"/>
                  <a:pt x="249" y="14"/>
                  <a:pt x="249" y="14"/>
                </a:cubicBezTo>
                <a:cubicBezTo>
                  <a:pt x="249" y="181"/>
                  <a:pt x="249" y="181"/>
                  <a:pt x="249" y="181"/>
                </a:cubicBezTo>
                <a:cubicBezTo>
                  <a:pt x="249" y="182"/>
                  <a:pt x="249" y="184"/>
                  <a:pt x="250" y="185"/>
                </a:cubicBezTo>
                <a:cubicBezTo>
                  <a:pt x="285" y="246"/>
                  <a:pt x="285" y="246"/>
                  <a:pt x="285" y="246"/>
                </a:cubicBezTo>
                <a:cubicBezTo>
                  <a:pt x="113" y="246"/>
                  <a:pt x="113" y="246"/>
                  <a:pt x="113" y="246"/>
                </a:cubicBezTo>
                <a:lnTo>
                  <a:pt x="149" y="185"/>
                </a:lnTo>
                <a:close/>
                <a:moveTo>
                  <a:pt x="372" y="460"/>
                </a:moveTo>
                <a:cubicBezTo>
                  <a:pt x="360" y="480"/>
                  <a:pt x="340" y="492"/>
                  <a:pt x="316" y="492"/>
                </a:cubicBezTo>
                <a:cubicBezTo>
                  <a:pt x="82" y="492"/>
                  <a:pt x="82" y="492"/>
                  <a:pt x="82" y="492"/>
                </a:cubicBezTo>
                <a:cubicBezTo>
                  <a:pt x="59" y="492"/>
                  <a:pt x="38" y="480"/>
                  <a:pt x="26" y="460"/>
                </a:cubicBezTo>
                <a:cubicBezTo>
                  <a:pt x="15" y="440"/>
                  <a:pt x="15" y="416"/>
                  <a:pt x="26" y="396"/>
                </a:cubicBezTo>
                <a:cubicBezTo>
                  <a:pt x="105" y="260"/>
                  <a:pt x="105" y="260"/>
                  <a:pt x="105" y="260"/>
                </a:cubicBezTo>
                <a:cubicBezTo>
                  <a:pt x="293" y="260"/>
                  <a:pt x="293" y="260"/>
                  <a:pt x="293" y="260"/>
                </a:cubicBezTo>
                <a:cubicBezTo>
                  <a:pt x="372" y="396"/>
                  <a:pt x="372" y="396"/>
                  <a:pt x="372" y="396"/>
                </a:cubicBezTo>
                <a:cubicBezTo>
                  <a:pt x="383" y="416"/>
                  <a:pt x="383" y="440"/>
                  <a:pt x="372" y="460"/>
                </a:cubicBezTo>
                <a:close/>
                <a:moveTo>
                  <a:pt x="563" y="0"/>
                </a:moveTo>
                <a:cubicBezTo>
                  <a:pt x="398" y="0"/>
                  <a:pt x="398" y="0"/>
                  <a:pt x="398" y="0"/>
                </a:cubicBezTo>
                <a:cubicBezTo>
                  <a:pt x="394" y="0"/>
                  <a:pt x="391" y="3"/>
                  <a:pt x="391" y="7"/>
                </a:cubicBezTo>
                <a:cubicBezTo>
                  <a:pt x="391" y="11"/>
                  <a:pt x="394" y="14"/>
                  <a:pt x="398" y="14"/>
                </a:cubicBezTo>
                <a:cubicBezTo>
                  <a:pt x="417" y="14"/>
                  <a:pt x="417" y="14"/>
                  <a:pt x="417" y="14"/>
                </a:cubicBezTo>
                <a:cubicBezTo>
                  <a:pt x="417" y="361"/>
                  <a:pt x="417" y="361"/>
                  <a:pt x="417" y="361"/>
                </a:cubicBezTo>
                <a:cubicBezTo>
                  <a:pt x="417" y="396"/>
                  <a:pt x="445" y="425"/>
                  <a:pt x="481" y="425"/>
                </a:cubicBezTo>
                <a:cubicBezTo>
                  <a:pt x="516" y="425"/>
                  <a:pt x="544" y="396"/>
                  <a:pt x="544" y="361"/>
                </a:cubicBezTo>
                <a:cubicBezTo>
                  <a:pt x="544" y="14"/>
                  <a:pt x="544" y="14"/>
                  <a:pt x="544" y="14"/>
                </a:cubicBezTo>
                <a:cubicBezTo>
                  <a:pt x="563" y="14"/>
                  <a:pt x="563" y="14"/>
                  <a:pt x="563" y="14"/>
                </a:cubicBezTo>
                <a:cubicBezTo>
                  <a:pt x="567" y="14"/>
                  <a:pt x="570" y="11"/>
                  <a:pt x="570" y="7"/>
                </a:cubicBezTo>
                <a:cubicBezTo>
                  <a:pt x="570" y="3"/>
                  <a:pt x="567" y="0"/>
                  <a:pt x="563" y="0"/>
                </a:cubicBezTo>
                <a:close/>
                <a:moveTo>
                  <a:pt x="481" y="411"/>
                </a:moveTo>
                <a:cubicBezTo>
                  <a:pt x="453" y="411"/>
                  <a:pt x="431" y="389"/>
                  <a:pt x="431" y="361"/>
                </a:cubicBezTo>
                <a:cubicBezTo>
                  <a:pt x="431" y="121"/>
                  <a:pt x="431" y="121"/>
                  <a:pt x="431" y="121"/>
                </a:cubicBezTo>
                <a:cubicBezTo>
                  <a:pt x="530" y="121"/>
                  <a:pt x="530" y="121"/>
                  <a:pt x="530" y="121"/>
                </a:cubicBezTo>
                <a:cubicBezTo>
                  <a:pt x="530" y="361"/>
                  <a:pt x="530" y="361"/>
                  <a:pt x="530" y="361"/>
                </a:cubicBezTo>
                <a:cubicBezTo>
                  <a:pt x="530" y="389"/>
                  <a:pt x="508" y="411"/>
                  <a:pt x="481" y="411"/>
                </a:cubicBezTo>
                <a:close/>
                <a:moveTo>
                  <a:pt x="530" y="107"/>
                </a:moveTo>
                <a:cubicBezTo>
                  <a:pt x="431" y="107"/>
                  <a:pt x="431" y="107"/>
                  <a:pt x="431" y="107"/>
                </a:cubicBezTo>
                <a:cubicBezTo>
                  <a:pt x="431" y="14"/>
                  <a:pt x="431" y="14"/>
                  <a:pt x="431" y="14"/>
                </a:cubicBezTo>
                <a:cubicBezTo>
                  <a:pt x="530" y="14"/>
                  <a:pt x="530" y="14"/>
                  <a:pt x="530" y="14"/>
                </a:cubicBezTo>
                <a:lnTo>
                  <a:pt x="530" y="107"/>
                </a:lnTo>
                <a:close/>
                <a:moveTo>
                  <a:pt x="124" y="381"/>
                </a:moveTo>
                <a:cubicBezTo>
                  <a:pt x="106" y="381"/>
                  <a:pt x="91" y="395"/>
                  <a:pt x="91" y="413"/>
                </a:cubicBezTo>
                <a:cubicBezTo>
                  <a:pt x="91" y="431"/>
                  <a:pt x="106" y="446"/>
                  <a:pt x="124" y="446"/>
                </a:cubicBezTo>
                <a:cubicBezTo>
                  <a:pt x="142" y="446"/>
                  <a:pt x="157" y="431"/>
                  <a:pt x="157" y="413"/>
                </a:cubicBezTo>
                <a:cubicBezTo>
                  <a:pt x="157" y="395"/>
                  <a:pt x="142" y="381"/>
                  <a:pt x="124" y="381"/>
                </a:cubicBezTo>
                <a:close/>
                <a:moveTo>
                  <a:pt x="124" y="432"/>
                </a:moveTo>
                <a:cubicBezTo>
                  <a:pt x="114" y="432"/>
                  <a:pt x="105" y="423"/>
                  <a:pt x="105" y="413"/>
                </a:cubicBezTo>
                <a:cubicBezTo>
                  <a:pt x="105" y="403"/>
                  <a:pt x="114" y="395"/>
                  <a:pt x="124" y="395"/>
                </a:cubicBezTo>
                <a:cubicBezTo>
                  <a:pt x="134" y="395"/>
                  <a:pt x="143" y="403"/>
                  <a:pt x="143" y="413"/>
                </a:cubicBezTo>
                <a:cubicBezTo>
                  <a:pt x="143" y="423"/>
                  <a:pt x="134" y="432"/>
                  <a:pt x="124" y="432"/>
                </a:cubicBezTo>
                <a:close/>
                <a:moveTo>
                  <a:pt x="270" y="332"/>
                </a:moveTo>
                <a:cubicBezTo>
                  <a:pt x="249" y="332"/>
                  <a:pt x="232" y="349"/>
                  <a:pt x="232" y="370"/>
                </a:cubicBezTo>
                <a:cubicBezTo>
                  <a:pt x="232" y="391"/>
                  <a:pt x="249" y="408"/>
                  <a:pt x="270" y="408"/>
                </a:cubicBezTo>
                <a:cubicBezTo>
                  <a:pt x="291" y="408"/>
                  <a:pt x="308" y="391"/>
                  <a:pt x="308" y="370"/>
                </a:cubicBezTo>
                <a:cubicBezTo>
                  <a:pt x="308" y="349"/>
                  <a:pt x="291" y="332"/>
                  <a:pt x="270" y="332"/>
                </a:cubicBezTo>
                <a:close/>
                <a:moveTo>
                  <a:pt x="270" y="394"/>
                </a:moveTo>
                <a:cubicBezTo>
                  <a:pt x="257" y="394"/>
                  <a:pt x="246" y="383"/>
                  <a:pt x="246" y="370"/>
                </a:cubicBezTo>
                <a:cubicBezTo>
                  <a:pt x="246" y="356"/>
                  <a:pt x="257" y="346"/>
                  <a:pt x="270" y="346"/>
                </a:cubicBezTo>
                <a:cubicBezTo>
                  <a:pt x="283" y="346"/>
                  <a:pt x="294" y="356"/>
                  <a:pt x="294" y="370"/>
                </a:cubicBezTo>
                <a:cubicBezTo>
                  <a:pt x="294" y="383"/>
                  <a:pt x="283" y="394"/>
                  <a:pt x="270" y="394"/>
                </a:cubicBezTo>
                <a:close/>
                <a:moveTo>
                  <a:pt x="199" y="296"/>
                </a:moveTo>
                <a:cubicBezTo>
                  <a:pt x="184" y="296"/>
                  <a:pt x="171" y="309"/>
                  <a:pt x="171" y="324"/>
                </a:cubicBezTo>
                <a:cubicBezTo>
                  <a:pt x="171" y="340"/>
                  <a:pt x="184" y="352"/>
                  <a:pt x="199" y="352"/>
                </a:cubicBezTo>
                <a:cubicBezTo>
                  <a:pt x="214" y="352"/>
                  <a:pt x="227" y="340"/>
                  <a:pt x="227" y="324"/>
                </a:cubicBezTo>
                <a:cubicBezTo>
                  <a:pt x="227" y="309"/>
                  <a:pt x="214" y="296"/>
                  <a:pt x="199" y="296"/>
                </a:cubicBezTo>
                <a:close/>
                <a:moveTo>
                  <a:pt x="199" y="338"/>
                </a:moveTo>
                <a:cubicBezTo>
                  <a:pt x="191" y="338"/>
                  <a:pt x="185" y="332"/>
                  <a:pt x="185" y="324"/>
                </a:cubicBezTo>
                <a:cubicBezTo>
                  <a:pt x="185" y="317"/>
                  <a:pt x="191" y="310"/>
                  <a:pt x="199" y="310"/>
                </a:cubicBezTo>
                <a:cubicBezTo>
                  <a:pt x="207" y="310"/>
                  <a:pt x="213" y="317"/>
                  <a:pt x="213" y="324"/>
                </a:cubicBezTo>
                <a:cubicBezTo>
                  <a:pt x="213" y="332"/>
                  <a:pt x="207" y="338"/>
                  <a:pt x="199" y="338"/>
                </a:cubicBezTo>
                <a:close/>
                <a:moveTo>
                  <a:pt x="497" y="187"/>
                </a:moveTo>
                <a:cubicBezTo>
                  <a:pt x="497" y="172"/>
                  <a:pt x="485" y="159"/>
                  <a:pt x="470" y="159"/>
                </a:cubicBezTo>
                <a:cubicBezTo>
                  <a:pt x="454" y="159"/>
                  <a:pt x="442" y="172"/>
                  <a:pt x="442" y="187"/>
                </a:cubicBezTo>
                <a:cubicBezTo>
                  <a:pt x="442" y="202"/>
                  <a:pt x="454" y="215"/>
                  <a:pt x="470" y="215"/>
                </a:cubicBezTo>
                <a:cubicBezTo>
                  <a:pt x="485" y="215"/>
                  <a:pt x="497" y="202"/>
                  <a:pt x="497" y="187"/>
                </a:cubicBezTo>
                <a:close/>
                <a:moveTo>
                  <a:pt x="456" y="187"/>
                </a:moveTo>
                <a:cubicBezTo>
                  <a:pt x="456" y="179"/>
                  <a:pt x="462" y="173"/>
                  <a:pt x="470" y="173"/>
                </a:cubicBezTo>
                <a:cubicBezTo>
                  <a:pt x="477" y="173"/>
                  <a:pt x="483" y="179"/>
                  <a:pt x="483" y="187"/>
                </a:cubicBezTo>
                <a:cubicBezTo>
                  <a:pt x="483" y="195"/>
                  <a:pt x="477" y="201"/>
                  <a:pt x="470" y="201"/>
                </a:cubicBezTo>
                <a:cubicBezTo>
                  <a:pt x="462" y="201"/>
                  <a:pt x="456" y="195"/>
                  <a:pt x="456" y="187"/>
                </a:cubicBezTo>
                <a:close/>
                <a:moveTo>
                  <a:pt x="497" y="240"/>
                </a:moveTo>
                <a:cubicBezTo>
                  <a:pt x="482" y="240"/>
                  <a:pt x="470" y="252"/>
                  <a:pt x="470" y="268"/>
                </a:cubicBezTo>
                <a:cubicBezTo>
                  <a:pt x="470" y="283"/>
                  <a:pt x="482" y="296"/>
                  <a:pt x="497" y="296"/>
                </a:cubicBezTo>
                <a:cubicBezTo>
                  <a:pt x="513" y="296"/>
                  <a:pt x="525" y="283"/>
                  <a:pt x="525" y="268"/>
                </a:cubicBezTo>
                <a:cubicBezTo>
                  <a:pt x="525" y="252"/>
                  <a:pt x="513" y="240"/>
                  <a:pt x="497" y="240"/>
                </a:cubicBezTo>
                <a:close/>
                <a:moveTo>
                  <a:pt x="497" y="282"/>
                </a:moveTo>
                <a:cubicBezTo>
                  <a:pt x="490" y="282"/>
                  <a:pt x="484" y="275"/>
                  <a:pt x="484" y="268"/>
                </a:cubicBezTo>
                <a:cubicBezTo>
                  <a:pt x="484" y="260"/>
                  <a:pt x="490" y="254"/>
                  <a:pt x="497" y="254"/>
                </a:cubicBezTo>
                <a:cubicBezTo>
                  <a:pt x="505" y="254"/>
                  <a:pt x="511" y="260"/>
                  <a:pt x="511" y="268"/>
                </a:cubicBezTo>
                <a:cubicBezTo>
                  <a:pt x="511" y="275"/>
                  <a:pt x="505" y="282"/>
                  <a:pt x="497" y="2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7"/>
          <p:cNvSpPr>
            <a:spLocks noChangeArrowheads="1"/>
          </p:cNvSpPr>
          <p:nvPr/>
        </p:nvSpPr>
        <p:spPr bwMode="auto">
          <a:xfrm>
            <a:off x="1289161" y="4627135"/>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5" name="Freeform 34"/>
          <p:cNvSpPr>
            <a:spLocks noEditPoints="1"/>
          </p:cNvSpPr>
          <p:nvPr/>
        </p:nvSpPr>
        <p:spPr bwMode="auto">
          <a:xfrm>
            <a:off x="1521824" y="4904955"/>
            <a:ext cx="631953" cy="529390"/>
          </a:xfrm>
          <a:custGeom>
            <a:avLst/>
            <a:gdLst>
              <a:gd name="T0" fmla="*/ 565 w 612"/>
              <a:gd name="T1" fmla="*/ 238 h 512"/>
              <a:gd name="T2" fmla="*/ 565 w 612"/>
              <a:gd name="T3" fmla="*/ 237 h 512"/>
              <a:gd name="T4" fmla="*/ 564 w 612"/>
              <a:gd name="T5" fmla="*/ 237 h 512"/>
              <a:gd name="T6" fmla="*/ 468 w 612"/>
              <a:gd name="T7" fmla="*/ 191 h 512"/>
              <a:gd name="T8" fmla="*/ 442 w 612"/>
              <a:gd name="T9" fmla="*/ 49 h 512"/>
              <a:gd name="T10" fmla="*/ 261 w 612"/>
              <a:gd name="T11" fmla="*/ 49 h 512"/>
              <a:gd name="T12" fmla="*/ 154 w 612"/>
              <a:gd name="T13" fmla="*/ 157 h 512"/>
              <a:gd name="T14" fmla="*/ 154 w 612"/>
              <a:gd name="T15" fmla="*/ 157 h 512"/>
              <a:gd name="T16" fmla="*/ 144 w 612"/>
              <a:gd name="T17" fmla="*/ 157 h 512"/>
              <a:gd name="T18" fmla="*/ 40 w 612"/>
              <a:gd name="T19" fmla="*/ 261 h 512"/>
              <a:gd name="T20" fmla="*/ 0 w 612"/>
              <a:gd name="T21" fmla="*/ 356 h 512"/>
              <a:gd name="T22" fmla="*/ 40 w 612"/>
              <a:gd name="T23" fmla="*/ 451 h 512"/>
              <a:gd name="T24" fmla="*/ 135 w 612"/>
              <a:gd name="T25" fmla="*/ 491 h 512"/>
              <a:gd name="T26" fmla="*/ 230 w 612"/>
              <a:gd name="T27" fmla="*/ 451 h 512"/>
              <a:gd name="T28" fmla="*/ 294 w 612"/>
              <a:gd name="T29" fmla="*/ 388 h 512"/>
              <a:gd name="T30" fmla="*/ 337 w 612"/>
              <a:gd name="T31" fmla="*/ 464 h 512"/>
              <a:gd name="T32" fmla="*/ 337 w 612"/>
              <a:gd name="T33" fmla="*/ 465 h 512"/>
              <a:gd name="T34" fmla="*/ 338 w 612"/>
              <a:gd name="T35" fmla="*/ 466 h 512"/>
              <a:gd name="T36" fmla="*/ 451 w 612"/>
              <a:gd name="T37" fmla="*/ 512 h 512"/>
              <a:gd name="T38" fmla="*/ 612 w 612"/>
              <a:gd name="T39" fmla="*/ 351 h 512"/>
              <a:gd name="T40" fmla="*/ 565 w 612"/>
              <a:gd name="T41" fmla="*/ 238 h 512"/>
              <a:gd name="T42" fmla="*/ 342 w 612"/>
              <a:gd name="T43" fmla="*/ 450 h 512"/>
              <a:gd name="T44" fmla="*/ 304 w 612"/>
              <a:gd name="T45" fmla="*/ 351 h 512"/>
              <a:gd name="T46" fmla="*/ 308 w 612"/>
              <a:gd name="T47" fmla="*/ 317 h 512"/>
              <a:gd name="T48" fmla="*/ 308 w 612"/>
              <a:gd name="T49" fmla="*/ 315 h 512"/>
              <a:gd name="T50" fmla="*/ 347 w 612"/>
              <a:gd name="T51" fmla="*/ 247 h 512"/>
              <a:gd name="T52" fmla="*/ 451 w 612"/>
              <a:gd name="T53" fmla="*/ 204 h 512"/>
              <a:gd name="T54" fmla="*/ 457 w 612"/>
              <a:gd name="T55" fmla="*/ 204 h 512"/>
              <a:gd name="T56" fmla="*/ 458 w 612"/>
              <a:gd name="T57" fmla="*/ 204 h 512"/>
              <a:gd name="T58" fmla="*/ 458 w 612"/>
              <a:gd name="T59" fmla="*/ 204 h 512"/>
              <a:gd name="T60" fmla="*/ 550 w 612"/>
              <a:gd name="T61" fmla="*/ 243 h 512"/>
              <a:gd name="T62" fmla="*/ 342 w 612"/>
              <a:gd name="T63" fmla="*/ 450 h 512"/>
              <a:gd name="T64" fmla="*/ 271 w 612"/>
              <a:gd name="T65" fmla="*/ 59 h 512"/>
              <a:gd name="T66" fmla="*/ 432 w 612"/>
              <a:gd name="T67" fmla="*/ 59 h 512"/>
              <a:gd name="T68" fmla="*/ 453 w 612"/>
              <a:gd name="T69" fmla="*/ 190 h 512"/>
              <a:gd name="T70" fmla="*/ 451 w 612"/>
              <a:gd name="T71" fmla="*/ 190 h 512"/>
              <a:gd name="T72" fmla="*/ 337 w 612"/>
              <a:gd name="T73" fmla="*/ 237 h 512"/>
              <a:gd name="T74" fmla="*/ 298 w 612"/>
              <a:gd name="T75" fmla="*/ 301 h 512"/>
              <a:gd name="T76" fmla="*/ 164 w 612"/>
              <a:gd name="T77" fmla="*/ 167 h 512"/>
              <a:gd name="T78" fmla="*/ 271 w 612"/>
              <a:gd name="T79" fmla="*/ 59 h 512"/>
              <a:gd name="T80" fmla="*/ 220 w 612"/>
              <a:gd name="T81" fmla="*/ 442 h 512"/>
              <a:gd name="T82" fmla="*/ 135 w 612"/>
              <a:gd name="T83" fmla="*/ 477 h 512"/>
              <a:gd name="T84" fmla="*/ 50 w 612"/>
              <a:gd name="T85" fmla="*/ 442 h 512"/>
              <a:gd name="T86" fmla="*/ 50 w 612"/>
              <a:gd name="T87" fmla="*/ 271 h 512"/>
              <a:gd name="T88" fmla="*/ 149 w 612"/>
              <a:gd name="T89" fmla="*/ 172 h 512"/>
              <a:gd name="T90" fmla="*/ 294 w 612"/>
              <a:gd name="T91" fmla="*/ 317 h 512"/>
              <a:gd name="T92" fmla="*/ 290 w 612"/>
              <a:gd name="T93" fmla="*/ 351 h 512"/>
              <a:gd name="T94" fmla="*/ 291 w 612"/>
              <a:gd name="T95" fmla="*/ 371 h 512"/>
              <a:gd name="T96" fmla="*/ 220 w 612"/>
              <a:gd name="T97" fmla="*/ 442 h 512"/>
              <a:gd name="T98" fmla="*/ 451 w 612"/>
              <a:gd name="T99" fmla="*/ 498 h 512"/>
              <a:gd name="T100" fmla="*/ 352 w 612"/>
              <a:gd name="T101" fmla="*/ 460 h 512"/>
              <a:gd name="T102" fmla="*/ 560 w 612"/>
              <a:gd name="T103" fmla="*/ 252 h 512"/>
              <a:gd name="T104" fmla="*/ 598 w 612"/>
              <a:gd name="T105" fmla="*/ 351 h 512"/>
              <a:gd name="T106" fmla="*/ 451 w 612"/>
              <a:gd name="T107" fmla="*/ 4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2" h="512">
                <a:moveTo>
                  <a:pt x="565" y="238"/>
                </a:moveTo>
                <a:cubicBezTo>
                  <a:pt x="565" y="238"/>
                  <a:pt x="565" y="238"/>
                  <a:pt x="565" y="237"/>
                </a:cubicBezTo>
                <a:cubicBezTo>
                  <a:pt x="564" y="237"/>
                  <a:pt x="564" y="237"/>
                  <a:pt x="564" y="237"/>
                </a:cubicBezTo>
                <a:cubicBezTo>
                  <a:pt x="539" y="212"/>
                  <a:pt x="505" y="195"/>
                  <a:pt x="468" y="191"/>
                </a:cubicBezTo>
                <a:cubicBezTo>
                  <a:pt x="489" y="144"/>
                  <a:pt x="479" y="87"/>
                  <a:pt x="442" y="49"/>
                </a:cubicBezTo>
                <a:cubicBezTo>
                  <a:pt x="392" y="0"/>
                  <a:pt x="311" y="0"/>
                  <a:pt x="261" y="49"/>
                </a:cubicBezTo>
                <a:cubicBezTo>
                  <a:pt x="154" y="157"/>
                  <a:pt x="154" y="157"/>
                  <a:pt x="154" y="157"/>
                </a:cubicBezTo>
                <a:cubicBezTo>
                  <a:pt x="154" y="157"/>
                  <a:pt x="154" y="157"/>
                  <a:pt x="154" y="157"/>
                </a:cubicBezTo>
                <a:cubicBezTo>
                  <a:pt x="151" y="154"/>
                  <a:pt x="146" y="154"/>
                  <a:pt x="144" y="157"/>
                </a:cubicBezTo>
                <a:cubicBezTo>
                  <a:pt x="40" y="261"/>
                  <a:pt x="40" y="261"/>
                  <a:pt x="40" y="261"/>
                </a:cubicBezTo>
                <a:cubicBezTo>
                  <a:pt x="14" y="286"/>
                  <a:pt x="0" y="320"/>
                  <a:pt x="0" y="356"/>
                </a:cubicBezTo>
                <a:cubicBezTo>
                  <a:pt x="0" y="392"/>
                  <a:pt x="14" y="426"/>
                  <a:pt x="40" y="451"/>
                </a:cubicBezTo>
                <a:cubicBezTo>
                  <a:pt x="65" y="477"/>
                  <a:pt x="99" y="491"/>
                  <a:pt x="135" y="491"/>
                </a:cubicBezTo>
                <a:cubicBezTo>
                  <a:pt x="171" y="491"/>
                  <a:pt x="205" y="477"/>
                  <a:pt x="230" y="451"/>
                </a:cubicBezTo>
                <a:cubicBezTo>
                  <a:pt x="294" y="388"/>
                  <a:pt x="294" y="388"/>
                  <a:pt x="294" y="388"/>
                </a:cubicBezTo>
                <a:cubicBezTo>
                  <a:pt x="301" y="417"/>
                  <a:pt x="316" y="443"/>
                  <a:pt x="337" y="464"/>
                </a:cubicBezTo>
                <a:cubicBezTo>
                  <a:pt x="337" y="464"/>
                  <a:pt x="337" y="465"/>
                  <a:pt x="337" y="465"/>
                </a:cubicBezTo>
                <a:cubicBezTo>
                  <a:pt x="337" y="465"/>
                  <a:pt x="338" y="465"/>
                  <a:pt x="338" y="466"/>
                </a:cubicBezTo>
                <a:cubicBezTo>
                  <a:pt x="367" y="494"/>
                  <a:pt x="407" y="512"/>
                  <a:pt x="451" y="512"/>
                </a:cubicBezTo>
                <a:cubicBezTo>
                  <a:pt x="540" y="512"/>
                  <a:pt x="612" y="440"/>
                  <a:pt x="612" y="351"/>
                </a:cubicBezTo>
                <a:cubicBezTo>
                  <a:pt x="612" y="307"/>
                  <a:pt x="594" y="267"/>
                  <a:pt x="565" y="238"/>
                </a:cubicBezTo>
                <a:close/>
                <a:moveTo>
                  <a:pt x="342" y="450"/>
                </a:moveTo>
                <a:cubicBezTo>
                  <a:pt x="319" y="424"/>
                  <a:pt x="304" y="389"/>
                  <a:pt x="304" y="351"/>
                </a:cubicBezTo>
                <a:cubicBezTo>
                  <a:pt x="304" y="340"/>
                  <a:pt x="305" y="328"/>
                  <a:pt x="308" y="317"/>
                </a:cubicBezTo>
                <a:cubicBezTo>
                  <a:pt x="308" y="316"/>
                  <a:pt x="308" y="316"/>
                  <a:pt x="308" y="315"/>
                </a:cubicBezTo>
                <a:cubicBezTo>
                  <a:pt x="315" y="290"/>
                  <a:pt x="328" y="266"/>
                  <a:pt x="347" y="247"/>
                </a:cubicBezTo>
                <a:cubicBezTo>
                  <a:pt x="375" y="220"/>
                  <a:pt x="412" y="204"/>
                  <a:pt x="451" y="204"/>
                </a:cubicBezTo>
                <a:cubicBezTo>
                  <a:pt x="453" y="204"/>
                  <a:pt x="455" y="204"/>
                  <a:pt x="457" y="204"/>
                </a:cubicBezTo>
                <a:cubicBezTo>
                  <a:pt x="457" y="204"/>
                  <a:pt x="458" y="204"/>
                  <a:pt x="458" y="204"/>
                </a:cubicBezTo>
                <a:cubicBezTo>
                  <a:pt x="458" y="204"/>
                  <a:pt x="458" y="204"/>
                  <a:pt x="458" y="204"/>
                </a:cubicBezTo>
                <a:cubicBezTo>
                  <a:pt x="493" y="206"/>
                  <a:pt x="525" y="220"/>
                  <a:pt x="550" y="243"/>
                </a:cubicBezTo>
                <a:lnTo>
                  <a:pt x="342" y="450"/>
                </a:lnTo>
                <a:close/>
                <a:moveTo>
                  <a:pt x="271" y="59"/>
                </a:moveTo>
                <a:cubicBezTo>
                  <a:pt x="315" y="15"/>
                  <a:pt x="388" y="15"/>
                  <a:pt x="432" y="59"/>
                </a:cubicBezTo>
                <a:cubicBezTo>
                  <a:pt x="466" y="94"/>
                  <a:pt x="475" y="147"/>
                  <a:pt x="453" y="190"/>
                </a:cubicBezTo>
                <a:cubicBezTo>
                  <a:pt x="452" y="190"/>
                  <a:pt x="452" y="190"/>
                  <a:pt x="451" y="190"/>
                </a:cubicBezTo>
                <a:cubicBezTo>
                  <a:pt x="408" y="190"/>
                  <a:pt x="368" y="207"/>
                  <a:pt x="337" y="237"/>
                </a:cubicBezTo>
                <a:cubicBezTo>
                  <a:pt x="319" y="256"/>
                  <a:pt x="306" y="277"/>
                  <a:pt x="298" y="301"/>
                </a:cubicBezTo>
                <a:cubicBezTo>
                  <a:pt x="164" y="167"/>
                  <a:pt x="164" y="167"/>
                  <a:pt x="164" y="167"/>
                </a:cubicBezTo>
                <a:lnTo>
                  <a:pt x="271" y="59"/>
                </a:lnTo>
                <a:close/>
                <a:moveTo>
                  <a:pt x="220" y="442"/>
                </a:moveTo>
                <a:cubicBezTo>
                  <a:pt x="198" y="464"/>
                  <a:pt x="167" y="477"/>
                  <a:pt x="135" y="477"/>
                </a:cubicBezTo>
                <a:cubicBezTo>
                  <a:pt x="103" y="477"/>
                  <a:pt x="72" y="464"/>
                  <a:pt x="50" y="442"/>
                </a:cubicBezTo>
                <a:cubicBezTo>
                  <a:pt x="3" y="394"/>
                  <a:pt x="3" y="318"/>
                  <a:pt x="50" y="271"/>
                </a:cubicBezTo>
                <a:cubicBezTo>
                  <a:pt x="149" y="172"/>
                  <a:pt x="149" y="172"/>
                  <a:pt x="149" y="172"/>
                </a:cubicBezTo>
                <a:cubicBezTo>
                  <a:pt x="294" y="317"/>
                  <a:pt x="294" y="317"/>
                  <a:pt x="294" y="317"/>
                </a:cubicBezTo>
                <a:cubicBezTo>
                  <a:pt x="291" y="328"/>
                  <a:pt x="290" y="339"/>
                  <a:pt x="290" y="351"/>
                </a:cubicBezTo>
                <a:cubicBezTo>
                  <a:pt x="290" y="358"/>
                  <a:pt x="290" y="364"/>
                  <a:pt x="291" y="371"/>
                </a:cubicBezTo>
                <a:lnTo>
                  <a:pt x="220" y="442"/>
                </a:lnTo>
                <a:close/>
                <a:moveTo>
                  <a:pt x="451" y="498"/>
                </a:moveTo>
                <a:cubicBezTo>
                  <a:pt x="413" y="498"/>
                  <a:pt x="378" y="484"/>
                  <a:pt x="352" y="460"/>
                </a:cubicBezTo>
                <a:cubicBezTo>
                  <a:pt x="560" y="252"/>
                  <a:pt x="560" y="252"/>
                  <a:pt x="560" y="252"/>
                </a:cubicBezTo>
                <a:cubicBezTo>
                  <a:pt x="583" y="279"/>
                  <a:pt x="598" y="313"/>
                  <a:pt x="598" y="351"/>
                </a:cubicBezTo>
                <a:cubicBezTo>
                  <a:pt x="598" y="432"/>
                  <a:pt x="532" y="498"/>
                  <a:pt x="451" y="49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8"/>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7" name="Freeform 35"/>
          <p:cNvSpPr>
            <a:spLocks noEditPoints="1"/>
          </p:cNvSpPr>
          <p:nvPr/>
        </p:nvSpPr>
        <p:spPr bwMode="auto">
          <a:xfrm>
            <a:off x="10103222" y="3299819"/>
            <a:ext cx="705300" cy="616017"/>
          </a:xfrm>
          <a:custGeom>
            <a:avLst/>
            <a:gdLst>
              <a:gd name="T0" fmla="*/ 631 w 683"/>
              <a:gd name="T1" fmla="*/ 193 h 596"/>
              <a:gd name="T2" fmla="*/ 345 w 683"/>
              <a:gd name="T3" fmla="*/ 1 h 596"/>
              <a:gd name="T4" fmla="*/ 214 w 683"/>
              <a:gd name="T5" fmla="*/ 84 h 596"/>
              <a:gd name="T6" fmla="*/ 207 w 683"/>
              <a:gd name="T7" fmla="*/ 25 h 596"/>
              <a:gd name="T8" fmla="*/ 124 w 683"/>
              <a:gd name="T9" fmla="*/ 25 h 596"/>
              <a:gd name="T10" fmla="*/ 117 w 683"/>
              <a:gd name="T11" fmla="*/ 32 h 596"/>
              <a:gd name="T12" fmla="*/ 4 w 683"/>
              <a:gd name="T13" fmla="*/ 224 h 596"/>
              <a:gd name="T14" fmla="*/ 12 w 683"/>
              <a:gd name="T15" fmla="*/ 236 h 596"/>
              <a:gd name="T16" fmla="*/ 57 w 683"/>
              <a:gd name="T17" fmla="*/ 589 h 596"/>
              <a:gd name="T18" fmla="*/ 628 w 683"/>
              <a:gd name="T19" fmla="*/ 596 h 596"/>
              <a:gd name="T20" fmla="*/ 635 w 683"/>
              <a:gd name="T21" fmla="*/ 212 h 596"/>
              <a:gd name="T22" fmla="*/ 675 w 683"/>
              <a:gd name="T23" fmla="*/ 237 h 596"/>
              <a:gd name="T24" fmla="*/ 679 w 683"/>
              <a:gd name="T25" fmla="*/ 224 h 596"/>
              <a:gd name="T26" fmla="*/ 200 w 683"/>
              <a:gd name="T27" fmla="*/ 39 h 596"/>
              <a:gd name="T28" fmla="*/ 131 w 683"/>
              <a:gd name="T29" fmla="*/ 139 h 596"/>
              <a:gd name="T30" fmla="*/ 621 w 683"/>
              <a:gd name="T31" fmla="*/ 582 h 596"/>
              <a:gd name="T32" fmla="*/ 71 w 683"/>
              <a:gd name="T33" fmla="*/ 196 h 596"/>
              <a:gd name="T34" fmla="*/ 128 w 683"/>
              <a:gd name="T35" fmla="*/ 158 h 596"/>
              <a:gd name="T36" fmla="*/ 211 w 683"/>
              <a:gd name="T37" fmla="*/ 103 h 596"/>
              <a:gd name="T38" fmla="*/ 621 w 683"/>
              <a:gd name="T39" fmla="*/ 202 h 596"/>
              <a:gd name="T40" fmla="*/ 303 w 683"/>
              <a:gd name="T41" fmla="*/ 193 h 596"/>
              <a:gd name="T42" fmla="*/ 238 w 683"/>
              <a:gd name="T43" fmla="*/ 258 h 596"/>
              <a:gd name="T44" fmla="*/ 231 w 683"/>
              <a:gd name="T45" fmla="*/ 265 h 596"/>
              <a:gd name="T46" fmla="*/ 238 w 683"/>
              <a:gd name="T47" fmla="*/ 334 h 596"/>
              <a:gd name="T48" fmla="*/ 303 w 683"/>
              <a:gd name="T49" fmla="*/ 400 h 596"/>
              <a:gd name="T50" fmla="*/ 372 w 683"/>
              <a:gd name="T51" fmla="*/ 407 h 596"/>
              <a:gd name="T52" fmla="*/ 379 w 683"/>
              <a:gd name="T53" fmla="*/ 334 h 596"/>
              <a:gd name="T54" fmla="*/ 450 w 683"/>
              <a:gd name="T55" fmla="*/ 332 h 596"/>
              <a:gd name="T56" fmla="*/ 452 w 683"/>
              <a:gd name="T57" fmla="*/ 265 h 596"/>
              <a:gd name="T58" fmla="*/ 379 w 683"/>
              <a:gd name="T59" fmla="*/ 258 h 596"/>
              <a:gd name="T60" fmla="*/ 372 w 683"/>
              <a:gd name="T61" fmla="*/ 186 h 596"/>
              <a:gd name="T62" fmla="*/ 303 w 683"/>
              <a:gd name="T63" fmla="*/ 193 h 596"/>
              <a:gd name="T64" fmla="*/ 317 w 683"/>
              <a:gd name="T65" fmla="*/ 200 h 596"/>
              <a:gd name="T66" fmla="*/ 365 w 683"/>
              <a:gd name="T67" fmla="*/ 265 h 596"/>
              <a:gd name="T68" fmla="*/ 438 w 683"/>
              <a:gd name="T69" fmla="*/ 272 h 596"/>
              <a:gd name="T70" fmla="*/ 372 w 683"/>
              <a:gd name="T71" fmla="*/ 320 h 596"/>
              <a:gd name="T72" fmla="*/ 365 w 683"/>
              <a:gd name="T73" fmla="*/ 393 h 596"/>
              <a:gd name="T74" fmla="*/ 317 w 683"/>
              <a:gd name="T75" fmla="*/ 327 h 596"/>
              <a:gd name="T76" fmla="*/ 245 w 683"/>
              <a:gd name="T77" fmla="*/ 320 h 596"/>
              <a:gd name="T78" fmla="*/ 310 w 683"/>
              <a:gd name="T79" fmla="*/ 272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83" h="596">
                <a:moveTo>
                  <a:pt x="679" y="224"/>
                </a:moveTo>
                <a:cubicBezTo>
                  <a:pt x="631" y="193"/>
                  <a:pt x="631" y="193"/>
                  <a:pt x="631" y="193"/>
                </a:cubicBezTo>
                <a:cubicBezTo>
                  <a:pt x="631" y="193"/>
                  <a:pt x="631" y="193"/>
                  <a:pt x="631" y="193"/>
                </a:cubicBezTo>
                <a:cubicBezTo>
                  <a:pt x="345" y="1"/>
                  <a:pt x="345" y="1"/>
                  <a:pt x="345" y="1"/>
                </a:cubicBezTo>
                <a:cubicBezTo>
                  <a:pt x="343" y="0"/>
                  <a:pt x="340" y="0"/>
                  <a:pt x="337" y="1"/>
                </a:cubicBezTo>
                <a:cubicBezTo>
                  <a:pt x="214" y="84"/>
                  <a:pt x="214" y="84"/>
                  <a:pt x="214" y="84"/>
                </a:cubicBezTo>
                <a:cubicBezTo>
                  <a:pt x="214" y="32"/>
                  <a:pt x="214" y="32"/>
                  <a:pt x="214" y="32"/>
                </a:cubicBezTo>
                <a:cubicBezTo>
                  <a:pt x="214" y="28"/>
                  <a:pt x="211" y="25"/>
                  <a:pt x="207" y="25"/>
                </a:cubicBezTo>
                <a:cubicBezTo>
                  <a:pt x="124" y="25"/>
                  <a:pt x="124" y="25"/>
                  <a:pt x="124" y="25"/>
                </a:cubicBezTo>
                <a:cubicBezTo>
                  <a:pt x="124" y="25"/>
                  <a:pt x="124" y="25"/>
                  <a:pt x="124" y="25"/>
                </a:cubicBezTo>
                <a:cubicBezTo>
                  <a:pt x="122" y="25"/>
                  <a:pt x="120" y="25"/>
                  <a:pt x="119" y="27"/>
                </a:cubicBezTo>
                <a:cubicBezTo>
                  <a:pt x="118" y="28"/>
                  <a:pt x="117" y="30"/>
                  <a:pt x="117" y="32"/>
                </a:cubicBezTo>
                <a:cubicBezTo>
                  <a:pt x="117" y="149"/>
                  <a:pt x="117" y="149"/>
                  <a:pt x="117" y="149"/>
                </a:cubicBezTo>
                <a:cubicBezTo>
                  <a:pt x="4" y="224"/>
                  <a:pt x="4" y="224"/>
                  <a:pt x="4" y="224"/>
                </a:cubicBezTo>
                <a:cubicBezTo>
                  <a:pt x="1" y="226"/>
                  <a:pt x="0" y="231"/>
                  <a:pt x="2" y="234"/>
                </a:cubicBezTo>
                <a:cubicBezTo>
                  <a:pt x="4" y="237"/>
                  <a:pt x="8" y="238"/>
                  <a:pt x="12" y="236"/>
                </a:cubicBezTo>
                <a:cubicBezTo>
                  <a:pt x="57" y="205"/>
                  <a:pt x="57" y="205"/>
                  <a:pt x="57" y="205"/>
                </a:cubicBezTo>
                <a:cubicBezTo>
                  <a:pt x="57" y="589"/>
                  <a:pt x="57" y="589"/>
                  <a:pt x="57" y="589"/>
                </a:cubicBezTo>
                <a:cubicBezTo>
                  <a:pt x="57" y="593"/>
                  <a:pt x="61" y="596"/>
                  <a:pt x="64" y="596"/>
                </a:cubicBezTo>
                <a:cubicBezTo>
                  <a:pt x="628" y="596"/>
                  <a:pt x="628" y="596"/>
                  <a:pt x="628" y="596"/>
                </a:cubicBezTo>
                <a:cubicBezTo>
                  <a:pt x="631" y="596"/>
                  <a:pt x="635" y="593"/>
                  <a:pt x="635" y="589"/>
                </a:cubicBezTo>
                <a:cubicBezTo>
                  <a:pt x="635" y="212"/>
                  <a:pt x="635" y="212"/>
                  <a:pt x="635" y="212"/>
                </a:cubicBezTo>
                <a:cubicBezTo>
                  <a:pt x="671" y="236"/>
                  <a:pt x="671" y="236"/>
                  <a:pt x="671" y="236"/>
                </a:cubicBezTo>
                <a:cubicBezTo>
                  <a:pt x="672" y="237"/>
                  <a:pt x="673" y="237"/>
                  <a:pt x="675" y="237"/>
                </a:cubicBezTo>
                <a:cubicBezTo>
                  <a:pt x="677" y="237"/>
                  <a:pt x="679" y="236"/>
                  <a:pt x="680" y="234"/>
                </a:cubicBezTo>
                <a:cubicBezTo>
                  <a:pt x="683" y="231"/>
                  <a:pt x="682" y="226"/>
                  <a:pt x="679" y="224"/>
                </a:cubicBezTo>
                <a:close/>
                <a:moveTo>
                  <a:pt x="131" y="39"/>
                </a:moveTo>
                <a:cubicBezTo>
                  <a:pt x="200" y="39"/>
                  <a:pt x="200" y="39"/>
                  <a:pt x="200" y="39"/>
                </a:cubicBezTo>
                <a:cubicBezTo>
                  <a:pt x="200" y="93"/>
                  <a:pt x="200" y="93"/>
                  <a:pt x="200" y="93"/>
                </a:cubicBezTo>
                <a:cubicBezTo>
                  <a:pt x="131" y="139"/>
                  <a:pt x="131" y="139"/>
                  <a:pt x="131" y="139"/>
                </a:cubicBezTo>
                <a:lnTo>
                  <a:pt x="131" y="39"/>
                </a:lnTo>
                <a:close/>
                <a:moveTo>
                  <a:pt x="621" y="582"/>
                </a:moveTo>
                <a:cubicBezTo>
                  <a:pt x="71" y="582"/>
                  <a:pt x="71" y="582"/>
                  <a:pt x="71" y="582"/>
                </a:cubicBezTo>
                <a:cubicBezTo>
                  <a:pt x="71" y="196"/>
                  <a:pt x="71" y="196"/>
                  <a:pt x="71" y="196"/>
                </a:cubicBezTo>
                <a:cubicBezTo>
                  <a:pt x="128" y="158"/>
                  <a:pt x="128" y="158"/>
                  <a:pt x="128" y="158"/>
                </a:cubicBezTo>
                <a:cubicBezTo>
                  <a:pt x="128" y="158"/>
                  <a:pt x="128" y="158"/>
                  <a:pt x="128" y="158"/>
                </a:cubicBezTo>
                <a:cubicBezTo>
                  <a:pt x="211" y="103"/>
                  <a:pt x="211" y="103"/>
                  <a:pt x="211" y="103"/>
                </a:cubicBezTo>
                <a:cubicBezTo>
                  <a:pt x="211" y="103"/>
                  <a:pt x="211" y="103"/>
                  <a:pt x="211" y="103"/>
                </a:cubicBezTo>
                <a:cubicBezTo>
                  <a:pt x="341" y="16"/>
                  <a:pt x="341" y="16"/>
                  <a:pt x="341" y="16"/>
                </a:cubicBezTo>
                <a:cubicBezTo>
                  <a:pt x="621" y="202"/>
                  <a:pt x="621" y="202"/>
                  <a:pt x="621" y="202"/>
                </a:cubicBezTo>
                <a:lnTo>
                  <a:pt x="621" y="582"/>
                </a:lnTo>
                <a:close/>
                <a:moveTo>
                  <a:pt x="303" y="193"/>
                </a:moveTo>
                <a:cubicBezTo>
                  <a:pt x="303" y="258"/>
                  <a:pt x="303" y="258"/>
                  <a:pt x="303" y="258"/>
                </a:cubicBezTo>
                <a:cubicBezTo>
                  <a:pt x="238" y="258"/>
                  <a:pt x="238" y="258"/>
                  <a:pt x="238" y="258"/>
                </a:cubicBezTo>
                <a:cubicBezTo>
                  <a:pt x="236" y="258"/>
                  <a:pt x="234" y="259"/>
                  <a:pt x="233" y="260"/>
                </a:cubicBezTo>
                <a:cubicBezTo>
                  <a:pt x="231" y="262"/>
                  <a:pt x="231" y="263"/>
                  <a:pt x="231" y="265"/>
                </a:cubicBezTo>
                <a:cubicBezTo>
                  <a:pt x="231" y="327"/>
                  <a:pt x="231" y="327"/>
                  <a:pt x="231" y="327"/>
                </a:cubicBezTo>
                <a:cubicBezTo>
                  <a:pt x="231" y="331"/>
                  <a:pt x="234" y="334"/>
                  <a:pt x="238" y="334"/>
                </a:cubicBezTo>
                <a:cubicBezTo>
                  <a:pt x="303" y="334"/>
                  <a:pt x="303" y="334"/>
                  <a:pt x="303" y="334"/>
                </a:cubicBezTo>
                <a:cubicBezTo>
                  <a:pt x="303" y="400"/>
                  <a:pt x="303" y="400"/>
                  <a:pt x="303" y="400"/>
                </a:cubicBezTo>
                <a:cubicBezTo>
                  <a:pt x="303" y="404"/>
                  <a:pt x="306" y="407"/>
                  <a:pt x="310" y="407"/>
                </a:cubicBezTo>
                <a:cubicBezTo>
                  <a:pt x="372" y="407"/>
                  <a:pt x="372" y="407"/>
                  <a:pt x="372" y="407"/>
                </a:cubicBezTo>
                <a:cubicBezTo>
                  <a:pt x="376" y="407"/>
                  <a:pt x="379" y="404"/>
                  <a:pt x="379" y="400"/>
                </a:cubicBezTo>
                <a:cubicBezTo>
                  <a:pt x="379" y="334"/>
                  <a:pt x="379" y="334"/>
                  <a:pt x="379" y="334"/>
                </a:cubicBezTo>
                <a:cubicBezTo>
                  <a:pt x="445" y="334"/>
                  <a:pt x="445" y="334"/>
                  <a:pt x="445" y="334"/>
                </a:cubicBezTo>
                <a:cubicBezTo>
                  <a:pt x="447" y="334"/>
                  <a:pt x="448" y="333"/>
                  <a:pt x="450" y="332"/>
                </a:cubicBezTo>
                <a:cubicBezTo>
                  <a:pt x="451" y="331"/>
                  <a:pt x="452" y="329"/>
                  <a:pt x="452" y="327"/>
                </a:cubicBezTo>
                <a:cubicBezTo>
                  <a:pt x="452" y="265"/>
                  <a:pt x="452" y="265"/>
                  <a:pt x="452" y="265"/>
                </a:cubicBezTo>
                <a:cubicBezTo>
                  <a:pt x="452" y="261"/>
                  <a:pt x="449" y="258"/>
                  <a:pt x="445" y="258"/>
                </a:cubicBezTo>
                <a:cubicBezTo>
                  <a:pt x="379" y="258"/>
                  <a:pt x="379" y="258"/>
                  <a:pt x="379" y="258"/>
                </a:cubicBezTo>
                <a:cubicBezTo>
                  <a:pt x="379" y="193"/>
                  <a:pt x="379" y="193"/>
                  <a:pt x="379" y="193"/>
                </a:cubicBezTo>
                <a:cubicBezTo>
                  <a:pt x="379" y="189"/>
                  <a:pt x="376" y="186"/>
                  <a:pt x="372" y="186"/>
                </a:cubicBezTo>
                <a:cubicBezTo>
                  <a:pt x="310" y="186"/>
                  <a:pt x="310" y="186"/>
                  <a:pt x="310" y="186"/>
                </a:cubicBezTo>
                <a:cubicBezTo>
                  <a:pt x="306" y="186"/>
                  <a:pt x="303" y="189"/>
                  <a:pt x="303" y="193"/>
                </a:cubicBezTo>
                <a:close/>
                <a:moveTo>
                  <a:pt x="317" y="265"/>
                </a:moveTo>
                <a:cubicBezTo>
                  <a:pt x="317" y="200"/>
                  <a:pt x="317" y="200"/>
                  <a:pt x="317" y="200"/>
                </a:cubicBezTo>
                <a:cubicBezTo>
                  <a:pt x="365" y="200"/>
                  <a:pt x="365" y="200"/>
                  <a:pt x="365" y="200"/>
                </a:cubicBezTo>
                <a:cubicBezTo>
                  <a:pt x="365" y="265"/>
                  <a:pt x="365" y="265"/>
                  <a:pt x="365" y="265"/>
                </a:cubicBezTo>
                <a:cubicBezTo>
                  <a:pt x="365" y="269"/>
                  <a:pt x="368" y="272"/>
                  <a:pt x="372" y="272"/>
                </a:cubicBezTo>
                <a:cubicBezTo>
                  <a:pt x="438" y="272"/>
                  <a:pt x="438" y="272"/>
                  <a:pt x="438" y="272"/>
                </a:cubicBezTo>
                <a:cubicBezTo>
                  <a:pt x="438" y="320"/>
                  <a:pt x="438" y="320"/>
                  <a:pt x="438" y="320"/>
                </a:cubicBezTo>
                <a:cubicBezTo>
                  <a:pt x="372" y="320"/>
                  <a:pt x="372" y="320"/>
                  <a:pt x="372" y="320"/>
                </a:cubicBezTo>
                <a:cubicBezTo>
                  <a:pt x="368" y="320"/>
                  <a:pt x="365" y="323"/>
                  <a:pt x="365" y="327"/>
                </a:cubicBezTo>
                <a:cubicBezTo>
                  <a:pt x="365" y="393"/>
                  <a:pt x="365" y="393"/>
                  <a:pt x="365" y="393"/>
                </a:cubicBezTo>
                <a:cubicBezTo>
                  <a:pt x="317" y="393"/>
                  <a:pt x="317" y="393"/>
                  <a:pt x="317" y="393"/>
                </a:cubicBezTo>
                <a:cubicBezTo>
                  <a:pt x="317" y="327"/>
                  <a:pt x="317" y="327"/>
                  <a:pt x="317" y="327"/>
                </a:cubicBezTo>
                <a:cubicBezTo>
                  <a:pt x="317" y="323"/>
                  <a:pt x="314" y="320"/>
                  <a:pt x="310" y="320"/>
                </a:cubicBezTo>
                <a:cubicBezTo>
                  <a:pt x="245" y="320"/>
                  <a:pt x="245" y="320"/>
                  <a:pt x="245" y="320"/>
                </a:cubicBezTo>
                <a:cubicBezTo>
                  <a:pt x="245" y="272"/>
                  <a:pt x="245" y="272"/>
                  <a:pt x="245" y="272"/>
                </a:cubicBezTo>
                <a:cubicBezTo>
                  <a:pt x="310" y="272"/>
                  <a:pt x="310" y="272"/>
                  <a:pt x="310" y="272"/>
                </a:cubicBezTo>
                <a:cubicBezTo>
                  <a:pt x="314" y="272"/>
                  <a:pt x="317" y="269"/>
                  <a:pt x="317" y="26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8"/>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8" name="Freeform 36"/>
          <p:cNvSpPr>
            <a:spLocks noEditPoints="1"/>
          </p:cNvSpPr>
          <p:nvPr/>
        </p:nvSpPr>
        <p:spPr bwMode="auto">
          <a:xfrm>
            <a:off x="3199851" y="3248043"/>
            <a:ext cx="723655" cy="658805"/>
          </a:xfrm>
          <a:custGeom>
            <a:avLst/>
            <a:gdLst>
              <a:gd name="T0" fmla="*/ 588 w 701"/>
              <a:gd name="T1" fmla="*/ 527 h 638"/>
              <a:gd name="T2" fmla="*/ 375 w 701"/>
              <a:gd name="T3" fmla="*/ 311 h 638"/>
              <a:gd name="T4" fmla="*/ 436 w 701"/>
              <a:gd name="T5" fmla="*/ 281 h 638"/>
              <a:gd name="T6" fmla="*/ 563 w 701"/>
              <a:gd name="T7" fmla="*/ 258 h 638"/>
              <a:gd name="T8" fmla="*/ 432 w 701"/>
              <a:gd name="T9" fmla="*/ 258 h 638"/>
              <a:gd name="T10" fmla="*/ 371 w 701"/>
              <a:gd name="T11" fmla="*/ 283 h 638"/>
              <a:gd name="T12" fmla="*/ 382 w 701"/>
              <a:gd name="T13" fmla="*/ 128 h 638"/>
              <a:gd name="T14" fmla="*/ 469 w 701"/>
              <a:gd name="T15" fmla="*/ 66 h 638"/>
              <a:gd name="T16" fmla="*/ 338 w 701"/>
              <a:gd name="T17" fmla="*/ 66 h 638"/>
              <a:gd name="T18" fmla="*/ 319 w 701"/>
              <a:gd name="T19" fmla="*/ 229 h 638"/>
              <a:gd name="T20" fmla="*/ 205 w 701"/>
              <a:gd name="T21" fmla="*/ 283 h 638"/>
              <a:gd name="T22" fmla="*/ 131 w 701"/>
              <a:gd name="T23" fmla="*/ 258 h 638"/>
              <a:gd name="T24" fmla="*/ 0 w 701"/>
              <a:gd name="T25" fmla="*/ 258 h 638"/>
              <a:gd name="T26" fmla="*/ 127 w 701"/>
              <a:gd name="T27" fmla="*/ 280 h 638"/>
              <a:gd name="T28" fmla="*/ 201 w 701"/>
              <a:gd name="T29" fmla="*/ 311 h 638"/>
              <a:gd name="T30" fmla="*/ 210 w 701"/>
              <a:gd name="T31" fmla="*/ 472 h 638"/>
              <a:gd name="T32" fmla="*/ 130 w 701"/>
              <a:gd name="T33" fmla="*/ 536 h 638"/>
              <a:gd name="T34" fmla="*/ 262 w 701"/>
              <a:gd name="T35" fmla="*/ 536 h 638"/>
              <a:gd name="T36" fmla="*/ 258 w 701"/>
              <a:gd name="T37" fmla="*/ 393 h 638"/>
              <a:gd name="T38" fmla="*/ 348 w 701"/>
              <a:gd name="T39" fmla="*/ 374 h 638"/>
              <a:gd name="T40" fmla="*/ 570 w 701"/>
              <a:gd name="T41" fmla="*/ 572 h 638"/>
              <a:gd name="T42" fmla="*/ 701 w 701"/>
              <a:gd name="T43" fmla="*/ 572 h 638"/>
              <a:gd name="T44" fmla="*/ 498 w 701"/>
              <a:gd name="T45" fmla="*/ 206 h 638"/>
              <a:gd name="T46" fmla="*/ 498 w 701"/>
              <a:gd name="T47" fmla="*/ 309 h 638"/>
              <a:gd name="T48" fmla="*/ 448 w 701"/>
              <a:gd name="T49" fmla="*/ 270 h 638"/>
              <a:gd name="T50" fmla="*/ 446 w 701"/>
              <a:gd name="T51" fmla="*/ 258 h 638"/>
              <a:gd name="T52" fmla="*/ 352 w 701"/>
              <a:gd name="T53" fmla="*/ 66 h 638"/>
              <a:gd name="T54" fmla="*/ 455 w 701"/>
              <a:gd name="T55" fmla="*/ 66 h 638"/>
              <a:gd name="T56" fmla="*/ 352 w 701"/>
              <a:gd name="T57" fmla="*/ 66 h 638"/>
              <a:gd name="T58" fmla="*/ 14 w 701"/>
              <a:gd name="T59" fmla="*/ 258 h 638"/>
              <a:gd name="T60" fmla="*/ 117 w 701"/>
              <a:gd name="T61" fmla="*/ 258 h 638"/>
              <a:gd name="T62" fmla="*/ 248 w 701"/>
              <a:gd name="T63" fmla="*/ 536 h 638"/>
              <a:gd name="T64" fmla="*/ 144 w 701"/>
              <a:gd name="T65" fmla="*/ 536 h 638"/>
              <a:gd name="T66" fmla="*/ 248 w 701"/>
              <a:gd name="T67" fmla="*/ 536 h 638"/>
              <a:gd name="T68" fmla="*/ 288 w 701"/>
              <a:gd name="T69" fmla="*/ 237 h 638"/>
              <a:gd name="T70" fmla="*/ 288 w 701"/>
              <a:gd name="T71" fmla="*/ 384 h 638"/>
              <a:gd name="T72" fmla="*/ 635 w 701"/>
              <a:gd name="T73" fmla="*/ 624 h 638"/>
              <a:gd name="T74" fmla="*/ 635 w 701"/>
              <a:gd name="T75" fmla="*/ 521 h 638"/>
              <a:gd name="T76" fmla="*/ 635 w 701"/>
              <a:gd name="T77" fmla="*/ 624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1" h="638">
                <a:moveTo>
                  <a:pt x="635" y="507"/>
                </a:moveTo>
                <a:cubicBezTo>
                  <a:pt x="617" y="507"/>
                  <a:pt x="600" y="514"/>
                  <a:pt x="588" y="527"/>
                </a:cubicBezTo>
                <a:cubicBezTo>
                  <a:pt x="357" y="364"/>
                  <a:pt x="357" y="364"/>
                  <a:pt x="357" y="364"/>
                </a:cubicBezTo>
                <a:cubicBezTo>
                  <a:pt x="368" y="349"/>
                  <a:pt x="375" y="331"/>
                  <a:pt x="375" y="311"/>
                </a:cubicBezTo>
                <a:cubicBezTo>
                  <a:pt x="375" y="306"/>
                  <a:pt x="375" y="301"/>
                  <a:pt x="374" y="296"/>
                </a:cubicBezTo>
                <a:cubicBezTo>
                  <a:pt x="436" y="281"/>
                  <a:pt x="436" y="281"/>
                  <a:pt x="436" y="281"/>
                </a:cubicBezTo>
                <a:cubicBezTo>
                  <a:pt x="445" y="306"/>
                  <a:pt x="469" y="323"/>
                  <a:pt x="498" y="323"/>
                </a:cubicBezTo>
                <a:cubicBezTo>
                  <a:pt x="534" y="323"/>
                  <a:pt x="563" y="294"/>
                  <a:pt x="563" y="258"/>
                </a:cubicBezTo>
                <a:cubicBezTo>
                  <a:pt x="563" y="222"/>
                  <a:pt x="534" y="192"/>
                  <a:pt x="498" y="192"/>
                </a:cubicBezTo>
                <a:cubicBezTo>
                  <a:pt x="461" y="192"/>
                  <a:pt x="432" y="222"/>
                  <a:pt x="432" y="258"/>
                </a:cubicBezTo>
                <a:cubicBezTo>
                  <a:pt x="432" y="261"/>
                  <a:pt x="432" y="264"/>
                  <a:pt x="433" y="267"/>
                </a:cubicBezTo>
                <a:cubicBezTo>
                  <a:pt x="371" y="283"/>
                  <a:pt x="371" y="283"/>
                  <a:pt x="371" y="283"/>
                </a:cubicBezTo>
                <a:cubicBezTo>
                  <a:pt x="364" y="262"/>
                  <a:pt x="350" y="246"/>
                  <a:pt x="331" y="235"/>
                </a:cubicBezTo>
                <a:cubicBezTo>
                  <a:pt x="382" y="128"/>
                  <a:pt x="382" y="128"/>
                  <a:pt x="382" y="128"/>
                </a:cubicBezTo>
                <a:cubicBezTo>
                  <a:pt x="389" y="130"/>
                  <a:pt x="396" y="132"/>
                  <a:pt x="403" y="132"/>
                </a:cubicBezTo>
                <a:cubicBezTo>
                  <a:pt x="439" y="132"/>
                  <a:pt x="469" y="102"/>
                  <a:pt x="469" y="66"/>
                </a:cubicBezTo>
                <a:cubicBezTo>
                  <a:pt x="469" y="30"/>
                  <a:pt x="439" y="0"/>
                  <a:pt x="403" y="0"/>
                </a:cubicBezTo>
                <a:cubicBezTo>
                  <a:pt x="367" y="0"/>
                  <a:pt x="338" y="30"/>
                  <a:pt x="338" y="66"/>
                </a:cubicBezTo>
                <a:cubicBezTo>
                  <a:pt x="338" y="90"/>
                  <a:pt x="350" y="110"/>
                  <a:pt x="369" y="122"/>
                </a:cubicBezTo>
                <a:cubicBezTo>
                  <a:pt x="319" y="229"/>
                  <a:pt x="319" y="229"/>
                  <a:pt x="319" y="229"/>
                </a:cubicBezTo>
                <a:cubicBezTo>
                  <a:pt x="309" y="225"/>
                  <a:pt x="299" y="223"/>
                  <a:pt x="288" y="223"/>
                </a:cubicBezTo>
                <a:cubicBezTo>
                  <a:pt x="250" y="223"/>
                  <a:pt x="217" y="249"/>
                  <a:pt x="205" y="283"/>
                </a:cubicBezTo>
                <a:cubicBezTo>
                  <a:pt x="130" y="267"/>
                  <a:pt x="130" y="267"/>
                  <a:pt x="130" y="267"/>
                </a:cubicBezTo>
                <a:cubicBezTo>
                  <a:pt x="131" y="264"/>
                  <a:pt x="131" y="261"/>
                  <a:pt x="131" y="258"/>
                </a:cubicBezTo>
                <a:cubicBezTo>
                  <a:pt x="131" y="222"/>
                  <a:pt x="101" y="192"/>
                  <a:pt x="65" y="192"/>
                </a:cubicBezTo>
                <a:cubicBezTo>
                  <a:pt x="29" y="192"/>
                  <a:pt x="0" y="222"/>
                  <a:pt x="0" y="258"/>
                </a:cubicBezTo>
                <a:cubicBezTo>
                  <a:pt x="0" y="294"/>
                  <a:pt x="29" y="323"/>
                  <a:pt x="65" y="323"/>
                </a:cubicBezTo>
                <a:cubicBezTo>
                  <a:pt x="93" y="323"/>
                  <a:pt x="118" y="305"/>
                  <a:pt x="127" y="280"/>
                </a:cubicBezTo>
                <a:cubicBezTo>
                  <a:pt x="202" y="297"/>
                  <a:pt x="202" y="297"/>
                  <a:pt x="202" y="297"/>
                </a:cubicBezTo>
                <a:cubicBezTo>
                  <a:pt x="201" y="301"/>
                  <a:pt x="201" y="306"/>
                  <a:pt x="201" y="311"/>
                </a:cubicBezTo>
                <a:cubicBezTo>
                  <a:pt x="201" y="343"/>
                  <a:pt x="219" y="372"/>
                  <a:pt x="246" y="387"/>
                </a:cubicBezTo>
                <a:cubicBezTo>
                  <a:pt x="210" y="472"/>
                  <a:pt x="210" y="472"/>
                  <a:pt x="210" y="472"/>
                </a:cubicBezTo>
                <a:cubicBezTo>
                  <a:pt x="206" y="471"/>
                  <a:pt x="201" y="471"/>
                  <a:pt x="196" y="471"/>
                </a:cubicBezTo>
                <a:cubicBezTo>
                  <a:pt x="160" y="471"/>
                  <a:pt x="130" y="500"/>
                  <a:pt x="130" y="536"/>
                </a:cubicBezTo>
                <a:cubicBezTo>
                  <a:pt x="130" y="573"/>
                  <a:pt x="160" y="602"/>
                  <a:pt x="196" y="602"/>
                </a:cubicBezTo>
                <a:cubicBezTo>
                  <a:pt x="232" y="602"/>
                  <a:pt x="262" y="573"/>
                  <a:pt x="262" y="536"/>
                </a:cubicBezTo>
                <a:cubicBezTo>
                  <a:pt x="262" y="510"/>
                  <a:pt x="246" y="487"/>
                  <a:pt x="224" y="477"/>
                </a:cubicBezTo>
                <a:cubicBezTo>
                  <a:pt x="258" y="393"/>
                  <a:pt x="258" y="393"/>
                  <a:pt x="258" y="393"/>
                </a:cubicBezTo>
                <a:cubicBezTo>
                  <a:pt x="268" y="396"/>
                  <a:pt x="278" y="398"/>
                  <a:pt x="288" y="398"/>
                </a:cubicBezTo>
                <a:cubicBezTo>
                  <a:pt x="311" y="398"/>
                  <a:pt x="332" y="389"/>
                  <a:pt x="348" y="374"/>
                </a:cubicBezTo>
                <a:cubicBezTo>
                  <a:pt x="580" y="538"/>
                  <a:pt x="580" y="538"/>
                  <a:pt x="580" y="538"/>
                </a:cubicBezTo>
                <a:cubicBezTo>
                  <a:pt x="573" y="548"/>
                  <a:pt x="570" y="560"/>
                  <a:pt x="570" y="572"/>
                </a:cubicBezTo>
                <a:cubicBezTo>
                  <a:pt x="570" y="609"/>
                  <a:pt x="599" y="638"/>
                  <a:pt x="635" y="638"/>
                </a:cubicBezTo>
                <a:cubicBezTo>
                  <a:pt x="672" y="638"/>
                  <a:pt x="701" y="609"/>
                  <a:pt x="701" y="572"/>
                </a:cubicBezTo>
                <a:cubicBezTo>
                  <a:pt x="701" y="536"/>
                  <a:pt x="672" y="507"/>
                  <a:pt x="635" y="507"/>
                </a:cubicBezTo>
                <a:close/>
                <a:moveTo>
                  <a:pt x="498" y="206"/>
                </a:moveTo>
                <a:cubicBezTo>
                  <a:pt x="526" y="206"/>
                  <a:pt x="549" y="229"/>
                  <a:pt x="549" y="258"/>
                </a:cubicBezTo>
                <a:cubicBezTo>
                  <a:pt x="549" y="286"/>
                  <a:pt x="526" y="309"/>
                  <a:pt x="498" y="309"/>
                </a:cubicBezTo>
                <a:cubicBezTo>
                  <a:pt x="473" y="309"/>
                  <a:pt x="453" y="293"/>
                  <a:pt x="448" y="270"/>
                </a:cubicBezTo>
                <a:cubicBezTo>
                  <a:pt x="448" y="270"/>
                  <a:pt x="448" y="270"/>
                  <a:pt x="448" y="270"/>
                </a:cubicBezTo>
                <a:cubicBezTo>
                  <a:pt x="448" y="270"/>
                  <a:pt x="448" y="270"/>
                  <a:pt x="448" y="270"/>
                </a:cubicBezTo>
                <a:cubicBezTo>
                  <a:pt x="447" y="266"/>
                  <a:pt x="446" y="262"/>
                  <a:pt x="446" y="258"/>
                </a:cubicBezTo>
                <a:cubicBezTo>
                  <a:pt x="446" y="229"/>
                  <a:pt x="469" y="206"/>
                  <a:pt x="498" y="206"/>
                </a:cubicBezTo>
                <a:close/>
                <a:moveTo>
                  <a:pt x="352" y="66"/>
                </a:moveTo>
                <a:cubicBezTo>
                  <a:pt x="352" y="37"/>
                  <a:pt x="375" y="14"/>
                  <a:pt x="403" y="14"/>
                </a:cubicBezTo>
                <a:cubicBezTo>
                  <a:pt x="432" y="14"/>
                  <a:pt x="455" y="37"/>
                  <a:pt x="455" y="66"/>
                </a:cubicBezTo>
                <a:cubicBezTo>
                  <a:pt x="455" y="94"/>
                  <a:pt x="432" y="118"/>
                  <a:pt x="403" y="118"/>
                </a:cubicBezTo>
                <a:cubicBezTo>
                  <a:pt x="375" y="118"/>
                  <a:pt x="352" y="94"/>
                  <a:pt x="352" y="66"/>
                </a:cubicBezTo>
                <a:close/>
                <a:moveTo>
                  <a:pt x="65" y="309"/>
                </a:moveTo>
                <a:cubicBezTo>
                  <a:pt x="37" y="309"/>
                  <a:pt x="14" y="286"/>
                  <a:pt x="14" y="258"/>
                </a:cubicBezTo>
                <a:cubicBezTo>
                  <a:pt x="14" y="229"/>
                  <a:pt x="37" y="206"/>
                  <a:pt x="65" y="206"/>
                </a:cubicBezTo>
                <a:cubicBezTo>
                  <a:pt x="94" y="206"/>
                  <a:pt x="117" y="229"/>
                  <a:pt x="117" y="258"/>
                </a:cubicBezTo>
                <a:cubicBezTo>
                  <a:pt x="117" y="286"/>
                  <a:pt x="94" y="309"/>
                  <a:pt x="65" y="309"/>
                </a:cubicBezTo>
                <a:close/>
                <a:moveTo>
                  <a:pt x="248" y="536"/>
                </a:moveTo>
                <a:cubicBezTo>
                  <a:pt x="248" y="565"/>
                  <a:pt x="225" y="588"/>
                  <a:pt x="196" y="588"/>
                </a:cubicBezTo>
                <a:cubicBezTo>
                  <a:pt x="168" y="588"/>
                  <a:pt x="144" y="565"/>
                  <a:pt x="144" y="536"/>
                </a:cubicBezTo>
                <a:cubicBezTo>
                  <a:pt x="144" y="508"/>
                  <a:pt x="168" y="485"/>
                  <a:pt x="196" y="485"/>
                </a:cubicBezTo>
                <a:cubicBezTo>
                  <a:pt x="225" y="485"/>
                  <a:pt x="248" y="508"/>
                  <a:pt x="248" y="536"/>
                </a:cubicBezTo>
                <a:close/>
                <a:moveTo>
                  <a:pt x="215" y="311"/>
                </a:moveTo>
                <a:cubicBezTo>
                  <a:pt x="215" y="270"/>
                  <a:pt x="248" y="237"/>
                  <a:pt x="288" y="237"/>
                </a:cubicBezTo>
                <a:cubicBezTo>
                  <a:pt x="328" y="237"/>
                  <a:pt x="361" y="270"/>
                  <a:pt x="361" y="311"/>
                </a:cubicBezTo>
                <a:cubicBezTo>
                  <a:pt x="361" y="351"/>
                  <a:pt x="328" y="384"/>
                  <a:pt x="288" y="384"/>
                </a:cubicBezTo>
                <a:cubicBezTo>
                  <a:pt x="248" y="384"/>
                  <a:pt x="215" y="351"/>
                  <a:pt x="215" y="311"/>
                </a:cubicBezTo>
                <a:close/>
                <a:moveTo>
                  <a:pt x="635" y="624"/>
                </a:moveTo>
                <a:cubicBezTo>
                  <a:pt x="607" y="624"/>
                  <a:pt x="584" y="601"/>
                  <a:pt x="584" y="572"/>
                </a:cubicBezTo>
                <a:cubicBezTo>
                  <a:pt x="584" y="544"/>
                  <a:pt x="607" y="521"/>
                  <a:pt x="635" y="521"/>
                </a:cubicBezTo>
                <a:cubicBezTo>
                  <a:pt x="664" y="521"/>
                  <a:pt x="687" y="544"/>
                  <a:pt x="687" y="572"/>
                </a:cubicBezTo>
                <a:cubicBezTo>
                  <a:pt x="687" y="601"/>
                  <a:pt x="664" y="624"/>
                  <a:pt x="635" y="62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4191846617"/>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1016000" y="2226358"/>
            <a:ext cx="5538091" cy="96906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 name="Rectangle 17"/>
          <p:cNvSpPr/>
          <p:nvPr/>
        </p:nvSpPr>
        <p:spPr>
          <a:xfrm>
            <a:off x="1016000" y="3188643"/>
            <a:ext cx="5538091" cy="96906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Rectangle 18"/>
          <p:cNvSpPr/>
          <p:nvPr/>
        </p:nvSpPr>
        <p:spPr>
          <a:xfrm>
            <a:off x="1016000" y="4152430"/>
            <a:ext cx="5538091" cy="969069"/>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Rectangle 19"/>
          <p:cNvSpPr/>
          <p:nvPr/>
        </p:nvSpPr>
        <p:spPr>
          <a:xfrm>
            <a:off x="1016000" y="1264072"/>
            <a:ext cx="5538091" cy="96906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Title 15"/>
          <p:cNvSpPr>
            <a:spLocks noGrp="1"/>
          </p:cNvSpPr>
          <p:nvPr>
            <p:ph type="title"/>
          </p:nvPr>
        </p:nvSpPr>
        <p:spPr/>
        <p:txBody>
          <a:bodyPr/>
          <a:lstStyle/>
          <a:p>
            <a:r>
              <a:rPr lang="en-US" dirty="0"/>
              <a:t>MIND DEVELOPMENT (RIAI)</a:t>
            </a:r>
          </a:p>
        </p:txBody>
      </p:sp>
      <p:sp>
        <p:nvSpPr>
          <p:cNvPr id="10" name="Freeform 37"/>
          <p:cNvSpPr>
            <a:spLocks/>
          </p:cNvSpPr>
          <p:nvPr/>
        </p:nvSpPr>
        <p:spPr bwMode="auto">
          <a:xfrm>
            <a:off x="1196637" y="6309573"/>
            <a:ext cx="5000668" cy="4436500"/>
          </a:xfrm>
          <a:custGeom>
            <a:avLst/>
            <a:gdLst>
              <a:gd name="T0" fmla="*/ 1178 w 1554"/>
              <a:gd name="T1" fmla="*/ 59 h 1379"/>
              <a:gd name="T2" fmla="*/ 1171 w 1554"/>
              <a:gd name="T3" fmla="*/ 26 h 1379"/>
              <a:gd name="T4" fmla="*/ 1149 w 1554"/>
              <a:gd name="T5" fmla="*/ 0 h 1379"/>
              <a:gd name="T6" fmla="*/ 1120 w 1554"/>
              <a:gd name="T7" fmla="*/ 7 h 1379"/>
              <a:gd name="T8" fmla="*/ 1085 w 1554"/>
              <a:gd name="T9" fmla="*/ 8 h 1379"/>
              <a:gd name="T10" fmla="*/ 1038 w 1554"/>
              <a:gd name="T11" fmla="*/ 24 h 1379"/>
              <a:gd name="T12" fmla="*/ 960 w 1554"/>
              <a:gd name="T13" fmla="*/ 59 h 1379"/>
              <a:gd name="T14" fmla="*/ 902 w 1554"/>
              <a:gd name="T15" fmla="*/ 98 h 1379"/>
              <a:gd name="T16" fmla="*/ 864 w 1554"/>
              <a:gd name="T17" fmla="*/ 118 h 1379"/>
              <a:gd name="T18" fmla="*/ 757 w 1554"/>
              <a:gd name="T19" fmla="*/ 209 h 1379"/>
              <a:gd name="T20" fmla="*/ 653 w 1554"/>
              <a:gd name="T21" fmla="*/ 295 h 1379"/>
              <a:gd name="T22" fmla="*/ 607 w 1554"/>
              <a:gd name="T23" fmla="*/ 352 h 1379"/>
              <a:gd name="T24" fmla="*/ 543 w 1554"/>
              <a:gd name="T25" fmla="*/ 404 h 1379"/>
              <a:gd name="T26" fmla="*/ 502 w 1554"/>
              <a:gd name="T27" fmla="*/ 444 h 1379"/>
              <a:gd name="T28" fmla="*/ 469 w 1554"/>
              <a:gd name="T29" fmla="*/ 479 h 1379"/>
              <a:gd name="T30" fmla="*/ 528 w 1554"/>
              <a:gd name="T31" fmla="*/ 366 h 1379"/>
              <a:gd name="T32" fmla="*/ 558 w 1554"/>
              <a:gd name="T33" fmla="*/ 304 h 1379"/>
              <a:gd name="T34" fmla="*/ 524 w 1554"/>
              <a:gd name="T35" fmla="*/ 181 h 1379"/>
              <a:gd name="T36" fmla="*/ 406 w 1554"/>
              <a:gd name="T37" fmla="*/ 272 h 1379"/>
              <a:gd name="T38" fmla="*/ 379 w 1554"/>
              <a:gd name="T39" fmla="*/ 397 h 1379"/>
              <a:gd name="T40" fmla="*/ 263 w 1554"/>
              <a:gd name="T41" fmla="*/ 581 h 1379"/>
              <a:gd name="T42" fmla="*/ 214 w 1554"/>
              <a:gd name="T43" fmla="*/ 697 h 1379"/>
              <a:gd name="T44" fmla="*/ 133 w 1554"/>
              <a:gd name="T45" fmla="*/ 878 h 1379"/>
              <a:gd name="T46" fmla="*/ 77 w 1554"/>
              <a:gd name="T47" fmla="*/ 1078 h 1379"/>
              <a:gd name="T48" fmla="*/ 0 w 1554"/>
              <a:gd name="T49" fmla="*/ 1293 h 1379"/>
              <a:gd name="T50" fmla="*/ 1477 w 1554"/>
              <a:gd name="T51" fmla="*/ 1379 h 1379"/>
              <a:gd name="T52" fmla="*/ 1495 w 1554"/>
              <a:gd name="T53" fmla="*/ 1298 h 1379"/>
              <a:gd name="T54" fmla="*/ 1509 w 1554"/>
              <a:gd name="T55" fmla="*/ 1188 h 1379"/>
              <a:gd name="T56" fmla="*/ 1503 w 1554"/>
              <a:gd name="T57" fmla="*/ 1122 h 1379"/>
              <a:gd name="T58" fmla="*/ 1542 w 1554"/>
              <a:gd name="T59" fmla="*/ 1006 h 1379"/>
              <a:gd name="T60" fmla="*/ 1542 w 1554"/>
              <a:gd name="T61" fmla="*/ 953 h 1379"/>
              <a:gd name="T62" fmla="*/ 1543 w 1554"/>
              <a:gd name="T63" fmla="*/ 898 h 1379"/>
              <a:gd name="T64" fmla="*/ 1537 w 1554"/>
              <a:gd name="T65" fmla="*/ 841 h 1379"/>
              <a:gd name="T66" fmla="*/ 1509 w 1554"/>
              <a:gd name="T67" fmla="*/ 764 h 1379"/>
              <a:gd name="T68" fmla="*/ 1472 w 1554"/>
              <a:gd name="T69" fmla="*/ 716 h 1379"/>
              <a:gd name="T70" fmla="*/ 1468 w 1554"/>
              <a:gd name="T71" fmla="*/ 673 h 1379"/>
              <a:gd name="T72" fmla="*/ 1427 w 1554"/>
              <a:gd name="T73" fmla="*/ 574 h 1379"/>
              <a:gd name="T74" fmla="*/ 1399 w 1554"/>
              <a:gd name="T75" fmla="*/ 550 h 1379"/>
              <a:gd name="T76" fmla="*/ 1405 w 1554"/>
              <a:gd name="T77" fmla="*/ 495 h 1379"/>
              <a:gd name="T78" fmla="*/ 1384 w 1554"/>
              <a:gd name="T79" fmla="*/ 448 h 1379"/>
              <a:gd name="T80" fmla="*/ 1352 w 1554"/>
              <a:gd name="T81" fmla="*/ 359 h 1379"/>
              <a:gd name="T82" fmla="*/ 1314 w 1554"/>
              <a:gd name="T83" fmla="*/ 287 h 1379"/>
              <a:gd name="T84" fmla="*/ 1245 w 1554"/>
              <a:gd name="T85" fmla="*/ 181 h 1379"/>
              <a:gd name="T86" fmla="*/ 1237 w 1554"/>
              <a:gd name="T87" fmla="*/ 145 h 1379"/>
              <a:gd name="T88" fmla="*/ 1241 w 1554"/>
              <a:gd name="T89" fmla="*/ 81 h 1379"/>
              <a:gd name="T90" fmla="*/ 1178 w 1554"/>
              <a:gd name="T91" fmla="*/ 59 h 1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54" h="1379">
                <a:moveTo>
                  <a:pt x="1178" y="59"/>
                </a:moveTo>
                <a:cubicBezTo>
                  <a:pt x="1178" y="59"/>
                  <a:pt x="1176" y="36"/>
                  <a:pt x="1171" y="26"/>
                </a:cubicBezTo>
                <a:cubicBezTo>
                  <a:pt x="1167" y="16"/>
                  <a:pt x="1166" y="0"/>
                  <a:pt x="1149" y="0"/>
                </a:cubicBezTo>
                <a:cubicBezTo>
                  <a:pt x="1132" y="0"/>
                  <a:pt x="1126" y="6"/>
                  <a:pt x="1120" y="7"/>
                </a:cubicBezTo>
                <a:cubicBezTo>
                  <a:pt x="1113" y="8"/>
                  <a:pt x="1099" y="7"/>
                  <a:pt x="1085" y="8"/>
                </a:cubicBezTo>
                <a:cubicBezTo>
                  <a:pt x="1070" y="9"/>
                  <a:pt x="1065" y="19"/>
                  <a:pt x="1038" y="24"/>
                </a:cubicBezTo>
                <a:cubicBezTo>
                  <a:pt x="1011" y="28"/>
                  <a:pt x="975" y="46"/>
                  <a:pt x="960" y="59"/>
                </a:cubicBezTo>
                <a:cubicBezTo>
                  <a:pt x="944" y="71"/>
                  <a:pt x="914" y="88"/>
                  <a:pt x="902" y="98"/>
                </a:cubicBezTo>
                <a:cubicBezTo>
                  <a:pt x="890" y="108"/>
                  <a:pt x="875" y="104"/>
                  <a:pt x="864" y="118"/>
                </a:cubicBezTo>
                <a:cubicBezTo>
                  <a:pt x="852" y="133"/>
                  <a:pt x="779" y="187"/>
                  <a:pt x="757" y="209"/>
                </a:cubicBezTo>
                <a:cubicBezTo>
                  <a:pt x="734" y="230"/>
                  <a:pt x="663" y="268"/>
                  <a:pt x="653" y="295"/>
                </a:cubicBezTo>
                <a:cubicBezTo>
                  <a:pt x="643" y="323"/>
                  <a:pt x="627" y="345"/>
                  <a:pt x="607" y="352"/>
                </a:cubicBezTo>
                <a:cubicBezTo>
                  <a:pt x="586" y="359"/>
                  <a:pt x="551" y="388"/>
                  <a:pt x="543" y="404"/>
                </a:cubicBezTo>
                <a:cubicBezTo>
                  <a:pt x="536" y="419"/>
                  <a:pt x="513" y="428"/>
                  <a:pt x="502" y="444"/>
                </a:cubicBezTo>
                <a:cubicBezTo>
                  <a:pt x="490" y="460"/>
                  <a:pt x="469" y="479"/>
                  <a:pt x="469" y="479"/>
                </a:cubicBezTo>
                <a:cubicBezTo>
                  <a:pt x="469" y="479"/>
                  <a:pt x="514" y="385"/>
                  <a:pt x="528" y="366"/>
                </a:cubicBezTo>
                <a:cubicBezTo>
                  <a:pt x="541" y="348"/>
                  <a:pt x="546" y="314"/>
                  <a:pt x="558" y="304"/>
                </a:cubicBezTo>
                <a:cubicBezTo>
                  <a:pt x="552" y="279"/>
                  <a:pt x="534" y="216"/>
                  <a:pt x="524" y="181"/>
                </a:cubicBezTo>
                <a:cubicBezTo>
                  <a:pt x="483" y="203"/>
                  <a:pt x="418" y="248"/>
                  <a:pt x="406" y="272"/>
                </a:cubicBezTo>
                <a:cubicBezTo>
                  <a:pt x="394" y="295"/>
                  <a:pt x="382" y="373"/>
                  <a:pt x="379" y="397"/>
                </a:cubicBezTo>
                <a:cubicBezTo>
                  <a:pt x="345" y="416"/>
                  <a:pt x="272" y="552"/>
                  <a:pt x="263" y="581"/>
                </a:cubicBezTo>
                <a:cubicBezTo>
                  <a:pt x="254" y="609"/>
                  <a:pt x="219" y="652"/>
                  <a:pt x="214" y="697"/>
                </a:cubicBezTo>
                <a:cubicBezTo>
                  <a:pt x="208" y="743"/>
                  <a:pt x="151" y="831"/>
                  <a:pt x="133" y="878"/>
                </a:cubicBezTo>
                <a:cubicBezTo>
                  <a:pt x="115" y="924"/>
                  <a:pt x="87" y="1041"/>
                  <a:pt x="77" y="1078"/>
                </a:cubicBezTo>
                <a:cubicBezTo>
                  <a:pt x="67" y="1115"/>
                  <a:pt x="0" y="1293"/>
                  <a:pt x="0" y="1293"/>
                </a:cubicBezTo>
                <a:cubicBezTo>
                  <a:pt x="1477" y="1379"/>
                  <a:pt x="1477" y="1379"/>
                  <a:pt x="1477" y="1379"/>
                </a:cubicBezTo>
                <a:cubicBezTo>
                  <a:pt x="1477" y="1379"/>
                  <a:pt x="1493" y="1335"/>
                  <a:pt x="1495" y="1298"/>
                </a:cubicBezTo>
                <a:cubicBezTo>
                  <a:pt x="1497" y="1262"/>
                  <a:pt x="1510" y="1219"/>
                  <a:pt x="1509" y="1188"/>
                </a:cubicBezTo>
                <a:cubicBezTo>
                  <a:pt x="1508" y="1158"/>
                  <a:pt x="1500" y="1150"/>
                  <a:pt x="1503" y="1122"/>
                </a:cubicBezTo>
                <a:cubicBezTo>
                  <a:pt x="1507" y="1094"/>
                  <a:pt x="1539" y="1032"/>
                  <a:pt x="1542" y="1006"/>
                </a:cubicBezTo>
                <a:cubicBezTo>
                  <a:pt x="1544" y="980"/>
                  <a:pt x="1541" y="973"/>
                  <a:pt x="1542" y="953"/>
                </a:cubicBezTo>
                <a:cubicBezTo>
                  <a:pt x="1543" y="933"/>
                  <a:pt x="1554" y="910"/>
                  <a:pt x="1543" y="898"/>
                </a:cubicBezTo>
                <a:cubicBezTo>
                  <a:pt x="1531" y="886"/>
                  <a:pt x="1542" y="860"/>
                  <a:pt x="1537" y="841"/>
                </a:cubicBezTo>
                <a:cubicBezTo>
                  <a:pt x="1532" y="822"/>
                  <a:pt x="1527" y="782"/>
                  <a:pt x="1509" y="764"/>
                </a:cubicBezTo>
                <a:cubicBezTo>
                  <a:pt x="1491" y="745"/>
                  <a:pt x="1468" y="725"/>
                  <a:pt x="1472" y="716"/>
                </a:cubicBezTo>
                <a:cubicBezTo>
                  <a:pt x="1475" y="706"/>
                  <a:pt x="1474" y="692"/>
                  <a:pt x="1468" y="673"/>
                </a:cubicBezTo>
                <a:cubicBezTo>
                  <a:pt x="1461" y="653"/>
                  <a:pt x="1434" y="584"/>
                  <a:pt x="1427" y="574"/>
                </a:cubicBezTo>
                <a:cubicBezTo>
                  <a:pt x="1420" y="565"/>
                  <a:pt x="1405" y="559"/>
                  <a:pt x="1399" y="550"/>
                </a:cubicBezTo>
                <a:cubicBezTo>
                  <a:pt x="1394" y="541"/>
                  <a:pt x="1409" y="513"/>
                  <a:pt x="1405" y="495"/>
                </a:cubicBezTo>
                <a:cubicBezTo>
                  <a:pt x="1402" y="477"/>
                  <a:pt x="1391" y="468"/>
                  <a:pt x="1384" y="448"/>
                </a:cubicBezTo>
                <a:cubicBezTo>
                  <a:pt x="1369" y="411"/>
                  <a:pt x="1351" y="375"/>
                  <a:pt x="1352" y="359"/>
                </a:cubicBezTo>
                <a:cubicBezTo>
                  <a:pt x="1352" y="342"/>
                  <a:pt x="1319" y="311"/>
                  <a:pt x="1314" y="287"/>
                </a:cubicBezTo>
                <a:cubicBezTo>
                  <a:pt x="1309" y="262"/>
                  <a:pt x="1251" y="201"/>
                  <a:pt x="1245" y="181"/>
                </a:cubicBezTo>
                <a:cubicBezTo>
                  <a:pt x="1239" y="161"/>
                  <a:pt x="1233" y="161"/>
                  <a:pt x="1237" y="145"/>
                </a:cubicBezTo>
                <a:cubicBezTo>
                  <a:pt x="1241" y="130"/>
                  <a:pt x="1255" y="98"/>
                  <a:pt x="1241" y="81"/>
                </a:cubicBezTo>
                <a:cubicBezTo>
                  <a:pt x="1228" y="64"/>
                  <a:pt x="1197" y="59"/>
                  <a:pt x="1178" y="59"/>
                </a:cubicBezTo>
                <a:close/>
              </a:path>
            </a:pathLst>
          </a:custGeom>
          <a:solidFill>
            <a:schemeClr val="bg1">
              <a:lumMod val="85000"/>
            </a:schemeClr>
          </a:solidFill>
          <a:ln w="3175">
            <a:noFill/>
          </a:ln>
        </p:spPr>
        <p:txBody>
          <a:bodyPr vert="horz" wrap="square" lIns="121920" tIns="60960" rIns="121920" bIns="60960" numCol="1" anchor="t" anchorCtr="0" compatLnSpc="1">
            <a:prstTxWarp prst="textNoShape">
              <a:avLst/>
            </a:prstTxWarp>
          </a:bodyPr>
          <a:lstStyle/>
          <a:p>
            <a:endParaRPr lang="en-US" sz="3200">
              <a:ln>
                <a:solidFill>
                  <a:schemeClr val="accent2"/>
                </a:solidFill>
              </a:ln>
              <a:solidFill>
                <a:srgbClr val="373737"/>
              </a:solidFill>
              <a:latin typeface="Gotham Light"/>
              <a:cs typeface="Gotham Light"/>
            </a:endParaRPr>
          </a:p>
        </p:txBody>
      </p:sp>
      <p:sp>
        <p:nvSpPr>
          <p:cNvPr id="52" name="Freeform 51"/>
          <p:cNvSpPr/>
          <p:nvPr/>
        </p:nvSpPr>
        <p:spPr>
          <a:xfrm rot="16200000">
            <a:off x="6197642" y="1608506"/>
            <a:ext cx="1322845" cy="633980"/>
          </a:xfrm>
          <a:custGeom>
            <a:avLst/>
            <a:gdLst>
              <a:gd name="connsiteX0" fmla="*/ 992134 w 992134"/>
              <a:gd name="connsiteY0" fmla="*/ 1 h 475485"/>
              <a:gd name="connsiteX1" fmla="*/ 992134 w 992134"/>
              <a:gd name="connsiteY1" fmla="*/ 475485 h 475485"/>
              <a:gd name="connsiteX2" fmla="*/ 306334 w 992134"/>
              <a:gd name="connsiteY2" fmla="*/ 475485 h 475485"/>
              <a:gd name="connsiteX3" fmla="*/ 306334 w 992134"/>
              <a:gd name="connsiteY3" fmla="*/ 475484 h 475485"/>
              <a:gd name="connsiteX4" fmla="*/ 0 w 992134"/>
              <a:gd name="connsiteY4" fmla="*/ 475484 h 475485"/>
              <a:gd name="connsiteX5" fmla="*/ 253885 w 992134"/>
              <a:gd name="connsiteY5" fmla="*/ 0 h 475485"/>
              <a:gd name="connsiteX6" fmla="*/ 685800 w 992134"/>
              <a:gd name="connsiteY6" fmla="*/ 0 h 475485"/>
              <a:gd name="connsiteX7" fmla="*/ 685800 w 992134"/>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2134" h="475485">
                <a:moveTo>
                  <a:pt x="992134" y="1"/>
                </a:moveTo>
                <a:lnTo>
                  <a:pt x="992134" y="475485"/>
                </a:lnTo>
                <a:lnTo>
                  <a:pt x="306334" y="475485"/>
                </a:lnTo>
                <a:lnTo>
                  <a:pt x="306334" y="475484"/>
                </a:lnTo>
                <a:lnTo>
                  <a:pt x="0" y="475484"/>
                </a:lnTo>
                <a:lnTo>
                  <a:pt x="253885" y="0"/>
                </a:lnTo>
                <a:lnTo>
                  <a:pt x="685800" y="0"/>
                </a:lnTo>
                <a:lnTo>
                  <a:pt x="685800" y="1"/>
                </a:lnTo>
                <a:close/>
              </a:path>
            </a:pathLst>
          </a:cu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3200"/>
          </a:p>
        </p:txBody>
      </p:sp>
      <p:sp>
        <p:nvSpPr>
          <p:cNvPr id="51" name="Freeform 50"/>
          <p:cNvSpPr/>
          <p:nvPr/>
        </p:nvSpPr>
        <p:spPr>
          <a:xfrm rot="16200000">
            <a:off x="6026025" y="2742410"/>
            <a:ext cx="1666081" cy="633980"/>
          </a:xfrm>
          <a:custGeom>
            <a:avLst/>
            <a:gdLst>
              <a:gd name="connsiteX0" fmla="*/ 1249561 w 1249561"/>
              <a:gd name="connsiteY0" fmla="*/ 1 h 475485"/>
              <a:gd name="connsiteX1" fmla="*/ 991278 w 1249561"/>
              <a:gd name="connsiteY1" fmla="*/ 475485 h 475485"/>
              <a:gd name="connsiteX2" fmla="*/ 434530 w 1249561"/>
              <a:gd name="connsiteY2" fmla="*/ 475485 h 475485"/>
              <a:gd name="connsiteX3" fmla="*/ 434531 w 1249561"/>
              <a:gd name="connsiteY3" fmla="*/ 475484 h 475485"/>
              <a:gd name="connsiteX4" fmla="*/ 0 w 1249561"/>
              <a:gd name="connsiteY4" fmla="*/ 475484 h 475485"/>
              <a:gd name="connsiteX5" fmla="*/ 521910 w 1249561"/>
              <a:gd name="connsiteY5" fmla="*/ 0 h 475485"/>
              <a:gd name="connsiteX6" fmla="*/ 1109579 w 1249561"/>
              <a:gd name="connsiteY6" fmla="*/ 0 h 475485"/>
              <a:gd name="connsiteX7" fmla="*/ 1109578 w 1249561"/>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9561" h="475485">
                <a:moveTo>
                  <a:pt x="1249561" y="1"/>
                </a:moveTo>
                <a:lnTo>
                  <a:pt x="991278" y="475485"/>
                </a:lnTo>
                <a:lnTo>
                  <a:pt x="434530" y="475485"/>
                </a:lnTo>
                <a:lnTo>
                  <a:pt x="434531" y="475484"/>
                </a:lnTo>
                <a:lnTo>
                  <a:pt x="0" y="475484"/>
                </a:lnTo>
                <a:lnTo>
                  <a:pt x="521910" y="0"/>
                </a:lnTo>
                <a:lnTo>
                  <a:pt x="1109579" y="0"/>
                </a:lnTo>
                <a:lnTo>
                  <a:pt x="1109578" y="1"/>
                </a:lnTo>
                <a:close/>
              </a:path>
            </a:pathLst>
          </a:cu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4267"/>
          </a:p>
        </p:txBody>
      </p:sp>
      <p:sp>
        <p:nvSpPr>
          <p:cNvPr id="50" name="Freeform 49"/>
          <p:cNvSpPr/>
          <p:nvPr/>
        </p:nvSpPr>
        <p:spPr>
          <a:xfrm rot="16200000">
            <a:off x="5841628" y="3889091"/>
            <a:ext cx="2034875" cy="633980"/>
          </a:xfrm>
          <a:custGeom>
            <a:avLst/>
            <a:gdLst>
              <a:gd name="connsiteX0" fmla="*/ 1526156 w 1526156"/>
              <a:gd name="connsiteY0" fmla="*/ 1 h 475485"/>
              <a:gd name="connsiteX1" fmla="*/ 1025091 w 1526156"/>
              <a:gd name="connsiteY1" fmla="*/ 475485 h 475485"/>
              <a:gd name="connsiteX2" fmla="*/ 355289 w 1526156"/>
              <a:gd name="connsiteY2" fmla="*/ 475485 h 475485"/>
              <a:gd name="connsiteX3" fmla="*/ 355289 w 1526156"/>
              <a:gd name="connsiteY3" fmla="*/ 475484 h 475485"/>
              <a:gd name="connsiteX4" fmla="*/ 0 w 1526156"/>
              <a:gd name="connsiteY4" fmla="*/ 475484 h 475485"/>
              <a:gd name="connsiteX5" fmla="*/ 789589 w 1526156"/>
              <a:gd name="connsiteY5" fmla="*/ 0 h 475485"/>
              <a:gd name="connsiteX6" fmla="*/ 1345888 w 1526156"/>
              <a:gd name="connsiteY6" fmla="*/ 0 h 475485"/>
              <a:gd name="connsiteX7" fmla="*/ 1345887 w 1526156"/>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6156" h="475485">
                <a:moveTo>
                  <a:pt x="1526156" y="1"/>
                </a:moveTo>
                <a:lnTo>
                  <a:pt x="1025091" y="475485"/>
                </a:lnTo>
                <a:lnTo>
                  <a:pt x="355289" y="475485"/>
                </a:lnTo>
                <a:lnTo>
                  <a:pt x="355289" y="475484"/>
                </a:lnTo>
                <a:lnTo>
                  <a:pt x="0" y="475484"/>
                </a:lnTo>
                <a:lnTo>
                  <a:pt x="789589" y="0"/>
                </a:lnTo>
                <a:lnTo>
                  <a:pt x="1345888" y="0"/>
                </a:lnTo>
                <a:lnTo>
                  <a:pt x="1345887" y="1"/>
                </a:lnTo>
                <a:close/>
              </a:path>
            </a:pathLst>
          </a:cu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4267"/>
          </a:p>
        </p:txBody>
      </p:sp>
      <p:sp>
        <p:nvSpPr>
          <p:cNvPr id="31" name="Freeform 30"/>
          <p:cNvSpPr/>
          <p:nvPr/>
        </p:nvSpPr>
        <p:spPr>
          <a:xfrm rot="16200000">
            <a:off x="5664833" y="5029674"/>
            <a:ext cx="2388467" cy="633980"/>
          </a:xfrm>
          <a:custGeom>
            <a:avLst/>
            <a:gdLst>
              <a:gd name="connsiteX0" fmla="*/ 1791350 w 1791350"/>
              <a:gd name="connsiteY0" fmla="*/ 0 h 475485"/>
              <a:gd name="connsiteX1" fmla="*/ 998932 w 1791350"/>
              <a:gd name="connsiteY1" fmla="*/ 475485 h 475485"/>
              <a:gd name="connsiteX2" fmla="*/ 496283 w 1791350"/>
              <a:gd name="connsiteY2" fmla="*/ 475485 h 475485"/>
              <a:gd name="connsiteX3" fmla="*/ 496282 w 1791350"/>
              <a:gd name="connsiteY3" fmla="*/ 475485 h 475485"/>
              <a:gd name="connsiteX4" fmla="*/ 0 w 1791350"/>
              <a:gd name="connsiteY4" fmla="*/ 475485 h 475485"/>
              <a:gd name="connsiteX5" fmla="*/ 1075640 w 1791350"/>
              <a:gd name="connsiteY5" fmla="*/ 1 h 475485"/>
              <a:gd name="connsiteX6" fmla="*/ 1145140 w 1791350"/>
              <a:gd name="connsiteY6" fmla="*/ 1 h 475485"/>
              <a:gd name="connsiteX7" fmla="*/ 1145141 w 1791350"/>
              <a:gd name="connsiteY7" fmla="*/ 0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350" h="475485">
                <a:moveTo>
                  <a:pt x="1791350" y="0"/>
                </a:moveTo>
                <a:lnTo>
                  <a:pt x="998932" y="475485"/>
                </a:lnTo>
                <a:lnTo>
                  <a:pt x="496283" y="475485"/>
                </a:lnTo>
                <a:lnTo>
                  <a:pt x="496282" y="475485"/>
                </a:lnTo>
                <a:lnTo>
                  <a:pt x="0" y="475485"/>
                </a:lnTo>
                <a:lnTo>
                  <a:pt x="1075640" y="1"/>
                </a:lnTo>
                <a:lnTo>
                  <a:pt x="1145140" y="1"/>
                </a:lnTo>
                <a:lnTo>
                  <a:pt x="1145141" y="0"/>
                </a:lnTo>
                <a:close/>
              </a:path>
            </a:pathLst>
          </a:custGeom>
          <a:solidFill>
            <a:schemeClr val="tx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3200"/>
          </a:p>
        </p:txBody>
      </p:sp>
      <p:sp>
        <p:nvSpPr>
          <p:cNvPr id="27" name="Rectangle 26"/>
          <p:cNvSpPr/>
          <p:nvPr/>
        </p:nvSpPr>
        <p:spPr>
          <a:xfrm>
            <a:off x="7174939" y="2582927"/>
            <a:ext cx="5165228" cy="1322847"/>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365760" tIns="0" rtlCol="0" anchor="ctr"/>
          <a:lstStyle/>
          <a:p>
            <a:r>
              <a:rPr lang="en-US" sz="4267" dirty="0">
                <a:solidFill>
                  <a:srgbClr val="FFFFFF"/>
                </a:solidFill>
              </a:rPr>
              <a:t>I</a:t>
            </a:r>
          </a:p>
        </p:txBody>
      </p:sp>
      <p:sp>
        <p:nvSpPr>
          <p:cNvPr id="28" name="Rectangle 27"/>
          <p:cNvSpPr/>
          <p:nvPr/>
        </p:nvSpPr>
        <p:spPr>
          <a:xfrm>
            <a:off x="7174939" y="1264073"/>
            <a:ext cx="5165228" cy="132284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65760" tIns="0" rtlCol="0" anchor="ctr"/>
          <a:lstStyle/>
          <a:p>
            <a:r>
              <a:rPr lang="en-US" sz="4267" dirty="0">
                <a:solidFill>
                  <a:srgbClr val="FFFFFF"/>
                </a:solidFill>
              </a:rPr>
              <a:t>R</a:t>
            </a:r>
          </a:p>
        </p:txBody>
      </p:sp>
      <p:sp>
        <p:nvSpPr>
          <p:cNvPr id="29" name="Rectangle 28"/>
          <p:cNvSpPr/>
          <p:nvPr/>
        </p:nvSpPr>
        <p:spPr>
          <a:xfrm>
            <a:off x="7174939" y="3900670"/>
            <a:ext cx="5165228" cy="1322847"/>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365760" tIns="0" rtlCol="0" anchor="ctr"/>
          <a:lstStyle/>
          <a:p>
            <a:r>
              <a:rPr lang="en-US" sz="4267" dirty="0">
                <a:solidFill>
                  <a:srgbClr val="FFFFFF"/>
                </a:solidFill>
              </a:rPr>
              <a:t>A</a:t>
            </a:r>
          </a:p>
        </p:txBody>
      </p:sp>
      <p:sp>
        <p:nvSpPr>
          <p:cNvPr id="30" name="Rectangle 29"/>
          <p:cNvSpPr/>
          <p:nvPr/>
        </p:nvSpPr>
        <p:spPr>
          <a:xfrm>
            <a:off x="7174939" y="5218050"/>
            <a:ext cx="5165228" cy="132284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65760" tIns="0" rtlCol="0" anchor="ctr"/>
          <a:lstStyle/>
          <a:p>
            <a:r>
              <a:rPr lang="en-US" sz="4267" dirty="0">
                <a:solidFill>
                  <a:srgbClr val="FFFFFF"/>
                </a:solidFill>
              </a:rPr>
              <a:t>I</a:t>
            </a:r>
          </a:p>
        </p:txBody>
      </p:sp>
      <p:sp>
        <p:nvSpPr>
          <p:cNvPr id="33" name="Rectangle 32"/>
          <p:cNvSpPr/>
          <p:nvPr/>
        </p:nvSpPr>
        <p:spPr>
          <a:xfrm>
            <a:off x="8432800" y="1612366"/>
            <a:ext cx="3454400" cy="568875"/>
          </a:xfrm>
          <a:prstGeom prst="rect">
            <a:avLst/>
          </a:prstGeom>
        </p:spPr>
        <p:txBody>
          <a:bodyPr wrap="square" lIns="0" rIns="0">
            <a:spAutoFit/>
          </a:bodyPr>
          <a:lstStyle/>
          <a:p>
            <a:pPr>
              <a:lnSpc>
                <a:spcPct val="85000"/>
              </a:lnSpc>
            </a:pPr>
            <a:r>
              <a:rPr lang="en-US" sz="2133" dirty="0">
                <a:solidFill>
                  <a:srgbClr val="FFFFFF"/>
                </a:solidFill>
              </a:rPr>
              <a:t>RESOURCES</a:t>
            </a:r>
          </a:p>
          <a:p>
            <a:pPr>
              <a:lnSpc>
                <a:spcPct val="85000"/>
              </a:lnSpc>
            </a:pPr>
            <a:r>
              <a:rPr lang="en-US" sz="1467" dirty="0">
                <a:solidFill>
                  <a:srgbClr val="FFFFFF"/>
                </a:solidFill>
              </a:rPr>
              <a:t>Share best-in-class resources</a:t>
            </a:r>
          </a:p>
        </p:txBody>
      </p:sp>
      <p:sp>
        <p:nvSpPr>
          <p:cNvPr id="34" name="Rectangle 33"/>
          <p:cNvSpPr/>
          <p:nvPr/>
        </p:nvSpPr>
        <p:spPr>
          <a:xfrm>
            <a:off x="8432800" y="2937934"/>
            <a:ext cx="3454400" cy="568875"/>
          </a:xfrm>
          <a:prstGeom prst="rect">
            <a:avLst/>
          </a:prstGeom>
        </p:spPr>
        <p:txBody>
          <a:bodyPr wrap="square" lIns="0" rIns="0">
            <a:spAutoFit/>
          </a:bodyPr>
          <a:lstStyle/>
          <a:p>
            <a:pPr>
              <a:lnSpc>
                <a:spcPct val="85000"/>
              </a:lnSpc>
            </a:pPr>
            <a:r>
              <a:rPr lang="en-US" sz="2133" dirty="0">
                <a:solidFill>
                  <a:srgbClr val="FFFFFF"/>
                </a:solidFill>
              </a:rPr>
              <a:t>INTERVIEWS</a:t>
            </a:r>
          </a:p>
          <a:p>
            <a:pPr>
              <a:lnSpc>
                <a:spcPct val="85000"/>
              </a:lnSpc>
            </a:pPr>
            <a:r>
              <a:rPr lang="en-US" sz="1467" dirty="0">
                <a:solidFill>
                  <a:srgbClr val="FFFFFF"/>
                </a:solidFill>
              </a:rPr>
              <a:t>Learn from the best</a:t>
            </a:r>
          </a:p>
        </p:txBody>
      </p:sp>
      <p:sp>
        <p:nvSpPr>
          <p:cNvPr id="39" name="Rectangle 38"/>
          <p:cNvSpPr/>
          <p:nvPr/>
        </p:nvSpPr>
        <p:spPr>
          <a:xfrm>
            <a:off x="8432800" y="4249390"/>
            <a:ext cx="3454400" cy="568875"/>
          </a:xfrm>
          <a:prstGeom prst="rect">
            <a:avLst/>
          </a:prstGeom>
        </p:spPr>
        <p:txBody>
          <a:bodyPr wrap="square" lIns="0" rIns="0">
            <a:spAutoFit/>
          </a:bodyPr>
          <a:lstStyle/>
          <a:p>
            <a:pPr>
              <a:lnSpc>
                <a:spcPct val="85000"/>
              </a:lnSpc>
            </a:pPr>
            <a:r>
              <a:rPr lang="en-US" sz="2133" dirty="0">
                <a:solidFill>
                  <a:srgbClr val="FFFFFF"/>
                </a:solidFill>
              </a:rPr>
              <a:t>ARTICLES</a:t>
            </a:r>
          </a:p>
          <a:p>
            <a:pPr>
              <a:lnSpc>
                <a:spcPct val="85000"/>
              </a:lnSpc>
            </a:pPr>
            <a:r>
              <a:rPr lang="en-US" sz="1467" dirty="0">
                <a:solidFill>
                  <a:srgbClr val="FFFFFF"/>
                </a:solidFill>
              </a:rPr>
              <a:t>To identify best practices</a:t>
            </a:r>
          </a:p>
        </p:txBody>
      </p:sp>
      <p:sp>
        <p:nvSpPr>
          <p:cNvPr id="42" name="Rectangle 41"/>
          <p:cNvSpPr/>
          <p:nvPr/>
        </p:nvSpPr>
        <p:spPr>
          <a:xfrm>
            <a:off x="8432800" y="5589945"/>
            <a:ext cx="3454400" cy="568875"/>
          </a:xfrm>
          <a:prstGeom prst="rect">
            <a:avLst/>
          </a:prstGeom>
        </p:spPr>
        <p:txBody>
          <a:bodyPr wrap="square" lIns="0" rIns="0">
            <a:spAutoFit/>
          </a:bodyPr>
          <a:lstStyle/>
          <a:p>
            <a:pPr>
              <a:lnSpc>
                <a:spcPct val="85000"/>
              </a:lnSpc>
            </a:pPr>
            <a:r>
              <a:rPr lang="en-US" sz="2133" dirty="0">
                <a:solidFill>
                  <a:srgbClr val="FFFFFF"/>
                </a:solidFill>
              </a:rPr>
              <a:t>INSIGHTS</a:t>
            </a:r>
          </a:p>
          <a:p>
            <a:pPr>
              <a:lnSpc>
                <a:spcPct val="85000"/>
              </a:lnSpc>
            </a:pPr>
            <a:r>
              <a:rPr lang="en-US" sz="1467" dirty="0">
                <a:solidFill>
                  <a:srgbClr val="FFFFFF"/>
                </a:solidFill>
              </a:rPr>
              <a:t>To build on knowledge</a:t>
            </a:r>
          </a:p>
        </p:txBody>
      </p:sp>
      <p:sp useBgFill="1">
        <p:nvSpPr>
          <p:cNvPr id="23" name="Freeform 35"/>
          <p:cNvSpPr>
            <a:spLocks/>
          </p:cNvSpPr>
          <p:nvPr/>
        </p:nvSpPr>
        <p:spPr bwMode="white">
          <a:xfrm>
            <a:off x="-261624" y="1206489"/>
            <a:ext cx="3357020" cy="9098193"/>
          </a:xfrm>
          <a:custGeom>
            <a:avLst/>
            <a:gdLst>
              <a:gd name="T0" fmla="*/ 901 w 1398"/>
              <a:gd name="T1" fmla="*/ 142 h 4117"/>
              <a:gd name="T2" fmla="*/ 627 w 1398"/>
              <a:gd name="T3" fmla="*/ 341 h 4117"/>
              <a:gd name="T4" fmla="*/ 477 w 1398"/>
              <a:gd name="T5" fmla="*/ 611 h 4117"/>
              <a:gd name="T6" fmla="*/ 477 w 1398"/>
              <a:gd name="T7" fmla="*/ 950 h 4117"/>
              <a:gd name="T8" fmla="*/ 608 w 1398"/>
              <a:gd name="T9" fmla="*/ 1279 h 4117"/>
              <a:gd name="T10" fmla="*/ 690 w 1398"/>
              <a:gd name="T11" fmla="*/ 1853 h 4117"/>
              <a:gd name="T12" fmla="*/ 1176 w 1398"/>
              <a:gd name="T13" fmla="*/ 1888 h 4117"/>
              <a:gd name="T14" fmla="*/ 1398 w 1398"/>
              <a:gd name="T15" fmla="*/ 2588 h 4117"/>
              <a:gd name="T16" fmla="*/ 1042 w 1398"/>
              <a:gd name="T17" fmla="*/ 3142 h 4117"/>
              <a:gd name="T18" fmla="*/ 901 w 1398"/>
              <a:gd name="T19" fmla="*/ 3441 h 4117"/>
              <a:gd name="T20" fmla="*/ 690 w 1398"/>
              <a:gd name="T21" fmla="*/ 4117 h 4117"/>
              <a:gd name="T22" fmla="*/ 0 w 1398"/>
              <a:gd name="T23" fmla="*/ 4117 h 4117"/>
              <a:gd name="T24" fmla="*/ 0 w 1398"/>
              <a:gd name="T25" fmla="*/ 0 h 4117"/>
              <a:gd name="T26" fmla="*/ 699 w 1398"/>
              <a:gd name="T27" fmla="*/ 0 h 4117"/>
              <a:gd name="T28" fmla="*/ 901 w 1398"/>
              <a:gd name="T29" fmla="*/ 142 h 4117"/>
              <a:gd name="connsiteX0" fmla="*/ 6445 w 10000"/>
              <a:gd name="connsiteY0" fmla="*/ 412 h 10067"/>
              <a:gd name="connsiteX1" fmla="*/ 4485 w 10000"/>
              <a:gd name="connsiteY1" fmla="*/ 895 h 10067"/>
              <a:gd name="connsiteX2" fmla="*/ 3412 w 10000"/>
              <a:gd name="connsiteY2" fmla="*/ 1551 h 10067"/>
              <a:gd name="connsiteX3" fmla="*/ 3412 w 10000"/>
              <a:gd name="connsiteY3" fmla="*/ 2375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0 w 10000"/>
              <a:gd name="connsiteY12" fmla="*/ 67 h 10067"/>
              <a:gd name="connsiteX13" fmla="*/ 5315 w 10000"/>
              <a:gd name="connsiteY13" fmla="*/ 0 h 10067"/>
              <a:gd name="connsiteX14" fmla="*/ 6445 w 10000"/>
              <a:gd name="connsiteY14" fmla="*/ 412 h 10067"/>
              <a:gd name="connsiteX0" fmla="*/ 6445 w 10000"/>
              <a:gd name="connsiteY0" fmla="*/ 412 h 10067"/>
              <a:gd name="connsiteX1" fmla="*/ 4485 w 10000"/>
              <a:gd name="connsiteY1" fmla="*/ 895 h 10067"/>
              <a:gd name="connsiteX2" fmla="*/ 3412 w 10000"/>
              <a:gd name="connsiteY2" fmla="*/ 1551 h 10067"/>
              <a:gd name="connsiteX3" fmla="*/ 3412 w 10000"/>
              <a:gd name="connsiteY3" fmla="*/ 2375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6445 w 10000"/>
              <a:gd name="connsiteY14" fmla="*/ 412 h 10067"/>
              <a:gd name="connsiteX0" fmla="*/ 9519 w 10000"/>
              <a:gd name="connsiteY0" fmla="*/ 11 h 10067"/>
              <a:gd name="connsiteX1" fmla="*/ 4485 w 10000"/>
              <a:gd name="connsiteY1" fmla="*/ 895 h 10067"/>
              <a:gd name="connsiteX2" fmla="*/ 3412 w 10000"/>
              <a:gd name="connsiteY2" fmla="*/ 1551 h 10067"/>
              <a:gd name="connsiteX3" fmla="*/ 3412 w 10000"/>
              <a:gd name="connsiteY3" fmla="*/ 2375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4485 w 10000"/>
              <a:gd name="connsiteY1" fmla="*/ 895 h 10067"/>
              <a:gd name="connsiteX2" fmla="*/ 3412 w 10000"/>
              <a:gd name="connsiteY2" fmla="*/ 1551 h 10067"/>
              <a:gd name="connsiteX3" fmla="*/ 3412 w 10000"/>
              <a:gd name="connsiteY3" fmla="*/ 2375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4485 w 10000"/>
              <a:gd name="connsiteY1" fmla="*/ 895 h 10067"/>
              <a:gd name="connsiteX2" fmla="*/ 3412 w 10000"/>
              <a:gd name="connsiteY2" fmla="*/ 1551 h 10067"/>
              <a:gd name="connsiteX3" fmla="*/ 4438 w 10000"/>
              <a:gd name="connsiteY3" fmla="*/ 2346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4485 w 10000"/>
              <a:gd name="connsiteY1" fmla="*/ 895 h 10067"/>
              <a:gd name="connsiteX2" fmla="*/ 4123 w 10000"/>
              <a:gd name="connsiteY2" fmla="*/ 1573 h 10067"/>
              <a:gd name="connsiteX3" fmla="*/ 4438 w 10000"/>
              <a:gd name="connsiteY3" fmla="*/ 2346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5294 w 10000"/>
              <a:gd name="connsiteY1" fmla="*/ 763 h 10067"/>
              <a:gd name="connsiteX2" fmla="*/ 4123 w 10000"/>
              <a:gd name="connsiteY2" fmla="*/ 1573 h 10067"/>
              <a:gd name="connsiteX3" fmla="*/ 4438 w 10000"/>
              <a:gd name="connsiteY3" fmla="*/ 2346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5294 w 10000"/>
              <a:gd name="connsiteY1" fmla="*/ 763 h 10067"/>
              <a:gd name="connsiteX2" fmla="*/ 4123 w 10000"/>
              <a:gd name="connsiteY2" fmla="*/ 1573 h 10067"/>
              <a:gd name="connsiteX3" fmla="*/ 4438 w 10000"/>
              <a:gd name="connsiteY3" fmla="*/ 2346 h 10067"/>
              <a:gd name="connsiteX4" fmla="*/ 507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67">
                <a:moveTo>
                  <a:pt x="9519" y="11"/>
                </a:moveTo>
                <a:cubicBezTo>
                  <a:pt x="6737" y="306"/>
                  <a:pt x="6972" y="468"/>
                  <a:pt x="5294" y="763"/>
                </a:cubicBezTo>
                <a:lnTo>
                  <a:pt x="4123" y="1573"/>
                </a:lnTo>
                <a:lnTo>
                  <a:pt x="4438" y="2346"/>
                </a:lnTo>
                <a:cubicBezTo>
                  <a:pt x="4408" y="2622"/>
                  <a:pt x="5109" y="2898"/>
                  <a:pt x="5079" y="3174"/>
                </a:cubicBezTo>
                <a:cubicBezTo>
                  <a:pt x="5031" y="3639"/>
                  <a:pt x="4984" y="4103"/>
                  <a:pt x="4936" y="4568"/>
                </a:cubicBezTo>
                <a:lnTo>
                  <a:pt x="8412" y="4653"/>
                </a:lnTo>
                <a:lnTo>
                  <a:pt x="10000" y="6353"/>
                </a:lnTo>
                <a:lnTo>
                  <a:pt x="7454" y="7699"/>
                </a:lnTo>
                <a:lnTo>
                  <a:pt x="6445" y="8425"/>
                </a:lnTo>
                <a:lnTo>
                  <a:pt x="4936" y="10067"/>
                </a:lnTo>
                <a:lnTo>
                  <a:pt x="0" y="10067"/>
                </a:lnTo>
                <a:cubicBezTo>
                  <a:pt x="13" y="6711"/>
                  <a:pt x="26" y="3356"/>
                  <a:pt x="39" y="0"/>
                </a:cubicBezTo>
                <a:lnTo>
                  <a:pt x="5315" y="0"/>
                </a:lnTo>
                <a:lnTo>
                  <a:pt x="9519" y="11"/>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373737"/>
              </a:solidFill>
              <a:latin typeface="Gotham Light"/>
              <a:cs typeface="Gotham Light"/>
            </a:endParaRPr>
          </a:p>
        </p:txBody>
      </p:sp>
      <p:sp>
        <p:nvSpPr>
          <p:cNvPr id="9" name="Freeform 36"/>
          <p:cNvSpPr>
            <a:spLocks noEditPoints="1"/>
          </p:cNvSpPr>
          <p:nvPr/>
        </p:nvSpPr>
        <p:spPr bwMode="auto">
          <a:xfrm>
            <a:off x="696131" y="990601"/>
            <a:ext cx="5110428" cy="6978543"/>
          </a:xfrm>
          <a:custGeom>
            <a:avLst/>
            <a:gdLst>
              <a:gd name="T0" fmla="*/ 913 w 1589"/>
              <a:gd name="T1" fmla="*/ 29 h 2169"/>
              <a:gd name="T2" fmla="*/ 126 w 1589"/>
              <a:gd name="T3" fmla="*/ 393 h 2169"/>
              <a:gd name="T4" fmla="*/ 89 w 1589"/>
              <a:gd name="T5" fmla="*/ 690 h 2169"/>
              <a:gd name="T6" fmla="*/ 103 w 1589"/>
              <a:gd name="T7" fmla="*/ 930 h 2169"/>
              <a:gd name="T8" fmla="*/ 20 w 1589"/>
              <a:gd name="T9" fmla="*/ 1132 h 2169"/>
              <a:gd name="T10" fmla="*/ 99 w 1589"/>
              <a:gd name="T11" fmla="*/ 1174 h 2169"/>
              <a:gd name="T12" fmla="*/ 69 w 1589"/>
              <a:gd name="T13" fmla="*/ 1255 h 2169"/>
              <a:gd name="T14" fmla="*/ 107 w 1589"/>
              <a:gd name="T15" fmla="*/ 1335 h 2169"/>
              <a:gd name="T16" fmla="*/ 90 w 1589"/>
              <a:gd name="T17" fmla="*/ 1427 h 2169"/>
              <a:gd name="T18" fmla="*/ 153 w 1589"/>
              <a:gd name="T19" fmla="*/ 1482 h 2169"/>
              <a:gd name="T20" fmla="*/ 229 w 1589"/>
              <a:gd name="T21" fmla="*/ 1642 h 2169"/>
              <a:gd name="T22" fmla="*/ 583 w 1589"/>
              <a:gd name="T23" fmla="*/ 1567 h 2169"/>
              <a:gd name="T24" fmla="*/ 675 w 1589"/>
              <a:gd name="T25" fmla="*/ 1816 h 2169"/>
              <a:gd name="T26" fmla="*/ 630 w 1589"/>
              <a:gd name="T27" fmla="*/ 2057 h 2169"/>
              <a:gd name="T28" fmla="*/ 696 w 1589"/>
              <a:gd name="T29" fmla="*/ 2163 h 2169"/>
              <a:gd name="T30" fmla="*/ 1299 w 1589"/>
              <a:gd name="T31" fmla="*/ 1653 h 2169"/>
              <a:gd name="T32" fmla="*/ 1589 w 1589"/>
              <a:gd name="T33" fmla="*/ 633 h 2169"/>
              <a:gd name="T34" fmla="*/ 1216 w 1589"/>
              <a:gd name="T35" fmla="*/ 1223 h 2169"/>
              <a:gd name="T36" fmla="*/ 1103 w 1589"/>
              <a:gd name="T37" fmla="*/ 1202 h 2169"/>
              <a:gd name="T38" fmla="*/ 1051 w 1589"/>
              <a:gd name="T39" fmla="*/ 1111 h 2169"/>
              <a:gd name="T40" fmla="*/ 975 w 1589"/>
              <a:gd name="T41" fmla="*/ 1004 h 2169"/>
              <a:gd name="T42" fmla="*/ 818 w 1589"/>
              <a:gd name="T43" fmla="*/ 995 h 2169"/>
              <a:gd name="T44" fmla="*/ 630 w 1589"/>
              <a:gd name="T45" fmla="*/ 887 h 2169"/>
              <a:gd name="T46" fmla="*/ 551 w 1589"/>
              <a:gd name="T47" fmla="*/ 808 h 2169"/>
              <a:gd name="T48" fmla="*/ 442 w 1589"/>
              <a:gd name="T49" fmla="*/ 755 h 2169"/>
              <a:gd name="T50" fmla="*/ 341 w 1589"/>
              <a:gd name="T51" fmla="*/ 708 h 2169"/>
              <a:gd name="T52" fmla="*/ 171 w 1589"/>
              <a:gd name="T53" fmla="*/ 590 h 2169"/>
              <a:gd name="T54" fmla="*/ 198 w 1589"/>
              <a:gd name="T55" fmla="*/ 482 h 2169"/>
              <a:gd name="T56" fmla="*/ 244 w 1589"/>
              <a:gd name="T57" fmla="*/ 409 h 2169"/>
              <a:gd name="T58" fmla="*/ 370 w 1589"/>
              <a:gd name="T59" fmla="*/ 283 h 2169"/>
              <a:gd name="T60" fmla="*/ 457 w 1589"/>
              <a:gd name="T61" fmla="*/ 211 h 2169"/>
              <a:gd name="T62" fmla="*/ 592 w 1589"/>
              <a:gd name="T63" fmla="*/ 147 h 2169"/>
              <a:gd name="T64" fmla="*/ 782 w 1589"/>
              <a:gd name="T65" fmla="*/ 96 h 2169"/>
              <a:gd name="T66" fmla="*/ 936 w 1589"/>
              <a:gd name="T67" fmla="*/ 87 h 2169"/>
              <a:gd name="T68" fmla="*/ 1105 w 1589"/>
              <a:gd name="T69" fmla="*/ 108 h 2169"/>
              <a:gd name="T70" fmla="*/ 1373 w 1589"/>
              <a:gd name="T71" fmla="*/ 309 h 2169"/>
              <a:gd name="T72" fmla="*/ 1523 w 1589"/>
              <a:gd name="T73" fmla="*/ 620 h 2169"/>
              <a:gd name="T74" fmla="*/ 1529 w 1589"/>
              <a:gd name="T75" fmla="*/ 754 h 2169"/>
              <a:gd name="T76" fmla="*/ 1439 w 1589"/>
              <a:gd name="T77" fmla="*/ 910 h 2169"/>
              <a:gd name="T78" fmla="*/ 1297 w 1589"/>
              <a:gd name="T79" fmla="*/ 1105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89" h="2169">
                <a:moveTo>
                  <a:pt x="1589" y="633"/>
                </a:moveTo>
                <a:cubicBezTo>
                  <a:pt x="1589" y="257"/>
                  <a:pt x="1275" y="0"/>
                  <a:pt x="913" y="29"/>
                </a:cubicBezTo>
                <a:cubicBezTo>
                  <a:pt x="552" y="57"/>
                  <a:pt x="378" y="162"/>
                  <a:pt x="302" y="210"/>
                </a:cubicBezTo>
                <a:cubicBezTo>
                  <a:pt x="226" y="257"/>
                  <a:pt x="152" y="341"/>
                  <a:pt x="126" y="393"/>
                </a:cubicBezTo>
                <a:cubicBezTo>
                  <a:pt x="99" y="445"/>
                  <a:pt x="83" y="542"/>
                  <a:pt x="80" y="587"/>
                </a:cubicBezTo>
                <a:cubicBezTo>
                  <a:pt x="77" y="632"/>
                  <a:pt x="82" y="660"/>
                  <a:pt x="89" y="690"/>
                </a:cubicBezTo>
                <a:cubicBezTo>
                  <a:pt x="96" y="720"/>
                  <a:pt x="126" y="769"/>
                  <a:pt x="135" y="806"/>
                </a:cubicBezTo>
                <a:cubicBezTo>
                  <a:pt x="143" y="842"/>
                  <a:pt x="120" y="904"/>
                  <a:pt x="103" y="930"/>
                </a:cubicBezTo>
                <a:cubicBezTo>
                  <a:pt x="87" y="955"/>
                  <a:pt x="29" y="1039"/>
                  <a:pt x="15" y="1060"/>
                </a:cubicBezTo>
                <a:cubicBezTo>
                  <a:pt x="0" y="1081"/>
                  <a:pt x="10" y="1109"/>
                  <a:pt x="20" y="1132"/>
                </a:cubicBezTo>
                <a:cubicBezTo>
                  <a:pt x="30" y="1156"/>
                  <a:pt x="67" y="1165"/>
                  <a:pt x="75" y="1168"/>
                </a:cubicBezTo>
                <a:cubicBezTo>
                  <a:pt x="83" y="1171"/>
                  <a:pt x="96" y="1171"/>
                  <a:pt x="99" y="1174"/>
                </a:cubicBezTo>
                <a:cubicBezTo>
                  <a:pt x="101" y="1177"/>
                  <a:pt x="97" y="1202"/>
                  <a:pt x="92" y="1217"/>
                </a:cubicBezTo>
                <a:cubicBezTo>
                  <a:pt x="88" y="1231"/>
                  <a:pt x="74" y="1247"/>
                  <a:pt x="69" y="1255"/>
                </a:cubicBezTo>
                <a:cubicBezTo>
                  <a:pt x="64" y="1264"/>
                  <a:pt x="72" y="1292"/>
                  <a:pt x="80" y="1309"/>
                </a:cubicBezTo>
                <a:cubicBezTo>
                  <a:pt x="87" y="1326"/>
                  <a:pt x="107" y="1335"/>
                  <a:pt x="107" y="1335"/>
                </a:cubicBezTo>
                <a:cubicBezTo>
                  <a:pt x="107" y="1335"/>
                  <a:pt x="79" y="1358"/>
                  <a:pt x="80" y="1384"/>
                </a:cubicBezTo>
                <a:cubicBezTo>
                  <a:pt x="80" y="1410"/>
                  <a:pt x="84" y="1423"/>
                  <a:pt x="90" y="1427"/>
                </a:cubicBezTo>
                <a:cubicBezTo>
                  <a:pt x="95" y="1431"/>
                  <a:pt x="127" y="1439"/>
                  <a:pt x="135" y="1451"/>
                </a:cubicBezTo>
                <a:cubicBezTo>
                  <a:pt x="143" y="1462"/>
                  <a:pt x="151" y="1473"/>
                  <a:pt x="153" y="1482"/>
                </a:cubicBezTo>
                <a:cubicBezTo>
                  <a:pt x="154" y="1488"/>
                  <a:pt x="150" y="1502"/>
                  <a:pt x="149" y="1511"/>
                </a:cubicBezTo>
                <a:cubicBezTo>
                  <a:pt x="145" y="1553"/>
                  <a:pt x="162" y="1638"/>
                  <a:pt x="229" y="1642"/>
                </a:cubicBezTo>
                <a:cubicBezTo>
                  <a:pt x="282" y="1645"/>
                  <a:pt x="365" y="1614"/>
                  <a:pt x="396" y="1607"/>
                </a:cubicBezTo>
                <a:cubicBezTo>
                  <a:pt x="426" y="1601"/>
                  <a:pt x="559" y="1551"/>
                  <a:pt x="583" y="1567"/>
                </a:cubicBezTo>
                <a:cubicBezTo>
                  <a:pt x="608" y="1584"/>
                  <a:pt x="612" y="1609"/>
                  <a:pt x="619" y="1632"/>
                </a:cubicBezTo>
                <a:cubicBezTo>
                  <a:pt x="627" y="1656"/>
                  <a:pt x="665" y="1773"/>
                  <a:pt x="675" y="1816"/>
                </a:cubicBezTo>
                <a:cubicBezTo>
                  <a:pt x="685" y="1858"/>
                  <a:pt x="708" y="1934"/>
                  <a:pt x="714" y="1957"/>
                </a:cubicBezTo>
                <a:cubicBezTo>
                  <a:pt x="675" y="1967"/>
                  <a:pt x="635" y="2046"/>
                  <a:pt x="630" y="2057"/>
                </a:cubicBezTo>
                <a:cubicBezTo>
                  <a:pt x="609" y="2163"/>
                  <a:pt x="609" y="2163"/>
                  <a:pt x="609" y="2163"/>
                </a:cubicBezTo>
                <a:cubicBezTo>
                  <a:pt x="609" y="2163"/>
                  <a:pt x="697" y="2169"/>
                  <a:pt x="696" y="2163"/>
                </a:cubicBezTo>
                <a:cubicBezTo>
                  <a:pt x="695" y="2158"/>
                  <a:pt x="1263" y="1721"/>
                  <a:pt x="1263" y="1721"/>
                </a:cubicBezTo>
                <a:cubicBezTo>
                  <a:pt x="1299" y="1653"/>
                  <a:pt x="1299" y="1653"/>
                  <a:pt x="1299" y="1653"/>
                </a:cubicBezTo>
                <a:cubicBezTo>
                  <a:pt x="1219" y="1406"/>
                  <a:pt x="1279" y="1307"/>
                  <a:pt x="1355" y="1193"/>
                </a:cubicBezTo>
                <a:cubicBezTo>
                  <a:pt x="1426" y="1087"/>
                  <a:pt x="1589" y="1008"/>
                  <a:pt x="1589" y="633"/>
                </a:cubicBezTo>
                <a:close/>
                <a:moveTo>
                  <a:pt x="1297" y="1119"/>
                </a:moveTo>
                <a:cubicBezTo>
                  <a:pt x="1297" y="1169"/>
                  <a:pt x="1263" y="1211"/>
                  <a:pt x="1216" y="1223"/>
                </a:cubicBezTo>
                <a:cubicBezTo>
                  <a:pt x="1208" y="1245"/>
                  <a:pt x="1187" y="1261"/>
                  <a:pt x="1162" y="1261"/>
                </a:cubicBezTo>
                <a:cubicBezTo>
                  <a:pt x="1129" y="1261"/>
                  <a:pt x="1103" y="1234"/>
                  <a:pt x="1103" y="1202"/>
                </a:cubicBezTo>
                <a:cubicBezTo>
                  <a:pt x="1103" y="1197"/>
                  <a:pt x="1104" y="1191"/>
                  <a:pt x="1106" y="1186"/>
                </a:cubicBezTo>
                <a:cubicBezTo>
                  <a:pt x="1074" y="1176"/>
                  <a:pt x="1051" y="1146"/>
                  <a:pt x="1051" y="1111"/>
                </a:cubicBezTo>
                <a:cubicBezTo>
                  <a:pt x="1051" y="1107"/>
                  <a:pt x="1052" y="1103"/>
                  <a:pt x="1052" y="1099"/>
                </a:cubicBezTo>
                <a:cubicBezTo>
                  <a:pt x="1010" y="1087"/>
                  <a:pt x="978" y="1050"/>
                  <a:pt x="975" y="1004"/>
                </a:cubicBezTo>
                <a:cubicBezTo>
                  <a:pt x="946" y="1001"/>
                  <a:pt x="920" y="993"/>
                  <a:pt x="895" y="981"/>
                </a:cubicBezTo>
                <a:cubicBezTo>
                  <a:pt x="871" y="990"/>
                  <a:pt x="845" y="995"/>
                  <a:pt x="818" y="995"/>
                </a:cubicBezTo>
                <a:cubicBezTo>
                  <a:pt x="738" y="995"/>
                  <a:pt x="668" y="952"/>
                  <a:pt x="631" y="887"/>
                </a:cubicBezTo>
                <a:cubicBezTo>
                  <a:pt x="631" y="887"/>
                  <a:pt x="630" y="887"/>
                  <a:pt x="630" y="887"/>
                </a:cubicBezTo>
                <a:cubicBezTo>
                  <a:pt x="586" y="887"/>
                  <a:pt x="551" y="852"/>
                  <a:pt x="551" y="809"/>
                </a:cubicBezTo>
                <a:cubicBezTo>
                  <a:pt x="551" y="809"/>
                  <a:pt x="551" y="809"/>
                  <a:pt x="551" y="808"/>
                </a:cubicBezTo>
                <a:cubicBezTo>
                  <a:pt x="549" y="809"/>
                  <a:pt x="547" y="809"/>
                  <a:pt x="545" y="809"/>
                </a:cubicBezTo>
                <a:cubicBezTo>
                  <a:pt x="502" y="809"/>
                  <a:pt x="465" y="787"/>
                  <a:pt x="442" y="755"/>
                </a:cubicBezTo>
                <a:cubicBezTo>
                  <a:pt x="433" y="758"/>
                  <a:pt x="424" y="760"/>
                  <a:pt x="414" y="760"/>
                </a:cubicBezTo>
                <a:cubicBezTo>
                  <a:pt x="380" y="760"/>
                  <a:pt x="352" y="738"/>
                  <a:pt x="341" y="708"/>
                </a:cubicBezTo>
                <a:cubicBezTo>
                  <a:pt x="327" y="713"/>
                  <a:pt x="312" y="716"/>
                  <a:pt x="297" y="716"/>
                </a:cubicBezTo>
                <a:cubicBezTo>
                  <a:pt x="227" y="716"/>
                  <a:pt x="171" y="660"/>
                  <a:pt x="171" y="590"/>
                </a:cubicBezTo>
                <a:cubicBezTo>
                  <a:pt x="171" y="559"/>
                  <a:pt x="183" y="530"/>
                  <a:pt x="202" y="508"/>
                </a:cubicBezTo>
                <a:cubicBezTo>
                  <a:pt x="199" y="500"/>
                  <a:pt x="198" y="491"/>
                  <a:pt x="198" y="482"/>
                </a:cubicBezTo>
                <a:cubicBezTo>
                  <a:pt x="198" y="450"/>
                  <a:pt x="217" y="422"/>
                  <a:pt x="244" y="410"/>
                </a:cubicBezTo>
                <a:cubicBezTo>
                  <a:pt x="244" y="410"/>
                  <a:pt x="244" y="409"/>
                  <a:pt x="244" y="409"/>
                </a:cubicBezTo>
                <a:cubicBezTo>
                  <a:pt x="244" y="340"/>
                  <a:pt x="300" y="283"/>
                  <a:pt x="370" y="283"/>
                </a:cubicBezTo>
                <a:cubicBezTo>
                  <a:pt x="370" y="283"/>
                  <a:pt x="370" y="283"/>
                  <a:pt x="370" y="283"/>
                </a:cubicBezTo>
                <a:cubicBezTo>
                  <a:pt x="370" y="282"/>
                  <a:pt x="370" y="281"/>
                  <a:pt x="370" y="280"/>
                </a:cubicBezTo>
                <a:cubicBezTo>
                  <a:pt x="370" y="236"/>
                  <a:pt x="414" y="211"/>
                  <a:pt x="457" y="211"/>
                </a:cubicBezTo>
                <a:cubicBezTo>
                  <a:pt x="470" y="211"/>
                  <a:pt x="481" y="214"/>
                  <a:pt x="492" y="219"/>
                </a:cubicBezTo>
                <a:cubicBezTo>
                  <a:pt x="514" y="181"/>
                  <a:pt x="545" y="147"/>
                  <a:pt x="592" y="147"/>
                </a:cubicBezTo>
                <a:cubicBezTo>
                  <a:pt x="609" y="147"/>
                  <a:pt x="626" y="151"/>
                  <a:pt x="641" y="157"/>
                </a:cubicBezTo>
                <a:cubicBezTo>
                  <a:pt x="679" y="125"/>
                  <a:pt x="728" y="96"/>
                  <a:pt x="782" y="96"/>
                </a:cubicBezTo>
                <a:cubicBezTo>
                  <a:pt x="817" y="96"/>
                  <a:pt x="841" y="99"/>
                  <a:pt x="871" y="114"/>
                </a:cubicBezTo>
                <a:cubicBezTo>
                  <a:pt x="888" y="105"/>
                  <a:pt x="916" y="87"/>
                  <a:pt x="936" y="87"/>
                </a:cubicBezTo>
                <a:cubicBezTo>
                  <a:pt x="980" y="87"/>
                  <a:pt x="1011" y="86"/>
                  <a:pt x="1033" y="120"/>
                </a:cubicBezTo>
                <a:cubicBezTo>
                  <a:pt x="1046" y="111"/>
                  <a:pt x="1088" y="108"/>
                  <a:pt x="1105" y="108"/>
                </a:cubicBezTo>
                <a:cubicBezTo>
                  <a:pt x="1139" y="108"/>
                  <a:pt x="1188" y="156"/>
                  <a:pt x="1199" y="186"/>
                </a:cubicBezTo>
                <a:cubicBezTo>
                  <a:pt x="1279" y="152"/>
                  <a:pt x="1357" y="225"/>
                  <a:pt x="1373" y="309"/>
                </a:cubicBezTo>
                <a:cubicBezTo>
                  <a:pt x="1432" y="305"/>
                  <a:pt x="1485" y="391"/>
                  <a:pt x="1462" y="442"/>
                </a:cubicBezTo>
                <a:cubicBezTo>
                  <a:pt x="1513" y="483"/>
                  <a:pt x="1523" y="549"/>
                  <a:pt x="1523" y="620"/>
                </a:cubicBezTo>
                <a:cubicBezTo>
                  <a:pt x="1523" y="645"/>
                  <a:pt x="1519" y="669"/>
                  <a:pt x="1512" y="692"/>
                </a:cubicBezTo>
                <a:cubicBezTo>
                  <a:pt x="1522" y="710"/>
                  <a:pt x="1529" y="731"/>
                  <a:pt x="1529" y="754"/>
                </a:cubicBezTo>
                <a:cubicBezTo>
                  <a:pt x="1529" y="814"/>
                  <a:pt x="1487" y="864"/>
                  <a:pt x="1432" y="877"/>
                </a:cubicBezTo>
                <a:cubicBezTo>
                  <a:pt x="1437" y="887"/>
                  <a:pt x="1439" y="898"/>
                  <a:pt x="1439" y="910"/>
                </a:cubicBezTo>
                <a:cubicBezTo>
                  <a:pt x="1439" y="946"/>
                  <a:pt x="1415" y="976"/>
                  <a:pt x="1383" y="985"/>
                </a:cubicBezTo>
                <a:cubicBezTo>
                  <a:pt x="1381" y="1040"/>
                  <a:pt x="1346" y="1087"/>
                  <a:pt x="1297" y="1105"/>
                </a:cubicBezTo>
                <a:cubicBezTo>
                  <a:pt x="1297" y="1110"/>
                  <a:pt x="1297" y="1114"/>
                  <a:pt x="1297" y="1119"/>
                </a:cubicBezTo>
                <a:close/>
              </a:path>
            </a:pathLst>
          </a:custGeom>
          <a:solidFill>
            <a:schemeClr val="bg1">
              <a:lumMod val="85000"/>
            </a:schemeClr>
          </a:solidFill>
          <a:ln w="3175">
            <a:noFill/>
          </a:ln>
        </p:spPr>
        <p:txBody>
          <a:bodyPr vert="horz" wrap="square" lIns="121920" tIns="60960" rIns="121920" bIns="60960" numCol="1" anchor="t" anchorCtr="0" compatLnSpc="1">
            <a:prstTxWarp prst="textNoShape">
              <a:avLst/>
            </a:prstTxWarp>
          </a:bodyPr>
          <a:lstStyle/>
          <a:p>
            <a:endParaRPr lang="en-US" sz="3200">
              <a:ln>
                <a:solidFill>
                  <a:schemeClr val="accent2"/>
                </a:solidFill>
              </a:ln>
              <a:solidFill>
                <a:srgbClr val="373737"/>
              </a:solidFill>
              <a:latin typeface="Gotham Light"/>
              <a:cs typeface="Gotham Light"/>
            </a:endParaRPr>
          </a:p>
        </p:txBody>
      </p:sp>
      <p:sp>
        <p:nvSpPr>
          <p:cNvPr id="24" name="Freeform 108"/>
          <p:cNvSpPr>
            <a:spLocks noEditPoints="1"/>
          </p:cNvSpPr>
          <p:nvPr/>
        </p:nvSpPr>
        <p:spPr bwMode="auto">
          <a:xfrm>
            <a:off x="2819636" y="1880828"/>
            <a:ext cx="1570569" cy="1656184"/>
          </a:xfrm>
          <a:custGeom>
            <a:avLst/>
            <a:gdLst>
              <a:gd name="T0" fmla="*/ 594 w 594"/>
              <a:gd name="T1" fmla="*/ 421 h 627"/>
              <a:gd name="T2" fmla="*/ 594 w 594"/>
              <a:gd name="T3" fmla="*/ 420 h 627"/>
              <a:gd name="T4" fmla="*/ 594 w 594"/>
              <a:gd name="T5" fmla="*/ 419 h 627"/>
              <a:gd name="T6" fmla="*/ 594 w 594"/>
              <a:gd name="T7" fmla="*/ 418 h 627"/>
              <a:gd name="T8" fmla="*/ 499 w 594"/>
              <a:gd name="T9" fmla="*/ 149 h 627"/>
              <a:gd name="T10" fmla="*/ 498 w 594"/>
              <a:gd name="T11" fmla="*/ 147 h 627"/>
              <a:gd name="T12" fmla="*/ 496 w 594"/>
              <a:gd name="T13" fmla="*/ 146 h 627"/>
              <a:gd name="T14" fmla="*/ 494 w 594"/>
              <a:gd name="T15" fmla="*/ 145 h 627"/>
              <a:gd name="T16" fmla="*/ 329 w 594"/>
              <a:gd name="T17" fmla="*/ 100 h 627"/>
              <a:gd name="T18" fmla="*/ 305 w 594"/>
              <a:gd name="T19" fmla="*/ 68 h 627"/>
              <a:gd name="T20" fmla="*/ 298 w 594"/>
              <a:gd name="T21" fmla="*/ 0 h 627"/>
              <a:gd name="T22" fmla="*/ 291 w 594"/>
              <a:gd name="T23" fmla="*/ 68 h 627"/>
              <a:gd name="T24" fmla="*/ 105 w 594"/>
              <a:gd name="T25" fmla="*/ 39 h 627"/>
              <a:gd name="T26" fmla="*/ 103 w 594"/>
              <a:gd name="T27" fmla="*/ 38 h 627"/>
              <a:gd name="T28" fmla="*/ 101 w 594"/>
              <a:gd name="T29" fmla="*/ 39 h 627"/>
              <a:gd name="T30" fmla="*/ 99 w 594"/>
              <a:gd name="T31" fmla="*/ 40 h 627"/>
              <a:gd name="T32" fmla="*/ 97 w 594"/>
              <a:gd name="T33" fmla="*/ 41 h 627"/>
              <a:gd name="T34" fmla="*/ 97 w 594"/>
              <a:gd name="T35" fmla="*/ 43 h 627"/>
              <a:gd name="T36" fmla="*/ 1 w 594"/>
              <a:gd name="T37" fmla="*/ 310 h 627"/>
              <a:gd name="T38" fmla="*/ 0 w 594"/>
              <a:gd name="T39" fmla="*/ 311 h 627"/>
              <a:gd name="T40" fmla="*/ 0 w 594"/>
              <a:gd name="T41" fmla="*/ 313 h 627"/>
              <a:gd name="T42" fmla="*/ 0 w 594"/>
              <a:gd name="T43" fmla="*/ 314 h 627"/>
              <a:gd name="T44" fmla="*/ 1 w 594"/>
              <a:gd name="T45" fmla="*/ 315 h 627"/>
              <a:gd name="T46" fmla="*/ 1 w 594"/>
              <a:gd name="T47" fmla="*/ 316 h 627"/>
              <a:gd name="T48" fmla="*/ 1 w 594"/>
              <a:gd name="T49" fmla="*/ 316 h 627"/>
              <a:gd name="T50" fmla="*/ 205 w 594"/>
              <a:gd name="T51" fmla="*/ 316 h 627"/>
              <a:gd name="T52" fmla="*/ 205 w 594"/>
              <a:gd name="T53" fmla="*/ 316 h 627"/>
              <a:gd name="T54" fmla="*/ 205 w 594"/>
              <a:gd name="T55" fmla="*/ 315 h 627"/>
              <a:gd name="T56" fmla="*/ 206 w 594"/>
              <a:gd name="T57" fmla="*/ 314 h 627"/>
              <a:gd name="T58" fmla="*/ 206 w 594"/>
              <a:gd name="T59" fmla="*/ 313 h 627"/>
              <a:gd name="T60" fmla="*/ 206 w 594"/>
              <a:gd name="T61" fmla="*/ 311 h 627"/>
              <a:gd name="T62" fmla="*/ 205 w 594"/>
              <a:gd name="T63" fmla="*/ 310 h 627"/>
              <a:gd name="T64" fmla="*/ 266 w 594"/>
              <a:gd name="T65" fmla="*/ 97 h 627"/>
              <a:gd name="T66" fmla="*/ 291 w 594"/>
              <a:gd name="T67" fmla="*/ 130 h 627"/>
              <a:gd name="T68" fmla="*/ 182 w 594"/>
              <a:gd name="T69" fmla="*/ 578 h 627"/>
              <a:gd name="T70" fmla="*/ 146 w 594"/>
              <a:gd name="T71" fmla="*/ 627 h 627"/>
              <a:gd name="T72" fmla="*/ 457 w 594"/>
              <a:gd name="T73" fmla="*/ 620 h 627"/>
              <a:gd name="T74" fmla="*/ 305 w 594"/>
              <a:gd name="T75" fmla="*/ 578 h 627"/>
              <a:gd name="T76" fmla="*/ 326 w 594"/>
              <a:gd name="T77" fmla="*/ 114 h 627"/>
              <a:gd name="T78" fmla="*/ 389 w 594"/>
              <a:gd name="T79" fmla="*/ 418 h 627"/>
              <a:gd name="T80" fmla="*/ 389 w 594"/>
              <a:gd name="T81" fmla="*/ 419 h 627"/>
              <a:gd name="T82" fmla="*/ 388 w 594"/>
              <a:gd name="T83" fmla="*/ 420 h 627"/>
              <a:gd name="T84" fmla="*/ 389 w 594"/>
              <a:gd name="T85" fmla="*/ 421 h 627"/>
              <a:gd name="T86" fmla="*/ 389 w 594"/>
              <a:gd name="T87" fmla="*/ 422 h 627"/>
              <a:gd name="T88" fmla="*/ 390 w 594"/>
              <a:gd name="T89" fmla="*/ 424 h 627"/>
              <a:gd name="T90" fmla="*/ 390 w 594"/>
              <a:gd name="T91" fmla="*/ 424 h 627"/>
              <a:gd name="T92" fmla="*/ 593 w 594"/>
              <a:gd name="T93" fmla="*/ 424 h 627"/>
              <a:gd name="T94" fmla="*/ 593 w 594"/>
              <a:gd name="T95" fmla="*/ 424 h 627"/>
              <a:gd name="T96" fmla="*/ 594 w 594"/>
              <a:gd name="T97" fmla="*/ 422 h 627"/>
              <a:gd name="T98" fmla="*/ 103 w 594"/>
              <a:gd name="T99" fmla="*/ 66 h 627"/>
              <a:gd name="T100" fmla="*/ 17 w 594"/>
              <a:gd name="T101" fmla="*/ 306 h 627"/>
              <a:gd name="T102" fmla="*/ 103 w 594"/>
              <a:gd name="T103" fmla="*/ 353 h 627"/>
              <a:gd name="T104" fmla="*/ 185 w 594"/>
              <a:gd name="T105" fmla="*/ 320 h 627"/>
              <a:gd name="T106" fmla="*/ 442 w 594"/>
              <a:gd name="T107" fmla="*/ 613 h 627"/>
              <a:gd name="T108" fmla="*/ 182 w 594"/>
              <a:gd name="T109" fmla="*/ 592 h 627"/>
              <a:gd name="T110" fmla="*/ 442 w 594"/>
              <a:gd name="T111" fmla="*/ 613 h 627"/>
              <a:gd name="T112" fmla="*/ 280 w 594"/>
              <a:gd name="T113" fmla="*/ 99 h 627"/>
              <a:gd name="T114" fmla="*/ 315 w 594"/>
              <a:gd name="T115" fmla="*/ 99 h 627"/>
              <a:gd name="T116" fmla="*/ 577 w 594"/>
              <a:gd name="T117" fmla="*/ 413 h 627"/>
              <a:gd name="T118" fmla="*/ 492 w 594"/>
              <a:gd name="T119" fmla="*/ 173 h 627"/>
              <a:gd name="T120" fmla="*/ 491 w 594"/>
              <a:gd name="T121" fmla="*/ 460 h 627"/>
              <a:gd name="T122" fmla="*/ 573 w 594"/>
              <a:gd name="T123" fmla="*/ 42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4" h="627">
                <a:moveTo>
                  <a:pt x="594" y="422"/>
                </a:moveTo>
                <a:cubicBezTo>
                  <a:pt x="594" y="422"/>
                  <a:pt x="594" y="421"/>
                  <a:pt x="594" y="421"/>
                </a:cubicBezTo>
                <a:cubicBezTo>
                  <a:pt x="594" y="421"/>
                  <a:pt x="594" y="421"/>
                  <a:pt x="594" y="420"/>
                </a:cubicBezTo>
                <a:cubicBezTo>
                  <a:pt x="594" y="420"/>
                  <a:pt x="594" y="420"/>
                  <a:pt x="594" y="420"/>
                </a:cubicBezTo>
                <a:cubicBezTo>
                  <a:pt x="594" y="420"/>
                  <a:pt x="594" y="420"/>
                  <a:pt x="594" y="419"/>
                </a:cubicBezTo>
                <a:cubicBezTo>
                  <a:pt x="594" y="419"/>
                  <a:pt x="594" y="419"/>
                  <a:pt x="594" y="419"/>
                </a:cubicBezTo>
                <a:cubicBezTo>
                  <a:pt x="594" y="419"/>
                  <a:pt x="594" y="418"/>
                  <a:pt x="594" y="418"/>
                </a:cubicBezTo>
                <a:cubicBezTo>
                  <a:pt x="594" y="418"/>
                  <a:pt x="594" y="418"/>
                  <a:pt x="594" y="418"/>
                </a:cubicBezTo>
                <a:cubicBezTo>
                  <a:pt x="499" y="149"/>
                  <a:pt x="499" y="149"/>
                  <a:pt x="499" y="149"/>
                </a:cubicBezTo>
                <a:cubicBezTo>
                  <a:pt x="499" y="149"/>
                  <a:pt x="499" y="149"/>
                  <a:pt x="499" y="149"/>
                </a:cubicBezTo>
                <a:cubicBezTo>
                  <a:pt x="498" y="149"/>
                  <a:pt x="498" y="148"/>
                  <a:pt x="498" y="148"/>
                </a:cubicBezTo>
                <a:cubicBezTo>
                  <a:pt x="498" y="148"/>
                  <a:pt x="498" y="148"/>
                  <a:pt x="498" y="147"/>
                </a:cubicBezTo>
                <a:cubicBezTo>
                  <a:pt x="497" y="147"/>
                  <a:pt x="497" y="147"/>
                  <a:pt x="496" y="146"/>
                </a:cubicBezTo>
                <a:cubicBezTo>
                  <a:pt x="496" y="146"/>
                  <a:pt x="496" y="146"/>
                  <a:pt x="496" y="146"/>
                </a:cubicBezTo>
                <a:cubicBezTo>
                  <a:pt x="495" y="146"/>
                  <a:pt x="495" y="145"/>
                  <a:pt x="494" y="145"/>
                </a:cubicBezTo>
                <a:cubicBezTo>
                  <a:pt x="494" y="145"/>
                  <a:pt x="494" y="145"/>
                  <a:pt x="494" y="145"/>
                </a:cubicBezTo>
                <a:cubicBezTo>
                  <a:pt x="494" y="145"/>
                  <a:pt x="494" y="145"/>
                  <a:pt x="494" y="145"/>
                </a:cubicBezTo>
                <a:cubicBezTo>
                  <a:pt x="329" y="100"/>
                  <a:pt x="329" y="100"/>
                  <a:pt x="329" y="100"/>
                </a:cubicBezTo>
                <a:cubicBezTo>
                  <a:pt x="329" y="100"/>
                  <a:pt x="329" y="99"/>
                  <a:pt x="329" y="99"/>
                </a:cubicBezTo>
                <a:cubicBezTo>
                  <a:pt x="329" y="84"/>
                  <a:pt x="319" y="72"/>
                  <a:pt x="305" y="68"/>
                </a:cubicBezTo>
                <a:cubicBezTo>
                  <a:pt x="305" y="7"/>
                  <a:pt x="305" y="7"/>
                  <a:pt x="305" y="7"/>
                </a:cubicBezTo>
                <a:cubicBezTo>
                  <a:pt x="305" y="3"/>
                  <a:pt x="302" y="0"/>
                  <a:pt x="298" y="0"/>
                </a:cubicBezTo>
                <a:cubicBezTo>
                  <a:pt x="294" y="0"/>
                  <a:pt x="291" y="3"/>
                  <a:pt x="291" y="7"/>
                </a:cubicBezTo>
                <a:cubicBezTo>
                  <a:pt x="291" y="68"/>
                  <a:pt x="291" y="68"/>
                  <a:pt x="291" y="68"/>
                </a:cubicBezTo>
                <a:cubicBezTo>
                  <a:pt x="282" y="70"/>
                  <a:pt x="275" y="76"/>
                  <a:pt x="270" y="84"/>
                </a:cubicBezTo>
                <a:cubicBezTo>
                  <a:pt x="105" y="39"/>
                  <a:pt x="105" y="39"/>
                  <a:pt x="105" y="39"/>
                </a:cubicBezTo>
                <a:cubicBezTo>
                  <a:pt x="104" y="39"/>
                  <a:pt x="104" y="39"/>
                  <a:pt x="103" y="39"/>
                </a:cubicBezTo>
                <a:cubicBezTo>
                  <a:pt x="103" y="39"/>
                  <a:pt x="103" y="38"/>
                  <a:pt x="103" y="38"/>
                </a:cubicBezTo>
                <a:cubicBezTo>
                  <a:pt x="103" y="38"/>
                  <a:pt x="103" y="39"/>
                  <a:pt x="103" y="39"/>
                </a:cubicBezTo>
                <a:cubicBezTo>
                  <a:pt x="102" y="39"/>
                  <a:pt x="102" y="39"/>
                  <a:pt x="101" y="39"/>
                </a:cubicBezTo>
                <a:cubicBezTo>
                  <a:pt x="101" y="39"/>
                  <a:pt x="101" y="39"/>
                  <a:pt x="101" y="39"/>
                </a:cubicBezTo>
                <a:cubicBezTo>
                  <a:pt x="100" y="39"/>
                  <a:pt x="100" y="39"/>
                  <a:pt x="99" y="40"/>
                </a:cubicBezTo>
                <a:cubicBezTo>
                  <a:pt x="99" y="40"/>
                  <a:pt x="99" y="40"/>
                  <a:pt x="99" y="40"/>
                </a:cubicBezTo>
                <a:cubicBezTo>
                  <a:pt x="98" y="40"/>
                  <a:pt x="98" y="41"/>
                  <a:pt x="97" y="41"/>
                </a:cubicBezTo>
                <a:cubicBezTo>
                  <a:pt x="97" y="41"/>
                  <a:pt x="97" y="41"/>
                  <a:pt x="97" y="41"/>
                </a:cubicBezTo>
                <a:cubicBezTo>
                  <a:pt x="97" y="42"/>
                  <a:pt x="97" y="42"/>
                  <a:pt x="97" y="43"/>
                </a:cubicBezTo>
                <a:cubicBezTo>
                  <a:pt x="97" y="43"/>
                  <a:pt x="96" y="43"/>
                  <a:pt x="96" y="43"/>
                </a:cubicBezTo>
                <a:cubicBezTo>
                  <a:pt x="1" y="310"/>
                  <a:pt x="1" y="310"/>
                  <a:pt x="1" y="310"/>
                </a:cubicBezTo>
                <a:cubicBezTo>
                  <a:pt x="0" y="310"/>
                  <a:pt x="0" y="310"/>
                  <a:pt x="0" y="311"/>
                </a:cubicBezTo>
                <a:cubicBezTo>
                  <a:pt x="0" y="311"/>
                  <a:pt x="0" y="311"/>
                  <a:pt x="0" y="311"/>
                </a:cubicBezTo>
                <a:cubicBezTo>
                  <a:pt x="0" y="312"/>
                  <a:pt x="0" y="312"/>
                  <a:pt x="0" y="312"/>
                </a:cubicBezTo>
                <a:cubicBezTo>
                  <a:pt x="0" y="312"/>
                  <a:pt x="0" y="312"/>
                  <a:pt x="0" y="313"/>
                </a:cubicBezTo>
                <a:cubicBezTo>
                  <a:pt x="0" y="313"/>
                  <a:pt x="0" y="313"/>
                  <a:pt x="0" y="313"/>
                </a:cubicBezTo>
                <a:cubicBezTo>
                  <a:pt x="0" y="313"/>
                  <a:pt x="0" y="313"/>
                  <a:pt x="0" y="314"/>
                </a:cubicBezTo>
                <a:cubicBezTo>
                  <a:pt x="0" y="314"/>
                  <a:pt x="0" y="314"/>
                  <a:pt x="0" y="314"/>
                </a:cubicBezTo>
                <a:cubicBezTo>
                  <a:pt x="0" y="315"/>
                  <a:pt x="1" y="315"/>
                  <a:pt x="1" y="315"/>
                </a:cubicBezTo>
                <a:cubicBezTo>
                  <a:pt x="1" y="315"/>
                  <a:pt x="1" y="316"/>
                  <a:pt x="1" y="316"/>
                </a:cubicBezTo>
                <a:cubicBezTo>
                  <a:pt x="1" y="316"/>
                  <a:pt x="1" y="316"/>
                  <a:pt x="1" y="316"/>
                </a:cubicBezTo>
                <a:cubicBezTo>
                  <a:pt x="1" y="316"/>
                  <a:pt x="1" y="316"/>
                  <a:pt x="1" y="316"/>
                </a:cubicBezTo>
                <a:cubicBezTo>
                  <a:pt x="1" y="316"/>
                  <a:pt x="1" y="316"/>
                  <a:pt x="1" y="316"/>
                </a:cubicBezTo>
                <a:cubicBezTo>
                  <a:pt x="21" y="347"/>
                  <a:pt x="60" y="367"/>
                  <a:pt x="103" y="367"/>
                </a:cubicBezTo>
                <a:cubicBezTo>
                  <a:pt x="146" y="367"/>
                  <a:pt x="185" y="347"/>
                  <a:pt x="205" y="316"/>
                </a:cubicBezTo>
                <a:cubicBezTo>
                  <a:pt x="205" y="316"/>
                  <a:pt x="205" y="316"/>
                  <a:pt x="205" y="316"/>
                </a:cubicBezTo>
                <a:cubicBezTo>
                  <a:pt x="205" y="316"/>
                  <a:pt x="205" y="316"/>
                  <a:pt x="205" y="316"/>
                </a:cubicBezTo>
                <a:cubicBezTo>
                  <a:pt x="205" y="316"/>
                  <a:pt x="205" y="316"/>
                  <a:pt x="205" y="316"/>
                </a:cubicBezTo>
                <a:cubicBezTo>
                  <a:pt x="205" y="316"/>
                  <a:pt x="205" y="315"/>
                  <a:pt x="205" y="315"/>
                </a:cubicBezTo>
                <a:cubicBezTo>
                  <a:pt x="205" y="315"/>
                  <a:pt x="206" y="315"/>
                  <a:pt x="206" y="314"/>
                </a:cubicBezTo>
                <a:cubicBezTo>
                  <a:pt x="206" y="314"/>
                  <a:pt x="206" y="314"/>
                  <a:pt x="206" y="314"/>
                </a:cubicBezTo>
                <a:cubicBezTo>
                  <a:pt x="206" y="313"/>
                  <a:pt x="206" y="313"/>
                  <a:pt x="206" y="313"/>
                </a:cubicBezTo>
                <a:cubicBezTo>
                  <a:pt x="206" y="313"/>
                  <a:pt x="206" y="313"/>
                  <a:pt x="206" y="313"/>
                </a:cubicBezTo>
                <a:cubicBezTo>
                  <a:pt x="206" y="312"/>
                  <a:pt x="206" y="312"/>
                  <a:pt x="206" y="312"/>
                </a:cubicBezTo>
                <a:cubicBezTo>
                  <a:pt x="206" y="312"/>
                  <a:pt x="206" y="312"/>
                  <a:pt x="206" y="311"/>
                </a:cubicBezTo>
                <a:cubicBezTo>
                  <a:pt x="206" y="311"/>
                  <a:pt x="206" y="311"/>
                  <a:pt x="206" y="311"/>
                </a:cubicBezTo>
                <a:cubicBezTo>
                  <a:pt x="206" y="310"/>
                  <a:pt x="206" y="310"/>
                  <a:pt x="205" y="310"/>
                </a:cubicBezTo>
                <a:cubicBezTo>
                  <a:pt x="114" y="56"/>
                  <a:pt x="114" y="56"/>
                  <a:pt x="114" y="56"/>
                </a:cubicBezTo>
                <a:cubicBezTo>
                  <a:pt x="266" y="97"/>
                  <a:pt x="266" y="97"/>
                  <a:pt x="266" y="97"/>
                </a:cubicBezTo>
                <a:cubicBezTo>
                  <a:pt x="266" y="98"/>
                  <a:pt x="266" y="99"/>
                  <a:pt x="266" y="99"/>
                </a:cubicBezTo>
                <a:cubicBezTo>
                  <a:pt x="266" y="114"/>
                  <a:pt x="277" y="127"/>
                  <a:pt x="291" y="130"/>
                </a:cubicBezTo>
                <a:cubicBezTo>
                  <a:pt x="291" y="578"/>
                  <a:pt x="291" y="578"/>
                  <a:pt x="291" y="578"/>
                </a:cubicBezTo>
                <a:cubicBezTo>
                  <a:pt x="182" y="578"/>
                  <a:pt x="182" y="578"/>
                  <a:pt x="182" y="578"/>
                </a:cubicBezTo>
                <a:cubicBezTo>
                  <a:pt x="158" y="578"/>
                  <a:pt x="139" y="597"/>
                  <a:pt x="139" y="620"/>
                </a:cubicBezTo>
                <a:cubicBezTo>
                  <a:pt x="139" y="624"/>
                  <a:pt x="142" y="627"/>
                  <a:pt x="146" y="627"/>
                </a:cubicBezTo>
                <a:cubicBezTo>
                  <a:pt x="450" y="627"/>
                  <a:pt x="450" y="627"/>
                  <a:pt x="450" y="627"/>
                </a:cubicBezTo>
                <a:cubicBezTo>
                  <a:pt x="454" y="627"/>
                  <a:pt x="457" y="624"/>
                  <a:pt x="457" y="620"/>
                </a:cubicBezTo>
                <a:cubicBezTo>
                  <a:pt x="457" y="597"/>
                  <a:pt x="437" y="578"/>
                  <a:pt x="414" y="578"/>
                </a:cubicBezTo>
                <a:cubicBezTo>
                  <a:pt x="305" y="578"/>
                  <a:pt x="305" y="578"/>
                  <a:pt x="305" y="578"/>
                </a:cubicBezTo>
                <a:cubicBezTo>
                  <a:pt x="305" y="130"/>
                  <a:pt x="305" y="130"/>
                  <a:pt x="305" y="130"/>
                </a:cubicBezTo>
                <a:cubicBezTo>
                  <a:pt x="314" y="128"/>
                  <a:pt x="322" y="122"/>
                  <a:pt x="326" y="114"/>
                </a:cubicBezTo>
                <a:cubicBezTo>
                  <a:pt x="483" y="157"/>
                  <a:pt x="483" y="157"/>
                  <a:pt x="483" y="157"/>
                </a:cubicBezTo>
                <a:cubicBezTo>
                  <a:pt x="389" y="418"/>
                  <a:pt x="389" y="418"/>
                  <a:pt x="389" y="418"/>
                </a:cubicBezTo>
                <a:cubicBezTo>
                  <a:pt x="389" y="418"/>
                  <a:pt x="389" y="418"/>
                  <a:pt x="389" y="418"/>
                </a:cubicBezTo>
                <a:cubicBezTo>
                  <a:pt x="389" y="418"/>
                  <a:pt x="389" y="419"/>
                  <a:pt x="389" y="419"/>
                </a:cubicBezTo>
                <a:cubicBezTo>
                  <a:pt x="389" y="419"/>
                  <a:pt x="389" y="419"/>
                  <a:pt x="389" y="419"/>
                </a:cubicBezTo>
                <a:cubicBezTo>
                  <a:pt x="389" y="420"/>
                  <a:pt x="388" y="420"/>
                  <a:pt x="388" y="420"/>
                </a:cubicBezTo>
                <a:cubicBezTo>
                  <a:pt x="388" y="420"/>
                  <a:pt x="389" y="420"/>
                  <a:pt x="389" y="420"/>
                </a:cubicBezTo>
                <a:cubicBezTo>
                  <a:pt x="389" y="421"/>
                  <a:pt x="389" y="421"/>
                  <a:pt x="389" y="421"/>
                </a:cubicBezTo>
                <a:cubicBezTo>
                  <a:pt x="389" y="421"/>
                  <a:pt x="389" y="422"/>
                  <a:pt x="389" y="422"/>
                </a:cubicBezTo>
                <a:cubicBezTo>
                  <a:pt x="389" y="422"/>
                  <a:pt x="389" y="422"/>
                  <a:pt x="389" y="422"/>
                </a:cubicBezTo>
                <a:cubicBezTo>
                  <a:pt x="389" y="423"/>
                  <a:pt x="389" y="423"/>
                  <a:pt x="389" y="423"/>
                </a:cubicBezTo>
                <a:cubicBezTo>
                  <a:pt x="389" y="423"/>
                  <a:pt x="389" y="424"/>
                  <a:pt x="390" y="424"/>
                </a:cubicBezTo>
                <a:cubicBezTo>
                  <a:pt x="390" y="424"/>
                  <a:pt x="390" y="424"/>
                  <a:pt x="390" y="424"/>
                </a:cubicBezTo>
                <a:cubicBezTo>
                  <a:pt x="390" y="424"/>
                  <a:pt x="390" y="424"/>
                  <a:pt x="390" y="424"/>
                </a:cubicBezTo>
                <a:cubicBezTo>
                  <a:pt x="409" y="455"/>
                  <a:pt x="448" y="474"/>
                  <a:pt x="491" y="474"/>
                </a:cubicBezTo>
                <a:cubicBezTo>
                  <a:pt x="534" y="474"/>
                  <a:pt x="573" y="455"/>
                  <a:pt x="593" y="424"/>
                </a:cubicBezTo>
                <a:cubicBezTo>
                  <a:pt x="593" y="424"/>
                  <a:pt x="593" y="424"/>
                  <a:pt x="593" y="424"/>
                </a:cubicBezTo>
                <a:cubicBezTo>
                  <a:pt x="593" y="424"/>
                  <a:pt x="593" y="424"/>
                  <a:pt x="593" y="424"/>
                </a:cubicBezTo>
                <a:cubicBezTo>
                  <a:pt x="593" y="424"/>
                  <a:pt x="593" y="423"/>
                  <a:pt x="593" y="423"/>
                </a:cubicBezTo>
                <a:cubicBezTo>
                  <a:pt x="593" y="423"/>
                  <a:pt x="594" y="423"/>
                  <a:pt x="594" y="422"/>
                </a:cubicBezTo>
                <a:cubicBezTo>
                  <a:pt x="594" y="422"/>
                  <a:pt x="594" y="422"/>
                  <a:pt x="594" y="422"/>
                </a:cubicBezTo>
                <a:close/>
                <a:moveTo>
                  <a:pt x="103" y="66"/>
                </a:moveTo>
                <a:cubicBezTo>
                  <a:pt x="189" y="306"/>
                  <a:pt x="189" y="306"/>
                  <a:pt x="189" y="306"/>
                </a:cubicBezTo>
                <a:cubicBezTo>
                  <a:pt x="17" y="306"/>
                  <a:pt x="17" y="306"/>
                  <a:pt x="17" y="306"/>
                </a:cubicBezTo>
                <a:lnTo>
                  <a:pt x="103" y="66"/>
                </a:lnTo>
                <a:close/>
                <a:moveTo>
                  <a:pt x="103" y="353"/>
                </a:moveTo>
                <a:cubicBezTo>
                  <a:pt x="70" y="353"/>
                  <a:pt x="40" y="340"/>
                  <a:pt x="21" y="320"/>
                </a:cubicBezTo>
                <a:cubicBezTo>
                  <a:pt x="185" y="320"/>
                  <a:pt x="185" y="320"/>
                  <a:pt x="185" y="320"/>
                </a:cubicBezTo>
                <a:cubicBezTo>
                  <a:pt x="166" y="340"/>
                  <a:pt x="136" y="353"/>
                  <a:pt x="103" y="353"/>
                </a:cubicBezTo>
                <a:close/>
                <a:moveTo>
                  <a:pt x="442" y="613"/>
                </a:moveTo>
                <a:cubicBezTo>
                  <a:pt x="154" y="613"/>
                  <a:pt x="154" y="613"/>
                  <a:pt x="154" y="613"/>
                </a:cubicBezTo>
                <a:cubicBezTo>
                  <a:pt x="157" y="601"/>
                  <a:pt x="168" y="592"/>
                  <a:pt x="182" y="592"/>
                </a:cubicBezTo>
                <a:cubicBezTo>
                  <a:pt x="414" y="592"/>
                  <a:pt x="414" y="592"/>
                  <a:pt x="414" y="592"/>
                </a:cubicBezTo>
                <a:cubicBezTo>
                  <a:pt x="427" y="592"/>
                  <a:pt x="439" y="601"/>
                  <a:pt x="442" y="613"/>
                </a:cubicBezTo>
                <a:close/>
                <a:moveTo>
                  <a:pt x="298" y="117"/>
                </a:moveTo>
                <a:cubicBezTo>
                  <a:pt x="288" y="117"/>
                  <a:pt x="280" y="109"/>
                  <a:pt x="280" y="99"/>
                </a:cubicBezTo>
                <a:cubicBezTo>
                  <a:pt x="280" y="90"/>
                  <a:pt x="288" y="82"/>
                  <a:pt x="298" y="82"/>
                </a:cubicBezTo>
                <a:cubicBezTo>
                  <a:pt x="308" y="82"/>
                  <a:pt x="315" y="90"/>
                  <a:pt x="315" y="99"/>
                </a:cubicBezTo>
                <a:cubicBezTo>
                  <a:pt x="315" y="109"/>
                  <a:pt x="308" y="117"/>
                  <a:pt x="298" y="117"/>
                </a:cubicBezTo>
                <a:close/>
                <a:moveTo>
                  <a:pt x="577" y="413"/>
                </a:moveTo>
                <a:cubicBezTo>
                  <a:pt x="405" y="413"/>
                  <a:pt x="405" y="413"/>
                  <a:pt x="405" y="413"/>
                </a:cubicBezTo>
                <a:cubicBezTo>
                  <a:pt x="492" y="173"/>
                  <a:pt x="492" y="173"/>
                  <a:pt x="492" y="173"/>
                </a:cubicBezTo>
                <a:lnTo>
                  <a:pt x="577" y="413"/>
                </a:lnTo>
                <a:close/>
                <a:moveTo>
                  <a:pt x="491" y="460"/>
                </a:moveTo>
                <a:cubicBezTo>
                  <a:pt x="458" y="460"/>
                  <a:pt x="428" y="448"/>
                  <a:pt x="410" y="427"/>
                </a:cubicBezTo>
                <a:cubicBezTo>
                  <a:pt x="573" y="427"/>
                  <a:pt x="573" y="427"/>
                  <a:pt x="573" y="427"/>
                </a:cubicBezTo>
                <a:cubicBezTo>
                  <a:pt x="554" y="448"/>
                  <a:pt x="524" y="460"/>
                  <a:pt x="491" y="46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37448278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400" fill="hold"/>
                                        <p:tgtEl>
                                          <p:spTgt spid="20"/>
                                        </p:tgtEl>
                                        <p:attrNameLst>
                                          <p:attrName>ppt_x</p:attrName>
                                        </p:attrNameLst>
                                      </p:cBhvr>
                                      <p:tavLst>
                                        <p:tav tm="0">
                                          <p:val>
                                            <p:strVal val="0-#ppt_w/2"/>
                                          </p:val>
                                        </p:tav>
                                        <p:tav tm="100000">
                                          <p:val>
                                            <p:strVal val="#ppt_x"/>
                                          </p:val>
                                        </p:tav>
                                      </p:tavLst>
                                    </p:anim>
                                    <p:anim calcmode="lin" valueType="num">
                                      <p:cBhvr additive="base">
                                        <p:cTn id="8" dur="400" fill="hold"/>
                                        <p:tgtEl>
                                          <p:spTgt spid="2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400" fill="hold"/>
                                        <p:tgtEl>
                                          <p:spTgt spid="17"/>
                                        </p:tgtEl>
                                        <p:attrNameLst>
                                          <p:attrName>ppt_x</p:attrName>
                                        </p:attrNameLst>
                                      </p:cBhvr>
                                      <p:tavLst>
                                        <p:tav tm="0">
                                          <p:val>
                                            <p:strVal val="0-#ppt_w/2"/>
                                          </p:val>
                                        </p:tav>
                                        <p:tav tm="100000">
                                          <p:val>
                                            <p:strVal val="#ppt_x"/>
                                          </p:val>
                                        </p:tav>
                                      </p:tavLst>
                                    </p:anim>
                                    <p:anim calcmode="lin" valueType="num">
                                      <p:cBhvr additive="base">
                                        <p:cTn id="12" dur="4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400" fill="hold"/>
                                        <p:tgtEl>
                                          <p:spTgt spid="18"/>
                                        </p:tgtEl>
                                        <p:attrNameLst>
                                          <p:attrName>ppt_x</p:attrName>
                                        </p:attrNameLst>
                                      </p:cBhvr>
                                      <p:tavLst>
                                        <p:tav tm="0">
                                          <p:val>
                                            <p:strVal val="0-#ppt_w/2"/>
                                          </p:val>
                                        </p:tav>
                                        <p:tav tm="100000">
                                          <p:val>
                                            <p:strVal val="#ppt_x"/>
                                          </p:val>
                                        </p:tav>
                                      </p:tavLst>
                                    </p:anim>
                                    <p:anim calcmode="lin" valueType="num">
                                      <p:cBhvr additive="base">
                                        <p:cTn id="16" dur="400" fill="hold"/>
                                        <p:tgtEl>
                                          <p:spTgt spid="18"/>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400" fill="hold"/>
                                        <p:tgtEl>
                                          <p:spTgt spid="19"/>
                                        </p:tgtEl>
                                        <p:attrNameLst>
                                          <p:attrName>ppt_x</p:attrName>
                                        </p:attrNameLst>
                                      </p:cBhvr>
                                      <p:tavLst>
                                        <p:tav tm="0">
                                          <p:val>
                                            <p:strVal val="0-#ppt_w/2"/>
                                          </p:val>
                                        </p:tav>
                                        <p:tav tm="100000">
                                          <p:val>
                                            <p:strVal val="#ppt_x"/>
                                          </p:val>
                                        </p:tav>
                                      </p:tavLst>
                                    </p:anim>
                                    <p:anim calcmode="lin" valueType="num">
                                      <p:cBhvr additive="base">
                                        <p:cTn id="20" dur="400" fill="hold"/>
                                        <p:tgtEl>
                                          <p:spTgt spid="19"/>
                                        </p:tgtEl>
                                        <p:attrNameLst>
                                          <p:attrName>ppt_y</p:attrName>
                                        </p:attrNameLst>
                                      </p:cBhvr>
                                      <p:tavLst>
                                        <p:tav tm="0">
                                          <p:val>
                                            <p:strVal val="#ppt_y"/>
                                          </p:val>
                                        </p:tav>
                                        <p:tav tm="100000">
                                          <p:val>
                                            <p:strVal val="#ppt_y"/>
                                          </p:val>
                                        </p:tav>
                                      </p:tavLst>
                                    </p:anim>
                                  </p:childTnLst>
                                </p:cTn>
                              </p:par>
                              <p:par>
                                <p:cTn id="21" presetID="22" presetClass="entr" presetSubtype="8" fill="hold" grpId="0" nodeType="withEffect">
                                  <p:stCondLst>
                                    <p:cond delay="400"/>
                                  </p:stCondLst>
                                  <p:childTnLst>
                                    <p:set>
                                      <p:cBhvr>
                                        <p:cTn id="22" dur="1" fill="hold">
                                          <p:stCondLst>
                                            <p:cond delay="0"/>
                                          </p:stCondLst>
                                        </p:cTn>
                                        <p:tgtEl>
                                          <p:spTgt spid="52"/>
                                        </p:tgtEl>
                                        <p:attrNameLst>
                                          <p:attrName>style.visibility</p:attrName>
                                        </p:attrNameLst>
                                      </p:cBhvr>
                                      <p:to>
                                        <p:strVal val="visible"/>
                                      </p:to>
                                    </p:set>
                                    <p:animEffect transition="in" filter="wipe(left)">
                                      <p:cBhvr>
                                        <p:cTn id="23" dur="100"/>
                                        <p:tgtEl>
                                          <p:spTgt spid="52"/>
                                        </p:tgtEl>
                                      </p:cBhvr>
                                    </p:animEffect>
                                  </p:childTnLst>
                                </p:cTn>
                              </p:par>
                              <p:par>
                                <p:cTn id="24" presetID="22" presetClass="entr" presetSubtype="8" fill="hold" grpId="0" nodeType="withEffect">
                                  <p:stCondLst>
                                    <p:cond delay="500"/>
                                  </p:stCondLst>
                                  <p:childTnLst>
                                    <p:set>
                                      <p:cBhvr>
                                        <p:cTn id="25" dur="1" fill="hold">
                                          <p:stCondLst>
                                            <p:cond delay="0"/>
                                          </p:stCondLst>
                                        </p:cTn>
                                        <p:tgtEl>
                                          <p:spTgt spid="51"/>
                                        </p:tgtEl>
                                        <p:attrNameLst>
                                          <p:attrName>style.visibility</p:attrName>
                                        </p:attrNameLst>
                                      </p:cBhvr>
                                      <p:to>
                                        <p:strVal val="visible"/>
                                      </p:to>
                                    </p:set>
                                    <p:animEffect transition="in" filter="wipe(left)">
                                      <p:cBhvr>
                                        <p:cTn id="26" dur="100"/>
                                        <p:tgtEl>
                                          <p:spTgt spid="51"/>
                                        </p:tgtEl>
                                      </p:cBhvr>
                                    </p:animEffect>
                                  </p:childTnLst>
                                </p:cTn>
                              </p:par>
                              <p:par>
                                <p:cTn id="27" presetID="22" presetClass="entr" presetSubtype="8" fill="hold" grpId="0" nodeType="withEffect">
                                  <p:stCondLst>
                                    <p:cond delay="600"/>
                                  </p:stCondLst>
                                  <p:childTnLst>
                                    <p:set>
                                      <p:cBhvr>
                                        <p:cTn id="28" dur="1" fill="hold">
                                          <p:stCondLst>
                                            <p:cond delay="0"/>
                                          </p:stCondLst>
                                        </p:cTn>
                                        <p:tgtEl>
                                          <p:spTgt spid="50"/>
                                        </p:tgtEl>
                                        <p:attrNameLst>
                                          <p:attrName>style.visibility</p:attrName>
                                        </p:attrNameLst>
                                      </p:cBhvr>
                                      <p:to>
                                        <p:strVal val="visible"/>
                                      </p:to>
                                    </p:set>
                                    <p:animEffect transition="in" filter="wipe(left)">
                                      <p:cBhvr>
                                        <p:cTn id="29" dur="100"/>
                                        <p:tgtEl>
                                          <p:spTgt spid="50"/>
                                        </p:tgtEl>
                                      </p:cBhvr>
                                    </p:animEffect>
                                  </p:childTnLst>
                                </p:cTn>
                              </p:par>
                              <p:par>
                                <p:cTn id="30" presetID="22" presetClass="entr" presetSubtype="8" fill="hold" grpId="0" nodeType="withEffect">
                                  <p:stCondLst>
                                    <p:cond delay="700"/>
                                  </p:stCondLst>
                                  <p:childTnLst>
                                    <p:set>
                                      <p:cBhvr>
                                        <p:cTn id="31" dur="1" fill="hold">
                                          <p:stCondLst>
                                            <p:cond delay="0"/>
                                          </p:stCondLst>
                                        </p:cTn>
                                        <p:tgtEl>
                                          <p:spTgt spid="31"/>
                                        </p:tgtEl>
                                        <p:attrNameLst>
                                          <p:attrName>style.visibility</p:attrName>
                                        </p:attrNameLst>
                                      </p:cBhvr>
                                      <p:to>
                                        <p:strVal val="visible"/>
                                      </p:to>
                                    </p:set>
                                    <p:animEffect transition="in" filter="wipe(left)">
                                      <p:cBhvr>
                                        <p:cTn id="32" dur="100"/>
                                        <p:tgtEl>
                                          <p:spTgt spid="31"/>
                                        </p:tgtEl>
                                      </p:cBhvr>
                                    </p:animEffect>
                                  </p:childTnLst>
                                </p:cTn>
                              </p:par>
                              <p:par>
                                <p:cTn id="33" presetID="22" presetClass="entr" presetSubtype="8" fill="hold" grpId="0" nodeType="withEffect">
                                  <p:stCondLst>
                                    <p:cond delay="600"/>
                                  </p:stCondLst>
                                  <p:childTnLst>
                                    <p:set>
                                      <p:cBhvr>
                                        <p:cTn id="34" dur="1" fill="hold">
                                          <p:stCondLst>
                                            <p:cond delay="0"/>
                                          </p:stCondLst>
                                        </p:cTn>
                                        <p:tgtEl>
                                          <p:spTgt spid="28"/>
                                        </p:tgtEl>
                                        <p:attrNameLst>
                                          <p:attrName>style.visibility</p:attrName>
                                        </p:attrNameLst>
                                      </p:cBhvr>
                                      <p:to>
                                        <p:strVal val="visible"/>
                                      </p:to>
                                    </p:set>
                                    <p:animEffect transition="in" filter="wipe(left)">
                                      <p:cBhvr>
                                        <p:cTn id="35" dur="250"/>
                                        <p:tgtEl>
                                          <p:spTgt spid="28"/>
                                        </p:tgtEl>
                                      </p:cBhvr>
                                    </p:animEffect>
                                  </p:childTnLst>
                                </p:cTn>
                              </p:par>
                              <p:par>
                                <p:cTn id="36" presetID="22" presetClass="entr" presetSubtype="8" fill="hold" grpId="0" nodeType="withEffect">
                                  <p:stCondLst>
                                    <p:cond delay="700"/>
                                  </p:stCondLst>
                                  <p:childTnLst>
                                    <p:set>
                                      <p:cBhvr>
                                        <p:cTn id="37" dur="1" fill="hold">
                                          <p:stCondLst>
                                            <p:cond delay="0"/>
                                          </p:stCondLst>
                                        </p:cTn>
                                        <p:tgtEl>
                                          <p:spTgt spid="27"/>
                                        </p:tgtEl>
                                        <p:attrNameLst>
                                          <p:attrName>style.visibility</p:attrName>
                                        </p:attrNameLst>
                                      </p:cBhvr>
                                      <p:to>
                                        <p:strVal val="visible"/>
                                      </p:to>
                                    </p:set>
                                    <p:animEffect transition="in" filter="wipe(left)">
                                      <p:cBhvr>
                                        <p:cTn id="38" dur="250"/>
                                        <p:tgtEl>
                                          <p:spTgt spid="27"/>
                                        </p:tgtEl>
                                      </p:cBhvr>
                                    </p:animEffect>
                                  </p:childTnLst>
                                </p:cTn>
                              </p:par>
                              <p:par>
                                <p:cTn id="39" presetID="22" presetClass="entr" presetSubtype="8" fill="hold" grpId="0" nodeType="withEffect">
                                  <p:stCondLst>
                                    <p:cond delay="800"/>
                                  </p:stCondLst>
                                  <p:childTnLst>
                                    <p:set>
                                      <p:cBhvr>
                                        <p:cTn id="40" dur="1" fill="hold">
                                          <p:stCondLst>
                                            <p:cond delay="0"/>
                                          </p:stCondLst>
                                        </p:cTn>
                                        <p:tgtEl>
                                          <p:spTgt spid="29"/>
                                        </p:tgtEl>
                                        <p:attrNameLst>
                                          <p:attrName>style.visibility</p:attrName>
                                        </p:attrNameLst>
                                      </p:cBhvr>
                                      <p:to>
                                        <p:strVal val="visible"/>
                                      </p:to>
                                    </p:set>
                                    <p:animEffect transition="in" filter="wipe(left)">
                                      <p:cBhvr>
                                        <p:cTn id="41" dur="250"/>
                                        <p:tgtEl>
                                          <p:spTgt spid="29"/>
                                        </p:tgtEl>
                                      </p:cBhvr>
                                    </p:animEffect>
                                  </p:childTnLst>
                                </p:cTn>
                              </p:par>
                              <p:par>
                                <p:cTn id="42" presetID="22" presetClass="entr" presetSubtype="8" fill="hold" grpId="0" nodeType="withEffect">
                                  <p:stCondLst>
                                    <p:cond delay="900"/>
                                  </p:stCondLst>
                                  <p:childTnLst>
                                    <p:set>
                                      <p:cBhvr>
                                        <p:cTn id="43" dur="1" fill="hold">
                                          <p:stCondLst>
                                            <p:cond delay="0"/>
                                          </p:stCondLst>
                                        </p:cTn>
                                        <p:tgtEl>
                                          <p:spTgt spid="30"/>
                                        </p:tgtEl>
                                        <p:attrNameLst>
                                          <p:attrName>style.visibility</p:attrName>
                                        </p:attrNameLst>
                                      </p:cBhvr>
                                      <p:to>
                                        <p:strVal val="visible"/>
                                      </p:to>
                                    </p:set>
                                    <p:animEffect transition="in" filter="wipe(left)">
                                      <p:cBhvr>
                                        <p:cTn id="44" dur="25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52" grpId="0" animBg="1"/>
      <p:bldP spid="51" grpId="0" animBg="1"/>
      <p:bldP spid="50" grpId="0" animBg="1"/>
      <p:bldP spid="31" grpId="0" animBg="1"/>
      <p:bldP spid="27" grpId="0" animBg="1"/>
      <p:bldP spid="28" grpId="0" animBg="1"/>
      <p:bldP spid="29" grpId="0" animBg="1"/>
      <p:bldP spid="30"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6" name="Oval 15"/>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6" name="Freeform 97"/>
          <p:cNvSpPr>
            <a:spLocks noEditPoints="1"/>
          </p:cNvSpPr>
          <p:nvPr/>
        </p:nvSpPr>
        <p:spPr bwMode="auto">
          <a:xfrm>
            <a:off x="1508856" y="1731289"/>
            <a:ext cx="659084" cy="630936"/>
          </a:xfrm>
          <a:custGeom>
            <a:avLst/>
            <a:gdLst>
              <a:gd name="T0" fmla="*/ 594 w 638"/>
              <a:gd name="T1" fmla="*/ 449 h 612"/>
              <a:gd name="T2" fmla="*/ 514 w 638"/>
              <a:gd name="T3" fmla="*/ 183 h 612"/>
              <a:gd name="T4" fmla="*/ 494 w 638"/>
              <a:gd name="T5" fmla="*/ 131 h 612"/>
              <a:gd name="T6" fmla="*/ 554 w 638"/>
              <a:gd name="T7" fmla="*/ 99 h 612"/>
              <a:gd name="T8" fmla="*/ 522 w 638"/>
              <a:gd name="T9" fmla="*/ 0 h 612"/>
              <a:gd name="T10" fmla="*/ 237 w 638"/>
              <a:gd name="T11" fmla="*/ 32 h 612"/>
              <a:gd name="T12" fmla="*/ 269 w 638"/>
              <a:gd name="T13" fmla="*/ 131 h 612"/>
              <a:gd name="T14" fmla="*/ 433 w 638"/>
              <a:gd name="T15" fmla="*/ 183 h 612"/>
              <a:gd name="T16" fmla="*/ 95 w 638"/>
              <a:gd name="T17" fmla="*/ 205 h 612"/>
              <a:gd name="T18" fmla="*/ 35 w 638"/>
              <a:gd name="T19" fmla="*/ 449 h 612"/>
              <a:gd name="T20" fmla="*/ 0 w 638"/>
              <a:gd name="T21" fmla="*/ 578 h 612"/>
              <a:gd name="T22" fmla="*/ 604 w 638"/>
              <a:gd name="T23" fmla="*/ 612 h 612"/>
              <a:gd name="T24" fmla="*/ 638 w 638"/>
              <a:gd name="T25" fmla="*/ 484 h 612"/>
              <a:gd name="T26" fmla="*/ 251 w 638"/>
              <a:gd name="T27" fmla="*/ 99 h 612"/>
              <a:gd name="T28" fmla="*/ 269 w 638"/>
              <a:gd name="T29" fmla="*/ 14 h 612"/>
              <a:gd name="T30" fmla="*/ 540 w 638"/>
              <a:gd name="T31" fmla="*/ 32 h 612"/>
              <a:gd name="T32" fmla="*/ 522 w 638"/>
              <a:gd name="T33" fmla="*/ 117 h 612"/>
              <a:gd name="T34" fmla="*/ 251 w 638"/>
              <a:gd name="T35" fmla="*/ 99 h 612"/>
              <a:gd name="T36" fmla="*/ 480 w 638"/>
              <a:gd name="T37" fmla="*/ 131 h 612"/>
              <a:gd name="T38" fmla="*/ 447 w 638"/>
              <a:gd name="T39" fmla="*/ 183 h 612"/>
              <a:gd name="T40" fmla="*/ 624 w 638"/>
              <a:gd name="T41" fmla="*/ 578 h 612"/>
              <a:gd name="T42" fmla="*/ 35 w 638"/>
              <a:gd name="T43" fmla="*/ 598 h 612"/>
              <a:gd name="T44" fmla="*/ 14 w 638"/>
              <a:gd name="T45" fmla="*/ 484 h 612"/>
              <a:gd name="T46" fmla="*/ 50 w 638"/>
              <a:gd name="T47" fmla="*/ 463 h 612"/>
              <a:gd name="T48" fmla="*/ 109 w 638"/>
              <a:gd name="T49" fmla="*/ 208 h 612"/>
              <a:gd name="T50" fmla="*/ 514 w 638"/>
              <a:gd name="T51" fmla="*/ 197 h 612"/>
              <a:gd name="T52" fmla="*/ 581 w 638"/>
              <a:gd name="T53" fmla="*/ 458 h 612"/>
              <a:gd name="T54" fmla="*/ 604 w 638"/>
              <a:gd name="T55" fmla="*/ 463 h 612"/>
              <a:gd name="T56" fmla="*/ 624 w 638"/>
              <a:gd name="T57" fmla="*/ 578 h 612"/>
              <a:gd name="T58" fmla="*/ 513 w 638"/>
              <a:gd name="T59" fmla="*/ 378 h 612"/>
              <a:gd name="T60" fmla="*/ 528 w 638"/>
              <a:gd name="T61" fmla="*/ 360 h 612"/>
              <a:gd name="T62" fmla="*/ 492 w 638"/>
              <a:gd name="T63" fmla="*/ 223 h 612"/>
              <a:gd name="T64" fmla="*/ 297 w 638"/>
              <a:gd name="T65" fmla="*/ 238 h 612"/>
              <a:gd name="T66" fmla="*/ 300 w 638"/>
              <a:gd name="T67" fmla="*/ 373 h 612"/>
              <a:gd name="T68" fmla="*/ 311 w 638"/>
              <a:gd name="T69" fmla="*/ 238 h 612"/>
              <a:gd name="T70" fmla="*/ 492 w 638"/>
              <a:gd name="T71" fmla="*/ 237 h 612"/>
              <a:gd name="T72" fmla="*/ 515 w 638"/>
              <a:gd name="T73" fmla="*/ 362 h 612"/>
              <a:gd name="T74" fmla="*/ 513 w 638"/>
              <a:gd name="T75" fmla="*/ 364 h 612"/>
              <a:gd name="T76" fmla="*/ 310 w 638"/>
              <a:gd name="T77" fmla="*/ 363 h 612"/>
              <a:gd name="T78" fmla="*/ 311 w 638"/>
              <a:gd name="T79" fmla="*/ 238 h 612"/>
              <a:gd name="T80" fmla="*/ 252 w 638"/>
              <a:gd name="T81" fmla="*/ 289 h 612"/>
              <a:gd name="T82" fmla="*/ 270 w 638"/>
              <a:gd name="T83" fmla="*/ 239 h 612"/>
              <a:gd name="T84" fmla="*/ 255 w 638"/>
              <a:gd name="T85" fmla="*/ 223 h 612"/>
              <a:gd name="T86" fmla="*/ 129 w 638"/>
              <a:gd name="T87" fmla="*/ 237 h 612"/>
              <a:gd name="T88" fmla="*/ 127 w 638"/>
              <a:gd name="T89" fmla="*/ 284 h 612"/>
              <a:gd name="T90" fmla="*/ 143 w 638"/>
              <a:gd name="T91" fmla="*/ 239 h 612"/>
              <a:gd name="T92" fmla="*/ 255 w 638"/>
              <a:gd name="T93" fmla="*/ 237 h 612"/>
              <a:gd name="T94" fmla="*/ 254 w 638"/>
              <a:gd name="T95" fmla="*/ 273 h 612"/>
              <a:gd name="T96" fmla="*/ 138 w 638"/>
              <a:gd name="T97" fmla="*/ 275 h 612"/>
              <a:gd name="T98" fmla="*/ 143 w 638"/>
              <a:gd name="T99" fmla="*/ 239 h 612"/>
              <a:gd name="T100" fmla="*/ 581 w 638"/>
              <a:gd name="T101" fmla="*/ 519 h 612"/>
              <a:gd name="T102" fmla="*/ 51 w 638"/>
              <a:gd name="T103" fmla="*/ 512 h 612"/>
              <a:gd name="T104" fmla="*/ 581 w 638"/>
              <a:gd name="T105" fmla="*/ 505 h 612"/>
              <a:gd name="T106" fmla="*/ 512 w 638"/>
              <a:gd name="T107" fmla="*/ 82 h 612"/>
              <a:gd name="T108" fmla="*/ 307 w 638"/>
              <a:gd name="T109" fmla="*/ 89 h 612"/>
              <a:gd name="T110" fmla="*/ 307 w 638"/>
              <a:gd name="T111" fmla="*/ 75 h 612"/>
              <a:gd name="T112" fmla="*/ 512 w 638"/>
              <a:gd name="T113" fmla="*/ 82 h 612"/>
              <a:gd name="T114" fmla="*/ 505 w 638"/>
              <a:gd name="T115" fmla="*/ 57 h 612"/>
              <a:gd name="T116" fmla="*/ 300 w 638"/>
              <a:gd name="T117" fmla="*/ 50 h 612"/>
              <a:gd name="T118" fmla="*/ 505 w 638"/>
              <a:gd name="T119" fmla="*/ 43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8" h="612">
                <a:moveTo>
                  <a:pt x="604" y="449"/>
                </a:moveTo>
                <a:cubicBezTo>
                  <a:pt x="594" y="449"/>
                  <a:pt x="594" y="449"/>
                  <a:pt x="594" y="449"/>
                </a:cubicBezTo>
                <a:cubicBezTo>
                  <a:pt x="543" y="205"/>
                  <a:pt x="543" y="205"/>
                  <a:pt x="543" y="205"/>
                </a:cubicBezTo>
                <a:cubicBezTo>
                  <a:pt x="540" y="193"/>
                  <a:pt x="528" y="183"/>
                  <a:pt x="514" y="183"/>
                </a:cubicBezTo>
                <a:cubicBezTo>
                  <a:pt x="494" y="183"/>
                  <a:pt x="494" y="183"/>
                  <a:pt x="494" y="183"/>
                </a:cubicBezTo>
                <a:cubicBezTo>
                  <a:pt x="494" y="131"/>
                  <a:pt x="494" y="131"/>
                  <a:pt x="494" y="131"/>
                </a:cubicBezTo>
                <a:cubicBezTo>
                  <a:pt x="522" y="131"/>
                  <a:pt x="522" y="131"/>
                  <a:pt x="522" y="131"/>
                </a:cubicBezTo>
                <a:cubicBezTo>
                  <a:pt x="539" y="131"/>
                  <a:pt x="554" y="117"/>
                  <a:pt x="554" y="99"/>
                </a:cubicBezTo>
                <a:cubicBezTo>
                  <a:pt x="554" y="32"/>
                  <a:pt x="554" y="32"/>
                  <a:pt x="554" y="32"/>
                </a:cubicBezTo>
                <a:cubicBezTo>
                  <a:pt x="554" y="15"/>
                  <a:pt x="539" y="0"/>
                  <a:pt x="522" y="0"/>
                </a:cubicBezTo>
                <a:cubicBezTo>
                  <a:pt x="269" y="0"/>
                  <a:pt x="269" y="0"/>
                  <a:pt x="269" y="0"/>
                </a:cubicBezTo>
                <a:cubicBezTo>
                  <a:pt x="251" y="0"/>
                  <a:pt x="237" y="15"/>
                  <a:pt x="237" y="32"/>
                </a:cubicBezTo>
                <a:cubicBezTo>
                  <a:pt x="237" y="99"/>
                  <a:pt x="237" y="99"/>
                  <a:pt x="237" y="99"/>
                </a:cubicBezTo>
                <a:cubicBezTo>
                  <a:pt x="237" y="117"/>
                  <a:pt x="251" y="131"/>
                  <a:pt x="269" y="131"/>
                </a:cubicBezTo>
                <a:cubicBezTo>
                  <a:pt x="433" y="131"/>
                  <a:pt x="433" y="131"/>
                  <a:pt x="433" y="131"/>
                </a:cubicBezTo>
                <a:cubicBezTo>
                  <a:pt x="433" y="183"/>
                  <a:pt x="433" y="183"/>
                  <a:pt x="433" y="183"/>
                </a:cubicBezTo>
                <a:cubicBezTo>
                  <a:pt x="124" y="183"/>
                  <a:pt x="124" y="183"/>
                  <a:pt x="124" y="183"/>
                </a:cubicBezTo>
                <a:cubicBezTo>
                  <a:pt x="111" y="183"/>
                  <a:pt x="98" y="193"/>
                  <a:pt x="95" y="205"/>
                </a:cubicBezTo>
                <a:cubicBezTo>
                  <a:pt x="44" y="449"/>
                  <a:pt x="44" y="449"/>
                  <a:pt x="44" y="449"/>
                </a:cubicBezTo>
                <a:cubicBezTo>
                  <a:pt x="35" y="449"/>
                  <a:pt x="35" y="449"/>
                  <a:pt x="35" y="449"/>
                </a:cubicBezTo>
                <a:cubicBezTo>
                  <a:pt x="15" y="449"/>
                  <a:pt x="0" y="465"/>
                  <a:pt x="0" y="484"/>
                </a:cubicBezTo>
                <a:cubicBezTo>
                  <a:pt x="0" y="578"/>
                  <a:pt x="0" y="578"/>
                  <a:pt x="0" y="578"/>
                </a:cubicBezTo>
                <a:cubicBezTo>
                  <a:pt x="0" y="597"/>
                  <a:pt x="15" y="612"/>
                  <a:pt x="35" y="612"/>
                </a:cubicBezTo>
                <a:cubicBezTo>
                  <a:pt x="604" y="612"/>
                  <a:pt x="604" y="612"/>
                  <a:pt x="604" y="612"/>
                </a:cubicBezTo>
                <a:cubicBezTo>
                  <a:pt x="623" y="612"/>
                  <a:pt x="638" y="597"/>
                  <a:pt x="638" y="578"/>
                </a:cubicBezTo>
                <a:cubicBezTo>
                  <a:pt x="638" y="484"/>
                  <a:pt x="638" y="484"/>
                  <a:pt x="638" y="484"/>
                </a:cubicBezTo>
                <a:cubicBezTo>
                  <a:pt x="638" y="465"/>
                  <a:pt x="623" y="449"/>
                  <a:pt x="604" y="449"/>
                </a:cubicBezTo>
                <a:close/>
                <a:moveTo>
                  <a:pt x="251" y="99"/>
                </a:moveTo>
                <a:cubicBezTo>
                  <a:pt x="251" y="32"/>
                  <a:pt x="251" y="32"/>
                  <a:pt x="251" y="32"/>
                </a:cubicBezTo>
                <a:cubicBezTo>
                  <a:pt x="251" y="22"/>
                  <a:pt x="259" y="14"/>
                  <a:pt x="269" y="14"/>
                </a:cubicBezTo>
                <a:cubicBezTo>
                  <a:pt x="522" y="14"/>
                  <a:pt x="522" y="14"/>
                  <a:pt x="522" y="14"/>
                </a:cubicBezTo>
                <a:cubicBezTo>
                  <a:pt x="531" y="14"/>
                  <a:pt x="540" y="22"/>
                  <a:pt x="540" y="32"/>
                </a:cubicBezTo>
                <a:cubicBezTo>
                  <a:pt x="540" y="99"/>
                  <a:pt x="540" y="99"/>
                  <a:pt x="540" y="99"/>
                </a:cubicBezTo>
                <a:cubicBezTo>
                  <a:pt x="540" y="109"/>
                  <a:pt x="531" y="117"/>
                  <a:pt x="522" y="117"/>
                </a:cubicBezTo>
                <a:cubicBezTo>
                  <a:pt x="269" y="117"/>
                  <a:pt x="269" y="117"/>
                  <a:pt x="269" y="117"/>
                </a:cubicBezTo>
                <a:cubicBezTo>
                  <a:pt x="259" y="117"/>
                  <a:pt x="251" y="109"/>
                  <a:pt x="251" y="99"/>
                </a:cubicBezTo>
                <a:close/>
                <a:moveTo>
                  <a:pt x="447" y="131"/>
                </a:moveTo>
                <a:cubicBezTo>
                  <a:pt x="480" y="131"/>
                  <a:pt x="480" y="131"/>
                  <a:pt x="480" y="131"/>
                </a:cubicBezTo>
                <a:cubicBezTo>
                  <a:pt x="480" y="183"/>
                  <a:pt x="480" y="183"/>
                  <a:pt x="480" y="183"/>
                </a:cubicBezTo>
                <a:cubicBezTo>
                  <a:pt x="447" y="183"/>
                  <a:pt x="447" y="183"/>
                  <a:pt x="447" y="183"/>
                </a:cubicBezTo>
                <a:lnTo>
                  <a:pt x="447" y="131"/>
                </a:lnTo>
                <a:close/>
                <a:moveTo>
                  <a:pt x="624" y="578"/>
                </a:moveTo>
                <a:cubicBezTo>
                  <a:pt x="624" y="589"/>
                  <a:pt x="615" y="598"/>
                  <a:pt x="604" y="598"/>
                </a:cubicBezTo>
                <a:cubicBezTo>
                  <a:pt x="35" y="598"/>
                  <a:pt x="35" y="598"/>
                  <a:pt x="35" y="598"/>
                </a:cubicBezTo>
                <a:cubicBezTo>
                  <a:pt x="23" y="598"/>
                  <a:pt x="14" y="589"/>
                  <a:pt x="14" y="578"/>
                </a:cubicBezTo>
                <a:cubicBezTo>
                  <a:pt x="14" y="484"/>
                  <a:pt x="14" y="484"/>
                  <a:pt x="14" y="484"/>
                </a:cubicBezTo>
                <a:cubicBezTo>
                  <a:pt x="14" y="473"/>
                  <a:pt x="23" y="463"/>
                  <a:pt x="35" y="463"/>
                </a:cubicBezTo>
                <a:cubicBezTo>
                  <a:pt x="50" y="463"/>
                  <a:pt x="50" y="463"/>
                  <a:pt x="50" y="463"/>
                </a:cubicBezTo>
                <a:cubicBezTo>
                  <a:pt x="53" y="463"/>
                  <a:pt x="56" y="461"/>
                  <a:pt x="57" y="458"/>
                </a:cubicBezTo>
                <a:cubicBezTo>
                  <a:pt x="109" y="208"/>
                  <a:pt x="109" y="208"/>
                  <a:pt x="109" y="208"/>
                </a:cubicBezTo>
                <a:cubicBezTo>
                  <a:pt x="110" y="202"/>
                  <a:pt x="117" y="197"/>
                  <a:pt x="124" y="197"/>
                </a:cubicBezTo>
                <a:cubicBezTo>
                  <a:pt x="514" y="197"/>
                  <a:pt x="514" y="197"/>
                  <a:pt x="514" y="197"/>
                </a:cubicBezTo>
                <a:cubicBezTo>
                  <a:pt x="521" y="197"/>
                  <a:pt x="528" y="202"/>
                  <a:pt x="529" y="208"/>
                </a:cubicBezTo>
                <a:cubicBezTo>
                  <a:pt x="581" y="458"/>
                  <a:pt x="581" y="458"/>
                  <a:pt x="581" y="458"/>
                </a:cubicBezTo>
                <a:cubicBezTo>
                  <a:pt x="582" y="461"/>
                  <a:pt x="585" y="463"/>
                  <a:pt x="588" y="463"/>
                </a:cubicBezTo>
                <a:cubicBezTo>
                  <a:pt x="604" y="463"/>
                  <a:pt x="604" y="463"/>
                  <a:pt x="604" y="463"/>
                </a:cubicBezTo>
                <a:cubicBezTo>
                  <a:pt x="615" y="463"/>
                  <a:pt x="624" y="473"/>
                  <a:pt x="624" y="484"/>
                </a:cubicBezTo>
                <a:lnTo>
                  <a:pt x="624" y="578"/>
                </a:lnTo>
                <a:close/>
                <a:moveTo>
                  <a:pt x="312" y="378"/>
                </a:moveTo>
                <a:cubicBezTo>
                  <a:pt x="513" y="378"/>
                  <a:pt x="513" y="378"/>
                  <a:pt x="513" y="378"/>
                </a:cubicBezTo>
                <a:cubicBezTo>
                  <a:pt x="518" y="378"/>
                  <a:pt x="522" y="376"/>
                  <a:pt x="525" y="373"/>
                </a:cubicBezTo>
                <a:cubicBezTo>
                  <a:pt x="528" y="369"/>
                  <a:pt x="529" y="365"/>
                  <a:pt x="528" y="360"/>
                </a:cubicBezTo>
                <a:cubicBezTo>
                  <a:pt x="509" y="237"/>
                  <a:pt x="509" y="237"/>
                  <a:pt x="509" y="237"/>
                </a:cubicBezTo>
                <a:cubicBezTo>
                  <a:pt x="508" y="229"/>
                  <a:pt x="500" y="223"/>
                  <a:pt x="492" y="223"/>
                </a:cubicBezTo>
                <a:cubicBezTo>
                  <a:pt x="313" y="223"/>
                  <a:pt x="313" y="223"/>
                  <a:pt x="313" y="223"/>
                </a:cubicBezTo>
                <a:cubicBezTo>
                  <a:pt x="304" y="223"/>
                  <a:pt x="297" y="230"/>
                  <a:pt x="297" y="238"/>
                </a:cubicBezTo>
                <a:cubicBezTo>
                  <a:pt x="296" y="361"/>
                  <a:pt x="296" y="361"/>
                  <a:pt x="296" y="361"/>
                </a:cubicBezTo>
                <a:cubicBezTo>
                  <a:pt x="295" y="365"/>
                  <a:pt x="297" y="370"/>
                  <a:pt x="300" y="373"/>
                </a:cubicBezTo>
                <a:cubicBezTo>
                  <a:pt x="303" y="376"/>
                  <a:pt x="308" y="378"/>
                  <a:pt x="312" y="378"/>
                </a:cubicBezTo>
                <a:close/>
                <a:moveTo>
                  <a:pt x="311" y="238"/>
                </a:moveTo>
                <a:cubicBezTo>
                  <a:pt x="311" y="238"/>
                  <a:pt x="312" y="237"/>
                  <a:pt x="313" y="237"/>
                </a:cubicBezTo>
                <a:cubicBezTo>
                  <a:pt x="492" y="237"/>
                  <a:pt x="492" y="237"/>
                  <a:pt x="492" y="237"/>
                </a:cubicBezTo>
                <a:cubicBezTo>
                  <a:pt x="494" y="237"/>
                  <a:pt x="495" y="239"/>
                  <a:pt x="495" y="239"/>
                </a:cubicBezTo>
                <a:cubicBezTo>
                  <a:pt x="515" y="362"/>
                  <a:pt x="515" y="362"/>
                  <a:pt x="515" y="362"/>
                </a:cubicBezTo>
                <a:cubicBezTo>
                  <a:pt x="515" y="363"/>
                  <a:pt x="515" y="363"/>
                  <a:pt x="514" y="363"/>
                </a:cubicBezTo>
                <a:cubicBezTo>
                  <a:pt x="514" y="364"/>
                  <a:pt x="514" y="364"/>
                  <a:pt x="513" y="364"/>
                </a:cubicBezTo>
                <a:cubicBezTo>
                  <a:pt x="312" y="364"/>
                  <a:pt x="312" y="364"/>
                  <a:pt x="312" y="364"/>
                </a:cubicBezTo>
                <a:cubicBezTo>
                  <a:pt x="311" y="364"/>
                  <a:pt x="311" y="363"/>
                  <a:pt x="310" y="363"/>
                </a:cubicBezTo>
                <a:cubicBezTo>
                  <a:pt x="310" y="363"/>
                  <a:pt x="310" y="362"/>
                  <a:pt x="310" y="361"/>
                </a:cubicBezTo>
                <a:lnTo>
                  <a:pt x="311" y="238"/>
                </a:lnTo>
                <a:close/>
                <a:moveTo>
                  <a:pt x="138" y="289"/>
                </a:moveTo>
                <a:cubicBezTo>
                  <a:pt x="252" y="289"/>
                  <a:pt x="252" y="289"/>
                  <a:pt x="252" y="289"/>
                </a:cubicBezTo>
                <a:cubicBezTo>
                  <a:pt x="261" y="289"/>
                  <a:pt x="268" y="282"/>
                  <a:pt x="268" y="274"/>
                </a:cubicBezTo>
                <a:cubicBezTo>
                  <a:pt x="270" y="239"/>
                  <a:pt x="270" y="239"/>
                  <a:pt x="270" y="239"/>
                </a:cubicBezTo>
                <a:cubicBezTo>
                  <a:pt x="270" y="235"/>
                  <a:pt x="269" y="231"/>
                  <a:pt x="266" y="228"/>
                </a:cubicBezTo>
                <a:cubicBezTo>
                  <a:pt x="263" y="225"/>
                  <a:pt x="259" y="223"/>
                  <a:pt x="255" y="223"/>
                </a:cubicBezTo>
                <a:cubicBezTo>
                  <a:pt x="146" y="223"/>
                  <a:pt x="146" y="223"/>
                  <a:pt x="146" y="223"/>
                </a:cubicBezTo>
                <a:cubicBezTo>
                  <a:pt x="138" y="223"/>
                  <a:pt x="130" y="229"/>
                  <a:pt x="129" y="237"/>
                </a:cubicBezTo>
                <a:cubicBezTo>
                  <a:pt x="124" y="272"/>
                  <a:pt x="124" y="272"/>
                  <a:pt x="124" y="272"/>
                </a:cubicBezTo>
                <a:cubicBezTo>
                  <a:pt x="123" y="276"/>
                  <a:pt x="124" y="280"/>
                  <a:pt x="127" y="284"/>
                </a:cubicBezTo>
                <a:cubicBezTo>
                  <a:pt x="130" y="287"/>
                  <a:pt x="134" y="289"/>
                  <a:pt x="138" y="289"/>
                </a:cubicBezTo>
                <a:close/>
                <a:moveTo>
                  <a:pt x="143" y="239"/>
                </a:moveTo>
                <a:cubicBezTo>
                  <a:pt x="143" y="239"/>
                  <a:pt x="144" y="237"/>
                  <a:pt x="146" y="237"/>
                </a:cubicBezTo>
                <a:cubicBezTo>
                  <a:pt x="255" y="237"/>
                  <a:pt x="255" y="237"/>
                  <a:pt x="255" y="237"/>
                </a:cubicBezTo>
                <a:cubicBezTo>
                  <a:pt x="256" y="237"/>
                  <a:pt x="256" y="238"/>
                  <a:pt x="256" y="238"/>
                </a:cubicBezTo>
                <a:cubicBezTo>
                  <a:pt x="254" y="273"/>
                  <a:pt x="254" y="273"/>
                  <a:pt x="254" y="273"/>
                </a:cubicBezTo>
                <a:cubicBezTo>
                  <a:pt x="254" y="274"/>
                  <a:pt x="253" y="275"/>
                  <a:pt x="252" y="275"/>
                </a:cubicBezTo>
                <a:cubicBezTo>
                  <a:pt x="138" y="275"/>
                  <a:pt x="138" y="275"/>
                  <a:pt x="138" y="275"/>
                </a:cubicBezTo>
                <a:cubicBezTo>
                  <a:pt x="138" y="275"/>
                  <a:pt x="137" y="274"/>
                  <a:pt x="137" y="274"/>
                </a:cubicBezTo>
                <a:lnTo>
                  <a:pt x="143" y="239"/>
                </a:lnTo>
                <a:close/>
                <a:moveTo>
                  <a:pt x="588" y="512"/>
                </a:moveTo>
                <a:cubicBezTo>
                  <a:pt x="588" y="516"/>
                  <a:pt x="584" y="519"/>
                  <a:pt x="581" y="519"/>
                </a:cubicBezTo>
                <a:cubicBezTo>
                  <a:pt x="58" y="519"/>
                  <a:pt x="58" y="519"/>
                  <a:pt x="58" y="519"/>
                </a:cubicBezTo>
                <a:cubicBezTo>
                  <a:pt x="54" y="519"/>
                  <a:pt x="51" y="516"/>
                  <a:pt x="51" y="512"/>
                </a:cubicBezTo>
                <a:cubicBezTo>
                  <a:pt x="51" y="508"/>
                  <a:pt x="54" y="505"/>
                  <a:pt x="58" y="505"/>
                </a:cubicBezTo>
                <a:cubicBezTo>
                  <a:pt x="581" y="505"/>
                  <a:pt x="581" y="505"/>
                  <a:pt x="581" y="505"/>
                </a:cubicBezTo>
                <a:cubicBezTo>
                  <a:pt x="584" y="505"/>
                  <a:pt x="588" y="508"/>
                  <a:pt x="588" y="512"/>
                </a:cubicBezTo>
                <a:close/>
                <a:moveTo>
                  <a:pt x="512" y="82"/>
                </a:moveTo>
                <a:cubicBezTo>
                  <a:pt x="512" y="86"/>
                  <a:pt x="508" y="89"/>
                  <a:pt x="505" y="89"/>
                </a:cubicBezTo>
                <a:cubicBezTo>
                  <a:pt x="307" y="89"/>
                  <a:pt x="307" y="89"/>
                  <a:pt x="307" y="89"/>
                </a:cubicBezTo>
                <a:cubicBezTo>
                  <a:pt x="304" y="89"/>
                  <a:pt x="300" y="86"/>
                  <a:pt x="300" y="82"/>
                </a:cubicBezTo>
                <a:cubicBezTo>
                  <a:pt x="300" y="78"/>
                  <a:pt x="304" y="75"/>
                  <a:pt x="307" y="75"/>
                </a:cubicBezTo>
                <a:cubicBezTo>
                  <a:pt x="505" y="75"/>
                  <a:pt x="505" y="75"/>
                  <a:pt x="505" y="75"/>
                </a:cubicBezTo>
                <a:cubicBezTo>
                  <a:pt x="508" y="75"/>
                  <a:pt x="512" y="78"/>
                  <a:pt x="512" y="82"/>
                </a:cubicBezTo>
                <a:close/>
                <a:moveTo>
                  <a:pt x="512" y="50"/>
                </a:moveTo>
                <a:cubicBezTo>
                  <a:pt x="512" y="53"/>
                  <a:pt x="508" y="57"/>
                  <a:pt x="505" y="57"/>
                </a:cubicBezTo>
                <a:cubicBezTo>
                  <a:pt x="307" y="57"/>
                  <a:pt x="307" y="57"/>
                  <a:pt x="307" y="57"/>
                </a:cubicBezTo>
                <a:cubicBezTo>
                  <a:pt x="304" y="57"/>
                  <a:pt x="300" y="53"/>
                  <a:pt x="300" y="50"/>
                </a:cubicBezTo>
                <a:cubicBezTo>
                  <a:pt x="300" y="46"/>
                  <a:pt x="304" y="43"/>
                  <a:pt x="307" y="43"/>
                </a:cubicBezTo>
                <a:cubicBezTo>
                  <a:pt x="505" y="43"/>
                  <a:pt x="505" y="43"/>
                  <a:pt x="505" y="43"/>
                </a:cubicBezTo>
                <a:cubicBezTo>
                  <a:pt x="508" y="43"/>
                  <a:pt x="512" y="46"/>
                  <a:pt x="512" y="5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5" name="Oval 14"/>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8" name="Freeform 99"/>
          <p:cNvSpPr>
            <a:spLocks noEditPoints="1"/>
          </p:cNvSpPr>
          <p:nvPr/>
        </p:nvSpPr>
        <p:spPr bwMode="auto">
          <a:xfrm>
            <a:off x="3236096" y="1823127"/>
            <a:ext cx="649532" cy="447261"/>
          </a:xfrm>
          <a:custGeom>
            <a:avLst/>
            <a:gdLst>
              <a:gd name="T0" fmla="*/ 95 w 628"/>
              <a:gd name="T1" fmla="*/ 133 h 433"/>
              <a:gd name="T2" fmla="*/ 212 w 628"/>
              <a:gd name="T3" fmla="*/ 133 h 433"/>
              <a:gd name="T4" fmla="*/ 154 w 628"/>
              <a:gd name="T5" fmla="*/ 89 h 433"/>
              <a:gd name="T6" fmla="*/ 154 w 628"/>
              <a:gd name="T7" fmla="*/ 178 h 433"/>
              <a:gd name="T8" fmla="*/ 154 w 628"/>
              <a:gd name="T9" fmla="*/ 89 h 433"/>
              <a:gd name="T10" fmla="*/ 235 w 628"/>
              <a:gd name="T11" fmla="*/ 239 h 433"/>
              <a:gd name="T12" fmla="*/ 184 w 628"/>
              <a:gd name="T13" fmla="*/ 171 h 433"/>
              <a:gd name="T14" fmla="*/ 221 w 628"/>
              <a:gd name="T15" fmla="*/ 239 h 433"/>
              <a:gd name="T16" fmla="*/ 154 w 628"/>
              <a:gd name="T17" fmla="*/ 305 h 433"/>
              <a:gd name="T18" fmla="*/ 87 w 628"/>
              <a:gd name="T19" fmla="*/ 239 h 433"/>
              <a:gd name="T20" fmla="*/ 124 w 628"/>
              <a:gd name="T21" fmla="*/ 171 h 433"/>
              <a:gd name="T22" fmla="*/ 73 w 628"/>
              <a:gd name="T23" fmla="*/ 239 h 433"/>
              <a:gd name="T24" fmla="*/ 154 w 628"/>
              <a:gd name="T25" fmla="*/ 319 h 433"/>
              <a:gd name="T26" fmla="*/ 554 w 628"/>
              <a:gd name="T27" fmla="*/ 171 h 433"/>
              <a:gd name="T28" fmla="*/ 307 w 628"/>
              <a:gd name="T29" fmla="*/ 164 h 433"/>
              <a:gd name="T30" fmla="*/ 307 w 628"/>
              <a:gd name="T31" fmla="*/ 178 h 433"/>
              <a:gd name="T32" fmla="*/ 554 w 628"/>
              <a:gd name="T33" fmla="*/ 171 h 433"/>
              <a:gd name="T34" fmla="*/ 547 w 628"/>
              <a:gd name="T35" fmla="*/ 227 h 433"/>
              <a:gd name="T36" fmla="*/ 300 w 628"/>
              <a:gd name="T37" fmla="*/ 234 h 433"/>
              <a:gd name="T38" fmla="*/ 547 w 628"/>
              <a:gd name="T39" fmla="*/ 241 h 433"/>
              <a:gd name="T40" fmla="*/ 554 w 628"/>
              <a:gd name="T41" fmla="*/ 298 h 433"/>
              <a:gd name="T42" fmla="*/ 307 w 628"/>
              <a:gd name="T43" fmla="*/ 291 h 433"/>
              <a:gd name="T44" fmla="*/ 307 w 628"/>
              <a:gd name="T45" fmla="*/ 305 h 433"/>
              <a:gd name="T46" fmla="*/ 554 w 628"/>
              <a:gd name="T47" fmla="*/ 298 h 433"/>
              <a:gd name="T48" fmla="*/ 486 w 628"/>
              <a:gd name="T49" fmla="*/ 433 h 433"/>
              <a:gd name="T50" fmla="*/ 479 w 628"/>
              <a:gd name="T51" fmla="*/ 390 h 433"/>
              <a:gd name="T52" fmla="*/ 436 w 628"/>
              <a:gd name="T53" fmla="*/ 390 h 433"/>
              <a:gd name="T54" fmla="*/ 429 w 628"/>
              <a:gd name="T55" fmla="*/ 433 h 433"/>
              <a:gd name="T56" fmla="*/ 192 w 628"/>
              <a:gd name="T57" fmla="*/ 426 h 433"/>
              <a:gd name="T58" fmla="*/ 170 w 628"/>
              <a:gd name="T59" fmla="*/ 368 h 433"/>
              <a:gd name="T60" fmla="*/ 149 w 628"/>
              <a:gd name="T61" fmla="*/ 426 h 433"/>
              <a:gd name="T62" fmla="*/ 7 w 628"/>
              <a:gd name="T63" fmla="*/ 433 h 433"/>
              <a:gd name="T64" fmla="*/ 0 w 628"/>
              <a:gd name="T65" fmla="*/ 7 h 433"/>
              <a:gd name="T66" fmla="*/ 270 w 628"/>
              <a:gd name="T67" fmla="*/ 0 h 433"/>
              <a:gd name="T68" fmla="*/ 329 w 628"/>
              <a:gd name="T69" fmla="*/ 73 h 433"/>
              <a:gd name="T70" fmla="*/ 628 w 628"/>
              <a:gd name="T71" fmla="*/ 80 h 433"/>
              <a:gd name="T72" fmla="*/ 621 w 628"/>
              <a:gd name="T73" fmla="*/ 433 h 433"/>
              <a:gd name="T74" fmla="*/ 614 w 628"/>
              <a:gd name="T75" fmla="*/ 419 h 433"/>
              <a:gd name="T76" fmla="*/ 325 w 628"/>
              <a:gd name="T77" fmla="*/ 87 h 433"/>
              <a:gd name="T78" fmla="*/ 267 w 628"/>
              <a:gd name="T79" fmla="*/ 14 h 433"/>
              <a:gd name="T80" fmla="*/ 14 w 628"/>
              <a:gd name="T81" fmla="*/ 419 h 433"/>
              <a:gd name="T82" fmla="*/ 135 w 628"/>
              <a:gd name="T83" fmla="*/ 390 h 433"/>
              <a:gd name="T84" fmla="*/ 206 w 628"/>
              <a:gd name="T85" fmla="*/ 390 h 433"/>
              <a:gd name="T86" fmla="*/ 422 w 628"/>
              <a:gd name="T87" fmla="*/ 419 h 433"/>
              <a:gd name="T88" fmla="*/ 458 w 628"/>
              <a:gd name="T89" fmla="*/ 354 h 433"/>
              <a:gd name="T90" fmla="*/ 493 w 628"/>
              <a:gd name="T91" fmla="*/ 419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8" h="433">
                <a:moveTo>
                  <a:pt x="154" y="192"/>
                </a:moveTo>
                <a:cubicBezTo>
                  <a:pt x="121" y="192"/>
                  <a:pt x="95" y="166"/>
                  <a:pt x="95" y="133"/>
                </a:cubicBezTo>
                <a:cubicBezTo>
                  <a:pt x="95" y="101"/>
                  <a:pt x="121" y="75"/>
                  <a:pt x="154" y="75"/>
                </a:cubicBezTo>
                <a:cubicBezTo>
                  <a:pt x="186" y="75"/>
                  <a:pt x="212" y="101"/>
                  <a:pt x="212" y="133"/>
                </a:cubicBezTo>
                <a:cubicBezTo>
                  <a:pt x="212" y="166"/>
                  <a:pt x="186" y="192"/>
                  <a:pt x="154" y="192"/>
                </a:cubicBezTo>
                <a:close/>
                <a:moveTo>
                  <a:pt x="154" y="89"/>
                </a:moveTo>
                <a:cubicBezTo>
                  <a:pt x="129" y="89"/>
                  <a:pt x="109" y="109"/>
                  <a:pt x="109" y="133"/>
                </a:cubicBezTo>
                <a:cubicBezTo>
                  <a:pt x="109" y="158"/>
                  <a:pt x="129" y="178"/>
                  <a:pt x="154" y="178"/>
                </a:cubicBezTo>
                <a:cubicBezTo>
                  <a:pt x="178" y="178"/>
                  <a:pt x="198" y="158"/>
                  <a:pt x="198" y="133"/>
                </a:cubicBezTo>
                <a:cubicBezTo>
                  <a:pt x="198" y="109"/>
                  <a:pt x="178" y="89"/>
                  <a:pt x="154" y="89"/>
                </a:cubicBezTo>
                <a:close/>
                <a:moveTo>
                  <a:pt x="235" y="301"/>
                </a:moveTo>
                <a:cubicBezTo>
                  <a:pt x="235" y="239"/>
                  <a:pt x="235" y="239"/>
                  <a:pt x="235" y="239"/>
                </a:cubicBezTo>
                <a:cubicBezTo>
                  <a:pt x="235" y="210"/>
                  <a:pt x="219" y="182"/>
                  <a:pt x="193" y="168"/>
                </a:cubicBezTo>
                <a:cubicBezTo>
                  <a:pt x="190" y="166"/>
                  <a:pt x="186" y="167"/>
                  <a:pt x="184" y="171"/>
                </a:cubicBezTo>
                <a:cubicBezTo>
                  <a:pt x="182" y="174"/>
                  <a:pt x="183" y="178"/>
                  <a:pt x="186" y="180"/>
                </a:cubicBezTo>
                <a:cubicBezTo>
                  <a:pt x="208" y="192"/>
                  <a:pt x="221" y="215"/>
                  <a:pt x="221" y="239"/>
                </a:cubicBezTo>
                <a:cubicBezTo>
                  <a:pt x="221" y="298"/>
                  <a:pt x="221" y="298"/>
                  <a:pt x="221" y="298"/>
                </a:cubicBezTo>
                <a:cubicBezTo>
                  <a:pt x="215" y="301"/>
                  <a:pt x="192" y="305"/>
                  <a:pt x="154" y="305"/>
                </a:cubicBezTo>
                <a:cubicBezTo>
                  <a:pt x="116" y="305"/>
                  <a:pt x="93" y="301"/>
                  <a:pt x="87" y="298"/>
                </a:cubicBezTo>
                <a:cubicBezTo>
                  <a:pt x="87" y="239"/>
                  <a:pt x="87" y="239"/>
                  <a:pt x="87" y="239"/>
                </a:cubicBezTo>
                <a:cubicBezTo>
                  <a:pt x="87" y="215"/>
                  <a:pt x="100" y="192"/>
                  <a:pt x="121" y="180"/>
                </a:cubicBezTo>
                <a:cubicBezTo>
                  <a:pt x="124" y="178"/>
                  <a:pt x="126" y="174"/>
                  <a:pt x="124" y="171"/>
                </a:cubicBezTo>
                <a:cubicBezTo>
                  <a:pt x="122" y="167"/>
                  <a:pt x="118" y="166"/>
                  <a:pt x="114" y="168"/>
                </a:cubicBezTo>
                <a:cubicBezTo>
                  <a:pt x="89" y="182"/>
                  <a:pt x="73" y="210"/>
                  <a:pt x="73" y="239"/>
                </a:cubicBezTo>
                <a:cubicBezTo>
                  <a:pt x="73" y="301"/>
                  <a:pt x="73" y="301"/>
                  <a:pt x="73" y="301"/>
                </a:cubicBezTo>
                <a:cubicBezTo>
                  <a:pt x="73" y="316"/>
                  <a:pt x="117" y="319"/>
                  <a:pt x="154" y="319"/>
                </a:cubicBezTo>
                <a:cubicBezTo>
                  <a:pt x="191" y="319"/>
                  <a:pt x="235" y="316"/>
                  <a:pt x="235" y="301"/>
                </a:cubicBezTo>
                <a:close/>
                <a:moveTo>
                  <a:pt x="554" y="171"/>
                </a:moveTo>
                <a:cubicBezTo>
                  <a:pt x="554" y="167"/>
                  <a:pt x="551" y="164"/>
                  <a:pt x="547" y="164"/>
                </a:cubicBezTo>
                <a:cubicBezTo>
                  <a:pt x="307" y="164"/>
                  <a:pt x="307" y="164"/>
                  <a:pt x="307" y="164"/>
                </a:cubicBezTo>
                <a:cubicBezTo>
                  <a:pt x="303" y="164"/>
                  <a:pt x="300" y="167"/>
                  <a:pt x="300" y="171"/>
                </a:cubicBezTo>
                <a:cubicBezTo>
                  <a:pt x="300" y="175"/>
                  <a:pt x="303" y="178"/>
                  <a:pt x="307" y="178"/>
                </a:cubicBezTo>
                <a:cubicBezTo>
                  <a:pt x="547" y="178"/>
                  <a:pt x="547" y="178"/>
                  <a:pt x="547" y="178"/>
                </a:cubicBezTo>
                <a:cubicBezTo>
                  <a:pt x="551" y="178"/>
                  <a:pt x="554" y="175"/>
                  <a:pt x="554" y="171"/>
                </a:cubicBezTo>
                <a:close/>
                <a:moveTo>
                  <a:pt x="554" y="234"/>
                </a:moveTo>
                <a:cubicBezTo>
                  <a:pt x="554" y="231"/>
                  <a:pt x="551" y="227"/>
                  <a:pt x="547" y="227"/>
                </a:cubicBezTo>
                <a:cubicBezTo>
                  <a:pt x="307" y="227"/>
                  <a:pt x="307" y="227"/>
                  <a:pt x="307" y="227"/>
                </a:cubicBezTo>
                <a:cubicBezTo>
                  <a:pt x="303" y="227"/>
                  <a:pt x="300" y="231"/>
                  <a:pt x="300" y="234"/>
                </a:cubicBezTo>
                <a:cubicBezTo>
                  <a:pt x="300" y="238"/>
                  <a:pt x="303" y="241"/>
                  <a:pt x="307" y="241"/>
                </a:cubicBezTo>
                <a:cubicBezTo>
                  <a:pt x="547" y="241"/>
                  <a:pt x="547" y="241"/>
                  <a:pt x="547" y="241"/>
                </a:cubicBezTo>
                <a:cubicBezTo>
                  <a:pt x="551" y="241"/>
                  <a:pt x="554" y="238"/>
                  <a:pt x="554" y="234"/>
                </a:cubicBezTo>
                <a:close/>
                <a:moveTo>
                  <a:pt x="554" y="298"/>
                </a:moveTo>
                <a:cubicBezTo>
                  <a:pt x="554" y="294"/>
                  <a:pt x="551" y="291"/>
                  <a:pt x="547" y="291"/>
                </a:cubicBezTo>
                <a:cubicBezTo>
                  <a:pt x="307" y="291"/>
                  <a:pt x="307" y="291"/>
                  <a:pt x="307" y="291"/>
                </a:cubicBezTo>
                <a:cubicBezTo>
                  <a:pt x="303" y="291"/>
                  <a:pt x="300" y="294"/>
                  <a:pt x="300" y="298"/>
                </a:cubicBezTo>
                <a:cubicBezTo>
                  <a:pt x="300" y="301"/>
                  <a:pt x="303" y="305"/>
                  <a:pt x="307" y="305"/>
                </a:cubicBezTo>
                <a:cubicBezTo>
                  <a:pt x="547" y="305"/>
                  <a:pt x="547" y="305"/>
                  <a:pt x="547" y="305"/>
                </a:cubicBezTo>
                <a:cubicBezTo>
                  <a:pt x="551" y="305"/>
                  <a:pt x="554" y="301"/>
                  <a:pt x="554" y="298"/>
                </a:cubicBezTo>
                <a:close/>
                <a:moveTo>
                  <a:pt x="621" y="433"/>
                </a:moveTo>
                <a:cubicBezTo>
                  <a:pt x="486" y="433"/>
                  <a:pt x="486" y="433"/>
                  <a:pt x="486" y="433"/>
                </a:cubicBezTo>
                <a:cubicBezTo>
                  <a:pt x="483" y="433"/>
                  <a:pt x="479" y="430"/>
                  <a:pt x="479" y="426"/>
                </a:cubicBezTo>
                <a:cubicBezTo>
                  <a:pt x="479" y="390"/>
                  <a:pt x="479" y="390"/>
                  <a:pt x="479" y="390"/>
                </a:cubicBezTo>
                <a:cubicBezTo>
                  <a:pt x="479" y="378"/>
                  <a:pt x="470" y="368"/>
                  <a:pt x="458" y="368"/>
                </a:cubicBezTo>
                <a:cubicBezTo>
                  <a:pt x="446" y="368"/>
                  <a:pt x="436" y="378"/>
                  <a:pt x="436" y="390"/>
                </a:cubicBezTo>
                <a:cubicBezTo>
                  <a:pt x="436" y="426"/>
                  <a:pt x="436" y="426"/>
                  <a:pt x="436" y="426"/>
                </a:cubicBezTo>
                <a:cubicBezTo>
                  <a:pt x="436" y="430"/>
                  <a:pt x="433" y="433"/>
                  <a:pt x="429" y="433"/>
                </a:cubicBezTo>
                <a:cubicBezTo>
                  <a:pt x="199" y="433"/>
                  <a:pt x="199" y="433"/>
                  <a:pt x="199" y="433"/>
                </a:cubicBezTo>
                <a:cubicBezTo>
                  <a:pt x="195" y="433"/>
                  <a:pt x="192" y="430"/>
                  <a:pt x="192" y="426"/>
                </a:cubicBezTo>
                <a:cubicBezTo>
                  <a:pt x="192" y="390"/>
                  <a:pt x="192" y="390"/>
                  <a:pt x="192" y="390"/>
                </a:cubicBezTo>
                <a:cubicBezTo>
                  <a:pt x="192" y="378"/>
                  <a:pt x="182" y="368"/>
                  <a:pt x="170" y="368"/>
                </a:cubicBezTo>
                <a:cubicBezTo>
                  <a:pt x="158" y="368"/>
                  <a:pt x="149" y="378"/>
                  <a:pt x="149" y="390"/>
                </a:cubicBezTo>
                <a:cubicBezTo>
                  <a:pt x="149" y="426"/>
                  <a:pt x="149" y="426"/>
                  <a:pt x="149" y="426"/>
                </a:cubicBezTo>
                <a:cubicBezTo>
                  <a:pt x="149" y="430"/>
                  <a:pt x="146" y="433"/>
                  <a:pt x="142" y="433"/>
                </a:cubicBezTo>
                <a:cubicBezTo>
                  <a:pt x="7" y="433"/>
                  <a:pt x="7" y="433"/>
                  <a:pt x="7" y="433"/>
                </a:cubicBezTo>
                <a:cubicBezTo>
                  <a:pt x="3" y="433"/>
                  <a:pt x="0" y="430"/>
                  <a:pt x="0" y="426"/>
                </a:cubicBezTo>
                <a:cubicBezTo>
                  <a:pt x="0" y="7"/>
                  <a:pt x="0" y="7"/>
                  <a:pt x="0" y="7"/>
                </a:cubicBezTo>
                <a:cubicBezTo>
                  <a:pt x="0" y="3"/>
                  <a:pt x="3" y="0"/>
                  <a:pt x="7" y="0"/>
                </a:cubicBezTo>
                <a:cubicBezTo>
                  <a:pt x="270" y="0"/>
                  <a:pt x="270" y="0"/>
                  <a:pt x="270" y="0"/>
                </a:cubicBezTo>
                <a:cubicBezTo>
                  <a:pt x="272" y="0"/>
                  <a:pt x="275" y="1"/>
                  <a:pt x="276" y="3"/>
                </a:cubicBezTo>
                <a:cubicBezTo>
                  <a:pt x="329" y="73"/>
                  <a:pt x="329" y="73"/>
                  <a:pt x="329" y="73"/>
                </a:cubicBezTo>
                <a:cubicBezTo>
                  <a:pt x="621" y="73"/>
                  <a:pt x="621" y="73"/>
                  <a:pt x="621" y="73"/>
                </a:cubicBezTo>
                <a:cubicBezTo>
                  <a:pt x="625" y="73"/>
                  <a:pt x="628" y="76"/>
                  <a:pt x="628" y="80"/>
                </a:cubicBezTo>
                <a:cubicBezTo>
                  <a:pt x="628" y="426"/>
                  <a:pt x="628" y="426"/>
                  <a:pt x="628" y="426"/>
                </a:cubicBezTo>
                <a:cubicBezTo>
                  <a:pt x="628" y="430"/>
                  <a:pt x="625" y="433"/>
                  <a:pt x="621" y="433"/>
                </a:cubicBezTo>
                <a:close/>
                <a:moveTo>
                  <a:pt x="493" y="419"/>
                </a:moveTo>
                <a:cubicBezTo>
                  <a:pt x="614" y="419"/>
                  <a:pt x="614" y="419"/>
                  <a:pt x="614" y="419"/>
                </a:cubicBezTo>
                <a:cubicBezTo>
                  <a:pt x="614" y="87"/>
                  <a:pt x="614" y="87"/>
                  <a:pt x="614" y="87"/>
                </a:cubicBezTo>
                <a:cubicBezTo>
                  <a:pt x="325" y="87"/>
                  <a:pt x="325" y="87"/>
                  <a:pt x="325" y="87"/>
                </a:cubicBezTo>
                <a:cubicBezTo>
                  <a:pt x="323" y="87"/>
                  <a:pt x="321" y="86"/>
                  <a:pt x="320" y="84"/>
                </a:cubicBezTo>
                <a:cubicBezTo>
                  <a:pt x="267" y="14"/>
                  <a:pt x="267" y="14"/>
                  <a:pt x="267" y="14"/>
                </a:cubicBezTo>
                <a:cubicBezTo>
                  <a:pt x="14" y="14"/>
                  <a:pt x="14" y="14"/>
                  <a:pt x="14" y="14"/>
                </a:cubicBezTo>
                <a:cubicBezTo>
                  <a:pt x="14" y="419"/>
                  <a:pt x="14" y="419"/>
                  <a:pt x="14" y="419"/>
                </a:cubicBezTo>
                <a:cubicBezTo>
                  <a:pt x="135" y="419"/>
                  <a:pt x="135" y="419"/>
                  <a:pt x="135" y="419"/>
                </a:cubicBezTo>
                <a:cubicBezTo>
                  <a:pt x="135" y="390"/>
                  <a:pt x="135" y="390"/>
                  <a:pt x="135" y="390"/>
                </a:cubicBezTo>
                <a:cubicBezTo>
                  <a:pt x="135" y="370"/>
                  <a:pt x="151" y="354"/>
                  <a:pt x="170" y="354"/>
                </a:cubicBezTo>
                <a:cubicBezTo>
                  <a:pt x="190" y="354"/>
                  <a:pt x="206" y="370"/>
                  <a:pt x="206" y="390"/>
                </a:cubicBezTo>
                <a:cubicBezTo>
                  <a:pt x="206" y="419"/>
                  <a:pt x="206" y="419"/>
                  <a:pt x="206" y="419"/>
                </a:cubicBezTo>
                <a:cubicBezTo>
                  <a:pt x="422" y="419"/>
                  <a:pt x="422" y="419"/>
                  <a:pt x="422" y="419"/>
                </a:cubicBezTo>
                <a:cubicBezTo>
                  <a:pt x="422" y="390"/>
                  <a:pt x="422" y="390"/>
                  <a:pt x="422" y="390"/>
                </a:cubicBezTo>
                <a:cubicBezTo>
                  <a:pt x="422" y="370"/>
                  <a:pt x="438" y="354"/>
                  <a:pt x="458" y="354"/>
                </a:cubicBezTo>
                <a:cubicBezTo>
                  <a:pt x="478" y="354"/>
                  <a:pt x="493" y="370"/>
                  <a:pt x="493" y="390"/>
                </a:cubicBezTo>
                <a:lnTo>
                  <a:pt x="493" y="41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1" name="Oval 10"/>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22" name="Freeform 113"/>
          <p:cNvSpPr>
            <a:spLocks noEditPoints="1"/>
          </p:cNvSpPr>
          <p:nvPr/>
        </p:nvSpPr>
        <p:spPr bwMode="auto">
          <a:xfrm>
            <a:off x="6729684" y="3354977"/>
            <a:ext cx="559375" cy="503318"/>
          </a:xfrm>
          <a:custGeom>
            <a:avLst/>
            <a:gdLst>
              <a:gd name="T0" fmla="*/ 477 w 542"/>
              <a:gd name="T1" fmla="*/ 100 h 487"/>
              <a:gd name="T2" fmla="*/ 457 w 542"/>
              <a:gd name="T3" fmla="*/ 100 h 487"/>
              <a:gd name="T4" fmla="*/ 457 w 542"/>
              <a:gd name="T5" fmla="*/ 55 h 487"/>
              <a:gd name="T6" fmla="*/ 437 w 542"/>
              <a:gd name="T7" fmla="*/ 10 h 487"/>
              <a:gd name="T8" fmla="*/ 401 w 542"/>
              <a:gd name="T9" fmla="*/ 4 h 487"/>
              <a:gd name="T10" fmla="*/ 52 w 542"/>
              <a:gd name="T11" fmla="*/ 87 h 487"/>
              <a:gd name="T12" fmla="*/ 0 w 542"/>
              <a:gd name="T13" fmla="*/ 165 h 487"/>
              <a:gd name="T14" fmla="*/ 0 w 542"/>
              <a:gd name="T15" fmla="*/ 422 h 487"/>
              <a:gd name="T16" fmla="*/ 64 w 542"/>
              <a:gd name="T17" fmla="*/ 487 h 487"/>
              <a:gd name="T18" fmla="*/ 477 w 542"/>
              <a:gd name="T19" fmla="*/ 487 h 487"/>
              <a:gd name="T20" fmla="*/ 542 w 542"/>
              <a:gd name="T21" fmla="*/ 422 h 487"/>
              <a:gd name="T22" fmla="*/ 542 w 542"/>
              <a:gd name="T23" fmla="*/ 165 h 487"/>
              <a:gd name="T24" fmla="*/ 477 w 542"/>
              <a:gd name="T25" fmla="*/ 100 h 487"/>
              <a:gd name="T26" fmla="*/ 405 w 542"/>
              <a:gd name="T27" fmla="*/ 17 h 487"/>
              <a:gd name="T28" fmla="*/ 429 w 542"/>
              <a:gd name="T29" fmla="*/ 21 h 487"/>
              <a:gd name="T30" fmla="*/ 443 w 542"/>
              <a:gd name="T31" fmla="*/ 55 h 487"/>
              <a:gd name="T32" fmla="*/ 443 w 542"/>
              <a:gd name="T33" fmla="*/ 100 h 487"/>
              <a:gd name="T34" fmla="*/ 64 w 542"/>
              <a:gd name="T35" fmla="*/ 100 h 487"/>
              <a:gd name="T36" fmla="*/ 52 w 542"/>
              <a:gd name="T37" fmla="*/ 102 h 487"/>
              <a:gd name="T38" fmla="*/ 55 w 542"/>
              <a:gd name="T39" fmla="*/ 100 h 487"/>
              <a:gd name="T40" fmla="*/ 405 w 542"/>
              <a:gd name="T41" fmla="*/ 17 h 487"/>
              <a:gd name="T42" fmla="*/ 528 w 542"/>
              <a:gd name="T43" fmla="*/ 422 h 487"/>
              <a:gd name="T44" fmla="*/ 477 w 542"/>
              <a:gd name="T45" fmla="*/ 473 h 487"/>
              <a:gd name="T46" fmla="*/ 64 w 542"/>
              <a:gd name="T47" fmla="*/ 473 h 487"/>
              <a:gd name="T48" fmla="*/ 14 w 542"/>
              <a:gd name="T49" fmla="*/ 422 h 487"/>
              <a:gd name="T50" fmla="*/ 14 w 542"/>
              <a:gd name="T51" fmla="*/ 165 h 487"/>
              <a:gd name="T52" fmla="*/ 64 w 542"/>
              <a:gd name="T53" fmla="*/ 114 h 487"/>
              <a:gd name="T54" fmla="*/ 477 w 542"/>
              <a:gd name="T55" fmla="*/ 114 h 487"/>
              <a:gd name="T56" fmla="*/ 528 w 542"/>
              <a:gd name="T57" fmla="*/ 165 h 487"/>
              <a:gd name="T58" fmla="*/ 528 w 542"/>
              <a:gd name="T59" fmla="*/ 422 h 487"/>
              <a:gd name="T60" fmla="*/ 450 w 542"/>
              <a:gd name="T61" fmla="*/ 258 h 487"/>
              <a:gd name="T62" fmla="*/ 414 w 542"/>
              <a:gd name="T63" fmla="*/ 294 h 487"/>
              <a:gd name="T64" fmla="*/ 450 w 542"/>
              <a:gd name="T65" fmla="*/ 329 h 487"/>
              <a:gd name="T66" fmla="*/ 486 w 542"/>
              <a:gd name="T67" fmla="*/ 294 h 487"/>
              <a:gd name="T68" fmla="*/ 450 w 542"/>
              <a:gd name="T69" fmla="*/ 258 h 487"/>
              <a:gd name="T70" fmla="*/ 450 w 542"/>
              <a:gd name="T71" fmla="*/ 315 h 487"/>
              <a:gd name="T72" fmla="*/ 428 w 542"/>
              <a:gd name="T73" fmla="*/ 294 h 487"/>
              <a:gd name="T74" fmla="*/ 450 w 542"/>
              <a:gd name="T75" fmla="*/ 272 h 487"/>
              <a:gd name="T76" fmla="*/ 472 w 542"/>
              <a:gd name="T77" fmla="*/ 294 h 487"/>
              <a:gd name="T78" fmla="*/ 450 w 542"/>
              <a:gd name="T79" fmla="*/ 315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2" h="487">
                <a:moveTo>
                  <a:pt x="477" y="100"/>
                </a:moveTo>
                <a:cubicBezTo>
                  <a:pt x="457" y="100"/>
                  <a:pt x="457" y="100"/>
                  <a:pt x="457" y="100"/>
                </a:cubicBezTo>
                <a:cubicBezTo>
                  <a:pt x="457" y="55"/>
                  <a:pt x="457" y="55"/>
                  <a:pt x="457" y="55"/>
                </a:cubicBezTo>
                <a:cubicBezTo>
                  <a:pt x="457" y="35"/>
                  <a:pt x="450" y="19"/>
                  <a:pt x="437" y="10"/>
                </a:cubicBezTo>
                <a:cubicBezTo>
                  <a:pt x="427" y="2"/>
                  <a:pt x="414" y="0"/>
                  <a:pt x="401" y="4"/>
                </a:cubicBezTo>
                <a:cubicBezTo>
                  <a:pt x="52" y="87"/>
                  <a:pt x="52" y="87"/>
                  <a:pt x="52" y="87"/>
                </a:cubicBezTo>
                <a:cubicBezTo>
                  <a:pt x="22" y="95"/>
                  <a:pt x="0" y="130"/>
                  <a:pt x="0" y="165"/>
                </a:cubicBezTo>
                <a:cubicBezTo>
                  <a:pt x="0" y="422"/>
                  <a:pt x="0" y="422"/>
                  <a:pt x="0" y="422"/>
                </a:cubicBezTo>
                <a:cubicBezTo>
                  <a:pt x="0" y="458"/>
                  <a:pt x="29" y="487"/>
                  <a:pt x="64" y="487"/>
                </a:cubicBezTo>
                <a:cubicBezTo>
                  <a:pt x="477" y="487"/>
                  <a:pt x="477" y="487"/>
                  <a:pt x="477" y="487"/>
                </a:cubicBezTo>
                <a:cubicBezTo>
                  <a:pt x="513" y="487"/>
                  <a:pt x="542" y="458"/>
                  <a:pt x="542" y="422"/>
                </a:cubicBezTo>
                <a:cubicBezTo>
                  <a:pt x="542" y="165"/>
                  <a:pt x="542" y="165"/>
                  <a:pt x="542" y="165"/>
                </a:cubicBezTo>
                <a:cubicBezTo>
                  <a:pt x="542" y="129"/>
                  <a:pt x="513" y="100"/>
                  <a:pt x="477" y="100"/>
                </a:cubicBezTo>
                <a:close/>
                <a:moveTo>
                  <a:pt x="405" y="17"/>
                </a:moveTo>
                <a:cubicBezTo>
                  <a:pt x="414" y="15"/>
                  <a:pt x="422" y="16"/>
                  <a:pt x="429" y="21"/>
                </a:cubicBezTo>
                <a:cubicBezTo>
                  <a:pt x="438" y="28"/>
                  <a:pt x="443" y="40"/>
                  <a:pt x="443" y="55"/>
                </a:cubicBezTo>
                <a:cubicBezTo>
                  <a:pt x="443" y="100"/>
                  <a:pt x="443" y="100"/>
                  <a:pt x="443" y="100"/>
                </a:cubicBezTo>
                <a:cubicBezTo>
                  <a:pt x="64" y="100"/>
                  <a:pt x="64" y="100"/>
                  <a:pt x="64" y="100"/>
                </a:cubicBezTo>
                <a:cubicBezTo>
                  <a:pt x="60" y="100"/>
                  <a:pt x="56" y="101"/>
                  <a:pt x="52" y="102"/>
                </a:cubicBezTo>
                <a:cubicBezTo>
                  <a:pt x="53" y="101"/>
                  <a:pt x="54" y="101"/>
                  <a:pt x="55" y="100"/>
                </a:cubicBezTo>
                <a:lnTo>
                  <a:pt x="405" y="17"/>
                </a:lnTo>
                <a:close/>
                <a:moveTo>
                  <a:pt x="528" y="422"/>
                </a:moveTo>
                <a:cubicBezTo>
                  <a:pt x="528" y="450"/>
                  <a:pt x="505" y="473"/>
                  <a:pt x="477" y="473"/>
                </a:cubicBezTo>
                <a:cubicBezTo>
                  <a:pt x="64" y="473"/>
                  <a:pt x="64" y="473"/>
                  <a:pt x="64" y="473"/>
                </a:cubicBezTo>
                <a:cubicBezTo>
                  <a:pt x="36" y="473"/>
                  <a:pt x="14" y="450"/>
                  <a:pt x="14" y="422"/>
                </a:cubicBezTo>
                <a:cubicBezTo>
                  <a:pt x="14" y="165"/>
                  <a:pt x="14" y="165"/>
                  <a:pt x="14" y="165"/>
                </a:cubicBezTo>
                <a:cubicBezTo>
                  <a:pt x="14" y="137"/>
                  <a:pt x="36" y="114"/>
                  <a:pt x="64" y="114"/>
                </a:cubicBezTo>
                <a:cubicBezTo>
                  <a:pt x="477" y="114"/>
                  <a:pt x="477" y="114"/>
                  <a:pt x="477" y="114"/>
                </a:cubicBezTo>
                <a:cubicBezTo>
                  <a:pt x="505" y="114"/>
                  <a:pt x="528" y="137"/>
                  <a:pt x="528" y="165"/>
                </a:cubicBezTo>
                <a:lnTo>
                  <a:pt x="528" y="422"/>
                </a:lnTo>
                <a:close/>
                <a:moveTo>
                  <a:pt x="450" y="258"/>
                </a:moveTo>
                <a:cubicBezTo>
                  <a:pt x="430" y="258"/>
                  <a:pt x="414" y="274"/>
                  <a:pt x="414" y="294"/>
                </a:cubicBezTo>
                <a:cubicBezTo>
                  <a:pt x="414" y="313"/>
                  <a:pt x="430" y="329"/>
                  <a:pt x="450" y="329"/>
                </a:cubicBezTo>
                <a:cubicBezTo>
                  <a:pt x="469" y="329"/>
                  <a:pt x="486" y="313"/>
                  <a:pt x="486" y="294"/>
                </a:cubicBezTo>
                <a:cubicBezTo>
                  <a:pt x="486" y="274"/>
                  <a:pt x="469" y="258"/>
                  <a:pt x="450" y="258"/>
                </a:cubicBezTo>
                <a:close/>
                <a:moveTo>
                  <a:pt x="450" y="315"/>
                </a:moveTo>
                <a:cubicBezTo>
                  <a:pt x="438" y="315"/>
                  <a:pt x="428" y="306"/>
                  <a:pt x="428" y="294"/>
                </a:cubicBezTo>
                <a:cubicBezTo>
                  <a:pt x="428" y="282"/>
                  <a:pt x="438" y="272"/>
                  <a:pt x="450" y="272"/>
                </a:cubicBezTo>
                <a:cubicBezTo>
                  <a:pt x="462" y="272"/>
                  <a:pt x="472" y="282"/>
                  <a:pt x="472" y="294"/>
                </a:cubicBezTo>
                <a:cubicBezTo>
                  <a:pt x="472" y="306"/>
                  <a:pt x="462" y="315"/>
                  <a:pt x="450" y="31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69" name="Oval 9"/>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48" name="Freeform 115"/>
          <p:cNvSpPr>
            <a:spLocks noEditPoints="1"/>
          </p:cNvSpPr>
          <p:nvPr/>
        </p:nvSpPr>
        <p:spPr bwMode="auto">
          <a:xfrm>
            <a:off x="4991992" y="1755143"/>
            <a:ext cx="575505" cy="582035"/>
          </a:xfrm>
          <a:custGeom>
            <a:avLst/>
            <a:gdLst>
              <a:gd name="T0" fmla="*/ 321 w 557"/>
              <a:gd name="T1" fmla="*/ 196 h 564"/>
              <a:gd name="T2" fmla="*/ 303 w 557"/>
              <a:gd name="T3" fmla="*/ 182 h 564"/>
              <a:gd name="T4" fmla="*/ 319 w 557"/>
              <a:gd name="T5" fmla="*/ 159 h 564"/>
              <a:gd name="T6" fmla="*/ 303 w 557"/>
              <a:gd name="T7" fmla="*/ 145 h 564"/>
              <a:gd name="T8" fmla="*/ 386 w 557"/>
              <a:gd name="T9" fmla="*/ 81 h 564"/>
              <a:gd name="T10" fmla="*/ 425 w 557"/>
              <a:gd name="T11" fmla="*/ 118 h 564"/>
              <a:gd name="T12" fmla="*/ 335 w 557"/>
              <a:gd name="T13" fmla="*/ 145 h 564"/>
              <a:gd name="T14" fmla="*/ 387 w 557"/>
              <a:gd name="T15" fmla="*/ 159 h 564"/>
              <a:gd name="T16" fmla="*/ 334 w 557"/>
              <a:gd name="T17" fmla="*/ 182 h 564"/>
              <a:gd name="T18" fmla="*/ 387 w 557"/>
              <a:gd name="T19" fmla="*/ 196 h 564"/>
              <a:gd name="T20" fmla="*/ 425 w 557"/>
              <a:gd name="T21" fmla="*/ 222 h 564"/>
              <a:gd name="T22" fmla="*/ 238 w 557"/>
              <a:gd name="T23" fmla="*/ 315 h 564"/>
              <a:gd name="T24" fmla="*/ 194 w 557"/>
              <a:gd name="T25" fmla="*/ 355 h 564"/>
              <a:gd name="T26" fmla="*/ 194 w 557"/>
              <a:gd name="T27" fmla="*/ 435 h 564"/>
              <a:gd name="T28" fmla="*/ 180 w 557"/>
              <a:gd name="T29" fmla="*/ 461 h 564"/>
              <a:gd name="T30" fmla="*/ 126 w 557"/>
              <a:gd name="T31" fmla="*/ 402 h 564"/>
              <a:gd name="T32" fmla="*/ 180 w 557"/>
              <a:gd name="T33" fmla="*/ 366 h 564"/>
              <a:gd name="T34" fmla="*/ 180 w 557"/>
              <a:gd name="T35" fmla="*/ 270 h 564"/>
              <a:gd name="T36" fmla="*/ 194 w 557"/>
              <a:gd name="T37" fmla="*/ 288 h 564"/>
              <a:gd name="T38" fmla="*/ 180 w 557"/>
              <a:gd name="T39" fmla="*/ 352 h 564"/>
              <a:gd name="T40" fmla="*/ 180 w 557"/>
              <a:gd name="T41" fmla="*/ 352 h 564"/>
              <a:gd name="T42" fmla="*/ 224 w 557"/>
              <a:gd name="T43" fmla="*/ 398 h 564"/>
              <a:gd name="T44" fmla="*/ 535 w 557"/>
              <a:gd name="T45" fmla="*/ 425 h 564"/>
              <a:gd name="T46" fmla="*/ 365 w 557"/>
              <a:gd name="T47" fmla="*/ 510 h 564"/>
              <a:gd name="T48" fmla="*/ 394 w 557"/>
              <a:gd name="T49" fmla="*/ 564 h 564"/>
              <a:gd name="T50" fmla="*/ 339 w 557"/>
              <a:gd name="T51" fmla="*/ 500 h 564"/>
              <a:gd name="T52" fmla="*/ 338 w 557"/>
              <a:gd name="T53" fmla="*/ 497 h 564"/>
              <a:gd name="T54" fmla="*/ 338 w 557"/>
              <a:gd name="T55" fmla="*/ 494 h 564"/>
              <a:gd name="T56" fmla="*/ 339 w 557"/>
              <a:gd name="T57" fmla="*/ 492 h 564"/>
              <a:gd name="T58" fmla="*/ 340 w 557"/>
              <a:gd name="T59" fmla="*/ 491 h 564"/>
              <a:gd name="T60" fmla="*/ 342 w 557"/>
              <a:gd name="T61" fmla="*/ 489 h 564"/>
              <a:gd name="T62" fmla="*/ 423 w 557"/>
              <a:gd name="T63" fmla="*/ 459 h 564"/>
              <a:gd name="T64" fmla="*/ 450 w 557"/>
              <a:gd name="T65" fmla="*/ 490 h 564"/>
              <a:gd name="T66" fmla="*/ 387 w 557"/>
              <a:gd name="T67" fmla="*/ 339 h 564"/>
              <a:gd name="T68" fmla="*/ 190 w 557"/>
              <a:gd name="T69" fmla="*/ 539 h 564"/>
              <a:gd name="T70" fmla="*/ 22 w 557"/>
              <a:gd name="T71" fmla="*/ 140 h 564"/>
              <a:gd name="T72" fmla="*/ 158 w 557"/>
              <a:gd name="T73" fmla="*/ 12 h 564"/>
              <a:gd name="T74" fmla="*/ 218 w 557"/>
              <a:gd name="T75" fmla="*/ 65 h 564"/>
              <a:gd name="T76" fmla="*/ 219 w 557"/>
              <a:gd name="T77" fmla="*/ 67 h 564"/>
              <a:gd name="T78" fmla="*/ 219 w 557"/>
              <a:gd name="T79" fmla="*/ 71 h 564"/>
              <a:gd name="T80" fmla="*/ 219 w 557"/>
              <a:gd name="T81" fmla="*/ 72 h 564"/>
              <a:gd name="T82" fmla="*/ 218 w 557"/>
              <a:gd name="T83" fmla="*/ 74 h 564"/>
              <a:gd name="T84" fmla="*/ 216 w 557"/>
              <a:gd name="T85" fmla="*/ 75 h 564"/>
              <a:gd name="T86" fmla="*/ 143 w 557"/>
              <a:gd name="T87" fmla="*/ 109 h 564"/>
              <a:gd name="T88" fmla="*/ 137 w 557"/>
              <a:gd name="T89" fmla="*/ 97 h 564"/>
              <a:gd name="T90" fmla="*/ 35 w 557"/>
              <a:gd name="T91" fmla="*/ 145 h 564"/>
              <a:gd name="T92" fmla="*/ 220 w 557"/>
              <a:gd name="T93" fmla="*/ 202 h 564"/>
              <a:gd name="T94" fmla="*/ 556 w 557"/>
              <a:gd name="T95" fmla="*/ 170 h 564"/>
              <a:gd name="T96" fmla="*/ 224 w 557"/>
              <a:gd name="T97" fmla="*/ 217 h 564"/>
              <a:gd name="T98" fmla="*/ 190 w 557"/>
              <a:gd name="T99" fmla="*/ 525 h 564"/>
              <a:gd name="T100" fmla="*/ 501 w 557"/>
              <a:gd name="T101" fmla="*/ 275 h 564"/>
              <a:gd name="T102" fmla="*/ 542 w 557"/>
              <a:gd name="T103" fmla="*/ 170 h 564"/>
              <a:gd name="T104" fmla="*/ 387 w 557"/>
              <a:gd name="T105" fmla="*/ 325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7" h="564">
                <a:moveTo>
                  <a:pt x="436" y="230"/>
                </a:moveTo>
                <a:cubicBezTo>
                  <a:pt x="423" y="249"/>
                  <a:pt x="406" y="259"/>
                  <a:pt x="386" y="259"/>
                </a:cubicBezTo>
                <a:cubicBezTo>
                  <a:pt x="352" y="259"/>
                  <a:pt x="329" y="235"/>
                  <a:pt x="321" y="196"/>
                </a:cubicBezTo>
                <a:cubicBezTo>
                  <a:pt x="303" y="196"/>
                  <a:pt x="303" y="196"/>
                  <a:pt x="303" y="196"/>
                </a:cubicBezTo>
                <a:cubicBezTo>
                  <a:pt x="300" y="196"/>
                  <a:pt x="296" y="193"/>
                  <a:pt x="296" y="189"/>
                </a:cubicBezTo>
                <a:cubicBezTo>
                  <a:pt x="296" y="185"/>
                  <a:pt x="300" y="182"/>
                  <a:pt x="303" y="182"/>
                </a:cubicBezTo>
                <a:cubicBezTo>
                  <a:pt x="320" y="182"/>
                  <a:pt x="320" y="182"/>
                  <a:pt x="320" y="182"/>
                </a:cubicBezTo>
                <a:cubicBezTo>
                  <a:pt x="319" y="178"/>
                  <a:pt x="319" y="174"/>
                  <a:pt x="319" y="170"/>
                </a:cubicBezTo>
                <a:cubicBezTo>
                  <a:pt x="319" y="166"/>
                  <a:pt x="319" y="163"/>
                  <a:pt x="319" y="159"/>
                </a:cubicBezTo>
                <a:cubicBezTo>
                  <a:pt x="303" y="159"/>
                  <a:pt x="303" y="159"/>
                  <a:pt x="303" y="159"/>
                </a:cubicBezTo>
                <a:cubicBezTo>
                  <a:pt x="300" y="159"/>
                  <a:pt x="296" y="156"/>
                  <a:pt x="296" y="152"/>
                </a:cubicBezTo>
                <a:cubicBezTo>
                  <a:pt x="296" y="148"/>
                  <a:pt x="300" y="145"/>
                  <a:pt x="303" y="145"/>
                </a:cubicBezTo>
                <a:cubicBezTo>
                  <a:pt x="321" y="145"/>
                  <a:pt x="321" y="145"/>
                  <a:pt x="321" y="145"/>
                </a:cubicBezTo>
                <a:cubicBezTo>
                  <a:pt x="324" y="130"/>
                  <a:pt x="329" y="117"/>
                  <a:pt x="337" y="106"/>
                </a:cubicBezTo>
                <a:cubicBezTo>
                  <a:pt x="349" y="90"/>
                  <a:pt x="366" y="81"/>
                  <a:pt x="386" y="81"/>
                </a:cubicBezTo>
                <a:cubicBezTo>
                  <a:pt x="406" y="81"/>
                  <a:pt x="423" y="90"/>
                  <a:pt x="436" y="110"/>
                </a:cubicBezTo>
                <a:cubicBezTo>
                  <a:pt x="438" y="113"/>
                  <a:pt x="438" y="117"/>
                  <a:pt x="434" y="120"/>
                </a:cubicBezTo>
                <a:cubicBezTo>
                  <a:pt x="431" y="122"/>
                  <a:pt x="427" y="121"/>
                  <a:pt x="425" y="118"/>
                </a:cubicBezTo>
                <a:cubicBezTo>
                  <a:pt x="414" y="102"/>
                  <a:pt x="402" y="95"/>
                  <a:pt x="386" y="95"/>
                </a:cubicBezTo>
                <a:cubicBezTo>
                  <a:pt x="371" y="95"/>
                  <a:pt x="357" y="102"/>
                  <a:pt x="348" y="115"/>
                </a:cubicBezTo>
                <a:cubicBezTo>
                  <a:pt x="342" y="123"/>
                  <a:pt x="338" y="133"/>
                  <a:pt x="335" y="145"/>
                </a:cubicBezTo>
                <a:cubicBezTo>
                  <a:pt x="387" y="145"/>
                  <a:pt x="387" y="145"/>
                  <a:pt x="387" y="145"/>
                </a:cubicBezTo>
                <a:cubicBezTo>
                  <a:pt x="390" y="145"/>
                  <a:pt x="394" y="148"/>
                  <a:pt x="394" y="152"/>
                </a:cubicBezTo>
                <a:cubicBezTo>
                  <a:pt x="394" y="156"/>
                  <a:pt x="391" y="159"/>
                  <a:pt x="387" y="159"/>
                </a:cubicBezTo>
                <a:cubicBezTo>
                  <a:pt x="333" y="159"/>
                  <a:pt x="333" y="159"/>
                  <a:pt x="333" y="159"/>
                </a:cubicBezTo>
                <a:cubicBezTo>
                  <a:pt x="333" y="163"/>
                  <a:pt x="333" y="166"/>
                  <a:pt x="333" y="170"/>
                </a:cubicBezTo>
                <a:cubicBezTo>
                  <a:pt x="333" y="174"/>
                  <a:pt x="333" y="178"/>
                  <a:pt x="334" y="182"/>
                </a:cubicBezTo>
                <a:cubicBezTo>
                  <a:pt x="387" y="182"/>
                  <a:pt x="387" y="182"/>
                  <a:pt x="387" y="182"/>
                </a:cubicBezTo>
                <a:cubicBezTo>
                  <a:pt x="391" y="182"/>
                  <a:pt x="394" y="185"/>
                  <a:pt x="394" y="189"/>
                </a:cubicBezTo>
                <a:cubicBezTo>
                  <a:pt x="394" y="193"/>
                  <a:pt x="391" y="196"/>
                  <a:pt x="387" y="196"/>
                </a:cubicBezTo>
                <a:cubicBezTo>
                  <a:pt x="336" y="196"/>
                  <a:pt x="336" y="196"/>
                  <a:pt x="336" y="196"/>
                </a:cubicBezTo>
                <a:cubicBezTo>
                  <a:pt x="342" y="227"/>
                  <a:pt x="360" y="245"/>
                  <a:pt x="386" y="245"/>
                </a:cubicBezTo>
                <a:cubicBezTo>
                  <a:pt x="402" y="245"/>
                  <a:pt x="414" y="238"/>
                  <a:pt x="425" y="222"/>
                </a:cubicBezTo>
                <a:cubicBezTo>
                  <a:pt x="427" y="219"/>
                  <a:pt x="431" y="218"/>
                  <a:pt x="434" y="220"/>
                </a:cubicBezTo>
                <a:cubicBezTo>
                  <a:pt x="438" y="222"/>
                  <a:pt x="438" y="227"/>
                  <a:pt x="436" y="230"/>
                </a:cubicBezTo>
                <a:close/>
                <a:moveTo>
                  <a:pt x="238" y="315"/>
                </a:moveTo>
                <a:cubicBezTo>
                  <a:pt x="236" y="318"/>
                  <a:pt x="232" y="319"/>
                  <a:pt x="229" y="317"/>
                </a:cubicBezTo>
                <a:cubicBezTo>
                  <a:pt x="217" y="309"/>
                  <a:pt x="205" y="304"/>
                  <a:pt x="194" y="302"/>
                </a:cubicBezTo>
                <a:cubicBezTo>
                  <a:pt x="194" y="355"/>
                  <a:pt x="194" y="355"/>
                  <a:pt x="194" y="355"/>
                </a:cubicBezTo>
                <a:cubicBezTo>
                  <a:pt x="194" y="355"/>
                  <a:pt x="194" y="355"/>
                  <a:pt x="195" y="355"/>
                </a:cubicBezTo>
                <a:cubicBezTo>
                  <a:pt x="209" y="358"/>
                  <a:pt x="238" y="365"/>
                  <a:pt x="238" y="398"/>
                </a:cubicBezTo>
                <a:cubicBezTo>
                  <a:pt x="238" y="424"/>
                  <a:pt x="216" y="434"/>
                  <a:pt x="194" y="435"/>
                </a:cubicBezTo>
                <a:cubicBezTo>
                  <a:pt x="194" y="461"/>
                  <a:pt x="194" y="461"/>
                  <a:pt x="194" y="461"/>
                </a:cubicBezTo>
                <a:cubicBezTo>
                  <a:pt x="194" y="465"/>
                  <a:pt x="191" y="468"/>
                  <a:pt x="187" y="468"/>
                </a:cubicBezTo>
                <a:cubicBezTo>
                  <a:pt x="183" y="468"/>
                  <a:pt x="180" y="465"/>
                  <a:pt x="180" y="461"/>
                </a:cubicBezTo>
                <a:cubicBezTo>
                  <a:pt x="180" y="435"/>
                  <a:pt x="180" y="435"/>
                  <a:pt x="180" y="435"/>
                </a:cubicBezTo>
                <a:cubicBezTo>
                  <a:pt x="163" y="433"/>
                  <a:pt x="141" y="423"/>
                  <a:pt x="127" y="412"/>
                </a:cubicBezTo>
                <a:cubicBezTo>
                  <a:pt x="124" y="410"/>
                  <a:pt x="124" y="405"/>
                  <a:pt x="126" y="402"/>
                </a:cubicBezTo>
                <a:cubicBezTo>
                  <a:pt x="129" y="399"/>
                  <a:pt x="133" y="399"/>
                  <a:pt x="136" y="401"/>
                </a:cubicBezTo>
                <a:cubicBezTo>
                  <a:pt x="148" y="411"/>
                  <a:pt x="166" y="418"/>
                  <a:pt x="180" y="421"/>
                </a:cubicBezTo>
                <a:cubicBezTo>
                  <a:pt x="180" y="366"/>
                  <a:pt x="180" y="366"/>
                  <a:pt x="180" y="366"/>
                </a:cubicBezTo>
                <a:cubicBezTo>
                  <a:pt x="164" y="362"/>
                  <a:pt x="135" y="355"/>
                  <a:pt x="135" y="327"/>
                </a:cubicBezTo>
                <a:cubicBezTo>
                  <a:pt x="135" y="301"/>
                  <a:pt x="158" y="290"/>
                  <a:pt x="180" y="288"/>
                </a:cubicBezTo>
                <a:cubicBezTo>
                  <a:pt x="180" y="270"/>
                  <a:pt x="180" y="270"/>
                  <a:pt x="180" y="270"/>
                </a:cubicBezTo>
                <a:cubicBezTo>
                  <a:pt x="180" y="267"/>
                  <a:pt x="183" y="263"/>
                  <a:pt x="187" y="263"/>
                </a:cubicBezTo>
                <a:cubicBezTo>
                  <a:pt x="191" y="263"/>
                  <a:pt x="194" y="267"/>
                  <a:pt x="194" y="270"/>
                </a:cubicBezTo>
                <a:cubicBezTo>
                  <a:pt x="194" y="288"/>
                  <a:pt x="194" y="288"/>
                  <a:pt x="194" y="288"/>
                </a:cubicBezTo>
                <a:cubicBezTo>
                  <a:pt x="207" y="290"/>
                  <a:pt x="223" y="296"/>
                  <a:pt x="236" y="305"/>
                </a:cubicBezTo>
                <a:cubicBezTo>
                  <a:pt x="240" y="307"/>
                  <a:pt x="241" y="311"/>
                  <a:pt x="238" y="315"/>
                </a:cubicBezTo>
                <a:close/>
                <a:moveTo>
                  <a:pt x="180" y="352"/>
                </a:moveTo>
                <a:cubicBezTo>
                  <a:pt x="180" y="302"/>
                  <a:pt x="180" y="302"/>
                  <a:pt x="180" y="302"/>
                </a:cubicBezTo>
                <a:cubicBezTo>
                  <a:pt x="168" y="303"/>
                  <a:pt x="149" y="308"/>
                  <a:pt x="149" y="327"/>
                </a:cubicBezTo>
                <a:cubicBezTo>
                  <a:pt x="149" y="342"/>
                  <a:pt x="164" y="348"/>
                  <a:pt x="180" y="352"/>
                </a:cubicBezTo>
                <a:close/>
                <a:moveTo>
                  <a:pt x="194" y="369"/>
                </a:moveTo>
                <a:cubicBezTo>
                  <a:pt x="194" y="421"/>
                  <a:pt x="194" y="421"/>
                  <a:pt x="194" y="421"/>
                </a:cubicBezTo>
                <a:cubicBezTo>
                  <a:pt x="206" y="421"/>
                  <a:pt x="224" y="416"/>
                  <a:pt x="224" y="398"/>
                </a:cubicBezTo>
                <a:cubicBezTo>
                  <a:pt x="224" y="379"/>
                  <a:pt x="210" y="373"/>
                  <a:pt x="194" y="369"/>
                </a:cubicBezTo>
                <a:close/>
                <a:moveTo>
                  <a:pt x="517" y="278"/>
                </a:moveTo>
                <a:cubicBezTo>
                  <a:pt x="550" y="320"/>
                  <a:pt x="557" y="376"/>
                  <a:pt x="535" y="425"/>
                </a:cubicBezTo>
                <a:cubicBezTo>
                  <a:pt x="520" y="461"/>
                  <a:pt x="491" y="489"/>
                  <a:pt x="455" y="503"/>
                </a:cubicBezTo>
                <a:cubicBezTo>
                  <a:pt x="437" y="510"/>
                  <a:pt x="419" y="514"/>
                  <a:pt x="400" y="514"/>
                </a:cubicBezTo>
                <a:cubicBezTo>
                  <a:pt x="389" y="514"/>
                  <a:pt x="377" y="512"/>
                  <a:pt x="365" y="510"/>
                </a:cubicBezTo>
                <a:cubicBezTo>
                  <a:pt x="399" y="553"/>
                  <a:pt x="399" y="553"/>
                  <a:pt x="399" y="553"/>
                </a:cubicBezTo>
                <a:cubicBezTo>
                  <a:pt x="402" y="556"/>
                  <a:pt x="401" y="560"/>
                  <a:pt x="398" y="563"/>
                </a:cubicBezTo>
                <a:cubicBezTo>
                  <a:pt x="397" y="564"/>
                  <a:pt x="395" y="564"/>
                  <a:pt x="394" y="564"/>
                </a:cubicBezTo>
                <a:cubicBezTo>
                  <a:pt x="392" y="564"/>
                  <a:pt x="390" y="563"/>
                  <a:pt x="388" y="562"/>
                </a:cubicBezTo>
                <a:cubicBezTo>
                  <a:pt x="340" y="500"/>
                  <a:pt x="340" y="500"/>
                  <a:pt x="340" y="500"/>
                </a:cubicBezTo>
                <a:cubicBezTo>
                  <a:pt x="339" y="500"/>
                  <a:pt x="339" y="500"/>
                  <a:pt x="339" y="500"/>
                </a:cubicBezTo>
                <a:cubicBezTo>
                  <a:pt x="339" y="499"/>
                  <a:pt x="339" y="499"/>
                  <a:pt x="339" y="499"/>
                </a:cubicBezTo>
                <a:cubicBezTo>
                  <a:pt x="339" y="499"/>
                  <a:pt x="339" y="498"/>
                  <a:pt x="339" y="498"/>
                </a:cubicBezTo>
                <a:cubicBezTo>
                  <a:pt x="338" y="498"/>
                  <a:pt x="338" y="498"/>
                  <a:pt x="338" y="497"/>
                </a:cubicBezTo>
                <a:cubicBezTo>
                  <a:pt x="338" y="497"/>
                  <a:pt x="338" y="497"/>
                  <a:pt x="338" y="497"/>
                </a:cubicBezTo>
                <a:cubicBezTo>
                  <a:pt x="338" y="496"/>
                  <a:pt x="338" y="495"/>
                  <a:pt x="338" y="494"/>
                </a:cubicBezTo>
                <a:cubicBezTo>
                  <a:pt x="338" y="494"/>
                  <a:pt x="338" y="494"/>
                  <a:pt x="338" y="494"/>
                </a:cubicBezTo>
                <a:cubicBezTo>
                  <a:pt x="338" y="494"/>
                  <a:pt x="338" y="494"/>
                  <a:pt x="338" y="493"/>
                </a:cubicBezTo>
                <a:cubicBezTo>
                  <a:pt x="338" y="493"/>
                  <a:pt x="338" y="493"/>
                  <a:pt x="339" y="493"/>
                </a:cubicBezTo>
                <a:cubicBezTo>
                  <a:pt x="339" y="493"/>
                  <a:pt x="339" y="493"/>
                  <a:pt x="339" y="492"/>
                </a:cubicBezTo>
                <a:cubicBezTo>
                  <a:pt x="339" y="492"/>
                  <a:pt x="339" y="492"/>
                  <a:pt x="339" y="492"/>
                </a:cubicBezTo>
                <a:cubicBezTo>
                  <a:pt x="339" y="492"/>
                  <a:pt x="339" y="491"/>
                  <a:pt x="339" y="491"/>
                </a:cubicBezTo>
                <a:cubicBezTo>
                  <a:pt x="340" y="491"/>
                  <a:pt x="340" y="491"/>
                  <a:pt x="340" y="491"/>
                </a:cubicBezTo>
                <a:cubicBezTo>
                  <a:pt x="340" y="491"/>
                  <a:pt x="340" y="490"/>
                  <a:pt x="341" y="490"/>
                </a:cubicBezTo>
                <a:cubicBezTo>
                  <a:pt x="341" y="490"/>
                  <a:pt x="341" y="490"/>
                  <a:pt x="341" y="490"/>
                </a:cubicBezTo>
                <a:cubicBezTo>
                  <a:pt x="341" y="490"/>
                  <a:pt x="341" y="489"/>
                  <a:pt x="342" y="489"/>
                </a:cubicBezTo>
                <a:cubicBezTo>
                  <a:pt x="342" y="489"/>
                  <a:pt x="342" y="489"/>
                  <a:pt x="342" y="489"/>
                </a:cubicBezTo>
                <a:cubicBezTo>
                  <a:pt x="414" y="456"/>
                  <a:pt x="414" y="456"/>
                  <a:pt x="414" y="456"/>
                </a:cubicBezTo>
                <a:cubicBezTo>
                  <a:pt x="418" y="454"/>
                  <a:pt x="422" y="456"/>
                  <a:pt x="423" y="459"/>
                </a:cubicBezTo>
                <a:cubicBezTo>
                  <a:pt x="425" y="463"/>
                  <a:pt x="423" y="467"/>
                  <a:pt x="420" y="468"/>
                </a:cubicBezTo>
                <a:cubicBezTo>
                  <a:pt x="363" y="495"/>
                  <a:pt x="363" y="495"/>
                  <a:pt x="363" y="495"/>
                </a:cubicBezTo>
                <a:cubicBezTo>
                  <a:pt x="392" y="503"/>
                  <a:pt x="422" y="501"/>
                  <a:pt x="450" y="490"/>
                </a:cubicBezTo>
                <a:cubicBezTo>
                  <a:pt x="483" y="477"/>
                  <a:pt x="509" y="452"/>
                  <a:pt x="523" y="419"/>
                </a:cubicBezTo>
                <a:cubicBezTo>
                  <a:pt x="541" y="376"/>
                  <a:pt x="536" y="326"/>
                  <a:pt x="508" y="288"/>
                </a:cubicBezTo>
                <a:cubicBezTo>
                  <a:pt x="477" y="320"/>
                  <a:pt x="434" y="339"/>
                  <a:pt x="387" y="339"/>
                </a:cubicBezTo>
                <a:cubicBezTo>
                  <a:pt x="376" y="339"/>
                  <a:pt x="366" y="338"/>
                  <a:pt x="356" y="337"/>
                </a:cubicBezTo>
                <a:cubicBezTo>
                  <a:pt x="358" y="347"/>
                  <a:pt x="359" y="358"/>
                  <a:pt x="359" y="369"/>
                </a:cubicBezTo>
                <a:cubicBezTo>
                  <a:pt x="359" y="462"/>
                  <a:pt x="283" y="539"/>
                  <a:pt x="190" y="539"/>
                </a:cubicBezTo>
                <a:cubicBezTo>
                  <a:pt x="97" y="539"/>
                  <a:pt x="21" y="462"/>
                  <a:pt x="21" y="369"/>
                </a:cubicBezTo>
                <a:cubicBezTo>
                  <a:pt x="21" y="340"/>
                  <a:pt x="28" y="313"/>
                  <a:pt x="41" y="289"/>
                </a:cubicBezTo>
                <a:cubicBezTo>
                  <a:pt x="8" y="246"/>
                  <a:pt x="0" y="190"/>
                  <a:pt x="22" y="140"/>
                </a:cubicBezTo>
                <a:cubicBezTo>
                  <a:pt x="37" y="104"/>
                  <a:pt x="66" y="76"/>
                  <a:pt x="102" y="61"/>
                </a:cubicBezTo>
                <a:cubicBezTo>
                  <a:pt x="131" y="50"/>
                  <a:pt x="163" y="48"/>
                  <a:pt x="192" y="55"/>
                </a:cubicBezTo>
                <a:cubicBezTo>
                  <a:pt x="158" y="12"/>
                  <a:pt x="158" y="12"/>
                  <a:pt x="158" y="12"/>
                </a:cubicBezTo>
                <a:cubicBezTo>
                  <a:pt x="156" y="9"/>
                  <a:pt x="156" y="4"/>
                  <a:pt x="159" y="2"/>
                </a:cubicBezTo>
                <a:cubicBezTo>
                  <a:pt x="162" y="0"/>
                  <a:pt x="167" y="0"/>
                  <a:pt x="169" y="3"/>
                </a:cubicBezTo>
                <a:cubicBezTo>
                  <a:pt x="218" y="65"/>
                  <a:pt x="218" y="65"/>
                  <a:pt x="218" y="65"/>
                </a:cubicBezTo>
                <a:cubicBezTo>
                  <a:pt x="218" y="65"/>
                  <a:pt x="218" y="65"/>
                  <a:pt x="218" y="65"/>
                </a:cubicBezTo>
                <a:cubicBezTo>
                  <a:pt x="218" y="66"/>
                  <a:pt x="218" y="66"/>
                  <a:pt x="218" y="66"/>
                </a:cubicBezTo>
                <a:cubicBezTo>
                  <a:pt x="218" y="66"/>
                  <a:pt x="219" y="66"/>
                  <a:pt x="219" y="67"/>
                </a:cubicBezTo>
                <a:cubicBezTo>
                  <a:pt x="219" y="67"/>
                  <a:pt x="219" y="67"/>
                  <a:pt x="219" y="68"/>
                </a:cubicBezTo>
                <a:cubicBezTo>
                  <a:pt x="219" y="68"/>
                  <a:pt x="219" y="68"/>
                  <a:pt x="219" y="68"/>
                </a:cubicBezTo>
                <a:cubicBezTo>
                  <a:pt x="219" y="69"/>
                  <a:pt x="219" y="70"/>
                  <a:pt x="219" y="71"/>
                </a:cubicBezTo>
                <a:cubicBezTo>
                  <a:pt x="219" y="71"/>
                  <a:pt x="219" y="71"/>
                  <a:pt x="219" y="71"/>
                </a:cubicBezTo>
                <a:cubicBezTo>
                  <a:pt x="219" y="71"/>
                  <a:pt x="219" y="71"/>
                  <a:pt x="219" y="71"/>
                </a:cubicBezTo>
                <a:cubicBezTo>
                  <a:pt x="219" y="72"/>
                  <a:pt x="219" y="72"/>
                  <a:pt x="219" y="72"/>
                </a:cubicBezTo>
                <a:cubicBezTo>
                  <a:pt x="219" y="72"/>
                  <a:pt x="219" y="72"/>
                  <a:pt x="219" y="72"/>
                </a:cubicBezTo>
                <a:cubicBezTo>
                  <a:pt x="218" y="73"/>
                  <a:pt x="218" y="73"/>
                  <a:pt x="218" y="73"/>
                </a:cubicBezTo>
                <a:cubicBezTo>
                  <a:pt x="218" y="73"/>
                  <a:pt x="218" y="73"/>
                  <a:pt x="218" y="74"/>
                </a:cubicBezTo>
                <a:cubicBezTo>
                  <a:pt x="218" y="74"/>
                  <a:pt x="218" y="74"/>
                  <a:pt x="217" y="74"/>
                </a:cubicBezTo>
                <a:cubicBezTo>
                  <a:pt x="217" y="74"/>
                  <a:pt x="217" y="75"/>
                  <a:pt x="217" y="75"/>
                </a:cubicBezTo>
                <a:cubicBezTo>
                  <a:pt x="217" y="75"/>
                  <a:pt x="216" y="75"/>
                  <a:pt x="216" y="75"/>
                </a:cubicBezTo>
                <a:cubicBezTo>
                  <a:pt x="216" y="75"/>
                  <a:pt x="216" y="75"/>
                  <a:pt x="216" y="76"/>
                </a:cubicBezTo>
                <a:cubicBezTo>
                  <a:pt x="215" y="76"/>
                  <a:pt x="215" y="76"/>
                  <a:pt x="215" y="76"/>
                </a:cubicBezTo>
                <a:cubicBezTo>
                  <a:pt x="143" y="109"/>
                  <a:pt x="143" y="109"/>
                  <a:pt x="143" y="109"/>
                </a:cubicBezTo>
                <a:cubicBezTo>
                  <a:pt x="142" y="110"/>
                  <a:pt x="141" y="110"/>
                  <a:pt x="140" y="110"/>
                </a:cubicBezTo>
                <a:cubicBezTo>
                  <a:pt x="138" y="110"/>
                  <a:pt x="135" y="108"/>
                  <a:pt x="134" y="106"/>
                </a:cubicBezTo>
                <a:cubicBezTo>
                  <a:pt x="132" y="102"/>
                  <a:pt x="134" y="98"/>
                  <a:pt x="137" y="97"/>
                </a:cubicBezTo>
                <a:cubicBezTo>
                  <a:pt x="194" y="70"/>
                  <a:pt x="194" y="70"/>
                  <a:pt x="194" y="70"/>
                </a:cubicBezTo>
                <a:cubicBezTo>
                  <a:pt x="166" y="62"/>
                  <a:pt x="135" y="63"/>
                  <a:pt x="108" y="74"/>
                </a:cubicBezTo>
                <a:cubicBezTo>
                  <a:pt x="75" y="88"/>
                  <a:pt x="49" y="113"/>
                  <a:pt x="35" y="145"/>
                </a:cubicBezTo>
                <a:cubicBezTo>
                  <a:pt x="16" y="189"/>
                  <a:pt x="21" y="238"/>
                  <a:pt x="49" y="276"/>
                </a:cubicBezTo>
                <a:cubicBezTo>
                  <a:pt x="79" y="230"/>
                  <a:pt x="131" y="200"/>
                  <a:pt x="190" y="200"/>
                </a:cubicBezTo>
                <a:cubicBezTo>
                  <a:pt x="200" y="200"/>
                  <a:pt x="210" y="201"/>
                  <a:pt x="220" y="202"/>
                </a:cubicBezTo>
                <a:cubicBezTo>
                  <a:pt x="218" y="192"/>
                  <a:pt x="217" y="181"/>
                  <a:pt x="217" y="170"/>
                </a:cubicBezTo>
                <a:cubicBezTo>
                  <a:pt x="217" y="77"/>
                  <a:pt x="293" y="1"/>
                  <a:pt x="387" y="1"/>
                </a:cubicBezTo>
                <a:cubicBezTo>
                  <a:pt x="480" y="1"/>
                  <a:pt x="556" y="77"/>
                  <a:pt x="556" y="170"/>
                </a:cubicBezTo>
                <a:cubicBezTo>
                  <a:pt x="556" y="211"/>
                  <a:pt x="542" y="248"/>
                  <a:pt x="517" y="278"/>
                </a:cubicBezTo>
                <a:close/>
                <a:moveTo>
                  <a:pt x="341" y="333"/>
                </a:moveTo>
                <a:cubicBezTo>
                  <a:pt x="285" y="317"/>
                  <a:pt x="240" y="273"/>
                  <a:pt x="224" y="217"/>
                </a:cubicBezTo>
                <a:cubicBezTo>
                  <a:pt x="213" y="215"/>
                  <a:pt x="201" y="214"/>
                  <a:pt x="190" y="214"/>
                </a:cubicBezTo>
                <a:cubicBezTo>
                  <a:pt x="104" y="214"/>
                  <a:pt x="35" y="283"/>
                  <a:pt x="35" y="369"/>
                </a:cubicBezTo>
                <a:cubicBezTo>
                  <a:pt x="35" y="455"/>
                  <a:pt x="104" y="525"/>
                  <a:pt x="190" y="525"/>
                </a:cubicBezTo>
                <a:cubicBezTo>
                  <a:pt x="276" y="525"/>
                  <a:pt x="345" y="455"/>
                  <a:pt x="345" y="369"/>
                </a:cubicBezTo>
                <a:cubicBezTo>
                  <a:pt x="345" y="357"/>
                  <a:pt x="344" y="345"/>
                  <a:pt x="341" y="333"/>
                </a:cubicBezTo>
                <a:close/>
                <a:moveTo>
                  <a:pt x="501" y="275"/>
                </a:moveTo>
                <a:cubicBezTo>
                  <a:pt x="502" y="274"/>
                  <a:pt x="502" y="272"/>
                  <a:pt x="503" y="272"/>
                </a:cubicBezTo>
                <a:cubicBezTo>
                  <a:pt x="504" y="271"/>
                  <a:pt x="504" y="271"/>
                  <a:pt x="505" y="271"/>
                </a:cubicBezTo>
                <a:cubicBezTo>
                  <a:pt x="528" y="244"/>
                  <a:pt x="542" y="208"/>
                  <a:pt x="542" y="170"/>
                </a:cubicBezTo>
                <a:cubicBezTo>
                  <a:pt x="542" y="84"/>
                  <a:pt x="472" y="15"/>
                  <a:pt x="387" y="15"/>
                </a:cubicBezTo>
                <a:cubicBezTo>
                  <a:pt x="301" y="15"/>
                  <a:pt x="231" y="84"/>
                  <a:pt x="231" y="170"/>
                </a:cubicBezTo>
                <a:cubicBezTo>
                  <a:pt x="231" y="256"/>
                  <a:pt x="301" y="325"/>
                  <a:pt x="387" y="325"/>
                </a:cubicBezTo>
                <a:cubicBezTo>
                  <a:pt x="432" y="325"/>
                  <a:pt x="473" y="306"/>
                  <a:pt x="501" y="2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4" name="Oval 13"/>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1" name="Freeform 118"/>
          <p:cNvSpPr>
            <a:spLocks noEditPoints="1"/>
          </p:cNvSpPr>
          <p:nvPr/>
        </p:nvSpPr>
        <p:spPr bwMode="auto">
          <a:xfrm>
            <a:off x="1590913" y="3265524"/>
            <a:ext cx="493776" cy="684607"/>
          </a:xfrm>
          <a:custGeom>
            <a:avLst/>
            <a:gdLst>
              <a:gd name="T0" fmla="*/ 0 w 479"/>
              <a:gd name="T1" fmla="*/ 464 h 663"/>
              <a:gd name="T2" fmla="*/ 436 w 479"/>
              <a:gd name="T3" fmla="*/ 44 h 663"/>
              <a:gd name="T4" fmla="*/ 43 w 479"/>
              <a:gd name="T5" fmla="*/ 493 h 663"/>
              <a:gd name="T6" fmla="*/ 393 w 479"/>
              <a:gd name="T7" fmla="*/ 14 h 663"/>
              <a:gd name="T8" fmla="*/ 79 w 479"/>
              <a:gd name="T9" fmla="*/ 52 h 663"/>
              <a:gd name="T10" fmla="*/ 357 w 479"/>
              <a:gd name="T11" fmla="*/ 149 h 663"/>
              <a:gd name="T12" fmla="*/ 372 w 479"/>
              <a:gd name="T13" fmla="*/ 120 h 663"/>
              <a:gd name="T14" fmla="*/ 64 w 479"/>
              <a:gd name="T15" fmla="*/ 81 h 663"/>
              <a:gd name="T16" fmla="*/ 372 w 479"/>
              <a:gd name="T17" fmla="*/ 120 h 663"/>
              <a:gd name="T18" fmla="*/ 50 w 479"/>
              <a:gd name="T19" fmla="*/ 226 h 663"/>
              <a:gd name="T20" fmla="*/ 148 w 479"/>
              <a:gd name="T21" fmla="*/ 211 h 663"/>
              <a:gd name="T22" fmla="*/ 79 w 479"/>
              <a:gd name="T23" fmla="*/ 242 h 663"/>
              <a:gd name="T24" fmla="*/ 119 w 479"/>
              <a:gd name="T25" fmla="*/ 196 h 663"/>
              <a:gd name="T26" fmla="*/ 198 w 479"/>
              <a:gd name="T27" fmla="*/ 182 h 663"/>
              <a:gd name="T28" fmla="*/ 238 w 479"/>
              <a:gd name="T29" fmla="*/ 256 h 663"/>
              <a:gd name="T30" fmla="*/ 253 w 479"/>
              <a:gd name="T31" fmla="*/ 226 h 663"/>
              <a:gd name="T32" fmla="*/ 183 w 479"/>
              <a:gd name="T33" fmla="*/ 211 h 663"/>
              <a:gd name="T34" fmla="*/ 253 w 479"/>
              <a:gd name="T35" fmla="*/ 226 h 663"/>
              <a:gd name="T36" fmla="*/ 288 w 479"/>
              <a:gd name="T37" fmla="*/ 226 h 663"/>
              <a:gd name="T38" fmla="*/ 386 w 479"/>
              <a:gd name="T39" fmla="*/ 211 h 663"/>
              <a:gd name="T40" fmla="*/ 317 w 479"/>
              <a:gd name="T41" fmla="*/ 242 h 663"/>
              <a:gd name="T42" fmla="*/ 357 w 479"/>
              <a:gd name="T43" fmla="*/ 196 h 663"/>
              <a:gd name="T44" fmla="*/ 79 w 479"/>
              <a:gd name="T45" fmla="*/ 279 h 663"/>
              <a:gd name="T46" fmla="*/ 119 w 479"/>
              <a:gd name="T47" fmla="*/ 353 h 663"/>
              <a:gd name="T48" fmla="*/ 134 w 479"/>
              <a:gd name="T49" fmla="*/ 323 h 663"/>
              <a:gd name="T50" fmla="*/ 64 w 479"/>
              <a:gd name="T51" fmla="*/ 308 h 663"/>
              <a:gd name="T52" fmla="*/ 134 w 479"/>
              <a:gd name="T53" fmla="*/ 323 h 663"/>
              <a:gd name="T54" fmla="*/ 169 w 479"/>
              <a:gd name="T55" fmla="*/ 323 h 663"/>
              <a:gd name="T56" fmla="*/ 267 w 479"/>
              <a:gd name="T57" fmla="*/ 308 h 663"/>
              <a:gd name="T58" fmla="*/ 198 w 479"/>
              <a:gd name="T59" fmla="*/ 339 h 663"/>
              <a:gd name="T60" fmla="*/ 238 w 479"/>
              <a:gd name="T61" fmla="*/ 293 h 663"/>
              <a:gd name="T62" fmla="*/ 317 w 479"/>
              <a:gd name="T63" fmla="*/ 279 h 663"/>
              <a:gd name="T64" fmla="*/ 357 w 479"/>
              <a:gd name="T65" fmla="*/ 353 h 663"/>
              <a:gd name="T66" fmla="*/ 372 w 479"/>
              <a:gd name="T67" fmla="*/ 323 h 663"/>
              <a:gd name="T68" fmla="*/ 302 w 479"/>
              <a:gd name="T69" fmla="*/ 308 h 663"/>
              <a:gd name="T70" fmla="*/ 372 w 479"/>
              <a:gd name="T71" fmla="*/ 323 h 663"/>
              <a:gd name="T72" fmla="*/ 50 w 479"/>
              <a:gd name="T73" fmla="*/ 420 h 663"/>
              <a:gd name="T74" fmla="*/ 148 w 479"/>
              <a:gd name="T75" fmla="*/ 405 h 663"/>
              <a:gd name="T76" fmla="*/ 79 w 479"/>
              <a:gd name="T77" fmla="*/ 435 h 663"/>
              <a:gd name="T78" fmla="*/ 119 w 479"/>
              <a:gd name="T79" fmla="*/ 390 h 663"/>
              <a:gd name="T80" fmla="*/ 198 w 479"/>
              <a:gd name="T81" fmla="*/ 376 h 663"/>
              <a:gd name="T82" fmla="*/ 238 w 479"/>
              <a:gd name="T83" fmla="*/ 449 h 663"/>
              <a:gd name="T84" fmla="*/ 253 w 479"/>
              <a:gd name="T85" fmla="*/ 420 h 663"/>
              <a:gd name="T86" fmla="*/ 183 w 479"/>
              <a:gd name="T87" fmla="*/ 405 h 663"/>
              <a:gd name="T88" fmla="*/ 253 w 479"/>
              <a:gd name="T89" fmla="*/ 420 h 663"/>
              <a:gd name="T90" fmla="*/ 288 w 479"/>
              <a:gd name="T91" fmla="*/ 420 h 663"/>
              <a:gd name="T92" fmla="*/ 386 w 479"/>
              <a:gd name="T93" fmla="*/ 405 h 663"/>
              <a:gd name="T94" fmla="*/ 317 w 479"/>
              <a:gd name="T95" fmla="*/ 435 h 663"/>
              <a:gd name="T96" fmla="*/ 357 w 479"/>
              <a:gd name="T97" fmla="*/ 390 h 663"/>
              <a:gd name="T98" fmla="*/ 315 w 479"/>
              <a:gd name="T99" fmla="*/ 550 h 663"/>
              <a:gd name="T100" fmla="*/ 267 w 479"/>
              <a:gd name="T101" fmla="*/ 550 h 663"/>
              <a:gd name="T102" fmla="*/ 187 w 479"/>
              <a:gd name="T103" fmla="*/ 649 h 663"/>
              <a:gd name="T104" fmla="*/ 67 w 479"/>
              <a:gd name="T105" fmla="*/ 543 h 663"/>
              <a:gd name="T106" fmla="*/ 286 w 479"/>
              <a:gd name="T107" fmla="*/ 663 h 663"/>
              <a:gd name="T108" fmla="*/ 201 w 479"/>
              <a:gd name="T109" fmla="*/ 557 h 663"/>
              <a:gd name="T110" fmla="*/ 201 w 479"/>
              <a:gd name="T111" fmla="*/ 557 h 663"/>
              <a:gd name="T112" fmla="*/ 465 w 479"/>
              <a:gd name="T113" fmla="*/ 464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9" h="663">
                <a:moveTo>
                  <a:pt x="393" y="0"/>
                </a:moveTo>
                <a:cubicBezTo>
                  <a:pt x="43" y="0"/>
                  <a:pt x="43" y="0"/>
                  <a:pt x="43" y="0"/>
                </a:cubicBezTo>
                <a:cubicBezTo>
                  <a:pt x="19" y="0"/>
                  <a:pt x="0" y="20"/>
                  <a:pt x="0" y="44"/>
                </a:cubicBezTo>
                <a:cubicBezTo>
                  <a:pt x="0" y="464"/>
                  <a:pt x="0" y="464"/>
                  <a:pt x="0" y="464"/>
                </a:cubicBezTo>
                <a:cubicBezTo>
                  <a:pt x="0" y="488"/>
                  <a:pt x="19" y="507"/>
                  <a:pt x="43" y="507"/>
                </a:cubicBezTo>
                <a:cubicBezTo>
                  <a:pt x="393" y="507"/>
                  <a:pt x="393" y="507"/>
                  <a:pt x="393" y="507"/>
                </a:cubicBezTo>
                <a:cubicBezTo>
                  <a:pt x="417" y="507"/>
                  <a:pt x="436" y="488"/>
                  <a:pt x="436" y="464"/>
                </a:cubicBezTo>
                <a:cubicBezTo>
                  <a:pt x="436" y="44"/>
                  <a:pt x="436" y="44"/>
                  <a:pt x="436" y="44"/>
                </a:cubicBezTo>
                <a:cubicBezTo>
                  <a:pt x="436" y="20"/>
                  <a:pt x="417" y="0"/>
                  <a:pt x="393" y="0"/>
                </a:cubicBezTo>
                <a:close/>
                <a:moveTo>
                  <a:pt x="422" y="464"/>
                </a:moveTo>
                <a:cubicBezTo>
                  <a:pt x="422" y="480"/>
                  <a:pt x="409" y="493"/>
                  <a:pt x="393" y="493"/>
                </a:cubicBezTo>
                <a:cubicBezTo>
                  <a:pt x="43" y="493"/>
                  <a:pt x="43" y="493"/>
                  <a:pt x="43" y="493"/>
                </a:cubicBezTo>
                <a:cubicBezTo>
                  <a:pt x="27" y="493"/>
                  <a:pt x="14" y="480"/>
                  <a:pt x="14" y="464"/>
                </a:cubicBezTo>
                <a:cubicBezTo>
                  <a:pt x="14" y="44"/>
                  <a:pt x="14" y="44"/>
                  <a:pt x="14" y="44"/>
                </a:cubicBezTo>
                <a:cubicBezTo>
                  <a:pt x="14" y="27"/>
                  <a:pt x="27" y="14"/>
                  <a:pt x="43" y="14"/>
                </a:cubicBezTo>
                <a:cubicBezTo>
                  <a:pt x="393" y="14"/>
                  <a:pt x="393" y="14"/>
                  <a:pt x="393" y="14"/>
                </a:cubicBezTo>
                <a:cubicBezTo>
                  <a:pt x="409" y="14"/>
                  <a:pt x="422" y="27"/>
                  <a:pt x="422" y="44"/>
                </a:cubicBezTo>
                <a:lnTo>
                  <a:pt x="422" y="464"/>
                </a:lnTo>
                <a:close/>
                <a:moveTo>
                  <a:pt x="357" y="52"/>
                </a:moveTo>
                <a:cubicBezTo>
                  <a:pt x="79" y="52"/>
                  <a:pt x="79" y="52"/>
                  <a:pt x="79" y="52"/>
                </a:cubicBezTo>
                <a:cubicBezTo>
                  <a:pt x="63" y="52"/>
                  <a:pt x="50" y="65"/>
                  <a:pt x="50" y="81"/>
                </a:cubicBezTo>
                <a:cubicBezTo>
                  <a:pt x="50" y="120"/>
                  <a:pt x="50" y="120"/>
                  <a:pt x="50" y="120"/>
                </a:cubicBezTo>
                <a:cubicBezTo>
                  <a:pt x="50" y="136"/>
                  <a:pt x="63" y="149"/>
                  <a:pt x="79" y="149"/>
                </a:cubicBezTo>
                <a:cubicBezTo>
                  <a:pt x="357" y="149"/>
                  <a:pt x="357" y="149"/>
                  <a:pt x="357" y="149"/>
                </a:cubicBezTo>
                <a:cubicBezTo>
                  <a:pt x="373" y="149"/>
                  <a:pt x="386" y="136"/>
                  <a:pt x="386" y="120"/>
                </a:cubicBezTo>
                <a:cubicBezTo>
                  <a:pt x="386" y="81"/>
                  <a:pt x="386" y="81"/>
                  <a:pt x="386" y="81"/>
                </a:cubicBezTo>
                <a:cubicBezTo>
                  <a:pt x="386" y="65"/>
                  <a:pt x="373" y="52"/>
                  <a:pt x="357" y="52"/>
                </a:cubicBezTo>
                <a:close/>
                <a:moveTo>
                  <a:pt x="372" y="120"/>
                </a:moveTo>
                <a:cubicBezTo>
                  <a:pt x="372" y="128"/>
                  <a:pt x="366" y="135"/>
                  <a:pt x="357" y="135"/>
                </a:cubicBezTo>
                <a:cubicBezTo>
                  <a:pt x="79" y="135"/>
                  <a:pt x="79" y="135"/>
                  <a:pt x="79" y="135"/>
                </a:cubicBezTo>
                <a:cubicBezTo>
                  <a:pt x="70" y="135"/>
                  <a:pt x="64" y="128"/>
                  <a:pt x="64" y="120"/>
                </a:cubicBezTo>
                <a:cubicBezTo>
                  <a:pt x="64" y="81"/>
                  <a:pt x="64" y="81"/>
                  <a:pt x="64" y="81"/>
                </a:cubicBezTo>
                <a:cubicBezTo>
                  <a:pt x="64" y="72"/>
                  <a:pt x="70" y="66"/>
                  <a:pt x="79" y="66"/>
                </a:cubicBezTo>
                <a:cubicBezTo>
                  <a:pt x="357" y="66"/>
                  <a:pt x="357" y="66"/>
                  <a:pt x="357" y="66"/>
                </a:cubicBezTo>
                <a:cubicBezTo>
                  <a:pt x="366" y="66"/>
                  <a:pt x="372" y="72"/>
                  <a:pt x="372" y="81"/>
                </a:cubicBezTo>
                <a:lnTo>
                  <a:pt x="372" y="120"/>
                </a:lnTo>
                <a:close/>
                <a:moveTo>
                  <a:pt x="119" y="182"/>
                </a:moveTo>
                <a:cubicBezTo>
                  <a:pt x="79" y="182"/>
                  <a:pt x="79" y="182"/>
                  <a:pt x="79" y="182"/>
                </a:cubicBezTo>
                <a:cubicBezTo>
                  <a:pt x="63" y="182"/>
                  <a:pt x="50" y="195"/>
                  <a:pt x="50" y="211"/>
                </a:cubicBezTo>
                <a:cubicBezTo>
                  <a:pt x="50" y="226"/>
                  <a:pt x="50" y="226"/>
                  <a:pt x="50" y="226"/>
                </a:cubicBezTo>
                <a:cubicBezTo>
                  <a:pt x="50" y="243"/>
                  <a:pt x="63" y="256"/>
                  <a:pt x="79" y="256"/>
                </a:cubicBezTo>
                <a:cubicBezTo>
                  <a:pt x="119" y="256"/>
                  <a:pt x="119" y="256"/>
                  <a:pt x="119" y="256"/>
                </a:cubicBezTo>
                <a:cubicBezTo>
                  <a:pt x="135" y="256"/>
                  <a:pt x="148" y="243"/>
                  <a:pt x="148" y="226"/>
                </a:cubicBezTo>
                <a:cubicBezTo>
                  <a:pt x="148" y="211"/>
                  <a:pt x="148" y="211"/>
                  <a:pt x="148" y="211"/>
                </a:cubicBezTo>
                <a:cubicBezTo>
                  <a:pt x="148" y="195"/>
                  <a:pt x="135" y="182"/>
                  <a:pt x="119" y="182"/>
                </a:cubicBezTo>
                <a:close/>
                <a:moveTo>
                  <a:pt x="134" y="226"/>
                </a:moveTo>
                <a:cubicBezTo>
                  <a:pt x="134" y="235"/>
                  <a:pt x="127" y="242"/>
                  <a:pt x="119" y="242"/>
                </a:cubicBezTo>
                <a:cubicBezTo>
                  <a:pt x="79" y="242"/>
                  <a:pt x="79" y="242"/>
                  <a:pt x="79" y="242"/>
                </a:cubicBezTo>
                <a:cubicBezTo>
                  <a:pt x="70" y="242"/>
                  <a:pt x="64" y="235"/>
                  <a:pt x="64" y="226"/>
                </a:cubicBezTo>
                <a:cubicBezTo>
                  <a:pt x="64" y="211"/>
                  <a:pt x="64" y="211"/>
                  <a:pt x="64" y="211"/>
                </a:cubicBezTo>
                <a:cubicBezTo>
                  <a:pt x="64" y="203"/>
                  <a:pt x="70" y="196"/>
                  <a:pt x="79" y="196"/>
                </a:cubicBezTo>
                <a:cubicBezTo>
                  <a:pt x="119" y="196"/>
                  <a:pt x="119" y="196"/>
                  <a:pt x="119" y="196"/>
                </a:cubicBezTo>
                <a:cubicBezTo>
                  <a:pt x="127" y="196"/>
                  <a:pt x="134" y="203"/>
                  <a:pt x="134" y="211"/>
                </a:cubicBezTo>
                <a:lnTo>
                  <a:pt x="134" y="226"/>
                </a:lnTo>
                <a:close/>
                <a:moveTo>
                  <a:pt x="238" y="182"/>
                </a:moveTo>
                <a:cubicBezTo>
                  <a:pt x="198" y="182"/>
                  <a:pt x="198" y="182"/>
                  <a:pt x="198" y="182"/>
                </a:cubicBezTo>
                <a:cubicBezTo>
                  <a:pt x="182" y="182"/>
                  <a:pt x="169" y="195"/>
                  <a:pt x="169" y="211"/>
                </a:cubicBezTo>
                <a:cubicBezTo>
                  <a:pt x="169" y="226"/>
                  <a:pt x="169" y="226"/>
                  <a:pt x="169" y="226"/>
                </a:cubicBezTo>
                <a:cubicBezTo>
                  <a:pt x="169" y="243"/>
                  <a:pt x="182" y="256"/>
                  <a:pt x="198" y="256"/>
                </a:cubicBezTo>
                <a:cubicBezTo>
                  <a:pt x="238" y="256"/>
                  <a:pt x="238" y="256"/>
                  <a:pt x="238" y="256"/>
                </a:cubicBezTo>
                <a:cubicBezTo>
                  <a:pt x="254" y="256"/>
                  <a:pt x="267" y="243"/>
                  <a:pt x="267" y="226"/>
                </a:cubicBezTo>
                <a:cubicBezTo>
                  <a:pt x="267" y="211"/>
                  <a:pt x="267" y="211"/>
                  <a:pt x="267" y="211"/>
                </a:cubicBezTo>
                <a:cubicBezTo>
                  <a:pt x="267" y="195"/>
                  <a:pt x="254" y="182"/>
                  <a:pt x="238" y="182"/>
                </a:cubicBezTo>
                <a:close/>
                <a:moveTo>
                  <a:pt x="253" y="226"/>
                </a:moveTo>
                <a:cubicBezTo>
                  <a:pt x="253" y="235"/>
                  <a:pt x="246" y="242"/>
                  <a:pt x="238" y="242"/>
                </a:cubicBezTo>
                <a:cubicBezTo>
                  <a:pt x="198" y="242"/>
                  <a:pt x="198" y="242"/>
                  <a:pt x="198" y="242"/>
                </a:cubicBezTo>
                <a:cubicBezTo>
                  <a:pt x="190" y="242"/>
                  <a:pt x="183" y="235"/>
                  <a:pt x="183" y="226"/>
                </a:cubicBezTo>
                <a:cubicBezTo>
                  <a:pt x="183" y="211"/>
                  <a:pt x="183" y="211"/>
                  <a:pt x="183" y="211"/>
                </a:cubicBezTo>
                <a:cubicBezTo>
                  <a:pt x="183" y="203"/>
                  <a:pt x="190" y="196"/>
                  <a:pt x="198" y="196"/>
                </a:cubicBezTo>
                <a:cubicBezTo>
                  <a:pt x="238" y="196"/>
                  <a:pt x="238" y="196"/>
                  <a:pt x="238" y="196"/>
                </a:cubicBezTo>
                <a:cubicBezTo>
                  <a:pt x="246" y="196"/>
                  <a:pt x="253" y="203"/>
                  <a:pt x="253" y="211"/>
                </a:cubicBezTo>
                <a:lnTo>
                  <a:pt x="253" y="226"/>
                </a:lnTo>
                <a:close/>
                <a:moveTo>
                  <a:pt x="357" y="182"/>
                </a:moveTo>
                <a:cubicBezTo>
                  <a:pt x="317" y="182"/>
                  <a:pt x="317" y="182"/>
                  <a:pt x="317" y="182"/>
                </a:cubicBezTo>
                <a:cubicBezTo>
                  <a:pt x="301" y="182"/>
                  <a:pt x="288" y="195"/>
                  <a:pt x="288" y="211"/>
                </a:cubicBezTo>
                <a:cubicBezTo>
                  <a:pt x="288" y="226"/>
                  <a:pt x="288" y="226"/>
                  <a:pt x="288" y="226"/>
                </a:cubicBezTo>
                <a:cubicBezTo>
                  <a:pt x="288" y="243"/>
                  <a:pt x="301" y="256"/>
                  <a:pt x="317" y="256"/>
                </a:cubicBezTo>
                <a:cubicBezTo>
                  <a:pt x="357" y="256"/>
                  <a:pt x="357" y="256"/>
                  <a:pt x="357" y="256"/>
                </a:cubicBezTo>
                <a:cubicBezTo>
                  <a:pt x="373" y="256"/>
                  <a:pt x="386" y="243"/>
                  <a:pt x="386" y="226"/>
                </a:cubicBezTo>
                <a:cubicBezTo>
                  <a:pt x="386" y="211"/>
                  <a:pt x="386" y="211"/>
                  <a:pt x="386" y="211"/>
                </a:cubicBezTo>
                <a:cubicBezTo>
                  <a:pt x="386" y="195"/>
                  <a:pt x="373" y="182"/>
                  <a:pt x="357" y="182"/>
                </a:cubicBezTo>
                <a:close/>
                <a:moveTo>
                  <a:pt x="372" y="226"/>
                </a:moveTo>
                <a:cubicBezTo>
                  <a:pt x="372" y="235"/>
                  <a:pt x="366" y="242"/>
                  <a:pt x="357" y="242"/>
                </a:cubicBezTo>
                <a:cubicBezTo>
                  <a:pt x="317" y="242"/>
                  <a:pt x="317" y="242"/>
                  <a:pt x="317" y="242"/>
                </a:cubicBezTo>
                <a:cubicBezTo>
                  <a:pt x="309" y="242"/>
                  <a:pt x="302" y="235"/>
                  <a:pt x="302" y="226"/>
                </a:cubicBezTo>
                <a:cubicBezTo>
                  <a:pt x="302" y="211"/>
                  <a:pt x="302" y="211"/>
                  <a:pt x="302" y="211"/>
                </a:cubicBezTo>
                <a:cubicBezTo>
                  <a:pt x="302" y="203"/>
                  <a:pt x="309" y="196"/>
                  <a:pt x="317" y="196"/>
                </a:cubicBezTo>
                <a:cubicBezTo>
                  <a:pt x="357" y="196"/>
                  <a:pt x="357" y="196"/>
                  <a:pt x="357" y="196"/>
                </a:cubicBezTo>
                <a:cubicBezTo>
                  <a:pt x="366" y="196"/>
                  <a:pt x="372" y="203"/>
                  <a:pt x="372" y="211"/>
                </a:cubicBezTo>
                <a:lnTo>
                  <a:pt x="372" y="226"/>
                </a:lnTo>
                <a:close/>
                <a:moveTo>
                  <a:pt x="119" y="279"/>
                </a:moveTo>
                <a:cubicBezTo>
                  <a:pt x="79" y="279"/>
                  <a:pt x="79" y="279"/>
                  <a:pt x="79" y="279"/>
                </a:cubicBezTo>
                <a:cubicBezTo>
                  <a:pt x="63" y="279"/>
                  <a:pt x="50" y="292"/>
                  <a:pt x="50" y="308"/>
                </a:cubicBezTo>
                <a:cubicBezTo>
                  <a:pt x="50" y="323"/>
                  <a:pt x="50" y="323"/>
                  <a:pt x="50" y="323"/>
                </a:cubicBezTo>
                <a:cubicBezTo>
                  <a:pt x="50" y="339"/>
                  <a:pt x="63" y="353"/>
                  <a:pt x="79" y="353"/>
                </a:cubicBezTo>
                <a:cubicBezTo>
                  <a:pt x="119" y="353"/>
                  <a:pt x="119" y="353"/>
                  <a:pt x="119" y="353"/>
                </a:cubicBezTo>
                <a:cubicBezTo>
                  <a:pt x="135" y="353"/>
                  <a:pt x="148" y="339"/>
                  <a:pt x="148" y="323"/>
                </a:cubicBezTo>
                <a:cubicBezTo>
                  <a:pt x="148" y="308"/>
                  <a:pt x="148" y="308"/>
                  <a:pt x="148" y="308"/>
                </a:cubicBezTo>
                <a:cubicBezTo>
                  <a:pt x="148" y="292"/>
                  <a:pt x="135" y="279"/>
                  <a:pt x="119" y="279"/>
                </a:cubicBezTo>
                <a:close/>
                <a:moveTo>
                  <a:pt x="134" y="323"/>
                </a:moveTo>
                <a:cubicBezTo>
                  <a:pt x="134" y="332"/>
                  <a:pt x="127" y="339"/>
                  <a:pt x="119" y="339"/>
                </a:cubicBezTo>
                <a:cubicBezTo>
                  <a:pt x="79" y="339"/>
                  <a:pt x="79" y="339"/>
                  <a:pt x="79" y="339"/>
                </a:cubicBezTo>
                <a:cubicBezTo>
                  <a:pt x="70" y="339"/>
                  <a:pt x="64" y="332"/>
                  <a:pt x="64" y="323"/>
                </a:cubicBezTo>
                <a:cubicBezTo>
                  <a:pt x="64" y="308"/>
                  <a:pt x="64" y="308"/>
                  <a:pt x="64" y="308"/>
                </a:cubicBezTo>
                <a:cubicBezTo>
                  <a:pt x="64" y="300"/>
                  <a:pt x="70" y="293"/>
                  <a:pt x="79" y="293"/>
                </a:cubicBezTo>
                <a:cubicBezTo>
                  <a:pt x="119" y="293"/>
                  <a:pt x="119" y="293"/>
                  <a:pt x="119" y="293"/>
                </a:cubicBezTo>
                <a:cubicBezTo>
                  <a:pt x="127" y="293"/>
                  <a:pt x="134" y="300"/>
                  <a:pt x="134" y="308"/>
                </a:cubicBezTo>
                <a:lnTo>
                  <a:pt x="134" y="323"/>
                </a:lnTo>
                <a:close/>
                <a:moveTo>
                  <a:pt x="238" y="279"/>
                </a:moveTo>
                <a:cubicBezTo>
                  <a:pt x="198" y="279"/>
                  <a:pt x="198" y="279"/>
                  <a:pt x="198" y="279"/>
                </a:cubicBezTo>
                <a:cubicBezTo>
                  <a:pt x="182" y="279"/>
                  <a:pt x="169" y="292"/>
                  <a:pt x="169" y="308"/>
                </a:cubicBezTo>
                <a:cubicBezTo>
                  <a:pt x="169" y="323"/>
                  <a:pt x="169" y="323"/>
                  <a:pt x="169" y="323"/>
                </a:cubicBezTo>
                <a:cubicBezTo>
                  <a:pt x="169" y="339"/>
                  <a:pt x="182" y="353"/>
                  <a:pt x="198" y="353"/>
                </a:cubicBezTo>
                <a:cubicBezTo>
                  <a:pt x="238" y="353"/>
                  <a:pt x="238" y="353"/>
                  <a:pt x="238" y="353"/>
                </a:cubicBezTo>
                <a:cubicBezTo>
                  <a:pt x="254" y="353"/>
                  <a:pt x="267" y="339"/>
                  <a:pt x="267" y="323"/>
                </a:cubicBezTo>
                <a:cubicBezTo>
                  <a:pt x="267" y="308"/>
                  <a:pt x="267" y="308"/>
                  <a:pt x="267" y="308"/>
                </a:cubicBezTo>
                <a:cubicBezTo>
                  <a:pt x="267" y="292"/>
                  <a:pt x="254" y="279"/>
                  <a:pt x="238" y="279"/>
                </a:cubicBezTo>
                <a:close/>
                <a:moveTo>
                  <a:pt x="253" y="323"/>
                </a:moveTo>
                <a:cubicBezTo>
                  <a:pt x="253" y="332"/>
                  <a:pt x="246" y="339"/>
                  <a:pt x="238" y="339"/>
                </a:cubicBezTo>
                <a:cubicBezTo>
                  <a:pt x="198" y="339"/>
                  <a:pt x="198" y="339"/>
                  <a:pt x="198" y="339"/>
                </a:cubicBezTo>
                <a:cubicBezTo>
                  <a:pt x="190" y="339"/>
                  <a:pt x="183" y="332"/>
                  <a:pt x="183" y="323"/>
                </a:cubicBezTo>
                <a:cubicBezTo>
                  <a:pt x="183" y="308"/>
                  <a:pt x="183" y="308"/>
                  <a:pt x="183" y="308"/>
                </a:cubicBezTo>
                <a:cubicBezTo>
                  <a:pt x="183" y="300"/>
                  <a:pt x="190" y="293"/>
                  <a:pt x="198" y="293"/>
                </a:cubicBezTo>
                <a:cubicBezTo>
                  <a:pt x="238" y="293"/>
                  <a:pt x="238" y="293"/>
                  <a:pt x="238" y="293"/>
                </a:cubicBezTo>
                <a:cubicBezTo>
                  <a:pt x="246" y="293"/>
                  <a:pt x="253" y="300"/>
                  <a:pt x="253" y="308"/>
                </a:cubicBezTo>
                <a:lnTo>
                  <a:pt x="253" y="323"/>
                </a:lnTo>
                <a:close/>
                <a:moveTo>
                  <a:pt x="357" y="279"/>
                </a:moveTo>
                <a:cubicBezTo>
                  <a:pt x="317" y="279"/>
                  <a:pt x="317" y="279"/>
                  <a:pt x="317" y="279"/>
                </a:cubicBezTo>
                <a:cubicBezTo>
                  <a:pt x="301" y="279"/>
                  <a:pt x="288" y="292"/>
                  <a:pt x="288" y="308"/>
                </a:cubicBezTo>
                <a:cubicBezTo>
                  <a:pt x="288" y="323"/>
                  <a:pt x="288" y="323"/>
                  <a:pt x="288" y="323"/>
                </a:cubicBezTo>
                <a:cubicBezTo>
                  <a:pt x="288" y="339"/>
                  <a:pt x="301" y="353"/>
                  <a:pt x="317" y="353"/>
                </a:cubicBezTo>
                <a:cubicBezTo>
                  <a:pt x="357" y="353"/>
                  <a:pt x="357" y="353"/>
                  <a:pt x="357" y="353"/>
                </a:cubicBezTo>
                <a:cubicBezTo>
                  <a:pt x="373" y="353"/>
                  <a:pt x="386" y="339"/>
                  <a:pt x="386" y="323"/>
                </a:cubicBezTo>
                <a:cubicBezTo>
                  <a:pt x="386" y="308"/>
                  <a:pt x="386" y="308"/>
                  <a:pt x="386" y="308"/>
                </a:cubicBezTo>
                <a:cubicBezTo>
                  <a:pt x="386" y="292"/>
                  <a:pt x="373" y="279"/>
                  <a:pt x="357" y="279"/>
                </a:cubicBezTo>
                <a:close/>
                <a:moveTo>
                  <a:pt x="372" y="323"/>
                </a:moveTo>
                <a:cubicBezTo>
                  <a:pt x="372" y="332"/>
                  <a:pt x="366" y="339"/>
                  <a:pt x="357" y="339"/>
                </a:cubicBezTo>
                <a:cubicBezTo>
                  <a:pt x="317" y="339"/>
                  <a:pt x="317" y="339"/>
                  <a:pt x="317" y="339"/>
                </a:cubicBezTo>
                <a:cubicBezTo>
                  <a:pt x="309" y="339"/>
                  <a:pt x="302" y="332"/>
                  <a:pt x="302" y="323"/>
                </a:cubicBezTo>
                <a:cubicBezTo>
                  <a:pt x="302" y="308"/>
                  <a:pt x="302" y="308"/>
                  <a:pt x="302" y="308"/>
                </a:cubicBezTo>
                <a:cubicBezTo>
                  <a:pt x="302" y="300"/>
                  <a:pt x="309" y="293"/>
                  <a:pt x="317" y="293"/>
                </a:cubicBezTo>
                <a:cubicBezTo>
                  <a:pt x="357" y="293"/>
                  <a:pt x="357" y="293"/>
                  <a:pt x="357" y="293"/>
                </a:cubicBezTo>
                <a:cubicBezTo>
                  <a:pt x="366" y="293"/>
                  <a:pt x="372" y="300"/>
                  <a:pt x="372" y="308"/>
                </a:cubicBezTo>
                <a:lnTo>
                  <a:pt x="372" y="323"/>
                </a:lnTo>
                <a:close/>
                <a:moveTo>
                  <a:pt x="119" y="376"/>
                </a:moveTo>
                <a:cubicBezTo>
                  <a:pt x="79" y="376"/>
                  <a:pt x="79" y="376"/>
                  <a:pt x="79" y="376"/>
                </a:cubicBezTo>
                <a:cubicBezTo>
                  <a:pt x="63" y="376"/>
                  <a:pt x="50" y="389"/>
                  <a:pt x="50" y="405"/>
                </a:cubicBezTo>
                <a:cubicBezTo>
                  <a:pt x="50" y="420"/>
                  <a:pt x="50" y="420"/>
                  <a:pt x="50" y="420"/>
                </a:cubicBezTo>
                <a:cubicBezTo>
                  <a:pt x="50" y="436"/>
                  <a:pt x="63" y="449"/>
                  <a:pt x="79" y="449"/>
                </a:cubicBezTo>
                <a:cubicBezTo>
                  <a:pt x="119" y="449"/>
                  <a:pt x="119" y="449"/>
                  <a:pt x="119" y="449"/>
                </a:cubicBezTo>
                <a:cubicBezTo>
                  <a:pt x="135" y="449"/>
                  <a:pt x="148" y="436"/>
                  <a:pt x="148" y="420"/>
                </a:cubicBezTo>
                <a:cubicBezTo>
                  <a:pt x="148" y="405"/>
                  <a:pt x="148" y="405"/>
                  <a:pt x="148" y="405"/>
                </a:cubicBezTo>
                <a:cubicBezTo>
                  <a:pt x="148" y="389"/>
                  <a:pt x="135" y="376"/>
                  <a:pt x="119" y="376"/>
                </a:cubicBezTo>
                <a:close/>
                <a:moveTo>
                  <a:pt x="134" y="420"/>
                </a:moveTo>
                <a:cubicBezTo>
                  <a:pt x="134" y="429"/>
                  <a:pt x="127" y="435"/>
                  <a:pt x="119" y="435"/>
                </a:cubicBezTo>
                <a:cubicBezTo>
                  <a:pt x="79" y="435"/>
                  <a:pt x="79" y="435"/>
                  <a:pt x="79" y="435"/>
                </a:cubicBezTo>
                <a:cubicBezTo>
                  <a:pt x="70" y="435"/>
                  <a:pt x="64" y="429"/>
                  <a:pt x="64" y="420"/>
                </a:cubicBezTo>
                <a:cubicBezTo>
                  <a:pt x="64" y="405"/>
                  <a:pt x="64" y="405"/>
                  <a:pt x="64" y="405"/>
                </a:cubicBezTo>
                <a:cubicBezTo>
                  <a:pt x="64" y="397"/>
                  <a:pt x="70" y="390"/>
                  <a:pt x="79" y="390"/>
                </a:cubicBezTo>
                <a:cubicBezTo>
                  <a:pt x="119" y="390"/>
                  <a:pt x="119" y="390"/>
                  <a:pt x="119" y="390"/>
                </a:cubicBezTo>
                <a:cubicBezTo>
                  <a:pt x="127" y="390"/>
                  <a:pt x="134" y="397"/>
                  <a:pt x="134" y="405"/>
                </a:cubicBezTo>
                <a:lnTo>
                  <a:pt x="134" y="420"/>
                </a:lnTo>
                <a:close/>
                <a:moveTo>
                  <a:pt x="238" y="376"/>
                </a:moveTo>
                <a:cubicBezTo>
                  <a:pt x="198" y="376"/>
                  <a:pt x="198" y="376"/>
                  <a:pt x="198" y="376"/>
                </a:cubicBezTo>
                <a:cubicBezTo>
                  <a:pt x="182" y="376"/>
                  <a:pt x="169" y="389"/>
                  <a:pt x="169" y="405"/>
                </a:cubicBezTo>
                <a:cubicBezTo>
                  <a:pt x="169" y="420"/>
                  <a:pt x="169" y="420"/>
                  <a:pt x="169" y="420"/>
                </a:cubicBezTo>
                <a:cubicBezTo>
                  <a:pt x="169" y="436"/>
                  <a:pt x="182" y="449"/>
                  <a:pt x="198" y="449"/>
                </a:cubicBezTo>
                <a:cubicBezTo>
                  <a:pt x="238" y="449"/>
                  <a:pt x="238" y="449"/>
                  <a:pt x="238" y="449"/>
                </a:cubicBezTo>
                <a:cubicBezTo>
                  <a:pt x="254" y="449"/>
                  <a:pt x="267" y="436"/>
                  <a:pt x="267" y="420"/>
                </a:cubicBezTo>
                <a:cubicBezTo>
                  <a:pt x="267" y="405"/>
                  <a:pt x="267" y="405"/>
                  <a:pt x="267" y="405"/>
                </a:cubicBezTo>
                <a:cubicBezTo>
                  <a:pt x="267" y="389"/>
                  <a:pt x="254" y="376"/>
                  <a:pt x="238" y="376"/>
                </a:cubicBezTo>
                <a:close/>
                <a:moveTo>
                  <a:pt x="253" y="420"/>
                </a:moveTo>
                <a:cubicBezTo>
                  <a:pt x="253" y="429"/>
                  <a:pt x="246" y="435"/>
                  <a:pt x="238" y="435"/>
                </a:cubicBezTo>
                <a:cubicBezTo>
                  <a:pt x="198" y="435"/>
                  <a:pt x="198" y="435"/>
                  <a:pt x="198" y="435"/>
                </a:cubicBezTo>
                <a:cubicBezTo>
                  <a:pt x="190" y="435"/>
                  <a:pt x="183" y="429"/>
                  <a:pt x="183" y="420"/>
                </a:cubicBezTo>
                <a:cubicBezTo>
                  <a:pt x="183" y="405"/>
                  <a:pt x="183" y="405"/>
                  <a:pt x="183" y="405"/>
                </a:cubicBezTo>
                <a:cubicBezTo>
                  <a:pt x="183" y="397"/>
                  <a:pt x="190" y="390"/>
                  <a:pt x="198" y="390"/>
                </a:cubicBezTo>
                <a:cubicBezTo>
                  <a:pt x="238" y="390"/>
                  <a:pt x="238" y="390"/>
                  <a:pt x="238" y="390"/>
                </a:cubicBezTo>
                <a:cubicBezTo>
                  <a:pt x="246" y="390"/>
                  <a:pt x="253" y="397"/>
                  <a:pt x="253" y="405"/>
                </a:cubicBezTo>
                <a:lnTo>
                  <a:pt x="253" y="420"/>
                </a:lnTo>
                <a:close/>
                <a:moveTo>
                  <a:pt x="357" y="376"/>
                </a:moveTo>
                <a:cubicBezTo>
                  <a:pt x="317" y="376"/>
                  <a:pt x="317" y="376"/>
                  <a:pt x="317" y="376"/>
                </a:cubicBezTo>
                <a:cubicBezTo>
                  <a:pt x="301" y="376"/>
                  <a:pt x="288" y="389"/>
                  <a:pt x="288" y="405"/>
                </a:cubicBezTo>
                <a:cubicBezTo>
                  <a:pt x="288" y="420"/>
                  <a:pt x="288" y="420"/>
                  <a:pt x="288" y="420"/>
                </a:cubicBezTo>
                <a:cubicBezTo>
                  <a:pt x="288" y="436"/>
                  <a:pt x="301" y="449"/>
                  <a:pt x="317" y="449"/>
                </a:cubicBezTo>
                <a:cubicBezTo>
                  <a:pt x="357" y="449"/>
                  <a:pt x="357" y="449"/>
                  <a:pt x="357" y="449"/>
                </a:cubicBezTo>
                <a:cubicBezTo>
                  <a:pt x="373" y="449"/>
                  <a:pt x="386" y="436"/>
                  <a:pt x="386" y="420"/>
                </a:cubicBezTo>
                <a:cubicBezTo>
                  <a:pt x="386" y="405"/>
                  <a:pt x="386" y="405"/>
                  <a:pt x="386" y="405"/>
                </a:cubicBezTo>
                <a:cubicBezTo>
                  <a:pt x="386" y="389"/>
                  <a:pt x="373" y="376"/>
                  <a:pt x="357" y="376"/>
                </a:cubicBezTo>
                <a:close/>
                <a:moveTo>
                  <a:pt x="372" y="420"/>
                </a:moveTo>
                <a:cubicBezTo>
                  <a:pt x="372" y="429"/>
                  <a:pt x="366" y="435"/>
                  <a:pt x="357" y="435"/>
                </a:cubicBezTo>
                <a:cubicBezTo>
                  <a:pt x="317" y="435"/>
                  <a:pt x="317" y="435"/>
                  <a:pt x="317" y="435"/>
                </a:cubicBezTo>
                <a:cubicBezTo>
                  <a:pt x="309" y="435"/>
                  <a:pt x="302" y="429"/>
                  <a:pt x="302" y="420"/>
                </a:cubicBezTo>
                <a:cubicBezTo>
                  <a:pt x="302" y="405"/>
                  <a:pt x="302" y="405"/>
                  <a:pt x="302" y="405"/>
                </a:cubicBezTo>
                <a:cubicBezTo>
                  <a:pt x="302" y="397"/>
                  <a:pt x="309" y="390"/>
                  <a:pt x="317" y="390"/>
                </a:cubicBezTo>
                <a:cubicBezTo>
                  <a:pt x="357" y="390"/>
                  <a:pt x="357" y="390"/>
                  <a:pt x="357" y="390"/>
                </a:cubicBezTo>
                <a:cubicBezTo>
                  <a:pt x="366" y="390"/>
                  <a:pt x="372" y="397"/>
                  <a:pt x="372" y="405"/>
                </a:cubicBezTo>
                <a:lnTo>
                  <a:pt x="372" y="420"/>
                </a:lnTo>
                <a:close/>
                <a:moveTo>
                  <a:pt x="322" y="543"/>
                </a:moveTo>
                <a:cubicBezTo>
                  <a:pt x="318" y="543"/>
                  <a:pt x="315" y="547"/>
                  <a:pt x="315" y="550"/>
                </a:cubicBezTo>
                <a:cubicBezTo>
                  <a:pt x="315" y="619"/>
                  <a:pt x="315" y="619"/>
                  <a:pt x="315" y="619"/>
                </a:cubicBezTo>
                <a:cubicBezTo>
                  <a:pt x="315" y="635"/>
                  <a:pt x="302" y="649"/>
                  <a:pt x="286" y="649"/>
                </a:cubicBezTo>
                <a:cubicBezTo>
                  <a:pt x="267" y="649"/>
                  <a:pt x="267" y="649"/>
                  <a:pt x="267" y="649"/>
                </a:cubicBezTo>
                <a:cubicBezTo>
                  <a:pt x="267" y="550"/>
                  <a:pt x="267" y="550"/>
                  <a:pt x="267" y="550"/>
                </a:cubicBezTo>
                <a:cubicBezTo>
                  <a:pt x="267" y="547"/>
                  <a:pt x="264" y="543"/>
                  <a:pt x="260" y="543"/>
                </a:cubicBezTo>
                <a:cubicBezTo>
                  <a:pt x="194" y="543"/>
                  <a:pt x="194" y="543"/>
                  <a:pt x="194" y="543"/>
                </a:cubicBezTo>
                <a:cubicBezTo>
                  <a:pt x="191" y="543"/>
                  <a:pt x="187" y="547"/>
                  <a:pt x="187" y="550"/>
                </a:cubicBezTo>
                <a:cubicBezTo>
                  <a:pt x="187" y="649"/>
                  <a:pt x="187" y="649"/>
                  <a:pt x="187" y="649"/>
                </a:cubicBezTo>
                <a:cubicBezTo>
                  <a:pt x="103" y="649"/>
                  <a:pt x="103" y="649"/>
                  <a:pt x="103" y="649"/>
                </a:cubicBezTo>
                <a:cubicBezTo>
                  <a:pt x="87" y="649"/>
                  <a:pt x="74" y="635"/>
                  <a:pt x="74" y="619"/>
                </a:cubicBezTo>
                <a:cubicBezTo>
                  <a:pt x="74" y="550"/>
                  <a:pt x="74" y="550"/>
                  <a:pt x="74" y="550"/>
                </a:cubicBezTo>
                <a:cubicBezTo>
                  <a:pt x="74" y="547"/>
                  <a:pt x="71" y="543"/>
                  <a:pt x="67" y="543"/>
                </a:cubicBezTo>
                <a:cubicBezTo>
                  <a:pt x="63" y="543"/>
                  <a:pt x="60" y="547"/>
                  <a:pt x="60" y="550"/>
                </a:cubicBezTo>
                <a:cubicBezTo>
                  <a:pt x="60" y="619"/>
                  <a:pt x="60" y="619"/>
                  <a:pt x="60" y="619"/>
                </a:cubicBezTo>
                <a:cubicBezTo>
                  <a:pt x="60" y="643"/>
                  <a:pt x="79" y="663"/>
                  <a:pt x="103" y="663"/>
                </a:cubicBezTo>
                <a:cubicBezTo>
                  <a:pt x="286" y="663"/>
                  <a:pt x="286" y="663"/>
                  <a:pt x="286" y="663"/>
                </a:cubicBezTo>
                <a:cubicBezTo>
                  <a:pt x="310" y="663"/>
                  <a:pt x="329" y="643"/>
                  <a:pt x="329" y="619"/>
                </a:cubicBezTo>
                <a:cubicBezTo>
                  <a:pt x="329" y="550"/>
                  <a:pt x="329" y="550"/>
                  <a:pt x="329" y="550"/>
                </a:cubicBezTo>
                <a:cubicBezTo>
                  <a:pt x="329" y="547"/>
                  <a:pt x="326" y="543"/>
                  <a:pt x="322" y="543"/>
                </a:cubicBezTo>
                <a:close/>
                <a:moveTo>
                  <a:pt x="201" y="557"/>
                </a:moveTo>
                <a:cubicBezTo>
                  <a:pt x="253" y="557"/>
                  <a:pt x="253" y="557"/>
                  <a:pt x="253" y="557"/>
                </a:cubicBezTo>
                <a:cubicBezTo>
                  <a:pt x="253" y="649"/>
                  <a:pt x="253" y="649"/>
                  <a:pt x="253" y="649"/>
                </a:cubicBezTo>
                <a:cubicBezTo>
                  <a:pt x="201" y="649"/>
                  <a:pt x="201" y="649"/>
                  <a:pt x="201" y="649"/>
                </a:cubicBezTo>
                <a:lnTo>
                  <a:pt x="201" y="557"/>
                </a:lnTo>
                <a:close/>
                <a:moveTo>
                  <a:pt x="479" y="195"/>
                </a:moveTo>
                <a:cubicBezTo>
                  <a:pt x="479" y="464"/>
                  <a:pt x="479" y="464"/>
                  <a:pt x="479" y="464"/>
                </a:cubicBezTo>
                <a:cubicBezTo>
                  <a:pt x="479" y="468"/>
                  <a:pt x="476" y="471"/>
                  <a:pt x="472" y="471"/>
                </a:cubicBezTo>
                <a:cubicBezTo>
                  <a:pt x="469" y="471"/>
                  <a:pt x="465" y="468"/>
                  <a:pt x="465" y="464"/>
                </a:cubicBezTo>
                <a:cubicBezTo>
                  <a:pt x="465" y="195"/>
                  <a:pt x="465" y="195"/>
                  <a:pt x="465" y="195"/>
                </a:cubicBezTo>
                <a:cubicBezTo>
                  <a:pt x="465" y="191"/>
                  <a:pt x="469" y="188"/>
                  <a:pt x="472" y="188"/>
                </a:cubicBezTo>
                <a:cubicBezTo>
                  <a:pt x="476" y="188"/>
                  <a:pt x="479" y="191"/>
                  <a:pt x="479" y="19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5" name="Oval 24"/>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3" name="Freeform 120"/>
          <p:cNvSpPr>
            <a:spLocks noEditPoints="1"/>
          </p:cNvSpPr>
          <p:nvPr/>
        </p:nvSpPr>
        <p:spPr bwMode="auto">
          <a:xfrm>
            <a:off x="10167741" y="3289378"/>
            <a:ext cx="575505" cy="577265"/>
          </a:xfrm>
          <a:custGeom>
            <a:avLst/>
            <a:gdLst>
              <a:gd name="T0" fmla="*/ 498 w 558"/>
              <a:gd name="T1" fmla="*/ 298 h 559"/>
              <a:gd name="T2" fmla="*/ 488 w 558"/>
              <a:gd name="T3" fmla="*/ 288 h 559"/>
              <a:gd name="T4" fmla="*/ 452 w 558"/>
              <a:gd name="T5" fmla="*/ 217 h 559"/>
              <a:gd name="T6" fmla="*/ 554 w 558"/>
              <a:gd name="T7" fmla="*/ 113 h 559"/>
              <a:gd name="T8" fmla="*/ 450 w 558"/>
              <a:gd name="T9" fmla="*/ 6 h 559"/>
              <a:gd name="T10" fmla="*/ 343 w 558"/>
              <a:gd name="T11" fmla="*/ 103 h 559"/>
              <a:gd name="T12" fmla="*/ 290 w 558"/>
              <a:gd name="T13" fmla="*/ 61 h 559"/>
              <a:gd name="T14" fmla="*/ 326 w 558"/>
              <a:gd name="T15" fmla="*/ 106 h 559"/>
              <a:gd name="T16" fmla="*/ 113 w 558"/>
              <a:gd name="T17" fmla="*/ 0 h 559"/>
              <a:gd name="T18" fmla="*/ 97 w 558"/>
              <a:gd name="T19" fmla="*/ 224 h 559"/>
              <a:gd name="T20" fmla="*/ 61 w 558"/>
              <a:gd name="T21" fmla="*/ 270 h 559"/>
              <a:gd name="T22" fmla="*/ 106 w 558"/>
              <a:gd name="T23" fmla="*/ 235 h 559"/>
              <a:gd name="T24" fmla="*/ 7 w 558"/>
              <a:gd name="T25" fmla="*/ 334 h 559"/>
              <a:gd name="T26" fmla="*/ 0 w 558"/>
              <a:gd name="T27" fmla="*/ 552 h 559"/>
              <a:gd name="T28" fmla="*/ 219 w 558"/>
              <a:gd name="T29" fmla="*/ 559 h 559"/>
              <a:gd name="T30" fmla="*/ 226 w 558"/>
              <a:gd name="T31" fmla="*/ 341 h 559"/>
              <a:gd name="T32" fmla="*/ 120 w 558"/>
              <a:gd name="T33" fmla="*/ 334 h 559"/>
              <a:gd name="T34" fmla="*/ 155 w 558"/>
              <a:gd name="T35" fmla="*/ 270 h 559"/>
              <a:gd name="T36" fmla="*/ 165 w 558"/>
              <a:gd name="T37" fmla="*/ 270 h 559"/>
              <a:gd name="T38" fmla="*/ 129 w 558"/>
              <a:gd name="T39" fmla="*/ 224 h 559"/>
              <a:gd name="T40" fmla="*/ 326 w 558"/>
              <a:gd name="T41" fmla="*/ 120 h 559"/>
              <a:gd name="T42" fmla="*/ 290 w 558"/>
              <a:gd name="T43" fmla="*/ 165 h 559"/>
              <a:gd name="T44" fmla="*/ 300 w 558"/>
              <a:gd name="T45" fmla="*/ 165 h 559"/>
              <a:gd name="T46" fmla="*/ 438 w 558"/>
              <a:gd name="T47" fmla="*/ 217 h 559"/>
              <a:gd name="T48" fmla="*/ 403 w 558"/>
              <a:gd name="T49" fmla="*/ 288 h 559"/>
              <a:gd name="T50" fmla="*/ 393 w 558"/>
              <a:gd name="T51" fmla="*/ 298 h 559"/>
              <a:gd name="T52" fmla="*/ 333 w 558"/>
              <a:gd name="T53" fmla="*/ 446 h 559"/>
              <a:gd name="T54" fmla="*/ 558 w 558"/>
              <a:gd name="T55" fmla="*/ 446 h 559"/>
              <a:gd name="T56" fmla="*/ 212 w 558"/>
              <a:gd name="T57" fmla="*/ 545 h 559"/>
              <a:gd name="T58" fmla="*/ 14 w 558"/>
              <a:gd name="T59" fmla="*/ 348 h 559"/>
              <a:gd name="T60" fmla="*/ 212 w 558"/>
              <a:gd name="T61" fmla="*/ 545 h 559"/>
              <a:gd name="T62" fmla="*/ 113 w 558"/>
              <a:gd name="T63" fmla="*/ 211 h 559"/>
              <a:gd name="T64" fmla="*/ 14 w 558"/>
              <a:gd name="T65" fmla="*/ 113 h 559"/>
              <a:gd name="T66" fmla="*/ 212 w 558"/>
              <a:gd name="T67" fmla="*/ 113 h 559"/>
              <a:gd name="T68" fmla="*/ 445 w 558"/>
              <a:gd name="T69" fmla="*/ 21 h 559"/>
              <a:gd name="T70" fmla="*/ 445 w 558"/>
              <a:gd name="T71" fmla="*/ 204 h 559"/>
              <a:gd name="T72" fmla="*/ 445 w 558"/>
              <a:gd name="T73" fmla="*/ 21 h 559"/>
              <a:gd name="T74" fmla="*/ 347 w 558"/>
              <a:gd name="T75" fmla="*/ 446 h 559"/>
              <a:gd name="T76" fmla="*/ 544 w 558"/>
              <a:gd name="T77"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8" h="559">
                <a:moveTo>
                  <a:pt x="461" y="335"/>
                </a:moveTo>
                <a:cubicBezTo>
                  <a:pt x="498" y="298"/>
                  <a:pt x="498" y="298"/>
                  <a:pt x="498" y="298"/>
                </a:cubicBezTo>
                <a:cubicBezTo>
                  <a:pt x="500" y="295"/>
                  <a:pt x="500" y="291"/>
                  <a:pt x="498" y="288"/>
                </a:cubicBezTo>
                <a:cubicBezTo>
                  <a:pt x="495" y="285"/>
                  <a:pt x="490" y="285"/>
                  <a:pt x="488" y="288"/>
                </a:cubicBezTo>
                <a:cubicBezTo>
                  <a:pt x="452" y="323"/>
                  <a:pt x="452" y="323"/>
                  <a:pt x="452" y="323"/>
                </a:cubicBezTo>
                <a:cubicBezTo>
                  <a:pt x="452" y="217"/>
                  <a:pt x="452" y="217"/>
                  <a:pt x="452" y="217"/>
                </a:cubicBezTo>
                <a:cubicBezTo>
                  <a:pt x="552" y="118"/>
                  <a:pt x="552" y="118"/>
                  <a:pt x="552" y="118"/>
                </a:cubicBezTo>
                <a:cubicBezTo>
                  <a:pt x="553" y="116"/>
                  <a:pt x="554" y="115"/>
                  <a:pt x="554" y="113"/>
                </a:cubicBezTo>
                <a:cubicBezTo>
                  <a:pt x="554" y="111"/>
                  <a:pt x="553" y="109"/>
                  <a:pt x="552" y="108"/>
                </a:cubicBezTo>
                <a:cubicBezTo>
                  <a:pt x="450" y="6"/>
                  <a:pt x="450" y="6"/>
                  <a:pt x="450" y="6"/>
                </a:cubicBezTo>
                <a:cubicBezTo>
                  <a:pt x="448" y="4"/>
                  <a:pt x="443" y="4"/>
                  <a:pt x="440" y="6"/>
                </a:cubicBezTo>
                <a:cubicBezTo>
                  <a:pt x="343" y="103"/>
                  <a:pt x="343" y="103"/>
                  <a:pt x="343" y="103"/>
                </a:cubicBezTo>
                <a:cubicBezTo>
                  <a:pt x="300" y="61"/>
                  <a:pt x="300" y="61"/>
                  <a:pt x="300" y="61"/>
                </a:cubicBezTo>
                <a:cubicBezTo>
                  <a:pt x="297" y="58"/>
                  <a:pt x="293" y="58"/>
                  <a:pt x="290" y="61"/>
                </a:cubicBezTo>
                <a:cubicBezTo>
                  <a:pt x="288" y="63"/>
                  <a:pt x="288" y="68"/>
                  <a:pt x="290" y="70"/>
                </a:cubicBezTo>
                <a:cubicBezTo>
                  <a:pt x="326" y="106"/>
                  <a:pt x="326" y="106"/>
                  <a:pt x="326" y="106"/>
                </a:cubicBezTo>
                <a:cubicBezTo>
                  <a:pt x="225" y="106"/>
                  <a:pt x="225" y="106"/>
                  <a:pt x="225" y="106"/>
                </a:cubicBezTo>
                <a:cubicBezTo>
                  <a:pt x="222" y="47"/>
                  <a:pt x="173" y="0"/>
                  <a:pt x="113" y="0"/>
                </a:cubicBezTo>
                <a:cubicBezTo>
                  <a:pt x="51" y="0"/>
                  <a:pt x="0" y="51"/>
                  <a:pt x="0" y="113"/>
                </a:cubicBezTo>
                <a:cubicBezTo>
                  <a:pt x="0" y="169"/>
                  <a:pt x="42" y="217"/>
                  <a:pt x="97" y="224"/>
                </a:cubicBezTo>
                <a:cubicBezTo>
                  <a:pt x="61" y="260"/>
                  <a:pt x="61" y="260"/>
                  <a:pt x="61" y="260"/>
                </a:cubicBezTo>
                <a:cubicBezTo>
                  <a:pt x="58" y="263"/>
                  <a:pt x="58" y="268"/>
                  <a:pt x="61" y="270"/>
                </a:cubicBezTo>
                <a:cubicBezTo>
                  <a:pt x="63" y="273"/>
                  <a:pt x="68" y="273"/>
                  <a:pt x="71" y="270"/>
                </a:cubicBezTo>
                <a:cubicBezTo>
                  <a:pt x="106" y="235"/>
                  <a:pt x="106" y="235"/>
                  <a:pt x="106" y="235"/>
                </a:cubicBezTo>
                <a:cubicBezTo>
                  <a:pt x="106" y="334"/>
                  <a:pt x="106" y="334"/>
                  <a:pt x="106" y="334"/>
                </a:cubicBezTo>
                <a:cubicBezTo>
                  <a:pt x="7" y="334"/>
                  <a:pt x="7" y="334"/>
                  <a:pt x="7" y="334"/>
                </a:cubicBezTo>
                <a:cubicBezTo>
                  <a:pt x="3" y="334"/>
                  <a:pt x="0" y="337"/>
                  <a:pt x="0" y="341"/>
                </a:cubicBezTo>
                <a:cubicBezTo>
                  <a:pt x="0" y="552"/>
                  <a:pt x="0" y="552"/>
                  <a:pt x="0" y="552"/>
                </a:cubicBezTo>
                <a:cubicBezTo>
                  <a:pt x="0" y="556"/>
                  <a:pt x="3" y="559"/>
                  <a:pt x="7" y="559"/>
                </a:cubicBezTo>
                <a:cubicBezTo>
                  <a:pt x="219" y="559"/>
                  <a:pt x="219" y="559"/>
                  <a:pt x="219" y="559"/>
                </a:cubicBezTo>
                <a:cubicBezTo>
                  <a:pt x="223" y="559"/>
                  <a:pt x="226" y="556"/>
                  <a:pt x="226" y="552"/>
                </a:cubicBezTo>
                <a:cubicBezTo>
                  <a:pt x="226" y="341"/>
                  <a:pt x="226" y="341"/>
                  <a:pt x="226" y="341"/>
                </a:cubicBezTo>
                <a:cubicBezTo>
                  <a:pt x="226" y="337"/>
                  <a:pt x="223" y="334"/>
                  <a:pt x="219" y="334"/>
                </a:cubicBezTo>
                <a:cubicBezTo>
                  <a:pt x="120" y="334"/>
                  <a:pt x="120" y="334"/>
                  <a:pt x="120" y="334"/>
                </a:cubicBezTo>
                <a:cubicBezTo>
                  <a:pt x="120" y="235"/>
                  <a:pt x="120" y="235"/>
                  <a:pt x="120" y="235"/>
                </a:cubicBezTo>
                <a:cubicBezTo>
                  <a:pt x="155" y="270"/>
                  <a:pt x="155" y="270"/>
                  <a:pt x="155" y="270"/>
                </a:cubicBezTo>
                <a:cubicBezTo>
                  <a:pt x="157" y="272"/>
                  <a:pt x="158" y="272"/>
                  <a:pt x="160" y="272"/>
                </a:cubicBezTo>
                <a:cubicBezTo>
                  <a:pt x="162" y="272"/>
                  <a:pt x="164" y="272"/>
                  <a:pt x="165" y="270"/>
                </a:cubicBezTo>
                <a:cubicBezTo>
                  <a:pt x="168" y="268"/>
                  <a:pt x="168" y="263"/>
                  <a:pt x="165" y="260"/>
                </a:cubicBezTo>
                <a:cubicBezTo>
                  <a:pt x="129" y="224"/>
                  <a:pt x="129" y="224"/>
                  <a:pt x="129" y="224"/>
                </a:cubicBezTo>
                <a:cubicBezTo>
                  <a:pt x="181" y="217"/>
                  <a:pt x="222" y="173"/>
                  <a:pt x="225" y="120"/>
                </a:cubicBezTo>
                <a:cubicBezTo>
                  <a:pt x="326" y="120"/>
                  <a:pt x="326" y="120"/>
                  <a:pt x="326" y="120"/>
                </a:cubicBezTo>
                <a:cubicBezTo>
                  <a:pt x="290" y="155"/>
                  <a:pt x="290" y="155"/>
                  <a:pt x="290" y="155"/>
                </a:cubicBezTo>
                <a:cubicBezTo>
                  <a:pt x="288" y="158"/>
                  <a:pt x="288" y="162"/>
                  <a:pt x="290" y="165"/>
                </a:cubicBezTo>
                <a:cubicBezTo>
                  <a:pt x="292" y="166"/>
                  <a:pt x="293" y="167"/>
                  <a:pt x="295" y="167"/>
                </a:cubicBezTo>
                <a:cubicBezTo>
                  <a:pt x="297" y="167"/>
                  <a:pt x="299" y="166"/>
                  <a:pt x="300" y="165"/>
                </a:cubicBezTo>
                <a:cubicBezTo>
                  <a:pt x="343" y="122"/>
                  <a:pt x="343" y="122"/>
                  <a:pt x="343" y="122"/>
                </a:cubicBezTo>
                <a:cubicBezTo>
                  <a:pt x="438" y="217"/>
                  <a:pt x="438" y="217"/>
                  <a:pt x="438" y="217"/>
                </a:cubicBezTo>
                <a:cubicBezTo>
                  <a:pt x="438" y="323"/>
                  <a:pt x="438" y="323"/>
                  <a:pt x="438" y="323"/>
                </a:cubicBezTo>
                <a:cubicBezTo>
                  <a:pt x="403" y="288"/>
                  <a:pt x="403" y="288"/>
                  <a:pt x="403" y="288"/>
                </a:cubicBezTo>
                <a:cubicBezTo>
                  <a:pt x="400" y="285"/>
                  <a:pt x="396" y="285"/>
                  <a:pt x="393" y="288"/>
                </a:cubicBezTo>
                <a:cubicBezTo>
                  <a:pt x="390" y="291"/>
                  <a:pt x="390" y="295"/>
                  <a:pt x="393" y="298"/>
                </a:cubicBezTo>
                <a:cubicBezTo>
                  <a:pt x="430" y="335"/>
                  <a:pt x="430" y="335"/>
                  <a:pt x="430" y="335"/>
                </a:cubicBezTo>
                <a:cubicBezTo>
                  <a:pt x="375" y="342"/>
                  <a:pt x="333" y="389"/>
                  <a:pt x="333" y="446"/>
                </a:cubicBezTo>
                <a:cubicBezTo>
                  <a:pt x="333" y="508"/>
                  <a:pt x="383" y="559"/>
                  <a:pt x="445" y="559"/>
                </a:cubicBezTo>
                <a:cubicBezTo>
                  <a:pt x="508" y="559"/>
                  <a:pt x="558" y="508"/>
                  <a:pt x="558" y="446"/>
                </a:cubicBezTo>
                <a:cubicBezTo>
                  <a:pt x="558" y="389"/>
                  <a:pt x="516" y="342"/>
                  <a:pt x="461" y="335"/>
                </a:cubicBezTo>
                <a:close/>
                <a:moveTo>
                  <a:pt x="212" y="545"/>
                </a:moveTo>
                <a:cubicBezTo>
                  <a:pt x="14" y="545"/>
                  <a:pt x="14" y="545"/>
                  <a:pt x="14" y="545"/>
                </a:cubicBezTo>
                <a:cubicBezTo>
                  <a:pt x="14" y="348"/>
                  <a:pt x="14" y="348"/>
                  <a:pt x="14" y="348"/>
                </a:cubicBezTo>
                <a:cubicBezTo>
                  <a:pt x="212" y="348"/>
                  <a:pt x="212" y="348"/>
                  <a:pt x="212" y="348"/>
                </a:cubicBezTo>
                <a:lnTo>
                  <a:pt x="212" y="545"/>
                </a:lnTo>
                <a:close/>
                <a:moveTo>
                  <a:pt x="116" y="211"/>
                </a:moveTo>
                <a:cubicBezTo>
                  <a:pt x="115" y="211"/>
                  <a:pt x="114" y="211"/>
                  <a:pt x="113" y="211"/>
                </a:cubicBezTo>
                <a:cubicBezTo>
                  <a:pt x="112" y="211"/>
                  <a:pt x="111" y="211"/>
                  <a:pt x="110" y="211"/>
                </a:cubicBezTo>
                <a:cubicBezTo>
                  <a:pt x="57" y="210"/>
                  <a:pt x="14" y="166"/>
                  <a:pt x="14" y="113"/>
                </a:cubicBezTo>
                <a:cubicBezTo>
                  <a:pt x="14" y="58"/>
                  <a:pt x="58" y="14"/>
                  <a:pt x="113" y="14"/>
                </a:cubicBezTo>
                <a:cubicBezTo>
                  <a:pt x="167" y="14"/>
                  <a:pt x="212" y="58"/>
                  <a:pt x="212" y="113"/>
                </a:cubicBezTo>
                <a:cubicBezTo>
                  <a:pt x="212" y="166"/>
                  <a:pt x="169" y="210"/>
                  <a:pt x="116" y="211"/>
                </a:cubicBezTo>
                <a:close/>
                <a:moveTo>
                  <a:pt x="445" y="21"/>
                </a:moveTo>
                <a:cubicBezTo>
                  <a:pt x="537" y="113"/>
                  <a:pt x="537" y="113"/>
                  <a:pt x="537" y="113"/>
                </a:cubicBezTo>
                <a:cubicBezTo>
                  <a:pt x="445" y="204"/>
                  <a:pt x="445" y="204"/>
                  <a:pt x="445" y="204"/>
                </a:cubicBezTo>
                <a:cubicBezTo>
                  <a:pt x="354" y="113"/>
                  <a:pt x="354" y="113"/>
                  <a:pt x="354" y="113"/>
                </a:cubicBezTo>
                <a:lnTo>
                  <a:pt x="445" y="21"/>
                </a:lnTo>
                <a:close/>
                <a:moveTo>
                  <a:pt x="445" y="545"/>
                </a:moveTo>
                <a:cubicBezTo>
                  <a:pt x="391" y="545"/>
                  <a:pt x="347" y="501"/>
                  <a:pt x="347" y="446"/>
                </a:cubicBezTo>
                <a:cubicBezTo>
                  <a:pt x="347" y="392"/>
                  <a:pt x="391" y="348"/>
                  <a:pt x="445" y="348"/>
                </a:cubicBezTo>
                <a:cubicBezTo>
                  <a:pt x="500" y="348"/>
                  <a:pt x="544" y="392"/>
                  <a:pt x="544" y="446"/>
                </a:cubicBezTo>
                <a:cubicBezTo>
                  <a:pt x="544" y="501"/>
                  <a:pt x="500" y="545"/>
                  <a:pt x="445" y="54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6" name="Oval 25"/>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4" name="Freeform 121"/>
          <p:cNvSpPr>
            <a:spLocks noEditPoints="1"/>
          </p:cNvSpPr>
          <p:nvPr/>
        </p:nvSpPr>
        <p:spPr bwMode="auto">
          <a:xfrm>
            <a:off x="8441696" y="3292956"/>
            <a:ext cx="582669" cy="582035"/>
          </a:xfrm>
          <a:custGeom>
            <a:avLst/>
            <a:gdLst>
              <a:gd name="T0" fmla="*/ 7 w 564"/>
              <a:gd name="T1" fmla="*/ 564 h 564"/>
              <a:gd name="T2" fmla="*/ 0 w 564"/>
              <a:gd name="T3" fmla="*/ 7 h 564"/>
              <a:gd name="T4" fmla="*/ 14 w 564"/>
              <a:gd name="T5" fmla="*/ 7 h 564"/>
              <a:gd name="T6" fmla="*/ 557 w 564"/>
              <a:gd name="T7" fmla="*/ 550 h 564"/>
              <a:gd name="T8" fmla="*/ 557 w 564"/>
              <a:gd name="T9" fmla="*/ 564 h 564"/>
              <a:gd name="T10" fmla="*/ 107 w 564"/>
              <a:gd name="T11" fmla="*/ 373 h 564"/>
              <a:gd name="T12" fmla="*/ 107 w 564"/>
              <a:gd name="T13" fmla="*/ 456 h 564"/>
              <a:gd name="T14" fmla="*/ 134 w 564"/>
              <a:gd name="T15" fmla="*/ 414 h 564"/>
              <a:gd name="T16" fmla="*/ 79 w 564"/>
              <a:gd name="T17" fmla="*/ 414 h 564"/>
              <a:gd name="T18" fmla="*/ 134 w 564"/>
              <a:gd name="T19" fmla="*/ 414 h 564"/>
              <a:gd name="T20" fmla="*/ 467 w 564"/>
              <a:gd name="T21" fmla="*/ 289 h 564"/>
              <a:gd name="T22" fmla="*/ 467 w 564"/>
              <a:gd name="T23" fmla="*/ 373 h 564"/>
              <a:gd name="T24" fmla="*/ 495 w 564"/>
              <a:gd name="T25" fmla="*/ 331 h 564"/>
              <a:gd name="T26" fmla="*/ 439 w 564"/>
              <a:gd name="T27" fmla="*/ 331 h 564"/>
              <a:gd name="T28" fmla="*/ 495 w 564"/>
              <a:gd name="T29" fmla="*/ 331 h 564"/>
              <a:gd name="T30" fmla="*/ 308 w 564"/>
              <a:gd name="T31" fmla="*/ 92 h 564"/>
              <a:gd name="T32" fmla="*/ 308 w 564"/>
              <a:gd name="T33" fmla="*/ 175 h 564"/>
              <a:gd name="T34" fmla="*/ 336 w 564"/>
              <a:gd name="T35" fmla="*/ 134 h 564"/>
              <a:gd name="T36" fmla="*/ 281 w 564"/>
              <a:gd name="T37" fmla="*/ 134 h 564"/>
              <a:gd name="T38" fmla="*/ 336 w 564"/>
              <a:gd name="T39" fmla="*/ 134 h 564"/>
              <a:gd name="T40" fmla="*/ 188 w 564"/>
              <a:gd name="T41" fmla="*/ 338 h 564"/>
              <a:gd name="T42" fmla="*/ 188 w 564"/>
              <a:gd name="T43" fmla="*/ 421 h 564"/>
              <a:gd name="T44" fmla="*/ 215 w 564"/>
              <a:gd name="T45" fmla="*/ 380 h 564"/>
              <a:gd name="T46" fmla="*/ 160 w 564"/>
              <a:gd name="T47" fmla="*/ 380 h 564"/>
              <a:gd name="T48" fmla="*/ 215 w 564"/>
              <a:gd name="T49" fmla="*/ 380 h 564"/>
              <a:gd name="T50" fmla="*/ 408 w 564"/>
              <a:gd name="T51" fmla="*/ 39 h 564"/>
              <a:gd name="T52" fmla="*/ 408 w 564"/>
              <a:gd name="T53" fmla="*/ 122 h 564"/>
              <a:gd name="T54" fmla="*/ 436 w 564"/>
              <a:gd name="T55" fmla="*/ 80 h 564"/>
              <a:gd name="T56" fmla="*/ 380 w 564"/>
              <a:gd name="T57" fmla="*/ 80 h 564"/>
              <a:gd name="T58" fmla="*/ 436 w 564"/>
              <a:gd name="T59" fmla="*/ 80 h 564"/>
              <a:gd name="T60" fmla="*/ 336 w 564"/>
              <a:gd name="T61" fmla="*/ 307 h 564"/>
              <a:gd name="T62" fmla="*/ 336 w 564"/>
              <a:gd name="T63" fmla="*/ 452 h 564"/>
              <a:gd name="T64" fmla="*/ 395 w 564"/>
              <a:gd name="T65" fmla="*/ 380 h 564"/>
              <a:gd name="T66" fmla="*/ 278 w 564"/>
              <a:gd name="T67" fmla="*/ 380 h 564"/>
              <a:gd name="T68" fmla="*/ 395 w 564"/>
              <a:gd name="T69" fmla="*/ 380 h 564"/>
              <a:gd name="T70" fmla="*/ 253 w 564"/>
              <a:gd name="T71" fmla="*/ 172 h 564"/>
              <a:gd name="T72" fmla="*/ 253 w 564"/>
              <a:gd name="T73" fmla="*/ 317 h 564"/>
              <a:gd name="T74" fmla="*/ 312 w 564"/>
              <a:gd name="T75" fmla="*/ 245 h 564"/>
              <a:gd name="T76" fmla="*/ 195 w 564"/>
              <a:gd name="T77" fmla="*/ 245 h 564"/>
              <a:gd name="T78" fmla="*/ 312 w 564"/>
              <a:gd name="T79" fmla="*/ 245 h 564"/>
              <a:gd name="T80" fmla="*/ 467 w 564"/>
              <a:gd name="T81" fmla="*/ 127 h 564"/>
              <a:gd name="T82" fmla="*/ 467 w 564"/>
              <a:gd name="T83" fmla="*/ 272 h 564"/>
              <a:gd name="T84" fmla="*/ 526 w 564"/>
              <a:gd name="T85" fmla="*/ 199 h 564"/>
              <a:gd name="T86" fmla="*/ 409 w 564"/>
              <a:gd name="T87" fmla="*/ 199 h 564"/>
              <a:gd name="T88" fmla="*/ 526 w 564"/>
              <a:gd name="T89" fmla="*/ 199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4" h="564">
                <a:moveTo>
                  <a:pt x="557" y="564"/>
                </a:moveTo>
                <a:cubicBezTo>
                  <a:pt x="7" y="564"/>
                  <a:pt x="7" y="564"/>
                  <a:pt x="7" y="564"/>
                </a:cubicBezTo>
                <a:cubicBezTo>
                  <a:pt x="3" y="564"/>
                  <a:pt x="0" y="561"/>
                  <a:pt x="0" y="557"/>
                </a:cubicBezTo>
                <a:cubicBezTo>
                  <a:pt x="0" y="7"/>
                  <a:pt x="0" y="7"/>
                  <a:pt x="0" y="7"/>
                </a:cubicBezTo>
                <a:cubicBezTo>
                  <a:pt x="0" y="3"/>
                  <a:pt x="3" y="0"/>
                  <a:pt x="7" y="0"/>
                </a:cubicBezTo>
                <a:cubicBezTo>
                  <a:pt x="11" y="0"/>
                  <a:pt x="14" y="3"/>
                  <a:pt x="14" y="7"/>
                </a:cubicBezTo>
                <a:cubicBezTo>
                  <a:pt x="14" y="550"/>
                  <a:pt x="14" y="550"/>
                  <a:pt x="14" y="550"/>
                </a:cubicBezTo>
                <a:cubicBezTo>
                  <a:pt x="557" y="550"/>
                  <a:pt x="557" y="550"/>
                  <a:pt x="557" y="550"/>
                </a:cubicBezTo>
                <a:cubicBezTo>
                  <a:pt x="561" y="550"/>
                  <a:pt x="564" y="553"/>
                  <a:pt x="564" y="557"/>
                </a:cubicBezTo>
                <a:cubicBezTo>
                  <a:pt x="564" y="561"/>
                  <a:pt x="561" y="564"/>
                  <a:pt x="557" y="564"/>
                </a:cubicBezTo>
                <a:close/>
                <a:moveTo>
                  <a:pt x="148" y="414"/>
                </a:moveTo>
                <a:cubicBezTo>
                  <a:pt x="148" y="391"/>
                  <a:pt x="130" y="373"/>
                  <a:pt x="107" y="373"/>
                </a:cubicBezTo>
                <a:cubicBezTo>
                  <a:pt x="84" y="373"/>
                  <a:pt x="65" y="391"/>
                  <a:pt x="65" y="414"/>
                </a:cubicBezTo>
                <a:cubicBezTo>
                  <a:pt x="65" y="437"/>
                  <a:pt x="84" y="456"/>
                  <a:pt x="107" y="456"/>
                </a:cubicBezTo>
                <a:cubicBezTo>
                  <a:pt x="130" y="456"/>
                  <a:pt x="148" y="437"/>
                  <a:pt x="148" y="414"/>
                </a:cubicBezTo>
                <a:close/>
                <a:moveTo>
                  <a:pt x="134" y="414"/>
                </a:moveTo>
                <a:cubicBezTo>
                  <a:pt x="134" y="430"/>
                  <a:pt x="122" y="442"/>
                  <a:pt x="107" y="442"/>
                </a:cubicBezTo>
                <a:cubicBezTo>
                  <a:pt x="91" y="442"/>
                  <a:pt x="79" y="430"/>
                  <a:pt x="79" y="414"/>
                </a:cubicBezTo>
                <a:cubicBezTo>
                  <a:pt x="79" y="399"/>
                  <a:pt x="91" y="387"/>
                  <a:pt x="107" y="387"/>
                </a:cubicBezTo>
                <a:cubicBezTo>
                  <a:pt x="122" y="387"/>
                  <a:pt x="134" y="399"/>
                  <a:pt x="134" y="414"/>
                </a:cubicBezTo>
                <a:close/>
                <a:moveTo>
                  <a:pt x="509" y="331"/>
                </a:moveTo>
                <a:cubicBezTo>
                  <a:pt x="509" y="308"/>
                  <a:pt x="490" y="289"/>
                  <a:pt x="467" y="289"/>
                </a:cubicBezTo>
                <a:cubicBezTo>
                  <a:pt x="444" y="289"/>
                  <a:pt x="425" y="308"/>
                  <a:pt x="425" y="331"/>
                </a:cubicBezTo>
                <a:cubicBezTo>
                  <a:pt x="425" y="354"/>
                  <a:pt x="444" y="373"/>
                  <a:pt x="467" y="373"/>
                </a:cubicBezTo>
                <a:cubicBezTo>
                  <a:pt x="490" y="373"/>
                  <a:pt x="509" y="354"/>
                  <a:pt x="509" y="331"/>
                </a:cubicBezTo>
                <a:close/>
                <a:moveTo>
                  <a:pt x="495" y="331"/>
                </a:moveTo>
                <a:cubicBezTo>
                  <a:pt x="495" y="346"/>
                  <a:pt x="482" y="359"/>
                  <a:pt x="467" y="359"/>
                </a:cubicBezTo>
                <a:cubicBezTo>
                  <a:pt x="452" y="359"/>
                  <a:pt x="439" y="346"/>
                  <a:pt x="439" y="331"/>
                </a:cubicBezTo>
                <a:cubicBezTo>
                  <a:pt x="439" y="316"/>
                  <a:pt x="452" y="303"/>
                  <a:pt x="467" y="303"/>
                </a:cubicBezTo>
                <a:cubicBezTo>
                  <a:pt x="482" y="303"/>
                  <a:pt x="495" y="316"/>
                  <a:pt x="495" y="331"/>
                </a:cubicBezTo>
                <a:close/>
                <a:moveTo>
                  <a:pt x="350" y="134"/>
                </a:moveTo>
                <a:cubicBezTo>
                  <a:pt x="350" y="111"/>
                  <a:pt x="331" y="92"/>
                  <a:pt x="308" y="92"/>
                </a:cubicBezTo>
                <a:cubicBezTo>
                  <a:pt x="285" y="92"/>
                  <a:pt x="267" y="111"/>
                  <a:pt x="267" y="134"/>
                </a:cubicBezTo>
                <a:cubicBezTo>
                  <a:pt x="267" y="157"/>
                  <a:pt x="285" y="175"/>
                  <a:pt x="308" y="175"/>
                </a:cubicBezTo>
                <a:cubicBezTo>
                  <a:pt x="331" y="175"/>
                  <a:pt x="350" y="157"/>
                  <a:pt x="350" y="134"/>
                </a:cubicBezTo>
                <a:close/>
                <a:moveTo>
                  <a:pt x="336" y="134"/>
                </a:moveTo>
                <a:cubicBezTo>
                  <a:pt x="336" y="149"/>
                  <a:pt x="324" y="161"/>
                  <a:pt x="308" y="161"/>
                </a:cubicBezTo>
                <a:cubicBezTo>
                  <a:pt x="293" y="161"/>
                  <a:pt x="281" y="149"/>
                  <a:pt x="281" y="134"/>
                </a:cubicBezTo>
                <a:cubicBezTo>
                  <a:pt x="281" y="118"/>
                  <a:pt x="293" y="106"/>
                  <a:pt x="308" y="106"/>
                </a:cubicBezTo>
                <a:cubicBezTo>
                  <a:pt x="324" y="106"/>
                  <a:pt x="336" y="118"/>
                  <a:pt x="336" y="134"/>
                </a:cubicBezTo>
                <a:close/>
                <a:moveTo>
                  <a:pt x="229" y="380"/>
                </a:moveTo>
                <a:cubicBezTo>
                  <a:pt x="229" y="357"/>
                  <a:pt x="211" y="338"/>
                  <a:pt x="188" y="338"/>
                </a:cubicBezTo>
                <a:cubicBezTo>
                  <a:pt x="165" y="338"/>
                  <a:pt x="146" y="357"/>
                  <a:pt x="146" y="380"/>
                </a:cubicBezTo>
                <a:cubicBezTo>
                  <a:pt x="146" y="403"/>
                  <a:pt x="165" y="421"/>
                  <a:pt x="188" y="421"/>
                </a:cubicBezTo>
                <a:cubicBezTo>
                  <a:pt x="211" y="421"/>
                  <a:pt x="229" y="403"/>
                  <a:pt x="229" y="380"/>
                </a:cubicBezTo>
                <a:close/>
                <a:moveTo>
                  <a:pt x="215" y="380"/>
                </a:moveTo>
                <a:cubicBezTo>
                  <a:pt x="215" y="395"/>
                  <a:pt x="203" y="407"/>
                  <a:pt x="188" y="407"/>
                </a:cubicBezTo>
                <a:cubicBezTo>
                  <a:pt x="172" y="407"/>
                  <a:pt x="160" y="395"/>
                  <a:pt x="160" y="380"/>
                </a:cubicBezTo>
                <a:cubicBezTo>
                  <a:pt x="160" y="364"/>
                  <a:pt x="172" y="352"/>
                  <a:pt x="188" y="352"/>
                </a:cubicBezTo>
                <a:cubicBezTo>
                  <a:pt x="203" y="352"/>
                  <a:pt x="215" y="364"/>
                  <a:pt x="215" y="380"/>
                </a:cubicBezTo>
                <a:close/>
                <a:moveTo>
                  <a:pt x="450" y="80"/>
                </a:moveTo>
                <a:cubicBezTo>
                  <a:pt x="450" y="57"/>
                  <a:pt x="431" y="39"/>
                  <a:pt x="408" y="39"/>
                </a:cubicBezTo>
                <a:cubicBezTo>
                  <a:pt x="385" y="39"/>
                  <a:pt x="366" y="57"/>
                  <a:pt x="366" y="80"/>
                </a:cubicBezTo>
                <a:cubicBezTo>
                  <a:pt x="366" y="103"/>
                  <a:pt x="385" y="122"/>
                  <a:pt x="408" y="122"/>
                </a:cubicBezTo>
                <a:cubicBezTo>
                  <a:pt x="431" y="122"/>
                  <a:pt x="450" y="103"/>
                  <a:pt x="450" y="80"/>
                </a:cubicBezTo>
                <a:close/>
                <a:moveTo>
                  <a:pt x="436" y="80"/>
                </a:moveTo>
                <a:cubicBezTo>
                  <a:pt x="436" y="96"/>
                  <a:pt x="423" y="108"/>
                  <a:pt x="408" y="108"/>
                </a:cubicBezTo>
                <a:cubicBezTo>
                  <a:pt x="393" y="108"/>
                  <a:pt x="380" y="96"/>
                  <a:pt x="380" y="80"/>
                </a:cubicBezTo>
                <a:cubicBezTo>
                  <a:pt x="380" y="65"/>
                  <a:pt x="393" y="53"/>
                  <a:pt x="408" y="53"/>
                </a:cubicBezTo>
                <a:cubicBezTo>
                  <a:pt x="423" y="53"/>
                  <a:pt x="436" y="65"/>
                  <a:pt x="436" y="80"/>
                </a:cubicBezTo>
                <a:close/>
                <a:moveTo>
                  <a:pt x="409" y="380"/>
                </a:moveTo>
                <a:cubicBezTo>
                  <a:pt x="409" y="340"/>
                  <a:pt x="376" y="307"/>
                  <a:pt x="336" y="307"/>
                </a:cubicBezTo>
                <a:cubicBezTo>
                  <a:pt x="296" y="307"/>
                  <a:pt x="264" y="340"/>
                  <a:pt x="264" y="380"/>
                </a:cubicBezTo>
                <a:cubicBezTo>
                  <a:pt x="264" y="420"/>
                  <a:pt x="296" y="452"/>
                  <a:pt x="336" y="452"/>
                </a:cubicBezTo>
                <a:cubicBezTo>
                  <a:pt x="376" y="452"/>
                  <a:pt x="409" y="420"/>
                  <a:pt x="409" y="380"/>
                </a:cubicBezTo>
                <a:close/>
                <a:moveTo>
                  <a:pt x="395" y="380"/>
                </a:moveTo>
                <a:cubicBezTo>
                  <a:pt x="395" y="412"/>
                  <a:pt x="369" y="438"/>
                  <a:pt x="336" y="438"/>
                </a:cubicBezTo>
                <a:cubicBezTo>
                  <a:pt x="304" y="438"/>
                  <a:pt x="278" y="412"/>
                  <a:pt x="278" y="380"/>
                </a:cubicBezTo>
                <a:cubicBezTo>
                  <a:pt x="278" y="347"/>
                  <a:pt x="304" y="321"/>
                  <a:pt x="336" y="321"/>
                </a:cubicBezTo>
                <a:cubicBezTo>
                  <a:pt x="369" y="321"/>
                  <a:pt x="395" y="347"/>
                  <a:pt x="395" y="380"/>
                </a:cubicBezTo>
                <a:close/>
                <a:moveTo>
                  <a:pt x="326" y="245"/>
                </a:moveTo>
                <a:cubicBezTo>
                  <a:pt x="326" y="205"/>
                  <a:pt x="293" y="172"/>
                  <a:pt x="253" y="172"/>
                </a:cubicBezTo>
                <a:cubicBezTo>
                  <a:pt x="213" y="172"/>
                  <a:pt x="181" y="205"/>
                  <a:pt x="181" y="245"/>
                </a:cubicBezTo>
                <a:cubicBezTo>
                  <a:pt x="181" y="285"/>
                  <a:pt x="213" y="317"/>
                  <a:pt x="253" y="317"/>
                </a:cubicBezTo>
                <a:cubicBezTo>
                  <a:pt x="293" y="317"/>
                  <a:pt x="326" y="285"/>
                  <a:pt x="326" y="245"/>
                </a:cubicBezTo>
                <a:close/>
                <a:moveTo>
                  <a:pt x="312" y="245"/>
                </a:moveTo>
                <a:cubicBezTo>
                  <a:pt x="312" y="277"/>
                  <a:pt x="285" y="303"/>
                  <a:pt x="253" y="303"/>
                </a:cubicBezTo>
                <a:cubicBezTo>
                  <a:pt x="221" y="303"/>
                  <a:pt x="195" y="277"/>
                  <a:pt x="195" y="245"/>
                </a:cubicBezTo>
                <a:cubicBezTo>
                  <a:pt x="195" y="212"/>
                  <a:pt x="221" y="186"/>
                  <a:pt x="253" y="186"/>
                </a:cubicBezTo>
                <a:cubicBezTo>
                  <a:pt x="285" y="186"/>
                  <a:pt x="312" y="212"/>
                  <a:pt x="312" y="245"/>
                </a:cubicBezTo>
                <a:close/>
                <a:moveTo>
                  <a:pt x="540" y="199"/>
                </a:moveTo>
                <a:cubicBezTo>
                  <a:pt x="540" y="159"/>
                  <a:pt x="507" y="127"/>
                  <a:pt x="467" y="127"/>
                </a:cubicBezTo>
                <a:cubicBezTo>
                  <a:pt x="427" y="127"/>
                  <a:pt x="395" y="159"/>
                  <a:pt x="395" y="199"/>
                </a:cubicBezTo>
                <a:cubicBezTo>
                  <a:pt x="395" y="239"/>
                  <a:pt x="427" y="272"/>
                  <a:pt x="467" y="272"/>
                </a:cubicBezTo>
                <a:cubicBezTo>
                  <a:pt x="507" y="272"/>
                  <a:pt x="540" y="239"/>
                  <a:pt x="540" y="199"/>
                </a:cubicBezTo>
                <a:close/>
                <a:moveTo>
                  <a:pt x="526" y="199"/>
                </a:moveTo>
                <a:cubicBezTo>
                  <a:pt x="526" y="231"/>
                  <a:pt x="499" y="258"/>
                  <a:pt x="467" y="258"/>
                </a:cubicBezTo>
                <a:cubicBezTo>
                  <a:pt x="435" y="258"/>
                  <a:pt x="409" y="231"/>
                  <a:pt x="409" y="199"/>
                </a:cubicBezTo>
                <a:cubicBezTo>
                  <a:pt x="409" y="167"/>
                  <a:pt x="435" y="141"/>
                  <a:pt x="467" y="141"/>
                </a:cubicBezTo>
                <a:cubicBezTo>
                  <a:pt x="499" y="141"/>
                  <a:pt x="526" y="167"/>
                  <a:pt x="526" y="19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0" name="Oval 19"/>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5" name="Freeform 122"/>
          <p:cNvSpPr>
            <a:spLocks noEditPoints="1"/>
          </p:cNvSpPr>
          <p:nvPr/>
        </p:nvSpPr>
        <p:spPr bwMode="auto">
          <a:xfrm>
            <a:off x="1506576" y="4842101"/>
            <a:ext cx="585057" cy="652405"/>
          </a:xfrm>
          <a:custGeom>
            <a:avLst/>
            <a:gdLst>
              <a:gd name="T0" fmla="*/ 566 w 566"/>
              <a:gd name="T1" fmla="*/ 128 h 632"/>
              <a:gd name="T2" fmla="*/ 438 w 566"/>
              <a:gd name="T3" fmla="*/ 0 h 632"/>
              <a:gd name="T4" fmla="*/ 390 w 566"/>
              <a:gd name="T5" fmla="*/ 60 h 632"/>
              <a:gd name="T6" fmla="*/ 347 w 566"/>
              <a:gd name="T7" fmla="*/ 148 h 632"/>
              <a:gd name="T8" fmla="*/ 219 w 566"/>
              <a:gd name="T9" fmla="*/ 87 h 632"/>
              <a:gd name="T10" fmla="*/ 176 w 566"/>
              <a:gd name="T11" fmla="*/ 148 h 632"/>
              <a:gd name="T12" fmla="*/ 135 w 566"/>
              <a:gd name="T13" fmla="*/ 309 h 632"/>
              <a:gd name="T14" fmla="*/ 7 w 566"/>
              <a:gd name="T15" fmla="*/ 249 h 632"/>
              <a:gd name="T16" fmla="*/ 7 w 566"/>
              <a:gd name="T17" fmla="*/ 384 h 632"/>
              <a:gd name="T18" fmla="*/ 135 w 566"/>
              <a:gd name="T19" fmla="*/ 323 h 632"/>
              <a:gd name="T20" fmla="*/ 176 w 566"/>
              <a:gd name="T21" fmla="*/ 485 h 632"/>
              <a:gd name="T22" fmla="*/ 219 w 566"/>
              <a:gd name="T23" fmla="*/ 545 h 632"/>
              <a:gd name="T24" fmla="*/ 347 w 566"/>
              <a:gd name="T25" fmla="*/ 485 h 632"/>
              <a:gd name="T26" fmla="*/ 390 w 566"/>
              <a:gd name="T27" fmla="*/ 572 h 632"/>
              <a:gd name="T28" fmla="*/ 438 w 566"/>
              <a:gd name="T29" fmla="*/ 632 h 632"/>
              <a:gd name="T30" fmla="*/ 566 w 566"/>
              <a:gd name="T31" fmla="*/ 504 h 632"/>
              <a:gd name="T32" fmla="*/ 431 w 566"/>
              <a:gd name="T33" fmla="*/ 504 h 632"/>
              <a:gd name="T34" fmla="*/ 397 w 566"/>
              <a:gd name="T35" fmla="*/ 406 h 632"/>
              <a:gd name="T36" fmla="*/ 438 w 566"/>
              <a:gd name="T37" fmla="*/ 466 h 632"/>
              <a:gd name="T38" fmla="*/ 566 w 566"/>
              <a:gd name="T39" fmla="*/ 338 h 632"/>
              <a:gd name="T40" fmla="*/ 431 w 566"/>
              <a:gd name="T41" fmla="*/ 338 h 632"/>
              <a:gd name="T42" fmla="*/ 383 w 566"/>
              <a:gd name="T43" fmla="*/ 399 h 632"/>
              <a:gd name="T44" fmla="*/ 347 w 566"/>
              <a:gd name="T45" fmla="*/ 417 h 632"/>
              <a:gd name="T46" fmla="*/ 212 w 566"/>
              <a:gd name="T47" fmla="*/ 417 h 632"/>
              <a:gd name="T48" fmla="*/ 183 w 566"/>
              <a:gd name="T49" fmla="*/ 162 h 632"/>
              <a:gd name="T50" fmla="*/ 219 w 566"/>
              <a:gd name="T51" fmla="*/ 222 h 632"/>
              <a:gd name="T52" fmla="*/ 347 w 566"/>
              <a:gd name="T53" fmla="*/ 162 h 632"/>
              <a:gd name="T54" fmla="*/ 390 w 566"/>
              <a:gd name="T55" fmla="*/ 241 h 632"/>
              <a:gd name="T56" fmla="*/ 438 w 566"/>
              <a:gd name="T57" fmla="*/ 301 h 632"/>
              <a:gd name="T58" fmla="*/ 566 w 566"/>
              <a:gd name="T59" fmla="*/ 173 h 632"/>
              <a:gd name="T60" fmla="*/ 431 w 566"/>
              <a:gd name="T61" fmla="*/ 173 h 632"/>
              <a:gd name="T62" fmla="*/ 397 w 566"/>
              <a:gd name="T63" fmla="*/ 74 h 632"/>
              <a:gd name="T64" fmla="*/ 438 w 566"/>
              <a:gd name="T65" fmla="*/ 135 h 632"/>
              <a:gd name="T66" fmla="*/ 14 w 566"/>
              <a:gd name="T67" fmla="*/ 263 h 632"/>
              <a:gd name="T68" fmla="*/ 445 w 566"/>
              <a:gd name="T69" fmla="*/ 511 h 632"/>
              <a:gd name="T70" fmla="*/ 445 w 566"/>
              <a:gd name="T71" fmla="*/ 618 h 632"/>
              <a:gd name="T72" fmla="*/ 552 w 566"/>
              <a:gd name="T73" fmla="*/ 345 h 632"/>
              <a:gd name="T74" fmla="*/ 445 w 566"/>
              <a:gd name="T75" fmla="*/ 345 h 632"/>
              <a:gd name="T76" fmla="*/ 333 w 566"/>
              <a:gd name="T77" fmla="*/ 531 h 632"/>
              <a:gd name="T78" fmla="*/ 333 w 566"/>
              <a:gd name="T79" fmla="*/ 208 h 632"/>
              <a:gd name="T80" fmla="*/ 333 w 566"/>
              <a:gd name="T81" fmla="*/ 101 h 632"/>
              <a:gd name="T82" fmla="*/ 552 w 566"/>
              <a:gd name="T83" fmla="*/ 180 h 632"/>
              <a:gd name="T84" fmla="*/ 445 w 566"/>
              <a:gd name="T85" fmla="*/ 180 h 632"/>
              <a:gd name="T86" fmla="*/ 552 w 566"/>
              <a:gd name="T87" fmla="*/ 121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6" h="632">
                <a:moveTo>
                  <a:pt x="438" y="135"/>
                </a:moveTo>
                <a:cubicBezTo>
                  <a:pt x="559" y="135"/>
                  <a:pt x="559" y="135"/>
                  <a:pt x="559" y="135"/>
                </a:cubicBezTo>
                <a:cubicBezTo>
                  <a:pt x="562" y="135"/>
                  <a:pt x="566" y="132"/>
                  <a:pt x="566" y="128"/>
                </a:cubicBezTo>
                <a:cubicBezTo>
                  <a:pt x="566" y="7"/>
                  <a:pt x="566" y="7"/>
                  <a:pt x="566" y="7"/>
                </a:cubicBezTo>
                <a:cubicBezTo>
                  <a:pt x="566" y="3"/>
                  <a:pt x="562" y="0"/>
                  <a:pt x="559" y="0"/>
                </a:cubicBezTo>
                <a:cubicBezTo>
                  <a:pt x="438" y="0"/>
                  <a:pt x="438" y="0"/>
                  <a:pt x="438" y="0"/>
                </a:cubicBezTo>
                <a:cubicBezTo>
                  <a:pt x="434" y="0"/>
                  <a:pt x="431" y="3"/>
                  <a:pt x="431" y="7"/>
                </a:cubicBezTo>
                <a:cubicBezTo>
                  <a:pt x="431" y="60"/>
                  <a:pt x="431" y="60"/>
                  <a:pt x="431" y="60"/>
                </a:cubicBezTo>
                <a:cubicBezTo>
                  <a:pt x="390" y="60"/>
                  <a:pt x="390" y="60"/>
                  <a:pt x="390" y="60"/>
                </a:cubicBezTo>
                <a:cubicBezTo>
                  <a:pt x="386" y="60"/>
                  <a:pt x="383" y="63"/>
                  <a:pt x="383" y="67"/>
                </a:cubicBezTo>
                <a:cubicBezTo>
                  <a:pt x="383" y="148"/>
                  <a:pt x="383" y="148"/>
                  <a:pt x="383" y="148"/>
                </a:cubicBezTo>
                <a:cubicBezTo>
                  <a:pt x="347" y="148"/>
                  <a:pt x="347" y="148"/>
                  <a:pt x="347" y="148"/>
                </a:cubicBezTo>
                <a:cubicBezTo>
                  <a:pt x="347" y="94"/>
                  <a:pt x="347" y="94"/>
                  <a:pt x="347" y="94"/>
                </a:cubicBezTo>
                <a:cubicBezTo>
                  <a:pt x="347" y="90"/>
                  <a:pt x="344" y="87"/>
                  <a:pt x="340" y="87"/>
                </a:cubicBezTo>
                <a:cubicBezTo>
                  <a:pt x="219" y="87"/>
                  <a:pt x="219" y="87"/>
                  <a:pt x="219" y="87"/>
                </a:cubicBezTo>
                <a:cubicBezTo>
                  <a:pt x="215" y="87"/>
                  <a:pt x="212" y="90"/>
                  <a:pt x="212" y="94"/>
                </a:cubicBezTo>
                <a:cubicBezTo>
                  <a:pt x="212" y="148"/>
                  <a:pt x="212" y="148"/>
                  <a:pt x="212" y="148"/>
                </a:cubicBezTo>
                <a:cubicBezTo>
                  <a:pt x="176" y="148"/>
                  <a:pt x="176" y="148"/>
                  <a:pt x="176" y="148"/>
                </a:cubicBezTo>
                <a:cubicBezTo>
                  <a:pt x="172" y="148"/>
                  <a:pt x="169" y="151"/>
                  <a:pt x="169" y="155"/>
                </a:cubicBezTo>
                <a:cubicBezTo>
                  <a:pt x="169" y="309"/>
                  <a:pt x="169" y="309"/>
                  <a:pt x="169" y="309"/>
                </a:cubicBezTo>
                <a:cubicBezTo>
                  <a:pt x="135" y="309"/>
                  <a:pt x="135" y="309"/>
                  <a:pt x="135" y="309"/>
                </a:cubicBezTo>
                <a:cubicBezTo>
                  <a:pt x="135" y="256"/>
                  <a:pt x="135" y="256"/>
                  <a:pt x="135" y="256"/>
                </a:cubicBezTo>
                <a:cubicBezTo>
                  <a:pt x="135" y="252"/>
                  <a:pt x="132" y="249"/>
                  <a:pt x="128" y="249"/>
                </a:cubicBezTo>
                <a:cubicBezTo>
                  <a:pt x="7" y="249"/>
                  <a:pt x="7" y="249"/>
                  <a:pt x="7" y="249"/>
                </a:cubicBezTo>
                <a:cubicBezTo>
                  <a:pt x="3" y="249"/>
                  <a:pt x="0" y="252"/>
                  <a:pt x="0" y="256"/>
                </a:cubicBezTo>
                <a:cubicBezTo>
                  <a:pt x="0" y="377"/>
                  <a:pt x="0" y="377"/>
                  <a:pt x="0" y="377"/>
                </a:cubicBezTo>
                <a:cubicBezTo>
                  <a:pt x="0" y="381"/>
                  <a:pt x="3" y="384"/>
                  <a:pt x="7" y="384"/>
                </a:cubicBezTo>
                <a:cubicBezTo>
                  <a:pt x="128" y="384"/>
                  <a:pt x="128" y="384"/>
                  <a:pt x="128" y="384"/>
                </a:cubicBezTo>
                <a:cubicBezTo>
                  <a:pt x="132" y="384"/>
                  <a:pt x="135" y="381"/>
                  <a:pt x="135" y="377"/>
                </a:cubicBezTo>
                <a:cubicBezTo>
                  <a:pt x="135" y="323"/>
                  <a:pt x="135" y="323"/>
                  <a:pt x="135" y="323"/>
                </a:cubicBezTo>
                <a:cubicBezTo>
                  <a:pt x="169" y="323"/>
                  <a:pt x="169" y="323"/>
                  <a:pt x="169" y="323"/>
                </a:cubicBezTo>
                <a:cubicBezTo>
                  <a:pt x="169" y="478"/>
                  <a:pt x="169" y="478"/>
                  <a:pt x="169" y="478"/>
                </a:cubicBezTo>
                <a:cubicBezTo>
                  <a:pt x="169" y="481"/>
                  <a:pt x="172" y="485"/>
                  <a:pt x="176" y="485"/>
                </a:cubicBezTo>
                <a:cubicBezTo>
                  <a:pt x="212" y="485"/>
                  <a:pt x="212" y="485"/>
                  <a:pt x="212" y="485"/>
                </a:cubicBezTo>
                <a:cubicBezTo>
                  <a:pt x="212" y="538"/>
                  <a:pt x="212" y="538"/>
                  <a:pt x="212" y="538"/>
                </a:cubicBezTo>
                <a:cubicBezTo>
                  <a:pt x="212" y="542"/>
                  <a:pt x="215" y="545"/>
                  <a:pt x="219" y="545"/>
                </a:cubicBezTo>
                <a:cubicBezTo>
                  <a:pt x="340" y="545"/>
                  <a:pt x="340" y="545"/>
                  <a:pt x="340" y="545"/>
                </a:cubicBezTo>
                <a:cubicBezTo>
                  <a:pt x="344" y="545"/>
                  <a:pt x="347" y="542"/>
                  <a:pt x="347" y="538"/>
                </a:cubicBezTo>
                <a:cubicBezTo>
                  <a:pt x="347" y="485"/>
                  <a:pt x="347" y="485"/>
                  <a:pt x="347" y="485"/>
                </a:cubicBezTo>
                <a:cubicBezTo>
                  <a:pt x="383" y="485"/>
                  <a:pt x="383" y="485"/>
                  <a:pt x="383" y="485"/>
                </a:cubicBezTo>
                <a:cubicBezTo>
                  <a:pt x="383" y="565"/>
                  <a:pt x="383" y="565"/>
                  <a:pt x="383" y="565"/>
                </a:cubicBezTo>
                <a:cubicBezTo>
                  <a:pt x="383" y="569"/>
                  <a:pt x="386" y="572"/>
                  <a:pt x="390" y="572"/>
                </a:cubicBezTo>
                <a:cubicBezTo>
                  <a:pt x="431" y="572"/>
                  <a:pt x="431" y="572"/>
                  <a:pt x="431" y="572"/>
                </a:cubicBezTo>
                <a:cubicBezTo>
                  <a:pt x="431" y="625"/>
                  <a:pt x="431" y="625"/>
                  <a:pt x="431" y="625"/>
                </a:cubicBezTo>
                <a:cubicBezTo>
                  <a:pt x="431" y="629"/>
                  <a:pt x="434" y="632"/>
                  <a:pt x="438" y="632"/>
                </a:cubicBezTo>
                <a:cubicBezTo>
                  <a:pt x="559" y="632"/>
                  <a:pt x="559" y="632"/>
                  <a:pt x="559" y="632"/>
                </a:cubicBezTo>
                <a:cubicBezTo>
                  <a:pt x="562" y="632"/>
                  <a:pt x="566" y="629"/>
                  <a:pt x="566" y="625"/>
                </a:cubicBezTo>
                <a:cubicBezTo>
                  <a:pt x="566" y="504"/>
                  <a:pt x="566" y="504"/>
                  <a:pt x="566" y="504"/>
                </a:cubicBezTo>
                <a:cubicBezTo>
                  <a:pt x="566" y="500"/>
                  <a:pt x="562" y="497"/>
                  <a:pt x="559" y="497"/>
                </a:cubicBezTo>
                <a:cubicBezTo>
                  <a:pt x="438" y="497"/>
                  <a:pt x="438" y="497"/>
                  <a:pt x="438" y="497"/>
                </a:cubicBezTo>
                <a:cubicBezTo>
                  <a:pt x="434" y="497"/>
                  <a:pt x="431" y="500"/>
                  <a:pt x="431" y="504"/>
                </a:cubicBezTo>
                <a:cubicBezTo>
                  <a:pt x="431" y="558"/>
                  <a:pt x="431" y="558"/>
                  <a:pt x="431" y="558"/>
                </a:cubicBezTo>
                <a:cubicBezTo>
                  <a:pt x="397" y="558"/>
                  <a:pt x="397" y="558"/>
                  <a:pt x="397" y="558"/>
                </a:cubicBezTo>
                <a:cubicBezTo>
                  <a:pt x="397" y="406"/>
                  <a:pt x="397" y="406"/>
                  <a:pt x="397" y="406"/>
                </a:cubicBezTo>
                <a:cubicBezTo>
                  <a:pt x="431" y="406"/>
                  <a:pt x="431" y="406"/>
                  <a:pt x="431" y="406"/>
                </a:cubicBezTo>
                <a:cubicBezTo>
                  <a:pt x="431" y="459"/>
                  <a:pt x="431" y="459"/>
                  <a:pt x="431" y="459"/>
                </a:cubicBezTo>
                <a:cubicBezTo>
                  <a:pt x="431" y="463"/>
                  <a:pt x="434" y="466"/>
                  <a:pt x="438" y="466"/>
                </a:cubicBezTo>
                <a:cubicBezTo>
                  <a:pt x="559" y="466"/>
                  <a:pt x="559" y="466"/>
                  <a:pt x="559" y="466"/>
                </a:cubicBezTo>
                <a:cubicBezTo>
                  <a:pt x="562" y="466"/>
                  <a:pt x="566" y="463"/>
                  <a:pt x="566" y="459"/>
                </a:cubicBezTo>
                <a:cubicBezTo>
                  <a:pt x="566" y="338"/>
                  <a:pt x="566" y="338"/>
                  <a:pt x="566" y="338"/>
                </a:cubicBezTo>
                <a:cubicBezTo>
                  <a:pt x="566" y="335"/>
                  <a:pt x="562" y="331"/>
                  <a:pt x="559" y="331"/>
                </a:cubicBezTo>
                <a:cubicBezTo>
                  <a:pt x="438" y="331"/>
                  <a:pt x="438" y="331"/>
                  <a:pt x="438" y="331"/>
                </a:cubicBezTo>
                <a:cubicBezTo>
                  <a:pt x="434" y="331"/>
                  <a:pt x="431" y="335"/>
                  <a:pt x="431" y="338"/>
                </a:cubicBezTo>
                <a:cubicBezTo>
                  <a:pt x="431" y="392"/>
                  <a:pt x="431" y="392"/>
                  <a:pt x="431" y="392"/>
                </a:cubicBezTo>
                <a:cubicBezTo>
                  <a:pt x="390" y="392"/>
                  <a:pt x="390" y="392"/>
                  <a:pt x="390" y="392"/>
                </a:cubicBezTo>
                <a:cubicBezTo>
                  <a:pt x="386" y="392"/>
                  <a:pt x="383" y="395"/>
                  <a:pt x="383" y="399"/>
                </a:cubicBezTo>
                <a:cubicBezTo>
                  <a:pt x="383" y="471"/>
                  <a:pt x="383" y="471"/>
                  <a:pt x="383" y="471"/>
                </a:cubicBezTo>
                <a:cubicBezTo>
                  <a:pt x="347" y="471"/>
                  <a:pt x="347" y="471"/>
                  <a:pt x="347" y="471"/>
                </a:cubicBezTo>
                <a:cubicBezTo>
                  <a:pt x="347" y="417"/>
                  <a:pt x="347" y="417"/>
                  <a:pt x="347" y="417"/>
                </a:cubicBezTo>
                <a:cubicBezTo>
                  <a:pt x="347" y="413"/>
                  <a:pt x="344" y="410"/>
                  <a:pt x="340" y="410"/>
                </a:cubicBezTo>
                <a:cubicBezTo>
                  <a:pt x="219" y="410"/>
                  <a:pt x="219" y="410"/>
                  <a:pt x="219" y="410"/>
                </a:cubicBezTo>
                <a:cubicBezTo>
                  <a:pt x="215" y="410"/>
                  <a:pt x="212" y="413"/>
                  <a:pt x="212" y="417"/>
                </a:cubicBezTo>
                <a:cubicBezTo>
                  <a:pt x="212" y="471"/>
                  <a:pt x="212" y="471"/>
                  <a:pt x="212" y="471"/>
                </a:cubicBezTo>
                <a:cubicBezTo>
                  <a:pt x="183" y="471"/>
                  <a:pt x="183" y="471"/>
                  <a:pt x="183" y="471"/>
                </a:cubicBezTo>
                <a:cubicBezTo>
                  <a:pt x="183" y="162"/>
                  <a:pt x="183" y="162"/>
                  <a:pt x="183" y="162"/>
                </a:cubicBezTo>
                <a:cubicBezTo>
                  <a:pt x="212" y="162"/>
                  <a:pt x="212" y="162"/>
                  <a:pt x="212" y="162"/>
                </a:cubicBezTo>
                <a:cubicBezTo>
                  <a:pt x="212" y="215"/>
                  <a:pt x="212" y="215"/>
                  <a:pt x="212" y="215"/>
                </a:cubicBezTo>
                <a:cubicBezTo>
                  <a:pt x="212" y="219"/>
                  <a:pt x="215" y="222"/>
                  <a:pt x="219" y="222"/>
                </a:cubicBezTo>
                <a:cubicBezTo>
                  <a:pt x="340" y="222"/>
                  <a:pt x="340" y="222"/>
                  <a:pt x="340" y="222"/>
                </a:cubicBezTo>
                <a:cubicBezTo>
                  <a:pt x="344" y="222"/>
                  <a:pt x="347" y="219"/>
                  <a:pt x="347" y="215"/>
                </a:cubicBezTo>
                <a:cubicBezTo>
                  <a:pt x="347" y="162"/>
                  <a:pt x="347" y="162"/>
                  <a:pt x="347" y="162"/>
                </a:cubicBezTo>
                <a:cubicBezTo>
                  <a:pt x="383" y="162"/>
                  <a:pt x="383" y="162"/>
                  <a:pt x="383" y="162"/>
                </a:cubicBezTo>
                <a:cubicBezTo>
                  <a:pt x="383" y="234"/>
                  <a:pt x="383" y="234"/>
                  <a:pt x="383" y="234"/>
                </a:cubicBezTo>
                <a:cubicBezTo>
                  <a:pt x="383" y="238"/>
                  <a:pt x="386" y="241"/>
                  <a:pt x="390" y="241"/>
                </a:cubicBezTo>
                <a:cubicBezTo>
                  <a:pt x="431" y="241"/>
                  <a:pt x="431" y="241"/>
                  <a:pt x="431" y="241"/>
                </a:cubicBezTo>
                <a:cubicBezTo>
                  <a:pt x="431" y="294"/>
                  <a:pt x="431" y="294"/>
                  <a:pt x="431" y="294"/>
                </a:cubicBezTo>
                <a:cubicBezTo>
                  <a:pt x="431" y="298"/>
                  <a:pt x="434" y="301"/>
                  <a:pt x="438" y="301"/>
                </a:cubicBezTo>
                <a:cubicBezTo>
                  <a:pt x="559" y="301"/>
                  <a:pt x="559" y="301"/>
                  <a:pt x="559" y="301"/>
                </a:cubicBezTo>
                <a:cubicBezTo>
                  <a:pt x="562" y="301"/>
                  <a:pt x="566" y="298"/>
                  <a:pt x="566" y="294"/>
                </a:cubicBezTo>
                <a:cubicBezTo>
                  <a:pt x="566" y="173"/>
                  <a:pt x="566" y="173"/>
                  <a:pt x="566" y="173"/>
                </a:cubicBezTo>
                <a:cubicBezTo>
                  <a:pt x="566" y="169"/>
                  <a:pt x="562" y="166"/>
                  <a:pt x="559" y="166"/>
                </a:cubicBezTo>
                <a:cubicBezTo>
                  <a:pt x="438" y="166"/>
                  <a:pt x="438" y="166"/>
                  <a:pt x="438" y="166"/>
                </a:cubicBezTo>
                <a:cubicBezTo>
                  <a:pt x="434" y="166"/>
                  <a:pt x="431" y="169"/>
                  <a:pt x="431" y="173"/>
                </a:cubicBezTo>
                <a:cubicBezTo>
                  <a:pt x="431" y="227"/>
                  <a:pt x="431" y="227"/>
                  <a:pt x="431" y="227"/>
                </a:cubicBezTo>
                <a:cubicBezTo>
                  <a:pt x="397" y="227"/>
                  <a:pt x="397" y="227"/>
                  <a:pt x="397" y="227"/>
                </a:cubicBezTo>
                <a:cubicBezTo>
                  <a:pt x="397" y="74"/>
                  <a:pt x="397" y="74"/>
                  <a:pt x="397" y="74"/>
                </a:cubicBezTo>
                <a:cubicBezTo>
                  <a:pt x="431" y="74"/>
                  <a:pt x="431" y="74"/>
                  <a:pt x="431" y="74"/>
                </a:cubicBezTo>
                <a:cubicBezTo>
                  <a:pt x="431" y="128"/>
                  <a:pt x="431" y="128"/>
                  <a:pt x="431" y="128"/>
                </a:cubicBezTo>
                <a:cubicBezTo>
                  <a:pt x="431" y="132"/>
                  <a:pt x="434" y="135"/>
                  <a:pt x="438" y="135"/>
                </a:cubicBezTo>
                <a:close/>
                <a:moveTo>
                  <a:pt x="121" y="370"/>
                </a:moveTo>
                <a:cubicBezTo>
                  <a:pt x="14" y="370"/>
                  <a:pt x="14" y="370"/>
                  <a:pt x="14" y="370"/>
                </a:cubicBezTo>
                <a:cubicBezTo>
                  <a:pt x="14" y="263"/>
                  <a:pt x="14" y="263"/>
                  <a:pt x="14" y="263"/>
                </a:cubicBezTo>
                <a:cubicBezTo>
                  <a:pt x="121" y="263"/>
                  <a:pt x="121" y="263"/>
                  <a:pt x="121" y="263"/>
                </a:cubicBezTo>
                <a:lnTo>
                  <a:pt x="121" y="370"/>
                </a:lnTo>
                <a:close/>
                <a:moveTo>
                  <a:pt x="445" y="511"/>
                </a:moveTo>
                <a:cubicBezTo>
                  <a:pt x="552" y="511"/>
                  <a:pt x="552" y="511"/>
                  <a:pt x="552" y="511"/>
                </a:cubicBezTo>
                <a:cubicBezTo>
                  <a:pt x="552" y="618"/>
                  <a:pt x="552" y="618"/>
                  <a:pt x="552" y="618"/>
                </a:cubicBezTo>
                <a:cubicBezTo>
                  <a:pt x="445" y="618"/>
                  <a:pt x="445" y="618"/>
                  <a:pt x="445" y="618"/>
                </a:cubicBezTo>
                <a:lnTo>
                  <a:pt x="445" y="511"/>
                </a:lnTo>
                <a:close/>
                <a:moveTo>
                  <a:pt x="445" y="345"/>
                </a:moveTo>
                <a:cubicBezTo>
                  <a:pt x="552" y="345"/>
                  <a:pt x="552" y="345"/>
                  <a:pt x="552" y="345"/>
                </a:cubicBezTo>
                <a:cubicBezTo>
                  <a:pt x="552" y="452"/>
                  <a:pt x="552" y="452"/>
                  <a:pt x="552" y="452"/>
                </a:cubicBezTo>
                <a:cubicBezTo>
                  <a:pt x="445" y="452"/>
                  <a:pt x="445" y="452"/>
                  <a:pt x="445" y="452"/>
                </a:cubicBezTo>
                <a:lnTo>
                  <a:pt x="445" y="345"/>
                </a:lnTo>
                <a:close/>
                <a:moveTo>
                  <a:pt x="226" y="424"/>
                </a:moveTo>
                <a:cubicBezTo>
                  <a:pt x="333" y="424"/>
                  <a:pt x="333" y="424"/>
                  <a:pt x="333" y="424"/>
                </a:cubicBezTo>
                <a:cubicBezTo>
                  <a:pt x="333" y="531"/>
                  <a:pt x="333" y="531"/>
                  <a:pt x="333" y="531"/>
                </a:cubicBezTo>
                <a:cubicBezTo>
                  <a:pt x="226" y="531"/>
                  <a:pt x="226" y="531"/>
                  <a:pt x="226" y="531"/>
                </a:cubicBezTo>
                <a:lnTo>
                  <a:pt x="226" y="424"/>
                </a:lnTo>
                <a:close/>
                <a:moveTo>
                  <a:pt x="333" y="208"/>
                </a:moveTo>
                <a:cubicBezTo>
                  <a:pt x="226" y="208"/>
                  <a:pt x="226" y="208"/>
                  <a:pt x="226" y="208"/>
                </a:cubicBezTo>
                <a:cubicBezTo>
                  <a:pt x="226" y="101"/>
                  <a:pt x="226" y="101"/>
                  <a:pt x="226" y="101"/>
                </a:cubicBezTo>
                <a:cubicBezTo>
                  <a:pt x="333" y="101"/>
                  <a:pt x="333" y="101"/>
                  <a:pt x="333" y="101"/>
                </a:cubicBezTo>
                <a:lnTo>
                  <a:pt x="333" y="208"/>
                </a:lnTo>
                <a:close/>
                <a:moveTo>
                  <a:pt x="445" y="180"/>
                </a:moveTo>
                <a:cubicBezTo>
                  <a:pt x="552" y="180"/>
                  <a:pt x="552" y="180"/>
                  <a:pt x="552" y="180"/>
                </a:cubicBezTo>
                <a:cubicBezTo>
                  <a:pt x="552" y="287"/>
                  <a:pt x="552" y="287"/>
                  <a:pt x="552" y="287"/>
                </a:cubicBezTo>
                <a:cubicBezTo>
                  <a:pt x="445" y="287"/>
                  <a:pt x="445" y="287"/>
                  <a:pt x="445" y="287"/>
                </a:cubicBezTo>
                <a:lnTo>
                  <a:pt x="445" y="180"/>
                </a:lnTo>
                <a:close/>
                <a:moveTo>
                  <a:pt x="445" y="14"/>
                </a:moveTo>
                <a:cubicBezTo>
                  <a:pt x="552" y="14"/>
                  <a:pt x="552" y="14"/>
                  <a:pt x="552" y="14"/>
                </a:cubicBezTo>
                <a:cubicBezTo>
                  <a:pt x="552" y="121"/>
                  <a:pt x="552" y="121"/>
                  <a:pt x="552" y="121"/>
                </a:cubicBezTo>
                <a:cubicBezTo>
                  <a:pt x="445" y="121"/>
                  <a:pt x="445" y="121"/>
                  <a:pt x="445" y="121"/>
                </a:cubicBezTo>
                <a:lnTo>
                  <a:pt x="445" y="1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8" name="Oval 17"/>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6" name="Freeform 123"/>
          <p:cNvSpPr>
            <a:spLocks noEditPoints="1"/>
          </p:cNvSpPr>
          <p:nvPr/>
        </p:nvSpPr>
        <p:spPr bwMode="auto">
          <a:xfrm>
            <a:off x="4971438" y="4922608"/>
            <a:ext cx="627358" cy="491391"/>
          </a:xfrm>
          <a:custGeom>
            <a:avLst/>
            <a:gdLst>
              <a:gd name="T0" fmla="*/ 385 w 607"/>
              <a:gd name="T1" fmla="*/ 140 h 476"/>
              <a:gd name="T2" fmla="*/ 277 w 607"/>
              <a:gd name="T3" fmla="*/ 41 h 476"/>
              <a:gd name="T4" fmla="*/ 224 w 607"/>
              <a:gd name="T5" fmla="*/ 58 h 476"/>
              <a:gd name="T6" fmla="*/ 4 w 607"/>
              <a:gd name="T7" fmla="*/ 1 h 476"/>
              <a:gd name="T8" fmla="*/ 0 w 607"/>
              <a:gd name="T9" fmla="*/ 469 h 476"/>
              <a:gd name="T10" fmla="*/ 607 w 607"/>
              <a:gd name="T11" fmla="*/ 469 h 476"/>
              <a:gd name="T12" fmla="*/ 600 w 607"/>
              <a:gd name="T13" fmla="*/ 165 h 476"/>
              <a:gd name="T14" fmla="*/ 260 w 607"/>
              <a:gd name="T15" fmla="*/ 61 h 476"/>
              <a:gd name="T16" fmla="*/ 222 w 607"/>
              <a:gd name="T17" fmla="*/ 187 h 476"/>
              <a:gd name="T18" fmla="*/ 222 w 607"/>
              <a:gd name="T19" fmla="*/ 73 h 476"/>
              <a:gd name="T20" fmla="*/ 162 w 607"/>
              <a:gd name="T21" fmla="*/ 206 h 476"/>
              <a:gd name="T22" fmla="*/ 185 w 607"/>
              <a:gd name="T23" fmla="*/ 199 h 476"/>
              <a:gd name="T24" fmla="*/ 125 w 607"/>
              <a:gd name="T25" fmla="*/ 103 h 476"/>
              <a:gd name="T26" fmla="*/ 111 w 607"/>
              <a:gd name="T27" fmla="*/ 214 h 476"/>
              <a:gd name="T28" fmla="*/ 111 w 607"/>
              <a:gd name="T29" fmla="*/ 101 h 476"/>
              <a:gd name="T30" fmla="*/ 51 w 607"/>
              <a:gd name="T31" fmla="*/ 173 h 476"/>
              <a:gd name="T32" fmla="*/ 74 w 607"/>
              <a:gd name="T33" fmla="*/ 188 h 476"/>
              <a:gd name="T34" fmla="*/ 371 w 607"/>
              <a:gd name="T35" fmla="*/ 146 h 476"/>
              <a:gd name="T36" fmla="*/ 334 w 607"/>
              <a:gd name="T37" fmla="*/ 238 h 476"/>
              <a:gd name="T38" fmla="*/ 334 w 607"/>
              <a:gd name="T39" fmla="*/ 111 h 476"/>
              <a:gd name="T40" fmla="*/ 533 w 607"/>
              <a:gd name="T41" fmla="*/ 179 h 476"/>
              <a:gd name="T42" fmla="*/ 533 w 607"/>
              <a:gd name="T43" fmla="*/ 310 h 476"/>
              <a:gd name="T44" fmla="*/ 496 w 607"/>
              <a:gd name="T45" fmla="*/ 179 h 476"/>
              <a:gd name="T46" fmla="*/ 482 w 607"/>
              <a:gd name="T47" fmla="*/ 322 h 476"/>
              <a:gd name="T48" fmla="*/ 482 w 607"/>
              <a:gd name="T49" fmla="*/ 179 h 476"/>
              <a:gd name="T50" fmla="*/ 422 w 607"/>
              <a:gd name="T51" fmla="*/ 336 h 476"/>
              <a:gd name="T52" fmla="*/ 445 w 607"/>
              <a:gd name="T53" fmla="*/ 330 h 476"/>
              <a:gd name="T54" fmla="*/ 570 w 607"/>
              <a:gd name="T55" fmla="*/ 179 h 476"/>
              <a:gd name="T56" fmla="*/ 408 w 607"/>
              <a:gd name="T57" fmla="*/ 179 h 476"/>
              <a:gd name="T58" fmla="*/ 385 w 607"/>
              <a:gd name="T59" fmla="*/ 305 h 476"/>
              <a:gd name="T60" fmla="*/ 408 w 607"/>
              <a:gd name="T61" fmla="*/ 179 h 476"/>
              <a:gd name="T62" fmla="*/ 297 w 607"/>
              <a:gd name="T63" fmla="*/ 189 h 476"/>
              <a:gd name="T64" fmla="*/ 282 w 607"/>
              <a:gd name="T65" fmla="*/ 172 h 476"/>
              <a:gd name="T66" fmla="*/ 279 w 607"/>
              <a:gd name="T67" fmla="*/ 170 h 476"/>
              <a:gd name="T68" fmla="*/ 277 w 607"/>
              <a:gd name="T69" fmla="*/ 171 h 476"/>
              <a:gd name="T70" fmla="*/ 277 w 607"/>
              <a:gd name="T71" fmla="*/ 56 h 476"/>
              <a:gd name="T72" fmla="*/ 37 w 607"/>
              <a:gd name="T73" fmla="*/ 163 h 476"/>
              <a:gd name="T74" fmla="*/ 593 w 607"/>
              <a:gd name="T75" fmla="*/ 462 h 476"/>
              <a:gd name="T76" fmla="*/ 77 w 607"/>
              <a:gd name="T77" fmla="*/ 207 h 476"/>
              <a:gd name="T78" fmla="*/ 114 w 607"/>
              <a:gd name="T79" fmla="*/ 233 h 476"/>
              <a:gd name="T80" fmla="*/ 117 w 607"/>
              <a:gd name="T81" fmla="*/ 234 h 476"/>
              <a:gd name="T82" fmla="*/ 118 w 607"/>
              <a:gd name="T83" fmla="*/ 234 h 476"/>
              <a:gd name="T84" fmla="*/ 120 w 607"/>
              <a:gd name="T85" fmla="*/ 233 h 476"/>
              <a:gd name="T86" fmla="*/ 404 w 607"/>
              <a:gd name="T87" fmla="*/ 352 h 476"/>
              <a:gd name="T88" fmla="*/ 406 w 607"/>
              <a:gd name="T89" fmla="*/ 353 h 476"/>
              <a:gd name="T90" fmla="*/ 408 w 607"/>
              <a:gd name="T91" fmla="*/ 353 h 476"/>
              <a:gd name="T92" fmla="*/ 415 w 607"/>
              <a:gd name="T93" fmla="*/ 353 h 476"/>
              <a:gd name="T94" fmla="*/ 454 w 607"/>
              <a:gd name="T95" fmla="*/ 343 h 476"/>
              <a:gd name="T96" fmla="*/ 565 w 607"/>
              <a:gd name="T97" fmla="*/ 317 h 476"/>
              <a:gd name="T98" fmla="*/ 593 w 607"/>
              <a:gd name="T99" fmla="*/ 46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7" h="476">
                <a:moveTo>
                  <a:pt x="600" y="165"/>
                </a:moveTo>
                <a:cubicBezTo>
                  <a:pt x="411" y="165"/>
                  <a:pt x="411" y="165"/>
                  <a:pt x="411" y="165"/>
                </a:cubicBezTo>
                <a:cubicBezTo>
                  <a:pt x="385" y="140"/>
                  <a:pt x="385" y="140"/>
                  <a:pt x="385" y="140"/>
                </a:cubicBezTo>
                <a:cubicBezTo>
                  <a:pt x="384" y="138"/>
                  <a:pt x="382" y="136"/>
                  <a:pt x="380" y="135"/>
                </a:cubicBezTo>
                <a:cubicBezTo>
                  <a:pt x="283" y="43"/>
                  <a:pt x="283" y="43"/>
                  <a:pt x="283" y="43"/>
                </a:cubicBezTo>
                <a:cubicBezTo>
                  <a:pt x="282" y="41"/>
                  <a:pt x="279" y="41"/>
                  <a:pt x="277" y="41"/>
                </a:cubicBezTo>
                <a:cubicBezTo>
                  <a:pt x="232" y="55"/>
                  <a:pt x="232" y="55"/>
                  <a:pt x="232" y="55"/>
                </a:cubicBezTo>
                <a:cubicBezTo>
                  <a:pt x="231" y="55"/>
                  <a:pt x="230" y="55"/>
                  <a:pt x="229" y="55"/>
                </a:cubicBezTo>
                <a:cubicBezTo>
                  <a:pt x="227" y="55"/>
                  <a:pt x="225" y="56"/>
                  <a:pt x="224" y="58"/>
                </a:cubicBezTo>
                <a:cubicBezTo>
                  <a:pt x="120" y="90"/>
                  <a:pt x="120" y="90"/>
                  <a:pt x="120" y="90"/>
                </a:cubicBezTo>
                <a:cubicBezTo>
                  <a:pt x="11" y="2"/>
                  <a:pt x="11" y="2"/>
                  <a:pt x="11" y="2"/>
                </a:cubicBezTo>
                <a:cubicBezTo>
                  <a:pt x="9" y="1"/>
                  <a:pt x="6" y="0"/>
                  <a:pt x="4" y="1"/>
                </a:cubicBezTo>
                <a:cubicBezTo>
                  <a:pt x="1" y="3"/>
                  <a:pt x="0" y="5"/>
                  <a:pt x="0" y="8"/>
                </a:cubicBezTo>
                <a:cubicBezTo>
                  <a:pt x="0" y="151"/>
                  <a:pt x="0" y="151"/>
                  <a:pt x="0" y="151"/>
                </a:cubicBezTo>
                <a:cubicBezTo>
                  <a:pt x="0" y="469"/>
                  <a:pt x="0" y="469"/>
                  <a:pt x="0" y="469"/>
                </a:cubicBezTo>
                <a:cubicBezTo>
                  <a:pt x="0" y="473"/>
                  <a:pt x="3" y="476"/>
                  <a:pt x="7" y="476"/>
                </a:cubicBezTo>
                <a:cubicBezTo>
                  <a:pt x="600" y="476"/>
                  <a:pt x="600" y="476"/>
                  <a:pt x="600" y="476"/>
                </a:cubicBezTo>
                <a:cubicBezTo>
                  <a:pt x="604" y="476"/>
                  <a:pt x="607" y="473"/>
                  <a:pt x="607" y="469"/>
                </a:cubicBezTo>
                <a:cubicBezTo>
                  <a:pt x="607" y="301"/>
                  <a:pt x="607" y="301"/>
                  <a:pt x="607" y="301"/>
                </a:cubicBezTo>
                <a:cubicBezTo>
                  <a:pt x="607" y="172"/>
                  <a:pt x="607" y="172"/>
                  <a:pt x="607" y="172"/>
                </a:cubicBezTo>
                <a:cubicBezTo>
                  <a:pt x="607" y="168"/>
                  <a:pt x="604" y="165"/>
                  <a:pt x="600" y="165"/>
                </a:cubicBezTo>
                <a:close/>
                <a:moveTo>
                  <a:pt x="236" y="183"/>
                </a:moveTo>
                <a:cubicBezTo>
                  <a:pt x="236" y="68"/>
                  <a:pt x="236" y="68"/>
                  <a:pt x="236" y="68"/>
                </a:cubicBezTo>
                <a:cubicBezTo>
                  <a:pt x="260" y="61"/>
                  <a:pt x="260" y="61"/>
                  <a:pt x="260" y="61"/>
                </a:cubicBezTo>
                <a:cubicBezTo>
                  <a:pt x="260" y="176"/>
                  <a:pt x="260" y="176"/>
                  <a:pt x="260" y="176"/>
                </a:cubicBezTo>
                <a:lnTo>
                  <a:pt x="236" y="183"/>
                </a:lnTo>
                <a:close/>
                <a:moveTo>
                  <a:pt x="222" y="187"/>
                </a:moveTo>
                <a:cubicBezTo>
                  <a:pt x="199" y="194"/>
                  <a:pt x="199" y="194"/>
                  <a:pt x="199" y="194"/>
                </a:cubicBezTo>
                <a:cubicBezTo>
                  <a:pt x="199" y="80"/>
                  <a:pt x="199" y="80"/>
                  <a:pt x="199" y="80"/>
                </a:cubicBezTo>
                <a:cubicBezTo>
                  <a:pt x="222" y="73"/>
                  <a:pt x="222" y="73"/>
                  <a:pt x="222" y="73"/>
                </a:cubicBezTo>
                <a:lnTo>
                  <a:pt x="222" y="187"/>
                </a:lnTo>
                <a:close/>
                <a:moveTo>
                  <a:pt x="185" y="199"/>
                </a:moveTo>
                <a:cubicBezTo>
                  <a:pt x="162" y="206"/>
                  <a:pt x="162" y="206"/>
                  <a:pt x="162" y="206"/>
                </a:cubicBezTo>
                <a:cubicBezTo>
                  <a:pt x="162" y="91"/>
                  <a:pt x="162" y="91"/>
                  <a:pt x="162" y="91"/>
                </a:cubicBezTo>
                <a:cubicBezTo>
                  <a:pt x="185" y="84"/>
                  <a:pt x="185" y="84"/>
                  <a:pt x="185" y="84"/>
                </a:cubicBezTo>
                <a:lnTo>
                  <a:pt x="185" y="199"/>
                </a:lnTo>
                <a:close/>
                <a:moveTo>
                  <a:pt x="148" y="210"/>
                </a:moveTo>
                <a:cubicBezTo>
                  <a:pt x="125" y="217"/>
                  <a:pt x="125" y="217"/>
                  <a:pt x="125" y="217"/>
                </a:cubicBezTo>
                <a:cubicBezTo>
                  <a:pt x="125" y="103"/>
                  <a:pt x="125" y="103"/>
                  <a:pt x="125" y="103"/>
                </a:cubicBezTo>
                <a:cubicBezTo>
                  <a:pt x="148" y="96"/>
                  <a:pt x="148" y="96"/>
                  <a:pt x="148" y="96"/>
                </a:cubicBezTo>
                <a:lnTo>
                  <a:pt x="148" y="210"/>
                </a:lnTo>
                <a:close/>
                <a:moveTo>
                  <a:pt x="111" y="214"/>
                </a:moveTo>
                <a:cubicBezTo>
                  <a:pt x="88" y="198"/>
                  <a:pt x="88" y="198"/>
                  <a:pt x="88" y="198"/>
                </a:cubicBezTo>
                <a:cubicBezTo>
                  <a:pt x="88" y="82"/>
                  <a:pt x="88" y="82"/>
                  <a:pt x="88" y="82"/>
                </a:cubicBezTo>
                <a:cubicBezTo>
                  <a:pt x="111" y="101"/>
                  <a:pt x="111" y="101"/>
                  <a:pt x="111" y="101"/>
                </a:cubicBezTo>
                <a:lnTo>
                  <a:pt x="111" y="214"/>
                </a:lnTo>
                <a:close/>
                <a:moveTo>
                  <a:pt x="74" y="188"/>
                </a:moveTo>
                <a:cubicBezTo>
                  <a:pt x="51" y="173"/>
                  <a:pt x="51" y="173"/>
                  <a:pt x="51" y="173"/>
                </a:cubicBezTo>
                <a:cubicBezTo>
                  <a:pt x="51" y="52"/>
                  <a:pt x="51" y="52"/>
                  <a:pt x="51" y="52"/>
                </a:cubicBezTo>
                <a:cubicBezTo>
                  <a:pt x="74" y="71"/>
                  <a:pt x="74" y="71"/>
                  <a:pt x="74" y="71"/>
                </a:cubicBezTo>
                <a:lnTo>
                  <a:pt x="74" y="188"/>
                </a:lnTo>
                <a:close/>
                <a:moveTo>
                  <a:pt x="348" y="256"/>
                </a:moveTo>
                <a:cubicBezTo>
                  <a:pt x="348" y="124"/>
                  <a:pt x="348" y="124"/>
                  <a:pt x="348" y="124"/>
                </a:cubicBezTo>
                <a:cubicBezTo>
                  <a:pt x="371" y="146"/>
                  <a:pt x="371" y="146"/>
                  <a:pt x="371" y="146"/>
                </a:cubicBezTo>
                <a:cubicBezTo>
                  <a:pt x="371" y="286"/>
                  <a:pt x="371" y="286"/>
                  <a:pt x="371" y="286"/>
                </a:cubicBezTo>
                <a:lnTo>
                  <a:pt x="348" y="256"/>
                </a:lnTo>
                <a:close/>
                <a:moveTo>
                  <a:pt x="334" y="238"/>
                </a:moveTo>
                <a:cubicBezTo>
                  <a:pt x="311" y="208"/>
                  <a:pt x="311" y="208"/>
                  <a:pt x="311" y="208"/>
                </a:cubicBezTo>
                <a:cubicBezTo>
                  <a:pt x="311" y="89"/>
                  <a:pt x="311" y="89"/>
                  <a:pt x="311" y="89"/>
                </a:cubicBezTo>
                <a:cubicBezTo>
                  <a:pt x="334" y="111"/>
                  <a:pt x="334" y="111"/>
                  <a:pt x="334" y="111"/>
                </a:cubicBezTo>
                <a:lnTo>
                  <a:pt x="334" y="238"/>
                </a:lnTo>
                <a:close/>
                <a:moveTo>
                  <a:pt x="533" y="310"/>
                </a:moveTo>
                <a:cubicBezTo>
                  <a:pt x="533" y="179"/>
                  <a:pt x="533" y="179"/>
                  <a:pt x="533" y="179"/>
                </a:cubicBezTo>
                <a:cubicBezTo>
                  <a:pt x="556" y="179"/>
                  <a:pt x="556" y="179"/>
                  <a:pt x="556" y="179"/>
                </a:cubicBezTo>
                <a:cubicBezTo>
                  <a:pt x="556" y="304"/>
                  <a:pt x="556" y="304"/>
                  <a:pt x="556" y="304"/>
                </a:cubicBezTo>
                <a:lnTo>
                  <a:pt x="533" y="310"/>
                </a:lnTo>
                <a:close/>
                <a:moveTo>
                  <a:pt x="519" y="313"/>
                </a:moveTo>
                <a:cubicBezTo>
                  <a:pt x="496" y="318"/>
                  <a:pt x="496" y="318"/>
                  <a:pt x="496" y="318"/>
                </a:cubicBezTo>
                <a:cubicBezTo>
                  <a:pt x="496" y="179"/>
                  <a:pt x="496" y="179"/>
                  <a:pt x="496" y="179"/>
                </a:cubicBezTo>
                <a:cubicBezTo>
                  <a:pt x="519" y="179"/>
                  <a:pt x="519" y="179"/>
                  <a:pt x="519" y="179"/>
                </a:cubicBezTo>
                <a:lnTo>
                  <a:pt x="519" y="313"/>
                </a:lnTo>
                <a:close/>
                <a:moveTo>
                  <a:pt x="482" y="322"/>
                </a:moveTo>
                <a:cubicBezTo>
                  <a:pt x="459" y="327"/>
                  <a:pt x="459" y="327"/>
                  <a:pt x="459" y="327"/>
                </a:cubicBezTo>
                <a:cubicBezTo>
                  <a:pt x="459" y="179"/>
                  <a:pt x="459" y="179"/>
                  <a:pt x="459" y="179"/>
                </a:cubicBezTo>
                <a:cubicBezTo>
                  <a:pt x="482" y="179"/>
                  <a:pt x="482" y="179"/>
                  <a:pt x="482" y="179"/>
                </a:cubicBezTo>
                <a:lnTo>
                  <a:pt x="482" y="322"/>
                </a:lnTo>
                <a:close/>
                <a:moveTo>
                  <a:pt x="445" y="330"/>
                </a:moveTo>
                <a:cubicBezTo>
                  <a:pt x="422" y="336"/>
                  <a:pt x="422" y="336"/>
                  <a:pt x="422" y="336"/>
                </a:cubicBezTo>
                <a:cubicBezTo>
                  <a:pt x="422" y="179"/>
                  <a:pt x="422" y="179"/>
                  <a:pt x="422" y="179"/>
                </a:cubicBezTo>
                <a:cubicBezTo>
                  <a:pt x="445" y="179"/>
                  <a:pt x="445" y="179"/>
                  <a:pt x="445" y="179"/>
                </a:cubicBezTo>
                <a:lnTo>
                  <a:pt x="445" y="330"/>
                </a:lnTo>
                <a:close/>
                <a:moveTo>
                  <a:pt x="593" y="296"/>
                </a:moveTo>
                <a:cubicBezTo>
                  <a:pt x="570" y="301"/>
                  <a:pt x="570" y="301"/>
                  <a:pt x="570" y="301"/>
                </a:cubicBezTo>
                <a:cubicBezTo>
                  <a:pt x="570" y="179"/>
                  <a:pt x="570" y="179"/>
                  <a:pt x="570" y="179"/>
                </a:cubicBezTo>
                <a:cubicBezTo>
                  <a:pt x="593" y="179"/>
                  <a:pt x="593" y="179"/>
                  <a:pt x="593" y="179"/>
                </a:cubicBezTo>
                <a:lnTo>
                  <a:pt x="593" y="296"/>
                </a:lnTo>
                <a:close/>
                <a:moveTo>
                  <a:pt x="408" y="179"/>
                </a:moveTo>
                <a:cubicBezTo>
                  <a:pt x="408" y="179"/>
                  <a:pt x="408" y="179"/>
                  <a:pt x="408" y="179"/>
                </a:cubicBezTo>
                <a:cubicBezTo>
                  <a:pt x="408" y="335"/>
                  <a:pt x="408" y="335"/>
                  <a:pt x="408" y="335"/>
                </a:cubicBezTo>
                <a:cubicBezTo>
                  <a:pt x="385" y="305"/>
                  <a:pt x="385" y="305"/>
                  <a:pt x="385" y="305"/>
                </a:cubicBezTo>
                <a:cubicBezTo>
                  <a:pt x="385" y="160"/>
                  <a:pt x="385" y="160"/>
                  <a:pt x="385" y="160"/>
                </a:cubicBezTo>
                <a:cubicBezTo>
                  <a:pt x="403" y="177"/>
                  <a:pt x="403" y="177"/>
                  <a:pt x="403" y="177"/>
                </a:cubicBezTo>
                <a:cubicBezTo>
                  <a:pt x="404" y="178"/>
                  <a:pt x="406" y="179"/>
                  <a:pt x="408" y="179"/>
                </a:cubicBezTo>
                <a:close/>
                <a:moveTo>
                  <a:pt x="277" y="56"/>
                </a:moveTo>
                <a:cubicBezTo>
                  <a:pt x="297" y="75"/>
                  <a:pt x="297" y="75"/>
                  <a:pt x="297" y="75"/>
                </a:cubicBezTo>
                <a:cubicBezTo>
                  <a:pt x="297" y="189"/>
                  <a:pt x="297" y="189"/>
                  <a:pt x="297" y="189"/>
                </a:cubicBezTo>
                <a:cubicBezTo>
                  <a:pt x="284" y="173"/>
                  <a:pt x="284" y="173"/>
                  <a:pt x="284" y="173"/>
                </a:cubicBezTo>
                <a:cubicBezTo>
                  <a:pt x="284" y="173"/>
                  <a:pt x="283" y="172"/>
                  <a:pt x="283" y="172"/>
                </a:cubicBezTo>
                <a:cubicBezTo>
                  <a:pt x="283" y="172"/>
                  <a:pt x="282" y="172"/>
                  <a:pt x="282" y="172"/>
                </a:cubicBezTo>
                <a:cubicBezTo>
                  <a:pt x="282" y="171"/>
                  <a:pt x="281" y="171"/>
                  <a:pt x="281" y="171"/>
                </a:cubicBezTo>
                <a:cubicBezTo>
                  <a:pt x="281" y="171"/>
                  <a:pt x="281" y="171"/>
                  <a:pt x="281" y="171"/>
                </a:cubicBezTo>
                <a:cubicBezTo>
                  <a:pt x="280" y="171"/>
                  <a:pt x="279" y="170"/>
                  <a:pt x="279" y="170"/>
                </a:cubicBezTo>
                <a:cubicBezTo>
                  <a:pt x="279" y="170"/>
                  <a:pt x="279" y="170"/>
                  <a:pt x="279" y="170"/>
                </a:cubicBezTo>
                <a:cubicBezTo>
                  <a:pt x="279" y="170"/>
                  <a:pt x="279" y="170"/>
                  <a:pt x="279" y="170"/>
                </a:cubicBezTo>
                <a:cubicBezTo>
                  <a:pt x="278" y="170"/>
                  <a:pt x="277" y="170"/>
                  <a:pt x="277" y="171"/>
                </a:cubicBezTo>
                <a:cubicBezTo>
                  <a:pt x="274" y="172"/>
                  <a:pt x="274" y="172"/>
                  <a:pt x="274" y="172"/>
                </a:cubicBezTo>
                <a:cubicBezTo>
                  <a:pt x="274" y="57"/>
                  <a:pt x="274" y="57"/>
                  <a:pt x="274" y="57"/>
                </a:cubicBezTo>
                <a:lnTo>
                  <a:pt x="277" y="56"/>
                </a:lnTo>
                <a:close/>
                <a:moveTo>
                  <a:pt x="14" y="22"/>
                </a:moveTo>
                <a:cubicBezTo>
                  <a:pt x="37" y="41"/>
                  <a:pt x="37" y="41"/>
                  <a:pt x="37" y="41"/>
                </a:cubicBezTo>
                <a:cubicBezTo>
                  <a:pt x="37" y="163"/>
                  <a:pt x="37" y="163"/>
                  <a:pt x="37" y="163"/>
                </a:cubicBezTo>
                <a:cubicBezTo>
                  <a:pt x="14" y="147"/>
                  <a:pt x="14" y="147"/>
                  <a:pt x="14" y="147"/>
                </a:cubicBezTo>
                <a:lnTo>
                  <a:pt x="14" y="22"/>
                </a:lnTo>
                <a:close/>
                <a:moveTo>
                  <a:pt x="593" y="462"/>
                </a:moveTo>
                <a:cubicBezTo>
                  <a:pt x="14" y="462"/>
                  <a:pt x="14" y="462"/>
                  <a:pt x="14" y="462"/>
                </a:cubicBezTo>
                <a:cubicBezTo>
                  <a:pt x="14" y="164"/>
                  <a:pt x="14" y="164"/>
                  <a:pt x="14" y="164"/>
                </a:cubicBezTo>
                <a:cubicBezTo>
                  <a:pt x="77" y="207"/>
                  <a:pt x="77" y="207"/>
                  <a:pt x="77" y="207"/>
                </a:cubicBezTo>
                <a:cubicBezTo>
                  <a:pt x="77" y="207"/>
                  <a:pt x="77" y="207"/>
                  <a:pt x="77" y="207"/>
                </a:cubicBezTo>
                <a:cubicBezTo>
                  <a:pt x="114" y="233"/>
                  <a:pt x="114" y="233"/>
                  <a:pt x="114" y="233"/>
                </a:cubicBezTo>
                <a:cubicBezTo>
                  <a:pt x="114" y="233"/>
                  <a:pt x="114" y="233"/>
                  <a:pt x="114" y="233"/>
                </a:cubicBezTo>
                <a:cubicBezTo>
                  <a:pt x="115" y="233"/>
                  <a:pt x="115" y="233"/>
                  <a:pt x="116" y="233"/>
                </a:cubicBezTo>
                <a:cubicBezTo>
                  <a:pt x="116" y="233"/>
                  <a:pt x="116" y="233"/>
                  <a:pt x="116" y="233"/>
                </a:cubicBezTo>
                <a:cubicBezTo>
                  <a:pt x="116" y="233"/>
                  <a:pt x="117" y="234"/>
                  <a:pt x="117" y="234"/>
                </a:cubicBezTo>
                <a:cubicBezTo>
                  <a:pt x="117" y="234"/>
                  <a:pt x="117" y="234"/>
                  <a:pt x="118" y="234"/>
                </a:cubicBezTo>
                <a:cubicBezTo>
                  <a:pt x="118" y="234"/>
                  <a:pt x="118" y="234"/>
                  <a:pt x="118" y="234"/>
                </a:cubicBezTo>
                <a:cubicBezTo>
                  <a:pt x="118" y="234"/>
                  <a:pt x="118" y="234"/>
                  <a:pt x="118" y="234"/>
                </a:cubicBezTo>
                <a:cubicBezTo>
                  <a:pt x="119" y="234"/>
                  <a:pt x="119" y="234"/>
                  <a:pt x="119" y="234"/>
                </a:cubicBezTo>
                <a:cubicBezTo>
                  <a:pt x="119" y="234"/>
                  <a:pt x="120" y="234"/>
                  <a:pt x="120" y="233"/>
                </a:cubicBezTo>
                <a:cubicBezTo>
                  <a:pt x="120" y="233"/>
                  <a:pt x="120" y="233"/>
                  <a:pt x="120" y="233"/>
                </a:cubicBezTo>
                <a:cubicBezTo>
                  <a:pt x="276" y="186"/>
                  <a:pt x="276" y="186"/>
                  <a:pt x="276" y="186"/>
                </a:cubicBezTo>
                <a:cubicBezTo>
                  <a:pt x="402" y="350"/>
                  <a:pt x="402" y="350"/>
                  <a:pt x="402" y="350"/>
                </a:cubicBezTo>
                <a:cubicBezTo>
                  <a:pt x="403" y="351"/>
                  <a:pt x="403" y="351"/>
                  <a:pt x="404" y="352"/>
                </a:cubicBezTo>
                <a:cubicBezTo>
                  <a:pt x="404" y="352"/>
                  <a:pt x="404" y="352"/>
                  <a:pt x="404" y="352"/>
                </a:cubicBezTo>
                <a:cubicBezTo>
                  <a:pt x="405" y="352"/>
                  <a:pt x="405" y="353"/>
                  <a:pt x="405" y="353"/>
                </a:cubicBezTo>
                <a:cubicBezTo>
                  <a:pt x="405" y="353"/>
                  <a:pt x="406" y="353"/>
                  <a:pt x="406" y="353"/>
                </a:cubicBezTo>
                <a:cubicBezTo>
                  <a:pt x="406" y="353"/>
                  <a:pt x="407" y="353"/>
                  <a:pt x="407" y="353"/>
                </a:cubicBezTo>
                <a:cubicBezTo>
                  <a:pt x="407" y="353"/>
                  <a:pt x="407" y="353"/>
                  <a:pt x="408" y="353"/>
                </a:cubicBezTo>
                <a:cubicBezTo>
                  <a:pt x="408" y="353"/>
                  <a:pt x="408" y="353"/>
                  <a:pt x="408" y="353"/>
                </a:cubicBezTo>
                <a:cubicBezTo>
                  <a:pt x="408" y="353"/>
                  <a:pt x="409" y="353"/>
                  <a:pt x="409" y="353"/>
                </a:cubicBezTo>
                <a:cubicBezTo>
                  <a:pt x="412" y="352"/>
                  <a:pt x="412" y="352"/>
                  <a:pt x="412" y="352"/>
                </a:cubicBezTo>
                <a:cubicBezTo>
                  <a:pt x="413" y="353"/>
                  <a:pt x="414" y="353"/>
                  <a:pt x="415" y="353"/>
                </a:cubicBezTo>
                <a:cubicBezTo>
                  <a:pt x="417" y="353"/>
                  <a:pt x="419" y="352"/>
                  <a:pt x="421" y="350"/>
                </a:cubicBezTo>
                <a:cubicBezTo>
                  <a:pt x="453" y="343"/>
                  <a:pt x="453" y="343"/>
                  <a:pt x="453" y="343"/>
                </a:cubicBezTo>
                <a:cubicBezTo>
                  <a:pt x="453" y="343"/>
                  <a:pt x="454" y="343"/>
                  <a:pt x="454" y="343"/>
                </a:cubicBezTo>
                <a:cubicBezTo>
                  <a:pt x="491" y="334"/>
                  <a:pt x="491" y="334"/>
                  <a:pt x="491" y="334"/>
                </a:cubicBezTo>
                <a:cubicBezTo>
                  <a:pt x="491" y="334"/>
                  <a:pt x="491" y="334"/>
                  <a:pt x="491" y="334"/>
                </a:cubicBezTo>
                <a:cubicBezTo>
                  <a:pt x="565" y="317"/>
                  <a:pt x="565" y="317"/>
                  <a:pt x="565" y="317"/>
                </a:cubicBezTo>
                <a:cubicBezTo>
                  <a:pt x="565" y="317"/>
                  <a:pt x="565" y="317"/>
                  <a:pt x="565" y="317"/>
                </a:cubicBezTo>
                <a:cubicBezTo>
                  <a:pt x="593" y="310"/>
                  <a:pt x="593" y="310"/>
                  <a:pt x="593" y="310"/>
                </a:cubicBezTo>
                <a:lnTo>
                  <a:pt x="593" y="46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9" name="Oval 18"/>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7" name="Freeform 124"/>
          <p:cNvSpPr>
            <a:spLocks noEditPoints="1"/>
          </p:cNvSpPr>
          <p:nvPr/>
        </p:nvSpPr>
        <p:spPr bwMode="auto">
          <a:xfrm>
            <a:off x="3247780" y="4922608"/>
            <a:ext cx="626166" cy="491391"/>
          </a:xfrm>
          <a:custGeom>
            <a:avLst/>
            <a:gdLst>
              <a:gd name="T0" fmla="*/ 384 w 607"/>
              <a:gd name="T1" fmla="*/ 140 h 476"/>
              <a:gd name="T2" fmla="*/ 276 w 607"/>
              <a:gd name="T3" fmla="*/ 41 h 476"/>
              <a:gd name="T4" fmla="*/ 224 w 607"/>
              <a:gd name="T5" fmla="*/ 58 h 476"/>
              <a:gd name="T6" fmla="*/ 4 w 607"/>
              <a:gd name="T7" fmla="*/ 1 h 476"/>
              <a:gd name="T8" fmla="*/ 0 w 607"/>
              <a:gd name="T9" fmla="*/ 469 h 476"/>
              <a:gd name="T10" fmla="*/ 607 w 607"/>
              <a:gd name="T11" fmla="*/ 469 h 476"/>
              <a:gd name="T12" fmla="*/ 600 w 607"/>
              <a:gd name="T13" fmla="*/ 165 h 476"/>
              <a:gd name="T14" fmla="*/ 259 w 607"/>
              <a:gd name="T15" fmla="*/ 61 h 476"/>
              <a:gd name="T16" fmla="*/ 222 w 607"/>
              <a:gd name="T17" fmla="*/ 187 h 476"/>
              <a:gd name="T18" fmla="*/ 222 w 607"/>
              <a:gd name="T19" fmla="*/ 73 h 476"/>
              <a:gd name="T20" fmla="*/ 162 w 607"/>
              <a:gd name="T21" fmla="*/ 206 h 476"/>
              <a:gd name="T22" fmla="*/ 185 w 607"/>
              <a:gd name="T23" fmla="*/ 199 h 476"/>
              <a:gd name="T24" fmla="*/ 125 w 607"/>
              <a:gd name="T25" fmla="*/ 103 h 476"/>
              <a:gd name="T26" fmla="*/ 111 w 607"/>
              <a:gd name="T27" fmla="*/ 214 h 476"/>
              <a:gd name="T28" fmla="*/ 111 w 607"/>
              <a:gd name="T29" fmla="*/ 101 h 476"/>
              <a:gd name="T30" fmla="*/ 51 w 607"/>
              <a:gd name="T31" fmla="*/ 173 h 476"/>
              <a:gd name="T32" fmla="*/ 74 w 607"/>
              <a:gd name="T33" fmla="*/ 188 h 476"/>
              <a:gd name="T34" fmla="*/ 371 w 607"/>
              <a:gd name="T35" fmla="*/ 146 h 476"/>
              <a:gd name="T36" fmla="*/ 334 w 607"/>
              <a:gd name="T37" fmla="*/ 238 h 476"/>
              <a:gd name="T38" fmla="*/ 334 w 607"/>
              <a:gd name="T39" fmla="*/ 111 h 476"/>
              <a:gd name="T40" fmla="*/ 533 w 607"/>
              <a:gd name="T41" fmla="*/ 179 h 476"/>
              <a:gd name="T42" fmla="*/ 533 w 607"/>
              <a:gd name="T43" fmla="*/ 310 h 476"/>
              <a:gd name="T44" fmla="*/ 496 w 607"/>
              <a:gd name="T45" fmla="*/ 179 h 476"/>
              <a:gd name="T46" fmla="*/ 482 w 607"/>
              <a:gd name="T47" fmla="*/ 322 h 476"/>
              <a:gd name="T48" fmla="*/ 482 w 607"/>
              <a:gd name="T49" fmla="*/ 179 h 476"/>
              <a:gd name="T50" fmla="*/ 422 w 607"/>
              <a:gd name="T51" fmla="*/ 336 h 476"/>
              <a:gd name="T52" fmla="*/ 445 w 607"/>
              <a:gd name="T53" fmla="*/ 330 h 476"/>
              <a:gd name="T54" fmla="*/ 570 w 607"/>
              <a:gd name="T55" fmla="*/ 179 h 476"/>
              <a:gd name="T56" fmla="*/ 408 w 607"/>
              <a:gd name="T57" fmla="*/ 179 h 476"/>
              <a:gd name="T58" fmla="*/ 385 w 607"/>
              <a:gd name="T59" fmla="*/ 305 h 476"/>
              <a:gd name="T60" fmla="*/ 408 w 607"/>
              <a:gd name="T61" fmla="*/ 179 h 476"/>
              <a:gd name="T62" fmla="*/ 296 w 607"/>
              <a:gd name="T63" fmla="*/ 189 h 476"/>
              <a:gd name="T64" fmla="*/ 282 w 607"/>
              <a:gd name="T65" fmla="*/ 172 h 476"/>
              <a:gd name="T66" fmla="*/ 278 w 607"/>
              <a:gd name="T67" fmla="*/ 170 h 476"/>
              <a:gd name="T68" fmla="*/ 276 w 607"/>
              <a:gd name="T69" fmla="*/ 171 h 476"/>
              <a:gd name="T70" fmla="*/ 276 w 607"/>
              <a:gd name="T71" fmla="*/ 56 h 476"/>
              <a:gd name="T72" fmla="*/ 37 w 607"/>
              <a:gd name="T73" fmla="*/ 163 h 476"/>
              <a:gd name="T74" fmla="*/ 593 w 607"/>
              <a:gd name="T75" fmla="*/ 462 h 476"/>
              <a:gd name="T76" fmla="*/ 77 w 607"/>
              <a:gd name="T77" fmla="*/ 207 h 476"/>
              <a:gd name="T78" fmla="*/ 114 w 607"/>
              <a:gd name="T79" fmla="*/ 233 h 476"/>
              <a:gd name="T80" fmla="*/ 117 w 607"/>
              <a:gd name="T81" fmla="*/ 234 h 476"/>
              <a:gd name="T82" fmla="*/ 118 w 607"/>
              <a:gd name="T83" fmla="*/ 234 h 476"/>
              <a:gd name="T84" fmla="*/ 120 w 607"/>
              <a:gd name="T85" fmla="*/ 233 h 476"/>
              <a:gd name="T86" fmla="*/ 403 w 607"/>
              <a:gd name="T87" fmla="*/ 352 h 476"/>
              <a:gd name="T88" fmla="*/ 406 w 607"/>
              <a:gd name="T89" fmla="*/ 353 h 476"/>
              <a:gd name="T90" fmla="*/ 408 w 607"/>
              <a:gd name="T91" fmla="*/ 353 h 476"/>
              <a:gd name="T92" fmla="*/ 415 w 607"/>
              <a:gd name="T93" fmla="*/ 353 h 476"/>
              <a:gd name="T94" fmla="*/ 453 w 607"/>
              <a:gd name="T95" fmla="*/ 343 h 476"/>
              <a:gd name="T96" fmla="*/ 565 w 607"/>
              <a:gd name="T97" fmla="*/ 317 h 476"/>
              <a:gd name="T98" fmla="*/ 593 w 607"/>
              <a:gd name="T99" fmla="*/ 46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7" h="476">
                <a:moveTo>
                  <a:pt x="600" y="165"/>
                </a:moveTo>
                <a:cubicBezTo>
                  <a:pt x="410" y="165"/>
                  <a:pt x="410" y="165"/>
                  <a:pt x="410" y="165"/>
                </a:cubicBezTo>
                <a:cubicBezTo>
                  <a:pt x="384" y="140"/>
                  <a:pt x="384" y="140"/>
                  <a:pt x="384" y="140"/>
                </a:cubicBezTo>
                <a:cubicBezTo>
                  <a:pt x="384" y="138"/>
                  <a:pt x="382" y="136"/>
                  <a:pt x="379" y="135"/>
                </a:cubicBezTo>
                <a:cubicBezTo>
                  <a:pt x="283" y="43"/>
                  <a:pt x="283" y="43"/>
                  <a:pt x="283" y="43"/>
                </a:cubicBezTo>
                <a:cubicBezTo>
                  <a:pt x="281" y="41"/>
                  <a:pt x="279" y="41"/>
                  <a:pt x="276" y="41"/>
                </a:cubicBezTo>
                <a:cubicBezTo>
                  <a:pt x="231" y="55"/>
                  <a:pt x="231" y="55"/>
                  <a:pt x="231" y="55"/>
                </a:cubicBezTo>
                <a:cubicBezTo>
                  <a:pt x="231" y="55"/>
                  <a:pt x="230" y="55"/>
                  <a:pt x="229" y="55"/>
                </a:cubicBezTo>
                <a:cubicBezTo>
                  <a:pt x="227" y="55"/>
                  <a:pt x="225" y="56"/>
                  <a:pt x="224" y="58"/>
                </a:cubicBezTo>
                <a:cubicBezTo>
                  <a:pt x="119" y="90"/>
                  <a:pt x="119" y="90"/>
                  <a:pt x="119" y="90"/>
                </a:cubicBezTo>
                <a:cubicBezTo>
                  <a:pt x="11" y="2"/>
                  <a:pt x="11" y="2"/>
                  <a:pt x="11" y="2"/>
                </a:cubicBezTo>
                <a:cubicBezTo>
                  <a:pt x="9" y="1"/>
                  <a:pt x="6" y="0"/>
                  <a:pt x="4" y="1"/>
                </a:cubicBezTo>
                <a:cubicBezTo>
                  <a:pt x="1" y="3"/>
                  <a:pt x="0" y="5"/>
                  <a:pt x="0" y="8"/>
                </a:cubicBezTo>
                <a:cubicBezTo>
                  <a:pt x="0" y="151"/>
                  <a:pt x="0" y="151"/>
                  <a:pt x="0" y="151"/>
                </a:cubicBezTo>
                <a:cubicBezTo>
                  <a:pt x="0" y="469"/>
                  <a:pt x="0" y="469"/>
                  <a:pt x="0" y="469"/>
                </a:cubicBezTo>
                <a:cubicBezTo>
                  <a:pt x="0" y="473"/>
                  <a:pt x="3" y="476"/>
                  <a:pt x="7" y="476"/>
                </a:cubicBezTo>
                <a:cubicBezTo>
                  <a:pt x="600" y="476"/>
                  <a:pt x="600" y="476"/>
                  <a:pt x="600" y="476"/>
                </a:cubicBezTo>
                <a:cubicBezTo>
                  <a:pt x="604" y="476"/>
                  <a:pt x="607" y="473"/>
                  <a:pt x="607" y="469"/>
                </a:cubicBezTo>
                <a:cubicBezTo>
                  <a:pt x="607" y="301"/>
                  <a:pt x="607" y="301"/>
                  <a:pt x="607" y="301"/>
                </a:cubicBezTo>
                <a:cubicBezTo>
                  <a:pt x="607" y="172"/>
                  <a:pt x="607" y="172"/>
                  <a:pt x="607" y="172"/>
                </a:cubicBezTo>
                <a:cubicBezTo>
                  <a:pt x="607" y="168"/>
                  <a:pt x="604" y="165"/>
                  <a:pt x="600" y="165"/>
                </a:cubicBezTo>
                <a:close/>
                <a:moveTo>
                  <a:pt x="236" y="183"/>
                </a:moveTo>
                <a:cubicBezTo>
                  <a:pt x="236" y="68"/>
                  <a:pt x="236" y="68"/>
                  <a:pt x="236" y="68"/>
                </a:cubicBezTo>
                <a:cubicBezTo>
                  <a:pt x="259" y="61"/>
                  <a:pt x="259" y="61"/>
                  <a:pt x="259" y="61"/>
                </a:cubicBezTo>
                <a:cubicBezTo>
                  <a:pt x="259" y="176"/>
                  <a:pt x="259" y="176"/>
                  <a:pt x="259" y="176"/>
                </a:cubicBezTo>
                <a:lnTo>
                  <a:pt x="236" y="183"/>
                </a:lnTo>
                <a:close/>
                <a:moveTo>
                  <a:pt x="222" y="187"/>
                </a:moveTo>
                <a:cubicBezTo>
                  <a:pt x="199" y="194"/>
                  <a:pt x="199" y="194"/>
                  <a:pt x="199" y="194"/>
                </a:cubicBezTo>
                <a:cubicBezTo>
                  <a:pt x="199" y="80"/>
                  <a:pt x="199" y="80"/>
                  <a:pt x="199" y="80"/>
                </a:cubicBezTo>
                <a:cubicBezTo>
                  <a:pt x="222" y="73"/>
                  <a:pt x="222" y="73"/>
                  <a:pt x="222" y="73"/>
                </a:cubicBezTo>
                <a:lnTo>
                  <a:pt x="222" y="187"/>
                </a:lnTo>
                <a:close/>
                <a:moveTo>
                  <a:pt x="185" y="199"/>
                </a:moveTo>
                <a:cubicBezTo>
                  <a:pt x="162" y="206"/>
                  <a:pt x="162" y="206"/>
                  <a:pt x="162" y="206"/>
                </a:cubicBezTo>
                <a:cubicBezTo>
                  <a:pt x="162" y="91"/>
                  <a:pt x="162" y="91"/>
                  <a:pt x="162" y="91"/>
                </a:cubicBezTo>
                <a:cubicBezTo>
                  <a:pt x="185" y="84"/>
                  <a:pt x="185" y="84"/>
                  <a:pt x="185" y="84"/>
                </a:cubicBezTo>
                <a:lnTo>
                  <a:pt x="185" y="199"/>
                </a:lnTo>
                <a:close/>
                <a:moveTo>
                  <a:pt x="148" y="210"/>
                </a:moveTo>
                <a:cubicBezTo>
                  <a:pt x="125" y="217"/>
                  <a:pt x="125" y="217"/>
                  <a:pt x="125" y="217"/>
                </a:cubicBezTo>
                <a:cubicBezTo>
                  <a:pt x="125" y="103"/>
                  <a:pt x="125" y="103"/>
                  <a:pt x="125" y="103"/>
                </a:cubicBezTo>
                <a:cubicBezTo>
                  <a:pt x="148" y="96"/>
                  <a:pt x="148" y="96"/>
                  <a:pt x="148" y="96"/>
                </a:cubicBezTo>
                <a:lnTo>
                  <a:pt x="148" y="210"/>
                </a:lnTo>
                <a:close/>
                <a:moveTo>
                  <a:pt x="111" y="214"/>
                </a:moveTo>
                <a:cubicBezTo>
                  <a:pt x="88" y="198"/>
                  <a:pt x="88" y="198"/>
                  <a:pt x="88" y="198"/>
                </a:cubicBezTo>
                <a:cubicBezTo>
                  <a:pt x="88" y="82"/>
                  <a:pt x="88" y="82"/>
                  <a:pt x="88" y="82"/>
                </a:cubicBezTo>
                <a:cubicBezTo>
                  <a:pt x="111" y="101"/>
                  <a:pt x="111" y="101"/>
                  <a:pt x="111" y="101"/>
                </a:cubicBezTo>
                <a:lnTo>
                  <a:pt x="111" y="214"/>
                </a:lnTo>
                <a:close/>
                <a:moveTo>
                  <a:pt x="74" y="188"/>
                </a:moveTo>
                <a:cubicBezTo>
                  <a:pt x="51" y="173"/>
                  <a:pt x="51" y="173"/>
                  <a:pt x="51" y="173"/>
                </a:cubicBezTo>
                <a:cubicBezTo>
                  <a:pt x="51" y="52"/>
                  <a:pt x="51" y="52"/>
                  <a:pt x="51" y="52"/>
                </a:cubicBezTo>
                <a:cubicBezTo>
                  <a:pt x="74" y="71"/>
                  <a:pt x="74" y="71"/>
                  <a:pt x="74" y="71"/>
                </a:cubicBezTo>
                <a:lnTo>
                  <a:pt x="74" y="188"/>
                </a:lnTo>
                <a:close/>
                <a:moveTo>
                  <a:pt x="348" y="256"/>
                </a:moveTo>
                <a:cubicBezTo>
                  <a:pt x="348" y="124"/>
                  <a:pt x="348" y="124"/>
                  <a:pt x="348" y="124"/>
                </a:cubicBezTo>
                <a:cubicBezTo>
                  <a:pt x="371" y="146"/>
                  <a:pt x="371" y="146"/>
                  <a:pt x="371" y="146"/>
                </a:cubicBezTo>
                <a:cubicBezTo>
                  <a:pt x="371" y="286"/>
                  <a:pt x="371" y="286"/>
                  <a:pt x="371" y="286"/>
                </a:cubicBezTo>
                <a:lnTo>
                  <a:pt x="348" y="256"/>
                </a:lnTo>
                <a:close/>
                <a:moveTo>
                  <a:pt x="334" y="238"/>
                </a:moveTo>
                <a:cubicBezTo>
                  <a:pt x="310" y="208"/>
                  <a:pt x="310" y="208"/>
                  <a:pt x="310" y="208"/>
                </a:cubicBezTo>
                <a:cubicBezTo>
                  <a:pt x="310" y="89"/>
                  <a:pt x="310" y="89"/>
                  <a:pt x="310" y="89"/>
                </a:cubicBezTo>
                <a:cubicBezTo>
                  <a:pt x="334" y="111"/>
                  <a:pt x="334" y="111"/>
                  <a:pt x="334" y="111"/>
                </a:cubicBezTo>
                <a:lnTo>
                  <a:pt x="334" y="238"/>
                </a:lnTo>
                <a:close/>
                <a:moveTo>
                  <a:pt x="533" y="310"/>
                </a:moveTo>
                <a:cubicBezTo>
                  <a:pt x="533" y="179"/>
                  <a:pt x="533" y="179"/>
                  <a:pt x="533" y="179"/>
                </a:cubicBezTo>
                <a:cubicBezTo>
                  <a:pt x="556" y="179"/>
                  <a:pt x="556" y="179"/>
                  <a:pt x="556" y="179"/>
                </a:cubicBezTo>
                <a:cubicBezTo>
                  <a:pt x="556" y="304"/>
                  <a:pt x="556" y="304"/>
                  <a:pt x="556" y="304"/>
                </a:cubicBezTo>
                <a:lnTo>
                  <a:pt x="533" y="310"/>
                </a:lnTo>
                <a:close/>
                <a:moveTo>
                  <a:pt x="519" y="313"/>
                </a:moveTo>
                <a:cubicBezTo>
                  <a:pt x="496" y="318"/>
                  <a:pt x="496" y="318"/>
                  <a:pt x="496" y="318"/>
                </a:cubicBezTo>
                <a:cubicBezTo>
                  <a:pt x="496" y="179"/>
                  <a:pt x="496" y="179"/>
                  <a:pt x="496" y="179"/>
                </a:cubicBezTo>
                <a:cubicBezTo>
                  <a:pt x="519" y="179"/>
                  <a:pt x="519" y="179"/>
                  <a:pt x="519" y="179"/>
                </a:cubicBezTo>
                <a:lnTo>
                  <a:pt x="519" y="313"/>
                </a:lnTo>
                <a:close/>
                <a:moveTo>
                  <a:pt x="482" y="322"/>
                </a:moveTo>
                <a:cubicBezTo>
                  <a:pt x="459" y="327"/>
                  <a:pt x="459" y="327"/>
                  <a:pt x="459" y="327"/>
                </a:cubicBezTo>
                <a:cubicBezTo>
                  <a:pt x="459" y="179"/>
                  <a:pt x="459" y="179"/>
                  <a:pt x="459" y="179"/>
                </a:cubicBezTo>
                <a:cubicBezTo>
                  <a:pt x="482" y="179"/>
                  <a:pt x="482" y="179"/>
                  <a:pt x="482" y="179"/>
                </a:cubicBezTo>
                <a:lnTo>
                  <a:pt x="482" y="322"/>
                </a:lnTo>
                <a:close/>
                <a:moveTo>
                  <a:pt x="445" y="330"/>
                </a:moveTo>
                <a:cubicBezTo>
                  <a:pt x="422" y="336"/>
                  <a:pt x="422" y="336"/>
                  <a:pt x="422" y="336"/>
                </a:cubicBezTo>
                <a:cubicBezTo>
                  <a:pt x="422" y="179"/>
                  <a:pt x="422" y="179"/>
                  <a:pt x="422" y="179"/>
                </a:cubicBezTo>
                <a:cubicBezTo>
                  <a:pt x="445" y="179"/>
                  <a:pt x="445" y="179"/>
                  <a:pt x="445" y="179"/>
                </a:cubicBezTo>
                <a:lnTo>
                  <a:pt x="445" y="330"/>
                </a:lnTo>
                <a:close/>
                <a:moveTo>
                  <a:pt x="593" y="296"/>
                </a:moveTo>
                <a:cubicBezTo>
                  <a:pt x="570" y="301"/>
                  <a:pt x="570" y="301"/>
                  <a:pt x="570" y="301"/>
                </a:cubicBezTo>
                <a:cubicBezTo>
                  <a:pt x="570" y="179"/>
                  <a:pt x="570" y="179"/>
                  <a:pt x="570" y="179"/>
                </a:cubicBezTo>
                <a:cubicBezTo>
                  <a:pt x="593" y="179"/>
                  <a:pt x="593" y="179"/>
                  <a:pt x="593" y="179"/>
                </a:cubicBezTo>
                <a:lnTo>
                  <a:pt x="593" y="296"/>
                </a:lnTo>
                <a:close/>
                <a:moveTo>
                  <a:pt x="408" y="179"/>
                </a:moveTo>
                <a:cubicBezTo>
                  <a:pt x="408" y="179"/>
                  <a:pt x="408" y="179"/>
                  <a:pt x="408" y="179"/>
                </a:cubicBezTo>
                <a:cubicBezTo>
                  <a:pt x="408" y="335"/>
                  <a:pt x="408" y="335"/>
                  <a:pt x="408" y="335"/>
                </a:cubicBezTo>
                <a:cubicBezTo>
                  <a:pt x="385" y="305"/>
                  <a:pt x="385" y="305"/>
                  <a:pt x="385" y="305"/>
                </a:cubicBezTo>
                <a:cubicBezTo>
                  <a:pt x="385" y="160"/>
                  <a:pt x="385" y="160"/>
                  <a:pt x="385" y="160"/>
                </a:cubicBezTo>
                <a:cubicBezTo>
                  <a:pt x="403" y="177"/>
                  <a:pt x="403" y="177"/>
                  <a:pt x="403" y="177"/>
                </a:cubicBezTo>
                <a:cubicBezTo>
                  <a:pt x="404" y="178"/>
                  <a:pt x="406" y="179"/>
                  <a:pt x="408" y="179"/>
                </a:cubicBezTo>
                <a:close/>
                <a:moveTo>
                  <a:pt x="276" y="56"/>
                </a:moveTo>
                <a:cubicBezTo>
                  <a:pt x="296" y="75"/>
                  <a:pt x="296" y="75"/>
                  <a:pt x="296" y="75"/>
                </a:cubicBezTo>
                <a:cubicBezTo>
                  <a:pt x="296" y="189"/>
                  <a:pt x="296" y="189"/>
                  <a:pt x="296" y="189"/>
                </a:cubicBezTo>
                <a:cubicBezTo>
                  <a:pt x="284" y="173"/>
                  <a:pt x="284" y="173"/>
                  <a:pt x="284" y="173"/>
                </a:cubicBezTo>
                <a:cubicBezTo>
                  <a:pt x="284" y="173"/>
                  <a:pt x="283" y="172"/>
                  <a:pt x="283" y="172"/>
                </a:cubicBezTo>
                <a:cubicBezTo>
                  <a:pt x="282" y="172"/>
                  <a:pt x="282" y="172"/>
                  <a:pt x="282" y="172"/>
                </a:cubicBezTo>
                <a:cubicBezTo>
                  <a:pt x="282" y="171"/>
                  <a:pt x="281" y="171"/>
                  <a:pt x="281" y="171"/>
                </a:cubicBezTo>
                <a:cubicBezTo>
                  <a:pt x="281" y="171"/>
                  <a:pt x="280" y="171"/>
                  <a:pt x="280" y="171"/>
                </a:cubicBezTo>
                <a:cubicBezTo>
                  <a:pt x="280" y="171"/>
                  <a:pt x="279" y="170"/>
                  <a:pt x="278" y="170"/>
                </a:cubicBezTo>
                <a:cubicBezTo>
                  <a:pt x="278" y="170"/>
                  <a:pt x="278" y="170"/>
                  <a:pt x="278" y="170"/>
                </a:cubicBezTo>
                <a:cubicBezTo>
                  <a:pt x="278" y="170"/>
                  <a:pt x="278" y="170"/>
                  <a:pt x="278" y="170"/>
                </a:cubicBezTo>
                <a:cubicBezTo>
                  <a:pt x="278" y="170"/>
                  <a:pt x="277" y="170"/>
                  <a:pt x="276" y="171"/>
                </a:cubicBezTo>
                <a:cubicBezTo>
                  <a:pt x="273" y="172"/>
                  <a:pt x="273" y="172"/>
                  <a:pt x="273" y="172"/>
                </a:cubicBezTo>
                <a:cubicBezTo>
                  <a:pt x="273" y="57"/>
                  <a:pt x="273" y="57"/>
                  <a:pt x="273" y="57"/>
                </a:cubicBezTo>
                <a:lnTo>
                  <a:pt x="276" y="56"/>
                </a:lnTo>
                <a:close/>
                <a:moveTo>
                  <a:pt x="14" y="22"/>
                </a:moveTo>
                <a:cubicBezTo>
                  <a:pt x="37" y="41"/>
                  <a:pt x="37" y="41"/>
                  <a:pt x="37" y="41"/>
                </a:cubicBezTo>
                <a:cubicBezTo>
                  <a:pt x="37" y="163"/>
                  <a:pt x="37" y="163"/>
                  <a:pt x="37" y="163"/>
                </a:cubicBezTo>
                <a:cubicBezTo>
                  <a:pt x="14" y="147"/>
                  <a:pt x="14" y="147"/>
                  <a:pt x="14" y="147"/>
                </a:cubicBezTo>
                <a:lnTo>
                  <a:pt x="14" y="22"/>
                </a:lnTo>
                <a:close/>
                <a:moveTo>
                  <a:pt x="593" y="462"/>
                </a:moveTo>
                <a:cubicBezTo>
                  <a:pt x="14" y="462"/>
                  <a:pt x="14" y="462"/>
                  <a:pt x="14" y="462"/>
                </a:cubicBezTo>
                <a:cubicBezTo>
                  <a:pt x="14" y="164"/>
                  <a:pt x="14" y="164"/>
                  <a:pt x="14" y="164"/>
                </a:cubicBezTo>
                <a:cubicBezTo>
                  <a:pt x="77" y="207"/>
                  <a:pt x="77" y="207"/>
                  <a:pt x="77" y="207"/>
                </a:cubicBezTo>
                <a:cubicBezTo>
                  <a:pt x="77" y="207"/>
                  <a:pt x="77" y="207"/>
                  <a:pt x="77" y="207"/>
                </a:cubicBezTo>
                <a:cubicBezTo>
                  <a:pt x="114" y="233"/>
                  <a:pt x="114" y="233"/>
                  <a:pt x="114" y="233"/>
                </a:cubicBezTo>
                <a:cubicBezTo>
                  <a:pt x="114" y="233"/>
                  <a:pt x="114" y="233"/>
                  <a:pt x="114" y="233"/>
                </a:cubicBezTo>
                <a:cubicBezTo>
                  <a:pt x="114" y="233"/>
                  <a:pt x="115" y="233"/>
                  <a:pt x="115" y="233"/>
                </a:cubicBezTo>
                <a:cubicBezTo>
                  <a:pt x="115" y="233"/>
                  <a:pt x="116" y="233"/>
                  <a:pt x="116" y="233"/>
                </a:cubicBezTo>
                <a:cubicBezTo>
                  <a:pt x="116" y="233"/>
                  <a:pt x="116" y="234"/>
                  <a:pt x="117" y="234"/>
                </a:cubicBezTo>
                <a:cubicBezTo>
                  <a:pt x="117" y="234"/>
                  <a:pt x="117" y="234"/>
                  <a:pt x="117" y="234"/>
                </a:cubicBezTo>
                <a:cubicBezTo>
                  <a:pt x="118" y="234"/>
                  <a:pt x="118" y="234"/>
                  <a:pt x="118" y="234"/>
                </a:cubicBezTo>
                <a:cubicBezTo>
                  <a:pt x="118" y="234"/>
                  <a:pt x="118" y="234"/>
                  <a:pt x="118" y="234"/>
                </a:cubicBezTo>
                <a:cubicBezTo>
                  <a:pt x="118" y="234"/>
                  <a:pt x="119" y="234"/>
                  <a:pt x="119" y="234"/>
                </a:cubicBezTo>
                <a:cubicBezTo>
                  <a:pt x="119" y="234"/>
                  <a:pt x="119" y="234"/>
                  <a:pt x="120" y="233"/>
                </a:cubicBezTo>
                <a:cubicBezTo>
                  <a:pt x="120" y="233"/>
                  <a:pt x="120" y="233"/>
                  <a:pt x="120" y="233"/>
                </a:cubicBezTo>
                <a:cubicBezTo>
                  <a:pt x="276" y="186"/>
                  <a:pt x="276" y="186"/>
                  <a:pt x="276" y="186"/>
                </a:cubicBezTo>
                <a:cubicBezTo>
                  <a:pt x="402" y="350"/>
                  <a:pt x="402" y="350"/>
                  <a:pt x="402" y="350"/>
                </a:cubicBezTo>
                <a:cubicBezTo>
                  <a:pt x="402" y="351"/>
                  <a:pt x="403" y="351"/>
                  <a:pt x="403" y="352"/>
                </a:cubicBezTo>
                <a:cubicBezTo>
                  <a:pt x="404" y="352"/>
                  <a:pt x="404" y="352"/>
                  <a:pt x="404" y="352"/>
                </a:cubicBezTo>
                <a:cubicBezTo>
                  <a:pt x="404" y="352"/>
                  <a:pt x="405" y="353"/>
                  <a:pt x="405" y="353"/>
                </a:cubicBezTo>
                <a:cubicBezTo>
                  <a:pt x="405" y="353"/>
                  <a:pt x="405" y="353"/>
                  <a:pt x="406" y="353"/>
                </a:cubicBezTo>
                <a:cubicBezTo>
                  <a:pt x="406" y="353"/>
                  <a:pt x="406" y="353"/>
                  <a:pt x="407" y="353"/>
                </a:cubicBezTo>
                <a:cubicBezTo>
                  <a:pt x="407" y="353"/>
                  <a:pt x="407" y="353"/>
                  <a:pt x="407" y="353"/>
                </a:cubicBezTo>
                <a:cubicBezTo>
                  <a:pt x="407" y="353"/>
                  <a:pt x="408" y="353"/>
                  <a:pt x="408" y="353"/>
                </a:cubicBezTo>
                <a:cubicBezTo>
                  <a:pt x="408" y="353"/>
                  <a:pt x="409" y="353"/>
                  <a:pt x="409" y="353"/>
                </a:cubicBezTo>
                <a:cubicBezTo>
                  <a:pt x="412" y="352"/>
                  <a:pt x="412" y="352"/>
                  <a:pt x="412" y="352"/>
                </a:cubicBezTo>
                <a:cubicBezTo>
                  <a:pt x="413" y="353"/>
                  <a:pt x="414" y="353"/>
                  <a:pt x="415" y="353"/>
                </a:cubicBezTo>
                <a:cubicBezTo>
                  <a:pt x="417" y="353"/>
                  <a:pt x="419" y="352"/>
                  <a:pt x="420" y="350"/>
                </a:cubicBezTo>
                <a:cubicBezTo>
                  <a:pt x="453" y="343"/>
                  <a:pt x="453" y="343"/>
                  <a:pt x="453" y="343"/>
                </a:cubicBezTo>
                <a:cubicBezTo>
                  <a:pt x="453" y="343"/>
                  <a:pt x="453" y="343"/>
                  <a:pt x="453" y="343"/>
                </a:cubicBezTo>
                <a:cubicBezTo>
                  <a:pt x="490" y="334"/>
                  <a:pt x="490" y="334"/>
                  <a:pt x="490" y="334"/>
                </a:cubicBezTo>
                <a:cubicBezTo>
                  <a:pt x="490" y="334"/>
                  <a:pt x="490" y="334"/>
                  <a:pt x="490" y="334"/>
                </a:cubicBezTo>
                <a:cubicBezTo>
                  <a:pt x="565" y="317"/>
                  <a:pt x="565" y="317"/>
                  <a:pt x="565" y="317"/>
                </a:cubicBezTo>
                <a:cubicBezTo>
                  <a:pt x="565" y="317"/>
                  <a:pt x="565" y="317"/>
                  <a:pt x="565" y="317"/>
                </a:cubicBezTo>
                <a:cubicBezTo>
                  <a:pt x="593" y="310"/>
                  <a:pt x="593" y="310"/>
                  <a:pt x="593" y="310"/>
                </a:cubicBezTo>
                <a:lnTo>
                  <a:pt x="593" y="46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7" name="Oval 16"/>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8" name="Freeform 125"/>
          <p:cNvSpPr>
            <a:spLocks noEditPoints="1"/>
          </p:cNvSpPr>
          <p:nvPr/>
        </p:nvSpPr>
        <p:spPr bwMode="auto">
          <a:xfrm>
            <a:off x="6630691" y="4953618"/>
            <a:ext cx="756169" cy="429370"/>
          </a:xfrm>
          <a:custGeom>
            <a:avLst/>
            <a:gdLst>
              <a:gd name="T0" fmla="*/ 684 w 733"/>
              <a:gd name="T1" fmla="*/ 318 h 416"/>
              <a:gd name="T2" fmla="*/ 239 w 733"/>
              <a:gd name="T3" fmla="*/ 318 h 416"/>
              <a:gd name="T4" fmla="*/ 239 w 733"/>
              <a:gd name="T5" fmla="*/ 269 h 416"/>
              <a:gd name="T6" fmla="*/ 650 w 733"/>
              <a:gd name="T7" fmla="*/ 269 h 416"/>
              <a:gd name="T8" fmla="*/ 657 w 733"/>
              <a:gd name="T9" fmla="*/ 262 h 416"/>
              <a:gd name="T10" fmla="*/ 657 w 733"/>
              <a:gd name="T11" fmla="*/ 152 h 416"/>
              <a:gd name="T12" fmla="*/ 680 w 733"/>
              <a:gd name="T13" fmla="*/ 148 h 416"/>
              <a:gd name="T14" fmla="*/ 685 w 733"/>
              <a:gd name="T15" fmla="*/ 141 h 416"/>
              <a:gd name="T16" fmla="*/ 560 w 733"/>
              <a:gd name="T17" fmla="*/ 0 h 416"/>
              <a:gd name="T18" fmla="*/ 214 w 733"/>
              <a:gd name="T19" fmla="*/ 83 h 416"/>
              <a:gd name="T20" fmla="*/ 92 w 733"/>
              <a:gd name="T21" fmla="*/ 149 h 416"/>
              <a:gd name="T22" fmla="*/ 42 w 733"/>
              <a:gd name="T23" fmla="*/ 203 h 416"/>
              <a:gd name="T24" fmla="*/ 42 w 733"/>
              <a:gd name="T25" fmla="*/ 319 h 416"/>
              <a:gd name="T26" fmla="*/ 0 w 733"/>
              <a:gd name="T27" fmla="*/ 367 h 416"/>
              <a:gd name="T28" fmla="*/ 49 w 733"/>
              <a:gd name="T29" fmla="*/ 416 h 416"/>
              <a:gd name="T30" fmla="*/ 684 w 733"/>
              <a:gd name="T31" fmla="*/ 416 h 416"/>
              <a:gd name="T32" fmla="*/ 733 w 733"/>
              <a:gd name="T33" fmla="*/ 367 h 416"/>
              <a:gd name="T34" fmla="*/ 684 w 733"/>
              <a:gd name="T35" fmla="*/ 318 h 416"/>
              <a:gd name="T36" fmla="*/ 643 w 733"/>
              <a:gd name="T37" fmla="*/ 255 h 416"/>
              <a:gd name="T38" fmla="*/ 239 w 733"/>
              <a:gd name="T39" fmla="*/ 255 h 416"/>
              <a:gd name="T40" fmla="*/ 239 w 733"/>
              <a:gd name="T41" fmla="*/ 229 h 416"/>
              <a:gd name="T42" fmla="*/ 643 w 733"/>
              <a:gd name="T43" fmla="*/ 155 h 416"/>
              <a:gd name="T44" fmla="*/ 643 w 733"/>
              <a:gd name="T45" fmla="*/ 255 h 416"/>
              <a:gd name="T46" fmla="*/ 220 w 733"/>
              <a:gd name="T47" fmla="*/ 96 h 416"/>
              <a:gd name="T48" fmla="*/ 560 w 733"/>
              <a:gd name="T49" fmla="*/ 14 h 416"/>
              <a:gd name="T50" fmla="*/ 671 w 733"/>
              <a:gd name="T51" fmla="*/ 136 h 416"/>
              <a:gd name="T52" fmla="*/ 231 w 733"/>
              <a:gd name="T53" fmla="*/ 216 h 416"/>
              <a:gd name="T54" fmla="*/ 225 w 733"/>
              <a:gd name="T55" fmla="*/ 223 h 416"/>
              <a:gd name="T56" fmla="*/ 225 w 733"/>
              <a:gd name="T57" fmla="*/ 318 h 416"/>
              <a:gd name="T58" fmla="*/ 56 w 733"/>
              <a:gd name="T59" fmla="*/ 318 h 416"/>
              <a:gd name="T60" fmla="*/ 56 w 733"/>
              <a:gd name="T61" fmla="*/ 203 h 416"/>
              <a:gd name="T62" fmla="*/ 220 w 733"/>
              <a:gd name="T63" fmla="*/ 96 h 416"/>
              <a:gd name="T64" fmla="*/ 684 w 733"/>
              <a:gd name="T65" fmla="*/ 402 h 416"/>
              <a:gd name="T66" fmla="*/ 49 w 733"/>
              <a:gd name="T67" fmla="*/ 402 h 416"/>
              <a:gd name="T68" fmla="*/ 14 w 733"/>
              <a:gd name="T69" fmla="*/ 367 h 416"/>
              <a:gd name="T70" fmla="*/ 49 w 733"/>
              <a:gd name="T71" fmla="*/ 332 h 416"/>
              <a:gd name="T72" fmla="*/ 684 w 733"/>
              <a:gd name="T73" fmla="*/ 332 h 416"/>
              <a:gd name="T74" fmla="*/ 719 w 733"/>
              <a:gd name="T75" fmla="*/ 367 h 416"/>
              <a:gd name="T76" fmla="*/ 684 w 733"/>
              <a:gd name="T77" fmla="*/ 402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3" h="416">
                <a:moveTo>
                  <a:pt x="684" y="318"/>
                </a:moveTo>
                <a:cubicBezTo>
                  <a:pt x="239" y="318"/>
                  <a:pt x="239" y="318"/>
                  <a:pt x="239" y="318"/>
                </a:cubicBezTo>
                <a:cubicBezTo>
                  <a:pt x="239" y="269"/>
                  <a:pt x="239" y="269"/>
                  <a:pt x="239" y="269"/>
                </a:cubicBezTo>
                <a:cubicBezTo>
                  <a:pt x="650" y="269"/>
                  <a:pt x="650" y="269"/>
                  <a:pt x="650" y="269"/>
                </a:cubicBezTo>
                <a:cubicBezTo>
                  <a:pt x="654" y="269"/>
                  <a:pt x="657" y="266"/>
                  <a:pt x="657" y="262"/>
                </a:cubicBezTo>
                <a:cubicBezTo>
                  <a:pt x="657" y="152"/>
                  <a:pt x="657" y="152"/>
                  <a:pt x="657" y="152"/>
                </a:cubicBezTo>
                <a:cubicBezTo>
                  <a:pt x="680" y="148"/>
                  <a:pt x="680" y="148"/>
                  <a:pt x="680" y="148"/>
                </a:cubicBezTo>
                <a:cubicBezTo>
                  <a:pt x="683" y="147"/>
                  <a:pt x="686" y="144"/>
                  <a:pt x="685" y="141"/>
                </a:cubicBezTo>
                <a:cubicBezTo>
                  <a:pt x="680" y="72"/>
                  <a:pt x="674" y="0"/>
                  <a:pt x="560" y="0"/>
                </a:cubicBezTo>
                <a:cubicBezTo>
                  <a:pt x="422" y="0"/>
                  <a:pt x="284" y="52"/>
                  <a:pt x="214" y="83"/>
                </a:cubicBezTo>
                <a:cubicBezTo>
                  <a:pt x="167" y="104"/>
                  <a:pt x="124" y="127"/>
                  <a:pt x="92" y="149"/>
                </a:cubicBezTo>
                <a:cubicBezTo>
                  <a:pt x="59" y="172"/>
                  <a:pt x="42" y="190"/>
                  <a:pt x="42" y="203"/>
                </a:cubicBezTo>
                <a:cubicBezTo>
                  <a:pt x="42" y="319"/>
                  <a:pt x="42" y="319"/>
                  <a:pt x="42" y="319"/>
                </a:cubicBezTo>
                <a:cubicBezTo>
                  <a:pt x="19" y="322"/>
                  <a:pt x="0" y="343"/>
                  <a:pt x="0" y="367"/>
                </a:cubicBezTo>
                <a:cubicBezTo>
                  <a:pt x="0" y="394"/>
                  <a:pt x="22" y="416"/>
                  <a:pt x="49" y="416"/>
                </a:cubicBezTo>
                <a:cubicBezTo>
                  <a:pt x="684" y="416"/>
                  <a:pt x="684" y="416"/>
                  <a:pt x="684" y="416"/>
                </a:cubicBezTo>
                <a:cubicBezTo>
                  <a:pt x="711" y="416"/>
                  <a:pt x="733" y="394"/>
                  <a:pt x="733" y="367"/>
                </a:cubicBezTo>
                <a:cubicBezTo>
                  <a:pt x="733" y="340"/>
                  <a:pt x="711" y="318"/>
                  <a:pt x="684" y="318"/>
                </a:cubicBezTo>
                <a:close/>
                <a:moveTo>
                  <a:pt x="643" y="255"/>
                </a:moveTo>
                <a:cubicBezTo>
                  <a:pt x="239" y="255"/>
                  <a:pt x="239" y="255"/>
                  <a:pt x="239" y="255"/>
                </a:cubicBezTo>
                <a:cubicBezTo>
                  <a:pt x="239" y="229"/>
                  <a:pt x="239" y="229"/>
                  <a:pt x="239" y="229"/>
                </a:cubicBezTo>
                <a:cubicBezTo>
                  <a:pt x="643" y="155"/>
                  <a:pt x="643" y="155"/>
                  <a:pt x="643" y="155"/>
                </a:cubicBezTo>
                <a:lnTo>
                  <a:pt x="643" y="255"/>
                </a:lnTo>
                <a:close/>
                <a:moveTo>
                  <a:pt x="220" y="96"/>
                </a:moveTo>
                <a:cubicBezTo>
                  <a:pt x="337" y="44"/>
                  <a:pt x="461" y="14"/>
                  <a:pt x="560" y="14"/>
                </a:cubicBezTo>
                <a:cubicBezTo>
                  <a:pt x="658" y="14"/>
                  <a:pt x="665" y="70"/>
                  <a:pt x="671" y="136"/>
                </a:cubicBezTo>
                <a:cubicBezTo>
                  <a:pt x="231" y="216"/>
                  <a:pt x="231" y="216"/>
                  <a:pt x="231" y="216"/>
                </a:cubicBezTo>
                <a:cubicBezTo>
                  <a:pt x="228" y="217"/>
                  <a:pt x="225" y="220"/>
                  <a:pt x="225" y="223"/>
                </a:cubicBezTo>
                <a:cubicBezTo>
                  <a:pt x="225" y="318"/>
                  <a:pt x="225" y="318"/>
                  <a:pt x="225" y="318"/>
                </a:cubicBezTo>
                <a:cubicBezTo>
                  <a:pt x="56" y="318"/>
                  <a:pt x="56" y="318"/>
                  <a:pt x="56" y="318"/>
                </a:cubicBezTo>
                <a:cubicBezTo>
                  <a:pt x="56" y="203"/>
                  <a:pt x="56" y="203"/>
                  <a:pt x="56" y="203"/>
                </a:cubicBezTo>
                <a:cubicBezTo>
                  <a:pt x="56" y="189"/>
                  <a:pt x="114" y="143"/>
                  <a:pt x="220" y="96"/>
                </a:cubicBezTo>
                <a:close/>
                <a:moveTo>
                  <a:pt x="684" y="402"/>
                </a:moveTo>
                <a:cubicBezTo>
                  <a:pt x="49" y="402"/>
                  <a:pt x="49" y="402"/>
                  <a:pt x="49" y="402"/>
                </a:cubicBezTo>
                <a:cubicBezTo>
                  <a:pt x="30" y="402"/>
                  <a:pt x="14" y="386"/>
                  <a:pt x="14" y="367"/>
                </a:cubicBezTo>
                <a:cubicBezTo>
                  <a:pt x="14" y="348"/>
                  <a:pt x="30" y="332"/>
                  <a:pt x="49" y="332"/>
                </a:cubicBezTo>
                <a:cubicBezTo>
                  <a:pt x="684" y="332"/>
                  <a:pt x="684" y="332"/>
                  <a:pt x="684" y="332"/>
                </a:cubicBezTo>
                <a:cubicBezTo>
                  <a:pt x="703" y="332"/>
                  <a:pt x="719" y="348"/>
                  <a:pt x="719" y="367"/>
                </a:cubicBezTo>
                <a:cubicBezTo>
                  <a:pt x="719" y="386"/>
                  <a:pt x="703" y="402"/>
                  <a:pt x="684" y="40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7"/>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9" name="Freeform 126"/>
          <p:cNvSpPr>
            <a:spLocks noEditPoints="1"/>
          </p:cNvSpPr>
          <p:nvPr/>
        </p:nvSpPr>
        <p:spPr bwMode="auto">
          <a:xfrm>
            <a:off x="8369854" y="1680004"/>
            <a:ext cx="725159" cy="733508"/>
          </a:xfrm>
          <a:custGeom>
            <a:avLst/>
            <a:gdLst>
              <a:gd name="T0" fmla="*/ 703 w 703"/>
              <a:gd name="T1" fmla="*/ 393 h 711"/>
              <a:gd name="T2" fmla="*/ 696 w 703"/>
              <a:gd name="T3" fmla="*/ 325 h 711"/>
              <a:gd name="T4" fmla="*/ 596 w 703"/>
              <a:gd name="T5" fmla="*/ 218 h 711"/>
              <a:gd name="T6" fmla="*/ 555 w 703"/>
              <a:gd name="T7" fmla="*/ 158 h 711"/>
              <a:gd name="T8" fmla="*/ 555 w 703"/>
              <a:gd name="T9" fmla="*/ 246 h 711"/>
              <a:gd name="T10" fmla="*/ 644 w 703"/>
              <a:gd name="T11" fmla="*/ 325 h 711"/>
              <a:gd name="T12" fmla="*/ 420 w 703"/>
              <a:gd name="T13" fmla="*/ 257 h 711"/>
              <a:gd name="T14" fmla="*/ 400 w 703"/>
              <a:gd name="T15" fmla="*/ 206 h 711"/>
              <a:gd name="T16" fmla="*/ 355 w 703"/>
              <a:gd name="T17" fmla="*/ 0 h 711"/>
              <a:gd name="T18" fmla="*/ 305 w 703"/>
              <a:gd name="T19" fmla="*/ 202 h 711"/>
              <a:gd name="T20" fmla="*/ 285 w 703"/>
              <a:gd name="T21" fmla="*/ 257 h 711"/>
              <a:gd name="T22" fmla="*/ 7 w 703"/>
              <a:gd name="T23" fmla="*/ 325 h 711"/>
              <a:gd name="T24" fmla="*/ 0 w 703"/>
              <a:gd name="T25" fmla="*/ 393 h 711"/>
              <a:gd name="T26" fmla="*/ 0 w 703"/>
              <a:gd name="T27" fmla="*/ 395 h 711"/>
              <a:gd name="T28" fmla="*/ 1 w 703"/>
              <a:gd name="T29" fmla="*/ 397 h 711"/>
              <a:gd name="T30" fmla="*/ 68 w 703"/>
              <a:gd name="T31" fmla="*/ 518 h 711"/>
              <a:gd name="T32" fmla="*/ 142 w 703"/>
              <a:gd name="T33" fmla="*/ 704 h 711"/>
              <a:gd name="T34" fmla="*/ 156 w 703"/>
              <a:gd name="T35" fmla="*/ 704 h 711"/>
              <a:gd name="T36" fmla="*/ 548 w 703"/>
              <a:gd name="T37" fmla="*/ 454 h 711"/>
              <a:gd name="T38" fmla="*/ 555 w 703"/>
              <a:gd name="T39" fmla="*/ 711 h 711"/>
              <a:gd name="T40" fmla="*/ 562 w 703"/>
              <a:gd name="T41" fmla="*/ 518 h 711"/>
              <a:gd name="T42" fmla="*/ 642 w 703"/>
              <a:gd name="T43" fmla="*/ 515 h 711"/>
              <a:gd name="T44" fmla="*/ 702 w 703"/>
              <a:gd name="T45" fmla="*/ 396 h 711"/>
              <a:gd name="T46" fmla="*/ 703 w 703"/>
              <a:gd name="T47" fmla="*/ 395 h 711"/>
              <a:gd name="T48" fmla="*/ 525 w 703"/>
              <a:gd name="T49" fmla="*/ 202 h 711"/>
              <a:gd name="T50" fmla="*/ 585 w 703"/>
              <a:gd name="T51" fmla="*/ 202 h 711"/>
              <a:gd name="T52" fmla="*/ 275 w 703"/>
              <a:gd name="T53" fmla="*/ 106 h 711"/>
              <a:gd name="T54" fmla="*/ 435 w 703"/>
              <a:gd name="T55" fmla="*/ 106 h 711"/>
              <a:gd name="T56" fmla="*/ 389 w 703"/>
              <a:gd name="T57" fmla="*/ 197 h 711"/>
              <a:gd name="T58" fmla="*/ 275 w 703"/>
              <a:gd name="T59" fmla="*/ 106 h 711"/>
              <a:gd name="T60" fmla="*/ 318 w 703"/>
              <a:gd name="T61" fmla="*/ 258 h 711"/>
              <a:gd name="T62" fmla="*/ 355 w 703"/>
              <a:gd name="T63" fmla="*/ 220 h 711"/>
              <a:gd name="T64" fmla="*/ 387 w 703"/>
              <a:gd name="T65" fmla="*/ 258 h 711"/>
              <a:gd name="T66" fmla="*/ 523 w 703"/>
              <a:gd name="T67" fmla="*/ 325 h 711"/>
              <a:gd name="T68" fmla="*/ 288 w 703"/>
              <a:gd name="T69" fmla="*/ 271 h 711"/>
              <a:gd name="T70" fmla="*/ 689 w 703"/>
              <a:gd name="T71" fmla="*/ 339 h 711"/>
              <a:gd name="T72" fmla="*/ 14 w 703"/>
              <a:gd name="T73" fmla="*/ 386 h 711"/>
              <a:gd name="T74" fmla="*/ 631 w 703"/>
              <a:gd name="T75" fmla="*/ 504 h 711"/>
              <a:gd name="T76" fmla="*/ 562 w 703"/>
              <a:gd name="T77" fmla="*/ 447 h 711"/>
              <a:gd name="T78" fmla="*/ 149 w 703"/>
              <a:gd name="T79" fmla="*/ 440 h 711"/>
              <a:gd name="T80" fmla="*/ 142 w 703"/>
              <a:gd name="T81" fmla="*/ 504 h 711"/>
              <a:gd name="T82" fmla="*/ 19 w 703"/>
              <a:gd name="T83" fmla="*/ 400 h 711"/>
              <a:gd name="T84" fmla="*/ 631 w 703"/>
              <a:gd name="T85" fmla="*/ 50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3" h="711">
                <a:moveTo>
                  <a:pt x="703" y="395"/>
                </a:moveTo>
                <a:cubicBezTo>
                  <a:pt x="703" y="394"/>
                  <a:pt x="703" y="394"/>
                  <a:pt x="703" y="393"/>
                </a:cubicBezTo>
                <a:cubicBezTo>
                  <a:pt x="703" y="332"/>
                  <a:pt x="703" y="332"/>
                  <a:pt x="703" y="332"/>
                </a:cubicBezTo>
                <a:cubicBezTo>
                  <a:pt x="703" y="328"/>
                  <a:pt x="700" y="325"/>
                  <a:pt x="696" y="325"/>
                </a:cubicBezTo>
                <a:cubicBezTo>
                  <a:pt x="658" y="325"/>
                  <a:pt x="658" y="325"/>
                  <a:pt x="658" y="325"/>
                </a:cubicBezTo>
                <a:cubicBezTo>
                  <a:pt x="656" y="274"/>
                  <a:pt x="626" y="232"/>
                  <a:pt x="596" y="218"/>
                </a:cubicBezTo>
                <a:cubicBezTo>
                  <a:pt x="598" y="213"/>
                  <a:pt x="599" y="208"/>
                  <a:pt x="599" y="202"/>
                </a:cubicBezTo>
                <a:cubicBezTo>
                  <a:pt x="599" y="178"/>
                  <a:pt x="579" y="158"/>
                  <a:pt x="555" y="158"/>
                </a:cubicBezTo>
                <a:cubicBezTo>
                  <a:pt x="530" y="158"/>
                  <a:pt x="511" y="178"/>
                  <a:pt x="511" y="202"/>
                </a:cubicBezTo>
                <a:cubicBezTo>
                  <a:pt x="511" y="226"/>
                  <a:pt x="530" y="246"/>
                  <a:pt x="555" y="246"/>
                </a:cubicBezTo>
                <a:cubicBezTo>
                  <a:pt x="568" y="246"/>
                  <a:pt x="580" y="240"/>
                  <a:pt x="589" y="230"/>
                </a:cubicBezTo>
                <a:cubicBezTo>
                  <a:pt x="616" y="242"/>
                  <a:pt x="642" y="278"/>
                  <a:pt x="644" y="325"/>
                </a:cubicBezTo>
                <a:cubicBezTo>
                  <a:pt x="537" y="325"/>
                  <a:pt x="537" y="325"/>
                  <a:pt x="537" y="325"/>
                </a:cubicBezTo>
                <a:cubicBezTo>
                  <a:pt x="524" y="276"/>
                  <a:pt x="457" y="264"/>
                  <a:pt x="420" y="257"/>
                </a:cubicBezTo>
                <a:cubicBezTo>
                  <a:pt x="413" y="256"/>
                  <a:pt x="404" y="254"/>
                  <a:pt x="400" y="253"/>
                </a:cubicBezTo>
                <a:cubicBezTo>
                  <a:pt x="399" y="244"/>
                  <a:pt x="400" y="222"/>
                  <a:pt x="400" y="206"/>
                </a:cubicBezTo>
                <a:cubicBezTo>
                  <a:pt x="430" y="187"/>
                  <a:pt x="449" y="149"/>
                  <a:pt x="449" y="106"/>
                </a:cubicBezTo>
                <a:cubicBezTo>
                  <a:pt x="449" y="45"/>
                  <a:pt x="409" y="0"/>
                  <a:pt x="355" y="0"/>
                </a:cubicBezTo>
                <a:cubicBezTo>
                  <a:pt x="302" y="0"/>
                  <a:pt x="261" y="45"/>
                  <a:pt x="261" y="106"/>
                </a:cubicBezTo>
                <a:cubicBezTo>
                  <a:pt x="261" y="147"/>
                  <a:pt x="279" y="182"/>
                  <a:pt x="305" y="202"/>
                </a:cubicBezTo>
                <a:cubicBezTo>
                  <a:pt x="306" y="218"/>
                  <a:pt x="306" y="243"/>
                  <a:pt x="305" y="253"/>
                </a:cubicBezTo>
                <a:cubicBezTo>
                  <a:pt x="301" y="254"/>
                  <a:pt x="293" y="256"/>
                  <a:pt x="285" y="257"/>
                </a:cubicBezTo>
                <a:cubicBezTo>
                  <a:pt x="248" y="264"/>
                  <a:pt x="182" y="276"/>
                  <a:pt x="168" y="325"/>
                </a:cubicBezTo>
                <a:cubicBezTo>
                  <a:pt x="7" y="325"/>
                  <a:pt x="7" y="325"/>
                  <a:pt x="7" y="325"/>
                </a:cubicBezTo>
                <a:cubicBezTo>
                  <a:pt x="3" y="325"/>
                  <a:pt x="0" y="328"/>
                  <a:pt x="0" y="332"/>
                </a:cubicBezTo>
                <a:cubicBezTo>
                  <a:pt x="0" y="393"/>
                  <a:pt x="0" y="393"/>
                  <a:pt x="0" y="393"/>
                </a:cubicBezTo>
                <a:cubicBezTo>
                  <a:pt x="0" y="394"/>
                  <a:pt x="0" y="394"/>
                  <a:pt x="0" y="395"/>
                </a:cubicBezTo>
                <a:cubicBezTo>
                  <a:pt x="0" y="395"/>
                  <a:pt x="0" y="395"/>
                  <a:pt x="0" y="395"/>
                </a:cubicBezTo>
                <a:cubicBezTo>
                  <a:pt x="1" y="396"/>
                  <a:pt x="1" y="396"/>
                  <a:pt x="1" y="396"/>
                </a:cubicBezTo>
                <a:cubicBezTo>
                  <a:pt x="1" y="397"/>
                  <a:pt x="1" y="397"/>
                  <a:pt x="1" y="397"/>
                </a:cubicBezTo>
                <a:cubicBezTo>
                  <a:pt x="62" y="515"/>
                  <a:pt x="62" y="515"/>
                  <a:pt x="62" y="515"/>
                </a:cubicBezTo>
                <a:cubicBezTo>
                  <a:pt x="63" y="517"/>
                  <a:pt x="65" y="518"/>
                  <a:pt x="68" y="518"/>
                </a:cubicBezTo>
                <a:cubicBezTo>
                  <a:pt x="142" y="518"/>
                  <a:pt x="142" y="518"/>
                  <a:pt x="142" y="518"/>
                </a:cubicBezTo>
                <a:cubicBezTo>
                  <a:pt x="142" y="704"/>
                  <a:pt x="142" y="704"/>
                  <a:pt x="142" y="704"/>
                </a:cubicBezTo>
                <a:cubicBezTo>
                  <a:pt x="142" y="708"/>
                  <a:pt x="145" y="711"/>
                  <a:pt x="149" y="711"/>
                </a:cubicBezTo>
                <a:cubicBezTo>
                  <a:pt x="153" y="711"/>
                  <a:pt x="156" y="708"/>
                  <a:pt x="156" y="704"/>
                </a:cubicBezTo>
                <a:cubicBezTo>
                  <a:pt x="156" y="454"/>
                  <a:pt x="156" y="454"/>
                  <a:pt x="156" y="454"/>
                </a:cubicBezTo>
                <a:cubicBezTo>
                  <a:pt x="548" y="454"/>
                  <a:pt x="548" y="454"/>
                  <a:pt x="548" y="454"/>
                </a:cubicBezTo>
                <a:cubicBezTo>
                  <a:pt x="548" y="704"/>
                  <a:pt x="548" y="704"/>
                  <a:pt x="548" y="704"/>
                </a:cubicBezTo>
                <a:cubicBezTo>
                  <a:pt x="548" y="708"/>
                  <a:pt x="551" y="711"/>
                  <a:pt x="555" y="711"/>
                </a:cubicBezTo>
                <a:cubicBezTo>
                  <a:pt x="559" y="711"/>
                  <a:pt x="562" y="708"/>
                  <a:pt x="562" y="704"/>
                </a:cubicBezTo>
                <a:cubicBezTo>
                  <a:pt x="562" y="518"/>
                  <a:pt x="562" y="518"/>
                  <a:pt x="562" y="518"/>
                </a:cubicBezTo>
                <a:cubicBezTo>
                  <a:pt x="635" y="518"/>
                  <a:pt x="635" y="518"/>
                  <a:pt x="635" y="518"/>
                </a:cubicBezTo>
                <a:cubicBezTo>
                  <a:pt x="638" y="518"/>
                  <a:pt x="640" y="517"/>
                  <a:pt x="642" y="515"/>
                </a:cubicBezTo>
                <a:cubicBezTo>
                  <a:pt x="702" y="397"/>
                  <a:pt x="702" y="397"/>
                  <a:pt x="702" y="397"/>
                </a:cubicBezTo>
                <a:cubicBezTo>
                  <a:pt x="702" y="397"/>
                  <a:pt x="702" y="397"/>
                  <a:pt x="702" y="396"/>
                </a:cubicBezTo>
                <a:cubicBezTo>
                  <a:pt x="703" y="396"/>
                  <a:pt x="703" y="396"/>
                  <a:pt x="703" y="395"/>
                </a:cubicBezTo>
                <a:cubicBezTo>
                  <a:pt x="703" y="395"/>
                  <a:pt x="703" y="395"/>
                  <a:pt x="703" y="395"/>
                </a:cubicBezTo>
                <a:close/>
                <a:moveTo>
                  <a:pt x="555" y="232"/>
                </a:moveTo>
                <a:cubicBezTo>
                  <a:pt x="538" y="232"/>
                  <a:pt x="525" y="218"/>
                  <a:pt x="525" y="202"/>
                </a:cubicBezTo>
                <a:cubicBezTo>
                  <a:pt x="525" y="185"/>
                  <a:pt x="538" y="172"/>
                  <a:pt x="555" y="172"/>
                </a:cubicBezTo>
                <a:cubicBezTo>
                  <a:pt x="571" y="172"/>
                  <a:pt x="585" y="185"/>
                  <a:pt x="585" y="202"/>
                </a:cubicBezTo>
                <a:cubicBezTo>
                  <a:pt x="585" y="218"/>
                  <a:pt x="571" y="232"/>
                  <a:pt x="555" y="232"/>
                </a:cubicBezTo>
                <a:close/>
                <a:moveTo>
                  <a:pt x="275" y="106"/>
                </a:moveTo>
                <a:cubicBezTo>
                  <a:pt x="275" y="53"/>
                  <a:pt x="310" y="14"/>
                  <a:pt x="355" y="14"/>
                </a:cubicBezTo>
                <a:cubicBezTo>
                  <a:pt x="401" y="14"/>
                  <a:pt x="435" y="53"/>
                  <a:pt x="435" y="106"/>
                </a:cubicBezTo>
                <a:cubicBezTo>
                  <a:pt x="435" y="145"/>
                  <a:pt x="418" y="179"/>
                  <a:pt x="392" y="195"/>
                </a:cubicBezTo>
                <a:cubicBezTo>
                  <a:pt x="390" y="195"/>
                  <a:pt x="389" y="196"/>
                  <a:pt x="389" y="197"/>
                </a:cubicBezTo>
                <a:cubicBezTo>
                  <a:pt x="378" y="203"/>
                  <a:pt x="367" y="206"/>
                  <a:pt x="355" y="206"/>
                </a:cubicBezTo>
                <a:cubicBezTo>
                  <a:pt x="311" y="206"/>
                  <a:pt x="275" y="161"/>
                  <a:pt x="275" y="106"/>
                </a:cubicBezTo>
                <a:close/>
                <a:moveTo>
                  <a:pt x="288" y="271"/>
                </a:moveTo>
                <a:cubicBezTo>
                  <a:pt x="308" y="267"/>
                  <a:pt x="317" y="266"/>
                  <a:pt x="318" y="258"/>
                </a:cubicBezTo>
                <a:cubicBezTo>
                  <a:pt x="320" y="250"/>
                  <a:pt x="320" y="226"/>
                  <a:pt x="319" y="211"/>
                </a:cubicBezTo>
                <a:cubicBezTo>
                  <a:pt x="330" y="217"/>
                  <a:pt x="342" y="220"/>
                  <a:pt x="355" y="220"/>
                </a:cubicBezTo>
                <a:cubicBezTo>
                  <a:pt x="366" y="220"/>
                  <a:pt x="376" y="218"/>
                  <a:pt x="386" y="214"/>
                </a:cubicBezTo>
                <a:cubicBezTo>
                  <a:pt x="386" y="228"/>
                  <a:pt x="385" y="251"/>
                  <a:pt x="387" y="258"/>
                </a:cubicBezTo>
                <a:cubicBezTo>
                  <a:pt x="389" y="266"/>
                  <a:pt x="397" y="267"/>
                  <a:pt x="418" y="271"/>
                </a:cubicBezTo>
                <a:cubicBezTo>
                  <a:pt x="452" y="277"/>
                  <a:pt x="509" y="288"/>
                  <a:pt x="523" y="325"/>
                </a:cubicBezTo>
                <a:cubicBezTo>
                  <a:pt x="183" y="325"/>
                  <a:pt x="183" y="325"/>
                  <a:pt x="183" y="325"/>
                </a:cubicBezTo>
                <a:cubicBezTo>
                  <a:pt x="197" y="288"/>
                  <a:pt x="253" y="277"/>
                  <a:pt x="288" y="271"/>
                </a:cubicBezTo>
                <a:close/>
                <a:moveTo>
                  <a:pt x="14" y="339"/>
                </a:moveTo>
                <a:cubicBezTo>
                  <a:pt x="689" y="339"/>
                  <a:pt x="689" y="339"/>
                  <a:pt x="689" y="339"/>
                </a:cubicBezTo>
                <a:cubicBezTo>
                  <a:pt x="689" y="386"/>
                  <a:pt x="689" y="386"/>
                  <a:pt x="689" y="386"/>
                </a:cubicBezTo>
                <a:cubicBezTo>
                  <a:pt x="14" y="386"/>
                  <a:pt x="14" y="386"/>
                  <a:pt x="14" y="386"/>
                </a:cubicBezTo>
                <a:lnTo>
                  <a:pt x="14" y="339"/>
                </a:lnTo>
                <a:close/>
                <a:moveTo>
                  <a:pt x="631" y="504"/>
                </a:moveTo>
                <a:cubicBezTo>
                  <a:pt x="562" y="504"/>
                  <a:pt x="562" y="504"/>
                  <a:pt x="562" y="504"/>
                </a:cubicBezTo>
                <a:cubicBezTo>
                  <a:pt x="562" y="447"/>
                  <a:pt x="562" y="447"/>
                  <a:pt x="562" y="447"/>
                </a:cubicBezTo>
                <a:cubicBezTo>
                  <a:pt x="562" y="443"/>
                  <a:pt x="559" y="440"/>
                  <a:pt x="555" y="440"/>
                </a:cubicBezTo>
                <a:cubicBezTo>
                  <a:pt x="149" y="440"/>
                  <a:pt x="149" y="440"/>
                  <a:pt x="149" y="440"/>
                </a:cubicBezTo>
                <a:cubicBezTo>
                  <a:pt x="145" y="440"/>
                  <a:pt x="142" y="443"/>
                  <a:pt x="142" y="447"/>
                </a:cubicBezTo>
                <a:cubicBezTo>
                  <a:pt x="142" y="504"/>
                  <a:pt x="142" y="504"/>
                  <a:pt x="142" y="504"/>
                </a:cubicBezTo>
                <a:cubicBezTo>
                  <a:pt x="72" y="504"/>
                  <a:pt x="72" y="504"/>
                  <a:pt x="72" y="504"/>
                </a:cubicBezTo>
                <a:cubicBezTo>
                  <a:pt x="19" y="400"/>
                  <a:pt x="19" y="400"/>
                  <a:pt x="19" y="400"/>
                </a:cubicBezTo>
                <a:cubicBezTo>
                  <a:pt x="685" y="400"/>
                  <a:pt x="685" y="400"/>
                  <a:pt x="685" y="400"/>
                </a:cubicBezTo>
                <a:lnTo>
                  <a:pt x="631" y="50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Oval 6"/>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0" name="Freeform 127"/>
          <p:cNvSpPr>
            <a:spLocks noEditPoints="1"/>
          </p:cNvSpPr>
          <p:nvPr/>
        </p:nvSpPr>
        <p:spPr bwMode="auto">
          <a:xfrm>
            <a:off x="10093512" y="1761107"/>
            <a:ext cx="725159" cy="571302"/>
          </a:xfrm>
          <a:custGeom>
            <a:avLst/>
            <a:gdLst>
              <a:gd name="T0" fmla="*/ 703 w 703"/>
              <a:gd name="T1" fmla="*/ 237 h 553"/>
              <a:gd name="T2" fmla="*/ 703 w 703"/>
              <a:gd name="T3" fmla="*/ 235 h 553"/>
              <a:gd name="T4" fmla="*/ 703 w 703"/>
              <a:gd name="T5" fmla="*/ 174 h 553"/>
              <a:gd name="T6" fmla="*/ 696 w 703"/>
              <a:gd name="T7" fmla="*/ 167 h 553"/>
              <a:gd name="T8" fmla="*/ 658 w 703"/>
              <a:gd name="T9" fmla="*/ 167 h 553"/>
              <a:gd name="T10" fmla="*/ 595 w 703"/>
              <a:gd name="T11" fmla="*/ 60 h 553"/>
              <a:gd name="T12" fmla="*/ 599 w 703"/>
              <a:gd name="T13" fmla="*/ 44 h 553"/>
              <a:gd name="T14" fmla="*/ 554 w 703"/>
              <a:gd name="T15" fmla="*/ 0 h 553"/>
              <a:gd name="T16" fmla="*/ 510 w 703"/>
              <a:gd name="T17" fmla="*/ 44 h 553"/>
              <a:gd name="T18" fmla="*/ 554 w 703"/>
              <a:gd name="T19" fmla="*/ 88 h 553"/>
              <a:gd name="T20" fmla="*/ 588 w 703"/>
              <a:gd name="T21" fmla="*/ 72 h 553"/>
              <a:gd name="T22" fmla="*/ 644 w 703"/>
              <a:gd name="T23" fmla="*/ 167 h 553"/>
              <a:gd name="T24" fmla="*/ 7 w 703"/>
              <a:gd name="T25" fmla="*/ 167 h 553"/>
              <a:gd name="T26" fmla="*/ 0 w 703"/>
              <a:gd name="T27" fmla="*/ 174 h 553"/>
              <a:gd name="T28" fmla="*/ 0 w 703"/>
              <a:gd name="T29" fmla="*/ 235 h 553"/>
              <a:gd name="T30" fmla="*/ 0 w 703"/>
              <a:gd name="T31" fmla="*/ 237 h 553"/>
              <a:gd name="T32" fmla="*/ 0 w 703"/>
              <a:gd name="T33" fmla="*/ 237 h 553"/>
              <a:gd name="T34" fmla="*/ 1 w 703"/>
              <a:gd name="T35" fmla="*/ 238 h 553"/>
              <a:gd name="T36" fmla="*/ 1 w 703"/>
              <a:gd name="T37" fmla="*/ 239 h 553"/>
              <a:gd name="T38" fmla="*/ 62 w 703"/>
              <a:gd name="T39" fmla="*/ 357 h 553"/>
              <a:gd name="T40" fmla="*/ 68 w 703"/>
              <a:gd name="T41" fmla="*/ 360 h 553"/>
              <a:gd name="T42" fmla="*/ 141 w 703"/>
              <a:gd name="T43" fmla="*/ 360 h 553"/>
              <a:gd name="T44" fmla="*/ 141 w 703"/>
              <a:gd name="T45" fmla="*/ 546 h 553"/>
              <a:gd name="T46" fmla="*/ 148 w 703"/>
              <a:gd name="T47" fmla="*/ 553 h 553"/>
              <a:gd name="T48" fmla="*/ 155 w 703"/>
              <a:gd name="T49" fmla="*/ 546 h 553"/>
              <a:gd name="T50" fmla="*/ 155 w 703"/>
              <a:gd name="T51" fmla="*/ 296 h 553"/>
              <a:gd name="T52" fmla="*/ 547 w 703"/>
              <a:gd name="T53" fmla="*/ 296 h 553"/>
              <a:gd name="T54" fmla="*/ 547 w 703"/>
              <a:gd name="T55" fmla="*/ 546 h 553"/>
              <a:gd name="T56" fmla="*/ 554 w 703"/>
              <a:gd name="T57" fmla="*/ 553 h 553"/>
              <a:gd name="T58" fmla="*/ 561 w 703"/>
              <a:gd name="T59" fmla="*/ 546 h 553"/>
              <a:gd name="T60" fmla="*/ 561 w 703"/>
              <a:gd name="T61" fmla="*/ 360 h 553"/>
              <a:gd name="T62" fmla="*/ 635 w 703"/>
              <a:gd name="T63" fmla="*/ 360 h 553"/>
              <a:gd name="T64" fmla="*/ 641 w 703"/>
              <a:gd name="T65" fmla="*/ 357 h 553"/>
              <a:gd name="T66" fmla="*/ 702 w 703"/>
              <a:gd name="T67" fmla="*/ 239 h 553"/>
              <a:gd name="T68" fmla="*/ 702 w 703"/>
              <a:gd name="T69" fmla="*/ 238 h 553"/>
              <a:gd name="T70" fmla="*/ 703 w 703"/>
              <a:gd name="T71" fmla="*/ 237 h 553"/>
              <a:gd name="T72" fmla="*/ 703 w 703"/>
              <a:gd name="T73" fmla="*/ 237 h 553"/>
              <a:gd name="T74" fmla="*/ 554 w 703"/>
              <a:gd name="T75" fmla="*/ 74 h 553"/>
              <a:gd name="T76" fmla="*/ 524 w 703"/>
              <a:gd name="T77" fmla="*/ 44 h 553"/>
              <a:gd name="T78" fmla="*/ 554 w 703"/>
              <a:gd name="T79" fmla="*/ 14 h 553"/>
              <a:gd name="T80" fmla="*/ 585 w 703"/>
              <a:gd name="T81" fmla="*/ 44 h 553"/>
              <a:gd name="T82" fmla="*/ 554 w 703"/>
              <a:gd name="T83" fmla="*/ 74 h 553"/>
              <a:gd name="T84" fmla="*/ 14 w 703"/>
              <a:gd name="T85" fmla="*/ 181 h 553"/>
              <a:gd name="T86" fmla="*/ 689 w 703"/>
              <a:gd name="T87" fmla="*/ 181 h 553"/>
              <a:gd name="T88" fmla="*/ 689 w 703"/>
              <a:gd name="T89" fmla="*/ 228 h 553"/>
              <a:gd name="T90" fmla="*/ 14 w 703"/>
              <a:gd name="T91" fmla="*/ 228 h 553"/>
              <a:gd name="T92" fmla="*/ 14 w 703"/>
              <a:gd name="T93" fmla="*/ 181 h 553"/>
              <a:gd name="T94" fmla="*/ 631 w 703"/>
              <a:gd name="T95" fmla="*/ 346 h 553"/>
              <a:gd name="T96" fmla="*/ 561 w 703"/>
              <a:gd name="T97" fmla="*/ 346 h 553"/>
              <a:gd name="T98" fmla="*/ 561 w 703"/>
              <a:gd name="T99" fmla="*/ 289 h 553"/>
              <a:gd name="T100" fmla="*/ 554 w 703"/>
              <a:gd name="T101" fmla="*/ 282 h 553"/>
              <a:gd name="T102" fmla="*/ 148 w 703"/>
              <a:gd name="T103" fmla="*/ 282 h 553"/>
              <a:gd name="T104" fmla="*/ 141 w 703"/>
              <a:gd name="T105" fmla="*/ 289 h 553"/>
              <a:gd name="T106" fmla="*/ 141 w 703"/>
              <a:gd name="T107" fmla="*/ 346 h 553"/>
              <a:gd name="T108" fmla="*/ 72 w 703"/>
              <a:gd name="T109" fmla="*/ 346 h 553"/>
              <a:gd name="T110" fmla="*/ 18 w 703"/>
              <a:gd name="T111" fmla="*/ 242 h 553"/>
              <a:gd name="T112" fmla="*/ 684 w 703"/>
              <a:gd name="T113" fmla="*/ 242 h 553"/>
              <a:gd name="T114" fmla="*/ 631 w 703"/>
              <a:gd name="T115" fmla="*/ 34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3" h="553">
                <a:moveTo>
                  <a:pt x="703" y="237"/>
                </a:moveTo>
                <a:cubicBezTo>
                  <a:pt x="703" y="236"/>
                  <a:pt x="703" y="236"/>
                  <a:pt x="703" y="235"/>
                </a:cubicBezTo>
                <a:cubicBezTo>
                  <a:pt x="703" y="174"/>
                  <a:pt x="703" y="174"/>
                  <a:pt x="703" y="174"/>
                </a:cubicBezTo>
                <a:cubicBezTo>
                  <a:pt x="703" y="170"/>
                  <a:pt x="700" y="167"/>
                  <a:pt x="696" y="167"/>
                </a:cubicBezTo>
                <a:cubicBezTo>
                  <a:pt x="658" y="167"/>
                  <a:pt x="658" y="167"/>
                  <a:pt x="658" y="167"/>
                </a:cubicBezTo>
                <a:cubicBezTo>
                  <a:pt x="656" y="116"/>
                  <a:pt x="626" y="74"/>
                  <a:pt x="595" y="60"/>
                </a:cubicBezTo>
                <a:cubicBezTo>
                  <a:pt x="597" y="55"/>
                  <a:pt x="599" y="49"/>
                  <a:pt x="599" y="44"/>
                </a:cubicBezTo>
                <a:cubicBezTo>
                  <a:pt x="599" y="19"/>
                  <a:pt x="579" y="0"/>
                  <a:pt x="554" y="0"/>
                </a:cubicBezTo>
                <a:cubicBezTo>
                  <a:pt x="530" y="0"/>
                  <a:pt x="510" y="19"/>
                  <a:pt x="510" y="44"/>
                </a:cubicBezTo>
                <a:cubicBezTo>
                  <a:pt x="510" y="68"/>
                  <a:pt x="530" y="88"/>
                  <a:pt x="554" y="88"/>
                </a:cubicBezTo>
                <a:cubicBezTo>
                  <a:pt x="568" y="88"/>
                  <a:pt x="580" y="82"/>
                  <a:pt x="588" y="72"/>
                </a:cubicBezTo>
                <a:cubicBezTo>
                  <a:pt x="615" y="84"/>
                  <a:pt x="642" y="120"/>
                  <a:pt x="644" y="167"/>
                </a:cubicBezTo>
                <a:cubicBezTo>
                  <a:pt x="7" y="167"/>
                  <a:pt x="7" y="167"/>
                  <a:pt x="7" y="167"/>
                </a:cubicBezTo>
                <a:cubicBezTo>
                  <a:pt x="3" y="167"/>
                  <a:pt x="0" y="170"/>
                  <a:pt x="0" y="174"/>
                </a:cubicBezTo>
                <a:cubicBezTo>
                  <a:pt x="0" y="235"/>
                  <a:pt x="0" y="235"/>
                  <a:pt x="0" y="235"/>
                </a:cubicBezTo>
                <a:cubicBezTo>
                  <a:pt x="0" y="236"/>
                  <a:pt x="0" y="236"/>
                  <a:pt x="0" y="237"/>
                </a:cubicBezTo>
                <a:cubicBezTo>
                  <a:pt x="0" y="237"/>
                  <a:pt x="0" y="237"/>
                  <a:pt x="0" y="237"/>
                </a:cubicBezTo>
                <a:cubicBezTo>
                  <a:pt x="0" y="238"/>
                  <a:pt x="1" y="238"/>
                  <a:pt x="1" y="238"/>
                </a:cubicBezTo>
                <a:cubicBezTo>
                  <a:pt x="1" y="238"/>
                  <a:pt x="1" y="239"/>
                  <a:pt x="1" y="239"/>
                </a:cubicBezTo>
                <a:cubicBezTo>
                  <a:pt x="62" y="357"/>
                  <a:pt x="62" y="357"/>
                  <a:pt x="62" y="357"/>
                </a:cubicBezTo>
                <a:cubicBezTo>
                  <a:pt x="63" y="359"/>
                  <a:pt x="65" y="360"/>
                  <a:pt x="68" y="360"/>
                </a:cubicBezTo>
                <a:cubicBezTo>
                  <a:pt x="141" y="360"/>
                  <a:pt x="141" y="360"/>
                  <a:pt x="141" y="360"/>
                </a:cubicBezTo>
                <a:cubicBezTo>
                  <a:pt x="141" y="546"/>
                  <a:pt x="141" y="546"/>
                  <a:pt x="141" y="546"/>
                </a:cubicBezTo>
                <a:cubicBezTo>
                  <a:pt x="141" y="550"/>
                  <a:pt x="145" y="553"/>
                  <a:pt x="148" y="553"/>
                </a:cubicBezTo>
                <a:cubicBezTo>
                  <a:pt x="152" y="553"/>
                  <a:pt x="155" y="550"/>
                  <a:pt x="155" y="546"/>
                </a:cubicBezTo>
                <a:cubicBezTo>
                  <a:pt x="155" y="296"/>
                  <a:pt x="155" y="296"/>
                  <a:pt x="155" y="296"/>
                </a:cubicBezTo>
                <a:cubicBezTo>
                  <a:pt x="547" y="296"/>
                  <a:pt x="547" y="296"/>
                  <a:pt x="547" y="296"/>
                </a:cubicBezTo>
                <a:cubicBezTo>
                  <a:pt x="547" y="546"/>
                  <a:pt x="547" y="546"/>
                  <a:pt x="547" y="546"/>
                </a:cubicBezTo>
                <a:cubicBezTo>
                  <a:pt x="547" y="550"/>
                  <a:pt x="551" y="553"/>
                  <a:pt x="554" y="553"/>
                </a:cubicBezTo>
                <a:cubicBezTo>
                  <a:pt x="558" y="553"/>
                  <a:pt x="561" y="550"/>
                  <a:pt x="561" y="546"/>
                </a:cubicBezTo>
                <a:cubicBezTo>
                  <a:pt x="561" y="360"/>
                  <a:pt x="561" y="360"/>
                  <a:pt x="561" y="360"/>
                </a:cubicBezTo>
                <a:cubicBezTo>
                  <a:pt x="635" y="360"/>
                  <a:pt x="635" y="360"/>
                  <a:pt x="635" y="360"/>
                </a:cubicBezTo>
                <a:cubicBezTo>
                  <a:pt x="638" y="360"/>
                  <a:pt x="640" y="359"/>
                  <a:pt x="641" y="357"/>
                </a:cubicBezTo>
                <a:cubicBezTo>
                  <a:pt x="702" y="239"/>
                  <a:pt x="702" y="239"/>
                  <a:pt x="702" y="239"/>
                </a:cubicBezTo>
                <a:cubicBezTo>
                  <a:pt x="702" y="239"/>
                  <a:pt x="702" y="238"/>
                  <a:pt x="702" y="238"/>
                </a:cubicBezTo>
                <a:cubicBezTo>
                  <a:pt x="702" y="238"/>
                  <a:pt x="703" y="238"/>
                  <a:pt x="703" y="237"/>
                </a:cubicBezTo>
                <a:cubicBezTo>
                  <a:pt x="703" y="237"/>
                  <a:pt x="703" y="237"/>
                  <a:pt x="703" y="237"/>
                </a:cubicBezTo>
                <a:close/>
                <a:moveTo>
                  <a:pt x="554" y="74"/>
                </a:moveTo>
                <a:cubicBezTo>
                  <a:pt x="538" y="74"/>
                  <a:pt x="524" y="60"/>
                  <a:pt x="524" y="44"/>
                </a:cubicBezTo>
                <a:cubicBezTo>
                  <a:pt x="524" y="27"/>
                  <a:pt x="538" y="14"/>
                  <a:pt x="554" y="14"/>
                </a:cubicBezTo>
                <a:cubicBezTo>
                  <a:pt x="571" y="14"/>
                  <a:pt x="585" y="27"/>
                  <a:pt x="585" y="44"/>
                </a:cubicBezTo>
                <a:cubicBezTo>
                  <a:pt x="585" y="60"/>
                  <a:pt x="571" y="74"/>
                  <a:pt x="554" y="74"/>
                </a:cubicBezTo>
                <a:close/>
                <a:moveTo>
                  <a:pt x="14" y="181"/>
                </a:moveTo>
                <a:cubicBezTo>
                  <a:pt x="689" y="181"/>
                  <a:pt x="689" y="181"/>
                  <a:pt x="689" y="181"/>
                </a:cubicBezTo>
                <a:cubicBezTo>
                  <a:pt x="689" y="228"/>
                  <a:pt x="689" y="228"/>
                  <a:pt x="689" y="228"/>
                </a:cubicBezTo>
                <a:cubicBezTo>
                  <a:pt x="14" y="228"/>
                  <a:pt x="14" y="228"/>
                  <a:pt x="14" y="228"/>
                </a:cubicBezTo>
                <a:lnTo>
                  <a:pt x="14" y="181"/>
                </a:lnTo>
                <a:close/>
                <a:moveTo>
                  <a:pt x="631" y="346"/>
                </a:moveTo>
                <a:cubicBezTo>
                  <a:pt x="561" y="346"/>
                  <a:pt x="561" y="346"/>
                  <a:pt x="561" y="346"/>
                </a:cubicBezTo>
                <a:cubicBezTo>
                  <a:pt x="561" y="289"/>
                  <a:pt x="561" y="289"/>
                  <a:pt x="561" y="289"/>
                </a:cubicBezTo>
                <a:cubicBezTo>
                  <a:pt x="561" y="285"/>
                  <a:pt x="558" y="282"/>
                  <a:pt x="554" y="282"/>
                </a:cubicBezTo>
                <a:cubicBezTo>
                  <a:pt x="148" y="282"/>
                  <a:pt x="148" y="282"/>
                  <a:pt x="148" y="282"/>
                </a:cubicBezTo>
                <a:cubicBezTo>
                  <a:pt x="145" y="282"/>
                  <a:pt x="141" y="285"/>
                  <a:pt x="141" y="289"/>
                </a:cubicBezTo>
                <a:cubicBezTo>
                  <a:pt x="141" y="346"/>
                  <a:pt x="141" y="346"/>
                  <a:pt x="141" y="346"/>
                </a:cubicBezTo>
                <a:cubicBezTo>
                  <a:pt x="72" y="346"/>
                  <a:pt x="72" y="346"/>
                  <a:pt x="72" y="346"/>
                </a:cubicBezTo>
                <a:cubicBezTo>
                  <a:pt x="18" y="242"/>
                  <a:pt x="18" y="242"/>
                  <a:pt x="18" y="242"/>
                </a:cubicBezTo>
                <a:cubicBezTo>
                  <a:pt x="684" y="242"/>
                  <a:pt x="684" y="242"/>
                  <a:pt x="684" y="242"/>
                </a:cubicBezTo>
                <a:lnTo>
                  <a:pt x="631" y="34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68" name="Oval 8"/>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1" name="Freeform 128"/>
          <p:cNvSpPr>
            <a:spLocks noEditPoints="1"/>
          </p:cNvSpPr>
          <p:nvPr/>
        </p:nvSpPr>
        <p:spPr bwMode="auto">
          <a:xfrm>
            <a:off x="6778584" y="1761107"/>
            <a:ext cx="459188" cy="571302"/>
          </a:xfrm>
          <a:custGeom>
            <a:avLst/>
            <a:gdLst>
              <a:gd name="T0" fmla="*/ 438 w 445"/>
              <a:gd name="T1" fmla="*/ 57 h 553"/>
              <a:gd name="T2" fmla="*/ 388 w 445"/>
              <a:gd name="T3" fmla="*/ 57 h 553"/>
              <a:gd name="T4" fmla="*/ 388 w 445"/>
              <a:gd name="T5" fmla="*/ 7 h 553"/>
              <a:gd name="T6" fmla="*/ 381 w 445"/>
              <a:gd name="T7" fmla="*/ 0 h 553"/>
              <a:gd name="T8" fmla="*/ 7 w 445"/>
              <a:gd name="T9" fmla="*/ 0 h 553"/>
              <a:gd name="T10" fmla="*/ 0 w 445"/>
              <a:gd name="T11" fmla="*/ 7 h 553"/>
              <a:gd name="T12" fmla="*/ 0 w 445"/>
              <a:gd name="T13" fmla="*/ 489 h 553"/>
              <a:gd name="T14" fmla="*/ 7 w 445"/>
              <a:gd name="T15" fmla="*/ 496 h 553"/>
              <a:gd name="T16" fmla="*/ 57 w 445"/>
              <a:gd name="T17" fmla="*/ 496 h 553"/>
              <a:gd name="T18" fmla="*/ 57 w 445"/>
              <a:gd name="T19" fmla="*/ 546 h 553"/>
              <a:gd name="T20" fmla="*/ 64 w 445"/>
              <a:gd name="T21" fmla="*/ 553 h 553"/>
              <a:gd name="T22" fmla="*/ 438 w 445"/>
              <a:gd name="T23" fmla="*/ 553 h 553"/>
              <a:gd name="T24" fmla="*/ 445 w 445"/>
              <a:gd name="T25" fmla="*/ 546 h 553"/>
              <a:gd name="T26" fmla="*/ 445 w 445"/>
              <a:gd name="T27" fmla="*/ 64 h 553"/>
              <a:gd name="T28" fmla="*/ 438 w 445"/>
              <a:gd name="T29" fmla="*/ 57 h 553"/>
              <a:gd name="T30" fmla="*/ 14 w 445"/>
              <a:gd name="T31" fmla="*/ 14 h 553"/>
              <a:gd name="T32" fmla="*/ 374 w 445"/>
              <a:gd name="T33" fmla="*/ 14 h 553"/>
              <a:gd name="T34" fmla="*/ 374 w 445"/>
              <a:gd name="T35" fmla="*/ 482 h 553"/>
              <a:gd name="T36" fmla="*/ 14 w 445"/>
              <a:gd name="T37" fmla="*/ 482 h 553"/>
              <a:gd name="T38" fmla="*/ 14 w 445"/>
              <a:gd name="T39" fmla="*/ 14 h 553"/>
              <a:gd name="T40" fmla="*/ 431 w 445"/>
              <a:gd name="T41" fmla="*/ 539 h 553"/>
              <a:gd name="T42" fmla="*/ 71 w 445"/>
              <a:gd name="T43" fmla="*/ 539 h 553"/>
              <a:gd name="T44" fmla="*/ 71 w 445"/>
              <a:gd name="T45" fmla="*/ 496 h 553"/>
              <a:gd name="T46" fmla="*/ 381 w 445"/>
              <a:gd name="T47" fmla="*/ 496 h 553"/>
              <a:gd name="T48" fmla="*/ 388 w 445"/>
              <a:gd name="T49" fmla="*/ 489 h 553"/>
              <a:gd name="T50" fmla="*/ 388 w 445"/>
              <a:gd name="T51" fmla="*/ 71 h 553"/>
              <a:gd name="T52" fmla="*/ 431 w 445"/>
              <a:gd name="T53" fmla="*/ 71 h 553"/>
              <a:gd name="T54" fmla="*/ 431 w 445"/>
              <a:gd name="T55" fmla="*/ 539 h 553"/>
              <a:gd name="T56" fmla="*/ 75 w 445"/>
              <a:gd name="T57" fmla="*/ 335 h 553"/>
              <a:gd name="T58" fmla="*/ 75 w 445"/>
              <a:gd name="T59" fmla="*/ 325 h 553"/>
              <a:gd name="T60" fmla="*/ 145 w 445"/>
              <a:gd name="T61" fmla="*/ 256 h 553"/>
              <a:gd name="T62" fmla="*/ 155 w 445"/>
              <a:gd name="T63" fmla="*/ 256 h 553"/>
              <a:gd name="T64" fmla="*/ 194 w 445"/>
              <a:gd name="T65" fmla="*/ 295 h 553"/>
              <a:gd name="T66" fmla="*/ 288 w 445"/>
              <a:gd name="T67" fmla="*/ 201 h 553"/>
              <a:gd name="T68" fmla="*/ 210 w 445"/>
              <a:gd name="T69" fmla="*/ 201 h 553"/>
              <a:gd name="T70" fmla="*/ 203 w 445"/>
              <a:gd name="T71" fmla="*/ 194 h 553"/>
              <a:gd name="T72" fmla="*/ 210 w 445"/>
              <a:gd name="T73" fmla="*/ 187 h 553"/>
              <a:gd name="T74" fmla="*/ 304 w 445"/>
              <a:gd name="T75" fmla="*/ 187 h 553"/>
              <a:gd name="T76" fmla="*/ 310 w 445"/>
              <a:gd name="T77" fmla="*/ 189 h 553"/>
              <a:gd name="T78" fmla="*/ 310 w 445"/>
              <a:gd name="T79" fmla="*/ 189 h 553"/>
              <a:gd name="T80" fmla="*/ 311 w 445"/>
              <a:gd name="T81" fmla="*/ 196 h 553"/>
              <a:gd name="T82" fmla="*/ 311 w 445"/>
              <a:gd name="T83" fmla="*/ 288 h 553"/>
              <a:gd name="T84" fmla="*/ 304 w 445"/>
              <a:gd name="T85" fmla="*/ 295 h 553"/>
              <a:gd name="T86" fmla="*/ 297 w 445"/>
              <a:gd name="T87" fmla="*/ 288 h 553"/>
              <a:gd name="T88" fmla="*/ 297 w 445"/>
              <a:gd name="T89" fmla="*/ 211 h 553"/>
              <a:gd name="T90" fmla="*/ 199 w 445"/>
              <a:gd name="T91" fmla="*/ 310 h 553"/>
              <a:gd name="T92" fmla="*/ 189 w 445"/>
              <a:gd name="T93" fmla="*/ 310 h 553"/>
              <a:gd name="T94" fmla="*/ 150 w 445"/>
              <a:gd name="T95" fmla="*/ 271 h 553"/>
              <a:gd name="T96" fmla="*/ 85 w 445"/>
              <a:gd name="T97" fmla="*/ 335 h 553"/>
              <a:gd name="T98" fmla="*/ 80 w 445"/>
              <a:gd name="T99" fmla="*/ 337 h 553"/>
              <a:gd name="T100" fmla="*/ 75 w 445"/>
              <a:gd name="T101" fmla="*/ 33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5" h="553">
                <a:moveTo>
                  <a:pt x="438" y="57"/>
                </a:moveTo>
                <a:cubicBezTo>
                  <a:pt x="388" y="57"/>
                  <a:pt x="388" y="57"/>
                  <a:pt x="388" y="57"/>
                </a:cubicBezTo>
                <a:cubicBezTo>
                  <a:pt x="388" y="7"/>
                  <a:pt x="388" y="7"/>
                  <a:pt x="388" y="7"/>
                </a:cubicBezTo>
                <a:cubicBezTo>
                  <a:pt x="388" y="3"/>
                  <a:pt x="385" y="0"/>
                  <a:pt x="381" y="0"/>
                </a:cubicBezTo>
                <a:cubicBezTo>
                  <a:pt x="7" y="0"/>
                  <a:pt x="7" y="0"/>
                  <a:pt x="7" y="0"/>
                </a:cubicBezTo>
                <a:cubicBezTo>
                  <a:pt x="3" y="0"/>
                  <a:pt x="0" y="3"/>
                  <a:pt x="0" y="7"/>
                </a:cubicBezTo>
                <a:cubicBezTo>
                  <a:pt x="0" y="489"/>
                  <a:pt x="0" y="489"/>
                  <a:pt x="0" y="489"/>
                </a:cubicBezTo>
                <a:cubicBezTo>
                  <a:pt x="0" y="493"/>
                  <a:pt x="3" y="496"/>
                  <a:pt x="7" y="496"/>
                </a:cubicBezTo>
                <a:cubicBezTo>
                  <a:pt x="57" y="496"/>
                  <a:pt x="57" y="496"/>
                  <a:pt x="57" y="496"/>
                </a:cubicBezTo>
                <a:cubicBezTo>
                  <a:pt x="57" y="546"/>
                  <a:pt x="57" y="546"/>
                  <a:pt x="57" y="546"/>
                </a:cubicBezTo>
                <a:cubicBezTo>
                  <a:pt x="57" y="550"/>
                  <a:pt x="60" y="553"/>
                  <a:pt x="64" y="553"/>
                </a:cubicBezTo>
                <a:cubicBezTo>
                  <a:pt x="438" y="553"/>
                  <a:pt x="438" y="553"/>
                  <a:pt x="438" y="553"/>
                </a:cubicBezTo>
                <a:cubicBezTo>
                  <a:pt x="442" y="553"/>
                  <a:pt x="445" y="550"/>
                  <a:pt x="445" y="546"/>
                </a:cubicBezTo>
                <a:cubicBezTo>
                  <a:pt x="445" y="64"/>
                  <a:pt x="445" y="64"/>
                  <a:pt x="445" y="64"/>
                </a:cubicBezTo>
                <a:cubicBezTo>
                  <a:pt x="445" y="60"/>
                  <a:pt x="442" y="57"/>
                  <a:pt x="438" y="57"/>
                </a:cubicBezTo>
                <a:close/>
                <a:moveTo>
                  <a:pt x="14" y="14"/>
                </a:moveTo>
                <a:cubicBezTo>
                  <a:pt x="374" y="14"/>
                  <a:pt x="374" y="14"/>
                  <a:pt x="374" y="14"/>
                </a:cubicBezTo>
                <a:cubicBezTo>
                  <a:pt x="374" y="482"/>
                  <a:pt x="374" y="482"/>
                  <a:pt x="374" y="482"/>
                </a:cubicBezTo>
                <a:cubicBezTo>
                  <a:pt x="14" y="482"/>
                  <a:pt x="14" y="482"/>
                  <a:pt x="14" y="482"/>
                </a:cubicBezTo>
                <a:lnTo>
                  <a:pt x="14" y="14"/>
                </a:lnTo>
                <a:close/>
                <a:moveTo>
                  <a:pt x="431" y="539"/>
                </a:moveTo>
                <a:cubicBezTo>
                  <a:pt x="71" y="539"/>
                  <a:pt x="71" y="539"/>
                  <a:pt x="71" y="539"/>
                </a:cubicBezTo>
                <a:cubicBezTo>
                  <a:pt x="71" y="496"/>
                  <a:pt x="71" y="496"/>
                  <a:pt x="71" y="496"/>
                </a:cubicBezTo>
                <a:cubicBezTo>
                  <a:pt x="381" y="496"/>
                  <a:pt x="381" y="496"/>
                  <a:pt x="381" y="496"/>
                </a:cubicBezTo>
                <a:cubicBezTo>
                  <a:pt x="385" y="496"/>
                  <a:pt x="388" y="493"/>
                  <a:pt x="388" y="489"/>
                </a:cubicBezTo>
                <a:cubicBezTo>
                  <a:pt x="388" y="71"/>
                  <a:pt x="388" y="71"/>
                  <a:pt x="388" y="71"/>
                </a:cubicBezTo>
                <a:cubicBezTo>
                  <a:pt x="431" y="71"/>
                  <a:pt x="431" y="71"/>
                  <a:pt x="431" y="71"/>
                </a:cubicBezTo>
                <a:lnTo>
                  <a:pt x="431" y="539"/>
                </a:lnTo>
                <a:close/>
                <a:moveTo>
                  <a:pt x="75" y="335"/>
                </a:moveTo>
                <a:cubicBezTo>
                  <a:pt x="72" y="333"/>
                  <a:pt x="72" y="328"/>
                  <a:pt x="75" y="325"/>
                </a:cubicBezTo>
                <a:cubicBezTo>
                  <a:pt x="145" y="256"/>
                  <a:pt x="145" y="256"/>
                  <a:pt x="145" y="256"/>
                </a:cubicBezTo>
                <a:cubicBezTo>
                  <a:pt x="147" y="253"/>
                  <a:pt x="152" y="253"/>
                  <a:pt x="155" y="256"/>
                </a:cubicBezTo>
                <a:cubicBezTo>
                  <a:pt x="194" y="295"/>
                  <a:pt x="194" y="295"/>
                  <a:pt x="194" y="295"/>
                </a:cubicBezTo>
                <a:cubicBezTo>
                  <a:pt x="288" y="201"/>
                  <a:pt x="288" y="201"/>
                  <a:pt x="288" y="201"/>
                </a:cubicBezTo>
                <a:cubicBezTo>
                  <a:pt x="210" y="201"/>
                  <a:pt x="210" y="201"/>
                  <a:pt x="210" y="201"/>
                </a:cubicBezTo>
                <a:cubicBezTo>
                  <a:pt x="207" y="201"/>
                  <a:pt x="203" y="198"/>
                  <a:pt x="203" y="194"/>
                </a:cubicBezTo>
                <a:cubicBezTo>
                  <a:pt x="203" y="190"/>
                  <a:pt x="207" y="187"/>
                  <a:pt x="210" y="187"/>
                </a:cubicBezTo>
                <a:cubicBezTo>
                  <a:pt x="304" y="187"/>
                  <a:pt x="304" y="187"/>
                  <a:pt x="304" y="187"/>
                </a:cubicBezTo>
                <a:cubicBezTo>
                  <a:pt x="306" y="187"/>
                  <a:pt x="308" y="188"/>
                  <a:pt x="310" y="189"/>
                </a:cubicBezTo>
                <a:cubicBezTo>
                  <a:pt x="310" y="189"/>
                  <a:pt x="310" y="189"/>
                  <a:pt x="310" y="189"/>
                </a:cubicBezTo>
                <a:cubicBezTo>
                  <a:pt x="312" y="191"/>
                  <a:pt x="312" y="194"/>
                  <a:pt x="311" y="196"/>
                </a:cubicBezTo>
                <a:cubicBezTo>
                  <a:pt x="311" y="288"/>
                  <a:pt x="311" y="288"/>
                  <a:pt x="311" y="288"/>
                </a:cubicBezTo>
                <a:cubicBezTo>
                  <a:pt x="311" y="292"/>
                  <a:pt x="308" y="295"/>
                  <a:pt x="304" y="295"/>
                </a:cubicBezTo>
                <a:cubicBezTo>
                  <a:pt x="301" y="295"/>
                  <a:pt x="297" y="292"/>
                  <a:pt x="297" y="288"/>
                </a:cubicBezTo>
                <a:cubicBezTo>
                  <a:pt x="297" y="211"/>
                  <a:pt x="297" y="211"/>
                  <a:pt x="297" y="211"/>
                </a:cubicBezTo>
                <a:cubicBezTo>
                  <a:pt x="199" y="310"/>
                  <a:pt x="199" y="310"/>
                  <a:pt x="199" y="310"/>
                </a:cubicBezTo>
                <a:cubicBezTo>
                  <a:pt x="196" y="313"/>
                  <a:pt x="192" y="313"/>
                  <a:pt x="189" y="310"/>
                </a:cubicBezTo>
                <a:cubicBezTo>
                  <a:pt x="150" y="271"/>
                  <a:pt x="150" y="271"/>
                  <a:pt x="150" y="271"/>
                </a:cubicBezTo>
                <a:cubicBezTo>
                  <a:pt x="85" y="335"/>
                  <a:pt x="85" y="335"/>
                  <a:pt x="85" y="335"/>
                </a:cubicBezTo>
                <a:cubicBezTo>
                  <a:pt x="84" y="337"/>
                  <a:pt x="82" y="337"/>
                  <a:pt x="80" y="337"/>
                </a:cubicBezTo>
                <a:cubicBezTo>
                  <a:pt x="78" y="337"/>
                  <a:pt x="76" y="337"/>
                  <a:pt x="75" y="33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4" name="Oval 23"/>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5" name="Freeform 142"/>
          <p:cNvSpPr>
            <a:spLocks noEditPoints="1"/>
          </p:cNvSpPr>
          <p:nvPr/>
        </p:nvSpPr>
        <p:spPr bwMode="auto">
          <a:xfrm>
            <a:off x="8569033" y="4871322"/>
            <a:ext cx="326799" cy="593962"/>
          </a:xfrm>
          <a:custGeom>
            <a:avLst/>
            <a:gdLst>
              <a:gd name="T0" fmla="*/ 162 w 317"/>
              <a:gd name="T1" fmla="*/ 455 h 575"/>
              <a:gd name="T2" fmla="*/ 155 w 317"/>
              <a:gd name="T3" fmla="*/ 448 h 575"/>
              <a:gd name="T4" fmla="*/ 155 w 317"/>
              <a:gd name="T5" fmla="*/ 398 h 575"/>
              <a:gd name="T6" fmla="*/ 220 w 317"/>
              <a:gd name="T7" fmla="*/ 301 h 575"/>
              <a:gd name="T8" fmla="*/ 303 w 317"/>
              <a:gd name="T9" fmla="*/ 159 h 575"/>
              <a:gd name="T10" fmla="*/ 158 w 317"/>
              <a:gd name="T11" fmla="*/ 14 h 575"/>
              <a:gd name="T12" fmla="*/ 14 w 317"/>
              <a:gd name="T13" fmla="*/ 159 h 575"/>
              <a:gd name="T14" fmla="*/ 7 w 317"/>
              <a:gd name="T15" fmla="*/ 166 h 575"/>
              <a:gd name="T16" fmla="*/ 0 w 317"/>
              <a:gd name="T17" fmla="*/ 159 h 575"/>
              <a:gd name="T18" fmla="*/ 158 w 317"/>
              <a:gd name="T19" fmla="*/ 0 h 575"/>
              <a:gd name="T20" fmla="*/ 317 w 317"/>
              <a:gd name="T21" fmla="*/ 159 h 575"/>
              <a:gd name="T22" fmla="*/ 229 w 317"/>
              <a:gd name="T23" fmla="*/ 311 h 575"/>
              <a:gd name="T24" fmla="*/ 169 w 317"/>
              <a:gd name="T25" fmla="*/ 398 h 575"/>
              <a:gd name="T26" fmla="*/ 169 w 317"/>
              <a:gd name="T27" fmla="*/ 448 h 575"/>
              <a:gd name="T28" fmla="*/ 162 w 317"/>
              <a:gd name="T29" fmla="*/ 455 h 575"/>
              <a:gd name="T30" fmla="*/ 195 w 317"/>
              <a:gd name="T31" fmla="*/ 542 h 575"/>
              <a:gd name="T32" fmla="*/ 162 w 317"/>
              <a:gd name="T33" fmla="*/ 510 h 575"/>
              <a:gd name="T34" fmla="*/ 129 w 317"/>
              <a:gd name="T35" fmla="*/ 542 h 575"/>
              <a:gd name="T36" fmla="*/ 162 w 317"/>
              <a:gd name="T37" fmla="*/ 575 h 575"/>
              <a:gd name="T38" fmla="*/ 195 w 317"/>
              <a:gd name="T39" fmla="*/ 542 h 575"/>
              <a:gd name="T40" fmla="*/ 181 w 317"/>
              <a:gd name="T41" fmla="*/ 542 h 575"/>
              <a:gd name="T42" fmla="*/ 162 w 317"/>
              <a:gd name="T43" fmla="*/ 561 h 575"/>
              <a:gd name="T44" fmla="*/ 143 w 317"/>
              <a:gd name="T45" fmla="*/ 542 h 575"/>
              <a:gd name="T46" fmla="*/ 162 w 317"/>
              <a:gd name="T47" fmla="*/ 524 h 575"/>
              <a:gd name="T48" fmla="*/ 181 w 317"/>
              <a:gd name="T49" fmla="*/ 542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7" h="575">
                <a:moveTo>
                  <a:pt x="162" y="455"/>
                </a:moveTo>
                <a:cubicBezTo>
                  <a:pt x="158" y="455"/>
                  <a:pt x="155" y="452"/>
                  <a:pt x="155" y="448"/>
                </a:cubicBezTo>
                <a:cubicBezTo>
                  <a:pt x="155" y="398"/>
                  <a:pt x="155" y="398"/>
                  <a:pt x="155" y="398"/>
                </a:cubicBezTo>
                <a:cubicBezTo>
                  <a:pt x="155" y="358"/>
                  <a:pt x="186" y="330"/>
                  <a:pt x="220" y="301"/>
                </a:cubicBezTo>
                <a:cubicBezTo>
                  <a:pt x="261" y="264"/>
                  <a:pt x="303" y="227"/>
                  <a:pt x="303" y="159"/>
                </a:cubicBezTo>
                <a:cubicBezTo>
                  <a:pt x="303" y="79"/>
                  <a:pt x="238" y="14"/>
                  <a:pt x="158" y="14"/>
                </a:cubicBezTo>
                <a:cubicBezTo>
                  <a:pt x="79" y="14"/>
                  <a:pt x="14" y="79"/>
                  <a:pt x="14" y="159"/>
                </a:cubicBezTo>
                <a:cubicBezTo>
                  <a:pt x="14" y="163"/>
                  <a:pt x="10" y="166"/>
                  <a:pt x="7" y="166"/>
                </a:cubicBezTo>
                <a:cubicBezTo>
                  <a:pt x="3" y="166"/>
                  <a:pt x="0" y="163"/>
                  <a:pt x="0" y="159"/>
                </a:cubicBezTo>
                <a:cubicBezTo>
                  <a:pt x="0" y="71"/>
                  <a:pt x="71" y="0"/>
                  <a:pt x="158" y="0"/>
                </a:cubicBezTo>
                <a:cubicBezTo>
                  <a:pt x="246" y="0"/>
                  <a:pt x="317" y="71"/>
                  <a:pt x="317" y="159"/>
                </a:cubicBezTo>
                <a:cubicBezTo>
                  <a:pt x="317" y="233"/>
                  <a:pt x="270" y="275"/>
                  <a:pt x="229" y="311"/>
                </a:cubicBezTo>
                <a:cubicBezTo>
                  <a:pt x="197" y="339"/>
                  <a:pt x="169" y="364"/>
                  <a:pt x="169" y="398"/>
                </a:cubicBezTo>
                <a:cubicBezTo>
                  <a:pt x="169" y="448"/>
                  <a:pt x="169" y="448"/>
                  <a:pt x="169" y="448"/>
                </a:cubicBezTo>
                <a:cubicBezTo>
                  <a:pt x="169" y="452"/>
                  <a:pt x="166" y="455"/>
                  <a:pt x="162" y="455"/>
                </a:cubicBezTo>
                <a:close/>
                <a:moveTo>
                  <a:pt x="195" y="542"/>
                </a:moveTo>
                <a:cubicBezTo>
                  <a:pt x="195" y="524"/>
                  <a:pt x="180" y="510"/>
                  <a:pt x="162" y="510"/>
                </a:cubicBezTo>
                <a:cubicBezTo>
                  <a:pt x="144" y="510"/>
                  <a:pt x="129" y="524"/>
                  <a:pt x="129" y="542"/>
                </a:cubicBezTo>
                <a:cubicBezTo>
                  <a:pt x="129" y="560"/>
                  <a:pt x="144" y="575"/>
                  <a:pt x="162" y="575"/>
                </a:cubicBezTo>
                <a:cubicBezTo>
                  <a:pt x="180" y="575"/>
                  <a:pt x="195" y="560"/>
                  <a:pt x="195" y="542"/>
                </a:cubicBezTo>
                <a:close/>
                <a:moveTo>
                  <a:pt x="181" y="542"/>
                </a:moveTo>
                <a:cubicBezTo>
                  <a:pt x="181" y="553"/>
                  <a:pt x="172" y="561"/>
                  <a:pt x="162" y="561"/>
                </a:cubicBezTo>
                <a:cubicBezTo>
                  <a:pt x="152" y="561"/>
                  <a:pt x="143" y="553"/>
                  <a:pt x="143" y="542"/>
                </a:cubicBezTo>
                <a:cubicBezTo>
                  <a:pt x="143" y="532"/>
                  <a:pt x="152" y="524"/>
                  <a:pt x="162" y="524"/>
                </a:cubicBezTo>
                <a:cubicBezTo>
                  <a:pt x="172" y="524"/>
                  <a:pt x="181" y="532"/>
                  <a:pt x="181" y="54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3" name="Oval 22"/>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6" name="Freeform 143"/>
          <p:cNvSpPr>
            <a:spLocks noEditPoints="1"/>
          </p:cNvSpPr>
          <p:nvPr/>
        </p:nvSpPr>
        <p:spPr bwMode="auto">
          <a:xfrm>
            <a:off x="10117365" y="4984628"/>
            <a:ext cx="677451" cy="367350"/>
          </a:xfrm>
          <a:custGeom>
            <a:avLst/>
            <a:gdLst>
              <a:gd name="T0" fmla="*/ 657 w 657"/>
              <a:gd name="T1" fmla="*/ 7 h 357"/>
              <a:gd name="T2" fmla="*/ 650 w 657"/>
              <a:gd name="T3" fmla="*/ 0 h 357"/>
              <a:gd name="T4" fmla="*/ 126 w 657"/>
              <a:gd name="T5" fmla="*/ 0 h 357"/>
              <a:gd name="T6" fmla="*/ 119 w 657"/>
              <a:gd name="T7" fmla="*/ 7 h 357"/>
              <a:gd name="T8" fmla="*/ 119 w 657"/>
              <a:gd name="T9" fmla="*/ 24 h 357"/>
              <a:gd name="T10" fmla="*/ 7 w 657"/>
              <a:gd name="T11" fmla="*/ 24 h 357"/>
              <a:gd name="T12" fmla="*/ 0 w 657"/>
              <a:gd name="T13" fmla="*/ 31 h 357"/>
              <a:gd name="T14" fmla="*/ 86 w 657"/>
              <a:gd name="T15" fmla="*/ 117 h 357"/>
              <a:gd name="T16" fmla="*/ 119 w 657"/>
              <a:gd name="T17" fmla="*/ 117 h 357"/>
              <a:gd name="T18" fmla="*/ 119 w 657"/>
              <a:gd name="T19" fmla="*/ 137 h 357"/>
              <a:gd name="T20" fmla="*/ 126 w 657"/>
              <a:gd name="T21" fmla="*/ 144 h 357"/>
              <a:gd name="T22" fmla="*/ 248 w 657"/>
              <a:gd name="T23" fmla="*/ 144 h 357"/>
              <a:gd name="T24" fmla="*/ 126 w 657"/>
              <a:gd name="T25" fmla="*/ 260 h 357"/>
              <a:gd name="T26" fmla="*/ 119 w 657"/>
              <a:gd name="T27" fmla="*/ 267 h 357"/>
              <a:gd name="T28" fmla="*/ 119 w 657"/>
              <a:gd name="T29" fmla="*/ 350 h 357"/>
              <a:gd name="T30" fmla="*/ 126 w 657"/>
              <a:gd name="T31" fmla="*/ 357 h 357"/>
              <a:gd name="T32" fmla="*/ 236 w 657"/>
              <a:gd name="T33" fmla="*/ 357 h 357"/>
              <a:gd name="T34" fmla="*/ 242 w 657"/>
              <a:gd name="T35" fmla="*/ 353 h 357"/>
              <a:gd name="T36" fmla="*/ 348 w 657"/>
              <a:gd name="T37" fmla="*/ 292 h 357"/>
              <a:gd name="T38" fmla="*/ 455 w 657"/>
              <a:gd name="T39" fmla="*/ 353 h 357"/>
              <a:gd name="T40" fmla="*/ 461 w 657"/>
              <a:gd name="T41" fmla="*/ 357 h 357"/>
              <a:gd name="T42" fmla="*/ 577 w 657"/>
              <a:gd name="T43" fmla="*/ 357 h 357"/>
              <a:gd name="T44" fmla="*/ 584 w 657"/>
              <a:gd name="T45" fmla="*/ 350 h 357"/>
              <a:gd name="T46" fmla="*/ 584 w 657"/>
              <a:gd name="T47" fmla="*/ 267 h 357"/>
              <a:gd name="T48" fmla="*/ 577 w 657"/>
              <a:gd name="T49" fmla="*/ 260 h 357"/>
              <a:gd name="T50" fmla="*/ 455 w 657"/>
              <a:gd name="T51" fmla="*/ 144 h 357"/>
              <a:gd name="T52" fmla="*/ 520 w 657"/>
              <a:gd name="T53" fmla="*/ 144 h 357"/>
              <a:gd name="T54" fmla="*/ 657 w 657"/>
              <a:gd name="T55" fmla="*/ 7 h 357"/>
              <a:gd name="T56" fmla="*/ 86 w 657"/>
              <a:gd name="T57" fmla="*/ 103 h 357"/>
              <a:gd name="T58" fmla="*/ 14 w 657"/>
              <a:gd name="T59" fmla="*/ 38 h 357"/>
              <a:gd name="T60" fmla="*/ 119 w 657"/>
              <a:gd name="T61" fmla="*/ 38 h 357"/>
              <a:gd name="T62" fmla="*/ 119 w 657"/>
              <a:gd name="T63" fmla="*/ 103 h 357"/>
              <a:gd name="T64" fmla="*/ 86 w 657"/>
              <a:gd name="T65" fmla="*/ 103 h 357"/>
              <a:gd name="T66" fmla="*/ 133 w 657"/>
              <a:gd name="T67" fmla="*/ 14 h 357"/>
              <a:gd name="T68" fmla="*/ 643 w 657"/>
              <a:gd name="T69" fmla="*/ 14 h 357"/>
              <a:gd name="T70" fmla="*/ 520 w 657"/>
              <a:gd name="T71" fmla="*/ 130 h 357"/>
              <a:gd name="T72" fmla="*/ 133 w 657"/>
              <a:gd name="T73" fmla="*/ 130 h 357"/>
              <a:gd name="T74" fmla="*/ 133 w 657"/>
              <a:gd name="T75" fmla="*/ 14 h 357"/>
              <a:gd name="T76" fmla="*/ 570 w 657"/>
              <a:gd name="T77" fmla="*/ 274 h 357"/>
              <a:gd name="T78" fmla="*/ 570 w 657"/>
              <a:gd name="T79" fmla="*/ 343 h 357"/>
              <a:gd name="T80" fmla="*/ 465 w 657"/>
              <a:gd name="T81" fmla="*/ 343 h 357"/>
              <a:gd name="T82" fmla="*/ 348 w 657"/>
              <a:gd name="T83" fmla="*/ 278 h 357"/>
              <a:gd name="T84" fmla="*/ 232 w 657"/>
              <a:gd name="T85" fmla="*/ 343 h 357"/>
              <a:gd name="T86" fmla="*/ 133 w 657"/>
              <a:gd name="T87" fmla="*/ 343 h 357"/>
              <a:gd name="T88" fmla="*/ 133 w 657"/>
              <a:gd name="T89" fmla="*/ 274 h 357"/>
              <a:gd name="T90" fmla="*/ 262 w 657"/>
              <a:gd name="T91" fmla="*/ 144 h 357"/>
              <a:gd name="T92" fmla="*/ 440 w 657"/>
              <a:gd name="T93" fmla="*/ 144 h 357"/>
              <a:gd name="T94" fmla="*/ 570 w 657"/>
              <a:gd name="T95" fmla="*/ 274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7" h="357">
                <a:moveTo>
                  <a:pt x="657" y="7"/>
                </a:moveTo>
                <a:cubicBezTo>
                  <a:pt x="657" y="4"/>
                  <a:pt x="654" y="0"/>
                  <a:pt x="650" y="0"/>
                </a:cubicBezTo>
                <a:cubicBezTo>
                  <a:pt x="126" y="0"/>
                  <a:pt x="126" y="0"/>
                  <a:pt x="126" y="0"/>
                </a:cubicBezTo>
                <a:cubicBezTo>
                  <a:pt x="122" y="0"/>
                  <a:pt x="119" y="4"/>
                  <a:pt x="119" y="7"/>
                </a:cubicBezTo>
                <a:cubicBezTo>
                  <a:pt x="119" y="24"/>
                  <a:pt x="119" y="24"/>
                  <a:pt x="119" y="24"/>
                </a:cubicBezTo>
                <a:cubicBezTo>
                  <a:pt x="7" y="24"/>
                  <a:pt x="7" y="24"/>
                  <a:pt x="7" y="24"/>
                </a:cubicBezTo>
                <a:cubicBezTo>
                  <a:pt x="3" y="24"/>
                  <a:pt x="0" y="27"/>
                  <a:pt x="0" y="31"/>
                </a:cubicBezTo>
                <a:cubicBezTo>
                  <a:pt x="0" y="79"/>
                  <a:pt x="38" y="117"/>
                  <a:pt x="86" y="117"/>
                </a:cubicBezTo>
                <a:cubicBezTo>
                  <a:pt x="119" y="117"/>
                  <a:pt x="119" y="117"/>
                  <a:pt x="119" y="117"/>
                </a:cubicBezTo>
                <a:cubicBezTo>
                  <a:pt x="119" y="137"/>
                  <a:pt x="119" y="137"/>
                  <a:pt x="119" y="137"/>
                </a:cubicBezTo>
                <a:cubicBezTo>
                  <a:pt x="119" y="141"/>
                  <a:pt x="122" y="144"/>
                  <a:pt x="126" y="144"/>
                </a:cubicBezTo>
                <a:cubicBezTo>
                  <a:pt x="248" y="144"/>
                  <a:pt x="248" y="144"/>
                  <a:pt x="248" y="144"/>
                </a:cubicBezTo>
                <a:cubicBezTo>
                  <a:pt x="244" y="208"/>
                  <a:pt x="191" y="260"/>
                  <a:pt x="126" y="260"/>
                </a:cubicBezTo>
                <a:cubicBezTo>
                  <a:pt x="122" y="260"/>
                  <a:pt x="119" y="263"/>
                  <a:pt x="119" y="267"/>
                </a:cubicBezTo>
                <a:cubicBezTo>
                  <a:pt x="119" y="350"/>
                  <a:pt x="119" y="350"/>
                  <a:pt x="119" y="350"/>
                </a:cubicBezTo>
                <a:cubicBezTo>
                  <a:pt x="119" y="354"/>
                  <a:pt x="122" y="357"/>
                  <a:pt x="126" y="357"/>
                </a:cubicBezTo>
                <a:cubicBezTo>
                  <a:pt x="236" y="357"/>
                  <a:pt x="236" y="357"/>
                  <a:pt x="236" y="357"/>
                </a:cubicBezTo>
                <a:cubicBezTo>
                  <a:pt x="238" y="357"/>
                  <a:pt x="241" y="356"/>
                  <a:pt x="242" y="353"/>
                </a:cubicBezTo>
                <a:cubicBezTo>
                  <a:pt x="264" y="315"/>
                  <a:pt x="305" y="292"/>
                  <a:pt x="348" y="292"/>
                </a:cubicBezTo>
                <a:cubicBezTo>
                  <a:pt x="392" y="292"/>
                  <a:pt x="433" y="315"/>
                  <a:pt x="455" y="353"/>
                </a:cubicBezTo>
                <a:cubicBezTo>
                  <a:pt x="456" y="356"/>
                  <a:pt x="458" y="357"/>
                  <a:pt x="461" y="357"/>
                </a:cubicBezTo>
                <a:cubicBezTo>
                  <a:pt x="577" y="357"/>
                  <a:pt x="577" y="357"/>
                  <a:pt x="577" y="357"/>
                </a:cubicBezTo>
                <a:cubicBezTo>
                  <a:pt x="581" y="357"/>
                  <a:pt x="584" y="354"/>
                  <a:pt x="584" y="350"/>
                </a:cubicBezTo>
                <a:cubicBezTo>
                  <a:pt x="584" y="267"/>
                  <a:pt x="584" y="267"/>
                  <a:pt x="584" y="267"/>
                </a:cubicBezTo>
                <a:cubicBezTo>
                  <a:pt x="584" y="263"/>
                  <a:pt x="581" y="260"/>
                  <a:pt x="577" y="260"/>
                </a:cubicBezTo>
                <a:cubicBezTo>
                  <a:pt x="512" y="260"/>
                  <a:pt x="458" y="208"/>
                  <a:pt x="455" y="144"/>
                </a:cubicBezTo>
                <a:cubicBezTo>
                  <a:pt x="520" y="144"/>
                  <a:pt x="520" y="144"/>
                  <a:pt x="520" y="144"/>
                </a:cubicBezTo>
                <a:cubicBezTo>
                  <a:pt x="596" y="144"/>
                  <a:pt x="657" y="83"/>
                  <a:pt x="657" y="7"/>
                </a:cubicBezTo>
                <a:close/>
                <a:moveTo>
                  <a:pt x="86" y="103"/>
                </a:moveTo>
                <a:cubicBezTo>
                  <a:pt x="48" y="103"/>
                  <a:pt x="17" y="75"/>
                  <a:pt x="14" y="38"/>
                </a:cubicBezTo>
                <a:cubicBezTo>
                  <a:pt x="119" y="38"/>
                  <a:pt x="119" y="38"/>
                  <a:pt x="119" y="38"/>
                </a:cubicBezTo>
                <a:cubicBezTo>
                  <a:pt x="119" y="103"/>
                  <a:pt x="119" y="103"/>
                  <a:pt x="119" y="103"/>
                </a:cubicBezTo>
                <a:lnTo>
                  <a:pt x="86" y="103"/>
                </a:lnTo>
                <a:close/>
                <a:moveTo>
                  <a:pt x="133" y="14"/>
                </a:moveTo>
                <a:cubicBezTo>
                  <a:pt x="643" y="14"/>
                  <a:pt x="643" y="14"/>
                  <a:pt x="643" y="14"/>
                </a:cubicBezTo>
                <a:cubicBezTo>
                  <a:pt x="639" y="79"/>
                  <a:pt x="586" y="130"/>
                  <a:pt x="520" y="130"/>
                </a:cubicBezTo>
                <a:cubicBezTo>
                  <a:pt x="133" y="130"/>
                  <a:pt x="133" y="130"/>
                  <a:pt x="133" y="130"/>
                </a:cubicBezTo>
                <a:lnTo>
                  <a:pt x="133" y="14"/>
                </a:lnTo>
                <a:close/>
                <a:moveTo>
                  <a:pt x="570" y="274"/>
                </a:moveTo>
                <a:cubicBezTo>
                  <a:pt x="570" y="343"/>
                  <a:pt x="570" y="343"/>
                  <a:pt x="570" y="343"/>
                </a:cubicBezTo>
                <a:cubicBezTo>
                  <a:pt x="465" y="343"/>
                  <a:pt x="465" y="343"/>
                  <a:pt x="465" y="343"/>
                </a:cubicBezTo>
                <a:cubicBezTo>
                  <a:pt x="440" y="302"/>
                  <a:pt x="396" y="278"/>
                  <a:pt x="348" y="278"/>
                </a:cubicBezTo>
                <a:cubicBezTo>
                  <a:pt x="301" y="278"/>
                  <a:pt x="257" y="302"/>
                  <a:pt x="232" y="343"/>
                </a:cubicBezTo>
                <a:cubicBezTo>
                  <a:pt x="133" y="343"/>
                  <a:pt x="133" y="343"/>
                  <a:pt x="133" y="343"/>
                </a:cubicBezTo>
                <a:cubicBezTo>
                  <a:pt x="133" y="274"/>
                  <a:pt x="133" y="274"/>
                  <a:pt x="133" y="274"/>
                </a:cubicBezTo>
                <a:cubicBezTo>
                  <a:pt x="202" y="270"/>
                  <a:pt x="259" y="214"/>
                  <a:pt x="262" y="144"/>
                </a:cubicBezTo>
                <a:cubicBezTo>
                  <a:pt x="440" y="144"/>
                  <a:pt x="440" y="144"/>
                  <a:pt x="440" y="144"/>
                </a:cubicBezTo>
                <a:cubicBezTo>
                  <a:pt x="444" y="214"/>
                  <a:pt x="500" y="270"/>
                  <a:pt x="570" y="27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3" name="Oval 12"/>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7" name="Freeform 144"/>
          <p:cNvSpPr>
            <a:spLocks noEditPoints="1"/>
          </p:cNvSpPr>
          <p:nvPr/>
        </p:nvSpPr>
        <p:spPr bwMode="auto">
          <a:xfrm>
            <a:off x="3244202" y="3307269"/>
            <a:ext cx="634514" cy="601119"/>
          </a:xfrm>
          <a:custGeom>
            <a:avLst/>
            <a:gdLst>
              <a:gd name="T0" fmla="*/ 615 w 615"/>
              <a:gd name="T1" fmla="*/ 217 h 583"/>
              <a:gd name="T2" fmla="*/ 314 w 615"/>
              <a:gd name="T3" fmla="*/ 7 h 583"/>
              <a:gd name="T4" fmla="*/ 300 w 615"/>
              <a:gd name="T5" fmla="*/ 7 h 583"/>
              <a:gd name="T6" fmla="*/ 0 w 615"/>
              <a:gd name="T7" fmla="*/ 217 h 583"/>
              <a:gd name="T8" fmla="*/ 96 w 615"/>
              <a:gd name="T9" fmla="*/ 377 h 583"/>
              <a:gd name="T10" fmla="*/ 213 w 615"/>
              <a:gd name="T11" fmla="*/ 560 h 583"/>
              <a:gd name="T12" fmla="*/ 401 w 615"/>
              <a:gd name="T13" fmla="*/ 561 h 583"/>
              <a:gd name="T14" fmla="*/ 402 w 615"/>
              <a:gd name="T15" fmla="*/ 560 h 583"/>
              <a:gd name="T16" fmla="*/ 518 w 615"/>
              <a:gd name="T17" fmla="*/ 377 h 583"/>
              <a:gd name="T18" fmla="*/ 300 w 615"/>
              <a:gd name="T19" fmla="*/ 149 h 583"/>
              <a:gd name="T20" fmla="*/ 221 w 615"/>
              <a:gd name="T21" fmla="*/ 166 h 583"/>
              <a:gd name="T22" fmla="*/ 211 w 615"/>
              <a:gd name="T23" fmla="*/ 176 h 583"/>
              <a:gd name="T24" fmla="*/ 302 w 615"/>
              <a:gd name="T25" fmla="*/ 268 h 583"/>
              <a:gd name="T26" fmla="*/ 304 w 615"/>
              <a:gd name="T27" fmla="*/ 269 h 583"/>
              <a:gd name="T28" fmla="*/ 305 w 615"/>
              <a:gd name="T29" fmla="*/ 269 h 583"/>
              <a:gd name="T30" fmla="*/ 307 w 615"/>
              <a:gd name="T31" fmla="*/ 270 h 583"/>
              <a:gd name="T32" fmla="*/ 307 w 615"/>
              <a:gd name="T33" fmla="*/ 270 h 583"/>
              <a:gd name="T34" fmla="*/ 309 w 615"/>
              <a:gd name="T35" fmla="*/ 269 h 583"/>
              <a:gd name="T36" fmla="*/ 310 w 615"/>
              <a:gd name="T37" fmla="*/ 269 h 583"/>
              <a:gd name="T38" fmla="*/ 311 w 615"/>
              <a:gd name="T39" fmla="*/ 268 h 583"/>
              <a:gd name="T40" fmla="*/ 404 w 615"/>
              <a:gd name="T41" fmla="*/ 176 h 583"/>
              <a:gd name="T42" fmla="*/ 394 w 615"/>
              <a:gd name="T43" fmla="*/ 166 h 583"/>
              <a:gd name="T44" fmla="*/ 314 w 615"/>
              <a:gd name="T45" fmla="*/ 149 h 583"/>
              <a:gd name="T46" fmla="*/ 600 w 615"/>
              <a:gd name="T47" fmla="*/ 219 h 583"/>
              <a:gd name="T48" fmla="*/ 597 w 615"/>
              <a:gd name="T49" fmla="*/ 227 h 583"/>
              <a:gd name="T50" fmla="*/ 18 w 615"/>
              <a:gd name="T51" fmla="*/ 227 h 583"/>
              <a:gd name="T52" fmla="*/ 14 w 615"/>
              <a:gd name="T53" fmla="*/ 219 h 583"/>
              <a:gd name="T54" fmla="*/ 300 w 615"/>
              <a:gd name="T55" fmla="*/ 149 h 583"/>
              <a:gd name="T56" fmla="*/ 307 w 615"/>
              <a:gd name="T57" fmla="*/ 569 h 583"/>
              <a:gd name="T58" fmla="*/ 108 w 615"/>
              <a:gd name="T59" fmla="*/ 369 h 583"/>
              <a:gd name="T60" fmla="*/ 307 w 615"/>
              <a:gd name="T61" fmla="*/ 299 h 583"/>
              <a:gd name="T62" fmla="*/ 507 w 615"/>
              <a:gd name="T63" fmla="*/ 369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5" h="583">
                <a:moveTo>
                  <a:pt x="609" y="234"/>
                </a:moveTo>
                <a:cubicBezTo>
                  <a:pt x="613" y="228"/>
                  <a:pt x="615" y="223"/>
                  <a:pt x="615" y="217"/>
                </a:cubicBezTo>
                <a:cubicBezTo>
                  <a:pt x="615" y="164"/>
                  <a:pt x="461" y="135"/>
                  <a:pt x="314" y="135"/>
                </a:cubicBezTo>
                <a:cubicBezTo>
                  <a:pt x="314" y="7"/>
                  <a:pt x="314" y="7"/>
                  <a:pt x="314" y="7"/>
                </a:cubicBezTo>
                <a:cubicBezTo>
                  <a:pt x="314" y="3"/>
                  <a:pt x="311" y="0"/>
                  <a:pt x="307" y="0"/>
                </a:cubicBezTo>
                <a:cubicBezTo>
                  <a:pt x="303" y="0"/>
                  <a:pt x="300" y="3"/>
                  <a:pt x="300" y="7"/>
                </a:cubicBezTo>
                <a:cubicBezTo>
                  <a:pt x="300" y="135"/>
                  <a:pt x="300" y="135"/>
                  <a:pt x="300" y="135"/>
                </a:cubicBezTo>
                <a:cubicBezTo>
                  <a:pt x="153" y="135"/>
                  <a:pt x="0" y="164"/>
                  <a:pt x="0" y="217"/>
                </a:cubicBezTo>
                <a:cubicBezTo>
                  <a:pt x="0" y="223"/>
                  <a:pt x="2" y="228"/>
                  <a:pt x="5" y="234"/>
                </a:cubicBezTo>
                <a:cubicBezTo>
                  <a:pt x="9" y="239"/>
                  <a:pt x="51" y="305"/>
                  <a:pt x="96" y="377"/>
                </a:cubicBezTo>
                <a:cubicBezTo>
                  <a:pt x="198" y="537"/>
                  <a:pt x="211" y="558"/>
                  <a:pt x="213" y="560"/>
                </a:cubicBezTo>
                <a:cubicBezTo>
                  <a:pt x="213" y="560"/>
                  <a:pt x="213" y="560"/>
                  <a:pt x="213" y="560"/>
                </a:cubicBezTo>
                <a:cubicBezTo>
                  <a:pt x="222" y="576"/>
                  <a:pt x="274" y="583"/>
                  <a:pt x="307" y="583"/>
                </a:cubicBezTo>
                <a:cubicBezTo>
                  <a:pt x="340" y="583"/>
                  <a:pt x="391" y="576"/>
                  <a:pt x="401" y="561"/>
                </a:cubicBezTo>
                <a:cubicBezTo>
                  <a:pt x="401" y="561"/>
                  <a:pt x="401" y="561"/>
                  <a:pt x="401" y="561"/>
                </a:cubicBezTo>
                <a:cubicBezTo>
                  <a:pt x="401" y="561"/>
                  <a:pt x="402" y="561"/>
                  <a:pt x="402" y="560"/>
                </a:cubicBezTo>
                <a:cubicBezTo>
                  <a:pt x="402" y="560"/>
                  <a:pt x="402" y="560"/>
                  <a:pt x="402" y="560"/>
                </a:cubicBezTo>
                <a:cubicBezTo>
                  <a:pt x="404" y="557"/>
                  <a:pt x="419" y="534"/>
                  <a:pt x="518" y="377"/>
                </a:cubicBezTo>
                <a:cubicBezTo>
                  <a:pt x="564" y="305"/>
                  <a:pt x="605" y="239"/>
                  <a:pt x="609" y="234"/>
                </a:cubicBezTo>
                <a:close/>
                <a:moveTo>
                  <a:pt x="300" y="149"/>
                </a:moveTo>
                <a:cubicBezTo>
                  <a:pt x="300" y="246"/>
                  <a:pt x="300" y="246"/>
                  <a:pt x="300" y="246"/>
                </a:cubicBezTo>
                <a:cubicBezTo>
                  <a:pt x="221" y="166"/>
                  <a:pt x="221" y="166"/>
                  <a:pt x="221" y="166"/>
                </a:cubicBezTo>
                <a:cubicBezTo>
                  <a:pt x="218" y="164"/>
                  <a:pt x="214" y="164"/>
                  <a:pt x="211" y="166"/>
                </a:cubicBezTo>
                <a:cubicBezTo>
                  <a:pt x="208" y="169"/>
                  <a:pt x="208" y="173"/>
                  <a:pt x="211" y="176"/>
                </a:cubicBezTo>
                <a:cubicBezTo>
                  <a:pt x="302" y="268"/>
                  <a:pt x="302" y="268"/>
                  <a:pt x="302" y="268"/>
                </a:cubicBezTo>
                <a:cubicBezTo>
                  <a:pt x="302" y="268"/>
                  <a:pt x="302" y="268"/>
                  <a:pt x="302" y="268"/>
                </a:cubicBezTo>
                <a:cubicBezTo>
                  <a:pt x="303" y="268"/>
                  <a:pt x="303" y="268"/>
                  <a:pt x="303" y="268"/>
                </a:cubicBezTo>
                <a:cubicBezTo>
                  <a:pt x="304" y="269"/>
                  <a:pt x="304" y="269"/>
                  <a:pt x="304" y="269"/>
                </a:cubicBezTo>
                <a:cubicBezTo>
                  <a:pt x="304" y="269"/>
                  <a:pt x="304" y="269"/>
                  <a:pt x="305" y="269"/>
                </a:cubicBezTo>
                <a:cubicBezTo>
                  <a:pt x="305" y="269"/>
                  <a:pt x="305" y="269"/>
                  <a:pt x="305" y="269"/>
                </a:cubicBezTo>
                <a:cubicBezTo>
                  <a:pt x="306" y="269"/>
                  <a:pt x="306" y="269"/>
                  <a:pt x="306" y="269"/>
                </a:cubicBezTo>
                <a:cubicBezTo>
                  <a:pt x="306" y="270"/>
                  <a:pt x="307" y="270"/>
                  <a:pt x="307" y="270"/>
                </a:cubicBezTo>
                <a:cubicBezTo>
                  <a:pt x="307" y="270"/>
                  <a:pt x="307" y="270"/>
                  <a:pt x="307" y="270"/>
                </a:cubicBezTo>
                <a:cubicBezTo>
                  <a:pt x="307" y="270"/>
                  <a:pt x="307" y="270"/>
                  <a:pt x="307" y="270"/>
                </a:cubicBezTo>
                <a:cubicBezTo>
                  <a:pt x="307" y="270"/>
                  <a:pt x="307" y="270"/>
                  <a:pt x="307" y="270"/>
                </a:cubicBezTo>
                <a:cubicBezTo>
                  <a:pt x="308" y="270"/>
                  <a:pt x="308" y="270"/>
                  <a:pt x="309" y="269"/>
                </a:cubicBezTo>
                <a:cubicBezTo>
                  <a:pt x="309" y="269"/>
                  <a:pt x="309" y="269"/>
                  <a:pt x="309" y="269"/>
                </a:cubicBezTo>
                <a:cubicBezTo>
                  <a:pt x="310" y="269"/>
                  <a:pt x="310" y="269"/>
                  <a:pt x="310" y="269"/>
                </a:cubicBezTo>
                <a:cubicBezTo>
                  <a:pt x="310" y="269"/>
                  <a:pt x="310" y="269"/>
                  <a:pt x="311" y="269"/>
                </a:cubicBezTo>
                <a:cubicBezTo>
                  <a:pt x="311" y="269"/>
                  <a:pt x="311" y="268"/>
                  <a:pt x="311" y="268"/>
                </a:cubicBezTo>
                <a:cubicBezTo>
                  <a:pt x="312" y="268"/>
                  <a:pt x="312" y="268"/>
                  <a:pt x="312" y="268"/>
                </a:cubicBezTo>
                <a:cubicBezTo>
                  <a:pt x="404" y="176"/>
                  <a:pt x="404" y="176"/>
                  <a:pt x="404" y="176"/>
                </a:cubicBezTo>
                <a:cubicBezTo>
                  <a:pt x="406" y="173"/>
                  <a:pt x="406" y="169"/>
                  <a:pt x="404" y="166"/>
                </a:cubicBezTo>
                <a:cubicBezTo>
                  <a:pt x="401" y="164"/>
                  <a:pt x="396" y="164"/>
                  <a:pt x="394" y="166"/>
                </a:cubicBezTo>
                <a:cubicBezTo>
                  <a:pt x="314" y="246"/>
                  <a:pt x="314" y="246"/>
                  <a:pt x="314" y="246"/>
                </a:cubicBezTo>
                <a:cubicBezTo>
                  <a:pt x="314" y="149"/>
                  <a:pt x="314" y="149"/>
                  <a:pt x="314" y="149"/>
                </a:cubicBezTo>
                <a:cubicBezTo>
                  <a:pt x="483" y="150"/>
                  <a:pt x="601" y="185"/>
                  <a:pt x="601" y="217"/>
                </a:cubicBezTo>
                <a:cubicBezTo>
                  <a:pt x="601" y="218"/>
                  <a:pt x="600" y="218"/>
                  <a:pt x="600" y="219"/>
                </a:cubicBezTo>
                <a:cubicBezTo>
                  <a:pt x="600" y="221"/>
                  <a:pt x="599" y="224"/>
                  <a:pt x="597" y="226"/>
                </a:cubicBezTo>
                <a:cubicBezTo>
                  <a:pt x="597" y="226"/>
                  <a:pt x="597" y="226"/>
                  <a:pt x="597" y="227"/>
                </a:cubicBezTo>
                <a:cubicBezTo>
                  <a:pt x="575" y="256"/>
                  <a:pt x="462" y="285"/>
                  <a:pt x="307" y="285"/>
                </a:cubicBezTo>
                <a:cubicBezTo>
                  <a:pt x="153" y="285"/>
                  <a:pt x="40" y="256"/>
                  <a:pt x="18" y="227"/>
                </a:cubicBezTo>
                <a:cubicBezTo>
                  <a:pt x="17" y="226"/>
                  <a:pt x="17" y="226"/>
                  <a:pt x="17" y="226"/>
                </a:cubicBezTo>
                <a:cubicBezTo>
                  <a:pt x="16" y="224"/>
                  <a:pt x="15" y="221"/>
                  <a:pt x="14" y="219"/>
                </a:cubicBezTo>
                <a:cubicBezTo>
                  <a:pt x="14" y="218"/>
                  <a:pt x="14" y="218"/>
                  <a:pt x="14" y="217"/>
                </a:cubicBezTo>
                <a:cubicBezTo>
                  <a:pt x="14" y="185"/>
                  <a:pt x="131" y="150"/>
                  <a:pt x="300" y="149"/>
                </a:cubicBezTo>
                <a:close/>
                <a:moveTo>
                  <a:pt x="390" y="553"/>
                </a:moveTo>
                <a:cubicBezTo>
                  <a:pt x="386" y="559"/>
                  <a:pt x="349" y="569"/>
                  <a:pt x="307" y="569"/>
                </a:cubicBezTo>
                <a:cubicBezTo>
                  <a:pt x="266" y="569"/>
                  <a:pt x="229" y="559"/>
                  <a:pt x="225" y="553"/>
                </a:cubicBezTo>
                <a:cubicBezTo>
                  <a:pt x="224" y="552"/>
                  <a:pt x="164" y="457"/>
                  <a:pt x="108" y="369"/>
                </a:cubicBezTo>
                <a:cubicBezTo>
                  <a:pt x="81" y="326"/>
                  <a:pt x="55" y="285"/>
                  <a:pt x="38" y="258"/>
                </a:cubicBezTo>
                <a:cubicBezTo>
                  <a:pt x="93" y="285"/>
                  <a:pt x="203" y="299"/>
                  <a:pt x="307" y="299"/>
                </a:cubicBezTo>
                <a:cubicBezTo>
                  <a:pt x="412" y="299"/>
                  <a:pt x="521" y="285"/>
                  <a:pt x="577" y="258"/>
                </a:cubicBezTo>
                <a:cubicBezTo>
                  <a:pt x="560" y="285"/>
                  <a:pt x="534" y="326"/>
                  <a:pt x="507" y="369"/>
                </a:cubicBezTo>
                <a:cubicBezTo>
                  <a:pt x="451" y="457"/>
                  <a:pt x="390" y="552"/>
                  <a:pt x="390" y="55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2" name="Oval 11"/>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8" name="Freeform 145"/>
          <p:cNvSpPr>
            <a:spLocks noEditPoints="1"/>
          </p:cNvSpPr>
          <p:nvPr/>
        </p:nvSpPr>
        <p:spPr bwMode="auto">
          <a:xfrm>
            <a:off x="4967860" y="3259561"/>
            <a:ext cx="634514" cy="696534"/>
          </a:xfrm>
          <a:custGeom>
            <a:avLst/>
            <a:gdLst>
              <a:gd name="T0" fmla="*/ 301 w 615"/>
              <a:gd name="T1" fmla="*/ 7 h 675"/>
              <a:gd name="T2" fmla="*/ 315 w 615"/>
              <a:gd name="T3" fmla="*/ 7 h 675"/>
              <a:gd name="T4" fmla="*/ 374 w 615"/>
              <a:gd name="T5" fmla="*/ 140 h 675"/>
              <a:gd name="T6" fmla="*/ 384 w 615"/>
              <a:gd name="T7" fmla="*/ 150 h 675"/>
              <a:gd name="T8" fmla="*/ 311 w 615"/>
              <a:gd name="T9" fmla="*/ 223 h 675"/>
              <a:gd name="T10" fmla="*/ 310 w 615"/>
              <a:gd name="T11" fmla="*/ 223 h 675"/>
              <a:gd name="T12" fmla="*/ 309 w 615"/>
              <a:gd name="T13" fmla="*/ 224 h 675"/>
              <a:gd name="T14" fmla="*/ 306 w 615"/>
              <a:gd name="T15" fmla="*/ 224 h 675"/>
              <a:gd name="T16" fmla="*/ 305 w 615"/>
              <a:gd name="T17" fmla="*/ 223 h 675"/>
              <a:gd name="T18" fmla="*/ 304 w 615"/>
              <a:gd name="T19" fmla="*/ 223 h 675"/>
              <a:gd name="T20" fmla="*/ 231 w 615"/>
              <a:gd name="T21" fmla="*/ 150 h 675"/>
              <a:gd name="T22" fmla="*/ 241 w 615"/>
              <a:gd name="T23" fmla="*/ 140 h 675"/>
              <a:gd name="T24" fmla="*/ 609 w 615"/>
              <a:gd name="T25" fmla="*/ 197 h 675"/>
              <a:gd name="T26" fmla="*/ 402 w 615"/>
              <a:gd name="T27" fmla="*/ 524 h 675"/>
              <a:gd name="T28" fmla="*/ 315 w 615"/>
              <a:gd name="T29" fmla="*/ 546 h 675"/>
              <a:gd name="T30" fmla="*/ 374 w 615"/>
              <a:gd name="T31" fmla="*/ 591 h 675"/>
              <a:gd name="T32" fmla="*/ 384 w 615"/>
              <a:gd name="T33" fmla="*/ 601 h 675"/>
              <a:gd name="T34" fmla="*/ 311 w 615"/>
              <a:gd name="T35" fmla="*/ 673 h 675"/>
              <a:gd name="T36" fmla="*/ 310 w 615"/>
              <a:gd name="T37" fmla="*/ 674 h 675"/>
              <a:gd name="T38" fmla="*/ 309 w 615"/>
              <a:gd name="T39" fmla="*/ 675 h 675"/>
              <a:gd name="T40" fmla="*/ 306 w 615"/>
              <a:gd name="T41" fmla="*/ 675 h 675"/>
              <a:gd name="T42" fmla="*/ 305 w 615"/>
              <a:gd name="T43" fmla="*/ 674 h 675"/>
              <a:gd name="T44" fmla="*/ 304 w 615"/>
              <a:gd name="T45" fmla="*/ 673 h 675"/>
              <a:gd name="T46" fmla="*/ 231 w 615"/>
              <a:gd name="T47" fmla="*/ 601 h 675"/>
              <a:gd name="T48" fmla="*/ 241 w 615"/>
              <a:gd name="T49" fmla="*/ 591 h 675"/>
              <a:gd name="T50" fmla="*/ 301 w 615"/>
              <a:gd name="T51" fmla="*/ 546 h 675"/>
              <a:gd name="T52" fmla="*/ 213 w 615"/>
              <a:gd name="T53" fmla="*/ 524 h 675"/>
              <a:gd name="T54" fmla="*/ 6 w 615"/>
              <a:gd name="T55" fmla="*/ 197 h 675"/>
              <a:gd name="T56" fmla="*/ 83 w 615"/>
              <a:gd name="T57" fmla="*/ 123 h 675"/>
              <a:gd name="T58" fmla="*/ 275 w 615"/>
              <a:gd name="T59" fmla="*/ 98 h 675"/>
              <a:gd name="T60" fmla="*/ 275 w 615"/>
              <a:gd name="T61" fmla="*/ 112 h 675"/>
              <a:gd name="T62" fmla="*/ 15 w 615"/>
              <a:gd name="T63" fmla="*/ 182 h 675"/>
              <a:gd name="T64" fmla="*/ 18 w 615"/>
              <a:gd name="T65" fmla="*/ 191 h 675"/>
              <a:gd name="T66" fmla="*/ 597 w 615"/>
              <a:gd name="T67" fmla="*/ 191 h 675"/>
              <a:gd name="T68" fmla="*/ 601 w 615"/>
              <a:gd name="T69" fmla="*/ 182 h 675"/>
              <a:gd name="T70" fmla="*/ 340 w 615"/>
              <a:gd name="T71" fmla="*/ 112 h 675"/>
              <a:gd name="T72" fmla="*/ 340 w 615"/>
              <a:gd name="T73" fmla="*/ 98 h 675"/>
              <a:gd name="T74" fmla="*/ 615 w 615"/>
              <a:gd name="T75" fmla="*/ 180 h 675"/>
              <a:gd name="T76" fmla="*/ 577 w 615"/>
              <a:gd name="T77" fmla="*/ 221 h 675"/>
              <a:gd name="T78" fmla="*/ 38 w 615"/>
              <a:gd name="T79" fmla="*/ 221 h 675"/>
              <a:gd name="T80" fmla="*/ 225 w 615"/>
              <a:gd name="T81" fmla="*/ 516 h 675"/>
              <a:gd name="T82" fmla="*/ 308 w 615"/>
              <a:gd name="T83" fmla="*/ 532 h 675"/>
              <a:gd name="T84" fmla="*/ 390 w 615"/>
              <a:gd name="T85" fmla="*/ 516 h 675"/>
              <a:gd name="T86" fmla="*/ 577 w 615"/>
              <a:gd name="T87" fmla="*/ 22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5" h="675">
                <a:moveTo>
                  <a:pt x="301" y="200"/>
                </a:moveTo>
                <a:cubicBezTo>
                  <a:pt x="301" y="7"/>
                  <a:pt x="301" y="7"/>
                  <a:pt x="301" y="7"/>
                </a:cubicBezTo>
                <a:cubicBezTo>
                  <a:pt x="301" y="3"/>
                  <a:pt x="304" y="0"/>
                  <a:pt x="308" y="0"/>
                </a:cubicBezTo>
                <a:cubicBezTo>
                  <a:pt x="311" y="0"/>
                  <a:pt x="315" y="3"/>
                  <a:pt x="315" y="7"/>
                </a:cubicBezTo>
                <a:cubicBezTo>
                  <a:pt x="315" y="200"/>
                  <a:pt x="315" y="200"/>
                  <a:pt x="315" y="200"/>
                </a:cubicBezTo>
                <a:cubicBezTo>
                  <a:pt x="374" y="140"/>
                  <a:pt x="374" y="140"/>
                  <a:pt x="374" y="140"/>
                </a:cubicBezTo>
                <a:cubicBezTo>
                  <a:pt x="377" y="137"/>
                  <a:pt x="382" y="137"/>
                  <a:pt x="384" y="140"/>
                </a:cubicBezTo>
                <a:cubicBezTo>
                  <a:pt x="387" y="143"/>
                  <a:pt x="387" y="147"/>
                  <a:pt x="384" y="150"/>
                </a:cubicBezTo>
                <a:cubicBezTo>
                  <a:pt x="313" y="222"/>
                  <a:pt x="313" y="222"/>
                  <a:pt x="313" y="222"/>
                </a:cubicBezTo>
                <a:cubicBezTo>
                  <a:pt x="312" y="222"/>
                  <a:pt x="312" y="223"/>
                  <a:pt x="311" y="223"/>
                </a:cubicBezTo>
                <a:cubicBezTo>
                  <a:pt x="311" y="223"/>
                  <a:pt x="311" y="223"/>
                  <a:pt x="311" y="223"/>
                </a:cubicBezTo>
                <a:cubicBezTo>
                  <a:pt x="311" y="223"/>
                  <a:pt x="310" y="223"/>
                  <a:pt x="310" y="223"/>
                </a:cubicBezTo>
                <a:cubicBezTo>
                  <a:pt x="310" y="224"/>
                  <a:pt x="310" y="224"/>
                  <a:pt x="310" y="224"/>
                </a:cubicBezTo>
                <a:cubicBezTo>
                  <a:pt x="309" y="224"/>
                  <a:pt x="309" y="224"/>
                  <a:pt x="309" y="224"/>
                </a:cubicBezTo>
                <a:cubicBezTo>
                  <a:pt x="308" y="224"/>
                  <a:pt x="308" y="224"/>
                  <a:pt x="308" y="224"/>
                </a:cubicBezTo>
                <a:cubicBezTo>
                  <a:pt x="307" y="224"/>
                  <a:pt x="307" y="224"/>
                  <a:pt x="306" y="224"/>
                </a:cubicBezTo>
                <a:cubicBezTo>
                  <a:pt x="306" y="224"/>
                  <a:pt x="306" y="224"/>
                  <a:pt x="306" y="224"/>
                </a:cubicBezTo>
                <a:cubicBezTo>
                  <a:pt x="305" y="224"/>
                  <a:pt x="305" y="224"/>
                  <a:pt x="305" y="223"/>
                </a:cubicBezTo>
                <a:cubicBezTo>
                  <a:pt x="305" y="223"/>
                  <a:pt x="304" y="223"/>
                  <a:pt x="304" y="223"/>
                </a:cubicBezTo>
                <a:cubicBezTo>
                  <a:pt x="304" y="223"/>
                  <a:pt x="304" y="223"/>
                  <a:pt x="304" y="223"/>
                </a:cubicBezTo>
                <a:cubicBezTo>
                  <a:pt x="303" y="223"/>
                  <a:pt x="303" y="222"/>
                  <a:pt x="303" y="222"/>
                </a:cubicBezTo>
                <a:cubicBezTo>
                  <a:pt x="231" y="150"/>
                  <a:pt x="231" y="150"/>
                  <a:pt x="231" y="150"/>
                </a:cubicBezTo>
                <a:cubicBezTo>
                  <a:pt x="228" y="147"/>
                  <a:pt x="228" y="143"/>
                  <a:pt x="231" y="140"/>
                </a:cubicBezTo>
                <a:cubicBezTo>
                  <a:pt x="233" y="137"/>
                  <a:pt x="238" y="137"/>
                  <a:pt x="241" y="140"/>
                </a:cubicBezTo>
                <a:lnTo>
                  <a:pt x="301" y="200"/>
                </a:lnTo>
                <a:close/>
                <a:moveTo>
                  <a:pt x="609" y="197"/>
                </a:moveTo>
                <a:cubicBezTo>
                  <a:pt x="505" y="361"/>
                  <a:pt x="505" y="361"/>
                  <a:pt x="505" y="361"/>
                </a:cubicBezTo>
                <a:cubicBezTo>
                  <a:pt x="454" y="442"/>
                  <a:pt x="402" y="523"/>
                  <a:pt x="402" y="524"/>
                </a:cubicBezTo>
                <a:cubicBezTo>
                  <a:pt x="402" y="524"/>
                  <a:pt x="402" y="524"/>
                  <a:pt x="402" y="524"/>
                </a:cubicBezTo>
                <a:cubicBezTo>
                  <a:pt x="393" y="538"/>
                  <a:pt x="348" y="545"/>
                  <a:pt x="315" y="546"/>
                </a:cubicBezTo>
                <a:cubicBezTo>
                  <a:pt x="315" y="651"/>
                  <a:pt x="315" y="651"/>
                  <a:pt x="315" y="651"/>
                </a:cubicBezTo>
                <a:cubicBezTo>
                  <a:pt x="374" y="591"/>
                  <a:pt x="374" y="591"/>
                  <a:pt x="374" y="591"/>
                </a:cubicBezTo>
                <a:cubicBezTo>
                  <a:pt x="377" y="588"/>
                  <a:pt x="382" y="588"/>
                  <a:pt x="384" y="591"/>
                </a:cubicBezTo>
                <a:cubicBezTo>
                  <a:pt x="387" y="594"/>
                  <a:pt x="387" y="598"/>
                  <a:pt x="384" y="601"/>
                </a:cubicBezTo>
                <a:cubicBezTo>
                  <a:pt x="313" y="673"/>
                  <a:pt x="313" y="673"/>
                  <a:pt x="313" y="673"/>
                </a:cubicBezTo>
                <a:cubicBezTo>
                  <a:pt x="312" y="673"/>
                  <a:pt x="312" y="673"/>
                  <a:pt x="311" y="673"/>
                </a:cubicBezTo>
                <a:cubicBezTo>
                  <a:pt x="311" y="674"/>
                  <a:pt x="311" y="674"/>
                  <a:pt x="311" y="674"/>
                </a:cubicBezTo>
                <a:cubicBezTo>
                  <a:pt x="311" y="674"/>
                  <a:pt x="310" y="674"/>
                  <a:pt x="310" y="674"/>
                </a:cubicBezTo>
                <a:cubicBezTo>
                  <a:pt x="310" y="674"/>
                  <a:pt x="310" y="674"/>
                  <a:pt x="310" y="674"/>
                </a:cubicBezTo>
                <a:cubicBezTo>
                  <a:pt x="309" y="674"/>
                  <a:pt x="309" y="674"/>
                  <a:pt x="309" y="675"/>
                </a:cubicBezTo>
                <a:cubicBezTo>
                  <a:pt x="308" y="675"/>
                  <a:pt x="308" y="675"/>
                  <a:pt x="308" y="675"/>
                </a:cubicBezTo>
                <a:cubicBezTo>
                  <a:pt x="307" y="675"/>
                  <a:pt x="307" y="675"/>
                  <a:pt x="306" y="675"/>
                </a:cubicBezTo>
                <a:cubicBezTo>
                  <a:pt x="306" y="674"/>
                  <a:pt x="306" y="674"/>
                  <a:pt x="306" y="674"/>
                </a:cubicBezTo>
                <a:cubicBezTo>
                  <a:pt x="305" y="674"/>
                  <a:pt x="305" y="674"/>
                  <a:pt x="305" y="674"/>
                </a:cubicBezTo>
                <a:cubicBezTo>
                  <a:pt x="305" y="674"/>
                  <a:pt x="304" y="674"/>
                  <a:pt x="304" y="674"/>
                </a:cubicBezTo>
                <a:cubicBezTo>
                  <a:pt x="304" y="674"/>
                  <a:pt x="304" y="674"/>
                  <a:pt x="304" y="673"/>
                </a:cubicBezTo>
                <a:cubicBezTo>
                  <a:pt x="303" y="673"/>
                  <a:pt x="303" y="673"/>
                  <a:pt x="303" y="673"/>
                </a:cubicBezTo>
                <a:cubicBezTo>
                  <a:pt x="231" y="601"/>
                  <a:pt x="231" y="601"/>
                  <a:pt x="231" y="601"/>
                </a:cubicBezTo>
                <a:cubicBezTo>
                  <a:pt x="228" y="598"/>
                  <a:pt x="228" y="594"/>
                  <a:pt x="231" y="591"/>
                </a:cubicBezTo>
                <a:cubicBezTo>
                  <a:pt x="233" y="588"/>
                  <a:pt x="238" y="588"/>
                  <a:pt x="241" y="591"/>
                </a:cubicBezTo>
                <a:cubicBezTo>
                  <a:pt x="301" y="651"/>
                  <a:pt x="301" y="651"/>
                  <a:pt x="301" y="651"/>
                </a:cubicBezTo>
                <a:cubicBezTo>
                  <a:pt x="301" y="546"/>
                  <a:pt x="301" y="546"/>
                  <a:pt x="301" y="546"/>
                </a:cubicBezTo>
                <a:cubicBezTo>
                  <a:pt x="268" y="545"/>
                  <a:pt x="223" y="538"/>
                  <a:pt x="213" y="524"/>
                </a:cubicBezTo>
                <a:cubicBezTo>
                  <a:pt x="213" y="524"/>
                  <a:pt x="213" y="524"/>
                  <a:pt x="213" y="524"/>
                </a:cubicBezTo>
                <a:cubicBezTo>
                  <a:pt x="213" y="523"/>
                  <a:pt x="123" y="382"/>
                  <a:pt x="62" y="285"/>
                </a:cubicBezTo>
                <a:cubicBezTo>
                  <a:pt x="6" y="197"/>
                  <a:pt x="6" y="197"/>
                  <a:pt x="6" y="197"/>
                </a:cubicBezTo>
                <a:cubicBezTo>
                  <a:pt x="2" y="192"/>
                  <a:pt x="0" y="186"/>
                  <a:pt x="0" y="180"/>
                </a:cubicBezTo>
                <a:cubicBezTo>
                  <a:pt x="0" y="158"/>
                  <a:pt x="29" y="138"/>
                  <a:pt x="83" y="123"/>
                </a:cubicBezTo>
                <a:cubicBezTo>
                  <a:pt x="133" y="109"/>
                  <a:pt x="201" y="100"/>
                  <a:pt x="275" y="98"/>
                </a:cubicBezTo>
                <a:cubicBezTo>
                  <a:pt x="275" y="98"/>
                  <a:pt x="275" y="98"/>
                  <a:pt x="275" y="98"/>
                </a:cubicBezTo>
                <a:cubicBezTo>
                  <a:pt x="279" y="98"/>
                  <a:pt x="282" y="101"/>
                  <a:pt x="282" y="105"/>
                </a:cubicBezTo>
                <a:cubicBezTo>
                  <a:pt x="282" y="109"/>
                  <a:pt x="279" y="112"/>
                  <a:pt x="275" y="112"/>
                </a:cubicBezTo>
                <a:cubicBezTo>
                  <a:pt x="114" y="117"/>
                  <a:pt x="14" y="151"/>
                  <a:pt x="14" y="180"/>
                </a:cubicBezTo>
                <a:cubicBezTo>
                  <a:pt x="14" y="181"/>
                  <a:pt x="14" y="182"/>
                  <a:pt x="15" y="182"/>
                </a:cubicBezTo>
                <a:cubicBezTo>
                  <a:pt x="15" y="185"/>
                  <a:pt x="16" y="187"/>
                  <a:pt x="17" y="189"/>
                </a:cubicBezTo>
                <a:cubicBezTo>
                  <a:pt x="18" y="191"/>
                  <a:pt x="18" y="191"/>
                  <a:pt x="18" y="191"/>
                </a:cubicBezTo>
                <a:cubicBezTo>
                  <a:pt x="40" y="220"/>
                  <a:pt x="153" y="249"/>
                  <a:pt x="308" y="249"/>
                </a:cubicBezTo>
                <a:cubicBezTo>
                  <a:pt x="462" y="249"/>
                  <a:pt x="575" y="220"/>
                  <a:pt x="597" y="191"/>
                </a:cubicBezTo>
                <a:cubicBezTo>
                  <a:pt x="598" y="189"/>
                  <a:pt x="598" y="189"/>
                  <a:pt x="598" y="189"/>
                </a:cubicBezTo>
                <a:cubicBezTo>
                  <a:pt x="599" y="187"/>
                  <a:pt x="600" y="185"/>
                  <a:pt x="601" y="182"/>
                </a:cubicBezTo>
                <a:cubicBezTo>
                  <a:pt x="601" y="182"/>
                  <a:pt x="601" y="181"/>
                  <a:pt x="601" y="180"/>
                </a:cubicBezTo>
                <a:cubicBezTo>
                  <a:pt x="601" y="151"/>
                  <a:pt x="501" y="117"/>
                  <a:pt x="340" y="112"/>
                </a:cubicBezTo>
                <a:cubicBezTo>
                  <a:pt x="336" y="112"/>
                  <a:pt x="333" y="109"/>
                  <a:pt x="333" y="105"/>
                </a:cubicBezTo>
                <a:cubicBezTo>
                  <a:pt x="333" y="101"/>
                  <a:pt x="336" y="98"/>
                  <a:pt x="340" y="98"/>
                </a:cubicBezTo>
                <a:cubicBezTo>
                  <a:pt x="414" y="100"/>
                  <a:pt x="482" y="109"/>
                  <a:pt x="532" y="123"/>
                </a:cubicBezTo>
                <a:cubicBezTo>
                  <a:pt x="586" y="138"/>
                  <a:pt x="615" y="158"/>
                  <a:pt x="615" y="180"/>
                </a:cubicBezTo>
                <a:cubicBezTo>
                  <a:pt x="615" y="186"/>
                  <a:pt x="613" y="192"/>
                  <a:pt x="609" y="197"/>
                </a:cubicBezTo>
                <a:close/>
                <a:moveTo>
                  <a:pt x="577" y="221"/>
                </a:moveTo>
                <a:cubicBezTo>
                  <a:pt x="522" y="248"/>
                  <a:pt x="412" y="263"/>
                  <a:pt x="308" y="263"/>
                </a:cubicBezTo>
                <a:cubicBezTo>
                  <a:pt x="203" y="263"/>
                  <a:pt x="94" y="248"/>
                  <a:pt x="38" y="221"/>
                </a:cubicBezTo>
                <a:cubicBezTo>
                  <a:pt x="73" y="277"/>
                  <a:pt x="73" y="277"/>
                  <a:pt x="73" y="277"/>
                </a:cubicBezTo>
                <a:cubicBezTo>
                  <a:pt x="201" y="479"/>
                  <a:pt x="221" y="511"/>
                  <a:pt x="225" y="516"/>
                </a:cubicBezTo>
                <a:cubicBezTo>
                  <a:pt x="225" y="516"/>
                  <a:pt x="225" y="516"/>
                  <a:pt x="225" y="517"/>
                </a:cubicBezTo>
                <a:cubicBezTo>
                  <a:pt x="229" y="523"/>
                  <a:pt x="266" y="532"/>
                  <a:pt x="308" y="532"/>
                </a:cubicBezTo>
                <a:cubicBezTo>
                  <a:pt x="349" y="532"/>
                  <a:pt x="386" y="523"/>
                  <a:pt x="390" y="517"/>
                </a:cubicBezTo>
                <a:cubicBezTo>
                  <a:pt x="390" y="516"/>
                  <a:pt x="390" y="516"/>
                  <a:pt x="390" y="516"/>
                </a:cubicBezTo>
                <a:cubicBezTo>
                  <a:pt x="392" y="514"/>
                  <a:pt x="403" y="496"/>
                  <a:pt x="493" y="353"/>
                </a:cubicBezTo>
                <a:lnTo>
                  <a:pt x="577" y="22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619993189"/>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97" name="Oval 36"/>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4" name="Freeform 81"/>
          <p:cNvSpPr>
            <a:spLocks noEditPoints="1"/>
          </p:cNvSpPr>
          <p:nvPr/>
        </p:nvSpPr>
        <p:spPr bwMode="auto">
          <a:xfrm>
            <a:off x="10084423" y="4859765"/>
            <a:ext cx="679837" cy="680576"/>
          </a:xfrm>
          <a:custGeom>
            <a:avLst/>
            <a:gdLst>
              <a:gd name="T0" fmla="*/ 293 w 659"/>
              <a:gd name="T1" fmla="*/ 658 h 658"/>
              <a:gd name="T2" fmla="*/ 288 w 659"/>
              <a:gd name="T3" fmla="*/ 656 h 658"/>
              <a:gd name="T4" fmla="*/ 2 w 659"/>
              <a:gd name="T5" fmla="*/ 370 h 658"/>
              <a:gd name="T6" fmla="*/ 0 w 659"/>
              <a:gd name="T7" fmla="*/ 366 h 658"/>
              <a:gd name="T8" fmla="*/ 2 w 659"/>
              <a:gd name="T9" fmla="*/ 361 h 658"/>
              <a:gd name="T10" fmla="*/ 361 w 659"/>
              <a:gd name="T11" fmla="*/ 2 h 658"/>
              <a:gd name="T12" fmla="*/ 366 w 659"/>
              <a:gd name="T13" fmla="*/ 0 h 658"/>
              <a:gd name="T14" fmla="*/ 366 w 659"/>
              <a:gd name="T15" fmla="*/ 0 h 658"/>
              <a:gd name="T16" fmla="*/ 652 w 659"/>
              <a:gd name="T17" fmla="*/ 0 h 658"/>
              <a:gd name="T18" fmla="*/ 659 w 659"/>
              <a:gd name="T19" fmla="*/ 7 h 658"/>
              <a:gd name="T20" fmla="*/ 659 w 659"/>
              <a:gd name="T21" fmla="*/ 292 h 658"/>
              <a:gd name="T22" fmla="*/ 657 w 659"/>
              <a:gd name="T23" fmla="*/ 297 h 658"/>
              <a:gd name="T24" fmla="*/ 298 w 659"/>
              <a:gd name="T25" fmla="*/ 656 h 658"/>
              <a:gd name="T26" fmla="*/ 293 w 659"/>
              <a:gd name="T27" fmla="*/ 658 h 658"/>
              <a:gd name="T28" fmla="*/ 17 w 659"/>
              <a:gd name="T29" fmla="*/ 366 h 658"/>
              <a:gd name="T30" fmla="*/ 293 w 659"/>
              <a:gd name="T31" fmla="*/ 641 h 658"/>
              <a:gd name="T32" fmla="*/ 645 w 659"/>
              <a:gd name="T33" fmla="*/ 289 h 658"/>
              <a:gd name="T34" fmla="*/ 645 w 659"/>
              <a:gd name="T35" fmla="*/ 14 h 658"/>
              <a:gd name="T36" fmla="*/ 369 w 659"/>
              <a:gd name="T37" fmla="*/ 14 h 658"/>
              <a:gd name="T38" fmla="*/ 17 w 659"/>
              <a:gd name="T39" fmla="*/ 366 h 658"/>
              <a:gd name="T40" fmla="*/ 515 w 659"/>
              <a:gd name="T41" fmla="*/ 206 h 658"/>
              <a:gd name="T42" fmla="*/ 452 w 659"/>
              <a:gd name="T43" fmla="*/ 144 h 658"/>
              <a:gd name="T44" fmla="*/ 470 w 659"/>
              <a:gd name="T45" fmla="*/ 100 h 658"/>
              <a:gd name="T46" fmla="*/ 515 w 659"/>
              <a:gd name="T47" fmla="*/ 81 h 658"/>
              <a:gd name="T48" fmla="*/ 515 w 659"/>
              <a:gd name="T49" fmla="*/ 81 h 658"/>
              <a:gd name="T50" fmla="*/ 577 w 659"/>
              <a:gd name="T51" fmla="*/ 144 h 658"/>
              <a:gd name="T52" fmla="*/ 515 w 659"/>
              <a:gd name="T53" fmla="*/ 206 h 658"/>
              <a:gd name="T54" fmla="*/ 515 w 659"/>
              <a:gd name="T55" fmla="*/ 95 h 658"/>
              <a:gd name="T56" fmla="*/ 480 w 659"/>
              <a:gd name="T57" fmla="*/ 110 h 658"/>
              <a:gd name="T58" fmla="*/ 466 w 659"/>
              <a:gd name="T59" fmla="*/ 144 h 658"/>
              <a:gd name="T60" fmla="*/ 515 w 659"/>
              <a:gd name="T61" fmla="*/ 192 h 658"/>
              <a:gd name="T62" fmla="*/ 563 w 659"/>
              <a:gd name="T63" fmla="*/ 144 h 658"/>
              <a:gd name="T64" fmla="*/ 515 w 659"/>
              <a:gd name="T65" fmla="*/ 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9" h="658">
                <a:moveTo>
                  <a:pt x="293" y="658"/>
                </a:moveTo>
                <a:cubicBezTo>
                  <a:pt x="291" y="658"/>
                  <a:pt x="289" y="657"/>
                  <a:pt x="288" y="656"/>
                </a:cubicBezTo>
                <a:cubicBezTo>
                  <a:pt x="2" y="370"/>
                  <a:pt x="2" y="370"/>
                  <a:pt x="2" y="370"/>
                </a:cubicBezTo>
                <a:cubicBezTo>
                  <a:pt x="1" y="369"/>
                  <a:pt x="0" y="367"/>
                  <a:pt x="0" y="366"/>
                </a:cubicBezTo>
                <a:cubicBezTo>
                  <a:pt x="0" y="364"/>
                  <a:pt x="1" y="362"/>
                  <a:pt x="2" y="361"/>
                </a:cubicBezTo>
                <a:cubicBezTo>
                  <a:pt x="361" y="2"/>
                  <a:pt x="361" y="2"/>
                  <a:pt x="361" y="2"/>
                </a:cubicBezTo>
                <a:cubicBezTo>
                  <a:pt x="362" y="0"/>
                  <a:pt x="364" y="0"/>
                  <a:pt x="366" y="0"/>
                </a:cubicBezTo>
                <a:cubicBezTo>
                  <a:pt x="366" y="0"/>
                  <a:pt x="366" y="0"/>
                  <a:pt x="366" y="0"/>
                </a:cubicBezTo>
                <a:cubicBezTo>
                  <a:pt x="652" y="0"/>
                  <a:pt x="652" y="0"/>
                  <a:pt x="652" y="0"/>
                </a:cubicBezTo>
                <a:cubicBezTo>
                  <a:pt x="655" y="0"/>
                  <a:pt x="659" y="3"/>
                  <a:pt x="659" y="7"/>
                </a:cubicBezTo>
                <a:cubicBezTo>
                  <a:pt x="659" y="292"/>
                  <a:pt x="659" y="292"/>
                  <a:pt x="659" y="292"/>
                </a:cubicBezTo>
                <a:cubicBezTo>
                  <a:pt x="659" y="294"/>
                  <a:pt x="658" y="296"/>
                  <a:pt x="657" y="297"/>
                </a:cubicBezTo>
                <a:cubicBezTo>
                  <a:pt x="298" y="656"/>
                  <a:pt x="298" y="656"/>
                  <a:pt x="298" y="656"/>
                </a:cubicBezTo>
                <a:cubicBezTo>
                  <a:pt x="296" y="657"/>
                  <a:pt x="295" y="658"/>
                  <a:pt x="293" y="658"/>
                </a:cubicBezTo>
                <a:close/>
                <a:moveTo>
                  <a:pt x="17" y="366"/>
                </a:moveTo>
                <a:cubicBezTo>
                  <a:pt x="293" y="641"/>
                  <a:pt x="293" y="641"/>
                  <a:pt x="293" y="641"/>
                </a:cubicBezTo>
                <a:cubicBezTo>
                  <a:pt x="645" y="289"/>
                  <a:pt x="645" y="289"/>
                  <a:pt x="645" y="289"/>
                </a:cubicBezTo>
                <a:cubicBezTo>
                  <a:pt x="645" y="14"/>
                  <a:pt x="645" y="14"/>
                  <a:pt x="645" y="14"/>
                </a:cubicBezTo>
                <a:cubicBezTo>
                  <a:pt x="369" y="14"/>
                  <a:pt x="369" y="14"/>
                  <a:pt x="369" y="14"/>
                </a:cubicBezTo>
                <a:lnTo>
                  <a:pt x="17" y="366"/>
                </a:lnTo>
                <a:close/>
                <a:moveTo>
                  <a:pt x="515" y="206"/>
                </a:moveTo>
                <a:cubicBezTo>
                  <a:pt x="480" y="206"/>
                  <a:pt x="452" y="178"/>
                  <a:pt x="452" y="144"/>
                </a:cubicBezTo>
                <a:cubicBezTo>
                  <a:pt x="452" y="127"/>
                  <a:pt x="459" y="111"/>
                  <a:pt x="470" y="100"/>
                </a:cubicBezTo>
                <a:cubicBezTo>
                  <a:pt x="482" y="88"/>
                  <a:pt x="498" y="81"/>
                  <a:pt x="515" y="81"/>
                </a:cubicBezTo>
                <a:cubicBezTo>
                  <a:pt x="515" y="81"/>
                  <a:pt x="515" y="81"/>
                  <a:pt x="515" y="81"/>
                </a:cubicBezTo>
                <a:cubicBezTo>
                  <a:pt x="549" y="81"/>
                  <a:pt x="577" y="109"/>
                  <a:pt x="577" y="144"/>
                </a:cubicBezTo>
                <a:cubicBezTo>
                  <a:pt x="577" y="178"/>
                  <a:pt x="549" y="206"/>
                  <a:pt x="515" y="206"/>
                </a:cubicBezTo>
                <a:close/>
                <a:moveTo>
                  <a:pt x="515" y="95"/>
                </a:moveTo>
                <a:cubicBezTo>
                  <a:pt x="502" y="95"/>
                  <a:pt x="489" y="100"/>
                  <a:pt x="480" y="110"/>
                </a:cubicBezTo>
                <a:cubicBezTo>
                  <a:pt x="471" y="119"/>
                  <a:pt x="466" y="131"/>
                  <a:pt x="466" y="144"/>
                </a:cubicBezTo>
                <a:cubicBezTo>
                  <a:pt x="466" y="171"/>
                  <a:pt x="488" y="192"/>
                  <a:pt x="515" y="192"/>
                </a:cubicBezTo>
                <a:cubicBezTo>
                  <a:pt x="541" y="192"/>
                  <a:pt x="563" y="171"/>
                  <a:pt x="563" y="144"/>
                </a:cubicBezTo>
                <a:cubicBezTo>
                  <a:pt x="563" y="117"/>
                  <a:pt x="541" y="95"/>
                  <a:pt x="515" y="9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2" name="Oval 21"/>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5" name="Freeform 82"/>
          <p:cNvSpPr>
            <a:spLocks noEditPoints="1"/>
          </p:cNvSpPr>
          <p:nvPr/>
        </p:nvSpPr>
        <p:spPr bwMode="auto">
          <a:xfrm>
            <a:off x="1482378" y="1727745"/>
            <a:ext cx="710847" cy="601119"/>
          </a:xfrm>
          <a:custGeom>
            <a:avLst/>
            <a:gdLst>
              <a:gd name="T0" fmla="*/ 661 w 689"/>
              <a:gd name="T1" fmla="*/ 516 h 582"/>
              <a:gd name="T2" fmla="*/ 654 w 689"/>
              <a:gd name="T3" fmla="*/ 488 h 582"/>
              <a:gd name="T4" fmla="*/ 609 w 689"/>
              <a:gd name="T5" fmla="*/ 183 h 582"/>
              <a:gd name="T6" fmla="*/ 660 w 689"/>
              <a:gd name="T7" fmla="*/ 176 h 582"/>
              <a:gd name="T8" fmla="*/ 656 w 689"/>
              <a:gd name="T9" fmla="*/ 142 h 582"/>
              <a:gd name="T10" fmla="*/ 339 w 689"/>
              <a:gd name="T11" fmla="*/ 1 h 582"/>
              <a:gd name="T12" fmla="*/ 26 w 689"/>
              <a:gd name="T13" fmla="*/ 149 h 582"/>
              <a:gd name="T14" fmla="*/ 33 w 689"/>
              <a:gd name="T15" fmla="*/ 183 h 582"/>
              <a:gd name="T16" fmla="*/ 80 w 689"/>
              <a:gd name="T17" fmla="*/ 488 h 582"/>
              <a:gd name="T18" fmla="*/ 25 w 689"/>
              <a:gd name="T19" fmla="*/ 495 h 582"/>
              <a:gd name="T20" fmla="*/ 7 w 689"/>
              <a:gd name="T21" fmla="*/ 516 h 582"/>
              <a:gd name="T22" fmla="*/ 0 w 689"/>
              <a:gd name="T23" fmla="*/ 575 h 582"/>
              <a:gd name="T24" fmla="*/ 682 w 689"/>
              <a:gd name="T25" fmla="*/ 582 h 582"/>
              <a:gd name="T26" fmla="*/ 689 w 689"/>
              <a:gd name="T27" fmla="*/ 523 h 582"/>
              <a:gd name="T28" fmla="*/ 595 w 689"/>
              <a:gd name="T29" fmla="*/ 488 h 582"/>
              <a:gd name="T30" fmla="*/ 526 w 689"/>
              <a:gd name="T31" fmla="*/ 183 h 582"/>
              <a:gd name="T32" fmla="*/ 595 w 689"/>
              <a:gd name="T33" fmla="*/ 488 h 582"/>
              <a:gd name="T34" fmla="*/ 392 w 689"/>
              <a:gd name="T35" fmla="*/ 183 h 582"/>
              <a:gd name="T36" fmla="*/ 512 w 689"/>
              <a:gd name="T37" fmla="*/ 488 h 582"/>
              <a:gd name="T38" fmla="*/ 308 w 689"/>
              <a:gd name="T39" fmla="*/ 488 h 582"/>
              <a:gd name="T40" fmla="*/ 378 w 689"/>
              <a:gd name="T41" fmla="*/ 183 h 582"/>
              <a:gd name="T42" fmla="*/ 308 w 689"/>
              <a:gd name="T43" fmla="*/ 488 h 582"/>
              <a:gd name="T44" fmla="*/ 178 w 689"/>
              <a:gd name="T45" fmla="*/ 183 h 582"/>
              <a:gd name="T46" fmla="*/ 294 w 689"/>
              <a:gd name="T47" fmla="*/ 488 h 582"/>
              <a:gd name="T48" fmla="*/ 40 w 689"/>
              <a:gd name="T49" fmla="*/ 153 h 582"/>
              <a:gd name="T50" fmla="*/ 646 w 689"/>
              <a:gd name="T51" fmla="*/ 153 h 582"/>
              <a:gd name="T52" fmla="*/ 40 w 689"/>
              <a:gd name="T53" fmla="*/ 169 h 582"/>
              <a:gd name="T54" fmla="*/ 94 w 689"/>
              <a:gd name="T55" fmla="*/ 183 h 582"/>
              <a:gd name="T56" fmla="*/ 164 w 689"/>
              <a:gd name="T57" fmla="*/ 488 h 582"/>
              <a:gd name="T58" fmla="*/ 94 w 689"/>
              <a:gd name="T59" fmla="*/ 183 h 582"/>
              <a:gd name="T60" fmla="*/ 14 w 689"/>
              <a:gd name="T61" fmla="*/ 568 h 582"/>
              <a:gd name="T62" fmla="*/ 32 w 689"/>
              <a:gd name="T63" fmla="*/ 530 h 582"/>
              <a:gd name="T64" fmla="*/ 39 w 689"/>
              <a:gd name="T65" fmla="*/ 502 h 582"/>
              <a:gd name="T66" fmla="*/ 647 w 689"/>
              <a:gd name="T67" fmla="*/ 523 h 582"/>
              <a:gd name="T68" fmla="*/ 675 w 689"/>
              <a:gd name="T69" fmla="*/ 53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9" h="582">
                <a:moveTo>
                  <a:pt x="682" y="516"/>
                </a:moveTo>
                <a:cubicBezTo>
                  <a:pt x="661" y="516"/>
                  <a:pt x="661" y="516"/>
                  <a:pt x="661" y="516"/>
                </a:cubicBezTo>
                <a:cubicBezTo>
                  <a:pt x="661" y="495"/>
                  <a:pt x="661" y="495"/>
                  <a:pt x="661" y="495"/>
                </a:cubicBezTo>
                <a:cubicBezTo>
                  <a:pt x="661" y="491"/>
                  <a:pt x="658" y="488"/>
                  <a:pt x="654" y="488"/>
                </a:cubicBezTo>
                <a:cubicBezTo>
                  <a:pt x="609" y="488"/>
                  <a:pt x="609" y="488"/>
                  <a:pt x="609" y="488"/>
                </a:cubicBezTo>
                <a:cubicBezTo>
                  <a:pt x="609" y="183"/>
                  <a:pt x="609" y="183"/>
                  <a:pt x="609" y="183"/>
                </a:cubicBezTo>
                <a:cubicBezTo>
                  <a:pt x="653" y="183"/>
                  <a:pt x="653" y="183"/>
                  <a:pt x="653" y="183"/>
                </a:cubicBezTo>
                <a:cubicBezTo>
                  <a:pt x="657" y="183"/>
                  <a:pt x="660" y="180"/>
                  <a:pt x="660" y="176"/>
                </a:cubicBezTo>
                <a:cubicBezTo>
                  <a:pt x="660" y="149"/>
                  <a:pt x="660" y="149"/>
                  <a:pt x="660" y="149"/>
                </a:cubicBezTo>
                <a:cubicBezTo>
                  <a:pt x="660" y="146"/>
                  <a:pt x="658" y="143"/>
                  <a:pt x="656" y="142"/>
                </a:cubicBezTo>
                <a:cubicBezTo>
                  <a:pt x="345" y="1"/>
                  <a:pt x="345" y="1"/>
                  <a:pt x="345" y="1"/>
                </a:cubicBezTo>
                <a:cubicBezTo>
                  <a:pt x="343" y="0"/>
                  <a:pt x="341" y="0"/>
                  <a:pt x="339" y="1"/>
                </a:cubicBezTo>
                <a:cubicBezTo>
                  <a:pt x="30" y="142"/>
                  <a:pt x="30" y="142"/>
                  <a:pt x="30" y="142"/>
                </a:cubicBezTo>
                <a:cubicBezTo>
                  <a:pt x="27" y="143"/>
                  <a:pt x="26" y="146"/>
                  <a:pt x="26" y="149"/>
                </a:cubicBezTo>
                <a:cubicBezTo>
                  <a:pt x="26" y="176"/>
                  <a:pt x="26" y="176"/>
                  <a:pt x="26" y="176"/>
                </a:cubicBezTo>
                <a:cubicBezTo>
                  <a:pt x="26" y="180"/>
                  <a:pt x="29" y="183"/>
                  <a:pt x="33" y="183"/>
                </a:cubicBezTo>
                <a:cubicBezTo>
                  <a:pt x="80" y="183"/>
                  <a:pt x="80" y="183"/>
                  <a:pt x="80" y="183"/>
                </a:cubicBezTo>
                <a:cubicBezTo>
                  <a:pt x="80" y="488"/>
                  <a:pt x="80" y="488"/>
                  <a:pt x="80" y="488"/>
                </a:cubicBezTo>
                <a:cubicBezTo>
                  <a:pt x="32" y="488"/>
                  <a:pt x="32" y="488"/>
                  <a:pt x="32" y="488"/>
                </a:cubicBezTo>
                <a:cubicBezTo>
                  <a:pt x="28" y="488"/>
                  <a:pt x="25" y="491"/>
                  <a:pt x="25" y="495"/>
                </a:cubicBezTo>
                <a:cubicBezTo>
                  <a:pt x="25" y="516"/>
                  <a:pt x="25" y="516"/>
                  <a:pt x="25" y="516"/>
                </a:cubicBezTo>
                <a:cubicBezTo>
                  <a:pt x="7" y="516"/>
                  <a:pt x="7" y="516"/>
                  <a:pt x="7" y="516"/>
                </a:cubicBezTo>
                <a:cubicBezTo>
                  <a:pt x="3" y="516"/>
                  <a:pt x="0" y="520"/>
                  <a:pt x="0" y="523"/>
                </a:cubicBezTo>
                <a:cubicBezTo>
                  <a:pt x="0" y="575"/>
                  <a:pt x="0" y="575"/>
                  <a:pt x="0" y="575"/>
                </a:cubicBezTo>
                <a:cubicBezTo>
                  <a:pt x="0" y="579"/>
                  <a:pt x="3" y="582"/>
                  <a:pt x="7" y="582"/>
                </a:cubicBezTo>
                <a:cubicBezTo>
                  <a:pt x="682" y="582"/>
                  <a:pt x="682" y="582"/>
                  <a:pt x="682" y="582"/>
                </a:cubicBezTo>
                <a:cubicBezTo>
                  <a:pt x="686" y="582"/>
                  <a:pt x="689" y="579"/>
                  <a:pt x="689" y="575"/>
                </a:cubicBezTo>
                <a:cubicBezTo>
                  <a:pt x="689" y="523"/>
                  <a:pt x="689" y="523"/>
                  <a:pt x="689" y="523"/>
                </a:cubicBezTo>
                <a:cubicBezTo>
                  <a:pt x="689" y="520"/>
                  <a:pt x="686" y="516"/>
                  <a:pt x="682" y="516"/>
                </a:cubicBezTo>
                <a:close/>
                <a:moveTo>
                  <a:pt x="595" y="488"/>
                </a:moveTo>
                <a:cubicBezTo>
                  <a:pt x="526" y="488"/>
                  <a:pt x="526" y="488"/>
                  <a:pt x="526" y="488"/>
                </a:cubicBezTo>
                <a:cubicBezTo>
                  <a:pt x="526" y="183"/>
                  <a:pt x="526" y="183"/>
                  <a:pt x="526" y="183"/>
                </a:cubicBezTo>
                <a:cubicBezTo>
                  <a:pt x="595" y="183"/>
                  <a:pt x="595" y="183"/>
                  <a:pt x="595" y="183"/>
                </a:cubicBezTo>
                <a:lnTo>
                  <a:pt x="595" y="488"/>
                </a:lnTo>
                <a:close/>
                <a:moveTo>
                  <a:pt x="392" y="488"/>
                </a:moveTo>
                <a:cubicBezTo>
                  <a:pt x="392" y="183"/>
                  <a:pt x="392" y="183"/>
                  <a:pt x="392" y="183"/>
                </a:cubicBezTo>
                <a:cubicBezTo>
                  <a:pt x="512" y="183"/>
                  <a:pt x="512" y="183"/>
                  <a:pt x="512" y="183"/>
                </a:cubicBezTo>
                <a:cubicBezTo>
                  <a:pt x="512" y="488"/>
                  <a:pt x="512" y="488"/>
                  <a:pt x="512" y="488"/>
                </a:cubicBezTo>
                <a:lnTo>
                  <a:pt x="392" y="488"/>
                </a:lnTo>
                <a:close/>
                <a:moveTo>
                  <a:pt x="308" y="488"/>
                </a:moveTo>
                <a:cubicBezTo>
                  <a:pt x="308" y="183"/>
                  <a:pt x="308" y="183"/>
                  <a:pt x="308" y="183"/>
                </a:cubicBezTo>
                <a:cubicBezTo>
                  <a:pt x="378" y="183"/>
                  <a:pt x="378" y="183"/>
                  <a:pt x="378" y="183"/>
                </a:cubicBezTo>
                <a:cubicBezTo>
                  <a:pt x="378" y="488"/>
                  <a:pt x="378" y="488"/>
                  <a:pt x="378" y="488"/>
                </a:cubicBezTo>
                <a:lnTo>
                  <a:pt x="308" y="488"/>
                </a:lnTo>
                <a:close/>
                <a:moveTo>
                  <a:pt x="178" y="488"/>
                </a:moveTo>
                <a:cubicBezTo>
                  <a:pt x="178" y="183"/>
                  <a:pt x="178" y="183"/>
                  <a:pt x="178" y="183"/>
                </a:cubicBezTo>
                <a:cubicBezTo>
                  <a:pt x="294" y="183"/>
                  <a:pt x="294" y="183"/>
                  <a:pt x="294" y="183"/>
                </a:cubicBezTo>
                <a:cubicBezTo>
                  <a:pt x="294" y="488"/>
                  <a:pt x="294" y="488"/>
                  <a:pt x="294" y="488"/>
                </a:cubicBezTo>
                <a:lnTo>
                  <a:pt x="178" y="488"/>
                </a:lnTo>
                <a:close/>
                <a:moveTo>
                  <a:pt x="40" y="153"/>
                </a:moveTo>
                <a:cubicBezTo>
                  <a:pt x="342" y="15"/>
                  <a:pt x="342" y="15"/>
                  <a:pt x="342" y="15"/>
                </a:cubicBezTo>
                <a:cubicBezTo>
                  <a:pt x="646" y="153"/>
                  <a:pt x="646" y="153"/>
                  <a:pt x="646" y="153"/>
                </a:cubicBezTo>
                <a:cubicBezTo>
                  <a:pt x="646" y="169"/>
                  <a:pt x="646" y="169"/>
                  <a:pt x="646" y="169"/>
                </a:cubicBezTo>
                <a:cubicBezTo>
                  <a:pt x="40" y="169"/>
                  <a:pt x="40" y="169"/>
                  <a:pt x="40" y="169"/>
                </a:cubicBezTo>
                <a:lnTo>
                  <a:pt x="40" y="153"/>
                </a:lnTo>
                <a:close/>
                <a:moveTo>
                  <a:pt x="94" y="183"/>
                </a:moveTo>
                <a:cubicBezTo>
                  <a:pt x="164" y="183"/>
                  <a:pt x="164" y="183"/>
                  <a:pt x="164" y="183"/>
                </a:cubicBezTo>
                <a:cubicBezTo>
                  <a:pt x="164" y="488"/>
                  <a:pt x="164" y="488"/>
                  <a:pt x="164" y="488"/>
                </a:cubicBezTo>
                <a:cubicBezTo>
                  <a:pt x="94" y="488"/>
                  <a:pt x="94" y="488"/>
                  <a:pt x="94" y="488"/>
                </a:cubicBezTo>
                <a:lnTo>
                  <a:pt x="94" y="183"/>
                </a:lnTo>
                <a:close/>
                <a:moveTo>
                  <a:pt x="675" y="568"/>
                </a:moveTo>
                <a:cubicBezTo>
                  <a:pt x="14" y="568"/>
                  <a:pt x="14" y="568"/>
                  <a:pt x="14" y="568"/>
                </a:cubicBezTo>
                <a:cubicBezTo>
                  <a:pt x="14" y="530"/>
                  <a:pt x="14" y="530"/>
                  <a:pt x="14" y="530"/>
                </a:cubicBezTo>
                <a:cubicBezTo>
                  <a:pt x="32" y="530"/>
                  <a:pt x="32" y="530"/>
                  <a:pt x="32" y="530"/>
                </a:cubicBezTo>
                <a:cubicBezTo>
                  <a:pt x="36" y="530"/>
                  <a:pt x="39" y="527"/>
                  <a:pt x="39" y="523"/>
                </a:cubicBezTo>
                <a:cubicBezTo>
                  <a:pt x="39" y="502"/>
                  <a:pt x="39" y="502"/>
                  <a:pt x="39" y="502"/>
                </a:cubicBezTo>
                <a:cubicBezTo>
                  <a:pt x="647" y="502"/>
                  <a:pt x="647" y="502"/>
                  <a:pt x="647" y="502"/>
                </a:cubicBezTo>
                <a:cubicBezTo>
                  <a:pt x="647" y="523"/>
                  <a:pt x="647" y="523"/>
                  <a:pt x="647" y="523"/>
                </a:cubicBezTo>
                <a:cubicBezTo>
                  <a:pt x="647" y="527"/>
                  <a:pt x="650" y="530"/>
                  <a:pt x="654" y="530"/>
                </a:cubicBezTo>
                <a:cubicBezTo>
                  <a:pt x="675" y="530"/>
                  <a:pt x="675" y="530"/>
                  <a:pt x="675" y="530"/>
                </a:cubicBezTo>
                <a:lnTo>
                  <a:pt x="675" y="56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9" name="Oval 28"/>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7" name="Freeform 98"/>
          <p:cNvSpPr>
            <a:spLocks noEditPoints="1"/>
          </p:cNvSpPr>
          <p:nvPr/>
        </p:nvSpPr>
        <p:spPr bwMode="auto">
          <a:xfrm>
            <a:off x="10155532" y="1711610"/>
            <a:ext cx="599926" cy="671488"/>
          </a:xfrm>
          <a:custGeom>
            <a:avLst/>
            <a:gdLst>
              <a:gd name="T0" fmla="*/ 581 w 581"/>
              <a:gd name="T1" fmla="*/ 375 h 650"/>
              <a:gd name="T2" fmla="*/ 581 w 581"/>
              <a:gd name="T3" fmla="*/ 375 h 650"/>
              <a:gd name="T4" fmla="*/ 580 w 581"/>
              <a:gd name="T5" fmla="*/ 373 h 650"/>
              <a:gd name="T6" fmla="*/ 580 w 581"/>
              <a:gd name="T7" fmla="*/ 373 h 650"/>
              <a:gd name="T8" fmla="*/ 489 w 581"/>
              <a:gd name="T9" fmla="*/ 181 h 650"/>
              <a:gd name="T10" fmla="*/ 482 w 581"/>
              <a:gd name="T11" fmla="*/ 177 h 650"/>
              <a:gd name="T12" fmla="*/ 151 w 581"/>
              <a:gd name="T13" fmla="*/ 177 h 650"/>
              <a:gd name="T14" fmla="*/ 151 w 581"/>
              <a:gd name="T15" fmla="*/ 107 h 650"/>
              <a:gd name="T16" fmla="*/ 245 w 581"/>
              <a:gd name="T17" fmla="*/ 14 h 650"/>
              <a:gd name="T18" fmla="*/ 308 w 581"/>
              <a:gd name="T19" fmla="*/ 38 h 650"/>
              <a:gd name="T20" fmla="*/ 297 w 581"/>
              <a:gd name="T21" fmla="*/ 66 h 650"/>
              <a:gd name="T22" fmla="*/ 343 w 581"/>
              <a:gd name="T23" fmla="*/ 112 h 650"/>
              <a:gd name="T24" fmla="*/ 388 w 581"/>
              <a:gd name="T25" fmla="*/ 66 h 650"/>
              <a:gd name="T26" fmla="*/ 343 w 581"/>
              <a:gd name="T27" fmla="*/ 21 h 650"/>
              <a:gd name="T28" fmla="*/ 318 w 581"/>
              <a:gd name="T29" fmla="*/ 28 h 650"/>
              <a:gd name="T30" fmla="*/ 245 w 581"/>
              <a:gd name="T31" fmla="*/ 0 h 650"/>
              <a:gd name="T32" fmla="*/ 137 w 581"/>
              <a:gd name="T33" fmla="*/ 107 h 650"/>
              <a:gd name="T34" fmla="*/ 137 w 581"/>
              <a:gd name="T35" fmla="*/ 177 h 650"/>
              <a:gd name="T36" fmla="*/ 98 w 581"/>
              <a:gd name="T37" fmla="*/ 177 h 650"/>
              <a:gd name="T38" fmla="*/ 92 w 581"/>
              <a:gd name="T39" fmla="*/ 181 h 650"/>
              <a:gd name="T40" fmla="*/ 0 w 581"/>
              <a:gd name="T41" fmla="*/ 373 h 650"/>
              <a:gd name="T42" fmla="*/ 0 w 581"/>
              <a:gd name="T43" fmla="*/ 373 h 650"/>
              <a:gd name="T44" fmla="*/ 0 w 581"/>
              <a:gd name="T45" fmla="*/ 375 h 650"/>
              <a:gd name="T46" fmla="*/ 0 w 581"/>
              <a:gd name="T47" fmla="*/ 375 h 650"/>
              <a:gd name="T48" fmla="*/ 0 w 581"/>
              <a:gd name="T49" fmla="*/ 376 h 650"/>
              <a:gd name="T50" fmla="*/ 0 w 581"/>
              <a:gd name="T51" fmla="*/ 427 h 650"/>
              <a:gd name="T52" fmla="*/ 7 w 581"/>
              <a:gd name="T53" fmla="*/ 434 h 650"/>
              <a:gd name="T54" fmla="*/ 283 w 581"/>
              <a:gd name="T55" fmla="*/ 434 h 650"/>
              <a:gd name="T56" fmla="*/ 283 w 581"/>
              <a:gd name="T57" fmla="*/ 643 h 650"/>
              <a:gd name="T58" fmla="*/ 290 w 581"/>
              <a:gd name="T59" fmla="*/ 650 h 650"/>
              <a:gd name="T60" fmla="*/ 297 w 581"/>
              <a:gd name="T61" fmla="*/ 643 h 650"/>
              <a:gd name="T62" fmla="*/ 297 w 581"/>
              <a:gd name="T63" fmla="*/ 434 h 650"/>
              <a:gd name="T64" fmla="*/ 574 w 581"/>
              <a:gd name="T65" fmla="*/ 434 h 650"/>
              <a:gd name="T66" fmla="*/ 581 w 581"/>
              <a:gd name="T67" fmla="*/ 427 h 650"/>
              <a:gd name="T68" fmla="*/ 581 w 581"/>
              <a:gd name="T69" fmla="*/ 376 h 650"/>
              <a:gd name="T70" fmla="*/ 581 w 581"/>
              <a:gd name="T71" fmla="*/ 375 h 650"/>
              <a:gd name="T72" fmla="*/ 374 w 581"/>
              <a:gd name="T73" fmla="*/ 66 h 650"/>
              <a:gd name="T74" fmla="*/ 343 w 581"/>
              <a:gd name="T75" fmla="*/ 98 h 650"/>
              <a:gd name="T76" fmla="*/ 311 w 581"/>
              <a:gd name="T77" fmla="*/ 66 h 650"/>
              <a:gd name="T78" fmla="*/ 343 w 581"/>
              <a:gd name="T79" fmla="*/ 35 h 650"/>
              <a:gd name="T80" fmla="*/ 374 w 581"/>
              <a:gd name="T81" fmla="*/ 66 h 650"/>
              <a:gd name="T82" fmla="*/ 103 w 581"/>
              <a:gd name="T83" fmla="*/ 191 h 650"/>
              <a:gd name="T84" fmla="*/ 137 w 581"/>
              <a:gd name="T85" fmla="*/ 191 h 650"/>
              <a:gd name="T86" fmla="*/ 137 w 581"/>
              <a:gd name="T87" fmla="*/ 223 h 650"/>
              <a:gd name="T88" fmla="*/ 144 w 581"/>
              <a:gd name="T89" fmla="*/ 230 h 650"/>
              <a:gd name="T90" fmla="*/ 151 w 581"/>
              <a:gd name="T91" fmla="*/ 223 h 650"/>
              <a:gd name="T92" fmla="*/ 151 w 581"/>
              <a:gd name="T93" fmla="*/ 191 h 650"/>
              <a:gd name="T94" fmla="*/ 478 w 581"/>
              <a:gd name="T95" fmla="*/ 191 h 650"/>
              <a:gd name="T96" fmla="*/ 563 w 581"/>
              <a:gd name="T97" fmla="*/ 369 h 650"/>
              <a:gd name="T98" fmla="*/ 18 w 581"/>
              <a:gd name="T99" fmla="*/ 369 h 650"/>
              <a:gd name="T100" fmla="*/ 103 w 581"/>
              <a:gd name="T101" fmla="*/ 191 h 650"/>
              <a:gd name="T102" fmla="*/ 567 w 581"/>
              <a:gd name="T103" fmla="*/ 420 h 650"/>
              <a:gd name="T104" fmla="*/ 14 w 581"/>
              <a:gd name="T105" fmla="*/ 420 h 650"/>
              <a:gd name="T106" fmla="*/ 14 w 581"/>
              <a:gd name="T107" fmla="*/ 383 h 650"/>
              <a:gd name="T108" fmla="*/ 567 w 581"/>
              <a:gd name="T109" fmla="*/ 383 h 650"/>
              <a:gd name="T110" fmla="*/ 567 w 581"/>
              <a:gd name="T111" fmla="*/ 42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1" h="650">
                <a:moveTo>
                  <a:pt x="581" y="375"/>
                </a:moveTo>
                <a:cubicBezTo>
                  <a:pt x="581" y="375"/>
                  <a:pt x="581" y="375"/>
                  <a:pt x="581" y="375"/>
                </a:cubicBezTo>
                <a:cubicBezTo>
                  <a:pt x="581" y="374"/>
                  <a:pt x="581" y="374"/>
                  <a:pt x="580" y="373"/>
                </a:cubicBezTo>
                <a:cubicBezTo>
                  <a:pt x="580" y="373"/>
                  <a:pt x="580" y="373"/>
                  <a:pt x="580" y="373"/>
                </a:cubicBezTo>
                <a:cubicBezTo>
                  <a:pt x="489" y="181"/>
                  <a:pt x="489" y="181"/>
                  <a:pt x="489" y="181"/>
                </a:cubicBezTo>
                <a:cubicBezTo>
                  <a:pt x="488" y="179"/>
                  <a:pt x="485" y="177"/>
                  <a:pt x="482" y="177"/>
                </a:cubicBezTo>
                <a:cubicBezTo>
                  <a:pt x="151" y="177"/>
                  <a:pt x="151" y="177"/>
                  <a:pt x="151" y="177"/>
                </a:cubicBezTo>
                <a:cubicBezTo>
                  <a:pt x="151" y="107"/>
                  <a:pt x="151" y="107"/>
                  <a:pt x="151" y="107"/>
                </a:cubicBezTo>
                <a:cubicBezTo>
                  <a:pt x="151" y="56"/>
                  <a:pt x="193" y="14"/>
                  <a:pt x="245" y="14"/>
                </a:cubicBezTo>
                <a:cubicBezTo>
                  <a:pt x="271" y="14"/>
                  <a:pt x="291" y="22"/>
                  <a:pt x="308" y="38"/>
                </a:cubicBezTo>
                <a:cubicBezTo>
                  <a:pt x="301" y="46"/>
                  <a:pt x="297" y="56"/>
                  <a:pt x="297" y="66"/>
                </a:cubicBezTo>
                <a:cubicBezTo>
                  <a:pt x="297" y="91"/>
                  <a:pt x="318" y="112"/>
                  <a:pt x="343" y="112"/>
                </a:cubicBezTo>
                <a:cubicBezTo>
                  <a:pt x="368" y="112"/>
                  <a:pt x="388" y="91"/>
                  <a:pt x="388" y="66"/>
                </a:cubicBezTo>
                <a:cubicBezTo>
                  <a:pt x="388" y="41"/>
                  <a:pt x="368" y="21"/>
                  <a:pt x="343" y="21"/>
                </a:cubicBezTo>
                <a:cubicBezTo>
                  <a:pt x="334" y="21"/>
                  <a:pt x="325" y="24"/>
                  <a:pt x="318" y="28"/>
                </a:cubicBezTo>
                <a:cubicBezTo>
                  <a:pt x="299" y="9"/>
                  <a:pt x="275" y="0"/>
                  <a:pt x="245" y="0"/>
                </a:cubicBezTo>
                <a:cubicBezTo>
                  <a:pt x="185" y="0"/>
                  <a:pt x="137" y="48"/>
                  <a:pt x="137" y="107"/>
                </a:cubicBezTo>
                <a:cubicBezTo>
                  <a:pt x="137" y="177"/>
                  <a:pt x="137" y="177"/>
                  <a:pt x="137" y="177"/>
                </a:cubicBezTo>
                <a:cubicBezTo>
                  <a:pt x="98" y="177"/>
                  <a:pt x="98" y="177"/>
                  <a:pt x="98" y="177"/>
                </a:cubicBezTo>
                <a:cubicBezTo>
                  <a:pt x="96" y="177"/>
                  <a:pt x="93" y="179"/>
                  <a:pt x="92" y="181"/>
                </a:cubicBezTo>
                <a:cubicBezTo>
                  <a:pt x="0" y="373"/>
                  <a:pt x="0" y="373"/>
                  <a:pt x="0" y="373"/>
                </a:cubicBezTo>
                <a:cubicBezTo>
                  <a:pt x="0" y="373"/>
                  <a:pt x="0" y="373"/>
                  <a:pt x="0" y="373"/>
                </a:cubicBezTo>
                <a:cubicBezTo>
                  <a:pt x="0" y="374"/>
                  <a:pt x="0" y="374"/>
                  <a:pt x="0" y="375"/>
                </a:cubicBezTo>
                <a:cubicBezTo>
                  <a:pt x="0" y="375"/>
                  <a:pt x="0" y="375"/>
                  <a:pt x="0" y="375"/>
                </a:cubicBezTo>
                <a:cubicBezTo>
                  <a:pt x="0" y="375"/>
                  <a:pt x="0" y="376"/>
                  <a:pt x="0" y="376"/>
                </a:cubicBezTo>
                <a:cubicBezTo>
                  <a:pt x="0" y="427"/>
                  <a:pt x="0" y="427"/>
                  <a:pt x="0" y="427"/>
                </a:cubicBezTo>
                <a:cubicBezTo>
                  <a:pt x="0" y="431"/>
                  <a:pt x="3" y="434"/>
                  <a:pt x="7" y="434"/>
                </a:cubicBezTo>
                <a:cubicBezTo>
                  <a:pt x="283" y="434"/>
                  <a:pt x="283" y="434"/>
                  <a:pt x="283" y="434"/>
                </a:cubicBezTo>
                <a:cubicBezTo>
                  <a:pt x="283" y="643"/>
                  <a:pt x="283" y="643"/>
                  <a:pt x="283" y="643"/>
                </a:cubicBezTo>
                <a:cubicBezTo>
                  <a:pt x="283" y="647"/>
                  <a:pt x="287" y="650"/>
                  <a:pt x="290" y="650"/>
                </a:cubicBezTo>
                <a:cubicBezTo>
                  <a:pt x="294" y="650"/>
                  <a:pt x="297" y="647"/>
                  <a:pt x="297" y="643"/>
                </a:cubicBezTo>
                <a:cubicBezTo>
                  <a:pt x="297" y="434"/>
                  <a:pt x="297" y="434"/>
                  <a:pt x="297" y="434"/>
                </a:cubicBezTo>
                <a:cubicBezTo>
                  <a:pt x="574" y="434"/>
                  <a:pt x="574" y="434"/>
                  <a:pt x="574" y="434"/>
                </a:cubicBezTo>
                <a:cubicBezTo>
                  <a:pt x="578" y="434"/>
                  <a:pt x="581" y="431"/>
                  <a:pt x="581" y="427"/>
                </a:cubicBezTo>
                <a:cubicBezTo>
                  <a:pt x="581" y="376"/>
                  <a:pt x="581" y="376"/>
                  <a:pt x="581" y="376"/>
                </a:cubicBezTo>
                <a:cubicBezTo>
                  <a:pt x="581" y="376"/>
                  <a:pt x="581" y="375"/>
                  <a:pt x="581" y="375"/>
                </a:cubicBezTo>
                <a:close/>
                <a:moveTo>
                  <a:pt x="374" y="66"/>
                </a:moveTo>
                <a:cubicBezTo>
                  <a:pt x="374" y="84"/>
                  <a:pt x="360" y="98"/>
                  <a:pt x="343" y="98"/>
                </a:cubicBezTo>
                <a:cubicBezTo>
                  <a:pt x="326" y="98"/>
                  <a:pt x="311" y="84"/>
                  <a:pt x="311" y="66"/>
                </a:cubicBezTo>
                <a:cubicBezTo>
                  <a:pt x="311" y="49"/>
                  <a:pt x="326" y="35"/>
                  <a:pt x="343" y="35"/>
                </a:cubicBezTo>
                <a:cubicBezTo>
                  <a:pt x="360" y="35"/>
                  <a:pt x="374" y="49"/>
                  <a:pt x="374" y="66"/>
                </a:cubicBezTo>
                <a:close/>
                <a:moveTo>
                  <a:pt x="103" y="191"/>
                </a:moveTo>
                <a:cubicBezTo>
                  <a:pt x="137" y="191"/>
                  <a:pt x="137" y="191"/>
                  <a:pt x="137" y="191"/>
                </a:cubicBezTo>
                <a:cubicBezTo>
                  <a:pt x="137" y="223"/>
                  <a:pt x="137" y="223"/>
                  <a:pt x="137" y="223"/>
                </a:cubicBezTo>
                <a:cubicBezTo>
                  <a:pt x="137" y="227"/>
                  <a:pt x="140" y="230"/>
                  <a:pt x="144" y="230"/>
                </a:cubicBezTo>
                <a:cubicBezTo>
                  <a:pt x="148" y="230"/>
                  <a:pt x="151" y="227"/>
                  <a:pt x="151" y="223"/>
                </a:cubicBezTo>
                <a:cubicBezTo>
                  <a:pt x="151" y="191"/>
                  <a:pt x="151" y="191"/>
                  <a:pt x="151" y="191"/>
                </a:cubicBezTo>
                <a:cubicBezTo>
                  <a:pt x="478" y="191"/>
                  <a:pt x="478" y="191"/>
                  <a:pt x="478" y="191"/>
                </a:cubicBezTo>
                <a:cubicBezTo>
                  <a:pt x="563" y="369"/>
                  <a:pt x="563" y="369"/>
                  <a:pt x="563" y="369"/>
                </a:cubicBezTo>
                <a:cubicBezTo>
                  <a:pt x="18" y="369"/>
                  <a:pt x="18" y="369"/>
                  <a:pt x="18" y="369"/>
                </a:cubicBezTo>
                <a:lnTo>
                  <a:pt x="103" y="191"/>
                </a:lnTo>
                <a:close/>
                <a:moveTo>
                  <a:pt x="567" y="420"/>
                </a:moveTo>
                <a:cubicBezTo>
                  <a:pt x="14" y="420"/>
                  <a:pt x="14" y="420"/>
                  <a:pt x="14" y="420"/>
                </a:cubicBezTo>
                <a:cubicBezTo>
                  <a:pt x="14" y="383"/>
                  <a:pt x="14" y="383"/>
                  <a:pt x="14" y="383"/>
                </a:cubicBezTo>
                <a:cubicBezTo>
                  <a:pt x="567" y="383"/>
                  <a:pt x="567" y="383"/>
                  <a:pt x="567" y="383"/>
                </a:cubicBezTo>
                <a:lnTo>
                  <a:pt x="567" y="42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8" name="Oval 37"/>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9" name="Freeform 100"/>
          <p:cNvSpPr>
            <a:spLocks noEditPoints="1"/>
          </p:cNvSpPr>
          <p:nvPr/>
        </p:nvSpPr>
        <p:spPr bwMode="auto">
          <a:xfrm>
            <a:off x="8363890" y="4962339"/>
            <a:ext cx="737086" cy="411928"/>
          </a:xfrm>
          <a:custGeom>
            <a:avLst/>
            <a:gdLst>
              <a:gd name="T0" fmla="*/ 708 w 715"/>
              <a:gd name="T1" fmla="*/ 1 h 399"/>
              <a:gd name="T2" fmla="*/ 472 w 715"/>
              <a:gd name="T3" fmla="*/ 1 h 399"/>
              <a:gd name="T4" fmla="*/ 471 w 715"/>
              <a:gd name="T5" fmla="*/ 1 h 399"/>
              <a:gd name="T6" fmla="*/ 471 w 715"/>
              <a:gd name="T7" fmla="*/ 1 h 399"/>
              <a:gd name="T8" fmla="*/ 7 w 715"/>
              <a:gd name="T9" fmla="*/ 1 h 399"/>
              <a:gd name="T10" fmla="*/ 0 w 715"/>
              <a:gd name="T11" fmla="*/ 8 h 399"/>
              <a:gd name="T12" fmla="*/ 0 w 715"/>
              <a:gd name="T13" fmla="*/ 92 h 399"/>
              <a:gd name="T14" fmla="*/ 7 w 715"/>
              <a:gd name="T15" fmla="*/ 99 h 399"/>
              <a:gd name="T16" fmla="*/ 148 w 715"/>
              <a:gd name="T17" fmla="*/ 99 h 399"/>
              <a:gd name="T18" fmla="*/ 115 w 715"/>
              <a:gd name="T19" fmla="*/ 339 h 399"/>
              <a:gd name="T20" fmla="*/ 127 w 715"/>
              <a:gd name="T21" fmla="*/ 379 h 399"/>
              <a:gd name="T22" fmla="*/ 175 w 715"/>
              <a:gd name="T23" fmla="*/ 399 h 399"/>
              <a:gd name="T24" fmla="*/ 541 w 715"/>
              <a:gd name="T25" fmla="*/ 399 h 399"/>
              <a:gd name="T26" fmla="*/ 589 w 715"/>
              <a:gd name="T27" fmla="*/ 379 h 399"/>
              <a:gd name="T28" fmla="*/ 601 w 715"/>
              <a:gd name="T29" fmla="*/ 339 h 399"/>
              <a:gd name="T30" fmla="*/ 567 w 715"/>
              <a:gd name="T31" fmla="*/ 99 h 399"/>
              <a:gd name="T32" fmla="*/ 708 w 715"/>
              <a:gd name="T33" fmla="*/ 99 h 399"/>
              <a:gd name="T34" fmla="*/ 715 w 715"/>
              <a:gd name="T35" fmla="*/ 92 h 399"/>
              <a:gd name="T36" fmla="*/ 715 w 715"/>
              <a:gd name="T37" fmla="*/ 8 h 399"/>
              <a:gd name="T38" fmla="*/ 708 w 715"/>
              <a:gd name="T39" fmla="*/ 1 h 399"/>
              <a:gd name="T40" fmla="*/ 465 w 715"/>
              <a:gd name="T41" fmla="*/ 15 h 399"/>
              <a:gd name="T42" fmla="*/ 496 w 715"/>
              <a:gd name="T43" fmla="*/ 385 h 399"/>
              <a:gd name="T44" fmla="*/ 415 w 715"/>
              <a:gd name="T45" fmla="*/ 385 h 399"/>
              <a:gd name="T46" fmla="*/ 404 w 715"/>
              <a:gd name="T47" fmla="*/ 15 h 399"/>
              <a:gd name="T48" fmla="*/ 465 w 715"/>
              <a:gd name="T49" fmla="*/ 15 h 399"/>
              <a:gd name="T50" fmla="*/ 14 w 715"/>
              <a:gd name="T51" fmla="*/ 85 h 399"/>
              <a:gd name="T52" fmla="*/ 14 w 715"/>
              <a:gd name="T53" fmla="*/ 15 h 399"/>
              <a:gd name="T54" fmla="*/ 160 w 715"/>
              <a:gd name="T55" fmla="*/ 15 h 399"/>
              <a:gd name="T56" fmla="*/ 150 w 715"/>
              <a:gd name="T57" fmla="*/ 85 h 399"/>
              <a:gd name="T58" fmla="*/ 14 w 715"/>
              <a:gd name="T59" fmla="*/ 85 h 399"/>
              <a:gd name="T60" fmla="*/ 137 w 715"/>
              <a:gd name="T61" fmla="*/ 370 h 399"/>
              <a:gd name="T62" fmla="*/ 129 w 715"/>
              <a:gd name="T63" fmla="*/ 341 h 399"/>
              <a:gd name="T64" fmla="*/ 174 w 715"/>
              <a:gd name="T65" fmla="*/ 15 h 399"/>
              <a:gd name="T66" fmla="*/ 390 w 715"/>
              <a:gd name="T67" fmla="*/ 15 h 399"/>
              <a:gd name="T68" fmla="*/ 401 w 715"/>
              <a:gd name="T69" fmla="*/ 385 h 399"/>
              <a:gd name="T70" fmla="*/ 175 w 715"/>
              <a:gd name="T71" fmla="*/ 385 h 399"/>
              <a:gd name="T72" fmla="*/ 137 w 715"/>
              <a:gd name="T73" fmla="*/ 370 h 399"/>
              <a:gd name="T74" fmla="*/ 578 w 715"/>
              <a:gd name="T75" fmla="*/ 370 h 399"/>
              <a:gd name="T76" fmla="*/ 541 w 715"/>
              <a:gd name="T77" fmla="*/ 385 h 399"/>
              <a:gd name="T78" fmla="*/ 510 w 715"/>
              <a:gd name="T79" fmla="*/ 385 h 399"/>
              <a:gd name="T80" fmla="*/ 479 w 715"/>
              <a:gd name="T81" fmla="*/ 15 h 399"/>
              <a:gd name="T82" fmla="*/ 541 w 715"/>
              <a:gd name="T83" fmla="*/ 15 h 399"/>
              <a:gd name="T84" fmla="*/ 587 w 715"/>
              <a:gd name="T85" fmla="*/ 341 h 399"/>
              <a:gd name="T86" fmla="*/ 578 w 715"/>
              <a:gd name="T87" fmla="*/ 370 h 399"/>
              <a:gd name="T88" fmla="*/ 701 w 715"/>
              <a:gd name="T89" fmla="*/ 85 h 399"/>
              <a:gd name="T90" fmla="*/ 565 w 715"/>
              <a:gd name="T91" fmla="*/ 85 h 399"/>
              <a:gd name="T92" fmla="*/ 555 w 715"/>
              <a:gd name="T93" fmla="*/ 15 h 399"/>
              <a:gd name="T94" fmla="*/ 701 w 715"/>
              <a:gd name="T95" fmla="*/ 15 h 399"/>
              <a:gd name="T96" fmla="*/ 701 w 715"/>
              <a:gd name="T97" fmla="*/ 8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5" h="399">
                <a:moveTo>
                  <a:pt x="708" y="1"/>
                </a:moveTo>
                <a:cubicBezTo>
                  <a:pt x="472" y="1"/>
                  <a:pt x="472" y="1"/>
                  <a:pt x="472" y="1"/>
                </a:cubicBezTo>
                <a:cubicBezTo>
                  <a:pt x="471" y="1"/>
                  <a:pt x="471" y="0"/>
                  <a:pt x="471" y="1"/>
                </a:cubicBezTo>
                <a:cubicBezTo>
                  <a:pt x="471" y="1"/>
                  <a:pt x="471" y="1"/>
                  <a:pt x="471" y="1"/>
                </a:cubicBezTo>
                <a:cubicBezTo>
                  <a:pt x="7" y="1"/>
                  <a:pt x="7" y="1"/>
                  <a:pt x="7" y="1"/>
                </a:cubicBezTo>
                <a:cubicBezTo>
                  <a:pt x="3" y="1"/>
                  <a:pt x="0" y="4"/>
                  <a:pt x="0" y="8"/>
                </a:cubicBezTo>
                <a:cubicBezTo>
                  <a:pt x="0" y="92"/>
                  <a:pt x="0" y="92"/>
                  <a:pt x="0" y="92"/>
                </a:cubicBezTo>
                <a:cubicBezTo>
                  <a:pt x="0" y="96"/>
                  <a:pt x="3" y="99"/>
                  <a:pt x="7" y="99"/>
                </a:cubicBezTo>
                <a:cubicBezTo>
                  <a:pt x="148" y="99"/>
                  <a:pt x="148" y="99"/>
                  <a:pt x="148" y="99"/>
                </a:cubicBezTo>
                <a:cubicBezTo>
                  <a:pt x="115" y="339"/>
                  <a:pt x="115" y="339"/>
                  <a:pt x="115" y="339"/>
                </a:cubicBezTo>
                <a:cubicBezTo>
                  <a:pt x="113" y="354"/>
                  <a:pt x="117" y="368"/>
                  <a:pt x="127" y="379"/>
                </a:cubicBezTo>
                <a:cubicBezTo>
                  <a:pt x="138" y="392"/>
                  <a:pt x="155" y="399"/>
                  <a:pt x="175" y="399"/>
                </a:cubicBezTo>
                <a:cubicBezTo>
                  <a:pt x="541" y="399"/>
                  <a:pt x="541" y="399"/>
                  <a:pt x="541" y="399"/>
                </a:cubicBezTo>
                <a:cubicBezTo>
                  <a:pt x="560" y="399"/>
                  <a:pt x="578" y="392"/>
                  <a:pt x="589" y="379"/>
                </a:cubicBezTo>
                <a:cubicBezTo>
                  <a:pt x="598" y="368"/>
                  <a:pt x="603" y="354"/>
                  <a:pt x="601" y="339"/>
                </a:cubicBezTo>
                <a:cubicBezTo>
                  <a:pt x="567" y="99"/>
                  <a:pt x="567" y="99"/>
                  <a:pt x="567" y="99"/>
                </a:cubicBezTo>
                <a:cubicBezTo>
                  <a:pt x="708" y="99"/>
                  <a:pt x="708" y="99"/>
                  <a:pt x="708" y="99"/>
                </a:cubicBezTo>
                <a:cubicBezTo>
                  <a:pt x="712" y="99"/>
                  <a:pt x="715" y="96"/>
                  <a:pt x="715" y="92"/>
                </a:cubicBezTo>
                <a:cubicBezTo>
                  <a:pt x="715" y="8"/>
                  <a:pt x="715" y="8"/>
                  <a:pt x="715" y="8"/>
                </a:cubicBezTo>
                <a:cubicBezTo>
                  <a:pt x="715" y="4"/>
                  <a:pt x="712" y="1"/>
                  <a:pt x="708" y="1"/>
                </a:cubicBezTo>
                <a:close/>
                <a:moveTo>
                  <a:pt x="465" y="15"/>
                </a:moveTo>
                <a:cubicBezTo>
                  <a:pt x="496" y="385"/>
                  <a:pt x="496" y="385"/>
                  <a:pt x="496" y="385"/>
                </a:cubicBezTo>
                <a:cubicBezTo>
                  <a:pt x="415" y="385"/>
                  <a:pt x="415" y="385"/>
                  <a:pt x="415" y="385"/>
                </a:cubicBezTo>
                <a:cubicBezTo>
                  <a:pt x="404" y="15"/>
                  <a:pt x="404" y="15"/>
                  <a:pt x="404" y="15"/>
                </a:cubicBezTo>
                <a:lnTo>
                  <a:pt x="465" y="15"/>
                </a:lnTo>
                <a:close/>
                <a:moveTo>
                  <a:pt x="14" y="85"/>
                </a:moveTo>
                <a:cubicBezTo>
                  <a:pt x="14" y="15"/>
                  <a:pt x="14" y="15"/>
                  <a:pt x="14" y="15"/>
                </a:cubicBezTo>
                <a:cubicBezTo>
                  <a:pt x="160" y="15"/>
                  <a:pt x="160" y="15"/>
                  <a:pt x="160" y="15"/>
                </a:cubicBezTo>
                <a:cubicBezTo>
                  <a:pt x="150" y="85"/>
                  <a:pt x="150" y="85"/>
                  <a:pt x="150" y="85"/>
                </a:cubicBezTo>
                <a:lnTo>
                  <a:pt x="14" y="85"/>
                </a:lnTo>
                <a:close/>
                <a:moveTo>
                  <a:pt x="137" y="370"/>
                </a:moveTo>
                <a:cubicBezTo>
                  <a:pt x="130" y="362"/>
                  <a:pt x="127" y="352"/>
                  <a:pt x="129" y="341"/>
                </a:cubicBezTo>
                <a:cubicBezTo>
                  <a:pt x="174" y="15"/>
                  <a:pt x="174" y="15"/>
                  <a:pt x="174" y="15"/>
                </a:cubicBezTo>
                <a:cubicBezTo>
                  <a:pt x="390" y="15"/>
                  <a:pt x="390" y="15"/>
                  <a:pt x="390" y="15"/>
                </a:cubicBezTo>
                <a:cubicBezTo>
                  <a:pt x="401" y="385"/>
                  <a:pt x="401" y="385"/>
                  <a:pt x="401" y="385"/>
                </a:cubicBezTo>
                <a:cubicBezTo>
                  <a:pt x="175" y="385"/>
                  <a:pt x="175" y="385"/>
                  <a:pt x="175" y="385"/>
                </a:cubicBezTo>
                <a:cubicBezTo>
                  <a:pt x="160" y="385"/>
                  <a:pt x="146" y="380"/>
                  <a:pt x="137" y="370"/>
                </a:cubicBezTo>
                <a:close/>
                <a:moveTo>
                  <a:pt x="578" y="370"/>
                </a:moveTo>
                <a:cubicBezTo>
                  <a:pt x="570" y="380"/>
                  <a:pt x="556" y="385"/>
                  <a:pt x="541" y="385"/>
                </a:cubicBezTo>
                <a:cubicBezTo>
                  <a:pt x="510" y="385"/>
                  <a:pt x="510" y="385"/>
                  <a:pt x="510" y="385"/>
                </a:cubicBezTo>
                <a:cubicBezTo>
                  <a:pt x="479" y="15"/>
                  <a:pt x="479" y="15"/>
                  <a:pt x="479" y="15"/>
                </a:cubicBezTo>
                <a:cubicBezTo>
                  <a:pt x="541" y="15"/>
                  <a:pt x="541" y="15"/>
                  <a:pt x="541" y="15"/>
                </a:cubicBezTo>
                <a:cubicBezTo>
                  <a:pt x="587" y="341"/>
                  <a:pt x="587" y="341"/>
                  <a:pt x="587" y="341"/>
                </a:cubicBezTo>
                <a:cubicBezTo>
                  <a:pt x="588" y="352"/>
                  <a:pt x="585" y="362"/>
                  <a:pt x="578" y="370"/>
                </a:cubicBezTo>
                <a:close/>
                <a:moveTo>
                  <a:pt x="701" y="85"/>
                </a:moveTo>
                <a:cubicBezTo>
                  <a:pt x="565" y="85"/>
                  <a:pt x="565" y="85"/>
                  <a:pt x="565" y="85"/>
                </a:cubicBezTo>
                <a:cubicBezTo>
                  <a:pt x="555" y="15"/>
                  <a:pt x="555" y="15"/>
                  <a:pt x="555" y="15"/>
                </a:cubicBezTo>
                <a:cubicBezTo>
                  <a:pt x="701" y="15"/>
                  <a:pt x="701" y="15"/>
                  <a:pt x="701" y="15"/>
                </a:cubicBezTo>
                <a:lnTo>
                  <a:pt x="701" y="8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6" name="Oval 39"/>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0" name="Freeform 101"/>
          <p:cNvSpPr>
            <a:spLocks noEditPoints="1"/>
          </p:cNvSpPr>
          <p:nvPr/>
        </p:nvSpPr>
        <p:spPr bwMode="auto">
          <a:xfrm>
            <a:off x="4873787" y="4930699"/>
            <a:ext cx="820274" cy="475209"/>
          </a:xfrm>
          <a:custGeom>
            <a:avLst/>
            <a:gdLst>
              <a:gd name="T0" fmla="*/ 329 w 794"/>
              <a:gd name="T1" fmla="*/ 0 h 460"/>
              <a:gd name="T2" fmla="*/ 212 w 794"/>
              <a:gd name="T3" fmla="*/ 39 h 460"/>
              <a:gd name="T4" fmla="*/ 3 w 794"/>
              <a:gd name="T5" fmla="*/ 211 h 460"/>
              <a:gd name="T6" fmla="*/ 13 w 794"/>
              <a:gd name="T7" fmla="*/ 212 h 460"/>
              <a:gd name="T8" fmla="*/ 283 w 794"/>
              <a:gd name="T9" fmla="*/ 32 h 460"/>
              <a:gd name="T10" fmla="*/ 280 w 794"/>
              <a:gd name="T11" fmla="*/ 244 h 460"/>
              <a:gd name="T12" fmla="*/ 241 w 794"/>
              <a:gd name="T13" fmla="*/ 270 h 460"/>
              <a:gd name="T14" fmla="*/ 450 w 794"/>
              <a:gd name="T15" fmla="*/ 182 h 460"/>
              <a:gd name="T16" fmla="*/ 492 w 794"/>
              <a:gd name="T17" fmla="*/ 261 h 460"/>
              <a:gd name="T18" fmla="*/ 371 w 794"/>
              <a:gd name="T19" fmla="*/ 324 h 460"/>
              <a:gd name="T20" fmla="*/ 369 w 794"/>
              <a:gd name="T21" fmla="*/ 326 h 460"/>
              <a:gd name="T22" fmla="*/ 274 w 794"/>
              <a:gd name="T23" fmla="*/ 409 h 460"/>
              <a:gd name="T24" fmla="*/ 74 w 794"/>
              <a:gd name="T25" fmla="*/ 431 h 460"/>
              <a:gd name="T26" fmla="*/ 81 w 794"/>
              <a:gd name="T27" fmla="*/ 438 h 460"/>
              <a:gd name="T28" fmla="*/ 310 w 794"/>
              <a:gd name="T29" fmla="*/ 406 h 460"/>
              <a:gd name="T30" fmla="*/ 354 w 794"/>
              <a:gd name="T31" fmla="*/ 436 h 460"/>
              <a:gd name="T32" fmla="*/ 386 w 794"/>
              <a:gd name="T33" fmla="*/ 428 h 460"/>
              <a:gd name="T34" fmla="*/ 431 w 794"/>
              <a:gd name="T35" fmla="*/ 460 h 460"/>
              <a:gd name="T36" fmla="*/ 485 w 794"/>
              <a:gd name="T37" fmla="*/ 410 h 460"/>
              <a:gd name="T38" fmla="*/ 530 w 794"/>
              <a:gd name="T39" fmla="*/ 442 h 460"/>
              <a:gd name="T40" fmla="*/ 611 w 794"/>
              <a:gd name="T41" fmla="*/ 337 h 460"/>
              <a:gd name="T42" fmla="*/ 794 w 794"/>
              <a:gd name="T43" fmla="*/ 288 h 460"/>
              <a:gd name="T44" fmla="*/ 745 w 794"/>
              <a:gd name="T45" fmla="*/ 0 h 460"/>
              <a:gd name="T46" fmla="*/ 780 w 794"/>
              <a:gd name="T47" fmla="*/ 82 h 460"/>
              <a:gd name="T48" fmla="*/ 294 w 794"/>
              <a:gd name="T49" fmla="*/ 134 h 460"/>
              <a:gd name="T50" fmla="*/ 329 w 794"/>
              <a:gd name="T51" fmla="*/ 14 h 460"/>
              <a:gd name="T52" fmla="*/ 780 w 794"/>
              <a:gd name="T53" fmla="*/ 49 h 460"/>
              <a:gd name="T54" fmla="*/ 294 w 794"/>
              <a:gd name="T55" fmla="*/ 68 h 460"/>
              <a:gd name="T56" fmla="*/ 329 w 794"/>
              <a:gd name="T57" fmla="*/ 14 h 460"/>
              <a:gd name="T58" fmla="*/ 321 w 794"/>
              <a:gd name="T59" fmla="*/ 396 h 460"/>
              <a:gd name="T60" fmla="*/ 378 w 794"/>
              <a:gd name="T61" fmla="*/ 337 h 460"/>
              <a:gd name="T62" fmla="*/ 383 w 794"/>
              <a:gd name="T63" fmla="*/ 403 h 460"/>
              <a:gd name="T64" fmla="*/ 461 w 794"/>
              <a:gd name="T65" fmla="*/ 428 h 460"/>
              <a:gd name="T66" fmla="*/ 400 w 794"/>
              <a:gd name="T67" fmla="*/ 424 h 460"/>
              <a:gd name="T68" fmla="*/ 432 w 794"/>
              <a:gd name="T69" fmla="*/ 337 h 460"/>
              <a:gd name="T70" fmla="*/ 488 w 794"/>
              <a:gd name="T71" fmla="*/ 374 h 460"/>
              <a:gd name="T72" fmla="*/ 461 w 794"/>
              <a:gd name="T73" fmla="*/ 428 h 460"/>
              <a:gd name="T74" fmla="*/ 515 w 794"/>
              <a:gd name="T75" fmla="*/ 425 h 460"/>
              <a:gd name="T76" fmla="*/ 522 w 794"/>
              <a:gd name="T77" fmla="*/ 337 h 460"/>
              <a:gd name="T78" fmla="*/ 560 w 794"/>
              <a:gd name="T79" fmla="*/ 410 h 460"/>
              <a:gd name="T80" fmla="*/ 398 w 794"/>
              <a:gd name="T81" fmla="*/ 323 h 460"/>
              <a:gd name="T82" fmla="*/ 500 w 794"/>
              <a:gd name="T83" fmla="*/ 273 h 460"/>
              <a:gd name="T84" fmla="*/ 445 w 794"/>
              <a:gd name="T85" fmla="*/ 169 h 460"/>
              <a:gd name="T86" fmla="*/ 294 w 794"/>
              <a:gd name="T87" fmla="*/ 148 h 460"/>
              <a:gd name="T88" fmla="*/ 780 w 794"/>
              <a:gd name="T89" fmla="*/ 288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4" h="460">
                <a:moveTo>
                  <a:pt x="745" y="0"/>
                </a:moveTo>
                <a:cubicBezTo>
                  <a:pt x="329" y="0"/>
                  <a:pt x="329" y="0"/>
                  <a:pt x="329" y="0"/>
                </a:cubicBezTo>
                <a:cubicBezTo>
                  <a:pt x="313" y="0"/>
                  <a:pt x="299" y="7"/>
                  <a:pt x="290" y="20"/>
                </a:cubicBezTo>
                <a:cubicBezTo>
                  <a:pt x="278" y="14"/>
                  <a:pt x="248" y="8"/>
                  <a:pt x="212" y="39"/>
                </a:cubicBezTo>
                <a:cubicBezTo>
                  <a:pt x="168" y="77"/>
                  <a:pt x="6" y="200"/>
                  <a:pt x="4" y="201"/>
                </a:cubicBezTo>
                <a:cubicBezTo>
                  <a:pt x="1" y="204"/>
                  <a:pt x="0" y="208"/>
                  <a:pt x="3" y="211"/>
                </a:cubicBezTo>
                <a:cubicBezTo>
                  <a:pt x="4" y="213"/>
                  <a:pt x="6" y="214"/>
                  <a:pt x="8" y="214"/>
                </a:cubicBezTo>
                <a:cubicBezTo>
                  <a:pt x="10" y="214"/>
                  <a:pt x="11" y="213"/>
                  <a:pt x="13" y="212"/>
                </a:cubicBezTo>
                <a:cubicBezTo>
                  <a:pt x="14" y="211"/>
                  <a:pt x="177" y="88"/>
                  <a:pt x="221" y="50"/>
                </a:cubicBezTo>
                <a:cubicBezTo>
                  <a:pt x="251" y="24"/>
                  <a:pt x="274" y="28"/>
                  <a:pt x="283" y="32"/>
                </a:cubicBezTo>
                <a:cubicBezTo>
                  <a:pt x="281" y="37"/>
                  <a:pt x="280" y="43"/>
                  <a:pt x="280" y="49"/>
                </a:cubicBezTo>
                <a:cubicBezTo>
                  <a:pt x="280" y="244"/>
                  <a:pt x="280" y="244"/>
                  <a:pt x="280" y="244"/>
                </a:cubicBezTo>
                <a:cubicBezTo>
                  <a:pt x="260" y="253"/>
                  <a:pt x="246" y="259"/>
                  <a:pt x="245" y="260"/>
                </a:cubicBezTo>
                <a:cubicBezTo>
                  <a:pt x="241" y="262"/>
                  <a:pt x="240" y="266"/>
                  <a:pt x="241" y="270"/>
                </a:cubicBezTo>
                <a:cubicBezTo>
                  <a:pt x="243" y="273"/>
                  <a:pt x="247" y="275"/>
                  <a:pt x="251" y="273"/>
                </a:cubicBezTo>
                <a:cubicBezTo>
                  <a:pt x="252" y="272"/>
                  <a:pt x="410" y="198"/>
                  <a:pt x="450" y="182"/>
                </a:cubicBezTo>
                <a:cubicBezTo>
                  <a:pt x="479" y="170"/>
                  <a:pt x="498" y="184"/>
                  <a:pt x="507" y="201"/>
                </a:cubicBezTo>
                <a:cubicBezTo>
                  <a:pt x="516" y="221"/>
                  <a:pt x="514" y="248"/>
                  <a:pt x="492" y="261"/>
                </a:cubicBezTo>
                <a:cubicBezTo>
                  <a:pt x="482" y="267"/>
                  <a:pt x="464" y="275"/>
                  <a:pt x="444" y="285"/>
                </a:cubicBezTo>
                <a:cubicBezTo>
                  <a:pt x="411" y="300"/>
                  <a:pt x="381" y="315"/>
                  <a:pt x="371" y="324"/>
                </a:cubicBezTo>
                <a:cubicBezTo>
                  <a:pt x="371" y="324"/>
                  <a:pt x="370" y="324"/>
                  <a:pt x="370" y="325"/>
                </a:cubicBezTo>
                <a:cubicBezTo>
                  <a:pt x="370" y="325"/>
                  <a:pt x="369" y="325"/>
                  <a:pt x="369" y="326"/>
                </a:cubicBezTo>
                <a:cubicBezTo>
                  <a:pt x="366" y="329"/>
                  <a:pt x="361" y="334"/>
                  <a:pt x="356" y="340"/>
                </a:cubicBezTo>
                <a:cubicBezTo>
                  <a:pt x="336" y="363"/>
                  <a:pt x="303" y="401"/>
                  <a:pt x="274" y="409"/>
                </a:cubicBezTo>
                <a:cubicBezTo>
                  <a:pt x="236" y="419"/>
                  <a:pt x="82" y="424"/>
                  <a:pt x="80" y="424"/>
                </a:cubicBezTo>
                <a:cubicBezTo>
                  <a:pt x="76" y="424"/>
                  <a:pt x="73" y="428"/>
                  <a:pt x="74" y="431"/>
                </a:cubicBezTo>
                <a:cubicBezTo>
                  <a:pt x="74" y="435"/>
                  <a:pt x="77" y="438"/>
                  <a:pt x="81" y="438"/>
                </a:cubicBezTo>
                <a:cubicBezTo>
                  <a:pt x="81" y="438"/>
                  <a:pt x="81" y="438"/>
                  <a:pt x="81" y="438"/>
                </a:cubicBezTo>
                <a:cubicBezTo>
                  <a:pt x="87" y="438"/>
                  <a:pt x="238" y="433"/>
                  <a:pt x="278" y="422"/>
                </a:cubicBezTo>
                <a:cubicBezTo>
                  <a:pt x="289" y="419"/>
                  <a:pt x="299" y="413"/>
                  <a:pt x="310" y="406"/>
                </a:cubicBezTo>
                <a:cubicBezTo>
                  <a:pt x="314" y="416"/>
                  <a:pt x="322" y="425"/>
                  <a:pt x="333" y="431"/>
                </a:cubicBezTo>
                <a:cubicBezTo>
                  <a:pt x="339" y="434"/>
                  <a:pt x="347" y="436"/>
                  <a:pt x="354" y="436"/>
                </a:cubicBezTo>
                <a:cubicBezTo>
                  <a:pt x="365" y="436"/>
                  <a:pt x="376" y="431"/>
                  <a:pt x="385" y="423"/>
                </a:cubicBezTo>
                <a:cubicBezTo>
                  <a:pt x="386" y="425"/>
                  <a:pt x="386" y="426"/>
                  <a:pt x="386" y="428"/>
                </a:cubicBezTo>
                <a:cubicBezTo>
                  <a:pt x="391" y="440"/>
                  <a:pt x="399" y="450"/>
                  <a:pt x="410" y="455"/>
                </a:cubicBezTo>
                <a:cubicBezTo>
                  <a:pt x="417" y="459"/>
                  <a:pt x="424" y="460"/>
                  <a:pt x="431" y="460"/>
                </a:cubicBezTo>
                <a:cubicBezTo>
                  <a:pt x="449" y="460"/>
                  <a:pt x="465" y="451"/>
                  <a:pt x="474" y="434"/>
                </a:cubicBezTo>
                <a:cubicBezTo>
                  <a:pt x="485" y="410"/>
                  <a:pt x="485" y="410"/>
                  <a:pt x="485" y="410"/>
                </a:cubicBezTo>
                <a:cubicBezTo>
                  <a:pt x="489" y="421"/>
                  <a:pt x="497" y="431"/>
                  <a:pt x="509" y="437"/>
                </a:cubicBezTo>
                <a:cubicBezTo>
                  <a:pt x="516" y="440"/>
                  <a:pt x="523" y="442"/>
                  <a:pt x="530" y="442"/>
                </a:cubicBezTo>
                <a:cubicBezTo>
                  <a:pt x="547" y="442"/>
                  <a:pt x="564" y="432"/>
                  <a:pt x="572" y="416"/>
                </a:cubicBezTo>
                <a:cubicBezTo>
                  <a:pt x="611" y="337"/>
                  <a:pt x="611" y="337"/>
                  <a:pt x="611" y="337"/>
                </a:cubicBezTo>
                <a:cubicBezTo>
                  <a:pt x="745" y="337"/>
                  <a:pt x="745" y="337"/>
                  <a:pt x="745" y="337"/>
                </a:cubicBezTo>
                <a:cubicBezTo>
                  <a:pt x="772" y="337"/>
                  <a:pt x="794" y="315"/>
                  <a:pt x="794" y="288"/>
                </a:cubicBezTo>
                <a:cubicBezTo>
                  <a:pt x="794" y="49"/>
                  <a:pt x="794" y="49"/>
                  <a:pt x="794" y="49"/>
                </a:cubicBezTo>
                <a:cubicBezTo>
                  <a:pt x="794" y="22"/>
                  <a:pt x="772" y="0"/>
                  <a:pt x="745" y="0"/>
                </a:cubicBezTo>
                <a:close/>
                <a:moveTo>
                  <a:pt x="294" y="82"/>
                </a:moveTo>
                <a:cubicBezTo>
                  <a:pt x="780" y="82"/>
                  <a:pt x="780" y="82"/>
                  <a:pt x="780" y="82"/>
                </a:cubicBezTo>
                <a:cubicBezTo>
                  <a:pt x="780" y="134"/>
                  <a:pt x="780" y="134"/>
                  <a:pt x="780" y="134"/>
                </a:cubicBezTo>
                <a:cubicBezTo>
                  <a:pt x="294" y="134"/>
                  <a:pt x="294" y="134"/>
                  <a:pt x="294" y="134"/>
                </a:cubicBezTo>
                <a:lnTo>
                  <a:pt x="294" y="82"/>
                </a:lnTo>
                <a:close/>
                <a:moveTo>
                  <a:pt x="329" y="14"/>
                </a:moveTo>
                <a:cubicBezTo>
                  <a:pt x="745" y="14"/>
                  <a:pt x="745" y="14"/>
                  <a:pt x="745" y="14"/>
                </a:cubicBezTo>
                <a:cubicBezTo>
                  <a:pt x="765" y="14"/>
                  <a:pt x="780" y="29"/>
                  <a:pt x="780" y="49"/>
                </a:cubicBezTo>
                <a:cubicBezTo>
                  <a:pt x="780" y="68"/>
                  <a:pt x="780" y="68"/>
                  <a:pt x="780" y="68"/>
                </a:cubicBezTo>
                <a:cubicBezTo>
                  <a:pt x="294" y="68"/>
                  <a:pt x="294" y="68"/>
                  <a:pt x="294" y="68"/>
                </a:cubicBezTo>
                <a:cubicBezTo>
                  <a:pt x="294" y="49"/>
                  <a:pt x="294" y="49"/>
                  <a:pt x="294" y="49"/>
                </a:cubicBezTo>
                <a:cubicBezTo>
                  <a:pt x="294" y="29"/>
                  <a:pt x="310" y="14"/>
                  <a:pt x="329" y="14"/>
                </a:cubicBezTo>
                <a:close/>
                <a:moveTo>
                  <a:pt x="339" y="418"/>
                </a:moveTo>
                <a:cubicBezTo>
                  <a:pt x="330" y="414"/>
                  <a:pt x="324" y="406"/>
                  <a:pt x="321" y="396"/>
                </a:cubicBezTo>
                <a:cubicBezTo>
                  <a:pt x="338" y="382"/>
                  <a:pt x="354" y="364"/>
                  <a:pt x="366" y="350"/>
                </a:cubicBezTo>
                <a:cubicBezTo>
                  <a:pt x="371" y="345"/>
                  <a:pt x="375" y="340"/>
                  <a:pt x="378" y="337"/>
                </a:cubicBezTo>
                <a:cubicBezTo>
                  <a:pt x="416" y="337"/>
                  <a:pt x="416" y="337"/>
                  <a:pt x="416" y="337"/>
                </a:cubicBezTo>
                <a:cubicBezTo>
                  <a:pt x="383" y="403"/>
                  <a:pt x="383" y="403"/>
                  <a:pt x="383" y="403"/>
                </a:cubicBezTo>
                <a:cubicBezTo>
                  <a:pt x="375" y="420"/>
                  <a:pt x="355" y="426"/>
                  <a:pt x="339" y="418"/>
                </a:cubicBezTo>
                <a:close/>
                <a:moveTo>
                  <a:pt x="461" y="428"/>
                </a:moveTo>
                <a:cubicBezTo>
                  <a:pt x="453" y="444"/>
                  <a:pt x="433" y="451"/>
                  <a:pt x="416" y="443"/>
                </a:cubicBezTo>
                <a:cubicBezTo>
                  <a:pt x="409" y="439"/>
                  <a:pt x="403" y="432"/>
                  <a:pt x="400" y="424"/>
                </a:cubicBezTo>
                <a:cubicBezTo>
                  <a:pt x="397" y="415"/>
                  <a:pt x="398" y="406"/>
                  <a:pt x="401" y="398"/>
                </a:cubicBezTo>
                <a:cubicBezTo>
                  <a:pt x="432" y="337"/>
                  <a:pt x="432" y="337"/>
                  <a:pt x="432" y="337"/>
                </a:cubicBezTo>
                <a:cubicBezTo>
                  <a:pt x="506" y="337"/>
                  <a:pt x="506" y="337"/>
                  <a:pt x="506" y="337"/>
                </a:cubicBezTo>
                <a:cubicBezTo>
                  <a:pt x="488" y="374"/>
                  <a:pt x="488" y="374"/>
                  <a:pt x="488" y="374"/>
                </a:cubicBezTo>
                <a:cubicBezTo>
                  <a:pt x="488" y="374"/>
                  <a:pt x="488" y="374"/>
                  <a:pt x="488" y="374"/>
                </a:cubicBezTo>
                <a:lnTo>
                  <a:pt x="461" y="428"/>
                </a:lnTo>
                <a:close/>
                <a:moveTo>
                  <a:pt x="560" y="410"/>
                </a:moveTo>
                <a:cubicBezTo>
                  <a:pt x="552" y="426"/>
                  <a:pt x="532" y="433"/>
                  <a:pt x="515" y="425"/>
                </a:cubicBezTo>
                <a:cubicBezTo>
                  <a:pt x="499" y="416"/>
                  <a:pt x="492" y="397"/>
                  <a:pt x="500" y="380"/>
                </a:cubicBezTo>
                <a:cubicBezTo>
                  <a:pt x="522" y="337"/>
                  <a:pt x="522" y="337"/>
                  <a:pt x="522" y="337"/>
                </a:cubicBezTo>
                <a:cubicBezTo>
                  <a:pt x="596" y="337"/>
                  <a:pt x="596" y="337"/>
                  <a:pt x="596" y="337"/>
                </a:cubicBezTo>
                <a:lnTo>
                  <a:pt x="560" y="410"/>
                </a:lnTo>
                <a:close/>
                <a:moveTo>
                  <a:pt x="745" y="323"/>
                </a:moveTo>
                <a:cubicBezTo>
                  <a:pt x="398" y="323"/>
                  <a:pt x="398" y="323"/>
                  <a:pt x="398" y="323"/>
                </a:cubicBezTo>
                <a:cubicBezTo>
                  <a:pt x="412" y="315"/>
                  <a:pt x="432" y="306"/>
                  <a:pt x="450" y="297"/>
                </a:cubicBezTo>
                <a:cubicBezTo>
                  <a:pt x="470" y="288"/>
                  <a:pt x="489" y="279"/>
                  <a:pt x="500" y="273"/>
                </a:cubicBezTo>
                <a:cubicBezTo>
                  <a:pt x="529" y="255"/>
                  <a:pt x="531" y="220"/>
                  <a:pt x="519" y="195"/>
                </a:cubicBezTo>
                <a:cubicBezTo>
                  <a:pt x="509" y="174"/>
                  <a:pt x="483" y="154"/>
                  <a:pt x="445" y="169"/>
                </a:cubicBezTo>
                <a:cubicBezTo>
                  <a:pt x="419" y="179"/>
                  <a:pt x="345" y="214"/>
                  <a:pt x="294" y="237"/>
                </a:cubicBezTo>
                <a:cubicBezTo>
                  <a:pt x="294" y="148"/>
                  <a:pt x="294" y="148"/>
                  <a:pt x="294" y="148"/>
                </a:cubicBezTo>
                <a:cubicBezTo>
                  <a:pt x="780" y="148"/>
                  <a:pt x="780" y="148"/>
                  <a:pt x="780" y="148"/>
                </a:cubicBezTo>
                <a:cubicBezTo>
                  <a:pt x="780" y="288"/>
                  <a:pt x="780" y="288"/>
                  <a:pt x="780" y="288"/>
                </a:cubicBezTo>
                <a:cubicBezTo>
                  <a:pt x="780" y="307"/>
                  <a:pt x="765" y="323"/>
                  <a:pt x="745" y="32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9" name="Oval 38"/>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1" name="Freeform 102"/>
          <p:cNvSpPr>
            <a:spLocks noEditPoints="1"/>
          </p:cNvSpPr>
          <p:nvPr/>
        </p:nvSpPr>
        <p:spPr bwMode="auto">
          <a:xfrm>
            <a:off x="6639039" y="4962936"/>
            <a:ext cx="738279" cy="410734"/>
          </a:xfrm>
          <a:custGeom>
            <a:avLst/>
            <a:gdLst>
              <a:gd name="T0" fmla="*/ 708 w 715"/>
              <a:gd name="T1" fmla="*/ 0 h 398"/>
              <a:gd name="T2" fmla="*/ 7 w 715"/>
              <a:gd name="T3" fmla="*/ 0 h 398"/>
              <a:gd name="T4" fmla="*/ 0 w 715"/>
              <a:gd name="T5" fmla="*/ 7 h 398"/>
              <a:gd name="T6" fmla="*/ 0 w 715"/>
              <a:gd name="T7" fmla="*/ 91 h 398"/>
              <a:gd name="T8" fmla="*/ 7 w 715"/>
              <a:gd name="T9" fmla="*/ 98 h 398"/>
              <a:gd name="T10" fmla="*/ 148 w 715"/>
              <a:gd name="T11" fmla="*/ 98 h 398"/>
              <a:gd name="T12" fmla="*/ 114 w 715"/>
              <a:gd name="T13" fmla="*/ 338 h 398"/>
              <a:gd name="T14" fmla="*/ 126 w 715"/>
              <a:gd name="T15" fmla="*/ 378 h 398"/>
              <a:gd name="T16" fmla="*/ 175 w 715"/>
              <a:gd name="T17" fmla="*/ 398 h 398"/>
              <a:gd name="T18" fmla="*/ 540 w 715"/>
              <a:gd name="T19" fmla="*/ 398 h 398"/>
              <a:gd name="T20" fmla="*/ 589 w 715"/>
              <a:gd name="T21" fmla="*/ 378 h 398"/>
              <a:gd name="T22" fmla="*/ 600 w 715"/>
              <a:gd name="T23" fmla="*/ 338 h 398"/>
              <a:gd name="T24" fmla="*/ 567 w 715"/>
              <a:gd name="T25" fmla="*/ 98 h 398"/>
              <a:gd name="T26" fmla="*/ 708 w 715"/>
              <a:gd name="T27" fmla="*/ 98 h 398"/>
              <a:gd name="T28" fmla="*/ 715 w 715"/>
              <a:gd name="T29" fmla="*/ 91 h 398"/>
              <a:gd name="T30" fmla="*/ 715 w 715"/>
              <a:gd name="T31" fmla="*/ 7 h 398"/>
              <a:gd name="T32" fmla="*/ 708 w 715"/>
              <a:gd name="T33" fmla="*/ 0 h 398"/>
              <a:gd name="T34" fmla="*/ 14 w 715"/>
              <a:gd name="T35" fmla="*/ 84 h 398"/>
              <a:gd name="T36" fmla="*/ 14 w 715"/>
              <a:gd name="T37" fmla="*/ 14 h 398"/>
              <a:gd name="T38" fmla="*/ 160 w 715"/>
              <a:gd name="T39" fmla="*/ 14 h 398"/>
              <a:gd name="T40" fmla="*/ 150 w 715"/>
              <a:gd name="T41" fmla="*/ 84 h 398"/>
              <a:gd name="T42" fmla="*/ 14 w 715"/>
              <a:gd name="T43" fmla="*/ 84 h 398"/>
              <a:gd name="T44" fmla="*/ 578 w 715"/>
              <a:gd name="T45" fmla="*/ 369 h 398"/>
              <a:gd name="T46" fmla="*/ 540 w 715"/>
              <a:gd name="T47" fmla="*/ 384 h 398"/>
              <a:gd name="T48" fmla="*/ 175 w 715"/>
              <a:gd name="T49" fmla="*/ 384 h 398"/>
              <a:gd name="T50" fmla="*/ 137 w 715"/>
              <a:gd name="T51" fmla="*/ 369 h 398"/>
              <a:gd name="T52" fmla="*/ 128 w 715"/>
              <a:gd name="T53" fmla="*/ 340 h 398"/>
              <a:gd name="T54" fmla="*/ 174 w 715"/>
              <a:gd name="T55" fmla="*/ 14 h 398"/>
              <a:gd name="T56" fmla="*/ 255 w 715"/>
              <a:gd name="T57" fmla="*/ 14 h 398"/>
              <a:gd name="T58" fmla="*/ 236 w 715"/>
              <a:gd name="T59" fmla="*/ 290 h 398"/>
              <a:gd name="T60" fmla="*/ 242 w 715"/>
              <a:gd name="T61" fmla="*/ 298 h 398"/>
              <a:gd name="T62" fmla="*/ 243 w 715"/>
              <a:gd name="T63" fmla="*/ 298 h 398"/>
              <a:gd name="T64" fmla="*/ 250 w 715"/>
              <a:gd name="T65" fmla="*/ 291 h 398"/>
              <a:gd name="T66" fmla="*/ 269 w 715"/>
              <a:gd name="T67" fmla="*/ 14 h 398"/>
              <a:gd name="T68" fmla="*/ 541 w 715"/>
              <a:gd name="T69" fmla="*/ 14 h 398"/>
              <a:gd name="T70" fmla="*/ 586 w 715"/>
              <a:gd name="T71" fmla="*/ 340 h 398"/>
              <a:gd name="T72" fmla="*/ 578 w 715"/>
              <a:gd name="T73" fmla="*/ 369 h 398"/>
              <a:gd name="T74" fmla="*/ 701 w 715"/>
              <a:gd name="T75" fmla="*/ 84 h 398"/>
              <a:gd name="T76" fmla="*/ 565 w 715"/>
              <a:gd name="T77" fmla="*/ 84 h 398"/>
              <a:gd name="T78" fmla="*/ 555 w 715"/>
              <a:gd name="T79" fmla="*/ 14 h 398"/>
              <a:gd name="T80" fmla="*/ 701 w 715"/>
              <a:gd name="T81" fmla="*/ 14 h 398"/>
              <a:gd name="T82" fmla="*/ 701 w 715"/>
              <a:gd name="T83" fmla="*/ 84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5" h="398">
                <a:moveTo>
                  <a:pt x="708" y="0"/>
                </a:moveTo>
                <a:cubicBezTo>
                  <a:pt x="7" y="0"/>
                  <a:pt x="7" y="0"/>
                  <a:pt x="7" y="0"/>
                </a:cubicBezTo>
                <a:cubicBezTo>
                  <a:pt x="3" y="0"/>
                  <a:pt x="0" y="3"/>
                  <a:pt x="0" y="7"/>
                </a:cubicBezTo>
                <a:cubicBezTo>
                  <a:pt x="0" y="91"/>
                  <a:pt x="0" y="91"/>
                  <a:pt x="0" y="91"/>
                </a:cubicBezTo>
                <a:cubicBezTo>
                  <a:pt x="0" y="95"/>
                  <a:pt x="3" y="98"/>
                  <a:pt x="7" y="98"/>
                </a:cubicBezTo>
                <a:cubicBezTo>
                  <a:pt x="148" y="98"/>
                  <a:pt x="148" y="98"/>
                  <a:pt x="148" y="98"/>
                </a:cubicBezTo>
                <a:cubicBezTo>
                  <a:pt x="114" y="338"/>
                  <a:pt x="114" y="338"/>
                  <a:pt x="114" y="338"/>
                </a:cubicBezTo>
                <a:cubicBezTo>
                  <a:pt x="112" y="353"/>
                  <a:pt x="117" y="367"/>
                  <a:pt x="126" y="378"/>
                </a:cubicBezTo>
                <a:cubicBezTo>
                  <a:pt x="138" y="391"/>
                  <a:pt x="155" y="398"/>
                  <a:pt x="175" y="398"/>
                </a:cubicBezTo>
                <a:cubicBezTo>
                  <a:pt x="540" y="398"/>
                  <a:pt x="540" y="398"/>
                  <a:pt x="540" y="398"/>
                </a:cubicBezTo>
                <a:cubicBezTo>
                  <a:pt x="560" y="398"/>
                  <a:pt x="577" y="391"/>
                  <a:pt x="589" y="378"/>
                </a:cubicBezTo>
                <a:cubicBezTo>
                  <a:pt x="598" y="367"/>
                  <a:pt x="602" y="353"/>
                  <a:pt x="600" y="338"/>
                </a:cubicBezTo>
                <a:cubicBezTo>
                  <a:pt x="567" y="98"/>
                  <a:pt x="567" y="98"/>
                  <a:pt x="567" y="98"/>
                </a:cubicBezTo>
                <a:cubicBezTo>
                  <a:pt x="708" y="98"/>
                  <a:pt x="708" y="98"/>
                  <a:pt x="708" y="98"/>
                </a:cubicBezTo>
                <a:cubicBezTo>
                  <a:pt x="712" y="98"/>
                  <a:pt x="715" y="95"/>
                  <a:pt x="715" y="91"/>
                </a:cubicBezTo>
                <a:cubicBezTo>
                  <a:pt x="715" y="7"/>
                  <a:pt x="715" y="7"/>
                  <a:pt x="715" y="7"/>
                </a:cubicBezTo>
                <a:cubicBezTo>
                  <a:pt x="715" y="3"/>
                  <a:pt x="712" y="0"/>
                  <a:pt x="708" y="0"/>
                </a:cubicBezTo>
                <a:close/>
                <a:moveTo>
                  <a:pt x="14" y="84"/>
                </a:moveTo>
                <a:cubicBezTo>
                  <a:pt x="14" y="14"/>
                  <a:pt x="14" y="14"/>
                  <a:pt x="14" y="14"/>
                </a:cubicBezTo>
                <a:cubicBezTo>
                  <a:pt x="160" y="14"/>
                  <a:pt x="160" y="14"/>
                  <a:pt x="160" y="14"/>
                </a:cubicBezTo>
                <a:cubicBezTo>
                  <a:pt x="150" y="84"/>
                  <a:pt x="150" y="84"/>
                  <a:pt x="150" y="84"/>
                </a:cubicBezTo>
                <a:lnTo>
                  <a:pt x="14" y="84"/>
                </a:lnTo>
                <a:close/>
                <a:moveTo>
                  <a:pt x="578" y="369"/>
                </a:moveTo>
                <a:cubicBezTo>
                  <a:pt x="569" y="379"/>
                  <a:pt x="556" y="384"/>
                  <a:pt x="540" y="384"/>
                </a:cubicBezTo>
                <a:cubicBezTo>
                  <a:pt x="175" y="384"/>
                  <a:pt x="175" y="384"/>
                  <a:pt x="175" y="384"/>
                </a:cubicBezTo>
                <a:cubicBezTo>
                  <a:pt x="159" y="384"/>
                  <a:pt x="145" y="379"/>
                  <a:pt x="137" y="369"/>
                </a:cubicBezTo>
                <a:cubicBezTo>
                  <a:pt x="130" y="361"/>
                  <a:pt x="127" y="350"/>
                  <a:pt x="128" y="340"/>
                </a:cubicBezTo>
                <a:cubicBezTo>
                  <a:pt x="174" y="14"/>
                  <a:pt x="174" y="14"/>
                  <a:pt x="174" y="14"/>
                </a:cubicBezTo>
                <a:cubicBezTo>
                  <a:pt x="255" y="14"/>
                  <a:pt x="255" y="14"/>
                  <a:pt x="255" y="14"/>
                </a:cubicBezTo>
                <a:cubicBezTo>
                  <a:pt x="236" y="290"/>
                  <a:pt x="236" y="290"/>
                  <a:pt x="236" y="290"/>
                </a:cubicBezTo>
                <a:cubicBezTo>
                  <a:pt x="236" y="294"/>
                  <a:pt x="238" y="297"/>
                  <a:pt x="242" y="298"/>
                </a:cubicBezTo>
                <a:cubicBezTo>
                  <a:pt x="242" y="298"/>
                  <a:pt x="243" y="298"/>
                  <a:pt x="243" y="298"/>
                </a:cubicBezTo>
                <a:cubicBezTo>
                  <a:pt x="246" y="298"/>
                  <a:pt x="250" y="295"/>
                  <a:pt x="250" y="291"/>
                </a:cubicBezTo>
                <a:cubicBezTo>
                  <a:pt x="269" y="14"/>
                  <a:pt x="269" y="14"/>
                  <a:pt x="269" y="14"/>
                </a:cubicBezTo>
                <a:cubicBezTo>
                  <a:pt x="541" y="14"/>
                  <a:pt x="541" y="14"/>
                  <a:pt x="541" y="14"/>
                </a:cubicBezTo>
                <a:cubicBezTo>
                  <a:pt x="586" y="340"/>
                  <a:pt x="586" y="340"/>
                  <a:pt x="586" y="340"/>
                </a:cubicBezTo>
                <a:cubicBezTo>
                  <a:pt x="588" y="350"/>
                  <a:pt x="585" y="361"/>
                  <a:pt x="578" y="369"/>
                </a:cubicBezTo>
                <a:close/>
                <a:moveTo>
                  <a:pt x="701" y="84"/>
                </a:moveTo>
                <a:cubicBezTo>
                  <a:pt x="565" y="84"/>
                  <a:pt x="565" y="84"/>
                  <a:pt x="565" y="84"/>
                </a:cubicBezTo>
                <a:cubicBezTo>
                  <a:pt x="555" y="14"/>
                  <a:pt x="555" y="14"/>
                  <a:pt x="555" y="14"/>
                </a:cubicBezTo>
                <a:cubicBezTo>
                  <a:pt x="701" y="14"/>
                  <a:pt x="701" y="14"/>
                  <a:pt x="701" y="14"/>
                </a:cubicBezTo>
                <a:lnTo>
                  <a:pt x="701" y="8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3" name="Oval 45"/>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2" name="Freeform 103"/>
          <p:cNvSpPr>
            <a:spLocks noEditPoints="1"/>
          </p:cNvSpPr>
          <p:nvPr/>
        </p:nvSpPr>
        <p:spPr bwMode="auto">
          <a:xfrm>
            <a:off x="1488558" y="4880551"/>
            <a:ext cx="697292" cy="575505"/>
          </a:xfrm>
          <a:custGeom>
            <a:avLst/>
            <a:gdLst>
              <a:gd name="T0" fmla="*/ 466 w 675"/>
              <a:gd name="T1" fmla="*/ 403 h 557"/>
              <a:gd name="T2" fmla="*/ 270 w 675"/>
              <a:gd name="T3" fmla="*/ 403 h 557"/>
              <a:gd name="T4" fmla="*/ 368 w 675"/>
              <a:gd name="T5" fmla="*/ 304 h 557"/>
              <a:gd name="T6" fmla="*/ 368 w 675"/>
              <a:gd name="T7" fmla="*/ 502 h 557"/>
              <a:gd name="T8" fmla="*/ 368 w 675"/>
              <a:gd name="T9" fmla="*/ 304 h 557"/>
              <a:gd name="T10" fmla="*/ 598 w 675"/>
              <a:gd name="T11" fmla="*/ 406 h 557"/>
              <a:gd name="T12" fmla="*/ 514 w 675"/>
              <a:gd name="T13" fmla="*/ 406 h 557"/>
              <a:gd name="T14" fmla="*/ 556 w 675"/>
              <a:gd name="T15" fmla="*/ 378 h 557"/>
              <a:gd name="T16" fmla="*/ 556 w 675"/>
              <a:gd name="T17" fmla="*/ 435 h 557"/>
              <a:gd name="T18" fmla="*/ 556 w 675"/>
              <a:gd name="T19" fmla="*/ 378 h 557"/>
              <a:gd name="T20" fmla="*/ 226 w 675"/>
              <a:gd name="T21" fmla="*/ 406 h 557"/>
              <a:gd name="T22" fmla="*/ 142 w 675"/>
              <a:gd name="T23" fmla="*/ 406 h 557"/>
              <a:gd name="T24" fmla="*/ 184 w 675"/>
              <a:gd name="T25" fmla="*/ 378 h 557"/>
              <a:gd name="T26" fmla="*/ 184 w 675"/>
              <a:gd name="T27" fmla="*/ 435 h 557"/>
              <a:gd name="T28" fmla="*/ 184 w 675"/>
              <a:gd name="T29" fmla="*/ 378 h 557"/>
              <a:gd name="T30" fmla="*/ 659 w 675"/>
              <a:gd name="T31" fmla="*/ 249 h 557"/>
              <a:gd name="T32" fmla="*/ 613 w 675"/>
              <a:gd name="T33" fmla="*/ 93 h 557"/>
              <a:gd name="T34" fmla="*/ 587 w 675"/>
              <a:gd name="T35" fmla="*/ 6 h 557"/>
              <a:gd name="T36" fmla="*/ 579 w 675"/>
              <a:gd name="T37" fmla="*/ 1 h 557"/>
              <a:gd name="T38" fmla="*/ 492 w 675"/>
              <a:gd name="T39" fmla="*/ 26 h 557"/>
              <a:gd name="T40" fmla="*/ 93 w 675"/>
              <a:gd name="T41" fmla="*/ 143 h 557"/>
              <a:gd name="T42" fmla="*/ 93 w 675"/>
              <a:gd name="T43" fmla="*/ 143 h 557"/>
              <a:gd name="T44" fmla="*/ 1 w 675"/>
              <a:gd name="T45" fmla="*/ 177 h 557"/>
              <a:gd name="T46" fmla="*/ 64 w 675"/>
              <a:gd name="T47" fmla="*/ 550 h 557"/>
              <a:gd name="T48" fmla="*/ 668 w 675"/>
              <a:gd name="T49" fmla="*/ 557 h 557"/>
              <a:gd name="T50" fmla="*/ 675 w 675"/>
              <a:gd name="T51" fmla="*/ 256 h 557"/>
              <a:gd name="T52" fmla="*/ 64 w 675"/>
              <a:gd name="T53" fmla="*/ 344 h 557"/>
              <a:gd name="T54" fmla="*/ 64 w 675"/>
              <a:gd name="T55" fmla="*/ 255 h 557"/>
              <a:gd name="T56" fmla="*/ 64 w 675"/>
              <a:gd name="T57" fmla="*/ 344 h 557"/>
              <a:gd name="T58" fmla="*/ 169 w 675"/>
              <a:gd name="T59" fmla="*/ 263 h 557"/>
              <a:gd name="T60" fmla="*/ 661 w 675"/>
              <a:gd name="T61" fmla="*/ 354 h 557"/>
              <a:gd name="T62" fmla="*/ 593 w 675"/>
              <a:gd name="T63" fmla="*/ 543 h 557"/>
              <a:gd name="T64" fmla="*/ 78 w 675"/>
              <a:gd name="T65" fmla="*/ 475 h 557"/>
              <a:gd name="T66" fmla="*/ 78 w 675"/>
              <a:gd name="T67" fmla="*/ 340 h 557"/>
              <a:gd name="T68" fmla="*/ 155 w 675"/>
              <a:gd name="T69" fmla="*/ 263 h 557"/>
              <a:gd name="T70" fmla="*/ 306 w 675"/>
              <a:gd name="T71" fmla="*/ 138 h 557"/>
              <a:gd name="T72" fmla="*/ 419 w 675"/>
              <a:gd name="T73" fmla="*/ 249 h 557"/>
              <a:gd name="T74" fmla="*/ 306 w 675"/>
              <a:gd name="T75" fmla="*/ 138 h 557"/>
              <a:gd name="T76" fmla="*/ 585 w 675"/>
              <a:gd name="T77" fmla="*/ 263 h 557"/>
              <a:gd name="T78" fmla="*/ 654 w 675"/>
              <a:gd name="T79" fmla="*/ 263 h 557"/>
              <a:gd name="T80" fmla="*/ 661 w 675"/>
              <a:gd name="T81" fmla="*/ 340 h 557"/>
              <a:gd name="T82" fmla="*/ 428 w 675"/>
              <a:gd name="T83" fmla="*/ 206 h 557"/>
              <a:gd name="T84" fmla="*/ 237 w 675"/>
              <a:gd name="T85" fmla="*/ 249 h 557"/>
              <a:gd name="T86" fmla="*/ 103 w 675"/>
              <a:gd name="T87" fmla="*/ 155 h 557"/>
              <a:gd name="T88" fmla="*/ 534 w 675"/>
              <a:gd name="T89" fmla="*/ 93 h 557"/>
              <a:gd name="T90" fmla="*/ 601 w 675"/>
              <a:gd name="T91" fmla="*/ 103 h 557"/>
              <a:gd name="T92" fmla="*/ 433 w 675"/>
              <a:gd name="T93" fmla="*/ 249 h 557"/>
              <a:gd name="T94" fmla="*/ 541 w 675"/>
              <a:gd name="T95" fmla="*/ 81 h 557"/>
              <a:gd name="T96" fmla="*/ 576 w 675"/>
              <a:gd name="T97" fmla="*/ 16 h 557"/>
              <a:gd name="T98" fmla="*/ 90 w 675"/>
              <a:gd name="T99" fmla="*/ 159 h 557"/>
              <a:gd name="T100" fmla="*/ 16 w 675"/>
              <a:gd name="T101" fmla="*/ 180 h 557"/>
              <a:gd name="T102" fmla="*/ 78 w 675"/>
              <a:gd name="T103" fmla="*/ 489 h 557"/>
              <a:gd name="T104" fmla="*/ 78 w 675"/>
              <a:gd name="T105" fmla="*/ 543 h 557"/>
              <a:gd name="T106" fmla="*/ 607 w 675"/>
              <a:gd name="T107" fmla="*/ 543 h 557"/>
              <a:gd name="T108" fmla="*/ 661 w 675"/>
              <a:gd name="T109" fmla="*/ 543 h 557"/>
              <a:gd name="T110" fmla="*/ 515 w 675"/>
              <a:gd name="T111" fmla="*/ 141 h 557"/>
              <a:gd name="T112" fmla="*/ 478 w 675"/>
              <a:gd name="T113" fmla="*/ 163 h 557"/>
              <a:gd name="T114" fmla="*/ 515 w 675"/>
              <a:gd name="T115" fmla="*/ 226 h 557"/>
              <a:gd name="T116" fmla="*/ 555 w 675"/>
              <a:gd name="T117" fmla="*/ 172 h 557"/>
              <a:gd name="T118" fmla="*/ 523 w 675"/>
              <a:gd name="T119" fmla="*/ 210 h 557"/>
              <a:gd name="T120" fmla="*/ 488 w 675"/>
              <a:gd name="T121" fmla="*/ 191 h 557"/>
              <a:gd name="T122" fmla="*/ 507 w 675"/>
              <a:gd name="T123" fmla="*/ 157 h 557"/>
              <a:gd name="T124" fmla="*/ 542 w 675"/>
              <a:gd name="T125" fmla="*/ 176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5" h="557">
                <a:moveTo>
                  <a:pt x="368" y="516"/>
                </a:moveTo>
                <a:cubicBezTo>
                  <a:pt x="422" y="516"/>
                  <a:pt x="466" y="465"/>
                  <a:pt x="466" y="403"/>
                </a:cubicBezTo>
                <a:cubicBezTo>
                  <a:pt x="466" y="341"/>
                  <a:pt x="422" y="290"/>
                  <a:pt x="368" y="290"/>
                </a:cubicBezTo>
                <a:cubicBezTo>
                  <a:pt x="314" y="290"/>
                  <a:pt x="270" y="341"/>
                  <a:pt x="270" y="403"/>
                </a:cubicBezTo>
                <a:cubicBezTo>
                  <a:pt x="270" y="465"/>
                  <a:pt x="314" y="516"/>
                  <a:pt x="368" y="516"/>
                </a:cubicBezTo>
                <a:close/>
                <a:moveTo>
                  <a:pt x="368" y="304"/>
                </a:moveTo>
                <a:cubicBezTo>
                  <a:pt x="414" y="304"/>
                  <a:pt x="452" y="349"/>
                  <a:pt x="452" y="403"/>
                </a:cubicBezTo>
                <a:cubicBezTo>
                  <a:pt x="452" y="458"/>
                  <a:pt x="414" y="502"/>
                  <a:pt x="368" y="502"/>
                </a:cubicBezTo>
                <a:cubicBezTo>
                  <a:pt x="322" y="502"/>
                  <a:pt x="284" y="458"/>
                  <a:pt x="284" y="403"/>
                </a:cubicBezTo>
                <a:cubicBezTo>
                  <a:pt x="284" y="349"/>
                  <a:pt x="322" y="304"/>
                  <a:pt x="368" y="304"/>
                </a:cubicBezTo>
                <a:close/>
                <a:moveTo>
                  <a:pt x="556" y="449"/>
                </a:moveTo>
                <a:cubicBezTo>
                  <a:pt x="579" y="449"/>
                  <a:pt x="598" y="430"/>
                  <a:pt x="598" y="406"/>
                </a:cubicBezTo>
                <a:cubicBezTo>
                  <a:pt x="598" y="383"/>
                  <a:pt x="579" y="364"/>
                  <a:pt x="556" y="364"/>
                </a:cubicBezTo>
                <a:cubicBezTo>
                  <a:pt x="533" y="364"/>
                  <a:pt x="514" y="383"/>
                  <a:pt x="514" y="406"/>
                </a:cubicBezTo>
                <a:cubicBezTo>
                  <a:pt x="514" y="430"/>
                  <a:pt x="533" y="449"/>
                  <a:pt x="556" y="449"/>
                </a:cubicBezTo>
                <a:close/>
                <a:moveTo>
                  <a:pt x="556" y="378"/>
                </a:moveTo>
                <a:cubicBezTo>
                  <a:pt x="571" y="378"/>
                  <a:pt x="584" y="391"/>
                  <a:pt x="584" y="406"/>
                </a:cubicBezTo>
                <a:cubicBezTo>
                  <a:pt x="584" y="422"/>
                  <a:pt x="571" y="435"/>
                  <a:pt x="556" y="435"/>
                </a:cubicBezTo>
                <a:cubicBezTo>
                  <a:pt x="540" y="435"/>
                  <a:pt x="528" y="422"/>
                  <a:pt x="528" y="406"/>
                </a:cubicBezTo>
                <a:cubicBezTo>
                  <a:pt x="528" y="391"/>
                  <a:pt x="540" y="378"/>
                  <a:pt x="556" y="378"/>
                </a:cubicBezTo>
                <a:close/>
                <a:moveTo>
                  <a:pt x="184" y="449"/>
                </a:moveTo>
                <a:cubicBezTo>
                  <a:pt x="207" y="449"/>
                  <a:pt x="226" y="430"/>
                  <a:pt x="226" y="406"/>
                </a:cubicBezTo>
                <a:cubicBezTo>
                  <a:pt x="226" y="383"/>
                  <a:pt x="207" y="364"/>
                  <a:pt x="184" y="364"/>
                </a:cubicBezTo>
                <a:cubicBezTo>
                  <a:pt x="161" y="364"/>
                  <a:pt x="142" y="383"/>
                  <a:pt x="142" y="406"/>
                </a:cubicBezTo>
                <a:cubicBezTo>
                  <a:pt x="142" y="430"/>
                  <a:pt x="161" y="449"/>
                  <a:pt x="184" y="449"/>
                </a:cubicBezTo>
                <a:close/>
                <a:moveTo>
                  <a:pt x="184" y="378"/>
                </a:moveTo>
                <a:cubicBezTo>
                  <a:pt x="199" y="378"/>
                  <a:pt x="212" y="391"/>
                  <a:pt x="212" y="406"/>
                </a:cubicBezTo>
                <a:cubicBezTo>
                  <a:pt x="212" y="422"/>
                  <a:pt x="199" y="435"/>
                  <a:pt x="184" y="435"/>
                </a:cubicBezTo>
                <a:cubicBezTo>
                  <a:pt x="168" y="435"/>
                  <a:pt x="156" y="422"/>
                  <a:pt x="156" y="406"/>
                </a:cubicBezTo>
                <a:cubicBezTo>
                  <a:pt x="156" y="391"/>
                  <a:pt x="168" y="378"/>
                  <a:pt x="184" y="378"/>
                </a:cubicBezTo>
                <a:close/>
                <a:moveTo>
                  <a:pt x="668" y="249"/>
                </a:moveTo>
                <a:cubicBezTo>
                  <a:pt x="659" y="249"/>
                  <a:pt x="659" y="249"/>
                  <a:pt x="659" y="249"/>
                </a:cubicBezTo>
                <a:cubicBezTo>
                  <a:pt x="613" y="93"/>
                  <a:pt x="613" y="93"/>
                  <a:pt x="613" y="93"/>
                </a:cubicBezTo>
                <a:cubicBezTo>
                  <a:pt x="613" y="93"/>
                  <a:pt x="613" y="93"/>
                  <a:pt x="613" y="93"/>
                </a:cubicBezTo>
                <a:cubicBezTo>
                  <a:pt x="613" y="93"/>
                  <a:pt x="613" y="93"/>
                  <a:pt x="613" y="93"/>
                </a:cubicBezTo>
                <a:cubicBezTo>
                  <a:pt x="587" y="6"/>
                  <a:pt x="587" y="6"/>
                  <a:pt x="587" y="6"/>
                </a:cubicBezTo>
                <a:cubicBezTo>
                  <a:pt x="587" y="4"/>
                  <a:pt x="586" y="2"/>
                  <a:pt x="584" y="1"/>
                </a:cubicBezTo>
                <a:cubicBezTo>
                  <a:pt x="582" y="1"/>
                  <a:pt x="581" y="0"/>
                  <a:pt x="579" y="1"/>
                </a:cubicBezTo>
                <a:cubicBezTo>
                  <a:pt x="492" y="26"/>
                  <a:pt x="492" y="26"/>
                  <a:pt x="492" y="26"/>
                </a:cubicBezTo>
                <a:cubicBezTo>
                  <a:pt x="492" y="26"/>
                  <a:pt x="492" y="26"/>
                  <a:pt x="492" y="26"/>
                </a:cubicBezTo>
                <a:cubicBezTo>
                  <a:pt x="492" y="26"/>
                  <a:pt x="492" y="26"/>
                  <a:pt x="492" y="26"/>
                </a:cubicBezTo>
                <a:cubicBezTo>
                  <a:pt x="93" y="143"/>
                  <a:pt x="93" y="143"/>
                  <a:pt x="93" y="143"/>
                </a:cubicBezTo>
                <a:cubicBezTo>
                  <a:pt x="93" y="143"/>
                  <a:pt x="93" y="143"/>
                  <a:pt x="93" y="143"/>
                </a:cubicBezTo>
                <a:cubicBezTo>
                  <a:pt x="93" y="143"/>
                  <a:pt x="93" y="143"/>
                  <a:pt x="93" y="143"/>
                </a:cubicBezTo>
                <a:cubicBezTo>
                  <a:pt x="6" y="169"/>
                  <a:pt x="6" y="169"/>
                  <a:pt x="6" y="169"/>
                </a:cubicBezTo>
                <a:cubicBezTo>
                  <a:pt x="2" y="170"/>
                  <a:pt x="0" y="173"/>
                  <a:pt x="1" y="177"/>
                </a:cubicBezTo>
                <a:cubicBezTo>
                  <a:pt x="64" y="394"/>
                  <a:pt x="64" y="394"/>
                  <a:pt x="64" y="394"/>
                </a:cubicBezTo>
                <a:cubicBezTo>
                  <a:pt x="64" y="550"/>
                  <a:pt x="64" y="550"/>
                  <a:pt x="64" y="550"/>
                </a:cubicBezTo>
                <a:cubicBezTo>
                  <a:pt x="64" y="554"/>
                  <a:pt x="67" y="557"/>
                  <a:pt x="71" y="557"/>
                </a:cubicBezTo>
                <a:cubicBezTo>
                  <a:pt x="668" y="557"/>
                  <a:pt x="668" y="557"/>
                  <a:pt x="668" y="557"/>
                </a:cubicBezTo>
                <a:cubicBezTo>
                  <a:pt x="672" y="557"/>
                  <a:pt x="675" y="554"/>
                  <a:pt x="675" y="550"/>
                </a:cubicBezTo>
                <a:cubicBezTo>
                  <a:pt x="675" y="256"/>
                  <a:pt x="675" y="256"/>
                  <a:pt x="675" y="256"/>
                </a:cubicBezTo>
                <a:cubicBezTo>
                  <a:pt x="675" y="252"/>
                  <a:pt x="672" y="249"/>
                  <a:pt x="668" y="249"/>
                </a:cubicBezTo>
                <a:close/>
                <a:moveTo>
                  <a:pt x="64" y="344"/>
                </a:moveTo>
                <a:cubicBezTo>
                  <a:pt x="42" y="267"/>
                  <a:pt x="42" y="267"/>
                  <a:pt x="42" y="267"/>
                </a:cubicBezTo>
                <a:cubicBezTo>
                  <a:pt x="50" y="264"/>
                  <a:pt x="58" y="260"/>
                  <a:pt x="64" y="255"/>
                </a:cubicBezTo>
                <a:cubicBezTo>
                  <a:pt x="64" y="255"/>
                  <a:pt x="64" y="256"/>
                  <a:pt x="64" y="256"/>
                </a:cubicBezTo>
                <a:lnTo>
                  <a:pt x="64" y="344"/>
                </a:lnTo>
                <a:close/>
                <a:moveTo>
                  <a:pt x="78" y="354"/>
                </a:moveTo>
                <a:cubicBezTo>
                  <a:pt x="127" y="350"/>
                  <a:pt x="165" y="311"/>
                  <a:pt x="169" y="263"/>
                </a:cubicBezTo>
                <a:cubicBezTo>
                  <a:pt x="571" y="263"/>
                  <a:pt x="571" y="263"/>
                  <a:pt x="571" y="263"/>
                </a:cubicBezTo>
                <a:cubicBezTo>
                  <a:pt x="574" y="311"/>
                  <a:pt x="613" y="350"/>
                  <a:pt x="661" y="354"/>
                </a:cubicBezTo>
                <a:cubicBezTo>
                  <a:pt x="661" y="475"/>
                  <a:pt x="661" y="475"/>
                  <a:pt x="661" y="475"/>
                </a:cubicBezTo>
                <a:cubicBezTo>
                  <a:pt x="625" y="478"/>
                  <a:pt x="596" y="507"/>
                  <a:pt x="593" y="543"/>
                </a:cubicBezTo>
                <a:cubicBezTo>
                  <a:pt x="147" y="543"/>
                  <a:pt x="147" y="543"/>
                  <a:pt x="147" y="543"/>
                </a:cubicBezTo>
                <a:cubicBezTo>
                  <a:pt x="143" y="507"/>
                  <a:pt x="114" y="478"/>
                  <a:pt x="78" y="475"/>
                </a:cubicBezTo>
                <a:lnTo>
                  <a:pt x="78" y="354"/>
                </a:lnTo>
                <a:close/>
                <a:moveTo>
                  <a:pt x="78" y="340"/>
                </a:moveTo>
                <a:cubicBezTo>
                  <a:pt x="78" y="263"/>
                  <a:pt x="78" y="263"/>
                  <a:pt x="78" y="263"/>
                </a:cubicBezTo>
                <a:cubicBezTo>
                  <a:pt x="155" y="263"/>
                  <a:pt x="155" y="263"/>
                  <a:pt x="155" y="263"/>
                </a:cubicBezTo>
                <a:cubicBezTo>
                  <a:pt x="151" y="304"/>
                  <a:pt x="119" y="336"/>
                  <a:pt x="78" y="340"/>
                </a:cubicBezTo>
                <a:close/>
                <a:moveTo>
                  <a:pt x="306" y="138"/>
                </a:moveTo>
                <a:cubicBezTo>
                  <a:pt x="351" y="125"/>
                  <a:pt x="399" y="157"/>
                  <a:pt x="414" y="210"/>
                </a:cubicBezTo>
                <a:cubicBezTo>
                  <a:pt x="418" y="223"/>
                  <a:pt x="420" y="236"/>
                  <a:pt x="419" y="249"/>
                </a:cubicBezTo>
                <a:cubicBezTo>
                  <a:pt x="252" y="249"/>
                  <a:pt x="252" y="249"/>
                  <a:pt x="252" y="249"/>
                </a:cubicBezTo>
                <a:cubicBezTo>
                  <a:pt x="241" y="200"/>
                  <a:pt x="264" y="150"/>
                  <a:pt x="306" y="138"/>
                </a:cubicBezTo>
                <a:close/>
                <a:moveTo>
                  <a:pt x="661" y="340"/>
                </a:moveTo>
                <a:cubicBezTo>
                  <a:pt x="621" y="336"/>
                  <a:pt x="588" y="304"/>
                  <a:pt x="585" y="263"/>
                </a:cubicBezTo>
                <a:cubicBezTo>
                  <a:pt x="654" y="263"/>
                  <a:pt x="654" y="263"/>
                  <a:pt x="654" y="263"/>
                </a:cubicBezTo>
                <a:cubicBezTo>
                  <a:pt x="654" y="263"/>
                  <a:pt x="654" y="263"/>
                  <a:pt x="654" y="263"/>
                </a:cubicBezTo>
                <a:cubicBezTo>
                  <a:pt x="661" y="263"/>
                  <a:pt x="661" y="263"/>
                  <a:pt x="661" y="263"/>
                </a:cubicBezTo>
                <a:lnTo>
                  <a:pt x="661" y="340"/>
                </a:lnTo>
                <a:close/>
                <a:moveTo>
                  <a:pt x="433" y="249"/>
                </a:moveTo>
                <a:cubicBezTo>
                  <a:pt x="434" y="235"/>
                  <a:pt x="432" y="220"/>
                  <a:pt x="428" y="206"/>
                </a:cubicBezTo>
                <a:cubicBezTo>
                  <a:pt x="410" y="146"/>
                  <a:pt x="354" y="110"/>
                  <a:pt x="302" y="125"/>
                </a:cubicBezTo>
                <a:cubicBezTo>
                  <a:pt x="253" y="139"/>
                  <a:pt x="226" y="193"/>
                  <a:pt x="237" y="249"/>
                </a:cubicBezTo>
                <a:cubicBezTo>
                  <a:pt x="72" y="249"/>
                  <a:pt x="72" y="249"/>
                  <a:pt x="72" y="249"/>
                </a:cubicBezTo>
                <a:cubicBezTo>
                  <a:pt x="98" y="226"/>
                  <a:pt x="111" y="190"/>
                  <a:pt x="103" y="155"/>
                </a:cubicBezTo>
                <a:cubicBezTo>
                  <a:pt x="489" y="42"/>
                  <a:pt x="489" y="42"/>
                  <a:pt x="489" y="42"/>
                </a:cubicBezTo>
                <a:cubicBezTo>
                  <a:pt x="497" y="64"/>
                  <a:pt x="513" y="82"/>
                  <a:pt x="534" y="93"/>
                </a:cubicBezTo>
                <a:cubicBezTo>
                  <a:pt x="548" y="101"/>
                  <a:pt x="564" y="105"/>
                  <a:pt x="581" y="105"/>
                </a:cubicBezTo>
                <a:cubicBezTo>
                  <a:pt x="588" y="105"/>
                  <a:pt x="595" y="105"/>
                  <a:pt x="601" y="103"/>
                </a:cubicBezTo>
                <a:cubicBezTo>
                  <a:pt x="644" y="249"/>
                  <a:pt x="644" y="249"/>
                  <a:pt x="644" y="249"/>
                </a:cubicBezTo>
                <a:lnTo>
                  <a:pt x="433" y="249"/>
                </a:lnTo>
                <a:close/>
                <a:moveTo>
                  <a:pt x="597" y="90"/>
                </a:moveTo>
                <a:cubicBezTo>
                  <a:pt x="578" y="94"/>
                  <a:pt x="558" y="91"/>
                  <a:pt x="541" y="81"/>
                </a:cubicBezTo>
                <a:cubicBezTo>
                  <a:pt x="523" y="71"/>
                  <a:pt x="510" y="56"/>
                  <a:pt x="503" y="38"/>
                </a:cubicBezTo>
                <a:cubicBezTo>
                  <a:pt x="576" y="16"/>
                  <a:pt x="576" y="16"/>
                  <a:pt x="576" y="16"/>
                </a:cubicBezTo>
                <a:lnTo>
                  <a:pt x="597" y="90"/>
                </a:lnTo>
                <a:close/>
                <a:moveTo>
                  <a:pt x="90" y="159"/>
                </a:moveTo>
                <a:cubicBezTo>
                  <a:pt x="98" y="198"/>
                  <a:pt x="76" y="239"/>
                  <a:pt x="38" y="253"/>
                </a:cubicBezTo>
                <a:cubicBezTo>
                  <a:pt x="16" y="180"/>
                  <a:pt x="16" y="180"/>
                  <a:pt x="16" y="180"/>
                </a:cubicBezTo>
                <a:lnTo>
                  <a:pt x="90" y="159"/>
                </a:lnTo>
                <a:close/>
                <a:moveTo>
                  <a:pt x="78" y="489"/>
                </a:moveTo>
                <a:cubicBezTo>
                  <a:pt x="107" y="492"/>
                  <a:pt x="129" y="515"/>
                  <a:pt x="133" y="543"/>
                </a:cubicBezTo>
                <a:cubicBezTo>
                  <a:pt x="78" y="543"/>
                  <a:pt x="78" y="543"/>
                  <a:pt x="78" y="543"/>
                </a:cubicBezTo>
                <a:lnTo>
                  <a:pt x="78" y="489"/>
                </a:lnTo>
                <a:close/>
                <a:moveTo>
                  <a:pt x="607" y="543"/>
                </a:moveTo>
                <a:cubicBezTo>
                  <a:pt x="610" y="515"/>
                  <a:pt x="633" y="492"/>
                  <a:pt x="661" y="489"/>
                </a:cubicBezTo>
                <a:cubicBezTo>
                  <a:pt x="661" y="543"/>
                  <a:pt x="661" y="543"/>
                  <a:pt x="661" y="543"/>
                </a:cubicBezTo>
                <a:lnTo>
                  <a:pt x="607" y="543"/>
                </a:lnTo>
                <a:close/>
                <a:moveTo>
                  <a:pt x="515" y="141"/>
                </a:moveTo>
                <a:cubicBezTo>
                  <a:pt x="511" y="141"/>
                  <a:pt x="507" y="142"/>
                  <a:pt x="503" y="143"/>
                </a:cubicBezTo>
                <a:cubicBezTo>
                  <a:pt x="492" y="146"/>
                  <a:pt x="484" y="153"/>
                  <a:pt x="478" y="163"/>
                </a:cubicBezTo>
                <a:cubicBezTo>
                  <a:pt x="473" y="173"/>
                  <a:pt x="471" y="185"/>
                  <a:pt x="475" y="195"/>
                </a:cubicBezTo>
                <a:cubicBezTo>
                  <a:pt x="480" y="213"/>
                  <a:pt x="496" y="226"/>
                  <a:pt x="515" y="226"/>
                </a:cubicBezTo>
                <a:cubicBezTo>
                  <a:pt x="519" y="226"/>
                  <a:pt x="523" y="225"/>
                  <a:pt x="527" y="224"/>
                </a:cubicBezTo>
                <a:cubicBezTo>
                  <a:pt x="549" y="217"/>
                  <a:pt x="562" y="194"/>
                  <a:pt x="555" y="172"/>
                </a:cubicBezTo>
                <a:cubicBezTo>
                  <a:pt x="550" y="154"/>
                  <a:pt x="534" y="141"/>
                  <a:pt x="515" y="141"/>
                </a:cubicBezTo>
                <a:close/>
                <a:moveTo>
                  <a:pt x="523" y="210"/>
                </a:moveTo>
                <a:cubicBezTo>
                  <a:pt x="520" y="211"/>
                  <a:pt x="518" y="212"/>
                  <a:pt x="515" y="212"/>
                </a:cubicBezTo>
                <a:cubicBezTo>
                  <a:pt x="503" y="212"/>
                  <a:pt x="492" y="203"/>
                  <a:pt x="488" y="191"/>
                </a:cubicBezTo>
                <a:cubicBezTo>
                  <a:pt x="486" y="184"/>
                  <a:pt x="487" y="177"/>
                  <a:pt x="490" y="170"/>
                </a:cubicBezTo>
                <a:cubicBezTo>
                  <a:pt x="494" y="163"/>
                  <a:pt x="500" y="159"/>
                  <a:pt x="507" y="157"/>
                </a:cubicBezTo>
                <a:cubicBezTo>
                  <a:pt x="510" y="156"/>
                  <a:pt x="512" y="155"/>
                  <a:pt x="515" y="155"/>
                </a:cubicBezTo>
                <a:cubicBezTo>
                  <a:pt x="527" y="155"/>
                  <a:pt x="538" y="164"/>
                  <a:pt x="542" y="176"/>
                </a:cubicBezTo>
                <a:cubicBezTo>
                  <a:pt x="546" y="190"/>
                  <a:pt x="538" y="206"/>
                  <a:pt x="523" y="21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2" name="Oval 44"/>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3" name="Freeform 104"/>
          <p:cNvSpPr>
            <a:spLocks noEditPoints="1"/>
          </p:cNvSpPr>
          <p:nvPr/>
        </p:nvSpPr>
        <p:spPr bwMode="auto">
          <a:xfrm>
            <a:off x="3264752" y="4868014"/>
            <a:ext cx="592221" cy="600579"/>
          </a:xfrm>
          <a:custGeom>
            <a:avLst/>
            <a:gdLst>
              <a:gd name="T0" fmla="*/ 404 w 574"/>
              <a:gd name="T1" fmla="*/ 0 h 581"/>
              <a:gd name="T2" fmla="*/ 234 w 574"/>
              <a:gd name="T3" fmla="*/ 63 h 581"/>
              <a:gd name="T4" fmla="*/ 170 w 574"/>
              <a:gd name="T5" fmla="*/ 206 h 581"/>
              <a:gd name="T6" fmla="*/ 0 w 574"/>
              <a:gd name="T7" fmla="*/ 268 h 581"/>
              <a:gd name="T8" fmla="*/ 52 w 574"/>
              <a:gd name="T9" fmla="*/ 565 h 581"/>
              <a:gd name="T10" fmla="*/ 288 w 574"/>
              <a:gd name="T11" fmla="*/ 565 h 581"/>
              <a:gd name="T12" fmla="*/ 340 w 574"/>
              <a:gd name="T13" fmla="*/ 467 h 581"/>
              <a:gd name="T14" fmla="*/ 522 w 574"/>
              <a:gd name="T15" fmla="*/ 455 h 581"/>
              <a:gd name="T16" fmla="*/ 574 w 574"/>
              <a:gd name="T17" fmla="*/ 63 h 581"/>
              <a:gd name="T18" fmla="*/ 560 w 574"/>
              <a:gd name="T19" fmla="*/ 329 h 581"/>
              <a:gd name="T20" fmla="*/ 340 w 574"/>
              <a:gd name="T21" fmla="*/ 372 h 581"/>
              <a:gd name="T22" fmla="*/ 404 w 574"/>
              <a:gd name="T23" fmla="*/ 305 h 581"/>
              <a:gd name="T24" fmla="*/ 560 w 574"/>
              <a:gd name="T25" fmla="*/ 269 h 581"/>
              <a:gd name="T26" fmla="*/ 326 w 574"/>
              <a:gd name="T27" fmla="*/ 294 h 581"/>
              <a:gd name="T28" fmla="*/ 170 w 574"/>
              <a:gd name="T29" fmla="*/ 406 h 581"/>
              <a:gd name="T30" fmla="*/ 14 w 574"/>
              <a:gd name="T31" fmla="*/ 294 h 581"/>
              <a:gd name="T32" fmla="*/ 170 w 574"/>
              <a:gd name="T33" fmla="*/ 331 h 581"/>
              <a:gd name="T34" fmla="*/ 326 w 574"/>
              <a:gd name="T35" fmla="*/ 294 h 581"/>
              <a:gd name="T36" fmla="*/ 52 w 574"/>
              <a:gd name="T37" fmla="*/ 403 h 581"/>
              <a:gd name="T38" fmla="*/ 288 w 574"/>
              <a:gd name="T39" fmla="*/ 403 h 581"/>
              <a:gd name="T40" fmla="*/ 326 w 574"/>
              <a:gd name="T41" fmla="*/ 438 h 581"/>
              <a:gd name="T42" fmla="*/ 14 w 574"/>
              <a:gd name="T43" fmla="*/ 438 h 581"/>
              <a:gd name="T44" fmla="*/ 560 w 574"/>
              <a:gd name="T45" fmla="*/ 158 h 581"/>
              <a:gd name="T46" fmla="*/ 248 w 574"/>
              <a:gd name="T47" fmla="*/ 158 h 581"/>
              <a:gd name="T48" fmla="*/ 287 w 574"/>
              <a:gd name="T49" fmla="*/ 108 h 581"/>
              <a:gd name="T50" fmla="*/ 522 w 574"/>
              <a:gd name="T51" fmla="*/ 108 h 581"/>
              <a:gd name="T52" fmla="*/ 560 w 574"/>
              <a:gd name="T53" fmla="*/ 158 h 581"/>
              <a:gd name="T54" fmla="*/ 560 w 574"/>
              <a:gd name="T55" fmla="*/ 63 h 581"/>
              <a:gd name="T56" fmla="*/ 248 w 574"/>
              <a:gd name="T57" fmla="*/ 63 h 581"/>
              <a:gd name="T58" fmla="*/ 248 w 574"/>
              <a:gd name="T59" fmla="*/ 183 h 581"/>
              <a:gd name="T60" fmla="*/ 404 w 574"/>
              <a:gd name="T61" fmla="*/ 220 h 581"/>
              <a:gd name="T62" fmla="*/ 560 w 574"/>
              <a:gd name="T63" fmla="*/ 183 h 581"/>
              <a:gd name="T64" fmla="*/ 404 w 574"/>
              <a:gd name="T65" fmla="*/ 291 h 581"/>
              <a:gd name="T66" fmla="*/ 340 w 574"/>
              <a:gd name="T67" fmla="*/ 268 h 581"/>
              <a:gd name="T68" fmla="*/ 248 w 574"/>
              <a:gd name="T69" fmla="*/ 213 h 581"/>
              <a:gd name="T70" fmla="*/ 170 w 574"/>
              <a:gd name="T71" fmla="*/ 220 h 581"/>
              <a:gd name="T72" fmla="*/ 240 w 574"/>
              <a:gd name="T73" fmla="*/ 226 h 581"/>
              <a:gd name="T74" fmla="*/ 170 w 574"/>
              <a:gd name="T75" fmla="*/ 317 h 581"/>
              <a:gd name="T76" fmla="*/ 170 w 574"/>
              <a:gd name="T77" fmla="*/ 220 h 581"/>
              <a:gd name="T78" fmla="*/ 14 w 574"/>
              <a:gd name="T79" fmla="*/ 519 h 581"/>
              <a:gd name="T80" fmla="*/ 52 w 574"/>
              <a:gd name="T81" fmla="*/ 484 h 581"/>
              <a:gd name="T82" fmla="*/ 288 w 574"/>
              <a:gd name="T83" fmla="*/ 484 h 581"/>
              <a:gd name="T84" fmla="*/ 326 w 574"/>
              <a:gd name="T85" fmla="*/ 519 h 581"/>
              <a:gd name="T86" fmla="*/ 404 w 574"/>
              <a:gd name="T87" fmla="*/ 458 h 581"/>
              <a:gd name="T88" fmla="*/ 340 w 574"/>
              <a:gd name="T89" fmla="*/ 387 h 581"/>
              <a:gd name="T90" fmla="*/ 522 w 574"/>
              <a:gd name="T91" fmla="*/ 374 h 581"/>
              <a:gd name="T92" fmla="*/ 560 w 574"/>
              <a:gd name="T93" fmla="*/ 410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4" h="581">
                <a:moveTo>
                  <a:pt x="522" y="17"/>
                </a:moveTo>
                <a:cubicBezTo>
                  <a:pt x="490" y="6"/>
                  <a:pt x="449" y="0"/>
                  <a:pt x="404" y="0"/>
                </a:cubicBezTo>
                <a:cubicBezTo>
                  <a:pt x="360" y="0"/>
                  <a:pt x="318" y="6"/>
                  <a:pt x="287" y="17"/>
                </a:cubicBezTo>
                <a:cubicBezTo>
                  <a:pt x="252" y="29"/>
                  <a:pt x="234" y="44"/>
                  <a:pt x="234" y="63"/>
                </a:cubicBezTo>
                <a:cubicBezTo>
                  <a:pt x="234" y="210"/>
                  <a:pt x="234" y="210"/>
                  <a:pt x="234" y="210"/>
                </a:cubicBezTo>
                <a:cubicBezTo>
                  <a:pt x="214" y="208"/>
                  <a:pt x="192" y="206"/>
                  <a:pt x="170" y="206"/>
                </a:cubicBezTo>
                <a:cubicBezTo>
                  <a:pt x="126" y="206"/>
                  <a:pt x="84" y="212"/>
                  <a:pt x="52" y="223"/>
                </a:cubicBezTo>
                <a:cubicBezTo>
                  <a:pt x="18" y="234"/>
                  <a:pt x="0" y="250"/>
                  <a:pt x="0" y="268"/>
                </a:cubicBezTo>
                <a:cubicBezTo>
                  <a:pt x="0" y="519"/>
                  <a:pt x="0" y="519"/>
                  <a:pt x="0" y="519"/>
                </a:cubicBezTo>
                <a:cubicBezTo>
                  <a:pt x="0" y="537"/>
                  <a:pt x="18" y="553"/>
                  <a:pt x="52" y="565"/>
                </a:cubicBezTo>
                <a:cubicBezTo>
                  <a:pt x="84" y="575"/>
                  <a:pt x="126" y="581"/>
                  <a:pt x="170" y="581"/>
                </a:cubicBezTo>
                <a:cubicBezTo>
                  <a:pt x="214" y="581"/>
                  <a:pt x="256" y="575"/>
                  <a:pt x="288" y="565"/>
                </a:cubicBezTo>
                <a:cubicBezTo>
                  <a:pt x="322" y="553"/>
                  <a:pt x="340" y="537"/>
                  <a:pt x="340" y="519"/>
                </a:cubicBezTo>
                <a:cubicBezTo>
                  <a:pt x="340" y="467"/>
                  <a:pt x="340" y="467"/>
                  <a:pt x="340" y="467"/>
                </a:cubicBezTo>
                <a:cubicBezTo>
                  <a:pt x="360" y="470"/>
                  <a:pt x="382" y="472"/>
                  <a:pt x="404" y="472"/>
                </a:cubicBezTo>
                <a:cubicBezTo>
                  <a:pt x="449" y="472"/>
                  <a:pt x="490" y="466"/>
                  <a:pt x="522" y="455"/>
                </a:cubicBezTo>
                <a:cubicBezTo>
                  <a:pt x="556" y="444"/>
                  <a:pt x="574" y="428"/>
                  <a:pt x="574" y="410"/>
                </a:cubicBezTo>
                <a:cubicBezTo>
                  <a:pt x="574" y="63"/>
                  <a:pt x="574" y="63"/>
                  <a:pt x="574" y="63"/>
                </a:cubicBezTo>
                <a:cubicBezTo>
                  <a:pt x="574" y="44"/>
                  <a:pt x="556" y="29"/>
                  <a:pt x="522" y="17"/>
                </a:cubicBezTo>
                <a:close/>
                <a:moveTo>
                  <a:pt x="560" y="329"/>
                </a:moveTo>
                <a:cubicBezTo>
                  <a:pt x="560" y="352"/>
                  <a:pt x="496" y="377"/>
                  <a:pt x="404" y="377"/>
                </a:cubicBezTo>
                <a:cubicBezTo>
                  <a:pt x="382" y="377"/>
                  <a:pt x="360" y="375"/>
                  <a:pt x="340" y="372"/>
                </a:cubicBezTo>
                <a:cubicBezTo>
                  <a:pt x="340" y="301"/>
                  <a:pt x="340" y="301"/>
                  <a:pt x="340" y="301"/>
                </a:cubicBezTo>
                <a:cubicBezTo>
                  <a:pt x="360" y="304"/>
                  <a:pt x="382" y="305"/>
                  <a:pt x="404" y="305"/>
                </a:cubicBezTo>
                <a:cubicBezTo>
                  <a:pt x="449" y="305"/>
                  <a:pt x="490" y="300"/>
                  <a:pt x="522" y="289"/>
                </a:cubicBezTo>
                <a:cubicBezTo>
                  <a:pt x="539" y="283"/>
                  <a:pt x="552" y="276"/>
                  <a:pt x="560" y="269"/>
                </a:cubicBezTo>
                <a:lnTo>
                  <a:pt x="560" y="329"/>
                </a:lnTo>
                <a:close/>
                <a:moveTo>
                  <a:pt x="326" y="294"/>
                </a:moveTo>
                <a:cubicBezTo>
                  <a:pt x="326" y="358"/>
                  <a:pt x="326" y="358"/>
                  <a:pt x="326" y="358"/>
                </a:cubicBezTo>
                <a:cubicBezTo>
                  <a:pt x="326" y="380"/>
                  <a:pt x="262" y="406"/>
                  <a:pt x="170" y="406"/>
                </a:cubicBezTo>
                <a:cubicBezTo>
                  <a:pt x="78" y="406"/>
                  <a:pt x="14" y="380"/>
                  <a:pt x="14" y="358"/>
                </a:cubicBezTo>
                <a:cubicBezTo>
                  <a:pt x="14" y="294"/>
                  <a:pt x="14" y="294"/>
                  <a:pt x="14" y="294"/>
                </a:cubicBezTo>
                <a:cubicBezTo>
                  <a:pt x="23" y="302"/>
                  <a:pt x="36" y="308"/>
                  <a:pt x="52" y="314"/>
                </a:cubicBezTo>
                <a:cubicBezTo>
                  <a:pt x="84" y="325"/>
                  <a:pt x="126" y="331"/>
                  <a:pt x="170" y="331"/>
                </a:cubicBezTo>
                <a:cubicBezTo>
                  <a:pt x="214" y="331"/>
                  <a:pt x="256" y="325"/>
                  <a:pt x="288" y="314"/>
                </a:cubicBezTo>
                <a:cubicBezTo>
                  <a:pt x="304" y="308"/>
                  <a:pt x="317" y="302"/>
                  <a:pt x="326" y="294"/>
                </a:cubicBezTo>
                <a:close/>
                <a:moveTo>
                  <a:pt x="14" y="383"/>
                </a:moveTo>
                <a:cubicBezTo>
                  <a:pt x="23" y="391"/>
                  <a:pt x="36" y="398"/>
                  <a:pt x="52" y="403"/>
                </a:cubicBezTo>
                <a:cubicBezTo>
                  <a:pt x="84" y="414"/>
                  <a:pt x="126" y="420"/>
                  <a:pt x="170" y="420"/>
                </a:cubicBezTo>
                <a:cubicBezTo>
                  <a:pt x="214" y="420"/>
                  <a:pt x="256" y="414"/>
                  <a:pt x="288" y="403"/>
                </a:cubicBezTo>
                <a:cubicBezTo>
                  <a:pt x="304" y="398"/>
                  <a:pt x="317" y="391"/>
                  <a:pt x="326" y="383"/>
                </a:cubicBezTo>
                <a:cubicBezTo>
                  <a:pt x="326" y="438"/>
                  <a:pt x="326" y="438"/>
                  <a:pt x="326" y="438"/>
                </a:cubicBezTo>
                <a:cubicBezTo>
                  <a:pt x="326" y="461"/>
                  <a:pt x="262" y="486"/>
                  <a:pt x="170" y="486"/>
                </a:cubicBezTo>
                <a:cubicBezTo>
                  <a:pt x="78" y="486"/>
                  <a:pt x="14" y="461"/>
                  <a:pt x="14" y="438"/>
                </a:cubicBezTo>
                <a:lnTo>
                  <a:pt x="14" y="383"/>
                </a:lnTo>
                <a:close/>
                <a:moveTo>
                  <a:pt x="560" y="158"/>
                </a:moveTo>
                <a:cubicBezTo>
                  <a:pt x="560" y="180"/>
                  <a:pt x="496" y="206"/>
                  <a:pt x="404" y="206"/>
                </a:cubicBezTo>
                <a:cubicBezTo>
                  <a:pt x="312" y="206"/>
                  <a:pt x="248" y="180"/>
                  <a:pt x="248" y="158"/>
                </a:cubicBezTo>
                <a:cubicBezTo>
                  <a:pt x="248" y="89"/>
                  <a:pt x="248" y="89"/>
                  <a:pt x="248" y="89"/>
                </a:cubicBezTo>
                <a:cubicBezTo>
                  <a:pt x="257" y="96"/>
                  <a:pt x="270" y="103"/>
                  <a:pt x="287" y="108"/>
                </a:cubicBezTo>
                <a:cubicBezTo>
                  <a:pt x="318" y="119"/>
                  <a:pt x="360" y="125"/>
                  <a:pt x="404" y="125"/>
                </a:cubicBezTo>
                <a:cubicBezTo>
                  <a:pt x="449" y="125"/>
                  <a:pt x="490" y="119"/>
                  <a:pt x="522" y="108"/>
                </a:cubicBezTo>
                <a:cubicBezTo>
                  <a:pt x="539" y="103"/>
                  <a:pt x="552" y="96"/>
                  <a:pt x="560" y="89"/>
                </a:cubicBezTo>
                <a:lnTo>
                  <a:pt x="560" y="158"/>
                </a:lnTo>
                <a:close/>
                <a:moveTo>
                  <a:pt x="404" y="14"/>
                </a:moveTo>
                <a:cubicBezTo>
                  <a:pt x="496" y="14"/>
                  <a:pt x="560" y="40"/>
                  <a:pt x="560" y="63"/>
                </a:cubicBezTo>
                <a:cubicBezTo>
                  <a:pt x="560" y="85"/>
                  <a:pt x="496" y="111"/>
                  <a:pt x="404" y="111"/>
                </a:cubicBezTo>
                <a:cubicBezTo>
                  <a:pt x="312" y="111"/>
                  <a:pt x="248" y="85"/>
                  <a:pt x="248" y="63"/>
                </a:cubicBezTo>
                <a:cubicBezTo>
                  <a:pt x="248" y="40"/>
                  <a:pt x="312" y="14"/>
                  <a:pt x="404" y="14"/>
                </a:cubicBezTo>
                <a:close/>
                <a:moveTo>
                  <a:pt x="248" y="183"/>
                </a:moveTo>
                <a:cubicBezTo>
                  <a:pt x="257" y="191"/>
                  <a:pt x="270" y="198"/>
                  <a:pt x="287" y="203"/>
                </a:cubicBezTo>
                <a:cubicBezTo>
                  <a:pt x="318" y="214"/>
                  <a:pt x="360" y="220"/>
                  <a:pt x="404" y="220"/>
                </a:cubicBezTo>
                <a:cubicBezTo>
                  <a:pt x="449" y="220"/>
                  <a:pt x="490" y="214"/>
                  <a:pt x="522" y="203"/>
                </a:cubicBezTo>
                <a:cubicBezTo>
                  <a:pt x="539" y="198"/>
                  <a:pt x="552" y="191"/>
                  <a:pt x="560" y="183"/>
                </a:cubicBezTo>
                <a:cubicBezTo>
                  <a:pt x="560" y="243"/>
                  <a:pt x="560" y="243"/>
                  <a:pt x="560" y="243"/>
                </a:cubicBezTo>
                <a:cubicBezTo>
                  <a:pt x="560" y="266"/>
                  <a:pt x="496" y="291"/>
                  <a:pt x="404" y="291"/>
                </a:cubicBezTo>
                <a:cubicBezTo>
                  <a:pt x="382" y="291"/>
                  <a:pt x="360" y="290"/>
                  <a:pt x="340" y="287"/>
                </a:cubicBezTo>
                <a:cubicBezTo>
                  <a:pt x="340" y="268"/>
                  <a:pt x="340" y="268"/>
                  <a:pt x="340" y="268"/>
                </a:cubicBezTo>
                <a:cubicBezTo>
                  <a:pt x="340" y="250"/>
                  <a:pt x="322" y="234"/>
                  <a:pt x="288" y="223"/>
                </a:cubicBezTo>
                <a:cubicBezTo>
                  <a:pt x="276" y="219"/>
                  <a:pt x="262" y="215"/>
                  <a:pt x="248" y="213"/>
                </a:cubicBezTo>
                <a:lnTo>
                  <a:pt x="248" y="183"/>
                </a:lnTo>
                <a:close/>
                <a:moveTo>
                  <a:pt x="170" y="220"/>
                </a:moveTo>
                <a:cubicBezTo>
                  <a:pt x="196" y="220"/>
                  <a:pt x="219" y="222"/>
                  <a:pt x="239" y="225"/>
                </a:cubicBezTo>
                <a:cubicBezTo>
                  <a:pt x="240" y="225"/>
                  <a:pt x="240" y="226"/>
                  <a:pt x="240" y="226"/>
                </a:cubicBezTo>
                <a:cubicBezTo>
                  <a:pt x="293" y="234"/>
                  <a:pt x="326" y="252"/>
                  <a:pt x="326" y="268"/>
                </a:cubicBezTo>
                <a:cubicBezTo>
                  <a:pt x="326" y="291"/>
                  <a:pt x="262" y="317"/>
                  <a:pt x="170" y="317"/>
                </a:cubicBezTo>
                <a:cubicBezTo>
                  <a:pt x="78" y="317"/>
                  <a:pt x="14" y="291"/>
                  <a:pt x="14" y="268"/>
                </a:cubicBezTo>
                <a:cubicBezTo>
                  <a:pt x="14" y="246"/>
                  <a:pt x="78" y="220"/>
                  <a:pt x="170" y="220"/>
                </a:cubicBezTo>
                <a:close/>
                <a:moveTo>
                  <a:pt x="170" y="567"/>
                </a:moveTo>
                <a:cubicBezTo>
                  <a:pt x="78" y="567"/>
                  <a:pt x="14" y="542"/>
                  <a:pt x="14" y="519"/>
                </a:cubicBezTo>
                <a:cubicBezTo>
                  <a:pt x="14" y="464"/>
                  <a:pt x="14" y="464"/>
                  <a:pt x="14" y="464"/>
                </a:cubicBezTo>
                <a:cubicBezTo>
                  <a:pt x="23" y="472"/>
                  <a:pt x="36" y="478"/>
                  <a:pt x="52" y="484"/>
                </a:cubicBezTo>
                <a:cubicBezTo>
                  <a:pt x="84" y="495"/>
                  <a:pt x="126" y="500"/>
                  <a:pt x="170" y="500"/>
                </a:cubicBezTo>
                <a:cubicBezTo>
                  <a:pt x="214" y="500"/>
                  <a:pt x="256" y="495"/>
                  <a:pt x="288" y="484"/>
                </a:cubicBezTo>
                <a:cubicBezTo>
                  <a:pt x="304" y="478"/>
                  <a:pt x="317" y="472"/>
                  <a:pt x="326" y="464"/>
                </a:cubicBezTo>
                <a:cubicBezTo>
                  <a:pt x="326" y="519"/>
                  <a:pt x="326" y="519"/>
                  <a:pt x="326" y="519"/>
                </a:cubicBezTo>
                <a:cubicBezTo>
                  <a:pt x="326" y="542"/>
                  <a:pt x="262" y="567"/>
                  <a:pt x="170" y="567"/>
                </a:cubicBezTo>
                <a:close/>
                <a:moveTo>
                  <a:pt x="404" y="458"/>
                </a:moveTo>
                <a:cubicBezTo>
                  <a:pt x="382" y="458"/>
                  <a:pt x="360" y="456"/>
                  <a:pt x="340" y="453"/>
                </a:cubicBezTo>
                <a:cubicBezTo>
                  <a:pt x="340" y="387"/>
                  <a:pt x="340" y="387"/>
                  <a:pt x="340" y="387"/>
                </a:cubicBezTo>
                <a:cubicBezTo>
                  <a:pt x="361" y="389"/>
                  <a:pt x="382" y="391"/>
                  <a:pt x="404" y="391"/>
                </a:cubicBezTo>
                <a:cubicBezTo>
                  <a:pt x="449" y="391"/>
                  <a:pt x="490" y="385"/>
                  <a:pt x="522" y="374"/>
                </a:cubicBezTo>
                <a:cubicBezTo>
                  <a:pt x="539" y="369"/>
                  <a:pt x="552" y="362"/>
                  <a:pt x="560" y="355"/>
                </a:cubicBezTo>
                <a:cubicBezTo>
                  <a:pt x="560" y="410"/>
                  <a:pt x="560" y="410"/>
                  <a:pt x="560" y="410"/>
                </a:cubicBezTo>
                <a:cubicBezTo>
                  <a:pt x="560" y="432"/>
                  <a:pt x="496" y="458"/>
                  <a:pt x="404" y="45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1" name="Oval 20"/>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5" name="Freeform 106"/>
          <p:cNvSpPr>
            <a:spLocks noEditPoints="1"/>
          </p:cNvSpPr>
          <p:nvPr/>
        </p:nvSpPr>
        <p:spPr bwMode="auto">
          <a:xfrm>
            <a:off x="3190531" y="1667933"/>
            <a:ext cx="741857" cy="695342"/>
          </a:xfrm>
          <a:custGeom>
            <a:avLst/>
            <a:gdLst>
              <a:gd name="T0" fmla="*/ 439 w 719"/>
              <a:gd name="T1" fmla="*/ 63 h 674"/>
              <a:gd name="T2" fmla="*/ 312 w 719"/>
              <a:gd name="T3" fmla="*/ 63 h 674"/>
              <a:gd name="T4" fmla="*/ 375 w 719"/>
              <a:gd name="T5" fmla="*/ 14 h 674"/>
              <a:gd name="T6" fmla="*/ 375 w 719"/>
              <a:gd name="T7" fmla="*/ 113 h 674"/>
              <a:gd name="T8" fmla="*/ 375 w 719"/>
              <a:gd name="T9" fmla="*/ 14 h 674"/>
              <a:gd name="T10" fmla="*/ 614 w 719"/>
              <a:gd name="T11" fmla="*/ 293 h 674"/>
              <a:gd name="T12" fmla="*/ 519 w 719"/>
              <a:gd name="T13" fmla="*/ 143 h 674"/>
              <a:gd name="T14" fmla="*/ 375 w 719"/>
              <a:gd name="T15" fmla="*/ 166 h 674"/>
              <a:gd name="T16" fmla="*/ 111 w 719"/>
              <a:gd name="T17" fmla="*/ 385 h 674"/>
              <a:gd name="T18" fmla="*/ 14 w 719"/>
              <a:gd name="T19" fmla="*/ 303 h 674"/>
              <a:gd name="T20" fmla="*/ 103 w 719"/>
              <a:gd name="T21" fmla="*/ 214 h 674"/>
              <a:gd name="T22" fmla="*/ 0 w 719"/>
              <a:gd name="T23" fmla="*/ 303 h 674"/>
              <a:gd name="T24" fmla="*/ 110 w 719"/>
              <a:gd name="T25" fmla="*/ 399 h 674"/>
              <a:gd name="T26" fmla="*/ 176 w 719"/>
              <a:gd name="T27" fmla="*/ 549 h 674"/>
              <a:gd name="T28" fmla="*/ 225 w 719"/>
              <a:gd name="T29" fmla="*/ 669 h 674"/>
              <a:gd name="T30" fmla="*/ 330 w 719"/>
              <a:gd name="T31" fmla="*/ 623 h 674"/>
              <a:gd name="T32" fmla="*/ 499 w 719"/>
              <a:gd name="T33" fmla="*/ 674 h 674"/>
              <a:gd name="T34" fmla="*/ 527 w 719"/>
              <a:gd name="T35" fmla="*/ 669 h 674"/>
              <a:gd name="T36" fmla="*/ 575 w 719"/>
              <a:gd name="T37" fmla="*/ 548 h 674"/>
              <a:gd name="T38" fmla="*/ 648 w 719"/>
              <a:gd name="T39" fmla="*/ 499 h 674"/>
              <a:gd name="T40" fmla="*/ 648 w 719"/>
              <a:gd name="T41" fmla="*/ 293 h 674"/>
              <a:gd name="T42" fmla="*/ 610 w 719"/>
              <a:gd name="T43" fmla="*/ 485 h 674"/>
              <a:gd name="T44" fmla="*/ 562 w 719"/>
              <a:gd name="T45" fmla="*/ 541 h 674"/>
              <a:gd name="T46" fmla="*/ 566 w 719"/>
              <a:gd name="T47" fmla="*/ 566 h 674"/>
              <a:gd name="T48" fmla="*/ 499 w 719"/>
              <a:gd name="T49" fmla="*/ 660 h 674"/>
              <a:gd name="T50" fmla="*/ 499 w 719"/>
              <a:gd name="T51" fmla="*/ 660 h 674"/>
              <a:gd name="T52" fmla="*/ 426 w 719"/>
              <a:gd name="T53" fmla="*/ 608 h 674"/>
              <a:gd name="T54" fmla="*/ 327 w 719"/>
              <a:gd name="T55" fmla="*/ 608 h 674"/>
              <a:gd name="T56" fmla="*/ 252 w 719"/>
              <a:gd name="T57" fmla="*/ 660 h 674"/>
              <a:gd name="T58" fmla="*/ 185 w 719"/>
              <a:gd name="T59" fmla="*/ 566 h 674"/>
              <a:gd name="T60" fmla="*/ 189 w 719"/>
              <a:gd name="T61" fmla="*/ 542 h 674"/>
              <a:gd name="T62" fmla="*/ 177 w 719"/>
              <a:gd name="T63" fmla="*/ 256 h 674"/>
              <a:gd name="T64" fmla="*/ 459 w 719"/>
              <a:gd name="T65" fmla="*/ 192 h 674"/>
              <a:gd name="T66" fmla="*/ 514 w 719"/>
              <a:gd name="T67" fmla="*/ 157 h 674"/>
              <a:gd name="T68" fmla="*/ 547 w 719"/>
              <a:gd name="T69" fmla="*/ 233 h 674"/>
              <a:gd name="T70" fmla="*/ 604 w 719"/>
              <a:gd name="T71" fmla="*/ 304 h 674"/>
              <a:gd name="T72" fmla="*/ 648 w 719"/>
              <a:gd name="T73" fmla="*/ 307 h 674"/>
              <a:gd name="T74" fmla="*/ 648 w 719"/>
              <a:gd name="T75" fmla="*/ 485 h 674"/>
              <a:gd name="T76" fmla="*/ 477 w 719"/>
              <a:gd name="T77" fmla="*/ 269 h 674"/>
              <a:gd name="T78" fmla="*/ 375 w 719"/>
              <a:gd name="T79" fmla="*/ 240 h 674"/>
              <a:gd name="T80" fmla="*/ 267 w 719"/>
              <a:gd name="T81" fmla="*/ 265 h 674"/>
              <a:gd name="T82" fmla="*/ 375 w 719"/>
              <a:gd name="T83" fmla="*/ 226 h 674"/>
              <a:gd name="T84" fmla="*/ 483 w 719"/>
              <a:gd name="T85" fmla="*/ 265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9" h="674">
                <a:moveTo>
                  <a:pt x="375" y="127"/>
                </a:moveTo>
                <a:cubicBezTo>
                  <a:pt x="410" y="127"/>
                  <a:pt x="439" y="98"/>
                  <a:pt x="439" y="63"/>
                </a:cubicBezTo>
                <a:cubicBezTo>
                  <a:pt x="439" y="28"/>
                  <a:pt x="410" y="0"/>
                  <a:pt x="375" y="0"/>
                </a:cubicBezTo>
                <a:cubicBezTo>
                  <a:pt x="340" y="0"/>
                  <a:pt x="312" y="28"/>
                  <a:pt x="312" y="63"/>
                </a:cubicBezTo>
                <a:cubicBezTo>
                  <a:pt x="312" y="98"/>
                  <a:pt x="340" y="127"/>
                  <a:pt x="375" y="127"/>
                </a:cubicBezTo>
                <a:close/>
                <a:moveTo>
                  <a:pt x="375" y="14"/>
                </a:moveTo>
                <a:cubicBezTo>
                  <a:pt x="403" y="14"/>
                  <a:pt x="425" y="36"/>
                  <a:pt x="425" y="63"/>
                </a:cubicBezTo>
                <a:cubicBezTo>
                  <a:pt x="425" y="90"/>
                  <a:pt x="403" y="113"/>
                  <a:pt x="375" y="113"/>
                </a:cubicBezTo>
                <a:cubicBezTo>
                  <a:pt x="348" y="113"/>
                  <a:pt x="326" y="90"/>
                  <a:pt x="326" y="63"/>
                </a:cubicBezTo>
                <a:cubicBezTo>
                  <a:pt x="326" y="36"/>
                  <a:pt x="348" y="14"/>
                  <a:pt x="375" y="14"/>
                </a:cubicBezTo>
                <a:close/>
                <a:moveTo>
                  <a:pt x="648" y="293"/>
                </a:moveTo>
                <a:cubicBezTo>
                  <a:pt x="614" y="293"/>
                  <a:pt x="614" y="293"/>
                  <a:pt x="614" y="293"/>
                </a:cubicBezTo>
                <a:cubicBezTo>
                  <a:pt x="601" y="270"/>
                  <a:pt x="583" y="249"/>
                  <a:pt x="561" y="230"/>
                </a:cubicBezTo>
                <a:cubicBezTo>
                  <a:pt x="562" y="194"/>
                  <a:pt x="558" y="148"/>
                  <a:pt x="519" y="143"/>
                </a:cubicBezTo>
                <a:cubicBezTo>
                  <a:pt x="499" y="141"/>
                  <a:pt x="478" y="152"/>
                  <a:pt x="458" y="177"/>
                </a:cubicBezTo>
                <a:cubicBezTo>
                  <a:pt x="431" y="169"/>
                  <a:pt x="404" y="166"/>
                  <a:pt x="375" y="166"/>
                </a:cubicBezTo>
                <a:cubicBezTo>
                  <a:pt x="290" y="166"/>
                  <a:pt x="214" y="195"/>
                  <a:pt x="167" y="246"/>
                </a:cubicBezTo>
                <a:cubicBezTo>
                  <a:pt x="133" y="283"/>
                  <a:pt x="114" y="330"/>
                  <a:pt x="111" y="385"/>
                </a:cubicBezTo>
                <a:cubicBezTo>
                  <a:pt x="96" y="385"/>
                  <a:pt x="96" y="385"/>
                  <a:pt x="96" y="385"/>
                </a:cubicBezTo>
                <a:cubicBezTo>
                  <a:pt x="51" y="385"/>
                  <a:pt x="14" y="348"/>
                  <a:pt x="14" y="303"/>
                </a:cubicBezTo>
                <a:cubicBezTo>
                  <a:pt x="14" y="258"/>
                  <a:pt x="51" y="221"/>
                  <a:pt x="96" y="221"/>
                </a:cubicBezTo>
                <a:cubicBezTo>
                  <a:pt x="100" y="221"/>
                  <a:pt x="103" y="218"/>
                  <a:pt x="103" y="214"/>
                </a:cubicBezTo>
                <a:cubicBezTo>
                  <a:pt x="103" y="210"/>
                  <a:pt x="100" y="207"/>
                  <a:pt x="96" y="207"/>
                </a:cubicBezTo>
                <a:cubicBezTo>
                  <a:pt x="43" y="207"/>
                  <a:pt x="0" y="250"/>
                  <a:pt x="0" y="303"/>
                </a:cubicBezTo>
                <a:cubicBezTo>
                  <a:pt x="0" y="356"/>
                  <a:pt x="43" y="399"/>
                  <a:pt x="96" y="399"/>
                </a:cubicBezTo>
                <a:cubicBezTo>
                  <a:pt x="110" y="399"/>
                  <a:pt x="110" y="399"/>
                  <a:pt x="110" y="399"/>
                </a:cubicBezTo>
                <a:cubicBezTo>
                  <a:pt x="110" y="409"/>
                  <a:pt x="111" y="419"/>
                  <a:pt x="111" y="429"/>
                </a:cubicBezTo>
                <a:cubicBezTo>
                  <a:pt x="115" y="470"/>
                  <a:pt x="137" y="511"/>
                  <a:pt x="176" y="549"/>
                </a:cubicBezTo>
                <a:cubicBezTo>
                  <a:pt x="172" y="561"/>
                  <a:pt x="172" y="561"/>
                  <a:pt x="172" y="561"/>
                </a:cubicBezTo>
                <a:cubicBezTo>
                  <a:pt x="157" y="605"/>
                  <a:pt x="181" y="654"/>
                  <a:pt x="225" y="669"/>
                </a:cubicBezTo>
                <a:cubicBezTo>
                  <a:pt x="234" y="672"/>
                  <a:pt x="243" y="674"/>
                  <a:pt x="252" y="674"/>
                </a:cubicBezTo>
                <a:cubicBezTo>
                  <a:pt x="286" y="674"/>
                  <a:pt x="317" y="653"/>
                  <a:pt x="330" y="623"/>
                </a:cubicBezTo>
                <a:cubicBezTo>
                  <a:pt x="361" y="627"/>
                  <a:pt x="391" y="627"/>
                  <a:pt x="421" y="622"/>
                </a:cubicBezTo>
                <a:cubicBezTo>
                  <a:pt x="435" y="653"/>
                  <a:pt x="465" y="674"/>
                  <a:pt x="499" y="674"/>
                </a:cubicBezTo>
                <a:cubicBezTo>
                  <a:pt x="499" y="674"/>
                  <a:pt x="499" y="674"/>
                  <a:pt x="499" y="674"/>
                </a:cubicBezTo>
                <a:cubicBezTo>
                  <a:pt x="509" y="674"/>
                  <a:pt x="518" y="672"/>
                  <a:pt x="527" y="669"/>
                </a:cubicBezTo>
                <a:cubicBezTo>
                  <a:pt x="571" y="654"/>
                  <a:pt x="595" y="605"/>
                  <a:pt x="580" y="561"/>
                </a:cubicBezTo>
                <a:cubicBezTo>
                  <a:pt x="575" y="548"/>
                  <a:pt x="575" y="548"/>
                  <a:pt x="575" y="548"/>
                </a:cubicBezTo>
                <a:cubicBezTo>
                  <a:pt x="590" y="533"/>
                  <a:pt x="603" y="517"/>
                  <a:pt x="614" y="499"/>
                </a:cubicBezTo>
                <a:cubicBezTo>
                  <a:pt x="648" y="499"/>
                  <a:pt x="648" y="499"/>
                  <a:pt x="648" y="499"/>
                </a:cubicBezTo>
                <a:cubicBezTo>
                  <a:pt x="688" y="499"/>
                  <a:pt x="719" y="455"/>
                  <a:pt x="719" y="396"/>
                </a:cubicBezTo>
                <a:cubicBezTo>
                  <a:pt x="719" y="338"/>
                  <a:pt x="688" y="293"/>
                  <a:pt x="648" y="293"/>
                </a:cubicBezTo>
                <a:close/>
                <a:moveTo>
                  <a:pt x="648" y="485"/>
                </a:moveTo>
                <a:cubicBezTo>
                  <a:pt x="610" y="485"/>
                  <a:pt x="610" y="485"/>
                  <a:pt x="610" y="485"/>
                </a:cubicBezTo>
                <a:cubicBezTo>
                  <a:pt x="607" y="485"/>
                  <a:pt x="605" y="486"/>
                  <a:pt x="603" y="489"/>
                </a:cubicBezTo>
                <a:cubicBezTo>
                  <a:pt x="593" y="508"/>
                  <a:pt x="579" y="525"/>
                  <a:pt x="562" y="541"/>
                </a:cubicBezTo>
                <a:cubicBezTo>
                  <a:pt x="560" y="543"/>
                  <a:pt x="559" y="546"/>
                  <a:pt x="560" y="548"/>
                </a:cubicBezTo>
                <a:cubicBezTo>
                  <a:pt x="566" y="566"/>
                  <a:pt x="566" y="566"/>
                  <a:pt x="566" y="566"/>
                </a:cubicBezTo>
                <a:cubicBezTo>
                  <a:pt x="579" y="603"/>
                  <a:pt x="559" y="643"/>
                  <a:pt x="522" y="656"/>
                </a:cubicBezTo>
                <a:cubicBezTo>
                  <a:pt x="515" y="658"/>
                  <a:pt x="507" y="660"/>
                  <a:pt x="499" y="660"/>
                </a:cubicBezTo>
                <a:cubicBezTo>
                  <a:pt x="499" y="667"/>
                  <a:pt x="499" y="667"/>
                  <a:pt x="499" y="667"/>
                </a:cubicBezTo>
                <a:cubicBezTo>
                  <a:pt x="499" y="660"/>
                  <a:pt x="499" y="660"/>
                  <a:pt x="499" y="660"/>
                </a:cubicBezTo>
                <a:cubicBezTo>
                  <a:pt x="469" y="660"/>
                  <a:pt x="442" y="641"/>
                  <a:pt x="432" y="612"/>
                </a:cubicBezTo>
                <a:cubicBezTo>
                  <a:pt x="431" y="609"/>
                  <a:pt x="429" y="608"/>
                  <a:pt x="426" y="608"/>
                </a:cubicBezTo>
                <a:cubicBezTo>
                  <a:pt x="425" y="608"/>
                  <a:pt x="425" y="608"/>
                  <a:pt x="425" y="608"/>
                </a:cubicBezTo>
                <a:cubicBezTo>
                  <a:pt x="393" y="613"/>
                  <a:pt x="360" y="613"/>
                  <a:pt x="327" y="608"/>
                </a:cubicBezTo>
                <a:cubicBezTo>
                  <a:pt x="324" y="607"/>
                  <a:pt x="320" y="609"/>
                  <a:pt x="319" y="612"/>
                </a:cubicBezTo>
                <a:cubicBezTo>
                  <a:pt x="309" y="641"/>
                  <a:pt x="282" y="660"/>
                  <a:pt x="252" y="660"/>
                </a:cubicBezTo>
                <a:cubicBezTo>
                  <a:pt x="245" y="660"/>
                  <a:pt x="237" y="658"/>
                  <a:pt x="230" y="656"/>
                </a:cubicBezTo>
                <a:cubicBezTo>
                  <a:pt x="193" y="643"/>
                  <a:pt x="173" y="603"/>
                  <a:pt x="185" y="566"/>
                </a:cubicBezTo>
                <a:cubicBezTo>
                  <a:pt x="191" y="549"/>
                  <a:pt x="191" y="549"/>
                  <a:pt x="191" y="549"/>
                </a:cubicBezTo>
                <a:cubicBezTo>
                  <a:pt x="192" y="547"/>
                  <a:pt x="191" y="544"/>
                  <a:pt x="189" y="542"/>
                </a:cubicBezTo>
                <a:cubicBezTo>
                  <a:pt x="162" y="517"/>
                  <a:pt x="130" y="477"/>
                  <a:pt x="125" y="428"/>
                </a:cubicBezTo>
                <a:cubicBezTo>
                  <a:pt x="119" y="357"/>
                  <a:pt x="137" y="300"/>
                  <a:pt x="177" y="256"/>
                </a:cubicBezTo>
                <a:cubicBezTo>
                  <a:pt x="221" y="207"/>
                  <a:pt x="294" y="180"/>
                  <a:pt x="375" y="180"/>
                </a:cubicBezTo>
                <a:cubicBezTo>
                  <a:pt x="404" y="180"/>
                  <a:pt x="432" y="184"/>
                  <a:pt x="459" y="192"/>
                </a:cubicBezTo>
                <a:cubicBezTo>
                  <a:pt x="462" y="193"/>
                  <a:pt x="465" y="192"/>
                  <a:pt x="467" y="189"/>
                </a:cubicBezTo>
                <a:cubicBezTo>
                  <a:pt x="477" y="174"/>
                  <a:pt x="494" y="157"/>
                  <a:pt x="514" y="157"/>
                </a:cubicBezTo>
                <a:cubicBezTo>
                  <a:pt x="515" y="157"/>
                  <a:pt x="516" y="157"/>
                  <a:pt x="518" y="157"/>
                </a:cubicBezTo>
                <a:cubicBezTo>
                  <a:pt x="539" y="160"/>
                  <a:pt x="548" y="184"/>
                  <a:pt x="547" y="233"/>
                </a:cubicBezTo>
                <a:cubicBezTo>
                  <a:pt x="547" y="236"/>
                  <a:pt x="548" y="238"/>
                  <a:pt x="549" y="239"/>
                </a:cubicBezTo>
                <a:cubicBezTo>
                  <a:pt x="572" y="258"/>
                  <a:pt x="591" y="280"/>
                  <a:pt x="604" y="304"/>
                </a:cubicBezTo>
                <a:cubicBezTo>
                  <a:pt x="605" y="306"/>
                  <a:pt x="608" y="307"/>
                  <a:pt x="610" y="307"/>
                </a:cubicBezTo>
                <a:cubicBezTo>
                  <a:pt x="648" y="307"/>
                  <a:pt x="648" y="307"/>
                  <a:pt x="648" y="307"/>
                </a:cubicBezTo>
                <a:cubicBezTo>
                  <a:pt x="680" y="307"/>
                  <a:pt x="705" y="346"/>
                  <a:pt x="705" y="396"/>
                </a:cubicBezTo>
                <a:cubicBezTo>
                  <a:pt x="705" y="447"/>
                  <a:pt x="680" y="485"/>
                  <a:pt x="648" y="485"/>
                </a:cubicBezTo>
                <a:close/>
                <a:moveTo>
                  <a:pt x="483" y="265"/>
                </a:moveTo>
                <a:cubicBezTo>
                  <a:pt x="482" y="268"/>
                  <a:pt x="480" y="269"/>
                  <a:pt x="477" y="269"/>
                </a:cubicBezTo>
                <a:cubicBezTo>
                  <a:pt x="476" y="269"/>
                  <a:pt x="475" y="268"/>
                  <a:pt x="474" y="268"/>
                </a:cubicBezTo>
                <a:cubicBezTo>
                  <a:pt x="445" y="250"/>
                  <a:pt x="411" y="240"/>
                  <a:pt x="375" y="240"/>
                </a:cubicBezTo>
                <a:cubicBezTo>
                  <a:pt x="340" y="240"/>
                  <a:pt x="306" y="250"/>
                  <a:pt x="277" y="268"/>
                </a:cubicBezTo>
                <a:cubicBezTo>
                  <a:pt x="274" y="270"/>
                  <a:pt x="269" y="269"/>
                  <a:pt x="267" y="265"/>
                </a:cubicBezTo>
                <a:cubicBezTo>
                  <a:pt x="265" y="262"/>
                  <a:pt x="266" y="258"/>
                  <a:pt x="270" y="256"/>
                </a:cubicBezTo>
                <a:cubicBezTo>
                  <a:pt x="301" y="236"/>
                  <a:pt x="337" y="226"/>
                  <a:pt x="375" y="226"/>
                </a:cubicBezTo>
                <a:cubicBezTo>
                  <a:pt x="414" y="226"/>
                  <a:pt x="450" y="236"/>
                  <a:pt x="481" y="256"/>
                </a:cubicBezTo>
                <a:cubicBezTo>
                  <a:pt x="484" y="258"/>
                  <a:pt x="485" y="262"/>
                  <a:pt x="483" y="26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3" name="Oval 32"/>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8" name="Freeform 109"/>
          <p:cNvSpPr>
            <a:spLocks noEditPoints="1"/>
          </p:cNvSpPr>
          <p:nvPr/>
        </p:nvSpPr>
        <p:spPr bwMode="auto">
          <a:xfrm>
            <a:off x="6710601" y="3274470"/>
            <a:ext cx="596348" cy="666717"/>
          </a:xfrm>
          <a:custGeom>
            <a:avLst/>
            <a:gdLst>
              <a:gd name="T0" fmla="*/ 240 w 577"/>
              <a:gd name="T1" fmla="*/ 524 h 646"/>
              <a:gd name="T2" fmla="*/ 300 w 577"/>
              <a:gd name="T3" fmla="*/ 317 h 646"/>
              <a:gd name="T4" fmla="*/ 364 w 577"/>
              <a:gd name="T5" fmla="*/ 352 h 646"/>
              <a:gd name="T6" fmla="*/ 354 w 577"/>
              <a:gd name="T7" fmla="*/ 362 h 646"/>
              <a:gd name="T8" fmla="*/ 300 w 577"/>
              <a:gd name="T9" fmla="*/ 331 h 646"/>
              <a:gd name="T10" fmla="*/ 254 w 577"/>
              <a:gd name="T11" fmla="*/ 524 h 646"/>
              <a:gd name="T12" fmla="*/ 372 w 577"/>
              <a:gd name="T13" fmla="*/ 524 h 646"/>
              <a:gd name="T14" fmla="*/ 211 w 577"/>
              <a:gd name="T15" fmla="*/ 517 h 646"/>
              <a:gd name="T16" fmla="*/ 211 w 577"/>
              <a:gd name="T17" fmla="*/ 531 h 646"/>
              <a:gd name="T18" fmla="*/ 372 w 577"/>
              <a:gd name="T19" fmla="*/ 524 h 646"/>
              <a:gd name="T20" fmla="*/ 336 w 577"/>
              <a:gd name="T21" fmla="*/ 422 h 646"/>
              <a:gd name="T22" fmla="*/ 204 w 577"/>
              <a:gd name="T23" fmla="*/ 429 h 646"/>
              <a:gd name="T24" fmla="*/ 336 w 577"/>
              <a:gd name="T25" fmla="*/ 436 h 646"/>
              <a:gd name="T26" fmla="*/ 364 w 577"/>
              <a:gd name="T27" fmla="*/ 219 h 646"/>
              <a:gd name="T28" fmla="*/ 350 w 577"/>
              <a:gd name="T29" fmla="*/ 216 h 646"/>
              <a:gd name="T30" fmla="*/ 226 w 577"/>
              <a:gd name="T31" fmla="*/ 216 h 646"/>
              <a:gd name="T32" fmla="*/ 213 w 577"/>
              <a:gd name="T33" fmla="*/ 219 h 646"/>
              <a:gd name="T34" fmla="*/ 364 w 577"/>
              <a:gd name="T35" fmla="*/ 219 h 646"/>
              <a:gd name="T36" fmla="*/ 364 w 577"/>
              <a:gd name="T37" fmla="*/ 213 h 646"/>
              <a:gd name="T38" fmla="*/ 447 w 577"/>
              <a:gd name="T39" fmla="*/ 80 h 646"/>
              <a:gd name="T40" fmla="*/ 430 w 577"/>
              <a:gd name="T41" fmla="*/ 37 h 646"/>
              <a:gd name="T42" fmla="*/ 377 w 577"/>
              <a:gd name="T43" fmla="*/ 51 h 646"/>
              <a:gd name="T44" fmla="*/ 341 w 577"/>
              <a:gd name="T45" fmla="*/ 28 h 646"/>
              <a:gd name="T46" fmla="*/ 236 w 577"/>
              <a:gd name="T47" fmla="*/ 28 h 646"/>
              <a:gd name="T48" fmla="*/ 200 w 577"/>
              <a:gd name="T49" fmla="*/ 51 h 646"/>
              <a:gd name="T50" fmla="*/ 184 w 577"/>
              <a:gd name="T51" fmla="*/ 47 h 646"/>
              <a:gd name="T52" fmla="*/ 119 w 577"/>
              <a:gd name="T53" fmla="*/ 51 h 646"/>
              <a:gd name="T54" fmla="*/ 133 w 577"/>
              <a:gd name="T55" fmla="*/ 83 h 646"/>
              <a:gd name="T56" fmla="*/ 0 w 577"/>
              <a:gd name="T57" fmla="*/ 462 h 646"/>
              <a:gd name="T58" fmla="*/ 577 w 577"/>
              <a:gd name="T59" fmla="*/ 462 h 646"/>
              <a:gd name="T60" fmla="*/ 200 w 577"/>
              <a:gd name="T61" fmla="*/ 65 h 646"/>
              <a:gd name="T62" fmla="*/ 243 w 577"/>
              <a:gd name="T63" fmla="*/ 41 h 646"/>
              <a:gd name="T64" fmla="*/ 288 w 577"/>
              <a:gd name="T65" fmla="*/ 14 h 646"/>
              <a:gd name="T66" fmla="*/ 334 w 577"/>
              <a:gd name="T67" fmla="*/ 41 h 646"/>
              <a:gd name="T68" fmla="*/ 398 w 577"/>
              <a:gd name="T69" fmla="*/ 59 h 646"/>
              <a:gd name="T70" fmla="*/ 445 w 577"/>
              <a:gd name="T71" fmla="*/ 56 h 646"/>
              <a:gd name="T72" fmla="*/ 434 w 577"/>
              <a:gd name="T73" fmla="*/ 72 h 646"/>
              <a:gd name="T74" fmla="*/ 355 w 577"/>
              <a:gd name="T75" fmla="*/ 224 h 646"/>
              <a:gd name="T76" fmla="*/ 288 w 577"/>
              <a:gd name="T77" fmla="*/ 632 h 646"/>
              <a:gd name="T78" fmla="*/ 222 w 577"/>
              <a:gd name="T79" fmla="*/ 224 h 646"/>
              <a:gd name="T80" fmla="*/ 142 w 577"/>
              <a:gd name="T81" fmla="*/ 72 h 646"/>
              <a:gd name="T82" fmla="*/ 132 w 577"/>
              <a:gd name="T83" fmla="*/ 56 h 646"/>
              <a:gd name="T84" fmla="*/ 178 w 577"/>
              <a:gd name="T85" fmla="*/ 59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7" h="646">
                <a:moveTo>
                  <a:pt x="247" y="531"/>
                </a:moveTo>
                <a:cubicBezTo>
                  <a:pt x="243" y="531"/>
                  <a:pt x="240" y="528"/>
                  <a:pt x="240" y="524"/>
                </a:cubicBezTo>
                <a:cubicBezTo>
                  <a:pt x="240" y="382"/>
                  <a:pt x="240" y="382"/>
                  <a:pt x="240" y="382"/>
                </a:cubicBezTo>
                <a:cubicBezTo>
                  <a:pt x="240" y="343"/>
                  <a:pt x="264" y="317"/>
                  <a:pt x="300" y="317"/>
                </a:cubicBezTo>
                <a:cubicBezTo>
                  <a:pt x="333" y="317"/>
                  <a:pt x="345" y="331"/>
                  <a:pt x="360" y="347"/>
                </a:cubicBezTo>
                <a:cubicBezTo>
                  <a:pt x="361" y="349"/>
                  <a:pt x="363" y="350"/>
                  <a:pt x="364" y="352"/>
                </a:cubicBezTo>
                <a:cubicBezTo>
                  <a:pt x="367" y="355"/>
                  <a:pt x="367" y="359"/>
                  <a:pt x="364" y="362"/>
                </a:cubicBezTo>
                <a:cubicBezTo>
                  <a:pt x="361" y="365"/>
                  <a:pt x="357" y="364"/>
                  <a:pt x="354" y="362"/>
                </a:cubicBezTo>
                <a:cubicBezTo>
                  <a:pt x="352" y="360"/>
                  <a:pt x="351" y="358"/>
                  <a:pt x="349" y="356"/>
                </a:cubicBezTo>
                <a:cubicBezTo>
                  <a:pt x="335" y="340"/>
                  <a:pt x="327" y="331"/>
                  <a:pt x="300" y="331"/>
                </a:cubicBezTo>
                <a:cubicBezTo>
                  <a:pt x="271" y="331"/>
                  <a:pt x="254" y="350"/>
                  <a:pt x="254" y="382"/>
                </a:cubicBezTo>
                <a:cubicBezTo>
                  <a:pt x="254" y="524"/>
                  <a:pt x="254" y="524"/>
                  <a:pt x="254" y="524"/>
                </a:cubicBezTo>
                <a:cubicBezTo>
                  <a:pt x="254" y="528"/>
                  <a:pt x="251" y="531"/>
                  <a:pt x="247" y="531"/>
                </a:cubicBezTo>
                <a:close/>
                <a:moveTo>
                  <a:pt x="372" y="524"/>
                </a:moveTo>
                <a:cubicBezTo>
                  <a:pt x="372" y="520"/>
                  <a:pt x="369" y="517"/>
                  <a:pt x="365" y="517"/>
                </a:cubicBezTo>
                <a:cubicBezTo>
                  <a:pt x="211" y="517"/>
                  <a:pt x="211" y="517"/>
                  <a:pt x="211" y="517"/>
                </a:cubicBezTo>
                <a:cubicBezTo>
                  <a:pt x="208" y="517"/>
                  <a:pt x="204" y="520"/>
                  <a:pt x="204" y="524"/>
                </a:cubicBezTo>
                <a:cubicBezTo>
                  <a:pt x="204" y="528"/>
                  <a:pt x="208" y="531"/>
                  <a:pt x="211" y="531"/>
                </a:cubicBezTo>
                <a:cubicBezTo>
                  <a:pt x="365" y="531"/>
                  <a:pt x="365" y="531"/>
                  <a:pt x="365" y="531"/>
                </a:cubicBezTo>
                <a:cubicBezTo>
                  <a:pt x="369" y="531"/>
                  <a:pt x="372" y="528"/>
                  <a:pt x="372" y="524"/>
                </a:cubicBezTo>
                <a:close/>
                <a:moveTo>
                  <a:pt x="343" y="429"/>
                </a:moveTo>
                <a:cubicBezTo>
                  <a:pt x="343" y="426"/>
                  <a:pt x="340" y="422"/>
                  <a:pt x="336" y="422"/>
                </a:cubicBezTo>
                <a:cubicBezTo>
                  <a:pt x="211" y="422"/>
                  <a:pt x="211" y="422"/>
                  <a:pt x="211" y="422"/>
                </a:cubicBezTo>
                <a:cubicBezTo>
                  <a:pt x="208" y="422"/>
                  <a:pt x="204" y="426"/>
                  <a:pt x="204" y="429"/>
                </a:cubicBezTo>
                <a:cubicBezTo>
                  <a:pt x="204" y="433"/>
                  <a:pt x="208" y="436"/>
                  <a:pt x="211" y="436"/>
                </a:cubicBezTo>
                <a:cubicBezTo>
                  <a:pt x="336" y="436"/>
                  <a:pt x="336" y="436"/>
                  <a:pt x="336" y="436"/>
                </a:cubicBezTo>
                <a:cubicBezTo>
                  <a:pt x="340" y="436"/>
                  <a:pt x="343" y="433"/>
                  <a:pt x="343" y="429"/>
                </a:cubicBezTo>
                <a:close/>
                <a:moveTo>
                  <a:pt x="364" y="219"/>
                </a:moveTo>
                <a:cubicBezTo>
                  <a:pt x="365" y="215"/>
                  <a:pt x="362" y="212"/>
                  <a:pt x="358" y="211"/>
                </a:cubicBezTo>
                <a:cubicBezTo>
                  <a:pt x="355" y="210"/>
                  <a:pt x="351" y="213"/>
                  <a:pt x="350" y="216"/>
                </a:cubicBezTo>
                <a:cubicBezTo>
                  <a:pt x="350" y="216"/>
                  <a:pt x="342" y="231"/>
                  <a:pt x="288" y="231"/>
                </a:cubicBezTo>
                <a:cubicBezTo>
                  <a:pt x="233" y="231"/>
                  <a:pt x="226" y="216"/>
                  <a:pt x="226" y="216"/>
                </a:cubicBezTo>
                <a:cubicBezTo>
                  <a:pt x="226" y="216"/>
                  <a:pt x="226" y="216"/>
                  <a:pt x="226" y="216"/>
                </a:cubicBezTo>
                <a:cubicBezTo>
                  <a:pt x="213" y="219"/>
                  <a:pt x="213" y="219"/>
                  <a:pt x="213" y="219"/>
                </a:cubicBezTo>
                <a:cubicBezTo>
                  <a:pt x="214" y="224"/>
                  <a:pt x="222" y="245"/>
                  <a:pt x="288" y="245"/>
                </a:cubicBezTo>
                <a:cubicBezTo>
                  <a:pt x="355" y="245"/>
                  <a:pt x="363" y="224"/>
                  <a:pt x="364" y="219"/>
                </a:cubicBezTo>
                <a:close/>
                <a:moveTo>
                  <a:pt x="577" y="462"/>
                </a:moveTo>
                <a:cubicBezTo>
                  <a:pt x="577" y="344"/>
                  <a:pt x="452" y="245"/>
                  <a:pt x="364" y="213"/>
                </a:cubicBezTo>
                <a:cubicBezTo>
                  <a:pt x="365" y="181"/>
                  <a:pt x="381" y="134"/>
                  <a:pt x="443" y="83"/>
                </a:cubicBezTo>
                <a:cubicBezTo>
                  <a:pt x="445" y="81"/>
                  <a:pt x="446" y="80"/>
                  <a:pt x="447" y="80"/>
                </a:cubicBezTo>
                <a:cubicBezTo>
                  <a:pt x="460" y="67"/>
                  <a:pt x="460" y="57"/>
                  <a:pt x="458" y="51"/>
                </a:cubicBezTo>
                <a:cubicBezTo>
                  <a:pt x="454" y="42"/>
                  <a:pt x="444" y="37"/>
                  <a:pt x="430" y="37"/>
                </a:cubicBezTo>
                <a:cubicBezTo>
                  <a:pt x="418" y="37"/>
                  <a:pt x="405" y="41"/>
                  <a:pt x="392" y="47"/>
                </a:cubicBezTo>
                <a:cubicBezTo>
                  <a:pt x="387" y="49"/>
                  <a:pt x="381" y="51"/>
                  <a:pt x="377" y="51"/>
                </a:cubicBezTo>
                <a:cubicBezTo>
                  <a:pt x="365" y="51"/>
                  <a:pt x="355" y="43"/>
                  <a:pt x="344" y="31"/>
                </a:cubicBezTo>
                <a:cubicBezTo>
                  <a:pt x="341" y="28"/>
                  <a:pt x="341" y="28"/>
                  <a:pt x="341" y="28"/>
                </a:cubicBezTo>
                <a:cubicBezTo>
                  <a:pt x="328" y="15"/>
                  <a:pt x="314" y="0"/>
                  <a:pt x="288" y="0"/>
                </a:cubicBezTo>
                <a:cubicBezTo>
                  <a:pt x="263" y="0"/>
                  <a:pt x="248" y="15"/>
                  <a:pt x="236" y="28"/>
                </a:cubicBezTo>
                <a:cubicBezTo>
                  <a:pt x="233" y="31"/>
                  <a:pt x="233" y="31"/>
                  <a:pt x="233" y="31"/>
                </a:cubicBezTo>
                <a:cubicBezTo>
                  <a:pt x="221" y="43"/>
                  <a:pt x="212" y="51"/>
                  <a:pt x="200" y="51"/>
                </a:cubicBezTo>
                <a:cubicBezTo>
                  <a:pt x="200" y="51"/>
                  <a:pt x="200" y="51"/>
                  <a:pt x="200" y="51"/>
                </a:cubicBezTo>
                <a:cubicBezTo>
                  <a:pt x="195" y="51"/>
                  <a:pt x="190" y="49"/>
                  <a:pt x="184" y="47"/>
                </a:cubicBezTo>
                <a:cubicBezTo>
                  <a:pt x="172" y="41"/>
                  <a:pt x="159" y="37"/>
                  <a:pt x="147" y="37"/>
                </a:cubicBezTo>
                <a:cubicBezTo>
                  <a:pt x="132" y="37"/>
                  <a:pt x="122" y="42"/>
                  <a:pt x="119" y="51"/>
                </a:cubicBezTo>
                <a:cubicBezTo>
                  <a:pt x="116" y="57"/>
                  <a:pt x="116" y="67"/>
                  <a:pt x="130" y="80"/>
                </a:cubicBezTo>
                <a:cubicBezTo>
                  <a:pt x="130" y="80"/>
                  <a:pt x="131" y="81"/>
                  <a:pt x="133" y="83"/>
                </a:cubicBezTo>
                <a:cubicBezTo>
                  <a:pt x="196" y="134"/>
                  <a:pt x="211" y="181"/>
                  <a:pt x="212" y="213"/>
                </a:cubicBezTo>
                <a:cubicBezTo>
                  <a:pt x="125" y="245"/>
                  <a:pt x="0" y="344"/>
                  <a:pt x="0" y="462"/>
                </a:cubicBezTo>
                <a:cubicBezTo>
                  <a:pt x="0" y="579"/>
                  <a:pt x="47" y="646"/>
                  <a:pt x="288" y="646"/>
                </a:cubicBezTo>
                <a:cubicBezTo>
                  <a:pt x="530" y="646"/>
                  <a:pt x="577" y="579"/>
                  <a:pt x="577" y="462"/>
                </a:cubicBezTo>
                <a:close/>
                <a:moveTo>
                  <a:pt x="178"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8" y="25"/>
                  <a:pt x="269" y="14"/>
                  <a:pt x="288" y="14"/>
                </a:cubicBezTo>
                <a:cubicBezTo>
                  <a:pt x="308" y="14"/>
                  <a:pt x="318" y="25"/>
                  <a:pt x="331" y="37"/>
                </a:cubicBezTo>
                <a:cubicBezTo>
                  <a:pt x="334" y="41"/>
                  <a:pt x="334" y="41"/>
                  <a:pt x="334" y="41"/>
                </a:cubicBezTo>
                <a:cubicBezTo>
                  <a:pt x="346" y="53"/>
                  <a:pt x="359" y="65"/>
                  <a:pt x="377" y="65"/>
                </a:cubicBezTo>
                <a:cubicBezTo>
                  <a:pt x="384" y="65"/>
                  <a:pt x="391" y="63"/>
                  <a:pt x="398" y="59"/>
                </a:cubicBezTo>
                <a:cubicBezTo>
                  <a:pt x="409" y="54"/>
                  <a:pt x="420" y="51"/>
                  <a:pt x="430" y="51"/>
                </a:cubicBezTo>
                <a:cubicBezTo>
                  <a:pt x="439" y="51"/>
                  <a:pt x="444" y="54"/>
                  <a:pt x="445" y="56"/>
                </a:cubicBezTo>
                <a:cubicBezTo>
                  <a:pt x="446" y="58"/>
                  <a:pt x="444" y="63"/>
                  <a:pt x="437" y="70"/>
                </a:cubicBezTo>
                <a:cubicBezTo>
                  <a:pt x="437" y="70"/>
                  <a:pt x="436" y="71"/>
                  <a:pt x="434" y="72"/>
                </a:cubicBezTo>
                <a:cubicBezTo>
                  <a:pt x="365" y="129"/>
                  <a:pt x="350" y="183"/>
                  <a:pt x="350" y="218"/>
                </a:cubicBezTo>
                <a:cubicBezTo>
                  <a:pt x="350" y="221"/>
                  <a:pt x="352" y="223"/>
                  <a:pt x="355" y="224"/>
                </a:cubicBezTo>
                <a:cubicBezTo>
                  <a:pt x="439" y="253"/>
                  <a:pt x="563" y="349"/>
                  <a:pt x="563" y="462"/>
                </a:cubicBezTo>
                <a:cubicBezTo>
                  <a:pt x="563" y="573"/>
                  <a:pt x="519" y="632"/>
                  <a:pt x="288" y="632"/>
                </a:cubicBezTo>
                <a:cubicBezTo>
                  <a:pt x="57" y="632"/>
                  <a:pt x="14" y="573"/>
                  <a:pt x="14" y="462"/>
                </a:cubicBezTo>
                <a:cubicBezTo>
                  <a:pt x="14" y="349"/>
                  <a:pt x="138" y="253"/>
                  <a:pt x="222" y="224"/>
                </a:cubicBezTo>
                <a:cubicBezTo>
                  <a:pt x="225" y="223"/>
                  <a:pt x="227" y="221"/>
                  <a:pt x="227" y="218"/>
                </a:cubicBezTo>
                <a:cubicBezTo>
                  <a:pt x="227" y="183"/>
                  <a:pt x="212" y="129"/>
                  <a:pt x="142" y="72"/>
                </a:cubicBezTo>
                <a:cubicBezTo>
                  <a:pt x="141" y="71"/>
                  <a:pt x="140" y="70"/>
                  <a:pt x="139" y="70"/>
                </a:cubicBezTo>
                <a:cubicBezTo>
                  <a:pt x="132" y="63"/>
                  <a:pt x="131" y="58"/>
                  <a:pt x="132" y="56"/>
                </a:cubicBezTo>
                <a:cubicBezTo>
                  <a:pt x="133" y="54"/>
                  <a:pt x="138" y="51"/>
                  <a:pt x="147" y="51"/>
                </a:cubicBezTo>
                <a:cubicBezTo>
                  <a:pt x="157" y="51"/>
                  <a:pt x="168" y="54"/>
                  <a:pt x="178"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4" name="Oval 33"/>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9" name="Freeform 110"/>
          <p:cNvSpPr>
            <a:spLocks noEditPoints="1"/>
          </p:cNvSpPr>
          <p:nvPr/>
        </p:nvSpPr>
        <p:spPr bwMode="auto">
          <a:xfrm>
            <a:off x="4988135" y="3274470"/>
            <a:ext cx="595156" cy="666717"/>
          </a:xfrm>
          <a:custGeom>
            <a:avLst/>
            <a:gdLst>
              <a:gd name="T0" fmla="*/ 196 w 577"/>
              <a:gd name="T1" fmla="*/ 432 h 646"/>
              <a:gd name="T2" fmla="*/ 292 w 577"/>
              <a:gd name="T3" fmla="*/ 304 h 646"/>
              <a:gd name="T4" fmla="*/ 361 w 577"/>
              <a:gd name="T5" fmla="*/ 355 h 646"/>
              <a:gd name="T6" fmla="*/ 292 w 577"/>
              <a:gd name="T7" fmla="*/ 318 h 646"/>
              <a:gd name="T8" fmla="*/ 210 w 577"/>
              <a:gd name="T9" fmla="*/ 432 h 646"/>
              <a:gd name="T10" fmla="*/ 351 w 577"/>
              <a:gd name="T11" fmla="*/ 511 h 646"/>
              <a:gd name="T12" fmla="*/ 363 w 577"/>
              <a:gd name="T13" fmla="*/ 519 h 646"/>
              <a:gd name="T14" fmla="*/ 299 w 577"/>
              <a:gd name="T15" fmla="*/ 406 h 646"/>
              <a:gd name="T16" fmla="*/ 169 w 577"/>
              <a:gd name="T17" fmla="*/ 399 h 646"/>
              <a:gd name="T18" fmla="*/ 169 w 577"/>
              <a:gd name="T19" fmla="*/ 413 h 646"/>
              <a:gd name="T20" fmla="*/ 299 w 577"/>
              <a:gd name="T21" fmla="*/ 406 h 646"/>
              <a:gd name="T22" fmla="*/ 299 w 577"/>
              <a:gd name="T23" fmla="*/ 460 h 646"/>
              <a:gd name="T24" fmla="*/ 169 w 577"/>
              <a:gd name="T25" fmla="*/ 453 h 646"/>
              <a:gd name="T26" fmla="*/ 169 w 577"/>
              <a:gd name="T27" fmla="*/ 467 h 646"/>
              <a:gd name="T28" fmla="*/ 364 w 577"/>
              <a:gd name="T29" fmla="*/ 219 h 646"/>
              <a:gd name="T30" fmla="*/ 350 w 577"/>
              <a:gd name="T31" fmla="*/ 216 h 646"/>
              <a:gd name="T32" fmla="*/ 226 w 577"/>
              <a:gd name="T33" fmla="*/ 216 h 646"/>
              <a:gd name="T34" fmla="*/ 213 w 577"/>
              <a:gd name="T35" fmla="*/ 219 h 646"/>
              <a:gd name="T36" fmla="*/ 364 w 577"/>
              <a:gd name="T37" fmla="*/ 219 h 646"/>
              <a:gd name="T38" fmla="*/ 364 w 577"/>
              <a:gd name="T39" fmla="*/ 213 h 646"/>
              <a:gd name="T40" fmla="*/ 447 w 577"/>
              <a:gd name="T41" fmla="*/ 80 h 646"/>
              <a:gd name="T42" fmla="*/ 430 w 577"/>
              <a:gd name="T43" fmla="*/ 37 h 646"/>
              <a:gd name="T44" fmla="*/ 377 w 577"/>
              <a:gd name="T45" fmla="*/ 51 h 646"/>
              <a:gd name="T46" fmla="*/ 341 w 577"/>
              <a:gd name="T47" fmla="*/ 28 h 646"/>
              <a:gd name="T48" fmla="*/ 236 w 577"/>
              <a:gd name="T49" fmla="*/ 28 h 646"/>
              <a:gd name="T50" fmla="*/ 200 w 577"/>
              <a:gd name="T51" fmla="*/ 51 h 646"/>
              <a:gd name="T52" fmla="*/ 185 w 577"/>
              <a:gd name="T53" fmla="*/ 47 h 646"/>
              <a:gd name="T54" fmla="*/ 119 w 577"/>
              <a:gd name="T55" fmla="*/ 51 h 646"/>
              <a:gd name="T56" fmla="*/ 134 w 577"/>
              <a:gd name="T57" fmla="*/ 83 h 646"/>
              <a:gd name="T58" fmla="*/ 0 w 577"/>
              <a:gd name="T59" fmla="*/ 462 h 646"/>
              <a:gd name="T60" fmla="*/ 577 w 577"/>
              <a:gd name="T61" fmla="*/ 462 h 646"/>
              <a:gd name="T62" fmla="*/ 200 w 577"/>
              <a:gd name="T63" fmla="*/ 65 h 646"/>
              <a:gd name="T64" fmla="*/ 243 w 577"/>
              <a:gd name="T65" fmla="*/ 41 h 646"/>
              <a:gd name="T66" fmla="*/ 288 w 577"/>
              <a:gd name="T67" fmla="*/ 14 h 646"/>
              <a:gd name="T68" fmla="*/ 334 w 577"/>
              <a:gd name="T69" fmla="*/ 41 h 646"/>
              <a:gd name="T70" fmla="*/ 398 w 577"/>
              <a:gd name="T71" fmla="*/ 59 h 646"/>
              <a:gd name="T72" fmla="*/ 445 w 577"/>
              <a:gd name="T73" fmla="*/ 56 h 646"/>
              <a:gd name="T74" fmla="*/ 435 w 577"/>
              <a:gd name="T75" fmla="*/ 72 h 646"/>
              <a:gd name="T76" fmla="*/ 355 w 577"/>
              <a:gd name="T77" fmla="*/ 224 h 646"/>
              <a:gd name="T78" fmla="*/ 288 w 577"/>
              <a:gd name="T79" fmla="*/ 632 h 646"/>
              <a:gd name="T80" fmla="*/ 222 w 577"/>
              <a:gd name="T81" fmla="*/ 224 h 646"/>
              <a:gd name="T82" fmla="*/ 142 w 577"/>
              <a:gd name="T83" fmla="*/ 72 h 646"/>
              <a:gd name="T84" fmla="*/ 132 w 577"/>
              <a:gd name="T85" fmla="*/ 56 h 646"/>
              <a:gd name="T86" fmla="*/ 179 w 577"/>
              <a:gd name="T87" fmla="*/ 59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7" h="646">
                <a:moveTo>
                  <a:pt x="292" y="561"/>
                </a:moveTo>
                <a:cubicBezTo>
                  <a:pt x="233" y="561"/>
                  <a:pt x="196" y="510"/>
                  <a:pt x="196" y="432"/>
                </a:cubicBezTo>
                <a:cubicBezTo>
                  <a:pt x="196" y="395"/>
                  <a:pt x="204" y="363"/>
                  <a:pt x="221" y="340"/>
                </a:cubicBezTo>
                <a:cubicBezTo>
                  <a:pt x="238" y="316"/>
                  <a:pt x="263" y="304"/>
                  <a:pt x="292" y="304"/>
                </a:cubicBezTo>
                <a:cubicBezTo>
                  <a:pt x="320" y="304"/>
                  <a:pt x="344" y="317"/>
                  <a:pt x="363" y="345"/>
                </a:cubicBezTo>
                <a:cubicBezTo>
                  <a:pt x="365" y="348"/>
                  <a:pt x="364" y="353"/>
                  <a:pt x="361" y="355"/>
                </a:cubicBezTo>
                <a:cubicBezTo>
                  <a:pt x="358" y="357"/>
                  <a:pt x="354" y="356"/>
                  <a:pt x="351" y="353"/>
                </a:cubicBezTo>
                <a:cubicBezTo>
                  <a:pt x="335" y="329"/>
                  <a:pt x="316" y="318"/>
                  <a:pt x="292" y="318"/>
                </a:cubicBezTo>
                <a:cubicBezTo>
                  <a:pt x="267" y="318"/>
                  <a:pt x="247" y="328"/>
                  <a:pt x="232" y="348"/>
                </a:cubicBezTo>
                <a:cubicBezTo>
                  <a:pt x="218" y="369"/>
                  <a:pt x="210" y="398"/>
                  <a:pt x="210" y="432"/>
                </a:cubicBezTo>
                <a:cubicBezTo>
                  <a:pt x="210" y="502"/>
                  <a:pt x="242" y="547"/>
                  <a:pt x="292" y="547"/>
                </a:cubicBezTo>
                <a:cubicBezTo>
                  <a:pt x="316" y="547"/>
                  <a:pt x="335" y="535"/>
                  <a:pt x="351" y="511"/>
                </a:cubicBezTo>
                <a:cubicBezTo>
                  <a:pt x="354" y="508"/>
                  <a:pt x="358" y="507"/>
                  <a:pt x="361" y="509"/>
                </a:cubicBezTo>
                <a:cubicBezTo>
                  <a:pt x="364" y="512"/>
                  <a:pt x="365" y="516"/>
                  <a:pt x="363" y="519"/>
                </a:cubicBezTo>
                <a:cubicBezTo>
                  <a:pt x="344" y="547"/>
                  <a:pt x="320" y="561"/>
                  <a:pt x="292" y="561"/>
                </a:cubicBezTo>
                <a:close/>
                <a:moveTo>
                  <a:pt x="299" y="406"/>
                </a:moveTo>
                <a:cubicBezTo>
                  <a:pt x="299" y="402"/>
                  <a:pt x="296" y="399"/>
                  <a:pt x="292" y="399"/>
                </a:cubicBezTo>
                <a:cubicBezTo>
                  <a:pt x="169" y="399"/>
                  <a:pt x="169" y="399"/>
                  <a:pt x="169" y="399"/>
                </a:cubicBezTo>
                <a:cubicBezTo>
                  <a:pt x="165" y="399"/>
                  <a:pt x="162" y="402"/>
                  <a:pt x="162" y="406"/>
                </a:cubicBezTo>
                <a:cubicBezTo>
                  <a:pt x="162" y="410"/>
                  <a:pt x="165" y="413"/>
                  <a:pt x="169" y="413"/>
                </a:cubicBezTo>
                <a:cubicBezTo>
                  <a:pt x="292" y="413"/>
                  <a:pt x="292" y="413"/>
                  <a:pt x="292" y="413"/>
                </a:cubicBezTo>
                <a:cubicBezTo>
                  <a:pt x="296" y="413"/>
                  <a:pt x="299" y="410"/>
                  <a:pt x="299" y="406"/>
                </a:cubicBezTo>
                <a:close/>
                <a:moveTo>
                  <a:pt x="292" y="467"/>
                </a:moveTo>
                <a:cubicBezTo>
                  <a:pt x="296" y="467"/>
                  <a:pt x="299" y="464"/>
                  <a:pt x="299" y="460"/>
                </a:cubicBezTo>
                <a:cubicBezTo>
                  <a:pt x="299" y="456"/>
                  <a:pt x="296" y="453"/>
                  <a:pt x="292" y="453"/>
                </a:cubicBezTo>
                <a:cubicBezTo>
                  <a:pt x="169" y="453"/>
                  <a:pt x="169" y="453"/>
                  <a:pt x="169" y="453"/>
                </a:cubicBezTo>
                <a:cubicBezTo>
                  <a:pt x="165" y="453"/>
                  <a:pt x="162" y="456"/>
                  <a:pt x="162" y="460"/>
                </a:cubicBezTo>
                <a:cubicBezTo>
                  <a:pt x="162" y="464"/>
                  <a:pt x="165" y="467"/>
                  <a:pt x="169" y="467"/>
                </a:cubicBezTo>
                <a:lnTo>
                  <a:pt x="292" y="467"/>
                </a:lnTo>
                <a:close/>
                <a:moveTo>
                  <a:pt x="364" y="219"/>
                </a:moveTo>
                <a:cubicBezTo>
                  <a:pt x="350" y="216"/>
                  <a:pt x="350" y="216"/>
                  <a:pt x="350" y="216"/>
                </a:cubicBezTo>
                <a:cubicBezTo>
                  <a:pt x="350" y="216"/>
                  <a:pt x="350" y="216"/>
                  <a:pt x="350" y="216"/>
                </a:cubicBezTo>
                <a:cubicBezTo>
                  <a:pt x="350" y="216"/>
                  <a:pt x="344" y="231"/>
                  <a:pt x="288" y="231"/>
                </a:cubicBezTo>
                <a:cubicBezTo>
                  <a:pt x="233" y="231"/>
                  <a:pt x="227" y="216"/>
                  <a:pt x="226" y="216"/>
                </a:cubicBezTo>
                <a:cubicBezTo>
                  <a:pt x="227" y="216"/>
                  <a:pt x="227" y="216"/>
                  <a:pt x="227" y="216"/>
                </a:cubicBezTo>
                <a:cubicBezTo>
                  <a:pt x="213" y="219"/>
                  <a:pt x="213" y="219"/>
                  <a:pt x="213" y="219"/>
                </a:cubicBezTo>
                <a:cubicBezTo>
                  <a:pt x="214" y="224"/>
                  <a:pt x="222" y="245"/>
                  <a:pt x="288" y="245"/>
                </a:cubicBezTo>
                <a:cubicBezTo>
                  <a:pt x="355" y="245"/>
                  <a:pt x="363" y="224"/>
                  <a:pt x="364" y="219"/>
                </a:cubicBezTo>
                <a:close/>
                <a:moveTo>
                  <a:pt x="577" y="462"/>
                </a:moveTo>
                <a:cubicBezTo>
                  <a:pt x="577" y="344"/>
                  <a:pt x="452" y="245"/>
                  <a:pt x="364" y="213"/>
                </a:cubicBezTo>
                <a:cubicBezTo>
                  <a:pt x="366" y="181"/>
                  <a:pt x="381" y="134"/>
                  <a:pt x="443" y="83"/>
                </a:cubicBezTo>
                <a:cubicBezTo>
                  <a:pt x="445" y="81"/>
                  <a:pt x="447" y="80"/>
                  <a:pt x="447" y="80"/>
                </a:cubicBezTo>
                <a:cubicBezTo>
                  <a:pt x="461" y="67"/>
                  <a:pt x="461" y="57"/>
                  <a:pt x="458" y="51"/>
                </a:cubicBezTo>
                <a:cubicBezTo>
                  <a:pt x="455" y="42"/>
                  <a:pt x="444" y="37"/>
                  <a:pt x="430" y="37"/>
                </a:cubicBezTo>
                <a:cubicBezTo>
                  <a:pt x="418" y="37"/>
                  <a:pt x="405" y="41"/>
                  <a:pt x="392" y="47"/>
                </a:cubicBezTo>
                <a:cubicBezTo>
                  <a:pt x="387" y="49"/>
                  <a:pt x="382" y="51"/>
                  <a:pt x="377" y="51"/>
                </a:cubicBezTo>
                <a:cubicBezTo>
                  <a:pt x="365" y="51"/>
                  <a:pt x="355" y="43"/>
                  <a:pt x="344" y="31"/>
                </a:cubicBezTo>
                <a:cubicBezTo>
                  <a:pt x="341" y="28"/>
                  <a:pt x="341" y="28"/>
                  <a:pt x="341" y="28"/>
                </a:cubicBezTo>
                <a:cubicBezTo>
                  <a:pt x="328" y="15"/>
                  <a:pt x="314" y="0"/>
                  <a:pt x="288" y="0"/>
                </a:cubicBezTo>
                <a:cubicBezTo>
                  <a:pt x="263" y="0"/>
                  <a:pt x="249" y="15"/>
                  <a:pt x="236" y="28"/>
                </a:cubicBezTo>
                <a:cubicBezTo>
                  <a:pt x="233" y="31"/>
                  <a:pt x="233" y="31"/>
                  <a:pt x="233" y="31"/>
                </a:cubicBezTo>
                <a:cubicBezTo>
                  <a:pt x="222" y="43"/>
                  <a:pt x="212" y="51"/>
                  <a:pt x="200" y="51"/>
                </a:cubicBezTo>
                <a:cubicBezTo>
                  <a:pt x="200" y="51"/>
                  <a:pt x="200" y="51"/>
                  <a:pt x="200" y="51"/>
                </a:cubicBezTo>
                <a:cubicBezTo>
                  <a:pt x="195" y="51"/>
                  <a:pt x="190" y="49"/>
                  <a:pt x="185" y="47"/>
                </a:cubicBezTo>
                <a:cubicBezTo>
                  <a:pt x="172" y="41"/>
                  <a:pt x="159" y="37"/>
                  <a:pt x="147" y="37"/>
                </a:cubicBezTo>
                <a:cubicBezTo>
                  <a:pt x="133" y="37"/>
                  <a:pt x="122" y="42"/>
                  <a:pt x="119" y="51"/>
                </a:cubicBezTo>
                <a:cubicBezTo>
                  <a:pt x="116" y="57"/>
                  <a:pt x="116" y="67"/>
                  <a:pt x="130" y="80"/>
                </a:cubicBezTo>
                <a:cubicBezTo>
                  <a:pt x="130" y="80"/>
                  <a:pt x="132" y="81"/>
                  <a:pt x="134" y="83"/>
                </a:cubicBezTo>
                <a:cubicBezTo>
                  <a:pt x="196" y="134"/>
                  <a:pt x="211" y="181"/>
                  <a:pt x="213" y="213"/>
                </a:cubicBezTo>
                <a:cubicBezTo>
                  <a:pt x="125" y="245"/>
                  <a:pt x="0" y="344"/>
                  <a:pt x="0" y="462"/>
                </a:cubicBezTo>
                <a:cubicBezTo>
                  <a:pt x="0" y="579"/>
                  <a:pt x="47" y="646"/>
                  <a:pt x="288" y="646"/>
                </a:cubicBezTo>
                <a:cubicBezTo>
                  <a:pt x="530" y="646"/>
                  <a:pt x="577" y="579"/>
                  <a:pt x="577" y="462"/>
                </a:cubicBezTo>
                <a:close/>
                <a:moveTo>
                  <a:pt x="179"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8" y="25"/>
                  <a:pt x="269" y="14"/>
                  <a:pt x="288" y="14"/>
                </a:cubicBezTo>
                <a:cubicBezTo>
                  <a:pt x="308" y="14"/>
                  <a:pt x="319" y="25"/>
                  <a:pt x="331" y="37"/>
                </a:cubicBezTo>
                <a:cubicBezTo>
                  <a:pt x="334" y="41"/>
                  <a:pt x="334" y="41"/>
                  <a:pt x="334" y="41"/>
                </a:cubicBezTo>
                <a:cubicBezTo>
                  <a:pt x="346" y="53"/>
                  <a:pt x="359" y="65"/>
                  <a:pt x="377" y="65"/>
                </a:cubicBezTo>
                <a:cubicBezTo>
                  <a:pt x="384" y="65"/>
                  <a:pt x="391" y="63"/>
                  <a:pt x="398" y="59"/>
                </a:cubicBezTo>
                <a:cubicBezTo>
                  <a:pt x="409" y="54"/>
                  <a:pt x="420" y="51"/>
                  <a:pt x="430" y="51"/>
                </a:cubicBezTo>
                <a:cubicBezTo>
                  <a:pt x="439" y="51"/>
                  <a:pt x="444" y="54"/>
                  <a:pt x="445" y="56"/>
                </a:cubicBezTo>
                <a:cubicBezTo>
                  <a:pt x="446" y="58"/>
                  <a:pt x="444" y="63"/>
                  <a:pt x="438" y="70"/>
                </a:cubicBezTo>
                <a:cubicBezTo>
                  <a:pt x="437" y="70"/>
                  <a:pt x="436" y="71"/>
                  <a:pt x="435" y="72"/>
                </a:cubicBezTo>
                <a:cubicBezTo>
                  <a:pt x="365" y="129"/>
                  <a:pt x="350" y="183"/>
                  <a:pt x="350" y="218"/>
                </a:cubicBezTo>
                <a:cubicBezTo>
                  <a:pt x="350" y="221"/>
                  <a:pt x="352" y="223"/>
                  <a:pt x="355" y="224"/>
                </a:cubicBezTo>
                <a:cubicBezTo>
                  <a:pt x="439" y="253"/>
                  <a:pt x="563" y="349"/>
                  <a:pt x="563" y="462"/>
                </a:cubicBezTo>
                <a:cubicBezTo>
                  <a:pt x="563" y="573"/>
                  <a:pt x="519" y="632"/>
                  <a:pt x="288" y="632"/>
                </a:cubicBezTo>
                <a:cubicBezTo>
                  <a:pt x="58" y="632"/>
                  <a:pt x="14" y="573"/>
                  <a:pt x="14" y="462"/>
                </a:cubicBezTo>
                <a:cubicBezTo>
                  <a:pt x="14" y="349"/>
                  <a:pt x="138" y="253"/>
                  <a:pt x="222" y="224"/>
                </a:cubicBezTo>
                <a:cubicBezTo>
                  <a:pt x="225" y="223"/>
                  <a:pt x="227" y="221"/>
                  <a:pt x="227" y="218"/>
                </a:cubicBezTo>
                <a:cubicBezTo>
                  <a:pt x="227" y="183"/>
                  <a:pt x="212" y="129"/>
                  <a:pt x="142" y="72"/>
                </a:cubicBezTo>
                <a:cubicBezTo>
                  <a:pt x="141" y="71"/>
                  <a:pt x="140" y="70"/>
                  <a:pt x="139" y="70"/>
                </a:cubicBezTo>
                <a:cubicBezTo>
                  <a:pt x="133" y="63"/>
                  <a:pt x="131" y="58"/>
                  <a:pt x="132" y="56"/>
                </a:cubicBezTo>
                <a:cubicBezTo>
                  <a:pt x="133" y="54"/>
                  <a:pt x="138" y="51"/>
                  <a:pt x="147" y="51"/>
                </a:cubicBezTo>
                <a:cubicBezTo>
                  <a:pt x="157" y="51"/>
                  <a:pt x="168" y="54"/>
                  <a:pt x="179"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2" name="Oval 31"/>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20" name="Freeform 111"/>
          <p:cNvSpPr>
            <a:spLocks noEditPoints="1"/>
          </p:cNvSpPr>
          <p:nvPr/>
        </p:nvSpPr>
        <p:spPr bwMode="auto">
          <a:xfrm>
            <a:off x="8434259" y="3274470"/>
            <a:ext cx="596348" cy="666717"/>
          </a:xfrm>
          <a:custGeom>
            <a:avLst/>
            <a:gdLst>
              <a:gd name="T0" fmla="*/ 278 w 577"/>
              <a:gd name="T1" fmla="*/ 562 h 646"/>
              <a:gd name="T2" fmla="*/ 285 w 577"/>
              <a:gd name="T3" fmla="*/ 442 h 646"/>
              <a:gd name="T4" fmla="*/ 292 w 577"/>
              <a:gd name="T5" fmla="*/ 562 h 646"/>
              <a:gd name="T6" fmla="*/ 288 w 577"/>
              <a:gd name="T7" fmla="*/ 455 h 646"/>
              <a:gd name="T8" fmla="*/ 216 w 577"/>
              <a:gd name="T9" fmla="*/ 328 h 646"/>
              <a:gd name="T10" fmla="*/ 204 w 577"/>
              <a:gd name="T11" fmla="*/ 336 h 646"/>
              <a:gd name="T12" fmla="*/ 285 w 577"/>
              <a:gd name="T13" fmla="*/ 456 h 646"/>
              <a:gd name="T14" fmla="*/ 290 w 577"/>
              <a:gd name="T15" fmla="*/ 453 h 646"/>
              <a:gd name="T16" fmla="*/ 363 w 577"/>
              <a:gd name="T17" fmla="*/ 326 h 646"/>
              <a:gd name="T18" fmla="*/ 279 w 577"/>
              <a:gd name="T19" fmla="*/ 446 h 646"/>
              <a:gd name="T20" fmla="*/ 285 w 577"/>
              <a:gd name="T21" fmla="*/ 456 h 646"/>
              <a:gd name="T22" fmla="*/ 354 w 577"/>
              <a:gd name="T23" fmla="*/ 455 h 646"/>
              <a:gd name="T24" fmla="*/ 222 w 577"/>
              <a:gd name="T25" fmla="*/ 448 h 646"/>
              <a:gd name="T26" fmla="*/ 222 w 577"/>
              <a:gd name="T27" fmla="*/ 462 h 646"/>
              <a:gd name="T28" fmla="*/ 354 w 577"/>
              <a:gd name="T29" fmla="*/ 455 h 646"/>
              <a:gd name="T30" fmla="*/ 347 w 577"/>
              <a:gd name="T31" fmla="*/ 488 h 646"/>
              <a:gd name="T32" fmla="*/ 215 w 577"/>
              <a:gd name="T33" fmla="*/ 495 h 646"/>
              <a:gd name="T34" fmla="*/ 347 w 577"/>
              <a:gd name="T35" fmla="*/ 502 h 646"/>
              <a:gd name="T36" fmla="*/ 364 w 577"/>
              <a:gd name="T37" fmla="*/ 219 h 646"/>
              <a:gd name="T38" fmla="*/ 350 w 577"/>
              <a:gd name="T39" fmla="*/ 216 h 646"/>
              <a:gd name="T40" fmla="*/ 227 w 577"/>
              <a:gd name="T41" fmla="*/ 216 h 646"/>
              <a:gd name="T42" fmla="*/ 213 w 577"/>
              <a:gd name="T43" fmla="*/ 219 h 646"/>
              <a:gd name="T44" fmla="*/ 364 w 577"/>
              <a:gd name="T45" fmla="*/ 219 h 646"/>
              <a:gd name="T46" fmla="*/ 364 w 577"/>
              <a:gd name="T47" fmla="*/ 213 h 646"/>
              <a:gd name="T48" fmla="*/ 447 w 577"/>
              <a:gd name="T49" fmla="*/ 80 h 646"/>
              <a:gd name="T50" fmla="*/ 430 w 577"/>
              <a:gd name="T51" fmla="*/ 37 h 646"/>
              <a:gd name="T52" fmla="*/ 377 w 577"/>
              <a:gd name="T53" fmla="*/ 51 h 646"/>
              <a:gd name="T54" fmla="*/ 341 w 577"/>
              <a:gd name="T55" fmla="*/ 28 h 646"/>
              <a:gd name="T56" fmla="*/ 236 w 577"/>
              <a:gd name="T57" fmla="*/ 28 h 646"/>
              <a:gd name="T58" fmla="*/ 200 w 577"/>
              <a:gd name="T59" fmla="*/ 51 h 646"/>
              <a:gd name="T60" fmla="*/ 185 w 577"/>
              <a:gd name="T61" fmla="*/ 47 h 646"/>
              <a:gd name="T62" fmla="*/ 119 w 577"/>
              <a:gd name="T63" fmla="*/ 51 h 646"/>
              <a:gd name="T64" fmla="*/ 134 w 577"/>
              <a:gd name="T65" fmla="*/ 83 h 646"/>
              <a:gd name="T66" fmla="*/ 0 w 577"/>
              <a:gd name="T67" fmla="*/ 462 h 646"/>
              <a:gd name="T68" fmla="*/ 577 w 577"/>
              <a:gd name="T69" fmla="*/ 462 h 646"/>
              <a:gd name="T70" fmla="*/ 200 w 577"/>
              <a:gd name="T71" fmla="*/ 65 h 646"/>
              <a:gd name="T72" fmla="*/ 243 w 577"/>
              <a:gd name="T73" fmla="*/ 41 h 646"/>
              <a:gd name="T74" fmla="*/ 289 w 577"/>
              <a:gd name="T75" fmla="*/ 14 h 646"/>
              <a:gd name="T76" fmla="*/ 334 w 577"/>
              <a:gd name="T77" fmla="*/ 41 h 646"/>
              <a:gd name="T78" fmla="*/ 399 w 577"/>
              <a:gd name="T79" fmla="*/ 59 h 646"/>
              <a:gd name="T80" fmla="*/ 445 w 577"/>
              <a:gd name="T81" fmla="*/ 56 h 646"/>
              <a:gd name="T82" fmla="*/ 435 w 577"/>
              <a:gd name="T83" fmla="*/ 72 h 646"/>
              <a:gd name="T84" fmla="*/ 355 w 577"/>
              <a:gd name="T85" fmla="*/ 224 h 646"/>
              <a:gd name="T86" fmla="*/ 289 w 577"/>
              <a:gd name="T87" fmla="*/ 632 h 646"/>
              <a:gd name="T88" fmla="*/ 222 w 577"/>
              <a:gd name="T89" fmla="*/ 224 h 646"/>
              <a:gd name="T90" fmla="*/ 142 w 577"/>
              <a:gd name="T91" fmla="*/ 72 h 646"/>
              <a:gd name="T92" fmla="*/ 132 w 577"/>
              <a:gd name="T93" fmla="*/ 56 h 646"/>
              <a:gd name="T94" fmla="*/ 179 w 577"/>
              <a:gd name="T95" fmla="*/ 59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7" h="646">
                <a:moveTo>
                  <a:pt x="285" y="569"/>
                </a:moveTo>
                <a:cubicBezTo>
                  <a:pt x="281" y="569"/>
                  <a:pt x="278" y="566"/>
                  <a:pt x="278" y="562"/>
                </a:cubicBezTo>
                <a:cubicBezTo>
                  <a:pt x="278" y="449"/>
                  <a:pt x="278" y="449"/>
                  <a:pt x="278" y="449"/>
                </a:cubicBezTo>
                <a:cubicBezTo>
                  <a:pt x="278" y="446"/>
                  <a:pt x="281" y="442"/>
                  <a:pt x="285" y="442"/>
                </a:cubicBezTo>
                <a:cubicBezTo>
                  <a:pt x="288" y="442"/>
                  <a:pt x="292" y="446"/>
                  <a:pt x="292" y="449"/>
                </a:cubicBezTo>
                <a:cubicBezTo>
                  <a:pt x="292" y="562"/>
                  <a:pt x="292" y="562"/>
                  <a:pt x="292" y="562"/>
                </a:cubicBezTo>
                <a:cubicBezTo>
                  <a:pt x="292" y="566"/>
                  <a:pt x="288" y="569"/>
                  <a:pt x="285" y="569"/>
                </a:cubicBezTo>
                <a:close/>
                <a:moveTo>
                  <a:pt x="288" y="455"/>
                </a:moveTo>
                <a:cubicBezTo>
                  <a:pt x="292" y="453"/>
                  <a:pt x="293" y="449"/>
                  <a:pt x="290" y="446"/>
                </a:cubicBezTo>
                <a:cubicBezTo>
                  <a:pt x="216" y="328"/>
                  <a:pt x="216" y="328"/>
                  <a:pt x="216" y="328"/>
                </a:cubicBezTo>
                <a:cubicBezTo>
                  <a:pt x="214" y="325"/>
                  <a:pt x="209" y="324"/>
                  <a:pt x="206" y="326"/>
                </a:cubicBezTo>
                <a:cubicBezTo>
                  <a:pt x="203" y="328"/>
                  <a:pt x="202" y="333"/>
                  <a:pt x="204" y="336"/>
                </a:cubicBezTo>
                <a:cubicBezTo>
                  <a:pt x="279" y="453"/>
                  <a:pt x="279" y="453"/>
                  <a:pt x="279" y="453"/>
                </a:cubicBezTo>
                <a:cubicBezTo>
                  <a:pt x="280" y="455"/>
                  <a:pt x="282" y="456"/>
                  <a:pt x="285" y="456"/>
                </a:cubicBezTo>
                <a:cubicBezTo>
                  <a:pt x="286" y="456"/>
                  <a:pt x="287" y="456"/>
                  <a:pt x="288" y="455"/>
                </a:cubicBezTo>
                <a:close/>
                <a:moveTo>
                  <a:pt x="290" y="453"/>
                </a:moveTo>
                <a:cubicBezTo>
                  <a:pt x="365" y="336"/>
                  <a:pt x="365" y="336"/>
                  <a:pt x="365" y="336"/>
                </a:cubicBezTo>
                <a:cubicBezTo>
                  <a:pt x="367" y="333"/>
                  <a:pt x="366" y="328"/>
                  <a:pt x="363" y="326"/>
                </a:cubicBezTo>
                <a:cubicBezTo>
                  <a:pt x="360" y="324"/>
                  <a:pt x="356" y="325"/>
                  <a:pt x="353" y="328"/>
                </a:cubicBezTo>
                <a:cubicBezTo>
                  <a:pt x="279" y="446"/>
                  <a:pt x="279" y="446"/>
                  <a:pt x="279" y="446"/>
                </a:cubicBezTo>
                <a:cubicBezTo>
                  <a:pt x="277" y="449"/>
                  <a:pt x="278" y="453"/>
                  <a:pt x="281" y="455"/>
                </a:cubicBezTo>
                <a:cubicBezTo>
                  <a:pt x="282" y="456"/>
                  <a:pt x="283" y="456"/>
                  <a:pt x="285" y="456"/>
                </a:cubicBezTo>
                <a:cubicBezTo>
                  <a:pt x="287" y="456"/>
                  <a:pt x="289" y="455"/>
                  <a:pt x="290" y="453"/>
                </a:cubicBezTo>
                <a:close/>
                <a:moveTo>
                  <a:pt x="354" y="455"/>
                </a:moveTo>
                <a:cubicBezTo>
                  <a:pt x="354" y="451"/>
                  <a:pt x="351" y="448"/>
                  <a:pt x="347" y="448"/>
                </a:cubicBezTo>
                <a:cubicBezTo>
                  <a:pt x="222" y="448"/>
                  <a:pt x="222" y="448"/>
                  <a:pt x="222" y="448"/>
                </a:cubicBezTo>
                <a:cubicBezTo>
                  <a:pt x="218" y="448"/>
                  <a:pt x="215" y="451"/>
                  <a:pt x="215" y="455"/>
                </a:cubicBezTo>
                <a:cubicBezTo>
                  <a:pt x="215" y="459"/>
                  <a:pt x="218" y="462"/>
                  <a:pt x="222" y="462"/>
                </a:cubicBezTo>
                <a:cubicBezTo>
                  <a:pt x="347" y="462"/>
                  <a:pt x="347" y="462"/>
                  <a:pt x="347" y="462"/>
                </a:cubicBezTo>
                <a:cubicBezTo>
                  <a:pt x="351" y="462"/>
                  <a:pt x="354" y="459"/>
                  <a:pt x="354" y="455"/>
                </a:cubicBezTo>
                <a:close/>
                <a:moveTo>
                  <a:pt x="354" y="495"/>
                </a:moveTo>
                <a:cubicBezTo>
                  <a:pt x="354" y="492"/>
                  <a:pt x="351" y="488"/>
                  <a:pt x="347" y="488"/>
                </a:cubicBezTo>
                <a:cubicBezTo>
                  <a:pt x="222" y="488"/>
                  <a:pt x="222" y="488"/>
                  <a:pt x="222" y="488"/>
                </a:cubicBezTo>
                <a:cubicBezTo>
                  <a:pt x="218" y="488"/>
                  <a:pt x="215" y="492"/>
                  <a:pt x="215" y="495"/>
                </a:cubicBezTo>
                <a:cubicBezTo>
                  <a:pt x="215" y="499"/>
                  <a:pt x="218" y="502"/>
                  <a:pt x="222" y="502"/>
                </a:cubicBezTo>
                <a:cubicBezTo>
                  <a:pt x="347" y="502"/>
                  <a:pt x="347" y="502"/>
                  <a:pt x="347" y="502"/>
                </a:cubicBezTo>
                <a:cubicBezTo>
                  <a:pt x="351" y="502"/>
                  <a:pt x="354" y="499"/>
                  <a:pt x="354" y="495"/>
                </a:cubicBezTo>
                <a:close/>
                <a:moveTo>
                  <a:pt x="364" y="219"/>
                </a:moveTo>
                <a:cubicBezTo>
                  <a:pt x="365" y="215"/>
                  <a:pt x="363" y="212"/>
                  <a:pt x="359" y="211"/>
                </a:cubicBezTo>
                <a:cubicBezTo>
                  <a:pt x="355" y="210"/>
                  <a:pt x="351" y="213"/>
                  <a:pt x="350" y="216"/>
                </a:cubicBezTo>
                <a:cubicBezTo>
                  <a:pt x="350" y="216"/>
                  <a:pt x="342" y="231"/>
                  <a:pt x="289" y="231"/>
                </a:cubicBezTo>
                <a:cubicBezTo>
                  <a:pt x="233" y="231"/>
                  <a:pt x="227" y="216"/>
                  <a:pt x="227" y="216"/>
                </a:cubicBezTo>
                <a:cubicBezTo>
                  <a:pt x="227" y="216"/>
                  <a:pt x="227" y="216"/>
                  <a:pt x="227" y="216"/>
                </a:cubicBezTo>
                <a:cubicBezTo>
                  <a:pt x="213" y="219"/>
                  <a:pt x="213" y="219"/>
                  <a:pt x="213" y="219"/>
                </a:cubicBezTo>
                <a:cubicBezTo>
                  <a:pt x="214" y="224"/>
                  <a:pt x="222" y="245"/>
                  <a:pt x="289" y="245"/>
                </a:cubicBezTo>
                <a:cubicBezTo>
                  <a:pt x="355" y="245"/>
                  <a:pt x="363" y="224"/>
                  <a:pt x="364" y="219"/>
                </a:cubicBezTo>
                <a:close/>
                <a:moveTo>
                  <a:pt x="577" y="462"/>
                </a:moveTo>
                <a:cubicBezTo>
                  <a:pt x="577" y="344"/>
                  <a:pt x="452" y="245"/>
                  <a:pt x="364" y="213"/>
                </a:cubicBezTo>
                <a:cubicBezTo>
                  <a:pt x="366" y="181"/>
                  <a:pt x="381" y="134"/>
                  <a:pt x="443" y="83"/>
                </a:cubicBezTo>
                <a:cubicBezTo>
                  <a:pt x="445" y="81"/>
                  <a:pt x="447" y="80"/>
                  <a:pt x="447" y="80"/>
                </a:cubicBezTo>
                <a:cubicBezTo>
                  <a:pt x="461" y="67"/>
                  <a:pt x="461" y="57"/>
                  <a:pt x="458" y="51"/>
                </a:cubicBezTo>
                <a:cubicBezTo>
                  <a:pt x="455" y="42"/>
                  <a:pt x="444" y="37"/>
                  <a:pt x="430" y="37"/>
                </a:cubicBezTo>
                <a:cubicBezTo>
                  <a:pt x="418" y="37"/>
                  <a:pt x="405" y="41"/>
                  <a:pt x="392" y="47"/>
                </a:cubicBezTo>
                <a:cubicBezTo>
                  <a:pt x="387" y="49"/>
                  <a:pt x="382" y="51"/>
                  <a:pt x="377" y="51"/>
                </a:cubicBezTo>
                <a:cubicBezTo>
                  <a:pt x="365" y="51"/>
                  <a:pt x="355" y="43"/>
                  <a:pt x="344" y="31"/>
                </a:cubicBezTo>
                <a:cubicBezTo>
                  <a:pt x="341" y="28"/>
                  <a:pt x="341" y="28"/>
                  <a:pt x="341" y="28"/>
                </a:cubicBezTo>
                <a:cubicBezTo>
                  <a:pt x="328" y="15"/>
                  <a:pt x="314" y="0"/>
                  <a:pt x="289" y="0"/>
                </a:cubicBezTo>
                <a:cubicBezTo>
                  <a:pt x="263" y="0"/>
                  <a:pt x="249" y="15"/>
                  <a:pt x="236" y="28"/>
                </a:cubicBezTo>
                <a:cubicBezTo>
                  <a:pt x="233" y="31"/>
                  <a:pt x="233" y="31"/>
                  <a:pt x="233" y="31"/>
                </a:cubicBezTo>
                <a:cubicBezTo>
                  <a:pt x="222" y="43"/>
                  <a:pt x="212" y="51"/>
                  <a:pt x="200" y="51"/>
                </a:cubicBezTo>
                <a:cubicBezTo>
                  <a:pt x="200" y="51"/>
                  <a:pt x="200" y="51"/>
                  <a:pt x="200" y="51"/>
                </a:cubicBezTo>
                <a:cubicBezTo>
                  <a:pt x="195" y="51"/>
                  <a:pt x="190" y="49"/>
                  <a:pt x="185" y="47"/>
                </a:cubicBezTo>
                <a:cubicBezTo>
                  <a:pt x="172" y="41"/>
                  <a:pt x="159" y="37"/>
                  <a:pt x="147" y="37"/>
                </a:cubicBezTo>
                <a:cubicBezTo>
                  <a:pt x="133" y="37"/>
                  <a:pt x="122" y="42"/>
                  <a:pt x="119" y="51"/>
                </a:cubicBezTo>
                <a:cubicBezTo>
                  <a:pt x="117" y="57"/>
                  <a:pt x="116" y="67"/>
                  <a:pt x="130" y="80"/>
                </a:cubicBezTo>
                <a:cubicBezTo>
                  <a:pt x="130" y="80"/>
                  <a:pt x="132" y="81"/>
                  <a:pt x="134" y="83"/>
                </a:cubicBezTo>
                <a:cubicBezTo>
                  <a:pt x="196" y="134"/>
                  <a:pt x="211" y="181"/>
                  <a:pt x="213" y="213"/>
                </a:cubicBezTo>
                <a:cubicBezTo>
                  <a:pt x="125" y="245"/>
                  <a:pt x="0" y="344"/>
                  <a:pt x="0" y="462"/>
                </a:cubicBezTo>
                <a:cubicBezTo>
                  <a:pt x="0" y="579"/>
                  <a:pt x="47" y="646"/>
                  <a:pt x="289" y="646"/>
                </a:cubicBezTo>
                <a:cubicBezTo>
                  <a:pt x="530" y="646"/>
                  <a:pt x="577" y="579"/>
                  <a:pt x="577" y="462"/>
                </a:cubicBezTo>
                <a:close/>
                <a:moveTo>
                  <a:pt x="179"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8" y="25"/>
                  <a:pt x="269" y="14"/>
                  <a:pt x="289" y="14"/>
                </a:cubicBezTo>
                <a:cubicBezTo>
                  <a:pt x="308" y="14"/>
                  <a:pt x="319" y="25"/>
                  <a:pt x="331" y="37"/>
                </a:cubicBezTo>
                <a:cubicBezTo>
                  <a:pt x="334" y="41"/>
                  <a:pt x="334" y="41"/>
                  <a:pt x="334" y="41"/>
                </a:cubicBezTo>
                <a:cubicBezTo>
                  <a:pt x="346" y="53"/>
                  <a:pt x="359" y="65"/>
                  <a:pt x="377" y="65"/>
                </a:cubicBezTo>
                <a:cubicBezTo>
                  <a:pt x="384" y="65"/>
                  <a:pt x="391" y="63"/>
                  <a:pt x="399" y="59"/>
                </a:cubicBezTo>
                <a:cubicBezTo>
                  <a:pt x="409" y="54"/>
                  <a:pt x="420" y="51"/>
                  <a:pt x="430" y="51"/>
                </a:cubicBezTo>
                <a:cubicBezTo>
                  <a:pt x="439" y="51"/>
                  <a:pt x="444" y="54"/>
                  <a:pt x="445" y="56"/>
                </a:cubicBezTo>
                <a:cubicBezTo>
                  <a:pt x="446" y="58"/>
                  <a:pt x="444" y="63"/>
                  <a:pt x="438" y="70"/>
                </a:cubicBezTo>
                <a:cubicBezTo>
                  <a:pt x="437" y="70"/>
                  <a:pt x="436" y="71"/>
                  <a:pt x="435" y="72"/>
                </a:cubicBezTo>
                <a:cubicBezTo>
                  <a:pt x="365" y="129"/>
                  <a:pt x="350" y="183"/>
                  <a:pt x="350" y="218"/>
                </a:cubicBezTo>
                <a:cubicBezTo>
                  <a:pt x="350" y="221"/>
                  <a:pt x="352" y="223"/>
                  <a:pt x="355" y="224"/>
                </a:cubicBezTo>
                <a:cubicBezTo>
                  <a:pt x="439" y="253"/>
                  <a:pt x="563" y="349"/>
                  <a:pt x="563" y="462"/>
                </a:cubicBezTo>
                <a:cubicBezTo>
                  <a:pt x="563" y="573"/>
                  <a:pt x="519" y="632"/>
                  <a:pt x="289" y="632"/>
                </a:cubicBezTo>
                <a:cubicBezTo>
                  <a:pt x="58" y="632"/>
                  <a:pt x="14" y="573"/>
                  <a:pt x="14" y="462"/>
                </a:cubicBezTo>
                <a:cubicBezTo>
                  <a:pt x="14" y="349"/>
                  <a:pt x="138" y="253"/>
                  <a:pt x="222" y="224"/>
                </a:cubicBezTo>
                <a:cubicBezTo>
                  <a:pt x="225" y="223"/>
                  <a:pt x="227" y="221"/>
                  <a:pt x="227" y="218"/>
                </a:cubicBezTo>
                <a:cubicBezTo>
                  <a:pt x="227" y="183"/>
                  <a:pt x="212" y="129"/>
                  <a:pt x="142" y="72"/>
                </a:cubicBezTo>
                <a:cubicBezTo>
                  <a:pt x="141" y="71"/>
                  <a:pt x="140" y="70"/>
                  <a:pt x="140" y="70"/>
                </a:cubicBezTo>
                <a:cubicBezTo>
                  <a:pt x="133" y="63"/>
                  <a:pt x="131" y="58"/>
                  <a:pt x="132" y="56"/>
                </a:cubicBezTo>
                <a:cubicBezTo>
                  <a:pt x="133" y="54"/>
                  <a:pt x="138" y="51"/>
                  <a:pt x="147" y="51"/>
                </a:cubicBezTo>
                <a:cubicBezTo>
                  <a:pt x="157" y="51"/>
                  <a:pt x="168" y="54"/>
                  <a:pt x="179"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1" name="Oval 30"/>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21" name="Freeform 112"/>
          <p:cNvSpPr>
            <a:spLocks noEditPoints="1"/>
          </p:cNvSpPr>
          <p:nvPr/>
        </p:nvSpPr>
        <p:spPr bwMode="auto">
          <a:xfrm>
            <a:off x="10157917" y="3274470"/>
            <a:ext cx="596348" cy="666717"/>
          </a:xfrm>
          <a:custGeom>
            <a:avLst/>
            <a:gdLst>
              <a:gd name="T0" fmla="*/ 210 w 577"/>
              <a:gd name="T1" fmla="*/ 508 h 646"/>
              <a:gd name="T2" fmla="*/ 219 w 577"/>
              <a:gd name="T3" fmla="*/ 497 h 646"/>
              <a:gd name="T4" fmla="*/ 353 w 577"/>
              <a:gd name="T5" fmla="*/ 489 h 646"/>
              <a:gd name="T6" fmla="*/ 296 w 577"/>
              <a:gd name="T7" fmla="*/ 441 h 646"/>
              <a:gd name="T8" fmla="*/ 222 w 577"/>
              <a:gd name="T9" fmla="*/ 384 h 646"/>
              <a:gd name="T10" fmla="*/ 367 w 577"/>
              <a:gd name="T11" fmla="*/ 354 h 646"/>
              <a:gd name="T12" fmla="*/ 360 w 577"/>
              <a:gd name="T13" fmla="*/ 366 h 646"/>
              <a:gd name="T14" fmla="*/ 236 w 577"/>
              <a:gd name="T15" fmla="*/ 384 h 646"/>
              <a:gd name="T16" fmla="*/ 299 w 577"/>
              <a:gd name="T17" fmla="*/ 427 h 646"/>
              <a:gd name="T18" fmla="*/ 367 w 577"/>
              <a:gd name="T19" fmla="*/ 489 h 646"/>
              <a:gd name="T20" fmla="*/ 302 w 577"/>
              <a:gd name="T21" fmla="*/ 582 h 646"/>
              <a:gd name="T22" fmla="*/ 295 w 577"/>
              <a:gd name="T23" fmla="*/ 293 h 646"/>
              <a:gd name="T24" fmla="*/ 288 w 577"/>
              <a:gd name="T25" fmla="*/ 582 h 646"/>
              <a:gd name="T26" fmla="*/ 302 w 577"/>
              <a:gd name="T27" fmla="*/ 582 h 646"/>
              <a:gd name="T28" fmla="*/ 359 w 577"/>
              <a:gd name="T29" fmla="*/ 211 h 646"/>
              <a:gd name="T30" fmla="*/ 289 w 577"/>
              <a:gd name="T31" fmla="*/ 231 h 646"/>
              <a:gd name="T32" fmla="*/ 227 w 577"/>
              <a:gd name="T33" fmla="*/ 216 h 646"/>
              <a:gd name="T34" fmla="*/ 289 w 577"/>
              <a:gd name="T35" fmla="*/ 245 h 646"/>
              <a:gd name="T36" fmla="*/ 577 w 577"/>
              <a:gd name="T37" fmla="*/ 462 h 646"/>
              <a:gd name="T38" fmla="*/ 444 w 577"/>
              <a:gd name="T39" fmla="*/ 83 h 646"/>
              <a:gd name="T40" fmla="*/ 458 w 577"/>
              <a:gd name="T41" fmla="*/ 51 h 646"/>
              <a:gd name="T42" fmla="*/ 393 w 577"/>
              <a:gd name="T43" fmla="*/ 47 h 646"/>
              <a:gd name="T44" fmla="*/ 344 w 577"/>
              <a:gd name="T45" fmla="*/ 31 h 646"/>
              <a:gd name="T46" fmla="*/ 289 w 577"/>
              <a:gd name="T47" fmla="*/ 0 h 646"/>
              <a:gd name="T48" fmla="*/ 233 w 577"/>
              <a:gd name="T49" fmla="*/ 31 h 646"/>
              <a:gd name="T50" fmla="*/ 200 w 577"/>
              <a:gd name="T51" fmla="*/ 51 h 646"/>
              <a:gd name="T52" fmla="*/ 147 w 577"/>
              <a:gd name="T53" fmla="*/ 37 h 646"/>
              <a:gd name="T54" fmla="*/ 130 w 577"/>
              <a:gd name="T55" fmla="*/ 80 h 646"/>
              <a:gd name="T56" fmla="*/ 213 w 577"/>
              <a:gd name="T57" fmla="*/ 213 h 646"/>
              <a:gd name="T58" fmla="*/ 289 w 577"/>
              <a:gd name="T59" fmla="*/ 646 h 646"/>
              <a:gd name="T60" fmla="*/ 179 w 577"/>
              <a:gd name="T61" fmla="*/ 59 h 646"/>
              <a:gd name="T62" fmla="*/ 200 w 577"/>
              <a:gd name="T63" fmla="*/ 65 h 646"/>
              <a:gd name="T64" fmla="*/ 246 w 577"/>
              <a:gd name="T65" fmla="*/ 37 h 646"/>
              <a:gd name="T66" fmla="*/ 331 w 577"/>
              <a:gd name="T67" fmla="*/ 37 h 646"/>
              <a:gd name="T68" fmla="*/ 377 w 577"/>
              <a:gd name="T69" fmla="*/ 65 h 646"/>
              <a:gd name="T70" fmla="*/ 430 w 577"/>
              <a:gd name="T71" fmla="*/ 51 h 646"/>
              <a:gd name="T72" fmla="*/ 438 w 577"/>
              <a:gd name="T73" fmla="*/ 70 h 646"/>
              <a:gd name="T74" fmla="*/ 350 w 577"/>
              <a:gd name="T75" fmla="*/ 218 h 646"/>
              <a:gd name="T76" fmla="*/ 563 w 577"/>
              <a:gd name="T77" fmla="*/ 462 h 646"/>
              <a:gd name="T78" fmla="*/ 14 w 577"/>
              <a:gd name="T79" fmla="*/ 462 h 646"/>
              <a:gd name="T80" fmla="*/ 227 w 577"/>
              <a:gd name="T81" fmla="*/ 218 h 646"/>
              <a:gd name="T82" fmla="*/ 140 w 577"/>
              <a:gd name="T83" fmla="*/ 70 h 646"/>
              <a:gd name="T84" fmla="*/ 147 w 577"/>
              <a:gd name="T85" fmla="*/ 5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7" h="646">
                <a:moveTo>
                  <a:pt x="297" y="542"/>
                </a:moveTo>
                <a:cubicBezTo>
                  <a:pt x="272" y="542"/>
                  <a:pt x="233" y="526"/>
                  <a:pt x="210" y="508"/>
                </a:cubicBezTo>
                <a:cubicBezTo>
                  <a:pt x="207" y="505"/>
                  <a:pt x="206" y="501"/>
                  <a:pt x="209" y="498"/>
                </a:cubicBezTo>
                <a:cubicBezTo>
                  <a:pt x="211" y="495"/>
                  <a:pt x="216" y="494"/>
                  <a:pt x="219" y="497"/>
                </a:cubicBezTo>
                <a:cubicBezTo>
                  <a:pt x="239" y="513"/>
                  <a:pt x="275" y="528"/>
                  <a:pt x="297" y="528"/>
                </a:cubicBezTo>
                <a:cubicBezTo>
                  <a:pt x="349" y="528"/>
                  <a:pt x="353" y="498"/>
                  <a:pt x="353" y="489"/>
                </a:cubicBezTo>
                <a:cubicBezTo>
                  <a:pt x="353" y="457"/>
                  <a:pt x="330" y="449"/>
                  <a:pt x="303" y="443"/>
                </a:cubicBezTo>
                <a:cubicBezTo>
                  <a:pt x="301" y="442"/>
                  <a:pt x="298" y="442"/>
                  <a:pt x="296" y="441"/>
                </a:cubicBezTo>
                <a:cubicBezTo>
                  <a:pt x="293" y="440"/>
                  <a:pt x="291" y="440"/>
                  <a:pt x="288" y="439"/>
                </a:cubicBezTo>
                <a:cubicBezTo>
                  <a:pt x="265" y="434"/>
                  <a:pt x="222" y="424"/>
                  <a:pt x="222" y="384"/>
                </a:cubicBezTo>
                <a:cubicBezTo>
                  <a:pt x="222" y="344"/>
                  <a:pt x="262" y="329"/>
                  <a:pt x="295" y="329"/>
                </a:cubicBezTo>
                <a:cubicBezTo>
                  <a:pt x="317" y="329"/>
                  <a:pt x="344" y="339"/>
                  <a:pt x="367" y="354"/>
                </a:cubicBezTo>
                <a:cubicBezTo>
                  <a:pt x="370" y="356"/>
                  <a:pt x="371" y="361"/>
                  <a:pt x="369" y="364"/>
                </a:cubicBezTo>
                <a:cubicBezTo>
                  <a:pt x="367" y="367"/>
                  <a:pt x="363" y="368"/>
                  <a:pt x="360" y="366"/>
                </a:cubicBezTo>
                <a:cubicBezTo>
                  <a:pt x="338" y="352"/>
                  <a:pt x="314" y="343"/>
                  <a:pt x="295" y="343"/>
                </a:cubicBezTo>
                <a:cubicBezTo>
                  <a:pt x="239" y="343"/>
                  <a:pt x="236" y="377"/>
                  <a:pt x="236" y="384"/>
                </a:cubicBezTo>
                <a:cubicBezTo>
                  <a:pt x="236" y="410"/>
                  <a:pt x="263" y="419"/>
                  <a:pt x="291" y="425"/>
                </a:cubicBezTo>
                <a:cubicBezTo>
                  <a:pt x="294" y="426"/>
                  <a:pt x="297" y="427"/>
                  <a:pt x="299" y="427"/>
                </a:cubicBezTo>
                <a:cubicBezTo>
                  <a:pt x="301" y="428"/>
                  <a:pt x="304" y="429"/>
                  <a:pt x="307" y="429"/>
                </a:cubicBezTo>
                <a:cubicBezTo>
                  <a:pt x="328" y="434"/>
                  <a:pt x="367" y="443"/>
                  <a:pt x="367" y="489"/>
                </a:cubicBezTo>
                <a:cubicBezTo>
                  <a:pt x="367" y="528"/>
                  <a:pt x="331" y="542"/>
                  <a:pt x="297" y="542"/>
                </a:cubicBezTo>
                <a:close/>
                <a:moveTo>
                  <a:pt x="302" y="582"/>
                </a:moveTo>
                <a:cubicBezTo>
                  <a:pt x="302" y="300"/>
                  <a:pt x="302" y="300"/>
                  <a:pt x="302" y="300"/>
                </a:cubicBezTo>
                <a:cubicBezTo>
                  <a:pt x="302" y="297"/>
                  <a:pt x="299" y="293"/>
                  <a:pt x="295" y="293"/>
                </a:cubicBezTo>
                <a:cubicBezTo>
                  <a:pt x="292" y="293"/>
                  <a:pt x="288" y="297"/>
                  <a:pt x="288" y="300"/>
                </a:cubicBezTo>
                <a:cubicBezTo>
                  <a:pt x="288" y="582"/>
                  <a:pt x="288" y="582"/>
                  <a:pt x="288" y="582"/>
                </a:cubicBezTo>
                <a:cubicBezTo>
                  <a:pt x="288" y="586"/>
                  <a:pt x="292" y="589"/>
                  <a:pt x="295" y="589"/>
                </a:cubicBezTo>
                <a:cubicBezTo>
                  <a:pt x="299" y="589"/>
                  <a:pt x="302" y="586"/>
                  <a:pt x="302" y="582"/>
                </a:cubicBezTo>
                <a:close/>
                <a:moveTo>
                  <a:pt x="364" y="219"/>
                </a:moveTo>
                <a:cubicBezTo>
                  <a:pt x="365" y="215"/>
                  <a:pt x="363" y="212"/>
                  <a:pt x="359" y="211"/>
                </a:cubicBezTo>
                <a:cubicBezTo>
                  <a:pt x="355" y="210"/>
                  <a:pt x="351" y="213"/>
                  <a:pt x="351" y="216"/>
                </a:cubicBezTo>
                <a:cubicBezTo>
                  <a:pt x="351" y="216"/>
                  <a:pt x="342" y="231"/>
                  <a:pt x="289" y="231"/>
                </a:cubicBezTo>
                <a:cubicBezTo>
                  <a:pt x="233" y="231"/>
                  <a:pt x="227" y="216"/>
                  <a:pt x="227" y="216"/>
                </a:cubicBezTo>
                <a:cubicBezTo>
                  <a:pt x="227" y="216"/>
                  <a:pt x="227" y="216"/>
                  <a:pt x="227" y="216"/>
                </a:cubicBezTo>
                <a:cubicBezTo>
                  <a:pt x="213" y="219"/>
                  <a:pt x="213" y="219"/>
                  <a:pt x="213" y="219"/>
                </a:cubicBezTo>
                <a:cubicBezTo>
                  <a:pt x="214" y="224"/>
                  <a:pt x="222" y="245"/>
                  <a:pt x="289" y="245"/>
                </a:cubicBezTo>
                <a:cubicBezTo>
                  <a:pt x="355" y="245"/>
                  <a:pt x="363" y="224"/>
                  <a:pt x="364" y="219"/>
                </a:cubicBezTo>
                <a:close/>
                <a:moveTo>
                  <a:pt x="577" y="462"/>
                </a:moveTo>
                <a:cubicBezTo>
                  <a:pt x="577" y="344"/>
                  <a:pt x="452" y="245"/>
                  <a:pt x="365" y="213"/>
                </a:cubicBezTo>
                <a:cubicBezTo>
                  <a:pt x="366" y="181"/>
                  <a:pt x="381" y="134"/>
                  <a:pt x="444" y="83"/>
                </a:cubicBezTo>
                <a:cubicBezTo>
                  <a:pt x="446" y="81"/>
                  <a:pt x="447" y="80"/>
                  <a:pt x="447" y="80"/>
                </a:cubicBezTo>
                <a:cubicBezTo>
                  <a:pt x="461" y="67"/>
                  <a:pt x="461" y="57"/>
                  <a:pt x="458" y="51"/>
                </a:cubicBezTo>
                <a:cubicBezTo>
                  <a:pt x="455" y="42"/>
                  <a:pt x="445" y="37"/>
                  <a:pt x="430" y="37"/>
                </a:cubicBezTo>
                <a:cubicBezTo>
                  <a:pt x="418" y="37"/>
                  <a:pt x="405" y="41"/>
                  <a:pt x="393" y="47"/>
                </a:cubicBezTo>
                <a:cubicBezTo>
                  <a:pt x="387" y="49"/>
                  <a:pt x="382" y="51"/>
                  <a:pt x="377" y="51"/>
                </a:cubicBezTo>
                <a:cubicBezTo>
                  <a:pt x="365" y="51"/>
                  <a:pt x="356" y="43"/>
                  <a:pt x="344" y="31"/>
                </a:cubicBezTo>
                <a:cubicBezTo>
                  <a:pt x="341" y="28"/>
                  <a:pt x="341" y="28"/>
                  <a:pt x="341" y="28"/>
                </a:cubicBezTo>
                <a:cubicBezTo>
                  <a:pt x="329" y="15"/>
                  <a:pt x="314" y="0"/>
                  <a:pt x="289" y="0"/>
                </a:cubicBezTo>
                <a:cubicBezTo>
                  <a:pt x="263" y="0"/>
                  <a:pt x="249" y="15"/>
                  <a:pt x="236" y="28"/>
                </a:cubicBezTo>
                <a:cubicBezTo>
                  <a:pt x="233" y="31"/>
                  <a:pt x="233" y="31"/>
                  <a:pt x="233" y="31"/>
                </a:cubicBezTo>
                <a:cubicBezTo>
                  <a:pt x="222" y="43"/>
                  <a:pt x="212" y="51"/>
                  <a:pt x="200" y="51"/>
                </a:cubicBezTo>
                <a:cubicBezTo>
                  <a:pt x="200" y="51"/>
                  <a:pt x="200" y="51"/>
                  <a:pt x="200" y="51"/>
                </a:cubicBezTo>
                <a:cubicBezTo>
                  <a:pt x="196" y="51"/>
                  <a:pt x="190" y="49"/>
                  <a:pt x="185" y="47"/>
                </a:cubicBezTo>
                <a:cubicBezTo>
                  <a:pt x="172" y="41"/>
                  <a:pt x="159" y="37"/>
                  <a:pt x="147" y="37"/>
                </a:cubicBezTo>
                <a:cubicBezTo>
                  <a:pt x="133" y="37"/>
                  <a:pt x="123" y="42"/>
                  <a:pt x="119" y="51"/>
                </a:cubicBezTo>
                <a:cubicBezTo>
                  <a:pt x="117" y="57"/>
                  <a:pt x="117" y="67"/>
                  <a:pt x="130" y="80"/>
                </a:cubicBezTo>
                <a:cubicBezTo>
                  <a:pt x="131" y="80"/>
                  <a:pt x="132" y="81"/>
                  <a:pt x="134" y="83"/>
                </a:cubicBezTo>
                <a:cubicBezTo>
                  <a:pt x="196" y="134"/>
                  <a:pt x="212" y="181"/>
                  <a:pt x="213" y="213"/>
                </a:cubicBezTo>
                <a:cubicBezTo>
                  <a:pt x="125" y="245"/>
                  <a:pt x="0" y="344"/>
                  <a:pt x="0" y="462"/>
                </a:cubicBezTo>
                <a:cubicBezTo>
                  <a:pt x="0" y="579"/>
                  <a:pt x="47" y="646"/>
                  <a:pt x="289" y="646"/>
                </a:cubicBezTo>
                <a:cubicBezTo>
                  <a:pt x="530" y="646"/>
                  <a:pt x="577" y="579"/>
                  <a:pt x="577" y="462"/>
                </a:cubicBezTo>
                <a:close/>
                <a:moveTo>
                  <a:pt x="179"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9" y="25"/>
                  <a:pt x="269" y="14"/>
                  <a:pt x="289" y="14"/>
                </a:cubicBezTo>
                <a:cubicBezTo>
                  <a:pt x="308" y="14"/>
                  <a:pt x="319" y="25"/>
                  <a:pt x="331" y="37"/>
                </a:cubicBezTo>
                <a:cubicBezTo>
                  <a:pt x="334" y="41"/>
                  <a:pt x="334" y="41"/>
                  <a:pt x="334" y="41"/>
                </a:cubicBezTo>
                <a:cubicBezTo>
                  <a:pt x="346" y="53"/>
                  <a:pt x="359" y="65"/>
                  <a:pt x="377" y="65"/>
                </a:cubicBezTo>
                <a:cubicBezTo>
                  <a:pt x="384" y="65"/>
                  <a:pt x="391" y="63"/>
                  <a:pt x="399" y="59"/>
                </a:cubicBezTo>
                <a:cubicBezTo>
                  <a:pt x="409" y="54"/>
                  <a:pt x="420" y="51"/>
                  <a:pt x="430" y="51"/>
                </a:cubicBezTo>
                <a:cubicBezTo>
                  <a:pt x="439" y="51"/>
                  <a:pt x="444" y="54"/>
                  <a:pt x="445" y="56"/>
                </a:cubicBezTo>
                <a:cubicBezTo>
                  <a:pt x="446" y="58"/>
                  <a:pt x="445" y="63"/>
                  <a:pt x="438" y="70"/>
                </a:cubicBezTo>
                <a:cubicBezTo>
                  <a:pt x="437" y="70"/>
                  <a:pt x="436" y="71"/>
                  <a:pt x="435" y="72"/>
                </a:cubicBezTo>
                <a:cubicBezTo>
                  <a:pt x="365" y="129"/>
                  <a:pt x="350" y="183"/>
                  <a:pt x="350" y="218"/>
                </a:cubicBezTo>
                <a:cubicBezTo>
                  <a:pt x="350" y="221"/>
                  <a:pt x="352" y="223"/>
                  <a:pt x="355" y="224"/>
                </a:cubicBezTo>
                <a:cubicBezTo>
                  <a:pt x="439" y="253"/>
                  <a:pt x="563" y="349"/>
                  <a:pt x="563" y="462"/>
                </a:cubicBezTo>
                <a:cubicBezTo>
                  <a:pt x="563" y="573"/>
                  <a:pt x="520" y="632"/>
                  <a:pt x="289" y="632"/>
                </a:cubicBezTo>
                <a:cubicBezTo>
                  <a:pt x="58" y="632"/>
                  <a:pt x="14" y="573"/>
                  <a:pt x="14" y="462"/>
                </a:cubicBezTo>
                <a:cubicBezTo>
                  <a:pt x="14" y="349"/>
                  <a:pt x="138" y="253"/>
                  <a:pt x="222" y="224"/>
                </a:cubicBezTo>
                <a:cubicBezTo>
                  <a:pt x="225" y="223"/>
                  <a:pt x="227" y="221"/>
                  <a:pt x="227" y="218"/>
                </a:cubicBezTo>
                <a:cubicBezTo>
                  <a:pt x="227" y="183"/>
                  <a:pt x="212" y="129"/>
                  <a:pt x="143" y="72"/>
                </a:cubicBezTo>
                <a:cubicBezTo>
                  <a:pt x="141" y="71"/>
                  <a:pt x="140" y="70"/>
                  <a:pt x="140" y="70"/>
                </a:cubicBezTo>
                <a:cubicBezTo>
                  <a:pt x="133" y="63"/>
                  <a:pt x="131" y="58"/>
                  <a:pt x="132" y="56"/>
                </a:cubicBezTo>
                <a:cubicBezTo>
                  <a:pt x="133" y="54"/>
                  <a:pt x="138" y="51"/>
                  <a:pt x="147" y="51"/>
                </a:cubicBezTo>
                <a:cubicBezTo>
                  <a:pt x="157" y="51"/>
                  <a:pt x="168" y="54"/>
                  <a:pt x="179"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0" name="Oval 29"/>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23" name="Freeform 114"/>
          <p:cNvSpPr>
            <a:spLocks noEditPoints="1"/>
          </p:cNvSpPr>
          <p:nvPr/>
        </p:nvSpPr>
        <p:spPr bwMode="auto">
          <a:xfrm>
            <a:off x="8448859" y="1742620"/>
            <a:ext cx="565953" cy="609468"/>
          </a:xfrm>
          <a:custGeom>
            <a:avLst/>
            <a:gdLst>
              <a:gd name="T0" fmla="*/ 442 w 548"/>
              <a:gd name="T1" fmla="*/ 53 h 591"/>
              <a:gd name="T2" fmla="*/ 413 w 548"/>
              <a:gd name="T3" fmla="*/ 0 h 591"/>
              <a:gd name="T4" fmla="*/ 384 w 548"/>
              <a:gd name="T5" fmla="*/ 53 h 591"/>
              <a:gd name="T6" fmla="*/ 163 w 548"/>
              <a:gd name="T7" fmla="*/ 29 h 591"/>
              <a:gd name="T8" fmla="*/ 105 w 548"/>
              <a:gd name="T9" fmla="*/ 29 h 591"/>
              <a:gd name="T10" fmla="*/ 7 w 548"/>
              <a:gd name="T11" fmla="*/ 53 h 591"/>
              <a:gd name="T12" fmla="*/ 0 w 548"/>
              <a:gd name="T13" fmla="*/ 584 h 591"/>
              <a:gd name="T14" fmla="*/ 541 w 548"/>
              <a:gd name="T15" fmla="*/ 591 h 591"/>
              <a:gd name="T16" fmla="*/ 548 w 548"/>
              <a:gd name="T17" fmla="*/ 60 h 591"/>
              <a:gd name="T18" fmla="*/ 398 w 548"/>
              <a:gd name="T19" fmla="*/ 29 h 591"/>
              <a:gd name="T20" fmla="*/ 428 w 548"/>
              <a:gd name="T21" fmla="*/ 29 h 591"/>
              <a:gd name="T22" fmla="*/ 413 w 548"/>
              <a:gd name="T23" fmla="*/ 106 h 591"/>
              <a:gd name="T24" fmla="*/ 398 w 548"/>
              <a:gd name="T25" fmla="*/ 29 h 591"/>
              <a:gd name="T26" fmla="*/ 134 w 548"/>
              <a:gd name="T27" fmla="*/ 14 h 591"/>
              <a:gd name="T28" fmla="*/ 149 w 548"/>
              <a:gd name="T29" fmla="*/ 92 h 591"/>
              <a:gd name="T30" fmla="*/ 119 w 548"/>
              <a:gd name="T31" fmla="*/ 92 h 591"/>
              <a:gd name="T32" fmla="*/ 105 w 548"/>
              <a:gd name="T33" fmla="*/ 67 h 591"/>
              <a:gd name="T34" fmla="*/ 134 w 548"/>
              <a:gd name="T35" fmla="*/ 120 h 591"/>
              <a:gd name="T36" fmla="*/ 163 w 548"/>
              <a:gd name="T37" fmla="*/ 67 h 591"/>
              <a:gd name="T38" fmla="*/ 384 w 548"/>
              <a:gd name="T39" fmla="*/ 92 h 591"/>
              <a:gd name="T40" fmla="*/ 442 w 548"/>
              <a:gd name="T41" fmla="*/ 92 h 591"/>
              <a:gd name="T42" fmla="*/ 534 w 548"/>
              <a:gd name="T43" fmla="*/ 67 h 591"/>
              <a:gd name="T44" fmla="*/ 14 w 548"/>
              <a:gd name="T45" fmla="*/ 177 h 591"/>
              <a:gd name="T46" fmla="*/ 105 w 548"/>
              <a:gd name="T47" fmla="*/ 67 h 591"/>
              <a:gd name="T48" fmla="*/ 14 w 548"/>
              <a:gd name="T49" fmla="*/ 191 h 591"/>
              <a:gd name="T50" fmla="*/ 534 w 548"/>
              <a:gd name="T51" fmla="*/ 577 h 591"/>
              <a:gd name="T52" fmla="*/ 436 w 548"/>
              <a:gd name="T53" fmla="*/ 260 h 591"/>
              <a:gd name="T54" fmla="*/ 223 w 548"/>
              <a:gd name="T55" fmla="*/ 521 h 591"/>
              <a:gd name="T56" fmla="*/ 218 w 548"/>
              <a:gd name="T57" fmla="*/ 520 h 591"/>
              <a:gd name="T58" fmla="*/ 113 w 548"/>
              <a:gd name="T59" fmla="*/ 417 h 591"/>
              <a:gd name="T60" fmla="*/ 221 w 548"/>
              <a:gd name="T61" fmla="*/ 504 h 591"/>
              <a:gd name="T62" fmla="*/ 435 w 548"/>
              <a:gd name="T63" fmla="*/ 25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8" h="591">
                <a:moveTo>
                  <a:pt x="541" y="53"/>
                </a:moveTo>
                <a:cubicBezTo>
                  <a:pt x="442" y="53"/>
                  <a:pt x="442" y="53"/>
                  <a:pt x="442" y="53"/>
                </a:cubicBezTo>
                <a:cubicBezTo>
                  <a:pt x="442" y="29"/>
                  <a:pt x="442" y="29"/>
                  <a:pt x="442" y="29"/>
                </a:cubicBezTo>
                <a:cubicBezTo>
                  <a:pt x="442" y="13"/>
                  <a:pt x="429" y="0"/>
                  <a:pt x="413" y="0"/>
                </a:cubicBezTo>
                <a:cubicBezTo>
                  <a:pt x="397" y="0"/>
                  <a:pt x="384" y="13"/>
                  <a:pt x="384" y="29"/>
                </a:cubicBezTo>
                <a:cubicBezTo>
                  <a:pt x="384" y="53"/>
                  <a:pt x="384" y="53"/>
                  <a:pt x="384" y="53"/>
                </a:cubicBezTo>
                <a:cubicBezTo>
                  <a:pt x="163" y="53"/>
                  <a:pt x="163" y="53"/>
                  <a:pt x="163" y="53"/>
                </a:cubicBezTo>
                <a:cubicBezTo>
                  <a:pt x="163" y="29"/>
                  <a:pt x="163" y="29"/>
                  <a:pt x="163" y="29"/>
                </a:cubicBezTo>
                <a:cubicBezTo>
                  <a:pt x="163" y="13"/>
                  <a:pt x="150" y="0"/>
                  <a:pt x="134" y="0"/>
                </a:cubicBezTo>
                <a:cubicBezTo>
                  <a:pt x="118" y="0"/>
                  <a:pt x="105" y="13"/>
                  <a:pt x="105" y="29"/>
                </a:cubicBezTo>
                <a:cubicBezTo>
                  <a:pt x="105" y="53"/>
                  <a:pt x="105" y="53"/>
                  <a:pt x="105" y="53"/>
                </a:cubicBezTo>
                <a:cubicBezTo>
                  <a:pt x="7" y="53"/>
                  <a:pt x="7" y="53"/>
                  <a:pt x="7" y="53"/>
                </a:cubicBezTo>
                <a:cubicBezTo>
                  <a:pt x="3" y="53"/>
                  <a:pt x="0" y="56"/>
                  <a:pt x="0" y="60"/>
                </a:cubicBezTo>
                <a:cubicBezTo>
                  <a:pt x="0" y="584"/>
                  <a:pt x="0" y="584"/>
                  <a:pt x="0" y="584"/>
                </a:cubicBezTo>
                <a:cubicBezTo>
                  <a:pt x="0" y="587"/>
                  <a:pt x="3" y="591"/>
                  <a:pt x="7" y="591"/>
                </a:cubicBezTo>
                <a:cubicBezTo>
                  <a:pt x="541" y="591"/>
                  <a:pt x="541" y="591"/>
                  <a:pt x="541" y="591"/>
                </a:cubicBezTo>
                <a:cubicBezTo>
                  <a:pt x="544" y="591"/>
                  <a:pt x="548" y="587"/>
                  <a:pt x="548" y="584"/>
                </a:cubicBezTo>
                <a:cubicBezTo>
                  <a:pt x="548" y="60"/>
                  <a:pt x="548" y="60"/>
                  <a:pt x="548" y="60"/>
                </a:cubicBezTo>
                <a:cubicBezTo>
                  <a:pt x="548" y="56"/>
                  <a:pt x="544" y="53"/>
                  <a:pt x="541" y="53"/>
                </a:cubicBezTo>
                <a:close/>
                <a:moveTo>
                  <a:pt x="398" y="29"/>
                </a:moveTo>
                <a:cubicBezTo>
                  <a:pt x="398" y="20"/>
                  <a:pt x="405" y="14"/>
                  <a:pt x="413" y="14"/>
                </a:cubicBezTo>
                <a:cubicBezTo>
                  <a:pt x="422" y="14"/>
                  <a:pt x="428" y="20"/>
                  <a:pt x="428" y="29"/>
                </a:cubicBezTo>
                <a:cubicBezTo>
                  <a:pt x="428" y="92"/>
                  <a:pt x="428" y="92"/>
                  <a:pt x="428" y="92"/>
                </a:cubicBezTo>
                <a:cubicBezTo>
                  <a:pt x="428" y="100"/>
                  <a:pt x="422" y="106"/>
                  <a:pt x="413" y="106"/>
                </a:cubicBezTo>
                <a:cubicBezTo>
                  <a:pt x="405" y="106"/>
                  <a:pt x="398" y="100"/>
                  <a:pt x="398" y="92"/>
                </a:cubicBezTo>
                <a:lnTo>
                  <a:pt x="398" y="29"/>
                </a:lnTo>
                <a:close/>
                <a:moveTo>
                  <a:pt x="119" y="29"/>
                </a:moveTo>
                <a:cubicBezTo>
                  <a:pt x="119" y="20"/>
                  <a:pt x="126" y="14"/>
                  <a:pt x="134" y="14"/>
                </a:cubicBezTo>
                <a:cubicBezTo>
                  <a:pt x="142" y="14"/>
                  <a:pt x="149" y="20"/>
                  <a:pt x="149" y="29"/>
                </a:cubicBezTo>
                <a:cubicBezTo>
                  <a:pt x="149" y="92"/>
                  <a:pt x="149" y="92"/>
                  <a:pt x="149" y="92"/>
                </a:cubicBezTo>
                <a:cubicBezTo>
                  <a:pt x="149" y="100"/>
                  <a:pt x="142" y="106"/>
                  <a:pt x="134" y="106"/>
                </a:cubicBezTo>
                <a:cubicBezTo>
                  <a:pt x="126" y="106"/>
                  <a:pt x="119" y="100"/>
                  <a:pt x="119" y="92"/>
                </a:cubicBezTo>
                <a:lnTo>
                  <a:pt x="119" y="29"/>
                </a:lnTo>
                <a:close/>
                <a:moveTo>
                  <a:pt x="105" y="67"/>
                </a:moveTo>
                <a:cubicBezTo>
                  <a:pt x="105" y="92"/>
                  <a:pt x="105" y="92"/>
                  <a:pt x="105" y="92"/>
                </a:cubicBezTo>
                <a:cubicBezTo>
                  <a:pt x="105" y="107"/>
                  <a:pt x="118" y="120"/>
                  <a:pt x="134" y="120"/>
                </a:cubicBezTo>
                <a:cubicBezTo>
                  <a:pt x="150" y="120"/>
                  <a:pt x="163" y="107"/>
                  <a:pt x="163" y="92"/>
                </a:cubicBezTo>
                <a:cubicBezTo>
                  <a:pt x="163" y="67"/>
                  <a:pt x="163" y="67"/>
                  <a:pt x="163" y="67"/>
                </a:cubicBezTo>
                <a:cubicBezTo>
                  <a:pt x="384" y="67"/>
                  <a:pt x="384" y="67"/>
                  <a:pt x="384" y="67"/>
                </a:cubicBezTo>
                <a:cubicBezTo>
                  <a:pt x="384" y="92"/>
                  <a:pt x="384" y="92"/>
                  <a:pt x="384" y="92"/>
                </a:cubicBezTo>
                <a:cubicBezTo>
                  <a:pt x="384" y="107"/>
                  <a:pt x="397" y="120"/>
                  <a:pt x="413" y="120"/>
                </a:cubicBezTo>
                <a:cubicBezTo>
                  <a:pt x="429" y="120"/>
                  <a:pt x="442" y="107"/>
                  <a:pt x="442" y="92"/>
                </a:cubicBezTo>
                <a:cubicBezTo>
                  <a:pt x="442" y="67"/>
                  <a:pt x="442" y="67"/>
                  <a:pt x="442" y="67"/>
                </a:cubicBezTo>
                <a:cubicBezTo>
                  <a:pt x="534" y="67"/>
                  <a:pt x="534" y="67"/>
                  <a:pt x="534" y="67"/>
                </a:cubicBezTo>
                <a:cubicBezTo>
                  <a:pt x="534" y="177"/>
                  <a:pt x="534" y="177"/>
                  <a:pt x="534" y="177"/>
                </a:cubicBezTo>
                <a:cubicBezTo>
                  <a:pt x="14" y="177"/>
                  <a:pt x="14" y="177"/>
                  <a:pt x="14" y="177"/>
                </a:cubicBezTo>
                <a:cubicBezTo>
                  <a:pt x="14" y="67"/>
                  <a:pt x="14" y="67"/>
                  <a:pt x="14" y="67"/>
                </a:cubicBezTo>
                <a:lnTo>
                  <a:pt x="105" y="67"/>
                </a:lnTo>
                <a:close/>
                <a:moveTo>
                  <a:pt x="14" y="577"/>
                </a:moveTo>
                <a:cubicBezTo>
                  <a:pt x="14" y="191"/>
                  <a:pt x="14" y="191"/>
                  <a:pt x="14" y="191"/>
                </a:cubicBezTo>
                <a:cubicBezTo>
                  <a:pt x="534" y="191"/>
                  <a:pt x="534" y="191"/>
                  <a:pt x="534" y="191"/>
                </a:cubicBezTo>
                <a:cubicBezTo>
                  <a:pt x="534" y="577"/>
                  <a:pt x="534" y="577"/>
                  <a:pt x="534" y="577"/>
                </a:cubicBezTo>
                <a:lnTo>
                  <a:pt x="14" y="577"/>
                </a:lnTo>
                <a:close/>
                <a:moveTo>
                  <a:pt x="436" y="260"/>
                </a:moveTo>
                <a:cubicBezTo>
                  <a:pt x="228" y="519"/>
                  <a:pt x="228" y="519"/>
                  <a:pt x="228" y="519"/>
                </a:cubicBezTo>
                <a:cubicBezTo>
                  <a:pt x="226" y="520"/>
                  <a:pt x="225" y="521"/>
                  <a:pt x="223" y="521"/>
                </a:cubicBezTo>
                <a:cubicBezTo>
                  <a:pt x="223" y="521"/>
                  <a:pt x="222" y="521"/>
                  <a:pt x="222" y="521"/>
                </a:cubicBezTo>
                <a:cubicBezTo>
                  <a:pt x="221" y="521"/>
                  <a:pt x="219" y="521"/>
                  <a:pt x="218" y="520"/>
                </a:cubicBezTo>
                <a:cubicBezTo>
                  <a:pt x="114" y="427"/>
                  <a:pt x="114" y="427"/>
                  <a:pt x="114" y="427"/>
                </a:cubicBezTo>
                <a:cubicBezTo>
                  <a:pt x="111" y="424"/>
                  <a:pt x="111" y="420"/>
                  <a:pt x="113" y="417"/>
                </a:cubicBezTo>
                <a:cubicBezTo>
                  <a:pt x="116" y="414"/>
                  <a:pt x="120" y="414"/>
                  <a:pt x="123" y="416"/>
                </a:cubicBezTo>
                <a:cubicBezTo>
                  <a:pt x="221" y="504"/>
                  <a:pt x="221" y="504"/>
                  <a:pt x="221" y="504"/>
                </a:cubicBezTo>
                <a:cubicBezTo>
                  <a:pt x="425" y="251"/>
                  <a:pt x="425" y="251"/>
                  <a:pt x="425" y="251"/>
                </a:cubicBezTo>
                <a:cubicBezTo>
                  <a:pt x="427" y="248"/>
                  <a:pt x="432" y="248"/>
                  <a:pt x="435" y="250"/>
                </a:cubicBezTo>
                <a:cubicBezTo>
                  <a:pt x="438" y="252"/>
                  <a:pt x="438" y="257"/>
                  <a:pt x="436" y="26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5" name="Oval 34"/>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49" name="Freeform 116"/>
          <p:cNvSpPr>
            <a:spLocks noEditPoints="1"/>
          </p:cNvSpPr>
          <p:nvPr/>
        </p:nvSpPr>
        <p:spPr bwMode="auto">
          <a:xfrm>
            <a:off x="6737141" y="1742620"/>
            <a:ext cx="543267" cy="609468"/>
          </a:xfrm>
          <a:custGeom>
            <a:avLst/>
            <a:gdLst>
              <a:gd name="T0" fmla="*/ 430 w 525"/>
              <a:gd name="T1" fmla="*/ 53 h 591"/>
              <a:gd name="T2" fmla="*/ 402 w 525"/>
              <a:gd name="T3" fmla="*/ 0 h 591"/>
              <a:gd name="T4" fmla="*/ 373 w 525"/>
              <a:gd name="T5" fmla="*/ 53 h 591"/>
              <a:gd name="T6" fmla="*/ 151 w 525"/>
              <a:gd name="T7" fmla="*/ 29 h 591"/>
              <a:gd name="T8" fmla="*/ 93 w 525"/>
              <a:gd name="T9" fmla="*/ 29 h 591"/>
              <a:gd name="T10" fmla="*/ 7 w 525"/>
              <a:gd name="T11" fmla="*/ 53 h 591"/>
              <a:gd name="T12" fmla="*/ 0 w 525"/>
              <a:gd name="T13" fmla="*/ 584 h 591"/>
              <a:gd name="T14" fmla="*/ 518 w 525"/>
              <a:gd name="T15" fmla="*/ 591 h 591"/>
              <a:gd name="T16" fmla="*/ 525 w 525"/>
              <a:gd name="T17" fmla="*/ 60 h 591"/>
              <a:gd name="T18" fmla="*/ 387 w 525"/>
              <a:gd name="T19" fmla="*/ 29 h 591"/>
              <a:gd name="T20" fmla="*/ 416 w 525"/>
              <a:gd name="T21" fmla="*/ 29 h 591"/>
              <a:gd name="T22" fmla="*/ 402 w 525"/>
              <a:gd name="T23" fmla="*/ 107 h 591"/>
              <a:gd name="T24" fmla="*/ 387 w 525"/>
              <a:gd name="T25" fmla="*/ 29 h 591"/>
              <a:gd name="T26" fmla="*/ 122 w 525"/>
              <a:gd name="T27" fmla="*/ 14 h 591"/>
              <a:gd name="T28" fmla="*/ 137 w 525"/>
              <a:gd name="T29" fmla="*/ 92 h 591"/>
              <a:gd name="T30" fmla="*/ 107 w 525"/>
              <a:gd name="T31" fmla="*/ 92 h 591"/>
              <a:gd name="T32" fmla="*/ 511 w 525"/>
              <a:gd name="T33" fmla="*/ 577 h 591"/>
              <a:gd name="T34" fmla="*/ 14 w 525"/>
              <a:gd name="T35" fmla="*/ 177 h 591"/>
              <a:gd name="T36" fmla="*/ 511 w 525"/>
              <a:gd name="T37" fmla="*/ 577 h 591"/>
              <a:gd name="T38" fmla="*/ 14 w 525"/>
              <a:gd name="T39" fmla="*/ 163 h 591"/>
              <a:gd name="T40" fmla="*/ 93 w 525"/>
              <a:gd name="T41" fmla="*/ 67 h 591"/>
              <a:gd name="T42" fmla="*/ 122 w 525"/>
              <a:gd name="T43" fmla="*/ 121 h 591"/>
              <a:gd name="T44" fmla="*/ 151 w 525"/>
              <a:gd name="T45" fmla="*/ 67 h 591"/>
              <a:gd name="T46" fmla="*/ 373 w 525"/>
              <a:gd name="T47" fmla="*/ 92 h 591"/>
              <a:gd name="T48" fmla="*/ 430 w 525"/>
              <a:gd name="T49" fmla="*/ 92 h 591"/>
              <a:gd name="T50" fmla="*/ 511 w 525"/>
              <a:gd name="T51" fmla="*/ 67 h 591"/>
              <a:gd name="T52" fmla="*/ 62 w 525"/>
              <a:gd name="T53" fmla="*/ 521 h 591"/>
              <a:gd name="T54" fmla="*/ 469 w 525"/>
              <a:gd name="T55" fmla="*/ 514 h 591"/>
              <a:gd name="T56" fmla="*/ 462 w 525"/>
              <a:gd name="T57" fmla="*/ 234 h 591"/>
              <a:gd name="T58" fmla="*/ 55 w 525"/>
              <a:gd name="T59" fmla="*/ 241 h 591"/>
              <a:gd name="T60" fmla="*/ 62 w 525"/>
              <a:gd name="T61" fmla="*/ 521 h 591"/>
              <a:gd name="T62" fmla="*/ 455 w 525"/>
              <a:gd name="T63" fmla="*/ 248 h 591"/>
              <a:gd name="T64" fmla="*/ 366 w 525"/>
              <a:gd name="T65" fmla="*/ 325 h 591"/>
              <a:gd name="T66" fmla="*/ 366 w 525"/>
              <a:gd name="T67" fmla="*/ 339 h 591"/>
              <a:gd name="T68" fmla="*/ 455 w 525"/>
              <a:gd name="T69" fmla="*/ 414 h 591"/>
              <a:gd name="T70" fmla="*/ 366 w 525"/>
              <a:gd name="T71" fmla="*/ 339 h 591"/>
              <a:gd name="T72" fmla="*/ 455 w 525"/>
              <a:gd name="T73" fmla="*/ 428 h 591"/>
              <a:gd name="T74" fmla="*/ 366 w 525"/>
              <a:gd name="T75" fmla="*/ 507 h 591"/>
              <a:gd name="T76" fmla="*/ 266 w 525"/>
              <a:gd name="T77" fmla="*/ 248 h 591"/>
              <a:gd name="T78" fmla="*/ 352 w 525"/>
              <a:gd name="T79" fmla="*/ 325 h 591"/>
              <a:gd name="T80" fmla="*/ 266 w 525"/>
              <a:gd name="T81" fmla="*/ 248 h 591"/>
              <a:gd name="T82" fmla="*/ 352 w 525"/>
              <a:gd name="T83" fmla="*/ 339 h 591"/>
              <a:gd name="T84" fmla="*/ 266 w 525"/>
              <a:gd name="T85" fmla="*/ 414 h 591"/>
              <a:gd name="T86" fmla="*/ 266 w 525"/>
              <a:gd name="T87" fmla="*/ 428 h 591"/>
              <a:gd name="T88" fmla="*/ 352 w 525"/>
              <a:gd name="T89" fmla="*/ 507 h 591"/>
              <a:gd name="T90" fmla="*/ 266 w 525"/>
              <a:gd name="T91" fmla="*/ 428 h 591"/>
              <a:gd name="T92" fmla="*/ 252 w 525"/>
              <a:gd name="T93" fmla="*/ 248 h 591"/>
              <a:gd name="T94" fmla="*/ 165 w 525"/>
              <a:gd name="T95" fmla="*/ 325 h 591"/>
              <a:gd name="T96" fmla="*/ 165 w 525"/>
              <a:gd name="T97" fmla="*/ 339 h 591"/>
              <a:gd name="T98" fmla="*/ 252 w 525"/>
              <a:gd name="T99" fmla="*/ 414 h 591"/>
              <a:gd name="T100" fmla="*/ 165 w 525"/>
              <a:gd name="T101" fmla="*/ 339 h 591"/>
              <a:gd name="T102" fmla="*/ 252 w 525"/>
              <a:gd name="T103" fmla="*/ 428 h 591"/>
              <a:gd name="T104" fmla="*/ 165 w 525"/>
              <a:gd name="T105" fmla="*/ 507 h 591"/>
              <a:gd name="T106" fmla="*/ 69 w 525"/>
              <a:gd name="T107" fmla="*/ 248 h 591"/>
              <a:gd name="T108" fmla="*/ 151 w 525"/>
              <a:gd name="T109" fmla="*/ 325 h 591"/>
              <a:gd name="T110" fmla="*/ 69 w 525"/>
              <a:gd name="T111" fmla="*/ 248 h 591"/>
              <a:gd name="T112" fmla="*/ 151 w 525"/>
              <a:gd name="T113" fmla="*/ 339 h 591"/>
              <a:gd name="T114" fmla="*/ 69 w 525"/>
              <a:gd name="T115" fmla="*/ 414 h 591"/>
              <a:gd name="T116" fmla="*/ 69 w 525"/>
              <a:gd name="T117" fmla="*/ 428 h 591"/>
              <a:gd name="T118" fmla="*/ 151 w 525"/>
              <a:gd name="T119" fmla="*/ 507 h 591"/>
              <a:gd name="T120" fmla="*/ 69 w 525"/>
              <a:gd name="T121" fmla="*/ 428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5" h="591">
                <a:moveTo>
                  <a:pt x="518" y="53"/>
                </a:moveTo>
                <a:cubicBezTo>
                  <a:pt x="430" y="53"/>
                  <a:pt x="430" y="53"/>
                  <a:pt x="430" y="53"/>
                </a:cubicBezTo>
                <a:cubicBezTo>
                  <a:pt x="430" y="29"/>
                  <a:pt x="430" y="29"/>
                  <a:pt x="430" y="29"/>
                </a:cubicBezTo>
                <a:cubicBezTo>
                  <a:pt x="430" y="13"/>
                  <a:pt x="417" y="0"/>
                  <a:pt x="402" y="0"/>
                </a:cubicBezTo>
                <a:cubicBezTo>
                  <a:pt x="386" y="0"/>
                  <a:pt x="373" y="13"/>
                  <a:pt x="373" y="29"/>
                </a:cubicBezTo>
                <a:cubicBezTo>
                  <a:pt x="373" y="53"/>
                  <a:pt x="373" y="53"/>
                  <a:pt x="373" y="53"/>
                </a:cubicBezTo>
                <a:cubicBezTo>
                  <a:pt x="151" y="53"/>
                  <a:pt x="151" y="53"/>
                  <a:pt x="151" y="53"/>
                </a:cubicBezTo>
                <a:cubicBezTo>
                  <a:pt x="151" y="29"/>
                  <a:pt x="151" y="29"/>
                  <a:pt x="151" y="29"/>
                </a:cubicBezTo>
                <a:cubicBezTo>
                  <a:pt x="151" y="13"/>
                  <a:pt x="138" y="0"/>
                  <a:pt x="122" y="0"/>
                </a:cubicBezTo>
                <a:cubicBezTo>
                  <a:pt x="106" y="0"/>
                  <a:pt x="93" y="13"/>
                  <a:pt x="93" y="29"/>
                </a:cubicBezTo>
                <a:cubicBezTo>
                  <a:pt x="93" y="53"/>
                  <a:pt x="93" y="53"/>
                  <a:pt x="93" y="53"/>
                </a:cubicBezTo>
                <a:cubicBezTo>
                  <a:pt x="7" y="53"/>
                  <a:pt x="7" y="53"/>
                  <a:pt x="7" y="53"/>
                </a:cubicBezTo>
                <a:cubicBezTo>
                  <a:pt x="3" y="53"/>
                  <a:pt x="0" y="56"/>
                  <a:pt x="0" y="60"/>
                </a:cubicBezTo>
                <a:cubicBezTo>
                  <a:pt x="0" y="584"/>
                  <a:pt x="0" y="584"/>
                  <a:pt x="0" y="584"/>
                </a:cubicBezTo>
                <a:cubicBezTo>
                  <a:pt x="0" y="588"/>
                  <a:pt x="3" y="591"/>
                  <a:pt x="7" y="591"/>
                </a:cubicBezTo>
                <a:cubicBezTo>
                  <a:pt x="518" y="591"/>
                  <a:pt x="518" y="591"/>
                  <a:pt x="518" y="591"/>
                </a:cubicBezTo>
                <a:cubicBezTo>
                  <a:pt x="521" y="591"/>
                  <a:pt x="525" y="588"/>
                  <a:pt x="525" y="584"/>
                </a:cubicBezTo>
                <a:cubicBezTo>
                  <a:pt x="525" y="60"/>
                  <a:pt x="525" y="60"/>
                  <a:pt x="525" y="60"/>
                </a:cubicBezTo>
                <a:cubicBezTo>
                  <a:pt x="525" y="56"/>
                  <a:pt x="521" y="53"/>
                  <a:pt x="518" y="53"/>
                </a:cubicBezTo>
                <a:close/>
                <a:moveTo>
                  <a:pt x="387" y="29"/>
                </a:moveTo>
                <a:cubicBezTo>
                  <a:pt x="387" y="21"/>
                  <a:pt x="393" y="14"/>
                  <a:pt x="402" y="14"/>
                </a:cubicBezTo>
                <a:cubicBezTo>
                  <a:pt x="410" y="14"/>
                  <a:pt x="416" y="21"/>
                  <a:pt x="416" y="29"/>
                </a:cubicBezTo>
                <a:cubicBezTo>
                  <a:pt x="416" y="92"/>
                  <a:pt x="416" y="92"/>
                  <a:pt x="416" y="92"/>
                </a:cubicBezTo>
                <a:cubicBezTo>
                  <a:pt x="416" y="100"/>
                  <a:pt x="410" y="107"/>
                  <a:pt x="402" y="107"/>
                </a:cubicBezTo>
                <a:cubicBezTo>
                  <a:pt x="393" y="107"/>
                  <a:pt x="387" y="100"/>
                  <a:pt x="387" y="92"/>
                </a:cubicBezTo>
                <a:lnTo>
                  <a:pt x="387" y="29"/>
                </a:lnTo>
                <a:close/>
                <a:moveTo>
                  <a:pt x="107" y="29"/>
                </a:moveTo>
                <a:cubicBezTo>
                  <a:pt x="107" y="21"/>
                  <a:pt x="114" y="14"/>
                  <a:pt x="122" y="14"/>
                </a:cubicBezTo>
                <a:cubicBezTo>
                  <a:pt x="130" y="14"/>
                  <a:pt x="137" y="21"/>
                  <a:pt x="137" y="29"/>
                </a:cubicBezTo>
                <a:cubicBezTo>
                  <a:pt x="137" y="92"/>
                  <a:pt x="137" y="92"/>
                  <a:pt x="137" y="92"/>
                </a:cubicBezTo>
                <a:cubicBezTo>
                  <a:pt x="137" y="100"/>
                  <a:pt x="130" y="107"/>
                  <a:pt x="122" y="107"/>
                </a:cubicBezTo>
                <a:cubicBezTo>
                  <a:pt x="114" y="107"/>
                  <a:pt x="107" y="100"/>
                  <a:pt x="107" y="92"/>
                </a:cubicBezTo>
                <a:lnTo>
                  <a:pt x="107" y="29"/>
                </a:lnTo>
                <a:close/>
                <a:moveTo>
                  <a:pt x="511" y="577"/>
                </a:moveTo>
                <a:cubicBezTo>
                  <a:pt x="14" y="577"/>
                  <a:pt x="14" y="577"/>
                  <a:pt x="14" y="577"/>
                </a:cubicBezTo>
                <a:cubicBezTo>
                  <a:pt x="14" y="177"/>
                  <a:pt x="14" y="177"/>
                  <a:pt x="14" y="177"/>
                </a:cubicBezTo>
                <a:cubicBezTo>
                  <a:pt x="511" y="177"/>
                  <a:pt x="511" y="177"/>
                  <a:pt x="511" y="177"/>
                </a:cubicBezTo>
                <a:lnTo>
                  <a:pt x="511" y="577"/>
                </a:lnTo>
                <a:close/>
                <a:moveTo>
                  <a:pt x="511" y="163"/>
                </a:moveTo>
                <a:cubicBezTo>
                  <a:pt x="14" y="163"/>
                  <a:pt x="14" y="163"/>
                  <a:pt x="14" y="163"/>
                </a:cubicBezTo>
                <a:cubicBezTo>
                  <a:pt x="14" y="67"/>
                  <a:pt x="14" y="67"/>
                  <a:pt x="14" y="67"/>
                </a:cubicBezTo>
                <a:cubicBezTo>
                  <a:pt x="93" y="67"/>
                  <a:pt x="93" y="67"/>
                  <a:pt x="93" y="67"/>
                </a:cubicBezTo>
                <a:cubicBezTo>
                  <a:pt x="93" y="92"/>
                  <a:pt x="93" y="92"/>
                  <a:pt x="93" y="92"/>
                </a:cubicBezTo>
                <a:cubicBezTo>
                  <a:pt x="93" y="108"/>
                  <a:pt x="106" y="121"/>
                  <a:pt x="122" y="121"/>
                </a:cubicBezTo>
                <a:cubicBezTo>
                  <a:pt x="138" y="121"/>
                  <a:pt x="151" y="108"/>
                  <a:pt x="151" y="92"/>
                </a:cubicBezTo>
                <a:cubicBezTo>
                  <a:pt x="151" y="67"/>
                  <a:pt x="151" y="67"/>
                  <a:pt x="151" y="67"/>
                </a:cubicBezTo>
                <a:cubicBezTo>
                  <a:pt x="373" y="67"/>
                  <a:pt x="373" y="67"/>
                  <a:pt x="373" y="67"/>
                </a:cubicBezTo>
                <a:cubicBezTo>
                  <a:pt x="373" y="92"/>
                  <a:pt x="373" y="92"/>
                  <a:pt x="373" y="92"/>
                </a:cubicBezTo>
                <a:cubicBezTo>
                  <a:pt x="373" y="108"/>
                  <a:pt x="386" y="121"/>
                  <a:pt x="402" y="121"/>
                </a:cubicBezTo>
                <a:cubicBezTo>
                  <a:pt x="417" y="121"/>
                  <a:pt x="430" y="108"/>
                  <a:pt x="430" y="92"/>
                </a:cubicBezTo>
                <a:cubicBezTo>
                  <a:pt x="430" y="67"/>
                  <a:pt x="430" y="67"/>
                  <a:pt x="430" y="67"/>
                </a:cubicBezTo>
                <a:cubicBezTo>
                  <a:pt x="511" y="67"/>
                  <a:pt x="511" y="67"/>
                  <a:pt x="511" y="67"/>
                </a:cubicBezTo>
                <a:lnTo>
                  <a:pt x="511" y="163"/>
                </a:lnTo>
                <a:close/>
                <a:moveTo>
                  <a:pt x="62" y="521"/>
                </a:moveTo>
                <a:cubicBezTo>
                  <a:pt x="462" y="521"/>
                  <a:pt x="462" y="521"/>
                  <a:pt x="462" y="521"/>
                </a:cubicBezTo>
                <a:cubicBezTo>
                  <a:pt x="466" y="521"/>
                  <a:pt x="469" y="518"/>
                  <a:pt x="469" y="514"/>
                </a:cubicBezTo>
                <a:cubicBezTo>
                  <a:pt x="469" y="241"/>
                  <a:pt x="469" y="241"/>
                  <a:pt x="469" y="241"/>
                </a:cubicBezTo>
                <a:cubicBezTo>
                  <a:pt x="469" y="237"/>
                  <a:pt x="466" y="234"/>
                  <a:pt x="462" y="234"/>
                </a:cubicBezTo>
                <a:cubicBezTo>
                  <a:pt x="62" y="234"/>
                  <a:pt x="62" y="234"/>
                  <a:pt x="62" y="234"/>
                </a:cubicBezTo>
                <a:cubicBezTo>
                  <a:pt x="58" y="234"/>
                  <a:pt x="55" y="237"/>
                  <a:pt x="55" y="241"/>
                </a:cubicBezTo>
                <a:cubicBezTo>
                  <a:pt x="55" y="514"/>
                  <a:pt x="55" y="514"/>
                  <a:pt x="55" y="514"/>
                </a:cubicBezTo>
                <a:cubicBezTo>
                  <a:pt x="55" y="518"/>
                  <a:pt x="58" y="521"/>
                  <a:pt x="62" y="521"/>
                </a:cubicBezTo>
                <a:close/>
                <a:moveTo>
                  <a:pt x="366" y="248"/>
                </a:moveTo>
                <a:cubicBezTo>
                  <a:pt x="455" y="248"/>
                  <a:pt x="455" y="248"/>
                  <a:pt x="455" y="248"/>
                </a:cubicBezTo>
                <a:cubicBezTo>
                  <a:pt x="455" y="325"/>
                  <a:pt x="455" y="325"/>
                  <a:pt x="455" y="325"/>
                </a:cubicBezTo>
                <a:cubicBezTo>
                  <a:pt x="366" y="325"/>
                  <a:pt x="366" y="325"/>
                  <a:pt x="366" y="325"/>
                </a:cubicBezTo>
                <a:lnTo>
                  <a:pt x="366" y="248"/>
                </a:lnTo>
                <a:close/>
                <a:moveTo>
                  <a:pt x="366" y="339"/>
                </a:moveTo>
                <a:cubicBezTo>
                  <a:pt x="455" y="339"/>
                  <a:pt x="455" y="339"/>
                  <a:pt x="455" y="339"/>
                </a:cubicBezTo>
                <a:cubicBezTo>
                  <a:pt x="455" y="414"/>
                  <a:pt x="455" y="414"/>
                  <a:pt x="455" y="414"/>
                </a:cubicBezTo>
                <a:cubicBezTo>
                  <a:pt x="366" y="414"/>
                  <a:pt x="366" y="414"/>
                  <a:pt x="366" y="414"/>
                </a:cubicBezTo>
                <a:lnTo>
                  <a:pt x="366" y="339"/>
                </a:lnTo>
                <a:close/>
                <a:moveTo>
                  <a:pt x="366" y="428"/>
                </a:moveTo>
                <a:cubicBezTo>
                  <a:pt x="455" y="428"/>
                  <a:pt x="455" y="428"/>
                  <a:pt x="455" y="428"/>
                </a:cubicBezTo>
                <a:cubicBezTo>
                  <a:pt x="455" y="507"/>
                  <a:pt x="455" y="507"/>
                  <a:pt x="455" y="507"/>
                </a:cubicBezTo>
                <a:cubicBezTo>
                  <a:pt x="366" y="507"/>
                  <a:pt x="366" y="507"/>
                  <a:pt x="366" y="507"/>
                </a:cubicBezTo>
                <a:lnTo>
                  <a:pt x="366" y="428"/>
                </a:lnTo>
                <a:close/>
                <a:moveTo>
                  <a:pt x="266" y="248"/>
                </a:moveTo>
                <a:cubicBezTo>
                  <a:pt x="352" y="248"/>
                  <a:pt x="352" y="248"/>
                  <a:pt x="352" y="248"/>
                </a:cubicBezTo>
                <a:cubicBezTo>
                  <a:pt x="352" y="325"/>
                  <a:pt x="352" y="325"/>
                  <a:pt x="352" y="325"/>
                </a:cubicBezTo>
                <a:cubicBezTo>
                  <a:pt x="266" y="325"/>
                  <a:pt x="266" y="325"/>
                  <a:pt x="266" y="325"/>
                </a:cubicBezTo>
                <a:lnTo>
                  <a:pt x="266" y="248"/>
                </a:lnTo>
                <a:close/>
                <a:moveTo>
                  <a:pt x="266" y="339"/>
                </a:moveTo>
                <a:cubicBezTo>
                  <a:pt x="352" y="339"/>
                  <a:pt x="352" y="339"/>
                  <a:pt x="352" y="339"/>
                </a:cubicBezTo>
                <a:cubicBezTo>
                  <a:pt x="352" y="414"/>
                  <a:pt x="352" y="414"/>
                  <a:pt x="352" y="414"/>
                </a:cubicBezTo>
                <a:cubicBezTo>
                  <a:pt x="266" y="414"/>
                  <a:pt x="266" y="414"/>
                  <a:pt x="266" y="414"/>
                </a:cubicBezTo>
                <a:lnTo>
                  <a:pt x="266" y="339"/>
                </a:lnTo>
                <a:close/>
                <a:moveTo>
                  <a:pt x="266" y="428"/>
                </a:moveTo>
                <a:cubicBezTo>
                  <a:pt x="352" y="428"/>
                  <a:pt x="352" y="428"/>
                  <a:pt x="352" y="428"/>
                </a:cubicBezTo>
                <a:cubicBezTo>
                  <a:pt x="352" y="507"/>
                  <a:pt x="352" y="507"/>
                  <a:pt x="352" y="507"/>
                </a:cubicBezTo>
                <a:cubicBezTo>
                  <a:pt x="266" y="507"/>
                  <a:pt x="266" y="507"/>
                  <a:pt x="266" y="507"/>
                </a:cubicBezTo>
                <a:lnTo>
                  <a:pt x="266" y="428"/>
                </a:lnTo>
                <a:close/>
                <a:moveTo>
                  <a:pt x="165" y="248"/>
                </a:moveTo>
                <a:cubicBezTo>
                  <a:pt x="252" y="248"/>
                  <a:pt x="252" y="248"/>
                  <a:pt x="252" y="248"/>
                </a:cubicBezTo>
                <a:cubicBezTo>
                  <a:pt x="252" y="325"/>
                  <a:pt x="252" y="325"/>
                  <a:pt x="252" y="325"/>
                </a:cubicBezTo>
                <a:cubicBezTo>
                  <a:pt x="165" y="325"/>
                  <a:pt x="165" y="325"/>
                  <a:pt x="165" y="325"/>
                </a:cubicBezTo>
                <a:lnTo>
                  <a:pt x="165" y="248"/>
                </a:lnTo>
                <a:close/>
                <a:moveTo>
                  <a:pt x="165" y="339"/>
                </a:moveTo>
                <a:cubicBezTo>
                  <a:pt x="252" y="339"/>
                  <a:pt x="252" y="339"/>
                  <a:pt x="252" y="339"/>
                </a:cubicBezTo>
                <a:cubicBezTo>
                  <a:pt x="252" y="414"/>
                  <a:pt x="252" y="414"/>
                  <a:pt x="252" y="414"/>
                </a:cubicBezTo>
                <a:cubicBezTo>
                  <a:pt x="165" y="414"/>
                  <a:pt x="165" y="414"/>
                  <a:pt x="165" y="414"/>
                </a:cubicBezTo>
                <a:lnTo>
                  <a:pt x="165" y="339"/>
                </a:lnTo>
                <a:close/>
                <a:moveTo>
                  <a:pt x="165" y="428"/>
                </a:moveTo>
                <a:cubicBezTo>
                  <a:pt x="252" y="428"/>
                  <a:pt x="252" y="428"/>
                  <a:pt x="252" y="428"/>
                </a:cubicBezTo>
                <a:cubicBezTo>
                  <a:pt x="252" y="507"/>
                  <a:pt x="252" y="507"/>
                  <a:pt x="252" y="507"/>
                </a:cubicBezTo>
                <a:cubicBezTo>
                  <a:pt x="165" y="507"/>
                  <a:pt x="165" y="507"/>
                  <a:pt x="165" y="507"/>
                </a:cubicBezTo>
                <a:lnTo>
                  <a:pt x="165" y="428"/>
                </a:lnTo>
                <a:close/>
                <a:moveTo>
                  <a:pt x="69" y="248"/>
                </a:moveTo>
                <a:cubicBezTo>
                  <a:pt x="151" y="248"/>
                  <a:pt x="151" y="248"/>
                  <a:pt x="151" y="248"/>
                </a:cubicBezTo>
                <a:cubicBezTo>
                  <a:pt x="151" y="325"/>
                  <a:pt x="151" y="325"/>
                  <a:pt x="151" y="325"/>
                </a:cubicBezTo>
                <a:cubicBezTo>
                  <a:pt x="69" y="325"/>
                  <a:pt x="69" y="325"/>
                  <a:pt x="69" y="325"/>
                </a:cubicBezTo>
                <a:lnTo>
                  <a:pt x="69" y="248"/>
                </a:lnTo>
                <a:close/>
                <a:moveTo>
                  <a:pt x="69" y="339"/>
                </a:moveTo>
                <a:cubicBezTo>
                  <a:pt x="151" y="339"/>
                  <a:pt x="151" y="339"/>
                  <a:pt x="151" y="339"/>
                </a:cubicBezTo>
                <a:cubicBezTo>
                  <a:pt x="151" y="414"/>
                  <a:pt x="151" y="414"/>
                  <a:pt x="151" y="414"/>
                </a:cubicBezTo>
                <a:cubicBezTo>
                  <a:pt x="69" y="414"/>
                  <a:pt x="69" y="414"/>
                  <a:pt x="69" y="414"/>
                </a:cubicBezTo>
                <a:lnTo>
                  <a:pt x="69" y="339"/>
                </a:lnTo>
                <a:close/>
                <a:moveTo>
                  <a:pt x="69" y="428"/>
                </a:moveTo>
                <a:cubicBezTo>
                  <a:pt x="151" y="428"/>
                  <a:pt x="151" y="428"/>
                  <a:pt x="151" y="428"/>
                </a:cubicBezTo>
                <a:cubicBezTo>
                  <a:pt x="151" y="507"/>
                  <a:pt x="151" y="507"/>
                  <a:pt x="151" y="507"/>
                </a:cubicBezTo>
                <a:cubicBezTo>
                  <a:pt x="69" y="507"/>
                  <a:pt x="69" y="507"/>
                  <a:pt x="69" y="507"/>
                </a:cubicBezTo>
                <a:lnTo>
                  <a:pt x="69" y="42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6" name="Oval 35"/>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0" name="Freeform 117"/>
          <p:cNvSpPr>
            <a:spLocks noEditPoints="1"/>
          </p:cNvSpPr>
          <p:nvPr/>
        </p:nvSpPr>
        <p:spPr bwMode="auto">
          <a:xfrm>
            <a:off x="5014678" y="1742620"/>
            <a:ext cx="540879" cy="609468"/>
          </a:xfrm>
          <a:custGeom>
            <a:avLst/>
            <a:gdLst>
              <a:gd name="T0" fmla="*/ 430 w 524"/>
              <a:gd name="T1" fmla="*/ 53 h 591"/>
              <a:gd name="T2" fmla="*/ 402 w 524"/>
              <a:gd name="T3" fmla="*/ 0 h 591"/>
              <a:gd name="T4" fmla="*/ 373 w 524"/>
              <a:gd name="T5" fmla="*/ 53 h 591"/>
              <a:gd name="T6" fmla="*/ 151 w 524"/>
              <a:gd name="T7" fmla="*/ 29 h 591"/>
              <a:gd name="T8" fmla="*/ 93 w 524"/>
              <a:gd name="T9" fmla="*/ 29 h 591"/>
              <a:gd name="T10" fmla="*/ 7 w 524"/>
              <a:gd name="T11" fmla="*/ 53 h 591"/>
              <a:gd name="T12" fmla="*/ 0 w 524"/>
              <a:gd name="T13" fmla="*/ 584 h 591"/>
              <a:gd name="T14" fmla="*/ 517 w 524"/>
              <a:gd name="T15" fmla="*/ 591 h 591"/>
              <a:gd name="T16" fmla="*/ 524 w 524"/>
              <a:gd name="T17" fmla="*/ 60 h 591"/>
              <a:gd name="T18" fmla="*/ 387 w 524"/>
              <a:gd name="T19" fmla="*/ 29 h 591"/>
              <a:gd name="T20" fmla="*/ 416 w 524"/>
              <a:gd name="T21" fmla="*/ 29 h 591"/>
              <a:gd name="T22" fmla="*/ 402 w 524"/>
              <a:gd name="T23" fmla="*/ 107 h 591"/>
              <a:gd name="T24" fmla="*/ 387 w 524"/>
              <a:gd name="T25" fmla="*/ 29 h 591"/>
              <a:gd name="T26" fmla="*/ 122 w 524"/>
              <a:gd name="T27" fmla="*/ 14 h 591"/>
              <a:gd name="T28" fmla="*/ 137 w 524"/>
              <a:gd name="T29" fmla="*/ 92 h 591"/>
              <a:gd name="T30" fmla="*/ 107 w 524"/>
              <a:gd name="T31" fmla="*/ 92 h 591"/>
              <a:gd name="T32" fmla="*/ 93 w 524"/>
              <a:gd name="T33" fmla="*/ 67 h 591"/>
              <a:gd name="T34" fmla="*/ 122 w 524"/>
              <a:gd name="T35" fmla="*/ 121 h 591"/>
              <a:gd name="T36" fmla="*/ 151 w 524"/>
              <a:gd name="T37" fmla="*/ 67 h 591"/>
              <a:gd name="T38" fmla="*/ 373 w 524"/>
              <a:gd name="T39" fmla="*/ 92 h 591"/>
              <a:gd name="T40" fmla="*/ 430 w 524"/>
              <a:gd name="T41" fmla="*/ 92 h 591"/>
              <a:gd name="T42" fmla="*/ 510 w 524"/>
              <a:gd name="T43" fmla="*/ 67 h 591"/>
              <a:gd name="T44" fmla="*/ 14 w 524"/>
              <a:gd name="T45" fmla="*/ 163 h 591"/>
              <a:gd name="T46" fmla="*/ 93 w 524"/>
              <a:gd name="T47" fmla="*/ 67 h 591"/>
              <a:gd name="T48" fmla="*/ 14 w 524"/>
              <a:gd name="T49" fmla="*/ 177 h 591"/>
              <a:gd name="T50" fmla="*/ 510 w 524"/>
              <a:gd name="T51" fmla="*/ 577 h 591"/>
              <a:gd name="T52" fmla="*/ 175 w 524"/>
              <a:gd name="T53" fmla="*/ 256 h 591"/>
              <a:gd name="T54" fmla="*/ 168 w 524"/>
              <a:gd name="T55" fmla="*/ 522 h 591"/>
              <a:gd name="T56" fmla="*/ 161 w 524"/>
              <a:gd name="T57" fmla="*/ 279 h 591"/>
              <a:gd name="T58" fmla="*/ 81 w 524"/>
              <a:gd name="T59" fmla="*/ 306 h 591"/>
              <a:gd name="T60" fmla="*/ 162 w 524"/>
              <a:gd name="T61" fmla="*/ 254 h 591"/>
              <a:gd name="T62" fmla="*/ 175 w 524"/>
              <a:gd name="T63" fmla="*/ 256 h 591"/>
              <a:gd name="T64" fmla="*/ 420 w 524"/>
              <a:gd name="T65" fmla="*/ 514 h 591"/>
              <a:gd name="T66" fmla="*/ 247 w 524"/>
              <a:gd name="T67" fmla="*/ 512 h 591"/>
              <a:gd name="T68" fmla="*/ 265 w 524"/>
              <a:gd name="T69" fmla="*/ 458 h 591"/>
              <a:gd name="T70" fmla="*/ 363 w 524"/>
              <a:gd name="T71" fmla="*/ 385 h 591"/>
              <a:gd name="T72" fmla="*/ 335 w 524"/>
              <a:gd name="T73" fmla="*/ 260 h 591"/>
              <a:gd name="T74" fmla="*/ 257 w 524"/>
              <a:gd name="T75" fmla="*/ 348 h 591"/>
              <a:gd name="T76" fmla="*/ 270 w 524"/>
              <a:gd name="T77" fmla="*/ 276 h 591"/>
              <a:gd name="T78" fmla="*/ 415 w 524"/>
              <a:gd name="T79" fmla="*/ 318 h 591"/>
              <a:gd name="T80" fmla="*/ 343 w 524"/>
              <a:gd name="T81" fmla="*/ 415 h 591"/>
              <a:gd name="T82" fmla="*/ 261 w 524"/>
              <a:gd name="T83" fmla="*/ 500 h 591"/>
              <a:gd name="T84" fmla="*/ 427 w 524"/>
              <a:gd name="T85" fmla="*/ 507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4" h="591">
                <a:moveTo>
                  <a:pt x="517" y="53"/>
                </a:moveTo>
                <a:cubicBezTo>
                  <a:pt x="430" y="53"/>
                  <a:pt x="430" y="53"/>
                  <a:pt x="430" y="53"/>
                </a:cubicBezTo>
                <a:cubicBezTo>
                  <a:pt x="430" y="29"/>
                  <a:pt x="430" y="29"/>
                  <a:pt x="430" y="29"/>
                </a:cubicBezTo>
                <a:cubicBezTo>
                  <a:pt x="430" y="13"/>
                  <a:pt x="417" y="0"/>
                  <a:pt x="402" y="0"/>
                </a:cubicBezTo>
                <a:cubicBezTo>
                  <a:pt x="386" y="0"/>
                  <a:pt x="373" y="13"/>
                  <a:pt x="373" y="29"/>
                </a:cubicBezTo>
                <a:cubicBezTo>
                  <a:pt x="373" y="53"/>
                  <a:pt x="373" y="53"/>
                  <a:pt x="373" y="53"/>
                </a:cubicBezTo>
                <a:cubicBezTo>
                  <a:pt x="151" y="53"/>
                  <a:pt x="151" y="53"/>
                  <a:pt x="151" y="53"/>
                </a:cubicBezTo>
                <a:cubicBezTo>
                  <a:pt x="151" y="29"/>
                  <a:pt x="151" y="29"/>
                  <a:pt x="151" y="29"/>
                </a:cubicBezTo>
                <a:cubicBezTo>
                  <a:pt x="151" y="13"/>
                  <a:pt x="138" y="0"/>
                  <a:pt x="122" y="0"/>
                </a:cubicBezTo>
                <a:cubicBezTo>
                  <a:pt x="106" y="0"/>
                  <a:pt x="93" y="13"/>
                  <a:pt x="93" y="29"/>
                </a:cubicBezTo>
                <a:cubicBezTo>
                  <a:pt x="93" y="53"/>
                  <a:pt x="93" y="53"/>
                  <a:pt x="93" y="53"/>
                </a:cubicBezTo>
                <a:cubicBezTo>
                  <a:pt x="7" y="53"/>
                  <a:pt x="7" y="53"/>
                  <a:pt x="7" y="53"/>
                </a:cubicBezTo>
                <a:cubicBezTo>
                  <a:pt x="3" y="53"/>
                  <a:pt x="0" y="56"/>
                  <a:pt x="0" y="60"/>
                </a:cubicBezTo>
                <a:cubicBezTo>
                  <a:pt x="0" y="584"/>
                  <a:pt x="0" y="584"/>
                  <a:pt x="0" y="584"/>
                </a:cubicBezTo>
                <a:cubicBezTo>
                  <a:pt x="0" y="588"/>
                  <a:pt x="3" y="591"/>
                  <a:pt x="7" y="591"/>
                </a:cubicBezTo>
                <a:cubicBezTo>
                  <a:pt x="517" y="591"/>
                  <a:pt x="517" y="591"/>
                  <a:pt x="517" y="591"/>
                </a:cubicBezTo>
                <a:cubicBezTo>
                  <a:pt x="521" y="591"/>
                  <a:pt x="524" y="588"/>
                  <a:pt x="524" y="584"/>
                </a:cubicBezTo>
                <a:cubicBezTo>
                  <a:pt x="524" y="60"/>
                  <a:pt x="524" y="60"/>
                  <a:pt x="524" y="60"/>
                </a:cubicBezTo>
                <a:cubicBezTo>
                  <a:pt x="524" y="56"/>
                  <a:pt x="521" y="53"/>
                  <a:pt x="517" y="53"/>
                </a:cubicBezTo>
                <a:close/>
                <a:moveTo>
                  <a:pt x="387" y="29"/>
                </a:moveTo>
                <a:cubicBezTo>
                  <a:pt x="387" y="21"/>
                  <a:pt x="393" y="14"/>
                  <a:pt x="402" y="14"/>
                </a:cubicBezTo>
                <a:cubicBezTo>
                  <a:pt x="410" y="14"/>
                  <a:pt x="416" y="21"/>
                  <a:pt x="416" y="29"/>
                </a:cubicBezTo>
                <a:cubicBezTo>
                  <a:pt x="416" y="92"/>
                  <a:pt x="416" y="92"/>
                  <a:pt x="416" y="92"/>
                </a:cubicBezTo>
                <a:cubicBezTo>
                  <a:pt x="416" y="100"/>
                  <a:pt x="410" y="107"/>
                  <a:pt x="402" y="107"/>
                </a:cubicBezTo>
                <a:cubicBezTo>
                  <a:pt x="393" y="107"/>
                  <a:pt x="387" y="100"/>
                  <a:pt x="387" y="92"/>
                </a:cubicBezTo>
                <a:lnTo>
                  <a:pt x="387" y="29"/>
                </a:lnTo>
                <a:close/>
                <a:moveTo>
                  <a:pt x="107" y="29"/>
                </a:moveTo>
                <a:cubicBezTo>
                  <a:pt x="107" y="21"/>
                  <a:pt x="114" y="14"/>
                  <a:pt x="122" y="14"/>
                </a:cubicBezTo>
                <a:cubicBezTo>
                  <a:pt x="130" y="14"/>
                  <a:pt x="137" y="21"/>
                  <a:pt x="137" y="29"/>
                </a:cubicBezTo>
                <a:cubicBezTo>
                  <a:pt x="137" y="92"/>
                  <a:pt x="137" y="92"/>
                  <a:pt x="137" y="92"/>
                </a:cubicBezTo>
                <a:cubicBezTo>
                  <a:pt x="137" y="100"/>
                  <a:pt x="130" y="107"/>
                  <a:pt x="122" y="107"/>
                </a:cubicBezTo>
                <a:cubicBezTo>
                  <a:pt x="114" y="107"/>
                  <a:pt x="107" y="100"/>
                  <a:pt x="107" y="92"/>
                </a:cubicBezTo>
                <a:lnTo>
                  <a:pt x="107" y="29"/>
                </a:lnTo>
                <a:close/>
                <a:moveTo>
                  <a:pt x="93" y="67"/>
                </a:moveTo>
                <a:cubicBezTo>
                  <a:pt x="93" y="92"/>
                  <a:pt x="93" y="92"/>
                  <a:pt x="93" y="92"/>
                </a:cubicBezTo>
                <a:cubicBezTo>
                  <a:pt x="93" y="108"/>
                  <a:pt x="106" y="121"/>
                  <a:pt x="122" y="121"/>
                </a:cubicBezTo>
                <a:cubicBezTo>
                  <a:pt x="138" y="121"/>
                  <a:pt x="151" y="108"/>
                  <a:pt x="151" y="92"/>
                </a:cubicBezTo>
                <a:cubicBezTo>
                  <a:pt x="151" y="67"/>
                  <a:pt x="151" y="67"/>
                  <a:pt x="151" y="67"/>
                </a:cubicBezTo>
                <a:cubicBezTo>
                  <a:pt x="373" y="67"/>
                  <a:pt x="373" y="67"/>
                  <a:pt x="373" y="67"/>
                </a:cubicBezTo>
                <a:cubicBezTo>
                  <a:pt x="373" y="92"/>
                  <a:pt x="373" y="92"/>
                  <a:pt x="373" y="92"/>
                </a:cubicBezTo>
                <a:cubicBezTo>
                  <a:pt x="373" y="108"/>
                  <a:pt x="386" y="121"/>
                  <a:pt x="402" y="121"/>
                </a:cubicBezTo>
                <a:cubicBezTo>
                  <a:pt x="417" y="121"/>
                  <a:pt x="430" y="108"/>
                  <a:pt x="430" y="92"/>
                </a:cubicBezTo>
                <a:cubicBezTo>
                  <a:pt x="430" y="67"/>
                  <a:pt x="430" y="67"/>
                  <a:pt x="430" y="67"/>
                </a:cubicBezTo>
                <a:cubicBezTo>
                  <a:pt x="510" y="67"/>
                  <a:pt x="510" y="67"/>
                  <a:pt x="510" y="67"/>
                </a:cubicBezTo>
                <a:cubicBezTo>
                  <a:pt x="510" y="163"/>
                  <a:pt x="510" y="163"/>
                  <a:pt x="510" y="163"/>
                </a:cubicBezTo>
                <a:cubicBezTo>
                  <a:pt x="14" y="163"/>
                  <a:pt x="14" y="163"/>
                  <a:pt x="14" y="163"/>
                </a:cubicBezTo>
                <a:cubicBezTo>
                  <a:pt x="14" y="67"/>
                  <a:pt x="14" y="67"/>
                  <a:pt x="14" y="67"/>
                </a:cubicBezTo>
                <a:lnTo>
                  <a:pt x="93" y="67"/>
                </a:lnTo>
                <a:close/>
                <a:moveTo>
                  <a:pt x="14" y="577"/>
                </a:moveTo>
                <a:cubicBezTo>
                  <a:pt x="14" y="177"/>
                  <a:pt x="14" y="177"/>
                  <a:pt x="14" y="177"/>
                </a:cubicBezTo>
                <a:cubicBezTo>
                  <a:pt x="510" y="177"/>
                  <a:pt x="510" y="177"/>
                  <a:pt x="510" y="177"/>
                </a:cubicBezTo>
                <a:cubicBezTo>
                  <a:pt x="510" y="577"/>
                  <a:pt x="510" y="577"/>
                  <a:pt x="510" y="577"/>
                </a:cubicBezTo>
                <a:lnTo>
                  <a:pt x="14" y="577"/>
                </a:lnTo>
                <a:close/>
                <a:moveTo>
                  <a:pt x="175" y="256"/>
                </a:moveTo>
                <a:cubicBezTo>
                  <a:pt x="175" y="515"/>
                  <a:pt x="175" y="515"/>
                  <a:pt x="175" y="515"/>
                </a:cubicBezTo>
                <a:cubicBezTo>
                  <a:pt x="175" y="519"/>
                  <a:pt x="172" y="522"/>
                  <a:pt x="168" y="522"/>
                </a:cubicBezTo>
                <a:cubicBezTo>
                  <a:pt x="165" y="522"/>
                  <a:pt x="161" y="519"/>
                  <a:pt x="161" y="515"/>
                </a:cubicBezTo>
                <a:cubicBezTo>
                  <a:pt x="161" y="279"/>
                  <a:pt x="161" y="279"/>
                  <a:pt x="161" y="279"/>
                </a:cubicBezTo>
                <a:cubicBezTo>
                  <a:pt x="142" y="299"/>
                  <a:pt x="108" y="313"/>
                  <a:pt x="88" y="313"/>
                </a:cubicBezTo>
                <a:cubicBezTo>
                  <a:pt x="85" y="313"/>
                  <a:pt x="81" y="310"/>
                  <a:pt x="81" y="306"/>
                </a:cubicBezTo>
                <a:cubicBezTo>
                  <a:pt x="81" y="303"/>
                  <a:pt x="85" y="299"/>
                  <a:pt x="88" y="299"/>
                </a:cubicBezTo>
                <a:cubicBezTo>
                  <a:pt x="109" y="299"/>
                  <a:pt x="155" y="276"/>
                  <a:pt x="162" y="254"/>
                </a:cubicBezTo>
                <a:cubicBezTo>
                  <a:pt x="163" y="251"/>
                  <a:pt x="166" y="249"/>
                  <a:pt x="169" y="250"/>
                </a:cubicBezTo>
                <a:cubicBezTo>
                  <a:pt x="173" y="250"/>
                  <a:pt x="175" y="253"/>
                  <a:pt x="175" y="256"/>
                </a:cubicBezTo>
                <a:close/>
                <a:moveTo>
                  <a:pt x="427" y="507"/>
                </a:moveTo>
                <a:cubicBezTo>
                  <a:pt x="427" y="511"/>
                  <a:pt x="424" y="514"/>
                  <a:pt x="420" y="514"/>
                </a:cubicBezTo>
                <a:cubicBezTo>
                  <a:pt x="253" y="514"/>
                  <a:pt x="253" y="514"/>
                  <a:pt x="253" y="514"/>
                </a:cubicBezTo>
                <a:cubicBezTo>
                  <a:pt x="251" y="514"/>
                  <a:pt x="249" y="513"/>
                  <a:pt x="247" y="512"/>
                </a:cubicBezTo>
                <a:cubicBezTo>
                  <a:pt x="246" y="510"/>
                  <a:pt x="245" y="508"/>
                  <a:pt x="246" y="506"/>
                </a:cubicBezTo>
                <a:cubicBezTo>
                  <a:pt x="246" y="505"/>
                  <a:pt x="250" y="475"/>
                  <a:pt x="265" y="458"/>
                </a:cubicBezTo>
                <a:cubicBezTo>
                  <a:pt x="287" y="433"/>
                  <a:pt x="313" y="417"/>
                  <a:pt x="336" y="403"/>
                </a:cubicBezTo>
                <a:cubicBezTo>
                  <a:pt x="346" y="397"/>
                  <a:pt x="356" y="391"/>
                  <a:pt x="363" y="385"/>
                </a:cubicBezTo>
                <a:cubicBezTo>
                  <a:pt x="388" y="368"/>
                  <a:pt x="401" y="343"/>
                  <a:pt x="401" y="318"/>
                </a:cubicBezTo>
                <a:cubicBezTo>
                  <a:pt x="401" y="312"/>
                  <a:pt x="399" y="260"/>
                  <a:pt x="335" y="260"/>
                </a:cubicBezTo>
                <a:cubicBezTo>
                  <a:pt x="318" y="260"/>
                  <a:pt x="264" y="266"/>
                  <a:pt x="264" y="341"/>
                </a:cubicBezTo>
                <a:cubicBezTo>
                  <a:pt x="264" y="345"/>
                  <a:pt x="261" y="348"/>
                  <a:pt x="257" y="348"/>
                </a:cubicBezTo>
                <a:cubicBezTo>
                  <a:pt x="253" y="348"/>
                  <a:pt x="250" y="345"/>
                  <a:pt x="250" y="341"/>
                </a:cubicBezTo>
                <a:cubicBezTo>
                  <a:pt x="250" y="315"/>
                  <a:pt x="257" y="293"/>
                  <a:pt x="270" y="276"/>
                </a:cubicBezTo>
                <a:cubicBezTo>
                  <a:pt x="285" y="256"/>
                  <a:pt x="307" y="246"/>
                  <a:pt x="335" y="246"/>
                </a:cubicBezTo>
                <a:cubicBezTo>
                  <a:pt x="398" y="246"/>
                  <a:pt x="415" y="291"/>
                  <a:pt x="415" y="318"/>
                </a:cubicBezTo>
                <a:cubicBezTo>
                  <a:pt x="415" y="348"/>
                  <a:pt x="399" y="376"/>
                  <a:pt x="372" y="397"/>
                </a:cubicBezTo>
                <a:cubicBezTo>
                  <a:pt x="363" y="403"/>
                  <a:pt x="354" y="409"/>
                  <a:pt x="343" y="415"/>
                </a:cubicBezTo>
                <a:cubicBezTo>
                  <a:pt x="321" y="429"/>
                  <a:pt x="296" y="444"/>
                  <a:pt x="276" y="467"/>
                </a:cubicBezTo>
                <a:cubicBezTo>
                  <a:pt x="267" y="476"/>
                  <a:pt x="263" y="491"/>
                  <a:pt x="261" y="500"/>
                </a:cubicBezTo>
                <a:cubicBezTo>
                  <a:pt x="420" y="500"/>
                  <a:pt x="420" y="500"/>
                  <a:pt x="420" y="500"/>
                </a:cubicBezTo>
                <a:cubicBezTo>
                  <a:pt x="424" y="500"/>
                  <a:pt x="427" y="503"/>
                  <a:pt x="427" y="50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8" name="Oval 27"/>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8" name="Freeform 135"/>
          <p:cNvSpPr>
            <a:spLocks noEditPoints="1"/>
          </p:cNvSpPr>
          <p:nvPr/>
        </p:nvSpPr>
        <p:spPr bwMode="auto">
          <a:xfrm>
            <a:off x="1536049" y="3333508"/>
            <a:ext cx="604697" cy="548640"/>
          </a:xfrm>
          <a:custGeom>
            <a:avLst/>
            <a:gdLst>
              <a:gd name="T0" fmla="*/ 474 w 586"/>
              <a:gd name="T1" fmla="*/ 532 h 532"/>
              <a:gd name="T2" fmla="*/ 411 w 586"/>
              <a:gd name="T3" fmla="*/ 468 h 532"/>
              <a:gd name="T4" fmla="*/ 474 w 586"/>
              <a:gd name="T5" fmla="*/ 404 h 532"/>
              <a:gd name="T6" fmla="*/ 538 w 586"/>
              <a:gd name="T7" fmla="*/ 468 h 532"/>
              <a:gd name="T8" fmla="*/ 474 w 586"/>
              <a:gd name="T9" fmla="*/ 532 h 532"/>
              <a:gd name="T10" fmla="*/ 474 w 586"/>
              <a:gd name="T11" fmla="*/ 418 h 532"/>
              <a:gd name="T12" fmla="*/ 425 w 586"/>
              <a:gd name="T13" fmla="*/ 468 h 532"/>
              <a:gd name="T14" fmla="*/ 474 w 586"/>
              <a:gd name="T15" fmla="*/ 518 h 532"/>
              <a:gd name="T16" fmla="*/ 524 w 586"/>
              <a:gd name="T17" fmla="*/ 468 h 532"/>
              <a:gd name="T18" fmla="*/ 474 w 586"/>
              <a:gd name="T19" fmla="*/ 418 h 532"/>
              <a:gd name="T20" fmla="*/ 180 w 586"/>
              <a:gd name="T21" fmla="*/ 532 h 532"/>
              <a:gd name="T22" fmla="*/ 116 w 586"/>
              <a:gd name="T23" fmla="*/ 468 h 532"/>
              <a:gd name="T24" fmla="*/ 180 w 586"/>
              <a:gd name="T25" fmla="*/ 404 h 532"/>
              <a:gd name="T26" fmla="*/ 244 w 586"/>
              <a:gd name="T27" fmla="*/ 468 h 532"/>
              <a:gd name="T28" fmla="*/ 180 w 586"/>
              <a:gd name="T29" fmla="*/ 532 h 532"/>
              <a:gd name="T30" fmla="*/ 180 w 586"/>
              <a:gd name="T31" fmla="*/ 418 h 532"/>
              <a:gd name="T32" fmla="*/ 130 w 586"/>
              <a:gd name="T33" fmla="*/ 468 h 532"/>
              <a:gd name="T34" fmla="*/ 180 w 586"/>
              <a:gd name="T35" fmla="*/ 518 h 532"/>
              <a:gd name="T36" fmla="*/ 230 w 586"/>
              <a:gd name="T37" fmla="*/ 468 h 532"/>
              <a:gd name="T38" fmla="*/ 180 w 586"/>
              <a:gd name="T39" fmla="*/ 418 h 532"/>
              <a:gd name="T40" fmla="*/ 140 w 586"/>
              <a:gd name="T41" fmla="*/ 389 h 532"/>
              <a:gd name="T42" fmla="*/ 106 w 586"/>
              <a:gd name="T43" fmla="*/ 360 h 532"/>
              <a:gd name="T44" fmla="*/ 69 w 586"/>
              <a:gd name="T45" fmla="*/ 67 h 532"/>
              <a:gd name="T46" fmla="*/ 34 w 586"/>
              <a:gd name="T47" fmla="*/ 67 h 532"/>
              <a:gd name="T48" fmla="*/ 0 w 586"/>
              <a:gd name="T49" fmla="*/ 33 h 532"/>
              <a:gd name="T50" fmla="*/ 34 w 586"/>
              <a:gd name="T51" fmla="*/ 0 h 532"/>
              <a:gd name="T52" fmla="*/ 99 w 586"/>
              <a:gd name="T53" fmla="*/ 0 h 532"/>
              <a:gd name="T54" fmla="*/ 132 w 586"/>
              <a:gd name="T55" fmla="*/ 29 h 532"/>
              <a:gd name="T56" fmla="*/ 137 w 586"/>
              <a:gd name="T57" fmla="*/ 66 h 532"/>
              <a:gd name="T58" fmla="*/ 551 w 586"/>
              <a:gd name="T59" fmla="*/ 66 h 532"/>
              <a:gd name="T60" fmla="*/ 576 w 586"/>
              <a:gd name="T61" fmla="*/ 77 h 532"/>
              <a:gd name="T62" fmla="*/ 585 w 586"/>
              <a:gd name="T63" fmla="*/ 103 h 532"/>
              <a:gd name="T64" fmla="*/ 560 w 586"/>
              <a:gd name="T65" fmla="*/ 318 h 532"/>
              <a:gd name="T66" fmla="*/ 531 w 586"/>
              <a:gd name="T67" fmla="*/ 348 h 532"/>
              <a:gd name="T68" fmla="*/ 143 w 586"/>
              <a:gd name="T69" fmla="*/ 389 h 532"/>
              <a:gd name="T70" fmla="*/ 142 w 586"/>
              <a:gd name="T71" fmla="*/ 389 h 532"/>
              <a:gd name="T72" fmla="*/ 140 w 586"/>
              <a:gd name="T73" fmla="*/ 389 h 532"/>
              <a:gd name="T74" fmla="*/ 34 w 586"/>
              <a:gd name="T75" fmla="*/ 14 h 532"/>
              <a:gd name="T76" fmla="*/ 14 w 586"/>
              <a:gd name="T77" fmla="*/ 33 h 532"/>
              <a:gd name="T78" fmla="*/ 34 w 586"/>
              <a:gd name="T79" fmla="*/ 53 h 532"/>
              <a:gd name="T80" fmla="*/ 75 w 586"/>
              <a:gd name="T81" fmla="*/ 53 h 532"/>
              <a:gd name="T82" fmla="*/ 82 w 586"/>
              <a:gd name="T83" fmla="*/ 59 h 532"/>
              <a:gd name="T84" fmla="*/ 120 w 586"/>
              <a:gd name="T85" fmla="*/ 358 h 532"/>
              <a:gd name="T86" fmla="*/ 142 w 586"/>
              <a:gd name="T87" fmla="*/ 375 h 532"/>
              <a:gd name="T88" fmla="*/ 142 w 586"/>
              <a:gd name="T89" fmla="*/ 375 h 532"/>
              <a:gd name="T90" fmla="*/ 529 w 586"/>
              <a:gd name="T91" fmla="*/ 334 h 532"/>
              <a:gd name="T92" fmla="*/ 546 w 586"/>
              <a:gd name="T93" fmla="*/ 317 h 532"/>
              <a:gd name="T94" fmla="*/ 571 w 586"/>
              <a:gd name="T95" fmla="*/ 102 h 532"/>
              <a:gd name="T96" fmla="*/ 566 w 586"/>
              <a:gd name="T97" fmla="*/ 86 h 532"/>
              <a:gd name="T98" fmla="*/ 551 w 586"/>
              <a:gd name="T99" fmla="*/ 80 h 532"/>
              <a:gd name="T100" fmla="*/ 131 w 586"/>
              <a:gd name="T101" fmla="*/ 80 h 532"/>
              <a:gd name="T102" fmla="*/ 124 w 586"/>
              <a:gd name="T103" fmla="*/ 74 h 532"/>
              <a:gd name="T104" fmla="*/ 118 w 586"/>
              <a:gd name="T105" fmla="*/ 31 h 532"/>
              <a:gd name="T106" fmla="*/ 99 w 586"/>
              <a:gd name="T107" fmla="*/ 14 h 532"/>
              <a:gd name="T108" fmla="*/ 34 w 586"/>
              <a:gd name="T109" fmla="*/ 1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6" h="532">
                <a:moveTo>
                  <a:pt x="474" y="532"/>
                </a:moveTo>
                <a:cubicBezTo>
                  <a:pt x="439" y="532"/>
                  <a:pt x="411" y="503"/>
                  <a:pt x="411" y="468"/>
                </a:cubicBezTo>
                <a:cubicBezTo>
                  <a:pt x="411" y="433"/>
                  <a:pt x="439" y="404"/>
                  <a:pt x="474" y="404"/>
                </a:cubicBezTo>
                <a:cubicBezTo>
                  <a:pt x="510" y="404"/>
                  <a:pt x="538" y="433"/>
                  <a:pt x="538" y="468"/>
                </a:cubicBezTo>
                <a:cubicBezTo>
                  <a:pt x="538" y="503"/>
                  <a:pt x="510" y="532"/>
                  <a:pt x="474" y="532"/>
                </a:cubicBezTo>
                <a:close/>
                <a:moveTo>
                  <a:pt x="474" y="418"/>
                </a:moveTo>
                <a:cubicBezTo>
                  <a:pt x="447" y="418"/>
                  <a:pt x="425" y="441"/>
                  <a:pt x="425" y="468"/>
                </a:cubicBezTo>
                <a:cubicBezTo>
                  <a:pt x="425" y="496"/>
                  <a:pt x="447" y="518"/>
                  <a:pt x="474" y="518"/>
                </a:cubicBezTo>
                <a:cubicBezTo>
                  <a:pt x="502" y="518"/>
                  <a:pt x="524" y="496"/>
                  <a:pt x="524" y="468"/>
                </a:cubicBezTo>
                <a:cubicBezTo>
                  <a:pt x="524" y="441"/>
                  <a:pt x="502" y="418"/>
                  <a:pt x="474" y="418"/>
                </a:cubicBezTo>
                <a:close/>
                <a:moveTo>
                  <a:pt x="180" y="532"/>
                </a:moveTo>
                <a:cubicBezTo>
                  <a:pt x="145" y="532"/>
                  <a:pt x="116" y="503"/>
                  <a:pt x="116" y="468"/>
                </a:cubicBezTo>
                <a:cubicBezTo>
                  <a:pt x="116" y="433"/>
                  <a:pt x="145" y="404"/>
                  <a:pt x="180" y="404"/>
                </a:cubicBezTo>
                <a:cubicBezTo>
                  <a:pt x="215" y="404"/>
                  <a:pt x="244" y="433"/>
                  <a:pt x="244" y="468"/>
                </a:cubicBezTo>
                <a:cubicBezTo>
                  <a:pt x="244" y="503"/>
                  <a:pt x="215" y="532"/>
                  <a:pt x="180" y="532"/>
                </a:cubicBezTo>
                <a:close/>
                <a:moveTo>
                  <a:pt x="180" y="418"/>
                </a:moveTo>
                <a:cubicBezTo>
                  <a:pt x="153" y="418"/>
                  <a:pt x="130" y="441"/>
                  <a:pt x="130" y="468"/>
                </a:cubicBezTo>
                <a:cubicBezTo>
                  <a:pt x="130" y="496"/>
                  <a:pt x="153" y="518"/>
                  <a:pt x="180" y="518"/>
                </a:cubicBezTo>
                <a:cubicBezTo>
                  <a:pt x="208" y="518"/>
                  <a:pt x="230" y="496"/>
                  <a:pt x="230" y="468"/>
                </a:cubicBezTo>
                <a:cubicBezTo>
                  <a:pt x="230" y="441"/>
                  <a:pt x="208" y="418"/>
                  <a:pt x="180" y="418"/>
                </a:cubicBezTo>
                <a:close/>
                <a:moveTo>
                  <a:pt x="140" y="389"/>
                </a:moveTo>
                <a:cubicBezTo>
                  <a:pt x="123" y="389"/>
                  <a:pt x="108" y="376"/>
                  <a:pt x="106" y="360"/>
                </a:cubicBezTo>
                <a:cubicBezTo>
                  <a:pt x="69" y="67"/>
                  <a:pt x="69" y="67"/>
                  <a:pt x="69" y="67"/>
                </a:cubicBezTo>
                <a:cubicBezTo>
                  <a:pt x="34" y="67"/>
                  <a:pt x="34" y="67"/>
                  <a:pt x="34" y="67"/>
                </a:cubicBezTo>
                <a:cubicBezTo>
                  <a:pt x="16" y="67"/>
                  <a:pt x="0" y="52"/>
                  <a:pt x="0" y="33"/>
                </a:cubicBezTo>
                <a:cubicBezTo>
                  <a:pt x="0" y="15"/>
                  <a:pt x="16" y="0"/>
                  <a:pt x="34" y="0"/>
                </a:cubicBezTo>
                <a:cubicBezTo>
                  <a:pt x="99" y="0"/>
                  <a:pt x="99" y="0"/>
                  <a:pt x="99" y="0"/>
                </a:cubicBezTo>
                <a:cubicBezTo>
                  <a:pt x="116" y="0"/>
                  <a:pt x="130" y="12"/>
                  <a:pt x="132" y="29"/>
                </a:cubicBezTo>
                <a:cubicBezTo>
                  <a:pt x="137" y="66"/>
                  <a:pt x="137" y="66"/>
                  <a:pt x="137" y="66"/>
                </a:cubicBezTo>
                <a:cubicBezTo>
                  <a:pt x="551" y="66"/>
                  <a:pt x="551" y="66"/>
                  <a:pt x="551" y="66"/>
                </a:cubicBezTo>
                <a:cubicBezTo>
                  <a:pt x="561" y="66"/>
                  <a:pt x="570" y="70"/>
                  <a:pt x="576" y="77"/>
                </a:cubicBezTo>
                <a:cubicBezTo>
                  <a:pt x="583" y="84"/>
                  <a:pt x="586" y="94"/>
                  <a:pt x="585" y="103"/>
                </a:cubicBezTo>
                <a:cubicBezTo>
                  <a:pt x="560" y="318"/>
                  <a:pt x="560" y="318"/>
                  <a:pt x="560" y="318"/>
                </a:cubicBezTo>
                <a:cubicBezTo>
                  <a:pt x="559" y="334"/>
                  <a:pt x="546" y="346"/>
                  <a:pt x="531" y="348"/>
                </a:cubicBezTo>
                <a:cubicBezTo>
                  <a:pt x="143" y="389"/>
                  <a:pt x="143" y="389"/>
                  <a:pt x="143" y="389"/>
                </a:cubicBezTo>
                <a:cubicBezTo>
                  <a:pt x="143" y="389"/>
                  <a:pt x="143" y="389"/>
                  <a:pt x="142" y="389"/>
                </a:cubicBezTo>
                <a:cubicBezTo>
                  <a:pt x="142" y="389"/>
                  <a:pt x="141" y="389"/>
                  <a:pt x="140" y="389"/>
                </a:cubicBezTo>
                <a:close/>
                <a:moveTo>
                  <a:pt x="34" y="14"/>
                </a:moveTo>
                <a:cubicBezTo>
                  <a:pt x="23" y="14"/>
                  <a:pt x="14" y="22"/>
                  <a:pt x="14" y="33"/>
                </a:cubicBezTo>
                <a:cubicBezTo>
                  <a:pt x="14" y="44"/>
                  <a:pt x="23" y="53"/>
                  <a:pt x="34" y="53"/>
                </a:cubicBezTo>
                <a:cubicBezTo>
                  <a:pt x="75" y="53"/>
                  <a:pt x="75" y="53"/>
                  <a:pt x="75" y="53"/>
                </a:cubicBezTo>
                <a:cubicBezTo>
                  <a:pt x="79" y="53"/>
                  <a:pt x="82" y="55"/>
                  <a:pt x="82" y="59"/>
                </a:cubicBezTo>
                <a:cubicBezTo>
                  <a:pt x="120" y="358"/>
                  <a:pt x="120" y="358"/>
                  <a:pt x="120" y="358"/>
                </a:cubicBezTo>
                <a:cubicBezTo>
                  <a:pt x="122" y="368"/>
                  <a:pt x="131" y="376"/>
                  <a:pt x="142" y="375"/>
                </a:cubicBezTo>
                <a:cubicBezTo>
                  <a:pt x="142" y="375"/>
                  <a:pt x="142" y="375"/>
                  <a:pt x="142" y="375"/>
                </a:cubicBezTo>
                <a:cubicBezTo>
                  <a:pt x="529" y="334"/>
                  <a:pt x="529" y="334"/>
                  <a:pt x="529" y="334"/>
                </a:cubicBezTo>
                <a:cubicBezTo>
                  <a:pt x="538" y="333"/>
                  <a:pt x="545" y="326"/>
                  <a:pt x="546" y="317"/>
                </a:cubicBezTo>
                <a:cubicBezTo>
                  <a:pt x="571" y="102"/>
                  <a:pt x="571" y="102"/>
                  <a:pt x="571" y="102"/>
                </a:cubicBezTo>
                <a:cubicBezTo>
                  <a:pt x="571" y="96"/>
                  <a:pt x="570" y="91"/>
                  <a:pt x="566" y="86"/>
                </a:cubicBezTo>
                <a:cubicBezTo>
                  <a:pt x="562" y="82"/>
                  <a:pt x="557" y="80"/>
                  <a:pt x="551" y="80"/>
                </a:cubicBezTo>
                <a:cubicBezTo>
                  <a:pt x="131" y="80"/>
                  <a:pt x="131" y="80"/>
                  <a:pt x="131" y="80"/>
                </a:cubicBezTo>
                <a:cubicBezTo>
                  <a:pt x="127" y="80"/>
                  <a:pt x="124" y="77"/>
                  <a:pt x="124" y="74"/>
                </a:cubicBezTo>
                <a:cubicBezTo>
                  <a:pt x="118" y="31"/>
                  <a:pt x="118" y="31"/>
                  <a:pt x="118" y="31"/>
                </a:cubicBezTo>
                <a:cubicBezTo>
                  <a:pt x="117" y="21"/>
                  <a:pt x="109" y="14"/>
                  <a:pt x="99" y="14"/>
                </a:cubicBezTo>
                <a:lnTo>
                  <a:pt x="34" y="1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7" name="Oval 26"/>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1" name="Freeform 148"/>
          <p:cNvSpPr>
            <a:spLocks noEditPoints="1"/>
          </p:cNvSpPr>
          <p:nvPr/>
        </p:nvSpPr>
        <p:spPr bwMode="auto">
          <a:xfrm>
            <a:off x="3294295" y="3340068"/>
            <a:ext cx="535521" cy="535521"/>
          </a:xfrm>
          <a:custGeom>
            <a:avLst/>
            <a:gdLst>
              <a:gd name="T0" fmla="*/ 90 w 519"/>
              <a:gd name="T1" fmla="*/ 519 h 519"/>
              <a:gd name="T2" fmla="*/ 0 w 519"/>
              <a:gd name="T3" fmla="*/ 89 h 519"/>
              <a:gd name="T4" fmla="*/ 429 w 519"/>
              <a:gd name="T5" fmla="*/ 0 h 519"/>
              <a:gd name="T6" fmla="*/ 519 w 519"/>
              <a:gd name="T7" fmla="*/ 429 h 519"/>
              <a:gd name="T8" fmla="*/ 90 w 519"/>
              <a:gd name="T9" fmla="*/ 14 h 519"/>
              <a:gd name="T10" fmla="*/ 14 w 519"/>
              <a:gd name="T11" fmla="*/ 429 h 519"/>
              <a:gd name="T12" fmla="*/ 429 w 519"/>
              <a:gd name="T13" fmla="*/ 505 h 519"/>
              <a:gd name="T14" fmla="*/ 505 w 519"/>
              <a:gd name="T15" fmla="*/ 89 h 519"/>
              <a:gd name="T16" fmla="*/ 90 w 519"/>
              <a:gd name="T17" fmla="*/ 14 h 519"/>
              <a:gd name="T18" fmla="*/ 512 w 519"/>
              <a:gd name="T19" fmla="*/ 252 h 519"/>
              <a:gd name="T20" fmla="*/ 0 w 519"/>
              <a:gd name="T21" fmla="*/ 259 h 519"/>
              <a:gd name="T22" fmla="*/ 512 w 519"/>
              <a:gd name="T23" fmla="*/ 266 h 519"/>
              <a:gd name="T24" fmla="*/ 266 w 519"/>
              <a:gd name="T25" fmla="*/ 512 h 519"/>
              <a:gd name="T26" fmla="*/ 259 w 519"/>
              <a:gd name="T27" fmla="*/ 0 h 519"/>
              <a:gd name="T28" fmla="*/ 252 w 519"/>
              <a:gd name="T29" fmla="*/ 512 h 519"/>
              <a:gd name="T30" fmla="*/ 266 w 519"/>
              <a:gd name="T31" fmla="*/ 512 h 519"/>
              <a:gd name="T32" fmla="*/ 444 w 519"/>
              <a:gd name="T33" fmla="*/ 129 h 519"/>
              <a:gd name="T34" fmla="*/ 320 w 519"/>
              <a:gd name="T35" fmla="*/ 136 h 519"/>
              <a:gd name="T36" fmla="*/ 444 w 519"/>
              <a:gd name="T37" fmla="*/ 143 h 519"/>
              <a:gd name="T38" fmla="*/ 199 w 519"/>
              <a:gd name="T39" fmla="*/ 133 h 519"/>
              <a:gd name="T40" fmla="*/ 75 w 519"/>
              <a:gd name="T41" fmla="*/ 126 h 519"/>
              <a:gd name="T42" fmla="*/ 75 w 519"/>
              <a:gd name="T43" fmla="*/ 140 h 519"/>
              <a:gd name="T44" fmla="*/ 199 w 519"/>
              <a:gd name="T45" fmla="*/ 133 h 519"/>
              <a:gd name="T46" fmla="*/ 140 w 519"/>
              <a:gd name="T47" fmla="*/ 74 h 519"/>
              <a:gd name="T48" fmla="*/ 126 w 519"/>
              <a:gd name="T49" fmla="*/ 74 h 519"/>
              <a:gd name="T50" fmla="*/ 133 w 519"/>
              <a:gd name="T51" fmla="*/ 198 h 519"/>
              <a:gd name="T52" fmla="*/ 179 w 519"/>
              <a:gd name="T53" fmla="*/ 432 h 519"/>
              <a:gd name="T54" fmla="*/ 97 w 519"/>
              <a:gd name="T55" fmla="*/ 339 h 519"/>
              <a:gd name="T56" fmla="*/ 87 w 519"/>
              <a:gd name="T57" fmla="*/ 349 h 519"/>
              <a:gd name="T58" fmla="*/ 175 w 519"/>
              <a:gd name="T59" fmla="*/ 434 h 519"/>
              <a:gd name="T60" fmla="*/ 97 w 519"/>
              <a:gd name="T61" fmla="*/ 432 h 519"/>
              <a:gd name="T62" fmla="*/ 179 w 519"/>
              <a:gd name="T63" fmla="*/ 339 h 519"/>
              <a:gd name="T64" fmla="*/ 87 w 519"/>
              <a:gd name="T65" fmla="*/ 422 h 519"/>
              <a:gd name="T66" fmla="*/ 92 w 519"/>
              <a:gd name="T67" fmla="*/ 434 h 519"/>
              <a:gd name="T68" fmla="*/ 353 w 519"/>
              <a:gd name="T69" fmla="*/ 432 h 519"/>
              <a:gd name="T70" fmla="*/ 435 w 519"/>
              <a:gd name="T71" fmla="*/ 339 h 519"/>
              <a:gd name="T72" fmla="*/ 343 w 519"/>
              <a:gd name="T73" fmla="*/ 422 h 519"/>
              <a:gd name="T74" fmla="*/ 348 w 519"/>
              <a:gd name="T75" fmla="*/ 43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9" h="519">
                <a:moveTo>
                  <a:pt x="429" y="519"/>
                </a:moveTo>
                <a:cubicBezTo>
                  <a:pt x="90" y="519"/>
                  <a:pt x="90" y="519"/>
                  <a:pt x="90" y="519"/>
                </a:cubicBezTo>
                <a:cubicBezTo>
                  <a:pt x="40" y="519"/>
                  <a:pt x="0" y="478"/>
                  <a:pt x="0" y="429"/>
                </a:cubicBezTo>
                <a:cubicBezTo>
                  <a:pt x="0" y="89"/>
                  <a:pt x="0" y="89"/>
                  <a:pt x="0" y="89"/>
                </a:cubicBezTo>
                <a:cubicBezTo>
                  <a:pt x="0" y="40"/>
                  <a:pt x="40" y="0"/>
                  <a:pt x="90" y="0"/>
                </a:cubicBezTo>
                <a:cubicBezTo>
                  <a:pt x="429" y="0"/>
                  <a:pt x="429" y="0"/>
                  <a:pt x="429" y="0"/>
                </a:cubicBezTo>
                <a:cubicBezTo>
                  <a:pt x="479" y="0"/>
                  <a:pt x="519" y="40"/>
                  <a:pt x="519" y="89"/>
                </a:cubicBezTo>
                <a:cubicBezTo>
                  <a:pt x="519" y="429"/>
                  <a:pt x="519" y="429"/>
                  <a:pt x="519" y="429"/>
                </a:cubicBezTo>
                <a:cubicBezTo>
                  <a:pt x="519" y="478"/>
                  <a:pt x="479" y="519"/>
                  <a:pt x="429" y="519"/>
                </a:cubicBezTo>
                <a:close/>
                <a:moveTo>
                  <a:pt x="90" y="14"/>
                </a:moveTo>
                <a:cubicBezTo>
                  <a:pt x="48" y="14"/>
                  <a:pt x="14" y="47"/>
                  <a:pt x="14" y="89"/>
                </a:cubicBezTo>
                <a:cubicBezTo>
                  <a:pt x="14" y="429"/>
                  <a:pt x="14" y="429"/>
                  <a:pt x="14" y="429"/>
                </a:cubicBezTo>
                <a:cubicBezTo>
                  <a:pt x="14" y="471"/>
                  <a:pt x="48" y="505"/>
                  <a:pt x="90" y="505"/>
                </a:cubicBezTo>
                <a:cubicBezTo>
                  <a:pt x="429" y="505"/>
                  <a:pt x="429" y="505"/>
                  <a:pt x="429" y="505"/>
                </a:cubicBezTo>
                <a:cubicBezTo>
                  <a:pt x="471" y="505"/>
                  <a:pt x="505" y="471"/>
                  <a:pt x="505" y="429"/>
                </a:cubicBezTo>
                <a:cubicBezTo>
                  <a:pt x="505" y="89"/>
                  <a:pt x="505" y="89"/>
                  <a:pt x="505" y="89"/>
                </a:cubicBezTo>
                <a:cubicBezTo>
                  <a:pt x="505" y="47"/>
                  <a:pt x="471" y="14"/>
                  <a:pt x="429" y="14"/>
                </a:cubicBezTo>
                <a:lnTo>
                  <a:pt x="90" y="14"/>
                </a:lnTo>
                <a:close/>
                <a:moveTo>
                  <a:pt x="519" y="259"/>
                </a:moveTo>
                <a:cubicBezTo>
                  <a:pt x="519" y="255"/>
                  <a:pt x="516" y="252"/>
                  <a:pt x="512" y="252"/>
                </a:cubicBezTo>
                <a:cubicBezTo>
                  <a:pt x="7" y="252"/>
                  <a:pt x="7" y="252"/>
                  <a:pt x="7" y="252"/>
                </a:cubicBezTo>
                <a:cubicBezTo>
                  <a:pt x="3" y="252"/>
                  <a:pt x="0" y="255"/>
                  <a:pt x="0" y="259"/>
                </a:cubicBezTo>
                <a:cubicBezTo>
                  <a:pt x="0" y="263"/>
                  <a:pt x="3" y="266"/>
                  <a:pt x="7" y="266"/>
                </a:cubicBezTo>
                <a:cubicBezTo>
                  <a:pt x="512" y="266"/>
                  <a:pt x="512" y="266"/>
                  <a:pt x="512" y="266"/>
                </a:cubicBezTo>
                <a:cubicBezTo>
                  <a:pt x="516" y="266"/>
                  <a:pt x="519" y="263"/>
                  <a:pt x="519" y="259"/>
                </a:cubicBezTo>
                <a:close/>
                <a:moveTo>
                  <a:pt x="266" y="512"/>
                </a:moveTo>
                <a:cubicBezTo>
                  <a:pt x="266" y="7"/>
                  <a:pt x="266" y="7"/>
                  <a:pt x="266" y="7"/>
                </a:cubicBezTo>
                <a:cubicBezTo>
                  <a:pt x="266" y="3"/>
                  <a:pt x="263" y="0"/>
                  <a:pt x="259" y="0"/>
                </a:cubicBezTo>
                <a:cubicBezTo>
                  <a:pt x="256" y="0"/>
                  <a:pt x="252" y="3"/>
                  <a:pt x="252" y="7"/>
                </a:cubicBezTo>
                <a:cubicBezTo>
                  <a:pt x="252" y="512"/>
                  <a:pt x="252" y="512"/>
                  <a:pt x="252" y="512"/>
                </a:cubicBezTo>
                <a:cubicBezTo>
                  <a:pt x="252" y="516"/>
                  <a:pt x="256" y="519"/>
                  <a:pt x="259" y="519"/>
                </a:cubicBezTo>
                <a:cubicBezTo>
                  <a:pt x="263" y="519"/>
                  <a:pt x="266" y="516"/>
                  <a:pt x="266" y="512"/>
                </a:cubicBezTo>
                <a:close/>
                <a:moveTo>
                  <a:pt x="451" y="136"/>
                </a:moveTo>
                <a:cubicBezTo>
                  <a:pt x="451" y="132"/>
                  <a:pt x="448" y="129"/>
                  <a:pt x="444" y="129"/>
                </a:cubicBezTo>
                <a:cubicBezTo>
                  <a:pt x="327" y="129"/>
                  <a:pt x="327" y="129"/>
                  <a:pt x="327" y="129"/>
                </a:cubicBezTo>
                <a:cubicBezTo>
                  <a:pt x="323" y="129"/>
                  <a:pt x="320" y="132"/>
                  <a:pt x="320" y="136"/>
                </a:cubicBezTo>
                <a:cubicBezTo>
                  <a:pt x="320" y="140"/>
                  <a:pt x="323" y="143"/>
                  <a:pt x="327" y="143"/>
                </a:cubicBezTo>
                <a:cubicBezTo>
                  <a:pt x="444" y="143"/>
                  <a:pt x="444" y="143"/>
                  <a:pt x="444" y="143"/>
                </a:cubicBezTo>
                <a:cubicBezTo>
                  <a:pt x="448" y="143"/>
                  <a:pt x="451" y="140"/>
                  <a:pt x="451" y="136"/>
                </a:cubicBezTo>
                <a:close/>
                <a:moveTo>
                  <a:pt x="199" y="133"/>
                </a:moveTo>
                <a:cubicBezTo>
                  <a:pt x="199" y="129"/>
                  <a:pt x="196" y="126"/>
                  <a:pt x="192" y="126"/>
                </a:cubicBezTo>
                <a:cubicBezTo>
                  <a:pt x="75" y="126"/>
                  <a:pt x="75" y="126"/>
                  <a:pt x="75" y="126"/>
                </a:cubicBezTo>
                <a:cubicBezTo>
                  <a:pt x="71" y="126"/>
                  <a:pt x="68" y="129"/>
                  <a:pt x="68" y="133"/>
                </a:cubicBezTo>
                <a:cubicBezTo>
                  <a:pt x="68" y="137"/>
                  <a:pt x="71" y="140"/>
                  <a:pt x="75" y="140"/>
                </a:cubicBezTo>
                <a:cubicBezTo>
                  <a:pt x="192" y="140"/>
                  <a:pt x="192" y="140"/>
                  <a:pt x="192" y="140"/>
                </a:cubicBezTo>
                <a:cubicBezTo>
                  <a:pt x="196" y="140"/>
                  <a:pt x="199" y="137"/>
                  <a:pt x="199" y="133"/>
                </a:cubicBezTo>
                <a:close/>
                <a:moveTo>
                  <a:pt x="140" y="191"/>
                </a:moveTo>
                <a:cubicBezTo>
                  <a:pt x="140" y="74"/>
                  <a:pt x="140" y="74"/>
                  <a:pt x="140" y="74"/>
                </a:cubicBezTo>
                <a:cubicBezTo>
                  <a:pt x="140" y="70"/>
                  <a:pt x="137" y="67"/>
                  <a:pt x="133" y="67"/>
                </a:cubicBezTo>
                <a:cubicBezTo>
                  <a:pt x="129" y="67"/>
                  <a:pt x="126" y="70"/>
                  <a:pt x="126" y="74"/>
                </a:cubicBezTo>
                <a:cubicBezTo>
                  <a:pt x="126" y="191"/>
                  <a:pt x="126" y="191"/>
                  <a:pt x="126" y="191"/>
                </a:cubicBezTo>
                <a:cubicBezTo>
                  <a:pt x="126" y="195"/>
                  <a:pt x="129" y="198"/>
                  <a:pt x="133" y="198"/>
                </a:cubicBezTo>
                <a:cubicBezTo>
                  <a:pt x="137" y="198"/>
                  <a:pt x="140" y="195"/>
                  <a:pt x="140" y="191"/>
                </a:cubicBezTo>
                <a:close/>
                <a:moveTo>
                  <a:pt x="179" y="432"/>
                </a:moveTo>
                <a:cubicBezTo>
                  <a:pt x="182" y="429"/>
                  <a:pt x="182" y="425"/>
                  <a:pt x="179" y="422"/>
                </a:cubicBezTo>
                <a:cubicBezTo>
                  <a:pt x="97" y="339"/>
                  <a:pt x="97" y="339"/>
                  <a:pt x="97" y="339"/>
                </a:cubicBezTo>
                <a:cubicBezTo>
                  <a:pt x="94" y="336"/>
                  <a:pt x="90" y="336"/>
                  <a:pt x="87" y="339"/>
                </a:cubicBezTo>
                <a:cubicBezTo>
                  <a:pt x="84" y="342"/>
                  <a:pt x="84" y="346"/>
                  <a:pt x="87" y="349"/>
                </a:cubicBezTo>
                <a:cubicBezTo>
                  <a:pt x="170" y="432"/>
                  <a:pt x="170" y="432"/>
                  <a:pt x="170" y="432"/>
                </a:cubicBezTo>
                <a:cubicBezTo>
                  <a:pt x="171" y="433"/>
                  <a:pt x="173" y="434"/>
                  <a:pt x="175" y="434"/>
                </a:cubicBezTo>
                <a:cubicBezTo>
                  <a:pt x="176" y="434"/>
                  <a:pt x="178" y="433"/>
                  <a:pt x="179" y="432"/>
                </a:cubicBezTo>
                <a:close/>
                <a:moveTo>
                  <a:pt x="97" y="432"/>
                </a:moveTo>
                <a:cubicBezTo>
                  <a:pt x="179" y="349"/>
                  <a:pt x="179" y="349"/>
                  <a:pt x="179" y="349"/>
                </a:cubicBezTo>
                <a:cubicBezTo>
                  <a:pt x="182" y="346"/>
                  <a:pt x="182" y="342"/>
                  <a:pt x="179" y="339"/>
                </a:cubicBezTo>
                <a:cubicBezTo>
                  <a:pt x="177" y="336"/>
                  <a:pt x="172" y="336"/>
                  <a:pt x="170" y="339"/>
                </a:cubicBezTo>
                <a:cubicBezTo>
                  <a:pt x="87" y="422"/>
                  <a:pt x="87" y="422"/>
                  <a:pt x="87" y="422"/>
                </a:cubicBezTo>
                <a:cubicBezTo>
                  <a:pt x="84" y="425"/>
                  <a:pt x="84" y="429"/>
                  <a:pt x="87" y="432"/>
                </a:cubicBezTo>
                <a:cubicBezTo>
                  <a:pt x="88" y="433"/>
                  <a:pt x="90" y="434"/>
                  <a:pt x="92" y="434"/>
                </a:cubicBezTo>
                <a:cubicBezTo>
                  <a:pt x="94" y="434"/>
                  <a:pt x="95" y="433"/>
                  <a:pt x="97" y="432"/>
                </a:cubicBezTo>
                <a:close/>
                <a:moveTo>
                  <a:pt x="353" y="432"/>
                </a:moveTo>
                <a:cubicBezTo>
                  <a:pt x="435" y="349"/>
                  <a:pt x="435" y="349"/>
                  <a:pt x="435" y="349"/>
                </a:cubicBezTo>
                <a:cubicBezTo>
                  <a:pt x="438" y="346"/>
                  <a:pt x="438" y="342"/>
                  <a:pt x="435" y="339"/>
                </a:cubicBezTo>
                <a:cubicBezTo>
                  <a:pt x="433" y="336"/>
                  <a:pt x="428" y="336"/>
                  <a:pt x="425" y="339"/>
                </a:cubicBezTo>
                <a:cubicBezTo>
                  <a:pt x="343" y="422"/>
                  <a:pt x="343" y="422"/>
                  <a:pt x="343" y="422"/>
                </a:cubicBezTo>
                <a:cubicBezTo>
                  <a:pt x="340" y="425"/>
                  <a:pt x="340" y="429"/>
                  <a:pt x="343" y="432"/>
                </a:cubicBezTo>
                <a:cubicBezTo>
                  <a:pt x="344" y="433"/>
                  <a:pt x="346" y="434"/>
                  <a:pt x="348" y="434"/>
                </a:cubicBezTo>
                <a:cubicBezTo>
                  <a:pt x="349" y="434"/>
                  <a:pt x="351" y="433"/>
                  <a:pt x="353" y="4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526817207"/>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8" name="Oval 50"/>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6" name="Freeform 83"/>
          <p:cNvSpPr>
            <a:spLocks noEditPoints="1"/>
          </p:cNvSpPr>
          <p:nvPr/>
        </p:nvSpPr>
        <p:spPr bwMode="auto">
          <a:xfrm>
            <a:off x="3339618" y="4841504"/>
            <a:ext cx="480657" cy="653597"/>
          </a:xfrm>
          <a:custGeom>
            <a:avLst/>
            <a:gdLst>
              <a:gd name="T0" fmla="*/ 32 w 465"/>
              <a:gd name="T1" fmla="*/ 633 h 633"/>
              <a:gd name="T2" fmla="*/ 0 w 465"/>
              <a:gd name="T3" fmla="*/ 31 h 633"/>
              <a:gd name="T4" fmla="*/ 433 w 465"/>
              <a:gd name="T5" fmla="*/ 0 h 633"/>
              <a:gd name="T6" fmla="*/ 465 w 465"/>
              <a:gd name="T7" fmla="*/ 602 h 633"/>
              <a:gd name="T8" fmla="*/ 32 w 465"/>
              <a:gd name="T9" fmla="*/ 14 h 633"/>
              <a:gd name="T10" fmla="*/ 14 w 465"/>
              <a:gd name="T11" fmla="*/ 602 h 633"/>
              <a:gd name="T12" fmla="*/ 433 w 465"/>
              <a:gd name="T13" fmla="*/ 619 h 633"/>
              <a:gd name="T14" fmla="*/ 451 w 465"/>
              <a:gd name="T15" fmla="*/ 31 h 633"/>
              <a:gd name="T16" fmla="*/ 32 w 465"/>
              <a:gd name="T17" fmla="*/ 14 h 633"/>
              <a:gd name="T18" fmla="*/ 309 w 465"/>
              <a:gd name="T19" fmla="*/ 516 h 633"/>
              <a:gd name="T20" fmla="*/ 411 w 465"/>
              <a:gd name="T21" fmla="*/ 516 h 633"/>
              <a:gd name="T22" fmla="*/ 360 w 465"/>
              <a:gd name="T23" fmla="*/ 479 h 633"/>
              <a:gd name="T24" fmla="*/ 360 w 465"/>
              <a:gd name="T25" fmla="*/ 552 h 633"/>
              <a:gd name="T26" fmla="*/ 360 w 465"/>
              <a:gd name="T27" fmla="*/ 479 h 633"/>
              <a:gd name="T28" fmla="*/ 182 w 465"/>
              <a:gd name="T29" fmla="*/ 516 h 633"/>
              <a:gd name="T30" fmla="*/ 283 w 465"/>
              <a:gd name="T31" fmla="*/ 516 h 633"/>
              <a:gd name="T32" fmla="*/ 232 w 465"/>
              <a:gd name="T33" fmla="*/ 479 h 633"/>
              <a:gd name="T34" fmla="*/ 232 w 465"/>
              <a:gd name="T35" fmla="*/ 552 h 633"/>
              <a:gd name="T36" fmla="*/ 232 w 465"/>
              <a:gd name="T37" fmla="*/ 479 h 633"/>
              <a:gd name="T38" fmla="*/ 54 w 465"/>
              <a:gd name="T39" fmla="*/ 516 h 633"/>
              <a:gd name="T40" fmla="*/ 156 w 465"/>
              <a:gd name="T41" fmla="*/ 516 h 633"/>
              <a:gd name="T42" fmla="*/ 105 w 465"/>
              <a:gd name="T43" fmla="*/ 479 h 633"/>
              <a:gd name="T44" fmla="*/ 105 w 465"/>
              <a:gd name="T45" fmla="*/ 552 h 633"/>
              <a:gd name="T46" fmla="*/ 105 w 465"/>
              <a:gd name="T47" fmla="*/ 479 h 633"/>
              <a:gd name="T48" fmla="*/ 309 w 465"/>
              <a:gd name="T49" fmla="*/ 389 h 633"/>
              <a:gd name="T50" fmla="*/ 411 w 465"/>
              <a:gd name="T51" fmla="*/ 389 h 633"/>
              <a:gd name="T52" fmla="*/ 360 w 465"/>
              <a:gd name="T53" fmla="*/ 352 h 633"/>
              <a:gd name="T54" fmla="*/ 360 w 465"/>
              <a:gd name="T55" fmla="*/ 426 h 633"/>
              <a:gd name="T56" fmla="*/ 360 w 465"/>
              <a:gd name="T57" fmla="*/ 352 h 633"/>
              <a:gd name="T58" fmla="*/ 182 w 465"/>
              <a:gd name="T59" fmla="*/ 389 h 633"/>
              <a:gd name="T60" fmla="*/ 283 w 465"/>
              <a:gd name="T61" fmla="*/ 389 h 633"/>
              <a:gd name="T62" fmla="*/ 232 w 465"/>
              <a:gd name="T63" fmla="*/ 352 h 633"/>
              <a:gd name="T64" fmla="*/ 232 w 465"/>
              <a:gd name="T65" fmla="*/ 426 h 633"/>
              <a:gd name="T66" fmla="*/ 232 w 465"/>
              <a:gd name="T67" fmla="*/ 352 h 633"/>
              <a:gd name="T68" fmla="*/ 54 w 465"/>
              <a:gd name="T69" fmla="*/ 389 h 633"/>
              <a:gd name="T70" fmla="*/ 156 w 465"/>
              <a:gd name="T71" fmla="*/ 389 h 633"/>
              <a:gd name="T72" fmla="*/ 105 w 465"/>
              <a:gd name="T73" fmla="*/ 352 h 633"/>
              <a:gd name="T74" fmla="*/ 105 w 465"/>
              <a:gd name="T75" fmla="*/ 426 h 633"/>
              <a:gd name="T76" fmla="*/ 105 w 465"/>
              <a:gd name="T77" fmla="*/ 352 h 633"/>
              <a:gd name="T78" fmla="*/ 309 w 465"/>
              <a:gd name="T79" fmla="*/ 262 h 633"/>
              <a:gd name="T80" fmla="*/ 411 w 465"/>
              <a:gd name="T81" fmla="*/ 262 h 633"/>
              <a:gd name="T82" fmla="*/ 360 w 465"/>
              <a:gd name="T83" fmla="*/ 226 h 633"/>
              <a:gd name="T84" fmla="*/ 360 w 465"/>
              <a:gd name="T85" fmla="*/ 299 h 633"/>
              <a:gd name="T86" fmla="*/ 360 w 465"/>
              <a:gd name="T87" fmla="*/ 226 h 633"/>
              <a:gd name="T88" fmla="*/ 182 w 465"/>
              <a:gd name="T89" fmla="*/ 262 h 633"/>
              <a:gd name="T90" fmla="*/ 283 w 465"/>
              <a:gd name="T91" fmla="*/ 262 h 633"/>
              <a:gd name="T92" fmla="*/ 232 w 465"/>
              <a:gd name="T93" fmla="*/ 226 h 633"/>
              <a:gd name="T94" fmla="*/ 232 w 465"/>
              <a:gd name="T95" fmla="*/ 299 h 633"/>
              <a:gd name="T96" fmla="*/ 232 w 465"/>
              <a:gd name="T97" fmla="*/ 226 h 633"/>
              <a:gd name="T98" fmla="*/ 54 w 465"/>
              <a:gd name="T99" fmla="*/ 262 h 633"/>
              <a:gd name="T100" fmla="*/ 156 w 465"/>
              <a:gd name="T101" fmla="*/ 262 h 633"/>
              <a:gd name="T102" fmla="*/ 105 w 465"/>
              <a:gd name="T103" fmla="*/ 226 h 633"/>
              <a:gd name="T104" fmla="*/ 105 w 465"/>
              <a:gd name="T105" fmla="*/ 299 h 633"/>
              <a:gd name="T106" fmla="*/ 105 w 465"/>
              <a:gd name="T107" fmla="*/ 226 h 633"/>
              <a:gd name="T108" fmla="*/ 105 w 465"/>
              <a:gd name="T109" fmla="*/ 168 h 633"/>
              <a:gd name="T110" fmla="*/ 105 w 465"/>
              <a:gd name="T111" fmla="*/ 66 h 633"/>
              <a:gd name="T112" fmla="*/ 411 w 465"/>
              <a:gd name="T113" fmla="*/ 117 h 633"/>
              <a:gd name="T114" fmla="*/ 105 w 465"/>
              <a:gd name="T115" fmla="*/ 80 h 633"/>
              <a:gd name="T116" fmla="*/ 105 w 465"/>
              <a:gd name="T117" fmla="*/ 154 h 633"/>
              <a:gd name="T118" fmla="*/ 397 w 465"/>
              <a:gd name="T119" fmla="*/ 117 h 633"/>
              <a:gd name="T120" fmla="*/ 105 w 465"/>
              <a:gd name="T121" fmla="*/ 8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633">
                <a:moveTo>
                  <a:pt x="433" y="633"/>
                </a:moveTo>
                <a:cubicBezTo>
                  <a:pt x="32" y="633"/>
                  <a:pt x="32" y="633"/>
                  <a:pt x="32" y="633"/>
                </a:cubicBezTo>
                <a:cubicBezTo>
                  <a:pt x="14" y="633"/>
                  <a:pt x="0" y="619"/>
                  <a:pt x="0" y="602"/>
                </a:cubicBezTo>
                <a:cubicBezTo>
                  <a:pt x="0" y="31"/>
                  <a:pt x="0" y="31"/>
                  <a:pt x="0" y="31"/>
                </a:cubicBezTo>
                <a:cubicBezTo>
                  <a:pt x="0" y="14"/>
                  <a:pt x="14" y="0"/>
                  <a:pt x="32" y="0"/>
                </a:cubicBezTo>
                <a:cubicBezTo>
                  <a:pt x="433" y="0"/>
                  <a:pt x="433" y="0"/>
                  <a:pt x="433" y="0"/>
                </a:cubicBezTo>
                <a:cubicBezTo>
                  <a:pt x="451" y="0"/>
                  <a:pt x="465" y="14"/>
                  <a:pt x="465" y="31"/>
                </a:cubicBezTo>
                <a:cubicBezTo>
                  <a:pt x="465" y="602"/>
                  <a:pt x="465" y="602"/>
                  <a:pt x="465" y="602"/>
                </a:cubicBezTo>
                <a:cubicBezTo>
                  <a:pt x="465" y="619"/>
                  <a:pt x="451" y="633"/>
                  <a:pt x="433" y="633"/>
                </a:cubicBezTo>
                <a:close/>
                <a:moveTo>
                  <a:pt x="32" y="14"/>
                </a:moveTo>
                <a:cubicBezTo>
                  <a:pt x="22" y="14"/>
                  <a:pt x="14" y="22"/>
                  <a:pt x="14" y="31"/>
                </a:cubicBezTo>
                <a:cubicBezTo>
                  <a:pt x="14" y="602"/>
                  <a:pt x="14" y="602"/>
                  <a:pt x="14" y="602"/>
                </a:cubicBezTo>
                <a:cubicBezTo>
                  <a:pt x="14" y="611"/>
                  <a:pt x="22" y="619"/>
                  <a:pt x="32" y="619"/>
                </a:cubicBezTo>
                <a:cubicBezTo>
                  <a:pt x="433" y="619"/>
                  <a:pt x="433" y="619"/>
                  <a:pt x="433" y="619"/>
                </a:cubicBezTo>
                <a:cubicBezTo>
                  <a:pt x="443" y="619"/>
                  <a:pt x="451" y="611"/>
                  <a:pt x="451" y="602"/>
                </a:cubicBezTo>
                <a:cubicBezTo>
                  <a:pt x="451" y="31"/>
                  <a:pt x="451" y="31"/>
                  <a:pt x="451" y="31"/>
                </a:cubicBezTo>
                <a:cubicBezTo>
                  <a:pt x="451" y="22"/>
                  <a:pt x="443" y="14"/>
                  <a:pt x="433" y="14"/>
                </a:cubicBezTo>
                <a:lnTo>
                  <a:pt x="32" y="14"/>
                </a:lnTo>
                <a:close/>
                <a:moveTo>
                  <a:pt x="360" y="566"/>
                </a:moveTo>
                <a:cubicBezTo>
                  <a:pt x="332" y="566"/>
                  <a:pt x="309" y="544"/>
                  <a:pt x="309" y="516"/>
                </a:cubicBezTo>
                <a:cubicBezTo>
                  <a:pt x="309" y="488"/>
                  <a:pt x="332" y="465"/>
                  <a:pt x="360" y="465"/>
                </a:cubicBezTo>
                <a:cubicBezTo>
                  <a:pt x="388" y="465"/>
                  <a:pt x="411" y="488"/>
                  <a:pt x="411" y="516"/>
                </a:cubicBezTo>
                <a:cubicBezTo>
                  <a:pt x="411" y="544"/>
                  <a:pt x="388" y="566"/>
                  <a:pt x="360" y="566"/>
                </a:cubicBezTo>
                <a:close/>
                <a:moveTo>
                  <a:pt x="360" y="479"/>
                </a:moveTo>
                <a:cubicBezTo>
                  <a:pt x="340" y="479"/>
                  <a:pt x="323" y="495"/>
                  <a:pt x="323" y="516"/>
                </a:cubicBezTo>
                <a:cubicBezTo>
                  <a:pt x="323" y="536"/>
                  <a:pt x="340" y="552"/>
                  <a:pt x="360" y="552"/>
                </a:cubicBezTo>
                <a:cubicBezTo>
                  <a:pt x="380" y="552"/>
                  <a:pt x="397" y="536"/>
                  <a:pt x="397" y="516"/>
                </a:cubicBezTo>
                <a:cubicBezTo>
                  <a:pt x="397" y="495"/>
                  <a:pt x="380" y="479"/>
                  <a:pt x="360" y="479"/>
                </a:cubicBezTo>
                <a:close/>
                <a:moveTo>
                  <a:pt x="232" y="566"/>
                </a:moveTo>
                <a:cubicBezTo>
                  <a:pt x="204" y="566"/>
                  <a:pt x="182" y="544"/>
                  <a:pt x="182" y="516"/>
                </a:cubicBezTo>
                <a:cubicBezTo>
                  <a:pt x="182" y="488"/>
                  <a:pt x="204" y="465"/>
                  <a:pt x="232" y="465"/>
                </a:cubicBezTo>
                <a:cubicBezTo>
                  <a:pt x="260" y="465"/>
                  <a:pt x="283" y="488"/>
                  <a:pt x="283" y="516"/>
                </a:cubicBezTo>
                <a:cubicBezTo>
                  <a:pt x="283" y="544"/>
                  <a:pt x="260" y="566"/>
                  <a:pt x="232" y="566"/>
                </a:cubicBezTo>
                <a:close/>
                <a:moveTo>
                  <a:pt x="232" y="479"/>
                </a:moveTo>
                <a:cubicBezTo>
                  <a:pt x="212" y="479"/>
                  <a:pt x="196" y="495"/>
                  <a:pt x="196" y="516"/>
                </a:cubicBezTo>
                <a:cubicBezTo>
                  <a:pt x="196" y="536"/>
                  <a:pt x="212" y="552"/>
                  <a:pt x="232" y="552"/>
                </a:cubicBezTo>
                <a:cubicBezTo>
                  <a:pt x="253" y="552"/>
                  <a:pt x="269" y="536"/>
                  <a:pt x="269" y="516"/>
                </a:cubicBezTo>
                <a:cubicBezTo>
                  <a:pt x="269" y="495"/>
                  <a:pt x="253" y="479"/>
                  <a:pt x="232" y="479"/>
                </a:cubicBezTo>
                <a:close/>
                <a:moveTo>
                  <a:pt x="105" y="566"/>
                </a:moveTo>
                <a:cubicBezTo>
                  <a:pt x="77" y="566"/>
                  <a:pt x="54" y="544"/>
                  <a:pt x="54" y="516"/>
                </a:cubicBezTo>
                <a:cubicBezTo>
                  <a:pt x="54" y="488"/>
                  <a:pt x="77" y="465"/>
                  <a:pt x="105" y="465"/>
                </a:cubicBezTo>
                <a:cubicBezTo>
                  <a:pt x="133" y="465"/>
                  <a:pt x="156" y="488"/>
                  <a:pt x="156" y="516"/>
                </a:cubicBezTo>
                <a:cubicBezTo>
                  <a:pt x="156" y="544"/>
                  <a:pt x="133" y="566"/>
                  <a:pt x="105" y="566"/>
                </a:cubicBezTo>
                <a:close/>
                <a:moveTo>
                  <a:pt x="105" y="479"/>
                </a:moveTo>
                <a:cubicBezTo>
                  <a:pt x="85" y="479"/>
                  <a:pt x="68" y="495"/>
                  <a:pt x="68" y="516"/>
                </a:cubicBezTo>
                <a:cubicBezTo>
                  <a:pt x="68" y="536"/>
                  <a:pt x="85" y="552"/>
                  <a:pt x="105" y="552"/>
                </a:cubicBezTo>
                <a:cubicBezTo>
                  <a:pt x="125" y="552"/>
                  <a:pt x="142" y="536"/>
                  <a:pt x="142" y="516"/>
                </a:cubicBezTo>
                <a:cubicBezTo>
                  <a:pt x="142" y="495"/>
                  <a:pt x="125" y="479"/>
                  <a:pt x="105" y="479"/>
                </a:cubicBezTo>
                <a:close/>
                <a:moveTo>
                  <a:pt x="360" y="440"/>
                </a:moveTo>
                <a:cubicBezTo>
                  <a:pt x="332" y="440"/>
                  <a:pt x="309" y="417"/>
                  <a:pt x="309" y="389"/>
                </a:cubicBezTo>
                <a:cubicBezTo>
                  <a:pt x="309" y="361"/>
                  <a:pt x="332" y="338"/>
                  <a:pt x="360" y="338"/>
                </a:cubicBezTo>
                <a:cubicBezTo>
                  <a:pt x="388" y="338"/>
                  <a:pt x="411" y="361"/>
                  <a:pt x="411" y="389"/>
                </a:cubicBezTo>
                <a:cubicBezTo>
                  <a:pt x="411" y="417"/>
                  <a:pt x="388" y="440"/>
                  <a:pt x="360" y="440"/>
                </a:cubicBezTo>
                <a:close/>
                <a:moveTo>
                  <a:pt x="360" y="352"/>
                </a:moveTo>
                <a:cubicBezTo>
                  <a:pt x="340" y="352"/>
                  <a:pt x="323" y="369"/>
                  <a:pt x="323" y="389"/>
                </a:cubicBezTo>
                <a:cubicBezTo>
                  <a:pt x="323" y="409"/>
                  <a:pt x="340" y="426"/>
                  <a:pt x="360" y="426"/>
                </a:cubicBezTo>
                <a:cubicBezTo>
                  <a:pt x="380" y="426"/>
                  <a:pt x="397" y="409"/>
                  <a:pt x="397" y="389"/>
                </a:cubicBezTo>
                <a:cubicBezTo>
                  <a:pt x="397" y="369"/>
                  <a:pt x="380" y="352"/>
                  <a:pt x="360" y="352"/>
                </a:cubicBezTo>
                <a:close/>
                <a:moveTo>
                  <a:pt x="232" y="440"/>
                </a:moveTo>
                <a:cubicBezTo>
                  <a:pt x="204" y="440"/>
                  <a:pt x="182" y="417"/>
                  <a:pt x="182" y="389"/>
                </a:cubicBezTo>
                <a:cubicBezTo>
                  <a:pt x="182" y="361"/>
                  <a:pt x="204" y="338"/>
                  <a:pt x="232" y="338"/>
                </a:cubicBezTo>
                <a:cubicBezTo>
                  <a:pt x="260" y="338"/>
                  <a:pt x="283" y="361"/>
                  <a:pt x="283" y="389"/>
                </a:cubicBezTo>
                <a:cubicBezTo>
                  <a:pt x="283" y="417"/>
                  <a:pt x="260" y="440"/>
                  <a:pt x="232" y="440"/>
                </a:cubicBezTo>
                <a:close/>
                <a:moveTo>
                  <a:pt x="232" y="352"/>
                </a:moveTo>
                <a:cubicBezTo>
                  <a:pt x="212" y="352"/>
                  <a:pt x="196" y="369"/>
                  <a:pt x="196" y="389"/>
                </a:cubicBezTo>
                <a:cubicBezTo>
                  <a:pt x="196" y="409"/>
                  <a:pt x="212" y="426"/>
                  <a:pt x="232" y="426"/>
                </a:cubicBezTo>
                <a:cubicBezTo>
                  <a:pt x="253" y="426"/>
                  <a:pt x="269" y="409"/>
                  <a:pt x="269" y="389"/>
                </a:cubicBezTo>
                <a:cubicBezTo>
                  <a:pt x="269" y="369"/>
                  <a:pt x="253" y="352"/>
                  <a:pt x="232" y="352"/>
                </a:cubicBezTo>
                <a:close/>
                <a:moveTo>
                  <a:pt x="105" y="440"/>
                </a:moveTo>
                <a:cubicBezTo>
                  <a:pt x="77" y="440"/>
                  <a:pt x="54" y="417"/>
                  <a:pt x="54" y="389"/>
                </a:cubicBezTo>
                <a:cubicBezTo>
                  <a:pt x="54" y="361"/>
                  <a:pt x="77" y="338"/>
                  <a:pt x="105" y="338"/>
                </a:cubicBezTo>
                <a:cubicBezTo>
                  <a:pt x="133" y="338"/>
                  <a:pt x="156" y="361"/>
                  <a:pt x="156" y="389"/>
                </a:cubicBezTo>
                <a:cubicBezTo>
                  <a:pt x="156" y="417"/>
                  <a:pt x="133" y="440"/>
                  <a:pt x="105" y="440"/>
                </a:cubicBezTo>
                <a:close/>
                <a:moveTo>
                  <a:pt x="105" y="352"/>
                </a:moveTo>
                <a:cubicBezTo>
                  <a:pt x="85" y="352"/>
                  <a:pt x="68" y="369"/>
                  <a:pt x="68" y="389"/>
                </a:cubicBezTo>
                <a:cubicBezTo>
                  <a:pt x="68" y="409"/>
                  <a:pt x="85" y="426"/>
                  <a:pt x="105" y="426"/>
                </a:cubicBezTo>
                <a:cubicBezTo>
                  <a:pt x="125" y="426"/>
                  <a:pt x="142" y="409"/>
                  <a:pt x="142" y="389"/>
                </a:cubicBezTo>
                <a:cubicBezTo>
                  <a:pt x="142" y="369"/>
                  <a:pt x="125" y="352"/>
                  <a:pt x="105" y="352"/>
                </a:cubicBezTo>
                <a:close/>
                <a:moveTo>
                  <a:pt x="360" y="313"/>
                </a:moveTo>
                <a:cubicBezTo>
                  <a:pt x="332" y="313"/>
                  <a:pt x="309" y="290"/>
                  <a:pt x="309" y="262"/>
                </a:cubicBezTo>
                <a:cubicBezTo>
                  <a:pt x="309" y="234"/>
                  <a:pt x="332" y="212"/>
                  <a:pt x="360" y="212"/>
                </a:cubicBezTo>
                <a:cubicBezTo>
                  <a:pt x="388" y="212"/>
                  <a:pt x="411" y="234"/>
                  <a:pt x="411" y="262"/>
                </a:cubicBezTo>
                <a:cubicBezTo>
                  <a:pt x="411" y="290"/>
                  <a:pt x="388" y="313"/>
                  <a:pt x="360" y="313"/>
                </a:cubicBezTo>
                <a:close/>
                <a:moveTo>
                  <a:pt x="360" y="226"/>
                </a:moveTo>
                <a:cubicBezTo>
                  <a:pt x="340" y="226"/>
                  <a:pt x="323" y="242"/>
                  <a:pt x="323" y="262"/>
                </a:cubicBezTo>
                <a:cubicBezTo>
                  <a:pt x="323" y="283"/>
                  <a:pt x="340" y="299"/>
                  <a:pt x="360" y="299"/>
                </a:cubicBezTo>
                <a:cubicBezTo>
                  <a:pt x="380" y="299"/>
                  <a:pt x="397" y="283"/>
                  <a:pt x="397" y="262"/>
                </a:cubicBezTo>
                <a:cubicBezTo>
                  <a:pt x="397" y="242"/>
                  <a:pt x="380" y="226"/>
                  <a:pt x="360" y="226"/>
                </a:cubicBezTo>
                <a:close/>
                <a:moveTo>
                  <a:pt x="232" y="313"/>
                </a:moveTo>
                <a:cubicBezTo>
                  <a:pt x="204" y="313"/>
                  <a:pt x="182" y="290"/>
                  <a:pt x="182" y="262"/>
                </a:cubicBezTo>
                <a:cubicBezTo>
                  <a:pt x="182" y="234"/>
                  <a:pt x="204" y="212"/>
                  <a:pt x="232" y="212"/>
                </a:cubicBezTo>
                <a:cubicBezTo>
                  <a:pt x="260" y="212"/>
                  <a:pt x="283" y="234"/>
                  <a:pt x="283" y="262"/>
                </a:cubicBezTo>
                <a:cubicBezTo>
                  <a:pt x="283" y="290"/>
                  <a:pt x="260" y="313"/>
                  <a:pt x="232" y="313"/>
                </a:cubicBezTo>
                <a:close/>
                <a:moveTo>
                  <a:pt x="232" y="226"/>
                </a:moveTo>
                <a:cubicBezTo>
                  <a:pt x="212" y="226"/>
                  <a:pt x="196" y="242"/>
                  <a:pt x="196" y="262"/>
                </a:cubicBezTo>
                <a:cubicBezTo>
                  <a:pt x="196" y="283"/>
                  <a:pt x="212" y="299"/>
                  <a:pt x="232" y="299"/>
                </a:cubicBezTo>
                <a:cubicBezTo>
                  <a:pt x="253" y="299"/>
                  <a:pt x="269" y="283"/>
                  <a:pt x="269" y="262"/>
                </a:cubicBezTo>
                <a:cubicBezTo>
                  <a:pt x="269" y="242"/>
                  <a:pt x="253" y="226"/>
                  <a:pt x="232" y="226"/>
                </a:cubicBezTo>
                <a:close/>
                <a:moveTo>
                  <a:pt x="105" y="313"/>
                </a:moveTo>
                <a:cubicBezTo>
                  <a:pt x="77" y="313"/>
                  <a:pt x="54" y="290"/>
                  <a:pt x="54" y="262"/>
                </a:cubicBezTo>
                <a:cubicBezTo>
                  <a:pt x="54" y="234"/>
                  <a:pt x="77" y="212"/>
                  <a:pt x="105" y="212"/>
                </a:cubicBezTo>
                <a:cubicBezTo>
                  <a:pt x="133" y="212"/>
                  <a:pt x="156" y="234"/>
                  <a:pt x="156" y="262"/>
                </a:cubicBezTo>
                <a:cubicBezTo>
                  <a:pt x="156" y="290"/>
                  <a:pt x="133" y="313"/>
                  <a:pt x="105" y="313"/>
                </a:cubicBezTo>
                <a:close/>
                <a:moveTo>
                  <a:pt x="105" y="226"/>
                </a:moveTo>
                <a:cubicBezTo>
                  <a:pt x="85" y="226"/>
                  <a:pt x="68" y="242"/>
                  <a:pt x="68" y="262"/>
                </a:cubicBezTo>
                <a:cubicBezTo>
                  <a:pt x="68" y="283"/>
                  <a:pt x="85" y="299"/>
                  <a:pt x="105" y="299"/>
                </a:cubicBezTo>
                <a:cubicBezTo>
                  <a:pt x="125" y="299"/>
                  <a:pt x="142" y="283"/>
                  <a:pt x="142" y="262"/>
                </a:cubicBezTo>
                <a:cubicBezTo>
                  <a:pt x="142" y="242"/>
                  <a:pt x="125" y="226"/>
                  <a:pt x="105" y="226"/>
                </a:cubicBezTo>
                <a:close/>
                <a:moveTo>
                  <a:pt x="360" y="168"/>
                </a:moveTo>
                <a:cubicBezTo>
                  <a:pt x="105" y="168"/>
                  <a:pt x="105" y="168"/>
                  <a:pt x="105" y="168"/>
                </a:cubicBezTo>
                <a:cubicBezTo>
                  <a:pt x="77" y="168"/>
                  <a:pt x="54" y="145"/>
                  <a:pt x="54" y="117"/>
                </a:cubicBezTo>
                <a:cubicBezTo>
                  <a:pt x="54" y="89"/>
                  <a:pt x="77" y="66"/>
                  <a:pt x="105" y="66"/>
                </a:cubicBezTo>
                <a:cubicBezTo>
                  <a:pt x="360" y="66"/>
                  <a:pt x="360" y="66"/>
                  <a:pt x="360" y="66"/>
                </a:cubicBezTo>
                <a:cubicBezTo>
                  <a:pt x="388" y="66"/>
                  <a:pt x="411" y="89"/>
                  <a:pt x="411" y="117"/>
                </a:cubicBezTo>
                <a:cubicBezTo>
                  <a:pt x="411" y="145"/>
                  <a:pt x="388" y="168"/>
                  <a:pt x="360" y="168"/>
                </a:cubicBezTo>
                <a:close/>
                <a:moveTo>
                  <a:pt x="105" y="80"/>
                </a:moveTo>
                <a:cubicBezTo>
                  <a:pt x="85" y="80"/>
                  <a:pt x="68" y="97"/>
                  <a:pt x="68" y="117"/>
                </a:cubicBezTo>
                <a:cubicBezTo>
                  <a:pt x="68" y="137"/>
                  <a:pt x="85" y="154"/>
                  <a:pt x="105" y="154"/>
                </a:cubicBezTo>
                <a:cubicBezTo>
                  <a:pt x="360" y="154"/>
                  <a:pt x="360" y="154"/>
                  <a:pt x="360" y="154"/>
                </a:cubicBezTo>
                <a:cubicBezTo>
                  <a:pt x="380" y="154"/>
                  <a:pt x="397" y="137"/>
                  <a:pt x="397" y="117"/>
                </a:cubicBezTo>
                <a:cubicBezTo>
                  <a:pt x="397" y="97"/>
                  <a:pt x="380" y="80"/>
                  <a:pt x="360" y="80"/>
                </a:cubicBezTo>
                <a:lnTo>
                  <a:pt x="105" y="8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7" name="Oval 49"/>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7" name="Freeform 84"/>
          <p:cNvSpPr>
            <a:spLocks noEditPoints="1"/>
          </p:cNvSpPr>
          <p:nvPr/>
        </p:nvSpPr>
        <p:spPr bwMode="auto">
          <a:xfrm>
            <a:off x="1518408" y="3377638"/>
            <a:ext cx="638787" cy="461574"/>
          </a:xfrm>
          <a:custGeom>
            <a:avLst/>
            <a:gdLst>
              <a:gd name="T0" fmla="*/ 611 w 618"/>
              <a:gd name="T1" fmla="*/ 447 h 447"/>
              <a:gd name="T2" fmla="*/ 450 w 618"/>
              <a:gd name="T3" fmla="*/ 447 h 447"/>
              <a:gd name="T4" fmla="*/ 443 w 618"/>
              <a:gd name="T5" fmla="*/ 440 h 447"/>
              <a:gd name="T6" fmla="*/ 443 w 618"/>
              <a:gd name="T7" fmla="*/ 7 h 447"/>
              <a:gd name="T8" fmla="*/ 450 w 618"/>
              <a:gd name="T9" fmla="*/ 0 h 447"/>
              <a:gd name="T10" fmla="*/ 611 w 618"/>
              <a:gd name="T11" fmla="*/ 0 h 447"/>
              <a:gd name="T12" fmla="*/ 618 w 618"/>
              <a:gd name="T13" fmla="*/ 7 h 447"/>
              <a:gd name="T14" fmla="*/ 618 w 618"/>
              <a:gd name="T15" fmla="*/ 440 h 447"/>
              <a:gd name="T16" fmla="*/ 611 w 618"/>
              <a:gd name="T17" fmla="*/ 447 h 447"/>
              <a:gd name="T18" fmla="*/ 457 w 618"/>
              <a:gd name="T19" fmla="*/ 433 h 447"/>
              <a:gd name="T20" fmla="*/ 604 w 618"/>
              <a:gd name="T21" fmla="*/ 433 h 447"/>
              <a:gd name="T22" fmla="*/ 604 w 618"/>
              <a:gd name="T23" fmla="*/ 14 h 447"/>
              <a:gd name="T24" fmla="*/ 457 w 618"/>
              <a:gd name="T25" fmla="*/ 14 h 447"/>
              <a:gd name="T26" fmla="*/ 457 w 618"/>
              <a:gd name="T27" fmla="*/ 433 h 447"/>
              <a:gd name="T28" fmla="*/ 389 w 618"/>
              <a:gd name="T29" fmla="*/ 447 h 447"/>
              <a:gd name="T30" fmla="*/ 228 w 618"/>
              <a:gd name="T31" fmla="*/ 447 h 447"/>
              <a:gd name="T32" fmla="*/ 221 w 618"/>
              <a:gd name="T33" fmla="*/ 440 h 447"/>
              <a:gd name="T34" fmla="*/ 221 w 618"/>
              <a:gd name="T35" fmla="*/ 110 h 447"/>
              <a:gd name="T36" fmla="*/ 228 w 618"/>
              <a:gd name="T37" fmla="*/ 103 h 447"/>
              <a:gd name="T38" fmla="*/ 389 w 618"/>
              <a:gd name="T39" fmla="*/ 103 h 447"/>
              <a:gd name="T40" fmla="*/ 396 w 618"/>
              <a:gd name="T41" fmla="*/ 110 h 447"/>
              <a:gd name="T42" fmla="*/ 396 w 618"/>
              <a:gd name="T43" fmla="*/ 440 h 447"/>
              <a:gd name="T44" fmla="*/ 389 w 618"/>
              <a:gd name="T45" fmla="*/ 447 h 447"/>
              <a:gd name="T46" fmla="*/ 235 w 618"/>
              <a:gd name="T47" fmla="*/ 433 h 447"/>
              <a:gd name="T48" fmla="*/ 382 w 618"/>
              <a:gd name="T49" fmla="*/ 433 h 447"/>
              <a:gd name="T50" fmla="*/ 382 w 618"/>
              <a:gd name="T51" fmla="*/ 117 h 447"/>
              <a:gd name="T52" fmla="*/ 235 w 618"/>
              <a:gd name="T53" fmla="*/ 117 h 447"/>
              <a:gd name="T54" fmla="*/ 235 w 618"/>
              <a:gd name="T55" fmla="*/ 433 h 447"/>
              <a:gd name="T56" fmla="*/ 168 w 618"/>
              <a:gd name="T57" fmla="*/ 447 h 447"/>
              <a:gd name="T58" fmla="*/ 7 w 618"/>
              <a:gd name="T59" fmla="*/ 447 h 447"/>
              <a:gd name="T60" fmla="*/ 0 w 618"/>
              <a:gd name="T61" fmla="*/ 440 h 447"/>
              <a:gd name="T62" fmla="*/ 0 w 618"/>
              <a:gd name="T63" fmla="*/ 224 h 447"/>
              <a:gd name="T64" fmla="*/ 7 w 618"/>
              <a:gd name="T65" fmla="*/ 217 h 447"/>
              <a:gd name="T66" fmla="*/ 168 w 618"/>
              <a:gd name="T67" fmla="*/ 217 h 447"/>
              <a:gd name="T68" fmla="*/ 175 w 618"/>
              <a:gd name="T69" fmla="*/ 224 h 447"/>
              <a:gd name="T70" fmla="*/ 175 w 618"/>
              <a:gd name="T71" fmla="*/ 440 h 447"/>
              <a:gd name="T72" fmla="*/ 168 w 618"/>
              <a:gd name="T73" fmla="*/ 447 h 447"/>
              <a:gd name="T74" fmla="*/ 14 w 618"/>
              <a:gd name="T75" fmla="*/ 433 h 447"/>
              <a:gd name="T76" fmla="*/ 161 w 618"/>
              <a:gd name="T77" fmla="*/ 433 h 447"/>
              <a:gd name="T78" fmla="*/ 161 w 618"/>
              <a:gd name="T79" fmla="*/ 231 h 447"/>
              <a:gd name="T80" fmla="*/ 14 w 618"/>
              <a:gd name="T81" fmla="*/ 231 h 447"/>
              <a:gd name="T82" fmla="*/ 14 w 618"/>
              <a:gd name="T83"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8" h="447">
                <a:moveTo>
                  <a:pt x="611" y="447"/>
                </a:moveTo>
                <a:cubicBezTo>
                  <a:pt x="450" y="447"/>
                  <a:pt x="450" y="447"/>
                  <a:pt x="450" y="447"/>
                </a:cubicBezTo>
                <a:cubicBezTo>
                  <a:pt x="446" y="447"/>
                  <a:pt x="443" y="444"/>
                  <a:pt x="443" y="440"/>
                </a:cubicBezTo>
                <a:cubicBezTo>
                  <a:pt x="443" y="7"/>
                  <a:pt x="443" y="7"/>
                  <a:pt x="443" y="7"/>
                </a:cubicBezTo>
                <a:cubicBezTo>
                  <a:pt x="443" y="3"/>
                  <a:pt x="446" y="0"/>
                  <a:pt x="450" y="0"/>
                </a:cubicBezTo>
                <a:cubicBezTo>
                  <a:pt x="611" y="0"/>
                  <a:pt x="611" y="0"/>
                  <a:pt x="611" y="0"/>
                </a:cubicBezTo>
                <a:cubicBezTo>
                  <a:pt x="615" y="0"/>
                  <a:pt x="618" y="3"/>
                  <a:pt x="618" y="7"/>
                </a:cubicBezTo>
                <a:cubicBezTo>
                  <a:pt x="618" y="440"/>
                  <a:pt x="618" y="440"/>
                  <a:pt x="618" y="440"/>
                </a:cubicBezTo>
                <a:cubicBezTo>
                  <a:pt x="618" y="444"/>
                  <a:pt x="615" y="447"/>
                  <a:pt x="611" y="447"/>
                </a:cubicBezTo>
                <a:close/>
                <a:moveTo>
                  <a:pt x="457" y="433"/>
                </a:moveTo>
                <a:cubicBezTo>
                  <a:pt x="604" y="433"/>
                  <a:pt x="604" y="433"/>
                  <a:pt x="604" y="433"/>
                </a:cubicBezTo>
                <a:cubicBezTo>
                  <a:pt x="604" y="14"/>
                  <a:pt x="604" y="14"/>
                  <a:pt x="604" y="14"/>
                </a:cubicBezTo>
                <a:cubicBezTo>
                  <a:pt x="457" y="14"/>
                  <a:pt x="457" y="14"/>
                  <a:pt x="457" y="14"/>
                </a:cubicBezTo>
                <a:lnTo>
                  <a:pt x="457" y="433"/>
                </a:lnTo>
                <a:close/>
                <a:moveTo>
                  <a:pt x="389" y="447"/>
                </a:moveTo>
                <a:cubicBezTo>
                  <a:pt x="228" y="447"/>
                  <a:pt x="228" y="447"/>
                  <a:pt x="228" y="447"/>
                </a:cubicBezTo>
                <a:cubicBezTo>
                  <a:pt x="225" y="447"/>
                  <a:pt x="221" y="444"/>
                  <a:pt x="221" y="440"/>
                </a:cubicBezTo>
                <a:cubicBezTo>
                  <a:pt x="221" y="110"/>
                  <a:pt x="221" y="110"/>
                  <a:pt x="221" y="110"/>
                </a:cubicBezTo>
                <a:cubicBezTo>
                  <a:pt x="221" y="106"/>
                  <a:pt x="225" y="103"/>
                  <a:pt x="228" y="103"/>
                </a:cubicBezTo>
                <a:cubicBezTo>
                  <a:pt x="389" y="103"/>
                  <a:pt x="389" y="103"/>
                  <a:pt x="389" y="103"/>
                </a:cubicBezTo>
                <a:cubicBezTo>
                  <a:pt x="393" y="103"/>
                  <a:pt x="396" y="106"/>
                  <a:pt x="396" y="110"/>
                </a:cubicBezTo>
                <a:cubicBezTo>
                  <a:pt x="396" y="440"/>
                  <a:pt x="396" y="440"/>
                  <a:pt x="396" y="440"/>
                </a:cubicBezTo>
                <a:cubicBezTo>
                  <a:pt x="396" y="444"/>
                  <a:pt x="393" y="447"/>
                  <a:pt x="389" y="447"/>
                </a:cubicBezTo>
                <a:close/>
                <a:moveTo>
                  <a:pt x="235" y="433"/>
                </a:moveTo>
                <a:cubicBezTo>
                  <a:pt x="382" y="433"/>
                  <a:pt x="382" y="433"/>
                  <a:pt x="382" y="433"/>
                </a:cubicBezTo>
                <a:cubicBezTo>
                  <a:pt x="382" y="117"/>
                  <a:pt x="382" y="117"/>
                  <a:pt x="382" y="117"/>
                </a:cubicBezTo>
                <a:cubicBezTo>
                  <a:pt x="235" y="117"/>
                  <a:pt x="235" y="117"/>
                  <a:pt x="235" y="117"/>
                </a:cubicBezTo>
                <a:lnTo>
                  <a:pt x="235" y="433"/>
                </a:lnTo>
                <a:close/>
                <a:moveTo>
                  <a:pt x="168" y="447"/>
                </a:moveTo>
                <a:cubicBezTo>
                  <a:pt x="7" y="447"/>
                  <a:pt x="7" y="447"/>
                  <a:pt x="7" y="447"/>
                </a:cubicBezTo>
                <a:cubicBezTo>
                  <a:pt x="3" y="447"/>
                  <a:pt x="0" y="444"/>
                  <a:pt x="0" y="440"/>
                </a:cubicBezTo>
                <a:cubicBezTo>
                  <a:pt x="0" y="224"/>
                  <a:pt x="0" y="224"/>
                  <a:pt x="0" y="224"/>
                </a:cubicBezTo>
                <a:cubicBezTo>
                  <a:pt x="0" y="220"/>
                  <a:pt x="3" y="217"/>
                  <a:pt x="7" y="217"/>
                </a:cubicBezTo>
                <a:cubicBezTo>
                  <a:pt x="168" y="217"/>
                  <a:pt x="168" y="217"/>
                  <a:pt x="168" y="217"/>
                </a:cubicBezTo>
                <a:cubicBezTo>
                  <a:pt x="172" y="217"/>
                  <a:pt x="175" y="220"/>
                  <a:pt x="175" y="224"/>
                </a:cubicBezTo>
                <a:cubicBezTo>
                  <a:pt x="175" y="440"/>
                  <a:pt x="175" y="440"/>
                  <a:pt x="175" y="440"/>
                </a:cubicBezTo>
                <a:cubicBezTo>
                  <a:pt x="175" y="444"/>
                  <a:pt x="172" y="447"/>
                  <a:pt x="168" y="447"/>
                </a:cubicBezTo>
                <a:close/>
                <a:moveTo>
                  <a:pt x="14" y="433"/>
                </a:moveTo>
                <a:cubicBezTo>
                  <a:pt x="161" y="433"/>
                  <a:pt x="161" y="433"/>
                  <a:pt x="161" y="433"/>
                </a:cubicBezTo>
                <a:cubicBezTo>
                  <a:pt x="161" y="231"/>
                  <a:pt x="161" y="231"/>
                  <a:pt x="161" y="231"/>
                </a:cubicBezTo>
                <a:cubicBezTo>
                  <a:pt x="14" y="231"/>
                  <a:pt x="14" y="231"/>
                  <a:pt x="14" y="231"/>
                </a:cubicBezTo>
                <a:lnTo>
                  <a:pt x="14" y="43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6" name="Oval 48"/>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8" name="Freeform 85"/>
          <p:cNvSpPr>
            <a:spLocks noEditPoints="1"/>
          </p:cNvSpPr>
          <p:nvPr/>
        </p:nvSpPr>
        <p:spPr bwMode="auto">
          <a:xfrm>
            <a:off x="3241817" y="3258369"/>
            <a:ext cx="639285" cy="700113"/>
          </a:xfrm>
          <a:custGeom>
            <a:avLst/>
            <a:gdLst>
              <a:gd name="T0" fmla="*/ 309 w 619"/>
              <a:gd name="T1" fmla="*/ 679 h 679"/>
              <a:gd name="T2" fmla="*/ 0 w 619"/>
              <a:gd name="T3" fmla="*/ 369 h 679"/>
              <a:gd name="T4" fmla="*/ 304 w 619"/>
              <a:gd name="T5" fmla="*/ 60 h 679"/>
              <a:gd name="T6" fmla="*/ 309 w 619"/>
              <a:gd name="T7" fmla="*/ 62 h 679"/>
              <a:gd name="T8" fmla="*/ 312 w 619"/>
              <a:gd name="T9" fmla="*/ 67 h 679"/>
              <a:gd name="T10" fmla="*/ 312 w 619"/>
              <a:gd name="T11" fmla="*/ 365 h 679"/>
              <a:gd name="T12" fmla="*/ 561 w 619"/>
              <a:gd name="T13" fmla="*/ 201 h 679"/>
              <a:gd name="T14" fmla="*/ 566 w 619"/>
              <a:gd name="T15" fmla="*/ 200 h 679"/>
              <a:gd name="T16" fmla="*/ 571 w 619"/>
              <a:gd name="T17" fmla="*/ 203 h 679"/>
              <a:gd name="T18" fmla="*/ 619 w 619"/>
              <a:gd name="T19" fmla="*/ 369 h 679"/>
              <a:gd name="T20" fmla="*/ 309 w 619"/>
              <a:gd name="T21" fmla="*/ 679 h 679"/>
              <a:gd name="T22" fmla="*/ 298 w 619"/>
              <a:gd name="T23" fmla="*/ 74 h 679"/>
              <a:gd name="T24" fmla="*/ 14 w 619"/>
              <a:gd name="T25" fmla="*/ 369 h 679"/>
              <a:gd name="T26" fmla="*/ 309 w 619"/>
              <a:gd name="T27" fmla="*/ 665 h 679"/>
              <a:gd name="T28" fmla="*/ 605 w 619"/>
              <a:gd name="T29" fmla="*/ 369 h 679"/>
              <a:gd name="T30" fmla="*/ 563 w 619"/>
              <a:gd name="T31" fmla="*/ 217 h 679"/>
              <a:gd name="T32" fmla="*/ 308 w 619"/>
              <a:gd name="T33" fmla="*/ 384 h 679"/>
              <a:gd name="T34" fmla="*/ 301 w 619"/>
              <a:gd name="T35" fmla="*/ 384 h 679"/>
              <a:gd name="T36" fmla="*/ 298 w 619"/>
              <a:gd name="T37" fmla="*/ 378 h 679"/>
              <a:gd name="T38" fmla="*/ 298 w 619"/>
              <a:gd name="T39" fmla="*/ 74 h 679"/>
              <a:gd name="T40" fmla="*/ 348 w 619"/>
              <a:gd name="T41" fmla="*/ 308 h 679"/>
              <a:gd name="T42" fmla="*/ 345 w 619"/>
              <a:gd name="T43" fmla="*/ 307 h 679"/>
              <a:gd name="T44" fmla="*/ 341 w 619"/>
              <a:gd name="T45" fmla="*/ 301 h 679"/>
              <a:gd name="T46" fmla="*/ 341 w 619"/>
              <a:gd name="T47" fmla="*/ 7 h 679"/>
              <a:gd name="T48" fmla="*/ 343 w 619"/>
              <a:gd name="T49" fmla="*/ 2 h 679"/>
              <a:gd name="T50" fmla="*/ 348 w 619"/>
              <a:gd name="T51" fmla="*/ 0 h 679"/>
              <a:gd name="T52" fmla="*/ 599 w 619"/>
              <a:gd name="T53" fmla="*/ 135 h 679"/>
              <a:gd name="T54" fmla="*/ 600 w 619"/>
              <a:gd name="T55" fmla="*/ 141 h 679"/>
              <a:gd name="T56" fmla="*/ 597 w 619"/>
              <a:gd name="T57" fmla="*/ 145 h 679"/>
              <a:gd name="T58" fmla="*/ 352 w 619"/>
              <a:gd name="T59" fmla="*/ 307 h 679"/>
              <a:gd name="T60" fmla="*/ 348 w 619"/>
              <a:gd name="T61" fmla="*/ 308 h 679"/>
              <a:gd name="T62" fmla="*/ 355 w 619"/>
              <a:gd name="T63" fmla="*/ 14 h 679"/>
              <a:gd name="T64" fmla="*/ 355 w 619"/>
              <a:gd name="T65" fmla="*/ 288 h 679"/>
              <a:gd name="T66" fmla="*/ 583 w 619"/>
              <a:gd name="T67" fmla="*/ 137 h 679"/>
              <a:gd name="T68" fmla="*/ 355 w 619"/>
              <a:gd name="T69" fmla="*/ 14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9" h="679">
                <a:moveTo>
                  <a:pt x="309" y="679"/>
                </a:moveTo>
                <a:cubicBezTo>
                  <a:pt x="139" y="679"/>
                  <a:pt x="0" y="540"/>
                  <a:pt x="0" y="369"/>
                </a:cubicBezTo>
                <a:cubicBezTo>
                  <a:pt x="0" y="201"/>
                  <a:pt x="136" y="62"/>
                  <a:pt x="304" y="60"/>
                </a:cubicBezTo>
                <a:cubicBezTo>
                  <a:pt x="306" y="60"/>
                  <a:pt x="308" y="60"/>
                  <a:pt x="309" y="62"/>
                </a:cubicBezTo>
                <a:cubicBezTo>
                  <a:pt x="311" y="63"/>
                  <a:pt x="312" y="65"/>
                  <a:pt x="312" y="67"/>
                </a:cubicBezTo>
                <a:cubicBezTo>
                  <a:pt x="312" y="365"/>
                  <a:pt x="312" y="365"/>
                  <a:pt x="312" y="365"/>
                </a:cubicBezTo>
                <a:cubicBezTo>
                  <a:pt x="561" y="201"/>
                  <a:pt x="561" y="201"/>
                  <a:pt x="561" y="201"/>
                </a:cubicBezTo>
                <a:cubicBezTo>
                  <a:pt x="563" y="200"/>
                  <a:pt x="564" y="200"/>
                  <a:pt x="566" y="200"/>
                </a:cubicBezTo>
                <a:cubicBezTo>
                  <a:pt x="568" y="201"/>
                  <a:pt x="570" y="202"/>
                  <a:pt x="571" y="203"/>
                </a:cubicBezTo>
                <a:cubicBezTo>
                  <a:pt x="602" y="253"/>
                  <a:pt x="619" y="310"/>
                  <a:pt x="619" y="369"/>
                </a:cubicBezTo>
                <a:cubicBezTo>
                  <a:pt x="619" y="540"/>
                  <a:pt x="480" y="679"/>
                  <a:pt x="309" y="679"/>
                </a:cubicBezTo>
                <a:close/>
                <a:moveTo>
                  <a:pt x="298" y="74"/>
                </a:moveTo>
                <a:cubicBezTo>
                  <a:pt x="140" y="80"/>
                  <a:pt x="14" y="211"/>
                  <a:pt x="14" y="369"/>
                </a:cubicBezTo>
                <a:cubicBezTo>
                  <a:pt x="14" y="532"/>
                  <a:pt x="146" y="665"/>
                  <a:pt x="309" y="665"/>
                </a:cubicBezTo>
                <a:cubicBezTo>
                  <a:pt x="472" y="665"/>
                  <a:pt x="605" y="532"/>
                  <a:pt x="605" y="369"/>
                </a:cubicBezTo>
                <a:cubicBezTo>
                  <a:pt x="605" y="315"/>
                  <a:pt x="590" y="263"/>
                  <a:pt x="563" y="217"/>
                </a:cubicBezTo>
                <a:cubicBezTo>
                  <a:pt x="308" y="384"/>
                  <a:pt x="308" y="384"/>
                  <a:pt x="308" y="384"/>
                </a:cubicBezTo>
                <a:cubicBezTo>
                  <a:pt x="306" y="386"/>
                  <a:pt x="304" y="386"/>
                  <a:pt x="301" y="384"/>
                </a:cubicBezTo>
                <a:cubicBezTo>
                  <a:pt x="299" y="383"/>
                  <a:pt x="298" y="381"/>
                  <a:pt x="298" y="378"/>
                </a:cubicBezTo>
                <a:lnTo>
                  <a:pt x="298" y="74"/>
                </a:lnTo>
                <a:close/>
                <a:moveTo>
                  <a:pt x="348" y="308"/>
                </a:moveTo>
                <a:cubicBezTo>
                  <a:pt x="347" y="308"/>
                  <a:pt x="346" y="307"/>
                  <a:pt x="345" y="307"/>
                </a:cubicBezTo>
                <a:cubicBezTo>
                  <a:pt x="342" y="306"/>
                  <a:pt x="341" y="303"/>
                  <a:pt x="341" y="301"/>
                </a:cubicBezTo>
                <a:cubicBezTo>
                  <a:pt x="341" y="7"/>
                  <a:pt x="341" y="7"/>
                  <a:pt x="341" y="7"/>
                </a:cubicBezTo>
                <a:cubicBezTo>
                  <a:pt x="341" y="5"/>
                  <a:pt x="342" y="3"/>
                  <a:pt x="343" y="2"/>
                </a:cubicBezTo>
                <a:cubicBezTo>
                  <a:pt x="344" y="1"/>
                  <a:pt x="346" y="0"/>
                  <a:pt x="348" y="0"/>
                </a:cubicBezTo>
                <a:cubicBezTo>
                  <a:pt x="449" y="2"/>
                  <a:pt x="542" y="52"/>
                  <a:pt x="599" y="135"/>
                </a:cubicBezTo>
                <a:cubicBezTo>
                  <a:pt x="600" y="137"/>
                  <a:pt x="600" y="139"/>
                  <a:pt x="600" y="141"/>
                </a:cubicBezTo>
                <a:cubicBezTo>
                  <a:pt x="600" y="143"/>
                  <a:pt x="599" y="144"/>
                  <a:pt x="597" y="145"/>
                </a:cubicBezTo>
                <a:cubicBezTo>
                  <a:pt x="352" y="307"/>
                  <a:pt x="352" y="307"/>
                  <a:pt x="352" y="307"/>
                </a:cubicBezTo>
                <a:cubicBezTo>
                  <a:pt x="351" y="307"/>
                  <a:pt x="349" y="308"/>
                  <a:pt x="348" y="308"/>
                </a:cubicBezTo>
                <a:close/>
                <a:moveTo>
                  <a:pt x="355" y="14"/>
                </a:moveTo>
                <a:cubicBezTo>
                  <a:pt x="355" y="288"/>
                  <a:pt x="355" y="288"/>
                  <a:pt x="355" y="288"/>
                </a:cubicBezTo>
                <a:cubicBezTo>
                  <a:pt x="583" y="137"/>
                  <a:pt x="583" y="137"/>
                  <a:pt x="583" y="137"/>
                </a:cubicBezTo>
                <a:cubicBezTo>
                  <a:pt x="530" y="63"/>
                  <a:pt x="446" y="18"/>
                  <a:pt x="355"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3" name="Oval 55"/>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9" name="Freeform 86"/>
          <p:cNvSpPr>
            <a:spLocks noEditPoints="1"/>
          </p:cNvSpPr>
          <p:nvPr/>
        </p:nvSpPr>
        <p:spPr bwMode="auto">
          <a:xfrm>
            <a:off x="8434532" y="1718170"/>
            <a:ext cx="594609" cy="659561"/>
          </a:xfrm>
          <a:custGeom>
            <a:avLst/>
            <a:gdLst>
              <a:gd name="T0" fmla="*/ 208 w 575"/>
              <a:gd name="T1" fmla="*/ 639 h 639"/>
              <a:gd name="T2" fmla="*/ 201 w 575"/>
              <a:gd name="T3" fmla="*/ 373 h 639"/>
              <a:gd name="T4" fmla="*/ 369 w 575"/>
              <a:gd name="T5" fmla="*/ 366 h 639"/>
              <a:gd name="T6" fmla="*/ 376 w 575"/>
              <a:gd name="T7" fmla="*/ 632 h 639"/>
              <a:gd name="T8" fmla="*/ 215 w 575"/>
              <a:gd name="T9" fmla="*/ 625 h 639"/>
              <a:gd name="T10" fmla="*/ 362 w 575"/>
              <a:gd name="T11" fmla="*/ 380 h 639"/>
              <a:gd name="T12" fmla="*/ 215 w 575"/>
              <a:gd name="T13" fmla="*/ 625 h 639"/>
              <a:gd name="T14" fmla="*/ 10 w 575"/>
              <a:gd name="T15" fmla="*/ 639 h 639"/>
              <a:gd name="T16" fmla="*/ 3 w 575"/>
              <a:gd name="T17" fmla="*/ 503 h 639"/>
              <a:gd name="T18" fmla="*/ 170 w 575"/>
              <a:gd name="T19" fmla="*/ 496 h 639"/>
              <a:gd name="T20" fmla="*/ 177 w 575"/>
              <a:gd name="T21" fmla="*/ 632 h 639"/>
              <a:gd name="T22" fmla="*/ 17 w 575"/>
              <a:gd name="T23" fmla="*/ 625 h 639"/>
              <a:gd name="T24" fmla="*/ 163 w 575"/>
              <a:gd name="T25" fmla="*/ 510 h 639"/>
              <a:gd name="T26" fmla="*/ 17 w 575"/>
              <a:gd name="T27" fmla="*/ 625 h 639"/>
              <a:gd name="T28" fmla="*/ 5 w 575"/>
              <a:gd name="T29" fmla="*/ 411 h 639"/>
              <a:gd name="T30" fmla="*/ 292 w 575"/>
              <a:gd name="T31" fmla="*/ 47 h 639"/>
              <a:gd name="T32" fmla="*/ 256 w 575"/>
              <a:gd name="T33" fmla="*/ 4 h 639"/>
              <a:gd name="T34" fmla="*/ 417 w 575"/>
              <a:gd name="T35" fmla="*/ 0 h 639"/>
              <a:gd name="T36" fmla="*/ 424 w 575"/>
              <a:gd name="T37" fmla="*/ 163 h 639"/>
              <a:gd name="T38" fmla="*/ 412 w 575"/>
              <a:gd name="T39" fmla="*/ 168 h 639"/>
              <a:gd name="T40" fmla="*/ 31 w 575"/>
              <a:gd name="T41" fmla="*/ 414 h 639"/>
              <a:gd name="T42" fmla="*/ 279 w 575"/>
              <a:gd name="T43" fmla="*/ 14 h 639"/>
              <a:gd name="T44" fmla="*/ 307 w 575"/>
              <a:gd name="T45" fmla="*/ 51 h 639"/>
              <a:gd name="T46" fmla="*/ 16 w 575"/>
              <a:gd name="T47" fmla="*/ 402 h 639"/>
              <a:gd name="T48" fmla="*/ 22 w 575"/>
              <a:gd name="T49" fmla="*/ 403 h 639"/>
              <a:gd name="T50" fmla="*/ 383 w 575"/>
              <a:gd name="T51" fmla="*/ 118 h 639"/>
              <a:gd name="T52" fmla="*/ 410 w 575"/>
              <a:gd name="T53" fmla="*/ 14 h 639"/>
              <a:gd name="T54" fmla="*/ 568 w 575"/>
              <a:gd name="T55" fmla="*/ 639 h 639"/>
              <a:gd name="T56" fmla="*/ 400 w 575"/>
              <a:gd name="T57" fmla="*/ 632 h 639"/>
              <a:gd name="T58" fmla="*/ 407 w 575"/>
              <a:gd name="T59" fmla="*/ 238 h 639"/>
              <a:gd name="T60" fmla="*/ 575 w 575"/>
              <a:gd name="T61" fmla="*/ 245 h 639"/>
              <a:gd name="T62" fmla="*/ 568 w 575"/>
              <a:gd name="T63" fmla="*/ 639 h 639"/>
              <a:gd name="T64" fmla="*/ 561 w 575"/>
              <a:gd name="T65" fmla="*/ 625 h 639"/>
              <a:gd name="T66" fmla="*/ 414 w 575"/>
              <a:gd name="T67" fmla="*/ 252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5" h="639">
                <a:moveTo>
                  <a:pt x="369" y="639"/>
                </a:moveTo>
                <a:cubicBezTo>
                  <a:pt x="208" y="639"/>
                  <a:pt x="208" y="639"/>
                  <a:pt x="208" y="639"/>
                </a:cubicBezTo>
                <a:cubicBezTo>
                  <a:pt x="205" y="639"/>
                  <a:pt x="201" y="636"/>
                  <a:pt x="201" y="632"/>
                </a:cubicBezTo>
                <a:cubicBezTo>
                  <a:pt x="201" y="373"/>
                  <a:pt x="201" y="373"/>
                  <a:pt x="201" y="373"/>
                </a:cubicBezTo>
                <a:cubicBezTo>
                  <a:pt x="201" y="369"/>
                  <a:pt x="205" y="366"/>
                  <a:pt x="208" y="366"/>
                </a:cubicBezTo>
                <a:cubicBezTo>
                  <a:pt x="369" y="366"/>
                  <a:pt x="369" y="366"/>
                  <a:pt x="369" y="366"/>
                </a:cubicBezTo>
                <a:cubicBezTo>
                  <a:pt x="373" y="366"/>
                  <a:pt x="376" y="369"/>
                  <a:pt x="376" y="373"/>
                </a:cubicBezTo>
                <a:cubicBezTo>
                  <a:pt x="376" y="632"/>
                  <a:pt x="376" y="632"/>
                  <a:pt x="376" y="632"/>
                </a:cubicBezTo>
                <a:cubicBezTo>
                  <a:pt x="376" y="636"/>
                  <a:pt x="373" y="639"/>
                  <a:pt x="369" y="639"/>
                </a:cubicBezTo>
                <a:close/>
                <a:moveTo>
                  <a:pt x="215" y="625"/>
                </a:moveTo>
                <a:cubicBezTo>
                  <a:pt x="362" y="625"/>
                  <a:pt x="362" y="625"/>
                  <a:pt x="362" y="625"/>
                </a:cubicBezTo>
                <a:cubicBezTo>
                  <a:pt x="362" y="380"/>
                  <a:pt x="362" y="380"/>
                  <a:pt x="362" y="380"/>
                </a:cubicBezTo>
                <a:cubicBezTo>
                  <a:pt x="215" y="380"/>
                  <a:pt x="215" y="380"/>
                  <a:pt x="215" y="380"/>
                </a:cubicBezTo>
                <a:lnTo>
                  <a:pt x="215" y="625"/>
                </a:lnTo>
                <a:close/>
                <a:moveTo>
                  <a:pt x="170" y="639"/>
                </a:moveTo>
                <a:cubicBezTo>
                  <a:pt x="10" y="639"/>
                  <a:pt x="10" y="639"/>
                  <a:pt x="10" y="639"/>
                </a:cubicBezTo>
                <a:cubicBezTo>
                  <a:pt x="6" y="639"/>
                  <a:pt x="3" y="636"/>
                  <a:pt x="3" y="632"/>
                </a:cubicBezTo>
                <a:cubicBezTo>
                  <a:pt x="3" y="503"/>
                  <a:pt x="3" y="503"/>
                  <a:pt x="3" y="503"/>
                </a:cubicBezTo>
                <a:cubicBezTo>
                  <a:pt x="3" y="499"/>
                  <a:pt x="6" y="496"/>
                  <a:pt x="10" y="496"/>
                </a:cubicBezTo>
                <a:cubicBezTo>
                  <a:pt x="170" y="496"/>
                  <a:pt x="170" y="496"/>
                  <a:pt x="170" y="496"/>
                </a:cubicBezTo>
                <a:cubicBezTo>
                  <a:pt x="174" y="496"/>
                  <a:pt x="177" y="499"/>
                  <a:pt x="177" y="503"/>
                </a:cubicBezTo>
                <a:cubicBezTo>
                  <a:pt x="177" y="632"/>
                  <a:pt x="177" y="632"/>
                  <a:pt x="177" y="632"/>
                </a:cubicBezTo>
                <a:cubicBezTo>
                  <a:pt x="177" y="636"/>
                  <a:pt x="174" y="639"/>
                  <a:pt x="170" y="639"/>
                </a:cubicBezTo>
                <a:close/>
                <a:moveTo>
                  <a:pt x="17" y="625"/>
                </a:moveTo>
                <a:cubicBezTo>
                  <a:pt x="163" y="625"/>
                  <a:pt x="163" y="625"/>
                  <a:pt x="163" y="625"/>
                </a:cubicBezTo>
                <a:cubicBezTo>
                  <a:pt x="163" y="510"/>
                  <a:pt x="163" y="510"/>
                  <a:pt x="163" y="510"/>
                </a:cubicBezTo>
                <a:cubicBezTo>
                  <a:pt x="17" y="510"/>
                  <a:pt x="17" y="510"/>
                  <a:pt x="17" y="510"/>
                </a:cubicBezTo>
                <a:lnTo>
                  <a:pt x="17" y="625"/>
                </a:lnTo>
                <a:close/>
                <a:moveTo>
                  <a:pt x="19" y="418"/>
                </a:moveTo>
                <a:cubicBezTo>
                  <a:pt x="14" y="418"/>
                  <a:pt x="9" y="416"/>
                  <a:pt x="5" y="411"/>
                </a:cubicBezTo>
                <a:cubicBezTo>
                  <a:pt x="0" y="404"/>
                  <a:pt x="0" y="395"/>
                  <a:pt x="5" y="388"/>
                </a:cubicBezTo>
                <a:cubicBezTo>
                  <a:pt x="292" y="47"/>
                  <a:pt x="292" y="47"/>
                  <a:pt x="292" y="47"/>
                </a:cubicBezTo>
                <a:cubicBezTo>
                  <a:pt x="257" y="12"/>
                  <a:pt x="257" y="12"/>
                  <a:pt x="257" y="12"/>
                </a:cubicBezTo>
                <a:cubicBezTo>
                  <a:pt x="255" y="10"/>
                  <a:pt x="255" y="7"/>
                  <a:pt x="256" y="4"/>
                </a:cubicBezTo>
                <a:cubicBezTo>
                  <a:pt x="257" y="1"/>
                  <a:pt x="260" y="0"/>
                  <a:pt x="262" y="0"/>
                </a:cubicBezTo>
                <a:cubicBezTo>
                  <a:pt x="417" y="0"/>
                  <a:pt x="417" y="0"/>
                  <a:pt x="417" y="0"/>
                </a:cubicBezTo>
                <a:cubicBezTo>
                  <a:pt x="421" y="0"/>
                  <a:pt x="424" y="3"/>
                  <a:pt x="424" y="7"/>
                </a:cubicBezTo>
                <a:cubicBezTo>
                  <a:pt x="424" y="163"/>
                  <a:pt x="424" y="163"/>
                  <a:pt x="424" y="163"/>
                </a:cubicBezTo>
                <a:cubicBezTo>
                  <a:pt x="424" y="166"/>
                  <a:pt x="423" y="168"/>
                  <a:pt x="420" y="169"/>
                </a:cubicBezTo>
                <a:cubicBezTo>
                  <a:pt x="417" y="170"/>
                  <a:pt x="414" y="170"/>
                  <a:pt x="412" y="168"/>
                </a:cubicBezTo>
                <a:cubicBezTo>
                  <a:pt x="377" y="133"/>
                  <a:pt x="377" y="133"/>
                  <a:pt x="377" y="133"/>
                </a:cubicBezTo>
                <a:cubicBezTo>
                  <a:pt x="31" y="414"/>
                  <a:pt x="31" y="414"/>
                  <a:pt x="31" y="414"/>
                </a:cubicBezTo>
                <a:cubicBezTo>
                  <a:pt x="28" y="417"/>
                  <a:pt x="24" y="418"/>
                  <a:pt x="19" y="418"/>
                </a:cubicBezTo>
                <a:close/>
                <a:moveTo>
                  <a:pt x="279" y="14"/>
                </a:moveTo>
                <a:cubicBezTo>
                  <a:pt x="307" y="41"/>
                  <a:pt x="307" y="41"/>
                  <a:pt x="307" y="41"/>
                </a:cubicBezTo>
                <a:cubicBezTo>
                  <a:pt x="309" y="44"/>
                  <a:pt x="309" y="48"/>
                  <a:pt x="307" y="51"/>
                </a:cubicBezTo>
                <a:cubicBezTo>
                  <a:pt x="16" y="397"/>
                  <a:pt x="16" y="397"/>
                  <a:pt x="16" y="397"/>
                </a:cubicBezTo>
                <a:cubicBezTo>
                  <a:pt x="15" y="399"/>
                  <a:pt x="15" y="401"/>
                  <a:pt x="16" y="402"/>
                </a:cubicBezTo>
                <a:cubicBezTo>
                  <a:pt x="17" y="404"/>
                  <a:pt x="18" y="404"/>
                  <a:pt x="19" y="404"/>
                </a:cubicBezTo>
                <a:cubicBezTo>
                  <a:pt x="20" y="404"/>
                  <a:pt x="21" y="404"/>
                  <a:pt x="22" y="403"/>
                </a:cubicBezTo>
                <a:cubicBezTo>
                  <a:pt x="373" y="118"/>
                  <a:pt x="373" y="118"/>
                  <a:pt x="373" y="118"/>
                </a:cubicBezTo>
                <a:cubicBezTo>
                  <a:pt x="376" y="115"/>
                  <a:pt x="380" y="116"/>
                  <a:pt x="383" y="118"/>
                </a:cubicBezTo>
                <a:cubicBezTo>
                  <a:pt x="410" y="146"/>
                  <a:pt x="410" y="146"/>
                  <a:pt x="410" y="146"/>
                </a:cubicBezTo>
                <a:cubicBezTo>
                  <a:pt x="410" y="14"/>
                  <a:pt x="410" y="14"/>
                  <a:pt x="410" y="14"/>
                </a:cubicBezTo>
                <a:lnTo>
                  <a:pt x="279" y="14"/>
                </a:lnTo>
                <a:close/>
                <a:moveTo>
                  <a:pt x="568" y="639"/>
                </a:moveTo>
                <a:cubicBezTo>
                  <a:pt x="407" y="639"/>
                  <a:pt x="407" y="639"/>
                  <a:pt x="407" y="639"/>
                </a:cubicBezTo>
                <a:cubicBezTo>
                  <a:pt x="403" y="639"/>
                  <a:pt x="400" y="636"/>
                  <a:pt x="400" y="632"/>
                </a:cubicBezTo>
                <a:cubicBezTo>
                  <a:pt x="400" y="245"/>
                  <a:pt x="400" y="245"/>
                  <a:pt x="400" y="245"/>
                </a:cubicBezTo>
                <a:cubicBezTo>
                  <a:pt x="400" y="241"/>
                  <a:pt x="403" y="238"/>
                  <a:pt x="407" y="238"/>
                </a:cubicBezTo>
                <a:cubicBezTo>
                  <a:pt x="568" y="238"/>
                  <a:pt x="568" y="238"/>
                  <a:pt x="568" y="238"/>
                </a:cubicBezTo>
                <a:cubicBezTo>
                  <a:pt x="572" y="238"/>
                  <a:pt x="575" y="241"/>
                  <a:pt x="575" y="245"/>
                </a:cubicBezTo>
                <a:cubicBezTo>
                  <a:pt x="575" y="632"/>
                  <a:pt x="575" y="632"/>
                  <a:pt x="575" y="632"/>
                </a:cubicBezTo>
                <a:cubicBezTo>
                  <a:pt x="575" y="636"/>
                  <a:pt x="572" y="639"/>
                  <a:pt x="568" y="639"/>
                </a:cubicBezTo>
                <a:close/>
                <a:moveTo>
                  <a:pt x="414" y="625"/>
                </a:moveTo>
                <a:cubicBezTo>
                  <a:pt x="561" y="625"/>
                  <a:pt x="561" y="625"/>
                  <a:pt x="561" y="625"/>
                </a:cubicBezTo>
                <a:cubicBezTo>
                  <a:pt x="561" y="252"/>
                  <a:pt x="561" y="252"/>
                  <a:pt x="561" y="252"/>
                </a:cubicBezTo>
                <a:cubicBezTo>
                  <a:pt x="414" y="252"/>
                  <a:pt x="414" y="252"/>
                  <a:pt x="414" y="252"/>
                </a:cubicBezTo>
                <a:lnTo>
                  <a:pt x="414" y="62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2" name="Oval 54"/>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0" name="Freeform 87"/>
          <p:cNvSpPr>
            <a:spLocks noEditPoints="1"/>
          </p:cNvSpPr>
          <p:nvPr/>
        </p:nvSpPr>
        <p:spPr bwMode="auto">
          <a:xfrm>
            <a:off x="10142668" y="1711014"/>
            <a:ext cx="625652" cy="672680"/>
          </a:xfrm>
          <a:custGeom>
            <a:avLst/>
            <a:gdLst>
              <a:gd name="T0" fmla="*/ 404 w 606"/>
              <a:gd name="T1" fmla="*/ 652 h 652"/>
              <a:gd name="T2" fmla="*/ 397 w 606"/>
              <a:gd name="T3" fmla="*/ 515 h 652"/>
              <a:gd name="T4" fmla="*/ 565 w 606"/>
              <a:gd name="T5" fmla="*/ 508 h 652"/>
              <a:gd name="T6" fmla="*/ 572 w 606"/>
              <a:gd name="T7" fmla="*/ 645 h 652"/>
              <a:gd name="T8" fmla="*/ 411 w 606"/>
              <a:gd name="T9" fmla="*/ 638 h 652"/>
              <a:gd name="T10" fmla="*/ 558 w 606"/>
              <a:gd name="T11" fmla="*/ 522 h 652"/>
              <a:gd name="T12" fmla="*/ 411 w 606"/>
              <a:gd name="T13" fmla="*/ 638 h 652"/>
              <a:gd name="T14" fmla="*/ 206 w 606"/>
              <a:gd name="T15" fmla="*/ 652 h 652"/>
              <a:gd name="T16" fmla="*/ 199 w 606"/>
              <a:gd name="T17" fmla="*/ 385 h 652"/>
              <a:gd name="T18" fmla="*/ 366 w 606"/>
              <a:gd name="T19" fmla="*/ 378 h 652"/>
              <a:gd name="T20" fmla="*/ 373 w 606"/>
              <a:gd name="T21" fmla="*/ 645 h 652"/>
              <a:gd name="T22" fmla="*/ 213 w 606"/>
              <a:gd name="T23" fmla="*/ 638 h 652"/>
              <a:gd name="T24" fmla="*/ 359 w 606"/>
              <a:gd name="T25" fmla="*/ 392 h 652"/>
              <a:gd name="T26" fmla="*/ 213 w 606"/>
              <a:gd name="T27" fmla="*/ 638 h 652"/>
              <a:gd name="T28" fmla="*/ 7 w 606"/>
              <a:gd name="T29" fmla="*/ 652 h 652"/>
              <a:gd name="T30" fmla="*/ 0 w 606"/>
              <a:gd name="T31" fmla="*/ 258 h 652"/>
              <a:gd name="T32" fmla="*/ 168 w 606"/>
              <a:gd name="T33" fmla="*/ 251 h 652"/>
              <a:gd name="T34" fmla="*/ 175 w 606"/>
              <a:gd name="T35" fmla="*/ 645 h 652"/>
              <a:gd name="T36" fmla="*/ 14 w 606"/>
              <a:gd name="T37" fmla="*/ 638 h 652"/>
              <a:gd name="T38" fmla="*/ 161 w 606"/>
              <a:gd name="T39" fmla="*/ 265 h 652"/>
              <a:gd name="T40" fmla="*/ 14 w 606"/>
              <a:gd name="T41" fmla="*/ 638 h 652"/>
              <a:gd name="T42" fmla="*/ 445 w 606"/>
              <a:gd name="T43" fmla="*/ 422 h 652"/>
              <a:gd name="T44" fmla="*/ 440 w 606"/>
              <a:gd name="T45" fmla="*/ 410 h 652"/>
              <a:gd name="T46" fmla="*/ 191 w 606"/>
              <a:gd name="T47" fmla="*/ 31 h 652"/>
              <a:gd name="T48" fmla="*/ 217 w 606"/>
              <a:gd name="T49" fmla="*/ 6 h 652"/>
              <a:gd name="T50" fmla="*/ 595 w 606"/>
              <a:gd name="T51" fmla="*/ 255 h 652"/>
              <a:gd name="T52" fmla="*/ 606 w 606"/>
              <a:gd name="T53" fmla="*/ 260 h 652"/>
              <a:gd name="T54" fmla="*/ 599 w 606"/>
              <a:gd name="T55" fmla="*/ 422 h 652"/>
              <a:gd name="T56" fmla="*/ 592 w 606"/>
              <a:gd name="T57" fmla="*/ 408 h 652"/>
              <a:gd name="T58" fmla="*/ 565 w 606"/>
              <a:gd name="T59" fmla="*/ 305 h 652"/>
              <a:gd name="T60" fmla="*/ 208 w 606"/>
              <a:gd name="T61" fmla="*/ 16 h 652"/>
              <a:gd name="T62" fmla="*/ 203 w 606"/>
              <a:gd name="T63" fmla="*/ 16 h 652"/>
              <a:gd name="T64" fmla="*/ 489 w 606"/>
              <a:gd name="T65" fmla="*/ 372 h 652"/>
              <a:gd name="T66" fmla="*/ 461 w 606"/>
              <a:gd name="T67" fmla="*/ 408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6" h="652">
                <a:moveTo>
                  <a:pt x="565" y="652"/>
                </a:moveTo>
                <a:cubicBezTo>
                  <a:pt x="404" y="652"/>
                  <a:pt x="404" y="652"/>
                  <a:pt x="404" y="652"/>
                </a:cubicBezTo>
                <a:cubicBezTo>
                  <a:pt x="401" y="652"/>
                  <a:pt x="397" y="649"/>
                  <a:pt x="397" y="645"/>
                </a:cubicBezTo>
                <a:cubicBezTo>
                  <a:pt x="397" y="515"/>
                  <a:pt x="397" y="515"/>
                  <a:pt x="397" y="515"/>
                </a:cubicBezTo>
                <a:cubicBezTo>
                  <a:pt x="397" y="511"/>
                  <a:pt x="401" y="508"/>
                  <a:pt x="404" y="508"/>
                </a:cubicBezTo>
                <a:cubicBezTo>
                  <a:pt x="565" y="508"/>
                  <a:pt x="565" y="508"/>
                  <a:pt x="565" y="508"/>
                </a:cubicBezTo>
                <a:cubicBezTo>
                  <a:pt x="569" y="508"/>
                  <a:pt x="572" y="511"/>
                  <a:pt x="572" y="515"/>
                </a:cubicBezTo>
                <a:cubicBezTo>
                  <a:pt x="572" y="645"/>
                  <a:pt x="572" y="645"/>
                  <a:pt x="572" y="645"/>
                </a:cubicBezTo>
                <a:cubicBezTo>
                  <a:pt x="572" y="649"/>
                  <a:pt x="569" y="652"/>
                  <a:pt x="565" y="652"/>
                </a:cubicBezTo>
                <a:close/>
                <a:moveTo>
                  <a:pt x="411" y="638"/>
                </a:moveTo>
                <a:cubicBezTo>
                  <a:pt x="558" y="638"/>
                  <a:pt x="558" y="638"/>
                  <a:pt x="558" y="638"/>
                </a:cubicBezTo>
                <a:cubicBezTo>
                  <a:pt x="558" y="522"/>
                  <a:pt x="558" y="522"/>
                  <a:pt x="558" y="522"/>
                </a:cubicBezTo>
                <a:cubicBezTo>
                  <a:pt x="411" y="522"/>
                  <a:pt x="411" y="522"/>
                  <a:pt x="411" y="522"/>
                </a:cubicBezTo>
                <a:lnTo>
                  <a:pt x="411" y="638"/>
                </a:lnTo>
                <a:close/>
                <a:moveTo>
                  <a:pt x="366" y="652"/>
                </a:moveTo>
                <a:cubicBezTo>
                  <a:pt x="206" y="652"/>
                  <a:pt x="206" y="652"/>
                  <a:pt x="206" y="652"/>
                </a:cubicBezTo>
                <a:cubicBezTo>
                  <a:pt x="202" y="652"/>
                  <a:pt x="199" y="649"/>
                  <a:pt x="199" y="645"/>
                </a:cubicBezTo>
                <a:cubicBezTo>
                  <a:pt x="199" y="385"/>
                  <a:pt x="199" y="385"/>
                  <a:pt x="199" y="385"/>
                </a:cubicBezTo>
                <a:cubicBezTo>
                  <a:pt x="199" y="382"/>
                  <a:pt x="202" y="378"/>
                  <a:pt x="206" y="378"/>
                </a:cubicBezTo>
                <a:cubicBezTo>
                  <a:pt x="366" y="378"/>
                  <a:pt x="366" y="378"/>
                  <a:pt x="366" y="378"/>
                </a:cubicBezTo>
                <a:cubicBezTo>
                  <a:pt x="370" y="378"/>
                  <a:pt x="373" y="382"/>
                  <a:pt x="373" y="385"/>
                </a:cubicBezTo>
                <a:cubicBezTo>
                  <a:pt x="373" y="645"/>
                  <a:pt x="373" y="645"/>
                  <a:pt x="373" y="645"/>
                </a:cubicBezTo>
                <a:cubicBezTo>
                  <a:pt x="373" y="649"/>
                  <a:pt x="370" y="652"/>
                  <a:pt x="366" y="652"/>
                </a:cubicBezTo>
                <a:close/>
                <a:moveTo>
                  <a:pt x="213" y="638"/>
                </a:moveTo>
                <a:cubicBezTo>
                  <a:pt x="359" y="638"/>
                  <a:pt x="359" y="638"/>
                  <a:pt x="359" y="638"/>
                </a:cubicBezTo>
                <a:cubicBezTo>
                  <a:pt x="359" y="392"/>
                  <a:pt x="359" y="392"/>
                  <a:pt x="359" y="392"/>
                </a:cubicBezTo>
                <a:cubicBezTo>
                  <a:pt x="213" y="392"/>
                  <a:pt x="213" y="392"/>
                  <a:pt x="213" y="392"/>
                </a:cubicBezTo>
                <a:lnTo>
                  <a:pt x="213" y="638"/>
                </a:lnTo>
                <a:close/>
                <a:moveTo>
                  <a:pt x="168" y="652"/>
                </a:moveTo>
                <a:cubicBezTo>
                  <a:pt x="7" y="652"/>
                  <a:pt x="7" y="652"/>
                  <a:pt x="7" y="652"/>
                </a:cubicBezTo>
                <a:cubicBezTo>
                  <a:pt x="3" y="652"/>
                  <a:pt x="0" y="649"/>
                  <a:pt x="0" y="645"/>
                </a:cubicBezTo>
                <a:cubicBezTo>
                  <a:pt x="0" y="258"/>
                  <a:pt x="0" y="258"/>
                  <a:pt x="0" y="258"/>
                </a:cubicBezTo>
                <a:cubicBezTo>
                  <a:pt x="0" y="254"/>
                  <a:pt x="3" y="251"/>
                  <a:pt x="7" y="251"/>
                </a:cubicBezTo>
                <a:cubicBezTo>
                  <a:pt x="168" y="251"/>
                  <a:pt x="168" y="251"/>
                  <a:pt x="168" y="251"/>
                </a:cubicBezTo>
                <a:cubicBezTo>
                  <a:pt x="171" y="251"/>
                  <a:pt x="175" y="254"/>
                  <a:pt x="175" y="258"/>
                </a:cubicBezTo>
                <a:cubicBezTo>
                  <a:pt x="175" y="645"/>
                  <a:pt x="175" y="645"/>
                  <a:pt x="175" y="645"/>
                </a:cubicBezTo>
                <a:cubicBezTo>
                  <a:pt x="175" y="649"/>
                  <a:pt x="171" y="652"/>
                  <a:pt x="168" y="652"/>
                </a:cubicBezTo>
                <a:close/>
                <a:moveTo>
                  <a:pt x="14" y="638"/>
                </a:moveTo>
                <a:cubicBezTo>
                  <a:pt x="161" y="638"/>
                  <a:pt x="161" y="638"/>
                  <a:pt x="161" y="638"/>
                </a:cubicBezTo>
                <a:cubicBezTo>
                  <a:pt x="161" y="265"/>
                  <a:pt x="161" y="265"/>
                  <a:pt x="161" y="265"/>
                </a:cubicBezTo>
                <a:cubicBezTo>
                  <a:pt x="14" y="265"/>
                  <a:pt x="14" y="265"/>
                  <a:pt x="14" y="265"/>
                </a:cubicBezTo>
                <a:lnTo>
                  <a:pt x="14" y="638"/>
                </a:lnTo>
                <a:close/>
                <a:moveTo>
                  <a:pt x="599" y="422"/>
                </a:moveTo>
                <a:cubicBezTo>
                  <a:pt x="445" y="422"/>
                  <a:pt x="445" y="422"/>
                  <a:pt x="445" y="422"/>
                </a:cubicBezTo>
                <a:cubicBezTo>
                  <a:pt x="442" y="422"/>
                  <a:pt x="439" y="421"/>
                  <a:pt x="438" y="418"/>
                </a:cubicBezTo>
                <a:cubicBezTo>
                  <a:pt x="437" y="415"/>
                  <a:pt x="438" y="412"/>
                  <a:pt x="440" y="410"/>
                </a:cubicBezTo>
                <a:cubicBezTo>
                  <a:pt x="474" y="376"/>
                  <a:pt x="474" y="376"/>
                  <a:pt x="474" y="376"/>
                </a:cubicBezTo>
                <a:cubicBezTo>
                  <a:pt x="191" y="31"/>
                  <a:pt x="191" y="31"/>
                  <a:pt x="191" y="31"/>
                </a:cubicBezTo>
                <a:cubicBezTo>
                  <a:pt x="185" y="24"/>
                  <a:pt x="186" y="12"/>
                  <a:pt x="194" y="6"/>
                </a:cubicBezTo>
                <a:cubicBezTo>
                  <a:pt x="200" y="0"/>
                  <a:pt x="211" y="0"/>
                  <a:pt x="217" y="6"/>
                </a:cubicBezTo>
                <a:cubicBezTo>
                  <a:pt x="560" y="290"/>
                  <a:pt x="560" y="290"/>
                  <a:pt x="560" y="290"/>
                </a:cubicBezTo>
                <a:cubicBezTo>
                  <a:pt x="595" y="255"/>
                  <a:pt x="595" y="255"/>
                  <a:pt x="595" y="255"/>
                </a:cubicBezTo>
                <a:cubicBezTo>
                  <a:pt x="597" y="253"/>
                  <a:pt x="600" y="253"/>
                  <a:pt x="602" y="254"/>
                </a:cubicBezTo>
                <a:cubicBezTo>
                  <a:pt x="605" y="255"/>
                  <a:pt x="606" y="257"/>
                  <a:pt x="606" y="260"/>
                </a:cubicBezTo>
                <a:cubicBezTo>
                  <a:pt x="606" y="415"/>
                  <a:pt x="606" y="415"/>
                  <a:pt x="606" y="415"/>
                </a:cubicBezTo>
                <a:cubicBezTo>
                  <a:pt x="606" y="419"/>
                  <a:pt x="603" y="422"/>
                  <a:pt x="599" y="422"/>
                </a:cubicBezTo>
                <a:close/>
                <a:moveTo>
                  <a:pt x="461" y="408"/>
                </a:moveTo>
                <a:cubicBezTo>
                  <a:pt x="592" y="408"/>
                  <a:pt x="592" y="408"/>
                  <a:pt x="592" y="408"/>
                </a:cubicBezTo>
                <a:cubicBezTo>
                  <a:pt x="592" y="277"/>
                  <a:pt x="592" y="277"/>
                  <a:pt x="592" y="277"/>
                </a:cubicBezTo>
                <a:cubicBezTo>
                  <a:pt x="565" y="305"/>
                  <a:pt x="565" y="305"/>
                  <a:pt x="565" y="305"/>
                </a:cubicBezTo>
                <a:cubicBezTo>
                  <a:pt x="563" y="307"/>
                  <a:pt x="558" y="307"/>
                  <a:pt x="556" y="305"/>
                </a:cubicBezTo>
                <a:cubicBezTo>
                  <a:pt x="208" y="16"/>
                  <a:pt x="208" y="16"/>
                  <a:pt x="208" y="16"/>
                </a:cubicBezTo>
                <a:cubicBezTo>
                  <a:pt x="207" y="16"/>
                  <a:pt x="206" y="15"/>
                  <a:pt x="205" y="15"/>
                </a:cubicBezTo>
                <a:cubicBezTo>
                  <a:pt x="205" y="15"/>
                  <a:pt x="204" y="15"/>
                  <a:pt x="203" y="16"/>
                </a:cubicBezTo>
                <a:cubicBezTo>
                  <a:pt x="201" y="18"/>
                  <a:pt x="200" y="21"/>
                  <a:pt x="202" y="22"/>
                </a:cubicBezTo>
                <a:cubicBezTo>
                  <a:pt x="489" y="372"/>
                  <a:pt x="489" y="372"/>
                  <a:pt x="489" y="372"/>
                </a:cubicBezTo>
                <a:cubicBezTo>
                  <a:pt x="491" y="374"/>
                  <a:pt x="491" y="378"/>
                  <a:pt x="489" y="381"/>
                </a:cubicBezTo>
                <a:lnTo>
                  <a:pt x="461" y="40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0" name="Oval 52"/>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1" name="Freeform 88"/>
          <p:cNvSpPr>
            <a:spLocks noEditPoints="1"/>
          </p:cNvSpPr>
          <p:nvPr/>
        </p:nvSpPr>
        <p:spPr bwMode="auto">
          <a:xfrm>
            <a:off x="10124522" y="3338279"/>
            <a:ext cx="663139" cy="540292"/>
          </a:xfrm>
          <a:custGeom>
            <a:avLst/>
            <a:gdLst>
              <a:gd name="T0" fmla="*/ 588 w 643"/>
              <a:gd name="T1" fmla="*/ 88 h 523"/>
              <a:gd name="T2" fmla="*/ 418 w 643"/>
              <a:gd name="T3" fmla="*/ 88 h 523"/>
              <a:gd name="T4" fmla="*/ 418 w 643"/>
              <a:gd name="T5" fmla="*/ 29 h 523"/>
              <a:gd name="T6" fmla="*/ 390 w 643"/>
              <a:gd name="T7" fmla="*/ 0 h 523"/>
              <a:gd name="T8" fmla="*/ 252 w 643"/>
              <a:gd name="T9" fmla="*/ 0 h 523"/>
              <a:gd name="T10" fmla="*/ 224 w 643"/>
              <a:gd name="T11" fmla="*/ 29 h 523"/>
              <a:gd name="T12" fmla="*/ 224 w 643"/>
              <a:gd name="T13" fmla="*/ 88 h 523"/>
              <a:gd name="T14" fmla="*/ 55 w 643"/>
              <a:gd name="T15" fmla="*/ 88 h 523"/>
              <a:gd name="T16" fmla="*/ 0 w 643"/>
              <a:gd name="T17" fmla="*/ 143 h 523"/>
              <a:gd name="T18" fmla="*/ 0 w 643"/>
              <a:gd name="T19" fmla="*/ 467 h 523"/>
              <a:gd name="T20" fmla="*/ 55 w 643"/>
              <a:gd name="T21" fmla="*/ 523 h 523"/>
              <a:gd name="T22" fmla="*/ 588 w 643"/>
              <a:gd name="T23" fmla="*/ 523 h 523"/>
              <a:gd name="T24" fmla="*/ 643 w 643"/>
              <a:gd name="T25" fmla="*/ 467 h 523"/>
              <a:gd name="T26" fmla="*/ 643 w 643"/>
              <a:gd name="T27" fmla="*/ 143 h 523"/>
              <a:gd name="T28" fmla="*/ 588 w 643"/>
              <a:gd name="T29" fmla="*/ 88 h 523"/>
              <a:gd name="T30" fmla="*/ 238 w 643"/>
              <a:gd name="T31" fmla="*/ 29 h 523"/>
              <a:gd name="T32" fmla="*/ 252 w 643"/>
              <a:gd name="T33" fmla="*/ 14 h 523"/>
              <a:gd name="T34" fmla="*/ 390 w 643"/>
              <a:gd name="T35" fmla="*/ 14 h 523"/>
              <a:gd name="T36" fmla="*/ 404 w 643"/>
              <a:gd name="T37" fmla="*/ 29 h 523"/>
              <a:gd name="T38" fmla="*/ 404 w 643"/>
              <a:gd name="T39" fmla="*/ 88 h 523"/>
              <a:gd name="T40" fmla="*/ 238 w 643"/>
              <a:gd name="T41" fmla="*/ 88 h 523"/>
              <a:gd name="T42" fmla="*/ 238 w 643"/>
              <a:gd name="T43" fmla="*/ 29 h 523"/>
              <a:gd name="T44" fmla="*/ 55 w 643"/>
              <a:gd name="T45" fmla="*/ 102 h 523"/>
              <a:gd name="T46" fmla="*/ 588 w 643"/>
              <a:gd name="T47" fmla="*/ 102 h 523"/>
              <a:gd name="T48" fmla="*/ 629 w 643"/>
              <a:gd name="T49" fmla="*/ 143 h 523"/>
              <a:gd name="T50" fmla="*/ 629 w 643"/>
              <a:gd name="T51" fmla="*/ 231 h 523"/>
              <a:gd name="T52" fmla="*/ 361 w 643"/>
              <a:gd name="T53" fmla="*/ 231 h 523"/>
              <a:gd name="T54" fmla="*/ 361 w 643"/>
              <a:gd name="T55" fmla="*/ 204 h 523"/>
              <a:gd name="T56" fmla="*/ 354 w 643"/>
              <a:gd name="T57" fmla="*/ 197 h 523"/>
              <a:gd name="T58" fmla="*/ 288 w 643"/>
              <a:gd name="T59" fmla="*/ 197 h 523"/>
              <a:gd name="T60" fmla="*/ 281 w 643"/>
              <a:gd name="T61" fmla="*/ 204 h 523"/>
              <a:gd name="T62" fmla="*/ 281 w 643"/>
              <a:gd name="T63" fmla="*/ 231 h 523"/>
              <a:gd name="T64" fmla="*/ 14 w 643"/>
              <a:gd name="T65" fmla="*/ 231 h 523"/>
              <a:gd name="T66" fmla="*/ 14 w 643"/>
              <a:gd name="T67" fmla="*/ 143 h 523"/>
              <a:gd name="T68" fmla="*/ 55 w 643"/>
              <a:gd name="T69" fmla="*/ 102 h 523"/>
              <a:gd name="T70" fmla="*/ 295 w 643"/>
              <a:gd name="T71" fmla="*/ 211 h 523"/>
              <a:gd name="T72" fmla="*/ 347 w 643"/>
              <a:gd name="T73" fmla="*/ 211 h 523"/>
              <a:gd name="T74" fmla="*/ 347 w 643"/>
              <a:gd name="T75" fmla="*/ 265 h 523"/>
              <a:gd name="T76" fmla="*/ 295 w 643"/>
              <a:gd name="T77" fmla="*/ 265 h 523"/>
              <a:gd name="T78" fmla="*/ 295 w 643"/>
              <a:gd name="T79" fmla="*/ 211 h 523"/>
              <a:gd name="T80" fmla="*/ 588 w 643"/>
              <a:gd name="T81" fmla="*/ 509 h 523"/>
              <a:gd name="T82" fmla="*/ 55 w 643"/>
              <a:gd name="T83" fmla="*/ 509 h 523"/>
              <a:gd name="T84" fmla="*/ 14 w 643"/>
              <a:gd name="T85" fmla="*/ 467 h 523"/>
              <a:gd name="T86" fmla="*/ 14 w 643"/>
              <a:gd name="T87" fmla="*/ 245 h 523"/>
              <a:gd name="T88" fmla="*/ 281 w 643"/>
              <a:gd name="T89" fmla="*/ 245 h 523"/>
              <a:gd name="T90" fmla="*/ 281 w 643"/>
              <a:gd name="T91" fmla="*/ 272 h 523"/>
              <a:gd name="T92" fmla="*/ 288 w 643"/>
              <a:gd name="T93" fmla="*/ 279 h 523"/>
              <a:gd name="T94" fmla="*/ 354 w 643"/>
              <a:gd name="T95" fmla="*/ 279 h 523"/>
              <a:gd name="T96" fmla="*/ 361 w 643"/>
              <a:gd name="T97" fmla="*/ 272 h 523"/>
              <a:gd name="T98" fmla="*/ 361 w 643"/>
              <a:gd name="T99" fmla="*/ 245 h 523"/>
              <a:gd name="T100" fmla="*/ 629 w 643"/>
              <a:gd name="T101" fmla="*/ 245 h 523"/>
              <a:gd name="T102" fmla="*/ 629 w 643"/>
              <a:gd name="T103" fmla="*/ 467 h 523"/>
              <a:gd name="T104" fmla="*/ 588 w 643"/>
              <a:gd name="T105" fmla="*/ 509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3" h="523">
                <a:moveTo>
                  <a:pt x="588" y="88"/>
                </a:moveTo>
                <a:cubicBezTo>
                  <a:pt x="418" y="88"/>
                  <a:pt x="418" y="88"/>
                  <a:pt x="418" y="88"/>
                </a:cubicBezTo>
                <a:cubicBezTo>
                  <a:pt x="418" y="29"/>
                  <a:pt x="418" y="29"/>
                  <a:pt x="418" y="29"/>
                </a:cubicBezTo>
                <a:cubicBezTo>
                  <a:pt x="418" y="13"/>
                  <a:pt x="406" y="0"/>
                  <a:pt x="390" y="0"/>
                </a:cubicBezTo>
                <a:cubicBezTo>
                  <a:pt x="252" y="0"/>
                  <a:pt x="252" y="0"/>
                  <a:pt x="252" y="0"/>
                </a:cubicBezTo>
                <a:cubicBezTo>
                  <a:pt x="237" y="0"/>
                  <a:pt x="224" y="13"/>
                  <a:pt x="224" y="29"/>
                </a:cubicBezTo>
                <a:cubicBezTo>
                  <a:pt x="224" y="88"/>
                  <a:pt x="224" y="88"/>
                  <a:pt x="224" y="88"/>
                </a:cubicBezTo>
                <a:cubicBezTo>
                  <a:pt x="55" y="88"/>
                  <a:pt x="55" y="88"/>
                  <a:pt x="55" y="88"/>
                </a:cubicBezTo>
                <a:cubicBezTo>
                  <a:pt x="25" y="88"/>
                  <a:pt x="0" y="112"/>
                  <a:pt x="0" y="143"/>
                </a:cubicBezTo>
                <a:cubicBezTo>
                  <a:pt x="0" y="467"/>
                  <a:pt x="0" y="467"/>
                  <a:pt x="0" y="467"/>
                </a:cubicBezTo>
                <a:cubicBezTo>
                  <a:pt x="0" y="498"/>
                  <a:pt x="25" y="523"/>
                  <a:pt x="55" y="523"/>
                </a:cubicBezTo>
                <a:cubicBezTo>
                  <a:pt x="588" y="523"/>
                  <a:pt x="588" y="523"/>
                  <a:pt x="588" y="523"/>
                </a:cubicBezTo>
                <a:cubicBezTo>
                  <a:pt x="618" y="523"/>
                  <a:pt x="643" y="498"/>
                  <a:pt x="643" y="467"/>
                </a:cubicBezTo>
                <a:cubicBezTo>
                  <a:pt x="643" y="143"/>
                  <a:pt x="643" y="143"/>
                  <a:pt x="643" y="143"/>
                </a:cubicBezTo>
                <a:cubicBezTo>
                  <a:pt x="643" y="112"/>
                  <a:pt x="618" y="88"/>
                  <a:pt x="588" y="88"/>
                </a:cubicBezTo>
                <a:close/>
                <a:moveTo>
                  <a:pt x="238" y="29"/>
                </a:moveTo>
                <a:cubicBezTo>
                  <a:pt x="238" y="21"/>
                  <a:pt x="245" y="14"/>
                  <a:pt x="252" y="14"/>
                </a:cubicBezTo>
                <a:cubicBezTo>
                  <a:pt x="390" y="14"/>
                  <a:pt x="390" y="14"/>
                  <a:pt x="390" y="14"/>
                </a:cubicBezTo>
                <a:cubicBezTo>
                  <a:pt x="398" y="14"/>
                  <a:pt x="404" y="21"/>
                  <a:pt x="404" y="29"/>
                </a:cubicBezTo>
                <a:cubicBezTo>
                  <a:pt x="404" y="88"/>
                  <a:pt x="404" y="88"/>
                  <a:pt x="404" y="88"/>
                </a:cubicBezTo>
                <a:cubicBezTo>
                  <a:pt x="238" y="88"/>
                  <a:pt x="238" y="88"/>
                  <a:pt x="238" y="88"/>
                </a:cubicBezTo>
                <a:lnTo>
                  <a:pt x="238" y="29"/>
                </a:lnTo>
                <a:close/>
                <a:moveTo>
                  <a:pt x="55" y="102"/>
                </a:moveTo>
                <a:cubicBezTo>
                  <a:pt x="588" y="102"/>
                  <a:pt x="588" y="102"/>
                  <a:pt x="588" y="102"/>
                </a:cubicBezTo>
                <a:cubicBezTo>
                  <a:pt x="610" y="102"/>
                  <a:pt x="629" y="120"/>
                  <a:pt x="629" y="143"/>
                </a:cubicBezTo>
                <a:cubicBezTo>
                  <a:pt x="629" y="231"/>
                  <a:pt x="629" y="231"/>
                  <a:pt x="629" y="231"/>
                </a:cubicBezTo>
                <a:cubicBezTo>
                  <a:pt x="361" y="231"/>
                  <a:pt x="361" y="231"/>
                  <a:pt x="361" y="231"/>
                </a:cubicBezTo>
                <a:cubicBezTo>
                  <a:pt x="361" y="204"/>
                  <a:pt x="361" y="204"/>
                  <a:pt x="361" y="204"/>
                </a:cubicBezTo>
                <a:cubicBezTo>
                  <a:pt x="361" y="200"/>
                  <a:pt x="358" y="197"/>
                  <a:pt x="354" y="197"/>
                </a:cubicBezTo>
                <a:cubicBezTo>
                  <a:pt x="288" y="197"/>
                  <a:pt x="288" y="197"/>
                  <a:pt x="288" y="197"/>
                </a:cubicBezTo>
                <a:cubicBezTo>
                  <a:pt x="284" y="197"/>
                  <a:pt x="281" y="200"/>
                  <a:pt x="281" y="204"/>
                </a:cubicBezTo>
                <a:cubicBezTo>
                  <a:pt x="281" y="231"/>
                  <a:pt x="281" y="231"/>
                  <a:pt x="281" y="231"/>
                </a:cubicBezTo>
                <a:cubicBezTo>
                  <a:pt x="14" y="231"/>
                  <a:pt x="14" y="231"/>
                  <a:pt x="14" y="231"/>
                </a:cubicBezTo>
                <a:cubicBezTo>
                  <a:pt x="14" y="143"/>
                  <a:pt x="14" y="143"/>
                  <a:pt x="14" y="143"/>
                </a:cubicBezTo>
                <a:cubicBezTo>
                  <a:pt x="14" y="120"/>
                  <a:pt x="32" y="102"/>
                  <a:pt x="55" y="102"/>
                </a:cubicBezTo>
                <a:close/>
                <a:moveTo>
                  <a:pt x="295" y="211"/>
                </a:moveTo>
                <a:cubicBezTo>
                  <a:pt x="347" y="211"/>
                  <a:pt x="347" y="211"/>
                  <a:pt x="347" y="211"/>
                </a:cubicBezTo>
                <a:cubicBezTo>
                  <a:pt x="347" y="265"/>
                  <a:pt x="347" y="265"/>
                  <a:pt x="347" y="265"/>
                </a:cubicBezTo>
                <a:cubicBezTo>
                  <a:pt x="295" y="265"/>
                  <a:pt x="295" y="265"/>
                  <a:pt x="295" y="265"/>
                </a:cubicBezTo>
                <a:lnTo>
                  <a:pt x="295" y="211"/>
                </a:lnTo>
                <a:close/>
                <a:moveTo>
                  <a:pt x="588" y="509"/>
                </a:moveTo>
                <a:cubicBezTo>
                  <a:pt x="55" y="509"/>
                  <a:pt x="55" y="509"/>
                  <a:pt x="55" y="509"/>
                </a:cubicBezTo>
                <a:cubicBezTo>
                  <a:pt x="32" y="509"/>
                  <a:pt x="14" y="490"/>
                  <a:pt x="14" y="467"/>
                </a:cubicBezTo>
                <a:cubicBezTo>
                  <a:pt x="14" y="245"/>
                  <a:pt x="14" y="245"/>
                  <a:pt x="14" y="245"/>
                </a:cubicBezTo>
                <a:cubicBezTo>
                  <a:pt x="281" y="245"/>
                  <a:pt x="281" y="245"/>
                  <a:pt x="281" y="245"/>
                </a:cubicBezTo>
                <a:cubicBezTo>
                  <a:pt x="281" y="272"/>
                  <a:pt x="281" y="272"/>
                  <a:pt x="281" y="272"/>
                </a:cubicBezTo>
                <a:cubicBezTo>
                  <a:pt x="281" y="276"/>
                  <a:pt x="284" y="279"/>
                  <a:pt x="288" y="279"/>
                </a:cubicBezTo>
                <a:cubicBezTo>
                  <a:pt x="354" y="279"/>
                  <a:pt x="354" y="279"/>
                  <a:pt x="354" y="279"/>
                </a:cubicBezTo>
                <a:cubicBezTo>
                  <a:pt x="358" y="279"/>
                  <a:pt x="361" y="276"/>
                  <a:pt x="361" y="272"/>
                </a:cubicBezTo>
                <a:cubicBezTo>
                  <a:pt x="361" y="245"/>
                  <a:pt x="361" y="245"/>
                  <a:pt x="361" y="245"/>
                </a:cubicBezTo>
                <a:cubicBezTo>
                  <a:pt x="629" y="245"/>
                  <a:pt x="629" y="245"/>
                  <a:pt x="629" y="245"/>
                </a:cubicBezTo>
                <a:cubicBezTo>
                  <a:pt x="629" y="467"/>
                  <a:pt x="629" y="467"/>
                  <a:pt x="629" y="467"/>
                </a:cubicBezTo>
                <a:cubicBezTo>
                  <a:pt x="629" y="490"/>
                  <a:pt x="610" y="509"/>
                  <a:pt x="588" y="5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1" name="Oval 53"/>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2" name="Freeform 89"/>
          <p:cNvSpPr>
            <a:spLocks noEditPoints="1"/>
          </p:cNvSpPr>
          <p:nvPr/>
        </p:nvSpPr>
        <p:spPr bwMode="auto">
          <a:xfrm>
            <a:off x="8400864" y="3334701"/>
            <a:ext cx="663139" cy="546255"/>
          </a:xfrm>
          <a:custGeom>
            <a:avLst/>
            <a:gdLst>
              <a:gd name="T0" fmla="*/ 588 w 643"/>
              <a:gd name="T1" fmla="*/ 94 h 529"/>
              <a:gd name="T2" fmla="*/ 430 w 643"/>
              <a:gd name="T3" fmla="*/ 94 h 529"/>
              <a:gd name="T4" fmla="*/ 430 w 643"/>
              <a:gd name="T5" fmla="*/ 55 h 529"/>
              <a:gd name="T6" fmla="*/ 375 w 643"/>
              <a:gd name="T7" fmla="*/ 0 h 529"/>
              <a:gd name="T8" fmla="*/ 268 w 643"/>
              <a:gd name="T9" fmla="*/ 0 h 529"/>
              <a:gd name="T10" fmla="*/ 213 w 643"/>
              <a:gd name="T11" fmla="*/ 55 h 529"/>
              <a:gd name="T12" fmla="*/ 213 w 643"/>
              <a:gd name="T13" fmla="*/ 94 h 529"/>
              <a:gd name="T14" fmla="*/ 55 w 643"/>
              <a:gd name="T15" fmla="*/ 94 h 529"/>
              <a:gd name="T16" fmla="*/ 0 w 643"/>
              <a:gd name="T17" fmla="*/ 149 h 529"/>
              <a:gd name="T18" fmla="*/ 0 w 643"/>
              <a:gd name="T19" fmla="*/ 474 h 529"/>
              <a:gd name="T20" fmla="*/ 55 w 643"/>
              <a:gd name="T21" fmla="*/ 529 h 529"/>
              <a:gd name="T22" fmla="*/ 588 w 643"/>
              <a:gd name="T23" fmla="*/ 529 h 529"/>
              <a:gd name="T24" fmla="*/ 643 w 643"/>
              <a:gd name="T25" fmla="*/ 474 h 529"/>
              <a:gd name="T26" fmla="*/ 643 w 643"/>
              <a:gd name="T27" fmla="*/ 149 h 529"/>
              <a:gd name="T28" fmla="*/ 588 w 643"/>
              <a:gd name="T29" fmla="*/ 94 h 529"/>
              <a:gd name="T30" fmla="*/ 227 w 643"/>
              <a:gd name="T31" fmla="*/ 55 h 529"/>
              <a:gd name="T32" fmla="*/ 268 w 643"/>
              <a:gd name="T33" fmla="*/ 14 h 529"/>
              <a:gd name="T34" fmla="*/ 375 w 643"/>
              <a:gd name="T35" fmla="*/ 14 h 529"/>
              <a:gd name="T36" fmla="*/ 416 w 643"/>
              <a:gd name="T37" fmla="*/ 55 h 529"/>
              <a:gd name="T38" fmla="*/ 416 w 643"/>
              <a:gd name="T39" fmla="*/ 94 h 529"/>
              <a:gd name="T40" fmla="*/ 227 w 643"/>
              <a:gd name="T41" fmla="*/ 94 h 529"/>
              <a:gd name="T42" fmla="*/ 227 w 643"/>
              <a:gd name="T43" fmla="*/ 55 h 529"/>
              <a:gd name="T44" fmla="*/ 629 w 643"/>
              <a:gd name="T45" fmla="*/ 474 h 529"/>
              <a:gd name="T46" fmla="*/ 588 w 643"/>
              <a:gd name="T47" fmla="*/ 515 h 529"/>
              <a:gd name="T48" fmla="*/ 55 w 643"/>
              <a:gd name="T49" fmla="*/ 515 h 529"/>
              <a:gd name="T50" fmla="*/ 14 w 643"/>
              <a:gd name="T51" fmla="*/ 474 h 529"/>
              <a:gd name="T52" fmla="*/ 14 w 643"/>
              <a:gd name="T53" fmla="*/ 149 h 529"/>
              <a:gd name="T54" fmla="*/ 55 w 643"/>
              <a:gd name="T55" fmla="*/ 108 h 529"/>
              <a:gd name="T56" fmla="*/ 588 w 643"/>
              <a:gd name="T57" fmla="*/ 108 h 529"/>
              <a:gd name="T58" fmla="*/ 629 w 643"/>
              <a:gd name="T59" fmla="*/ 149 h 529"/>
              <a:gd name="T60" fmla="*/ 629 w 643"/>
              <a:gd name="T61" fmla="*/ 47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3" h="529">
                <a:moveTo>
                  <a:pt x="588" y="94"/>
                </a:moveTo>
                <a:cubicBezTo>
                  <a:pt x="430" y="94"/>
                  <a:pt x="430" y="94"/>
                  <a:pt x="430" y="94"/>
                </a:cubicBezTo>
                <a:cubicBezTo>
                  <a:pt x="430" y="55"/>
                  <a:pt x="430" y="55"/>
                  <a:pt x="430" y="55"/>
                </a:cubicBezTo>
                <a:cubicBezTo>
                  <a:pt x="430" y="25"/>
                  <a:pt x="405" y="0"/>
                  <a:pt x="375" y="0"/>
                </a:cubicBezTo>
                <a:cubicBezTo>
                  <a:pt x="268" y="0"/>
                  <a:pt x="268" y="0"/>
                  <a:pt x="268" y="0"/>
                </a:cubicBezTo>
                <a:cubicBezTo>
                  <a:pt x="238" y="0"/>
                  <a:pt x="213" y="25"/>
                  <a:pt x="213" y="55"/>
                </a:cubicBezTo>
                <a:cubicBezTo>
                  <a:pt x="213" y="94"/>
                  <a:pt x="213" y="94"/>
                  <a:pt x="213" y="94"/>
                </a:cubicBezTo>
                <a:cubicBezTo>
                  <a:pt x="55" y="94"/>
                  <a:pt x="55" y="94"/>
                  <a:pt x="55" y="94"/>
                </a:cubicBezTo>
                <a:cubicBezTo>
                  <a:pt x="25" y="94"/>
                  <a:pt x="0" y="118"/>
                  <a:pt x="0" y="149"/>
                </a:cubicBezTo>
                <a:cubicBezTo>
                  <a:pt x="0" y="474"/>
                  <a:pt x="0" y="474"/>
                  <a:pt x="0" y="474"/>
                </a:cubicBezTo>
                <a:cubicBezTo>
                  <a:pt x="0" y="504"/>
                  <a:pt x="25" y="529"/>
                  <a:pt x="55" y="529"/>
                </a:cubicBezTo>
                <a:cubicBezTo>
                  <a:pt x="588" y="529"/>
                  <a:pt x="588" y="529"/>
                  <a:pt x="588" y="529"/>
                </a:cubicBezTo>
                <a:cubicBezTo>
                  <a:pt x="618" y="529"/>
                  <a:pt x="643" y="504"/>
                  <a:pt x="643" y="474"/>
                </a:cubicBezTo>
                <a:cubicBezTo>
                  <a:pt x="643" y="149"/>
                  <a:pt x="643" y="149"/>
                  <a:pt x="643" y="149"/>
                </a:cubicBezTo>
                <a:cubicBezTo>
                  <a:pt x="643" y="118"/>
                  <a:pt x="618" y="94"/>
                  <a:pt x="588" y="94"/>
                </a:cubicBezTo>
                <a:close/>
                <a:moveTo>
                  <a:pt x="227" y="55"/>
                </a:moveTo>
                <a:cubicBezTo>
                  <a:pt x="227" y="33"/>
                  <a:pt x="246" y="14"/>
                  <a:pt x="268" y="14"/>
                </a:cubicBezTo>
                <a:cubicBezTo>
                  <a:pt x="375" y="14"/>
                  <a:pt x="375" y="14"/>
                  <a:pt x="375" y="14"/>
                </a:cubicBezTo>
                <a:cubicBezTo>
                  <a:pt x="397" y="14"/>
                  <a:pt x="416" y="33"/>
                  <a:pt x="416" y="55"/>
                </a:cubicBezTo>
                <a:cubicBezTo>
                  <a:pt x="416" y="94"/>
                  <a:pt x="416" y="94"/>
                  <a:pt x="416" y="94"/>
                </a:cubicBezTo>
                <a:cubicBezTo>
                  <a:pt x="227" y="94"/>
                  <a:pt x="227" y="94"/>
                  <a:pt x="227" y="94"/>
                </a:cubicBezTo>
                <a:lnTo>
                  <a:pt x="227" y="55"/>
                </a:lnTo>
                <a:close/>
                <a:moveTo>
                  <a:pt x="629" y="474"/>
                </a:moveTo>
                <a:cubicBezTo>
                  <a:pt x="629" y="496"/>
                  <a:pt x="611" y="515"/>
                  <a:pt x="588" y="515"/>
                </a:cubicBezTo>
                <a:cubicBezTo>
                  <a:pt x="55" y="515"/>
                  <a:pt x="55" y="515"/>
                  <a:pt x="55" y="515"/>
                </a:cubicBezTo>
                <a:cubicBezTo>
                  <a:pt x="32" y="515"/>
                  <a:pt x="14" y="496"/>
                  <a:pt x="14" y="474"/>
                </a:cubicBezTo>
                <a:cubicBezTo>
                  <a:pt x="14" y="149"/>
                  <a:pt x="14" y="149"/>
                  <a:pt x="14" y="149"/>
                </a:cubicBezTo>
                <a:cubicBezTo>
                  <a:pt x="14" y="126"/>
                  <a:pt x="32" y="108"/>
                  <a:pt x="55" y="108"/>
                </a:cubicBezTo>
                <a:cubicBezTo>
                  <a:pt x="588" y="108"/>
                  <a:pt x="588" y="108"/>
                  <a:pt x="588" y="108"/>
                </a:cubicBezTo>
                <a:cubicBezTo>
                  <a:pt x="611" y="108"/>
                  <a:pt x="629" y="126"/>
                  <a:pt x="629" y="149"/>
                </a:cubicBezTo>
                <a:lnTo>
                  <a:pt x="629" y="47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4" name="Oval 46"/>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194" name="Freeform 90"/>
          <p:cNvSpPr>
            <a:spLocks noEditPoints="1"/>
          </p:cNvSpPr>
          <p:nvPr/>
        </p:nvSpPr>
        <p:spPr bwMode="auto">
          <a:xfrm>
            <a:off x="6630691" y="3360940"/>
            <a:ext cx="756169" cy="494969"/>
          </a:xfrm>
          <a:custGeom>
            <a:avLst/>
            <a:gdLst>
              <a:gd name="T0" fmla="*/ 678 w 733"/>
              <a:gd name="T1" fmla="*/ 0 h 479"/>
              <a:gd name="T2" fmla="*/ 55 w 733"/>
              <a:gd name="T3" fmla="*/ 0 h 479"/>
              <a:gd name="T4" fmla="*/ 0 w 733"/>
              <a:gd name="T5" fmla="*/ 55 h 479"/>
              <a:gd name="T6" fmla="*/ 0 w 733"/>
              <a:gd name="T7" fmla="*/ 424 h 479"/>
              <a:gd name="T8" fmla="*/ 55 w 733"/>
              <a:gd name="T9" fmla="*/ 479 h 479"/>
              <a:gd name="T10" fmla="*/ 678 w 733"/>
              <a:gd name="T11" fmla="*/ 479 h 479"/>
              <a:gd name="T12" fmla="*/ 733 w 733"/>
              <a:gd name="T13" fmla="*/ 424 h 479"/>
              <a:gd name="T14" fmla="*/ 733 w 733"/>
              <a:gd name="T15" fmla="*/ 55 h 479"/>
              <a:gd name="T16" fmla="*/ 678 w 733"/>
              <a:gd name="T17" fmla="*/ 0 h 479"/>
              <a:gd name="T18" fmla="*/ 14 w 733"/>
              <a:gd name="T19" fmla="*/ 330 h 479"/>
              <a:gd name="T20" fmla="*/ 719 w 733"/>
              <a:gd name="T21" fmla="*/ 330 h 479"/>
              <a:gd name="T22" fmla="*/ 719 w 733"/>
              <a:gd name="T23" fmla="*/ 393 h 479"/>
              <a:gd name="T24" fmla="*/ 14 w 733"/>
              <a:gd name="T25" fmla="*/ 393 h 479"/>
              <a:gd name="T26" fmla="*/ 14 w 733"/>
              <a:gd name="T27" fmla="*/ 330 h 479"/>
              <a:gd name="T28" fmla="*/ 55 w 733"/>
              <a:gd name="T29" fmla="*/ 14 h 479"/>
              <a:gd name="T30" fmla="*/ 678 w 733"/>
              <a:gd name="T31" fmla="*/ 14 h 479"/>
              <a:gd name="T32" fmla="*/ 719 w 733"/>
              <a:gd name="T33" fmla="*/ 55 h 479"/>
              <a:gd name="T34" fmla="*/ 719 w 733"/>
              <a:gd name="T35" fmla="*/ 316 h 479"/>
              <a:gd name="T36" fmla="*/ 14 w 733"/>
              <a:gd name="T37" fmla="*/ 316 h 479"/>
              <a:gd name="T38" fmla="*/ 14 w 733"/>
              <a:gd name="T39" fmla="*/ 55 h 479"/>
              <a:gd name="T40" fmla="*/ 55 w 733"/>
              <a:gd name="T41" fmla="*/ 14 h 479"/>
              <a:gd name="T42" fmla="*/ 678 w 733"/>
              <a:gd name="T43" fmla="*/ 465 h 479"/>
              <a:gd name="T44" fmla="*/ 55 w 733"/>
              <a:gd name="T45" fmla="*/ 465 h 479"/>
              <a:gd name="T46" fmla="*/ 14 w 733"/>
              <a:gd name="T47" fmla="*/ 424 h 479"/>
              <a:gd name="T48" fmla="*/ 14 w 733"/>
              <a:gd name="T49" fmla="*/ 407 h 479"/>
              <a:gd name="T50" fmla="*/ 719 w 733"/>
              <a:gd name="T51" fmla="*/ 407 h 479"/>
              <a:gd name="T52" fmla="*/ 719 w 733"/>
              <a:gd name="T53" fmla="*/ 424 h 479"/>
              <a:gd name="T54" fmla="*/ 678 w 733"/>
              <a:gd name="T55" fmla="*/ 465 h 479"/>
              <a:gd name="T56" fmla="*/ 426 w 733"/>
              <a:gd name="T57" fmla="*/ 295 h 479"/>
              <a:gd name="T58" fmla="*/ 493 w 733"/>
              <a:gd name="T59" fmla="*/ 275 h 479"/>
              <a:gd name="T60" fmla="*/ 559 w 733"/>
              <a:gd name="T61" fmla="*/ 295 h 479"/>
              <a:gd name="T62" fmla="*/ 683 w 733"/>
              <a:gd name="T63" fmla="*/ 171 h 479"/>
              <a:gd name="T64" fmla="*/ 559 w 733"/>
              <a:gd name="T65" fmla="*/ 48 h 479"/>
              <a:gd name="T66" fmla="*/ 493 w 733"/>
              <a:gd name="T67" fmla="*/ 67 h 479"/>
              <a:gd name="T68" fmla="*/ 426 w 733"/>
              <a:gd name="T69" fmla="*/ 48 h 479"/>
              <a:gd name="T70" fmla="*/ 302 w 733"/>
              <a:gd name="T71" fmla="*/ 171 h 479"/>
              <a:gd name="T72" fmla="*/ 426 w 733"/>
              <a:gd name="T73" fmla="*/ 295 h 479"/>
              <a:gd name="T74" fmla="*/ 669 w 733"/>
              <a:gd name="T75" fmla="*/ 171 h 479"/>
              <a:gd name="T76" fmla="*/ 559 w 733"/>
              <a:gd name="T77" fmla="*/ 281 h 479"/>
              <a:gd name="T78" fmla="*/ 450 w 733"/>
              <a:gd name="T79" fmla="*/ 171 h 479"/>
              <a:gd name="T80" fmla="*/ 559 w 733"/>
              <a:gd name="T81" fmla="*/ 62 h 479"/>
              <a:gd name="T82" fmla="*/ 669 w 733"/>
              <a:gd name="T83" fmla="*/ 171 h 479"/>
              <a:gd name="T84" fmla="*/ 426 w 733"/>
              <a:gd name="T85" fmla="*/ 62 h 479"/>
              <a:gd name="T86" fmla="*/ 480 w 733"/>
              <a:gd name="T87" fmla="*/ 76 h 479"/>
              <a:gd name="T88" fmla="*/ 436 w 733"/>
              <a:gd name="T89" fmla="*/ 171 h 479"/>
              <a:gd name="T90" fmla="*/ 480 w 733"/>
              <a:gd name="T91" fmla="*/ 266 h 479"/>
              <a:gd name="T92" fmla="*/ 426 w 733"/>
              <a:gd name="T93" fmla="*/ 281 h 479"/>
              <a:gd name="T94" fmla="*/ 316 w 733"/>
              <a:gd name="T95" fmla="*/ 171 h 479"/>
              <a:gd name="T96" fmla="*/ 426 w 733"/>
              <a:gd name="T97" fmla="*/ 6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3" h="479">
                <a:moveTo>
                  <a:pt x="678" y="0"/>
                </a:moveTo>
                <a:cubicBezTo>
                  <a:pt x="55" y="0"/>
                  <a:pt x="55" y="0"/>
                  <a:pt x="55" y="0"/>
                </a:cubicBezTo>
                <a:cubicBezTo>
                  <a:pt x="25" y="0"/>
                  <a:pt x="0" y="24"/>
                  <a:pt x="0" y="55"/>
                </a:cubicBezTo>
                <a:cubicBezTo>
                  <a:pt x="0" y="424"/>
                  <a:pt x="0" y="424"/>
                  <a:pt x="0" y="424"/>
                </a:cubicBezTo>
                <a:cubicBezTo>
                  <a:pt x="0" y="455"/>
                  <a:pt x="25" y="479"/>
                  <a:pt x="55" y="479"/>
                </a:cubicBezTo>
                <a:cubicBezTo>
                  <a:pt x="678" y="479"/>
                  <a:pt x="678" y="479"/>
                  <a:pt x="678" y="479"/>
                </a:cubicBezTo>
                <a:cubicBezTo>
                  <a:pt x="708" y="479"/>
                  <a:pt x="733" y="455"/>
                  <a:pt x="733" y="424"/>
                </a:cubicBezTo>
                <a:cubicBezTo>
                  <a:pt x="733" y="55"/>
                  <a:pt x="733" y="55"/>
                  <a:pt x="733" y="55"/>
                </a:cubicBezTo>
                <a:cubicBezTo>
                  <a:pt x="733" y="24"/>
                  <a:pt x="708" y="0"/>
                  <a:pt x="678" y="0"/>
                </a:cubicBezTo>
                <a:close/>
                <a:moveTo>
                  <a:pt x="14" y="330"/>
                </a:moveTo>
                <a:cubicBezTo>
                  <a:pt x="719" y="330"/>
                  <a:pt x="719" y="330"/>
                  <a:pt x="719" y="330"/>
                </a:cubicBezTo>
                <a:cubicBezTo>
                  <a:pt x="719" y="393"/>
                  <a:pt x="719" y="393"/>
                  <a:pt x="719" y="393"/>
                </a:cubicBezTo>
                <a:cubicBezTo>
                  <a:pt x="14" y="393"/>
                  <a:pt x="14" y="393"/>
                  <a:pt x="14" y="393"/>
                </a:cubicBezTo>
                <a:lnTo>
                  <a:pt x="14" y="330"/>
                </a:lnTo>
                <a:close/>
                <a:moveTo>
                  <a:pt x="55" y="14"/>
                </a:moveTo>
                <a:cubicBezTo>
                  <a:pt x="678" y="14"/>
                  <a:pt x="678" y="14"/>
                  <a:pt x="678" y="14"/>
                </a:cubicBezTo>
                <a:cubicBezTo>
                  <a:pt x="701" y="14"/>
                  <a:pt x="719" y="32"/>
                  <a:pt x="719" y="55"/>
                </a:cubicBezTo>
                <a:cubicBezTo>
                  <a:pt x="719" y="316"/>
                  <a:pt x="719" y="316"/>
                  <a:pt x="719" y="316"/>
                </a:cubicBezTo>
                <a:cubicBezTo>
                  <a:pt x="14" y="316"/>
                  <a:pt x="14" y="316"/>
                  <a:pt x="14" y="316"/>
                </a:cubicBezTo>
                <a:cubicBezTo>
                  <a:pt x="14" y="55"/>
                  <a:pt x="14" y="55"/>
                  <a:pt x="14" y="55"/>
                </a:cubicBezTo>
                <a:cubicBezTo>
                  <a:pt x="14" y="32"/>
                  <a:pt x="32" y="14"/>
                  <a:pt x="55" y="14"/>
                </a:cubicBezTo>
                <a:close/>
                <a:moveTo>
                  <a:pt x="678" y="465"/>
                </a:moveTo>
                <a:cubicBezTo>
                  <a:pt x="55" y="465"/>
                  <a:pt x="55" y="465"/>
                  <a:pt x="55" y="465"/>
                </a:cubicBezTo>
                <a:cubicBezTo>
                  <a:pt x="32" y="465"/>
                  <a:pt x="14" y="447"/>
                  <a:pt x="14" y="424"/>
                </a:cubicBezTo>
                <a:cubicBezTo>
                  <a:pt x="14" y="407"/>
                  <a:pt x="14" y="407"/>
                  <a:pt x="14" y="407"/>
                </a:cubicBezTo>
                <a:cubicBezTo>
                  <a:pt x="719" y="407"/>
                  <a:pt x="719" y="407"/>
                  <a:pt x="719" y="407"/>
                </a:cubicBezTo>
                <a:cubicBezTo>
                  <a:pt x="719" y="424"/>
                  <a:pt x="719" y="424"/>
                  <a:pt x="719" y="424"/>
                </a:cubicBezTo>
                <a:cubicBezTo>
                  <a:pt x="719" y="447"/>
                  <a:pt x="701" y="465"/>
                  <a:pt x="678" y="465"/>
                </a:cubicBezTo>
                <a:close/>
                <a:moveTo>
                  <a:pt x="426" y="295"/>
                </a:moveTo>
                <a:cubicBezTo>
                  <a:pt x="450" y="295"/>
                  <a:pt x="473" y="288"/>
                  <a:pt x="493" y="275"/>
                </a:cubicBezTo>
                <a:cubicBezTo>
                  <a:pt x="512" y="288"/>
                  <a:pt x="535" y="295"/>
                  <a:pt x="559" y="295"/>
                </a:cubicBezTo>
                <a:cubicBezTo>
                  <a:pt x="628" y="295"/>
                  <a:pt x="683" y="240"/>
                  <a:pt x="683" y="171"/>
                </a:cubicBezTo>
                <a:cubicBezTo>
                  <a:pt x="683" y="103"/>
                  <a:pt x="628" y="48"/>
                  <a:pt x="559" y="48"/>
                </a:cubicBezTo>
                <a:cubicBezTo>
                  <a:pt x="535" y="48"/>
                  <a:pt x="512" y="55"/>
                  <a:pt x="493" y="67"/>
                </a:cubicBezTo>
                <a:cubicBezTo>
                  <a:pt x="473" y="54"/>
                  <a:pt x="450" y="48"/>
                  <a:pt x="426" y="48"/>
                </a:cubicBezTo>
                <a:cubicBezTo>
                  <a:pt x="357" y="48"/>
                  <a:pt x="302" y="103"/>
                  <a:pt x="302" y="171"/>
                </a:cubicBezTo>
                <a:cubicBezTo>
                  <a:pt x="302" y="240"/>
                  <a:pt x="357" y="295"/>
                  <a:pt x="426" y="295"/>
                </a:cubicBezTo>
                <a:close/>
                <a:moveTo>
                  <a:pt x="669" y="171"/>
                </a:moveTo>
                <a:cubicBezTo>
                  <a:pt x="669" y="232"/>
                  <a:pt x="620" y="281"/>
                  <a:pt x="559" y="281"/>
                </a:cubicBezTo>
                <a:cubicBezTo>
                  <a:pt x="499" y="281"/>
                  <a:pt x="450" y="232"/>
                  <a:pt x="450" y="171"/>
                </a:cubicBezTo>
                <a:cubicBezTo>
                  <a:pt x="450" y="111"/>
                  <a:pt x="499" y="62"/>
                  <a:pt x="559" y="62"/>
                </a:cubicBezTo>
                <a:cubicBezTo>
                  <a:pt x="620" y="62"/>
                  <a:pt x="669" y="111"/>
                  <a:pt x="669" y="171"/>
                </a:cubicBezTo>
                <a:close/>
                <a:moveTo>
                  <a:pt x="426" y="62"/>
                </a:moveTo>
                <a:cubicBezTo>
                  <a:pt x="445" y="62"/>
                  <a:pt x="464" y="67"/>
                  <a:pt x="480" y="76"/>
                </a:cubicBezTo>
                <a:cubicBezTo>
                  <a:pt x="453" y="99"/>
                  <a:pt x="436" y="133"/>
                  <a:pt x="436" y="171"/>
                </a:cubicBezTo>
                <a:cubicBezTo>
                  <a:pt x="436" y="209"/>
                  <a:pt x="453" y="244"/>
                  <a:pt x="480" y="266"/>
                </a:cubicBezTo>
                <a:cubicBezTo>
                  <a:pt x="464" y="276"/>
                  <a:pt x="445" y="281"/>
                  <a:pt x="426" y="281"/>
                </a:cubicBezTo>
                <a:cubicBezTo>
                  <a:pt x="365" y="281"/>
                  <a:pt x="316" y="232"/>
                  <a:pt x="316" y="171"/>
                </a:cubicBezTo>
                <a:cubicBezTo>
                  <a:pt x="316" y="111"/>
                  <a:pt x="365" y="62"/>
                  <a:pt x="426" y="6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1" name="Oval 43"/>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1" name="Freeform 92"/>
          <p:cNvSpPr>
            <a:spLocks noEditPoints="1"/>
          </p:cNvSpPr>
          <p:nvPr/>
        </p:nvSpPr>
        <p:spPr bwMode="auto">
          <a:xfrm>
            <a:off x="1497882" y="1707663"/>
            <a:ext cx="679837" cy="680576"/>
          </a:xfrm>
          <a:custGeom>
            <a:avLst/>
            <a:gdLst>
              <a:gd name="T0" fmla="*/ 652 w 659"/>
              <a:gd name="T1" fmla="*/ 0 h 658"/>
              <a:gd name="T2" fmla="*/ 361 w 659"/>
              <a:gd name="T3" fmla="*/ 2 h 658"/>
              <a:gd name="T4" fmla="*/ 0 w 659"/>
              <a:gd name="T5" fmla="*/ 366 h 658"/>
              <a:gd name="T6" fmla="*/ 288 w 659"/>
              <a:gd name="T7" fmla="*/ 656 h 658"/>
              <a:gd name="T8" fmla="*/ 298 w 659"/>
              <a:gd name="T9" fmla="*/ 656 h 658"/>
              <a:gd name="T10" fmla="*/ 659 w 659"/>
              <a:gd name="T11" fmla="*/ 292 h 658"/>
              <a:gd name="T12" fmla="*/ 293 w 659"/>
              <a:gd name="T13" fmla="*/ 641 h 658"/>
              <a:gd name="T14" fmla="*/ 369 w 659"/>
              <a:gd name="T15" fmla="*/ 14 h 658"/>
              <a:gd name="T16" fmla="*/ 645 w 659"/>
              <a:gd name="T17" fmla="*/ 289 h 658"/>
              <a:gd name="T18" fmla="*/ 515 w 659"/>
              <a:gd name="T19" fmla="*/ 81 h 658"/>
              <a:gd name="T20" fmla="*/ 452 w 659"/>
              <a:gd name="T21" fmla="*/ 144 h 658"/>
              <a:gd name="T22" fmla="*/ 515 w 659"/>
              <a:gd name="T23" fmla="*/ 206 h 658"/>
              <a:gd name="T24" fmla="*/ 515 w 659"/>
              <a:gd name="T25" fmla="*/ 206 h 658"/>
              <a:gd name="T26" fmla="*/ 577 w 659"/>
              <a:gd name="T27" fmla="*/ 144 h 658"/>
              <a:gd name="T28" fmla="*/ 549 w 659"/>
              <a:gd name="T29" fmla="*/ 178 h 658"/>
              <a:gd name="T30" fmla="*/ 515 w 659"/>
              <a:gd name="T31" fmla="*/ 199 h 658"/>
              <a:gd name="T32" fmla="*/ 480 w 659"/>
              <a:gd name="T33" fmla="*/ 178 h 658"/>
              <a:gd name="T34" fmla="*/ 480 w 659"/>
              <a:gd name="T35" fmla="*/ 110 h 658"/>
              <a:gd name="T36" fmla="*/ 563 w 659"/>
              <a:gd name="T37" fmla="*/ 144 h 658"/>
              <a:gd name="T38" fmla="*/ 428 w 659"/>
              <a:gd name="T39" fmla="*/ 264 h 658"/>
              <a:gd name="T40" fmla="*/ 441 w 659"/>
              <a:gd name="T41" fmla="*/ 349 h 658"/>
              <a:gd name="T42" fmla="*/ 418 w 659"/>
              <a:gd name="T43" fmla="*/ 274 h 658"/>
              <a:gd name="T44" fmla="*/ 305 w 659"/>
              <a:gd name="T45" fmla="*/ 275 h 658"/>
              <a:gd name="T46" fmla="*/ 361 w 659"/>
              <a:gd name="T47" fmla="*/ 341 h 658"/>
              <a:gd name="T48" fmla="*/ 352 w 659"/>
              <a:gd name="T49" fmla="*/ 341 h 658"/>
              <a:gd name="T50" fmla="*/ 279 w 659"/>
              <a:gd name="T51" fmla="*/ 297 h 658"/>
              <a:gd name="T52" fmla="*/ 323 w 659"/>
              <a:gd name="T53" fmla="*/ 370 h 658"/>
              <a:gd name="T54" fmla="*/ 318 w 659"/>
              <a:gd name="T55" fmla="*/ 382 h 658"/>
              <a:gd name="T56" fmla="*/ 257 w 659"/>
              <a:gd name="T57" fmla="*/ 324 h 658"/>
              <a:gd name="T58" fmla="*/ 324 w 659"/>
              <a:gd name="T59" fmla="*/ 453 h 658"/>
              <a:gd name="T60" fmla="*/ 326 w 659"/>
              <a:gd name="T61" fmla="*/ 466 h 658"/>
              <a:gd name="T62" fmla="*/ 247 w 659"/>
              <a:gd name="T63" fmla="*/ 445 h 658"/>
              <a:gd name="T64" fmla="*/ 226 w 659"/>
              <a:gd name="T65" fmla="*/ 293 h 658"/>
              <a:gd name="T66" fmla="*/ 236 w 659"/>
              <a:gd name="T67" fmla="*/ 283 h 658"/>
              <a:gd name="T68" fmla="*/ 269 w 659"/>
              <a:gd name="T69" fmla="*/ 287 h 658"/>
              <a:gd name="T70" fmla="*/ 264 w 659"/>
              <a:gd name="T71" fmla="*/ 254 h 658"/>
              <a:gd name="T72" fmla="*/ 274 w 659"/>
              <a:gd name="T73" fmla="*/ 244 h 658"/>
              <a:gd name="T74" fmla="*/ 352 w 659"/>
              <a:gd name="T75" fmla="*/ 239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9" h="658">
                <a:moveTo>
                  <a:pt x="659" y="7"/>
                </a:moveTo>
                <a:cubicBezTo>
                  <a:pt x="659" y="3"/>
                  <a:pt x="656" y="0"/>
                  <a:pt x="652" y="0"/>
                </a:cubicBezTo>
                <a:cubicBezTo>
                  <a:pt x="366" y="0"/>
                  <a:pt x="366" y="0"/>
                  <a:pt x="366" y="0"/>
                </a:cubicBezTo>
                <a:cubicBezTo>
                  <a:pt x="364" y="0"/>
                  <a:pt x="362" y="0"/>
                  <a:pt x="361" y="2"/>
                </a:cubicBezTo>
                <a:cubicBezTo>
                  <a:pt x="2" y="361"/>
                  <a:pt x="2" y="361"/>
                  <a:pt x="2" y="361"/>
                </a:cubicBezTo>
                <a:cubicBezTo>
                  <a:pt x="1" y="362"/>
                  <a:pt x="0" y="364"/>
                  <a:pt x="0" y="366"/>
                </a:cubicBezTo>
                <a:cubicBezTo>
                  <a:pt x="0" y="367"/>
                  <a:pt x="1" y="369"/>
                  <a:pt x="2" y="370"/>
                </a:cubicBezTo>
                <a:cubicBezTo>
                  <a:pt x="288" y="656"/>
                  <a:pt x="288" y="656"/>
                  <a:pt x="288" y="656"/>
                </a:cubicBezTo>
                <a:cubicBezTo>
                  <a:pt x="289" y="657"/>
                  <a:pt x="291" y="658"/>
                  <a:pt x="293" y="658"/>
                </a:cubicBezTo>
                <a:cubicBezTo>
                  <a:pt x="295" y="658"/>
                  <a:pt x="297" y="657"/>
                  <a:pt x="298" y="656"/>
                </a:cubicBezTo>
                <a:cubicBezTo>
                  <a:pt x="657" y="297"/>
                  <a:pt x="657" y="297"/>
                  <a:pt x="657" y="297"/>
                </a:cubicBezTo>
                <a:cubicBezTo>
                  <a:pt x="658" y="296"/>
                  <a:pt x="659" y="294"/>
                  <a:pt x="659" y="292"/>
                </a:cubicBezTo>
                <a:lnTo>
                  <a:pt x="659" y="7"/>
                </a:lnTo>
                <a:close/>
                <a:moveTo>
                  <a:pt x="293" y="641"/>
                </a:moveTo>
                <a:cubicBezTo>
                  <a:pt x="17" y="366"/>
                  <a:pt x="17" y="366"/>
                  <a:pt x="17" y="366"/>
                </a:cubicBezTo>
                <a:cubicBezTo>
                  <a:pt x="369" y="14"/>
                  <a:pt x="369" y="14"/>
                  <a:pt x="369" y="14"/>
                </a:cubicBezTo>
                <a:cubicBezTo>
                  <a:pt x="645" y="14"/>
                  <a:pt x="645" y="14"/>
                  <a:pt x="645" y="14"/>
                </a:cubicBezTo>
                <a:cubicBezTo>
                  <a:pt x="645" y="289"/>
                  <a:pt x="645" y="289"/>
                  <a:pt x="645" y="289"/>
                </a:cubicBezTo>
                <a:lnTo>
                  <a:pt x="293" y="641"/>
                </a:lnTo>
                <a:close/>
                <a:moveTo>
                  <a:pt x="515" y="81"/>
                </a:moveTo>
                <a:cubicBezTo>
                  <a:pt x="498" y="81"/>
                  <a:pt x="482" y="88"/>
                  <a:pt x="470" y="100"/>
                </a:cubicBezTo>
                <a:cubicBezTo>
                  <a:pt x="459" y="111"/>
                  <a:pt x="452" y="127"/>
                  <a:pt x="452" y="144"/>
                </a:cubicBezTo>
                <a:cubicBezTo>
                  <a:pt x="452" y="160"/>
                  <a:pt x="459" y="176"/>
                  <a:pt x="470" y="188"/>
                </a:cubicBezTo>
                <a:cubicBezTo>
                  <a:pt x="482" y="200"/>
                  <a:pt x="498" y="206"/>
                  <a:pt x="515" y="206"/>
                </a:cubicBezTo>
                <a:cubicBezTo>
                  <a:pt x="515" y="200"/>
                  <a:pt x="515" y="200"/>
                  <a:pt x="515" y="200"/>
                </a:cubicBezTo>
                <a:cubicBezTo>
                  <a:pt x="515" y="206"/>
                  <a:pt x="515" y="206"/>
                  <a:pt x="515" y="206"/>
                </a:cubicBezTo>
                <a:cubicBezTo>
                  <a:pt x="531" y="206"/>
                  <a:pt x="547" y="200"/>
                  <a:pt x="559" y="188"/>
                </a:cubicBezTo>
                <a:cubicBezTo>
                  <a:pt x="571" y="176"/>
                  <a:pt x="577" y="160"/>
                  <a:pt x="577" y="144"/>
                </a:cubicBezTo>
                <a:cubicBezTo>
                  <a:pt x="577" y="109"/>
                  <a:pt x="549" y="81"/>
                  <a:pt x="515" y="81"/>
                </a:cubicBezTo>
                <a:close/>
                <a:moveTo>
                  <a:pt x="549" y="178"/>
                </a:moveTo>
                <a:cubicBezTo>
                  <a:pt x="540" y="187"/>
                  <a:pt x="528" y="192"/>
                  <a:pt x="515" y="192"/>
                </a:cubicBezTo>
                <a:cubicBezTo>
                  <a:pt x="515" y="199"/>
                  <a:pt x="515" y="199"/>
                  <a:pt x="515" y="199"/>
                </a:cubicBezTo>
                <a:cubicBezTo>
                  <a:pt x="515" y="192"/>
                  <a:pt x="515" y="192"/>
                  <a:pt x="515" y="192"/>
                </a:cubicBezTo>
                <a:cubicBezTo>
                  <a:pt x="502" y="192"/>
                  <a:pt x="489" y="187"/>
                  <a:pt x="480" y="178"/>
                </a:cubicBezTo>
                <a:cubicBezTo>
                  <a:pt x="471" y="169"/>
                  <a:pt x="466" y="157"/>
                  <a:pt x="466" y="144"/>
                </a:cubicBezTo>
                <a:cubicBezTo>
                  <a:pt x="466" y="131"/>
                  <a:pt x="471" y="119"/>
                  <a:pt x="480" y="110"/>
                </a:cubicBezTo>
                <a:cubicBezTo>
                  <a:pt x="489" y="100"/>
                  <a:pt x="502" y="95"/>
                  <a:pt x="515" y="95"/>
                </a:cubicBezTo>
                <a:cubicBezTo>
                  <a:pt x="541" y="95"/>
                  <a:pt x="563" y="117"/>
                  <a:pt x="563" y="144"/>
                </a:cubicBezTo>
                <a:cubicBezTo>
                  <a:pt x="563" y="157"/>
                  <a:pt x="558" y="169"/>
                  <a:pt x="549" y="178"/>
                </a:cubicBezTo>
                <a:close/>
                <a:moveTo>
                  <a:pt x="428" y="264"/>
                </a:moveTo>
                <a:cubicBezTo>
                  <a:pt x="448" y="284"/>
                  <a:pt x="455" y="310"/>
                  <a:pt x="449" y="343"/>
                </a:cubicBezTo>
                <a:cubicBezTo>
                  <a:pt x="448" y="347"/>
                  <a:pt x="445" y="350"/>
                  <a:pt x="441" y="349"/>
                </a:cubicBezTo>
                <a:cubicBezTo>
                  <a:pt x="437" y="348"/>
                  <a:pt x="435" y="345"/>
                  <a:pt x="435" y="341"/>
                </a:cubicBezTo>
                <a:cubicBezTo>
                  <a:pt x="441" y="312"/>
                  <a:pt x="435" y="291"/>
                  <a:pt x="418" y="274"/>
                </a:cubicBezTo>
                <a:cubicBezTo>
                  <a:pt x="401" y="257"/>
                  <a:pt x="379" y="249"/>
                  <a:pt x="355" y="253"/>
                </a:cubicBezTo>
                <a:cubicBezTo>
                  <a:pt x="338" y="256"/>
                  <a:pt x="321" y="263"/>
                  <a:pt x="305" y="275"/>
                </a:cubicBezTo>
                <a:cubicBezTo>
                  <a:pt x="361" y="331"/>
                  <a:pt x="361" y="331"/>
                  <a:pt x="361" y="331"/>
                </a:cubicBezTo>
                <a:cubicBezTo>
                  <a:pt x="364" y="334"/>
                  <a:pt x="364" y="338"/>
                  <a:pt x="361" y="341"/>
                </a:cubicBezTo>
                <a:cubicBezTo>
                  <a:pt x="360" y="343"/>
                  <a:pt x="358" y="343"/>
                  <a:pt x="356" y="343"/>
                </a:cubicBezTo>
                <a:cubicBezTo>
                  <a:pt x="355" y="343"/>
                  <a:pt x="353" y="343"/>
                  <a:pt x="352" y="341"/>
                </a:cubicBezTo>
                <a:cubicBezTo>
                  <a:pt x="294" y="283"/>
                  <a:pt x="294" y="283"/>
                  <a:pt x="294" y="283"/>
                </a:cubicBezTo>
                <a:cubicBezTo>
                  <a:pt x="289" y="287"/>
                  <a:pt x="284" y="292"/>
                  <a:pt x="279" y="297"/>
                </a:cubicBezTo>
                <a:cubicBezTo>
                  <a:pt x="274" y="302"/>
                  <a:pt x="269" y="307"/>
                  <a:pt x="265" y="312"/>
                </a:cubicBezTo>
                <a:cubicBezTo>
                  <a:pt x="323" y="370"/>
                  <a:pt x="323" y="370"/>
                  <a:pt x="323" y="370"/>
                </a:cubicBezTo>
                <a:cubicBezTo>
                  <a:pt x="326" y="373"/>
                  <a:pt x="326" y="377"/>
                  <a:pt x="323" y="380"/>
                </a:cubicBezTo>
                <a:cubicBezTo>
                  <a:pt x="321" y="381"/>
                  <a:pt x="320" y="382"/>
                  <a:pt x="318" y="382"/>
                </a:cubicBezTo>
                <a:cubicBezTo>
                  <a:pt x="316" y="382"/>
                  <a:pt x="314" y="381"/>
                  <a:pt x="313" y="380"/>
                </a:cubicBezTo>
                <a:cubicBezTo>
                  <a:pt x="257" y="324"/>
                  <a:pt x="257" y="324"/>
                  <a:pt x="257" y="324"/>
                </a:cubicBezTo>
                <a:cubicBezTo>
                  <a:pt x="228" y="365"/>
                  <a:pt x="228" y="407"/>
                  <a:pt x="257" y="436"/>
                </a:cubicBezTo>
                <a:cubicBezTo>
                  <a:pt x="274" y="452"/>
                  <a:pt x="295" y="458"/>
                  <a:pt x="324" y="453"/>
                </a:cubicBezTo>
                <a:cubicBezTo>
                  <a:pt x="327" y="452"/>
                  <a:pt x="331" y="454"/>
                  <a:pt x="332" y="458"/>
                </a:cubicBezTo>
                <a:cubicBezTo>
                  <a:pt x="332" y="462"/>
                  <a:pt x="330" y="466"/>
                  <a:pt x="326" y="466"/>
                </a:cubicBezTo>
                <a:cubicBezTo>
                  <a:pt x="318" y="468"/>
                  <a:pt x="311" y="469"/>
                  <a:pt x="304" y="469"/>
                </a:cubicBezTo>
                <a:cubicBezTo>
                  <a:pt x="281" y="469"/>
                  <a:pt x="262" y="461"/>
                  <a:pt x="247" y="445"/>
                </a:cubicBezTo>
                <a:cubicBezTo>
                  <a:pt x="212" y="411"/>
                  <a:pt x="213" y="361"/>
                  <a:pt x="247" y="313"/>
                </a:cubicBezTo>
                <a:cubicBezTo>
                  <a:pt x="226" y="293"/>
                  <a:pt x="226" y="293"/>
                  <a:pt x="226" y="293"/>
                </a:cubicBezTo>
                <a:cubicBezTo>
                  <a:pt x="223" y="290"/>
                  <a:pt x="223" y="286"/>
                  <a:pt x="226" y="283"/>
                </a:cubicBezTo>
                <a:cubicBezTo>
                  <a:pt x="229" y="280"/>
                  <a:pt x="233" y="280"/>
                  <a:pt x="236" y="283"/>
                </a:cubicBezTo>
                <a:cubicBezTo>
                  <a:pt x="255" y="302"/>
                  <a:pt x="255" y="302"/>
                  <a:pt x="255" y="302"/>
                </a:cubicBezTo>
                <a:cubicBezTo>
                  <a:pt x="260" y="297"/>
                  <a:pt x="264" y="292"/>
                  <a:pt x="269" y="287"/>
                </a:cubicBezTo>
                <a:cubicBezTo>
                  <a:pt x="274" y="282"/>
                  <a:pt x="279" y="278"/>
                  <a:pt x="284" y="273"/>
                </a:cubicBezTo>
                <a:cubicBezTo>
                  <a:pt x="264" y="254"/>
                  <a:pt x="264" y="254"/>
                  <a:pt x="264" y="254"/>
                </a:cubicBezTo>
                <a:cubicBezTo>
                  <a:pt x="262" y="251"/>
                  <a:pt x="262" y="247"/>
                  <a:pt x="264" y="244"/>
                </a:cubicBezTo>
                <a:cubicBezTo>
                  <a:pt x="267" y="241"/>
                  <a:pt x="272" y="241"/>
                  <a:pt x="274" y="244"/>
                </a:cubicBezTo>
                <a:cubicBezTo>
                  <a:pt x="295" y="265"/>
                  <a:pt x="295" y="265"/>
                  <a:pt x="295" y="265"/>
                </a:cubicBezTo>
                <a:cubicBezTo>
                  <a:pt x="314" y="251"/>
                  <a:pt x="333" y="242"/>
                  <a:pt x="352" y="239"/>
                </a:cubicBezTo>
                <a:cubicBezTo>
                  <a:pt x="381" y="235"/>
                  <a:pt x="408" y="243"/>
                  <a:pt x="428" y="26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0" name="Oval 42"/>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2" name="Freeform 93"/>
          <p:cNvSpPr>
            <a:spLocks noEditPoints="1"/>
          </p:cNvSpPr>
          <p:nvPr/>
        </p:nvSpPr>
        <p:spPr bwMode="auto">
          <a:xfrm>
            <a:off x="3221540" y="1707663"/>
            <a:ext cx="679837" cy="680576"/>
          </a:xfrm>
          <a:custGeom>
            <a:avLst/>
            <a:gdLst>
              <a:gd name="T0" fmla="*/ 651 w 659"/>
              <a:gd name="T1" fmla="*/ 0 h 658"/>
              <a:gd name="T2" fmla="*/ 361 w 659"/>
              <a:gd name="T3" fmla="*/ 2 h 658"/>
              <a:gd name="T4" fmla="*/ 0 w 659"/>
              <a:gd name="T5" fmla="*/ 366 h 658"/>
              <a:gd name="T6" fmla="*/ 288 w 659"/>
              <a:gd name="T7" fmla="*/ 656 h 658"/>
              <a:gd name="T8" fmla="*/ 298 w 659"/>
              <a:gd name="T9" fmla="*/ 656 h 658"/>
              <a:gd name="T10" fmla="*/ 659 w 659"/>
              <a:gd name="T11" fmla="*/ 292 h 658"/>
              <a:gd name="T12" fmla="*/ 293 w 659"/>
              <a:gd name="T13" fmla="*/ 641 h 658"/>
              <a:gd name="T14" fmla="*/ 369 w 659"/>
              <a:gd name="T15" fmla="*/ 14 h 658"/>
              <a:gd name="T16" fmla="*/ 645 w 659"/>
              <a:gd name="T17" fmla="*/ 289 h 658"/>
              <a:gd name="T18" fmla="*/ 514 w 659"/>
              <a:gd name="T19" fmla="*/ 81 h 658"/>
              <a:gd name="T20" fmla="*/ 452 w 659"/>
              <a:gd name="T21" fmla="*/ 144 h 658"/>
              <a:gd name="T22" fmla="*/ 514 w 659"/>
              <a:gd name="T23" fmla="*/ 200 h 658"/>
              <a:gd name="T24" fmla="*/ 559 w 659"/>
              <a:gd name="T25" fmla="*/ 188 h 658"/>
              <a:gd name="T26" fmla="*/ 514 w 659"/>
              <a:gd name="T27" fmla="*/ 81 h 658"/>
              <a:gd name="T28" fmla="*/ 514 w 659"/>
              <a:gd name="T29" fmla="*/ 192 h 658"/>
              <a:gd name="T30" fmla="*/ 514 w 659"/>
              <a:gd name="T31" fmla="*/ 192 h 658"/>
              <a:gd name="T32" fmla="*/ 480 w 659"/>
              <a:gd name="T33" fmla="*/ 110 h 658"/>
              <a:gd name="T34" fmla="*/ 563 w 659"/>
              <a:gd name="T35" fmla="*/ 144 h 658"/>
              <a:gd name="T36" fmla="*/ 403 w 659"/>
              <a:gd name="T37" fmla="*/ 266 h 658"/>
              <a:gd name="T38" fmla="*/ 423 w 659"/>
              <a:gd name="T39" fmla="*/ 236 h 658"/>
              <a:gd name="T40" fmla="*/ 393 w 659"/>
              <a:gd name="T41" fmla="*/ 256 h 658"/>
              <a:gd name="T42" fmla="*/ 308 w 659"/>
              <a:gd name="T43" fmla="*/ 248 h 658"/>
              <a:gd name="T44" fmla="*/ 315 w 659"/>
              <a:gd name="T45" fmla="*/ 334 h 658"/>
              <a:gd name="T46" fmla="*/ 225 w 659"/>
              <a:gd name="T47" fmla="*/ 325 h 658"/>
              <a:gd name="T48" fmla="*/ 211 w 659"/>
              <a:gd name="T49" fmla="*/ 326 h 658"/>
              <a:gd name="T50" fmla="*/ 215 w 659"/>
              <a:gd name="T51" fmla="*/ 435 h 658"/>
              <a:gd name="T52" fmla="*/ 219 w 659"/>
              <a:gd name="T53" fmla="*/ 447 h 658"/>
              <a:gd name="T54" fmla="*/ 253 w 659"/>
              <a:gd name="T55" fmla="*/ 416 h 658"/>
              <a:gd name="T56" fmla="*/ 336 w 659"/>
              <a:gd name="T57" fmla="*/ 425 h 658"/>
              <a:gd name="T58" fmla="*/ 333 w 659"/>
              <a:gd name="T59" fmla="*/ 336 h 658"/>
              <a:gd name="T60" fmla="*/ 418 w 659"/>
              <a:gd name="T61" fmla="*/ 332 h 658"/>
              <a:gd name="T62" fmla="*/ 431 w 659"/>
              <a:gd name="T63" fmla="*/ 329 h 658"/>
              <a:gd name="T64" fmla="*/ 317 w 659"/>
              <a:gd name="T65" fmla="*/ 258 h 658"/>
              <a:gd name="T66" fmla="*/ 383 w 659"/>
              <a:gd name="T67" fmla="*/ 266 h 658"/>
              <a:gd name="T68" fmla="*/ 317 w 659"/>
              <a:gd name="T69" fmla="*/ 258 h 658"/>
              <a:gd name="T70" fmla="*/ 326 w 659"/>
              <a:gd name="T71" fmla="*/ 415 h 658"/>
              <a:gd name="T72" fmla="*/ 323 w 659"/>
              <a:gd name="T73" fmla="*/ 346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9" h="658">
                <a:moveTo>
                  <a:pt x="658" y="7"/>
                </a:moveTo>
                <a:cubicBezTo>
                  <a:pt x="658" y="3"/>
                  <a:pt x="655" y="0"/>
                  <a:pt x="651" y="0"/>
                </a:cubicBezTo>
                <a:cubicBezTo>
                  <a:pt x="366" y="0"/>
                  <a:pt x="366" y="0"/>
                  <a:pt x="366" y="0"/>
                </a:cubicBezTo>
                <a:cubicBezTo>
                  <a:pt x="364" y="0"/>
                  <a:pt x="362" y="0"/>
                  <a:pt x="361" y="2"/>
                </a:cubicBezTo>
                <a:cubicBezTo>
                  <a:pt x="2" y="361"/>
                  <a:pt x="2" y="361"/>
                  <a:pt x="2" y="361"/>
                </a:cubicBezTo>
                <a:cubicBezTo>
                  <a:pt x="1" y="362"/>
                  <a:pt x="0" y="364"/>
                  <a:pt x="0" y="366"/>
                </a:cubicBezTo>
                <a:cubicBezTo>
                  <a:pt x="0" y="367"/>
                  <a:pt x="1" y="369"/>
                  <a:pt x="2" y="370"/>
                </a:cubicBezTo>
                <a:cubicBezTo>
                  <a:pt x="288" y="656"/>
                  <a:pt x="288" y="656"/>
                  <a:pt x="288" y="656"/>
                </a:cubicBezTo>
                <a:cubicBezTo>
                  <a:pt x="289" y="657"/>
                  <a:pt x="291" y="658"/>
                  <a:pt x="293" y="658"/>
                </a:cubicBezTo>
                <a:cubicBezTo>
                  <a:pt x="294" y="658"/>
                  <a:pt x="296" y="657"/>
                  <a:pt x="298" y="656"/>
                </a:cubicBezTo>
                <a:cubicBezTo>
                  <a:pt x="656" y="297"/>
                  <a:pt x="656" y="297"/>
                  <a:pt x="656" y="297"/>
                </a:cubicBezTo>
                <a:cubicBezTo>
                  <a:pt x="658" y="296"/>
                  <a:pt x="659" y="294"/>
                  <a:pt x="659" y="292"/>
                </a:cubicBezTo>
                <a:lnTo>
                  <a:pt x="658" y="7"/>
                </a:lnTo>
                <a:close/>
                <a:moveTo>
                  <a:pt x="293" y="641"/>
                </a:moveTo>
                <a:cubicBezTo>
                  <a:pt x="17" y="366"/>
                  <a:pt x="17" y="366"/>
                  <a:pt x="17" y="366"/>
                </a:cubicBezTo>
                <a:cubicBezTo>
                  <a:pt x="369" y="14"/>
                  <a:pt x="369" y="14"/>
                  <a:pt x="369" y="14"/>
                </a:cubicBezTo>
                <a:cubicBezTo>
                  <a:pt x="644" y="14"/>
                  <a:pt x="644" y="14"/>
                  <a:pt x="644" y="14"/>
                </a:cubicBezTo>
                <a:cubicBezTo>
                  <a:pt x="645" y="289"/>
                  <a:pt x="645" y="289"/>
                  <a:pt x="645" y="289"/>
                </a:cubicBezTo>
                <a:lnTo>
                  <a:pt x="293" y="641"/>
                </a:lnTo>
                <a:close/>
                <a:moveTo>
                  <a:pt x="514" y="81"/>
                </a:moveTo>
                <a:cubicBezTo>
                  <a:pt x="498" y="81"/>
                  <a:pt x="482" y="88"/>
                  <a:pt x="470" y="100"/>
                </a:cubicBezTo>
                <a:cubicBezTo>
                  <a:pt x="458" y="111"/>
                  <a:pt x="452" y="127"/>
                  <a:pt x="452" y="144"/>
                </a:cubicBezTo>
                <a:cubicBezTo>
                  <a:pt x="452" y="178"/>
                  <a:pt x="480" y="206"/>
                  <a:pt x="514" y="206"/>
                </a:cubicBezTo>
                <a:cubicBezTo>
                  <a:pt x="514" y="200"/>
                  <a:pt x="514" y="200"/>
                  <a:pt x="514" y="200"/>
                </a:cubicBezTo>
                <a:cubicBezTo>
                  <a:pt x="514" y="206"/>
                  <a:pt x="514" y="206"/>
                  <a:pt x="514" y="206"/>
                </a:cubicBezTo>
                <a:cubicBezTo>
                  <a:pt x="531" y="206"/>
                  <a:pt x="547" y="200"/>
                  <a:pt x="559" y="188"/>
                </a:cubicBezTo>
                <a:cubicBezTo>
                  <a:pt x="570" y="176"/>
                  <a:pt x="577" y="160"/>
                  <a:pt x="577" y="144"/>
                </a:cubicBezTo>
                <a:cubicBezTo>
                  <a:pt x="577" y="109"/>
                  <a:pt x="549" y="81"/>
                  <a:pt x="514" y="81"/>
                </a:cubicBezTo>
                <a:close/>
                <a:moveTo>
                  <a:pt x="549" y="178"/>
                </a:moveTo>
                <a:cubicBezTo>
                  <a:pt x="540" y="187"/>
                  <a:pt x="527" y="192"/>
                  <a:pt x="514" y="192"/>
                </a:cubicBezTo>
                <a:cubicBezTo>
                  <a:pt x="514" y="199"/>
                  <a:pt x="514" y="199"/>
                  <a:pt x="514" y="199"/>
                </a:cubicBezTo>
                <a:cubicBezTo>
                  <a:pt x="514" y="192"/>
                  <a:pt x="514" y="192"/>
                  <a:pt x="514" y="192"/>
                </a:cubicBezTo>
                <a:cubicBezTo>
                  <a:pt x="488" y="192"/>
                  <a:pt x="466" y="171"/>
                  <a:pt x="466" y="144"/>
                </a:cubicBezTo>
                <a:cubicBezTo>
                  <a:pt x="466" y="131"/>
                  <a:pt x="471" y="119"/>
                  <a:pt x="480" y="110"/>
                </a:cubicBezTo>
                <a:cubicBezTo>
                  <a:pt x="489" y="100"/>
                  <a:pt x="501" y="95"/>
                  <a:pt x="514" y="95"/>
                </a:cubicBezTo>
                <a:cubicBezTo>
                  <a:pt x="541" y="95"/>
                  <a:pt x="563" y="117"/>
                  <a:pt x="563" y="144"/>
                </a:cubicBezTo>
                <a:cubicBezTo>
                  <a:pt x="563" y="157"/>
                  <a:pt x="558" y="169"/>
                  <a:pt x="549" y="178"/>
                </a:cubicBezTo>
                <a:close/>
                <a:moveTo>
                  <a:pt x="403" y="266"/>
                </a:moveTo>
                <a:cubicBezTo>
                  <a:pt x="423" y="246"/>
                  <a:pt x="423" y="246"/>
                  <a:pt x="423" y="246"/>
                </a:cubicBezTo>
                <a:cubicBezTo>
                  <a:pt x="426" y="243"/>
                  <a:pt x="426" y="238"/>
                  <a:pt x="423" y="236"/>
                </a:cubicBezTo>
                <a:cubicBezTo>
                  <a:pt x="421" y="233"/>
                  <a:pt x="416" y="233"/>
                  <a:pt x="414" y="236"/>
                </a:cubicBezTo>
                <a:cubicBezTo>
                  <a:pt x="393" y="256"/>
                  <a:pt x="393" y="256"/>
                  <a:pt x="393" y="256"/>
                </a:cubicBezTo>
                <a:cubicBezTo>
                  <a:pt x="386" y="250"/>
                  <a:pt x="373" y="241"/>
                  <a:pt x="358" y="236"/>
                </a:cubicBezTo>
                <a:cubicBezTo>
                  <a:pt x="339" y="230"/>
                  <a:pt x="321" y="234"/>
                  <a:pt x="308" y="248"/>
                </a:cubicBezTo>
                <a:cubicBezTo>
                  <a:pt x="280" y="276"/>
                  <a:pt x="303" y="313"/>
                  <a:pt x="315" y="333"/>
                </a:cubicBezTo>
                <a:cubicBezTo>
                  <a:pt x="315" y="334"/>
                  <a:pt x="315" y="334"/>
                  <a:pt x="315" y="334"/>
                </a:cubicBezTo>
                <a:cubicBezTo>
                  <a:pt x="253" y="396"/>
                  <a:pt x="253" y="396"/>
                  <a:pt x="253" y="396"/>
                </a:cubicBezTo>
                <a:cubicBezTo>
                  <a:pt x="240" y="378"/>
                  <a:pt x="228" y="348"/>
                  <a:pt x="225" y="325"/>
                </a:cubicBezTo>
                <a:cubicBezTo>
                  <a:pt x="225" y="321"/>
                  <a:pt x="222" y="318"/>
                  <a:pt x="218" y="319"/>
                </a:cubicBezTo>
                <a:cubicBezTo>
                  <a:pt x="214" y="319"/>
                  <a:pt x="211" y="323"/>
                  <a:pt x="211" y="326"/>
                </a:cubicBezTo>
                <a:cubicBezTo>
                  <a:pt x="214" y="353"/>
                  <a:pt x="228" y="386"/>
                  <a:pt x="243" y="406"/>
                </a:cubicBezTo>
                <a:cubicBezTo>
                  <a:pt x="215" y="435"/>
                  <a:pt x="215" y="435"/>
                  <a:pt x="215" y="435"/>
                </a:cubicBezTo>
                <a:cubicBezTo>
                  <a:pt x="212" y="438"/>
                  <a:pt x="212" y="442"/>
                  <a:pt x="215" y="445"/>
                </a:cubicBezTo>
                <a:cubicBezTo>
                  <a:pt x="216" y="446"/>
                  <a:pt x="218" y="447"/>
                  <a:pt x="219" y="447"/>
                </a:cubicBezTo>
                <a:cubicBezTo>
                  <a:pt x="221" y="447"/>
                  <a:pt x="223" y="446"/>
                  <a:pt x="224" y="445"/>
                </a:cubicBezTo>
                <a:cubicBezTo>
                  <a:pt x="253" y="416"/>
                  <a:pt x="253" y="416"/>
                  <a:pt x="253" y="416"/>
                </a:cubicBezTo>
                <a:cubicBezTo>
                  <a:pt x="268" y="429"/>
                  <a:pt x="285" y="439"/>
                  <a:pt x="303" y="439"/>
                </a:cubicBezTo>
                <a:cubicBezTo>
                  <a:pt x="314" y="439"/>
                  <a:pt x="326" y="435"/>
                  <a:pt x="336" y="425"/>
                </a:cubicBezTo>
                <a:cubicBezTo>
                  <a:pt x="368" y="392"/>
                  <a:pt x="347" y="358"/>
                  <a:pt x="335" y="340"/>
                </a:cubicBezTo>
                <a:cubicBezTo>
                  <a:pt x="335" y="338"/>
                  <a:pt x="334" y="337"/>
                  <a:pt x="333" y="336"/>
                </a:cubicBezTo>
                <a:cubicBezTo>
                  <a:pt x="393" y="276"/>
                  <a:pt x="393" y="276"/>
                  <a:pt x="393" y="276"/>
                </a:cubicBezTo>
                <a:cubicBezTo>
                  <a:pt x="404" y="290"/>
                  <a:pt x="413" y="310"/>
                  <a:pt x="418" y="332"/>
                </a:cubicBezTo>
                <a:cubicBezTo>
                  <a:pt x="418" y="336"/>
                  <a:pt x="422" y="338"/>
                  <a:pt x="426" y="338"/>
                </a:cubicBezTo>
                <a:cubicBezTo>
                  <a:pt x="430" y="337"/>
                  <a:pt x="432" y="333"/>
                  <a:pt x="431" y="329"/>
                </a:cubicBezTo>
                <a:cubicBezTo>
                  <a:pt x="426" y="305"/>
                  <a:pt x="416" y="282"/>
                  <a:pt x="403" y="266"/>
                </a:cubicBezTo>
                <a:close/>
                <a:moveTo>
                  <a:pt x="317" y="258"/>
                </a:moveTo>
                <a:cubicBezTo>
                  <a:pt x="328" y="248"/>
                  <a:pt x="340" y="245"/>
                  <a:pt x="354" y="249"/>
                </a:cubicBezTo>
                <a:cubicBezTo>
                  <a:pt x="366" y="253"/>
                  <a:pt x="377" y="261"/>
                  <a:pt x="383" y="266"/>
                </a:cubicBezTo>
                <a:cubicBezTo>
                  <a:pt x="326" y="324"/>
                  <a:pt x="326" y="324"/>
                  <a:pt x="326" y="324"/>
                </a:cubicBezTo>
                <a:cubicBezTo>
                  <a:pt x="311" y="300"/>
                  <a:pt x="299" y="276"/>
                  <a:pt x="317" y="258"/>
                </a:cubicBezTo>
                <a:close/>
                <a:moveTo>
                  <a:pt x="323" y="347"/>
                </a:moveTo>
                <a:cubicBezTo>
                  <a:pt x="338" y="370"/>
                  <a:pt x="349" y="392"/>
                  <a:pt x="326" y="415"/>
                </a:cubicBezTo>
                <a:cubicBezTo>
                  <a:pt x="320" y="421"/>
                  <a:pt x="298" y="438"/>
                  <a:pt x="263" y="406"/>
                </a:cubicBezTo>
                <a:cubicBezTo>
                  <a:pt x="323" y="346"/>
                  <a:pt x="323" y="346"/>
                  <a:pt x="323" y="346"/>
                </a:cubicBezTo>
                <a:cubicBezTo>
                  <a:pt x="323" y="346"/>
                  <a:pt x="323" y="347"/>
                  <a:pt x="323" y="34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9" name="Oval 41"/>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3" name="Freeform 94"/>
          <p:cNvSpPr>
            <a:spLocks noEditPoints="1"/>
          </p:cNvSpPr>
          <p:nvPr/>
        </p:nvSpPr>
        <p:spPr bwMode="auto">
          <a:xfrm>
            <a:off x="4945198" y="1707663"/>
            <a:ext cx="679837" cy="680576"/>
          </a:xfrm>
          <a:custGeom>
            <a:avLst/>
            <a:gdLst>
              <a:gd name="T0" fmla="*/ 428 w 659"/>
              <a:gd name="T1" fmla="*/ 343 h 658"/>
              <a:gd name="T2" fmla="*/ 421 w 659"/>
              <a:gd name="T3" fmla="*/ 357 h 658"/>
              <a:gd name="T4" fmla="*/ 414 w 659"/>
              <a:gd name="T5" fmla="*/ 343 h 658"/>
              <a:gd name="T6" fmla="*/ 329 w 659"/>
              <a:gd name="T7" fmla="*/ 293 h 658"/>
              <a:gd name="T8" fmla="*/ 358 w 659"/>
              <a:gd name="T9" fmla="*/ 380 h 658"/>
              <a:gd name="T10" fmla="*/ 353 w 659"/>
              <a:gd name="T11" fmla="*/ 392 h 658"/>
              <a:gd name="T12" fmla="*/ 290 w 659"/>
              <a:gd name="T13" fmla="*/ 332 h 658"/>
              <a:gd name="T14" fmla="*/ 312 w 659"/>
              <a:gd name="T15" fmla="*/ 467 h 658"/>
              <a:gd name="T16" fmla="*/ 307 w 659"/>
              <a:gd name="T17" fmla="*/ 479 h 658"/>
              <a:gd name="T18" fmla="*/ 193 w 659"/>
              <a:gd name="T19" fmla="*/ 369 h 658"/>
              <a:gd name="T20" fmla="*/ 203 w 659"/>
              <a:gd name="T21" fmla="*/ 359 h 658"/>
              <a:gd name="T22" fmla="*/ 280 w 659"/>
              <a:gd name="T23" fmla="*/ 322 h 658"/>
              <a:gd name="T24" fmla="*/ 260 w 659"/>
              <a:gd name="T25" fmla="*/ 292 h 658"/>
              <a:gd name="T26" fmla="*/ 290 w 659"/>
              <a:gd name="T27" fmla="*/ 312 h 658"/>
              <a:gd name="T28" fmla="*/ 407 w 659"/>
              <a:gd name="T29" fmla="*/ 281 h 658"/>
              <a:gd name="T30" fmla="*/ 657 w 659"/>
              <a:gd name="T31" fmla="*/ 297 h 658"/>
              <a:gd name="T32" fmla="*/ 293 w 659"/>
              <a:gd name="T33" fmla="*/ 658 h 658"/>
              <a:gd name="T34" fmla="*/ 2 w 659"/>
              <a:gd name="T35" fmla="*/ 370 h 658"/>
              <a:gd name="T36" fmla="*/ 2 w 659"/>
              <a:gd name="T37" fmla="*/ 361 h 658"/>
              <a:gd name="T38" fmla="*/ 366 w 659"/>
              <a:gd name="T39" fmla="*/ 0 h 658"/>
              <a:gd name="T40" fmla="*/ 659 w 659"/>
              <a:gd name="T41" fmla="*/ 7 h 658"/>
              <a:gd name="T42" fmla="*/ 645 w 659"/>
              <a:gd name="T43" fmla="*/ 289 h 658"/>
              <a:gd name="T44" fmla="*/ 369 w 659"/>
              <a:gd name="T45" fmla="*/ 14 h 658"/>
              <a:gd name="T46" fmla="*/ 293 w 659"/>
              <a:gd name="T47" fmla="*/ 641 h 658"/>
              <a:gd name="T48" fmla="*/ 577 w 659"/>
              <a:gd name="T49" fmla="*/ 144 h 658"/>
              <a:gd name="T50" fmla="*/ 528 w 659"/>
              <a:gd name="T51" fmla="*/ 205 h 658"/>
              <a:gd name="T52" fmla="*/ 523 w 659"/>
              <a:gd name="T53" fmla="*/ 206 h 658"/>
              <a:gd name="T54" fmla="*/ 519 w 659"/>
              <a:gd name="T55" fmla="*/ 206 h 658"/>
              <a:gd name="T56" fmla="*/ 511 w 659"/>
              <a:gd name="T57" fmla="*/ 206 h 658"/>
              <a:gd name="T58" fmla="*/ 506 w 659"/>
              <a:gd name="T59" fmla="*/ 206 h 658"/>
              <a:gd name="T60" fmla="*/ 501 w 659"/>
              <a:gd name="T61" fmla="*/ 205 h 658"/>
              <a:gd name="T62" fmla="*/ 453 w 659"/>
              <a:gd name="T63" fmla="*/ 151 h 658"/>
              <a:gd name="T64" fmla="*/ 452 w 659"/>
              <a:gd name="T65" fmla="*/ 144 h 658"/>
              <a:gd name="T66" fmla="*/ 452 w 659"/>
              <a:gd name="T67" fmla="*/ 144 h 658"/>
              <a:gd name="T68" fmla="*/ 470 w 659"/>
              <a:gd name="T69" fmla="*/ 100 h 658"/>
              <a:gd name="T70" fmla="*/ 577 w 659"/>
              <a:gd name="T71" fmla="*/ 144 h 658"/>
              <a:gd name="T72" fmla="*/ 563 w 659"/>
              <a:gd name="T73" fmla="*/ 144 h 658"/>
              <a:gd name="T74" fmla="*/ 480 w 659"/>
              <a:gd name="T75" fmla="*/ 110 h 658"/>
              <a:gd name="T76" fmla="*/ 466 w 659"/>
              <a:gd name="T77" fmla="*/ 149 h 658"/>
              <a:gd name="T78" fmla="*/ 500 w 659"/>
              <a:gd name="T79" fmla="*/ 190 h 658"/>
              <a:gd name="T80" fmla="*/ 504 w 659"/>
              <a:gd name="T81" fmla="*/ 191 h 658"/>
              <a:gd name="T82" fmla="*/ 508 w 659"/>
              <a:gd name="T83" fmla="*/ 192 h 658"/>
              <a:gd name="T84" fmla="*/ 511 w 659"/>
              <a:gd name="T85" fmla="*/ 192 h 658"/>
              <a:gd name="T86" fmla="*/ 519 w 659"/>
              <a:gd name="T87" fmla="*/ 192 h 658"/>
              <a:gd name="T88" fmla="*/ 522 w 659"/>
              <a:gd name="T89" fmla="*/ 192 h 658"/>
              <a:gd name="T90" fmla="*/ 525 w 659"/>
              <a:gd name="T91" fmla="*/ 191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59" h="658">
                <a:moveTo>
                  <a:pt x="407" y="281"/>
                </a:moveTo>
                <a:cubicBezTo>
                  <a:pt x="430" y="304"/>
                  <a:pt x="429" y="321"/>
                  <a:pt x="428" y="343"/>
                </a:cubicBezTo>
                <a:cubicBezTo>
                  <a:pt x="428" y="346"/>
                  <a:pt x="428" y="348"/>
                  <a:pt x="428" y="350"/>
                </a:cubicBezTo>
                <a:cubicBezTo>
                  <a:pt x="428" y="354"/>
                  <a:pt x="424" y="357"/>
                  <a:pt x="421" y="357"/>
                </a:cubicBezTo>
                <a:cubicBezTo>
                  <a:pt x="417" y="357"/>
                  <a:pt x="414" y="354"/>
                  <a:pt x="414" y="350"/>
                </a:cubicBezTo>
                <a:cubicBezTo>
                  <a:pt x="414" y="347"/>
                  <a:pt x="414" y="345"/>
                  <a:pt x="414" y="343"/>
                </a:cubicBezTo>
                <a:cubicBezTo>
                  <a:pt x="415" y="321"/>
                  <a:pt x="416" y="309"/>
                  <a:pt x="397" y="290"/>
                </a:cubicBezTo>
                <a:cubicBezTo>
                  <a:pt x="377" y="270"/>
                  <a:pt x="351" y="271"/>
                  <a:pt x="329" y="293"/>
                </a:cubicBezTo>
                <a:cubicBezTo>
                  <a:pt x="300" y="322"/>
                  <a:pt x="300" y="322"/>
                  <a:pt x="300" y="322"/>
                </a:cubicBezTo>
                <a:cubicBezTo>
                  <a:pt x="358" y="380"/>
                  <a:pt x="358" y="380"/>
                  <a:pt x="358" y="380"/>
                </a:cubicBezTo>
                <a:cubicBezTo>
                  <a:pt x="361" y="383"/>
                  <a:pt x="361" y="387"/>
                  <a:pt x="358" y="390"/>
                </a:cubicBezTo>
                <a:cubicBezTo>
                  <a:pt x="357" y="391"/>
                  <a:pt x="355" y="392"/>
                  <a:pt x="353" y="392"/>
                </a:cubicBezTo>
                <a:cubicBezTo>
                  <a:pt x="351" y="392"/>
                  <a:pt x="350" y="391"/>
                  <a:pt x="348" y="390"/>
                </a:cubicBezTo>
                <a:cubicBezTo>
                  <a:pt x="290" y="332"/>
                  <a:pt x="290" y="332"/>
                  <a:pt x="290" y="332"/>
                </a:cubicBezTo>
                <a:cubicBezTo>
                  <a:pt x="233" y="389"/>
                  <a:pt x="233" y="389"/>
                  <a:pt x="233" y="389"/>
                </a:cubicBezTo>
                <a:cubicBezTo>
                  <a:pt x="312" y="467"/>
                  <a:pt x="312" y="467"/>
                  <a:pt x="312" y="467"/>
                </a:cubicBezTo>
                <a:cubicBezTo>
                  <a:pt x="315" y="470"/>
                  <a:pt x="315" y="475"/>
                  <a:pt x="312" y="477"/>
                </a:cubicBezTo>
                <a:cubicBezTo>
                  <a:pt x="311" y="479"/>
                  <a:pt x="309" y="479"/>
                  <a:pt x="307" y="479"/>
                </a:cubicBezTo>
                <a:cubicBezTo>
                  <a:pt x="305" y="479"/>
                  <a:pt x="304" y="479"/>
                  <a:pt x="302" y="477"/>
                </a:cubicBezTo>
                <a:cubicBezTo>
                  <a:pt x="193" y="369"/>
                  <a:pt x="193" y="369"/>
                  <a:pt x="193" y="369"/>
                </a:cubicBezTo>
                <a:cubicBezTo>
                  <a:pt x="191" y="366"/>
                  <a:pt x="191" y="361"/>
                  <a:pt x="193" y="359"/>
                </a:cubicBezTo>
                <a:cubicBezTo>
                  <a:pt x="196" y="356"/>
                  <a:pt x="201" y="356"/>
                  <a:pt x="203" y="359"/>
                </a:cubicBezTo>
                <a:cubicBezTo>
                  <a:pt x="223" y="379"/>
                  <a:pt x="223" y="379"/>
                  <a:pt x="223" y="379"/>
                </a:cubicBezTo>
                <a:cubicBezTo>
                  <a:pt x="280" y="322"/>
                  <a:pt x="280" y="322"/>
                  <a:pt x="280" y="322"/>
                </a:cubicBezTo>
                <a:cubicBezTo>
                  <a:pt x="260" y="302"/>
                  <a:pt x="260" y="302"/>
                  <a:pt x="260" y="302"/>
                </a:cubicBezTo>
                <a:cubicBezTo>
                  <a:pt x="258" y="299"/>
                  <a:pt x="258" y="295"/>
                  <a:pt x="260" y="292"/>
                </a:cubicBezTo>
                <a:cubicBezTo>
                  <a:pt x="263" y="289"/>
                  <a:pt x="267" y="289"/>
                  <a:pt x="270" y="292"/>
                </a:cubicBezTo>
                <a:cubicBezTo>
                  <a:pt x="290" y="312"/>
                  <a:pt x="290" y="312"/>
                  <a:pt x="290" y="312"/>
                </a:cubicBezTo>
                <a:cubicBezTo>
                  <a:pt x="319" y="283"/>
                  <a:pt x="319" y="283"/>
                  <a:pt x="319" y="283"/>
                </a:cubicBezTo>
                <a:cubicBezTo>
                  <a:pt x="346" y="256"/>
                  <a:pt x="381" y="255"/>
                  <a:pt x="407" y="281"/>
                </a:cubicBezTo>
                <a:close/>
                <a:moveTo>
                  <a:pt x="659" y="292"/>
                </a:moveTo>
                <a:cubicBezTo>
                  <a:pt x="659" y="294"/>
                  <a:pt x="658" y="296"/>
                  <a:pt x="657" y="297"/>
                </a:cubicBezTo>
                <a:cubicBezTo>
                  <a:pt x="298" y="656"/>
                  <a:pt x="298" y="656"/>
                  <a:pt x="298" y="656"/>
                </a:cubicBezTo>
                <a:cubicBezTo>
                  <a:pt x="297" y="657"/>
                  <a:pt x="295" y="658"/>
                  <a:pt x="293" y="658"/>
                </a:cubicBezTo>
                <a:cubicBezTo>
                  <a:pt x="291" y="658"/>
                  <a:pt x="289" y="657"/>
                  <a:pt x="288" y="656"/>
                </a:cubicBezTo>
                <a:cubicBezTo>
                  <a:pt x="2" y="370"/>
                  <a:pt x="2" y="370"/>
                  <a:pt x="2" y="370"/>
                </a:cubicBezTo>
                <a:cubicBezTo>
                  <a:pt x="1" y="369"/>
                  <a:pt x="0" y="367"/>
                  <a:pt x="0" y="366"/>
                </a:cubicBezTo>
                <a:cubicBezTo>
                  <a:pt x="0" y="364"/>
                  <a:pt x="1" y="362"/>
                  <a:pt x="2" y="361"/>
                </a:cubicBezTo>
                <a:cubicBezTo>
                  <a:pt x="361" y="2"/>
                  <a:pt x="361" y="2"/>
                  <a:pt x="361" y="2"/>
                </a:cubicBezTo>
                <a:cubicBezTo>
                  <a:pt x="362" y="0"/>
                  <a:pt x="364" y="0"/>
                  <a:pt x="366" y="0"/>
                </a:cubicBezTo>
                <a:cubicBezTo>
                  <a:pt x="652" y="0"/>
                  <a:pt x="652" y="0"/>
                  <a:pt x="652" y="0"/>
                </a:cubicBezTo>
                <a:cubicBezTo>
                  <a:pt x="656" y="0"/>
                  <a:pt x="659" y="3"/>
                  <a:pt x="659" y="7"/>
                </a:cubicBezTo>
                <a:lnTo>
                  <a:pt x="659" y="292"/>
                </a:lnTo>
                <a:close/>
                <a:moveTo>
                  <a:pt x="645" y="289"/>
                </a:moveTo>
                <a:cubicBezTo>
                  <a:pt x="645" y="14"/>
                  <a:pt x="645" y="14"/>
                  <a:pt x="645" y="14"/>
                </a:cubicBezTo>
                <a:cubicBezTo>
                  <a:pt x="369" y="14"/>
                  <a:pt x="369" y="14"/>
                  <a:pt x="369" y="14"/>
                </a:cubicBezTo>
                <a:cubicBezTo>
                  <a:pt x="17" y="366"/>
                  <a:pt x="17" y="366"/>
                  <a:pt x="17" y="366"/>
                </a:cubicBezTo>
                <a:cubicBezTo>
                  <a:pt x="293" y="641"/>
                  <a:pt x="293" y="641"/>
                  <a:pt x="293" y="641"/>
                </a:cubicBezTo>
                <a:lnTo>
                  <a:pt x="645" y="289"/>
                </a:lnTo>
                <a:close/>
                <a:moveTo>
                  <a:pt x="577" y="144"/>
                </a:moveTo>
                <a:cubicBezTo>
                  <a:pt x="577" y="160"/>
                  <a:pt x="571" y="176"/>
                  <a:pt x="559" y="188"/>
                </a:cubicBezTo>
                <a:cubicBezTo>
                  <a:pt x="550" y="197"/>
                  <a:pt x="540" y="202"/>
                  <a:pt x="528" y="205"/>
                </a:cubicBezTo>
                <a:cubicBezTo>
                  <a:pt x="528" y="205"/>
                  <a:pt x="528" y="205"/>
                  <a:pt x="527" y="205"/>
                </a:cubicBezTo>
                <a:cubicBezTo>
                  <a:pt x="526" y="205"/>
                  <a:pt x="525" y="205"/>
                  <a:pt x="523" y="206"/>
                </a:cubicBezTo>
                <a:cubicBezTo>
                  <a:pt x="522" y="206"/>
                  <a:pt x="522" y="206"/>
                  <a:pt x="521" y="206"/>
                </a:cubicBezTo>
                <a:cubicBezTo>
                  <a:pt x="520" y="206"/>
                  <a:pt x="519" y="206"/>
                  <a:pt x="519" y="206"/>
                </a:cubicBezTo>
                <a:cubicBezTo>
                  <a:pt x="517" y="206"/>
                  <a:pt x="516" y="206"/>
                  <a:pt x="515" y="206"/>
                </a:cubicBezTo>
                <a:cubicBezTo>
                  <a:pt x="513" y="206"/>
                  <a:pt x="512" y="206"/>
                  <a:pt x="511" y="206"/>
                </a:cubicBezTo>
                <a:cubicBezTo>
                  <a:pt x="510" y="206"/>
                  <a:pt x="509" y="206"/>
                  <a:pt x="508" y="206"/>
                </a:cubicBezTo>
                <a:cubicBezTo>
                  <a:pt x="508" y="206"/>
                  <a:pt x="507" y="206"/>
                  <a:pt x="506" y="206"/>
                </a:cubicBezTo>
                <a:cubicBezTo>
                  <a:pt x="505" y="205"/>
                  <a:pt x="503" y="205"/>
                  <a:pt x="502" y="205"/>
                </a:cubicBezTo>
                <a:cubicBezTo>
                  <a:pt x="502" y="205"/>
                  <a:pt x="501" y="205"/>
                  <a:pt x="501" y="205"/>
                </a:cubicBezTo>
                <a:cubicBezTo>
                  <a:pt x="490" y="202"/>
                  <a:pt x="479" y="196"/>
                  <a:pt x="470" y="188"/>
                </a:cubicBezTo>
                <a:cubicBezTo>
                  <a:pt x="460" y="178"/>
                  <a:pt x="454" y="165"/>
                  <a:pt x="453" y="151"/>
                </a:cubicBezTo>
                <a:cubicBezTo>
                  <a:pt x="453" y="150"/>
                  <a:pt x="453" y="150"/>
                  <a:pt x="453" y="150"/>
                </a:cubicBezTo>
                <a:cubicBezTo>
                  <a:pt x="452" y="148"/>
                  <a:pt x="452" y="146"/>
                  <a:pt x="452" y="144"/>
                </a:cubicBezTo>
                <a:cubicBezTo>
                  <a:pt x="452" y="144"/>
                  <a:pt x="452" y="144"/>
                  <a:pt x="452" y="144"/>
                </a:cubicBezTo>
                <a:cubicBezTo>
                  <a:pt x="452" y="144"/>
                  <a:pt x="452" y="144"/>
                  <a:pt x="452" y="144"/>
                </a:cubicBezTo>
                <a:cubicBezTo>
                  <a:pt x="452" y="133"/>
                  <a:pt x="455" y="122"/>
                  <a:pt x="461" y="113"/>
                </a:cubicBezTo>
                <a:cubicBezTo>
                  <a:pt x="463" y="108"/>
                  <a:pt x="467" y="104"/>
                  <a:pt x="470" y="100"/>
                </a:cubicBezTo>
                <a:cubicBezTo>
                  <a:pt x="482" y="88"/>
                  <a:pt x="498" y="81"/>
                  <a:pt x="515" y="81"/>
                </a:cubicBezTo>
                <a:cubicBezTo>
                  <a:pt x="549" y="81"/>
                  <a:pt x="577" y="109"/>
                  <a:pt x="577" y="144"/>
                </a:cubicBezTo>
                <a:close/>
                <a:moveTo>
                  <a:pt x="525" y="191"/>
                </a:moveTo>
                <a:cubicBezTo>
                  <a:pt x="547" y="186"/>
                  <a:pt x="563" y="167"/>
                  <a:pt x="563" y="144"/>
                </a:cubicBezTo>
                <a:cubicBezTo>
                  <a:pt x="563" y="117"/>
                  <a:pt x="541" y="95"/>
                  <a:pt x="515" y="95"/>
                </a:cubicBezTo>
                <a:cubicBezTo>
                  <a:pt x="502" y="95"/>
                  <a:pt x="490" y="100"/>
                  <a:pt x="480" y="110"/>
                </a:cubicBezTo>
                <a:cubicBezTo>
                  <a:pt x="471" y="119"/>
                  <a:pt x="466" y="131"/>
                  <a:pt x="466" y="144"/>
                </a:cubicBezTo>
                <a:cubicBezTo>
                  <a:pt x="466" y="145"/>
                  <a:pt x="466" y="147"/>
                  <a:pt x="466" y="149"/>
                </a:cubicBezTo>
                <a:cubicBezTo>
                  <a:pt x="466" y="149"/>
                  <a:pt x="466" y="149"/>
                  <a:pt x="467" y="149"/>
                </a:cubicBezTo>
                <a:cubicBezTo>
                  <a:pt x="469" y="168"/>
                  <a:pt x="482" y="184"/>
                  <a:pt x="500" y="190"/>
                </a:cubicBezTo>
                <a:cubicBezTo>
                  <a:pt x="500" y="190"/>
                  <a:pt x="500" y="190"/>
                  <a:pt x="500" y="190"/>
                </a:cubicBezTo>
                <a:cubicBezTo>
                  <a:pt x="501" y="190"/>
                  <a:pt x="503" y="191"/>
                  <a:pt x="504" y="191"/>
                </a:cubicBezTo>
                <a:cubicBezTo>
                  <a:pt x="504" y="191"/>
                  <a:pt x="505" y="191"/>
                  <a:pt x="505" y="191"/>
                </a:cubicBezTo>
                <a:cubicBezTo>
                  <a:pt x="506" y="191"/>
                  <a:pt x="507" y="192"/>
                  <a:pt x="508" y="192"/>
                </a:cubicBezTo>
                <a:cubicBezTo>
                  <a:pt x="508" y="192"/>
                  <a:pt x="509" y="192"/>
                  <a:pt x="510" y="192"/>
                </a:cubicBezTo>
                <a:cubicBezTo>
                  <a:pt x="510" y="192"/>
                  <a:pt x="510" y="192"/>
                  <a:pt x="511" y="192"/>
                </a:cubicBezTo>
                <a:cubicBezTo>
                  <a:pt x="512" y="192"/>
                  <a:pt x="513" y="192"/>
                  <a:pt x="515" y="192"/>
                </a:cubicBezTo>
                <a:cubicBezTo>
                  <a:pt x="516" y="192"/>
                  <a:pt x="517" y="192"/>
                  <a:pt x="519" y="192"/>
                </a:cubicBezTo>
                <a:cubicBezTo>
                  <a:pt x="519" y="192"/>
                  <a:pt x="519" y="192"/>
                  <a:pt x="520" y="192"/>
                </a:cubicBezTo>
                <a:cubicBezTo>
                  <a:pt x="520" y="192"/>
                  <a:pt x="521" y="192"/>
                  <a:pt x="522" y="192"/>
                </a:cubicBezTo>
                <a:cubicBezTo>
                  <a:pt x="523" y="192"/>
                  <a:pt x="523" y="191"/>
                  <a:pt x="524" y="191"/>
                </a:cubicBezTo>
                <a:cubicBezTo>
                  <a:pt x="525" y="191"/>
                  <a:pt x="525" y="191"/>
                  <a:pt x="525" y="19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7" name="Oval 40"/>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4" name="Freeform 95"/>
          <p:cNvSpPr>
            <a:spLocks noEditPoints="1"/>
          </p:cNvSpPr>
          <p:nvPr/>
        </p:nvSpPr>
        <p:spPr bwMode="auto">
          <a:xfrm>
            <a:off x="6668857" y="1707663"/>
            <a:ext cx="679837" cy="680576"/>
          </a:xfrm>
          <a:custGeom>
            <a:avLst/>
            <a:gdLst>
              <a:gd name="T0" fmla="*/ 652 w 659"/>
              <a:gd name="T1" fmla="*/ 0 h 658"/>
              <a:gd name="T2" fmla="*/ 361 w 659"/>
              <a:gd name="T3" fmla="*/ 2 h 658"/>
              <a:gd name="T4" fmla="*/ 0 w 659"/>
              <a:gd name="T5" fmla="*/ 366 h 658"/>
              <a:gd name="T6" fmla="*/ 288 w 659"/>
              <a:gd name="T7" fmla="*/ 656 h 658"/>
              <a:gd name="T8" fmla="*/ 298 w 659"/>
              <a:gd name="T9" fmla="*/ 656 h 658"/>
              <a:gd name="T10" fmla="*/ 659 w 659"/>
              <a:gd name="T11" fmla="*/ 292 h 658"/>
              <a:gd name="T12" fmla="*/ 293 w 659"/>
              <a:gd name="T13" fmla="*/ 641 h 658"/>
              <a:gd name="T14" fmla="*/ 369 w 659"/>
              <a:gd name="T15" fmla="*/ 14 h 658"/>
              <a:gd name="T16" fmla="*/ 645 w 659"/>
              <a:gd name="T17" fmla="*/ 289 h 658"/>
              <a:gd name="T18" fmla="*/ 515 w 659"/>
              <a:gd name="T19" fmla="*/ 81 h 658"/>
              <a:gd name="T20" fmla="*/ 471 w 659"/>
              <a:gd name="T21" fmla="*/ 100 h 658"/>
              <a:gd name="T22" fmla="*/ 452 w 659"/>
              <a:gd name="T23" fmla="*/ 144 h 658"/>
              <a:gd name="T24" fmla="*/ 452 w 659"/>
              <a:gd name="T25" fmla="*/ 144 h 658"/>
              <a:gd name="T26" fmla="*/ 515 w 659"/>
              <a:gd name="T27" fmla="*/ 206 h 658"/>
              <a:gd name="T28" fmla="*/ 521 w 659"/>
              <a:gd name="T29" fmla="*/ 206 h 658"/>
              <a:gd name="T30" fmla="*/ 527 w 659"/>
              <a:gd name="T31" fmla="*/ 205 h 658"/>
              <a:gd name="T32" fmla="*/ 559 w 659"/>
              <a:gd name="T33" fmla="*/ 188 h 658"/>
              <a:gd name="T34" fmla="*/ 515 w 659"/>
              <a:gd name="T35" fmla="*/ 81 h 658"/>
              <a:gd name="T36" fmla="*/ 522 w 659"/>
              <a:gd name="T37" fmla="*/ 192 h 658"/>
              <a:gd name="T38" fmla="*/ 519 w 659"/>
              <a:gd name="T39" fmla="*/ 192 h 658"/>
              <a:gd name="T40" fmla="*/ 471 w 659"/>
              <a:gd name="T41" fmla="*/ 164 h 658"/>
              <a:gd name="T42" fmla="*/ 481 w 659"/>
              <a:gd name="T43" fmla="*/ 110 h 658"/>
              <a:gd name="T44" fmla="*/ 563 w 659"/>
              <a:gd name="T45" fmla="*/ 144 h 658"/>
              <a:gd name="T46" fmla="*/ 525 w 659"/>
              <a:gd name="T47" fmla="*/ 191 h 658"/>
              <a:gd name="T48" fmla="*/ 455 w 659"/>
              <a:gd name="T49" fmla="*/ 318 h 658"/>
              <a:gd name="T50" fmla="*/ 363 w 659"/>
              <a:gd name="T51" fmla="*/ 384 h 658"/>
              <a:gd name="T52" fmla="*/ 358 w 659"/>
              <a:gd name="T53" fmla="*/ 396 h 658"/>
              <a:gd name="T54" fmla="*/ 314 w 659"/>
              <a:gd name="T55" fmla="*/ 355 h 658"/>
              <a:gd name="T56" fmla="*/ 334 w 659"/>
              <a:gd name="T57" fmla="*/ 413 h 658"/>
              <a:gd name="T58" fmla="*/ 329 w 659"/>
              <a:gd name="T59" fmla="*/ 425 h 658"/>
              <a:gd name="T60" fmla="*/ 285 w 659"/>
              <a:gd name="T61" fmla="*/ 384 h 658"/>
              <a:gd name="T62" fmla="*/ 238 w 659"/>
              <a:gd name="T63" fmla="*/ 428 h 658"/>
              <a:gd name="T64" fmla="*/ 233 w 659"/>
              <a:gd name="T65" fmla="*/ 416 h 658"/>
              <a:gd name="T66" fmla="*/ 236 w 659"/>
              <a:gd name="T67" fmla="*/ 335 h 658"/>
              <a:gd name="T68" fmla="*/ 246 w 659"/>
              <a:gd name="T69" fmla="*/ 325 h 658"/>
              <a:gd name="T70" fmla="*/ 304 w 659"/>
              <a:gd name="T71" fmla="*/ 345 h 658"/>
              <a:gd name="T72" fmla="*/ 265 w 659"/>
              <a:gd name="T73" fmla="*/ 296 h 658"/>
              <a:gd name="T74" fmla="*/ 312 w 659"/>
              <a:gd name="T75" fmla="*/ 333 h 658"/>
              <a:gd name="T76" fmla="*/ 349 w 659"/>
              <a:gd name="T77" fmla="*/ 199 h 658"/>
              <a:gd name="T78" fmla="*/ 327 w 659"/>
              <a:gd name="T79" fmla="*/ 332 h 658"/>
              <a:gd name="T80" fmla="*/ 460 w 659"/>
              <a:gd name="T81" fmla="*/ 31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9" h="658">
                <a:moveTo>
                  <a:pt x="659" y="7"/>
                </a:moveTo>
                <a:cubicBezTo>
                  <a:pt x="659" y="3"/>
                  <a:pt x="656" y="0"/>
                  <a:pt x="652" y="0"/>
                </a:cubicBezTo>
                <a:cubicBezTo>
                  <a:pt x="366" y="0"/>
                  <a:pt x="366" y="0"/>
                  <a:pt x="366" y="0"/>
                </a:cubicBezTo>
                <a:cubicBezTo>
                  <a:pt x="364" y="0"/>
                  <a:pt x="363" y="0"/>
                  <a:pt x="361" y="2"/>
                </a:cubicBezTo>
                <a:cubicBezTo>
                  <a:pt x="3" y="361"/>
                  <a:pt x="3" y="361"/>
                  <a:pt x="3" y="361"/>
                </a:cubicBezTo>
                <a:cubicBezTo>
                  <a:pt x="1" y="362"/>
                  <a:pt x="0" y="364"/>
                  <a:pt x="0" y="366"/>
                </a:cubicBezTo>
                <a:cubicBezTo>
                  <a:pt x="0" y="367"/>
                  <a:pt x="1" y="369"/>
                  <a:pt x="3" y="370"/>
                </a:cubicBezTo>
                <a:cubicBezTo>
                  <a:pt x="288" y="656"/>
                  <a:pt x="288" y="656"/>
                  <a:pt x="288" y="656"/>
                </a:cubicBezTo>
                <a:cubicBezTo>
                  <a:pt x="290" y="657"/>
                  <a:pt x="291" y="658"/>
                  <a:pt x="293" y="658"/>
                </a:cubicBezTo>
                <a:cubicBezTo>
                  <a:pt x="295" y="658"/>
                  <a:pt x="297" y="657"/>
                  <a:pt x="298" y="656"/>
                </a:cubicBezTo>
                <a:cubicBezTo>
                  <a:pt x="657" y="297"/>
                  <a:pt x="657" y="297"/>
                  <a:pt x="657" y="297"/>
                </a:cubicBezTo>
                <a:cubicBezTo>
                  <a:pt x="658" y="296"/>
                  <a:pt x="659" y="294"/>
                  <a:pt x="659" y="292"/>
                </a:cubicBezTo>
                <a:lnTo>
                  <a:pt x="659" y="7"/>
                </a:lnTo>
                <a:close/>
                <a:moveTo>
                  <a:pt x="293" y="641"/>
                </a:moveTo>
                <a:cubicBezTo>
                  <a:pt x="17" y="366"/>
                  <a:pt x="17" y="366"/>
                  <a:pt x="17" y="366"/>
                </a:cubicBezTo>
                <a:cubicBezTo>
                  <a:pt x="369" y="14"/>
                  <a:pt x="369" y="14"/>
                  <a:pt x="369" y="14"/>
                </a:cubicBezTo>
                <a:cubicBezTo>
                  <a:pt x="645" y="14"/>
                  <a:pt x="645" y="14"/>
                  <a:pt x="645" y="14"/>
                </a:cubicBezTo>
                <a:cubicBezTo>
                  <a:pt x="645" y="289"/>
                  <a:pt x="645" y="289"/>
                  <a:pt x="645" y="289"/>
                </a:cubicBezTo>
                <a:lnTo>
                  <a:pt x="293" y="641"/>
                </a:lnTo>
                <a:close/>
                <a:moveTo>
                  <a:pt x="515" y="81"/>
                </a:moveTo>
                <a:cubicBezTo>
                  <a:pt x="498" y="81"/>
                  <a:pt x="482" y="88"/>
                  <a:pt x="471" y="100"/>
                </a:cubicBezTo>
                <a:cubicBezTo>
                  <a:pt x="471" y="100"/>
                  <a:pt x="471" y="100"/>
                  <a:pt x="471" y="100"/>
                </a:cubicBezTo>
                <a:cubicBezTo>
                  <a:pt x="471" y="100"/>
                  <a:pt x="471" y="100"/>
                  <a:pt x="471" y="100"/>
                </a:cubicBezTo>
                <a:cubicBezTo>
                  <a:pt x="459" y="111"/>
                  <a:pt x="452" y="127"/>
                  <a:pt x="452" y="144"/>
                </a:cubicBezTo>
                <a:cubicBezTo>
                  <a:pt x="452" y="144"/>
                  <a:pt x="452" y="144"/>
                  <a:pt x="452" y="144"/>
                </a:cubicBezTo>
                <a:cubicBezTo>
                  <a:pt x="452" y="144"/>
                  <a:pt x="452" y="144"/>
                  <a:pt x="452" y="144"/>
                </a:cubicBezTo>
                <a:cubicBezTo>
                  <a:pt x="452" y="156"/>
                  <a:pt x="456" y="167"/>
                  <a:pt x="462" y="177"/>
                </a:cubicBezTo>
                <a:cubicBezTo>
                  <a:pt x="473" y="194"/>
                  <a:pt x="492" y="206"/>
                  <a:pt x="515" y="206"/>
                </a:cubicBezTo>
                <a:cubicBezTo>
                  <a:pt x="516" y="206"/>
                  <a:pt x="517" y="206"/>
                  <a:pt x="519" y="206"/>
                </a:cubicBezTo>
                <a:cubicBezTo>
                  <a:pt x="520" y="206"/>
                  <a:pt x="520" y="206"/>
                  <a:pt x="521" y="206"/>
                </a:cubicBezTo>
                <a:cubicBezTo>
                  <a:pt x="522" y="206"/>
                  <a:pt x="523" y="206"/>
                  <a:pt x="523" y="206"/>
                </a:cubicBezTo>
                <a:cubicBezTo>
                  <a:pt x="525" y="205"/>
                  <a:pt x="526" y="205"/>
                  <a:pt x="527" y="205"/>
                </a:cubicBezTo>
                <a:cubicBezTo>
                  <a:pt x="528" y="205"/>
                  <a:pt x="528" y="205"/>
                  <a:pt x="528" y="205"/>
                </a:cubicBezTo>
                <a:cubicBezTo>
                  <a:pt x="540" y="202"/>
                  <a:pt x="551" y="197"/>
                  <a:pt x="559" y="188"/>
                </a:cubicBezTo>
                <a:cubicBezTo>
                  <a:pt x="571" y="176"/>
                  <a:pt x="577" y="160"/>
                  <a:pt x="577" y="144"/>
                </a:cubicBezTo>
                <a:cubicBezTo>
                  <a:pt x="577" y="109"/>
                  <a:pt x="549" y="81"/>
                  <a:pt x="515" y="81"/>
                </a:cubicBezTo>
                <a:close/>
                <a:moveTo>
                  <a:pt x="525" y="191"/>
                </a:moveTo>
                <a:cubicBezTo>
                  <a:pt x="524" y="191"/>
                  <a:pt x="523" y="192"/>
                  <a:pt x="522" y="192"/>
                </a:cubicBezTo>
                <a:cubicBezTo>
                  <a:pt x="521" y="192"/>
                  <a:pt x="520" y="192"/>
                  <a:pt x="520" y="192"/>
                </a:cubicBezTo>
                <a:cubicBezTo>
                  <a:pt x="519" y="192"/>
                  <a:pt x="519" y="192"/>
                  <a:pt x="519" y="192"/>
                </a:cubicBezTo>
                <a:cubicBezTo>
                  <a:pt x="517" y="192"/>
                  <a:pt x="516" y="192"/>
                  <a:pt x="515" y="192"/>
                </a:cubicBezTo>
                <a:cubicBezTo>
                  <a:pt x="495" y="192"/>
                  <a:pt x="479" y="181"/>
                  <a:pt x="471" y="164"/>
                </a:cubicBezTo>
                <a:cubicBezTo>
                  <a:pt x="468" y="158"/>
                  <a:pt x="466" y="151"/>
                  <a:pt x="466" y="144"/>
                </a:cubicBezTo>
                <a:cubicBezTo>
                  <a:pt x="466" y="131"/>
                  <a:pt x="471" y="119"/>
                  <a:pt x="481" y="110"/>
                </a:cubicBezTo>
                <a:cubicBezTo>
                  <a:pt x="490" y="100"/>
                  <a:pt x="502" y="95"/>
                  <a:pt x="515" y="95"/>
                </a:cubicBezTo>
                <a:cubicBezTo>
                  <a:pt x="542" y="95"/>
                  <a:pt x="563" y="117"/>
                  <a:pt x="563" y="144"/>
                </a:cubicBezTo>
                <a:cubicBezTo>
                  <a:pt x="563" y="167"/>
                  <a:pt x="547" y="186"/>
                  <a:pt x="525" y="191"/>
                </a:cubicBezTo>
                <a:cubicBezTo>
                  <a:pt x="525" y="191"/>
                  <a:pt x="525" y="191"/>
                  <a:pt x="525" y="191"/>
                </a:cubicBezTo>
                <a:close/>
                <a:moveTo>
                  <a:pt x="460" y="310"/>
                </a:moveTo>
                <a:cubicBezTo>
                  <a:pt x="461" y="313"/>
                  <a:pt x="459" y="317"/>
                  <a:pt x="455" y="318"/>
                </a:cubicBezTo>
                <a:cubicBezTo>
                  <a:pt x="325" y="347"/>
                  <a:pt x="325" y="347"/>
                  <a:pt x="325" y="347"/>
                </a:cubicBezTo>
                <a:cubicBezTo>
                  <a:pt x="363" y="384"/>
                  <a:pt x="363" y="384"/>
                  <a:pt x="363" y="384"/>
                </a:cubicBezTo>
                <a:cubicBezTo>
                  <a:pt x="365" y="387"/>
                  <a:pt x="365" y="391"/>
                  <a:pt x="363" y="394"/>
                </a:cubicBezTo>
                <a:cubicBezTo>
                  <a:pt x="361" y="395"/>
                  <a:pt x="359" y="396"/>
                  <a:pt x="358" y="396"/>
                </a:cubicBezTo>
                <a:cubicBezTo>
                  <a:pt x="356" y="396"/>
                  <a:pt x="354" y="395"/>
                  <a:pt x="353" y="394"/>
                </a:cubicBezTo>
                <a:cubicBezTo>
                  <a:pt x="314" y="355"/>
                  <a:pt x="314" y="355"/>
                  <a:pt x="314" y="355"/>
                </a:cubicBezTo>
                <a:cubicBezTo>
                  <a:pt x="295" y="374"/>
                  <a:pt x="295" y="374"/>
                  <a:pt x="295" y="374"/>
                </a:cubicBezTo>
                <a:cubicBezTo>
                  <a:pt x="334" y="413"/>
                  <a:pt x="334" y="413"/>
                  <a:pt x="334" y="413"/>
                </a:cubicBezTo>
                <a:cubicBezTo>
                  <a:pt x="336" y="416"/>
                  <a:pt x="336" y="420"/>
                  <a:pt x="334" y="423"/>
                </a:cubicBezTo>
                <a:cubicBezTo>
                  <a:pt x="332" y="424"/>
                  <a:pt x="331" y="425"/>
                  <a:pt x="329" y="425"/>
                </a:cubicBezTo>
                <a:cubicBezTo>
                  <a:pt x="327" y="425"/>
                  <a:pt x="325" y="424"/>
                  <a:pt x="324" y="423"/>
                </a:cubicBezTo>
                <a:cubicBezTo>
                  <a:pt x="285" y="384"/>
                  <a:pt x="285" y="384"/>
                  <a:pt x="285" y="384"/>
                </a:cubicBezTo>
                <a:cubicBezTo>
                  <a:pt x="243" y="426"/>
                  <a:pt x="243" y="426"/>
                  <a:pt x="243" y="426"/>
                </a:cubicBezTo>
                <a:cubicBezTo>
                  <a:pt x="241" y="427"/>
                  <a:pt x="239" y="428"/>
                  <a:pt x="238" y="428"/>
                </a:cubicBezTo>
                <a:cubicBezTo>
                  <a:pt x="236" y="428"/>
                  <a:pt x="234" y="427"/>
                  <a:pt x="233" y="426"/>
                </a:cubicBezTo>
                <a:cubicBezTo>
                  <a:pt x="230" y="423"/>
                  <a:pt x="230" y="419"/>
                  <a:pt x="233" y="416"/>
                </a:cubicBezTo>
                <a:cubicBezTo>
                  <a:pt x="275" y="374"/>
                  <a:pt x="275" y="374"/>
                  <a:pt x="275" y="374"/>
                </a:cubicBezTo>
                <a:cubicBezTo>
                  <a:pt x="236" y="335"/>
                  <a:pt x="236" y="335"/>
                  <a:pt x="236" y="335"/>
                </a:cubicBezTo>
                <a:cubicBezTo>
                  <a:pt x="233" y="332"/>
                  <a:pt x="233" y="328"/>
                  <a:pt x="236" y="325"/>
                </a:cubicBezTo>
                <a:cubicBezTo>
                  <a:pt x="239" y="322"/>
                  <a:pt x="243" y="322"/>
                  <a:pt x="246" y="325"/>
                </a:cubicBezTo>
                <a:cubicBezTo>
                  <a:pt x="285" y="364"/>
                  <a:pt x="285" y="364"/>
                  <a:pt x="285" y="364"/>
                </a:cubicBezTo>
                <a:cubicBezTo>
                  <a:pt x="304" y="345"/>
                  <a:pt x="304" y="345"/>
                  <a:pt x="304" y="345"/>
                </a:cubicBezTo>
                <a:cubicBezTo>
                  <a:pt x="265" y="306"/>
                  <a:pt x="265" y="306"/>
                  <a:pt x="265" y="306"/>
                </a:cubicBezTo>
                <a:cubicBezTo>
                  <a:pt x="262" y="303"/>
                  <a:pt x="262" y="299"/>
                  <a:pt x="265" y="296"/>
                </a:cubicBezTo>
                <a:cubicBezTo>
                  <a:pt x="267" y="293"/>
                  <a:pt x="272" y="293"/>
                  <a:pt x="275" y="296"/>
                </a:cubicBezTo>
                <a:cubicBezTo>
                  <a:pt x="312" y="333"/>
                  <a:pt x="312" y="333"/>
                  <a:pt x="312" y="333"/>
                </a:cubicBezTo>
                <a:cubicBezTo>
                  <a:pt x="341" y="204"/>
                  <a:pt x="341" y="204"/>
                  <a:pt x="341" y="204"/>
                </a:cubicBezTo>
                <a:cubicBezTo>
                  <a:pt x="341" y="200"/>
                  <a:pt x="345" y="198"/>
                  <a:pt x="349" y="199"/>
                </a:cubicBezTo>
                <a:cubicBezTo>
                  <a:pt x="353" y="199"/>
                  <a:pt x="355" y="203"/>
                  <a:pt x="354" y="207"/>
                </a:cubicBezTo>
                <a:cubicBezTo>
                  <a:pt x="327" y="332"/>
                  <a:pt x="327" y="332"/>
                  <a:pt x="327" y="332"/>
                </a:cubicBezTo>
                <a:cubicBezTo>
                  <a:pt x="452" y="304"/>
                  <a:pt x="452" y="304"/>
                  <a:pt x="452" y="304"/>
                </a:cubicBezTo>
                <a:cubicBezTo>
                  <a:pt x="455" y="304"/>
                  <a:pt x="459" y="306"/>
                  <a:pt x="460" y="31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5" name="Oval 47"/>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4" name="Freeform 105"/>
          <p:cNvSpPr>
            <a:spLocks noEditPoints="1"/>
          </p:cNvSpPr>
          <p:nvPr/>
        </p:nvSpPr>
        <p:spPr bwMode="auto">
          <a:xfrm>
            <a:off x="4886757" y="3378830"/>
            <a:ext cx="796721" cy="459188"/>
          </a:xfrm>
          <a:custGeom>
            <a:avLst/>
            <a:gdLst>
              <a:gd name="T0" fmla="*/ 751 w 773"/>
              <a:gd name="T1" fmla="*/ 6 h 445"/>
              <a:gd name="T2" fmla="*/ 751 w 773"/>
              <a:gd name="T3" fmla="*/ 5 h 445"/>
              <a:gd name="T4" fmla="*/ 750 w 773"/>
              <a:gd name="T5" fmla="*/ 3 h 445"/>
              <a:gd name="T6" fmla="*/ 749 w 773"/>
              <a:gd name="T7" fmla="*/ 2 h 445"/>
              <a:gd name="T8" fmla="*/ 747 w 773"/>
              <a:gd name="T9" fmla="*/ 1 h 445"/>
              <a:gd name="T10" fmla="*/ 747 w 773"/>
              <a:gd name="T11" fmla="*/ 1 h 445"/>
              <a:gd name="T12" fmla="*/ 745 w 773"/>
              <a:gd name="T13" fmla="*/ 0 h 445"/>
              <a:gd name="T14" fmla="*/ 744 w 773"/>
              <a:gd name="T15" fmla="*/ 0 h 445"/>
              <a:gd name="T16" fmla="*/ 742 w 773"/>
              <a:gd name="T17" fmla="*/ 1 h 445"/>
              <a:gd name="T18" fmla="*/ 740 w 773"/>
              <a:gd name="T19" fmla="*/ 2 h 445"/>
              <a:gd name="T20" fmla="*/ 626 w 773"/>
              <a:gd name="T21" fmla="*/ 87 h 445"/>
              <a:gd name="T22" fmla="*/ 634 w 773"/>
              <a:gd name="T23" fmla="*/ 99 h 445"/>
              <a:gd name="T24" fmla="*/ 649 w 773"/>
              <a:gd name="T25" fmla="*/ 211 h 445"/>
              <a:gd name="T26" fmla="*/ 581 w 773"/>
              <a:gd name="T27" fmla="*/ 234 h 445"/>
              <a:gd name="T28" fmla="*/ 484 w 773"/>
              <a:gd name="T29" fmla="*/ 165 h 445"/>
              <a:gd name="T30" fmla="*/ 374 w 773"/>
              <a:gd name="T31" fmla="*/ 165 h 445"/>
              <a:gd name="T32" fmla="*/ 331 w 773"/>
              <a:gd name="T33" fmla="*/ 338 h 445"/>
              <a:gd name="T34" fmla="*/ 281 w 773"/>
              <a:gd name="T35" fmla="*/ 345 h 445"/>
              <a:gd name="T36" fmla="*/ 205 w 773"/>
              <a:gd name="T37" fmla="*/ 210 h 445"/>
              <a:gd name="T38" fmla="*/ 95 w 773"/>
              <a:gd name="T39" fmla="*/ 210 h 445"/>
              <a:gd name="T40" fmla="*/ 2 w 773"/>
              <a:gd name="T41" fmla="*/ 385 h 445"/>
              <a:gd name="T42" fmla="*/ 8 w 773"/>
              <a:gd name="T43" fmla="*/ 397 h 445"/>
              <a:gd name="T44" fmla="*/ 120 w 773"/>
              <a:gd name="T45" fmla="*/ 256 h 445"/>
              <a:gd name="T46" fmla="*/ 181 w 773"/>
              <a:gd name="T47" fmla="*/ 255 h 445"/>
              <a:gd name="T48" fmla="*/ 258 w 773"/>
              <a:gd name="T49" fmla="*/ 390 h 445"/>
              <a:gd name="T50" fmla="*/ 368 w 773"/>
              <a:gd name="T51" fmla="*/ 390 h 445"/>
              <a:gd name="T52" fmla="*/ 406 w 773"/>
              <a:gd name="T53" fmla="*/ 215 h 445"/>
              <a:gd name="T54" fmla="*/ 478 w 773"/>
              <a:gd name="T55" fmla="*/ 191 h 445"/>
              <a:gd name="T56" fmla="*/ 573 w 773"/>
              <a:gd name="T57" fmla="*/ 261 h 445"/>
              <a:gd name="T58" fmla="*/ 683 w 773"/>
              <a:gd name="T59" fmla="*/ 261 h 445"/>
              <a:gd name="T60" fmla="*/ 741 w 773"/>
              <a:gd name="T61" fmla="*/ 33 h 445"/>
              <a:gd name="T62" fmla="*/ 765 w 773"/>
              <a:gd name="T63" fmla="*/ 160 h 445"/>
              <a:gd name="T64" fmla="*/ 772 w 773"/>
              <a:gd name="T65" fmla="*/ 152 h 445"/>
              <a:gd name="T66" fmla="*/ 150 w 773"/>
              <a:gd name="T67" fmla="*/ 169 h 445"/>
              <a:gd name="T68" fmla="*/ 177 w 773"/>
              <a:gd name="T69" fmla="*/ 240 h 445"/>
              <a:gd name="T70" fmla="*/ 177 w 773"/>
              <a:gd name="T71" fmla="*/ 240 h 445"/>
              <a:gd name="T72" fmla="*/ 109 w 773"/>
              <a:gd name="T73" fmla="*/ 210 h 445"/>
              <a:gd name="T74" fmla="*/ 313 w 773"/>
              <a:gd name="T75" fmla="*/ 431 h 445"/>
              <a:gd name="T76" fmla="*/ 313 w 773"/>
              <a:gd name="T77" fmla="*/ 349 h 445"/>
              <a:gd name="T78" fmla="*/ 429 w 773"/>
              <a:gd name="T79" fmla="*/ 206 h 445"/>
              <a:gd name="T80" fmla="*/ 429 w 773"/>
              <a:gd name="T81" fmla="*/ 124 h 445"/>
              <a:gd name="T82" fmla="*/ 429 w 773"/>
              <a:gd name="T83" fmla="*/ 206 h 445"/>
              <a:gd name="T84" fmla="*/ 628 w 773"/>
              <a:gd name="T85" fmla="*/ 302 h 445"/>
              <a:gd name="T86" fmla="*/ 628 w 773"/>
              <a:gd name="T87" fmla="*/ 22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3" h="445">
                <a:moveTo>
                  <a:pt x="772" y="152"/>
                </a:moveTo>
                <a:cubicBezTo>
                  <a:pt x="751" y="6"/>
                  <a:pt x="751" y="6"/>
                  <a:pt x="751" y="6"/>
                </a:cubicBezTo>
                <a:cubicBezTo>
                  <a:pt x="751" y="6"/>
                  <a:pt x="751" y="6"/>
                  <a:pt x="751" y="6"/>
                </a:cubicBezTo>
                <a:cubicBezTo>
                  <a:pt x="751" y="6"/>
                  <a:pt x="751" y="5"/>
                  <a:pt x="751" y="5"/>
                </a:cubicBezTo>
                <a:cubicBezTo>
                  <a:pt x="751" y="5"/>
                  <a:pt x="751" y="4"/>
                  <a:pt x="751" y="4"/>
                </a:cubicBezTo>
                <a:cubicBezTo>
                  <a:pt x="750" y="4"/>
                  <a:pt x="750" y="4"/>
                  <a:pt x="750" y="3"/>
                </a:cubicBezTo>
                <a:cubicBezTo>
                  <a:pt x="750" y="3"/>
                  <a:pt x="750" y="3"/>
                  <a:pt x="750" y="3"/>
                </a:cubicBezTo>
                <a:cubicBezTo>
                  <a:pt x="749" y="3"/>
                  <a:pt x="749" y="2"/>
                  <a:pt x="749" y="2"/>
                </a:cubicBezTo>
                <a:cubicBezTo>
                  <a:pt x="749" y="2"/>
                  <a:pt x="749" y="2"/>
                  <a:pt x="749" y="2"/>
                </a:cubicBezTo>
                <a:cubicBezTo>
                  <a:pt x="748" y="1"/>
                  <a:pt x="748" y="1"/>
                  <a:pt x="747" y="1"/>
                </a:cubicBezTo>
                <a:cubicBezTo>
                  <a:pt x="747" y="1"/>
                  <a:pt x="747" y="1"/>
                  <a:pt x="747" y="1"/>
                </a:cubicBezTo>
                <a:cubicBezTo>
                  <a:pt x="747" y="1"/>
                  <a:pt x="747" y="1"/>
                  <a:pt x="747" y="1"/>
                </a:cubicBezTo>
                <a:cubicBezTo>
                  <a:pt x="747" y="1"/>
                  <a:pt x="747" y="1"/>
                  <a:pt x="747" y="1"/>
                </a:cubicBezTo>
                <a:cubicBezTo>
                  <a:pt x="746" y="1"/>
                  <a:pt x="746" y="1"/>
                  <a:pt x="745" y="0"/>
                </a:cubicBezTo>
                <a:cubicBezTo>
                  <a:pt x="745" y="0"/>
                  <a:pt x="745" y="0"/>
                  <a:pt x="745" y="0"/>
                </a:cubicBezTo>
                <a:cubicBezTo>
                  <a:pt x="745" y="0"/>
                  <a:pt x="744" y="0"/>
                  <a:pt x="744" y="0"/>
                </a:cubicBezTo>
                <a:cubicBezTo>
                  <a:pt x="744" y="0"/>
                  <a:pt x="743" y="0"/>
                  <a:pt x="743" y="0"/>
                </a:cubicBezTo>
                <a:cubicBezTo>
                  <a:pt x="743" y="1"/>
                  <a:pt x="742" y="1"/>
                  <a:pt x="742" y="1"/>
                </a:cubicBezTo>
                <a:cubicBezTo>
                  <a:pt x="742" y="1"/>
                  <a:pt x="742" y="1"/>
                  <a:pt x="742" y="1"/>
                </a:cubicBezTo>
                <a:cubicBezTo>
                  <a:pt x="741" y="1"/>
                  <a:pt x="741" y="1"/>
                  <a:pt x="740" y="2"/>
                </a:cubicBezTo>
                <a:cubicBezTo>
                  <a:pt x="740" y="2"/>
                  <a:pt x="740" y="2"/>
                  <a:pt x="740" y="2"/>
                </a:cubicBezTo>
                <a:cubicBezTo>
                  <a:pt x="626" y="87"/>
                  <a:pt x="626" y="87"/>
                  <a:pt x="626" y="87"/>
                </a:cubicBezTo>
                <a:cubicBezTo>
                  <a:pt x="623" y="90"/>
                  <a:pt x="622" y="94"/>
                  <a:pt x="625" y="97"/>
                </a:cubicBezTo>
                <a:cubicBezTo>
                  <a:pt x="627" y="100"/>
                  <a:pt x="631" y="101"/>
                  <a:pt x="634" y="99"/>
                </a:cubicBezTo>
                <a:cubicBezTo>
                  <a:pt x="728" y="29"/>
                  <a:pt x="728" y="29"/>
                  <a:pt x="728" y="29"/>
                </a:cubicBezTo>
                <a:cubicBezTo>
                  <a:pt x="649" y="211"/>
                  <a:pt x="649" y="211"/>
                  <a:pt x="649" y="211"/>
                </a:cubicBezTo>
                <a:cubicBezTo>
                  <a:pt x="643" y="208"/>
                  <a:pt x="636" y="206"/>
                  <a:pt x="628" y="206"/>
                </a:cubicBezTo>
                <a:cubicBezTo>
                  <a:pt x="608" y="206"/>
                  <a:pt x="590" y="218"/>
                  <a:pt x="581" y="234"/>
                </a:cubicBezTo>
                <a:cubicBezTo>
                  <a:pt x="482" y="177"/>
                  <a:pt x="482" y="177"/>
                  <a:pt x="482" y="177"/>
                </a:cubicBezTo>
                <a:cubicBezTo>
                  <a:pt x="483" y="173"/>
                  <a:pt x="484" y="169"/>
                  <a:pt x="484" y="165"/>
                </a:cubicBezTo>
                <a:cubicBezTo>
                  <a:pt x="484" y="135"/>
                  <a:pt x="459" y="110"/>
                  <a:pt x="429" y="110"/>
                </a:cubicBezTo>
                <a:cubicBezTo>
                  <a:pt x="398" y="110"/>
                  <a:pt x="374" y="135"/>
                  <a:pt x="374" y="165"/>
                </a:cubicBezTo>
                <a:cubicBezTo>
                  <a:pt x="374" y="183"/>
                  <a:pt x="382" y="198"/>
                  <a:pt x="394" y="208"/>
                </a:cubicBezTo>
                <a:cubicBezTo>
                  <a:pt x="331" y="338"/>
                  <a:pt x="331" y="338"/>
                  <a:pt x="331" y="338"/>
                </a:cubicBezTo>
                <a:cubicBezTo>
                  <a:pt x="325" y="336"/>
                  <a:pt x="319" y="335"/>
                  <a:pt x="313" y="335"/>
                </a:cubicBezTo>
                <a:cubicBezTo>
                  <a:pt x="301" y="335"/>
                  <a:pt x="290" y="338"/>
                  <a:pt x="281" y="345"/>
                </a:cubicBezTo>
                <a:cubicBezTo>
                  <a:pt x="192" y="245"/>
                  <a:pt x="192" y="245"/>
                  <a:pt x="192" y="245"/>
                </a:cubicBezTo>
                <a:cubicBezTo>
                  <a:pt x="200" y="236"/>
                  <a:pt x="205" y="223"/>
                  <a:pt x="205" y="210"/>
                </a:cubicBezTo>
                <a:cubicBezTo>
                  <a:pt x="205" y="179"/>
                  <a:pt x="180" y="155"/>
                  <a:pt x="150" y="155"/>
                </a:cubicBezTo>
                <a:cubicBezTo>
                  <a:pt x="119" y="155"/>
                  <a:pt x="95" y="179"/>
                  <a:pt x="95" y="210"/>
                </a:cubicBezTo>
                <a:cubicBezTo>
                  <a:pt x="95" y="224"/>
                  <a:pt x="100" y="237"/>
                  <a:pt x="109" y="247"/>
                </a:cubicBezTo>
                <a:cubicBezTo>
                  <a:pt x="2" y="385"/>
                  <a:pt x="2" y="385"/>
                  <a:pt x="2" y="385"/>
                </a:cubicBezTo>
                <a:cubicBezTo>
                  <a:pt x="0" y="388"/>
                  <a:pt x="1" y="393"/>
                  <a:pt x="4" y="395"/>
                </a:cubicBezTo>
                <a:cubicBezTo>
                  <a:pt x="5" y="396"/>
                  <a:pt x="7" y="397"/>
                  <a:pt x="8" y="397"/>
                </a:cubicBezTo>
                <a:cubicBezTo>
                  <a:pt x="10" y="397"/>
                  <a:pt x="12" y="396"/>
                  <a:pt x="14" y="394"/>
                </a:cubicBezTo>
                <a:cubicBezTo>
                  <a:pt x="120" y="256"/>
                  <a:pt x="120" y="256"/>
                  <a:pt x="120" y="256"/>
                </a:cubicBezTo>
                <a:cubicBezTo>
                  <a:pt x="128" y="262"/>
                  <a:pt x="139" y="265"/>
                  <a:pt x="150" y="265"/>
                </a:cubicBezTo>
                <a:cubicBezTo>
                  <a:pt x="161" y="265"/>
                  <a:pt x="172" y="261"/>
                  <a:pt x="181" y="255"/>
                </a:cubicBezTo>
                <a:cubicBezTo>
                  <a:pt x="271" y="354"/>
                  <a:pt x="271" y="354"/>
                  <a:pt x="271" y="354"/>
                </a:cubicBezTo>
                <a:cubicBezTo>
                  <a:pt x="263" y="364"/>
                  <a:pt x="258" y="376"/>
                  <a:pt x="258" y="390"/>
                </a:cubicBezTo>
                <a:cubicBezTo>
                  <a:pt x="258" y="420"/>
                  <a:pt x="283" y="445"/>
                  <a:pt x="313" y="445"/>
                </a:cubicBezTo>
                <a:cubicBezTo>
                  <a:pt x="343" y="445"/>
                  <a:pt x="368" y="420"/>
                  <a:pt x="368" y="390"/>
                </a:cubicBezTo>
                <a:cubicBezTo>
                  <a:pt x="368" y="371"/>
                  <a:pt x="358" y="354"/>
                  <a:pt x="344" y="344"/>
                </a:cubicBezTo>
                <a:cubicBezTo>
                  <a:pt x="406" y="215"/>
                  <a:pt x="406" y="215"/>
                  <a:pt x="406" y="215"/>
                </a:cubicBezTo>
                <a:cubicBezTo>
                  <a:pt x="413" y="219"/>
                  <a:pt x="421" y="220"/>
                  <a:pt x="429" y="220"/>
                </a:cubicBezTo>
                <a:cubicBezTo>
                  <a:pt x="450" y="220"/>
                  <a:pt x="468" y="208"/>
                  <a:pt x="478" y="191"/>
                </a:cubicBezTo>
                <a:cubicBezTo>
                  <a:pt x="575" y="247"/>
                  <a:pt x="575" y="247"/>
                  <a:pt x="575" y="247"/>
                </a:cubicBezTo>
                <a:cubicBezTo>
                  <a:pt x="574" y="252"/>
                  <a:pt x="573" y="256"/>
                  <a:pt x="573" y="261"/>
                </a:cubicBezTo>
                <a:cubicBezTo>
                  <a:pt x="573" y="292"/>
                  <a:pt x="598" y="316"/>
                  <a:pt x="628" y="316"/>
                </a:cubicBezTo>
                <a:cubicBezTo>
                  <a:pt x="659" y="316"/>
                  <a:pt x="683" y="292"/>
                  <a:pt x="683" y="261"/>
                </a:cubicBezTo>
                <a:cubicBezTo>
                  <a:pt x="683" y="244"/>
                  <a:pt x="675" y="228"/>
                  <a:pt x="662" y="218"/>
                </a:cubicBezTo>
                <a:cubicBezTo>
                  <a:pt x="741" y="33"/>
                  <a:pt x="741" y="33"/>
                  <a:pt x="741" y="33"/>
                </a:cubicBezTo>
                <a:cubicBezTo>
                  <a:pt x="758" y="154"/>
                  <a:pt x="758" y="154"/>
                  <a:pt x="758" y="154"/>
                </a:cubicBezTo>
                <a:cubicBezTo>
                  <a:pt x="759" y="158"/>
                  <a:pt x="762" y="160"/>
                  <a:pt x="765" y="160"/>
                </a:cubicBezTo>
                <a:cubicBezTo>
                  <a:pt x="766" y="160"/>
                  <a:pt x="766" y="160"/>
                  <a:pt x="766" y="160"/>
                </a:cubicBezTo>
                <a:cubicBezTo>
                  <a:pt x="770" y="160"/>
                  <a:pt x="773" y="156"/>
                  <a:pt x="772" y="152"/>
                </a:cubicBezTo>
                <a:close/>
                <a:moveTo>
                  <a:pt x="109" y="210"/>
                </a:moveTo>
                <a:cubicBezTo>
                  <a:pt x="109" y="187"/>
                  <a:pt x="127" y="169"/>
                  <a:pt x="150" y="169"/>
                </a:cubicBezTo>
                <a:cubicBezTo>
                  <a:pt x="172" y="169"/>
                  <a:pt x="191" y="187"/>
                  <a:pt x="191" y="210"/>
                </a:cubicBezTo>
                <a:cubicBezTo>
                  <a:pt x="191" y="222"/>
                  <a:pt x="186" y="233"/>
                  <a:pt x="177" y="240"/>
                </a:cubicBezTo>
                <a:cubicBezTo>
                  <a:pt x="177" y="240"/>
                  <a:pt x="177" y="240"/>
                  <a:pt x="177" y="240"/>
                </a:cubicBezTo>
                <a:cubicBezTo>
                  <a:pt x="177" y="240"/>
                  <a:pt x="177" y="240"/>
                  <a:pt x="177" y="240"/>
                </a:cubicBezTo>
                <a:cubicBezTo>
                  <a:pt x="170" y="247"/>
                  <a:pt x="160" y="251"/>
                  <a:pt x="150" y="251"/>
                </a:cubicBezTo>
                <a:cubicBezTo>
                  <a:pt x="127" y="251"/>
                  <a:pt x="109" y="232"/>
                  <a:pt x="109" y="210"/>
                </a:cubicBezTo>
                <a:close/>
                <a:moveTo>
                  <a:pt x="354" y="390"/>
                </a:moveTo>
                <a:cubicBezTo>
                  <a:pt x="354" y="412"/>
                  <a:pt x="336" y="431"/>
                  <a:pt x="313" y="431"/>
                </a:cubicBezTo>
                <a:cubicBezTo>
                  <a:pt x="290" y="431"/>
                  <a:pt x="272" y="412"/>
                  <a:pt x="272" y="390"/>
                </a:cubicBezTo>
                <a:cubicBezTo>
                  <a:pt x="272" y="367"/>
                  <a:pt x="290" y="349"/>
                  <a:pt x="313" y="349"/>
                </a:cubicBezTo>
                <a:cubicBezTo>
                  <a:pt x="336" y="349"/>
                  <a:pt x="354" y="367"/>
                  <a:pt x="354" y="390"/>
                </a:cubicBezTo>
                <a:close/>
                <a:moveTo>
                  <a:pt x="429" y="206"/>
                </a:moveTo>
                <a:cubicBezTo>
                  <a:pt x="406" y="206"/>
                  <a:pt x="388" y="188"/>
                  <a:pt x="388" y="165"/>
                </a:cubicBezTo>
                <a:cubicBezTo>
                  <a:pt x="388" y="143"/>
                  <a:pt x="406" y="124"/>
                  <a:pt x="429" y="124"/>
                </a:cubicBezTo>
                <a:cubicBezTo>
                  <a:pt x="451" y="124"/>
                  <a:pt x="470" y="143"/>
                  <a:pt x="470" y="165"/>
                </a:cubicBezTo>
                <a:cubicBezTo>
                  <a:pt x="470" y="188"/>
                  <a:pt x="451" y="206"/>
                  <a:pt x="429" y="206"/>
                </a:cubicBezTo>
                <a:close/>
                <a:moveTo>
                  <a:pt x="669" y="261"/>
                </a:moveTo>
                <a:cubicBezTo>
                  <a:pt x="669" y="284"/>
                  <a:pt x="651" y="302"/>
                  <a:pt x="628" y="302"/>
                </a:cubicBezTo>
                <a:cubicBezTo>
                  <a:pt x="606" y="302"/>
                  <a:pt x="587" y="284"/>
                  <a:pt x="587" y="261"/>
                </a:cubicBezTo>
                <a:cubicBezTo>
                  <a:pt x="587" y="239"/>
                  <a:pt x="606" y="220"/>
                  <a:pt x="628" y="220"/>
                </a:cubicBezTo>
                <a:cubicBezTo>
                  <a:pt x="651" y="220"/>
                  <a:pt x="669" y="239"/>
                  <a:pt x="669" y="26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3" name="Oval 65"/>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6" name="Freeform 107"/>
          <p:cNvSpPr>
            <a:spLocks noEditPoints="1"/>
          </p:cNvSpPr>
          <p:nvPr/>
        </p:nvSpPr>
        <p:spPr bwMode="auto">
          <a:xfrm>
            <a:off x="4880951" y="4957563"/>
            <a:ext cx="814303" cy="421480"/>
          </a:xfrm>
          <a:custGeom>
            <a:avLst/>
            <a:gdLst>
              <a:gd name="T0" fmla="*/ 731 w 788"/>
              <a:gd name="T1" fmla="*/ 0 h 407"/>
              <a:gd name="T2" fmla="*/ 683 w 788"/>
              <a:gd name="T3" fmla="*/ 67 h 407"/>
              <a:gd name="T4" fmla="*/ 642 w 788"/>
              <a:gd name="T5" fmla="*/ 227 h 407"/>
              <a:gd name="T6" fmla="*/ 588 w 788"/>
              <a:gd name="T7" fmla="*/ 245 h 407"/>
              <a:gd name="T8" fmla="*/ 489 w 788"/>
              <a:gd name="T9" fmla="*/ 157 h 407"/>
              <a:gd name="T10" fmla="*/ 442 w 788"/>
              <a:gd name="T11" fmla="*/ 123 h 407"/>
              <a:gd name="T12" fmla="*/ 394 w 788"/>
              <a:gd name="T13" fmla="*/ 190 h 407"/>
              <a:gd name="T14" fmla="*/ 326 w 788"/>
              <a:gd name="T15" fmla="*/ 311 h 407"/>
              <a:gd name="T16" fmla="*/ 300 w 788"/>
              <a:gd name="T17" fmla="*/ 304 h 407"/>
              <a:gd name="T18" fmla="*/ 254 w 788"/>
              <a:gd name="T19" fmla="*/ 334 h 407"/>
              <a:gd name="T20" fmla="*/ 148 w 788"/>
              <a:gd name="T21" fmla="*/ 281 h 407"/>
              <a:gd name="T22" fmla="*/ 100 w 788"/>
              <a:gd name="T23" fmla="*/ 247 h 407"/>
              <a:gd name="T24" fmla="*/ 52 w 788"/>
              <a:gd name="T25" fmla="*/ 314 h 407"/>
              <a:gd name="T26" fmla="*/ 3 w 788"/>
              <a:gd name="T27" fmla="*/ 396 h 407"/>
              <a:gd name="T28" fmla="*/ 8 w 788"/>
              <a:gd name="T29" fmla="*/ 407 h 407"/>
              <a:gd name="T30" fmla="*/ 72 w 788"/>
              <a:gd name="T31" fmla="*/ 339 h 407"/>
              <a:gd name="T32" fmla="*/ 100 w 788"/>
              <a:gd name="T33" fmla="*/ 348 h 407"/>
              <a:gd name="T34" fmla="*/ 146 w 788"/>
              <a:gd name="T35" fmla="*/ 318 h 407"/>
              <a:gd name="T36" fmla="*/ 252 w 788"/>
              <a:gd name="T37" fmla="*/ 371 h 407"/>
              <a:gd name="T38" fmla="*/ 300 w 788"/>
              <a:gd name="T39" fmla="*/ 405 h 407"/>
              <a:gd name="T40" fmla="*/ 348 w 788"/>
              <a:gd name="T41" fmla="*/ 338 h 407"/>
              <a:gd name="T42" fmla="*/ 417 w 788"/>
              <a:gd name="T43" fmla="*/ 218 h 407"/>
              <a:gd name="T44" fmla="*/ 442 w 788"/>
              <a:gd name="T45" fmla="*/ 224 h 407"/>
              <a:gd name="T46" fmla="*/ 581 w 788"/>
              <a:gd name="T47" fmla="*/ 258 h 407"/>
              <a:gd name="T48" fmla="*/ 628 w 788"/>
              <a:gd name="T49" fmla="*/ 326 h 407"/>
              <a:gd name="T50" fmla="*/ 655 w 788"/>
              <a:gd name="T51" fmla="*/ 233 h 407"/>
              <a:gd name="T52" fmla="*/ 731 w 788"/>
              <a:gd name="T53" fmla="*/ 101 h 407"/>
              <a:gd name="T54" fmla="*/ 753 w 788"/>
              <a:gd name="T55" fmla="*/ 5 h 407"/>
              <a:gd name="T56" fmla="*/ 84 w 788"/>
              <a:gd name="T57" fmla="*/ 330 h 407"/>
              <a:gd name="T58" fmla="*/ 75 w 788"/>
              <a:gd name="T59" fmla="*/ 325 h 407"/>
              <a:gd name="T60" fmla="*/ 65 w 788"/>
              <a:gd name="T61" fmla="*/ 309 h 407"/>
              <a:gd name="T62" fmla="*/ 100 w 788"/>
              <a:gd name="T63" fmla="*/ 261 h 407"/>
              <a:gd name="T64" fmla="*/ 134 w 788"/>
              <a:gd name="T65" fmla="*/ 286 h 407"/>
              <a:gd name="T66" fmla="*/ 100 w 788"/>
              <a:gd name="T67" fmla="*/ 334 h 407"/>
              <a:gd name="T68" fmla="*/ 300 w 788"/>
              <a:gd name="T69" fmla="*/ 391 h 407"/>
              <a:gd name="T70" fmla="*/ 266 w 788"/>
              <a:gd name="T71" fmla="*/ 367 h 407"/>
              <a:gd name="T72" fmla="*/ 300 w 788"/>
              <a:gd name="T73" fmla="*/ 318 h 407"/>
              <a:gd name="T74" fmla="*/ 335 w 788"/>
              <a:gd name="T75" fmla="*/ 343 h 407"/>
              <a:gd name="T76" fmla="*/ 442 w 788"/>
              <a:gd name="T77" fmla="*/ 210 h 407"/>
              <a:gd name="T78" fmla="*/ 407 w 788"/>
              <a:gd name="T79" fmla="*/ 186 h 407"/>
              <a:gd name="T80" fmla="*/ 442 w 788"/>
              <a:gd name="T81" fmla="*/ 137 h 407"/>
              <a:gd name="T82" fmla="*/ 476 w 788"/>
              <a:gd name="T83" fmla="*/ 162 h 407"/>
              <a:gd name="T84" fmla="*/ 442 w 788"/>
              <a:gd name="T85" fmla="*/ 210 h 407"/>
              <a:gd name="T86" fmla="*/ 628 w 788"/>
              <a:gd name="T87" fmla="*/ 312 h 407"/>
              <a:gd name="T88" fmla="*/ 595 w 788"/>
              <a:gd name="T89" fmla="*/ 260 h 407"/>
              <a:gd name="T90" fmla="*/ 644 w 788"/>
              <a:gd name="T91" fmla="*/ 243 h 407"/>
              <a:gd name="T92" fmla="*/ 764 w 788"/>
              <a:gd name="T93" fmla="*/ 67 h 407"/>
              <a:gd name="T94" fmla="*/ 715 w 788"/>
              <a:gd name="T95" fmla="*/ 83 h 407"/>
              <a:gd name="T96" fmla="*/ 698 w 788"/>
              <a:gd name="T97" fmla="*/ 35 h 407"/>
              <a:gd name="T98" fmla="*/ 747 w 788"/>
              <a:gd name="T99" fmla="*/ 1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8" h="407">
                <a:moveTo>
                  <a:pt x="753" y="5"/>
                </a:moveTo>
                <a:cubicBezTo>
                  <a:pt x="746" y="2"/>
                  <a:pt x="738" y="0"/>
                  <a:pt x="731" y="0"/>
                </a:cubicBezTo>
                <a:cubicBezTo>
                  <a:pt x="711" y="0"/>
                  <a:pt x="694" y="11"/>
                  <a:pt x="685" y="29"/>
                </a:cubicBezTo>
                <a:cubicBezTo>
                  <a:pt x="679" y="41"/>
                  <a:pt x="679" y="54"/>
                  <a:pt x="683" y="67"/>
                </a:cubicBezTo>
                <a:cubicBezTo>
                  <a:pt x="687" y="78"/>
                  <a:pt x="694" y="86"/>
                  <a:pt x="703" y="93"/>
                </a:cubicBezTo>
                <a:cubicBezTo>
                  <a:pt x="642" y="227"/>
                  <a:pt x="642" y="227"/>
                  <a:pt x="642" y="227"/>
                </a:cubicBezTo>
                <a:cubicBezTo>
                  <a:pt x="638" y="226"/>
                  <a:pt x="633" y="225"/>
                  <a:pt x="628" y="225"/>
                </a:cubicBezTo>
                <a:cubicBezTo>
                  <a:pt x="612" y="225"/>
                  <a:pt x="597" y="233"/>
                  <a:pt x="588" y="245"/>
                </a:cubicBezTo>
                <a:cubicBezTo>
                  <a:pt x="489" y="192"/>
                  <a:pt x="489" y="192"/>
                  <a:pt x="489" y="192"/>
                </a:cubicBezTo>
                <a:cubicBezTo>
                  <a:pt x="493" y="181"/>
                  <a:pt x="493" y="169"/>
                  <a:pt x="489" y="157"/>
                </a:cubicBezTo>
                <a:cubicBezTo>
                  <a:pt x="484" y="142"/>
                  <a:pt x="472" y="130"/>
                  <a:pt x="456" y="125"/>
                </a:cubicBezTo>
                <a:cubicBezTo>
                  <a:pt x="451" y="124"/>
                  <a:pt x="447" y="123"/>
                  <a:pt x="442" y="123"/>
                </a:cubicBezTo>
                <a:cubicBezTo>
                  <a:pt x="425" y="123"/>
                  <a:pt x="410" y="131"/>
                  <a:pt x="401" y="144"/>
                </a:cubicBezTo>
                <a:cubicBezTo>
                  <a:pt x="391" y="158"/>
                  <a:pt x="389" y="175"/>
                  <a:pt x="394" y="190"/>
                </a:cubicBezTo>
                <a:cubicBezTo>
                  <a:pt x="396" y="198"/>
                  <a:pt x="401" y="204"/>
                  <a:pt x="406" y="209"/>
                </a:cubicBezTo>
                <a:cubicBezTo>
                  <a:pt x="326" y="311"/>
                  <a:pt x="326" y="311"/>
                  <a:pt x="326" y="311"/>
                </a:cubicBezTo>
                <a:cubicBezTo>
                  <a:pt x="322" y="309"/>
                  <a:pt x="318" y="308"/>
                  <a:pt x="314" y="306"/>
                </a:cubicBezTo>
                <a:cubicBezTo>
                  <a:pt x="310" y="305"/>
                  <a:pt x="305" y="304"/>
                  <a:pt x="300" y="304"/>
                </a:cubicBezTo>
                <a:cubicBezTo>
                  <a:pt x="284" y="304"/>
                  <a:pt x="268" y="312"/>
                  <a:pt x="259" y="325"/>
                </a:cubicBezTo>
                <a:cubicBezTo>
                  <a:pt x="257" y="328"/>
                  <a:pt x="255" y="331"/>
                  <a:pt x="254" y="334"/>
                </a:cubicBezTo>
                <a:cubicBezTo>
                  <a:pt x="150" y="305"/>
                  <a:pt x="150" y="305"/>
                  <a:pt x="150" y="305"/>
                </a:cubicBezTo>
                <a:cubicBezTo>
                  <a:pt x="151" y="297"/>
                  <a:pt x="150" y="289"/>
                  <a:pt x="148" y="281"/>
                </a:cubicBezTo>
                <a:cubicBezTo>
                  <a:pt x="143" y="268"/>
                  <a:pt x="134" y="258"/>
                  <a:pt x="122" y="252"/>
                </a:cubicBezTo>
                <a:cubicBezTo>
                  <a:pt x="115" y="249"/>
                  <a:pt x="108" y="247"/>
                  <a:pt x="100" y="247"/>
                </a:cubicBezTo>
                <a:cubicBezTo>
                  <a:pt x="80" y="247"/>
                  <a:pt x="63" y="258"/>
                  <a:pt x="54" y="275"/>
                </a:cubicBezTo>
                <a:cubicBezTo>
                  <a:pt x="48" y="288"/>
                  <a:pt x="48" y="301"/>
                  <a:pt x="52" y="314"/>
                </a:cubicBezTo>
                <a:cubicBezTo>
                  <a:pt x="54" y="320"/>
                  <a:pt x="57" y="325"/>
                  <a:pt x="61" y="330"/>
                </a:cubicBezTo>
                <a:cubicBezTo>
                  <a:pt x="3" y="396"/>
                  <a:pt x="3" y="396"/>
                  <a:pt x="3" y="396"/>
                </a:cubicBezTo>
                <a:cubicBezTo>
                  <a:pt x="0" y="398"/>
                  <a:pt x="0" y="403"/>
                  <a:pt x="3" y="405"/>
                </a:cubicBezTo>
                <a:cubicBezTo>
                  <a:pt x="5" y="407"/>
                  <a:pt x="6" y="407"/>
                  <a:pt x="8" y="407"/>
                </a:cubicBezTo>
                <a:cubicBezTo>
                  <a:pt x="10" y="407"/>
                  <a:pt x="12" y="406"/>
                  <a:pt x="13" y="405"/>
                </a:cubicBezTo>
                <a:cubicBezTo>
                  <a:pt x="72" y="339"/>
                  <a:pt x="72" y="339"/>
                  <a:pt x="72" y="339"/>
                </a:cubicBezTo>
                <a:cubicBezTo>
                  <a:pt x="74" y="341"/>
                  <a:pt x="76" y="342"/>
                  <a:pt x="78" y="343"/>
                </a:cubicBezTo>
                <a:cubicBezTo>
                  <a:pt x="85" y="346"/>
                  <a:pt x="92" y="348"/>
                  <a:pt x="100" y="348"/>
                </a:cubicBezTo>
                <a:cubicBezTo>
                  <a:pt x="119" y="348"/>
                  <a:pt x="137" y="337"/>
                  <a:pt x="145" y="320"/>
                </a:cubicBezTo>
                <a:cubicBezTo>
                  <a:pt x="145" y="319"/>
                  <a:pt x="146" y="319"/>
                  <a:pt x="146" y="318"/>
                </a:cubicBezTo>
                <a:cubicBezTo>
                  <a:pt x="250" y="348"/>
                  <a:pt x="250" y="348"/>
                  <a:pt x="250" y="348"/>
                </a:cubicBezTo>
                <a:cubicBezTo>
                  <a:pt x="249" y="356"/>
                  <a:pt x="250" y="364"/>
                  <a:pt x="252" y="371"/>
                </a:cubicBezTo>
                <a:cubicBezTo>
                  <a:pt x="258" y="387"/>
                  <a:pt x="270" y="399"/>
                  <a:pt x="286" y="403"/>
                </a:cubicBezTo>
                <a:cubicBezTo>
                  <a:pt x="291" y="405"/>
                  <a:pt x="295" y="405"/>
                  <a:pt x="300" y="405"/>
                </a:cubicBezTo>
                <a:cubicBezTo>
                  <a:pt x="316" y="405"/>
                  <a:pt x="332" y="397"/>
                  <a:pt x="341" y="384"/>
                </a:cubicBezTo>
                <a:cubicBezTo>
                  <a:pt x="351" y="371"/>
                  <a:pt x="353" y="354"/>
                  <a:pt x="348" y="338"/>
                </a:cubicBezTo>
                <a:cubicBezTo>
                  <a:pt x="345" y="331"/>
                  <a:pt x="342" y="325"/>
                  <a:pt x="337" y="320"/>
                </a:cubicBezTo>
                <a:cubicBezTo>
                  <a:pt x="417" y="218"/>
                  <a:pt x="417" y="218"/>
                  <a:pt x="417" y="218"/>
                </a:cubicBezTo>
                <a:cubicBezTo>
                  <a:pt x="420" y="220"/>
                  <a:pt x="424" y="221"/>
                  <a:pt x="428" y="222"/>
                </a:cubicBezTo>
                <a:cubicBezTo>
                  <a:pt x="432" y="224"/>
                  <a:pt x="437" y="224"/>
                  <a:pt x="442" y="224"/>
                </a:cubicBezTo>
                <a:cubicBezTo>
                  <a:pt x="458" y="224"/>
                  <a:pt x="473" y="217"/>
                  <a:pt x="482" y="204"/>
                </a:cubicBezTo>
                <a:cubicBezTo>
                  <a:pt x="581" y="258"/>
                  <a:pt x="581" y="258"/>
                  <a:pt x="581" y="258"/>
                </a:cubicBezTo>
                <a:cubicBezTo>
                  <a:pt x="572" y="282"/>
                  <a:pt x="582" y="309"/>
                  <a:pt x="606" y="321"/>
                </a:cubicBezTo>
                <a:cubicBezTo>
                  <a:pt x="613" y="324"/>
                  <a:pt x="620" y="326"/>
                  <a:pt x="628" y="326"/>
                </a:cubicBezTo>
                <a:cubicBezTo>
                  <a:pt x="647" y="326"/>
                  <a:pt x="665" y="315"/>
                  <a:pt x="673" y="298"/>
                </a:cubicBezTo>
                <a:cubicBezTo>
                  <a:pt x="685" y="274"/>
                  <a:pt x="677" y="247"/>
                  <a:pt x="655" y="233"/>
                </a:cubicBezTo>
                <a:cubicBezTo>
                  <a:pt x="715" y="99"/>
                  <a:pt x="715" y="99"/>
                  <a:pt x="715" y="99"/>
                </a:cubicBezTo>
                <a:cubicBezTo>
                  <a:pt x="720" y="100"/>
                  <a:pt x="725" y="101"/>
                  <a:pt x="731" y="101"/>
                </a:cubicBezTo>
                <a:cubicBezTo>
                  <a:pt x="750" y="101"/>
                  <a:pt x="768" y="90"/>
                  <a:pt x="776" y="73"/>
                </a:cubicBezTo>
                <a:cubicBezTo>
                  <a:pt x="788" y="48"/>
                  <a:pt x="778" y="17"/>
                  <a:pt x="753" y="5"/>
                </a:cubicBezTo>
                <a:close/>
                <a:moveTo>
                  <a:pt x="100" y="334"/>
                </a:moveTo>
                <a:cubicBezTo>
                  <a:pt x="94" y="334"/>
                  <a:pt x="89" y="333"/>
                  <a:pt x="84" y="330"/>
                </a:cubicBezTo>
                <a:cubicBezTo>
                  <a:pt x="81" y="329"/>
                  <a:pt x="78" y="327"/>
                  <a:pt x="75" y="325"/>
                </a:cubicBezTo>
                <a:cubicBezTo>
                  <a:pt x="75" y="325"/>
                  <a:pt x="75" y="325"/>
                  <a:pt x="75" y="325"/>
                </a:cubicBezTo>
                <a:cubicBezTo>
                  <a:pt x="75" y="325"/>
                  <a:pt x="75" y="325"/>
                  <a:pt x="75" y="325"/>
                </a:cubicBezTo>
                <a:cubicBezTo>
                  <a:pt x="71" y="321"/>
                  <a:pt x="67" y="315"/>
                  <a:pt x="65" y="309"/>
                </a:cubicBezTo>
                <a:cubicBezTo>
                  <a:pt x="62" y="300"/>
                  <a:pt x="63" y="290"/>
                  <a:pt x="67" y="282"/>
                </a:cubicBezTo>
                <a:cubicBezTo>
                  <a:pt x="73" y="269"/>
                  <a:pt x="86" y="261"/>
                  <a:pt x="100" y="261"/>
                </a:cubicBezTo>
                <a:cubicBezTo>
                  <a:pt x="105" y="261"/>
                  <a:pt x="111" y="262"/>
                  <a:pt x="116" y="265"/>
                </a:cubicBezTo>
                <a:cubicBezTo>
                  <a:pt x="125" y="269"/>
                  <a:pt x="131" y="276"/>
                  <a:pt x="134" y="286"/>
                </a:cubicBezTo>
                <a:cubicBezTo>
                  <a:pt x="137" y="295"/>
                  <a:pt x="137" y="305"/>
                  <a:pt x="133" y="314"/>
                </a:cubicBezTo>
                <a:cubicBezTo>
                  <a:pt x="126" y="326"/>
                  <a:pt x="114" y="334"/>
                  <a:pt x="100" y="334"/>
                </a:cubicBezTo>
                <a:close/>
                <a:moveTo>
                  <a:pt x="330" y="376"/>
                </a:moveTo>
                <a:cubicBezTo>
                  <a:pt x="323" y="386"/>
                  <a:pt x="312" y="391"/>
                  <a:pt x="300" y="391"/>
                </a:cubicBezTo>
                <a:cubicBezTo>
                  <a:pt x="297" y="391"/>
                  <a:pt x="293" y="391"/>
                  <a:pt x="290" y="390"/>
                </a:cubicBezTo>
                <a:cubicBezTo>
                  <a:pt x="278" y="386"/>
                  <a:pt x="270" y="378"/>
                  <a:pt x="266" y="367"/>
                </a:cubicBezTo>
                <a:cubicBezTo>
                  <a:pt x="262" y="355"/>
                  <a:pt x="264" y="343"/>
                  <a:pt x="271" y="333"/>
                </a:cubicBezTo>
                <a:cubicBezTo>
                  <a:pt x="277" y="324"/>
                  <a:pt x="288" y="318"/>
                  <a:pt x="300" y="318"/>
                </a:cubicBezTo>
                <a:cubicBezTo>
                  <a:pt x="304" y="318"/>
                  <a:pt x="307" y="319"/>
                  <a:pt x="310" y="320"/>
                </a:cubicBezTo>
                <a:cubicBezTo>
                  <a:pt x="322" y="323"/>
                  <a:pt x="331" y="332"/>
                  <a:pt x="335" y="343"/>
                </a:cubicBezTo>
                <a:cubicBezTo>
                  <a:pt x="339" y="354"/>
                  <a:pt x="337" y="366"/>
                  <a:pt x="330" y="376"/>
                </a:cubicBezTo>
                <a:close/>
                <a:moveTo>
                  <a:pt x="442" y="210"/>
                </a:moveTo>
                <a:cubicBezTo>
                  <a:pt x="438" y="210"/>
                  <a:pt x="435" y="210"/>
                  <a:pt x="432" y="209"/>
                </a:cubicBezTo>
                <a:cubicBezTo>
                  <a:pt x="420" y="205"/>
                  <a:pt x="411" y="197"/>
                  <a:pt x="407" y="186"/>
                </a:cubicBezTo>
                <a:cubicBezTo>
                  <a:pt x="403" y="174"/>
                  <a:pt x="405" y="162"/>
                  <a:pt x="412" y="152"/>
                </a:cubicBezTo>
                <a:cubicBezTo>
                  <a:pt x="419" y="143"/>
                  <a:pt x="430" y="137"/>
                  <a:pt x="442" y="137"/>
                </a:cubicBezTo>
                <a:cubicBezTo>
                  <a:pt x="445" y="137"/>
                  <a:pt x="449" y="138"/>
                  <a:pt x="452" y="139"/>
                </a:cubicBezTo>
                <a:cubicBezTo>
                  <a:pt x="463" y="142"/>
                  <a:pt x="472" y="151"/>
                  <a:pt x="476" y="162"/>
                </a:cubicBezTo>
                <a:cubicBezTo>
                  <a:pt x="480" y="173"/>
                  <a:pt x="478" y="185"/>
                  <a:pt x="471" y="195"/>
                </a:cubicBezTo>
                <a:cubicBezTo>
                  <a:pt x="465" y="205"/>
                  <a:pt x="454" y="210"/>
                  <a:pt x="442" y="210"/>
                </a:cubicBezTo>
                <a:close/>
                <a:moveTo>
                  <a:pt x="661" y="292"/>
                </a:moveTo>
                <a:cubicBezTo>
                  <a:pt x="655" y="304"/>
                  <a:pt x="642" y="312"/>
                  <a:pt x="628" y="312"/>
                </a:cubicBezTo>
                <a:cubicBezTo>
                  <a:pt x="622" y="312"/>
                  <a:pt x="617" y="311"/>
                  <a:pt x="612" y="308"/>
                </a:cubicBezTo>
                <a:cubicBezTo>
                  <a:pt x="594" y="299"/>
                  <a:pt x="586" y="278"/>
                  <a:pt x="595" y="260"/>
                </a:cubicBezTo>
                <a:cubicBezTo>
                  <a:pt x="601" y="247"/>
                  <a:pt x="614" y="239"/>
                  <a:pt x="628" y="239"/>
                </a:cubicBezTo>
                <a:cubicBezTo>
                  <a:pt x="634" y="239"/>
                  <a:pt x="639" y="240"/>
                  <a:pt x="644" y="243"/>
                </a:cubicBezTo>
                <a:cubicBezTo>
                  <a:pt x="662" y="252"/>
                  <a:pt x="670" y="273"/>
                  <a:pt x="661" y="292"/>
                </a:cubicBezTo>
                <a:close/>
                <a:moveTo>
                  <a:pt x="764" y="67"/>
                </a:moveTo>
                <a:cubicBezTo>
                  <a:pt x="757" y="79"/>
                  <a:pt x="745" y="87"/>
                  <a:pt x="731" y="87"/>
                </a:cubicBezTo>
                <a:cubicBezTo>
                  <a:pt x="725" y="87"/>
                  <a:pt x="720" y="86"/>
                  <a:pt x="715" y="83"/>
                </a:cubicBezTo>
                <a:cubicBezTo>
                  <a:pt x="706" y="79"/>
                  <a:pt x="699" y="72"/>
                  <a:pt x="696" y="63"/>
                </a:cubicBezTo>
                <a:cubicBezTo>
                  <a:pt x="693" y="53"/>
                  <a:pt x="694" y="43"/>
                  <a:pt x="698" y="35"/>
                </a:cubicBezTo>
                <a:cubicBezTo>
                  <a:pt x="704" y="22"/>
                  <a:pt x="717" y="14"/>
                  <a:pt x="731" y="14"/>
                </a:cubicBezTo>
                <a:cubicBezTo>
                  <a:pt x="736" y="14"/>
                  <a:pt x="742" y="15"/>
                  <a:pt x="747" y="18"/>
                </a:cubicBezTo>
                <a:cubicBezTo>
                  <a:pt x="765" y="27"/>
                  <a:pt x="772" y="49"/>
                  <a:pt x="764" y="6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2" name="Oval 64"/>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7" name="Freeform 108"/>
          <p:cNvSpPr>
            <a:spLocks noEditPoints="1"/>
          </p:cNvSpPr>
          <p:nvPr/>
        </p:nvSpPr>
        <p:spPr bwMode="auto">
          <a:xfrm>
            <a:off x="6598638" y="4957563"/>
            <a:ext cx="813110" cy="421480"/>
          </a:xfrm>
          <a:custGeom>
            <a:avLst/>
            <a:gdLst>
              <a:gd name="T0" fmla="*/ 727 w 788"/>
              <a:gd name="T1" fmla="*/ 330 h 407"/>
              <a:gd name="T2" fmla="*/ 688 w 788"/>
              <a:gd name="T3" fmla="*/ 247 h 407"/>
              <a:gd name="T4" fmla="*/ 641 w 788"/>
              <a:gd name="T5" fmla="*/ 281 h 407"/>
              <a:gd name="T6" fmla="*/ 534 w 788"/>
              <a:gd name="T7" fmla="*/ 334 h 407"/>
              <a:gd name="T8" fmla="*/ 488 w 788"/>
              <a:gd name="T9" fmla="*/ 304 h 407"/>
              <a:gd name="T10" fmla="*/ 463 w 788"/>
              <a:gd name="T11" fmla="*/ 311 h 407"/>
              <a:gd name="T12" fmla="*/ 394 w 788"/>
              <a:gd name="T13" fmla="*/ 190 h 407"/>
              <a:gd name="T14" fmla="*/ 346 w 788"/>
              <a:gd name="T15" fmla="*/ 123 h 407"/>
              <a:gd name="T16" fmla="*/ 299 w 788"/>
              <a:gd name="T17" fmla="*/ 157 h 407"/>
              <a:gd name="T18" fmla="*/ 201 w 788"/>
              <a:gd name="T19" fmla="*/ 245 h 407"/>
              <a:gd name="T20" fmla="*/ 146 w 788"/>
              <a:gd name="T21" fmla="*/ 227 h 407"/>
              <a:gd name="T22" fmla="*/ 105 w 788"/>
              <a:gd name="T23" fmla="*/ 67 h 407"/>
              <a:gd name="T24" fmla="*/ 57 w 788"/>
              <a:gd name="T25" fmla="*/ 0 h 407"/>
              <a:gd name="T26" fmla="*/ 12 w 788"/>
              <a:gd name="T27" fmla="*/ 73 h 407"/>
              <a:gd name="T28" fmla="*/ 57 w 788"/>
              <a:gd name="T29" fmla="*/ 101 h 407"/>
              <a:gd name="T30" fmla="*/ 133 w 788"/>
              <a:gd name="T31" fmla="*/ 233 h 407"/>
              <a:gd name="T32" fmla="*/ 160 w 788"/>
              <a:gd name="T33" fmla="*/ 326 h 407"/>
              <a:gd name="T34" fmla="*/ 182 w 788"/>
              <a:gd name="T35" fmla="*/ 321 h 407"/>
              <a:gd name="T36" fmla="*/ 306 w 788"/>
              <a:gd name="T37" fmla="*/ 204 h 407"/>
              <a:gd name="T38" fmla="*/ 346 w 788"/>
              <a:gd name="T39" fmla="*/ 224 h 407"/>
              <a:gd name="T40" fmla="*/ 371 w 788"/>
              <a:gd name="T41" fmla="*/ 218 h 407"/>
              <a:gd name="T42" fmla="*/ 440 w 788"/>
              <a:gd name="T43" fmla="*/ 338 h 407"/>
              <a:gd name="T44" fmla="*/ 488 w 788"/>
              <a:gd name="T45" fmla="*/ 405 h 407"/>
              <a:gd name="T46" fmla="*/ 502 w 788"/>
              <a:gd name="T47" fmla="*/ 403 h 407"/>
              <a:gd name="T48" fmla="*/ 538 w 788"/>
              <a:gd name="T49" fmla="*/ 348 h 407"/>
              <a:gd name="T50" fmla="*/ 643 w 788"/>
              <a:gd name="T51" fmla="*/ 320 h 407"/>
              <a:gd name="T52" fmla="*/ 688 w 788"/>
              <a:gd name="T53" fmla="*/ 348 h 407"/>
              <a:gd name="T54" fmla="*/ 716 w 788"/>
              <a:gd name="T55" fmla="*/ 339 h 407"/>
              <a:gd name="T56" fmla="*/ 780 w 788"/>
              <a:gd name="T57" fmla="*/ 407 h 407"/>
              <a:gd name="T58" fmla="*/ 786 w 788"/>
              <a:gd name="T59" fmla="*/ 396 h 407"/>
              <a:gd name="T60" fmla="*/ 25 w 788"/>
              <a:gd name="T61" fmla="*/ 67 h 407"/>
              <a:gd name="T62" fmla="*/ 57 w 788"/>
              <a:gd name="T63" fmla="*/ 14 h 407"/>
              <a:gd name="T64" fmla="*/ 92 w 788"/>
              <a:gd name="T65" fmla="*/ 63 h 407"/>
              <a:gd name="T66" fmla="*/ 57 w 788"/>
              <a:gd name="T67" fmla="*/ 87 h 407"/>
              <a:gd name="T68" fmla="*/ 160 w 788"/>
              <a:gd name="T69" fmla="*/ 312 h 407"/>
              <a:gd name="T70" fmla="*/ 127 w 788"/>
              <a:gd name="T71" fmla="*/ 292 h 407"/>
              <a:gd name="T72" fmla="*/ 160 w 788"/>
              <a:gd name="T73" fmla="*/ 239 h 407"/>
              <a:gd name="T74" fmla="*/ 176 w 788"/>
              <a:gd name="T75" fmla="*/ 308 h 407"/>
              <a:gd name="T76" fmla="*/ 346 w 788"/>
              <a:gd name="T77" fmla="*/ 210 h 407"/>
              <a:gd name="T78" fmla="*/ 317 w 788"/>
              <a:gd name="T79" fmla="*/ 195 h 407"/>
              <a:gd name="T80" fmla="*/ 336 w 788"/>
              <a:gd name="T81" fmla="*/ 139 h 407"/>
              <a:gd name="T82" fmla="*/ 376 w 788"/>
              <a:gd name="T83" fmla="*/ 152 h 407"/>
              <a:gd name="T84" fmla="*/ 357 w 788"/>
              <a:gd name="T85" fmla="*/ 209 h 407"/>
              <a:gd name="T86" fmla="*/ 498 w 788"/>
              <a:gd name="T87" fmla="*/ 390 h 407"/>
              <a:gd name="T88" fmla="*/ 488 w 788"/>
              <a:gd name="T89" fmla="*/ 391 h 407"/>
              <a:gd name="T90" fmla="*/ 453 w 788"/>
              <a:gd name="T91" fmla="*/ 343 h 407"/>
              <a:gd name="T92" fmla="*/ 488 w 788"/>
              <a:gd name="T93" fmla="*/ 318 h 407"/>
              <a:gd name="T94" fmla="*/ 523 w 788"/>
              <a:gd name="T95" fmla="*/ 367 h 407"/>
              <a:gd name="T96" fmla="*/ 656 w 788"/>
              <a:gd name="T97" fmla="*/ 314 h 407"/>
              <a:gd name="T98" fmla="*/ 672 w 788"/>
              <a:gd name="T99" fmla="*/ 265 h 407"/>
              <a:gd name="T100" fmla="*/ 721 w 788"/>
              <a:gd name="T101" fmla="*/ 282 h 407"/>
              <a:gd name="T102" fmla="*/ 688 w 788"/>
              <a:gd name="T103" fmla="*/ 334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8" h="407">
                <a:moveTo>
                  <a:pt x="786" y="396"/>
                </a:moveTo>
                <a:cubicBezTo>
                  <a:pt x="727" y="330"/>
                  <a:pt x="727" y="330"/>
                  <a:pt x="727" y="330"/>
                </a:cubicBezTo>
                <a:cubicBezTo>
                  <a:pt x="739" y="315"/>
                  <a:pt x="743" y="294"/>
                  <a:pt x="734" y="275"/>
                </a:cubicBezTo>
                <a:cubicBezTo>
                  <a:pt x="725" y="258"/>
                  <a:pt x="708" y="247"/>
                  <a:pt x="688" y="247"/>
                </a:cubicBezTo>
                <a:cubicBezTo>
                  <a:pt x="681" y="247"/>
                  <a:pt x="673" y="249"/>
                  <a:pt x="666" y="252"/>
                </a:cubicBezTo>
                <a:cubicBezTo>
                  <a:pt x="654" y="258"/>
                  <a:pt x="645" y="268"/>
                  <a:pt x="641" y="281"/>
                </a:cubicBezTo>
                <a:cubicBezTo>
                  <a:pt x="638" y="289"/>
                  <a:pt x="637" y="297"/>
                  <a:pt x="638" y="305"/>
                </a:cubicBezTo>
                <a:cubicBezTo>
                  <a:pt x="534" y="334"/>
                  <a:pt x="534" y="334"/>
                  <a:pt x="534" y="334"/>
                </a:cubicBezTo>
                <a:cubicBezTo>
                  <a:pt x="533" y="331"/>
                  <a:pt x="531" y="328"/>
                  <a:pt x="529" y="325"/>
                </a:cubicBezTo>
                <a:cubicBezTo>
                  <a:pt x="520" y="312"/>
                  <a:pt x="504" y="304"/>
                  <a:pt x="488" y="304"/>
                </a:cubicBezTo>
                <a:cubicBezTo>
                  <a:pt x="483" y="304"/>
                  <a:pt x="478" y="305"/>
                  <a:pt x="474" y="306"/>
                </a:cubicBezTo>
                <a:cubicBezTo>
                  <a:pt x="470" y="308"/>
                  <a:pt x="466" y="309"/>
                  <a:pt x="463" y="311"/>
                </a:cubicBezTo>
                <a:cubicBezTo>
                  <a:pt x="382" y="209"/>
                  <a:pt x="382" y="209"/>
                  <a:pt x="382" y="209"/>
                </a:cubicBezTo>
                <a:cubicBezTo>
                  <a:pt x="388" y="204"/>
                  <a:pt x="392" y="198"/>
                  <a:pt x="394" y="190"/>
                </a:cubicBezTo>
                <a:cubicBezTo>
                  <a:pt x="400" y="175"/>
                  <a:pt x="397" y="158"/>
                  <a:pt x="387" y="144"/>
                </a:cubicBezTo>
                <a:cubicBezTo>
                  <a:pt x="378" y="131"/>
                  <a:pt x="363" y="123"/>
                  <a:pt x="346" y="123"/>
                </a:cubicBezTo>
                <a:cubicBezTo>
                  <a:pt x="342" y="123"/>
                  <a:pt x="337" y="124"/>
                  <a:pt x="332" y="125"/>
                </a:cubicBezTo>
                <a:cubicBezTo>
                  <a:pt x="316" y="130"/>
                  <a:pt x="304" y="142"/>
                  <a:pt x="299" y="157"/>
                </a:cubicBezTo>
                <a:cubicBezTo>
                  <a:pt x="295" y="169"/>
                  <a:pt x="295" y="181"/>
                  <a:pt x="299" y="192"/>
                </a:cubicBezTo>
                <a:cubicBezTo>
                  <a:pt x="201" y="245"/>
                  <a:pt x="201" y="245"/>
                  <a:pt x="201" y="245"/>
                </a:cubicBezTo>
                <a:cubicBezTo>
                  <a:pt x="191" y="233"/>
                  <a:pt x="176" y="225"/>
                  <a:pt x="160" y="225"/>
                </a:cubicBezTo>
                <a:cubicBezTo>
                  <a:pt x="155" y="225"/>
                  <a:pt x="150" y="226"/>
                  <a:pt x="146" y="227"/>
                </a:cubicBezTo>
                <a:cubicBezTo>
                  <a:pt x="85" y="93"/>
                  <a:pt x="85" y="93"/>
                  <a:pt x="85" y="93"/>
                </a:cubicBezTo>
                <a:cubicBezTo>
                  <a:pt x="95" y="86"/>
                  <a:pt x="102" y="78"/>
                  <a:pt x="105" y="67"/>
                </a:cubicBezTo>
                <a:cubicBezTo>
                  <a:pt x="110" y="54"/>
                  <a:pt x="109" y="41"/>
                  <a:pt x="103" y="29"/>
                </a:cubicBezTo>
                <a:cubicBezTo>
                  <a:pt x="94" y="11"/>
                  <a:pt x="77" y="0"/>
                  <a:pt x="57" y="0"/>
                </a:cubicBezTo>
                <a:cubicBezTo>
                  <a:pt x="50" y="0"/>
                  <a:pt x="42" y="2"/>
                  <a:pt x="35" y="5"/>
                </a:cubicBezTo>
                <a:cubicBezTo>
                  <a:pt x="10" y="17"/>
                  <a:pt x="0" y="48"/>
                  <a:pt x="12" y="73"/>
                </a:cubicBezTo>
                <a:cubicBezTo>
                  <a:pt x="21" y="90"/>
                  <a:pt x="38" y="101"/>
                  <a:pt x="57" y="101"/>
                </a:cubicBezTo>
                <a:cubicBezTo>
                  <a:pt x="57" y="101"/>
                  <a:pt x="57" y="101"/>
                  <a:pt x="57" y="101"/>
                </a:cubicBezTo>
                <a:cubicBezTo>
                  <a:pt x="63" y="101"/>
                  <a:pt x="68" y="100"/>
                  <a:pt x="73" y="99"/>
                </a:cubicBezTo>
                <a:cubicBezTo>
                  <a:pt x="133" y="233"/>
                  <a:pt x="133" y="233"/>
                  <a:pt x="133" y="233"/>
                </a:cubicBezTo>
                <a:cubicBezTo>
                  <a:pt x="112" y="247"/>
                  <a:pt x="103" y="274"/>
                  <a:pt x="115" y="298"/>
                </a:cubicBezTo>
                <a:cubicBezTo>
                  <a:pt x="123" y="315"/>
                  <a:pt x="141" y="326"/>
                  <a:pt x="160" y="326"/>
                </a:cubicBezTo>
                <a:cubicBezTo>
                  <a:pt x="160" y="326"/>
                  <a:pt x="160" y="326"/>
                  <a:pt x="160" y="326"/>
                </a:cubicBezTo>
                <a:cubicBezTo>
                  <a:pt x="168" y="326"/>
                  <a:pt x="175" y="324"/>
                  <a:pt x="182" y="321"/>
                </a:cubicBezTo>
                <a:cubicBezTo>
                  <a:pt x="206" y="309"/>
                  <a:pt x="216" y="282"/>
                  <a:pt x="207" y="258"/>
                </a:cubicBezTo>
                <a:cubicBezTo>
                  <a:pt x="306" y="204"/>
                  <a:pt x="306" y="204"/>
                  <a:pt x="306" y="204"/>
                </a:cubicBezTo>
                <a:cubicBezTo>
                  <a:pt x="315" y="217"/>
                  <a:pt x="330" y="224"/>
                  <a:pt x="346" y="224"/>
                </a:cubicBezTo>
                <a:cubicBezTo>
                  <a:pt x="346" y="224"/>
                  <a:pt x="346" y="224"/>
                  <a:pt x="346" y="224"/>
                </a:cubicBezTo>
                <a:cubicBezTo>
                  <a:pt x="351" y="224"/>
                  <a:pt x="356" y="224"/>
                  <a:pt x="361" y="222"/>
                </a:cubicBezTo>
                <a:cubicBezTo>
                  <a:pt x="364" y="221"/>
                  <a:pt x="368" y="220"/>
                  <a:pt x="371" y="218"/>
                </a:cubicBezTo>
                <a:cubicBezTo>
                  <a:pt x="452" y="320"/>
                  <a:pt x="452" y="320"/>
                  <a:pt x="452" y="320"/>
                </a:cubicBezTo>
                <a:cubicBezTo>
                  <a:pt x="447" y="325"/>
                  <a:pt x="443" y="331"/>
                  <a:pt x="440" y="338"/>
                </a:cubicBezTo>
                <a:cubicBezTo>
                  <a:pt x="435" y="354"/>
                  <a:pt x="437" y="371"/>
                  <a:pt x="447" y="384"/>
                </a:cubicBezTo>
                <a:cubicBezTo>
                  <a:pt x="456" y="397"/>
                  <a:pt x="472" y="405"/>
                  <a:pt x="488" y="405"/>
                </a:cubicBezTo>
                <a:cubicBezTo>
                  <a:pt x="488" y="405"/>
                  <a:pt x="488" y="405"/>
                  <a:pt x="488" y="405"/>
                </a:cubicBezTo>
                <a:cubicBezTo>
                  <a:pt x="493" y="405"/>
                  <a:pt x="498" y="405"/>
                  <a:pt x="502" y="403"/>
                </a:cubicBezTo>
                <a:cubicBezTo>
                  <a:pt x="518" y="399"/>
                  <a:pt x="530" y="387"/>
                  <a:pt x="536" y="371"/>
                </a:cubicBezTo>
                <a:cubicBezTo>
                  <a:pt x="538" y="364"/>
                  <a:pt x="539" y="356"/>
                  <a:pt x="538" y="348"/>
                </a:cubicBezTo>
                <a:cubicBezTo>
                  <a:pt x="642" y="318"/>
                  <a:pt x="642" y="318"/>
                  <a:pt x="642" y="318"/>
                </a:cubicBezTo>
                <a:cubicBezTo>
                  <a:pt x="643" y="319"/>
                  <a:pt x="643" y="319"/>
                  <a:pt x="643" y="320"/>
                </a:cubicBezTo>
                <a:cubicBezTo>
                  <a:pt x="652" y="337"/>
                  <a:pt x="669" y="348"/>
                  <a:pt x="688" y="348"/>
                </a:cubicBezTo>
                <a:cubicBezTo>
                  <a:pt x="688" y="348"/>
                  <a:pt x="688" y="348"/>
                  <a:pt x="688" y="348"/>
                </a:cubicBezTo>
                <a:cubicBezTo>
                  <a:pt x="696" y="348"/>
                  <a:pt x="704" y="346"/>
                  <a:pt x="711" y="343"/>
                </a:cubicBezTo>
                <a:cubicBezTo>
                  <a:pt x="713" y="342"/>
                  <a:pt x="715" y="341"/>
                  <a:pt x="716" y="339"/>
                </a:cubicBezTo>
                <a:cubicBezTo>
                  <a:pt x="775" y="405"/>
                  <a:pt x="775" y="405"/>
                  <a:pt x="775" y="405"/>
                </a:cubicBezTo>
                <a:cubicBezTo>
                  <a:pt x="776" y="406"/>
                  <a:pt x="778" y="407"/>
                  <a:pt x="780" y="407"/>
                </a:cubicBezTo>
                <a:cubicBezTo>
                  <a:pt x="782" y="407"/>
                  <a:pt x="784" y="407"/>
                  <a:pt x="785" y="405"/>
                </a:cubicBezTo>
                <a:cubicBezTo>
                  <a:pt x="788" y="403"/>
                  <a:pt x="788" y="398"/>
                  <a:pt x="786" y="396"/>
                </a:cubicBezTo>
                <a:close/>
                <a:moveTo>
                  <a:pt x="57" y="87"/>
                </a:moveTo>
                <a:cubicBezTo>
                  <a:pt x="43" y="87"/>
                  <a:pt x="31" y="79"/>
                  <a:pt x="25" y="67"/>
                </a:cubicBezTo>
                <a:cubicBezTo>
                  <a:pt x="16" y="49"/>
                  <a:pt x="23" y="27"/>
                  <a:pt x="41" y="18"/>
                </a:cubicBezTo>
                <a:cubicBezTo>
                  <a:pt x="46" y="15"/>
                  <a:pt x="52" y="14"/>
                  <a:pt x="57" y="14"/>
                </a:cubicBezTo>
                <a:cubicBezTo>
                  <a:pt x="71" y="14"/>
                  <a:pt x="84" y="22"/>
                  <a:pt x="90" y="35"/>
                </a:cubicBezTo>
                <a:cubicBezTo>
                  <a:pt x="94" y="43"/>
                  <a:pt x="95" y="53"/>
                  <a:pt x="92" y="63"/>
                </a:cubicBezTo>
                <a:cubicBezTo>
                  <a:pt x="89" y="72"/>
                  <a:pt x="82" y="79"/>
                  <a:pt x="73" y="83"/>
                </a:cubicBezTo>
                <a:cubicBezTo>
                  <a:pt x="68" y="86"/>
                  <a:pt x="63" y="87"/>
                  <a:pt x="57" y="87"/>
                </a:cubicBezTo>
                <a:close/>
                <a:moveTo>
                  <a:pt x="176" y="308"/>
                </a:moveTo>
                <a:cubicBezTo>
                  <a:pt x="171" y="311"/>
                  <a:pt x="166" y="312"/>
                  <a:pt x="160" y="312"/>
                </a:cubicBezTo>
                <a:cubicBezTo>
                  <a:pt x="160" y="312"/>
                  <a:pt x="160" y="312"/>
                  <a:pt x="160" y="312"/>
                </a:cubicBezTo>
                <a:cubicBezTo>
                  <a:pt x="146" y="312"/>
                  <a:pt x="133" y="304"/>
                  <a:pt x="127" y="292"/>
                </a:cubicBezTo>
                <a:cubicBezTo>
                  <a:pt x="118" y="273"/>
                  <a:pt x="126" y="252"/>
                  <a:pt x="144" y="243"/>
                </a:cubicBezTo>
                <a:cubicBezTo>
                  <a:pt x="149" y="240"/>
                  <a:pt x="155" y="239"/>
                  <a:pt x="160" y="239"/>
                </a:cubicBezTo>
                <a:cubicBezTo>
                  <a:pt x="174" y="239"/>
                  <a:pt x="187" y="247"/>
                  <a:pt x="193" y="260"/>
                </a:cubicBezTo>
                <a:cubicBezTo>
                  <a:pt x="202" y="278"/>
                  <a:pt x="194" y="299"/>
                  <a:pt x="176" y="308"/>
                </a:cubicBezTo>
                <a:close/>
                <a:moveTo>
                  <a:pt x="357" y="209"/>
                </a:moveTo>
                <a:cubicBezTo>
                  <a:pt x="353" y="210"/>
                  <a:pt x="350" y="210"/>
                  <a:pt x="346" y="210"/>
                </a:cubicBezTo>
                <a:cubicBezTo>
                  <a:pt x="346" y="210"/>
                  <a:pt x="346" y="210"/>
                  <a:pt x="346" y="210"/>
                </a:cubicBezTo>
                <a:cubicBezTo>
                  <a:pt x="335" y="210"/>
                  <a:pt x="324" y="205"/>
                  <a:pt x="317" y="195"/>
                </a:cubicBezTo>
                <a:cubicBezTo>
                  <a:pt x="310" y="185"/>
                  <a:pt x="308" y="173"/>
                  <a:pt x="312" y="162"/>
                </a:cubicBezTo>
                <a:cubicBezTo>
                  <a:pt x="316" y="151"/>
                  <a:pt x="325" y="142"/>
                  <a:pt x="336" y="139"/>
                </a:cubicBezTo>
                <a:cubicBezTo>
                  <a:pt x="340" y="138"/>
                  <a:pt x="343" y="137"/>
                  <a:pt x="346" y="137"/>
                </a:cubicBezTo>
                <a:cubicBezTo>
                  <a:pt x="358" y="137"/>
                  <a:pt x="369" y="143"/>
                  <a:pt x="376" y="152"/>
                </a:cubicBezTo>
                <a:cubicBezTo>
                  <a:pt x="383" y="162"/>
                  <a:pt x="385" y="174"/>
                  <a:pt x="381" y="186"/>
                </a:cubicBezTo>
                <a:cubicBezTo>
                  <a:pt x="377" y="197"/>
                  <a:pt x="368" y="205"/>
                  <a:pt x="357" y="209"/>
                </a:cubicBezTo>
                <a:close/>
                <a:moveTo>
                  <a:pt x="523" y="367"/>
                </a:moveTo>
                <a:cubicBezTo>
                  <a:pt x="519" y="378"/>
                  <a:pt x="510" y="386"/>
                  <a:pt x="498" y="390"/>
                </a:cubicBezTo>
                <a:cubicBezTo>
                  <a:pt x="495" y="391"/>
                  <a:pt x="491" y="391"/>
                  <a:pt x="488" y="391"/>
                </a:cubicBezTo>
                <a:cubicBezTo>
                  <a:pt x="488" y="391"/>
                  <a:pt x="488" y="391"/>
                  <a:pt x="488" y="391"/>
                </a:cubicBezTo>
                <a:cubicBezTo>
                  <a:pt x="476" y="391"/>
                  <a:pt x="465" y="386"/>
                  <a:pt x="458" y="376"/>
                </a:cubicBezTo>
                <a:cubicBezTo>
                  <a:pt x="451" y="366"/>
                  <a:pt x="450" y="354"/>
                  <a:pt x="453" y="343"/>
                </a:cubicBezTo>
                <a:cubicBezTo>
                  <a:pt x="457" y="332"/>
                  <a:pt x="466" y="323"/>
                  <a:pt x="478" y="320"/>
                </a:cubicBezTo>
                <a:cubicBezTo>
                  <a:pt x="481" y="319"/>
                  <a:pt x="484" y="318"/>
                  <a:pt x="488" y="318"/>
                </a:cubicBezTo>
                <a:cubicBezTo>
                  <a:pt x="500" y="318"/>
                  <a:pt x="511" y="324"/>
                  <a:pt x="518" y="333"/>
                </a:cubicBezTo>
                <a:cubicBezTo>
                  <a:pt x="525" y="343"/>
                  <a:pt x="526" y="355"/>
                  <a:pt x="523" y="367"/>
                </a:cubicBezTo>
                <a:close/>
                <a:moveTo>
                  <a:pt x="688" y="334"/>
                </a:moveTo>
                <a:cubicBezTo>
                  <a:pt x="674" y="334"/>
                  <a:pt x="662" y="326"/>
                  <a:pt x="656" y="314"/>
                </a:cubicBezTo>
                <a:cubicBezTo>
                  <a:pt x="651" y="305"/>
                  <a:pt x="651" y="295"/>
                  <a:pt x="654" y="286"/>
                </a:cubicBezTo>
                <a:cubicBezTo>
                  <a:pt x="657" y="276"/>
                  <a:pt x="664" y="269"/>
                  <a:pt x="672" y="265"/>
                </a:cubicBezTo>
                <a:cubicBezTo>
                  <a:pt x="677" y="262"/>
                  <a:pt x="683" y="261"/>
                  <a:pt x="688" y="261"/>
                </a:cubicBezTo>
                <a:cubicBezTo>
                  <a:pt x="702" y="261"/>
                  <a:pt x="715" y="269"/>
                  <a:pt x="721" y="282"/>
                </a:cubicBezTo>
                <a:cubicBezTo>
                  <a:pt x="730" y="300"/>
                  <a:pt x="722" y="322"/>
                  <a:pt x="704" y="330"/>
                </a:cubicBezTo>
                <a:cubicBezTo>
                  <a:pt x="699" y="333"/>
                  <a:pt x="694" y="334"/>
                  <a:pt x="688" y="33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9" name="Oval 51"/>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2" name="Freeform 119"/>
          <p:cNvSpPr>
            <a:spLocks noEditPoints="1"/>
          </p:cNvSpPr>
          <p:nvPr/>
        </p:nvSpPr>
        <p:spPr bwMode="auto">
          <a:xfrm>
            <a:off x="1532471" y="4953618"/>
            <a:ext cx="610660" cy="430564"/>
          </a:xfrm>
          <a:custGeom>
            <a:avLst/>
            <a:gdLst>
              <a:gd name="T0" fmla="*/ 413 w 591"/>
              <a:gd name="T1" fmla="*/ 93 h 417"/>
              <a:gd name="T2" fmla="*/ 377 w 591"/>
              <a:gd name="T3" fmla="*/ 100 h 417"/>
              <a:gd name="T4" fmla="*/ 264 w 591"/>
              <a:gd name="T5" fmla="*/ 93 h 417"/>
              <a:gd name="T6" fmla="*/ 229 w 591"/>
              <a:gd name="T7" fmla="*/ 100 h 417"/>
              <a:gd name="T8" fmla="*/ 116 w 591"/>
              <a:gd name="T9" fmla="*/ 93 h 417"/>
              <a:gd name="T10" fmla="*/ 66 w 591"/>
              <a:gd name="T11" fmla="*/ 316 h 417"/>
              <a:gd name="T12" fmla="*/ 179 w 591"/>
              <a:gd name="T13" fmla="*/ 323 h 417"/>
              <a:gd name="T14" fmla="*/ 215 w 591"/>
              <a:gd name="T15" fmla="*/ 316 h 417"/>
              <a:gd name="T16" fmla="*/ 327 w 591"/>
              <a:gd name="T17" fmla="*/ 323 h 417"/>
              <a:gd name="T18" fmla="*/ 363 w 591"/>
              <a:gd name="T19" fmla="*/ 316 h 417"/>
              <a:gd name="T20" fmla="*/ 476 w 591"/>
              <a:gd name="T21" fmla="*/ 323 h 417"/>
              <a:gd name="T22" fmla="*/ 525 w 591"/>
              <a:gd name="T23" fmla="*/ 100 h 417"/>
              <a:gd name="T24" fmla="*/ 179 w 591"/>
              <a:gd name="T25" fmla="*/ 309 h 417"/>
              <a:gd name="T26" fmla="*/ 80 w 591"/>
              <a:gd name="T27" fmla="*/ 142 h 417"/>
              <a:gd name="T28" fmla="*/ 215 w 591"/>
              <a:gd name="T29" fmla="*/ 107 h 417"/>
              <a:gd name="T30" fmla="*/ 215 w 591"/>
              <a:gd name="T31" fmla="*/ 274 h 417"/>
              <a:gd name="T32" fmla="*/ 327 w 591"/>
              <a:gd name="T33" fmla="*/ 309 h 417"/>
              <a:gd name="T34" fmla="*/ 229 w 591"/>
              <a:gd name="T35" fmla="*/ 274 h 417"/>
              <a:gd name="T36" fmla="*/ 264 w 591"/>
              <a:gd name="T37" fmla="*/ 107 h 417"/>
              <a:gd name="T38" fmla="*/ 363 w 591"/>
              <a:gd name="T39" fmla="*/ 142 h 417"/>
              <a:gd name="T40" fmla="*/ 327 w 591"/>
              <a:gd name="T41" fmla="*/ 309 h 417"/>
              <a:gd name="T42" fmla="*/ 476 w 591"/>
              <a:gd name="T43" fmla="*/ 309 h 417"/>
              <a:gd name="T44" fmla="*/ 377 w 591"/>
              <a:gd name="T45" fmla="*/ 274 h 417"/>
              <a:gd name="T46" fmla="*/ 413 w 591"/>
              <a:gd name="T47" fmla="*/ 107 h 417"/>
              <a:gd name="T48" fmla="*/ 511 w 591"/>
              <a:gd name="T49" fmla="*/ 274 h 417"/>
              <a:gd name="T50" fmla="*/ 179 w 591"/>
              <a:gd name="T51" fmla="*/ 236 h 417"/>
              <a:gd name="T52" fmla="*/ 116 w 591"/>
              <a:gd name="T53" fmla="*/ 236 h 417"/>
              <a:gd name="T54" fmla="*/ 130 w 591"/>
              <a:gd name="T55" fmla="*/ 236 h 417"/>
              <a:gd name="T56" fmla="*/ 165 w 591"/>
              <a:gd name="T57" fmla="*/ 236 h 417"/>
              <a:gd name="T58" fmla="*/ 172 w 591"/>
              <a:gd name="T59" fmla="*/ 149 h 417"/>
              <a:gd name="T60" fmla="*/ 269 w 591"/>
              <a:gd name="T61" fmla="*/ 208 h 417"/>
              <a:gd name="T62" fmla="*/ 325 w 591"/>
              <a:gd name="T63" fmla="*/ 245 h 417"/>
              <a:gd name="T64" fmla="*/ 334 w 591"/>
              <a:gd name="T65" fmla="*/ 256 h 417"/>
              <a:gd name="T66" fmla="*/ 255 w 591"/>
              <a:gd name="T67" fmla="*/ 208 h 417"/>
              <a:gd name="T68" fmla="*/ 334 w 591"/>
              <a:gd name="T69" fmla="*/ 160 h 417"/>
              <a:gd name="T70" fmla="*/ 325 w 591"/>
              <a:gd name="T71" fmla="*/ 171 h 417"/>
              <a:gd name="T72" fmla="*/ 269 w 591"/>
              <a:gd name="T73" fmla="*/ 208 h 417"/>
              <a:gd name="T74" fmla="*/ 406 w 591"/>
              <a:gd name="T75" fmla="*/ 255 h 417"/>
              <a:gd name="T76" fmla="*/ 452 w 591"/>
              <a:gd name="T77" fmla="*/ 262 h 417"/>
              <a:gd name="T78" fmla="*/ 467 w 591"/>
              <a:gd name="T79" fmla="*/ 205 h 417"/>
              <a:gd name="T80" fmla="*/ 445 w 591"/>
              <a:gd name="T81" fmla="*/ 154 h 417"/>
              <a:gd name="T82" fmla="*/ 406 w 591"/>
              <a:gd name="T83" fmla="*/ 161 h 417"/>
              <a:gd name="T84" fmla="*/ 445 w 591"/>
              <a:gd name="T85" fmla="*/ 168 h 417"/>
              <a:gd name="T86" fmla="*/ 445 w 591"/>
              <a:gd name="T87" fmla="*/ 201 h 417"/>
              <a:gd name="T88" fmla="*/ 420 w 591"/>
              <a:gd name="T89" fmla="*/ 168 h 417"/>
              <a:gd name="T90" fmla="*/ 452 w 591"/>
              <a:gd name="T91" fmla="*/ 215 h 417"/>
              <a:gd name="T92" fmla="*/ 452 w 591"/>
              <a:gd name="T93" fmla="*/ 248 h 417"/>
              <a:gd name="T94" fmla="*/ 420 w 591"/>
              <a:gd name="T95" fmla="*/ 215 h 417"/>
              <a:gd name="T96" fmla="*/ 47 w 591"/>
              <a:gd name="T97" fmla="*/ 0 h 417"/>
              <a:gd name="T98" fmla="*/ 0 w 591"/>
              <a:gd name="T99" fmla="*/ 369 h 417"/>
              <a:gd name="T100" fmla="*/ 544 w 591"/>
              <a:gd name="T101" fmla="*/ 417 h 417"/>
              <a:gd name="T102" fmla="*/ 591 w 591"/>
              <a:gd name="T103" fmla="*/ 48 h 417"/>
              <a:gd name="T104" fmla="*/ 577 w 591"/>
              <a:gd name="T105" fmla="*/ 369 h 417"/>
              <a:gd name="T106" fmla="*/ 47 w 591"/>
              <a:gd name="T107" fmla="*/ 403 h 417"/>
              <a:gd name="T108" fmla="*/ 14 w 591"/>
              <a:gd name="T109" fmla="*/ 48 h 417"/>
              <a:gd name="T110" fmla="*/ 544 w 591"/>
              <a:gd name="T111" fmla="*/ 14 h 417"/>
              <a:gd name="T112" fmla="*/ 577 w 591"/>
              <a:gd name="T113" fmla="*/ 369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1" h="417">
                <a:moveTo>
                  <a:pt x="518" y="93"/>
                </a:moveTo>
                <a:cubicBezTo>
                  <a:pt x="413" y="93"/>
                  <a:pt x="413" y="93"/>
                  <a:pt x="413" y="93"/>
                </a:cubicBezTo>
                <a:cubicBezTo>
                  <a:pt x="399" y="93"/>
                  <a:pt x="386" y="98"/>
                  <a:pt x="377" y="108"/>
                </a:cubicBezTo>
                <a:cubicBezTo>
                  <a:pt x="377" y="100"/>
                  <a:pt x="377" y="100"/>
                  <a:pt x="377" y="100"/>
                </a:cubicBezTo>
                <a:cubicBezTo>
                  <a:pt x="377" y="96"/>
                  <a:pt x="374" y="93"/>
                  <a:pt x="370" y="93"/>
                </a:cubicBezTo>
                <a:cubicBezTo>
                  <a:pt x="264" y="93"/>
                  <a:pt x="264" y="93"/>
                  <a:pt x="264" y="93"/>
                </a:cubicBezTo>
                <a:cubicBezTo>
                  <a:pt x="250" y="93"/>
                  <a:pt x="238" y="98"/>
                  <a:pt x="229" y="108"/>
                </a:cubicBezTo>
                <a:cubicBezTo>
                  <a:pt x="229" y="100"/>
                  <a:pt x="229" y="100"/>
                  <a:pt x="229" y="100"/>
                </a:cubicBezTo>
                <a:cubicBezTo>
                  <a:pt x="229" y="96"/>
                  <a:pt x="225" y="93"/>
                  <a:pt x="222" y="93"/>
                </a:cubicBezTo>
                <a:cubicBezTo>
                  <a:pt x="116" y="93"/>
                  <a:pt x="116" y="93"/>
                  <a:pt x="116" y="93"/>
                </a:cubicBezTo>
                <a:cubicBezTo>
                  <a:pt x="88" y="93"/>
                  <a:pt x="66" y="115"/>
                  <a:pt x="66" y="142"/>
                </a:cubicBezTo>
                <a:cubicBezTo>
                  <a:pt x="66" y="316"/>
                  <a:pt x="66" y="316"/>
                  <a:pt x="66" y="316"/>
                </a:cubicBezTo>
                <a:cubicBezTo>
                  <a:pt x="66" y="320"/>
                  <a:pt x="69" y="323"/>
                  <a:pt x="73" y="323"/>
                </a:cubicBezTo>
                <a:cubicBezTo>
                  <a:pt x="179" y="323"/>
                  <a:pt x="179" y="323"/>
                  <a:pt x="179" y="323"/>
                </a:cubicBezTo>
                <a:cubicBezTo>
                  <a:pt x="193" y="323"/>
                  <a:pt x="205" y="318"/>
                  <a:pt x="215" y="308"/>
                </a:cubicBezTo>
                <a:cubicBezTo>
                  <a:pt x="215" y="316"/>
                  <a:pt x="215" y="316"/>
                  <a:pt x="215" y="316"/>
                </a:cubicBezTo>
                <a:cubicBezTo>
                  <a:pt x="215" y="320"/>
                  <a:pt x="218" y="323"/>
                  <a:pt x="222" y="323"/>
                </a:cubicBezTo>
                <a:cubicBezTo>
                  <a:pt x="327" y="323"/>
                  <a:pt x="327" y="323"/>
                  <a:pt x="327" y="323"/>
                </a:cubicBezTo>
                <a:cubicBezTo>
                  <a:pt x="341" y="323"/>
                  <a:pt x="354" y="318"/>
                  <a:pt x="363" y="308"/>
                </a:cubicBezTo>
                <a:cubicBezTo>
                  <a:pt x="363" y="316"/>
                  <a:pt x="363" y="316"/>
                  <a:pt x="363" y="316"/>
                </a:cubicBezTo>
                <a:cubicBezTo>
                  <a:pt x="363" y="320"/>
                  <a:pt x="366" y="323"/>
                  <a:pt x="370" y="323"/>
                </a:cubicBezTo>
                <a:cubicBezTo>
                  <a:pt x="476" y="323"/>
                  <a:pt x="476" y="323"/>
                  <a:pt x="476" y="323"/>
                </a:cubicBezTo>
                <a:cubicBezTo>
                  <a:pt x="503" y="323"/>
                  <a:pt x="525" y="301"/>
                  <a:pt x="525" y="274"/>
                </a:cubicBezTo>
                <a:cubicBezTo>
                  <a:pt x="525" y="100"/>
                  <a:pt x="525" y="100"/>
                  <a:pt x="525" y="100"/>
                </a:cubicBezTo>
                <a:cubicBezTo>
                  <a:pt x="525" y="96"/>
                  <a:pt x="522" y="93"/>
                  <a:pt x="518" y="93"/>
                </a:cubicBezTo>
                <a:close/>
                <a:moveTo>
                  <a:pt x="179" y="309"/>
                </a:moveTo>
                <a:cubicBezTo>
                  <a:pt x="80" y="309"/>
                  <a:pt x="80" y="309"/>
                  <a:pt x="80" y="309"/>
                </a:cubicBezTo>
                <a:cubicBezTo>
                  <a:pt x="80" y="142"/>
                  <a:pt x="80" y="142"/>
                  <a:pt x="80" y="142"/>
                </a:cubicBezTo>
                <a:cubicBezTo>
                  <a:pt x="80" y="123"/>
                  <a:pt x="96" y="107"/>
                  <a:pt x="116" y="107"/>
                </a:cubicBezTo>
                <a:cubicBezTo>
                  <a:pt x="215" y="107"/>
                  <a:pt x="215" y="107"/>
                  <a:pt x="215" y="107"/>
                </a:cubicBezTo>
                <a:cubicBezTo>
                  <a:pt x="215" y="142"/>
                  <a:pt x="215" y="142"/>
                  <a:pt x="215" y="142"/>
                </a:cubicBezTo>
                <a:cubicBezTo>
                  <a:pt x="215" y="274"/>
                  <a:pt x="215" y="274"/>
                  <a:pt x="215" y="274"/>
                </a:cubicBezTo>
                <a:cubicBezTo>
                  <a:pt x="215" y="293"/>
                  <a:pt x="198" y="309"/>
                  <a:pt x="179" y="309"/>
                </a:cubicBezTo>
                <a:close/>
                <a:moveTo>
                  <a:pt x="327" y="309"/>
                </a:moveTo>
                <a:cubicBezTo>
                  <a:pt x="229" y="309"/>
                  <a:pt x="229" y="309"/>
                  <a:pt x="229" y="309"/>
                </a:cubicBezTo>
                <a:cubicBezTo>
                  <a:pt x="229" y="274"/>
                  <a:pt x="229" y="274"/>
                  <a:pt x="229" y="274"/>
                </a:cubicBezTo>
                <a:cubicBezTo>
                  <a:pt x="229" y="142"/>
                  <a:pt x="229" y="142"/>
                  <a:pt x="229" y="142"/>
                </a:cubicBezTo>
                <a:cubicBezTo>
                  <a:pt x="229" y="123"/>
                  <a:pt x="245" y="107"/>
                  <a:pt x="264" y="107"/>
                </a:cubicBezTo>
                <a:cubicBezTo>
                  <a:pt x="363" y="107"/>
                  <a:pt x="363" y="107"/>
                  <a:pt x="363" y="107"/>
                </a:cubicBezTo>
                <a:cubicBezTo>
                  <a:pt x="363" y="142"/>
                  <a:pt x="363" y="142"/>
                  <a:pt x="363" y="142"/>
                </a:cubicBezTo>
                <a:cubicBezTo>
                  <a:pt x="363" y="274"/>
                  <a:pt x="363" y="274"/>
                  <a:pt x="363" y="274"/>
                </a:cubicBezTo>
                <a:cubicBezTo>
                  <a:pt x="363" y="293"/>
                  <a:pt x="347" y="309"/>
                  <a:pt x="327" y="309"/>
                </a:cubicBezTo>
                <a:close/>
                <a:moveTo>
                  <a:pt x="511" y="274"/>
                </a:moveTo>
                <a:cubicBezTo>
                  <a:pt x="511" y="293"/>
                  <a:pt x="495" y="309"/>
                  <a:pt x="476" y="309"/>
                </a:cubicBezTo>
                <a:cubicBezTo>
                  <a:pt x="377" y="309"/>
                  <a:pt x="377" y="309"/>
                  <a:pt x="377" y="309"/>
                </a:cubicBezTo>
                <a:cubicBezTo>
                  <a:pt x="377" y="274"/>
                  <a:pt x="377" y="274"/>
                  <a:pt x="377" y="274"/>
                </a:cubicBezTo>
                <a:cubicBezTo>
                  <a:pt x="377" y="142"/>
                  <a:pt x="377" y="142"/>
                  <a:pt x="377" y="142"/>
                </a:cubicBezTo>
                <a:cubicBezTo>
                  <a:pt x="377" y="123"/>
                  <a:pt x="393" y="107"/>
                  <a:pt x="413" y="107"/>
                </a:cubicBezTo>
                <a:cubicBezTo>
                  <a:pt x="511" y="107"/>
                  <a:pt x="511" y="107"/>
                  <a:pt x="511" y="107"/>
                </a:cubicBezTo>
                <a:lnTo>
                  <a:pt x="511" y="274"/>
                </a:lnTo>
                <a:close/>
                <a:moveTo>
                  <a:pt x="179" y="156"/>
                </a:moveTo>
                <a:cubicBezTo>
                  <a:pt x="179" y="236"/>
                  <a:pt x="179" y="236"/>
                  <a:pt x="179" y="236"/>
                </a:cubicBezTo>
                <a:cubicBezTo>
                  <a:pt x="179" y="253"/>
                  <a:pt x="165" y="267"/>
                  <a:pt x="147" y="267"/>
                </a:cubicBezTo>
                <a:cubicBezTo>
                  <a:pt x="130" y="267"/>
                  <a:pt x="116" y="253"/>
                  <a:pt x="116" y="236"/>
                </a:cubicBezTo>
                <a:cubicBezTo>
                  <a:pt x="116" y="232"/>
                  <a:pt x="119" y="229"/>
                  <a:pt x="123" y="229"/>
                </a:cubicBezTo>
                <a:cubicBezTo>
                  <a:pt x="127" y="229"/>
                  <a:pt x="130" y="232"/>
                  <a:pt x="130" y="236"/>
                </a:cubicBezTo>
                <a:cubicBezTo>
                  <a:pt x="130" y="245"/>
                  <a:pt x="138" y="253"/>
                  <a:pt x="147" y="253"/>
                </a:cubicBezTo>
                <a:cubicBezTo>
                  <a:pt x="157" y="253"/>
                  <a:pt x="165" y="245"/>
                  <a:pt x="165" y="236"/>
                </a:cubicBezTo>
                <a:cubicBezTo>
                  <a:pt x="165" y="156"/>
                  <a:pt x="165" y="156"/>
                  <a:pt x="165" y="156"/>
                </a:cubicBezTo>
                <a:cubicBezTo>
                  <a:pt x="165" y="152"/>
                  <a:pt x="168" y="149"/>
                  <a:pt x="172" y="149"/>
                </a:cubicBezTo>
                <a:cubicBezTo>
                  <a:pt x="175" y="149"/>
                  <a:pt x="179" y="152"/>
                  <a:pt x="179" y="156"/>
                </a:cubicBezTo>
                <a:close/>
                <a:moveTo>
                  <a:pt x="269" y="208"/>
                </a:moveTo>
                <a:cubicBezTo>
                  <a:pt x="269" y="233"/>
                  <a:pt x="285" y="253"/>
                  <a:pt x="305" y="253"/>
                </a:cubicBezTo>
                <a:cubicBezTo>
                  <a:pt x="312" y="253"/>
                  <a:pt x="319" y="250"/>
                  <a:pt x="325" y="245"/>
                </a:cubicBezTo>
                <a:cubicBezTo>
                  <a:pt x="328" y="242"/>
                  <a:pt x="332" y="243"/>
                  <a:pt x="335" y="246"/>
                </a:cubicBezTo>
                <a:cubicBezTo>
                  <a:pt x="337" y="249"/>
                  <a:pt x="337" y="253"/>
                  <a:pt x="334" y="256"/>
                </a:cubicBezTo>
                <a:cubicBezTo>
                  <a:pt x="326" y="263"/>
                  <a:pt x="315" y="267"/>
                  <a:pt x="305" y="267"/>
                </a:cubicBezTo>
                <a:cubicBezTo>
                  <a:pt x="277" y="267"/>
                  <a:pt x="255" y="240"/>
                  <a:pt x="255" y="208"/>
                </a:cubicBezTo>
                <a:cubicBezTo>
                  <a:pt x="255" y="176"/>
                  <a:pt x="277" y="149"/>
                  <a:pt x="305" y="149"/>
                </a:cubicBezTo>
                <a:cubicBezTo>
                  <a:pt x="315" y="149"/>
                  <a:pt x="326" y="153"/>
                  <a:pt x="334" y="160"/>
                </a:cubicBezTo>
                <a:cubicBezTo>
                  <a:pt x="337" y="163"/>
                  <a:pt x="337" y="167"/>
                  <a:pt x="335" y="170"/>
                </a:cubicBezTo>
                <a:cubicBezTo>
                  <a:pt x="332" y="173"/>
                  <a:pt x="328" y="174"/>
                  <a:pt x="325" y="171"/>
                </a:cubicBezTo>
                <a:cubicBezTo>
                  <a:pt x="319" y="166"/>
                  <a:pt x="312" y="163"/>
                  <a:pt x="305" y="163"/>
                </a:cubicBezTo>
                <a:cubicBezTo>
                  <a:pt x="285" y="163"/>
                  <a:pt x="269" y="183"/>
                  <a:pt x="269" y="208"/>
                </a:cubicBezTo>
                <a:close/>
                <a:moveTo>
                  <a:pt x="406" y="161"/>
                </a:moveTo>
                <a:cubicBezTo>
                  <a:pt x="406" y="255"/>
                  <a:pt x="406" y="255"/>
                  <a:pt x="406" y="255"/>
                </a:cubicBezTo>
                <a:cubicBezTo>
                  <a:pt x="406" y="259"/>
                  <a:pt x="409" y="262"/>
                  <a:pt x="413" y="262"/>
                </a:cubicBezTo>
                <a:cubicBezTo>
                  <a:pt x="452" y="262"/>
                  <a:pt x="452" y="262"/>
                  <a:pt x="452" y="262"/>
                </a:cubicBezTo>
                <a:cubicBezTo>
                  <a:pt x="469" y="262"/>
                  <a:pt x="483" y="248"/>
                  <a:pt x="483" y="232"/>
                </a:cubicBezTo>
                <a:cubicBezTo>
                  <a:pt x="483" y="220"/>
                  <a:pt x="476" y="210"/>
                  <a:pt x="467" y="205"/>
                </a:cubicBezTo>
                <a:cubicBezTo>
                  <a:pt x="472" y="200"/>
                  <a:pt x="475" y="192"/>
                  <a:pt x="475" y="184"/>
                </a:cubicBezTo>
                <a:cubicBezTo>
                  <a:pt x="475" y="168"/>
                  <a:pt x="461" y="154"/>
                  <a:pt x="445" y="154"/>
                </a:cubicBezTo>
                <a:cubicBezTo>
                  <a:pt x="413" y="154"/>
                  <a:pt x="413" y="154"/>
                  <a:pt x="413" y="154"/>
                </a:cubicBezTo>
                <a:cubicBezTo>
                  <a:pt x="409" y="154"/>
                  <a:pt x="406" y="157"/>
                  <a:pt x="406" y="161"/>
                </a:cubicBezTo>
                <a:close/>
                <a:moveTo>
                  <a:pt x="420" y="168"/>
                </a:moveTo>
                <a:cubicBezTo>
                  <a:pt x="445" y="168"/>
                  <a:pt x="445" y="168"/>
                  <a:pt x="445" y="168"/>
                </a:cubicBezTo>
                <a:cubicBezTo>
                  <a:pt x="454" y="168"/>
                  <a:pt x="461" y="175"/>
                  <a:pt x="461" y="184"/>
                </a:cubicBezTo>
                <a:cubicBezTo>
                  <a:pt x="461" y="193"/>
                  <a:pt x="454" y="201"/>
                  <a:pt x="445" y="201"/>
                </a:cubicBezTo>
                <a:cubicBezTo>
                  <a:pt x="420" y="201"/>
                  <a:pt x="420" y="201"/>
                  <a:pt x="420" y="201"/>
                </a:cubicBezTo>
                <a:lnTo>
                  <a:pt x="420" y="168"/>
                </a:lnTo>
                <a:close/>
                <a:moveTo>
                  <a:pt x="420" y="215"/>
                </a:moveTo>
                <a:cubicBezTo>
                  <a:pt x="452" y="215"/>
                  <a:pt x="452" y="215"/>
                  <a:pt x="452" y="215"/>
                </a:cubicBezTo>
                <a:cubicBezTo>
                  <a:pt x="461" y="215"/>
                  <a:pt x="469" y="223"/>
                  <a:pt x="469" y="232"/>
                </a:cubicBezTo>
                <a:cubicBezTo>
                  <a:pt x="469" y="241"/>
                  <a:pt x="461" y="248"/>
                  <a:pt x="452" y="248"/>
                </a:cubicBezTo>
                <a:cubicBezTo>
                  <a:pt x="420" y="248"/>
                  <a:pt x="420" y="248"/>
                  <a:pt x="420" y="248"/>
                </a:cubicBezTo>
                <a:lnTo>
                  <a:pt x="420" y="215"/>
                </a:lnTo>
                <a:close/>
                <a:moveTo>
                  <a:pt x="544" y="0"/>
                </a:moveTo>
                <a:cubicBezTo>
                  <a:pt x="47" y="0"/>
                  <a:pt x="47" y="0"/>
                  <a:pt x="47" y="0"/>
                </a:cubicBezTo>
                <a:cubicBezTo>
                  <a:pt x="21" y="0"/>
                  <a:pt x="0" y="22"/>
                  <a:pt x="0" y="48"/>
                </a:cubicBezTo>
                <a:cubicBezTo>
                  <a:pt x="0" y="369"/>
                  <a:pt x="0" y="369"/>
                  <a:pt x="0" y="369"/>
                </a:cubicBezTo>
                <a:cubicBezTo>
                  <a:pt x="0" y="395"/>
                  <a:pt x="21" y="417"/>
                  <a:pt x="47" y="417"/>
                </a:cubicBezTo>
                <a:cubicBezTo>
                  <a:pt x="544" y="417"/>
                  <a:pt x="544" y="417"/>
                  <a:pt x="544" y="417"/>
                </a:cubicBezTo>
                <a:cubicBezTo>
                  <a:pt x="570" y="417"/>
                  <a:pt x="591" y="395"/>
                  <a:pt x="591" y="369"/>
                </a:cubicBezTo>
                <a:cubicBezTo>
                  <a:pt x="591" y="48"/>
                  <a:pt x="591" y="48"/>
                  <a:pt x="591" y="48"/>
                </a:cubicBezTo>
                <a:cubicBezTo>
                  <a:pt x="591" y="22"/>
                  <a:pt x="570" y="0"/>
                  <a:pt x="544" y="0"/>
                </a:cubicBezTo>
                <a:close/>
                <a:moveTo>
                  <a:pt x="577" y="369"/>
                </a:moveTo>
                <a:cubicBezTo>
                  <a:pt x="577" y="387"/>
                  <a:pt x="562" y="403"/>
                  <a:pt x="544" y="403"/>
                </a:cubicBezTo>
                <a:cubicBezTo>
                  <a:pt x="47" y="403"/>
                  <a:pt x="47" y="403"/>
                  <a:pt x="47" y="403"/>
                </a:cubicBezTo>
                <a:cubicBezTo>
                  <a:pt x="29" y="403"/>
                  <a:pt x="14" y="387"/>
                  <a:pt x="14" y="369"/>
                </a:cubicBezTo>
                <a:cubicBezTo>
                  <a:pt x="14" y="48"/>
                  <a:pt x="14" y="48"/>
                  <a:pt x="14" y="48"/>
                </a:cubicBezTo>
                <a:cubicBezTo>
                  <a:pt x="14" y="30"/>
                  <a:pt x="29" y="14"/>
                  <a:pt x="47" y="14"/>
                </a:cubicBezTo>
                <a:cubicBezTo>
                  <a:pt x="544" y="14"/>
                  <a:pt x="544" y="14"/>
                  <a:pt x="544" y="14"/>
                </a:cubicBezTo>
                <a:cubicBezTo>
                  <a:pt x="562" y="14"/>
                  <a:pt x="577" y="30"/>
                  <a:pt x="577" y="48"/>
                </a:cubicBezTo>
                <a:lnTo>
                  <a:pt x="577" y="36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7" name="Oval 59"/>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9" name="Freeform 146"/>
          <p:cNvSpPr>
            <a:spLocks noEditPoints="1"/>
          </p:cNvSpPr>
          <p:nvPr/>
        </p:nvSpPr>
        <p:spPr bwMode="auto">
          <a:xfrm>
            <a:off x="8403488" y="4883535"/>
            <a:ext cx="656696" cy="562371"/>
          </a:xfrm>
          <a:custGeom>
            <a:avLst/>
            <a:gdLst>
              <a:gd name="T0" fmla="*/ 85 w 636"/>
              <a:gd name="T1" fmla="*/ 159 h 544"/>
              <a:gd name="T2" fmla="*/ 308 w 636"/>
              <a:gd name="T3" fmla="*/ 544 h 544"/>
              <a:gd name="T4" fmla="*/ 532 w 636"/>
              <a:gd name="T5" fmla="*/ 159 h 544"/>
              <a:gd name="T6" fmla="*/ 226 w 636"/>
              <a:gd name="T7" fmla="*/ 353 h 544"/>
              <a:gd name="T8" fmla="*/ 308 w 636"/>
              <a:gd name="T9" fmla="*/ 240 h 544"/>
              <a:gd name="T10" fmla="*/ 391 w 636"/>
              <a:gd name="T11" fmla="*/ 353 h 544"/>
              <a:gd name="T12" fmla="*/ 308 w 636"/>
              <a:gd name="T13" fmla="*/ 530 h 544"/>
              <a:gd name="T14" fmla="*/ 399 w 636"/>
              <a:gd name="T15" fmla="*/ 515 h 544"/>
              <a:gd name="T16" fmla="*/ 405 w 636"/>
              <a:gd name="T17" fmla="*/ 350 h 544"/>
              <a:gd name="T18" fmla="*/ 308 w 636"/>
              <a:gd name="T19" fmla="*/ 226 h 544"/>
              <a:gd name="T20" fmla="*/ 212 w 636"/>
              <a:gd name="T21" fmla="*/ 350 h 544"/>
              <a:gd name="T22" fmla="*/ 218 w 636"/>
              <a:gd name="T23" fmla="*/ 515 h 544"/>
              <a:gd name="T24" fmla="*/ 98 w 636"/>
              <a:gd name="T25" fmla="*/ 164 h 544"/>
              <a:gd name="T26" fmla="*/ 530 w 636"/>
              <a:gd name="T27" fmla="*/ 197 h 544"/>
              <a:gd name="T28" fmla="*/ 442 w 636"/>
              <a:gd name="T29" fmla="*/ 192 h 544"/>
              <a:gd name="T30" fmla="*/ 445 w 636"/>
              <a:gd name="T31" fmla="*/ 237 h 544"/>
              <a:gd name="T32" fmla="*/ 442 w 636"/>
              <a:gd name="T33" fmla="*/ 223 h 544"/>
              <a:gd name="T34" fmla="*/ 445 w 636"/>
              <a:gd name="T35" fmla="*/ 206 h 544"/>
              <a:gd name="T36" fmla="*/ 442 w 636"/>
              <a:gd name="T37" fmla="*/ 223 h 544"/>
              <a:gd name="T38" fmla="*/ 143 w 636"/>
              <a:gd name="T39" fmla="*/ 208 h 544"/>
              <a:gd name="T40" fmla="*/ 211 w 636"/>
              <a:gd name="T41" fmla="*/ 235 h 544"/>
              <a:gd name="T42" fmla="*/ 204 w 636"/>
              <a:gd name="T43" fmla="*/ 222 h 544"/>
              <a:gd name="T44" fmla="*/ 157 w 636"/>
              <a:gd name="T45" fmla="*/ 208 h 544"/>
              <a:gd name="T46" fmla="*/ 206 w 636"/>
              <a:gd name="T47" fmla="*/ 221 h 544"/>
              <a:gd name="T48" fmla="*/ 28 w 636"/>
              <a:gd name="T49" fmla="*/ 132 h 544"/>
              <a:gd name="T50" fmla="*/ 132 w 636"/>
              <a:gd name="T51" fmla="*/ 28 h 544"/>
              <a:gd name="T52" fmla="*/ 132 w 636"/>
              <a:gd name="T53" fmla="*/ 51 h 544"/>
              <a:gd name="T54" fmla="*/ 38 w 636"/>
              <a:gd name="T55" fmla="*/ 38 h 544"/>
              <a:gd name="T56" fmla="*/ 50 w 636"/>
              <a:gd name="T57" fmla="*/ 131 h 544"/>
              <a:gd name="T58" fmla="*/ 43 w 636"/>
              <a:gd name="T59" fmla="*/ 143 h 544"/>
              <a:gd name="T60" fmla="*/ 589 w 636"/>
              <a:gd name="T61" fmla="*/ 144 h 544"/>
              <a:gd name="T62" fmla="*/ 598 w 636"/>
              <a:gd name="T63" fmla="*/ 122 h 544"/>
              <a:gd name="T64" fmla="*/ 556 w 636"/>
              <a:gd name="T65" fmla="*/ 21 h 544"/>
              <a:gd name="T66" fmla="*/ 494 w 636"/>
              <a:gd name="T67" fmla="*/ 54 h 544"/>
              <a:gd name="T68" fmla="*/ 607 w 636"/>
              <a:gd name="T69" fmla="*/ 28 h 544"/>
              <a:gd name="T70" fmla="*/ 321 w 636"/>
              <a:gd name="T71" fmla="*/ 413 h 544"/>
              <a:gd name="T72" fmla="*/ 344 w 636"/>
              <a:gd name="T73" fmla="*/ 348 h 544"/>
              <a:gd name="T74" fmla="*/ 270 w 636"/>
              <a:gd name="T75" fmla="*/ 315 h 544"/>
              <a:gd name="T76" fmla="*/ 307 w 636"/>
              <a:gd name="T77" fmla="*/ 385 h 544"/>
              <a:gd name="T78" fmla="*/ 262 w 636"/>
              <a:gd name="T79" fmla="*/ 458 h 544"/>
              <a:gd name="T80" fmla="*/ 314 w 636"/>
              <a:gd name="T81" fmla="*/ 426 h 544"/>
              <a:gd name="T82" fmla="*/ 367 w 636"/>
              <a:gd name="T83" fmla="*/ 458 h 544"/>
              <a:gd name="T84" fmla="*/ 314 w 636"/>
              <a:gd name="T85" fmla="*/ 319 h 544"/>
              <a:gd name="T86" fmla="*/ 314 w 636"/>
              <a:gd name="T87" fmla="*/ 366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6" h="544">
                <a:moveTo>
                  <a:pt x="532" y="159"/>
                </a:moveTo>
                <a:cubicBezTo>
                  <a:pt x="518" y="115"/>
                  <a:pt x="470" y="41"/>
                  <a:pt x="308" y="41"/>
                </a:cubicBezTo>
                <a:cubicBezTo>
                  <a:pt x="147" y="41"/>
                  <a:pt x="99" y="115"/>
                  <a:pt x="85" y="159"/>
                </a:cubicBezTo>
                <a:cubicBezTo>
                  <a:pt x="81" y="170"/>
                  <a:pt x="77" y="181"/>
                  <a:pt x="73" y="193"/>
                </a:cubicBezTo>
                <a:cubicBezTo>
                  <a:pt x="46" y="275"/>
                  <a:pt x="11" y="377"/>
                  <a:pt x="66" y="429"/>
                </a:cubicBezTo>
                <a:cubicBezTo>
                  <a:pt x="128" y="487"/>
                  <a:pt x="198" y="544"/>
                  <a:pt x="308" y="544"/>
                </a:cubicBezTo>
                <a:cubicBezTo>
                  <a:pt x="419" y="544"/>
                  <a:pt x="489" y="487"/>
                  <a:pt x="551" y="429"/>
                </a:cubicBezTo>
                <a:cubicBezTo>
                  <a:pt x="606" y="377"/>
                  <a:pt x="571" y="275"/>
                  <a:pt x="543" y="193"/>
                </a:cubicBezTo>
                <a:cubicBezTo>
                  <a:pt x="540" y="181"/>
                  <a:pt x="536" y="170"/>
                  <a:pt x="532" y="159"/>
                </a:cubicBezTo>
                <a:close/>
                <a:moveTo>
                  <a:pt x="221" y="497"/>
                </a:moveTo>
                <a:cubicBezTo>
                  <a:pt x="198" y="467"/>
                  <a:pt x="207" y="427"/>
                  <a:pt x="210" y="415"/>
                </a:cubicBezTo>
                <a:cubicBezTo>
                  <a:pt x="216" y="393"/>
                  <a:pt x="221" y="371"/>
                  <a:pt x="226" y="353"/>
                </a:cubicBezTo>
                <a:cubicBezTo>
                  <a:pt x="231" y="333"/>
                  <a:pt x="235" y="316"/>
                  <a:pt x="239" y="302"/>
                </a:cubicBezTo>
                <a:cubicBezTo>
                  <a:pt x="240" y="299"/>
                  <a:pt x="241" y="296"/>
                  <a:pt x="242" y="293"/>
                </a:cubicBezTo>
                <a:cubicBezTo>
                  <a:pt x="248" y="267"/>
                  <a:pt x="256" y="240"/>
                  <a:pt x="308" y="240"/>
                </a:cubicBezTo>
                <a:cubicBezTo>
                  <a:pt x="361" y="240"/>
                  <a:pt x="368" y="267"/>
                  <a:pt x="375" y="293"/>
                </a:cubicBezTo>
                <a:cubicBezTo>
                  <a:pt x="376" y="296"/>
                  <a:pt x="377" y="299"/>
                  <a:pt x="378" y="302"/>
                </a:cubicBezTo>
                <a:cubicBezTo>
                  <a:pt x="382" y="316"/>
                  <a:pt x="386" y="333"/>
                  <a:pt x="391" y="353"/>
                </a:cubicBezTo>
                <a:cubicBezTo>
                  <a:pt x="396" y="371"/>
                  <a:pt x="401" y="393"/>
                  <a:pt x="407" y="415"/>
                </a:cubicBezTo>
                <a:cubicBezTo>
                  <a:pt x="410" y="427"/>
                  <a:pt x="419" y="467"/>
                  <a:pt x="396" y="497"/>
                </a:cubicBezTo>
                <a:cubicBezTo>
                  <a:pt x="379" y="519"/>
                  <a:pt x="350" y="530"/>
                  <a:pt x="308" y="530"/>
                </a:cubicBezTo>
                <a:cubicBezTo>
                  <a:pt x="267" y="530"/>
                  <a:pt x="238" y="519"/>
                  <a:pt x="221" y="497"/>
                </a:cubicBezTo>
                <a:close/>
                <a:moveTo>
                  <a:pt x="542" y="418"/>
                </a:moveTo>
                <a:cubicBezTo>
                  <a:pt x="501" y="457"/>
                  <a:pt x="456" y="495"/>
                  <a:pt x="399" y="515"/>
                </a:cubicBezTo>
                <a:cubicBezTo>
                  <a:pt x="402" y="512"/>
                  <a:pt x="404" y="509"/>
                  <a:pt x="407" y="506"/>
                </a:cubicBezTo>
                <a:cubicBezTo>
                  <a:pt x="434" y="471"/>
                  <a:pt x="424" y="425"/>
                  <a:pt x="420" y="412"/>
                </a:cubicBezTo>
                <a:cubicBezTo>
                  <a:pt x="414" y="389"/>
                  <a:pt x="409" y="368"/>
                  <a:pt x="405" y="350"/>
                </a:cubicBezTo>
                <a:cubicBezTo>
                  <a:pt x="400" y="329"/>
                  <a:pt x="396" y="312"/>
                  <a:pt x="391" y="298"/>
                </a:cubicBezTo>
                <a:cubicBezTo>
                  <a:pt x="391" y="295"/>
                  <a:pt x="390" y="292"/>
                  <a:pt x="389" y="289"/>
                </a:cubicBezTo>
                <a:cubicBezTo>
                  <a:pt x="382" y="263"/>
                  <a:pt x="372" y="226"/>
                  <a:pt x="308" y="226"/>
                </a:cubicBezTo>
                <a:cubicBezTo>
                  <a:pt x="245" y="226"/>
                  <a:pt x="235" y="263"/>
                  <a:pt x="228" y="289"/>
                </a:cubicBezTo>
                <a:cubicBezTo>
                  <a:pt x="227" y="292"/>
                  <a:pt x="226" y="295"/>
                  <a:pt x="225" y="298"/>
                </a:cubicBezTo>
                <a:cubicBezTo>
                  <a:pt x="221" y="312"/>
                  <a:pt x="217" y="329"/>
                  <a:pt x="212" y="350"/>
                </a:cubicBezTo>
                <a:cubicBezTo>
                  <a:pt x="208" y="368"/>
                  <a:pt x="203" y="389"/>
                  <a:pt x="196" y="412"/>
                </a:cubicBezTo>
                <a:cubicBezTo>
                  <a:pt x="193" y="425"/>
                  <a:pt x="183" y="471"/>
                  <a:pt x="210" y="506"/>
                </a:cubicBezTo>
                <a:cubicBezTo>
                  <a:pt x="212" y="509"/>
                  <a:pt x="215" y="512"/>
                  <a:pt x="218" y="515"/>
                </a:cubicBezTo>
                <a:cubicBezTo>
                  <a:pt x="161" y="495"/>
                  <a:pt x="116" y="457"/>
                  <a:pt x="75" y="418"/>
                </a:cubicBezTo>
                <a:cubicBezTo>
                  <a:pt x="27" y="373"/>
                  <a:pt x="60" y="276"/>
                  <a:pt x="87" y="197"/>
                </a:cubicBezTo>
                <a:cubicBezTo>
                  <a:pt x="91" y="185"/>
                  <a:pt x="94" y="174"/>
                  <a:pt x="98" y="164"/>
                </a:cubicBezTo>
                <a:cubicBezTo>
                  <a:pt x="111" y="123"/>
                  <a:pt x="156" y="55"/>
                  <a:pt x="308" y="55"/>
                </a:cubicBezTo>
                <a:cubicBezTo>
                  <a:pt x="461" y="55"/>
                  <a:pt x="506" y="123"/>
                  <a:pt x="519" y="164"/>
                </a:cubicBezTo>
                <a:cubicBezTo>
                  <a:pt x="523" y="174"/>
                  <a:pt x="526" y="185"/>
                  <a:pt x="530" y="197"/>
                </a:cubicBezTo>
                <a:cubicBezTo>
                  <a:pt x="557" y="276"/>
                  <a:pt x="590" y="373"/>
                  <a:pt x="542" y="418"/>
                </a:cubicBezTo>
                <a:close/>
                <a:moveTo>
                  <a:pt x="455" y="191"/>
                </a:moveTo>
                <a:cubicBezTo>
                  <a:pt x="451" y="191"/>
                  <a:pt x="447" y="191"/>
                  <a:pt x="442" y="192"/>
                </a:cubicBezTo>
                <a:cubicBezTo>
                  <a:pt x="424" y="196"/>
                  <a:pt x="405" y="207"/>
                  <a:pt x="405" y="221"/>
                </a:cubicBezTo>
                <a:cubicBezTo>
                  <a:pt x="405" y="232"/>
                  <a:pt x="416" y="239"/>
                  <a:pt x="432" y="239"/>
                </a:cubicBezTo>
                <a:cubicBezTo>
                  <a:pt x="436" y="239"/>
                  <a:pt x="441" y="238"/>
                  <a:pt x="445" y="237"/>
                </a:cubicBezTo>
                <a:cubicBezTo>
                  <a:pt x="463" y="234"/>
                  <a:pt x="482" y="223"/>
                  <a:pt x="482" y="208"/>
                </a:cubicBezTo>
                <a:cubicBezTo>
                  <a:pt x="482" y="198"/>
                  <a:pt x="471" y="191"/>
                  <a:pt x="455" y="191"/>
                </a:cubicBezTo>
                <a:close/>
                <a:moveTo>
                  <a:pt x="442" y="223"/>
                </a:moveTo>
                <a:cubicBezTo>
                  <a:pt x="439" y="224"/>
                  <a:pt x="435" y="225"/>
                  <a:pt x="432" y="225"/>
                </a:cubicBezTo>
                <a:cubicBezTo>
                  <a:pt x="423" y="225"/>
                  <a:pt x="419" y="222"/>
                  <a:pt x="419" y="221"/>
                </a:cubicBezTo>
                <a:cubicBezTo>
                  <a:pt x="419" y="217"/>
                  <a:pt x="429" y="209"/>
                  <a:pt x="445" y="206"/>
                </a:cubicBezTo>
                <a:cubicBezTo>
                  <a:pt x="448" y="205"/>
                  <a:pt x="452" y="205"/>
                  <a:pt x="455" y="205"/>
                </a:cubicBezTo>
                <a:cubicBezTo>
                  <a:pt x="464" y="205"/>
                  <a:pt x="468" y="208"/>
                  <a:pt x="468" y="208"/>
                </a:cubicBezTo>
                <a:cubicBezTo>
                  <a:pt x="468" y="212"/>
                  <a:pt x="458" y="220"/>
                  <a:pt x="442" y="223"/>
                </a:cubicBezTo>
                <a:close/>
                <a:moveTo>
                  <a:pt x="183" y="192"/>
                </a:moveTo>
                <a:cubicBezTo>
                  <a:pt x="179" y="191"/>
                  <a:pt x="174" y="191"/>
                  <a:pt x="170" y="191"/>
                </a:cubicBezTo>
                <a:cubicBezTo>
                  <a:pt x="154" y="191"/>
                  <a:pt x="143" y="198"/>
                  <a:pt x="143" y="208"/>
                </a:cubicBezTo>
                <a:cubicBezTo>
                  <a:pt x="143" y="223"/>
                  <a:pt x="162" y="234"/>
                  <a:pt x="180" y="237"/>
                </a:cubicBezTo>
                <a:cubicBezTo>
                  <a:pt x="185" y="238"/>
                  <a:pt x="189" y="239"/>
                  <a:pt x="193" y="239"/>
                </a:cubicBezTo>
                <a:cubicBezTo>
                  <a:pt x="200" y="239"/>
                  <a:pt x="206" y="237"/>
                  <a:pt x="211" y="235"/>
                </a:cubicBezTo>
                <a:cubicBezTo>
                  <a:pt x="217" y="232"/>
                  <a:pt x="220" y="227"/>
                  <a:pt x="220" y="221"/>
                </a:cubicBezTo>
                <a:cubicBezTo>
                  <a:pt x="220" y="207"/>
                  <a:pt x="202" y="196"/>
                  <a:pt x="183" y="192"/>
                </a:cubicBezTo>
                <a:close/>
                <a:moveTo>
                  <a:pt x="204" y="222"/>
                </a:moveTo>
                <a:cubicBezTo>
                  <a:pt x="203" y="223"/>
                  <a:pt x="200" y="225"/>
                  <a:pt x="193" y="225"/>
                </a:cubicBezTo>
                <a:cubicBezTo>
                  <a:pt x="190" y="225"/>
                  <a:pt x="187" y="224"/>
                  <a:pt x="183" y="223"/>
                </a:cubicBezTo>
                <a:cubicBezTo>
                  <a:pt x="167" y="220"/>
                  <a:pt x="157" y="212"/>
                  <a:pt x="157" y="208"/>
                </a:cubicBezTo>
                <a:cubicBezTo>
                  <a:pt x="157" y="208"/>
                  <a:pt x="161" y="205"/>
                  <a:pt x="170" y="205"/>
                </a:cubicBezTo>
                <a:cubicBezTo>
                  <a:pt x="174" y="205"/>
                  <a:pt x="177" y="205"/>
                  <a:pt x="180" y="206"/>
                </a:cubicBezTo>
                <a:cubicBezTo>
                  <a:pt x="196" y="209"/>
                  <a:pt x="206" y="217"/>
                  <a:pt x="206" y="221"/>
                </a:cubicBezTo>
                <a:cubicBezTo>
                  <a:pt x="206" y="221"/>
                  <a:pt x="205" y="222"/>
                  <a:pt x="204" y="222"/>
                </a:cubicBezTo>
                <a:close/>
                <a:moveTo>
                  <a:pt x="43" y="143"/>
                </a:moveTo>
                <a:cubicBezTo>
                  <a:pt x="38" y="140"/>
                  <a:pt x="33" y="136"/>
                  <a:pt x="28" y="132"/>
                </a:cubicBezTo>
                <a:cubicBezTo>
                  <a:pt x="0" y="103"/>
                  <a:pt x="0" y="57"/>
                  <a:pt x="28" y="28"/>
                </a:cubicBezTo>
                <a:cubicBezTo>
                  <a:pt x="42" y="15"/>
                  <a:pt x="61" y="7"/>
                  <a:pt x="80" y="7"/>
                </a:cubicBezTo>
                <a:cubicBezTo>
                  <a:pt x="100" y="7"/>
                  <a:pt x="118" y="15"/>
                  <a:pt x="132" y="28"/>
                </a:cubicBezTo>
                <a:cubicBezTo>
                  <a:pt x="137" y="33"/>
                  <a:pt x="141" y="39"/>
                  <a:pt x="144" y="44"/>
                </a:cubicBezTo>
                <a:cubicBezTo>
                  <a:pt x="146" y="48"/>
                  <a:pt x="145" y="52"/>
                  <a:pt x="141" y="54"/>
                </a:cubicBezTo>
                <a:cubicBezTo>
                  <a:pt x="138" y="56"/>
                  <a:pt x="134" y="55"/>
                  <a:pt x="132" y="51"/>
                </a:cubicBezTo>
                <a:cubicBezTo>
                  <a:pt x="129" y="47"/>
                  <a:pt x="126" y="42"/>
                  <a:pt x="122" y="38"/>
                </a:cubicBezTo>
                <a:cubicBezTo>
                  <a:pt x="111" y="27"/>
                  <a:pt x="96" y="21"/>
                  <a:pt x="80" y="21"/>
                </a:cubicBezTo>
                <a:cubicBezTo>
                  <a:pt x="64" y="21"/>
                  <a:pt x="49" y="27"/>
                  <a:pt x="38" y="38"/>
                </a:cubicBezTo>
                <a:cubicBezTo>
                  <a:pt x="27" y="49"/>
                  <a:pt x="21" y="64"/>
                  <a:pt x="21" y="80"/>
                </a:cubicBezTo>
                <a:cubicBezTo>
                  <a:pt x="21" y="96"/>
                  <a:pt x="27" y="111"/>
                  <a:pt x="38" y="122"/>
                </a:cubicBezTo>
                <a:cubicBezTo>
                  <a:pt x="42" y="126"/>
                  <a:pt x="46" y="129"/>
                  <a:pt x="50" y="131"/>
                </a:cubicBezTo>
                <a:cubicBezTo>
                  <a:pt x="54" y="133"/>
                  <a:pt x="55" y="138"/>
                  <a:pt x="53" y="141"/>
                </a:cubicBezTo>
                <a:cubicBezTo>
                  <a:pt x="51" y="143"/>
                  <a:pt x="49" y="144"/>
                  <a:pt x="47" y="144"/>
                </a:cubicBezTo>
                <a:cubicBezTo>
                  <a:pt x="46" y="144"/>
                  <a:pt x="44" y="144"/>
                  <a:pt x="43" y="143"/>
                </a:cubicBezTo>
                <a:close/>
                <a:moveTo>
                  <a:pt x="607" y="132"/>
                </a:moveTo>
                <a:cubicBezTo>
                  <a:pt x="603" y="136"/>
                  <a:pt x="598" y="140"/>
                  <a:pt x="593" y="143"/>
                </a:cubicBezTo>
                <a:cubicBezTo>
                  <a:pt x="591" y="144"/>
                  <a:pt x="590" y="144"/>
                  <a:pt x="589" y="144"/>
                </a:cubicBezTo>
                <a:cubicBezTo>
                  <a:pt x="587" y="144"/>
                  <a:pt x="584" y="143"/>
                  <a:pt x="583" y="141"/>
                </a:cubicBezTo>
                <a:cubicBezTo>
                  <a:pt x="581" y="138"/>
                  <a:pt x="582" y="133"/>
                  <a:pt x="586" y="131"/>
                </a:cubicBezTo>
                <a:cubicBezTo>
                  <a:pt x="590" y="129"/>
                  <a:pt x="594" y="126"/>
                  <a:pt x="598" y="122"/>
                </a:cubicBezTo>
                <a:cubicBezTo>
                  <a:pt x="609" y="111"/>
                  <a:pt x="615" y="96"/>
                  <a:pt x="615" y="80"/>
                </a:cubicBezTo>
                <a:cubicBezTo>
                  <a:pt x="615" y="64"/>
                  <a:pt x="609" y="49"/>
                  <a:pt x="598" y="38"/>
                </a:cubicBezTo>
                <a:cubicBezTo>
                  <a:pt x="586" y="27"/>
                  <a:pt x="571" y="21"/>
                  <a:pt x="556" y="21"/>
                </a:cubicBezTo>
                <a:cubicBezTo>
                  <a:pt x="540" y="21"/>
                  <a:pt x="525" y="27"/>
                  <a:pt x="514" y="38"/>
                </a:cubicBezTo>
                <a:cubicBezTo>
                  <a:pt x="510" y="42"/>
                  <a:pt x="507" y="47"/>
                  <a:pt x="504" y="51"/>
                </a:cubicBezTo>
                <a:cubicBezTo>
                  <a:pt x="502" y="55"/>
                  <a:pt x="498" y="56"/>
                  <a:pt x="494" y="54"/>
                </a:cubicBezTo>
                <a:cubicBezTo>
                  <a:pt x="491" y="52"/>
                  <a:pt x="490" y="48"/>
                  <a:pt x="492" y="44"/>
                </a:cubicBezTo>
                <a:cubicBezTo>
                  <a:pt x="495" y="39"/>
                  <a:pt x="499" y="33"/>
                  <a:pt x="504" y="28"/>
                </a:cubicBezTo>
                <a:cubicBezTo>
                  <a:pt x="532" y="0"/>
                  <a:pt x="579" y="0"/>
                  <a:pt x="607" y="28"/>
                </a:cubicBezTo>
                <a:cubicBezTo>
                  <a:pt x="636" y="57"/>
                  <a:pt x="636" y="103"/>
                  <a:pt x="607" y="132"/>
                </a:cubicBezTo>
                <a:close/>
                <a:moveTo>
                  <a:pt x="366" y="449"/>
                </a:moveTo>
                <a:cubicBezTo>
                  <a:pt x="321" y="413"/>
                  <a:pt x="321" y="413"/>
                  <a:pt x="321" y="413"/>
                </a:cubicBezTo>
                <a:cubicBezTo>
                  <a:pt x="321" y="386"/>
                  <a:pt x="321" y="386"/>
                  <a:pt x="321" y="386"/>
                </a:cubicBezTo>
                <a:cubicBezTo>
                  <a:pt x="321" y="386"/>
                  <a:pt x="321" y="386"/>
                  <a:pt x="321" y="385"/>
                </a:cubicBezTo>
                <a:cubicBezTo>
                  <a:pt x="321" y="377"/>
                  <a:pt x="335" y="360"/>
                  <a:pt x="344" y="348"/>
                </a:cubicBezTo>
                <a:cubicBezTo>
                  <a:pt x="357" y="331"/>
                  <a:pt x="362" y="323"/>
                  <a:pt x="359" y="316"/>
                </a:cubicBezTo>
                <a:cubicBezTo>
                  <a:pt x="358" y="313"/>
                  <a:pt x="355" y="305"/>
                  <a:pt x="314" y="305"/>
                </a:cubicBezTo>
                <a:cubicBezTo>
                  <a:pt x="275" y="305"/>
                  <a:pt x="271" y="313"/>
                  <a:pt x="270" y="315"/>
                </a:cubicBezTo>
                <a:cubicBezTo>
                  <a:pt x="265" y="323"/>
                  <a:pt x="273" y="334"/>
                  <a:pt x="287" y="352"/>
                </a:cubicBezTo>
                <a:cubicBezTo>
                  <a:pt x="295" y="363"/>
                  <a:pt x="307" y="378"/>
                  <a:pt x="307" y="385"/>
                </a:cubicBezTo>
                <a:cubicBezTo>
                  <a:pt x="307" y="385"/>
                  <a:pt x="307" y="385"/>
                  <a:pt x="307" y="385"/>
                </a:cubicBezTo>
                <a:cubicBezTo>
                  <a:pt x="307" y="413"/>
                  <a:pt x="307" y="413"/>
                  <a:pt x="307" y="413"/>
                </a:cubicBezTo>
                <a:cubicBezTo>
                  <a:pt x="263" y="449"/>
                  <a:pt x="263" y="449"/>
                  <a:pt x="263" y="449"/>
                </a:cubicBezTo>
                <a:cubicBezTo>
                  <a:pt x="260" y="451"/>
                  <a:pt x="259" y="455"/>
                  <a:pt x="262" y="458"/>
                </a:cubicBezTo>
                <a:cubicBezTo>
                  <a:pt x="263" y="460"/>
                  <a:pt x="265" y="461"/>
                  <a:pt x="267" y="461"/>
                </a:cubicBezTo>
                <a:cubicBezTo>
                  <a:pt x="269" y="461"/>
                  <a:pt x="270" y="461"/>
                  <a:pt x="272" y="460"/>
                </a:cubicBezTo>
                <a:cubicBezTo>
                  <a:pt x="314" y="426"/>
                  <a:pt x="314" y="426"/>
                  <a:pt x="314" y="426"/>
                </a:cubicBezTo>
                <a:cubicBezTo>
                  <a:pt x="357" y="460"/>
                  <a:pt x="357" y="460"/>
                  <a:pt x="357" y="460"/>
                </a:cubicBezTo>
                <a:cubicBezTo>
                  <a:pt x="359" y="461"/>
                  <a:pt x="360" y="461"/>
                  <a:pt x="362" y="461"/>
                </a:cubicBezTo>
                <a:cubicBezTo>
                  <a:pt x="364" y="461"/>
                  <a:pt x="366" y="460"/>
                  <a:pt x="367" y="458"/>
                </a:cubicBezTo>
                <a:cubicBezTo>
                  <a:pt x="370" y="455"/>
                  <a:pt x="369" y="451"/>
                  <a:pt x="366" y="449"/>
                </a:cubicBezTo>
                <a:close/>
                <a:moveTo>
                  <a:pt x="283" y="322"/>
                </a:moveTo>
                <a:cubicBezTo>
                  <a:pt x="288" y="321"/>
                  <a:pt x="298" y="319"/>
                  <a:pt x="314" y="319"/>
                </a:cubicBezTo>
                <a:cubicBezTo>
                  <a:pt x="329" y="319"/>
                  <a:pt x="340" y="321"/>
                  <a:pt x="345" y="322"/>
                </a:cubicBezTo>
                <a:cubicBezTo>
                  <a:pt x="343" y="326"/>
                  <a:pt x="337" y="334"/>
                  <a:pt x="333" y="340"/>
                </a:cubicBezTo>
                <a:cubicBezTo>
                  <a:pt x="326" y="348"/>
                  <a:pt x="319" y="358"/>
                  <a:pt x="314" y="366"/>
                </a:cubicBezTo>
                <a:cubicBezTo>
                  <a:pt x="310" y="359"/>
                  <a:pt x="304" y="351"/>
                  <a:pt x="298" y="343"/>
                </a:cubicBezTo>
                <a:cubicBezTo>
                  <a:pt x="293" y="337"/>
                  <a:pt x="285" y="327"/>
                  <a:pt x="283" y="32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6" name="Oval 58"/>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0" name="Freeform 147"/>
          <p:cNvSpPr>
            <a:spLocks noEditPoints="1"/>
          </p:cNvSpPr>
          <p:nvPr/>
        </p:nvSpPr>
        <p:spPr bwMode="auto">
          <a:xfrm>
            <a:off x="10160302" y="4826223"/>
            <a:ext cx="591577" cy="682964"/>
          </a:xfrm>
          <a:custGeom>
            <a:avLst/>
            <a:gdLst>
              <a:gd name="T0" fmla="*/ 184 w 573"/>
              <a:gd name="T1" fmla="*/ 291 h 661"/>
              <a:gd name="T2" fmla="*/ 194 w 573"/>
              <a:gd name="T3" fmla="*/ 360 h 661"/>
              <a:gd name="T4" fmla="*/ 224 w 573"/>
              <a:gd name="T5" fmla="*/ 338 h 661"/>
              <a:gd name="T6" fmla="*/ 194 w 573"/>
              <a:gd name="T7" fmla="*/ 346 h 661"/>
              <a:gd name="T8" fmla="*/ 184 w 573"/>
              <a:gd name="T9" fmla="*/ 305 h 661"/>
              <a:gd name="T10" fmla="*/ 194 w 573"/>
              <a:gd name="T11" fmla="*/ 346 h 661"/>
              <a:gd name="T12" fmla="*/ 367 w 573"/>
              <a:gd name="T13" fmla="*/ 301 h 661"/>
              <a:gd name="T14" fmla="*/ 379 w 573"/>
              <a:gd name="T15" fmla="*/ 360 h 661"/>
              <a:gd name="T16" fmla="*/ 389 w 573"/>
              <a:gd name="T17" fmla="*/ 291 h 661"/>
              <a:gd name="T18" fmla="*/ 363 w 573"/>
              <a:gd name="T19" fmla="*/ 343 h 661"/>
              <a:gd name="T20" fmla="*/ 400 w 573"/>
              <a:gd name="T21" fmla="*/ 311 h 661"/>
              <a:gd name="T22" fmla="*/ 436 w 573"/>
              <a:gd name="T23" fmla="*/ 221 h 661"/>
              <a:gd name="T24" fmla="*/ 486 w 573"/>
              <a:gd name="T25" fmla="*/ 176 h 661"/>
              <a:gd name="T26" fmla="*/ 493 w 573"/>
              <a:gd name="T27" fmla="*/ 189 h 661"/>
              <a:gd name="T28" fmla="*/ 515 w 573"/>
              <a:gd name="T29" fmla="*/ 6 h 661"/>
              <a:gd name="T30" fmla="*/ 286 w 573"/>
              <a:gd name="T31" fmla="*/ 125 h 661"/>
              <a:gd name="T32" fmla="*/ 58 w 573"/>
              <a:gd name="T33" fmla="*/ 6 h 661"/>
              <a:gd name="T34" fmla="*/ 79 w 573"/>
              <a:gd name="T35" fmla="*/ 189 h 661"/>
              <a:gd name="T36" fmla="*/ 86 w 573"/>
              <a:gd name="T37" fmla="*/ 176 h 661"/>
              <a:gd name="T38" fmla="*/ 190 w 573"/>
              <a:gd name="T39" fmla="*/ 145 h 661"/>
              <a:gd name="T40" fmla="*/ 3 w 573"/>
              <a:gd name="T41" fmla="*/ 328 h 661"/>
              <a:gd name="T42" fmla="*/ 25 w 573"/>
              <a:gd name="T43" fmla="*/ 332 h 661"/>
              <a:gd name="T44" fmla="*/ 141 w 573"/>
              <a:gd name="T45" fmla="*/ 424 h 661"/>
              <a:gd name="T46" fmla="*/ 175 w 573"/>
              <a:gd name="T47" fmla="*/ 599 h 661"/>
              <a:gd name="T48" fmla="*/ 398 w 573"/>
              <a:gd name="T49" fmla="*/ 599 h 661"/>
              <a:gd name="T50" fmla="*/ 434 w 573"/>
              <a:gd name="T51" fmla="*/ 419 h 661"/>
              <a:gd name="T52" fmla="*/ 548 w 573"/>
              <a:gd name="T53" fmla="*/ 332 h 661"/>
              <a:gd name="T54" fmla="*/ 570 w 573"/>
              <a:gd name="T55" fmla="*/ 328 h 661"/>
              <a:gd name="T56" fmla="*/ 384 w 573"/>
              <a:gd name="T57" fmla="*/ 599 h 661"/>
              <a:gd name="T58" fmla="*/ 189 w 573"/>
              <a:gd name="T59" fmla="*/ 599 h 661"/>
              <a:gd name="T60" fmla="*/ 214 w 573"/>
              <a:gd name="T61" fmla="*/ 535 h 661"/>
              <a:gd name="T62" fmla="*/ 313 w 573"/>
              <a:gd name="T63" fmla="*/ 518 h 661"/>
              <a:gd name="T64" fmla="*/ 457 w 573"/>
              <a:gd name="T65" fmla="*/ 277 h 661"/>
              <a:gd name="T66" fmla="*/ 448 w 573"/>
              <a:gd name="T67" fmla="*/ 384 h 661"/>
              <a:gd name="T68" fmla="*/ 313 w 573"/>
              <a:gd name="T69" fmla="*/ 504 h 661"/>
              <a:gd name="T70" fmla="*/ 151 w 573"/>
              <a:gd name="T71" fmla="*/ 414 h 661"/>
              <a:gd name="T72" fmla="*/ 124 w 573"/>
              <a:gd name="T73" fmla="*/ 272 h 661"/>
              <a:gd name="T74" fmla="*/ 18 w 573"/>
              <a:gd name="T75" fmla="*/ 319 h 661"/>
              <a:gd name="T76" fmla="*/ 148 w 573"/>
              <a:gd name="T77" fmla="*/ 229 h 661"/>
              <a:gd name="T78" fmla="*/ 430 w 573"/>
              <a:gd name="T79" fmla="*/ 234 h 661"/>
              <a:gd name="T80" fmla="*/ 552 w 573"/>
              <a:gd name="T81" fmla="*/ 318 h 661"/>
              <a:gd name="T82" fmla="*/ 252 w 573"/>
              <a:gd name="T83" fmla="*/ 613 h 661"/>
              <a:gd name="T84" fmla="*/ 252 w 573"/>
              <a:gd name="T85" fmla="*/ 599 h 661"/>
              <a:gd name="T86" fmla="*/ 266 w 573"/>
              <a:gd name="T87" fmla="*/ 582 h 661"/>
              <a:gd name="T88" fmla="*/ 293 w 573"/>
              <a:gd name="T89" fmla="*/ 582 h 661"/>
              <a:gd name="T90" fmla="*/ 321 w 573"/>
              <a:gd name="T91" fmla="*/ 551 h 661"/>
              <a:gd name="T92" fmla="*/ 321 w 573"/>
              <a:gd name="T93" fmla="*/ 565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3" h="661">
                <a:moveTo>
                  <a:pt x="206" y="301"/>
                </a:moveTo>
                <a:cubicBezTo>
                  <a:pt x="206" y="300"/>
                  <a:pt x="204" y="298"/>
                  <a:pt x="203" y="297"/>
                </a:cubicBezTo>
                <a:cubicBezTo>
                  <a:pt x="197" y="293"/>
                  <a:pt x="191" y="291"/>
                  <a:pt x="184" y="291"/>
                </a:cubicBezTo>
                <a:cubicBezTo>
                  <a:pt x="173" y="291"/>
                  <a:pt x="163" y="297"/>
                  <a:pt x="160" y="306"/>
                </a:cubicBezTo>
                <a:cubicBezTo>
                  <a:pt x="155" y="316"/>
                  <a:pt x="155" y="343"/>
                  <a:pt x="173" y="354"/>
                </a:cubicBezTo>
                <a:cubicBezTo>
                  <a:pt x="178" y="358"/>
                  <a:pt x="186" y="360"/>
                  <a:pt x="194" y="360"/>
                </a:cubicBezTo>
                <a:cubicBezTo>
                  <a:pt x="194" y="360"/>
                  <a:pt x="194" y="360"/>
                  <a:pt x="194" y="360"/>
                </a:cubicBezTo>
                <a:cubicBezTo>
                  <a:pt x="207" y="360"/>
                  <a:pt x="222" y="355"/>
                  <a:pt x="226" y="346"/>
                </a:cubicBezTo>
                <a:cubicBezTo>
                  <a:pt x="227" y="343"/>
                  <a:pt x="227" y="340"/>
                  <a:pt x="224" y="338"/>
                </a:cubicBezTo>
                <a:cubicBezTo>
                  <a:pt x="217" y="330"/>
                  <a:pt x="211" y="322"/>
                  <a:pt x="206" y="301"/>
                </a:cubicBezTo>
                <a:close/>
                <a:moveTo>
                  <a:pt x="194" y="346"/>
                </a:moveTo>
                <a:cubicBezTo>
                  <a:pt x="194" y="346"/>
                  <a:pt x="194" y="346"/>
                  <a:pt x="194" y="346"/>
                </a:cubicBezTo>
                <a:cubicBezTo>
                  <a:pt x="190" y="346"/>
                  <a:pt x="185" y="346"/>
                  <a:pt x="180" y="343"/>
                </a:cubicBezTo>
                <a:cubicBezTo>
                  <a:pt x="169" y="335"/>
                  <a:pt x="170" y="317"/>
                  <a:pt x="173" y="311"/>
                </a:cubicBezTo>
                <a:cubicBezTo>
                  <a:pt x="173" y="309"/>
                  <a:pt x="178" y="305"/>
                  <a:pt x="184" y="305"/>
                </a:cubicBezTo>
                <a:cubicBezTo>
                  <a:pt x="187" y="305"/>
                  <a:pt x="190" y="306"/>
                  <a:pt x="193" y="308"/>
                </a:cubicBezTo>
                <a:cubicBezTo>
                  <a:pt x="197" y="323"/>
                  <a:pt x="202" y="334"/>
                  <a:pt x="210" y="343"/>
                </a:cubicBezTo>
                <a:cubicBezTo>
                  <a:pt x="206" y="344"/>
                  <a:pt x="201" y="346"/>
                  <a:pt x="194" y="346"/>
                </a:cubicBezTo>
                <a:close/>
                <a:moveTo>
                  <a:pt x="389" y="291"/>
                </a:moveTo>
                <a:cubicBezTo>
                  <a:pt x="382" y="291"/>
                  <a:pt x="376" y="293"/>
                  <a:pt x="370" y="297"/>
                </a:cubicBezTo>
                <a:cubicBezTo>
                  <a:pt x="368" y="298"/>
                  <a:pt x="367" y="300"/>
                  <a:pt x="367" y="301"/>
                </a:cubicBezTo>
                <a:cubicBezTo>
                  <a:pt x="362" y="322"/>
                  <a:pt x="356" y="330"/>
                  <a:pt x="348" y="338"/>
                </a:cubicBezTo>
                <a:cubicBezTo>
                  <a:pt x="346" y="340"/>
                  <a:pt x="346" y="343"/>
                  <a:pt x="347" y="346"/>
                </a:cubicBezTo>
                <a:cubicBezTo>
                  <a:pt x="350" y="355"/>
                  <a:pt x="366" y="360"/>
                  <a:pt x="379" y="360"/>
                </a:cubicBezTo>
                <a:cubicBezTo>
                  <a:pt x="387" y="360"/>
                  <a:pt x="394" y="358"/>
                  <a:pt x="400" y="354"/>
                </a:cubicBezTo>
                <a:cubicBezTo>
                  <a:pt x="418" y="343"/>
                  <a:pt x="418" y="316"/>
                  <a:pt x="413" y="306"/>
                </a:cubicBezTo>
                <a:cubicBezTo>
                  <a:pt x="410" y="297"/>
                  <a:pt x="400" y="291"/>
                  <a:pt x="389" y="291"/>
                </a:cubicBezTo>
                <a:close/>
                <a:moveTo>
                  <a:pt x="393" y="343"/>
                </a:moveTo>
                <a:cubicBezTo>
                  <a:pt x="388" y="346"/>
                  <a:pt x="382" y="346"/>
                  <a:pt x="379" y="346"/>
                </a:cubicBezTo>
                <a:cubicBezTo>
                  <a:pt x="372" y="346"/>
                  <a:pt x="367" y="344"/>
                  <a:pt x="363" y="343"/>
                </a:cubicBezTo>
                <a:cubicBezTo>
                  <a:pt x="371" y="334"/>
                  <a:pt x="376" y="323"/>
                  <a:pt x="380" y="308"/>
                </a:cubicBezTo>
                <a:cubicBezTo>
                  <a:pt x="383" y="306"/>
                  <a:pt x="386" y="305"/>
                  <a:pt x="389" y="305"/>
                </a:cubicBezTo>
                <a:cubicBezTo>
                  <a:pt x="395" y="305"/>
                  <a:pt x="399" y="309"/>
                  <a:pt x="400" y="311"/>
                </a:cubicBezTo>
                <a:cubicBezTo>
                  <a:pt x="403" y="317"/>
                  <a:pt x="404" y="335"/>
                  <a:pt x="393" y="343"/>
                </a:cubicBezTo>
                <a:close/>
                <a:moveTo>
                  <a:pt x="447" y="223"/>
                </a:moveTo>
                <a:cubicBezTo>
                  <a:pt x="443" y="222"/>
                  <a:pt x="440" y="221"/>
                  <a:pt x="436" y="221"/>
                </a:cubicBezTo>
                <a:cubicBezTo>
                  <a:pt x="423" y="183"/>
                  <a:pt x="406" y="160"/>
                  <a:pt x="383" y="145"/>
                </a:cubicBezTo>
                <a:cubicBezTo>
                  <a:pt x="464" y="140"/>
                  <a:pt x="508" y="85"/>
                  <a:pt x="524" y="30"/>
                </a:cubicBezTo>
                <a:cubicBezTo>
                  <a:pt x="552" y="100"/>
                  <a:pt x="526" y="154"/>
                  <a:pt x="486" y="176"/>
                </a:cubicBezTo>
                <a:cubicBezTo>
                  <a:pt x="483" y="178"/>
                  <a:pt x="482" y="183"/>
                  <a:pt x="484" y="186"/>
                </a:cubicBezTo>
                <a:cubicBezTo>
                  <a:pt x="485" y="188"/>
                  <a:pt x="487" y="190"/>
                  <a:pt x="490" y="190"/>
                </a:cubicBezTo>
                <a:cubicBezTo>
                  <a:pt x="491" y="190"/>
                  <a:pt x="492" y="189"/>
                  <a:pt x="493" y="189"/>
                </a:cubicBezTo>
                <a:cubicBezTo>
                  <a:pt x="542" y="161"/>
                  <a:pt x="573" y="92"/>
                  <a:pt x="528" y="4"/>
                </a:cubicBezTo>
                <a:cubicBezTo>
                  <a:pt x="527" y="2"/>
                  <a:pt x="524" y="0"/>
                  <a:pt x="521" y="1"/>
                </a:cubicBezTo>
                <a:cubicBezTo>
                  <a:pt x="518" y="1"/>
                  <a:pt x="516" y="3"/>
                  <a:pt x="515" y="6"/>
                </a:cubicBezTo>
                <a:cubicBezTo>
                  <a:pt x="511" y="30"/>
                  <a:pt x="485" y="146"/>
                  <a:pt x="345" y="131"/>
                </a:cubicBezTo>
                <a:cubicBezTo>
                  <a:pt x="345" y="131"/>
                  <a:pt x="345" y="131"/>
                  <a:pt x="345" y="131"/>
                </a:cubicBezTo>
                <a:cubicBezTo>
                  <a:pt x="327" y="127"/>
                  <a:pt x="308" y="125"/>
                  <a:pt x="286" y="125"/>
                </a:cubicBezTo>
                <a:cubicBezTo>
                  <a:pt x="265" y="125"/>
                  <a:pt x="245" y="127"/>
                  <a:pt x="228" y="131"/>
                </a:cubicBezTo>
                <a:cubicBezTo>
                  <a:pt x="228" y="131"/>
                  <a:pt x="228" y="131"/>
                  <a:pt x="228" y="131"/>
                </a:cubicBezTo>
                <a:cubicBezTo>
                  <a:pt x="88" y="146"/>
                  <a:pt x="62" y="30"/>
                  <a:pt x="58" y="6"/>
                </a:cubicBezTo>
                <a:cubicBezTo>
                  <a:pt x="57" y="3"/>
                  <a:pt x="55" y="1"/>
                  <a:pt x="52" y="1"/>
                </a:cubicBezTo>
                <a:cubicBezTo>
                  <a:pt x="49" y="0"/>
                  <a:pt x="46" y="2"/>
                  <a:pt x="45" y="4"/>
                </a:cubicBezTo>
                <a:cubicBezTo>
                  <a:pt x="0" y="92"/>
                  <a:pt x="31" y="161"/>
                  <a:pt x="79" y="189"/>
                </a:cubicBezTo>
                <a:cubicBezTo>
                  <a:pt x="81" y="189"/>
                  <a:pt x="82" y="190"/>
                  <a:pt x="83" y="190"/>
                </a:cubicBezTo>
                <a:cubicBezTo>
                  <a:pt x="85" y="190"/>
                  <a:pt x="88" y="188"/>
                  <a:pt x="89" y="186"/>
                </a:cubicBezTo>
                <a:cubicBezTo>
                  <a:pt x="91" y="183"/>
                  <a:pt x="90" y="178"/>
                  <a:pt x="86" y="176"/>
                </a:cubicBezTo>
                <a:cubicBezTo>
                  <a:pt x="47" y="154"/>
                  <a:pt x="21" y="100"/>
                  <a:pt x="49" y="29"/>
                </a:cubicBezTo>
                <a:cubicBezTo>
                  <a:pt x="55" y="50"/>
                  <a:pt x="67" y="79"/>
                  <a:pt x="91" y="103"/>
                </a:cubicBezTo>
                <a:cubicBezTo>
                  <a:pt x="117" y="129"/>
                  <a:pt x="150" y="143"/>
                  <a:pt x="190" y="145"/>
                </a:cubicBezTo>
                <a:cubicBezTo>
                  <a:pt x="167" y="160"/>
                  <a:pt x="150" y="183"/>
                  <a:pt x="137" y="221"/>
                </a:cubicBezTo>
                <a:cubicBezTo>
                  <a:pt x="133" y="221"/>
                  <a:pt x="130" y="222"/>
                  <a:pt x="126" y="223"/>
                </a:cubicBezTo>
                <a:cubicBezTo>
                  <a:pt x="74" y="230"/>
                  <a:pt x="10" y="240"/>
                  <a:pt x="3" y="328"/>
                </a:cubicBezTo>
                <a:cubicBezTo>
                  <a:pt x="3" y="331"/>
                  <a:pt x="4" y="333"/>
                  <a:pt x="5" y="334"/>
                </a:cubicBezTo>
                <a:cubicBezTo>
                  <a:pt x="7" y="336"/>
                  <a:pt x="10" y="336"/>
                  <a:pt x="12" y="336"/>
                </a:cubicBezTo>
                <a:cubicBezTo>
                  <a:pt x="25" y="332"/>
                  <a:pt x="25" y="332"/>
                  <a:pt x="25" y="332"/>
                </a:cubicBezTo>
                <a:cubicBezTo>
                  <a:pt x="63" y="320"/>
                  <a:pt x="92" y="311"/>
                  <a:pt x="109" y="301"/>
                </a:cubicBezTo>
                <a:cubicBezTo>
                  <a:pt x="101" y="339"/>
                  <a:pt x="98" y="366"/>
                  <a:pt x="113" y="391"/>
                </a:cubicBezTo>
                <a:cubicBezTo>
                  <a:pt x="118" y="401"/>
                  <a:pt x="129" y="412"/>
                  <a:pt x="141" y="424"/>
                </a:cubicBezTo>
                <a:cubicBezTo>
                  <a:pt x="168" y="449"/>
                  <a:pt x="200" y="481"/>
                  <a:pt x="206" y="523"/>
                </a:cubicBezTo>
                <a:cubicBezTo>
                  <a:pt x="187" y="539"/>
                  <a:pt x="175" y="563"/>
                  <a:pt x="175" y="589"/>
                </a:cubicBezTo>
                <a:cubicBezTo>
                  <a:pt x="175" y="599"/>
                  <a:pt x="175" y="599"/>
                  <a:pt x="175" y="599"/>
                </a:cubicBezTo>
                <a:cubicBezTo>
                  <a:pt x="175" y="633"/>
                  <a:pt x="203" y="661"/>
                  <a:pt x="237" y="661"/>
                </a:cubicBezTo>
                <a:cubicBezTo>
                  <a:pt x="336" y="661"/>
                  <a:pt x="336" y="661"/>
                  <a:pt x="336" y="661"/>
                </a:cubicBezTo>
                <a:cubicBezTo>
                  <a:pt x="370" y="661"/>
                  <a:pt x="398" y="633"/>
                  <a:pt x="398" y="599"/>
                </a:cubicBezTo>
                <a:cubicBezTo>
                  <a:pt x="398" y="589"/>
                  <a:pt x="398" y="589"/>
                  <a:pt x="398" y="589"/>
                </a:cubicBezTo>
                <a:cubicBezTo>
                  <a:pt x="398" y="565"/>
                  <a:pt x="388" y="543"/>
                  <a:pt x="372" y="528"/>
                </a:cubicBezTo>
                <a:cubicBezTo>
                  <a:pt x="377" y="471"/>
                  <a:pt x="409" y="442"/>
                  <a:pt x="434" y="419"/>
                </a:cubicBezTo>
                <a:cubicBezTo>
                  <a:pt x="445" y="409"/>
                  <a:pt x="455" y="401"/>
                  <a:pt x="460" y="391"/>
                </a:cubicBezTo>
                <a:cubicBezTo>
                  <a:pt x="474" y="366"/>
                  <a:pt x="472" y="339"/>
                  <a:pt x="463" y="301"/>
                </a:cubicBezTo>
                <a:cubicBezTo>
                  <a:pt x="481" y="311"/>
                  <a:pt x="510" y="320"/>
                  <a:pt x="548" y="332"/>
                </a:cubicBezTo>
                <a:cubicBezTo>
                  <a:pt x="561" y="336"/>
                  <a:pt x="561" y="336"/>
                  <a:pt x="561" y="336"/>
                </a:cubicBezTo>
                <a:cubicBezTo>
                  <a:pt x="563" y="336"/>
                  <a:pt x="566" y="336"/>
                  <a:pt x="567" y="334"/>
                </a:cubicBezTo>
                <a:cubicBezTo>
                  <a:pt x="569" y="333"/>
                  <a:pt x="570" y="331"/>
                  <a:pt x="570" y="328"/>
                </a:cubicBezTo>
                <a:cubicBezTo>
                  <a:pt x="563" y="240"/>
                  <a:pt x="499" y="230"/>
                  <a:pt x="447" y="223"/>
                </a:cubicBezTo>
                <a:close/>
                <a:moveTo>
                  <a:pt x="384" y="589"/>
                </a:moveTo>
                <a:cubicBezTo>
                  <a:pt x="384" y="599"/>
                  <a:pt x="384" y="599"/>
                  <a:pt x="384" y="599"/>
                </a:cubicBezTo>
                <a:cubicBezTo>
                  <a:pt x="384" y="625"/>
                  <a:pt x="362" y="647"/>
                  <a:pt x="336" y="647"/>
                </a:cubicBezTo>
                <a:cubicBezTo>
                  <a:pt x="237" y="647"/>
                  <a:pt x="237" y="647"/>
                  <a:pt x="237" y="647"/>
                </a:cubicBezTo>
                <a:cubicBezTo>
                  <a:pt x="211" y="647"/>
                  <a:pt x="189" y="625"/>
                  <a:pt x="189" y="599"/>
                </a:cubicBezTo>
                <a:cubicBezTo>
                  <a:pt x="189" y="589"/>
                  <a:pt x="189" y="589"/>
                  <a:pt x="189" y="589"/>
                </a:cubicBezTo>
                <a:cubicBezTo>
                  <a:pt x="189" y="567"/>
                  <a:pt x="199" y="548"/>
                  <a:pt x="213" y="535"/>
                </a:cubicBezTo>
                <a:cubicBezTo>
                  <a:pt x="214" y="535"/>
                  <a:pt x="214" y="535"/>
                  <a:pt x="214" y="535"/>
                </a:cubicBezTo>
                <a:cubicBezTo>
                  <a:pt x="217" y="535"/>
                  <a:pt x="219" y="533"/>
                  <a:pt x="220" y="530"/>
                </a:cubicBezTo>
                <a:cubicBezTo>
                  <a:pt x="232" y="522"/>
                  <a:pt x="245" y="518"/>
                  <a:pt x="260" y="518"/>
                </a:cubicBezTo>
                <a:cubicBezTo>
                  <a:pt x="313" y="518"/>
                  <a:pt x="313" y="518"/>
                  <a:pt x="313" y="518"/>
                </a:cubicBezTo>
                <a:cubicBezTo>
                  <a:pt x="352" y="518"/>
                  <a:pt x="384" y="550"/>
                  <a:pt x="384" y="589"/>
                </a:cubicBezTo>
                <a:close/>
                <a:moveTo>
                  <a:pt x="552" y="318"/>
                </a:moveTo>
                <a:cubicBezTo>
                  <a:pt x="509" y="306"/>
                  <a:pt x="461" y="291"/>
                  <a:pt x="457" y="277"/>
                </a:cubicBezTo>
                <a:cubicBezTo>
                  <a:pt x="456" y="273"/>
                  <a:pt x="453" y="271"/>
                  <a:pt x="449" y="272"/>
                </a:cubicBezTo>
                <a:cubicBezTo>
                  <a:pt x="445" y="273"/>
                  <a:pt x="443" y="277"/>
                  <a:pt x="444" y="281"/>
                </a:cubicBezTo>
                <a:cubicBezTo>
                  <a:pt x="456" y="328"/>
                  <a:pt x="463" y="358"/>
                  <a:pt x="448" y="384"/>
                </a:cubicBezTo>
                <a:cubicBezTo>
                  <a:pt x="444" y="392"/>
                  <a:pt x="435" y="400"/>
                  <a:pt x="425" y="409"/>
                </a:cubicBezTo>
                <a:cubicBezTo>
                  <a:pt x="400" y="431"/>
                  <a:pt x="367" y="461"/>
                  <a:pt x="359" y="517"/>
                </a:cubicBezTo>
                <a:cubicBezTo>
                  <a:pt x="346" y="509"/>
                  <a:pt x="330" y="504"/>
                  <a:pt x="313" y="504"/>
                </a:cubicBezTo>
                <a:cubicBezTo>
                  <a:pt x="260" y="504"/>
                  <a:pt x="260" y="504"/>
                  <a:pt x="260" y="504"/>
                </a:cubicBezTo>
                <a:cubicBezTo>
                  <a:pt x="245" y="504"/>
                  <a:pt x="231" y="508"/>
                  <a:pt x="218" y="515"/>
                </a:cubicBezTo>
                <a:cubicBezTo>
                  <a:pt x="210" y="471"/>
                  <a:pt x="176" y="438"/>
                  <a:pt x="151" y="414"/>
                </a:cubicBezTo>
                <a:cubicBezTo>
                  <a:pt x="139" y="402"/>
                  <a:pt x="129" y="392"/>
                  <a:pt x="125" y="384"/>
                </a:cubicBezTo>
                <a:cubicBezTo>
                  <a:pt x="110" y="358"/>
                  <a:pt x="117" y="328"/>
                  <a:pt x="129" y="281"/>
                </a:cubicBezTo>
                <a:cubicBezTo>
                  <a:pt x="130" y="277"/>
                  <a:pt x="128" y="273"/>
                  <a:pt x="124" y="272"/>
                </a:cubicBezTo>
                <a:cubicBezTo>
                  <a:pt x="120" y="271"/>
                  <a:pt x="116" y="273"/>
                  <a:pt x="115" y="277"/>
                </a:cubicBezTo>
                <a:cubicBezTo>
                  <a:pt x="112" y="291"/>
                  <a:pt x="64" y="306"/>
                  <a:pt x="21" y="318"/>
                </a:cubicBezTo>
                <a:cubicBezTo>
                  <a:pt x="18" y="319"/>
                  <a:pt x="18" y="319"/>
                  <a:pt x="18" y="319"/>
                </a:cubicBezTo>
                <a:cubicBezTo>
                  <a:pt x="28" y="251"/>
                  <a:pt x="79" y="244"/>
                  <a:pt x="128" y="236"/>
                </a:cubicBezTo>
                <a:cubicBezTo>
                  <a:pt x="133" y="236"/>
                  <a:pt x="138" y="235"/>
                  <a:pt x="143" y="234"/>
                </a:cubicBezTo>
                <a:cubicBezTo>
                  <a:pt x="146" y="234"/>
                  <a:pt x="148" y="232"/>
                  <a:pt x="148" y="229"/>
                </a:cubicBezTo>
                <a:cubicBezTo>
                  <a:pt x="173" y="154"/>
                  <a:pt x="216" y="139"/>
                  <a:pt x="286" y="139"/>
                </a:cubicBezTo>
                <a:cubicBezTo>
                  <a:pt x="357" y="139"/>
                  <a:pt x="400" y="154"/>
                  <a:pt x="424" y="229"/>
                </a:cubicBezTo>
                <a:cubicBezTo>
                  <a:pt x="425" y="232"/>
                  <a:pt x="427" y="234"/>
                  <a:pt x="430" y="234"/>
                </a:cubicBezTo>
                <a:cubicBezTo>
                  <a:pt x="435" y="235"/>
                  <a:pt x="440" y="236"/>
                  <a:pt x="445" y="236"/>
                </a:cubicBezTo>
                <a:cubicBezTo>
                  <a:pt x="494" y="244"/>
                  <a:pt x="545" y="251"/>
                  <a:pt x="555" y="319"/>
                </a:cubicBezTo>
                <a:lnTo>
                  <a:pt x="552" y="318"/>
                </a:lnTo>
                <a:close/>
                <a:moveTo>
                  <a:pt x="252" y="551"/>
                </a:moveTo>
                <a:cubicBezTo>
                  <a:pt x="236" y="551"/>
                  <a:pt x="224" y="564"/>
                  <a:pt x="224" y="582"/>
                </a:cubicBezTo>
                <a:cubicBezTo>
                  <a:pt x="224" y="600"/>
                  <a:pt x="236" y="613"/>
                  <a:pt x="252" y="613"/>
                </a:cubicBezTo>
                <a:cubicBezTo>
                  <a:pt x="268" y="613"/>
                  <a:pt x="280" y="600"/>
                  <a:pt x="280" y="582"/>
                </a:cubicBezTo>
                <a:cubicBezTo>
                  <a:pt x="280" y="564"/>
                  <a:pt x="268" y="551"/>
                  <a:pt x="252" y="551"/>
                </a:cubicBezTo>
                <a:close/>
                <a:moveTo>
                  <a:pt x="252" y="599"/>
                </a:moveTo>
                <a:cubicBezTo>
                  <a:pt x="244" y="599"/>
                  <a:pt x="238" y="593"/>
                  <a:pt x="238" y="582"/>
                </a:cubicBezTo>
                <a:cubicBezTo>
                  <a:pt x="238" y="572"/>
                  <a:pt x="244" y="565"/>
                  <a:pt x="252" y="565"/>
                </a:cubicBezTo>
                <a:cubicBezTo>
                  <a:pt x="260" y="565"/>
                  <a:pt x="266" y="572"/>
                  <a:pt x="266" y="582"/>
                </a:cubicBezTo>
                <a:cubicBezTo>
                  <a:pt x="266" y="593"/>
                  <a:pt x="260" y="599"/>
                  <a:pt x="252" y="599"/>
                </a:cubicBezTo>
                <a:close/>
                <a:moveTo>
                  <a:pt x="321" y="551"/>
                </a:moveTo>
                <a:cubicBezTo>
                  <a:pt x="305" y="551"/>
                  <a:pt x="293" y="564"/>
                  <a:pt x="293" y="582"/>
                </a:cubicBezTo>
                <a:cubicBezTo>
                  <a:pt x="293" y="600"/>
                  <a:pt x="305" y="613"/>
                  <a:pt x="321" y="613"/>
                </a:cubicBezTo>
                <a:cubicBezTo>
                  <a:pt x="337" y="613"/>
                  <a:pt x="348" y="600"/>
                  <a:pt x="348" y="582"/>
                </a:cubicBezTo>
                <a:cubicBezTo>
                  <a:pt x="348" y="564"/>
                  <a:pt x="337" y="551"/>
                  <a:pt x="321" y="551"/>
                </a:cubicBezTo>
                <a:close/>
                <a:moveTo>
                  <a:pt x="321" y="599"/>
                </a:moveTo>
                <a:cubicBezTo>
                  <a:pt x="312" y="599"/>
                  <a:pt x="307" y="593"/>
                  <a:pt x="307" y="582"/>
                </a:cubicBezTo>
                <a:cubicBezTo>
                  <a:pt x="307" y="572"/>
                  <a:pt x="312" y="565"/>
                  <a:pt x="321" y="565"/>
                </a:cubicBezTo>
                <a:cubicBezTo>
                  <a:pt x="329" y="565"/>
                  <a:pt x="334" y="572"/>
                  <a:pt x="334" y="582"/>
                </a:cubicBezTo>
                <a:cubicBezTo>
                  <a:pt x="334" y="593"/>
                  <a:pt x="329" y="599"/>
                  <a:pt x="321" y="59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495451083"/>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Oval 70"/>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0" name="Freeform 91"/>
          <p:cNvSpPr>
            <a:spLocks noEditPoints="1"/>
          </p:cNvSpPr>
          <p:nvPr/>
        </p:nvSpPr>
        <p:spPr bwMode="auto">
          <a:xfrm>
            <a:off x="3184567" y="4791598"/>
            <a:ext cx="753784" cy="753410"/>
          </a:xfrm>
          <a:custGeom>
            <a:avLst/>
            <a:gdLst>
              <a:gd name="T0" fmla="*/ 730 w 730"/>
              <a:gd name="T1" fmla="*/ 364 h 729"/>
              <a:gd name="T2" fmla="*/ 677 w 730"/>
              <a:gd name="T3" fmla="*/ 176 h 729"/>
              <a:gd name="T4" fmla="*/ 53 w 730"/>
              <a:gd name="T5" fmla="*/ 176 h 729"/>
              <a:gd name="T6" fmla="*/ 0 w 730"/>
              <a:gd name="T7" fmla="*/ 364 h 729"/>
              <a:gd name="T8" fmla="*/ 53 w 730"/>
              <a:gd name="T9" fmla="*/ 553 h 729"/>
              <a:gd name="T10" fmla="*/ 677 w 730"/>
              <a:gd name="T11" fmla="*/ 553 h 729"/>
              <a:gd name="T12" fmla="*/ 14 w 730"/>
              <a:gd name="T13" fmla="*/ 371 h 729"/>
              <a:gd name="T14" fmla="*/ 191 w 730"/>
              <a:gd name="T15" fmla="*/ 541 h 729"/>
              <a:gd name="T16" fmla="*/ 14 w 730"/>
              <a:gd name="T17" fmla="*/ 371 h 729"/>
              <a:gd name="T18" fmla="*/ 191 w 730"/>
              <a:gd name="T19" fmla="*/ 187 h 729"/>
              <a:gd name="T20" fmla="*/ 14 w 730"/>
              <a:gd name="T21" fmla="*/ 357 h 729"/>
              <a:gd name="T22" fmla="*/ 716 w 730"/>
              <a:gd name="T23" fmla="*/ 357 h 729"/>
              <a:gd name="T24" fmla="*/ 539 w 730"/>
              <a:gd name="T25" fmla="*/ 187 h 729"/>
              <a:gd name="T26" fmla="*/ 716 w 730"/>
              <a:gd name="T27" fmla="*/ 357 h 729"/>
              <a:gd name="T28" fmla="*/ 372 w 730"/>
              <a:gd name="T29" fmla="*/ 357 h 729"/>
              <a:gd name="T30" fmla="*/ 525 w 730"/>
              <a:gd name="T31" fmla="*/ 187 h 729"/>
              <a:gd name="T32" fmla="*/ 372 w 730"/>
              <a:gd name="T33" fmla="*/ 173 h 729"/>
              <a:gd name="T34" fmla="*/ 520 w 730"/>
              <a:gd name="T35" fmla="*/ 173 h 729"/>
              <a:gd name="T36" fmla="*/ 358 w 730"/>
              <a:gd name="T37" fmla="*/ 173 h 729"/>
              <a:gd name="T38" fmla="*/ 358 w 730"/>
              <a:gd name="T39" fmla="*/ 14 h 729"/>
              <a:gd name="T40" fmla="*/ 358 w 730"/>
              <a:gd name="T41" fmla="*/ 187 h 729"/>
              <a:gd name="T42" fmla="*/ 180 w 730"/>
              <a:gd name="T43" fmla="*/ 357 h 729"/>
              <a:gd name="T44" fmla="*/ 358 w 730"/>
              <a:gd name="T45" fmla="*/ 187 h 729"/>
              <a:gd name="T46" fmla="*/ 358 w 730"/>
              <a:gd name="T47" fmla="*/ 371 h 729"/>
              <a:gd name="T48" fmla="*/ 205 w 730"/>
              <a:gd name="T49" fmla="*/ 541 h 729"/>
              <a:gd name="T50" fmla="*/ 358 w 730"/>
              <a:gd name="T51" fmla="*/ 555 h 729"/>
              <a:gd name="T52" fmla="*/ 210 w 730"/>
              <a:gd name="T53" fmla="*/ 555 h 729"/>
              <a:gd name="T54" fmla="*/ 372 w 730"/>
              <a:gd name="T55" fmla="*/ 555 h 729"/>
              <a:gd name="T56" fmla="*/ 372 w 730"/>
              <a:gd name="T57" fmla="*/ 715 h 729"/>
              <a:gd name="T58" fmla="*/ 372 w 730"/>
              <a:gd name="T59" fmla="*/ 541 h 729"/>
              <a:gd name="T60" fmla="*/ 550 w 730"/>
              <a:gd name="T61" fmla="*/ 371 h 729"/>
              <a:gd name="T62" fmla="*/ 372 w 730"/>
              <a:gd name="T63" fmla="*/ 541 h 729"/>
              <a:gd name="T64" fmla="*/ 716 w 730"/>
              <a:gd name="T65" fmla="*/ 371 h 729"/>
              <a:gd name="T66" fmla="*/ 539 w 730"/>
              <a:gd name="T67" fmla="*/ 541 h 729"/>
              <a:gd name="T68" fmla="*/ 659 w 730"/>
              <a:gd name="T69" fmla="*/ 173 h 729"/>
              <a:gd name="T70" fmla="*/ 507 w 730"/>
              <a:gd name="T71" fmla="*/ 108 h 729"/>
              <a:gd name="T72" fmla="*/ 659 w 730"/>
              <a:gd name="T73" fmla="*/ 173 h 729"/>
              <a:gd name="T74" fmla="*/ 223 w 730"/>
              <a:gd name="T75" fmla="*/ 108 h 729"/>
              <a:gd name="T76" fmla="*/ 71 w 730"/>
              <a:gd name="T77" fmla="*/ 173 h 729"/>
              <a:gd name="T78" fmla="*/ 71 w 730"/>
              <a:gd name="T79" fmla="*/ 555 h 729"/>
              <a:gd name="T80" fmla="*/ 223 w 730"/>
              <a:gd name="T81" fmla="*/ 621 h 729"/>
              <a:gd name="T82" fmla="*/ 71 w 730"/>
              <a:gd name="T83" fmla="*/ 555 h 729"/>
              <a:gd name="T84" fmla="*/ 507 w 730"/>
              <a:gd name="T85" fmla="*/ 621 h 729"/>
              <a:gd name="T86" fmla="*/ 659 w 730"/>
              <a:gd name="T87" fmla="*/ 5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30" h="729">
                <a:moveTo>
                  <a:pt x="678" y="551"/>
                </a:moveTo>
                <a:cubicBezTo>
                  <a:pt x="711" y="496"/>
                  <a:pt x="730" y="432"/>
                  <a:pt x="730" y="364"/>
                </a:cubicBezTo>
                <a:cubicBezTo>
                  <a:pt x="730" y="296"/>
                  <a:pt x="711" y="233"/>
                  <a:pt x="678" y="178"/>
                </a:cubicBezTo>
                <a:cubicBezTo>
                  <a:pt x="678" y="177"/>
                  <a:pt x="678" y="177"/>
                  <a:pt x="677" y="176"/>
                </a:cubicBezTo>
                <a:cubicBezTo>
                  <a:pt x="613" y="70"/>
                  <a:pt x="497" y="0"/>
                  <a:pt x="365" y="0"/>
                </a:cubicBezTo>
                <a:cubicBezTo>
                  <a:pt x="233" y="0"/>
                  <a:pt x="117" y="70"/>
                  <a:pt x="53" y="176"/>
                </a:cubicBezTo>
                <a:cubicBezTo>
                  <a:pt x="52" y="177"/>
                  <a:pt x="52" y="177"/>
                  <a:pt x="51" y="178"/>
                </a:cubicBezTo>
                <a:cubicBezTo>
                  <a:pt x="19" y="233"/>
                  <a:pt x="0" y="296"/>
                  <a:pt x="0" y="364"/>
                </a:cubicBezTo>
                <a:cubicBezTo>
                  <a:pt x="0" y="432"/>
                  <a:pt x="19" y="496"/>
                  <a:pt x="51" y="551"/>
                </a:cubicBezTo>
                <a:cubicBezTo>
                  <a:pt x="52" y="552"/>
                  <a:pt x="52" y="552"/>
                  <a:pt x="53" y="553"/>
                </a:cubicBezTo>
                <a:cubicBezTo>
                  <a:pt x="117" y="658"/>
                  <a:pt x="233" y="729"/>
                  <a:pt x="365" y="729"/>
                </a:cubicBezTo>
                <a:cubicBezTo>
                  <a:pt x="497" y="729"/>
                  <a:pt x="613" y="658"/>
                  <a:pt x="677" y="553"/>
                </a:cubicBezTo>
                <a:cubicBezTo>
                  <a:pt x="678" y="552"/>
                  <a:pt x="678" y="552"/>
                  <a:pt x="678" y="551"/>
                </a:cubicBezTo>
                <a:close/>
                <a:moveTo>
                  <a:pt x="14" y="371"/>
                </a:moveTo>
                <a:cubicBezTo>
                  <a:pt x="166" y="371"/>
                  <a:pt x="166" y="371"/>
                  <a:pt x="166" y="371"/>
                </a:cubicBezTo>
                <a:cubicBezTo>
                  <a:pt x="166" y="432"/>
                  <a:pt x="175" y="490"/>
                  <a:pt x="191" y="541"/>
                </a:cubicBezTo>
                <a:cubicBezTo>
                  <a:pt x="62" y="541"/>
                  <a:pt x="62" y="541"/>
                  <a:pt x="62" y="541"/>
                </a:cubicBezTo>
                <a:cubicBezTo>
                  <a:pt x="33" y="491"/>
                  <a:pt x="15" y="433"/>
                  <a:pt x="14" y="371"/>
                </a:cubicBezTo>
                <a:close/>
                <a:moveTo>
                  <a:pt x="62" y="187"/>
                </a:moveTo>
                <a:cubicBezTo>
                  <a:pt x="191" y="187"/>
                  <a:pt x="191" y="187"/>
                  <a:pt x="191" y="187"/>
                </a:cubicBezTo>
                <a:cubicBezTo>
                  <a:pt x="175" y="239"/>
                  <a:pt x="166" y="297"/>
                  <a:pt x="166" y="357"/>
                </a:cubicBezTo>
                <a:cubicBezTo>
                  <a:pt x="14" y="357"/>
                  <a:pt x="14" y="357"/>
                  <a:pt x="14" y="357"/>
                </a:cubicBezTo>
                <a:cubicBezTo>
                  <a:pt x="15" y="296"/>
                  <a:pt x="33" y="238"/>
                  <a:pt x="62" y="187"/>
                </a:cubicBezTo>
                <a:close/>
                <a:moveTo>
                  <a:pt x="716" y="357"/>
                </a:moveTo>
                <a:cubicBezTo>
                  <a:pt x="564" y="357"/>
                  <a:pt x="564" y="357"/>
                  <a:pt x="564" y="357"/>
                </a:cubicBezTo>
                <a:cubicBezTo>
                  <a:pt x="563" y="297"/>
                  <a:pt x="555" y="239"/>
                  <a:pt x="539" y="187"/>
                </a:cubicBezTo>
                <a:cubicBezTo>
                  <a:pt x="668" y="187"/>
                  <a:pt x="668" y="187"/>
                  <a:pt x="668" y="187"/>
                </a:cubicBezTo>
                <a:cubicBezTo>
                  <a:pt x="697" y="238"/>
                  <a:pt x="714" y="296"/>
                  <a:pt x="716" y="357"/>
                </a:cubicBezTo>
                <a:close/>
                <a:moveTo>
                  <a:pt x="550" y="357"/>
                </a:moveTo>
                <a:cubicBezTo>
                  <a:pt x="372" y="357"/>
                  <a:pt x="372" y="357"/>
                  <a:pt x="372" y="357"/>
                </a:cubicBezTo>
                <a:cubicBezTo>
                  <a:pt x="372" y="187"/>
                  <a:pt x="372" y="187"/>
                  <a:pt x="372" y="187"/>
                </a:cubicBezTo>
                <a:cubicBezTo>
                  <a:pt x="525" y="187"/>
                  <a:pt x="525" y="187"/>
                  <a:pt x="525" y="187"/>
                </a:cubicBezTo>
                <a:cubicBezTo>
                  <a:pt x="540" y="238"/>
                  <a:pt x="549" y="296"/>
                  <a:pt x="550" y="357"/>
                </a:cubicBezTo>
                <a:close/>
                <a:moveTo>
                  <a:pt x="372" y="173"/>
                </a:moveTo>
                <a:cubicBezTo>
                  <a:pt x="372" y="14"/>
                  <a:pt x="372" y="14"/>
                  <a:pt x="372" y="14"/>
                </a:cubicBezTo>
                <a:cubicBezTo>
                  <a:pt x="434" y="18"/>
                  <a:pt x="488" y="81"/>
                  <a:pt x="520" y="173"/>
                </a:cubicBezTo>
                <a:lnTo>
                  <a:pt x="372" y="173"/>
                </a:lnTo>
                <a:close/>
                <a:moveTo>
                  <a:pt x="358" y="173"/>
                </a:moveTo>
                <a:cubicBezTo>
                  <a:pt x="210" y="173"/>
                  <a:pt x="210" y="173"/>
                  <a:pt x="210" y="173"/>
                </a:cubicBezTo>
                <a:cubicBezTo>
                  <a:pt x="241" y="81"/>
                  <a:pt x="296" y="18"/>
                  <a:pt x="358" y="14"/>
                </a:cubicBezTo>
                <a:lnTo>
                  <a:pt x="358" y="173"/>
                </a:lnTo>
                <a:close/>
                <a:moveTo>
                  <a:pt x="358" y="187"/>
                </a:moveTo>
                <a:cubicBezTo>
                  <a:pt x="358" y="357"/>
                  <a:pt x="358" y="357"/>
                  <a:pt x="358" y="357"/>
                </a:cubicBezTo>
                <a:cubicBezTo>
                  <a:pt x="180" y="357"/>
                  <a:pt x="180" y="357"/>
                  <a:pt x="180" y="357"/>
                </a:cubicBezTo>
                <a:cubicBezTo>
                  <a:pt x="180" y="296"/>
                  <a:pt x="190" y="238"/>
                  <a:pt x="205" y="187"/>
                </a:cubicBezTo>
                <a:lnTo>
                  <a:pt x="358" y="187"/>
                </a:lnTo>
                <a:close/>
                <a:moveTo>
                  <a:pt x="180" y="371"/>
                </a:moveTo>
                <a:cubicBezTo>
                  <a:pt x="358" y="371"/>
                  <a:pt x="358" y="371"/>
                  <a:pt x="358" y="371"/>
                </a:cubicBezTo>
                <a:cubicBezTo>
                  <a:pt x="358" y="541"/>
                  <a:pt x="358" y="541"/>
                  <a:pt x="358" y="541"/>
                </a:cubicBezTo>
                <a:cubicBezTo>
                  <a:pt x="205" y="541"/>
                  <a:pt x="205" y="541"/>
                  <a:pt x="205" y="541"/>
                </a:cubicBezTo>
                <a:cubicBezTo>
                  <a:pt x="190" y="491"/>
                  <a:pt x="180" y="433"/>
                  <a:pt x="180" y="371"/>
                </a:cubicBezTo>
                <a:close/>
                <a:moveTo>
                  <a:pt x="358" y="555"/>
                </a:moveTo>
                <a:cubicBezTo>
                  <a:pt x="358" y="715"/>
                  <a:pt x="358" y="715"/>
                  <a:pt x="358" y="715"/>
                </a:cubicBezTo>
                <a:cubicBezTo>
                  <a:pt x="296" y="710"/>
                  <a:pt x="241" y="648"/>
                  <a:pt x="210" y="555"/>
                </a:cubicBezTo>
                <a:lnTo>
                  <a:pt x="358" y="555"/>
                </a:lnTo>
                <a:close/>
                <a:moveTo>
                  <a:pt x="372" y="555"/>
                </a:moveTo>
                <a:cubicBezTo>
                  <a:pt x="520" y="555"/>
                  <a:pt x="520" y="555"/>
                  <a:pt x="520" y="555"/>
                </a:cubicBezTo>
                <a:cubicBezTo>
                  <a:pt x="488" y="648"/>
                  <a:pt x="434" y="710"/>
                  <a:pt x="372" y="715"/>
                </a:cubicBezTo>
                <a:lnTo>
                  <a:pt x="372" y="555"/>
                </a:lnTo>
                <a:close/>
                <a:moveTo>
                  <a:pt x="372" y="541"/>
                </a:moveTo>
                <a:cubicBezTo>
                  <a:pt x="372" y="371"/>
                  <a:pt x="372" y="371"/>
                  <a:pt x="372" y="371"/>
                </a:cubicBezTo>
                <a:cubicBezTo>
                  <a:pt x="550" y="371"/>
                  <a:pt x="550" y="371"/>
                  <a:pt x="550" y="371"/>
                </a:cubicBezTo>
                <a:cubicBezTo>
                  <a:pt x="549" y="433"/>
                  <a:pt x="540" y="491"/>
                  <a:pt x="525" y="541"/>
                </a:cubicBezTo>
                <a:lnTo>
                  <a:pt x="372" y="541"/>
                </a:lnTo>
                <a:close/>
                <a:moveTo>
                  <a:pt x="564" y="371"/>
                </a:moveTo>
                <a:cubicBezTo>
                  <a:pt x="716" y="371"/>
                  <a:pt x="716" y="371"/>
                  <a:pt x="716" y="371"/>
                </a:cubicBezTo>
                <a:cubicBezTo>
                  <a:pt x="714" y="433"/>
                  <a:pt x="697" y="491"/>
                  <a:pt x="668" y="541"/>
                </a:cubicBezTo>
                <a:cubicBezTo>
                  <a:pt x="539" y="541"/>
                  <a:pt x="539" y="541"/>
                  <a:pt x="539" y="541"/>
                </a:cubicBezTo>
                <a:cubicBezTo>
                  <a:pt x="555" y="490"/>
                  <a:pt x="563" y="432"/>
                  <a:pt x="564" y="371"/>
                </a:cubicBezTo>
                <a:close/>
                <a:moveTo>
                  <a:pt x="659" y="173"/>
                </a:moveTo>
                <a:cubicBezTo>
                  <a:pt x="535" y="173"/>
                  <a:pt x="535" y="173"/>
                  <a:pt x="535" y="173"/>
                </a:cubicBezTo>
                <a:cubicBezTo>
                  <a:pt x="527" y="150"/>
                  <a:pt x="518" y="128"/>
                  <a:pt x="507" y="108"/>
                </a:cubicBezTo>
                <a:cubicBezTo>
                  <a:pt x="485" y="68"/>
                  <a:pt x="459" y="38"/>
                  <a:pt x="431" y="20"/>
                </a:cubicBezTo>
                <a:cubicBezTo>
                  <a:pt x="526" y="38"/>
                  <a:pt x="608" y="95"/>
                  <a:pt x="659" y="173"/>
                </a:cubicBezTo>
                <a:close/>
                <a:moveTo>
                  <a:pt x="299" y="20"/>
                </a:moveTo>
                <a:cubicBezTo>
                  <a:pt x="270" y="38"/>
                  <a:pt x="244" y="68"/>
                  <a:pt x="223" y="108"/>
                </a:cubicBezTo>
                <a:cubicBezTo>
                  <a:pt x="212" y="128"/>
                  <a:pt x="203" y="150"/>
                  <a:pt x="195" y="173"/>
                </a:cubicBezTo>
                <a:cubicBezTo>
                  <a:pt x="71" y="173"/>
                  <a:pt x="71" y="173"/>
                  <a:pt x="71" y="173"/>
                </a:cubicBezTo>
                <a:cubicBezTo>
                  <a:pt x="122" y="95"/>
                  <a:pt x="204" y="38"/>
                  <a:pt x="299" y="20"/>
                </a:cubicBezTo>
                <a:close/>
                <a:moveTo>
                  <a:pt x="71" y="555"/>
                </a:moveTo>
                <a:cubicBezTo>
                  <a:pt x="195" y="555"/>
                  <a:pt x="195" y="555"/>
                  <a:pt x="195" y="555"/>
                </a:cubicBezTo>
                <a:cubicBezTo>
                  <a:pt x="203" y="579"/>
                  <a:pt x="212" y="601"/>
                  <a:pt x="223" y="621"/>
                </a:cubicBezTo>
                <a:cubicBezTo>
                  <a:pt x="244" y="661"/>
                  <a:pt x="270" y="691"/>
                  <a:pt x="299" y="709"/>
                </a:cubicBezTo>
                <a:cubicBezTo>
                  <a:pt x="204" y="691"/>
                  <a:pt x="122" y="634"/>
                  <a:pt x="71" y="555"/>
                </a:cubicBezTo>
                <a:close/>
                <a:moveTo>
                  <a:pt x="431" y="709"/>
                </a:moveTo>
                <a:cubicBezTo>
                  <a:pt x="459" y="691"/>
                  <a:pt x="485" y="661"/>
                  <a:pt x="507" y="621"/>
                </a:cubicBezTo>
                <a:cubicBezTo>
                  <a:pt x="518" y="601"/>
                  <a:pt x="527" y="579"/>
                  <a:pt x="535" y="555"/>
                </a:cubicBezTo>
                <a:cubicBezTo>
                  <a:pt x="659" y="555"/>
                  <a:pt x="659" y="555"/>
                  <a:pt x="659" y="555"/>
                </a:cubicBezTo>
                <a:cubicBezTo>
                  <a:pt x="608" y="634"/>
                  <a:pt x="526" y="691"/>
                  <a:pt x="431" y="7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49" name="Oval 71"/>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5" name="Freeform 96"/>
          <p:cNvSpPr>
            <a:spLocks noEditPoints="1"/>
          </p:cNvSpPr>
          <p:nvPr/>
        </p:nvSpPr>
        <p:spPr bwMode="auto">
          <a:xfrm>
            <a:off x="1460909" y="4765330"/>
            <a:ext cx="753784" cy="805946"/>
          </a:xfrm>
          <a:custGeom>
            <a:avLst/>
            <a:gdLst>
              <a:gd name="T0" fmla="*/ 730 w 730"/>
              <a:gd name="T1" fmla="*/ 386 h 780"/>
              <a:gd name="T2" fmla="*/ 677 w 730"/>
              <a:gd name="T3" fmla="*/ 198 h 780"/>
              <a:gd name="T4" fmla="*/ 476 w 730"/>
              <a:gd name="T5" fmla="*/ 46 h 780"/>
              <a:gd name="T6" fmla="*/ 659 w 730"/>
              <a:gd name="T7" fmla="*/ 195 h 780"/>
              <a:gd name="T8" fmla="*/ 523 w 730"/>
              <a:gd name="T9" fmla="*/ 163 h 780"/>
              <a:gd name="T10" fmla="*/ 510 w 730"/>
              <a:gd name="T11" fmla="*/ 169 h 780"/>
              <a:gd name="T12" fmla="*/ 372 w 730"/>
              <a:gd name="T13" fmla="*/ 195 h 780"/>
              <a:gd name="T14" fmla="*/ 365 w 730"/>
              <a:gd name="T15" fmla="*/ 22 h 780"/>
              <a:gd name="T16" fmla="*/ 52 w 730"/>
              <a:gd name="T17" fmla="*/ 200 h 780"/>
              <a:gd name="T18" fmla="*/ 52 w 730"/>
              <a:gd name="T19" fmla="*/ 574 h 780"/>
              <a:gd name="T20" fmla="*/ 247 w 730"/>
              <a:gd name="T21" fmla="*/ 732 h 780"/>
              <a:gd name="T22" fmla="*/ 256 w 730"/>
              <a:gd name="T23" fmla="*/ 727 h 780"/>
              <a:gd name="T24" fmla="*/ 71 w 730"/>
              <a:gd name="T25" fmla="*/ 577 h 780"/>
              <a:gd name="T26" fmla="*/ 207 w 730"/>
              <a:gd name="T27" fmla="*/ 608 h 780"/>
              <a:gd name="T28" fmla="*/ 216 w 730"/>
              <a:gd name="T29" fmla="*/ 612 h 780"/>
              <a:gd name="T30" fmla="*/ 210 w 730"/>
              <a:gd name="T31" fmla="*/ 577 h 780"/>
              <a:gd name="T32" fmla="*/ 358 w 730"/>
              <a:gd name="T33" fmla="*/ 744 h 780"/>
              <a:gd name="T34" fmla="*/ 677 w 730"/>
              <a:gd name="T35" fmla="*/ 575 h 780"/>
              <a:gd name="T36" fmla="*/ 564 w 730"/>
              <a:gd name="T37" fmla="*/ 393 h 780"/>
              <a:gd name="T38" fmla="*/ 668 w 730"/>
              <a:gd name="T39" fmla="*/ 563 h 780"/>
              <a:gd name="T40" fmla="*/ 564 w 730"/>
              <a:gd name="T41" fmla="*/ 393 h 780"/>
              <a:gd name="T42" fmla="*/ 372 w 730"/>
              <a:gd name="T43" fmla="*/ 563 h 780"/>
              <a:gd name="T44" fmla="*/ 550 w 730"/>
              <a:gd name="T45" fmla="*/ 393 h 780"/>
              <a:gd name="T46" fmla="*/ 668 w 730"/>
              <a:gd name="T47" fmla="*/ 209 h 780"/>
              <a:gd name="T48" fmla="*/ 564 w 730"/>
              <a:gd name="T49" fmla="*/ 379 h 780"/>
              <a:gd name="T50" fmla="*/ 668 w 730"/>
              <a:gd name="T51" fmla="*/ 209 h 780"/>
              <a:gd name="T52" fmla="*/ 550 w 730"/>
              <a:gd name="T53" fmla="*/ 379 h 780"/>
              <a:gd name="T54" fmla="*/ 372 w 730"/>
              <a:gd name="T55" fmla="*/ 209 h 780"/>
              <a:gd name="T56" fmla="*/ 14 w 730"/>
              <a:gd name="T57" fmla="*/ 379 h 780"/>
              <a:gd name="T58" fmla="*/ 191 w 730"/>
              <a:gd name="T59" fmla="*/ 209 h 780"/>
              <a:gd name="T60" fmla="*/ 14 w 730"/>
              <a:gd name="T61" fmla="*/ 379 h 780"/>
              <a:gd name="T62" fmla="*/ 358 w 730"/>
              <a:gd name="T63" fmla="*/ 209 h 780"/>
              <a:gd name="T64" fmla="*/ 180 w 730"/>
              <a:gd name="T65" fmla="*/ 379 h 780"/>
              <a:gd name="T66" fmla="*/ 210 w 730"/>
              <a:gd name="T67" fmla="*/ 195 h 780"/>
              <a:gd name="T68" fmla="*/ 358 w 730"/>
              <a:gd name="T69" fmla="*/ 195 h 780"/>
              <a:gd name="T70" fmla="*/ 299 w 730"/>
              <a:gd name="T71" fmla="*/ 42 h 780"/>
              <a:gd name="T72" fmla="*/ 195 w 730"/>
              <a:gd name="T73" fmla="*/ 195 h 780"/>
              <a:gd name="T74" fmla="*/ 299 w 730"/>
              <a:gd name="T75" fmla="*/ 42 h 780"/>
              <a:gd name="T76" fmla="*/ 14 w 730"/>
              <a:gd name="T77" fmla="*/ 393 h 780"/>
              <a:gd name="T78" fmla="*/ 191 w 730"/>
              <a:gd name="T79" fmla="*/ 563 h 780"/>
              <a:gd name="T80" fmla="*/ 205 w 730"/>
              <a:gd name="T81" fmla="*/ 563 h 780"/>
              <a:gd name="T82" fmla="*/ 358 w 730"/>
              <a:gd name="T83" fmla="*/ 393 h 780"/>
              <a:gd name="T84" fmla="*/ 205 w 730"/>
              <a:gd name="T85" fmla="*/ 563 h 780"/>
              <a:gd name="T86" fmla="*/ 372 w 730"/>
              <a:gd name="T87" fmla="*/ 737 h 780"/>
              <a:gd name="T88" fmla="*/ 520 w 730"/>
              <a:gd name="T89" fmla="*/ 577 h 780"/>
              <a:gd name="T90" fmla="*/ 507 w 730"/>
              <a:gd name="T91" fmla="*/ 643 h 780"/>
              <a:gd name="T92" fmla="*/ 659 w 730"/>
              <a:gd name="T93" fmla="*/ 577 h 780"/>
              <a:gd name="T94" fmla="*/ 324 w 730"/>
              <a:gd name="T95" fmla="*/ 740 h 780"/>
              <a:gd name="T96" fmla="*/ 321 w 730"/>
              <a:gd name="T97" fmla="*/ 752 h 780"/>
              <a:gd name="T98" fmla="*/ 194 w 730"/>
              <a:gd name="T99" fmla="*/ 780 h 780"/>
              <a:gd name="T100" fmla="*/ 193 w 730"/>
              <a:gd name="T101" fmla="*/ 766 h 780"/>
              <a:gd name="T102" fmla="*/ 227 w 730"/>
              <a:gd name="T103" fmla="*/ 653 h 780"/>
              <a:gd name="T104" fmla="*/ 238 w 730"/>
              <a:gd name="T105" fmla="*/ 643 h 780"/>
              <a:gd name="T106" fmla="*/ 416 w 730"/>
              <a:gd name="T107" fmla="*/ 38 h 780"/>
              <a:gd name="T108" fmla="*/ 420 w 730"/>
              <a:gd name="T109" fmla="*/ 27 h 780"/>
              <a:gd name="T110" fmla="*/ 540 w 730"/>
              <a:gd name="T111" fmla="*/ 7 h 780"/>
              <a:gd name="T112" fmla="*/ 435 w 730"/>
              <a:gd name="T113" fmla="*/ 38 h 780"/>
              <a:gd name="T114" fmla="*/ 504 w 730"/>
              <a:gd name="T115" fmla="*/ 125 h 780"/>
              <a:gd name="T116" fmla="*/ 494 w 730"/>
              <a:gd name="T117" fmla="*/ 125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0" h="780">
                <a:moveTo>
                  <a:pt x="678" y="573"/>
                </a:moveTo>
                <a:cubicBezTo>
                  <a:pt x="711" y="518"/>
                  <a:pt x="730" y="454"/>
                  <a:pt x="730" y="386"/>
                </a:cubicBezTo>
                <a:cubicBezTo>
                  <a:pt x="730" y="319"/>
                  <a:pt x="711" y="255"/>
                  <a:pt x="678" y="200"/>
                </a:cubicBezTo>
                <a:cubicBezTo>
                  <a:pt x="678" y="199"/>
                  <a:pt x="678" y="199"/>
                  <a:pt x="677" y="198"/>
                </a:cubicBezTo>
                <a:cubicBezTo>
                  <a:pt x="634" y="127"/>
                  <a:pt x="567" y="70"/>
                  <a:pt x="485" y="42"/>
                </a:cubicBezTo>
                <a:cubicBezTo>
                  <a:pt x="481" y="41"/>
                  <a:pt x="477" y="42"/>
                  <a:pt x="476" y="46"/>
                </a:cubicBezTo>
                <a:cubicBezTo>
                  <a:pt x="475" y="50"/>
                  <a:pt x="476" y="54"/>
                  <a:pt x="480" y="55"/>
                </a:cubicBezTo>
                <a:cubicBezTo>
                  <a:pt x="556" y="81"/>
                  <a:pt x="618" y="131"/>
                  <a:pt x="659" y="195"/>
                </a:cubicBezTo>
                <a:cubicBezTo>
                  <a:pt x="535" y="195"/>
                  <a:pt x="535" y="195"/>
                  <a:pt x="535" y="195"/>
                </a:cubicBezTo>
                <a:cubicBezTo>
                  <a:pt x="531" y="184"/>
                  <a:pt x="527" y="174"/>
                  <a:pt x="523" y="163"/>
                </a:cubicBezTo>
                <a:cubicBezTo>
                  <a:pt x="521" y="160"/>
                  <a:pt x="517" y="158"/>
                  <a:pt x="514" y="159"/>
                </a:cubicBezTo>
                <a:cubicBezTo>
                  <a:pt x="510" y="161"/>
                  <a:pt x="508" y="165"/>
                  <a:pt x="510" y="169"/>
                </a:cubicBezTo>
                <a:cubicBezTo>
                  <a:pt x="514" y="177"/>
                  <a:pt x="517" y="186"/>
                  <a:pt x="520" y="195"/>
                </a:cubicBezTo>
                <a:cubicBezTo>
                  <a:pt x="372" y="195"/>
                  <a:pt x="372" y="195"/>
                  <a:pt x="372" y="195"/>
                </a:cubicBezTo>
                <a:cubicBezTo>
                  <a:pt x="372" y="29"/>
                  <a:pt x="372" y="29"/>
                  <a:pt x="372" y="29"/>
                </a:cubicBezTo>
                <a:cubicBezTo>
                  <a:pt x="372" y="25"/>
                  <a:pt x="369" y="22"/>
                  <a:pt x="365" y="22"/>
                </a:cubicBezTo>
                <a:cubicBezTo>
                  <a:pt x="233" y="22"/>
                  <a:pt x="117" y="92"/>
                  <a:pt x="53" y="198"/>
                </a:cubicBezTo>
                <a:cubicBezTo>
                  <a:pt x="52" y="199"/>
                  <a:pt x="52" y="199"/>
                  <a:pt x="52" y="200"/>
                </a:cubicBezTo>
                <a:cubicBezTo>
                  <a:pt x="19" y="255"/>
                  <a:pt x="0" y="318"/>
                  <a:pt x="0" y="386"/>
                </a:cubicBezTo>
                <a:cubicBezTo>
                  <a:pt x="0" y="454"/>
                  <a:pt x="19" y="519"/>
                  <a:pt x="52" y="574"/>
                </a:cubicBezTo>
                <a:cubicBezTo>
                  <a:pt x="52" y="574"/>
                  <a:pt x="52" y="574"/>
                  <a:pt x="52" y="574"/>
                </a:cubicBezTo>
                <a:cubicBezTo>
                  <a:pt x="96" y="646"/>
                  <a:pt x="164" y="703"/>
                  <a:pt x="247" y="732"/>
                </a:cubicBezTo>
                <a:cubicBezTo>
                  <a:pt x="248" y="732"/>
                  <a:pt x="248" y="732"/>
                  <a:pt x="249" y="732"/>
                </a:cubicBezTo>
                <a:cubicBezTo>
                  <a:pt x="252" y="732"/>
                  <a:pt x="255" y="730"/>
                  <a:pt x="256" y="727"/>
                </a:cubicBezTo>
                <a:cubicBezTo>
                  <a:pt x="257" y="724"/>
                  <a:pt x="255" y="720"/>
                  <a:pt x="251" y="718"/>
                </a:cubicBezTo>
                <a:cubicBezTo>
                  <a:pt x="175" y="692"/>
                  <a:pt x="113" y="642"/>
                  <a:pt x="71" y="577"/>
                </a:cubicBezTo>
                <a:cubicBezTo>
                  <a:pt x="195" y="577"/>
                  <a:pt x="195" y="577"/>
                  <a:pt x="195" y="577"/>
                </a:cubicBezTo>
                <a:cubicBezTo>
                  <a:pt x="199" y="588"/>
                  <a:pt x="202" y="598"/>
                  <a:pt x="207" y="608"/>
                </a:cubicBezTo>
                <a:cubicBezTo>
                  <a:pt x="208" y="611"/>
                  <a:pt x="210" y="612"/>
                  <a:pt x="213" y="612"/>
                </a:cubicBezTo>
                <a:cubicBezTo>
                  <a:pt x="214" y="612"/>
                  <a:pt x="215" y="612"/>
                  <a:pt x="216" y="612"/>
                </a:cubicBezTo>
                <a:cubicBezTo>
                  <a:pt x="219" y="610"/>
                  <a:pt x="221" y="606"/>
                  <a:pt x="219" y="603"/>
                </a:cubicBezTo>
                <a:cubicBezTo>
                  <a:pt x="216" y="594"/>
                  <a:pt x="213" y="586"/>
                  <a:pt x="210" y="577"/>
                </a:cubicBezTo>
                <a:cubicBezTo>
                  <a:pt x="358" y="577"/>
                  <a:pt x="358" y="577"/>
                  <a:pt x="358" y="577"/>
                </a:cubicBezTo>
                <a:cubicBezTo>
                  <a:pt x="358" y="744"/>
                  <a:pt x="358" y="744"/>
                  <a:pt x="358" y="744"/>
                </a:cubicBezTo>
                <a:cubicBezTo>
                  <a:pt x="358" y="748"/>
                  <a:pt x="361" y="751"/>
                  <a:pt x="365" y="751"/>
                </a:cubicBezTo>
                <a:cubicBezTo>
                  <a:pt x="497" y="751"/>
                  <a:pt x="613" y="680"/>
                  <a:pt x="677" y="575"/>
                </a:cubicBezTo>
                <a:cubicBezTo>
                  <a:pt x="678" y="574"/>
                  <a:pt x="678" y="574"/>
                  <a:pt x="678" y="573"/>
                </a:cubicBezTo>
                <a:close/>
                <a:moveTo>
                  <a:pt x="564" y="393"/>
                </a:moveTo>
                <a:cubicBezTo>
                  <a:pt x="716" y="393"/>
                  <a:pt x="716" y="393"/>
                  <a:pt x="716" y="393"/>
                </a:cubicBezTo>
                <a:cubicBezTo>
                  <a:pt x="714" y="455"/>
                  <a:pt x="697" y="513"/>
                  <a:pt x="668" y="563"/>
                </a:cubicBezTo>
                <a:cubicBezTo>
                  <a:pt x="539" y="563"/>
                  <a:pt x="539" y="563"/>
                  <a:pt x="539" y="563"/>
                </a:cubicBezTo>
                <a:cubicBezTo>
                  <a:pt x="555" y="512"/>
                  <a:pt x="564" y="454"/>
                  <a:pt x="564" y="393"/>
                </a:cubicBezTo>
                <a:close/>
                <a:moveTo>
                  <a:pt x="525" y="563"/>
                </a:moveTo>
                <a:cubicBezTo>
                  <a:pt x="372" y="563"/>
                  <a:pt x="372" y="563"/>
                  <a:pt x="372" y="563"/>
                </a:cubicBezTo>
                <a:cubicBezTo>
                  <a:pt x="372" y="393"/>
                  <a:pt x="372" y="393"/>
                  <a:pt x="372" y="393"/>
                </a:cubicBezTo>
                <a:cubicBezTo>
                  <a:pt x="550" y="393"/>
                  <a:pt x="550" y="393"/>
                  <a:pt x="550" y="393"/>
                </a:cubicBezTo>
                <a:cubicBezTo>
                  <a:pt x="550" y="455"/>
                  <a:pt x="540" y="513"/>
                  <a:pt x="525" y="563"/>
                </a:cubicBezTo>
                <a:close/>
                <a:moveTo>
                  <a:pt x="668" y="209"/>
                </a:moveTo>
                <a:cubicBezTo>
                  <a:pt x="697" y="260"/>
                  <a:pt x="714" y="318"/>
                  <a:pt x="716" y="379"/>
                </a:cubicBezTo>
                <a:cubicBezTo>
                  <a:pt x="564" y="379"/>
                  <a:pt x="564" y="379"/>
                  <a:pt x="564" y="379"/>
                </a:cubicBezTo>
                <a:cubicBezTo>
                  <a:pt x="564" y="319"/>
                  <a:pt x="555" y="261"/>
                  <a:pt x="539" y="209"/>
                </a:cubicBezTo>
                <a:lnTo>
                  <a:pt x="668" y="209"/>
                </a:lnTo>
                <a:close/>
                <a:moveTo>
                  <a:pt x="525" y="209"/>
                </a:moveTo>
                <a:cubicBezTo>
                  <a:pt x="541" y="261"/>
                  <a:pt x="550" y="319"/>
                  <a:pt x="550" y="379"/>
                </a:cubicBezTo>
                <a:cubicBezTo>
                  <a:pt x="372" y="379"/>
                  <a:pt x="372" y="379"/>
                  <a:pt x="372" y="379"/>
                </a:cubicBezTo>
                <a:cubicBezTo>
                  <a:pt x="372" y="209"/>
                  <a:pt x="372" y="209"/>
                  <a:pt x="372" y="209"/>
                </a:cubicBezTo>
                <a:lnTo>
                  <a:pt x="525" y="209"/>
                </a:lnTo>
                <a:close/>
                <a:moveTo>
                  <a:pt x="14" y="379"/>
                </a:moveTo>
                <a:cubicBezTo>
                  <a:pt x="16" y="318"/>
                  <a:pt x="33" y="260"/>
                  <a:pt x="62" y="209"/>
                </a:cubicBezTo>
                <a:cubicBezTo>
                  <a:pt x="191" y="209"/>
                  <a:pt x="191" y="209"/>
                  <a:pt x="191" y="209"/>
                </a:cubicBezTo>
                <a:cubicBezTo>
                  <a:pt x="175" y="261"/>
                  <a:pt x="166" y="319"/>
                  <a:pt x="166" y="379"/>
                </a:cubicBezTo>
                <a:lnTo>
                  <a:pt x="14" y="379"/>
                </a:lnTo>
                <a:close/>
                <a:moveTo>
                  <a:pt x="205" y="209"/>
                </a:moveTo>
                <a:cubicBezTo>
                  <a:pt x="358" y="209"/>
                  <a:pt x="358" y="209"/>
                  <a:pt x="358" y="209"/>
                </a:cubicBezTo>
                <a:cubicBezTo>
                  <a:pt x="358" y="379"/>
                  <a:pt x="358" y="379"/>
                  <a:pt x="358" y="379"/>
                </a:cubicBezTo>
                <a:cubicBezTo>
                  <a:pt x="180" y="379"/>
                  <a:pt x="180" y="379"/>
                  <a:pt x="180" y="379"/>
                </a:cubicBezTo>
                <a:cubicBezTo>
                  <a:pt x="180" y="318"/>
                  <a:pt x="190" y="260"/>
                  <a:pt x="205" y="209"/>
                </a:cubicBezTo>
                <a:close/>
                <a:moveTo>
                  <a:pt x="210" y="195"/>
                </a:moveTo>
                <a:cubicBezTo>
                  <a:pt x="242" y="103"/>
                  <a:pt x="296" y="40"/>
                  <a:pt x="358" y="36"/>
                </a:cubicBezTo>
                <a:cubicBezTo>
                  <a:pt x="358" y="195"/>
                  <a:pt x="358" y="195"/>
                  <a:pt x="358" y="195"/>
                </a:cubicBezTo>
                <a:lnTo>
                  <a:pt x="210" y="195"/>
                </a:lnTo>
                <a:close/>
                <a:moveTo>
                  <a:pt x="299" y="42"/>
                </a:moveTo>
                <a:cubicBezTo>
                  <a:pt x="271" y="60"/>
                  <a:pt x="245" y="90"/>
                  <a:pt x="223" y="130"/>
                </a:cubicBezTo>
                <a:cubicBezTo>
                  <a:pt x="212" y="150"/>
                  <a:pt x="203" y="172"/>
                  <a:pt x="195" y="195"/>
                </a:cubicBezTo>
                <a:cubicBezTo>
                  <a:pt x="71" y="195"/>
                  <a:pt x="71" y="195"/>
                  <a:pt x="71" y="195"/>
                </a:cubicBezTo>
                <a:cubicBezTo>
                  <a:pt x="122" y="117"/>
                  <a:pt x="204" y="60"/>
                  <a:pt x="299" y="42"/>
                </a:cubicBezTo>
                <a:close/>
                <a:moveTo>
                  <a:pt x="62" y="563"/>
                </a:moveTo>
                <a:cubicBezTo>
                  <a:pt x="33" y="513"/>
                  <a:pt x="16" y="455"/>
                  <a:pt x="14" y="393"/>
                </a:cubicBezTo>
                <a:cubicBezTo>
                  <a:pt x="166" y="393"/>
                  <a:pt x="166" y="393"/>
                  <a:pt x="166" y="393"/>
                </a:cubicBezTo>
                <a:cubicBezTo>
                  <a:pt x="166" y="454"/>
                  <a:pt x="175" y="512"/>
                  <a:pt x="191" y="563"/>
                </a:cubicBezTo>
                <a:lnTo>
                  <a:pt x="62" y="563"/>
                </a:lnTo>
                <a:close/>
                <a:moveTo>
                  <a:pt x="205" y="563"/>
                </a:moveTo>
                <a:cubicBezTo>
                  <a:pt x="189" y="512"/>
                  <a:pt x="180" y="454"/>
                  <a:pt x="180" y="393"/>
                </a:cubicBezTo>
                <a:cubicBezTo>
                  <a:pt x="358" y="393"/>
                  <a:pt x="358" y="393"/>
                  <a:pt x="358" y="393"/>
                </a:cubicBezTo>
                <a:cubicBezTo>
                  <a:pt x="358" y="563"/>
                  <a:pt x="358" y="563"/>
                  <a:pt x="358" y="563"/>
                </a:cubicBezTo>
                <a:lnTo>
                  <a:pt x="205" y="563"/>
                </a:lnTo>
                <a:close/>
                <a:moveTo>
                  <a:pt x="520" y="577"/>
                </a:moveTo>
                <a:cubicBezTo>
                  <a:pt x="488" y="670"/>
                  <a:pt x="434" y="732"/>
                  <a:pt x="372" y="737"/>
                </a:cubicBezTo>
                <a:cubicBezTo>
                  <a:pt x="372" y="577"/>
                  <a:pt x="372" y="577"/>
                  <a:pt x="372" y="577"/>
                </a:cubicBezTo>
                <a:lnTo>
                  <a:pt x="520" y="577"/>
                </a:lnTo>
                <a:close/>
                <a:moveTo>
                  <a:pt x="431" y="731"/>
                </a:moveTo>
                <a:cubicBezTo>
                  <a:pt x="459" y="713"/>
                  <a:pt x="485" y="683"/>
                  <a:pt x="507" y="643"/>
                </a:cubicBezTo>
                <a:cubicBezTo>
                  <a:pt x="518" y="623"/>
                  <a:pt x="527" y="601"/>
                  <a:pt x="535" y="577"/>
                </a:cubicBezTo>
                <a:cubicBezTo>
                  <a:pt x="659" y="577"/>
                  <a:pt x="659" y="577"/>
                  <a:pt x="659" y="577"/>
                </a:cubicBezTo>
                <a:cubicBezTo>
                  <a:pt x="608" y="656"/>
                  <a:pt x="526" y="713"/>
                  <a:pt x="431" y="731"/>
                </a:cubicBezTo>
                <a:close/>
                <a:moveTo>
                  <a:pt x="324" y="740"/>
                </a:moveTo>
                <a:cubicBezTo>
                  <a:pt x="326" y="742"/>
                  <a:pt x="327" y="745"/>
                  <a:pt x="326" y="747"/>
                </a:cubicBezTo>
                <a:cubicBezTo>
                  <a:pt x="325" y="749"/>
                  <a:pt x="323" y="751"/>
                  <a:pt x="321" y="752"/>
                </a:cubicBezTo>
                <a:cubicBezTo>
                  <a:pt x="196" y="780"/>
                  <a:pt x="196" y="780"/>
                  <a:pt x="196" y="780"/>
                </a:cubicBezTo>
                <a:cubicBezTo>
                  <a:pt x="195" y="780"/>
                  <a:pt x="195" y="780"/>
                  <a:pt x="194" y="780"/>
                </a:cubicBezTo>
                <a:cubicBezTo>
                  <a:pt x="191" y="780"/>
                  <a:pt x="188" y="778"/>
                  <a:pt x="187" y="775"/>
                </a:cubicBezTo>
                <a:cubicBezTo>
                  <a:pt x="186" y="771"/>
                  <a:pt x="189" y="767"/>
                  <a:pt x="193" y="766"/>
                </a:cubicBezTo>
                <a:cubicBezTo>
                  <a:pt x="306" y="741"/>
                  <a:pt x="306" y="741"/>
                  <a:pt x="306" y="741"/>
                </a:cubicBezTo>
                <a:cubicBezTo>
                  <a:pt x="227" y="653"/>
                  <a:pt x="227" y="653"/>
                  <a:pt x="227" y="653"/>
                </a:cubicBezTo>
                <a:cubicBezTo>
                  <a:pt x="225" y="650"/>
                  <a:pt x="225" y="646"/>
                  <a:pt x="228" y="643"/>
                </a:cubicBezTo>
                <a:cubicBezTo>
                  <a:pt x="231" y="640"/>
                  <a:pt x="235" y="641"/>
                  <a:pt x="238" y="643"/>
                </a:cubicBezTo>
                <a:lnTo>
                  <a:pt x="324" y="740"/>
                </a:lnTo>
                <a:close/>
                <a:moveTo>
                  <a:pt x="416" y="38"/>
                </a:moveTo>
                <a:cubicBezTo>
                  <a:pt x="415" y="36"/>
                  <a:pt x="414" y="34"/>
                  <a:pt x="415" y="31"/>
                </a:cubicBezTo>
                <a:cubicBezTo>
                  <a:pt x="415" y="29"/>
                  <a:pt x="417" y="27"/>
                  <a:pt x="420" y="27"/>
                </a:cubicBezTo>
                <a:cubicBezTo>
                  <a:pt x="532" y="1"/>
                  <a:pt x="532" y="1"/>
                  <a:pt x="532" y="1"/>
                </a:cubicBezTo>
                <a:cubicBezTo>
                  <a:pt x="536" y="0"/>
                  <a:pt x="539" y="3"/>
                  <a:pt x="540" y="7"/>
                </a:cubicBezTo>
                <a:cubicBezTo>
                  <a:pt x="541" y="10"/>
                  <a:pt x="539" y="14"/>
                  <a:pt x="535" y="15"/>
                </a:cubicBezTo>
                <a:cubicBezTo>
                  <a:pt x="435" y="38"/>
                  <a:pt x="435" y="38"/>
                  <a:pt x="435" y="38"/>
                </a:cubicBezTo>
                <a:cubicBezTo>
                  <a:pt x="504" y="115"/>
                  <a:pt x="504" y="115"/>
                  <a:pt x="504" y="115"/>
                </a:cubicBezTo>
                <a:cubicBezTo>
                  <a:pt x="507" y="118"/>
                  <a:pt x="506" y="123"/>
                  <a:pt x="504" y="125"/>
                </a:cubicBezTo>
                <a:cubicBezTo>
                  <a:pt x="502" y="127"/>
                  <a:pt x="501" y="127"/>
                  <a:pt x="499" y="127"/>
                </a:cubicBezTo>
                <a:cubicBezTo>
                  <a:pt x="497" y="127"/>
                  <a:pt x="495" y="126"/>
                  <a:pt x="494" y="125"/>
                </a:cubicBezTo>
                <a:lnTo>
                  <a:pt x="416" y="3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6" name="Oval 68"/>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2" name="Freeform 129"/>
          <p:cNvSpPr>
            <a:spLocks noEditPoints="1"/>
          </p:cNvSpPr>
          <p:nvPr/>
        </p:nvSpPr>
        <p:spPr bwMode="auto">
          <a:xfrm>
            <a:off x="3210806" y="3266717"/>
            <a:ext cx="701305" cy="683415"/>
          </a:xfrm>
          <a:custGeom>
            <a:avLst/>
            <a:gdLst>
              <a:gd name="T0" fmla="*/ 209 w 679"/>
              <a:gd name="T1" fmla="*/ 265 h 663"/>
              <a:gd name="T2" fmla="*/ 314 w 679"/>
              <a:gd name="T3" fmla="*/ 265 h 663"/>
              <a:gd name="T4" fmla="*/ 262 w 679"/>
              <a:gd name="T5" fmla="*/ 201 h 663"/>
              <a:gd name="T6" fmla="*/ 262 w 679"/>
              <a:gd name="T7" fmla="*/ 329 h 663"/>
              <a:gd name="T8" fmla="*/ 262 w 679"/>
              <a:gd name="T9" fmla="*/ 201 h 663"/>
              <a:gd name="T10" fmla="*/ 365 w 679"/>
              <a:gd name="T11" fmla="*/ 398 h 663"/>
              <a:gd name="T12" fmla="*/ 470 w 679"/>
              <a:gd name="T13" fmla="*/ 398 h 663"/>
              <a:gd name="T14" fmla="*/ 417 w 679"/>
              <a:gd name="T15" fmla="*/ 335 h 663"/>
              <a:gd name="T16" fmla="*/ 417 w 679"/>
              <a:gd name="T17" fmla="*/ 462 h 663"/>
              <a:gd name="T18" fmla="*/ 417 w 679"/>
              <a:gd name="T19" fmla="*/ 335 h 663"/>
              <a:gd name="T20" fmla="*/ 423 w 679"/>
              <a:gd name="T21" fmla="*/ 198 h 663"/>
              <a:gd name="T22" fmla="*/ 411 w 679"/>
              <a:gd name="T23" fmla="*/ 191 h 663"/>
              <a:gd name="T24" fmla="*/ 258 w 679"/>
              <a:gd name="T25" fmla="*/ 475 h 663"/>
              <a:gd name="T26" fmla="*/ 268 w 679"/>
              <a:gd name="T27" fmla="*/ 472 h 663"/>
              <a:gd name="T28" fmla="*/ 410 w 679"/>
              <a:gd name="T29" fmla="*/ 661 h 663"/>
              <a:gd name="T30" fmla="*/ 269 w 679"/>
              <a:gd name="T31" fmla="*/ 661 h 663"/>
              <a:gd name="T32" fmla="*/ 212 w 679"/>
              <a:gd name="T33" fmla="*/ 597 h 663"/>
              <a:gd name="T34" fmla="*/ 126 w 679"/>
              <a:gd name="T35" fmla="*/ 592 h 663"/>
              <a:gd name="T36" fmla="*/ 38 w 679"/>
              <a:gd name="T37" fmla="*/ 482 h 663"/>
              <a:gd name="T38" fmla="*/ 52 w 679"/>
              <a:gd name="T39" fmla="*/ 397 h 663"/>
              <a:gd name="T40" fmla="*/ 2 w 679"/>
              <a:gd name="T41" fmla="*/ 327 h 663"/>
              <a:gd name="T42" fmla="*/ 34 w 679"/>
              <a:gd name="T43" fmla="*/ 189 h 663"/>
              <a:gd name="T44" fmla="*/ 109 w 679"/>
              <a:gd name="T45" fmla="*/ 148 h 663"/>
              <a:gd name="T46" fmla="*/ 133 w 679"/>
              <a:gd name="T47" fmla="*/ 65 h 663"/>
              <a:gd name="T48" fmla="*/ 260 w 679"/>
              <a:gd name="T49" fmla="*/ 4 h 663"/>
              <a:gd name="T50" fmla="*/ 339 w 679"/>
              <a:gd name="T51" fmla="*/ 37 h 663"/>
              <a:gd name="T52" fmla="*/ 419 w 679"/>
              <a:gd name="T53" fmla="*/ 4 h 663"/>
              <a:gd name="T54" fmla="*/ 546 w 679"/>
              <a:gd name="T55" fmla="*/ 65 h 663"/>
              <a:gd name="T56" fmla="*/ 570 w 679"/>
              <a:gd name="T57" fmla="*/ 148 h 663"/>
              <a:gd name="T58" fmla="*/ 645 w 679"/>
              <a:gd name="T59" fmla="*/ 189 h 663"/>
              <a:gd name="T60" fmla="*/ 677 w 679"/>
              <a:gd name="T61" fmla="*/ 327 h 663"/>
              <a:gd name="T62" fmla="*/ 626 w 679"/>
              <a:gd name="T63" fmla="*/ 397 h 663"/>
              <a:gd name="T64" fmla="*/ 641 w 679"/>
              <a:gd name="T65" fmla="*/ 482 h 663"/>
              <a:gd name="T66" fmla="*/ 553 w 679"/>
              <a:gd name="T67" fmla="*/ 592 h 663"/>
              <a:gd name="T68" fmla="*/ 546 w 679"/>
              <a:gd name="T69" fmla="*/ 598 h 663"/>
              <a:gd name="T70" fmla="*/ 419 w 679"/>
              <a:gd name="T71" fmla="*/ 659 h 663"/>
              <a:gd name="T72" fmla="*/ 215 w 679"/>
              <a:gd name="T73" fmla="*/ 583 h 663"/>
              <a:gd name="T74" fmla="*/ 268 w 679"/>
              <a:gd name="T75" fmla="*/ 646 h 663"/>
              <a:gd name="T76" fmla="*/ 343 w 679"/>
              <a:gd name="T77" fmla="*/ 612 h 663"/>
              <a:gd name="T78" fmla="*/ 458 w 679"/>
              <a:gd name="T79" fmla="*/ 585 h 663"/>
              <a:gd name="T80" fmla="*/ 541 w 679"/>
              <a:gd name="T81" fmla="*/ 584 h 663"/>
              <a:gd name="T82" fmla="*/ 561 w 679"/>
              <a:gd name="T83" fmla="*/ 504 h 663"/>
              <a:gd name="T84" fmla="*/ 612 w 679"/>
              <a:gd name="T85" fmla="*/ 397 h 663"/>
              <a:gd name="T86" fmla="*/ 662 w 679"/>
              <a:gd name="T87" fmla="*/ 332 h 663"/>
              <a:gd name="T88" fmla="*/ 612 w 679"/>
              <a:gd name="T89" fmla="*/ 266 h 663"/>
              <a:gd name="T90" fmla="*/ 561 w 679"/>
              <a:gd name="T91" fmla="*/ 159 h 663"/>
              <a:gd name="T92" fmla="*/ 541 w 679"/>
              <a:gd name="T93" fmla="*/ 79 h 663"/>
              <a:gd name="T94" fmla="*/ 458 w 679"/>
              <a:gd name="T95" fmla="*/ 78 h 663"/>
              <a:gd name="T96" fmla="*/ 343 w 679"/>
              <a:gd name="T97" fmla="*/ 51 h 663"/>
              <a:gd name="T98" fmla="*/ 268 w 679"/>
              <a:gd name="T99" fmla="*/ 17 h 663"/>
              <a:gd name="T100" fmla="*/ 215 w 679"/>
              <a:gd name="T101" fmla="*/ 80 h 663"/>
              <a:gd name="T102" fmla="*/ 138 w 679"/>
              <a:gd name="T103" fmla="*/ 79 h 663"/>
              <a:gd name="T104" fmla="*/ 118 w 679"/>
              <a:gd name="T105" fmla="*/ 159 h 663"/>
              <a:gd name="T106" fmla="*/ 67 w 679"/>
              <a:gd name="T107" fmla="*/ 266 h 663"/>
              <a:gd name="T108" fmla="*/ 17 w 679"/>
              <a:gd name="T109" fmla="*/ 332 h 663"/>
              <a:gd name="T110" fmla="*/ 67 w 679"/>
              <a:gd name="T111" fmla="*/ 397 h 663"/>
              <a:gd name="T112" fmla="*/ 118 w 679"/>
              <a:gd name="T113" fmla="*/ 504 h 663"/>
              <a:gd name="T114" fmla="*/ 138 w 679"/>
              <a:gd name="T115" fmla="*/ 584 h 663"/>
              <a:gd name="T116" fmla="*/ 215 w 679"/>
              <a:gd name="T117" fmla="*/ 58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9" h="663">
                <a:moveTo>
                  <a:pt x="262" y="343"/>
                </a:moveTo>
                <a:cubicBezTo>
                  <a:pt x="232" y="343"/>
                  <a:pt x="209" y="308"/>
                  <a:pt x="209" y="265"/>
                </a:cubicBezTo>
                <a:cubicBezTo>
                  <a:pt x="209" y="221"/>
                  <a:pt x="232" y="187"/>
                  <a:pt x="262" y="187"/>
                </a:cubicBezTo>
                <a:cubicBezTo>
                  <a:pt x="291" y="187"/>
                  <a:pt x="314" y="221"/>
                  <a:pt x="314" y="265"/>
                </a:cubicBezTo>
                <a:cubicBezTo>
                  <a:pt x="314" y="308"/>
                  <a:pt x="291" y="343"/>
                  <a:pt x="262" y="343"/>
                </a:cubicBezTo>
                <a:close/>
                <a:moveTo>
                  <a:pt x="262" y="201"/>
                </a:moveTo>
                <a:cubicBezTo>
                  <a:pt x="241" y="201"/>
                  <a:pt x="223" y="230"/>
                  <a:pt x="223" y="265"/>
                </a:cubicBezTo>
                <a:cubicBezTo>
                  <a:pt x="223" y="299"/>
                  <a:pt x="241" y="329"/>
                  <a:pt x="262" y="329"/>
                </a:cubicBezTo>
                <a:cubicBezTo>
                  <a:pt x="282" y="329"/>
                  <a:pt x="300" y="299"/>
                  <a:pt x="300" y="265"/>
                </a:cubicBezTo>
                <a:cubicBezTo>
                  <a:pt x="300" y="230"/>
                  <a:pt x="282" y="201"/>
                  <a:pt x="262" y="201"/>
                </a:cubicBezTo>
                <a:close/>
                <a:moveTo>
                  <a:pt x="417" y="476"/>
                </a:moveTo>
                <a:cubicBezTo>
                  <a:pt x="388" y="476"/>
                  <a:pt x="365" y="442"/>
                  <a:pt x="365" y="398"/>
                </a:cubicBezTo>
                <a:cubicBezTo>
                  <a:pt x="365" y="355"/>
                  <a:pt x="388" y="321"/>
                  <a:pt x="417" y="321"/>
                </a:cubicBezTo>
                <a:cubicBezTo>
                  <a:pt x="447" y="321"/>
                  <a:pt x="470" y="355"/>
                  <a:pt x="470" y="398"/>
                </a:cubicBezTo>
                <a:cubicBezTo>
                  <a:pt x="470" y="442"/>
                  <a:pt x="447" y="476"/>
                  <a:pt x="417" y="476"/>
                </a:cubicBezTo>
                <a:close/>
                <a:moveTo>
                  <a:pt x="417" y="335"/>
                </a:moveTo>
                <a:cubicBezTo>
                  <a:pt x="396" y="335"/>
                  <a:pt x="379" y="364"/>
                  <a:pt x="379" y="398"/>
                </a:cubicBezTo>
                <a:cubicBezTo>
                  <a:pt x="379" y="433"/>
                  <a:pt x="396" y="462"/>
                  <a:pt x="417" y="462"/>
                </a:cubicBezTo>
                <a:cubicBezTo>
                  <a:pt x="438" y="462"/>
                  <a:pt x="456" y="433"/>
                  <a:pt x="456" y="398"/>
                </a:cubicBezTo>
                <a:cubicBezTo>
                  <a:pt x="456" y="364"/>
                  <a:pt x="438" y="335"/>
                  <a:pt x="417" y="335"/>
                </a:cubicBezTo>
                <a:close/>
                <a:moveTo>
                  <a:pt x="268" y="472"/>
                </a:moveTo>
                <a:cubicBezTo>
                  <a:pt x="423" y="198"/>
                  <a:pt x="423" y="198"/>
                  <a:pt x="423" y="198"/>
                </a:cubicBezTo>
                <a:cubicBezTo>
                  <a:pt x="425" y="194"/>
                  <a:pt x="424" y="190"/>
                  <a:pt x="421" y="188"/>
                </a:cubicBezTo>
                <a:cubicBezTo>
                  <a:pt x="417" y="186"/>
                  <a:pt x="413" y="187"/>
                  <a:pt x="411" y="191"/>
                </a:cubicBezTo>
                <a:cubicBezTo>
                  <a:pt x="256" y="466"/>
                  <a:pt x="256" y="466"/>
                  <a:pt x="256" y="466"/>
                </a:cubicBezTo>
                <a:cubicBezTo>
                  <a:pt x="254" y="469"/>
                  <a:pt x="255" y="473"/>
                  <a:pt x="258" y="475"/>
                </a:cubicBezTo>
                <a:cubicBezTo>
                  <a:pt x="259" y="476"/>
                  <a:pt x="261" y="476"/>
                  <a:pt x="262" y="476"/>
                </a:cubicBezTo>
                <a:cubicBezTo>
                  <a:pt x="264" y="476"/>
                  <a:pt x="266" y="475"/>
                  <a:pt x="268" y="472"/>
                </a:cubicBezTo>
                <a:close/>
                <a:moveTo>
                  <a:pt x="413" y="662"/>
                </a:moveTo>
                <a:cubicBezTo>
                  <a:pt x="412" y="662"/>
                  <a:pt x="411" y="662"/>
                  <a:pt x="410" y="661"/>
                </a:cubicBezTo>
                <a:cubicBezTo>
                  <a:pt x="339" y="626"/>
                  <a:pt x="339" y="626"/>
                  <a:pt x="339" y="626"/>
                </a:cubicBezTo>
                <a:cubicBezTo>
                  <a:pt x="269" y="661"/>
                  <a:pt x="269" y="661"/>
                  <a:pt x="269" y="661"/>
                </a:cubicBezTo>
                <a:cubicBezTo>
                  <a:pt x="266" y="663"/>
                  <a:pt x="262" y="662"/>
                  <a:pt x="260" y="659"/>
                </a:cubicBezTo>
                <a:cubicBezTo>
                  <a:pt x="212" y="597"/>
                  <a:pt x="212" y="597"/>
                  <a:pt x="212" y="597"/>
                </a:cubicBezTo>
                <a:cubicBezTo>
                  <a:pt x="133" y="598"/>
                  <a:pt x="133" y="598"/>
                  <a:pt x="133" y="598"/>
                </a:cubicBezTo>
                <a:cubicBezTo>
                  <a:pt x="129" y="598"/>
                  <a:pt x="126" y="596"/>
                  <a:pt x="126" y="592"/>
                </a:cubicBezTo>
                <a:cubicBezTo>
                  <a:pt x="109" y="515"/>
                  <a:pt x="109" y="515"/>
                  <a:pt x="109" y="515"/>
                </a:cubicBezTo>
                <a:cubicBezTo>
                  <a:pt x="38" y="482"/>
                  <a:pt x="38" y="482"/>
                  <a:pt x="38" y="482"/>
                </a:cubicBezTo>
                <a:cubicBezTo>
                  <a:pt x="35" y="480"/>
                  <a:pt x="33" y="477"/>
                  <a:pt x="34" y="474"/>
                </a:cubicBezTo>
                <a:cubicBezTo>
                  <a:pt x="52" y="397"/>
                  <a:pt x="52" y="397"/>
                  <a:pt x="52" y="397"/>
                </a:cubicBezTo>
                <a:cubicBezTo>
                  <a:pt x="2" y="336"/>
                  <a:pt x="2" y="336"/>
                  <a:pt x="2" y="336"/>
                </a:cubicBezTo>
                <a:cubicBezTo>
                  <a:pt x="0" y="333"/>
                  <a:pt x="0" y="330"/>
                  <a:pt x="2" y="327"/>
                </a:cubicBezTo>
                <a:cubicBezTo>
                  <a:pt x="52" y="266"/>
                  <a:pt x="52" y="266"/>
                  <a:pt x="52" y="266"/>
                </a:cubicBezTo>
                <a:cubicBezTo>
                  <a:pt x="34" y="189"/>
                  <a:pt x="34" y="189"/>
                  <a:pt x="34" y="189"/>
                </a:cubicBezTo>
                <a:cubicBezTo>
                  <a:pt x="33" y="186"/>
                  <a:pt x="35" y="183"/>
                  <a:pt x="38" y="181"/>
                </a:cubicBezTo>
                <a:cubicBezTo>
                  <a:pt x="109" y="148"/>
                  <a:pt x="109" y="148"/>
                  <a:pt x="109" y="148"/>
                </a:cubicBezTo>
                <a:cubicBezTo>
                  <a:pt x="126" y="71"/>
                  <a:pt x="126" y="71"/>
                  <a:pt x="126" y="71"/>
                </a:cubicBezTo>
                <a:cubicBezTo>
                  <a:pt x="126" y="68"/>
                  <a:pt x="129" y="65"/>
                  <a:pt x="133" y="65"/>
                </a:cubicBezTo>
                <a:cubicBezTo>
                  <a:pt x="212" y="66"/>
                  <a:pt x="212" y="66"/>
                  <a:pt x="212" y="66"/>
                </a:cubicBezTo>
                <a:cubicBezTo>
                  <a:pt x="260" y="4"/>
                  <a:pt x="260" y="4"/>
                  <a:pt x="260" y="4"/>
                </a:cubicBezTo>
                <a:cubicBezTo>
                  <a:pt x="262" y="1"/>
                  <a:pt x="266" y="0"/>
                  <a:pt x="269" y="2"/>
                </a:cubicBezTo>
                <a:cubicBezTo>
                  <a:pt x="339" y="37"/>
                  <a:pt x="339" y="37"/>
                  <a:pt x="339" y="37"/>
                </a:cubicBezTo>
                <a:cubicBezTo>
                  <a:pt x="410" y="2"/>
                  <a:pt x="410" y="2"/>
                  <a:pt x="410" y="2"/>
                </a:cubicBezTo>
                <a:cubicBezTo>
                  <a:pt x="413" y="0"/>
                  <a:pt x="417" y="1"/>
                  <a:pt x="419" y="4"/>
                </a:cubicBezTo>
                <a:cubicBezTo>
                  <a:pt x="467" y="66"/>
                  <a:pt x="467" y="66"/>
                  <a:pt x="467" y="66"/>
                </a:cubicBezTo>
                <a:cubicBezTo>
                  <a:pt x="546" y="65"/>
                  <a:pt x="546" y="65"/>
                  <a:pt x="546" y="65"/>
                </a:cubicBezTo>
                <a:cubicBezTo>
                  <a:pt x="549" y="65"/>
                  <a:pt x="552" y="68"/>
                  <a:pt x="553" y="71"/>
                </a:cubicBezTo>
                <a:cubicBezTo>
                  <a:pt x="570" y="148"/>
                  <a:pt x="570" y="148"/>
                  <a:pt x="570" y="148"/>
                </a:cubicBezTo>
                <a:cubicBezTo>
                  <a:pt x="641" y="181"/>
                  <a:pt x="641" y="181"/>
                  <a:pt x="641" y="181"/>
                </a:cubicBezTo>
                <a:cubicBezTo>
                  <a:pt x="644" y="183"/>
                  <a:pt x="646" y="186"/>
                  <a:pt x="645" y="189"/>
                </a:cubicBezTo>
                <a:cubicBezTo>
                  <a:pt x="626" y="266"/>
                  <a:pt x="626" y="266"/>
                  <a:pt x="626" y="266"/>
                </a:cubicBezTo>
                <a:cubicBezTo>
                  <a:pt x="677" y="327"/>
                  <a:pt x="677" y="327"/>
                  <a:pt x="677" y="327"/>
                </a:cubicBezTo>
                <a:cubicBezTo>
                  <a:pt x="679" y="330"/>
                  <a:pt x="679" y="333"/>
                  <a:pt x="677" y="336"/>
                </a:cubicBezTo>
                <a:cubicBezTo>
                  <a:pt x="626" y="397"/>
                  <a:pt x="626" y="397"/>
                  <a:pt x="626" y="397"/>
                </a:cubicBezTo>
                <a:cubicBezTo>
                  <a:pt x="645" y="474"/>
                  <a:pt x="645" y="474"/>
                  <a:pt x="645" y="474"/>
                </a:cubicBezTo>
                <a:cubicBezTo>
                  <a:pt x="646" y="477"/>
                  <a:pt x="644" y="480"/>
                  <a:pt x="641" y="482"/>
                </a:cubicBezTo>
                <a:cubicBezTo>
                  <a:pt x="570" y="515"/>
                  <a:pt x="570" y="515"/>
                  <a:pt x="570" y="515"/>
                </a:cubicBezTo>
                <a:cubicBezTo>
                  <a:pt x="553" y="592"/>
                  <a:pt x="553" y="592"/>
                  <a:pt x="553" y="592"/>
                </a:cubicBezTo>
                <a:cubicBezTo>
                  <a:pt x="552" y="596"/>
                  <a:pt x="550" y="598"/>
                  <a:pt x="546" y="598"/>
                </a:cubicBezTo>
                <a:cubicBezTo>
                  <a:pt x="546" y="598"/>
                  <a:pt x="546" y="598"/>
                  <a:pt x="546" y="598"/>
                </a:cubicBezTo>
                <a:cubicBezTo>
                  <a:pt x="467" y="597"/>
                  <a:pt x="467" y="597"/>
                  <a:pt x="467" y="597"/>
                </a:cubicBezTo>
                <a:cubicBezTo>
                  <a:pt x="419" y="659"/>
                  <a:pt x="419" y="659"/>
                  <a:pt x="419" y="659"/>
                </a:cubicBezTo>
                <a:cubicBezTo>
                  <a:pt x="417" y="661"/>
                  <a:pt x="415" y="662"/>
                  <a:pt x="413" y="662"/>
                </a:cubicBezTo>
                <a:close/>
                <a:moveTo>
                  <a:pt x="215" y="583"/>
                </a:moveTo>
                <a:cubicBezTo>
                  <a:pt x="217" y="583"/>
                  <a:pt x="219" y="584"/>
                  <a:pt x="221" y="585"/>
                </a:cubicBezTo>
                <a:cubicBezTo>
                  <a:pt x="268" y="646"/>
                  <a:pt x="268" y="646"/>
                  <a:pt x="268" y="646"/>
                </a:cubicBezTo>
                <a:cubicBezTo>
                  <a:pt x="336" y="612"/>
                  <a:pt x="336" y="612"/>
                  <a:pt x="336" y="612"/>
                </a:cubicBezTo>
                <a:cubicBezTo>
                  <a:pt x="338" y="611"/>
                  <a:pt x="341" y="611"/>
                  <a:pt x="343" y="612"/>
                </a:cubicBezTo>
                <a:cubicBezTo>
                  <a:pt x="411" y="646"/>
                  <a:pt x="411" y="646"/>
                  <a:pt x="411" y="646"/>
                </a:cubicBezTo>
                <a:cubicBezTo>
                  <a:pt x="458" y="585"/>
                  <a:pt x="458" y="585"/>
                  <a:pt x="458" y="585"/>
                </a:cubicBezTo>
                <a:cubicBezTo>
                  <a:pt x="460" y="584"/>
                  <a:pt x="461" y="583"/>
                  <a:pt x="464" y="583"/>
                </a:cubicBezTo>
                <a:cubicBezTo>
                  <a:pt x="541" y="584"/>
                  <a:pt x="541" y="584"/>
                  <a:pt x="541" y="584"/>
                </a:cubicBezTo>
                <a:cubicBezTo>
                  <a:pt x="557" y="509"/>
                  <a:pt x="557" y="509"/>
                  <a:pt x="557" y="509"/>
                </a:cubicBezTo>
                <a:cubicBezTo>
                  <a:pt x="557" y="507"/>
                  <a:pt x="559" y="505"/>
                  <a:pt x="561" y="504"/>
                </a:cubicBezTo>
                <a:cubicBezTo>
                  <a:pt x="630" y="472"/>
                  <a:pt x="630" y="472"/>
                  <a:pt x="630" y="472"/>
                </a:cubicBezTo>
                <a:cubicBezTo>
                  <a:pt x="612" y="397"/>
                  <a:pt x="612" y="397"/>
                  <a:pt x="612" y="397"/>
                </a:cubicBezTo>
                <a:cubicBezTo>
                  <a:pt x="611" y="395"/>
                  <a:pt x="612" y="393"/>
                  <a:pt x="613" y="391"/>
                </a:cubicBezTo>
                <a:cubicBezTo>
                  <a:pt x="662" y="332"/>
                  <a:pt x="662" y="332"/>
                  <a:pt x="662" y="332"/>
                </a:cubicBezTo>
                <a:cubicBezTo>
                  <a:pt x="613" y="272"/>
                  <a:pt x="613" y="272"/>
                  <a:pt x="613" y="272"/>
                </a:cubicBezTo>
                <a:cubicBezTo>
                  <a:pt x="612" y="271"/>
                  <a:pt x="611" y="268"/>
                  <a:pt x="612" y="266"/>
                </a:cubicBezTo>
                <a:cubicBezTo>
                  <a:pt x="630" y="192"/>
                  <a:pt x="630" y="192"/>
                  <a:pt x="630" y="192"/>
                </a:cubicBezTo>
                <a:cubicBezTo>
                  <a:pt x="561" y="159"/>
                  <a:pt x="561" y="159"/>
                  <a:pt x="561" y="159"/>
                </a:cubicBezTo>
                <a:cubicBezTo>
                  <a:pt x="559" y="158"/>
                  <a:pt x="557" y="157"/>
                  <a:pt x="557" y="154"/>
                </a:cubicBezTo>
                <a:cubicBezTo>
                  <a:pt x="541" y="79"/>
                  <a:pt x="541" y="79"/>
                  <a:pt x="541" y="79"/>
                </a:cubicBezTo>
                <a:cubicBezTo>
                  <a:pt x="464" y="80"/>
                  <a:pt x="464" y="80"/>
                  <a:pt x="464" y="80"/>
                </a:cubicBezTo>
                <a:cubicBezTo>
                  <a:pt x="462" y="80"/>
                  <a:pt x="460" y="79"/>
                  <a:pt x="458" y="78"/>
                </a:cubicBezTo>
                <a:cubicBezTo>
                  <a:pt x="411" y="17"/>
                  <a:pt x="411" y="17"/>
                  <a:pt x="411" y="17"/>
                </a:cubicBezTo>
                <a:cubicBezTo>
                  <a:pt x="343" y="51"/>
                  <a:pt x="343" y="51"/>
                  <a:pt x="343" y="51"/>
                </a:cubicBezTo>
                <a:cubicBezTo>
                  <a:pt x="341" y="52"/>
                  <a:pt x="338" y="52"/>
                  <a:pt x="336" y="51"/>
                </a:cubicBezTo>
                <a:cubicBezTo>
                  <a:pt x="268" y="17"/>
                  <a:pt x="268" y="17"/>
                  <a:pt x="268" y="17"/>
                </a:cubicBezTo>
                <a:cubicBezTo>
                  <a:pt x="221" y="78"/>
                  <a:pt x="221" y="78"/>
                  <a:pt x="221" y="78"/>
                </a:cubicBezTo>
                <a:cubicBezTo>
                  <a:pt x="219" y="79"/>
                  <a:pt x="217" y="80"/>
                  <a:pt x="215" y="80"/>
                </a:cubicBezTo>
                <a:cubicBezTo>
                  <a:pt x="215" y="80"/>
                  <a:pt x="215" y="80"/>
                  <a:pt x="215" y="80"/>
                </a:cubicBezTo>
                <a:cubicBezTo>
                  <a:pt x="138" y="79"/>
                  <a:pt x="138" y="79"/>
                  <a:pt x="138" y="79"/>
                </a:cubicBezTo>
                <a:cubicBezTo>
                  <a:pt x="122" y="154"/>
                  <a:pt x="122" y="154"/>
                  <a:pt x="122" y="154"/>
                </a:cubicBezTo>
                <a:cubicBezTo>
                  <a:pt x="122" y="157"/>
                  <a:pt x="120" y="158"/>
                  <a:pt x="118" y="159"/>
                </a:cubicBezTo>
                <a:cubicBezTo>
                  <a:pt x="49" y="192"/>
                  <a:pt x="49" y="192"/>
                  <a:pt x="49" y="192"/>
                </a:cubicBezTo>
                <a:cubicBezTo>
                  <a:pt x="67" y="266"/>
                  <a:pt x="67" y="266"/>
                  <a:pt x="67" y="266"/>
                </a:cubicBezTo>
                <a:cubicBezTo>
                  <a:pt x="67" y="268"/>
                  <a:pt x="67" y="271"/>
                  <a:pt x="65" y="272"/>
                </a:cubicBezTo>
                <a:cubicBezTo>
                  <a:pt x="17" y="332"/>
                  <a:pt x="17" y="332"/>
                  <a:pt x="17" y="332"/>
                </a:cubicBezTo>
                <a:cubicBezTo>
                  <a:pt x="65" y="391"/>
                  <a:pt x="65" y="391"/>
                  <a:pt x="65" y="391"/>
                </a:cubicBezTo>
                <a:cubicBezTo>
                  <a:pt x="67" y="393"/>
                  <a:pt x="67" y="395"/>
                  <a:pt x="67" y="397"/>
                </a:cubicBezTo>
                <a:cubicBezTo>
                  <a:pt x="49" y="472"/>
                  <a:pt x="49" y="472"/>
                  <a:pt x="49" y="472"/>
                </a:cubicBezTo>
                <a:cubicBezTo>
                  <a:pt x="118" y="504"/>
                  <a:pt x="118" y="504"/>
                  <a:pt x="118" y="504"/>
                </a:cubicBezTo>
                <a:cubicBezTo>
                  <a:pt x="120" y="505"/>
                  <a:pt x="122" y="507"/>
                  <a:pt x="122" y="509"/>
                </a:cubicBezTo>
                <a:cubicBezTo>
                  <a:pt x="138" y="584"/>
                  <a:pt x="138" y="584"/>
                  <a:pt x="138" y="584"/>
                </a:cubicBezTo>
                <a:cubicBezTo>
                  <a:pt x="215" y="583"/>
                  <a:pt x="215" y="583"/>
                  <a:pt x="215" y="583"/>
                </a:cubicBezTo>
                <a:cubicBezTo>
                  <a:pt x="215" y="583"/>
                  <a:pt x="215" y="583"/>
                  <a:pt x="215" y="58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1" name="Oval 63"/>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3" name="Freeform 130"/>
          <p:cNvSpPr>
            <a:spLocks noEditPoints="1"/>
          </p:cNvSpPr>
          <p:nvPr/>
        </p:nvSpPr>
        <p:spPr bwMode="auto">
          <a:xfrm>
            <a:off x="4829507" y="1849748"/>
            <a:ext cx="896907" cy="396406"/>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0" name="Oval 62"/>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4" name="Freeform 131"/>
          <p:cNvSpPr>
            <a:spLocks noEditPoints="1"/>
          </p:cNvSpPr>
          <p:nvPr/>
        </p:nvSpPr>
        <p:spPr bwMode="auto">
          <a:xfrm>
            <a:off x="6692711" y="1849748"/>
            <a:ext cx="632129" cy="396406"/>
          </a:xfrm>
          <a:custGeom>
            <a:avLst/>
            <a:gdLst>
              <a:gd name="T0" fmla="*/ 613 w 613"/>
              <a:gd name="T1" fmla="*/ 6 h 384"/>
              <a:gd name="T2" fmla="*/ 612 w 613"/>
              <a:gd name="T3" fmla="*/ 4 h 384"/>
              <a:gd name="T4" fmla="*/ 612 w 613"/>
              <a:gd name="T5" fmla="*/ 3 h 384"/>
              <a:gd name="T6" fmla="*/ 611 w 613"/>
              <a:gd name="T7" fmla="*/ 2 h 384"/>
              <a:gd name="T8" fmla="*/ 610 w 613"/>
              <a:gd name="T9" fmla="*/ 2 h 384"/>
              <a:gd name="T10" fmla="*/ 609 w 613"/>
              <a:gd name="T11" fmla="*/ 1 h 384"/>
              <a:gd name="T12" fmla="*/ 608 w 613"/>
              <a:gd name="T13" fmla="*/ 0 h 384"/>
              <a:gd name="T14" fmla="*/ 607 w 613"/>
              <a:gd name="T15" fmla="*/ 0 h 384"/>
              <a:gd name="T16" fmla="*/ 606 w 613"/>
              <a:gd name="T17" fmla="*/ 0 h 384"/>
              <a:gd name="T18" fmla="*/ 7 w 613"/>
              <a:gd name="T19" fmla="*/ 0 h 384"/>
              <a:gd name="T20" fmla="*/ 5 w 613"/>
              <a:gd name="T21" fmla="*/ 0 h 384"/>
              <a:gd name="T22" fmla="*/ 4 w 613"/>
              <a:gd name="T23" fmla="*/ 0 h 384"/>
              <a:gd name="T24" fmla="*/ 3 w 613"/>
              <a:gd name="T25" fmla="*/ 1 h 384"/>
              <a:gd name="T26" fmla="*/ 2 w 613"/>
              <a:gd name="T27" fmla="*/ 2 h 384"/>
              <a:gd name="T28" fmla="*/ 2 w 613"/>
              <a:gd name="T29" fmla="*/ 2 h 384"/>
              <a:gd name="T30" fmla="*/ 1 w 613"/>
              <a:gd name="T31" fmla="*/ 3 h 384"/>
              <a:gd name="T32" fmla="*/ 0 w 613"/>
              <a:gd name="T33" fmla="*/ 4 h 384"/>
              <a:gd name="T34" fmla="*/ 0 w 613"/>
              <a:gd name="T35" fmla="*/ 6 h 384"/>
              <a:gd name="T36" fmla="*/ 0 w 613"/>
              <a:gd name="T37" fmla="*/ 7 h 384"/>
              <a:gd name="T38" fmla="*/ 7 w 613"/>
              <a:gd name="T39" fmla="*/ 384 h 384"/>
              <a:gd name="T40" fmla="*/ 613 w 613"/>
              <a:gd name="T41" fmla="*/ 377 h 384"/>
              <a:gd name="T42" fmla="*/ 613 w 613"/>
              <a:gd name="T43" fmla="*/ 6 h 384"/>
              <a:gd name="T44" fmla="*/ 186 w 613"/>
              <a:gd name="T45" fmla="*/ 169 h 384"/>
              <a:gd name="T46" fmla="*/ 14 w 613"/>
              <a:gd name="T47" fmla="*/ 22 h 384"/>
              <a:gd name="T48" fmla="*/ 587 w 613"/>
              <a:gd name="T49" fmla="*/ 14 h 384"/>
              <a:gd name="T50" fmla="*/ 259 w 613"/>
              <a:gd name="T51" fmla="*/ 214 h 384"/>
              <a:gd name="T52" fmla="*/ 599 w 613"/>
              <a:gd name="T53" fmla="*/ 22 h 384"/>
              <a:gd name="T54" fmla="*/ 427 w 613"/>
              <a:gd name="T55" fmla="*/ 168 h 384"/>
              <a:gd name="T56" fmla="*/ 14 w 613"/>
              <a:gd name="T57" fmla="*/ 370 h 384"/>
              <a:gd name="T58" fmla="*/ 197 w 613"/>
              <a:gd name="T59" fmla="*/ 178 h 384"/>
              <a:gd name="T60" fmla="*/ 305 w 613"/>
              <a:gd name="T61" fmla="*/ 244 h 384"/>
              <a:gd name="T62" fmla="*/ 416 w 613"/>
              <a:gd name="T63" fmla="*/ 177 h 384"/>
              <a:gd name="T64" fmla="*/ 599 w 613"/>
              <a:gd name="T65" fmla="*/ 37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3" h="384">
                <a:moveTo>
                  <a:pt x="613" y="6"/>
                </a:moveTo>
                <a:cubicBezTo>
                  <a:pt x="613" y="6"/>
                  <a:pt x="613" y="6"/>
                  <a:pt x="613" y="6"/>
                </a:cubicBezTo>
                <a:cubicBezTo>
                  <a:pt x="613" y="6"/>
                  <a:pt x="613" y="5"/>
                  <a:pt x="613" y="5"/>
                </a:cubicBezTo>
                <a:cubicBezTo>
                  <a:pt x="612" y="5"/>
                  <a:pt x="612" y="5"/>
                  <a:pt x="612" y="4"/>
                </a:cubicBezTo>
                <a:cubicBezTo>
                  <a:pt x="612" y="4"/>
                  <a:pt x="612" y="4"/>
                  <a:pt x="612" y="4"/>
                </a:cubicBezTo>
                <a:cubicBezTo>
                  <a:pt x="612" y="4"/>
                  <a:pt x="612" y="3"/>
                  <a:pt x="612" y="3"/>
                </a:cubicBezTo>
                <a:cubicBezTo>
                  <a:pt x="612" y="3"/>
                  <a:pt x="611" y="3"/>
                  <a:pt x="611" y="3"/>
                </a:cubicBezTo>
                <a:cubicBezTo>
                  <a:pt x="611" y="3"/>
                  <a:pt x="611" y="2"/>
                  <a:pt x="611" y="2"/>
                </a:cubicBezTo>
                <a:cubicBezTo>
                  <a:pt x="611" y="2"/>
                  <a:pt x="611" y="2"/>
                  <a:pt x="611" y="2"/>
                </a:cubicBezTo>
                <a:cubicBezTo>
                  <a:pt x="611" y="2"/>
                  <a:pt x="611" y="2"/>
                  <a:pt x="610" y="2"/>
                </a:cubicBezTo>
                <a:cubicBezTo>
                  <a:pt x="610" y="1"/>
                  <a:pt x="610" y="1"/>
                  <a:pt x="610" y="1"/>
                </a:cubicBezTo>
                <a:cubicBezTo>
                  <a:pt x="610" y="1"/>
                  <a:pt x="610" y="1"/>
                  <a:pt x="609" y="1"/>
                </a:cubicBezTo>
                <a:cubicBezTo>
                  <a:pt x="609" y="1"/>
                  <a:pt x="609" y="1"/>
                  <a:pt x="609" y="1"/>
                </a:cubicBezTo>
                <a:cubicBezTo>
                  <a:pt x="609" y="0"/>
                  <a:pt x="608" y="0"/>
                  <a:pt x="608" y="0"/>
                </a:cubicBezTo>
                <a:cubicBezTo>
                  <a:pt x="608" y="0"/>
                  <a:pt x="608" y="0"/>
                  <a:pt x="607" y="0"/>
                </a:cubicBezTo>
                <a:cubicBezTo>
                  <a:pt x="607" y="0"/>
                  <a:pt x="607" y="0"/>
                  <a:pt x="607" y="0"/>
                </a:cubicBezTo>
                <a:cubicBezTo>
                  <a:pt x="607" y="0"/>
                  <a:pt x="606" y="0"/>
                  <a:pt x="606" y="0"/>
                </a:cubicBezTo>
                <a:cubicBezTo>
                  <a:pt x="606" y="0"/>
                  <a:pt x="606" y="0"/>
                  <a:pt x="606" y="0"/>
                </a:cubicBezTo>
                <a:cubicBezTo>
                  <a:pt x="7" y="0"/>
                  <a:pt x="7" y="0"/>
                  <a:pt x="7" y="0"/>
                </a:cubicBezTo>
                <a:cubicBezTo>
                  <a:pt x="7" y="0"/>
                  <a:pt x="7" y="0"/>
                  <a:pt x="7" y="0"/>
                </a:cubicBezTo>
                <a:cubicBezTo>
                  <a:pt x="6" y="0"/>
                  <a:pt x="6" y="0"/>
                  <a:pt x="6" y="0"/>
                </a:cubicBezTo>
                <a:cubicBezTo>
                  <a:pt x="6" y="0"/>
                  <a:pt x="6" y="0"/>
                  <a:pt x="5" y="0"/>
                </a:cubicBezTo>
                <a:cubicBezTo>
                  <a:pt x="5" y="0"/>
                  <a:pt x="5" y="0"/>
                  <a:pt x="5" y="0"/>
                </a:cubicBezTo>
                <a:cubicBezTo>
                  <a:pt x="4" y="0"/>
                  <a:pt x="4" y="0"/>
                  <a:pt x="4" y="0"/>
                </a:cubicBezTo>
                <a:cubicBezTo>
                  <a:pt x="4" y="1"/>
                  <a:pt x="4" y="1"/>
                  <a:pt x="3" y="1"/>
                </a:cubicBezTo>
                <a:cubicBezTo>
                  <a:pt x="3" y="1"/>
                  <a:pt x="3" y="1"/>
                  <a:pt x="3" y="1"/>
                </a:cubicBezTo>
                <a:cubicBezTo>
                  <a:pt x="3" y="1"/>
                  <a:pt x="2" y="1"/>
                  <a:pt x="2" y="2"/>
                </a:cubicBezTo>
                <a:cubicBezTo>
                  <a:pt x="2" y="2"/>
                  <a:pt x="2" y="2"/>
                  <a:pt x="2" y="2"/>
                </a:cubicBezTo>
                <a:cubicBezTo>
                  <a:pt x="2" y="2"/>
                  <a:pt x="2" y="2"/>
                  <a:pt x="2" y="2"/>
                </a:cubicBezTo>
                <a:cubicBezTo>
                  <a:pt x="2" y="2"/>
                  <a:pt x="2" y="2"/>
                  <a:pt x="2" y="2"/>
                </a:cubicBezTo>
                <a:cubicBezTo>
                  <a:pt x="2" y="2"/>
                  <a:pt x="1" y="3"/>
                  <a:pt x="1" y="3"/>
                </a:cubicBezTo>
                <a:cubicBezTo>
                  <a:pt x="1" y="3"/>
                  <a:pt x="1" y="3"/>
                  <a:pt x="1" y="3"/>
                </a:cubicBezTo>
                <a:cubicBezTo>
                  <a:pt x="1" y="3"/>
                  <a:pt x="1" y="4"/>
                  <a:pt x="1" y="4"/>
                </a:cubicBezTo>
                <a:cubicBezTo>
                  <a:pt x="1" y="4"/>
                  <a:pt x="0" y="4"/>
                  <a:pt x="0" y="4"/>
                </a:cubicBezTo>
                <a:cubicBezTo>
                  <a:pt x="0" y="5"/>
                  <a:pt x="0" y="5"/>
                  <a:pt x="0" y="5"/>
                </a:cubicBezTo>
                <a:cubicBezTo>
                  <a:pt x="0" y="5"/>
                  <a:pt x="0" y="6"/>
                  <a:pt x="0" y="6"/>
                </a:cubicBezTo>
                <a:cubicBezTo>
                  <a:pt x="0" y="6"/>
                  <a:pt x="0" y="6"/>
                  <a:pt x="0" y="6"/>
                </a:cubicBezTo>
                <a:cubicBezTo>
                  <a:pt x="0" y="7"/>
                  <a:pt x="0" y="7"/>
                  <a:pt x="0" y="7"/>
                </a:cubicBezTo>
                <a:cubicBezTo>
                  <a:pt x="0" y="377"/>
                  <a:pt x="0" y="377"/>
                  <a:pt x="0" y="377"/>
                </a:cubicBezTo>
                <a:cubicBezTo>
                  <a:pt x="0" y="380"/>
                  <a:pt x="3" y="384"/>
                  <a:pt x="7" y="384"/>
                </a:cubicBezTo>
                <a:cubicBezTo>
                  <a:pt x="606" y="384"/>
                  <a:pt x="606" y="384"/>
                  <a:pt x="606" y="384"/>
                </a:cubicBezTo>
                <a:cubicBezTo>
                  <a:pt x="610" y="384"/>
                  <a:pt x="613" y="380"/>
                  <a:pt x="613" y="377"/>
                </a:cubicBezTo>
                <a:cubicBezTo>
                  <a:pt x="613" y="7"/>
                  <a:pt x="613" y="7"/>
                  <a:pt x="613" y="7"/>
                </a:cubicBezTo>
                <a:cubicBezTo>
                  <a:pt x="613" y="7"/>
                  <a:pt x="613" y="7"/>
                  <a:pt x="613" y="6"/>
                </a:cubicBezTo>
                <a:close/>
                <a:moveTo>
                  <a:pt x="14" y="22"/>
                </a:moveTo>
                <a:cubicBezTo>
                  <a:pt x="186" y="169"/>
                  <a:pt x="186" y="169"/>
                  <a:pt x="186" y="169"/>
                </a:cubicBezTo>
                <a:cubicBezTo>
                  <a:pt x="14" y="315"/>
                  <a:pt x="14" y="315"/>
                  <a:pt x="14" y="315"/>
                </a:cubicBezTo>
                <a:lnTo>
                  <a:pt x="14" y="22"/>
                </a:lnTo>
                <a:close/>
                <a:moveTo>
                  <a:pt x="26" y="14"/>
                </a:moveTo>
                <a:cubicBezTo>
                  <a:pt x="587" y="14"/>
                  <a:pt x="587" y="14"/>
                  <a:pt x="587" y="14"/>
                </a:cubicBezTo>
                <a:cubicBezTo>
                  <a:pt x="351" y="214"/>
                  <a:pt x="351" y="214"/>
                  <a:pt x="351" y="214"/>
                </a:cubicBezTo>
                <a:cubicBezTo>
                  <a:pt x="326" y="235"/>
                  <a:pt x="285" y="235"/>
                  <a:pt x="259" y="214"/>
                </a:cubicBezTo>
                <a:lnTo>
                  <a:pt x="26" y="14"/>
                </a:lnTo>
                <a:close/>
                <a:moveTo>
                  <a:pt x="599" y="22"/>
                </a:moveTo>
                <a:cubicBezTo>
                  <a:pt x="599" y="315"/>
                  <a:pt x="599" y="315"/>
                  <a:pt x="599" y="315"/>
                </a:cubicBezTo>
                <a:cubicBezTo>
                  <a:pt x="427" y="168"/>
                  <a:pt x="427" y="168"/>
                  <a:pt x="427" y="168"/>
                </a:cubicBezTo>
                <a:lnTo>
                  <a:pt x="599" y="22"/>
                </a:lnTo>
                <a:close/>
                <a:moveTo>
                  <a:pt x="14" y="370"/>
                </a:moveTo>
                <a:cubicBezTo>
                  <a:pt x="14" y="333"/>
                  <a:pt x="14" y="333"/>
                  <a:pt x="14" y="333"/>
                </a:cubicBezTo>
                <a:cubicBezTo>
                  <a:pt x="197" y="178"/>
                  <a:pt x="197" y="178"/>
                  <a:pt x="197" y="178"/>
                </a:cubicBezTo>
                <a:cubicBezTo>
                  <a:pt x="250" y="224"/>
                  <a:pt x="250" y="224"/>
                  <a:pt x="250" y="224"/>
                </a:cubicBezTo>
                <a:cubicBezTo>
                  <a:pt x="265" y="237"/>
                  <a:pt x="285" y="244"/>
                  <a:pt x="305" y="244"/>
                </a:cubicBezTo>
                <a:cubicBezTo>
                  <a:pt x="325" y="244"/>
                  <a:pt x="345" y="237"/>
                  <a:pt x="360" y="224"/>
                </a:cubicBezTo>
                <a:cubicBezTo>
                  <a:pt x="416" y="177"/>
                  <a:pt x="416" y="177"/>
                  <a:pt x="416" y="177"/>
                </a:cubicBezTo>
                <a:cubicBezTo>
                  <a:pt x="599" y="333"/>
                  <a:pt x="599" y="333"/>
                  <a:pt x="599" y="333"/>
                </a:cubicBezTo>
                <a:cubicBezTo>
                  <a:pt x="599" y="370"/>
                  <a:pt x="599" y="370"/>
                  <a:pt x="599" y="370"/>
                </a:cubicBezTo>
                <a:lnTo>
                  <a:pt x="14" y="37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4" name="Oval 56"/>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5" name="Freeform 132"/>
          <p:cNvSpPr>
            <a:spLocks noEditPoints="1"/>
          </p:cNvSpPr>
          <p:nvPr/>
        </p:nvSpPr>
        <p:spPr bwMode="auto">
          <a:xfrm>
            <a:off x="3285947" y="1773332"/>
            <a:ext cx="551025" cy="548043"/>
          </a:xfrm>
          <a:custGeom>
            <a:avLst/>
            <a:gdLst>
              <a:gd name="T0" fmla="*/ 534 w 534"/>
              <a:gd name="T1" fmla="*/ 207 h 531"/>
              <a:gd name="T2" fmla="*/ 534 w 534"/>
              <a:gd name="T3" fmla="*/ 206 h 531"/>
              <a:gd name="T4" fmla="*/ 534 w 534"/>
              <a:gd name="T5" fmla="*/ 205 h 531"/>
              <a:gd name="T6" fmla="*/ 534 w 534"/>
              <a:gd name="T7" fmla="*/ 204 h 531"/>
              <a:gd name="T8" fmla="*/ 534 w 534"/>
              <a:gd name="T9" fmla="*/ 204 h 531"/>
              <a:gd name="T10" fmla="*/ 533 w 534"/>
              <a:gd name="T11" fmla="*/ 203 h 531"/>
              <a:gd name="T12" fmla="*/ 533 w 534"/>
              <a:gd name="T13" fmla="*/ 203 h 531"/>
              <a:gd name="T14" fmla="*/ 533 w 534"/>
              <a:gd name="T15" fmla="*/ 202 h 531"/>
              <a:gd name="T16" fmla="*/ 532 w 534"/>
              <a:gd name="T17" fmla="*/ 202 h 531"/>
              <a:gd name="T18" fmla="*/ 532 w 534"/>
              <a:gd name="T19" fmla="*/ 202 h 531"/>
              <a:gd name="T20" fmla="*/ 317 w 534"/>
              <a:gd name="T21" fmla="*/ 18 h 531"/>
              <a:gd name="T22" fmla="*/ 268 w 534"/>
              <a:gd name="T23" fmla="*/ 0 h 531"/>
              <a:gd name="T24" fmla="*/ 220 w 534"/>
              <a:gd name="T25" fmla="*/ 18 h 531"/>
              <a:gd name="T26" fmla="*/ 3 w 534"/>
              <a:gd name="T27" fmla="*/ 202 h 531"/>
              <a:gd name="T28" fmla="*/ 3 w 534"/>
              <a:gd name="T29" fmla="*/ 202 h 531"/>
              <a:gd name="T30" fmla="*/ 2 w 534"/>
              <a:gd name="T31" fmla="*/ 202 h 531"/>
              <a:gd name="T32" fmla="*/ 2 w 534"/>
              <a:gd name="T33" fmla="*/ 203 h 531"/>
              <a:gd name="T34" fmla="*/ 2 w 534"/>
              <a:gd name="T35" fmla="*/ 203 h 531"/>
              <a:gd name="T36" fmla="*/ 1 w 534"/>
              <a:gd name="T37" fmla="*/ 204 h 531"/>
              <a:gd name="T38" fmla="*/ 1 w 534"/>
              <a:gd name="T39" fmla="*/ 204 h 531"/>
              <a:gd name="T40" fmla="*/ 1 w 534"/>
              <a:gd name="T41" fmla="*/ 205 h 531"/>
              <a:gd name="T42" fmla="*/ 1 w 534"/>
              <a:gd name="T43" fmla="*/ 206 h 531"/>
              <a:gd name="T44" fmla="*/ 1 w 534"/>
              <a:gd name="T45" fmla="*/ 207 h 531"/>
              <a:gd name="T46" fmla="*/ 0 w 534"/>
              <a:gd name="T47" fmla="*/ 207 h 531"/>
              <a:gd name="T48" fmla="*/ 0 w 534"/>
              <a:gd name="T49" fmla="*/ 524 h 531"/>
              <a:gd name="T50" fmla="*/ 7 w 534"/>
              <a:gd name="T51" fmla="*/ 531 h 531"/>
              <a:gd name="T52" fmla="*/ 527 w 534"/>
              <a:gd name="T53" fmla="*/ 531 h 531"/>
              <a:gd name="T54" fmla="*/ 534 w 534"/>
              <a:gd name="T55" fmla="*/ 524 h 531"/>
              <a:gd name="T56" fmla="*/ 534 w 534"/>
              <a:gd name="T57" fmla="*/ 207 h 531"/>
              <a:gd name="T58" fmla="*/ 534 w 534"/>
              <a:gd name="T59" fmla="*/ 207 h 531"/>
              <a:gd name="T60" fmla="*/ 520 w 534"/>
              <a:gd name="T61" fmla="*/ 472 h 531"/>
              <a:gd name="T62" fmla="*/ 374 w 534"/>
              <a:gd name="T63" fmla="*/ 347 h 531"/>
              <a:gd name="T64" fmla="*/ 520 w 534"/>
              <a:gd name="T65" fmla="*/ 222 h 531"/>
              <a:gd name="T66" fmla="*/ 520 w 534"/>
              <a:gd name="T67" fmla="*/ 472 h 531"/>
              <a:gd name="T68" fmla="*/ 229 w 534"/>
              <a:gd name="T69" fmla="*/ 28 h 531"/>
              <a:gd name="T70" fmla="*/ 268 w 534"/>
              <a:gd name="T71" fmla="*/ 14 h 531"/>
              <a:gd name="T72" fmla="*/ 308 w 534"/>
              <a:gd name="T73" fmla="*/ 28 h 531"/>
              <a:gd name="T74" fmla="*/ 517 w 534"/>
              <a:gd name="T75" fmla="*/ 207 h 531"/>
              <a:gd name="T76" fmla="*/ 363 w 534"/>
              <a:gd name="T77" fmla="*/ 337 h 531"/>
              <a:gd name="T78" fmla="*/ 317 w 534"/>
              <a:gd name="T79" fmla="*/ 298 h 531"/>
              <a:gd name="T80" fmla="*/ 220 w 534"/>
              <a:gd name="T81" fmla="*/ 298 h 531"/>
              <a:gd name="T82" fmla="*/ 172 w 534"/>
              <a:gd name="T83" fmla="*/ 339 h 531"/>
              <a:gd name="T84" fmla="*/ 18 w 534"/>
              <a:gd name="T85" fmla="*/ 207 h 531"/>
              <a:gd name="T86" fmla="*/ 229 w 534"/>
              <a:gd name="T87" fmla="*/ 28 h 531"/>
              <a:gd name="T88" fmla="*/ 14 w 534"/>
              <a:gd name="T89" fmla="*/ 222 h 531"/>
              <a:gd name="T90" fmla="*/ 161 w 534"/>
              <a:gd name="T91" fmla="*/ 348 h 531"/>
              <a:gd name="T92" fmla="*/ 14 w 534"/>
              <a:gd name="T93" fmla="*/ 472 h 531"/>
              <a:gd name="T94" fmla="*/ 14 w 534"/>
              <a:gd name="T95" fmla="*/ 222 h 531"/>
              <a:gd name="T96" fmla="*/ 14 w 534"/>
              <a:gd name="T97" fmla="*/ 517 h 531"/>
              <a:gd name="T98" fmla="*/ 14 w 534"/>
              <a:gd name="T99" fmla="*/ 491 h 531"/>
              <a:gd name="T100" fmla="*/ 229 w 534"/>
              <a:gd name="T101" fmla="*/ 309 h 531"/>
              <a:gd name="T102" fmla="*/ 308 w 534"/>
              <a:gd name="T103" fmla="*/ 309 h 531"/>
              <a:gd name="T104" fmla="*/ 520 w 534"/>
              <a:gd name="T105" fmla="*/ 491 h 531"/>
              <a:gd name="T106" fmla="*/ 520 w 534"/>
              <a:gd name="T107" fmla="*/ 517 h 531"/>
              <a:gd name="T108" fmla="*/ 14 w 534"/>
              <a:gd name="T109" fmla="*/ 517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4" h="531">
                <a:moveTo>
                  <a:pt x="534" y="207"/>
                </a:moveTo>
                <a:cubicBezTo>
                  <a:pt x="534" y="206"/>
                  <a:pt x="534" y="206"/>
                  <a:pt x="534" y="206"/>
                </a:cubicBezTo>
                <a:cubicBezTo>
                  <a:pt x="534" y="206"/>
                  <a:pt x="534" y="205"/>
                  <a:pt x="534" y="205"/>
                </a:cubicBezTo>
                <a:cubicBezTo>
                  <a:pt x="534" y="205"/>
                  <a:pt x="534" y="205"/>
                  <a:pt x="534" y="204"/>
                </a:cubicBezTo>
                <a:cubicBezTo>
                  <a:pt x="534" y="204"/>
                  <a:pt x="534" y="204"/>
                  <a:pt x="534" y="204"/>
                </a:cubicBezTo>
                <a:cubicBezTo>
                  <a:pt x="534" y="204"/>
                  <a:pt x="533" y="203"/>
                  <a:pt x="533" y="203"/>
                </a:cubicBezTo>
                <a:cubicBezTo>
                  <a:pt x="533" y="203"/>
                  <a:pt x="533" y="203"/>
                  <a:pt x="533" y="203"/>
                </a:cubicBezTo>
                <a:cubicBezTo>
                  <a:pt x="533" y="203"/>
                  <a:pt x="533" y="202"/>
                  <a:pt x="533" y="202"/>
                </a:cubicBezTo>
                <a:cubicBezTo>
                  <a:pt x="533" y="202"/>
                  <a:pt x="532" y="202"/>
                  <a:pt x="532" y="202"/>
                </a:cubicBezTo>
                <a:cubicBezTo>
                  <a:pt x="532" y="202"/>
                  <a:pt x="532" y="202"/>
                  <a:pt x="532" y="202"/>
                </a:cubicBezTo>
                <a:cubicBezTo>
                  <a:pt x="317" y="18"/>
                  <a:pt x="317" y="18"/>
                  <a:pt x="317" y="18"/>
                </a:cubicBezTo>
                <a:cubicBezTo>
                  <a:pt x="304" y="6"/>
                  <a:pt x="287" y="0"/>
                  <a:pt x="268" y="0"/>
                </a:cubicBezTo>
                <a:cubicBezTo>
                  <a:pt x="250" y="0"/>
                  <a:pt x="233" y="6"/>
                  <a:pt x="220" y="18"/>
                </a:cubicBezTo>
                <a:cubicBezTo>
                  <a:pt x="3" y="202"/>
                  <a:pt x="3" y="202"/>
                  <a:pt x="3" y="202"/>
                </a:cubicBezTo>
                <a:cubicBezTo>
                  <a:pt x="3" y="202"/>
                  <a:pt x="3" y="202"/>
                  <a:pt x="3" y="202"/>
                </a:cubicBezTo>
                <a:cubicBezTo>
                  <a:pt x="2" y="202"/>
                  <a:pt x="2" y="202"/>
                  <a:pt x="2" y="202"/>
                </a:cubicBezTo>
                <a:cubicBezTo>
                  <a:pt x="2" y="202"/>
                  <a:pt x="2" y="203"/>
                  <a:pt x="2" y="203"/>
                </a:cubicBezTo>
                <a:cubicBezTo>
                  <a:pt x="2" y="203"/>
                  <a:pt x="2" y="203"/>
                  <a:pt x="2" y="203"/>
                </a:cubicBezTo>
                <a:cubicBezTo>
                  <a:pt x="2" y="203"/>
                  <a:pt x="1" y="204"/>
                  <a:pt x="1" y="204"/>
                </a:cubicBezTo>
                <a:cubicBezTo>
                  <a:pt x="1" y="204"/>
                  <a:pt x="1" y="204"/>
                  <a:pt x="1" y="204"/>
                </a:cubicBezTo>
                <a:cubicBezTo>
                  <a:pt x="1" y="205"/>
                  <a:pt x="1" y="205"/>
                  <a:pt x="1" y="205"/>
                </a:cubicBezTo>
                <a:cubicBezTo>
                  <a:pt x="1" y="205"/>
                  <a:pt x="1" y="206"/>
                  <a:pt x="1" y="206"/>
                </a:cubicBezTo>
                <a:cubicBezTo>
                  <a:pt x="1" y="206"/>
                  <a:pt x="1" y="206"/>
                  <a:pt x="1" y="207"/>
                </a:cubicBezTo>
                <a:cubicBezTo>
                  <a:pt x="1" y="207"/>
                  <a:pt x="0" y="207"/>
                  <a:pt x="0" y="207"/>
                </a:cubicBezTo>
                <a:cubicBezTo>
                  <a:pt x="0" y="524"/>
                  <a:pt x="0" y="524"/>
                  <a:pt x="0" y="524"/>
                </a:cubicBezTo>
                <a:cubicBezTo>
                  <a:pt x="0" y="528"/>
                  <a:pt x="4" y="531"/>
                  <a:pt x="7" y="531"/>
                </a:cubicBezTo>
                <a:cubicBezTo>
                  <a:pt x="527" y="531"/>
                  <a:pt x="527" y="531"/>
                  <a:pt x="527" y="531"/>
                </a:cubicBezTo>
                <a:cubicBezTo>
                  <a:pt x="531" y="531"/>
                  <a:pt x="534" y="528"/>
                  <a:pt x="534" y="524"/>
                </a:cubicBezTo>
                <a:cubicBezTo>
                  <a:pt x="534" y="207"/>
                  <a:pt x="534" y="207"/>
                  <a:pt x="534" y="207"/>
                </a:cubicBezTo>
                <a:cubicBezTo>
                  <a:pt x="534" y="207"/>
                  <a:pt x="534" y="207"/>
                  <a:pt x="534" y="207"/>
                </a:cubicBezTo>
                <a:close/>
                <a:moveTo>
                  <a:pt x="520" y="472"/>
                </a:moveTo>
                <a:cubicBezTo>
                  <a:pt x="374" y="347"/>
                  <a:pt x="374" y="347"/>
                  <a:pt x="374" y="347"/>
                </a:cubicBezTo>
                <a:cubicBezTo>
                  <a:pt x="520" y="222"/>
                  <a:pt x="520" y="222"/>
                  <a:pt x="520" y="222"/>
                </a:cubicBezTo>
                <a:lnTo>
                  <a:pt x="520" y="472"/>
                </a:lnTo>
                <a:close/>
                <a:moveTo>
                  <a:pt x="229" y="28"/>
                </a:moveTo>
                <a:cubicBezTo>
                  <a:pt x="240" y="19"/>
                  <a:pt x="254" y="14"/>
                  <a:pt x="268" y="14"/>
                </a:cubicBezTo>
                <a:cubicBezTo>
                  <a:pt x="283" y="14"/>
                  <a:pt x="297" y="19"/>
                  <a:pt x="308" y="28"/>
                </a:cubicBezTo>
                <a:cubicBezTo>
                  <a:pt x="517" y="207"/>
                  <a:pt x="517" y="207"/>
                  <a:pt x="517" y="207"/>
                </a:cubicBezTo>
                <a:cubicBezTo>
                  <a:pt x="363" y="337"/>
                  <a:pt x="363" y="337"/>
                  <a:pt x="363" y="337"/>
                </a:cubicBezTo>
                <a:cubicBezTo>
                  <a:pt x="317" y="298"/>
                  <a:pt x="317" y="298"/>
                  <a:pt x="317" y="298"/>
                </a:cubicBezTo>
                <a:cubicBezTo>
                  <a:pt x="290" y="275"/>
                  <a:pt x="247" y="275"/>
                  <a:pt x="220" y="298"/>
                </a:cubicBezTo>
                <a:cubicBezTo>
                  <a:pt x="172" y="339"/>
                  <a:pt x="172" y="339"/>
                  <a:pt x="172" y="339"/>
                </a:cubicBezTo>
                <a:cubicBezTo>
                  <a:pt x="18" y="207"/>
                  <a:pt x="18" y="207"/>
                  <a:pt x="18" y="207"/>
                </a:cubicBezTo>
                <a:lnTo>
                  <a:pt x="229" y="28"/>
                </a:lnTo>
                <a:close/>
                <a:moveTo>
                  <a:pt x="14" y="222"/>
                </a:moveTo>
                <a:cubicBezTo>
                  <a:pt x="161" y="348"/>
                  <a:pt x="161" y="348"/>
                  <a:pt x="161" y="348"/>
                </a:cubicBezTo>
                <a:cubicBezTo>
                  <a:pt x="14" y="472"/>
                  <a:pt x="14" y="472"/>
                  <a:pt x="14" y="472"/>
                </a:cubicBezTo>
                <a:lnTo>
                  <a:pt x="14" y="222"/>
                </a:lnTo>
                <a:close/>
                <a:moveTo>
                  <a:pt x="14" y="517"/>
                </a:moveTo>
                <a:cubicBezTo>
                  <a:pt x="14" y="491"/>
                  <a:pt x="14" y="491"/>
                  <a:pt x="14" y="491"/>
                </a:cubicBezTo>
                <a:cubicBezTo>
                  <a:pt x="229" y="309"/>
                  <a:pt x="229" y="309"/>
                  <a:pt x="229" y="309"/>
                </a:cubicBezTo>
                <a:cubicBezTo>
                  <a:pt x="251" y="290"/>
                  <a:pt x="286" y="290"/>
                  <a:pt x="308" y="309"/>
                </a:cubicBezTo>
                <a:cubicBezTo>
                  <a:pt x="520" y="491"/>
                  <a:pt x="520" y="491"/>
                  <a:pt x="520" y="491"/>
                </a:cubicBezTo>
                <a:cubicBezTo>
                  <a:pt x="520" y="517"/>
                  <a:pt x="520" y="517"/>
                  <a:pt x="520" y="517"/>
                </a:cubicBezTo>
                <a:lnTo>
                  <a:pt x="14" y="51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5" name="Oval 57"/>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6" name="Freeform 133"/>
          <p:cNvSpPr>
            <a:spLocks noEditPoints="1"/>
          </p:cNvSpPr>
          <p:nvPr/>
        </p:nvSpPr>
        <p:spPr bwMode="auto">
          <a:xfrm>
            <a:off x="1562288" y="1767362"/>
            <a:ext cx="551025" cy="554013"/>
          </a:xfrm>
          <a:custGeom>
            <a:avLst/>
            <a:gdLst>
              <a:gd name="T0" fmla="*/ 534 w 534"/>
              <a:gd name="T1" fmla="*/ 211 h 536"/>
              <a:gd name="T2" fmla="*/ 533 w 534"/>
              <a:gd name="T3" fmla="*/ 209 h 536"/>
              <a:gd name="T4" fmla="*/ 532 w 534"/>
              <a:gd name="T5" fmla="*/ 208 h 536"/>
              <a:gd name="T6" fmla="*/ 532 w 534"/>
              <a:gd name="T7" fmla="*/ 207 h 536"/>
              <a:gd name="T8" fmla="*/ 531 w 534"/>
              <a:gd name="T9" fmla="*/ 207 h 536"/>
              <a:gd name="T10" fmla="*/ 465 w 534"/>
              <a:gd name="T11" fmla="*/ 93 h 536"/>
              <a:gd name="T12" fmla="*/ 391 w 534"/>
              <a:gd name="T13" fmla="*/ 86 h 536"/>
              <a:gd name="T14" fmla="*/ 219 w 534"/>
              <a:gd name="T15" fmla="*/ 23 h 536"/>
              <a:gd name="T16" fmla="*/ 76 w 534"/>
              <a:gd name="T17" fmla="*/ 86 h 536"/>
              <a:gd name="T18" fmla="*/ 69 w 534"/>
              <a:gd name="T19" fmla="*/ 150 h 536"/>
              <a:gd name="T20" fmla="*/ 2 w 534"/>
              <a:gd name="T21" fmla="*/ 207 h 536"/>
              <a:gd name="T22" fmla="*/ 1 w 534"/>
              <a:gd name="T23" fmla="*/ 208 h 536"/>
              <a:gd name="T24" fmla="*/ 1 w 534"/>
              <a:gd name="T25" fmla="*/ 209 h 536"/>
              <a:gd name="T26" fmla="*/ 0 w 534"/>
              <a:gd name="T27" fmla="*/ 210 h 536"/>
              <a:gd name="T28" fmla="*/ 0 w 534"/>
              <a:gd name="T29" fmla="*/ 212 h 536"/>
              <a:gd name="T30" fmla="*/ 0 w 534"/>
              <a:gd name="T31" fmla="*/ 529 h 536"/>
              <a:gd name="T32" fmla="*/ 527 w 534"/>
              <a:gd name="T33" fmla="*/ 536 h 536"/>
              <a:gd name="T34" fmla="*/ 534 w 534"/>
              <a:gd name="T35" fmla="*/ 212 h 536"/>
              <a:gd name="T36" fmla="*/ 520 w 534"/>
              <a:gd name="T37" fmla="*/ 227 h 536"/>
              <a:gd name="T38" fmla="*/ 373 w 534"/>
              <a:gd name="T39" fmla="*/ 352 h 536"/>
              <a:gd name="T40" fmla="*/ 516 w 534"/>
              <a:gd name="T41" fmla="*/ 212 h 536"/>
              <a:gd name="T42" fmla="*/ 465 w 534"/>
              <a:gd name="T43" fmla="*/ 168 h 536"/>
              <a:gd name="T44" fmla="*/ 228 w 534"/>
              <a:gd name="T45" fmla="*/ 33 h 536"/>
              <a:gd name="T46" fmla="*/ 369 w 534"/>
              <a:gd name="T47" fmla="*/ 86 h 536"/>
              <a:gd name="T48" fmla="*/ 228 w 534"/>
              <a:gd name="T49" fmla="*/ 33 h 536"/>
              <a:gd name="T50" fmla="*/ 451 w 534"/>
              <a:gd name="T51" fmla="*/ 267 h 536"/>
              <a:gd name="T52" fmla="*/ 316 w 534"/>
              <a:gd name="T53" fmla="*/ 303 h 536"/>
              <a:gd name="T54" fmla="*/ 171 w 534"/>
              <a:gd name="T55" fmla="*/ 344 h 536"/>
              <a:gd name="T56" fmla="*/ 83 w 534"/>
              <a:gd name="T57" fmla="*/ 100 h 536"/>
              <a:gd name="T58" fmla="*/ 14 w 534"/>
              <a:gd name="T59" fmla="*/ 227 h 536"/>
              <a:gd name="T60" fmla="*/ 14 w 534"/>
              <a:gd name="T61" fmla="*/ 477 h 536"/>
              <a:gd name="T62" fmla="*/ 69 w 534"/>
              <a:gd name="T63" fmla="*/ 256 h 536"/>
              <a:gd name="T64" fmla="*/ 69 w 534"/>
              <a:gd name="T65" fmla="*/ 169 h 536"/>
              <a:gd name="T66" fmla="*/ 14 w 534"/>
              <a:gd name="T67" fmla="*/ 522 h 536"/>
              <a:gd name="T68" fmla="*/ 228 w 534"/>
              <a:gd name="T69" fmla="*/ 314 h 536"/>
              <a:gd name="T70" fmla="*/ 520 w 534"/>
              <a:gd name="T71" fmla="*/ 496 h 536"/>
              <a:gd name="T72" fmla="*/ 14 w 534"/>
              <a:gd name="T73" fmla="*/ 522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4" h="536">
                <a:moveTo>
                  <a:pt x="534" y="212"/>
                </a:moveTo>
                <a:cubicBezTo>
                  <a:pt x="534" y="211"/>
                  <a:pt x="534" y="211"/>
                  <a:pt x="534" y="211"/>
                </a:cubicBezTo>
                <a:cubicBezTo>
                  <a:pt x="533" y="211"/>
                  <a:pt x="533" y="210"/>
                  <a:pt x="533" y="210"/>
                </a:cubicBezTo>
                <a:cubicBezTo>
                  <a:pt x="533" y="210"/>
                  <a:pt x="533" y="210"/>
                  <a:pt x="533" y="209"/>
                </a:cubicBezTo>
                <a:cubicBezTo>
                  <a:pt x="533" y="209"/>
                  <a:pt x="533" y="209"/>
                  <a:pt x="533" y="209"/>
                </a:cubicBezTo>
                <a:cubicBezTo>
                  <a:pt x="533" y="209"/>
                  <a:pt x="533" y="208"/>
                  <a:pt x="532" y="208"/>
                </a:cubicBezTo>
                <a:cubicBezTo>
                  <a:pt x="532" y="208"/>
                  <a:pt x="532" y="208"/>
                  <a:pt x="532" y="208"/>
                </a:cubicBezTo>
                <a:cubicBezTo>
                  <a:pt x="532" y="208"/>
                  <a:pt x="532" y="207"/>
                  <a:pt x="532" y="207"/>
                </a:cubicBezTo>
                <a:cubicBezTo>
                  <a:pt x="532" y="207"/>
                  <a:pt x="532" y="207"/>
                  <a:pt x="532" y="207"/>
                </a:cubicBezTo>
                <a:cubicBezTo>
                  <a:pt x="531" y="207"/>
                  <a:pt x="531" y="207"/>
                  <a:pt x="531" y="207"/>
                </a:cubicBezTo>
                <a:cubicBezTo>
                  <a:pt x="465" y="150"/>
                  <a:pt x="465" y="150"/>
                  <a:pt x="465" y="150"/>
                </a:cubicBezTo>
                <a:cubicBezTo>
                  <a:pt x="465" y="93"/>
                  <a:pt x="465" y="93"/>
                  <a:pt x="465" y="93"/>
                </a:cubicBezTo>
                <a:cubicBezTo>
                  <a:pt x="465" y="89"/>
                  <a:pt x="461" y="86"/>
                  <a:pt x="458" y="86"/>
                </a:cubicBezTo>
                <a:cubicBezTo>
                  <a:pt x="391" y="86"/>
                  <a:pt x="391" y="86"/>
                  <a:pt x="391" y="86"/>
                </a:cubicBezTo>
                <a:cubicBezTo>
                  <a:pt x="316" y="23"/>
                  <a:pt x="316" y="23"/>
                  <a:pt x="316" y="23"/>
                </a:cubicBezTo>
                <a:cubicBezTo>
                  <a:pt x="289" y="0"/>
                  <a:pt x="246" y="0"/>
                  <a:pt x="219" y="23"/>
                </a:cubicBezTo>
                <a:cubicBezTo>
                  <a:pt x="144" y="86"/>
                  <a:pt x="144" y="86"/>
                  <a:pt x="144" y="86"/>
                </a:cubicBezTo>
                <a:cubicBezTo>
                  <a:pt x="76" y="86"/>
                  <a:pt x="76" y="86"/>
                  <a:pt x="76" y="86"/>
                </a:cubicBezTo>
                <a:cubicBezTo>
                  <a:pt x="72" y="86"/>
                  <a:pt x="69" y="89"/>
                  <a:pt x="69" y="93"/>
                </a:cubicBezTo>
                <a:cubicBezTo>
                  <a:pt x="69" y="150"/>
                  <a:pt x="69" y="150"/>
                  <a:pt x="69" y="150"/>
                </a:cubicBezTo>
                <a:cubicBezTo>
                  <a:pt x="2" y="207"/>
                  <a:pt x="2" y="207"/>
                  <a:pt x="2" y="207"/>
                </a:cubicBezTo>
                <a:cubicBezTo>
                  <a:pt x="2" y="207"/>
                  <a:pt x="2" y="207"/>
                  <a:pt x="2" y="207"/>
                </a:cubicBezTo>
                <a:cubicBezTo>
                  <a:pt x="2" y="207"/>
                  <a:pt x="2" y="207"/>
                  <a:pt x="1" y="207"/>
                </a:cubicBezTo>
                <a:cubicBezTo>
                  <a:pt x="1" y="207"/>
                  <a:pt x="1" y="208"/>
                  <a:pt x="1" y="208"/>
                </a:cubicBezTo>
                <a:cubicBezTo>
                  <a:pt x="1" y="208"/>
                  <a:pt x="1" y="208"/>
                  <a:pt x="1" y="208"/>
                </a:cubicBezTo>
                <a:cubicBezTo>
                  <a:pt x="1" y="208"/>
                  <a:pt x="1" y="209"/>
                  <a:pt x="1" y="209"/>
                </a:cubicBezTo>
                <a:cubicBezTo>
                  <a:pt x="0" y="209"/>
                  <a:pt x="0" y="209"/>
                  <a:pt x="0" y="209"/>
                </a:cubicBezTo>
                <a:cubicBezTo>
                  <a:pt x="0" y="210"/>
                  <a:pt x="0" y="210"/>
                  <a:pt x="0" y="210"/>
                </a:cubicBezTo>
                <a:cubicBezTo>
                  <a:pt x="0" y="210"/>
                  <a:pt x="0" y="211"/>
                  <a:pt x="0" y="211"/>
                </a:cubicBezTo>
                <a:cubicBezTo>
                  <a:pt x="0" y="211"/>
                  <a:pt x="0" y="211"/>
                  <a:pt x="0" y="212"/>
                </a:cubicBezTo>
                <a:cubicBezTo>
                  <a:pt x="0" y="212"/>
                  <a:pt x="0" y="212"/>
                  <a:pt x="0" y="212"/>
                </a:cubicBezTo>
                <a:cubicBezTo>
                  <a:pt x="0" y="529"/>
                  <a:pt x="0" y="529"/>
                  <a:pt x="0" y="529"/>
                </a:cubicBezTo>
                <a:cubicBezTo>
                  <a:pt x="0" y="533"/>
                  <a:pt x="3" y="536"/>
                  <a:pt x="7" y="536"/>
                </a:cubicBezTo>
                <a:cubicBezTo>
                  <a:pt x="527" y="536"/>
                  <a:pt x="527" y="536"/>
                  <a:pt x="527" y="536"/>
                </a:cubicBezTo>
                <a:cubicBezTo>
                  <a:pt x="530" y="536"/>
                  <a:pt x="534" y="533"/>
                  <a:pt x="534" y="529"/>
                </a:cubicBezTo>
                <a:cubicBezTo>
                  <a:pt x="534" y="212"/>
                  <a:pt x="534" y="212"/>
                  <a:pt x="534" y="212"/>
                </a:cubicBezTo>
                <a:cubicBezTo>
                  <a:pt x="534" y="212"/>
                  <a:pt x="534" y="212"/>
                  <a:pt x="534" y="212"/>
                </a:cubicBezTo>
                <a:close/>
                <a:moveTo>
                  <a:pt x="520" y="227"/>
                </a:moveTo>
                <a:cubicBezTo>
                  <a:pt x="520" y="477"/>
                  <a:pt x="520" y="477"/>
                  <a:pt x="520" y="477"/>
                </a:cubicBezTo>
                <a:cubicBezTo>
                  <a:pt x="373" y="352"/>
                  <a:pt x="373" y="352"/>
                  <a:pt x="373" y="352"/>
                </a:cubicBezTo>
                <a:lnTo>
                  <a:pt x="520" y="227"/>
                </a:lnTo>
                <a:close/>
                <a:moveTo>
                  <a:pt x="516" y="212"/>
                </a:moveTo>
                <a:cubicBezTo>
                  <a:pt x="465" y="255"/>
                  <a:pt x="465" y="255"/>
                  <a:pt x="465" y="255"/>
                </a:cubicBezTo>
                <a:cubicBezTo>
                  <a:pt x="465" y="168"/>
                  <a:pt x="465" y="168"/>
                  <a:pt x="465" y="168"/>
                </a:cubicBezTo>
                <a:lnTo>
                  <a:pt x="516" y="212"/>
                </a:lnTo>
                <a:close/>
                <a:moveTo>
                  <a:pt x="228" y="33"/>
                </a:moveTo>
                <a:cubicBezTo>
                  <a:pt x="250" y="15"/>
                  <a:pt x="285" y="15"/>
                  <a:pt x="307" y="33"/>
                </a:cubicBezTo>
                <a:cubicBezTo>
                  <a:pt x="369" y="86"/>
                  <a:pt x="369" y="86"/>
                  <a:pt x="369" y="86"/>
                </a:cubicBezTo>
                <a:cubicBezTo>
                  <a:pt x="166" y="86"/>
                  <a:pt x="166" y="86"/>
                  <a:pt x="166" y="86"/>
                </a:cubicBezTo>
                <a:lnTo>
                  <a:pt x="228" y="33"/>
                </a:lnTo>
                <a:close/>
                <a:moveTo>
                  <a:pt x="451" y="100"/>
                </a:moveTo>
                <a:cubicBezTo>
                  <a:pt x="451" y="267"/>
                  <a:pt x="451" y="267"/>
                  <a:pt x="451" y="267"/>
                </a:cubicBezTo>
                <a:cubicBezTo>
                  <a:pt x="362" y="342"/>
                  <a:pt x="362" y="342"/>
                  <a:pt x="362" y="342"/>
                </a:cubicBezTo>
                <a:cubicBezTo>
                  <a:pt x="316" y="303"/>
                  <a:pt x="316" y="303"/>
                  <a:pt x="316" y="303"/>
                </a:cubicBezTo>
                <a:cubicBezTo>
                  <a:pt x="289" y="280"/>
                  <a:pt x="246" y="280"/>
                  <a:pt x="219" y="303"/>
                </a:cubicBezTo>
                <a:cubicBezTo>
                  <a:pt x="171" y="344"/>
                  <a:pt x="171" y="344"/>
                  <a:pt x="171" y="344"/>
                </a:cubicBezTo>
                <a:cubicBezTo>
                  <a:pt x="83" y="268"/>
                  <a:pt x="83" y="268"/>
                  <a:pt x="83" y="268"/>
                </a:cubicBezTo>
                <a:cubicBezTo>
                  <a:pt x="83" y="100"/>
                  <a:pt x="83" y="100"/>
                  <a:pt x="83" y="100"/>
                </a:cubicBezTo>
                <a:lnTo>
                  <a:pt x="451" y="100"/>
                </a:lnTo>
                <a:close/>
                <a:moveTo>
                  <a:pt x="14" y="227"/>
                </a:moveTo>
                <a:cubicBezTo>
                  <a:pt x="161" y="353"/>
                  <a:pt x="161" y="353"/>
                  <a:pt x="161" y="353"/>
                </a:cubicBezTo>
                <a:cubicBezTo>
                  <a:pt x="14" y="477"/>
                  <a:pt x="14" y="477"/>
                  <a:pt x="14" y="477"/>
                </a:cubicBezTo>
                <a:lnTo>
                  <a:pt x="14" y="227"/>
                </a:lnTo>
                <a:close/>
                <a:moveTo>
                  <a:pt x="69" y="256"/>
                </a:moveTo>
                <a:cubicBezTo>
                  <a:pt x="18" y="212"/>
                  <a:pt x="18" y="212"/>
                  <a:pt x="18" y="212"/>
                </a:cubicBezTo>
                <a:cubicBezTo>
                  <a:pt x="69" y="169"/>
                  <a:pt x="69" y="169"/>
                  <a:pt x="69" y="169"/>
                </a:cubicBezTo>
                <a:lnTo>
                  <a:pt x="69" y="256"/>
                </a:lnTo>
                <a:close/>
                <a:moveTo>
                  <a:pt x="14" y="522"/>
                </a:moveTo>
                <a:cubicBezTo>
                  <a:pt x="14" y="496"/>
                  <a:pt x="14" y="496"/>
                  <a:pt x="14" y="496"/>
                </a:cubicBezTo>
                <a:cubicBezTo>
                  <a:pt x="228" y="314"/>
                  <a:pt x="228" y="314"/>
                  <a:pt x="228" y="314"/>
                </a:cubicBezTo>
                <a:cubicBezTo>
                  <a:pt x="250" y="295"/>
                  <a:pt x="285" y="295"/>
                  <a:pt x="307" y="314"/>
                </a:cubicBezTo>
                <a:cubicBezTo>
                  <a:pt x="520" y="496"/>
                  <a:pt x="520" y="496"/>
                  <a:pt x="520" y="496"/>
                </a:cubicBezTo>
                <a:cubicBezTo>
                  <a:pt x="520" y="522"/>
                  <a:pt x="520" y="522"/>
                  <a:pt x="520" y="522"/>
                </a:cubicBezTo>
                <a:lnTo>
                  <a:pt x="14" y="52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63" name="Oval 80"/>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7" name="Freeform 134"/>
          <p:cNvSpPr>
            <a:spLocks noEditPoints="1"/>
          </p:cNvSpPr>
          <p:nvPr/>
        </p:nvSpPr>
        <p:spPr bwMode="auto">
          <a:xfrm>
            <a:off x="8435726" y="1736061"/>
            <a:ext cx="593415" cy="623780"/>
          </a:xfrm>
          <a:custGeom>
            <a:avLst/>
            <a:gdLst>
              <a:gd name="T0" fmla="*/ 63 w 574"/>
              <a:gd name="T1" fmla="*/ 361 h 605"/>
              <a:gd name="T2" fmla="*/ 56 w 574"/>
              <a:gd name="T3" fmla="*/ 239 h 605"/>
              <a:gd name="T4" fmla="*/ 49 w 574"/>
              <a:gd name="T5" fmla="*/ 361 h 605"/>
              <a:gd name="T6" fmla="*/ 0 w 574"/>
              <a:gd name="T7" fmla="*/ 368 h 605"/>
              <a:gd name="T8" fmla="*/ 7 w 574"/>
              <a:gd name="T9" fmla="*/ 484 h 605"/>
              <a:gd name="T10" fmla="*/ 49 w 574"/>
              <a:gd name="T11" fmla="*/ 598 h 605"/>
              <a:gd name="T12" fmla="*/ 63 w 574"/>
              <a:gd name="T13" fmla="*/ 598 h 605"/>
              <a:gd name="T14" fmla="*/ 105 w 574"/>
              <a:gd name="T15" fmla="*/ 484 h 605"/>
              <a:gd name="T16" fmla="*/ 112 w 574"/>
              <a:gd name="T17" fmla="*/ 368 h 605"/>
              <a:gd name="T18" fmla="*/ 98 w 574"/>
              <a:gd name="T19" fmla="*/ 470 h 605"/>
              <a:gd name="T20" fmla="*/ 14 w 574"/>
              <a:gd name="T21" fmla="*/ 375 h 605"/>
              <a:gd name="T22" fmla="*/ 98 w 574"/>
              <a:gd name="T23" fmla="*/ 470 h 605"/>
              <a:gd name="T24" fmla="*/ 217 w 574"/>
              <a:gd name="T25" fmla="*/ 224 h 605"/>
              <a:gd name="T26" fmla="*/ 210 w 574"/>
              <a:gd name="T27" fmla="*/ 103 h 605"/>
              <a:gd name="T28" fmla="*/ 203 w 574"/>
              <a:gd name="T29" fmla="*/ 224 h 605"/>
              <a:gd name="T30" fmla="*/ 154 w 574"/>
              <a:gd name="T31" fmla="*/ 231 h 605"/>
              <a:gd name="T32" fmla="*/ 161 w 574"/>
              <a:gd name="T33" fmla="*/ 348 h 605"/>
              <a:gd name="T34" fmla="*/ 203 w 574"/>
              <a:gd name="T35" fmla="*/ 462 h 605"/>
              <a:gd name="T36" fmla="*/ 217 w 574"/>
              <a:gd name="T37" fmla="*/ 462 h 605"/>
              <a:gd name="T38" fmla="*/ 259 w 574"/>
              <a:gd name="T39" fmla="*/ 348 h 605"/>
              <a:gd name="T40" fmla="*/ 266 w 574"/>
              <a:gd name="T41" fmla="*/ 231 h 605"/>
              <a:gd name="T42" fmla="*/ 252 w 574"/>
              <a:gd name="T43" fmla="*/ 334 h 605"/>
              <a:gd name="T44" fmla="*/ 168 w 574"/>
              <a:gd name="T45" fmla="*/ 238 h 605"/>
              <a:gd name="T46" fmla="*/ 252 w 574"/>
              <a:gd name="T47" fmla="*/ 334 h 605"/>
              <a:gd name="T48" fmla="*/ 371 w 574"/>
              <a:gd name="T49" fmla="*/ 279 h 605"/>
              <a:gd name="T50" fmla="*/ 364 w 574"/>
              <a:gd name="T51" fmla="*/ 158 h 605"/>
              <a:gd name="T52" fmla="*/ 357 w 574"/>
              <a:gd name="T53" fmla="*/ 279 h 605"/>
              <a:gd name="T54" fmla="*/ 308 w 574"/>
              <a:gd name="T55" fmla="*/ 286 h 605"/>
              <a:gd name="T56" fmla="*/ 315 w 574"/>
              <a:gd name="T57" fmla="*/ 402 h 605"/>
              <a:gd name="T58" fmla="*/ 357 w 574"/>
              <a:gd name="T59" fmla="*/ 516 h 605"/>
              <a:gd name="T60" fmla="*/ 371 w 574"/>
              <a:gd name="T61" fmla="*/ 516 h 605"/>
              <a:gd name="T62" fmla="*/ 413 w 574"/>
              <a:gd name="T63" fmla="*/ 402 h 605"/>
              <a:gd name="T64" fmla="*/ 420 w 574"/>
              <a:gd name="T65" fmla="*/ 286 h 605"/>
              <a:gd name="T66" fmla="*/ 406 w 574"/>
              <a:gd name="T67" fmla="*/ 388 h 605"/>
              <a:gd name="T68" fmla="*/ 322 w 574"/>
              <a:gd name="T69" fmla="*/ 293 h 605"/>
              <a:gd name="T70" fmla="*/ 406 w 574"/>
              <a:gd name="T71" fmla="*/ 388 h 605"/>
              <a:gd name="T72" fmla="*/ 525 w 574"/>
              <a:gd name="T73" fmla="*/ 121 h 605"/>
              <a:gd name="T74" fmla="*/ 518 w 574"/>
              <a:gd name="T75" fmla="*/ 0 h 605"/>
              <a:gd name="T76" fmla="*/ 511 w 574"/>
              <a:gd name="T77" fmla="*/ 121 h 605"/>
              <a:gd name="T78" fmla="*/ 462 w 574"/>
              <a:gd name="T79" fmla="*/ 128 h 605"/>
              <a:gd name="T80" fmla="*/ 469 w 574"/>
              <a:gd name="T81" fmla="*/ 245 h 605"/>
              <a:gd name="T82" fmla="*/ 511 w 574"/>
              <a:gd name="T83" fmla="*/ 359 h 605"/>
              <a:gd name="T84" fmla="*/ 525 w 574"/>
              <a:gd name="T85" fmla="*/ 359 h 605"/>
              <a:gd name="T86" fmla="*/ 567 w 574"/>
              <a:gd name="T87" fmla="*/ 245 h 605"/>
              <a:gd name="T88" fmla="*/ 574 w 574"/>
              <a:gd name="T89" fmla="*/ 128 h 605"/>
              <a:gd name="T90" fmla="*/ 560 w 574"/>
              <a:gd name="T91" fmla="*/ 231 h 605"/>
              <a:gd name="T92" fmla="*/ 476 w 574"/>
              <a:gd name="T93" fmla="*/ 135 h 605"/>
              <a:gd name="T94" fmla="*/ 560 w 574"/>
              <a:gd name="T95" fmla="*/ 231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4" h="605">
                <a:moveTo>
                  <a:pt x="105" y="361"/>
                </a:moveTo>
                <a:cubicBezTo>
                  <a:pt x="63" y="361"/>
                  <a:pt x="63" y="361"/>
                  <a:pt x="63" y="361"/>
                </a:cubicBezTo>
                <a:cubicBezTo>
                  <a:pt x="63" y="246"/>
                  <a:pt x="63" y="246"/>
                  <a:pt x="63" y="246"/>
                </a:cubicBezTo>
                <a:cubicBezTo>
                  <a:pt x="63" y="243"/>
                  <a:pt x="60" y="239"/>
                  <a:pt x="56" y="239"/>
                </a:cubicBezTo>
                <a:cubicBezTo>
                  <a:pt x="52" y="239"/>
                  <a:pt x="49" y="243"/>
                  <a:pt x="49" y="246"/>
                </a:cubicBezTo>
                <a:cubicBezTo>
                  <a:pt x="49" y="361"/>
                  <a:pt x="49" y="361"/>
                  <a:pt x="49" y="361"/>
                </a:cubicBezTo>
                <a:cubicBezTo>
                  <a:pt x="7" y="361"/>
                  <a:pt x="7" y="361"/>
                  <a:pt x="7" y="361"/>
                </a:cubicBezTo>
                <a:cubicBezTo>
                  <a:pt x="3" y="361"/>
                  <a:pt x="0" y="364"/>
                  <a:pt x="0" y="368"/>
                </a:cubicBezTo>
                <a:cubicBezTo>
                  <a:pt x="0" y="477"/>
                  <a:pt x="0" y="477"/>
                  <a:pt x="0" y="477"/>
                </a:cubicBezTo>
                <a:cubicBezTo>
                  <a:pt x="0" y="481"/>
                  <a:pt x="3" y="484"/>
                  <a:pt x="7" y="484"/>
                </a:cubicBezTo>
                <a:cubicBezTo>
                  <a:pt x="49" y="484"/>
                  <a:pt x="49" y="484"/>
                  <a:pt x="49" y="484"/>
                </a:cubicBezTo>
                <a:cubicBezTo>
                  <a:pt x="49" y="598"/>
                  <a:pt x="49" y="598"/>
                  <a:pt x="49" y="598"/>
                </a:cubicBezTo>
                <a:cubicBezTo>
                  <a:pt x="49" y="602"/>
                  <a:pt x="52" y="605"/>
                  <a:pt x="56" y="605"/>
                </a:cubicBezTo>
                <a:cubicBezTo>
                  <a:pt x="60" y="605"/>
                  <a:pt x="63" y="602"/>
                  <a:pt x="63" y="598"/>
                </a:cubicBezTo>
                <a:cubicBezTo>
                  <a:pt x="63" y="484"/>
                  <a:pt x="63" y="484"/>
                  <a:pt x="63" y="484"/>
                </a:cubicBezTo>
                <a:cubicBezTo>
                  <a:pt x="105" y="484"/>
                  <a:pt x="105" y="484"/>
                  <a:pt x="105" y="484"/>
                </a:cubicBezTo>
                <a:cubicBezTo>
                  <a:pt x="109" y="484"/>
                  <a:pt x="112" y="481"/>
                  <a:pt x="112" y="477"/>
                </a:cubicBezTo>
                <a:cubicBezTo>
                  <a:pt x="112" y="368"/>
                  <a:pt x="112" y="368"/>
                  <a:pt x="112" y="368"/>
                </a:cubicBezTo>
                <a:cubicBezTo>
                  <a:pt x="112" y="364"/>
                  <a:pt x="109" y="361"/>
                  <a:pt x="105" y="361"/>
                </a:cubicBezTo>
                <a:close/>
                <a:moveTo>
                  <a:pt x="98" y="470"/>
                </a:moveTo>
                <a:cubicBezTo>
                  <a:pt x="14" y="470"/>
                  <a:pt x="14" y="470"/>
                  <a:pt x="14" y="470"/>
                </a:cubicBezTo>
                <a:cubicBezTo>
                  <a:pt x="14" y="375"/>
                  <a:pt x="14" y="375"/>
                  <a:pt x="14" y="375"/>
                </a:cubicBezTo>
                <a:cubicBezTo>
                  <a:pt x="98" y="375"/>
                  <a:pt x="98" y="375"/>
                  <a:pt x="98" y="375"/>
                </a:cubicBezTo>
                <a:lnTo>
                  <a:pt x="98" y="470"/>
                </a:lnTo>
                <a:close/>
                <a:moveTo>
                  <a:pt x="259" y="224"/>
                </a:moveTo>
                <a:cubicBezTo>
                  <a:pt x="217" y="224"/>
                  <a:pt x="217" y="224"/>
                  <a:pt x="217" y="224"/>
                </a:cubicBezTo>
                <a:cubicBezTo>
                  <a:pt x="217" y="110"/>
                  <a:pt x="217" y="110"/>
                  <a:pt x="217" y="110"/>
                </a:cubicBezTo>
                <a:cubicBezTo>
                  <a:pt x="217" y="106"/>
                  <a:pt x="214" y="103"/>
                  <a:pt x="210" y="103"/>
                </a:cubicBezTo>
                <a:cubicBezTo>
                  <a:pt x="206" y="103"/>
                  <a:pt x="203" y="106"/>
                  <a:pt x="203" y="110"/>
                </a:cubicBezTo>
                <a:cubicBezTo>
                  <a:pt x="203" y="224"/>
                  <a:pt x="203" y="224"/>
                  <a:pt x="203" y="224"/>
                </a:cubicBezTo>
                <a:cubicBezTo>
                  <a:pt x="161" y="224"/>
                  <a:pt x="161" y="224"/>
                  <a:pt x="161" y="224"/>
                </a:cubicBezTo>
                <a:cubicBezTo>
                  <a:pt x="157" y="224"/>
                  <a:pt x="154" y="227"/>
                  <a:pt x="154" y="231"/>
                </a:cubicBezTo>
                <a:cubicBezTo>
                  <a:pt x="154" y="341"/>
                  <a:pt x="154" y="341"/>
                  <a:pt x="154" y="341"/>
                </a:cubicBezTo>
                <a:cubicBezTo>
                  <a:pt x="154" y="344"/>
                  <a:pt x="157" y="348"/>
                  <a:pt x="161" y="348"/>
                </a:cubicBezTo>
                <a:cubicBezTo>
                  <a:pt x="203" y="348"/>
                  <a:pt x="203" y="348"/>
                  <a:pt x="203" y="348"/>
                </a:cubicBezTo>
                <a:cubicBezTo>
                  <a:pt x="203" y="462"/>
                  <a:pt x="203" y="462"/>
                  <a:pt x="203" y="462"/>
                </a:cubicBezTo>
                <a:cubicBezTo>
                  <a:pt x="203" y="466"/>
                  <a:pt x="206" y="469"/>
                  <a:pt x="210" y="469"/>
                </a:cubicBezTo>
                <a:cubicBezTo>
                  <a:pt x="214" y="469"/>
                  <a:pt x="217" y="466"/>
                  <a:pt x="217" y="462"/>
                </a:cubicBezTo>
                <a:cubicBezTo>
                  <a:pt x="217" y="348"/>
                  <a:pt x="217" y="348"/>
                  <a:pt x="217" y="348"/>
                </a:cubicBezTo>
                <a:cubicBezTo>
                  <a:pt x="259" y="348"/>
                  <a:pt x="259" y="348"/>
                  <a:pt x="259" y="348"/>
                </a:cubicBezTo>
                <a:cubicBezTo>
                  <a:pt x="263" y="348"/>
                  <a:pt x="266" y="344"/>
                  <a:pt x="266" y="341"/>
                </a:cubicBezTo>
                <a:cubicBezTo>
                  <a:pt x="266" y="231"/>
                  <a:pt x="266" y="231"/>
                  <a:pt x="266" y="231"/>
                </a:cubicBezTo>
                <a:cubicBezTo>
                  <a:pt x="266" y="227"/>
                  <a:pt x="263" y="224"/>
                  <a:pt x="259" y="224"/>
                </a:cubicBezTo>
                <a:close/>
                <a:moveTo>
                  <a:pt x="252" y="334"/>
                </a:moveTo>
                <a:cubicBezTo>
                  <a:pt x="168" y="334"/>
                  <a:pt x="168" y="334"/>
                  <a:pt x="168" y="334"/>
                </a:cubicBezTo>
                <a:cubicBezTo>
                  <a:pt x="168" y="238"/>
                  <a:pt x="168" y="238"/>
                  <a:pt x="168" y="238"/>
                </a:cubicBezTo>
                <a:cubicBezTo>
                  <a:pt x="252" y="238"/>
                  <a:pt x="252" y="238"/>
                  <a:pt x="252" y="238"/>
                </a:cubicBezTo>
                <a:lnTo>
                  <a:pt x="252" y="334"/>
                </a:lnTo>
                <a:close/>
                <a:moveTo>
                  <a:pt x="413" y="279"/>
                </a:moveTo>
                <a:cubicBezTo>
                  <a:pt x="371" y="279"/>
                  <a:pt x="371" y="279"/>
                  <a:pt x="371" y="279"/>
                </a:cubicBezTo>
                <a:cubicBezTo>
                  <a:pt x="371" y="165"/>
                  <a:pt x="371" y="165"/>
                  <a:pt x="371" y="165"/>
                </a:cubicBezTo>
                <a:cubicBezTo>
                  <a:pt x="371" y="161"/>
                  <a:pt x="368" y="158"/>
                  <a:pt x="364" y="158"/>
                </a:cubicBezTo>
                <a:cubicBezTo>
                  <a:pt x="360" y="158"/>
                  <a:pt x="357" y="161"/>
                  <a:pt x="357" y="165"/>
                </a:cubicBezTo>
                <a:cubicBezTo>
                  <a:pt x="357" y="279"/>
                  <a:pt x="357" y="279"/>
                  <a:pt x="357" y="279"/>
                </a:cubicBezTo>
                <a:cubicBezTo>
                  <a:pt x="315" y="279"/>
                  <a:pt x="315" y="279"/>
                  <a:pt x="315" y="279"/>
                </a:cubicBezTo>
                <a:cubicBezTo>
                  <a:pt x="311" y="279"/>
                  <a:pt x="308" y="282"/>
                  <a:pt x="308" y="286"/>
                </a:cubicBezTo>
                <a:cubicBezTo>
                  <a:pt x="308" y="395"/>
                  <a:pt x="308" y="395"/>
                  <a:pt x="308" y="395"/>
                </a:cubicBezTo>
                <a:cubicBezTo>
                  <a:pt x="308" y="399"/>
                  <a:pt x="311" y="402"/>
                  <a:pt x="315" y="402"/>
                </a:cubicBezTo>
                <a:cubicBezTo>
                  <a:pt x="357" y="402"/>
                  <a:pt x="357" y="402"/>
                  <a:pt x="357" y="402"/>
                </a:cubicBezTo>
                <a:cubicBezTo>
                  <a:pt x="357" y="516"/>
                  <a:pt x="357" y="516"/>
                  <a:pt x="357" y="516"/>
                </a:cubicBezTo>
                <a:cubicBezTo>
                  <a:pt x="357" y="520"/>
                  <a:pt x="360" y="523"/>
                  <a:pt x="364" y="523"/>
                </a:cubicBezTo>
                <a:cubicBezTo>
                  <a:pt x="368" y="523"/>
                  <a:pt x="371" y="520"/>
                  <a:pt x="371" y="516"/>
                </a:cubicBezTo>
                <a:cubicBezTo>
                  <a:pt x="371" y="402"/>
                  <a:pt x="371" y="402"/>
                  <a:pt x="371" y="402"/>
                </a:cubicBezTo>
                <a:cubicBezTo>
                  <a:pt x="413" y="402"/>
                  <a:pt x="413" y="402"/>
                  <a:pt x="413" y="402"/>
                </a:cubicBezTo>
                <a:cubicBezTo>
                  <a:pt x="417" y="402"/>
                  <a:pt x="420" y="399"/>
                  <a:pt x="420" y="395"/>
                </a:cubicBezTo>
                <a:cubicBezTo>
                  <a:pt x="420" y="286"/>
                  <a:pt x="420" y="286"/>
                  <a:pt x="420" y="286"/>
                </a:cubicBezTo>
                <a:cubicBezTo>
                  <a:pt x="420" y="282"/>
                  <a:pt x="417" y="279"/>
                  <a:pt x="413" y="279"/>
                </a:cubicBezTo>
                <a:close/>
                <a:moveTo>
                  <a:pt x="406" y="388"/>
                </a:moveTo>
                <a:cubicBezTo>
                  <a:pt x="322" y="388"/>
                  <a:pt x="322" y="388"/>
                  <a:pt x="322" y="388"/>
                </a:cubicBezTo>
                <a:cubicBezTo>
                  <a:pt x="322" y="293"/>
                  <a:pt x="322" y="293"/>
                  <a:pt x="322" y="293"/>
                </a:cubicBezTo>
                <a:cubicBezTo>
                  <a:pt x="406" y="293"/>
                  <a:pt x="406" y="293"/>
                  <a:pt x="406" y="293"/>
                </a:cubicBezTo>
                <a:lnTo>
                  <a:pt x="406" y="388"/>
                </a:lnTo>
                <a:close/>
                <a:moveTo>
                  <a:pt x="567" y="121"/>
                </a:moveTo>
                <a:cubicBezTo>
                  <a:pt x="525" y="121"/>
                  <a:pt x="525" y="121"/>
                  <a:pt x="525" y="121"/>
                </a:cubicBezTo>
                <a:cubicBezTo>
                  <a:pt x="525" y="7"/>
                  <a:pt x="525" y="7"/>
                  <a:pt x="525" y="7"/>
                </a:cubicBezTo>
                <a:cubicBezTo>
                  <a:pt x="525" y="3"/>
                  <a:pt x="522" y="0"/>
                  <a:pt x="518" y="0"/>
                </a:cubicBezTo>
                <a:cubicBezTo>
                  <a:pt x="514" y="0"/>
                  <a:pt x="511" y="3"/>
                  <a:pt x="511" y="7"/>
                </a:cubicBezTo>
                <a:cubicBezTo>
                  <a:pt x="511" y="121"/>
                  <a:pt x="511" y="121"/>
                  <a:pt x="511" y="121"/>
                </a:cubicBezTo>
                <a:cubicBezTo>
                  <a:pt x="469" y="121"/>
                  <a:pt x="469" y="121"/>
                  <a:pt x="469" y="121"/>
                </a:cubicBezTo>
                <a:cubicBezTo>
                  <a:pt x="465" y="121"/>
                  <a:pt x="462" y="125"/>
                  <a:pt x="462" y="128"/>
                </a:cubicBezTo>
                <a:cubicBezTo>
                  <a:pt x="462" y="238"/>
                  <a:pt x="462" y="238"/>
                  <a:pt x="462" y="238"/>
                </a:cubicBezTo>
                <a:cubicBezTo>
                  <a:pt x="462" y="241"/>
                  <a:pt x="465" y="245"/>
                  <a:pt x="469" y="245"/>
                </a:cubicBezTo>
                <a:cubicBezTo>
                  <a:pt x="511" y="245"/>
                  <a:pt x="511" y="245"/>
                  <a:pt x="511" y="245"/>
                </a:cubicBezTo>
                <a:cubicBezTo>
                  <a:pt x="511" y="359"/>
                  <a:pt x="511" y="359"/>
                  <a:pt x="511" y="359"/>
                </a:cubicBezTo>
                <a:cubicBezTo>
                  <a:pt x="511" y="363"/>
                  <a:pt x="514" y="366"/>
                  <a:pt x="518" y="366"/>
                </a:cubicBezTo>
                <a:cubicBezTo>
                  <a:pt x="522" y="366"/>
                  <a:pt x="525" y="363"/>
                  <a:pt x="525" y="359"/>
                </a:cubicBezTo>
                <a:cubicBezTo>
                  <a:pt x="525" y="245"/>
                  <a:pt x="525" y="245"/>
                  <a:pt x="525" y="245"/>
                </a:cubicBezTo>
                <a:cubicBezTo>
                  <a:pt x="567" y="245"/>
                  <a:pt x="567" y="245"/>
                  <a:pt x="567" y="245"/>
                </a:cubicBezTo>
                <a:cubicBezTo>
                  <a:pt x="571" y="245"/>
                  <a:pt x="574" y="241"/>
                  <a:pt x="574" y="238"/>
                </a:cubicBezTo>
                <a:cubicBezTo>
                  <a:pt x="574" y="128"/>
                  <a:pt x="574" y="128"/>
                  <a:pt x="574" y="128"/>
                </a:cubicBezTo>
                <a:cubicBezTo>
                  <a:pt x="574" y="125"/>
                  <a:pt x="571" y="121"/>
                  <a:pt x="567" y="121"/>
                </a:cubicBezTo>
                <a:close/>
                <a:moveTo>
                  <a:pt x="560" y="231"/>
                </a:moveTo>
                <a:cubicBezTo>
                  <a:pt x="476" y="231"/>
                  <a:pt x="476" y="231"/>
                  <a:pt x="476" y="231"/>
                </a:cubicBezTo>
                <a:cubicBezTo>
                  <a:pt x="476" y="135"/>
                  <a:pt x="476" y="135"/>
                  <a:pt x="476" y="135"/>
                </a:cubicBezTo>
                <a:cubicBezTo>
                  <a:pt x="560" y="135"/>
                  <a:pt x="560" y="135"/>
                  <a:pt x="560" y="135"/>
                </a:cubicBezTo>
                <a:lnTo>
                  <a:pt x="560" y="23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57" name="Oval 74"/>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9" name="Freeform 136"/>
          <p:cNvSpPr>
            <a:spLocks noEditPoints="1"/>
          </p:cNvSpPr>
          <p:nvPr/>
        </p:nvSpPr>
        <p:spPr bwMode="auto">
          <a:xfrm>
            <a:off x="10137892" y="1784961"/>
            <a:ext cx="636399" cy="525979"/>
          </a:xfrm>
          <a:custGeom>
            <a:avLst/>
            <a:gdLst>
              <a:gd name="T0" fmla="*/ 100 w 616"/>
              <a:gd name="T1" fmla="*/ 285 h 509"/>
              <a:gd name="T2" fmla="*/ 323 w 616"/>
              <a:gd name="T3" fmla="*/ 422 h 509"/>
              <a:gd name="T4" fmla="*/ 323 w 616"/>
              <a:gd name="T5" fmla="*/ 278 h 509"/>
              <a:gd name="T6" fmla="*/ 114 w 616"/>
              <a:gd name="T7" fmla="*/ 292 h 509"/>
              <a:gd name="T8" fmla="*/ 612 w 616"/>
              <a:gd name="T9" fmla="*/ 188 h 509"/>
              <a:gd name="T10" fmla="*/ 555 w 616"/>
              <a:gd name="T11" fmla="*/ 4 h 509"/>
              <a:gd name="T12" fmla="*/ 554 w 616"/>
              <a:gd name="T13" fmla="*/ 3 h 509"/>
              <a:gd name="T14" fmla="*/ 553 w 616"/>
              <a:gd name="T15" fmla="*/ 1 h 509"/>
              <a:gd name="T16" fmla="*/ 551 w 616"/>
              <a:gd name="T17" fmla="*/ 1 h 509"/>
              <a:gd name="T18" fmla="*/ 549 w 616"/>
              <a:gd name="T19" fmla="*/ 0 h 509"/>
              <a:gd name="T20" fmla="*/ 308 w 616"/>
              <a:gd name="T21" fmla="*/ 0 h 509"/>
              <a:gd name="T22" fmla="*/ 147 w 616"/>
              <a:gd name="T23" fmla="*/ 0 h 509"/>
              <a:gd name="T24" fmla="*/ 66 w 616"/>
              <a:gd name="T25" fmla="*/ 0 h 509"/>
              <a:gd name="T26" fmla="*/ 64 w 616"/>
              <a:gd name="T27" fmla="*/ 1 h 509"/>
              <a:gd name="T28" fmla="*/ 62 w 616"/>
              <a:gd name="T29" fmla="*/ 2 h 509"/>
              <a:gd name="T30" fmla="*/ 61 w 616"/>
              <a:gd name="T31" fmla="*/ 4 h 509"/>
              <a:gd name="T32" fmla="*/ 60 w 616"/>
              <a:gd name="T33" fmla="*/ 5 h 509"/>
              <a:gd name="T34" fmla="*/ 27 w 616"/>
              <a:gd name="T35" fmla="*/ 242 h 509"/>
              <a:gd name="T36" fmla="*/ 582 w 616"/>
              <a:gd name="T37" fmla="*/ 509 h 509"/>
              <a:gd name="T38" fmla="*/ 606 w 616"/>
              <a:gd name="T39" fmla="*/ 229 h 509"/>
              <a:gd name="T40" fmla="*/ 464 w 616"/>
              <a:gd name="T41" fmla="*/ 232 h 509"/>
              <a:gd name="T42" fmla="*/ 463 w 616"/>
              <a:gd name="T43" fmla="*/ 14 h 509"/>
              <a:gd name="T44" fmla="*/ 391 w 616"/>
              <a:gd name="T45" fmla="*/ 219 h 509"/>
              <a:gd name="T46" fmla="*/ 315 w 616"/>
              <a:gd name="T47" fmla="*/ 14 h 509"/>
              <a:gd name="T48" fmla="*/ 391 w 616"/>
              <a:gd name="T49" fmla="*/ 219 h 509"/>
              <a:gd name="T50" fmla="*/ 257 w 616"/>
              <a:gd name="T51" fmla="*/ 232 h 509"/>
              <a:gd name="T52" fmla="*/ 234 w 616"/>
              <a:gd name="T53" fmla="*/ 14 h 509"/>
              <a:gd name="T54" fmla="*/ 117 w 616"/>
              <a:gd name="T55" fmla="*/ 192 h 509"/>
              <a:gd name="T56" fmla="*/ 202 w 616"/>
              <a:gd name="T57" fmla="*/ 190 h 509"/>
              <a:gd name="T58" fmla="*/ 117 w 616"/>
              <a:gd name="T59" fmla="*/ 192 h 509"/>
              <a:gd name="T60" fmla="*/ 72 w 616"/>
              <a:gd name="T61" fmla="*/ 14 h 509"/>
              <a:gd name="T62" fmla="*/ 48 w 616"/>
              <a:gd name="T63" fmla="*/ 232 h 509"/>
              <a:gd name="T64" fmla="*/ 392 w 616"/>
              <a:gd name="T65" fmla="*/ 495 h 509"/>
              <a:gd name="T66" fmla="*/ 503 w 616"/>
              <a:gd name="T67" fmla="*/ 495 h 509"/>
              <a:gd name="T68" fmla="*/ 517 w 616"/>
              <a:gd name="T69" fmla="*/ 285 h 509"/>
              <a:gd name="T70" fmla="*/ 378 w 616"/>
              <a:gd name="T71" fmla="*/ 285 h 509"/>
              <a:gd name="T72" fmla="*/ 41 w 616"/>
              <a:gd name="T73" fmla="*/ 246 h 509"/>
              <a:gd name="T74" fmla="*/ 113 w 616"/>
              <a:gd name="T75" fmla="*/ 229 h 509"/>
              <a:gd name="T76" fmla="*/ 215 w 616"/>
              <a:gd name="T77" fmla="*/ 229 h 509"/>
              <a:gd name="T78" fmla="*/ 308 w 616"/>
              <a:gd name="T79" fmla="*/ 217 h 509"/>
              <a:gd name="T80" fmla="*/ 410 w 616"/>
              <a:gd name="T81" fmla="*/ 217 h 509"/>
              <a:gd name="T82" fmla="*/ 511 w 616"/>
              <a:gd name="T83" fmla="*/ 217 h 509"/>
              <a:gd name="T84" fmla="*/ 575 w 616"/>
              <a:gd name="T85" fmla="*/ 495 h 509"/>
              <a:gd name="T86" fmla="*/ 513 w 616"/>
              <a:gd name="T87" fmla="*/ 189 h 509"/>
              <a:gd name="T88" fmla="*/ 598 w 616"/>
              <a:gd name="T89" fmla="*/ 192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509">
                <a:moveTo>
                  <a:pt x="323" y="278"/>
                </a:moveTo>
                <a:cubicBezTo>
                  <a:pt x="107" y="278"/>
                  <a:pt x="107" y="278"/>
                  <a:pt x="107" y="278"/>
                </a:cubicBezTo>
                <a:cubicBezTo>
                  <a:pt x="104" y="278"/>
                  <a:pt x="100" y="282"/>
                  <a:pt x="100" y="285"/>
                </a:cubicBezTo>
                <a:cubicBezTo>
                  <a:pt x="100" y="415"/>
                  <a:pt x="100" y="415"/>
                  <a:pt x="100" y="415"/>
                </a:cubicBezTo>
                <a:cubicBezTo>
                  <a:pt x="100" y="419"/>
                  <a:pt x="104" y="422"/>
                  <a:pt x="107" y="422"/>
                </a:cubicBezTo>
                <a:cubicBezTo>
                  <a:pt x="323" y="422"/>
                  <a:pt x="323" y="422"/>
                  <a:pt x="323" y="422"/>
                </a:cubicBezTo>
                <a:cubicBezTo>
                  <a:pt x="327" y="422"/>
                  <a:pt x="330" y="419"/>
                  <a:pt x="330" y="415"/>
                </a:cubicBezTo>
                <a:cubicBezTo>
                  <a:pt x="330" y="285"/>
                  <a:pt x="330" y="285"/>
                  <a:pt x="330" y="285"/>
                </a:cubicBezTo>
                <a:cubicBezTo>
                  <a:pt x="330" y="282"/>
                  <a:pt x="327" y="278"/>
                  <a:pt x="323" y="278"/>
                </a:cubicBezTo>
                <a:close/>
                <a:moveTo>
                  <a:pt x="316" y="408"/>
                </a:moveTo>
                <a:cubicBezTo>
                  <a:pt x="114" y="408"/>
                  <a:pt x="114" y="408"/>
                  <a:pt x="114" y="408"/>
                </a:cubicBezTo>
                <a:cubicBezTo>
                  <a:pt x="114" y="292"/>
                  <a:pt x="114" y="292"/>
                  <a:pt x="114" y="292"/>
                </a:cubicBezTo>
                <a:cubicBezTo>
                  <a:pt x="316" y="292"/>
                  <a:pt x="316" y="292"/>
                  <a:pt x="316" y="292"/>
                </a:cubicBezTo>
                <a:lnTo>
                  <a:pt x="316" y="408"/>
                </a:lnTo>
                <a:close/>
                <a:moveTo>
                  <a:pt x="612" y="188"/>
                </a:moveTo>
                <a:cubicBezTo>
                  <a:pt x="556" y="5"/>
                  <a:pt x="556" y="5"/>
                  <a:pt x="556" y="5"/>
                </a:cubicBezTo>
                <a:cubicBezTo>
                  <a:pt x="556" y="5"/>
                  <a:pt x="556" y="5"/>
                  <a:pt x="556" y="5"/>
                </a:cubicBezTo>
                <a:cubicBezTo>
                  <a:pt x="556" y="5"/>
                  <a:pt x="555" y="4"/>
                  <a:pt x="555" y="4"/>
                </a:cubicBezTo>
                <a:cubicBezTo>
                  <a:pt x="555" y="4"/>
                  <a:pt x="555" y="4"/>
                  <a:pt x="555" y="4"/>
                </a:cubicBezTo>
                <a:cubicBezTo>
                  <a:pt x="555" y="3"/>
                  <a:pt x="555" y="3"/>
                  <a:pt x="555" y="3"/>
                </a:cubicBezTo>
                <a:cubicBezTo>
                  <a:pt x="555" y="3"/>
                  <a:pt x="554" y="3"/>
                  <a:pt x="554" y="3"/>
                </a:cubicBezTo>
                <a:cubicBezTo>
                  <a:pt x="554" y="2"/>
                  <a:pt x="554" y="2"/>
                  <a:pt x="554" y="2"/>
                </a:cubicBezTo>
                <a:cubicBezTo>
                  <a:pt x="554" y="2"/>
                  <a:pt x="553" y="2"/>
                  <a:pt x="553" y="2"/>
                </a:cubicBezTo>
                <a:cubicBezTo>
                  <a:pt x="553" y="2"/>
                  <a:pt x="553" y="1"/>
                  <a:pt x="553" y="1"/>
                </a:cubicBezTo>
                <a:cubicBezTo>
                  <a:pt x="552" y="1"/>
                  <a:pt x="552" y="1"/>
                  <a:pt x="552" y="1"/>
                </a:cubicBezTo>
                <a:cubicBezTo>
                  <a:pt x="552" y="1"/>
                  <a:pt x="552" y="1"/>
                  <a:pt x="551" y="1"/>
                </a:cubicBezTo>
                <a:cubicBezTo>
                  <a:pt x="551" y="1"/>
                  <a:pt x="551" y="1"/>
                  <a:pt x="551" y="1"/>
                </a:cubicBezTo>
                <a:cubicBezTo>
                  <a:pt x="551" y="0"/>
                  <a:pt x="550" y="0"/>
                  <a:pt x="550" y="0"/>
                </a:cubicBezTo>
                <a:cubicBezTo>
                  <a:pt x="550" y="0"/>
                  <a:pt x="550" y="0"/>
                  <a:pt x="549" y="0"/>
                </a:cubicBezTo>
                <a:cubicBezTo>
                  <a:pt x="549" y="0"/>
                  <a:pt x="549" y="0"/>
                  <a:pt x="549" y="0"/>
                </a:cubicBezTo>
                <a:cubicBezTo>
                  <a:pt x="469" y="0"/>
                  <a:pt x="469" y="0"/>
                  <a:pt x="469" y="0"/>
                </a:cubicBezTo>
                <a:cubicBezTo>
                  <a:pt x="469" y="0"/>
                  <a:pt x="469" y="0"/>
                  <a:pt x="469" y="0"/>
                </a:cubicBezTo>
                <a:cubicBezTo>
                  <a:pt x="308" y="0"/>
                  <a:pt x="308" y="0"/>
                  <a:pt x="308" y="0"/>
                </a:cubicBezTo>
                <a:cubicBezTo>
                  <a:pt x="308" y="0"/>
                  <a:pt x="308" y="0"/>
                  <a:pt x="308" y="0"/>
                </a:cubicBezTo>
                <a:cubicBezTo>
                  <a:pt x="147" y="0"/>
                  <a:pt x="147" y="0"/>
                  <a:pt x="147" y="0"/>
                </a:cubicBezTo>
                <a:cubicBezTo>
                  <a:pt x="147" y="0"/>
                  <a:pt x="147" y="0"/>
                  <a:pt x="147" y="0"/>
                </a:cubicBezTo>
                <a:cubicBezTo>
                  <a:pt x="67" y="0"/>
                  <a:pt x="67" y="0"/>
                  <a:pt x="67" y="0"/>
                </a:cubicBezTo>
                <a:cubicBezTo>
                  <a:pt x="67" y="0"/>
                  <a:pt x="67" y="0"/>
                  <a:pt x="67" y="0"/>
                </a:cubicBezTo>
                <a:cubicBezTo>
                  <a:pt x="67" y="0"/>
                  <a:pt x="66" y="0"/>
                  <a:pt x="66" y="0"/>
                </a:cubicBezTo>
                <a:cubicBezTo>
                  <a:pt x="66" y="0"/>
                  <a:pt x="66" y="0"/>
                  <a:pt x="65" y="1"/>
                </a:cubicBezTo>
                <a:cubicBezTo>
                  <a:pt x="65" y="1"/>
                  <a:pt x="65" y="1"/>
                  <a:pt x="65" y="1"/>
                </a:cubicBezTo>
                <a:cubicBezTo>
                  <a:pt x="65" y="1"/>
                  <a:pt x="64" y="1"/>
                  <a:pt x="64" y="1"/>
                </a:cubicBezTo>
                <a:cubicBezTo>
                  <a:pt x="64" y="1"/>
                  <a:pt x="64" y="1"/>
                  <a:pt x="64" y="1"/>
                </a:cubicBezTo>
                <a:cubicBezTo>
                  <a:pt x="63" y="1"/>
                  <a:pt x="63" y="2"/>
                  <a:pt x="63" y="2"/>
                </a:cubicBezTo>
                <a:cubicBezTo>
                  <a:pt x="63" y="2"/>
                  <a:pt x="63" y="2"/>
                  <a:pt x="62" y="2"/>
                </a:cubicBezTo>
                <a:cubicBezTo>
                  <a:pt x="62" y="2"/>
                  <a:pt x="62" y="2"/>
                  <a:pt x="62" y="3"/>
                </a:cubicBezTo>
                <a:cubicBezTo>
                  <a:pt x="62" y="3"/>
                  <a:pt x="62" y="3"/>
                  <a:pt x="62" y="3"/>
                </a:cubicBezTo>
                <a:cubicBezTo>
                  <a:pt x="61" y="3"/>
                  <a:pt x="61" y="3"/>
                  <a:pt x="61" y="4"/>
                </a:cubicBezTo>
                <a:cubicBezTo>
                  <a:pt x="61" y="4"/>
                  <a:pt x="61" y="4"/>
                  <a:pt x="61" y="4"/>
                </a:cubicBezTo>
                <a:cubicBezTo>
                  <a:pt x="61" y="4"/>
                  <a:pt x="61" y="5"/>
                  <a:pt x="61" y="5"/>
                </a:cubicBezTo>
                <a:cubicBezTo>
                  <a:pt x="61" y="5"/>
                  <a:pt x="60" y="5"/>
                  <a:pt x="60" y="5"/>
                </a:cubicBezTo>
                <a:cubicBezTo>
                  <a:pt x="5" y="188"/>
                  <a:pt x="5" y="188"/>
                  <a:pt x="5" y="188"/>
                </a:cubicBezTo>
                <a:cubicBezTo>
                  <a:pt x="0" y="203"/>
                  <a:pt x="2" y="218"/>
                  <a:pt x="10" y="229"/>
                </a:cubicBezTo>
                <a:cubicBezTo>
                  <a:pt x="15" y="235"/>
                  <a:pt x="20" y="239"/>
                  <a:pt x="27" y="242"/>
                </a:cubicBezTo>
                <a:cubicBezTo>
                  <a:pt x="27" y="502"/>
                  <a:pt x="27" y="502"/>
                  <a:pt x="27" y="502"/>
                </a:cubicBezTo>
                <a:cubicBezTo>
                  <a:pt x="27" y="506"/>
                  <a:pt x="30" y="509"/>
                  <a:pt x="34" y="509"/>
                </a:cubicBezTo>
                <a:cubicBezTo>
                  <a:pt x="582" y="509"/>
                  <a:pt x="582" y="509"/>
                  <a:pt x="582" y="509"/>
                </a:cubicBezTo>
                <a:cubicBezTo>
                  <a:pt x="586" y="509"/>
                  <a:pt x="589" y="506"/>
                  <a:pt x="589" y="502"/>
                </a:cubicBezTo>
                <a:cubicBezTo>
                  <a:pt x="589" y="242"/>
                  <a:pt x="589" y="242"/>
                  <a:pt x="589" y="242"/>
                </a:cubicBezTo>
                <a:cubicBezTo>
                  <a:pt x="596" y="239"/>
                  <a:pt x="602" y="235"/>
                  <a:pt x="606" y="229"/>
                </a:cubicBezTo>
                <a:cubicBezTo>
                  <a:pt x="614" y="218"/>
                  <a:pt x="616" y="203"/>
                  <a:pt x="612" y="188"/>
                </a:cubicBezTo>
                <a:close/>
                <a:moveTo>
                  <a:pt x="493" y="220"/>
                </a:moveTo>
                <a:cubicBezTo>
                  <a:pt x="486" y="228"/>
                  <a:pt x="476" y="232"/>
                  <a:pt x="464" y="232"/>
                </a:cubicBezTo>
                <a:cubicBezTo>
                  <a:pt x="439" y="232"/>
                  <a:pt x="417" y="213"/>
                  <a:pt x="414" y="190"/>
                </a:cubicBezTo>
                <a:cubicBezTo>
                  <a:pt x="396" y="14"/>
                  <a:pt x="396" y="14"/>
                  <a:pt x="396" y="14"/>
                </a:cubicBezTo>
                <a:cubicBezTo>
                  <a:pt x="463" y="14"/>
                  <a:pt x="463" y="14"/>
                  <a:pt x="463" y="14"/>
                </a:cubicBezTo>
                <a:cubicBezTo>
                  <a:pt x="499" y="192"/>
                  <a:pt x="499" y="192"/>
                  <a:pt x="499" y="192"/>
                </a:cubicBezTo>
                <a:cubicBezTo>
                  <a:pt x="501" y="202"/>
                  <a:pt x="499" y="212"/>
                  <a:pt x="493" y="220"/>
                </a:cubicBezTo>
                <a:close/>
                <a:moveTo>
                  <a:pt x="391" y="219"/>
                </a:moveTo>
                <a:cubicBezTo>
                  <a:pt x="383" y="228"/>
                  <a:pt x="373" y="232"/>
                  <a:pt x="360" y="232"/>
                </a:cubicBezTo>
                <a:cubicBezTo>
                  <a:pt x="336" y="232"/>
                  <a:pt x="315" y="213"/>
                  <a:pt x="315" y="190"/>
                </a:cubicBezTo>
                <a:cubicBezTo>
                  <a:pt x="315" y="14"/>
                  <a:pt x="315" y="14"/>
                  <a:pt x="315" y="14"/>
                </a:cubicBezTo>
                <a:cubicBezTo>
                  <a:pt x="382" y="14"/>
                  <a:pt x="382" y="14"/>
                  <a:pt x="382" y="14"/>
                </a:cubicBezTo>
                <a:cubicBezTo>
                  <a:pt x="400" y="191"/>
                  <a:pt x="400" y="191"/>
                  <a:pt x="400" y="191"/>
                </a:cubicBezTo>
                <a:cubicBezTo>
                  <a:pt x="401" y="201"/>
                  <a:pt x="398" y="211"/>
                  <a:pt x="391" y="219"/>
                </a:cubicBezTo>
                <a:close/>
                <a:moveTo>
                  <a:pt x="301" y="190"/>
                </a:moveTo>
                <a:cubicBezTo>
                  <a:pt x="301" y="201"/>
                  <a:pt x="297" y="212"/>
                  <a:pt x="288" y="220"/>
                </a:cubicBezTo>
                <a:cubicBezTo>
                  <a:pt x="280" y="228"/>
                  <a:pt x="269" y="232"/>
                  <a:pt x="257" y="232"/>
                </a:cubicBezTo>
                <a:cubicBezTo>
                  <a:pt x="244" y="232"/>
                  <a:pt x="233" y="228"/>
                  <a:pt x="226" y="219"/>
                </a:cubicBezTo>
                <a:cubicBezTo>
                  <a:pt x="219" y="211"/>
                  <a:pt x="216" y="201"/>
                  <a:pt x="217" y="191"/>
                </a:cubicBezTo>
                <a:cubicBezTo>
                  <a:pt x="234" y="14"/>
                  <a:pt x="234" y="14"/>
                  <a:pt x="234" y="14"/>
                </a:cubicBezTo>
                <a:cubicBezTo>
                  <a:pt x="301" y="14"/>
                  <a:pt x="301" y="14"/>
                  <a:pt x="301" y="14"/>
                </a:cubicBezTo>
                <a:lnTo>
                  <a:pt x="301" y="190"/>
                </a:lnTo>
                <a:close/>
                <a:moveTo>
                  <a:pt x="117" y="192"/>
                </a:moveTo>
                <a:cubicBezTo>
                  <a:pt x="153" y="14"/>
                  <a:pt x="153" y="14"/>
                  <a:pt x="153" y="14"/>
                </a:cubicBezTo>
                <a:cubicBezTo>
                  <a:pt x="220" y="14"/>
                  <a:pt x="220" y="14"/>
                  <a:pt x="220" y="14"/>
                </a:cubicBezTo>
                <a:cubicBezTo>
                  <a:pt x="202" y="190"/>
                  <a:pt x="202" y="190"/>
                  <a:pt x="202" y="190"/>
                </a:cubicBezTo>
                <a:cubicBezTo>
                  <a:pt x="200" y="213"/>
                  <a:pt x="177" y="232"/>
                  <a:pt x="152" y="232"/>
                </a:cubicBezTo>
                <a:cubicBezTo>
                  <a:pt x="140" y="232"/>
                  <a:pt x="130" y="228"/>
                  <a:pt x="123" y="220"/>
                </a:cubicBezTo>
                <a:cubicBezTo>
                  <a:pt x="117" y="212"/>
                  <a:pt x="115" y="202"/>
                  <a:pt x="117" y="192"/>
                </a:cubicBezTo>
                <a:close/>
                <a:moveTo>
                  <a:pt x="22" y="220"/>
                </a:moveTo>
                <a:cubicBezTo>
                  <a:pt x="16" y="213"/>
                  <a:pt x="15" y="203"/>
                  <a:pt x="18" y="192"/>
                </a:cubicBezTo>
                <a:cubicBezTo>
                  <a:pt x="72" y="14"/>
                  <a:pt x="72" y="14"/>
                  <a:pt x="72" y="14"/>
                </a:cubicBezTo>
                <a:cubicBezTo>
                  <a:pt x="139" y="14"/>
                  <a:pt x="139" y="14"/>
                  <a:pt x="139" y="14"/>
                </a:cubicBezTo>
                <a:cubicBezTo>
                  <a:pt x="103" y="189"/>
                  <a:pt x="103" y="189"/>
                  <a:pt x="103" y="189"/>
                </a:cubicBezTo>
                <a:cubicBezTo>
                  <a:pt x="99" y="212"/>
                  <a:pt x="73" y="232"/>
                  <a:pt x="48" y="232"/>
                </a:cubicBezTo>
                <a:cubicBezTo>
                  <a:pt x="37" y="232"/>
                  <a:pt x="27" y="228"/>
                  <a:pt x="22" y="220"/>
                </a:cubicBezTo>
                <a:close/>
                <a:moveTo>
                  <a:pt x="503" y="495"/>
                </a:moveTo>
                <a:cubicBezTo>
                  <a:pt x="392" y="495"/>
                  <a:pt x="392" y="495"/>
                  <a:pt x="392" y="495"/>
                </a:cubicBezTo>
                <a:cubicBezTo>
                  <a:pt x="392" y="292"/>
                  <a:pt x="392" y="292"/>
                  <a:pt x="392" y="292"/>
                </a:cubicBezTo>
                <a:cubicBezTo>
                  <a:pt x="503" y="292"/>
                  <a:pt x="503" y="292"/>
                  <a:pt x="503" y="292"/>
                </a:cubicBezTo>
                <a:lnTo>
                  <a:pt x="503" y="495"/>
                </a:lnTo>
                <a:close/>
                <a:moveTo>
                  <a:pt x="575" y="495"/>
                </a:moveTo>
                <a:cubicBezTo>
                  <a:pt x="517" y="495"/>
                  <a:pt x="517" y="495"/>
                  <a:pt x="517" y="495"/>
                </a:cubicBezTo>
                <a:cubicBezTo>
                  <a:pt x="517" y="285"/>
                  <a:pt x="517" y="285"/>
                  <a:pt x="517" y="285"/>
                </a:cubicBezTo>
                <a:cubicBezTo>
                  <a:pt x="517" y="282"/>
                  <a:pt x="514" y="278"/>
                  <a:pt x="510" y="278"/>
                </a:cubicBezTo>
                <a:cubicBezTo>
                  <a:pt x="385" y="278"/>
                  <a:pt x="385" y="278"/>
                  <a:pt x="385" y="278"/>
                </a:cubicBezTo>
                <a:cubicBezTo>
                  <a:pt x="381" y="278"/>
                  <a:pt x="378" y="282"/>
                  <a:pt x="378" y="285"/>
                </a:cubicBezTo>
                <a:cubicBezTo>
                  <a:pt x="378" y="495"/>
                  <a:pt x="378" y="495"/>
                  <a:pt x="378" y="495"/>
                </a:cubicBezTo>
                <a:cubicBezTo>
                  <a:pt x="41" y="495"/>
                  <a:pt x="41" y="495"/>
                  <a:pt x="41" y="495"/>
                </a:cubicBezTo>
                <a:cubicBezTo>
                  <a:pt x="41" y="246"/>
                  <a:pt x="41" y="246"/>
                  <a:pt x="41" y="246"/>
                </a:cubicBezTo>
                <a:cubicBezTo>
                  <a:pt x="43" y="246"/>
                  <a:pt x="46" y="246"/>
                  <a:pt x="48" y="246"/>
                </a:cubicBezTo>
                <a:cubicBezTo>
                  <a:pt x="71" y="246"/>
                  <a:pt x="92" y="234"/>
                  <a:pt x="106" y="217"/>
                </a:cubicBezTo>
                <a:cubicBezTo>
                  <a:pt x="107" y="221"/>
                  <a:pt x="110" y="225"/>
                  <a:pt x="113" y="229"/>
                </a:cubicBezTo>
                <a:cubicBezTo>
                  <a:pt x="122" y="240"/>
                  <a:pt x="136" y="246"/>
                  <a:pt x="152" y="246"/>
                </a:cubicBezTo>
                <a:cubicBezTo>
                  <a:pt x="175" y="246"/>
                  <a:pt x="196" y="234"/>
                  <a:pt x="207" y="216"/>
                </a:cubicBezTo>
                <a:cubicBezTo>
                  <a:pt x="209" y="221"/>
                  <a:pt x="212" y="225"/>
                  <a:pt x="215" y="229"/>
                </a:cubicBezTo>
                <a:cubicBezTo>
                  <a:pt x="226" y="240"/>
                  <a:pt x="241" y="246"/>
                  <a:pt x="257" y="246"/>
                </a:cubicBezTo>
                <a:cubicBezTo>
                  <a:pt x="272" y="246"/>
                  <a:pt x="287" y="240"/>
                  <a:pt x="298" y="230"/>
                </a:cubicBezTo>
                <a:cubicBezTo>
                  <a:pt x="302" y="226"/>
                  <a:pt x="306" y="221"/>
                  <a:pt x="308" y="217"/>
                </a:cubicBezTo>
                <a:cubicBezTo>
                  <a:pt x="318" y="234"/>
                  <a:pt x="338" y="246"/>
                  <a:pt x="360" y="246"/>
                </a:cubicBezTo>
                <a:cubicBezTo>
                  <a:pt x="376" y="246"/>
                  <a:pt x="391" y="240"/>
                  <a:pt x="401" y="229"/>
                </a:cubicBezTo>
                <a:cubicBezTo>
                  <a:pt x="405" y="225"/>
                  <a:pt x="407" y="221"/>
                  <a:pt x="410" y="217"/>
                </a:cubicBezTo>
                <a:cubicBezTo>
                  <a:pt x="421" y="234"/>
                  <a:pt x="442" y="246"/>
                  <a:pt x="464" y="246"/>
                </a:cubicBezTo>
                <a:cubicBezTo>
                  <a:pt x="480" y="246"/>
                  <a:pt x="495" y="240"/>
                  <a:pt x="504" y="229"/>
                </a:cubicBezTo>
                <a:cubicBezTo>
                  <a:pt x="507" y="225"/>
                  <a:pt x="509" y="221"/>
                  <a:pt x="511" y="217"/>
                </a:cubicBezTo>
                <a:cubicBezTo>
                  <a:pt x="524" y="234"/>
                  <a:pt x="546" y="246"/>
                  <a:pt x="568" y="246"/>
                </a:cubicBezTo>
                <a:cubicBezTo>
                  <a:pt x="570" y="246"/>
                  <a:pt x="573" y="246"/>
                  <a:pt x="575" y="246"/>
                </a:cubicBezTo>
                <a:lnTo>
                  <a:pt x="575" y="495"/>
                </a:lnTo>
                <a:close/>
                <a:moveTo>
                  <a:pt x="595" y="220"/>
                </a:moveTo>
                <a:cubicBezTo>
                  <a:pt x="589" y="228"/>
                  <a:pt x="579" y="232"/>
                  <a:pt x="568" y="232"/>
                </a:cubicBezTo>
                <a:cubicBezTo>
                  <a:pt x="543" y="232"/>
                  <a:pt x="518" y="212"/>
                  <a:pt x="513" y="189"/>
                </a:cubicBezTo>
                <a:cubicBezTo>
                  <a:pt x="477" y="14"/>
                  <a:pt x="477" y="14"/>
                  <a:pt x="477" y="14"/>
                </a:cubicBezTo>
                <a:cubicBezTo>
                  <a:pt x="544" y="14"/>
                  <a:pt x="544" y="14"/>
                  <a:pt x="544" y="14"/>
                </a:cubicBezTo>
                <a:cubicBezTo>
                  <a:pt x="598" y="192"/>
                  <a:pt x="598" y="192"/>
                  <a:pt x="598" y="192"/>
                </a:cubicBezTo>
                <a:cubicBezTo>
                  <a:pt x="601" y="203"/>
                  <a:pt x="600" y="213"/>
                  <a:pt x="595" y="22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7" name="Oval 69"/>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0" name="Freeform 137"/>
          <p:cNvSpPr>
            <a:spLocks noEditPoints="1"/>
          </p:cNvSpPr>
          <p:nvPr/>
        </p:nvSpPr>
        <p:spPr bwMode="auto">
          <a:xfrm>
            <a:off x="1521990" y="3335893"/>
            <a:ext cx="629235" cy="543869"/>
          </a:xfrm>
          <a:custGeom>
            <a:avLst/>
            <a:gdLst>
              <a:gd name="T0" fmla="*/ 560 w 609"/>
              <a:gd name="T1" fmla="*/ 6 h 527"/>
              <a:gd name="T2" fmla="*/ 483 w 609"/>
              <a:gd name="T3" fmla="*/ 0 h 527"/>
              <a:gd name="T4" fmla="*/ 127 w 609"/>
              <a:gd name="T5" fmla="*/ 0 h 527"/>
              <a:gd name="T6" fmla="*/ 57 w 609"/>
              <a:gd name="T7" fmla="*/ 0 h 527"/>
              <a:gd name="T8" fmla="*/ 1 w 609"/>
              <a:gd name="T9" fmla="*/ 238 h 527"/>
              <a:gd name="T10" fmla="*/ 8 w 609"/>
              <a:gd name="T11" fmla="*/ 247 h 527"/>
              <a:gd name="T12" fmla="*/ 31 w 609"/>
              <a:gd name="T13" fmla="*/ 520 h 527"/>
              <a:gd name="T14" fmla="*/ 400 w 609"/>
              <a:gd name="T15" fmla="*/ 527 h 527"/>
              <a:gd name="T16" fmla="*/ 407 w 609"/>
              <a:gd name="T17" fmla="*/ 314 h 527"/>
              <a:gd name="T18" fmla="*/ 508 w 609"/>
              <a:gd name="T19" fmla="*/ 520 h 527"/>
              <a:gd name="T20" fmla="*/ 572 w 609"/>
              <a:gd name="T21" fmla="*/ 527 h 527"/>
              <a:gd name="T22" fmla="*/ 579 w 609"/>
              <a:gd name="T23" fmla="*/ 247 h 527"/>
              <a:gd name="T24" fmla="*/ 602 w 609"/>
              <a:gd name="T25" fmla="*/ 247 h 527"/>
              <a:gd name="T26" fmla="*/ 609 w 609"/>
              <a:gd name="T27" fmla="*/ 237 h 527"/>
              <a:gd name="T28" fmla="*/ 205 w 609"/>
              <a:gd name="T29" fmla="*/ 14 h 527"/>
              <a:gd name="T30" fmla="*/ 255 w 609"/>
              <a:gd name="T31" fmla="*/ 233 h 527"/>
              <a:gd name="T32" fmla="*/ 100 w 609"/>
              <a:gd name="T33" fmla="*/ 233 h 527"/>
              <a:gd name="T34" fmla="*/ 191 w 609"/>
              <a:gd name="T35" fmla="*/ 14 h 527"/>
              <a:gd name="T36" fmla="*/ 100 w 609"/>
              <a:gd name="T37" fmla="*/ 233 h 527"/>
              <a:gd name="T38" fmla="*/ 334 w 609"/>
              <a:gd name="T39" fmla="*/ 14 h 527"/>
              <a:gd name="T40" fmla="*/ 269 w 609"/>
              <a:gd name="T41" fmla="*/ 233 h 527"/>
              <a:gd name="T42" fmla="*/ 354 w 609"/>
              <a:gd name="T43" fmla="*/ 233 h 527"/>
              <a:gd name="T44" fmla="*/ 405 w 609"/>
              <a:gd name="T45" fmla="*/ 14 h 527"/>
              <a:gd name="T46" fmla="*/ 354 w 609"/>
              <a:gd name="T47" fmla="*/ 233 h 527"/>
              <a:gd name="T48" fmla="*/ 419 w 609"/>
              <a:gd name="T49" fmla="*/ 14 h 527"/>
              <a:gd name="T50" fmla="*/ 510 w 609"/>
              <a:gd name="T51" fmla="*/ 233 h 527"/>
              <a:gd name="T52" fmla="*/ 62 w 609"/>
              <a:gd name="T53" fmla="*/ 14 h 527"/>
              <a:gd name="T54" fmla="*/ 86 w 609"/>
              <a:gd name="T55" fmla="*/ 233 h 527"/>
              <a:gd name="T56" fmla="*/ 62 w 609"/>
              <a:gd name="T57" fmla="*/ 14 h 527"/>
              <a:gd name="T58" fmla="*/ 522 w 609"/>
              <a:gd name="T59" fmla="*/ 513 h 527"/>
              <a:gd name="T60" fmla="*/ 515 w 609"/>
              <a:gd name="T61" fmla="*/ 300 h 527"/>
              <a:gd name="T62" fmla="*/ 393 w 609"/>
              <a:gd name="T63" fmla="*/ 307 h 527"/>
              <a:gd name="T64" fmla="*/ 45 w 609"/>
              <a:gd name="T65" fmla="*/ 513 h 527"/>
              <a:gd name="T66" fmla="*/ 565 w 609"/>
              <a:gd name="T67" fmla="*/ 247 h 527"/>
              <a:gd name="T68" fmla="*/ 524 w 609"/>
              <a:gd name="T69" fmla="*/ 233 h 527"/>
              <a:gd name="T70" fmla="*/ 547 w 609"/>
              <a:gd name="T71" fmla="*/ 14 h 527"/>
              <a:gd name="T72" fmla="*/ 524 w 609"/>
              <a:gd name="T73" fmla="*/ 233 h 527"/>
              <a:gd name="T74" fmla="*/ 92 w 609"/>
              <a:gd name="T75" fmla="*/ 300 h 527"/>
              <a:gd name="T76" fmla="*/ 85 w 609"/>
              <a:gd name="T77" fmla="*/ 460 h 527"/>
              <a:gd name="T78" fmla="*/ 344 w 609"/>
              <a:gd name="T79" fmla="*/ 467 h 527"/>
              <a:gd name="T80" fmla="*/ 351 w 609"/>
              <a:gd name="T81" fmla="*/ 307 h 527"/>
              <a:gd name="T82" fmla="*/ 337 w 609"/>
              <a:gd name="T83" fmla="*/ 453 h 527"/>
              <a:gd name="T84" fmla="*/ 99 w 609"/>
              <a:gd name="T85" fmla="*/ 314 h 527"/>
              <a:gd name="T86" fmla="*/ 337 w 609"/>
              <a:gd name="T87" fmla="*/ 453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09" h="527">
                <a:moveTo>
                  <a:pt x="609" y="237"/>
                </a:moveTo>
                <a:cubicBezTo>
                  <a:pt x="560" y="6"/>
                  <a:pt x="560" y="6"/>
                  <a:pt x="560" y="6"/>
                </a:cubicBezTo>
                <a:cubicBezTo>
                  <a:pt x="559" y="2"/>
                  <a:pt x="556" y="0"/>
                  <a:pt x="553" y="0"/>
                </a:cubicBezTo>
                <a:cubicBezTo>
                  <a:pt x="483" y="0"/>
                  <a:pt x="483" y="0"/>
                  <a:pt x="483" y="0"/>
                </a:cubicBezTo>
                <a:cubicBezTo>
                  <a:pt x="483" y="0"/>
                  <a:pt x="483" y="0"/>
                  <a:pt x="483" y="0"/>
                </a:cubicBezTo>
                <a:cubicBezTo>
                  <a:pt x="127" y="0"/>
                  <a:pt x="127" y="0"/>
                  <a:pt x="127" y="0"/>
                </a:cubicBezTo>
                <a:cubicBezTo>
                  <a:pt x="127" y="0"/>
                  <a:pt x="127" y="0"/>
                  <a:pt x="127" y="0"/>
                </a:cubicBezTo>
                <a:cubicBezTo>
                  <a:pt x="57" y="0"/>
                  <a:pt x="57" y="0"/>
                  <a:pt x="57" y="0"/>
                </a:cubicBezTo>
                <a:cubicBezTo>
                  <a:pt x="53" y="0"/>
                  <a:pt x="51" y="2"/>
                  <a:pt x="50" y="6"/>
                </a:cubicBezTo>
                <a:cubicBezTo>
                  <a:pt x="1" y="238"/>
                  <a:pt x="1" y="238"/>
                  <a:pt x="1" y="238"/>
                </a:cubicBezTo>
                <a:cubicBezTo>
                  <a:pt x="0" y="240"/>
                  <a:pt x="1" y="242"/>
                  <a:pt x="2" y="244"/>
                </a:cubicBezTo>
                <a:cubicBezTo>
                  <a:pt x="3" y="246"/>
                  <a:pt x="5" y="247"/>
                  <a:pt x="8" y="247"/>
                </a:cubicBezTo>
                <a:cubicBezTo>
                  <a:pt x="31" y="247"/>
                  <a:pt x="31" y="247"/>
                  <a:pt x="31" y="247"/>
                </a:cubicBezTo>
                <a:cubicBezTo>
                  <a:pt x="31" y="520"/>
                  <a:pt x="31" y="520"/>
                  <a:pt x="31" y="520"/>
                </a:cubicBezTo>
                <a:cubicBezTo>
                  <a:pt x="31" y="524"/>
                  <a:pt x="34" y="527"/>
                  <a:pt x="38" y="527"/>
                </a:cubicBezTo>
                <a:cubicBezTo>
                  <a:pt x="400" y="527"/>
                  <a:pt x="400" y="527"/>
                  <a:pt x="400" y="527"/>
                </a:cubicBezTo>
                <a:cubicBezTo>
                  <a:pt x="404" y="527"/>
                  <a:pt x="407" y="524"/>
                  <a:pt x="407" y="520"/>
                </a:cubicBezTo>
                <a:cubicBezTo>
                  <a:pt x="407" y="314"/>
                  <a:pt x="407" y="314"/>
                  <a:pt x="407" y="314"/>
                </a:cubicBezTo>
                <a:cubicBezTo>
                  <a:pt x="508" y="314"/>
                  <a:pt x="508" y="314"/>
                  <a:pt x="508" y="314"/>
                </a:cubicBezTo>
                <a:cubicBezTo>
                  <a:pt x="508" y="520"/>
                  <a:pt x="508" y="520"/>
                  <a:pt x="508" y="520"/>
                </a:cubicBezTo>
                <a:cubicBezTo>
                  <a:pt x="508" y="524"/>
                  <a:pt x="511" y="527"/>
                  <a:pt x="515" y="527"/>
                </a:cubicBezTo>
                <a:cubicBezTo>
                  <a:pt x="572" y="527"/>
                  <a:pt x="572" y="527"/>
                  <a:pt x="572" y="527"/>
                </a:cubicBezTo>
                <a:cubicBezTo>
                  <a:pt x="576" y="527"/>
                  <a:pt x="579" y="524"/>
                  <a:pt x="579" y="520"/>
                </a:cubicBezTo>
                <a:cubicBezTo>
                  <a:pt x="579" y="247"/>
                  <a:pt x="579" y="247"/>
                  <a:pt x="579" y="247"/>
                </a:cubicBezTo>
                <a:cubicBezTo>
                  <a:pt x="602" y="247"/>
                  <a:pt x="602" y="247"/>
                  <a:pt x="602" y="247"/>
                </a:cubicBezTo>
                <a:cubicBezTo>
                  <a:pt x="602" y="247"/>
                  <a:pt x="602" y="247"/>
                  <a:pt x="602" y="247"/>
                </a:cubicBezTo>
                <a:cubicBezTo>
                  <a:pt x="606" y="247"/>
                  <a:pt x="609" y="243"/>
                  <a:pt x="609" y="240"/>
                </a:cubicBezTo>
                <a:cubicBezTo>
                  <a:pt x="609" y="239"/>
                  <a:pt x="609" y="238"/>
                  <a:pt x="609" y="237"/>
                </a:cubicBezTo>
                <a:close/>
                <a:moveTo>
                  <a:pt x="185" y="233"/>
                </a:moveTo>
                <a:cubicBezTo>
                  <a:pt x="205" y="14"/>
                  <a:pt x="205" y="14"/>
                  <a:pt x="205" y="14"/>
                </a:cubicBezTo>
                <a:cubicBezTo>
                  <a:pt x="262" y="14"/>
                  <a:pt x="262" y="14"/>
                  <a:pt x="262" y="14"/>
                </a:cubicBezTo>
                <a:cubicBezTo>
                  <a:pt x="255" y="233"/>
                  <a:pt x="255" y="233"/>
                  <a:pt x="255" y="233"/>
                </a:cubicBezTo>
                <a:lnTo>
                  <a:pt x="185" y="233"/>
                </a:lnTo>
                <a:close/>
                <a:moveTo>
                  <a:pt x="100" y="233"/>
                </a:moveTo>
                <a:cubicBezTo>
                  <a:pt x="133" y="14"/>
                  <a:pt x="133" y="14"/>
                  <a:pt x="133" y="14"/>
                </a:cubicBezTo>
                <a:cubicBezTo>
                  <a:pt x="191" y="14"/>
                  <a:pt x="191" y="14"/>
                  <a:pt x="191" y="14"/>
                </a:cubicBezTo>
                <a:cubicBezTo>
                  <a:pt x="171" y="233"/>
                  <a:pt x="171" y="233"/>
                  <a:pt x="171" y="233"/>
                </a:cubicBezTo>
                <a:lnTo>
                  <a:pt x="100" y="233"/>
                </a:lnTo>
                <a:close/>
                <a:moveTo>
                  <a:pt x="276" y="14"/>
                </a:moveTo>
                <a:cubicBezTo>
                  <a:pt x="334" y="14"/>
                  <a:pt x="334" y="14"/>
                  <a:pt x="334" y="14"/>
                </a:cubicBezTo>
                <a:cubicBezTo>
                  <a:pt x="340" y="233"/>
                  <a:pt x="340" y="233"/>
                  <a:pt x="340" y="233"/>
                </a:cubicBezTo>
                <a:cubicBezTo>
                  <a:pt x="269" y="233"/>
                  <a:pt x="269" y="233"/>
                  <a:pt x="269" y="233"/>
                </a:cubicBezTo>
                <a:lnTo>
                  <a:pt x="276" y="14"/>
                </a:lnTo>
                <a:close/>
                <a:moveTo>
                  <a:pt x="354" y="233"/>
                </a:moveTo>
                <a:cubicBezTo>
                  <a:pt x="348" y="14"/>
                  <a:pt x="348" y="14"/>
                  <a:pt x="348" y="14"/>
                </a:cubicBezTo>
                <a:cubicBezTo>
                  <a:pt x="405" y="14"/>
                  <a:pt x="405" y="14"/>
                  <a:pt x="405" y="14"/>
                </a:cubicBezTo>
                <a:cubicBezTo>
                  <a:pt x="425" y="233"/>
                  <a:pt x="425" y="233"/>
                  <a:pt x="425" y="233"/>
                </a:cubicBezTo>
                <a:lnTo>
                  <a:pt x="354" y="233"/>
                </a:lnTo>
                <a:close/>
                <a:moveTo>
                  <a:pt x="439" y="233"/>
                </a:moveTo>
                <a:cubicBezTo>
                  <a:pt x="419" y="14"/>
                  <a:pt x="419" y="14"/>
                  <a:pt x="419" y="14"/>
                </a:cubicBezTo>
                <a:cubicBezTo>
                  <a:pt x="477" y="14"/>
                  <a:pt x="477" y="14"/>
                  <a:pt x="477" y="14"/>
                </a:cubicBezTo>
                <a:cubicBezTo>
                  <a:pt x="510" y="233"/>
                  <a:pt x="510" y="233"/>
                  <a:pt x="510" y="233"/>
                </a:cubicBezTo>
                <a:lnTo>
                  <a:pt x="439" y="233"/>
                </a:lnTo>
                <a:close/>
                <a:moveTo>
                  <a:pt x="62" y="14"/>
                </a:moveTo>
                <a:cubicBezTo>
                  <a:pt x="119" y="14"/>
                  <a:pt x="119" y="14"/>
                  <a:pt x="119" y="14"/>
                </a:cubicBezTo>
                <a:cubicBezTo>
                  <a:pt x="86" y="233"/>
                  <a:pt x="86" y="233"/>
                  <a:pt x="86" y="233"/>
                </a:cubicBezTo>
                <a:cubicBezTo>
                  <a:pt x="16" y="233"/>
                  <a:pt x="16" y="233"/>
                  <a:pt x="16" y="233"/>
                </a:cubicBezTo>
                <a:lnTo>
                  <a:pt x="62" y="14"/>
                </a:lnTo>
                <a:close/>
                <a:moveTo>
                  <a:pt x="565" y="513"/>
                </a:moveTo>
                <a:cubicBezTo>
                  <a:pt x="522" y="513"/>
                  <a:pt x="522" y="513"/>
                  <a:pt x="522" y="513"/>
                </a:cubicBezTo>
                <a:cubicBezTo>
                  <a:pt x="522" y="307"/>
                  <a:pt x="522" y="307"/>
                  <a:pt x="522" y="307"/>
                </a:cubicBezTo>
                <a:cubicBezTo>
                  <a:pt x="522" y="303"/>
                  <a:pt x="519" y="300"/>
                  <a:pt x="515" y="300"/>
                </a:cubicBezTo>
                <a:cubicBezTo>
                  <a:pt x="400" y="300"/>
                  <a:pt x="400" y="300"/>
                  <a:pt x="400" y="300"/>
                </a:cubicBezTo>
                <a:cubicBezTo>
                  <a:pt x="396" y="300"/>
                  <a:pt x="393" y="303"/>
                  <a:pt x="393" y="307"/>
                </a:cubicBezTo>
                <a:cubicBezTo>
                  <a:pt x="393" y="513"/>
                  <a:pt x="393" y="513"/>
                  <a:pt x="393" y="513"/>
                </a:cubicBezTo>
                <a:cubicBezTo>
                  <a:pt x="45" y="513"/>
                  <a:pt x="45" y="513"/>
                  <a:pt x="45" y="513"/>
                </a:cubicBezTo>
                <a:cubicBezTo>
                  <a:pt x="45" y="247"/>
                  <a:pt x="45" y="247"/>
                  <a:pt x="45" y="247"/>
                </a:cubicBezTo>
                <a:cubicBezTo>
                  <a:pt x="565" y="247"/>
                  <a:pt x="565" y="247"/>
                  <a:pt x="565" y="247"/>
                </a:cubicBezTo>
                <a:lnTo>
                  <a:pt x="565" y="513"/>
                </a:lnTo>
                <a:close/>
                <a:moveTo>
                  <a:pt x="524" y="233"/>
                </a:moveTo>
                <a:cubicBezTo>
                  <a:pt x="491" y="14"/>
                  <a:pt x="491" y="14"/>
                  <a:pt x="491" y="14"/>
                </a:cubicBezTo>
                <a:cubicBezTo>
                  <a:pt x="547" y="14"/>
                  <a:pt x="547" y="14"/>
                  <a:pt x="547" y="14"/>
                </a:cubicBezTo>
                <a:cubicBezTo>
                  <a:pt x="594" y="233"/>
                  <a:pt x="594" y="233"/>
                  <a:pt x="594" y="233"/>
                </a:cubicBezTo>
                <a:lnTo>
                  <a:pt x="524" y="233"/>
                </a:lnTo>
                <a:close/>
                <a:moveTo>
                  <a:pt x="344" y="300"/>
                </a:moveTo>
                <a:cubicBezTo>
                  <a:pt x="92" y="300"/>
                  <a:pt x="92" y="300"/>
                  <a:pt x="92" y="300"/>
                </a:cubicBezTo>
                <a:cubicBezTo>
                  <a:pt x="88" y="300"/>
                  <a:pt x="85" y="303"/>
                  <a:pt x="85" y="307"/>
                </a:cubicBezTo>
                <a:cubicBezTo>
                  <a:pt x="85" y="460"/>
                  <a:pt x="85" y="460"/>
                  <a:pt x="85" y="460"/>
                </a:cubicBezTo>
                <a:cubicBezTo>
                  <a:pt x="85" y="464"/>
                  <a:pt x="88" y="467"/>
                  <a:pt x="92" y="467"/>
                </a:cubicBezTo>
                <a:cubicBezTo>
                  <a:pt x="344" y="467"/>
                  <a:pt x="344" y="467"/>
                  <a:pt x="344" y="467"/>
                </a:cubicBezTo>
                <a:cubicBezTo>
                  <a:pt x="348" y="467"/>
                  <a:pt x="351" y="464"/>
                  <a:pt x="351" y="460"/>
                </a:cubicBezTo>
                <a:cubicBezTo>
                  <a:pt x="351" y="307"/>
                  <a:pt x="351" y="307"/>
                  <a:pt x="351" y="307"/>
                </a:cubicBezTo>
                <a:cubicBezTo>
                  <a:pt x="351" y="303"/>
                  <a:pt x="348" y="300"/>
                  <a:pt x="344" y="300"/>
                </a:cubicBezTo>
                <a:close/>
                <a:moveTo>
                  <a:pt x="337" y="453"/>
                </a:moveTo>
                <a:cubicBezTo>
                  <a:pt x="99" y="453"/>
                  <a:pt x="99" y="453"/>
                  <a:pt x="99" y="453"/>
                </a:cubicBezTo>
                <a:cubicBezTo>
                  <a:pt x="99" y="314"/>
                  <a:pt x="99" y="314"/>
                  <a:pt x="99" y="314"/>
                </a:cubicBezTo>
                <a:cubicBezTo>
                  <a:pt x="337" y="314"/>
                  <a:pt x="337" y="314"/>
                  <a:pt x="337" y="314"/>
                </a:cubicBezTo>
                <a:lnTo>
                  <a:pt x="337" y="45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52" name="Oval 72"/>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1" name="Freeform 138"/>
          <p:cNvSpPr>
            <a:spLocks noEditPoints="1"/>
          </p:cNvSpPr>
          <p:nvPr/>
        </p:nvSpPr>
        <p:spPr bwMode="auto">
          <a:xfrm>
            <a:off x="10046997" y="3198885"/>
            <a:ext cx="818189" cy="819079"/>
          </a:xfrm>
          <a:custGeom>
            <a:avLst/>
            <a:gdLst>
              <a:gd name="T0" fmla="*/ 417 w 793"/>
              <a:gd name="T1" fmla="*/ 113 h 792"/>
              <a:gd name="T2" fmla="*/ 793 w 793"/>
              <a:gd name="T3" fmla="*/ 396 h 792"/>
              <a:gd name="T4" fmla="*/ 773 w 793"/>
              <a:gd name="T5" fmla="*/ 273 h 792"/>
              <a:gd name="T6" fmla="*/ 425 w 793"/>
              <a:gd name="T7" fmla="*/ 1 h 792"/>
              <a:gd name="T8" fmla="*/ 369 w 793"/>
              <a:gd name="T9" fmla="*/ 1 h 792"/>
              <a:gd name="T10" fmla="*/ 29 w 793"/>
              <a:gd name="T11" fmla="*/ 251 h 792"/>
              <a:gd name="T12" fmla="*/ 2 w 793"/>
              <a:gd name="T13" fmla="*/ 392 h 792"/>
              <a:gd name="T14" fmla="*/ 105 w 793"/>
              <a:gd name="T15" fmla="*/ 662 h 792"/>
              <a:gd name="T16" fmla="*/ 587 w 793"/>
              <a:gd name="T17" fmla="*/ 647 h 792"/>
              <a:gd name="T18" fmla="*/ 695 w 793"/>
              <a:gd name="T19" fmla="*/ 600 h 792"/>
              <a:gd name="T20" fmla="*/ 233 w 793"/>
              <a:gd name="T21" fmla="*/ 714 h 792"/>
              <a:gd name="T22" fmla="*/ 206 w 793"/>
              <a:gd name="T23" fmla="*/ 634 h 792"/>
              <a:gd name="T24" fmla="*/ 23 w 793"/>
              <a:gd name="T25" fmla="*/ 319 h 792"/>
              <a:gd name="T26" fmla="*/ 16 w 793"/>
              <a:gd name="T27" fmla="*/ 403 h 792"/>
              <a:gd name="T28" fmla="*/ 134 w 793"/>
              <a:gd name="T29" fmla="*/ 425 h 792"/>
              <a:gd name="T30" fmla="*/ 35 w 793"/>
              <a:gd name="T31" fmla="*/ 276 h 792"/>
              <a:gd name="T32" fmla="*/ 273 w 793"/>
              <a:gd name="T33" fmla="*/ 195 h 792"/>
              <a:gd name="T34" fmla="*/ 116 w 793"/>
              <a:gd name="T35" fmla="*/ 374 h 792"/>
              <a:gd name="T36" fmla="*/ 254 w 793"/>
              <a:gd name="T37" fmla="*/ 648 h 792"/>
              <a:gd name="T38" fmla="*/ 226 w 793"/>
              <a:gd name="T39" fmla="*/ 55 h 792"/>
              <a:gd name="T40" fmla="*/ 443 w 793"/>
              <a:gd name="T41" fmla="*/ 17 h 792"/>
              <a:gd name="T42" fmla="*/ 335 w 793"/>
              <a:gd name="T43" fmla="*/ 115 h 792"/>
              <a:gd name="T44" fmla="*/ 764 w 793"/>
              <a:gd name="T45" fmla="*/ 289 h 792"/>
              <a:gd name="T46" fmla="*/ 676 w 793"/>
              <a:gd name="T47" fmla="*/ 524 h 792"/>
              <a:gd name="T48" fmla="*/ 547 w 793"/>
              <a:gd name="T49" fmla="*/ 438 h 792"/>
              <a:gd name="T50" fmla="*/ 477 w 793"/>
              <a:gd name="T51" fmla="*/ 266 h 792"/>
              <a:gd name="T52" fmla="*/ 573 w 793"/>
              <a:gd name="T53" fmla="*/ 295 h 792"/>
              <a:gd name="T54" fmla="*/ 671 w 793"/>
              <a:gd name="T55" fmla="*/ 297 h 792"/>
              <a:gd name="T56" fmla="*/ 567 w 793"/>
              <a:gd name="T57" fmla="*/ 202 h 792"/>
              <a:gd name="T58" fmla="*/ 502 w 793"/>
              <a:gd name="T59" fmla="*/ 240 h 792"/>
              <a:gd name="T60" fmla="*/ 526 w 793"/>
              <a:gd name="T61" fmla="*/ 182 h 792"/>
              <a:gd name="T62" fmla="*/ 728 w 793"/>
              <a:gd name="T63" fmla="*/ 389 h 792"/>
              <a:gd name="T64" fmla="*/ 308 w 793"/>
              <a:gd name="T65" fmla="*/ 612 h 792"/>
              <a:gd name="T66" fmla="*/ 266 w 793"/>
              <a:gd name="T67" fmla="*/ 144 h 792"/>
              <a:gd name="T68" fmla="*/ 292 w 793"/>
              <a:gd name="T69" fmla="*/ 130 h 792"/>
              <a:gd name="T70" fmla="*/ 517 w 793"/>
              <a:gd name="T71" fmla="*/ 123 h 792"/>
              <a:gd name="T72" fmla="*/ 426 w 793"/>
              <a:gd name="T73" fmla="*/ 72 h 792"/>
              <a:gd name="T74" fmla="*/ 461 w 793"/>
              <a:gd name="T75" fmla="*/ 259 h 792"/>
              <a:gd name="T76" fmla="*/ 477 w 793"/>
              <a:gd name="T77" fmla="*/ 153 h 792"/>
              <a:gd name="T78" fmla="*/ 404 w 793"/>
              <a:gd name="T79" fmla="*/ 389 h 792"/>
              <a:gd name="T80" fmla="*/ 390 w 793"/>
              <a:gd name="T81" fmla="*/ 273 h 792"/>
              <a:gd name="T82" fmla="*/ 492 w 793"/>
              <a:gd name="T83" fmla="*/ 168 h 792"/>
              <a:gd name="T84" fmla="*/ 460 w 793"/>
              <a:gd name="T85" fmla="*/ 149 h 792"/>
              <a:gd name="T86" fmla="*/ 523 w 793"/>
              <a:gd name="T87" fmla="*/ 168 h 792"/>
              <a:gd name="T88" fmla="*/ 390 w 793"/>
              <a:gd name="T89" fmla="*/ 130 h 792"/>
              <a:gd name="T90" fmla="*/ 206 w 793"/>
              <a:gd name="T91" fmla="*/ 273 h 792"/>
              <a:gd name="T92" fmla="*/ 154 w 793"/>
              <a:gd name="T93" fmla="*/ 333 h 792"/>
              <a:gd name="T94" fmla="*/ 430 w 793"/>
              <a:gd name="T95" fmla="*/ 403 h 792"/>
              <a:gd name="T96" fmla="*/ 404 w 793"/>
              <a:gd name="T97" fmla="*/ 403 h 792"/>
              <a:gd name="T98" fmla="*/ 550 w 793"/>
              <a:gd name="T99" fmla="*/ 244 h 792"/>
              <a:gd name="T100" fmla="*/ 571 w 793"/>
              <a:gd name="T101" fmla="*/ 255 h 792"/>
              <a:gd name="T102" fmla="*/ 596 w 793"/>
              <a:gd name="T103" fmla="*/ 253 h 792"/>
              <a:gd name="T104" fmla="*/ 661 w 793"/>
              <a:gd name="T105" fmla="*/ 287 h 792"/>
              <a:gd name="T106" fmla="*/ 529 w 793"/>
              <a:gd name="T107" fmla="*/ 96 h 792"/>
              <a:gd name="T108" fmla="*/ 404 w 793"/>
              <a:gd name="T109" fmla="*/ 662 h 792"/>
              <a:gd name="T110" fmla="*/ 556 w 793"/>
              <a:gd name="T111" fmla="*/ 570 h 792"/>
              <a:gd name="T112" fmla="*/ 712 w 793"/>
              <a:gd name="T113" fmla="*/ 533 h 792"/>
              <a:gd name="T114" fmla="*/ 697 w 793"/>
              <a:gd name="T115" fmla="*/ 486 h 792"/>
              <a:gd name="T116" fmla="*/ 222 w 793"/>
              <a:gd name="T117" fmla="*/ 723 h 792"/>
              <a:gd name="T118" fmla="*/ 547 w 793"/>
              <a:gd name="T119"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792">
                <a:moveTo>
                  <a:pt x="417" y="113"/>
                </a:moveTo>
                <a:cubicBezTo>
                  <a:pt x="421" y="123"/>
                  <a:pt x="440" y="126"/>
                  <a:pt x="449" y="126"/>
                </a:cubicBezTo>
                <a:cubicBezTo>
                  <a:pt x="449" y="126"/>
                  <a:pt x="449" y="126"/>
                  <a:pt x="449" y="126"/>
                </a:cubicBezTo>
                <a:cubicBezTo>
                  <a:pt x="458" y="126"/>
                  <a:pt x="464" y="124"/>
                  <a:pt x="468" y="119"/>
                </a:cubicBezTo>
                <a:cubicBezTo>
                  <a:pt x="470" y="116"/>
                  <a:pt x="471" y="112"/>
                  <a:pt x="469" y="108"/>
                </a:cubicBezTo>
                <a:cubicBezTo>
                  <a:pt x="466" y="97"/>
                  <a:pt x="458" y="91"/>
                  <a:pt x="446" y="91"/>
                </a:cubicBezTo>
                <a:cubicBezTo>
                  <a:pt x="437" y="91"/>
                  <a:pt x="426" y="95"/>
                  <a:pt x="419" y="101"/>
                </a:cubicBezTo>
                <a:cubicBezTo>
                  <a:pt x="416" y="105"/>
                  <a:pt x="415" y="109"/>
                  <a:pt x="417" y="113"/>
                </a:cubicBezTo>
                <a:close/>
                <a:moveTo>
                  <a:pt x="446" y="105"/>
                </a:moveTo>
                <a:cubicBezTo>
                  <a:pt x="453" y="105"/>
                  <a:pt x="455" y="108"/>
                  <a:pt x="456" y="111"/>
                </a:cubicBezTo>
                <a:cubicBezTo>
                  <a:pt x="455" y="112"/>
                  <a:pt x="453" y="112"/>
                  <a:pt x="449" y="112"/>
                </a:cubicBezTo>
                <a:cubicBezTo>
                  <a:pt x="449" y="112"/>
                  <a:pt x="449" y="112"/>
                  <a:pt x="449" y="112"/>
                </a:cubicBezTo>
                <a:cubicBezTo>
                  <a:pt x="443" y="112"/>
                  <a:pt x="436" y="110"/>
                  <a:pt x="432" y="109"/>
                </a:cubicBezTo>
                <a:cubicBezTo>
                  <a:pt x="436" y="107"/>
                  <a:pt x="441" y="105"/>
                  <a:pt x="446" y="105"/>
                </a:cubicBezTo>
                <a:close/>
                <a:moveTo>
                  <a:pt x="771" y="527"/>
                </a:moveTo>
                <a:cubicBezTo>
                  <a:pt x="785" y="486"/>
                  <a:pt x="793" y="442"/>
                  <a:pt x="793" y="396"/>
                </a:cubicBezTo>
                <a:cubicBezTo>
                  <a:pt x="793" y="371"/>
                  <a:pt x="790" y="346"/>
                  <a:pt x="786" y="321"/>
                </a:cubicBezTo>
                <a:cubicBezTo>
                  <a:pt x="786" y="321"/>
                  <a:pt x="786" y="321"/>
                  <a:pt x="786" y="321"/>
                </a:cubicBezTo>
                <a:cubicBezTo>
                  <a:pt x="786" y="321"/>
                  <a:pt x="786" y="320"/>
                  <a:pt x="786" y="320"/>
                </a:cubicBezTo>
                <a:cubicBezTo>
                  <a:pt x="785" y="315"/>
                  <a:pt x="783" y="310"/>
                  <a:pt x="782" y="305"/>
                </a:cubicBezTo>
                <a:cubicBezTo>
                  <a:pt x="782" y="303"/>
                  <a:pt x="782" y="302"/>
                  <a:pt x="781" y="301"/>
                </a:cubicBezTo>
                <a:cubicBezTo>
                  <a:pt x="780" y="296"/>
                  <a:pt x="779" y="292"/>
                  <a:pt x="778" y="287"/>
                </a:cubicBezTo>
                <a:cubicBezTo>
                  <a:pt x="777" y="285"/>
                  <a:pt x="777" y="283"/>
                  <a:pt x="776" y="281"/>
                </a:cubicBezTo>
                <a:cubicBezTo>
                  <a:pt x="775" y="278"/>
                  <a:pt x="774" y="275"/>
                  <a:pt x="773" y="273"/>
                </a:cubicBezTo>
                <a:cubicBezTo>
                  <a:pt x="772" y="269"/>
                  <a:pt x="771" y="265"/>
                  <a:pt x="769" y="261"/>
                </a:cubicBezTo>
                <a:cubicBezTo>
                  <a:pt x="769" y="260"/>
                  <a:pt x="769" y="259"/>
                  <a:pt x="768" y="258"/>
                </a:cubicBezTo>
                <a:cubicBezTo>
                  <a:pt x="742" y="186"/>
                  <a:pt x="694" y="123"/>
                  <a:pt x="631" y="77"/>
                </a:cubicBezTo>
                <a:cubicBezTo>
                  <a:pt x="631" y="77"/>
                  <a:pt x="630" y="76"/>
                  <a:pt x="630" y="76"/>
                </a:cubicBezTo>
                <a:cubicBezTo>
                  <a:pt x="578" y="38"/>
                  <a:pt x="517" y="13"/>
                  <a:pt x="451" y="4"/>
                </a:cubicBezTo>
                <a:cubicBezTo>
                  <a:pt x="451" y="4"/>
                  <a:pt x="451" y="4"/>
                  <a:pt x="451" y="4"/>
                </a:cubicBezTo>
                <a:cubicBezTo>
                  <a:pt x="450" y="4"/>
                  <a:pt x="450" y="4"/>
                  <a:pt x="450" y="4"/>
                </a:cubicBezTo>
                <a:cubicBezTo>
                  <a:pt x="442" y="3"/>
                  <a:pt x="433" y="2"/>
                  <a:pt x="425" y="1"/>
                </a:cubicBezTo>
                <a:cubicBezTo>
                  <a:pt x="424" y="1"/>
                  <a:pt x="423" y="1"/>
                  <a:pt x="423" y="1"/>
                </a:cubicBezTo>
                <a:cubicBezTo>
                  <a:pt x="419" y="1"/>
                  <a:pt x="416" y="1"/>
                  <a:pt x="412" y="1"/>
                </a:cubicBezTo>
                <a:cubicBezTo>
                  <a:pt x="411" y="1"/>
                  <a:pt x="410" y="1"/>
                  <a:pt x="410" y="1"/>
                </a:cubicBezTo>
                <a:cubicBezTo>
                  <a:pt x="405" y="0"/>
                  <a:pt x="401" y="0"/>
                  <a:pt x="397" y="0"/>
                </a:cubicBezTo>
                <a:cubicBezTo>
                  <a:pt x="394" y="0"/>
                  <a:pt x="390" y="0"/>
                  <a:pt x="387" y="0"/>
                </a:cubicBezTo>
                <a:cubicBezTo>
                  <a:pt x="385" y="1"/>
                  <a:pt x="383" y="1"/>
                  <a:pt x="381" y="1"/>
                </a:cubicBezTo>
                <a:cubicBezTo>
                  <a:pt x="380" y="1"/>
                  <a:pt x="378" y="1"/>
                  <a:pt x="376" y="1"/>
                </a:cubicBezTo>
                <a:cubicBezTo>
                  <a:pt x="374" y="1"/>
                  <a:pt x="371" y="1"/>
                  <a:pt x="369" y="1"/>
                </a:cubicBezTo>
                <a:cubicBezTo>
                  <a:pt x="368" y="1"/>
                  <a:pt x="367" y="1"/>
                  <a:pt x="366" y="2"/>
                </a:cubicBezTo>
                <a:cubicBezTo>
                  <a:pt x="363" y="2"/>
                  <a:pt x="360" y="2"/>
                  <a:pt x="357" y="2"/>
                </a:cubicBezTo>
                <a:cubicBezTo>
                  <a:pt x="357" y="2"/>
                  <a:pt x="357" y="2"/>
                  <a:pt x="357" y="2"/>
                </a:cubicBezTo>
                <a:cubicBezTo>
                  <a:pt x="310" y="7"/>
                  <a:pt x="265" y="20"/>
                  <a:pt x="223" y="41"/>
                </a:cubicBezTo>
                <a:cubicBezTo>
                  <a:pt x="223" y="41"/>
                  <a:pt x="222" y="41"/>
                  <a:pt x="222" y="41"/>
                </a:cubicBezTo>
                <a:cubicBezTo>
                  <a:pt x="206" y="49"/>
                  <a:pt x="190" y="58"/>
                  <a:pt x="175" y="69"/>
                </a:cubicBezTo>
                <a:cubicBezTo>
                  <a:pt x="175" y="69"/>
                  <a:pt x="175" y="69"/>
                  <a:pt x="175" y="69"/>
                </a:cubicBezTo>
                <a:cubicBezTo>
                  <a:pt x="109" y="114"/>
                  <a:pt x="58" y="177"/>
                  <a:pt x="29" y="251"/>
                </a:cubicBezTo>
                <a:cubicBezTo>
                  <a:pt x="29" y="251"/>
                  <a:pt x="29" y="252"/>
                  <a:pt x="28" y="253"/>
                </a:cubicBezTo>
                <a:cubicBezTo>
                  <a:pt x="27" y="258"/>
                  <a:pt x="25" y="262"/>
                  <a:pt x="23" y="267"/>
                </a:cubicBezTo>
                <a:cubicBezTo>
                  <a:pt x="22" y="269"/>
                  <a:pt x="22" y="271"/>
                  <a:pt x="21" y="273"/>
                </a:cubicBezTo>
                <a:cubicBezTo>
                  <a:pt x="20" y="277"/>
                  <a:pt x="19" y="280"/>
                  <a:pt x="18" y="283"/>
                </a:cubicBezTo>
                <a:cubicBezTo>
                  <a:pt x="17" y="286"/>
                  <a:pt x="16" y="289"/>
                  <a:pt x="15" y="292"/>
                </a:cubicBezTo>
                <a:cubicBezTo>
                  <a:pt x="15" y="293"/>
                  <a:pt x="15" y="295"/>
                  <a:pt x="14" y="296"/>
                </a:cubicBezTo>
                <a:cubicBezTo>
                  <a:pt x="14" y="296"/>
                  <a:pt x="14" y="296"/>
                  <a:pt x="14" y="296"/>
                </a:cubicBezTo>
                <a:cubicBezTo>
                  <a:pt x="6" y="327"/>
                  <a:pt x="2" y="359"/>
                  <a:pt x="2" y="392"/>
                </a:cubicBezTo>
                <a:cubicBezTo>
                  <a:pt x="1" y="393"/>
                  <a:pt x="0" y="394"/>
                  <a:pt x="0" y="396"/>
                </a:cubicBezTo>
                <a:cubicBezTo>
                  <a:pt x="0" y="397"/>
                  <a:pt x="1" y="399"/>
                  <a:pt x="2" y="400"/>
                </a:cubicBezTo>
                <a:cubicBezTo>
                  <a:pt x="2" y="444"/>
                  <a:pt x="10" y="486"/>
                  <a:pt x="23" y="525"/>
                </a:cubicBezTo>
                <a:cubicBezTo>
                  <a:pt x="23" y="525"/>
                  <a:pt x="23" y="525"/>
                  <a:pt x="23" y="526"/>
                </a:cubicBezTo>
                <a:cubicBezTo>
                  <a:pt x="23" y="528"/>
                  <a:pt x="24" y="529"/>
                  <a:pt x="25" y="531"/>
                </a:cubicBezTo>
                <a:cubicBezTo>
                  <a:pt x="42" y="577"/>
                  <a:pt x="67" y="619"/>
                  <a:pt x="98" y="655"/>
                </a:cubicBezTo>
                <a:cubicBezTo>
                  <a:pt x="98" y="655"/>
                  <a:pt x="98" y="655"/>
                  <a:pt x="98" y="655"/>
                </a:cubicBezTo>
                <a:cubicBezTo>
                  <a:pt x="98" y="659"/>
                  <a:pt x="101" y="662"/>
                  <a:pt x="105" y="662"/>
                </a:cubicBezTo>
                <a:cubicBezTo>
                  <a:pt x="177" y="742"/>
                  <a:pt x="281" y="792"/>
                  <a:pt x="397" y="792"/>
                </a:cubicBezTo>
                <a:cubicBezTo>
                  <a:pt x="569" y="792"/>
                  <a:pt x="715" y="682"/>
                  <a:pt x="770" y="529"/>
                </a:cubicBezTo>
                <a:cubicBezTo>
                  <a:pt x="770" y="528"/>
                  <a:pt x="771" y="527"/>
                  <a:pt x="771" y="527"/>
                </a:cubicBezTo>
                <a:close/>
                <a:moveTo>
                  <a:pt x="684" y="648"/>
                </a:moveTo>
                <a:cubicBezTo>
                  <a:pt x="553" y="648"/>
                  <a:pt x="553" y="648"/>
                  <a:pt x="553" y="648"/>
                </a:cubicBezTo>
                <a:cubicBezTo>
                  <a:pt x="555" y="643"/>
                  <a:pt x="557" y="637"/>
                  <a:pt x="559" y="632"/>
                </a:cubicBezTo>
                <a:cubicBezTo>
                  <a:pt x="560" y="634"/>
                  <a:pt x="562" y="636"/>
                  <a:pt x="563" y="638"/>
                </a:cubicBezTo>
                <a:cubicBezTo>
                  <a:pt x="569" y="644"/>
                  <a:pt x="577" y="647"/>
                  <a:pt x="587" y="647"/>
                </a:cubicBezTo>
                <a:cubicBezTo>
                  <a:pt x="587" y="647"/>
                  <a:pt x="587" y="647"/>
                  <a:pt x="587" y="647"/>
                </a:cubicBezTo>
                <a:cubicBezTo>
                  <a:pt x="594" y="647"/>
                  <a:pt x="600" y="646"/>
                  <a:pt x="608" y="644"/>
                </a:cubicBezTo>
                <a:cubicBezTo>
                  <a:pt x="661" y="630"/>
                  <a:pt x="680" y="578"/>
                  <a:pt x="689" y="533"/>
                </a:cubicBezTo>
                <a:cubicBezTo>
                  <a:pt x="695" y="533"/>
                  <a:pt x="695" y="533"/>
                  <a:pt x="695" y="533"/>
                </a:cubicBezTo>
                <a:cubicBezTo>
                  <a:pt x="688" y="546"/>
                  <a:pt x="684" y="564"/>
                  <a:pt x="683" y="564"/>
                </a:cubicBezTo>
                <a:cubicBezTo>
                  <a:pt x="679" y="583"/>
                  <a:pt x="681" y="594"/>
                  <a:pt x="689" y="598"/>
                </a:cubicBezTo>
                <a:cubicBezTo>
                  <a:pt x="691" y="599"/>
                  <a:pt x="693" y="600"/>
                  <a:pt x="695" y="600"/>
                </a:cubicBezTo>
                <a:cubicBezTo>
                  <a:pt x="695" y="600"/>
                  <a:pt x="695" y="600"/>
                  <a:pt x="695" y="600"/>
                </a:cubicBezTo>
                <a:cubicBezTo>
                  <a:pt x="713" y="600"/>
                  <a:pt x="723" y="562"/>
                  <a:pt x="725" y="544"/>
                </a:cubicBezTo>
                <a:cubicBezTo>
                  <a:pt x="726" y="540"/>
                  <a:pt x="726" y="536"/>
                  <a:pt x="726" y="533"/>
                </a:cubicBezTo>
                <a:cubicBezTo>
                  <a:pt x="754" y="533"/>
                  <a:pt x="754" y="533"/>
                  <a:pt x="754" y="533"/>
                </a:cubicBezTo>
                <a:cubicBezTo>
                  <a:pt x="737" y="575"/>
                  <a:pt x="713" y="614"/>
                  <a:pt x="684" y="648"/>
                </a:cubicBezTo>
                <a:close/>
                <a:moveTo>
                  <a:pt x="244" y="710"/>
                </a:moveTo>
                <a:cubicBezTo>
                  <a:pt x="248" y="717"/>
                  <a:pt x="248" y="720"/>
                  <a:pt x="248" y="721"/>
                </a:cubicBezTo>
                <a:cubicBezTo>
                  <a:pt x="248" y="721"/>
                  <a:pt x="247" y="721"/>
                  <a:pt x="246" y="721"/>
                </a:cubicBezTo>
                <a:cubicBezTo>
                  <a:pt x="242" y="721"/>
                  <a:pt x="236" y="718"/>
                  <a:pt x="233" y="714"/>
                </a:cubicBezTo>
                <a:cubicBezTo>
                  <a:pt x="224" y="704"/>
                  <a:pt x="221" y="684"/>
                  <a:pt x="221" y="662"/>
                </a:cubicBezTo>
                <a:cubicBezTo>
                  <a:pt x="245" y="662"/>
                  <a:pt x="245" y="662"/>
                  <a:pt x="245" y="662"/>
                </a:cubicBezTo>
                <a:cubicBezTo>
                  <a:pt x="237" y="678"/>
                  <a:pt x="234" y="694"/>
                  <a:pt x="244" y="710"/>
                </a:cubicBezTo>
                <a:close/>
                <a:moveTo>
                  <a:pt x="41" y="533"/>
                </a:moveTo>
                <a:cubicBezTo>
                  <a:pt x="159" y="533"/>
                  <a:pt x="159" y="533"/>
                  <a:pt x="159" y="533"/>
                </a:cubicBezTo>
                <a:cubicBezTo>
                  <a:pt x="166" y="543"/>
                  <a:pt x="176" y="552"/>
                  <a:pt x="185" y="559"/>
                </a:cubicBezTo>
                <a:cubicBezTo>
                  <a:pt x="190" y="564"/>
                  <a:pt x="196" y="569"/>
                  <a:pt x="199" y="573"/>
                </a:cubicBezTo>
                <a:cubicBezTo>
                  <a:pt x="206" y="582"/>
                  <a:pt x="206" y="608"/>
                  <a:pt x="206" y="634"/>
                </a:cubicBezTo>
                <a:cubicBezTo>
                  <a:pt x="206" y="638"/>
                  <a:pt x="206" y="643"/>
                  <a:pt x="206" y="648"/>
                </a:cubicBezTo>
                <a:cubicBezTo>
                  <a:pt x="111" y="648"/>
                  <a:pt x="111" y="648"/>
                  <a:pt x="111" y="648"/>
                </a:cubicBezTo>
                <a:cubicBezTo>
                  <a:pt x="81" y="614"/>
                  <a:pt x="57" y="575"/>
                  <a:pt x="41" y="533"/>
                </a:cubicBezTo>
                <a:close/>
                <a:moveTo>
                  <a:pt x="23" y="319"/>
                </a:moveTo>
                <a:cubicBezTo>
                  <a:pt x="30" y="332"/>
                  <a:pt x="34" y="343"/>
                  <a:pt x="35" y="351"/>
                </a:cubicBezTo>
                <a:cubicBezTo>
                  <a:pt x="38" y="365"/>
                  <a:pt x="55" y="377"/>
                  <a:pt x="74" y="389"/>
                </a:cubicBezTo>
                <a:cubicBezTo>
                  <a:pt x="16" y="389"/>
                  <a:pt x="16" y="389"/>
                  <a:pt x="16" y="389"/>
                </a:cubicBezTo>
                <a:cubicBezTo>
                  <a:pt x="16" y="365"/>
                  <a:pt x="19" y="341"/>
                  <a:pt x="23" y="319"/>
                </a:cubicBezTo>
                <a:close/>
                <a:moveTo>
                  <a:pt x="97" y="403"/>
                </a:moveTo>
                <a:cubicBezTo>
                  <a:pt x="109" y="411"/>
                  <a:pt x="119" y="419"/>
                  <a:pt x="120" y="425"/>
                </a:cubicBezTo>
                <a:cubicBezTo>
                  <a:pt x="120" y="443"/>
                  <a:pt x="136" y="444"/>
                  <a:pt x="144" y="444"/>
                </a:cubicBezTo>
                <a:cubicBezTo>
                  <a:pt x="146" y="444"/>
                  <a:pt x="149" y="444"/>
                  <a:pt x="151" y="444"/>
                </a:cubicBezTo>
                <a:cubicBezTo>
                  <a:pt x="151" y="445"/>
                  <a:pt x="151" y="447"/>
                  <a:pt x="150" y="450"/>
                </a:cubicBezTo>
                <a:cubicBezTo>
                  <a:pt x="140" y="480"/>
                  <a:pt x="142" y="502"/>
                  <a:pt x="150" y="519"/>
                </a:cubicBezTo>
                <a:cubicBezTo>
                  <a:pt x="36" y="519"/>
                  <a:pt x="36" y="519"/>
                  <a:pt x="36" y="519"/>
                </a:cubicBezTo>
                <a:cubicBezTo>
                  <a:pt x="23" y="482"/>
                  <a:pt x="16" y="443"/>
                  <a:pt x="16" y="403"/>
                </a:cubicBezTo>
                <a:lnTo>
                  <a:pt x="97" y="403"/>
                </a:lnTo>
                <a:close/>
                <a:moveTo>
                  <a:pt x="220" y="634"/>
                </a:moveTo>
                <a:cubicBezTo>
                  <a:pt x="220" y="603"/>
                  <a:pt x="220" y="577"/>
                  <a:pt x="210" y="564"/>
                </a:cubicBezTo>
                <a:cubicBezTo>
                  <a:pt x="206" y="559"/>
                  <a:pt x="200" y="554"/>
                  <a:pt x="194" y="549"/>
                </a:cubicBezTo>
                <a:cubicBezTo>
                  <a:pt x="171" y="529"/>
                  <a:pt x="146" y="507"/>
                  <a:pt x="163" y="454"/>
                </a:cubicBezTo>
                <a:cubicBezTo>
                  <a:pt x="165" y="449"/>
                  <a:pt x="167" y="442"/>
                  <a:pt x="162" y="436"/>
                </a:cubicBezTo>
                <a:cubicBezTo>
                  <a:pt x="158" y="430"/>
                  <a:pt x="150" y="430"/>
                  <a:pt x="144" y="430"/>
                </a:cubicBezTo>
                <a:cubicBezTo>
                  <a:pt x="134" y="429"/>
                  <a:pt x="134" y="428"/>
                  <a:pt x="134" y="425"/>
                </a:cubicBezTo>
                <a:cubicBezTo>
                  <a:pt x="133" y="412"/>
                  <a:pt x="120" y="401"/>
                  <a:pt x="103" y="390"/>
                </a:cubicBezTo>
                <a:cubicBezTo>
                  <a:pt x="103" y="390"/>
                  <a:pt x="103" y="390"/>
                  <a:pt x="103" y="390"/>
                </a:cubicBezTo>
                <a:cubicBezTo>
                  <a:pt x="98" y="387"/>
                  <a:pt x="94" y="384"/>
                  <a:pt x="89" y="382"/>
                </a:cubicBezTo>
                <a:cubicBezTo>
                  <a:pt x="72" y="371"/>
                  <a:pt x="51" y="358"/>
                  <a:pt x="49" y="349"/>
                </a:cubicBezTo>
                <a:cubicBezTo>
                  <a:pt x="47" y="336"/>
                  <a:pt x="40" y="319"/>
                  <a:pt x="29" y="297"/>
                </a:cubicBezTo>
                <a:cubicBezTo>
                  <a:pt x="29" y="296"/>
                  <a:pt x="29" y="295"/>
                  <a:pt x="30" y="293"/>
                </a:cubicBezTo>
                <a:cubicBezTo>
                  <a:pt x="30" y="291"/>
                  <a:pt x="31" y="288"/>
                  <a:pt x="32" y="285"/>
                </a:cubicBezTo>
                <a:cubicBezTo>
                  <a:pt x="33" y="282"/>
                  <a:pt x="34" y="279"/>
                  <a:pt x="35" y="276"/>
                </a:cubicBezTo>
                <a:cubicBezTo>
                  <a:pt x="36" y="274"/>
                  <a:pt x="36" y="273"/>
                  <a:pt x="37" y="271"/>
                </a:cubicBezTo>
                <a:cubicBezTo>
                  <a:pt x="38" y="266"/>
                  <a:pt x="40" y="262"/>
                  <a:pt x="42" y="257"/>
                </a:cubicBezTo>
                <a:cubicBezTo>
                  <a:pt x="42" y="257"/>
                  <a:pt x="42" y="256"/>
                  <a:pt x="42" y="256"/>
                </a:cubicBezTo>
                <a:cubicBezTo>
                  <a:pt x="70" y="186"/>
                  <a:pt x="118" y="126"/>
                  <a:pt x="178" y="84"/>
                </a:cubicBezTo>
                <a:cubicBezTo>
                  <a:pt x="208" y="107"/>
                  <a:pt x="230" y="127"/>
                  <a:pt x="246" y="144"/>
                </a:cubicBezTo>
                <a:cubicBezTo>
                  <a:pt x="246" y="144"/>
                  <a:pt x="247" y="144"/>
                  <a:pt x="247" y="144"/>
                </a:cubicBezTo>
                <a:cubicBezTo>
                  <a:pt x="271" y="168"/>
                  <a:pt x="281" y="184"/>
                  <a:pt x="279" y="191"/>
                </a:cubicBezTo>
                <a:cubicBezTo>
                  <a:pt x="279" y="193"/>
                  <a:pt x="276" y="194"/>
                  <a:pt x="273" y="195"/>
                </a:cubicBezTo>
                <a:cubicBezTo>
                  <a:pt x="212" y="206"/>
                  <a:pt x="173" y="230"/>
                  <a:pt x="158" y="263"/>
                </a:cubicBezTo>
                <a:cubicBezTo>
                  <a:pt x="150" y="280"/>
                  <a:pt x="152" y="297"/>
                  <a:pt x="154" y="309"/>
                </a:cubicBezTo>
                <a:cubicBezTo>
                  <a:pt x="154" y="312"/>
                  <a:pt x="155" y="317"/>
                  <a:pt x="154" y="319"/>
                </a:cubicBezTo>
                <a:cubicBezTo>
                  <a:pt x="153" y="319"/>
                  <a:pt x="152" y="319"/>
                  <a:pt x="150" y="311"/>
                </a:cubicBezTo>
                <a:cubicBezTo>
                  <a:pt x="148" y="300"/>
                  <a:pt x="143" y="282"/>
                  <a:pt x="117" y="282"/>
                </a:cubicBezTo>
                <a:cubicBezTo>
                  <a:pt x="83" y="282"/>
                  <a:pt x="71" y="310"/>
                  <a:pt x="71" y="334"/>
                </a:cubicBezTo>
                <a:cubicBezTo>
                  <a:pt x="71" y="344"/>
                  <a:pt x="75" y="354"/>
                  <a:pt x="83" y="361"/>
                </a:cubicBezTo>
                <a:cubicBezTo>
                  <a:pt x="91" y="369"/>
                  <a:pt x="103" y="374"/>
                  <a:pt x="116" y="374"/>
                </a:cubicBezTo>
                <a:cubicBezTo>
                  <a:pt x="124" y="374"/>
                  <a:pt x="127" y="384"/>
                  <a:pt x="131" y="399"/>
                </a:cubicBezTo>
                <a:cubicBezTo>
                  <a:pt x="134" y="411"/>
                  <a:pt x="138" y="424"/>
                  <a:pt x="150" y="424"/>
                </a:cubicBezTo>
                <a:cubicBezTo>
                  <a:pt x="154" y="424"/>
                  <a:pt x="160" y="422"/>
                  <a:pt x="168" y="421"/>
                </a:cubicBezTo>
                <a:cubicBezTo>
                  <a:pt x="179" y="418"/>
                  <a:pt x="192" y="415"/>
                  <a:pt x="207" y="415"/>
                </a:cubicBezTo>
                <a:cubicBezTo>
                  <a:pt x="219" y="415"/>
                  <a:pt x="229" y="417"/>
                  <a:pt x="239" y="422"/>
                </a:cubicBezTo>
                <a:cubicBezTo>
                  <a:pt x="290" y="444"/>
                  <a:pt x="370" y="494"/>
                  <a:pt x="351" y="539"/>
                </a:cubicBezTo>
                <a:cubicBezTo>
                  <a:pt x="342" y="559"/>
                  <a:pt x="320" y="581"/>
                  <a:pt x="298" y="602"/>
                </a:cubicBezTo>
                <a:cubicBezTo>
                  <a:pt x="282" y="617"/>
                  <a:pt x="266" y="633"/>
                  <a:pt x="254" y="648"/>
                </a:cubicBezTo>
                <a:cubicBezTo>
                  <a:pt x="220" y="648"/>
                  <a:pt x="220" y="648"/>
                  <a:pt x="220" y="648"/>
                </a:cubicBezTo>
                <a:cubicBezTo>
                  <a:pt x="220" y="643"/>
                  <a:pt x="220" y="638"/>
                  <a:pt x="220" y="634"/>
                </a:cubicBezTo>
                <a:close/>
                <a:moveTo>
                  <a:pt x="226" y="55"/>
                </a:moveTo>
                <a:cubicBezTo>
                  <a:pt x="261" y="68"/>
                  <a:pt x="262" y="75"/>
                  <a:pt x="262" y="75"/>
                </a:cubicBezTo>
                <a:cubicBezTo>
                  <a:pt x="262" y="80"/>
                  <a:pt x="264" y="87"/>
                  <a:pt x="267" y="94"/>
                </a:cubicBezTo>
                <a:cubicBezTo>
                  <a:pt x="261" y="104"/>
                  <a:pt x="255" y="115"/>
                  <a:pt x="249" y="127"/>
                </a:cubicBezTo>
                <a:cubicBezTo>
                  <a:pt x="234" y="112"/>
                  <a:pt x="214" y="94"/>
                  <a:pt x="190" y="75"/>
                </a:cubicBezTo>
                <a:cubicBezTo>
                  <a:pt x="202" y="68"/>
                  <a:pt x="214" y="61"/>
                  <a:pt x="226" y="55"/>
                </a:cubicBezTo>
                <a:close/>
                <a:moveTo>
                  <a:pt x="397" y="14"/>
                </a:moveTo>
                <a:cubicBezTo>
                  <a:pt x="401" y="14"/>
                  <a:pt x="405" y="14"/>
                  <a:pt x="408" y="14"/>
                </a:cubicBezTo>
                <a:cubicBezTo>
                  <a:pt x="409" y="15"/>
                  <a:pt x="410" y="15"/>
                  <a:pt x="411" y="15"/>
                </a:cubicBezTo>
                <a:cubicBezTo>
                  <a:pt x="414" y="15"/>
                  <a:pt x="417" y="15"/>
                  <a:pt x="419" y="15"/>
                </a:cubicBezTo>
                <a:cubicBezTo>
                  <a:pt x="420" y="15"/>
                  <a:pt x="421" y="15"/>
                  <a:pt x="422" y="15"/>
                </a:cubicBezTo>
                <a:cubicBezTo>
                  <a:pt x="425" y="15"/>
                  <a:pt x="428" y="16"/>
                  <a:pt x="431" y="16"/>
                </a:cubicBezTo>
                <a:cubicBezTo>
                  <a:pt x="432" y="16"/>
                  <a:pt x="432" y="16"/>
                  <a:pt x="433" y="16"/>
                </a:cubicBezTo>
                <a:cubicBezTo>
                  <a:pt x="436" y="16"/>
                  <a:pt x="439" y="17"/>
                  <a:pt x="443" y="17"/>
                </a:cubicBezTo>
                <a:cubicBezTo>
                  <a:pt x="443" y="17"/>
                  <a:pt x="443" y="17"/>
                  <a:pt x="444" y="17"/>
                </a:cubicBezTo>
                <a:cubicBezTo>
                  <a:pt x="444" y="19"/>
                  <a:pt x="444" y="20"/>
                  <a:pt x="444" y="21"/>
                </a:cubicBezTo>
                <a:cubicBezTo>
                  <a:pt x="444" y="21"/>
                  <a:pt x="444" y="21"/>
                  <a:pt x="444" y="21"/>
                </a:cubicBezTo>
                <a:cubicBezTo>
                  <a:pt x="443" y="25"/>
                  <a:pt x="442" y="27"/>
                  <a:pt x="441" y="27"/>
                </a:cubicBezTo>
                <a:cubicBezTo>
                  <a:pt x="432" y="31"/>
                  <a:pt x="413" y="40"/>
                  <a:pt x="412" y="71"/>
                </a:cubicBezTo>
                <a:cubicBezTo>
                  <a:pt x="411" y="84"/>
                  <a:pt x="399" y="87"/>
                  <a:pt x="378" y="91"/>
                </a:cubicBezTo>
                <a:cubicBezTo>
                  <a:pt x="371" y="92"/>
                  <a:pt x="364" y="93"/>
                  <a:pt x="358" y="95"/>
                </a:cubicBezTo>
                <a:cubicBezTo>
                  <a:pt x="345" y="99"/>
                  <a:pt x="340" y="108"/>
                  <a:pt x="335" y="115"/>
                </a:cubicBezTo>
                <a:cubicBezTo>
                  <a:pt x="331" y="122"/>
                  <a:pt x="328" y="127"/>
                  <a:pt x="319" y="127"/>
                </a:cubicBezTo>
                <a:cubicBezTo>
                  <a:pt x="318" y="127"/>
                  <a:pt x="318" y="127"/>
                  <a:pt x="318" y="127"/>
                </a:cubicBezTo>
                <a:cubicBezTo>
                  <a:pt x="318" y="127"/>
                  <a:pt x="318" y="127"/>
                  <a:pt x="318" y="127"/>
                </a:cubicBezTo>
                <a:cubicBezTo>
                  <a:pt x="299" y="127"/>
                  <a:pt x="276" y="90"/>
                  <a:pt x="276" y="75"/>
                </a:cubicBezTo>
                <a:cubicBezTo>
                  <a:pt x="276" y="68"/>
                  <a:pt x="272" y="59"/>
                  <a:pt x="244" y="47"/>
                </a:cubicBezTo>
                <a:cubicBezTo>
                  <a:pt x="291" y="26"/>
                  <a:pt x="343" y="14"/>
                  <a:pt x="397" y="14"/>
                </a:cubicBezTo>
                <a:close/>
                <a:moveTo>
                  <a:pt x="761" y="281"/>
                </a:moveTo>
                <a:cubicBezTo>
                  <a:pt x="762" y="283"/>
                  <a:pt x="763" y="286"/>
                  <a:pt x="764" y="289"/>
                </a:cubicBezTo>
                <a:cubicBezTo>
                  <a:pt x="765" y="293"/>
                  <a:pt x="766" y="297"/>
                  <a:pt x="767" y="301"/>
                </a:cubicBezTo>
                <a:cubicBezTo>
                  <a:pt x="767" y="302"/>
                  <a:pt x="767" y="303"/>
                  <a:pt x="768" y="304"/>
                </a:cubicBezTo>
                <a:cubicBezTo>
                  <a:pt x="769" y="309"/>
                  <a:pt x="770" y="314"/>
                  <a:pt x="771" y="318"/>
                </a:cubicBezTo>
                <a:cubicBezTo>
                  <a:pt x="771" y="319"/>
                  <a:pt x="771" y="319"/>
                  <a:pt x="771" y="319"/>
                </a:cubicBezTo>
                <a:cubicBezTo>
                  <a:pt x="709" y="355"/>
                  <a:pt x="688" y="454"/>
                  <a:pt x="683" y="484"/>
                </a:cubicBezTo>
                <a:cubicBezTo>
                  <a:pt x="682" y="488"/>
                  <a:pt x="681" y="492"/>
                  <a:pt x="681" y="497"/>
                </a:cubicBezTo>
                <a:cubicBezTo>
                  <a:pt x="679" y="505"/>
                  <a:pt x="678" y="514"/>
                  <a:pt x="676" y="524"/>
                </a:cubicBezTo>
                <a:cubicBezTo>
                  <a:pt x="676" y="524"/>
                  <a:pt x="676" y="524"/>
                  <a:pt x="676" y="524"/>
                </a:cubicBezTo>
                <a:cubicBezTo>
                  <a:pt x="668" y="567"/>
                  <a:pt x="652" y="618"/>
                  <a:pt x="605" y="631"/>
                </a:cubicBezTo>
                <a:cubicBezTo>
                  <a:pt x="598" y="632"/>
                  <a:pt x="592" y="633"/>
                  <a:pt x="587" y="633"/>
                </a:cubicBezTo>
                <a:cubicBezTo>
                  <a:pt x="587" y="633"/>
                  <a:pt x="587" y="633"/>
                  <a:pt x="587" y="633"/>
                </a:cubicBezTo>
                <a:cubicBezTo>
                  <a:pt x="581" y="633"/>
                  <a:pt x="577" y="632"/>
                  <a:pt x="574" y="629"/>
                </a:cubicBezTo>
                <a:cubicBezTo>
                  <a:pt x="567" y="621"/>
                  <a:pt x="568" y="604"/>
                  <a:pt x="569" y="589"/>
                </a:cubicBezTo>
                <a:cubicBezTo>
                  <a:pt x="570" y="582"/>
                  <a:pt x="570" y="576"/>
                  <a:pt x="570" y="570"/>
                </a:cubicBezTo>
                <a:cubicBezTo>
                  <a:pt x="570" y="565"/>
                  <a:pt x="570" y="560"/>
                  <a:pt x="570" y="554"/>
                </a:cubicBezTo>
                <a:cubicBezTo>
                  <a:pt x="569" y="517"/>
                  <a:pt x="569" y="463"/>
                  <a:pt x="547" y="438"/>
                </a:cubicBezTo>
                <a:cubicBezTo>
                  <a:pt x="541" y="431"/>
                  <a:pt x="533" y="428"/>
                  <a:pt x="524" y="428"/>
                </a:cubicBezTo>
                <a:cubicBezTo>
                  <a:pt x="517" y="428"/>
                  <a:pt x="511" y="429"/>
                  <a:pt x="504" y="431"/>
                </a:cubicBezTo>
                <a:cubicBezTo>
                  <a:pt x="498" y="433"/>
                  <a:pt x="491" y="435"/>
                  <a:pt x="485" y="435"/>
                </a:cubicBezTo>
                <a:cubicBezTo>
                  <a:pt x="478" y="435"/>
                  <a:pt x="469" y="433"/>
                  <a:pt x="458" y="420"/>
                </a:cubicBezTo>
                <a:cubicBezTo>
                  <a:pt x="437" y="395"/>
                  <a:pt x="429" y="370"/>
                  <a:pt x="432" y="345"/>
                </a:cubicBezTo>
                <a:cubicBezTo>
                  <a:pt x="438" y="305"/>
                  <a:pt x="474" y="279"/>
                  <a:pt x="474" y="279"/>
                </a:cubicBezTo>
                <a:cubicBezTo>
                  <a:pt x="477" y="278"/>
                  <a:pt x="478" y="275"/>
                  <a:pt x="478" y="273"/>
                </a:cubicBezTo>
                <a:cubicBezTo>
                  <a:pt x="477" y="272"/>
                  <a:pt x="477" y="269"/>
                  <a:pt x="477" y="266"/>
                </a:cubicBezTo>
                <a:cubicBezTo>
                  <a:pt x="477" y="266"/>
                  <a:pt x="477" y="266"/>
                  <a:pt x="477" y="266"/>
                </a:cubicBezTo>
                <a:cubicBezTo>
                  <a:pt x="478" y="266"/>
                  <a:pt x="493" y="268"/>
                  <a:pt x="506" y="268"/>
                </a:cubicBezTo>
                <a:cubicBezTo>
                  <a:pt x="506" y="268"/>
                  <a:pt x="506" y="268"/>
                  <a:pt x="506" y="268"/>
                </a:cubicBezTo>
                <a:cubicBezTo>
                  <a:pt x="514" y="268"/>
                  <a:pt x="520" y="267"/>
                  <a:pt x="524" y="265"/>
                </a:cubicBezTo>
                <a:cubicBezTo>
                  <a:pt x="529" y="262"/>
                  <a:pt x="542" y="258"/>
                  <a:pt x="550" y="258"/>
                </a:cubicBezTo>
                <a:cubicBezTo>
                  <a:pt x="552" y="258"/>
                  <a:pt x="553" y="258"/>
                  <a:pt x="554" y="258"/>
                </a:cubicBezTo>
                <a:cubicBezTo>
                  <a:pt x="554" y="259"/>
                  <a:pt x="553" y="261"/>
                  <a:pt x="553" y="263"/>
                </a:cubicBezTo>
                <a:cubicBezTo>
                  <a:pt x="552" y="271"/>
                  <a:pt x="549" y="288"/>
                  <a:pt x="573" y="295"/>
                </a:cubicBezTo>
                <a:cubicBezTo>
                  <a:pt x="577" y="296"/>
                  <a:pt x="580" y="297"/>
                  <a:pt x="583" y="297"/>
                </a:cubicBezTo>
                <a:cubicBezTo>
                  <a:pt x="583" y="297"/>
                  <a:pt x="583" y="297"/>
                  <a:pt x="583" y="297"/>
                </a:cubicBezTo>
                <a:cubicBezTo>
                  <a:pt x="587" y="298"/>
                  <a:pt x="590" y="298"/>
                  <a:pt x="594" y="298"/>
                </a:cubicBezTo>
                <a:cubicBezTo>
                  <a:pt x="601" y="298"/>
                  <a:pt x="607" y="297"/>
                  <a:pt x="612" y="296"/>
                </a:cubicBezTo>
                <a:cubicBezTo>
                  <a:pt x="616" y="295"/>
                  <a:pt x="620" y="294"/>
                  <a:pt x="624" y="294"/>
                </a:cubicBezTo>
                <a:cubicBezTo>
                  <a:pt x="627" y="295"/>
                  <a:pt x="631" y="296"/>
                  <a:pt x="636" y="297"/>
                </a:cubicBezTo>
                <a:cubicBezTo>
                  <a:pt x="643" y="299"/>
                  <a:pt x="651" y="302"/>
                  <a:pt x="658" y="302"/>
                </a:cubicBezTo>
                <a:cubicBezTo>
                  <a:pt x="664" y="302"/>
                  <a:pt x="668" y="300"/>
                  <a:pt x="671" y="297"/>
                </a:cubicBezTo>
                <a:cubicBezTo>
                  <a:pt x="675" y="293"/>
                  <a:pt x="676" y="288"/>
                  <a:pt x="676" y="281"/>
                </a:cubicBezTo>
                <a:cubicBezTo>
                  <a:pt x="675" y="260"/>
                  <a:pt x="658" y="258"/>
                  <a:pt x="648" y="256"/>
                </a:cubicBezTo>
                <a:cubicBezTo>
                  <a:pt x="643" y="255"/>
                  <a:pt x="638" y="255"/>
                  <a:pt x="636" y="253"/>
                </a:cubicBezTo>
                <a:cubicBezTo>
                  <a:pt x="633" y="249"/>
                  <a:pt x="630" y="247"/>
                  <a:pt x="626" y="247"/>
                </a:cubicBezTo>
                <a:cubicBezTo>
                  <a:pt x="620" y="247"/>
                  <a:pt x="617" y="252"/>
                  <a:pt x="614" y="256"/>
                </a:cubicBezTo>
                <a:cubicBezTo>
                  <a:pt x="612" y="253"/>
                  <a:pt x="610" y="249"/>
                  <a:pt x="608" y="246"/>
                </a:cubicBezTo>
                <a:cubicBezTo>
                  <a:pt x="594" y="223"/>
                  <a:pt x="582" y="204"/>
                  <a:pt x="568" y="203"/>
                </a:cubicBezTo>
                <a:cubicBezTo>
                  <a:pt x="568" y="203"/>
                  <a:pt x="567" y="202"/>
                  <a:pt x="567" y="202"/>
                </a:cubicBezTo>
                <a:cubicBezTo>
                  <a:pt x="563" y="202"/>
                  <a:pt x="560" y="204"/>
                  <a:pt x="558" y="207"/>
                </a:cubicBezTo>
                <a:cubicBezTo>
                  <a:pt x="556" y="210"/>
                  <a:pt x="556" y="214"/>
                  <a:pt x="557" y="218"/>
                </a:cubicBezTo>
                <a:cubicBezTo>
                  <a:pt x="554" y="216"/>
                  <a:pt x="551" y="215"/>
                  <a:pt x="547" y="215"/>
                </a:cubicBezTo>
                <a:cubicBezTo>
                  <a:pt x="541" y="214"/>
                  <a:pt x="536" y="214"/>
                  <a:pt x="533" y="214"/>
                </a:cubicBezTo>
                <a:cubicBezTo>
                  <a:pt x="526" y="214"/>
                  <a:pt x="522" y="215"/>
                  <a:pt x="516" y="217"/>
                </a:cubicBezTo>
                <a:cubicBezTo>
                  <a:pt x="513" y="218"/>
                  <a:pt x="513" y="218"/>
                  <a:pt x="513" y="218"/>
                </a:cubicBezTo>
                <a:cubicBezTo>
                  <a:pt x="501" y="221"/>
                  <a:pt x="502" y="230"/>
                  <a:pt x="502" y="234"/>
                </a:cubicBezTo>
                <a:cubicBezTo>
                  <a:pt x="503" y="236"/>
                  <a:pt x="503" y="237"/>
                  <a:pt x="502" y="240"/>
                </a:cubicBezTo>
                <a:cubicBezTo>
                  <a:pt x="501" y="242"/>
                  <a:pt x="494" y="244"/>
                  <a:pt x="490" y="245"/>
                </a:cubicBezTo>
                <a:cubicBezTo>
                  <a:pt x="484" y="246"/>
                  <a:pt x="477" y="248"/>
                  <a:pt x="473" y="253"/>
                </a:cubicBezTo>
                <a:cubicBezTo>
                  <a:pt x="472" y="249"/>
                  <a:pt x="471" y="246"/>
                  <a:pt x="469" y="244"/>
                </a:cubicBezTo>
                <a:cubicBezTo>
                  <a:pt x="469" y="242"/>
                  <a:pt x="470" y="239"/>
                  <a:pt x="473" y="235"/>
                </a:cubicBezTo>
                <a:cubicBezTo>
                  <a:pt x="477" y="231"/>
                  <a:pt x="481" y="229"/>
                  <a:pt x="484" y="229"/>
                </a:cubicBezTo>
                <a:cubicBezTo>
                  <a:pt x="492" y="229"/>
                  <a:pt x="498" y="223"/>
                  <a:pt x="499" y="216"/>
                </a:cubicBezTo>
                <a:cubicBezTo>
                  <a:pt x="499" y="209"/>
                  <a:pt x="495" y="201"/>
                  <a:pt x="486" y="198"/>
                </a:cubicBezTo>
                <a:cubicBezTo>
                  <a:pt x="495" y="192"/>
                  <a:pt x="511" y="184"/>
                  <a:pt x="526" y="182"/>
                </a:cubicBezTo>
                <a:cubicBezTo>
                  <a:pt x="535" y="180"/>
                  <a:pt x="541" y="176"/>
                  <a:pt x="545" y="169"/>
                </a:cubicBezTo>
                <a:cubicBezTo>
                  <a:pt x="551" y="156"/>
                  <a:pt x="541" y="136"/>
                  <a:pt x="529" y="116"/>
                </a:cubicBezTo>
                <a:cubicBezTo>
                  <a:pt x="528" y="114"/>
                  <a:pt x="528" y="114"/>
                  <a:pt x="528" y="113"/>
                </a:cubicBezTo>
                <a:cubicBezTo>
                  <a:pt x="531" y="108"/>
                  <a:pt x="547" y="99"/>
                  <a:pt x="625" y="90"/>
                </a:cubicBezTo>
                <a:cubicBezTo>
                  <a:pt x="686" y="135"/>
                  <a:pt x="733" y="199"/>
                  <a:pt x="759" y="273"/>
                </a:cubicBezTo>
                <a:cubicBezTo>
                  <a:pt x="759" y="276"/>
                  <a:pt x="760" y="278"/>
                  <a:pt x="761" y="281"/>
                </a:cubicBezTo>
                <a:close/>
                <a:moveTo>
                  <a:pt x="779" y="389"/>
                </a:moveTo>
                <a:cubicBezTo>
                  <a:pt x="728" y="389"/>
                  <a:pt x="728" y="389"/>
                  <a:pt x="728" y="389"/>
                </a:cubicBezTo>
                <a:cubicBezTo>
                  <a:pt x="741" y="364"/>
                  <a:pt x="756" y="345"/>
                  <a:pt x="774" y="334"/>
                </a:cubicBezTo>
                <a:cubicBezTo>
                  <a:pt x="777" y="352"/>
                  <a:pt x="779" y="370"/>
                  <a:pt x="779" y="389"/>
                </a:cubicBezTo>
                <a:close/>
                <a:moveTo>
                  <a:pt x="364" y="544"/>
                </a:moveTo>
                <a:cubicBezTo>
                  <a:pt x="366" y="540"/>
                  <a:pt x="367" y="536"/>
                  <a:pt x="367" y="533"/>
                </a:cubicBezTo>
                <a:cubicBezTo>
                  <a:pt x="390" y="533"/>
                  <a:pt x="390" y="533"/>
                  <a:pt x="390" y="533"/>
                </a:cubicBezTo>
                <a:cubicBezTo>
                  <a:pt x="390" y="648"/>
                  <a:pt x="390" y="648"/>
                  <a:pt x="390" y="648"/>
                </a:cubicBezTo>
                <a:cubicBezTo>
                  <a:pt x="272" y="648"/>
                  <a:pt x="272" y="648"/>
                  <a:pt x="272" y="648"/>
                </a:cubicBezTo>
                <a:cubicBezTo>
                  <a:pt x="282" y="636"/>
                  <a:pt x="295" y="624"/>
                  <a:pt x="308" y="612"/>
                </a:cubicBezTo>
                <a:cubicBezTo>
                  <a:pt x="331" y="590"/>
                  <a:pt x="354" y="567"/>
                  <a:pt x="364" y="544"/>
                </a:cubicBezTo>
                <a:close/>
                <a:moveTo>
                  <a:pt x="368" y="519"/>
                </a:moveTo>
                <a:cubicBezTo>
                  <a:pt x="360" y="462"/>
                  <a:pt x="258" y="415"/>
                  <a:pt x="245" y="409"/>
                </a:cubicBezTo>
                <a:cubicBezTo>
                  <a:pt x="239" y="406"/>
                  <a:pt x="232" y="404"/>
                  <a:pt x="225" y="403"/>
                </a:cubicBezTo>
                <a:cubicBezTo>
                  <a:pt x="390" y="403"/>
                  <a:pt x="390" y="403"/>
                  <a:pt x="390" y="403"/>
                </a:cubicBezTo>
                <a:cubicBezTo>
                  <a:pt x="390" y="519"/>
                  <a:pt x="390" y="519"/>
                  <a:pt x="390" y="519"/>
                </a:cubicBezTo>
                <a:lnTo>
                  <a:pt x="368" y="519"/>
                </a:lnTo>
                <a:close/>
                <a:moveTo>
                  <a:pt x="266" y="144"/>
                </a:moveTo>
                <a:cubicBezTo>
                  <a:pt x="390" y="144"/>
                  <a:pt x="390" y="144"/>
                  <a:pt x="390" y="144"/>
                </a:cubicBezTo>
                <a:cubicBezTo>
                  <a:pt x="390" y="259"/>
                  <a:pt x="390" y="259"/>
                  <a:pt x="390" y="259"/>
                </a:cubicBezTo>
                <a:cubicBezTo>
                  <a:pt x="222" y="259"/>
                  <a:pt x="222" y="259"/>
                  <a:pt x="222" y="259"/>
                </a:cubicBezTo>
                <a:cubicBezTo>
                  <a:pt x="225" y="246"/>
                  <a:pt x="228" y="233"/>
                  <a:pt x="231" y="221"/>
                </a:cubicBezTo>
                <a:cubicBezTo>
                  <a:pt x="244" y="216"/>
                  <a:pt x="259" y="212"/>
                  <a:pt x="276" y="208"/>
                </a:cubicBezTo>
                <a:cubicBezTo>
                  <a:pt x="288" y="206"/>
                  <a:pt x="292" y="200"/>
                  <a:pt x="293" y="195"/>
                </a:cubicBezTo>
                <a:cubicBezTo>
                  <a:pt x="296" y="183"/>
                  <a:pt x="287" y="167"/>
                  <a:pt x="266" y="144"/>
                </a:cubicBezTo>
                <a:close/>
                <a:moveTo>
                  <a:pt x="292" y="130"/>
                </a:moveTo>
                <a:cubicBezTo>
                  <a:pt x="263" y="130"/>
                  <a:pt x="263" y="130"/>
                  <a:pt x="263" y="130"/>
                </a:cubicBezTo>
                <a:cubicBezTo>
                  <a:pt x="267" y="123"/>
                  <a:pt x="271" y="115"/>
                  <a:pt x="274" y="109"/>
                </a:cubicBezTo>
                <a:cubicBezTo>
                  <a:pt x="279" y="116"/>
                  <a:pt x="285" y="124"/>
                  <a:pt x="292" y="130"/>
                </a:cubicBezTo>
                <a:close/>
                <a:moveTo>
                  <a:pt x="447" y="40"/>
                </a:moveTo>
                <a:cubicBezTo>
                  <a:pt x="450" y="38"/>
                  <a:pt x="453" y="36"/>
                  <a:pt x="454" y="33"/>
                </a:cubicBezTo>
                <a:cubicBezTo>
                  <a:pt x="477" y="48"/>
                  <a:pt x="499" y="72"/>
                  <a:pt x="518" y="104"/>
                </a:cubicBezTo>
                <a:cubicBezTo>
                  <a:pt x="517" y="105"/>
                  <a:pt x="516" y="106"/>
                  <a:pt x="516" y="107"/>
                </a:cubicBezTo>
                <a:cubicBezTo>
                  <a:pt x="514" y="111"/>
                  <a:pt x="513" y="116"/>
                  <a:pt x="517" y="123"/>
                </a:cubicBezTo>
                <a:cubicBezTo>
                  <a:pt x="518" y="125"/>
                  <a:pt x="519" y="127"/>
                  <a:pt x="520" y="130"/>
                </a:cubicBezTo>
                <a:cubicBezTo>
                  <a:pt x="496" y="130"/>
                  <a:pt x="496" y="130"/>
                  <a:pt x="496" y="130"/>
                </a:cubicBezTo>
                <a:cubicBezTo>
                  <a:pt x="492" y="129"/>
                  <a:pt x="488" y="128"/>
                  <a:pt x="483" y="127"/>
                </a:cubicBezTo>
                <a:cubicBezTo>
                  <a:pt x="482" y="127"/>
                  <a:pt x="482" y="127"/>
                  <a:pt x="481" y="127"/>
                </a:cubicBezTo>
                <a:cubicBezTo>
                  <a:pt x="477" y="127"/>
                  <a:pt x="475" y="128"/>
                  <a:pt x="473" y="130"/>
                </a:cubicBezTo>
                <a:cubicBezTo>
                  <a:pt x="404" y="130"/>
                  <a:pt x="404" y="130"/>
                  <a:pt x="404" y="130"/>
                </a:cubicBezTo>
                <a:cubicBezTo>
                  <a:pt x="404" y="99"/>
                  <a:pt x="404" y="99"/>
                  <a:pt x="404" y="99"/>
                </a:cubicBezTo>
                <a:cubicBezTo>
                  <a:pt x="416" y="94"/>
                  <a:pt x="425" y="87"/>
                  <a:pt x="426" y="72"/>
                </a:cubicBezTo>
                <a:cubicBezTo>
                  <a:pt x="426" y="49"/>
                  <a:pt x="438" y="44"/>
                  <a:pt x="447" y="40"/>
                </a:cubicBezTo>
                <a:close/>
                <a:moveTo>
                  <a:pt x="477" y="210"/>
                </a:moveTo>
                <a:cubicBezTo>
                  <a:pt x="482" y="211"/>
                  <a:pt x="484" y="212"/>
                  <a:pt x="484" y="213"/>
                </a:cubicBezTo>
                <a:cubicBezTo>
                  <a:pt x="485" y="214"/>
                  <a:pt x="485" y="214"/>
                  <a:pt x="485" y="214"/>
                </a:cubicBezTo>
                <a:cubicBezTo>
                  <a:pt x="485" y="215"/>
                  <a:pt x="485" y="215"/>
                  <a:pt x="484" y="215"/>
                </a:cubicBezTo>
                <a:cubicBezTo>
                  <a:pt x="473" y="215"/>
                  <a:pt x="462" y="225"/>
                  <a:pt x="457" y="234"/>
                </a:cubicBezTo>
                <a:cubicBezTo>
                  <a:pt x="453" y="244"/>
                  <a:pt x="455" y="249"/>
                  <a:pt x="458" y="252"/>
                </a:cubicBezTo>
                <a:cubicBezTo>
                  <a:pt x="459" y="253"/>
                  <a:pt x="460" y="256"/>
                  <a:pt x="461" y="259"/>
                </a:cubicBezTo>
                <a:cubicBezTo>
                  <a:pt x="404" y="259"/>
                  <a:pt x="404" y="259"/>
                  <a:pt x="404" y="259"/>
                </a:cubicBezTo>
                <a:cubicBezTo>
                  <a:pt x="404" y="144"/>
                  <a:pt x="404" y="144"/>
                  <a:pt x="404" y="144"/>
                </a:cubicBezTo>
                <a:cubicBezTo>
                  <a:pt x="447" y="144"/>
                  <a:pt x="447" y="144"/>
                  <a:pt x="447" y="144"/>
                </a:cubicBezTo>
                <a:cubicBezTo>
                  <a:pt x="445" y="147"/>
                  <a:pt x="444" y="151"/>
                  <a:pt x="444" y="154"/>
                </a:cubicBezTo>
                <a:cubicBezTo>
                  <a:pt x="443" y="165"/>
                  <a:pt x="448" y="174"/>
                  <a:pt x="457" y="176"/>
                </a:cubicBezTo>
                <a:cubicBezTo>
                  <a:pt x="458" y="176"/>
                  <a:pt x="459" y="176"/>
                  <a:pt x="460" y="176"/>
                </a:cubicBezTo>
                <a:cubicBezTo>
                  <a:pt x="468" y="176"/>
                  <a:pt x="475" y="170"/>
                  <a:pt x="476" y="160"/>
                </a:cubicBezTo>
                <a:cubicBezTo>
                  <a:pt x="477" y="158"/>
                  <a:pt x="477" y="155"/>
                  <a:pt x="477" y="153"/>
                </a:cubicBezTo>
                <a:cubicBezTo>
                  <a:pt x="478" y="155"/>
                  <a:pt x="480" y="156"/>
                  <a:pt x="482" y="158"/>
                </a:cubicBezTo>
                <a:cubicBezTo>
                  <a:pt x="482" y="159"/>
                  <a:pt x="481" y="159"/>
                  <a:pt x="481" y="160"/>
                </a:cubicBezTo>
                <a:cubicBezTo>
                  <a:pt x="476" y="167"/>
                  <a:pt x="470" y="176"/>
                  <a:pt x="474" y="183"/>
                </a:cubicBezTo>
                <a:cubicBezTo>
                  <a:pt x="475" y="184"/>
                  <a:pt x="476" y="185"/>
                  <a:pt x="478" y="187"/>
                </a:cubicBezTo>
                <a:cubicBezTo>
                  <a:pt x="471" y="191"/>
                  <a:pt x="467" y="196"/>
                  <a:pt x="467" y="201"/>
                </a:cubicBezTo>
                <a:cubicBezTo>
                  <a:pt x="467" y="202"/>
                  <a:pt x="468" y="209"/>
                  <a:pt x="477" y="210"/>
                </a:cubicBezTo>
                <a:close/>
                <a:moveTo>
                  <a:pt x="424" y="389"/>
                </a:moveTo>
                <a:cubicBezTo>
                  <a:pt x="404" y="389"/>
                  <a:pt x="404" y="389"/>
                  <a:pt x="404" y="389"/>
                </a:cubicBezTo>
                <a:cubicBezTo>
                  <a:pt x="404" y="273"/>
                  <a:pt x="404" y="273"/>
                  <a:pt x="404" y="273"/>
                </a:cubicBezTo>
                <a:cubicBezTo>
                  <a:pt x="459" y="273"/>
                  <a:pt x="459" y="273"/>
                  <a:pt x="459" y="273"/>
                </a:cubicBezTo>
                <a:cubicBezTo>
                  <a:pt x="447" y="284"/>
                  <a:pt x="423" y="308"/>
                  <a:pt x="418" y="343"/>
                </a:cubicBezTo>
                <a:cubicBezTo>
                  <a:pt x="416" y="358"/>
                  <a:pt x="418" y="374"/>
                  <a:pt x="424" y="389"/>
                </a:cubicBezTo>
                <a:close/>
                <a:moveTo>
                  <a:pt x="390" y="389"/>
                </a:moveTo>
                <a:cubicBezTo>
                  <a:pt x="210" y="389"/>
                  <a:pt x="210" y="389"/>
                  <a:pt x="210" y="389"/>
                </a:cubicBezTo>
                <a:cubicBezTo>
                  <a:pt x="210" y="350"/>
                  <a:pt x="214" y="311"/>
                  <a:pt x="220" y="273"/>
                </a:cubicBezTo>
                <a:cubicBezTo>
                  <a:pt x="390" y="273"/>
                  <a:pt x="390" y="273"/>
                  <a:pt x="390" y="273"/>
                </a:cubicBezTo>
                <a:lnTo>
                  <a:pt x="390" y="389"/>
                </a:lnTo>
                <a:close/>
                <a:moveTo>
                  <a:pt x="494" y="144"/>
                </a:moveTo>
                <a:cubicBezTo>
                  <a:pt x="493" y="145"/>
                  <a:pt x="493" y="146"/>
                  <a:pt x="493" y="147"/>
                </a:cubicBezTo>
                <a:cubicBezTo>
                  <a:pt x="492" y="147"/>
                  <a:pt x="492" y="147"/>
                  <a:pt x="491" y="147"/>
                </a:cubicBezTo>
                <a:cubicBezTo>
                  <a:pt x="490" y="147"/>
                  <a:pt x="489" y="145"/>
                  <a:pt x="487" y="144"/>
                </a:cubicBezTo>
                <a:lnTo>
                  <a:pt x="494" y="144"/>
                </a:lnTo>
                <a:close/>
                <a:moveTo>
                  <a:pt x="488" y="175"/>
                </a:moveTo>
                <a:cubicBezTo>
                  <a:pt x="489" y="172"/>
                  <a:pt x="491" y="170"/>
                  <a:pt x="492" y="168"/>
                </a:cubicBezTo>
                <a:cubicBezTo>
                  <a:pt x="493" y="167"/>
                  <a:pt x="494" y="166"/>
                  <a:pt x="494" y="165"/>
                </a:cubicBezTo>
                <a:cubicBezTo>
                  <a:pt x="496" y="168"/>
                  <a:pt x="498" y="170"/>
                  <a:pt x="500" y="172"/>
                </a:cubicBezTo>
                <a:cubicBezTo>
                  <a:pt x="498" y="173"/>
                  <a:pt x="494" y="174"/>
                  <a:pt x="488" y="175"/>
                </a:cubicBezTo>
                <a:close/>
                <a:moveTo>
                  <a:pt x="463" y="158"/>
                </a:moveTo>
                <a:cubicBezTo>
                  <a:pt x="462" y="160"/>
                  <a:pt x="461" y="162"/>
                  <a:pt x="460" y="162"/>
                </a:cubicBezTo>
                <a:cubicBezTo>
                  <a:pt x="460" y="162"/>
                  <a:pt x="460" y="162"/>
                  <a:pt x="460" y="162"/>
                </a:cubicBezTo>
                <a:cubicBezTo>
                  <a:pt x="459" y="162"/>
                  <a:pt x="458" y="160"/>
                  <a:pt x="458" y="159"/>
                </a:cubicBezTo>
                <a:cubicBezTo>
                  <a:pt x="457" y="154"/>
                  <a:pt x="459" y="149"/>
                  <a:pt x="460" y="149"/>
                </a:cubicBezTo>
                <a:cubicBezTo>
                  <a:pt x="462" y="149"/>
                  <a:pt x="463" y="153"/>
                  <a:pt x="463" y="158"/>
                </a:cubicBezTo>
                <a:close/>
                <a:moveTo>
                  <a:pt x="516" y="170"/>
                </a:moveTo>
                <a:cubicBezTo>
                  <a:pt x="515" y="165"/>
                  <a:pt x="512" y="161"/>
                  <a:pt x="508" y="160"/>
                </a:cubicBezTo>
                <a:cubicBezTo>
                  <a:pt x="506" y="158"/>
                  <a:pt x="506" y="152"/>
                  <a:pt x="507" y="150"/>
                </a:cubicBezTo>
                <a:cubicBezTo>
                  <a:pt x="508" y="148"/>
                  <a:pt x="509" y="146"/>
                  <a:pt x="509" y="144"/>
                </a:cubicBezTo>
                <a:cubicBezTo>
                  <a:pt x="528" y="144"/>
                  <a:pt x="528" y="144"/>
                  <a:pt x="528" y="144"/>
                </a:cubicBezTo>
                <a:cubicBezTo>
                  <a:pt x="531" y="152"/>
                  <a:pt x="534" y="159"/>
                  <a:pt x="532" y="164"/>
                </a:cubicBezTo>
                <a:cubicBezTo>
                  <a:pt x="531" y="166"/>
                  <a:pt x="528" y="167"/>
                  <a:pt x="523" y="168"/>
                </a:cubicBezTo>
                <a:cubicBezTo>
                  <a:pt x="521" y="168"/>
                  <a:pt x="519" y="169"/>
                  <a:pt x="516" y="170"/>
                </a:cubicBezTo>
                <a:close/>
                <a:moveTo>
                  <a:pt x="390" y="130"/>
                </a:moveTo>
                <a:cubicBezTo>
                  <a:pt x="342" y="130"/>
                  <a:pt x="342" y="130"/>
                  <a:pt x="342" y="130"/>
                </a:cubicBezTo>
                <a:cubicBezTo>
                  <a:pt x="344" y="127"/>
                  <a:pt x="346" y="125"/>
                  <a:pt x="347" y="122"/>
                </a:cubicBezTo>
                <a:cubicBezTo>
                  <a:pt x="351" y="116"/>
                  <a:pt x="354" y="111"/>
                  <a:pt x="362" y="108"/>
                </a:cubicBezTo>
                <a:cubicBezTo>
                  <a:pt x="367" y="107"/>
                  <a:pt x="374" y="105"/>
                  <a:pt x="380" y="104"/>
                </a:cubicBezTo>
                <a:cubicBezTo>
                  <a:pt x="383" y="104"/>
                  <a:pt x="387" y="103"/>
                  <a:pt x="390" y="103"/>
                </a:cubicBezTo>
                <a:lnTo>
                  <a:pt x="390" y="130"/>
                </a:lnTo>
                <a:close/>
                <a:moveTo>
                  <a:pt x="208" y="259"/>
                </a:moveTo>
                <a:cubicBezTo>
                  <a:pt x="176" y="259"/>
                  <a:pt x="176" y="259"/>
                  <a:pt x="176" y="259"/>
                </a:cubicBezTo>
                <a:cubicBezTo>
                  <a:pt x="184" y="247"/>
                  <a:pt x="197" y="237"/>
                  <a:pt x="215" y="228"/>
                </a:cubicBezTo>
                <a:cubicBezTo>
                  <a:pt x="212" y="238"/>
                  <a:pt x="210" y="249"/>
                  <a:pt x="208" y="259"/>
                </a:cubicBezTo>
                <a:close/>
                <a:moveTo>
                  <a:pt x="165" y="328"/>
                </a:moveTo>
                <a:cubicBezTo>
                  <a:pt x="170" y="323"/>
                  <a:pt x="169" y="316"/>
                  <a:pt x="167" y="307"/>
                </a:cubicBezTo>
                <a:cubicBezTo>
                  <a:pt x="166" y="297"/>
                  <a:pt x="165" y="286"/>
                  <a:pt x="169" y="273"/>
                </a:cubicBezTo>
                <a:cubicBezTo>
                  <a:pt x="206" y="273"/>
                  <a:pt x="206" y="273"/>
                  <a:pt x="206" y="273"/>
                </a:cubicBezTo>
                <a:cubicBezTo>
                  <a:pt x="200" y="311"/>
                  <a:pt x="196" y="350"/>
                  <a:pt x="196" y="389"/>
                </a:cubicBezTo>
                <a:cubicBezTo>
                  <a:pt x="143" y="389"/>
                  <a:pt x="143" y="389"/>
                  <a:pt x="143" y="389"/>
                </a:cubicBezTo>
                <a:cubicBezTo>
                  <a:pt x="139" y="375"/>
                  <a:pt x="133" y="360"/>
                  <a:pt x="116" y="360"/>
                </a:cubicBezTo>
                <a:cubicBezTo>
                  <a:pt x="107" y="360"/>
                  <a:pt x="98" y="357"/>
                  <a:pt x="92" y="351"/>
                </a:cubicBezTo>
                <a:cubicBezTo>
                  <a:pt x="89" y="348"/>
                  <a:pt x="85" y="342"/>
                  <a:pt x="85" y="335"/>
                </a:cubicBezTo>
                <a:cubicBezTo>
                  <a:pt x="85" y="325"/>
                  <a:pt x="88" y="296"/>
                  <a:pt x="117" y="296"/>
                </a:cubicBezTo>
                <a:cubicBezTo>
                  <a:pt x="132" y="296"/>
                  <a:pt x="134" y="303"/>
                  <a:pt x="137" y="314"/>
                </a:cubicBezTo>
                <a:cubicBezTo>
                  <a:pt x="139" y="321"/>
                  <a:pt x="142" y="333"/>
                  <a:pt x="154" y="333"/>
                </a:cubicBezTo>
                <a:cubicBezTo>
                  <a:pt x="159" y="333"/>
                  <a:pt x="162" y="331"/>
                  <a:pt x="165" y="328"/>
                </a:cubicBezTo>
                <a:close/>
                <a:moveTo>
                  <a:pt x="186" y="403"/>
                </a:moveTo>
                <a:cubicBezTo>
                  <a:pt x="178" y="404"/>
                  <a:pt x="171" y="406"/>
                  <a:pt x="165" y="407"/>
                </a:cubicBezTo>
                <a:cubicBezTo>
                  <a:pt x="159" y="409"/>
                  <a:pt x="153" y="410"/>
                  <a:pt x="150" y="410"/>
                </a:cubicBezTo>
                <a:cubicBezTo>
                  <a:pt x="149" y="409"/>
                  <a:pt x="148" y="406"/>
                  <a:pt x="147" y="403"/>
                </a:cubicBezTo>
                <a:lnTo>
                  <a:pt x="186" y="403"/>
                </a:lnTo>
                <a:close/>
                <a:moveTo>
                  <a:pt x="404" y="403"/>
                </a:moveTo>
                <a:cubicBezTo>
                  <a:pt x="430" y="403"/>
                  <a:pt x="430" y="403"/>
                  <a:pt x="430" y="403"/>
                </a:cubicBezTo>
                <a:cubicBezTo>
                  <a:pt x="434" y="412"/>
                  <a:pt x="440" y="420"/>
                  <a:pt x="447" y="429"/>
                </a:cubicBezTo>
                <a:cubicBezTo>
                  <a:pt x="458" y="442"/>
                  <a:pt x="470" y="449"/>
                  <a:pt x="485" y="449"/>
                </a:cubicBezTo>
                <a:cubicBezTo>
                  <a:pt x="493" y="449"/>
                  <a:pt x="501" y="446"/>
                  <a:pt x="508" y="445"/>
                </a:cubicBezTo>
                <a:cubicBezTo>
                  <a:pt x="514" y="443"/>
                  <a:pt x="519" y="442"/>
                  <a:pt x="524" y="442"/>
                </a:cubicBezTo>
                <a:cubicBezTo>
                  <a:pt x="529" y="442"/>
                  <a:pt x="533" y="443"/>
                  <a:pt x="537" y="448"/>
                </a:cubicBezTo>
                <a:cubicBezTo>
                  <a:pt x="549" y="462"/>
                  <a:pt x="553" y="491"/>
                  <a:pt x="555" y="519"/>
                </a:cubicBezTo>
                <a:cubicBezTo>
                  <a:pt x="404" y="519"/>
                  <a:pt x="404" y="519"/>
                  <a:pt x="404" y="519"/>
                </a:cubicBezTo>
                <a:lnTo>
                  <a:pt x="404" y="403"/>
                </a:lnTo>
                <a:close/>
                <a:moveTo>
                  <a:pt x="516" y="232"/>
                </a:moveTo>
                <a:cubicBezTo>
                  <a:pt x="516" y="232"/>
                  <a:pt x="516" y="231"/>
                  <a:pt x="516" y="231"/>
                </a:cubicBezTo>
                <a:cubicBezTo>
                  <a:pt x="516" y="231"/>
                  <a:pt x="517" y="231"/>
                  <a:pt x="517" y="231"/>
                </a:cubicBezTo>
                <a:cubicBezTo>
                  <a:pt x="520" y="230"/>
                  <a:pt x="520" y="230"/>
                  <a:pt x="520" y="230"/>
                </a:cubicBezTo>
                <a:cubicBezTo>
                  <a:pt x="529" y="227"/>
                  <a:pt x="530" y="227"/>
                  <a:pt x="546" y="228"/>
                </a:cubicBezTo>
                <a:cubicBezTo>
                  <a:pt x="552" y="229"/>
                  <a:pt x="555" y="234"/>
                  <a:pt x="559" y="241"/>
                </a:cubicBezTo>
                <a:cubicBezTo>
                  <a:pt x="560" y="243"/>
                  <a:pt x="561" y="245"/>
                  <a:pt x="562" y="247"/>
                </a:cubicBezTo>
                <a:cubicBezTo>
                  <a:pt x="559" y="245"/>
                  <a:pt x="555" y="244"/>
                  <a:pt x="550" y="244"/>
                </a:cubicBezTo>
                <a:cubicBezTo>
                  <a:pt x="539" y="244"/>
                  <a:pt x="523" y="249"/>
                  <a:pt x="517" y="253"/>
                </a:cubicBezTo>
                <a:cubicBezTo>
                  <a:pt x="517" y="253"/>
                  <a:pt x="515" y="254"/>
                  <a:pt x="506" y="254"/>
                </a:cubicBezTo>
                <a:cubicBezTo>
                  <a:pt x="506" y="254"/>
                  <a:pt x="506" y="254"/>
                  <a:pt x="506" y="254"/>
                </a:cubicBezTo>
                <a:cubicBezTo>
                  <a:pt x="505" y="254"/>
                  <a:pt x="505" y="254"/>
                  <a:pt x="505" y="254"/>
                </a:cubicBezTo>
                <a:cubicBezTo>
                  <a:pt x="509" y="252"/>
                  <a:pt x="512" y="250"/>
                  <a:pt x="514" y="246"/>
                </a:cubicBezTo>
                <a:cubicBezTo>
                  <a:pt x="517" y="240"/>
                  <a:pt x="517" y="235"/>
                  <a:pt x="516" y="232"/>
                </a:cubicBezTo>
                <a:close/>
                <a:moveTo>
                  <a:pt x="567" y="252"/>
                </a:moveTo>
                <a:cubicBezTo>
                  <a:pt x="568" y="254"/>
                  <a:pt x="569" y="255"/>
                  <a:pt x="571" y="255"/>
                </a:cubicBezTo>
                <a:cubicBezTo>
                  <a:pt x="573" y="264"/>
                  <a:pt x="574" y="272"/>
                  <a:pt x="576" y="281"/>
                </a:cubicBezTo>
                <a:cubicBezTo>
                  <a:pt x="565" y="278"/>
                  <a:pt x="566" y="273"/>
                  <a:pt x="567" y="265"/>
                </a:cubicBezTo>
                <a:cubicBezTo>
                  <a:pt x="568" y="261"/>
                  <a:pt x="568" y="256"/>
                  <a:pt x="567" y="252"/>
                </a:cubicBezTo>
                <a:close/>
                <a:moveTo>
                  <a:pt x="590" y="284"/>
                </a:moveTo>
                <a:cubicBezTo>
                  <a:pt x="589" y="273"/>
                  <a:pt x="587" y="262"/>
                  <a:pt x="585" y="251"/>
                </a:cubicBezTo>
                <a:cubicBezTo>
                  <a:pt x="587" y="245"/>
                  <a:pt x="583" y="239"/>
                  <a:pt x="578" y="228"/>
                </a:cubicBezTo>
                <a:cubicBezTo>
                  <a:pt x="577" y="226"/>
                  <a:pt x="575" y="224"/>
                  <a:pt x="574" y="221"/>
                </a:cubicBezTo>
                <a:cubicBezTo>
                  <a:pt x="582" y="229"/>
                  <a:pt x="591" y="245"/>
                  <a:pt x="596" y="253"/>
                </a:cubicBezTo>
                <a:cubicBezTo>
                  <a:pt x="601" y="261"/>
                  <a:pt x="604" y="266"/>
                  <a:pt x="607" y="269"/>
                </a:cubicBezTo>
                <a:cubicBezTo>
                  <a:pt x="609" y="272"/>
                  <a:pt x="612" y="272"/>
                  <a:pt x="614" y="272"/>
                </a:cubicBezTo>
                <a:cubicBezTo>
                  <a:pt x="614" y="272"/>
                  <a:pt x="614" y="272"/>
                  <a:pt x="614" y="272"/>
                </a:cubicBezTo>
                <a:cubicBezTo>
                  <a:pt x="620" y="272"/>
                  <a:pt x="623" y="267"/>
                  <a:pt x="625" y="264"/>
                </a:cubicBezTo>
                <a:cubicBezTo>
                  <a:pt x="626" y="263"/>
                  <a:pt x="626" y="263"/>
                  <a:pt x="626" y="262"/>
                </a:cubicBezTo>
                <a:cubicBezTo>
                  <a:pt x="632" y="268"/>
                  <a:pt x="639" y="269"/>
                  <a:pt x="646" y="270"/>
                </a:cubicBezTo>
                <a:cubicBezTo>
                  <a:pt x="658" y="272"/>
                  <a:pt x="662" y="273"/>
                  <a:pt x="662" y="282"/>
                </a:cubicBezTo>
                <a:cubicBezTo>
                  <a:pt x="662" y="285"/>
                  <a:pt x="662" y="286"/>
                  <a:pt x="661" y="287"/>
                </a:cubicBezTo>
                <a:cubicBezTo>
                  <a:pt x="661" y="288"/>
                  <a:pt x="660" y="288"/>
                  <a:pt x="658" y="288"/>
                </a:cubicBezTo>
                <a:cubicBezTo>
                  <a:pt x="653" y="288"/>
                  <a:pt x="646" y="286"/>
                  <a:pt x="640" y="284"/>
                </a:cubicBezTo>
                <a:cubicBezTo>
                  <a:pt x="635" y="282"/>
                  <a:pt x="630" y="281"/>
                  <a:pt x="626" y="280"/>
                </a:cubicBezTo>
                <a:cubicBezTo>
                  <a:pt x="625" y="280"/>
                  <a:pt x="623" y="280"/>
                  <a:pt x="622" y="280"/>
                </a:cubicBezTo>
                <a:cubicBezTo>
                  <a:pt x="617" y="280"/>
                  <a:pt x="612" y="281"/>
                  <a:pt x="608" y="282"/>
                </a:cubicBezTo>
                <a:cubicBezTo>
                  <a:pt x="604" y="283"/>
                  <a:pt x="599" y="284"/>
                  <a:pt x="594" y="284"/>
                </a:cubicBezTo>
                <a:cubicBezTo>
                  <a:pt x="593" y="284"/>
                  <a:pt x="592" y="284"/>
                  <a:pt x="590" y="284"/>
                </a:cubicBezTo>
                <a:close/>
                <a:moveTo>
                  <a:pt x="529" y="96"/>
                </a:moveTo>
                <a:cubicBezTo>
                  <a:pt x="509" y="62"/>
                  <a:pt x="485" y="35"/>
                  <a:pt x="460" y="19"/>
                </a:cubicBezTo>
                <a:cubicBezTo>
                  <a:pt x="514" y="28"/>
                  <a:pt x="564" y="49"/>
                  <a:pt x="608" y="78"/>
                </a:cubicBezTo>
                <a:cubicBezTo>
                  <a:pt x="568" y="83"/>
                  <a:pt x="543" y="88"/>
                  <a:pt x="529" y="96"/>
                </a:cubicBezTo>
                <a:close/>
                <a:moveTo>
                  <a:pt x="390" y="662"/>
                </a:moveTo>
                <a:cubicBezTo>
                  <a:pt x="390" y="777"/>
                  <a:pt x="390" y="777"/>
                  <a:pt x="390" y="777"/>
                </a:cubicBezTo>
                <a:cubicBezTo>
                  <a:pt x="343" y="774"/>
                  <a:pt x="297" y="732"/>
                  <a:pt x="263" y="662"/>
                </a:cubicBezTo>
                <a:lnTo>
                  <a:pt x="390" y="662"/>
                </a:lnTo>
                <a:close/>
                <a:moveTo>
                  <a:pt x="404" y="662"/>
                </a:moveTo>
                <a:cubicBezTo>
                  <a:pt x="531" y="662"/>
                  <a:pt x="531" y="662"/>
                  <a:pt x="531" y="662"/>
                </a:cubicBezTo>
                <a:cubicBezTo>
                  <a:pt x="498" y="732"/>
                  <a:pt x="453" y="774"/>
                  <a:pt x="404" y="777"/>
                </a:cubicBezTo>
                <a:lnTo>
                  <a:pt x="404" y="662"/>
                </a:lnTo>
                <a:close/>
                <a:moveTo>
                  <a:pt x="404" y="648"/>
                </a:moveTo>
                <a:cubicBezTo>
                  <a:pt x="404" y="533"/>
                  <a:pt x="404" y="533"/>
                  <a:pt x="404" y="533"/>
                </a:cubicBezTo>
                <a:cubicBezTo>
                  <a:pt x="555" y="533"/>
                  <a:pt x="555" y="533"/>
                  <a:pt x="555" y="533"/>
                </a:cubicBezTo>
                <a:cubicBezTo>
                  <a:pt x="555" y="540"/>
                  <a:pt x="556" y="547"/>
                  <a:pt x="556" y="554"/>
                </a:cubicBezTo>
                <a:cubicBezTo>
                  <a:pt x="556" y="560"/>
                  <a:pt x="556" y="566"/>
                  <a:pt x="556" y="570"/>
                </a:cubicBezTo>
                <a:cubicBezTo>
                  <a:pt x="556" y="575"/>
                  <a:pt x="556" y="582"/>
                  <a:pt x="555" y="588"/>
                </a:cubicBezTo>
                <a:cubicBezTo>
                  <a:pt x="555" y="593"/>
                  <a:pt x="554" y="598"/>
                  <a:pt x="554" y="603"/>
                </a:cubicBezTo>
                <a:cubicBezTo>
                  <a:pt x="549" y="619"/>
                  <a:pt x="544" y="634"/>
                  <a:pt x="538" y="648"/>
                </a:cubicBezTo>
                <a:lnTo>
                  <a:pt x="404" y="648"/>
                </a:lnTo>
                <a:close/>
                <a:moveTo>
                  <a:pt x="704" y="572"/>
                </a:moveTo>
                <a:cubicBezTo>
                  <a:pt x="700" y="580"/>
                  <a:pt x="697" y="584"/>
                  <a:pt x="695" y="585"/>
                </a:cubicBezTo>
                <a:cubicBezTo>
                  <a:pt x="695" y="582"/>
                  <a:pt x="695" y="574"/>
                  <a:pt x="699" y="561"/>
                </a:cubicBezTo>
                <a:cubicBezTo>
                  <a:pt x="703" y="547"/>
                  <a:pt x="708" y="537"/>
                  <a:pt x="712" y="533"/>
                </a:cubicBezTo>
                <a:cubicBezTo>
                  <a:pt x="712" y="540"/>
                  <a:pt x="710" y="557"/>
                  <a:pt x="704" y="572"/>
                </a:cubicBezTo>
                <a:close/>
                <a:moveTo>
                  <a:pt x="720" y="519"/>
                </a:moveTo>
                <a:cubicBezTo>
                  <a:pt x="719" y="518"/>
                  <a:pt x="718" y="517"/>
                  <a:pt x="716" y="517"/>
                </a:cubicBezTo>
                <a:cubicBezTo>
                  <a:pt x="715" y="517"/>
                  <a:pt x="715" y="517"/>
                  <a:pt x="714" y="517"/>
                </a:cubicBezTo>
                <a:cubicBezTo>
                  <a:pt x="711" y="517"/>
                  <a:pt x="709" y="517"/>
                  <a:pt x="707" y="519"/>
                </a:cubicBezTo>
                <a:cubicBezTo>
                  <a:pt x="691" y="519"/>
                  <a:pt x="691" y="519"/>
                  <a:pt x="691" y="519"/>
                </a:cubicBezTo>
                <a:cubicBezTo>
                  <a:pt x="693" y="512"/>
                  <a:pt x="694" y="505"/>
                  <a:pt x="695" y="499"/>
                </a:cubicBezTo>
                <a:cubicBezTo>
                  <a:pt x="695" y="494"/>
                  <a:pt x="696" y="490"/>
                  <a:pt x="697" y="486"/>
                </a:cubicBezTo>
                <a:cubicBezTo>
                  <a:pt x="699" y="473"/>
                  <a:pt x="706" y="438"/>
                  <a:pt x="721" y="404"/>
                </a:cubicBezTo>
                <a:cubicBezTo>
                  <a:pt x="721" y="404"/>
                  <a:pt x="721" y="403"/>
                  <a:pt x="721" y="403"/>
                </a:cubicBezTo>
                <a:cubicBezTo>
                  <a:pt x="779" y="403"/>
                  <a:pt x="779" y="403"/>
                  <a:pt x="779" y="403"/>
                </a:cubicBezTo>
                <a:cubicBezTo>
                  <a:pt x="778" y="443"/>
                  <a:pt x="771" y="482"/>
                  <a:pt x="759" y="519"/>
                </a:cubicBezTo>
                <a:lnTo>
                  <a:pt x="720" y="519"/>
                </a:lnTo>
                <a:close/>
                <a:moveTo>
                  <a:pt x="124" y="662"/>
                </a:moveTo>
                <a:cubicBezTo>
                  <a:pt x="207" y="662"/>
                  <a:pt x="207" y="662"/>
                  <a:pt x="207" y="662"/>
                </a:cubicBezTo>
                <a:cubicBezTo>
                  <a:pt x="207" y="687"/>
                  <a:pt x="210" y="710"/>
                  <a:pt x="222" y="723"/>
                </a:cubicBezTo>
                <a:cubicBezTo>
                  <a:pt x="228" y="730"/>
                  <a:pt x="237" y="735"/>
                  <a:pt x="246" y="735"/>
                </a:cubicBezTo>
                <a:cubicBezTo>
                  <a:pt x="252" y="735"/>
                  <a:pt x="257" y="732"/>
                  <a:pt x="260" y="728"/>
                </a:cubicBezTo>
                <a:cubicBezTo>
                  <a:pt x="263" y="722"/>
                  <a:pt x="262" y="713"/>
                  <a:pt x="256" y="703"/>
                </a:cubicBezTo>
                <a:cubicBezTo>
                  <a:pt x="251" y="695"/>
                  <a:pt x="251" y="685"/>
                  <a:pt x="254" y="676"/>
                </a:cubicBezTo>
                <a:cubicBezTo>
                  <a:pt x="277" y="721"/>
                  <a:pt x="304" y="753"/>
                  <a:pt x="334" y="772"/>
                </a:cubicBezTo>
                <a:cubicBezTo>
                  <a:pt x="253" y="759"/>
                  <a:pt x="179" y="719"/>
                  <a:pt x="124" y="662"/>
                </a:cubicBezTo>
                <a:close/>
                <a:moveTo>
                  <a:pt x="460" y="773"/>
                </a:moveTo>
                <a:cubicBezTo>
                  <a:pt x="493" y="751"/>
                  <a:pt x="523" y="714"/>
                  <a:pt x="547" y="662"/>
                </a:cubicBezTo>
                <a:cubicBezTo>
                  <a:pt x="671" y="662"/>
                  <a:pt x="671" y="662"/>
                  <a:pt x="671" y="662"/>
                </a:cubicBezTo>
                <a:cubicBezTo>
                  <a:pt x="615" y="719"/>
                  <a:pt x="542" y="759"/>
                  <a:pt x="460" y="7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56" name="Oval 73"/>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2" name="Freeform 139"/>
          <p:cNvSpPr>
            <a:spLocks noEditPoints="1"/>
          </p:cNvSpPr>
          <p:nvPr/>
        </p:nvSpPr>
        <p:spPr bwMode="auto">
          <a:xfrm>
            <a:off x="8324531" y="3198288"/>
            <a:ext cx="815804" cy="819079"/>
          </a:xfrm>
          <a:custGeom>
            <a:avLst/>
            <a:gdLst>
              <a:gd name="T0" fmla="*/ 440 w 791"/>
              <a:gd name="T1" fmla="*/ 319 h 792"/>
              <a:gd name="T2" fmla="*/ 459 w 791"/>
              <a:gd name="T3" fmla="*/ 356 h 792"/>
              <a:gd name="T4" fmla="*/ 427 w 791"/>
              <a:gd name="T5" fmla="*/ 310 h 792"/>
              <a:gd name="T6" fmla="*/ 768 w 791"/>
              <a:gd name="T7" fmla="*/ 263 h 792"/>
              <a:gd name="T8" fmla="*/ 0 w 791"/>
              <a:gd name="T9" fmla="*/ 396 h 792"/>
              <a:gd name="T10" fmla="*/ 6 w 791"/>
              <a:gd name="T11" fmla="*/ 464 h 792"/>
              <a:gd name="T12" fmla="*/ 20 w 791"/>
              <a:gd name="T13" fmla="*/ 521 h 792"/>
              <a:gd name="T14" fmla="*/ 691 w 791"/>
              <a:gd name="T15" fmla="*/ 658 h 792"/>
              <a:gd name="T16" fmla="*/ 551 w 791"/>
              <a:gd name="T17" fmla="*/ 648 h 792"/>
              <a:gd name="T18" fmla="*/ 649 w 791"/>
              <a:gd name="T19" fmla="*/ 637 h 792"/>
              <a:gd name="T20" fmla="*/ 220 w 791"/>
              <a:gd name="T21" fmla="*/ 533 h 792"/>
              <a:gd name="T22" fmla="*/ 61 w 791"/>
              <a:gd name="T23" fmla="*/ 426 h 792"/>
              <a:gd name="T24" fmla="*/ 110 w 791"/>
              <a:gd name="T25" fmla="*/ 246 h 792"/>
              <a:gd name="T26" fmla="*/ 51 w 791"/>
              <a:gd name="T27" fmla="*/ 389 h 792"/>
              <a:gd name="T28" fmla="*/ 183 w 791"/>
              <a:gd name="T29" fmla="*/ 374 h 792"/>
              <a:gd name="T30" fmla="*/ 255 w 791"/>
              <a:gd name="T31" fmla="*/ 317 h 792"/>
              <a:gd name="T32" fmla="*/ 388 w 791"/>
              <a:gd name="T33" fmla="*/ 476 h 792"/>
              <a:gd name="T34" fmla="*/ 388 w 791"/>
              <a:gd name="T35" fmla="*/ 370 h 792"/>
              <a:gd name="T36" fmla="*/ 383 w 791"/>
              <a:gd name="T37" fmla="*/ 446 h 792"/>
              <a:gd name="T38" fmla="*/ 529 w 791"/>
              <a:gd name="T39" fmla="*/ 130 h 792"/>
              <a:gd name="T40" fmla="*/ 504 w 791"/>
              <a:gd name="T41" fmla="*/ 86 h 792"/>
              <a:gd name="T42" fmla="*/ 591 w 791"/>
              <a:gd name="T43" fmla="*/ 491 h 792"/>
              <a:gd name="T44" fmla="*/ 757 w 791"/>
              <a:gd name="T45" fmla="*/ 519 h 792"/>
              <a:gd name="T46" fmla="*/ 475 w 791"/>
              <a:gd name="T47" fmla="*/ 601 h 792"/>
              <a:gd name="T48" fmla="*/ 403 w 791"/>
              <a:gd name="T49" fmla="*/ 554 h 792"/>
              <a:gd name="T50" fmla="*/ 538 w 791"/>
              <a:gd name="T51" fmla="*/ 536 h 792"/>
              <a:gd name="T52" fmla="*/ 402 w 791"/>
              <a:gd name="T53" fmla="*/ 392 h 792"/>
              <a:gd name="T54" fmla="*/ 399 w 791"/>
              <a:gd name="T55" fmla="*/ 382 h 792"/>
              <a:gd name="T56" fmla="*/ 551 w 791"/>
              <a:gd name="T57" fmla="*/ 425 h 792"/>
              <a:gd name="T58" fmla="*/ 566 w 791"/>
              <a:gd name="T59" fmla="*/ 476 h 792"/>
              <a:gd name="T60" fmla="*/ 513 w 791"/>
              <a:gd name="T61" fmla="*/ 500 h 792"/>
              <a:gd name="T62" fmla="*/ 571 w 791"/>
              <a:gd name="T63" fmla="*/ 463 h 792"/>
              <a:gd name="T64" fmla="*/ 578 w 791"/>
              <a:gd name="T65" fmla="*/ 460 h 792"/>
              <a:gd name="T66" fmla="*/ 757 w 791"/>
              <a:gd name="T67" fmla="*/ 273 h 792"/>
              <a:gd name="T68" fmla="*/ 509 w 791"/>
              <a:gd name="T69" fmla="*/ 192 h 792"/>
              <a:gd name="T70" fmla="*/ 503 w 791"/>
              <a:gd name="T71" fmla="*/ 145 h 792"/>
              <a:gd name="T72" fmla="*/ 475 w 791"/>
              <a:gd name="T73" fmla="*/ 194 h 792"/>
              <a:gd name="T74" fmla="*/ 468 w 791"/>
              <a:gd name="T75" fmla="*/ 211 h 792"/>
              <a:gd name="T76" fmla="*/ 523 w 791"/>
              <a:gd name="T77" fmla="*/ 166 h 792"/>
              <a:gd name="T78" fmla="*/ 445 w 791"/>
              <a:gd name="T79" fmla="*/ 239 h 792"/>
              <a:gd name="T80" fmla="*/ 464 w 791"/>
              <a:gd name="T81" fmla="*/ 212 h 792"/>
              <a:gd name="T82" fmla="*/ 583 w 791"/>
              <a:gd name="T83" fmla="*/ 389 h 792"/>
              <a:gd name="T84" fmla="*/ 261 w 791"/>
              <a:gd name="T85" fmla="*/ 662 h 792"/>
              <a:gd name="T86" fmla="*/ 525 w 791"/>
              <a:gd name="T87" fmla="*/ 672 h 792"/>
              <a:gd name="T88" fmla="*/ 409 w 791"/>
              <a:gd name="T89" fmla="*/ 631 h 792"/>
              <a:gd name="T90" fmla="*/ 536 w 791"/>
              <a:gd name="T91" fmla="*/ 648 h 792"/>
              <a:gd name="T92" fmla="*/ 413 w 791"/>
              <a:gd name="T93" fmla="*/ 15 h 792"/>
              <a:gd name="T94" fmla="*/ 484 w 791"/>
              <a:gd name="T95" fmla="*/ 25 h 792"/>
              <a:gd name="T96" fmla="*/ 545 w 791"/>
              <a:gd name="T97" fmla="*/ 83 h 792"/>
              <a:gd name="T98" fmla="*/ 486 w 791"/>
              <a:gd name="T99" fmla="*/ 142 h 792"/>
              <a:gd name="T100" fmla="*/ 418 w 791"/>
              <a:gd name="T101" fmla="*/ 202 h 792"/>
              <a:gd name="T102" fmla="*/ 344 w 791"/>
              <a:gd name="T103" fmla="*/ 315 h 792"/>
              <a:gd name="T104" fmla="*/ 277 w 791"/>
              <a:gd name="T105" fmla="*/ 392 h 792"/>
              <a:gd name="T106" fmla="*/ 169 w 791"/>
              <a:gd name="T107" fmla="*/ 338 h 792"/>
              <a:gd name="T108" fmla="*/ 94 w 791"/>
              <a:gd name="T109" fmla="*/ 272 h 792"/>
              <a:gd name="T110" fmla="*/ 64 w 791"/>
              <a:gd name="T111" fmla="*/ 497 h 792"/>
              <a:gd name="T112" fmla="*/ 33 w 791"/>
              <a:gd name="T113" fmla="*/ 468 h 792"/>
              <a:gd name="T114" fmla="*/ 30 w 791"/>
              <a:gd name="T115" fmla="*/ 505 h 792"/>
              <a:gd name="T116" fmla="*/ 15 w 791"/>
              <a:gd name="T117" fmla="*/ 433 h 792"/>
              <a:gd name="T118" fmla="*/ 252 w 791"/>
              <a:gd name="T119" fmla="*/ 674 h 792"/>
              <a:gd name="T120" fmla="*/ 605 w 791"/>
              <a:gd name="T121" fmla="*/ 662 h 792"/>
              <a:gd name="T122" fmla="*/ 669 w 791"/>
              <a:gd name="T123"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1" h="792">
                <a:moveTo>
                  <a:pt x="421" y="339"/>
                </a:moveTo>
                <a:cubicBezTo>
                  <a:pt x="426" y="344"/>
                  <a:pt x="427" y="345"/>
                  <a:pt x="426" y="347"/>
                </a:cubicBezTo>
                <a:cubicBezTo>
                  <a:pt x="424" y="353"/>
                  <a:pt x="425" y="358"/>
                  <a:pt x="428" y="362"/>
                </a:cubicBezTo>
                <a:cubicBezTo>
                  <a:pt x="432" y="367"/>
                  <a:pt x="440" y="370"/>
                  <a:pt x="451" y="370"/>
                </a:cubicBezTo>
                <a:cubicBezTo>
                  <a:pt x="454" y="370"/>
                  <a:pt x="457" y="370"/>
                  <a:pt x="460" y="370"/>
                </a:cubicBezTo>
                <a:cubicBezTo>
                  <a:pt x="467" y="369"/>
                  <a:pt x="472" y="365"/>
                  <a:pt x="473" y="359"/>
                </a:cubicBezTo>
                <a:cubicBezTo>
                  <a:pt x="475" y="345"/>
                  <a:pt x="454" y="325"/>
                  <a:pt x="441" y="320"/>
                </a:cubicBezTo>
                <a:cubicBezTo>
                  <a:pt x="440" y="319"/>
                  <a:pt x="440" y="319"/>
                  <a:pt x="440" y="319"/>
                </a:cubicBezTo>
                <a:cubicBezTo>
                  <a:pt x="439" y="318"/>
                  <a:pt x="440" y="315"/>
                  <a:pt x="441" y="313"/>
                </a:cubicBezTo>
                <a:cubicBezTo>
                  <a:pt x="442" y="308"/>
                  <a:pt x="445" y="298"/>
                  <a:pt x="436" y="292"/>
                </a:cubicBezTo>
                <a:cubicBezTo>
                  <a:pt x="428" y="287"/>
                  <a:pt x="421" y="288"/>
                  <a:pt x="416" y="295"/>
                </a:cubicBezTo>
                <a:cubicBezTo>
                  <a:pt x="410" y="302"/>
                  <a:pt x="410" y="316"/>
                  <a:pt x="413" y="325"/>
                </a:cubicBezTo>
                <a:cubicBezTo>
                  <a:pt x="415" y="331"/>
                  <a:pt x="418" y="335"/>
                  <a:pt x="421" y="339"/>
                </a:cubicBezTo>
                <a:close/>
                <a:moveTo>
                  <a:pt x="436" y="333"/>
                </a:moveTo>
                <a:cubicBezTo>
                  <a:pt x="446" y="336"/>
                  <a:pt x="458" y="350"/>
                  <a:pt x="459" y="356"/>
                </a:cubicBezTo>
                <a:cubicBezTo>
                  <a:pt x="459" y="356"/>
                  <a:pt x="459" y="356"/>
                  <a:pt x="459" y="356"/>
                </a:cubicBezTo>
                <a:cubicBezTo>
                  <a:pt x="456" y="356"/>
                  <a:pt x="454" y="356"/>
                  <a:pt x="451" y="356"/>
                </a:cubicBezTo>
                <a:cubicBezTo>
                  <a:pt x="443" y="356"/>
                  <a:pt x="440" y="355"/>
                  <a:pt x="439" y="354"/>
                </a:cubicBezTo>
                <a:cubicBezTo>
                  <a:pt x="439" y="353"/>
                  <a:pt x="439" y="352"/>
                  <a:pt x="439" y="352"/>
                </a:cubicBezTo>
                <a:cubicBezTo>
                  <a:pt x="442" y="343"/>
                  <a:pt x="438" y="337"/>
                  <a:pt x="434" y="332"/>
                </a:cubicBezTo>
                <a:cubicBezTo>
                  <a:pt x="435" y="332"/>
                  <a:pt x="436" y="333"/>
                  <a:pt x="436" y="333"/>
                </a:cubicBezTo>
                <a:close/>
                <a:moveTo>
                  <a:pt x="427" y="303"/>
                </a:moveTo>
                <a:cubicBezTo>
                  <a:pt x="427" y="303"/>
                  <a:pt x="428" y="304"/>
                  <a:pt x="428" y="304"/>
                </a:cubicBezTo>
                <a:cubicBezTo>
                  <a:pt x="428" y="305"/>
                  <a:pt x="428" y="308"/>
                  <a:pt x="427" y="310"/>
                </a:cubicBezTo>
                <a:cubicBezTo>
                  <a:pt x="427" y="312"/>
                  <a:pt x="426" y="315"/>
                  <a:pt x="426" y="319"/>
                </a:cubicBezTo>
                <a:cubicBezTo>
                  <a:pt x="424" y="313"/>
                  <a:pt x="426" y="305"/>
                  <a:pt x="427" y="303"/>
                </a:cubicBezTo>
                <a:close/>
                <a:moveTo>
                  <a:pt x="691" y="658"/>
                </a:moveTo>
                <a:cubicBezTo>
                  <a:pt x="724" y="621"/>
                  <a:pt x="751" y="577"/>
                  <a:pt x="768" y="529"/>
                </a:cubicBezTo>
                <a:cubicBezTo>
                  <a:pt x="768" y="528"/>
                  <a:pt x="769" y="528"/>
                  <a:pt x="769" y="527"/>
                </a:cubicBezTo>
                <a:cubicBezTo>
                  <a:pt x="783" y="486"/>
                  <a:pt x="791" y="442"/>
                  <a:pt x="791" y="396"/>
                </a:cubicBezTo>
                <a:cubicBezTo>
                  <a:pt x="791" y="350"/>
                  <a:pt x="783" y="306"/>
                  <a:pt x="769" y="265"/>
                </a:cubicBezTo>
                <a:cubicBezTo>
                  <a:pt x="769" y="264"/>
                  <a:pt x="768" y="264"/>
                  <a:pt x="768" y="263"/>
                </a:cubicBezTo>
                <a:cubicBezTo>
                  <a:pt x="751" y="215"/>
                  <a:pt x="724" y="171"/>
                  <a:pt x="691" y="133"/>
                </a:cubicBezTo>
                <a:cubicBezTo>
                  <a:pt x="691" y="133"/>
                  <a:pt x="690" y="132"/>
                  <a:pt x="689" y="131"/>
                </a:cubicBezTo>
                <a:cubicBezTo>
                  <a:pt x="651" y="89"/>
                  <a:pt x="604" y="55"/>
                  <a:pt x="551" y="32"/>
                </a:cubicBezTo>
                <a:cubicBezTo>
                  <a:pt x="551" y="32"/>
                  <a:pt x="550" y="32"/>
                  <a:pt x="550" y="32"/>
                </a:cubicBezTo>
                <a:cubicBezTo>
                  <a:pt x="504" y="12"/>
                  <a:pt x="456" y="2"/>
                  <a:pt x="406" y="0"/>
                </a:cubicBezTo>
                <a:cubicBezTo>
                  <a:pt x="406" y="0"/>
                  <a:pt x="406" y="0"/>
                  <a:pt x="406" y="0"/>
                </a:cubicBezTo>
                <a:cubicBezTo>
                  <a:pt x="402" y="0"/>
                  <a:pt x="399" y="0"/>
                  <a:pt x="395" y="0"/>
                </a:cubicBezTo>
                <a:cubicBezTo>
                  <a:pt x="177" y="0"/>
                  <a:pt x="0" y="178"/>
                  <a:pt x="0" y="396"/>
                </a:cubicBezTo>
                <a:cubicBezTo>
                  <a:pt x="0" y="400"/>
                  <a:pt x="0" y="404"/>
                  <a:pt x="0" y="408"/>
                </a:cubicBezTo>
                <a:cubicBezTo>
                  <a:pt x="0" y="409"/>
                  <a:pt x="0" y="411"/>
                  <a:pt x="0" y="412"/>
                </a:cubicBezTo>
                <a:cubicBezTo>
                  <a:pt x="0" y="415"/>
                  <a:pt x="0" y="418"/>
                  <a:pt x="0" y="421"/>
                </a:cubicBezTo>
                <a:cubicBezTo>
                  <a:pt x="1" y="422"/>
                  <a:pt x="1" y="423"/>
                  <a:pt x="1" y="424"/>
                </a:cubicBezTo>
                <a:cubicBezTo>
                  <a:pt x="1" y="433"/>
                  <a:pt x="2" y="441"/>
                  <a:pt x="3" y="449"/>
                </a:cubicBezTo>
                <a:cubicBezTo>
                  <a:pt x="3" y="450"/>
                  <a:pt x="3" y="451"/>
                  <a:pt x="4" y="451"/>
                </a:cubicBezTo>
                <a:cubicBezTo>
                  <a:pt x="4" y="455"/>
                  <a:pt x="5" y="459"/>
                  <a:pt x="5" y="462"/>
                </a:cubicBezTo>
                <a:cubicBezTo>
                  <a:pt x="5" y="463"/>
                  <a:pt x="5" y="463"/>
                  <a:pt x="6" y="464"/>
                </a:cubicBezTo>
                <a:cubicBezTo>
                  <a:pt x="6" y="468"/>
                  <a:pt x="7" y="472"/>
                  <a:pt x="8" y="476"/>
                </a:cubicBezTo>
                <a:cubicBezTo>
                  <a:pt x="8" y="477"/>
                  <a:pt x="8" y="477"/>
                  <a:pt x="8" y="477"/>
                </a:cubicBezTo>
                <a:cubicBezTo>
                  <a:pt x="9" y="481"/>
                  <a:pt x="10" y="485"/>
                  <a:pt x="10" y="488"/>
                </a:cubicBezTo>
                <a:cubicBezTo>
                  <a:pt x="11" y="489"/>
                  <a:pt x="11" y="491"/>
                  <a:pt x="11" y="492"/>
                </a:cubicBezTo>
                <a:cubicBezTo>
                  <a:pt x="12" y="494"/>
                  <a:pt x="13" y="497"/>
                  <a:pt x="14" y="500"/>
                </a:cubicBezTo>
                <a:cubicBezTo>
                  <a:pt x="14" y="501"/>
                  <a:pt x="14" y="503"/>
                  <a:pt x="15" y="504"/>
                </a:cubicBezTo>
                <a:cubicBezTo>
                  <a:pt x="16" y="507"/>
                  <a:pt x="17" y="511"/>
                  <a:pt x="18" y="514"/>
                </a:cubicBezTo>
                <a:cubicBezTo>
                  <a:pt x="18" y="516"/>
                  <a:pt x="19" y="518"/>
                  <a:pt x="20" y="521"/>
                </a:cubicBezTo>
                <a:cubicBezTo>
                  <a:pt x="20" y="522"/>
                  <a:pt x="21" y="523"/>
                  <a:pt x="21" y="524"/>
                </a:cubicBezTo>
                <a:cubicBezTo>
                  <a:pt x="30" y="551"/>
                  <a:pt x="42" y="577"/>
                  <a:pt x="57" y="601"/>
                </a:cubicBezTo>
                <a:cubicBezTo>
                  <a:pt x="57" y="602"/>
                  <a:pt x="58" y="602"/>
                  <a:pt x="58" y="602"/>
                </a:cubicBezTo>
                <a:cubicBezTo>
                  <a:pt x="70" y="622"/>
                  <a:pt x="84" y="641"/>
                  <a:pt x="100" y="659"/>
                </a:cubicBezTo>
                <a:cubicBezTo>
                  <a:pt x="100" y="659"/>
                  <a:pt x="101" y="660"/>
                  <a:pt x="102" y="661"/>
                </a:cubicBezTo>
                <a:cubicBezTo>
                  <a:pt x="174" y="741"/>
                  <a:pt x="279" y="792"/>
                  <a:pt x="395" y="792"/>
                </a:cubicBezTo>
                <a:cubicBezTo>
                  <a:pt x="512" y="792"/>
                  <a:pt x="617" y="741"/>
                  <a:pt x="689" y="661"/>
                </a:cubicBezTo>
                <a:cubicBezTo>
                  <a:pt x="690" y="660"/>
                  <a:pt x="691" y="659"/>
                  <a:pt x="691" y="658"/>
                </a:cubicBezTo>
                <a:close/>
                <a:moveTo>
                  <a:pt x="652" y="610"/>
                </a:moveTo>
                <a:cubicBezTo>
                  <a:pt x="649" y="606"/>
                  <a:pt x="644" y="604"/>
                  <a:pt x="639" y="606"/>
                </a:cubicBezTo>
                <a:cubicBezTo>
                  <a:pt x="635" y="609"/>
                  <a:pt x="634" y="613"/>
                  <a:pt x="632" y="618"/>
                </a:cubicBezTo>
                <a:cubicBezTo>
                  <a:pt x="632" y="620"/>
                  <a:pt x="631" y="623"/>
                  <a:pt x="630" y="626"/>
                </a:cubicBezTo>
                <a:cubicBezTo>
                  <a:pt x="628" y="629"/>
                  <a:pt x="626" y="633"/>
                  <a:pt x="624" y="637"/>
                </a:cubicBezTo>
                <a:cubicBezTo>
                  <a:pt x="622" y="642"/>
                  <a:pt x="620" y="645"/>
                  <a:pt x="620" y="647"/>
                </a:cubicBezTo>
                <a:cubicBezTo>
                  <a:pt x="620" y="648"/>
                  <a:pt x="620" y="648"/>
                  <a:pt x="620" y="648"/>
                </a:cubicBezTo>
                <a:cubicBezTo>
                  <a:pt x="551" y="648"/>
                  <a:pt x="551" y="648"/>
                  <a:pt x="551" y="648"/>
                </a:cubicBezTo>
                <a:cubicBezTo>
                  <a:pt x="551" y="646"/>
                  <a:pt x="552" y="645"/>
                  <a:pt x="553" y="643"/>
                </a:cubicBezTo>
                <a:cubicBezTo>
                  <a:pt x="563" y="639"/>
                  <a:pt x="573" y="632"/>
                  <a:pt x="581" y="622"/>
                </a:cubicBezTo>
                <a:cubicBezTo>
                  <a:pt x="593" y="609"/>
                  <a:pt x="598" y="593"/>
                  <a:pt x="596" y="579"/>
                </a:cubicBezTo>
                <a:cubicBezTo>
                  <a:pt x="594" y="569"/>
                  <a:pt x="590" y="550"/>
                  <a:pt x="585" y="533"/>
                </a:cubicBezTo>
                <a:cubicBezTo>
                  <a:pt x="752" y="533"/>
                  <a:pt x="752" y="533"/>
                  <a:pt x="752" y="533"/>
                </a:cubicBezTo>
                <a:cubicBezTo>
                  <a:pt x="735" y="575"/>
                  <a:pt x="711" y="614"/>
                  <a:pt x="682" y="648"/>
                </a:cubicBezTo>
                <a:cubicBezTo>
                  <a:pt x="640" y="648"/>
                  <a:pt x="640" y="648"/>
                  <a:pt x="640" y="648"/>
                </a:cubicBezTo>
                <a:cubicBezTo>
                  <a:pt x="644" y="644"/>
                  <a:pt x="648" y="639"/>
                  <a:pt x="649" y="637"/>
                </a:cubicBezTo>
                <a:cubicBezTo>
                  <a:pt x="653" y="632"/>
                  <a:pt x="655" y="617"/>
                  <a:pt x="652" y="610"/>
                </a:cubicBezTo>
                <a:close/>
                <a:moveTo>
                  <a:pt x="69" y="594"/>
                </a:moveTo>
                <a:cubicBezTo>
                  <a:pt x="61" y="570"/>
                  <a:pt x="54" y="550"/>
                  <a:pt x="49" y="533"/>
                </a:cubicBezTo>
                <a:cubicBezTo>
                  <a:pt x="206" y="533"/>
                  <a:pt x="206" y="533"/>
                  <a:pt x="206" y="533"/>
                </a:cubicBezTo>
                <a:cubicBezTo>
                  <a:pt x="214" y="574"/>
                  <a:pt x="225" y="613"/>
                  <a:pt x="240" y="648"/>
                </a:cubicBezTo>
                <a:cubicBezTo>
                  <a:pt x="109" y="648"/>
                  <a:pt x="109" y="648"/>
                  <a:pt x="109" y="648"/>
                </a:cubicBezTo>
                <a:cubicBezTo>
                  <a:pt x="94" y="631"/>
                  <a:pt x="81" y="613"/>
                  <a:pt x="69" y="594"/>
                </a:cubicBezTo>
                <a:close/>
                <a:moveTo>
                  <a:pt x="220" y="533"/>
                </a:moveTo>
                <a:cubicBezTo>
                  <a:pt x="388" y="533"/>
                  <a:pt x="388" y="533"/>
                  <a:pt x="388" y="533"/>
                </a:cubicBezTo>
                <a:cubicBezTo>
                  <a:pt x="388" y="545"/>
                  <a:pt x="388" y="545"/>
                  <a:pt x="388" y="545"/>
                </a:cubicBezTo>
                <a:cubicBezTo>
                  <a:pt x="378" y="549"/>
                  <a:pt x="369" y="555"/>
                  <a:pt x="371" y="567"/>
                </a:cubicBezTo>
                <a:cubicBezTo>
                  <a:pt x="377" y="608"/>
                  <a:pt x="384" y="621"/>
                  <a:pt x="388" y="626"/>
                </a:cubicBezTo>
                <a:cubicBezTo>
                  <a:pt x="388" y="648"/>
                  <a:pt x="388" y="648"/>
                  <a:pt x="388" y="648"/>
                </a:cubicBezTo>
                <a:cubicBezTo>
                  <a:pt x="255" y="648"/>
                  <a:pt x="255" y="648"/>
                  <a:pt x="255" y="648"/>
                </a:cubicBezTo>
                <a:cubicBezTo>
                  <a:pt x="240" y="614"/>
                  <a:pt x="228" y="575"/>
                  <a:pt x="220" y="533"/>
                </a:cubicBezTo>
                <a:close/>
                <a:moveTo>
                  <a:pt x="61" y="426"/>
                </a:moveTo>
                <a:cubicBezTo>
                  <a:pt x="64" y="439"/>
                  <a:pt x="68" y="461"/>
                  <a:pt x="66" y="475"/>
                </a:cubicBezTo>
                <a:cubicBezTo>
                  <a:pt x="65" y="481"/>
                  <a:pt x="64" y="483"/>
                  <a:pt x="64" y="483"/>
                </a:cubicBezTo>
                <a:cubicBezTo>
                  <a:pt x="58" y="478"/>
                  <a:pt x="58" y="445"/>
                  <a:pt x="61" y="426"/>
                </a:cubicBezTo>
                <a:close/>
                <a:moveTo>
                  <a:pt x="51" y="389"/>
                </a:moveTo>
                <a:cubicBezTo>
                  <a:pt x="54" y="382"/>
                  <a:pt x="58" y="374"/>
                  <a:pt x="61" y="366"/>
                </a:cubicBezTo>
                <a:cubicBezTo>
                  <a:pt x="89" y="303"/>
                  <a:pt x="106" y="280"/>
                  <a:pt x="107" y="279"/>
                </a:cubicBezTo>
                <a:cubicBezTo>
                  <a:pt x="107" y="278"/>
                  <a:pt x="108" y="277"/>
                  <a:pt x="108" y="276"/>
                </a:cubicBezTo>
                <a:cubicBezTo>
                  <a:pt x="108" y="275"/>
                  <a:pt x="109" y="260"/>
                  <a:pt x="110" y="246"/>
                </a:cubicBezTo>
                <a:cubicBezTo>
                  <a:pt x="119" y="249"/>
                  <a:pt x="128" y="251"/>
                  <a:pt x="134" y="251"/>
                </a:cubicBezTo>
                <a:cubicBezTo>
                  <a:pt x="140" y="264"/>
                  <a:pt x="142" y="269"/>
                  <a:pt x="144" y="271"/>
                </a:cubicBezTo>
                <a:cubicBezTo>
                  <a:pt x="144" y="273"/>
                  <a:pt x="145" y="277"/>
                  <a:pt x="145" y="281"/>
                </a:cubicBezTo>
                <a:cubicBezTo>
                  <a:pt x="152" y="337"/>
                  <a:pt x="157" y="354"/>
                  <a:pt x="168" y="354"/>
                </a:cubicBezTo>
                <a:cubicBezTo>
                  <a:pt x="170" y="354"/>
                  <a:pt x="172" y="353"/>
                  <a:pt x="173" y="352"/>
                </a:cubicBezTo>
                <a:cubicBezTo>
                  <a:pt x="169" y="362"/>
                  <a:pt x="168" y="376"/>
                  <a:pt x="170" y="385"/>
                </a:cubicBezTo>
                <a:cubicBezTo>
                  <a:pt x="170" y="386"/>
                  <a:pt x="171" y="388"/>
                  <a:pt x="171" y="389"/>
                </a:cubicBezTo>
                <a:lnTo>
                  <a:pt x="51" y="389"/>
                </a:lnTo>
                <a:close/>
                <a:moveTo>
                  <a:pt x="195" y="348"/>
                </a:moveTo>
                <a:cubicBezTo>
                  <a:pt x="193" y="344"/>
                  <a:pt x="190" y="341"/>
                  <a:pt x="186" y="341"/>
                </a:cubicBezTo>
                <a:cubicBezTo>
                  <a:pt x="185" y="341"/>
                  <a:pt x="184" y="341"/>
                  <a:pt x="183" y="341"/>
                </a:cubicBezTo>
                <a:cubicBezTo>
                  <a:pt x="187" y="335"/>
                  <a:pt x="189" y="328"/>
                  <a:pt x="191" y="321"/>
                </a:cubicBezTo>
                <a:cubicBezTo>
                  <a:pt x="192" y="315"/>
                  <a:pt x="194" y="310"/>
                  <a:pt x="196" y="305"/>
                </a:cubicBezTo>
                <a:cubicBezTo>
                  <a:pt x="196" y="304"/>
                  <a:pt x="198" y="302"/>
                  <a:pt x="200" y="299"/>
                </a:cubicBezTo>
                <a:cubicBezTo>
                  <a:pt x="198" y="315"/>
                  <a:pt x="196" y="331"/>
                  <a:pt x="195" y="348"/>
                </a:cubicBezTo>
                <a:close/>
                <a:moveTo>
                  <a:pt x="183" y="374"/>
                </a:moveTo>
                <a:cubicBezTo>
                  <a:pt x="183" y="369"/>
                  <a:pt x="184" y="363"/>
                  <a:pt x="185" y="360"/>
                </a:cubicBezTo>
                <a:cubicBezTo>
                  <a:pt x="187" y="368"/>
                  <a:pt x="187" y="380"/>
                  <a:pt x="184" y="384"/>
                </a:cubicBezTo>
                <a:cubicBezTo>
                  <a:pt x="184" y="383"/>
                  <a:pt x="183" y="380"/>
                  <a:pt x="183" y="374"/>
                </a:cubicBezTo>
                <a:close/>
                <a:moveTo>
                  <a:pt x="216" y="287"/>
                </a:moveTo>
                <a:cubicBezTo>
                  <a:pt x="228" y="279"/>
                  <a:pt x="242" y="272"/>
                  <a:pt x="250" y="272"/>
                </a:cubicBezTo>
                <a:cubicBezTo>
                  <a:pt x="251" y="272"/>
                  <a:pt x="252" y="272"/>
                  <a:pt x="252" y="272"/>
                </a:cubicBezTo>
                <a:cubicBezTo>
                  <a:pt x="257" y="273"/>
                  <a:pt x="257" y="293"/>
                  <a:pt x="254" y="311"/>
                </a:cubicBezTo>
                <a:cubicBezTo>
                  <a:pt x="253" y="313"/>
                  <a:pt x="254" y="316"/>
                  <a:pt x="255" y="317"/>
                </a:cubicBezTo>
                <a:cubicBezTo>
                  <a:pt x="256" y="319"/>
                  <a:pt x="258" y="320"/>
                  <a:pt x="260" y="320"/>
                </a:cubicBezTo>
                <a:cubicBezTo>
                  <a:pt x="261" y="320"/>
                  <a:pt x="283" y="321"/>
                  <a:pt x="288" y="338"/>
                </a:cubicBezTo>
                <a:cubicBezTo>
                  <a:pt x="290" y="344"/>
                  <a:pt x="289" y="345"/>
                  <a:pt x="283" y="350"/>
                </a:cubicBezTo>
                <a:cubicBezTo>
                  <a:pt x="276" y="356"/>
                  <a:pt x="265" y="365"/>
                  <a:pt x="263" y="389"/>
                </a:cubicBezTo>
                <a:cubicBezTo>
                  <a:pt x="208" y="389"/>
                  <a:pt x="208" y="389"/>
                  <a:pt x="208" y="389"/>
                </a:cubicBezTo>
                <a:cubicBezTo>
                  <a:pt x="208" y="354"/>
                  <a:pt x="211" y="320"/>
                  <a:pt x="216" y="287"/>
                </a:cubicBezTo>
                <a:close/>
                <a:moveTo>
                  <a:pt x="264" y="403"/>
                </a:moveTo>
                <a:cubicBezTo>
                  <a:pt x="274" y="439"/>
                  <a:pt x="335" y="462"/>
                  <a:pt x="388" y="476"/>
                </a:cubicBezTo>
                <a:cubicBezTo>
                  <a:pt x="388" y="519"/>
                  <a:pt x="388" y="519"/>
                  <a:pt x="388" y="519"/>
                </a:cubicBezTo>
                <a:cubicBezTo>
                  <a:pt x="218" y="519"/>
                  <a:pt x="218" y="519"/>
                  <a:pt x="218" y="519"/>
                </a:cubicBezTo>
                <a:cubicBezTo>
                  <a:pt x="212" y="482"/>
                  <a:pt x="208" y="443"/>
                  <a:pt x="208" y="403"/>
                </a:cubicBezTo>
                <a:lnTo>
                  <a:pt x="264" y="403"/>
                </a:lnTo>
                <a:close/>
                <a:moveTo>
                  <a:pt x="358" y="299"/>
                </a:moveTo>
                <a:cubicBezTo>
                  <a:pt x="357" y="285"/>
                  <a:pt x="357" y="285"/>
                  <a:pt x="367" y="284"/>
                </a:cubicBezTo>
                <a:cubicBezTo>
                  <a:pt x="373" y="283"/>
                  <a:pt x="381" y="282"/>
                  <a:pt x="388" y="279"/>
                </a:cubicBezTo>
                <a:cubicBezTo>
                  <a:pt x="388" y="370"/>
                  <a:pt x="388" y="370"/>
                  <a:pt x="388" y="370"/>
                </a:cubicBezTo>
                <a:cubicBezTo>
                  <a:pt x="372" y="374"/>
                  <a:pt x="354" y="388"/>
                  <a:pt x="354" y="388"/>
                </a:cubicBezTo>
                <a:cubicBezTo>
                  <a:pt x="351" y="390"/>
                  <a:pt x="350" y="393"/>
                  <a:pt x="351" y="396"/>
                </a:cubicBezTo>
                <a:cubicBezTo>
                  <a:pt x="355" y="406"/>
                  <a:pt x="368" y="439"/>
                  <a:pt x="386" y="440"/>
                </a:cubicBezTo>
                <a:cubicBezTo>
                  <a:pt x="386" y="440"/>
                  <a:pt x="386" y="440"/>
                  <a:pt x="387" y="440"/>
                </a:cubicBezTo>
                <a:cubicBezTo>
                  <a:pt x="387" y="440"/>
                  <a:pt x="387" y="440"/>
                  <a:pt x="387" y="440"/>
                </a:cubicBezTo>
                <a:cubicBezTo>
                  <a:pt x="387" y="440"/>
                  <a:pt x="388" y="440"/>
                  <a:pt x="388" y="440"/>
                </a:cubicBezTo>
                <a:cubicBezTo>
                  <a:pt x="388" y="450"/>
                  <a:pt x="388" y="450"/>
                  <a:pt x="388" y="450"/>
                </a:cubicBezTo>
                <a:cubicBezTo>
                  <a:pt x="387" y="449"/>
                  <a:pt x="385" y="448"/>
                  <a:pt x="383" y="446"/>
                </a:cubicBezTo>
                <a:cubicBezTo>
                  <a:pt x="363" y="432"/>
                  <a:pt x="328" y="407"/>
                  <a:pt x="322" y="391"/>
                </a:cubicBezTo>
                <a:cubicBezTo>
                  <a:pt x="315" y="371"/>
                  <a:pt x="315" y="357"/>
                  <a:pt x="316" y="352"/>
                </a:cubicBezTo>
                <a:cubicBezTo>
                  <a:pt x="317" y="353"/>
                  <a:pt x="319" y="355"/>
                  <a:pt x="323" y="359"/>
                </a:cubicBezTo>
                <a:cubicBezTo>
                  <a:pt x="329" y="366"/>
                  <a:pt x="334" y="369"/>
                  <a:pt x="340" y="369"/>
                </a:cubicBezTo>
                <a:cubicBezTo>
                  <a:pt x="358" y="369"/>
                  <a:pt x="358" y="339"/>
                  <a:pt x="358" y="315"/>
                </a:cubicBezTo>
                <a:cubicBezTo>
                  <a:pt x="359" y="309"/>
                  <a:pt x="358" y="304"/>
                  <a:pt x="358" y="299"/>
                </a:cubicBezTo>
                <a:close/>
                <a:moveTo>
                  <a:pt x="504" y="86"/>
                </a:moveTo>
                <a:cubicBezTo>
                  <a:pt x="513" y="99"/>
                  <a:pt x="522" y="114"/>
                  <a:pt x="529" y="130"/>
                </a:cubicBezTo>
                <a:cubicBezTo>
                  <a:pt x="517" y="130"/>
                  <a:pt x="517" y="130"/>
                  <a:pt x="517" y="130"/>
                </a:cubicBezTo>
                <a:cubicBezTo>
                  <a:pt x="515" y="126"/>
                  <a:pt x="514" y="122"/>
                  <a:pt x="513" y="120"/>
                </a:cubicBezTo>
                <a:cubicBezTo>
                  <a:pt x="506" y="105"/>
                  <a:pt x="502" y="102"/>
                  <a:pt x="498" y="102"/>
                </a:cubicBezTo>
                <a:cubicBezTo>
                  <a:pt x="494" y="102"/>
                  <a:pt x="491" y="105"/>
                  <a:pt x="491" y="109"/>
                </a:cubicBezTo>
                <a:cubicBezTo>
                  <a:pt x="491" y="110"/>
                  <a:pt x="491" y="112"/>
                  <a:pt x="492" y="113"/>
                </a:cubicBezTo>
                <a:cubicBezTo>
                  <a:pt x="489" y="110"/>
                  <a:pt x="486" y="107"/>
                  <a:pt x="482" y="104"/>
                </a:cubicBezTo>
                <a:cubicBezTo>
                  <a:pt x="476" y="100"/>
                  <a:pt x="475" y="97"/>
                  <a:pt x="475" y="96"/>
                </a:cubicBezTo>
                <a:cubicBezTo>
                  <a:pt x="476" y="93"/>
                  <a:pt x="484" y="88"/>
                  <a:pt x="504" y="86"/>
                </a:cubicBezTo>
                <a:close/>
                <a:moveTo>
                  <a:pt x="752" y="259"/>
                </a:moveTo>
                <a:cubicBezTo>
                  <a:pt x="584" y="259"/>
                  <a:pt x="584" y="259"/>
                  <a:pt x="584" y="259"/>
                </a:cubicBezTo>
                <a:cubicBezTo>
                  <a:pt x="576" y="218"/>
                  <a:pt x="565" y="178"/>
                  <a:pt x="551" y="144"/>
                </a:cubicBezTo>
                <a:cubicBezTo>
                  <a:pt x="682" y="144"/>
                  <a:pt x="682" y="144"/>
                  <a:pt x="682" y="144"/>
                </a:cubicBezTo>
                <a:cubicBezTo>
                  <a:pt x="711" y="178"/>
                  <a:pt x="735" y="217"/>
                  <a:pt x="752" y="259"/>
                </a:cubicBezTo>
                <a:close/>
                <a:moveTo>
                  <a:pt x="757" y="519"/>
                </a:moveTo>
                <a:cubicBezTo>
                  <a:pt x="587" y="519"/>
                  <a:pt x="587" y="519"/>
                  <a:pt x="587" y="519"/>
                </a:cubicBezTo>
                <a:cubicBezTo>
                  <a:pt x="588" y="509"/>
                  <a:pt x="590" y="500"/>
                  <a:pt x="591" y="491"/>
                </a:cubicBezTo>
                <a:cubicBezTo>
                  <a:pt x="594" y="492"/>
                  <a:pt x="596" y="493"/>
                  <a:pt x="599" y="493"/>
                </a:cubicBezTo>
                <a:cubicBezTo>
                  <a:pt x="599" y="493"/>
                  <a:pt x="599" y="493"/>
                  <a:pt x="599" y="493"/>
                </a:cubicBezTo>
                <a:cubicBezTo>
                  <a:pt x="604" y="493"/>
                  <a:pt x="608" y="490"/>
                  <a:pt x="610" y="485"/>
                </a:cubicBezTo>
                <a:cubicBezTo>
                  <a:pt x="613" y="475"/>
                  <a:pt x="604" y="469"/>
                  <a:pt x="599" y="467"/>
                </a:cubicBezTo>
                <a:cubicBezTo>
                  <a:pt x="597" y="465"/>
                  <a:pt x="595" y="464"/>
                  <a:pt x="594" y="463"/>
                </a:cubicBezTo>
                <a:cubicBezTo>
                  <a:pt x="595" y="443"/>
                  <a:pt x="596" y="423"/>
                  <a:pt x="597" y="403"/>
                </a:cubicBezTo>
                <a:cubicBezTo>
                  <a:pt x="777" y="403"/>
                  <a:pt x="777" y="403"/>
                  <a:pt x="777" y="403"/>
                </a:cubicBezTo>
                <a:cubicBezTo>
                  <a:pt x="776" y="443"/>
                  <a:pt x="769" y="482"/>
                  <a:pt x="757" y="519"/>
                </a:cubicBezTo>
                <a:close/>
                <a:moveTo>
                  <a:pt x="552" y="628"/>
                </a:moveTo>
                <a:cubicBezTo>
                  <a:pt x="552" y="628"/>
                  <a:pt x="552" y="628"/>
                  <a:pt x="551" y="628"/>
                </a:cubicBezTo>
                <a:cubicBezTo>
                  <a:pt x="548" y="626"/>
                  <a:pt x="544" y="628"/>
                  <a:pt x="542" y="632"/>
                </a:cubicBezTo>
                <a:cubicBezTo>
                  <a:pt x="542" y="632"/>
                  <a:pt x="542" y="632"/>
                  <a:pt x="542" y="632"/>
                </a:cubicBezTo>
                <a:cubicBezTo>
                  <a:pt x="538" y="633"/>
                  <a:pt x="534" y="634"/>
                  <a:pt x="530" y="633"/>
                </a:cubicBezTo>
                <a:cubicBezTo>
                  <a:pt x="514" y="633"/>
                  <a:pt x="506" y="623"/>
                  <a:pt x="499" y="615"/>
                </a:cubicBezTo>
                <a:cubicBezTo>
                  <a:pt x="493" y="608"/>
                  <a:pt x="487" y="601"/>
                  <a:pt x="479" y="601"/>
                </a:cubicBezTo>
                <a:cubicBezTo>
                  <a:pt x="477" y="601"/>
                  <a:pt x="476" y="601"/>
                  <a:pt x="475" y="601"/>
                </a:cubicBezTo>
                <a:cubicBezTo>
                  <a:pt x="471" y="602"/>
                  <a:pt x="466" y="604"/>
                  <a:pt x="460" y="606"/>
                </a:cubicBezTo>
                <a:cubicBezTo>
                  <a:pt x="446" y="610"/>
                  <a:pt x="427" y="617"/>
                  <a:pt x="409" y="617"/>
                </a:cubicBezTo>
                <a:cubicBezTo>
                  <a:pt x="405" y="617"/>
                  <a:pt x="401" y="616"/>
                  <a:pt x="398" y="616"/>
                </a:cubicBezTo>
                <a:cubicBezTo>
                  <a:pt x="395" y="612"/>
                  <a:pt x="390" y="596"/>
                  <a:pt x="384" y="565"/>
                </a:cubicBezTo>
                <a:cubicBezTo>
                  <a:pt x="384" y="562"/>
                  <a:pt x="387" y="560"/>
                  <a:pt x="393" y="558"/>
                </a:cubicBezTo>
                <a:cubicBezTo>
                  <a:pt x="394" y="558"/>
                  <a:pt x="394" y="558"/>
                  <a:pt x="395" y="558"/>
                </a:cubicBezTo>
                <a:cubicBezTo>
                  <a:pt x="398" y="558"/>
                  <a:pt x="400" y="557"/>
                  <a:pt x="401" y="555"/>
                </a:cubicBezTo>
                <a:cubicBezTo>
                  <a:pt x="402" y="555"/>
                  <a:pt x="403" y="555"/>
                  <a:pt x="403" y="554"/>
                </a:cubicBezTo>
                <a:cubicBezTo>
                  <a:pt x="415" y="550"/>
                  <a:pt x="429" y="546"/>
                  <a:pt x="438" y="535"/>
                </a:cubicBezTo>
                <a:cubicBezTo>
                  <a:pt x="452" y="518"/>
                  <a:pt x="466" y="500"/>
                  <a:pt x="483" y="496"/>
                </a:cubicBezTo>
                <a:cubicBezTo>
                  <a:pt x="484" y="496"/>
                  <a:pt x="486" y="496"/>
                  <a:pt x="487" y="496"/>
                </a:cubicBezTo>
                <a:cubicBezTo>
                  <a:pt x="496" y="496"/>
                  <a:pt x="500" y="505"/>
                  <a:pt x="500" y="506"/>
                </a:cubicBezTo>
                <a:cubicBezTo>
                  <a:pt x="500" y="507"/>
                  <a:pt x="501" y="508"/>
                  <a:pt x="502" y="509"/>
                </a:cubicBezTo>
                <a:cubicBezTo>
                  <a:pt x="504" y="511"/>
                  <a:pt x="524" y="530"/>
                  <a:pt x="534" y="535"/>
                </a:cubicBezTo>
                <a:cubicBezTo>
                  <a:pt x="535" y="536"/>
                  <a:pt x="537" y="536"/>
                  <a:pt x="538" y="536"/>
                </a:cubicBezTo>
                <a:cubicBezTo>
                  <a:pt x="538" y="536"/>
                  <a:pt x="538" y="536"/>
                  <a:pt x="538" y="536"/>
                </a:cubicBezTo>
                <a:cubicBezTo>
                  <a:pt x="548" y="536"/>
                  <a:pt x="550" y="525"/>
                  <a:pt x="552" y="513"/>
                </a:cubicBezTo>
                <a:cubicBezTo>
                  <a:pt x="552" y="508"/>
                  <a:pt x="554" y="501"/>
                  <a:pt x="555" y="497"/>
                </a:cubicBezTo>
                <a:cubicBezTo>
                  <a:pt x="563" y="507"/>
                  <a:pt x="577" y="552"/>
                  <a:pt x="582" y="582"/>
                </a:cubicBezTo>
                <a:cubicBezTo>
                  <a:pt x="584" y="591"/>
                  <a:pt x="579" y="603"/>
                  <a:pt x="570" y="613"/>
                </a:cubicBezTo>
                <a:cubicBezTo>
                  <a:pt x="565" y="620"/>
                  <a:pt x="559" y="625"/>
                  <a:pt x="552" y="628"/>
                </a:cubicBezTo>
                <a:close/>
                <a:moveTo>
                  <a:pt x="399" y="382"/>
                </a:moveTo>
                <a:cubicBezTo>
                  <a:pt x="401" y="382"/>
                  <a:pt x="402" y="382"/>
                  <a:pt x="402" y="386"/>
                </a:cubicBezTo>
                <a:cubicBezTo>
                  <a:pt x="402" y="388"/>
                  <a:pt x="402" y="390"/>
                  <a:pt x="402" y="392"/>
                </a:cubicBezTo>
                <a:cubicBezTo>
                  <a:pt x="401" y="393"/>
                  <a:pt x="400" y="394"/>
                  <a:pt x="400" y="396"/>
                </a:cubicBezTo>
                <a:cubicBezTo>
                  <a:pt x="400" y="397"/>
                  <a:pt x="400" y="398"/>
                  <a:pt x="401" y="399"/>
                </a:cubicBezTo>
                <a:cubicBezTo>
                  <a:pt x="399" y="410"/>
                  <a:pt x="396" y="419"/>
                  <a:pt x="392" y="424"/>
                </a:cubicBezTo>
                <a:cubicBezTo>
                  <a:pt x="389" y="426"/>
                  <a:pt x="387" y="426"/>
                  <a:pt x="387" y="426"/>
                </a:cubicBezTo>
                <a:cubicBezTo>
                  <a:pt x="387" y="426"/>
                  <a:pt x="387" y="426"/>
                  <a:pt x="387" y="426"/>
                </a:cubicBezTo>
                <a:cubicBezTo>
                  <a:pt x="386" y="426"/>
                  <a:pt x="386" y="426"/>
                  <a:pt x="386" y="426"/>
                </a:cubicBezTo>
                <a:cubicBezTo>
                  <a:pt x="382" y="426"/>
                  <a:pt x="373" y="412"/>
                  <a:pt x="366" y="396"/>
                </a:cubicBezTo>
                <a:cubicBezTo>
                  <a:pt x="375" y="390"/>
                  <a:pt x="390" y="382"/>
                  <a:pt x="399" y="382"/>
                </a:cubicBezTo>
                <a:close/>
                <a:moveTo>
                  <a:pt x="402" y="478"/>
                </a:moveTo>
                <a:cubicBezTo>
                  <a:pt x="407" y="478"/>
                  <a:pt x="408" y="474"/>
                  <a:pt x="409" y="473"/>
                </a:cubicBezTo>
                <a:cubicBezTo>
                  <a:pt x="410" y="469"/>
                  <a:pt x="408" y="466"/>
                  <a:pt x="402" y="461"/>
                </a:cubicBezTo>
                <a:cubicBezTo>
                  <a:pt x="402" y="433"/>
                  <a:pt x="402" y="433"/>
                  <a:pt x="402" y="433"/>
                </a:cubicBezTo>
                <a:cubicBezTo>
                  <a:pt x="408" y="426"/>
                  <a:pt x="412" y="416"/>
                  <a:pt x="414" y="403"/>
                </a:cubicBezTo>
                <a:cubicBezTo>
                  <a:pt x="583" y="403"/>
                  <a:pt x="583" y="403"/>
                  <a:pt x="583" y="403"/>
                </a:cubicBezTo>
                <a:cubicBezTo>
                  <a:pt x="582" y="415"/>
                  <a:pt x="582" y="428"/>
                  <a:pt x="581" y="440"/>
                </a:cubicBezTo>
                <a:cubicBezTo>
                  <a:pt x="574" y="433"/>
                  <a:pt x="563" y="429"/>
                  <a:pt x="551" y="425"/>
                </a:cubicBezTo>
                <a:cubicBezTo>
                  <a:pt x="530" y="417"/>
                  <a:pt x="499" y="410"/>
                  <a:pt x="491" y="408"/>
                </a:cubicBezTo>
                <a:cubicBezTo>
                  <a:pt x="490" y="408"/>
                  <a:pt x="489" y="408"/>
                  <a:pt x="489" y="408"/>
                </a:cubicBezTo>
                <a:cubicBezTo>
                  <a:pt x="485" y="408"/>
                  <a:pt x="481" y="410"/>
                  <a:pt x="480" y="414"/>
                </a:cubicBezTo>
                <a:cubicBezTo>
                  <a:pt x="477" y="427"/>
                  <a:pt x="513" y="450"/>
                  <a:pt x="513" y="451"/>
                </a:cubicBezTo>
                <a:cubicBezTo>
                  <a:pt x="519" y="454"/>
                  <a:pt x="519" y="458"/>
                  <a:pt x="519" y="463"/>
                </a:cubicBezTo>
                <a:cubicBezTo>
                  <a:pt x="520" y="468"/>
                  <a:pt x="520" y="478"/>
                  <a:pt x="532" y="479"/>
                </a:cubicBezTo>
                <a:cubicBezTo>
                  <a:pt x="538" y="479"/>
                  <a:pt x="544" y="478"/>
                  <a:pt x="550" y="477"/>
                </a:cubicBezTo>
                <a:cubicBezTo>
                  <a:pt x="556" y="476"/>
                  <a:pt x="562" y="475"/>
                  <a:pt x="566" y="476"/>
                </a:cubicBezTo>
                <a:cubicBezTo>
                  <a:pt x="569" y="477"/>
                  <a:pt x="573" y="480"/>
                  <a:pt x="577" y="483"/>
                </a:cubicBezTo>
                <a:cubicBezTo>
                  <a:pt x="578" y="483"/>
                  <a:pt x="578" y="483"/>
                  <a:pt x="578" y="483"/>
                </a:cubicBezTo>
                <a:cubicBezTo>
                  <a:pt x="577" y="490"/>
                  <a:pt x="576" y="497"/>
                  <a:pt x="575" y="505"/>
                </a:cubicBezTo>
                <a:cubicBezTo>
                  <a:pt x="567" y="486"/>
                  <a:pt x="561" y="482"/>
                  <a:pt x="556" y="482"/>
                </a:cubicBezTo>
                <a:cubicBezTo>
                  <a:pt x="556" y="482"/>
                  <a:pt x="555" y="482"/>
                  <a:pt x="555" y="482"/>
                </a:cubicBezTo>
                <a:cubicBezTo>
                  <a:pt x="543" y="482"/>
                  <a:pt x="540" y="497"/>
                  <a:pt x="538" y="510"/>
                </a:cubicBezTo>
                <a:cubicBezTo>
                  <a:pt x="537" y="513"/>
                  <a:pt x="537" y="517"/>
                  <a:pt x="536" y="520"/>
                </a:cubicBezTo>
                <a:cubicBezTo>
                  <a:pt x="529" y="515"/>
                  <a:pt x="518" y="505"/>
                  <a:pt x="513" y="500"/>
                </a:cubicBezTo>
                <a:cubicBezTo>
                  <a:pt x="510" y="495"/>
                  <a:pt x="503" y="482"/>
                  <a:pt x="487" y="482"/>
                </a:cubicBezTo>
                <a:cubicBezTo>
                  <a:pt x="485" y="482"/>
                  <a:pt x="483" y="482"/>
                  <a:pt x="480" y="483"/>
                </a:cubicBezTo>
                <a:cubicBezTo>
                  <a:pt x="462" y="486"/>
                  <a:pt x="447" y="502"/>
                  <a:pt x="433" y="519"/>
                </a:cubicBezTo>
                <a:cubicBezTo>
                  <a:pt x="433" y="519"/>
                  <a:pt x="433" y="519"/>
                  <a:pt x="432" y="519"/>
                </a:cubicBezTo>
                <a:cubicBezTo>
                  <a:pt x="402" y="519"/>
                  <a:pt x="402" y="519"/>
                  <a:pt x="402" y="519"/>
                </a:cubicBezTo>
                <a:lnTo>
                  <a:pt x="402" y="478"/>
                </a:lnTo>
                <a:close/>
                <a:moveTo>
                  <a:pt x="580" y="467"/>
                </a:moveTo>
                <a:cubicBezTo>
                  <a:pt x="576" y="466"/>
                  <a:pt x="573" y="464"/>
                  <a:pt x="571" y="463"/>
                </a:cubicBezTo>
                <a:cubicBezTo>
                  <a:pt x="568" y="462"/>
                  <a:pt x="565" y="461"/>
                  <a:pt x="561" y="461"/>
                </a:cubicBezTo>
                <a:cubicBezTo>
                  <a:pt x="556" y="461"/>
                  <a:pt x="552" y="462"/>
                  <a:pt x="547" y="463"/>
                </a:cubicBezTo>
                <a:cubicBezTo>
                  <a:pt x="542" y="464"/>
                  <a:pt x="538" y="465"/>
                  <a:pt x="534" y="465"/>
                </a:cubicBezTo>
                <a:cubicBezTo>
                  <a:pt x="534" y="464"/>
                  <a:pt x="533" y="463"/>
                  <a:pt x="533" y="462"/>
                </a:cubicBezTo>
                <a:cubicBezTo>
                  <a:pt x="533" y="456"/>
                  <a:pt x="532" y="446"/>
                  <a:pt x="521" y="439"/>
                </a:cubicBezTo>
                <a:cubicBezTo>
                  <a:pt x="515" y="435"/>
                  <a:pt x="508" y="430"/>
                  <a:pt x="503" y="425"/>
                </a:cubicBezTo>
                <a:cubicBezTo>
                  <a:pt x="515" y="428"/>
                  <a:pt x="533" y="432"/>
                  <a:pt x="546" y="438"/>
                </a:cubicBezTo>
                <a:cubicBezTo>
                  <a:pt x="569" y="446"/>
                  <a:pt x="577" y="452"/>
                  <a:pt x="578" y="460"/>
                </a:cubicBezTo>
                <a:cubicBezTo>
                  <a:pt x="578" y="463"/>
                  <a:pt x="579" y="465"/>
                  <a:pt x="580" y="467"/>
                </a:cubicBezTo>
                <a:close/>
                <a:moveTo>
                  <a:pt x="420" y="533"/>
                </a:moveTo>
                <a:cubicBezTo>
                  <a:pt x="415" y="536"/>
                  <a:pt x="408" y="538"/>
                  <a:pt x="402" y="540"/>
                </a:cubicBezTo>
                <a:cubicBezTo>
                  <a:pt x="402" y="533"/>
                  <a:pt x="402" y="533"/>
                  <a:pt x="402" y="533"/>
                </a:cubicBezTo>
                <a:lnTo>
                  <a:pt x="420" y="533"/>
                </a:lnTo>
                <a:close/>
                <a:moveTo>
                  <a:pt x="597" y="389"/>
                </a:moveTo>
                <a:cubicBezTo>
                  <a:pt x="596" y="349"/>
                  <a:pt x="593" y="310"/>
                  <a:pt x="587" y="273"/>
                </a:cubicBezTo>
                <a:cubicBezTo>
                  <a:pt x="757" y="273"/>
                  <a:pt x="757" y="273"/>
                  <a:pt x="757" y="273"/>
                </a:cubicBezTo>
                <a:cubicBezTo>
                  <a:pt x="769" y="310"/>
                  <a:pt x="776" y="349"/>
                  <a:pt x="777" y="389"/>
                </a:cubicBezTo>
                <a:lnTo>
                  <a:pt x="597" y="389"/>
                </a:lnTo>
                <a:close/>
                <a:moveTo>
                  <a:pt x="539" y="119"/>
                </a:moveTo>
                <a:cubicBezTo>
                  <a:pt x="534" y="107"/>
                  <a:pt x="527" y="96"/>
                  <a:pt x="520" y="85"/>
                </a:cubicBezTo>
                <a:cubicBezTo>
                  <a:pt x="526" y="85"/>
                  <a:pt x="530" y="87"/>
                  <a:pt x="532" y="90"/>
                </a:cubicBezTo>
                <a:cubicBezTo>
                  <a:pt x="539" y="97"/>
                  <a:pt x="540" y="111"/>
                  <a:pt x="539" y="119"/>
                </a:cubicBezTo>
                <a:close/>
                <a:moveTo>
                  <a:pt x="506" y="193"/>
                </a:moveTo>
                <a:cubicBezTo>
                  <a:pt x="507" y="193"/>
                  <a:pt x="508" y="193"/>
                  <a:pt x="509" y="192"/>
                </a:cubicBezTo>
                <a:cubicBezTo>
                  <a:pt x="508" y="193"/>
                  <a:pt x="507" y="193"/>
                  <a:pt x="506" y="194"/>
                </a:cubicBezTo>
                <a:lnTo>
                  <a:pt x="506" y="193"/>
                </a:lnTo>
                <a:close/>
                <a:moveTo>
                  <a:pt x="500" y="146"/>
                </a:moveTo>
                <a:cubicBezTo>
                  <a:pt x="502" y="138"/>
                  <a:pt x="502" y="125"/>
                  <a:pt x="493" y="114"/>
                </a:cubicBezTo>
                <a:cubicBezTo>
                  <a:pt x="493" y="115"/>
                  <a:pt x="494" y="115"/>
                  <a:pt x="494" y="115"/>
                </a:cubicBezTo>
                <a:cubicBezTo>
                  <a:pt x="497" y="119"/>
                  <a:pt x="504" y="135"/>
                  <a:pt x="506" y="140"/>
                </a:cubicBezTo>
                <a:cubicBezTo>
                  <a:pt x="505" y="141"/>
                  <a:pt x="505" y="141"/>
                  <a:pt x="505" y="141"/>
                </a:cubicBezTo>
                <a:cubicBezTo>
                  <a:pt x="504" y="142"/>
                  <a:pt x="504" y="144"/>
                  <a:pt x="503" y="145"/>
                </a:cubicBezTo>
                <a:cubicBezTo>
                  <a:pt x="503" y="146"/>
                  <a:pt x="503" y="147"/>
                  <a:pt x="503" y="148"/>
                </a:cubicBezTo>
                <a:cubicBezTo>
                  <a:pt x="501" y="149"/>
                  <a:pt x="498" y="151"/>
                  <a:pt x="497" y="155"/>
                </a:cubicBezTo>
                <a:cubicBezTo>
                  <a:pt x="495" y="160"/>
                  <a:pt x="498" y="167"/>
                  <a:pt x="504" y="174"/>
                </a:cubicBezTo>
                <a:cubicBezTo>
                  <a:pt x="505" y="175"/>
                  <a:pt x="505" y="176"/>
                  <a:pt x="505" y="177"/>
                </a:cubicBezTo>
                <a:cubicBezTo>
                  <a:pt x="505" y="177"/>
                  <a:pt x="504" y="179"/>
                  <a:pt x="500" y="181"/>
                </a:cubicBezTo>
                <a:cubicBezTo>
                  <a:pt x="499" y="181"/>
                  <a:pt x="498" y="182"/>
                  <a:pt x="497" y="182"/>
                </a:cubicBezTo>
                <a:cubicBezTo>
                  <a:pt x="495" y="184"/>
                  <a:pt x="485" y="190"/>
                  <a:pt x="481" y="191"/>
                </a:cubicBezTo>
                <a:cubicBezTo>
                  <a:pt x="479" y="191"/>
                  <a:pt x="477" y="193"/>
                  <a:pt x="475" y="194"/>
                </a:cubicBezTo>
                <a:cubicBezTo>
                  <a:pt x="473" y="185"/>
                  <a:pt x="466" y="176"/>
                  <a:pt x="461" y="171"/>
                </a:cubicBezTo>
                <a:cubicBezTo>
                  <a:pt x="460" y="170"/>
                  <a:pt x="458" y="168"/>
                  <a:pt x="459" y="166"/>
                </a:cubicBezTo>
                <a:cubicBezTo>
                  <a:pt x="460" y="164"/>
                  <a:pt x="463" y="162"/>
                  <a:pt x="468" y="162"/>
                </a:cubicBezTo>
                <a:cubicBezTo>
                  <a:pt x="470" y="162"/>
                  <a:pt x="472" y="162"/>
                  <a:pt x="473" y="162"/>
                </a:cubicBezTo>
                <a:cubicBezTo>
                  <a:pt x="485" y="165"/>
                  <a:pt x="496" y="158"/>
                  <a:pt x="500" y="146"/>
                </a:cubicBezTo>
                <a:close/>
                <a:moveTo>
                  <a:pt x="464" y="212"/>
                </a:moveTo>
                <a:cubicBezTo>
                  <a:pt x="464" y="212"/>
                  <a:pt x="465" y="212"/>
                  <a:pt x="465" y="212"/>
                </a:cubicBezTo>
                <a:cubicBezTo>
                  <a:pt x="466" y="212"/>
                  <a:pt x="467" y="212"/>
                  <a:pt x="468" y="211"/>
                </a:cubicBezTo>
                <a:cubicBezTo>
                  <a:pt x="468" y="213"/>
                  <a:pt x="468" y="216"/>
                  <a:pt x="469" y="217"/>
                </a:cubicBezTo>
                <a:cubicBezTo>
                  <a:pt x="471" y="223"/>
                  <a:pt x="475" y="224"/>
                  <a:pt x="477" y="225"/>
                </a:cubicBezTo>
                <a:cubicBezTo>
                  <a:pt x="477" y="225"/>
                  <a:pt x="477" y="225"/>
                  <a:pt x="478" y="225"/>
                </a:cubicBezTo>
                <a:cubicBezTo>
                  <a:pt x="484" y="225"/>
                  <a:pt x="488" y="218"/>
                  <a:pt x="492" y="212"/>
                </a:cubicBezTo>
                <a:cubicBezTo>
                  <a:pt x="494" y="209"/>
                  <a:pt x="494" y="209"/>
                  <a:pt x="500" y="208"/>
                </a:cubicBezTo>
                <a:cubicBezTo>
                  <a:pt x="502" y="208"/>
                  <a:pt x="504" y="208"/>
                  <a:pt x="507" y="208"/>
                </a:cubicBezTo>
                <a:cubicBezTo>
                  <a:pt x="523" y="205"/>
                  <a:pt x="529" y="187"/>
                  <a:pt x="527" y="178"/>
                </a:cubicBezTo>
                <a:cubicBezTo>
                  <a:pt x="527" y="174"/>
                  <a:pt x="525" y="170"/>
                  <a:pt x="523" y="166"/>
                </a:cubicBezTo>
                <a:cubicBezTo>
                  <a:pt x="529" y="165"/>
                  <a:pt x="535" y="164"/>
                  <a:pt x="537" y="157"/>
                </a:cubicBezTo>
                <a:cubicBezTo>
                  <a:pt x="537" y="155"/>
                  <a:pt x="537" y="152"/>
                  <a:pt x="535" y="150"/>
                </a:cubicBezTo>
                <a:cubicBezTo>
                  <a:pt x="534" y="148"/>
                  <a:pt x="530" y="145"/>
                  <a:pt x="527" y="144"/>
                </a:cubicBezTo>
                <a:cubicBezTo>
                  <a:pt x="536" y="144"/>
                  <a:pt x="536" y="144"/>
                  <a:pt x="536" y="144"/>
                </a:cubicBezTo>
                <a:cubicBezTo>
                  <a:pt x="550" y="178"/>
                  <a:pt x="562" y="217"/>
                  <a:pt x="570" y="259"/>
                </a:cubicBezTo>
                <a:cubicBezTo>
                  <a:pt x="453" y="259"/>
                  <a:pt x="453" y="259"/>
                  <a:pt x="453" y="259"/>
                </a:cubicBezTo>
                <a:cubicBezTo>
                  <a:pt x="455" y="257"/>
                  <a:pt x="455" y="255"/>
                  <a:pt x="455" y="252"/>
                </a:cubicBezTo>
                <a:cubicBezTo>
                  <a:pt x="456" y="245"/>
                  <a:pt x="452" y="240"/>
                  <a:pt x="445" y="239"/>
                </a:cubicBezTo>
                <a:cubicBezTo>
                  <a:pt x="444" y="239"/>
                  <a:pt x="444" y="239"/>
                  <a:pt x="444" y="239"/>
                </a:cubicBezTo>
                <a:cubicBezTo>
                  <a:pt x="442" y="239"/>
                  <a:pt x="441" y="239"/>
                  <a:pt x="440" y="239"/>
                </a:cubicBezTo>
                <a:cubicBezTo>
                  <a:pt x="448" y="224"/>
                  <a:pt x="438" y="208"/>
                  <a:pt x="430" y="194"/>
                </a:cubicBezTo>
                <a:cubicBezTo>
                  <a:pt x="426" y="189"/>
                  <a:pt x="421" y="181"/>
                  <a:pt x="422" y="179"/>
                </a:cubicBezTo>
                <a:cubicBezTo>
                  <a:pt x="422" y="179"/>
                  <a:pt x="422" y="178"/>
                  <a:pt x="424" y="178"/>
                </a:cubicBezTo>
                <a:cubicBezTo>
                  <a:pt x="425" y="177"/>
                  <a:pt x="427" y="177"/>
                  <a:pt x="428" y="177"/>
                </a:cubicBezTo>
                <a:cubicBezTo>
                  <a:pt x="435" y="177"/>
                  <a:pt x="440" y="185"/>
                  <a:pt x="446" y="196"/>
                </a:cubicBezTo>
                <a:cubicBezTo>
                  <a:pt x="451" y="204"/>
                  <a:pt x="455" y="212"/>
                  <a:pt x="464" y="212"/>
                </a:cubicBezTo>
                <a:close/>
                <a:moveTo>
                  <a:pt x="429" y="259"/>
                </a:moveTo>
                <a:cubicBezTo>
                  <a:pt x="424" y="259"/>
                  <a:pt x="424" y="259"/>
                  <a:pt x="424" y="259"/>
                </a:cubicBezTo>
                <a:cubicBezTo>
                  <a:pt x="426" y="258"/>
                  <a:pt x="427" y="256"/>
                  <a:pt x="429" y="255"/>
                </a:cubicBezTo>
                <a:cubicBezTo>
                  <a:pt x="429" y="256"/>
                  <a:pt x="429" y="256"/>
                  <a:pt x="429" y="257"/>
                </a:cubicBezTo>
                <a:cubicBezTo>
                  <a:pt x="429" y="258"/>
                  <a:pt x="429" y="259"/>
                  <a:pt x="429" y="259"/>
                </a:cubicBezTo>
                <a:close/>
                <a:moveTo>
                  <a:pt x="403" y="273"/>
                </a:moveTo>
                <a:cubicBezTo>
                  <a:pt x="573" y="273"/>
                  <a:pt x="573" y="273"/>
                  <a:pt x="573" y="273"/>
                </a:cubicBezTo>
                <a:cubicBezTo>
                  <a:pt x="579" y="310"/>
                  <a:pt x="582" y="349"/>
                  <a:pt x="583" y="389"/>
                </a:cubicBezTo>
                <a:cubicBezTo>
                  <a:pt x="416" y="389"/>
                  <a:pt x="416" y="389"/>
                  <a:pt x="416" y="389"/>
                </a:cubicBezTo>
                <a:cubicBezTo>
                  <a:pt x="416" y="388"/>
                  <a:pt x="416" y="387"/>
                  <a:pt x="416" y="386"/>
                </a:cubicBezTo>
                <a:cubicBezTo>
                  <a:pt x="416" y="376"/>
                  <a:pt x="411" y="370"/>
                  <a:pt x="402" y="368"/>
                </a:cubicBezTo>
                <a:cubicBezTo>
                  <a:pt x="402" y="274"/>
                  <a:pt x="402" y="274"/>
                  <a:pt x="402" y="274"/>
                </a:cubicBezTo>
                <a:cubicBezTo>
                  <a:pt x="402" y="274"/>
                  <a:pt x="402" y="273"/>
                  <a:pt x="403" y="273"/>
                </a:cubicBezTo>
                <a:close/>
                <a:moveTo>
                  <a:pt x="388" y="662"/>
                </a:moveTo>
                <a:cubicBezTo>
                  <a:pt x="388" y="777"/>
                  <a:pt x="388" y="777"/>
                  <a:pt x="388" y="777"/>
                </a:cubicBezTo>
                <a:cubicBezTo>
                  <a:pt x="339" y="774"/>
                  <a:pt x="294" y="730"/>
                  <a:pt x="261" y="662"/>
                </a:cubicBezTo>
                <a:lnTo>
                  <a:pt x="388" y="662"/>
                </a:lnTo>
                <a:close/>
                <a:moveTo>
                  <a:pt x="402" y="662"/>
                </a:moveTo>
                <a:cubicBezTo>
                  <a:pt x="502" y="662"/>
                  <a:pt x="502" y="662"/>
                  <a:pt x="502" y="662"/>
                </a:cubicBezTo>
                <a:cubicBezTo>
                  <a:pt x="499" y="668"/>
                  <a:pt x="501" y="677"/>
                  <a:pt x="503" y="682"/>
                </a:cubicBezTo>
                <a:cubicBezTo>
                  <a:pt x="506" y="689"/>
                  <a:pt x="508" y="693"/>
                  <a:pt x="512" y="694"/>
                </a:cubicBezTo>
                <a:cubicBezTo>
                  <a:pt x="481" y="745"/>
                  <a:pt x="443" y="774"/>
                  <a:pt x="402" y="777"/>
                </a:cubicBezTo>
                <a:lnTo>
                  <a:pt x="402" y="662"/>
                </a:lnTo>
                <a:close/>
                <a:moveTo>
                  <a:pt x="525" y="672"/>
                </a:moveTo>
                <a:cubicBezTo>
                  <a:pt x="522" y="674"/>
                  <a:pt x="518" y="677"/>
                  <a:pt x="517" y="678"/>
                </a:cubicBezTo>
                <a:cubicBezTo>
                  <a:pt x="516" y="676"/>
                  <a:pt x="515" y="672"/>
                  <a:pt x="514" y="670"/>
                </a:cubicBezTo>
                <a:cubicBezTo>
                  <a:pt x="516" y="670"/>
                  <a:pt x="518" y="670"/>
                  <a:pt x="521" y="670"/>
                </a:cubicBezTo>
                <a:cubicBezTo>
                  <a:pt x="523" y="670"/>
                  <a:pt x="524" y="670"/>
                  <a:pt x="525" y="670"/>
                </a:cubicBezTo>
                <a:cubicBezTo>
                  <a:pt x="525" y="670"/>
                  <a:pt x="525" y="671"/>
                  <a:pt x="525" y="672"/>
                </a:cubicBezTo>
                <a:close/>
                <a:moveTo>
                  <a:pt x="402" y="648"/>
                </a:moveTo>
                <a:cubicBezTo>
                  <a:pt x="402" y="630"/>
                  <a:pt x="402" y="630"/>
                  <a:pt x="402" y="630"/>
                </a:cubicBezTo>
                <a:cubicBezTo>
                  <a:pt x="404" y="631"/>
                  <a:pt x="406" y="631"/>
                  <a:pt x="409" y="631"/>
                </a:cubicBezTo>
                <a:cubicBezTo>
                  <a:pt x="429" y="631"/>
                  <a:pt x="450" y="624"/>
                  <a:pt x="465" y="619"/>
                </a:cubicBezTo>
                <a:cubicBezTo>
                  <a:pt x="470" y="617"/>
                  <a:pt x="475" y="616"/>
                  <a:pt x="478" y="615"/>
                </a:cubicBezTo>
                <a:cubicBezTo>
                  <a:pt x="478" y="615"/>
                  <a:pt x="478" y="615"/>
                  <a:pt x="479" y="615"/>
                </a:cubicBezTo>
                <a:cubicBezTo>
                  <a:pt x="481" y="615"/>
                  <a:pt x="485" y="619"/>
                  <a:pt x="488" y="624"/>
                </a:cubicBezTo>
                <a:cubicBezTo>
                  <a:pt x="496" y="633"/>
                  <a:pt x="507" y="646"/>
                  <a:pt x="529" y="647"/>
                </a:cubicBezTo>
                <a:cubicBezTo>
                  <a:pt x="530" y="647"/>
                  <a:pt x="531" y="647"/>
                  <a:pt x="532" y="647"/>
                </a:cubicBezTo>
                <a:cubicBezTo>
                  <a:pt x="533" y="647"/>
                  <a:pt x="535" y="647"/>
                  <a:pt x="536" y="647"/>
                </a:cubicBezTo>
                <a:cubicBezTo>
                  <a:pt x="536" y="648"/>
                  <a:pt x="536" y="648"/>
                  <a:pt x="536" y="648"/>
                </a:cubicBezTo>
                <a:lnTo>
                  <a:pt x="402" y="648"/>
                </a:lnTo>
                <a:close/>
                <a:moveTo>
                  <a:pt x="669" y="130"/>
                </a:moveTo>
                <a:cubicBezTo>
                  <a:pt x="553" y="130"/>
                  <a:pt x="553" y="130"/>
                  <a:pt x="553" y="130"/>
                </a:cubicBezTo>
                <a:cubicBezTo>
                  <a:pt x="554" y="128"/>
                  <a:pt x="555" y="126"/>
                  <a:pt x="556" y="124"/>
                </a:cubicBezTo>
                <a:cubicBezTo>
                  <a:pt x="560" y="112"/>
                  <a:pt x="560" y="87"/>
                  <a:pt x="556" y="50"/>
                </a:cubicBezTo>
                <a:cubicBezTo>
                  <a:pt x="598" y="69"/>
                  <a:pt x="636" y="97"/>
                  <a:pt x="669" y="130"/>
                </a:cubicBezTo>
                <a:close/>
                <a:moveTo>
                  <a:pt x="395" y="14"/>
                </a:moveTo>
                <a:cubicBezTo>
                  <a:pt x="401" y="14"/>
                  <a:pt x="407" y="14"/>
                  <a:pt x="413" y="15"/>
                </a:cubicBezTo>
                <a:cubicBezTo>
                  <a:pt x="414" y="15"/>
                  <a:pt x="414" y="15"/>
                  <a:pt x="415" y="15"/>
                </a:cubicBezTo>
                <a:cubicBezTo>
                  <a:pt x="420" y="15"/>
                  <a:pt x="425" y="15"/>
                  <a:pt x="431" y="16"/>
                </a:cubicBezTo>
                <a:cubicBezTo>
                  <a:pt x="432" y="16"/>
                  <a:pt x="433" y="16"/>
                  <a:pt x="434" y="16"/>
                </a:cubicBezTo>
                <a:cubicBezTo>
                  <a:pt x="439" y="17"/>
                  <a:pt x="443" y="17"/>
                  <a:pt x="448" y="18"/>
                </a:cubicBezTo>
                <a:cubicBezTo>
                  <a:pt x="450" y="18"/>
                  <a:pt x="452" y="18"/>
                  <a:pt x="453" y="19"/>
                </a:cubicBezTo>
                <a:cubicBezTo>
                  <a:pt x="457" y="19"/>
                  <a:pt x="462" y="20"/>
                  <a:pt x="466" y="21"/>
                </a:cubicBezTo>
                <a:cubicBezTo>
                  <a:pt x="468" y="21"/>
                  <a:pt x="470" y="22"/>
                  <a:pt x="472" y="22"/>
                </a:cubicBezTo>
                <a:cubicBezTo>
                  <a:pt x="476" y="23"/>
                  <a:pt x="480" y="24"/>
                  <a:pt x="484" y="25"/>
                </a:cubicBezTo>
                <a:cubicBezTo>
                  <a:pt x="486" y="25"/>
                  <a:pt x="489" y="26"/>
                  <a:pt x="492" y="27"/>
                </a:cubicBezTo>
                <a:cubicBezTo>
                  <a:pt x="495" y="28"/>
                  <a:pt x="498" y="28"/>
                  <a:pt x="501" y="29"/>
                </a:cubicBezTo>
                <a:cubicBezTo>
                  <a:pt x="505" y="30"/>
                  <a:pt x="508" y="31"/>
                  <a:pt x="511" y="32"/>
                </a:cubicBezTo>
                <a:cubicBezTo>
                  <a:pt x="514" y="33"/>
                  <a:pt x="516" y="34"/>
                  <a:pt x="519" y="35"/>
                </a:cubicBezTo>
                <a:cubicBezTo>
                  <a:pt x="523" y="36"/>
                  <a:pt x="527" y="38"/>
                  <a:pt x="531" y="39"/>
                </a:cubicBezTo>
                <a:cubicBezTo>
                  <a:pt x="532" y="40"/>
                  <a:pt x="534" y="40"/>
                  <a:pt x="536" y="41"/>
                </a:cubicBezTo>
                <a:cubicBezTo>
                  <a:pt x="538" y="42"/>
                  <a:pt x="539" y="43"/>
                  <a:pt x="541" y="43"/>
                </a:cubicBezTo>
                <a:cubicBezTo>
                  <a:pt x="543" y="58"/>
                  <a:pt x="544" y="71"/>
                  <a:pt x="545" y="83"/>
                </a:cubicBezTo>
                <a:cubicBezTo>
                  <a:pt x="544" y="82"/>
                  <a:pt x="543" y="81"/>
                  <a:pt x="542" y="80"/>
                </a:cubicBezTo>
                <a:cubicBezTo>
                  <a:pt x="537" y="74"/>
                  <a:pt x="529" y="71"/>
                  <a:pt x="520" y="71"/>
                </a:cubicBezTo>
                <a:cubicBezTo>
                  <a:pt x="519" y="71"/>
                  <a:pt x="519" y="71"/>
                  <a:pt x="519" y="71"/>
                </a:cubicBezTo>
                <a:cubicBezTo>
                  <a:pt x="516" y="71"/>
                  <a:pt x="512" y="71"/>
                  <a:pt x="508" y="72"/>
                </a:cubicBezTo>
                <a:cubicBezTo>
                  <a:pt x="507" y="72"/>
                  <a:pt x="507" y="72"/>
                  <a:pt x="507" y="72"/>
                </a:cubicBezTo>
                <a:cubicBezTo>
                  <a:pt x="490" y="73"/>
                  <a:pt x="466" y="78"/>
                  <a:pt x="462" y="92"/>
                </a:cubicBezTo>
                <a:cubicBezTo>
                  <a:pt x="460" y="97"/>
                  <a:pt x="461" y="106"/>
                  <a:pt x="474" y="116"/>
                </a:cubicBezTo>
                <a:cubicBezTo>
                  <a:pt x="487" y="124"/>
                  <a:pt x="488" y="135"/>
                  <a:pt x="486" y="142"/>
                </a:cubicBezTo>
                <a:cubicBezTo>
                  <a:pt x="486" y="143"/>
                  <a:pt x="484" y="149"/>
                  <a:pt x="478" y="149"/>
                </a:cubicBezTo>
                <a:cubicBezTo>
                  <a:pt x="477" y="149"/>
                  <a:pt x="477" y="149"/>
                  <a:pt x="476" y="149"/>
                </a:cubicBezTo>
                <a:cubicBezTo>
                  <a:pt x="462" y="146"/>
                  <a:pt x="450" y="151"/>
                  <a:pt x="446" y="161"/>
                </a:cubicBezTo>
                <a:cubicBezTo>
                  <a:pt x="445" y="164"/>
                  <a:pt x="444" y="167"/>
                  <a:pt x="445" y="170"/>
                </a:cubicBezTo>
                <a:cubicBezTo>
                  <a:pt x="440" y="166"/>
                  <a:pt x="435" y="163"/>
                  <a:pt x="428" y="163"/>
                </a:cubicBezTo>
                <a:cubicBezTo>
                  <a:pt x="425" y="163"/>
                  <a:pt x="423" y="163"/>
                  <a:pt x="420" y="164"/>
                </a:cubicBezTo>
                <a:cubicBezTo>
                  <a:pt x="414" y="166"/>
                  <a:pt x="410" y="169"/>
                  <a:pt x="409" y="173"/>
                </a:cubicBezTo>
                <a:cubicBezTo>
                  <a:pt x="405" y="182"/>
                  <a:pt x="411" y="191"/>
                  <a:pt x="418" y="202"/>
                </a:cubicBezTo>
                <a:cubicBezTo>
                  <a:pt x="425" y="213"/>
                  <a:pt x="432" y="225"/>
                  <a:pt x="428" y="234"/>
                </a:cubicBezTo>
                <a:cubicBezTo>
                  <a:pt x="421" y="245"/>
                  <a:pt x="410" y="254"/>
                  <a:pt x="398" y="260"/>
                </a:cubicBezTo>
                <a:cubicBezTo>
                  <a:pt x="398" y="260"/>
                  <a:pt x="398" y="260"/>
                  <a:pt x="398" y="260"/>
                </a:cubicBezTo>
                <a:cubicBezTo>
                  <a:pt x="396" y="261"/>
                  <a:pt x="395" y="262"/>
                  <a:pt x="393" y="262"/>
                </a:cubicBezTo>
                <a:cubicBezTo>
                  <a:pt x="393" y="263"/>
                  <a:pt x="392" y="263"/>
                  <a:pt x="392" y="263"/>
                </a:cubicBezTo>
                <a:cubicBezTo>
                  <a:pt x="383" y="267"/>
                  <a:pt x="373" y="269"/>
                  <a:pt x="365" y="270"/>
                </a:cubicBezTo>
                <a:cubicBezTo>
                  <a:pt x="341" y="273"/>
                  <a:pt x="343" y="287"/>
                  <a:pt x="344" y="300"/>
                </a:cubicBezTo>
                <a:cubicBezTo>
                  <a:pt x="344" y="305"/>
                  <a:pt x="345" y="309"/>
                  <a:pt x="344" y="315"/>
                </a:cubicBezTo>
                <a:cubicBezTo>
                  <a:pt x="344" y="338"/>
                  <a:pt x="343" y="352"/>
                  <a:pt x="340" y="355"/>
                </a:cubicBezTo>
                <a:cubicBezTo>
                  <a:pt x="339" y="355"/>
                  <a:pt x="337" y="354"/>
                  <a:pt x="333" y="349"/>
                </a:cubicBezTo>
                <a:cubicBezTo>
                  <a:pt x="326" y="341"/>
                  <a:pt x="320" y="338"/>
                  <a:pt x="314" y="338"/>
                </a:cubicBezTo>
                <a:cubicBezTo>
                  <a:pt x="310" y="338"/>
                  <a:pt x="307" y="339"/>
                  <a:pt x="305" y="343"/>
                </a:cubicBezTo>
                <a:cubicBezTo>
                  <a:pt x="296" y="355"/>
                  <a:pt x="307" y="389"/>
                  <a:pt x="309" y="395"/>
                </a:cubicBezTo>
                <a:cubicBezTo>
                  <a:pt x="316" y="416"/>
                  <a:pt x="350" y="440"/>
                  <a:pt x="375" y="458"/>
                </a:cubicBezTo>
                <a:cubicBezTo>
                  <a:pt x="376" y="458"/>
                  <a:pt x="376" y="458"/>
                  <a:pt x="376" y="458"/>
                </a:cubicBezTo>
                <a:cubicBezTo>
                  <a:pt x="312" y="440"/>
                  <a:pt x="276" y="416"/>
                  <a:pt x="277" y="392"/>
                </a:cubicBezTo>
                <a:cubicBezTo>
                  <a:pt x="278" y="373"/>
                  <a:pt x="285" y="367"/>
                  <a:pt x="292" y="361"/>
                </a:cubicBezTo>
                <a:cubicBezTo>
                  <a:pt x="298" y="356"/>
                  <a:pt x="306" y="349"/>
                  <a:pt x="302" y="334"/>
                </a:cubicBezTo>
                <a:cubicBezTo>
                  <a:pt x="296" y="315"/>
                  <a:pt x="279" y="309"/>
                  <a:pt x="269" y="307"/>
                </a:cubicBezTo>
                <a:cubicBezTo>
                  <a:pt x="275" y="267"/>
                  <a:pt x="261" y="260"/>
                  <a:pt x="256" y="258"/>
                </a:cubicBezTo>
                <a:cubicBezTo>
                  <a:pt x="254" y="258"/>
                  <a:pt x="252" y="258"/>
                  <a:pt x="250" y="258"/>
                </a:cubicBezTo>
                <a:cubicBezTo>
                  <a:pt x="230" y="258"/>
                  <a:pt x="190" y="284"/>
                  <a:pt x="183" y="299"/>
                </a:cubicBezTo>
                <a:cubicBezTo>
                  <a:pt x="180" y="305"/>
                  <a:pt x="179" y="311"/>
                  <a:pt x="177" y="317"/>
                </a:cubicBezTo>
                <a:cubicBezTo>
                  <a:pt x="175" y="325"/>
                  <a:pt x="173" y="333"/>
                  <a:pt x="169" y="338"/>
                </a:cubicBezTo>
                <a:cubicBezTo>
                  <a:pt x="166" y="330"/>
                  <a:pt x="163" y="310"/>
                  <a:pt x="159" y="279"/>
                </a:cubicBezTo>
                <a:cubicBezTo>
                  <a:pt x="157" y="267"/>
                  <a:pt x="157" y="266"/>
                  <a:pt x="156" y="264"/>
                </a:cubicBezTo>
                <a:cubicBezTo>
                  <a:pt x="155" y="262"/>
                  <a:pt x="149" y="251"/>
                  <a:pt x="144" y="242"/>
                </a:cubicBezTo>
                <a:cubicBezTo>
                  <a:pt x="143" y="240"/>
                  <a:pt x="141" y="238"/>
                  <a:pt x="139" y="238"/>
                </a:cubicBezTo>
                <a:cubicBezTo>
                  <a:pt x="133" y="237"/>
                  <a:pt x="115" y="234"/>
                  <a:pt x="107" y="229"/>
                </a:cubicBezTo>
                <a:cubicBezTo>
                  <a:pt x="104" y="228"/>
                  <a:pt x="102" y="227"/>
                  <a:pt x="99" y="229"/>
                </a:cubicBezTo>
                <a:cubicBezTo>
                  <a:pt x="97" y="230"/>
                  <a:pt x="96" y="232"/>
                  <a:pt x="96" y="235"/>
                </a:cubicBezTo>
                <a:cubicBezTo>
                  <a:pt x="96" y="248"/>
                  <a:pt x="95" y="266"/>
                  <a:pt x="94" y="272"/>
                </a:cubicBezTo>
                <a:cubicBezTo>
                  <a:pt x="90" y="279"/>
                  <a:pt x="73" y="304"/>
                  <a:pt x="48" y="360"/>
                </a:cubicBezTo>
                <a:cubicBezTo>
                  <a:pt x="39" y="383"/>
                  <a:pt x="34" y="415"/>
                  <a:pt x="33" y="450"/>
                </a:cubicBezTo>
                <a:cubicBezTo>
                  <a:pt x="34" y="435"/>
                  <a:pt x="39" y="420"/>
                  <a:pt x="46" y="402"/>
                </a:cubicBezTo>
                <a:cubicBezTo>
                  <a:pt x="47" y="403"/>
                  <a:pt x="48" y="403"/>
                  <a:pt x="50" y="403"/>
                </a:cubicBezTo>
                <a:cubicBezTo>
                  <a:pt x="54" y="403"/>
                  <a:pt x="54" y="403"/>
                  <a:pt x="54" y="403"/>
                </a:cubicBezTo>
                <a:cubicBezTo>
                  <a:pt x="51" y="406"/>
                  <a:pt x="48" y="412"/>
                  <a:pt x="46" y="429"/>
                </a:cubicBezTo>
                <a:cubicBezTo>
                  <a:pt x="45" y="443"/>
                  <a:pt x="44" y="458"/>
                  <a:pt x="46" y="469"/>
                </a:cubicBezTo>
                <a:cubicBezTo>
                  <a:pt x="48" y="488"/>
                  <a:pt x="54" y="497"/>
                  <a:pt x="64" y="497"/>
                </a:cubicBezTo>
                <a:cubicBezTo>
                  <a:pt x="64" y="497"/>
                  <a:pt x="64" y="497"/>
                  <a:pt x="65" y="497"/>
                </a:cubicBezTo>
                <a:cubicBezTo>
                  <a:pt x="76" y="496"/>
                  <a:pt x="81" y="483"/>
                  <a:pt x="80" y="459"/>
                </a:cubicBezTo>
                <a:cubicBezTo>
                  <a:pt x="80" y="459"/>
                  <a:pt x="77" y="413"/>
                  <a:pt x="65" y="403"/>
                </a:cubicBezTo>
                <a:cubicBezTo>
                  <a:pt x="194" y="403"/>
                  <a:pt x="194" y="403"/>
                  <a:pt x="194" y="403"/>
                </a:cubicBezTo>
                <a:cubicBezTo>
                  <a:pt x="194" y="443"/>
                  <a:pt x="198" y="482"/>
                  <a:pt x="204" y="519"/>
                </a:cubicBezTo>
                <a:cubicBezTo>
                  <a:pt x="46" y="519"/>
                  <a:pt x="46" y="519"/>
                  <a:pt x="46" y="519"/>
                </a:cubicBezTo>
                <a:cubicBezTo>
                  <a:pt x="45" y="519"/>
                  <a:pt x="45" y="519"/>
                  <a:pt x="44" y="519"/>
                </a:cubicBezTo>
                <a:cubicBezTo>
                  <a:pt x="38" y="498"/>
                  <a:pt x="35" y="482"/>
                  <a:pt x="33" y="468"/>
                </a:cubicBezTo>
                <a:cubicBezTo>
                  <a:pt x="34" y="487"/>
                  <a:pt x="36" y="506"/>
                  <a:pt x="39" y="526"/>
                </a:cubicBezTo>
                <a:cubicBezTo>
                  <a:pt x="39" y="526"/>
                  <a:pt x="39" y="526"/>
                  <a:pt x="39" y="526"/>
                </a:cubicBezTo>
                <a:cubicBezTo>
                  <a:pt x="39" y="526"/>
                  <a:pt x="39" y="527"/>
                  <a:pt x="39" y="527"/>
                </a:cubicBezTo>
                <a:cubicBezTo>
                  <a:pt x="39" y="530"/>
                  <a:pt x="40" y="533"/>
                  <a:pt x="40" y="536"/>
                </a:cubicBezTo>
                <a:cubicBezTo>
                  <a:pt x="40" y="535"/>
                  <a:pt x="39" y="533"/>
                  <a:pt x="39" y="532"/>
                </a:cubicBezTo>
                <a:cubicBezTo>
                  <a:pt x="38" y="529"/>
                  <a:pt x="37" y="526"/>
                  <a:pt x="36" y="523"/>
                </a:cubicBezTo>
                <a:cubicBezTo>
                  <a:pt x="35" y="521"/>
                  <a:pt x="34" y="520"/>
                  <a:pt x="34" y="518"/>
                </a:cubicBezTo>
                <a:cubicBezTo>
                  <a:pt x="32" y="513"/>
                  <a:pt x="31" y="509"/>
                  <a:pt x="30" y="505"/>
                </a:cubicBezTo>
                <a:cubicBezTo>
                  <a:pt x="29" y="504"/>
                  <a:pt x="29" y="503"/>
                  <a:pt x="28" y="501"/>
                </a:cubicBezTo>
                <a:cubicBezTo>
                  <a:pt x="27" y="496"/>
                  <a:pt x="26" y="492"/>
                  <a:pt x="25" y="487"/>
                </a:cubicBezTo>
                <a:cubicBezTo>
                  <a:pt x="24" y="486"/>
                  <a:pt x="24" y="485"/>
                  <a:pt x="24" y="484"/>
                </a:cubicBezTo>
                <a:cubicBezTo>
                  <a:pt x="23" y="479"/>
                  <a:pt x="22" y="474"/>
                  <a:pt x="21" y="469"/>
                </a:cubicBezTo>
                <a:cubicBezTo>
                  <a:pt x="21" y="468"/>
                  <a:pt x="20" y="467"/>
                  <a:pt x="20" y="467"/>
                </a:cubicBezTo>
                <a:cubicBezTo>
                  <a:pt x="19" y="461"/>
                  <a:pt x="18" y="456"/>
                  <a:pt x="18" y="451"/>
                </a:cubicBezTo>
                <a:cubicBezTo>
                  <a:pt x="18" y="450"/>
                  <a:pt x="17" y="450"/>
                  <a:pt x="17" y="449"/>
                </a:cubicBezTo>
                <a:cubicBezTo>
                  <a:pt x="17" y="444"/>
                  <a:pt x="16" y="438"/>
                  <a:pt x="15" y="433"/>
                </a:cubicBezTo>
                <a:cubicBezTo>
                  <a:pt x="15" y="432"/>
                  <a:pt x="15" y="432"/>
                  <a:pt x="15" y="431"/>
                </a:cubicBezTo>
                <a:cubicBezTo>
                  <a:pt x="15" y="426"/>
                  <a:pt x="14" y="420"/>
                  <a:pt x="14" y="414"/>
                </a:cubicBezTo>
                <a:cubicBezTo>
                  <a:pt x="14" y="414"/>
                  <a:pt x="14" y="414"/>
                  <a:pt x="14" y="413"/>
                </a:cubicBezTo>
                <a:cubicBezTo>
                  <a:pt x="14" y="407"/>
                  <a:pt x="14" y="402"/>
                  <a:pt x="14" y="396"/>
                </a:cubicBezTo>
                <a:cubicBezTo>
                  <a:pt x="14" y="186"/>
                  <a:pt x="185" y="14"/>
                  <a:pt x="395" y="14"/>
                </a:cubicBezTo>
                <a:close/>
                <a:moveTo>
                  <a:pt x="122" y="662"/>
                </a:moveTo>
                <a:cubicBezTo>
                  <a:pt x="246" y="662"/>
                  <a:pt x="246" y="662"/>
                  <a:pt x="246" y="662"/>
                </a:cubicBezTo>
                <a:cubicBezTo>
                  <a:pt x="248" y="666"/>
                  <a:pt x="250" y="670"/>
                  <a:pt x="252" y="674"/>
                </a:cubicBezTo>
                <a:cubicBezTo>
                  <a:pt x="275" y="720"/>
                  <a:pt x="302" y="753"/>
                  <a:pt x="333" y="772"/>
                </a:cubicBezTo>
                <a:cubicBezTo>
                  <a:pt x="251" y="759"/>
                  <a:pt x="178" y="719"/>
                  <a:pt x="122" y="662"/>
                </a:cubicBezTo>
                <a:close/>
                <a:moveTo>
                  <a:pt x="458" y="772"/>
                </a:moveTo>
                <a:cubicBezTo>
                  <a:pt x="487" y="754"/>
                  <a:pt x="514" y="723"/>
                  <a:pt x="536" y="680"/>
                </a:cubicBezTo>
                <a:cubicBezTo>
                  <a:pt x="541" y="676"/>
                  <a:pt x="544" y="671"/>
                  <a:pt x="543" y="667"/>
                </a:cubicBezTo>
                <a:cubicBezTo>
                  <a:pt x="543" y="666"/>
                  <a:pt x="543" y="666"/>
                  <a:pt x="543" y="666"/>
                </a:cubicBezTo>
                <a:cubicBezTo>
                  <a:pt x="544" y="664"/>
                  <a:pt x="544" y="663"/>
                  <a:pt x="545" y="662"/>
                </a:cubicBezTo>
                <a:cubicBezTo>
                  <a:pt x="605" y="662"/>
                  <a:pt x="605" y="662"/>
                  <a:pt x="605" y="662"/>
                </a:cubicBezTo>
                <a:cubicBezTo>
                  <a:pt x="603" y="663"/>
                  <a:pt x="600" y="665"/>
                  <a:pt x="597" y="667"/>
                </a:cubicBezTo>
                <a:cubicBezTo>
                  <a:pt x="594" y="669"/>
                  <a:pt x="592" y="670"/>
                  <a:pt x="589" y="672"/>
                </a:cubicBezTo>
                <a:cubicBezTo>
                  <a:pt x="585" y="674"/>
                  <a:pt x="585" y="674"/>
                  <a:pt x="585" y="674"/>
                </a:cubicBezTo>
                <a:cubicBezTo>
                  <a:pt x="570" y="684"/>
                  <a:pt x="561" y="689"/>
                  <a:pt x="565" y="697"/>
                </a:cubicBezTo>
                <a:cubicBezTo>
                  <a:pt x="566" y="700"/>
                  <a:pt x="570" y="702"/>
                  <a:pt x="574" y="702"/>
                </a:cubicBezTo>
                <a:cubicBezTo>
                  <a:pt x="585" y="702"/>
                  <a:pt x="613" y="684"/>
                  <a:pt x="619" y="673"/>
                </a:cubicBezTo>
                <a:cubicBezTo>
                  <a:pt x="622" y="668"/>
                  <a:pt x="621" y="664"/>
                  <a:pt x="619" y="662"/>
                </a:cubicBezTo>
                <a:cubicBezTo>
                  <a:pt x="669" y="662"/>
                  <a:pt x="669" y="662"/>
                  <a:pt x="669" y="662"/>
                </a:cubicBezTo>
                <a:cubicBezTo>
                  <a:pt x="613" y="719"/>
                  <a:pt x="540" y="759"/>
                  <a:pt x="458" y="77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4" name="Oval 66"/>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3" name="Freeform 140"/>
          <p:cNvSpPr>
            <a:spLocks noEditPoints="1"/>
          </p:cNvSpPr>
          <p:nvPr/>
        </p:nvSpPr>
        <p:spPr bwMode="auto">
          <a:xfrm>
            <a:off x="6600873" y="3198885"/>
            <a:ext cx="815804" cy="819079"/>
          </a:xfrm>
          <a:custGeom>
            <a:avLst/>
            <a:gdLst>
              <a:gd name="T0" fmla="*/ 418 w 791"/>
              <a:gd name="T1" fmla="*/ 262 h 792"/>
              <a:gd name="T2" fmla="*/ 402 w 791"/>
              <a:gd name="T3" fmla="*/ 292 h 792"/>
              <a:gd name="T4" fmla="*/ 527 w 791"/>
              <a:gd name="T5" fmla="*/ 280 h 792"/>
              <a:gd name="T6" fmla="*/ 370 w 791"/>
              <a:gd name="T7" fmla="*/ 236 h 792"/>
              <a:gd name="T8" fmla="*/ 453 w 791"/>
              <a:gd name="T9" fmla="*/ 288 h 792"/>
              <a:gd name="T10" fmla="*/ 494 w 791"/>
              <a:gd name="T11" fmla="*/ 281 h 792"/>
              <a:gd name="T12" fmla="*/ 757 w 791"/>
              <a:gd name="T13" fmla="*/ 235 h 792"/>
              <a:gd name="T14" fmla="*/ 467 w 791"/>
              <a:gd name="T15" fmla="*/ 7 h 792"/>
              <a:gd name="T16" fmla="*/ 395 w 791"/>
              <a:gd name="T17" fmla="*/ 0 h 792"/>
              <a:gd name="T18" fmla="*/ 225 w 791"/>
              <a:gd name="T19" fmla="*/ 39 h 792"/>
              <a:gd name="T20" fmla="*/ 15 w 791"/>
              <a:gd name="T21" fmla="*/ 285 h 792"/>
              <a:gd name="T22" fmla="*/ 2 w 791"/>
              <a:gd name="T23" fmla="*/ 350 h 792"/>
              <a:gd name="T24" fmla="*/ 0 w 791"/>
              <a:gd name="T25" fmla="*/ 419 h 792"/>
              <a:gd name="T26" fmla="*/ 167 w 791"/>
              <a:gd name="T27" fmla="*/ 719 h 792"/>
              <a:gd name="T28" fmla="*/ 71 w 791"/>
              <a:gd name="T29" fmla="*/ 597 h 792"/>
              <a:gd name="T30" fmla="*/ 14 w 791"/>
              <a:gd name="T31" fmla="*/ 382 h 792"/>
              <a:gd name="T32" fmla="*/ 18 w 791"/>
              <a:gd name="T33" fmla="*/ 336 h 792"/>
              <a:gd name="T34" fmla="*/ 122 w 791"/>
              <a:gd name="T35" fmla="*/ 524 h 792"/>
              <a:gd name="T36" fmla="*/ 117 w 791"/>
              <a:gd name="T37" fmla="*/ 177 h 792"/>
              <a:gd name="T38" fmla="*/ 101 w 791"/>
              <a:gd name="T39" fmla="*/ 153 h 792"/>
              <a:gd name="T40" fmla="*/ 198 w 791"/>
              <a:gd name="T41" fmla="*/ 69 h 792"/>
              <a:gd name="T42" fmla="*/ 248 w 791"/>
              <a:gd name="T43" fmla="*/ 68 h 792"/>
              <a:gd name="T44" fmla="*/ 221 w 791"/>
              <a:gd name="T45" fmla="*/ 77 h 792"/>
              <a:gd name="T46" fmla="*/ 443 w 791"/>
              <a:gd name="T47" fmla="*/ 17 h 792"/>
              <a:gd name="T48" fmla="*/ 300 w 791"/>
              <a:gd name="T49" fmla="*/ 86 h 792"/>
              <a:gd name="T50" fmla="*/ 263 w 791"/>
              <a:gd name="T51" fmla="*/ 64 h 792"/>
              <a:gd name="T52" fmla="*/ 757 w 791"/>
              <a:gd name="T53" fmla="*/ 519 h 792"/>
              <a:gd name="T54" fmla="*/ 732 w 791"/>
              <a:gd name="T55" fmla="*/ 273 h 792"/>
              <a:gd name="T56" fmla="*/ 725 w 791"/>
              <a:gd name="T57" fmla="*/ 259 h 792"/>
              <a:gd name="T58" fmla="*/ 642 w 791"/>
              <a:gd name="T59" fmla="*/ 315 h 792"/>
              <a:gd name="T60" fmla="*/ 602 w 791"/>
              <a:gd name="T61" fmla="*/ 392 h 792"/>
              <a:gd name="T62" fmla="*/ 591 w 791"/>
              <a:gd name="T63" fmla="*/ 419 h 792"/>
              <a:gd name="T64" fmla="*/ 454 w 791"/>
              <a:gd name="T65" fmla="*/ 677 h 792"/>
              <a:gd name="T66" fmla="*/ 323 w 791"/>
              <a:gd name="T67" fmla="*/ 460 h 792"/>
              <a:gd name="T68" fmla="*/ 310 w 791"/>
              <a:gd name="T69" fmla="*/ 240 h 792"/>
              <a:gd name="T70" fmla="*/ 434 w 791"/>
              <a:gd name="T71" fmla="*/ 180 h 792"/>
              <a:gd name="T72" fmla="*/ 400 w 791"/>
              <a:gd name="T73" fmla="*/ 104 h 792"/>
              <a:gd name="T74" fmla="*/ 79 w 791"/>
              <a:gd name="T75" fmla="*/ 444 h 792"/>
              <a:gd name="T76" fmla="*/ 322 w 791"/>
              <a:gd name="T77" fmla="*/ 97 h 792"/>
              <a:gd name="T78" fmla="*/ 305 w 791"/>
              <a:gd name="T79" fmla="*/ 115 h 792"/>
              <a:gd name="T80" fmla="*/ 479 w 791"/>
              <a:gd name="T81" fmla="*/ 76 h 792"/>
              <a:gd name="T82" fmla="*/ 327 w 791"/>
              <a:gd name="T83" fmla="*/ 122 h 792"/>
              <a:gd name="T84" fmla="*/ 381 w 791"/>
              <a:gd name="T85" fmla="*/ 164 h 792"/>
              <a:gd name="T86" fmla="*/ 337 w 791"/>
              <a:gd name="T87" fmla="*/ 189 h 792"/>
              <a:gd name="T88" fmla="*/ 255 w 791"/>
              <a:gd name="T89" fmla="*/ 144 h 792"/>
              <a:gd name="T90" fmla="*/ 360 w 791"/>
              <a:gd name="T91" fmla="*/ 168 h 792"/>
              <a:gd name="T92" fmla="*/ 330 w 791"/>
              <a:gd name="T93" fmla="*/ 176 h 792"/>
              <a:gd name="T94" fmla="*/ 229 w 791"/>
              <a:gd name="T95" fmla="*/ 389 h 792"/>
              <a:gd name="T96" fmla="*/ 325 w 791"/>
              <a:gd name="T97" fmla="*/ 474 h 792"/>
              <a:gd name="T98" fmla="*/ 402 w 791"/>
              <a:gd name="T99" fmla="*/ 567 h 792"/>
              <a:gd name="T100" fmla="*/ 423 w 791"/>
              <a:gd name="T101" fmla="*/ 165 h 792"/>
              <a:gd name="T102" fmla="*/ 240 w 791"/>
              <a:gd name="T103" fmla="*/ 648 h 792"/>
              <a:gd name="T104" fmla="*/ 220 w 791"/>
              <a:gd name="T105" fmla="*/ 533 h 792"/>
              <a:gd name="T106" fmla="*/ 458 w 791"/>
              <a:gd name="T107" fmla="*/ 691 h 792"/>
              <a:gd name="T108" fmla="*/ 536 w 791"/>
              <a:gd name="T109" fmla="*/ 648 h 792"/>
              <a:gd name="T110" fmla="*/ 570 w 791"/>
              <a:gd name="T111" fmla="*/ 592 h 792"/>
              <a:gd name="T112" fmla="*/ 669 w 791"/>
              <a:gd name="T113"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1" h="792">
                <a:moveTo>
                  <a:pt x="495" y="267"/>
                </a:moveTo>
                <a:cubicBezTo>
                  <a:pt x="495" y="267"/>
                  <a:pt x="495" y="267"/>
                  <a:pt x="494" y="267"/>
                </a:cubicBezTo>
                <a:cubicBezTo>
                  <a:pt x="489" y="267"/>
                  <a:pt x="472" y="265"/>
                  <a:pt x="463" y="264"/>
                </a:cubicBezTo>
                <a:cubicBezTo>
                  <a:pt x="453" y="252"/>
                  <a:pt x="430" y="223"/>
                  <a:pt x="413" y="223"/>
                </a:cubicBezTo>
                <a:cubicBezTo>
                  <a:pt x="413" y="223"/>
                  <a:pt x="412" y="223"/>
                  <a:pt x="411" y="223"/>
                </a:cubicBezTo>
                <a:cubicBezTo>
                  <a:pt x="404" y="224"/>
                  <a:pt x="402" y="228"/>
                  <a:pt x="402" y="230"/>
                </a:cubicBezTo>
                <a:cubicBezTo>
                  <a:pt x="400" y="238"/>
                  <a:pt x="407" y="244"/>
                  <a:pt x="417" y="252"/>
                </a:cubicBezTo>
                <a:cubicBezTo>
                  <a:pt x="419" y="254"/>
                  <a:pt x="422" y="256"/>
                  <a:pt x="424" y="258"/>
                </a:cubicBezTo>
                <a:cubicBezTo>
                  <a:pt x="423" y="259"/>
                  <a:pt x="420" y="261"/>
                  <a:pt x="418" y="262"/>
                </a:cubicBezTo>
                <a:cubicBezTo>
                  <a:pt x="413" y="249"/>
                  <a:pt x="392" y="233"/>
                  <a:pt x="379" y="224"/>
                </a:cubicBezTo>
                <a:cubicBezTo>
                  <a:pt x="376" y="223"/>
                  <a:pt x="373" y="222"/>
                  <a:pt x="370" y="222"/>
                </a:cubicBezTo>
                <a:cubicBezTo>
                  <a:pt x="351" y="222"/>
                  <a:pt x="330" y="258"/>
                  <a:pt x="324" y="269"/>
                </a:cubicBezTo>
                <a:cubicBezTo>
                  <a:pt x="323" y="270"/>
                  <a:pt x="323" y="272"/>
                  <a:pt x="323" y="273"/>
                </a:cubicBezTo>
                <a:cubicBezTo>
                  <a:pt x="323" y="278"/>
                  <a:pt x="327" y="290"/>
                  <a:pt x="346" y="290"/>
                </a:cubicBezTo>
                <a:cubicBezTo>
                  <a:pt x="361" y="290"/>
                  <a:pt x="381" y="283"/>
                  <a:pt x="391" y="279"/>
                </a:cubicBezTo>
                <a:cubicBezTo>
                  <a:pt x="391" y="279"/>
                  <a:pt x="391" y="279"/>
                  <a:pt x="391" y="279"/>
                </a:cubicBezTo>
                <a:cubicBezTo>
                  <a:pt x="391" y="279"/>
                  <a:pt x="392" y="279"/>
                  <a:pt x="392" y="279"/>
                </a:cubicBezTo>
                <a:cubicBezTo>
                  <a:pt x="394" y="279"/>
                  <a:pt x="399" y="287"/>
                  <a:pt x="402" y="292"/>
                </a:cubicBezTo>
                <a:cubicBezTo>
                  <a:pt x="407" y="301"/>
                  <a:pt x="412" y="310"/>
                  <a:pt x="421" y="315"/>
                </a:cubicBezTo>
                <a:cubicBezTo>
                  <a:pt x="424" y="317"/>
                  <a:pt x="428" y="318"/>
                  <a:pt x="432" y="318"/>
                </a:cubicBezTo>
                <a:cubicBezTo>
                  <a:pt x="432" y="318"/>
                  <a:pt x="432" y="318"/>
                  <a:pt x="432" y="318"/>
                </a:cubicBezTo>
                <a:cubicBezTo>
                  <a:pt x="445" y="318"/>
                  <a:pt x="455" y="308"/>
                  <a:pt x="463" y="299"/>
                </a:cubicBezTo>
                <a:cubicBezTo>
                  <a:pt x="465" y="300"/>
                  <a:pt x="468" y="301"/>
                  <a:pt x="471" y="302"/>
                </a:cubicBezTo>
                <a:cubicBezTo>
                  <a:pt x="480" y="306"/>
                  <a:pt x="492" y="310"/>
                  <a:pt x="503" y="310"/>
                </a:cubicBezTo>
                <a:cubicBezTo>
                  <a:pt x="503" y="310"/>
                  <a:pt x="503" y="310"/>
                  <a:pt x="503" y="310"/>
                </a:cubicBezTo>
                <a:cubicBezTo>
                  <a:pt x="514" y="310"/>
                  <a:pt x="521" y="305"/>
                  <a:pt x="524" y="300"/>
                </a:cubicBezTo>
                <a:cubicBezTo>
                  <a:pt x="531" y="291"/>
                  <a:pt x="529" y="284"/>
                  <a:pt x="527" y="280"/>
                </a:cubicBezTo>
                <a:cubicBezTo>
                  <a:pt x="521" y="267"/>
                  <a:pt x="498" y="266"/>
                  <a:pt x="497" y="266"/>
                </a:cubicBezTo>
                <a:cubicBezTo>
                  <a:pt x="496" y="266"/>
                  <a:pt x="495" y="267"/>
                  <a:pt x="495" y="267"/>
                </a:cubicBezTo>
                <a:close/>
                <a:moveTo>
                  <a:pt x="403" y="269"/>
                </a:moveTo>
                <a:cubicBezTo>
                  <a:pt x="400" y="267"/>
                  <a:pt x="396" y="265"/>
                  <a:pt x="392" y="265"/>
                </a:cubicBezTo>
                <a:cubicBezTo>
                  <a:pt x="390" y="265"/>
                  <a:pt x="388" y="265"/>
                  <a:pt x="387" y="266"/>
                </a:cubicBezTo>
                <a:cubicBezTo>
                  <a:pt x="386" y="266"/>
                  <a:pt x="386" y="266"/>
                  <a:pt x="386" y="266"/>
                </a:cubicBezTo>
                <a:cubicBezTo>
                  <a:pt x="377" y="269"/>
                  <a:pt x="358" y="276"/>
                  <a:pt x="346" y="276"/>
                </a:cubicBezTo>
                <a:cubicBezTo>
                  <a:pt x="340" y="276"/>
                  <a:pt x="338" y="274"/>
                  <a:pt x="337" y="273"/>
                </a:cubicBezTo>
                <a:cubicBezTo>
                  <a:pt x="348" y="255"/>
                  <a:pt x="363" y="236"/>
                  <a:pt x="370" y="236"/>
                </a:cubicBezTo>
                <a:cubicBezTo>
                  <a:pt x="370" y="236"/>
                  <a:pt x="371" y="236"/>
                  <a:pt x="371" y="236"/>
                </a:cubicBezTo>
                <a:cubicBezTo>
                  <a:pt x="391" y="250"/>
                  <a:pt x="403" y="262"/>
                  <a:pt x="405" y="267"/>
                </a:cubicBezTo>
                <a:cubicBezTo>
                  <a:pt x="404" y="268"/>
                  <a:pt x="404" y="268"/>
                  <a:pt x="403" y="269"/>
                </a:cubicBezTo>
                <a:close/>
                <a:moveTo>
                  <a:pt x="515" y="286"/>
                </a:moveTo>
                <a:cubicBezTo>
                  <a:pt x="515" y="287"/>
                  <a:pt x="515" y="289"/>
                  <a:pt x="513" y="292"/>
                </a:cubicBezTo>
                <a:cubicBezTo>
                  <a:pt x="511" y="294"/>
                  <a:pt x="509" y="296"/>
                  <a:pt x="503" y="296"/>
                </a:cubicBezTo>
                <a:cubicBezTo>
                  <a:pt x="494" y="296"/>
                  <a:pt x="484" y="292"/>
                  <a:pt x="476" y="289"/>
                </a:cubicBezTo>
                <a:cubicBezTo>
                  <a:pt x="469" y="286"/>
                  <a:pt x="465" y="285"/>
                  <a:pt x="461" y="285"/>
                </a:cubicBezTo>
                <a:cubicBezTo>
                  <a:pt x="456" y="285"/>
                  <a:pt x="454" y="287"/>
                  <a:pt x="453" y="288"/>
                </a:cubicBezTo>
                <a:cubicBezTo>
                  <a:pt x="446" y="298"/>
                  <a:pt x="438" y="304"/>
                  <a:pt x="432" y="304"/>
                </a:cubicBezTo>
                <a:cubicBezTo>
                  <a:pt x="431" y="304"/>
                  <a:pt x="429" y="304"/>
                  <a:pt x="428" y="303"/>
                </a:cubicBezTo>
                <a:cubicBezTo>
                  <a:pt x="422" y="300"/>
                  <a:pt x="418" y="292"/>
                  <a:pt x="414" y="285"/>
                </a:cubicBezTo>
                <a:cubicBezTo>
                  <a:pt x="413" y="284"/>
                  <a:pt x="412" y="282"/>
                  <a:pt x="411" y="281"/>
                </a:cubicBezTo>
                <a:cubicBezTo>
                  <a:pt x="418" y="279"/>
                  <a:pt x="432" y="271"/>
                  <a:pt x="436" y="266"/>
                </a:cubicBezTo>
                <a:cubicBezTo>
                  <a:pt x="438" y="263"/>
                  <a:pt x="440" y="261"/>
                  <a:pt x="439" y="258"/>
                </a:cubicBezTo>
                <a:cubicBezTo>
                  <a:pt x="444" y="263"/>
                  <a:pt x="449" y="269"/>
                  <a:pt x="453" y="275"/>
                </a:cubicBezTo>
                <a:cubicBezTo>
                  <a:pt x="454" y="276"/>
                  <a:pt x="456" y="277"/>
                  <a:pt x="458" y="278"/>
                </a:cubicBezTo>
                <a:cubicBezTo>
                  <a:pt x="459" y="278"/>
                  <a:pt x="487" y="281"/>
                  <a:pt x="494" y="281"/>
                </a:cubicBezTo>
                <a:cubicBezTo>
                  <a:pt x="496" y="281"/>
                  <a:pt x="496" y="281"/>
                  <a:pt x="497" y="280"/>
                </a:cubicBezTo>
                <a:cubicBezTo>
                  <a:pt x="497" y="280"/>
                  <a:pt x="497" y="280"/>
                  <a:pt x="497" y="280"/>
                </a:cubicBezTo>
                <a:cubicBezTo>
                  <a:pt x="504" y="280"/>
                  <a:pt x="513" y="283"/>
                  <a:pt x="515" y="286"/>
                </a:cubicBezTo>
                <a:close/>
                <a:moveTo>
                  <a:pt x="691" y="658"/>
                </a:moveTo>
                <a:cubicBezTo>
                  <a:pt x="724" y="621"/>
                  <a:pt x="751" y="577"/>
                  <a:pt x="768" y="529"/>
                </a:cubicBezTo>
                <a:cubicBezTo>
                  <a:pt x="768" y="528"/>
                  <a:pt x="769" y="527"/>
                  <a:pt x="769" y="527"/>
                </a:cubicBezTo>
                <a:cubicBezTo>
                  <a:pt x="783" y="486"/>
                  <a:pt x="791" y="442"/>
                  <a:pt x="791" y="396"/>
                </a:cubicBezTo>
                <a:cubicBezTo>
                  <a:pt x="791" y="339"/>
                  <a:pt x="779" y="285"/>
                  <a:pt x="757" y="236"/>
                </a:cubicBezTo>
                <a:cubicBezTo>
                  <a:pt x="757" y="236"/>
                  <a:pt x="757" y="235"/>
                  <a:pt x="757" y="235"/>
                </a:cubicBezTo>
                <a:cubicBezTo>
                  <a:pt x="709" y="128"/>
                  <a:pt x="616" y="48"/>
                  <a:pt x="505" y="16"/>
                </a:cubicBezTo>
                <a:cubicBezTo>
                  <a:pt x="504" y="16"/>
                  <a:pt x="504" y="15"/>
                  <a:pt x="503" y="15"/>
                </a:cubicBezTo>
                <a:cubicBezTo>
                  <a:pt x="501" y="15"/>
                  <a:pt x="498" y="14"/>
                  <a:pt x="496" y="13"/>
                </a:cubicBezTo>
                <a:cubicBezTo>
                  <a:pt x="495" y="13"/>
                  <a:pt x="494" y="13"/>
                  <a:pt x="493" y="12"/>
                </a:cubicBezTo>
                <a:cubicBezTo>
                  <a:pt x="490" y="12"/>
                  <a:pt x="488" y="11"/>
                  <a:pt x="486" y="11"/>
                </a:cubicBezTo>
                <a:cubicBezTo>
                  <a:pt x="484" y="10"/>
                  <a:pt x="483" y="10"/>
                  <a:pt x="482" y="10"/>
                </a:cubicBezTo>
                <a:cubicBezTo>
                  <a:pt x="480" y="10"/>
                  <a:pt x="479" y="9"/>
                  <a:pt x="477" y="9"/>
                </a:cubicBezTo>
                <a:cubicBezTo>
                  <a:pt x="477" y="9"/>
                  <a:pt x="477" y="9"/>
                  <a:pt x="477" y="9"/>
                </a:cubicBezTo>
                <a:cubicBezTo>
                  <a:pt x="474" y="8"/>
                  <a:pt x="471" y="8"/>
                  <a:pt x="467" y="7"/>
                </a:cubicBezTo>
                <a:cubicBezTo>
                  <a:pt x="467" y="7"/>
                  <a:pt x="467" y="7"/>
                  <a:pt x="467" y="7"/>
                </a:cubicBezTo>
                <a:cubicBezTo>
                  <a:pt x="467" y="7"/>
                  <a:pt x="466" y="7"/>
                  <a:pt x="466" y="7"/>
                </a:cubicBezTo>
                <a:cubicBezTo>
                  <a:pt x="461" y="6"/>
                  <a:pt x="456" y="5"/>
                  <a:pt x="451" y="4"/>
                </a:cubicBezTo>
                <a:cubicBezTo>
                  <a:pt x="450" y="4"/>
                  <a:pt x="449" y="4"/>
                  <a:pt x="448" y="4"/>
                </a:cubicBezTo>
                <a:cubicBezTo>
                  <a:pt x="443" y="3"/>
                  <a:pt x="438" y="3"/>
                  <a:pt x="432" y="2"/>
                </a:cubicBezTo>
                <a:cubicBezTo>
                  <a:pt x="432" y="2"/>
                  <a:pt x="431" y="2"/>
                  <a:pt x="430" y="2"/>
                </a:cubicBezTo>
                <a:cubicBezTo>
                  <a:pt x="425" y="1"/>
                  <a:pt x="419" y="1"/>
                  <a:pt x="414" y="1"/>
                </a:cubicBezTo>
                <a:cubicBezTo>
                  <a:pt x="413" y="1"/>
                  <a:pt x="413" y="1"/>
                  <a:pt x="412" y="1"/>
                </a:cubicBezTo>
                <a:cubicBezTo>
                  <a:pt x="407" y="0"/>
                  <a:pt x="401" y="0"/>
                  <a:pt x="395" y="0"/>
                </a:cubicBezTo>
                <a:cubicBezTo>
                  <a:pt x="392" y="0"/>
                  <a:pt x="388" y="0"/>
                  <a:pt x="385" y="0"/>
                </a:cubicBezTo>
                <a:cubicBezTo>
                  <a:pt x="383" y="1"/>
                  <a:pt x="381" y="1"/>
                  <a:pt x="379" y="1"/>
                </a:cubicBezTo>
                <a:cubicBezTo>
                  <a:pt x="378" y="1"/>
                  <a:pt x="376" y="1"/>
                  <a:pt x="374" y="1"/>
                </a:cubicBezTo>
                <a:cubicBezTo>
                  <a:pt x="372" y="1"/>
                  <a:pt x="369" y="1"/>
                  <a:pt x="367" y="1"/>
                </a:cubicBezTo>
                <a:cubicBezTo>
                  <a:pt x="366" y="1"/>
                  <a:pt x="365" y="1"/>
                  <a:pt x="364" y="2"/>
                </a:cubicBezTo>
                <a:cubicBezTo>
                  <a:pt x="361" y="2"/>
                  <a:pt x="358" y="2"/>
                  <a:pt x="355" y="2"/>
                </a:cubicBezTo>
                <a:cubicBezTo>
                  <a:pt x="355" y="2"/>
                  <a:pt x="355" y="2"/>
                  <a:pt x="355" y="2"/>
                </a:cubicBezTo>
                <a:cubicBezTo>
                  <a:pt x="310" y="7"/>
                  <a:pt x="267" y="19"/>
                  <a:pt x="226" y="38"/>
                </a:cubicBezTo>
                <a:cubicBezTo>
                  <a:pt x="226" y="38"/>
                  <a:pt x="226" y="39"/>
                  <a:pt x="225" y="39"/>
                </a:cubicBezTo>
                <a:cubicBezTo>
                  <a:pt x="215" y="44"/>
                  <a:pt x="205" y="49"/>
                  <a:pt x="195" y="55"/>
                </a:cubicBezTo>
                <a:cubicBezTo>
                  <a:pt x="195" y="55"/>
                  <a:pt x="195" y="55"/>
                  <a:pt x="194" y="55"/>
                </a:cubicBezTo>
                <a:cubicBezTo>
                  <a:pt x="140" y="87"/>
                  <a:pt x="93" y="133"/>
                  <a:pt x="59" y="187"/>
                </a:cubicBezTo>
                <a:cubicBezTo>
                  <a:pt x="59" y="187"/>
                  <a:pt x="59" y="187"/>
                  <a:pt x="59" y="188"/>
                </a:cubicBezTo>
                <a:cubicBezTo>
                  <a:pt x="44" y="211"/>
                  <a:pt x="32" y="237"/>
                  <a:pt x="23" y="263"/>
                </a:cubicBezTo>
                <a:cubicBezTo>
                  <a:pt x="22" y="264"/>
                  <a:pt x="22" y="264"/>
                  <a:pt x="22" y="265"/>
                </a:cubicBezTo>
                <a:cubicBezTo>
                  <a:pt x="20" y="270"/>
                  <a:pt x="19" y="275"/>
                  <a:pt x="17" y="280"/>
                </a:cubicBezTo>
                <a:cubicBezTo>
                  <a:pt x="17" y="280"/>
                  <a:pt x="17" y="280"/>
                  <a:pt x="17" y="280"/>
                </a:cubicBezTo>
                <a:cubicBezTo>
                  <a:pt x="16" y="282"/>
                  <a:pt x="16" y="284"/>
                  <a:pt x="15" y="285"/>
                </a:cubicBezTo>
                <a:cubicBezTo>
                  <a:pt x="15" y="287"/>
                  <a:pt x="15" y="288"/>
                  <a:pt x="14" y="290"/>
                </a:cubicBezTo>
                <a:cubicBezTo>
                  <a:pt x="13" y="292"/>
                  <a:pt x="13" y="294"/>
                  <a:pt x="12" y="297"/>
                </a:cubicBezTo>
                <a:cubicBezTo>
                  <a:pt x="11" y="300"/>
                  <a:pt x="11" y="303"/>
                  <a:pt x="10" y="307"/>
                </a:cubicBezTo>
                <a:cubicBezTo>
                  <a:pt x="9" y="309"/>
                  <a:pt x="9" y="310"/>
                  <a:pt x="9" y="312"/>
                </a:cubicBezTo>
                <a:cubicBezTo>
                  <a:pt x="8" y="315"/>
                  <a:pt x="8" y="317"/>
                  <a:pt x="7" y="320"/>
                </a:cubicBezTo>
                <a:cubicBezTo>
                  <a:pt x="7" y="321"/>
                  <a:pt x="6" y="323"/>
                  <a:pt x="6" y="325"/>
                </a:cubicBezTo>
                <a:cubicBezTo>
                  <a:pt x="5" y="328"/>
                  <a:pt x="5" y="332"/>
                  <a:pt x="4" y="336"/>
                </a:cubicBezTo>
                <a:cubicBezTo>
                  <a:pt x="4" y="337"/>
                  <a:pt x="4" y="338"/>
                  <a:pt x="4" y="340"/>
                </a:cubicBezTo>
                <a:cubicBezTo>
                  <a:pt x="3" y="343"/>
                  <a:pt x="3" y="346"/>
                  <a:pt x="2" y="350"/>
                </a:cubicBezTo>
                <a:cubicBezTo>
                  <a:pt x="2" y="351"/>
                  <a:pt x="2" y="352"/>
                  <a:pt x="2" y="353"/>
                </a:cubicBezTo>
                <a:cubicBezTo>
                  <a:pt x="1" y="358"/>
                  <a:pt x="1" y="362"/>
                  <a:pt x="1" y="366"/>
                </a:cubicBezTo>
                <a:cubicBezTo>
                  <a:pt x="1" y="367"/>
                  <a:pt x="1" y="367"/>
                  <a:pt x="1" y="368"/>
                </a:cubicBezTo>
                <a:cubicBezTo>
                  <a:pt x="0" y="372"/>
                  <a:pt x="0" y="375"/>
                  <a:pt x="0" y="379"/>
                </a:cubicBezTo>
                <a:cubicBezTo>
                  <a:pt x="0" y="380"/>
                  <a:pt x="0" y="382"/>
                  <a:pt x="0" y="383"/>
                </a:cubicBezTo>
                <a:cubicBezTo>
                  <a:pt x="0" y="387"/>
                  <a:pt x="0" y="392"/>
                  <a:pt x="0" y="396"/>
                </a:cubicBezTo>
                <a:cubicBezTo>
                  <a:pt x="0" y="400"/>
                  <a:pt x="0" y="404"/>
                  <a:pt x="0" y="407"/>
                </a:cubicBezTo>
                <a:cubicBezTo>
                  <a:pt x="0" y="408"/>
                  <a:pt x="0" y="409"/>
                  <a:pt x="0" y="410"/>
                </a:cubicBezTo>
                <a:cubicBezTo>
                  <a:pt x="0" y="413"/>
                  <a:pt x="0" y="416"/>
                  <a:pt x="0" y="419"/>
                </a:cubicBezTo>
                <a:cubicBezTo>
                  <a:pt x="0" y="420"/>
                  <a:pt x="0" y="420"/>
                  <a:pt x="0" y="421"/>
                </a:cubicBezTo>
                <a:cubicBezTo>
                  <a:pt x="1" y="425"/>
                  <a:pt x="1" y="428"/>
                  <a:pt x="1" y="431"/>
                </a:cubicBezTo>
                <a:cubicBezTo>
                  <a:pt x="1" y="432"/>
                  <a:pt x="1" y="432"/>
                  <a:pt x="1" y="432"/>
                </a:cubicBezTo>
                <a:cubicBezTo>
                  <a:pt x="7" y="492"/>
                  <a:pt x="26" y="548"/>
                  <a:pt x="55" y="598"/>
                </a:cubicBezTo>
                <a:cubicBezTo>
                  <a:pt x="55" y="598"/>
                  <a:pt x="55" y="598"/>
                  <a:pt x="55" y="598"/>
                </a:cubicBezTo>
                <a:cubicBezTo>
                  <a:pt x="57" y="601"/>
                  <a:pt x="59" y="604"/>
                  <a:pt x="60" y="606"/>
                </a:cubicBezTo>
                <a:cubicBezTo>
                  <a:pt x="61" y="607"/>
                  <a:pt x="61" y="608"/>
                  <a:pt x="62" y="609"/>
                </a:cubicBezTo>
                <a:cubicBezTo>
                  <a:pt x="63" y="610"/>
                  <a:pt x="64" y="611"/>
                  <a:pt x="64" y="613"/>
                </a:cubicBezTo>
                <a:cubicBezTo>
                  <a:pt x="91" y="654"/>
                  <a:pt x="126" y="690"/>
                  <a:pt x="167" y="719"/>
                </a:cubicBezTo>
                <a:cubicBezTo>
                  <a:pt x="167" y="719"/>
                  <a:pt x="167" y="719"/>
                  <a:pt x="168" y="719"/>
                </a:cubicBezTo>
                <a:cubicBezTo>
                  <a:pt x="232" y="765"/>
                  <a:pt x="311" y="792"/>
                  <a:pt x="395" y="792"/>
                </a:cubicBezTo>
                <a:cubicBezTo>
                  <a:pt x="512" y="792"/>
                  <a:pt x="616" y="741"/>
                  <a:pt x="689" y="661"/>
                </a:cubicBezTo>
                <a:cubicBezTo>
                  <a:pt x="690" y="660"/>
                  <a:pt x="691" y="659"/>
                  <a:pt x="691" y="658"/>
                </a:cubicBezTo>
                <a:close/>
                <a:moveTo>
                  <a:pt x="79" y="610"/>
                </a:moveTo>
                <a:cubicBezTo>
                  <a:pt x="79" y="610"/>
                  <a:pt x="79" y="609"/>
                  <a:pt x="79" y="609"/>
                </a:cubicBezTo>
                <a:cubicBezTo>
                  <a:pt x="77" y="607"/>
                  <a:pt x="76" y="605"/>
                  <a:pt x="75" y="604"/>
                </a:cubicBezTo>
                <a:cubicBezTo>
                  <a:pt x="74" y="602"/>
                  <a:pt x="73" y="601"/>
                  <a:pt x="73" y="600"/>
                </a:cubicBezTo>
                <a:cubicBezTo>
                  <a:pt x="72" y="599"/>
                  <a:pt x="71" y="598"/>
                  <a:pt x="71" y="597"/>
                </a:cubicBezTo>
                <a:cubicBezTo>
                  <a:pt x="69" y="594"/>
                  <a:pt x="68" y="592"/>
                  <a:pt x="67" y="590"/>
                </a:cubicBezTo>
                <a:cubicBezTo>
                  <a:pt x="67" y="590"/>
                  <a:pt x="66" y="589"/>
                  <a:pt x="66" y="589"/>
                </a:cubicBezTo>
                <a:cubicBezTo>
                  <a:pt x="36" y="537"/>
                  <a:pt x="18" y="478"/>
                  <a:pt x="14" y="417"/>
                </a:cubicBezTo>
                <a:cubicBezTo>
                  <a:pt x="14" y="417"/>
                  <a:pt x="14" y="417"/>
                  <a:pt x="14" y="417"/>
                </a:cubicBezTo>
                <a:cubicBezTo>
                  <a:pt x="14" y="414"/>
                  <a:pt x="14" y="411"/>
                  <a:pt x="14" y="407"/>
                </a:cubicBezTo>
                <a:cubicBezTo>
                  <a:pt x="14" y="407"/>
                  <a:pt x="14" y="407"/>
                  <a:pt x="14" y="406"/>
                </a:cubicBezTo>
                <a:cubicBezTo>
                  <a:pt x="14" y="403"/>
                  <a:pt x="14" y="399"/>
                  <a:pt x="14" y="396"/>
                </a:cubicBezTo>
                <a:cubicBezTo>
                  <a:pt x="14" y="393"/>
                  <a:pt x="14" y="389"/>
                  <a:pt x="14" y="386"/>
                </a:cubicBezTo>
                <a:cubicBezTo>
                  <a:pt x="14" y="385"/>
                  <a:pt x="14" y="384"/>
                  <a:pt x="14" y="382"/>
                </a:cubicBezTo>
                <a:cubicBezTo>
                  <a:pt x="14" y="380"/>
                  <a:pt x="14" y="378"/>
                  <a:pt x="14" y="376"/>
                </a:cubicBezTo>
                <a:cubicBezTo>
                  <a:pt x="14" y="374"/>
                  <a:pt x="14" y="373"/>
                  <a:pt x="14" y="371"/>
                </a:cubicBezTo>
                <a:cubicBezTo>
                  <a:pt x="15" y="370"/>
                  <a:pt x="15" y="368"/>
                  <a:pt x="15" y="366"/>
                </a:cubicBezTo>
                <a:cubicBezTo>
                  <a:pt x="15" y="364"/>
                  <a:pt x="15" y="362"/>
                  <a:pt x="15" y="361"/>
                </a:cubicBezTo>
                <a:cubicBezTo>
                  <a:pt x="15" y="359"/>
                  <a:pt x="16" y="357"/>
                  <a:pt x="16" y="356"/>
                </a:cubicBezTo>
                <a:cubicBezTo>
                  <a:pt x="16" y="354"/>
                  <a:pt x="16" y="352"/>
                  <a:pt x="16" y="351"/>
                </a:cubicBezTo>
                <a:cubicBezTo>
                  <a:pt x="17" y="349"/>
                  <a:pt x="17" y="347"/>
                  <a:pt x="17" y="346"/>
                </a:cubicBezTo>
                <a:cubicBezTo>
                  <a:pt x="17" y="344"/>
                  <a:pt x="17" y="342"/>
                  <a:pt x="18" y="340"/>
                </a:cubicBezTo>
                <a:cubicBezTo>
                  <a:pt x="18" y="339"/>
                  <a:pt x="18" y="338"/>
                  <a:pt x="18" y="336"/>
                </a:cubicBezTo>
                <a:cubicBezTo>
                  <a:pt x="19" y="334"/>
                  <a:pt x="19" y="332"/>
                  <a:pt x="19" y="330"/>
                </a:cubicBezTo>
                <a:cubicBezTo>
                  <a:pt x="19" y="329"/>
                  <a:pt x="20" y="328"/>
                  <a:pt x="20" y="327"/>
                </a:cubicBezTo>
                <a:cubicBezTo>
                  <a:pt x="20" y="325"/>
                  <a:pt x="21" y="322"/>
                  <a:pt x="21" y="320"/>
                </a:cubicBezTo>
                <a:cubicBezTo>
                  <a:pt x="21" y="319"/>
                  <a:pt x="22" y="319"/>
                  <a:pt x="22" y="318"/>
                </a:cubicBezTo>
                <a:cubicBezTo>
                  <a:pt x="22" y="316"/>
                  <a:pt x="22" y="315"/>
                  <a:pt x="23" y="313"/>
                </a:cubicBezTo>
                <a:cubicBezTo>
                  <a:pt x="34" y="366"/>
                  <a:pt x="49" y="425"/>
                  <a:pt x="67" y="452"/>
                </a:cubicBezTo>
                <a:cubicBezTo>
                  <a:pt x="85" y="479"/>
                  <a:pt x="102" y="487"/>
                  <a:pt x="113" y="492"/>
                </a:cubicBezTo>
                <a:cubicBezTo>
                  <a:pt x="123" y="497"/>
                  <a:pt x="125" y="498"/>
                  <a:pt x="124" y="509"/>
                </a:cubicBezTo>
                <a:cubicBezTo>
                  <a:pt x="124" y="513"/>
                  <a:pt x="123" y="518"/>
                  <a:pt x="122" y="524"/>
                </a:cubicBezTo>
                <a:cubicBezTo>
                  <a:pt x="122" y="524"/>
                  <a:pt x="122" y="524"/>
                  <a:pt x="122" y="524"/>
                </a:cubicBezTo>
                <a:cubicBezTo>
                  <a:pt x="121" y="525"/>
                  <a:pt x="121" y="527"/>
                  <a:pt x="121" y="528"/>
                </a:cubicBezTo>
                <a:cubicBezTo>
                  <a:pt x="115" y="555"/>
                  <a:pt x="107" y="595"/>
                  <a:pt x="129" y="652"/>
                </a:cubicBezTo>
                <a:cubicBezTo>
                  <a:pt x="129" y="653"/>
                  <a:pt x="129" y="654"/>
                  <a:pt x="129" y="655"/>
                </a:cubicBezTo>
                <a:cubicBezTo>
                  <a:pt x="129" y="658"/>
                  <a:pt x="131" y="661"/>
                  <a:pt x="133" y="662"/>
                </a:cubicBezTo>
                <a:cubicBezTo>
                  <a:pt x="136" y="668"/>
                  <a:pt x="139" y="675"/>
                  <a:pt x="143" y="682"/>
                </a:cubicBezTo>
                <a:cubicBezTo>
                  <a:pt x="119" y="661"/>
                  <a:pt x="98" y="637"/>
                  <a:pt x="79" y="610"/>
                </a:cubicBezTo>
                <a:close/>
                <a:moveTo>
                  <a:pt x="70" y="196"/>
                </a:moveTo>
                <a:cubicBezTo>
                  <a:pt x="90" y="190"/>
                  <a:pt x="105" y="184"/>
                  <a:pt x="117" y="177"/>
                </a:cubicBezTo>
                <a:cubicBezTo>
                  <a:pt x="124" y="172"/>
                  <a:pt x="133" y="168"/>
                  <a:pt x="142" y="164"/>
                </a:cubicBezTo>
                <a:cubicBezTo>
                  <a:pt x="155" y="158"/>
                  <a:pt x="168" y="152"/>
                  <a:pt x="180" y="144"/>
                </a:cubicBezTo>
                <a:cubicBezTo>
                  <a:pt x="181" y="144"/>
                  <a:pt x="181" y="144"/>
                  <a:pt x="182" y="144"/>
                </a:cubicBezTo>
                <a:cubicBezTo>
                  <a:pt x="240" y="144"/>
                  <a:pt x="240" y="144"/>
                  <a:pt x="240" y="144"/>
                </a:cubicBezTo>
                <a:cubicBezTo>
                  <a:pt x="225" y="178"/>
                  <a:pt x="214" y="218"/>
                  <a:pt x="206" y="259"/>
                </a:cubicBezTo>
                <a:cubicBezTo>
                  <a:pt x="39" y="259"/>
                  <a:pt x="39" y="259"/>
                  <a:pt x="39" y="259"/>
                </a:cubicBezTo>
                <a:cubicBezTo>
                  <a:pt x="47" y="237"/>
                  <a:pt x="58" y="216"/>
                  <a:pt x="70" y="196"/>
                </a:cubicBezTo>
                <a:close/>
                <a:moveTo>
                  <a:pt x="101" y="154"/>
                </a:moveTo>
                <a:cubicBezTo>
                  <a:pt x="101" y="154"/>
                  <a:pt x="101" y="153"/>
                  <a:pt x="101" y="153"/>
                </a:cubicBezTo>
                <a:cubicBezTo>
                  <a:pt x="105" y="149"/>
                  <a:pt x="109" y="144"/>
                  <a:pt x="112" y="140"/>
                </a:cubicBezTo>
                <a:cubicBezTo>
                  <a:pt x="113" y="140"/>
                  <a:pt x="113" y="139"/>
                  <a:pt x="114" y="139"/>
                </a:cubicBezTo>
                <a:cubicBezTo>
                  <a:pt x="117" y="135"/>
                  <a:pt x="121" y="130"/>
                  <a:pt x="125" y="126"/>
                </a:cubicBezTo>
                <a:cubicBezTo>
                  <a:pt x="126" y="126"/>
                  <a:pt x="126" y="126"/>
                  <a:pt x="126" y="126"/>
                </a:cubicBezTo>
                <a:cubicBezTo>
                  <a:pt x="141" y="111"/>
                  <a:pt x="157" y="97"/>
                  <a:pt x="174" y="85"/>
                </a:cubicBezTo>
                <a:cubicBezTo>
                  <a:pt x="174" y="85"/>
                  <a:pt x="174" y="85"/>
                  <a:pt x="175" y="85"/>
                </a:cubicBezTo>
                <a:cubicBezTo>
                  <a:pt x="179" y="81"/>
                  <a:pt x="184" y="78"/>
                  <a:pt x="189" y="75"/>
                </a:cubicBezTo>
                <a:cubicBezTo>
                  <a:pt x="189" y="75"/>
                  <a:pt x="190" y="74"/>
                  <a:pt x="190" y="74"/>
                </a:cubicBezTo>
                <a:cubicBezTo>
                  <a:pt x="193" y="72"/>
                  <a:pt x="196" y="71"/>
                  <a:pt x="198" y="69"/>
                </a:cubicBezTo>
                <a:cubicBezTo>
                  <a:pt x="203" y="73"/>
                  <a:pt x="206" y="77"/>
                  <a:pt x="208" y="81"/>
                </a:cubicBezTo>
                <a:cubicBezTo>
                  <a:pt x="209" y="87"/>
                  <a:pt x="207" y="94"/>
                  <a:pt x="201" y="103"/>
                </a:cubicBezTo>
                <a:cubicBezTo>
                  <a:pt x="183" y="130"/>
                  <a:pt x="159" y="141"/>
                  <a:pt x="137" y="151"/>
                </a:cubicBezTo>
                <a:cubicBezTo>
                  <a:pt x="127" y="155"/>
                  <a:pt x="118" y="160"/>
                  <a:pt x="109" y="165"/>
                </a:cubicBezTo>
                <a:cubicBezTo>
                  <a:pt x="103" y="169"/>
                  <a:pt x="93" y="173"/>
                  <a:pt x="83" y="177"/>
                </a:cubicBezTo>
                <a:cubicBezTo>
                  <a:pt x="88" y="169"/>
                  <a:pt x="94" y="161"/>
                  <a:pt x="101" y="154"/>
                </a:cubicBezTo>
                <a:close/>
                <a:moveTo>
                  <a:pt x="229" y="52"/>
                </a:moveTo>
                <a:cubicBezTo>
                  <a:pt x="244" y="59"/>
                  <a:pt x="249" y="64"/>
                  <a:pt x="249" y="66"/>
                </a:cubicBezTo>
                <a:cubicBezTo>
                  <a:pt x="249" y="66"/>
                  <a:pt x="249" y="67"/>
                  <a:pt x="248" y="68"/>
                </a:cubicBezTo>
                <a:cubicBezTo>
                  <a:pt x="236" y="77"/>
                  <a:pt x="215" y="101"/>
                  <a:pt x="220" y="116"/>
                </a:cubicBezTo>
                <a:cubicBezTo>
                  <a:pt x="221" y="119"/>
                  <a:pt x="224" y="125"/>
                  <a:pt x="234" y="125"/>
                </a:cubicBezTo>
                <a:cubicBezTo>
                  <a:pt x="234" y="125"/>
                  <a:pt x="234" y="125"/>
                  <a:pt x="234" y="125"/>
                </a:cubicBezTo>
                <a:cubicBezTo>
                  <a:pt x="235" y="125"/>
                  <a:pt x="235" y="125"/>
                  <a:pt x="236" y="125"/>
                </a:cubicBezTo>
                <a:cubicBezTo>
                  <a:pt x="241" y="125"/>
                  <a:pt x="245" y="124"/>
                  <a:pt x="250" y="122"/>
                </a:cubicBezTo>
                <a:cubicBezTo>
                  <a:pt x="248" y="125"/>
                  <a:pt x="247" y="127"/>
                  <a:pt x="246" y="130"/>
                </a:cubicBezTo>
                <a:cubicBezTo>
                  <a:pt x="197" y="130"/>
                  <a:pt x="197" y="130"/>
                  <a:pt x="197" y="130"/>
                </a:cubicBezTo>
                <a:cubicBezTo>
                  <a:pt x="202" y="124"/>
                  <a:pt x="208" y="118"/>
                  <a:pt x="213" y="111"/>
                </a:cubicBezTo>
                <a:cubicBezTo>
                  <a:pt x="221" y="99"/>
                  <a:pt x="224" y="87"/>
                  <a:pt x="221" y="77"/>
                </a:cubicBezTo>
                <a:cubicBezTo>
                  <a:pt x="220" y="72"/>
                  <a:pt x="216" y="66"/>
                  <a:pt x="211" y="62"/>
                </a:cubicBezTo>
                <a:cubicBezTo>
                  <a:pt x="217" y="58"/>
                  <a:pt x="223" y="55"/>
                  <a:pt x="229" y="52"/>
                </a:cubicBezTo>
                <a:close/>
                <a:moveTo>
                  <a:pt x="395" y="14"/>
                </a:moveTo>
                <a:cubicBezTo>
                  <a:pt x="400" y="14"/>
                  <a:pt x="405" y="14"/>
                  <a:pt x="410" y="15"/>
                </a:cubicBezTo>
                <a:cubicBezTo>
                  <a:pt x="411" y="15"/>
                  <a:pt x="412" y="15"/>
                  <a:pt x="412" y="15"/>
                </a:cubicBezTo>
                <a:cubicBezTo>
                  <a:pt x="417" y="15"/>
                  <a:pt x="422" y="15"/>
                  <a:pt x="427" y="16"/>
                </a:cubicBezTo>
                <a:cubicBezTo>
                  <a:pt x="427" y="16"/>
                  <a:pt x="428" y="16"/>
                  <a:pt x="429" y="16"/>
                </a:cubicBezTo>
                <a:cubicBezTo>
                  <a:pt x="433" y="16"/>
                  <a:pt x="438" y="17"/>
                  <a:pt x="443" y="17"/>
                </a:cubicBezTo>
                <a:cubicBezTo>
                  <a:pt x="443" y="17"/>
                  <a:pt x="443" y="17"/>
                  <a:pt x="443" y="17"/>
                </a:cubicBezTo>
                <a:cubicBezTo>
                  <a:pt x="448" y="18"/>
                  <a:pt x="453" y="19"/>
                  <a:pt x="457" y="19"/>
                </a:cubicBezTo>
                <a:cubicBezTo>
                  <a:pt x="458" y="19"/>
                  <a:pt x="459" y="20"/>
                  <a:pt x="459" y="20"/>
                </a:cubicBezTo>
                <a:cubicBezTo>
                  <a:pt x="459" y="20"/>
                  <a:pt x="459" y="20"/>
                  <a:pt x="459" y="21"/>
                </a:cubicBezTo>
                <a:cubicBezTo>
                  <a:pt x="455" y="27"/>
                  <a:pt x="445" y="32"/>
                  <a:pt x="436" y="35"/>
                </a:cubicBezTo>
                <a:cubicBezTo>
                  <a:pt x="427" y="37"/>
                  <a:pt x="412" y="41"/>
                  <a:pt x="391" y="54"/>
                </a:cubicBezTo>
                <a:cubicBezTo>
                  <a:pt x="391" y="54"/>
                  <a:pt x="391" y="54"/>
                  <a:pt x="391" y="54"/>
                </a:cubicBezTo>
                <a:cubicBezTo>
                  <a:pt x="386" y="57"/>
                  <a:pt x="381" y="61"/>
                  <a:pt x="376" y="65"/>
                </a:cubicBezTo>
                <a:cubicBezTo>
                  <a:pt x="358" y="78"/>
                  <a:pt x="340" y="81"/>
                  <a:pt x="320" y="83"/>
                </a:cubicBezTo>
                <a:cubicBezTo>
                  <a:pt x="314" y="84"/>
                  <a:pt x="307" y="85"/>
                  <a:pt x="300" y="86"/>
                </a:cubicBezTo>
                <a:cubicBezTo>
                  <a:pt x="288" y="89"/>
                  <a:pt x="277" y="94"/>
                  <a:pt x="266" y="100"/>
                </a:cubicBezTo>
                <a:cubicBezTo>
                  <a:pt x="265" y="100"/>
                  <a:pt x="263" y="101"/>
                  <a:pt x="261" y="102"/>
                </a:cubicBezTo>
                <a:cubicBezTo>
                  <a:pt x="261" y="102"/>
                  <a:pt x="261" y="102"/>
                  <a:pt x="261" y="102"/>
                </a:cubicBezTo>
                <a:cubicBezTo>
                  <a:pt x="252" y="106"/>
                  <a:pt x="244" y="110"/>
                  <a:pt x="235" y="111"/>
                </a:cubicBezTo>
                <a:cubicBezTo>
                  <a:pt x="235" y="111"/>
                  <a:pt x="234" y="111"/>
                  <a:pt x="234" y="111"/>
                </a:cubicBezTo>
                <a:cubicBezTo>
                  <a:pt x="234" y="111"/>
                  <a:pt x="234" y="111"/>
                  <a:pt x="234" y="111"/>
                </a:cubicBezTo>
                <a:cubicBezTo>
                  <a:pt x="234" y="111"/>
                  <a:pt x="233" y="111"/>
                  <a:pt x="233" y="111"/>
                </a:cubicBezTo>
                <a:cubicBezTo>
                  <a:pt x="233" y="106"/>
                  <a:pt x="243" y="89"/>
                  <a:pt x="256" y="79"/>
                </a:cubicBezTo>
                <a:cubicBezTo>
                  <a:pt x="263" y="74"/>
                  <a:pt x="263" y="68"/>
                  <a:pt x="263" y="64"/>
                </a:cubicBezTo>
                <a:cubicBezTo>
                  <a:pt x="263" y="62"/>
                  <a:pt x="262" y="54"/>
                  <a:pt x="246" y="45"/>
                </a:cubicBezTo>
                <a:cubicBezTo>
                  <a:pt x="292" y="25"/>
                  <a:pt x="342" y="14"/>
                  <a:pt x="395" y="14"/>
                </a:cubicBezTo>
                <a:close/>
                <a:moveTo>
                  <a:pt x="757" y="519"/>
                </a:moveTo>
                <a:cubicBezTo>
                  <a:pt x="583" y="519"/>
                  <a:pt x="583" y="519"/>
                  <a:pt x="583" y="519"/>
                </a:cubicBezTo>
                <a:cubicBezTo>
                  <a:pt x="586" y="510"/>
                  <a:pt x="590" y="502"/>
                  <a:pt x="596" y="495"/>
                </a:cubicBezTo>
                <a:cubicBezTo>
                  <a:pt x="611" y="476"/>
                  <a:pt x="637" y="413"/>
                  <a:pt x="632" y="403"/>
                </a:cubicBezTo>
                <a:cubicBezTo>
                  <a:pt x="632" y="403"/>
                  <a:pt x="632" y="403"/>
                  <a:pt x="632" y="403"/>
                </a:cubicBezTo>
                <a:cubicBezTo>
                  <a:pt x="777" y="403"/>
                  <a:pt x="777" y="403"/>
                  <a:pt x="777" y="403"/>
                </a:cubicBezTo>
                <a:cubicBezTo>
                  <a:pt x="776" y="443"/>
                  <a:pt x="769" y="482"/>
                  <a:pt x="757" y="519"/>
                </a:cubicBezTo>
                <a:close/>
                <a:moveTo>
                  <a:pt x="652" y="328"/>
                </a:moveTo>
                <a:cubicBezTo>
                  <a:pt x="652" y="321"/>
                  <a:pt x="660" y="316"/>
                  <a:pt x="665" y="314"/>
                </a:cubicBezTo>
                <a:cubicBezTo>
                  <a:pt x="673" y="332"/>
                  <a:pt x="692" y="376"/>
                  <a:pt x="707" y="389"/>
                </a:cubicBezTo>
                <a:cubicBezTo>
                  <a:pt x="621" y="389"/>
                  <a:pt x="621" y="389"/>
                  <a:pt x="621" y="389"/>
                </a:cubicBezTo>
                <a:cubicBezTo>
                  <a:pt x="636" y="369"/>
                  <a:pt x="654" y="342"/>
                  <a:pt x="652" y="328"/>
                </a:cubicBezTo>
                <a:close/>
                <a:moveTo>
                  <a:pt x="730" y="389"/>
                </a:moveTo>
                <a:cubicBezTo>
                  <a:pt x="735" y="382"/>
                  <a:pt x="734" y="369"/>
                  <a:pt x="733" y="365"/>
                </a:cubicBezTo>
                <a:cubicBezTo>
                  <a:pt x="727" y="329"/>
                  <a:pt x="724" y="286"/>
                  <a:pt x="729" y="278"/>
                </a:cubicBezTo>
                <a:cubicBezTo>
                  <a:pt x="730" y="276"/>
                  <a:pt x="731" y="275"/>
                  <a:pt x="732" y="273"/>
                </a:cubicBezTo>
                <a:cubicBezTo>
                  <a:pt x="757" y="273"/>
                  <a:pt x="757" y="273"/>
                  <a:pt x="757" y="273"/>
                </a:cubicBezTo>
                <a:cubicBezTo>
                  <a:pt x="769" y="310"/>
                  <a:pt x="776" y="349"/>
                  <a:pt x="777" y="389"/>
                </a:cubicBezTo>
                <a:lnTo>
                  <a:pt x="730" y="389"/>
                </a:lnTo>
                <a:close/>
                <a:moveTo>
                  <a:pt x="752" y="259"/>
                </a:moveTo>
                <a:cubicBezTo>
                  <a:pt x="742" y="259"/>
                  <a:pt x="742" y="259"/>
                  <a:pt x="742" y="259"/>
                </a:cubicBezTo>
                <a:cubicBezTo>
                  <a:pt x="744" y="257"/>
                  <a:pt x="746" y="254"/>
                  <a:pt x="749" y="252"/>
                </a:cubicBezTo>
                <a:cubicBezTo>
                  <a:pt x="750" y="254"/>
                  <a:pt x="751" y="257"/>
                  <a:pt x="752" y="259"/>
                </a:cubicBezTo>
                <a:close/>
                <a:moveTo>
                  <a:pt x="742" y="237"/>
                </a:moveTo>
                <a:cubicBezTo>
                  <a:pt x="736" y="244"/>
                  <a:pt x="730" y="252"/>
                  <a:pt x="725" y="259"/>
                </a:cubicBezTo>
                <a:cubicBezTo>
                  <a:pt x="723" y="259"/>
                  <a:pt x="723" y="259"/>
                  <a:pt x="723" y="259"/>
                </a:cubicBezTo>
                <a:cubicBezTo>
                  <a:pt x="719" y="259"/>
                  <a:pt x="716" y="263"/>
                  <a:pt x="716" y="266"/>
                </a:cubicBezTo>
                <a:cubicBezTo>
                  <a:pt x="716" y="268"/>
                  <a:pt x="716" y="269"/>
                  <a:pt x="717" y="270"/>
                </a:cubicBezTo>
                <a:cubicBezTo>
                  <a:pt x="706" y="287"/>
                  <a:pt x="717" y="354"/>
                  <a:pt x="719" y="367"/>
                </a:cubicBezTo>
                <a:cubicBezTo>
                  <a:pt x="720" y="372"/>
                  <a:pt x="720" y="378"/>
                  <a:pt x="719" y="380"/>
                </a:cubicBezTo>
                <a:cubicBezTo>
                  <a:pt x="719" y="380"/>
                  <a:pt x="718" y="380"/>
                  <a:pt x="718" y="379"/>
                </a:cubicBezTo>
                <a:cubicBezTo>
                  <a:pt x="708" y="373"/>
                  <a:pt x="687" y="331"/>
                  <a:pt x="676" y="302"/>
                </a:cubicBezTo>
                <a:cubicBezTo>
                  <a:pt x="674" y="299"/>
                  <a:pt x="671" y="297"/>
                  <a:pt x="667" y="298"/>
                </a:cubicBezTo>
                <a:cubicBezTo>
                  <a:pt x="659" y="300"/>
                  <a:pt x="647" y="306"/>
                  <a:pt x="642" y="315"/>
                </a:cubicBezTo>
                <a:cubicBezTo>
                  <a:pt x="629" y="320"/>
                  <a:pt x="629" y="320"/>
                  <a:pt x="629" y="320"/>
                </a:cubicBezTo>
                <a:cubicBezTo>
                  <a:pt x="584" y="300"/>
                  <a:pt x="584" y="300"/>
                  <a:pt x="584" y="300"/>
                </a:cubicBezTo>
                <a:cubicBezTo>
                  <a:pt x="581" y="299"/>
                  <a:pt x="577" y="300"/>
                  <a:pt x="575" y="304"/>
                </a:cubicBezTo>
                <a:cubicBezTo>
                  <a:pt x="573" y="307"/>
                  <a:pt x="575" y="312"/>
                  <a:pt x="579" y="313"/>
                </a:cubicBezTo>
                <a:cubicBezTo>
                  <a:pt x="626" y="334"/>
                  <a:pt x="626" y="334"/>
                  <a:pt x="626" y="334"/>
                </a:cubicBezTo>
                <a:cubicBezTo>
                  <a:pt x="627" y="334"/>
                  <a:pt x="628" y="334"/>
                  <a:pt x="629" y="334"/>
                </a:cubicBezTo>
                <a:cubicBezTo>
                  <a:pt x="630" y="334"/>
                  <a:pt x="630" y="334"/>
                  <a:pt x="631" y="334"/>
                </a:cubicBezTo>
                <a:cubicBezTo>
                  <a:pt x="638" y="331"/>
                  <a:pt x="638" y="331"/>
                  <a:pt x="638" y="331"/>
                </a:cubicBezTo>
                <a:cubicBezTo>
                  <a:pt x="637" y="342"/>
                  <a:pt x="619" y="368"/>
                  <a:pt x="602" y="392"/>
                </a:cubicBezTo>
                <a:cubicBezTo>
                  <a:pt x="602" y="392"/>
                  <a:pt x="602" y="392"/>
                  <a:pt x="601" y="392"/>
                </a:cubicBezTo>
                <a:cubicBezTo>
                  <a:pt x="600" y="394"/>
                  <a:pt x="598" y="397"/>
                  <a:pt x="596" y="399"/>
                </a:cubicBezTo>
                <a:cubicBezTo>
                  <a:pt x="595" y="400"/>
                  <a:pt x="594" y="402"/>
                  <a:pt x="595" y="404"/>
                </a:cubicBezTo>
                <a:cubicBezTo>
                  <a:pt x="592" y="405"/>
                  <a:pt x="589" y="405"/>
                  <a:pt x="587" y="403"/>
                </a:cubicBezTo>
                <a:cubicBezTo>
                  <a:pt x="579" y="394"/>
                  <a:pt x="528" y="328"/>
                  <a:pt x="528" y="328"/>
                </a:cubicBezTo>
                <a:cubicBezTo>
                  <a:pt x="526" y="325"/>
                  <a:pt x="521" y="324"/>
                  <a:pt x="518" y="327"/>
                </a:cubicBezTo>
                <a:cubicBezTo>
                  <a:pt x="515" y="329"/>
                  <a:pt x="515" y="333"/>
                  <a:pt x="517" y="336"/>
                </a:cubicBezTo>
                <a:cubicBezTo>
                  <a:pt x="519" y="339"/>
                  <a:pt x="568" y="402"/>
                  <a:pt x="577" y="412"/>
                </a:cubicBezTo>
                <a:cubicBezTo>
                  <a:pt x="581" y="417"/>
                  <a:pt x="586" y="419"/>
                  <a:pt x="591" y="419"/>
                </a:cubicBezTo>
                <a:cubicBezTo>
                  <a:pt x="597" y="419"/>
                  <a:pt x="604" y="416"/>
                  <a:pt x="610" y="412"/>
                </a:cubicBezTo>
                <a:cubicBezTo>
                  <a:pt x="612" y="413"/>
                  <a:pt x="615" y="413"/>
                  <a:pt x="618" y="414"/>
                </a:cubicBezTo>
                <a:cubicBezTo>
                  <a:pt x="613" y="430"/>
                  <a:pt x="599" y="468"/>
                  <a:pt x="585" y="486"/>
                </a:cubicBezTo>
                <a:cubicBezTo>
                  <a:pt x="564" y="513"/>
                  <a:pt x="558" y="546"/>
                  <a:pt x="568" y="568"/>
                </a:cubicBezTo>
                <a:cubicBezTo>
                  <a:pt x="569" y="570"/>
                  <a:pt x="569" y="571"/>
                  <a:pt x="569" y="573"/>
                </a:cubicBezTo>
                <a:cubicBezTo>
                  <a:pt x="566" y="580"/>
                  <a:pt x="554" y="586"/>
                  <a:pt x="548" y="588"/>
                </a:cubicBezTo>
                <a:cubicBezTo>
                  <a:pt x="546" y="589"/>
                  <a:pt x="545" y="590"/>
                  <a:pt x="544" y="591"/>
                </a:cubicBezTo>
                <a:cubicBezTo>
                  <a:pt x="540" y="598"/>
                  <a:pt x="526" y="620"/>
                  <a:pt x="525" y="631"/>
                </a:cubicBezTo>
                <a:cubicBezTo>
                  <a:pt x="520" y="639"/>
                  <a:pt x="472" y="672"/>
                  <a:pt x="454" y="677"/>
                </a:cubicBezTo>
                <a:cubicBezTo>
                  <a:pt x="444" y="680"/>
                  <a:pt x="441" y="675"/>
                  <a:pt x="432" y="657"/>
                </a:cubicBezTo>
                <a:cubicBezTo>
                  <a:pt x="430" y="654"/>
                  <a:pt x="429" y="650"/>
                  <a:pt x="427" y="647"/>
                </a:cubicBezTo>
                <a:cubicBezTo>
                  <a:pt x="413" y="621"/>
                  <a:pt x="409" y="599"/>
                  <a:pt x="416" y="589"/>
                </a:cubicBezTo>
                <a:cubicBezTo>
                  <a:pt x="428" y="574"/>
                  <a:pt x="414" y="558"/>
                  <a:pt x="403" y="546"/>
                </a:cubicBezTo>
                <a:cubicBezTo>
                  <a:pt x="400" y="542"/>
                  <a:pt x="397" y="539"/>
                  <a:pt x="395" y="536"/>
                </a:cubicBezTo>
                <a:cubicBezTo>
                  <a:pt x="392" y="532"/>
                  <a:pt x="392" y="529"/>
                  <a:pt x="394" y="522"/>
                </a:cubicBezTo>
                <a:cubicBezTo>
                  <a:pt x="395" y="513"/>
                  <a:pt x="397" y="501"/>
                  <a:pt x="391" y="481"/>
                </a:cubicBezTo>
                <a:cubicBezTo>
                  <a:pt x="384" y="461"/>
                  <a:pt x="366" y="459"/>
                  <a:pt x="351" y="459"/>
                </a:cubicBezTo>
                <a:cubicBezTo>
                  <a:pt x="342" y="459"/>
                  <a:pt x="333" y="459"/>
                  <a:pt x="323" y="460"/>
                </a:cubicBezTo>
                <a:cubicBezTo>
                  <a:pt x="312" y="461"/>
                  <a:pt x="299" y="463"/>
                  <a:pt x="285" y="463"/>
                </a:cubicBezTo>
                <a:cubicBezTo>
                  <a:pt x="280" y="463"/>
                  <a:pt x="276" y="463"/>
                  <a:pt x="271" y="462"/>
                </a:cubicBezTo>
                <a:cubicBezTo>
                  <a:pt x="262" y="462"/>
                  <a:pt x="255" y="458"/>
                  <a:pt x="250" y="451"/>
                </a:cubicBezTo>
                <a:cubicBezTo>
                  <a:pt x="237" y="433"/>
                  <a:pt x="238" y="393"/>
                  <a:pt x="252" y="342"/>
                </a:cubicBezTo>
                <a:cubicBezTo>
                  <a:pt x="259" y="318"/>
                  <a:pt x="297" y="295"/>
                  <a:pt x="312" y="288"/>
                </a:cubicBezTo>
                <a:cubicBezTo>
                  <a:pt x="313" y="288"/>
                  <a:pt x="314" y="287"/>
                  <a:pt x="315" y="285"/>
                </a:cubicBezTo>
                <a:cubicBezTo>
                  <a:pt x="319" y="278"/>
                  <a:pt x="318" y="272"/>
                  <a:pt x="316" y="269"/>
                </a:cubicBezTo>
                <a:cubicBezTo>
                  <a:pt x="313" y="262"/>
                  <a:pt x="308" y="259"/>
                  <a:pt x="303" y="257"/>
                </a:cubicBezTo>
                <a:cubicBezTo>
                  <a:pt x="303" y="251"/>
                  <a:pt x="305" y="242"/>
                  <a:pt x="310" y="240"/>
                </a:cubicBezTo>
                <a:cubicBezTo>
                  <a:pt x="315" y="238"/>
                  <a:pt x="322" y="237"/>
                  <a:pt x="327" y="237"/>
                </a:cubicBezTo>
                <a:cubicBezTo>
                  <a:pt x="336" y="236"/>
                  <a:pt x="342" y="236"/>
                  <a:pt x="345" y="231"/>
                </a:cubicBezTo>
                <a:cubicBezTo>
                  <a:pt x="346" y="229"/>
                  <a:pt x="347" y="225"/>
                  <a:pt x="344" y="221"/>
                </a:cubicBezTo>
                <a:cubicBezTo>
                  <a:pt x="344" y="220"/>
                  <a:pt x="343" y="216"/>
                  <a:pt x="346" y="212"/>
                </a:cubicBezTo>
                <a:cubicBezTo>
                  <a:pt x="348" y="208"/>
                  <a:pt x="352" y="206"/>
                  <a:pt x="356" y="207"/>
                </a:cubicBezTo>
                <a:cubicBezTo>
                  <a:pt x="358" y="207"/>
                  <a:pt x="359" y="207"/>
                  <a:pt x="361" y="207"/>
                </a:cubicBezTo>
                <a:cubicBezTo>
                  <a:pt x="376" y="207"/>
                  <a:pt x="385" y="194"/>
                  <a:pt x="388" y="188"/>
                </a:cubicBezTo>
                <a:cubicBezTo>
                  <a:pt x="395" y="186"/>
                  <a:pt x="412" y="179"/>
                  <a:pt x="426" y="179"/>
                </a:cubicBezTo>
                <a:cubicBezTo>
                  <a:pt x="429" y="179"/>
                  <a:pt x="432" y="179"/>
                  <a:pt x="434" y="180"/>
                </a:cubicBezTo>
                <a:cubicBezTo>
                  <a:pt x="441" y="181"/>
                  <a:pt x="446" y="180"/>
                  <a:pt x="448" y="175"/>
                </a:cubicBezTo>
                <a:cubicBezTo>
                  <a:pt x="452" y="167"/>
                  <a:pt x="445" y="150"/>
                  <a:pt x="426" y="125"/>
                </a:cubicBezTo>
                <a:cubicBezTo>
                  <a:pt x="425" y="123"/>
                  <a:pt x="422" y="122"/>
                  <a:pt x="419" y="122"/>
                </a:cubicBezTo>
                <a:cubicBezTo>
                  <a:pt x="416" y="123"/>
                  <a:pt x="414" y="125"/>
                  <a:pt x="414" y="128"/>
                </a:cubicBezTo>
                <a:cubicBezTo>
                  <a:pt x="410" y="159"/>
                  <a:pt x="410" y="159"/>
                  <a:pt x="410" y="159"/>
                </a:cubicBezTo>
                <a:cubicBezTo>
                  <a:pt x="400" y="155"/>
                  <a:pt x="385" y="149"/>
                  <a:pt x="381" y="139"/>
                </a:cubicBezTo>
                <a:cubicBezTo>
                  <a:pt x="379" y="135"/>
                  <a:pt x="381" y="129"/>
                  <a:pt x="386" y="121"/>
                </a:cubicBezTo>
                <a:cubicBezTo>
                  <a:pt x="390" y="115"/>
                  <a:pt x="394" y="110"/>
                  <a:pt x="399" y="105"/>
                </a:cubicBezTo>
                <a:cubicBezTo>
                  <a:pt x="400" y="105"/>
                  <a:pt x="400" y="105"/>
                  <a:pt x="400" y="104"/>
                </a:cubicBezTo>
                <a:cubicBezTo>
                  <a:pt x="412" y="94"/>
                  <a:pt x="425" y="87"/>
                  <a:pt x="431" y="87"/>
                </a:cubicBezTo>
                <a:cubicBezTo>
                  <a:pt x="431" y="87"/>
                  <a:pt x="431" y="87"/>
                  <a:pt x="431" y="87"/>
                </a:cubicBezTo>
                <a:cubicBezTo>
                  <a:pt x="435" y="87"/>
                  <a:pt x="440" y="90"/>
                  <a:pt x="445" y="92"/>
                </a:cubicBezTo>
                <a:cubicBezTo>
                  <a:pt x="451" y="95"/>
                  <a:pt x="458" y="99"/>
                  <a:pt x="466" y="99"/>
                </a:cubicBezTo>
                <a:cubicBezTo>
                  <a:pt x="475" y="99"/>
                  <a:pt x="483" y="94"/>
                  <a:pt x="490" y="85"/>
                </a:cubicBezTo>
                <a:cubicBezTo>
                  <a:pt x="505" y="66"/>
                  <a:pt x="497" y="42"/>
                  <a:pt x="490" y="26"/>
                </a:cubicBezTo>
                <a:cubicBezTo>
                  <a:pt x="602" y="55"/>
                  <a:pt x="695" y="134"/>
                  <a:pt x="742" y="237"/>
                </a:cubicBezTo>
                <a:close/>
                <a:moveTo>
                  <a:pt x="119" y="480"/>
                </a:moveTo>
                <a:cubicBezTo>
                  <a:pt x="109" y="475"/>
                  <a:pt x="95" y="468"/>
                  <a:pt x="79" y="444"/>
                </a:cubicBezTo>
                <a:cubicBezTo>
                  <a:pt x="73" y="435"/>
                  <a:pt x="67" y="421"/>
                  <a:pt x="61" y="403"/>
                </a:cubicBezTo>
                <a:cubicBezTo>
                  <a:pt x="194" y="403"/>
                  <a:pt x="194" y="403"/>
                  <a:pt x="194" y="403"/>
                </a:cubicBezTo>
                <a:cubicBezTo>
                  <a:pt x="194" y="443"/>
                  <a:pt x="198" y="482"/>
                  <a:pt x="204" y="519"/>
                </a:cubicBezTo>
                <a:cubicBezTo>
                  <a:pt x="137" y="519"/>
                  <a:pt x="137" y="519"/>
                  <a:pt x="137" y="519"/>
                </a:cubicBezTo>
                <a:cubicBezTo>
                  <a:pt x="138" y="516"/>
                  <a:pt x="138" y="513"/>
                  <a:pt x="138" y="510"/>
                </a:cubicBezTo>
                <a:cubicBezTo>
                  <a:pt x="139" y="490"/>
                  <a:pt x="129" y="485"/>
                  <a:pt x="119" y="480"/>
                </a:cubicBezTo>
                <a:close/>
                <a:moveTo>
                  <a:pt x="273" y="112"/>
                </a:moveTo>
                <a:cubicBezTo>
                  <a:pt x="282" y="107"/>
                  <a:pt x="292" y="102"/>
                  <a:pt x="303" y="100"/>
                </a:cubicBezTo>
                <a:cubicBezTo>
                  <a:pt x="309" y="99"/>
                  <a:pt x="316" y="98"/>
                  <a:pt x="322" y="97"/>
                </a:cubicBezTo>
                <a:cubicBezTo>
                  <a:pt x="341" y="94"/>
                  <a:pt x="363" y="92"/>
                  <a:pt x="384" y="76"/>
                </a:cubicBezTo>
                <a:cubicBezTo>
                  <a:pt x="386" y="75"/>
                  <a:pt x="387" y="74"/>
                  <a:pt x="388" y="73"/>
                </a:cubicBezTo>
                <a:cubicBezTo>
                  <a:pt x="388" y="97"/>
                  <a:pt x="388" y="97"/>
                  <a:pt x="388" y="97"/>
                </a:cubicBezTo>
                <a:cubicBezTo>
                  <a:pt x="383" y="102"/>
                  <a:pt x="378" y="108"/>
                  <a:pt x="374" y="113"/>
                </a:cubicBezTo>
                <a:cubicBezTo>
                  <a:pt x="370" y="120"/>
                  <a:pt x="368" y="125"/>
                  <a:pt x="367" y="130"/>
                </a:cubicBezTo>
                <a:cubicBezTo>
                  <a:pt x="342" y="130"/>
                  <a:pt x="342" y="130"/>
                  <a:pt x="342" y="130"/>
                </a:cubicBezTo>
                <a:cubicBezTo>
                  <a:pt x="343" y="127"/>
                  <a:pt x="344" y="124"/>
                  <a:pt x="343" y="120"/>
                </a:cubicBezTo>
                <a:cubicBezTo>
                  <a:pt x="341" y="112"/>
                  <a:pt x="334" y="107"/>
                  <a:pt x="325" y="107"/>
                </a:cubicBezTo>
                <a:cubicBezTo>
                  <a:pt x="318" y="107"/>
                  <a:pt x="310" y="110"/>
                  <a:pt x="305" y="115"/>
                </a:cubicBezTo>
                <a:cubicBezTo>
                  <a:pt x="302" y="118"/>
                  <a:pt x="301" y="122"/>
                  <a:pt x="302" y="125"/>
                </a:cubicBezTo>
                <a:cubicBezTo>
                  <a:pt x="303" y="127"/>
                  <a:pt x="304" y="129"/>
                  <a:pt x="306" y="130"/>
                </a:cubicBezTo>
                <a:cubicBezTo>
                  <a:pt x="261" y="130"/>
                  <a:pt x="261" y="130"/>
                  <a:pt x="261" y="130"/>
                </a:cubicBezTo>
                <a:cubicBezTo>
                  <a:pt x="264" y="124"/>
                  <a:pt x="267" y="119"/>
                  <a:pt x="270" y="113"/>
                </a:cubicBezTo>
                <a:cubicBezTo>
                  <a:pt x="271" y="113"/>
                  <a:pt x="272" y="112"/>
                  <a:pt x="273" y="112"/>
                </a:cubicBezTo>
                <a:close/>
                <a:moveTo>
                  <a:pt x="440" y="48"/>
                </a:moveTo>
                <a:cubicBezTo>
                  <a:pt x="451" y="45"/>
                  <a:pt x="465" y="38"/>
                  <a:pt x="471" y="27"/>
                </a:cubicBezTo>
                <a:cubicBezTo>
                  <a:pt x="472" y="26"/>
                  <a:pt x="472" y="25"/>
                  <a:pt x="473" y="24"/>
                </a:cubicBezTo>
                <a:cubicBezTo>
                  <a:pt x="479" y="34"/>
                  <a:pt x="492" y="60"/>
                  <a:pt x="479" y="76"/>
                </a:cubicBezTo>
                <a:cubicBezTo>
                  <a:pt x="473" y="84"/>
                  <a:pt x="469" y="85"/>
                  <a:pt x="466" y="85"/>
                </a:cubicBezTo>
                <a:cubicBezTo>
                  <a:pt x="461" y="85"/>
                  <a:pt x="456" y="82"/>
                  <a:pt x="451" y="80"/>
                </a:cubicBezTo>
                <a:cubicBezTo>
                  <a:pt x="445" y="76"/>
                  <a:pt x="439" y="73"/>
                  <a:pt x="432" y="73"/>
                </a:cubicBezTo>
                <a:cubicBezTo>
                  <a:pt x="424" y="72"/>
                  <a:pt x="413" y="77"/>
                  <a:pt x="402" y="85"/>
                </a:cubicBezTo>
                <a:cubicBezTo>
                  <a:pt x="402" y="64"/>
                  <a:pt x="402" y="64"/>
                  <a:pt x="402" y="64"/>
                </a:cubicBezTo>
                <a:cubicBezTo>
                  <a:pt x="419" y="54"/>
                  <a:pt x="432" y="50"/>
                  <a:pt x="440" y="48"/>
                </a:cubicBezTo>
                <a:close/>
                <a:moveTo>
                  <a:pt x="322" y="122"/>
                </a:moveTo>
                <a:cubicBezTo>
                  <a:pt x="325" y="121"/>
                  <a:pt x="327" y="121"/>
                  <a:pt x="328" y="122"/>
                </a:cubicBezTo>
                <a:cubicBezTo>
                  <a:pt x="328" y="122"/>
                  <a:pt x="327" y="122"/>
                  <a:pt x="327" y="122"/>
                </a:cubicBezTo>
                <a:cubicBezTo>
                  <a:pt x="325" y="122"/>
                  <a:pt x="324" y="122"/>
                  <a:pt x="322" y="122"/>
                </a:cubicBezTo>
                <a:close/>
                <a:moveTo>
                  <a:pt x="368" y="144"/>
                </a:moveTo>
                <a:cubicBezTo>
                  <a:pt x="368" y="144"/>
                  <a:pt x="368" y="145"/>
                  <a:pt x="368" y="145"/>
                </a:cubicBezTo>
                <a:cubicBezTo>
                  <a:pt x="374" y="157"/>
                  <a:pt x="387" y="165"/>
                  <a:pt x="398" y="170"/>
                </a:cubicBezTo>
                <a:cubicBezTo>
                  <a:pt x="388" y="173"/>
                  <a:pt x="381" y="176"/>
                  <a:pt x="380" y="176"/>
                </a:cubicBezTo>
                <a:cubicBezTo>
                  <a:pt x="379" y="177"/>
                  <a:pt x="378" y="178"/>
                  <a:pt x="377" y="180"/>
                </a:cubicBezTo>
                <a:cubicBezTo>
                  <a:pt x="376" y="179"/>
                  <a:pt x="375" y="178"/>
                  <a:pt x="374" y="178"/>
                </a:cubicBezTo>
                <a:cubicBezTo>
                  <a:pt x="375" y="177"/>
                  <a:pt x="375" y="175"/>
                  <a:pt x="376" y="174"/>
                </a:cubicBezTo>
                <a:cubicBezTo>
                  <a:pt x="382" y="171"/>
                  <a:pt x="381" y="166"/>
                  <a:pt x="381" y="164"/>
                </a:cubicBezTo>
                <a:cubicBezTo>
                  <a:pt x="379" y="157"/>
                  <a:pt x="370" y="155"/>
                  <a:pt x="356" y="153"/>
                </a:cubicBezTo>
                <a:cubicBezTo>
                  <a:pt x="356" y="153"/>
                  <a:pt x="355" y="153"/>
                  <a:pt x="354" y="153"/>
                </a:cubicBezTo>
                <a:cubicBezTo>
                  <a:pt x="346" y="153"/>
                  <a:pt x="342" y="158"/>
                  <a:pt x="342" y="163"/>
                </a:cubicBezTo>
                <a:cubicBezTo>
                  <a:pt x="340" y="161"/>
                  <a:pt x="338" y="160"/>
                  <a:pt x="336" y="159"/>
                </a:cubicBezTo>
                <a:cubicBezTo>
                  <a:pt x="335" y="159"/>
                  <a:pt x="333" y="159"/>
                  <a:pt x="332" y="159"/>
                </a:cubicBezTo>
                <a:cubicBezTo>
                  <a:pt x="321" y="159"/>
                  <a:pt x="312" y="170"/>
                  <a:pt x="311" y="179"/>
                </a:cubicBezTo>
                <a:cubicBezTo>
                  <a:pt x="311" y="186"/>
                  <a:pt x="315" y="192"/>
                  <a:pt x="323" y="193"/>
                </a:cubicBezTo>
                <a:cubicBezTo>
                  <a:pt x="323" y="193"/>
                  <a:pt x="324" y="193"/>
                  <a:pt x="325" y="193"/>
                </a:cubicBezTo>
                <a:cubicBezTo>
                  <a:pt x="330" y="193"/>
                  <a:pt x="334" y="192"/>
                  <a:pt x="337" y="189"/>
                </a:cubicBezTo>
                <a:cubicBezTo>
                  <a:pt x="336" y="191"/>
                  <a:pt x="335" y="194"/>
                  <a:pt x="336" y="196"/>
                </a:cubicBezTo>
                <a:cubicBezTo>
                  <a:pt x="337" y="197"/>
                  <a:pt x="337" y="198"/>
                  <a:pt x="338" y="199"/>
                </a:cubicBezTo>
                <a:cubicBezTo>
                  <a:pt x="336" y="201"/>
                  <a:pt x="335" y="203"/>
                  <a:pt x="333" y="205"/>
                </a:cubicBezTo>
                <a:cubicBezTo>
                  <a:pt x="330" y="210"/>
                  <a:pt x="329" y="217"/>
                  <a:pt x="330" y="223"/>
                </a:cubicBezTo>
                <a:cubicBezTo>
                  <a:pt x="329" y="223"/>
                  <a:pt x="327" y="223"/>
                  <a:pt x="326" y="223"/>
                </a:cubicBezTo>
                <a:cubicBezTo>
                  <a:pt x="320" y="224"/>
                  <a:pt x="311" y="224"/>
                  <a:pt x="305" y="227"/>
                </a:cubicBezTo>
                <a:cubicBezTo>
                  <a:pt x="291" y="232"/>
                  <a:pt x="289" y="249"/>
                  <a:pt x="289" y="259"/>
                </a:cubicBezTo>
                <a:cubicBezTo>
                  <a:pt x="220" y="259"/>
                  <a:pt x="220" y="259"/>
                  <a:pt x="220" y="259"/>
                </a:cubicBezTo>
                <a:cubicBezTo>
                  <a:pt x="228" y="217"/>
                  <a:pt x="240" y="178"/>
                  <a:pt x="255" y="144"/>
                </a:cubicBezTo>
                <a:lnTo>
                  <a:pt x="368" y="144"/>
                </a:lnTo>
                <a:close/>
                <a:moveTo>
                  <a:pt x="346" y="175"/>
                </a:moveTo>
                <a:cubicBezTo>
                  <a:pt x="346" y="175"/>
                  <a:pt x="346" y="174"/>
                  <a:pt x="346" y="174"/>
                </a:cubicBezTo>
                <a:cubicBezTo>
                  <a:pt x="346" y="175"/>
                  <a:pt x="347" y="176"/>
                  <a:pt x="348" y="177"/>
                </a:cubicBezTo>
                <a:cubicBezTo>
                  <a:pt x="348" y="177"/>
                  <a:pt x="348" y="177"/>
                  <a:pt x="348" y="177"/>
                </a:cubicBezTo>
                <a:cubicBezTo>
                  <a:pt x="347" y="178"/>
                  <a:pt x="345" y="180"/>
                  <a:pt x="344" y="181"/>
                </a:cubicBezTo>
                <a:cubicBezTo>
                  <a:pt x="345" y="179"/>
                  <a:pt x="345" y="177"/>
                  <a:pt x="346" y="175"/>
                </a:cubicBezTo>
                <a:close/>
                <a:moveTo>
                  <a:pt x="363" y="169"/>
                </a:moveTo>
                <a:cubicBezTo>
                  <a:pt x="362" y="168"/>
                  <a:pt x="361" y="168"/>
                  <a:pt x="360" y="168"/>
                </a:cubicBezTo>
                <a:cubicBezTo>
                  <a:pt x="360" y="168"/>
                  <a:pt x="360" y="168"/>
                  <a:pt x="359" y="168"/>
                </a:cubicBezTo>
                <a:cubicBezTo>
                  <a:pt x="361" y="168"/>
                  <a:pt x="362" y="168"/>
                  <a:pt x="363" y="168"/>
                </a:cubicBezTo>
                <a:cubicBezTo>
                  <a:pt x="363" y="169"/>
                  <a:pt x="363" y="169"/>
                  <a:pt x="363" y="169"/>
                </a:cubicBezTo>
                <a:close/>
                <a:moveTo>
                  <a:pt x="361" y="184"/>
                </a:moveTo>
                <a:cubicBezTo>
                  <a:pt x="362" y="185"/>
                  <a:pt x="362" y="186"/>
                  <a:pt x="363" y="187"/>
                </a:cubicBezTo>
                <a:cubicBezTo>
                  <a:pt x="361" y="187"/>
                  <a:pt x="360" y="187"/>
                  <a:pt x="357" y="188"/>
                </a:cubicBezTo>
                <a:cubicBezTo>
                  <a:pt x="359" y="187"/>
                  <a:pt x="360" y="185"/>
                  <a:pt x="361" y="184"/>
                </a:cubicBezTo>
                <a:close/>
                <a:moveTo>
                  <a:pt x="332" y="173"/>
                </a:moveTo>
                <a:cubicBezTo>
                  <a:pt x="332" y="174"/>
                  <a:pt x="331" y="175"/>
                  <a:pt x="330" y="176"/>
                </a:cubicBezTo>
                <a:cubicBezTo>
                  <a:pt x="329" y="177"/>
                  <a:pt x="328" y="179"/>
                  <a:pt x="326" y="179"/>
                </a:cubicBezTo>
                <a:cubicBezTo>
                  <a:pt x="326" y="178"/>
                  <a:pt x="327" y="177"/>
                  <a:pt x="328" y="175"/>
                </a:cubicBezTo>
                <a:cubicBezTo>
                  <a:pt x="329" y="174"/>
                  <a:pt x="331" y="173"/>
                  <a:pt x="332" y="173"/>
                </a:cubicBezTo>
                <a:close/>
                <a:moveTo>
                  <a:pt x="297" y="273"/>
                </a:moveTo>
                <a:cubicBezTo>
                  <a:pt x="298" y="273"/>
                  <a:pt x="300" y="273"/>
                  <a:pt x="301" y="272"/>
                </a:cubicBezTo>
                <a:cubicBezTo>
                  <a:pt x="302" y="272"/>
                  <a:pt x="303" y="273"/>
                  <a:pt x="303" y="274"/>
                </a:cubicBezTo>
                <a:cubicBezTo>
                  <a:pt x="303" y="275"/>
                  <a:pt x="304" y="275"/>
                  <a:pt x="303" y="277"/>
                </a:cubicBezTo>
                <a:cubicBezTo>
                  <a:pt x="292" y="283"/>
                  <a:pt x="247" y="307"/>
                  <a:pt x="239" y="338"/>
                </a:cubicBezTo>
                <a:cubicBezTo>
                  <a:pt x="234" y="354"/>
                  <a:pt x="231" y="372"/>
                  <a:pt x="229" y="389"/>
                </a:cubicBezTo>
                <a:cubicBezTo>
                  <a:pt x="208" y="389"/>
                  <a:pt x="208" y="389"/>
                  <a:pt x="208" y="389"/>
                </a:cubicBezTo>
                <a:cubicBezTo>
                  <a:pt x="208" y="349"/>
                  <a:pt x="212" y="310"/>
                  <a:pt x="218" y="273"/>
                </a:cubicBezTo>
                <a:lnTo>
                  <a:pt x="297" y="273"/>
                </a:lnTo>
                <a:close/>
                <a:moveTo>
                  <a:pt x="208" y="403"/>
                </a:moveTo>
                <a:cubicBezTo>
                  <a:pt x="227" y="403"/>
                  <a:pt x="227" y="403"/>
                  <a:pt x="227" y="403"/>
                </a:cubicBezTo>
                <a:cubicBezTo>
                  <a:pt x="226" y="425"/>
                  <a:pt x="229" y="445"/>
                  <a:pt x="239" y="459"/>
                </a:cubicBezTo>
                <a:cubicBezTo>
                  <a:pt x="246" y="469"/>
                  <a:pt x="257" y="475"/>
                  <a:pt x="270" y="476"/>
                </a:cubicBezTo>
                <a:cubicBezTo>
                  <a:pt x="275" y="477"/>
                  <a:pt x="280" y="477"/>
                  <a:pt x="285" y="477"/>
                </a:cubicBezTo>
                <a:cubicBezTo>
                  <a:pt x="299" y="477"/>
                  <a:pt x="313" y="475"/>
                  <a:pt x="325" y="474"/>
                </a:cubicBezTo>
                <a:cubicBezTo>
                  <a:pt x="334" y="473"/>
                  <a:pt x="343" y="473"/>
                  <a:pt x="351" y="473"/>
                </a:cubicBezTo>
                <a:cubicBezTo>
                  <a:pt x="369" y="473"/>
                  <a:pt x="374" y="478"/>
                  <a:pt x="377" y="486"/>
                </a:cubicBezTo>
                <a:cubicBezTo>
                  <a:pt x="383" y="501"/>
                  <a:pt x="381" y="510"/>
                  <a:pt x="380" y="519"/>
                </a:cubicBezTo>
                <a:cubicBezTo>
                  <a:pt x="218" y="519"/>
                  <a:pt x="218" y="519"/>
                  <a:pt x="218" y="519"/>
                </a:cubicBezTo>
                <a:cubicBezTo>
                  <a:pt x="212" y="482"/>
                  <a:pt x="208" y="443"/>
                  <a:pt x="208" y="403"/>
                </a:cubicBezTo>
                <a:close/>
                <a:moveTo>
                  <a:pt x="402" y="567"/>
                </a:moveTo>
                <a:cubicBezTo>
                  <a:pt x="406" y="573"/>
                  <a:pt x="408" y="577"/>
                  <a:pt x="405" y="581"/>
                </a:cubicBezTo>
                <a:cubicBezTo>
                  <a:pt x="404" y="582"/>
                  <a:pt x="403" y="584"/>
                  <a:pt x="402" y="586"/>
                </a:cubicBezTo>
                <a:lnTo>
                  <a:pt x="402" y="567"/>
                </a:lnTo>
                <a:close/>
                <a:moveTo>
                  <a:pt x="402" y="623"/>
                </a:moveTo>
                <a:cubicBezTo>
                  <a:pt x="405" y="633"/>
                  <a:pt x="409" y="641"/>
                  <a:pt x="412" y="648"/>
                </a:cubicBezTo>
                <a:cubicBezTo>
                  <a:pt x="402" y="648"/>
                  <a:pt x="402" y="648"/>
                  <a:pt x="402" y="648"/>
                </a:cubicBezTo>
                <a:lnTo>
                  <a:pt x="402" y="623"/>
                </a:lnTo>
                <a:close/>
                <a:moveTo>
                  <a:pt x="423" y="165"/>
                </a:moveTo>
                <a:cubicBezTo>
                  <a:pt x="425" y="149"/>
                  <a:pt x="425" y="149"/>
                  <a:pt x="425" y="149"/>
                </a:cubicBezTo>
                <a:cubicBezTo>
                  <a:pt x="429" y="155"/>
                  <a:pt x="433" y="162"/>
                  <a:pt x="434" y="166"/>
                </a:cubicBezTo>
                <a:cubicBezTo>
                  <a:pt x="432" y="165"/>
                  <a:pt x="429" y="165"/>
                  <a:pt x="426" y="165"/>
                </a:cubicBezTo>
                <a:cubicBezTo>
                  <a:pt x="425" y="165"/>
                  <a:pt x="424" y="165"/>
                  <a:pt x="423" y="165"/>
                </a:cubicBezTo>
                <a:close/>
                <a:moveTo>
                  <a:pt x="204" y="273"/>
                </a:moveTo>
                <a:cubicBezTo>
                  <a:pt x="198" y="310"/>
                  <a:pt x="194" y="349"/>
                  <a:pt x="194" y="389"/>
                </a:cubicBezTo>
                <a:cubicBezTo>
                  <a:pt x="56" y="389"/>
                  <a:pt x="56" y="389"/>
                  <a:pt x="56" y="389"/>
                </a:cubicBezTo>
                <a:cubicBezTo>
                  <a:pt x="48" y="361"/>
                  <a:pt x="39" y="325"/>
                  <a:pt x="31" y="282"/>
                </a:cubicBezTo>
                <a:cubicBezTo>
                  <a:pt x="32" y="279"/>
                  <a:pt x="33" y="276"/>
                  <a:pt x="34" y="273"/>
                </a:cubicBezTo>
                <a:lnTo>
                  <a:pt x="204" y="273"/>
                </a:lnTo>
                <a:close/>
                <a:moveTo>
                  <a:pt x="134" y="533"/>
                </a:moveTo>
                <a:cubicBezTo>
                  <a:pt x="206" y="533"/>
                  <a:pt x="206" y="533"/>
                  <a:pt x="206" y="533"/>
                </a:cubicBezTo>
                <a:cubicBezTo>
                  <a:pt x="214" y="574"/>
                  <a:pt x="225" y="613"/>
                  <a:pt x="240" y="648"/>
                </a:cubicBezTo>
                <a:cubicBezTo>
                  <a:pt x="143" y="648"/>
                  <a:pt x="143" y="648"/>
                  <a:pt x="143" y="648"/>
                </a:cubicBezTo>
                <a:cubicBezTo>
                  <a:pt x="122" y="595"/>
                  <a:pt x="129" y="558"/>
                  <a:pt x="134" y="533"/>
                </a:cubicBezTo>
                <a:close/>
                <a:moveTo>
                  <a:pt x="220" y="533"/>
                </a:moveTo>
                <a:cubicBezTo>
                  <a:pt x="379" y="533"/>
                  <a:pt x="379" y="533"/>
                  <a:pt x="379" y="533"/>
                </a:cubicBezTo>
                <a:cubicBezTo>
                  <a:pt x="379" y="536"/>
                  <a:pt x="380" y="540"/>
                  <a:pt x="383" y="544"/>
                </a:cubicBezTo>
                <a:cubicBezTo>
                  <a:pt x="385" y="546"/>
                  <a:pt x="386" y="548"/>
                  <a:pt x="388" y="550"/>
                </a:cubicBezTo>
                <a:cubicBezTo>
                  <a:pt x="388" y="648"/>
                  <a:pt x="388" y="648"/>
                  <a:pt x="388" y="648"/>
                </a:cubicBezTo>
                <a:cubicBezTo>
                  <a:pt x="255" y="648"/>
                  <a:pt x="255" y="648"/>
                  <a:pt x="255" y="648"/>
                </a:cubicBezTo>
                <a:cubicBezTo>
                  <a:pt x="240" y="614"/>
                  <a:pt x="228" y="575"/>
                  <a:pt x="220" y="533"/>
                </a:cubicBezTo>
                <a:close/>
                <a:moveTo>
                  <a:pt x="388" y="662"/>
                </a:moveTo>
                <a:cubicBezTo>
                  <a:pt x="388" y="777"/>
                  <a:pt x="388" y="777"/>
                  <a:pt x="388" y="777"/>
                </a:cubicBezTo>
                <a:cubicBezTo>
                  <a:pt x="339" y="774"/>
                  <a:pt x="294" y="730"/>
                  <a:pt x="261" y="662"/>
                </a:cubicBezTo>
                <a:lnTo>
                  <a:pt x="388" y="662"/>
                </a:lnTo>
                <a:close/>
                <a:moveTo>
                  <a:pt x="402" y="662"/>
                </a:moveTo>
                <a:cubicBezTo>
                  <a:pt x="419" y="662"/>
                  <a:pt x="419" y="662"/>
                  <a:pt x="419" y="662"/>
                </a:cubicBezTo>
                <a:cubicBezTo>
                  <a:pt x="419" y="662"/>
                  <a:pt x="419" y="663"/>
                  <a:pt x="419" y="663"/>
                </a:cubicBezTo>
                <a:cubicBezTo>
                  <a:pt x="427" y="678"/>
                  <a:pt x="433" y="692"/>
                  <a:pt x="449" y="692"/>
                </a:cubicBezTo>
                <a:cubicBezTo>
                  <a:pt x="452" y="692"/>
                  <a:pt x="455" y="691"/>
                  <a:pt x="458" y="691"/>
                </a:cubicBezTo>
                <a:cubicBezTo>
                  <a:pt x="470" y="687"/>
                  <a:pt x="491" y="675"/>
                  <a:pt x="505" y="665"/>
                </a:cubicBezTo>
                <a:cubicBezTo>
                  <a:pt x="506" y="664"/>
                  <a:pt x="508" y="663"/>
                  <a:pt x="509" y="662"/>
                </a:cubicBezTo>
                <a:cubicBezTo>
                  <a:pt x="529" y="662"/>
                  <a:pt x="529" y="662"/>
                  <a:pt x="529" y="662"/>
                </a:cubicBezTo>
                <a:cubicBezTo>
                  <a:pt x="496" y="732"/>
                  <a:pt x="450" y="774"/>
                  <a:pt x="402" y="777"/>
                </a:cubicBezTo>
                <a:lnTo>
                  <a:pt x="402" y="662"/>
                </a:lnTo>
                <a:close/>
                <a:moveTo>
                  <a:pt x="528" y="648"/>
                </a:moveTo>
                <a:cubicBezTo>
                  <a:pt x="539" y="638"/>
                  <a:pt x="539" y="634"/>
                  <a:pt x="539" y="632"/>
                </a:cubicBezTo>
                <a:cubicBezTo>
                  <a:pt x="539" y="628"/>
                  <a:pt x="545" y="617"/>
                  <a:pt x="552" y="605"/>
                </a:cubicBezTo>
                <a:cubicBezTo>
                  <a:pt x="547" y="621"/>
                  <a:pt x="541" y="635"/>
                  <a:pt x="536" y="648"/>
                </a:cubicBezTo>
                <a:lnTo>
                  <a:pt x="528" y="648"/>
                </a:lnTo>
                <a:close/>
                <a:moveTo>
                  <a:pt x="570" y="592"/>
                </a:moveTo>
                <a:cubicBezTo>
                  <a:pt x="575" y="588"/>
                  <a:pt x="579" y="584"/>
                  <a:pt x="582" y="579"/>
                </a:cubicBezTo>
                <a:cubicBezTo>
                  <a:pt x="584" y="573"/>
                  <a:pt x="584" y="567"/>
                  <a:pt x="581" y="561"/>
                </a:cubicBezTo>
                <a:cubicBezTo>
                  <a:pt x="577" y="554"/>
                  <a:pt x="576" y="544"/>
                  <a:pt x="579" y="533"/>
                </a:cubicBezTo>
                <a:cubicBezTo>
                  <a:pt x="752" y="533"/>
                  <a:pt x="752" y="533"/>
                  <a:pt x="752" y="533"/>
                </a:cubicBezTo>
                <a:cubicBezTo>
                  <a:pt x="735" y="575"/>
                  <a:pt x="711" y="614"/>
                  <a:pt x="682" y="648"/>
                </a:cubicBezTo>
                <a:cubicBezTo>
                  <a:pt x="551" y="648"/>
                  <a:pt x="551" y="648"/>
                  <a:pt x="551" y="648"/>
                </a:cubicBezTo>
                <a:cubicBezTo>
                  <a:pt x="558" y="631"/>
                  <a:pt x="565" y="612"/>
                  <a:pt x="570" y="592"/>
                </a:cubicBezTo>
                <a:close/>
                <a:moveTo>
                  <a:pt x="175" y="708"/>
                </a:moveTo>
                <a:cubicBezTo>
                  <a:pt x="164" y="691"/>
                  <a:pt x="155" y="676"/>
                  <a:pt x="149" y="662"/>
                </a:cubicBezTo>
                <a:cubicBezTo>
                  <a:pt x="246" y="662"/>
                  <a:pt x="246" y="662"/>
                  <a:pt x="246" y="662"/>
                </a:cubicBezTo>
                <a:cubicBezTo>
                  <a:pt x="248" y="666"/>
                  <a:pt x="250" y="670"/>
                  <a:pt x="252" y="674"/>
                </a:cubicBezTo>
                <a:cubicBezTo>
                  <a:pt x="275" y="720"/>
                  <a:pt x="302" y="753"/>
                  <a:pt x="333" y="772"/>
                </a:cubicBezTo>
                <a:cubicBezTo>
                  <a:pt x="275" y="763"/>
                  <a:pt x="221" y="740"/>
                  <a:pt x="175" y="708"/>
                </a:cubicBezTo>
                <a:close/>
                <a:moveTo>
                  <a:pt x="457" y="773"/>
                </a:moveTo>
                <a:cubicBezTo>
                  <a:pt x="491" y="751"/>
                  <a:pt x="521" y="713"/>
                  <a:pt x="545" y="662"/>
                </a:cubicBezTo>
                <a:cubicBezTo>
                  <a:pt x="669" y="662"/>
                  <a:pt x="669" y="662"/>
                  <a:pt x="669" y="662"/>
                </a:cubicBezTo>
                <a:cubicBezTo>
                  <a:pt x="613" y="719"/>
                  <a:pt x="539" y="759"/>
                  <a:pt x="457" y="7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5" name="Oval 67"/>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4" name="Freeform 141"/>
          <p:cNvSpPr>
            <a:spLocks noEditPoints="1"/>
          </p:cNvSpPr>
          <p:nvPr/>
        </p:nvSpPr>
        <p:spPr bwMode="auto">
          <a:xfrm>
            <a:off x="4877215" y="3198885"/>
            <a:ext cx="816997" cy="819079"/>
          </a:xfrm>
          <a:custGeom>
            <a:avLst/>
            <a:gdLst>
              <a:gd name="T0" fmla="*/ 472 w 792"/>
              <a:gd name="T1" fmla="*/ 296 h 792"/>
              <a:gd name="T2" fmla="*/ 690 w 792"/>
              <a:gd name="T3" fmla="*/ 661 h 792"/>
              <a:gd name="T4" fmla="*/ 100 w 792"/>
              <a:gd name="T5" fmla="*/ 658 h 792"/>
              <a:gd name="T6" fmla="*/ 100 w 792"/>
              <a:gd name="T7" fmla="*/ 133 h 792"/>
              <a:gd name="T8" fmla="*/ 287 w 792"/>
              <a:gd name="T9" fmla="*/ 16 h 792"/>
              <a:gd name="T10" fmla="*/ 326 w 792"/>
              <a:gd name="T11" fmla="*/ 7 h 792"/>
              <a:gd name="T12" fmla="*/ 369 w 792"/>
              <a:gd name="T13" fmla="*/ 1 h 792"/>
              <a:gd name="T14" fmla="*/ 430 w 792"/>
              <a:gd name="T15" fmla="*/ 2 h 792"/>
              <a:gd name="T16" fmla="*/ 480 w 792"/>
              <a:gd name="T17" fmla="*/ 9 h 792"/>
              <a:gd name="T18" fmla="*/ 529 w 792"/>
              <a:gd name="T19" fmla="*/ 23 h 792"/>
              <a:gd name="T20" fmla="*/ 769 w 792"/>
              <a:gd name="T21" fmla="*/ 265 h 792"/>
              <a:gd name="T22" fmla="*/ 110 w 792"/>
              <a:gd name="T23" fmla="*/ 648 h 792"/>
              <a:gd name="T24" fmla="*/ 195 w 792"/>
              <a:gd name="T25" fmla="*/ 389 h 792"/>
              <a:gd name="T26" fmla="*/ 218 w 792"/>
              <a:gd name="T27" fmla="*/ 210 h 792"/>
              <a:gd name="T28" fmla="*/ 232 w 792"/>
              <a:gd name="T29" fmla="*/ 67 h 792"/>
              <a:gd name="T30" fmla="*/ 272 w 792"/>
              <a:gd name="T31" fmla="*/ 286 h 792"/>
              <a:gd name="T32" fmla="*/ 439 w 792"/>
              <a:gd name="T33" fmla="*/ 379 h 792"/>
              <a:gd name="T34" fmla="*/ 326 w 792"/>
              <a:gd name="T35" fmla="*/ 312 h 792"/>
              <a:gd name="T36" fmla="*/ 399 w 792"/>
              <a:gd name="T37" fmla="*/ 241 h 792"/>
              <a:gd name="T38" fmla="*/ 452 w 792"/>
              <a:gd name="T39" fmla="*/ 200 h 792"/>
              <a:gd name="T40" fmla="*/ 422 w 792"/>
              <a:gd name="T41" fmla="*/ 110 h 792"/>
              <a:gd name="T42" fmla="*/ 487 w 792"/>
              <a:gd name="T43" fmla="*/ 48 h 792"/>
              <a:gd name="T44" fmla="*/ 521 w 792"/>
              <a:gd name="T45" fmla="*/ 35 h 792"/>
              <a:gd name="T46" fmla="*/ 475 w 792"/>
              <a:gd name="T47" fmla="*/ 23 h 792"/>
              <a:gd name="T48" fmla="*/ 428 w 792"/>
              <a:gd name="T49" fmla="*/ 16 h 792"/>
              <a:gd name="T50" fmla="*/ 374 w 792"/>
              <a:gd name="T51" fmla="*/ 15 h 792"/>
              <a:gd name="T52" fmla="*/ 341 w 792"/>
              <a:gd name="T53" fmla="*/ 18 h 792"/>
              <a:gd name="T54" fmla="*/ 308 w 792"/>
              <a:gd name="T55" fmla="*/ 24 h 792"/>
              <a:gd name="T56" fmla="*/ 585 w 792"/>
              <a:gd name="T57" fmla="*/ 259 h 792"/>
              <a:gd name="T58" fmla="*/ 719 w 792"/>
              <a:gd name="T59" fmla="*/ 460 h 792"/>
              <a:gd name="T60" fmla="*/ 403 w 792"/>
              <a:gd name="T61" fmla="*/ 519 h 792"/>
              <a:gd name="T62" fmla="*/ 482 w 792"/>
              <a:gd name="T63" fmla="*/ 533 h 792"/>
              <a:gd name="T64" fmla="*/ 221 w 792"/>
              <a:gd name="T65" fmla="*/ 259 h 792"/>
              <a:gd name="T66" fmla="*/ 389 w 792"/>
              <a:gd name="T67" fmla="*/ 366 h 792"/>
              <a:gd name="T68" fmla="*/ 219 w 792"/>
              <a:gd name="T69" fmla="*/ 273 h 792"/>
              <a:gd name="T70" fmla="*/ 423 w 792"/>
              <a:gd name="T71" fmla="*/ 389 h 792"/>
              <a:gd name="T72" fmla="*/ 495 w 792"/>
              <a:gd name="T73" fmla="*/ 373 h 792"/>
              <a:gd name="T74" fmla="*/ 457 w 792"/>
              <a:gd name="T75" fmla="*/ 273 h 792"/>
              <a:gd name="T76" fmla="*/ 403 w 792"/>
              <a:gd name="T77" fmla="*/ 303 h 792"/>
              <a:gd name="T78" fmla="*/ 403 w 792"/>
              <a:gd name="T79" fmla="*/ 259 h 792"/>
              <a:gd name="T80" fmla="*/ 359 w 792"/>
              <a:gd name="T81" fmla="*/ 259 h 792"/>
              <a:gd name="T82" fmla="*/ 389 w 792"/>
              <a:gd name="T83" fmla="*/ 306 h 792"/>
              <a:gd name="T84" fmla="*/ 587 w 792"/>
              <a:gd name="T85" fmla="*/ 273 h 792"/>
              <a:gd name="T86" fmla="*/ 464 w 792"/>
              <a:gd name="T87" fmla="*/ 207 h 792"/>
              <a:gd name="T88" fmla="*/ 389 w 792"/>
              <a:gd name="T89" fmla="*/ 76 h 792"/>
              <a:gd name="T90" fmla="*/ 436 w 792"/>
              <a:gd name="T91" fmla="*/ 90 h 792"/>
              <a:gd name="T92" fmla="*/ 403 w 792"/>
              <a:gd name="T93" fmla="*/ 67 h 792"/>
              <a:gd name="T94" fmla="*/ 14 w 792"/>
              <a:gd name="T95" fmla="*/ 403 h 792"/>
              <a:gd name="T96" fmla="*/ 262 w 792"/>
              <a:gd name="T97" fmla="*/ 662 h 792"/>
              <a:gd name="T98" fmla="*/ 446 w 792"/>
              <a:gd name="T99" fmla="*/ 734 h 792"/>
              <a:gd name="T100" fmla="*/ 674 w 792"/>
              <a:gd name="T101" fmla="*/ 536 h 792"/>
              <a:gd name="T102" fmla="*/ 560 w 792"/>
              <a:gd name="T103" fmla="*/ 383 h 792"/>
              <a:gd name="T104" fmla="*/ 483 w 792"/>
              <a:gd name="T105" fmla="*/ 392 h 792"/>
              <a:gd name="T106" fmla="*/ 490 w 792"/>
              <a:gd name="T107" fmla="*/ 521 h 792"/>
              <a:gd name="T108" fmla="*/ 470 w 792"/>
              <a:gd name="T109" fmla="*/ 741 h 792"/>
              <a:gd name="T110" fmla="*/ 682 w 792"/>
              <a:gd name="T111" fmla="*/ 648 h 792"/>
              <a:gd name="T112" fmla="*/ 542 w 792"/>
              <a:gd name="T113" fmla="*/ 79 h 792"/>
              <a:gd name="T114" fmla="*/ 123 w 792"/>
              <a:gd name="T115" fmla="*/ 130 h 792"/>
              <a:gd name="T116" fmla="*/ 333 w 792"/>
              <a:gd name="T117" fmla="*/ 772 h 792"/>
              <a:gd name="T118" fmla="*/ 560 w 792"/>
              <a:gd name="T119"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2" h="792">
                <a:moveTo>
                  <a:pt x="516" y="332"/>
                </a:moveTo>
                <a:cubicBezTo>
                  <a:pt x="508" y="328"/>
                  <a:pt x="499" y="323"/>
                  <a:pt x="493" y="321"/>
                </a:cubicBezTo>
                <a:cubicBezTo>
                  <a:pt x="487" y="319"/>
                  <a:pt x="482" y="317"/>
                  <a:pt x="477" y="316"/>
                </a:cubicBezTo>
                <a:cubicBezTo>
                  <a:pt x="464" y="312"/>
                  <a:pt x="459" y="310"/>
                  <a:pt x="459" y="304"/>
                </a:cubicBezTo>
                <a:cubicBezTo>
                  <a:pt x="459" y="301"/>
                  <a:pt x="460" y="298"/>
                  <a:pt x="465" y="297"/>
                </a:cubicBezTo>
                <a:cubicBezTo>
                  <a:pt x="466" y="296"/>
                  <a:pt x="469" y="296"/>
                  <a:pt x="472" y="296"/>
                </a:cubicBezTo>
                <a:cubicBezTo>
                  <a:pt x="489" y="296"/>
                  <a:pt x="535" y="306"/>
                  <a:pt x="543" y="331"/>
                </a:cubicBezTo>
                <a:cubicBezTo>
                  <a:pt x="544" y="333"/>
                  <a:pt x="543" y="336"/>
                  <a:pt x="542" y="337"/>
                </a:cubicBezTo>
                <a:cubicBezTo>
                  <a:pt x="541" y="339"/>
                  <a:pt x="538" y="340"/>
                  <a:pt x="536" y="340"/>
                </a:cubicBezTo>
                <a:cubicBezTo>
                  <a:pt x="536" y="340"/>
                  <a:pt x="536" y="340"/>
                  <a:pt x="536" y="340"/>
                </a:cubicBezTo>
                <a:cubicBezTo>
                  <a:pt x="533" y="340"/>
                  <a:pt x="529" y="339"/>
                  <a:pt x="516" y="332"/>
                </a:cubicBezTo>
                <a:close/>
                <a:moveTo>
                  <a:pt x="690" y="661"/>
                </a:moveTo>
                <a:cubicBezTo>
                  <a:pt x="617" y="741"/>
                  <a:pt x="512" y="792"/>
                  <a:pt x="396" y="792"/>
                </a:cubicBezTo>
                <a:cubicBezTo>
                  <a:pt x="396" y="792"/>
                  <a:pt x="396" y="792"/>
                  <a:pt x="396" y="792"/>
                </a:cubicBezTo>
                <a:cubicBezTo>
                  <a:pt x="396" y="792"/>
                  <a:pt x="396" y="792"/>
                  <a:pt x="396" y="792"/>
                </a:cubicBezTo>
                <a:cubicBezTo>
                  <a:pt x="396" y="792"/>
                  <a:pt x="396" y="792"/>
                  <a:pt x="396" y="792"/>
                </a:cubicBezTo>
                <a:cubicBezTo>
                  <a:pt x="279" y="792"/>
                  <a:pt x="175" y="741"/>
                  <a:pt x="102" y="661"/>
                </a:cubicBezTo>
                <a:cubicBezTo>
                  <a:pt x="101" y="660"/>
                  <a:pt x="101" y="659"/>
                  <a:pt x="100" y="658"/>
                </a:cubicBezTo>
                <a:cubicBezTo>
                  <a:pt x="67" y="621"/>
                  <a:pt x="40" y="577"/>
                  <a:pt x="23" y="529"/>
                </a:cubicBezTo>
                <a:cubicBezTo>
                  <a:pt x="23" y="528"/>
                  <a:pt x="23" y="527"/>
                  <a:pt x="22" y="527"/>
                </a:cubicBezTo>
                <a:cubicBezTo>
                  <a:pt x="8" y="486"/>
                  <a:pt x="0" y="442"/>
                  <a:pt x="0" y="396"/>
                </a:cubicBezTo>
                <a:cubicBezTo>
                  <a:pt x="0" y="350"/>
                  <a:pt x="8" y="306"/>
                  <a:pt x="22" y="265"/>
                </a:cubicBezTo>
                <a:cubicBezTo>
                  <a:pt x="23" y="264"/>
                  <a:pt x="23" y="264"/>
                  <a:pt x="23" y="263"/>
                </a:cubicBezTo>
                <a:cubicBezTo>
                  <a:pt x="40" y="215"/>
                  <a:pt x="67" y="171"/>
                  <a:pt x="100" y="133"/>
                </a:cubicBezTo>
                <a:cubicBezTo>
                  <a:pt x="101" y="133"/>
                  <a:pt x="101" y="132"/>
                  <a:pt x="102" y="131"/>
                </a:cubicBezTo>
                <a:cubicBezTo>
                  <a:pt x="125" y="105"/>
                  <a:pt x="152" y="83"/>
                  <a:pt x="181" y="64"/>
                </a:cubicBezTo>
                <a:cubicBezTo>
                  <a:pt x="181" y="64"/>
                  <a:pt x="182" y="63"/>
                  <a:pt x="182" y="63"/>
                </a:cubicBezTo>
                <a:cubicBezTo>
                  <a:pt x="212" y="44"/>
                  <a:pt x="244" y="29"/>
                  <a:pt x="277" y="19"/>
                </a:cubicBezTo>
                <a:cubicBezTo>
                  <a:pt x="278" y="18"/>
                  <a:pt x="279" y="18"/>
                  <a:pt x="280" y="18"/>
                </a:cubicBezTo>
                <a:cubicBezTo>
                  <a:pt x="282" y="17"/>
                  <a:pt x="285" y="16"/>
                  <a:pt x="287" y="16"/>
                </a:cubicBezTo>
                <a:cubicBezTo>
                  <a:pt x="289" y="15"/>
                  <a:pt x="291" y="15"/>
                  <a:pt x="292" y="14"/>
                </a:cubicBezTo>
                <a:cubicBezTo>
                  <a:pt x="295" y="13"/>
                  <a:pt x="299" y="12"/>
                  <a:pt x="302" y="12"/>
                </a:cubicBezTo>
                <a:cubicBezTo>
                  <a:pt x="304" y="11"/>
                  <a:pt x="307" y="10"/>
                  <a:pt x="309" y="10"/>
                </a:cubicBezTo>
                <a:cubicBezTo>
                  <a:pt x="311" y="10"/>
                  <a:pt x="312" y="9"/>
                  <a:pt x="314" y="9"/>
                </a:cubicBezTo>
                <a:cubicBezTo>
                  <a:pt x="317" y="8"/>
                  <a:pt x="320" y="8"/>
                  <a:pt x="323" y="7"/>
                </a:cubicBezTo>
                <a:cubicBezTo>
                  <a:pt x="324" y="7"/>
                  <a:pt x="325" y="7"/>
                  <a:pt x="326" y="7"/>
                </a:cubicBezTo>
                <a:cubicBezTo>
                  <a:pt x="330" y="6"/>
                  <a:pt x="334" y="5"/>
                  <a:pt x="338" y="5"/>
                </a:cubicBezTo>
                <a:cubicBezTo>
                  <a:pt x="339" y="4"/>
                  <a:pt x="340" y="4"/>
                  <a:pt x="341" y="4"/>
                </a:cubicBezTo>
                <a:cubicBezTo>
                  <a:pt x="345" y="4"/>
                  <a:pt x="348" y="3"/>
                  <a:pt x="351" y="3"/>
                </a:cubicBezTo>
                <a:cubicBezTo>
                  <a:pt x="352" y="3"/>
                  <a:pt x="353" y="3"/>
                  <a:pt x="354" y="3"/>
                </a:cubicBezTo>
                <a:cubicBezTo>
                  <a:pt x="358" y="2"/>
                  <a:pt x="362" y="2"/>
                  <a:pt x="367" y="1"/>
                </a:cubicBezTo>
                <a:cubicBezTo>
                  <a:pt x="368" y="1"/>
                  <a:pt x="368" y="1"/>
                  <a:pt x="369" y="1"/>
                </a:cubicBezTo>
                <a:cubicBezTo>
                  <a:pt x="373" y="1"/>
                  <a:pt x="376" y="1"/>
                  <a:pt x="380" y="1"/>
                </a:cubicBezTo>
                <a:cubicBezTo>
                  <a:pt x="381" y="1"/>
                  <a:pt x="382" y="1"/>
                  <a:pt x="383" y="1"/>
                </a:cubicBezTo>
                <a:cubicBezTo>
                  <a:pt x="387" y="0"/>
                  <a:pt x="392" y="0"/>
                  <a:pt x="396" y="0"/>
                </a:cubicBezTo>
                <a:cubicBezTo>
                  <a:pt x="401" y="0"/>
                  <a:pt x="407" y="0"/>
                  <a:pt x="412" y="1"/>
                </a:cubicBezTo>
                <a:cubicBezTo>
                  <a:pt x="413" y="1"/>
                  <a:pt x="414" y="1"/>
                  <a:pt x="415" y="1"/>
                </a:cubicBezTo>
                <a:cubicBezTo>
                  <a:pt x="420" y="1"/>
                  <a:pt x="425" y="1"/>
                  <a:pt x="430" y="2"/>
                </a:cubicBezTo>
                <a:cubicBezTo>
                  <a:pt x="431" y="2"/>
                  <a:pt x="432" y="2"/>
                  <a:pt x="433" y="2"/>
                </a:cubicBezTo>
                <a:cubicBezTo>
                  <a:pt x="438" y="3"/>
                  <a:pt x="443" y="3"/>
                  <a:pt x="447" y="4"/>
                </a:cubicBezTo>
                <a:cubicBezTo>
                  <a:pt x="449" y="4"/>
                  <a:pt x="450" y="4"/>
                  <a:pt x="451" y="4"/>
                </a:cubicBezTo>
                <a:cubicBezTo>
                  <a:pt x="456" y="5"/>
                  <a:pt x="460" y="6"/>
                  <a:pt x="464" y="6"/>
                </a:cubicBezTo>
                <a:cubicBezTo>
                  <a:pt x="466" y="7"/>
                  <a:pt x="468" y="7"/>
                  <a:pt x="469" y="7"/>
                </a:cubicBezTo>
                <a:cubicBezTo>
                  <a:pt x="473" y="8"/>
                  <a:pt x="477" y="9"/>
                  <a:pt x="480" y="9"/>
                </a:cubicBezTo>
                <a:cubicBezTo>
                  <a:pt x="482" y="10"/>
                  <a:pt x="484" y="10"/>
                  <a:pt x="485" y="11"/>
                </a:cubicBezTo>
                <a:cubicBezTo>
                  <a:pt x="489" y="11"/>
                  <a:pt x="493" y="12"/>
                  <a:pt x="497" y="13"/>
                </a:cubicBezTo>
                <a:cubicBezTo>
                  <a:pt x="499" y="14"/>
                  <a:pt x="501" y="15"/>
                  <a:pt x="503" y="15"/>
                </a:cubicBezTo>
                <a:cubicBezTo>
                  <a:pt x="507" y="16"/>
                  <a:pt x="511" y="17"/>
                  <a:pt x="514" y="18"/>
                </a:cubicBezTo>
                <a:cubicBezTo>
                  <a:pt x="517" y="19"/>
                  <a:pt x="519" y="20"/>
                  <a:pt x="521" y="21"/>
                </a:cubicBezTo>
                <a:cubicBezTo>
                  <a:pt x="524" y="22"/>
                  <a:pt x="527" y="23"/>
                  <a:pt x="529" y="23"/>
                </a:cubicBezTo>
                <a:cubicBezTo>
                  <a:pt x="531" y="24"/>
                  <a:pt x="533" y="25"/>
                  <a:pt x="534" y="25"/>
                </a:cubicBezTo>
                <a:cubicBezTo>
                  <a:pt x="535" y="25"/>
                  <a:pt x="535" y="25"/>
                  <a:pt x="535" y="26"/>
                </a:cubicBezTo>
                <a:cubicBezTo>
                  <a:pt x="595" y="48"/>
                  <a:pt x="648" y="85"/>
                  <a:pt x="690" y="131"/>
                </a:cubicBezTo>
                <a:cubicBezTo>
                  <a:pt x="690" y="132"/>
                  <a:pt x="691" y="133"/>
                  <a:pt x="692" y="133"/>
                </a:cubicBezTo>
                <a:cubicBezTo>
                  <a:pt x="725" y="171"/>
                  <a:pt x="751" y="215"/>
                  <a:pt x="769" y="263"/>
                </a:cubicBezTo>
                <a:cubicBezTo>
                  <a:pt x="769" y="264"/>
                  <a:pt x="769" y="264"/>
                  <a:pt x="769" y="265"/>
                </a:cubicBezTo>
                <a:cubicBezTo>
                  <a:pt x="784" y="306"/>
                  <a:pt x="792" y="350"/>
                  <a:pt x="792" y="396"/>
                </a:cubicBezTo>
                <a:cubicBezTo>
                  <a:pt x="792" y="442"/>
                  <a:pt x="784" y="486"/>
                  <a:pt x="769" y="527"/>
                </a:cubicBezTo>
                <a:cubicBezTo>
                  <a:pt x="769" y="527"/>
                  <a:pt x="769" y="528"/>
                  <a:pt x="769" y="529"/>
                </a:cubicBezTo>
                <a:cubicBezTo>
                  <a:pt x="751" y="577"/>
                  <a:pt x="725" y="621"/>
                  <a:pt x="692" y="659"/>
                </a:cubicBezTo>
                <a:cubicBezTo>
                  <a:pt x="691" y="659"/>
                  <a:pt x="690" y="660"/>
                  <a:pt x="690" y="661"/>
                </a:cubicBezTo>
                <a:close/>
                <a:moveTo>
                  <a:pt x="110" y="648"/>
                </a:moveTo>
                <a:cubicBezTo>
                  <a:pt x="240" y="648"/>
                  <a:pt x="240" y="648"/>
                  <a:pt x="240" y="648"/>
                </a:cubicBezTo>
                <a:cubicBezTo>
                  <a:pt x="226" y="613"/>
                  <a:pt x="214" y="574"/>
                  <a:pt x="207" y="533"/>
                </a:cubicBezTo>
                <a:cubicBezTo>
                  <a:pt x="39" y="533"/>
                  <a:pt x="39" y="533"/>
                  <a:pt x="39" y="533"/>
                </a:cubicBezTo>
                <a:cubicBezTo>
                  <a:pt x="56" y="575"/>
                  <a:pt x="80" y="614"/>
                  <a:pt x="110" y="648"/>
                </a:cubicBezTo>
                <a:close/>
                <a:moveTo>
                  <a:pt x="14" y="389"/>
                </a:moveTo>
                <a:cubicBezTo>
                  <a:pt x="195" y="389"/>
                  <a:pt x="195" y="389"/>
                  <a:pt x="195" y="389"/>
                </a:cubicBezTo>
                <a:cubicBezTo>
                  <a:pt x="195" y="350"/>
                  <a:pt x="198" y="311"/>
                  <a:pt x="204" y="273"/>
                </a:cubicBezTo>
                <a:cubicBezTo>
                  <a:pt x="34" y="273"/>
                  <a:pt x="34" y="273"/>
                  <a:pt x="34" y="273"/>
                </a:cubicBezTo>
                <a:cubicBezTo>
                  <a:pt x="22" y="310"/>
                  <a:pt x="15" y="349"/>
                  <a:pt x="14" y="389"/>
                </a:cubicBezTo>
                <a:close/>
                <a:moveTo>
                  <a:pt x="39" y="259"/>
                </a:moveTo>
                <a:cubicBezTo>
                  <a:pt x="207" y="259"/>
                  <a:pt x="207" y="259"/>
                  <a:pt x="207" y="259"/>
                </a:cubicBezTo>
                <a:cubicBezTo>
                  <a:pt x="210" y="242"/>
                  <a:pt x="214" y="226"/>
                  <a:pt x="218" y="210"/>
                </a:cubicBezTo>
                <a:cubicBezTo>
                  <a:pt x="215" y="185"/>
                  <a:pt x="216" y="161"/>
                  <a:pt x="219" y="150"/>
                </a:cubicBezTo>
                <a:cubicBezTo>
                  <a:pt x="219" y="148"/>
                  <a:pt x="220" y="146"/>
                  <a:pt x="220" y="144"/>
                </a:cubicBezTo>
                <a:cubicBezTo>
                  <a:pt x="110" y="144"/>
                  <a:pt x="110" y="144"/>
                  <a:pt x="110" y="144"/>
                </a:cubicBezTo>
                <a:cubicBezTo>
                  <a:pt x="80" y="178"/>
                  <a:pt x="56" y="217"/>
                  <a:pt x="39" y="259"/>
                </a:cubicBezTo>
                <a:close/>
                <a:moveTo>
                  <a:pt x="220" y="57"/>
                </a:moveTo>
                <a:cubicBezTo>
                  <a:pt x="227" y="59"/>
                  <a:pt x="231" y="63"/>
                  <a:pt x="232" y="67"/>
                </a:cubicBezTo>
                <a:cubicBezTo>
                  <a:pt x="242" y="91"/>
                  <a:pt x="238" y="132"/>
                  <a:pt x="232" y="153"/>
                </a:cubicBezTo>
                <a:cubicBezTo>
                  <a:pt x="230" y="165"/>
                  <a:pt x="229" y="188"/>
                  <a:pt x="232" y="210"/>
                </a:cubicBezTo>
                <a:cubicBezTo>
                  <a:pt x="232" y="210"/>
                  <a:pt x="232" y="210"/>
                  <a:pt x="232" y="210"/>
                </a:cubicBezTo>
                <a:cubicBezTo>
                  <a:pt x="234" y="231"/>
                  <a:pt x="239" y="250"/>
                  <a:pt x="246" y="260"/>
                </a:cubicBezTo>
                <a:cubicBezTo>
                  <a:pt x="249" y="260"/>
                  <a:pt x="251" y="262"/>
                  <a:pt x="252" y="265"/>
                </a:cubicBezTo>
                <a:cubicBezTo>
                  <a:pt x="259" y="271"/>
                  <a:pt x="265" y="278"/>
                  <a:pt x="272" y="286"/>
                </a:cubicBezTo>
                <a:cubicBezTo>
                  <a:pt x="285" y="301"/>
                  <a:pt x="298" y="317"/>
                  <a:pt x="322" y="326"/>
                </a:cubicBezTo>
                <a:cubicBezTo>
                  <a:pt x="330" y="329"/>
                  <a:pt x="337" y="332"/>
                  <a:pt x="345" y="334"/>
                </a:cubicBezTo>
                <a:cubicBezTo>
                  <a:pt x="364" y="341"/>
                  <a:pt x="383" y="348"/>
                  <a:pt x="398" y="355"/>
                </a:cubicBezTo>
                <a:cubicBezTo>
                  <a:pt x="399" y="355"/>
                  <a:pt x="399" y="355"/>
                  <a:pt x="399" y="356"/>
                </a:cubicBezTo>
                <a:cubicBezTo>
                  <a:pt x="412" y="362"/>
                  <a:pt x="422" y="368"/>
                  <a:pt x="427" y="374"/>
                </a:cubicBezTo>
                <a:cubicBezTo>
                  <a:pt x="429" y="377"/>
                  <a:pt x="433" y="378"/>
                  <a:pt x="439" y="379"/>
                </a:cubicBezTo>
                <a:cubicBezTo>
                  <a:pt x="434" y="377"/>
                  <a:pt x="432" y="373"/>
                  <a:pt x="431" y="368"/>
                </a:cubicBezTo>
                <a:cubicBezTo>
                  <a:pt x="431" y="363"/>
                  <a:pt x="415" y="340"/>
                  <a:pt x="409" y="330"/>
                </a:cubicBezTo>
                <a:cubicBezTo>
                  <a:pt x="405" y="324"/>
                  <a:pt x="402" y="320"/>
                  <a:pt x="400" y="318"/>
                </a:cubicBezTo>
                <a:cubicBezTo>
                  <a:pt x="397" y="318"/>
                  <a:pt x="392" y="320"/>
                  <a:pt x="387" y="321"/>
                </a:cubicBezTo>
                <a:cubicBezTo>
                  <a:pt x="375" y="325"/>
                  <a:pt x="361" y="329"/>
                  <a:pt x="349" y="329"/>
                </a:cubicBezTo>
                <a:cubicBezTo>
                  <a:pt x="331" y="329"/>
                  <a:pt x="327" y="319"/>
                  <a:pt x="326" y="312"/>
                </a:cubicBezTo>
                <a:cubicBezTo>
                  <a:pt x="324" y="297"/>
                  <a:pt x="329" y="278"/>
                  <a:pt x="339" y="263"/>
                </a:cubicBezTo>
                <a:cubicBezTo>
                  <a:pt x="339" y="263"/>
                  <a:pt x="339" y="262"/>
                  <a:pt x="339" y="262"/>
                </a:cubicBezTo>
                <a:cubicBezTo>
                  <a:pt x="341" y="259"/>
                  <a:pt x="343" y="256"/>
                  <a:pt x="345" y="254"/>
                </a:cubicBezTo>
                <a:cubicBezTo>
                  <a:pt x="358" y="239"/>
                  <a:pt x="373" y="234"/>
                  <a:pt x="389" y="238"/>
                </a:cubicBezTo>
                <a:cubicBezTo>
                  <a:pt x="392" y="238"/>
                  <a:pt x="395" y="239"/>
                  <a:pt x="398" y="240"/>
                </a:cubicBezTo>
                <a:cubicBezTo>
                  <a:pt x="398" y="241"/>
                  <a:pt x="399" y="241"/>
                  <a:pt x="399" y="241"/>
                </a:cubicBezTo>
                <a:cubicBezTo>
                  <a:pt x="414" y="247"/>
                  <a:pt x="426" y="256"/>
                  <a:pt x="435" y="263"/>
                </a:cubicBezTo>
                <a:cubicBezTo>
                  <a:pt x="437" y="264"/>
                  <a:pt x="440" y="266"/>
                  <a:pt x="442" y="267"/>
                </a:cubicBezTo>
                <a:cubicBezTo>
                  <a:pt x="440" y="263"/>
                  <a:pt x="437" y="258"/>
                  <a:pt x="435" y="254"/>
                </a:cubicBezTo>
                <a:cubicBezTo>
                  <a:pt x="429" y="242"/>
                  <a:pt x="425" y="233"/>
                  <a:pt x="428" y="227"/>
                </a:cubicBezTo>
                <a:cubicBezTo>
                  <a:pt x="429" y="225"/>
                  <a:pt x="432" y="222"/>
                  <a:pt x="436" y="222"/>
                </a:cubicBezTo>
                <a:cubicBezTo>
                  <a:pt x="440" y="220"/>
                  <a:pt x="447" y="208"/>
                  <a:pt x="452" y="200"/>
                </a:cubicBezTo>
                <a:cubicBezTo>
                  <a:pt x="462" y="182"/>
                  <a:pt x="473" y="164"/>
                  <a:pt x="487" y="159"/>
                </a:cubicBezTo>
                <a:cubicBezTo>
                  <a:pt x="496" y="156"/>
                  <a:pt x="519" y="149"/>
                  <a:pt x="522" y="139"/>
                </a:cubicBezTo>
                <a:cubicBezTo>
                  <a:pt x="523" y="136"/>
                  <a:pt x="521" y="132"/>
                  <a:pt x="518" y="127"/>
                </a:cubicBezTo>
                <a:cubicBezTo>
                  <a:pt x="504" y="110"/>
                  <a:pt x="472" y="87"/>
                  <a:pt x="456" y="87"/>
                </a:cubicBezTo>
                <a:cubicBezTo>
                  <a:pt x="452" y="87"/>
                  <a:pt x="450" y="88"/>
                  <a:pt x="450" y="93"/>
                </a:cubicBezTo>
                <a:cubicBezTo>
                  <a:pt x="447" y="104"/>
                  <a:pt x="437" y="110"/>
                  <a:pt x="422" y="110"/>
                </a:cubicBezTo>
                <a:cubicBezTo>
                  <a:pt x="404" y="110"/>
                  <a:pt x="375" y="100"/>
                  <a:pt x="371" y="84"/>
                </a:cubicBezTo>
                <a:cubicBezTo>
                  <a:pt x="370" y="79"/>
                  <a:pt x="370" y="70"/>
                  <a:pt x="383" y="63"/>
                </a:cubicBezTo>
                <a:cubicBezTo>
                  <a:pt x="388" y="60"/>
                  <a:pt x="392" y="57"/>
                  <a:pt x="397" y="55"/>
                </a:cubicBezTo>
                <a:cubicBezTo>
                  <a:pt x="415" y="44"/>
                  <a:pt x="428" y="36"/>
                  <a:pt x="445" y="36"/>
                </a:cubicBezTo>
                <a:cubicBezTo>
                  <a:pt x="451" y="36"/>
                  <a:pt x="458" y="38"/>
                  <a:pt x="467" y="40"/>
                </a:cubicBezTo>
                <a:cubicBezTo>
                  <a:pt x="473" y="42"/>
                  <a:pt x="480" y="45"/>
                  <a:pt x="487" y="48"/>
                </a:cubicBezTo>
                <a:cubicBezTo>
                  <a:pt x="489" y="47"/>
                  <a:pt x="492" y="47"/>
                  <a:pt x="494" y="49"/>
                </a:cubicBezTo>
                <a:cubicBezTo>
                  <a:pt x="494" y="50"/>
                  <a:pt x="495" y="51"/>
                  <a:pt x="496" y="52"/>
                </a:cubicBezTo>
                <a:cubicBezTo>
                  <a:pt x="499" y="54"/>
                  <a:pt x="503" y="55"/>
                  <a:pt x="507" y="57"/>
                </a:cubicBezTo>
                <a:cubicBezTo>
                  <a:pt x="517" y="62"/>
                  <a:pt x="527" y="67"/>
                  <a:pt x="532" y="68"/>
                </a:cubicBezTo>
                <a:cubicBezTo>
                  <a:pt x="533" y="63"/>
                  <a:pt x="531" y="51"/>
                  <a:pt x="526" y="37"/>
                </a:cubicBezTo>
                <a:cubicBezTo>
                  <a:pt x="525" y="37"/>
                  <a:pt x="523" y="36"/>
                  <a:pt x="521" y="35"/>
                </a:cubicBezTo>
                <a:cubicBezTo>
                  <a:pt x="519" y="35"/>
                  <a:pt x="517" y="34"/>
                  <a:pt x="516" y="34"/>
                </a:cubicBezTo>
                <a:cubicBezTo>
                  <a:pt x="512" y="33"/>
                  <a:pt x="509" y="32"/>
                  <a:pt x="506" y="31"/>
                </a:cubicBezTo>
                <a:cubicBezTo>
                  <a:pt x="503" y="30"/>
                  <a:pt x="501" y="29"/>
                  <a:pt x="498" y="28"/>
                </a:cubicBezTo>
                <a:cubicBezTo>
                  <a:pt x="496" y="28"/>
                  <a:pt x="494" y="27"/>
                  <a:pt x="492" y="27"/>
                </a:cubicBezTo>
                <a:cubicBezTo>
                  <a:pt x="488" y="26"/>
                  <a:pt x="485" y="25"/>
                  <a:pt x="481" y="24"/>
                </a:cubicBezTo>
                <a:cubicBezTo>
                  <a:pt x="479" y="23"/>
                  <a:pt x="477" y="23"/>
                  <a:pt x="475" y="23"/>
                </a:cubicBezTo>
                <a:cubicBezTo>
                  <a:pt x="472" y="22"/>
                  <a:pt x="468" y="21"/>
                  <a:pt x="464" y="20"/>
                </a:cubicBezTo>
                <a:cubicBezTo>
                  <a:pt x="462" y="20"/>
                  <a:pt x="461" y="20"/>
                  <a:pt x="459" y="20"/>
                </a:cubicBezTo>
                <a:cubicBezTo>
                  <a:pt x="456" y="19"/>
                  <a:pt x="452" y="18"/>
                  <a:pt x="448" y="18"/>
                </a:cubicBezTo>
                <a:cubicBezTo>
                  <a:pt x="447" y="18"/>
                  <a:pt x="446" y="18"/>
                  <a:pt x="445" y="17"/>
                </a:cubicBezTo>
                <a:cubicBezTo>
                  <a:pt x="440" y="17"/>
                  <a:pt x="436" y="16"/>
                  <a:pt x="431" y="16"/>
                </a:cubicBezTo>
                <a:cubicBezTo>
                  <a:pt x="430" y="16"/>
                  <a:pt x="429" y="16"/>
                  <a:pt x="428" y="16"/>
                </a:cubicBezTo>
                <a:cubicBezTo>
                  <a:pt x="423" y="15"/>
                  <a:pt x="418" y="15"/>
                  <a:pt x="414" y="15"/>
                </a:cubicBezTo>
                <a:cubicBezTo>
                  <a:pt x="413" y="15"/>
                  <a:pt x="412" y="15"/>
                  <a:pt x="411" y="15"/>
                </a:cubicBezTo>
                <a:cubicBezTo>
                  <a:pt x="406" y="14"/>
                  <a:pt x="401" y="14"/>
                  <a:pt x="396" y="14"/>
                </a:cubicBezTo>
                <a:cubicBezTo>
                  <a:pt x="392" y="14"/>
                  <a:pt x="389" y="14"/>
                  <a:pt x="385" y="14"/>
                </a:cubicBezTo>
                <a:cubicBezTo>
                  <a:pt x="384" y="15"/>
                  <a:pt x="383" y="15"/>
                  <a:pt x="382" y="15"/>
                </a:cubicBezTo>
                <a:cubicBezTo>
                  <a:pt x="379" y="15"/>
                  <a:pt x="377" y="15"/>
                  <a:pt x="374" y="15"/>
                </a:cubicBezTo>
                <a:cubicBezTo>
                  <a:pt x="373" y="15"/>
                  <a:pt x="372" y="15"/>
                  <a:pt x="370" y="15"/>
                </a:cubicBezTo>
                <a:cubicBezTo>
                  <a:pt x="368" y="15"/>
                  <a:pt x="366" y="16"/>
                  <a:pt x="363" y="16"/>
                </a:cubicBezTo>
                <a:cubicBezTo>
                  <a:pt x="362" y="16"/>
                  <a:pt x="361" y="16"/>
                  <a:pt x="359" y="16"/>
                </a:cubicBezTo>
                <a:cubicBezTo>
                  <a:pt x="357" y="16"/>
                  <a:pt x="355" y="17"/>
                  <a:pt x="353" y="17"/>
                </a:cubicBezTo>
                <a:cubicBezTo>
                  <a:pt x="351" y="17"/>
                  <a:pt x="350" y="17"/>
                  <a:pt x="349" y="17"/>
                </a:cubicBezTo>
                <a:cubicBezTo>
                  <a:pt x="346" y="18"/>
                  <a:pt x="344" y="18"/>
                  <a:pt x="341" y="18"/>
                </a:cubicBezTo>
                <a:cubicBezTo>
                  <a:pt x="340" y="18"/>
                  <a:pt x="339" y="19"/>
                  <a:pt x="338" y="19"/>
                </a:cubicBezTo>
                <a:cubicBezTo>
                  <a:pt x="335" y="19"/>
                  <a:pt x="331" y="20"/>
                  <a:pt x="328" y="20"/>
                </a:cubicBezTo>
                <a:cubicBezTo>
                  <a:pt x="327" y="21"/>
                  <a:pt x="325" y="21"/>
                  <a:pt x="323" y="21"/>
                </a:cubicBezTo>
                <a:cubicBezTo>
                  <a:pt x="322" y="22"/>
                  <a:pt x="320" y="22"/>
                  <a:pt x="318" y="22"/>
                </a:cubicBezTo>
                <a:cubicBezTo>
                  <a:pt x="316" y="23"/>
                  <a:pt x="314" y="23"/>
                  <a:pt x="312" y="24"/>
                </a:cubicBezTo>
                <a:cubicBezTo>
                  <a:pt x="311" y="24"/>
                  <a:pt x="310" y="24"/>
                  <a:pt x="308" y="24"/>
                </a:cubicBezTo>
                <a:cubicBezTo>
                  <a:pt x="306" y="25"/>
                  <a:pt x="304" y="26"/>
                  <a:pt x="302" y="26"/>
                </a:cubicBezTo>
                <a:cubicBezTo>
                  <a:pt x="301" y="26"/>
                  <a:pt x="300" y="27"/>
                  <a:pt x="299" y="27"/>
                </a:cubicBezTo>
                <a:cubicBezTo>
                  <a:pt x="271" y="34"/>
                  <a:pt x="245" y="44"/>
                  <a:pt x="220" y="57"/>
                </a:cubicBezTo>
                <a:close/>
                <a:moveTo>
                  <a:pt x="682" y="144"/>
                </a:moveTo>
                <a:cubicBezTo>
                  <a:pt x="551" y="144"/>
                  <a:pt x="551" y="144"/>
                  <a:pt x="551" y="144"/>
                </a:cubicBezTo>
                <a:cubicBezTo>
                  <a:pt x="566" y="178"/>
                  <a:pt x="577" y="217"/>
                  <a:pt x="585" y="259"/>
                </a:cubicBezTo>
                <a:cubicBezTo>
                  <a:pt x="752" y="259"/>
                  <a:pt x="752" y="259"/>
                  <a:pt x="752" y="259"/>
                </a:cubicBezTo>
                <a:cubicBezTo>
                  <a:pt x="736" y="217"/>
                  <a:pt x="712" y="178"/>
                  <a:pt x="682" y="144"/>
                </a:cubicBezTo>
                <a:close/>
                <a:moveTo>
                  <a:pt x="777" y="403"/>
                </a:moveTo>
                <a:cubicBezTo>
                  <a:pt x="625" y="403"/>
                  <a:pt x="625" y="403"/>
                  <a:pt x="625" y="403"/>
                </a:cubicBezTo>
                <a:cubicBezTo>
                  <a:pt x="626" y="403"/>
                  <a:pt x="626" y="404"/>
                  <a:pt x="627" y="404"/>
                </a:cubicBezTo>
                <a:cubicBezTo>
                  <a:pt x="678" y="429"/>
                  <a:pt x="712" y="446"/>
                  <a:pt x="719" y="460"/>
                </a:cubicBezTo>
                <a:cubicBezTo>
                  <a:pt x="723" y="471"/>
                  <a:pt x="715" y="493"/>
                  <a:pt x="701" y="519"/>
                </a:cubicBezTo>
                <a:cubicBezTo>
                  <a:pt x="757" y="519"/>
                  <a:pt x="757" y="519"/>
                  <a:pt x="757" y="519"/>
                </a:cubicBezTo>
                <a:cubicBezTo>
                  <a:pt x="770" y="482"/>
                  <a:pt x="777" y="443"/>
                  <a:pt x="777" y="403"/>
                </a:cubicBezTo>
                <a:close/>
                <a:moveTo>
                  <a:pt x="473" y="403"/>
                </a:moveTo>
                <a:cubicBezTo>
                  <a:pt x="403" y="403"/>
                  <a:pt x="403" y="403"/>
                  <a:pt x="403" y="403"/>
                </a:cubicBezTo>
                <a:cubicBezTo>
                  <a:pt x="403" y="519"/>
                  <a:pt x="403" y="519"/>
                  <a:pt x="403" y="519"/>
                </a:cubicBezTo>
                <a:cubicBezTo>
                  <a:pt x="468" y="519"/>
                  <a:pt x="468" y="519"/>
                  <a:pt x="468" y="519"/>
                </a:cubicBezTo>
                <a:cubicBezTo>
                  <a:pt x="456" y="507"/>
                  <a:pt x="447" y="495"/>
                  <a:pt x="445" y="479"/>
                </a:cubicBezTo>
                <a:cubicBezTo>
                  <a:pt x="442" y="457"/>
                  <a:pt x="454" y="439"/>
                  <a:pt x="463" y="424"/>
                </a:cubicBezTo>
                <a:cubicBezTo>
                  <a:pt x="470" y="414"/>
                  <a:pt x="474" y="407"/>
                  <a:pt x="473" y="403"/>
                </a:cubicBezTo>
                <a:close/>
                <a:moveTo>
                  <a:pt x="512" y="584"/>
                </a:moveTo>
                <a:cubicBezTo>
                  <a:pt x="510" y="562"/>
                  <a:pt x="496" y="547"/>
                  <a:pt x="482" y="533"/>
                </a:cubicBezTo>
                <a:cubicBezTo>
                  <a:pt x="403" y="533"/>
                  <a:pt x="403" y="533"/>
                  <a:pt x="403" y="533"/>
                </a:cubicBezTo>
                <a:cubicBezTo>
                  <a:pt x="403" y="648"/>
                  <a:pt x="403" y="648"/>
                  <a:pt x="403" y="648"/>
                </a:cubicBezTo>
                <a:cubicBezTo>
                  <a:pt x="492" y="648"/>
                  <a:pt x="492" y="648"/>
                  <a:pt x="492" y="648"/>
                </a:cubicBezTo>
                <a:cubicBezTo>
                  <a:pt x="504" y="625"/>
                  <a:pt x="514" y="602"/>
                  <a:pt x="512" y="584"/>
                </a:cubicBezTo>
                <a:close/>
                <a:moveTo>
                  <a:pt x="224" y="244"/>
                </a:moveTo>
                <a:cubicBezTo>
                  <a:pt x="223" y="249"/>
                  <a:pt x="222" y="254"/>
                  <a:pt x="221" y="259"/>
                </a:cubicBezTo>
                <a:cubicBezTo>
                  <a:pt x="230" y="259"/>
                  <a:pt x="230" y="259"/>
                  <a:pt x="230" y="259"/>
                </a:cubicBezTo>
                <a:cubicBezTo>
                  <a:pt x="228" y="255"/>
                  <a:pt x="226" y="250"/>
                  <a:pt x="224" y="244"/>
                </a:cubicBezTo>
                <a:close/>
                <a:moveTo>
                  <a:pt x="219" y="273"/>
                </a:moveTo>
                <a:cubicBezTo>
                  <a:pt x="212" y="311"/>
                  <a:pt x="209" y="350"/>
                  <a:pt x="209" y="389"/>
                </a:cubicBezTo>
                <a:cubicBezTo>
                  <a:pt x="389" y="389"/>
                  <a:pt x="389" y="389"/>
                  <a:pt x="389" y="389"/>
                </a:cubicBezTo>
                <a:cubicBezTo>
                  <a:pt x="389" y="366"/>
                  <a:pt x="389" y="366"/>
                  <a:pt x="389" y="366"/>
                </a:cubicBezTo>
                <a:cubicBezTo>
                  <a:pt x="374" y="360"/>
                  <a:pt x="357" y="354"/>
                  <a:pt x="340" y="348"/>
                </a:cubicBezTo>
                <a:cubicBezTo>
                  <a:pt x="332" y="345"/>
                  <a:pt x="325" y="342"/>
                  <a:pt x="318" y="339"/>
                </a:cubicBezTo>
                <a:cubicBezTo>
                  <a:pt x="290" y="329"/>
                  <a:pt x="274" y="311"/>
                  <a:pt x="261" y="295"/>
                </a:cubicBezTo>
                <a:cubicBezTo>
                  <a:pt x="254" y="287"/>
                  <a:pt x="248" y="279"/>
                  <a:pt x="241" y="274"/>
                </a:cubicBezTo>
                <a:cubicBezTo>
                  <a:pt x="241" y="274"/>
                  <a:pt x="241" y="274"/>
                  <a:pt x="240" y="273"/>
                </a:cubicBezTo>
                <a:lnTo>
                  <a:pt x="219" y="273"/>
                </a:lnTo>
                <a:close/>
                <a:moveTo>
                  <a:pt x="209" y="403"/>
                </a:moveTo>
                <a:cubicBezTo>
                  <a:pt x="209" y="443"/>
                  <a:pt x="212" y="482"/>
                  <a:pt x="218" y="519"/>
                </a:cubicBezTo>
                <a:cubicBezTo>
                  <a:pt x="389" y="519"/>
                  <a:pt x="389" y="519"/>
                  <a:pt x="389" y="519"/>
                </a:cubicBezTo>
                <a:cubicBezTo>
                  <a:pt x="389" y="403"/>
                  <a:pt x="389" y="403"/>
                  <a:pt x="389" y="403"/>
                </a:cubicBezTo>
                <a:lnTo>
                  <a:pt x="209" y="403"/>
                </a:lnTo>
                <a:close/>
                <a:moveTo>
                  <a:pt x="423" y="389"/>
                </a:moveTo>
                <a:cubicBezTo>
                  <a:pt x="420" y="387"/>
                  <a:pt x="417" y="385"/>
                  <a:pt x="415" y="383"/>
                </a:cubicBezTo>
                <a:cubicBezTo>
                  <a:pt x="413" y="380"/>
                  <a:pt x="409" y="376"/>
                  <a:pt x="403" y="373"/>
                </a:cubicBezTo>
                <a:cubicBezTo>
                  <a:pt x="403" y="389"/>
                  <a:pt x="403" y="389"/>
                  <a:pt x="403" y="389"/>
                </a:cubicBezTo>
                <a:lnTo>
                  <a:pt x="423" y="389"/>
                </a:lnTo>
                <a:close/>
                <a:moveTo>
                  <a:pt x="467" y="369"/>
                </a:moveTo>
                <a:cubicBezTo>
                  <a:pt x="477" y="370"/>
                  <a:pt x="487" y="371"/>
                  <a:pt x="495" y="373"/>
                </a:cubicBezTo>
                <a:cubicBezTo>
                  <a:pt x="497" y="374"/>
                  <a:pt x="503" y="372"/>
                  <a:pt x="509" y="369"/>
                </a:cubicBezTo>
                <a:cubicBezTo>
                  <a:pt x="517" y="364"/>
                  <a:pt x="527" y="359"/>
                  <a:pt x="539" y="359"/>
                </a:cubicBezTo>
                <a:cubicBezTo>
                  <a:pt x="549" y="359"/>
                  <a:pt x="560" y="364"/>
                  <a:pt x="569" y="373"/>
                </a:cubicBezTo>
                <a:cubicBezTo>
                  <a:pt x="572" y="375"/>
                  <a:pt x="577" y="378"/>
                  <a:pt x="583" y="382"/>
                </a:cubicBezTo>
                <a:cubicBezTo>
                  <a:pt x="582" y="344"/>
                  <a:pt x="579" y="308"/>
                  <a:pt x="573" y="273"/>
                </a:cubicBezTo>
                <a:cubicBezTo>
                  <a:pt x="457" y="273"/>
                  <a:pt x="457" y="273"/>
                  <a:pt x="457" y="273"/>
                </a:cubicBezTo>
                <a:cubicBezTo>
                  <a:pt x="457" y="275"/>
                  <a:pt x="456" y="277"/>
                  <a:pt x="456" y="279"/>
                </a:cubicBezTo>
                <a:cubicBezTo>
                  <a:pt x="454" y="282"/>
                  <a:pt x="450" y="284"/>
                  <a:pt x="447" y="284"/>
                </a:cubicBezTo>
                <a:cubicBezTo>
                  <a:pt x="441" y="284"/>
                  <a:pt x="435" y="280"/>
                  <a:pt x="427" y="274"/>
                </a:cubicBezTo>
                <a:cubicBezTo>
                  <a:pt x="427" y="274"/>
                  <a:pt x="426" y="274"/>
                  <a:pt x="426" y="273"/>
                </a:cubicBezTo>
                <a:cubicBezTo>
                  <a:pt x="403" y="273"/>
                  <a:pt x="403" y="273"/>
                  <a:pt x="403" y="273"/>
                </a:cubicBezTo>
                <a:cubicBezTo>
                  <a:pt x="403" y="303"/>
                  <a:pt x="403" y="303"/>
                  <a:pt x="403" y="303"/>
                </a:cubicBezTo>
                <a:cubicBezTo>
                  <a:pt x="408" y="304"/>
                  <a:pt x="410" y="307"/>
                  <a:pt x="411" y="308"/>
                </a:cubicBezTo>
                <a:cubicBezTo>
                  <a:pt x="412" y="310"/>
                  <a:pt x="416" y="317"/>
                  <a:pt x="420" y="322"/>
                </a:cubicBezTo>
                <a:cubicBezTo>
                  <a:pt x="434" y="342"/>
                  <a:pt x="444" y="357"/>
                  <a:pt x="445" y="366"/>
                </a:cubicBezTo>
                <a:cubicBezTo>
                  <a:pt x="448" y="368"/>
                  <a:pt x="460" y="369"/>
                  <a:pt x="467" y="369"/>
                </a:cubicBezTo>
                <a:close/>
                <a:moveTo>
                  <a:pt x="403" y="258"/>
                </a:moveTo>
                <a:cubicBezTo>
                  <a:pt x="403" y="259"/>
                  <a:pt x="403" y="259"/>
                  <a:pt x="403" y="259"/>
                </a:cubicBezTo>
                <a:cubicBezTo>
                  <a:pt x="406" y="259"/>
                  <a:pt x="406" y="259"/>
                  <a:pt x="406" y="259"/>
                </a:cubicBezTo>
                <a:cubicBezTo>
                  <a:pt x="405" y="259"/>
                  <a:pt x="404" y="258"/>
                  <a:pt x="403" y="258"/>
                </a:cubicBezTo>
                <a:close/>
                <a:moveTo>
                  <a:pt x="389" y="252"/>
                </a:moveTo>
                <a:cubicBezTo>
                  <a:pt x="388" y="252"/>
                  <a:pt x="387" y="252"/>
                  <a:pt x="386" y="251"/>
                </a:cubicBezTo>
                <a:cubicBezTo>
                  <a:pt x="384" y="251"/>
                  <a:pt x="381" y="250"/>
                  <a:pt x="379" y="250"/>
                </a:cubicBezTo>
                <a:cubicBezTo>
                  <a:pt x="371" y="250"/>
                  <a:pt x="364" y="255"/>
                  <a:pt x="359" y="259"/>
                </a:cubicBezTo>
                <a:cubicBezTo>
                  <a:pt x="389" y="259"/>
                  <a:pt x="389" y="259"/>
                  <a:pt x="389" y="259"/>
                </a:cubicBezTo>
                <a:lnTo>
                  <a:pt x="389" y="252"/>
                </a:lnTo>
                <a:close/>
                <a:moveTo>
                  <a:pt x="340" y="310"/>
                </a:moveTo>
                <a:cubicBezTo>
                  <a:pt x="340" y="312"/>
                  <a:pt x="341" y="315"/>
                  <a:pt x="349" y="315"/>
                </a:cubicBezTo>
                <a:cubicBezTo>
                  <a:pt x="359" y="315"/>
                  <a:pt x="372" y="311"/>
                  <a:pt x="383" y="308"/>
                </a:cubicBezTo>
                <a:cubicBezTo>
                  <a:pt x="385" y="307"/>
                  <a:pt x="387" y="307"/>
                  <a:pt x="389" y="306"/>
                </a:cubicBezTo>
                <a:cubicBezTo>
                  <a:pt x="389" y="273"/>
                  <a:pt x="389" y="273"/>
                  <a:pt x="389" y="273"/>
                </a:cubicBezTo>
                <a:cubicBezTo>
                  <a:pt x="349" y="273"/>
                  <a:pt x="349" y="273"/>
                  <a:pt x="349" y="273"/>
                </a:cubicBezTo>
                <a:cubicBezTo>
                  <a:pt x="342" y="285"/>
                  <a:pt x="339" y="300"/>
                  <a:pt x="340" y="310"/>
                </a:cubicBezTo>
                <a:close/>
                <a:moveTo>
                  <a:pt x="777" y="389"/>
                </a:moveTo>
                <a:cubicBezTo>
                  <a:pt x="777" y="349"/>
                  <a:pt x="770" y="310"/>
                  <a:pt x="757" y="273"/>
                </a:cubicBezTo>
                <a:cubicBezTo>
                  <a:pt x="587" y="273"/>
                  <a:pt x="587" y="273"/>
                  <a:pt x="587" y="273"/>
                </a:cubicBezTo>
                <a:cubicBezTo>
                  <a:pt x="593" y="310"/>
                  <a:pt x="597" y="349"/>
                  <a:pt x="597" y="389"/>
                </a:cubicBezTo>
                <a:lnTo>
                  <a:pt x="777" y="389"/>
                </a:lnTo>
                <a:close/>
                <a:moveTo>
                  <a:pt x="536" y="144"/>
                </a:moveTo>
                <a:cubicBezTo>
                  <a:pt x="535" y="144"/>
                  <a:pt x="535" y="144"/>
                  <a:pt x="535" y="144"/>
                </a:cubicBezTo>
                <a:cubicBezTo>
                  <a:pt x="530" y="158"/>
                  <a:pt x="511" y="166"/>
                  <a:pt x="491" y="173"/>
                </a:cubicBezTo>
                <a:cubicBezTo>
                  <a:pt x="482" y="175"/>
                  <a:pt x="472" y="194"/>
                  <a:pt x="464" y="207"/>
                </a:cubicBezTo>
                <a:cubicBezTo>
                  <a:pt x="456" y="221"/>
                  <a:pt x="449" y="231"/>
                  <a:pt x="442" y="235"/>
                </a:cubicBezTo>
                <a:cubicBezTo>
                  <a:pt x="443" y="238"/>
                  <a:pt x="446" y="244"/>
                  <a:pt x="448" y="248"/>
                </a:cubicBezTo>
                <a:cubicBezTo>
                  <a:pt x="450" y="252"/>
                  <a:pt x="452" y="256"/>
                  <a:pt x="453" y="259"/>
                </a:cubicBezTo>
                <a:cubicBezTo>
                  <a:pt x="571" y="259"/>
                  <a:pt x="571" y="259"/>
                  <a:pt x="571" y="259"/>
                </a:cubicBezTo>
                <a:cubicBezTo>
                  <a:pt x="563" y="217"/>
                  <a:pt x="551" y="178"/>
                  <a:pt x="536" y="144"/>
                </a:cubicBezTo>
                <a:close/>
                <a:moveTo>
                  <a:pt x="389" y="76"/>
                </a:moveTo>
                <a:cubicBezTo>
                  <a:pt x="387" y="77"/>
                  <a:pt x="384" y="79"/>
                  <a:pt x="385" y="80"/>
                </a:cubicBezTo>
                <a:cubicBezTo>
                  <a:pt x="385" y="82"/>
                  <a:pt x="387" y="84"/>
                  <a:pt x="389" y="85"/>
                </a:cubicBezTo>
                <a:lnTo>
                  <a:pt x="389" y="76"/>
                </a:lnTo>
                <a:close/>
                <a:moveTo>
                  <a:pt x="403" y="93"/>
                </a:moveTo>
                <a:cubicBezTo>
                  <a:pt x="409" y="95"/>
                  <a:pt x="415" y="96"/>
                  <a:pt x="422" y="96"/>
                </a:cubicBezTo>
                <a:cubicBezTo>
                  <a:pt x="427" y="96"/>
                  <a:pt x="435" y="95"/>
                  <a:pt x="436" y="90"/>
                </a:cubicBezTo>
                <a:cubicBezTo>
                  <a:pt x="438" y="79"/>
                  <a:pt x="445" y="73"/>
                  <a:pt x="456" y="73"/>
                </a:cubicBezTo>
                <a:cubicBezTo>
                  <a:pt x="474" y="73"/>
                  <a:pt x="500" y="91"/>
                  <a:pt x="518" y="107"/>
                </a:cubicBezTo>
                <a:cubicBezTo>
                  <a:pt x="508" y="91"/>
                  <a:pt x="498" y="76"/>
                  <a:pt x="487" y="63"/>
                </a:cubicBezTo>
                <a:cubicBezTo>
                  <a:pt x="479" y="59"/>
                  <a:pt x="471" y="56"/>
                  <a:pt x="463" y="53"/>
                </a:cubicBezTo>
                <a:cubicBezTo>
                  <a:pt x="439" y="46"/>
                  <a:pt x="428" y="52"/>
                  <a:pt x="404" y="67"/>
                </a:cubicBezTo>
                <a:cubicBezTo>
                  <a:pt x="403" y="67"/>
                  <a:pt x="403" y="67"/>
                  <a:pt x="403" y="67"/>
                </a:cubicBezTo>
                <a:lnTo>
                  <a:pt x="403" y="93"/>
                </a:lnTo>
                <a:close/>
                <a:moveTo>
                  <a:pt x="14" y="403"/>
                </a:moveTo>
                <a:cubicBezTo>
                  <a:pt x="15" y="443"/>
                  <a:pt x="22" y="482"/>
                  <a:pt x="34" y="519"/>
                </a:cubicBezTo>
                <a:cubicBezTo>
                  <a:pt x="204" y="519"/>
                  <a:pt x="204" y="519"/>
                  <a:pt x="204" y="519"/>
                </a:cubicBezTo>
                <a:cubicBezTo>
                  <a:pt x="198" y="482"/>
                  <a:pt x="195" y="443"/>
                  <a:pt x="195" y="403"/>
                </a:cubicBezTo>
                <a:lnTo>
                  <a:pt x="14" y="403"/>
                </a:lnTo>
                <a:close/>
                <a:moveTo>
                  <a:pt x="255" y="648"/>
                </a:moveTo>
                <a:cubicBezTo>
                  <a:pt x="389" y="648"/>
                  <a:pt x="389" y="648"/>
                  <a:pt x="389" y="648"/>
                </a:cubicBezTo>
                <a:cubicBezTo>
                  <a:pt x="389" y="533"/>
                  <a:pt x="389" y="533"/>
                  <a:pt x="389" y="533"/>
                </a:cubicBezTo>
                <a:cubicBezTo>
                  <a:pt x="221" y="533"/>
                  <a:pt x="221" y="533"/>
                  <a:pt x="221" y="533"/>
                </a:cubicBezTo>
                <a:cubicBezTo>
                  <a:pt x="229" y="575"/>
                  <a:pt x="241" y="614"/>
                  <a:pt x="255" y="648"/>
                </a:cubicBezTo>
                <a:close/>
                <a:moveTo>
                  <a:pt x="262" y="662"/>
                </a:moveTo>
                <a:cubicBezTo>
                  <a:pt x="294" y="730"/>
                  <a:pt x="339" y="774"/>
                  <a:pt x="389" y="777"/>
                </a:cubicBezTo>
                <a:cubicBezTo>
                  <a:pt x="389" y="662"/>
                  <a:pt x="389" y="662"/>
                  <a:pt x="389" y="662"/>
                </a:cubicBezTo>
                <a:lnTo>
                  <a:pt x="262" y="662"/>
                </a:lnTo>
                <a:close/>
                <a:moveTo>
                  <a:pt x="403" y="777"/>
                </a:moveTo>
                <a:cubicBezTo>
                  <a:pt x="422" y="776"/>
                  <a:pt x="441" y="768"/>
                  <a:pt x="459" y="755"/>
                </a:cubicBezTo>
                <a:cubicBezTo>
                  <a:pt x="452" y="752"/>
                  <a:pt x="447" y="745"/>
                  <a:pt x="446" y="734"/>
                </a:cubicBezTo>
                <a:cubicBezTo>
                  <a:pt x="446" y="724"/>
                  <a:pt x="455" y="709"/>
                  <a:pt x="471" y="683"/>
                </a:cubicBezTo>
                <a:cubicBezTo>
                  <a:pt x="475" y="676"/>
                  <a:pt x="479" y="669"/>
                  <a:pt x="484" y="662"/>
                </a:cubicBezTo>
                <a:cubicBezTo>
                  <a:pt x="403" y="662"/>
                  <a:pt x="403" y="662"/>
                  <a:pt x="403" y="662"/>
                </a:cubicBezTo>
                <a:lnTo>
                  <a:pt x="403" y="777"/>
                </a:lnTo>
                <a:close/>
                <a:moveTo>
                  <a:pt x="618" y="603"/>
                </a:moveTo>
                <a:cubicBezTo>
                  <a:pt x="628" y="598"/>
                  <a:pt x="652" y="569"/>
                  <a:pt x="674" y="536"/>
                </a:cubicBezTo>
                <a:cubicBezTo>
                  <a:pt x="700" y="496"/>
                  <a:pt x="708" y="471"/>
                  <a:pt x="706" y="466"/>
                </a:cubicBezTo>
                <a:cubicBezTo>
                  <a:pt x="701" y="456"/>
                  <a:pt x="653" y="432"/>
                  <a:pt x="621" y="416"/>
                </a:cubicBezTo>
                <a:cubicBezTo>
                  <a:pt x="611" y="411"/>
                  <a:pt x="601" y="407"/>
                  <a:pt x="593" y="403"/>
                </a:cubicBezTo>
                <a:cubicBezTo>
                  <a:pt x="592" y="403"/>
                  <a:pt x="591" y="403"/>
                  <a:pt x="590" y="403"/>
                </a:cubicBezTo>
                <a:cubicBezTo>
                  <a:pt x="587" y="403"/>
                  <a:pt x="584" y="401"/>
                  <a:pt x="583" y="398"/>
                </a:cubicBezTo>
                <a:cubicBezTo>
                  <a:pt x="573" y="392"/>
                  <a:pt x="564" y="387"/>
                  <a:pt x="560" y="383"/>
                </a:cubicBezTo>
                <a:cubicBezTo>
                  <a:pt x="553" y="376"/>
                  <a:pt x="546" y="373"/>
                  <a:pt x="539" y="373"/>
                </a:cubicBezTo>
                <a:cubicBezTo>
                  <a:pt x="530" y="373"/>
                  <a:pt x="523" y="377"/>
                  <a:pt x="515" y="381"/>
                </a:cubicBezTo>
                <a:cubicBezTo>
                  <a:pt x="509" y="384"/>
                  <a:pt x="502" y="388"/>
                  <a:pt x="496" y="388"/>
                </a:cubicBezTo>
                <a:cubicBezTo>
                  <a:pt x="494" y="388"/>
                  <a:pt x="491" y="387"/>
                  <a:pt x="489" y="387"/>
                </a:cubicBezTo>
                <a:cubicBezTo>
                  <a:pt x="486" y="385"/>
                  <a:pt x="480" y="384"/>
                  <a:pt x="474" y="384"/>
                </a:cubicBezTo>
                <a:cubicBezTo>
                  <a:pt x="477" y="386"/>
                  <a:pt x="481" y="388"/>
                  <a:pt x="483" y="392"/>
                </a:cubicBezTo>
                <a:cubicBezTo>
                  <a:pt x="483" y="392"/>
                  <a:pt x="483" y="392"/>
                  <a:pt x="483" y="392"/>
                </a:cubicBezTo>
                <a:cubicBezTo>
                  <a:pt x="484" y="392"/>
                  <a:pt x="484" y="392"/>
                  <a:pt x="484" y="392"/>
                </a:cubicBezTo>
                <a:cubicBezTo>
                  <a:pt x="493" y="405"/>
                  <a:pt x="484" y="419"/>
                  <a:pt x="475" y="432"/>
                </a:cubicBezTo>
                <a:cubicBezTo>
                  <a:pt x="466" y="445"/>
                  <a:pt x="456" y="460"/>
                  <a:pt x="458" y="477"/>
                </a:cubicBezTo>
                <a:cubicBezTo>
                  <a:pt x="461" y="492"/>
                  <a:pt x="473" y="505"/>
                  <a:pt x="487" y="518"/>
                </a:cubicBezTo>
                <a:cubicBezTo>
                  <a:pt x="488" y="519"/>
                  <a:pt x="489" y="520"/>
                  <a:pt x="490" y="521"/>
                </a:cubicBezTo>
                <a:cubicBezTo>
                  <a:pt x="490" y="521"/>
                  <a:pt x="490" y="521"/>
                  <a:pt x="490" y="521"/>
                </a:cubicBezTo>
                <a:cubicBezTo>
                  <a:pt x="506" y="537"/>
                  <a:pt x="523" y="555"/>
                  <a:pt x="526" y="583"/>
                </a:cubicBezTo>
                <a:cubicBezTo>
                  <a:pt x="530" y="614"/>
                  <a:pt x="504" y="657"/>
                  <a:pt x="483" y="690"/>
                </a:cubicBezTo>
                <a:cubicBezTo>
                  <a:pt x="472" y="708"/>
                  <a:pt x="460" y="727"/>
                  <a:pt x="460" y="734"/>
                </a:cubicBezTo>
                <a:cubicBezTo>
                  <a:pt x="461" y="739"/>
                  <a:pt x="463" y="743"/>
                  <a:pt x="466" y="743"/>
                </a:cubicBezTo>
                <a:cubicBezTo>
                  <a:pt x="467" y="743"/>
                  <a:pt x="469" y="742"/>
                  <a:pt x="470" y="741"/>
                </a:cubicBezTo>
                <a:cubicBezTo>
                  <a:pt x="471" y="739"/>
                  <a:pt x="472" y="736"/>
                  <a:pt x="472" y="732"/>
                </a:cubicBezTo>
                <a:cubicBezTo>
                  <a:pt x="471" y="723"/>
                  <a:pt x="482" y="713"/>
                  <a:pt x="503" y="694"/>
                </a:cubicBezTo>
                <a:cubicBezTo>
                  <a:pt x="509" y="689"/>
                  <a:pt x="515" y="684"/>
                  <a:pt x="521" y="678"/>
                </a:cubicBezTo>
                <a:cubicBezTo>
                  <a:pt x="553" y="648"/>
                  <a:pt x="600" y="611"/>
                  <a:pt x="618" y="603"/>
                </a:cubicBezTo>
                <a:close/>
                <a:moveTo>
                  <a:pt x="577" y="648"/>
                </a:moveTo>
                <a:cubicBezTo>
                  <a:pt x="682" y="648"/>
                  <a:pt x="682" y="648"/>
                  <a:pt x="682" y="648"/>
                </a:cubicBezTo>
                <a:cubicBezTo>
                  <a:pt x="712" y="614"/>
                  <a:pt x="736" y="575"/>
                  <a:pt x="752" y="533"/>
                </a:cubicBezTo>
                <a:cubicBezTo>
                  <a:pt x="693" y="533"/>
                  <a:pt x="693" y="533"/>
                  <a:pt x="693" y="533"/>
                </a:cubicBezTo>
                <a:cubicBezTo>
                  <a:pt x="670" y="570"/>
                  <a:pt x="638" y="609"/>
                  <a:pt x="624" y="616"/>
                </a:cubicBezTo>
                <a:cubicBezTo>
                  <a:pt x="615" y="620"/>
                  <a:pt x="598" y="632"/>
                  <a:pt x="577" y="648"/>
                </a:cubicBezTo>
                <a:close/>
                <a:moveTo>
                  <a:pt x="543" y="44"/>
                </a:moveTo>
                <a:cubicBezTo>
                  <a:pt x="547" y="58"/>
                  <a:pt x="549" y="73"/>
                  <a:pt x="542" y="79"/>
                </a:cubicBezTo>
                <a:cubicBezTo>
                  <a:pt x="540" y="81"/>
                  <a:pt x="537" y="82"/>
                  <a:pt x="533" y="82"/>
                </a:cubicBezTo>
                <a:cubicBezTo>
                  <a:pt x="529" y="82"/>
                  <a:pt x="522" y="80"/>
                  <a:pt x="515" y="77"/>
                </a:cubicBezTo>
                <a:cubicBezTo>
                  <a:pt x="526" y="92"/>
                  <a:pt x="536" y="110"/>
                  <a:pt x="545" y="130"/>
                </a:cubicBezTo>
                <a:cubicBezTo>
                  <a:pt x="669" y="130"/>
                  <a:pt x="669" y="130"/>
                  <a:pt x="669" y="130"/>
                </a:cubicBezTo>
                <a:cubicBezTo>
                  <a:pt x="634" y="93"/>
                  <a:pt x="591" y="64"/>
                  <a:pt x="543" y="44"/>
                </a:cubicBezTo>
                <a:close/>
                <a:moveTo>
                  <a:pt x="123" y="130"/>
                </a:moveTo>
                <a:cubicBezTo>
                  <a:pt x="222" y="130"/>
                  <a:pt x="222" y="130"/>
                  <a:pt x="222" y="130"/>
                </a:cubicBezTo>
                <a:cubicBezTo>
                  <a:pt x="225" y="109"/>
                  <a:pt x="224" y="85"/>
                  <a:pt x="219" y="72"/>
                </a:cubicBezTo>
                <a:cubicBezTo>
                  <a:pt x="219" y="71"/>
                  <a:pt x="217" y="70"/>
                  <a:pt x="213" y="70"/>
                </a:cubicBezTo>
                <a:cubicBezTo>
                  <a:pt x="207" y="70"/>
                  <a:pt x="199" y="72"/>
                  <a:pt x="189" y="75"/>
                </a:cubicBezTo>
                <a:cubicBezTo>
                  <a:pt x="165" y="91"/>
                  <a:pt x="143" y="109"/>
                  <a:pt x="123" y="130"/>
                </a:cubicBezTo>
                <a:close/>
                <a:moveTo>
                  <a:pt x="333" y="772"/>
                </a:moveTo>
                <a:cubicBezTo>
                  <a:pt x="303" y="753"/>
                  <a:pt x="275" y="720"/>
                  <a:pt x="252" y="674"/>
                </a:cubicBezTo>
                <a:cubicBezTo>
                  <a:pt x="250" y="670"/>
                  <a:pt x="248" y="666"/>
                  <a:pt x="247" y="662"/>
                </a:cubicBezTo>
                <a:cubicBezTo>
                  <a:pt x="123" y="662"/>
                  <a:pt x="123" y="662"/>
                  <a:pt x="123" y="662"/>
                </a:cubicBezTo>
                <a:cubicBezTo>
                  <a:pt x="178" y="719"/>
                  <a:pt x="251" y="759"/>
                  <a:pt x="333" y="772"/>
                </a:cubicBezTo>
                <a:close/>
                <a:moveTo>
                  <a:pt x="669" y="662"/>
                </a:moveTo>
                <a:cubicBezTo>
                  <a:pt x="560" y="662"/>
                  <a:pt x="560" y="662"/>
                  <a:pt x="560" y="662"/>
                </a:cubicBezTo>
                <a:cubicBezTo>
                  <a:pt x="551" y="670"/>
                  <a:pt x="541" y="678"/>
                  <a:pt x="533" y="686"/>
                </a:cubicBezTo>
                <a:cubicBezTo>
                  <a:pt x="511" y="726"/>
                  <a:pt x="485" y="755"/>
                  <a:pt x="458" y="773"/>
                </a:cubicBezTo>
                <a:cubicBezTo>
                  <a:pt x="540" y="759"/>
                  <a:pt x="613" y="719"/>
                  <a:pt x="669" y="66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61" name="Oval 78"/>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2" name="Freeform 149"/>
          <p:cNvSpPr>
            <a:spLocks noEditPoints="1"/>
          </p:cNvSpPr>
          <p:nvPr/>
        </p:nvSpPr>
        <p:spPr bwMode="auto">
          <a:xfrm>
            <a:off x="6767850" y="4873983"/>
            <a:ext cx="481849" cy="587445"/>
          </a:xfrm>
          <a:custGeom>
            <a:avLst/>
            <a:gdLst>
              <a:gd name="T0" fmla="*/ 463 w 467"/>
              <a:gd name="T1" fmla="*/ 291 h 569"/>
              <a:gd name="T2" fmla="*/ 452 w 467"/>
              <a:gd name="T3" fmla="*/ 291 h 569"/>
              <a:gd name="T4" fmla="*/ 359 w 467"/>
              <a:gd name="T5" fmla="*/ 291 h 569"/>
              <a:gd name="T6" fmla="*/ 348 w 467"/>
              <a:gd name="T7" fmla="*/ 291 h 569"/>
              <a:gd name="T8" fmla="*/ 394 w 467"/>
              <a:gd name="T9" fmla="*/ 233 h 569"/>
              <a:gd name="T10" fmla="*/ 348 w 467"/>
              <a:gd name="T11" fmla="*/ 176 h 569"/>
              <a:gd name="T12" fmla="*/ 406 w 467"/>
              <a:gd name="T13" fmla="*/ 222 h 569"/>
              <a:gd name="T14" fmla="*/ 463 w 467"/>
              <a:gd name="T15" fmla="*/ 176 h 569"/>
              <a:gd name="T16" fmla="*/ 417 w 467"/>
              <a:gd name="T17" fmla="*/ 233 h 569"/>
              <a:gd name="T18" fmla="*/ 340 w 467"/>
              <a:gd name="T19" fmla="*/ 3 h 569"/>
              <a:gd name="T20" fmla="*/ 282 w 467"/>
              <a:gd name="T21" fmla="*/ 50 h 569"/>
              <a:gd name="T22" fmla="*/ 224 w 467"/>
              <a:gd name="T23" fmla="*/ 3 h 569"/>
              <a:gd name="T24" fmla="*/ 271 w 467"/>
              <a:gd name="T25" fmla="*/ 61 h 569"/>
              <a:gd name="T26" fmla="*/ 224 w 467"/>
              <a:gd name="T27" fmla="*/ 119 h 569"/>
              <a:gd name="T28" fmla="*/ 236 w 467"/>
              <a:gd name="T29" fmla="*/ 119 h 569"/>
              <a:gd name="T30" fmla="*/ 328 w 467"/>
              <a:gd name="T31" fmla="*/ 119 h 569"/>
              <a:gd name="T32" fmla="*/ 340 w 467"/>
              <a:gd name="T33" fmla="*/ 119 h 569"/>
              <a:gd name="T34" fmla="*/ 293 w 467"/>
              <a:gd name="T35" fmla="*/ 61 h 569"/>
              <a:gd name="T36" fmla="*/ 340 w 467"/>
              <a:gd name="T37" fmla="*/ 3 h 569"/>
              <a:gd name="T38" fmla="*/ 108 w 467"/>
              <a:gd name="T39" fmla="*/ 348 h 569"/>
              <a:gd name="T40" fmla="*/ 15 w 467"/>
              <a:gd name="T41" fmla="*/ 348 h 569"/>
              <a:gd name="T42" fmla="*/ 3 w 467"/>
              <a:gd name="T43" fmla="*/ 359 h 569"/>
              <a:gd name="T44" fmla="*/ 3 w 467"/>
              <a:gd name="T45" fmla="*/ 452 h 569"/>
              <a:gd name="T46" fmla="*/ 9 w 467"/>
              <a:gd name="T47" fmla="*/ 466 h 569"/>
              <a:gd name="T48" fmla="*/ 61 w 467"/>
              <a:gd name="T49" fmla="*/ 417 h 569"/>
              <a:gd name="T50" fmla="*/ 113 w 467"/>
              <a:gd name="T51" fmla="*/ 466 h 569"/>
              <a:gd name="T52" fmla="*/ 119 w 467"/>
              <a:gd name="T53" fmla="*/ 452 h 569"/>
              <a:gd name="T54" fmla="*/ 119 w 467"/>
              <a:gd name="T55" fmla="*/ 359 h 569"/>
              <a:gd name="T56" fmla="*/ 332 w 467"/>
              <a:gd name="T57" fmla="*/ 509 h 569"/>
              <a:gd name="T58" fmla="*/ 212 w 467"/>
              <a:gd name="T59" fmla="*/ 509 h 569"/>
              <a:gd name="T60" fmla="*/ 264 w 467"/>
              <a:gd name="T61" fmla="*/ 374 h 569"/>
              <a:gd name="T62" fmla="*/ 42 w 467"/>
              <a:gd name="T63" fmla="*/ 254 h 569"/>
              <a:gd name="T64" fmla="*/ 26 w 467"/>
              <a:gd name="T65" fmla="*/ 254 h 569"/>
              <a:gd name="T66" fmla="*/ 26 w 467"/>
              <a:gd name="T67" fmla="*/ 131 h 569"/>
              <a:gd name="T68" fmla="*/ 27 w 467"/>
              <a:gd name="T69" fmla="*/ 130 h 569"/>
              <a:gd name="T70" fmla="*/ 28 w 467"/>
              <a:gd name="T71" fmla="*/ 128 h 569"/>
              <a:gd name="T72" fmla="*/ 30 w 467"/>
              <a:gd name="T73" fmla="*/ 126 h 569"/>
              <a:gd name="T74" fmla="*/ 32 w 467"/>
              <a:gd name="T75" fmla="*/ 125 h 569"/>
              <a:gd name="T76" fmla="*/ 34 w 467"/>
              <a:gd name="T77" fmla="*/ 125 h 569"/>
              <a:gd name="T78" fmla="*/ 34 w 467"/>
              <a:gd name="T79" fmla="*/ 125 h 569"/>
              <a:gd name="T80" fmla="*/ 34 w 467"/>
              <a:gd name="T81" fmla="*/ 125 h 569"/>
              <a:gd name="T82" fmla="*/ 163 w 467"/>
              <a:gd name="T83" fmla="*/ 133 h 569"/>
              <a:gd name="T84" fmla="*/ 53 w 467"/>
              <a:gd name="T85" fmla="*/ 141 h 569"/>
              <a:gd name="T86" fmla="*/ 280 w 467"/>
              <a:gd name="T87" fmla="*/ 371 h 569"/>
              <a:gd name="T88" fmla="*/ 332 w 467"/>
              <a:gd name="T89" fmla="*/ 509 h 569"/>
              <a:gd name="T90" fmla="*/ 272 w 467"/>
              <a:gd name="T91" fmla="*/ 466 h 569"/>
              <a:gd name="T92" fmla="*/ 272 w 467"/>
              <a:gd name="T93" fmla="*/ 553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7" h="569">
                <a:moveTo>
                  <a:pt x="463" y="280"/>
                </a:moveTo>
                <a:cubicBezTo>
                  <a:pt x="467" y="283"/>
                  <a:pt x="467" y="288"/>
                  <a:pt x="463" y="291"/>
                </a:cubicBezTo>
                <a:cubicBezTo>
                  <a:pt x="462" y="293"/>
                  <a:pt x="460" y="294"/>
                  <a:pt x="458" y="294"/>
                </a:cubicBezTo>
                <a:cubicBezTo>
                  <a:pt x="456" y="294"/>
                  <a:pt x="454" y="293"/>
                  <a:pt x="452" y="291"/>
                </a:cubicBezTo>
                <a:cubicBezTo>
                  <a:pt x="406" y="245"/>
                  <a:pt x="406" y="245"/>
                  <a:pt x="406" y="245"/>
                </a:cubicBezTo>
                <a:cubicBezTo>
                  <a:pt x="359" y="291"/>
                  <a:pt x="359" y="291"/>
                  <a:pt x="359" y="291"/>
                </a:cubicBezTo>
                <a:cubicBezTo>
                  <a:pt x="358" y="293"/>
                  <a:pt x="356" y="294"/>
                  <a:pt x="354" y="294"/>
                </a:cubicBezTo>
                <a:cubicBezTo>
                  <a:pt x="352" y="294"/>
                  <a:pt x="349" y="293"/>
                  <a:pt x="348" y="291"/>
                </a:cubicBezTo>
                <a:cubicBezTo>
                  <a:pt x="345" y="288"/>
                  <a:pt x="345" y="283"/>
                  <a:pt x="348" y="280"/>
                </a:cubicBezTo>
                <a:cubicBezTo>
                  <a:pt x="394" y="233"/>
                  <a:pt x="394" y="233"/>
                  <a:pt x="394" y="233"/>
                </a:cubicBezTo>
                <a:cubicBezTo>
                  <a:pt x="348" y="187"/>
                  <a:pt x="348" y="187"/>
                  <a:pt x="348" y="187"/>
                </a:cubicBezTo>
                <a:cubicBezTo>
                  <a:pt x="345" y="184"/>
                  <a:pt x="345" y="179"/>
                  <a:pt x="348" y="176"/>
                </a:cubicBezTo>
                <a:cubicBezTo>
                  <a:pt x="351" y="173"/>
                  <a:pt x="356" y="173"/>
                  <a:pt x="359" y="176"/>
                </a:cubicBezTo>
                <a:cubicBezTo>
                  <a:pt x="406" y="222"/>
                  <a:pt x="406" y="222"/>
                  <a:pt x="406" y="222"/>
                </a:cubicBezTo>
                <a:cubicBezTo>
                  <a:pt x="452" y="176"/>
                  <a:pt x="452" y="176"/>
                  <a:pt x="452" y="176"/>
                </a:cubicBezTo>
                <a:cubicBezTo>
                  <a:pt x="455" y="173"/>
                  <a:pt x="460" y="173"/>
                  <a:pt x="463" y="176"/>
                </a:cubicBezTo>
                <a:cubicBezTo>
                  <a:pt x="467" y="179"/>
                  <a:pt x="467" y="184"/>
                  <a:pt x="463" y="187"/>
                </a:cubicBezTo>
                <a:cubicBezTo>
                  <a:pt x="417" y="233"/>
                  <a:pt x="417" y="233"/>
                  <a:pt x="417" y="233"/>
                </a:cubicBezTo>
                <a:lnTo>
                  <a:pt x="463" y="280"/>
                </a:lnTo>
                <a:close/>
                <a:moveTo>
                  <a:pt x="340" y="3"/>
                </a:moveTo>
                <a:cubicBezTo>
                  <a:pt x="337" y="0"/>
                  <a:pt x="332" y="0"/>
                  <a:pt x="328" y="3"/>
                </a:cubicBezTo>
                <a:cubicBezTo>
                  <a:pt x="282" y="50"/>
                  <a:pt x="282" y="50"/>
                  <a:pt x="282" y="50"/>
                </a:cubicBezTo>
                <a:cubicBezTo>
                  <a:pt x="236" y="3"/>
                  <a:pt x="236" y="3"/>
                  <a:pt x="236" y="3"/>
                </a:cubicBezTo>
                <a:cubicBezTo>
                  <a:pt x="232" y="0"/>
                  <a:pt x="227" y="0"/>
                  <a:pt x="224" y="3"/>
                </a:cubicBezTo>
                <a:cubicBezTo>
                  <a:pt x="221" y="6"/>
                  <a:pt x="221" y="12"/>
                  <a:pt x="224" y="15"/>
                </a:cubicBezTo>
                <a:cubicBezTo>
                  <a:pt x="271" y="61"/>
                  <a:pt x="271" y="61"/>
                  <a:pt x="271" y="61"/>
                </a:cubicBezTo>
                <a:cubicBezTo>
                  <a:pt x="224" y="108"/>
                  <a:pt x="224" y="108"/>
                  <a:pt x="224" y="108"/>
                </a:cubicBezTo>
                <a:cubicBezTo>
                  <a:pt x="221" y="111"/>
                  <a:pt x="221" y="116"/>
                  <a:pt x="224" y="119"/>
                </a:cubicBezTo>
                <a:cubicBezTo>
                  <a:pt x="226" y="120"/>
                  <a:pt x="228" y="121"/>
                  <a:pt x="230" y="121"/>
                </a:cubicBezTo>
                <a:cubicBezTo>
                  <a:pt x="232" y="121"/>
                  <a:pt x="234" y="120"/>
                  <a:pt x="236" y="119"/>
                </a:cubicBezTo>
                <a:cubicBezTo>
                  <a:pt x="282" y="72"/>
                  <a:pt x="282" y="72"/>
                  <a:pt x="282" y="72"/>
                </a:cubicBezTo>
                <a:cubicBezTo>
                  <a:pt x="328" y="119"/>
                  <a:pt x="328" y="119"/>
                  <a:pt x="328" y="119"/>
                </a:cubicBezTo>
                <a:cubicBezTo>
                  <a:pt x="330" y="120"/>
                  <a:pt x="332" y="121"/>
                  <a:pt x="334" y="121"/>
                </a:cubicBezTo>
                <a:cubicBezTo>
                  <a:pt x="336" y="121"/>
                  <a:pt x="338" y="120"/>
                  <a:pt x="340" y="119"/>
                </a:cubicBezTo>
                <a:cubicBezTo>
                  <a:pt x="343" y="116"/>
                  <a:pt x="343" y="111"/>
                  <a:pt x="340" y="108"/>
                </a:cubicBezTo>
                <a:cubicBezTo>
                  <a:pt x="293" y="61"/>
                  <a:pt x="293" y="61"/>
                  <a:pt x="293" y="61"/>
                </a:cubicBezTo>
                <a:cubicBezTo>
                  <a:pt x="340" y="15"/>
                  <a:pt x="340" y="15"/>
                  <a:pt x="340" y="15"/>
                </a:cubicBezTo>
                <a:cubicBezTo>
                  <a:pt x="343" y="12"/>
                  <a:pt x="343" y="6"/>
                  <a:pt x="340" y="3"/>
                </a:cubicBezTo>
                <a:close/>
                <a:moveTo>
                  <a:pt x="119" y="348"/>
                </a:moveTo>
                <a:cubicBezTo>
                  <a:pt x="116" y="345"/>
                  <a:pt x="111" y="345"/>
                  <a:pt x="108" y="348"/>
                </a:cubicBezTo>
                <a:cubicBezTo>
                  <a:pt x="61" y="394"/>
                  <a:pt x="61" y="394"/>
                  <a:pt x="61" y="394"/>
                </a:cubicBezTo>
                <a:cubicBezTo>
                  <a:pt x="15" y="348"/>
                  <a:pt x="15" y="348"/>
                  <a:pt x="15" y="348"/>
                </a:cubicBezTo>
                <a:cubicBezTo>
                  <a:pt x="11" y="345"/>
                  <a:pt x="6" y="345"/>
                  <a:pt x="3" y="348"/>
                </a:cubicBezTo>
                <a:cubicBezTo>
                  <a:pt x="0" y="351"/>
                  <a:pt x="0" y="356"/>
                  <a:pt x="3" y="359"/>
                </a:cubicBezTo>
                <a:cubicBezTo>
                  <a:pt x="50" y="406"/>
                  <a:pt x="50" y="406"/>
                  <a:pt x="50" y="406"/>
                </a:cubicBezTo>
                <a:cubicBezTo>
                  <a:pt x="3" y="452"/>
                  <a:pt x="3" y="452"/>
                  <a:pt x="3" y="452"/>
                </a:cubicBezTo>
                <a:cubicBezTo>
                  <a:pt x="0" y="455"/>
                  <a:pt x="0" y="460"/>
                  <a:pt x="3" y="463"/>
                </a:cubicBezTo>
                <a:cubicBezTo>
                  <a:pt x="5" y="465"/>
                  <a:pt x="7" y="466"/>
                  <a:pt x="9" y="466"/>
                </a:cubicBezTo>
                <a:cubicBezTo>
                  <a:pt x="11" y="466"/>
                  <a:pt x="13" y="465"/>
                  <a:pt x="15" y="463"/>
                </a:cubicBezTo>
                <a:cubicBezTo>
                  <a:pt x="61" y="417"/>
                  <a:pt x="61" y="417"/>
                  <a:pt x="61" y="417"/>
                </a:cubicBezTo>
                <a:cubicBezTo>
                  <a:pt x="108" y="463"/>
                  <a:pt x="108" y="463"/>
                  <a:pt x="108" y="463"/>
                </a:cubicBezTo>
                <a:cubicBezTo>
                  <a:pt x="109" y="465"/>
                  <a:pt x="111" y="466"/>
                  <a:pt x="113" y="466"/>
                </a:cubicBezTo>
                <a:cubicBezTo>
                  <a:pt x="115" y="466"/>
                  <a:pt x="117" y="465"/>
                  <a:pt x="119" y="463"/>
                </a:cubicBezTo>
                <a:cubicBezTo>
                  <a:pt x="122" y="460"/>
                  <a:pt x="122" y="455"/>
                  <a:pt x="119" y="452"/>
                </a:cubicBezTo>
                <a:cubicBezTo>
                  <a:pt x="72" y="406"/>
                  <a:pt x="72" y="406"/>
                  <a:pt x="72" y="406"/>
                </a:cubicBezTo>
                <a:cubicBezTo>
                  <a:pt x="119" y="359"/>
                  <a:pt x="119" y="359"/>
                  <a:pt x="119" y="359"/>
                </a:cubicBezTo>
                <a:cubicBezTo>
                  <a:pt x="122" y="356"/>
                  <a:pt x="122" y="351"/>
                  <a:pt x="119" y="348"/>
                </a:cubicBezTo>
                <a:close/>
                <a:moveTo>
                  <a:pt x="332" y="509"/>
                </a:moveTo>
                <a:cubicBezTo>
                  <a:pt x="332" y="542"/>
                  <a:pt x="305" y="569"/>
                  <a:pt x="272" y="569"/>
                </a:cubicBezTo>
                <a:cubicBezTo>
                  <a:pt x="239" y="569"/>
                  <a:pt x="212" y="542"/>
                  <a:pt x="212" y="509"/>
                </a:cubicBezTo>
                <a:cubicBezTo>
                  <a:pt x="212" y="479"/>
                  <a:pt x="235" y="454"/>
                  <a:pt x="264" y="450"/>
                </a:cubicBezTo>
                <a:cubicBezTo>
                  <a:pt x="264" y="374"/>
                  <a:pt x="264" y="374"/>
                  <a:pt x="264" y="374"/>
                </a:cubicBezTo>
                <a:cubicBezTo>
                  <a:pt x="42" y="152"/>
                  <a:pt x="42" y="152"/>
                  <a:pt x="42" y="152"/>
                </a:cubicBezTo>
                <a:cubicBezTo>
                  <a:pt x="42" y="254"/>
                  <a:pt x="42" y="254"/>
                  <a:pt x="42" y="254"/>
                </a:cubicBezTo>
                <a:cubicBezTo>
                  <a:pt x="42" y="258"/>
                  <a:pt x="39" y="262"/>
                  <a:pt x="34" y="262"/>
                </a:cubicBezTo>
                <a:cubicBezTo>
                  <a:pt x="30" y="262"/>
                  <a:pt x="26" y="258"/>
                  <a:pt x="26" y="254"/>
                </a:cubicBezTo>
                <a:cubicBezTo>
                  <a:pt x="26" y="133"/>
                  <a:pt x="26" y="133"/>
                  <a:pt x="26" y="133"/>
                </a:cubicBezTo>
                <a:cubicBezTo>
                  <a:pt x="26" y="132"/>
                  <a:pt x="26" y="132"/>
                  <a:pt x="26" y="131"/>
                </a:cubicBezTo>
                <a:cubicBezTo>
                  <a:pt x="26" y="131"/>
                  <a:pt x="26" y="131"/>
                  <a:pt x="27" y="131"/>
                </a:cubicBezTo>
                <a:cubicBezTo>
                  <a:pt x="27" y="130"/>
                  <a:pt x="27" y="130"/>
                  <a:pt x="27" y="130"/>
                </a:cubicBezTo>
                <a:cubicBezTo>
                  <a:pt x="27" y="130"/>
                  <a:pt x="27" y="129"/>
                  <a:pt x="27" y="129"/>
                </a:cubicBezTo>
                <a:cubicBezTo>
                  <a:pt x="27" y="129"/>
                  <a:pt x="27" y="129"/>
                  <a:pt x="28" y="128"/>
                </a:cubicBezTo>
                <a:cubicBezTo>
                  <a:pt x="28" y="128"/>
                  <a:pt x="29" y="127"/>
                  <a:pt x="30" y="126"/>
                </a:cubicBezTo>
                <a:cubicBezTo>
                  <a:pt x="30" y="126"/>
                  <a:pt x="30" y="126"/>
                  <a:pt x="30" y="126"/>
                </a:cubicBezTo>
                <a:cubicBezTo>
                  <a:pt x="31" y="126"/>
                  <a:pt x="31" y="126"/>
                  <a:pt x="31" y="126"/>
                </a:cubicBezTo>
                <a:cubicBezTo>
                  <a:pt x="31" y="125"/>
                  <a:pt x="32" y="125"/>
                  <a:pt x="32" y="125"/>
                </a:cubicBezTo>
                <a:cubicBezTo>
                  <a:pt x="32" y="125"/>
                  <a:pt x="32" y="125"/>
                  <a:pt x="33" y="125"/>
                </a:cubicBezTo>
                <a:cubicBezTo>
                  <a:pt x="33" y="125"/>
                  <a:pt x="34" y="125"/>
                  <a:pt x="34" y="125"/>
                </a:cubicBezTo>
                <a:cubicBezTo>
                  <a:pt x="34" y="125"/>
                  <a:pt x="34" y="125"/>
                  <a:pt x="34" y="125"/>
                </a:cubicBezTo>
                <a:cubicBezTo>
                  <a:pt x="34" y="125"/>
                  <a:pt x="34" y="125"/>
                  <a:pt x="34" y="125"/>
                </a:cubicBezTo>
                <a:cubicBezTo>
                  <a:pt x="34" y="125"/>
                  <a:pt x="34" y="125"/>
                  <a:pt x="34" y="125"/>
                </a:cubicBezTo>
                <a:cubicBezTo>
                  <a:pt x="34" y="125"/>
                  <a:pt x="34" y="125"/>
                  <a:pt x="34" y="125"/>
                </a:cubicBezTo>
                <a:cubicBezTo>
                  <a:pt x="155" y="125"/>
                  <a:pt x="155" y="125"/>
                  <a:pt x="155" y="125"/>
                </a:cubicBezTo>
                <a:cubicBezTo>
                  <a:pt x="159" y="125"/>
                  <a:pt x="163" y="129"/>
                  <a:pt x="163" y="133"/>
                </a:cubicBezTo>
                <a:cubicBezTo>
                  <a:pt x="163" y="137"/>
                  <a:pt x="159" y="141"/>
                  <a:pt x="155" y="141"/>
                </a:cubicBezTo>
                <a:cubicBezTo>
                  <a:pt x="53" y="141"/>
                  <a:pt x="53" y="141"/>
                  <a:pt x="53" y="141"/>
                </a:cubicBezTo>
                <a:cubicBezTo>
                  <a:pt x="278" y="365"/>
                  <a:pt x="278" y="365"/>
                  <a:pt x="278" y="365"/>
                </a:cubicBezTo>
                <a:cubicBezTo>
                  <a:pt x="279" y="367"/>
                  <a:pt x="280" y="369"/>
                  <a:pt x="280" y="371"/>
                </a:cubicBezTo>
                <a:cubicBezTo>
                  <a:pt x="280" y="450"/>
                  <a:pt x="280" y="450"/>
                  <a:pt x="280" y="450"/>
                </a:cubicBezTo>
                <a:cubicBezTo>
                  <a:pt x="309" y="454"/>
                  <a:pt x="332" y="479"/>
                  <a:pt x="332" y="509"/>
                </a:cubicBezTo>
                <a:close/>
                <a:moveTo>
                  <a:pt x="316" y="509"/>
                </a:moveTo>
                <a:cubicBezTo>
                  <a:pt x="316" y="485"/>
                  <a:pt x="296" y="466"/>
                  <a:pt x="272" y="466"/>
                </a:cubicBezTo>
                <a:cubicBezTo>
                  <a:pt x="248" y="466"/>
                  <a:pt x="228" y="485"/>
                  <a:pt x="228" y="509"/>
                </a:cubicBezTo>
                <a:cubicBezTo>
                  <a:pt x="228" y="533"/>
                  <a:pt x="248" y="553"/>
                  <a:pt x="272" y="553"/>
                </a:cubicBezTo>
                <a:cubicBezTo>
                  <a:pt x="296" y="553"/>
                  <a:pt x="316" y="533"/>
                  <a:pt x="316" y="5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60" name="Oval 77"/>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3" name="Freeform 150"/>
          <p:cNvSpPr>
            <a:spLocks noEditPoints="1"/>
          </p:cNvSpPr>
          <p:nvPr/>
        </p:nvSpPr>
        <p:spPr bwMode="auto">
          <a:xfrm>
            <a:off x="8472425" y="4870129"/>
            <a:ext cx="521208" cy="525979"/>
          </a:xfrm>
          <a:custGeom>
            <a:avLst/>
            <a:gdLst>
              <a:gd name="T0" fmla="*/ 104 w 505"/>
              <a:gd name="T1" fmla="*/ 461 h 510"/>
              <a:gd name="T2" fmla="*/ 207 w 505"/>
              <a:gd name="T3" fmla="*/ 151 h 510"/>
              <a:gd name="T4" fmla="*/ 120 w 505"/>
              <a:gd name="T5" fmla="*/ 167 h 510"/>
              <a:gd name="T6" fmla="*/ 450 w 505"/>
              <a:gd name="T7" fmla="*/ 167 h 510"/>
              <a:gd name="T8" fmla="*/ 423 w 505"/>
              <a:gd name="T9" fmla="*/ 151 h 510"/>
              <a:gd name="T10" fmla="*/ 466 w 505"/>
              <a:gd name="T11" fmla="*/ 461 h 510"/>
              <a:gd name="T12" fmla="*/ 505 w 505"/>
              <a:gd name="T13" fmla="*/ 156 h 510"/>
              <a:gd name="T14" fmla="*/ 459 w 505"/>
              <a:gd name="T15" fmla="*/ 126 h 510"/>
              <a:gd name="T16" fmla="*/ 459 w 505"/>
              <a:gd name="T17" fmla="*/ 494 h 510"/>
              <a:gd name="T18" fmla="*/ 17 w 505"/>
              <a:gd name="T19" fmla="*/ 156 h 510"/>
              <a:gd name="T20" fmla="*/ 256 w 505"/>
              <a:gd name="T21" fmla="*/ 118 h 510"/>
              <a:gd name="T22" fmla="*/ 1 w 505"/>
              <a:gd name="T23" fmla="*/ 156 h 510"/>
              <a:gd name="T24" fmla="*/ 459 w 505"/>
              <a:gd name="T25" fmla="*/ 510 h 510"/>
              <a:gd name="T26" fmla="*/ 80 w 505"/>
              <a:gd name="T27" fmla="*/ 181 h 510"/>
              <a:gd name="T28" fmla="*/ 0 w 505"/>
              <a:gd name="T29" fmla="*/ 181 h 510"/>
              <a:gd name="T30" fmla="*/ 72 w 505"/>
              <a:gd name="T31" fmla="*/ 447 h 510"/>
              <a:gd name="T32" fmla="*/ 64 w 505"/>
              <a:gd name="T33" fmla="*/ 189 h 510"/>
              <a:gd name="T34" fmla="*/ 16 w 505"/>
              <a:gd name="T35" fmla="*/ 189 h 510"/>
              <a:gd name="T36" fmla="*/ 8 w 505"/>
              <a:gd name="T37" fmla="*/ 257 h 510"/>
              <a:gd name="T38" fmla="*/ 72 w 505"/>
              <a:gd name="T39" fmla="*/ 273 h 510"/>
              <a:gd name="T40" fmla="*/ 72 w 505"/>
              <a:gd name="T41" fmla="*/ 340 h 510"/>
              <a:gd name="T42" fmla="*/ 8 w 505"/>
              <a:gd name="T43" fmla="*/ 356 h 510"/>
              <a:gd name="T44" fmla="*/ 80 w 505"/>
              <a:gd name="T45" fmla="*/ 353 h 510"/>
              <a:gd name="T46" fmla="*/ 0 w 505"/>
              <a:gd name="T47" fmla="*/ 353 h 510"/>
              <a:gd name="T48" fmla="*/ 80 w 505"/>
              <a:gd name="T49" fmla="*/ 353 h 510"/>
              <a:gd name="T50" fmla="*/ 473 w 505"/>
              <a:gd name="T51" fmla="*/ 42 h 510"/>
              <a:gd name="T52" fmla="*/ 401 w 505"/>
              <a:gd name="T53" fmla="*/ 12 h 510"/>
              <a:gd name="T54" fmla="*/ 206 w 505"/>
              <a:gd name="T55" fmla="*/ 218 h 510"/>
              <a:gd name="T56" fmla="*/ 266 w 505"/>
              <a:gd name="T57" fmla="*/ 267 h 510"/>
              <a:gd name="T58" fmla="*/ 449 w 505"/>
              <a:gd name="T59" fmla="*/ 24 h 510"/>
              <a:gd name="T60" fmla="*/ 260 w 505"/>
              <a:gd name="T61" fmla="*/ 250 h 510"/>
              <a:gd name="T62" fmla="*/ 399 w 505"/>
              <a:gd name="T63" fmla="*/ 134 h 510"/>
              <a:gd name="T64" fmla="*/ 339 w 505"/>
              <a:gd name="T65" fmla="*/ 74 h 510"/>
              <a:gd name="T66" fmla="*/ 393 w 505"/>
              <a:gd name="T67" fmla="*/ 136 h 510"/>
              <a:gd name="T68" fmla="*/ 452 w 505"/>
              <a:gd name="T69" fmla="*/ 69 h 510"/>
              <a:gd name="T70" fmla="*/ 392 w 505"/>
              <a:gd name="T71" fmla="*/ 32 h 510"/>
              <a:gd name="T72" fmla="*/ 452 w 505"/>
              <a:gd name="T73" fmla="*/ 81 h 510"/>
              <a:gd name="T74" fmla="*/ 268 w 505"/>
              <a:gd name="T75" fmla="*/ 259 h 510"/>
              <a:gd name="T76" fmla="*/ 219 w 505"/>
              <a:gd name="T77" fmla="*/ 215 h 510"/>
              <a:gd name="T78" fmla="*/ 188 w 505"/>
              <a:gd name="T79" fmla="*/ 275 h 510"/>
              <a:gd name="T80" fmla="*/ 198 w 505"/>
              <a:gd name="T81" fmla="*/ 285 h 510"/>
              <a:gd name="T82" fmla="*/ 201 w 505"/>
              <a:gd name="T83" fmla="*/ 271 h 510"/>
              <a:gd name="T84" fmla="*/ 174 w 505"/>
              <a:gd name="T85" fmla="*/ 299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5" h="510">
                <a:moveTo>
                  <a:pt x="458" y="469"/>
                </a:moveTo>
                <a:cubicBezTo>
                  <a:pt x="112" y="469"/>
                  <a:pt x="112" y="469"/>
                  <a:pt x="112" y="469"/>
                </a:cubicBezTo>
                <a:cubicBezTo>
                  <a:pt x="108" y="469"/>
                  <a:pt x="104" y="465"/>
                  <a:pt x="104" y="461"/>
                </a:cubicBezTo>
                <a:cubicBezTo>
                  <a:pt x="104" y="159"/>
                  <a:pt x="104" y="159"/>
                  <a:pt x="104" y="159"/>
                </a:cubicBezTo>
                <a:cubicBezTo>
                  <a:pt x="104" y="155"/>
                  <a:pt x="108" y="151"/>
                  <a:pt x="112" y="151"/>
                </a:cubicBezTo>
                <a:cubicBezTo>
                  <a:pt x="207" y="151"/>
                  <a:pt x="207" y="151"/>
                  <a:pt x="207" y="151"/>
                </a:cubicBezTo>
                <a:cubicBezTo>
                  <a:pt x="212" y="151"/>
                  <a:pt x="215" y="155"/>
                  <a:pt x="215" y="159"/>
                </a:cubicBezTo>
                <a:cubicBezTo>
                  <a:pt x="215" y="164"/>
                  <a:pt x="212" y="167"/>
                  <a:pt x="207" y="167"/>
                </a:cubicBezTo>
                <a:cubicBezTo>
                  <a:pt x="120" y="167"/>
                  <a:pt x="120" y="167"/>
                  <a:pt x="120" y="167"/>
                </a:cubicBezTo>
                <a:cubicBezTo>
                  <a:pt x="120" y="453"/>
                  <a:pt x="120" y="453"/>
                  <a:pt x="120" y="453"/>
                </a:cubicBezTo>
                <a:cubicBezTo>
                  <a:pt x="450" y="453"/>
                  <a:pt x="450" y="453"/>
                  <a:pt x="450" y="453"/>
                </a:cubicBezTo>
                <a:cubicBezTo>
                  <a:pt x="450" y="167"/>
                  <a:pt x="450" y="167"/>
                  <a:pt x="450" y="167"/>
                </a:cubicBezTo>
                <a:cubicBezTo>
                  <a:pt x="423" y="167"/>
                  <a:pt x="423" y="167"/>
                  <a:pt x="423" y="167"/>
                </a:cubicBezTo>
                <a:cubicBezTo>
                  <a:pt x="418" y="167"/>
                  <a:pt x="415" y="164"/>
                  <a:pt x="415" y="159"/>
                </a:cubicBezTo>
                <a:cubicBezTo>
                  <a:pt x="415" y="155"/>
                  <a:pt x="418" y="151"/>
                  <a:pt x="423" y="151"/>
                </a:cubicBezTo>
                <a:cubicBezTo>
                  <a:pt x="458" y="151"/>
                  <a:pt x="458" y="151"/>
                  <a:pt x="458" y="151"/>
                </a:cubicBezTo>
                <a:cubicBezTo>
                  <a:pt x="462" y="151"/>
                  <a:pt x="466" y="155"/>
                  <a:pt x="466" y="159"/>
                </a:cubicBezTo>
                <a:cubicBezTo>
                  <a:pt x="466" y="461"/>
                  <a:pt x="466" y="461"/>
                  <a:pt x="466" y="461"/>
                </a:cubicBezTo>
                <a:cubicBezTo>
                  <a:pt x="466" y="465"/>
                  <a:pt x="462" y="469"/>
                  <a:pt x="458" y="469"/>
                </a:cubicBezTo>
                <a:close/>
                <a:moveTo>
                  <a:pt x="505" y="464"/>
                </a:moveTo>
                <a:cubicBezTo>
                  <a:pt x="505" y="156"/>
                  <a:pt x="505" y="156"/>
                  <a:pt x="505" y="156"/>
                </a:cubicBezTo>
                <a:cubicBezTo>
                  <a:pt x="505" y="130"/>
                  <a:pt x="484" y="110"/>
                  <a:pt x="459" y="110"/>
                </a:cubicBezTo>
                <a:cubicBezTo>
                  <a:pt x="454" y="110"/>
                  <a:pt x="451" y="113"/>
                  <a:pt x="451" y="118"/>
                </a:cubicBezTo>
                <a:cubicBezTo>
                  <a:pt x="451" y="122"/>
                  <a:pt x="454" y="126"/>
                  <a:pt x="459" y="126"/>
                </a:cubicBezTo>
                <a:cubicBezTo>
                  <a:pt x="475" y="126"/>
                  <a:pt x="489" y="139"/>
                  <a:pt x="489" y="156"/>
                </a:cubicBezTo>
                <a:cubicBezTo>
                  <a:pt x="489" y="464"/>
                  <a:pt x="489" y="464"/>
                  <a:pt x="489" y="464"/>
                </a:cubicBezTo>
                <a:cubicBezTo>
                  <a:pt x="489" y="481"/>
                  <a:pt x="475" y="494"/>
                  <a:pt x="459" y="494"/>
                </a:cubicBezTo>
                <a:cubicBezTo>
                  <a:pt x="47" y="494"/>
                  <a:pt x="47" y="494"/>
                  <a:pt x="47" y="494"/>
                </a:cubicBezTo>
                <a:cubicBezTo>
                  <a:pt x="31" y="494"/>
                  <a:pt x="17" y="481"/>
                  <a:pt x="17" y="464"/>
                </a:cubicBezTo>
                <a:cubicBezTo>
                  <a:pt x="17" y="156"/>
                  <a:pt x="17" y="156"/>
                  <a:pt x="17" y="156"/>
                </a:cubicBezTo>
                <a:cubicBezTo>
                  <a:pt x="17" y="139"/>
                  <a:pt x="31" y="126"/>
                  <a:pt x="47" y="126"/>
                </a:cubicBezTo>
                <a:cubicBezTo>
                  <a:pt x="248" y="126"/>
                  <a:pt x="248" y="126"/>
                  <a:pt x="248" y="126"/>
                </a:cubicBezTo>
                <a:cubicBezTo>
                  <a:pt x="253" y="126"/>
                  <a:pt x="256" y="122"/>
                  <a:pt x="256" y="118"/>
                </a:cubicBezTo>
                <a:cubicBezTo>
                  <a:pt x="256" y="113"/>
                  <a:pt x="253" y="110"/>
                  <a:pt x="248" y="110"/>
                </a:cubicBezTo>
                <a:cubicBezTo>
                  <a:pt x="47" y="110"/>
                  <a:pt x="47" y="110"/>
                  <a:pt x="47" y="110"/>
                </a:cubicBezTo>
                <a:cubicBezTo>
                  <a:pt x="22" y="110"/>
                  <a:pt x="1" y="130"/>
                  <a:pt x="1" y="156"/>
                </a:cubicBezTo>
                <a:cubicBezTo>
                  <a:pt x="1" y="464"/>
                  <a:pt x="1" y="464"/>
                  <a:pt x="1" y="464"/>
                </a:cubicBezTo>
                <a:cubicBezTo>
                  <a:pt x="1" y="490"/>
                  <a:pt x="22" y="510"/>
                  <a:pt x="47" y="510"/>
                </a:cubicBezTo>
                <a:cubicBezTo>
                  <a:pt x="459" y="510"/>
                  <a:pt x="459" y="510"/>
                  <a:pt x="459" y="510"/>
                </a:cubicBezTo>
                <a:cubicBezTo>
                  <a:pt x="484" y="510"/>
                  <a:pt x="505" y="490"/>
                  <a:pt x="505" y="464"/>
                </a:cubicBezTo>
                <a:close/>
                <a:moveTo>
                  <a:pt x="80" y="439"/>
                </a:moveTo>
                <a:cubicBezTo>
                  <a:pt x="80" y="181"/>
                  <a:pt x="80" y="181"/>
                  <a:pt x="80" y="181"/>
                </a:cubicBezTo>
                <a:cubicBezTo>
                  <a:pt x="80" y="177"/>
                  <a:pt x="76" y="173"/>
                  <a:pt x="72" y="173"/>
                </a:cubicBezTo>
                <a:cubicBezTo>
                  <a:pt x="8" y="173"/>
                  <a:pt x="8" y="173"/>
                  <a:pt x="8" y="173"/>
                </a:cubicBezTo>
                <a:cubicBezTo>
                  <a:pt x="4" y="173"/>
                  <a:pt x="0" y="177"/>
                  <a:pt x="0" y="181"/>
                </a:cubicBezTo>
                <a:cubicBezTo>
                  <a:pt x="0" y="439"/>
                  <a:pt x="0" y="439"/>
                  <a:pt x="0" y="439"/>
                </a:cubicBezTo>
                <a:cubicBezTo>
                  <a:pt x="0" y="443"/>
                  <a:pt x="4" y="447"/>
                  <a:pt x="8" y="447"/>
                </a:cubicBezTo>
                <a:cubicBezTo>
                  <a:pt x="72" y="447"/>
                  <a:pt x="72" y="447"/>
                  <a:pt x="72" y="447"/>
                </a:cubicBezTo>
                <a:cubicBezTo>
                  <a:pt x="76" y="447"/>
                  <a:pt x="80" y="443"/>
                  <a:pt x="80" y="439"/>
                </a:cubicBezTo>
                <a:close/>
                <a:moveTo>
                  <a:pt x="16" y="189"/>
                </a:moveTo>
                <a:cubicBezTo>
                  <a:pt x="64" y="189"/>
                  <a:pt x="64" y="189"/>
                  <a:pt x="64" y="189"/>
                </a:cubicBezTo>
                <a:cubicBezTo>
                  <a:pt x="64" y="431"/>
                  <a:pt x="64" y="431"/>
                  <a:pt x="64" y="431"/>
                </a:cubicBezTo>
                <a:cubicBezTo>
                  <a:pt x="16" y="431"/>
                  <a:pt x="16" y="431"/>
                  <a:pt x="16" y="431"/>
                </a:cubicBezTo>
                <a:lnTo>
                  <a:pt x="16" y="189"/>
                </a:lnTo>
                <a:close/>
                <a:moveTo>
                  <a:pt x="80" y="265"/>
                </a:moveTo>
                <a:cubicBezTo>
                  <a:pt x="80" y="261"/>
                  <a:pt x="76" y="257"/>
                  <a:pt x="72" y="257"/>
                </a:cubicBezTo>
                <a:cubicBezTo>
                  <a:pt x="8" y="257"/>
                  <a:pt x="8" y="257"/>
                  <a:pt x="8" y="257"/>
                </a:cubicBezTo>
                <a:cubicBezTo>
                  <a:pt x="4" y="257"/>
                  <a:pt x="0" y="261"/>
                  <a:pt x="0" y="265"/>
                </a:cubicBezTo>
                <a:cubicBezTo>
                  <a:pt x="0" y="270"/>
                  <a:pt x="4" y="273"/>
                  <a:pt x="8" y="273"/>
                </a:cubicBezTo>
                <a:cubicBezTo>
                  <a:pt x="72" y="273"/>
                  <a:pt x="72" y="273"/>
                  <a:pt x="72" y="273"/>
                </a:cubicBezTo>
                <a:cubicBezTo>
                  <a:pt x="76" y="273"/>
                  <a:pt x="80" y="270"/>
                  <a:pt x="80" y="265"/>
                </a:cubicBezTo>
                <a:close/>
                <a:moveTo>
                  <a:pt x="80" y="348"/>
                </a:moveTo>
                <a:cubicBezTo>
                  <a:pt x="80" y="344"/>
                  <a:pt x="76" y="340"/>
                  <a:pt x="72" y="340"/>
                </a:cubicBezTo>
                <a:cubicBezTo>
                  <a:pt x="8" y="340"/>
                  <a:pt x="8" y="340"/>
                  <a:pt x="8" y="340"/>
                </a:cubicBezTo>
                <a:cubicBezTo>
                  <a:pt x="4" y="340"/>
                  <a:pt x="0" y="344"/>
                  <a:pt x="0" y="348"/>
                </a:cubicBezTo>
                <a:cubicBezTo>
                  <a:pt x="0" y="353"/>
                  <a:pt x="4" y="356"/>
                  <a:pt x="8" y="356"/>
                </a:cubicBezTo>
                <a:cubicBezTo>
                  <a:pt x="72" y="356"/>
                  <a:pt x="72" y="356"/>
                  <a:pt x="72" y="356"/>
                </a:cubicBezTo>
                <a:cubicBezTo>
                  <a:pt x="76" y="356"/>
                  <a:pt x="80" y="353"/>
                  <a:pt x="80" y="348"/>
                </a:cubicBezTo>
                <a:close/>
                <a:moveTo>
                  <a:pt x="80" y="353"/>
                </a:moveTo>
                <a:cubicBezTo>
                  <a:pt x="80" y="348"/>
                  <a:pt x="76" y="345"/>
                  <a:pt x="72" y="345"/>
                </a:cubicBezTo>
                <a:cubicBezTo>
                  <a:pt x="8" y="345"/>
                  <a:pt x="8" y="345"/>
                  <a:pt x="8" y="345"/>
                </a:cubicBezTo>
                <a:cubicBezTo>
                  <a:pt x="4" y="345"/>
                  <a:pt x="0" y="348"/>
                  <a:pt x="0" y="353"/>
                </a:cubicBezTo>
                <a:cubicBezTo>
                  <a:pt x="0" y="357"/>
                  <a:pt x="4" y="361"/>
                  <a:pt x="8" y="361"/>
                </a:cubicBezTo>
                <a:cubicBezTo>
                  <a:pt x="72" y="361"/>
                  <a:pt x="72" y="361"/>
                  <a:pt x="72" y="361"/>
                </a:cubicBezTo>
                <a:cubicBezTo>
                  <a:pt x="76" y="361"/>
                  <a:pt x="80" y="357"/>
                  <a:pt x="80" y="353"/>
                </a:cubicBezTo>
                <a:close/>
                <a:moveTo>
                  <a:pt x="266" y="267"/>
                </a:moveTo>
                <a:cubicBezTo>
                  <a:pt x="460" y="72"/>
                  <a:pt x="460" y="72"/>
                  <a:pt x="460" y="72"/>
                </a:cubicBezTo>
                <a:cubicBezTo>
                  <a:pt x="468" y="64"/>
                  <a:pt x="473" y="53"/>
                  <a:pt x="473" y="42"/>
                </a:cubicBezTo>
                <a:cubicBezTo>
                  <a:pt x="473" y="31"/>
                  <a:pt x="468" y="20"/>
                  <a:pt x="460" y="12"/>
                </a:cubicBezTo>
                <a:cubicBezTo>
                  <a:pt x="452" y="4"/>
                  <a:pt x="442" y="0"/>
                  <a:pt x="431" y="0"/>
                </a:cubicBezTo>
                <a:cubicBezTo>
                  <a:pt x="419" y="0"/>
                  <a:pt x="409" y="4"/>
                  <a:pt x="401" y="12"/>
                </a:cubicBezTo>
                <a:cubicBezTo>
                  <a:pt x="206" y="207"/>
                  <a:pt x="206" y="207"/>
                  <a:pt x="206" y="207"/>
                </a:cubicBezTo>
                <a:cubicBezTo>
                  <a:pt x="204" y="209"/>
                  <a:pt x="204" y="211"/>
                  <a:pt x="204" y="213"/>
                </a:cubicBezTo>
                <a:cubicBezTo>
                  <a:pt x="204" y="215"/>
                  <a:pt x="204" y="217"/>
                  <a:pt x="206" y="218"/>
                </a:cubicBezTo>
                <a:cubicBezTo>
                  <a:pt x="254" y="267"/>
                  <a:pt x="254" y="267"/>
                  <a:pt x="254" y="267"/>
                </a:cubicBezTo>
                <a:cubicBezTo>
                  <a:pt x="256" y="268"/>
                  <a:pt x="258" y="269"/>
                  <a:pt x="260" y="269"/>
                </a:cubicBezTo>
                <a:cubicBezTo>
                  <a:pt x="262" y="269"/>
                  <a:pt x="264" y="268"/>
                  <a:pt x="266" y="267"/>
                </a:cubicBezTo>
                <a:close/>
                <a:moveTo>
                  <a:pt x="412" y="24"/>
                </a:moveTo>
                <a:cubicBezTo>
                  <a:pt x="417" y="19"/>
                  <a:pt x="424" y="16"/>
                  <a:pt x="431" y="16"/>
                </a:cubicBezTo>
                <a:cubicBezTo>
                  <a:pt x="438" y="16"/>
                  <a:pt x="444" y="19"/>
                  <a:pt x="449" y="24"/>
                </a:cubicBezTo>
                <a:cubicBezTo>
                  <a:pt x="454" y="29"/>
                  <a:pt x="457" y="35"/>
                  <a:pt x="457" y="42"/>
                </a:cubicBezTo>
                <a:cubicBezTo>
                  <a:pt x="457" y="49"/>
                  <a:pt x="454" y="56"/>
                  <a:pt x="449" y="61"/>
                </a:cubicBezTo>
                <a:cubicBezTo>
                  <a:pt x="260" y="250"/>
                  <a:pt x="260" y="250"/>
                  <a:pt x="260" y="250"/>
                </a:cubicBezTo>
                <a:cubicBezTo>
                  <a:pt x="223" y="213"/>
                  <a:pt x="223" y="213"/>
                  <a:pt x="223" y="213"/>
                </a:cubicBezTo>
                <a:lnTo>
                  <a:pt x="412" y="24"/>
                </a:lnTo>
                <a:close/>
                <a:moveTo>
                  <a:pt x="399" y="134"/>
                </a:moveTo>
                <a:cubicBezTo>
                  <a:pt x="402" y="131"/>
                  <a:pt x="402" y="126"/>
                  <a:pt x="399" y="123"/>
                </a:cubicBezTo>
                <a:cubicBezTo>
                  <a:pt x="350" y="74"/>
                  <a:pt x="350" y="74"/>
                  <a:pt x="350" y="74"/>
                </a:cubicBezTo>
                <a:cubicBezTo>
                  <a:pt x="347" y="71"/>
                  <a:pt x="342" y="71"/>
                  <a:pt x="339" y="74"/>
                </a:cubicBezTo>
                <a:cubicBezTo>
                  <a:pt x="336" y="77"/>
                  <a:pt x="336" y="82"/>
                  <a:pt x="339" y="86"/>
                </a:cubicBezTo>
                <a:cubicBezTo>
                  <a:pt x="387" y="134"/>
                  <a:pt x="387" y="134"/>
                  <a:pt x="387" y="134"/>
                </a:cubicBezTo>
                <a:cubicBezTo>
                  <a:pt x="389" y="135"/>
                  <a:pt x="391" y="136"/>
                  <a:pt x="393" y="136"/>
                </a:cubicBezTo>
                <a:cubicBezTo>
                  <a:pt x="395" y="136"/>
                  <a:pt x="397" y="135"/>
                  <a:pt x="399" y="134"/>
                </a:cubicBezTo>
                <a:close/>
                <a:moveTo>
                  <a:pt x="452" y="81"/>
                </a:moveTo>
                <a:cubicBezTo>
                  <a:pt x="455" y="78"/>
                  <a:pt x="455" y="73"/>
                  <a:pt x="452" y="69"/>
                </a:cubicBezTo>
                <a:cubicBezTo>
                  <a:pt x="403" y="21"/>
                  <a:pt x="403" y="21"/>
                  <a:pt x="403" y="21"/>
                </a:cubicBezTo>
                <a:cubicBezTo>
                  <a:pt x="400" y="18"/>
                  <a:pt x="395" y="18"/>
                  <a:pt x="392" y="21"/>
                </a:cubicBezTo>
                <a:cubicBezTo>
                  <a:pt x="389" y="24"/>
                  <a:pt x="389" y="29"/>
                  <a:pt x="392" y="32"/>
                </a:cubicBezTo>
                <a:cubicBezTo>
                  <a:pt x="440" y="81"/>
                  <a:pt x="440" y="81"/>
                  <a:pt x="440" y="81"/>
                </a:cubicBezTo>
                <a:cubicBezTo>
                  <a:pt x="442" y="82"/>
                  <a:pt x="444" y="83"/>
                  <a:pt x="446" y="83"/>
                </a:cubicBezTo>
                <a:cubicBezTo>
                  <a:pt x="448" y="83"/>
                  <a:pt x="450" y="82"/>
                  <a:pt x="452" y="81"/>
                </a:cubicBezTo>
                <a:close/>
                <a:moveTo>
                  <a:pt x="198" y="285"/>
                </a:moveTo>
                <a:cubicBezTo>
                  <a:pt x="262" y="269"/>
                  <a:pt x="262" y="269"/>
                  <a:pt x="262" y="269"/>
                </a:cubicBezTo>
                <a:cubicBezTo>
                  <a:pt x="266" y="268"/>
                  <a:pt x="269" y="264"/>
                  <a:pt x="268" y="259"/>
                </a:cubicBezTo>
                <a:cubicBezTo>
                  <a:pt x="267" y="255"/>
                  <a:pt x="262" y="252"/>
                  <a:pt x="258" y="253"/>
                </a:cubicBezTo>
                <a:cubicBezTo>
                  <a:pt x="207" y="266"/>
                  <a:pt x="207" y="266"/>
                  <a:pt x="207" y="266"/>
                </a:cubicBezTo>
                <a:cubicBezTo>
                  <a:pt x="219" y="215"/>
                  <a:pt x="219" y="215"/>
                  <a:pt x="219" y="215"/>
                </a:cubicBezTo>
                <a:cubicBezTo>
                  <a:pt x="220" y="210"/>
                  <a:pt x="218" y="206"/>
                  <a:pt x="214" y="205"/>
                </a:cubicBezTo>
                <a:cubicBezTo>
                  <a:pt x="209" y="204"/>
                  <a:pt x="205" y="207"/>
                  <a:pt x="204" y="211"/>
                </a:cubicBezTo>
                <a:cubicBezTo>
                  <a:pt x="188" y="275"/>
                  <a:pt x="188" y="275"/>
                  <a:pt x="188" y="275"/>
                </a:cubicBezTo>
                <a:cubicBezTo>
                  <a:pt x="187" y="278"/>
                  <a:pt x="188" y="281"/>
                  <a:pt x="190" y="283"/>
                </a:cubicBezTo>
                <a:cubicBezTo>
                  <a:pt x="192" y="284"/>
                  <a:pt x="194" y="285"/>
                  <a:pt x="196" y="285"/>
                </a:cubicBezTo>
                <a:cubicBezTo>
                  <a:pt x="196" y="285"/>
                  <a:pt x="197" y="285"/>
                  <a:pt x="198" y="285"/>
                </a:cubicBezTo>
                <a:close/>
                <a:moveTo>
                  <a:pt x="185" y="299"/>
                </a:moveTo>
                <a:cubicBezTo>
                  <a:pt x="201" y="283"/>
                  <a:pt x="201" y="283"/>
                  <a:pt x="201" y="283"/>
                </a:cubicBezTo>
                <a:cubicBezTo>
                  <a:pt x="205" y="279"/>
                  <a:pt x="205" y="274"/>
                  <a:pt x="201" y="271"/>
                </a:cubicBezTo>
                <a:cubicBezTo>
                  <a:pt x="198" y="268"/>
                  <a:pt x="193" y="268"/>
                  <a:pt x="190" y="271"/>
                </a:cubicBezTo>
                <a:cubicBezTo>
                  <a:pt x="174" y="288"/>
                  <a:pt x="174" y="288"/>
                  <a:pt x="174" y="288"/>
                </a:cubicBezTo>
                <a:cubicBezTo>
                  <a:pt x="171" y="291"/>
                  <a:pt x="171" y="296"/>
                  <a:pt x="174" y="299"/>
                </a:cubicBezTo>
                <a:cubicBezTo>
                  <a:pt x="175" y="301"/>
                  <a:pt x="177" y="301"/>
                  <a:pt x="179" y="301"/>
                </a:cubicBezTo>
                <a:cubicBezTo>
                  <a:pt x="181" y="301"/>
                  <a:pt x="183" y="301"/>
                  <a:pt x="185" y="29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59" name="Oval 76"/>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5" name="Freeform 152"/>
          <p:cNvSpPr>
            <a:spLocks noEditPoints="1"/>
          </p:cNvSpPr>
          <p:nvPr/>
        </p:nvSpPr>
        <p:spPr bwMode="auto">
          <a:xfrm>
            <a:off x="10187734" y="4892791"/>
            <a:ext cx="536713" cy="525979"/>
          </a:xfrm>
          <a:custGeom>
            <a:avLst/>
            <a:gdLst>
              <a:gd name="T0" fmla="*/ 396 w 520"/>
              <a:gd name="T1" fmla="*/ 294 h 510"/>
              <a:gd name="T2" fmla="*/ 385 w 520"/>
              <a:gd name="T3" fmla="*/ 283 h 510"/>
              <a:gd name="T4" fmla="*/ 370 w 520"/>
              <a:gd name="T5" fmla="*/ 297 h 510"/>
              <a:gd name="T6" fmla="*/ 342 w 520"/>
              <a:gd name="T7" fmla="*/ 326 h 510"/>
              <a:gd name="T8" fmla="*/ 414 w 520"/>
              <a:gd name="T9" fmla="*/ 161 h 510"/>
              <a:gd name="T10" fmla="*/ 491 w 520"/>
              <a:gd name="T11" fmla="*/ 140 h 510"/>
              <a:gd name="T12" fmla="*/ 506 w 520"/>
              <a:gd name="T13" fmla="*/ 52 h 510"/>
              <a:gd name="T14" fmla="*/ 465 w 520"/>
              <a:gd name="T15" fmla="*/ 88 h 510"/>
              <a:gd name="T16" fmla="*/ 428 w 520"/>
              <a:gd name="T17" fmla="*/ 50 h 510"/>
              <a:gd name="T18" fmla="*/ 463 w 520"/>
              <a:gd name="T19" fmla="*/ 9 h 510"/>
              <a:gd name="T20" fmla="*/ 433 w 520"/>
              <a:gd name="T21" fmla="*/ 0 h 510"/>
              <a:gd name="T22" fmla="*/ 354 w 520"/>
              <a:gd name="T23" fmla="*/ 101 h 510"/>
              <a:gd name="T24" fmla="*/ 123 w 520"/>
              <a:gd name="T25" fmla="*/ 107 h 510"/>
              <a:gd name="T26" fmla="*/ 133 w 520"/>
              <a:gd name="T27" fmla="*/ 85 h 510"/>
              <a:gd name="T28" fmla="*/ 45 w 520"/>
              <a:gd name="T29" fmla="*/ 8 h 510"/>
              <a:gd name="T30" fmla="*/ 11 w 520"/>
              <a:gd name="T31" fmla="*/ 45 h 510"/>
              <a:gd name="T32" fmla="*/ 90 w 520"/>
              <a:gd name="T33" fmla="*/ 128 h 510"/>
              <a:gd name="T34" fmla="*/ 102 w 520"/>
              <a:gd name="T35" fmla="*/ 128 h 510"/>
              <a:gd name="T36" fmla="*/ 224 w 520"/>
              <a:gd name="T37" fmla="*/ 230 h 510"/>
              <a:gd name="T38" fmla="*/ 87 w 520"/>
              <a:gd name="T39" fmla="*/ 346 h 510"/>
              <a:gd name="T40" fmla="*/ 9 w 520"/>
              <a:gd name="T41" fmla="*/ 452 h 510"/>
              <a:gd name="T42" fmla="*/ 22 w 520"/>
              <a:gd name="T43" fmla="*/ 455 h 510"/>
              <a:gd name="T44" fmla="*/ 85 w 520"/>
              <a:gd name="T45" fmla="*/ 430 h 510"/>
              <a:gd name="T46" fmla="*/ 60 w 520"/>
              <a:gd name="T47" fmla="*/ 493 h 510"/>
              <a:gd name="T48" fmla="*/ 63 w 520"/>
              <a:gd name="T49" fmla="*/ 506 h 510"/>
              <a:gd name="T50" fmla="*/ 145 w 520"/>
              <a:gd name="T51" fmla="*/ 486 h 510"/>
              <a:gd name="T52" fmla="*/ 285 w 520"/>
              <a:gd name="T53" fmla="*/ 291 h 510"/>
              <a:gd name="T54" fmla="*/ 288 w 520"/>
              <a:gd name="T55" fmla="*/ 380 h 510"/>
              <a:gd name="T56" fmla="*/ 293 w 520"/>
              <a:gd name="T57" fmla="*/ 394 h 510"/>
              <a:gd name="T58" fmla="*/ 308 w 520"/>
              <a:gd name="T59" fmla="*/ 382 h 510"/>
              <a:gd name="T60" fmla="*/ 452 w 520"/>
              <a:gd name="T61" fmla="*/ 502 h 510"/>
              <a:gd name="T62" fmla="*/ 508 w 520"/>
              <a:gd name="T63" fmla="*/ 447 h 510"/>
              <a:gd name="T64" fmla="*/ 387 w 520"/>
              <a:gd name="T65" fmla="*/ 303 h 510"/>
              <a:gd name="T66" fmla="*/ 30 w 520"/>
              <a:gd name="T67" fmla="*/ 45 h 510"/>
              <a:gd name="T68" fmla="*/ 116 w 520"/>
              <a:gd name="T69" fmla="*/ 91 h 510"/>
              <a:gd name="T70" fmla="*/ 150 w 520"/>
              <a:gd name="T71" fmla="*/ 409 h 510"/>
              <a:gd name="T72" fmla="*/ 87 w 520"/>
              <a:gd name="T73" fmla="*/ 494 h 510"/>
              <a:gd name="T74" fmla="*/ 107 w 520"/>
              <a:gd name="T75" fmla="*/ 468 h 510"/>
              <a:gd name="T76" fmla="*/ 99 w 520"/>
              <a:gd name="T77" fmla="*/ 421 h 510"/>
              <a:gd name="T78" fmla="*/ 54 w 520"/>
              <a:gd name="T79" fmla="*/ 406 h 510"/>
              <a:gd name="T80" fmla="*/ 21 w 520"/>
              <a:gd name="T81" fmla="*/ 433 h 510"/>
              <a:gd name="T82" fmla="*/ 87 w 520"/>
              <a:gd name="T83" fmla="*/ 362 h 510"/>
              <a:gd name="T84" fmla="*/ 114 w 520"/>
              <a:gd name="T85" fmla="*/ 363 h 510"/>
              <a:gd name="T86" fmla="*/ 370 w 520"/>
              <a:gd name="T87" fmla="*/ 101 h 510"/>
              <a:gd name="T88" fmla="*/ 433 w 520"/>
              <a:gd name="T89" fmla="*/ 16 h 510"/>
              <a:gd name="T90" fmla="*/ 413 w 520"/>
              <a:gd name="T91" fmla="*/ 42 h 510"/>
              <a:gd name="T92" fmla="*/ 421 w 520"/>
              <a:gd name="T93" fmla="*/ 88 h 510"/>
              <a:gd name="T94" fmla="*/ 466 w 520"/>
              <a:gd name="T95" fmla="*/ 104 h 510"/>
              <a:gd name="T96" fmla="*/ 499 w 520"/>
              <a:gd name="T97" fmla="*/ 76 h 510"/>
              <a:gd name="T98" fmla="*/ 433 w 520"/>
              <a:gd name="T99" fmla="*/ 147 h 510"/>
              <a:gd name="T100" fmla="*/ 406 w 520"/>
              <a:gd name="T101" fmla="*/ 147 h 510"/>
              <a:gd name="T102" fmla="*/ 150 w 520"/>
              <a:gd name="T103" fmla="*/ 409 h 510"/>
              <a:gd name="T104" fmla="*/ 424 w 520"/>
              <a:gd name="T105" fmla="*/ 475 h 510"/>
              <a:gd name="T106" fmla="*/ 376 w 520"/>
              <a:gd name="T107" fmla="*/ 314 h 510"/>
              <a:gd name="T108" fmla="*/ 492 w 520"/>
              <a:gd name="T109" fmla="*/ 447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0" h="510">
                <a:moveTo>
                  <a:pt x="387" y="303"/>
                </a:moveTo>
                <a:cubicBezTo>
                  <a:pt x="396" y="294"/>
                  <a:pt x="396" y="294"/>
                  <a:pt x="396" y="294"/>
                </a:cubicBezTo>
                <a:cubicBezTo>
                  <a:pt x="399" y="291"/>
                  <a:pt x="399" y="286"/>
                  <a:pt x="396" y="283"/>
                </a:cubicBezTo>
                <a:cubicBezTo>
                  <a:pt x="393" y="279"/>
                  <a:pt x="388" y="279"/>
                  <a:pt x="385" y="283"/>
                </a:cubicBezTo>
                <a:cubicBezTo>
                  <a:pt x="370" y="297"/>
                  <a:pt x="370" y="297"/>
                  <a:pt x="370" y="297"/>
                </a:cubicBezTo>
                <a:cubicBezTo>
                  <a:pt x="370" y="297"/>
                  <a:pt x="370" y="297"/>
                  <a:pt x="370" y="297"/>
                </a:cubicBezTo>
                <a:cubicBezTo>
                  <a:pt x="370" y="297"/>
                  <a:pt x="370" y="297"/>
                  <a:pt x="370" y="297"/>
                </a:cubicBezTo>
                <a:cubicBezTo>
                  <a:pt x="342" y="326"/>
                  <a:pt x="342" y="326"/>
                  <a:pt x="342" y="326"/>
                </a:cubicBezTo>
                <a:cubicBezTo>
                  <a:pt x="296" y="280"/>
                  <a:pt x="296" y="280"/>
                  <a:pt x="296" y="280"/>
                </a:cubicBezTo>
                <a:cubicBezTo>
                  <a:pt x="414" y="161"/>
                  <a:pt x="414" y="161"/>
                  <a:pt x="414" y="161"/>
                </a:cubicBezTo>
                <a:cubicBezTo>
                  <a:pt x="421" y="163"/>
                  <a:pt x="427" y="163"/>
                  <a:pt x="433" y="163"/>
                </a:cubicBezTo>
                <a:cubicBezTo>
                  <a:pt x="455" y="163"/>
                  <a:pt x="476" y="155"/>
                  <a:pt x="491" y="140"/>
                </a:cubicBezTo>
                <a:cubicBezTo>
                  <a:pt x="513" y="118"/>
                  <a:pt x="520" y="87"/>
                  <a:pt x="512" y="58"/>
                </a:cubicBezTo>
                <a:cubicBezTo>
                  <a:pt x="511" y="55"/>
                  <a:pt x="509" y="53"/>
                  <a:pt x="506" y="52"/>
                </a:cubicBezTo>
                <a:cubicBezTo>
                  <a:pt x="503" y="52"/>
                  <a:pt x="500" y="53"/>
                  <a:pt x="498" y="55"/>
                </a:cubicBezTo>
                <a:cubicBezTo>
                  <a:pt x="465" y="88"/>
                  <a:pt x="465" y="88"/>
                  <a:pt x="465" y="88"/>
                </a:cubicBezTo>
                <a:cubicBezTo>
                  <a:pt x="435" y="80"/>
                  <a:pt x="435" y="80"/>
                  <a:pt x="435" y="80"/>
                </a:cubicBezTo>
                <a:cubicBezTo>
                  <a:pt x="428" y="50"/>
                  <a:pt x="428" y="50"/>
                  <a:pt x="428" y="50"/>
                </a:cubicBezTo>
                <a:cubicBezTo>
                  <a:pt x="461" y="17"/>
                  <a:pt x="461" y="17"/>
                  <a:pt x="461" y="17"/>
                </a:cubicBezTo>
                <a:cubicBezTo>
                  <a:pt x="463" y="15"/>
                  <a:pt x="463" y="12"/>
                  <a:pt x="463" y="9"/>
                </a:cubicBezTo>
                <a:cubicBezTo>
                  <a:pt x="462" y="6"/>
                  <a:pt x="460" y="4"/>
                  <a:pt x="457" y="3"/>
                </a:cubicBezTo>
                <a:cubicBezTo>
                  <a:pt x="449" y="1"/>
                  <a:pt x="441" y="0"/>
                  <a:pt x="433" y="0"/>
                </a:cubicBezTo>
                <a:cubicBezTo>
                  <a:pt x="411" y="0"/>
                  <a:pt x="391" y="8"/>
                  <a:pt x="376" y="24"/>
                </a:cubicBezTo>
                <a:cubicBezTo>
                  <a:pt x="355" y="44"/>
                  <a:pt x="347" y="73"/>
                  <a:pt x="354" y="101"/>
                </a:cubicBezTo>
                <a:cubicBezTo>
                  <a:pt x="236" y="219"/>
                  <a:pt x="236" y="219"/>
                  <a:pt x="236" y="219"/>
                </a:cubicBezTo>
                <a:cubicBezTo>
                  <a:pt x="123" y="107"/>
                  <a:pt x="123" y="107"/>
                  <a:pt x="123" y="107"/>
                </a:cubicBezTo>
                <a:cubicBezTo>
                  <a:pt x="133" y="97"/>
                  <a:pt x="133" y="97"/>
                  <a:pt x="133" y="97"/>
                </a:cubicBezTo>
                <a:cubicBezTo>
                  <a:pt x="137" y="93"/>
                  <a:pt x="137" y="88"/>
                  <a:pt x="133" y="85"/>
                </a:cubicBezTo>
                <a:cubicBezTo>
                  <a:pt x="56" y="8"/>
                  <a:pt x="56" y="8"/>
                  <a:pt x="56" y="8"/>
                </a:cubicBezTo>
                <a:cubicBezTo>
                  <a:pt x="53" y="5"/>
                  <a:pt x="48" y="5"/>
                  <a:pt x="45" y="8"/>
                </a:cubicBezTo>
                <a:cubicBezTo>
                  <a:pt x="13" y="40"/>
                  <a:pt x="13" y="40"/>
                  <a:pt x="13" y="40"/>
                </a:cubicBezTo>
                <a:cubicBezTo>
                  <a:pt x="12" y="41"/>
                  <a:pt x="11" y="43"/>
                  <a:pt x="11" y="45"/>
                </a:cubicBezTo>
                <a:cubicBezTo>
                  <a:pt x="11" y="47"/>
                  <a:pt x="12" y="50"/>
                  <a:pt x="13" y="51"/>
                </a:cubicBezTo>
                <a:cubicBezTo>
                  <a:pt x="90" y="128"/>
                  <a:pt x="90" y="128"/>
                  <a:pt x="90" y="128"/>
                </a:cubicBezTo>
                <a:cubicBezTo>
                  <a:pt x="92" y="130"/>
                  <a:pt x="94" y="131"/>
                  <a:pt x="96" y="131"/>
                </a:cubicBezTo>
                <a:cubicBezTo>
                  <a:pt x="98" y="131"/>
                  <a:pt x="100" y="130"/>
                  <a:pt x="102" y="128"/>
                </a:cubicBezTo>
                <a:cubicBezTo>
                  <a:pt x="112" y="118"/>
                  <a:pt x="112" y="118"/>
                  <a:pt x="112" y="118"/>
                </a:cubicBezTo>
                <a:cubicBezTo>
                  <a:pt x="224" y="230"/>
                  <a:pt x="224" y="230"/>
                  <a:pt x="224" y="230"/>
                </a:cubicBezTo>
                <a:cubicBezTo>
                  <a:pt x="106" y="349"/>
                  <a:pt x="106" y="349"/>
                  <a:pt x="106" y="349"/>
                </a:cubicBezTo>
                <a:cubicBezTo>
                  <a:pt x="100" y="347"/>
                  <a:pt x="93" y="346"/>
                  <a:pt x="87" y="346"/>
                </a:cubicBezTo>
                <a:cubicBezTo>
                  <a:pt x="65" y="346"/>
                  <a:pt x="44" y="355"/>
                  <a:pt x="29" y="370"/>
                </a:cubicBezTo>
                <a:cubicBezTo>
                  <a:pt x="8" y="392"/>
                  <a:pt x="0" y="423"/>
                  <a:pt x="9" y="452"/>
                </a:cubicBezTo>
                <a:cubicBezTo>
                  <a:pt x="9" y="455"/>
                  <a:pt x="12" y="457"/>
                  <a:pt x="14" y="457"/>
                </a:cubicBezTo>
                <a:cubicBezTo>
                  <a:pt x="17" y="458"/>
                  <a:pt x="20" y="457"/>
                  <a:pt x="22" y="455"/>
                </a:cubicBezTo>
                <a:cubicBezTo>
                  <a:pt x="55" y="422"/>
                  <a:pt x="55" y="422"/>
                  <a:pt x="55" y="422"/>
                </a:cubicBezTo>
                <a:cubicBezTo>
                  <a:pt x="85" y="430"/>
                  <a:pt x="85" y="430"/>
                  <a:pt x="85" y="430"/>
                </a:cubicBezTo>
                <a:cubicBezTo>
                  <a:pt x="93" y="460"/>
                  <a:pt x="93" y="460"/>
                  <a:pt x="93" y="460"/>
                </a:cubicBezTo>
                <a:cubicBezTo>
                  <a:pt x="60" y="493"/>
                  <a:pt x="60" y="493"/>
                  <a:pt x="60" y="493"/>
                </a:cubicBezTo>
                <a:cubicBezTo>
                  <a:pt x="58" y="495"/>
                  <a:pt x="57" y="498"/>
                  <a:pt x="58" y="501"/>
                </a:cubicBezTo>
                <a:cubicBezTo>
                  <a:pt x="58" y="503"/>
                  <a:pt x="60" y="506"/>
                  <a:pt x="63" y="506"/>
                </a:cubicBezTo>
                <a:cubicBezTo>
                  <a:pt x="71" y="509"/>
                  <a:pt x="79" y="510"/>
                  <a:pt x="87" y="510"/>
                </a:cubicBezTo>
                <a:cubicBezTo>
                  <a:pt x="109" y="510"/>
                  <a:pt x="129" y="502"/>
                  <a:pt x="145" y="486"/>
                </a:cubicBezTo>
                <a:cubicBezTo>
                  <a:pt x="165" y="466"/>
                  <a:pt x="173" y="437"/>
                  <a:pt x="166" y="409"/>
                </a:cubicBezTo>
                <a:cubicBezTo>
                  <a:pt x="285" y="291"/>
                  <a:pt x="285" y="291"/>
                  <a:pt x="285" y="291"/>
                </a:cubicBezTo>
                <a:cubicBezTo>
                  <a:pt x="331" y="337"/>
                  <a:pt x="331" y="337"/>
                  <a:pt x="331" y="337"/>
                </a:cubicBezTo>
                <a:cubicBezTo>
                  <a:pt x="288" y="380"/>
                  <a:pt x="288" y="380"/>
                  <a:pt x="288" y="380"/>
                </a:cubicBezTo>
                <a:cubicBezTo>
                  <a:pt x="285" y="383"/>
                  <a:pt x="285" y="388"/>
                  <a:pt x="288" y="391"/>
                </a:cubicBezTo>
                <a:cubicBezTo>
                  <a:pt x="289" y="393"/>
                  <a:pt x="291" y="394"/>
                  <a:pt x="293" y="394"/>
                </a:cubicBezTo>
                <a:cubicBezTo>
                  <a:pt x="295" y="394"/>
                  <a:pt x="298" y="393"/>
                  <a:pt x="299" y="391"/>
                </a:cubicBezTo>
                <a:cubicBezTo>
                  <a:pt x="308" y="382"/>
                  <a:pt x="308" y="382"/>
                  <a:pt x="308" y="382"/>
                </a:cubicBezTo>
                <a:cubicBezTo>
                  <a:pt x="412" y="486"/>
                  <a:pt x="412" y="486"/>
                  <a:pt x="412" y="486"/>
                </a:cubicBezTo>
                <a:cubicBezTo>
                  <a:pt x="423" y="497"/>
                  <a:pt x="437" y="502"/>
                  <a:pt x="452" y="502"/>
                </a:cubicBezTo>
                <a:cubicBezTo>
                  <a:pt x="466" y="502"/>
                  <a:pt x="480" y="497"/>
                  <a:pt x="491" y="486"/>
                </a:cubicBezTo>
                <a:cubicBezTo>
                  <a:pt x="502" y="475"/>
                  <a:pt x="508" y="461"/>
                  <a:pt x="508" y="447"/>
                </a:cubicBezTo>
                <a:cubicBezTo>
                  <a:pt x="508" y="432"/>
                  <a:pt x="502" y="418"/>
                  <a:pt x="491" y="407"/>
                </a:cubicBezTo>
                <a:lnTo>
                  <a:pt x="387" y="303"/>
                </a:lnTo>
                <a:close/>
                <a:moveTo>
                  <a:pt x="96" y="111"/>
                </a:moveTo>
                <a:cubicBezTo>
                  <a:pt x="30" y="45"/>
                  <a:pt x="30" y="45"/>
                  <a:pt x="30" y="45"/>
                </a:cubicBezTo>
                <a:cubicBezTo>
                  <a:pt x="51" y="25"/>
                  <a:pt x="51" y="25"/>
                  <a:pt x="51" y="25"/>
                </a:cubicBezTo>
                <a:cubicBezTo>
                  <a:pt x="116" y="91"/>
                  <a:pt x="116" y="91"/>
                  <a:pt x="116" y="91"/>
                </a:cubicBezTo>
                <a:lnTo>
                  <a:pt x="96" y="111"/>
                </a:lnTo>
                <a:close/>
                <a:moveTo>
                  <a:pt x="150" y="409"/>
                </a:moveTo>
                <a:cubicBezTo>
                  <a:pt x="157" y="432"/>
                  <a:pt x="151" y="458"/>
                  <a:pt x="133" y="475"/>
                </a:cubicBezTo>
                <a:cubicBezTo>
                  <a:pt x="121" y="487"/>
                  <a:pt x="104" y="494"/>
                  <a:pt x="87" y="494"/>
                </a:cubicBezTo>
                <a:cubicBezTo>
                  <a:pt x="85" y="494"/>
                  <a:pt x="83" y="494"/>
                  <a:pt x="82" y="494"/>
                </a:cubicBezTo>
                <a:cubicBezTo>
                  <a:pt x="107" y="468"/>
                  <a:pt x="107" y="468"/>
                  <a:pt x="107" y="468"/>
                </a:cubicBezTo>
                <a:cubicBezTo>
                  <a:pt x="109" y="466"/>
                  <a:pt x="110" y="463"/>
                  <a:pt x="109" y="461"/>
                </a:cubicBezTo>
                <a:cubicBezTo>
                  <a:pt x="99" y="421"/>
                  <a:pt x="99" y="421"/>
                  <a:pt x="99" y="421"/>
                </a:cubicBezTo>
                <a:cubicBezTo>
                  <a:pt x="99" y="419"/>
                  <a:pt x="96" y="416"/>
                  <a:pt x="94" y="416"/>
                </a:cubicBezTo>
                <a:cubicBezTo>
                  <a:pt x="54" y="406"/>
                  <a:pt x="54" y="406"/>
                  <a:pt x="54" y="406"/>
                </a:cubicBezTo>
                <a:cubicBezTo>
                  <a:pt x="52" y="405"/>
                  <a:pt x="49" y="406"/>
                  <a:pt x="47" y="408"/>
                </a:cubicBezTo>
                <a:cubicBezTo>
                  <a:pt x="21" y="433"/>
                  <a:pt x="21" y="433"/>
                  <a:pt x="21" y="433"/>
                </a:cubicBezTo>
                <a:cubicBezTo>
                  <a:pt x="20" y="414"/>
                  <a:pt x="27" y="395"/>
                  <a:pt x="40" y="382"/>
                </a:cubicBezTo>
                <a:cubicBezTo>
                  <a:pt x="53" y="369"/>
                  <a:pt x="69" y="362"/>
                  <a:pt x="87" y="362"/>
                </a:cubicBezTo>
                <a:cubicBezTo>
                  <a:pt x="93" y="362"/>
                  <a:pt x="100" y="363"/>
                  <a:pt x="106" y="365"/>
                </a:cubicBezTo>
                <a:cubicBezTo>
                  <a:pt x="109" y="366"/>
                  <a:pt x="112" y="365"/>
                  <a:pt x="114" y="363"/>
                </a:cubicBezTo>
                <a:cubicBezTo>
                  <a:pt x="368" y="109"/>
                  <a:pt x="368" y="109"/>
                  <a:pt x="368" y="109"/>
                </a:cubicBezTo>
                <a:cubicBezTo>
                  <a:pt x="371" y="107"/>
                  <a:pt x="371" y="104"/>
                  <a:pt x="370" y="101"/>
                </a:cubicBezTo>
                <a:cubicBezTo>
                  <a:pt x="363" y="78"/>
                  <a:pt x="370" y="52"/>
                  <a:pt x="387" y="35"/>
                </a:cubicBezTo>
                <a:cubicBezTo>
                  <a:pt x="399" y="23"/>
                  <a:pt x="416" y="16"/>
                  <a:pt x="433" y="16"/>
                </a:cubicBezTo>
                <a:cubicBezTo>
                  <a:pt x="435" y="16"/>
                  <a:pt x="437" y="16"/>
                  <a:pt x="439" y="16"/>
                </a:cubicBezTo>
                <a:cubicBezTo>
                  <a:pt x="413" y="42"/>
                  <a:pt x="413" y="42"/>
                  <a:pt x="413" y="42"/>
                </a:cubicBezTo>
                <a:cubicBezTo>
                  <a:pt x="411" y="44"/>
                  <a:pt x="410" y="47"/>
                  <a:pt x="411" y="49"/>
                </a:cubicBezTo>
                <a:cubicBezTo>
                  <a:pt x="421" y="88"/>
                  <a:pt x="421" y="88"/>
                  <a:pt x="421" y="88"/>
                </a:cubicBezTo>
                <a:cubicBezTo>
                  <a:pt x="421" y="91"/>
                  <a:pt x="424" y="94"/>
                  <a:pt x="427" y="94"/>
                </a:cubicBezTo>
                <a:cubicBezTo>
                  <a:pt x="466" y="104"/>
                  <a:pt x="466" y="104"/>
                  <a:pt x="466" y="104"/>
                </a:cubicBezTo>
                <a:cubicBezTo>
                  <a:pt x="469" y="105"/>
                  <a:pt x="471" y="104"/>
                  <a:pt x="473" y="102"/>
                </a:cubicBezTo>
                <a:cubicBezTo>
                  <a:pt x="499" y="76"/>
                  <a:pt x="499" y="76"/>
                  <a:pt x="499" y="76"/>
                </a:cubicBezTo>
                <a:cubicBezTo>
                  <a:pt x="500" y="95"/>
                  <a:pt x="494" y="114"/>
                  <a:pt x="480" y="128"/>
                </a:cubicBezTo>
                <a:cubicBezTo>
                  <a:pt x="467" y="141"/>
                  <a:pt x="451" y="147"/>
                  <a:pt x="433" y="147"/>
                </a:cubicBezTo>
                <a:cubicBezTo>
                  <a:pt x="427" y="147"/>
                  <a:pt x="420" y="147"/>
                  <a:pt x="414" y="145"/>
                </a:cubicBezTo>
                <a:cubicBezTo>
                  <a:pt x="411" y="144"/>
                  <a:pt x="408" y="145"/>
                  <a:pt x="406" y="147"/>
                </a:cubicBezTo>
                <a:cubicBezTo>
                  <a:pt x="152" y="401"/>
                  <a:pt x="152" y="401"/>
                  <a:pt x="152" y="401"/>
                </a:cubicBezTo>
                <a:cubicBezTo>
                  <a:pt x="150" y="403"/>
                  <a:pt x="149" y="406"/>
                  <a:pt x="150" y="409"/>
                </a:cubicBezTo>
                <a:close/>
                <a:moveTo>
                  <a:pt x="480" y="475"/>
                </a:moveTo>
                <a:cubicBezTo>
                  <a:pt x="464" y="490"/>
                  <a:pt x="439" y="490"/>
                  <a:pt x="424" y="475"/>
                </a:cubicBezTo>
                <a:cubicBezTo>
                  <a:pt x="320" y="371"/>
                  <a:pt x="320" y="371"/>
                  <a:pt x="320" y="371"/>
                </a:cubicBezTo>
                <a:cubicBezTo>
                  <a:pt x="376" y="314"/>
                  <a:pt x="376" y="314"/>
                  <a:pt x="376" y="314"/>
                </a:cubicBezTo>
                <a:cubicBezTo>
                  <a:pt x="480" y="418"/>
                  <a:pt x="480" y="418"/>
                  <a:pt x="480" y="418"/>
                </a:cubicBezTo>
                <a:cubicBezTo>
                  <a:pt x="487" y="426"/>
                  <a:pt x="492" y="436"/>
                  <a:pt x="492" y="447"/>
                </a:cubicBezTo>
                <a:cubicBezTo>
                  <a:pt x="492" y="457"/>
                  <a:pt x="487" y="467"/>
                  <a:pt x="480" y="4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62" name="Oval 79"/>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6" name="Freeform 153"/>
          <p:cNvSpPr>
            <a:spLocks noEditPoints="1"/>
          </p:cNvSpPr>
          <p:nvPr/>
        </p:nvSpPr>
        <p:spPr bwMode="auto">
          <a:xfrm>
            <a:off x="4960704" y="4854624"/>
            <a:ext cx="648826" cy="534328"/>
          </a:xfrm>
          <a:custGeom>
            <a:avLst/>
            <a:gdLst>
              <a:gd name="T0" fmla="*/ 0 w 629"/>
              <a:gd name="T1" fmla="*/ 517 h 517"/>
              <a:gd name="T2" fmla="*/ 315 w 629"/>
              <a:gd name="T3" fmla="*/ 0 h 517"/>
              <a:gd name="T4" fmla="*/ 629 w 629"/>
              <a:gd name="T5" fmla="*/ 517 h 517"/>
              <a:gd name="T6" fmla="*/ 0 w 629"/>
              <a:gd name="T7" fmla="*/ 517 h 517"/>
              <a:gd name="T8" fmla="*/ 315 w 629"/>
              <a:gd name="T9" fmla="*/ 408 h 517"/>
              <a:gd name="T10" fmla="*/ 290 w 629"/>
              <a:gd name="T11" fmla="*/ 433 h 517"/>
              <a:gd name="T12" fmla="*/ 315 w 629"/>
              <a:gd name="T13" fmla="*/ 457 h 517"/>
              <a:gd name="T14" fmla="*/ 339 w 629"/>
              <a:gd name="T15" fmla="*/ 433 h 517"/>
              <a:gd name="T16" fmla="*/ 315 w 629"/>
              <a:gd name="T17" fmla="*/ 408 h 517"/>
              <a:gd name="T18" fmla="*/ 290 w 629"/>
              <a:gd name="T19" fmla="*/ 367 h 517"/>
              <a:gd name="T20" fmla="*/ 315 w 629"/>
              <a:gd name="T21" fmla="*/ 391 h 517"/>
              <a:gd name="T22" fmla="*/ 339 w 629"/>
              <a:gd name="T23" fmla="*/ 367 h 517"/>
              <a:gd name="T24" fmla="*/ 339 w 629"/>
              <a:gd name="T25" fmla="*/ 200 h 517"/>
              <a:gd name="T26" fmla="*/ 315 w 629"/>
              <a:gd name="T27" fmla="*/ 176 h 517"/>
              <a:gd name="T28" fmla="*/ 290 w 629"/>
              <a:gd name="T29" fmla="*/ 200 h 517"/>
              <a:gd name="T30" fmla="*/ 290 w 629"/>
              <a:gd name="T31" fmla="*/ 367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9" h="517">
                <a:moveTo>
                  <a:pt x="0" y="517"/>
                </a:moveTo>
                <a:cubicBezTo>
                  <a:pt x="315" y="0"/>
                  <a:pt x="315" y="0"/>
                  <a:pt x="315" y="0"/>
                </a:cubicBezTo>
                <a:cubicBezTo>
                  <a:pt x="629" y="517"/>
                  <a:pt x="629" y="517"/>
                  <a:pt x="629" y="517"/>
                </a:cubicBezTo>
                <a:lnTo>
                  <a:pt x="0" y="517"/>
                </a:lnTo>
                <a:close/>
                <a:moveTo>
                  <a:pt x="315" y="408"/>
                </a:moveTo>
                <a:cubicBezTo>
                  <a:pt x="301" y="408"/>
                  <a:pt x="290" y="419"/>
                  <a:pt x="290" y="433"/>
                </a:cubicBezTo>
                <a:cubicBezTo>
                  <a:pt x="290" y="446"/>
                  <a:pt x="301" y="457"/>
                  <a:pt x="315" y="457"/>
                </a:cubicBezTo>
                <a:cubicBezTo>
                  <a:pt x="328" y="457"/>
                  <a:pt x="339" y="446"/>
                  <a:pt x="339" y="433"/>
                </a:cubicBezTo>
                <a:cubicBezTo>
                  <a:pt x="339" y="419"/>
                  <a:pt x="328" y="408"/>
                  <a:pt x="315" y="408"/>
                </a:cubicBezTo>
                <a:close/>
                <a:moveTo>
                  <a:pt x="290" y="367"/>
                </a:moveTo>
                <a:cubicBezTo>
                  <a:pt x="290" y="380"/>
                  <a:pt x="301" y="391"/>
                  <a:pt x="315" y="391"/>
                </a:cubicBezTo>
                <a:cubicBezTo>
                  <a:pt x="328" y="391"/>
                  <a:pt x="339" y="380"/>
                  <a:pt x="339" y="367"/>
                </a:cubicBezTo>
                <a:cubicBezTo>
                  <a:pt x="339" y="200"/>
                  <a:pt x="339" y="200"/>
                  <a:pt x="339" y="200"/>
                </a:cubicBezTo>
                <a:cubicBezTo>
                  <a:pt x="339" y="187"/>
                  <a:pt x="328" y="176"/>
                  <a:pt x="315" y="176"/>
                </a:cubicBezTo>
                <a:cubicBezTo>
                  <a:pt x="301" y="176"/>
                  <a:pt x="290" y="187"/>
                  <a:pt x="290" y="200"/>
                </a:cubicBezTo>
                <a:lnTo>
                  <a:pt x="290" y="367"/>
                </a:lnTo>
                <a:close/>
              </a:path>
            </a:pathLst>
          </a:custGeom>
          <a:noFill/>
          <a:ln w="1905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907408858"/>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Oval 26"/>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9" name="Freeform 76"/>
          <p:cNvSpPr>
            <a:spLocks noEditPoints="1"/>
          </p:cNvSpPr>
          <p:nvPr/>
        </p:nvSpPr>
        <p:spPr bwMode="auto">
          <a:xfrm>
            <a:off x="3313649" y="4883887"/>
            <a:ext cx="494468" cy="654214"/>
          </a:xfrm>
          <a:custGeom>
            <a:avLst/>
            <a:gdLst>
              <a:gd name="T0" fmla="*/ 328 w 479"/>
              <a:gd name="T1" fmla="*/ 438 h 633"/>
              <a:gd name="T2" fmla="*/ 152 w 479"/>
              <a:gd name="T3" fmla="*/ 438 h 633"/>
              <a:gd name="T4" fmla="*/ 129 w 479"/>
              <a:gd name="T5" fmla="*/ 422 h 633"/>
              <a:gd name="T6" fmla="*/ 75 w 479"/>
              <a:gd name="T7" fmla="*/ 254 h 633"/>
              <a:gd name="T8" fmla="*/ 84 w 479"/>
              <a:gd name="T9" fmla="*/ 228 h 633"/>
              <a:gd name="T10" fmla="*/ 226 w 479"/>
              <a:gd name="T11" fmla="*/ 125 h 633"/>
              <a:gd name="T12" fmla="*/ 254 w 479"/>
              <a:gd name="T13" fmla="*/ 125 h 633"/>
              <a:gd name="T14" fmla="*/ 396 w 479"/>
              <a:gd name="T15" fmla="*/ 228 h 633"/>
              <a:gd name="T16" fmla="*/ 405 w 479"/>
              <a:gd name="T17" fmla="*/ 254 h 633"/>
              <a:gd name="T18" fmla="*/ 350 w 479"/>
              <a:gd name="T19" fmla="*/ 422 h 633"/>
              <a:gd name="T20" fmla="*/ 335 w 479"/>
              <a:gd name="T21" fmla="*/ 440 h 633"/>
              <a:gd name="T22" fmla="*/ 243 w 479"/>
              <a:gd name="T23" fmla="*/ 378 h 633"/>
              <a:gd name="T24" fmla="*/ 336 w 479"/>
              <a:gd name="T25" fmla="*/ 425 h 633"/>
              <a:gd name="T26" fmla="*/ 319 w 479"/>
              <a:gd name="T27" fmla="*/ 323 h 633"/>
              <a:gd name="T28" fmla="*/ 395 w 479"/>
              <a:gd name="T29" fmla="*/ 244 h 633"/>
              <a:gd name="T30" fmla="*/ 394 w 479"/>
              <a:gd name="T31" fmla="*/ 242 h 633"/>
              <a:gd name="T32" fmla="*/ 287 w 479"/>
              <a:gd name="T33" fmla="*/ 223 h 633"/>
              <a:gd name="T34" fmla="*/ 238 w 479"/>
              <a:gd name="T35" fmla="*/ 131 h 633"/>
              <a:gd name="T36" fmla="*/ 188 w 479"/>
              <a:gd name="T37" fmla="*/ 227 h 633"/>
              <a:gd name="T38" fmla="*/ 84 w 479"/>
              <a:gd name="T39" fmla="*/ 243 h 633"/>
              <a:gd name="T40" fmla="*/ 159 w 479"/>
              <a:gd name="T41" fmla="*/ 316 h 633"/>
              <a:gd name="T42" fmla="*/ 143 w 479"/>
              <a:gd name="T43" fmla="*/ 424 h 633"/>
              <a:gd name="T44" fmla="*/ 145 w 479"/>
              <a:gd name="T45" fmla="*/ 426 h 633"/>
              <a:gd name="T46" fmla="*/ 240 w 479"/>
              <a:gd name="T47" fmla="*/ 377 h 633"/>
              <a:gd name="T48" fmla="*/ 238 w 479"/>
              <a:gd name="T49" fmla="*/ 633 h 633"/>
              <a:gd name="T50" fmla="*/ 0 w 479"/>
              <a:gd name="T51" fmla="*/ 435 h 633"/>
              <a:gd name="T52" fmla="*/ 5 w 479"/>
              <a:gd name="T53" fmla="*/ 39 h 633"/>
              <a:gd name="T54" fmla="*/ 474 w 479"/>
              <a:gd name="T55" fmla="*/ 39 h 633"/>
              <a:gd name="T56" fmla="*/ 479 w 479"/>
              <a:gd name="T57" fmla="*/ 435 h 633"/>
              <a:gd name="T58" fmla="*/ 241 w 479"/>
              <a:gd name="T59" fmla="*/ 633 h 633"/>
              <a:gd name="T60" fmla="*/ 14 w 479"/>
              <a:gd name="T61" fmla="*/ 51 h 633"/>
              <a:gd name="T62" fmla="*/ 111 w 479"/>
              <a:gd name="T63" fmla="*/ 542 h 633"/>
              <a:gd name="T64" fmla="*/ 465 w 479"/>
              <a:gd name="T65" fmla="*/ 435 h 633"/>
              <a:gd name="T66" fmla="*/ 240 w 479"/>
              <a:gd name="T67" fmla="*/ 14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9" h="633">
                <a:moveTo>
                  <a:pt x="335" y="440"/>
                </a:moveTo>
                <a:cubicBezTo>
                  <a:pt x="332" y="440"/>
                  <a:pt x="330" y="439"/>
                  <a:pt x="328" y="438"/>
                </a:cubicBezTo>
                <a:cubicBezTo>
                  <a:pt x="240" y="392"/>
                  <a:pt x="240" y="392"/>
                  <a:pt x="240" y="392"/>
                </a:cubicBezTo>
                <a:cubicBezTo>
                  <a:pt x="152" y="438"/>
                  <a:pt x="152" y="438"/>
                  <a:pt x="152" y="438"/>
                </a:cubicBezTo>
                <a:cubicBezTo>
                  <a:pt x="147" y="441"/>
                  <a:pt x="140" y="440"/>
                  <a:pt x="136" y="437"/>
                </a:cubicBezTo>
                <a:cubicBezTo>
                  <a:pt x="131" y="433"/>
                  <a:pt x="128" y="428"/>
                  <a:pt x="129" y="422"/>
                </a:cubicBezTo>
                <a:cubicBezTo>
                  <a:pt x="146" y="324"/>
                  <a:pt x="146" y="324"/>
                  <a:pt x="146" y="324"/>
                </a:cubicBezTo>
                <a:cubicBezTo>
                  <a:pt x="75" y="254"/>
                  <a:pt x="75" y="254"/>
                  <a:pt x="75" y="254"/>
                </a:cubicBezTo>
                <a:cubicBezTo>
                  <a:pt x="71" y="250"/>
                  <a:pt x="69" y="244"/>
                  <a:pt x="71" y="239"/>
                </a:cubicBezTo>
                <a:cubicBezTo>
                  <a:pt x="73" y="233"/>
                  <a:pt x="78" y="229"/>
                  <a:pt x="84" y="228"/>
                </a:cubicBezTo>
                <a:cubicBezTo>
                  <a:pt x="182" y="214"/>
                  <a:pt x="182" y="214"/>
                  <a:pt x="182" y="214"/>
                </a:cubicBezTo>
                <a:cubicBezTo>
                  <a:pt x="226" y="125"/>
                  <a:pt x="226" y="125"/>
                  <a:pt x="226" y="125"/>
                </a:cubicBezTo>
                <a:cubicBezTo>
                  <a:pt x="228" y="119"/>
                  <a:pt x="234" y="116"/>
                  <a:pt x="240" y="116"/>
                </a:cubicBezTo>
                <a:cubicBezTo>
                  <a:pt x="246" y="116"/>
                  <a:pt x="251" y="119"/>
                  <a:pt x="254" y="125"/>
                </a:cubicBezTo>
                <a:cubicBezTo>
                  <a:pt x="298" y="214"/>
                  <a:pt x="298" y="214"/>
                  <a:pt x="298" y="214"/>
                </a:cubicBezTo>
                <a:cubicBezTo>
                  <a:pt x="396" y="228"/>
                  <a:pt x="396" y="228"/>
                  <a:pt x="396" y="228"/>
                </a:cubicBezTo>
                <a:cubicBezTo>
                  <a:pt x="402" y="229"/>
                  <a:pt x="407" y="233"/>
                  <a:pt x="408" y="239"/>
                </a:cubicBezTo>
                <a:cubicBezTo>
                  <a:pt x="410" y="244"/>
                  <a:pt x="409" y="250"/>
                  <a:pt x="405" y="254"/>
                </a:cubicBezTo>
                <a:cubicBezTo>
                  <a:pt x="333" y="324"/>
                  <a:pt x="333" y="324"/>
                  <a:pt x="333" y="324"/>
                </a:cubicBezTo>
                <a:cubicBezTo>
                  <a:pt x="350" y="422"/>
                  <a:pt x="350" y="422"/>
                  <a:pt x="350" y="422"/>
                </a:cubicBezTo>
                <a:cubicBezTo>
                  <a:pt x="351" y="427"/>
                  <a:pt x="349" y="433"/>
                  <a:pt x="344" y="437"/>
                </a:cubicBezTo>
                <a:cubicBezTo>
                  <a:pt x="341" y="439"/>
                  <a:pt x="338" y="440"/>
                  <a:pt x="335" y="440"/>
                </a:cubicBezTo>
                <a:close/>
                <a:moveTo>
                  <a:pt x="240" y="377"/>
                </a:moveTo>
                <a:cubicBezTo>
                  <a:pt x="241" y="377"/>
                  <a:pt x="242" y="377"/>
                  <a:pt x="243" y="378"/>
                </a:cubicBezTo>
                <a:cubicBezTo>
                  <a:pt x="334" y="426"/>
                  <a:pt x="334" y="426"/>
                  <a:pt x="334" y="426"/>
                </a:cubicBezTo>
                <a:cubicBezTo>
                  <a:pt x="335" y="426"/>
                  <a:pt x="335" y="426"/>
                  <a:pt x="336" y="425"/>
                </a:cubicBezTo>
                <a:cubicBezTo>
                  <a:pt x="336" y="425"/>
                  <a:pt x="336" y="425"/>
                  <a:pt x="336" y="424"/>
                </a:cubicBezTo>
                <a:cubicBezTo>
                  <a:pt x="319" y="323"/>
                  <a:pt x="319" y="323"/>
                  <a:pt x="319" y="323"/>
                </a:cubicBezTo>
                <a:cubicBezTo>
                  <a:pt x="319" y="320"/>
                  <a:pt x="319" y="318"/>
                  <a:pt x="321" y="316"/>
                </a:cubicBezTo>
                <a:cubicBezTo>
                  <a:pt x="395" y="244"/>
                  <a:pt x="395" y="244"/>
                  <a:pt x="395" y="244"/>
                </a:cubicBezTo>
                <a:cubicBezTo>
                  <a:pt x="395" y="244"/>
                  <a:pt x="395" y="243"/>
                  <a:pt x="395" y="243"/>
                </a:cubicBezTo>
                <a:cubicBezTo>
                  <a:pt x="395" y="242"/>
                  <a:pt x="394" y="242"/>
                  <a:pt x="394" y="242"/>
                </a:cubicBezTo>
                <a:cubicBezTo>
                  <a:pt x="292" y="227"/>
                  <a:pt x="292" y="227"/>
                  <a:pt x="292" y="227"/>
                </a:cubicBezTo>
                <a:cubicBezTo>
                  <a:pt x="290" y="227"/>
                  <a:pt x="288" y="225"/>
                  <a:pt x="287" y="223"/>
                </a:cubicBezTo>
                <a:cubicBezTo>
                  <a:pt x="241" y="131"/>
                  <a:pt x="241" y="131"/>
                  <a:pt x="241" y="131"/>
                </a:cubicBezTo>
                <a:cubicBezTo>
                  <a:pt x="241" y="130"/>
                  <a:pt x="239" y="130"/>
                  <a:pt x="238" y="131"/>
                </a:cubicBezTo>
                <a:cubicBezTo>
                  <a:pt x="193" y="223"/>
                  <a:pt x="193" y="223"/>
                  <a:pt x="193" y="223"/>
                </a:cubicBezTo>
                <a:cubicBezTo>
                  <a:pt x="192" y="225"/>
                  <a:pt x="190" y="227"/>
                  <a:pt x="188" y="227"/>
                </a:cubicBezTo>
                <a:cubicBezTo>
                  <a:pt x="86" y="242"/>
                  <a:pt x="86" y="242"/>
                  <a:pt x="86" y="242"/>
                </a:cubicBezTo>
                <a:cubicBezTo>
                  <a:pt x="85" y="242"/>
                  <a:pt x="85" y="242"/>
                  <a:pt x="84" y="243"/>
                </a:cubicBezTo>
                <a:cubicBezTo>
                  <a:pt x="84" y="243"/>
                  <a:pt x="84" y="244"/>
                  <a:pt x="85" y="244"/>
                </a:cubicBezTo>
                <a:cubicBezTo>
                  <a:pt x="159" y="316"/>
                  <a:pt x="159" y="316"/>
                  <a:pt x="159" y="316"/>
                </a:cubicBezTo>
                <a:cubicBezTo>
                  <a:pt x="160" y="318"/>
                  <a:pt x="161" y="320"/>
                  <a:pt x="161" y="323"/>
                </a:cubicBezTo>
                <a:cubicBezTo>
                  <a:pt x="143" y="424"/>
                  <a:pt x="143" y="424"/>
                  <a:pt x="143" y="424"/>
                </a:cubicBezTo>
                <a:cubicBezTo>
                  <a:pt x="143" y="425"/>
                  <a:pt x="143" y="425"/>
                  <a:pt x="144" y="425"/>
                </a:cubicBezTo>
                <a:cubicBezTo>
                  <a:pt x="144" y="426"/>
                  <a:pt x="145" y="426"/>
                  <a:pt x="145" y="426"/>
                </a:cubicBezTo>
                <a:cubicBezTo>
                  <a:pt x="236" y="378"/>
                  <a:pt x="236" y="378"/>
                  <a:pt x="236" y="378"/>
                </a:cubicBezTo>
                <a:cubicBezTo>
                  <a:pt x="238" y="377"/>
                  <a:pt x="239" y="377"/>
                  <a:pt x="240" y="377"/>
                </a:cubicBezTo>
                <a:close/>
                <a:moveTo>
                  <a:pt x="240" y="633"/>
                </a:moveTo>
                <a:cubicBezTo>
                  <a:pt x="239" y="633"/>
                  <a:pt x="239" y="633"/>
                  <a:pt x="238" y="633"/>
                </a:cubicBezTo>
                <a:cubicBezTo>
                  <a:pt x="215" y="628"/>
                  <a:pt x="155" y="593"/>
                  <a:pt x="103" y="553"/>
                </a:cubicBezTo>
                <a:cubicBezTo>
                  <a:pt x="14" y="486"/>
                  <a:pt x="0" y="450"/>
                  <a:pt x="0" y="435"/>
                </a:cubicBezTo>
                <a:cubicBezTo>
                  <a:pt x="0" y="46"/>
                  <a:pt x="0" y="46"/>
                  <a:pt x="0" y="46"/>
                </a:cubicBezTo>
                <a:cubicBezTo>
                  <a:pt x="0" y="43"/>
                  <a:pt x="2" y="40"/>
                  <a:pt x="5" y="39"/>
                </a:cubicBezTo>
                <a:cubicBezTo>
                  <a:pt x="92" y="13"/>
                  <a:pt x="168" y="0"/>
                  <a:pt x="240" y="0"/>
                </a:cubicBezTo>
                <a:cubicBezTo>
                  <a:pt x="327" y="0"/>
                  <a:pt x="415" y="21"/>
                  <a:pt x="474" y="39"/>
                </a:cubicBezTo>
                <a:cubicBezTo>
                  <a:pt x="477" y="40"/>
                  <a:pt x="479" y="43"/>
                  <a:pt x="479" y="46"/>
                </a:cubicBezTo>
                <a:cubicBezTo>
                  <a:pt x="479" y="435"/>
                  <a:pt x="479" y="435"/>
                  <a:pt x="479" y="435"/>
                </a:cubicBezTo>
                <a:cubicBezTo>
                  <a:pt x="479" y="477"/>
                  <a:pt x="422" y="526"/>
                  <a:pt x="374" y="560"/>
                </a:cubicBezTo>
                <a:cubicBezTo>
                  <a:pt x="321" y="598"/>
                  <a:pt x="261" y="629"/>
                  <a:pt x="241" y="633"/>
                </a:cubicBezTo>
                <a:cubicBezTo>
                  <a:pt x="241" y="633"/>
                  <a:pt x="240" y="633"/>
                  <a:pt x="240" y="633"/>
                </a:cubicBezTo>
                <a:close/>
                <a:moveTo>
                  <a:pt x="14" y="51"/>
                </a:moveTo>
                <a:cubicBezTo>
                  <a:pt x="14" y="435"/>
                  <a:pt x="14" y="435"/>
                  <a:pt x="14" y="435"/>
                </a:cubicBezTo>
                <a:cubicBezTo>
                  <a:pt x="14" y="456"/>
                  <a:pt x="51" y="496"/>
                  <a:pt x="111" y="542"/>
                </a:cubicBezTo>
                <a:cubicBezTo>
                  <a:pt x="166" y="583"/>
                  <a:pt x="220" y="614"/>
                  <a:pt x="240" y="619"/>
                </a:cubicBezTo>
                <a:cubicBezTo>
                  <a:pt x="281" y="609"/>
                  <a:pt x="465" y="499"/>
                  <a:pt x="465" y="435"/>
                </a:cubicBezTo>
                <a:cubicBezTo>
                  <a:pt x="465" y="51"/>
                  <a:pt x="465" y="51"/>
                  <a:pt x="465" y="51"/>
                </a:cubicBezTo>
                <a:cubicBezTo>
                  <a:pt x="407" y="34"/>
                  <a:pt x="323" y="14"/>
                  <a:pt x="240" y="14"/>
                </a:cubicBezTo>
                <a:cubicBezTo>
                  <a:pt x="171" y="14"/>
                  <a:pt x="97" y="26"/>
                  <a:pt x="14" y="5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7"/>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6" name="Freeform 88"/>
          <p:cNvSpPr>
            <a:spLocks noEditPoints="1"/>
          </p:cNvSpPr>
          <p:nvPr/>
        </p:nvSpPr>
        <p:spPr bwMode="auto">
          <a:xfrm>
            <a:off x="4945317" y="1864089"/>
            <a:ext cx="680752" cy="367681"/>
          </a:xfrm>
          <a:custGeom>
            <a:avLst/>
            <a:gdLst>
              <a:gd name="T0" fmla="*/ 658 w 658"/>
              <a:gd name="T1" fmla="*/ 7 h 356"/>
              <a:gd name="T2" fmla="*/ 651 w 658"/>
              <a:gd name="T3" fmla="*/ 0 h 356"/>
              <a:gd name="T4" fmla="*/ 126 w 658"/>
              <a:gd name="T5" fmla="*/ 0 h 356"/>
              <a:gd name="T6" fmla="*/ 119 w 658"/>
              <a:gd name="T7" fmla="*/ 7 h 356"/>
              <a:gd name="T8" fmla="*/ 119 w 658"/>
              <a:gd name="T9" fmla="*/ 23 h 356"/>
              <a:gd name="T10" fmla="*/ 7 w 658"/>
              <a:gd name="T11" fmla="*/ 23 h 356"/>
              <a:gd name="T12" fmla="*/ 0 w 658"/>
              <a:gd name="T13" fmla="*/ 30 h 356"/>
              <a:gd name="T14" fmla="*/ 87 w 658"/>
              <a:gd name="T15" fmla="*/ 116 h 356"/>
              <a:gd name="T16" fmla="*/ 119 w 658"/>
              <a:gd name="T17" fmla="*/ 116 h 356"/>
              <a:gd name="T18" fmla="*/ 119 w 658"/>
              <a:gd name="T19" fmla="*/ 136 h 356"/>
              <a:gd name="T20" fmla="*/ 126 w 658"/>
              <a:gd name="T21" fmla="*/ 143 h 356"/>
              <a:gd name="T22" fmla="*/ 249 w 658"/>
              <a:gd name="T23" fmla="*/ 143 h 356"/>
              <a:gd name="T24" fmla="*/ 126 w 658"/>
              <a:gd name="T25" fmla="*/ 259 h 356"/>
              <a:gd name="T26" fmla="*/ 119 w 658"/>
              <a:gd name="T27" fmla="*/ 266 h 356"/>
              <a:gd name="T28" fmla="*/ 119 w 658"/>
              <a:gd name="T29" fmla="*/ 349 h 356"/>
              <a:gd name="T30" fmla="*/ 126 w 658"/>
              <a:gd name="T31" fmla="*/ 356 h 356"/>
              <a:gd name="T32" fmla="*/ 236 w 658"/>
              <a:gd name="T33" fmla="*/ 356 h 356"/>
              <a:gd name="T34" fmla="*/ 243 w 658"/>
              <a:gd name="T35" fmla="*/ 352 h 356"/>
              <a:gd name="T36" fmla="*/ 349 w 658"/>
              <a:gd name="T37" fmla="*/ 291 h 356"/>
              <a:gd name="T38" fmla="*/ 455 w 658"/>
              <a:gd name="T39" fmla="*/ 352 h 356"/>
              <a:gd name="T40" fmla="*/ 461 w 658"/>
              <a:gd name="T41" fmla="*/ 356 h 356"/>
              <a:gd name="T42" fmla="*/ 578 w 658"/>
              <a:gd name="T43" fmla="*/ 356 h 356"/>
              <a:gd name="T44" fmla="*/ 585 w 658"/>
              <a:gd name="T45" fmla="*/ 349 h 356"/>
              <a:gd name="T46" fmla="*/ 585 w 658"/>
              <a:gd name="T47" fmla="*/ 266 h 356"/>
              <a:gd name="T48" fmla="*/ 578 w 658"/>
              <a:gd name="T49" fmla="*/ 259 h 356"/>
              <a:gd name="T50" fmla="*/ 455 w 658"/>
              <a:gd name="T51" fmla="*/ 143 h 356"/>
              <a:gd name="T52" fmla="*/ 521 w 658"/>
              <a:gd name="T53" fmla="*/ 143 h 356"/>
              <a:gd name="T54" fmla="*/ 658 w 658"/>
              <a:gd name="T55" fmla="*/ 7 h 356"/>
              <a:gd name="T56" fmla="*/ 87 w 658"/>
              <a:gd name="T57" fmla="*/ 102 h 356"/>
              <a:gd name="T58" fmla="*/ 15 w 658"/>
              <a:gd name="T59" fmla="*/ 37 h 356"/>
              <a:gd name="T60" fmla="*/ 119 w 658"/>
              <a:gd name="T61" fmla="*/ 37 h 356"/>
              <a:gd name="T62" fmla="*/ 119 w 658"/>
              <a:gd name="T63" fmla="*/ 102 h 356"/>
              <a:gd name="T64" fmla="*/ 87 w 658"/>
              <a:gd name="T65" fmla="*/ 102 h 356"/>
              <a:gd name="T66" fmla="*/ 133 w 658"/>
              <a:gd name="T67" fmla="*/ 14 h 356"/>
              <a:gd name="T68" fmla="*/ 643 w 658"/>
              <a:gd name="T69" fmla="*/ 14 h 356"/>
              <a:gd name="T70" fmla="*/ 521 w 658"/>
              <a:gd name="T71" fmla="*/ 129 h 356"/>
              <a:gd name="T72" fmla="*/ 133 w 658"/>
              <a:gd name="T73" fmla="*/ 129 h 356"/>
              <a:gd name="T74" fmla="*/ 133 w 658"/>
              <a:gd name="T75" fmla="*/ 14 h 356"/>
              <a:gd name="T76" fmla="*/ 571 w 658"/>
              <a:gd name="T77" fmla="*/ 273 h 356"/>
              <a:gd name="T78" fmla="*/ 571 w 658"/>
              <a:gd name="T79" fmla="*/ 342 h 356"/>
              <a:gd name="T80" fmla="*/ 465 w 658"/>
              <a:gd name="T81" fmla="*/ 342 h 356"/>
              <a:gd name="T82" fmla="*/ 349 w 658"/>
              <a:gd name="T83" fmla="*/ 277 h 356"/>
              <a:gd name="T84" fmla="*/ 233 w 658"/>
              <a:gd name="T85" fmla="*/ 342 h 356"/>
              <a:gd name="T86" fmla="*/ 133 w 658"/>
              <a:gd name="T87" fmla="*/ 342 h 356"/>
              <a:gd name="T88" fmla="*/ 133 w 658"/>
              <a:gd name="T89" fmla="*/ 273 h 356"/>
              <a:gd name="T90" fmla="*/ 263 w 658"/>
              <a:gd name="T91" fmla="*/ 143 h 356"/>
              <a:gd name="T92" fmla="*/ 441 w 658"/>
              <a:gd name="T93" fmla="*/ 143 h 356"/>
              <a:gd name="T94" fmla="*/ 571 w 658"/>
              <a:gd name="T95" fmla="*/ 273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8" h="356">
                <a:moveTo>
                  <a:pt x="658" y="7"/>
                </a:moveTo>
                <a:cubicBezTo>
                  <a:pt x="658" y="3"/>
                  <a:pt x="654" y="0"/>
                  <a:pt x="651" y="0"/>
                </a:cubicBezTo>
                <a:cubicBezTo>
                  <a:pt x="126" y="0"/>
                  <a:pt x="126" y="0"/>
                  <a:pt x="126" y="0"/>
                </a:cubicBezTo>
                <a:cubicBezTo>
                  <a:pt x="122" y="0"/>
                  <a:pt x="119" y="3"/>
                  <a:pt x="119" y="7"/>
                </a:cubicBezTo>
                <a:cubicBezTo>
                  <a:pt x="119" y="23"/>
                  <a:pt x="119" y="23"/>
                  <a:pt x="119" y="23"/>
                </a:cubicBezTo>
                <a:cubicBezTo>
                  <a:pt x="7" y="23"/>
                  <a:pt x="7" y="23"/>
                  <a:pt x="7" y="23"/>
                </a:cubicBezTo>
                <a:cubicBezTo>
                  <a:pt x="3" y="23"/>
                  <a:pt x="0" y="26"/>
                  <a:pt x="0" y="30"/>
                </a:cubicBezTo>
                <a:cubicBezTo>
                  <a:pt x="0" y="78"/>
                  <a:pt x="39" y="116"/>
                  <a:pt x="87" y="116"/>
                </a:cubicBezTo>
                <a:cubicBezTo>
                  <a:pt x="119" y="116"/>
                  <a:pt x="119" y="116"/>
                  <a:pt x="119" y="116"/>
                </a:cubicBezTo>
                <a:cubicBezTo>
                  <a:pt x="119" y="136"/>
                  <a:pt x="119" y="136"/>
                  <a:pt x="119" y="136"/>
                </a:cubicBezTo>
                <a:cubicBezTo>
                  <a:pt x="119" y="140"/>
                  <a:pt x="122" y="143"/>
                  <a:pt x="126" y="143"/>
                </a:cubicBezTo>
                <a:cubicBezTo>
                  <a:pt x="249" y="143"/>
                  <a:pt x="249" y="143"/>
                  <a:pt x="249" y="143"/>
                </a:cubicBezTo>
                <a:cubicBezTo>
                  <a:pt x="245" y="208"/>
                  <a:pt x="191" y="259"/>
                  <a:pt x="126" y="259"/>
                </a:cubicBezTo>
                <a:cubicBezTo>
                  <a:pt x="122" y="259"/>
                  <a:pt x="119" y="262"/>
                  <a:pt x="119" y="266"/>
                </a:cubicBezTo>
                <a:cubicBezTo>
                  <a:pt x="119" y="349"/>
                  <a:pt x="119" y="349"/>
                  <a:pt x="119" y="349"/>
                </a:cubicBezTo>
                <a:cubicBezTo>
                  <a:pt x="119" y="353"/>
                  <a:pt x="122" y="356"/>
                  <a:pt x="126" y="356"/>
                </a:cubicBezTo>
                <a:cubicBezTo>
                  <a:pt x="236" y="356"/>
                  <a:pt x="236" y="356"/>
                  <a:pt x="236" y="356"/>
                </a:cubicBezTo>
                <a:cubicBezTo>
                  <a:pt x="239" y="356"/>
                  <a:pt x="241" y="355"/>
                  <a:pt x="243" y="352"/>
                </a:cubicBezTo>
                <a:cubicBezTo>
                  <a:pt x="264" y="314"/>
                  <a:pt x="305" y="291"/>
                  <a:pt x="349" y="291"/>
                </a:cubicBezTo>
                <a:cubicBezTo>
                  <a:pt x="393" y="291"/>
                  <a:pt x="433" y="314"/>
                  <a:pt x="455" y="352"/>
                </a:cubicBezTo>
                <a:cubicBezTo>
                  <a:pt x="457" y="355"/>
                  <a:pt x="459" y="356"/>
                  <a:pt x="461" y="356"/>
                </a:cubicBezTo>
                <a:cubicBezTo>
                  <a:pt x="578" y="356"/>
                  <a:pt x="578" y="356"/>
                  <a:pt x="578" y="356"/>
                </a:cubicBezTo>
                <a:cubicBezTo>
                  <a:pt x="581" y="356"/>
                  <a:pt x="585" y="353"/>
                  <a:pt x="585" y="349"/>
                </a:cubicBezTo>
                <a:cubicBezTo>
                  <a:pt x="585" y="266"/>
                  <a:pt x="585" y="266"/>
                  <a:pt x="585" y="266"/>
                </a:cubicBezTo>
                <a:cubicBezTo>
                  <a:pt x="585" y="262"/>
                  <a:pt x="581" y="259"/>
                  <a:pt x="578" y="259"/>
                </a:cubicBezTo>
                <a:cubicBezTo>
                  <a:pt x="512" y="259"/>
                  <a:pt x="459" y="208"/>
                  <a:pt x="455" y="143"/>
                </a:cubicBezTo>
                <a:cubicBezTo>
                  <a:pt x="521" y="143"/>
                  <a:pt x="521" y="143"/>
                  <a:pt x="521" y="143"/>
                </a:cubicBezTo>
                <a:cubicBezTo>
                  <a:pt x="596" y="143"/>
                  <a:pt x="658" y="82"/>
                  <a:pt x="658" y="7"/>
                </a:cubicBezTo>
                <a:close/>
                <a:moveTo>
                  <a:pt x="87" y="102"/>
                </a:moveTo>
                <a:cubicBezTo>
                  <a:pt x="49" y="102"/>
                  <a:pt x="18" y="74"/>
                  <a:pt x="15" y="37"/>
                </a:cubicBezTo>
                <a:cubicBezTo>
                  <a:pt x="119" y="37"/>
                  <a:pt x="119" y="37"/>
                  <a:pt x="119" y="37"/>
                </a:cubicBezTo>
                <a:cubicBezTo>
                  <a:pt x="119" y="102"/>
                  <a:pt x="119" y="102"/>
                  <a:pt x="119" y="102"/>
                </a:cubicBezTo>
                <a:lnTo>
                  <a:pt x="87" y="102"/>
                </a:lnTo>
                <a:close/>
                <a:moveTo>
                  <a:pt x="133" y="14"/>
                </a:moveTo>
                <a:cubicBezTo>
                  <a:pt x="643" y="14"/>
                  <a:pt x="643" y="14"/>
                  <a:pt x="643" y="14"/>
                </a:cubicBezTo>
                <a:cubicBezTo>
                  <a:pt x="640" y="78"/>
                  <a:pt x="586" y="129"/>
                  <a:pt x="521" y="129"/>
                </a:cubicBezTo>
                <a:cubicBezTo>
                  <a:pt x="133" y="129"/>
                  <a:pt x="133" y="129"/>
                  <a:pt x="133" y="129"/>
                </a:cubicBezTo>
                <a:lnTo>
                  <a:pt x="133" y="14"/>
                </a:lnTo>
                <a:close/>
                <a:moveTo>
                  <a:pt x="571" y="273"/>
                </a:moveTo>
                <a:cubicBezTo>
                  <a:pt x="571" y="342"/>
                  <a:pt x="571" y="342"/>
                  <a:pt x="571" y="342"/>
                </a:cubicBezTo>
                <a:cubicBezTo>
                  <a:pt x="465" y="342"/>
                  <a:pt x="465" y="342"/>
                  <a:pt x="465" y="342"/>
                </a:cubicBezTo>
                <a:cubicBezTo>
                  <a:pt x="441" y="302"/>
                  <a:pt x="396" y="277"/>
                  <a:pt x="349" y="277"/>
                </a:cubicBezTo>
                <a:cubicBezTo>
                  <a:pt x="302" y="277"/>
                  <a:pt x="257" y="302"/>
                  <a:pt x="233" y="342"/>
                </a:cubicBezTo>
                <a:cubicBezTo>
                  <a:pt x="133" y="342"/>
                  <a:pt x="133" y="342"/>
                  <a:pt x="133" y="342"/>
                </a:cubicBezTo>
                <a:cubicBezTo>
                  <a:pt x="133" y="273"/>
                  <a:pt x="133" y="273"/>
                  <a:pt x="133" y="273"/>
                </a:cubicBezTo>
                <a:cubicBezTo>
                  <a:pt x="203" y="269"/>
                  <a:pt x="259" y="213"/>
                  <a:pt x="263" y="143"/>
                </a:cubicBezTo>
                <a:cubicBezTo>
                  <a:pt x="441" y="143"/>
                  <a:pt x="441" y="143"/>
                  <a:pt x="441" y="143"/>
                </a:cubicBezTo>
                <a:cubicBezTo>
                  <a:pt x="445" y="213"/>
                  <a:pt x="501" y="269"/>
                  <a:pt x="571" y="2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Oval 31"/>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7" name="Freeform 89"/>
          <p:cNvSpPr>
            <a:spLocks noEditPoints="1"/>
          </p:cNvSpPr>
          <p:nvPr/>
        </p:nvSpPr>
        <p:spPr bwMode="auto">
          <a:xfrm>
            <a:off x="8414592" y="4864272"/>
            <a:ext cx="598202" cy="608062"/>
          </a:xfrm>
          <a:custGeom>
            <a:avLst/>
            <a:gdLst>
              <a:gd name="T0" fmla="*/ 482 w 580"/>
              <a:gd name="T1" fmla="*/ 395 h 589"/>
              <a:gd name="T2" fmla="*/ 399 w 580"/>
              <a:gd name="T3" fmla="*/ 442 h 589"/>
              <a:gd name="T4" fmla="*/ 186 w 580"/>
              <a:gd name="T5" fmla="*/ 333 h 589"/>
              <a:gd name="T6" fmla="*/ 194 w 580"/>
              <a:gd name="T7" fmla="*/ 295 h 589"/>
              <a:gd name="T8" fmla="*/ 186 w 580"/>
              <a:gd name="T9" fmla="*/ 257 h 589"/>
              <a:gd name="T10" fmla="*/ 399 w 580"/>
              <a:gd name="T11" fmla="*/ 147 h 589"/>
              <a:gd name="T12" fmla="*/ 482 w 580"/>
              <a:gd name="T13" fmla="*/ 194 h 589"/>
              <a:gd name="T14" fmla="*/ 580 w 580"/>
              <a:gd name="T15" fmla="*/ 97 h 589"/>
              <a:gd name="T16" fmla="*/ 482 w 580"/>
              <a:gd name="T17" fmla="*/ 0 h 589"/>
              <a:gd name="T18" fmla="*/ 385 w 580"/>
              <a:gd name="T19" fmla="*/ 97 h 589"/>
              <a:gd name="T20" fmla="*/ 393 w 580"/>
              <a:gd name="T21" fmla="*/ 135 h 589"/>
              <a:gd name="T22" fmla="*/ 180 w 580"/>
              <a:gd name="T23" fmla="*/ 244 h 589"/>
              <a:gd name="T24" fmla="*/ 97 w 580"/>
              <a:gd name="T25" fmla="*/ 197 h 589"/>
              <a:gd name="T26" fmla="*/ 0 w 580"/>
              <a:gd name="T27" fmla="*/ 295 h 589"/>
              <a:gd name="T28" fmla="*/ 97 w 580"/>
              <a:gd name="T29" fmla="*/ 392 h 589"/>
              <a:gd name="T30" fmla="*/ 180 w 580"/>
              <a:gd name="T31" fmla="*/ 345 h 589"/>
              <a:gd name="T32" fmla="*/ 393 w 580"/>
              <a:gd name="T33" fmla="*/ 454 h 589"/>
              <a:gd name="T34" fmla="*/ 385 w 580"/>
              <a:gd name="T35" fmla="*/ 492 h 589"/>
              <a:gd name="T36" fmla="*/ 482 w 580"/>
              <a:gd name="T37" fmla="*/ 589 h 589"/>
              <a:gd name="T38" fmla="*/ 580 w 580"/>
              <a:gd name="T39" fmla="*/ 492 h 589"/>
              <a:gd name="T40" fmla="*/ 482 w 580"/>
              <a:gd name="T41" fmla="*/ 395 h 589"/>
              <a:gd name="T42" fmla="*/ 482 w 580"/>
              <a:gd name="T43" fmla="*/ 14 h 589"/>
              <a:gd name="T44" fmla="*/ 566 w 580"/>
              <a:gd name="T45" fmla="*/ 97 h 589"/>
              <a:gd name="T46" fmla="*/ 482 w 580"/>
              <a:gd name="T47" fmla="*/ 180 h 589"/>
              <a:gd name="T48" fmla="*/ 399 w 580"/>
              <a:gd name="T49" fmla="*/ 97 h 589"/>
              <a:gd name="T50" fmla="*/ 482 w 580"/>
              <a:gd name="T51" fmla="*/ 14 h 589"/>
              <a:gd name="T52" fmla="*/ 97 w 580"/>
              <a:gd name="T53" fmla="*/ 378 h 589"/>
              <a:gd name="T54" fmla="*/ 14 w 580"/>
              <a:gd name="T55" fmla="*/ 295 h 589"/>
              <a:gd name="T56" fmla="*/ 97 w 580"/>
              <a:gd name="T57" fmla="*/ 211 h 589"/>
              <a:gd name="T58" fmla="*/ 180 w 580"/>
              <a:gd name="T59" fmla="*/ 295 h 589"/>
              <a:gd name="T60" fmla="*/ 97 w 580"/>
              <a:gd name="T61" fmla="*/ 378 h 589"/>
              <a:gd name="T62" fmla="*/ 482 w 580"/>
              <a:gd name="T63" fmla="*/ 575 h 589"/>
              <a:gd name="T64" fmla="*/ 399 w 580"/>
              <a:gd name="T65" fmla="*/ 492 h 589"/>
              <a:gd name="T66" fmla="*/ 482 w 580"/>
              <a:gd name="T67" fmla="*/ 409 h 589"/>
              <a:gd name="T68" fmla="*/ 566 w 580"/>
              <a:gd name="T69" fmla="*/ 492 h 589"/>
              <a:gd name="T70" fmla="*/ 482 w 580"/>
              <a:gd name="T71" fmla="*/ 575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0" h="589">
                <a:moveTo>
                  <a:pt x="482" y="395"/>
                </a:moveTo>
                <a:cubicBezTo>
                  <a:pt x="447" y="395"/>
                  <a:pt x="416" y="414"/>
                  <a:pt x="399" y="442"/>
                </a:cubicBezTo>
                <a:cubicBezTo>
                  <a:pt x="186" y="333"/>
                  <a:pt x="186" y="333"/>
                  <a:pt x="186" y="333"/>
                </a:cubicBezTo>
                <a:cubicBezTo>
                  <a:pt x="191" y="321"/>
                  <a:pt x="194" y="308"/>
                  <a:pt x="194" y="295"/>
                </a:cubicBezTo>
                <a:cubicBezTo>
                  <a:pt x="194" y="281"/>
                  <a:pt x="191" y="268"/>
                  <a:pt x="186" y="257"/>
                </a:cubicBezTo>
                <a:cubicBezTo>
                  <a:pt x="399" y="147"/>
                  <a:pt x="399" y="147"/>
                  <a:pt x="399" y="147"/>
                </a:cubicBezTo>
                <a:cubicBezTo>
                  <a:pt x="416" y="175"/>
                  <a:pt x="447" y="194"/>
                  <a:pt x="482" y="194"/>
                </a:cubicBezTo>
                <a:cubicBezTo>
                  <a:pt x="536" y="194"/>
                  <a:pt x="580" y="150"/>
                  <a:pt x="580" y="97"/>
                </a:cubicBezTo>
                <a:cubicBezTo>
                  <a:pt x="580" y="43"/>
                  <a:pt x="536" y="0"/>
                  <a:pt x="482" y="0"/>
                </a:cubicBezTo>
                <a:cubicBezTo>
                  <a:pt x="429" y="0"/>
                  <a:pt x="385" y="43"/>
                  <a:pt x="385" y="97"/>
                </a:cubicBezTo>
                <a:cubicBezTo>
                  <a:pt x="385" y="110"/>
                  <a:pt x="388" y="123"/>
                  <a:pt x="393" y="135"/>
                </a:cubicBezTo>
                <a:cubicBezTo>
                  <a:pt x="180" y="244"/>
                  <a:pt x="180" y="244"/>
                  <a:pt x="180" y="244"/>
                </a:cubicBezTo>
                <a:cubicBezTo>
                  <a:pt x="163" y="216"/>
                  <a:pt x="132" y="197"/>
                  <a:pt x="97" y="197"/>
                </a:cubicBezTo>
                <a:cubicBezTo>
                  <a:pt x="43" y="197"/>
                  <a:pt x="0" y="241"/>
                  <a:pt x="0" y="295"/>
                </a:cubicBezTo>
                <a:cubicBezTo>
                  <a:pt x="0" y="348"/>
                  <a:pt x="43" y="392"/>
                  <a:pt x="97" y="392"/>
                </a:cubicBezTo>
                <a:cubicBezTo>
                  <a:pt x="132" y="392"/>
                  <a:pt x="163" y="373"/>
                  <a:pt x="180" y="345"/>
                </a:cubicBezTo>
                <a:cubicBezTo>
                  <a:pt x="393" y="454"/>
                  <a:pt x="393" y="454"/>
                  <a:pt x="393" y="454"/>
                </a:cubicBezTo>
                <a:cubicBezTo>
                  <a:pt x="388" y="466"/>
                  <a:pt x="385" y="479"/>
                  <a:pt x="385" y="492"/>
                </a:cubicBezTo>
                <a:cubicBezTo>
                  <a:pt x="385" y="546"/>
                  <a:pt x="429" y="589"/>
                  <a:pt x="482" y="589"/>
                </a:cubicBezTo>
                <a:cubicBezTo>
                  <a:pt x="536" y="589"/>
                  <a:pt x="580" y="546"/>
                  <a:pt x="580" y="492"/>
                </a:cubicBezTo>
                <a:cubicBezTo>
                  <a:pt x="580" y="439"/>
                  <a:pt x="536" y="395"/>
                  <a:pt x="482" y="395"/>
                </a:cubicBezTo>
                <a:close/>
                <a:moveTo>
                  <a:pt x="482" y="14"/>
                </a:moveTo>
                <a:cubicBezTo>
                  <a:pt x="528" y="14"/>
                  <a:pt x="566" y="51"/>
                  <a:pt x="566" y="97"/>
                </a:cubicBezTo>
                <a:cubicBezTo>
                  <a:pt x="566" y="143"/>
                  <a:pt x="528" y="180"/>
                  <a:pt x="482" y="180"/>
                </a:cubicBezTo>
                <a:cubicBezTo>
                  <a:pt x="436" y="180"/>
                  <a:pt x="399" y="143"/>
                  <a:pt x="399" y="97"/>
                </a:cubicBezTo>
                <a:cubicBezTo>
                  <a:pt x="399" y="51"/>
                  <a:pt x="436" y="14"/>
                  <a:pt x="482" y="14"/>
                </a:cubicBezTo>
                <a:close/>
                <a:moveTo>
                  <a:pt x="97" y="378"/>
                </a:moveTo>
                <a:cubicBezTo>
                  <a:pt x="51" y="378"/>
                  <a:pt x="14" y="341"/>
                  <a:pt x="14" y="295"/>
                </a:cubicBezTo>
                <a:cubicBezTo>
                  <a:pt x="14" y="249"/>
                  <a:pt x="51" y="211"/>
                  <a:pt x="97" y="211"/>
                </a:cubicBezTo>
                <a:cubicBezTo>
                  <a:pt x="143" y="211"/>
                  <a:pt x="180" y="249"/>
                  <a:pt x="180" y="295"/>
                </a:cubicBezTo>
                <a:cubicBezTo>
                  <a:pt x="180" y="341"/>
                  <a:pt x="143" y="378"/>
                  <a:pt x="97" y="378"/>
                </a:cubicBezTo>
                <a:close/>
                <a:moveTo>
                  <a:pt x="482" y="575"/>
                </a:moveTo>
                <a:cubicBezTo>
                  <a:pt x="436" y="575"/>
                  <a:pt x="399" y="538"/>
                  <a:pt x="399" y="492"/>
                </a:cubicBezTo>
                <a:cubicBezTo>
                  <a:pt x="399" y="446"/>
                  <a:pt x="436" y="409"/>
                  <a:pt x="482" y="409"/>
                </a:cubicBezTo>
                <a:cubicBezTo>
                  <a:pt x="528" y="409"/>
                  <a:pt x="566" y="446"/>
                  <a:pt x="566" y="492"/>
                </a:cubicBezTo>
                <a:cubicBezTo>
                  <a:pt x="566" y="538"/>
                  <a:pt x="528" y="575"/>
                  <a:pt x="482" y="5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9"/>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9" name="Freeform 91"/>
          <p:cNvSpPr>
            <a:spLocks noEditPoints="1"/>
          </p:cNvSpPr>
          <p:nvPr/>
        </p:nvSpPr>
        <p:spPr bwMode="auto">
          <a:xfrm>
            <a:off x="4993778" y="3315066"/>
            <a:ext cx="581524" cy="585523"/>
          </a:xfrm>
          <a:custGeom>
            <a:avLst/>
            <a:gdLst>
              <a:gd name="T0" fmla="*/ 560 w 563"/>
              <a:gd name="T1" fmla="*/ 276 h 567"/>
              <a:gd name="T2" fmla="*/ 512 w 563"/>
              <a:gd name="T3" fmla="*/ 229 h 567"/>
              <a:gd name="T4" fmla="*/ 512 w 563"/>
              <a:gd name="T5" fmla="*/ 229 h 567"/>
              <a:gd name="T6" fmla="*/ 464 w 563"/>
              <a:gd name="T7" fmla="*/ 180 h 567"/>
              <a:gd name="T8" fmla="*/ 464 w 563"/>
              <a:gd name="T9" fmla="*/ 36 h 567"/>
              <a:gd name="T10" fmla="*/ 457 w 563"/>
              <a:gd name="T11" fmla="*/ 29 h 567"/>
              <a:gd name="T12" fmla="*/ 385 w 563"/>
              <a:gd name="T13" fmla="*/ 29 h 567"/>
              <a:gd name="T14" fmla="*/ 378 w 563"/>
              <a:gd name="T15" fmla="*/ 36 h 567"/>
              <a:gd name="T16" fmla="*/ 378 w 563"/>
              <a:gd name="T17" fmla="*/ 94 h 567"/>
              <a:gd name="T18" fmla="*/ 286 w 563"/>
              <a:gd name="T19" fmla="*/ 2 h 567"/>
              <a:gd name="T20" fmla="*/ 276 w 563"/>
              <a:gd name="T21" fmla="*/ 2 h 567"/>
              <a:gd name="T22" fmla="*/ 50 w 563"/>
              <a:gd name="T23" fmla="*/ 229 h 567"/>
              <a:gd name="T24" fmla="*/ 50 w 563"/>
              <a:gd name="T25" fmla="*/ 229 h 567"/>
              <a:gd name="T26" fmla="*/ 2 w 563"/>
              <a:gd name="T27" fmla="*/ 276 h 567"/>
              <a:gd name="T28" fmla="*/ 2 w 563"/>
              <a:gd name="T29" fmla="*/ 286 h 567"/>
              <a:gd name="T30" fmla="*/ 12 w 563"/>
              <a:gd name="T31" fmla="*/ 286 h 567"/>
              <a:gd name="T32" fmla="*/ 48 w 563"/>
              <a:gd name="T33" fmla="*/ 251 h 567"/>
              <a:gd name="T34" fmla="*/ 48 w 563"/>
              <a:gd name="T35" fmla="*/ 560 h 567"/>
              <a:gd name="T36" fmla="*/ 50 w 563"/>
              <a:gd name="T37" fmla="*/ 565 h 567"/>
              <a:gd name="T38" fmla="*/ 55 w 563"/>
              <a:gd name="T39" fmla="*/ 567 h 567"/>
              <a:gd name="T40" fmla="*/ 209 w 563"/>
              <a:gd name="T41" fmla="*/ 567 h 567"/>
              <a:gd name="T42" fmla="*/ 216 w 563"/>
              <a:gd name="T43" fmla="*/ 560 h 567"/>
              <a:gd name="T44" fmla="*/ 216 w 563"/>
              <a:gd name="T45" fmla="*/ 324 h 567"/>
              <a:gd name="T46" fmla="*/ 346 w 563"/>
              <a:gd name="T47" fmla="*/ 324 h 567"/>
              <a:gd name="T48" fmla="*/ 346 w 563"/>
              <a:gd name="T49" fmla="*/ 560 h 567"/>
              <a:gd name="T50" fmla="*/ 353 w 563"/>
              <a:gd name="T51" fmla="*/ 567 h 567"/>
              <a:gd name="T52" fmla="*/ 508 w 563"/>
              <a:gd name="T53" fmla="*/ 567 h 567"/>
              <a:gd name="T54" fmla="*/ 512 w 563"/>
              <a:gd name="T55" fmla="*/ 565 h 567"/>
              <a:gd name="T56" fmla="*/ 515 w 563"/>
              <a:gd name="T57" fmla="*/ 560 h 567"/>
              <a:gd name="T58" fmla="*/ 515 w 563"/>
              <a:gd name="T59" fmla="*/ 251 h 567"/>
              <a:gd name="T60" fmla="*/ 550 w 563"/>
              <a:gd name="T61" fmla="*/ 286 h 567"/>
              <a:gd name="T62" fmla="*/ 555 w 563"/>
              <a:gd name="T63" fmla="*/ 288 h 567"/>
              <a:gd name="T64" fmla="*/ 560 w 563"/>
              <a:gd name="T65" fmla="*/ 286 h 567"/>
              <a:gd name="T66" fmla="*/ 560 w 563"/>
              <a:gd name="T67" fmla="*/ 276 h 567"/>
              <a:gd name="T68" fmla="*/ 392 w 563"/>
              <a:gd name="T69" fmla="*/ 43 h 567"/>
              <a:gd name="T70" fmla="*/ 450 w 563"/>
              <a:gd name="T71" fmla="*/ 43 h 567"/>
              <a:gd name="T72" fmla="*/ 450 w 563"/>
              <a:gd name="T73" fmla="*/ 166 h 567"/>
              <a:gd name="T74" fmla="*/ 392 w 563"/>
              <a:gd name="T75" fmla="*/ 108 h 567"/>
              <a:gd name="T76" fmla="*/ 392 w 563"/>
              <a:gd name="T77" fmla="*/ 43 h 567"/>
              <a:gd name="T78" fmla="*/ 501 w 563"/>
              <a:gd name="T79" fmla="*/ 553 h 567"/>
              <a:gd name="T80" fmla="*/ 360 w 563"/>
              <a:gd name="T81" fmla="*/ 553 h 567"/>
              <a:gd name="T82" fmla="*/ 360 w 563"/>
              <a:gd name="T83" fmla="*/ 317 h 567"/>
              <a:gd name="T84" fmla="*/ 353 w 563"/>
              <a:gd name="T85" fmla="*/ 310 h 567"/>
              <a:gd name="T86" fmla="*/ 209 w 563"/>
              <a:gd name="T87" fmla="*/ 310 h 567"/>
              <a:gd name="T88" fmla="*/ 202 w 563"/>
              <a:gd name="T89" fmla="*/ 317 h 567"/>
              <a:gd name="T90" fmla="*/ 202 w 563"/>
              <a:gd name="T91" fmla="*/ 553 h 567"/>
              <a:gd name="T92" fmla="*/ 62 w 563"/>
              <a:gd name="T93" fmla="*/ 553 h 567"/>
              <a:gd name="T94" fmla="*/ 62 w 563"/>
              <a:gd name="T95" fmla="*/ 237 h 567"/>
              <a:gd name="T96" fmla="*/ 281 w 563"/>
              <a:gd name="T97" fmla="*/ 17 h 567"/>
              <a:gd name="T98" fmla="*/ 380 w 563"/>
              <a:gd name="T99" fmla="*/ 116 h 567"/>
              <a:gd name="T100" fmla="*/ 380 w 563"/>
              <a:gd name="T101" fmla="*/ 116 h 567"/>
              <a:gd name="T102" fmla="*/ 452 w 563"/>
              <a:gd name="T103" fmla="*/ 188 h 567"/>
              <a:gd name="T104" fmla="*/ 452 w 563"/>
              <a:gd name="T105" fmla="*/ 188 h 567"/>
              <a:gd name="T106" fmla="*/ 501 w 563"/>
              <a:gd name="T107" fmla="*/ 237 h 567"/>
              <a:gd name="T108" fmla="*/ 501 w 563"/>
              <a:gd name="T109" fmla="*/ 553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3" h="567">
                <a:moveTo>
                  <a:pt x="560" y="276"/>
                </a:moveTo>
                <a:cubicBezTo>
                  <a:pt x="512" y="229"/>
                  <a:pt x="512" y="229"/>
                  <a:pt x="512" y="229"/>
                </a:cubicBezTo>
                <a:cubicBezTo>
                  <a:pt x="512" y="229"/>
                  <a:pt x="512" y="229"/>
                  <a:pt x="512" y="229"/>
                </a:cubicBezTo>
                <a:cubicBezTo>
                  <a:pt x="464" y="180"/>
                  <a:pt x="464" y="180"/>
                  <a:pt x="464" y="180"/>
                </a:cubicBezTo>
                <a:cubicBezTo>
                  <a:pt x="464" y="36"/>
                  <a:pt x="464" y="36"/>
                  <a:pt x="464" y="36"/>
                </a:cubicBezTo>
                <a:cubicBezTo>
                  <a:pt x="464" y="32"/>
                  <a:pt x="461" y="29"/>
                  <a:pt x="457" y="29"/>
                </a:cubicBezTo>
                <a:cubicBezTo>
                  <a:pt x="385" y="29"/>
                  <a:pt x="385" y="29"/>
                  <a:pt x="385" y="29"/>
                </a:cubicBezTo>
                <a:cubicBezTo>
                  <a:pt x="381" y="29"/>
                  <a:pt x="378" y="32"/>
                  <a:pt x="378" y="36"/>
                </a:cubicBezTo>
                <a:cubicBezTo>
                  <a:pt x="378" y="94"/>
                  <a:pt x="378" y="94"/>
                  <a:pt x="378" y="94"/>
                </a:cubicBezTo>
                <a:cubicBezTo>
                  <a:pt x="286" y="2"/>
                  <a:pt x="286" y="2"/>
                  <a:pt x="286" y="2"/>
                </a:cubicBezTo>
                <a:cubicBezTo>
                  <a:pt x="284" y="0"/>
                  <a:pt x="279" y="0"/>
                  <a:pt x="276" y="2"/>
                </a:cubicBezTo>
                <a:cubicBezTo>
                  <a:pt x="50" y="229"/>
                  <a:pt x="50" y="229"/>
                  <a:pt x="50" y="229"/>
                </a:cubicBezTo>
                <a:cubicBezTo>
                  <a:pt x="50" y="229"/>
                  <a:pt x="50" y="229"/>
                  <a:pt x="50" y="229"/>
                </a:cubicBezTo>
                <a:cubicBezTo>
                  <a:pt x="2" y="276"/>
                  <a:pt x="2" y="276"/>
                  <a:pt x="2" y="276"/>
                </a:cubicBezTo>
                <a:cubicBezTo>
                  <a:pt x="0" y="279"/>
                  <a:pt x="0" y="283"/>
                  <a:pt x="2" y="286"/>
                </a:cubicBezTo>
                <a:cubicBezTo>
                  <a:pt x="5" y="289"/>
                  <a:pt x="10" y="289"/>
                  <a:pt x="12" y="286"/>
                </a:cubicBezTo>
                <a:cubicBezTo>
                  <a:pt x="48" y="251"/>
                  <a:pt x="48" y="251"/>
                  <a:pt x="48" y="251"/>
                </a:cubicBezTo>
                <a:cubicBezTo>
                  <a:pt x="48" y="560"/>
                  <a:pt x="48" y="560"/>
                  <a:pt x="48" y="560"/>
                </a:cubicBezTo>
                <a:cubicBezTo>
                  <a:pt x="48" y="562"/>
                  <a:pt x="49" y="564"/>
                  <a:pt x="50" y="565"/>
                </a:cubicBezTo>
                <a:cubicBezTo>
                  <a:pt x="51" y="566"/>
                  <a:pt x="53" y="567"/>
                  <a:pt x="55" y="567"/>
                </a:cubicBezTo>
                <a:cubicBezTo>
                  <a:pt x="209" y="567"/>
                  <a:pt x="209" y="567"/>
                  <a:pt x="209" y="567"/>
                </a:cubicBezTo>
                <a:cubicBezTo>
                  <a:pt x="213" y="567"/>
                  <a:pt x="216" y="564"/>
                  <a:pt x="216" y="560"/>
                </a:cubicBezTo>
                <a:cubicBezTo>
                  <a:pt x="216" y="324"/>
                  <a:pt x="216" y="324"/>
                  <a:pt x="216" y="324"/>
                </a:cubicBezTo>
                <a:cubicBezTo>
                  <a:pt x="346" y="324"/>
                  <a:pt x="346" y="324"/>
                  <a:pt x="346" y="324"/>
                </a:cubicBezTo>
                <a:cubicBezTo>
                  <a:pt x="346" y="560"/>
                  <a:pt x="346" y="560"/>
                  <a:pt x="346" y="560"/>
                </a:cubicBezTo>
                <a:cubicBezTo>
                  <a:pt x="346" y="564"/>
                  <a:pt x="350" y="567"/>
                  <a:pt x="353" y="567"/>
                </a:cubicBezTo>
                <a:cubicBezTo>
                  <a:pt x="508" y="567"/>
                  <a:pt x="508" y="567"/>
                  <a:pt x="508" y="567"/>
                </a:cubicBezTo>
                <a:cubicBezTo>
                  <a:pt x="509" y="567"/>
                  <a:pt x="511" y="566"/>
                  <a:pt x="512" y="565"/>
                </a:cubicBezTo>
                <a:cubicBezTo>
                  <a:pt x="514" y="564"/>
                  <a:pt x="515" y="562"/>
                  <a:pt x="515" y="560"/>
                </a:cubicBezTo>
                <a:cubicBezTo>
                  <a:pt x="515" y="251"/>
                  <a:pt x="515" y="251"/>
                  <a:pt x="515" y="251"/>
                </a:cubicBezTo>
                <a:cubicBezTo>
                  <a:pt x="550" y="286"/>
                  <a:pt x="550" y="286"/>
                  <a:pt x="550" y="286"/>
                </a:cubicBezTo>
                <a:cubicBezTo>
                  <a:pt x="552" y="288"/>
                  <a:pt x="553" y="288"/>
                  <a:pt x="555" y="288"/>
                </a:cubicBezTo>
                <a:cubicBezTo>
                  <a:pt x="557" y="288"/>
                  <a:pt x="559" y="288"/>
                  <a:pt x="560" y="286"/>
                </a:cubicBezTo>
                <a:cubicBezTo>
                  <a:pt x="563" y="283"/>
                  <a:pt x="563" y="279"/>
                  <a:pt x="560" y="276"/>
                </a:cubicBezTo>
                <a:close/>
                <a:moveTo>
                  <a:pt x="392" y="43"/>
                </a:moveTo>
                <a:cubicBezTo>
                  <a:pt x="450" y="43"/>
                  <a:pt x="450" y="43"/>
                  <a:pt x="450" y="43"/>
                </a:cubicBezTo>
                <a:cubicBezTo>
                  <a:pt x="450" y="166"/>
                  <a:pt x="450" y="166"/>
                  <a:pt x="450" y="166"/>
                </a:cubicBezTo>
                <a:cubicBezTo>
                  <a:pt x="392" y="108"/>
                  <a:pt x="392" y="108"/>
                  <a:pt x="392" y="108"/>
                </a:cubicBezTo>
                <a:lnTo>
                  <a:pt x="392" y="43"/>
                </a:lnTo>
                <a:close/>
                <a:moveTo>
                  <a:pt x="501" y="553"/>
                </a:moveTo>
                <a:cubicBezTo>
                  <a:pt x="360" y="553"/>
                  <a:pt x="360" y="553"/>
                  <a:pt x="360" y="553"/>
                </a:cubicBezTo>
                <a:cubicBezTo>
                  <a:pt x="360" y="317"/>
                  <a:pt x="360" y="317"/>
                  <a:pt x="360" y="317"/>
                </a:cubicBezTo>
                <a:cubicBezTo>
                  <a:pt x="360" y="313"/>
                  <a:pt x="357" y="310"/>
                  <a:pt x="353" y="310"/>
                </a:cubicBezTo>
                <a:cubicBezTo>
                  <a:pt x="209" y="310"/>
                  <a:pt x="209" y="310"/>
                  <a:pt x="209" y="310"/>
                </a:cubicBezTo>
                <a:cubicBezTo>
                  <a:pt x="205" y="310"/>
                  <a:pt x="202" y="313"/>
                  <a:pt x="202" y="317"/>
                </a:cubicBezTo>
                <a:cubicBezTo>
                  <a:pt x="202" y="553"/>
                  <a:pt x="202" y="553"/>
                  <a:pt x="202" y="553"/>
                </a:cubicBezTo>
                <a:cubicBezTo>
                  <a:pt x="62" y="553"/>
                  <a:pt x="62" y="553"/>
                  <a:pt x="62" y="553"/>
                </a:cubicBezTo>
                <a:cubicBezTo>
                  <a:pt x="62" y="237"/>
                  <a:pt x="62" y="237"/>
                  <a:pt x="62" y="237"/>
                </a:cubicBezTo>
                <a:cubicBezTo>
                  <a:pt x="281" y="17"/>
                  <a:pt x="281" y="17"/>
                  <a:pt x="281" y="17"/>
                </a:cubicBezTo>
                <a:cubicBezTo>
                  <a:pt x="380" y="116"/>
                  <a:pt x="380" y="116"/>
                  <a:pt x="380" y="116"/>
                </a:cubicBezTo>
                <a:cubicBezTo>
                  <a:pt x="380" y="116"/>
                  <a:pt x="380" y="116"/>
                  <a:pt x="380" y="116"/>
                </a:cubicBezTo>
                <a:cubicBezTo>
                  <a:pt x="452" y="188"/>
                  <a:pt x="452" y="188"/>
                  <a:pt x="452" y="188"/>
                </a:cubicBezTo>
                <a:cubicBezTo>
                  <a:pt x="452" y="188"/>
                  <a:pt x="452" y="188"/>
                  <a:pt x="452" y="188"/>
                </a:cubicBezTo>
                <a:cubicBezTo>
                  <a:pt x="501" y="237"/>
                  <a:pt x="501" y="237"/>
                  <a:pt x="501" y="237"/>
                </a:cubicBezTo>
                <a:lnTo>
                  <a:pt x="501" y="55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6" name="Freeform 33"/>
          <p:cNvSpPr>
            <a:spLocks/>
          </p:cNvSpPr>
          <p:nvPr/>
        </p:nvSpPr>
        <p:spPr bwMode="auto">
          <a:xfrm>
            <a:off x="8183793" y="3059188"/>
            <a:ext cx="1097280" cy="1097280"/>
          </a:xfrm>
          <a:custGeom>
            <a:avLst/>
            <a:gdLst>
              <a:gd name="T0" fmla="*/ 12 w 1087"/>
              <a:gd name="T1" fmla="*/ 520 h 1087"/>
              <a:gd name="T2" fmla="*/ 566 w 1087"/>
              <a:gd name="T3" fmla="*/ 13 h 1087"/>
              <a:gd name="T4" fmla="*/ 1074 w 1087"/>
              <a:gd name="T5" fmla="*/ 567 h 1087"/>
              <a:gd name="T6" fmla="*/ 520 w 1087"/>
              <a:gd name="T7" fmla="*/ 1074 h 1087"/>
              <a:gd name="T8" fmla="*/ 12 w 1087"/>
              <a:gd name="T9" fmla="*/ 520 h 1087"/>
            </a:gdLst>
            <a:ahLst/>
            <a:cxnLst>
              <a:cxn ang="0">
                <a:pos x="T0" y="T1"/>
              </a:cxn>
              <a:cxn ang="0">
                <a:pos x="T2" y="T3"/>
              </a:cxn>
              <a:cxn ang="0">
                <a:pos x="T4" y="T5"/>
              </a:cxn>
              <a:cxn ang="0">
                <a:pos x="T6" y="T7"/>
              </a:cxn>
              <a:cxn ang="0">
                <a:pos x="T8" y="T9"/>
              </a:cxn>
            </a:cxnLst>
            <a:rect l="0" t="0" r="r" b="b"/>
            <a:pathLst>
              <a:path w="1087" h="1087">
                <a:moveTo>
                  <a:pt x="12" y="520"/>
                </a:moveTo>
                <a:cubicBezTo>
                  <a:pt x="25" y="227"/>
                  <a:pt x="273" y="0"/>
                  <a:pt x="566" y="13"/>
                </a:cubicBezTo>
                <a:cubicBezTo>
                  <a:pt x="859" y="25"/>
                  <a:pt x="1087" y="273"/>
                  <a:pt x="1074" y="567"/>
                </a:cubicBezTo>
                <a:cubicBezTo>
                  <a:pt x="1061" y="860"/>
                  <a:pt x="813" y="1087"/>
                  <a:pt x="520" y="1074"/>
                </a:cubicBezTo>
                <a:cubicBezTo>
                  <a:pt x="227" y="1062"/>
                  <a:pt x="0" y="814"/>
                  <a:pt x="12" y="52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1" name="Freeform 99"/>
          <p:cNvSpPr>
            <a:spLocks noEditPoints="1"/>
          </p:cNvSpPr>
          <p:nvPr/>
        </p:nvSpPr>
        <p:spPr bwMode="auto">
          <a:xfrm>
            <a:off x="8370996" y="3246391"/>
            <a:ext cx="721746" cy="722874"/>
          </a:xfrm>
          <a:custGeom>
            <a:avLst/>
            <a:gdLst>
              <a:gd name="T0" fmla="*/ 0 w 714"/>
              <a:gd name="T1" fmla="*/ 357 h 715"/>
              <a:gd name="T2" fmla="*/ 714 w 714"/>
              <a:gd name="T3" fmla="*/ 357 h 715"/>
              <a:gd name="T4" fmla="*/ 357 w 714"/>
              <a:gd name="T5" fmla="*/ 14 h 715"/>
              <a:gd name="T6" fmla="*/ 357 w 714"/>
              <a:gd name="T7" fmla="*/ 701 h 715"/>
              <a:gd name="T8" fmla="*/ 357 w 714"/>
              <a:gd name="T9" fmla="*/ 14 h 715"/>
              <a:gd name="T10" fmla="*/ 272 w 714"/>
              <a:gd name="T11" fmla="*/ 358 h 715"/>
              <a:gd name="T12" fmla="*/ 442 w 714"/>
              <a:gd name="T13" fmla="*/ 358 h 715"/>
              <a:gd name="T14" fmla="*/ 357 w 714"/>
              <a:gd name="T15" fmla="*/ 287 h 715"/>
              <a:gd name="T16" fmla="*/ 357 w 714"/>
              <a:gd name="T17" fmla="*/ 428 h 715"/>
              <a:gd name="T18" fmla="*/ 357 w 714"/>
              <a:gd name="T19" fmla="*/ 287 h 715"/>
              <a:gd name="T20" fmla="*/ 364 w 714"/>
              <a:gd name="T21" fmla="*/ 7 h 715"/>
              <a:gd name="T22" fmla="*/ 350 w 714"/>
              <a:gd name="T23" fmla="*/ 7 h 715"/>
              <a:gd name="T24" fmla="*/ 357 w 714"/>
              <a:gd name="T25" fmla="*/ 111 h 715"/>
              <a:gd name="T26" fmla="*/ 364 w 714"/>
              <a:gd name="T27" fmla="*/ 708 h 715"/>
              <a:gd name="T28" fmla="*/ 357 w 714"/>
              <a:gd name="T29" fmla="*/ 604 h 715"/>
              <a:gd name="T30" fmla="*/ 350 w 714"/>
              <a:gd name="T31" fmla="*/ 708 h 715"/>
              <a:gd name="T32" fmla="*/ 364 w 714"/>
              <a:gd name="T33" fmla="*/ 708 h 715"/>
              <a:gd name="T34" fmla="*/ 707 w 714"/>
              <a:gd name="T35" fmla="*/ 351 h 715"/>
              <a:gd name="T36" fmla="*/ 603 w 714"/>
              <a:gd name="T37" fmla="*/ 358 h 715"/>
              <a:gd name="T38" fmla="*/ 707 w 714"/>
              <a:gd name="T39" fmla="*/ 365 h 715"/>
              <a:gd name="T40" fmla="*/ 111 w 714"/>
              <a:gd name="T41" fmla="*/ 358 h 715"/>
              <a:gd name="T42" fmla="*/ 7 w 714"/>
              <a:gd name="T43" fmla="*/ 351 h 715"/>
              <a:gd name="T44" fmla="*/ 7 w 714"/>
              <a:gd name="T45" fmla="*/ 365 h 715"/>
              <a:gd name="T46" fmla="*/ 111 w 714"/>
              <a:gd name="T47" fmla="*/ 358 h 715"/>
              <a:gd name="T48" fmla="*/ 364 w 714"/>
              <a:gd name="T49" fmla="*/ 249 h 715"/>
              <a:gd name="T50" fmla="*/ 350 w 714"/>
              <a:gd name="T51" fmla="*/ 249 h 715"/>
              <a:gd name="T52" fmla="*/ 357 w 714"/>
              <a:gd name="T53" fmla="*/ 286 h 715"/>
              <a:gd name="T54" fmla="*/ 364 w 714"/>
              <a:gd name="T55" fmla="*/ 466 h 715"/>
              <a:gd name="T56" fmla="*/ 357 w 714"/>
              <a:gd name="T57" fmla="*/ 429 h 715"/>
              <a:gd name="T58" fmla="*/ 350 w 714"/>
              <a:gd name="T59" fmla="*/ 466 h 715"/>
              <a:gd name="T60" fmla="*/ 364 w 714"/>
              <a:gd name="T61" fmla="*/ 466 h 715"/>
              <a:gd name="T62" fmla="*/ 466 w 714"/>
              <a:gd name="T63" fmla="*/ 351 h 715"/>
              <a:gd name="T64" fmla="*/ 429 w 714"/>
              <a:gd name="T65" fmla="*/ 358 h 715"/>
              <a:gd name="T66" fmla="*/ 466 w 714"/>
              <a:gd name="T67" fmla="*/ 365 h 715"/>
              <a:gd name="T68" fmla="*/ 286 w 714"/>
              <a:gd name="T69" fmla="*/ 358 h 715"/>
              <a:gd name="T70" fmla="*/ 249 w 714"/>
              <a:gd name="T71" fmla="*/ 351 h 715"/>
              <a:gd name="T72" fmla="*/ 249 w 714"/>
              <a:gd name="T73" fmla="*/ 365 h 715"/>
              <a:gd name="T74" fmla="*/ 286 w 714"/>
              <a:gd name="T75" fmla="*/ 35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4" h="715">
                <a:moveTo>
                  <a:pt x="357" y="715"/>
                </a:moveTo>
                <a:cubicBezTo>
                  <a:pt x="160" y="715"/>
                  <a:pt x="0" y="554"/>
                  <a:pt x="0" y="357"/>
                </a:cubicBezTo>
                <a:cubicBezTo>
                  <a:pt x="0" y="161"/>
                  <a:pt x="160" y="0"/>
                  <a:pt x="357" y="0"/>
                </a:cubicBezTo>
                <a:cubicBezTo>
                  <a:pt x="554" y="0"/>
                  <a:pt x="714" y="161"/>
                  <a:pt x="714" y="357"/>
                </a:cubicBezTo>
                <a:cubicBezTo>
                  <a:pt x="714" y="554"/>
                  <a:pt x="554" y="715"/>
                  <a:pt x="357" y="715"/>
                </a:cubicBezTo>
                <a:close/>
                <a:moveTo>
                  <a:pt x="357" y="14"/>
                </a:moveTo>
                <a:cubicBezTo>
                  <a:pt x="168" y="14"/>
                  <a:pt x="14" y="168"/>
                  <a:pt x="14" y="357"/>
                </a:cubicBezTo>
                <a:cubicBezTo>
                  <a:pt x="14" y="547"/>
                  <a:pt x="168" y="701"/>
                  <a:pt x="357" y="701"/>
                </a:cubicBezTo>
                <a:cubicBezTo>
                  <a:pt x="546" y="701"/>
                  <a:pt x="700" y="547"/>
                  <a:pt x="700" y="357"/>
                </a:cubicBezTo>
                <a:cubicBezTo>
                  <a:pt x="700" y="168"/>
                  <a:pt x="546" y="14"/>
                  <a:pt x="357" y="14"/>
                </a:cubicBezTo>
                <a:close/>
                <a:moveTo>
                  <a:pt x="357" y="442"/>
                </a:moveTo>
                <a:cubicBezTo>
                  <a:pt x="310" y="442"/>
                  <a:pt x="272" y="404"/>
                  <a:pt x="272" y="358"/>
                </a:cubicBezTo>
                <a:cubicBezTo>
                  <a:pt x="272" y="311"/>
                  <a:pt x="310" y="273"/>
                  <a:pt x="357" y="273"/>
                </a:cubicBezTo>
                <a:cubicBezTo>
                  <a:pt x="404" y="273"/>
                  <a:pt x="442" y="311"/>
                  <a:pt x="442" y="358"/>
                </a:cubicBezTo>
                <a:cubicBezTo>
                  <a:pt x="442" y="404"/>
                  <a:pt x="404" y="442"/>
                  <a:pt x="357" y="442"/>
                </a:cubicBezTo>
                <a:close/>
                <a:moveTo>
                  <a:pt x="357" y="287"/>
                </a:moveTo>
                <a:cubicBezTo>
                  <a:pt x="318" y="287"/>
                  <a:pt x="286" y="318"/>
                  <a:pt x="286" y="358"/>
                </a:cubicBezTo>
                <a:cubicBezTo>
                  <a:pt x="286" y="397"/>
                  <a:pt x="318" y="428"/>
                  <a:pt x="357" y="428"/>
                </a:cubicBezTo>
                <a:cubicBezTo>
                  <a:pt x="396" y="428"/>
                  <a:pt x="428" y="397"/>
                  <a:pt x="428" y="358"/>
                </a:cubicBezTo>
                <a:cubicBezTo>
                  <a:pt x="428" y="318"/>
                  <a:pt x="396" y="287"/>
                  <a:pt x="357" y="287"/>
                </a:cubicBezTo>
                <a:close/>
                <a:moveTo>
                  <a:pt x="364" y="104"/>
                </a:moveTo>
                <a:cubicBezTo>
                  <a:pt x="364" y="7"/>
                  <a:pt x="364" y="7"/>
                  <a:pt x="364" y="7"/>
                </a:cubicBezTo>
                <a:cubicBezTo>
                  <a:pt x="364" y="4"/>
                  <a:pt x="361" y="0"/>
                  <a:pt x="357" y="0"/>
                </a:cubicBezTo>
                <a:cubicBezTo>
                  <a:pt x="353" y="0"/>
                  <a:pt x="350" y="4"/>
                  <a:pt x="350" y="7"/>
                </a:cubicBezTo>
                <a:cubicBezTo>
                  <a:pt x="350" y="104"/>
                  <a:pt x="350" y="104"/>
                  <a:pt x="350" y="104"/>
                </a:cubicBezTo>
                <a:cubicBezTo>
                  <a:pt x="350" y="108"/>
                  <a:pt x="353" y="111"/>
                  <a:pt x="357" y="111"/>
                </a:cubicBezTo>
                <a:cubicBezTo>
                  <a:pt x="361" y="111"/>
                  <a:pt x="364" y="108"/>
                  <a:pt x="364" y="104"/>
                </a:cubicBezTo>
                <a:close/>
                <a:moveTo>
                  <a:pt x="364" y="708"/>
                </a:moveTo>
                <a:cubicBezTo>
                  <a:pt x="364" y="611"/>
                  <a:pt x="364" y="611"/>
                  <a:pt x="364" y="611"/>
                </a:cubicBezTo>
                <a:cubicBezTo>
                  <a:pt x="364" y="607"/>
                  <a:pt x="361" y="604"/>
                  <a:pt x="357" y="604"/>
                </a:cubicBezTo>
                <a:cubicBezTo>
                  <a:pt x="353" y="604"/>
                  <a:pt x="350" y="607"/>
                  <a:pt x="350" y="611"/>
                </a:cubicBezTo>
                <a:cubicBezTo>
                  <a:pt x="350" y="708"/>
                  <a:pt x="350" y="708"/>
                  <a:pt x="350" y="708"/>
                </a:cubicBezTo>
                <a:cubicBezTo>
                  <a:pt x="350" y="711"/>
                  <a:pt x="353" y="715"/>
                  <a:pt x="357" y="715"/>
                </a:cubicBezTo>
                <a:cubicBezTo>
                  <a:pt x="361" y="715"/>
                  <a:pt x="364" y="711"/>
                  <a:pt x="364" y="708"/>
                </a:cubicBezTo>
                <a:close/>
                <a:moveTo>
                  <a:pt x="714" y="358"/>
                </a:moveTo>
                <a:cubicBezTo>
                  <a:pt x="714" y="354"/>
                  <a:pt x="711" y="351"/>
                  <a:pt x="707" y="351"/>
                </a:cubicBezTo>
                <a:cubicBezTo>
                  <a:pt x="610" y="351"/>
                  <a:pt x="610" y="351"/>
                  <a:pt x="610" y="351"/>
                </a:cubicBezTo>
                <a:cubicBezTo>
                  <a:pt x="606" y="351"/>
                  <a:pt x="603" y="354"/>
                  <a:pt x="603" y="358"/>
                </a:cubicBezTo>
                <a:cubicBezTo>
                  <a:pt x="603" y="361"/>
                  <a:pt x="606" y="365"/>
                  <a:pt x="610" y="365"/>
                </a:cubicBezTo>
                <a:cubicBezTo>
                  <a:pt x="707" y="365"/>
                  <a:pt x="707" y="365"/>
                  <a:pt x="707" y="365"/>
                </a:cubicBezTo>
                <a:cubicBezTo>
                  <a:pt x="711" y="365"/>
                  <a:pt x="714" y="361"/>
                  <a:pt x="714" y="358"/>
                </a:cubicBezTo>
                <a:close/>
                <a:moveTo>
                  <a:pt x="111" y="358"/>
                </a:moveTo>
                <a:cubicBezTo>
                  <a:pt x="111" y="354"/>
                  <a:pt x="108" y="351"/>
                  <a:pt x="104" y="351"/>
                </a:cubicBezTo>
                <a:cubicBezTo>
                  <a:pt x="7" y="351"/>
                  <a:pt x="7" y="351"/>
                  <a:pt x="7" y="351"/>
                </a:cubicBezTo>
                <a:cubicBezTo>
                  <a:pt x="3" y="351"/>
                  <a:pt x="0" y="354"/>
                  <a:pt x="0" y="358"/>
                </a:cubicBezTo>
                <a:cubicBezTo>
                  <a:pt x="0" y="361"/>
                  <a:pt x="3" y="365"/>
                  <a:pt x="7" y="365"/>
                </a:cubicBezTo>
                <a:cubicBezTo>
                  <a:pt x="104" y="365"/>
                  <a:pt x="104" y="365"/>
                  <a:pt x="104" y="365"/>
                </a:cubicBezTo>
                <a:cubicBezTo>
                  <a:pt x="108" y="365"/>
                  <a:pt x="111" y="361"/>
                  <a:pt x="111" y="358"/>
                </a:cubicBezTo>
                <a:close/>
                <a:moveTo>
                  <a:pt x="364" y="279"/>
                </a:moveTo>
                <a:cubicBezTo>
                  <a:pt x="364" y="249"/>
                  <a:pt x="364" y="249"/>
                  <a:pt x="364" y="249"/>
                </a:cubicBezTo>
                <a:cubicBezTo>
                  <a:pt x="364" y="245"/>
                  <a:pt x="361" y="242"/>
                  <a:pt x="357" y="242"/>
                </a:cubicBezTo>
                <a:cubicBezTo>
                  <a:pt x="353" y="242"/>
                  <a:pt x="350" y="245"/>
                  <a:pt x="350" y="249"/>
                </a:cubicBezTo>
                <a:cubicBezTo>
                  <a:pt x="350" y="279"/>
                  <a:pt x="350" y="279"/>
                  <a:pt x="350" y="279"/>
                </a:cubicBezTo>
                <a:cubicBezTo>
                  <a:pt x="350" y="283"/>
                  <a:pt x="353" y="286"/>
                  <a:pt x="357" y="286"/>
                </a:cubicBezTo>
                <a:cubicBezTo>
                  <a:pt x="361" y="286"/>
                  <a:pt x="364" y="283"/>
                  <a:pt x="364" y="279"/>
                </a:cubicBezTo>
                <a:close/>
                <a:moveTo>
                  <a:pt x="364" y="466"/>
                </a:moveTo>
                <a:cubicBezTo>
                  <a:pt x="364" y="436"/>
                  <a:pt x="364" y="436"/>
                  <a:pt x="364" y="436"/>
                </a:cubicBezTo>
                <a:cubicBezTo>
                  <a:pt x="364" y="432"/>
                  <a:pt x="361" y="429"/>
                  <a:pt x="357" y="429"/>
                </a:cubicBezTo>
                <a:cubicBezTo>
                  <a:pt x="353" y="429"/>
                  <a:pt x="350" y="432"/>
                  <a:pt x="350" y="436"/>
                </a:cubicBezTo>
                <a:cubicBezTo>
                  <a:pt x="350" y="466"/>
                  <a:pt x="350" y="466"/>
                  <a:pt x="350" y="466"/>
                </a:cubicBezTo>
                <a:cubicBezTo>
                  <a:pt x="350" y="470"/>
                  <a:pt x="353" y="473"/>
                  <a:pt x="357" y="473"/>
                </a:cubicBezTo>
                <a:cubicBezTo>
                  <a:pt x="361" y="473"/>
                  <a:pt x="364" y="470"/>
                  <a:pt x="364" y="466"/>
                </a:cubicBezTo>
                <a:close/>
                <a:moveTo>
                  <a:pt x="473" y="358"/>
                </a:moveTo>
                <a:cubicBezTo>
                  <a:pt x="473" y="354"/>
                  <a:pt x="470" y="351"/>
                  <a:pt x="466" y="351"/>
                </a:cubicBezTo>
                <a:cubicBezTo>
                  <a:pt x="436" y="351"/>
                  <a:pt x="436" y="351"/>
                  <a:pt x="436" y="351"/>
                </a:cubicBezTo>
                <a:cubicBezTo>
                  <a:pt x="432" y="351"/>
                  <a:pt x="429" y="354"/>
                  <a:pt x="429" y="358"/>
                </a:cubicBezTo>
                <a:cubicBezTo>
                  <a:pt x="429" y="361"/>
                  <a:pt x="432" y="365"/>
                  <a:pt x="436" y="365"/>
                </a:cubicBezTo>
                <a:cubicBezTo>
                  <a:pt x="466" y="365"/>
                  <a:pt x="466" y="365"/>
                  <a:pt x="466" y="365"/>
                </a:cubicBezTo>
                <a:cubicBezTo>
                  <a:pt x="470" y="365"/>
                  <a:pt x="473" y="361"/>
                  <a:pt x="473" y="358"/>
                </a:cubicBezTo>
                <a:close/>
                <a:moveTo>
                  <a:pt x="286" y="358"/>
                </a:moveTo>
                <a:cubicBezTo>
                  <a:pt x="286" y="354"/>
                  <a:pt x="282" y="351"/>
                  <a:pt x="279" y="351"/>
                </a:cubicBezTo>
                <a:cubicBezTo>
                  <a:pt x="249" y="351"/>
                  <a:pt x="249" y="351"/>
                  <a:pt x="249" y="351"/>
                </a:cubicBezTo>
                <a:cubicBezTo>
                  <a:pt x="245" y="351"/>
                  <a:pt x="242" y="354"/>
                  <a:pt x="242" y="358"/>
                </a:cubicBezTo>
                <a:cubicBezTo>
                  <a:pt x="242" y="361"/>
                  <a:pt x="245" y="365"/>
                  <a:pt x="249" y="365"/>
                </a:cubicBezTo>
                <a:cubicBezTo>
                  <a:pt x="279" y="365"/>
                  <a:pt x="279" y="365"/>
                  <a:pt x="279" y="365"/>
                </a:cubicBezTo>
                <a:cubicBezTo>
                  <a:pt x="282" y="365"/>
                  <a:pt x="286" y="361"/>
                  <a:pt x="286" y="35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6"/>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9" name="Freeform 102"/>
          <p:cNvSpPr>
            <a:spLocks noEditPoints="1"/>
          </p:cNvSpPr>
          <p:nvPr/>
        </p:nvSpPr>
        <p:spPr bwMode="auto">
          <a:xfrm>
            <a:off x="6711403" y="1715404"/>
            <a:ext cx="594744" cy="632781"/>
          </a:xfrm>
          <a:custGeom>
            <a:avLst/>
            <a:gdLst>
              <a:gd name="T0" fmla="*/ 160 w 576"/>
              <a:gd name="T1" fmla="*/ 333 h 613"/>
              <a:gd name="T2" fmla="*/ 251 w 576"/>
              <a:gd name="T3" fmla="*/ 413 h 613"/>
              <a:gd name="T4" fmla="*/ 174 w 576"/>
              <a:gd name="T5" fmla="*/ 340 h 613"/>
              <a:gd name="T6" fmla="*/ 50 w 576"/>
              <a:gd name="T7" fmla="*/ 326 h 613"/>
              <a:gd name="T8" fmla="*/ 126 w 576"/>
              <a:gd name="T9" fmla="*/ 420 h 613"/>
              <a:gd name="T10" fmla="*/ 119 w 576"/>
              <a:gd name="T11" fmla="*/ 406 h 613"/>
              <a:gd name="T12" fmla="*/ 119 w 576"/>
              <a:gd name="T13" fmla="*/ 406 h 613"/>
              <a:gd name="T14" fmla="*/ 251 w 576"/>
              <a:gd name="T15" fmla="*/ 199 h 613"/>
              <a:gd name="T16" fmla="*/ 160 w 576"/>
              <a:gd name="T17" fmla="*/ 279 h 613"/>
              <a:gd name="T18" fmla="*/ 237 w 576"/>
              <a:gd name="T19" fmla="*/ 272 h 613"/>
              <a:gd name="T20" fmla="*/ 50 w 576"/>
              <a:gd name="T21" fmla="*/ 192 h 613"/>
              <a:gd name="T22" fmla="*/ 126 w 576"/>
              <a:gd name="T23" fmla="*/ 286 h 613"/>
              <a:gd name="T24" fmla="*/ 119 w 576"/>
              <a:gd name="T25" fmla="*/ 272 h 613"/>
              <a:gd name="T26" fmla="*/ 119 w 576"/>
              <a:gd name="T27" fmla="*/ 272 h 613"/>
              <a:gd name="T28" fmla="*/ 43 w 576"/>
              <a:gd name="T29" fmla="*/ 549 h 613"/>
              <a:gd name="T30" fmla="*/ 133 w 576"/>
              <a:gd name="T31" fmla="*/ 468 h 613"/>
              <a:gd name="T32" fmla="*/ 57 w 576"/>
              <a:gd name="T33" fmla="*/ 475 h 613"/>
              <a:gd name="T34" fmla="*/ 288 w 576"/>
              <a:gd name="T35" fmla="*/ 0 h 613"/>
              <a:gd name="T36" fmla="*/ 0 w 576"/>
              <a:gd name="T37" fmla="*/ 153 h 613"/>
              <a:gd name="T38" fmla="*/ 174 w 576"/>
              <a:gd name="T39" fmla="*/ 606 h 613"/>
              <a:gd name="T40" fmla="*/ 244 w 576"/>
              <a:gd name="T41" fmla="*/ 613 h 613"/>
              <a:gd name="T42" fmla="*/ 456 w 576"/>
              <a:gd name="T43" fmla="*/ 475 h 613"/>
              <a:gd name="T44" fmla="*/ 569 w 576"/>
              <a:gd name="T45" fmla="*/ 613 h 613"/>
              <a:gd name="T46" fmla="*/ 244 w 576"/>
              <a:gd name="T47" fmla="*/ 461 h 613"/>
              <a:gd name="T48" fmla="*/ 14 w 576"/>
              <a:gd name="T49" fmla="*/ 599 h 613"/>
              <a:gd name="T50" fmla="*/ 251 w 576"/>
              <a:gd name="T51" fmla="*/ 599 h 613"/>
              <a:gd name="T52" fmla="*/ 532 w 576"/>
              <a:gd name="T53" fmla="*/ 599 h 613"/>
              <a:gd name="T54" fmla="*/ 442 w 576"/>
              <a:gd name="T55" fmla="*/ 468 h 613"/>
              <a:gd name="T56" fmla="*/ 295 w 576"/>
              <a:gd name="T57" fmla="*/ 14 h 613"/>
              <a:gd name="T58" fmla="*/ 525 w 576"/>
              <a:gd name="T59" fmla="*/ 420 h 613"/>
              <a:gd name="T60" fmla="*/ 449 w 576"/>
              <a:gd name="T61" fmla="*/ 326 h 613"/>
              <a:gd name="T62" fmla="*/ 456 w 576"/>
              <a:gd name="T63" fmla="*/ 340 h 613"/>
              <a:gd name="T64" fmla="*/ 456 w 576"/>
              <a:gd name="T65" fmla="*/ 340 h 613"/>
              <a:gd name="T66" fmla="*/ 414 w 576"/>
              <a:gd name="T67" fmla="*/ 333 h 613"/>
              <a:gd name="T68" fmla="*/ 324 w 576"/>
              <a:gd name="T69" fmla="*/ 413 h 613"/>
              <a:gd name="T70" fmla="*/ 400 w 576"/>
              <a:gd name="T71" fmla="*/ 406 h 613"/>
              <a:gd name="T72" fmla="*/ 525 w 576"/>
              <a:gd name="T73" fmla="*/ 286 h 613"/>
              <a:gd name="T74" fmla="*/ 449 w 576"/>
              <a:gd name="T75" fmla="*/ 192 h 613"/>
              <a:gd name="T76" fmla="*/ 456 w 576"/>
              <a:gd name="T77" fmla="*/ 206 h 613"/>
              <a:gd name="T78" fmla="*/ 456 w 576"/>
              <a:gd name="T79" fmla="*/ 206 h 613"/>
              <a:gd name="T80" fmla="*/ 414 w 576"/>
              <a:gd name="T81" fmla="*/ 199 h 613"/>
              <a:gd name="T82" fmla="*/ 324 w 576"/>
              <a:gd name="T83" fmla="*/ 279 h 613"/>
              <a:gd name="T84" fmla="*/ 400 w 576"/>
              <a:gd name="T85" fmla="*/ 272 h 613"/>
              <a:gd name="T86" fmla="*/ 525 w 576"/>
              <a:gd name="T87" fmla="*/ 153 h 613"/>
              <a:gd name="T88" fmla="*/ 449 w 576"/>
              <a:gd name="T89" fmla="*/ 59 h 613"/>
              <a:gd name="T90" fmla="*/ 456 w 576"/>
              <a:gd name="T91" fmla="*/ 73 h 613"/>
              <a:gd name="T92" fmla="*/ 456 w 576"/>
              <a:gd name="T93" fmla="*/ 73 h 613"/>
              <a:gd name="T94" fmla="*/ 414 w 576"/>
              <a:gd name="T95" fmla="*/ 66 h 613"/>
              <a:gd name="T96" fmla="*/ 324 w 576"/>
              <a:gd name="T97" fmla="*/ 146 h 613"/>
              <a:gd name="T98" fmla="*/ 400 w 576"/>
              <a:gd name="T99" fmla="*/ 139 h 613"/>
              <a:gd name="T100" fmla="*/ 407 w 576"/>
              <a:gd name="T101" fmla="*/ 556 h 613"/>
              <a:gd name="T102" fmla="*/ 331 w 576"/>
              <a:gd name="T103" fmla="*/ 461 h 613"/>
              <a:gd name="T104" fmla="*/ 338 w 576"/>
              <a:gd name="T105" fmla="*/ 475 h 613"/>
              <a:gd name="T106" fmla="*/ 338 w 576"/>
              <a:gd name="T107" fmla="*/ 475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6" h="613">
                <a:moveTo>
                  <a:pt x="251" y="333"/>
                </a:moveTo>
                <a:cubicBezTo>
                  <a:pt x="251" y="329"/>
                  <a:pt x="248" y="326"/>
                  <a:pt x="244" y="326"/>
                </a:cubicBezTo>
                <a:cubicBezTo>
                  <a:pt x="167" y="326"/>
                  <a:pt x="167" y="326"/>
                  <a:pt x="167" y="326"/>
                </a:cubicBezTo>
                <a:cubicBezTo>
                  <a:pt x="164" y="326"/>
                  <a:pt x="160" y="329"/>
                  <a:pt x="160" y="333"/>
                </a:cubicBezTo>
                <a:cubicBezTo>
                  <a:pt x="160" y="413"/>
                  <a:pt x="160" y="413"/>
                  <a:pt x="160" y="413"/>
                </a:cubicBezTo>
                <a:cubicBezTo>
                  <a:pt x="160" y="417"/>
                  <a:pt x="164" y="420"/>
                  <a:pt x="167" y="420"/>
                </a:cubicBezTo>
                <a:cubicBezTo>
                  <a:pt x="244" y="420"/>
                  <a:pt x="244" y="420"/>
                  <a:pt x="244" y="420"/>
                </a:cubicBezTo>
                <a:cubicBezTo>
                  <a:pt x="248" y="420"/>
                  <a:pt x="251" y="417"/>
                  <a:pt x="251" y="413"/>
                </a:cubicBezTo>
                <a:lnTo>
                  <a:pt x="251" y="333"/>
                </a:lnTo>
                <a:close/>
                <a:moveTo>
                  <a:pt x="237" y="406"/>
                </a:moveTo>
                <a:cubicBezTo>
                  <a:pt x="174" y="406"/>
                  <a:pt x="174" y="406"/>
                  <a:pt x="174" y="406"/>
                </a:cubicBezTo>
                <a:cubicBezTo>
                  <a:pt x="174" y="340"/>
                  <a:pt x="174" y="340"/>
                  <a:pt x="174" y="340"/>
                </a:cubicBezTo>
                <a:cubicBezTo>
                  <a:pt x="237" y="340"/>
                  <a:pt x="237" y="340"/>
                  <a:pt x="237" y="340"/>
                </a:cubicBezTo>
                <a:lnTo>
                  <a:pt x="237" y="406"/>
                </a:lnTo>
                <a:close/>
                <a:moveTo>
                  <a:pt x="126" y="326"/>
                </a:moveTo>
                <a:cubicBezTo>
                  <a:pt x="50" y="326"/>
                  <a:pt x="50" y="326"/>
                  <a:pt x="50" y="326"/>
                </a:cubicBezTo>
                <a:cubicBezTo>
                  <a:pt x="46" y="326"/>
                  <a:pt x="43" y="329"/>
                  <a:pt x="43" y="333"/>
                </a:cubicBezTo>
                <a:cubicBezTo>
                  <a:pt x="43" y="413"/>
                  <a:pt x="43" y="413"/>
                  <a:pt x="43" y="413"/>
                </a:cubicBezTo>
                <a:cubicBezTo>
                  <a:pt x="43" y="417"/>
                  <a:pt x="46" y="420"/>
                  <a:pt x="50" y="420"/>
                </a:cubicBezTo>
                <a:cubicBezTo>
                  <a:pt x="126" y="420"/>
                  <a:pt x="126" y="420"/>
                  <a:pt x="126" y="420"/>
                </a:cubicBezTo>
                <a:cubicBezTo>
                  <a:pt x="130" y="420"/>
                  <a:pt x="133" y="417"/>
                  <a:pt x="133" y="413"/>
                </a:cubicBezTo>
                <a:cubicBezTo>
                  <a:pt x="133" y="333"/>
                  <a:pt x="133" y="333"/>
                  <a:pt x="133" y="333"/>
                </a:cubicBezTo>
                <a:cubicBezTo>
                  <a:pt x="133" y="329"/>
                  <a:pt x="130" y="326"/>
                  <a:pt x="126" y="326"/>
                </a:cubicBezTo>
                <a:close/>
                <a:moveTo>
                  <a:pt x="119" y="406"/>
                </a:moveTo>
                <a:cubicBezTo>
                  <a:pt x="57" y="406"/>
                  <a:pt x="57" y="406"/>
                  <a:pt x="57" y="406"/>
                </a:cubicBezTo>
                <a:cubicBezTo>
                  <a:pt x="57" y="340"/>
                  <a:pt x="57" y="340"/>
                  <a:pt x="57" y="340"/>
                </a:cubicBezTo>
                <a:cubicBezTo>
                  <a:pt x="119" y="340"/>
                  <a:pt x="119" y="340"/>
                  <a:pt x="119" y="340"/>
                </a:cubicBezTo>
                <a:lnTo>
                  <a:pt x="119" y="406"/>
                </a:lnTo>
                <a:close/>
                <a:moveTo>
                  <a:pt x="167" y="286"/>
                </a:moveTo>
                <a:cubicBezTo>
                  <a:pt x="244" y="286"/>
                  <a:pt x="244" y="286"/>
                  <a:pt x="244" y="286"/>
                </a:cubicBezTo>
                <a:cubicBezTo>
                  <a:pt x="248" y="286"/>
                  <a:pt x="251" y="283"/>
                  <a:pt x="251" y="279"/>
                </a:cubicBezTo>
                <a:cubicBezTo>
                  <a:pt x="251" y="199"/>
                  <a:pt x="251" y="199"/>
                  <a:pt x="251" y="199"/>
                </a:cubicBezTo>
                <a:cubicBezTo>
                  <a:pt x="251" y="195"/>
                  <a:pt x="248" y="192"/>
                  <a:pt x="244" y="192"/>
                </a:cubicBezTo>
                <a:cubicBezTo>
                  <a:pt x="167" y="192"/>
                  <a:pt x="167" y="192"/>
                  <a:pt x="167" y="192"/>
                </a:cubicBezTo>
                <a:cubicBezTo>
                  <a:pt x="164" y="192"/>
                  <a:pt x="160" y="195"/>
                  <a:pt x="160" y="199"/>
                </a:cubicBezTo>
                <a:cubicBezTo>
                  <a:pt x="160" y="279"/>
                  <a:pt x="160" y="279"/>
                  <a:pt x="160" y="279"/>
                </a:cubicBezTo>
                <a:cubicBezTo>
                  <a:pt x="160" y="283"/>
                  <a:pt x="164" y="286"/>
                  <a:pt x="167" y="286"/>
                </a:cubicBezTo>
                <a:close/>
                <a:moveTo>
                  <a:pt x="174" y="206"/>
                </a:moveTo>
                <a:cubicBezTo>
                  <a:pt x="237" y="206"/>
                  <a:pt x="237" y="206"/>
                  <a:pt x="237" y="206"/>
                </a:cubicBezTo>
                <a:cubicBezTo>
                  <a:pt x="237" y="272"/>
                  <a:pt x="237" y="272"/>
                  <a:pt x="237" y="272"/>
                </a:cubicBezTo>
                <a:cubicBezTo>
                  <a:pt x="174" y="272"/>
                  <a:pt x="174" y="272"/>
                  <a:pt x="174" y="272"/>
                </a:cubicBezTo>
                <a:lnTo>
                  <a:pt x="174" y="206"/>
                </a:lnTo>
                <a:close/>
                <a:moveTo>
                  <a:pt x="126" y="192"/>
                </a:moveTo>
                <a:cubicBezTo>
                  <a:pt x="50" y="192"/>
                  <a:pt x="50" y="192"/>
                  <a:pt x="50" y="192"/>
                </a:cubicBezTo>
                <a:cubicBezTo>
                  <a:pt x="46" y="192"/>
                  <a:pt x="43" y="195"/>
                  <a:pt x="43" y="199"/>
                </a:cubicBezTo>
                <a:cubicBezTo>
                  <a:pt x="43" y="279"/>
                  <a:pt x="43" y="279"/>
                  <a:pt x="43" y="279"/>
                </a:cubicBezTo>
                <a:cubicBezTo>
                  <a:pt x="43" y="283"/>
                  <a:pt x="46" y="286"/>
                  <a:pt x="50" y="286"/>
                </a:cubicBezTo>
                <a:cubicBezTo>
                  <a:pt x="126" y="286"/>
                  <a:pt x="126" y="286"/>
                  <a:pt x="126" y="286"/>
                </a:cubicBezTo>
                <a:cubicBezTo>
                  <a:pt x="130" y="286"/>
                  <a:pt x="133" y="283"/>
                  <a:pt x="133" y="279"/>
                </a:cubicBezTo>
                <a:cubicBezTo>
                  <a:pt x="133" y="199"/>
                  <a:pt x="133" y="199"/>
                  <a:pt x="133" y="199"/>
                </a:cubicBezTo>
                <a:cubicBezTo>
                  <a:pt x="133" y="195"/>
                  <a:pt x="130" y="192"/>
                  <a:pt x="126" y="192"/>
                </a:cubicBezTo>
                <a:close/>
                <a:moveTo>
                  <a:pt x="119" y="272"/>
                </a:moveTo>
                <a:cubicBezTo>
                  <a:pt x="57" y="272"/>
                  <a:pt x="57" y="272"/>
                  <a:pt x="57" y="272"/>
                </a:cubicBezTo>
                <a:cubicBezTo>
                  <a:pt x="57" y="206"/>
                  <a:pt x="57" y="206"/>
                  <a:pt x="57" y="206"/>
                </a:cubicBezTo>
                <a:cubicBezTo>
                  <a:pt x="119" y="206"/>
                  <a:pt x="119" y="206"/>
                  <a:pt x="119" y="206"/>
                </a:cubicBezTo>
                <a:lnTo>
                  <a:pt x="119" y="272"/>
                </a:lnTo>
                <a:close/>
                <a:moveTo>
                  <a:pt x="126" y="461"/>
                </a:moveTo>
                <a:cubicBezTo>
                  <a:pt x="50" y="461"/>
                  <a:pt x="50" y="461"/>
                  <a:pt x="50" y="461"/>
                </a:cubicBezTo>
                <a:cubicBezTo>
                  <a:pt x="46" y="461"/>
                  <a:pt x="43" y="465"/>
                  <a:pt x="43" y="468"/>
                </a:cubicBezTo>
                <a:cubicBezTo>
                  <a:pt x="43" y="549"/>
                  <a:pt x="43" y="549"/>
                  <a:pt x="43" y="549"/>
                </a:cubicBezTo>
                <a:cubicBezTo>
                  <a:pt x="43" y="553"/>
                  <a:pt x="46" y="556"/>
                  <a:pt x="50" y="556"/>
                </a:cubicBezTo>
                <a:cubicBezTo>
                  <a:pt x="126" y="556"/>
                  <a:pt x="126" y="556"/>
                  <a:pt x="126" y="556"/>
                </a:cubicBezTo>
                <a:cubicBezTo>
                  <a:pt x="130" y="556"/>
                  <a:pt x="133" y="553"/>
                  <a:pt x="133" y="549"/>
                </a:cubicBezTo>
                <a:cubicBezTo>
                  <a:pt x="133" y="468"/>
                  <a:pt x="133" y="468"/>
                  <a:pt x="133" y="468"/>
                </a:cubicBezTo>
                <a:cubicBezTo>
                  <a:pt x="133" y="465"/>
                  <a:pt x="130" y="461"/>
                  <a:pt x="126" y="461"/>
                </a:cubicBezTo>
                <a:close/>
                <a:moveTo>
                  <a:pt x="119" y="542"/>
                </a:moveTo>
                <a:cubicBezTo>
                  <a:pt x="57" y="542"/>
                  <a:pt x="57" y="542"/>
                  <a:pt x="57" y="542"/>
                </a:cubicBezTo>
                <a:cubicBezTo>
                  <a:pt x="57" y="475"/>
                  <a:pt x="57" y="475"/>
                  <a:pt x="57" y="475"/>
                </a:cubicBezTo>
                <a:cubicBezTo>
                  <a:pt x="119" y="475"/>
                  <a:pt x="119" y="475"/>
                  <a:pt x="119" y="475"/>
                </a:cubicBezTo>
                <a:lnTo>
                  <a:pt x="119" y="542"/>
                </a:lnTo>
                <a:close/>
                <a:moveTo>
                  <a:pt x="569" y="0"/>
                </a:moveTo>
                <a:cubicBezTo>
                  <a:pt x="288" y="0"/>
                  <a:pt x="288" y="0"/>
                  <a:pt x="288" y="0"/>
                </a:cubicBezTo>
                <a:cubicBezTo>
                  <a:pt x="284" y="0"/>
                  <a:pt x="281" y="3"/>
                  <a:pt x="281" y="7"/>
                </a:cubicBezTo>
                <a:cubicBezTo>
                  <a:pt x="281" y="146"/>
                  <a:pt x="281" y="146"/>
                  <a:pt x="281" y="146"/>
                </a:cubicBezTo>
                <a:cubicBezTo>
                  <a:pt x="7" y="146"/>
                  <a:pt x="7" y="146"/>
                  <a:pt x="7" y="146"/>
                </a:cubicBezTo>
                <a:cubicBezTo>
                  <a:pt x="3" y="146"/>
                  <a:pt x="0" y="149"/>
                  <a:pt x="0" y="153"/>
                </a:cubicBezTo>
                <a:cubicBezTo>
                  <a:pt x="0" y="606"/>
                  <a:pt x="0" y="606"/>
                  <a:pt x="0" y="606"/>
                </a:cubicBezTo>
                <a:cubicBezTo>
                  <a:pt x="0" y="609"/>
                  <a:pt x="3" y="613"/>
                  <a:pt x="7" y="613"/>
                </a:cubicBezTo>
                <a:cubicBezTo>
                  <a:pt x="167" y="613"/>
                  <a:pt x="167" y="613"/>
                  <a:pt x="167" y="613"/>
                </a:cubicBezTo>
                <a:cubicBezTo>
                  <a:pt x="171" y="613"/>
                  <a:pt x="174" y="609"/>
                  <a:pt x="174" y="606"/>
                </a:cubicBezTo>
                <a:cubicBezTo>
                  <a:pt x="174" y="475"/>
                  <a:pt x="174" y="475"/>
                  <a:pt x="174" y="475"/>
                </a:cubicBezTo>
                <a:cubicBezTo>
                  <a:pt x="237" y="475"/>
                  <a:pt x="237" y="475"/>
                  <a:pt x="237" y="475"/>
                </a:cubicBezTo>
                <a:cubicBezTo>
                  <a:pt x="237" y="606"/>
                  <a:pt x="237" y="606"/>
                  <a:pt x="237" y="606"/>
                </a:cubicBezTo>
                <a:cubicBezTo>
                  <a:pt x="237" y="609"/>
                  <a:pt x="240" y="613"/>
                  <a:pt x="244" y="613"/>
                </a:cubicBezTo>
                <a:cubicBezTo>
                  <a:pt x="288" y="613"/>
                  <a:pt x="288" y="613"/>
                  <a:pt x="288" y="613"/>
                </a:cubicBezTo>
                <a:cubicBezTo>
                  <a:pt x="449" y="613"/>
                  <a:pt x="449" y="613"/>
                  <a:pt x="449" y="613"/>
                </a:cubicBezTo>
                <a:cubicBezTo>
                  <a:pt x="453" y="613"/>
                  <a:pt x="456" y="609"/>
                  <a:pt x="456" y="606"/>
                </a:cubicBezTo>
                <a:cubicBezTo>
                  <a:pt x="456" y="475"/>
                  <a:pt x="456" y="475"/>
                  <a:pt x="456" y="475"/>
                </a:cubicBezTo>
                <a:cubicBezTo>
                  <a:pt x="518" y="475"/>
                  <a:pt x="518" y="475"/>
                  <a:pt x="518" y="475"/>
                </a:cubicBezTo>
                <a:cubicBezTo>
                  <a:pt x="518" y="606"/>
                  <a:pt x="518" y="606"/>
                  <a:pt x="518" y="606"/>
                </a:cubicBezTo>
                <a:cubicBezTo>
                  <a:pt x="518" y="609"/>
                  <a:pt x="521" y="613"/>
                  <a:pt x="525" y="613"/>
                </a:cubicBezTo>
                <a:cubicBezTo>
                  <a:pt x="569" y="613"/>
                  <a:pt x="569" y="613"/>
                  <a:pt x="569" y="613"/>
                </a:cubicBezTo>
                <a:cubicBezTo>
                  <a:pt x="573" y="613"/>
                  <a:pt x="576" y="609"/>
                  <a:pt x="576" y="606"/>
                </a:cubicBezTo>
                <a:cubicBezTo>
                  <a:pt x="576" y="7"/>
                  <a:pt x="576" y="7"/>
                  <a:pt x="576" y="7"/>
                </a:cubicBezTo>
                <a:cubicBezTo>
                  <a:pt x="576" y="3"/>
                  <a:pt x="573" y="0"/>
                  <a:pt x="569" y="0"/>
                </a:cubicBezTo>
                <a:close/>
                <a:moveTo>
                  <a:pt x="244" y="461"/>
                </a:moveTo>
                <a:cubicBezTo>
                  <a:pt x="167" y="461"/>
                  <a:pt x="167" y="461"/>
                  <a:pt x="167" y="461"/>
                </a:cubicBezTo>
                <a:cubicBezTo>
                  <a:pt x="164" y="461"/>
                  <a:pt x="160" y="465"/>
                  <a:pt x="160" y="468"/>
                </a:cubicBezTo>
                <a:cubicBezTo>
                  <a:pt x="160" y="599"/>
                  <a:pt x="160" y="599"/>
                  <a:pt x="160" y="599"/>
                </a:cubicBezTo>
                <a:cubicBezTo>
                  <a:pt x="14" y="599"/>
                  <a:pt x="14" y="599"/>
                  <a:pt x="14" y="599"/>
                </a:cubicBezTo>
                <a:cubicBezTo>
                  <a:pt x="14" y="160"/>
                  <a:pt x="14" y="160"/>
                  <a:pt x="14" y="160"/>
                </a:cubicBezTo>
                <a:cubicBezTo>
                  <a:pt x="281" y="160"/>
                  <a:pt x="281" y="160"/>
                  <a:pt x="281" y="160"/>
                </a:cubicBezTo>
                <a:cubicBezTo>
                  <a:pt x="281" y="599"/>
                  <a:pt x="281" y="599"/>
                  <a:pt x="281" y="599"/>
                </a:cubicBezTo>
                <a:cubicBezTo>
                  <a:pt x="251" y="599"/>
                  <a:pt x="251" y="599"/>
                  <a:pt x="251" y="599"/>
                </a:cubicBezTo>
                <a:cubicBezTo>
                  <a:pt x="251" y="468"/>
                  <a:pt x="251" y="468"/>
                  <a:pt x="251" y="468"/>
                </a:cubicBezTo>
                <a:cubicBezTo>
                  <a:pt x="251" y="465"/>
                  <a:pt x="248" y="461"/>
                  <a:pt x="244" y="461"/>
                </a:cubicBezTo>
                <a:close/>
                <a:moveTo>
                  <a:pt x="562" y="599"/>
                </a:moveTo>
                <a:cubicBezTo>
                  <a:pt x="532" y="599"/>
                  <a:pt x="532" y="599"/>
                  <a:pt x="532" y="599"/>
                </a:cubicBezTo>
                <a:cubicBezTo>
                  <a:pt x="532" y="468"/>
                  <a:pt x="532" y="468"/>
                  <a:pt x="532" y="468"/>
                </a:cubicBezTo>
                <a:cubicBezTo>
                  <a:pt x="532" y="465"/>
                  <a:pt x="529" y="461"/>
                  <a:pt x="525" y="461"/>
                </a:cubicBezTo>
                <a:cubicBezTo>
                  <a:pt x="449" y="461"/>
                  <a:pt x="449" y="461"/>
                  <a:pt x="449" y="461"/>
                </a:cubicBezTo>
                <a:cubicBezTo>
                  <a:pt x="445" y="461"/>
                  <a:pt x="442" y="465"/>
                  <a:pt x="442" y="468"/>
                </a:cubicBezTo>
                <a:cubicBezTo>
                  <a:pt x="442" y="599"/>
                  <a:pt x="442" y="599"/>
                  <a:pt x="442" y="599"/>
                </a:cubicBezTo>
                <a:cubicBezTo>
                  <a:pt x="295" y="599"/>
                  <a:pt x="295" y="599"/>
                  <a:pt x="295" y="599"/>
                </a:cubicBezTo>
                <a:cubicBezTo>
                  <a:pt x="295" y="153"/>
                  <a:pt x="295" y="153"/>
                  <a:pt x="295" y="153"/>
                </a:cubicBezTo>
                <a:cubicBezTo>
                  <a:pt x="295" y="14"/>
                  <a:pt x="295" y="14"/>
                  <a:pt x="295" y="14"/>
                </a:cubicBezTo>
                <a:cubicBezTo>
                  <a:pt x="562" y="14"/>
                  <a:pt x="562" y="14"/>
                  <a:pt x="562" y="14"/>
                </a:cubicBezTo>
                <a:lnTo>
                  <a:pt x="562" y="599"/>
                </a:lnTo>
                <a:close/>
                <a:moveTo>
                  <a:pt x="449" y="420"/>
                </a:moveTo>
                <a:cubicBezTo>
                  <a:pt x="525" y="420"/>
                  <a:pt x="525" y="420"/>
                  <a:pt x="525" y="420"/>
                </a:cubicBezTo>
                <a:cubicBezTo>
                  <a:pt x="529" y="420"/>
                  <a:pt x="532" y="417"/>
                  <a:pt x="532" y="413"/>
                </a:cubicBezTo>
                <a:cubicBezTo>
                  <a:pt x="532" y="333"/>
                  <a:pt x="532" y="333"/>
                  <a:pt x="532" y="333"/>
                </a:cubicBezTo>
                <a:cubicBezTo>
                  <a:pt x="532" y="329"/>
                  <a:pt x="529" y="326"/>
                  <a:pt x="525" y="326"/>
                </a:cubicBezTo>
                <a:cubicBezTo>
                  <a:pt x="449" y="326"/>
                  <a:pt x="449" y="326"/>
                  <a:pt x="449" y="326"/>
                </a:cubicBezTo>
                <a:cubicBezTo>
                  <a:pt x="445" y="326"/>
                  <a:pt x="442" y="329"/>
                  <a:pt x="442" y="333"/>
                </a:cubicBezTo>
                <a:cubicBezTo>
                  <a:pt x="442" y="413"/>
                  <a:pt x="442" y="413"/>
                  <a:pt x="442" y="413"/>
                </a:cubicBezTo>
                <a:cubicBezTo>
                  <a:pt x="442" y="417"/>
                  <a:pt x="445" y="420"/>
                  <a:pt x="449" y="420"/>
                </a:cubicBezTo>
                <a:close/>
                <a:moveTo>
                  <a:pt x="456" y="340"/>
                </a:moveTo>
                <a:cubicBezTo>
                  <a:pt x="518" y="340"/>
                  <a:pt x="518" y="340"/>
                  <a:pt x="518" y="340"/>
                </a:cubicBezTo>
                <a:cubicBezTo>
                  <a:pt x="518" y="406"/>
                  <a:pt x="518" y="406"/>
                  <a:pt x="518" y="406"/>
                </a:cubicBezTo>
                <a:cubicBezTo>
                  <a:pt x="456" y="406"/>
                  <a:pt x="456" y="406"/>
                  <a:pt x="456" y="406"/>
                </a:cubicBezTo>
                <a:lnTo>
                  <a:pt x="456" y="340"/>
                </a:lnTo>
                <a:close/>
                <a:moveTo>
                  <a:pt x="331" y="420"/>
                </a:moveTo>
                <a:cubicBezTo>
                  <a:pt x="407" y="420"/>
                  <a:pt x="407" y="420"/>
                  <a:pt x="407" y="420"/>
                </a:cubicBezTo>
                <a:cubicBezTo>
                  <a:pt x="411" y="420"/>
                  <a:pt x="414" y="417"/>
                  <a:pt x="414" y="413"/>
                </a:cubicBezTo>
                <a:cubicBezTo>
                  <a:pt x="414" y="333"/>
                  <a:pt x="414" y="333"/>
                  <a:pt x="414" y="333"/>
                </a:cubicBezTo>
                <a:cubicBezTo>
                  <a:pt x="414" y="329"/>
                  <a:pt x="411" y="326"/>
                  <a:pt x="407" y="326"/>
                </a:cubicBezTo>
                <a:cubicBezTo>
                  <a:pt x="331" y="326"/>
                  <a:pt x="331" y="326"/>
                  <a:pt x="331" y="326"/>
                </a:cubicBezTo>
                <a:cubicBezTo>
                  <a:pt x="327" y="326"/>
                  <a:pt x="324" y="329"/>
                  <a:pt x="324" y="333"/>
                </a:cubicBezTo>
                <a:cubicBezTo>
                  <a:pt x="324" y="413"/>
                  <a:pt x="324" y="413"/>
                  <a:pt x="324" y="413"/>
                </a:cubicBezTo>
                <a:cubicBezTo>
                  <a:pt x="324" y="417"/>
                  <a:pt x="327" y="420"/>
                  <a:pt x="331" y="420"/>
                </a:cubicBezTo>
                <a:close/>
                <a:moveTo>
                  <a:pt x="338" y="340"/>
                </a:moveTo>
                <a:cubicBezTo>
                  <a:pt x="400" y="340"/>
                  <a:pt x="400" y="340"/>
                  <a:pt x="400" y="340"/>
                </a:cubicBezTo>
                <a:cubicBezTo>
                  <a:pt x="400" y="406"/>
                  <a:pt x="400" y="406"/>
                  <a:pt x="400" y="406"/>
                </a:cubicBezTo>
                <a:cubicBezTo>
                  <a:pt x="338" y="406"/>
                  <a:pt x="338" y="406"/>
                  <a:pt x="338" y="406"/>
                </a:cubicBezTo>
                <a:lnTo>
                  <a:pt x="338" y="340"/>
                </a:lnTo>
                <a:close/>
                <a:moveTo>
                  <a:pt x="449" y="286"/>
                </a:moveTo>
                <a:cubicBezTo>
                  <a:pt x="525" y="286"/>
                  <a:pt x="525" y="286"/>
                  <a:pt x="525" y="286"/>
                </a:cubicBezTo>
                <a:cubicBezTo>
                  <a:pt x="529" y="286"/>
                  <a:pt x="532" y="283"/>
                  <a:pt x="532" y="279"/>
                </a:cubicBezTo>
                <a:cubicBezTo>
                  <a:pt x="532" y="199"/>
                  <a:pt x="532" y="199"/>
                  <a:pt x="532" y="199"/>
                </a:cubicBezTo>
                <a:cubicBezTo>
                  <a:pt x="532" y="195"/>
                  <a:pt x="529" y="192"/>
                  <a:pt x="525" y="192"/>
                </a:cubicBezTo>
                <a:cubicBezTo>
                  <a:pt x="449" y="192"/>
                  <a:pt x="449" y="192"/>
                  <a:pt x="449" y="192"/>
                </a:cubicBezTo>
                <a:cubicBezTo>
                  <a:pt x="445" y="192"/>
                  <a:pt x="442" y="195"/>
                  <a:pt x="442" y="199"/>
                </a:cubicBezTo>
                <a:cubicBezTo>
                  <a:pt x="442" y="279"/>
                  <a:pt x="442" y="279"/>
                  <a:pt x="442" y="279"/>
                </a:cubicBezTo>
                <a:cubicBezTo>
                  <a:pt x="442" y="283"/>
                  <a:pt x="445" y="286"/>
                  <a:pt x="449" y="286"/>
                </a:cubicBezTo>
                <a:close/>
                <a:moveTo>
                  <a:pt x="456" y="206"/>
                </a:moveTo>
                <a:cubicBezTo>
                  <a:pt x="518" y="206"/>
                  <a:pt x="518" y="206"/>
                  <a:pt x="518" y="206"/>
                </a:cubicBezTo>
                <a:cubicBezTo>
                  <a:pt x="518" y="272"/>
                  <a:pt x="518" y="272"/>
                  <a:pt x="518" y="272"/>
                </a:cubicBezTo>
                <a:cubicBezTo>
                  <a:pt x="456" y="272"/>
                  <a:pt x="456" y="272"/>
                  <a:pt x="456" y="272"/>
                </a:cubicBezTo>
                <a:lnTo>
                  <a:pt x="456" y="206"/>
                </a:lnTo>
                <a:close/>
                <a:moveTo>
                  <a:pt x="331" y="286"/>
                </a:moveTo>
                <a:cubicBezTo>
                  <a:pt x="407" y="286"/>
                  <a:pt x="407" y="286"/>
                  <a:pt x="407" y="286"/>
                </a:cubicBezTo>
                <a:cubicBezTo>
                  <a:pt x="411" y="286"/>
                  <a:pt x="414" y="283"/>
                  <a:pt x="414" y="279"/>
                </a:cubicBezTo>
                <a:cubicBezTo>
                  <a:pt x="414" y="199"/>
                  <a:pt x="414" y="199"/>
                  <a:pt x="414" y="199"/>
                </a:cubicBezTo>
                <a:cubicBezTo>
                  <a:pt x="414" y="195"/>
                  <a:pt x="411" y="192"/>
                  <a:pt x="407" y="192"/>
                </a:cubicBezTo>
                <a:cubicBezTo>
                  <a:pt x="331" y="192"/>
                  <a:pt x="331" y="192"/>
                  <a:pt x="331" y="192"/>
                </a:cubicBezTo>
                <a:cubicBezTo>
                  <a:pt x="327" y="192"/>
                  <a:pt x="324" y="195"/>
                  <a:pt x="324" y="199"/>
                </a:cubicBezTo>
                <a:cubicBezTo>
                  <a:pt x="324" y="279"/>
                  <a:pt x="324" y="279"/>
                  <a:pt x="324" y="279"/>
                </a:cubicBezTo>
                <a:cubicBezTo>
                  <a:pt x="324" y="283"/>
                  <a:pt x="327" y="286"/>
                  <a:pt x="331" y="286"/>
                </a:cubicBezTo>
                <a:close/>
                <a:moveTo>
                  <a:pt x="338" y="206"/>
                </a:moveTo>
                <a:cubicBezTo>
                  <a:pt x="400" y="206"/>
                  <a:pt x="400" y="206"/>
                  <a:pt x="400" y="206"/>
                </a:cubicBezTo>
                <a:cubicBezTo>
                  <a:pt x="400" y="272"/>
                  <a:pt x="400" y="272"/>
                  <a:pt x="400" y="272"/>
                </a:cubicBezTo>
                <a:cubicBezTo>
                  <a:pt x="338" y="272"/>
                  <a:pt x="338" y="272"/>
                  <a:pt x="338" y="272"/>
                </a:cubicBezTo>
                <a:lnTo>
                  <a:pt x="338" y="206"/>
                </a:lnTo>
                <a:close/>
                <a:moveTo>
                  <a:pt x="449" y="153"/>
                </a:moveTo>
                <a:cubicBezTo>
                  <a:pt x="525" y="153"/>
                  <a:pt x="525" y="153"/>
                  <a:pt x="525" y="153"/>
                </a:cubicBezTo>
                <a:cubicBezTo>
                  <a:pt x="529" y="153"/>
                  <a:pt x="532" y="150"/>
                  <a:pt x="532" y="146"/>
                </a:cubicBezTo>
                <a:cubicBezTo>
                  <a:pt x="532" y="66"/>
                  <a:pt x="532" y="66"/>
                  <a:pt x="532" y="66"/>
                </a:cubicBezTo>
                <a:cubicBezTo>
                  <a:pt x="532" y="62"/>
                  <a:pt x="529" y="59"/>
                  <a:pt x="525" y="59"/>
                </a:cubicBezTo>
                <a:cubicBezTo>
                  <a:pt x="449" y="59"/>
                  <a:pt x="449" y="59"/>
                  <a:pt x="449" y="59"/>
                </a:cubicBezTo>
                <a:cubicBezTo>
                  <a:pt x="445" y="59"/>
                  <a:pt x="442" y="62"/>
                  <a:pt x="442" y="66"/>
                </a:cubicBezTo>
                <a:cubicBezTo>
                  <a:pt x="442" y="146"/>
                  <a:pt x="442" y="146"/>
                  <a:pt x="442" y="146"/>
                </a:cubicBezTo>
                <a:cubicBezTo>
                  <a:pt x="442" y="150"/>
                  <a:pt x="445" y="153"/>
                  <a:pt x="449" y="153"/>
                </a:cubicBezTo>
                <a:close/>
                <a:moveTo>
                  <a:pt x="456" y="73"/>
                </a:moveTo>
                <a:cubicBezTo>
                  <a:pt x="518" y="73"/>
                  <a:pt x="518" y="73"/>
                  <a:pt x="518" y="73"/>
                </a:cubicBezTo>
                <a:cubicBezTo>
                  <a:pt x="518" y="139"/>
                  <a:pt x="518" y="139"/>
                  <a:pt x="518" y="139"/>
                </a:cubicBezTo>
                <a:cubicBezTo>
                  <a:pt x="456" y="139"/>
                  <a:pt x="456" y="139"/>
                  <a:pt x="456" y="139"/>
                </a:cubicBezTo>
                <a:lnTo>
                  <a:pt x="456" y="73"/>
                </a:lnTo>
                <a:close/>
                <a:moveTo>
                  <a:pt x="331" y="153"/>
                </a:moveTo>
                <a:cubicBezTo>
                  <a:pt x="407" y="153"/>
                  <a:pt x="407" y="153"/>
                  <a:pt x="407" y="153"/>
                </a:cubicBezTo>
                <a:cubicBezTo>
                  <a:pt x="411" y="153"/>
                  <a:pt x="414" y="150"/>
                  <a:pt x="414" y="146"/>
                </a:cubicBezTo>
                <a:cubicBezTo>
                  <a:pt x="414" y="66"/>
                  <a:pt x="414" y="66"/>
                  <a:pt x="414" y="66"/>
                </a:cubicBezTo>
                <a:cubicBezTo>
                  <a:pt x="414" y="62"/>
                  <a:pt x="411" y="59"/>
                  <a:pt x="407" y="59"/>
                </a:cubicBezTo>
                <a:cubicBezTo>
                  <a:pt x="331" y="59"/>
                  <a:pt x="331" y="59"/>
                  <a:pt x="331" y="59"/>
                </a:cubicBezTo>
                <a:cubicBezTo>
                  <a:pt x="327" y="59"/>
                  <a:pt x="324" y="62"/>
                  <a:pt x="324" y="66"/>
                </a:cubicBezTo>
                <a:cubicBezTo>
                  <a:pt x="324" y="146"/>
                  <a:pt x="324" y="146"/>
                  <a:pt x="324" y="146"/>
                </a:cubicBezTo>
                <a:cubicBezTo>
                  <a:pt x="324" y="150"/>
                  <a:pt x="327" y="153"/>
                  <a:pt x="331" y="153"/>
                </a:cubicBezTo>
                <a:close/>
                <a:moveTo>
                  <a:pt x="338" y="73"/>
                </a:moveTo>
                <a:cubicBezTo>
                  <a:pt x="400" y="73"/>
                  <a:pt x="400" y="73"/>
                  <a:pt x="400" y="73"/>
                </a:cubicBezTo>
                <a:cubicBezTo>
                  <a:pt x="400" y="139"/>
                  <a:pt x="400" y="139"/>
                  <a:pt x="400" y="139"/>
                </a:cubicBezTo>
                <a:cubicBezTo>
                  <a:pt x="338" y="139"/>
                  <a:pt x="338" y="139"/>
                  <a:pt x="338" y="139"/>
                </a:cubicBezTo>
                <a:lnTo>
                  <a:pt x="338" y="73"/>
                </a:lnTo>
                <a:close/>
                <a:moveTo>
                  <a:pt x="331" y="556"/>
                </a:moveTo>
                <a:cubicBezTo>
                  <a:pt x="407" y="556"/>
                  <a:pt x="407" y="556"/>
                  <a:pt x="407" y="556"/>
                </a:cubicBezTo>
                <a:cubicBezTo>
                  <a:pt x="411" y="556"/>
                  <a:pt x="414" y="553"/>
                  <a:pt x="414" y="549"/>
                </a:cubicBezTo>
                <a:cubicBezTo>
                  <a:pt x="414" y="468"/>
                  <a:pt x="414" y="468"/>
                  <a:pt x="414" y="468"/>
                </a:cubicBezTo>
                <a:cubicBezTo>
                  <a:pt x="414" y="465"/>
                  <a:pt x="411" y="461"/>
                  <a:pt x="407" y="461"/>
                </a:cubicBezTo>
                <a:cubicBezTo>
                  <a:pt x="331" y="461"/>
                  <a:pt x="331" y="461"/>
                  <a:pt x="331" y="461"/>
                </a:cubicBezTo>
                <a:cubicBezTo>
                  <a:pt x="327" y="461"/>
                  <a:pt x="324" y="465"/>
                  <a:pt x="324" y="468"/>
                </a:cubicBezTo>
                <a:cubicBezTo>
                  <a:pt x="324" y="549"/>
                  <a:pt x="324" y="549"/>
                  <a:pt x="324" y="549"/>
                </a:cubicBezTo>
                <a:cubicBezTo>
                  <a:pt x="324" y="553"/>
                  <a:pt x="327" y="556"/>
                  <a:pt x="331" y="556"/>
                </a:cubicBezTo>
                <a:close/>
                <a:moveTo>
                  <a:pt x="338" y="475"/>
                </a:moveTo>
                <a:cubicBezTo>
                  <a:pt x="400" y="475"/>
                  <a:pt x="400" y="475"/>
                  <a:pt x="400" y="475"/>
                </a:cubicBezTo>
                <a:cubicBezTo>
                  <a:pt x="400" y="542"/>
                  <a:pt x="400" y="542"/>
                  <a:pt x="400" y="542"/>
                </a:cubicBezTo>
                <a:cubicBezTo>
                  <a:pt x="338" y="542"/>
                  <a:pt x="338" y="542"/>
                  <a:pt x="338" y="542"/>
                </a:cubicBezTo>
                <a:lnTo>
                  <a:pt x="338" y="47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15"/>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0" name="Freeform 103"/>
          <p:cNvSpPr>
            <a:spLocks noEditPoints="1"/>
          </p:cNvSpPr>
          <p:nvPr/>
        </p:nvSpPr>
        <p:spPr bwMode="auto">
          <a:xfrm>
            <a:off x="8399331" y="1713099"/>
            <a:ext cx="666206" cy="624712"/>
          </a:xfrm>
          <a:custGeom>
            <a:avLst/>
            <a:gdLst>
              <a:gd name="T0" fmla="*/ 265 w 646"/>
              <a:gd name="T1" fmla="*/ 338 h 605"/>
              <a:gd name="T2" fmla="*/ 375 w 646"/>
              <a:gd name="T3" fmla="*/ 345 h 605"/>
              <a:gd name="T4" fmla="*/ 382 w 646"/>
              <a:gd name="T5" fmla="*/ 229 h 605"/>
              <a:gd name="T6" fmla="*/ 272 w 646"/>
              <a:gd name="T7" fmla="*/ 222 h 605"/>
              <a:gd name="T8" fmla="*/ 279 w 646"/>
              <a:gd name="T9" fmla="*/ 236 h 605"/>
              <a:gd name="T10" fmla="*/ 368 w 646"/>
              <a:gd name="T11" fmla="*/ 331 h 605"/>
              <a:gd name="T12" fmla="*/ 279 w 646"/>
              <a:gd name="T13" fmla="*/ 236 h 605"/>
              <a:gd name="T14" fmla="*/ 527 w 646"/>
              <a:gd name="T15" fmla="*/ 345 h 605"/>
              <a:gd name="T16" fmla="*/ 534 w 646"/>
              <a:gd name="T17" fmla="*/ 229 h 605"/>
              <a:gd name="T18" fmla="*/ 424 w 646"/>
              <a:gd name="T19" fmla="*/ 222 h 605"/>
              <a:gd name="T20" fmla="*/ 417 w 646"/>
              <a:gd name="T21" fmla="*/ 338 h 605"/>
              <a:gd name="T22" fmla="*/ 431 w 646"/>
              <a:gd name="T23" fmla="*/ 236 h 605"/>
              <a:gd name="T24" fmla="*/ 520 w 646"/>
              <a:gd name="T25" fmla="*/ 331 h 605"/>
              <a:gd name="T26" fmla="*/ 431 w 646"/>
              <a:gd name="T27" fmla="*/ 236 h 605"/>
              <a:gd name="T28" fmla="*/ 113 w 646"/>
              <a:gd name="T29" fmla="*/ 222 h 605"/>
              <a:gd name="T30" fmla="*/ 106 w 646"/>
              <a:gd name="T31" fmla="*/ 338 h 605"/>
              <a:gd name="T32" fmla="*/ 216 w 646"/>
              <a:gd name="T33" fmla="*/ 345 h 605"/>
              <a:gd name="T34" fmla="*/ 223 w 646"/>
              <a:gd name="T35" fmla="*/ 229 h 605"/>
              <a:gd name="T36" fmla="*/ 209 w 646"/>
              <a:gd name="T37" fmla="*/ 331 h 605"/>
              <a:gd name="T38" fmla="*/ 120 w 646"/>
              <a:gd name="T39" fmla="*/ 236 h 605"/>
              <a:gd name="T40" fmla="*/ 209 w 646"/>
              <a:gd name="T41" fmla="*/ 331 h 605"/>
              <a:gd name="T42" fmla="*/ 527 w 646"/>
              <a:gd name="T43" fmla="*/ 528 h 605"/>
              <a:gd name="T44" fmla="*/ 534 w 646"/>
              <a:gd name="T45" fmla="*/ 413 h 605"/>
              <a:gd name="T46" fmla="*/ 424 w 646"/>
              <a:gd name="T47" fmla="*/ 406 h 605"/>
              <a:gd name="T48" fmla="*/ 417 w 646"/>
              <a:gd name="T49" fmla="*/ 521 h 605"/>
              <a:gd name="T50" fmla="*/ 431 w 646"/>
              <a:gd name="T51" fmla="*/ 420 h 605"/>
              <a:gd name="T52" fmla="*/ 520 w 646"/>
              <a:gd name="T53" fmla="*/ 514 h 605"/>
              <a:gd name="T54" fmla="*/ 431 w 646"/>
              <a:gd name="T55" fmla="*/ 420 h 605"/>
              <a:gd name="T56" fmla="*/ 113 w 646"/>
              <a:gd name="T57" fmla="*/ 406 h 605"/>
              <a:gd name="T58" fmla="*/ 106 w 646"/>
              <a:gd name="T59" fmla="*/ 521 h 605"/>
              <a:gd name="T60" fmla="*/ 216 w 646"/>
              <a:gd name="T61" fmla="*/ 528 h 605"/>
              <a:gd name="T62" fmla="*/ 223 w 646"/>
              <a:gd name="T63" fmla="*/ 413 h 605"/>
              <a:gd name="T64" fmla="*/ 209 w 646"/>
              <a:gd name="T65" fmla="*/ 514 h 605"/>
              <a:gd name="T66" fmla="*/ 120 w 646"/>
              <a:gd name="T67" fmla="*/ 420 h 605"/>
              <a:gd name="T68" fmla="*/ 209 w 646"/>
              <a:gd name="T69" fmla="*/ 514 h 605"/>
              <a:gd name="T70" fmla="*/ 327 w 646"/>
              <a:gd name="T71" fmla="*/ 2 h 605"/>
              <a:gd name="T72" fmla="*/ 5 w 646"/>
              <a:gd name="T73" fmla="*/ 193 h 605"/>
              <a:gd name="T74" fmla="*/ 12 w 646"/>
              <a:gd name="T75" fmla="*/ 205 h 605"/>
              <a:gd name="T76" fmla="*/ 47 w 646"/>
              <a:gd name="T77" fmla="*/ 598 h 605"/>
              <a:gd name="T78" fmla="*/ 272 w 646"/>
              <a:gd name="T79" fmla="*/ 605 h 605"/>
              <a:gd name="T80" fmla="*/ 279 w 646"/>
              <a:gd name="T81" fmla="*/ 420 h 605"/>
              <a:gd name="T82" fmla="*/ 368 w 646"/>
              <a:gd name="T83" fmla="*/ 598 h 605"/>
              <a:gd name="T84" fmla="*/ 592 w 646"/>
              <a:gd name="T85" fmla="*/ 605 h 605"/>
              <a:gd name="T86" fmla="*/ 599 w 646"/>
              <a:gd name="T87" fmla="*/ 183 h 605"/>
              <a:gd name="T88" fmla="*/ 638 w 646"/>
              <a:gd name="T89" fmla="*/ 206 h 605"/>
              <a:gd name="T90" fmla="*/ 642 w 646"/>
              <a:gd name="T91" fmla="*/ 193 h 605"/>
              <a:gd name="T92" fmla="*/ 382 w 646"/>
              <a:gd name="T93" fmla="*/ 591 h 605"/>
              <a:gd name="T94" fmla="*/ 375 w 646"/>
              <a:gd name="T95" fmla="*/ 406 h 605"/>
              <a:gd name="T96" fmla="*/ 265 w 646"/>
              <a:gd name="T97" fmla="*/ 413 h 605"/>
              <a:gd name="T98" fmla="*/ 61 w 646"/>
              <a:gd name="T99" fmla="*/ 591 h 605"/>
              <a:gd name="T100" fmla="*/ 323 w 646"/>
              <a:gd name="T101" fmla="*/ 16 h 605"/>
              <a:gd name="T102" fmla="*/ 585 w 646"/>
              <a:gd name="T103" fmla="*/ 591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6" h="605">
                <a:moveTo>
                  <a:pt x="265" y="229"/>
                </a:moveTo>
                <a:cubicBezTo>
                  <a:pt x="265" y="338"/>
                  <a:pt x="265" y="338"/>
                  <a:pt x="265" y="338"/>
                </a:cubicBezTo>
                <a:cubicBezTo>
                  <a:pt x="265" y="342"/>
                  <a:pt x="268" y="345"/>
                  <a:pt x="272" y="345"/>
                </a:cubicBezTo>
                <a:cubicBezTo>
                  <a:pt x="375" y="345"/>
                  <a:pt x="375" y="345"/>
                  <a:pt x="375" y="345"/>
                </a:cubicBezTo>
                <a:cubicBezTo>
                  <a:pt x="379" y="345"/>
                  <a:pt x="382" y="342"/>
                  <a:pt x="382" y="338"/>
                </a:cubicBezTo>
                <a:cubicBezTo>
                  <a:pt x="382" y="229"/>
                  <a:pt x="382" y="229"/>
                  <a:pt x="382" y="229"/>
                </a:cubicBezTo>
                <a:cubicBezTo>
                  <a:pt x="382" y="226"/>
                  <a:pt x="379" y="222"/>
                  <a:pt x="375" y="222"/>
                </a:cubicBezTo>
                <a:cubicBezTo>
                  <a:pt x="272" y="222"/>
                  <a:pt x="272" y="222"/>
                  <a:pt x="272" y="222"/>
                </a:cubicBezTo>
                <a:cubicBezTo>
                  <a:pt x="268" y="222"/>
                  <a:pt x="265" y="226"/>
                  <a:pt x="265" y="229"/>
                </a:cubicBezTo>
                <a:close/>
                <a:moveTo>
                  <a:pt x="279" y="236"/>
                </a:moveTo>
                <a:cubicBezTo>
                  <a:pt x="368" y="236"/>
                  <a:pt x="368" y="236"/>
                  <a:pt x="368" y="236"/>
                </a:cubicBezTo>
                <a:cubicBezTo>
                  <a:pt x="368" y="331"/>
                  <a:pt x="368" y="331"/>
                  <a:pt x="368" y="331"/>
                </a:cubicBezTo>
                <a:cubicBezTo>
                  <a:pt x="279" y="331"/>
                  <a:pt x="279" y="331"/>
                  <a:pt x="279" y="331"/>
                </a:cubicBezTo>
                <a:lnTo>
                  <a:pt x="279" y="236"/>
                </a:lnTo>
                <a:close/>
                <a:moveTo>
                  <a:pt x="424" y="345"/>
                </a:moveTo>
                <a:cubicBezTo>
                  <a:pt x="527" y="345"/>
                  <a:pt x="527" y="345"/>
                  <a:pt x="527" y="345"/>
                </a:cubicBezTo>
                <a:cubicBezTo>
                  <a:pt x="531" y="345"/>
                  <a:pt x="534" y="342"/>
                  <a:pt x="534" y="338"/>
                </a:cubicBezTo>
                <a:cubicBezTo>
                  <a:pt x="534" y="229"/>
                  <a:pt x="534" y="229"/>
                  <a:pt x="534" y="229"/>
                </a:cubicBezTo>
                <a:cubicBezTo>
                  <a:pt x="534" y="226"/>
                  <a:pt x="531" y="222"/>
                  <a:pt x="527" y="222"/>
                </a:cubicBezTo>
                <a:cubicBezTo>
                  <a:pt x="424" y="222"/>
                  <a:pt x="424" y="222"/>
                  <a:pt x="424" y="222"/>
                </a:cubicBezTo>
                <a:cubicBezTo>
                  <a:pt x="420" y="222"/>
                  <a:pt x="417" y="226"/>
                  <a:pt x="417" y="229"/>
                </a:cubicBezTo>
                <a:cubicBezTo>
                  <a:pt x="417" y="338"/>
                  <a:pt x="417" y="338"/>
                  <a:pt x="417" y="338"/>
                </a:cubicBezTo>
                <a:cubicBezTo>
                  <a:pt x="417" y="342"/>
                  <a:pt x="420" y="345"/>
                  <a:pt x="424" y="345"/>
                </a:cubicBezTo>
                <a:close/>
                <a:moveTo>
                  <a:pt x="431" y="236"/>
                </a:moveTo>
                <a:cubicBezTo>
                  <a:pt x="520" y="236"/>
                  <a:pt x="520" y="236"/>
                  <a:pt x="520" y="236"/>
                </a:cubicBezTo>
                <a:cubicBezTo>
                  <a:pt x="520" y="331"/>
                  <a:pt x="520" y="331"/>
                  <a:pt x="520" y="331"/>
                </a:cubicBezTo>
                <a:cubicBezTo>
                  <a:pt x="431" y="331"/>
                  <a:pt x="431" y="331"/>
                  <a:pt x="431" y="331"/>
                </a:cubicBezTo>
                <a:lnTo>
                  <a:pt x="431" y="236"/>
                </a:lnTo>
                <a:close/>
                <a:moveTo>
                  <a:pt x="216" y="222"/>
                </a:moveTo>
                <a:cubicBezTo>
                  <a:pt x="113" y="222"/>
                  <a:pt x="113" y="222"/>
                  <a:pt x="113" y="222"/>
                </a:cubicBezTo>
                <a:cubicBezTo>
                  <a:pt x="109" y="222"/>
                  <a:pt x="106" y="226"/>
                  <a:pt x="106" y="229"/>
                </a:cubicBezTo>
                <a:cubicBezTo>
                  <a:pt x="106" y="338"/>
                  <a:pt x="106" y="338"/>
                  <a:pt x="106" y="338"/>
                </a:cubicBezTo>
                <a:cubicBezTo>
                  <a:pt x="106" y="342"/>
                  <a:pt x="109" y="345"/>
                  <a:pt x="113" y="345"/>
                </a:cubicBezTo>
                <a:cubicBezTo>
                  <a:pt x="216" y="345"/>
                  <a:pt x="216" y="345"/>
                  <a:pt x="216" y="345"/>
                </a:cubicBezTo>
                <a:cubicBezTo>
                  <a:pt x="220" y="345"/>
                  <a:pt x="223" y="342"/>
                  <a:pt x="223" y="338"/>
                </a:cubicBezTo>
                <a:cubicBezTo>
                  <a:pt x="223" y="229"/>
                  <a:pt x="223" y="229"/>
                  <a:pt x="223" y="229"/>
                </a:cubicBezTo>
                <a:cubicBezTo>
                  <a:pt x="223" y="226"/>
                  <a:pt x="220" y="222"/>
                  <a:pt x="216" y="222"/>
                </a:cubicBezTo>
                <a:close/>
                <a:moveTo>
                  <a:pt x="209" y="331"/>
                </a:moveTo>
                <a:cubicBezTo>
                  <a:pt x="120" y="331"/>
                  <a:pt x="120" y="331"/>
                  <a:pt x="120" y="331"/>
                </a:cubicBezTo>
                <a:cubicBezTo>
                  <a:pt x="120" y="236"/>
                  <a:pt x="120" y="236"/>
                  <a:pt x="120" y="236"/>
                </a:cubicBezTo>
                <a:cubicBezTo>
                  <a:pt x="209" y="236"/>
                  <a:pt x="209" y="236"/>
                  <a:pt x="209" y="236"/>
                </a:cubicBezTo>
                <a:lnTo>
                  <a:pt x="209" y="331"/>
                </a:lnTo>
                <a:close/>
                <a:moveTo>
                  <a:pt x="424" y="528"/>
                </a:moveTo>
                <a:cubicBezTo>
                  <a:pt x="527" y="528"/>
                  <a:pt x="527" y="528"/>
                  <a:pt x="527" y="528"/>
                </a:cubicBezTo>
                <a:cubicBezTo>
                  <a:pt x="531" y="528"/>
                  <a:pt x="534" y="525"/>
                  <a:pt x="534" y="521"/>
                </a:cubicBezTo>
                <a:cubicBezTo>
                  <a:pt x="534" y="413"/>
                  <a:pt x="534" y="413"/>
                  <a:pt x="534" y="413"/>
                </a:cubicBezTo>
                <a:cubicBezTo>
                  <a:pt x="534" y="409"/>
                  <a:pt x="531" y="406"/>
                  <a:pt x="527" y="406"/>
                </a:cubicBezTo>
                <a:cubicBezTo>
                  <a:pt x="424" y="406"/>
                  <a:pt x="424" y="406"/>
                  <a:pt x="424" y="406"/>
                </a:cubicBezTo>
                <a:cubicBezTo>
                  <a:pt x="420" y="406"/>
                  <a:pt x="417" y="409"/>
                  <a:pt x="417" y="413"/>
                </a:cubicBezTo>
                <a:cubicBezTo>
                  <a:pt x="417" y="521"/>
                  <a:pt x="417" y="521"/>
                  <a:pt x="417" y="521"/>
                </a:cubicBezTo>
                <a:cubicBezTo>
                  <a:pt x="417" y="525"/>
                  <a:pt x="420" y="528"/>
                  <a:pt x="424" y="528"/>
                </a:cubicBezTo>
                <a:close/>
                <a:moveTo>
                  <a:pt x="431" y="420"/>
                </a:moveTo>
                <a:cubicBezTo>
                  <a:pt x="520" y="420"/>
                  <a:pt x="520" y="420"/>
                  <a:pt x="520" y="420"/>
                </a:cubicBezTo>
                <a:cubicBezTo>
                  <a:pt x="520" y="514"/>
                  <a:pt x="520" y="514"/>
                  <a:pt x="520" y="514"/>
                </a:cubicBezTo>
                <a:cubicBezTo>
                  <a:pt x="431" y="514"/>
                  <a:pt x="431" y="514"/>
                  <a:pt x="431" y="514"/>
                </a:cubicBezTo>
                <a:lnTo>
                  <a:pt x="431" y="420"/>
                </a:lnTo>
                <a:close/>
                <a:moveTo>
                  <a:pt x="216" y="406"/>
                </a:moveTo>
                <a:cubicBezTo>
                  <a:pt x="113" y="406"/>
                  <a:pt x="113" y="406"/>
                  <a:pt x="113" y="406"/>
                </a:cubicBezTo>
                <a:cubicBezTo>
                  <a:pt x="109" y="406"/>
                  <a:pt x="106" y="409"/>
                  <a:pt x="106" y="413"/>
                </a:cubicBezTo>
                <a:cubicBezTo>
                  <a:pt x="106" y="521"/>
                  <a:pt x="106" y="521"/>
                  <a:pt x="106" y="521"/>
                </a:cubicBezTo>
                <a:cubicBezTo>
                  <a:pt x="106" y="525"/>
                  <a:pt x="109" y="528"/>
                  <a:pt x="113" y="528"/>
                </a:cubicBezTo>
                <a:cubicBezTo>
                  <a:pt x="216" y="528"/>
                  <a:pt x="216" y="528"/>
                  <a:pt x="216" y="528"/>
                </a:cubicBezTo>
                <a:cubicBezTo>
                  <a:pt x="220" y="528"/>
                  <a:pt x="223" y="525"/>
                  <a:pt x="223" y="521"/>
                </a:cubicBezTo>
                <a:cubicBezTo>
                  <a:pt x="223" y="413"/>
                  <a:pt x="223" y="413"/>
                  <a:pt x="223" y="413"/>
                </a:cubicBezTo>
                <a:cubicBezTo>
                  <a:pt x="223" y="409"/>
                  <a:pt x="220" y="406"/>
                  <a:pt x="216" y="406"/>
                </a:cubicBezTo>
                <a:close/>
                <a:moveTo>
                  <a:pt x="209" y="514"/>
                </a:moveTo>
                <a:cubicBezTo>
                  <a:pt x="120" y="514"/>
                  <a:pt x="120" y="514"/>
                  <a:pt x="120" y="514"/>
                </a:cubicBezTo>
                <a:cubicBezTo>
                  <a:pt x="120" y="420"/>
                  <a:pt x="120" y="420"/>
                  <a:pt x="120" y="420"/>
                </a:cubicBezTo>
                <a:cubicBezTo>
                  <a:pt x="209" y="420"/>
                  <a:pt x="209" y="420"/>
                  <a:pt x="209" y="420"/>
                </a:cubicBezTo>
                <a:lnTo>
                  <a:pt x="209" y="514"/>
                </a:lnTo>
                <a:close/>
                <a:moveTo>
                  <a:pt x="642" y="193"/>
                </a:moveTo>
                <a:cubicBezTo>
                  <a:pt x="327" y="2"/>
                  <a:pt x="327" y="2"/>
                  <a:pt x="327" y="2"/>
                </a:cubicBezTo>
                <a:cubicBezTo>
                  <a:pt x="325" y="0"/>
                  <a:pt x="322" y="0"/>
                  <a:pt x="320" y="2"/>
                </a:cubicBezTo>
                <a:cubicBezTo>
                  <a:pt x="5" y="193"/>
                  <a:pt x="5" y="193"/>
                  <a:pt x="5" y="193"/>
                </a:cubicBezTo>
                <a:cubicBezTo>
                  <a:pt x="1" y="195"/>
                  <a:pt x="0" y="199"/>
                  <a:pt x="2" y="202"/>
                </a:cubicBezTo>
                <a:cubicBezTo>
                  <a:pt x="4" y="206"/>
                  <a:pt x="9" y="207"/>
                  <a:pt x="12" y="205"/>
                </a:cubicBezTo>
                <a:cubicBezTo>
                  <a:pt x="47" y="183"/>
                  <a:pt x="47" y="183"/>
                  <a:pt x="47" y="183"/>
                </a:cubicBezTo>
                <a:cubicBezTo>
                  <a:pt x="47" y="598"/>
                  <a:pt x="47" y="598"/>
                  <a:pt x="47" y="598"/>
                </a:cubicBezTo>
                <a:cubicBezTo>
                  <a:pt x="47" y="602"/>
                  <a:pt x="50" y="605"/>
                  <a:pt x="54" y="605"/>
                </a:cubicBezTo>
                <a:cubicBezTo>
                  <a:pt x="272" y="605"/>
                  <a:pt x="272" y="605"/>
                  <a:pt x="272" y="605"/>
                </a:cubicBezTo>
                <a:cubicBezTo>
                  <a:pt x="276" y="605"/>
                  <a:pt x="279" y="602"/>
                  <a:pt x="279" y="598"/>
                </a:cubicBezTo>
                <a:cubicBezTo>
                  <a:pt x="279" y="420"/>
                  <a:pt x="279" y="420"/>
                  <a:pt x="279" y="420"/>
                </a:cubicBezTo>
                <a:cubicBezTo>
                  <a:pt x="368" y="420"/>
                  <a:pt x="368" y="420"/>
                  <a:pt x="368" y="420"/>
                </a:cubicBezTo>
                <a:cubicBezTo>
                  <a:pt x="368" y="598"/>
                  <a:pt x="368" y="598"/>
                  <a:pt x="368" y="598"/>
                </a:cubicBezTo>
                <a:cubicBezTo>
                  <a:pt x="368" y="602"/>
                  <a:pt x="371" y="605"/>
                  <a:pt x="375" y="605"/>
                </a:cubicBezTo>
                <a:cubicBezTo>
                  <a:pt x="592" y="605"/>
                  <a:pt x="592" y="605"/>
                  <a:pt x="592" y="605"/>
                </a:cubicBezTo>
                <a:cubicBezTo>
                  <a:pt x="596" y="605"/>
                  <a:pt x="599" y="602"/>
                  <a:pt x="599" y="598"/>
                </a:cubicBezTo>
                <a:cubicBezTo>
                  <a:pt x="599" y="183"/>
                  <a:pt x="599" y="183"/>
                  <a:pt x="599" y="183"/>
                </a:cubicBezTo>
                <a:cubicBezTo>
                  <a:pt x="635" y="205"/>
                  <a:pt x="635" y="205"/>
                  <a:pt x="635" y="205"/>
                </a:cubicBezTo>
                <a:cubicBezTo>
                  <a:pt x="636" y="205"/>
                  <a:pt x="637" y="206"/>
                  <a:pt x="638" y="206"/>
                </a:cubicBezTo>
                <a:cubicBezTo>
                  <a:pt x="641" y="206"/>
                  <a:pt x="643" y="204"/>
                  <a:pt x="644" y="202"/>
                </a:cubicBezTo>
                <a:cubicBezTo>
                  <a:pt x="646" y="199"/>
                  <a:pt x="645" y="195"/>
                  <a:pt x="642" y="193"/>
                </a:cubicBezTo>
                <a:close/>
                <a:moveTo>
                  <a:pt x="585" y="591"/>
                </a:moveTo>
                <a:cubicBezTo>
                  <a:pt x="382" y="591"/>
                  <a:pt x="382" y="591"/>
                  <a:pt x="382" y="591"/>
                </a:cubicBezTo>
                <a:cubicBezTo>
                  <a:pt x="382" y="413"/>
                  <a:pt x="382" y="413"/>
                  <a:pt x="382" y="413"/>
                </a:cubicBezTo>
                <a:cubicBezTo>
                  <a:pt x="382" y="409"/>
                  <a:pt x="379" y="406"/>
                  <a:pt x="375" y="406"/>
                </a:cubicBezTo>
                <a:cubicBezTo>
                  <a:pt x="272" y="406"/>
                  <a:pt x="272" y="406"/>
                  <a:pt x="272" y="406"/>
                </a:cubicBezTo>
                <a:cubicBezTo>
                  <a:pt x="268" y="406"/>
                  <a:pt x="265" y="409"/>
                  <a:pt x="265" y="413"/>
                </a:cubicBezTo>
                <a:cubicBezTo>
                  <a:pt x="265" y="591"/>
                  <a:pt x="265" y="591"/>
                  <a:pt x="265" y="591"/>
                </a:cubicBezTo>
                <a:cubicBezTo>
                  <a:pt x="61" y="591"/>
                  <a:pt x="61" y="591"/>
                  <a:pt x="61" y="591"/>
                </a:cubicBezTo>
                <a:cubicBezTo>
                  <a:pt x="61" y="175"/>
                  <a:pt x="61" y="175"/>
                  <a:pt x="61" y="175"/>
                </a:cubicBezTo>
                <a:cubicBezTo>
                  <a:pt x="323" y="16"/>
                  <a:pt x="323" y="16"/>
                  <a:pt x="323" y="16"/>
                </a:cubicBezTo>
                <a:cubicBezTo>
                  <a:pt x="585" y="175"/>
                  <a:pt x="585" y="175"/>
                  <a:pt x="585" y="175"/>
                </a:cubicBezTo>
                <a:lnTo>
                  <a:pt x="585" y="59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Oval 27"/>
          <p:cNvSpPr>
            <a:spLocks noChangeArrowheads="1"/>
          </p:cNvSpPr>
          <p:nvPr/>
        </p:nvSpPr>
        <p:spPr bwMode="auto">
          <a:xfrm>
            <a:off x="1289160" y="461966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2" name="Freeform 105"/>
          <p:cNvSpPr>
            <a:spLocks noEditPoints="1"/>
          </p:cNvSpPr>
          <p:nvPr/>
        </p:nvSpPr>
        <p:spPr bwMode="auto">
          <a:xfrm>
            <a:off x="1591458" y="4883890"/>
            <a:ext cx="493834" cy="654214"/>
          </a:xfrm>
          <a:custGeom>
            <a:avLst/>
            <a:gdLst>
              <a:gd name="T0" fmla="*/ 473 w 478"/>
              <a:gd name="T1" fmla="*/ 39 h 633"/>
              <a:gd name="T2" fmla="*/ 239 w 478"/>
              <a:gd name="T3" fmla="*/ 0 h 633"/>
              <a:gd name="T4" fmla="*/ 239 w 478"/>
              <a:gd name="T5" fmla="*/ 0 h 633"/>
              <a:gd name="T6" fmla="*/ 239 w 478"/>
              <a:gd name="T7" fmla="*/ 0 h 633"/>
              <a:gd name="T8" fmla="*/ 239 w 478"/>
              <a:gd name="T9" fmla="*/ 0 h 633"/>
              <a:gd name="T10" fmla="*/ 193 w 478"/>
              <a:gd name="T11" fmla="*/ 2 h 633"/>
              <a:gd name="T12" fmla="*/ 192 w 478"/>
              <a:gd name="T13" fmla="*/ 2 h 633"/>
              <a:gd name="T14" fmla="*/ 192 w 478"/>
              <a:gd name="T15" fmla="*/ 2 h 633"/>
              <a:gd name="T16" fmla="*/ 191 w 478"/>
              <a:gd name="T17" fmla="*/ 2 h 633"/>
              <a:gd name="T18" fmla="*/ 145 w 478"/>
              <a:gd name="T19" fmla="*/ 7 h 633"/>
              <a:gd name="T20" fmla="*/ 144 w 478"/>
              <a:gd name="T21" fmla="*/ 7 h 633"/>
              <a:gd name="T22" fmla="*/ 98 w 478"/>
              <a:gd name="T23" fmla="*/ 15 h 633"/>
              <a:gd name="T24" fmla="*/ 98 w 478"/>
              <a:gd name="T25" fmla="*/ 15 h 633"/>
              <a:gd name="T26" fmla="*/ 52 w 478"/>
              <a:gd name="T27" fmla="*/ 26 h 633"/>
              <a:gd name="T28" fmla="*/ 51 w 478"/>
              <a:gd name="T29" fmla="*/ 26 h 633"/>
              <a:gd name="T30" fmla="*/ 4 w 478"/>
              <a:gd name="T31" fmla="*/ 39 h 633"/>
              <a:gd name="T32" fmla="*/ 0 w 478"/>
              <a:gd name="T33" fmla="*/ 46 h 633"/>
              <a:gd name="T34" fmla="*/ 0 w 478"/>
              <a:gd name="T35" fmla="*/ 435 h 633"/>
              <a:gd name="T36" fmla="*/ 102 w 478"/>
              <a:gd name="T37" fmla="*/ 553 h 633"/>
              <a:gd name="T38" fmla="*/ 142 w 478"/>
              <a:gd name="T39" fmla="*/ 582 h 633"/>
              <a:gd name="T40" fmla="*/ 142 w 478"/>
              <a:gd name="T41" fmla="*/ 582 h 633"/>
              <a:gd name="T42" fmla="*/ 238 w 478"/>
              <a:gd name="T43" fmla="*/ 633 h 633"/>
              <a:gd name="T44" fmla="*/ 238 w 478"/>
              <a:gd name="T45" fmla="*/ 633 h 633"/>
              <a:gd name="T46" fmla="*/ 239 w 478"/>
              <a:gd name="T47" fmla="*/ 633 h 633"/>
              <a:gd name="T48" fmla="*/ 239 w 478"/>
              <a:gd name="T49" fmla="*/ 633 h 633"/>
              <a:gd name="T50" fmla="*/ 239 w 478"/>
              <a:gd name="T51" fmla="*/ 633 h 633"/>
              <a:gd name="T52" fmla="*/ 239 w 478"/>
              <a:gd name="T53" fmla="*/ 633 h 633"/>
              <a:gd name="T54" fmla="*/ 241 w 478"/>
              <a:gd name="T55" fmla="*/ 633 h 633"/>
              <a:gd name="T56" fmla="*/ 373 w 478"/>
              <a:gd name="T57" fmla="*/ 560 h 633"/>
              <a:gd name="T58" fmla="*/ 478 w 478"/>
              <a:gd name="T59" fmla="*/ 435 h 633"/>
              <a:gd name="T60" fmla="*/ 478 w 478"/>
              <a:gd name="T61" fmla="*/ 46 h 633"/>
              <a:gd name="T62" fmla="*/ 473 w 478"/>
              <a:gd name="T63" fmla="*/ 39 h 633"/>
              <a:gd name="T64" fmla="*/ 199 w 478"/>
              <a:gd name="T65" fmla="*/ 15 h 633"/>
              <a:gd name="T66" fmla="*/ 232 w 478"/>
              <a:gd name="T67" fmla="*/ 14 h 633"/>
              <a:gd name="T68" fmla="*/ 232 w 478"/>
              <a:gd name="T69" fmla="*/ 617 h 633"/>
              <a:gd name="T70" fmla="*/ 200 w 478"/>
              <a:gd name="T71" fmla="*/ 601 h 633"/>
              <a:gd name="T72" fmla="*/ 199 w 478"/>
              <a:gd name="T73" fmla="*/ 15 h 633"/>
              <a:gd name="T74" fmla="*/ 186 w 478"/>
              <a:gd name="T75" fmla="*/ 593 h 633"/>
              <a:gd name="T76" fmla="*/ 153 w 478"/>
              <a:gd name="T77" fmla="*/ 572 h 633"/>
              <a:gd name="T78" fmla="*/ 153 w 478"/>
              <a:gd name="T79" fmla="*/ 20 h 633"/>
              <a:gd name="T80" fmla="*/ 185 w 478"/>
              <a:gd name="T81" fmla="*/ 17 h 633"/>
              <a:gd name="T82" fmla="*/ 186 w 478"/>
              <a:gd name="T83" fmla="*/ 593 h 633"/>
              <a:gd name="T84" fmla="*/ 60 w 478"/>
              <a:gd name="T85" fmla="*/ 38 h 633"/>
              <a:gd name="T86" fmla="*/ 92 w 478"/>
              <a:gd name="T87" fmla="*/ 31 h 633"/>
              <a:gd name="T88" fmla="*/ 93 w 478"/>
              <a:gd name="T89" fmla="*/ 528 h 633"/>
              <a:gd name="T90" fmla="*/ 60 w 478"/>
              <a:gd name="T91" fmla="*/ 500 h 633"/>
              <a:gd name="T92" fmla="*/ 60 w 478"/>
              <a:gd name="T93" fmla="*/ 38 h 633"/>
              <a:gd name="T94" fmla="*/ 14 w 478"/>
              <a:gd name="T95" fmla="*/ 435 h 633"/>
              <a:gd name="T96" fmla="*/ 14 w 478"/>
              <a:gd name="T97" fmla="*/ 51 h 633"/>
              <a:gd name="T98" fmla="*/ 46 w 478"/>
              <a:gd name="T99" fmla="*/ 42 h 633"/>
              <a:gd name="T100" fmla="*/ 46 w 478"/>
              <a:gd name="T101" fmla="*/ 487 h 633"/>
              <a:gd name="T102" fmla="*/ 14 w 478"/>
              <a:gd name="T103" fmla="*/ 435 h 633"/>
              <a:gd name="T104" fmla="*/ 107 w 478"/>
              <a:gd name="T105" fmla="*/ 539 h 633"/>
              <a:gd name="T106" fmla="*/ 106 w 478"/>
              <a:gd name="T107" fmla="*/ 28 h 633"/>
              <a:gd name="T108" fmla="*/ 139 w 478"/>
              <a:gd name="T109" fmla="*/ 22 h 633"/>
              <a:gd name="T110" fmla="*/ 139 w 478"/>
              <a:gd name="T111" fmla="*/ 563 h 633"/>
              <a:gd name="T112" fmla="*/ 111 w 478"/>
              <a:gd name="T113" fmla="*/ 542 h 633"/>
              <a:gd name="T114" fmla="*/ 107 w 478"/>
              <a:gd name="T115" fmla="*/ 539 h 633"/>
              <a:gd name="T116" fmla="*/ 464 w 478"/>
              <a:gd name="T117" fmla="*/ 435 h 633"/>
              <a:gd name="T118" fmla="*/ 246 w 478"/>
              <a:gd name="T119" fmla="*/ 617 h 633"/>
              <a:gd name="T120" fmla="*/ 246 w 478"/>
              <a:gd name="T121" fmla="*/ 14 h 633"/>
              <a:gd name="T122" fmla="*/ 464 w 478"/>
              <a:gd name="T123" fmla="*/ 51 h 633"/>
              <a:gd name="T124" fmla="*/ 464 w 478"/>
              <a:gd name="T125" fmla="*/ 435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8" h="633">
                <a:moveTo>
                  <a:pt x="473" y="39"/>
                </a:moveTo>
                <a:cubicBezTo>
                  <a:pt x="414" y="21"/>
                  <a:pt x="326" y="0"/>
                  <a:pt x="239" y="0"/>
                </a:cubicBezTo>
                <a:cubicBezTo>
                  <a:pt x="239" y="0"/>
                  <a:pt x="239" y="0"/>
                  <a:pt x="239" y="0"/>
                </a:cubicBezTo>
                <a:cubicBezTo>
                  <a:pt x="239" y="0"/>
                  <a:pt x="239" y="0"/>
                  <a:pt x="239" y="0"/>
                </a:cubicBezTo>
                <a:cubicBezTo>
                  <a:pt x="239" y="0"/>
                  <a:pt x="239" y="0"/>
                  <a:pt x="239" y="0"/>
                </a:cubicBezTo>
                <a:cubicBezTo>
                  <a:pt x="224" y="0"/>
                  <a:pt x="208" y="1"/>
                  <a:pt x="193" y="2"/>
                </a:cubicBezTo>
                <a:cubicBezTo>
                  <a:pt x="193" y="2"/>
                  <a:pt x="192" y="2"/>
                  <a:pt x="192" y="2"/>
                </a:cubicBezTo>
                <a:cubicBezTo>
                  <a:pt x="192" y="2"/>
                  <a:pt x="192" y="2"/>
                  <a:pt x="192" y="2"/>
                </a:cubicBezTo>
                <a:cubicBezTo>
                  <a:pt x="192" y="2"/>
                  <a:pt x="192" y="2"/>
                  <a:pt x="191" y="2"/>
                </a:cubicBezTo>
                <a:cubicBezTo>
                  <a:pt x="176" y="3"/>
                  <a:pt x="160" y="5"/>
                  <a:pt x="145" y="7"/>
                </a:cubicBezTo>
                <a:cubicBezTo>
                  <a:pt x="145" y="7"/>
                  <a:pt x="145" y="7"/>
                  <a:pt x="144" y="7"/>
                </a:cubicBezTo>
                <a:cubicBezTo>
                  <a:pt x="129" y="9"/>
                  <a:pt x="114" y="12"/>
                  <a:pt x="98" y="15"/>
                </a:cubicBezTo>
                <a:cubicBezTo>
                  <a:pt x="98" y="15"/>
                  <a:pt x="98" y="15"/>
                  <a:pt x="98" y="15"/>
                </a:cubicBezTo>
                <a:cubicBezTo>
                  <a:pt x="83" y="18"/>
                  <a:pt x="67" y="22"/>
                  <a:pt x="52" y="26"/>
                </a:cubicBezTo>
                <a:cubicBezTo>
                  <a:pt x="51" y="26"/>
                  <a:pt x="51" y="26"/>
                  <a:pt x="51" y="26"/>
                </a:cubicBezTo>
                <a:cubicBezTo>
                  <a:pt x="36" y="30"/>
                  <a:pt x="20" y="34"/>
                  <a:pt x="4" y="39"/>
                </a:cubicBezTo>
                <a:cubicBezTo>
                  <a:pt x="2" y="40"/>
                  <a:pt x="0" y="43"/>
                  <a:pt x="0" y="46"/>
                </a:cubicBezTo>
                <a:cubicBezTo>
                  <a:pt x="0" y="435"/>
                  <a:pt x="0" y="435"/>
                  <a:pt x="0" y="435"/>
                </a:cubicBezTo>
                <a:cubicBezTo>
                  <a:pt x="0" y="450"/>
                  <a:pt x="13" y="486"/>
                  <a:pt x="102" y="553"/>
                </a:cubicBezTo>
                <a:cubicBezTo>
                  <a:pt x="115" y="563"/>
                  <a:pt x="129" y="573"/>
                  <a:pt x="142" y="582"/>
                </a:cubicBezTo>
                <a:cubicBezTo>
                  <a:pt x="142" y="582"/>
                  <a:pt x="142" y="582"/>
                  <a:pt x="142" y="582"/>
                </a:cubicBezTo>
                <a:cubicBezTo>
                  <a:pt x="182" y="609"/>
                  <a:pt x="220" y="629"/>
                  <a:pt x="238" y="633"/>
                </a:cubicBezTo>
                <a:cubicBezTo>
                  <a:pt x="238" y="633"/>
                  <a:pt x="238" y="633"/>
                  <a:pt x="238" y="633"/>
                </a:cubicBezTo>
                <a:cubicBezTo>
                  <a:pt x="238" y="633"/>
                  <a:pt x="239" y="633"/>
                  <a:pt x="239" y="633"/>
                </a:cubicBezTo>
                <a:cubicBezTo>
                  <a:pt x="239" y="633"/>
                  <a:pt x="239" y="633"/>
                  <a:pt x="239" y="633"/>
                </a:cubicBezTo>
                <a:cubicBezTo>
                  <a:pt x="239" y="633"/>
                  <a:pt x="239" y="633"/>
                  <a:pt x="239" y="633"/>
                </a:cubicBezTo>
                <a:cubicBezTo>
                  <a:pt x="239" y="633"/>
                  <a:pt x="239" y="633"/>
                  <a:pt x="239" y="633"/>
                </a:cubicBezTo>
                <a:cubicBezTo>
                  <a:pt x="240" y="633"/>
                  <a:pt x="240" y="633"/>
                  <a:pt x="241" y="633"/>
                </a:cubicBezTo>
                <a:cubicBezTo>
                  <a:pt x="261" y="629"/>
                  <a:pt x="320" y="598"/>
                  <a:pt x="373" y="560"/>
                </a:cubicBezTo>
                <a:cubicBezTo>
                  <a:pt x="421" y="526"/>
                  <a:pt x="478" y="477"/>
                  <a:pt x="478" y="435"/>
                </a:cubicBezTo>
                <a:cubicBezTo>
                  <a:pt x="478" y="46"/>
                  <a:pt x="478" y="46"/>
                  <a:pt x="478" y="46"/>
                </a:cubicBezTo>
                <a:cubicBezTo>
                  <a:pt x="478" y="43"/>
                  <a:pt x="476" y="40"/>
                  <a:pt x="473" y="39"/>
                </a:cubicBezTo>
                <a:close/>
                <a:moveTo>
                  <a:pt x="199" y="15"/>
                </a:moveTo>
                <a:cubicBezTo>
                  <a:pt x="210" y="15"/>
                  <a:pt x="221" y="14"/>
                  <a:pt x="232" y="14"/>
                </a:cubicBezTo>
                <a:cubicBezTo>
                  <a:pt x="232" y="617"/>
                  <a:pt x="232" y="617"/>
                  <a:pt x="232" y="617"/>
                </a:cubicBezTo>
                <a:cubicBezTo>
                  <a:pt x="224" y="614"/>
                  <a:pt x="213" y="608"/>
                  <a:pt x="200" y="601"/>
                </a:cubicBezTo>
                <a:lnTo>
                  <a:pt x="199" y="15"/>
                </a:lnTo>
                <a:close/>
                <a:moveTo>
                  <a:pt x="186" y="593"/>
                </a:moveTo>
                <a:cubicBezTo>
                  <a:pt x="175" y="587"/>
                  <a:pt x="165" y="580"/>
                  <a:pt x="153" y="572"/>
                </a:cubicBezTo>
                <a:cubicBezTo>
                  <a:pt x="153" y="20"/>
                  <a:pt x="153" y="20"/>
                  <a:pt x="153" y="20"/>
                </a:cubicBezTo>
                <a:cubicBezTo>
                  <a:pt x="164" y="19"/>
                  <a:pt x="175" y="17"/>
                  <a:pt x="185" y="17"/>
                </a:cubicBezTo>
                <a:lnTo>
                  <a:pt x="186" y="593"/>
                </a:lnTo>
                <a:close/>
                <a:moveTo>
                  <a:pt x="60" y="38"/>
                </a:moveTo>
                <a:cubicBezTo>
                  <a:pt x="71" y="35"/>
                  <a:pt x="82" y="33"/>
                  <a:pt x="92" y="31"/>
                </a:cubicBezTo>
                <a:cubicBezTo>
                  <a:pt x="93" y="528"/>
                  <a:pt x="93" y="528"/>
                  <a:pt x="93" y="528"/>
                </a:cubicBezTo>
                <a:cubicBezTo>
                  <a:pt x="81" y="518"/>
                  <a:pt x="70" y="509"/>
                  <a:pt x="60" y="500"/>
                </a:cubicBezTo>
                <a:lnTo>
                  <a:pt x="60" y="38"/>
                </a:lnTo>
                <a:close/>
                <a:moveTo>
                  <a:pt x="14" y="435"/>
                </a:moveTo>
                <a:cubicBezTo>
                  <a:pt x="14" y="51"/>
                  <a:pt x="14" y="51"/>
                  <a:pt x="14" y="51"/>
                </a:cubicBezTo>
                <a:cubicBezTo>
                  <a:pt x="24" y="48"/>
                  <a:pt x="35" y="45"/>
                  <a:pt x="46" y="42"/>
                </a:cubicBezTo>
                <a:cubicBezTo>
                  <a:pt x="46" y="487"/>
                  <a:pt x="46" y="487"/>
                  <a:pt x="46" y="487"/>
                </a:cubicBezTo>
                <a:cubicBezTo>
                  <a:pt x="25" y="465"/>
                  <a:pt x="14" y="447"/>
                  <a:pt x="14" y="435"/>
                </a:cubicBezTo>
                <a:close/>
                <a:moveTo>
                  <a:pt x="107" y="539"/>
                </a:moveTo>
                <a:cubicBezTo>
                  <a:pt x="106" y="28"/>
                  <a:pt x="106" y="28"/>
                  <a:pt x="106" y="28"/>
                </a:cubicBezTo>
                <a:cubicBezTo>
                  <a:pt x="117" y="26"/>
                  <a:pt x="128" y="24"/>
                  <a:pt x="139" y="22"/>
                </a:cubicBezTo>
                <a:cubicBezTo>
                  <a:pt x="139" y="563"/>
                  <a:pt x="139" y="563"/>
                  <a:pt x="139" y="563"/>
                </a:cubicBezTo>
                <a:cubicBezTo>
                  <a:pt x="130" y="556"/>
                  <a:pt x="120" y="549"/>
                  <a:pt x="111" y="542"/>
                </a:cubicBezTo>
                <a:cubicBezTo>
                  <a:pt x="109" y="541"/>
                  <a:pt x="108" y="540"/>
                  <a:pt x="107" y="539"/>
                </a:cubicBezTo>
                <a:close/>
                <a:moveTo>
                  <a:pt x="464" y="435"/>
                </a:moveTo>
                <a:cubicBezTo>
                  <a:pt x="464" y="496"/>
                  <a:pt x="297" y="598"/>
                  <a:pt x="246" y="617"/>
                </a:cubicBezTo>
                <a:cubicBezTo>
                  <a:pt x="246" y="14"/>
                  <a:pt x="246" y="14"/>
                  <a:pt x="246" y="14"/>
                </a:cubicBezTo>
                <a:cubicBezTo>
                  <a:pt x="327" y="15"/>
                  <a:pt x="408" y="34"/>
                  <a:pt x="464" y="51"/>
                </a:cubicBezTo>
                <a:lnTo>
                  <a:pt x="464" y="43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20"/>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3" name="Freeform 106"/>
          <p:cNvSpPr>
            <a:spLocks noEditPoints="1"/>
          </p:cNvSpPr>
          <p:nvPr/>
        </p:nvSpPr>
        <p:spPr bwMode="auto">
          <a:xfrm>
            <a:off x="3306734" y="3274725"/>
            <a:ext cx="508299" cy="666206"/>
          </a:xfrm>
          <a:custGeom>
            <a:avLst/>
            <a:gdLst>
              <a:gd name="T0" fmla="*/ 451 w 493"/>
              <a:gd name="T1" fmla="*/ 579 h 646"/>
              <a:gd name="T2" fmla="*/ 285 w 493"/>
              <a:gd name="T3" fmla="*/ 321 h 646"/>
              <a:gd name="T4" fmla="*/ 419 w 493"/>
              <a:gd name="T5" fmla="*/ 174 h 646"/>
              <a:gd name="T6" fmla="*/ 424 w 493"/>
              <a:gd name="T7" fmla="*/ 165 h 646"/>
              <a:gd name="T8" fmla="*/ 460 w 493"/>
              <a:gd name="T9" fmla="*/ 67 h 646"/>
              <a:gd name="T10" fmla="*/ 460 w 493"/>
              <a:gd name="T11" fmla="*/ 0 h 646"/>
              <a:gd name="T12" fmla="*/ 0 w 493"/>
              <a:gd name="T13" fmla="*/ 33 h 646"/>
              <a:gd name="T14" fmla="*/ 44 w 493"/>
              <a:gd name="T15" fmla="*/ 67 h 646"/>
              <a:gd name="T16" fmla="*/ 73 w 493"/>
              <a:gd name="T17" fmla="*/ 166 h 646"/>
              <a:gd name="T18" fmla="*/ 211 w 493"/>
              <a:gd name="T19" fmla="*/ 317 h 646"/>
              <a:gd name="T20" fmla="*/ 211 w 493"/>
              <a:gd name="T21" fmla="*/ 332 h 646"/>
              <a:gd name="T22" fmla="*/ 34 w 493"/>
              <a:gd name="T23" fmla="*/ 579 h 646"/>
              <a:gd name="T24" fmla="*/ 34 w 493"/>
              <a:gd name="T25" fmla="*/ 646 h 646"/>
              <a:gd name="T26" fmla="*/ 493 w 493"/>
              <a:gd name="T27" fmla="*/ 612 h 646"/>
              <a:gd name="T28" fmla="*/ 404 w 493"/>
              <a:gd name="T29" fmla="*/ 479 h 646"/>
              <a:gd name="T30" fmla="*/ 285 w 493"/>
              <a:gd name="T31" fmla="*/ 348 h 646"/>
              <a:gd name="T32" fmla="*/ 14 w 493"/>
              <a:gd name="T33" fmla="*/ 33 h 646"/>
              <a:gd name="T34" fmla="*/ 460 w 493"/>
              <a:gd name="T35" fmla="*/ 14 h 646"/>
              <a:gd name="T36" fmla="*/ 460 w 493"/>
              <a:gd name="T37" fmla="*/ 53 h 646"/>
              <a:gd name="T38" fmla="*/ 14 w 493"/>
              <a:gd name="T39" fmla="*/ 33 h 646"/>
              <a:gd name="T40" fmla="*/ 412 w 493"/>
              <a:gd name="T41" fmla="*/ 156 h 646"/>
              <a:gd name="T42" fmla="*/ 85 w 493"/>
              <a:gd name="T43" fmla="*/ 156 h 646"/>
              <a:gd name="T44" fmla="*/ 439 w 493"/>
              <a:gd name="T45" fmla="*/ 67 h 646"/>
              <a:gd name="T46" fmla="*/ 211 w 493"/>
              <a:gd name="T47" fmla="*/ 490 h 646"/>
              <a:gd name="T48" fmla="*/ 211 w 493"/>
              <a:gd name="T49" fmla="*/ 348 h 646"/>
              <a:gd name="T50" fmla="*/ 156 w 493"/>
              <a:gd name="T51" fmla="*/ 509 h 646"/>
              <a:gd name="T52" fmla="*/ 219 w 493"/>
              <a:gd name="T53" fmla="*/ 503 h 646"/>
              <a:gd name="T54" fmla="*/ 225 w 493"/>
              <a:gd name="T55" fmla="*/ 336 h 646"/>
              <a:gd name="T56" fmla="*/ 225 w 493"/>
              <a:gd name="T57" fmla="*/ 313 h 646"/>
              <a:gd name="T58" fmla="*/ 94 w 493"/>
              <a:gd name="T59" fmla="*/ 175 h 646"/>
              <a:gd name="T60" fmla="*/ 259 w 493"/>
              <a:gd name="T61" fmla="*/ 169 h 646"/>
              <a:gd name="T62" fmla="*/ 274 w 493"/>
              <a:gd name="T63" fmla="*/ 307 h 646"/>
              <a:gd name="T64" fmla="*/ 271 w 493"/>
              <a:gd name="T65" fmla="*/ 321 h 646"/>
              <a:gd name="T66" fmla="*/ 271 w 493"/>
              <a:gd name="T67" fmla="*/ 483 h 646"/>
              <a:gd name="T68" fmla="*/ 278 w 493"/>
              <a:gd name="T69" fmla="*/ 493 h 646"/>
              <a:gd name="T70" fmla="*/ 437 w 493"/>
              <a:gd name="T71" fmla="*/ 579 h 646"/>
              <a:gd name="T72" fmla="*/ 84 w 493"/>
              <a:gd name="T73" fmla="*/ 495 h 646"/>
              <a:gd name="T74" fmla="*/ 34 w 493"/>
              <a:gd name="T75" fmla="*/ 632 h 646"/>
              <a:gd name="T76" fmla="*/ 34 w 493"/>
              <a:gd name="T77" fmla="*/ 593 h 646"/>
              <a:gd name="T78" fmla="*/ 479 w 493"/>
              <a:gd name="T79" fmla="*/ 612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3" h="646">
                <a:moveTo>
                  <a:pt x="460" y="579"/>
                </a:moveTo>
                <a:cubicBezTo>
                  <a:pt x="451" y="579"/>
                  <a:pt x="451" y="579"/>
                  <a:pt x="451" y="579"/>
                </a:cubicBezTo>
                <a:cubicBezTo>
                  <a:pt x="435" y="462"/>
                  <a:pt x="357" y="372"/>
                  <a:pt x="285" y="332"/>
                </a:cubicBezTo>
                <a:cubicBezTo>
                  <a:pt x="285" y="321"/>
                  <a:pt x="285" y="321"/>
                  <a:pt x="285" y="321"/>
                </a:cubicBezTo>
                <a:cubicBezTo>
                  <a:pt x="285" y="317"/>
                  <a:pt x="285" y="317"/>
                  <a:pt x="285" y="317"/>
                </a:cubicBezTo>
                <a:cubicBezTo>
                  <a:pt x="334" y="291"/>
                  <a:pt x="385" y="241"/>
                  <a:pt x="419" y="174"/>
                </a:cubicBezTo>
                <a:cubicBezTo>
                  <a:pt x="421" y="174"/>
                  <a:pt x="422" y="173"/>
                  <a:pt x="423" y="172"/>
                </a:cubicBezTo>
                <a:cubicBezTo>
                  <a:pt x="424" y="170"/>
                  <a:pt x="424" y="167"/>
                  <a:pt x="424" y="165"/>
                </a:cubicBezTo>
                <a:cubicBezTo>
                  <a:pt x="438" y="135"/>
                  <a:pt x="448" y="102"/>
                  <a:pt x="453" y="67"/>
                </a:cubicBezTo>
                <a:cubicBezTo>
                  <a:pt x="460" y="67"/>
                  <a:pt x="460" y="67"/>
                  <a:pt x="460" y="67"/>
                </a:cubicBezTo>
                <a:cubicBezTo>
                  <a:pt x="478" y="67"/>
                  <a:pt x="493" y="52"/>
                  <a:pt x="493" y="33"/>
                </a:cubicBezTo>
                <a:cubicBezTo>
                  <a:pt x="493" y="15"/>
                  <a:pt x="478" y="0"/>
                  <a:pt x="460" y="0"/>
                </a:cubicBezTo>
                <a:cubicBezTo>
                  <a:pt x="34" y="0"/>
                  <a:pt x="34" y="0"/>
                  <a:pt x="34" y="0"/>
                </a:cubicBezTo>
                <a:cubicBezTo>
                  <a:pt x="15" y="0"/>
                  <a:pt x="0" y="15"/>
                  <a:pt x="0" y="33"/>
                </a:cubicBezTo>
                <a:cubicBezTo>
                  <a:pt x="0" y="52"/>
                  <a:pt x="15" y="67"/>
                  <a:pt x="34" y="67"/>
                </a:cubicBezTo>
                <a:cubicBezTo>
                  <a:pt x="44" y="67"/>
                  <a:pt x="44" y="67"/>
                  <a:pt x="44" y="67"/>
                </a:cubicBezTo>
                <a:cubicBezTo>
                  <a:pt x="48" y="100"/>
                  <a:pt x="58" y="130"/>
                  <a:pt x="70" y="158"/>
                </a:cubicBezTo>
                <a:cubicBezTo>
                  <a:pt x="69" y="161"/>
                  <a:pt x="70" y="165"/>
                  <a:pt x="73" y="166"/>
                </a:cubicBezTo>
                <a:cubicBezTo>
                  <a:pt x="73" y="166"/>
                  <a:pt x="74" y="167"/>
                  <a:pt x="74" y="167"/>
                </a:cubicBezTo>
                <a:cubicBezTo>
                  <a:pt x="107" y="237"/>
                  <a:pt x="160" y="290"/>
                  <a:pt x="211" y="317"/>
                </a:cubicBezTo>
                <a:cubicBezTo>
                  <a:pt x="211" y="330"/>
                  <a:pt x="211" y="330"/>
                  <a:pt x="211" y="330"/>
                </a:cubicBezTo>
                <a:cubicBezTo>
                  <a:pt x="211" y="332"/>
                  <a:pt x="211" y="332"/>
                  <a:pt x="211" y="332"/>
                </a:cubicBezTo>
                <a:cubicBezTo>
                  <a:pt x="140" y="371"/>
                  <a:pt x="62" y="462"/>
                  <a:pt x="44" y="579"/>
                </a:cubicBezTo>
                <a:cubicBezTo>
                  <a:pt x="34" y="579"/>
                  <a:pt x="34" y="579"/>
                  <a:pt x="34" y="579"/>
                </a:cubicBezTo>
                <a:cubicBezTo>
                  <a:pt x="15" y="579"/>
                  <a:pt x="0" y="594"/>
                  <a:pt x="0" y="612"/>
                </a:cubicBezTo>
                <a:cubicBezTo>
                  <a:pt x="0" y="631"/>
                  <a:pt x="15" y="646"/>
                  <a:pt x="34" y="646"/>
                </a:cubicBezTo>
                <a:cubicBezTo>
                  <a:pt x="460" y="646"/>
                  <a:pt x="460" y="646"/>
                  <a:pt x="460" y="646"/>
                </a:cubicBezTo>
                <a:cubicBezTo>
                  <a:pt x="478" y="646"/>
                  <a:pt x="493" y="631"/>
                  <a:pt x="493" y="612"/>
                </a:cubicBezTo>
                <a:cubicBezTo>
                  <a:pt x="493" y="594"/>
                  <a:pt x="478" y="579"/>
                  <a:pt x="460" y="579"/>
                </a:cubicBezTo>
                <a:close/>
                <a:moveTo>
                  <a:pt x="404" y="479"/>
                </a:moveTo>
                <a:cubicBezTo>
                  <a:pt x="371" y="466"/>
                  <a:pt x="329" y="470"/>
                  <a:pt x="285" y="478"/>
                </a:cubicBezTo>
                <a:cubicBezTo>
                  <a:pt x="285" y="348"/>
                  <a:pt x="285" y="348"/>
                  <a:pt x="285" y="348"/>
                </a:cubicBezTo>
                <a:cubicBezTo>
                  <a:pt x="328" y="374"/>
                  <a:pt x="373" y="420"/>
                  <a:pt x="404" y="479"/>
                </a:cubicBezTo>
                <a:close/>
                <a:moveTo>
                  <a:pt x="14" y="33"/>
                </a:moveTo>
                <a:cubicBezTo>
                  <a:pt x="14" y="23"/>
                  <a:pt x="23" y="14"/>
                  <a:pt x="34" y="14"/>
                </a:cubicBezTo>
                <a:cubicBezTo>
                  <a:pt x="460" y="14"/>
                  <a:pt x="460" y="14"/>
                  <a:pt x="460" y="14"/>
                </a:cubicBezTo>
                <a:cubicBezTo>
                  <a:pt x="471" y="14"/>
                  <a:pt x="479" y="23"/>
                  <a:pt x="479" y="33"/>
                </a:cubicBezTo>
                <a:cubicBezTo>
                  <a:pt x="479" y="44"/>
                  <a:pt x="471" y="53"/>
                  <a:pt x="460" y="53"/>
                </a:cubicBezTo>
                <a:cubicBezTo>
                  <a:pt x="34" y="53"/>
                  <a:pt x="34" y="53"/>
                  <a:pt x="34" y="53"/>
                </a:cubicBezTo>
                <a:cubicBezTo>
                  <a:pt x="23" y="53"/>
                  <a:pt x="14" y="44"/>
                  <a:pt x="14" y="33"/>
                </a:cubicBezTo>
                <a:close/>
                <a:moveTo>
                  <a:pt x="439" y="67"/>
                </a:moveTo>
                <a:cubicBezTo>
                  <a:pt x="434" y="99"/>
                  <a:pt x="425" y="129"/>
                  <a:pt x="412" y="156"/>
                </a:cubicBezTo>
                <a:cubicBezTo>
                  <a:pt x="372" y="134"/>
                  <a:pt x="315" y="145"/>
                  <a:pt x="256" y="156"/>
                </a:cubicBezTo>
                <a:cubicBezTo>
                  <a:pt x="196" y="167"/>
                  <a:pt x="134" y="178"/>
                  <a:pt x="85" y="156"/>
                </a:cubicBezTo>
                <a:cubicBezTo>
                  <a:pt x="72" y="129"/>
                  <a:pt x="63" y="99"/>
                  <a:pt x="58" y="67"/>
                </a:cubicBezTo>
                <a:lnTo>
                  <a:pt x="439" y="67"/>
                </a:lnTo>
                <a:close/>
                <a:moveTo>
                  <a:pt x="211" y="348"/>
                </a:moveTo>
                <a:cubicBezTo>
                  <a:pt x="211" y="490"/>
                  <a:pt x="211" y="490"/>
                  <a:pt x="211" y="490"/>
                </a:cubicBezTo>
                <a:cubicBezTo>
                  <a:pt x="171" y="496"/>
                  <a:pt x="127" y="499"/>
                  <a:pt x="90" y="483"/>
                </a:cubicBezTo>
                <a:cubicBezTo>
                  <a:pt x="121" y="422"/>
                  <a:pt x="168" y="374"/>
                  <a:pt x="211" y="348"/>
                </a:cubicBezTo>
                <a:close/>
                <a:moveTo>
                  <a:pt x="84" y="495"/>
                </a:moveTo>
                <a:cubicBezTo>
                  <a:pt x="107" y="505"/>
                  <a:pt x="131" y="509"/>
                  <a:pt x="156" y="509"/>
                </a:cubicBezTo>
                <a:cubicBezTo>
                  <a:pt x="178" y="509"/>
                  <a:pt x="199" y="506"/>
                  <a:pt x="219" y="503"/>
                </a:cubicBezTo>
                <a:cubicBezTo>
                  <a:pt x="219" y="503"/>
                  <a:pt x="219" y="503"/>
                  <a:pt x="219" y="503"/>
                </a:cubicBezTo>
                <a:cubicBezTo>
                  <a:pt x="222" y="503"/>
                  <a:pt x="225" y="500"/>
                  <a:pt x="225" y="496"/>
                </a:cubicBezTo>
                <a:cubicBezTo>
                  <a:pt x="225" y="336"/>
                  <a:pt x="225" y="336"/>
                  <a:pt x="225" y="336"/>
                </a:cubicBezTo>
                <a:cubicBezTo>
                  <a:pt x="225" y="330"/>
                  <a:pt x="225" y="330"/>
                  <a:pt x="225" y="330"/>
                </a:cubicBezTo>
                <a:cubicBezTo>
                  <a:pt x="225" y="313"/>
                  <a:pt x="225" y="313"/>
                  <a:pt x="225" y="313"/>
                </a:cubicBezTo>
                <a:cubicBezTo>
                  <a:pt x="225" y="311"/>
                  <a:pt x="224" y="308"/>
                  <a:pt x="221" y="307"/>
                </a:cubicBezTo>
                <a:cubicBezTo>
                  <a:pt x="177" y="284"/>
                  <a:pt x="127" y="237"/>
                  <a:pt x="94" y="175"/>
                </a:cubicBezTo>
                <a:cubicBezTo>
                  <a:pt x="112" y="180"/>
                  <a:pt x="131" y="183"/>
                  <a:pt x="151" y="183"/>
                </a:cubicBezTo>
                <a:cubicBezTo>
                  <a:pt x="186" y="183"/>
                  <a:pt x="223" y="176"/>
                  <a:pt x="259" y="169"/>
                </a:cubicBezTo>
                <a:cubicBezTo>
                  <a:pt x="316" y="159"/>
                  <a:pt x="370" y="149"/>
                  <a:pt x="406" y="169"/>
                </a:cubicBezTo>
                <a:cubicBezTo>
                  <a:pt x="372" y="234"/>
                  <a:pt x="321" y="283"/>
                  <a:pt x="274" y="307"/>
                </a:cubicBezTo>
                <a:cubicBezTo>
                  <a:pt x="272" y="308"/>
                  <a:pt x="271" y="311"/>
                  <a:pt x="271" y="313"/>
                </a:cubicBezTo>
                <a:cubicBezTo>
                  <a:pt x="271" y="321"/>
                  <a:pt x="271" y="321"/>
                  <a:pt x="271" y="321"/>
                </a:cubicBezTo>
                <a:cubicBezTo>
                  <a:pt x="271" y="336"/>
                  <a:pt x="271" y="336"/>
                  <a:pt x="271" y="336"/>
                </a:cubicBezTo>
                <a:cubicBezTo>
                  <a:pt x="271" y="483"/>
                  <a:pt x="271" y="483"/>
                  <a:pt x="271" y="483"/>
                </a:cubicBezTo>
                <a:cubicBezTo>
                  <a:pt x="270" y="484"/>
                  <a:pt x="270" y="486"/>
                  <a:pt x="270" y="487"/>
                </a:cubicBezTo>
                <a:cubicBezTo>
                  <a:pt x="271" y="491"/>
                  <a:pt x="274" y="494"/>
                  <a:pt x="278" y="493"/>
                </a:cubicBezTo>
                <a:cubicBezTo>
                  <a:pt x="331" y="484"/>
                  <a:pt x="381" y="477"/>
                  <a:pt x="414" y="499"/>
                </a:cubicBezTo>
                <a:cubicBezTo>
                  <a:pt x="425" y="524"/>
                  <a:pt x="433" y="551"/>
                  <a:pt x="437" y="579"/>
                </a:cubicBezTo>
                <a:cubicBezTo>
                  <a:pt x="58" y="579"/>
                  <a:pt x="58" y="579"/>
                  <a:pt x="58" y="579"/>
                </a:cubicBezTo>
                <a:cubicBezTo>
                  <a:pt x="63" y="549"/>
                  <a:pt x="72" y="521"/>
                  <a:pt x="84" y="495"/>
                </a:cubicBezTo>
                <a:close/>
                <a:moveTo>
                  <a:pt x="460" y="632"/>
                </a:moveTo>
                <a:cubicBezTo>
                  <a:pt x="34" y="632"/>
                  <a:pt x="34" y="632"/>
                  <a:pt x="34" y="632"/>
                </a:cubicBezTo>
                <a:cubicBezTo>
                  <a:pt x="23" y="632"/>
                  <a:pt x="14" y="623"/>
                  <a:pt x="14" y="612"/>
                </a:cubicBezTo>
                <a:cubicBezTo>
                  <a:pt x="14" y="601"/>
                  <a:pt x="23" y="593"/>
                  <a:pt x="34" y="593"/>
                </a:cubicBezTo>
                <a:cubicBezTo>
                  <a:pt x="460" y="593"/>
                  <a:pt x="460" y="593"/>
                  <a:pt x="460" y="593"/>
                </a:cubicBezTo>
                <a:cubicBezTo>
                  <a:pt x="471" y="593"/>
                  <a:pt x="479" y="601"/>
                  <a:pt x="479" y="612"/>
                </a:cubicBezTo>
                <a:cubicBezTo>
                  <a:pt x="479" y="623"/>
                  <a:pt x="471" y="632"/>
                  <a:pt x="460" y="6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Oval 23"/>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6" name="Freeform 109"/>
          <p:cNvSpPr>
            <a:spLocks noEditPoints="1"/>
          </p:cNvSpPr>
          <p:nvPr/>
        </p:nvSpPr>
        <p:spPr bwMode="auto">
          <a:xfrm>
            <a:off x="1479540" y="1690046"/>
            <a:ext cx="715366" cy="714615"/>
          </a:xfrm>
          <a:custGeom>
            <a:avLst/>
            <a:gdLst>
              <a:gd name="T0" fmla="*/ 431 w 692"/>
              <a:gd name="T1" fmla="*/ 165 h 693"/>
              <a:gd name="T2" fmla="*/ 350 w 692"/>
              <a:gd name="T3" fmla="*/ 245 h 693"/>
              <a:gd name="T4" fmla="*/ 349 w 692"/>
              <a:gd name="T5" fmla="*/ 246 h 693"/>
              <a:gd name="T6" fmla="*/ 348 w 692"/>
              <a:gd name="T7" fmla="*/ 246 h 693"/>
              <a:gd name="T8" fmla="*/ 345 w 692"/>
              <a:gd name="T9" fmla="*/ 246 h 693"/>
              <a:gd name="T10" fmla="*/ 343 w 692"/>
              <a:gd name="T11" fmla="*/ 246 h 693"/>
              <a:gd name="T12" fmla="*/ 342 w 692"/>
              <a:gd name="T13" fmla="*/ 245 h 693"/>
              <a:gd name="T14" fmla="*/ 262 w 692"/>
              <a:gd name="T15" fmla="*/ 165 h 693"/>
              <a:gd name="T16" fmla="*/ 272 w 692"/>
              <a:gd name="T17" fmla="*/ 155 h 693"/>
              <a:gd name="T18" fmla="*/ 339 w 692"/>
              <a:gd name="T19" fmla="*/ 7 h 693"/>
              <a:gd name="T20" fmla="*/ 353 w 692"/>
              <a:gd name="T21" fmla="*/ 7 h 693"/>
              <a:gd name="T22" fmla="*/ 421 w 692"/>
              <a:gd name="T23" fmla="*/ 155 h 693"/>
              <a:gd name="T24" fmla="*/ 351 w 692"/>
              <a:gd name="T25" fmla="*/ 449 h 693"/>
              <a:gd name="T26" fmla="*/ 341 w 692"/>
              <a:gd name="T27" fmla="*/ 449 h 693"/>
              <a:gd name="T28" fmla="*/ 262 w 692"/>
              <a:gd name="T29" fmla="*/ 539 h 693"/>
              <a:gd name="T30" fmla="*/ 339 w 692"/>
              <a:gd name="T31" fmla="*/ 471 h 693"/>
              <a:gd name="T32" fmla="*/ 346 w 692"/>
              <a:gd name="T33" fmla="*/ 693 h 693"/>
              <a:gd name="T34" fmla="*/ 353 w 692"/>
              <a:gd name="T35" fmla="*/ 471 h 693"/>
              <a:gd name="T36" fmla="*/ 426 w 692"/>
              <a:gd name="T37" fmla="*/ 541 h 693"/>
              <a:gd name="T38" fmla="*/ 431 w 692"/>
              <a:gd name="T39" fmla="*/ 529 h 693"/>
              <a:gd name="T40" fmla="*/ 685 w 692"/>
              <a:gd name="T41" fmla="*/ 340 h 693"/>
              <a:gd name="T42" fmla="*/ 538 w 692"/>
              <a:gd name="T43" fmla="*/ 272 h 693"/>
              <a:gd name="T44" fmla="*/ 528 w 692"/>
              <a:gd name="T45" fmla="*/ 262 h 693"/>
              <a:gd name="T46" fmla="*/ 448 w 692"/>
              <a:gd name="T47" fmla="*/ 343 h 693"/>
              <a:gd name="T48" fmla="*/ 447 w 692"/>
              <a:gd name="T49" fmla="*/ 344 h 693"/>
              <a:gd name="T50" fmla="*/ 447 w 692"/>
              <a:gd name="T51" fmla="*/ 345 h 693"/>
              <a:gd name="T52" fmla="*/ 447 w 692"/>
              <a:gd name="T53" fmla="*/ 348 h 693"/>
              <a:gd name="T54" fmla="*/ 447 w 692"/>
              <a:gd name="T55" fmla="*/ 349 h 693"/>
              <a:gd name="T56" fmla="*/ 448 w 692"/>
              <a:gd name="T57" fmla="*/ 351 h 693"/>
              <a:gd name="T58" fmla="*/ 528 w 692"/>
              <a:gd name="T59" fmla="*/ 431 h 693"/>
              <a:gd name="T60" fmla="*/ 538 w 692"/>
              <a:gd name="T61" fmla="*/ 431 h 693"/>
              <a:gd name="T62" fmla="*/ 471 w 692"/>
              <a:gd name="T63" fmla="*/ 354 h 693"/>
              <a:gd name="T64" fmla="*/ 692 w 692"/>
              <a:gd name="T65" fmla="*/ 347 h 693"/>
              <a:gd name="T66" fmla="*/ 245 w 692"/>
              <a:gd name="T67" fmla="*/ 349 h 693"/>
              <a:gd name="T68" fmla="*/ 246 w 692"/>
              <a:gd name="T69" fmla="*/ 348 h 693"/>
              <a:gd name="T70" fmla="*/ 246 w 692"/>
              <a:gd name="T71" fmla="*/ 345 h 693"/>
              <a:gd name="T72" fmla="*/ 245 w 692"/>
              <a:gd name="T73" fmla="*/ 344 h 693"/>
              <a:gd name="T74" fmla="*/ 244 w 692"/>
              <a:gd name="T75" fmla="*/ 343 h 693"/>
              <a:gd name="T76" fmla="*/ 164 w 692"/>
              <a:gd name="T77" fmla="*/ 262 h 693"/>
              <a:gd name="T78" fmla="*/ 154 w 692"/>
              <a:gd name="T79" fmla="*/ 272 h 693"/>
              <a:gd name="T80" fmla="*/ 7 w 692"/>
              <a:gd name="T81" fmla="*/ 340 h 693"/>
              <a:gd name="T82" fmla="*/ 7 w 692"/>
              <a:gd name="T83" fmla="*/ 354 h 693"/>
              <a:gd name="T84" fmla="*/ 154 w 692"/>
              <a:gd name="T85" fmla="*/ 421 h 693"/>
              <a:gd name="T86" fmla="*/ 159 w 692"/>
              <a:gd name="T87" fmla="*/ 433 h 693"/>
              <a:gd name="T88" fmla="*/ 244 w 692"/>
              <a:gd name="T89" fmla="*/ 352 h 693"/>
              <a:gd name="T90" fmla="*/ 245 w 692"/>
              <a:gd name="T91" fmla="*/ 350 h 693"/>
              <a:gd name="T92" fmla="*/ 346 w 692"/>
              <a:gd name="T93" fmla="*/ 371 h 693"/>
              <a:gd name="T94" fmla="*/ 346 w 692"/>
              <a:gd name="T95" fmla="*/ 323 h 693"/>
              <a:gd name="T96" fmla="*/ 346 w 692"/>
              <a:gd name="T97" fmla="*/ 371 h 693"/>
              <a:gd name="T98" fmla="*/ 356 w 692"/>
              <a:gd name="T99" fmla="*/ 347 h 693"/>
              <a:gd name="T100" fmla="*/ 336 w 692"/>
              <a:gd name="T101" fmla="*/ 347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2" h="693">
                <a:moveTo>
                  <a:pt x="431" y="155"/>
                </a:moveTo>
                <a:cubicBezTo>
                  <a:pt x="433" y="158"/>
                  <a:pt x="433" y="162"/>
                  <a:pt x="431" y="165"/>
                </a:cubicBezTo>
                <a:cubicBezTo>
                  <a:pt x="351" y="244"/>
                  <a:pt x="351" y="244"/>
                  <a:pt x="351" y="244"/>
                </a:cubicBezTo>
                <a:cubicBezTo>
                  <a:pt x="351" y="245"/>
                  <a:pt x="350" y="245"/>
                  <a:pt x="350" y="245"/>
                </a:cubicBezTo>
                <a:cubicBezTo>
                  <a:pt x="350" y="245"/>
                  <a:pt x="350" y="245"/>
                  <a:pt x="350" y="245"/>
                </a:cubicBezTo>
                <a:cubicBezTo>
                  <a:pt x="349" y="246"/>
                  <a:pt x="349" y="246"/>
                  <a:pt x="349" y="246"/>
                </a:cubicBezTo>
                <a:cubicBezTo>
                  <a:pt x="349" y="246"/>
                  <a:pt x="348" y="246"/>
                  <a:pt x="348" y="246"/>
                </a:cubicBezTo>
                <a:cubicBezTo>
                  <a:pt x="348" y="246"/>
                  <a:pt x="348" y="246"/>
                  <a:pt x="348" y="246"/>
                </a:cubicBezTo>
                <a:cubicBezTo>
                  <a:pt x="347" y="246"/>
                  <a:pt x="347" y="246"/>
                  <a:pt x="346" y="246"/>
                </a:cubicBezTo>
                <a:cubicBezTo>
                  <a:pt x="346" y="246"/>
                  <a:pt x="345" y="246"/>
                  <a:pt x="345" y="246"/>
                </a:cubicBezTo>
                <a:cubicBezTo>
                  <a:pt x="345" y="246"/>
                  <a:pt x="344" y="246"/>
                  <a:pt x="344" y="246"/>
                </a:cubicBezTo>
                <a:cubicBezTo>
                  <a:pt x="344" y="246"/>
                  <a:pt x="344" y="246"/>
                  <a:pt x="343" y="246"/>
                </a:cubicBezTo>
                <a:cubicBezTo>
                  <a:pt x="343" y="246"/>
                  <a:pt x="343" y="246"/>
                  <a:pt x="343" y="245"/>
                </a:cubicBezTo>
                <a:cubicBezTo>
                  <a:pt x="343" y="245"/>
                  <a:pt x="342" y="245"/>
                  <a:pt x="342" y="245"/>
                </a:cubicBezTo>
                <a:cubicBezTo>
                  <a:pt x="342" y="245"/>
                  <a:pt x="342" y="245"/>
                  <a:pt x="341" y="244"/>
                </a:cubicBezTo>
                <a:cubicBezTo>
                  <a:pt x="262" y="165"/>
                  <a:pt x="262" y="165"/>
                  <a:pt x="262" y="165"/>
                </a:cubicBezTo>
                <a:cubicBezTo>
                  <a:pt x="259" y="162"/>
                  <a:pt x="259" y="158"/>
                  <a:pt x="262" y="155"/>
                </a:cubicBezTo>
                <a:cubicBezTo>
                  <a:pt x="264" y="152"/>
                  <a:pt x="269" y="152"/>
                  <a:pt x="272" y="155"/>
                </a:cubicBezTo>
                <a:cubicBezTo>
                  <a:pt x="339" y="222"/>
                  <a:pt x="339" y="222"/>
                  <a:pt x="339" y="222"/>
                </a:cubicBezTo>
                <a:cubicBezTo>
                  <a:pt x="339" y="7"/>
                  <a:pt x="339" y="7"/>
                  <a:pt x="339" y="7"/>
                </a:cubicBezTo>
                <a:cubicBezTo>
                  <a:pt x="339" y="4"/>
                  <a:pt x="342" y="0"/>
                  <a:pt x="346" y="0"/>
                </a:cubicBezTo>
                <a:cubicBezTo>
                  <a:pt x="350" y="0"/>
                  <a:pt x="353" y="4"/>
                  <a:pt x="353" y="7"/>
                </a:cubicBezTo>
                <a:cubicBezTo>
                  <a:pt x="353" y="222"/>
                  <a:pt x="353" y="222"/>
                  <a:pt x="353" y="222"/>
                </a:cubicBezTo>
                <a:cubicBezTo>
                  <a:pt x="421" y="155"/>
                  <a:pt x="421" y="155"/>
                  <a:pt x="421" y="155"/>
                </a:cubicBezTo>
                <a:cubicBezTo>
                  <a:pt x="423" y="152"/>
                  <a:pt x="428" y="152"/>
                  <a:pt x="431" y="155"/>
                </a:cubicBezTo>
                <a:close/>
                <a:moveTo>
                  <a:pt x="351" y="449"/>
                </a:moveTo>
                <a:cubicBezTo>
                  <a:pt x="350" y="448"/>
                  <a:pt x="348" y="447"/>
                  <a:pt x="346" y="447"/>
                </a:cubicBezTo>
                <a:cubicBezTo>
                  <a:pt x="344" y="447"/>
                  <a:pt x="342" y="448"/>
                  <a:pt x="341" y="449"/>
                </a:cubicBezTo>
                <a:cubicBezTo>
                  <a:pt x="262" y="529"/>
                  <a:pt x="262" y="529"/>
                  <a:pt x="262" y="529"/>
                </a:cubicBezTo>
                <a:cubicBezTo>
                  <a:pt x="259" y="532"/>
                  <a:pt x="259" y="536"/>
                  <a:pt x="262" y="539"/>
                </a:cubicBezTo>
                <a:cubicBezTo>
                  <a:pt x="264" y="542"/>
                  <a:pt x="269" y="542"/>
                  <a:pt x="272" y="539"/>
                </a:cubicBezTo>
                <a:cubicBezTo>
                  <a:pt x="339" y="471"/>
                  <a:pt x="339" y="471"/>
                  <a:pt x="339" y="471"/>
                </a:cubicBezTo>
                <a:cubicBezTo>
                  <a:pt x="339" y="686"/>
                  <a:pt x="339" y="686"/>
                  <a:pt x="339" y="686"/>
                </a:cubicBezTo>
                <a:cubicBezTo>
                  <a:pt x="339" y="690"/>
                  <a:pt x="342" y="693"/>
                  <a:pt x="346" y="693"/>
                </a:cubicBezTo>
                <a:cubicBezTo>
                  <a:pt x="350" y="693"/>
                  <a:pt x="353" y="690"/>
                  <a:pt x="353" y="686"/>
                </a:cubicBezTo>
                <a:cubicBezTo>
                  <a:pt x="353" y="471"/>
                  <a:pt x="353" y="471"/>
                  <a:pt x="353" y="471"/>
                </a:cubicBezTo>
                <a:cubicBezTo>
                  <a:pt x="421" y="539"/>
                  <a:pt x="421" y="539"/>
                  <a:pt x="421" y="539"/>
                </a:cubicBezTo>
                <a:cubicBezTo>
                  <a:pt x="422" y="540"/>
                  <a:pt x="424" y="541"/>
                  <a:pt x="426" y="541"/>
                </a:cubicBezTo>
                <a:cubicBezTo>
                  <a:pt x="427" y="541"/>
                  <a:pt x="429" y="540"/>
                  <a:pt x="431" y="539"/>
                </a:cubicBezTo>
                <a:cubicBezTo>
                  <a:pt x="433" y="536"/>
                  <a:pt x="433" y="532"/>
                  <a:pt x="431" y="529"/>
                </a:cubicBezTo>
                <a:lnTo>
                  <a:pt x="351" y="449"/>
                </a:lnTo>
                <a:close/>
                <a:moveTo>
                  <a:pt x="685" y="340"/>
                </a:moveTo>
                <a:cubicBezTo>
                  <a:pt x="471" y="340"/>
                  <a:pt x="471" y="340"/>
                  <a:pt x="471" y="340"/>
                </a:cubicBezTo>
                <a:cubicBezTo>
                  <a:pt x="538" y="272"/>
                  <a:pt x="538" y="272"/>
                  <a:pt x="538" y="272"/>
                </a:cubicBezTo>
                <a:cubicBezTo>
                  <a:pt x="541" y="269"/>
                  <a:pt x="541" y="265"/>
                  <a:pt x="538" y="262"/>
                </a:cubicBezTo>
                <a:cubicBezTo>
                  <a:pt x="535" y="260"/>
                  <a:pt x="531" y="260"/>
                  <a:pt x="528" y="262"/>
                </a:cubicBezTo>
                <a:cubicBezTo>
                  <a:pt x="449" y="342"/>
                  <a:pt x="449" y="342"/>
                  <a:pt x="449" y="342"/>
                </a:cubicBezTo>
                <a:cubicBezTo>
                  <a:pt x="448" y="342"/>
                  <a:pt x="448" y="343"/>
                  <a:pt x="448" y="343"/>
                </a:cubicBezTo>
                <a:cubicBezTo>
                  <a:pt x="448" y="343"/>
                  <a:pt x="448" y="343"/>
                  <a:pt x="448" y="343"/>
                </a:cubicBezTo>
                <a:cubicBezTo>
                  <a:pt x="448" y="343"/>
                  <a:pt x="447" y="344"/>
                  <a:pt x="447" y="344"/>
                </a:cubicBezTo>
                <a:cubicBezTo>
                  <a:pt x="447" y="344"/>
                  <a:pt x="447" y="344"/>
                  <a:pt x="447" y="344"/>
                </a:cubicBezTo>
                <a:cubicBezTo>
                  <a:pt x="447" y="345"/>
                  <a:pt x="447" y="345"/>
                  <a:pt x="447" y="345"/>
                </a:cubicBezTo>
                <a:cubicBezTo>
                  <a:pt x="447" y="346"/>
                  <a:pt x="447" y="346"/>
                  <a:pt x="447" y="347"/>
                </a:cubicBezTo>
                <a:cubicBezTo>
                  <a:pt x="447" y="347"/>
                  <a:pt x="447" y="348"/>
                  <a:pt x="447" y="348"/>
                </a:cubicBezTo>
                <a:cubicBezTo>
                  <a:pt x="447" y="349"/>
                  <a:pt x="447" y="349"/>
                  <a:pt x="447" y="349"/>
                </a:cubicBezTo>
                <a:cubicBezTo>
                  <a:pt x="447" y="349"/>
                  <a:pt x="447" y="349"/>
                  <a:pt x="447" y="349"/>
                </a:cubicBezTo>
                <a:cubicBezTo>
                  <a:pt x="447" y="350"/>
                  <a:pt x="448" y="350"/>
                  <a:pt x="448" y="351"/>
                </a:cubicBezTo>
                <a:cubicBezTo>
                  <a:pt x="448" y="351"/>
                  <a:pt x="448" y="351"/>
                  <a:pt x="448" y="351"/>
                </a:cubicBezTo>
                <a:cubicBezTo>
                  <a:pt x="448" y="351"/>
                  <a:pt x="448" y="351"/>
                  <a:pt x="449" y="352"/>
                </a:cubicBezTo>
                <a:cubicBezTo>
                  <a:pt x="528" y="431"/>
                  <a:pt x="528" y="431"/>
                  <a:pt x="528" y="431"/>
                </a:cubicBezTo>
                <a:cubicBezTo>
                  <a:pt x="530" y="433"/>
                  <a:pt x="531" y="433"/>
                  <a:pt x="533" y="433"/>
                </a:cubicBezTo>
                <a:cubicBezTo>
                  <a:pt x="535" y="433"/>
                  <a:pt x="537" y="433"/>
                  <a:pt x="538" y="431"/>
                </a:cubicBezTo>
                <a:cubicBezTo>
                  <a:pt x="541" y="429"/>
                  <a:pt x="541" y="424"/>
                  <a:pt x="538" y="421"/>
                </a:cubicBezTo>
                <a:cubicBezTo>
                  <a:pt x="471" y="354"/>
                  <a:pt x="471" y="354"/>
                  <a:pt x="471" y="354"/>
                </a:cubicBezTo>
                <a:cubicBezTo>
                  <a:pt x="685" y="354"/>
                  <a:pt x="685" y="354"/>
                  <a:pt x="685" y="354"/>
                </a:cubicBezTo>
                <a:cubicBezTo>
                  <a:pt x="689" y="354"/>
                  <a:pt x="692" y="351"/>
                  <a:pt x="692" y="347"/>
                </a:cubicBezTo>
                <a:cubicBezTo>
                  <a:pt x="692" y="343"/>
                  <a:pt x="689" y="340"/>
                  <a:pt x="685" y="340"/>
                </a:cubicBezTo>
                <a:close/>
                <a:moveTo>
                  <a:pt x="245" y="349"/>
                </a:moveTo>
                <a:cubicBezTo>
                  <a:pt x="245" y="349"/>
                  <a:pt x="245" y="349"/>
                  <a:pt x="245" y="349"/>
                </a:cubicBezTo>
                <a:cubicBezTo>
                  <a:pt x="245" y="349"/>
                  <a:pt x="245" y="349"/>
                  <a:pt x="246" y="348"/>
                </a:cubicBezTo>
                <a:cubicBezTo>
                  <a:pt x="246" y="348"/>
                  <a:pt x="246" y="347"/>
                  <a:pt x="246" y="347"/>
                </a:cubicBezTo>
                <a:cubicBezTo>
                  <a:pt x="246" y="346"/>
                  <a:pt x="246" y="346"/>
                  <a:pt x="246" y="345"/>
                </a:cubicBezTo>
                <a:cubicBezTo>
                  <a:pt x="245" y="345"/>
                  <a:pt x="245" y="345"/>
                  <a:pt x="245" y="344"/>
                </a:cubicBezTo>
                <a:cubicBezTo>
                  <a:pt x="245" y="344"/>
                  <a:pt x="245" y="344"/>
                  <a:pt x="245" y="344"/>
                </a:cubicBezTo>
                <a:cubicBezTo>
                  <a:pt x="245" y="344"/>
                  <a:pt x="245" y="343"/>
                  <a:pt x="245" y="343"/>
                </a:cubicBezTo>
                <a:cubicBezTo>
                  <a:pt x="245" y="343"/>
                  <a:pt x="245" y="343"/>
                  <a:pt x="244" y="343"/>
                </a:cubicBezTo>
                <a:cubicBezTo>
                  <a:pt x="244" y="343"/>
                  <a:pt x="244" y="342"/>
                  <a:pt x="244" y="342"/>
                </a:cubicBezTo>
                <a:cubicBezTo>
                  <a:pt x="164" y="262"/>
                  <a:pt x="164" y="262"/>
                  <a:pt x="164" y="262"/>
                </a:cubicBezTo>
                <a:cubicBezTo>
                  <a:pt x="161" y="260"/>
                  <a:pt x="157" y="260"/>
                  <a:pt x="154" y="262"/>
                </a:cubicBezTo>
                <a:cubicBezTo>
                  <a:pt x="151" y="265"/>
                  <a:pt x="151" y="269"/>
                  <a:pt x="154" y="272"/>
                </a:cubicBezTo>
                <a:cubicBezTo>
                  <a:pt x="222" y="340"/>
                  <a:pt x="222" y="340"/>
                  <a:pt x="222" y="340"/>
                </a:cubicBezTo>
                <a:cubicBezTo>
                  <a:pt x="7" y="340"/>
                  <a:pt x="7" y="340"/>
                  <a:pt x="7" y="340"/>
                </a:cubicBezTo>
                <a:cubicBezTo>
                  <a:pt x="3" y="340"/>
                  <a:pt x="0" y="343"/>
                  <a:pt x="0" y="347"/>
                </a:cubicBezTo>
                <a:cubicBezTo>
                  <a:pt x="0" y="351"/>
                  <a:pt x="3" y="354"/>
                  <a:pt x="7" y="354"/>
                </a:cubicBezTo>
                <a:cubicBezTo>
                  <a:pt x="222" y="354"/>
                  <a:pt x="222" y="354"/>
                  <a:pt x="222" y="354"/>
                </a:cubicBezTo>
                <a:cubicBezTo>
                  <a:pt x="154" y="421"/>
                  <a:pt x="154" y="421"/>
                  <a:pt x="154" y="421"/>
                </a:cubicBezTo>
                <a:cubicBezTo>
                  <a:pt x="151" y="424"/>
                  <a:pt x="151" y="429"/>
                  <a:pt x="154" y="431"/>
                </a:cubicBezTo>
                <a:cubicBezTo>
                  <a:pt x="156" y="433"/>
                  <a:pt x="157" y="433"/>
                  <a:pt x="159" y="433"/>
                </a:cubicBezTo>
                <a:cubicBezTo>
                  <a:pt x="161" y="433"/>
                  <a:pt x="163" y="433"/>
                  <a:pt x="164" y="431"/>
                </a:cubicBezTo>
                <a:cubicBezTo>
                  <a:pt x="244" y="352"/>
                  <a:pt x="244" y="352"/>
                  <a:pt x="244" y="352"/>
                </a:cubicBezTo>
                <a:cubicBezTo>
                  <a:pt x="244" y="351"/>
                  <a:pt x="244" y="351"/>
                  <a:pt x="244" y="351"/>
                </a:cubicBezTo>
                <a:cubicBezTo>
                  <a:pt x="245" y="351"/>
                  <a:pt x="245" y="351"/>
                  <a:pt x="245" y="350"/>
                </a:cubicBezTo>
                <a:cubicBezTo>
                  <a:pt x="245" y="350"/>
                  <a:pt x="245" y="350"/>
                  <a:pt x="245" y="349"/>
                </a:cubicBezTo>
                <a:close/>
                <a:moveTo>
                  <a:pt x="346" y="371"/>
                </a:moveTo>
                <a:cubicBezTo>
                  <a:pt x="333" y="371"/>
                  <a:pt x="322" y="360"/>
                  <a:pt x="322" y="347"/>
                </a:cubicBezTo>
                <a:cubicBezTo>
                  <a:pt x="322" y="333"/>
                  <a:pt x="333" y="323"/>
                  <a:pt x="346" y="323"/>
                </a:cubicBezTo>
                <a:cubicBezTo>
                  <a:pt x="359" y="323"/>
                  <a:pt x="370" y="333"/>
                  <a:pt x="370" y="347"/>
                </a:cubicBezTo>
                <a:cubicBezTo>
                  <a:pt x="370" y="360"/>
                  <a:pt x="359" y="371"/>
                  <a:pt x="346" y="371"/>
                </a:cubicBezTo>
                <a:close/>
                <a:moveTo>
                  <a:pt x="346" y="357"/>
                </a:moveTo>
                <a:cubicBezTo>
                  <a:pt x="352" y="357"/>
                  <a:pt x="356" y="352"/>
                  <a:pt x="356" y="347"/>
                </a:cubicBezTo>
                <a:cubicBezTo>
                  <a:pt x="356" y="341"/>
                  <a:pt x="352" y="337"/>
                  <a:pt x="346" y="337"/>
                </a:cubicBezTo>
                <a:cubicBezTo>
                  <a:pt x="341" y="337"/>
                  <a:pt x="336" y="341"/>
                  <a:pt x="336" y="347"/>
                </a:cubicBezTo>
                <a:cubicBezTo>
                  <a:pt x="336" y="352"/>
                  <a:pt x="341" y="357"/>
                  <a:pt x="346" y="3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Oval 22"/>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7" name="Freeform 110"/>
          <p:cNvSpPr>
            <a:spLocks noEditPoints="1"/>
          </p:cNvSpPr>
          <p:nvPr/>
        </p:nvSpPr>
        <p:spPr bwMode="auto">
          <a:xfrm>
            <a:off x="3204151" y="1690046"/>
            <a:ext cx="714615" cy="714615"/>
          </a:xfrm>
          <a:custGeom>
            <a:avLst/>
            <a:gdLst>
              <a:gd name="T0" fmla="*/ 431 w 693"/>
              <a:gd name="T1" fmla="*/ 92 h 693"/>
              <a:gd name="T2" fmla="*/ 353 w 693"/>
              <a:gd name="T3" fmla="*/ 24 h 693"/>
              <a:gd name="T4" fmla="*/ 346 w 693"/>
              <a:gd name="T5" fmla="*/ 246 h 693"/>
              <a:gd name="T6" fmla="*/ 339 w 693"/>
              <a:gd name="T7" fmla="*/ 24 h 693"/>
              <a:gd name="T8" fmla="*/ 267 w 693"/>
              <a:gd name="T9" fmla="*/ 94 h 693"/>
              <a:gd name="T10" fmla="*/ 262 w 693"/>
              <a:gd name="T11" fmla="*/ 82 h 693"/>
              <a:gd name="T12" fmla="*/ 343 w 693"/>
              <a:gd name="T13" fmla="*/ 2 h 693"/>
              <a:gd name="T14" fmla="*/ 344 w 693"/>
              <a:gd name="T15" fmla="*/ 1 h 693"/>
              <a:gd name="T16" fmla="*/ 345 w 693"/>
              <a:gd name="T17" fmla="*/ 1 h 693"/>
              <a:gd name="T18" fmla="*/ 348 w 693"/>
              <a:gd name="T19" fmla="*/ 1 h 693"/>
              <a:gd name="T20" fmla="*/ 349 w 693"/>
              <a:gd name="T21" fmla="*/ 1 h 693"/>
              <a:gd name="T22" fmla="*/ 350 w 693"/>
              <a:gd name="T23" fmla="*/ 2 h 693"/>
              <a:gd name="T24" fmla="*/ 431 w 693"/>
              <a:gd name="T25" fmla="*/ 82 h 693"/>
              <a:gd name="T26" fmla="*/ 353 w 693"/>
              <a:gd name="T27" fmla="*/ 669 h 693"/>
              <a:gd name="T28" fmla="*/ 346 w 693"/>
              <a:gd name="T29" fmla="*/ 447 h 693"/>
              <a:gd name="T30" fmla="*/ 339 w 693"/>
              <a:gd name="T31" fmla="*/ 669 h 693"/>
              <a:gd name="T32" fmla="*/ 262 w 693"/>
              <a:gd name="T33" fmla="*/ 602 h 693"/>
              <a:gd name="T34" fmla="*/ 342 w 693"/>
              <a:gd name="T35" fmla="*/ 691 h 693"/>
              <a:gd name="T36" fmla="*/ 343 w 693"/>
              <a:gd name="T37" fmla="*/ 692 h 693"/>
              <a:gd name="T38" fmla="*/ 344 w 693"/>
              <a:gd name="T39" fmla="*/ 693 h 693"/>
              <a:gd name="T40" fmla="*/ 346 w 693"/>
              <a:gd name="T41" fmla="*/ 693 h 693"/>
              <a:gd name="T42" fmla="*/ 349 w 693"/>
              <a:gd name="T43" fmla="*/ 693 h 693"/>
              <a:gd name="T44" fmla="*/ 350 w 693"/>
              <a:gd name="T45" fmla="*/ 692 h 693"/>
              <a:gd name="T46" fmla="*/ 351 w 693"/>
              <a:gd name="T47" fmla="*/ 691 h 693"/>
              <a:gd name="T48" fmla="*/ 431 w 693"/>
              <a:gd name="T49" fmla="*/ 602 h 693"/>
              <a:gd name="T50" fmla="*/ 692 w 693"/>
              <a:gd name="T51" fmla="*/ 351 h 693"/>
              <a:gd name="T52" fmla="*/ 692 w 693"/>
              <a:gd name="T53" fmla="*/ 349 h 693"/>
              <a:gd name="T54" fmla="*/ 693 w 693"/>
              <a:gd name="T55" fmla="*/ 348 h 693"/>
              <a:gd name="T56" fmla="*/ 693 w 693"/>
              <a:gd name="T57" fmla="*/ 345 h 693"/>
              <a:gd name="T58" fmla="*/ 692 w 693"/>
              <a:gd name="T59" fmla="*/ 344 h 693"/>
              <a:gd name="T60" fmla="*/ 692 w 693"/>
              <a:gd name="T61" fmla="*/ 343 h 693"/>
              <a:gd name="T62" fmla="*/ 611 w 693"/>
              <a:gd name="T63" fmla="*/ 262 h 693"/>
              <a:gd name="T64" fmla="*/ 601 w 693"/>
              <a:gd name="T65" fmla="*/ 272 h 693"/>
              <a:gd name="T66" fmla="*/ 454 w 693"/>
              <a:gd name="T67" fmla="*/ 340 h 693"/>
              <a:gd name="T68" fmla="*/ 454 w 693"/>
              <a:gd name="T69" fmla="*/ 354 h 693"/>
              <a:gd name="T70" fmla="*/ 601 w 693"/>
              <a:gd name="T71" fmla="*/ 421 h 693"/>
              <a:gd name="T72" fmla="*/ 606 w 693"/>
              <a:gd name="T73" fmla="*/ 433 h 693"/>
              <a:gd name="T74" fmla="*/ 691 w 693"/>
              <a:gd name="T75" fmla="*/ 352 h 693"/>
              <a:gd name="T76" fmla="*/ 239 w 693"/>
              <a:gd name="T77" fmla="*/ 340 h 693"/>
              <a:gd name="T78" fmla="*/ 92 w 693"/>
              <a:gd name="T79" fmla="*/ 272 h 693"/>
              <a:gd name="T80" fmla="*/ 82 w 693"/>
              <a:gd name="T81" fmla="*/ 262 h 693"/>
              <a:gd name="T82" fmla="*/ 1 w 693"/>
              <a:gd name="T83" fmla="*/ 343 h 693"/>
              <a:gd name="T84" fmla="*/ 1 w 693"/>
              <a:gd name="T85" fmla="*/ 344 h 693"/>
              <a:gd name="T86" fmla="*/ 0 w 693"/>
              <a:gd name="T87" fmla="*/ 345 h 693"/>
              <a:gd name="T88" fmla="*/ 0 w 693"/>
              <a:gd name="T89" fmla="*/ 349 h 693"/>
              <a:gd name="T90" fmla="*/ 1 w 693"/>
              <a:gd name="T91" fmla="*/ 350 h 693"/>
              <a:gd name="T92" fmla="*/ 2 w 693"/>
              <a:gd name="T93" fmla="*/ 352 h 693"/>
              <a:gd name="T94" fmla="*/ 87 w 693"/>
              <a:gd name="T95" fmla="*/ 433 h 693"/>
              <a:gd name="T96" fmla="*/ 92 w 693"/>
              <a:gd name="T97" fmla="*/ 421 h 693"/>
              <a:gd name="T98" fmla="*/ 239 w 693"/>
              <a:gd name="T99" fmla="*/ 354 h 693"/>
              <a:gd name="T100" fmla="*/ 239 w 693"/>
              <a:gd name="T101" fmla="*/ 340 h 693"/>
              <a:gd name="T102" fmla="*/ 322 w 693"/>
              <a:gd name="T103" fmla="*/ 347 h 693"/>
              <a:gd name="T104" fmla="*/ 371 w 693"/>
              <a:gd name="T105" fmla="*/ 347 h 693"/>
              <a:gd name="T106" fmla="*/ 346 w 693"/>
              <a:gd name="T107" fmla="*/ 357 h 693"/>
              <a:gd name="T108" fmla="*/ 346 w 693"/>
              <a:gd name="T109" fmla="*/ 337 h 693"/>
              <a:gd name="T110" fmla="*/ 346 w 693"/>
              <a:gd name="T111" fmla="*/ 357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3" h="693">
                <a:moveTo>
                  <a:pt x="431" y="82"/>
                </a:moveTo>
                <a:cubicBezTo>
                  <a:pt x="434" y="85"/>
                  <a:pt x="434" y="89"/>
                  <a:pt x="431" y="92"/>
                </a:cubicBezTo>
                <a:cubicBezTo>
                  <a:pt x="428" y="95"/>
                  <a:pt x="424" y="95"/>
                  <a:pt x="421" y="92"/>
                </a:cubicBezTo>
                <a:cubicBezTo>
                  <a:pt x="353" y="24"/>
                  <a:pt x="353" y="24"/>
                  <a:pt x="353" y="24"/>
                </a:cubicBezTo>
                <a:cubicBezTo>
                  <a:pt x="353" y="239"/>
                  <a:pt x="353" y="239"/>
                  <a:pt x="353" y="239"/>
                </a:cubicBezTo>
                <a:cubicBezTo>
                  <a:pt x="353" y="243"/>
                  <a:pt x="350" y="246"/>
                  <a:pt x="346" y="246"/>
                </a:cubicBezTo>
                <a:cubicBezTo>
                  <a:pt x="343" y="246"/>
                  <a:pt x="339" y="243"/>
                  <a:pt x="339" y="239"/>
                </a:cubicBezTo>
                <a:cubicBezTo>
                  <a:pt x="339" y="24"/>
                  <a:pt x="339" y="24"/>
                  <a:pt x="339" y="24"/>
                </a:cubicBezTo>
                <a:cubicBezTo>
                  <a:pt x="272" y="92"/>
                  <a:pt x="272" y="92"/>
                  <a:pt x="272" y="92"/>
                </a:cubicBezTo>
                <a:cubicBezTo>
                  <a:pt x="271" y="93"/>
                  <a:pt x="269" y="94"/>
                  <a:pt x="267" y="94"/>
                </a:cubicBezTo>
                <a:cubicBezTo>
                  <a:pt x="265" y="94"/>
                  <a:pt x="263" y="93"/>
                  <a:pt x="262" y="92"/>
                </a:cubicBezTo>
                <a:cubicBezTo>
                  <a:pt x="259" y="89"/>
                  <a:pt x="259" y="85"/>
                  <a:pt x="262" y="82"/>
                </a:cubicBezTo>
                <a:cubicBezTo>
                  <a:pt x="342" y="3"/>
                  <a:pt x="342" y="3"/>
                  <a:pt x="342" y="3"/>
                </a:cubicBezTo>
                <a:cubicBezTo>
                  <a:pt x="342" y="2"/>
                  <a:pt x="342" y="2"/>
                  <a:pt x="343" y="2"/>
                </a:cubicBezTo>
                <a:cubicBezTo>
                  <a:pt x="343" y="2"/>
                  <a:pt x="343" y="2"/>
                  <a:pt x="343" y="2"/>
                </a:cubicBezTo>
                <a:cubicBezTo>
                  <a:pt x="343" y="1"/>
                  <a:pt x="343" y="1"/>
                  <a:pt x="344" y="1"/>
                </a:cubicBezTo>
                <a:cubicBezTo>
                  <a:pt x="344" y="1"/>
                  <a:pt x="344" y="1"/>
                  <a:pt x="344" y="1"/>
                </a:cubicBezTo>
                <a:cubicBezTo>
                  <a:pt x="344" y="1"/>
                  <a:pt x="345" y="1"/>
                  <a:pt x="345" y="1"/>
                </a:cubicBezTo>
                <a:cubicBezTo>
                  <a:pt x="346" y="1"/>
                  <a:pt x="346" y="0"/>
                  <a:pt x="346" y="0"/>
                </a:cubicBezTo>
                <a:cubicBezTo>
                  <a:pt x="347" y="0"/>
                  <a:pt x="347" y="1"/>
                  <a:pt x="348" y="1"/>
                </a:cubicBezTo>
                <a:cubicBezTo>
                  <a:pt x="348" y="1"/>
                  <a:pt x="348" y="1"/>
                  <a:pt x="349" y="1"/>
                </a:cubicBezTo>
                <a:cubicBezTo>
                  <a:pt x="349" y="1"/>
                  <a:pt x="349" y="1"/>
                  <a:pt x="349" y="1"/>
                </a:cubicBezTo>
                <a:cubicBezTo>
                  <a:pt x="350" y="1"/>
                  <a:pt x="350" y="1"/>
                  <a:pt x="350" y="2"/>
                </a:cubicBezTo>
                <a:cubicBezTo>
                  <a:pt x="350" y="2"/>
                  <a:pt x="350" y="2"/>
                  <a:pt x="350" y="2"/>
                </a:cubicBezTo>
                <a:cubicBezTo>
                  <a:pt x="351" y="2"/>
                  <a:pt x="351" y="2"/>
                  <a:pt x="351" y="3"/>
                </a:cubicBezTo>
                <a:lnTo>
                  <a:pt x="431" y="82"/>
                </a:lnTo>
                <a:close/>
                <a:moveTo>
                  <a:pt x="421" y="602"/>
                </a:moveTo>
                <a:cubicBezTo>
                  <a:pt x="353" y="669"/>
                  <a:pt x="353" y="669"/>
                  <a:pt x="353" y="669"/>
                </a:cubicBezTo>
                <a:cubicBezTo>
                  <a:pt x="353" y="454"/>
                  <a:pt x="353" y="454"/>
                  <a:pt x="353" y="454"/>
                </a:cubicBezTo>
                <a:cubicBezTo>
                  <a:pt x="353" y="450"/>
                  <a:pt x="350" y="447"/>
                  <a:pt x="346" y="447"/>
                </a:cubicBezTo>
                <a:cubicBezTo>
                  <a:pt x="343" y="447"/>
                  <a:pt x="339" y="450"/>
                  <a:pt x="339" y="454"/>
                </a:cubicBezTo>
                <a:cubicBezTo>
                  <a:pt x="339" y="669"/>
                  <a:pt x="339" y="669"/>
                  <a:pt x="339" y="669"/>
                </a:cubicBezTo>
                <a:cubicBezTo>
                  <a:pt x="272" y="602"/>
                  <a:pt x="272" y="602"/>
                  <a:pt x="272" y="602"/>
                </a:cubicBezTo>
                <a:cubicBezTo>
                  <a:pt x="269" y="599"/>
                  <a:pt x="265" y="599"/>
                  <a:pt x="262" y="602"/>
                </a:cubicBezTo>
                <a:cubicBezTo>
                  <a:pt x="259" y="604"/>
                  <a:pt x="259" y="609"/>
                  <a:pt x="262" y="612"/>
                </a:cubicBezTo>
                <a:cubicBezTo>
                  <a:pt x="342" y="691"/>
                  <a:pt x="342" y="691"/>
                  <a:pt x="342" y="691"/>
                </a:cubicBezTo>
                <a:cubicBezTo>
                  <a:pt x="342" y="691"/>
                  <a:pt x="342" y="692"/>
                  <a:pt x="343" y="692"/>
                </a:cubicBezTo>
                <a:cubicBezTo>
                  <a:pt x="343" y="692"/>
                  <a:pt x="343" y="692"/>
                  <a:pt x="343" y="692"/>
                </a:cubicBezTo>
                <a:cubicBezTo>
                  <a:pt x="343" y="692"/>
                  <a:pt x="343" y="692"/>
                  <a:pt x="344" y="693"/>
                </a:cubicBezTo>
                <a:cubicBezTo>
                  <a:pt x="344" y="693"/>
                  <a:pt x="344" y="693"/>
                  <a:pt x="344" y="693"/>
                </a:cubicBezTo>
                <a:cubicBezTo>
                  <a:pt x="344" y="693"/>
                  <a:pt x="345" y="693"/>
                  <a:pt x="345" y="693"/>
                </a:cubicBezTo>
                <a:cubicBezTo>
                  <a:pt x="346" y="693"/>
                  <a:pt x="346" y="693"/>
                  <a:pt x="346" y="693"/>
                </a:cubicBezTo>
                <a:cubicBezTo>
                  <a:pt x="347" y="693"/>
                  <a:pt x="347" y="693"/>
                  <a:pt x="348" y="693"/>
                </a:cubicBezTo>
                <a:cubicBezTo>
                  <a:pt x="348" y="693"/>
                  <a:pt x="348" y="693"/>
                  <a:pt x="349" y="693"/>
                </a:cubicBezTo>
                <a:cubicBezTo>
                  <a:pt x="349" y="693"/>
                  <a:pt x="349" y="693"/>
                  <a:pt x="349" y="693"/>
                </a:cubicBezTo>
                <a:cubicBezTo>
                  <a:pt x="350" y="692"/>
                  <a:pt x="350" y="692"/>
                  <a:pt x="350" y="692"/>
                </a:cubicBezTo>
                <a:cubicBezTo>
                  <a:pt x="350" y="692"/>
                  <a:pt x="350" y="692"/>
                  <a:pt x="350" y="692"/>
                </a:cubicBezTo>
                <a:cubicBezTo>
                  <a:pt x="351" y="692"/>
                  <a:pt x="351" y="691"/>
                  <a:pt x="351" y="691"/>
                </a:cubicBezTo>
                <a:cubicBezTo>
                  <a:pt x="431" y="612"/>
                  <a:pt x="431" y="612"/>
                  <a:pt x="431" y="612"/>
                </a:cubicBezTo>
                <a:cubicBezTo>
                  <a:pt x="434" y="609"/>
                  <a:pt x="434" y="604"/>
                  <a:pt x="431" y="602"/>
                </a:cubicBezTo>
                <a:cubicBezTo>
                  <a:pt x="428" y="599"/>
                  <a:pt x="424" y="599"/>
                  <a:pt x="421" y="602"/>
                </a:cubicBezTo>
                <a:close/>
                <a:moveTo>
                  <a:pt x="692" y="351"/>
                </a:moveTo>
                <a:cubicBezTo>
                  <a:pt x="692" y="351"/>
                  <a:pt x="692" y="351"/>
                  <a:pt x="692" y="351"/>
                </a:cubicBezTo>
                <a:cubicBezTo>
                  <a:pt x="692" y="350"/>
                  <a:pt x="692" y="350"/>
                  <a:pt x="692" y="349"/>
                </a:cubicBezTo>
                <a:cubicBezTo>
                  <a:pt x="692" y="349"/>
                  <a:pt x="692" y="349"/>
                  <a:pt x="692" y="349"/>
                </a:cubicBezTo>
                <a:cubicBezTo>
                  <a:pt x="692" y="349"/>
                  <a:pt x="693" y="349"/>
                  <a:pt x="693" y="348"/>
                </a:cubicBezTo>
                <a:cubicBezTo>
                  <a:pt x="693" y="348"/>
                  <a:pt x="693" y="347"/>
                  <a:pt x="693" y="347"/>
                </a:cubicBezTo>
                <a:cubicBezTo>
                  <a:pt x="693" y="346"/>
                  <a:pt x="693" y="346"/>
                  <a:pt x="693" y="345"/>
                </a:cubicBezTo>
                <a:cubicBezTo>
                  <a:pt x="693" y="345"/>
                  <a:pt x="692" y="345"/>
                  <a:pt x="692" y="344"/>
                </a:cubicBezTo>
                <a:cubicBezTo>
                  <a:pt x="692" y="344"/>
                  <a:pt x="692" y="344"/>
                  <a:pt x="692" y="344"/>
                </a:cubicBezTo>
                <a:cubicBezTo>
                  <a:pt x="692" y="344"/>
                  <a:pt x="692" y="343"/>
                  <a:pt x="692" y="343"/>
                </a:cubicBezTo>
                <a:cubicBezTo>
                  <a:pt x="692" y="343"/>
                  <a:pt x="692" y="343"/>
                  <a:pt x="692" y="343"/>
                </a:cubicBezTo>
                <a:cubicBezTo>
                  <a:pt x="691" y="343"/>
                  <a:pt x="691" y="342"/>
                  <a:pt x="691" y="342"/>
                </a:cubicBezTo>
                <a:cubicBezTo>
                  <a:pt x="611" y="262"/>
                  <a:pt x="611" y="262"/>
                  <a:pt x="611" y="262"/>
                </a:cubicBezTo>
                <a:cubicBezTo>
                  <a:pt x="608" y="260"/>
                  <a:pt x="604" y="260"/>
                  <a:pt x="601" y="262"/>
                </a:cubicBezTo>
                <a:cubicBezTo>
                  <a:pt x="599" y="265"/>
                  <a:pt x="599" y="269"/>
                  <a:pt x="601" y="272"/>
                </a:cubicBezTo>
                <a:cubicBezTo>
                  <a:pt x="669" y="340"/>
                  <a:pt x="669" y="340"/>
                  <a:pt x="669" y="340"/>
                </a:cubicBezTo>
                <a:cubicBezTo>
                  <a:pt x="454" y="340"/>
                  <a:pt x="454" y="340"/>
                  <a:pt x="454" y="340"/>
                </a:cubicBezTo>
                <a:cubicBezTo>
                  <a:pt x="450" y="340"/>
                  <a:pt x="447" y="343"/>
                  <a:pt x="447" y="347"/>
                </a:cubicBezTo>
                <a:cubicBezTo>
                  <a:pt x="447" y="351"/>
                  <a:pt x="450" y="354"/>
                  <a:pt x="454" y="354"/>
                </a:cubicBezTo>
                <a:cubicBezTo>
                  <a:pt x="669" y="354"/>
                  <a:pt x="669" y="354"/>
                  <a:pt x="669" y="354"/>
                </a:cubicBezTo>
                <a:cubicBezTo>
                  <a:pt x="601" y="421"/>
                  <a:pt x="601" y="421"/>
                  <a:pt x="601" y="421"/>
                </a:cubicBezTo>
                <a:cubicBezTo>
                  <a:pt x="599" y="424"/>
                  <a:pt x="599" y="429"/>
                  <a:pt x="601" y="431"/>
                </a:cubicBezTo>
                <a:cubicBezTo>
                  <a:pt x="603" y="433"/>
                  <a:pt x="604" y="433"/>
                  <a:pt x="606" y="433"/>
                </a:cubicBezTo>
                <a:cubicBezTo>
                  <a:pt x="608" y="433"/>
                  <a:pt x="610" y="433"/>
                  <a:pt x="611" y="431"/>
                </a:cubicBezTo>
                <a:cubicBezTo>
                  <a:pt x="691" y="352"/>
                  <a:pt x="691" y="352"/>
                  <a:pt x="691" y="352"/>
                </a:cubicBezTo>
                <a:cubicBezTo>
                  <a:pt x="691" y="351"/>
                  <a:pt x="691" y="351"/>
                  <a:pt x="692" y="351"/>
                </a:cubicBezTo>
                <a:close/>
                <a:moveTo>
                  <a:pt x="239" y="340"/>
                </a:moveTo>
                <a:cubicBezTo>
                  <a:pt x="24" y="340"/>
                  <a:pt x="24" y="340"/>
                  <a:pt x="24" y="340"/>
                </a:cubicBezTo>
                <a:cubicBezTo>
                  <a:pt x="92" y="272"/>
                  <a:pt x="92" y="272"/>
                  <a:pt x="92" y="272"/>
                </a:cubicBezTo>
                <a:cubicBezTo>
                  <a:pt x="94" y="269"/>
                  <a:pt x="94" y="265"/>
                  <a:pt x="92" y="262"/>
                </a:cubicBezTo>
                <a:cubicBezTo>
                  <a:pt x="89" y="260"/>
                  <a:pt x="84" y="260"/>
                  <a:pt x="82" y="262"/>
                </a:cubicBezTo>
                <a:cubicBezTo>
                  <a:pt x="2" y="342"/>
                  <a:pt x="2" y="342"/>
                  <a:pt x="2" y="342"/>
                </a:cubicBezTo>
                <a:cubicBezTo>
                  <a:pt x="2" y="342"/>
                  <a:pt x="2" y="343"/>
                  <a:pt x="1" y="343"/>
                </a:cubicBezTo>
                <a:cubicBezTo>
                  <a:pt x="1" y="343"/>
                  <a:pt x="1" y="343"/>
                  <a:pt x="1" y="343"/>
                </a:cubicBezTo>
                <a:cubicBezTo>
                  <a:pt x="1" y="344"/>
                  <a:pt x="1" y="344"/>
                  <a:pt x="1" y="344"/>
                </a:cubicBezTo>
                <a:cubicBezTo>
                  <a:pt x="1" y="344"/>
                  <a:pt x="1" y="345"/>
                  <a:pt x="0" y="345"/>
                </a:cubicBezTo>
                <a:cubicBezTo>
                  <a:pt x="0" y="345"/>
                  <a:pt x="0" y="345"/>
                  <a:pt x="0" y="345"/>
                </a:cubicBezTo>
                <a:cubicBezTo>
                  <a:pt x="0" y="346"/>
                  <a:pt x="0" y="347"/>
                  <a:pt x="0" y="348"/>
                </a:cubicBezTo>
                <a:cubicBezTo>
                  <a:pt x="0" y="348"/>
                  <a:pt x="0" y="349"/>
                  <a:pt x="0" y="349"/>
                </a:cubicBezTo>
                <a:cubicBezTo>
                  <a:pt x="1" y="349"/>
                  <a:pt x="1" y="349"/>
                  <a:pt x="1" y="349"/>
                </a:cubicBezTo>
                <a:cubicBezTo>
                  <a:pt x="1" y="350"/>
                  <a:pt x="1" y="350"/>
                  <a:pt x="1" y="350"/>
                </a:cubicBezTo>
                <a:cubicBezTo>
                  <a:pt x="1" y="350"/>
                  <a:pt x="1" y="351"/>
                  <a:pt x="1" y="351"/>
                </a:cubicBezTo>
                <a:cubicBezTo>
                  <a:pt x="2" y="351"/>
                  <a:pt x="2" y="351"/>
                  <a:pt x="2" y="352"/>
                </a:cubicBezTo>
                <a:cubicBezTo>
                  <a:pt x="82" y="431"/>
                  <a:pt x="82" y="431"/>
                  <a:pt x="82" y="431"/>
                </a:cubicBezTo>
                <a:cubicBezTo>
                  <a:pt x="83" y="433"/>
                  <a:pt x="85" y="433"/>
                  <a:pt x="87" y="433"/>
                </a:cubicBezTo>
                <a:cubicBezTo>
                  <a:pt x="88" y="433"/>
                  <a:pt x="90" y="433"/>
                  <a:pt x="92" y="431"/>
                </a:cubicBezTo>
                <a:cubicBezTo>
                  <a:pt x="94" y="429"/>
                  <a:pt x="94" y="424"/>
                  <a:pt x="92" y="421"/>
                </a:cubicBezTo>
                <a:cubicBezTo>
                  <a:pt x="24" y="354"/>
                  <a:pt x="24" y="354"/>
                  <a:pt x="24" y="354"/>
                </a:cubicBezTo>
                <a:cubicBezTo>
                  <a:pt x="239" y="354"/>
                  <a:pt x="239" y="354"/>
                  <a:pt x="239" y="354"/>
                </a:cubicBezTo>
                <a:cubicBezTo>
                  <a:pt x="243" y="354"/>
                  <a:pt x="246" y="351"/>
                  <a:pt x="246" y="347"/>
                </a:cubicBezTo>
                <a:cubicBezTo>
                  <a:pt x="246" y="343"/>
                  <a:pt x="243" y="340"/>
                  <a:pt x="239" y="340"/>
                </a:cubicBezTo>
                <a:close/>
                <a:moveTo>
                  <a:pt x="346" y="371"/>
                </a:moveTo>
                <a:cubicBezTo>
                  <a:pt x="333" y="371"/>
                  <a:pt x="322" y="360"/>
                  <a:pt x="322" y="347"/>
                </a:cubicBezTo>
                <a:cubicBezTo>
                  <a:pt x="322" y="333"/>
                  <a:pt x="333" y="323"/>
                  <a:pt x="346" y="323"/>
                </a:cubicBezTo>
                <a:cubicBezTo>
                  <a:pt x="360" y="323"/>
                  <a:pt x="371" y="333"/>
                  <a:pt x="371" y="347"/>
                </a:cubicBezTo>
                <a:cubicBezTo>
                  <a:pt x="371" y="360"/>
                  <a:pt x="360" y="371"/>
                  <a:pt x="346" y="371"/>
                </a:cubicBezTo>
                <a:close/>
                <a:moveTo>
                  <a:pt x="346" y="357"/>
                </a:moveTo>
                <a:cubicBezTo>
                  <a:pt x="352" y="357"/>
                  <a:pt x="357" y="352"/>
                  <a:pt x="357" y="347"/>
                </a:cubicBezTo>
                <a:cubicBezTo>
                  <a:pt x="357" y="341"/>
                  <a:pt x="352" y="337"/>
                  <a:pt x="346" y="337"/>
                </a:cubicBezTo>
                <a:cubicBezTo>
                  <a:pt x="341" y="337"/>
                  <a:pt x="336" y="341"/>
                  <a:pt x="336" y="347"/>
                </a:cubicBezTo>
                <a:cubicBezTo>
                  <a:pt x="336" y="352"/>
                  <a:pt x="341" y="357"/>
                  <a:pt x="346" y="3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4"/>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0" name="Freeform 113"/>
          <p:cNvSpPr>
            <a:spLocks noEditPoints="1"/>
          </p:cNvSpPr>
          <p:nvPr/>
        </p:nvSpPr>
        <p:spPr bwMode="auto">
          <a:xfrm>
            <a:off x="10161024" y="1753439"/>
            <a:ext cx="600508" cy="586676"/>
          </a:xfrm>
          <a:custGeom>
            <a:avLst/>
            <a:gdLst>
              <a:gd name="T0" fmla="*/ 530 w 582"/>
              <a:gd name="T1" fmla="*/ 0 h 569"/>
              <a:gd name="T2" fmla="*/ 237 w 582"/>
              <a:gd name="T3" fmla="*/ 196 h 569"/>
              <a:gd name="T4" fmla="*/ 44 w 582"/>
              <a:gd name="T5" fmla="*/ 285 h 569"/>
              <a:gd name="T6" fmla="*/ 52 w 582"/>
              <a:gd name="T7" fmla="*/ 295 h 569"/>
              <a:gd name="T8" fmla="*/ 138 w 582"/>
              <a:gd name="T9" fmla="*/ 305 h 569"/>
              <a:gd name="T10" fmla="*/ 109 w 582"/>
              <a:gd name="T11" fmla="*/ 362 h 569"/>
              <a:gd name="T12" fmla="*/ 197 w 582"/>
              <a:gd name="T13" fmla="*/ 466 h 569"/>
              <a:gd name="T14" fmla="*/ 238 w 582"/>
              <a:gd name="T15" fmla="*/ 432 h 569"/>
              <a:gd name="T16" fmla="*/ 265 w 582"/>
              <a:gd name="T17" fmla="*/ 432 h 569"/>
              <a:gd name="T18" fmla="*/ 275 w 582"/>
              <a:gd name="T19" fmla="*/ 518 h 569"/>
              <a:gd name="T20" fmla="*/ 282 w 582"/>
              <a:gd name="T21" fmla="*/ 527 h 569"/>
              <a:gd name="T22" fmla="*/ 366 w 582"/>
              <a:gd name="T23" fmla="*/ 454 h 569"/>
              <a:gd name="T24" fmla="*/ 481 w 582"/>
              <a:gd name="T25" fmla="*/ 235 h 569"/>
              <a:gd name="T26" fmla="*/ 63 w 582"/>
              <a:gd name="T27" fmla="*/ 278 h 569"/>
              <a:gd name="T28" fmla="*/ 225 w 582"/>
              <a:gd name="T29" fmla="*/ 210 h 569"/>
              <a:gd name="T30" fmla="*/ 63 w 582"/>
              <a:gd name="T31" fmla="*/ 278 h 569"/>
              <a:gd name="T32" fmla="*/ 149 w 582"/>
              <a:gd name="T33" fmla="*/ 421 h 569"/>
              <a:gd name="T34" fmla="*/ 145 w 582"/>
              <a:gd name="T35" fmla="*/ 345 h 569"/>
              <a:gd name="T36" fmla="*/ 225 w 582"/>
              <a:gd name="T37" fmla="*/ 425 h 569"/>
              <a:gd name="T38" fmla="*/ 353 w 582"/>
              <a:gd name="T39" fmla="*/ 449 h 569"/>
              <a:gd name="T40" fmla="*/ 285 w 582"/>
              <a:gd name="T41" fmla="*/ 414 h 569"/>
              <a:gd name="T42" fmla="*/ 353 w 582"/>
              <a:gd name="T43" fmla="*/ 449 h 569"/>
              <a:gd name="T44" fmla="*/ 271 w 582"/>
              <a:gd name="T45" fmla="*/ 407 h 569"/>
              <a:gd name="T46" fmla="*/ 254 w 582"/>
              <a:gd name="T47" fmla="*/ 422 h 569"/>
              <a:gd name="T48" fmla="*/ 149 w 582"/>
              <a:gd name="T49" fmla="*/ 314 h 569"/>
              <a:gd name="T50" fmla="*/ 163 w 582"/>
              <a:gd name="T51" fmla="*/ 298 h 569"/>
              <a:gd name="T52" fmla="*/ 530 w 582"/>
              <a:gd name="T53" fmla="*/ 14 h 569"/>
              <a:gd name="T54" fmla="*/ 472 w 582"/>
              <a:gd name="T55" fmla="*/ 225 h 569"/>
              <a:gd name="T56" fmla="*/ 396 w 582"/>
              <a:gd name="T57" fmla="*/ 126 h 569"/>
              <a:gd name="T58" fmla="*/ 363 w 582"/>
              <a:gd name="T59" fmla="*/ 207 h 569"/>
              <a:gd name="T60" fmla="*/ 430 w 582"/>
              <a:gd name="T61" fmla="*/ 207 h 569"/>
              <a:gd name="T62" fmla="*/ 396 w 582"/>
              <a:gd name="T63" fmla="*/ 126 h 569"/>
              <a:gd name="T64" fmla="*/ 396 w 582"/>
              <a:gd name="T65" fmla="*/ 207 h 569"/>
              <a:gd name="T66" fmla="*/ 373 w 582"/>
              <a:gd name="T67" fmla="*/ 150 h 569"/>
              <a:gd name="T68" fmla="*/ 420 w 582"/>
              <a:gd name="T69" fmla="*/ 150 h 569"/>
              <a:gd name="T70" fmla="*/ 149 w 582"/>
              <a:gd name="T71" fmla="*/ 468 h 569"/>
              <a:gd name="T72" fmla="*/ 53 w 582"/>
              <a:gd name="T73" fmla="*/ 560 h 569"/>
              <a:gd name="T74" fmla="*/ 8 w 582"/>
              <a:gd name="T75" fmla="*/ 569 h 569"/>
              <a:gd name="T76" fmla="*/ 1 w 582"/>
              <a:gd name="T77" fmla="*/ 560 h 569"/>
              <a:gd name="T78" fmla="*/ 38 w 582"/>
              <a:gd name="T79" fmla="*/ 442 h 569"/>
              <a:gd name="T80" fmla="*/ 107 w 582"/>
              <a:gd name="T81" fmla="*/ 430 h 569"/>
              <a:gd name="T82" fmla="*/ 48 w 582"/>
              <a:gd name="T83" fmla="*/ 452 h 569"/>
              <a:gd name="T84" fmla="*/ 18 w 582"/>
              <a:gd name="T85" fmla="*/ 552 h 569"/>
              <a:gd name="T86" fmla="*/ 118 w 582"/>
              <a:gd name="T87" fmla="*/ 522 h 569"/>
              <a:gd name="T88" fmla="*/ 140 w 582"/>
              <a:gd name="T89" fmla="*/ 463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2" h="569">
                <a:moveTo>
                  <a:pt x="562" y="8"/>
                </a:moveTo>
                <a:cubicBezTo>
                  <a:pt x="556" y="3"/>
                  <a:pt x="546" y="0"/>
                  <a:pt x="530" y="0"/>
                </a:cubicBezTo>
                <a:cubicBezTo>
                  <a:pt x="493" y="0"/>
                  <a:pt x="405" y="19"/>
                  <a:pt x="335" y="89"/>
                </a:cubicBezTo>
                <a:cubicBezTo>
                  <a:pt x="237" y="196"/>
                  <a:pt x="237" y="196"/>
                  <a:pt x="237" y="196"/>
                </a:cubicBezTo>
                <a:cubicBezTo>
                  <a:pt x="221" y="195"/>
                  <a:pt x="153" y="191"/>
                  <a:pt x="117" y="205"/>
                </a:cubicBezTo>
                <a:cubicBezTo>
                  <a:pt x="74" y="220"/>
                  <a:pt x="45" y="283"/>
                  <a:pt x="44" y="285"/>
                </a:cubicBezTo>
                <a:cubicBezTo>
                  <a:pt x="42" y="288"/>
                  <a:pt x="43" y="291"/>
                  <a:pt x="45" y="293"/>
                </a:cubicBezTo>
                <a:cubicBezTo>
                  <a:pt x="46" y="295"/>
                  <a:pt x="49" y="296"/>
                  <a:pt x="52" y="295"/>
                </a:cubicBezTo>
                <a:cubicBezTo>
                  <a:pt x="90" y="283"/>
                  <a:pt x="128" y="292"/>
                  <a:pt x="145" y="297"/>
                </a:cubicBezTo>
                <a:cubicBezTo>
                  <a:pt x="138" y="305"/>
                  <a:pt x="138" y="305"/>
                  <a:pt x="138" y="305"/>
                </a:cubicBezTo>
                <a:cubicBezTo>
                  <a:pt x="133" y="311"/>
                  <a:pt x="134" y="321"/>
                  <a:pt x="138" y="332"/>
                </a:cubicBezTo>
                <a:cubicBezTo>
                  <a:pt x="109" y="362"/>
                  <a:pt x="109" y="362"/>
                  <a:pt x="109" y="362"/>
                </a:cubicBezTo>
                <a:cubicBezTo>
                  <a:pt x="96" y="376"/>
                  <a:pt x="115" y="407"/>
                  <a:pt x="139" y="431"/>
                </a:cubicBezTo>
                <a:cubicBezTo>
                  <a:pt x="158" y="449"/>
                  <a:pt x="181" y="466"/>
                  <a:pt x="197" y="466"/>
                </a:cubicBezTo>
                <a:cubicBezTo>
                  <a:pt x="201" y="466"/>
                  <a:pt x="205" y="464"/>
                  <a:pt x="208" y="461"/>
                </a:cubicBezTo>
                <a:cubicBezTo>
                  <a:pt x="238" y="432"/>
                  <a:pt x="238" y="432"/>
                  <a:pt x="238" y="432"/>
                </a:cubicBezTo>
                <a:cubicBezTo>
                  <a:pt x="244" y="434"/>
                  <a:pt x="250" y="436"/>
                  <a:pt x="254" y="436"/>
                </a:cubicBezTo>
                <a:cubicBezTo>
                  <a:pt x="260" y="436"/>
                  <a:pt x="263" y="433"/>
                  <a:pt x="265" y="432"/>
                </a:cubicBezTo>
                <a:cubicBezTo>
                  <a:pt x="274" y="424"/>
                  <a:pt x="274" y="424"/>
                  <a:pt x="274" y="424"/>
                </a:cubicBezTo>
                <a:cubicBezTo>
                  <a:pt x="279" y="442"/>
                  <a:pt x="287" y="480"/>
                  <a:pt x="275" y="518"/>
                </a:cubicBezTo>
                <a:cubicBezTo>
                  <a:pt x="275" y="521"/>
                  <a:pt x="275" y="524"/>
                  <a:pt x="277" y="526"/>
                </a:cubicBezTo>
                <a:cubicBezTo>
                  <a:pt x="279" y="527"/>
                  <a:pt x="280" y="527"/>
                  <a:pt x="282" y="527"/>
                </a:cubicBezTo>
                <a:cubicBezTo>
                  <a:pt x="283" y="527"/>
                  <a:pt x="284" y="527"/>
                  <a:pt x="285" y="527"/>
                </a:cubicBezTo>
                <a:cubicBezTo>
                  <a:pt x="288" y="526"/>
                  <a:pt x="350" y="496"/>
                  <a:pt x="366" y="454"/>
                </a:cubicBezTo>
                <a:cubicBezTo>
                  <a:pt x="379" y="417"/>
                  <a:pt x="375" y="349"/>
                  <a:pt x="374" y="333"/>
                </a:cubicBezTo>
                <a:cubicBezTo>
                  <a:pt x="481" y="235"/>
                  <a:pt x="481" y="235"/>
                  <a:pt x="481" y="235"/>
                </a:cubicBezTo>
                <a:cubicBezTo>
                  <a:pt x="565" y="151"/>
                  <a:pt x="582" y="28"/>
                  <a:pt x="562" y="8"/>
                </a:cubicBezTo>
                <a:close/>
                <a:moveTo>
                  <a:pt x="63" y="278"/>
                </a:moveTo>
                <a:cubicBezTo>
                  <a:pt x="74" y="259"/>
                  <a:pt x="95" y="227"/>
                  <a:pt x="121" y="218"/>
                </a:cubicBezTo>
                <a:cubicBezTo>
                  <a:pt x="150" y="207"/>
                  <a:pt x="200" y="208"/>
                  <a:pt x="225" y="210"/>
                </a:cubicBezTo>
                <a:cubicBezTo>
                  <a:pt x="156" y="286"/>
                  <a:pt x="156" y="286"/>
                  <a:pt x="156" y="286"/>
                </a:cubicBezTo>
                <a:cubicBezTo>
                  <a:pt x="143" y="281"/>
                  <a:pt x="105" y="270"/>
                  <a:pt x="63" y="278"/>
                </a:cubicBezTo>
                <a:close/>
                <a:moveTo>
                  <a:pt x="199" y="451"/>
                </a:moveTo>
                <a:cubicBezTo>
                  <a:pt x="195" y="454"/>
                  <a:pt x="174" y="446"/>
                  <a:pt x="149" y="421"/>
                </a:cubicBezTo>
                <a:cubicBezTo>
                  <a:pt x="124" y="396"/>
                  <a:pt x="116" y="375"/>
                  <a:pt x="119" y="372"/>
                </a:cubicBezTo>
                <a:cubicBezTo>
                  <a:pt x="145" y="345"/>
                  <a:pt x="145" y="345"/>
                  <a:pt x="145" y="345"/>
                </a:cubicBezTo>
                <a:cubicBezTo>
                  <a:pt x="155" y="361"/>
                  <a:pt x="169" y="377"/>
                  <a:pt x="181" y="389"/>
                </a:cubicBezTo>
                <a:cubicBezTo>
                  <a:pt x="196" y="404"/>
                  <a:pt x="212" y="417"/>
                  <a:pt x="225" y="425"/>
                </a:cubicBezTo>
                <a:lnTo>
                  <a:pt x="199" y="451"/>
                </a:lnTo>
                <a:close/>
                <a:moveTo>
                  <a:pt x="353" y="449"/>
                </a:moveTo>
                <a:cubicBezTo>
                  <a:pt x="343" y="475"/>
                  <a:pt x="311" y="496"/>
                  <a:pt x="293" y="507"/>
                </a:cubicBezTo>
                <a:cubicBezTo>
                  <a:pt x="301" y="465"/>
                  <a:pt x="290" y="427"/>
                  <a:pt x="285" y="414"/>
                </a:cubicBezTo>
                <a:cubicBezTo>
                  <a:pt x="361" y="345"/>
                  <a:pt x="361" y="345"/>
                  <a:pt x="361" y="345"/>
                </a:cubicBezTo>
                <a:cubicBezTo>
                  <a:pt x="362" y="370"/>
                  <a:pt x="363" y="421"/>
                  <a:pt x="353" y="449"/>
                </a:cubicBezTo>
                <a:close/>
                <a:moveTo>
                  <a:pt x="273" y="406"/>
                </a:moveTo>
                <a:cubicBezTo>
                  <a:pt x="272" y="406"/>
                  <a:pt x="272" y="407"/>
                  <a:pt x="271" y="407"/>
                </a:cubicBezTo>
                <a:cubicBezTo>
                  <a:pt x="256" y="421"/>
                  <a:pt x="256" y="421"/>
                  <a:pt x="256" y="421"/>
                </a:cubicBezTo>
                <a:cubicBezTo>
                  <a:pt x="256" y="421"/>
                  <a:pt x="255" y="422"/>
                  <a:pt x="254" y="422"/>
                </a:cubicBezTo>
                <a:cubicBezTo>
                  <a:pt x="244" y="422"/>
                  <a:pt x="219" y="407"/>
                  <a:pt x="191" y="379"/>
                </a:cubicBezTo>
                <a:cubicBezTo>
                  <a:pt x="158" y="346"/>
                  <a:pt x="146" y="319"/>
                  <a:pt x="149" y="314"/>
                </a:cubicBezTo>
                <a:cubicBezTo>
                  <a:pt x="162" y="299"/>
                  <a:pt x="162" y="299"/>
                  <a:pt x="162" y="299"/>
                </a:cubicBezTo>
                <a:cubicBezTo>
                  <a:pt x="163" y="299"/>
                  <a:pt x="163" y="299"/>
                  <a:pt x="163" y="298"/>
                </a:cubicBezTo>
                <a:cubicBezTo>
                  <a:pt x="345" y="98"/>
                  <a:pt x="345" y="98"/>
                  <a:pt x="345" y="98"/>
                </a:cubicBezTo>
                <a:cubicBezTo>
                  <a:pt x="407" y="37"/>
                  <a:pt x="490" y="14"/>
                  <a:pt x="530" y="14"/>
                </a:cubicBezTo>
                <a:cubicBezTo>
                  <a:pt x="544" y="14"/>
                  <a:pt x="550" y="17"/>
                  <a:pt x="552" y="18"/>
                </a:cubicBezTo>
                <a:cubicBezTo>
                  <a:pt x="565" y="31"/>
                  <a:pt x="552" y="144"/>
                  <a:pt x="472" y="225"/>
                </a:cubicBezTo>
                <a:lnTo>
                  <a:pt x="273" y="406"/>
                </a:lnTo>
                <a:close/>
                <a:moveTo>
                  <a:pt x="396" y="126"/>
                </a:moveTo>
                <a:cubicBezTo>
                  <a:pt x="384" y="126"/>
                  <a:pt x="372" y="131"/>
                  <a:pt x="363" y="140"/>
                </a:cubicBezTo>
                <a:cubicBezTo>
                  <a:pt x="344" y="158"/>
                  <a:pt x="344" y="189"/>
                  <a:pt x="363" y="207"/>
                </a:cubicBezTo>
                <a:cubicBezTo>
                  <a:pt x="372" y="216"/>
                  <a:pt x="384" y="221"/>
                  <a:pt x="396" y="221"/>
                </a:cubicBezTo>
                <a:cubicBezTo>
                  <a:pt x="409" y="221"/>
                  <a:pt x="421" y="216"/>
                  <a:pt x="430" y="207"/>
                </a:cubicBezTo>
                <a:cubicBezTo>
                  <a:pt x="449" y="189"/>
                  <a:pt x="449" y="158"/>
                  <a:pt x="430" y="140"/>
                </a:cubicBezTo>
                <a:cubicBezTo>
                  <a:pt x="421" y="131"/>
                  <a:pt x="409" y="126"/>
                  <a:pt x="396" y="126"/>
                </a:cubicBezTo>
                <a:close/>
                <a:moveTo>
                  <a:pt x="420" y="197"/>
                </a:moveTo>
                <a:cubicBezTo>
                  <a:pt x="414" y="204"/>
                  <a:pt x="405" y="207"/>
                  <a:pt x="396" y="207"/>
                </a:cubicBezTo>
                <a:cubicBezTo>
                  <a:pt x="387" y="207"/>
                  <a:pt x="379" y="204"/>
                  <a:pt x="373" y="197"/>
                </a:cubicBezTo>
                <a:cubicBezTo>
                  <a:pt x="359" y="184"/>
                  <a:pt x="359" y="163"/>
                  <a:pt x="373" y="150"/>
                </a:cubicBezTo>
                <a:cubicBezTo>
                  <a:pt x="379" y="143"/>
                  <a:pt x="387" y="140"/>
                  <a:pt x="396" y="140"/>
                </a:cubicBezTo>
                <a:cubicBezTo>
                  <a:pt x="405" y="140"/>
                  <a:pt x="414" y="143"/>
                  <a:pt x="420" y="150"/>
                </a:cubicBezTo>
                <a:cubicBezTo>
                  <a:pt x="433" y="163"/>
                  <a:pt x="433" y="184"/>
                  <a:pt x="420" y="197"/>
                </a:cubicBezTo>
                <a:close/>
                <a:moveTo>
                  <a:pt x="149" y="468"/>
                </a:moveTo>
                <a:cubicBezTo>
                  <a:pt x="154" y="490"/>
                  <a:pt x="147" y="513"/>
                  <a:pt x="128" y="532"/>
                </a:cubicBezTo>
                <a:cubicBezTo>
                  <a:pt x="108" y="552"/>
                  <a:pt x="80" y="556"/>
                  <a:pt x="53" y="560"/>
                </a:cubicBezTo>
                <a:cubicBezTo>
                  <a:pt x="38" y="562"/>
                  <a:pt x="23" y="564"/>
                  <a:pt x="10" y="569"/>
                </a:cubicBezTo>
                <a:cubicBezTo>
                  <a:pt x="9" y="569"/>
                  <a:pt x="9" y="569"/>
                  <a:pt x="8" y="569"/>
                </a:cubicBezTo>
                <a:cubicBezTo>
                  <a:pt x="6" y="569"/>
                  <a:pt x="4" y="569"/>
                  <a:pt x="3" y="567"/>
                </a:cubicBezTo>
                <a:cubicBezTo>
                  <a:pt x="1" y="566"/>
                  <a:pt x="0" y="563"/>
                  <a:pt x="1" y="560"/>
                </a:cubicBezTo>
                <a:cubicBezTo>
                  <a:pt x="4" y="549"/>
                  <a:pt x="6" y="536"/>
                  <a:pt x="8" y="523"/>
                </a:cubicBezTo>
                <a:cubicBezTo>
                  <a:pt x="13" y="494"/>
                  <a:pt x="17" y="463"/>
                  <a:pt x="38" y="442"/>
                </a:cubicBezTo>
                <a:cubicBezTo>
                  <a:pt x="57" y="423"/>
                  <a:pt x="80" y="416"/>
                  <a:pt x="102" y="422"/>
                </a:cubicBezTo>
                <a:cubicBezTo>
                  <a:pt x="105" y="423"/>
                  <a:pt x="108" y="426"/>
                  <a:pt x="107" y="430"/>
                </a:cubicBezTo>
                <a:cubicBezTo>
                  <a:pt x="106" y="434"/>
                  <a:pt x="102" y="436"/>
                  <a:pt x="98" y="435"/>
                </a:cubicBezTo>
                <a:cubicBezTo>
                  <a:pt x="81" y="431"/>
                  <a:pt x="64" y="436"/>
                  <a:pt x="48" y="452"/>
                </a:cubicBezTo>
                <a:cubicBezTo>
                  <a:pt x="30" y="470"/>
                  <a:pt x="26" y="498"/>
                  <a:pt x="22" y="525"/>
                </a:cubicBezTo>
                <a:cubicBezTo>
                  <a:pt x="21" y="534"/>
                  <a:pt x="19" y="543"/>
                  <a:pt x="18" y="552"/>
                </a:cubicBezTo>
                <a:cubicBezTo>
                  <a:pt x="29" y="549"/>
                  <a:pt x="40" y="547"/>
                  <a:pt x="51" y="546"/>
                </a:cubicBezTo>
                <a:cubicBezTo>
                  <a:pt x="77" y="542"/>
                  <a:pt x="101" y="538"/>
                  <a:pt x="118" y="522"/>
                </a:cubicBezTo>
                <a:cubicBezTo>
                  <a:pt x="134" y="506"/>
                  <a:pt x="140" y="489"/>
                  <a:pt x="135" y="472"/>
                </a:cubicBezTo>
                <a:cubicBezTo>
                  <a:pt x="134" y="468"/>
                  <a:pt x="136" y="464"/>
                  <a:pt x="140" y="463"/>
                </a:cubicBezTo>
                <a:cubicBezTo>
                  <a:pt x="144" y="462"/>
                  <a:pt x="148" y="465"/>
                  <a:pt x="149" y="46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Oval 18"/>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1" name="Freeform 114"/>
          <p:cNvSpPr>
            <a:spLocks noEditPoints="1"/>
          </p:cNvSpPr>
          <p:nvPr/>
        </p:nvSpPr>
        <p:spPr bwMode="auto">
          <a:xfrm>
            <a:off x="6646857" y="3279335"/>
            <a:ext cx="723836" cy="658138"/>
          </a:xfrm>
          <a:custGeom>
            <a:avLst/>
            <a:gdLst>
              <a:gd name="T0" fmla="*/ 589 w 701"/>
              <a:gd name="T1" fmla="*/ 526 h 638"/>
              <a:gd name="T2" fmla="*/ 375 w 701"/>
              <a:gd name="T3" fmla="*/ 310 h 638"/>
              <a:gd name="T4" fmla="*/ 436 w 701"/>
              <a:gd name="T5" fmla="*/ 280 h 638"/>
              <a:gd name="T6" fmla="*/ 563 w 701"/>
              <a:gd name="T7" fmla="*/ 257 h 638"/>
              <a:gd name="T8" fmla="*/ 432 w 701"/>
              <a:gd name="T9" fmla="*/ 257 h 638"/>
              <a:gd name="T10" fmla="*/ 371 w 701"/>
              <a:gd name="T11" fmla="*/ 282 h 638"/>
              <a:gd name="T12" fmla="*/ 382 w 701"/>
              <a:gd name="T13" fmla="*/ 128 h 638"/>
              <a:gd name="T14" fmla="*/ 469 w 701"/>
              <a:gd name="T15" fmla="*/ 66 h 638"/>
              <a:gd name="T16" fmla="*/ 338 w 701"/>
              <a:gd name="T17" fmla="*/ 66 h 638"/>
              <a:gd name="T18" fmla="*/ 319 w 701"/>
              <a:gd name="T19" fmla="*/ 229 h 638"/>
              <a:gd name="T20" fmla="*/ 206 w 701"/>
              <a:gd name="T21" fmla="*/ 283 h 638"/>
              <a:gd name="T22" fmla="*/ 131 w 701"/>
              <a:gd name="T23" fmla="*/ 257 h 638"/>
              <a:gd name="T24" fmla="*/ 0 w 701"/>
              <a:gd name="T25" fmla="*/ 257 h 638"/>
              <a:gd name="T26" fmla="*/ 127 w 701"/>
              <a:gd name="T27" fmla="*/ 280 h 638"/>
              <a:gd name="T28" fmla="*/ 201 w 701"/>
              <a:gd name="T29" fmla="*/ 310 h 638"/>
              <a:gd name="T30" fmla="*/ 210 w 701"/>
              <a:gd name="T31" fmla="*/ 472 h 638"/>
              <a:gd name="T32" fmla="*/ 131 w 701"/>
              <a:gd name="T33" fmla="*/ 536 h 638"/>
              <a:gd name="T34" fmla="*/ 262 w 701"/>
              <a:gd name="T35" fmla="*/ 536 h 638"/>
              <a:gd name="T36" fmla="*/ 259 w 701"/>
              <a:gd name="T37" fmla="*/ 392 h 638"/>
              <a:gd name="T38" fmla="*/ 348 w 701"/>
              <a:gd name="T39" fmla="*/ 374 h 638"/>
              <a:gd name="T40" fmla="*/ 570 w 701"/>
              <a:gd name="T41" fmla="*/ 572 h 638"/>
              <a:gd name="T42" fmla="*/ 701 w 701"/>
              <a:gd name="T43" fmla="*/ 572 h 638"/>
              <a:gd name="T44" fmla="*/ 498 w 701"/>
              <a:gd name="T45" fmla="*/ 206 h 638"/>
              <a:gd name="T46" fmla="*/ 498 w 701"/>
              <a:gd name="T47" fmla="*/ 309 h 638"/>
              <a:gd name="T48" fmla="*/ 448 w 701"/>
              <a:gd name="T49" fmla="*/ 270 h 638"/>
              <a:gd name="T50" fmla="*/ 446 w 701"/>
              <a:gd name="T51" fmla="*/ 257 h 638"/>
              <a:gd name="T52" fmla="*/ 352 w 701"/>
              <a:gd name="T53" fmla="*/ 66 h 638"/>
              <a:gd name="T54" fmla="*/ 455 w 701"/>
              <a:gd name="T55" fmla="*/ 66 h 638"/>
              <a:gd name="T56" fmla="*/ 352 w 701"/>
              <a:gd name="T57" fmla="*/ 66 h 638"/>
              <a:gd name="T58" fmla="*/ 14 w 701"/>
              <a:gd name="T59" fmla="*/ 257 h 638"/>
              <a:gd name="T60" fmla="*/ 117 w 701"/>
              <a:gd name="T61" fmla="*/ 257 h 638"/>
              <a:gd name="T62" fmla="*/ 248 w 701"/>
              <a:gd name="T63" fmla="*/ 536 h 638"/>
              <a:gd name="T64" fmla="*/ 145 w 701"/>
              <a:gd name="T65" fmla="*/ 536 h 638"/>
              <a:gd name="T66" fmla="*/ 248 w 701"/>
              <a:gd name="T67" fmla="*/ 536 h 638"/>
              <a:gd name="T68" fmla="*/ 288 w 701"/>
              <a:gd name="T69" fmla="*/ 237 h 638"/>
              <a:gd name="T70" fmla="*/ 288 w 701"/>
              <a:gd name="T71" fmla="*/ 383 h 638"/>
              <a:gd name="T72" fmla="*/ 636 w 701"/>
              <a:gd name="T73" fmla="*/ 624 h 638"/>
              <a:gd name="T74" fmla="*/ 636 w 701"/>
              <a:gd name="T75" fmla="*/ 520 h 638"/>
              <a:gd name="T76" fmla="*/ 636 w 701"/>
              <a:gd name="T77" fmla="*/ 624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1" h="638">
                <a:moveTo>
                  <a:pt x="636" y="506"/>
                </a:moveTo>
                <a:cubicBezTo>
                  <a:pt x="617" y="506"/>
                  <a:pt x="600" y="514"/>
                  <a:pt x="589" y="526"/>
                </a:cubicBezTo>
                <a:cubicBezTo>
                  <a:pt x="357" y="363"/>
                  <a:pt x="357" y="363"/>
                  <a:pt x="357" y="363"/>
                </a:cubicBezTo>
                <a:cubicBezTo>
                  <a:pt x="369" y="349"/>
                  <a:pt x="375" y="330"/>
                  <a:pt x="375" y="310"/>
                </a:cubicBezTo>
                <a:cubicBezTo>
                  <a:pt x="375" y="305"/>
                  <a:pt x="375" y="300"/>
                  <a:pt x="374" y="296"/>
                </a:cubicBezTo>
                <a:cubicBezTo>
                  <a:pt x="436" y="280"/>
                  <a:pt x="436" y="280"/>
                  <a:pt x="436" y="280"/>
                </a:cubicBezTo>
                <a:cubicBezTo>
                  <a:pt x="445" y="305"/>
                  <a:pt x="469" y="323"/>
                  <a:pt x="498" y="323"/>
                </a:cubicBezTo>
                <a:cubicBezTo>
                  <a:pt x="534" y="323"/>
                  <a:pt x="563" y="294"/>
                  <a:pt x="563" y="257"/>
                </a:cubicBezTo>
                <a:cubicBezTo>
                  <a:pt x="563" y="221"/>
                  <a:pt x="534" y="192"/>
                  <a:pt x="498" y="192"/>
                </a:cubicBezTo>
                <a:cubicBezTo>
                  <a:pt x="461" y="192"/>
                  <a:pt x="432" y="221"/>
                  <a:pt x="432" y="257"/>
                </a:cubicBezTo>
                <a:cubicBezTo>
                  <a:pt x="432" y="261"/>
                  <a:pt x="432" y="264"/>
                  <a:pt x="433" y="267"/>
                </a:cubicBezTo>
                <a:cubicBezTo>
                  <a:pt x="371" y="282"/>
                  <a:pt x="371" y="282"/>
                  <a:pt x="371" y="282"/>
                </a:cubicBezTo>
                <a:cubicBezTo>
                  <a:pt x="364" y="262"/>
                  <a:pt x="350" y="245"/>
                  <a:pt x="332" y="235"/>
                </a:cubicBezTo>
                <a:cubicBezTo>
                  <a:pt x="382" y="128"/>
                  <a:pt x="382" y="128"/>
                  <a:pt x="382" y="128"/>
                </a:cubicBezTo>
                <a:cubicBezTo>
                  <a:pt x="389" y="130"/>
                  <a:pt x="396" y="131"/>
                  <a:pt x="403" y="131"/>
                </a:cubicBezTo>
                <a:cubicBezTo>
                  <a:pt x="440" y="131"/>
                  <a:pt x="469" y="102"/>
                  <a:pt x="469" y="66"/>
                </a:cubicBezTo>
                <a:cubicBezTo>
                  <a:pt x="469" y="29"/>
                  <a:pt x="440" y="0"/>
                  <a:pt x="403" y="0"/>
                </a:cubicBezTo>
                <a:cubicBezTo>
                  <a:pt x="367" y="0"/>
                  <a:pt x="338" y="29"/>
                  <a:pt x="338" y="66"/>
                </a:cubicBezTo>
                <a:cubicBezTo>
                  <a:pt x="338" y="89"/>
                  <a:pt x="350" y="110"/>
                  <a:pt x="369" y="122"/>
                </a:cubicBezTo>
                <a:cubicBezTo>
                  <a:pt x="319" y="229"/>
                  <a:pt x="319" y="229"/>
                  <a:pt x="319" y="229"/>
                </a:cubicBezTo>
                <a:cubicBezTo>
                  <a:pt x="309" y="225"/>
                  <a:pt x="299" y="223"/>
                  <a:pt x="288" y="223"/>
                </a:cubicBezTo>
                <a:cubicBezTo>
                  <a:pt x="250" y="223"/>
                  <a:pt x="217" y="248"/>
                  <a:pt x="206" y="283"/>
                </a:cubicBezTo>
                <a:cubicBezTo>
                  <a:pt x="130" y="266"/>
                  <a:pt x="130" y="266"/>
                  <a:pt x="130" y="266"/>
                </a:cubicBezTo>
                <a:cubicBezTo>
                  <a:pt x="131" y="263"/>
                  <a:pt x="131" y="260"/>
                  <a:pt x="131" y="257"/>
                </a:cubicBezTo>
                <a:cubicBezTo>
                  <a:pt x="131" y="221"/>
                  <a:pt x="102" y="192"/>
                  <a:pt x="65" y="192"/>
                </a:cubicBezTo>
                <a:cubicBezTo>
                  <a:pt x="29" y="192"/>
                  <a:pt x="0" y="221"/>
                  <a:pt x="0" y="257"/>
                </a:cubicBezTo>
                <a:cubicBezTo>
                  <a:pt x="0" y="294"/>
                  <a:pt x="29" y="323"/>
                  <a:pt x="65" y="323"/>
                </a:cubicBezTo>
                <a:cubicBezTo>
                  <a:pt x="94" y="323"/>
                  <a:pt x="118" y="305"/>
                  <a:pt x="127" y="280"/>
                </a:cubicBezTo>
                <a:cubicBezTo>
                  <a:pt x="202" y="297"/>
                  <a:pt x="202" y="297"/>
                  <a:pt x="202" y="297"/>
                </a:cubicBezTo>
                <a:cubicBezTo>
                  <a:pt x="201" y="301"/>
                  <a:pt x="201" y="306"/>
                  <a:pt x="201" y="310"/>
                </a:cubicBezTo>
                <a:cubicBezTo>
                  <a:pt x="201" y="343"/>
                  <a:pt x="219" y="371"/>
                  <a:pt x="246" y="386"/>
                </a:cubicBezTo>
                <a:cubicBezTo>
                  <a:pt x="210" y="472"/>
                  <a:pt x="210" y="472"/>
                  <a:pt x="210" y="472"/>
                </a:cubicBezTo>
                <a:cubicBezTo>
                  <a:pt x="206" y="471"/>
                  <a:pt x="201" y="470"/>
                  <a:pt x="196" y="470"/>
                </a:cubicBezTo>
                <a:cubicBezTo>
                  <a:pt x="160" y="470"/>
                  <a:pt x="131" y="500"/>
                  <a:pt x="131" y="536"/>
                </a:cubicBezTo>
                <a:cubicBezTo>
                  <a:pt x="131" y="572"/>
                  <a:pt x="160" y="602"/>
                  <a:pt x="196" y="602"/>
                </a:cubicBezTo>
                <a:cubicBezTo>
                  <a:pt x="232" y="602"/>
                  <a:pt x="262" y="572"/>
                  <a:pt x="262" y="536"/>
                </a:cubicBezTo>
                <a:cubicBezTo>
                  <a:pt x="262" y="510"/>
                  <a:pt x="246" y="487"/>
                  <a:pt x="224" y="476"/>
                </a:cubicBezTo>
                <a:cubicBezTo>
                  <a:pt x="259" y="392"/>
                  <a:pt x="259" y="392"/>
                  <a:pt x="259" y="392"/>
                </a:cubicBezTo>
                <a:cubicBezTo>
                  <a:pt x="268" y="396"/>
                  <a:pt x="278" y="397"/>
                  <a:pt x="288" y="397"/>
                </a:cubicBezTo>
                <a:cubicBezTo>
                  <a:pt x="311" y="397"/>
                  <a:pt x="332" y="388"/>
                  <a:pt x="348" y="374"/>
                </a:cubicBezTo>
                <a:cubicBezTo>
                  <a:pt x="580" y="537"/>
                  <a:pt x="580" y="537"/>
                  <a:pt x="580" y="537"/>
                </a:cubicBezTo>
                <a:cubicBezTo>
                  <a:pt x="574" y="547"/>
                  <a:pt x="570" y="559"/>
                  <a:pt x="570" y="572"/>
                </a:cubicBezTo>
                <a:cubicBezTo>
                  <a:pt x="570" y="608"/>
                  <a:pt x="599" y="638"/>
                  <a:pt x="636" y="638"/>
                </a:cubicBezTo>
                <a:cubicBezTo>
                  <a:pt x="672" y="638"/>
                  <a:pt x="701" y="608"/>
                  <a:pt x="701" y="572"/>
                </a:cubicBezTo>
                <a:cubicBezTo>
                  <a:pt x="701" y="536"/>
                  <a:pt x="672" y="506"/>
                  <a:pt x="636" y="506"/>
                </a:cubicBezTo>
                <a:close/>
                <a:moveTo>
                  <a:pt x="498" y="206"/>
                </a:moveTo>
                <a:cubicBezTo>
                  <a:pt x="526" y="206"/>
                  <a:pt x="549" y="229"/>
                  <a:pt x="549" y="257"/>
                </a:cubicBezTo>
                <a:cubicBezTo>
                  <a:pt x="549" y="286"/>
                  <a:pt x="526" y="309"/>
                  <a:pt x="498" y="309"/>
                </a:cubicBezTo>
                <a:cubicBezTo>
                  <a:pt x="474" y="309"/>
                  <a:pt x="453" y="292"/>
                  <a:pt x="448" y="270"/>
                </a:cubicBezTo>
                <a:cubicBezTo>
                  <a:pt x="448" y="270"/>
                  <a:pt x="448" y="270"/>
                  <a:pt x="448" y="270"/>
                </a:cubicBezTo>
                <a:cubicBezTo>
                  <a:pt x="448" y="270"/>
                  <a:pt x="448" y="270"/>
                  <a:pt x="448" y="270"/>
                </a:cubicBezTo>
                <a:cubicBezTo>
                  <a:pt x="447" y="266"/>
                  <a:pt x="446" y="262"/>
                  <a:pt x="446" y="257"/>
                </a:cubicBezTo>
                <a:cubicBezTo>
                  <a:pt x="446" y="229"/>
                  <a:pt x="469" y="206"/>
                  <a:pt x="498" y="206"/>
                </a:cubicBezTo>
                <a:close/>
                <a:moveTo>
                  <a:pt x="352" y="66"/>
                </a:moveTo>
                <a:cubicBezTo>
                  <a:pt x="352" y="37"/>
                  <a:pt x="375" y="14"/>
                  <a:pt x="403" y="14"/>
                </a:cubicBezTo>
                <a:cubicBezTo>
                  <a:pt x="432" y="14"/>
                  <a:pt x="455" y="37"/>
                  <a:pt x="455" y="66"/>
                </a:cubicBezTo>
                <a:cubicBezTo>
                  <a:pt x="455" y="94"/>
                  <a:pt x="432" y="117"/>
                  <a:pt x="403" y="117"/>
                </a:cubicBezTo>
                <a:cubicBezTo>
                  <a:pt x="375" y="117"/>
                  <a:pt x="352" y="94"/>
                  <a:pt x="352" y="66"/>
                </a:cubicBezTo>
                <a:close/>
                <a:moveTo>
                  <a:pt x="65" y="309"/>
                </a:moveTo>
                <a:cubicBezTo>
                  <a:pt x="37" y="309"/>
                  <a:pt x="14" y="286"/>
                  <a:pt x="14" y="257"/>
                </a:cubicBezTo>
                <a:cubicBezTo>
                  <a:pt x="14" y="229"/>
                  <a:pt x="37" y="206"/>
                  <a:pt x="65" y="206"/>
                </a:cubicBezTo>
                <a:cubicBezTo>
                  <a:pt x="94" y="206"/>
                  <a:pt x="117" y="229"/>
                  <a:pt x="117" y="257"/>
                </a:cubicBezTo>
                <a:cubicBezTo>
                  <a:pt x="117" y="286"/>
                  <a:pt x="94" y="309"/>
                  <a:pt x="65" y="309"/>
                </a:cubicBezTo>
                <a:close/>
                <a:moveTo>
                  <a:pt x="248" y="536"/>
                </a:moveTo>
                <a:cubicBezTo>
                  <a:pt x="248" y="564"/>
                  <a:pt x="225" y="588"/>
                  <a:pt x="196" y="588"/>
                </a:cubicBezTo>
                <a:cubicBezTo>
                  <a:pt x="168" y="588"/>
                  <a:pt x="145" y="564"/>
                  <a:pt x="145" y="536"/>
                </a:cubicBezTo>
                <a:cubicBezTo>
                  <a:pt x="145" y="508"/>
                  <a:pt x="168" y="484"/>
                  <a:pt x="196" y="484"/>
                </a:cubicBezTo>
                <a:cubicBezTo>
                  <a:pt x="225" y="484"/>
                  <a:pt x="248" y="508"/>
                  <a:pt x="248" y="536"/>
                </a:cubicBezTo>
                <a:close/>
                <a:moveTo>
                  <a:pt x="215" y="310"/>
                </a:moveTo>
                <a:cubicBezTo>
                  <a:pt x="215" y="270"/>
                  <a:pt x="248" y="237"/>
                  <a:pt x="288" y="237"/>
                </a:cubicBezTo>
                <a:cubicBezTo>
                  <a:pt x="329" y="237"/>
                  <a:pt x="361" y="270"/>
                  <a:pt x="361" y="310"/>
                </a:cubicBezTo>
                <a:cubicBezTo>
                  <a:pt x="361" y="351"/>
                  <a:pt x="329" y="383"/>
                  <a:pt x="288" y="383"/>
                </a:cubicBezTo>
                <a:cubicBezTo>
                  <a:pt x="248" y="383"/>
                  <a:pt x="215" y="351"/>
                  <a:pt x="215" y="310"/>
                </a:cubicBezTo>
                <a:close/>
                <a:moveTo>
                  <a:pt x="636" y="624"/>
                </a:moveTo>
                <a:cubicBezTo>
                  <a:pt x="607" y="624"/>
                  <a:pt x="584" y="600"/>
                  <a:pt x="584" y="572"/>
                </a:cubicBezTo>
                <a:cubicBezTo>
                  <a:pt x="584" y="544"/>
                  <a:pt x="607" y="520"/>
                  <a:pt x="636" y="520"/>
                </a:cubicBezTo>
                <a:cubicBezTo>
                  <a:pt x="664" y="520"/>
                  <a:pt x="687" y="544"/>
                  <a:pt x="687" y="572"/>
                </a:cubicBezTo>
                <a:cubicBezTo>
                  <a:pt x="687" y="600"/>
                  <a:pt x="664" y="624"/>
                  <a:pt x="636" y="62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21"/>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2" name="Freeform 115"/>
          <p:cNvSpPr>
            <a:spLocks noEditPoints="1"/>
          </p:cNvSpPr>
          <p:nvPr/>
        </p:nvSpPr>
        <p:spPr bwMode="auto">
          <a:xfrm>
            <a:off x="1508156" y="3287404"/>
            <a:ext cx="660443" cy="640848"/>
          </a:xfrm>
          <a:custGeom>
            <a:avLst/>
            <a:gdLst>
              <a:gd name="T0" fmla="*/ 492 w 640"/>
              <a:gd name="T1" fmla="*/ 256 h 621"/>
              <a:gd name="T2" fmla="*/ 421 w 640"/>
              <a:gd name="T3" fmla="*/ 285 h 621"/>
              <a:gd name="T4" fmla="*/ 334 w 640"/>
              <a:gd name="T5" fmla="*/ 147 h 621"/>
              <a:gd name="T6" fmla="*/ 327 w 640"/>
              <a:gd name="T7" fmla="*/ 0 h 621"/>
              <a:gd name="T8" fmla="*/ 320 w 640"/>
              <a:gd name="T9" fmla="*/ 147 h 621"/>
              <a:gd name="T10" fmla="*/ 234 w 640"/>
              <a:gd name="T11" fmla="*/ 286 h 621"/>
              <a:gd name="T12" fmla="*/ 147 w 640"/>
              <a:gd name="T13" fmla="*/ 256 h 621"/>
              <a:gd name="T14" fmla="*/ 0 w 640"/>
              <a:gd name="T15" fmla="*/ 256 h 621"/>
              <a:gd name="T16" fmla="*/ 143 w 640"/>
              <a:gd name="T17" fmla="*/ 281 h 621"/>
              <a:gd name="T18" fmla="*/ 229 w 640"/>
              <a:gd name="T19" fmla="*/ 316 h 621"/>
              <a:gd name="T20" fmla="*/ 206 w 640"/>
              <a:gd name="T21" fmla="*/ 483 h 621"/>
              <a:gd name="T22" fmla="*/ 97 w 640"/>
              <a:gd name="T23" fmla="*/ 548 h 621"/>
              <a:gd name="T24" fmla="*/ 245 w 640"/>
              <a:gd name="T25" fmla="*/ 548 h 621"/>
              <a:gd name="T26" fmla="*/ 278 w 640"/>
              <a:gd name="T27" fmla="*/ 401 h 621"/>
              <a:gd name="T28" fmla="*/ 372 w 640"/>
              <a:gd name="T29" fmla="*/ 404 h 621"/>
              <a:gd name="T30" fmla="*/ 394 w 640"/>
              <a:gd name="T31" fmla="*/ 548 h 621"/>
              <a:gd name="T32" fmla="*/ 542 w 640"/>
              <a:gd name="T33" fmla="*/ 548 h 621"/>
              <a:gd name="T34" fmla="*/ 436 w 640"/>
              <a:gd name="T35" fmla="*/ 481 h 621"/>
              <a:gd name="T36" fmla="*/ 426 w 640"/>
              <a:gd name="T37" fmla="*/ 316 h 621"/>
              <a:gd name="T38" fmla="*/ 496 w 640"/>
              <a:gd name="T39" fmla="*/ 281 h 621"/>
              <a:gd name="T40" fmla="*/ 640 w 640"/>
              <a:gd name="T41" fmla="*/ 256 h 621"/>
              <a:gd name="T42" fmla="*/ 73 w 640"/>
              <a:gd name="T43" fmla="*/ 316 h 621"/>
              <a:gd name="T44" fmla="*/ 73 w 640"/>
              <a:gd name="T45" fmla="*/ 196 h 621"/>
              <a:gd name="T46" fmla="*/ 73 w 640"/>
              <a:gd name="T47" fmla="*/ 316 h 621"/>
              <a:gd name="T48" fmla="*/ 171 w 640"/>
              <a:gd name="T49" fmla="*/ 607 h 621"/>
              <a:gd name="T50" fmla="*/ 171 w 640"/>
              <a:gd name="T51" fmla="*/ 488 h 621"/>
              <a:gd name="T52" fmla="*/ 528 w 640"/>
              <a:gd name="T53" fmla="*/ 548 h 621"/>
              <a:gd name="T54" fmla="*/ 408 w 640"/>
              <a:gd name="T55" fmla="*/ 548 h 621"/>
              <a:gd name="T56" fmla="*/ 528 w 640"/>
              <a:gd name="T57" fmla="*/ 548 h 621"/>
              <a:gd name="T58" fmla="*/ 327 w 640"/>
              <a:gd name="T59" fmla="*/ 14 h 621"/>
              <a:gd name="T60" fmla="*/ 327 w 640"/>
              <a:gd name="T61" fmla="*/ 134 h 621"/>
              <a:gd name="T62" fmla="*/ 327 w 640"/>
              <a:gd name="T63" fmla="*/ 400 h 621"/>
              <a:gd name="T64" fmla="*/ 327 w 640"/>
              <a:gd name="T65" fmla="*/ 232 h 621"/>
              <a:gd name="T66" fmla="*/ 327 w 640"/>
              <a:gd name="T67" fmla="*/ 400 h 621"/>
              <a:gd name="T68" fmla="*/ 508 w 640"/>
              <a:gd name="T69" fmla="*/ 271 h 621"/>
              <a:gd name="T70" fmla="*/ 508 w 640"/>
              <a:gd name="T71" fmla="*/ 271 h 621"/>
              <a:gd name="T72" fmla="*/ 566 w 640"/>
              <a:gd name="T73" fmla="*/ 196 h 621"/>
              <a:gd name="T74" fmla="*/ 566 w 640"/>
              <a:gd name="T75" fmla="*/ 316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0" h="621">
                <a:moveTo>
                  <a:pt x="566" y="182"/>
                </a:moveTo>
                <a:cubicBezTo>
                  <a:pt x="525" y="182"/>
                  <a:pt x="492" y="215"/>
                  <a:pt x="492" y="256"/>
                </a:cubicBezTo>
                <a:cubicBezTo>
                  <a:pt x="492" y="260"/>
                  <a:pt x="492" y="264"/>
                  <a:pt x="493" y="267"/>
                </a:cubicBezTo>
                <a:cubicBezTo>
                  <a:pt x="421" y="285"/>
                  <a:pt x="421" y="285"/>
                  <a:pt x="421" y="285"/>
                </a:cubicBezTo>
                <a:cubicBezTo>
                  <a:pt x="408" y="248"/>
                  <a:pt x="375" y="221"/>
                  <a:pt x="334" y="218"/>
                </a:cubicBezTo>
                <a:cubicBezTo>
                  <a:pt x="334" y="147"/>
                  <a:pt x="334" y="147"/>
                  <a:pt x="334" y="147"/>
                </a:cubicBezTo>
                <a:cubicBezTo>
                  <a:pt x="372" y="144"/>
                  <a:pt x="401" y="112"/>
                  <a:pt x="401" y="74"/>
                </a:cubicBezTo>
                <a:cubicBezTo>
                  <a:pt x="401" y="33"/>
                  <a:pt x="368" y="0"/>
                  <a:pt x="327" y="0"/>
                </a:cubicBezTo>
                <a:cubicBezTo>
                  <a:pt x="287" y="0"/>
                  <a:pt x="254" y="33"/>
                  <a:pt x="254" y="74"/>
                </a:cubicBezTo>
                <a:cubicBezTo>
                  <a:pt x="254" y="112"/>
                  <a:pt x="283" y="144"/>
                  <a:pt x="320" y="147"/>
                </a:cubicBezTo>
                <a:cubicBezTo>
                  <a:pt x="320" y="218"/>
                  <a:pt x="320" y="218"/>
                  <a:pt x="320" y="218"/>
                </a:cubicBezTo>
                <a:cubicBezTo>
                  <a:pt x="280" y="221"/>
                  <a:pt x="246" y="249"/>
                  <a:pt x="234" y="286"/>
                </a:cubicBezTo>
                <a:cubicBezTo>
                  <a:pt x="146" y="267"/>
                  <a:pt x="146" y="267"/>
                  <a:pt x="146" y="267"/>
                </a:cubicBezTo>
                <a:cubicBezTo>
                  <a:pt x="147" y="263"/>
                  <a:pt x="147" y="260"/>
                  <a:pt x="147" y="256"/>
                </a:cubicBezTo>
                <a:cubicBezTo>
                  <a:pt x="147" y="215"/>
                  <a:pt x="114" y="182"/>
                  <a:pt x="73" y="182"/>
                </a:cubicBezTo>
                <a:cubicBezTo>
                  <a:pt x="33" y="182"/>
                  <a:pt x="0" y="215"/>
                  <a:pt x="0" y="256"/>
                </a:cubicBezTo>
                <a:cubicBezTo>
                  <a:pt x="0" y="297"/>
                  <a:pt x="33" y="330"/>
                  <a:pt x="73" y="330"/>
                </a:cubicBezTo>
                <a:cubicBezTo>
                  <a:pt x="105" y="330"/>
                  <a:pt x="133" y="309"/>
                  <a:pt x="143" y="281"/>
                </a:cubicBezTo>
                <a:cubicBezTo>
                  <a:pt x="230" y="300"/>
                  <a:pt x="230" y="300"/>
                  <a:pt x="230" y="300"/>
                </a:cubicBezTo>
                <a:cubicBezTo>
                  <a:pt x="229" y="305"/>
                  <a:pt x="229" y="311"/>
                  <a:pt x="229" y="316"/>
                </a:cubicBezTo>
                <a:cubicBezTo>
                  <a:pt x="229" y="348"/>
                  <a:pt x="244" y="375"/>
                  <a:pt x="267" y="394"/>
                </a:cubicBezTo>
                <a:cubicBezTo>
                  <a:pt x="206" y="483"/>
                  <a:pt x="206" y="483"/>
                  <a:pt x="206" y="483"/>
                </a:cubicBezTo>
                <a:cubicBezTo>
                  <a:pt x="196" y="477"/>
                  <a:pt x="184" y="474"/>
                  <a:pt x="171" y="474"/>
                </a:cubicBezTo>
                <a:cubicBezTo>
                  <a:pt x="130" y="474"/>
                  <a:pt x="97" y="507"/>
                  <a:pt x="97" y="548"/>
                </a:cubicBezTo>
                <a:cubicBezTo>
                  <a:pt x="97" y="588"/>
                  <a:pt x="130" y="621"/>
                  <a:pt x="171" y="621"/>
                </a:cubicBezTo>
                <a:cubicBezTo>
                  <a:pt x="212" y="621"/>
                  <a:pt x="245" y="588"/>
                  <a:pt x="245" y="548"/>
                </a:cubicBezTo>
                <a:cubicBezTo>
                  <a:pt x="245" y="525"/>
                  <a:pt x="234" y="504"/>
                  <a:pt x="218" y="491"/>
                </a:cubicBezTo>
                <a:cubicBezTo>
                  <a:pt x="278" y="401"/>
                  <a:pt x="278" y="401"/>
                  <a:pt x="278" y="401"/>
                </a:cubicBezTo>
                <a:cubicBezTo>
                  <a:pt x="293" y="410"/>
                  <a:pt x="309" y="414"/>
                  <a:pt x="327" y="414"/>
                </a:cubicBezTo>
                <a:cubicBezTo>
                  <a:pt x="343" y="414"/>
                  <a:pt x="359" y="411"/>
                  <a:pt x="372" y="404"/>
                </a:cubicBezTo>
                <a:cubicBezTo>
                  <a:pt x="424" y="489"/>
                  <a:pt x="424" y="489"/>
                  <a:pt x="424" y="489"/>
                </a:cubicBezTo>
                <a:cubicBezTo>
                  <a:pt x="406" y="502"/>
                  <a:pt x="394" y="523"/>
                  <a:pt x="394" y="548"/>
                </a:cubicBezTo>
                <a:cubicBezTo>
                  <a:pt x="394" y="588"/>
                  <a:pt x="427" y="621"/>
                  <a:pt x="468" y="621"/>
                </a:cubicBezTo>
                <a:cubicBezTo>
                  <a:pt x="509" y="621"/>
                  <a:pt x="542" y="588"/>
                  <a:pt x="542" y="548"/>
                </a:cubicBezTo>
                <a:cubicBezTo>
                  <a:pt x="542" y="507"/>
                  <a:pt x="509" y="474"/>
                  <a:pt x="468" y="474"/>
                </a:cubicBezTo>
                <a:cubicBezTo>
                  <a:pt x="456" y="474"/>
                  <a:pt x="446" y="477"/>
                  <a:pt x="436" y="481"/>
                </a:cubicBezTo>
                <a:cubicBezTo>
                  <a:pt x="384" y="396"/>
                  <a:pt x="384" y="396"/>
                  <a:pt x="384" y="396"/>
                </a:cubicBezTo>
                <a:cubicBezTo>
                  <a:pt x="409" y="378"/>
                  <a:pt x="426" y="349"/>
                  <a:pt x="426" y="316"/>
                </a:cubicBezTo>
                <a:cubicBezTo>
                  <a:pt x="426" y="310"/>
                  <a:pt x="425" y="305"/>
                  <a:pt x="424" y="299"/>
                </a:cubicBezTo>
                <a:cubicBezTo>
                  <a:pt x="496" y="281"/>
                  <a:pt x="496" y="281"/>
                  <a:pt x="496" y="281"/>
                </a:cubicBezTo>
                <a:cubicBezTo>
                  <a:pt x="507" y="309"/>
                  <a:pt x="534" y="330"/>
                  <a:pt x="566" y="330"/>
                </a:cubicBezTo>
                <a:cubicBezTo>
                  <a:pt x="606" y="330"/>
                  <a:pt x="640" y="297"/>
                  <a:pt x="640" y="256"/>
                </a:cubicBezTo>
                <a:cubicBezTo>
                  <a:pt x="640" y="215"/>
                  <a:pt x="606" y="182"/>
                  <a:pt x="566" y="182"/>
                </a:cubicBezTo>
                <a:close/>
                <a:moveTo>
                  <a:pt x="73" y="316"/>
                </a:moveTo>
                <a:cubicBezTo>
                  <a:pt x="40" y="316"/>
                  <a:pt x="14" y="289"/>
                  <a:pt x="14" y="256"/>
                </a:cubicBezTo>
                <a:cubicBezTo>
                  <a:pt x="14" y="223"/>
                  <a:pt x="40" y="196"/>
                  <a:pt x="73" y="196"/>
                </a:cubicBezTo>
                <a:cubicBezTo>
                  <a:pt x="106" y="196"/>
                  <a:pt x="133" y="223"/>
                  <a:pt x="133" y="256"/>
                </a:cubicBezTo>
                <a:cubicBezTo>
                  <a:pt x="133" y="289"/>
                  <a:pt x="106" y="316"/>
                  <a:pt x="73" y="316"/>
                </a:cubicBezTo>
                <a:close/>
                <a:moveTo>
                  <a:pt x="231" y="548"/>
                </a:moveTo>
                <a:cubicBezTo>
                  <a:pt x="231" y="581"/>
                  <a:pt x="204" y="607"/>
                  <a:pt x="171" y="607"/>
                </a:cubicBezTo>
                <a:cubicBezTo>
                  <a:pt x="138" y="607"/>
                  <a:pt x="111" y="581"/>
                  <a:pt x="111" y="548"/>
                </a:cubicBezTo>
                <a:cubicBezTo>
                  <a:pt x="111" y="515"/>
                  <a:pt x="138" y="488"/>
                  <a:pt x="171" y="488"/>
                </a:cubicBezTo>
                <a:cubicBezTo>
                  <a:pt x="204" y="488"/>
                  <a:pt x="231" y="515"/>
                  <a:pt x="231" y="548"/>
                </a:cubicBezTo>
                <a:close/>
                <a:moveTo>
                  <a:pt x="528" y="548"/>
                </a:moveTo>
                <a:cubicBezTo>
                  <a:pt x="528" y="581"/>
                  <a:pt x="501" y="607"/>
                  <a:pt x="468" y="607"/>
                </a:cubicBezTo>
                <a:cubicBezTo>
                  <a:pt x="435" y="607"/>
                  <a:pt x="408" y="581"/>
                  <a:pt x="408" y="548"/>
                </a:cubicBezTo>
                <a:cubicBezTo>
                  <a:pt x="408" y="515"/>
                  <a:pt x="435" y="488"/>
                  <a:pt x="468" y="488"/>
                </a:cubicBezTo>
                <a:cubicBezTo>
                  <a:pt x="501" y="488"/>
                  <a:pt x="528" y="515"/>
                  <a:pt x="528" y="548"/>
                </a:cubicBezTo>
                <a:close/>
                <a:moveTo>
                  <a:pt x="268" y="74"/>
                </a:moveTo>
                <a:cubicBezTo>
                  <a:pt x="268" y="41"/>
                  <a:pt x="294" y="14"/>
                  <a:pt x="327" y="14"/>
                </a:cubicBezTo>
                <a:cubicBezTo>
                  <a:pt x="360" y="14"/>
                  <a:pt x="387" y="41"/>
                  <a:pt x="387" y="74"/>
                </a:cubicBezTo>
                <a:cubicBezTo>
                  <a:pt x="387" y="107"/>
                  <a:pt x="360" y="134"/>
                  <a:pt x="327" y="134"/>
                </a:cubicBezTo>
                <a:cubicBezTo>
                  <a:pt x="294" y="134"/>
                  <a:pt x="268" y="107"/>
                  <a:pt x="268" y="74"/>
                </a:cubicBezTo>
                <a:close/>
                <a:moveTo>
                  <a:pt x="327" y="400"/>
                </a:moveTo>
                <a:cubicBezTo>
                  <a:pt x="281" y="400"/>
                  <a:pt x="243" y="363"/>
                  <a:pt x="243" y="316"/>
                </a:cubicBezTo>
                <a:cubicBezTo>
                  <a:pt x="243" y="270"/>
                  <a:pt x="281" y="232"/>
                  <a:pt x="327" y="232"/>
                </a:cubicBezTo>
                <a:cubicBezTo>
                  <a:pt x="374" y="232"/>
                  <a:pt x="412" y="270"/>
                  <a:pt x="412" y="316"/>
                </a:cubicBezTo>
                <a:cubicBezTo>
                  <a:pt x="412" y="363"/>
                  <a:pt x="374" y="400"/>
                  <a:pt x="327" y="400"/>
                </a:cubicBezTo>
                <a:close/>
                <a:moveTo>
                  <a:pt x="566" y="316"/>
                </a:moveTo>
                <a:cubicBezTo>
                  <a:pt x="538" y="316"/>
                  <a:pt x="514" y="297"/>
                  <a:pt x="508" y="271"/>
                </a:cubicBezTo>
                <a:cubicBezTo>
                  <a:pt x="508" y="271"/>
                  <a:pt x="508" y="271"/>
                  <a:pt x="508" y="271"/>
                </a:cubicBezTo>
                <a:cubicBezTo>
                  <a:pt x="508" y="271"/>
                  <a:pt x="508" y="271"/>
                  <a:pt x="508" y="271"/>
                </a:cubicBezTo>
                <a:cubicBezTo>
                  <a:pt x="507" y="266"/>
                  <a:pt x="506" y="261"/>
                  <a:pt x="506" y="256"/>
                </a:cubicBezTo>
                <a:cubicBezTo>
                  <a:pt x="506" y="223"/>
                  <a:pt x="533" y="196"/>
                  <a:pt x="566" y="196"/>
                </a:cubicBezTo>
                <a:cubicBezTo>
                  <a:pt x="599" y="196"/>
                  <a:pt x="626" y="223"/>
                  <a:pt x="626" y="256"/>
                </a:cubicBezTo>
                <a:cubicBezTo>
                  <a:pt x="626" y="289"/>
                  <a:pt x="599" y="316"/>
                  <a:pt x="566" y="31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4"/>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3" name="Freeform 116"/>
          <p:cNvSpPr>
            <a:spLocks noEditPoints="1"/>
          </p:cNvSpPr>
          <p:nvPr/>
        </p:nvSpPr>
        <p:spPr bwMode="auto">
          <a:xfrm>
            <a:off x="6677978" y="4830811"/>
            <a:ext cx="661595" cy="674983"/>
          </a:xfrm>
          <a:custGeom>
            <a:avLst/>
            <a:gdLst>
              <a:gd name="T0" fmla="*/ 566 w 641"/>
              <a:gd name="T1" fmla="*/ 533 h 653"/>
              <a:gd name="T2" fmla="*/ 525 w 641"/>
              <a:gd name="T3" fmla="*/ 323 h 653"/>
              <a:gd name="T4" fmla="*/ 439 w 641"/>
              <a:gd name="T5" fmla="*/ 267 h 653"/>
              <a:gd name="T6" fmla="*/ 381 w 641"/>
              <a:gd name="T7" fmla="*/ 61 h 653"/>
              <a:gd name="T8" fmla="*/ 259 w 641"/>
              <a:gd name="T9" fmla="*/ 61 h 653"/>
              <a:gd name="T10" fmla="*/ 202 w 641"/>
              <a:gd name="T11" fmla="*/ 267 h 653"/>
              <a:gd name="T12" fmla="*/ 115 w 641"/>
              <a:gd name="T13" fmla="*/ 323 h 653"/>
              <a:gd name="T14" fmla="*/ 74 w 641"/>
              <a:gd name="T15" fmla="*/ 533 h 653"/>
              <a:gd name="T16" fmla="*/ 0 w 641"/>
              <a:gd name="T17" fmla="*/ 592 h 653"/>
              <a:gd name="T18" fmla="*/ 122 w 641"/>
              <a:gd name="T19" fmla="*/ 592 h 653"/>
              <a:gd name="T20" fmla="*/ 162 w 641"/>
              <a:gd name="T21" fmla="*/ 382 h 653"/>
              <a:gd name="T22" fmla="*/ 188 w 641"/>
              <a:gd name="T23" fmla="*/ 382 h 653"/>
              <a:gd name="T24" fmla="*/ 173 w 641"/>
              <a:gd name="T25" fmla="*/ 592 h 653"/>
              <a:gd name="T26" fmla="*/ 295 w 641"/>
              <a:gd name="T27" fmla="*/ 592 h 653"/>
              <a:gd name="T28" fmla="*/ 233 w 641"/>
              <a:gd name="T29" fmla="*/ 531 h 653"/>
              <a:gd name="T30" fmla="*/ 237 w 641"/>
              <a:gd name="T31" fmla="*/ 323 h 653"/>
              <a:gd name="T32" fmla="*/ 294 w 641"/>
              <a:gd name="T33" fmla="*/ 116 h 653"/>
              <a:gd name="T34" fmla="*/ 346 w 641"/>
              <a:gd name="T35" fmla="*/ 116 h 653"/>
              <a:gd name="T36" fmla="*/ 404 w 641"/>
              <a:gd name="T37" fmla="*/ 323 h 653"/>
              <a:gd name="T38" fmla="*/ 408 w 641"/>
              <a:gd name="T39" fmla="*/ 531 h 653"/>
              <a:gd name="T40" fmla="*/ 346 w 641"/>
              <a:gd name="T41" fmla="*/ 592 h 653"/>
              <a:gd name="T42" fmla="*/ 468 w 641"/>
              <a:gd name="T43" fmla="*/ 592 h 653"/>
              <a:gd name="T44" fmla="*/ 452 w 641"/>
              <a:gd name="T45" fmla="*/ 382 h 653"/>
              <a:gd name="T46" fmla="*/ 478 w 641"/>
              <a:gd name="T47" fmla="*/ 382 h 653"/>
              <a:gd name="T48" fmla="*/ 519 w 641"/>
              <a:gd name="T49" fmla="*/ 592 h 653"/>
              <a:gd name="T50" fmla="*/ 641 w 641"/>
              <a:gd name="T51" fmla="*/ 592 h 653"/>
              <a:gd name="T52" fmla="*/ 108 w 641"/>
              <a:gd name="T53" fmla="*/ 592 h 653"/>
              <a:gd name="T54" fmla="*/ 14 w 641"/>
              <a:gd name="T55" fmla="*/ 592 h 653"/>
              <a:gd name="T56" fmla="*/ 108 w 641"/>
              <a:gd name="T57" fmla="*/ 592 h 653"/>
              <a:gd name="T58" fmla="*/ 234 w 641"/>
              <a:gd name="T59" fmla="*/ 639 h 653"/>
              <a:gd name="T60" fmla="*/ 234 w 641"/>
              <a:gd name="T61" fmla="*/ 545 h 653"/>
              <a:gd name="T62" fmla="*/ 223 w 641"/>
              <a:gd name="T63" fmla="*/ 323 h 653"/>
              <a:gd name="T64" fmla="*/ 129 w 641"/>
              <a:gd name="T65" fmla="*/ 323 h 653"/>
              <a:gd name="T66" fmla="*/ 223 w 641"/>
              <a:gd name="T67" fmla="*/ 323 h 653"/>
              <a:gd name="T68" fmla="*/ 320 w 641"/>
              <a:gd name="T69" fmla="*/ 14 h 653"/>
              <a:gd name="T70" fmla="*/ 320 w 641"/>
              <a:gd name="T71" fmla="*/ 108 h 653"/>
              <a:gd name="T72" fmla="*/ 454 w 641"/>
              <a:gd name="T73" fmla="*/ 592 h 653"/>
              <a:gd name="T74" fmla="*/ 360 w 641"/>
              <a:gd name="T75" fmla="*/ 592 h 653"/>
              <a:gd name="T76" fmla="*/ 454 w 641"/>
              <a:gd name="T77" fmla="*/ 592 h 653"/>
              <a:gd name="T78" fmla="*/ 464 w 641"/>
              <a:gd name="T79" fmla="*/ 276 h 653"/>
              <a:gd name="T80" fmla="*/ 464 w 641"/>
              <a:gd name="T81" fmla="*/ 369 h 653"/>
              <a:gd name="T82" fmla="*/ 580 w 641"/>
              <a:gd name="T83" fmla="*/ 639 h 653"/>
              <a:gd name="T84" fmla="*/ 580 w 641"/>
              <a:gd name="T85" fmla="*/ 545 h 653"/>
              <a:gd name="T86" fmla="*/ 580 w 641"/>
              <a:gd name="T87" fmla="*/ 639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1" h="653">
                <a:moveTo>
                  <a:pt x="580" y="531"/>
                </a:moveTo>
                <a:cubicBezTo>
                  <a:pt x="575" y="531"/>
                  <a:pt x="571" y="532"/>
                  <a:pt x="566" y="533"/>
                </a:cubicBezTo>
                <a:cubicBezTo>
                  <a:pt x="491" y="377"/>
                  <a:pt x="491" y="377"/>
                  <a:pt x="491" y="377"/>
                </a:cubicBezTo>
                <a:cubicBezTo>
                  <a:pt x="511" y="367"/>
                  <a:pt x="525" y="346"/>
                  <a:pt x="525" y="323"/>
                </a:cubicBezTo>
                <a:cubicBezTo>
                  <a:pt x="525" y="289"/>
                  <a:pt x="498" y="262"/>
                  <a:pt x="464" y="262"/>
                </a:cubicBezTo>
                <a:cubicBezTo>
                  <a:pt x="455" y="262"/>
                  <a:pt x="447" y="264"/>
                  <a:pt x="439" y="267"/>
                </a:cubicBezTo>
                <a:cubicBezTo>
                  <a:pt x="358" y="109"/>
                  <a:pt x="358" y="109"/>
                  <a:pt x="358" y="109"/>
                </a:cubicBezTo>
                <a:cubicBezTo>
                  <a:pt x="372" y="97"/>
                  <a:pt x="381" y="80"/>
                  <a:pt x="381" y="61"/>
                </a:cubicBezTo>
                <a:cubicBezTo>
                  <a:pt x="381" y="28"/>
                  <a:pt x="354" y="0"/>
                  <a:pt x="320" y="0"/>
                </a:cubicBezTo>
                <a:cubicBezTo>
                  <a:pt x="287" y="0"/>
                  <a:pt x="259" y="28"/>
                  <a:pt x="259" y="61"/>
                </a:cubicBezTo>
                <a:cubicBezTo>
                  <a:pt x="259" y="80"/>
                  <a:pt x="268" y="97"/>
                  <a:pt x="282" y="109"/>
                </a:cubicBezTo>
                <a:cubicBezTo>
                  <a:pt x="202" y="267"/>
                  <a:pt x="202" y="267"/>
                  <a:pt x="202" y="267"/>
                </a:cubicBezTo>
                <a:cubicBezTo>
                  <a:pt x="194" y="264"/>
                  <a:pt x="185" y="262"/>
                  <a:pt x="176" y="262"/>
                </a:cubicBezTo>
                <a:cubicBezTo>
                  <a:pt x="143" y="262"/>
                  <a:pt x="115" y="289"/>
                  <a:pt x="115" y="323"/>
                </a:cubicBezTo>
                <a:cubicBezTo>
                  <a:pt x="115" y="346"/>
                  <a:pt x="129" y="367"/>
                  <a:pt x="149" y="377"/>
                </a:cubicBezTo>
                <a:cubicBezTo>
                  <a:pt x="74" y="533"/>
                  <a:pt x="74" y="533"/>
                  <a:pt x="74" y="533"/>
                </a:cubicBezTo>
                <a:cubicBezTo>
                  <a:pt x="70" y="532"/>
                  <a:pt x="65" y="531"/>
                  <a:pt x="61" y="531"/>
                </a:cubicBezTo>
                <a:cubicBezTo>
                  <a:pt x="27" y="531"/>
                  <a:pt x="0" y="558"/>
                  <a:pt x="0" y="592"/>
                </a:cubicBezTo>
                <a:cubicBezTo>
                  <a:pt x="0" y="625"/>
                  <a:pt x="27" y="653"/>
                  <a:pt x="61" y="653"/>
                </a:cubicBezTo>
                <a:cubicBezTo>
                  <a:pt x="94" y="653"/>
                  <a:pt x="122" y="625"/>
                  <a:pt x="122" y="592"/>
                </a:cubicBezTo>
                <a:cubicBezTo>
                  <a:pt x="122" y="568"/>
                  <a:pt x="108" y="547"/>
                  <a:pt x="87" y="537"/>
                </a:cubicBezTo>
                <a:cubicBezTo>
                  <a:pt x="162" y="382"/>
                  <a:pt x="162" y="382"/>
                  <a:pt x="162" y="382"/>
                </a:cubicBezTo>
                <a:cubicBezTo>
                  <a:pt x="167" y="383"/>
                  <a:pt x="171" y="383"/>
                  <a:pt x="176" y="383"/>
                </a:cubicBezTo>
                <a:cubicBezTo>
                  <a:pt x="180" y="383"/>
                  <a:pt x="184" y="383"/>
                  <a:pt x="188" y="382"/>
                </a:cubicBezTo>
                <a:cubicBezTo>
                  <a:pt x="219" y="533"/>
                  <a:pt x="219" y="533"/>
                  <a:pt x="219" y="533"/>
                </a:cubicBezTo>
                <a:cubicBezTo>
                  <a:pt x="192" y="540"/>
                  <a:pt x="173" y="564"/>
                  <a:pt x="173" y="592"/>
                </a:cubicBezTo>
                <a:cubicBezTo>
                  <a:pt x="173" y="625"/>
                  <a:pt x="200" y="653"/>
                  <a:pt x="234" y="653"/>
                </a:cubicBezTo>
                <a:cubicBezTo>
                  <a:pt x="267" y="653"/>
                  <a:pt x="295" y="625"/>
                  <a:pt x="295" y="592"/>
                </a:cubicBezTo>
                <a:cubicBezTo>
                  <a:pt x="295" y="558"/>
                  <a:pt x="267" y="531"/>
                  <a:pt x="234" y="531"/>
                </a:cubicBezTo>
                <a:cubicBezTo>
                  <a:pt x="233" y="531"/>
                  <a:pt x="233" y="531"/>
                  <a:pt x="233" y="531"/>
                </a:cubicBezTo>
                <a:cubicBezTo>
                  <a:pt x="202" y="378"/>
                  <a:pt x="202" y="378"/>
                  <a:pt x="202" y="378"/>
                </a:cubicBezTo>
                <a:cubicBezTo>
                  <a:pt x="222" y="368"/>
                  <a:pt x="237" y="347"/>
                  <a:pt x="237" y="323"/>
                </a:cubicBezTo>
                <a:cubicBezTo>
                  <a:pt x="237" y="303"/>
                  <a:pt x="228" y="286"/>
                  <a:pt x="213" y="275"/>
                </a:cubicBezTo>
                <a:cubicBezTo>
                  <a:pt x="294" y="116"/>
                  <a:pt x="294" y="116"/>
                  <a:pt x="294" y="116"/>
                </a:cubicBezTo>
                <a:cubicBezTo>
                  <a:pt x="302" y="120"/>
                  <a:pt x="311" y="122"/>
                  <a:pt x="320" y="122"/>
                </a:cubicBezTo>
                <a:cubicBezTo>
                  <a:pt x="330" y="122"/>
                  <a:pt x="338" y="120"/>
                  <a:pt x="346" y="116"/>
                </a:cubicBezTo>
                <a:cubicBezTo>
                  <a:pt x="427" y="275"/>
                  <a:pt x="427" y="275"/>
                  <a:pt x="427" y="275"/>
                </a:cubicBezTo>
                <a:cubicBezTo>
                  <a:pt x="413" y="286"/>
                  <a:pt x="404" y="303"/>
                  <a:pt x="404" y="323"/>
                </a:cubicBezTo>
                <a:cubicBezTo>
                  <a:pt x="404" y="347"/>
                  <a:pt x="418" y="368"/>
                  <a:pt x="439" y="378"/>
                </a:cubicBezTo>
                <a:cubicBezTo>
                  <a:pt x="408" y="531"/>
                  <a:pt x="408" y="531"/>
                  <a:pt x="408" y="531"/>
                </a:cubicBezTo>
                <a:cubicBezTo>
                  <a:pt x="408" y="531"/>
                  <a:pt x="407" y="531"/>
                  <a:pt x="407" y="531"/>
                </a:cubicBezTo>
                <a:cubicBezTo>
                  <a:pt x="373" y="531"/>
                  <a:pt x="346" y="558"/>
                  <a:pt x="346" y="592"/>
                </a:cubicBezTo>
                <a:cubicBezTo>
                  <a:pt x="346" y="625"/>
                  <a:pt x="373" y="653"/>
                  <a:pt x="407" y="653"/>
                </a:cubicBezTo>
                <a:cubicBezTo>
                  <a:pt x="440" y="653"/>
                  <a:pt x="468" y="625"/>
                  <a:pt x="468" y="592"/>
                </a:cubicBezTo>
                <a:cubicBezTo>
                  <a:pt x="468" y="564"/>
                  <a:pt x="448" y="540"/>
                  <a:pt x="422" y="533"/>
                </a:cubicBezTo>
                <a:cubicBezTo>
                  <a:pt x="452" y="382"/>
                  <a:pt x="452" y="382"/>
                  <a:pt x="452" y="382"/>
                </a:cubicBezTo>
                <a:cubicBezTo>
                  <a:pt x="456" y="383"/>
                  <a:pt x="460" y="383"/>
                  <a:pt x="464" y="383"/>
                </a:cubicBezTo>
                <a:cubicBezTo>
                  <a:pt x="469" y="383"/>
                  <a:pt x="474" y="383"/>
                  <a:pt x="478" y="382"/>
                </a:cubicBezTo>
                <a:cubicBezTo>
                  <a:pt x="553" y="537"/>
                  <a:pt x="553" y="537"/>
                  <a:pt x="553" y="537"/>
                </a:cubicBezTo>
                <a:cubicBezTo>
                  <a:pt x="533" y="547"/>
                  <a:pt x="519" y="568"/>
                  <a:pt x="519" y="592"/>
                </a:cubicBezTo>
                <a:cubicBezTo>
                  <a:pt x="519" y="625"/>
                  <a:pt x="546" y="653"/>
                  <a:pt x="580" y="653"/>
                </a:cubicBezTo>
                <a:cubicBezTo>
                  <a:pt x="613" y="653"/>
                  <a:pt x="641" y="625"/>
                  <a:pt x="641" y="592"/>
                </a:cubicBezTo>
                <a:cubicBezTo>
                  <a:pt x="641" y="558"/>
                  <a:pt x="613" y="531"/>
                  <a:pt x="580" y="531"/>
                </a:cubicBezTo>
                <a:close/>
                <a:moveTo>
                  <a:pt x="108" y="592"/>
                </a:moveTo>
                <a:cubicBezTo>
                  <a:pt x="108" y="618"/>
                  <a:pt x="87" y="639"/>
                  <a:pt x="61" y="639"/>
                </a:cubicBezTo>
                <a:cubicBezTo>
                  <a:pt x="35" y="639"/>
                  <a:pt x="14" y="618"/>
                  <a:pt x="14" y="592"/>
                </a:cubicBezTo>
                <a:cubicBezTo>
                  <a:pt x="14" y="566"/>
                  <a:pt x="35" y="545"/>
                  <a:pt x="61" y="545"/>
                </a:cubicBezTo>
                <a:cubicBezTo>
                  <a:pt x="87" y="545"/>
                  <a:pt x="108" y="566"/>
                  <a:pt x="108" y="592"/>
                </a:cubicBezTo>
                <a:close/>
                <a:moveTo>
                  <a:pt x="281" y="592"/>
                </a:moveTo>
                <a:cubicBezTo>
                  <a:pt x="281" y="618"/>
                  <a:pt x="260" y="639"/>
                  <a:pt x="234" y="639"/>
                </a:cubicBezTo>
                <a:cubicBezTo>
                  <a:pt x="208" y="639"/>
                  <a:pt x="187" y="618"/>
                  <a:pt x="187" y="592"/>
                </a:cubicBezTo>
                <a:cubicBezTo>
                  <a:pt x="187" y="566"/>
                  <a:pt x="208" y="545"/>
                  <a:pt x="234" y="545"/>
                </a:cubicBezTo>
                <a:cubicBezTo>
                  <a:pt x="260" y="545"/>
                  <a:pt x="281" y="566"/>
                  <a:pt x="281" y="592"/>
                </a:cubicBezTo>
                <a:close/>
                <a:moveTo>
                  <a:pt x="223" y="323"/>
                </a:moveTo>
                <a:cubicBezTo>
                  <a:pt x="223" y="348"/>
                  <a:pt x="202" y="369"/>
                  <a:pt x="176" y="369"/>
                </a:cubicBezTo>
                <a:cubicBezTo>
                  <a:pt x="150" y="369"/>
                  <a:pt x="129" y="348"/>
                  <a:pt x="129" y="323"/>
                </a:cubicBezTo>
                <a:cubicBezTo>
                  <a:pt x="129" y="297"/>
                  <a:pt x="150" y="276"/>
                  <a:pt x="176" y="276"/>
                </a:cubicBezTo>
                <a:cubicBezTo>
                  <a:pt x="202" y="276"/>
                  <a:pt x="223" y="297"/>
                  <a:pt x="223" y="323"/>
                </a:cubicBezTo>
                <a:close/>
                <a:moveTo>
                  <a:pt x="273" y="61"/>
                </a:moveTo>
                <a:cubicBezTo>
                  <a:pt x="273" y="35"/>
                  <a:pt x="294" y="14"/>
                  <a:pt x="320" y="14"/>
                </a:cubicBezTo>
                <a:cubicBezTo>
                  <a:pt x="346" y="14"/>
                  <a:pt x="367" y="35"/>
                  <a:pt x="367" y="61"/>
                </a:cubicBezTo>
                <a:cubicBezTo>
                  <a:pt x="367" y="87"/>
                  <a:pt x="346" y="108"/>
                  <a:pt x="320" y="108"/>
                </a:cubicBezTo>
                <a:cubicBezTo>
                  <a:pt x="294" y="108"/>
                  <a:pt x="273" y="87"/>
                  <a:pt x="273" y="61"/>
                </a:cubicBezTo>
                <a:close/>
                <a:moveTo>
                  <a:pt x="454" y="592"/>
                </a:moveTo>
                <a:cubicBezTo>
                  <a:pt x="454" y="618"/>
                  <a:pt x="433" y="639"/>
                  <a:pt x="407" y="639"/>
                </a:cubicBezTo>
                <a:cubicBezTo>
                  <a:pt x="381" y="639"/>
                  <a:pt x="360" y="618"/>
                  <a:pt x="360" y="592"/>
                </a:cubicBezTo>
                <a:cubicBezTo>
                  <a:pt x="360" y="566"/>
                  <a:pt x="381" y="545"/>
                  <a:pt x="407" y="545"/>
                </a:cubicBezTo>
                <a:cubicBezTo>
                  <a:pt x="433" y="545"/>
                  <a:pt x="454" y="566"/>
                  <a:pt x="454" y="592"/>
                </a:cubicBezTo>
                <a:close/>
                <a:moveTo>
                  <a:pt x="418" y="323"/>
                </a:moveTo>
                <a:cubicBezTo>
                  <a:pt x="418" y="297"/>
                  <a:pt x="439" y="276"/>
                  <a:pt x="464" y="276"/>
                </a:cubicBezTo>
                <a:cubicBezTo>
                  <a:pt x="490" y="276"/>
                  <a:pt x="511" y="297"/>
                  <a:pt x="511" y="323"/>
                </a:cubicBezTo>
                <a:cubicBezTo>
                  <a:pt x="511" y="348"/>
                  <a:pt x="490" y="369"/>
                  <a:pt x="464" y="369"/>
                </a:cubicBezTo>
                <a:cubicBezTo>
                  <a:pt x="439" y="369"/>
                  <a:pt x="418" y="348"/>
                  <a:pt x="418" y="323"/>
                </a:cubicBezTo>
                <a:close/>
                <a:moveTo>
                  <a:pt x="580" y="639"/>
                </a:moveTo>
                <a:cubicBezTo>
                  <a:pt x="554" y="639"/>
                  <a:pt x="533" y="618"/>
                  <a:pt x="533" y="592"/>
                </a:cubicBezTo>
                <a:cubicBezTo>
                  <a:pt x="533" y="566"/>
                  <a:pt x="554" y="545"/>
                  <a:pt x="580" y="545"/>
                </a:cubicBezTo>
                <a:cubicBezTo>
                  <a:pt x="606" y="545"/>
                  <a:pt x="627" y="566"/>
                  <a:pt x="627" y="592"/>
                </a:cubicBezTo>
                <a:cubicBezTo>
                  <a:pt x="627" y="618"/>
                  <a:pt x="606" y="639"/>
                  <a:pt x="580" y="63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Oval 25"/>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4" name="Freeform 117"/>
          <p:cNvSpPr>
            <a:spLocks noEditPoints="1"/>
          </p:cNvSpPr>
          <p:nvPr/>
        </p:nvSpPr>
        <p:spPr bwMode="auto">
          <a:xfrm>
            <a:off x="4970456" y="4897732"/>
            <a:ext cx="630475" cy="541140"/>
          </a:xfrm>
          <a:custGeom>
            <a:avLst/>
            <a:gdLst>
              <a:gd name="T0" fmla="*/ 611 w 611"/>
              <a:gd name="T1" fmla="*/ 143 h 523"/>
              <a:gd name="T2" fmla="*/ 610 w 611"/>
              <a:gd name="T3" fmla="*/ 143 h 523"/>
              <a:gd name="T4" fmla="*/ 610 w 611"/>
              <a:gd name="T5" fmla="*/ 142 h 523"/>
              <a:gd name="T6" fmla="*/ 610 w 611"/>
              <a:gd name="T7" fmla="*/ 141 h 523"/>
              <a:gd name="T8" fmla="*/ 609 w 611"/>
              <a:gd name="T9" fmla="*/ 140 h 523"/>
              <a:gd name="T10" fmla="*/ 609 w 611"/>
              <a:gd name="T11" fmla="*/ 140 h 523"/>
              <a:gd name="T12" fmla="*/ 609 w 611"/>
              <a:gd name="T13" fmla="*/ 140 h 523"/>
              <a:gd name="T14" fmla="*/ 609 w 611"/>
              <a:gd name="T15" fmla="*/ 140 h 523"/>
              <a:gd name="T16" fmla="*/ 522 w 611"/>
              <a:gd name="T17" fmla="*/ 4 h 523"/>
              <a:gd name="T18" fmla="*/ 516 w 611"/>
              <a:gd name="T19" fmla="*/ 0 h 523"/>
              <a:gd name="T20" fmla="*/ 95 w 611"/>
              <a:gd name="T21" fmla="*/ 0 h 523"/>
              <a:gd name="T22" fmla="*/ 89 w 611"/>
              <a:gd name="T23" fmla="*/ 4 h 523"/>
              <a:gd name="T24" fmla="*/ 1 w 611"/>
              <a:gd name="T25" fmla="*/ 140 h 523"/>
              <a:gd name="T26" fmla="*/ 1 w 611"/>
              <a:gd name="T27" fmla="*/ 140 h 523"/>
              <a:gd name="T28" fmla="*/ 1 w 611"/>
              <a:gd name="T29" fmla="*/ 140 h 523"/>
              <a:gd name="T30" fmla="*/ 1 w 611"/>
              <a:gd name="T31" fmla="*/ 140 h 523"/>
              <a:gd name="T32" fmla="*/ 0 w 611"/>
              <a:gd name="T33" fmla="*/ 141 h 523"/>
              <a:gd name="T34" fmla="*/ 0 w 611"/>
              <a:gd name="T35" fmla="*/ 142 h 523"/>
              <a:gd name="T36" fmla="*/ 0 w 611"/>
              <a:gd name="T37" fmla="*/ 143 h 523"/>
              <a:gd name="T38" fmla="*/ 0 w 611"/>
              <a:gd name="T39" fmla="*/ 143 h 523"/>
              <a:gd name="T40" fmla="*/ 0 w 611"/>
              <a:gd name="T41" fmla="*/ 143 h 523"/>
              <a:gd name="T42" fmla="*/ 0 w 611"/>
              <a:gd name="T43" fmla="*/ 516 h 523"/>
              <a:gd name="T44" fmla="*/ 7 w 611"/>
              <a:gd name="T45" fmla="*/ 523 h 523"/>
              <a:gd name="T46" fmla="*/ 604 w 611"/>
              <a:gd name="T47" fmla="*/ 523 h 523"/>
              <a:gd name="T48" fmla="*/ 611 w 611"/>
              <a:gd name="T49" fmla="*/ 516 h 523"/>
              <a:gd name="T50" fmla="*/ 611 w 611"/>
              <a:gd name="T51" fmla="*/ 143 h 523"/>
              <a:gd name="T52" fmla="*/ 611 w 611"/>
              <a:gd name="T53" fmla="*/ 143 h 523"/>
              <a:gd name="T54" fmla="*/ 98 w 611"/>
              <a:gd name="T55" fmla="*/ 14 h 523"/>
              <a:gd name="T56" fmla="*/ 512 w 611"/>
              <a:gd name="T57" fmla="*/ 14 h 523"/>
              <a:gd name="T58" fmla="*/ 591 w 611"/>
              <a:gd name="T59" fmla="*/ 136 h 523"/>
              <a:gd name="T60" fmla="*/ 20 w 611"/>
              <a:gd name="T61" fmla="*/ 136 h 523"/>
              <a:gd name="T62" fmla="*/ 98 w 611"/>
              <a:gd name="T63" fmla="*/ 14 h 523"/>
              <a:gd name="T64" fmla="*/ 597 w 611"/>
              <a:gd name="T65" fmla="*/ 509 h 523"/>
              <a:gd name="T66" fmla="*/ 14 w 611"/>
              <a:gd name="T67" fmla="*/ 509 h 523"/>
              <a:gd name="T68" fmla="*/ 14 w 611"/>
              <a:gd name="T69" fmla="*/ 150 h 523"/>
              <a:gd name="T70" fmla="*/ 597 w 611"/>
              <a:gd name="T71" fmla="*/ 150 h 523"/>
              <a:gd name="T72" fmla="*/ 597 w 611"/>
              <a:gd name="T73" fmla="*/ 509 h 523"/>
              <a:gd name="T74" fmla="*/ 177 w 611"/>
              <a:gd name="T75" fmla="*/ 310 h 523"/>
              <a:gd name="T76" fmla="*/ 433 w 611"/>
              <a:gd name="T77" fmla="*/ 310 h 523"/>
              <a:gd name="T78" fmla="*/ 470 w 611"/>
              <a:gd name="T79" fmla="*/ 273 h 523"/>
              <a:gd name="T80" fmla="*/ 433 w 611"/>
              <a:gd name="T81" fmla="*/ 236 h 523"/>
              <a:gd name="T82" fmla="*/ 177 w 611"/>
              <a:gd name="T83" fmla="*/ 236 h 523"/>
              <a:gd name="T84" fmla="*/ 140 w 611"/>
              <a:gd name="T85" fmla="*/ 273 h 523"/>
              <a:gd name="T86" fmla="*/ 177 w 611"/>
              <a:gd name="T87" fmla="*/ 310 h 523"/>
              <a:gd name="T88" fmla="*/ 177 w 611"/>
              <a:gd name="T89" fmla="*/ 250 h 523"/>
              <a:gd name="T90" fmla="*/ 433 w 611"/>
              <a:gd name="T91" fmla="*/ 250 h 523"/>
              <a:gd name="T92" fmla="*/ 456 w 611"/>
              <a:gd name="T93" fmla="*/ 273 h 523"/>
              <a:gd name="T94" fmla="*/ 433 w 611"/>
              <a:gd name="T95" fmla="*/ 296 h 523"/>
              <a:gd name="T96" fmla="*/ 177 w 611"/>
              <a:gd name="T97" fmla="*/ 296 h 523"/>
              <a:gd name="T98" fmla="*/ 154 w 611"/>
              <a:gd name="T99" fmla="*/ 273 h 523"/>
              <a:gd name="T100" fmla="*/ 177 w 611"/>
              <a:gd name="T101" fmla="*/ 25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1" h="523">
                <a:moveTo>
                  <a:pt x="611" y="143"/>
                </a:moveTo>
                <a:cubicBezTo>
                  <a:pt x="611" y="143"/>
                  <a:pt x="610" y="143"/>
                  <a:pt x="610" y="143"/>
                </a:cubicBezTo>
                <a:cubicBezTo>
                  <a:pt x="610" y="142"/>
                  <a:pt x="610" y="142"/>
                  <a:pt x="610" y="142"/>
                </a:cubicBezTo>
                <a:cubicBezTo>
                  <a:pt x="610" y="141"/>
                  <a:pt x="610" y="141"/>
                  <a:pt x="610" y="141"/>
                </a:cubicBezTo>
                <a:cubicBezTo>
                  <a:pt x="610" y="141"/>
                  <a:pt x="610" y="140"/>
                  <a:pt x="609" y="140"/>
                </a:cubicBezTo>
                <a:cubicBezTo>
                  <a:pt x="609" y="140"/>
                  <a:pt x="609" y="140"/>
                  <a:pt x="609" y="140"/>
                </a:cubicBezTo>
                <a:cubicBezTo>
                  <a:pt x="609" y="140"/>
                  <a:pt x="609" y="140"/>
                  <a:pt x="609" y="140"/>
                </a:cubicBezTo>
                <a:cubicBezTo>
                  <a:pt x="609" y="140"/>
                  <a:pt x="609" y="140"/>
                  <a:pt x="609" y="140"/>
                </a:cubicBezTo>
                <a:cubicBezTo>
                  <a:pt x="522" y="4"/>
                  <a:pt x="522" y="4"/>
                  <a:pt x="522" y="4"/>
                </a:cubicBezTo>
                <a:cubicBezTo>
                  <a:pt x="520" y="2"/>
                  <a:pt x="518" y="0"/>
                  <a:pt x="516" y="0"/>
                </a:cubicBezTo>
                <a:cubicBezTo>
                  <a:pt x="95" y="0"/>
                  <a:pt x="95" y="0"/>
                  <a:pt x="95" y="0"/>
                </a:cubicBezTo>
                <a:cubicBezTo>
                  <a:pt x="92" y="0"/>
                  <a:pt x="90" y="2"/>
                  <a:pt x="89" y="4"/>
                </a:cubicBezTo>
                <a:cubicBezTo>
                  <a:pt x="1" y="140"/>
                  <a:pt x="1" y="140"/>
                  <a:pt x="1" y="140"/>
                </a:cubicBezTo>
                <a:cubicBezTo>
                  <a:pt x="1" y="140"/>
                  <a:pt x="1" y="140"/>
                  <a:pt x="1" y="140"/>
                </a:cubicBezTo>
                <a:cubicBezTo>
                  <a:pt x="1" y="140"/>
                  <a:pt x="1" y="140"/>
                  <a:pt x="1" y="140"/>
                </a:cubicBezTo>
                <a:cubicBezTo>
                  <a:pt x="1" y="140"/>
                  <a:pt x="1" y="140"/>
                  <a:pt x="1" y="140"/>
                </a:cubicBezTo>
                <a:cubicBezTo>
                  <a:pt x="1" y="140"/>
                  <a:pt x="0" y="141"/>
                  <a:pt x="0" y="141"/>
                </a:cubicBezTo>
                <a:cubicBezTo>
                  <a:pt x="0" y="141"/>
                  <a:pt x="0" y="141"/>
                  <a:pt x="0" y="142"/>
                </a:cubicBezTo>
                <a:cubicBezTo>
                  <a:pt x="0" y="142"/>
                  <a:pt x="0" y="142"/>
                  <a:pt x="0" y="143"/>
                </a:cubicBezTo>
                <a:cubicBezTo>
                  <a:pt x="0" y="143"/>
                  <a:pt x="0" y="143"/>
                  <a:pt x="0" y="143"/>
                </a:cubicBezTo>
                <a:cubicBezTo>
                  <a:pt x="0" y="143"/>
                  <a:pt x="0" y="143"/>
                  <a:pt x="0" y="143"/>
                </a:cubicBezTo>
                <a:cubicBezTo>
                  <a:pt x="0" y="516"/>
                  <a:pt x="0" y="516"/>
                  <a:pt x="0" y="516"/>
                </a:cubicBezTo>
                <a:cubicBezTo>
                  <a:pt x="0" y="520"/>
                  <a:pt x="3" y="523"/>
                  <a:pt x="7" y="523"/>
                </a:cubicBezTo>
                <a:cubicBezTo>
                  <a:pt x="604" y="523"/>
                  <a:pt x="604" y="523"/>
                  <a:pt x="604" y="523"/>
                </a:cubicBezTo>
                <a:cubicBezTo>
                  <a:pt x="607" y="523"/>
                  <a:pt x="611" y="520"/>
                  <a:pt x="611" y="516"/>
                </a:cubicBezTo>
                <a:cubicBezTo>
                  <a:pt x="611" y="143"/>
                  <a:pt x="611" y="143"/>
                  <a:pt x="611" y="143"/>
                </a:cubicBezTo>
                <a:cubicBezTo>
                  <a:pt x="611" y="143"/>
                  <a:pt x="611" y="143"/>
                  <a:pt x="611" y="143"/>
                </a:cubicBezTo>
                <a:close/>
                <a:moveTo>
                  <a:pt x="98" y="14"/>
                </a:moveTo>
                <a:cubicBezTo>
                  <a:pt x="512" y="14"/>
                  <a:pt x="512" y="14"/>
                  <a:pt x="512" y="14"/>
                </a:cubicBezTo>
                <a:cubicBezTo>
                  <a:pt x="591" y="136"/>
                  <a:pt x="591" y="136"/>
                  <a:pt x="591" y="136"/>
                </a:cubicBezTo>
                <a:cubicBezTo>
                  <a:pt x="20" y="136"/>
                  <a:pt x="20" y="136"/>
                  <a:pt x="20" y="136"/>
                </a:cubicBezTo>
                <a:lnTo>
                  <a:pt x="98" y="14"/>
                </a:lnTo>
                <a:close/>
                <a:moveTo>
                  <a:pt x="597" y="509"/>
                </a:moveTo>
                <a:cubicBezTo>
                  <a:pt x="14" y="509"/>
                  <a:pt x="14" y="509"/>
                  <a:pt x="14" y="509"/>
                </a:cubicBezTo>
                <a:cubicBezTo>
                  <a:pt x="14" y="150"/>
                  <a:pt x="14" y="150"/>
                  <a:pt x="14" y="150"/>
                </a:cubicBezTo>
                <a:cubicBezTo>
                  <a:pt x="597" y="150"/>
                  <a:pt x="597" y="150"/>
                  <a:pt x="597" y="150"/>
                </a:cubicBezTo>
                <a:lnTo>
                  <a:pt x="597" y="509"/>
                </a:lnTo>
                <a:close/>
                <a:moveTo>
                  <a:pt x="177" y="310"/>
                </a:moveTo>
                <a:cubicBezTo>
                  <a:pt x="433" y="310"/>
                  <a:pt x="433" y="310"/>
                  <a:pt x="433" y="310"/>
                </a:cubicBezTo>
                <a:cubicBezTo>
                  <a:pt x="454" y="310"/>
                  <a:pt x="470" y="293"/>
                  <a:pt x="470" y="273"/>
                </a:cubicBezTo>
                <a:cubicBezTo>
                  <a:pt x="470" y="252"/>
                  <a:pt x="454" y="236"/>
                  <a:pt x="433" y="236"/>
                </a:cubicBezTo>
                <a:cubicBezTo>
                  <a:pt x="177" y="236"/>
                  <a:pt x="177" y="236"/>
                  <a:pt x="177" y="236"/>
                </a:cubicBezTo>
                <a:cubicBezTo>
                  <a:pt x="157" y="236"/>
                  <a:pt x="140" y="252"/>
                  <a:pt x="140" y="273"/>
                </a:cubicBezTo>
                <a:cubicBezTo>
                  <a:pt x="140" y="293"/>
                  <a:pt x="157" y="310"/>
                  <a:pt x="177" y="310"/>
                </a:cubicBezTo>
                <a:close/>
                <a:moveTo>
                  <a:pt x="177" y="250"/>
                </a:moveTo>
                <a:cubicBezTo>
                  <a:pt x="433" y="250"/>
                  <a:pt x="433" y="250"/>
                  <a:pt x="433" y="250"/>
                </a:cubicBezTo>
                <a:cubicBezTo>
                  <a:pt x="446" y="250"/>
                  <a:pt x="456" y="260"/>
                  <a:pt x="456" y="273"/>
                </a:cubicBezTo>
                <a:cubicBezTo>
                  <a:pt x="456" y="285"/>
                  <a:pt x="446" y="296"/>
                  <a:pt x="433" y="296"/>
                </a:cubicBezTo>
                <a:cubicBezTo>
                  <a:pt x="177" y="296"/>
                  <a:pt x="177" y="296"/>
                  <a:pt x="177" y="296"/>
                </a:cubicBezTo>
                <a:cubicBezTo>
                  <a:pt x="164" y="296"/>
                  <a:pt x="154" y="285"/>
                  <a:pt x="154" y="273"/>
                </a:cubicBezTo>
                <a:cubicBezTo>
                  <a:pt x="154" y="260"/>
                  <a:pt x="164" y="250"/>
                  <a:pt x="177" y="25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Oval 32"/>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5" name="Freeform 118"/>
          <p:cNvSpPr>
            <a:spLocks noEditPoints="1"/>
          </p:cNvSpPr>
          <p:nvPr/>
        </p:nvSpPr>
        <p:spPr bwMode="auto">
          <a:xfrm>
            <a:off x="10208281" y="3280721"/>
            <a:ext cx="494468" cy="654214"/>
          </a:xfrm>
          <a:custGeom>
            <a:avLst/>
            <a:gdLst>
              <a:gd name="T0" fmla="*/ 240 w 479"/>
              <a:gd name="T1" fmla="*/ 633 h 633"/>
              <a:gd name="T2" fmla="*/ 238 w 479"/>
              <a:gd name="T3" fmla="*/ 633 h 633"/>
              <a:gd name="T4" fmla="*/ 103 w 479"/>
              <a:gd name="T5" fmla="*/ 553 h 633"/>
              <a:gd name="T6" fmla="*/ 0 w 479"/>
              <a:gd name="T7" fmla="*/ 435 h 633"/>
              <a:gd name="T8" fmla="*/ 0 w 479"/>
              <a:gd name="T9" fmla="*/ 45 h 633"/>
              <a:gd name="T10" fmla="*/ 5 w 479"/>
              <a:gd name="T11" fmla="*/ 39 h 633"/>
              <a:gd name="T12" fmla="*/ 239 w 479"/>
              <a:gd name="T13" fmla="*/ 0 h 633"/>
              <a:gd name="T14" fmla="*/ 474 w 479"/>
              <a:gd name="T15" fmla="*/ 39 h 633"/>
              <a:gd name="T16" fmla="*/ 479 w 479"/>
              <a:gd name="T17" fmla="*/ 45 h 633"/>
              <a:gd name="T18" fmla="*/ 479 w 479"/>
              <a:gd name="T19" fmla="*/ 435 h 633"/>
              <a:gd name="T20" fmla="*/ 374 w 479"/>
              <a:gd name="T21" fmla="*/ 560 h 633"/>
              <a:gd name="T22" fmla="*/ 241 w 479"/>
              <a:gd name="T23" fmla="*/ 633 h 633"/>
              <a:gd name="T24" fmla="*/ 240 w 479"/>
              <a:gd name="T25" fmla="*/ 633 h 633"/>
              <a:gd name="T26" fmla="*/ 14 w 479"/>
              <a:gd name="T27" fmla="*/ 51 h 633"/>
              <a:gd name="T28" fmla="*/ 14 w 479"/>
              <a:gd name="T29" fmla="*/ 435 h 633"/>
              <a:gd name="T30" fmla="*/ 111 w 479"/>
              <a:gd name="T31" fmla="*/ 542 h 633"/>
              <a:gd name="T32" fmla="*/ 240 w 479"/>
              <a:gd name="T33" fmla="*/ 619 h 633"/>
              <a:gd name="T34" fmla="*/ 465 w 479"/>
              <a:gd name="T35" fmla="*/ 435 h 633"/>
              <a:gd name="T36" fmla="*/ 465 w 479"/>
              <a:gd name="T37" fmla="*/ 51 h 633"/>
              <a:gd name="T38" fmla="*/ 239 w 479"/>
              <a:gd name="T39" fmla="*/ 14 h 633"/>
              <a:gd name="T40" fmla="*/ 14 w 479"/>
              <a:gd name="T41" fmla="*/ 51 h 633"/>
              <a:gd name="T42" fmla="*/ 419 w 479"/>
              <a:gd name="T43" fmla="*/ 522 h 633"/>
              <a:gd name="T44" fmla="*/ 415 w 479"/>
              <a:gd name="T45" fmla="*/ 520 h 633"/>
              <a:gd name="T46" fmla="*/ 3 w 479"/>
              <a:gd name="T47" fmla="*/ 207 h 633"/>
              <a:gd name="T48" fmla="*/ 0 w 479"/>
              <a:gd name="T49" fmla="*/ 201 h 633"/>
              <a:gd name="T50" fmla="*/ 0 w 479"/>
              <a:gd name="T51" fmla="*/ 45 h 633"/>
              <a:gd name="T52" fmla="*/ 5 w 479"/>
              <a:gd name="T53" fmla="*/ 39 h 633"/>
              <a:gd name="T54" fmla="*/ 59 w 479"/>
              <a:gd name="T55" fmla="*/ 24 h 633"/>
              <a:gd name="T56" fmla="*/ 65 w 479"/>
              <a:gd name="T57" fmla="*/ 25 h 633"/>
              <a:gd name="T58" fmla="*/ 476 w 479"/>
              <a:gd name="T59" fmla="*/ 338 h 633"/>
              <a:gd name="T60" fmla="*/ 479 w 479"/>
              <a:gd name="T61" fmla="*/ 343 h 633"/>
              <a:gd name="T62" fmla="*/ 479 w 479"/>
              <a:gd name="T63" fmla="*/ 435 h 633"/>
              <a:gd name="T64" fmla="*/ 424 w 479"/>
              <a:gd name="T65" fmla="*/ 520 h 633"/>
              <a:gd name="T66" fmla="*/ 419 w 479"/>
              <a:gd name="T67" fmla="*/ 522 h 633"/>
              <a:gd name="T68" fmla="*/ 14 w 479"/>
              <a:gd name="T69" fmla="*/ 198 h 633"/>
              <a:gd name="T70" fmla="*/ 419 w 479"/>
              <a:gd name="T71" fmla="*/ 506 h 633"/>
              <a:gd name="T72" fmla="*/ 465 w 479"/>
              <a:gd name="T73" fmla="*/ 435 h 633"/>
              <a:gd name="T74" fmla="*/ 465 w 479"/>
              <a:gd name="T75" fmla="*/ 347 h 633"/>
              <a:gd name="T76" fmla="*/ 59 w 479"/>
              <a:gd name="T77" fmla="*/ 38 h 633"/>
              <a:gd name="T78" fmla="*/ 14 w 479"/>
              <a:gd name="T79" fmla="*/ 51 h 633"/>
              <a:gd name="T80" fmla="*/ 14 w 479"/>
              <a:gd name="T81" fmla="*/ 198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9" h="633">
                <a:moveTo>
                  <a:pt x="240" y="633"/>
                </a:moveTo>
                <a:cubicBezTo>
                  <a:pt x="239" y="633"/>
                  <a:pt x="239" y="633"/>
                  <a:pt x="238" y="633"/>
                </a:cubicBezTo>
                <a:cubicBezTo>
                  <a:pt x="215" y="628"/>
                  <a:pt x="155" y="593"/>
                  <a:pt x="103" y="553"/>
                </a:cubicBezTo>
                <a:cubicBezTo>
                  <a:pt x="13" y="486"/>
                  <a:pt x="0" y="450"/>
                  <a:pt x="0" y="435"/>
                </a:cubicBezTo>
                <a:cubicBezTo>
                  <a:pt x="0" y="45"/>
                  <a:pt x="0" y="45"/>
                  <a:pt x="0" y="45"/>
                </a:cubicBezTo>
                <a:cubicBezTo>
                  <a:pt x="0" y="42"/>
                  <a:pt x="2" y="40"/>
                  <a:pt x="5" y="39"/>
                </a:cubicBezTo>
                <a:cubicBezTo>
                  <a:pt x="91" y="13"/>
                  <a:pt x="168" y="0"/>
                  <a:pt x="239" y="0"/>
                </a:cubicBezTo>
                <a:cubicBezTo>
                  <a:pt x="327" y="0"/>
                  <a:pt x="415" y="21"/>
                  <a:pt x="474" y="39"/>
                </a:cubicBezTo>
                <a:cubicBezTo>
                  <a:pt x="477" y="40"/>
                  <a:pt x="479" y="42"/>
                  <a:pt x="479" y="45"/>
                </a:cubicBezTo>
                <a:cubicBezTo>
                  <a:pt x="479" y="435"/>
                  <a:pt x="479" y="435"/>
                  <a:pt x="479" y="435"/>
                </a:cubicBezTo>
                <a:cubicBezTo>
                  <a:pt x="479" y="476"/>
                  <a:pt x="422" y="526"/>
                  <a:pt x="374" y="560"/>
                </a:cubicBezTo>
                <a:cubicBezTo>
                  <a:pt x="321" y="598"/>
                  <a:pt x="261" y="629"/>
                  <a:pt x="241" y="633"/>
                </a:cubicBezTo>
                <a:cubicBezTo>
                  <a:pt x="241" y="633"/>
                  <a:pt x="240" y="633"/>
                  <a:pt x="240" y="633"/>
                </a:cubicBezTo>
                <a:close/>
                <a:moveTo>
                  <a:pt x="14" y="51"/>
                </a:moveTo>
                <a:cubicBezTo>
                  <a:pt x="14" y="435"/>
                  <a:pt x="14" y="435"/>
                  <a:pt x="14" y="435"/>
                </a:cubicBezTo>
                <a:cubicBezTo>
                  <a:pt x="14" y="456"/>
                  <a:pt x="50" y="496"/>
                  <a:pt x="111" y="542"/>
                </a:cubicBezTo>
                <a:cubicBezTo>
                  <a:pt x="166" y="583"/>
                  <a:pt x="220" y="614"/>
                  <a:pt x="240" y="619"/>
                </a:cubicBezTo>
                <a:cubicBezTo>
                  <a:pt x="280" y="609"/>
                  <a:pt x="465" y="499"/>
                  <a:pt x="465" y="435"/>
                </a:cubicBezTo>
                <a:cubicBezTo>
                  <a:pt x="465" y="51"/>
                  <a:pt x="465" y="51"/>
                  <a:pt x="465" y="51"/>
                </a:cubicBezTo>
                <a:cubicBezTo>
                  <a:pt x="407" y="34"/>
                  <a:pt x="322" y="14"/>
                  <a:pt x="239" y="14"/>
                </a:cubicBezTo>
                <a:cubicBezTo>
                  <a:pt x="171" y="14"/>
                  <a:pt x="97" y="26"/>
                  <a:pt x="14" y="51"/>
                </a:cubicBezTo>
                <a:close/>
                <a:moveTo>
                  <a:pt x="419" y="522"/>
                </a:moveTo>
                <a:cubicBezTo>
                  <a:pt x="418" y="522"/>
                  <a:pt x="417" y="521"/>
                  <a:pt x="415" y="520"/>
                </a:cubicBezTo>
                <a:cubicBezTo>
                  <a:pt x="3" y="207"/>
                  <a:pt x="3" y="207"/>
                  <a:pt x="3" y="207"/>
                </a:cubicBezTo>
                <a:cubicBezTo>
                  <a:pt x="1" y="206"/>
                  <a:pt x="0" y="203"/>
                  <a:pt x="0" y="201"/>
                </a:cubicBezTo>
                <a:cubicBezTo>
                  <a:pt x="0" y="45"/>
                  <a:pt x="0" y="45"/>
                  <a:pt x="0" y="45"/>
                </a:cubicBezTo>
                <a:cubicBezTo>
                  <a:pt x="0" y="42"/>
                  <a:pt x="2" y="40"/>
                  <a:pt x="5" y="39"/>
                </a:cubicBezTo>
                <a:cubicBezTo>
                  <a:pt x="23" y="33"/>
                  <a:pt x="41" y="28"/>
                  <a:pt x="59" y="24"/>
                </a:cubicBezTo>
                <a:cubicBezTo>
                  <a:pt x="61" y="23"/>
                  <a:pt x="63" y="24"/>
                  <a:pt x="65" y="25"/>
                </a:cubicBezTo>
                <a:cubicBezTo>
                  <a:pt x="476" y="338"/>
                  <a:pt x="476" y="338"/>
                  <a:pt x="476" y="338"/>
                </a:cubicBezTo>
                <a:cubicBezTo>
                  <a:pt x="478" y="339"/>
                  <a:pt x="479" y="341"/>
                  <a:pt x="479" y="343"/>
                </a:cubicBezTo>
                <a:cubicBezTo>
                  <a:pt x="479" y="435"/>
                  <a:pt x="479" y="435"/>
                  <a:pt x="479" y="435"/>
                </a:cubicBezTo>
                <a:cubicBezTo>
                  <a:pt x="479" y="458"/>
                  <a:pt x="460" y="487"/>
                  <a:pt x="424" y="520"/>
                </a:cubicBezTo>
                <a:cubicBezTo>
                  <a:pt x="423" y="521"/>
                  <a:pt x="421" y="522"/>
                  <a:pt x="419" y="522"/>
                </a:cubicBezTo>
                <a:close/>
                <a:moveTo>
                  <a:pt x="14" y="198"/>
                </a:moveTo>
                <a:cubicBezTo>
                  <a:pt x="419" y="506"/>
                  <a:pt x="419" y="506"/>
                  <a:pt x="419" y="506"/>
                </a:cubicBezTo>
                <a:cubicBezTo>
                  <a:pt x="449" y="477"/>
                  <a:pt x="465" y="453"/>
                  <a:pt x="465" y="435"/>
                </a:cubicBezTo>
                <a:cubicBezTo>
                  <a:pt x="465" y="347"/>
                  <a:pt x="465" y="347"/>
                  <a:pt x="465" y="347"/>
                </a:cubicBezTo>
                <a:cubicBezTo>
                  <a:pt x="59" y="38"/>
                  <a:pt x="59" y="38"/>
                  <a:pt x="59" y="38"/>
                </a:cubicBezTo>
                <a:cubicBezTo>
                  <a:pt x="44" y="42"/>
                  <a:pt x="29" y="46"/>
                  <a:pt x="14" y="51"/>
                </a:cubicBezTo>
                <a:lnTo>
                  <a:pt x="14" y="19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Oval 30"/>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30" name="Freeform 143"/>
          <p:cNvSpPr>
            <a:spLocks noEditPoints="1"/>
          </p:cNvSpPr>
          <p:nvPr/>
        </p:nvSpPr>
        <p:spPr bwMode="auto">
          <a:xfrm>
            <a:off x="10167940" y="4924271"/>
            <a:ext cx="576303" cy="488065"/>
          </a:xfrm>
          <a:custGeom>
            <a:avLst/>
            <a:gdLst>
              <a:gd name="T0" fmla="*/ 527 w 559"/>
              <a:gd name="T1" fmla="*/ 473 h 473"/>
              <a:gd name="T2" fmla="*/ 33 w 559"/>
              <a:gd name="T3" fmla="*/ 473 h 473"/>
              <a:gd name="T4" fmla="*/ 6 w 559"/>
              <a:gd name="T5" fmla="*/ 458 h 473"/>
              <a:gd name="T6" fmla="*/ 6 w 559"/>
              <a:gd name="T7" fmla="*/ 426 h 473"/>
              <a:gd name="T8" fmla="*/ 253 w 559"/>
              <a:gd name="T9" fmla="*/ 15 h 473"/>
              <a:gd name="T10" fmla="*/ 280 w 559"/>
              <a:gd name="T11" fmla="*/ 0 h 473"/>
              <a:gd name="T12" fmla="*/ 306 w 559"/>
              <a:gd name="T13" fmla="*/ 15 h 473"/>
              <a:gd name="T14" fmla="*/ 553 w 559"/>
              <a:gd name="T15" fmla="*/ 426 h 473"/>
              <a:gd name="T16" fmla="*/ 554 w 559"/>
              <a:gd name="T17" fmla="*/ 458 h 473"/>
              <a:gd name="T18" fmla="*/ 527 w 559"/>
              <a:gd name="T19" fmla="*/ 473 h 473"/>
              <a:gd name="T20" fmla="*/ 280 w 559"/>
              <a:gd name="T21" fmla="*/ 14 h 473"/>
              <a:gd name="T22" fmla="*/ 265 w 559"/>
              <a:gd name="T23" fmla="*/ 22 h 473"/>
              <a:gd name="T24" fmla="*/ 18 w 559"/>
              <a:gd name="T25" fmla="*/ 434 h 473"/>
              <a:gd name="T26" fmla="*/ 18 w 559"/>
              <a:gd name="T27" fmla="*/ 451 h 473"/>
              <a:gd name="T28" fmla="*/ 33 w 559"/>
              <a:gd name="T29" fmla="*/ 459 h 473"/>
              <a:gd name="T30" fmla="*/ 527 w 559"/>
              <a:gd name="T31" fmla="*/ 459 h 473"/>
              <a:gd name="T32" fmla="*/ 542 w 559"/>
              <a:gd name="T33" fmla="*/ 451 h 473"/>
              <a:gd name="T34" fmla="*/ 541 w 559"/>
              <a:gd name="T35" fmla="*/ 434 h 473"/>
              <a:gd name="T36" fmla="*/ 294 w 559"/>
              <a:gd name="T37" fmla="*/ 22 h 473"/>
              <a:gd name="T38" fmla="*/ 280 w 559"/>
              <a:gd name="T39" fmla="*/ 14 h 473"/>
              <a:gd name="T40" fmla="*/ 287 w 559"/>
              <a:gd name="T41" fmla="*/ 310 h 473"/>
              <a:gd name="T42" fmla="*/ 287 w 559"/>
              <a:gd name="T43" fmla="*/ 139 h 473"/>
              <a:gd name="T44" fmla="*/ 280 w 559"/>
              <a:gd name="T45" fmla="*/ 132 h 473"/>
              <a:gd name="T46" fmla="*/ 273 w 559"/>
              <a:gd name="T47" fmla="*/ 139 h 473"/>
              <a:gd name="T48" fmla="*/ 273 w 559"/>
              <a:gd name="T49" fmla="*/ 310 h 473"/>
              <a:gd name="T50" fmla="*/ 280 w 559"/>
              <a:gd name="T51" fmla="*/ 317 h 473"/>
              <a:gd name="T52" fmla="*/ 287 w 559"/>
              <a:gd name="T53" fmla="*/ 310 h 473"/>
              <a:gd name="T54" fmla="*/ 280 w 559"/>
              <a:gd name="T55" fmla="*/ 401 h 473"/>
              <a:gd name="T56" fmla="*/ 260 w 559"/>
              <a:gd name="T57" fmla="*/ 381 h 473"/>
              <a:gd name="T58" fmla="*/ 280 w 559"/>
              <a:gd name="T59" fmla="*/ 362 h 473"/>
              <a:gd name="T60" fmla="*/ 299 w 559"/>
              <a:gd name="T61" fmla="*/ 381 h 473"/>
              <a:gd name="T62" fmla="*/ 280 w 559"/>
              <a:gd name="T63" fmla="*/ 401 h 473"/>
              <a:gd name="T64" fmla="*/ 280 w 559"/>
              <a:gd name="T65" fmla="*/ 376 h 473"/>
              <a:gd name="T66" fmla="*/ 274 w 559"/>
              <a:gd name="T67" fmla="*/ 381 h 473"/>
              <a:gd name="T68" fmla="*/ 280 w 559"/>
              <a:gd name="T69" fmla="*/ 387 h 473"/>
              <a:gd name="T70" fmla="*/ 285 w 559"/>
              <a:gd name="T71" fmla="*/ 381 h 473"/>
              <a:gd name="T72" fmla="*/ 280 w 559"/>
              <a:gd name="T73" fmla="*/ 376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9" h="473">
                <a:moveTo>
                  <a:pt x="527" y="473"/>
                </a:moveTo>
                <a:cubicBezTo>
                  <a:pt x="33" y="473"/>
                  <a:pt x="33" y="473"/>
                  <a:pt x="33" y="473"/>
                </a:cubicBezTo>
                <a:cubicBezTo>
                  <a:pt x="22" y="473"/>
                  <a:pt x="11" y="467"/>
                  <a:pt x="6" y="458"/>
                </a:cubicBezTo>
                <a:cubicBezTo>
                  <a:pt x="0" y="448"/>
                  <a:pt x="0" y="436"/>
                  <a:pt x="6" y="426"/>
                </a:cubicBezTo>
                <a:cubicBezTo>
                  <a:pt x="253" y="15"/>
                  <a:pt x="253" y="15"/>
                  <a:pt x="253" y="15"/>
                </a:cubicBezTo>
                <a:cubicBezTo>
                  <a:pt x="259" y="5"/>
                  <a:pt x="269" y="0"/>
                  <a:pt x="280" y="0"/>
                </a:cubicBezTo>
                <a:cubicBezTo>
                  <a:pt x="291" y="0"/>
                  <a:pt x="301" y="5"/>
                  <a:pt x="306" y="15"/>
                </a:cubicBezTo>
                <a:cubicBezTo>
                  <a:pt x="553" y="426"/>
                  <a:pt x="553" y="426"/>
                  <a:pt x="553" y="426"/>
                </a:cubicBezTo>
                <a:cubicBezTo>
                  <a:pt x="559" y="436"/>
                  <a:pt x="559" y="448"/>
                  <a:pt x="554" y="458"/>
                </a:cubicBezTo>
                <a:cubicBezTo>
                  <a:pt x="548" y="467"/>
                  <a:pt x="538" y="473"/>
                  <a:pt x="527" y="473"/>
                </a:cubicBezTo>
                <a:close/>
                <a:moveTo>
                  <a:pt x="280" y="14"/>
                </a:moveTo>
                <a:cubicBezTo>
                  <a:pt x="274" y="14"/>
                  <a:pt x="268" y="17"/>
                  <a:pt x="265" y="22"/>
                </a:cubicBezTo>
                <a:cubicBezTo>
                  <a:pt x="18" y="434"/>
                  <a:pt x="18" y="434"/>
                  <a:pt x="18" y="434"/>
                </a:cubicBezTo>
                <a:cubicBezTo>
                  <a:pt x="15" y="439"/>
                  <a:pt x="15" y="445"/>
                  <a:pt x="18" y="451"/>
                </a:cubicBezTo>
                <a:cubicBezTo>
                  <a:pt x="21" y="456"/>
                  <a:pt x="27" y="459"/>
                  <a:pt x="33" y="459"/>
                </a:cubicBezTo>
                <a:cubicBezTo>
                  <a:pt x="527" y="459"/>
                  <a:pt x="527" y="459"/>
                  <a:pt x="527" y="459"/>
                </a:cubicBezTo>
                <a:cubicBezTo>
                  <a:pt x="533" y="459"/>
                  <a:pt x="539" y="456"/>
                  <a:pt x="542" y="451"/>
                </a:cubicBezTo>
                <a:cubicBezTo>
                  <a:pt x="545" y="445"/>
                  <a:pt x="545" y="439"/>
                  <a:pt x="541" y="434"/>
                </a:cubicBezTo>
                <a:cubicBezTo>
                  <a:pt x="294" y="22"/>
                  <a:pt x="294" y="22"/>
                  <a:pt x="294" y="22"/>
                </a:cubicBezTo>
                <a:cubicBezTo>
                  <a:pt x="291" y="17"/>
                  <a:pt x="286" y="14"/>
                  <a:pt x="280" y="14"/>
                </a:cubicBezTo>
                <a:close/>
                <a:moveTo>
                  <a:pt x="287" y="310"/>
                </a:moveTo>
                <a:cubicBezTo>
                  <a:pt x="287" y="139"/>
                  <a:pt x="287" y="139"/>
                  <a:pt x="287" y="139"/>
                </a:cubicBezTo>
                <a:cubicBezTo>
                  <a:pt x="287" y="135"/>
                  <a:pt x="284" y="132"/>
                  <a:pt x="280" y="132"/>
                </a:cubicBezTo>
                <a:cubicBezTo>
                  <a:pt x="276" y="132"/>
                  <a:pt x="273" y="135"/>
                  <a:pt x="273" y="139"/>
                </a:cubicBezTo>
                <a:cubicBezTo>
                  <a:pt x="273" y="310"/>
                  <a:pt x="273" y="310"/>
                  <a:pt x="273" y="310"/>
                </a:cubicBezTo>
                <a:cubicBezTo>
                  <a:pt x="273" y="314"/>
                  <a:pt x="276" y="317"/>
                  <a:pt x="280" y="317"/>
                </a:cubicBezTo>
                <a:cubicBezTo>
                  <a:pt x="284" y="317"/>
                  <a:pt x="287" y="314"/>
                  <a:pt x="287" y="310"/>
                </a:cubicBezTo>
                <a:close/>
                <a:moveTo>
                  <a:pt x="280" y="401"/>
                </a:moveTo>
                <a:cubicBezTo>
                  <a:pt x="269" y="401"/>
                  <a:pt x="260" y="392"/>
                  <a:pt x="260" y="381"/>
                </a:cubicBezTo>
                <a:cubicBezTo>
                  <a:pt x="260" y="370"/>
                  <a:pt x="269" y="362"/>
                  <a:pt x="280" y="362"/>
                </a:cubicBezTo>
                <a:cubicBezTo>
                  <a:pt x="291" y="362"/>
                  <a:pt x="299" y="370"/>
                  <a:pt x="299" y="381"/>
                </a:cubicBezTo>
                <a:cubicBezTo>
                  <a:pt x="299" y="392"/>
                  <a:pt x="291" y="401"/>
                  <a:pt x="280" y="401"/>
                </a:cubicBezTo>
                <a:close/>
                <a:moveTo>
                  <a:pt x="280" y="376"/>
                </a:moveTo>
                <a:cubicBezTo>
                  <a:pt x="277" y="376"/>
                  <a:pt x="274" y="378"/>
                  <a:pt x="274" y="381"/>
                </a:cubicBezTo>
                <a:cubicBezTo>
                  <a:pt x="274" y="384"/>
                  <a:pt x="277" y="387"/>
                  <a:pt x="280" y="387"/>
                </a:cubicBezTo>
                <a:cubicBezTo>
                  <a:pt x="283" y="387"/>
                  <a:pt x="285" y="384"/>
                  <a:pt x="285" y="381"/>
                </a:cubicBezTo>
                <a:cubicBezTo>
                  <a:pt x="285" y="378"/>
                  <a:pt x="283" y="376"/>
                  <a:pt x="280" y="37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096855665"/>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5" name="Oval 42"/>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20" name="Oval 37"/>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7" name="Freeform 79"/>
          <p:cNvSpPr>
            <a:spLocks noEditPoints="1"/>
          </p:cNvSpPr>
          <p:nvPr/>
        </p:nvSpPr>
        <p:spPr bwMode="auto">
          <a:xfrm>
            <a:off x="8554168" y="1710793"/>
            <a:ext cx="357683" cy="673121"/>
          </a:xfrm>
          <a:custGeom>
            <a:avLst/>
            <a:gdLst>
              <a:gd name="T0" fmla="*/ 313 w 346"/>
              <a:gd name="T1" fmla="*/ 653 h 653"/>
              <a:gd name="T2" fmla="*/ 32 w 346"/>
              <a:gd name="T3" fmla="*/ 653 h 653"/>
              <a:gd name="T4" fmla="*/ 8 w 346"/>
              <a:gd name="T5" fmla="*/ 642 h 653"/>
              <a:gd name="T6" fmla="*/ 2 w 346"/>
              <a:gd name="T7" fmla="*/ 616 h 653"/>
              <a:gd name="T8" fmla="*/ 65 w 346"/>
              <a:gd name="T9" fmla="*/ 303 h 653"/>
              <a:gd name="T10" fmla="*/ 2 w 346"/>
              <a:gd name="T11" fmla="*/ 171 h 653"/>
              <a:gd name="T12" fmla="*/ 173 w 346"/>
              <a:gd name="T13" fmla="*/ 0 h 653"/>
              <a:gd name="T14" fmla="*/ 344 w 346"/>
              <a:gd name="T15" fmla="*/ 171 h 653"/>
              <a:gd name="T16" fmla="*/ 281 w 346"/>
              <a:gd name="T17" fmla="*/ 303 h 653"/>
              <a:gd name="T18" fmla="*/ 344 w 346"/>
              <a:gd name="T19" fmla="*/ 616 h 653"/>
              <a:gd name="T20" fmla="*/ 338 w 346"/>
              <a:gd name="T21" fmla="*/ 641 h 653"/>
              <a:gd name="T22" fmla="*/ 313 w 346"/>
              <a:gd name="T23" fmla="*/ 653 h 653"/>
              <a:gd name="T24" fmla="*/ 173 w 346"/>
              <a:gd name="T25" fmla="*/ 14 h 653"/>
              <a:gd name="T26" fmla="*/ 16 w 346"/>
              <a:gd name="T27" fmla="*/ 171 h 653"/>
              <a:gd name="T28" fmla="*/ 77 w 346"/>
              <a:gd name="T29" fmla="*/ 294 h 653"/>
              <a:gd name="T30" fmla="*/ 79 w 346"/>
              <a:gd name="T31" fmla="*/ 301 h 653"/>
              <a:gd name="T32" fmla="*/ 16 w 346"/>
              <a:gd name="T33" fmla="*/ 618 h 653"/>
              <a:gd name="T34" fmla="*/ 19 w 346"/>
              <a:gd name="T35" fmla="*/ 633 h 653"/>
              <a:gd name="T36" fmla="*/ 32 w 346"/>
              <a:gd name="T37" fmla="*/ 639 h 653"/>
              <a:gd name="T38" fmla="*/ 313 w 346"/>
              <a:gd name="T39" fmla="*/ 639 h 653"/>
              <a:gd name="T40" fmla="*/ 327 w 346"/>
              <a:gd name="T41" fmla="*/ 633 h 653"/>
              <a:gd name="T42" fmla="*/ 330 w 346"/>
              <a:gd name="T43" fmla="*/ 618 h 653"/>
              <a:gd name="T44" fmla="*/ 266 w 346"/>
              <a:gd name="T45" fmla="*/ 301 h 653"/>
              <a:gd name="T46" fmla="*/ 269 w 346"/>
              <a:gd name="T47" fmla="*/ 294 h 653"/>
              <a:gd name="T48" fmla="*/ 330 w 346"/>
              <a:gd name="T49" fmla="*/ 171 h 653"/>
              <a:gd name="T50" fmla="*/ 173 w 346"/>
              <a:gd name="T51" fmla="*/ 14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6" h="653">
                <a:moveTo>
                  <a:pt x="313" y="653"/>
                </a:moveTo>
                <a:cubicBezTo>
                  <a:pt x="32" y="653"/>
                  <a:pt x="32" y="653"/>
                  <a:pt x="32" y="653"/>
                </a:cubicBezTo>
                <a:cubicBezTo>
                  <a:pt x="23" y="653"/>
                  <a:pt x="14" y="649"/>
                  <a:pt x="8" y="642"/>
                </a:cubicBezTo>
                <a:cubicBezTo>
                  <a:pt x="2" y="634"/>
                  <a:pt x="0" y="625"/>
                  <a:pt x="2" y="616"/>
                </a:cubicBezTo>
                <a:cubicBezTo>
                  <a:pt x="65" y="303"/>
                  <a:pt x="65" y="303"/>
                  <a:pt x="65" y="303"/>
                </a:cubicBezTo>
                <a:cubicBezTo>
                  <a:pt x="25" y="270"/>
                  <a:pt x="2" y="222"/>
                  <a:pt x="2" y="171"/>
                </a:cubicBezTo>
                <a:cubicBezTo>
                  <a:pt x="2" y="77"/>
                  <a:pt x="79" y="0"/>
                  <a:pt x="173" y="0"/>
                </a:cubicBezTo>
                <a:cubicBezTo>
                  <a:pt x="267" y="0"/>
                  <a:pt x="344" y="77"/>
                  <a:pt x="344" y="171"/>
                </a:cubicBezTo>
                <a:cubicBezTo>
                  <a:pt x="344" y="222"/>
                  <a:pt x="321" y="270"/>
                  <a:pt x="281" y="303"/>
                </a:cubicBezTo>
                <a:cubicBezTo>
                  <a:pt x="344" y="616"/>
                  <a:pt x="344" y="616"/>
                  <a:pt x="344" y="616"/>
                </a:cubicBezTo>
                <a:cubicBezTo>
                  <a:pt x="346" y="625"/>
                  <a:pt x="343" y="634"/>
                  <a:pt x="338" y="641"/>
                </a:cubicBezTo>
                <a:cubicBezTo>
                  <a:pt x="332" y="649"/>
                  <a:pt x="323" y="653"/>
                  <a:pt x="313" y="653"/>
                </a:cubicBezTo>
                <a:close/>
                <a:moveTo>
                  <a:pt x="173" y="14"/>
                </a:moveTo>
                <a:cubicBezTo>
                  <a:pt x="87" y="14"/>
                  <a:pt x="16" y="84"/>
                  <a:pt x="16" y="171"/>
                </a:cubicBezTo>
                <a:cubicBezTo>
                  <a:pt x="16" y="219"/>
                  <a:pt x="38" y="264"/>
                  <a:pt x="77" y="294"/>
                </a:cubicBezTo>
                <a:cubicBezTo>
                  <a:pt x="79" y="296"/>
                  <a:pt x="80" y="299"/>
                  <a:pt x="79" y="301"/>
                </a:cubicBezTo>
                <a:cubicBezTo>
                  <a:pt x="16" y="618"/>
                  <a:pt x="16" y="618"/>
                  <a:pt x="16" y="618"/>
                </a:cubicBezTo>
                <a:cubicBezTo>
                  <a:pt x="15" y="623"/>
                  <a:pt x="16" y="629"/>
                  <a:pt x="19" y="633"/>
                </a:cubicBezTo>
                <a:cubicBezTo>
                  <a:pt x="22" y="637"/>
                  <a:pt x="27" y="639"/>
                  <a:pt x="32" y="639"/>
                </a:cubicBezTo>
                <a:cubicBezTo>
                  <a:pt x="313" y="639"/>
                  <a:pt x="313" y="639"/>
                  <a:pt x="313" y="639"/>
                </a:cubicBezTo>
                <a:cubicBezTo>
                  <a:pt x="319" y="639"/>
                  <a:pt x="323" y="637"/>
                  <a:pt x="327" y="633"/>
                </a:cubicBezTo>
                <a:cubicBezTo>
                  <a:pt x="330" y="629"/>
                  <a:pt x="331" y="623"/>
                  <a:pt x="330" y="618"/>
                </a:cubicBezTo>
                <a:cubicBezTo>
                  <a:pt x="266" y="301"/>
                  <a:pt x="266" y="301"/>
                  <a:pt x="266" y="301"/>
                </a:cubicBezTo>
                <a:cubicBezTo>
                  <a:pt x="266" y="299"/>
                  <a:pt x="267" y="296"/>
                  <a:pt x="269" y="294"/>
                </a:cubicBezTo>
                <a:cubicBezTo>
                  <a:pt x="308" y="264"/>
                  <a:pt x="330" y="219"/>
                  <a:pt x="330" y="171"/>
                </a:cubicBezTo>
                <a:cubicBezTo>
                  <a:pt x="330" y="84"/>
                  <a:pt x="259" y="14"/>
                  <a:pt x="173"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Oval 28"/>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8" name="Freeform 80"/>
          <p:cNvSpPr>
            <a:spLocks noEditPoints="1"/>
          </p:cNvSpPr>
          <p:nvPr/>
        </p:nvSpPr>
        <p:spPr bwMode="auto">
          <a:xfrm>
            <a:off x="3238730" y="1746784"/>
            <a:ext cx="647764" cy="601139"/>
          </a:xfrm>
          <a:custGeom>
            <a:avLst/>
            <a:gdLst>
              <a:gd name="T0" fmla="*/ 314 w 628"/>
              <a:gd name="T1" fmla="*/ 583 h 583"/>
              <a:gd name="T2" fmla="*/ 0 w 628"/>
              <a:gd name="T3" fmla="*/ 194 h 583"/>
              <a:gd name="T4" fmla="*/ 160 w 628"/>
              <a:gd name="T5" fmla="*/ 0 h 583"/>
              <a:gd name="T6" fmla="*/ 314 w 628"/>
              <a:gd name="T7" fmla="*/ 84 h 583"/>
              <a:gd name="T8" fmla="*/ 467 w 628"/>
              <a:gd name="T9" fmla="*/ 0 h 583"/>
              <a:gd name="T10" fmla="*/ 628 w 628"/>
              <a:gd name="T11" fmla="*/ 194 h 583"/>
              <a:gd name="T12" fmla="*/ 314 w 628"/>
              <a:gd name="T13" fmla="*/ 583 h 583"/>
              <a:gd name="T14" fmla="*/ 160 w 628"/>
              <a:gd name="T15" fmla="*/ 14 h 583"/>
              <a:gd name="T16" fmla="*/ 14 w 628"/>
              <a:gd name="T17" fmla="*/ 194 h 583"/>
              <a:gd name="T18" fmla="*/ 140 w 628"/>
              <a:gd name="T19" fmla="*/ 458 h 583"/>
              <a:gd name="T20" fmla="*/ 314 w 628"/>
              <a:gd name="T21" fmla="*/ 569 h 583"/>
              <a:gd name="T22" fmla="*/ 488 w 628"/>
              <a:gd name="T23" fmla="*/ 458 h 583"/>
              <a:gd name="T24" fmla="*/ 614 w 628"/>
              <a:gd name="T25" fmla="*/ 194 h 583"/>
              <a:gd name="T26" fmla="*/ 467 w 628"/>
              <a:gd name="T27" fmla="*/ 14 h 583"/>
              <a:gd name="T28" fmla="*/ 321 w 628"/>
              <a:gd name="T29" fmla="*/ 116 h 583"/>
              <a:gd name="T30" fmla="*/ 314 w 628"/>
              <a:gd name="T31" fmla="*/ 123 h 583"/>
              <a:gd name="T32" fmla="*/ 307 w 628"/>
              <a:gd name="T33" fmla="*/ 116 h 583"/>
              <a:gd name="T34" fmla="*/ 160 w 628"/>
              <a:gd name="T35" fmla="*/ 14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8" h="583">
                <a:moveTo>
                  <a:pt x="314" y="583"/>
                </a:moveTo>
                <a:cubicBezTo>
                  <a:pt x="239" y="583"/>
                  <a:pt x="0" y="403"/>
                  <a:pt x="0" y="194"/>
                </a:cubicBezTo>
                <a:cubicBezTo>
                  <a:pt x="0" y="102"/>
                  <a:pt x="68" y="0"/>
                  <a:pt x="160" y="0"/>
                </a:cubicBezTo>
                <a:cubicBezTo>
                  <a:pt x="230" y="0"/>
                  <a:pt x="294" y="37"/>
                  <a:pt x="314" y="84"/>
                </a:cubicBezTo>
                <a:cubicBezTo>
                  <a:pt x="335" y="37"/>
                  <a:pt x="398" y="0"/>
                  <a:pt x="467" y="0"/>
                </a:cubicBezTo>
                <a:cubicBezTo>
                  <a:pt x="559" y="0"/>
                  <a:pt x="628" y="102"/>
                  <a:pt x="628" y="194"/>
                </a:cubicBezTo>
                <a:cubicBezTo>
                  <a:pt x="628" y="403"/>
                  <a:pt x="388" y="583"/>
                  <a:pt x="314" y="583"/>
                </a:cubicBezTo>
                <a:close/>
                <a:moveTo>
                  <a:pt x="160" y="14"/>
                </a:moveTo>
                <a:cubicBezTo>
                  <a:pt x="91" y="14"/>
                  <a:pt x="14" y="91"/>
                  <a:pt x="14" y="194"/>
                </a:cubicBezTo>
                <a:cubicBezTo>
                  <a:pt x="14" y="312"/>
                  <a:pt x="93" y="410"/>
                  <a:pt x="140" y="458"/>
                </a:cubicBezTo>
                <a:cubicBezTo>
                  <a:pt x="207" y="526"/>
                  <a:pt x="282" y="569"/>
                  <a:pt x="314" y="569"/>
                </a:cubicBezTo>
                <a:cubicBezTo>
                  <a:pt x="345" y="569"/>
                  <a:pt x="421" y="526"/>
                  <a:pt x="488" y="458"/>
                </a:cubicBezTo>
                <a:cubicBezTo>
                  <a:pt x="535" y="410"/>
                  <a:pt x="614" y="312"/>
                  <a:pt x="614" y="194"/>
                </a:cubicBezTo>
                <a:cubicBezTo>
                  <a:pt x="614" y="91"/>
                  <a:pt x="536" y="14"/>
                  <a:pt x="467" y="14"/>
                </a:cubicBezTo>
                <a:cubicBezTo>
                  <a:pt x="383" y="14"/>
                  <a:pt x="321" y="68"/>
                  <a:pt x="321" y="116"/>
                </a:cubicBezTo>
                <a:cubicBezTo>
                  <a:pt x="321" y="120"/>
                  <a:pt x="318" y="123"/>
                  <a:pt x="314" y="123"/>
                </a:cubicBezTo>
                <a:cubicBezTo>
                  <a:pt x="310" y="123"/>
                  <a:pt x="307" y="120"/>
                  <a:pt x="307" y="116"/>
                </a:cubicBezTo>
                <a:cubicBezTo>
                  <a:pt x="307" y="58"/>
                  <a:pt x="229" y="14"/>
                  <a:pt x="160"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9" name="Oval 36"/>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1" name="Freeform 82"/>
          <p:cNvSpPr>
            <a:spLocks noEditPoints="1"/>
          </p:cNvSpPr>
          <p:nvPr/>
        </p:nvSpPr>
        <p:spPr bwMode="auto">
          <a:xfrm>
            <a:off x="10200213" y="1671605"/>
            <a:ext cx="511757" cy="751498"/>
          </a:xfrm>
          <a:custGeom>
            <a:avLst/>
            <a:gdLst>
              <a:gd name="T0" fmla="*/ 42 w 496"/>
              <a:gd name="T1" fmla="*/ 729 h 729"/>
              <a:gd name="T2" fmla="*/ 39 w 496"/>
              <a:gd name="T3" fmla="*/ 619 h 729"/>
              <a:gd name="T4" fmla="*/ 64 w 496"/>
              <a:gd name="T5" fmla="*/ 514 h 729"/>
              <a:gd name="T6" fmla="*/ 105 w 496"/>
              <a:gd name="T7" fmla="*/ 472 h 729"/>
              <a:gd name="T8" fmla="*/ 55 w 496"/>
              <a:gd name="T9" fmla="*/ 297 h 729"/>
              <a:gd name="T10" fmla="*/ 271 w 496"/>
              <a:gd name="T11" fmla="*/ 0 h 729"/>
              <a:gd name="T12" fmla="*/ 279 w 496"/>
              <a:gd name="T13" fmla="*/ 8 h 729"/>
              <a:gd name="T14" fmla="*/ 309 w 496"/>
              <a:gd name="T15" fmla="*/ 87 h 729"/>
              <a:gd name="T16" fmla="*/ 349 w 496"/>
              <a:gd name="T17" fmla="*/ 100 h 729"/>
              <a:gd name="T18" fmla="*/ 447 w 496"/>
              <a:gd name="T19" fmla="*/ 196 h 729"/>
              <a:gd name="T20" fmla="*/ 459 w 496"/>
              <a:gd name="T21" fmla="*/ 273 h 729"/>
              <a:gd name="T22" fmla="*/ 410 w 496"/>
              <a:gd name="T23" fmla="*/ 318 h 729"/>
              <a:gd name="T24" fmla="*/ 386 w 496"/>
              <a:gd name="T25" fmla="*/ 306 h 729"/>
              <a:gd name="T26" fmla="*/ 337 w 496"/>
              <a:gd name="T27" fmla="*/ 298 h 729"/>
              <a:gd name="T28" fmla="*/ 296 w 496"/>
              <a:gd name="T29" fmla="*/ 310 h 729"/>
              <a:gd name="T30" fmla="*/ 412 w 496"/>
              <a:gd name="T31" fmla="*/ 514 h 729"/>
              <a:gd name="T32" fmla="*/ 487 w 496"/>
              <a:gd name="T33" fmla="*/ 569 h 729"/>
              <a:gd name="T34" fmla="*/ 496 w 496"/>
              <a:gd name="T35" fmla="*/ 687 h 729"/>
              <a:gd name="T36" fmla="*/ 64 w 496"/>
              <a:gd name="T37" fmla="*/ 528 h 729"/>
              <a:gd name="T38" fmla="*/ 53 w 496"/>
              <a:gd name="T39" fmla="*/ 609 h 729"/>
              <a:gd name="T40" fmla="*/ 56 w 496"/>
              <a:gd name="T41" fmla="*/ 620 h 729"/>
              <a:gd name="T42" fmla="*/ 42 w 496"/>
              <a:gd name="T43" fmla="*/ 715 h 729"/>
              <a:gd name="T44" fmla="*/ 482 w 496"/>
              <a:gd name="T45" fmla="*/ 687 h 729"/>
              <a:gd name="T46" fmla="*/ 438 w 496"/>
              <a:gd name="T47" fmla="*/ 614 h 729"/>
              <a:gd name="T48" fmla="*/ 473 w 496"/>
              <a:gd name="T49" fmla="*/ 569 h 729"/>
              <a:gd name="T50" fmla="*/ 405 w 496"/>
              <a:gd name="T51" fmla="*/ 528 h 729"/>
              <a:gd name="T52" fmla="*/ 398 w 496"/>
              <a:gd name="T53" fmla="*/ 521 h 729"/>
              <a:gd name="T54" fmla="*/ 387 w 496"/>
              <a:gd name="T55" fmla="*/ 445 h 729"/>
              <a:gd name="T56" fmla="*/ 269 w 496"/>
              <a:gd name="T57" fmla="*/ 300 h 729"/>
              <a:gd name="T58" fmla="*/ 290 w 496"/>
              <a:gd name="T59" fmla="*/ 296 h 729"/>
              <a:gd name="T60" fmla="*/ 330 w 496"/>
              <a:gd name="T61" fmla="*/ 286 h 729"/>
              <a:gd name="T62" fmla="*/ 395 w 496"/>
              <a:gd name="T63" fmla="*/ 295 h 729"/>
              <a:gd name="T64" fmla="*/ 410 w 496"/>
              <a:gd name="T65" fmla="*/ 304 h 729"/>
              <a:gd name="T66" fmla="*/ 451 w 496"/>
              <a:gd name="T67" fmla="*/ 261 h 729"/>
              <a:gd name="T68" fmla="*/ 373 w 496"/>
              <a:gd name="T69" fmla="*/ 143 h 729"/>
              <a:gd name="T70" fmla="*/ 334 w 496"/>
              <a:gd name="T71" fmla="*/ 105 h 729"/>
              <a:gd name="T72" fmla="*/ 272 w 496"/>
              <a:gd name="T73" fmla="*/ 92 h 729"/>
              <a:gd name="T74" fmla="*/ 184 w 496"/>
              <a:gd name="T75" fmla="*/ 120 h 729"/>
              <a:gd name="T76" fmla="*/ 69 w 496"/>
              <a:gd name="T77" fmla="*/ 297 h 729"/>
              <a:gd name="T78" fmla="*/ 119 w 496"/>
              <a:gd name="T79" fmla="*/ 469 h 729"/>
              <a:gd name="T80" fmla="*/ 113 w 496"/>
              <a:gd name="T81" fmla="*/ 528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6" h="729">
                <a:moveTo>
                  <a:pt x="453" y="729"/>
                </a:moveTo>
                <a:cubicBezTo>
                  <a:pt x="42" y="729"/>
                  <a:pt x="42" y="729"/>
                  <a:pt x="42" y="729"/>
                </a:cubicBezTo>
                <a:cubicBezTo>
                  <a:pt x="21" y="729"/>
                  <a:pt x="0" y="716"/>
                  <a:pt x="0" y="687"/>
                </a:cubicBezTo>
                <a:cubicBezTo>
                  <a:pt x="0" y="682"/>
                  <a:pt x="0" y="667"/>
                  <a:pt x="39" y="619"/>
                </a:cubicBezTo>
                <a:cubicBezTo>
                  <a:pt x="21" y="610"/>
                  <a:pt x="9" y="591"/>
                  <a:pt x="9" y="569"/>
                </a:cubicBezTo>
                <a:cubicBezTo>
                  <a:pt x="9" y="539"/>
                  <a:pt x="33" y="514"/>
                  <a:pt x="64" y="514"/>
                </a:cubicBezTo>
                <a:cubicBezTo>
                  <a:pt x="106" y="514"/>
                  <a:pt x="106" y="514"/>
                  <a:pt x="106" y="514"/>
                </a:cubicBezTo>
                <a:cubicBezTo>
                  <a:pt x="107" y="500"/>
                  <a:pt x="107" y="484"/>
                  <a:pt x="105" y="472"/>
                </a:cubicBezTo>
                <a:cubicBezTo>
                  <a:pt x="104" y="463"/>
                  <a:pt x="98" y="449"/>
                  <a:pt x="91" y="433"/>
                </a:cubicBezTo>
                <a:cubicBezTo>
                  <a:pt x="76" y="397"/>
                  <a:pt x="55" y="348"/>
                  <a:pt x="55" y="297"/>
                </a:cubicBezTo>
                <a:cubicBezTo>
                  <a:pt x="55" y="220"/>
                  <a:pt x="117" y="150"/>
                  <a:pt x="172" y="113"/>
                </a:cubicBezTo>
                <a:cubicBezTo>
                  <a:pt x="190" y="46"/>
                  <a:pt x="225" y="6"/>
                  <a:pt x="271" y="0"/>
                </a:cubicBezTo>
                <a:cubicBezTo>
                  <a:pt x="273" y="0"/>
                  <a:pt x="275" y="1"/>
                  <a:pt x="276" y="2"/>
                </a:cubicBezTo>
                <a:cubicBezTo>
                  <a:pt x="278" y="4"/>
                  <a:pt x="279" y="6"/>
                  <a:pt x="279" y="8"/>
                </a:cubicBezTo>
                <a:cubicBezTo>
                  <a:pt x="276" y="43"/>
                  <a:pt x="277" y="77"/>
                  <a:pt x="282" y="82"/>
                </a:cubicBezTo>
                <a:cubicBezTo>
                  <a:pt x="285" y="86"/>
                  <a:pt x="299" y="86"/>
                  <a:pt x="309" y="87"/>
                </a:cubicBezTo>
                <a:cubicBezTo>
                  <a:pt x="324" y="87"/>
                  <a:pt x="338" y="88"/>
                  <a:pt x="345" y="96"/>
                </a:cubicBezTo>
                <a:cubicBezTo>
                  <a:pt x="346" y="97"/>
                  <a:pt x="347" y="99"/>
                  <a:pt x="349" y="100"/>
                </a:cubicBezTo>
                <a:cubicBezTo>
                  <a:pt x="357" y="111"/>
                  <a:pt x="366" y="122"/>
                  <a:pt x="381" y="131"/>
                </a:cubicBezTo>
                <a:cubicBezTo>
                  <a:pt x="401" y="145"/>
                  <a:pt x="426" y="169"/>
                  <a:pt x="447" y="196"/>
                </a:cubicBezTo>
                <a:cubicBezTo>
                  <a:pt x="454" y="206"/>
                  <a:pt x="479" y="239"/>
                  <a:pt x="476" y="252"/>
                </a:cubicBezTo>
                <a:cubicBezTo>
                  <a:pt x="475" y="262"/>
                  <a:pt x="466" y="268"/>
                  <a:pt x="459" y="273"/>
                </a:cubicBezTo>
                <a:cubicBezTo>
                  <a:pt x="455" y="275"/>
                  <a:pt x="450" y="278"/>
                  <a:pt x="449" y="280"/>
                </a:cubicBezTo>
                <a:cubicBezTo>
                  <a:pt x="449" y="281"/>
                  <a:pt x="431" y="318"/>
                  <a:pt x="410" y="318"/>
                </a:cubicBezTo>
                <a:cubicBezTo>
                  <a:pt x="407" y="318"/>
                  <a:pt x="404" y="317"/>
                  <a:pt x="401" y="316"/>
                </a:cubicBezTo>
                <a:cubicBezTo>
                  <a:pt x="396" y="313"/>
                  <a:pt x="392" y="310"/>
                  <a:pt x="386" y="306"/>
                </a:cubicBezTo>
                <a:cubicBezTo>
                  <a:pt x="376" y="299"/>
                  <a:pt x="365" y="291"/>
                  <a:pt x="357" y="291"/>
                </a:cubicBezTo>
                <a:cubicBezTo>
                  <a:pt x="350" y="291"/>
                  <a:pt x="345" y="294"/>
                  <a:pt x="337" y="298"/>
                </a:cubicBezTo>
                <a:cubicBezTo>
                  <a:pt x="333" y="301"/>
                  <a:pt x="327" y="304"/>
                  <a:pt x="321" y="306"/>
                </a:cubicBezTo>
                <a:cubicBezTo>
                  <a:pt x="314" y="309"/>
                  <a:pt x="306" y="310"/>
                  <a:pt x="296" y="310"/>
                </a:cubicBezTo>
                <a:cubicBezTo>
                  <a:pt x="326" y="336"/>
                  <a:pt x="390" y="396"/>
                  <a:pt x="401" y="442"/>
                </a:cubicBezTo>
                <a:cubicBezTo>
                  <a:pt x="411" y="485"/>
                  <a:pt x="412" y="498"/>
                  <a:pt x="412" y="514"/>
                </a:cubicBezTo>
                <a:cubicBezTo>
                  <a:pt x="432" y="514"/>
                  <a:pt x="432" y="514"/>
                  <a:pt x="432" y="514"/>
                </a:cubicBezTo>
                <a:cubicBezTo>
                  <a:pt x="462" y="514"/>
                  <a:pt x="487" y="539"/>
                  <a:pt x="487" y="569"/>
                </a:cubicBezTo>
                <a:cubicBezTo>
                  <a:pt x="487" y="591"/>
                  <a:pt x="475" y="610"/>
                  <a:pt x="456" y="619"/>
                </a:cubicBezTo>
                <a:cubicBezTo>
                  <a:pt x="496" y="668"/>
                  <a:pt x="496" y="682"/>
                  <a:pt x="496" y="687"/>
                </a:cubicBezTo>
                <a:cubicBezTo>
                  <a:pt x="496" y="708"/>
                  <a:pt x="483" y="729"/>
                  <a:pt x="453" y="729"/>
                </a:cubicBezTo>
                <a:close/>
                <a:moveTo>
                  <a:pt x="64" y="528"/>
                </a:moveTo>
                <a:cubicBezTo>
                  <a:pt x="41" y="528"/>
                  <a:pt x="23" y="547"/>
                  <a:pt x="23" y="569"/>
                </a:cubicBezTo>
                <a:cubicBezTo>
                  <a:pt x="23" y="588"/>
                  <a:pt x="35" y="604"/>
                  <a:pt x="53" y="609"/>
                </a:cubicBezTo>
                <a:cubicBezTo>
                  <a:pt x="55" y="610"/>
                  <a:pt x="57" y="612"/>
                  <a:pt x="57" y="614"/>
                </a:cubicBezTo>
                <a:cubicBezTo>
                  <a:pt x="58" y="616"/>
                  <a:pt x="58" y="619"/>
                  <a:pt x="56" y="620"/>
                </a:cubicBezTo>
                <a:cubicBezTo>
                  <a:pt x="17" y="667"/>
                  <a:pt x="14" y="683"/>
                  <a:pt x="14" y="687"/>
                </a:cubicBezTo>
                <a:cubicBezTo>
                  <a:pt x="14" y="713"/>
                  <a:pt x="37" y="715"/>
                  <a:pt x="42" y="715"/>
                </a:cubicBezTo>
                <a:cubicBezTo>
                  <a:pt x="453" y="715"/>
                  <a:pt x="453" y="715"/>
                  <a:pt x="453" y="715"/>
                </a:cubicBezTo>
                <a:cubicBezTo>
                  <a:pt x="458" y="715"/>
                  <a:pt x="482" y="713"/>
                  <a:pt x="482" y="687"/>
                </a:cubicBezTo>
                <a:cubicBezTo>
                  <a:pt x="482" y="683"/>
                  <a:pt x="479" y="668"/>
                  <a:pt x="440" y="620"/>
                </a:cubicBezTo>
                <a:cubicBezTo>
                  <a:pt x="438" y="619"/>
                  <a:pt x="437" y="616"/>
                  <a:pt x="438" y="614"/>
                </a:cubicBezTo>
                <a:cubicBezTo>
                  <a:pt x="439" y="612"/>
                  <a:pt x="441" y="610"/>
                  <a:pt x="443" y="609"/>
                </a:cubicBezTo>
                <a:cubicBezTo>
                  <a:pt x="461" y="604"/>
                  <a:pt x="473" y="588"/>
                  <a:pt x="473" y="569"/>
                </a:cubicBezTo>
                <a:cubicBezTo>
                  <a:pt x="473" y="547"/>
                  <a:pt x="454" y="528"/>
                  <a:pt x="432" y="528"/>
                </a:cubicBezTo>
                <a:cubicBezTo>
                  <a:pt x="405" y="528"/>
                  <a:pt x="405" y="528"/>
                  <a:pt x="405" y="528"/>
                </a:cubicBezTo>
                <a:cubicBezTo>
                  <a:pt x="403" y="528"/>
                  <a:pt x="401" y="527"/>
                  <a:pt x="400" y="526"/>
                </a:cubicBezTo>
                <a:cubicBezTo>
                  <a:pt x="398" y="525"/>
                  <a:pt x="398" y="523"/>
                  <a:pt x="398" y="521"/>
                </a:cubicBezTo>
                <a:cubicBezTo>
                  <a:pt x="398" y="519"/>
                  <a:pt x="398" y="519"/>
                  <a:pt x="398" y="519"/>
                </a:cubicBezTo>
                <a:cubicBezTo>
                  <a:pt x="398" y="502"/>
                  <a:pt x="398" y="491"/>
                  <a:pt x="387" y="445"/>
                </a:cubicBezTo>
                <a:cubicBezTo>
                  <a:pt x="375" y="391"/>
                  <a:pt x="272" y="309"/>
                  <a:pt x="271" y="308"/>
                </a:cubicBezTo>
                <a:cubicBezTo>
                  <a:pt x="269" y="306"/>
                  <a:pt x="268" y="303"/>
                  <a:pt x="269" y="300"/>
                </a:cubicBezTo>
                <a:cubicBezTo>
                  <a:pt x="270" y="297"/>
                  <a:pt x="273" y="295"/>
                  <a:pt x="276" y="296"/>
                </a:cubicBezTo>
                <a:cubicBezTo>
                  <a:pt x="276" y="296"/>
                  <a:pt x="282" y="296"/>
                  <a:pt x="290" y="296"/>
                </a:cubicBezTo>
                <a:cubicBezTo>
                  <a:pt x="301" y="296"/>
                  <a:pt x="310" y="295"/>
                  <a:pt x="316" y="293"/>
                </a:cubicBezTo>
                <a:cubicBezTo>
                  <a:pt x="321" y="291"/>
                  <a:pt x="326" y="288"/>
                  <a:pt x="330" y="286"/>
                </a:cubicBezTo>
                <a:cubicBezTo>
                  <a:pt x="338" y="281"/>
                  <a:pt x="346" y="277"/>
                  <a:pt x="357" y="277"/>
                </a:cubicBezTo>
                <a:cubicBezTo>
                  <a:pt x="369" y="277"/>
                  <a:pt x="382" y="286"/>
                  <a:pt x="395" y="295"/>
                </a:cubicBezTo>
                <a:cubicBezTo>
                  <a:pt x="399" y="298"/>
                  <a:pt x="404" y="301"/>
                  <a:pt x="408" y="304"/>
                </a:cubicBezTo>
                <a:cubicBezTo>
                  <a:pt x="409" y="304"/>
                  <a:pt x="409" y="304"/>
                  <a:pt x="410" y="304"/>
                </a:cubicBezTo>
                <a:cubicBezTo>
                  <a:pt x="418" y="304"/>
                  <a:pt x="432" y="285"/>
                  <a:pt x="436" y="275"/>
                </a:cubicBezTo>
                <a:cubicBezTo>
                  <a:pt x="439" y="269"/>
                  <a:pt x="445" y="265"/>
                  <a:pt x="451" y="261"/>
                </a:cubicBezTo>
                <a:cubicBezTo>
                  <a:pt x="456" y="258"/>
                  <a:pt x="462" y="254"/>
                  <a:pt x="463" y="250"/>
                </a:cubicBezTo>
                <a:cubicBezTo>
                  <a:pt x="462" y="239"/>
                  <a:pt x="418" y="172"/>
                  <a:pt x="373" y="143"/>
                </a:cubicBezTo>
                <a:cubicBezTo>
                  <a:pt x="357" y="133"/>
                  <a:pt x="346" y="120"/>
                  <a:pt x="338" y="109"/>
                </a:cubicBezTo>
                <a:cubicBezTo>
                  <a:pt x="336" y="107"/>
                  <a:pt x="335" y="106"/>
                  <a:pt x="334" y="105"/>
                </a:cubicBezTo>
                <a:cubicBezTo>
                  <a:pt x="332" y="101"/>
                  <a:pt x="318" y="101"/>
                  <a:pt x="308" y="101"/>
                </a:cubicBezTo>
                <a:cubicBezTo>
                  <a:pt x="293" y="100"/>
                  <a:pt x="279" y="99"/>
                  <a:pt x="272" y="92"/>
                </a:cubicBezTo>
                <a:cubicBezTo>
                  <a:pt x="262" y="81"/>
                  <a:pt x="263" y="38"/>
                  <a:pt x="264" y="16"/>
                </a:cubicBezTo>
                <a:cubicBezTo>
                  <a:pt x="228" y="24"/>
                  <a:pt x="200" y="61"/>
                  <a:pt x="184" y="120"/>
                </a:cubicBezTo>
                <a:cubicBezTo>
                  <a:pt x="184" y="121"/>
                  <a:pt x="183" y="123"/>
                  <a:pt x="182" y="124"/>
                </a:cubicBezTo>
                <a:cubicBezTo>
                  <a:pt x="130" y="158"/>
                  <a:pt x="69" y="224"/>
                  <a:pt x="69" y="297"/>
                </a:cubicBezTo>
                <a:cubicBezTo>
                  <a:pt x="69" y="346"/>
                  <a:pt x="89" y="393"/>
                  <a:pt x="104" y="427"/>
                </a:cubicBezTo>
                <a:cubicBezTo>
                  <a:pt x="111" y="445"/>
                  <a:pt x="117" y="459"/>
                  <a:pt x="119" y="469"/>
                </a:cubicBezTo>
                <a:cubicBezTo>
                  <a:pt x="121" y="485"/>
                  <a:pt x="121" y="506"/>
                  <a:pt x="120" y="521"/>
                </a:cubicBezTo>
                <a:cubicBezTo>
                  <a:pt x="120" y="525"/>
                  <a:pt x="117" y="528"/>
                  <a:pt x="113" y="528"/>
                </a:cubicBezTo>
                <a:lnTo>
                  <a:pt x="64" y="52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7" name="Oval 34"/>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5" name="Freeform 97"/>
          <p:cNvSpPr>
            <a:spLocks noEditPoints="1"/>
          </p:cNvSpPr>
          <p:nvPr/>
        </p:nvSpPr>
        <p:spPr bwMode="auto">
          <a:xfrm>
            <a:off x="3288292" y="3274725"/>
            <a:ext cx="555556" cy="667359"/>
          </a:xfrm>
          <a:custGeom>
            <a:avLst/>
            <a:gdLst>
              <a:gd name="T0" fmla="*/ 316 w 538"/>
              <a:gd name="T1" fmla="*/ 52 h 647"/>
              <a:gd name="T2" fmla="*/ 212 w 538"/>
              <a:gd name="T3" fmla="*/ 52 h 647"/>
              <a:gd name="T4" fmla="*/ 264 w 538"/>
              <a:gd name="T5" fmla="*/ 14 h 647"/>
              <a:gd name="T6" fmla="*/ 264 w 538"/>
              <a:gd name="T7" fmla="*/ 90 h 647"/>
              <a:gd name="T8" fmla="*/ 264 w 538"/>
              <a:gd name="T9" fmla="*/ 14 h 647"/>
              <a:gd name="T10" fmla="*/ 413 w 538"/>
              <a:gd name="T11" fmla="*/ 90 h 647"/>
              <a:gd name="T12" fmla="*/ 335 w 538"/>
              <a:gd name="T13" fmla="*/ 133 h 647"/>
              <a:gd name="T14" fmla="*/ 190 w 538"/>
              <a:gd name="T15" fmla="*/ 134 h 647"/>
              <a:gd name="T16" fmla="*/ 50 w 538"/>
              <a:gd name="T17" fmla="*/ 125 h 647"/>
              <a:gd name="T18" fmla="*/ 15 w 538"/>
              <a:gd name="T19" fmla="*/ 242 h 647"/>
              <a:gd name="T20" fmla="*/ 23 w 538"/>
              <a:gd name="T21" fmla="*/ 364 h 647"/>
              <a:gd name="T22" fmla="*/ 48 w 538"/>
              <a:gd name="T23" fmla="*/ 637 h 647"/>
              <a:gd name="T24" fmla="*/ 54 w 538"/>
              <a:gd name="T25" fmla="*/ 647 h 647"/>
              <a:gd name="T26" fmla="*/ 114 w 538"/>
              <a:gd name="T27" fmla="*/ 552 h 647"/>
              <a:gd name="T28" fmla="*/ 415 w 538"/>
              <a:gd name="T29" fmla="*/ 552 h 647"/>
              <a:gd name="T30" fmla="*/ 475 w 538"/>
              <a:gd name="T31" fmla="*/ 647 h 647"/>
              <a:gd name="T32" fmla="*/ 481 w 538"/>
              <a:gd name="T33" fmla="*/ 637 h 647"/>
              <a:gd name="T34" fmla="*/ 506 w 538"/>
              <a:gd name="T35" fmla="*/ 364 h 647"/>
              <a:gd name="T36" fmla="*/ 514 w 538"/>
              <a:gd name="T37" fmla="*/ 238 h 647"/>
              <a:gd name="T38" fmla="*/ 25 w 538"/>
              <a:gd name="T39" fmla="*/ 233 h 647"/>
              <a:gd name="T40" fmla="*/ 59 w 538"/>
              <a:gd name="T41" fmla="*/ 136 h 647"/>
              <a:gd name="T42" fmla="*/ 176 w 538"/>
              <a:gd name="T43" fmla="*/ 139 h 647"/>
              <a:gd name="T44" fmla="*/ 25 w 538"/>
              <a:gd name="T45" fmla="*/ 233 h 647"/>
              <a:gd name="T46" fmla="*/ 37 w 538"/>
              <a:gd name="T47" fmla="*/ 364 h 647"/>
              <a:gd name="T48" fmla="*/ 492 w 538"/>
              <a:gd name="T49" fmla="*/ 364 h 647"/>
              <a:gd name="T50" fmla="*/ 503 w 538"/>
              <a:gd name="T51" fmla="*/ 229 h 647"/>
              <a:gd name="T52" fmla="*/ 350 w 538"/>
              <a:gd name="T53" fmla="*/ 138 h 647"/>
              <a:gd name="T54" fmla="*/ 411 w 538"/>
              <a:gd name="T55" fmla="*/ 104 h 647"/>
              <a:gd name="T56" fmla="*/ 503 w 538"/>
              <a:gd name="T57" fmla="*/ 229 h 647"/>
              <a:gd name="T58" fmla="*/ 271 w 538"/>
              <a:gd name="T59" fmla="*/ 183 h 647"/>
              <a:gd name="T60" fmla="*/ 257 w 538"/>
              <a:gd name="T61" fmla="*/ 183 h 647"/>
              <a:gd name="T62" fmla="*/ 235 w 538"/>
              <a:gd name="T63" fmla="*/ 364 h 647"/>
              <a:gd name="T64" fmla="*/ 202 w 538"/>
              <a:gd name="T65" fmla="*/ 454 h 647"/>
              <a:gd name="T66" fmla="*/ 208 w 538"/>
              <a:gd name="T67" fmla="*/ 464 h 647"/>
              <a:gd name="T68" fmla="*/ 255 w 538"/>
              <a:gd name="T69" fmla="*/ 392 h 647"/>
              <a:gd name="T70" fmla="*/ 294 w 538"/>
              <a:gd name="T71" fmla="*/ 364 h 647"/>
              <a:gd name="T72" fmla="*/ 264 w 538"/>
              <a:gd name="T73" fmla="*/ 379 h 647"/>
              <a:gd name="T74" fmla="*/ 264 w 538"/>
              <a:gd name="T75" fmla="*/ 348 h 647"/>
              <a:gd name="T76" fmla="*/ 264 w 538"/>
              <a:gd name="T77" fmla="*/ 379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8" h="647">
                <a:moveTo>
                  <a:pt x="264" y="104"/>
                </a:moveTo>
                <a:cubicBezTo>
                  <a:pt x="293" y="104"/>
                  <a:pt x="316" y="81"/>
                  <a:pt x="316" y="52"/>
                </a:cubicBezTo>
                <a:cubicBezTo>
                  <a:pt x="316" y="23"/>
                  <a:pt x="293" y="0"/>
                  <a:pt x="264" y="0"/>
                </a:cubicBezTo>
                <a:cubicBezTo>
                  <a:pt x="236" y="0"/>
                  <a:pt x="212" y="23"/>
                  <a:pt x="212" y="52"/>
                </a:cubicBezTo>
                <a:cubicBezTo>
                  <a:pt x="212" y="81"/>
                  <a:pt x="236" y="104"/>
                  <a:pt x="264" y="104"/>
                </a:cubicBezTo>
                <a:close/>
                <a:moveTo>
                  <a:pt x="264" y="14"/>
                </a:moveTo>
                <a:cubicBezTo>
                  <a:pt x="285" y="14"/>
                  <a:pt x="302" y="31"/>
                  <a:pt x="302" y="52"/>
                </a:cubicBezTo>
                <a:cubicBezTo>
                  <a:pt x="302" y="73"/>
                  <a:pt x="285" y="90"/>
                  <a:pt x="264" y="90"/>
                </a:cubicBezTo>
                <a:cubicBezTo>
                  <a:pt x="243" y="90"/>
                  <a:pt x="226" y="73"/>
                  <a:pt x="226" y="52"/>
                </a:cubicBezTo>
                <a:cubicBezTo>
                  <a:pt x="226" y="31"/>
                  <a:pt x="243" y="14"/>
                  <a:pt x="264" y="14"/>
                </a:cubicBezTo>
                <a:close/>
                <a:moveTo>
                  <a:pt x="479" y="121"/>
                </a:moveTo>
                <a:cubicBezTo>
                  <a:pt x="459" y="104"/>
                  <a:pt x="435" y="93"/>
                  <a:pt x="413" y="90"/>
                </a:cubicBezTo>
                <a:cubicBezTo>
                  <a:pt x="389" y="87"/>
                  <a:pt x="369" y="93"/>
                  <a:pt x="357" y="107"/>
                </a:cubicBezTo>
                <a:cubicBezTo>
                  <a:pt x="335" y="133"/>
                  <a:pt x="335" y="133"/>
                  <a:pt x="335" y="133"/>
                </a:cubicBezTo>
                <a:cubicBezTo>
                  <a:pt x="313" y="126"/>
                  <a:pt x="289" y="122"/>
                  <a:pt x="264" y="122"/>
                </a:cubicBezTo>
                <a:cubicBezTo>
                  <a:pt x="239" y="122"/>
                  <a:pt x="214" y="126"/>
                  <a:pt x="190" y="134"/>
                </a:cubicBezTo>
                <a:cubicBezTo>
                  <a:pt x="171" y="111"/>
                  <a:pt x="171" y="111"/>
                  <a:pt x="171" y="111"/>
                </a:cubicBezTo>
                <a:cubicBezTo>
                  <a:pt x="147" y="82"/>
                  <a:pt x="93" y="89"/>
                  <a:pt x="50" y="125"/>
                </a:cubicBezTo>
                <a:cubicBezTo>
                  <a:pt x="29" y="142"/>
                  <a:pt x="14" y="163"/>
                  <a:pt x="7" y="185"/>
                </a:cubicBezTo>
                <a:cubicBezTo>
                  <a:pt x="0" y="208"/>
                  <a:pt x="3" y="228"/>
                  <a:pt x="15" y="242"/>
                </a:cubicBezTo>
                <a:cubicBezTo>
                  <a:pt x="41" y="273"/>
                  <a:pt x="41" y="273"/>
                  <a:pt x="41" y="273"/>
                </a:cubicBezTo>
                <a:cubicBezTo>
                  <a:pt x="29" y="301"/>
                  <a:pt x="23" y="332"/>
                  <a:pt x="23" y="364"/>
                </a:cubicBezTo>
                <a:cubicBezTo>
                  <a:pt x="23" y="434"/>
                  <a:pt x="54" y="498"/>
                  <a:pt x="103" y="542"/>
                </a:cubicBezTo>
                <a:cubicBezTo>
                  <a:pt x="48" y="637"/>
                  <a:pt x="48" y="637"/>
                  <a:pt x="48" y="637"/>
                </a:cubicBezTo>
                <a:cubicBezTo>
                  <a:pt x="46" y="640"/>
                  <a:pt x="47" y="644"/>
                  <a:pt x="50" y="646"/>
                </a:cubicBezTo>
                <a:cubicBezTo>
                  <a:pt x="51" y="647"/>
                  <a:pt x="53" y="647"/>
                  <a:pt x="54" y="647"/>
                </a:cubicBezTo>
                <a:cubicBezTo>
                  <a:pt x="56" y="647"/>
                  <a:pt x="59" y="646"/>
                  <a:pt x="60" y="644"/>
                </a:cubicBezTo>
                <a:cubicBezTo>
                  <a:pt x="114" y="552"/>
                  <a:pt x="114" y="552"/>
                  <a:pt x="114" y="552"/>
                </a:cubicBezTo>
                <a:cubicBezTo>
                  <a:pt x="155" y="585"/>
                  <a:pt x="207" y="605"/>
                  <a:pt x="264" y="605"/>
                </a:cubicBezTo>
                <a:cubicBezTo>
                  <a:pt x="321" y="605"/>
                  <a:pt x="374" y="585"/>
                  <a:pt x="415" y="552"/>
                </a:cubicBezTo>
                <a:cubicBezTo>
                  <a:pt x="469" y="644"/>
                  <a:pt x="469" y="644"/>
                  <a:pt x="469" y="644"/>
                </a:cubicBezTo>
                <a:cubicBezTo>
                  <a:pt x="470" y="646"/>
                  <a:pt x="472" y="647"/>
                  <a:pt x="475" y="647"/>
                </a:cubicBezTo>
                <a:cubicBezTo>
                  <a:pt x="476" y="647"/>
                  <a:pt x="477" y="647"/>
                  <a:pt x="478" y="646"/>
                </a:cubicBezTo>
                <a:cubicBezTo>
                  <a:pt x="482" y="644"/>
                  <a:pt x="483" y="640"/>
                  <a:pt x="481" y="637"/>
                </a:cubicBezTo>
                <a:cubicBezTo>
                  <a:pt x="426" y="542"/>
                  <a:pt x="426" y="542"/>
                  <a:pt x="426" y="542"/>
                </a:cubicBezTo>
                <a:cubicBezTo>
                  <a:pt x="475" y="498"/>
                  <a:pt x="506" y="434"/>
                  <a:pt x="506" y="364"/>
                </a:cubicBezTo>
                <a:cubicBezTo>
                  <a:pt x="506" y="331"/>
                  <a:pt x="499" y="299"/>
                  <a:pt x="487" y="271"/>
                </a:cubicBezTo>
                <a:cubicBezTo>
                  <a:pt x="514" y="238"/>
                  <a:pt x="514" y="238"/>
                  <a:pt x="514" y="238"/>
                </a:cubicBezTo>
                <a:cubicBezTo>
                  <a:pt x="538" y="210"/>
                  <a:pt x="522" y="157"/>
                  <a:pt x="479" y="121"/>
                </a:cubicBezTo>
                <a:close/>
                <a:moveTo>
                  <a:pt x="25" y="233"/>
                </a:moveTo>
                <a:cubicBezTo>
                  <a:pt x="17" y="223"/>
                  <a:pt x="15" y="207"/>
                  <a:pt x="21" y="189"/>
                </a:cubicBezTo>
                <a:cubicBezTo>
                  <a:pt x="27" y="170"/>
                  <a:pt x="40" y="151"/>
                  <a:pt x="59" y="136"/>
                </a:cubicBezTo>
                <a:cubicBezTo>
                  <a:pt x="96" y="104"/>
                  <a:pt x="142" y="97"/>
                  <a:pt x="160" y="120"/>
                </a:cubicBezTo>
                <a:cubicBezTo>
                  <a:pt x="176" y="139"/>
                  <a:pt x="176" y="139"/>
                  <a:pt x="176" y="139"/>
                </a:cubicBezTo>
                <a:cubicBezTo>
                  <a:pt x="120" y="161"/>
                  <a:pt x="73" y="204"/>
                  <a:pt x="47" y="259"/>
                </a:cubicBezTo>
                <a:lnTo>
                  <a:pt x="25" y="233"/>
                </a:lnTo>
                <a:close/>
                <a:moveTo>
                  <a:pt x="264" y="591"/>
                </a:moveTo>
                <a:cubicBezTo>
                  <a:pt x="139" y="591"/>
                  <a:pt x="37" y="489"/>
                  <a:pt x="37" y="364"/>
                </a:cubicBezTo>
                <a:cubicBezTo>
                  <a:pt x="37" y="238"/>
                  <a:pt x="139" y="136"/>
                  <a:pt x="264" y="136"/>
                </a:cubicBezTo>
                <a:cubicBezTo>
                  <a:pt x="390" y="136"/>
                  <a:pt x="492" y="238"/>
                  <a:pt x="492" y="364"/>
                </a:cubicBezTo>
                <a:cubicBezTo>
                  <a:pt x="492" y="489"/>
                  <a:pt x="390" y="591"/>
                  <a:pt x="264" y="591"/>
                </a:cubicBezTo>
                <a:close/>
                <a:moveTo>
                  <a:pt x="503" y="229"/>
                </a:moveTo>
                <a:cubicBezTo>
                  <a:pt x="480" y="257"/>
                  <a:pt x="480" y="257"/>
                  <a:pt x="480" y="257"/>
                </a:cubicBezTo>
                <a:cubicBezTo>
                  <a:pt x="453" y="202"/>
                  <a:pt x="407" y="160"/>
                  <a:pt x="350" y="138"/>
                </a:cubicBezTo>
                <a:cubicBezTo>
                  <a:pt x="368" y="116"/>
                  <a:pt x="368" y="116"/>
                  <a:pt x="368" y="116"/>
                </a:cubicBezTo>
                <a:cubicBezTo>
                  <a:pt x="377" y="105"/>
                  <a:pt x="392" y="101"/>
                  <a:pt x="411" y="104"/>
                </a:cubicBezTo>
                <a:cubicBezTo>
                  <a:pt x="430" y="106"/>
                  <a:pt x="452" y="116"/>
                  <a:pt x="470" y="132"/>
                </a:cubicBezTo>
                <a:cubicBezTo>
                  <a:pt x="507" y="163"/>
                  <a:pt x="522" y="207"/>
                  <a:pt x="503" y="229"/>
                </a:cubicBezTo>
                <a:close/>
                <a:moveTo>
                  <a:pt x="271" y="335"/>
                </a:moveTo>
                <a:cubicBezTo>
                  <a:pt x="271" y="183"/>
                  <a:pt x="271" y="183"/>
                  <a:pt x="271" y="183"/>
                </a:cubicBezTo>
                <a:cubicBezTo>
                  <a:pt x="271" y="179"/>
                  <a:pt x="268" y="176"/>
                  <a:pt x="264" y="176"/>
                </a:cubicBezTo>
                <a:cubicBezTo>
                  <a:pt x="260" y="176"/>
                  <a:pt x="257" y="179"/>
                  <a:pt x="257" y="183"/>
                </a:cubicBezTo>
                <a:cubicBezTo>
                  <a:pt x="257" y="335"/>
                  <a:pt x="257" y="335"/>
                  <a:pt x="257" y="335"/>
                </a:cubicBezTo>
                <a:cubicBezTo>
                  <a:pt x="244" y="338"/>
                  <a:pt x="235" y="350"/>
                  <a:pt x="235" y="364"/>
                </a:cubicBezTo>
                <a:cubicBezTo>
                  <a:pt x="235" y="372"/>
                  <a:pt x="238" y="379"/>
                  <a:pt x="243" y="385"/>
                </a:cubicBezTo>
                <a:cubicBezTo>
                  <a:pt x="202" y="454"/>
                  <a:pt x="202" y="454"/>
                  <a:pt x="202" y="454"/>
                </a:cubicBezTo>
                <a:cubicBezTo>
                  <a:pt x="200" y="457"/>
                  <a:pt x="201" y="461"/>
                  <a:pt x="204" y="463"/>
                </a:cubicBezTo>
                <a:cubicBezTo>
                  <a:pt x="205" y="464"/>
                  <a:pt x="207" y="464"/>
                  <a:pt x="208" y="464"/>
                </a:cubicBezTo>
                <a:cubicBezTo>
                  <a:pt x="210" y="464"/>
                  <a:pt x="212" y="463"/>
                  <a:pt x="214" y="461"/>
                </a:cubicBezTo>
                <a:cubicBezTo>
                  <a:pt x="255" y="392"/>
                  <a:pt x="255" y="392"/>
                  <a:pt x="255" y="392"/>
                </a:cubicBezTo>
                <a:cubicBezTo>
                  <a:pt x="258" y="393"/>
                  <a:pt x="261" y="393"/>
                  <a:pt x="264" y="393"/>
                </a:cubicBezTo>
                <a:cubicBezTo>
                  <a:pt x="281" y="393"/>
                  <a:pt x="294" y="380"/>
                  <a:pt x="294" y="364"/>
                </a:cubicBezTo>
                <a:cubicBezTo>
                  <a:pt x="294" y="350"/>
                  <a:pt x="284" y="338"/>
                  <a:pt x="271" y="335"/>
                </a:cubicBezTo>
                <a:close/>
                <a:moveTo>
                  <a:pt x="264" y="379"/>
                </a:moveTo>
                <a:cubicBezTo>
                  <a:pt x="256" y="379"/>
                  <a:pt x="249" y="372"/>
                  <a:pt x="249" y="364"/>
                </a:cubicBezTo>
                <a:cubicBezTo>
                  <a:pt x="249" y="355"/>
                  <a:pt x="256" y="348"/>
                  <a:pt x="264" y="348"/>
                </a:cubicBezTo>
                <a:cubicBezTo>
                  <a:pt x="273" y="348"/>
                  <a:pt x="280" y="355"/>
                  <a:pt x="280" y="364"/>
                </a:cubicBezTo>
                <a:cubicBezTo>
                  <a:pt x="280" y="372"/>
                  <a:pt x="273" y="379"/>
                  <a:pt x="264" y="37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4" name="Oval 41"/>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0" name="Freeform 98"/>
          <p:cNvSpPr>
            <a:spLocks noEditPoints="1"/>
          </p:cNvSpPr>
          <p:nvPr/>
        </p:nvSpPr>
        <p:spPr bwMode="auto">
          <a:xfrm>
            <a:off x="4917436" y="3238994"/>
            <a:ext cx="736515" cy="737667"/>
          </a:xfrm>
          <a:custGeom>
            <a:avLst/>
            <a:gdLst>
              <a:gd name="T0" fmla="*/ 486 w 714"/>
              <a:gd name="T1" fmla="*/ 214 h 715"/>
              <a:gd name="T2" fmla="*/ 375 w 714"/>
              <a:gd name="T3" fmla="*/ 329 h 715"/>
              <a:gd name="T4" fmla="*/ 357 w 714"/>
              <a:gd name="T5" fmla="*/ 324 h 715"/>
              <a:gd name="T6" fmla="*/ 342 w 714"/>
              <a:gd name="T7" fmla="*/ 327 h 715"/>
              <a:gd name="T8" fmla="*/ 183 w 714"/>
              <a:gd name="T9" fmla="*/ 124 h 715"/>
              <a:gd name="T10" fmla="*/ 173 w 714"/>
              <a:gd name="T11" fmla="*/ 123 h 715"/>
              <a:gd name="T12" fmla="*/ 172 w 714"/>
              <a:gd name="T13" fmla="*/ 133 h 715"/>
              <a:gd name="T14" fmla="*/ 331 w 714"/>
              <a:gd name="T15" fmla="*/ 336 h 715"/>
              <a:gd name="T16" fmla="*/ 323 w 714"/>
              <a:gd name="T17" fmla="*/ 358 h 715"/>
              <a:gd name="T18" fmla="*/ 357 w 714"/>
              <a:gd name="T19" fmla="*/ 391 h 715"/>
              <a:gd name="T20" fmla="*/ 390 w 714"/>
              <a:gd name="T21" fmla="*/ 358 h 715"/>
              <a:gd name="T22" fmla="*/ 385 w 714"/>
              <a:gd name="T23" fmla="*/ 339 h 715"/>
              <a:gd name="T24" fmla="*/ 496 w 714"/>
              <a:gd name="T25" fmla="*/ 223 h 715"/>
              <a:gd name="T26" fmla="*/ 496 w 714"/>
              <a:gd name="T27" fmla="*/ 213 h 715"/>
              <a:gd name="T28" fmla="*/ 486 w 714"/>
              <a:gd name="T29" fmla="*/ 214 h 715"/>
              <a:gd name="T30" fmla="*/ 357 w 714"/>
              <a:gd name="T31" fmla="*/ 377 h 715"/>
              <a:gd name="T32" fmla="*/ 337 w 714"/>
              <a:gd name="T33" fmla="*/ 358 h 715"/>
              <a:gd name="T34" fmla="*/ 357 w 714"/>
              <a:gd name="T35" fmla="*/ 338 h 715"/>
              <a:gd name="T36" fmla="*/ 376 w 714"/>
              <a:gd name="T37" fmla="*/ 358 h 715"/>
              <a:gd name="T38" fmla="*/ 357 w 714"/>
              <a:gd name="T39" fmla="*/ 377 h 715"/>
              <a:gd name="T40" fmla="*/ 714 w 714"/>
              <a:gd name="T41" fmla="*/ 358 h 715"/>
              <a:gd name="T42" fmla="*/ 714 w 714"/>
              <a:gd name="T43" fmla="*/ 358 h 715"/>
              <a:gd name="T44" fmla="*/ 357 w 714"/>
              <a:gd name="T45" fmla="*/ 0 h 715"/>
              <a:gd name="T46" fmla="*/ 357 w 714"/>
              <a:gd name="T47" fmla="*/ 0 h 715"/>
              <a:gd name="T48" fmla="*/ 357 w 714"/>
              <a:gd name="T49" fmla="*/ 0 h 715"/>
              <a:gd name="T50" fmla="*/ 357 w 714"/>
              <a:gd name="T51" fmla="*/ 0 h 715"/>
              <a:gd name="T52" fmla="*/ 0 w 714"/>
              <a:gd name="T53" fmla="*/ 358 h 715"/>
              <a:gd name="T54" fmla="*/ 0 w 714"/>
              <a:gd name="T55" fmla="*/ 358 h 715"/>
              <a:gd name="T56" fmla="*/ 0 w 714"/>
              <a:gd name="T57" fmla="*/ 358 h 715"/>
              <a:gd name="T58" fmla="*/ 0 w 714"/>
              <a:gd name="T59" fmla="*/ 358 h 715"/>
              <a:gd name="T60" fmla="*/ 357 w 714"/>
              <a:gd name="T61" fmla="*/ 715 h 715"/>
              <a:gd name="T62" fmla="*/ 357 w 714"/>
              <a:gd name="T63" fmla="*/ 715 h 715"/>
              <a:gd name="T64" fmla="*/ 357 w 714"/>
              <a:gd name="T65" fmla="*/ 715 h 715"/>
              <a:gd name="T66" fmla="*/ 357 w 714"/>
              <a:gd name="T67" fmla="*/ 715 h 715"/>
              <a:gd name="T68" fmla="*/ 714 w 714"/>
              <a:gd name="T69" fmla="*/ 358 h 715"/>
              <a:gd name="T70" fmla="*/ 714 w 714"/>
              <a:gd name="T71" fmla="*/ 358 h 715"/>
              <a:gd name="T72" fmla="*/ 364 w 714"/>
              <a:gd name="T73" fmla="*/ 700 h 715"/>
              <a:gd name="T74" fmla="*/ 364 w 714"/>
              <a:gd name="T75" fmla="*/ 662 h 715"/>
              <a:gd name="T76" fmla="*/ 357 w 714"/>
              <a:gd name="T77" fmla="*/ 655 h 715"/>
              <a:gd name="T78" fmla="*/ 350 w 714"/>
              <a:gd name="T79" fmla="*/ 662 h 715"/>
              <a:gd name="T80" fmla="*/ 350 w 714"/>
              <a:gd name="T81" fmla="*/ 700 h 715"/>
              <a:gd name="T82" fmla="*/ 14 w 714"/>
              <a:gd name="T83" fmla="*/ 365 h 715"/>
              <a:gd name="T84" fmla="*/ 52 w 714"/>
              <a:gd name="T85" fmla="*/ 365 h 715"/>
              <a:gd name="T86" fmla="*/ 59 w 714"/>
              <a:gd name="T87" fmla="*/ 358 h 715"/>
              <a:gd name="T88" fmla="*/ 52 w 714"/>
              <a:gd name="T89" fmla="*/ 351 h 715"/>
              <a:gd name="T90" fmla="*/ 14 w 714"/>
              <a:gd name="T91" fmla="*/ 351 h 715"/>
              <a:gd name="T92" fmla="*/ 350 w 714"/>
              <a:gd name="T93" fmla="*/ 15 h 715"/>
              <a:gd name="T94" fmla="*/ 350 w 714"/>
              <a:gd name="T95" fmla="*/ 53 h 715"/>
              <a:gd name="T96" fmla="*/ 357 w 714"/>
              <a:gd name="T97" fmla="*/ 60 h 715"/>
              <a:gd name="T98" fmla="*/ 364 w 714"/>
              <a:gd name="T99" fmla="*/ 53 h 715"/>
              <a:gd name="T100" fmla="*/ 364 w 714"/>
              <a:gd name="T101" fmla="*/ 15 h 715"/>
              <a:gd name="T102" fmla="*/ 699 w 714"/>
              <a:gd name="T103" fmla="*/ 351 h 715"/>
              <a:gd name="T104" fmla="*/ 661 w 714"/>
              <a:gd name="T105" fmla="*/ 351 h 715"/>
              <a:gd name="T106" fmla="*/ 654 w 714"/>
              <a:gd name="T107" fmla="*/ 358 h 715"/>
              <a:gd name="T108" fmla="*/ 661 w 714"/>
              <a:gd name="T109" fmla="*/ 365 h 715"/>
              <a:gd name="T110" fmla="*/ 699 w 714"/>
              <a:gd name="T111" fmla="*/ 365 h 715"/>
              <a:gd name="T112" fmla="*/ 364 w 714"/>
              <a:gd name="T113" fmla="*/ 70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4" h="715">
                <a:moveTo>
                  <a:pt x="486" y="214"/>
                </a:moveTo>
                <a:cubicBezTo>
                  <a:pt x="375" y="329"/>
                  <a:pt x="375" y="329"/>
                  <a:pt x="375" y="329"/>
                </a:cubicBezTo>
                <a:cubicBezTo>
                  <a:pt x="369" y="326"/>
                  <a:pt x="363" y="324"/>
                  <a:pt x="357" y="324"/>
                </a:cubicBezTo>
                <a:cubicBezTo>
                  <a:pt x="351" y="324"/>
                  <a:pt x="346" y="325"/>
                  <a:pt x="342" y="327"/>
                </a:cubicBezTo>
                <a:cubicBezTo>
                  <a:pt x="183" y="124"/>
                  <a:pt x="183" y="124"/>
                  <a:pt x="183" y="124"/>
                </a:cubicBezTo>
                <a:cubicBezTo>
                  <a:pt x="180" y="121"/>
                  <a:pt x="176" y="121"/>
                  <a:pt x="173" y="123"/>
                </a:cubicBezTo>
                <a:cubicBezTo>
                  <a:pt x="170" y="126"/>
                  <a:pt x="169" y="130"/>
                  <a:pt x="172" y="133"/>
                </a:cubicBezTo>
                <a:cubicBezTo>
                  <a:pt x="331" y="336"/>
                  <a:pt x="331" y="336"/>
                  <a:pt x="331" y="336"/>
                </a:cubicBezTo>
                <a:cubicBezTo>
                  <a:pt x="326" y="342"/>
                  <a:pt x="323" y="349"/>
                  <a:pt x="323" y="358"/>
                </a:cubicBezTo>
                <a:cubicBezTo>
                  <a:pt x="323" y="376"/>
                  <a:pt x="338" y="391"/>
                  <a:pt x="357" y="391"/>
                </a:cubicBezTo>
                <a:cubicBezTo>
                  <a:pt x="375" y="391"/>
                  <a:pt x="390" y="376"/>
                  <a:pt x="390" y="358"/>
                </a:cubicBezTo>
                <a:cubicBezTo>
                  <a:pt x="390" y="351"/>
                  <a:pt x="388" y="344"/>
                  <a:pt x="385" y="339"/>
                </a:cubicBezTo>
                <a:cubicBezTo>
                  <a:pt x="496" y="223"/>
                  <a:pt x="496" y="223"/>
                  <a:pt x="496" y="223"/>
                </a:cubicBezTo>
                <a:cubicBezTo>
                  <a:pt x="499" y="220"/>
                  <a:pt x="499" y="216"/>
                  <a:pt x="496" y="213"/>
                </a:cubicBezTo>
                <a:cubicBezTo>
                  <a:pt x="493" y="211"/>
                  <a:pt x="489" y="211"/>
                  <a:pt x="486" y="214"/>
                </a:cubicBezTo>
                <a:close/>
                <a:moveTo>
                  <a:pt x="357" y="377"/>
                </a:moveTo>
                <a:cubicBezTo>
                  <a:pt x="346" y="377"/>
                  <a:pt x="337" y="368"/>
                  <a:pt x="337" y="358"/>
                </a:cubicBezTo>
                <a:cubicBezTo>
                  <a:pt x="337" y="347"/>
                  <a:pt x="346" y="338"/>
                  <a:pt x="357" y="338"/>
                </a:cubicBezTo>
                <a:cubicBezTo>
                  <a:pt x="368" y="338"/>
                  <a:pt x="376" y="347"/>
                  <a:pt x="376" y="358"/>
                </a:cubicBezTo>
                <a:cubicBezTo>
                  <a:pt x="376" y="368"/>
                  <a:pt x="368" y="377"/>
                  <a:pt x="357" y="377"/>
                </a:cubicBezTo>
                <a:close/>
                <a:moveTo>
                  <a:pt x="714" y="358"/>
                </a:moveTo>
                <a:cubicBezTo>
                  <a:pt x="714" y="358"/>
                  <a:pt x="714" y="358"/>
                  <a:pt x="714" y="358"/>
                </a:cubicBezTo>
                <a:cubicBezTo>
                  <a:pt x="714" y="161"/>
                  <a:pt x="553" y="0"/>
                  <a:pt x="357" y="0"/>
                </a:cubicBezTo>
                <a:cubicBezTo>
                  <a:pt x="357" y="0"/>
                  <a:pt x="357" y="0"/>
                  <a:pt x="357" y="0"/>
                </a:cubicBezTo>
                <a:cubicBezTo>
                  <a:pt x="357" y="0"/>
                  <a:pt x="357" y="0"/>
                  <a:pt x="357" y="0"/>
                </a:cubicBezTo>
                <a:cubicBezTo>
                  <a:pt x="357" y="0"/>
                  <a:pt x="357" y="0"/>
                  <a:pt x="357" y="0"/>
                </a:cubicBezTo>
                <a:cubicBezTo>
                  <a:pt x="160" y="0"/>
                  <a:pt x="0" y="161"/>
                  <a:pt x="0" y="358"/>
                </a:cubicBezTo>
                <a:cubicBezTo>
                  <a:pt x="0" y="358"/>
                  <a:pt x="0" y="358"/>
                  <a:pt x="0" y="358"/>
                </a:cubicBezTo>
                <a:cubicBezTo>
                  <a:pt x="0" y="358"/>
                  <a:pt x="0" y="358"/>
                  <a:pt x="0" y="358"/>
                </a:cubicBezTo>
                <a:cubicBezTo>
                  <a:pt x="0" y="358"/>
                  <a:pt x="0" y="358"/>
                  <a:pt x="0" y="358"/>
                </a:cubicBezTo>
                <a:cubicBezTo>
                  <a:pt x="0" y="554"/>
                  <a:pt x="160" y="715"/>
                  <a:pt x="357" y="715"/>
                </a:cubicBezTo>
                <a:cubicBezTo>
                  <a:pt x="357" y="715"/>
                  <a:pt x="357" y="715"/>
                  <a:pt x="357" y="715"/>
                </a:cubicBezTo>
                <a:cubicBezTo>
                  <a:pt x="357" y="715"/>
                  <a:pt x="357" y="715"/>
                  <a:pt x="357" y="715"/>
                </a:cubicBezTo>
                <a:cubicBezTo>
                  <a:pt x="357" y="715"/>
                  <a:pt x="357" y="715"/>
                  <a:pt x="357" y="715"/>
                </a:cubicBezTo>
                <a:cubicBezTo>
                  <a:pt x="553" y="715"/>
                  <a:pt x="714" y="554"/>
                  <a:pt x="714" y="358"/>
                </a:cubicBezTo>
                <a:cubicBezTo>
                  <a:pt x="714" y="358"/>
                  <a:pt x="714" y="358"/>
                  <a:pt x="714" y="358"/>
                </a:cubicBezTo>
                <a:close/>
                <a:moveTo>
                  <a:pt x="364" y="700"/>
                </a:moveTo>
                <a:cubicBezTo>
                  <a:pt x="364" y="662"/>
                  <a:pt x="364" y="662"/>
                  <a:pt x="364" y="662"/>
                </a:cubicBezTo>
                <a:cubicBezTo>
                  <a:pt x="364" y="658"/>
                  <a:pt x="360" y="655"/>
                  <a:pt x="357" y="655"/>
                </a:cubicBezTo>
                <a:cubicBezTo>
                  <a:pt x="353" y="655"/>
                  <a:pt x="350" y="658"/>
                  <a:pt x="350" y="662"/>
                </a:cubicBezTo>
                <a:cubicBezTo>
                  <a:pt x="350" y="700"/>
                  <a:pt x="350" y="700"/>
                  <a:pt x="350" y="700"/>
                </a:cubicBezTo>
                <a:cubicBezTo>
                  <a:pt x="166" y="697"/>
                  <a:pt x="17" y="548"/>
                  <a:pt x="14" y="365"/>
                </a:cubicBezTo>
                <a:cubicBezTo>
                  <a:pt x="52" y="365"/>
                  <a:pt x="52" y="365"/>
                  <a:pt x="52" y="365"/>
                </a:cubicBezTo>
                <a:cubicBezTo>
                  <a:pt x="56" y="365"/>
                  <a:pt x="59" y="361"/>
                  <a:pt x="59" y="358"/>
                </a:cubicBezTo>
                <a:cubicBezTo>
                  <a:pt x="59" y="354"/>
                  <a:pt x="56" y="351"/>
                  <a:pt x="52" y="351"/>
                </a:cubicBezTo>
                <a:cubicBezTo>
                  <a:pt x="14" y="351"/>
                  <a:pt x="14" y="351"/>
                  <a:pt x="14" y="351"/>
                </a:cubicBezTo>
                <a:cubicBezTo>
                  <a:pt x="17" y="167"/>
                  <a:pt x="166" y="18"/>
                  <a:pt x="350" y="15"/>
                </a:cubicBezTo>
                <a:cubicBezTo>
                  <a:pt x="350" y="53"/>
                  <a:pt x="350" y="53"/>
                  <a:pt x="350" y="53"/>
                </a:cubicBezTo>
                <a:cubicBezTo>
                  <a:pt x="350" y="57"/>
                  <a:pt x="353" y="60"/>
                  <a:pt x="357" y="60"/>
                </a:cubicBezTo>
                <a:cubicBezTo>
                  <a:pt x="360" y="60"/>
                  <a:pt x="364" y="57"/>
                  <a:pt x="364" y="53"/>
                </a:cubicBezTo>
                <a:cubicBezTo>
                  <a:pt x="364" y="15"/>
                  <a:pt x="364" y="15"/>
                  <a:pt x="364" y="15"/>
                </a:cubicBezTo>
                <a:cubicBezTo>
                  <a:pt x="547" y="18"/>
                  <a:pt x="696" y="167"/>
                  <a:pt x="699" y="351"/>
                </a:cubicBezTo>
                <a:cubicBezTo>
                  <a:pt x="661" y="351"/>
                  <a:pt x="661" y="351"/>
                  <a:pt x="661" y="351"/>
                </a:cubicBezTo>
                <a:cubicBezTo>
                  <a:pt x="657" y="351"/>
                  <a:pt x="654" y="354"/>
                  <a:pt x="654" y="358"/>
                </a:cubicBezTo>
                <a:cubicBezTo>
                  <a:pt x="654" y="361"/>
                  <a:pt x="657" y="365"/>
                  <a:pt x="661" y="365"/>
                </a:cubicBezTo>
                <a:cubicBezTo>
                  <a:pt x="699" y="365"/>
                  <a:pt x="699" y="365"/>
                  <a:pt x="699" y="365"/>
                </a:cubicBezTo>
                <a:cubicBezTo>
                  <a:pt x="696" y="548"/>
                  <a:pt x="547" y="697"/>
                  <a:pt x="364" y="70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3" name="Oval 40"/>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7" name="Freeform 100"/>
          <p:cNvSpPr>
            <a:spLocks noEditPoints="1"/>
          </p:cNvSpPr>
          <p:nvPr/>
        </p:nvSpPr>
        <p:spPr bwMode="auto">
          <a:xfrm>
            <a:off x="6616889" y="3244757"/>
            <a:ext cx="783771" cy="727294"/>
          </a:xfrm>
          <a:custGeom>
            <a:avLst/>
            <a:gdLst>
              <a:gd name="T0" fmla="*/ 387 w 759"/>
              <a:gd name="T1" fmla="*/ 56 h 705"/>
              <a:gd name="T2" fmla="*/ 387 w 759"/>
              <a:gd name="T3" fmla="*/ 7 h 705"/>
              <a:gd name="T4" fmla="*/ 380 w 759"/>
              <a:gd name="T5" fmla="*/ 0 h 705"/>
              <a:gd name="T6" fmla="*/ 373 w 759"/>
              <a:gd name="T7" fmla="*/ 7 h 705"/>
              <a:gd name="T8" fmla="*/ 373 w 759"/>
              <a:gd name="T9" fmla="*/ 56 h 705"/>
              <a:gd name="T10" fmla="*/ 0 w 759"/>
              <a:gd name="T11" fmla="*/ 404 h 705"/>
              <a:gd name="T12" fmla="*/ 0 w 759"/>
              <a:gd name="T13" fmla="*/ 405 h 705"/>
              <a:gd name="T14" fmla="*/ 5 w 759"/>
              <a:gd name="T15" fmla="*/ 411 h 705"/>
              <a:gd name="T16" fmla="*/ 13 w 759"/>
              <a:gd name="T17" fmla="*/ 409 h 705"/>
              <a:gd name="T18" fmla="*/ 131 w 759"/>
              <a:gd name="T19" fmla="*/ 346 h 705"/>
              <a:gd name="T20" fmla="*/ 250 w 759"/>
              <a:gd name="T21" fmla="*/ 409 h 705"/>
              <a:gd name="T22" fmla="*/ 261 w 759"/>
              <a:gd name="T23" fmla="*/ 409 h 705"/>
              <a:gd name="T24" fmla="*/ 373 w 759"/>
              <a:gd name="T25" fmla="*/ 346 h 705"/>
              <a:gd name="T26" fmla="*/ 373 w 759"/>
              <a:gd name="T27" fmla="*/ 631 h 705"/>
              <a:gd name="T28" fmla="*/ 308 w 759"/>
              <a:gd name="T29" fmla="*/ 691 h 705"/>
              <a:gd name="T30" fmla="*/ 243 w 759"/>
              <a:gd name="T31" fmla="*/ 631 h 705"/>
              <a:gd name="T32" fmla="*/ 236 w 759"/>
              <a:gd name="T33" fmla="*/ 624 h 705"/>
              <a:gd name="T34" fmla="*/ 229 w 759"/>
              <a:gd name="T35" fmla="*/ 631 h 705"/>
              <a:gd name="T36" fmla="*/ 308 w 759"/>
              <a:gd name="T37" fmla="*/ 705 h 705"/>
              <a:gd name="T38" fmla="*/ 387 w 759"/>
              <a:gd name="T39" fmla="*/ 631 h 705"/>
              <a:gd name="T40" fmla="*/ 387 w 759"/>
              <a:gd name="T41" fmla="*/ 346 h 705"/>
              <a:gd name="T42" fmla="*/ 498 w 759"/>
              <a:gd name="T43" fmla="*/ 409 h 705"/>
              <a:gd name="T44" fmla="*/ 504 w 759"/>
              <a:gd name="T45" fmla="*/ 412 h 705"/>
              <a:gd name="T46" fmla="*/ 510 w 759"/>
              <a:gd name="T47" fmla="*/ 409 h 705"/>
              <a:gd name="T48" fmla="*/ 628 w 759"/>
              <a:gd name="T49" fmla="*/ 346 h 705"/>
              <a:gd name="T50" fmla="*/ 747 w 759"/>
              <a:gd name="T51" fmla="*/ 409 h 705"/>
              <a:gd name="T52" fmla="*/ 752 w 759"/>
              <a:gd name="T53" fmla="*/ 412 h 705"/>
              <a:gd name="T54" fmla="*/ 754 w 759"/>
              <a:gd name="T55" fmla="*/ 411 h 705"/>
              <a:gd name="T56" fmla="*/ 759 w 759"/>
              <a:gd name="T57" fmla="*/ 405 h 705"/>
              <a:gd name="T58" fmla="*/ 759 w 759"/>
              <a:gd name="T59" fmla="*/ 404 h 705"/>
              <a:gd name="T60" fmla="*/ 387 w 759"/>
              <a:gd name="T61" fmla="*/ 56 h 705"/>
              <a:gd name="T62" fmla="*/ 628 w 759"/>
              <a:gd name="T63" fmla="*/ 332 h 705"/>
              <a:gd name="T64" fmla="*/ 504 w 759"/>
              <a:gd name="T65" fmla="*/ 393 h 705"/>
              <a:gd name="T66" fmla="*/ 380 w 759"/>
              <a:gd name="T67" fmla="*/ 332 h 705"/>
              <a:gd name="T68" fmla="*/ 256 w 759"/>
              <a:gd name="T69" fmla="*/ 393 h 705"/>
              <a:gd name="T70" fmla="*/ 131 w 759"/>
              <a:gd name="T71" fmla="*/ 332 h 705"/>
              <a:gd name="T72" fmla="*/ 15 w 759"/>
              <a:gd name="T73" fmla="*/ 384 h 705"/>
              <a:gd name="T74" fmla="*/ 380 w 759"/>
              <a:gd name="T75" fmla="*/ 70 h 705"/>
              <a:gd name="T76" fmla="*/ 745 w 759"/>
              <a:gd name="T77" fmla="*/ 384 h 705"/>
              <a:gd name="T78" fmla="*/ 628 w 759"/>
              <a:gd name="T79" fmla="*/ 332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59" h="705">
                <a:moveTo>
                  <a:pt x="387" y="56"/>
                </a:moveTo>
                <a:cubicBezTo>
                  <a:pt x="387" y="7"/>
                  <a:pt x="387" y="7"/>
                  <a:pt x="387" y="7"/>
                </a:cubicBezTo>
                <a:cubicBezTo>
                  <a:pt x="387" y="3"/>
                  <a:pt x="384" y="0"/>
                  <a:pt x="380" y="0"/>
                </a:cubicBezTo>
                <a:cubicBezTo>
                  <a:pt x="376" y="0"/>
                  <a:pt x="373" y="3"/>
                  <a:pt x="373" y="7"/>
                </a:cubicBezTo>
                <a:cubicBezTo>
                  <a:pt x="373" y="56"/>
                  <a:pt x="373" y="56"/>
                  <a:pt x="373" y="56"/>
                </a:cubicBezTo>
                <a:cubicBezTo>
                  <a:pt x="167" y="59"/>
                  <a:pt x="0" y="214"/>
                  <a:pt x="0" y="404"/>
                </a:cubicBezTo>
                <a:cubicBezTo>
                  <a:pt x="0" y="405"/>
                  <a:pt x="0" y="405"/>
                  <a:pt x="0" y="405"/>
                </a:cubicBezTo>
                <a:cubicBezTo>
                  <a:pt x="0" y="408"/>
                  <a:pt x="2" y="410"/>
                  <a:pt x="5" y="411"/>
                </a:cubicBezTo>
                <a:cubicBezTo>
                  <a:pt x="8" y="412"/>
                  <a:pt x="11" y="411"/>
                  <a:pt x="13" y="409"/>
                </a:cubicBezTo>
                <a:cubicBezTo>
                  <a:pt x="40" y="369"/>
                  <a:pt x="85" y="346"/>
                  <a:pt x="131" y="346"/>
                </a:cubicBezTo>
                <a:cubicBezTo>
                  <a:pt x="178" y="346"/>
                  <a:pt x="223" y="369"/>
                  <a:pt x="250" y="409"/>
                </a:cubicBezTo>
                <a:cubicBezTo>
                  <a:pt x="253" y="412"/>
                  <a:pt x="259" y="412"/>
                  <a:pt x="261" y="409"/>
                </a:cubicBezTo>
                <a:cubicBezTo>
                  <a:pt x="287" y="371"/>
                  <a:pt x="329" y="348"/>
                  <a:pt x="373" y="346"/>
                </a:cubicBezTo>
                <a:cubicBezTo>
                  <a:pt x="373" y="631"/>
                  <a:pt x="373" y="631"/>
                  <a:pt x="373" y="631"/>
                </a:cubicBezTo>
                <a:cubicBezTo>
                  <a:pt x="373" y="664"/>
                  <a:pt x="344" y="691"/>
                  <a:pt x="308" y="691"/>
                </a:cubicBezTo>
                <a:cubicBezTo>
                  <a:pt x="272" y="691"/>
                  <a:pt x="243" y="664"/>
                  <a:pt x="243" y="631"/>
                </a:cubicBezTo>
                <a:cubicBezTo>
                  <a:pt x="243" y="627"/>
                  <a:pt x="240" y="624"/>
                  <a:pt x="236" y="624"/>
                </a:cubicBezTo>
                <a:cubicBezTo>
                  <a:pt x="233" y="624"/>
                  <a:pt x="229" y="627"/>
                  <a:pt x="229" y="631"/>
                </a:cubicBezTo>
                <a:cubicBezTo>
                  <a:pt x="229" y="672"/>
                  <a:pt x="265" y="705"/>
                  <a:pt x="308" y="705"/>
                </a:cubicBezTo>
                <a:cubicBezTo>
                  <a:pt x="352" y="705"/>
                  <a:pt x="387" y="672"/>
                  <a:pt x="387" y="631"/>
                </a:cubicBezTo>
                <a:cubicBezTo>
                  <a:pt x="387" y="346"/>
                  <a:pt x="387" y="346"/>
                  <a:pt x="387" y="346"/>
                </a:cubicBezTo>
                <a:cubicBezTo>
                  <a:pt x="431" y="348"/>
                  <a:pt x="472" y="371"/>
                  <a:pt x="498" y="409"/>
                </a:cubicBezTo>
                <a:cubicBezTo>
                  <a:pt x="500" y="410"/>
                  <a:pt x="502" y="412"/>
                  <a:pt x="504" y="412"/>
                </a:cubicBezTo>
                <a:cubicBezTo>
                  <a:pt x="506" y="412"/>
                  <a:pt x="508" y="410"/>
                  <a:pt x="510" y="409"/>
                </a:cubicBezTo>
                <a:cubicBezTo>
                  <a:pt x="537" y="369"/>
                  <a:pt x="581" y="346"/>
                  <a:pt x="628" y="346"/>
                </a:cubicBezTo>
                <a:cubicBezTo>
                  <a:pt x="675" y="346"/>
                  <a:pt x="719" y="369"/>
                  <a:pt x="747" y="409"/>
                </a:cubicBezTo>
                <a:cubicBezTo>
                  <a:pt x="748" y="410"/>
                  <a:pt x="750" y="412"/>
                  <a:pt x="752" y="412"/>
                </a:cubicBezTo>
                <a:cubicBezTo>
                  <a:pt x="753" y="412"/>
                  <a:pt x="754" y="411"/>
                  <a:pt x="754" y="411"/>
                </a:cubicBezTo>
                <a:cubicBezTo>
                  <a:pt x="757" y="410"/>
                  <a:pt x="759" y="408"/>
                  <a:pt x="759" y="405"/>
                </a:cubicBezTo>
                <a:cubicBezTo>
                  <a:pt x="759" y="404"/>
                  <a:pt x="759" y="404"/>
                  <a:pt x="759" y="404"/>
                </a:cubicBezTo>
                <a:cubicBezTo>
                  <a:pt x="759" y="214"/>
                  <a:pt x="593" y="59"/>
                  <a:pt x="387" y="56"/>
                </a:cubicBezTo>
                <a:close/>
                <a:moveTo>
                  <a:pt x="628" y="332"/>
                </a:moveTo>
                <a:cubicBezTo>
                  <a:pt x="580" y="332"/>
                  <a:pt x="534" y="354"/>
                  <a:pt x="504" y="393"/>
                </a:cubicBezTo>
                <a:cubicBezTo>
                  <a:pt x="474" y="354"/>
                  <a:pt x="428" y="332"/>
                  <a:pt x="380" y="332"/>
                </a:cubicBezTo>
                <a:cubicBezTo>
                  <a:pt x="332" y="332"/>
                  <a:pt x="286" y="354"/>
                  <a:pt x="256" y="393"/>
                </a:cubicBezTo>
                <a:cubicBezTo>
                  <a:pt x="225" y="354"/>
                  <a:pt x="180" y="332"/>
                  <a:pt x="131" y="332"/>
                </a:cubicBezTo>
                <a:cubicBezTo>
                  <a:pt x="87" y="332"/>
                  <a:pt x="45" y="351"/>
                  <a:pt x="15" y="384"/>
                </a:cubicBezTo>
                <a:cubicBezTo>
                  <a:pt x="27" y="209"/>
                  <a:pt x="186" y="70"/>
                  <a:pt x="380" y="70"/>
                </a:cubicBezTo>
                <a:cubicBezTo>
                  <a:pt x="574" y="70"/>
                  <a:pt x="733" y="209"/>
                  <a:pt x="745" y="384"/>
                </a:cubicBezTo>
                <a:cubicBezTo>
                  <a:pt x="715" y="351"/>
                  <a:pt x="673" y="332"/>
                  <a:pt x="628" y="3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Oval 29"/>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8" name="Freeform 111"/>
          <p:cNvSpPr>
            <a:spLocks noEditPoints="1"/>
          </p:cNvSpPr>
          <p:nvPr/>
        </p:nvSpPr>
        <p:spPr bwMode="auto">
          <a:xfrm>
            <a:off x="1659537" y="1693709"/>
            <a:ext cx="356530" cy="706136"/>
          </a:xfrm>
          <a:custGeom>
            <a:avLst/>
            <a:gdLst>
              <a:gd name="T0" fmla="*/ 84 w 345"/>
              <a:gd name="T1" fmla="*/ 684 h 684"/>
              <a:gd name="T2" fmla="*/ 81 w 345"/>
              <a:gd name="T3" fmla="*/ 683 h 684"/>
              <a:gd name="T4" fmla="*/ 77 w 345"/>
              <a:gd name="T5" fmla="*/ 675 h 684"/>
              <a:gd name="T6" fmla="*/ 137 w 345"/>
              <a:gd name="T7" fmla="*/ 396 h 684"/>
              <a:gd name="T8" fmla="*/ 7 w 345"/>
              <a:gd name="T9" fmla="*/ 396 h 684"/>
              <a:gd name="T10" fmla="*/ 1 w 345"/>
              <a:gd name="T11" fmla="*/ 392 h 684"/>
              <a:gd name="T12" fmla="*/ 1 w 345"/>
              <a:gd name="T13" fmla="*/ 385 h 684"/>
              <a:gd name="T14" fmla="*/ 255 w 345"/>
              <a:gd name="T15" fmla="*/ 4 h 684"/>
              <a:gd name="T16" fmla="*/ 263 w 345"/>
              <a:gd name="T17" fmla="*/ 2 h 684"/>
              <a:gd name="T18" fmla="*/ 267 w 345"/>
              <a:gd name="T19" fmla="*/ 10 h 684"/>
              <a:gd name="T20" fmla="*/ 207 w 345"/>
              <a:gd name="T21" fmla="*/ 289 h 684"/>
              <a:gd name="T22" fmla="*/ 337 w 345"/>
              <a:gd name="T23" fmla="*/ 289 h 684"/>
              <a:gd name="T24" fmla="*/ 343 w 345"/>
              <a:gd name="T25" fmla="*/ 293 h 684"/>
              <a:gd name="T26" fmla="*/ 343 w 345"/>
              <a:gd name="T27" fmla="*/ 300 h 684"/>
              <a:gd name="T28" fmla="*/ 90 w 345"/>
              <a:gd name="T29" fmla="*/ 681 h 684"/>
              <a:gd name="T30" fmla="*/ 84 w 345"/>
              <a:gd name="T31" fmla="*/ 684 h 684"/>
              <a:gd name="T32" fmla="*/ 20 w 345"/>
              <a:gd name="T33" fmla="*/ 382 h 684"/>
              <a:gd name="T34" fmla="*/ 146 w 345"/>
              <a:gd name="T35" fmla="*/ 382 h 684"/>
              <a:gd name="T36" fmla="*/ 151 w 345"/>
              <a:gd name="T37" fmla="*/ 384 h 684"/>
              <a:gd name="T38" fmla="*/ 153 w 345"/>
              <a:gd name="T39" fmla="*/ 390 h 684"/>
              <a:gd name="T40" fmla="*/ 99 w 345"/>
              <a:gd name="T41" fmla="*/ 642 h 684"/>
              <a:gd name="T42" fmla="*/ 324 w 345"/>
              <a:gd name="T43" fmla="*/ 303 h 684"/>
              <a:gd name="T44" fmla="*/ 199 w 345"/>
              <a:gd name="T45" fmla="*/ 303 h 684"/>
              <a:gd name="T46" fmla="*/ 193 w 345"/>
              <a:gd name="T47" fmla="*/ 301 h 684"/>
              <a:gd name="T48" fmla="*/ 192 w 345"/>
              <a:gd name="T49" fmla="*/ 295 h 684"/>
              <a:gd name="T50" fmla="*/ 246 w 345"/>
              <a:gd name="T51" fmla="*/ 43 h 684"/>
              <a:gd name="T52" fmla="*/ 20 w 345"/>
              <a:gd name="T53" fmla="*/ 38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5" h="684">
                <a:moveTo>
                  <a:pt x="84" y="684"/>
                </a:moveTo>
                <a:cubicBezTo>
                  <a:pt x="83" y="684"/>
                  <a:pt x="82" y="684"/>
                  <a:pt x="81" y="683"/>
                </a:cubicBezTo>
                <a:cubicBezTo>
                  <a:pt x="78" y="682"/>
                  <a:pt x="77" y="679"/>
                  <a:pt x="77" y="675"/>
                </a:cubicBezTo>
                <a:cubicBezTo>
                  <a:pt x="137" y="396"/>
                  <a:pt x="137" y="396"/>
                  <a:pt x="137" y="396"/>
                </a:cubicBezTo>
                <a:cubicBezTo>
                  <a:pt x="7" y="396"/>
                  <a:pt x="7" y="396"/>
                  <a:pt x="7" y="396"/>
                </a:cubicBezTo>
                <a:cubicBezTo>
                  <a:pt x="5" y="396"/>
                  <a:pt x="2" y="394"/>
                  <a:pt x="1" y="392"/>
                </a:cubicBezTo>
                <a:cubicBezTo>
                  <a:pt x="0" y="390"/>
                  <a:pt x="0" y="387"/>
                  <a:pt x="1" y="385"/>
                </a:cubicBezTo>
                <a:cubicBezTo>
                  <a:pt x="255" y="4"/>
                  <a:pt x="255" y="4"/>
                  <a:pt x="255" y="4"/>
                </a:cubicBezTo>
                <a:cubicBezTo>
                  <a:pt x="256" y="1"/>
                  <a:pt x="260" y="0"/>
                  <a:pt x="263" y="2"/>
                </a:cubicBezTo>
                <a:cubicBezTo>
                  <a:pt x="266" y="3"/>
                  <a:pt x="268" y="6"/>
                  <a:pt x="267" y="10"/>
                </a:cubicBezTo>
                <a:cubicBezTo>
                  <a:pt x="207" y="289"/>
                  <a:pt x="207" y="289"/>
                  <a:pt x="207" y="289"/>
                </a:cubicBezTo>
                <a:cubicBezTo>
                  <a:pt x="337" y="289"/>
                  <a:pt x="337" y="289"/>
                  <a:pt x="337" y="289"/>
                </a:cubicBezTo>
                <a:cubicBezTo>
                  <a:pt x="340" y="289"/>
                  <a:pt x="342" y="291"/>
                  <a:pt x="343" y="293"/>
                </a:cubicBezTo>
                <a:cubicBezTo>
                  <a:pt x="345" y="295"/>
                  <a:pt x="345" y="298"/>
                  <a:pt x="343" y="300"/>
                </a:cubicBezTo>
                <a:cubicBezTo>
                  <a:pt x="90" y="681"/>
                  <a:pt x="90" y="681"/>
                  <a:pt x="90" y="681"/>
                </a:cubicBezTo>
                <a:cubicBezTo>
                  <a:pt x="89" y="683"/>
                  <a:pt x="86" y="684"/>
                  <a:pt x="84" y="684"/>
                </a:cubicBezTo>
                <a:close/>
                <a:moveTo>
                  <a:pt x="20" y="382"/>
                </a:moveTo>
                <a:cubicBezTo>
                  <a:pt x="146" y="382"/>
                  <a:pt x="146" y="382"/>
                  <a:pt x="146" y="382"/>
                </a:cubicBezTo>
                <a:cubicBezTo>
                  <a:pt x="148" y="382"/>
                  <a:pt x="150" y="383"/>
                  <a:pt x="151" y="384"/>
                </a:cubicBezTo>
                <a:cubicBezTo>
                  <a:pt x="153" y="386"/>
                  <a:pt x="153" y="388"/>
                  <a:pt x="153" y="390"/>
                </a:cubicBezTo>
                <a:cubicBezTo>
                  <a:pt x="99" y="642"/>
                  <a:pt x="99" y="642"/>
                  <a:pt x="99" y="642"/>
                </a:cubicBezTo>
                <a:cubicBezTo>
                  <a:pt x="324" y="303"/>
                  <a:pt x="324" y="303"/>
                  <a:pt x="324" y="303"/>
                </a:cubicBezTo>
                <a:cubicBezTo>
                  <a:pt x="199" y="303"/>
                  <a:pt x="199" y="303"/>
                  <a:pt x="199" y="303"/>
                </a:cubicBezTo>
                <a:cubicBezTo>
                  <a:pt x="196" y="303"/>
                  <a:pt x="194" y="302"/>
                  <a:pt x="193" y="301"/>
                </a:cubicBezTo>
                <a:cubicBezTo>
                  <a:pt x="192" y="299"/>
                  <a:pt x="191" y="297"/>
                  <a:pt x="192" y="295"/>
                </a:cubicBezTo>
                <a:cubicBezTo>
                  <a:pt x="246" y="43"/>
                  <a:pt x="246" y="43"/>
                  <a:pt x="246" y="43"/>
                </a:cubicBezTo>
                <a:lnTo>
                  <a:pt x="20" y="38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7" name="Oval 52"/>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6" name="Freeform 119"/>
          <p:cNvSpPr>
            <a:spLocks noEditPoints="1"/>
          </p:cNvSpPr>
          <p:nvPr/>
        </p:nvSpPr>
        <p:spPr bwMode="auto">
          <a:xfrm>
            <a:off x="3208762" y="4807933"/>
            <a:ext cx="699632" cy="714965"/>
          </a:xfrm>
          <a:custGeom>
            <a:avLst/>
            <a:gdLst>
              <a:gd name="T0" fmla="*/ 501 w 678"/>
              <a:gd name="T1" fmla="*/ 691 h 691"/>
              <a:gd name="T2" fmla="*/ 496 w 678"/>
              <a:gd name="T3" fmla="*/ 688 h 691"/>
              <a:gd name="T4" fmla="*/ 388 w 678"/>
              <a:gd name="T5" fmla="*/ 579 h 691"/>
              <a:gd name="T6" fmla="*/ 91 w 678"/>
              <a:gd name="T7" fmla="*/ 507 h 691"/>
              <a:gd name="T8" fmla="*/ 6 w 678"/>
              <a:gd name="T9" fmla="*/ 277 h 691"/>
              <a:gd name="T10" fmla="*/ 8 w 678"/>
              <a:gd name="T11" fmla="*/ 273 h 691"/>
              <a:gd name="T12" fmla="*/ 30 w 678"/>
              <a:gd name="T13" fmla="*/ 251 h 691"/>
              <a:gd name="T14" fmla="*/ 40 w 678"/>
              <a:gd name="T15" fmla="*/ 251 h 691"/>
              <a:gd name="T16" fmla="*/ 143 w 678"/>
              <a:gd name="T17" fmla="*/ 353 h 691"/>
              <a:gd name="T18" fmla="*/ 309 w 678"/>
              <a:gd name="T19" fmla="*/ 309 h 691"/>
              <a:gd name="T20" fmla="*/ 353 w 678"/>
              <a:gd name="T21" fmla="*/ 143 h 691"/>
              <a:gd name="T22" fmla="*/ 251 w 678"/>
              <a:gd name="T23" fmla="*/ 40 h 691"/>
              <a:gd name="T24" fmla="*/ 249 w 678"/>
              <a:gd name="T25" fmla="*/ 35 h 691"/>
              <a:gd name="T26" fmla="*/ 251 w 678"/>
              <a:gd name="T27" fmla="*/ 30 h 691"/>
              <a:gd name="T28" fmla="*/ 273 w 678"/>
              <a:gd name="T29" fmla="*/ 8 h 691"/>
              <a:gd name="T30" fmla="*/ 277 w 678"/>
              <a:gd name="T31" fmla="*/ 6 h 691"/>
              <a:gd name="T32" fmla="*/ 507 w 678"/>
              <a:gd name="T33" fmla="*/ 91 h 691"/>
              <a:gd name="T34" fmla="*/ 579 w 678"/>
              <a:gd name="T35" fmla="*/ 388 h 691"/>
              <a:gd name="T36" fmla="*/ 675 w 678"/>
              <a:gd name="T37" fmla="*/ 484 h 691"/>
              <a:gd name="T38" fmla="*/ 675 w 678"/>
              <a:gd name="T39" fmla="*/ 494 h 691"/>
              <a:gd name="T40" fmla="*/ 665 w 678"/>
              <a:gd name="T41" fmla="*/ 494 h 691"/>
              <a:gd name="T42" fmla="*/ 566 w 678"/>
              <a:gd name="T43" fmla="*/ 394 h 691"/>
              <a:gd name="T44" fmla="*/ 565 w 678"/>
              <a:gd name="T45" fmla="*/ 387 h 691"/>
              <a:gd name="T46" fmla="*/ 497 w 678"/>
              <a:gd name="T47" fmla="*/ 101 h 691"/>
              <a:gd name="T48" fmla="*/ 281 w 678"/>
              <a:gd name="T49" fmla="*/ 20 h 691"/>
              <a:gd name="T50" fmla="*/ 266 w 678"/>
              <a:gd name="T51" fmla="*/ 35 h 691"/>
              <a:gd name="T52" fmla="*/ 366 w 678"/>
              <a:gd name="T53" fmla="*/ 136 h 691"/>
              <a:gd name="T54" fmla="*/ 368 w 678"/>
              <a:gd name="T55" fmla="*/ 143 h 691"/>
              <a:gd name="T56" fmla="*/ 321 w 678"/>
              <a:gd name="T57" fmla="*/ 316 h 691"/>
              <a:gd name="T58" fmla="*/ 316 w 678"/>
              <a:gd name="T59" fmla="*/ 321 h 691"/>
              <a:gd name="T60" fmla="*/ 143 w 678"/>
              <a:gd name="T61" fmla="*/ 368 h 691"/>
              <a:gd name="T62" fmla="*/ 136 w 678"/>
              <a:gd name="T63" fmla="*/ 366 h 691"/>
              <a:gd name="T64" fmla="*/ 35 w 678"/>
              <a:gd name="T65" fmla="*/ 266 h 691"/>
              <a:gd name="T66" fmla="*/ 20 w 678"/>
              <a:gd name="T67" fmla="*/ 281 h 691"/>
              <a:gd name="T68" fmla="*/ 101 w 678"/>
              <a:gd name="T69" fmla="*/ 497 h 691"/>
              <a:gd name="T70" fmla="*/ 387 w 678"/>
              <a:gd name="T71" fmla="*/ 565 h 691"/>
              <a:gd name="T72" fmla="*/ 394 w 678"/>
              <a:gd name="T73" fmla="*/ 566 h 691"/>
              <a:gd name="T74" fmla="*/ 506 w 678"/>
              <a:gd name="T75" fmla="*/ 679 h 691"/>
              <a:gd name="T76" fmla="*/ 506 w 678"/>
              <a:gd name="T77" fmla="*/ 688 h 691"/>
              <a:gd name="T78" fmla="*/ 501 w 678"/>
              <a:gd name="T79" fmla="*/ 691 h 691"/>
              <a:gd name="T80" fmla="*/ 156 w 678"/>
              <a:gd name="T81" fmla="*/ 313 h 691"/>
              <a:gd name="T82" fmla="*/ 151 w 678"/>
              <a:gd name="T83" fmla="*/ 311 h 691"/>
              <a:gd name="T84" fmla="*/ 64 w 678"/>
              <a:gd name="T85" fmla="*/ 224 h 691"/>
              <a:gd name="T86" fmla="*/ 62 w 678"/>
              <a:gd name="T87" fmla="*/ 217 h 691"/>
              <a:gd name="T88" fmla="*/ 94 w 678"/>
              <a:gd name="T89" fmla="*/ 99 h 691"/>
              <a:gd name="T90" fmla="*/ 99 w 678"/>
              <a:gd name="T91" fmla="*/ 94 h 691"/>
              <a:gd name="T92" fmla="*/ 217 w 678"/>
              <a:gd name="T93" fmla="*/ 62 h 691"/>
              <a:gd name="T94" fmla="*/ 224 w 678"/>
              <a:gd name="T95" fmla="*/ 64 h 691"/>
              <a:gd name="T96" fmla="*/ 311 w 678"/>
              <a:gd name="T97" fmla="*/ 151 h 691"/>
              <a:gd name="T98" fmla="*/ 313 w 678"/>
              <a:gd name="T99" fmla="*/ 157 h 691"/>
              <a:gd name="T100" fmla="*/ 281 w 678"/>
              <a:gd name="T101" fmla="*/ 276 h 691"/>
              <a:gd name="T102" fmla="*/ 276 w 678"/>
              <a:gd name="T103" fmla="*/ 281 h 691"/>
              <a:gd name="T104" fmla="*/ 157 w 678"/>
              <a:gd name="T105" fmla="*/ 313 h 691"/>
              <a:gd name="T106" fmla="*/ 156 w 678"/>
              <a:gd name="T107" fmla="*/ 313 h 691"/>
              <a:gd name="T108" fmla="*/ 77 w 678"/>
              <a:gd name="T109" fmla="*/ 217 h 691"/>
              <a:gd name="T110" fmla="*/ 158 w 678"/>
              <a:gd name="T111" fmla="*/ 298 h 691"/>
              <a:gd name="T112" fmla="*/ 268 w 678"/>
              <a:gd name="T113" fmla="*/ 268 h 691"/>
              <a:gd name="T114" fmla="*/ 298 w 678"/>
              <a:gd name="T115" fmla="*/ 158 h 691"/>
              <a:gd name="T116" fmla="*/ 217 w 678"/>
              <a:gd name="T117" fmla="*/ 76 h 691"/>
              <a:gd name="T118" fmla="*/ 106 w 678"/>
              <a:gd name="T119" fmla="*/ 106 h 691"/>
              <a:gd name="T120" fmla="*/ 77 w 678"/>
              <a:gd name="T121" fmla="*/ 217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8" h="691">
                <a:moveTo>
                  <a:pt x="501" y="691"/>
                </a:moveTo>
                <a:cubicBezTo>
                  <a:pt x="500" y="691"/>
                  <a:pt x="498" y="690"/>
                  <a:pt x="496" y="688"/>
                </a:cubicBezTo>
                <a:cubicBezTo>
                  <a:pt x="388" y="579"/>
                  <a:pt x="388" y="579"/>
                  <a:pt x="388" y="579"/>
                </a:cubicBezTo>
                <a:cubicBezTo>
                  <a:pt x="283" y="612"/>
                  <a:pt x="170" y="585"/>
                  <a:pt x="91" y="507"/>
                </a:cubicBezTo>
                <a:cubicBezTo>
                  <a:pt x="31" y="446"/>
                  <a:pt x="0" y="363"/>
                  <a:pt x="6" y="277"/>
                </a:cubicBezTo>
                <a:cubicBezTo>
                  <a:pt x="6" y="276"/>
                  <a:pt x="7" y="274"/>
                  <a:pt x="8" y="273"/>
                </a:cubicBezTo>
                <a:cubicBezTo>
                  <a:pt x="30" y="251"/>
                  <a:pt x="30" y="251"/>
                  <a:pt x="30" y="251"/>
                </a:cubicBezTo>
                <a:cubicBezTo>
                  <a:pt x="33" y="248"/>
                  <a:pt x="38" y="248"/>
                  <a:pt x="40" y="251"/>
                </a:cubicBezTo>
                <a:cubicBezTo>
                  <a:pt x="143" y="353"/>
                  <a:pt x="143" y="353"/>
                  <a:pt x="143" y="353"/>
                </a:cubicBezTo>
                <a:cubicBezTo>
                  <a:pt x="309" y="309"/>
                  <a:pt x="309" y="309"/>
                  <a:pt x="309" y="309"/>
                </a:cubicBezTo>
                <a:cubicBezTo>
                  <a:pt x="353" y="143"/>
                  <a:pt x="353" y="143"/>
                  <a:pt x="353" y="143"/>
                </a:cubicBezTo>
                <a:cubicBezTo>
                  <a:pt x="251" y="40"/>
                  <a:pt x="251" y="40"/>
                  <a:pt x="251" y="40"/>
                </a:cubicBezTo>
                <a:cubicBezTo>
                  <a:pt x="250" y="39"/>
                  <a:pt x="249" y="37"/>
                  <a:pt x="249" y="35"/>
                </a:cubicBezTo>
                <a:cubicBezTo>
                  <a:pt x="249" y="33"/>
                  <a:pt x="250" y="32"/>
                  <a:pt x="251" y="30"/>
                </a:cubicBezTo>
                <a:cubicBezTo>
                  <a:pt x="273" y="8"/>
                  <a:pt x="273" y="8"/>
                  <a:pt x="273" y="8"/>
                </a:cubicBezTo>
                <a:cubicBezTo>
                  <a:pt x="274" y="7"/>
                  <a:pt x="276" y="6"/>
                  <a:pt x="277" y="6"/>
                </a:cubicBezTo>
                <a:cubicBezTo>
                  <a:pt x="363" y="0"/>
                  <a:pt x="446" y="31"/>
                  <a:pt x="507" y="91"/>
                </a:cubicBezTo>
                <a:cubicBezTo>
                  <a:pt x="585" y="169"/>
                  <a:pt x="613" y="283"/>
                  <a:pt x="579" y="388"/>
                </a:cubicBezTo>
                <a:cubicBezTo>
                  <a:pt x="675" y="484"/>
                  <a:pt x="675" y="484"/>
                  <a:pt x="675" y="484"/>
                </a:cubicBezTo>
                <a:cubicBezTo>
                  <a:pt x="678" y="486"/>
                  <a:pt x="678" y="491"/>
                  <a:pt x="675" y="494"/>
                </a:cubicBezTo>
                <a:cubicBezTo>
                  <a:pt x="673" y="496"/>
                  <a:pt x="668" y="496"/>
                  <a:pt x="665" y="494"/>
                </a:cubicBezTo>
                <a:cubicBezTo>
                  <a:pt x="566" y="394"/>
                  <a:pt x="566" y="394"/>
                  <a:pt x="566" y="394"/>
                </a:cubicBezTo>
                <a:cubicBezTo>
                  <a:pt x="565" y="393"/>
                  <a:pt x="564" y="390"/>
                  <a:pt x="565" y="387"/>
                </a:cubicBezTo>
                <a:cubicBezTo>
                  <a:pt x="598" y="286"/>
                  <a:pt x="572" y="177"/>
                  <a:pt x="497" y="101"/>
                </a:cubicBezTo>
                <a:cubicBezTo>
                  <a:pt x="440" y="44"/>
                  <a:pt x="361" y="15"/>
                  <a:pt x="281" y="20"/>
                </a:cubicBezTo>
                <a:cubicBezTo>
                  <a:pt x="266" y="35"/>
                  <a:pt x="266" y="35"/>
                  <a:pt x="266" y="35"/>
                </a:cubicBezTo>
                <a:cubicBezTo>
                  <a:pt x="366" y="136"/>
                  <a:pt x="366" y="136"/>
                  <a:pt x="366" y="136"/>
                </a:cubicBezTo>
                <a:cubicBezTo>
                  <a:pt x="368" y="138"/>
                  <a:pt x="369" y="140"/>
                  <a:pt x="368" y="143"/>
                </a:cubicBezTo>
                <a:cubicBezTo>
                  <a:pt x="321" y="316"/>
                  <a:pt x="321" y="316"/>
                  <a:pt x="321" y="316"/>
                </a:cubicBezTo>
                <a:cubicBezTo>
                  <a:pt x="321" y="319"/>
                  <a:pt x="319" y="321"/>
                  <a:pt x="316" y="321"/>
                </a:cubicBezTo>
                <a:cubicBezTo>
                  <a:pt x="143" y="368"/>
                  <a:pt x="143" y="368"/>
                  <a:pt x="143" y="368"/>
                </a:cubicBezTo>
                <a:cubicBezTo>
                  <a:pt x="140" y="369"/>
                  <a:pt x="138" y="368"/>
                  <a:pt x="136" y="366"/>
                </a:cubicBezTo>
                <a:cubicBezTo>
                  <a:pt x="35" y="266"/>
                  <a:pt x="35" y="266"/>
                  <a:pt x="35" y="266"/>
                </a:cubicBezTo>
                <a:cubicBezTo>
                  <a:pt x="20" y="281"/>
                  <a:pt x="20" y="281"/>
                  <a:pt x="20" y="281"/>
                </a:cubicBezTo>
                <a:cubicBezTo>
                  <a:pt x="15" y="361"/>
                  <a:pt x="44" y="440"/>
                  <a:pt x="101" y="497"/>
                </a:cubicBezTo>
                <a:cubicBezTo>
                  <a:pt x="177" y="572"/>
                  <a:pt x="286" y="598"/>
                  <a:pt x="387" y="565"/>
                </a:cubicBezTo>
                <a:cubicBezTo>
                  <a:pt x="390" y="564"/>
                  <a:pt x="393" y="565"/>
                  <a:pt x="394" y="566"/>
                </a:cubicBezTo>
                <a:cubicBezTo>
                  <a:pt x="506" y="679"/>
                  <a:pt x="506" y="679"/>
                  <a:pt x="506" y="679"/>
                </a:cubicBezTo>
                <a:cubicBezTo>
                  <a:pt x="509" y="681"/>
                  <a:pt x="509" y="686"/>
                  <a:pt x="506" y="688"/>
                </a:cubicBezTo>
                <a:cubicBezTo>
                  <a:pt x="505" y="690"/>
                  <a:pt x="503" y="691"/>
                  <a:pt x="501" y="691"/>
                </a:cubicBezTo>
                <a:close/>
                <a:moveTo>
                  <a:pt x="156" y="313"/>
                </a:moveTo>
                <a:cubicBezTo>
                  <a:pt x="154" y="313"/>
                  <a:pt x="152" y="312"/>
                  <a:pt x="151" y="311"/>
                </a:cubicBezTo>
                <a:cubicBezTo>
                  <a:pt x="64" y="224"/>
                  <a:pt x="64" y="224"/>
                  <a:pt x="64" y="224"/>
                </a:cubicBezTo>
                <a:cubicBezTo>
                  <a:pt x="62" y="222"/>
                  <a:pt x="61" y="220"/>
                  <a:pt x="62" y="217"/>
                </a:cubicBezTo>
                <a:cubicBezTo>
                  <a:pt x="94" y="99"/>
                  <a:pt x="94" y="99"/>
                  <a:pt x="94" y="99"/>
                </a:cubicBezTo>
                <a:cubicBezTo>
                  <a:pt x="94" y="96"/>
                  <a:pt x="96" y="94"/>
                  <a:pt x="99" y="94"/>
                </a:cubicBezTo>
                <a:cubicBezTo>
                  <a:pt x="217" y="62"/>
                  <a:pt x="217" y="62"/>
                  <a:pt x="217" y="62"/>
                </a:cubicBezTo>
                <a:cubicBezTo>
                  <a:pt x="220" y="61"/>
                  <a:pt x="222" y="62"/>
                  <a:pt x="224" y="64"/>
                </a:cubicBezTo>
                <a:cubicBezTo>
                  <a:pt x="311" y="151"/>
                  <a:pt x="311" y="151"/>
                  <a:pt x="311" y="151"/>
                </a:cubicBezTo>
                <a:cubicBezTo>
                  <a:pt x="313" y="152"/>
                  <a:pt x="313" y="155"/>
                  <a:pt x="313" y="157"/>
                </a:cubicBezTo>
                <a:cubicBezTo>
                  <a:pt x="281" y="276"/>
                  <a:pt x="281" y="276"/>
                  <a:pt x="281" y="276"/>
                </a:cubicBezTo>
                <a:cubicBezTo>
                  <a:pt x="280" y="278"/>
                  <a:pt x="278" y="280"/>
                  <a:pt x="276" y="281"/>
                </a:cubicBezTo>
                <a:cubicBezTo>
                  <a:pt x="157" y="313"/>
                  <a:pt x="157" y="313"/>
                  <a:pt x="157" y="313"/>
                </a:cubicBezTo>
                <a:cubicBezTo>
                  <a:pt x="157" y="313"/>
                  <a:pt x="156" y="313"/>
                  <a:pt x="156" y="313"/>
                </a:cubicBezTo>
                <a:close/>
                <a:moveTo>
                  <a:pt x="77" y="217"/>
                </a:moveTo>
                <a:cubicBezTo>
                  <a:pt x="158" y="298"/>
                  <a:pt x="158" y="298"/>
                  <a:pt x="158" y="298"/>
                </a:cubicBezTo>
                <a:cubicBezTo>
                  <a:pt x="268" y="268"/>
                  <a:pt x="268" y="268"/>
                  <a:pt x="268" y="268"/>
                </a:cubicBezTo>
                <a:cubicBezTo>
                  <a:pt x="298" y="158"/>
                  <a:pt x="298" y="158"/>
                  <a:pt x="298" y="158"/>
                </a:cubicBezTo>
                <a:cubicBezTo>
                  <a:pt x="217" y="76"/>
                  <a:pt x="217" y="76"/>
                  <a:pt x="217" y="76"/>
                </a:cubicBezTo>
                <a:cubicBezTo>
                  <a:pt x="106" y="106"/>
                  <a:pt x="106" y="106"/>
                  <a:pt x="106" y="106"/>
                </a:cubicBezTo>
                <a:lnTo>
                  <a:pt x="77" y="21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8" name="Oval 53"/>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7" name="Freeform 120"/>
          <p:cNvSpPr>
            <a:spLocks/>
          </p:cNvSpPr>
          <p:nvPr/>
        </p:nvSpPr>
        <p:spPr bwMode="auto">
          <a:xfrm>
            <a:off x="1459926" y="4863374"/>
            <a:ext cx="751135" cy="609857"/>
          </a:xfrm>
          <a:custGeom>
            <a:avLst/>
            <a:gdLst>
              <a:gd name="T0" fmla="*/ 618 w 727"/>
              <a:gd name="T1" fmla="*/ 590 h 590"/>
              <a:gd name="T2" fmla="*/ 613 w 727"/>
              <a:gd name="T3" fmla="*/ 588 h 590"/>
              <a:gd name="T4" fmla="*/ 480 w 727"/>
              <a:gd name="T5" fmla="*/ 456 h 590"/>
              <a:gd name="T6" fmla="*/ 399 w 727"/>
              <a:gd name="T7" fmla="*/ 374 h 590"/>
              <a:gd name="T8" fmla="*/ 326 w 727"/>
              <a:gd name="T9" fmla="*/ 342 h 590"/>
              <a:gd name="T10" fmla="*/ 242 w 727"/>
              <a:gd name="T11" fmla="*/ 376 h 590"/>
              <a:gd name="T12" fmla="*/ 224 w 727"/>
              <a:gd name="T13" fmla="*/ 417 h 590"/>
              <a:gd name="T14" fmla="*/ 207 w 727"/>
              <a:gd name="T15" fmla="*/ 455 h 590"/>
              <a:gd name="T16" fmla="*/ 162 w 727"/>
              <a:gd name="T17" fmla="*/ 500 h 590"/>
              <a:gd name="T18" fmla="*/ 154 w 727"/>
              <a:gd name="T19" fmla="*/ 508 h 590"/>
              <a:gd name="T20" fmla="*/ 137 w 727"/>
              <a:gd name="T21" fmla="*/ 515 h 590"/>
              <a:gd name="T22" fmla="*/ 7 w 727"/>
              <a:gd name="T23" fmla="*/ 396 h 590"/>
              <a:gd name="T24" fmla="*/ 12 w 727"/>
              <a:gd name="T25" fmla="*/ 365 h 590"/>
              <a:gd name="T26" fmla="*/ 64 w 727"/>
              <a:gd name="T27" fmla="*/ 313 h 590"/>
              <a:gd name="T28" fmla="*/ 109 w 727"/>
              <a:gd name="T29" fmla="*/ 291 h 590"/>
              <a:gd name="T30" fmla="*/ 139 w 727"/>
              <a:gd name="T31" fmla="*/ 279 h 590"/>
              <a:gd name="T32" fmla="*/ 156 w 727"/>
              <a:gd name="T33" fmla="*/ 240 h 590"/>
              <a:gd name="T34" fmla="*/ 156 w 727"/>
              <a:gd name="T35" fmla="*/ 239 h 590"/>
              <a:gd name="T36" fmla="*/ 194 w 727"/>
              <a:gd name="T37" fmla="*/ 159 h 590"/>
              <a:gd name="T38" fmla="*/ 529 w 727"/>
              <a:gd name="T39" fmla="*/ 0 h 590"/>
              <a:gd name="T40" fmla="*/ 670 w 727"/>
              <a:gd name="T41" fmla="*/ 15 h 590"/>
              <a:gd name="T42" fmla="*/ 684 w 727"/>
              <a:gd name="T43" fmla="*/ 24 h 590"/>
              <a:gd name="T44" fmla="*/ 686 w 727"/>
              <a:gd name="T45" fmla="*/ 40 h 590"/>
              <a:gd name="T46" fmla="*/ 679 w 727"/>
              <a:gd name="T47" fmla="*/ 71 h 590"/>
              <a:gd name="T48" fmla="*/ 655 w 727"/>
              <a:gd name="T49" fmla="*/ 86 h 590"/>
              <a:gd name="T50" fmla="*/ 477 w 727"/>
              <a:gd name="T51" fmla="*/ 148 h 590"/>
              <a:gd name="T52" fmla="*/ 482 w 727"/>
              <a:gd name="T53" fmla="*/ 207 h 590"/>
              <a:gd name="T54" fmla="*/ 523 w 727"/>
              <a:gd name="T55" fmla="*/ 267 h 590"/>
              <a:gd name="T56" fmla="*/ 724 w 727"/>
              <a:gd name="T57" fmla="*/ 467 h 590"/>
              <a:gd name="T58" fmla="*/ 724 w 727"/>
              <a:gd name="T59" fmla="*/ 477 h 590"/>
              <a:gd name="T60" fmla="*/ 714 w 727"/>
              <a:gd name="T61" fmla="*/ 477 h 590"/>
              <a:gd name="T62" fmla="*/ 514 w 727"/>
              <a:gd name="T63" fmla="*/ 277 h 590"/>
              <a:gd name="T64" fmla="*/ 465 w 727"/>
              <a:gd name="T65" fmla="*/ 140 h 590"/>
              <a:gd name="T66" fmla="*/ 658 w 727"/>
              <a:gd name="T67" fmla="*/ 72 h 590"/>
              <a:gd name="T68" fmla="*/ 666 w 727"/>
              <a:gd name="T69" fmla="*/ 67 h 590"/>
              <a:gd name="T70" fmla="*/ 673 w 727"/>
              <a:gd name="T71" fmla="*/ 37 h 590"/>
              <a:gd name="T72" fmla="*/ 672 w 727"/>
              <a:gd name="T73" fmla="*/ 31 h 590"/>
              <a:gd name="T74" fmla="*/ 667 w 727"/>
              <a:gd name="T75" fmla="*/ 28 h 590"/>
              <a:gd name="T76" fmla="*/ 529 w 727"/>
              <a:gd name="T77" fmla="*/ 14 h 590"/>
              <a:gd name="T78" fmla="*/ 204 w 727"/>
              <a:gd name="T79" fmla="*/ 168 h 590"/>
              <a:gd name="T80" fmla="*/ 169 w 727"/>
              <a:gd name="T81" fmla="*/ 243 h 590"/>
              <a:gd name="T82" fmla="*/ 169 w 727"/>
              <a:gd name="T83" fmla="*/ 244 h 590"/>
              <a:gd name="T84" fmla="*/ 148 w 727"/>
              <a:gd name="T85" fmla="*/ 290 h 590"/>
              <a:gd name="T86" fmla="*/ 112 w 727"/>
              <a:gd name="T87" fmla="*/ 305 h 590"/>
              <a:gd name="T88" fmla="*/ 73 w 727"/>
              <a:gd name="T89" fmla="*/ 323 h 590"/>
              <a:gd name="T90" fmla="*/ 21 w 727"/>
              <a:gd name="T91" fmla="*/ 375 h 590"/>
              <a:gd name="T92" fmla="*/ 20 w 727"/>
              <a:gd name="T93" fmla="*/ 391 h 590"/>
              <a:gd name="T94" fmla="*/ 75 w 727"/>
              <a:gd name="T95" fmla="*/ 456 h 590"/>
              <a:gd name="T96" fmla="*/ 137 w 727"/>
              <a:gd name="T97" fmla="*/ 501 h 590"/>
              <a:gd name="T98" fmla="*/ 144 w 727"/>
              <a:gd name="T99" fmla="*/ 498 h 590"/>
              <a:gd name="T100" fmla="*/ 152 w 727"/>
              <a:gd name="T101" fmla="*/ 491 h 590"/>
              <a:gd name="T102" fmla="*/ 197 w 727"/>
              <a:gd name="T103" fmla="*/ 445 h 590"/>
              <a:gd name="T104" fmla="*/ 210 w 727"/>
              <a:gd name="T105" fmla="*/ 414 h 590"/>
              <a:gd name="T106" fmla="*/ 232 w 727"/>
              <a:gd name="T107" fmla="*/ 366 h 590"/>
              <a:gd name="T108" fmla="*/ 326 w 727"/>
              <a:gd name="T109" fmla="*/ 328 h 590"/>
              <a:gd name="T110" fmla="*/ 409 w 727"/>
              <a:gd name="T111" fmla="*/ 365 h 590"/>
              <a:gd name="T112" fmla="*/ 490 w 727"/>
              <a:gd name="T113" fmla="*/ 446 h 590"/>
              <a:gd name="T114" fmla="*/ 623 w 727"/>
              <a:gd name="T115" fmla="*/ 578 h 590"/>
              <a:gd name="T116" fmla="*/ 623 w 727"/>
              <a:gd name="T117" fmla="*/ 588 h 590"/>
              <a:gd name="T118" fmla="*/ 618 w 727"/>
              <a:gd name="T119" fmla="*/ 59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27" h="590">
                <a:moveTo>
                  <a:pt x="618" y="590"/>
                </a:moveTo>
                <a:cubicBezTo>
                  <a:pt x="616" y="590"/>
                  <a:pt x="614" y="590"/>
                  <a:pt x="613" y="588"/>
                </a:cubicBezTo>
                <a:cubicBezTo>
                  <a:pt x="480" y="456"/>
                  <a:pt x="480" y="456"/>
                  <a:pt x="480" y="456"/>
                </a:cubicBezTo>
                <a:cubicBezTo>
                  <a:pt x="440" y="415"/>
                  <a:pt x="408" y="384"/>
                  <a:pt x="399" y="374"/>
                </a:cubicBezTo>
                <a:cubicBezTo>
                  <a:pt x="378" y="353"/>
                  <a:pt x="353" y="342"/>
                  <a:pt x="326" y="342"/>
                </a:cubicBezTo>
                <a:cubicBezTo>
                  <a:pt x="289" y="342"/>
                  <a:pt x="255" y="362"/>
                  <a:pt x="242" y="376"/>
                </a:cubicBezTo>
                <a:cubicBezTo>
                  <a:pt x="230" y="388"/>
                  <a:pt x="227" y="402"/>
                  <a:pt x="224" y="417"/>
                </a:cubicBezTo>
                <a:cubicBezTo>
                  <a:pt x="221" y="430"/>
                  <a:pt x="218" y="444"/>
                  <a:pt x="207" y="455"/>
                </a:cubicBezTo>
                <a:cubicBezTo>
                  <a:pt x="199" y="462"/>
                  <a:pt x="176" y="486"/>
                  <a:pt x="162" y="500"/>
                </a:cubicBezTo>
                <a:cubicBezTo>
                  <a:pt x="154" y="508"/>
                  <a:pt x="154" y="508"/>
                  <a:pt x="154" y="508"/>
                </a:cubicBezTo>
                <a:cubicBezTo>
                  <a:pt x="150" y="512"/>
                  <a:pt x="144" y="515"/>
                  <a:pt x="137" y="515"/>
                </a:cubicBezTo>
                <a:cubicBezTo>
                  <a:pt x="104" y="515"/>
                  <a:pt x="19" y="425"/>
                  <a:pt x="7" y="396"/>
                </a:cubicBezTo>
                <a:cubicBezTo>
                  <a:pt x="0" y="379"/>
                  <a:pt x="8" y="368"/>
                  <a:pt x="12" y="365"/>
                </a:cubicBezTo>
                <a:cubicBezTo>
                  <a:pt x="64" y="313"/>
                  <a:pt x="64" y="313"/>
                  <a:pt x="64" y="313"/>
                </a:cubicBezTo>
                <a:cubicBezTo>
                  <a:pt x="77" y="299"/>
                  <a:pt x="95" y="295"/>
                  <a:pt x="109" y="291"/>
                </a:cubicBezTo>
                <a:cubicBezTo>
                  <a:pt x="121" y="289"/>
                  <a:pt x="131" y="286"/>
                  <a:pt x="139" y="279"/>
                </a:cubicBezTo>
                <a:cubicBezTo>
                  <a:pt x="145" y="273"/>
                  <a:pt x="151" y="256"/>
                  <a:pt x="156" y="240"/>
                </a:cubicBezTo>
                <a:cubicBezTo>
                  <a:pt x="156" y="239"/>
                  <a:pt x="156" y="239"/>
                  <a:pt x="156" y="239"/>
                </a:cubicBezTo>
                <a:cubicBezTo>
                  <a:pt x="164" y="213"/>
                  <a:pt x="173" y="183"/>
                  <a:pt x="194" y="159"/>
                </a:cubicBezTo>
                <a:cubicBezTo>
                  <a:pt x="262" y="80"/>
                  <a:pt x="355" y="0"/>
                  <a:pt x="529" y="0"/>
                </a:cubicBezTo>
                <a:cubicBezTo>
                  <a:pt x="572" y="0"/>
                  <a:pt x="619" y="5"/>
                  <a:pt x="670" y="15"/>
                </a:cubicBezTo>
                <a:cubicBezTo>
                  <a:pt x="676" y="16"/>
                  <a:pt x="681" y="19"/>
                  <a:pt x="684" y="24"/>
                </a:cubicBezTo>
                <a:cubicBezTo>
                  <a:pt x="687" y="29"/>
                  <a:pt x="688" y="35"/>
                  <a:pt x="686" y="40"/>
                </a:cubicBezTo>
                <a:cubicBezTo>
                  <a:pt x="679" y="71"/>
                  <a:pt x="679" y="71"/>
                  <a:pt x="679" y="71"/>
                </a:cubicBezTo>
                <a:cubicBezTo>
                  <a:pt x="677" y="81"/>
                  <a:pt x="666" y="88"/>
                  <a:pt x="655" y="86"/>
                </a:cubicBezTo>
                <a:cubicBezTo>
                  <a:pt x="584" y="74"/>
                  <a:pt x="507" y="101"/>
                  <a:pt x="477" y="148"/>
                </a:cubicBezTo>
                <a:cubicBezTo>
                  <a:pt x="466" y="164"/>
                  <a:pt x="474" y="189"/>
                  <a:pt x="482" y="207"/>
                </a:cubicBezTo>
                <a:cubicBezTo>
                  <a:pt x="494" y="233"/>
                  <a:pt x="512" y="255"/>
                  <a:pt x="523" y="267"/>
                </a:cubicBezTo>
                <a:cubicBezTo>
                  <a:pt x="531" y="275"/>
                  <a:pt x="637" y="380"/>
                  <a:pt x="724" y="467"/>
                </a:cubicBezTo>
                <a:cubicBezTo>
                  <a:pt x="727" y="470"/>
                  <a:pt x="727" y="474"/>
                  <a:pt x="724" y="477"/>
                </a:cubicBezTo>
                <a:cubicBezTo>
                  <a:pt x="721" y="480"/>
                  <a:pt x="717" y="480"/>
                  <a:pt x="714" y="477"/>
                </a:cubicBezTo>
                <a:cubicBezTo>
                  <a:pt x="627" y="390"/>
                  <a:pt x="522" y="285"/>
                  <a:pt x="514" y="277"/>
                </a:cubicBezTo>
                <a:cubicBezTo>
                  <a:pt x="488" y="251"/>
                  <a:pt x="439" y="180"/>
                  <a:pt x="465" y="140"/>
                </a:cubicBezTo>
                <a:cubicBezTo>
                  <a:pt x="498" y="89"/>
                  <a:pt x="581" y="60"/>
                  <a:pt x="658" y="72"/>
                </a:cubicBezTo>
                <a:cubicBezTo>
                  <a:pt x="661" y="73"/>
                  <a:pt x="665" y="71"/>
                  <a:pt x="666" y="67"/>
                </a:cubicBezTo>
                <a:cubicBezTo>
                  <a:pt x="673" y="37"/>
                  <a:pt x="673" y="37"/>
                  <a:pt x="673" y="37"/>
                </a:cubicBezTo>
                <a:cubicBezTo>
                  <a:pt x="673" y="35"/>
                  <a:pt x="673" y="33"/>
                  <a:pt x="672" y="31"/>
                </a:cubicBezTo>
                <a:cubicBezTo>
                  <a:pt x="671" y="30"/>
                  <a:pt x="669" y="29"/>
                  <a:pt x="667" y="28"/>
                </a:cubicBezTo>
                <a:cubicBezTo>
                  <a:pt x="618" y="19"/>
                  <a:pt x="571" y="14"/>
                  <a:pt x="529" y="14"/>
                </a:cubicBezTo>
                <a:cubicBezTo>
                  <a:pt x="361" y="14"/>
                  <a:pt x="271" y="92"/>
                  <a:pt x="204" y="168"/>
                </a:cubicBezTo>
                <a:cubicBezTo>
                  <a:pt x="185" y="190"/>
                  <a:pt x="177" y="218"/>
                  <a:pt x="169" y="243"/>
                </a:cubicBezTo>
                <a:cubicBezTo>
                  <a:pt x="169" y="244"/>
                  <a:pt x="169" y="244"/>
                  <a:pt x="169" y="244"/>
                </a:cubicBezTo>
                <a:cubicBezTo>
                  <a:pt x="163" y="264"/>
                  <a:pt x="158" y="281"/>
                  <a:pt x="148" y="290"/>
                </a:cubicBezTo>
                <a:cubicBezTo>
                  <a:pt x="138" y="299"/>
                  <a:pt x="125" y="302"/>
                  <a:pt x="112" y="305"/>
                </a:cubicBezTo>
                <a:cubicBezTo>
                  <a:pt x="99" y="308"/>
                  <a:pt x="85" y="312"/>
                  <a:pt x="73" y="323"/>
                </a:cubicBezTo>
                <a:cubicBezTo>
                  <a:pt x="21" y="375"/>
                  <a:pt x="21" y="375"/>
                  <a:pt x="21" y="375"/>
                </a:cubicBezTo>
                <a:cubicBezTo>
                  <a:pt x="18" y="378"/>
                  <a:pt x="17" y="384"/>
                  <a:pt x="20" y="391"/>
                </a:cubicBezTo>
                <a:cubicBezTo>
                  <a:pt x="26" y="404"/>
                  <a:pt x="48" y="431"/>
                  <a:pt x="75" y="456"/>
                </a:cubicBezTo>
                <a:cubicBezTo>
                  <a:pt x="106" y="487"/>
                  <a:pt x="129" y="501"/>
                  <a:pt x="137" y="501"/>
                </a:cubicBezTo>
                <a:cubicBezTo>
                  <a:pt x="140" y="501"/>
                  <a:pt x="143" y="500"/>
                  <a:pt x="144" y="498"/>
                </a:cubicBezTo>
                <a:cubicBezTo>
                  <a:pt x="152" y="491"/>
                  <a:pt x="152" y="491"/>
                  <a:pt x="152" y="491"/>
                </a:cubicBezTo>
                <a:cubicBezTo>
                  <a:pt x="166" y="476"/>
                  <a:pt x="190" y="453"/>
                  <a:pt x="197" y="445"/>
                </a:cubicBezTo>
                <a:cubicBezTo>
                  <a:pt x="205" y="437"/>
                  <a:pt x="207" y="426"/>
                  <a:pt x="210" y="414"/>
                </a:cubicBezTo>
                <a:cubicBezTo>
                  <a:pt x="213" y="398"/>
                  <a:pt x="217" y="381"/>
                  <a:pt x="232" y="366"/>
                </a:cubicBezTo>
                <a:cubicBezTo>
                  <a:pt x="247" y="351"/>
                  <a:pt x="285" y="328"/>
                  <a:pt x="326" y="328"/>
                </a:cubicBezTo>
                <a:cubicBezTo>
                  <a:pt x="357" y="328"/>
                  <a:pt x="385" y="341"/>
                  <a:pt x="409" y="365"/>
                </a:cubicBezTo>
                <a:cubicBezTo>
                  <a:pt x="418" y="374"/>
                  <a:pt x="450" y="406"/>
                  <a:pt x="490" y="446"/>
                </a:cubicBezTo>
                <a:cubicBezTo>
                  <a:pt x="623" y="578"/>
                  <a:pt x="623" y="578"/>
                  <a:pt x="623" y="578"/>
                </a:cubicBezTo>
                <a:cubicBezTo>
                  <a:pt x="626" y="581"/>
                  <a:pt x="626" y="586"/>
                  <a:pt x="623" y="588"/>
                </a:cubicBezTo>
                <a:cubicBezTo>
                  <a:pt x="621" y="590"/>
                  <a:pt x="620" y="590"/>
                  <a:pt x="618" y="59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9" name="Oval 46"/>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8" name="Freeform 121"/>
          <p:cNvSpPr>
            <a:spLocks noEditPoints="1"/>
          </p:cNvSpPr>
          <p:nvPr/>
        </p:nvSpPr>
        <p:spPr bwMode="auto">
          <a:xfrm>
            <a:off x="6643400" y="4872615"/>
            <a:ext cx="726141" cy="591376"/>
          </a:xfrm>
          <a:custGeom>
            <a:avLst/>
            <a:gdLst>
              <a:gd name="T0" fmla="*/ 333 w 703"/>
              <a:gd name="T1" fmla="*/ 406 h 572"/>
              <a:gd name="T2" fmla="*/ 198 w 703"/>
              <a:gd name="T3" fmla="*/ 553 h 572"/>
              <a:gd name="T4" fmla="*/ 157 w 703"/>
              <a:gd name="T5" fmla="*/ 568 h 572"/>
              <a:gd name="T6" fmla="*/ 79 w 703"/>
              <a:gd name="T7" fmla="*/ 460 h 572"/>
              <a:gd name="T8" fmla="*/ 207 w 703"/>
              <a:gd name="T9" fmla="*/ 350 h 572"/>
              <a:gd name="T10" fmla="*/ 112 w 703"/>
              <a:gd name="T11" fmla="*/ 218 h 572"/>
              <a:gd name="T12" fmla="*/ 17 w 703"/>
              <a:gd name="T13" fmla="*/ 75 h 572"/>
              <a:gd name="T14" fmla="*/ 82 w 703"/>
              <a:gd name="T15" fmla="*/ 129 h 572"/>
              <a:gd name="T16" fmla="*/ 76 w 703"/>
              <a:gd name="T17" fmla="*/ 24 h 572"/>
              <a:gd name="T18" fmla="*/ 112 w 703"/>
              <a:gd name="T19" fmla="*/ 8 h 572"/>
              <a:gd name="T20" fmla="*/ 317 w 703"/>
              <a:gd name="T21" fmla="*/ 245 h 572"/>
              <a:gd name="T22" fmla="*/ 381 w 703"/>
              <a:gd name="T23" fmla="*/ 208 h 572"/>
              <a:gd name="T24" fmla="*/ 400 w 703"/>
              <a:gd name="T25" fmla="*/ 75 h 572"/>
              <a:gd name="T26" fmla="*/ 300 w 703"/>
              <a:gd name="T27" fmla="*/ 32 h 572"/>
              <a:gd name="T28" fmla="*/ 563 w 703"/>
              <a:gd name="T29" fmla="*/ 80 h 572"/>
              <a:gd name="T30" fmla="*/ 609 w 703"/>
              <a:gd name="T31" fmla="*/ 172 h 572"/>
              <a:gd name="T32" fmla="*/ 695 w 703"/>
              <a:gd name="T33" fmla="*/ 219 h 572"/>
              <a:gd name="T34" fmla="*/ 611 w 703"/>
              <a:gd name="T35" fmla="*/ 324 h 572"/>
              <a:gd name="T36" fmla="*/ 557 w 703"/>
              <a:gd name="T37" fmla="*/ 265 h 572"/>
              <a:gd name="T38" fmla="*/ 439 w 703"/>
              <a:gd name="T39" fmla="*/ 265 h 572"/>
              <a:gd name="T40" fmla="*/ 402 w 703"/>
              <a:gd name="T41" fmla="*/ 330 h 572"/>
              <a:gd name="T42" fmla="*/ 555 w 703"/>
              <a:gd name="T43" fmla="*/ 556 h 572"/>
              <a:gd name="T44" fmla="*/ 338 w 703"/>
              <a:gd name="T45" fmla="*/ 392 h 572"/>
              <a:gd name="T46" fmla="*/ 545 w 703"/>
              <a:gd name="T47" fmla="*/ 546 h 572"/>
              <a:gd name="T48" fmla="*/ 387 w 703"/>
              <a:gd name="T49" fmla="*/ 336 h 572"/>
              <a:gd name="T50" fmla="*/ 425 w 703"/>
              <a:gd name="T51" fmla="*/ 276 h 572"/>
              <a:gd name="T52" fmla="*/ 423 w 703"/>
              <a:gd name="T53" fmla="*/ 265 h 572"/>
              <a:gd name="T54" fmla="*/ 560 w 703"/>
              <a:gd name="T55" fmla="*/ 217 h 572"/>
              <a:gd name="T56" fmla="*/ 606 w 703"/>
              <a:gd name="T57" fmla="*/ 308 h 572"/>
              <a:gd name="T58" fmla="*/ 685 w 703"/>
              <a:gd name="T59" fmla="*/ 229 h 572"/>
              <a:gd name="T60" fmla="*/ 644 w 703"/>
              <a:gd name="T61" fmla="*/ 193 h 572"/>
              <a:gd name="T62" fmla="*/ 594 w 703"/>
              <a:gd name="T63" fmla="*/ 142 h 572"/>
              <a:gd name="T64" fmla="*/ 314 w 703"/>
              <a:gd name="T65" fmla="*/ 28 h 572"/>
              <a:gd name="T66" fmla="*/ 324 w 703"/>
              <a:gd name="T67" fmla="*/ 29 h 572"/>
              <a:gd name="T68" fmla="*/ 414 w 703"/>
              <a:gd name="T69" fmla="*/ 195 h 572"/>
              <a:gd name="T70" fmla="*/ 377 w 703"/>
              <a:gd name="T71" fmla="*/ 222 h 572"/>
              <a:gd name="T72" fmla="*/ 359 w 703"/>
              <a:gd name="T73" fmla="*/ 230 h 572"/>
              <a:gd name="T74" fmla="*/ 200 w 703"/>
              <a:gd name="T75" fmla="*/ 148 h 572"/>
              <a:gd name="T76" fmla="*/ 112 w 703"/>
              <a:gd name="T77" fmla="*/ 22 h 572"/>
              <a:gd name="T78" fmla="*/ 131 w 703"/>
              <a:gd name="T79" fmla="*/ 132 h 572"/>
              <a:gd name="T80" fmla="*/ 22 w 703"/>
              <a:gd name="T81" fmla="*/ 95 h 572"/>
              <a:gd name="T82" fmla="*/ 140 w 703"/>
              <a:gd name="T83" fmla="*/ 199 h 572"/>
              <a:gd name="T84" fmla="*/ 255 w 703"/>
              <a:gd name="T85" fmla="*/ 318 h 572"/>
              <a:gd name="T86" fmla="*/ 98 w 703"/>
              <a:gd name="T87" fmla="*/ 464 h 572"/>
              <a:gd name="T88" fmla="*/ 142 w 703"/>
              <a:gd name="T89" fmla="*/ 533 h 572"/>
              <a:gd name="T90" fmla="*/ 178 w 703"/>
              <a:gd name="T91" fmla="*/ 557 h 572"/>
              <a:gd name="T92" fmla="*/ 299 w 703"/>
              <a:gd name="T93" fmla="*/ 417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3" h="572">
                <a:moveTo>
                  <a:pt x="518" y="572"/>
                </a:moveTo>
                <a:cubicBezTo>
                  <a:pt x="505" y="572"/>
                  <a:pt x="494" y="568"/>
                  <a:pt x="486" y="559"/>
                </a:cubicBezTo>
                <a:cubicBezTo>
                  <a:pt x="333" y="406"/>
                  <a:pt x="333" y="406"/>
                  <a:pt x="333" y="406"/>
                </a:cubicBezTo>
                <a:cubicBezTo>
                  <a:pt x="324" y="414"/>
                  <a:pt x="316" y="421"/>
                  <a:pt x="308" y="428"/>
                </a:cubicBezTo>
                <a:cubicBezTo>
                  <a:pt x="296" y="438"/>
                  <a:pt x="285" y="448"/>
                  <a:pt x="272" y="461"/>
                </a:cubicBezTo>
                <a:cubicBezTo>
                  <a:pt x="252" y="481"/>
                  <a:pt x="216" y="530"/>
                  <a:pt x="198" y="553"/>
                </a:cubicBezTo>
                <a:cubicBezTo>
                  <a:pt x="190" y="565"/>
                  <a:pt x="188" y="567"/>
                  <a:pt x="187" y="568"/>
                </a:cubicBezTo>
                <a:cubicBezTo>
                  <a:pt x="184" y="571"/>
                  <a:pt x="177" y="572"/>
                  <a:pt x="172" y="572"/>
                </a:cubicBezTo>
                <a:cubicBezTo>
                  <a:pt x="167" y="572"/>
                  <a:pt x="160" y="571"/>
                  <a:pt x="157" y="568"/>
                </a:cubicBezTo>
                <a:cubicBezTo>
                  <a:pt x="155" y="566"/>
                  <a:pt x="145" y="556"/>
                  <a:pt x="132" y="543"/>
                </a:cubicBezTo>
                <a:cubicBezTo>
                  <a:pt x="132" y="543"/>
                  <a:pt x="83" y="494"/>
                  <a:pt x="79" y="490"/>
                </a:cubicBezTo>
                <a:cubicBezTo>
                  <a:pt x="74" y="484"/>
                  <a:pt x="73" y="466"/>
                  <a:pt x="79" y="460"/>
                </a:cubicBezTo>
                <a:cubicBezTo>
                  <a:pt x="80" y="459"/>
                  <a:pt x="82" y="457"/>
                  <a:pt x="90" y="452"/>
                </a:cubicBezTo>
                <a:cubicBezTo>
                  <a:pt x="108" y="441"/>
                  <a:pt x="144" y="418"/>
                  <a:pt x="163" y="398"/>
                </a:cubicBezTo>
                <a:cubicBezTo>
                  <a:pt x="176" y="385"/>
                  <a:pt x="191" y="368"/>
                  <a:pt x="207" y="350"/>
                </a:cubicBezTo>
                <a:cubicBezTo>
                  <a:pt x="218" y="338"/>
                  <a:pt x="229" y="325"/>
                  <a:pt x="240" y="314"/>
                </a:cubicBezTo>
                <a:cubicBezTo>
                  <a:pt x="140" y="214"/>
                  <a:pt x="140" y="214"/>
                  <a:pt x="140" y="214"/>
                </a:cubicBezTo>
                <a:cubicBezTo>
                  <a:pt x="131" y="216"/>
                  <a:pt x="121" y="218"/>
                  <a:pt x="112" y="218"/>
                </a:cubicBezTo>
                <a:cubicBezTo>
                  <a:pt x="84" y="218"/>
                  <a:pt x="57" y="207"/>
                  <a:pt x="37" y="187"/>
                </a:cubicBezTo>
                <a:cubicBezTo>
                  <a:pt x="9" y="159"/>
                  <a:pt x="0" y="118"/>
                  <a:pt x="12" y="80"/>
                </a:cubicBezTo>
                <a:cubicBezTo>
                  <a:pt x="13" y="77"/>
                  <a:pt x="15" y="76"/>
                  <a:pt x="17" y="75"/>
                </a:cubicBezTo>
                <a:cubicBezTo>
                  <a:pt x="19" y="74"/>
                  <a:pt x="22" y="75"/>
                  <a:pt x="24" y="77"/>
                </a:cubicBezTo>
                <a:cubicBezTo>
                  <a:pt x="75" y="128"/>
                  <a:pt x="75" y="128"/>
                  <a:pt x="75" y="128"/>
                </a:cubicBezTo>
                <a:cubicBezTo>
                  <a:pt x="76" y="129"/>
                  <a:pt x="78" y="129"/>
                  <a:pt x="82" y="129"/>
                </a:cubicBezTo>
                <a:cubicBezTo>
                  <a:pt x="96" y="129"/>
                  <a:pt x="117" y="125"/>
                  <a:pt x="121" y="122"/>
                </a:cubicBezTo>
                <a:cubicBezTo>
                  <a:pt x="125" y="115"/>
                  <a:pt x="129" y="83"/>
                  <a:pt x="127" y="76"/>
                </a:cubicBezTo>
                <a:cubicBezTo>
                  <a:pt x="76" y="24"/>
                  <a:pt x="76" y="24"/>
                  <a:pt x="76" y="24"/>
                </a:cubicBezTo>
                <a:cubicBezTo>
                  <a:pt x="74" y="23"/>
                  <a:pt x="74" y="20"/>
                  <a:pt x="74" y="18"/>
                </a:cubicBezTo>
                <a:cubicBezTo>
                  <a:pt x="75" y="15"/>
                  <a:pt x="77" y="14"/>
                  <a:pt x="79" y="13"/>
                </a:cubicBezTo>
                <a:cubicBezTo>
                  <a:pt x="89" y="9"/>
                  <a:pt x="101" y="8"/>
                  <a:pt x="112" y="8"/>
                </a:cubicBezTo>
                <a:cubicBezTo>
                  <a:pt x="140" y="8"/>
                  <a:pt x="166" y="18"/>
                  <a:pt x="186" y="38"/>
                </a:cubicBezTo>
                <a:cubicBezTo>
                  <a:pt x="213" y="65"/>
                  <a:pt x="223" y="104"/>
                  <a:pt x="213" y="141"/>
                </a:cubicBezTo>
                <a:cubicBezTo>
                  <a:pt x="317" y="245"/>
                  <a:pt x="317" y="245"/>
                  <a:pt x="317" y="245"/>
                </a:cubicBezTo>
                <a:cubicBezTo>
                  <a:pt x="330" y="235"/>
                  <a:pt x="342" y="226"/>
                  <a:pt x="351" y="219"/>
                </a:cubicBezTo>
                <a:cubicBezTo>
                  <a:pt x="356" y="215"/>
                  <a:pt x="360" y="212"/>
                  <a:pt x="362" y="211"/>
                </a:cubicBezTo>
                <a:cubicBezTo>
                  <a:pt x="368" y="206"/>
                  <a:pt x="375" y="205"/>
                  <a:pt x="381" y="208"/>
                </a:cubicBezTo>
                <a:cubicBezTo>
                  <a:pt x="387" y="203"/>
                  <a:pt x="387" y="203"/>
                  <a:pt x="387" y="203"/>
                </a:cubicBezTo>
                <a:cubicBezTo>
                  <a:pt x="404" y="185"/>
                  <a:pt x="404" y="185"/>
                  <a:pt x="404" y="185"/>
                </a:cubicBezTo>
                <a:cubicBezTo>
                  <a:pt x="424" y="165"/>
                  <a:pt x="450" y="125"/>
                  <a:pt x="400" y="75"/>
                </a:cubicBezTo>
                <a:cubicBezTo>
                  <a:pt x="369" y="45"/>
                  <a:pt x="332" y="43"/>
                  <a:pt x="324" y="43"/>
                </a:cubicBezTo>
                <a:cubicBezTo>
                  <a:pt x="321" y="43"/>
                  <a:pt x="319" y="43"/>
                  <a:pt x="318" y="43"/>
                </a:cubicBezTo>
                <a:cubicBezTo>
                  <a:pt x="310" y="45"/>
                  <a:pt x="302" y="40"/>
                  <a:pt x="300" y="32"/>
                </a:cubicBezTo>
                <a:cubicBezTo>
                  <a:pt x="299" y="25"/>
                  <a:pt x="301" y="19"/>
                  <a:pt x="307" y="16"/>
                </a:cubicBezTo>
                <a:cubicBezTo>
                  <a:pt x="325" y="6"/>
                  <a:pt x="354" y="0"/>
                  <a:pt x="383" y="0"/>
                </a:cubicBezTo>
                <a:cubicBezTo>
                  <a:pt x="429" y="0"/>
                  <a:pt x="497" y="14"/>
                  <a:pt x="563" y="80"/>
                </a:cubicBezTo>
                <a:cubicBezTo>
                  <a:pt x="593" y="110"/>
                  <a:pt x="606" y="127"/>
                  <a:pt x="608" y="140"/>
                </a:cubicBezTo>
                <a:cubicBezTo>
                  <a:pt x="609" y="146"/>
                  <a:pt x="608" y="152"/>
                  <a:pt x="608" y="157"/>
                </a:cubicBezTo>
                <a:cubicBezTo>
                  <a:pt x="607" y="164"/>
                  <a:pt x="607" y="169"/>
                  <a:pt x="609" y="172"/>
                </a:cubicBezTo>
                <a:cubicBezTo>
                  <a:pt x="617" y="179"/>
                  <a:pt x="627" y="181"/>
                  <a:pt x="642" y="179"/>
                </a:cubicBezTo>
                <a:cubicBezTo>
                  <a:pt x="649" y="178"/>
                  <a:pt x="657" y="181"/>
                  <a:pt x="662" y="186"/>
                </a:cubicBezTo>
                <a:cubicBezTo>
                  <a:pt x="695" y="219"/>
                  <a:pt x="695" y="219"/>
                  <a:pt x="695" y="219"/>
                </a:cubicBezTo>
                <a:cubicBezTo>
                  <a:pt x="703" y="227"/>
                  <a:pt x="703" y="240"/>
                  <a:pt x="695" y="249"/>
                </a:cubicBezTo>
                <a:cubicBezTo>
                  <a:pt x="626" y="318"/>
                  <a:pt x="626" y="318"/>
                  <a:pt x="626" y="318"/>
                </a:cubicBezTo>
                <a:cubicBezTo>
                  <a:pt x="622" y="322"/>
                  <a:pt x="616" y="324"/>
                  <a:pt x="611" y="324"/>
                </a:cubicBezTo>
                <a:cubicBezTo>
                  <a:pt x="605" y="324"/>
                  <a:pt x="600" y="322"/>
                  <a:pt x="596" y="318"/>
                </a:cubicBezTo>
                <a:cubicBezTo>
                  <a:pt x="563" y="285"/>
                  <a:pt x="563" y="285"/>
                  <a:pt x="563" y="285"/>
                </a:cubicBezTo>
                <a:cubicBezTo>
                  <a:pt x="558" y="280"/>
                  <a:pt x="556" y="273"/>
                  <a:pt x="557" y="265"/>
                </a:cubicBezTo>
                <a:cubicBezTo>
                  <a:pt x="561" y="247"/>
                  <a:pt x="558" y="235"/>
                  <a:pt x="550" y="227"/>
                </a:cubicBezTo>
                <a:cubicBezTo>
                  <a:pt x="537" y="214"/>
                  <a:pt x="528" y="210"/>
                  <a:pt x="512" y="212"/>
                </a:cubicBezTo>
                <a:cubicBezTo>
                  <a:pt x="498" y="214"/>
                  <a:pt x="471" y="234"/>
                  <a:pt x="439" y="265"/>
                </a:cubicBezTo>
                <a:cubicBezTo>
                  <a:pt x="442" y="272"/>
                  <a:pt x="442" y="279"/>
                  <a:pt x="436" y="285"/>
                </a:cubicBezTo>
                <a:cubicBezTo>
                  <a:pt x="435" y="287"/>
                  <a:pt x="432" y="291"/>
                  <a:pt x="428" y="296"/>
                </a:cubicBezTo>
                <a:cubicBezTo>
                  <a:pt x="421" y="305"/>
                  <a:pt x="412" y="317"/>
                  <a:pt x="402" y="330"/>
                </a:cubicBezTo>
                <a:cubicBezTo>
                  <a:pt x="559" y="487"/>
                  <a:pt x="559" y="487"/>
                  <a:pt x="559" y="487"/>
                </a:cubicBezTo>
                <a:cubicBezTo>
                  <a:pt x="567" y="496"/>
                  <a:pt x="572" y="508"/>
                  <a:pt x="571" y="521"/>
                </a:cubicBezTo>
                <a:cubicBezTo>
                  <a:pt x="570" y="534"/>
                  <a:pt x="565" y="546"/>
                  <a:pt x="555" y="556"/>
                </a:cubicBezTo>
                <a:cubicBezTo>
                  <a:pt x="545" y="566"/>
                  <a:pt x="531" y="572"/>
                  <a:pt x="518" y="572"/>
                </a:cubicBezTo>
                <a:close/>
                <a:moveTo>
                  <a:pt x="333" y="390"/>
                </a:moveTo>
                <a:cubicBezTo>
                  <a:pt x="335" y="390"/>
                  <a:pt x="337" y="390"/>
                  <a:pt x="338" y="392"/>
                </a:cubicBezTo>
                <a:cubicBezTo>
                  <a:pt x="496" y="550"/>
                  <a:pt x="496" y="550"/>
                  <a:pt x="496" y="550"/>
                </a:cubicBezTo>
                <a:cubicBezTo>
                  <a:pt x="502" y="555"/>
                  <a:pt x="509" y="558"/>
                  <a:pt x="518" y="558"/>
                </a:cubicBezTo>
                <a:cubicBezTo>
                  <a:pt x="527" y="558"/>
                  <a:pt x="538" y="554"/>
                  <a:pt x="545" y="546"/>
                </a:cubicBezTo>
                <a:cubicBezTo>
                  <a:pt x="552" y="539"/>
                  <a:pt x="557" y="530"/>
                  <a:pt x="557" y="520"/>
                </a:cubicBezTo>
                <a:cubicBezTo>
                  <a:pt x="558" y="511"/>
                  <a:pt x="555" y="503"/>
                  <a:pt x="549" y="497"/>
                </a:cubicBezTo>
                <a:cubicBezTo>
                  <a:pt x="387" y="336"/>
                  <a:pt x="387" y="336"/>
                  <a:pt x="387" y="336"/>
                </a:cubicBezTo>
                <a:cubicBezTo>
                  <a:pt x="385" y="333"/>
                  <a:pt x="385" y="329"/>
                  <a:pt x="387" y="326"/>
                </a:cubicBezTo>
                <a:cubicBezTo>
                  <a:pt x="399" y="312"/>
                  <a:pt x="409" y="297"/>
                  <a:pt x="416" y="288"/>
                </a:cubicBezTo>
                <a:cubicBezTo>
                  <a:pt x="421" y="282"/>
                  <a:pt x="424" y="278"/>
                  <a:pt x="425" y="276"/>
                </a:cubicBezTo>
                <a:cubicBezTo>
                  <a:pt x="428" y="274"/>
                  <a:pt x="428" y="272"/>
                  <a:pt x="425" y="270"/>
                </a:cubicBezTo>
                <a:cubicBezTo>
                  <a:pt x="425" y="270"/>
                  <a:pt x="425" y="269"/>
                  <a:pt x="425" y="269"/>
                </a:cubicBezTo>
                <a:cubicBezTo>
                  <a:pt x="423" y="268"/>
                  <a:pt x="423" y="267"/>
                  <a:pt x="423" y="265"/>
                </a:cubicBezTo>
                <a:cubicBezTo>
                  <a:pt x="422" y="263"/>
                  <a:pt x="423" y="261"/>
                  <a:pt x="425" y="259"/>
                </a:cubicBezTo>
                <a:cubicBezTo>
                  <a:pt x="451" y="233"/>
                  <a:pt x="487" y="201"/>
                  <a:pt x="511" y="198"/>
                </a:cubicBezTo>
                <a:cubicBezTo>
                  <a:pt x="534" y="196"/>
                  <a:pt x="547" y="204"/>
                  <a:pt x="560" y="217"/>
                </a:cubicBezTo>
                <a:cubicBezTo>
                  <a:pt x="571" y="228"/>
                  <a:pt x="575" y="245"/>
                  <a:pt x="571" y="267"/>
                </a:cubicBezTo>
                <a:cubicBezTo>
                  <a:pt x="571" y="269"/>
                  <a:pt x="570" y="273"/>
                  <a:pt x="573" y="275"/>
                </a:cubicBezTo>
                <a:cubicBezTo>
                  <a:pt x="606" y="308"/>
                  <a:pt x="606" y="308"/>
                  <a:pt x="606" y="308"/>
                </a:cubicBezTo>
                <a:cubicBezTo>
                  <a:pt x="608" y="310"/>
                  <a:pt x="613" y="310"/>
                  <a:pt x="616" y="308"/>
                </a:cubicBezTo>
                <a:cubicBezTo>
                  <a:pt x="685" y="239"/>
                  <a:pt x="685" y="239"/>
                  <a:pt x="685" y="239"/>
                </a:cubicBezTo>
                <a:cubicBezTo>
                  <a:pt x="687" y="236"/>
                  <a:pt x="687" y="232"/>
                  <a:pt x="685" y="229"/>
                </a:cubicBezTo>
                <a:cubicBezTo>
                  <a:pt x="652" y="196"/>
                  <a:pt x="652" y="196"/>
                  <a:pt x="652" y="196"/>
                </a:cubicBezTo>
                <a:cubicBezTo>
                  <a:pt x="650" y="194"/>
                  <a:pt x="647" y="193"/>
                  <a:pt x="645" y="193"/>
                </a:cubicBezTo>
                <a:cubicBezTo>
                  <a:pt x="645" y="193"/>
                  <a:pt x="644" y="193"/>
                  <a:pt x="644" y="193"/>
                </a:cubicBezTo>
                <a:cubicBezTo>
                  <a:pt x="624" y="196"/>
                  <a:pt x="610" y="192"/>
                  <a:pt x="600" y="182"/>
                </a:cubicBezTo>
                <a:cubicBezTo>
                  <a:pt x="592" y="174"/>
                  <a:pt x="593" y="164"/>
                  <a:pt x="594" y="155"/>
                </a:cubicBezTo>
                <a:cubicBezTo>
                  <a:pt x="594" y="151"/>
                  <a:pt x="595" y="146"/>
                  <a:pt x="594" y="142"/>
                </a:cubicBezTo>
                <a:cubicBezTo>
                  <a:pt x="592" y="129"/>
                  <a:pt x="563" y="100"/>
                  <a:pt x="553" y="90"/>
                </a:cubicBezTo>
                <a:cubicBezTo>
                  <a:pt x="490" y="27"/>
                  <a:pt x="426" y="14"/>
                  <a:pt x="383" y="14"/>
                </a:cubicBezTo>
                <a:cubicBezTo>
                  <a:pt x="351" y="14"/>
                  <a:pt x="326" y="21"/>
                  <a:pt x="314" y="28"/>
                </a:cubicBezTo>
                <a:cubicBezTo>
                  <a:pt x="314" y="28"/>
                  <a:pt x="314" y="29"/>
                  <a:pt x="314" y="29"/>
                </a:cubicBezTo>
                <a:cubicBezTo>
                  <a:pt x="315" y="30"/>
                  <a:pt x="315" y="30"/>
                  <a:pt x="315" y="30"/>
                </a:cubicBezTo>
                <a:cubicBezTo>
                  <a:pt x="318" y="29"/>
                  <a:pt x="321" y="29"/>
                  <a:pt x="324" y="29"/>
                </a:cubicBezTo>
                <a:cubicBezTo>
                  <a:pt x="333" y="29"/>
                  <a:pt x="375" y="31"/>
                  <a:pt x="410" y="65"/>
                </a:cubicBezTo>
                <a:cubicBezTo>
                  <a:pt x="435" y="90"/>
                  <a:pt x="446" y="116"/>
                  <a:pt x="442" y="143"/>
                </a:cubicBezTo>
                <a:cubicBezTo>
                  <a:pt x="439" y="168"/>
                  <a:pt x="423" y="186"/>
                  <a:pt x="414" y="195"/>
                </a:cubicBezTo>
                <a:cubicBezTo>
                  <a:pt x="396" y="213"/>
                  <a:pt x="396" y="213"/>
                  <a:pt x="396" y="213"/>
                </a:cubicBezTo>
                <a:cubicBezTo>
                  <a:pt x="387" y="222"/>
                  <a:pt x="387" y="222"/>
                  <a:pt x="387" y="222"/>
                </a:cubicBezTo>
                <a:cubicBezTo>
                  <a:pt x="384" y="224"/>
                  <a:pt x="380" y="224"/>
                  <a:pt x="377" y="222"/>
                </a:cubicBezTo>
                <a:cubicBezTo>
                  <a:pt x="376" y="221"/>
                  <a:pt x="375" y="220"/>
                  <a:pt x="374" y="220"/>
                </a:cubicBezTo>
                <a:cubicBezTo>
                  <a:pt x="373" y="220"/>
                  <a:pt x="372" y="220"/>
                  <a:pt x="371" y="222"/>
                </a:cubicBezTo>
                <a:cubicBezTo>
                  <a:pt x="369" y="223"/>
                  <a:pt x="365" y="226"/>
                  <a:pt x="359" y="230"/>
                </a:cubicBezTo>
                <a:cubicBezTo>
                  <a:pt x="350" y="237"/>
                  <a:pt x="336" y="248"/>
                  <a:pt x="321" y="260"/>
                </a:cubicBezTo>
                <a:cubicBezTo>
                  <a:pt x="318" y="262"/>
                  <a:pt x="314" y="262"/>
                  <a:pt x="311" y="260"/>
                </a:cubicBezTo>
                <a:cubicBezTo>
                  <a:pt x="200" y="148"/>
                  <a:pt x="200" y="148"/>
                  <a:pt x="200" y="148"/>
                </a:cubicBezTo>
                <a:cubicBezTo>
                  <a:pt x="198" y="146"/>
                  <a:pt x="197" y="144"/>
                  <a:pt x="198" y="141"/>
                </a:cubicBezTo>
                <a:cubicBezTo>
                  <a:pt x="209" y="108"/>
                  <a:pt x="201" y="73"/>
                  <a:pt x="176" y="48"/>
                </a:cubicBezTo>
                <a:cubicBezTo>
                  <a:pt x="159" y="31"/>
                  <a:pt x="136" y="22"/>
                  <a:pt x="112" y="22"/>
                </a:cubicBezTo>
                <a:cubicBezTo>
                  <a:pt x="106" y="22"/>
                  <a:pt x="100" y="22"/>
                  <a:pt x="95" y="23"/>
                </a:cubicBezTo>
                <a:cubicBezTo>
                  <a:pt x="138" y="66"/>
                  <a:pt x="138" y="66"/>
                  <a:pt x="138" y="66"/>
                </a:cubicBezTo>
                <a:cubicBezTo>
                  <a:pt x="147" y="75"/>
                  <a:pt x="138" y="125"/>
                  <a:pt x="131" y="132"/>
                </a:cubicBezTo>
                <a:cubicBezTo>
                  <a:pt x="124" y="139"/>
                  <a:pt x="95" y="143"/>
                  <a:pt x="82" y="143"/>
                </a:cubicBezTo>
                <a:cubicBezTo>
                  <a:pt x="73" y="143"/>
                  <a:pt x="69" y="142"/>
                  <a:pt x="66" y="139"/>
                </a:cubicBezTo>
                <a:cubicBezTo>
                  <a:pt x="22" y="95"/>
                  <a:pt x="22" y="95"/>
                  <a:pt x="22" y="95"/>
                </a:cubicBezTo>
                <a:cubicBezTo>
                  <a:pt x="17" y="125"/>
                  <a:pt x="26" y="155"/>
                  <a:pt x="47" y="177"/>
                </a:cubicBezTo>
                <a:cubicBezTo>
                  <a:pt x="65" y="194"/>
                  <a:pt x="87" y="204"/>
                  <a:pt x="112" y="204"/>
                </a:cubicBezTo>
                <a:cubicBezTo>
                  <a:pt x="121" y="204"/>
                  <a:pt x="131" y="202"/>
                  <a:pt x="140" y="199"/>
                </a:cubicBezTo>
                <a:cubicBezTo>
                  <a:pt x="143" y="198"/>
                  <a:pt x="145" y="199"/>
                  <a:pt x="147" y="201"/>
                </a:cubicBezTo>
                <a:cubicBezTo>
                  <a:pt x="255" y="308"/>
                  <a:pt x="255" y="308"/>
                  <a:pt x="255" y="308"/>
                </a:cubicBezTo>
                <a:cubicBezTo>
                  <a:pt x="258" y="311"/>
                  <a:pt x="258" y="315"/>
                  <a:pt x="255" y="318"/>
                </a:cubicBezTo>
                <a:cubicBezTo>
                  <a:pt x="243" y="331"/>
                  <a:pt x="230" y="346"/>
                  <a:pt x="217" y="360"/>
                </a:cubicBezTo>
                <a:cubicBezTo>
                  <a:pt x="201" y="378"/>
                  <a:pt x="186" y="395"/>
                  <a:pt x="173" y="408"/>
                </a:cubicBezTo>
                <a:cubicBezTo>
                  <a:pt x="152" y="428"/>
                  <a:pt x="116" y="452"/>
                  <a:pt x="98" y="464"/>
                </a:cubicBezTo>
                <a:cubicBezTo>
                  <a:pt x="95" y="466"/>
                  <a:pt x="91" y="468"/>
                  <a:pt x="89" y="469"/>
                </a:cubicBezTo>
                <a:cubicBezTo>
                  <a:pt x="89" y="472"/>
                  <a:pt x="89" y="479"/>
                  <a:pt x="90" y="481"/>
                </a:cubicBezTo>
                <a:cubicBezTo>
                  <a:pt x="95" y="486"/>
                  <a:pt x="142" y="533"/>
                  <a:pt x="142" y="533"/>
                </a:cubicBezTo>
                <a:cubicBezTo>
                  <a:pt x="154" y="545"/>
                  <a:pt x="164" y="555"/>
                  <a:pt x="166" y="557"/>
                </a:cubicBezTo>
                <a:cubicBezTo>
                  <a:pt x="167" y="558"/>
                  <a:pt x="169" y="558"/>
                  <a:pt x="172" y="558"/>
                </a:cubicBezTo>
                <a:cubicBezTo>
                  <a:pt x="175" y="558"/>
                  <a:pt x="177" y="558"/>
                  <a:pt x="178" y="557"/>
                </a:cubicBezTo>
                <a:cubicBezTo>
                  <a:pt x="179" y="556"/>
                  <a:pt x="183" y="551"/>
                  <a:pt x="187" y="545"/>
                </a:cubicBezTo>
                <a:cubicBezTo>
                  <a:pt x="204" y="521"/>
                  <a:pt x="241" y="472"/>
                  <a:pt x="262" y="451"/>
                </a:cubicBezTo>
                <a:cubicBezTo>
                  <a:pt x="275" y="438"/>
                  <a:pt x="287" y="428"/>
                  <a:pt x="299" y="417"/>
                </a:cubicBezTo>
                <a:cubicBezTo>
                  <a:pt x="309" y="409"/>
                  <a:pt x="318" y="401"/>
                  <a:pt x="329" y="392"/>
                </a:cubicBezTo>
                <a:cubicBezTo>
                  <a:pt x="330" y="390"/>
                  <a:pt x="332" y="390"/>
                  <a:pt x="333" y="39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8" name="Oval 45"/>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9" name="Freeform 122"/>
          <p:cNvSpPr>
            <a:spLocks noEditPoints="1"/>
          </p:cNvSpPr>
          <p:nvPr/>
        </p:nvSpPr>
        <p:spPr bwMode="auto">
          <a:xfrm>
            <a:off x="8408551" y="4872615"/>
            <a:ext cx="648917" cy="591376"/>
          </a:xfrm>
          <a:custGeom>
            <a:avLst/>
            <a:gdLst>
              <a:gd name="T0" fmla="*/ 61 w 629"/>
              <a:gd name="T1" fmla="*/ 546 h 572"/>
              <a:gd name="T2" fmla="*/ 5 w 629"/>
              <a:gd name="T3" fmla="*/ 460 h 572"/>
              <a:gd name="T4" fmla="*/ 130 w 629"/>
              <a:gd name="T5" fmla="*/ 354 h 572"/>
              <a:gd name="T6" fmla="*/ 104 w 629"/>
              <a:gd name="T7" fmla="*/ 168 h 572"/>
              <a:gd name="T8" fmla="*/ 19 w 629"/>
              <a:gd name="T9" fmla="*/ 89 h 572"/>
              <a:gd name="T10" fmla="*/ 66 w 629"/>
              <a:gd name="T11" fmla="*/ 42 h 572"/>
              <a:gd name="T12" fmla="*/ 145 w 629"/>
              <a:gd name="T13" fmla="*/ 127 h 572"/>
              <a:gd name="T14" fmla="*/ 288 w 629"/>
              <a:gd name="T15" fmla="*/ 211 h 572"/>
              <a:gd name="T16" fmla="*/ 331 w 629"/>
              <a:gd name="T17" fmla="*/ 185 h 572"/>
              <a:gd name="T18" fmla="*/ 251 w 629"/>
              <a:gd name="T19" fmla="*/ 43 h 572"/>
              <a:gd name="T20" fmla="*/ 234 w 629"/>
              <a:gd name="T21" fmla="*/ 16 h 572"/>
              <a:gd name="T22" fmla="*/ 534 w 629"/>
              <a:gd name="T23" fmla="*/ 140 h 572"/>
              <a:gd name="T24" fmla="*/ 569 w 629"/>
              <a:gd name="T25" fmla="*/ 179 h 572"/>
              <a:gd name="T26" fmla="*/ 621 w 629"/>
              <a:gd name="T27" fmla="*/ 249 h 572"/>
              <a:gd name="T28" fmla="*/ 522 w 629"/>
              <a:gd name="T29" fmla="*/ 318 h 572"/>
              <a:gd name="T30" fmla="*/ 476 w 629"/>
              <a:gd name="T31" fmla="*/ 227 h 572"/>
              <a:gd name="T32" fmla="*/ 362 w 629"/>
              <a:gd name="T33" fmla="*/ 285 h 572"/>
              <a:gd name="T34" fmla="*/ 368 w 629"/>
              <a:gd name="T35" fmla="*/ 303 h 572"/>
              <a:gd name="T36" fmla="*/ 532 w 629"/>
              <a:gd name="T37" fmla="*/ 499 h 572"/>
              <a:gd name="T38" fmla="*/ 432 w 629"/>
              <a:gd name="T39" fmla="*/ 555 h 572"/>
              <a:gd name="T40" fmla="*/ 280 w 629"/>
              <a:gd name="T41" fmla="*/ 387 h 572"/>
              <a:gd name="T42" fmla="*/ 198 w 629"/>
              <a:gd name="T43" fmla="*/ 461 h 572"/>
              <a:gd name="T44" fmla="*/ 98 w 629"/>
              <a:gd name="T45" fmla="*/ 572 h 572"/>
              <a:gd name="T46" fmla="*/ 104 w 629"/>
              <a:gd name="T47" fmla="*/ 557 h 572"/>
              <a:gd name="T48" fmla="*/ 222 w 629"/>
              <a:gd name="T49" fmla="*/ 421 h 572"/>
              <a:gd name="T50" fmla="*/ 282 w 629"/>
              <a:gd name="T51" fmla="*/ 367 h 572"/>
              <a:gd name="T52" fmla="*/ 306 w 629"/>
              <a:gd name="T53" fmla="*/ 409 h 572"/>
              <a:gd name="T54" fmla="*/ 466 w 629"/>
              <a:gd name="T55" fmla="*/ 545 h 572"/>
              <a:gd name="T56" fmla="*/ 386 w 629"/>
              <a:gd name="T57" fmla="*/ 329 h 572"/>
              <a:gd name="T58" fmla="*/ 339 w 629"/>
              <a:gd name="T59" fmla="*/ 295 h 572"/>
              <a:gd name="T60" fmla="*/ 351 w 629"/>
              <a:gd name="T61" fmla="*/ 270 h 572"/>
              <a:gd name="T62" fmla="*/ 351 w 629"/>
              <a:gd name="T63" fmla="*/ 259 h 572"/>
              <a:gd name="T64" fmla="*/ 497 w 629"/>
              <a:gd name="T65" fmla="*/ 267 h 572"/>
              <a:gd name="T66" fmla="*/ 542 w 629"/>
              <a:gd name="T67" fmla="*/ 308 h 572"/>
              <a:gd name="T68" fmla="*/ 578 w 629"/>
              <a:gd name="T69" fmla="*/ 196 h 572"/>
              <a:gd name="T70" fmla="*/ 526 w 629"/>
              <a:gd name="T71" fmla="*/ 182 h 572"/>
              <a:gd name="T72" fmla="*/ 479 w 629"/>
              <a:gd name="T73" fmla="*/ 90 h 572"/>
              <a:gd name="T74" fmla="*/ 241 w 629"/>
              <a:gd name="T75" fmla="*/ 29 h 572"/>
              <a:gd name="T76" fmla="*/ 336 w 629"/>
              <a:gd name="T77" fmla="*/ 65 h 572"/>
              <a:gd name="T78" fmla="*/ 323 w 629"/>
              <a:gd name="T79" fmla="*/ 213 h 572"/>
              <a:gd name="T80" fmla="*/ 300 w 629"/>
              <a:gd name="T81" fmla="*/ 220 h 572"/>
              <a:gd name="T82" fmla="*/ 258 w 629"/>
              <a:gd name="T83" fmla="*/ 250 h 572"/>
              <a:gd name="T84" fmla="*/ 133 w 629"/>
              <a:gd name="T85" fmla="*/ 132 h 572"/>
              <a:gd name="T86" fmla="*/ 34 w 629"/>
              <a:gd name="T87" fmla="*/ 85 h 572"/>
              <a:gd name="T88" fmla="*/ 113 w 629"/>
              <a:gd name="T89" fmla="*/ 157 h 572"/>
              <a:gd name="T90" fmla="*/ 224 w 629"/>
              <a:gd name="T91" fmla="*/ 280 h 572"/>
              <a:gd name="T92" fmla="*/ 100 w 629"/>
              <a:gd name="T93" fmla="*/ 408 h 572"/>
              <a:gd name="T94" fmla="*/ 16 w 629"/>
              <a:gd name="T95" fmla="*/ 481 h 572"/>
              <a:gd name="T96" fmla="*/ 93 w 629"/>
              <a:gd name="T97" fmla="*/ 557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9" h="572">
                <a:moveTo>
                  <a:pt x="98" y="572"/>
                </a:moveTo>
                <a:cubicBezTo>
                  <a:pt x="93" y="572"/>
                  <a:pt x="87" y="571"/>
                  <a:pt x="83" y="568"/>
                </a:cubicBezTo>
                <a:cubicBezTo>
                  <a:pt x="82" y="566"/>
                  <a:pt x="73" y="557"/>
                  <a:pt x="61" y="546"/>
                </a:cubicBezTo>
                <a:cubicBezTo>
                  <a:pt x="59" y="543"/>
                  <a:pt x="59" y="543"/>
                  <a:pt x="59" y="543"/>
                </a:cubicBezTo>
                <a:cubicBezTo>
                  <a:pt x="59" y="543"/>
                  <a:pt x="9" y="494"/>
                  <a:pt x="6" y="490"/>
                </a:cubicBezTo>
                <a:cubicBezTo>
                  <a:pt x="0" y="484"/>
                  <a:pt x="0" y="466"/>
                  <a:pt x="5" y="460"/>
                </a:cubicBezTo>
                <a:cubicBezTo>
                  <a:pt x="7" y="459"/>
                  <a:pt x="8" y="457"/>
                  <a:pt x="17" y="452"/>
                </a:cubicBezTo>
                <a:cubicBezTo>
                  <a:pt x="34" y="441"/>
                  <a:pt x="70" y="418"/>
                  <a:pt x="90" y="398"/>
                </a:cubicBezTo>
                <a:cubicBezTo>
                  <a:pt x="102" y="385"/>
                  <a:pt x="116" y="370"/>
                  <a:pt x="130" y="354"/>
                </a:cubicBezTo>
                <a:cubicBezTo>
                  <a:pt x="145" y="337"/>
                  <a:pt x="161" y="319"/>
                  <a:pt x="177" y="303"/>
                </a:cubicBezTo>
                <a:cubicBezTo>
                  <a:pt x="185" y="295"/>
                  <a:pt x="196" y="285"/>
                  <a:pt x="209" y="274"/>
                </a:cubicBezTo>
                <a:cubicBezTo>
                  <a:pt x="104" y="168"/>
                  <a:pt x="104" y="168"/>
                  <a:pt x="104" y="168"/>
                </a:cubicBezTo>
                <a:cubicBezTo>
                  <a:pt x="70" y="157"/>
                  <a:pt x="70" y="157"/>
                  <a:pt x="70" y="157"/>
                </a:cubicBezTo>
                <a:cubicBezTo>
                  <a:pt x="69" y="157"/>
                  <a:pt x="67" y="156"/>
                  <a:pt x="66" y="155"/>
                </a:cubicBezTo>
                <a:cubicBezTo>
                  <a:pt x="19" y="89"/>
                  <a:pt x="19" y="89"/>
                  <a:pt x="19" y="89"/>
                </a:cubicBezTo>
                <a:cubicBezTo>
                  <a:pt x="17" y="86"/>
                  <a:pt x="17" y="82"/>
                  <a:pt x="20" y="80"/>
                </a:cubicBezTo>
                <a:cubicBezTo>
                  <a:pt x="57" y="42"/>
                  <a:pt x="57" y="42"/>
                  <a:pt x="57" y="42"/>
                </a:cubicBezTo>
                <a:cubicBezTo>
                  <a:pt x="59" y="40"/>
                  <a:pt x="63" y="40"/>
                  <a:pt x="66" y="42"/>
                </a:cubicBezTo>
                <a:cubicBezTo>
                  <a:pt x="132" y="89"/>
                  <a:pt x="132" y="89"/>
                  <a:pt x="132" y="89"/>
                </a:cubicBezTo>
                <a:cubicBezTo>
                  <a:pt x="133" y="90"/>
                  <a:pt x="134" y="91"/>
                  <a:pt x="135" y="93"/>
                </a:cubicBezTo>
                <a:cubicBezTo>
                  <a:pt x="145" y="127"/>
                  <a:pt x="145" y="127"/>
                  <a:pt x="145" y="127"/>
                </a:cubicBezTo>
                <a:cubicBezTo>
                  <a:pt x="254" y="235"/>
                  <a:pt x="254" y="235"/>
                  <a:pt x="254" y="235"/>
                </a:cubicBezTo>
                <a:cubicBezTo>
                  <a:pt x="267" y="225"/>
                  <a:pt x="276" y="219"/>
                  <a:pt x="282" y="215"/>
                </a:cubicBezTo>
                <a:cubicBezTo>
                  <a:pt x="285" y="213"/>
                  <a:pt x="287" y="212"/>
                  <a:pt x="288" y="211"/>
                </a:cubicBezTo>
                <a:cubicBezTo>
                  <a:pt x="294" y="206"/>
                  <a:pt x="301" y="205"/>
                  <a:pt x="308" y="208"/>
                </a:cubicBezTo>
                <a:cubicBezTo>
                  <a:pt x="313" y="203"/>
                  <a:pt x="313" y="203"/>
                  <a:pt x="313" y="203"/>
                </a:cubicBezTo>
                <a:cubicBezTo>
                  <a:pt x="331" y="185"/>
                  <a:pt x="331" y="185"/>
                  <a:pt x="331" y="185"/>
                </a:cubicBezTo>
                <a:cubicBezTo>
                  <a:pt x="338" y="178"/>
                  <a:pt x="352" y="162"/>
                  <a:pt x="354" y="141"/>
                </a:cubicBezTo>
                <a:cubicBezTo>
                  <a:pt x="357" y="119"/>
                  <a:pt x="348" y="97"/>
                  <a:pt x="326" y="75"/>
                </a:cubicBezTo>
                <a:cubicBezTo>
                  <a:pt x="296" y="45"/>
                  <a:pt x="258" y="43"/>
                  <a:pt x="251" y="43"/>
                </a:cubicBezTo>
                <a:cubicBezTo>
                  <a:pt x="248" y="43"/>
                  <a:pt x="246" y="43"/>
                  <a:pt x="245" y="43"/>
                </a:cubicBezTo>
                <a:cubicBezTo>
                  <a:pt x="237" y="45"/>
                  <a:pt x="229" y="40"/>
                  <a:pt x="227" y="32"/>
                </a:cubicBezTo>
                <a:cubicBezTo>
                  <a:pt x="225" y="25"/>
                  <a:pt x="228" y="19"/>
                  <a:pt x="234" y="16"/>
                </a:cubicBezTo>
                <a:cubicBezTo>
                  <a:pt x="252" y="6"/>
                  <a:pt x="280" y="0"/>
                  <a:pt x="309" y="0"/>
                </a:cubicBezTo>
                <a:cubicBezTo>
                  <a:pt x="355" y="0"/>
                  <a:pt x="423" y="14"/>
                  <a:pt x="489" y="80"/>
                </a:cubicBezTo>
                <a:cubicBezTo>
                  <a:pt x="519" y="110"/>
                  <a:pt x="532" y="127"/>
                  <a:pt x="534" y="140"/>
                </a:cubicBezTo>
                <a:cubicBezTo>
                  <a:pt x="535" y="146"/>
                  <a:pt x="535" y="152"/>
                  <a:pt x="534" y="157"/>
                </a:cubicBezTo>
                <a:cubicBezTo>
                  <a:pt x="533" y="164"/>
                  <a:pt x="533" y="169"/>
                  <a:pt x="536" y="172"/>
                </a:cubicBezTo>
                <a:cubicBezTo>
                  <a:pt x="543" y="179"/>
                  <a:pt x="553" y="181"/>
                  <a:pt x="569" y="179"/>
                </a:cubicBezTo>
                <a:cubicBezTo>
                  <a:pt x="576" y="178"/>
                  <a:pt x="583" y="181"/>
                  <a:pt x="588" y="186"/>
                </a:cubicBezTo>
                <a:cubicBezTo>
                  <a:pt x="621" y="219"/>
                  <a:pt x="621" y="219"/>
                  <a:pt x="621" y="219"/>
                </a:cubicBezTo>
                <a:cubicBezTo>
                  <a:pt x="629" y="227"/>
                  <a:pt x="629" y="240"/>
                  <a:pt x="621" y="249"/>
                </a:cubicBezTo>
                <a:cubicBezTo>
                  <a:pt x="552" y="318"/>
                  <a:pt x="552" y="318"/>
                  <a:pt x="552" y="318"/>
                </a:cubicBezTo>
                <a:cubicBezTo>
                  <a:pt x="548" y="322"/>
                  <a:pt x="543" y="324"/>
                  <a:pt x="537" y="324"/>
                </a:cubicBezTo>
                <a:cubicBezTo>
                  <a:pt x="531" y="324"/>
                  <a:pt x="526" y="322"/>
                  <a:pt x="522" y="318"/>
                </a:cubicBezTo>
                <a:cubicBezTo>
                  <a:pt x="489" y="285"/>
                  <a:pt x="489" y="285"/>
                  <a:pt x="489" y="285"/>
                </a:cubicBezTo>
                <a:cubicBezTo>
                  <a:pt x="484" y="280"/>
                  <a:pt x="482" y="273"/>
                  <a:pt x="484" y="265"/>
                </a:cubicBezTo>
                <a:cubicBezTo>
                  <a:pt x="487" y="247"/>
                  <a:pt x="485" y="235"/>
                  <a:pt x="476" y="227"/>
                </a:cubicBezTo>
                <a:cubicBezTo>
                  <a:pt x="463" y="214"/>
                  <a:pt x="454" y="210"/>
                  <a:pt x="439" y="212"/>
                </a:cubicBezTo>
                <a:cubicBezTo>
                  <a:pt x="424" y="214"/>
                  <a:pt x="398" y="233"/>
                  <a:pt x="365" y="265"/>
                </a:cubicBezTo>
                <a:cubicBezTo>
                  <a:pt x="369" y="272"/>
                  <a:pt x="368" y="279"/>
                  <a:pt x="362" y="285"/>
                </a:cubicBezTo>
                <a:cubicBezTo>
                  <a:pt x="362" y="286"/>
                  <a:pt x="362" y="286"/>
                  <a:pt x="361" y="287"/>
                </a:cubicBezTo>
                <a:cubicBezTo>
                  <a:pt x="360" y="289"/>
                  <a:pt x="358" y="292"/>
                  <a:pt x="354" y="298"/>
                </a:cubicBezTo>
                <a:cubicBezTo>
                  <a:pt x="359" y="300"/>
                  <a:pt x="363" y="302"/>
                  <a:pt x="368" y="303"/>
                </a:cubicBezTo>
                <a:cubicBezTo>
                  <a:pt x="377" y="306"/>
                  <a:pt x="386" y="309"/>
                  <a:pt x="396" y="319"/>
                </a:cubicBezTo>
                <a:cubicBezTo>
                  <a:pt x="532" y="455"/>
                  <a:pt x="532" y="455"/>
                  <a:pt x="532" y="455"/>
                </a:cubicBezTo>
                <a:cubicBezTo>
                  <a:pt x="544" y="467"/>
                  <a:pt x="544" y="487"/>
                  <a:pt x="532" y="499"/>
                </a:cubicBezTo>
                <a:cubicBezTo>
                  <a:pt x="476" y="555"/>
                  <a:pt x="476" y="555"/>
                  <a:pt x="476" y="555"/>
                </a:cubicBezTo>
                <a:cubicBezTo>
                  <a:pt x="470" y="561"/>
                  <a:pt x="463" y="564"/>
                  <a:pt x="454" y="564"/>
                </a:cubicBezTo>
                <a:cubicBezTo>
                  <a:pt x="446" y="564"/>
                  <a:pt x="438" y="561"/>
                  <a:pt x="432" y="555"/>
                </a:cubicBezTo>
                <a:cubicBezTo>
                  <a:pt x="296" y="419"/>
                  <a:pt x="296" y="419"/>
                  <a:pt x="296" y="419"/>
                </a:cubicBezTo>
                <a:cubicBezTo>
                  <a:pt x="287" y="409"/>
                  <a:pt x="284" y="399"/>
                  <a:pt x="281" y="391"/>
                </a:cubicBezTo>
                <a:cubicBezTo>
                  <a:pt x="280" y="389"/>
                  <a:pt x="280" y="388"/>
                  <a:pt x="280" y="387"/>
                </a:cubicBezTo>
                <a:cubicBezTo>
                  <a:pt x="276" y="390"/>
                  <a:pt x="273" y="394"/>
                  <a:pt x="270" y="396"/>
                </a:cubicBezTo>
                <a:cubicBezTo>
                  <a:pt x="254" y="412"/>
                  <a:pt x="243" y="422"/>
                  <a:pt x="231" y="431"/>
                </a:cubicBezTo>
                <a:cubicBezTo>
                  <a:pt x="221" y="440"/>
                  <a:pt x="211" y="448"/>
                  <a:pt x="198" y="461"/>
                </a:cubicBezTo>
                <a:cubicBezTo>
                  <a:pt x="178" y="481"/>
                  <a:pt x="142" y="530"/>
                  <a:pt x="125" y="553"/>
                </a:cubicBezTo>
                <a:cubicBezTo>
                  <a:pt x="116" y="565"/>
                  <a:pt x="114" y="567"/>
                  <a:pt x="113" y="568"/>
                </a:cubicBezTo>
                <a:cubicBezTo>
                  <a:pt x="110" y="571"/>
                  <a:pt x="103" y="572"/>
                  <a:pt x="98" y="572"/>
                </a:cubicBezTo>
                <a:close/>
                <a:moveTo>
                  <a:pt x="93" y="557"/>
                </a:moveTo>
                <a:cubicBezTo>
                  <a:pt x="93" y="558"/>
                  <a:pt x="95" y="558"/>
                  <a:pt x="98" y="558"/>
                </a:cubicBezTo>
                <a:cubicBezTo>
                  <a:pt x="101" y="558"/>
                  <a:pt x="103" y="558"/>
                  <a:pt x="104" y="557"/>
                </a:cubicBezTo>
                <a:cubicBezTo>
                  <a:pt x="105" y="556"/>
                  <a:pt x="109" y="550"/>
                  <a:pt x="113" y="545"/>
                </a:cubicBezTo>
                <a:cubicBezTo>
                  <a:pt x="131" y="521"/>
                  <a:pt x="168" y="471"/>
                  <a:pt x="188" y="451"/>
                </a:cubicBezTo>
                <a:cubicBezTo>
                  <a:pt x="201" y="438"/>
                  <a:pt x="212" y="429"/>
                  <a:pt x="222" y="421"/>
                </a:cubicBezTo>
                <a:cubicBezTo>
                  <a:pt x="233" y="411"/>
                  <a:pt x="245" y="402"/>
                  <a:pt x="261" y="386"/>
                </a:cubicBezTo>
                <a:cubicBezTo>
                  <a:pt x="265" y="382"/>
                  <a:pt x="270" y="376"/>
                  <a:pt x="276" y="369"/>
                </a:cubicBezTo>
                <a:cubicBezTo>
                  <a:pt x="278" y="368"/>
                  <a:pt x="280" y="367"/>
                  <a:pt x="282" y="367"/>
                </a:cubicBezTo>
                <a:cubicBezTo>
                  <a:pt x="285" y="367"/>
                  <a:pt x="287" y="369"/>
                  <a:pt x="288" y="371"/>
                </a:cubicBezTo>
                <a:cubicBezTo>
                  <a:pt x="291" y="376"/>
                  <a:pt x="293" y="381"/>
                  <a:pt x="294" y="387"/>
                </a:cubicBezTo>
                <a:cubicBezTo>
                  <a:pt x="297" y="395"/>
                  <a:pt x="299" y="401"/>
                  <a:pt x="306" y="409"/>
                </a:cubicBezTo>
                <a:cubicBezTo>
                  <a:pt x="442" y="545"/>
                  <a:pt x="442" y="545"/>
                  <a:pt x="442" y="545"/>
                </a:cubicBezTo>
                <a:cubicBezTo>
                  <a:pt x="445" y="548"/>
                  <a:pt x="450" y="550"/>
                  <a:pt x="454" y="550"/>
                </a:cubicBezTo>
                <a:cubicBezTo>
                  <a:pt x="459" y="550"/>
                  <a:pt x="463" y="548"/>
                  <a:pt x="466" y="545"/>
                </a:cubicBezTo>
                <a:cubicBezTo>
                  <a:pt x="522" y="489"/>
                  <a:pt x="522" y="489"/>
                  <a:pt x="522" y="489"/>
                </a:cubicBezTo>
                <a:cubicBezTo>
                  <a:pt x="529" y="482"/>
                  <a:pt x="529" y="471"/>
                  <a:pt x="522" y="465"/>
                </a:cubicBezTo>
                <a:cubicBezTo>
                  <a:pt x="386" y="329"/>
                  <a:pt x="386" y="329"/>
                  <a:pt x="386" y="329"/>
                </a:cubicBezTo>
                <a:cubicBezTo>
                  <a:pt x="379" y="322"/>
                  <a:pt x="372" y="319"/>
                  <a:pt x="364" y="317"/>
                </a:cubicBezTo>
                <a:cubicBezTo>
                  <a:pt x="357" y="314"/>
                  <a:pt x="348" y="312"/>
                  <a:pt x="340" y="305"/>
                </a:cubicBezTo>
                <a:cubicBezTo>
                  <a:pt x="337" y="302"/>
                  <a:pt x="337" y="298"/>
                  <a:pt x="339" y="295"/>
                </a:cubicBezTo>
                <a:cubicBezTo>
                  <a:pt x="345" y="287"/>
                  <a:pt x="348" y="283"/>
                  <a:pt x="349" y="280"/>
                </a:cubicBezTo>
                <a:cubicBezTo>
                  <a:pt x="350" y="279"/>
                  <a:pt x="351" y="278"/>
                  <a:pt x="352" y="276"/>
                </a:cubicBezTo>
                <a:cubicBezTo>
                  <a:pt x="354" y="274"/>
                  <a:pt x="354" y="272"/>
                  <a:pt x="351" y="270"/>
                </a:cubicBezTo>
                <a:cubicBezTo>
                  <a:pt x="351" y="269"/>
                  <a:pt x="351" y="269"/>
                  <a:pt x="351" y="269"/>
                </a:cubicBezTo>
                <a:cubicBezTo>
                  <a:pt x="351" y="269"/>
                  <a:pt x="351" y="269"/>
                  <a:pt x="351" y="269"/>
                </a:cubicBezTo>
                <a:cubicBezTo>
                  <a:pt x="348" y="266"/>
                  <a:pt x="348" y="262"/>
                  <a:pt x="351" y="259"/>
                </a:cubicBezTo>
                <a:cubicBezTo>
                  <a:pt x="377" y="233"/>
                  <a:pt x="414" y="201"/>
                  <a:pt x="437" y="198"/>
                </a:cubicBezTo>
                <a:cubicBezTo>
                  <a:pt x="460" y="196"/>
                  <a:pt x="473" y="204"/>
                  <a:pt x="486" y="217"/>
                </a:cubicBezTo>
                <a:cubicBezTo>
                  <a:pt x="498" y="228"/>
                  <a:pt x="502" y="245"/>
                  <a:pt x="497" y="267"/>
                </a:cubicBezTo>
                <a:cubicBezTo>
                  <a:pt x="497" y="269"/>
                  <a:pt x="497" y="273"/>
                  <a:pt x="499" y="275"/>
                </a:cubicBezTo>
                <a:cubicBezTo>
                  <a:pt x="532" y="308"/>
                  <a:pt x="532" y="308"/>
                  <a:pt x="532" y="308"/>
                </a:cubicBezTo>
                <a:cubicBezTo>
                  <a:pt x="535" y="310"/>
                  <a:pt x="539" y="310"/>
                  <a:pt x="542" y="308"/>
                </a:cubicBezTo>
                <a:cubicBezTo>
                  <a:pt x="611" y="239"/>
                  <a:pt x="611" y="239"/>
                  <a:pt x="611" y="239"/>
                </a:cubicBezTo>
                <a:cubicBezTo>
                  <a:pt x="614" y="236"/>
                  <a:pt x="614" y="232"/>
                  <a:pt x="611" y="229"/>
                </a:cubicBezTo>
                <a:cubicBezTo>
                  <a:pt x="578" y="196"/>
                  <a:pt x="578" y="196"/>
                  <a:pt x="578" y="196"/>
                </a:cubicBezTo>
                <a:cubicBezTo>
                  <a:pt x="576" y="194"/>
                  <a:pt x="573" y="193"/>
                  <a:pt x="570" y="193"/>
                </a:cubicBezTo>
                <a:cubicBezTo>
                  <a:pt x="566" y="194"/>
                  <a:pt x="563" y="194"/>
                  <a:pt x="559" y="194"/>
                </a:cubicBezTo>
                <a:cubicBezTo>
                  <a:pt x="545" y="194"/>
                  <a:pt x="534" y="190"/>
                  <a:pt x="526" y="182"/>
                </a:cubicBezTo>
                <a:cubicBezTo>
                  <a:pt x="518" y="174"/>
                  <a:pt x="519" y="164"/>
                  <a:pt x="520" y="155"/>
                </a:cubicBezTo>
                <a:cubicBezTo>
                  <a:pt x="521" y="151"/>
                  <a:pt x="521" y="146"/>
                  <a:pt x="520" y="142"/>
                </a:cubicBezTo>
                <a:cubicBezTo>
                  <a:pt x="518" y="129"/>
                  <a:pt x="490" y="101"/>
                  <a:pt x="479" y="90"/>
                </a:cubicBezTo>
                <a:cubicBezTo>
                  <a:pt x="417" y="27"/>
                  <a:pt x="352" y="14"/>
                  <a:pt x="309" y="14"/>
                </a:cubicBezTo>
                <a:cubicBezTo>
                  <a:pt x="278" y="14"/>
                  <a:pt x="253" y="21"/>
                  <a:pt x="240" y="28"/>
                </a:cubicBezTo>
                <a:cubicBezTo>
                  <a:pt x="240" y="28"/>
                  <a:pt x="240" y="29"/>
                  <a:pt x="241" y="29"/>
                </a:cubicBezTo>
                <a:cubicBezTo>
                  <a:pt x="241" y="30"/>
                  <a:pt x="241" y="30"/>
                  <a:pt x="242" y="30"/>
                </a:cubicBezTo>
                <a:cubicBezTo>
                  <a:pt x="244" y="29"/>
                  <a:pt x="247" y="29"/>
                  <a:pt x="251" y="29"/>
                </a:cubicBezTo>
                <a:cubicBezTo>
                  <a:pt x="259" y="29"/>
                  <a:pt x="302" y="31"/>
                  <a:pt x="336" y="65"/>
                </a:cubicBezTo>
                <a:cubicBezTo>
                  <a:pt x="361" y="90"/>
                  <a:pt x="372" y="116"/>
                  <a:pt x="368" y="143"/>
                </a:cubicBezTo>
                <a:cubicBezTo>
                  <a:pt x="365" y="168"/>
                  <a:pt x="350" y="186"/>
                  <a:pt x="341" y="195"/>
                </a:cubicBezTo>
                <a:cubicBezTo>
                  <a:pt x="323" y="213"/>
                  <a:pt x="323" y="213"/>
                  <a:pt x="323" y="213"/>
                </a:cubicBezTo>
                <a:cubicBezTo>
                  <a:pt x="313" y="222"/>
                  <a:pt x="313" y="222"/>
                  <a:pt x="313" y="222"/>
                </a:cubicBezTo>
                <a:cubicBezTo>
                  <a:pt x="310" y="224"/>
                  <a:pt x="306" y="224"/>
                  <a:pt x="303" y="222"/>
                </a:cubicBezTo>
                <a:cubicBezTo>
                  <a:pt x="302" y="221"/>
                  <a:pt x="301" y="220"/>
                  <a:pt x="300" y="220"/>
                </a:cubicBezTo>
                <a:cubicBezTo>
                  <a:pt x="299" y="220"/>
                  <a:pt x="298" y="220"/>
                  <a:pt x="297" y="222"/>
                </a:cubicBezTo>
                <a:cubicBezTo>
                  <a:pt x="296" y="223"/>
                  <a:pt x="293" y="224"/>
                  <a:pt x="290" y="227"/>
                </a:cubicBezTo>
                <a:cubicBezTo>
                  <a:pt x="283" y="231"/>
                  <a:pt x="273" y="238"/>
                  <a:pt x="258" y="250"/>
                </a:cubicBezTo>
                <a:cubicBezTo>
                  <a:pt x="255" y="252"/>
                  <a:pt x="251" y="252"/>
                  <a:pt x="249" y="249"/>
                </a:cubicBezTo>
                <a:cubicBezTo>
                  <a:pt x="134" y="135"/>
                  <a:pt x="134" y="135"/>
                  <a:pt x="134" y="135"/>
                </a:cubicBezTo>
                <a:cubicBezTo>
                  <a:pt x="134" y="134"/>
                  <a:pt x="133" y="133"/>
                  <a:pt x="133" y="132"/>
                </a:cubicBezTo>
                <a:cubicBezTo>
                  <a:pt x="122" y="99"/>
                  <a:pt x="122" y="99"/>
                  <a:pt x="122" y="99"/>
                </a:cubicBezTo>
                <a:cubicBezTo>
                  <a:pt x="63" y="57"/>
                  <a:pt x="63" y="57"/>
                  <a:pt x="63" y="57"/>
                </a:cubicBezTo>
                <a:cubicBezTo>
                  <a:pt x="34" y="85"/>
                  <a:pt x="34" y="85"/>
                  <a:pt x="34" y="85"/>
                </a:cubicBezTo>
                <a:cubicBezTo>
                  <a:pt x="76" y="145"/>
                  <a:pt x="76" y="145"/>
                  <a:pt x="76" y="145"/>
                </a:cubicBezTo>
                <a:cubicBezTo>
                  <a:pt x="110" y="155"/>
                  <a:pt x="110" y="155"/>
                  <a:pt x="110" y="155"/>
                </a:cubicBezTo>
                <a:cubicBezTo>
                  <a:pt x="111" y="156"/>
                  <a:pt x="112" y="156"/>
                  <a:pt x="113" y="157"/>
                </a:cubicBezTo>
                <a:cubicBezTo>
                  <a:pt x="225" y="269"/>
                  <a:pt x="225" y="269"/>
                  <a:pt x="225" y="269"/>
                </a:cubicBezTo>
                <a:cubicBezTo>
                  <a:pt x="226" y="271"/>
                  <a:pt x="227" y="273"/>
                  <a:pt x="227" y="275"/>
                </a:cubicBezTo>
                <a:cubicBezTo>
                  <a:pt x="227" y="277"/>
                  <a:pt x="226" y="278"/>
                  <a:pt x="224" y="280"/>
                </a:cubicBezTo>
                <a:cubicBezTo>
                  <a:pt x="208" y="293"/>
                  <a:pt x="195" y="304"/>
                  <a:pt x="187" y="313"/>
                </a:cubicBezTo>
                <a:cubicBezTo>
                  <a:pt x="171" y="328"/>
                  <a:pt x="156" y="346"/>
                  <a:pt x="141" y="363"/>
                </a:cubicBezTo>
                <a:cubicBezTo>
                  <a:pt x="126" y="379"/>
                  <a:pt x="113" y="395"/>
                  <a:pt x="100" y="408"/>
                </a:cubicBezTo>
                <a:cubicBezTo>
                  <a:pt x="79" y="428"/>
                  <a:pt x="42" y="452"/>
                  <a:pt x="24" y="464"/>
                </a:cubicBezTo>
                <a:cubicBezTo>
                  <a:pt x="21" y="466"/>
                  <a:pt x="17" y="468"/>
                  <a:pt x="16" y="469"/>
                </a:cubicBezTo>
                <a:cubicBezTo>
                  <a:pt x="15" y="472"/>
                  <a:pt x="15" y="479"/>
                  <a:pt x="16" y="481"/>
                </a:cubicBezTo>
                <a:cubicBezTo>
                  <a:pt x="21" y="486"/>
                  <a:pt x="68" y="533"/>
                  <a:pt x="68" y="533"/>
                </a:cubicBezTo>
                <a:cubicBezTo>
                  <a:pt x="71" y="536"/>
                  <a:pt x="71" y="536"/>
                  <a:pt x="71" y="536"/>
                </a:cubicBezTo>
                <a:cubicBezTo>
                  <a:pt x="82" y="546"/>
                  <a:pt x="90" y="555"/>
                  <a:pt x="93" y="5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2" name="Oval 39"/>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9" name="Freeform 132"/>
          <p:cNvSpPr>
            <a:spLocks noEditPoints="1"/>
          </p:cNvSpPr>
          <p:nvPr/>
        </p:nvSpPr>
        <p:spPr bwMode="auto">
          <a:xfrm>
            <a:off x="8337251" y="3432632"/>
            <a:ext cx="790365" cy="350392"/>
          </a:xfrm>
          <a:custGeom>
            <a:avLst/>
            <a:gdLst>
              <a:gd name="T0" fmla="*/ 596 w 765"/>
              <a:gd name="T1" fmla="*/ 0 h 339"/>
              <a:gd name="T2" fmla="*/ 443 w 765"/>
              <a:gd name="T3" fmla="*/ 97 h 339"/>
              <a:gd name="T4" fmla="*/ 415 w 765"/>
              <a:gd name="T5" fmla="*/ 88 h 339"/>
              <a:gd name="T6" fmla="*/ 382 w 765"/>
              <a:gd name="T7" fmla="*/ 58 h 339"/>
              <a:gd name="T8" fmla="*/ 349 w 765"/>
              <a:gd name="T9" fmla="*/ 88 h 339"/>
              <a:gd name="T10" fmla="*/ 321 w 765"/>
              <a:gd name="T11" fmla="*/ 97 h 339"/>
              <a:gd name="T12" fmla="*/ 169 w 765"/>
              <a:gd name="T13" fmla="*/ 0 h 339"/>
              <a:gd name="T14" fmla="*/ 0 w 765"/>
              <a:gd name="T15" fmla="*/ 170 h 339"/>
              <a:gd name="T16" fmla="*/ 169 w 765"/>
              <a:gd name="T17" fmla="*/ 339 h 339"/>
              <a:gd name="T18" fmla="*/ 338 w 765"/>
              <a:gd name="T19" fmla="*/ 170 h 339"/>
              <a:gd name="T20" fmla="*/ 327 w 765"/>
              <a:gd name="T21" fmla="*/ 109 h 339"/>
              <a:gd name="T22" fmla="*/ 351 w 765"/>
              <a:gd name="T23" fmla="*/ 102 h 339"/>
              <a:gd name="T24" fmla="*/ 382 w 765"/>
              <a:gd name="T25" fmla="*/ 124 h 339"/>
              <a:gd name="T26" fmla="*/ 414 w 765"/>
              <a:gd name="T27" fmla="*/ 102 h 339"/>
              <a:gd name="T28" fmla="*/ 438 w 765"/>
              <a:gd name="T29" fmla="*/ 109 h 339"/>
              <a:gd name="T30" fmla="*/ 427 w 765"/>
              <a:gd name="T31" fmla="*/ 170 h 339"/>
              <a:gd name="T32" fmla="*/ 596 w 765"/>
              <a:gd name="T33" fmla="*/ 339 h 339"/>
              <a:gd name="T34" fmla="*/ 765 w 765"/>
              <a:gd name="T35" fmla="*/ 170 h 339"/>
              <a:gd name="T36" fmla="*/ 596 w 765"/>
              <a:gd name="T37" fmla="*/ 0 h 339"/>
              <a:gd name="T38" fmla="*/ 169 w 765"/>
              <a:gd name="T39" fmla="*/ 325 h 339"/>
              <a:gd name="T40" fmla="*/ 14 w 765"/>
              <a:gd name="T41" fmla="*/ 170 h 339"/>
              <a:gd name="T42" fmla="*/ 169 w 765"/>
              <a:gd name="T43" fmla="*/ 14 h 339"/>
              <a:gd name="T44" fmla="*/ 324 w 765"/>
              <a:gd name="T45" fmla="*/ 170 h 339"/>
              <a:gd name="T46" fmla="*/ 169 w 765"/>
              <a:gd name="T47" fmla="*/ 325 h 339"/>
              <a:gd name="T48" fmla="*/ 382 w 765"/>
              <a:gd name="T49" fmla="*/ 110 h 339"/>
              <a:gd name="T50" fmla="*/ 363 w 765"/>
              <a:gd name="T51" fmla="*/ 91 h 339"/>
              <a:gd name="T52" fmla="*/ 382 w 765"/>
              <a:gd name="T53" fmla="*/ 72 h 339"/>
              <a:gd name="T54" fmla="*/ 401 w 765"/>
              <a:gd name="T55" fmla="*/ 91 h 339"/>
              <a:gd name="T56" fmla="*/ 382 w 765"/>
              <a:gd name="T57" fmla="*/ 110 h 339"/>
              <a:gd name="T58" fmla="*/ 596 w 765"/>
              <a:gd name="T59" fmla="*/ 325 h 339"/>
              <a:gd name="T60" fmla="*/ 441 w 765"/>
              <a:gd name="T61" fmla="*/ 170 h 339"/>
              <a:gd name="T62" fmla="*/ 596 w 765"/>
              <a:gd name="T63" fmla="*/ 14 h 339"/>
              <a:gd name="T64" fmla="*/ 751 w 765"/>
              <a:gd name="T65" fmla="*/ 170 h 339"/>
              <a:gd name="T66" fmla="*/ 596 w 765"/>
              <a:gd name="T67" fmla="*/ 325 h 339"/>
              <a:gd name="T68" fmla="*/ 233 w 765"/>
              <a:gd name="T69" fmla="*/ 55 h 339"/>
              <a:gd name="T70" fmla="*/ 223 w 765"/>
              <a:gd name="T71" fmla="*/ 58 h 339"/>
              <a:gd name="T72" fmla="*/ 57 w 765"/>
              <a:gd name="T73" fmla="*/ 115 h 339"/>
              <a:gd name="T74" fmla="*/ 51 w 765"/>
              <a:gd name="T75" fmla="*/ 119 h 339"/>
              <a:gd name="T76" fmla="*/ 48 w 765"/>
              <a:gd name="T77" fmla="*/ 118 h 339"/>
              <a:gd name="T78" fmla="*/ 45 w 765"/>
              <a:gd name="T79" fmla="*/ 109 h 339"/>
              <a:gd name="T80" fmla="*/ 229 w 765"/>
              <a:gd name="T81" fmla="*/ 45 h 339"/>
              <a:gd name="T82" fmla="*/ 233 w 765"/>
              <a:gd name="T83" fmla="*/ 55 h 339"/>
              <a:gd name="T84" fmla="*/ 660 w 765"/>
              <a:gd name="T85" fmla="*/ 55 h 339"/>
              <a:gd name="T86" fmla="*/ 650 w 765"/>
              <a:gd name="T87" fmla="*/ 58 h 339"/>
              <a:gd name="T88" fmla="*/ 484 w 765"/>
              <a:gd name="T89" fmla="*/ 115 h 339"/>
              <a:gd name="T90" fmla="*/ 478 w 765"/>
              <a:gd name="T91" fmla="*/ 119 h 339"/>
              <a:gd name="T92" fmla="*/ 475 w 765"/>
              <a:gd name="T93" fmla="*/ 118 h 339"/>
              <a:gd name="T94" fmla="*/ 471 w 765"/>
              <a:gd name="T95" fmla="*/ 109 h 339"/>
              <a:gd name="T96" fmla="*/ 656 w 765"/>
              <a:gd name="T97" fmla="*/ 45 h 339"/>
              <a:gd name="T98" fmla="*/ 660 w 765"/>
              <a:gd name="T99" fmla="*/ 55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5" h="339">
                <a:moveTo>
                  <a:pt x="596" y="0"/>
                </a:moveTo>
                <a:cubicBezTo>
                  <a:pt x="529" y="0"/>
                  <a:pt x="471" y="40"/>
                  <a:pt x="443" y="97"/>
                </a:cubicBezTo>
                <a:cubicBezTo>
                  <a:pt x="434" y="93"/>
                  <a:pt x="425" y="90"/>
                  <a:pt x="415" y="88"/>
                </a:cubicBezTo>
                <a:cubicBezTo>
                  <a:pt x="414" y="71"/>
                  <a:pt x="399" y="58"/>
                  <a:pt x="382" y="58"/>
                </a:cubicBezTo>
                <a:cubicBezTo>
                  <a:pt x="365" y="58"/>
                  <a:pt x="351" y="71"/>
                  <a:pt x="349" y="88"/>
                </a:cubicBezTo>
                <a:cubicBezTo>
                  <a:pt x="340" y="90"/>
                  <a:pt x="330" y="93"/>
                  <a:pt x="321" y="97"/>
                </a:cubicBezTo>
                <a:cubicBezTo>
                  <a:pt x="294" y="40"/>
                  <a:pt x="236" y="0"/>
                  <a:pt x="169" y="0"/>
                </a:cubicBezTo>
                <a:cubicBezTo>
                  <a:pt x="76" y="0"/>
                  <a:pt x="0" y="76"/>
                  <a:pt x="0" y="170"/>
                </a:cubicBezTo>
                <a:cubicBezTo>
                  <a:pt x="0" y="263"/>
                  <a:pt x="76" y="339"/>
                  <a:pt x="169" y="339"/>
                </a:cubicBezTo>
                <a:cubicBezTo>
                  <a:pt x="262" y="339"/>
                  <a:pt x="338" y="263"/>
                  <a:pt x="338" y="170"/>
                </a:cubicBezTo>
                <a:cubicBezTo>
                  <a:pt x="338" y="148"/>
                  <a:pt x="334" y="128"/>
                  <a:pt x="327" y="109"/>
                </a:cubicBezTo>
                <a:cubicBezTo>
                  <a:pt x="335" y="106"/>
                  <a:pt x="343" y="103"/>
                  <a:pt x="351" y="102"/>
                </a:cubicBezTo>
                <a:cubicBezTo>
                  <a:pt x="355" y="115"/>
                  <a:pt x="368" y="124"/>
                  <a:pt x="382" y="124"/>
                </a:cubicBezTo>
                <a:cubicBezTo>
                  <a:pt x="397" y="124"/>
                  <a:pt x="409" y="115"/>
                  <a:pt x="414" y="102"/>
                </a:cubicBezTo>
                <a:cubicBezTo>
                  <a:pt x="422" y="103"/>
                  <a:pt x="430" y="106"/>
                  <a:pt x="438" y="109"/>
                </a:cubicBezTo>
                <a:cubicBezTo>
                  <a:pt x="431" y="128"/>
                  <a:pt x="427" y="148"/>
                  <a:pt x="427" y="170"/>
                </a:cubicBezTo>
                <a:cubicBezTo>
                  <a:pt x="427" y="263"/>
                  <a:pt x="502" y="339"/>
                  <a:pt x="596" y="339"/>
                </a:cubicBezTo>
                <a:cubicBezTo>
                  <a:pt x="689" y="339"/>
                  <a:pt x="765" y="263"/>
                  <a:pt x="765" y="170"/>
                </a:cubicBezTo>
                <a:cubicBezTo>
                  <a:pt x="765" y="76"/>
                  <a:pt x="689" y="0"/>
                  <a:pt x="596" y="0"/>
                </a:cubicBezTo>
                <a:close/>
                <a:moveTo>
                  <a:pt x="169" y="325"/>
                </a:moveTo>
                <a:cubicBezTo>
                  <a:pt x="83" y="325"/>
                  <a:pt x="14" y="255"/>
                  <a:pt x="14" y="170"/>
                </a:cubicBezTo>
                <a:cubicBezTo>
                  <a:pt x="14" y="84"/>
                  <a:pt x="83" y="14"/>
                  <a:pt x="169" y="14"/>
                </a:cubicBezTo>
                <a:cubicBezTo>
                  <a:pt x="254" y="14"/>
                  <a:pt x="324" y="84"/>
                  <a:pt x="324" y="170"/>
                </a:cubicBezTo>
                <a:cubicBezTo>
                  <a:pt x="324" y="255"/>
                  <a:pt x="254" y="325"/>
                  <a:pt x="169" y="325"/>
                </a:cubicBezTo>
                <a:close/>
                <a:moveTo>
                  <a:pt x="382" y="110"/>
                </a:moveTo>
                <a:cubicBezTo>
                  <a:pt x="372" y="110"/>
                  <a:pt x="363" y="102"/>
                  <a:pt x="363" y="91"/>
                </a:cubicBezTo>
                <a:cubicBezTo>
                  <a:pt x="363" y="80"/>
                  <a:pt x="372" y="72"/>
                  <a:pt x="382" y="72"/>
                </a:cubicBezTo>
                <a:cubicBezTo>
                  <a:pt x="393" y="72"/>
                  <a:pt x="401" y="80"/>
                  <a:pt x="401" y="91"/>
                </a:cubicBezTo>
                <a:cubicBezTo>
                  <a:pt x="401" y="102"/>
                  <a:pt x="393" y="110"/>
                  <a:pt x="382" y="110"/>
                </a:cubicBezTo>
                <a:close/>
                <a:moveTo>
                  <a:pt x="596" y="325"/>
                </a:moveTo>
                <a:cubicBezTo>
                  <a:pt x="510" y="325"/>
                  <a:pt x="441" y="255"/>
                  <a:pt x="441" y="170"/>
                </a:cubicBezTo>
                <a:cubicBezTo>
                  <a:pt x="441" y="84"/>
                  <a:pt x="510" y="14"/>
                  <a:pt x="596" y="14"/>
                </a:cubicBezTo>
                <a:cubicBezTo>
                  <a:pt x="681" y="14"/>
                  <a:pt x="751" y="84"/>
                  <a:pt x="751" y="170"/>
                </a:cubicBezTo>
                <a:cubicBezTo>
                  <a:pt x="751" y="255"/>
                  <a:pt x="681" y="325"/>
                  <a:pt x="596" y="325"/>
                </a:cubicBezTo>
                <a:close/>
                <a:moveTo>
                  <a:pt x="233" y="55"/>
                </a:moveTo>
                <a:cubicBezTo>
                  <a:pt x="231" y="58"/>
                  <a:pt x="227" y="60"/>
                  <a:pt x="223" y="58"/>
                </a:cubicBezTo>
                <a:cubicBezTo>
                  <a:pt x="162" y="28"/>
                  <a:pt x="87" y="53"/>
                  <a:pt x="57" y="115"/>
                </a:cubicBezTo>
                <a:cubicBezTo>
                  <a:pt x="56" y="118"/>
                  <a:pt x="53" y="119"/>
                  <a:pt x="51" y="119"/>
                </a:cubicBezTo>
                <a:cubicBezTo>
                  <a:pt x="50" y="119"/>
                  <a:pt x="49" y="119"/>
                  <a:pt x="48" y="118"/>
                </a:cubicBezTo>
                <a:cubicBezTo>
                  <a:pt x="44" y="117"/>
                  <a:pt x="43" y="112"/>
                  <a:pt x="45" y="109"/>
                </a:cubicBezTo>
                <a:cubicBezTo>
                  <a:pt x="78" y="40"/>
                  <a:pt x="161" y="12"/>
                  <a:pt x="229" y="45"/>
                </a:cubicBezTo>
                <a:cubicBezTo>
                  <a:pt x="233" y="47"/>
                  <a:pt x="234" y="51"/>
                  <a:pt x="233" y="55"/>
                </a:cubicBezTo>
                <a:close/>
                <a:moveTo>
                  <a:pt x="660" y="55"/>
                </a:moveTo>
                <a:cubicBezTo>
                  <a:pt x="658" y="58"/>
                  <a:pt x="654" y="60"/>
                  <a:pt x="650" y="58"/>
                </a:cubicBezTo>
                <a:cubicBezTo>
                  <a:pt x="589" y="28"/>
                  <a:pt x="514" y="53"/>
                  <a:pt x="484" y="115"/>
                </a:cubicBezTo>
                <a:cubicBezTo>
                  <a:pt x="483" y="118"/>
                  <a:pt x="480" y="119"/>
                  <a:pt x="478" y="119"/>
                </a:cubicBezTo>
                <a:cubicBezTo>
                  <a:pt x="477" y="119"/>
                  <a:pt x="476" y="119"/>
                  <a:pt x="475" y="118"/>
                </a:cubicBezTo>
                <a:cubicBezTo>
                  <a:pt x="471" y="117"/>
                  <a:pt x="470" y="112"/>
                  <a:pt x="471" y="109"/>
                </a:cubicBezTo>
                <a:cubicBezTo>
                  <a:pt x="505" y="40"/>
                  <a:pt x="588" y="12"/>
                  <a:pt x="656" y="45"/>
                </a:cubicBezTo>
                <a:cubicBezTo>
                  <a:pt x="660" y="47"/>
                  <a:pt x="661" y="51"/>
                  <a:pt x="660" y="5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6" name="Oval 43"/>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0" name="Freeform 133"/>
          <p:cNvSpPr>
            <a:spLocks noEditPoints="1"/>
          </p:cNvSpPr>
          <p:nvPr/>
        </p:nvSpPr>
        <p:spPr bwMode="auto">
          <a:xfrm>
            <a:off x="5015701" y="1740761"/>
            <a:ext cx="544601" cy="584371"/>
          </a:xfrm>
          <a:custGeom>
            <a:avLst/>
            <a:gdLst>
              <a:gd name="T0" fmla="*/ 417 w 527"/>
              <a:gd name="T1" fmla="*/ 263 h 567"/>
              <a:gd name="T2" fmla="*/ 311 w 527"/>
              <a:gd name="T3" fmla="*/ 210 h 567"/>
              <a:gd name="T4" fmla="*/ 261 w 527"/>
              <a:gd name="T5" fmla="*/ 130 h 567"/>
              <a:gd name="T6" fmla="*/ 291 w 527"/>
              <a:gd name="T7" fmla="*/ 34 h 567"/>
              <a:gd name="T8" fmla="*/ 363 w 527"/>
              <a:gd name="T9" fmla="*/ 0 h 567"/>
              <a:gd name="T10" fmla="*/ 467 w 527"/>
              <a:gd name="T11" fmla="*/ 54 h 567"/>
              <a:gd name="T12" fmla="*/ 514 w 527"/>
              <a:gd name="T13" fmla="*/ 126 h 567"/>
              <a:gd name="T14" fmla="*/ 488 w 527"/>
              <a:gd name="T15" fmla="*/ 231 h 567"/>
              <a:gd name="T16" fmla="*/ 417 w 527"/>
              <a:gd name="T17" fmla="*/ 263 h 567"/>
              <a:gd name="T18" fmla="*/ 363 w 527"/>
              <a:gd name="T19" fmla="*/ 14 h 567"/>
              <a:gd name="T20" fmla="*/ 301 w 527"/>
              <a:gd name="T21" fmla="*/ 44 h 567"/>
              <a:gd name="T22" fmla="*/ 274 w 527"/>
              <a:gd name="T23" fmla="*/ 127 h 567"/>
              <a:gd name="T24" fmla="*/ 321 w 527"/>
              <a:gd name="T25" fmla="*/ 200 h 567"/>
              <a:gd name="T26" fmla="*/ 417 w 527"/>
              <a:gd name="T27" fmla="*/ 249 h 567"/>
              <a:gd name="T28" fmla="*/ 478 w 527"/>
              <a:gd name="T29" fmla="*/ 221 h 567"/>
              <a:gd name="T30" fmla="*/ 501 w 527"/>
              <a:gd name="T31" fmla="*/ 131 h 567"/>
              <a:gd name="T32" fmla="*/ 457 w 527"/>
              <a:gd name="T33" fmla="*/ 64 h 567"/>
              <a:gd name="T34" fmla="*/ 363 w 527"/>
              <a:gd name="T35" fmla="*/ 14 h 567"/>
              <a:gd name="T36" fmla="*/ 12 w 527"/>
              <a:gd name="T37" fmla="*/ 519 h 567"/>
              <a:gd name="T38" fmla="*/ 321 w 527"/>
              <a:gd name="T39" fmla="*/ 210 h 567"/>
              <a:gd name="T40" fmla="*/ 321 w 527"/>
              <a:gd name="T41" fmla="*/ 200 h 567"/>
              <a:gd name="T42" fmla="*/ 311 w 527"/>
              <a:gd name="T43" fmla="*/ 200 h 567"/>
              <a:gd name="T44" fmla="*/ 2 w 527"/>
              <a:gd name="T45" fmla="*/ 509 h 567"/>
              <a:gd name="T46" fmla="*/ 2 w 527"/>
              <a:gd name="T47" fmla="*/ 519 h 567"/>
              <a:gd name="T48" fmla="*/ 7 w 527"/>
              <a:gd name="T49" fmla="*/ 521 h 567"/>
              <a:gd name="T50" fmla="*/ 12 w 527"/>
              <a:gd name="T51" fmla="*/ 519 h 567"/>
              <a:gd name="T52" fmla="*/ 98 w 527"/>
              <a:gd name="T53" fmla="*/ 565 h 567"/>
              <a:gd name="T54" fmla="*/ 203 w 527"/>
              <a:gd name="T55" fmla="*/ 460 h 567"/>
              <a:gd name="T56" fmla="*/ 203 w 527"/>
              <a:gd name="T57" fmla="*/ 450 h 567"/>
              <a:gd name="T58" fmla="*/ 137 w 527"/>
              <a:gd name="T59" fmla="*/ 384 h 567"/>
              <a:gd name="T60" fmla="*/ 127 w 527"/>
              <a:gd name="T61" fmla="*/ 384 h 567"/>
              <a:gd name="T62" fmla="*/ 127 w 527"/>
              <a:gd name="T63" fmla="*/ 394 h 567"/>
              <a:gd name="T64" fmla="*/ 188 w 527"/>
              <a:gd name="T65" fmla="*/ 455 h 567"/>
              <a:gd name="T66" fmla="*/ 93 w 527"/>
              <a:gd name="T67" fmla="*/ 550 h 567"/>
              <a:gd name="T68" fmla="*/ 32 w 527"/>
              <a:gd name="T69" fmla="*/ 489 h 567"/>
              <a:gd name="T70" fmla="*/ 22 w 527"/>
              <a:gd name="T71" fmla="*/ 489 h 567"/>
              <a:gd name="T72" fmla="*/ 22 w 527"/>
              <a:gd name="T73" fmla="*/ 499 h 567"/>
              <a:gd name="T74" fmla="*/ 88 w 527"/>
              <a:gd name="T75" fmla="*/ 565 h 567"/>
              <a:gd name="T76" fmla="*/ 93 w 527"/>
              <a:gd name="T77" fmla="*/ 567 h 567"/>
              <a:gd name="T78" fmla="*/ 98 w 527"/>
              <a:gd name="T79" fmla="*/ 565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7" h="567">
                <a:moveTo>
                  <a:pt x="417" y="263"/>
                </a:moveTo>
                <a:cubicBezTo>
                  <a:pt x="371" y="263"/>
                  <a:pt x="331" y="230"/>
                  <a:pt x="311" y="210"/>
                </a:cubicBezTo>
                <a:cubicBezTo>
                  <a:pt x="284" y="183"/>
                  <a:pt x="267" y="156"/>
                  <a:pt x="261" y="130"/>
                </a:cubicBezTo>
                <a:cubicBezTo>
                  <a:pt x="252" y="95"/>
                  <a:pt x="262" y="63"/>
                  <a:pt x="291" y="34"/>
                </a:cubicBezTo>
                <a:cubicBezTo>
                  <a:pt x="313" y="12"/>
                  <a:pt x="337" y="0"/>
                  <a:pt x="363" y="0"/>
                </a:cubicBezTo>
                <a:cubicBezTo>
                  <a:pt x="396" y="0"/>
                  <a:pt x="431" y="19"/>
                  <a:pt x="467" y="54"/>
                </a:cubicBezTo>
                <a:cubicBezTo>
                  <a:pt x="483" y="70"/>
                  <a:pt x="504" y="96"/>
                  <a:pt x="514" y="126"/>
                </a:cubicBezTo>
                <a:cubicBezTo>
                  <a:pt x="527" y="165"/>
                  <a:pt x="518" y="200"/>
                  <a:pt x="488" y="231"/>
                </a:cubicBezTo>
                <a:cubicBezTo>
                  <a:pt x="466" y="252"/>
                  <a:pt x="443" y="263"/>
                  <a:pt x="417" y="263"/>
                </a:cubicBezTo>
                <a:close/>
                <a:moveTo>
                  <a:pt x="363" y="14"/>
                </a:moveTo>
                <a:cubicBezTo>
                  <a:pt x="341" y="14"/>
                  <a:pt x="320" y="24"/>
                  <a:pt x="301" y="44"/>
                </a:cubicBezTo>
                <a:cubicBezTo>
                  <a:pt x="275" y="69"/>
                  <a:pt x="267" y="97"/>
                  <a:pt x="274" y="127"/>
                </a:cubicBezTo>
                <a:cubicBezTo>
                  <a:pt x="280" y="150"/>
                  <a:pt x="296" y="175"/>
                  <a:pt x="321" y="200"/>
                </a:cubicBezTo>
                <a:cubicBezTo>
                  <a:pt x="340" y="218"/>
                  <a:pt x="376" y="249"/>
                  <a:pt x="417" y="249"/>
                </a:cubicBezTo>
                <a:cubicBezTo>
                  <a:pt x="439" y="249"/>
                  <a:pt x="459" y="239"/>
                  <a:pt x="478" y="221"/>
                </a:cubicBezTo>
                <a:cubicBezTo>
                  <a:pt x="504" y="194"/>
                  <a:pt x="512" y="164"/>
                  <a:pt x="501" y="131"/>
                </a:cubicBezTo>
                <a:cubicBezTo>
                  <a:pt x="491" y="102"/>
                  <a:pt x="469" y="77"/>
                  <a:pt x="457" y="64"/>
                </a:cubicBezTo>
                <a:cubicBezTo>
                  <a:pt x="424" y="31"/>
                  <a:pt x="392" y="14"/>
                  <a:pt x="363" y="14"/>
                </a:cubicBezTo>
                <a:close/>
                <a:moveTo>
                  <a:pt x="12" y="519"/>
                </a:moveTo>
                <a:cubicBezTo>
                  <a:pt x="321" y="210"/>
                  <a:pt x="321" y="210"/>
                  <a:pt x="321" y="210"/>
                </a:cubicBezTo>
                <a:cubicBezTo>
                  <a:pt x="324" y="207"/>
                  <a:pt x="324" y="203"/>
                  <a:pt x="321" y="200"/>
                </a:cubicBezTo>
                <a:cubicBezTo>
                  <a:pt x="319" y="197"/>
                  <a:pt x="314" y="197"/>
                  <a:pt x="311" y="200"/>
                </a:cubicBezTo>
                <a:cubicBezTo>
                  <a:pt x="2" y="509"/>
                  <a:pt x="2" y="509"/>
                  <a:pt x="2" y="509"/>
                </a:cubicBezTo>
                <a:cubicBezTo>
                  <a:pt x="0" y="512"/>
                  <a:pt x="0" y="516"/>
                  <a:pt x="2" y="519"/>
                </a:cubicBezTo>
                <a:cubicBezTo>
                  <a:pt x="4" y="520"/>
                  <a:pt x="6" y="521"/>
                  <a:pt x="7" y="521"/>
                </a:cubicBezTo>
                <a:cubicBezTo>
                  <a:pt x="9" y="521"/>
                  <a:pt x="11" y="520"/>
                  <a:pt x="12" y="519"/>
                </a:cubicBezTo>
                <a:close/>
                <a:moveTo>
                  <a:pt x="98" y="565"/>
                </a:moveTo>
                <a:cubicBezTo>
                  <a:pt x="203" y="460"/>
                  <a:pt x="203" y="460"/>
                  <a:pt x="203" y="460"/>
                </a:cubicBezTo>
                <a:cubicBezTo>
                  <a:pt x="206" y="458"/>
                  <a:pt x="206" y="453"/>
                  <a:pt x="203" y="450"/>
                </a:cubicBezTo>
                <a:cubicBezTo>
                  <a:pt x="137" y="384"/>
                  <a:pt x="137" y="384"/>
                  <a:pt x="137" y="384"/>
                </a:cubicBezTo>
                <a:cubicBezTo>
                  <a:pt x="134" y="382"/>
                  <a:pt x="130" y="382"/>
                  <a:pt x="127" y="384"/>
                </a:cubicBezTo>
                <a:cubicBezTo>
                  <a:pt x="124" y="387"/>
                  <a:pt x="124" y="391"/>
                  <a:pt x="127" y="394"/>
                </a:cubicBezTo>
                <a:cubicBezTo>
                  <a:pt x="188" y="455"/>
                  <a:pt x="188" y="455"/>
                  <a:pt x="188" y="455"/>
                </a:cubicBezTo>
                <a:cubicBezTo>
                  <a:pt x="93" y="550"/>
                  <a:pt x="93" y="550"/>
                  <a:pt x="93" y="550"/>
                </a:cubicBezTo>
                <a:cubicBezTo>
                  <a:pt x="32" y="489"/>
                  <a:pt x="32" y="489"/>
                  <a:pt x="32" y="489"/>
                </a:cubicBezTo>
                <a:cubicBezTo>
                  <a:pt x="30" y="486"/>
                  <a:pt x="25" y="486"/>
                  <a:pt x="22" y="489"/>
                </a:cubicBezTo>
                <a:cubicBezTo>
                  <a:pt x="20" y="492"/>
                  <a:pt x="20" y="496"/>
                  <a:pt x="22" y="499"/>
                </a:cubicBezTo>
                <a:cubicBezTo>
                  <a:pt x="88" y="565"/>
                  <a:pt x="88" y="565"/>
                  <a:pt x="88" y="565"/>
                </a:cubicBezTo>
                <a:cubicBezTo>
                  <a:pt x="90" y="566"/>
                  <a:pt x="92" y="567"/>
                  <a:pt x="93" y="567"/>
                </a:cubicBezTo>
                <a:cubicBezTo>
                  <a:pt x="95" y="567"/>
                  <a:pt x="97" y="566"/>
                  <a:pt x="98" y="56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8" name="Oval 35"/>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1" name="Freeform 134"/>
          <p:cNvSpPr>
            <a:spLocks noEditPoints="1"/>
          </p:cNvSpPr>
          <p:nvPr/>
        </p:nvSpPr>
        <p:spPr bwMode="auto">
          <a:xfrm>
            <a:off x="1592296" y="3243605"/>
            <a:ext cx="492163" cy="729599"/>
          </a:xfrm>
          <a:custGeom>
            <a:avLst/>
            <a:gdLst>
              <a:gd name="T0" fmla="*/ 454 w 477"/>
              <a:gd name="T1" fmla="*/ 588 h 707"/>
              <a:gd name="T2" fmla="*/ 402 w 477"/>
              <a:gd name="T3" fmla="*/ 546 h 707"/>
              <a:gd name="T4" fmla="*/ 284 w 477"/>
              <a:gd name="T5" fmla="*/ 301 h 707"/>
              <a:gd name="T6" fmla="*/ 337 w 477"/>
              <a:gd name="T7" fmla="*/ 290 h 707"/>
              <a:gd name="T8" fmla="*/ 390 w 477"/>
              <a:gd name="T9" fmla="*/ 313 h 707"/>
              <a:gd name="T10" fmla="*/ 466 w 477"/>
              <a:gd name="T11" fmla="*/ 264 h 707"/>
              <a:gd name="T12" fmla="*/ 353 w 477"/>
              <a:gd name="T13" fmla="*/ 136 h 707"/>
              <a:gd name="T14" fmla="*/ 267 w 477"/>
              <a:gd name="T15" fmla="*/ 77 h 707"/>
              <a:gd name="T16" fmla="*/ 259 w 477"/>
              <a:gd name="T17" fmla="*/ 0 h 707"/>
              <a:gd name="T18" fmla="*/ 162 w 477"/>
              <a:gd name="T19" fmla="*/ 101 h 707"/>
              <a:gd name="T20" fmla="*/ 65 w 477"/>
              <a:gd name="T21" fmla="*/ 411 h 707"/>
              <a:gd name="T22" fmla="*/ 65 w 477"/>
              <a:gd name="T23" fmla="*/ 546 h 707"/>
              <a:gd name="T24" fmla="*/ 35 w 477"/>
              <a:gd name="T25" fmla="*/ 618 h 707"/>
              <a:gd name="T26" fmla="*/ 45 w 477"/>
              <a:gd name="T27" fmla="*/ 707 h 707"/>
              <a:gd name="T28" fmla="*/ 477 w 477"/>
              <a:gd name="T29" fmla="*/ 662 h 707"/>
              <a:gd name="T30" fmla="*/ 253 w 477"/>
              <a:gd name="T31" fmla="*/ 15 h 707"/>
              <a:gd name="T32" fmla="*/ 179 w 477"/>
              <a:gd name="T33" fmla="*/ 94 h 707"/>
              <a:gd name="T34" fmla="*/ 78 w 477"/>
              <a:gd name="T35" fmla="*/ 405 h 707"/>
              <a:gd name="T36" fmla="*/ 169 w 477"/>
              <a:gd name="T37" fmla="*/ 112 h 707"/>
              <a:gd name="T38" fmla="*/ 265 w 477"/>
              <a:gd name="T39" fmla="*/ 91 h 707"/>
              <a:gd name="T40" fmla="*/ 338 w 477"/>
              <a:gd name="T41" fmla="*/ 138 h 707"/>
              <a:gd name="T42" fmla="*/ 454 w 477"/>
              <a:gd name="T43" fmla="*/ 254 h 707"/>
              <a:gd name="T44" fmla="*/ 421 w 477"/>
              <a:gd name="T45" fmla="*/ 273 h 707"/>
              <a:gd name="T46" fmla="*/ 383 w 477"/>
              <a:gd name="T47" fmla="*/ 294 h 707"/>
              <a:gd name="T48" fmla="*/ 319 w 477"/>
              <a:gd name="T49" fmla="*/ 280 h 707"/>
              <a:gd name="T50" fmla="*/ 252 w 477"/>
              <a:gd name="T51" fmla="*/ 289 h 707"/>
              <a:gd name="T52" fmla="*/ 248 w 477"/>
              <a:gd name="T53" fmla="*/ 301 h 707"/>
              <a:gd name="T54" fmla="*/ 98 w 477"/>
              <a:gd name="T55" fmla="*/ 546 h 707"/>
              <a:gd name="T56" fmla="*/ 65 w 477"/>
              <a:gd name="T57" fmla="*/ 560 h 707"/>
              <a:gd name="T58" fmla="*/ 440 w 477"/>
              <a:gd name="T59" fmla="*/ 588 h 707"/>
              <a:gd name="T60" fmla="*/ 65 w 477"/>
              <a:gd name="T61" fmla="*/ 617 h 707"/>
              <a:gd name="T62" fmla="*/ 65 w 477"/>
              <a:gd name="T63" fmla="*/ 560 h 707"/>
              <a:gd name="T64" fmla="*/ 45 w 477"/>
              <a:gd name="T65" fmla="*/ 693 h 707"/>
              <a:gd name="T66" fmla="*/ 45 w 477"/>
              <a:gd name="T67" fmla="*/ 631 h 707"/>
              <a:gd name="T68" fmla="*/ 411 w 477"/>
              <a:gd name="T69" fmla="*/ 631 h 707"/>
              <a:gd name="T70" fmla="*/ 463 w 477"/>
              <a:gd name="T71" fmla="*/ 66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7" h="707">
                <a:moveTo>
                  <a:pt x="442" y="618"/>
                </a:moveTo>
                <a:cubicBezTo>
                  <a:pt x="449" y="610"/>
                  <a:pt x="454" y="600"/>
                  <a:pt x="454" y="588"/>
                </a:cubicBezTo>
                <a:cubicBezTo>
                  <a:pt x="454" y="565"/>
                  <a:pt x="435" y="546"/>
                  <a:pt x="411" y="546"/>
                </a:cubicBezTo>
                <a:cubicBezTo>
                  <a:pt x="402" y="546"/>
                  <a:pt x="402" y="546"/>
                  <a:pt x="402" y="546"/>
                </a:cubicBezTo>
                <a:cubicBezTo>
                  <a:pt x="396" y="464"/>
                  <a:pt x="298" y="339"/>
                  <a:pt x="267" y="302"/>
                </a:cubicBezTo>
                <a:cubicBezTo>
                  <a:pt x="273" y="302"/>
                  <a:pt x="279" y="301"/>
                  <a:pt x="284" y="301"/>
                </a:cubicBezTo>
                <a:cubicBezTo>
                  <a:pt x="305" y="301"/>
                  <a:pt x="316" y="297"/>
                  <a:pt x="324" y="293"/>
                </a:cubicBezTo>
                <a:cubicBezTo>
                  <a:pt x="329" y="291"/>
                  <a:pt x="332" y="290"/>
                  <a:pt x="337" y="290"/>
                </a:cubicBezTo>
                <a:cubicBezTo>
                  <a:pt x="345" y="290"/>
                  <a:pt x="365" y="300"/>
                  <a:pt x="376" y="306"/>
                </a:cubicBezTo>
                <a:cubicBezTo>
                  <a:pt x="382" y="309"/>
                  <a:pt x="387" y="312"/>
                  <a:pt x="390" y="313"/>
                </a:cubicBezTo>
                <a:cubicBezTo>
                  <a:pt x="403" y="318"/>
                  <a:pt x="420" y="299"/>
                  <a:pt x="432" y="282"/>
                </a:cubicBezTo>
                <a:cubicBezTo>
                  <a:pt x="466" y="264"/>
                  <a:pt x="466" y="264"/>
                  <a:pt x="466" y="264"/>
                </a:cubicBezTo>
                <a:cubicBezTo>
                  <a:pt x="469" y="262"/>
                  <a:pt x="471" y="258"/>
                  <a:pt x="469" y="255"/>
                </a:cubicBezTo>
                <a:cubicBezTo>
                  <a:pt x="448" y="200"/>
                  <a:pt x="377" y="150"/>
                  <a:pt x="353" y="136"/>
                </a:cubicBezTo>
                <a:cubicBezTo>
                  <a:pt x="353" y="126"/>
                  <a:pt x="350" y="117"/>
                  <a:pt x="342" y="108"/>
                </a:cubicBezTo>
                <a:cubicBezTo>
                  <a:pt x="327" y="90"/>
                  <a:pt x="297" y="78"/>
                  <a:pt x="267" y="77"/>
                </a:cubicBezTo>
                <a:cubicBezTo>
                  <a:pt x="268" y="62"/>
                  <a:pt x="269" y="28"/>
                  <a:pt x="267" y="6"/>
                </a:cubicBezTo>
                <a:cubicBezTo>
                  <a:pt x="266" y="2"/>
                  <a:pt x="263" y="0"/>
                  <a:pt x="259" y="0"/>
                </a:cubicBezTo>
                <a:cubicBezTo>
                  <a:pt x="227" y="2"/>
                  <a:pt x="199" y="21"/>
                  <a:pt x="180" y="55"/>
                </a:cubicBezTo>
                <a:cubicBezTo>
                  <a:pt x="169" y="74"/>
                  <a:pt x="164" y="93"/>
                  <a:pt x="162" y="101"/>
                </a:cubicBezTo>
                <a:cubicBezTo>
                  <a:pt x="86" y="136"/>
                  <a:pt x="32" y="208"/>
                  <a:pt x="32" y="286"/>
                </a:cubicBezTo>
                <a:cubicBezTo>
                  <a:pt x="32" y="336"/>
                  <a:pt x="49" y="376"/>
                  <a:pt x="65" y="411"/>
                </a:cubicBezTo>
                <a:cubicBezTo>
                  <a:pt x="84" y="456"/>
                  <a:pt x="101" y="494"/>
                  <a:pt x="83" y="546"/>
                </a:cubicBezTo>
                <a:cubicBezTo>
                  <a:pt x="65" y="546"/>
                  <a:pt x="65" y="546"/>
                  <a:pt x="65" y="546"/>
                </a:cubicBezTo>
                <a:cubicBezTo>
                  <a:pt x="42" y="546"/>
                  <a:pt x="23" y="565"/>
                  <a:pt x="23" y="588"/>
                </a:cubicBezTo>
                <a:cubicBezTo>
                  <a:pt x="23" y="600"/>
                  <a:pt x="27" y="610"/>
                  <a:pt x="35" y="618"/>
                </a:cubicBezTo>
                <a:cubicBezTo>
                  <a:pt x="15" y="622"/>
                  <a:pt x="0" y="640"/>
                  <a:pt x="0" y="662"/>
                </a:cubicBezTo>
                <a:cubicBezTo>
                  <a:pt x="0" y="687"/>
                  <a:pt x="20" y="707"/>
                  <a:pt x="45" y="707"/>
                </a:cubicBezTo>
                <a:cubicBezTo>
                  <a:pt x="432" y="707"/>
                  <a:pt x="432" y="707"/>
                  <a:pt x="432" y="707"/>
                </a:cubicBezTo>
                <a:cubicBezTo>
                  <a:pt x="457" y="707"/>
                  <a:pt x="477" y="687"/>
                  <a:pt x="477" y="662"/>
                </a:cubicBezTo>
                <a:cubicBezTo>
                  <a:pt x="477" y="640"/>
                  <a:pt x="462" y="622"/>
                  <a:pt x="442" y="618"/>
                </a:cubicBezTo>
                <a:close/>
                <a:moveTo>
                  <a:pt x="253" y="15"/>
                </a:moveTo>
                <a:cubicBezTo>
                  <a:pt x="255" y="36"/>
                  <a:pt x="254" y="65"/>
                  <a:pt x="253" y="78"/>
                </a:cubicBezTo>
                <a:cubicBezTo>
                  <a:pt x="227" y="79"/>
                  <a:pt x="202" y="85"/>
                  <a:pt x="179" y="94"/>
                </a:cubicBezTo>
                <a:cubicBezTo>
                  <a:pt x="186" y="70"/>
                  <a:pt x="207" y="22"/>
                  <a:pt x="253" y="15"/>
                </a:cubicBezTo>
                <a:close/>
                <a:moveTo>
                  <a:pt x="78" y="405"/>
                </a:moveTo>
                <a:cubicBezTo>
                  <a:pt x="62" y="370"/>
                  <a:pt x="46" y="333"/>
                  <a:pt x="46" y="286"/>
                </a:cubicBezTo>
                <a:cubicBezTo>
                  <a:pt x="46" y="212"/>
                  <a:pt x="98" y="145"/>
                  <a:pt x="169" y="112"/>
                </a:cubicBezTo>
                <a:cubicBezTo>
                  <a:pt x="171" y="112"/>
                  <a:pt x="172" y="112"/>
                  <a:pt x="172" y="111"/>
                </a:cubicBezTo>
                <a:cubicBezTo>
                  <a:pt x="201" y="98"/>
                  <a:pt x="233" y="91"/>
                  <a:pt x="265" y="91"/>
                </a:cubicBezTo>
                <a:cubicBezTo>
                  <a:pt x="292" y="91"/>
                  <a:pt x="319" y="102"/>
                  <a:pt x="332" y="117"/>
                </a:cubicBezTo>
                <a:cubicBezTo>
                  <a:pt x="337" y="124"/>
                  <a:pt x="340" y="131"/>
                  <a:pt x="338" y="138"/>
                </a:cubicBezTo>
                <a:cubicBezTo>
                  <a:pt x="338" y="141"/>
                  <a:pt x="339" y="144"/>
                  <a:pt x="342" y="146"/>
                </a:cubicBezTo>
                <a:cubicBezTo>
                  <a:pt x="359" y="155"/>
                  <a:pt x="431" y="203"/>
                  <a:pt x="454" y="254"/>
                </a:cubicBezTo>
                <a:cubicBezTo>
                  <a:pt x="424" y="271"/>
                  <a:pt x="424" y="271"/>
                  <a:pt x="424" y="271"/>
                </a:cubicBezTo>
                <a:cubicBezTo>
                  <a:pt x="423" y="271"/>
                  <a:pt x="422" y="272"/>
                  <a:pt x="421" y="273"/>
                </a:cubicBezTo>
                <a:cubicBezTo>
                  <a:pt x="412" y="286"/>
                  <a:pt x="400" y="299"/>
                  <a:pt x="395" y="300"/>
                </a:cubicBezTo>
                <a:cubicBezTo>
                  <a:pt x="392" y="299"/>
                  <a:pt x="388" y="296"/>
                  <a:pt x="383" y="294"/>
                </a:cubicBezTo>
                <a:cubicBezTo>
                  <a:pt x="364" y="284"/>
                  <a:pt x="348" y="276"/>
                  <a:pt x="337" y="276"/>
                </a:cubicBezTo>
                <a:cubicBezTo>
                  <a:pt x="330" y="276"/>
                  <a:pt x="324" y="278"/>
                  <a:pt x="319" y="280"/>
                </a:cubicBezTo>
                <a:cubicBezTo>
                  <a:pt x="311" y="284"/>
                  <a:pt x="302" y="287"/>
                  <a:pt x="284" y="287"/>
                </a:cubicBezTo>
                <a:cubicBezTo>
                  <a:pt x="274" y="287"/>
                  <a:pt x="253" y="289"/>
                  <a:pt x="252" y="289"/>
                </a:cubicBezTo>
                <a:cubicBezTo>
                  <a:pt x="250" y="290"/>
                  <a:pt x="247" y="291"/>
                  <a:pt x="246" y="294"/>
                </a:cubicBezTo>
                <a:cubicBezTo>
                  <a:pt x="245" y="296"/>
                  <a:pt x="246" y="299"/>
                  <a:pt x="248" y="301"/>
                </a:cubicBezTo>
                <a:cubicBezTo>
                  <a:pt x="249" y="302"/>
                  <a:pt x="381" y="456"/>
                  <a:pt x="388" y="546"/>
                </a:cubicBezTo>
                <a:cubicBezTo>
                  <a:pt x="98" y="546"/>
                  <a:pt x="98" y="546"/>
                  <a:pt x="98" y="546"/>
                </a:cubicBezTo>
                <a:cubicBezTo>
                  <a:pt x="115" y="492"/>
                  <a:pt x="97" y="450"/>
                  <a:pt x="78" y="405"/>
                </a:cubicBezTo>
                <a:close/>
                <a:moveTo>
                  <a:pt x="65" y="560"/>
                </a:moveTo>
                <a:cubicBezTo>
                  <a:pt x="411" y="560"/>
                  <a:pt x="411" y="560"/>
                  <a:pt x="411" y="560"/>
                </a:cubicBezTo>
                <a:cubicBezTo>
                  <a:pt x="427" y="560"/>
                  <a:pt x="440" y="573"/>
                  <a:pt x="440" y="588"/>
                </a:cubicBezTo>
                <a:cubicBezTo>
                  <a:pt x="440" y="604"/>
                  <a:pt x="427" y="617"/>
                  <a:pt x="411" y="617"/>
                </a:cubicBezTo>
                <a:cubicBezTo>
                  <a:pt x="65" y="617"/>
                  <a:pt x="65" y="617"/>
                  <a:pt x="65" y="617"/>
                </a:cubicBezTo>
                <a:cubicBezTo>
                  <a:pt x="50" y="617"/>
                  <a:pt x="37" y="604"/>
                  <a:pt x="37" y="588"/>
                </a:cubicBezTo>
                <a:cubicBezTo>
                  <a:pt x="37" y="573"/>
                  <a:pt x="50" y="560"/>
                  <a:pt x="65" y="560"/>
                </a:cubicBezTo>
                <a:close/>
                <a:moveTo>
                  <a:pt x="432" y="693"/>
                </a:moveTo>
                <a:cubicBezTo>
                  <a:pt x="45" y="693"/>
                  <a:pt x="45" y="693"/>
                  <a:pt x="45" y="693"/>
                </a:cubicBezTo>
                <a:cubicBezTo>
                  <a:pt x="28" y="693"/>
                  <a:pt x="14" y="679"/>
                  <a:pt x="14" y="662"/>
                </a:cubicBezTo>
                <a:cubicBezTo>
                  <a:pt x="14" y="645"/>
                  <a:pt x="28" y="631"/>
                  <a:pt x="45" y="631"/>
                </a:cubicBezTo>
                <a:cubicBezTo>
                  <a:pt x="65" y="631"/>
                  <a:pt x="65" y="631"/>
                  <a:pt x="65" y="631"/>
                </a:cubicBezTo>
                <a:cubicBezTo>
                  <a:pt x="411" y="631"/>
                  <a:pt x="411" y="631"/>
                  <a:pt x="411" y="631"/>
                </a:cubicBezTo>
                <a:cubicBezTo>
                  <a:pt x="432" y="631"/>
                  <a:pt x="432" y="631"/>
                  <a:pt x="432" y="631"/>
                </a:cubicBezTo>
                <a:cubicBezTo>
                  <a:pt x="449" y="631"/>
                  <a:pt x="463" y="645"/>
                  <a:pt x="463" y="662"/>
                </a:cubicBezTo>
                <a:cubicBezTo>
                  <a:pt x="463" y="679"/>
                  <a:pt x="449" y="693"/>
                  <a:pt x="432" y="69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0" name="Oval 47"/>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2" name="Freeform 135"/>
          <p:cNvSpPr>
            <a:spLocks noEditPoints="1"/>
          </p:cNvSpPr>
          <p:nvPr/>
        </p:nvSpPr>
        <p:spPr bwMode="auto">
          <a:xfrm>
            <a:off x="4971856" y="4854134"/>
            <a:ext cx="627676" cy="628337"/>
          </a:xfrm>
          <a:custGeom>
            <a:avLst/>
            <a:gdLst>
              <a:gd name="T0" fmla="*/ 542 w 608"/>
              <a:gd name="T1" fmla="*/ 608 h 608"/>
              <a:gd name="T2" fmla="*/ 540 w 608"/>
              <a:gd name="T3" fmla="*/ 607 h 608"/>
              <a:gd name="T4" fmla="*/ 390 w 608"/>
              <a:gd name="T5" fmla="*/ 586 h 608"/>
              <a:gd name="T6" fmla="*/ 378 w 608"/>
              <a:gd name="T7" fmla="*/ 579 h 608"/>
              <a:gd name="T8" fmla="*/ 375 w 608"/>
              <a:gd name="T9" fmla="*/ 565 h 608"/>
              <a:gd name="T10" fmla="*/ 409 w 608"/>
              <a:gd name="T11" fmla="*/ 323 h 608"/>
              <a:gd name="T12" fmla="*/ 381 w 608"/>
              <a:gd name="T13" fmla="*/ 223 h 608"/>
              <a:gd name="T14" fmla="*/ 304 w 608"/>
              <a:gd name="T15" fmla="*/ 188 h 608"/>
              <a:gd name="T16" fmla="*/ 227 w 608"/>
              <a:gd name="T17" fmla="*/ 223 h 608"/>
              <a:gd name="T18" fmla="*/ 199 w 608"/>
              <a:gd name="T19" fmla="*/ 323 h 608"/>
              <a:gd name="T20" fmla="*/ 233 w 608"/>
              <a:gd name="T21" fmla="*/ 566 h 608"/>
              <a:gd name="T22" fmla="*/ 217 w 608"/>
              <a:gd name="T23" fmla="*/ 586 h 608"/>
              <a:gd name="T24" fmla="*/ 68 w 608"/>
              <a:gd name="T25" fmla="*/ 607 h 608"/>
              <a:gd name="T26" fmla="*/ 65 w 608"/>
              <a:gd name="T27" fmla="*/ 608 h 608"/>
              <a:gd name="T28" fmla="*/ 54 w 608"/>
              <a:gd name="T29" fmla="*/ 604 h 608"/>
              <a:gd name="T30" fmla="*/ 47 w 608"/>
              <a:gd name="T31" fmla="*/ 592 h 608"/>
              <a:gd name="T32" fmla="*/ 13 w 608"/>
              <a:gd name="T33" fmla="*/ 350 h 608"/>
              <a:gd name="T34" fmla="*/ 85 w 608"/>
              <a:gd name="T35" fmla="*/ 100 h 608"/>
              <a:gd name="T36" fmla="*/ 304 w 608"/>
              <a:gd name="T37" fmla="*/ 0 h 608"/>
              <a:gd name="T38" fmla="*/ 523 w 608"/>
              <a:gd name="T39" fmla="*/ 100 h 608"/>
              <a:gd name="T40" fmla="*/ 595 w 608"/>
              <a:gd name="T41" fmla="*/ 350 h 608"/>
              <a:gd name="T42" fmla="*/ 561 w 608"/>
              <a:gd name="T43" fmla="*/ 592 h 608"/>
              <a:gd name="T44" fmla="*/ 542 w 608"/>
              <a:gd name="T45" fmla="*/ 608 h 608"/>
              <a:gd name="T46" fmla="*/ 304 w 608"/>
              <a:gd name="T47" fmla="*/ 174 h 608"/>
              <a:gd name="T48" fmla="*/ 391 w 608"/>
              <a:gd name="T49" fmla="*/ 214 h 608"/>
              <a:gd name="T50" fmla="*/ 423 w 608"/>
              <a:gd name="T51" fmla="*/ 325 h 608"/>
              <a:gd name="T52" fmla="*/ 389 w 608"/>
              <a:gd name="T53" fmla="*/ 567 h 608"/>
              <a:gd name="T54" fmla="*/ 389 w 608"/>
              <a:gd name="T55" fmla="*/ 571 h 608"/>
              <a:gd name="T56" fmla="*/ 392 w 608"/>
              <a:gd name="T57" fmla="*/ 572 h 608"/>
              <a:gd name="T58" fmla="*/ 542 w 608"/>
              <a:gd name="T59" fmla="*/ 594 h 608"/>
              <a:gd name="T60" fmla="*/ 542 w 608"/>
              <a:gd name="T61" fmla="*/ 594 h 608"/>
              <a:gd name="T62" fmla="*/ 547 w 608"/>
              <a:gd name="T63" fmla="*/ 590 h 608"/>
              <a:gd name="T64" fmla="*/ 581 w 608"/>
              <a:gd name="T65" fmla="*/ 348 h 608"/>
              <a:gd name="T66" fmla="*/ 512 w 608"/>
              <a:gd name="T67" fmla="*/ 109 h 608"/>
              <a:gd name="T68" fmla="*/ 304 w 608"/>
              <a:gd name="T69" fmla="*/ 14 h 608"/>
              <a:gd name="T70" fmla="*/ 96 w 608"/>
              <a:gd name="T71" fmla="*/ 109 h 608"/>
              <a:gd name="T72" fmla="*/ 27 w 608"/>
              <a:gd name="T73" fmla="*/ 348 h 608"/>
              <a:gd name="T74" fmla="*/ 61 w 608"/>
              <a:gd name="T75" fmla="*/ 590 h 608"/>
              <a:gd name="T76" fmla="*/ 63 w 608"/>
              <a:gd name="T77" fmla="*/ 593 h 608"/>
              <a:gd name="T78" fmla="*/ 66 w 608"/>
              <a:gd name="T79" fmla="*/ 594 h 608"/>
              <a:gd name="T80" fmla="*/ 215 w 608"/>
              <a:gd name="T81" fmla="*/ 572 h 608"/>
              <a:gd name="T82" fmla="*/ 219 w 608"/>
              <a:gd name="T83" fmla="*/ 567 h 608"/>
              <a:gd name="T84" fmla="*/ 185 w 608"/>
              <a:gd name="T85" fmla="*/ 325 h 608"/>
              <a:gd name="T86" fmla="*/ 216 w 608"/>
              <a:gd name="T87" fmla="*/ 214 h 608"/>
              <a:gd name="T88" fmla="*/ 304 w 608"/>
              <a:gd name="T89" fmla="*/ 174 h 608"/>
              <a:gd name="T90" fmla="*/ 569 w 608"/>
              <a:gd name="T91" fmla="*/ 532 h 608"/>
              <a:gd name="T92" fmla="*/ 563 w 608"/>
              <a:gd name="T93" fmla="*/ 524 h 608"/>
              <a:gd name="T94" fmla="*/ 392 w 608"/>
              <a:gd name="T95" fmla="*/ 499 h 608"/>
              <a:gd name="T96" fmla="*/ 384 w 608"/>
              <a:gd name="T97" fmla="*/ 505 h 608"/>
              <a:gd name="T98" fmla="*/ 390 w 608"/>
              <a:gd name="T99" fmla="*/ 513 h 608"/>
              <a:gd name="T100" fmla="*/ 561 w 608"/>
              <a:gd name="T101" fmla="*/ 538 h 608"/>
              <a:gd name="T102" fmla="*/ 562 w 608"/>
              <a:gd name="T103" fmla="*/ 538 h 608"/>
              <a:gd name="T104" fmla="*/ 569 w 608"/>
              <a:gd name="T105" fmla="*/ 532 h 608"/>
              <a:gd name="T106" fmla="*/ 47 w 608"/>
              <a:gd name="T107" fmla="*/ 538 h 608"/>
              <a:gd name="T108" fmla="*/ 219 w 608"/>
              <a:gd name="T109" fmla="*/ 513 h 608"/>
              <a:gd name="T110" fmla="*/ 225 w 608"/>
              <a:gd name="T111" fmla="*/ 505 h 608"/>
              <a:gd name="T112" fmla="*/ 217 w 608"/>
              <a:gd name="T113" fmla="*/ 499 h 608"/>
              <a:gd name="T114" fmla="*/ 45 w 608"/>
              <a:gd name="T115" fmla="*/ 524 h 608"/>
              <a:gd name="T116" fmla="*/ 39 w 608"/>
              <a:gd name="T117" fmla="*/ 532 h 608"/>
              <a:gd name="T118" fmla="*/ 46 w 608"/>
              <a:gd name="T119" fmla="*/ 538 h 608"/>
              <a:gd name="T120" fmla="*/ 47 w 608"/>
              <a:gd name="T121" fmla="*/ 538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8" h="608">
                <a:moveTo>
                  <a:pt x="542" y="608"/>
                </a:moveTo>
                <a:cubicBezTo>
                  <a:pt x="541" y="608"/>
                  <a:pt x="541" y="608"/>
                  <a:pt x="540" y="607"/>
                </a:cubicBezTo>
                <a:cubicBezTo>
                  <a:pt x="390" y="586"/>
                  <a:pt x="390" y="586"/>
                  <a:pt x="390" y="586"/>
                </a:cubicBezTo>
                <a:cubicBezTo>
                  <a:pt x="386" y="586"/>
                  <a:pt x="381" y="583"/>
                  <a:pt x="378" y="579"/>
                </a:cubicBezTo>
                <a:cubicBezTo>
                  <a:pt x="375" y="575"/>
                  <a:pt x="374" y="570"/>
                  <a:pt x="375" y="565"/>
                </a:cubicBezTo>
                <a:cubicBezTo>
                  <a:pt x="409" y="323"/>
                  <a:pt x="409" y="323"/>
                  <a:pt x="409" y="323"/>
                </a:cubicBezTo>
                <a:cubicBezTo>
                  <a:pt x="414" y="286"/>
                  <a:pt x="404" y="250"/>
                  <a:pt x="381" y="223"/>
                </a:cubicBezTo>
                <a:cubicBezTo>
                  <a:pt x="367" y="207"/>
                  <a:pt x="342" y="188"/>
                  <a:pt x="304" y="188"/>
                </a:cubicBezTo>
                <a:cubicBezTo>
                  <a:pt x="265" y="188"/>
                  <a:pt x="241" y="207"/>
                  <a:pt x="227" y="223"/>
                </a:cubicBezTo>
                <a:cubicBezTo>
                  <a:pt x="204" y="250"/>
                  <a:pt x="193" y="286"/>
                  <a:pt x="199" y="323"/>
                </a:cubicBezTo>
                <a:cubicBezTo>
                  <a:pt x="233" y="566"/>
                  <a:pt x="233" y="566"/>
                  <a:pt x="233" y="566"/>
                </a:cubicBezTo>
                <a:cubicBezTo>
                  <a:pt x="234" y="576"/>
                  <a:pt x="227" y="585"/>
                  <a:pt x="217" y="586"/>
                </a:cubicBezTo>
                <a:cubicBezTo>
                  <a:pt x="68" y="607"/>
                  <a:pt x="68" y="607"/>
                  <a:pt x="68" y="607"/>
                </a:cubicBezTo>
                <a:cubicBezTo>
                  <a:pt x="67" y="608"/>
                  <a:pt x="66" y="608"/>
                  <a:pt x="65" y="608"/>
                </a:cubicBezTo>
                <a:cubicBezTo>
                  <a:pt x="62" y="608"/>
                  <a:pt x="58" y="606"/>
                  <a:pt x="54" y="604"/>
                </a:cubicBezTo>
                <a:cubicBezTo>
                  <a:pt x="51" y="601"/>
                  <a:pt x="48" y="597"/>
                  <a:pt x="47" y="592"/>
                </a:cubicBezTo>
                <a:cubicBezTo>
                  <a:pt x="13" y="350"/>
                  <a:pt x="13" y="350"/>
                  <a:pt x="13" y="350"/>
                </a:cubicBezTo>
                <a:cubicBezTo>
                  <a:pt x="0" y="259"/>
                  <a:pt x="26" y="168"/>
                  <a:pt x="85" y="100"/>
                </a:cubicBezTo>
                <a:cubicBezTo>
                  <a:pt x="141" y="36"/>
                  <a:pt x="219" y="0"/>
                  <a:pt x="304" y="0"/>
                </a:cubicBezTo>
                <a:cubicBezTo>
                  <a:pt x="389" y="0"/>
                  <a:pt x="467" y="36"/>
                  <a:pt x="523" y="100"/>
                </a:cubicBezTo>
                <a:cubicBezTo>
                  <a:pt x="581" y="168"/>
                  <a:pt x="608" y="259"/>
                  <a:pt x="595" y="350"/>
                </a:cubicBezTo>
                <a:cubicBezTo>
                  <a:pt x="561" y="592"/>
                  <a:pt x="561" y="592"/>
                  <a:pt x="561" y="592"/>
                </a:cubicBezTo>
                <a:cubicBezTo>
                  <a:pt x="559" y="601"/>
                  <a:pt x="551" y="608"/>
                  <a:pt x="542" y="608"/>
                </a:cubicBezTo>
                <a:close/>
                <a:moveTo>
                  <a:pt x="304" y="174"/>
                </a:moveTo>
                <a:cubicBezTo>
                  <a:pt x="348" y="174"/>
                  <a:pt x="376" y="196"/>
                  <a:pt x="391" y="214"/>
                </a:cubicBezTo>
                <a:cubicBezTo>
                  <a:pt x="417" y="244"/>
                  <a:pt x="429" y="284"/>
                  <a:pt x="423" y="325"/>
                </a:cubicBezTo>
                <a:cubicBezTo>
                  <a:pt x="389" y="567"/>
                  <a:pt x="389" y="567"/>
                  <a:pt x="389" y="567"/>
                </a:cubicBezTo>
                <a:cubicBezTo>
                  <a:pt x="388" y="569"/>
                  <a:pt x="389" y="570"/>
                  <a:pt x="389" y="571"/>
                </a:cubicBezTo>
                <a:cubicBezTo>
                  <a:pt x="390" y="572"/>
                  <a:pt x="391" y="572"/>
                  <a:pt x="392" y="572"/>
                </a:cubicBezTo>
                <a:cubicBezTo>
                  <a:pt x="542" y="594"/>
                  <a:pt x="542" y="594"/>
                  <a:pt x="542" y="594"/>
                </a:cubicBezTo>
                <a:cubicBezTo>
                  <a:pt x="542" y="594"/>
                  <a:pt x="542" y="594"/>
                  <a:pt x="542" y="594"/>
                </a:cubicBezTo>
                <a:cubicBezTo>
                  <a:pt x="544" y="594"/>
                  <a:pt x="546" y="592"/>
                  <a:pt x="547" y="590"/>
                </a:cubicBezTo>
                <a:cubicBezTo>
                  <a:pt x="581" y="348"/>
                  <a:pt x="581" y="348"/>
                  <a:pt x="581" y="348"/>
                </a:cubicBezTo>
                <a:cubicBezTo>
                  <a:pt x="593" y="261"/>
                  <a:pt x="568" y="174"/>
                  <a:pt x="512" y="109"/>
                </a:cubicBezTo>
                <a:cubicBezTo>
                  <a:pt x="459" y="48"/>
                  <a:pt x="385" y="14"/>
                  <a:pt x="304" y="14"/>
                </a:cubicBezTo>
                <a:cubicBezTo>
                  <a:pt x="223" y="14"/>
                  <a:pt x="149" y="48"/>
                  <a:pt x="96" y="109"/>
                </a:cubicBezTo>
                <a:cubicBezTo>
                  <a:pt x="40" y="174"/>
                  <a:pt x="15" y="261"/>
                  <a:pt x="27" y="348"/>
                </a:cubicBezTo>
                <a:cubicBezTo>
                  <a:pt x="61" y="590"/>
                  <a:pt x="61" y="590"/>
                  <a:pt x="61" y="590"/>
                </a:cubicBezTo>
                <a:cubicBezTo>
                  <a:pt x="61" y="591"/>
                  <a:pt x="62" y="592"/>
                  <a:pt x="63" y="593"/>
                </a:cubicBezTo>
                <a:cubicBezTo>
                  <a:pt x="64" y="593"/>
                  <a:pt x="65" y="594"/>
                  <a:pt x="66" y="594"/>
                </a:cubicBezTo>
                <a:cubicBezTo>
                  <a:pt x="215" y="572"/>
                  <a:pt x="215" y="572"/>
                  <a:pt x="215" y="572"/>
                </a:cubicBezTo>
                <a:cubicBezTo>
                  <a:pt x="218" y="572"/>
                  <a:pt x="219" y="570"/>
                  <a:pt x="219" y="567"/>
                </a:cubicBezTo>
                <a:cubicBezTo>
                  <a:pt x="185" y="325"/>
                  <a:pt x="185" y="325"/>
                  <a:pt x="185" y="325"/>
                </a:cubicBezTo>
                <a:cubicBezTo>
                  <a:pt x="179" y="284"/>
                  <a:pt x="191" y="244"/>
                  <a:pt x="216" y="214"/>
                </a:cubicBezTo>
                <a:cubicBezTo>
                  <a:pt x="232" y="196"/>
                  <a:pt x="260" y="174"/>
                  <a:pt x="304" y="174"/>
                </a:cubicBezTo>
                <a:close/>
                <a:moveTo>
                  <a:pt x="569" y="532"/>
                </a:moveTo>
                <a:cubicBezTo>
                  <a:pt x="570" y="528"/>
                  <a:pt x="567" y="525"/>
                  <a:pt x="563" y="524"/>
                </a:cubicBezTo>
                <a:cubicBezTo>
                  <a:pt x="392" y="499"/>
                  <a:pt x="392" y="499"/>
                  <a:pt x="392" y="499"/>
                </a:cubicBezTo>
                <a:cubicBezTo>
                  <a:pt x="389" y="499"/>
                  <a:pt x="385" y="502"/>
                  <a:pt x="384" y="505"/>
                </a:cubicBezTo>
                <a:cubicBezTo>
                  <a:pt x="384" y="509"/>
                  <a:pt x="387" y="513"/>
                  <a:pt x="390" y="513"/>
                </a:cubicBezTo>
                <a:cubicBezTo>
                  <a:pt x="561" y="538"/>
                  <a:pt x="561" y="538"/>
                  <a:pt x="561" y="538"/>
                </a:cubicBezTo>
                <a:cubicBezTo>
                  <a:pt x="561" y="538"/>
                  <a:pt x="562" y="538"/>
                  <a:pt x="562" y="538"/>
                </a:cubicBezTo>
                <a:cubicBezTo>
                  <a:pt x="566" y="538"/>
                  <a:pt x="569" y="536"/>
                  <a:pt x="569" y="532"/>
                </a:cubicBezTo>
                <a:close/>
                <a:moveTo>
                  <a:pt x="47" y="538"/>
                </a:moveTo>
                <a:cubicBezTo>
                  <a:pt x="219" y="513"/>
                  <a:pt x="219" y="513"/>
                  <a:pt x="219" y="513"/>
                </a:cubicBezTo>
                <a:cubicBezTo>
                  <a:pt x="222" y="513"/>
                  <a:pt x="225" y="509"/>
                  <a:pt x="225" y="505"/>
                </a:cubicBezTo>
                <a:cubicBezTo>
                  <a:pt x="224" y="502"/>
                  <a:pt x="220" y="499"/>
                  <a:pt x="217" y="499"/>
                </a:cubicBezTo>
                <a:cubicBezTo>
                  <a:pt x="45" y="524"/>
                  <a:pt x="45" y="524"/>
                  <a:pt x="45" y="524"/>
                </a:cubicBezTo>
                <a:cubicBezTo>
                  <a:pt x="41" y="524"/>
                  <a:pt x="38" y="528"/>
                  <a:pt x="39" y="532"/>
                </a:cubicBezTo>
                <a:cubicBezTo>
                  <a:pt x="39" y="535"/>
                  <a:pt x="42" y="538"/>
                  <a:pt x="46" y="538"/>
                </a:cubicBezTo>
                <a:cubicBezTo>
                  <a:pt x="46" y="538"/>
                  <a:pt x="46" y="538"/>
                  <a:pt x="47" y="53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7" name="Oval 44"/>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9" name="Freeform 142"/>
          <p:cNvSpPr>
            <a:spLocks noEditPoints="1"/>
          </p:cNvSpPr>
          <p:nvPr/>
        </p:nvSpPr>
        <p:spPr bwMode="auto">
          <a:xfrm>
            <a:off x="10132209" y="4874925"/>
            <a:ext cx="646612" cy="586756"/>
          </a:xfrm>
          <a:custGeom>
            <a:avLst/>
            <a:gdLst>
              <a:gd name="T0" fmla="*/ 591 w 626"/>
              <a:gd name="T1" fmla="*/ 568 h 568"/>
              <a:gd name="T2" fmla="*/ 35 w 626"/>
              <a:gd name="T3" fmla="*/ 568 h 568"/>
              <a:gd name="T4" fmla="*/ 8 w 626"/>
              <a:gd name="T5" fmla="*/ 556 h 568"/>
              <a:gd name="T6" fmla="*/ 4 w 626"/>
              <a:gd name="T7" fmla="*/ 526 h 568"/>
              <a:gd name="T8" fmla="*/ 101 w 626"/>
              <a:gd name="T9" fmla="*/ 181 h 568"/>
              <a:gd name="T10" fmla="*/ 134 w 626"/>
              <a:gd name="T11" fmla="*/ 161 h 568"/>
              <a:gd name="T12" fmla="*/ 492 w 626"/>
              <a:gd name="T13" fmla="*/ 161 h 568"/>
              <a:gd name="T14" fmla="*/ 525 w 626"/>
              <a:gd name="T15" fmla="*/ 181 h 568"/>
              <a:gd name="T16" fmla="*/ 623 w 626"/>
              <a:gd name="T17" fmla="*/ 526 h 568"/>
              <a:gd name="T18" fmla="*/ 618 w 626"/>
              <a:gd name="T19" fmla="*/ 556 h 568"/>
              <a:gd name="T20" fmla="*/ 591 w 626"/>
              <a:gd name="T21" fmla="*/ 568 h 568"/>
              <a:gd name="T22" fmla="*/ 134 w 626"/>
              <a:gd name="T23" fmla="*/ 175 h 568"/>
              <a:gd name="T24" fmla="*/ 115 w 626"/>
              <a:gd name="T25" fmla="*/ 185 h 568"/>
              <a:gd name="T26" fmla="*/ 17 w 626"/>
              <a:gd name="T27" fmla="*/ 530 h 568"/>
              <a:gd name="T28" fmla="*/ 19 w 626"/>
              <a:gd name="T29" fmla="*/ 547 h 568"/>
              <a:gd name="T30" fmla="*/ 35 w 626"/>
              <a:gd name="T31" fmla="*/ 554 h 568"/>
              <a:gd name="T32" fmla="*/ 591 w 626"/>
              <a:gd name="T33" fmla="*/ 554 h 568"/>
              <a:gd name="T34" fmla="*/ 607 w 626"/>
              <a:gd name="T35" fmla="*/ 547 h 568"/>
              <a:gd name="T36" fmla="*/ 610 w 626"/>
              <a:gd name="T37" fmla="*/ 530 h 568"/>
              <a:gd name="T38" fmla="*/ 512 w 626"/>
              <a:gd name="T39" fmla="*/ 185 h 568"/>
              <a:gd name="T40" fmla="*/ 492 w 626"/>
              <a:gd name="T41" fmla="*/ 175 h 568"/>
              <a:gd name="T42" fmla="*/ 134 w 626"/>
              <a:gd name="T43" fmla="*/ 175 h 568"/>
              <a:gd name="T44" fmla="*/ 426 w 626"/>
              <a:gd name="T45" fmla="*/ 168 h 568"/>
              <a:gd name="T46" fmla="*/ 426 w 626"/>
              <a:gd name="T47" fmla="*/ 113 h 568"/>
              <a:gd name="T48" fmla="*/ 313 w 626"/>
              <a:gd name="T49" fmla="*/ 0 h 568"/>
              <a:gd name="T50" fmla="*/ 200 w 626"/>
              <a:gd name="T51" fmla="*/ 113 h 568"/>
              <a:gd name="T52" fmla="*/ 200 w 626"/>
              <a:gd name="T53" fmla="*/ 168 h 568"/>
              <a:gd name="T54" fmla="*/ 207 w 626"/>
              <a:gd name="T55" fmla="*/ 175 h 568"/>
              <a:gd name="T56" fmla="*/ 214 w 626"/>
              <a:gd name="T57" fmla="*/ 168 h 568"/>
              <a:gd name="T58" fmla="*/ 214 w 626"/>
              <a:gd name="T59" fmla="*/ 113 h 568"/>
              <a:gd name="T60" fmla="*/ 313 w 626"/>
              <a:gd name="T61" fmla="*/ 14 h 568"/>
              <a:gd name="T62" fmla="*/ 412 w 626"/>
              <a:gd name="T63" fmla="*/ 113 h 568"/>
              <a:gd name="T64" fmla="*/ 412 w 626"/>
              <a:gd name="T65" fmla="*/ 168 h 568"/>
              <a:gd name="T66" fmla="*/ 419 w 626"/>
              <a:gd name="T67" fmla="*/ 175 h 568"/>
              <a:gd name="T68" fmla="*/ 419 w 626"/>
              <a:gd name="T69" fmla="*/ 175 h 568"/>
              <a:gd name="T70" fmla="*/ 426 w 626"/>
              <a:gd name="T71" fmla="*/ 168 h 568"/>
              <a:gd name="T72" fmla="*/ 558 w 626"/>
              <a:gd name="T73" fmla="*/ 303 h 568"/>
              <a:gd name="T74" fmla="*/ 551 w 626"/>
              <a:gd name="T75" fmla="*/ 296 h 568"/>
              <a:gd name="T76" fmla="*/ 75 w 626"/>
              <a:gd name="T77" fmla="*/ 296 h 568"/>
              <a:gd name="T78" fmla="*/ 68 w 626"/>
              <a:gd name="T79" fmla="*/ 303 h 568"/>
              <a:gd name="T80" fmla="*/ 75 w 626"/>
              <a:gd name="T81" fmla="*/ 310 h 568"/>
              <a:gd name="T82" fmla="*/ 551 w 626"/>
              <a:gd name="T83" fmla="*/ 310 h 568"/>
              <a:gd name="T84" fmla="*/ 558 w 626"/>
              <a:gd name="T85" fmla="*/ 303 h 568"/>
              <a:gd name="T86" fmla="*/ 313 w 626"/>
              <a:gd name="T87" fmla="*/ 263 h 568"/>
              <a:gd name="T88" fmla="*/ 285 w 626"/>
              <a:gd name="T89" fmla="*/ 235 h 568"/>
              <a:gd name="T90" fmla="*/ 313 w 626"/>
              <a:gd name="T91" fmla="*/ 207 h 568"/>
              <a:gd name="T92" fmla="*/ 341 w 626"/>
              <a:gd name="T93" fmla="*/ 235 h 568"/>
              <a:gd name="T94" fmla="*/ 313 w 626"/>
              <a:gd name="T95" fmla="*/ 263 h 568"/>
              <a:gd name="T96" fmla="*/ 313 w 626"/>
              <a:gd name="T97" fmla="*/ 221 h 568"/>
              <a:gd name="T98" fmla="*/ 299 w 626"/>
              <a:gd name="T99" fmla="*/ 235 h 568"/>
              <a:gd name="T100" fmla="*/ 313 w 626"/>
              <a:gd name="T101" fmla="*/ 249 h 568"/>
              <a:gd name="T102" fmla="*/ 327 w 626"/>
              <a:gd name="T103" fmla="*/ 235 h 568"/>
              <a:gd name="T104" fmla="*/ 313 w 626"/>
              <a:gd name="T105" fmla="*/ 221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6" h="568">
                <a:moveTo>
                  <a:pt x="591" y="568"/>
                </a:moveTo>
                <a:cubicBezTo>
                  <a:pt x="35" y="568"/>
                  <a:pt x="35" y="568"/>
                  <a:pt x="35" y="568"/>
                </a:cubicBezTo>
                <a:cubicBezTo>
                  <a:pt x="24" y="568"/>
                  <a:pt x="14" y="564"/>
                  <a:pt x="8" y="556"/>
                </a:cubicBezTo>
                <a:cubicBezTo>
                  <a:pt x="2" y="548"/>
                  <a:pt x="0" y="537"/>
                  <a:pt x="4" y="526"/>
                </a:cubicBezTo>
                <a:cubicBezTo>
                  <a:pt x="101" y="181"/>
                  <a:pt x="101" y="181"/>
                  <a:pt x="101" y="181"/>
                </a:cubicBezTo>
                <a:cubicBezTo>
                  <a:pt x="104" y="170"/>
                  <a:pt x="118" y="161"/>
                  <a:pt x="134" y="161"/>
                </a:cubicBezTo>
                <a:cubicBezTo>
                  <a:pt x="492" y="161"/>
                  <a:pt x="492" y="161"/>
                  <a:pt x="492" y="161"/>
                </a:cubicBezTo>
                <a:cubicBezTo>
                  <a:pt x="508" y="161"/>
                  <a:pt x="522" y="170"/>
                  <a:pt x="525" y="181"/>
                </a:cubicBezTo>
                <a:cubicBezTo>
                  <a:pt x="623" y="526"/>
                  <a:pt x="623" y="526"/>
                  <a:pt x="623" y="526"/>
                </a:cubicBezTo>
                <a:cubicBezTo>
                  <a:pt x="626" y="537"/>
                  <a:pt x="624" y="548"/>
                  <a:pt x="618" y="556"/>
                </a:cubicBezTo>
                <a:cubicBezTo>
                  <a:pt x="612" y="564"/>
                  <a:pt x="603" y="568"/>
                  <a:pt x="591" y="568"/>
                </a:cubicBezTo>
                <a:close/>
                <a:moveTo>
                  <a:pt x="134" y="175"/>
                </a:moveTo>
                <a:cubicBezTo>
                  <a:pt x="124" y="175"/>
                  <a:pt x="116" y="180"/>
                  <a:pt x="115" y="185"/>
                </a:cubicBezTo>
                <a:cubicBezTo>
                  <a:pt x="17" y="530"/>
                  <a:pt x="17" y="530"/>
                  <a:pt x="17" y="530"/>
                </a:cubicBezTo>
                <a:cubicBezTo>
                  <a:pt x="15" y="536"/>
                  <a:pt x="16" y="543"/>
                  <a:pt x="19" y="547"/>
                </a:cubicBezTo>
                <a:cubicBezTo>
                  <a:pt x="23" y="552"/>
                  <a:pt x="28" y="554"/>
                  <a:pt x="35" y="554"/>
                </a:cubicBezTo>
                <a:cubicBezTo>
                  <a:pt x="591" y="554"/>
                  <a:pt x="591" y="554"/>
                  <a:pt x="591" y="554"/>
                </a:cubicBezTo>
                <a:cubicBezTo>
                  <a:pt x="598" y="554"/>
                  <a:pt x="604" y="552"/>
                  <a:pt x="607" y="547"/>
                </a:cubicBezTo>
                <a:cubicBezTo>
                  <a:pt x="611" y="543"/>
                  <a:pt x="611" y="536"/>
                  <a:pt x="610" y="530"/>
                </a:cubicBezTo>
                <a:cubicBezTo>
                  <a:pt x="512" y="185"/>
                  <a:pt x="512" y="185"/>
                  <a:pt x="512" y="185"/>
                </a:cubicBezTo>
                <a:cubicBezTo>
                  <a:pt x="511" y="180"/>
                  <a:pt x="502" y="175"/>
                  <a:pt x="492" y="175"/>
                </a:cubicBezTo>
                <a:lnTo>
                  <a:pt x="134" y="175"/>
                </a:lnTo>
                <a:close/>
                <a:moveTo>
                  <a:pt x="426" y="168"/>
                </a:moveTo>
                <a:cubicBezTo>
                  <a:pt x="426" y="113"/>
                  <a:pt x="426" y="113"/>
                  <a:pt x="426" y="113"/>
                </a:cubicBezTo>
                <a:cubicBezTo>
                  <a:pt x="426" y="51"/>
                  <a:pt x="376" y="0"/>
                  <a:pt x="313" y="0"/>
                </a:cubicBezTo>
                <a:cubicBezTo>
                  <a:pt x="251" y="0"/>
                  <a:pt x="200" y="51"/>
                  <a:pt x="200" y="113"/>
                </a:cubicBezTo>
                <a:cubicBezTo>
                  <a:pt x="200" y="168"/>
                  <a:pt x="200" y="168"/>
                  <a:pt x="200" y="168"/>
                </a:cubicBezTo>
                <a:cubicBezTo>
                  <a:pt x="200" y="172"/>
                  <a:pt x="203" y="175"/>
                  <a:pt x="207" y="175"/>
                </a:cubicBezTo>
                <a:cubicBezTo>
                  <a:pt x="211" y="175"/>
                  <a:pt x="214" y="172"/>
                  <a:pt x="214" y="168"/>
                </a:cubicBezTo>
                <a:cubicBezTo>
                  <a:pt x="214" y="113"/>
                  <a:pt x="214" y="113"/>
                  <a:pt x="214" y="113"/>
                </a:cubicBezTo>
                <a:cubicBezTo>
                  <a:pt x="214" y="58"/>
                  <a:pt x="259" y="14"/>
                  <a:pt x="313" y="14"/>
                </a:cubicBezTo>
                <a:cubicBezTo>
                  <a:pt x="368" y="14"/>
                  <a:pt x="412" y="58"/>
                  <a:pt x="412" y="113"/>
                </a:cubicBezTo>
                <a:cubicBezTo>
                  <a:pt x="412" y="168"/>
                  <a:pt x="412" y="168"/>
                  <a:pt x="412" y="168"/>
                </a:cubicBezTo>
                <a:cubicBezTo>
                  <a:pt x="412" y="172"/>
                  <a:pt x="415" y="175"/>
                  <a:pt x="419" y="175"/>
                </a:cubicBezTo>
                <a:cubicBezTo>
                  <a:pt x="419" y="175"/>
                  <a:pt x="419" y="175"/>
                  <a:pt x="419" y="175"/>
                </a:cubicBezTo>
                <a:cubicBezTo>
                  <a:pt x="423" y="175"/>
                  <a:pt x="426" y="172"/>
                  <a:pt x="426" y="168"/>
                </a:cubicBezTo>
                <a:close/>
                <a:moveTo>
                  <a:pt x="558" y="303"/>
                </a:moveTo>
                <a:cubicBezTo>
                  <a:pt x="558" y="299"/>
                  <a:pt x="555" y="296"/>
                  <a:pt x="551" y="296"/>
                </a:cubicBezTo>
                <a:cubicBezTo>
                  <a:pt x="75" y="296"/>
                  <a:pt x="75" y="296"/>
                  <a:pt x="75" y="296"/>
                </a:cubicBezTo>
                <a:cubicBezTo>
                  <a:pt x="71" y="296"/>
                  <a:pt x="68" y="299"/>
                  <a:pt x="68" y="303"/>
                </a:cubicBezTo>
                <a:cubicBezTo>
                  <a:pt x="68" y="306"/>
                  <a:pt x="71" y="310"/>
                  <a:pt x="75" y="310"/>
                </a:cubicBezTo>
                <a:cubicBezTo>
                  <a:pt x="551" y="310"/>
                  <a:pt x="551" y="310"/>
                  <a:pt x="551" y="310"/>
                </a:cubicBezTo>
                <a:cubicBezTo>
                  <a:pt x="555" y="310"/>
                  <a:pt x="558" y="306"/>
                  <a:pt x="558" y="303"/>
                </a:cubicBezTo>
                <a:close/>
                <a:moveTo>
                  <a:pt x="313" y="263"/>
                </a:moveTo>
                <a:cubicBezTo>
                  <a:pt x="298" y="263"/>
                  <a:pt x="285" y="251"/>
                  <a:pt x="285" y="235"/>
                </a:cubicBezTo>
                <a:cubicBezTo>
                  <a:pt x="285" y="220"/>
                  <a:pt x="298" y="207"/>
                  <a:pt x="313" y="207"/>
                </a:cubicBezTo>
                <a:cubicBezTo>
                  <a:pt x="329" y="207"/>
                  <a:pt x="341" y="220"/>
                  <a:pt x="341" y="235"/>
                </a:cubicBezTo>
                <a:cubicBezTo>
                  <a:pt x="341" y="251"/>
                  <a:pt x="329" y="263"/>
                  <a:pt x="313" y="263"/>
                </a:cubicBezTo>
                <a:close/>
                <a:moveTo>
                  <a:pt x="313" y="221"/>
                </a:moveTo>
                <a:cubicBezTo>
                  <a:pt x="306" y="221"/>
                  <a:pt x="299" y="228"/>
                  <a:pt x="299" y="235"/>
                </a:cubicBezTo>
                <a:cubicBezTo>
                  <a:pt x="299" y="243"/>
                  <a:pt x="306" y="249"/>
                  <a:pt x="313" y="249"/>
                </a:cubicBezTo>
                <a:cubicBezTo>
                  <a:pt x="321" y="249"/>
                  <a:pt x="327" y="243"/>
                  <a:pt x="327" y="235"/>
                </a:cubicBezTo>
                <a:cubicBezTo>
                  <a:pt x="327" y="228"/>
                  <a:pt x="321" y="221"/>
                  <a:pt x="313" y="22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1" name="Oval 38"/>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31" name="Freeform 144"/>
          <p:cNvSpPr>
            <a:spLocks noEditPoints="1"/>
          </p:cNvSpPr>
          <p:nvPr/>
        </p:nvSpPr>
        <p:spPr bwMode="auto">
          <a:xfrm>
            <a:off x="10176008" y="3362323"/>
            <a:ext cx="561319" cy="492163"/>
          </a:xfrm>
          <a:custGeom>
            <a:avLst/>
            <a:gdLst>
              <a:gd name="T0" fmla="*/ 322 w 544"/>
              <a:gd name="T1" fmla="*/ 0 h 477"/>
              <a:gd name="T2" fmla="*/ 315 w 544"/>
              <a:gd name="T3" fmla="*/ 94 h 477"/>
              <a:gd name="T4" fmla="*/ 227 w 544"/>
              <a:gd name="T5" fmla="*/ 183 h 477"/>
              <a:gd name="T6" fmla="*/ 229 w 544"/>
              <a:gd name="T7" fmla="*/ 7 h 477"/>
              <a:gd name="T8" fmla="*/ 7 w 544"/>
              <a:gd name="T9" fmla="*/ 0 h 477"/>
              <a:gd name="T10" fmla="*/ 0 w 544"/>
              <a:gd name="T11" fmla="*/ 94 h 477"/>
              <a:gd name="T12" fmla="*/ 20 w 544"/>
              <a:gd name="T13" fmla="*/ 375 h 477"/>
              <a:gd name="T14" fmla="*/ 53 w 544"/>
              <a:gd name="T15" fmla="*/ 381 h 477"/>
              <a:gd name="T16" fmla="*/ 60 w 544"/>
              <a:gd name="T17" fmla="*/ 477 h 477"/>
              <a:gd name="T18" fmla="*/ 176 w 544"/>
              <a:gd name="T19" fmla="*/ 470 h 477"/>
              <a:gd name="T20" fmla="*/ 202 w 544"/>
              <a:gd name="T21" fmla="*/ 381 h 477"/>
              <a:gd name="T22" fmla="*/ 216 w 544"/>
              <a:gd name="T23" fmla="*/ 294 h 477"/>
              <a:gd name="T24" fmla="*/ 335 w 544"/>
              <a:gd name="T25" fmla="*/ 375 h 477"/>
              <a:gd name="T26" fmla="*/ 368 w 544"/>
              <a:gd name="T27" fmla="*/ 381 h 477"/>
              <a:gd name="T28" fmla="*/ 375 w 544"/>
              <a:gd name="T29" fmla="*/ 477 h 477"/>
              <a:gd name="T30" fmla="*/ 491 w 544"/>
              <a:gd name="T31" fmla="*/ 470 h 477"/>
              <a:gd name="T32" fmla="*/ 517 w 544"/>
              <a:gd name="T33" fmla="*/ 381 h 477"/>
              <a:gd name="T34" fmla="*/ 544 w 544"/>
              <a:gd name="T35" fmla="*/ 94 h 477"/>
              <a:gd name="T36" fmla="*/ 544 w 544"/>
              <a:gd name="T37" fmla="*/ 7 h 477"/>
              <a:gd name="T38" fmla="*/ 530 w 544"/>
              <a:gd name="T39" fmla="*/ 14 h 477"/>
              <a:gd name="T40" fmla="*/ 329 w 544"/>
              <a:gd name="T41" fmla="*/ 87 h 477"/>
              <a:gd name="T42" fmla="*/ 530 w 544"/>
              <a:gd name="T43" fmla="*/ 14 h 477"/>
              <a:gd name="T44" fmla="*/ 176 w 544"/>
              <a:gd name="T45" fmla="*/ 262 h 477"/>
              <a:gd name="T46" fmla="*/ 193 w 544"/>
              <a:gd name="T47" fmla="*/ 197 h 477"/>
              <a:gd name="T48" fmla="*/ 368 w 544"/>
              <a:gd name="T49" fmla="*/ 214 h 477"/>
              <a:gd name="T50" fmla="*/ 350 w 544"/>
              <a:gd name="T51" fmla="*/ 280 h 477"/>
              <a:gd name="T52" fmla="*/ 215 w 544"/>
              <a:gd name="T53" fmla="*/ 14 h 477"/>
              <a:gd name="T54" fmla="*/ 14 w 544"/>
              <a:gd name="T55" fmla="*/ 87 h 477"/>
              <a:gd name="T56" fmla="*/ 215 w 544"/>
              <a:gd name="T57" fmla="*/ 14 h 477"/>
              <a:gd name="T58" fmla="*/ 67 w 544"/>
              <a:gd name="T59" fmla="*/ 463 h 477"/>
              <a:gd name="T60" fmla="*/ 162 w 544"/>
              <a:gd name="T61" fmla="*/ 381 h 477"/>
              <a:gd name="T62" fmla="*/ 195 w 544"/>
              <a:gd name="T63" fmla="*/ 367 h 477"/>
              <a:gd name="T64" fmla="*/ 14 w 544"/>
              <a:gd name="T65" fmla="*/ 101 h 477"/>
              <a:gd name="T66" fmla="*/ 213 w 544"/>
              <a:gd name="T67" fmla="*/ 183 h 477"/>
              <a:gd name="T68" fmla="*/ 162 w 544"/>
              <a:gd name="T69" fmla="*/ 214 h 477"/>
              <a:gd name="T70" fmla="*/ 193 w 544"/>
              <a:gd name="T71" fmla="*/ 294 h 477"/>
              <a:gd name="T72" fmla="*/ 195 w 544"/>
              <a:gd name="T73" fmla="*/ 367 h 477"/>
              <a:gd name="T74" fmla="*/ 382 w 544"/>
              <a:gd name="T75" fmla="*/ 463 h 477"/>
              <a:gd name="T76" fmla="*/ 477 w 544"/>
              <a:gd name="T77" fmla="*/ 381 h 477"/>
              <a:gd name="T78" fmla="*/ 510 w 544"/>
              <a:gd name="T79" fmla="*/ 367 h 477"/>
              <a:gd name="T80" fmla="*/ 342 w 544"/>
              <a:gd name="T81" fmla="*/ 294 h 477"/>
              <a:gd name="T82" fmla="*/ 382 w 544"/>
              <a:gd name="T83" fmla="*/ 262 h 477"/>
              <a:gd name="T84" fmla="*/ 350 w 544"/>
              <a:gd name="T85" fmla="*/ 183 h 477"/>
              <a:gd name="T86" fmla="*/ 329 w 544"/>
              <a:gd name="T87" fmla="*/ 101 h 477"/>
              <a:gd name="T88" fmla="*/ 510 w 544"/>
              <a:gd name="T89" fmla="*/ 36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4" h="477">
                <a:moveTo>
                  <a:pt x="537" y="0"/>
                </a:moveTo>
                <a:cubicBezTo>
                  <a:pt x="322" y="0"/>
                  <a:pt x="322" y="0"/>
                  <a:pt x="322" y="0"/>
                </a:cubicBezTo>
                <a:cubicBezTo>
                  <a:pt x="318" y="0"/>
                  <a:pt x="315" y="3"/>
                  <a:pt x="315" y="7"/>
                </a:cubicBezTo>
                <a:cubicBezTo>
                  <a:pt x="315" y="94"/>
                  <a:pt x="315" y="94"/>
                  <a:pt x="315" y="94"/>
                </a:cubicBezTo>
                <a:cubicBezTo>
                  <a:pt x="317" y="183"/>
                  <a:pt x="317" y="183"/>
                  <a:pt x="317" y="183"/>
                </a:cubicBezTo>
                <a:cubicBezTo>
                  <a:pt x="227" y="183"/>
                  <a:pt x="227" y="183"/>
                  <a:pt x="227" y="183"/>
                </a:cubicBezTo>
                <a:cubicBezTo>
                  <a:pt x="229" y="94"/>
                  <a:pt x="229" y="94"/>
                  <a:pt x="229" y="94"/>
                </a:cubicBezTo>
                <a:cubicBezTo>
                  <a:pt x="229" y="7"/>
                  <a:pt x="229" y="7"/>
                  <a:pt x="229" y="7"/>
                </a:cubicBezTo>
                <a:cubicBezTo>
                  <a:pt x="229" y="3"/>
                  <a:pt x="226" y="0"/>
                  <a:pt x="222" y="0"/>
                </a:cubicBezTo>
                <a:cubicBezTo>
                  <a:pt x="7" y="0"/>
                  <a:pt x="7" y="0"/>
                  <a:pt x="7" y="0"/>
                </a:cubicBezTo>
                <a:cubicBezTo>
                  <a:pt x="3" y="0"/>
                  <a:pt x="0" y="3"/>
                  <a:pt x="0" y="7"/>
                </a:cubicBezTo>
                <a:cubicBezTo>
                  <a:pt x="0" y="94"/>
                  <a:pt x="0" y="94"/>
                  <a:pt x="0" y="94"/>
                </a:cubicBezTo>
                <a:cubicBezTo>
                  <a:pt x="0" y="94"/>
                  <a:pt x="0" y="94"/>
                  <a:pt x="0" y="94"/>
                </a:cubicBezTo>
                <a:cubicBezTo>
                  <a:pt x="20" y="375"/>
                  <a:pt x="20" y="375"/>
                  <a:pt x="20" y="375"/>
                </a:cubicBezTo>
                <a:cubicBezTo>
                  <a:pt x="20" y="379"/>
                  <a:pt x="23" y="381"/>
                  <a:pt x="27" y="381"/>
                </a:cubicBezTo>
                <a:cubicBezTo>
                  <a:pt x="53" y="381"/>
                  <a:pt x="53" y="381"/>
                  <a:pt x="53" y="381"/>
                </a:cubicBezTo>
                <a:cubicBezTo>
                  <a:pt x="53" y="470"/>
                  <a:pt x="53" y="470"/>
                  <a:pt x="53" y="470"/>
                </a:cubicBezTo>
                <a:cubicBezTo>
                  <a:pt x="53" y="474"/>
                  <a:pt x="56" y="477"/>
                  <a:pt x="60" y="477"/>
                </a:cubicBezTo>
                <a:cubicBezTo>
                  <a:pt x="169" y="477"/>
                  <a:pt x="169" y="477"/>
                  <a:pt x="169" y="477"/>
                </a:cubicBezTo>
                <a:cubicBezTo>
                  <a:pt x="172" y="477"/>
                  <a:pt x="176" y="474"/>
                  <a:pt x="176" y="470"/>
                </a:cubicBezTo>
                <a:cubicBezTo>
                  <a:pt x="176" y="381"/>
                  <a:pt x="176" y="381"/>
                  <a:pt x="176" y="381"/>
                </a:cubicBezTo>
                <a:cubicBezTo>
                  <a:pt x="202" y="381"/>
                  <a:pt x="202" y="381"/>
                  <a:pt x="202" y="381"/>
                </a:cubicBezTo>
                <a:cubicBezTo>
                  <a:pt x="205" y="381"/>
                  <a:pt x="208" y="379"/>
                  <a:pt x="209" y="375"/>
                </a:cubicBezTo>
                <a:cubicBezTo>
                  <a:pt x="216" y="294"/>
                  <a:pt x="216" y="294"/>
                  <a:pt x="216" y="294"/>
                </a:cubicBezTo>
                <a:cubicBezTo>
                  <a:pt x="327" y="294"/>
                  <a:pt x="327" y="294"/>
                  <a:pt x="327" y="294"/>
                </a:cubicBezTo>
                <a:cubicBezTo>
                  <a:pt x="335" y="375"/>
                  <a:pt x="335" y="375"/>
                  <a:pt x="335" y="375"/>
                </a:cubicBezTo>
                <a:cubicBezTo>
                  <a:pt x="335" y="379"/>
                  <a:pt x="338" y="381"/>
                  <a:pt x="342" y="381"/>
                </a:cubicBezTo>
                <a:cubicBezTo>
                  <a:pt x="368" y="381"/>
                  <a:pt x="368" y="381"/>
                  <a:pt x="368" y="381"/>
                </a:cubicBezTo>
                <a:cubicBezTo>
                  <a:pt x="368" y="470"/>
                  <a:pt x="368" y="470"/>
                  <a:pt x="368" y="470"/>
                </a:cubicBezTo>
                <a:cubicBezTo>
                  <a:pt x="368" y="474"/>
                  <a:pt x="371" y="477"/>
                  <a:pt x="375" y="477"/>
                </a:cubicBezTo>
                <a:cubicBezTo>
                  <a:pt x="484" y="477"/>
                  <a:pt x="484" y="477"/>
                  <a:pt x="484" y="477"/>
                </a:cubicBezTo>
                <a:cubicBezTo>
                  <a:pt x="488" y="477"/>
                  <a:pt x="491" y="474"/>
                  <a:pt x="491" y="470"/>
                </a:cubicBezTo>
                <a:cubicBezTo>
                  <a:pt x="491" y="381"/>
                  <a:pt x="491" y="381"/>
                  <a:pt x="491" y="381"/>
                </a:cubicBezTo>
                <a:cubicBezTo>
                  <a:pt x="517" y="381"/>
                  <a:pt x="517" y="381"/>
                  <a:pt x="517" y="381"/>
                </a:cubicBezTo>
                <a:cubicBezTo>
                  <a:pt x="520" y="381"/>
                  <a:pt x="523" y="379"/>
                  <a:pt x="524" y="375"/>
                </a:cubicBezTo>
                <a:cubicBezTo>
                  <a:pt x="544" y="94"/>
                  <a:pt x="544" y="94"/>
                  <a:pt x="544" y="94"/>
                </a:cubicBezTo>
                <a:cubicBezTo>
                  <a:pt x="544" y="94"/>
                  <a:pt x="544" y="94"/>
                  <a:pt x="544" y="94"/>
                </a:cubicBezTo>
                <a:cubicBezTo>
                  <a:pt x="544" y="7"/>
                  <a:pt x="544" y="7"/>
                  <a:pt x="544" y="7"/>
                </a:cubicBezTo>
                <a:cubicBezTo>
                  <a:pt x="544" y="3"/>
                  <a:pt x="541" y="0"/>
                  <a:pt x="537" y="0"/>
                </a:cubicBezTo>
                <a:close/>
                <a:moveTo>
                  <a:pt x="530" y="14"/>
                </a:moveTo>
                <a:cubicBezTo>
                  <a:pt x="530" y="87"/>
                  <a:pt x="530" y="87"/>
                  <a:pt x="530" y="87"/>
                </a:cubicBezTo>
                <a:cubicBezTo>
                  <a:pt x="329" y="87"/>
                  <a:pt x="329" y="87"/>
                  <a:pt x="329" y="87"/>
                </a:cubicBezTo>
                <a:cubicBezTo>
                  <a:pt x="329" y="14"/>
                  <a:pt x="329" y="14"/>
                  <a:pt x="329" y="14"/>
                </a:cubicBezTo>
                <a:lnTo>
                  <a:pt x="530" y="14"/>
                </a:lnTo>
                <a:close/>
                <a:moveTo>
                  <a:pt x="193" y="280"/>
                </a:moveTo>
                <a:cubicBezTo>
                  <a:pt x="183" y="280"/>
                  <a:pt x="176" y="272"/>
                  <a:pt x="176" y="262"/>
                </a:cubicBezTo>
                <a:cubicBezTo>
                  <a:pt x="176" y="214"/>
                  <a:pt x="176" y="214"/>
                  <a:pt x="176" y="214"/>
                </a:cubicBezTo>
                <a:cubicBezTo>
                  <a:pt x="176" y="204"/>
                  <a:pt x="183" y="197"/>
                  <a:pt x="193" y="197"/>
                </a:cubicBezTo>
                <a:cubicBezTo>
                  <a:pt x="350" y="197"/>
                  <a:pt x="350" y="197"/>
                  <a:pt x="350" y="197"/>
                </a:cubicBezTo>
                <a:cubicBezTo>
                  <a:pt x="360" y="197"/>
                  <a:pt x="368" y="204"/>
                  <a:pt x="368" y="214"/>
                </a:cubicBezTo>
                <a:cubicBezTo>
                  <a:pt x="368" y="262"/>
                  <a:pt x="368" y="262"/>
                  <a:pt x="368" y="262"/>
                </a:cubicBezTo>
                <a:cubicBezTo>
                  <a:pt x="368" y="272"/>
                  <a:pt x="360" y="280"/>
                  <a:pt x="350" y="280"/>
                </a:cubicBezTo>
                <a:lnTo>
                  <a:pt x="193" y="280"/>
                </a:lnTo>
                <a:close/>
                <a:moveTo>
                  <a:pt x="215" y="14"/>
                </a:moveTo>
                <a:cubicBezTo>
                  <a:pt x="215" y="87"/>
                  <a:pt x="215" y="87"/>
                  <a:pt x="215" y="87"/>
                </a:cubicBezTo>
                <a:cubicBezTo>
                  <a:pt x="14" y="87"/>
                  <a:pt x="14" y="87"/>
                  <a:pt x="14" y="87"/>
                </a:cubicBezTo>
                <a:cubicBezTo>
                  <a:pt x="14" y="14"/>
                  <a:pt x="14" y="14"/>
                  <a:pt x="14" y="14"/>
                </a:cubicBezTo>
                <a:lnTo>
                  <a:pt x="215" y="14"/>
                </a:lnTo>
                <a:close/>
                <a:moveTo>
                  <a:pt x="162" y="463"/>
                </a:moveTo>
                <a:cubicBezTo>
                  <a:pt x="67" y="463"/>
                  <a:pt x="67" y="463"/>
                  <a:pt x="67" y="463"/>
                </a:cubicBezTo>
                <a:cubicBezTo>
                  <a:pt x="67" y="381"/>
                  <a:pt x="67" y="381"/>
                  <a:pt x="67" y="381"/>
                </a:cubicBezTo>
                <a:cubicBezTo>
                  <a:pt x="162" y="381"/>
                  <a:pt x="162" y="381"/>
                  <a:pt x="162" y="381"/>
                </a:cubicBezTo>
                <a:lnTo>
                  <a:pt x="162" y="463"/>
                </a:lnTo>
                <a:close/>
                <a:moveTo>
                  <a:pt x="195" y="367"/>
                </a:moveTo>
                <a:cubicBezTo>
                  <a:pt x="33" y="367"/>
                  <a:pt x="33" y="367"/>
                  <a:pt x="33" y="367"/>
                </a:cubicBezTo>
                <a:cubicBezTo>
                  <a:pt x="14" y="101"/>
                  <a:pt x="14" y="101"/>
                  <a:pt x="14" y="101"/>
                </a:cubicBezTo>
                <a:cubicBezTo>
                  <a:pt x="214" y="101"/>
                  <a:pt x="214" y="101"/>
                  <a:pt x="214" y="101"/>
                </a:cubicBezTo>
                <a:cubicBezTo>
                  <a:pt x="213" y="183"/>
                  <a:pt x="213" y="183"/>
                  <a:pt x="213" y="183"/>
                </a:cubicBezTo>
                <a:cubicBezTo>
                  <a:pt x="193" y="183"/>
                  <a:pt x="193" y="183"/>
                  <a:pt x="193" y="183"/>
                </a:cubicBezTo>
                <a:cubicBezTo>
                  <a:pt x="176" y="183"/>
                  <a:pt x="162" y="197"/>
                  <a:pt x="162" y="214"/>
                </a:cubicBezTo>
                <a:cubicBezTo>
                  <a:pt x="162" y="262"/>
                  <a:pt x="162" y="262"/>
                  <a:pt x="162" y="262"/>
                </a:cubicBezTo>
                <a:cubicBezTo>
                  <a:pt x="162" y="280"/>
                  <a:pt x="176" y="294"/>
                  <a:pt x="193" y="294"/>
                </a:cubicBezTo>
                <a:cubicBezTo>
                  <a:pt x="202" y="294"/>
                  <a:pt x="202" y="294"/>
                  <a:pt x="202" y="294"/>
                </a:cubicBezTo>
                <a:lnTo>
                  <a:pt x="195" y="367"/>
                </a:lnTo>
                <a:close/>
                <a:moveTo>
                  <a:pt x="477" y="463"/>
                </a:moveTo>
                <a:cubicBezTo>
                  <a:pt x="382" y="463"/>
                  <a:pt x="382" y="463"/>
                  <a:pt x="382" y="463"/>
                </a:cubicBezTo>
                <a:cubicBezTo>
                  <a:pt x="382" y="381"/>
                  <a:pt x="382" y="381"/>
                  <a:pt x="382" y="381"/>
                </a:cubicBezTo>
                <a:cubicBezTo>
                  <a:pt x="477" y="381"/>
                  <a:pt x="477" y="381"/>
                  <a:pt x="477" y="381"/>
                </a:cubicBezTo>
                <a:lnTo>
                  <a:pt x="477" y="463"/>
                </a:lnTo>
                <a:close/>
                <a:moveTo>
                  <a:pt x="510" y="367"/>
                </a:moveTo>
                <a:cubicBezTo>
                  <a:pt x="348" y="367"/>
                  <a:pt x="348" y="367"/>
                  <a:pt x="348" y="367"/>
                </a:cubicBezTo>
                <a:cubicBezTo>
                  <a:pt x="342" y="294"/>
                  <a:pt x="342" y="294"/>
                  <a:pt x="342" y="294"/>
                </a:cubicBezTo>
                <a:cubicBezTo>
                  <a:pt x="350" y="294"/>
                  <a:pt x="350" y="294"/>
                  <a:pt x="350" y="294"/>
                </a:cubicBezTo>
                <a:cubicBezTo>
                  <a:pt x="368" y="294"/>
                  <a:pt x="382" y="280"/>
                  <a:pt x="382" y="262"/>
                </a:cubicBezTo>
                <a:cubicBezTo>
                  <a:pt x="382" y="214"/>
                  <a:pt x="382" y="214"/>
                  <a:pt x="382" y="214"/>
                </a:cubicBezTo>
                <a:cubicBezTo>
                  <a:pt x="382" y="197"/>
                  <a:pt x="368" y="183"/>
                  <a:pt x="350" y="183"/>
                </a:cubicBezTo>
                <a:cubicBezTo>
                  <a:pt x="331" y="183"/>
                  <a:pt x="331" y="183"/>
                  <a:pt x="331" y="183"/>
                </a:cubicBezTo>
                <a:cubicBezTo>
                  <a:pt x="329" y="101"/>
                  <a:pt x="329" y="101"/>
                  <a:pt x="329" y="101"/>
                </a:cubicBezTo>
                <a:cubicBezTo>
                  <a:pt x="529" y="101"/>
                  <a:pt x="529" y="101"/>
                  <a:pt x="529" y="101"/>
                </a:cubicBezTo>
                <a:lnTo>
                  <a:pt x="510" y="36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707634669"/>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1" name="Oval 60"/>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0" name="Freeform 81"/>
          <p:cNvSpPr>
            <a:spLocks noEditPoints="1"/>
          </p:cNvSpPr>
          <p:nvPr/>
        </p:nvSpPr>
        <p:spPr bwMode="auto">
          <a:xfrm>
            <a:off x="10144888" y="3217095"/>
            <a:ext cx="622407" cy="781466"/>
          </a:xfrm>
          <a:custGeom>
            <a:avLst/>
            <a:gdLst>
              <a:gd name="T0" fmla="*/ 596 w 603"/>
              <a:gd name="T1" fmla="*/ 239 h 757"/>
              <a:gd name="T2" fmla="*/ 578 w 603"/>
              <a:gd name="T3" fmla="*/ 180 h 757"/>
              <a:gd name="T4" fmla="*/ 548 w 603"/>
              <a:gd name="T5" fmla="*/ 126 h 757"/>
              <a:gd name="T6" fmla="*/ 507 w 603"/>
              <a:gd name="T7" fmla="*/ 80 h 757"/>
              <a:gd name="T8" fmla="*/ 458 w 603"/>
              <a:gd name="T9" fmla="*/ 43 h 757"/>
              <a:gd name="T10" fmla="*/ 403 w 603"/>
              <a:gd name="T11" fmla="*/ 17 h 757"/>
              <a:gd name="T12" fmla="*/ 343 w 603"/>
              <a:gd name="T13" fmla="*/ 3 h 757"/>
              <a:gd name="T14" fmla="*/ 281 w 603"/>
              <a:gd name="T15" fmla="*/ 2 h 757"/>
              <a:gd name="T16" fmla="*/ 221 w 603"/>
              <a:gd name="T17" fmla="*/ 14 h 757"/>
              <a:gd name="T18" fmla="*/ 164 w 603"/>
              <a:gd name="T19" fmla="*/ 38 h 757"/>
              <a:gd name="T20" fmla="*/ 114 w 603"/>
              <a:gd name="T21" fmla="*/ 73 h 757"/>
              <a:gd name="T22" fmla="*/ 72 w 603"/>
              <a:gd name="T23" fmla="*/ 118 h 757"/>
              <a:gd name="T24" fmla="*/ 40 w 603"/>
              <a:gd name="T25" fmla="*/ 171 h 757"/>
              <a:gd name="T26" fmla="*/ 20 w 603"/>
              <a:gd name="T27" fmla="*/ 229 h 757"/>
              <a:gd name="T28" fmla="*/ 13 w 603"/>
              <a:gd name="T29" fmla="*/ 290 h 757"/>
              <a:gd name="T30" fmla="*/ 18 w 603"/>
              <a:gd name="T31" fmla="*/ 351 h 757"/>
              <a:gd name="T32" fmla="*/ 36 w 603"/>
              <a:gd name="T33" fmla="*/ 410 h 757"/>
              <a:gd name="T34" fmla="*/ 66 w 603"/>
              <a:gd name="T35" fmla="*/ 464 h 757"/>
              <a:gd name="T36" fmla="*/ 1 w 603"/>
              <a:gd name="T37" fmla="*/ 650 h 757"/>
              <a:gd name="T38" fmla="*/ 202 w 603"/>
              <a:gd name="T39" fmla="*/ 755 h 757"/>
              <a:gd name="T40" fmla="*/ 303 w 603"/>
              <a:gd name="T41" fmla="*/ 569 h 757"/>
              <a:gd name="T42" fmla="*/ 381 w 603"/>
              <a:gd name="T43" fmla="*/ 711 h 757"/>
              <a:gd name="T44" fmla="*/ 578 w 603"/>
              <a:gd name="T45" fmla="*/ 622 h 757"/>
              <a:gd name="T46" fmla="*/ 547 w 603"/>
              <a:gd name="T47" fmla="*/ 469 h 757"/>
              <a:gd name="T48" fmla="*/ 578 w 603"/>
              <a:gd name="T49" fmla="*/ 416 h 757"/>
              <a:gd name="T50" fmla="*/ 597 w 603"/>
              <a:gd name="T51" fmla="*/ 357 h 757"/>
              <a:gd name="T52" fmla="*/ 603 w 603"/>
              <a:gd name="T53" fmla="*/ 295 h 757"/>
              <a:gd name="T54" fmla="*/ 552 w 603"/>
              <a:gd name="T55" fmla="*/ 370 h 757"/>
              <a:gd name="T56" fmla="*/ 526 w 603"/>
              <a:gd name="T57" fmla="*/ 427 h 757"/>
              <a:gd name="T58" fmla="*/ 498 w 603"/>
              <a:gd name="T59" fmla="*/ 472 h 757"/>
              <a:gd name="T60" fmla="*/ 383 w 603"/>
              <a:gd name="T61" fmla="*/ 692 h 757"/>
              <a:gd name="T62" fmla="*/ 302 w 603"/>
              <a:gd name="T63" fmla="*/ 551 h 757"/>
              <a:gd name="T64" fmla="*/ 132 w 603"/>
              <a:gd name="T65" fmla="*/ 654 h 757"/>
              <a:gd name="T66" fmla="*/ 103 w 603"/>
              <a:gd name="T67" fmla="*/ 465 h 757"/>
              <a:gd name="T68" fmla="*/ 83 w 603"/>
              <a:gd name="T69" fmla="*/ 419 h 757"/>
              <a:gd name="T70" fmla="*/ 34 w 603"/>
              <a:gd name="T71" fmla="*/ 353 h 757"/>
              <a:gd name="T72" fmla="*/ 52 w 603"/>
              <a:gd name="T73" fmla="*/ 273 h 757"/>
              <a:gd name="T74" fmla="*/ 65 w 603"/>
              <a:gd name="T75" fmla="*/ 212 h 757"/>
              <a:gd name="T76" fmla="*/ 81 w 603"/>
              <a:gd name="T77" fmla="*/ 131 h 757"/>
              <a:gd name="T78" fmla="*/ 153 w 603"/>
              <a:gd name="T79" fmla="*/ 91 h 757"/>
              <a:gd name="T80" fmla="*/ 207 w 603"/>
              <a:gd name="T81" fmla="*/ 59 h 757"/>
              <a:gd name="T82" fmla="*/ 278 w 603"/>
              <a:gd name="T83" fmla="*/ 18 h 757"/>
              <a:gd name="T84" fmla="*/ 356 w 603"/>
              <a:gd name="T85" fmla="*/ 44 h 757"/>
              <a:gd name="T86" fmla="*/ 415 w 603"/>
              <a:gd name="T87" fmla="*/ 63 h 757"/>
              <a:gd name="T88" fmla="*/ 494 w 603"/>
              <a:gd name="T89" fmla="*/ 88 h 757"/>
              <a:gd name="T90" fmla="*/ 526 w 603"/>
              <a:gd name="T91" fmla="*/ 163 h 757"/>
              <a:gd name="T92" fmla="*/ 552 w 603"/>
              <a:gd name="T93" fmla="*/ 220 h 757"/>
              <a:gd name="T94" fmla="*/ 586 w 603"/>
              <a:gd name="T95" fmla="*/ 295 h 757"/>
              <a:gd name="T96" fmla="*/ 307 w 603"/>
              <a:gd name="T97" fmla="*/ 463 h 757"/>
              <a:gd name="T98" fmla="*/ 147 w 603"/>
              <a:gd name="T99" fmla="*/ 289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3" h="757">
                <a:moveTo>
                  <a:pt x="603" y="295"/>
                </a:moveTo>
                <a:cubicBezTo>
                  <a:pt x="603" y="293"/>
                  <a:pt x="602" y="291"/>
                  <a:pt x="601" y="290"/>
                </a:cubicBezTo>
                <a:cubicBezTo>
                  <a:pt x="576" y="267"/>
                  <a:pt x="576" y="267"/>
                  <a:pt x="576" y="267"/>
                </a:cubicBezTo>
                <a:cubicBezTo>
                  <a:pt x="596" y="239"/>
                  <a:pt x="596" y="239"/>
                  <a:pt x="596" y="239"/>
                </a:cubicBezTo>
                <a:cubicBezTo>
                  <a:pt x="597" y="237"/>
                  <a:pt x="597" y="235"/>
                  <a:pt x="597" y="233"/>
                </a:cubicBezTo>
                <a:cubicBezTo>
                  <a:pt x="596" y="232"/>
                  <a:pt x="595" y="230"/>
                  <a:pt x="593" y="229"/>
                </a:cubicBezTo>
                <a:cubicBezTo>
                  <a:pt x="564" y="211"/>
                  <a:pt x="564" y="211"/>
                  <a:pt x="564" y="211"/>
                </a:cubicBezTo>
                <a:cubicBezTo>
                  <a:pt x="578" y="180"/>
                  <a:pt x="578" y="180"/>
                  <a:pt x="578" y="180"/>
                </a:cubicBezTo>
                <a:cubicBezTo>
                  <a:pt x="578" y="178"/>
                  <a:pt x="578" y="176"/>
                  <a:pt x="578" y="175"/>
                </a:cubicBezTo>
                <a:cubicBezTo>
                  <a:pt x="577" y="173"/>
                  <a:pt x="575" y="171"/>
                  <a:pt x="573" y="171"/>
                </a:cubicBezTo>
                <a:cubicBezTo>
                  <a:pt x="541" y="160"/>
                  <a:pt x="541" y="160"/>
                  <a:pt x="541" y="160"/>
                </a:cubicBezTo>
                <a:cubicBezTo>
                  <a:pt x="548" y="126"/>
                  <a:pt x="548" y="126"/>
                  <a:pt x="548" y="126"/>
                </a:cubicBezTo>
                <a:cubicBezTo>
                  <a:pt x="548" y="124"/>
                  <a:pt x="548" y="122"/>
                  <a:pt x="547" y="121"/>
                </a:cubicBezTo>
                <a:cubicBezTo>
                  <a:pt x="545" y="119"/>
                  <a:pt x="544" y="118"/>
                  <a:pt x="542" y="118"/>
                </a:cubicBezTo>
                <a:cubicBezTo>
                  <a:pt x="508" y="114"/>
                  <a:pt x="508" y="114"/>
                  <a:pt x="508" y="114"/>
                </a:cubicBezTo>
                <a:cubicBezTo>
                  <a:pt x="507" y="80"/>
                  <a:pt x="507" y="80"/>
                  <a:pt x="507" y="80"/>
                </a:cubicBezTo>
                <a:cubicBezTo>
                  <a:pt x="507" y="78"/>
                  <a:pt x="507" y="76"/>
                  <a:pt x="505" y="75"/>
                </a:cubicBezTo>
                <a:cubicBezTo>
                  <a:pt x="504" y="73"/>
                  <a:pt x="502" y="73"/>
                  <a:pt x="500" y="73"/>
                </a:cubicBezTo>
                <a:cubicBezTo>
                  <a:pt x="466" y="76"/>
                  <a:pt x="466" y="76"/>
                  <a:pt x="466" y="76"/>
                </a:cubicBezTo>
                <a:cubicBezTo>
                  <a:pt x="458" y="43"/>
                  <a:pt x="458" y="43"/>
                  <a:pt x="458" y="43"/>
                </a:cubicBezTo>
                <a:cubicBezTo>
                  <a:pt x="458" y="41"/>
                  <a:pt x="457" y="39"/>
                  <a:pt x="455" y="38"/>
                </a:cubicBezTo>
                <a:cubicBezTo>
                  <a:pt x="453" y="37"/>
                  <a:pt x="451" y="37"/>
                  <a:pt x="449" y="38"/>
                </a:cubicBezTo>
                <a:cubicBezTo>
                  <a:pt x="417" y="48"/>
                  <a:pt x="417" y="48"/>
                  <a:pt x="417" y="48"/>
                </a:cubicBezTo>
                <a:cubicBezTo>
                  <a:pt x="403" y="17"/>
                  <a:pt x="403" y="17"/>
                  <a:pt x="403" y="17"/>
                </a:cubicBezTo>
                <a:cubicBezTo>
                  <a:pt x="402" y="15"/>
                  <a:pt x="400" y="14"/>
                  <a:pt x="398" y="13"/>
                </a:cubicBezTo>
                <a:cubicBezTo>
                  <a:pt x="397" y="13"/>
                  <a:pt x="395" y="13"/>
                  <a:pt x="393" y="14"/>
                </a:cubicBezTo>
                <a:cubicBezTo>
                  <a:pt x="363" y="30"/>
                  <a:pt x="363" y="30"/>
                  <a:pt x="363" y="30"/>
                </a:cubicBezTo>
                <a:cubicBezTo>
                  <a:pt x="343" y="3"/>
                  <a:pt x="343" y="3"/>
                  <a:pt x="343" y="3"/>
                </a:cubicBezTo>
                <a:cubicBezTo>
                  <a:pt x="342" y="2"/>
                  <a:pt x="340" y="0"/>
                  <a:pt x="338" y="0"/>
                </a:cubicBezTo>
                <a:cubicBezTo>
                  <a:pt x="336" y="0"/>
                  <a:pt x="334" y="1"/>
                  <a:pt x="332" y="2"/>
                </a:cubicBezTo>
                <a:cubicBezTo>
                  <a:pt x="307" y="24"/>
                  <a:pt x="307" y="24"/>
                  <a:pt x="307" y="24"/>
                </a:cubicBezTo>
                <a:cubicBezTo>
                  <a:pt x="281" y="2"/>
                  <a:pt x="281" y="2"/>
                  <a:pt x="281" y="2"/>
                </a:cubicBezTo>
                <a:cubicBezTo>
                  <a:pt x="280" y="1"/>
                  <a:pt x="278" y="0"/>
                  <a:pt x="276" y="0"/>
                </a:cubicBezTo>
                <a:cubicBezTo>
                  <a:pt x="274" y="0"/>
                  <a:pt x="272" y="2"/>
                  <a:pt x="271" y="3"/>
                </a:cubicBezTo>
                <a:cubicBezTo>
                  <a:pt x="251" y="30"/>
                  <a:pt x="251" y="30"/>
                  <a:pt x="251" y="30"/>
                </a:cubicBezTo>
                <a:cubicBezTo>
                  <a:pt x="221" y="14"/>
                  <a:pt x="221" y="14"/>
                  <a:pt x="221" y="14"/>
                </a:cubicBezTo>
                <a:cubicBezTo>
                  <a:pt x="219" y="13"/>
                  <a:pt x="217" y="13"/>
                  <a:pt x="215" y="13"/>
                </a:cubicBezTo>
                <a:cubicBezTo>
                  <a:pt x="213" y="14"/>
                  <a:pt x="212" y="15"/>
                  <a:pt x="211" y="17"/>
                </a:cubicBezTo>
                <a:cubicBezTo>
                  <a:pt x="197" y="48"/>
                  <a:pt x="197" y="48"/>
                  <a:pt x="197" y="48"/>
                </a:cubicBezTo>
                <a:cubicBezTo>
                  <a:pt x="164" y="38"/>
                  <a:pt x="164" y="38"/>
                  <a:pt x="164" y="38"/>
                </a:cubicBezTo>
                <a:cubicBezTo>
                  <a:pt x="162" y="37"/>
                  <a:pt x="160" y="37"/>
                  <a:pt x="159" y="38"/>
                </a:cubicBezTo>
                <a:cubicBezTo>
                  <a:pt x="157" y="39"/>
                  <a:pt x="156" y="41"/>
                  <a:pt x="155" y="43"/>
                </a:cubicBezTo>
                <a:cubicBezTo>
                  <a:pt x="148" y="76"/>
                  <a:pt x="148" y="76"/>
                  <a:pt x="148" y="76"/>
                </a:cubicBezTo>
                <a:cubicBezTo>
                  <a:pt x="114" y="73"/>
                  <a:pt x="114" y="73"/>
                  <a:pt x="114" y="73"/>
                </a:cubicBezTo>
                <a:cubicBezTo>
                  <a:pt x="112" y="73"/>
                  <a:pt x="110" y="73"/>
                  <a:pt x="109" y="75"/>
                </a:cubicBezTo>
                <a:cubicBezTo>
                  <a:pt x="107" y="76"/>
                  <a:pt x="106" y="78"/>
                  <a:pt x="106" y="80"/>
                </a:cubicBezTo>
                <a:cubicBezTo>
                  <a:pt x="106" y="114"/>
                  <a:pt x="106" y="114"/>
                  <a:pt x="106" y="114"/>
                </a:cubicBezTo>
                <a:cubicBezTo>
                  <a:pt x="72" y="118"/>
                  <a:pt x="72" y="118"/>
                  <a:pt x="72" y="118"/>
                </a:cubicBezTo>
                <a:cubicBezTo>
                  <a:pt x="70" y="118"/>
                  <a:pt x="68" y="119"/>
                  <a:pt x="67" y="121"/>
                </a:cubicBezTo>
                <a:cubicBezTo>
                  <a:pt x="66" y="122"/>
                  <a:pt x="65" y="124"/>
                  <a:pt x="66" y="126"/>
                </a:cubicBezTo>
                <a:cubicBezTo>
                  <a:pt x="73" y="160"/>
                  <a:pt x="73" y="160"/>
                  <a:pt x="73" y="160"/>
                </a:cubicBezTo>
                <a:cubicBezTo>
                  <a:pt x="40" y="171"/>
                  <a:pt x="40" y="171"/>
                  <a:pt x="40" y="171"/>
                </a:cubicBezTo>
                <a:cubicBezTo>
                  <a:pt x="38" y="171"/>
                  <a:pt x="37" y="173"/>
                  <a:pt x="36" y="175"/>
                </a:cubicBezTo>
                <a:cubicBezTo>
                  <a:pt x="35" y="176"/>
                  <a:pt x="35" y="178"/>
                  <a:pt x="36" y="180"/>
                </a:cubicBezTo>
                <a:cubicBezTo>
                  <a:pt x="50" y="211"/>
                  <a:pt x="50" y="211"/>
                  <a:pt x="50" y="211"/>
                </a:cubicBezTo>
                <a:cubicBezTo>
                  <a:pt x="20" y="229"/>
                  <a:pt x="20" y="229"/>
                  <a:pt x="20" y="229"/>
                </a:cubicBezTo>
                <a:cubicBezTo>
                  <a:pt x="19" y="230"/>
                  <a:pt x="17" y="232"/>
                  <a:pt x="17" y="233"/>
                </a:cubicBezTo>
                <a:cubicBezTo>
                  <a:pt x="17" y="235"/>
                  <a:pt x="17" y="237"/>
                  <a:pt x="18" y="239"/>
                </a:cubicBezTo>
                <a:cubicBezTo>
                  <a:pt x="38" y="267"/>
                  <a:pt x="38" y="267"/>
                  <a:pt x="38" y="267"/>
                </a:cubicBezTo>
                <a:cubicBezTo>
                  <a:pt x="13" y="290"/>
                  <a:pt x="13" y="290"/>
                  <a:pt x="13" y="290"/>
                </a:cubicBezTo>
                <a:cubicBezTo>
                  <a:pt x="11" y="291"/>
                  <a:pt x="10" y="293"/>
                  <a:pt x="10" y="295"/>
                </a:cubicBezTo>
                <a:cubicBezTo>
                  <a:pt x="10" y="297"/>
                  <a:pt x="11" y="299"/>
                  <a:pt x="13" y="300"/>
                </a:cubicBezTo>
                <a:cubicBezTo>
                  <a:pt x="38" y="323"/>
                  <a:pt x="38" y="323"/>
                  <a:pt x="38" y="323"/>
                </a:cubicBezTo>
                <a:cubicBezTo>
                  <a:pt x="18" y="351"/>
                  <a:pt x="18" y="351"/>
                  <a:pt x="18" y="351"/>
                </a:cubicBezTo>
                <a:cubicBezTo>
                  <a:pt x="17" y="353"/>
                  <a:pt x="17" y="355"/>
                  <a:pt x="17" y="357"/>
                </a:cubicBezTo>
                <a:cubicBezTo>
                  <a:pt x="17" y="359"/>
                  <a:pt x="19" y="360"/>
                  <a:pt x="20" y="361"/>
                </a:cubicBezTo>
                <a:cubicBezTo>
                  <a:pt x="50" y="379"/>
                  <a:pt x="50" y="379"/>
                  <a:pt x="50" y="379"/>
                </a:cubicBezTo>
                <a:cubicBezTo>
                  <a:pt x="36" y="410"/>
                  <a:pt x="36" y="410"/>
                  <a:pt x="36" y="410"/>
                </a:cubicBezTo>
                <a:cubicBezTo>
                  <a:pt x="35" y="412"/>
                  <a:pt x="35" y="414"/>
                  <a:pt x="36" y="416"/>
                </a:cubicBezTo>
                <a:cubicBezTo>
                  <a:pt x="37" y="417"/>
                  <a:pt x="38" y="419"/>
                  <a:pt x="40" y="419"/>
                </a:cubicBezTo>
                <a:cubicBezTo>
                  <a:pt x="73" y="430"/>
                  <a:pt x="73" y="430"/>
                  <a:pt x="73" y="430"/>
                </a:cubicBezTo>
                <a:cubicBezTo>
                  <a:pt x="66" y="464"/>
                  <a:pt x="66" y="464"/>
                  <a:pt x="66" y="464"/>
                </a:cubicBezTo>
                <a:cubicBezTo>
                  <a:pt x="65" y="466"/>
                  <a:pt x="66" y="468"/>
                  <a:pt x="67" y="469"/>
                </a:cubicBezTo>
                <a:cubicBezTo>
                  <a:pt x="68" y="471"/>
                  <a:pt x="70" y="472"/>
                  <a:pt x="72" y="472"/>
                </a:cubicBezTo>
                <a:cubicBezTo>
                  <a:pt x="87" y="474"/>
                  <a:pt x="87" y="474"/>
                  <a:pt x="87" y="474"/>
                </a:cubicBezTo>
                <a:cubicBezTo>
                  <a:pt x="1" y="650"/>
                  <a:pt x="1" y="650"/>
                  <a:pt x="1" y="650"/>
                </a:cubicBezTo>
                <a:cubicBezTo>
                  <a:pt x="0" y="652"/>
                  <a:pt x="0" y="654"/>
                  <a:pt x="1" y="656"/>
                </a:cubicBezTo>
                <a:cubicBezTo>
                  <a:pt x="3" y="658"/>
                  <a:pt x="5" y="660"/>
                  <a:pt x="7" y="660"/>
                </a:cubicBezTo>
                <a:cubicBezTo>
                  <a:pt x="124" y="665"/>
                  <a:pt x="124" y="665"/>
                  <a:pt x="124" y="665"/>
                </a:cubicBezTo>
                <a:cubicBezTo>
                  <a:pt x="202" y="755"/>
                  <a:pt x="202" y="755"/>
                  <a:pt x="202" y="755"/>
                </a:cubicBezTo>
                <a:cubicBezTo>
                  <a:pt x="203" y="756"/>
                  <a:pt x="205" y="757"/>
                  <a:pt x="207" y="757"/>
                </a:cubicBezTo>
                <a:cubicBezTo>
                  <a:pt x="208" y="757"/>
                  <a:pt x="208" y="757"/>
                  <a:pt x="208" y="757"/>
                </a:cubicBezTo>
                <a:cubicBezTo>
                  <a:pt x="211" y="757"/>
                  <a:pt x="213" y="755"/>
                  <a:pt x="214" y="753"/>
                </a:cubicBezTo>
                <a:cubicBezTo>
                  <a:pt x="303" y="569"/>
                  <a:pt x="303" y="569"/>
                  <a:pt x="303" y="569"/>
                </a:cubicBezTo>
                <a:cubicBezTo>
                  <a:pt x="307" y="566"/>
                  <a:pt x="307" y="566"/>
                  <a:pt x="307" y="566"/>
                </a:cubicBezTo>
                <a:cubicBezTo>
                  <a:pt x="314" y="572"/>
                  <a:pt x="314" y="572"/>
                  <a:pt x="314" y="572"/>
                </a:cubicBezTo>
                <a:cubicBezTo>
                  <a:pt x="375" y="707"/>
                  <a:pt x="375" y="707"/>
                  <a:pt x="375" y="707"/>
                </a:cubicBezTo>
                <a:cubicBezTo>
                  <a:pt x="376" y="709"/>
                  <a:pt x="378" y="711"/>
                  <a:pt x="381" y="711"/>
                </a:cubicBezTo>
                <a:cubicBezTo>
                  <a:pt x="383" y="712"/>
                  <a:pt x="385" y="711"/>
                  <a:pt x="387" y="709"/>
                </a:cubicBezTo>
                <a:cubicBezTo>
                  <a:pt x="459" y="626"/>
                  <a:pt x="459" y="626"/>
                  <a:pt x="459" y="626"/>
                </a:cubicBezTo>
                <a:cubicBezTo>
                  <a:pt x="572" y="625"/>
                  <a:pt x="572" y="625"/>
                  <a:pt x="572" y="625"/>
                </a:cubicBezTo>
                <a:cubicBezTo>
                  <a:pt x="574" y="625"/>
                  <a:pt x="576" y="624"/>
                  <a:pt x="578" y="622"/>
                </a:cubicBezTo>
                <a:cubicBezTo>
                  <a:pt x="579" y="620"/>
                  <a:pt x="579" y="617"/>
                  <a:pt x="578" y="615"/>
                </a:cubicBezTo>
                <a:cubicBezTo>
                  <a:pt x="515" y="475"/>
                  <a:pt x="515" y="475"/>
                  <a:pt x="515" y="475"/>
                </a:cubicBezTo>
                <a:cubicBezTo>
                  <a:pt x="542" y="472"/>
                  <a:pt x="542" y="472"/>
                  <a:pt x="542" y="472"/>
                </a:cubicBezTo>
                <a:cubicBezTo>
                  <a:pt x="544" y="472"/>
                  <a:pt x="545" y="471"/>
                  <a:pt x="547" y="469"/>
                </a:cubicBezTo>
                <a:cubicBezTo>
                  <a:pt x="548" y="468"/>
                  <a:pt x="548" y="466"/>
                  <a:pt x="548" y="464"/>
                </a:cubicBezTo>
                <a:cubicBezTo>
                  <a:pt x="541" y="430"/>
                  <a:pt x="541" y="430"/>
                  <a:pt x="541" y="430"/>
                </a:cubicBezTo>
                <a:cubicBezTo>
                  <a:pt x="573" y="419"/>
                  <a:pt x="573" y="419"/>
                  <a:pt x="573" y="419"/>
                </a:cubicBezTo>
                <a:cubicBezTo>
                  <a:pt x="575" y="419"/>
                  <a:pt x="577" y="417"/>
                  <a:pt x="578" y="416"/>
                </a:cubicBezTo>
                <a:cubicBezTo>
                  <a:pt x="578" y="414"/>
                  <a:pt x="578" y="412"/>
                  <a:pt x="578" y="410"/>
                </a:cubicBezTo>
                <a:cubicBezTo>
                  <a:pt x="564" y="379"/>
                  <a:pt x="564" y="379"/>
                  <a:pt x="564" y="379"/>
                </a:cubicBezTo>
                <a:cubicBezTo>
                  <a:pt x="593" y="361"/>
                  <a:pt x="593" y="361"/>
                  <a:pt x="593" y="361"/>
                </a:cubicBezTo>
                <a:cubicBezTo>
                  <a:pt x="595" y="360"/>
                  <a:pt x="596" y="359"/>
                  <a:pt x="597" y="357"/>
                </a:cubicBezTo>
                <a:cubicBezTo>
                  <a:pt x="597" y="355"/>
                  <a:pt x="597" y="353"/>
                  <a:pt x="596" y="351"/>
                </a:cubicBezTo>
                <a:cubicBezTo>
                  <a:pt x="576" y="323"/>
                  <a:pt x="576" y="323"/>
                  <a:pt x="576" y="323"/>
                </a:cubicBezTo>
                <a:cubicBezTo>
                  <a:pt x="601" y="300"/>
                  <a:pt x="601" y="300"/>
                  <a:pt x="601" y="300"/>
                </a:cubicBezTo>
                <a:cubicBezTo>
                  <a:pt x="602" y="299"/>
                  <a:pt x="603" y="297"/>
                  <a:pt x="603" y="295"/>
                </a:cubicBezTo>
                <a:close/>
                <a:moveTo>
                  <a:pt x="562" y="317"/>
                </a:moveTo>
                <a:cubicBezTo>
                  <a:pt x="559" y="320"/>
                  <a:pt x="559" y="324"/>
                  <a:pt x="561" y="326"/>
                </a:cubicBezTo>
                <a:cubicBezTo>
                  <a:pt x="580" y="353"/>
                  <a:pt x="580" y="353"/>
                  <a:pt x="580" y="353"/>
                </a:cubicBezTo>
                <a:cubicBezTo>
                  <a:pt x="552" y="370"/>
                  <a:pt x="552" y="370"/>
                  <a:pt x="552" y="370"/>
                </a:cubicBezTo>
                <a:cubicBezTo>
                  <a:pt x="549" y="372"/>
                  <a:pt x="547" y="375"/>
                  <a:pt x="549" y="379"/>
                </a:cubicBezTo>
                <a:cubicBezTo>
                  <a:pt x="562" y="409"/>
                  <a:pt x="562" y="409"/>
                  <a:pt x="562" y="409"/>
                </a:cubicBezTo>
                <a:cubicBezTo>
                  <a:pt x="531" y="419"/>
                  <a:pt x="531" y="419"/>
                  <a:pt x="531" y="419"/>
                </a:cubicBezTo>
                <a:cubicBezTo>
                  <a:pt x="527" y="420"/>
                  <a:pt x="526" y="424"/>
                  <a:pt x="526" y="427"/>
                </a:cubicBezTo>
                <a:cubicBezTo>
                  <a:pt x="533" y="459"/>
                  <a:pt x="533" y="459"/>
                  <a:pt x="533" y="459"/>
                </a:cubicBezTo>
                <a:cubicBezTo>
                  <a:pt x="504" y="462"/>
                  <a:pt x="504" y="462"/>
                  <a:pt x="504" y="462"/>
                </a:cubicBezTo>
                <a:cubicBezTo>
                  <a:pt x="501" y="463"/>
                  <a:pt x="499" y="464"/>
                  <a:pt x="498" y="466"/>
                </a:cubicBezTo>
                <a:cubicBezTo>
                  <a:pt x="497" y="468"/>
                  <a:pt x="497" y="470"/>
                  <a:pt x="498" y="472"/>
                </a:cubicBezTo>
                <a:cubicBezTo>
                  <a:pt x="561" y="611"/>
                  <a:pt x="561" y="611"/>
                  <a:pt x="561" y="611"/>
                </a:cubicBezTo>
                <a:cubicBezTo>
                  <a:pt x="456" y="612"/>
                  <a:pt x="456" y="612"/>
                  <a:pt x="456" y="612"/>
                </a:cubicBezTo>
                <a:cubicBezTo>
                  <a:pt x="454" y="612"/>
                  <a:pt x="452" y="612"/>
                  <a:pt x="451" y="614"/>
                </a:cubicBezTo>
                <a:cubicBezTo>
                  <a:pt x="383" y="692"/>
                  <a:pt x="383" y="692"/>
                  <a:pt x="383" y="692"/>
                </a:cubicBezTo>
                <a:cubicBezTo>
                  <a:pt x="326" y="564"/>
                  <a:pt x="326" y="564"/>
                  <a:pt x="326" y="564"/>
                </a:cubicBezTo>
                <a:cubicBezTo>
                  <a:pt x="325" y="563"/>
                  <a:pt x="325" y="563"/>
                  <a:pt x="324" y="562"/>
                </a:cubicBezTo>
                <a:cubicBezTo>
                  <a:pt x="311" y="551"/>
                  <a:pt x="311" y="551"/>
                  <a:pt x="311" y="551"/>
                </a:cubicBezTo>
                <a:cubicBezTo>
                  <a:pt x="309" y="549"/>
                  <a:pt x="305" y="549"/>
                  <a:pt x="302" y="551"/>
                </a:cubicBezTo>
                <a:cubicBezTo>
                  <a:pt x="293" y="559"/>
                  <a:pt x="293" y="559"/>
                  <a:pt x="293" y="559"/>
                </a:cubicBezTo>
                <a:cubicBezTo>
                  <a:pt x="292" y="560"/>
                  <a:pt x="292" y="561"/>
                  <a:pt x="291" y="561"/>
                </a:cubicBezTo>
                <a:cubicBezTo>
                  <a:pt x="206" y="737"/>
                  <a:pt x="206" y="737"/>
                  <a:pt x="206" y="737"/>
                </a:cubicBezTo>
                <a:cubicBezTo>
                  <a:pt x="132" y="654"/>
                  <a:pt x="132" y="654"/>
                  <a:pt x="132" y="654"/>
                </a:cubicBezTo>
                <a:cubicBezTo>
                  <a:pt x="131" y="652"/>
                  <a:pt x="129" y="651"/>
                  <a:pt x="127" y="651"/>
                </a:cubicBezTo>
                <a:cubicBezTo>
                  <a:pt x="18" y="646"/>
                  <a:pt x="18" y="646"/>
                  <a:pt x="18" y="646"/>
                </a:cubicBezTo>
                <a:cubicBezTo>
                  <a:pt x="104" y="471"/>
                  <a:pt x="104" y="471"/>
                  <a:pt x="104" y="471"/>
                </a:cubicBezTo>
                <a:cubicBezTo>
                  <a:pt x="105" y="469"/>
                  <a:pt x="105" y="467"/>
                  <a:pt x="103" y="465"/>
                </a:cubicBezTo>
                <a:cubicBezTo>
                  <a:pt x="102" y="463"/>
                  <a:pt x="100" y="461"/>
                  <a:pt x="98" y="461"/>
                </a:cubicBezTo>
                <a:cubicBezTo>
                  <a:pt x="81" y="459"/>
                  <a:pt x="81" y="459"/>
                  <a:pt x="81" y="459"/>
                </a:cubicBezTo>
                <a:cubicBezTo>
                  <a:pt x="87" y="427"/>
                  <a:pt x="87" y="427"/>
                  <a:pt x="87" y="427"/>
                </a:cubicBezTo>
                <a:cubicBezTo>
                  <a:pt x="88" y="424"/>
                  <a:pt x="86" y="420"/>
                  <a:pt x="83" y="419"/>
                </a:cubicBezTo>
                <a:cubicBezTo>
                  <a:pt x="52" y="409"/>
                  <a:pt x="52" y="409"/>
                  <a:pt x="52" y="409"/>
                </a:cubicBezTo>
                <a:cubicBezTo>
                  <a:pt x="65" y="379"/>
                  <a:pt x="65" y="379"/>
                  <a:pt x="65" y="379"/>
                </a:cubicBezTo>
                <a:cubicBezTo>
                  <a:pt x="66" y="375"/>
                  <a:pt x="65" y="372"/>
                  <a:pt x="62" y="370"/>
                </a:cubicBezTo>
                <a:cubicBezTo>
                  <a:pt x="34" y="353"/>
                  <a:pt x="34" y="353"/>
                  <a:pt x="34" y="353"/>
                </a:cubicBezTo>
                <a:cubicBezTo>
                  <a:pt x="53" y="326"/>
                  <a:pt x="53" y="326"/>
                  <a:pt x="53" y="326"/>
                </a:cubicBezTo>
                <a:cubicBezTo>
                  <a:pt x="55" y="324"/>
                  <a:pt x="54" y="320"/>
                  <a:pt x="52" y="317"/>
                </a:cubicBezTo>
                <a:cubicBezTo>
                  <a:pt x="28" y="295"/>
                  <a:pt x="28" y="295"/>
                  <a:pt x="28" y="295"/>
                </a:cubicBezTo>
                <a:cubicBezTo>
                  <a:pt x="52" y="273"/>
                  <a:pt x="52" y="273"/>
                  <a:pt x="52" y="273"/>
                </a:cubicBezTo>
                <a:cubicBezTo>
                  <a:pt x="54" y="270"/>
                  <a:pt x="55" y="267"/>
                  <a:pt x="53" y="264"/>
                </a:cubicBezTo>
                <a:cubicBezTo>
                  <a:pt x="34" y="237"/>
                  <a:pt x="34" y="237"/>
                  <a:pt x="34" y="237"/>
                </a:cubicBezTo>
                <a:cubicBezTo>
                  <a:pt x="62" y="220"/>
                  <a:pt x="62" y="220"/>
                  <a:pt x="62" y="220"/>
                </a:cubicBezTo>
                <a:cubicBezTo>
                  <a:pt x="65" y="219"/>
                  <a:pt x="66" y="215"/>
                  <a:pt x="65" y="212"/>
                </a:cubicBezTo>
                <a:cubicBezTo>
                  <a:pt x="52" y="182"/>
                  <a:pt x="52" y="182"/>
                  <a:pt x="52" y="182"/>
                </a:cubicBezTo>
                <a:cubicBezTo>
                  <a:pt x="83" y="171"/>
                  <a:pt x="83" y="171"/>
                  <a:pt x="83" y="171"/>
                </a:cubicBezTo>
                <a:cubicBezTo>
                  <a:pt x="86" y="170"/>
                  <a:pt x="88" y="167"/>
                  <a:pt x="87" y="163"/>
                </a:cubicBezTo>
                <a:cubicBezTo>
                  <a:pt x="81" y="131"/>
                  <a:pt x="81" y="131"/>
                  <a:pt x="81" y="131"/>
                </a:cubicBezTo>
                <a:cubicBezTo>
                  <a:pt x="114" y="127"/>
                  <a:pt x="114" y="127"/>
                  <a:pt x="114" y="127"/>
                </a:cubicBezTo>
                <a:cubicBezTo>
                  <a:pt x="117" y="127"/>
                  <a:pt x="120" y="124"/>
                  <a:pt x="120" y="120"/>
                </a:cubicBezTo>
                <a:cubicBezTo>
                  <a:pt x="120" y="88"/>
                  <a:pt x="120" y="88"/>
                  <a:pt x="120" y="88"/>
                </a:cubicBezTo>
                <a:cubicBezTo>
                  <a:pt x="153" y="91"/>
                  <a:pt x="153" y="91"/>
                  <a:pt x="153" y="91"/>
                </a:cubicBezTo>
                <a:cubicBezTo>
                  <a:pt x="156" y="91"/>
                  <a:pt x="159" y="89"/>
                  <a:pt x="160" y="85"/>
                </a:cubicBezTo>
                <a:cubicBezTo>
                  <a:pt x="167" y="53"/>
                  <a:pt x="167" y="53"/>
                  <a:pt x="167" y="53"/>
                </a:cubicBezTo>
                <a:cubicBezTo>
                  <a:pt x="198" y="63"/>
                  <a:pt x="198" y="63"/>
                  <a:pt x="198" y="63"/>
                </a:cubicBezTo>
                <a:cubicBezTo>
                  <a:pt x="202" y="64"/>
                  <a:pt x="205" y="63"/>
                  <a:pt x="207" y="59"/>
                </a:cubicBezTo>
                <a:cubicBezTo>
                  <a:pt x="221" y="30"/>
                  <a:pt x="221" y="30"/>
                  <a:pt x="221" y="30"/>
                </a:cubicBezTo>
                <a:cubicBezTo>
                  <a:pt x="249" y="46"/>
                  <a:pt x="249" y="46"/>
                  <a:pt x="249" y="46"/>
                </a:cubicBezTo>
                <a:cubicBezTo>
                  <a:pt x="252" y="47"/>
                  <a:pt x="256" y="47"/>
                  <a:pt x="258" y="44"/>
                </a:cubicBezTo>
                <a:cubicBezTo>
                  <a:pt x="278" y="18"/>
                  <a:pt x="278" y="18"/>
                  <a:pt x="278" y="18"/>
                </a:cubicBezTo>
                <a:cubicBezTo>
                  <a:pt x="302" y="39"/>
                  <a:pt x="302" y="39"/>
                  <a:pt x="302" y="39"/>
                </a:cubicBezTo>
                <a:cubicBezTo>
                  <a:pt x="305" y="41"/>
                  <a:pt x="309" y="41"/>
                  <a:pt x="311" y="39"/>
                </a:cubicBezTo>
                <a:cubicBezTo>
                  <a:pt x="336" y="18"/>
                  <a:pt x="336" y="18"/>
                  <a:pt x="336" y="18"/>
                </a:cubicBezTo>
                <a:cubicBezTo>
                  <a:pt x="356" y="44"/>
                  <a:pt x="356" y="44"/>
                  <a:pt x="356" y="44"/>
                </a:cubicBezTo>
                <a:cubicBezTo>
                  <a:pt x="358" y="47"/>
                  <a:pt x="361" y="47"/>
                  <a:pt x="365" y="46"/>
                </a:cubicBezTo>
                <a:cubicBezTo>
                  <a:pt x="393" y="30"/>
                  <a:pt x="393" y="30"/>
                  <a:pt x="393" y="30"/>
                </a:cubicBezTo>
                <a:cubicBezTo>
                  <a:pt x="407" y="59"/>
                  <a:pt x="407" y="59"/>
                  <a:pt x="407" y="59"/>
                </a:cubicBezTo>
                <a:cubicBezTo>
                  <a:pt x="408" y="63"/>
                  <a:pt x="412" y="64"/>
                  <a:pt x="415" y="63"/>
                </a:cubicBezTo>
                <a:cubicBezTo>
                  <a:pt x="446" y="53"/>
                  <a:pt x="446" y="53"/>
                  <a:pt x="446" y="53"/>
                </a:cubicBezTo>
                <a:cubicBezTo>
                  <a:pt x="454" y="85"/>
                  <a:pt x="454" y="85"/>
                  <a:pt x="454" y="85"/>
                </a:cubicBezTo>
                <a:cubicBezTo>
                  <a:pt x="454" y="89"/>
                  <a:pt x="457" y="91"/>
                  <a:pt x="461" y="91"/>
                </a:cubicBezTo>
                <a:cubicBezTo>
                  <a:pt x="494" y="88"/>
                  <a:pt x="494" y="88"/>
                  <a:pt x="494" y="88"/>
                </a:cubicBezTo>
                <a:cubicBezTo>
                  <a:pt x="494" y="120"/>
                  <a:pt x="494" y="120"/>
                  <a:pt x="494" y="120"/>
                </a:cubicBezTo>
                <a:cubicBezTo>
                  <a:pt x="494" y="124"/>
                  <a:pt x="497" y="127"/>
                  <a:pt x="500" y="127"/>
                </a:cubicBezTo>
                <a:cubicBezTo>
                  <a:pt x="533" y="131"/>
                  <a:pt x="533" y="131"/>
                  <a:pt x="533" y="131"/>
                </a:cubicBezTo>
                <a:cubicBezTo>
                  <a:pt x="526" y="163"/>
                  <a:pt x="526" y="163"/>
                  <a:pt x="526" y="163"/>
                </a:cubicBezTo>
                <a:cubicBezTo>
                  <a:pt x="526" y="167"/>
                  <a:pt x="527" y="170"/>
                  <a:pt x="531" y="171"/>
                </a:cubicBezTo>
                <a:cubicBezTo>
                  <a:pt x="562" y="182"/>
                  <a:pt x="562" y="182"/>
                  <a:pt x="562" y="182"/>
                </a:cubicBezTo>
                <a:cubicBezTo>
                  <a:pt x="549" y="212"/>
                  <a:pt x="549" y="212"/>
                  <a:pt x="549" y="212"/>
                </a:cubicBezTo>
                <a:cubicBezTo>
                  <a:pt x="547" y="215"/>
                  <a:pt x="549" y="219"/>
                  <a:pt x="552" y="220"/>
                </a:cubicBezTo>
                <a:cubicBezTo>
                  <a:pt x="580" y="237"/>
                  <a:pt x="580" y="237"/>
                  <a:pt x="580" y="237"/>
                </a:cubicBezTo>
                <a:cubicBezTo>
                  <a:pt x="561" y="264"/>
                  <a:pt x="561" y="264"/>
                  <a:pt x="561" y="264"/>
                </a:cubicBezTo>
                <a:cubicBezTo>
                  <a:pt x="559" y="267"/>
                  <a:pt x="559" y="270"/>
                  <a:pt x="562" y="273"/>
                </a:cubicBezTo>
                <a:cubicBezTo>
                  <a:pt x="586" y="295"/>
                  <a:pt x="586" y="295"/>
                  <a:pt x="586" y="295"/>
                </a:cubicBezTo>
                <a:lnTo>
                  <a:pt x="562" y="317"/>
                </a:lnTo>
                <a:close/>
                <a:moveTo>
                  <a:pt x="307" y="116"/>
                </a:moveTo>
                <a:cubicBezTo>
                  <a:pt x="211" y="116"/>
                  <a:pt x="133" y="193"/>
                  <a:pt x="133" y="289"/>
                </a:cubicBezTo>
                <a:cubicBezTo>
                  <a:pt x="133" y="385"/>
                  <a:pt x="211" y="463"/>
                  <a:pt x="307" y="463"/>
                </a:cubicBezTo>
                <a:cubicBezTo>
                  <a:pt x="403" y="463"/>
                  <a:pt x="480" y="385"/>
                  <a:pt x="480" y="289"/>
                </a:cubicBezTo>
                <a:cubicBezTo>
                  <a:pt x="480" y="193"/>
                  <a:pt x="403" y="116"/>
                  <a:pt x="307" y="116"/>
                </a:cubicBezTo>
                <a:close/>
                <a:moveTo>
                  <a:pt x="307" y="449"/>
                </a:moveTo>
                <a:cubicBezTo>
                  <a:pt x="219" y="449"/>
                  <a:pt x="147" y="377"/>
                  <a:pt x="147" y="289"/>
                </a:cubicBezTo>
                <a:cubicBezTo>
                  <a:pt x="147" y="201"/>
                  <a:pt x="219" y="130"/>
                  <a:pt x="307" y="130"/>
                </a:cubicBezTo>
                <a:cubicBezTo>
                  <a:pt x="395" y="130"/>
                  <a:pt x="466" y="201"/>
                  <a:pt x="466" y="289"/>
                </a:cubicBezTo>
                <a:cubicBezTo>
                  <a:pt x="466" y="377"/>
                  <a:pt x="395" y="449"/>
                  <a:pt x="307" y="44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1" name="Oval 48"/>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8" name="Freeform 90"/>
          <p:cNvSpPr>
            <a:spLocks noEditPoints="1"/>
          </p:cNvSpPr>
          <p:nvPr/>
        </p:nvSpPr>
        <p:spPr bwMode="auto">
          <a:xfrm>
            <a:off x="6792085" y="1755131"/>
            <a:ext cx="435685" cy="584446"/>
          </a:xfrm>
          <a:custGeom>
            <a:avLst/>
            <a:gdLst>
              <a:gd name="T0" fmla="*/ 371 w 422"/>
              <a:gd name="T1" fmla="*/ 210 h 566"/>
              <a:gd name="T2" fmla="*/ 352 w 422"/>
              <a:gd name="T3" fmla="*/ 210 h 566"/>
              <a:gd name="T4" fmla="*/ 352 w 422"/>
              <a:gd name="T5" fmla="*/ 140 h 566"/>
              <a:gd name="T6" fmla="*/ 211 w 422"/>
              <a:gd name="T7" fmla="*/ 0 h 566"/>
              <a:gd name="T8" fmla="*/ 70 w 422"/>
              <a:gd name="T9" fmla="*/ 140 h 566"/>
              <a:gd name="T10" fmla="*/ 70 w 422"/>
              <a:gd name="T11" fmla="*/ 210 h 566"/>
              <a:gd name="T12" fmla="*/ 50 w 422"/>
              <a:gd name="T13" fmla="*/ 210 h 566"/>
              <a:gd name="T14" fmla="*/ 0 w 422"/>
              <a:gd name="T15" fmla="*/ 261 h 566"/>
              <a:gd name="T16" fmla="*/ 0 w 422"/>
              <a:gd name="T17" fmla="*/ 516 h 566"/>
              <a:gd name="T18" fmla="*/ 50 w 422"/>
              <a:gd name="T19" fmla="*/ 566 h 566"/>
              <a:gd name="T20" fmla="*/ 371 w 422"/>
              <a:gd name="T21" fmla="*/ 566 h 566"/>
              <a:gd name="T22" fmla="*/ 422 w 422"/>
              <a:gd name="T23" fmla="*/ 516 h 566"/>
              <a:gd name="T24" fmla="*/ 422 w 422"/>
              <a:gd name="T25" fmla="*/ 261 h 566"/>
              <a:gd name="T26" fmla="*/ 371 w 422"/>
              <a:gd name="T27" fmla="*/ 210 h 566"/>
              <a:gd name="T28" fmla="*/ 84 w 422"/>
              <a:gd name="T29" fmla="*/ 140 h 566"/>
              <a:gd name="T30" fmla="*/ 211 w 422"/>
              <a:gd name="T31" fmla="*/ 14 h 566"/>
              <a:gd name="T32" fmla="*/ 338 w 422"/>
              <a:gd name="T33" fmla="*/ 140 h 566"/>
              <a:gd name="T34" fmla="*/ 338 w 422"/>
              <a:gd name="T35" fmla="*/ 210 h 566"/>
              <a:gd name="T36" fmla="*/ 84 w 422"/>
              <a:gd name="T37" fmla="*/ 210 h 566"/>
              <a:gd name="T38" fmla="*/ 84 w 422"/>
              <a:gd name="T39" fmla="*/ 140 h 566"/>
              <a:gd name="T40" fmla="*/ 408 w 422"/>
              <a:gd name="T41" fmla="*/ 516 h 566"/>
              <a:gd name="T42" fmla="*/ 371 w 422"/>
              <a:gd name="T43" fmla="*/ 552 h 566"/>
              <a:gd name="T44" fmla="*/ 50 w 422"/>
              <a:gd name="T45" fmla="*/ 552 h 566"/>
              <a:gd name="T46" fmla="*/ 14 w 422"/>
              <a:gd name="T47" fmla="*/ 516 h 566"/>
              <a:gd name="T48" fmla="*/ 14 w 422"/>
              <a:gd name="T49" fmla="*/ 261 h 566"/>
              <a:gd name="T50" fmla="*/ 50 w 422"/>
              <a:gd name="T51" fmla="*/ 224 h 566"/>
              <a:gd name="T52" fmla="*/ 371 w 422"/>
              <a:gd name="T53" fmla="*/ 224 h 566"/>
              <a:gd name="T54" fmla="*/ 408 w 422"/>
              <a:gd name="T55" fmla="*/ 261 h 566"/>
              <a:gd name="T56" fmla="*/ 408 w 422"/>
              <a:gd name="T57" fmla="*/ 516 h 566"/>
              <a:gd name="T58" fmla="*/ 211 w 422"/>
              <a:gd name="T59" fmla="*/ 333 h 566"/>
              <a:gd name="T60" fmla="*/ 182 w 422"/>
              <a:gd name="T61" fmla="*/ 362 h 566"/>
              <a:gd name="T62" fmla="*/ 204 w 422"/>
              <a:gd name="T63" fmla="*/ 389 h 566"/>
              <a:gd name="T64" fmla="*/ 204 w 422"/>
              <a:gd name="T65" fmla="*/ 433 h 566"/>
              <a:gd name="T66" fmla="*/ 211 w 422"/>
              <a:gd name="T67" fmla="*/ 440 h 566"/>
              <a:gd name="T68" fmla="*/ 218 w 422"/>
              <a:gd name="T69" fmla="*/ 433 h 566"/>
              <a:gd name="T70" fmla="*/ 218 w 422"/>
              <a:gd name="T71" fmla="*/ 389 h 566"/>
              <a:gd name="T72" fmla="*/ 239 w 422"/>
              <a:gd name="T73" fmla="*/ 362 h 566"/>
              <a:gd name="T74" fmla="*/ 211 w 422"/>
              <a:gd name="T75" fmla="*/ 333 h 566"/>
              <a:gd name="T76" fmla="*/ 211 w 422"/>
              <a:gd name="T77" fmla="*/ 376 h 566"/>
              <a:gd name="T78" fmla="*/ 196 w 422"/>
              <a:gd name="T79" fmla="*/ 362 h 566"/>
              <a:gd name="T80" fmla="*/ 211 w 422"/>
              <a:gd name="T81" fmla="*/ 347 h 566"/>
              <a:gd name="T82" fmla="*/ 225 w 422"/>
              <a:gd name="T83" fmla="*/ 362 h 566"/>
              <a:gd name="T84" fmla="*/ 211 w 422"/>
              <a:gd name="T85" fmla="*/ 37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2" h="566">
                <a:moveTo>
                  <a:pt x="371" y="210"/>
                </a:moveTo>
                <a:cubicBezTo>
                  <a:pt x="352" y="210"/>
                  <a:pt x="352" y="210"/>
                  <a:pt x="352" y="210"/>
                </a:cubicBezTo>
                <a:cubicBezTo>
                  <a:pt x="352" y="140"/>
                  <a:pt x="352" y="140"/>
                  <a:pt x="352" y="140"/>
                </a:cubicBezTo>
                <a:cubicBezTo>
                  <a:pt x="352" y="63"/>
                  <a:pt x="288" y="0"/>
                  <a:pt x="211" y="0"/>
                </a:cubicBezTo>
                <a:cubicBezTo>
                  <a:pt x="133" y="0"/>
                  <a:pt x="70" y="63"/>
                  <a:pt x="70" y="140"/>
                </a:cubicBezTo>
                <a:cubicBezTo>
                  <a:pt x="70" y="210"/>
                  <a:pt x="70" y="210"/>
                  <a:pt x="70" y="210"/>
                </a:cubicBezTo>
                <a:cubicBezTo>
                  <a:pt x="50" y="210"/>
                  <a:pt x="50" y="210"/>
                  <a:pt x="50" y="210"/>
                </a:cubicBezTo>
                <a:cubicBezTo>
                  <a:pt x="22" y="210"/>
                  <a:pt x="0" y="233"/>
                  <a:pt x="0" y="261"/>
                </a:cubicBezTo>
                <a:cubicBezTo>
                  <a:pt x="0" y="516"/>
                  <a:pt x="0" y="516"/>
                  <a:pt x="0" y="516"/>
                </a:cubicBezTo>
                <a:cubicBezTo>
                  <a:pt x="0" y="544"/>
                  <a:pt x="22" y="566"/>
                  <a:pt x="50" y="566"/>
                </a:cubicBezTo>
                <a:cubicBezTo>
                  <a:pt x="371" y="566"/>
                  <a:pt x="371" y="566"/>
                  <a:pt x="371" y="566"/>
                </a:cubicBezTo>
                <a:cubicBezTo>
                  <a:pt x="399" y="566"/>
                  <a:pt x="422" y="544"/>
                  <a:pt x="422" y="516"/>
                </a:cubicBezTo>
                <a:cubicBezTo>
                  <a:pt x="422" y="261"/>
                  <a:pt x="422" y="261"/>
                  <a:pt x="422" y="261"/>
                </a:cubicBezTo>
                <a:cubicBezTo>
                  <a:pt x="422" y="233"/>
                  <a:pt x="399" y="210"/>
                  <a:pt x="371" y="210"/>
                </a:cubicBezTo>
                <a:close/>
                <a:moveTo>
                  <a:pt x="84" y="140"/>
                </a:moveTo>
                <a:cubicBezTo>
                  <a:pt x="84" y="71"/>
                  <a:pt x="141" y="14"/>
                  <a:pt x="211" y="14"/>
                </a:cubicBezTo>
                <a:cubicBezTo>
                  <a:pt x="281" y="14"/>
                  <a:pt x="338" y="71"/>
                  <a:pt x="338" y="140"/>
                </a:cubicBezTo>
                <a:cubicBezTo>
                  <a:pt x="338" y="210"/>
                  <a:pt x="338" y="210"/>
                  <a:pt x="338" y="210"/>
                </a:cubicBezTo>
                <a:cubicBezTo>
                  <a:pt x="84" y="210"/>
                  <a:pt x="84" y="210"/>
                  <a:pt x="84" y="210"/>
                </a:cubicBezTo>
                <a:lnTo>
                  <a:pt x="84" y="140"/>
                </a:lnTo>
                <a:close/>
                <a:moveTo>
                  <a:pt x="408" y="516"/>
                </a:moveTo>
                <a:cubicBezTo>
                  <a:pt x="408" y="536"/>
                  <a:pt x="391" y="552"/>
                  <a:pt x="371" y="552"/>
                </a:cubicBezTo>
                <a:cubicBezTo>
                  <a:pt x="50" y="552"/>
                  <a:pt x="50" y="552"/>
                  <a:pt x="50" y="552"/>
                </a:cubicBezTo>
                <a:cubicBezTo>
                  <a:pt x="30" y="552"/>
                  <a:pt x="14" y="536"/>
                  <a:pt x="14" y="516"/>
                </a:cubicBezTo>
                <a:cubicBezTo>
                  <a:pt x="14" y="261"/>
                  <a:pt x="14" y="261"/>
                  <a:pt x="14" y="261"/>
                </a:cubicBezTo>
                <a:cubicBezTo>
                  <a:pt x="14" y="240"/>
                  <a:pt x="30" y="224"/>
                  <a:pt x="50" y="224"/>
                </a:cubicBezTo>
                <a:cubicBezTo>
                  <a:pt x="371" y="224"/>
                  <a:pt x="371" y="224"/>
                  <a:pt x="371" y="224"/>
                </a:cubicBezTo>
                <a:cubicBezTo>
                  <a:pt x="391" y="224"/>
                  <a:pt x="408" y="240"/>
                  <a:pt x="408" y="261"/>
                </a:cubicBezTo>
                <a:lnTo>
                  <a:pt x="408" y="516"/>
                </a:lnTo>
                <a:close/>
                <a:moveTo>
                  <a:pt x="211" y="333"/>
                </a:moveTo>
                <a:cubicBezTo>
                  <a:pt x="195" y="333"/>
                  <a:pt x="182" y="346"/>
                  <a:pt x="182" y="362"/>
                </a:cubicBezTo>
                <a:cubicBezTo>
                  <a:pt x="182" y="375"/>
                  <a:pt x="191" y="386"/>
                  <a:pt x="204" y="389"/>
                </a:cubicBezTo>
                <a:cubicBezTo>
                  <a:pt x="204" y="433"/>
                  <a:pt x="204" y="433"/>
                  <a:pt x="204" y="433"/>
                </a:cubicBezTo>
                <a:cubicBezTo>
                  <a:pt x="204" y="437"/>
                  <a:pt x="207" y="440"/>
                  <a:pt x="211" y="440"/>
                </a:cubicBezTo>
                <a:cubicBezTo>
                  <a:pt x="215" y="440"/>
                  <a:pt x="218" y="437"/>
                  <a:pt x="218" y="433"/>
                </a:cubicBezTo>
                <a:cubicBezTo>
                  <a:pt x="218" y="389"/>
                  <a:pt x="218" y="389"/>
                  <a:pt x="218" y="389"/>
                </a:cubicBezTo>
                <a:cubicBezTo>
                  <a:pt x="230" y="386"/>
                  <a:pt x="239" y="375"/>
                  <a:pt x="239" y="362"/>
                </a:cubicBezTo>
                <a:cubicBezTo>
                  <a:pt x="239" y="346"/>
                  <a:pt x="226" y="333"/>
                  <a:pt x="211" y="333"/>
                </a:cubicBezTo>
                <a:close/>
                <a:moveTo>
                  <a:pt x="211" y="376"/>
                </a:moveTo>
                <a:cubicBezTo>
                  <a:pt x="203" y="376"/>
                  <a:pt x="196" y="370"/>
                  <a:pt x="196" y="362"/>
                </a:cubicBezTo>
                <a:cubicBezTo>
                  <a:pt x="196" y="354"/>
                  <a:pt x="203" y="347"/>
                  <a:pt x="211" y="347"/>
                </a:cubicBezTo>
                <a:cubicBezTo>
                  <a:pt x="219" y="347"/>
                  <a:pt x="225" y="354"/>
                  <a:pt x="225" y="362"/>
                </a:cubicBezTo>
                <a:cubicBezTo>
                  <a:pt x="225" y="370"/>
                  <a:pt x="219" y="376"/>
                  <a:pt x="211" y="37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2" name="Oval 49"/>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1" name="Freeform 93"/>
          <p:cNvSpPr>
            <a:spLocks noEditPoints="1"/>
          </p:cNvSpPr>
          <p:nvPr/>
        </p:nvSpPr>
        <p:spPr bwMode="auto">
          <a:xfrm>
            <a:off x="5033008" y="1721635"/>
            <a:ext cx="501911" cy="651438"/>
          </a:xfrm>
          <a:custGeom>
            <a:avLst/>
            <a:gdLst>
              <a:gd name="T0" fmla="*/ 486 w 486"/>
              <a:gd name="T1" fmla="*/ 163 h 630"/>
              <a:gd name="T2" fmla="*/ 485 w 486"/>
              <a:gd name="T3" fmla="*/ 161 h 630"/>
              <a:gd name="T4" fmla="*/ 484 w 486"/>
              <a:gd name="T5" fmla="*/ 160 h 630"/>
              <a:gd name="T6" fmla="*/ 326 w 486"/>
              <a:gd name="T7" fmla="*/ 2 h 630"/>
              <a:gd name="T8" fmla="*/ 325 w 486"/>
              <a:gd name="T9" fmla="*/ 1 h 630"/>
              <a:gd name="T10" fmla="*/ 323 w 486"/>
              <a:gd name="T11" fmla="*/ 1 h 630"/>
              <a:gd name="T12" fmla="*/ 122 w 486"/>
              <a:gd name="T13" fmla="*/ 0 h 630"/>
              <a:gd name="T14" fmla="*/ 115 w 486"/>
              <a:gd name="T15" fmla="*/ 137 h 630"/>
              <a:gd name="T16" fmla="*/ 0 w 486"/>
              <a:gd name="T17" fmla="*/ 144 h 630"/>
              <a:gd name="T18" fmla="*/ 7 w 486"/>
              <a:gd name="T19" fmla="*/ 630 h 630"/>
              <a:gd name="T20" fmla="*/ 372 w 486"/>
              <a:gd name="T21" fmla="*/ 623 h 630"/>
              <a:gd name="T22" fmla="*/ 479 w 486"/>
              <a:gd name="T23" fmla="*/ 493 h 630"/>
              <a:gd name="T24" fmla="*/ 486 w 486"/>
              <a:gd name="T25" fmla="*/ 165 h 630"/>
              <a:gd name="T26" fmla="*/ 329 w 486"/>
              <a:gd name="T27" fmla="*/ 24 h 630"/>
              <a:gd name="T28" fmla="*/ 329 w 486"/>
              <a:gd name="T29" fmla="*/ 158 h 630"/>
              <a:gd name="T30" fmla="*/ 358 w 486"/>
              <a:gd name="T31" fmla="*/ 616 h 630"/>
              <a:gd name="T32" fmla="*/ 14 w 486"/>
              <a:gd name="T33" fmla="*/ 151 h 630"/>
              <a:gd name="T34" fmla="*/ 200 w 486"/>
              <a:gd name="T35" fmla="*/ 302 h 630"/>
              <a:gd name="T36" fmla="*/ 358 w 486"/>
              <a:gd name="T37" fmla="*/ 309 h 630"/>
              <a:gd name="T38" fmla="*/ 348 w 486"/>
              <a:gd name="T39" fmla="*/ 295 h 630"/>
              <a:gd name="T40" fmla="*/ 214 w 486"/>
              <a:gd name="T41" fmla="*/ 161 h 630"/>
              <a:gd name="T42" fmla="*/ 372 w 486"/>
              <a:gd name="T43" fmla="*/ 479 h 630"/>
              <a:gd name="T44" fmla="*/ 372 w 486"/>
              <a:gd name="T45" fmla="*/ 301 h 630"/>
              <a:gd name="T46" fmla="*/ 371 w 486"/>
              <a:gd name="T47" fmla="*/ 299 h 630"/>
              <a:gd name="T48" fmla="*/ 371 w 486"/>
              <a:gd name="T49" fmla="*/ 298 h 630"/>
              <a:gd name="T50" fmla="*/ 212 w 486"/>
              <a:gd name="T51" fmla="*/ 139 h 630"/>
              <a:gd name="T52" fmla="*/ 211 w 486"/>
              <a:gd name="T53" fmla="*/ 138 h 630"/>
              <a:gd name="T54" fmla="*/ 210 w 486"/>
              <a:gd name="T55" fmla="*/ 138 h 630"/>
              <a:gd name="T56" fmla="*/ 207 w 486"/>
              <a:gd name="T57" fmla="*/ 137 h 630"/>
              <a:gd name="T58" fmla="*/ 129 w 486"/>
              <a:gd name="T59" fmla="*/ 14 h 630"/>
              <a:gd name="T60" fmla="*/ 315 w 486"/>
              <a:gd name="T61" fmla="*/ 165 h 630"/>
              <a:gd name="T62" fmla="*/ 472 w 486"/>
              <a:gd name="T63" fmla="*/ 172 h 630"/>
              <a:gd name="T64" fmla="*/ 372 w 486"/>
              <a:gd name="T65" fmla="*/ 47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6" h="630">
                <a:moveTo>
                  <a:pt x="486" y="164"/>
                </a:moveTo>
                <a:cubicBezTo>
                  <a:pt x="486" y="163"/>
                  <a:pt x="486" y="163"/>
                  <a:pt x="486" y="163"/>
                </a:cubicBezTo>
                <a:cubicBezTo>
                  <a:pt x="486" y="162"/>
                  <a:pt x="486" y="162"/>
                  <a:pt x="486" y="162"/>
                </a:cubicBezTo>
                <a:cubicBezTo>
                  <a:pt x="486" y="162"/>
                  <a:pt x="486" y="162"/>
                  <a:pt x="485" y="161"/>
                </a:cubicBezTo>
                <a:cubicBezTo>
                  <a:pt x="485" y="161"/>
                  <a:pt x="485" y="161"/>
                  <a:pt x="485" y="161"/>
                </a:cubicBezTo>
                <a:cubicBezTo>
                  <a:pt x="485" y="161"/>
                  <a:pt x="485" y="160"/>
                  <a:pt x="484" y="160"/>
                </a:cubicBezTo>
                <a:cubicBezTo>
                  <a:pt x="327" y="2"/>
                  <a:pt x="327" y="2"/>
                  <a:pt x="327" y="2"/>
                </a:cubicBezTo>
                <a:cubicBezTo>
                  <a:pt x="327" y="2"/>
                  <a:pt x="326" y="2"/>
                  <a:pt x="326" y="2"/>
                </a:cubicBezTo>
                <a:cubicBezTo>
                  <a:pt x="326" y="2"/>
                  <a:pt x="326" y="2"/>
                  <a:pt x="326" y="1"/>
                </a:cubicBezTo>
                <a:cubicBezTo>
                  <a:pt x="325" y="1"/>
                  <a:pt x="325" y="1"/>
                  <a:pt x="325" y="1"/>
                </a:cubicBezTo>
                <a:cubicBezTo>
                  <a:pt x="324" y="1"/>
                  <a:pt x="324" y="1"/>
                  <a:pt x="324" y="1"/>
                </a:cubicBezTo>
                <a:cubicBezTo>
                  <a:pt x="324" y="1"/>
                  <a:pt x="324" y="1"/>
                  <a:pt x="323" y="1"/>
                </a:cubicBezTo>
                <a:cubicBezTo>
                  <a:pt x="323" y="0"/>
                  <a:pt x="322" y="0"/>
                  <a:pt x="322" y="0"/>
                </a:cubicBezTo>
                <a:cubicBezTo>
                  <a:pt x="122" y="0"/>
                  <a:pt x="122" y="0"/>
                  <a:pt x="122" y="0"/>
                </a:cubicBezTo>
                <a:cubicBezTo>
                  <a:pt x="118" y="0"/>
                  <a:pt x="115" y="4"/>
                  <a:pt x="115" y="7"/>
                </a:cubicBezTo>
                <a:cubicBezTo>
                  <a:pt x="115" y="137"/>
                  <a:pt x="115" y="137"/>
                  <a:pt x="115" y="137"/>
                </a:cubicBezTo>
                <a:cubicBezTo>
                  <a:pt x="7" y="137"/>
                  <a:pt x="7" y="137"/>
                  <a:pt x="7" y="137"/>
                </a:cubicBezTo>
                <a:cubicBezTo>
                  <a:pt x="3" y="137"/>
                  <a:pt x="0" y="141"/>
                  <a:pt x="0" y="144"/>
                </a:cubicBezTo>
                <a:cubicBezTo>
                  <a:pt x="0" y="623"/>
                  <a:pt x="0" y="623"/>
                  <a:pt x="0" y="623"/>
                </a:cubicBezTo>
                <a:cubicBezTo>
                  <a:pt x="0" y="626"/>
                  <a:pt x="3" y="630"/>
                  <a:pt x="7" y="630"/>
                </a:cubicBezTo>
                <a:cubicBezTo>
                  <a:pt x="365" y="630"/>
                  <a:pt x="365" y="630"/>
                  <a:pt x="365" y="630"/>
                </a:cubicBezTo>
                <a:cubicBezTo>
                  <a:pt x="369" y="630"/>
                  <a:pt x="372" y="626"/>
                  <a:pt x="372" y="623"/>
                </a:cubicBezTo>
                <a:cubicBezTo>
                  <a:pt x="372" y="493"/>
                  <a:pt x="372" y="493"/>
                  <a:pt x="372" y="493"/>
                </a:cubicBezTo>
                <a:cubicBezTo>
                  <a:pt x="479" y="493"/>
                  <a:pt x="479" y="493"/>
                  <a:pt x="479" y="493"/>
                </a:cubicBezTo>
                <a:cubicBezTo>
                  <a:pt x="483" y="493"/>
                  <a:pt x="486" y="489"/>
                  <a:pt x="486" y="486"/>
                </a:cubicBezTo>
                <a:cubicBezTo>
                  <a:pt x="486" y="165"/>
                  <a:pt x="486" y="165"/>
                  <a:pt x="486" y="165"/>
                </a:cubicBezTo>
                <a:cubicBezTo>
                  <a:pt x="486" y="164"/>
                  <a:pt x="486" y="164"/>
                  <a:pt x="486" y="164"/>
                </a:cubicBezTo>
                <a:close/>
                <a:moveTo>
                  <a:pt x="329" y="24"/>
                </a:moveTo>
                <a:cubicBezTo>
                  <a:pt x="463" y="158"/>
                  <a:pt x="463" y="158"/>
                  <a:pt x="463" y="158"/>
                </a:cubicBezTo>
                <a:cubicBezTo>
                  <a:pt x="329" y="158"/>
                  <a:pt x="329" y="158"/>
                  <a:pt x="329" y="158"/>
                </a:cubicBezTo>
                <a:lnTo>
                  <a:pt x="329" y="24"/>
                </a:lnTo>
                <a:close/>
                <a:moveTo>
                  <a:pt x="358" y="616"/>
                </a:moveTo>
                <a:cubicBezTo>
                  <a:pt x="14" y="616"/>
                  <a:pt x="14" y="616"/>
                  <a:pt x="14" y="616"/>
                </a:cubicBezTo>
                <a:cubicBezTo>
                  <a:pt x="14" y="151"/>
                  <a:pt x="14" y="151"/>
                  <a:pt x="14" y="151"/>
                </a:cubicBezTo>
                <a:cubicBezTo>
                  <a:pt x="200" y="151"/>
                  <a:pt x="200" y="151"/>
                  <a:pt x="200" y="151"/>
                </a:cubicBezTo>
                <a:cubicBezTo>
                  <a:pt x="200" y="302"/>
                  <a:pt x="200" y="302"/>
                  <a:pt x="200" y="302"/>
                </a:cubicBezTo>
                <a:cubicBezTo>
                  <a:pt x="200" y="306"/>
                  <a:pt x="203" y="309"/>
                  <a:pt x="207" y="309"/>
                </a:cubicBezTo>
                <a:cubicBezTo>
                  <a:pt x="358" y="309"/>
                  <a:pt x="358" y="309"/>
                  <a:pt x="358" y="309"/>
                </a:cubicBezTo>
                <a:lnTo>
                  <a:pt x="358" y="616"/>
                </a:lnTo>
                <a:close/>
                <a:moveTo>
                  <a:pt x="348" y="295"/>
                </a:moveTo>
                <a:cubicBezTo>
                  <a:pt x="214" y="295"/>
                  <a:pt x="214" y="295"/>
                  <a:pt x="214" y="295"/>
                </a:cubicBezTo>
                <a:cubicBezTo>
                  <a:pt x="214" y="161"/>
                  <a:pt x="214" y="161"/>
                  <a:pt x="214" y="161"/>
                </a:cubicBezTo>
                <a:lnTo>
                  <a:pt x="348" y="295"/>
                </a:lnTo>
                <a:close/>
                <a:moveTo>
                  <a:pt x="372" y="479"/>
                </a:moveTo>
                <a:cubicBezTo>
                  <a:pt x="372" y="302"/>
                  <a:pt x="372" y="302"/>
                  <a:pt x="372" y="302"/>
                </a:cubicBezTo>
                <a:cubicBezTo>
                  <a:pt x="372" y="301"/>
                  <a:pt x="372" y="301"/>
                  <a:pt x="372" y="301"/>
                </a:cubicBezTo>
                <a:cubicBezTo>
                  <a:pt x="372" y="300"/>
                  <a:pt x="371" y="300"/>
                  <a:pt x="371" y="300"/>
                </a:cubicBezTo>
                <a:cubicBezTo>
                  <a:pt x="371" y="299"/>
                  <a:pt x="371" y="299"/>
                  <a:pt x="371" y="299"/>
                </a:cubicBezTo>
                <a:cubicBezTo>
                  <a:pt x="371" y="299"/>
                  <a:pt x="371" y="299"/>
                  <a:pt x="371" y="298"/>
                </a:cubicBezTo>
                <a:cubicBezTo>
                  <a:pt x="371" y="298"/>
                  <a:pt x="371" y="298"/>
                  <a:pt x="371" y="298"/>
                </a:cubicBezTo>
                <a:cubicBezTo>
                  <a:pt x="370" y="298"/>
                  <a:pt x="370" y="297"/>
                  <a:pt x="370" y="297"/>
                </a:cubicBezTo>
                <a:cubicBezTo>
                  <a:pt x="212" y="139"/>
                  <a:pt x="212" y="139"/>
                  <a:pt x="212" y="139"/>
                </a:cubicBezTo>
                <a:cubicBezTo>
                  <a:pt x="212" y="139"/>
                  <a:pt x="211" y="139"/>
                  <a:pt x="211" y="139"/>
                </a:cubicBezTo>
                <a:cubicBezTo>
                  <a:pt x="211" y="139"/>
                  <a:pt x="211" y="138"/>
                  <a:pt x="211" y="138"/>
                </a:cubicBezTo>
                <a:cubicBezTo>
                  <a:pt x="211" y="138"/>
                  <a:pt x="210" y="138"/>
                  <a:pt x="210" y="138"/>
                </a:cubicBezTo>
                <a:cubicBezTo>
                  <a:pt x="210" y="138"/>
                  <a:pt x="210" y="138"/>
                  <a:pt x="210" y="138"/>
                </a:cubicBezTo>
                <a:cubicBezTo>
                  <a:pt x="209" y="138"/>
                  <a:pt x="209" y="138"/>
                  <a:pt x="209" y="138"/>
                </a:cubicBezTo>
                <a:cubicBezTo>
                  <a:pt x="208" y="137"/>
                  <a:pt x="208" y="137"/>
                  <a:pt x="207" y="137"/>
                </a:cubicBezTo>
                <a:cubicBezTo>
                  <a:pt x="129" y="137"/>
                  <a:pt x="129" y="137"/>
                  <a:pt x="129" y="137"/>
                </a:cubicBezTo>
                <a:cubicBezTo>
                  <a:pt x="129" y="14"/>
                  <a:pt x="129" y="14"/>
                  <a:pt x="129" y="14"/>
                </a:cubicBezTo>
                <a:cubicBezTo>
                  <a:pt x="315" y="14"/>
                  <a:pt x="315" y="14"/>
                  <a:pt x="315" y="14"/>
                </a:cubicBezTo>
                <a:cubicBezTo>
                  <a:pt x="315" y="165"/>
                  <a:pt x="315" y="165"/>
                  <a:pt x="315" y="165"/>
                </a:cubicBezTo>
                <a:cubicBezTo>
                  <a:pt x="315" y="169"/>
                  <a:pt x="318" y="172"/>
                  <a:pt x="322" y="172"/>
                </a:cubicBezTo>
                <a:cubicBezTo>
                  <a:pt x="472" y="172"/>
                  <a:pt x="472" y="172"/>
                  <a:pt x="472" y="172"/>
                </a:cubicBezTo>
                <a:cubicBezTo>
                  <a:pt x="472" y="479"/>
                  <a:pt x="472" y="479"/>
                  <a:pt x="472" y="479"/>
                </a:cubicBezTo>
                <a:lnTo>
                  <a:pt x="372" y="47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0" name="Oval 59"/>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2" name="Freeform 94"/>
          <p:cNvSpPr>
            <a:spLocks noEditPoints="1"/>
          </p:cNvSpPr>
          <p:nvPr/>
        </p:nvSpPr>
        <p:spPr bwMode="auto">
          <a:xfrm>
            <a:off x="1501463" y="4819063"/>
            <a:ext cx="671521" cy="698479"/>
          </a:xfrm>
          <a:custGeom>
            <a:avLst/>
            <a:gdLst>
              <a:gd name="T0" fmla="*/ 648 w 650"/>
              <a:gd name="T1" fmla="*/ 264 h 677"/>
              <a:gd name="T2" fmla="*/ 468 w 650"/>
              <a:gd name="T3" fmla="*/ 3 h 677"/>
              <a:gd name="T4" fmla="*/ 462 w 650"/>
              <a:gd name="T5" fmla="*/ 0 h 677"/>
              <a:gd name="T6" fmla="*/ 348 w 650"/>
              <a:gd name="T7" fmla="*/ 42 h 677"/>
              <a:gd name="T8" fmla="*/ 324 w 650"/>
              <a:gd name="T9" fmla="*/ 55 h 677"/>
              <a:gd name="T10" fmla="*/ 309 w 650"/>
              <a:gd name="T11" fmla="*/ 48 h 677"/>
              <a:gd name="T12" fmla="*/ 260 w 650"/>
              <a:gd name="T13" fmla="*/ 34 h 677"/>
              <a:gd name="T14" fmla="*/ 155 w 650"/>
              <a:gd name="T15" fmla="*/ 65 h 677"/>
              <a:gd name="T16" fmla="*/ 33 w 650"/>
              <a:gd name="T17" fmla="*/ 139 h 677"/>
              <a:gd name="T18" fmla="*/ 31 w 650"/>
              <a:gd name="T19" fmla="*/ 144 h 677"/>
              <a:gd name="T20" fmla="*/ 33 w 650"/>
              <a:gd name="T21" fmla="*/ 149 h 677"/>
              <a:gd name="T22" fmla="*/ 191 w 650"/>
              <a:gd name="T23" fmla="*/ 425 h 677"/>
              <a:gd name="T24" fmla="*/ 14 w 650"/>
              <a:gd name="T25" fmla="*/ 119 h 677"/>
              <a:gd name="T26" fmla="*/ 4 w 650"/>
              <a:gd name="T27" fmla="*/ 116 h 677"/>
              <a:gd name="T28" fmla="*/ 2 w 650"/>
              <a:gd name="T29" fmla="*/ 126 h 677"/>
              <a:gd name="T30" fmla="*/ 317 w 650"/>
              <a:gd name="T31" fmla="*/ 674 h 677"/>
              <a:gd name="T32" fmla="*/ 323 w 650"/>
              <a:gd name="T33" fmla="*/ 677 h 677"/>
              <a:gd name="T34" fmla="*/ 327 w 650"/>
              <a:gd name="T35" fmla="*/ 676 h 677"/>
              <a:gd name="T36" fmla="*/ 329 w 650"/>
              <a:gd name="T37" fmla="*/ 667 h 677"/>
              <a:gd name="T38" fmla="*/ 195 w 650"/>
              <a:gd name="T39" fmla="*/ 433 h 677"/>
              <a:gd name="T40" fmla="*/ 198 w 650"/>
              <a:gd name="T41" fmla="*/ 433 h 677"/>
              <a:gd name="T42" fmla="*/ 202 w 650"/>
              <a:gd name="T43" fmla="*/ 432 h 677"/>
              <a:gd name="T44" fmla="*/ 405 w 650"/>
              <a:gd name="T45" fmla="*/ 327 h 677"/>
              <a:gd name="T46" fmla="*/ 434 w 650"/>
              <a:gd name="T47" fmla="*/ 342 h 677"/>
              <a:gd name="T48" fmla="*/ 462 w 650"/>
              <a:gd name="T49" fmla="*/ 357 h 677"/>
              <a:gd name="T50" fmla="*/ 501 w 650"/>
              <a:gd name="T51" fmla="*/ 336 h 677"/>
              <a:gd name="T52" fmla="*/ 643 w 650"/>
              <a:gd name="T53" fmla="*/ 275 h 677"/>
              <a:gd name="T54" fmla="*/ 649 w 650"/>
              <a:gd name="T55" fmla="*/ 272 h 677"/>
              <a:gd name="T56" fmla="*/ 648 w 650"/>
              <a:gd name="T57" fmla="*/ 264 h 677"/>
              <a:gd name="T58" fmla="*/ 493 w 650"/>
              <a:gd name="T59" fmla="*/ 325 h 677"/>
              <a:gd name="T60" fmla="*/ 462 w 650"/>
              <a:gd name="T61" fmla="*/ 343 h 677"/>
              <a:gd name="T62" fmla="*/ 444 w 650"/>
              <a:gd name="T63" fmla="*/ 332 h 677"/>
              <a:gd name="T64" fmla="*/ 405 w 650"/>
              <a:gd name="T65" fmla="*/ 313 h 677"/>
              <a:gd name="T66" fmla="*/ 204 w 650"/>
              <a:gd name="T67" fmla="*/ 413 h 677"/>
              <a:gd name="T68" fmla="*/ 48 w 650"/>
              <a:gd name="T69" fmla="*/ 144 h 677"/>
              <a:gd name="T70" fmla="*/ 161 w 650"/>
              <a:gd name="T71" fmla="*/ 78 h 677"/>
              <a:gd name="T72" fmla="*/ 260 w 650"/>
              <a:gd name="T73" fmla="*/ 48 h 677"/>
              <a:gd name="T74" fmla="*/ 301 w 650"/>
              <a:gd name="T75" fmla="*/ 60 h 677"/>
              <a:gd name="T76" fmla="*/ 324 w 650"/>
              <a:gd name="T77" fmla="*/ 69 h 677"/>
              <a:gd name="T78" fmla="*/ 355 w 650"/>
              <a:gd name="T79" fmla="*/ 54 h 677"/>
              <a:gd name="T80" fmla="*/ 459 w 650"/>
              <a:gd name="T81" fmla="*/ 14 h 677"/>
              <a:gd name="T82" fmla="*/ 630 w 650"/>
              <a:gd name="T83" fmla="*/ 262 h 677"/>
              <a:gd name="T84" fmla="*/ 493 w 650"/>
              <a:gd name="T85" fmla="*/ 325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0" h="677">
                <a:moveTo>
                  <a:pt x="648" y="264"/>
                </a:moveTo>
                <a:cubicBezTo>
                  <a:pt x="468" y="3"/>
                  <a:pt x="468" y="3"/>
                  <a:pt x="468" y="3"/>
                </a:cubicBezTo>
                <a:cubicBezTo>
                  <a:pt x="467" y="1"/>
                  <a:pt x="465" y="0"/>
                  <a:pt x="462" y="0"/>
                </a:cubicBezTo>
                <a:cubicBezTo>
                  <a:pt x="418" y="0"/>
                  <a:pt x="376" y="25"/>
                  <a:pt x="348" y="42"/>
                </a:cubicBezTo>
                <a:cubicBezTo>
                  <a:pt x="338" y="48"/>
                  <a:pt x="327" y="55"/>
                  <a:pt x="324" y="55"/>
                </a:cubicBezTo>
                <a:cubicBezTo>
                  <a:pt x="319" y="55"/>
                  <a:pt x="314" y="52"/>
                  <a:pt x="309" y="48"/>
                </a:cubicBezTo>
                <a:cubicBezTo>
                  <a:pt x="299" y="42"/>
                  <a:pt x="286" y="34"/>
                  <a:pt x="260" y="34"/>
                </a:cubicBezTo>
                <a:cubicBezTo>
                  <a:pt x="240" y="34"/>
                  <a:pt x="200" y="46"/>
                  <a:pt x="155" y="65"/>
                </a:cubicBezTo>
                <a:cubicBezTo>
                  <a:pt x="107" y="87"/>
                  <a:pt x="62" y="114"/>
                  <a:pt x="33" y="139"/>
                </a:cubicBezTo>
                <a:cubicBezTo>
                  <a:pt x="32" y="140"/>
                  <a:pt x="31" y="142"/>
                  <a:pt x="31" y="144"/>
                </a:cubicBezTo>
                <a:cubicBezTo>
                  <a:pt x="31" y="146"/>
                  <a:pt x="31" y="148"/>
                  <a:pt x="33" y="149"/>
                </a:cubicBezTo>
                <a:cubicBezTo>
                  <a:pt x="128" y="233"/>
                  <a:pt x="192" y="362"/>
                  <a:pt x="191" y="425"/>
                </a:cubicBezTo>
                <a:cubicBezTo>
                  <a:pt x="14" y="119"/>
                  <a:pt x="14" y="119"/>
                  <a:pt x="14" y="119"/>
                </a:cubicBezTo>
                <a:cubicBezTo>
                  <a:pt x="12" y="115"/>
                  <a:pt x="8" y="114"/>
                  <a:pt x="4" y="116"/>
                </a:cubicBezTo>
                <a:cubicBezTo>
                  <a:pt x="1" y="118"/>
                  <a:pt x="0" y="122"/>
                  <a:pt x="2" y="126"/>
                </a:cubicBezTo>
                <a:cubicBezTo>
                  <a:pt x="317" y="674"/>
                  <a:pt x="317" y="674"/>
                  <a:pt x="317" y="674"/>
                </a:cubicBezTo>
                <a:cubicBezTo>
                  <a:pt x="319" y="676"/>
                  <a:pt x="321" y="677"/>
                  <a:pt x="323" y="677"/>
                </a:cubicBezTo>
                <a:cubicBezTo>
                  <a:pt x="325" y="677"/>
                  <a:pt x="326" y="677"/>
                  <a:pt x="327" y="676"/>
                </a:cubicBezTo>
                <a:cubicBezTo>
                  <a:pt x="330" y="674"/>
                  <a:pt x="331" y="670"/>
                  <a:pt x="329" y="667"/>
                </a:cubicBezTo>
                <a:cubicBezTo>
                  <a:pt x="195" y="433"/>
                  <a:pt x="195" y="433"/>
                  <a:pt x="195" y="433"/>
                </a:cubicBezTo>
                <a:cubicBezTo>
                  <a:pt x="196" y="433"/>
                  <a:pt x="197" y="433"/>
                  <a:pt x="198" y="433"/>
                </a:cubicBezTo>
                <a:cubicBezTo>
                  <a:pt x="199" y="433"/>
                  <a:pt x="201" y="433"/>
                  <a:pt x="202" y="432"/>
                </a:cubicBezTo>
                <a:cubicBezTo>
                  <a:pt x="266" y="382"/>
                  <a:pt x="378" y="327"/>
                  <a:pt x="405" y="327"/>
                </a:cubicBezTo>
                <a:cubicBezTo>
                  <a:pt x="419" y="327"/>
                  <a:pt x="426" y="334"/>
                  <a:pt x="434" y="342"/>
                </a:cubicBezTo>
                <a:cubicBezTo>
                  <a:pt x="442" y="350"/>
                  <a:pt x="450" y="357"/>
                  <a:pt x="462" y="357"/>
                </a:cubicBezTo>
                <a:cubicBezTo>
                  <a:pt x="470" y="357"/>
                  <a:pt x="479" y="351"/>
                  <a:pt x="501" y="336"/>
                </a:cubicBezTo>
                <a:cubicBezTo>
                  <a:pt x="536" y="312"/>
                  <a:pt x="589" y="275"/>
                  <a:pt x="643" y="275"/>
                </a:cubicBezTo>
                <a:cubicBezTo>
                  <a:pt x="645" y="275"/>
                  <a:pt x="648" y="274"/>
                  <a:pt x="649" y="272"/>
                </a:cubicBezTo>
                <a:cubicBezTo>
                  <a:pt x="650" y="269"/>
                  <a:pt x="650" y="266"/>
                  <a:pt x="648" y="264"/>
                </a:cubicBezTo>
                <a:close/>
                <a:moveTo>
                  <a:pt x="493" y="325"/>
                </a:moveTo>
                <a:cubicBezTo>
                  <a:pt x="480" y="333"/>
                  <a:pt x="466" y="343"/>
                  <a:pt x="462" y="343"/>
                </a:cubicBezTo>
                <a:cubicBezTo>
                  <a:pt x="456" y="343"/>
                  <a:pt x="451" y="339"/>
                  <a:pt x="444" y="332"/>
                </a:cubicBezTo>
                <a:cubicBezTo>
                  <a:pt x="435" y="324"/>
                  <a:pt x="424" y="313"/>
                  <a:pt x="405" y="313"/>
                </a:cubicBezTo>
                <a:cubicBezTo>
                  <a:pt x="375" y="313"/>
                  <a:pt x="269" y="366"/>
                  <a:pt x="204" y="413"/>
                </a:cubicBezTo>
                <a:cubicBezTo>
                  <a:pt x="198" y="325"/>
                  <a:pt x="112" y="204"/>
                  <a:pt x="48" y="144"/>
                </a:cubicBezTo>
                <a:cubicBezTo>
                  <a:pt x="76" y="121"/>
                  <a:pt x="117" y="98"/>
                  <a:pt x="161" y="78"/>
                </a:cubicBezTo>
                <a:cubicBezTo>
                  <a:pt x="203" y="60"/>
                  <a:pt x="242" y="48"/>
                  <a:pt x="260" y="48"/>
                </a:cubicBezTo>
                <a:cubicBezTo>
                  <a:pt x="282" y="48"/>
                  <a:pt x="292" y="54"/>
                  <a:pt x="301" y="60"/>
                </a:cubicBezTo>
                <a:cubicBezTo>
                  <a:pt x="308" y="65"/>
                  <a:pt x="314" y="69"/>
                  <a:pt x="324" y="69"/>
                </a:cubicBezTo>
                <a:cubicBezTo>
                  <a:pt x="330" y="69"/>
                  <a:pt x="339" y="64"/>
                  <a:pt x="355" y="54"/>
                </a:cubicBezTo>
                <a:cubicBezTo>
                  <a:pt x="381" y="39"/>
                  <a:pt x="419" y="16"/>
                  <a:pt x="459" y="14"/>
                </a:cubicBezTo>
                <a:cubicBezTo>
                  <a:pt x="630" y="262"/>
                  <a:pt x="630" y="262"/>
                  <a:pt x="630" y="262"/>
                </a:cubicBezTo>
                <a:cubicBezTo>
                  <a:pt x="577" y="267"/>
                  <a:pt x="527" y="301"/>
                  <a:pt x="493" y="32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9" name="Oval 58"/>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5" name="Freeform 108"/>
          <p:cNvSpPr>
            <a:spLocks noEditPoints="1"/>
          </p:cNvSpPr>
          <p:nvPr/>
        </p:nvSpPr>
        <p:spPr bwMode="auto">
          <a:xfrm>
            <a:off x="3232966" y="4844421"/>
            <a:ext cx="613186" cy="646612"/>
          </a:xfrm>
          <a:custGeom>
            <a:avLst/>
            <a:gdLst>
              <a:gd name="T0" fmla="*/ 594 w 594"/>
              <a:gd name="T1" fmla="*/ 421 h 627"/>
              <a:gd name="T2" fmla="*/ 594 w 594"/>
              <a:gd name="T3" fmla="*/ 420 h 627"/>
              <a:gd name="T4" fmla="*/ 594 w 594"/>
              <a:gd name="T5" fmla="*/ 419 h 627"/>
              <a:gd name="T6" fmla="*/ 594 w 594"/>
              <a:gd name="T7" fmla="*/ 418 h 627"/>
              <a:gd name="T8" fmla="*/ 499 w 594"/>
              <a:gd name="T9" fmla="*/ 149 h 627"/>
              <a:gd name="T10" fmla="*/ 498 w 594"/>
              <a:gd name="T11" fmla="*/ 147 h 627"/>
              <a:gd name="T12" fmla="*/ 496 w 594"/>
              <a:gd name="T13" fmla="*/ 146 h 627"/>
              <a:gd name="T14" fmla="*/ 494 w 594"/>
              <a:gd name="T15" fmla="*/ 145 h 627"/>
              <a:gd name="T16" fmla="*/ 329 w 594"/>
              <a:gd name="T17" fmla="*/ 100 h 627"/>
              <a:gd name="T18" fmla="*/ 305 w 594"/>
              <a:gd name="T19" fmla="*/ 68 h 627"/>
              <a:gd name="T20" fmla="*/ 298 w 594"/>
              <a:gd name="T21" fmla="*/ 0 h 627"/>
              <a:gd name="T22" fmla="*/ 291 w 594"/>
              <a:gd name="T23" fmla="*/ 68 h 627"/>
              <a:gd name="T24" fmla="*/ 105 w 594"/>
              <a:gd name="T25" fmla="*/ 39 h 627"/>
              <a:gd name="T26" fmla="*/ 103 w 594"/>
              <a:gd name="T27" fmla="*/ 38 h 627"/>
              <a:gd name="T28" fmla="*/ 101 w 594"/>
              <a:gd name="T29" fmla="*/ 39 h 627"/>
              <a:gd name="T30" fmla="*/ 99 w 594"/>
              <a:gd name="T31" fmla="*/ 40 h 627"/>
              <a:gd name="T32" fmla="*/ 97 w 594"/>
              <a:gd name="T33" fmla="*/ 41 h 627"/>
              <a:gd name="T34" fmla="*/ 97 w 594"/>
              <a:gd name="T35" fmla="*/ 43 h 627"/>
              <a:gd name="T36" fmla="*/ 1 w 594"/>
              <a:gd name="T37" fmla="*/ 310 h 627"/>
              <a:gd name="T38" fmla="*/ 0 w 594"/>
              <a:gd name="T39" fmla="*/ 311 h 627"/>
              <a:gd name="T40" fmla="*/ 0 w 594"/>
              <a:gd name="T41" fmla="*/ 313 h 627"/>
              <a:gd name="T42" fmla="*/ 0 w 594"/>
              <a:gd name="T43" fmla="*/ 314 h 627"/>
              <a:gd name="T44" fmla="*/ 1 w 594"/>
              <a:gd name="T45" fmla="*/ 315 h 627"/>
              <a:gd name="T46" fmla="*/ 1 w 594"/>
              <a:gd name="T47" fmla="*/ 316 h 627"/>
              <a:gd name="T48" fmla="*/ 1 w 594"/>
              <a:gd name="T49" fmla="*/ 316 h 627"/>
              <a:gd name="T50" fmla="*/ 205 w 594"/>
              <a:gd name="T51" fmla="*/ 316 h 627"/>
              <a:gd name="T52" fmla="*/ 205 w 594"/>
              <a:gd name="T53" fmla="*/ 316 h 627"/>
              <a:gd name="T54" fmla="*/ 205 w 594"/>
              <a:gd name="T55" fmla="*/ 315 h 627"/>
              <a:gd name="T56" fmla="*/ 206 w 594"/>
              <a:gd name="T57" fmla="*/ 314 h 627"/>
              <a:gd name="T58" fmla="*/ 206 w 594"/>
              <a:gd name="T59" fmla="*/ 313 h 627"/>
              <a:gd name="T60" fmla="*/ 206 w 594"/>
              <a:gd name="T61" fmla="*/ 311 h 627"/>
              <a:gd name="T62" fmla="*/ 205 w 594"/>
              <a:gd name="T63" fmla="*/ 310 h 627"/>
              <a:gd name="T64" fmla="*/ 266 w 594"/>
              <a:gd name="T65" fmla="*/ 97 h 627"/>
              <a:gd name="T66" fmla="*/ 291 w 594"/>
              <a:gd name="T67" fmla="*/ 130 h 627"/>
              <a:gd name="T68" fmla="*/ 182 w 594"/>
              <a:gd name="T69" fmla="*/ 578 h 627"/>
              <a:gd name="T70" fmla="*/ 146 w 594"/>
              <a:gd name="T71" fmla="*/ 627 h 627"/>
              <a:gd name="T72" fmla="*/ 457 w 594"/>
              <a:gd name="T73" fmla="*/ 620 h 627"/>
              <a:gd name="T74" fmla="*/ 305 w 594"/>
              <a:gd name="T75" fmla="*/ 578 h 627"/>
              <a:gd name="T76" fmla="*/ 326 w 594"/>
              <a:gd name="T77" fmla="*/ 114 h 627"/>
              <a:gd name="T78" fmla="*/ 389 w 594"/>
              <a:gd name="T79" fmla="*/ 418 h 627"/>
              <a:gd name="T80" fmla="*/ 389 w 594"/>
              <a:gd name="T81" fmla="*/ 419 h 627"/>
              <a:gd name="T82" fmla="*/ 388 w 594"/>
              <a:gd name="T83" fmla="*/ 420 h 627"/>
              <a:gd name="T84" fmla="*/ 389 w 594"/>
              <a:gd name="T85" fmla="*/ 421 h 627"/>
              <a:gd name="T86" fmla="*/ 389 w 594"/>
              <a:gd name="T87" fmla="*/ 422 h 627"/>
              <a:gd name="T88" fmla="*/ 390 w 594"/>
              <a:gd name="T89" fmla="*/ 424 h 627"/>
              <a:gd name="T90" fmla="*/ 390 w 594"/>
              <a:gd name="T91" fmla="*/ 424 h 627"/>
              <a:gd name="T92" fmla="*/ 593 w 594"/>
              <a:gd name="T93" fmla="*/ 424 h 627"/>
              <a:gd name="T94" fmla="*/ 593 w 594"/>
              <a:gd name="T95" fmla="*/ 424 h 627"/>
              <a:gd name="T96" fmla="*/ 594 w 594"/>
              <a:gd name="T97" fmla="*/ 422 h 627"/>
              <a:gd name="T98" fmla="*/ 103 w 594"/>
              <a:gd name="T99" fmla="*/ 66 h 627"/>
              <a:gd name="T100" fmla="*/ 17 w 594"/>
              <a:gd name="T101" fmla="*/ 306 h 627"/>
              <a:gd name="T102" fmla="*/ 103 w 594"/>
              <a:gd name="T103" fmla="*/ 353 h 627"/>
              <a:gd name="T104" fmla="*/ 185 w 594"/>
              <a:gd name="T105" fmla="*/ 320 h 627"/>
              <a:gd name="T106" fmla="*/ 442 w 594"/>
              <a:gd name="T107" fmla="*/ 613 h 627"/>
              <a:gd name="T108" fmla="*/ 182 w 594"/>
              <a:gd name="T109" fmla="*/ 592 h 627"/>
              <a:gd name="T110" fmla="*/ 442 w 594"/>
              <a:gd name="T111" fmla="*/ 613 h 627"/>
              <a:gd name="T112" fmla="*/ 280 w 594"/>
              <a:gd name="T113" fmla="*/ 99 h 627"/>
              <a:gd name="T114" fmla="*/ 315 w 594"/>
              <a:gd name="T115" fmla="*/ 99 h 627"/>
              <a:gd name="T116" fmla="*/ 577 w 594"/>
              <a:gd name="T117" fmla="*/ 413 h 627"/>
              <a:gd name="T118" fmla="*/ 492 w 594"/>
              <a:gd name="T119" fmla="*/ 173 h 627"/>
              <a:gd name="T120" fmla="*/ 491 w 594"/>
              <a:gd name="T121" fmla="*/ 460 h 627"/>
              <a:gd name="T122" fmla="*/ 573 w 594"/>
              <a:gd name="T123" fmla="*/ 42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4" h="627">
                <a:moveTo>
                  <a:pt x="594" y="422"/>
                </a:moveTo>
                <a:cubicBezTo>
                  <a:pt x="594" y="422"/>
                  <a:pt x="594" y="421"/>
                  <a:pt x="594" y="421"/>
                </a:cubicBezTo>
                <a:cubicBezTo>
                  <a:pt x="594" y="421"/>
                  <a:pt x="594" y="421"/>
                  <a:pt x="594" y="420"/>
                </a:cubicBezTo>
                <a:cubicBezTo>
                  <a:pt x="594" y="420"/>
                  <a:pt x="594" y="420"/>
                  <a:pt x="594" y="420"/>
                </a:cubicBezTo>
                <a:cubicBezTo>
                  <a:pt x="594" y="420"/>
                  <a:pt x="594" y="420"/>
                  <a:pt x="594" y="419"/>
                </a:cubicBezTo>
                <a:cubicBezTo>
                  <a:pt x="594" y="419"/>
                  <a:pt x="594" y="419"/>
                  <a:pt x="594" y="419"/>
                </a:cubicBezTo>
                <a:cubicBezTo>
                  <a:pt x="594" y="419"/>
                  <a:pt x="594" y="418"/>
                  <a:pt x="594" y="418"/>
                </a:cubicBezTo>
                <a:cubicBezTo>
                  <a:pt x="594" y="418"/>
                  <a:pt x="594" y="418"/>
                  <a:pt x="594" y="418"/>
                </a:cubicBezTo>
                <a:cubicBezTo>
                  <a:pt x="499" y="149"/>
                  <a:pt x="499" y="149"/>
                  <a:pt x="499" y="149"/>
                </a:cubicBezTo>
                <a:cubicBezTo>
                  <a:pt x="499" y="149"/>
                  <a:pt x="499" y="149"/>
                  <a:pt x="499" y="149"/>
                </a:cubicBezTo>
                <a:cubicBezTo>
                  <a:pt x="498" y="149"/>
                  <a:pt x="498" y="148"/>
                  <a:pt x="498" y="148"/>
                </a:cubicBezTo>
                <a:cubicBezTo>
                  <a:pt x="498" y="148"/>
                  <a:pt x="498" y="148"/>
                  <a:pt x="498" y="147"/>
                </a:cubicBezTo>
                <a:cubicBezTo>
                  <a:pt x="497" y="147"/>
                  <a:pt x="497" y="147"/>
                  <a:pt x="496" y="146"/>
                </a:cubicBezTo>
                <a:cubicBezTo>
                  <a:pt x="496" y="146"/>
                  <a:pt x="496" y="146"/>
                  <a:pt x="496" y="146"/>
                </a:cubicBezTo>
                <a:cubicBezTo>
                  <a:pt x="495" y="146"/>
                  <a:pt x="495" y="145"/>
                  <a:pt x="494" y="145"/>
                </a:cubicBezTo>
                <a:cubicBezTo>
                  <a:pt x="494" y="145"/>
                  <a:pt x="494" y="145"/>
                  <a:pt x="494" y="145"/>
                </a:cubicBezTo>
                <a:cubicBezTo>
                  <a:pt x="494" y="145"/>
                  <a:pt x="494" y="145"/>
                  <a:pt x="494" y="145"/>
                </a:cubicBezTo>
                <a:cubicBezTo>
                  <a:pt x="329" y="100"/>
                  <a:pt x="329" y="100"/>
                  <a:pt x="329" y="100"/>
                </a:cubicBezTo>
                <a:cubicBezTo>
                  <a:pt x="329" y="100"/>
                  <a:pt x="329" y="99"/>
                  <a:pt x="329" y="99"/>
                </a:cubicBezTo>
                <a:cubicBezTo>
                  <a:pt x="329" y="84"/>
                  <a:pt x="319" y="72"/>
                  <a:pt x="305" y="68"/>
                </a:cubicBezTo>
                <a:cubicBezTo>
                  <a:pt x="305" y="7"/>
                  <a:pt x="305" y="7"/>
                  <a:pt x="305" y="7"/>
                </a:cubicBezTo>
                <a:cubicBezTo>
                  <a:pt x="305" y="3"/>
                  <a:pt x="302" y="0"/>
                  <a:pt x="298" y="0"/>
                </a:cubicBezTo>
                <a:cubicBezTo>
                  <a:pt x="294" y="0"/>
                  <a:pt x="291" y="3"/>
                  <a:pt x="291" y="7"/>
                </a:cubicBezTo>
                <a:cubicBezTo>
                  <a:pt x="291" y="68"/>
                  <a:pt x="291" y="68"/>
                  <a:pt x="291" y="68"/>
                </a:cubicBezTo>
                <a:cubicBezTo>
                  <a:pt x="282" y="70"/>
                  <a:pt x="275" y="76"/>
                  <a:pt x="270" y="84"/>
                </a:cubicBezTo>
                <a:cubicBezTo>
                  <a:pt x="105" y="39"/>
                  <a:pt x="105" y="39"/>
                  <a:pt x="105" y="39"/>
                </a:cubicBezTo>
                <a:cubicBezTo>
                  <a:pt x="104" y="39"/>
                  <a:pt x="104" y="39"/>
                  <a:pt x="103" y="39"/>
                </a:cubicBezTo>
                <a:cubicBezTo>
                  <a:pt x="103" y="39"/>
                  <a:pt x="103" y="38"/>
                  <a:pt x="103" y="38"/>
                </a:cubicBezTo>
                <a:cubicBezTo>
                  <a:pt x="103" y="38"/>
                  <a:pt x="103" y="39"/>
                  <a:pt x="103" y="39"/>
                </a:cubicBezTo>
                <a:cubicBezTo>
                  <a:pt x="102" y="39"/>
                  <a:pt x="102" y="39"/>
                  <a:pt x="101" y="39"/>
                </a:cubicBezTo>
                <a:cubicBezTo>
                  <a:pt x="101" y="39"/>
                  <a:pt x="101" y="39"/>
                  <a:pt x="101" y="39"/>
                </a:cubicBezTo>
                <a:cubicBezTo>
                  <a:pt x="100" y="39"/>
                  <a:pt x="100" y="39"/>
                  <a:pt x="99" y="40"/>
                </a:cubicBezTo>
                <a:cubicBezTo>
                  <a:pt x="99" y="40"/>
                  <a:pt x="99" y="40"/>
                  <a:pt x="99" y="40"/>
                </a:cubicBezTo>
                <a:cubicBezTo>
                  <a:pt x="98" y="40"/>
                  <a:pt x="98" y="41"/>
                  <a:pt x="97" y="41"/>
                </a:cubicBezTo>
                <a:cubicBezTo>
                  <a:pt x="97" y="41"/>
                  <a:pt x="97" y="41"/>
                  <a:pt x="97" y="41"/>
                </a:cubicBezTo>
                <a:cubicBezTo>
                  <a:pt x="97" y="42"/>
                  <a:pt x="97" y="42"/>
                  <a:pt x="97" y="43"/>
                </a:cubicBezTo>
                <a:cubicBezTo>
                  <a:pt x="97" y="43"/>
                  <a:pt x="96" y="43"/>
                  <a:pt x="96" y="43"/>
                </a:cubicBezTo>
                <a:cubicBezTo>
                  <a:pt x="1" y="310"/>
                  <a:pt x="1" y="310"/>
                  <a:pt x="1" y="310"/>
                </a:cubicBezTo>
                <a:cubicBezTo>
                  <a:pt x="0" y="310"/>
                  <a:pt x="0" y="310"/>
                  <a:pt x="0" y="311"/>
                </a:cubicBezTo>
                <a:cubicBezTo>
                  <a:pt x="0" y="311"/>
                  <a:pt x="0" y="311"/>
                  <a:pt x="0" y="311"/>
                </a:cubicBezTo>
                <a:cubicBezTo>
                  <a:pt x="0" y="312"/>
                  <a:pt x="0" y="312"/>
                  <a:pt x="0" y="312"/>
                </a:cubicBezTo>
                <a:cubicBezTo>
                  <a:pt x="0" y="312"/>
                  <a:pt x="0" y="312"/>
                  <a:pt x="0" y="313"/>
                </a:cubicBezTo>
                <a:cubicBezTo>
                  <a:pt x="0" y="313"/>
                  <a:pt x="0" y="313"/>
                  <a:pt x="0" y="313"/>
                </a:cubicBezTo>
                <a:cubicBezTo>
                  <a:pt x="0" y="313"/>
                  <a:pt x="0" y="313"/>
                  <a:pt x="0" y="314"/>
                </a:cubicBezTo>
                <a:cubicBezTo>
                  <a:pt x="0" y="314"/>
                  <a:pt x="0" y="314"/>
                  <a:pt x="0" y="314"/>
                </a:cubicBezTo>
                <a:cubicBezTo>
                  <a:pt x="0" y="315"/>
                  <a:pt x="1" y="315"/>
                  <a:pt x="1" y="315"/>
                </a:cubicBezTo>
                <a:cubicBezTo>
                  <a:pt x="1" y="315"/>
                  <a:pt x="1" y="316"/>
                  <a:pt x="1" y="316"/>
                </a:cubicBezTo>
                <a:cubicBezTo>
                  <a:pt x="1" y="316"/>
                  <a:pt x="1" y="316"/>
                  <a:pt x="1" y="316"/>
                </a:cubicBezTo>
                <a:cubicBezTo>
                  <a:pt x="1" y="316"/>
                  <a:pt x="1" y="316"/>
                  <a:pt x="1" y="316"/>
                </a:cubicBezTo>
                <a:cubicBezTo>
                  <a:pt x="1" y="316"/>
                  <a:pt x="1" y="316"/>
                  <a:pt x="1" y="316"/>
                </a:cubicBezTo>
                <a:cubicBezTo>
                  <a:pt x="21" y="347"/>
                  <a:pt x="60" y="367"/>
                  <a:pt x="103" y="367"/>
                </a:cubicBezTo>
                <a:cubicBezTo>
                  <a:pt x="146" y="367"/>
                  <a:pt x="185" y="347"/>
                  <a:pt x="205" y="316"/>
                </a:cubicBezTo>
                <a:cubicBezTo>
                  <a:pt x="205" y="316"/>
                  <a:pt x="205" y="316"/>
                  <a:pt x="205" y="316"/>
                </a:cubicBezTo>
                <a:cubicBezTo>
                  <a:pt x="205" y="316"/>
                  <a:pt x="205" y="316"/>
                  <a:pt x="205" y="316"/>
                </a:cubicBezTo>
                <a:cubicBezTo>
                  <a:pt x="205" y="316"/>
                  <a:pt x="205" y="316"/>
                  <a:pt x="205" y="316"/>
                </a:cubicBezTo>
                <a:cubicBezTo>
                  <a:pt x="205" y="316"/>
                  <a:pt x="205" y="315"/>
                  <a:pt x="205" y="315"/>
                </a:cubicBezTo>
                <a:cubicBezTo>
                  <a:pt x="205" y="315"/>
                  <a:pt x="206" y="315"/>
                  <a:pt x="206" y="314"/>
                </a:cubicBezTo>
                <a:cubicBezTo>
                  <a:pt x="206" y="314"/>
                  <a:pt x="206" y="314"/>
                  <a:pt x="206" y="314"/>
                </a:cubicBezTo>
                <a:cubicBezTo>
                  <a:pt x="206" y="313"/>
                  <a:pt x="206" y="313"/>
                  <a:pt x="206" y="313"/>
                </a:cubicBezTo>
                <a:cubicBezTo>
                  <a:pt x="206" y="313"/>
                  <a:pt x="206" y="313"/>
                  <a:pt x="206" y="313"/>
                </a:cubicBezTo>
                <a:cubicBezTo>
                  <a:pt x="206" y="312"/>
                  <a:pt x="206" y="312"/>
                  <a:pt x="206" y="312"/>
                </a:cubicBezTo>
                <a:cubicBezTo>
                  <a:pt x="206" y="312"/>
                  <a:pt x="206" y="312"/>
                  <a:pt x="206" y="311"/>
                </a:cubicBezTo>
                <a:cubicBezTo>
                  <a:pt x="206" y="311"/>
                  <a:pt x="206" y="311"/>
                  <a:pt x="206" y="311"/>
                </a:cubicBezTo>
                <a:cubicBezTo>
                  <a:pt x="206" y="310"/>
                  <a:pt x="206" y="310"/>
                  <a:pt x="205" y="310"/>
                </a:cubicBezTo>
                <a:cubicBezTo>
                  <a:pt x="114" y="56"/>
                  <a:pt x="114" y="56"/>
                  <a:pt x="114" y="56"/>
                </a:cubicBezTo>
                <a:cubicBezTo>
                  <a:pt x="266" y="97"/>
                  <a:pt x="266" y="97"/>
                  <a:pt x="266" y="97"/>
                </a:cubicBezTo>
                <a:cubicBezTo>
                  <a:pt x="266" y="98"/>
                  <a:pt x="266" y="99"/>
                  <a:pt x="266" y="99"/>
                </a:cubicBezTo>
                <a:cubicBezTo>
                  <a:pt x="266" y="114"/>
                  <a:pt x="277" y="127"/>
                  <a:pt x="291" y="130"/>
                </a:cubicBezTo>
                <a:cubicBezTo>
                  <a:pt x="291" y="578"/>
                  <a:pt x="291" y="578"/>
                  <a:pt x="291" y="578"/>
                </a:cubicBezTo>
                <a:cubicBezTo>
                  <a:pt x="182" y="578"/>
                  <a:pt x="182" y="578"/>
                  <a:pt x="182" y="578"/>
                </a:cubicBezTo>
                <a:cubicBezTo>
                  <a:pt x="158" y="578"/>
                  <a:pt x="139" y="597"/>
                  <a:pt x="139" y="620"/>
                </a:cubicBezTo>
                <a:cubicBezTo>
                  <a:pt x="139" y="624"/>
                  <a:pt x="142" y="627"/>
                  <a:pt x="146" y="627"/>
                </a:cubicBezTo>
                <a:cubicBezTo>
                  <a:pt x="450" y="627"/>
                  <a:pt x="450" y="627"/>
                  <a:pt x="450" y="627"/>
                </a:cubicBezTo>
                <a:cubicBezTo>
                  <a:pt x="454" y="627"/>
                  <a:pt x="457" y="624"/>
                  <a:pt x="457" y="620"/>
                </a:cubicBezTo>
                <a:cubicBezTo>
                  <a:pt x="457" y="597"/>
                  <a:pt x="437" y="578"/>
                  <a:pt x="414" y="578"/>
                </a:cubicBezTo>
                <a:cubicBezTo>
                  <a:pt x="305" y="578"/>
                  <a:pt x="305" y="578"/>
                  <a:pt x="305" y="578"/>
                </a:cubicBezTo>
                <a:cubicBezTo>
                  <a:pt x="305" y="130"/>
                  <a:pt x="305" y="130"/>
                  <a:pt x="305" y="130"/>
                </a:cubicBezTo>
                <a:cubicBezTo>
                  <a:pt x="314" y="128"/>
                  <a:pt x="322" y="122"/>
                  <a:pt x="326" y="114"/>
                </a:cubicBezTo>
                <a:cubicBezTo>
                  <a:pt x="483" y="157"/>
                  <a:pt x="483" y="157"/>
                  <a:pt x="483" y="157"/>
                </a:cubicBezTo>
                <a:cubicBezTo>
                  <a:pt x="389" y="418"/>
                  <a:pt x="389" y="418"/>
                  <a:pt x="389" y="418"/>
                </a:cubicBezTo>
                <a:cubicBezTo>
                  <a:pt x="389" y="418"/>
                  <a:pt x="389" y="418"/>
                  <a:pt x="389" y="418"/>
                </a:cubicBezTo>
                <a:cubicBezTo>
                  <a:pt x="389" y="418"/>
                  <a:pt x="389" y="419"/>
                  <a:pt x="389" y="419"/>
                </a:cubicBezTo>
                <a:cubicBezTo>
                  <a:pt x="389" y="419"/>
                  <a:pt x="389" y="419"/>
                  <a:pt x="389" y="419"/>
                </a:cubicBezTo>
                <a:cubicBezTo>
                  <a:pt x="389" y="420"/>
                  <a:pt x="388" y="420"/>
                  <a:pt x="388" y="420"/>
                </a:cubicBezTo>
                <a:cubicBezTo>
                  <a:pt x="388" y="420"/>
                  <a:pt x="389" y="420"/>
                  <a:pt x="389" y="420"/>
                </a:cubicBezTo>
                <a:cubicBezTo>
                  <a:pt x="389" y="421"/>
                  <a:pt x="389" y="421"/>
                  <a:pt x="389" y="421"/>
                </a:cubicBezTo>
                <a:cubicBezTo>
                  <a:pt x="389" y="421"/>
                  <a:pt x="389" y="422"/>
                  <a:pt x="389" y="422"/>
                </a:cubicBezTo>
                <a:cubicBezTo>
                  <a:pt x="389" y="422"/>
                  <a:pt x="389" y="422"/>
                  <a:pt x="389" y="422"/>
                </a:cubicBezTo>
                <a:cubicBezTo>
                  <a:pt x="389" y="423"/>
                  <a:pt x="389" y="423"/>
                  <a:pt x="389" y="423"/>
                </a:cubicBezTo>
                <a:cubicBezTo>
                  <a:pt x="389" y="423"/>
                  <a:pt x="389" y="424"/>
                  <a:pt x="390" y="424"/>
                </a:cubicBezTo>
                <a:cubicBezTo>
                  <a:pt x="390" y="424"/>
                  <a:pt x="390" y="424"/>
                  <a:pt x="390" y="424"/>
                </a:cubicBezTo>
                <a:cubicBezTo>
                  <a:pt x="390" y="424"/>
                  <a:pt x="390" y="424"/>
                  <a:pt x="390" y="424"/>
                </a:cubicBezTo>
                <a:cubicBezTo>
                  <a:pt x="409" y="455"/>
                  <a:pt x="448" y="474"/>
                  <a:pt x="491" y="474"/>
                </a:cubicBezTo>
                <a:cubicBezTo>
                  <a:pt x="534" y="474"/>
                  <a:pt x="573" y="455"/>
                  <a:pt x="593" y="424"/>
                </a:cubicBezTo>
                <a:cubicBezTo>
                  <a:pt x="593" y="424"/>
                  <a:pt x="593" y="424"/>
                  <a:pt x="593" y="424"/>
                </a:cubicBezTo>
                <a:cubicBezTo>
                  <a:pt x="593" y="424"/>
                  <a:pt x="593" y="424"/>
                  <a:pt x="593" y="424"/>
                </a:cubicBezTo>
                <a:cubicBezTo>
                  <a:pt x="593" y="424"/>
                  <a:pt x="593" y="423"/>
                  <a:pt x="593" y="423"/>
                </a:cubicBezTo>
                <a:cubicBezTo>
                  <a:pt x="593" y="423"/>
                  <a:pt x="594" y="423"/>
                  <a:pt x="594" y="422"/>
                </a:cubicBezTo>
                <a:cubicBezTo>
                  <a:pt x="594" y="422"/>
                  <a:pt x="594" y="422"/>
                  <a:pt x="594" y="422"/>
                </a:cubicBezTo>
                <a:close/>
                <a:moveTo>
                  <a:pt x="103" y="66"/>
                </a:moveTo>
                <a:cubicBezTo>
                  <a:pt x="189" y="306"/>
                  <a:pt x="189" y="306"/>
                  <a:pt x="189" y="306"/>
                </a:cubicBezTo>
                <a:cubicBezTo>
                  <a:pt x="17" y="306"/>
                  <a:pt x="17" y="306"/>
                  <a:pt x="17" y="306"/>
                </a:cubicBezTo>
                <a:lnTo>
                  <a:pt x="103" y="66"/>
                </a:lnTo>
                <a:close/>
                <a:moveTo>
                  <a:pt x="103" y="353"/>
                </a:moveTo>
                <a:cubicBezTo>
                  <a:pt x="70" y="353"/>
                  <a:pt x="40" y="340"/>
                  <a:pt x="21" y="320"/>
                </a:cubicBezTo>
                <a:cubicBezTo>
                  <a:pt x="185" y="320"/>
                  <a:pt x="185" y="320"/>
                  <a:pt x="185" y="320"/>
                </a:cubicBezTo>
                <a:cubicBezTo>
                  <a:pt x="166" y="340"/>
                  <a:pt x="136" y="353"/>
                  <a:pt x="103" y="353"/>
                </a:cubicBezTo>
                <a:close/>
                <a:moveTo>
                  <a:pt x="442" y="613"/>
                </a:moveTo>
                <a:cubicBezTo>
                  <a:pt x="154" y="613"/>
                  <a:pt x="154" y="613"/>
                  <a:pt x="154" y="613"/>
                </a:cubicBezTo>
                <a:cubicBezTo>
                  <a:pt x="157" y="601"/>
                  <a:pt x="168" y="592"/>
                  <a:pt x="182" y="592"/>
                </a:cubicBezTo>
                <a:cubicBezTo>
                  <a:pt x="414" y="592"/>
                  <a:pt x="414" y="592"/>
                  <a:pt x="414" y="592"/>
                </a:cubicBezTo>
                <a:cubicBezTo>
                  <a:pt x="427" y="592"/>
                  <a:pt x="439" y="601"/>
                  <a:pt x="442" y="613"/>
                </a:cubicBezTo>
                <a:close/>
                <a:moveTo>
                  <a:pt x="298" y="117"/>
                </a:moveTo>
                <a:cubicBezTo>
                  <a:pt x="288" y="117"/>
                  <a:pt x="280" y="109"/>
                  <a:pt x="280" y="99"/>
                </a:cubicBezTo>
                <a:cubicBezTo>
                  <a:pt x="280" y="90"/>
                  <a:pt x="288" y="82"/>
                  <a:pt x="298" y="82"/>
                </a:cubicBezTo>
                <a:cubicBezTo>
                  <a:pt x="308" y="82"/>
                  <a:pt x="315" y="90"/>
                  <a:pt x="315" y="99"/>
                </a:cubicBezTo>
                <a:cubicBezTo>
                  <a:pt x="315" y="109"/>
                  <a:pt x="308" y="117"/>
                  <a:pt x="298" y="117"/>
                </a:cubicBezTo>
                <a:close/>
                <a:moveTo>
                  <a:pt x="577" y="413"/>
                </a:moveTo>
                <a:cubicBezTo>
                  <a:pt x="405" y="413"/>
                  <a:pt x="405" y="413"/>
                  <a:pt x="405" y="413"/>
                </a:cubicBezTo>
                <a:cubicBezTo>
                  <a:pt x="492" y="173"/>
                  <a:pt x="492" y="173"/>
                  <a:pt x="492" y="173"/>
                </a:cubicBezTo>
                <a:lnTo>
                  <a:pt x="577" y="413"/>
                </a:lnTo>
                <a:close/>
                <a:moveTo>
                  <a:pt x="491" y="460"/>
                </a:moveTo>
                <a:cubicBezTo>
                  <a:pt x="458" y="460"/>
                  <a:pt x="428" y="448"/>
                  <a:pt x="410" y="427"/>
                </a:cubicBezTo>
                <a:cubicBezTo>
                  <a:pt x="573" y="427"/>
                  <a:pt x="573" y="427"/>
                  <a:pt x="573" y="427"/>
                </a:cubicBezTo>
                <a:cubicBezTo>
                  <a:pt x="554" y="448"/>
                  <a:pt x="524" y="460"/>
                  <a:pt x="491" y="46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3" name="Oval 50"/>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9" name="Freeform 112"/>
          <p:cNvSpPr>
            <a:spLocks noEditPoints="1"/>
          </p:cNvSpPr>
          <p:nvPr/>
        </p:nvSpPr>
        <p:spPr bwMode="auto">
          <a:xfrm>
            <a:off x="3260629" y="1728565"/>
            <a:ext cx="602813" cy="615632"/>
          </a:xfrm>
          <a:custGeom>
            <a:avLst/>
            <a:gdLst>
              <a:gd name="T0" fmla="*/ 359 w 584"/>
              <a:gd name="T1" fmla="*/ 163 h 595"/>
              <a:gd name="T2" fmla="*/ 7 w 584"/>
              <a:gd name="T3" fmla="*/ 163 h 595"/>
              <a:gd name="T4" fmla="*/ 0 w 584"/>
              <a:gd name="T5" fmla="*/ 281 h 595"/>
              <a:gd name="T6" fmla="*/ 30 w 584"/>
              <a:gd name="T7" fmla="*/ 288 h 595"/>
              <a:gd name="T8" fmla="*/ 37 w 584"/>
              <a:gd name="T9" fmla="*/ 595 h 595"/>
              <a:gd name="T10" fmla="*/ 359 w 584"/>
              <a:gd name="T11" fmla="*/ 595 h 595"/>
              <a:gd name="T12" fmla="*/ 554 w 584"/>
              <a:gd name="T13" fmla="*/ 588 h 595"/>
              <a:gd name="T14" fmla="*/ 577 w 584"/>
              <a:gd name="T15" fmla="*/ 288 h 595"/>
              <a:gd name="T16" fmla="*/ 584 w 584"/>
              <a:gd name="T17" fmla="*/ 170 h 595"/>
              <a:gd name="T18" fmla="*/ 14 w 584"/>
              <a:gd name="T19" fmla="*/ 177 h 595"/>
              <a:gd name="T20" fmla="*/ 218 w 584"/>
              <a:gd name="T21" fmla="*/ 274 h 595"/>
              <a:gd name="T22" fmla="*/ 14 w 584"/>
              <a:gd name="T23" fmla="*/ 177 h 595"/>
              <a:gd name="T24" fmla="*/ 218 w 584"/>
              <a:gd name="T25" fmla="*/ 288 h 595"/>
              <a:gd name="T26" fmla="*/ 44 w 584"/>
              <a:gd name="T27" fmla="*/ 581 h 595"/>
              <a:gd name="T28" fmla="*/ 232 w 584"/>
              <a:gd name="T29" fmla="*/ 581 h 595"/>
              <a:gd name="T30" fmla="*/ 352 w 584"/>
              <a:gd name="T31" fmla="*/ 177 h 595"/>
              <a:gd name="T32" fmla="*/ 232 w 584"/>
              <a:gd name="T33" fmla="*/ 581 h 595"/>
              <a:gd name="T34" fmla="*/ 366 w 584"/>
              <a:gd name="T35" fmla="*/ 581 h 595"/>
              <a:gd name="T36" fmla="*/ 540 w 584"/>
              <a:gd name="T37" fmla="*/ 288 h 595"/>
              <a:gd name="T38" fmla="*/ 570 w 584"/>
              <a:gd name="T39" fmla="*/ 274 h 595"/>
              <a:gd name="T40" fmla="*/ 366 w 584"/>
              <a:gd name="T41" fmla="*/ 177 h 595"/>
              <a:gd name="T42" fmla="*/ 570 w 584"/>
              <a:gd name="T43" fmla="*/ 274 h 595"/>
              <a:gd name="T44" fmla="*/ 292 w 584"/>
              <a:gd name="T45" fmla="*/ 141 h 595"/>
              <a:gd name="T46" fmla="*/ 480 w 584"/>
              <a:gd name="T47" fmla="*/ 114 h 595"/>
              <a:gd name="T48" fmla="*/ 451 w 584"/>
              <a:gd name="T49" fmla="*/ 0 h 595"/>
              <a:gd name="T50" fmla="*/ 292 w 584"/>
              <a:gd name="T51" fmla="*/ 127 h 595"/>
              <a:gd name="T52" fmla="*/ 133 w 584"/>
              <a:gd name="T53" fmla="*/ 0 h 595"/>
              <a:gd name="T54" fmla="*/ 104 w 584"/>
              <a:gd name="T55" fmla="*/ 114 h 595"/>
              <a:gd name="T56" fmla="*/ 369 w 584"/>
              <a:gd name="T57" fmla="*/ 77 h 595"/>
              <a:gd name="T58" fmla="*/ 492 w 584"/>
              <a:gd name="T59" fmla="*/ 57 h 595"/>
              <a:gd name="T60" fmla="*/ 400 w 584"/>
              <a:gd name="T61" fmla="*/ 127 h 595"/>
              <a:gd name="T62" fmla="*/ 369 w 584"/>
              <a:gd name="T63" fmla="*/ 77 h 595"/>
              <a:gd name="T64" fmla="*/ 215 w 584"/>
              <a:gd name="T65" fmla="*/ 77 h 595"/>
              <a:gd name="T66" fmla="*/ 184 w 584"/>
              <a:gd name="T67" fmla="*/ 127 h 595"/>
              <a:gd name="T68" fmla="*/ 91 w 584"/>
              <a:gd name="T69" fmla="*/ 5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4" h="595">
                <a:moveTo>
                  <a:pt x="577" y="163"/>
                </a:moveTo>
                <a:cubicBezTo>
                  <a:pt x="359" y="163"/>
                  <a:pt x="359" y="163"/>
                  <a:pt x="359" y="163"/>
                </a:cubicBezTo>
                <a:cubicBezTo>
                  <a:pt x="225" y="163"/>
                  <a:pt x="225" y="163"/>
                  <a:pt x="225" y="163"/>
                </a:cubicBezTo>
                <a:cubicBezTo>
                  <a:pt x="7" y="163"/>
                  <a:pt x="7" y="163"/>
                  <a:pt x="7" y="163"/>
                </a:cubicBezTo>
                <a:cubicBezTo>
                  <a:pt x="3" y="163"/>
                  <a:pt x="0" y="166"/>
                  <a:pt x="0" y="170"/>
                </a:cubicBezTo>
                <a:cubicBezTo>
                  <a:pt x="0" y="281"/>
                  <a:pt x="0" y="281"/>
                  <a:pt x="0" y="281"/>
                </a:cubicBezTo>
                <a:cubicBezTo>
                  <a:pt x="0" y="285"/>
                  <a:pt x="3" y="288"/>
                  <a:pt x="7" y="288"/>
                </a:cubicBezTo>
                <a:cubicBezTo>
                  <a:pt x="30" y="288"/>
                  <a:pt x="30" y="288"/>
                  <a:pt x="30" y="288"/>
                </a:cubicBezTo>
                <a:cubicBezTo>
                  <a:pt x="30" y="588"/>
                  <a:pt x="30" y="588"/>
                  <a:pt x="30" y="588"/>
                </a:cubicBezTo>
                <a:cubicBezTo>
                  <a:pt x="30" y="592"/>
                  <a:pt x="33" y="595"/>
                  <a:pt x="37" y="595"/>
                </a:cubicBezTo>
                <a:cubicBezTo>
                  <a:pt x="225" y="595"/>
                  <a:pt x="225" y="595"/>
                  <a:pt x="225" y="595"/>
                </a:cubicBezTo>
                <a:cubicBezTo>
                  <a:pt x="359" y="595"/>
                  <a:pt x="359" y="595"/>
                  <a:pt x="359" y="595"/>
                </a:cubicBezTo>
                <a:cubicBezTo>
                  <a:pt x="547" y="595"/>
                  <a:pt x="547" y="595"/>
                  <a:pt x="547" y="595"/>
                </a:cubicBezTo>
                <a:cubicBezTo>
                  <a:pt x="551" y="595"/>
                  <a:pt x="554" y="592"/>
                  <a:pt x="554" y="588"/>
                </a:cubicBezTo>
                <a:cubicBezTo>
                  <a:pt x="554" y="288"/>
                  <a:pt x="554" y="288"/>
                  <a:pt x="554" y="288"/>
                </a:cubicBezTo>
                <a:cubicBezTo>
                  <a:pt x="577" y="288"/>
                  <a:pt x="577" y="288"/>
                  <a:pt x="577" y="288"/>
                </a:cubicBezTo>
                <a:cubicBezTo>
                  <a:pt x="581" y="288"/>
                  <a:pt x="584" y="285"/>
                  <a:pt x="584" y="281"/>
                </a:cubicBezTo>
                <a:cubicBezTo>
                  <a:pt x="584" y="170"/>
                  <a:pt x="584" y="170"/>
                  <a:pt x="584" y="170"/>
                </a:cubicBezTo>
                <a:cubicBezTo>
                  <a:pt x="584" y="166"/>
                  <a:pt x="581" y="163"/>
                  <a:pt x="577" y="163"/>
                </a:cubicBezTo>
                <a:close/>
                <a:moveTo>
                  <a:pt x="14" y="177"/>
                </a:moveTo>
                <a:cubicBezTo>
                  <a:pt x="218" y="177"/>
                  <a:pt x="218" y="177"/>
                  <a:pt x="218" y="177"/>
                </a:cubicBezTo>
                <a:cubicBezTo>
                  <a:pt x="218" y="274"/>
                  <a:pt x="218" y="274"/>
                  <a:pt x="218" y="274"/>
                </a:cubicBezTo>
                <a:cubicBezTo>
                  <a:pt x="14" y="274"/>
                  <a:pt x="14" y="274"/>
                  <a:pt x="14" y="274"/>
                </a:cubicBezTo>
                <a:lnTo>
                  <a:pt x="14" y="177"/>
                </a:lnTo>
                <a:close/>
                <a:moveTo>
                  <a:pt x="44" y="288"/>
                </a:moveTo>
                <a:cubicBezTo>
                  <a:pt x="218" y="288"/>
                  <a:pt x="218" y="288"/>
                  <a:pt x="218" y="288"/>
                </a:cubicBezTo>
                <a:cubicBezTo>
                  <a:pt x="218" y="581"/>
                  <a:pt x="218" y="581"/>
                  <a:pt x="218" y="581"/>
                </a:cubicBezTo>
                <a:cubicBezTo>
                  <a:pt x="44" y="581"/>
                  <a:pt x="44" y="581"/>
                  <a:pt x="44" y="581"/>
                </a:cubicBezTo>
                <a:lnTo>
                  <a:pt x="44" y="288"/>
                </a:lnTo>
                <a:close/>
                <a:moveTo>
                  <a:pt x="232" y="581"/>
                </a:moveTo>
                <a:cubicBezTo>
                  <a:pt x="232" y="177"/>
                  <a:pt x="232" y="177"/>
                  <a:pt x="232" y="177"/>
                </a:cubicBezTo>
                <a:cubicBezTo>
                  <a:pt x="352" y="177"/>
                  <a:pt x="352" y="177"/>
                  <a:pt x="352" y="177"/>
                </a:cubicBezTo>
                <a:cubicBezTo>
                  <a:pt x="352" y="581"/>
                  <a:pt x="352" y="581"/>
                  <a:pt x="352" y="581"/>
                </a:cubicBezTo>
                <a:lnTo>
                  <a:pt x="232" y="581"/>
                </a:lnTo>
                <a:close/>
                <a:moveTo>
                  <a:pt x="540" y="581"/>
                </a:moveTo>
                <a:cubicBezTo>
                  <a:pt x="366" y="581"/>
                  <a:pt x="366" y="581"/>
                  <a:pt x="366" y="581"/>
                </a:cubicBezTo>
                <a:cubicBezTo>
                  <a:pt x="366" y="288"/>
                  <a:pt x="366" y="288"/>
                  <a:pt x="366" y="288"/>
                </a:cubicBezTo>
                <a:cubicBezTo>
                  <a:pt x="540" y="288"/>
                  <a:pt x="540" y="288"/>
                  <a:pt x="540" y="288"/>
                </a:cubicBezTo>
                <a:lnTo>
                  <a:pt x="540" y="581"/>
                </a:lnTo>
                <a:close/>
                <a:moveTo>
                  <a:pt x="570" y="274"/>
                </a:moveTo>
                <a:cubicBezTo>
                  <a:pt x="366" y="274"/>
                  <a:pt x="366" y="274"/>
                  <a:pt x="366" y="274"/>
                </a:cubicBezTo>
                <a:cubicBezTo>
                  <a:pt x="366" y="177"/>
                  <a:pt x="366" y="177"/>
                  <a:pt x="366" y="177"/>
                </a:cubicBezTo>
                <a:cubicBezTo>
                  <a:pt x="570" y="177"/>
                  <a:pt x="570" y="177"/>
                  <a:pt x="570" y="177"/>
                </a:cubicBezTo>
                <a:lnTo>
                  <a:pt x="570" y="274"/>
                </a:lnTo>
                <a:close/>
                <a:moveTo>
                  <a:pt x="184" y="141"/>
                </a:moveTo>
                <a:cubicBezTo>
                  <a:pt x="292" y="141"/>
                  <a:pt x="292" y="141"/>
                  <a:pt x="292" y="141"/>
                </a:cubicBezTo>
                <a:cubicBezTo>
                  <a:pt x="400" y="141"/>
                  <a:pt x="400" y="141"/>
                  <a:pt x="400" y="141"/>
                </a:cubicBezTo>
                <a:cubicBezTo>
                  <a:pt x="433" y="141"/>
                  <a:pt x="461" y="132"/>
                  <a:pt x="480" y="114"/>
                </a:cubicBezTo>
                <a:cubicBezTo>
                  <a:pt x="497" y="99"/>
                  <a:pt x="506" y="78"/>
                  <a:pt x="506" y="57"/>
                </a:cubicBezTo>
                <a:cubicBezTo>
                  <a:pt x="506" y="24"/>
                  <a:pt x="484" y="0"/>
                  <a:pt x="451" y="0"/>
                </a:cubicBezTo>
                <a:cubicBezTo>
                  <a:pt x="398" y="0"/>
                  <a:pt x="376" y="37"/>
                  <a:pt x="357" y="69"/>
                </a:cubicBezTo>
                <a:cubicBezTo>
                  <a:pt x="340" y="97"/>
                  <a:pt x="325" y="123"/>
                  <a:pt x="292" y="127"/>
                </a:cubicBezTo>
                <a:cubicBezTo>
                  <a:pt x="259" y="123"/>
                  <a:pt x="243" y="97"/>
                  <a:pt x="227" y="69"/>
                </a:cubicBezTo>
                <a:cubicBezTo>
                  <a:pt x="207" y="37"/>
                  <a:pt x="186" y="0"/>
                  <a:pt x="133" y="0"/>
                </a:cubicBezTo>
                <a:cubicBezTo>
                  <a:pt x="100" y="0"/>
                  <a:pt x="77" y="24"/>
                  <a:pt x="77" y="57"/>
                </a:cubicBezTo>
                <a:cubicBezTo>
                  <a:pt x="77" y="78"/>
                  <a:pt x="87" y="99"/>
                  <a:pt x="104" y="114"/>
                </a:cubicBezTo>
                <a:cubicBezTo>
                  <a:pt x="123" y="132"/>
                  <a:pt x="151" y="141"/>
                  <a:pt x="184" y="141"/>
                </a:cubicBezTo>
                <a:close/>
                <a:moveTo>
                  <a:pt x="369" y="77"/>
                </a:moveTo>
                <a:cubicBezTo>
                  <a:pt x="388" y="45"/>
                  <a:pt x="406" y="14"/>
                  <a:pt x="451" y="14"/>
                </a:cubicBezTo>
                <a:cubicBezTo>
                  <a:pt x="480" y="14"/>
                  <a:pt x="492" y="36"/>
                  <a:pt x="492" y="57"/>
                </a:cubicBezTo>
                <a:cubicBezTo>
                  <a:pt x="492" y="74"/>
                  <a:pt x="484" y="91"/>
                  <a:pt x="471" y="104"/>
                </a:cubicBezTo>
                <a:cubicBezTo>
                  <a:pt x="454" y="119"/>
                  <a:pt x="429" y="127"/>
                  <a:pt x="400" y="127"/>
                </a:cubicBezTo>
                <a:cubicBezTo>
                  <a:pt x="329" y="127"/>
                  <a:pt x="329" y="127"/>
                  <a:pt x="329" y="127"/>
                </a:cubicBezTo>
                <a:cubicBezTo>
                  <a:pt x="346" y="114"/>
                  <a:pt x="358" y="95"/>
                  <a:pt x="369" y="77"/>
                </a:cubicBezTo>
                <a:close/>
                <a:moveTo>
                  <a:pt x="133" y="14"/>
                </a:moveTo>
                <a:cubicBezTo>
                  <a:pt x="178" y="14"/>
                  <a:pt x="196" y="45"/>
                  <a:pt x="215" y="77"/>
                </a:cubicBezTo>
                <a:cubicBezTo>
                  <a:pt x="226" y="95"/>
                  <a:pt x="237" y="114"/>
                  <a:pt x="254" y="127"/>
                </a:cubicBezTo>
                <a:cubicBezTo>
                  <a:pt x="184" y="127"/>
                  <a:pt x="184" y="127"/>
                  <a:pt x="184" y="127"/>
                </a:cubicBezTo>
                <a:cubicBezTo>
                  <a:pt x="154" y="127"/>
                  <a:pt x="130" y="119"/>
                  <a:pt x="113" y="104"/>
                </a:cubicBezTo>
                <a:cubicBezTo>
                  <a:pt x="99" y="91"/>
                  <a:pt x="91" y="74"/>
                  <a:pt x="91" y="57"/>
                </a:cubicBezTo>
                <a:cubicBezTo>
                  <a:pt x="91" y="36"/>
                  <a:pt x="104" y="14"/>
                  <a:pt x="133"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2" name="Oval 61"/>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0" name="Freeform 123"/>
          <p:cNvSpPr>
            <a:spLocks noEditPoints="1"/>
          </p:cNvSpPr>
          <p:nvPr/>
        </p:nvSpPr>
        <p:spPr bwMode="auto">
          <a:xfrm>
            <a:off x="8365905" y="3275878"/>
            <a:ext cx="697326" cy="699632"/>
          </a:xfrm>
          <a:custGeom>
            <a:avLst/>
            <a:gdLst>
              <a:gd name="T0" fmla="*/ 529 w 676"/>
              <a:gd name="T1" fmla="*/ 279 h 678"/>
              <a:gd name="T2" fmla="*/ 431 w 676"/>
              <a:gd name="T3" fmla="*/ 293 h 678"/>
              <a:gd name="T4" fmla="*/ 409 w 676"/>
              <a:gd name="T5" fmla="*/ 210 h 678"/>
              <a:gd name="T6" fmla="*/ 367 w 676"/>
              <a:gd name="T7" fmla="*/ 125 h 678"/>
              <a:gd name="T8" fmla="*/ 401 w 676"/>
              <a:gd name="T9" fmla="*/ 58 h 678"/>
              <a:gd name="T10" fmla="*/ 504 w 676"/>
              <a:gd name="T11" fmla="*/ 6 h 678"/>
              <a:gd name="T12" fmla="*/ 579 w 676"/>
              <a:gd name="T13" fmla="*/ 18 h 678"/>
              <a:gd name="T14" fmla="*/ 659 w 676"/>
              <a:gd name="T15" fmla="*/ 100 h 678"/>
              <a:gd name="T16" fmla="*/ 676 w 676"/>
              <a:gd name="T17" fmla="*/ 169 h 678"/>
              <a:gd name="T18" fmla="*/ 605 w 676"/>
              <a:gd name="T19" fmla="*/ 241 h 678"/>
              <a:gd name="T20" fmla="*/ 558 w 676"/>
              <a:gd name="T21" fmla="*/ 314 h 678"/>
              <a:gd name="T22" fmla="*/ 539 w 676"/>
              <a:gd name="T23" fmla="*/ 267 h 678"/>
              <a:gd name="T24" fmla="*/ 590 w 676"/>
              <a:gd name="T25" fmla="*/ 242 h 678"/>
              <a:gd name="T26" fmla="*/ 626 w 676"/>
              <a:gd name="T27" fmla="*/ 172 h 678"/>
              <a:gd name="T28" fmla="*/ 655 w 676"/>
              <a:gd name="T29" fmla="*/ 114 h 678"/>
              <a:gd name="T30" fmla="*/ 566 w 676"/>
              <a:gd name="T31" fmla="*/ 67 h 678"/>
              <a:gd name="T32" fmla="*/ 517 w 676"/>
              <a:gd name="T33" fmla="*/ 15 h 678"/>
              <a:gd name="T34" fmla="*/ 500 w 676"/>
              <a:gd name="T35" fmla="*/ 56 h 678"/>
              <a:gd name="T36" fmla="*/ 401 w 676"/>
              <a:gd name="T37" fmla="*/ 73 h 678"/>
              <a:gd name="T38" fmla="*/ 413 w 676"/>
              <a:gd name="T39" fmla="*/ 144 h 678"/>
              <a:gd name="T40" fmla="*/ 422 w 676"/>
              <a:gd name="T41" fmla="*/ 215 h 678"/>
              <a:gd name="T42" fmla="*/ 463 w 676"/>
              <a:gd name="T43" fmla="*/ 255 h 678"/>
              <a:gd name="T44" fmla="*/ 532 w 676"/>
              <a:gd name="T45" fmla="*/ 264 h 678"/>
              <a:gd name="T46" fmla="*/ 478 w 676"/>
              <a:gd name="T47" fmla="*/ 160 h 678"/>
              <a:gd name="T48" fmla="*/ 517 w 676"/>
              <a:gd name="T49" fmla="*/ 199 h 678"/>
              <a:gd name="T50" fmla="*/ 517 w 676"/>
              <a:gd name="T51" fmla="*/ 185 h 678"/>
              <a:gd name="T52" fmla="*/ 258 w 676"/>
              <a:gd name="T53" fmla="*/ 678 h 678"/>
              <a:gd name="T54" fmla="*/ 233 w 676"/>
              <a:gd name="T55" fmla="*/ 615 h 678"/>
              <a:gd name="T56" fmla="*/ 105 w 676"/>
              <a:gd name="T57" fmla="*/ 628 h 678"/>
              <a:gd name="T58" fmla="*/ 90 w 676"/>
              <a:gd name="T59" fmla="*/ 522 h 678"/>
              <a:gd name="T60" fmla="*/ 0 w 676"/>
              <a:gd name="T61" fmla="*/ 424 h 678"/>
              <a:gd name="T62" fmla="*/ 14 w 676"/>
              <a:gd name="T63" fmla="*/ 350 h 678"/>
              <a:gd name="T64" fmla="*/ 91 w 676"/>
              <a:gd name="T65" fmla="*/ 229 h 678"/>
              <a:gd name="T66" fmla="*/ 159 w 676"/>
              <a:gd name="T67" fmla="*/ 185 h 678"/>
              <a:gd name="T68" fmla="*/ 276 w 676"/>
              <a:gd name="T69" fmla="*/ 222 h 678"/>
              <a:gd name="T70" fmla="*/ 378 w 676"/>
              <a:gd name="T71" fmla="*/ 190 h 678"/>
              <a:gd name="T72" fmla="*/ 423 w 676"/>
              <a:gd name="T73" fmla="*/ 310 h 678"/>
              <a:gd name="T74" fmla="*/ 513 w 676"/>
              <a:gd name="T75" fmla="*/ 370 h 678"/>
              <a:gd name="T76" fmla="*/ 456 w 676"/>
              <a:gd name="T77" fmla="*/ 419 h 678"/>
              <a:gd name="T78" fmla="*/ 494 w 676"/>
              <a:gd name="T79" fmla="*/ 527 h 678"/>
              <a:gd name="T80" fmla="*/ 393 w 676"/>
              <a:gd name="T81" fmla="*/ 564 h 678"/>
              <a:gd name="T82" fmla="*/ 325 w 676"/>
              <a:gd name="T83" fmla="*/ 669 h 678"/>
              <a:gd name="T84" fmla="*/ 165 w 676"/>
              <a:gd name="T85" fmla="*/ 577 h 678"/>
              <a:gd name="T86" fmla="*/ 261 w 676"/>
              <a:gd name="T87" fmla="*/ 664 h 678"/>
              <a:gd name="T88" fmla="*/ 323 w 676"/>
              <a:gd name="T89" fmla="*/ 591 h 678"/>
              <a:gd name="T90" fmla="*/ 449 w 676"/>
              <a:gd name="T91" fmla="*/ 573 h 678"/>
              <a:gd name="T92" fmla="*/ 432 w 676"/>
              <a:gd name="T93" fmla="*/ 479 h 678"/>
              <a:gd name="T94" fmla="*/ 445 w 676"/>
              <a:gd name="T95" fmla="*/ 396 h 678"/>
              <a:gd name="T96" fmla="*/ 421 w 676"/>
              <a:gd name="T97" fmla="*/ 325 h 678"/>
              <a:gd name="T98" fmla="*/ 356 w 676"/>
              <a:gd name="T99" fmla="*/ 258 h 678"/>
              <a:gd name="T100" fmla="*/ 286 w 676"/>
              <a:gd name="T101" fmla="*/ 233 h 678"/>
              <a:gd name="T102" fmla="*/ 199 w 676"/>
              <a:gd name="T103" fmla="*/ 245 h 678"/>
              <a:gd name="T104" fmla="*/ 106 w 676"/>
              <a:gd name="T105" fmla="*/ 228 h 678"/>
              <a:gd name="T106" fmla="*/ 85 w 676"/>
              <a:gd name="T107" fmla="*/ 357 h 678"/>
              <a:gd name="T108" fmla="*/ 14 w 676"/>
              <a:gd name="T109" fmla="*/ 419 h 678"/>
              <a:gd name="T110" fmla="*/ 104 w 676"/>
              <a:gd name="T111" fmla="*/ 519 h 678"/>
              <a:gd name="T112" fmla="*/ 109 w 676"/>
              <a:gd name="T113" fmla="*/ 613 h 678"/>
              <a:gd name="T114" fmla="*/ 258 w 676"/>
              <a:gd name="T115" fmla="*/ 484 h 678"/>
              <a:gd name="T116" fmla="*/ 323 w 676"/>
              <a:gd name="T117" fmla="*/ 419 h 678"/>
              <a:gd name="T118" fmla="*/ 207 w 676"/>
              <a:gd name="T119" fmla="*/ 419 h 678"/>
              <a:gd name="T120" fmla="*/ 258 w 676"/>
              <a:gd name="T121" fmla="*/ 368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6" h="678">
                <a:moveTo>
                  <a:pt x="556" y="314"/>
                </a:moveTo>
                <a:cubicBezTo>
                  <a:pt x="554" y="314"/>
                  <a:pt x="551" y="313"/>
                  <a:pt x="550" y="311"/>
                </a:cubicBezTo>
                <a:cubicBezTo>
                  <a:pt x="529" y="279"/>
                  <a:pt x="529" y="279"/>
                  <a:pt x="529" y="279"/>
                </a:cubicBezTo>
                <a:cubicBezTo>
                  <a:pt x="508" y="281"/>
                  <a:pt x="488" y="277"/>
                  <a:pt x="468" y="269"/>
                </a:cubicBezTo>
                <a:cubicBezTo>
                  <a:pt x="439" y="293"/>
                  <a:pt x="439" y="293"/>
                  <a:pt x="439" y="293"/>
                </a:cubicBezTo>
                <a:cubicBezTo>
                  <a:pt x="437" y="295"/>
                  <a:pt x="433" y="295"/>
                  <a:pt x="431" y="293"/>
                </a:cubicBezTo>
                <a:cubicBezTo>
                  <a:pt x="412" y="281"/>
                  <a:pt x="397" y="266"/>
                  <a:pt x="385" y="248"/>
                </a:cubicBezTo>
                <a:cubicBezTo>
                  <a:pt x="383" y="245"/>
                  <a:pt x="383" y="242"/>
                  <a:pt x="385" y="239"/>
                </a:cubicBezTo>
                <a:cubicBezTo>
                  <a:pt x="409" y="210"/>
                  <a:pt x="409" y="210"/>
                  <a:pt x="409" y="210"/>
                </a:cubicBezTo>
                <a:cubicBezTo>
                  <a:pt x="401" y="194"/>
                  <a:pt x="398" y="177"/>
                  <a:pt x="398" y="160"/>
                </a:cubicBezTo>
                <a:cubicBezTo>
                  <a:pt x="398" y="155"/>
                  <a:pt x="398" y="151"/>
                  <a:pt x="398" y="146"/>
                </a:cubicBezTo>
                <a:cubicBezTo>
                  <a:pt x="367" y="125"/>
                  <a:pt x="367" y="125"/>
                  <a:pt x="367" y="125"/>
                </a:cubicBezTo>
                <a:cubicBezTo>
                  <a:pt x="364" y="124"/>
                  <a:pt x="363" y="120"/>
                  <a:pt x="364" y="117"/>
                </a:cubicBezTo>
                <a:cubicBezTo>
                  <a:pt x="370" y="96"/>
                  <a:pt x="380" y="77"/>
                  <a:pt x="393" y="60"/>
                </a:cubicBezTo>
                <a:cubicBezTo>
                  <a:pt x="395" y="57"/>
                  <a:pt x="399" y="57"/>
                  <a:pt x="401" y="58"/>
                </a:cubicBezTo>
                <a:cubicBezTo>
                  <a:pt x="437" y="71"/>
                  <a:pt x="437" y="71"/>
                  <a:pt x="437" y="71"/>
                </a:cubicBezTo>
                <a:cubicBezTo>
                  <a:pt x="453" y="57"/>
                  <a:pt x="472" y="47"/>
                  <a:pt x="494" y="43"/>
                </a:cubicBezTo>
                <a:cubicBezTo>
                  <a:pt x="504" y="6"/>
                  <a:pt x="504" y="6"/>
                  <a:pt x="504" y="6"/>
                </a:cubicBezTo>
                <a:cubicBezTo>
                  <a:pt x="505" y="3"/>
                  <a:pt x="507" y="1"/>
                  <a:pt x="510" y="1"/>
                </a:cubicBezTo>
                <a:cubicBezTo>
                  <a:pt x="532" y="0"/>
                  <a:pt x="554" y="4"/>
                  <a:pt x="574" y="11"/>
                </a:cubicBezTo>
                <a:cubicBezTo>
                  <a:pt x="577" y="12"/>
                  <a:pt x="579" y="15"/>
                  <a:pt x="579" y="18"/>
                </a:cubicBezTo>
                <a:cubicBezTo>
                  <a:pt x="577" y="56"/>
                  <a:pt x="577" y="56"/>
                  <a:pt x="577" y="56"/>
                </a:cubicBezTo>
                <a:cubicBezTo>
                  <a:pt x="596" y="67"/>
                  <a:pt x="611" y="83"/>
                  <a:pt x="621" y="102"/>
                </a:cubicBezTo>
                <a:cubicBezTo>
                  <a:pt x="659" y="100"/>
                  <a:pt x="659" y="100"/>
                  <a:pt x="659" y="100"/>
                </a:cubicBezTo>
                <a:cubicBezTo>
                  <a:pt x="662" y="100"/>
                  <a:pt x="665" y="102"/>
                  <a:pt x="666" y="105"/>
                </a:cubicBezTo>
                <a:cubicBezTo>
                  <a:pt x="673" y="122"/>
                  <a:pt x="676" y="141"/>
                  <a:pt x="676" y="160"/>
                </a:cubicBezTo>
                <a:cubicBezTo>
                  <a:pt x="676" y="163"/>
                  <a:pt x="676" y="166"/>
                  <a:pt x="676" y="169"/>
                </a:cubicBezTo>
                <a:cubicBezTo>
                  <a:pt x="676" y="172"/>
                  <a:pt x="674" y="174"/>
                  <a:pt x="671" y="175"/>
                </a:cubicBezTo>
                <a:cubicBezTo>
                  <a:pt x="634" y="185"/>
                  <a:pt x="634" y="185"/>
                  <a:pt x="634" y="185"/>
                </a:cubicBezTo>
                <a:cubicBezTo>
                  <a:pt x="629" y="206"/>
                  <a:pt x="619" y="225"/>
                  <a:pt x="605" y="241"/>
                </a:cubicBezTo>
                <a:cubicBezTo>
                  <a:pt x="618" y="277"/>
                  <a:pt x="618" y="277"/>
                  <a:pt x="618" y="277"/>
                </a:cubicBezTo>
                <a:cubicBezTo>
                  <a:pt x="619" y="279"/>
                  <a:pt x="618" y="283"/>
                  <a:pt x="616" y="284"/>
                </a:cubicBezTo>
                <a:cubicBezTo>
                  <a:pt x="598" y="298"/>
                  <a:pt x="579" y="308"/>
                  <a:pt x="558" y="314"/>
                </a:cubicBezTo>
                <a:cubicBezTo>
                  <a:pt x="557" y="314"/>
                  <a:pt x="557" y="314"/>
                  <a:pt x="556" y="314"/>
                </a:cubicBezTo>
                <a:close/>
                <a:moveTo>
                  <a:pt x="533" y="264"/>
                </a:moveTo>
                <a:cubicBezTo>
                  <a:pt x="535" y="264"/>
                  <a:pt x="538" y="265"/>
                  <a:pt x="539" y="267"/>
                </a:cubicBezTo>
                <a:cubicBezTo>
                  <a:pt x="559" y="299"/>
                  <a:pt x="559" y="299"/>
                  <a:pt x="559" y="299"/>
                </a:cubicBezTo>
                <a:cubicBezTo>
                  <a:pt x="575" y="294"/>
                  <a:pt x="590" y="286"/>
                  <a:pt x="603" y="277"/>
                </a:cubicBezTo>
                <a:cubicBezTo>
                  <a:pt x="590" y="242"/>
                  <a:pt x="590" y="242"/>
                  <a:pt x="590" y="242"/>
                </a:cubicBezTo>
                <a:cubicBezTo>
                  <a:pt x="589" y="239"/>
                  <a:pt x="590" y="236"/>
                  <a:pt x="592" y="234"/>
                </a:cubicBezTo>
                <a:cubicBezTo>
                  <a:pt x="607" y="219"/>
                  <a:pt x="617" y="199"/>
                  <a:pt x="621" y="178"/>
                </a:cubicBezTo>
                <a:cubicBezTo>
                  <a:pt x="621" y="175"/>
                  <a:pt x="623" y="173"/>
                  <a:pt x="626" y="172"/>
                </a:cubicBezTo>
                <a:cubicBezTo>
                  <a:pt x="662" y="163"/>
                  <a:pt x="662" y="163"/>
                  <a:pt x="662" y="163"/>
                </a:cubicBezTo>
                <a:cubicBezTo>
                  <a:pt x="662" y="162"/>
                  <a:pt x="662" y="161"/>
                  <a:pt x="662" y="160"/>
                </a:cubicBezTo>
                <a:cubicBezTo>
                  <a:pt x="662" y="144"/>
                  <a:pt x="660" y="129"/>
                  <a:pt x="655" y="114"/>
                </a:cubicBezTo>
                <a:cubicBezTo>
                  <a:pt x="618" y="116"/>
                  <a:pt x="618" y="116"/>
                  <a:pt x="618" y="116"/>
                </a:cubicBezTo>
                <a:cubicBezTo>
                  <a:pt x="615" y="116"/>
                  <a:pt x="612" y="114"/>
                  <a:pt x="611" y="112"/>
                </a:cubicBezTo>
                <a:cubicBezTo>
                  <a:pt x="601" y="92"/>
                  <a:pt x="586" y="77"/>
                  <a:pt x="566" y="67"/>
                </a:cubicBezTo>
                <a:cubicBezTo>
                  <a:pt x="564" y="65"/>
                  <a:pt x="562" y="63"/>
                  <a:pt x="563" y="60"/>
                </a:cubicBezTo>
                <a:cubicBezTo>
                  <a:pt x="565" y="23"/>
                  <a:pt x="565" y="23"/>
                  <a:pt x="565" y="23"/>
                </a:cubicBezTo>
                <a:cubicBezTo>
                  <a:pt x="549" y="17"/>
                  <a:pt x="533" y="15"/>
                  <a:pt x="517" y="15"/>
                </a:cubicBezTo>
                <a:cubicBezTo>
                  <a:pt x="517" y="15"/>
                  <a:pt x="516" y="15"/>
                  <a:pt x="516" y="15"/>
                </a:cubicBezTo>
                <a:cubicBezTo>
                  <a:pt x="506" y="51"/>
                  <a:pt x="506" y="51"/>
                  <a:pt x="506" y="51"/>
                </a:cubicBezTo>
                <a:cubicBezTo>
                  <a:pt x="505" y="53"/>
                  <a:pt x="503" y="55"/>
                  <a:pt x="500" y="56"/>
                </a:cubicBezTo>
                <a:cubicBezTo>
                  <a:pt x="479" y="59"/>
                  <a:pt x="459" y="69"/>
                  <a:pt x="443" y="84"/>
                </a:cubicBezTo>
                <a:cubicBezTo>
                  <a:pt x="442" y="86"/>
                  <a:pt x="439" y="87"/>
                  <a:pt x="436" y="86"/>
                </a:cubicBezTo>
                <a:cubicBezTo>
                  <a:pt x="401" y="73"/>
                  <a:pt x="401" y="73"/>
                  <a:pt x="401" y="73"/>
                </a:cubicBezTo>
                <a:cubicBezTo>
                  <a:pt x="391" y="86"/>
                  <a:pt x="384" y="101"/>
                  <a:pt x="379" y="116"/>
                </a:cubicBezTo>
                <a:cubicBezTo>
                  <a:pt x="410" y="137"/>
                  <a:pt x="410" y="137"/>
                  <a:pt x="410" y="137"/>
                </a:cubicBezTo>
                <a:cubicBezTo>
                  <a:pt x="412" y="138"/>
                  <a:pt x="413" y="141"/>
                  <a:pt x="413" y="144"/>
                </a:cubicBezTo>
                <a:cubicBezTo>
                  <a:pt x="412" y="149"/>
                  <a:pt x="412" y="154"/>
                  <a:pt x="412" y="160"/>
                </a:cubicBezTo>
                <a:cubicBezTo>
                  <a:pt x="412" y="176"/>
                  <a:pt x="415" y="193"/>
                  <a:pt x="423" y="207"/>
                </a:cubicBezTo>
                <a:cubicBezTo>
                  <a:pt x="424" y="210"/>
                  <a:pt x="424" y="213"/>
                  <a:pt x="422" y="215"/>
                </a:cubicBezTo>
                <a:cubicBezTo>
                  <a:pt x="399" y="244"/>
                  <a:pt x="399" y="244"/>
                  <a:pt x="399" y="244"/>
                </a:cubicBezTo>
                <a:cubicBezTo>
                  <a:pt x="409" y="258"/>
                  <a:pt x="421" y="269"/>
                  <a:pt x="434" y="279"/>
                </a:cubicBezTo>
                <a:cubicBezTo>
                  <a:pt x="463" y="255"/>
                  <a:pt x="463" y="255"/>
                  <a:pt x="463" y="255"/>
                </a:cubicBezTo>
                <a:cubicBezTo>
                  <a:pt x="465" y="254"/>
                  <a:pt x="468" y="253"/>
                  <a:pt x="471" y="254"/>
                </a:cubicBezTo>
                <a:cubicBezTo>
                  <a:pt x="485" y="262"/>
                  <a:pt x="501" y="265"/>
                  <a:pt x="517" y="265"/>
                </a:cubicBezTo>
                <a:cubicBezTo>
                  <a:pt x="522" y="265"/>
                  <a:pt x="527" y="265"/>
                  <a:pt x="532" y="264"/>
                </a:cubicBezTo>
                <a:cubicBezTo>
                  <a:pt x="532" y="264"/>
                  <a:pt x="533" y="264"/>
                  <a:pt x="533" y="264"/>
                </a:cubicBezTo>
                <a:close/>
                <a:moveTo>
                  <a:pt x="517" y="199"/>
                </a:moveTo>
                <a:cubicBezTo>
                  <a:pt x="496" y="199"/>
                  <a:pt x="478" y="181"/>
                  <a:pt x="478" y="160"/>
                </a:cubicBezTo>
                <a:cubicBezTo>
                  <a:pt x="478" y="138"/>
                  <a:pt x="496" y="121"/>
                  <a:pt x="517" y="121"/>
                </a:cubicBezTo>
                <a:cubicBezTo>
                  <a:pt x="539" y="121"/>
                  <a:pt x="556" y="138"/>
                  <a:pt x="556" y="160"/>
                </a:cubicBezTo>
                <a:cubicBezTo>
                  <a:pt x="556" y="181"/>
                  <a:pt x="539" y="199"/>
                  <a:pt x="517" y="199"/>
                </a:cubicBezTo>
                <a:close/>
                <a:moveTo>
                  <a:pt x="517" y="135"/>
                </a:moveTo>
                <a:cubicBezTo>
                  <a:pt x="503" y="135"/>
                  <a:pt x="492" y="146"/>
                  <a:pt x="492" y="160"/>
                </a:cubicBezTo>
                <a:cubicBezTo>
                  <a:pt x="492" y="174"/>
                  <a:pt x="503" y="185"/>
                  <a:pt x="517" y="185"/>
                </a:cubicBezTo>
                <a:cubicBezTo>
                  <a:pt x="531" y="185"/>
                  <a:pt x="542" y="174"/>
                  <a:pt x="542" y="160"/>
                </a:cubicBezTo>
                <a:cubicBezTo>
                  <a:pt x="542" y="146"/>
                  <a:pt x="531" y="135"/>
                  <a:pt x="517" y="135"/>
                </a:cubicBezTo>
                <a:close/>
                <a:moveTo>
                  <a:pt x="258" y="678"/>
                </a:moveTo>
                <a:cubicBezTo>
                  <a:pt x="256" y="678"/>
                  <a:pt x="256" y="678"/>
                  <a:pt x="256" y="678"/>
                </a:cubicBezTo>
                <a:cubicBezTo>
                  <a:pt x="252" y="678"/>
                  <a:pt x="250" y="676"/>
                  <a:pt x="249" y="673"/>
                </a:cubicBezTo>
                <a:cubicBezTo>
                  <a:pt x="233" y="615"/>
                  <a:pt x="233" y="615"/>
                  <a:pt x="233" y="615"/>
                </a:cubicBezTo>
                <a:cubicBezTo>
                  <a:pt x="208" y="612"/>
                  <a:pt x="184" y="604"/>
                  <a:pt x="162" y="592"/>
                </a:cubicBezTo>
                <a:cubicBezTo>
                  <a:pt x="113" y="628"/>
                  <a:pt x="113" y="628"/>
                  <a:pt x="113" y="628"/>
                </a:cubicBezTo>
                <a:cubicBezTo>
                  <a:pt x="111" y="630"/>
                  <a:pt x="108" y="630"/>
                  <a:pt x="105" y="628"/>
                </a:cubicBezTo>
                <a:cubicBezTo>
                  <a:pt x="86" y="614"/>
                  <a:pt x="69" y="598"/>
                  <a:pt x="55" y="579"/>
                </a:cubicBezTo>
                <a:cubicBezTo>
                  <a:pt x="53" y="577"/>
                  <a:pt x="53" y="574"/>
                  <a:pt x="55" y="571"/>
                </a:cubicBezTo>
                <a:cubicBezTo>
                  <a:pt x="90" y="522"/>
                  <a:pt x="90" y="522"/>
                  <a:pt x="90" y="522"/>
                </a:cubicBezTo>
                <a:cubicBezTo>
                  <a:pt x="75" y="499"/>
                  <a:pt x="66" y="474"/>
                  <a:pt x="62" y="447"/>
                </a:cubicBezTo>
                <a:cubicBezTo>
                  <a:pt x="5" y="431"/>
                  <a:pt x="5" y="431"/>
                  <a:pt x="5" y="431"/>
                </a:cubicBezTo>
                <a:cubicBezTo>
                  <a:pt x="2" y="430"/>
                  <a:pt x="0" y="427"/>
                  <a:pt x="0" y="424"/>
                </a:cubicBezTo>
                <a:cubicBezTo>
                  <a:pt x="0" y="423"/>
                  <a:pt x="0" y="421"/>
                  <a:pt x="0" y="419"/>
                </a:cubicBezTo>
                <a:cubicBezTo>
                  <a:pt x="0" y="398"/>
                  <a:pt x="2" y="376"/>
                  <a:pt x="8" y="355"/>
                </a:cubicBezTo>
                <a:cubicBezTo>
                  <a:pt x="8" y="352"/>
                  <a:pt x="11" y="350"/>
                  <a:pt x="14" y="350"/>
                </a:cubicBezTo>
                <a:cubicBezTo>
                  <a:pt x="74" y="348"/>
                  <a:pt x="74" y="348"/>
                  <a:pt x="74" y="348"/>
                </a:cubicBezTo>
                <a:cubicBezTo>
                  <a:pt x="83" y="324"/>
                  <a:pt x="97" y="302"/>
                  <a:pt x="114" y="283"/>
                </a:cubicBezTo>
                <a:cubicBezTo>
                  <a:pt x="91" y="229"/>
                  <a:pt x="91" y="229"/>
                  <a:pt x="91" y="229"/>
                </a:cubicBezTo>
                <a:cubicBezTo>
                  <a:pt x="89" y="226"/>
                  <a:pt x="90" y="223"/>
                  <a:pt x="93" y="221"/>
                </a:cubicBezTo>
                <a:cubicBezTo>
                  <a:pt x="110" y="206"/>
                  <a:pt x="130" y="193"/>
                  <a:pt x="151" y="184"/>
                </a:cubicBezTo>
                <a:cubicBezTo>
                  <a:pt x="154" y="182"/>
                  <a:pt x="157" y="183"/>
                  <a:pt x="159" y="185"/>
                </a:cubicBezTo>
                <a:cubicBezTo>
                  <a:pt x="199" y="230"/>
                  <a:pt x="199" y="230"/>
                  <a:pt x="199" y="230"/>
                </a:cubicBezTo>
                <a:cubicBezTo>
                  <a:pt x="218" y="224"/>
                  <a:pt x="238" y="221"/>
                  <a:pt x="258" y="221"/>
                </a:cubicBezTo>
                <a:cubicBezTo>
                  <a:pt x="264" y="221"/>
                  <a:pt x="270" y="222"/>
                  <a:pt x="276" y="222"/>
                </a:cubicBezTo>
                <a:cubicBezTo>
                  <a:pt x="304" y="170"/>
                  <a:pt x="304" y="170"/>
                  <a:pt x="304" y="170"/>
                </a:cubicBezTo>
                <a:cubicBezTo>
                  <a:pt x="306" y="167"/>
                  <a:pt x="309" y="165"/>
                  <a:pt x="312" y="166"/>
                </a:cubicBezTo>
                <a:cubicBezTo>
                  <a:pt x="335" y="171"/>
                  <a:pt x="357" y="179"/>
                  <a:pt x="378" y="190"/>
                </a:cubicBezTo>
                <a:cubicBezTo>
                  <a:pt x="380" y="191"/>
                  <a:pt x="382" y="194"/>
                  <a:pt x="381" y="197"/>
                </a:cubicBezTo>
                <a:cubicBezTo>
                  <a:pt x="371" y="256"/>
                  <a:pt x="371" y="256"/>
                  <a:pt x="371" y="256"/>
                </a:cubicBezTo>
                <a:cubicBezTo>
                  <a:pt x="391" y="271"/>
                  <a:pt x="410" y="289"/>
                  <a:pt x="423" y="310"/>
                </a:cubicBezTo>
                <a:cubicBezTo>
                  <a:pt x="482" y="300"/>
                  <a:pt x="482" y="300"/>
                  <a:pt x="482" y="300"/>
                </a:cubicBezTo>
                <a:cubicBezTo>
                  <a:pt x="485" y="299"/>
                  <a:pt x="489" y="301"/>
                  <a:pt x="490" y="303"/>
                </a:cubicBezTo>
                <a:cubicBezTo>
                  <a:pt x="500" y="325"/>
                  <a:pt x="508" y="347"/>
                  <a:pt x="513" y="370"/>
                </a:cubicBezTo>
                <a:cubicBezTo>
                  <a:pt x="513" y="373"/>
                  <a:pt x="512" y="376"/>
                  <a:pt x="509" y="378"/>
                </a:cubicBezTo>
                <a:cubicBezTo>
                  <a:pt x="456" y="406"/>
                  <a:pt x="456" y="406"/>
                  <a:pt x="456" y="406"/>
                </a:cubicBezTo>
                <a:cubicBezTo>
                  <a:pt x="456" y="410"/>
                  <a:pt x="456" y="415"/>
                  <a:pt x="456" y="419"/>
                </a:cubicBezTo>
                <a:cubicBezTo>
                  <a:pt x="456" y="439"/>
                  <a:pt x="453" y="459"/>
                  <a:pt x="447" y="479"/>
                </a:cubicBezTo>
                <a:cubicBezTo>
                  <a:pt x="492" y="519"/>
                  <a:pt x="492" y="519"/>
                  <a:pt x="492" y="519"/>
                </a:cubicBezTo>
                <a:cubicBezTo>
                  <a:pt x="494" y="521"/>
                  <a:pt x="495" y="524"/>
                  <a:pt x="494" y="527"/>
                </a:cubicBezTo>
                <a:cubicBezTo>
                  <a:pt x="484" y="548"/>
                  <a:pt x="471" y="568"/>
                  <a:pt x="456" y="586"/>
                </a:cubicBezTo>
                <a:cubicBezTo>
                  <a:pt x="454" y="589"/>
                  <a:pt x="451" y="589"/>
                  <a:pt x="448" y="588"/>
                </a:cubicBezTo>
                <a:cubicBezTo>
                  <a:pt x="393" y="564"/>
                  <a:pt x="393" y="564"/>
                  <a:pt x="393" y="564"/>
                </a:cubicBezTo>
                <a:cubicBezTo>
                  <a:pt x="375" y="581"/>
                  <a:pt x="355" y="594"/>
                  <a:pt x="333" y="603"/>
                </a:cubicBezTo>
                <a:cubicBezTo>
                  <a:pt x="330" y="663"/>
                  <a:pt x="330" y="663"/>
                  <a:pt x="330" y="663"/>
                </a:cubicBezTo>
                <a:cubicBezTo>
                  <a:pt x="330" y="666"/>
                  <a:pt x="328" y="669"/>
                  <a:pt x="325" y="669"/>
                </a:cubicBezTo>
                <a:cubicBezTo>
                  <a:pt x="303" y="675"/>
                  <a:pt x="281" y="678"/>
                  <a:pt x="258" y="678"/>
                </a:cubicBezTo>
                <a:close/>
                <a:moveTo>
                  <a:pt x="161" y="576"/>
                </a:moveTo>
                <a:cubicBezTo>
                  <a:pt x="162" y="576"/>
                  <a:pt x="164" y="577"/>
                  <a:pt x="165" y="577"/>
                </a:cubicBezTo>
                <a:cubicBezTo>
                  <a:pt x="188" y="591"/>
                  <a:pt x="213" y="599"/>
                  <a:pt x="239" y="602"/>
                </a:cubicBezTo>
                <a:cubicBezTo>
                  <a:pt x="242" y="602"/>
                  <a:pt x="244" y="604"/>
                  <a:pt x="245" y="607"/>
                </a:cubicBezTo>
                <a:cubicBezTo>
                  <a:pt x="261" y="664"/>
                  <a:pt x="261" y="664"/>
                  <a:pt x="261" y="664"/>
                </a:cubicBezTo>
                <a:cubicBezTo>
                  <a:pt x="280" y="664"/>
                  <a:pt x="298" y="661"/>
                  <a:pt x="316" y="657"/>
                </a:cubicBezTo>
                <a:cubicBezTo>
                  <a:pt x="319" y="598"/>
                  <a:pt x="319" y="598"/>
                  <a:pt x="319" y="598"/>
                </a:cubicBezTo>
                <a:cubicBezTo>
                  <a:pt x="319" y="595"/>
                  <a:pt x="321" y="592"/>
                  <a:pt x="323" y="591"/>
                </a:cubicBezTo>
                <a:cubicBezTo>
                  <a:pt x="347" y="582"/>
                  <a:pt x="368" y="569"/>
                  <a:pt x="387" y="551"/>
                </a:cubicBezTo>
                <a:cubicBezTo>
                  <a:pt x="389" y="549"/>
                  <a:pt x="392" y="548"/>
                  <a:pt x="394" y="549"/>
                </a:cubicBezTo>
                <a:cubicBezTo>
                  <a:pt x="449" y="573"/>
                  <a:pt x="449" y="573"/>
                  <a:pt x="449" y="573"/>
                </a:cubicBezTo>
                <a:cubicBezTo>
                  <a:pt x="461" y="558"/>
                  <a:pt x="471" y="542"/>
                  <a:pt x="479" y="526"/>
                </a:cubicBezTo>
                <a:cubicBezTo>
                  <a:pt x="434" y="486"/>
                  <a:pt x="434" y="486"/>
                  <a:pt x="434" y="486"/>
                </a:cubicBezTo>
                <a:cubicBezTo>
                  <a:pt x="432" y="484"/>
                  <a:pt x="431" y="481"/>
                  <a:pt x="432" y="479"/>
                </a:cubicBezTo>
                <a:cubicBezTo>
                  <a:pt x="439" y="459"/>
                  <a:pt x="442" y="439"/>
                  <a:pt x="442" y="419"/>
                </a:cubicBezTo>
                <a:cubicBezTo>
                  <a:pt x="442" y="414"/>
                  <a:pt x="442" y="408"/>
                  <a:pt x="441" y="402"/>
                </a:cubicBezTo>
                <a:cubicBezTo>
                  <a:pt x="441" y="400"/>
                  <a:pt x="443" y="397"/>
                  <a:pt x="445" y="396"/>
                </a:cubicBezTo>
                <a:cubicBezTo>
                  <a:pt x="498" y="368"/>
                  <a:pt x="498" y="368"/>
                  <a:pt x="498" y="368"/>
                </a:cubicBezTo>
                <a:cubicBezTo>
                  <a:pt x="494" y="349"/>
                  <a:pt x="488" y="331"/>
                  <a:pt x="480" y="314"/>
                </a:cubicBezTo>
                <a:cubicBezTo>
                  <a:pt x="421" y="325"/>
                  <a:pt x="421" y="325"/>
                  <a:pt x="421" y="325"/>
                </a:cubicBezTo>
                <a:cubicBezTo>
                  <a:pt x="419" y="325"/>
                  <a:pt x="416" y="324"/>
                  <a:pt x="414" y="322"/>
                </a:cubicBezTo>
                <a:cubicBezTo>
                  <a:pt x="400" y="299"/>
                  <a:pt x="381" y="280"/>
                  <a:pt x="359" y="265"/>
                </a:cubicBezTo>
                <a:cubicBezTo>
                  <a:pt x="357" y="264"/>
                  <a:pt x="356" y="261"/>
                  <a:pt x="356" y="258"/>
                </a:cubicBezTo>
                <a:cubicBezTo>
                  <a:pt x="367" y="200"/>
                  <a:pt x="367" y="200"/>
                  <a:pt x="367" y="200"/>
                </a:cubicBezTo>
                <a:cubicBezTo>
                  <a:pt x="350" y="191"/>
                  <a:pt x="332" y="185"/>
                  <a:pt x="314" y="181"/>
                </a:cubicBezTo>
                <a:cubicBezTo>
                  <a:pt x="286" y="233"/>
                  <a:pt x="286" y="233"/>
                  <a:pt x="286" y="233"/>
                </a:cubicBezTo>
                <a:cubicBezTo>
                  <a:pt x="285" y="235"/>
                  <a:pt x="282" y="237"/>
                  <a:pt x="279" y="237"/>
                </a:cubicBezTo>
                <a:cubicBezTo>
                  <a:pt x="272" y="236"/>
                  <a:pt x="265" y="235"/>
                  <a:pt x="258" y="235"/>
                </a:cubicBezTo>
                <a:cubicBezTo>
                  <a:pt x="238" y="235"/>
                  <a:pt x="218" y="239"/>
                  <a:pt x="199" y="245"/>
                </a:cubicBezTo>
                <a:cubicBezTo>
                  <a:pt x="197" y="246"/>
                  <a:pt x="194" y="245"/>
                  <a:pt x="192" y="243"/>
                </a:cubicBezTo>
                <a:cubicBezTo>
                  <a:pt x="152" y="198"/>
                  <a:pt x="152" y="198"/>
                  <a:pt x="152" y="198"/>
                </a:cubicBezTo>
                <a:cubicBezTo>
                  <a:pt x="136" y="207"/>
                  <a:pt x="120" y="216"/>
                  <a:pt x="106" y="228"/>
                </a:cubicBezTo>
                <a:cubicBezTo>
                  <a:pt x="129" y="282"/>
                  <a:pt x="129" y="282"/>
                  <a:pt x="129" y="282"/>
                </a:cubicBezTo>
                <a:cubicBezTo>
                  <a:pt x="130" y="285"/>
                  <a:pt x="130" y="288"/>
                  <a:pt x="128" y="290"/>
                </a:cubicBezTo>
                <a:cubicBezTo>
                  <a:pt x="109" y="309"/>
                  <a:pt x="94" y="332"/>
                  <a:pt x="85" y="357"/>
                </a:cubicBezTo>
                <a:cubicBezTo>
                  <a:pt x="84" y="360"/>
                  <a:pt x="82" y="361"/>
                  <a:pt x="79" y="362"/>
                </a:cubicBezTo>
                <a:cubicBezTo>
                  <a:pt x="20" y="364"/>
                  <a:pt x="20" y="364"/>
                  <a:pt x="20" y="364"/>
                </a:cubicBezTo>
                <a:cubicBezTo>
                  <a:pt x="16" y="382"/>
                  <a:pt x="14" y="400"/>
                  <a:pt x="14" y="419"/>
                </a:cubicBezTo>
                <a:cubicBezTo>
                  <a:pt x="71" y="435"/>
                  <a:pt x="71" y="435"/>
                  <a:pt x="71" y="435"/>
                </a:cubicBezTo>
                <a:cubicBezTo>
                  <a:pt x="73" y="435"/>
                  <a:pt x="75" y="438"/>
                  <a:pt x="76" y="441"/>
                </a:cubicBezTo>
                <a:cubicBezTo>
                  <a:pt x="79" y="468"/>
                  <a:pt x="89" y="495"/>
                  <a:pt x="104" y="519"/>
                </a:cubicBezTo>
                <a:cubicBezTo>
                  <a:pt x="105" y="521"/>
                  <a:pt x="105" y="524"/>
                  <a:pt x="104" y="527"/>
                </a:cubicBezTo>
                <a:cubicBezTo>
                  <a:pt x="69" y="575"/>
                  <a:pt x="69" y="575"/>
                  <a:pt x="69" y="575"/>
                </a:cubicBezTo>
                <a:cubicBezTo>
                  <a:pt x="81" y="589"/>
                  <a:pt x="94" y="602"/>
                  <a:pt x="109" y="613"/>
                </a:cubicBezTo>
                <a:cubicBezTo>
                  <a:pt x="157" y="578"/>
                  <a:pt x="157" y="578"/>
                  <a:pt x="157" y="578"/>
                </a:cubicBezTo>
                <a:cubicBezTo>
                  <a:pt x="158" y="577"/>
                  <a:pt x="160" y="576"/>
                  <a:pt x="161" y="576"/>
                </a:cubicBezTo>
                <a:close/>
                <a:moveTo>
                  <a:pt x="258" y="484"/>
                </a:moveTo>
                <a:cubicBezTo>
                  <a:pt x="223" y="484"/>
                  <a:pt x="193" y="455"/>
                  <a:pt x="193" y="419"/>
                </a:cubicBezTo>
                <a:cubicBezTo>
                  <a:pt x="193" y="383"/>
                  <a:pt x="223" y="354"/>
                  <a:pt x="258" y="354"/>
                </a:cubicBezTo>
                <a:cubicBezTo>
                  <a:pt x="294" y="354"/>
                  <a:pt x="323" y="383"/>
                  <a:pt x="323" y="419"/>
                </a:cubicBezTo>
                <a:cubicBezTo>
                  <a:pt x="323" y="455"/>
                  <a:pt x="294" y="484"/>
                  <a:pt x="258" y="484"/>
                </a:cubicBezTo>
                <a:close/>
                <a:moveTo>
                  <a:pt x="258" y="368"/>
                </a:moveTo>
                <a:cubicBezTo>
                  <a:pt x="230" y="368"/>
                  <a:pt x="207" y="391"/>
                  <a:pt x="207" y="419"/>
                </a:cubicBezTo>
                <a:cubicBezTo>
                  <a:pt x="207" y="447"/>
                  <a:pt x="230" y="470"/>
                  <a:pt x="258" y="470"/>
                </a:cubicBezTo>
                <a:cubicBezTo>
                  <a:pt x="286" y="470"/>
                  <a:pt x="309" y="447"/>
                  <a:pt x="309" y="419"/>
                </a:cubicBezTo>
                <a:cubicBezTo>
                  <a:pt x="309" y="391"/>
                  <a:pt x="286" y="368"/>
                  <a:pt x="258" y="36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2" name="Oval 55"/>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1" name="Freeform 124"/>
          <p:cNvSpPr>
            <a:spLocks noEditPoints="1"/>
          </p:cNvSpPr>
          <p:nvPr/>
        </p:nvSpPr>
        <p:spPr bwMode="auto">
          <a:xfrm>
            <a:off x="4965846" y="3301235"/>
            <a:ext cx="575150" cy="688106"/>
          </a:xfrm>
          <a:custGeom>
            <a:avLst/>
            <a:gdLst>
              <a:gd name="T0" fmla="*/ 247 w 557"/>
              <a:gd name="T1" fmla="*/ 666 h 666"/>
              <a:gd name="T2" fmla="*/ 238 w 557"/>
              <a:gd name="T3" fmla="*/ 663 h 666"/>
              <a:gd name="T4" fmla="*/ 226 w 557"/>
              <a:gd name="T5" fmla="*/ 641 h 666"/>
              <a:gd name="T6" fmla="*/ 210 w 557"/>
              <a:gd name="T7" fmla="*/ 545 h 666"/>
              <a:gd name="T8" fmla="*/ 173 w 557"/>
              <a:gd name="T9" fmla="*/ 552 h 666"/>
              <a:gd name="T10" fmla="*/ 148 w 557"/>
              <a:gd name="T11" fmla="*/ 545 h 666"/>
              <a:gd name="T12" fmla="*/ 148 w 557"/>
              <a:gd name="T13" fmla="*/ 545 h 666"/>
              <a:gd name="T14" fmla="*/ 147 w 557"/>
              <a:gd name="T15" fmla="*/ 545 h 666"/>
              <a:gd name="T16" fmla="*/ 128 w 557"/>
              <a:gd name="T17" fmla="*/ 484 h 666"/>
              <a:gd name="T18" fmla="*/ 105 w 557"/>
              <a:gd name="T19" fmla="*/ 482 h 666"/>
              <a:gd name="T20" fmla="*/ 32 w 557"/>
              <a:gd name="T21" fmla="*/ 497 h 666"/>
              <a:gd name="T22" fmla="*/ 7 w 557"/>
              <a:gd name="T23" fmla="*/ 492 h 666"/>
              <a:gd name="T24" fmla="*/ 5 w 557"/>
              <a:gd name="T25" fmla="*/ 467 h 666"/>
              <a:gd name="T26" fmla="*/ 93 w 557"/>
              <a:gd name="T27" fmla="*/ 355 h 666"/>
              <a:gd name="T28" fmla="*/ 164 w 557"/>
              <a:gd name="T29" fmla="*/ 340 h 666"/>
              <a:gd name="T30" fmla="*/ 215 w 557"/>
              <a:gd name="T31" fmla="*/ 254 h 666"/>
              <a:gd name="T32" fmla="*/ 455 w 557"/>
              <a:gd name="T33" fmla="*/ 77 h 666"/>
              <a:gd name="T34" fmla="*/ 536 w 557"/>
              <a:gd name="T35" fmla="*/ 3 h 666"/>
              <a:gd name="T36" fmla="*/ 545 w 557"/>
              <a:gd name="T37" fmla="*/ 0 h 666"/>
              <a:gd name="T38" fmla="*/ 555 w 557"/>
              <a:gd name="T39" fmla="*/ 5 h 666"/>
              <a:gd name="T40" fmla="*/ 555 w 557"/>
              <a:gd name="T41" fmla="*/ 18 h 666"/>
              <a:gd name="T42" fmla="*/ 510 w 557"/>
              <a:gd name="T43" fmla="*/ 114 h 666"/>
              <a:gd name="T44" fmla="*/ 406 w 557"/>
              <a:gd name="T45" fmla="*/ 396 h 666"/>
              <a:gd name="T46" fmla="*/ 338 w 557"/>
              <a:gd name="T47" fmla="*/ 470 h 666"/>
              <a:gd name="T48" fmla="*/ 344 w 557"/>
              <a:gd name="T49" fmla="*/ 542 h 666"/>
              <a:gd name="T50" fmla="*/ 263 w 557"/>
              <a:gd name="T51" fmla="*/ 658 h 666"/>
              <a:gd name="T52" fmla="*/ 247 w 557"/>
              <a:gd name="T53" fmla="*/ 666 h 666"/>
              <a:gd name="T54" fmla="*/ 214 w 557"/>
              <a:gd name="T55" fmla="*/ 530 h 666"/>
              <a:gd name="T56" fmla="*/ 220 w 557"/>
              <a:gd name="T57" fmla="*/ 533 h 666"/>
              <a:gd name="T58" fmla="*/ 240 w 557"/>
              <a:gd name="T59" fmla="*/ 643 h 666"/>
              <a:gd name="T60" fmla="*/ 244 w 557"/>
              <a:gd name="T61" fmla="*/ 651 h 666"/>
              <a:gd name="T62" fmla="*/ 252 w 557"/>
              <a:gd name="T63" fmla="*/ 649 h 666"/>
              <a:gd name="T64" fmla="*/ 331 w 557"/>
              <a:gd name="T65" fmla="*/ 537 h 666"/>
              <a:gd name="T66" fmla="*/ 323 w 557"/>
              <a:gd name="T67" fmla="*/ 471 h 666"/>
              <a:gd name="T68" fmla="*/ 325 w 557"/>
              <a:gd name="T69" fmla="*/ 463 h 666"/>
              <a:gd name="T70" fmla="*/ 395 w 557"/>
              <a:gd name="T71" fmla="*/ 388 h 666"/>
              <a:gd name="T72" fmla="*/ 495 w 557"/>
              <a:gd name="T73" fmla="*/ 115 h 666"/>
              <a:gd name="T74" fmla="*/ 496 w 557"/>
              <a:gd name="T75" fmla="*/ 111 h 666"/>
              <a:gd name="T76" fmla="*/ 540 w 557"/>
              <a:gd name="T77" fmla="*/ 19 h 666"/>
              <a:gd name="T78" fmla="*/ 463 w 557"/>
              <a:gd name="T79" fmla="*/ 89 h 666"/>
              <a:gd name="T80" fmla="*/ 458 w 557"/>
              <a:gd name="T81" fmla="*/ 91 h 666"/>
              <a:gd name="T82" fmla="*/ 226 w 557"/>
              <a:gd name="T83" fmla="*/ 262 h 666"/>
              <a:gd name="T84" fmla="*/ 174 w 557"/>
              <a:gd name="T85" fmla="*/ 351 h 666"/>
              <a:gd name="T86" fmla="*/ 166 w 557"/>
              <a:gd name="T87" fmla="*/ 355 h 666"/>
              <a:gd name="T88" fmla="*/ 145 w 557"/>
              <a:gd name="T89" fmla="*/ 353 h 666"/>
              <a:gd name="T90" fmla="*/ 102 w 557"/>
              <a:gd name="T91" fmla="*/ 366 h 666"/>
              <a:gd name="T92" fmla="*/ 17 w 557"/>
              <a:gd name="T93" fmla="*/ 474 h 666"/>
              <a:gd name="T94" fmla="*/ 18 w 557"/>
              <a:gd name="T95" fmla="*/ 483 h 666"/>
              <a:gd name="T96" fmla="*/ 26 w 557"/>
              <a:gd name="T97" fmla="*/ 485 h 666"/>
              <a:gd name="T98" fmla="*/ 105 w 557"/>
              <a:gd name="T99" fmla="*/ 468 h 666"/>
              <a:gd name="T100" fmla="*/ 137 w 557"/>
              <a:gd name="T101" fmla="*/ 472 h 666"/>
              <a:gd name="T102" fmla="*/ 142 w 557"/>
              <a:gd name="T103" fmla="*/ 479 h 666"/>
              <a:gd name="T104" fmla="*/ 155 w 557"/>
              <a:gd name="T105" fmla="*/ 534 h 666"/>
              <a:gd name="T106" fmla="*/ 173 w 557"/>
              <a:gd name="T107" fmla="*/ 538 h 666"/>
              <a:gd name="T108" fmla="*/ 212 w 557"/>
              <a:gd name="T109" fmla="*/ 530 h 666"/>
              <a:gd name="T110" fmla="*/ 214 w 557"/>
              <a:gd name="T111" fmla="*/ 53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7" h="666">
                <a:moveTo>
                  <a:pt x="247" y="666"/>
                </a:moveTo>
                <a:cubicBezTo>
                  <a:pt x="244" y="666"/>
                  <a:pt x="241" y="665"/>
                  <a:pt x="238" y="663"/>
                </a:cubicBezTo>
                <a:cubicBezTo>
                  <a:pt x="229" y="660"/>
                  <a:pt x="224" y="651"/>
                  <a:pt x="226" y="641"/>
                </a:cubicBezTo>
                <a:cubicBezTo>
                  <a:pt x="226" y="639"/>
                  <a:pt x="232" y="588"/>
                  <a:pt x="210" y="545"/>
                </a:cubicBezTo>
                <a:cubicBezTo>
                  <a:pt x="196" y="550"/>
                  <a:pt x="184" y="552"/>
                  <a:pt x="173" y="552"/>
                </a:cubicBezTo>
                <a:cubicBezTo>
                  <a:pt x="162" y="552"/>
                  <a:pt x="154" y="550"/>
                  <a:pt x="148" y="545"/>
                </a:cubicBezTo>
                <a:cubicBezTo>
                  <a:pt x="148" y="545"/>
                  <a:pt x="148" y="545"/>
                  <a:pt x="148" y="545"/>
                </a:cubicBezTo>
                <a:cubicBezTo>
                  <a:pt x="147" y="545"/>
                  <a:pt x="147" y="545"/>
                  <a:pt x="147" y="545"/>
                </a:cubicBezTo>
                <a:cubicBezTo>
                  <a:pt x="134" y="535"/>
                  <a:pt x="128" y="515"/>
                  <a:pt x="128" y="484"/>
                </a:cubicBezTo>
                <a:cubicBezTo>
                  <a:pt x="121" y="483"/>
                  <a:pt x="113" y="482"/>
                  <a:pt x="105" y="482"/>
                </a:cubicBezTo>
                <a:cubicBezTo>
                  <a:pt x="65" y="482"/>
                  <a:pt x="32" y="497"/>
                  <a:pt x="32" y="497"/>
                </a:cubicBezTo>
                <a:cubicBezTo>
                  <a:pt x="23" y="501"/>
                  <a:pt x="13" y="499"/>
                  <a:pt x="7" y="492"/>
                </a:cubicBezTo>
                <a:cubicBezTo>
                  <a:pt x="1" y="485"/>
                  <a:pt x="0" y="475"/>
                  <a:pt x="5" y="467"/>
                </a:cubicBezTo>
                <a:cubicBezTo>
                  <a:pt x="14" y="453"/>
                  <a:pt x="59" y="382"/>
                  <a:pt x="93" y="355"/>
                </a:cubicBezTo>
                <a:cubicBezTo>
                  <a:pt x="111" y="341"/>
                  <a:pt x="135" y="336"/>
                  <a:pt x="164" y="340"/>
                </a:cubicBezTo>
                <a:cubicBezTo>
                  <a:pt x="177" y="310"/>
                  <a:pt x="194" y="281"/>
                  <a:pt x="215" y="254"/>
                </a:cubicBezTo>
                <a:cubicBezTo>
                  <a:pt x="315" y="119"/>
                  <a:pt x="412" y="79"/>
                  <a:pt x="455" y="77"/>
                </a:cubicBezTo>
                <a:cubicBezTo>
                  <a:pt x="536" y="3"/>
                  <a:pt x="536" y="3"/>
                  <a:pt x="536" y="3"/>
                </a:cubicBezTo>
                <a:cubicBezTo>
                  <a:pt x="538" y="1"/>
                  <a:pt x="541" y="0"/>
                  <a:pt x="545" y="0"/>
                </a:cubicBezTo>
                <a:cubicBezTo>
                  <a:pt x="549" y="0"/>
                  <a:pt x="553" y="2"/>
                  <a:pt x="555" y="5"/>
                </a:cubicBezTo>
                <a:cubicBezTo>
                  <a:pt x="557" y="9"/>
                  <a:pt x="557" y="14"/>
                  <a:pt x="555" y="18"/>
                </a:cubicBezTo>
                <a:cubicBezTo>
                  <a:pt x="510" y="114"/>
                  <a:pt x="510" y="114"/>
                  <a:pt x="510" y="114"/>
                </a:cubicBezTo>
                <a:cubicBezTo>
                  <a:pt x="523" y="166"/>
                  <a:pt x="496" y="275"/>
                  <a:pt x="406" y="396"/>
                </a:cubicBezTo>
                <a:cubicBezTo>
                  <a:pt x="386" y="423"/>
                  <a:pt x="363" y="448"/>
                  <a:pt x="338" y="470"/>
                </a:cubicBezTo>
                <a:cubicBezTo>
                  <a:pt x="350" y="496"/>
                  <a:pt x="352" y="521"/>
                  <a:pt x="344" y="542"/>
                </a:cubicBezTo>
                <a:cubicBezTo>
                  <a:pt x="328" y="584"/>
                  <a:pt x="269" y="651"/>
                  <a:pt x="263" y="658"/>
                </a:cubicBezTo>
                <a:cubicBezTo>
                  <a:pt x="259" y="663"/>
                  <a:pt x="253" y="666"/>
                  <a:pt x="247" y="666"/>
                </a:cubicBezTo>
                <a:close/>
                <a:moveTo>
                  <a:pt x="214" y="530"/>
                </a:moveTo>
                <a:cubicBezTo>
                  <a:pt x="216" y="530"/>
                  <a:pt x="219" y="531"/>
                  <a:pt x="220" y="533"/>
                </a:cubicBezTo>
                <a:cubicBezTo>
                  <a:pt x="246" y="580"/>
                  <a:pt x="240" y="637"/>
                  <a:pt x="240" y="643"/>
                </a:cubicBezTo>
                <a:cubicBezTo>
                  <a:pt x="239" y="646"/>
                  <a:pt x="241" y="649"/>
                  <a:pt x="244" y="651"/>
                </a:cubicBezTo>
                <a:cubicBezTo>
                  <a:pt x="247" y="652"/>
                  <a:pt x="250" y="651"/>
                  <a:pt x="252" y="649"/>
                </a:cubicBezTo>
                <a:cubicBezTo>
                  <a:pt x="255" y="646"/>
                  <a:pt x="316" y="577"/>
                  <a:pt x="331" y="537"/>
                </a:cubicBezTo>
                <a:cubicBezTo>
                  <a:pt x="338" y="518"/>
                  <a:pt x="336" y="496"/>
                  <a:pt x="323" y="471"/>
                </a:cubicBezTo>
                <a:cubicBezTo>
                  <a:pt x="322" y="468"/>
                  <a:pt x="323" y="465"/>
                  <a:pt x="325" y="463"/>
                </a:cubicBezTo>
                <a:cubicBezTo>
                  <a:pt x="351" y="441"/>
                  <a:pt x="374" y="416"/>
                  <a:pt x="395" y="388"/>
                </a:cubicBezTo>
                <a:cubicBezTo>
                  <a:pt x="483" y="269"/>
                  <a:pt x="509" y="163"/>
                  <a:pt x="495" y="115"/>
                </a:cubicBezTo>
                <a:cubicBezTo>
                  <a:pt x="495" y="114"/>
                  <a:pt x="495" y="112"/>
                  <a:pt x="496" y="111"/>
                </a:cubicBezTo>
                <a:cubicBezTo>
                  <a:pt x="540" y="19"/>
                  <a:pt x="540" y="19"/>
                  <a:pt x="540" y="19"/>
                </a:cubicBezTo>
                <a:cubicBezTo>
                  <a:pt x="463" y="89"/>
                  <a:pt x="463" y="89"/>
                  <a:pt x="463" y="89"/>
                </a:cubicBezTo>
                <a:cubicBezTo>
                  <a:pt x="461" y="90"/>
                  <a:pt x="460" y="91"/>
                  <a:pt x="458" y="91"/>
                </a:cubicBezTo>
                <a:cubicBezTo>
                  <a:pt x="418" y="92"/>
                  <a:pt x="325" y="129"/>
                  <a:pt x="226" y="262"/>
                </a:cubicBezTo>
                <a:cubicBezTo>
                  <a:pt x="205" y="290"/>
                  <a:pt x="188" y="320"/>
                  <a:pt x="174" y="351"/>
                </a:cubicBezTo>
                <a:cubicBezTo>
                  <a:pt x="173" y="354"/>
                  <a:pt x="170" y="355"/>
                  <a:pt x="166" y="355"/>
                </a:cubicBezTo>
                <a:cubicBezTo>
                  <a:pt x="159" y="354"/>
                  <a:pt x="152" y="353"/>
                  <a:pt x="145" y="353"/>
                </a:cubicBezTo>
                <a:cubicBezTo>
                  <a:pt x="128" y="353"/>
                  <a:pt x="113" y="357"/>
                  <a:pt x="102" y="366"/>
                </a:cubicBezTo>
                <a:cubicBezTo>
                  <a:pt x="68" y="392"/>
                  <a:pt x="22" y="466"/>
                  <a:pt x="17" y="474"/>
                </a:cubicBezTo>
                <a:cubicBezTo>
                  <a:pt x="15" y="477"/>
                  <a:pt x="15" y="481"/>
                  <a:pt x="18" y="483"/>
                </a:cubicBezTo>
                <a:cubicBezTo>
                  <a:pt x="20" y="485"/>
                  <a:pt x="23" y="486"/>
                  <a:pt x="26" y="485"/>
                </a:cubicBezTo>
                <a:cubicBezTo>
                  <a:pt x="26" y="485"/>
                  <a:pt x="62" y="468"/>
                  <a:pt x="105" y="468"/>
                </a:cubicBezTo>
                <a:cubicBezTo>
                  <a:pt x="116" y="468"/>
                  <a:pt x="127" y="469"/>
                  <a:pt x="137" y="472"/>
                </a:cubicBezTo>
                <a:cubicBezTo>
                  <a:pt x="140" y="472"/>
                  <a:pt x="142" y="475"/>
                  <a:pt x="142" y="479"/>
                </a:cubicBezTo>
                <a:cubicBezTo>
                  <a:pt x="141" y="507"/>
                  <a:pt x="146" y="527"/>
                  <a:pt x="155" y="534"/>
                </a:cubicBezTo>
                <a:cubicBezTo>
                  <a:pt x="160" y="537"/>
                  <a:pt x="165" y="538"/>
                  <a:pt x="173" y="538"/>
                </a:cubicBezTo>
                <a:cubicBezTo>
                  <a:pt x="183" y="538"/>
                  <a:pt x="197" y="535"/>
                  <a:pt x="212" y="530"/>
                </a:cubicBezTo>
                <a:cubicBezTo>
                  <a:pt x="212" y="530"/>
                  <a:pt x="213" y="530"/>
                  <a:pt x="214" y="53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9" name="Oval 54"/>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2" name="Freeform 125"/>
          <p:cNvSpPr>
            <a:spLocks noEditPoints="1"/>
          </p:cNvSpPr>
          <p:nvPr/>
        </p:nvSpPr>
        <p:spPr bwMode="auto">
          <a:xfrm>
            <a:off x="6682588" y="3286251"/>
            <a:ext cx="652374" cy="644307"/>
          </a:xfrm>
          <a:custGeom>
            <a:avLst/>
            <a:gdLst>
              <a:gd name="T0" fmla="*/ 180 w 633"/>
              <a:gd name="T1" fmla="*/ 597 h 624"/>
              <a:gd name="T2" fmla="*/ 150 w 633"/>
              <a:gd name="T3" fmla="*/ 493 h 624"/>
              <a:gd name="T4" fmla="*/ 38 w 633"/>
              <a:gd name="T5" fmla="*/ 462 h 624"/>
              <a:gd name="T6" fmla="*/ 75 w 633"/>
              <a:gd name="T7" fmla="*/ 361 h 624"/>
              <a:gd name="T8" fmla="*/ 0 w 633"/>
              <a:gd name="T9" fmla="*/ 312 h 624"/>
              <a:gd name="T10" fmla="*/ 75 w 633"/>
              <a:gd name="T11" fmla="*/ 262 h 624"/>
              <a:gd name="T12" fmla="*/ 38 w 633"/>
              <a:gd name="T13" fmla="*/ 161 h 624"/>
              <a:gd name="T14" fmla="*/ 150 w 633"/>
              <a:gd name="T15" fmla="*/ 130 h 624"/>
              <a:gd name="T16" fmla="*/ 180 w 633"/>
              <a:gd name="T17" fmla="*/ 26 h 624"/>
              <a:gd name="T18" fmla="*/ 288 w 633"/>
              <a:gd name="T19" fmla="*/ 67 h 624"/>
              <a:gd name="T20" fmla="*/ 374 w 633"/>
              <a:gd name="T21" fmla="*/ 0 h 624"/>
              <a:gd name="T22" fmla="*/ 438 w 633"/>
              <a:gd name="T23" fmla="*/ 97 h 624"/>
              <a:gd name="T24" fmla="*/ 546 w 633"/>
              <a:gd name="T25" fmla="*/ 93 h 624"/>
              <a:gd name="T26" fmla="*/ 540 w 633"/>
              <a:gd name="T27" fmla="*/ 210 h 624"/>
              <a:gd name="T28" fmla="*/ 630 w 633"/>
              <a:gd name="T29" fmla="*/ 270 h 624"/>
              <a:gd name="T30" fmla="*/ 623 w 633"/>
              <a:gd name="T31" fmla="*/ 359 h 624"/>
              <a:gd name="T32" fmla="*/ 593 w 633"/>
              <a:gd name="T33" fmla="*/ 454 h 624"/>
              <a:gd name="T34" fmla="*/ 537 w 633"/>
              <a:gd name="T35" fmla="*/ 531 h 624"/>
              <a:gd name="T36" fmla="*/ 457 w 633"/>
              <a:gd name="T37" fmla="*/ 589 h 624"/>
              <a:gd name="T38" fmla="*/ 366 w 633"/>
              <a:gd name="T39" fmla="*/ 618 h 624"/>
              <a:gd name="T40" fmla="*/ 267 w 633"/>
              <a:gd name="T41" fmla="*/ 618 h 624"/>
              <a:gd name="T42" fmla="*/ 355 w 633"/>
              <a:gd name="T43" fmla="*/ 546 h 624"/>
              <a:gd name="T44" fmla="*/ 423 w 633"/>
              <a:gd name="T45" fmla="*/ 525 h 624"/>
              <a:gd name="T46" fmla="*/ 486 w 633"/>
              <a:gd name="T47" fmla="*/ 478 h 624"/>
              <a:gd name="T48" fmla="*/ 527 w 633"/>
              <a:gd name="T49" fmla="*/ 421 h 624"/>
              <a:gd name="T50" fmla="*/ 552 w 633"/>
              <a:gd name="T51" fmla="*/ 347 h 624"/>
              <a:gd name="T52" fmla="*/ 617 w 633"/>
              <a:gd name="T53" fmla="*/ 278 h 624"/>
              <a:gd name="T54" fmla="*/ 525 w 633"/>
              <a:gd name="T55" fmla="*/ 210 h 624"/>
              <a:gd name="T56" fmla="*/ 540 w 633"/>
              <a:gd name="T57" fmla="*/ 108 h 624"/>
              <a:gd name="T58" fmla="*/ 426 w 633"/>
              <a:gd name="T59" fmla="*/ 107 h 624"/>
              <a:gd name="T60" fmla="*/ 377 w 633"/>
              <a:gd name="T61" fmla="*/ 15 h 624"/>
              <a:gd name="T62" fmla="*/ 285 w 633"/>
              <a:gd name="T63" fmla="*/ 82 h 624"/>
              <a:gd name="T64" fmla="*/ 191 w 633"/>
              <a:gd name="T65" fmla="*/ 36 h 624"/>
              <a:gd name="T66" fmla="*/ 156 w 633"/>
              <a:gd name="T67" fmla="*/ 144 h 624"/>
              <a:gd name="T68" fmla="*/ 53 w 633"/>
              <a:gd name="T69" fmla="*/ 162 h 624"/>
              <a:gd name="T70" fmla="*/ 88 w 633"/>
              <a:gd name="T71" fmla="*/ 271 h 624"/>
              <a:gd name="T72" fmla="*/ 14 w 633"/>
              <a:gd name="T73" fmla="*/ 312 h 624"/>
              <a:gd name="T74" fmla="*/ 88 w 633"/>
              <a:gd name="T75" fmla="*/ 353 h 624"/>
              <a:gd name="T76" fmla="*/ 53 w 633"/>
              <a:gd name="T77" fmla="*/ 461 h 624"/>
              <a:gd name="T78" fmla="*/ 156 w 633"/>
              <a:gd name="T79" fmla="*/ 479 h 624"/>
              <a:gd name="T80" fmla="*/ 191 w 633"/>
              <a:gd name="T81" fmla="*/ 587 h 624"/>
              <a:gd name="T82" fmla="*/ 285 w 633"/>
              <a:gd name="T83" fmla="*/ 542 h 624"/>
              <a:gd name="T84" fmla="*/ 316 w 633"/>
              <a:gd name="T85" fmla="*/ 409 h 624"/>
              <a:gd name="T86" fmla="*/ 414 w 633"/>
              <a:gd name="T87" fmla="*/ 312 h 624"/>
              <a:gd name="T88" fmla="*/ 233 w 633"/>
              <a:gd name="T89" fmla="*/ 312 h 624"/>
              <a:gd name="T90" fmla="*/ 316 w 633"/>
              <a:gd name="T91" fmla="*/ 228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3" h="624">
                <a:moveTo>
                  <a:pt x="260" y="623"/>
                </a:moveTo>
                <a:cubicBezTo>
                  <a:pt x="260" y="623"/>
                  <a:pt x="259" y="623"/>
                  <a:pt x="259" y="623"/>
                </a:cubicBezTo>
                <a:cubicBezTo>
                  <a:pt x="232" y="618"/>
                  <a:pt x="205" y="609"/>
                  <a:pt x="180" y="597"/>
                </a:cubicBezTo>
                <a:cubicBezTo>
                  <a:pt x="177" y="596"/>
                  <a:pt x="175" y="592"/>
                  <a:pt x="176" y="589"/>
                </a:cubicBezTo>
                <a:cubicBezTo>
                  <a:pt x="195" y="526"/>
                  <a:pt x="195" y="526"/>
                  <a:pt x="195" y="526"/>
                </a:cubicBezTo>
                <a:cubicBezTo>
                  <a:pt x="179" y="517"/>
                  <a:pt x="164" y="506"/>
                  <a:pt x="150" y="493"/>
                </a:cubicBezTo>
                <a:cubicBezTo>
                  <a:pt x="96" y="531"/>
                  <a:pt x="96" y="531"/>
                  <a:pt x="96" y="531"/>
                </a:cubicBezTo>
                <a:cubicBezTo>
                  <a:pt x="93" y="533"/>
                  <a:pt x="89" y="532"/>
                  <a:pt x="87" y="530"/>
                </a:cubicBezTo>
                <a:cubicBezTo>
                  <a:pt x="68" y="510"/>
                  <a:pt x="51" y="487"/>
                  <a:pt x="38" y="462"/>
                </a:cubicBezTo>
                <a:cubicBezTo>
                  <a:pt x="36" y="459"/>
                  <a:pt x="37" y="456"/>
                  <a:pt x="40" y="454"/>
                </a:cubicBezTo>
                <a:cubicBezTo>
                  <a:pt x="92" y="414"/>
                  <a:pt x="92" y="414"/>
                  <a:pt x="92" y="414"/>
                </a:cubicBezTo>
                <a:cubicBezTo>
                  <a:pt x="84" y="397"/>
                  <a:pt x="79" y="379"/>
                  <a:pt x="75" y="361"/>
                </a:cubicBezTo>
                <a:cubicBezTo>
                  <a:pt x="9" y="359"/>
                  <a:pt x="9" y="359"/>
                  <a:pt x="9" y="359"/>
                </a:cubicBezTo>
                <a:cubicBezTo>
                  <a:pt x="6" y="359"/>
                  <a:pt x="3" y="357"/>
                  <a:pt x="2" y="353"/>
                </a:cubicBezTo>
                <a:cubicBezTo>
                  <a:pt x="1" y="339"/>
                  <a:pt x="0" y="325"/>
                  <a:pt x="0" y="312"/>
                </a:cubicBezTo>
                <a:cubicBezTo>
                  <a:pt x="0" y="298"/>
                  <a:pt x="1" y="284"/>
                  <a:pt x="2" y="270"/>
                </a:cubicBezTo>
                <a:cubicBezTo>
                  <a:pt x="3" y="267"/>
                  <a:pt x="6" y="264"/>
                  <a:pt x="9" y="264"/>
                </a:cubicBezTo>
                <a:cubicBezTo>
                  <a:pt x="75" y="262"/>
                  <a:pt x="75" y="262"/>
                  <a:pt x="75" y="262"/>
                </a:cubicBezTo>
                <a:cubicBezTo>
                  <a:pt x="79" y="244"/>
                  <a:pt x="84" y="226"/>
                  <a:pt x="92" y="210"/>
                </a:cubicBezTo>
                <a:cubicBezTo>
                  <a:pt x="40" y="170"/>
                  <a:pt x="40" y="170"/>
                  <a:pt x="40" y="170"/>
                </a:cubicBezTo>
                <a:cubicBezTo>
                  <a:pt x="37" y="168"/>
                  <a:pt x="36" y="164"/>
                  <a:pt x="38" y="161"/>
                </a:cubicBezTo>
                <a:cubicBezTo>
                  <a:pt x="51" y="136"/>
                  <a:pt x="68" y="114"/>
                  <a:pt x="87" y="93"/>
                </a:cubicBezTo>
                <a:cubicBezTo>
                  <a:pt x="89" y="91"/>
                  <a:pt x="93" y="91"/>
                  <a:pt x="96" y="93"/>
                </a:cubicBezTo>
                <a:cubicBezTo>
                  <a:pt x="150" y="130"/>
                  <a:pt x="150" y="130"/>
                  <a:pt x="150" y="130"/>
                </a:cubicBezTo>
                <a:cubicBezTo>
                  <a:pt x="164" y="117"/>
                  <a:pt x="179" y="106"/>
                  <a:pt x="195" y="97"/>
                </a:cubicBezTo>
                <a:cubicBezTo>
                  <a:pt x="176" y="34"/>
                  <a:pt x="176" y="34"/>
                  <a:pt x="176" y="34"/>
                </a:cubicBezTo>
                <a:cubicBezTo>
                  <a:pt x="175" y="31"/>
                  <a:pt x="177" y="27"/>
                  <a:pt x="180" y="26"/>
                </a:cubicBezTo>
                <a:cubicBezTo>
                  <a:pt x="205" y="14"/>
                  <a:pt x="231" y="5"/>
                  <a:pt x="259" y="0"/>
                </a:cubicBezTo>
                <a:cubicBezTo>
                  <a:pt x="262" y="0"/>
                  <a:pt x="266" y="2"/>
                  <a:pt x="267" y="5"/>
                </a:cubicBezTo>
                <a:cubicBezTo>
                  <a:pt x="288" y="67"/>
                  <a:pt x="288" y="67"/>
                  <a:pt x="288" y="67"/>
                </a:cubicBezTo>
                <a:cubicBezTo>
                  <a:pt x="307" y="65"/>
                  <a:pt x="326" y="65"/>
                  <a:pt x="344" y="67"/>
                </a:cubicBezTo>
                <a:cubicBezTo>
                  <a:pt x="366" y="5"/>
                  <a:pt x="366" y="5"/>
                  <a:pt x="366" y="5"/>
                </a:cubicBezTo>
                <a:cubicBezTo>
                  <a:pt x="367" y="2"/>
                  <a:pt x="370" y="0"/>
                  <a:pt x="374" y="0"/>
                </a:cubicBezTo>
                <a:cubicBezTo>
                  <a:pt x="401" y="5"/>
                  <a:pt x="428" y="14"/>
                  <a:pt x="453" y="26"/>
                </a:cubicBezTo>
                <a:cubicBezTo>
                  <a:pt x="456" y="27"/>
                  <a:pt x="458" y="31"/>
                  <a:pt x="457" y="34"/>
                </a:cubicBezTo>
                <a:cubicBezTo>
                  <a:pt x="438" y="97"/>
                  <a:pt x="438" y="97"/>
                  <a:pt x="438" y="97"/>
                </a:cubicBezTo>
                <a:cubicBezTo>
                  <a:pt x="454" y="106"/>
                  <a:pt x="469" y="117"/>
                  <a:pt x="483" y="130"/>
                </a:cubicBezTo>
                <a:cubicBezTo>
                  <a:pt x="537" y="93"/>
                  <a:pt x="537" y="93"/>
                  <a:pt x="537" y="93"/>
                </a:cubicBezTo>
                <a:cubicBezTo>
                  <a:pt x="539" y="91"/>
                  <a:pt x="543" y="91"/>
                  <a:pt x="546" y="93"/>
                </a:cubicBezTo>
                <a:cubicBezTo>
                  <a:pt x="565" y="114"/>
                  <a:pt x="581" y="136"/>
                  <a:pt x="595" y="161"/>
                </a:cubicBezTo>
                <a:cubicBezTo>
                  <a:pt x="596" y="164"/>
                  <a:pt x="596" y="168"/>
                  <a:pt x="593" y="170"/>
                </a:cubicBezTo>
                <a:cubicBezTo>
                  <a:pt x="540" y="210"/>
                  <a:pt x="540" y="210"/>
                  <a:pt x="540" y="210"/>
                </a:cubicBezTo>
                <a:cubicBezTo>
                  <a:pt x="548" y="226"/>
                  <a:pt x="554" y="244"/>
                  <a:pt x="558" y="262"/>
                </a:cubicBezTo>
                <a:cubicBezTo>
                  <a:pt x="623" y="264"/>
                  <a:pt x="623" y="264"/>
                  <a:pt x="623" y="264"/>
                </a:cubicBezTo>
                <a:cubicBezTo>
                  <a:pt x="627" y="264"/>
                  <a:pt x="630" y="267"/>
                  <a:pt x="630" y="270"/>
                </a:cubicBezTo>
                <a:cubicBezTo>
                  <a:pt x="632" y="284"/>
                  <a:pt x="633" y="298"/>
                  <a:pt x="633" y="312"/>
                </a:cubicBezTo>
                <a:cubicBezTo>
                  <a:pt x="633" y="325"/>
                  <a:pt x="632" y="339"/>
                  <a:pt x="630" y="353"/>
                </a:cubicBezTo>
                <a:cubicBezTo>
                  <a:pt x="630" y="357"/>
                  <a:pt x="627" y="359"/>
                  <a:pt x="623" y="359"/>
                </a:cubicBezTo>
                <a:cubicBezTo>
                  <a:pt x="558" y="361"/>
                  <a:pt x="558" y="361"/>
                  <a:pt x="558" y="361"/>
                </a:cubicBezTo>
                <a:cubicBezTo>
                  <a:pt x="554" y="379"/>
                  <a:pt x="548" y="397"/>
                  <a:pt x="540" y="414"/>
                </a:cubicBezTo>
                <a:cubicBezTo>
                  <a:pt x="593" y="454"/>
                  <a:pt x="593" y="454"/>
                  <a:pt x="593" y="454"/>
                </a:cubicBezTo>
                <a:cubicBezTo>
                  <a:pt x="596" y="456"/>
                  <a:pt x="596" y="459"/>
                  <a:pt x="595" y="462"/>
                </a:cubicBezTo>
                <a:cubicBezTo>
                  <a:pt x="581" y="487"/>
                  <a:pt x="565" y="509"/>
                  <a:pt x="546" y="530"/>
                </a:cubicBezTo>
                <a:cubicBezTo>
                  <a:pt x="543" y="532"/>
                  <a:pt x="539" y="533"/>
                  <a:pt x="537" y="531"/>
                </a:cubicBezTo>
                <a:cubicBezTo>
                  <a:pt x="483" y="493"/>
                  <a:pt x="483" y="493"/>
                  <a:pt x="483" y="493"/>
                </a:cubicBezTo>
                <a:cubicBezTo>
                  <a:pt x="469" y="506"/>
                  <a:pt x="454" y="517"/>
                  <a:pt x="438" y="526"/>
                </a:cubicBezTo>
                <a:cubicBezTo>
                  <a:pt x="457" y="589"/>
                  <a:pt x="457" y="589"/>
                  <a:pt x="457" y="589"/>
                </a:cubicBezTo>
                <a:cubicBezTo>
                  <a:pt x="458" y="592"/>
                  <a:pt x="456" y="596"/>
                  <a:pt x="453" y="597"/>
                </a:cubicBezTo>
                <a:cubicBezTo>
                  <a:pt x="428" y="609"/>
                  <a:pt x="401" y="618"/>
                  <a:pt x="374" y="623"/>
                </a:cubicBezTo>
                <a:cubicBezTo>
                  <a:pt x="370" y="624"/>
                  <a:pt x="367" y="622"/>
                  <a:pt x="366" y="618"/>
                </a:cubicBezTo>
                <a:cubicBezTo>
                  <a:pt x="344" y="556"/>
                  <a:pt x="344" y="556"/>
                  <a:pt x="344" y="556"/>
                </a:cubicBezTo>
                <a:cubicBezTo>
                  <a:pt x="326" y="558"/>
                  <a:pt x="307" y="558"/>
                  <a:pt x="288" y="556"/>
                </a:cubicBezTo>
                <a:cubicBezTo>
                  <a:pt x="267" y="618"/>
                  <a:pt x="267" y="618"/>
                  <a:pt x="267" y="618"/>
                </a:cubicBezTo>
                <a:cubicBezTo>
                  <a:pt x="266" y="621"/>
                  <a:pt x="263" y="623"/>
                  <a:pt x="260" y="623"/>
                </a:cubicBezTo>
                <a:close/>
                <a:moveTo>
                  <a:pt x="349" y="542"/>
                </a:moveTo>
                <a:cubicBezTo>
                  <a:pt x="352" y="542"/>
                  <a:pt x="354" y="543"/>
                  <a:pt x="355" y="546"/>
                </a:cubicBezTo>
                <a:cubicBezTo>
                  <a:pt x="377" y="608"/>
                  <a:pt x="377" y="608"/>
                  <a:pt x="377" y="608"/>
                </a:cubicBezTo>
                <a:cubicBezTo>
                  <a:pt x="399" y="604"/>
                  <a:pt x="421" y="597"/>
                  <a:pt x="441" y="587"/>
                </a:cubicBezTo>
                <a:cubicBezTo>
                  <a:pt x="423" y="525"/>
                  <a:pt x="423" y="525"/>
                  <a:pt x="423" y="525"/>
                </a:cubicBezTo>
                <a:cubicBezTo>
                  <a:pt x="422" y="521"/>
                  <a:pt x="423" y="518"/>
                  <a:pt x="426" y="516"/>
                </a:cubicBezTo>
                <a:cubicBezTo>
                  <a:pt x="445" y="506"/>
                  <a:pt x="462" y="494"/>
                  <a:pt x="477" y="479"/>
                </a:cubicBezTo>
                <a:cubicBezTo>
                  <a:pt x="479" y="477"/>
                  <a:pt x="483" y="477"/>
                  <a:pt x="486" y="478"/>
                </a:cubicBezTo>
                <a:cubicBezTo>
                  <a:pt x="540" y="516"/>
                  <a:pt x="540" y="516"/>
                  <a:pt x="540" y="516"/>
                </a:cubicBezTo>
                <a:cubicBezTo>
                  <a:pt x="555" y="499"/>
                  <a:pt x="568" y="481"/>
                  <a:pt x="579" y="461"/>
                </a:cubicBezTo>
                <a:cubicBezTo>
                  <a:pt x="527" y="421"/>
                  <a:pt x="527" y="421"/>
                  <a:pt x="527" y="421"/>
                </a:cubicBezTo>
                <a:cubicBezTo>
                  <a:pt x="525" y="419"/>
                  <a:pt x="524" y="416"/>
                  <a:pt x="525" y="413"/>
                </a:cubicBezTo>
                <a:cubicBezTo>
                  <a:pt x="535" y="394"/>
                  <a:pt x="541" y="373"/>
                  <a:pt x="545" y="353"/>
                </a:cubicBezTo>
                <a:cubicBezTo>
                  <a:pt x="545" y="349"/>
                  <a:pt x="548" y="347"/>
                  <a:pt x="552" y="347"/>
                </a:cubicBezTo>
                <a:cubicBezTo>
                  <a:pt x="617" y="345"/>
                  <a:pt x="617" y="345"/>
                  <a:pt x="617" y="345"/>
                </a:cubicBezTo>
                <a:cubicBezTo>
                  <a:pt x="618" y="334"/>
                  <a:pt x="619" y="323"/>
                  <a:pt x="619" y="312"/>
                </a:cubicBezTo>
                <a:cubicBezTo>
                  <a:pt x="619" y="300"/>
                  <a:pt x="618" y="289"/>
                  <a:pt x="617" y="278"/>
                </a:cubicBezTo>
                <a:cubicBezTo>
                  <a:pt x="552" y="276"/>
                  <a:pt x="552" y="276"/>
                  <a:pt x="552" y="276"/>
                </a:cubicBezTo>
                <a:cubicBezTo>
                  <a:pt x="548" y="276"/>
                  <a:pt x="545" y="274"/>
                  <a:pt x="545" y="271"/>
                </a:cubicBezTo>
                <a:cubicBezTo>
                  <a:pt x="541" y="250"/>
                  <a:pt x="535" y="229"/>
                  <a:pt x="525" y="210"/>
                </a:cubicBezTo>
                <a:cubicBezTo>
                  <a:pt x="524" y="207"/>
                  <a:pt x="525" y="204"/>
                  <a:pt x="527" y="202"/>
                </a:cubicBezTo>
                <a:cubicBezTo>
                  <a:pt x="579" y="162"/>
                  <a:pt x="579" y="162"/>
                  <a:pt x="579" y="162"/>
                </a:cubicBezTo>
                <a:cubicBezTo>
                  <a:pt x="568" y="143"/>
                  <a:pt x="555" y="124"/>
                  <a:pt x="540" y="108"/>
                </a:cubicBezTo>
                <a:cubicBezTo>
                  <a:pt x="486" y="145"/>
                  <a:pt x="486" y="145"/>
                  <a:pt x="486" y="145"/>
                </a:cubicBezTo>
                <a:cubicBezTo>
                  <a:pt x="483" y="147"/>
                  <a:pt x="479" y="146"/>
                  <a:pt x="477" y="144"/>
                </a:cubicBezTo>
                <a:cubicBezTo>
                  <a:pt x="462" y="129"/>
                  <a:pt x="445" y="117"/>
                  <a:pt x="426" y="107"/>
                </a:cubicBezTo>
                <a:cubicBezTo>
                  <a:pt x="423" y="105"/>
                  <a:pt x="422" y="102"/>
                  <a:pt x="423" y="99"/>
                </a:cubicBezTo>
                <a:cubicBezTo>
                  <a:pt x="441" y="36"/>
                  <a:pt x="441" y="36"/>
                  <a:pt x="441" y="36"/>
                </a:cubicBezTo>
                <a:cubicBezTo>
                  <a:pt x="421" y="27"/>
                  <a:pt x="399" y="20"/>
                  <a:pt x="377" y="15"/>
                </a:cubicBezTo>
                <a:cubicBezTo>
                  <a:pt x="355" y="77"/>
                  <a:pt x="355" y="77"/>
                  <a:pt x="355" y="77"/>
                </a:cubicBezTo>
                <a:cubicBezTo>
                  <a:pt x="354" y="80"/>
                  <a:pt x="351" y="82"/>
                  <a:pt x="348" y="82"/>
                </a:cubicBezTo>
                <a:cubicBezTo>
                  <a:pt x="327" y="79"/>
                  <a:pt x="306" y="79"/>
                  <a:pt x="285" y="82"/>
                </a:cubicBezTo>
                <a:cubicBezTo>
                  <a:pt x="281" y="82"/>
                  <a:pt x="278" y="80"/>
                  <a:pt x="277" y="77"/>
                </a:cubicBezTo>
                <a:cubicBezTo>
                  <a:pt x="256" y="15"/>
                  <a:pt x="256" y="15"/>
                  <a:pt x="256" y="15"/>
                </a:cubicBezTo>
                <a:cubicBezTo>
                  <a:pt x="233" y="20"/>
                  <a:pt x="212" y="27"/>
                  <a:pt x="191" y="36"/>
                </a:cubicBezTo>
                <a:cubicBezTo>
                  <a:pt x="210" y="99"/>
                  <a:pt x="210" y="99"/>
                  <a:pt x="210" y="99"/>
                </a:cubicBezTo>
                <a:cubicBezTo>
                  <a:pt x="211" y="102"/>
                  <a:pt x="210" y="105"/>
                  <a:pt x="207" y="107"/>
                </a:cubicBezTo>
                <a:cubicBezTo>
                  <a:pt x="188" y="117"/>
                  <a:pt x="171" y="129"/>
                  <a:pt x="156" y="144"/>
                </a:cubicBezTo>
                <a:cubicBezTo>
                  <a:pt x="153" y="146"/>
                  <a:pt x="149" y="147"/>
                  <a:pt x="147" y="145"/>
                </a:cubicBezTo>
                <a:cubicBezTo>
                  <a:pt x="93" y="108"/>
                  <a:pt x="93" y="108"/>
                  <a:pt x="93" y="108"/>
                </a:cubicBezTo>
                <a:cubicBezTo>
                  <a:pt x="78" y="124"/>
                  <a:pt x="64" y="143"/>
                  <a:pt x="53" y="162"/>
                </a:cubicBezTo>
                <a:cubicBezTo>
                  <a:pt x="105" y="202"/>
                  <a:pt x="105" y="202"/>
                  <a:pt x="105" y="202"/>
                </a:cubicBezTo>
                <a:cubicBezTo>
                  <a:pt x="108" y="204"/>
                  <a:pt x="109" y="207"/>
                  <a:pt x="107" y="210"/>
                </a:cubicBezTo>
                <a:cubicBezTo>
                  <a:pt x="98" y="230"/>
                  <a:pt x="91" y="250"/>
                  <a:pt x="88" y="271"/>
                </a:cubicBezTo>
                <a:cubicBezTo>
                  <a:pt x="87" y="274"/>
                  <a:pt x="84" y="276"/>
                  <a:pt x="81" y="276"/>
                </a:cubicBezTo>
                <a:cubicBezTo>
                  <a:pt x="16" y="278"/>
                  <a:pt x="16" y="278"/>
                  <a:pt x="16" y="278"/>
                </a:cubicBezTo>
                <a:cubicBezTo>
                  <a:pt x="14" y="289"/>
                  <a:pt x="14" y="300"/>
                  <a:pt x="14" y="312"/>
                </a:cubicBezTo>
                <a:cubicBezTo>
                  <a:pt x="14" y="323"/>
                  <a:pt x="14" y="334"/>
                  <a:pt x="16" y="345"/>
                </a:cubicBezTo>
                <a:cubicBezTo>
                  <a:pt x="81" y="347"/>
                  <a:pt x="81" y="347"/>
                  <a:pt x="81" y="347"/>
                </a:cubicBezTo>
                <a:cubicBezTo>
                  <a:pt x="84" y="347"/>
                  <a:pt x="87" y="349"/>
                  <a:pt x="88" y="353"/>
                </a:cubicBezTo>
                <a:cubicBezTo>
                  <a:pt x="91" y="373"/>
                  <a:pt x="98" y="394"/>
                  <a:pt x="107" y="413"/>
                </a:cubicBezTo>
                <a:cubicBezTo>
                  <a:pt x="109" y="416"/>
                  <a:pt x="108" y="419"/>
                  <a:pt x="105" y="421"/>
                </a:cubicBezTo>
                <a:cubicBezTo>
                  <a:pt x="53" y="461"/>
                  <a:pt x="53" y="461"/>
                  <a:pt x="53" y="461"/>
                </a:cubicBezTo>
                <a:cubicBezTo>
                  <a:pt x="64" y="481"/>
                  <a:pt x="78" y="499"/>
                  <a:pt x="93" y="516"/>
                </a:cubicBezTo>
                <a:cubicBezTo>
                  <a:pt x="147" y="478"/>
                  <a:pt x="147" y="478"/>
                  <a:pt x="147" y="478"/>
                </a:cubicBezTo>
                <a:cubicBezTo>
                  <a:pt x="149" y="477"/>
                  <a:pt x="153" y="477"/>
                  <a:pt x="156" y="479"/>
                </a:cubicBezTo>
                <a:cubicBezTo>
                  <a:pt x="171" y="494"/>
                  <a:pt x="188" y="506"/>
                  <a:pt x="207" y="516"/>
                </a:cubicBezTo>
                <a:cubicBezTo>
                  <a:pt x="210" y="518"/>
                  <a:pt x="211" y="521"/>
                  <a:pt x="210" y="525"/>
                </a:cubicBezTo>
                <a:cubicBezTo>
                  <a:pt x="191" y="587"/>
                  <a:pt x="191" y="587"/>
                  <a:pt x="191" y="587"/>
                </a:cubicBezTo>
                <a:cubicBezTo>
                  <a:pt x="212" y="597"/>
                  <a:pt x="233" y="604"/>
                  <a:pt x="256" y="608"/>
                </a:cubicBezTo>
                <a:cubicBezTo>
                  <a:pt x="277" y="546"/>
                  <a:pt x="277" y="546"/>
                  <a:pt x="277" y="546"/>
                </a:cubicBezTo>
                <a:cubicBezTo>
                  <a:pt x="278" y="543"/>
                  <a:pt x="281" y="541"/>
                  <a:pt x="285" y="542"/>
                </a:cubicBezTo>
                <a:cubicBezTo>
                  <a:pt x="306" y="545"/>
                  <a:pt x="327" y="545"/>
                  <a:pt x="348" y="542"/>
                </a:cubicBezTo>
                <a:cubicBezTo>
                  <a:pt x="348" y="542"/>
                  <a:pt x="348" y="542"/>
                  <a:pt x="349" y="542"/>
                </a:cubicBezTo>
                <a:close/>
                <a:moveTo>
                  <a:pt x="316" y="409"/>
                </a:moveTo>
                <a:cubicBezTo>
                  <a:pt x="263" y="409"/>
                  <a:pt x="219" y="365"/>
                  <a:pt x="219" y="312"/>
                </a:cubicBezTo>
                <a:cubicBezTo>
                  <a:pt x="219" y="258"/>
                  <a:pt x="263" y="214"/>
                  <a:pt x="316" y="214"/>
                </a:cubicBezTo>
                <a:cubicBezTo>
                  <a:pt x="370" y="214"/>
                  <a:pt x="414" y="258"/>
                  <a:pt x="414" y="312"/>
                </a:cubicBezTo>
                <a:cubicBezTo>
                  <a:pt x="414" y="365"/>
                  <a:pt x="370" y="409"/>
                  <a:pt x="316" y="409"/>
                </a:cubicBezTo>
                <a:close/>
                <a:moveTo>
                  <a:pt x="316" y="228"/>
                </a:moveTo>
                <a:cubicBezTo>
                  <a:pt x="270" y="228"/>
                  <a:pt x="233" y="266"/>
                  <a:pt x="233" y="312"/>
                </a:cubicBezTo>
                <a:cubicBezTo>
                  <a:pt x="233" y="358"/>
                  <a:pt x="270" y="395"/>
                  <a:pt x="316" y="395"/>
                </a:cubicBezTo>
                <a:cubicBezTo>
                  <a:pt x="362" y="395"/>
                  <a:pt x="400" y="358"/>
                  <a:pt x="400" y="312"/>
                </a:cubicBezTo>
                <a:cubicBezTo>
                  <a:pt x="400" y="266"/>
                  <a:pt x="362" y="228"/>
                  <a:pt x="316" y="22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3" name="Oval 62"/>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3" name="Freeform 126"/>
          <p:cNvSpPr>
            <a:spLocks noEditPoints="1"/>
          </p:cNvSpPr>
          <p:nvPr/>
        </p:nvSpPr>
        <p:spPr bwMode="auto">
          <a:xfrm>
            <a:off x="10210586" y="1695809"/>
            <a:ext cx="491010" cy="703089"/>
          </a:xfrm>
          <a:custGeom>
            <a:avLst/>
            <a:gdLst>
              <a:gd name="T0" fmla="*/ 237 w 475"/>
              <a:gd name="T1" fmla="*/ 681 h 681"/>
              <a:gd name="T2" fmla="*/ 233 w 475"/>
              <a:gd name="T3" fmla="*/ 679 h 681"/>
              <a:gd name="T4" fmla="*/ 0 w 475"/>
              <a:gd name="T5" fmla="*/ 243 h 681"/>
              <a:gd name="T6" fmla="*/ 237 w 475"/>
              <a:gd name="T7" fmla="*/ 0 h 681"/>
              <a:gd name="T8" fmla="*/ 475 w 475"/>
              <a:gd name="T9" fmla="*/ 243 h 681"/>
              <a:gd name="T10" fmla="*/ 242 w 475"/>
              <a:gd name="T11" fmla="*/ 679 h 681"/>
              <a:gd name="T12" fmla="*/ 237 w 475"/>
              <a:gd name="T13" fmla="*/ 681 h 681"/>
              <a:gd name="T14" fmla="*/ 237 w 475"/>
              <a:gd name="T15" fmla="*/ 14 h 681"/>
              <a:gd name="T16" fmla="*/ 14 w 475"/>
              <a:gd name="T17" fmla="*/ 243 h 681"/>
              <a:gd name="T18" fmla="*/ 128 w 475"/>
              <a:gd name="T19" fmla="*/ 538 h 681"/>
              <a:gd name="T20" fmla="*/ 237 w 475"/>
              <a:gd name="T21" fmla="*/ 665 h 681"/>
              <a:gd name="T22" fmla="*/ 347 w 475"/>
              <a:gd name="T23" fmla="*/ 538 h 681"/>
              <a:gd name="T24" fmla="*/ 461 w 475"/>
              <a:gd name="T25" fmla="*/ 243 h 681"/>
              <a:gd name="T26" fmla="*/ 237 w 475"/>
              <a:gd name="T27" fmla="*/ 14 h 681"/>
              <a:gd name="T28" fmla="*/ 237 w 475"/>
              <a:gd name="T29" fmla="*/ 383 h 681"/>
              <a:gd name="T30" fmla="*/ 101 w 475"/>
              <a:gd name="T31" fmla="*/ 243 h 681"/>
              <a:gd name="T32" fmla="*/ 237 w 475"/>
              <a:gd name="T33" fmla="*/ 104 h 681"/>
              <a:gd name="T34" fmla="*/ 374 w 475"/>
              <a:gd name="T35" fmla="*/ 243 h 681"/>
              <a:gd name="T36" fmla="*/ 237 w 475"/>
              <a:gd name="T37" fmla="*/ 383 h 681"/>
              <a:gd name="T38" fmla="*/ 237 w 475"/>
              <a:gd name="T39" fmla="*/ 118 h 681"/>
              <a:gd name="T40" fmla="*/ 115 w 475"/>
              <a:gd name="T41" fmla="*/ 243 h 681"/>
              <a:gd name="T42" fmla="*/ 237 w 475"/>
              <a:gd name="T43" fmla="*/ 369 h 681"/>
              <a:gd name="T44" fmla="*/ 360 w 475"/>
              <a:gd name="T45" fmla="*/ 243 h 681"/>
              <a:gd name="T46" fmla="*/ 237 w 475"/>
              <a:gd name="T47" fmla="*/ 118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 h="681">
                <a:moveTo>
                  <a:pt x="237" y="681"/>
                </a:moveTo>
                <a:cubicBezTo>
                  <a:pt x="236" y="681"/>
                  <a:pt x="234" y="681"/>
                  <a:pt x="233" y="679"/>
                </a:cubicBezTo>
                <a:cubicBezTo>
                  <a:pt x="230" y="677"/>
                  <a:pt x="0" y="466"/>
                  <a:pt x="0" y="243"/>
                </a:cubicBezTo>
                <a:cubicBezTo>
                  <a:pt x="0" y="109"/>
                  <a:pt x="106" y="0"/>
                  <a:pt x="237" y="0"/>
                </a:cubicBezTo>
                <a:cubicBezTo>
                  <a:pt x="369" y="0"/>
                  <a:pt x="475" y="109"/>
                  <a:pt x="475" y="243"/>
                </a:cubicBezTo>
                <a:cubicBezTo>
                  <a:pt x="475" y="466"/>
                  <a:pt x="244" y="677"/>
                  <a:pt x="242" y="679"/>
                </a:cubicBezTo>
                <a:cubicBezTo>
                  <a:pt x="241" y="681"/>
                  <a:pt x="239" y="681"/>
                  <a:pt x="237" y="681"/>
                </a:cubicBezTo>
                <a:close/>
                <a:moveTo>
                  <a:pt x="237" y="14"/>
                </a:moveTo>
                <a:cubicBezTo>
                  <a:pt x="114" y="14"/>
                  <a:pt x="14" y="117"/>
                  <a:pt x="14" y="243"/>
                </a:cubicBezTo>
                <a:cubicBezTo>
                  <a:pt x="14" y="356"/>
                  <a:pt x="76" y="466"/>
                  <a:pt x="128" y="538"/>
                </a:cubicBezTo>
                <a:cubicBezTo>
                  <a:pt x="175" y="604"/>
                  <a:pt x="223" y="651"/>
                  <a:pt x="237" y="665"/>
                </a:cubicBezTo>
                <a:cubicBezTo>
                  <a:pt x="252" y="650"/>
                  <a:pt x="300" y="603"/>
                  <a:pt x="347" y="538"/>
                </a:cubicBezTo>
                <a:cubicBezTo>
                  <a:pt x="399" y="466"/>
                  <a:pt x="461" y="356"/>
                  <a:pt x="461" y="243"/>
                </a:cubicBezTo>
                <a:cubicBezTo>
                  <a:pt x="461" y="117"/>
                  <a:pt x="361" y="14"/>
                  <a:pt x="237" y="14"/>
                </a:cubicBezTo>
                <a:close/>
                <a:moveTo>
                  <a:pt x="237" y="383"/>
                </a:moveTo>
                <a:cubicBezTo>
                  <a:pt x="162" y="383"/>
                  <a:pt x="101" y="320"/>
                  <a:pt x="101" y="243"/>
                </a:cubicBezTo>
                <a:cubicBezTo>
                  <a:pt x="101" y="167"/>
                  <a:pt x="162" y="104"/>
                  <a:pt x="237" y="104"/>
                </a:cubicBezTo>
                <a:cubicBezTo>
                  <a:pt x="313" y="104"/>
                  <a:pt x="374" y="167"/>
                  <a:pt x="374" y="243"/>
                </a:cubicBezTo>
                <a:cubicBezTo>
                  <a:pt x="374" y="320"/>
                  <a:pt x="313" y="383"/>
                  <a:pt x="237" y="383"/>
                </a:cubicBezTo>
                <a:close/>
                <a:moveTo>
                  <a:pt x="237" y="118"/>
                </a:moveTo>
                <a:cubicBezTo>
                  <a:pt x="170" y="118"/>
                  <a:pt x="115" y="174"/>
                  <a:pt x="115" y="243"/>
                </a:cubicBezTo>
                <a:cubicBezTo>
                  <a:pt x="115" y="312"/>
                  <a:pt x="170" y="369"/>
                  <a:pt x="237" y="369"/>
                </a:cubicBezTo>
                <a:cubicBezTo>
                  <a:pt x="305" y="369"/>
                  <a:pt x="360" y="312"/>
                  <a:pt x="360" y="243"/>
                </a:cubicBezTo>
                <a:cubicBezTo>
                  <a:pt x="360" y="174"/>
                  <a:pt x="305" y="118"/>
                  <a:pt x="237" y="11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8" name="Oval 57"/>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4" name="Freeform 127"/>
          <p:cNvSpPr>
            <a:spLocks noEditPoints="1"/>
          </p:cNvSpPr>
          <p:nvPr/>
        </p:nvSpPr>
        <p:spPr bwMode="auto">
          <a:xfrm>
            <a:off x="1637614" y="3271267"/>
            <a:ext cx="400375" cy="671969"/>
          </a:xfrm>
          <a:custGeom>
            <a:avLst/>
            <a:gdLst>
              <a:gd name="T0" fmla="*/ 8 w 387"/>
              <a:gd name="T1" fmla="*/ 651 h 651"/>
              <a:gd name="T2" fmla="*/ 4 w 387"/>
              <a:gd name="T3" fmla="*/ 650 h 651"/>
              <a:gd name="T4" fmla="*/ 1 w 387"/>
              <a:gd name="T5" fmla="*/ 643 h 651"/>
              <a:gd name="T6" fmla="*/ 40 w 387"/>
              <a:gd name="T7" fmla="*/ 237 h 651"/>
              <a:gd name="T8" fmla="*/ 43 w 387"/>
              <a:gd name="T9" fmla="*/ 232 h 651"/>
              <a:gd name="T10" fmla="*/ 376 w 387"/>
              <a:gd name="T11" fmla="*/ 2 h 651"/>
              <a:gd name="T12" fmla="*/ 384 w 387"/>
              <a:gd name="T13" fmla="*/ 1 h 651"/>
              <a:gd name="T14" fmla="*/ 387 w 387"/>
              <a:gd name="T15" fmla="*/ 8 h 651"/>
              <a:gd name="T16" fmla="*/ 350 w 387"/>
              <a:gd name="T17" fmla="*/ 407 h 651"/>
              <a:gd name="T18" fmla="*/ 347 w 387"/>
              <a:gd name="T19" fmla="*/ 412 h 651"/>
              <a:gd name="T20" fmla="*/ 12 w 387"/>
              <a:gd name="T21" fmla="*/ 650 h 651"/>
              <a:gd name="T22" fmla="*/ 8 w 387"/>
              <a:gd name="T23" fmla="*/ 651 h 651"/>
              <a:gd name="T24" fmla="*/ 53 w 387"/>
              <a:gd name="T25" fmla="*/ 242 h 651"/>
              <a:gd name="T26" fmla="*/ 16 w 387"/>
              <a:gd name="T27" fmla="*/ 629 h 651"/>
              <a:gd name="T28" fmla="*/ 337 w 387"/>
              <a:gd name="T29" fmla="*/ 402 h 651"/>
              <a:gd name="T30" fmla="*/ 372 w 387"/>
              <a:gd name="T31" fmla="*/ 22 h 651"/>
              <a:gd name="T32" fmla="*/ 53 w 387"/>
              <a:gd name="T33" fmla="*/ 242 h 651"/>
              <a:gd name="T34" fmla="*/ 195 w 387"/>
              <a:gd name="T35" fmla="*/ 391 h 651"/>
              <a:gd name="T36" fmla="*/ 185 w 387"/>
              <a:gd name="T37" fmla="*/ 390 h 651"/>
              <a:gd name="T38" fmla="*/ 131 w 387"/>
              <a:gd name="T39" fmla="*/ 316 h 651"/>
              <a:gd name="T40" fmla="*/ 195 w 387"/>
              <a:gd name="T41" fmla="*/ 261 h 651"/>
              <a:gd name="T42" fmla="*/ 205 w 387"/>
              <a:gd name="T43" fmla="*/ 261 h 651"/>
              <a:gd name="T44" fmla="*/ 259 w 387"/>
              <a:gd name="T45" fmla="*/ 335 h 651"/>
              <a:gd name="T46" fmla="*/ 195 w 387"/>
              <a:gd name="T47" fmla="*/ 391 h 651"/>
              <a:gd name="T48" fmla="*/ 195 w 387"/>
              <a:gd name="T49" fmla="*/ 275 h 651"/>
              <a:gd name="T50" fmla="*/ 145 w 387"/>
              <a:gd name="T51" fmla="*/ 318 h 651"/>
              <a:gd name="T52" fmla="*/ 187 w 387"/>
              <a:gd name="T53" fmla="*/ 376 h 651"/>
              <a:gd name="T54" fmla="*/ 195 w 387"/>
              <a:gd name="T55" fmla="*/ 377 h 651"/>
              <a:gd name="T56" fmla="*/ 245 w 387"/>
              <a:gd name="T57" fmla="*/ 333 h 651"/>
              <a:gd name="T58" fmla="*/ 203 w 387"/>
              <a:gd name="T59" fmla="*/ 275 h 651"/>
              <a:gd name="T60" fmla="*/ 195 w 387"/>
              <a:gd name="T61" fmla="*/ 275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7" h="651">
                <a:moveTo>
                  <a:pt x="8" y="651"/>
                </a:moveTo>
                <a:cubicBezTo>
                  <a:pt x="6" y="651"/>
                  <a:pt x="5" y="650"/>
                  <a:pt x="4" y="650"/>
                </a:cubicBezTo>
                <a:cubicBezTo>
                  <a:pt x="2" y="648"/>
                  <a:pt x="0" y="646"/>
                  <a:pt x="1" y="643"/>
                </a:cubicBezTo>
                <a:cubicBezTo>
                  <a:pt x="40" y="237"/>
                  <a:pt x="40" y="237"/>
                  <a:pt x="40" y="237"/>
                </a:cubicBezTo>
                <a:cubicBezTo>
                  <a:pt x="40" y="235"/>
                  <a:pt x="41" y="233"/>
                  <a:pt x="43" y="232"/>
                </a:cubicBezTo>
                <a:cubicBezTo>
                  <a:pt x="376" y="2"/>
                  <a:pt x="376" y="2"/>
                  <a:pt x="376" y="2"/>
                </a:cubicBezTo>
                <a:cubicBezTo>
                  <a:pt x="379" y="0"/>
                  <a:pt x="381" y="0"/>
                  <a:pt x="384" y="1"/>
                </a:cubicBezTo>
                <a:cubicBezTo>
                  <a:pt x="386" y="3"/>
                  <a:pt x="387" y="5"/>
                  <a:pt x="387" y="8"/>
                </a:cubicBezTo>
                <a:cubicBezTo>
                  <a:pt x="350" y="407"/>
                  <a:pt x="350" y="407"/>
                  <a:pt x="350" y="407"/>
                </a:cubicBezTo>
                <a:cubicBezTo>
                  <a:pt x="350" y="409"/>
                  <a:pt x="349" y="411"/>
                  <a:pt x="347" y="412"/>
                </a:cubicBezTo>
                <a:cubicBezTo>
                  <a:pt x="12" y="650"/>
                  <a:pt x="12" y="650"/>
                  <a:pt x="12" y="650"/>
                </a:cubicBezTo>
                <a:cubicBezTo>
                  <a:pt x="10" y="650"/>
                  <a:pt x="9" y="651"/>
                  <a:pt x="8" y="651"/>
                </a:cubicBezTo>
                <a:close/>
                <a:moveTo>
                  <a:pt x="53" y="242"/>
                </a:moveTo>
                <a:cubicBezTo>
                  <a:pt x="16" y="629"/>
                  <a:pt x="16" y="629"/>
                  <a:pt x="16" y="629"/>
                </a:cubicBezTo>
                <a:cubicBezTo>
                  <a:pt x="337" y="402"/>
                  <a:pt x="337" y="402"/>
                  <a:pt x="337" y="402"/>
                </a:cubicBezTo>
                <a:cubicBezTo>
                  <a:pt x="372" y="22"/>
                  <a:pt x="372" y="22"/>
                  <a:pt x="372" y="22"/>
                </a:cubicBezTo>
                <a:lnTo>
                  <a:pt x="53" y="242"/>
                </a:lnTo>
                <a:close/>
                <a:moveTo>
                  <a:pt x="195" y="391"/>
                </a:moveTo>
                <a:cubicBezTo>
                  <a:pt x="192" y="391"/>
                  <a:pt x="188" y="390"/>
                  <a:pt x="185" y="390"/>
                </a:cubicBezTo>
                <a:cubicBezTo>
                  <a:pt x="150" y="384"/>
                  <a:pt x="125" y="351"/>
                  <a:pt x="131" y="316"/>
                </a:cubicBezTo>
                <a:cubicBezTo>
                  <a:pt x="136" y="284"/>
                  <a:pt x="163" y="261"/>
                  <a:pt x="195" y="261"/>
                </a:cubicBezTo>
                <a:cubicBezTo>
                  <a:pt x="198" y="261"/>
                  <a:pt x="202" y="261"/>
                  <a:pt x="205" y="261"/>
                </a:cubicBezTo>
                <a:cubicBezTo>
                  <a:pt x="240" y="267"/>
                  <a:pt x="265" y="300"/>
                  <a:pt x="259" y="335"/>
                </a:cubicBezTo>
                <a:cubicBezTo>
                  <a:pt x="254" y="367"/>
                  <a:pt x="227" y="391"/>
                  <a:pt x="195" y="391"/>
                </a:cubicBezTo>
                <a:close/>
                <a:moveTo>
                  <a:pt x="195" y="275"/>
                </a:moveTo>
                <a:cubicBezTo>
                  <a:pt x="170" y="275"/>
                  <a:pt x="148" y="293"/>
                  <a:pt x="145" y="318"/>
                </a:cubicBezTo>
                <a:cubicBezTo>
                  <a:pt x="140" y="346"/>
                  <a:pt x="160" y="372"/>
                  <a:pt x="187" y="376"/>
                </a:cubicBezTo>
                <a:cubicBezTo>
                  <a:pt x="190" y="376"/>
                  <a:pt x="192" y="377"/>
                  <a:pt x="195" y="377"/>
                </a:cubicBezTo>
                <a:cubicBezTo>
                  <a:pt x="220" y="377"/>
                  <a:pt x="242" y="358"/>
                  <a:pt x="245" y="333"/>
                </a:cubicBezTo>
                <a:cubicBezTo>
                  <a:pt x="250" y="306"/>
                  <a:pt x="230" y="280"/>
                  <a:pt x="203" y="275"/>
                </a:cubicBezTo>
                <a:cubicBezTo>
                  <a:pt x="200" y="275"/>
                  <a:pt x="198" y="275"/>
                  <a:pt x="195" y="2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6" name="Oval 51"/>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5" name="Freeform 128"/>
          <p:cNvSpPr>
            <a:spLocks noEditPoints="1"/>
          </p:cNvSpPr>
          <p:nvPr/>
        </p:nvSpPr>
        <p:spPr bwMode="auto">
          <a:xfrm>
            <a:off x="1598059" y="1719325"/>
            <a:ext cx="479484" cy="656058"/>
          </a:xfrm>
          <a:custGeom>
            <a:avLst/>
            <a:gdLst>
              <a:gd name="T0" fmla="*/ 433 w 465"/>
              <a:gd name="T1" fmla="*/ 634 h 634"/>
              <a:gd name="T2" fmla="*/ 32 w 465"/>
              <a:gd name="T3" fmla="*/ 634 h 634"/>
              <a:gd name="T4" fmla="*/ 0 w 465"/>
              <a:gd name="T5" fmla="*/ 603 h 634"/>
              <a:gd name="T6" fmla="*/ 0 w 465"/>
              <a:gd name="T7" fmla="*/ 212 h 634"/>
              <a:gd name="T8" fmla="*/ 32 w 465"/>
              <a:gd name="T9" fmla="*/ 180 h 634"/>
              <a:gd name="T10" fmla="*/ 433 w 465"/>
              <a:gd name="T11" fmla="*/ 180 h 634"/>
              <a:gd name="T12" fmla="*/ 465 w 465"/>
              <a:gd name="T13" fmla="*/ 212 h 634"/>
              <a:gd name="T14" fmla="*/ 465 w 465"/>
              <a:gd name="T15" fmla="*/ 603 h 634"/>
              <a:gd name="T16" fmla="*/ 433 w 465"/>
              <a:gd name="T17" fmla="*/ 634 h 634"/>
              <a:gd name="T18" fmla="*/ 32 w 465"/>
              <a:gd name="T19" fmla="*/ 194 h 634"/>
              <a:gd name="T20" fmla="*/ 14 w 465"/>
              <a:gd name="T21" fmla="*/ 212 h 634"/>
              <a:gd name="T22" fmla="*/ 14 w 465"/>
              <a:gd name="T23" fmla="*/ 603 h 634"/>
              <a:gd name="T24" fmla="*/ 32 w 465"/>
              <a:gd name="T25" fmla="*/ 620 h 634"/>
              <a:gd name="T26" fmla="*/ 433 w 465"/>
              <a:gd name="T27" fmla="*/ 620 h 634"/>
              <a:gd name="T28" fmla="*/ 451 w 465"/>
              <a:gd name="T29" fmla="*/ 603 h 634"/>
              <a:gd name="T30" fmla="*/ 451 w 465"/>
              <a:gd name="T31" fmla="*/ 212 h 634"/>
              <a:gd name="T32" fmla="*/ 433 w 465"/>
              <a:gd name="T33" fmla="*/ 194 h 634"/>
              <a:gd name="T34" fmla="*/ 32 w 465"/>
              <a:gd name="T35" fmla="*/ 194 h 634"/>
              <a:gd name="T36" fmla="*/ 358 w 465"/>
              <a:gd name="T37" fmla="*/ 187 h 634"/>
              <a:gd name="T38" fmla="*/ 358 w 465"/>
              <a:gd name="T39" fmla="*/ 125 h 634"/>
              <a:gd name="T40" fmla="*/ 233 w 465"/>
              <a:gd name="T41" fmla="*/ 0 h 634"/>
              <a:gd name="T42" fmla="*/ 107 w 465"/>
              <a:gd name="T43" fmla="*/ 125 h 634"/>
              <a:gd name="T44" fmla="*/ 107 w 465"/>
              <a:gd name="T45" fmla="*/ 187 h 634"/>
              <a:gd name="T46" fmla="*/ 114 w 465"/>
              <a:gd name="T47" fmla="*/ 194 h 634"/>
              <a:gd name="T48" fmla="*/ 121 w 465"/>
              <a:gd name="T49" fmla="*/ 187 h 634"/>
              <a:gd name="T50" fmla="*/ 121 w 465"/>
              <a:gd name="T51" fmla="*/ 125 h 634"/>
              <a:gd name="T52" fmla="*/ 233 w 465"/>
              <a:gd name="T53" fmla="*/ 14 h 634"/>
              <a:gd name="T54" fmla="*/ 344 w 465"/>
              <a:gd name="T55" fmla="*/ 125 h 634"/>
              <a:gd name="T56" fmla="*/ 344 w 465"/>
              <a:gd name="T57" fmla="*/ 187 h 634"/>
              <a:gd name="T58" fmla="*/ 351 w 465"/>
              <a:gd name="T59" fmla="*/ 194 h 634"/>
              <a:gd name="T60" fmla="*/ 358 w 465"/>
              <a:gd name="T61" fmla="*/ 187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5" h="634">
                <a:moveTo>
                  <a:pt x="433" y="634"/>
                </a:moveTo>
                <a:cubicBezTo>
                  <a:pt x="32" y="634"/>
                  <a:pt x="32" y="634"/>
                  <a:pt x="32" y="634"/>
                </a:cubicBezTo>
                <a:cubicBezTo>
                  <a:pt x="14" y="634"/>
                  <a:pt x="0" y="620"/>
                  <a:pt x="0" y="603"/>
                </a:cubicBezTo>
                <a:cubicBezTo>
                  <a:pt x="0" y="212"/>
                  <a:pt x="0" y="212"/>
                  <a:pt x="0" y="212"/>
                </a:cubicBezTo>
                <a:cubicBezTo>
                  <a:pt x="0" y="195"/>
                  <a:pt x="14" y="180"/>
                  <a:pt x="32" y="180"/>
                </a:cubicBezTo>
                <a:cubicBezTo>
                  <a:pt x="433" y="180"/>
                  <a:pt x="433" y="180"/>
                  <a:pt x="433" y="180"/>
                </a:cubicBezTo>
                <a:cubicBezTo>
                  <a:pt x="451" y="180"/>
                  <a:pt x="465" y="195"/>
                  <a:pt x="465" y="212"/>
                </a:cubicBezTo>
                <a:cubicBezTo>
                  <a:pt x="465" y="603"/>
                  <a:pt x="465" y="603"/>
                  <a:pt x="465" y="603"/>
                </a:cubicBezTo>
                <a:cubicBezTo>
                  <a:pt x="465" y="620"/>
                  <a:pt x="451" y="634"/>
                  <a:pt x="433" y="634"/>
                </a:cubicBezTo>
                <a:close/>
                <a:moveTo>
                  <a:pt x="32" y="194"/>
                </a:moveTo>
                <a:cubicBezTo>
                  <a:pt x="22" y="194"/>
                  <a:pt x="14" y="202"/>
                  <a:pt x="14" y="212"/>
                </a:cubicBezTo>
                <a:cubicBezTo>
                  <a:pt x="14" y="603"/>
                  <a:pt x="14" y="603"/>
                  <a:pt x="14" y="603"/>
                </a:cubicBezTo>
                <a:cubicBezTo>
                  <a:pt x="14" y="612"/>
                  <a:pt x="22" y="620"/>
                  <a:pt x="32" y="620"/>
                </a:cubicBezTo>
                <a:cubicBezTo>
                  <a:pt x="433" y="620"/>
                  <a:pt x="433" y="620"/>
                  <a:pt x="433" y="620"/>
                </a:cubicBezTo>
                <a:cubicBezTo>
                  <a:pt x="443" y="620"/>
                  <a:pt x="451" y="612"/>
                  <a:pt x="451" y="603"/>
                </a:cubicBezTo>
                <a:cubicBezTo>
                  <a:pt x="451" y="212"/>
                  <a:pt x="451" y="212"/>
                  <a:pt x="451" y="212"/>
                </a:cubicBezTo>
                <a:cubicBezTo>
                  <a:pt x="451" y="202"/>
                  <a:pt x="443" y="194"/>
                  <a:pt x="433" y="194"/>
                </a:cubicBezTo>
                <a:lnTo>
                  <a:pt x="32" y="194"/>
                </a:lnTo>
                <a:close/>
                <a:moveTo>
                  <a:pt x="358" y="187"/>
                </a:moveTo>
                <a:cubicBezTo>
                  <a:pt x="358" y="125"/>
                  <a:pt x="358" y="125"/>
                  <a:pt x="358" y="125"/>
                </a:cubicBezTo>
                <a:cubicBezTo>
                  <a:pt x="358" y="56"/>
                  <a:pt x="302" y="0"/>
                  <a:pt x="233" y="0"/>
                </a:cubicBezTo>
                <a:cubicBezTo>
                  <a:pt x="163" y="0"/>
                  <a:pt x="107" y="56"/>
                  <a:pt x="107" y="125"/>
                </a:cubicBezTo>
                <a:cubicBezTo>
                  <a:pt x="107" y="187"/>
                  <a:pt x="107" y="187"/>
                  <a:pt x="107" y="187"/>
                </a:cubicBezTo>
                <a:cubicBezTo>
                  <a:pt x="107" y="191"/>
                  <a:pt x="110" y="194"/>
                  <a:pt x="114" y="194"/>
                </a:cubicBezTo>
                <a:cubicBezTo>
                  <a:pt x="118" y="194"/>
                  <a:pt x="121" y="191"/>
                  <a:pt x="121" y="187"/>
                </a:cubicBezTo>
                <a:cubicBezTo>
                  <a:pt x="121" y="125"/>
                  <a:pt x="121" y="125"/>
                  <a:pt x="121" y="125"/>
                </a:cubicBezTo>
                <a:cubicBezTo>
                  <a:pt x="121" y="64"/>
                  <a:pt x="171" y="14"/>
                  <a:pt x="233" y="14"/>
                </a:cubicBezTo>
                <a:cubicBezTo>
                  <a:pt x="294" y="14"/>
                  <a:pt x="344" y="64"/>
                  <a:pt x="344" y="125"/>
                </a:cubicBezTo>
                <a:cubicBezTo>
                  <a:pt x="344" y="187"/>
                  <a:pt x="344" y="187"/>
                  <a:pt x="344" y="187"/>
                </a:cubicBezTo>
                <a:cubicBezTo>
                  <a:pt x="344" y="191"/>
                  <a:pt x="347" y="194"/>
                  <a:pt x="351" y="194"/>
                </a:cubicBezTo>
                <a:cubicBezTo>
                  <a:pt x="355" y="194"/>
                  <a:pt x="358" y="191"/>
                  <a:pt x="358" y="1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4" name="Oval 63"/>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7" name="Freeform 130"/>
          <p:cNvSpPr>
            <a:spLocks noEditPoints="1"/>
          </p:cNvSpPr>
          <p:nvPr/>
        </p:nvSpPr>
        <p:spPr bwMode="auto">
          <a:xfrm>
            <a:off x="8490708" y="1706183"/>
            <a:ext cx="482295" cy="683495"/>
          </a:xfrm>
          <a:custGeom>
            <a:avLst/>
            <a:gdLst>
              <a:gd name="T0" fmla="*/ 340 w 466"/>
              <a:gd name="T1" fmla="*/ 221 h 662"/>
              <a:gd name="T2" fmla="*/ 340 w 466"/>
              <a:gd name="T3" fmla="*/ 128 h 662"/>
              <a:gd name="T4" fmla="*/ 345 w 466"/>
              <a:gd name="T5" fmla="*/ 128 h 662"/>
              <a:gd name="T6" fmla="*/ 383 w 466"/>
              <a:gd name="T7" fmla="*/ 82 h 662"/>
              <a:gd name="T8" fmla="*/ 383 w 466"/>
              <a:gd name="T9" fmla="*/ 43 h 662"/>
              <a:gd name="T10" fmla="*/ 345 w 466"/>
              <a:gd name="T11" fmla="*/ 0 h 662"/>
              <a:gd name="T12" fmla="*/ 121 w 466"/>
              <a:gd name="T13" fmla="*/ 0 h 662"/>
              <a:gd name="T14" fmla="*/ 120 w 466"/>
              <a:gd name="T15" fmla="*/ 0 h 662"/>
              <a:gd name="T16" fmla="*/ 83 w 466"/>
              <a:gd name="T17" fmla="*/ 43 h 662"/>
              <a:gd name="T18" fmla="*/ 83 w 466"/>
              <a:gd name="T19" fmla="*/ 82 h 662"/>
              <a:gd name="T20" fmla="*/ 124 w 466"/>
              <a:gd name="T21" fmla="*/ 128 h 662"/>
              <a:gd name="T22" fmla="*/ 127 w 466"/>
              <a:gd name="T23" fmla="*/ 128 h 662"/>
              <a:gd name="T24" fmla="*/ 127 w 466"/>
              <a:gd name="T25" fmla="*/ 221 h 662"/>
              <a:gd name="T26" fmla="*/ 0 w 466"/>
              <a:gd name="T27" fmla="*/ 448 h 662"/>
              <a:gd name="T28" fmla="*/ 26 w 466"/>
              <a:gd name="T29" fmla="*/ 477 h 662"/>
              <a:gd name="T30" fmla="*/ 222 w 466"/>
              <a:gd name="T31" fmla="*/ 477 h 662"/>
              <a:gd name="T32" fmla="*/ 222 w 466"/>
              <a:gd name="T33" fmla="*/ 655 h 662"/>
              <a:gd name="T34" fmla="*/ 229 w 466"/>
              <a:gd name="T35" fmla="*/ 662 h 662"/>
              <a:gd name="T36" fmla="*/ 236 w 466"/>
              <a:gd name="T37" fmla="*/ 655 h 662"/>
              <a:gd name="T38" fmla="*/ 236 w 466"/>
              <a:gd name="T39" fmla="*/ 477 h 662"/>
              <a:gd name="T40" fmla="*/ 440 w 466"/>
              <a:gd name="T41" fmla="*/ 477 h 662"/>
              <a:gd name="T42" fmla="*/ 459 w 466"/>
              <a:gd name="T43" fmla="*/ 468 h 662"/>
              <a:gd name="T44" fmla="*/ 466 w 466"/>
              <a:gd name="T45" fmla="*/ 451 h 662"/>
              <a:gd name="T46" fmla="*/ 340 w 466"/>
              <a:gd name="T47" fmla="*/ 221 h 662"/>
              <a:gd name="T48" fmla="*/ 451 w 466"/>
              <a:gd name="T49" fmla="*/ 457 h 662"/>
              <a:gd name="T50" fmla="*/ 448 w 466"/>
              <a:gd name="T51" fmla="*/ 460 h 662"/>
              <a:gd name="T52" fmla="*/ 440 w 466"/>
              <a:gd name="T53" fmla="*/ 463 h 662"/>
              <a:gd name="T54" fmla="*/ 26 w 466"/>
              <a:gd name="T55" fmla="*/ 463 h 662"/>
              <a:gd name="T56" fmla="*/ 14 w 466"/>
              <a:gd name="T57" fmla="*/ 448 h 662"/>
              <a:gd name="T58" fmla="*/ 137 w 466"/>
              <a:gd name="T59" fmla="*/ 232 h 662"/>
              <a:gd name="T60" fmla="*/ 141 w 466"/>
              <a:gd name="T61" fmla="*/ 225 h 662"/>
              <a:gd name="T62" fmla="*/ 141 w 466"/>
              <a:gd name="T63" fmla="*/ 121 h 662"/>
              <a:gd name="T64" fmla="*/ 134 w 466"/>
              <a:gd name="T65" fmla="*/ 114 h 662"/>
              <a:gd name="T66" fmla="*/ 124 w 466"/>
              <a:gd name="T67" fmla="*/ 114 h 662"/>
              <a:gd name="T68" fmla="*/ 97 w 466"/>
              <a:gd name="T69" fmla="*/ 82 h 662"/>
              <a:gd name="T70" fmla="*/ 97 w 466"/>
              <a:gd name="T71" fmla="*/ 43 h 662"/>
              <a:gd name="T72" fmla="*/ 122 w 466"/>
              <a:gd name="T73" fmla="*/ 14 h 662"/>
              <a:gd name="T74" fmla="*/ 345 w 466"/>
              <a:gd name="T75" fmla="*/ 14 h 662"/>
              <a:gd name="T76" fmla="*/ 369 w 466"/>
              <a:gd name="T77" fmla="*/ 43 h 662"/>
              <a:gd name="T78" fmla="*/ 369 w 466"/>
              <a:gd name="T79" fmla="*/ 82 h 662"/>
              <a:gd name="T80" fmla="*/ 345 w 466"/>
              <a:gd name="T81" fmla="*/ 114 h 662"/>
              <a:gd name="T82" fmla="*/ 333 w 466"/>
              <a:gd name="T83" fmla="*/ 114 h 662"/>
              <a:gd name="T84" fmla="*/ 326 w 466"/>
              <a:gd name="T85" fmla="*/ 121 h 662"/>
              <a:gd name="T86" fmla="*/ 326 w 466"/>
              <a:gd name="T87" fmla="*/ 225 h 662"/>
              <a:gd name="T88" fmla="*/ 330 w 466"/>
              <a:gd name="T89" fmla="*/ 232 h 662"/>
              <a:gd name="T90" fmla="*/ 452 w 466"/>
              <a:gd name="T91" fmla="*/ 451 h 662"/>
              <a:gd name="T92" fmla="*/ 451 w 466"/>
              <a:gd name="T93" fmla="*/ 457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6" h="662">
                <a:moveTo>
                  <a:pt x="340" y="221"/>
                </a:moveTo>
                <a:cubicBezTo>
                  <a:pt x="340" y="128"/>
                  <a:pt x="340" y="128"/>
                  <a:pt x="340" y="128"/>
                </a:cubicBezTo>
                <a:cubicBezTo>
                  <a:pt x="345" y="128"/>
                  <a:pt x="345" y="128"/>
                  <a:pt x="345" y="128"/>
                </a:cubicBezTo>
                <a:cubicBezTo>
                  <a:pt x="365" y="128"/>
                  <a:pt x="383" y="106"/>
                  <a:pt x="383" y="82"/>
                </a:cubicBezTo>
                <a:cubicBezTo>
                  <a:pt x="383" y="43"/>
                  <a:pt x="383" y="43"/>
                  <a:pt x="383" y="43"/>
                </a:cubicBezTo>
                <a:cubicBezTo>
                  <a:pt x="383" y="19"/>
                  <a:pt x="366" y="0"/>
                  <a:pt x="345" y="0"/>
                </a:cubicBezTo>
                <a:cubicBezTo>
                  <a:pt x="121" y="0"/>
                  <a:pt x="121" y="0"/>
                  <a:pt x="121" y="0"/>
                </a:cubicBezTo>
                <a:cubicBezTo>
                  <a:pt x="121" y="0"/>
                  <a:pt x="120" y="0"/>
                  <a:pt x="120" y="0"/>
                </a:cubicBezTo>
                <a:cubicBezTo>
                  <a:pt x="100" y="0"/>
                  <a:pt x="83" y="20"/>
                  <a:pt x="83" y="43"/>
                </a:cubicBezTo>
                <a:cubicBezTo>
                  <a:pt x="83" y="82"/>
                  <a:pt x="83" y="82"/>
                  <a:pt x="83" y="82"/>
                </a:cubicBezTo>
                <a:cubicBezTo>
                  <a:pt x="83" y="105"/>
                  <a:pt x="103" y="128"/>
                  <a:pt x="124" y="128"/>
                </a:cubicBezTo>
                <a:cubicBezTo>
                  <a:pt x="127" y="128"/>
                  <a:pt x="127" y="128"/>
                  <a:pt x="127" y="128"/>
                </a:cubicBezTo>
                <a:cubicBezTo>
                  <a:pt x="127" y="221"/>
                  <a:pt x="127" y="221"/>
                  <a:pt x="127" y="221"/>
                </a:cubicBezTo>
                <a:cubicBezTo>
                  <a:pt x="44" y="261"/>
                  <a:pt x="0" y="339"/>
                  <a:pt x="0" y="448"/>
                </a:cubicBezTo>
                <a:cubicBezTo>
                  <a:pt x="0" y="465"/>
                  <a:pt x="11" y="477"/>
                  <a:pt x="26" y="477"/>
                </a:cubicBezTo>
                <a:cubicBezTo>
                  <a:pt x="222" y="477"/>
                  <a:pt x="222" y="477"/>
                  <a:pt x="222" y="477"/>
                </a:cubicBezTo>
                <a:cubicBezTo>
                  <a:pt x="222" y="655"/>
                  <a:pt x="222" y="655"/>
                  <a:pt x="222" y="655"/>
                </a:cubicBezTo>
                <a:cubicBezTo>
                  <a:pt x="222" y="658"/>
                  <a:pt x="225" y="662"/>
                  <a:pt x="229" y="662"/>
                </a:cubicBezTo>
                <a:cubicBezTo>
                  <a:pt x="233" y="662"/>
                  <a:pt x="236" y="658"/>
                  <a:pt x="236" y="655"/>
                </a:cubicBezTo>
                <a:cubicBezTo>
                  <a:pt x="236" y="477"/>
                  <a:pt x="236" y="477"/>
                  <a:pt x="236" y="477"/>
                </a:cubicBezTo>
                <a:cubicBezTo>
                  <a:pt x="440" y="477"/>
                  <a:pt x="440" y="477"/>
                  <a:pt x="440" y="477"/>
                </a:cubicBezTo>
                <a:cubicBezTo>
                  <a:pt x="445" y="477"/>
                  <a:pt x="455" y="475"/>
                  <a:pt x="459" y="468"/>
                </a:cubicBezTo>
                <a:cubicBezTo>
                  <a:pt x="466" y="463"/>
                  <a:pt x="466" y="456"/>
                  <a:pt x="466" y="451"/>
                </a:cubicBezTo>
                <a:cubicBezTo>
                  <a:pt x="466" y="340"/>
                  <a:pt x="422" y="261"/>
                  <a:pt x="340" y="221"/>
                </a:cubicBezTo>
                <a:close/>
                <a:moveTo>
                  <a:pt x="451" y="457"/>
                </a:moveTo>
                <a:cubicBezTo>
                  <a:pt x="450" y="457"/>
                  <a:pt x="449" y="458"/>
                  <a:pt x="448" y="460"/>
                </a:cubicBezTo>
                <a:cubicBezTo>
                  <a:pt x="447" y="461"/>
                  <a:pt x="443" y="463"/>
                  <a:pt x="440" y="463"/>
                </a:cubicBezTo>
                <a:cubicBezTo>
                  <a:pt x="26" y="463"/>
                  <a:pt x="26" y="463"/>
                  <a:pt x="26" y="463"/>
                </a:cubicBezTo>
                <a:cubicBezTo>
                  <a:pt x="15" y="463"/>
                  <a:pt x="14" y="451"/>
                  <a:pt x="14" y="448"/>
                </a:cubicBezTo>
                <a:cubicBezTo>
                  <a:pt x="14" y="344"/>
                  <a:pt x="56" y="269"/>
                  <a:pt x="137" y="232"/>
                </a:cubicBezTo>
                <a:cubicBezTo>
                  <a:pt x="139" y="230"/>
                  <a:pt x="141" y="228"/>
                  <a:pt x="141" y="225"/>
                </a:cubicBezTo>
                <a:cubicBezTo>
                  <a:pt x="141" y="121"/>
                  <a:pt x="141" y="121"/>
                  <a:pt x="141" y="121"/>
                </a:cubicBezTo>
                <a:cubicBezTo>
                  <a:pt x="141" y="117"/>
                  <a:pt x="138" y="114"/>
                  <a:pt x="134" y="114"/>
                </a:cubicBezTo>
                <a:cubicBezTo>
                  <a:pt x="124" y="114"/>
                  <a:pt x="124" y="114"/>
                  <a:pt x="124" y="114"/>
                </a:cubicBezTo>
                <a:cubicBezTo>
                  <a:pt x="111" y="114"/>
                  <a:pt x="97" y="97"/>
                  <a:pt x="97" y="82"/>
                </a:cubicBezTo>
                <a:cubicBezTo>
                  <a:pt x="97" y="43"/>
                  <a:pt x="97" y="43"/>
                  <a:pt x="97" y="43"/>
                </a:cubicBezTo>
                <a:cubicBezTo>
                  <a:pt x="97" y="27"/>
                  <a:pt x="109" y="14"/>
                  <a:pt x="122" y="14"/>
                </a:cubicBezTo>
                <a:cubicBezTo>
                  <a:pt x="345" y="14"/>
                  <a:pt x="345" y="14"/>
                  <a:pt x="345" y="14"/>
                </a:cubicBezTo>
                <a:cubicBezTo>
                  <a:pt x="358" y="14"/>
                  <a:pt x="369" y="27"/>
                  <a:pt x="369" y="43"/>
                </a:cubicBezTo>
                <a:cubicBezTo>
                  <a:pt x="369" y="82"/>
                  <a:pt x="369" y="82"/>
                  <a:pt x="369" y="82"/>
                </a:cubicBezTo>
                <a:cubicBezTo>
                  <a:pt x="369" y="98"/>
                  <a:pt x="357" y="114"/>
                  <a:pt x="345" y="114"/>
                </a:cubicBezTo>
                <a:cubicBezTo>
                  <a:pt x="333" y="114"/>
                  <a:pt x="333" y="114"/>
                  <a:pt x="333" y="114"/>
                </a:cubicBezTo>
                <a:cubicBezTo>
                  <a:pt x="329" y="114"/>
                  <a:pt x="326" y="117"/>
                  <a:pt x="326" y="121"/>
                </a:cubicBezTo>
                <a:cubicBezTo>
                  <a:pt x="326" y="225"/>
                  <a:pt x="326" y="225"/>
                  <a:pt x="326" y="225"/>
                </a:cubicBezTo>
                <a:cubicBezTo>
                  <a:pt x="326" y="228"/>
                  <a:pt x="327" y="230"/>
                  <a:pt x="330" y="232"/>
                </a:cubicBezTo>
                <a:cubicBezTo>
                  <a:pt x="431" y="278"/>
                  <a:pt x="452" y="377"/>
                  <a:pt x="452" y="451"/>
                </a:cubicBezTo>
                <a:cubicBezTo>
                  <a:pt x="452" y="455"/>
                  <a:pt x="452" y="456"/>
                  <a:pt x="451" y="4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3" name="Oval 56"/>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8" name="Freeform 131"/>
          <p:cNvSpPr>
            <a:spLocks noEditPoints="1"/>
          </p:cNvSpPr>
          <p:nvPr/>
        </p:nvSpPr>
        <p:spPr bwMode="auto">
          <a:xfrm>
            <a:off x="3303275" y="3308151"/>
            <a:ext cx="514062" cy="598202"/>
          </a:xfrm>
          <a:custGeom>
            <a:avLst/>
            <a:gdLst>
              <a:gd name="T0" fmla="*/ 434 w 498"/>
              <a:gd name="T1" fmla="*/ 186 h 580"/>
              <a:gd name="T2" fmla="*/ 257 w 498"/>
              <a:gd name="T3" fmla="*/ 167 h 580"/>
              <a:gd name="T4" fmla="*/ 423 w 498"/>
              <a:gd name="T5" fmla="*/ 74 h 580"/>
              <a:gd name="T6" fmla="*/ 463 w 498"/>
              <a:gd name="T7" fmla="*/ 12 h 580"/>
              <a:gd name="T8" fmla="*/ 451 w 498"/>
              <a:gd name="T9" fmla="*/ 5 h 580"/>
              <a:gd name="T10" fmla="*/ 80 w 498"/>
              <a:gd name="T11" fmla="*/ 60 h 580"/>
              <a:gd name="T12" fmla="*/ 39 w 498"/>
              <a:gd name="T13" fmla="*/ 2 h 580"/>
              <a:gd name="T14" fmla="*/ 70 w 498"/>
              <a:gd name="T15" fmla="*/ 71 h 580"/>
              <a:gd name="T16" fmla="*/ 243 w 498"/>
              <a:gd name="T17" fmla="*/ 74 h 580"/>
              <a:gd name="T18" fmla="*/ 88 w 498"/>
              <a:gd name="T19" fmla="*/ 167 h 580"/>
              <a:gd name="T20" fmla="*/ 2 w 498"/>
              <a:gd name="T21" fmla="*/ 553 h 580"/>
              <a:gd name="T22" fmla="*/ 25 w 498"/>
              <a:gd name="T23" fmla="*/ 580 h 580"/>
              <a:gd name="T24" fmla="*/ 498 w 498"/>
              <a:gd name="T25" fmla="*/ 557 h 580"/>
              <a:gd name="T26" fmla="*/ 475 w 498"/>
              <a:gd name="T27" fmla="*/ 566 h 580"/>
              <a:gd name="T28" fmla="*/ 17 w 498"/>
              <a:gd name="T29" fmla="*/ 563 h 580"/>
              <a:gd name="T30" fmla="*/ 79 w 498"/>
              <a:gd name="T31" fmla="*/ 189 h 580"/>
              <a:gd name="T32" fmla="*/ 411 w 498"/>
              <a:gd name="T33" fmla="*/ 181 h 580"/>
              <a:gd name="T34" fmla="*/ 484 w 498"/>
              <a:gd name="T35" fmla="*/ 553 h 580"/>
              <a:gd name="T36" fmla="*/ 484 w 498"/>
              <a:gd name="T37" fmla="*/ 557 h 580"/>
              <a:gd name="T38" fmla="*/ 250 w 498"/>
              <a:gd name="T39" fmla="*/ 224 h 580"/>
              <a:gd name="T40" fmla="*/ 250 w 498"/>
              <a:gd name="T41" fmla="*/ 523 h 580"/>
              <a:gd name="T42" fmla="*/ 250 w 498"/>
              <a:gd name="T43" fmla="*/ 224 h 580"/>
              <a:gd name="T44" fmla="*/ 114 w 498"/>
              <a:gd name="T45" fmla="*/ 373 h 580"/>
              <a:gd name="T46" fmla="*/ 385 w 498"/>
              <a:gd name="T47" fmla="*/ 373 h 580"/>
              <a:gd name="T48" fmla="*/ 320 w 498"/>
              <a:gd name="T49" fmla="*/ 297 h 580"/>
              <a:gd name="T50" fmla="*/ 250 w 498"/>
              <a:gd name="T51" fmla="*/ 343 h 580"/>
              <a:gd name="T52" fmla="*/ 250 w 498"/>
              <a:gd name="T53" fmla="*/ 404 h 580"/>
              <a:gd name="T54" fmla="*/ 276 w 498"/>
              <a:gd name="T55" fmla="*/ 358 h 580"/>
              <a:gd name="T56" fmla="*/ 330 w 498"/>
              <a:gd name="T57" fmla="*/ 297 h 580"/>
              <a:gd name="T58" fmla="*/ 266 w 498"/>
              <a:gd name="T59" fmla="*/ 373 h 580"/>
              <a:gd name="T60" fmla="*/ 233 w 498"/>
              <a:gd name="T61" fmla="*/ 373 h 580"/>
              <a:gd name="T62" fmla="*/ 256 w 498"/>
              <a:gd name="T63" fmla="*/ 358 h 580"/>
              <a:gd name="T64" fmla="*/ 245 w 498"/>
              <a:gd name="T65" fmla="*/ 378 h 580"/>
              <a:gd name="T66" fmla="*/ 255 w 498"/>
              <a:gd name="T67" fmla="*/ 378 h 580"/>
              <a:gd name="T68" fmla="*/ 266 w 498"/>
              <a:gd name="T69" fmla="*/ 373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8" h="580">
                <a:moveTo>
                  <a:pt x="497" y="550"/>
                </a:moveTo>
                <a:cubicBezTo>
                  <a:pt x="434" y="186"/>
                  <a:pt x="434" y="186"/>
                  <a:pt x="434" y="186"/>
                </a:cubicBezTo>
                <a:cubicBezTo>
                  <a:pt x="432" y="175"/>
                  <a:pt x="422" y="167"/>
                  <a:pt x="411" y="167"/>
                </a:cubicBezTo>
                <a:cubicBezTo>
                  <a:pt x="257" y="167"/>
                  <a:pt x="257" y="167"/>
                  <a:pt x="257" y="167"/>
                </a:cubicBezTo>
                <a:cubicBezTo>
                  <a:pt x="257" y="74"/>
                  <a:pt x="257" y="74"/>
                  <a:pt x="257" y="74"/>
                </a:cubicBezTo>
                <a:cubicBezTo>
                  <a:pt x="423" y="74"/>
                  <a:pt x="423" y="74"/>
                  <a:pt x="423" y="74"/>
                </a:cubicBezTo>
                <a:cubicBezTo>
                  <a:pt x="426" y="74"/>
                  <a:pt x="428" y="73"/>
                  <a:pt x="430" y="71"/>
                </a:cubicBezTo>
                <a:cubicBezTo>
                  <a:pt x="463" y="12"/>
                  <a:pt x="463" y="12"/>
                  <a:pt x="463" y="12"/>
                </a:cubicBezTo>
                <a:cubicBezTo>
                  <a:pt x="465" y="8"/>
                  <a:pt x="464" y="4"/>
                  <a:pt x="461" y="2"/>
                </a:cubicBezTo>
                <a:cubicBezTo>
                  <a:pt x="457" y="0"/>
                  <a:pt x="453" y="2"/>
                  <a:pt x="451" y="5"/>
                </a:cubicBezTo>
                <a:cubicBezTo>
                  <a:pt x="419" y="60"/>
                  <a:pt x="419" y="60"/>
                  <a:pt x="419" y="60"/>
                </a:cubicBezTo>
                <a:cubicBezTo>
                  <a:pt x="80" y="60"/>
                  <a:pt x="80" y="60"/>
                  <a:pt x="80" y="60"/>
                </a:cubicBezTo>
                <a:cubicBezTo>
                  <a:pt x="48" y="5"/>
                  <a:pt x="48" y="5"/>
                  <a:pt x="48" y="5"/>
                </a:cubicBezTo>
                <a:cubicBezTo>
                  <a:pt x="46" y="2"/>
                  <a:pt x="42" y="0"/>
                  <a:pt x="39" y="2"/>
                </a:cubicBezTo>
                <a:cubicBezTo>
                  <a:pt x="35" y="4"/>
                  <a:pt x="34" y="8"/>
                  <a:pt x="36" y="12"/>
                </a:cubicBezTo>
                <a:cubicBezTo>
                  <a:pt x="70" y="71"/>
                  <a:pt x="70" y="71"/>
                  <a:pt x="70" y="71"/>
                </a:cubicBezTo>
                <a:cubicBezTo>
                  <a:pt x="71" y="73"/>
                  <a:pt x="73" y="74"/>
                  <a:pt x="76" y="74"/>
                </a:cubicBezTo>
                <a:cubicBezTo>
                  <a:pt x="243" y="74"/>
                  <a:pt x="243" y="74"/>
                  <a:pt x="243" y="74"/>
                </a:cubicBezTo>
                <a:cubicBezTo>
                  <a:pt x="243" y="167"/>
                  <a:pt x="243" y="167"/>
                  <a:pt x="243" y="167"/>
                </a:cubicBezTo>
                <a:cubicBezTo>
                  <a:pt x="88" y="167"/>
                  <a:pt x="88" y="167"/>
                  <a:pt x="88" y="167"/>
                </a:cubicBezTo>
                <a:cubicBezTo>
                  <a:pt x="77" y="167"/>
                  <a:pt x="68" y="175"/>
                  <a:pt x="66" y="186"/>
                </a:cubicBezTo>
                <a:cubicBezTo>
                  <a:pt x="2" y="553"/>
                  <a:pt x="2" y="553"/>
                  <a:pt x="2" y="553"/>
                </a:cubicBezTo>
                <a:cubicBezTo>
                  <a:pt x="0" y="559"/>
                  <a:pt x="2" y="566"/>
                  <a:pt x="7" y="572"/>
                </a:cubicBezTo>
                <a:cubicBezTo>
                  <a:pt x="11" y="577"/>
                  <a:pt x="18" y="580"/>
                  <a:pt x="25" y="580"/>
                </a:cubicBezTo>
                <a:cubicBezTo>
                  <a:pt x="475" y="580"/>
                  <a:pt x="475" y="580"/>
                  <a:pt x="475" y="580"/>
                </a:cubicBezTo>
                <a:cubicBezTo>
                  <a:pt x="488" y="580"/>
                  <a:pt x="498" y="569"/>
                  <a:pt x="498" y="557"/>
                </a:cubicBezTo>
                <a:cubicBezTo>
                  <a:pt x="498" y="554"/>
                  <a:pt x="498" y="552"/>
                  <a:pt x="497" y="550"/>
                </a:cubicBezTo>
                <a:close/>
                <a:moveTo>
                  <a:pt x="475" y="566"/>
                </a:moveTo>
                <a:cubicBezTo>
                  <a:pt x="25" y="566"/>
                  <a:pt x="25" y="566"/>
                  <a:pt x="25" y="566"/>
                </a:cubicBezTo>
                <a:cubicBezTo>
                  <a:pt x="22" y="566"/>
                  <a:pt x="19" y="565"/>
                  <a:pt x="17" y="563"/>
                </a:cubicBezTo>
                <a:cubicBezTo>
                  <a:pt x="16" y="560"/>
                  <a:pt x="15" y="558"/>
                  <a:pt x="15" y="555"/>
                </a:cubicBezTo>
                <a:cubicBezTo>
                  <a:pt x="79" y="189"/>
                  <a:pt x="79" y="189"/>
                  <a:pt x="79" y="189"/>
                </a:cubicBezTo>
                <a:cubicBezTo>
                  <a:pt x="80" y="184"/>
                  <a:pt x="84" y="181"/>
                  <a:pt x="88" y="181"/>
                </a:cubicBezTo>
                <a:cubicBezTo>
                  <a:pt x="411" y="181"/>
                  <a:pt x="411" y="181"/>
                  <a:pt x="411" y="181"/>
                </a:cubicBezTo>
                <a:cubicBezTo>
                  <a:pt x="415" y="181"/>
                  <a:pt x="419" y="184"/>
                  <a:pt x="420" y="189"/>
                </a:cubicBezTo>
                <a:cubicBezTo>
                  <a:pt x="484" y="553"/>
                  <a:pt x="484" y="553"/>
                  <a:pt x="484" y="553"/>
                </a:cubicBezTo>
                <a:cubicBezTo>
                  <a:pt x="484" y="553"/>
                  <a:pt x="484" y="553"/>
                  <a:pt x="484" y="554"/>
                </a:cubicBezTo>
                <a:cubicBezTo>
                  <a:pt x="484" y="555"/>
                  <a:pt x="484" y="556"/>
                  <a:pt x="484" y="557"/>
                </a:cubicBezTo>
                <a:cubicBezTo>
                  <a:pt x="484" y="562"/>
                  <a:pt x="480" y="566"/>
                  <a:pt x="475" y="566"/>
                </a:cubicBezTo>
                <a:close/>
                <a:moveTo>
                  <a:pt x="250" y="224"/>
                </a:moveTo>
                <a:cubicBezTo>
                  <a:pt x="167" y="224"/>
                  <a:pt x="100" y="291"/>
                  <a:pt x="100" y="373"/>
                </a:cubicBezTo>
                <a:cubicBezTo>
                  <a:pt x="100" y="456"/>
                  <a:pt x="167" y="523"/>
                  <a:pt x="250" y="523"/>
                </a:cubicBezTo>
                <a:cubicBezTo>
                  <a:pt x="332" y="523"/>
                  <a:pt x="399" y="456"/>
                  <a:pt x="399" y="373"/>
                </a:cubicBezTo>
                <a:cubicBezTo>
                  <a:pt x="399" y="291"/>
                  <a:pt x="332" y="224"/>
                  <a:pt x="250" y="224"/>
                </a:cubicBezTo>
                <a:close/>
                <a:moveTo>
                  <a:pt x="250" y="509"/>
                </a:moveTo>
                <a:cubicBezTo>
                  <a:pt x="175" y="509"/>
                  <a:pt x="114" y="448"/>
                  <a:pt x="114" y="373"/>
                </a:cubicBezTo>
                <a:cubicBezTo>
                  <a:pt x="114" y="299"/>
                  <a:pt x="175" y="238"/>
                  <a:pt x="250" y="238"/>
                </a:cubicBezTo>
                <a:cubicBezTo>
                  <a:pt x="324" y="238"/>
                  <a:pt x="385" y="299"/>
                  <a:pt x="385" y="373"/>
                </a:cubicBezTo>
                <a:cubicBezTo>
                  <a:pt x="385" y="448"/>
                  <a:pt x="324" y="509"/>
                  <a:pt x="250" y="509"/>
                </a:cubicBezTo>
                <a:close/>
                <a:moveTo>
                  <a:pt x="320" y="297"/>
                </a:moveTo>
                <a:cubicBezTo>
                  <a:pt x="266" y="348"/>
                  <a:pt x="266" y="348"/>
                  <a:pt x="266" y="348"/>
                </a:cubicBezTo>
                <a:cubicBezTo>
                  <a:pt x="262" y="345"/>
                  <a:pt x="256" y="343"/>
                  <a:pt x="250" y="343"/>
                </a:cubicBezTo>
                <a:cubicBezTo>
                  <a:pt x="233" y="343"/>
                  <a:pt x="219" y="357"/>
                  <a:pt x="219" y="373"/>
                </a:cubicBezTo>
                <a:cubicBezTo>
                  <a:pt x="219" y="390"/>
                  <a:pt x="233" y="404"/>
                  <a:pt x="250" y="404"/>
                </a:cubicBezTo>
                <a:cubicBezTo>
                  <a:pt x="266" y="404"/>
                  <a:pt x="280" y="390"/>
                  <a:pt x="280" y="373"/>
                </a:cubicBezTo>
                <a:cubicBezTo>
                  <a:pt x="280" y="368"/>
                  <a:pt x="278" y="363"/>
                  <a:pt x="276" y="358"/>
                </a:cubicBezTo>
                <a:cubicBezTo>
                  <a:pt x="330" y="307"/>
                  <a:pt x="330" y="307"/>
                  <a:pt x="330" y="307"/>
                </a:cubicBezTo>
                <a:cubicBezTo>
                  <a:pt x="333" y="304"/>
                  <a:pt x="333" y="300"/>
                  <a:pt x="330" y="297"/>
                </a:cubicBezTo>
                <a:cubicBezTo>
                  <a:pt x="328" y="294"/>
                  <a:pt x="323" y="294"/>
                  <a:pt x="320" y="297"/>
                </a:cubicBezTo>
                <a:close/>
                <a:moveTo>
                  <a:pt x="266" y="373"/>
                </a:moveTo>
                <a:cubicBezTo>
                  <a:pt x="266" y="382"/>
                  <a:pt x="259" y="390"/>
                  <a:pt x="250" y="390"/>
                </a:cubicBezTo>
                <a:cubicBezTo>
                  <a:pt x="241" y="390"/>
                  <a:pt x="233" y="382"/>
                  <a:pt x="233" y="373"/>
                </a:cubicBezTo>
                <a:cubicBezTo>
                  <a:pt x="233" y="364"/>
                  <a:pt x="241" y="357"/>
                  <a:pt x="250" y="357"/>
                </a:cubicBezTo>
                <a:cubicBezTo>
                  <a:pt x="252" y="357"/>
                  <a:pt x="254" y="357"/>
                  <a:pt x="256" y="358"/>
                </a:cubicBezTo>
                <a:cubicBezTo>
                  <a:pt x="245" y="368"/>
                  <a:pt x="245" y="368"/>
                  <a:pt x="245" y="368"/>
                </a:cubicBezTo>
                <a:cubicBezTo>
                  <a:pt x="242" y="371"/>
                  <a:pt x="242" y="375"/>
                  <a:pt x="245" y="378"/>
                </a:cubicBezTo>
                <a:cubicBezTo>
                  <a:pt x="246" y="380"/>
                  <a:pt x="248" y="380"/>
                  <a:pt x="250" y="380"/>
                </a:cubicBezTo>
                <a:cubicBezTo>
                  <a:pt x="251" y="380"/>
                  <a:pt x="253" y="380"/>
                  <a:pt x="255" y="378"/>
                </a:cubicBezTo>
                <a:cubicBezTo>
                  <a:pt x="265" y="368"/>
                  <a:pt x="265" y="368"/>
                  <a:pt x="265" y="368"/>
                </a:cubicBezTo>
                <a:cubicBezTo>
                  <a:pt x="266" y="370"/>
                  <a:pt x="266" y="372"/>
                  <a:pt x="266" y="3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7" name="Oval 66"/>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3" name="Freeform 136"/>
          <p:cNvSpPr>
            <a:spLocks/>
          </p:cNvSpPr>
          <p:nvPr/>
        </p:nvSpPr>
        <p:spPr bwMode="auto">
          <a:xfrm>
            <a:off x="10215196" y="4927732"/>
            <a:ext cx="480637" cy="481142"/>
          </a:xfrm>
          <a:custGeom>
            <a:avLst/>
            <a:gdLst>
              <a:gd name="T0" fmla="*/ 464 w 466"/>
              <a:gd name="T1" fmla="*/ 453 h 465"/>
              <a:gd name="T2" fmla="*/ 464 w 466"/>
              <a:gd name="T3" fmla="*/ 463 h 465"/>
              <a:gd name="T4" fmla="*/ 459 w 466"/>
              <a:gd name="T5" fmla="*/ 465 h 465"/>
              <a:gd name="T6" fmla="*/ 454 w 466"/>
              <a:gd name="T7" fmla="*/ 463 h 465"/>
              <a:gd name="T8" fmla="*/ 233 w 466"/>
              <a:gd name="T9" fmla="*/ 243 h 465"/>
              <a:gd name="T10" fmla="*/ 13 w 466"/>
              <a:gd name="T11" fmla="*/ 463 h 465"/>
              <a:gd name="T12" fmla="*/ 8 w 466"/>
              <a:gd name="T13" fmla="*/ 465 h 465"/>
              <a:gd name="T14" fmla="*/ 3 w 466"/>
              <a:gd name="T15" fmla="*/ 463 h 465"/>
              <a:gd name="T16" fmla="*/ 3 w 466"/>
              <a:gd name="T17" fmla="*/ 453 h 465"/>
              <a:gd name="T18" fmla="*/ 223 w 466"/>
              <a:gd name="T19" fmla="*/ 233 h 465"/>
              <a:gd name="T20" fmla="*/ 3 w 466"/>
              <a:gd name="T21" fmla="*/ 12 h 465"/>
              <a:gd name="T22" fmla="*/ 3 w 466"/>
              <a:gd name="T23" fmla="*/ 2 h 465"/>
              <a:gd name="T24" fmla="*/ 13 w 466"/>
              <a:gd name="T25" fmla="*/ 2 h 465"/>
              <a:gd name="T26" fmla="*/ 233 w 466"/>
              <a:gd name="T27" fmla="*/ 223 h 465"/>
              <a:gd name="T28" fmla="*/ 454 w 466"/>
              <a:gd name="T29" fmla="*/ 2 h 465"/>
              <a:gd name="T30" fmla="*/ 464 w 466"/>
              <a:gd name="T31" fmla="*/ 2 h 465"/>
              <a:gd name="T32" fmla="*/ 464 w 466"/>
              <a:gd name="T33" fmla="*/ 12 h 465"/>
              <a:gd name="T34" fmla="*/ 243 w 466"/>
              <a:gd name="T35" fmla="*/ 233 h 465"/>
              <a:gd name="T36" fmla="*/ 464 w 466"/>
              <a:gd name="T37" fmla="*/ 45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6" h="465">
                <a:moveTo>
                  <a:pt x="464" y="453"/>
                </a:moveTo>
                <a:cubicBezTo>
                  <a:pt x="466" y="456"/>
                  <a:pt x="466" y="460"/>
                  <a:pt x="464" y="463"/>
                </a:cubicBezTo>
                <a:cubicBezTo>
                  <a:pt x="462" y="464"/>
                  <a:pt x="460" y="465"/>
                  <a:pt x="459" y="465"/>
                </a:cubicBezTo>
                <a:cubicBezTo>
                  <a:pt x="457" y="465"/>
                  <a:pt x="455" y="464"/>
                  <a:pt x="454" y="463"/>
                </a:cubicBezTo>
                <a:cubicBezTo>
                  <a:pt x="233" y="243"/>
                  <a:pt x="233" y="243"/>
                  <a:pt x="233" y="243"/>
                </a:cubicBezTo>
                <a:cubicBezTo>
                  <a:pt x="13" y="463"/>
                  <a:pt x="13" y="463"/>
                  <a:pt x="13" y="463"/>
                </a:cubicBezTo>
                <a:cubicBezTo>
                  <a:pt x="12" y="464"/>
                  <a:pt x="10" y="465"/>
                  <a:pt x="8" y="465"/>
                </a:cubicBezTo>
                <a:cubicBezTo>
                  <a:pt x="6" y="465"/>
                  <a:pt x="4" y="464"/>
                  <a:pt x="3" y="463"/>
                </a:cubicBezTo>
                <a:cubicBezTo>
                  <a:pt x="0" y="460"/>
                  <a:pt x="0" y="456"/>
                  <a:pt x="3" y="453"/>
                </a:cubicBezTo>
                <a:cubicBezTo>
                  <a:pt x="223" y="233"/>
                  <a:pt x="223" y="233"/>
                  <a:pt x="223" y="233"/>
                </a:cubicBezTo>
                <a:cubicBezTo>
                  <a:pt x="3" y="12"/>
                  <a:pt x="3" y="12"/>
                  <a:pt x="3" y="12"/>
                </a:cubicBezTo>
                <a:cubicBezTo>
                  <a:pt x="0" y="10"/>
                  <a:pt x="0" y="5"/>
                  <a:pt x="3" y="2"/>
                </a:cubicBezTo>
                <a:cubicBezTo>
                  <a:pt x="6" y="0"/>
                  <a:pt x="10" y="0"/>
                  <a:pt x="13" y="2"/>
                </a:cubicBezTo>
                <a:cubicBezTo>
                  <a:pt x="233" y="223"/>
                  <a:pt x="233" y="223"/>
                  <a:pt x="233" y="223"/>
                </a:cubicBezTo>
                <a:cubicBezTo>
                  <a:pt x="454" y="2"/>
                  <a:pt x="454" y="2"/>
                  <a:pt x="454" y="2"/>
                </a:cubicBezTo>
                <a:cubicBezTo>
                  <a:pt x="456" y="0"/>
                  <a:pt x="461" y="0"/>
                  <a:pt x="464" y="2"/>
                </a:cubicBezTo>
                <a:cubicBezTo>
                  <a:pt x="466" y="5"/>
                  <a:pt x="466" y="10"/>
                  <a:pt x="464" y="12"/>
                </a:cubicBezTo>
                <a:cubicBezTo>
                  <a:pt x="243" y="233"/>
                  <a:pt x="243" y="233"/>
                  <a:pt x="243" y="233"/>
                </a:cubicBezTo>
                <a:lnTo>
                  <a:pt x="464" y="45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8" name="Oval 67"/>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4" name="Freeform 137"/>
          <p:cNvSpPr>
            <a:spLocks noEditPoints="1"/>
          </p:cNvSpPr>
          <p:nvPr/>
        </p:nvSpPr>
        <p:spPr bwMode="auto">
          <a:xfrm>
            <a:off x="8513785" y="4894271"/>
            <a:ext cx="594216" cy="546909"/>
          </a:xfrm>
          <a:custGeom>
            <a:avLst/>
            <a:gdLst>
              <a:gd name="T0" fmla="*/ 571 w 575"/>
              <a:gd name="T1" fmla="*/ 3 h 530"/>
              <a:gd name="T2" fmla="*/ 561 w 575"/>
              <a:gd name="T3" fmla="*/ 4 h 530"/>
              <a:gd name="T4" fmla="*/ 491 w 575"/>
              <a:gd name="T5" fmla="*/ 94 h 530"/>
              <a:gd name="T6" fmla="*/ 491 w 575"/>
              <a:gd name="T7" fmla="*/ 46 h 530"/>
              <a:gd name="T8" fmla="*/ 484 w 575"/>
              <a:gd name="T9" fmla="*/ 39 h 530"/>
              <a:gd name="T10" fmla="*/ 7 w 575"/>
              <a:gd name="T11" fmla="*/ 39 h 530"/>
              <a:gd name="T12" fmla="*/ 0 w 575"/>
              <a:gd name="T13" fmla="*/ 46 h 530"/>
              <a:gd name="T14" fmla="*/ 0 w 575"/>
              <a:gd name="T15" fmla="*/ 523 h 530"/>
              <a:gd name="T16" fmla="*/ 7 w 575"/>
              <a:gd name="T17" fmla="*/ 530 h 530"/>
              <a:gd name="T18" fmla="*/ 484 w 575"/>
              <a:gd name="T19" fmla="*/ 530 h 530"/>
              <a:gd name="T20" fmla="*/ 491 w 575"/>
              <a:gd name="T21" fmla="*/ 523 h 530"/>
              <a:gd name="T22" fmla="*/ 491 w 575"/>
              <a:gd name="T23" fmla="*/ 117 h 530"/>
              <a:gd name="T24" fmla="*/ 572 w 575"/>
              <a:gd name="T25" fmla="*/ 12 h 530"/>
              <a:gd name="T26" fmla="*/ 571 w 575"/>
              <a:gd name="T27" fmla="*/ 3 h 530"/>
              <a:gd name="T28" fmla="*/ 477 w 575"/>
              <a:gd name="T29" fmla="*/ 516 h 530"/>
              <a:gd name="T30" fmla="*/ 14 w 575"/>
              <a:gd name="T31" fmla="*/ 516 h 530"/>
              <a:gd name="T32" fmla="*/ 14 w 575"/>
              <a:gd name="T33" fmla="*/ 53 h 530"/>
              <a:gd name="T34" fmla="*/ 477 w 575"/>
              <a:gd name="T35" fmla="*/ 53 h 530"/>
              <a:gd name="T36" fmla="*/ 477 w 575"/>
              <a:gd name="T37" fmla="*/ 112 h 530"/>
              <a:gd name="T38" fmla="*/ 235 w 575"/>
              <a:gd name="T39" fmla="*/ 423 h 530"/>
              <a:gd name="T40" fmla="*/ 84 w 575"/>
              <a:gd name="T41" fmla="*/ 287 h 530"/>
              <a:gd name="T42" fmla="*/ 74 w 575"/>
              <a:gd name="T43" fmla="*/ 288 h 530"/>
              <a:gd name="T44" fmla="*/ 74 w 575"/>
              <a:gd name="T45" fmla="*/ 298 h 530"/>
              <a:gd name="T46" fmla="*/ 231 w 575"/>
              <a:gd name="T47" fmla="*/ 438 h 530"/>
              <a:gd name="T48" fmla="*/ 236 w 575"/>
              <a:gd name="T49" fmla="*/ 440 h 530"/>
              <a:gd name="T50" fmla="*/ 236 w 575"/>
              <a:gd name="T51" fmla="*/ 440 h 530"/>
              <a:gd name="T52" fmla="*/ 241 w 575"/>
              <a:gd name="T53" fmla="*/ 437 h 530"/>
              <a:gd name="T54" fmla="*/ 477 w 575"/>
              <a:gd name="T55" fmla="*/ 135 h 530"/>
              <a:gd name="T56" fmla="*/ 477 w 575"/>
              <a:gd name="T57" fmla="*/ 516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5" h="530">
                <a:moveTo>
                  <a:pt x="571" y="3"/>
                </a:moveTo>
                <a:cubicBezTo>
                  <a:pt x="568" y="0"/>
                  <a:pt x="564" y="1"/>
                  <a:pt x="561" y="4"/>
                </a:cubicBezTo>
                <a:cubicBezTo>
                  <a:pt x="491" y="94"/>
                  <a:pt x="491" y="94"/>
                  <a:pt x="491" y="94"/>
                </a:cubicBezTo>
                <a:cubicBezTo>
                  <a:pt x="491" y="46"/>
                  <a:pt x="491" y="46"/>
                  <a:pt x="491" y="46"/>
                </a:cubicBezTo>
                <a:cubicBezTo>
                  <a:pt x="491" y="42"/>
                  <a:pt x="488" y="39"/>
                  <a:pt x="484" y="39"/>
                </a:cubicBezTo>
                <a:cubicBezTo>
                  <a:pt x="7" y="39"/>
                  <a:pt x="7" y="39"/>
                  <a:pt x="7" y="39"/>
                </a:cubicBezTo>
                <a:cubicBezTo>
                  <a:pt x="3" y="39"/>
                  <a:pt x="0" y="42"/>
                  <a:pt x="0" y="46"/>
                </a:cubicBezTo>
                <a:cubicBezTo>
                  <a:pt x="0" y="523"/>
                  <a:pt x="0" y="523"/>
                  <a:pt x="0" y="523"/>
                </a:cubicBezTo>
                <a:cubicBezTo>
                  <a:pt x="0" y="527"/>
                  <a:pt x="3" y="530"/>
                  <a:pt x="7" y="530"/>
                </a:cubicBezTo>
                <a:cubicBezTo>
                  <a:pt x="484" y="530"/>
                  <a:pt x="484" y="530"/>
                  <a:pt x="484" y="530"/>
                </a:cubicBezTo>
                <a:cubicBezTo>
                  <a:pt x="488" y="530"/>
                  <a:pt x="491" y="527"/>
                  <a:pt x="491" y="523"/>
                </a:cubicBezTo>
                <a:cubicBezTo>
                  <a:pt x="491" y="117"/>
                  <a:pt x="491" y="117"/>
                  <a:pt x="491" y="117"/>
                </a:cubicBezTo>
                <a:cubicBezTo>
                  <a:pt x="572" y="12"/>
                  <a:pt x="572" y="12"/>
                  <a:pt x="572" y="12"/>
                </a:cubicBezTo>
                <a:cubicBezTo>
                  <a:pt x="575" y="9"/>
                  <a:pt x="574" y="5"/>
                  <a:pt x="571" y="3"/>
                </a:cubicBezTo>
                <a:close/>
                <a:moveTo>
                  <a:pt x="477" y="516"/>
                </a:moveTo>
                <a:cubicBezTo>
                  <a:pt x="14" y="516"/>
                  <a:pt x="14" y="516"/>
                  <a:pt x="14" y="516"/>
                </a:cubicBezTo>
                <a:cubicBezTo>
                  <a:pt x="14" y="53"/>
                  <a:pt x="14" y="53"/>
                  <a:pt x="14" y="53"/>
                </a:cubicBezTo>
                <a:cubicBezTo>
                  <a:pt x="477" y="53"/>
                  <a:pt x="477" y="53"/>
                  <a:pt x="477" y="53"/>
                </a:cubicBezTo>
                <a:cubicBezTo>
                  <a:pt x="477" y="112"/>
                  <a:pt x="477" y="112"/>
                  <a:pt x="477" y="112"/>
                </a:cubicBezTo>
                <a:cubicBezTo>
                  <a:pt x="235" y="423"/>
                  <a:pt x="235" y="423"/>
                  <a:pt x="235" y="423"/>
                </a:cubicBezTo>
                <a:cubicBezTo>
                  <a:pt x="84" y="287"/>
                  <a:pt x="84" y="287"/>
                  <a:pt x="84" y="287"/>
                </a:cubicBezTo>
                <a:cubicBezTo>
                  <a:pt x="81" y="285"/>
                  <a:pt x="76" y="285"/>
                  <a:pt x="74" y="288"/>
                </a:cubicBezTo>
                <a:cubicBezTo>
                  <a:pt x="71" y="291"/>
                  <a:pt x="72" y="295"/>
                  <a:pt x="74" y="298"/>
                </a:cubicBezTo>
                <a:cubicBezTo>
                  <a:pt x="231" y="438"/>
                  <a:pt x="231" y="438"/>
                  <a:pt x="231" y="438"/>
                </a:cubicBezTo>
                <a:cubicBezTo>
                  <a:pt x="232" y="439"/>
                  <a:pt x="234" y="440"/>
                  <a:pt x="236" y="440"/>
                </a:cubicBezTo>
                <a:cubicBezTo>
                  <a:pt x="236" y="440"/>
                  <a:pt x="236" y="440"/>
                  <a:pt x="236" y="440"/>
                </a:cubicBezTo>
                <a:cubicBezTo>
                  <a:pt x="238" y="440"/>
                  <a:pt x="240" y="439"/>
                  <a:pt x="241" y="437"/>
                </a:cubicBezTo>
                <a:cubicBezTo>
                  <a:pt x="477" y="135"/>
                  <a:pt x="477" y="135"/>
                  <a:pt x="477" y="135"/>
                </a:cubicBezTo>
                <a:lnTo>
                  <a:pt x="477" y="51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75" name="Oval 72"/>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7" name="Freeform 140"/>
          <p:cNvSpPr>
            <a:spLocks noEditPoints="1"/>
          </p:cNvSpPr>
          <p:nvPr/>
        </p:nvSpPr>
        <p:spPr bwMode="auto">
          <a:xfrm>
            <a:off x="6755202" y="4915040"/>
            <a:ext cx="507146" cy="506526"/>
          </a:xfrm>
          <a:custGeom>
            <a:avLst/>
            <a:gdLst>
              <a:gd name="T0" fmla="*/ 484 w 491"/>
              <a:gd name="T1" fmla="*/ 0 h 491"/>
              <a:gd name="T2" fmla="*/ 7 w 491"/>
              <a:gd name="T3" fmla="*/ 0 h 491"/>
              <a:gd name="T4" fmla="*/ 0 w 491"/>
              <a:gd name="T5" fmla="*/ 7 h 491"/>
              <a:gd name="T6" fmla="*/ 0 w 491"/>
              <a:gd name="T7" fmla="*/ 484 h 491"/>
              <a:gd name="T8" fmla="*/ 7 w 491"/>
              <a:gd name="T9" fmla="*/ 491 h 491"/>
              <a:gd name="T10" fmla="*/ 484 w 491"/>
              <a:gd name="T11" fmla="*/ 491 h 491"/>
              <a:gd name="T12" fmla="*/ 491 w 491"/>
              <a:gd name="T13" fmla="*/ 484 h 491"/>
              <a:gd name="T14" fmla="*/ 491 w 491"/>
              <a:gd name="T15" fmla="*/ 7 h 491"/>
              <a:gd name="T16" fmla="*/ 484 w 491"/>
              <a:gd name="T17" fmla="*/ 0 h 491"/>
              <a:gd name="T18" fmla="*/ 477 w 491"/>
              <a:gd name="T19" fmla="*/ 477 h 491"/>
              <a:gd name="T20" fmla="*/ 14 w 491"/>
              <a:gd name="T21" fmla="*/ 477 h 491"/>
              <a:gd name="T22" fmla="*/ 14 w 491"/>
              <a:gd name="T23" fmla="*/ 14 h 491"/>
              <a:gd name="T24" fmla="*/ 477 w 491"/>
              <a:gd name="T25" fmla="*/ 14 h 491"/>
              <a:gd name="T26" fmla="*/ 477 w 491"/>
              <a:gd name="T27" fmla="*/ 477 h 491"/>
              <a:gd name="T28" fmla="*/ 68 w 491"/>
              <a:gd name="T29" fmla="*/ 413 h 491"/>
              <a:gd name="T30" fmla="*/ 236 w 491"/>
              <a:gd name="T31" fmla="*/ 246 h 491"/>
              <a:gd name="T32" fmla="*/ 68 w 491"/>
              <a:gd name="T33" fmla="*/ 78 h 491"/>
              <a:gd name="T34" fmla="*/ 68 w 491"/>
              <a:gd name="T35" fmla="*/ 68 h 491"/>
              <a:gd name="T36" fmla="*/ 78 w 491"/>
              <a:gd name="T37" fmla="*/ 68 h 491"/>
              <a:gd name="T38" fmla="*/ 245 w 491"/>
              <a:gd name="T39" fmla="*/ 236 h 491"/>
              <a:gd name="T40" fmla="*/ 413 w 491"/>
              <a:gd name="T41" fmla="*/ 68 h 491"/>
              <a:gd name="T42" fmla="*/ 423 w 491"/>
              <a:gd name="T43" fmla="*/ 68 h 491"/>
              <a:gd name="T44" fmla="*/ 423 w 491"/>
              <a:gd name="T45" fmla="*/ 78 h 491"/>
              <a:gd name="T46" fmla="*/ 255 w 491"/>
              <a:gd name="T47" fmla="*/ 246 h 491"/>
              <a:gd name="T48" fmla="*/ 423 w 491"/>
              <a:gd name="T49" fmla="*/ 413 h 491"/>
              <a:gd name="T50" fmla="*/ 423 w 491"/>
              <a:gd name="T51" fmla="*/ 423 h 491"/>
              <a:gd name="T52" fmla="*/ 418 w 491"/>
              <a:gd name="T53" fmla="*/ 425 h 491"/>
              <a:gd name="T54" fmla="*/ 413 w 491"/>
              <a:gd name="T55" fmla="*/ 423 h 491"/>
              <a:gd name="T56" fmla="*/ 245 w 491"/>
              <a:gd name="T57" fmla="*/ 256 h 491"/>
              <a:gd name="T58" fmla="*/ 78 w 491"/>
              <a:gd name="T59" fmla="*/ 423 h 491"/>
              <a:gd name="T60" fmla="*/ 73 w 491"/>
              <a:gd name="T61" fmla="*/ 425 h 491"/>
              <a:gd name="T62" fmla="*/ 68 w 491"/>
              <a:gd name="T63" fmla="*/ 423 h 491"/>
              <a:gd name="T64" fmla="*/ 68 w 491"/>
              <a:gd name="T65" fmla="*/ 413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1" h="491">
                <a:moveTo>
                  <a:pt x="484" y="0"/>
                </a:moveTo>
                <a:cubicBezTo>
                  <a:pt x="7" y="0"/>
                  <a:pt x="7" y="0"/>
                  <a:pt x="7" y="0"/>
                </a:cubicBezTo>
                <a:cubicBezTo>
                  <a:pt x="3" y="0"/>
                  <a:pt x="0" y="3"/>
                  <a:pt x="0" y="7"/>
                </a:cubicBezTo>
                <a:cubicBezTo>
                  <a:pt x="0" y="484"/>
                  <a:pt x="0" y="484"/>
                  <a:pt x="0" y="484"/>
                </a:cubicBezTo>
                <a:cubicBezTo>
                  <a:pt x="0" y="488"/>
                  <a:pt x="3" y="491"/>
                  <a:pt x="7" y="491"/>
                </a:cubicBezTo>
                <a:cubicBezTo>
                  <a:pt x="484" y="491"/>
                  <a:pt x="484" y="491"/>
                  <a:pt x="484" y="491"/>
                </a:cubicBezTo>
                <a:cubicBezTo>
                  <a:pt x="488" y="491"/>
                  <a:pt x="491" y="488"/>
                  <a:pt x="491" y="484"/>
                </a:cubicBezTo>
                <a:cubicBezTo>
                  <a:pt x="491" y="7"/>
                  <a:pt x="491" y="7"/>
                  <a:pt x="491" y="7"/>
                </a:cubicBezTo>
                <a:cubicBezTo>
                  <a:pt x="491" y="3"/>
                  <a:pt x="488" y="0"/>
                  <a:pt x="484" y="0"/>
                </a:cubicBezTo>
                <a:close/>
                <a:moveTo>
                  <a:pt x="477" y="477"/>
                </a:moveTo>
                <a:cubicBezTo>
                  <a:pt x="14" y="477"/>
                  <a:pt x="14" y="477"/>
                  <a:pt x="14" y="477"/>
                </a:cubicBezTo>
                <a:cubicBezTo>
                  <a:pt x="14" y="14"/>
                  <a:pt x="14" y="14"/>
                  <a:pt x="14" y="14"/>
                </a:cubicBezTo>
                <a:cubicBezTo>
                  <a:pt x="477" y="14"/>
                  <a:pt x="477" y="14"/>
                  <a:pt x="477" y="14"/>
                </a:cubicBezTo>
                <a:lnTo>
                  <a:pt x="477" y="477"/>
                </a:lnTo>
                <a:close/>
                <a:moveTo>
                  <a:pt x="68" y="413"/>
                </a:moveTo>
                <a:cubicBezTo>
                  <a:pt x="236" y="246"/>
                  <a:pt x="236" y="246"/>
                  <a:pt x="236" y="246"/>
                </a:cubicBezTo>
                <a:cubicBezTo>
                  <a:pt x="68" y="78"/>
                  <a:pt x="68" y="78"/>
                  <a:pt x="68" y="78"/>
                </a:cubicBezTo>
                <a:cubicBezTo>
                  <a:pt x="65" y="75"/>
                  <a:pt x="65" y="71"/>
                  <a:pt x="68" y="68"/>
                </a:cubicBezTo>
                <a:cubicBezTo>
                  <a:pt x="71" y="66"/>
                  <a:pt x="75" y="66"/>
                  <a:pt x="78" y="68"/>
                </a:cubicBezTo>
                <a:cubicBezTo>
                  <a:pt x="245" y="236"/>
                  <a:pt x="245" y="236"/>
                  <a:pt x="245" y="236"/>
                </a:cubicBezTo>
                <a:cubicBezTo>
                  <a:pt x="413" y="68"/>
                  <a:pt x="413" y="68"/>
                  <a:pt x="413" y="68"/>
                </a:cubicBezTo>
                <a:cubicBezTo>
                  <a:pt x="416" y="66"/>
                  <a:pt x="420" y="66"/>
                  <a:pt x="423" y="68"/>
                </a:cubicBezTo>
                <a:cubicBezTo>
                  <a:pt x="426" y="71"/>
                  <a:pt x="426" y="75"/>
                  <a:pt x="423" y="78"/>
                </a:cubicBezTo>
                <a:cubicBezTo>
                  <a:pt x="255" y="246"/>
                  <a:pt x="255" y="246"/>
                  <a:pt x="255" y="246"/>
                </a:cubicBezTo>
                <a:cubicBezTo>
                  <a:pt x="423" y="413"/>
                  <a:pt x="423" y="413"/>
                  <a:pt x="423" y="413"/>
                </a:cubicBezTo>
                <a:cubicBezTo>
                  <a:pt x="426" y="416"/>
                  <a:pt x="426" y="421"/>
                  <a:pt x="423" y="423"/>
                </a:cubicBezTo>
                <a:cubicBezTo>
                  <a:pt x="422" y="425"/>
                  <a:pt x="420" y="425"/>
                  <a:pt x="418" y="425"/>
                </a:cubicBezTo>
                <a:cubicBezTo>
                  <a:pt x="416" y="425"/>
                  <a:pt x="414" y="425"/>
                  <a:pt x="413" y="423"/>
                </a:cubicBezTo>
                <a:cubicBezTo>
                  <a:pt x="245" y="256"/>
                  <a:pt x="245" y="256"/>
                  <a:pt x="245" y="256"/>
                </a:cubicBezTo>
                <a:cubicBezTo>
                  <a:pt x="78" y="423"/>
                  <a:pt x="78" y="423"/>
                  <a:pt x="78" y="423"/>
                </a:cubicBezTo>
                <a:cubicBezTo>
                  <a:pt x="76" y="425"/>
                  <a:pt x="75" y="425"/>
                  <a:pt x="73" y="425"/>
                </a:cubicBezTo>
                <a:cubicBezTo>
                  <a:pt x="71" y="425"/>
                  <a:pt x="69" y="425"/>
                  <a:pt x="68" y="423"/>
                </a:cubicBezTo>
                <a:cubicBezTo>
                  <a:pt x="65" y="421"/>
                  <a:pt x="65" y="416"/>
                  <a:pt x="68" y="41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77" name="Oval 74"/>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8" name="Freeform 141"/>
          <p:cNvSpPr>
            <a:spLocks noEditPoints="1"/>
          </p:cNvSpPr>
          <p:nvPr/>
        </p:nvSpPr>
        <p:spPr bwMode="auto">
          <a:xfrm>
            <a:off x="4991470" y="4844657"/>
            <a:ext cx="588446" cy="648445"/>
          </a:xfrm>
          <a:custGeom>
            <a:avLst/>
            <a:gdLst>
              <a:gd name="T0" fmla="*/ 190 w 570"/>
              <a:gd name="T1" fmla="*/ 205 h 628"/>
              <a:gd name="T2" fmla="*/ 125 w 570"/>
              <a:gd name="T3" fmla="*/ 239 h 628"/>
              <a:gd name="T4" fmla="*/ 190 w 570"/>
              <a:gd name="T5" fmla="*/ 325 h 628"/>
              <a:gd name="T6" fmla="*/ 256 w 570"/>
              <a:gd name="T7" fmla="*/ 239 h 628"/>
              <a:gd name="T8" fmla="*/ 190 w 570"/>
              <a:gd name="T9" fmla="*/ 311 h 628"/>
              <a:gd name="T10" fmla="*/ 163 w 570"/>
              <a:gd name="T11" fmla="*/ 207 h 628"/>
              <a:gd name="T12" fmla="*/ 196 w 570"/>
              <a:gd name="T13" fmla="*/ 219 h 628"/>
              <a:gd name="T14" fmla="*/ 242 w 570"/>
              <a:gd name="T15" fmla="*/ 239 h 628"/>
              <a:gd name="T16" fmla="*/ 290 w 570"/>
              <a:gd name="T17" fmla="*/ 70 h 628"/>
              <a:gd name="T18" fmla="*/ 284 w 570"/>
              <a:gd name="T19" fmla="*/ 65 h 628"/>
              <a:gd name="T20" fmla="*/ 250 w 570"/>
              <a:gd name="T21" fmla="*/ 134 h 628"/>
              <a:gd name="T22" fmla="*/ 242 w 570"/>
              <a:gd name="T23" fmla="*/ 153 h 628"/>
              <a:gd name="T24" fmla="*/ 249 w 570"/>
              <a:gd name="T25" fmla="*/ 162 h 628"/>
              <a:gd name="T26" fmla="*/ 261 w 570"/>
              <a:gd name="T27" fmla="*/ 144 h 628"/>
              <a:gd name="T28" fmla="*/ 312 w 570"/>
              <a:gd name="T29" fmla="*/ 158 h 628"/>
              <a:gd name="T30" fmla="*/ 325 w 570"/>
              <a:gd name="T31" fmla="*/ 153 h 628"/>
              <a:gd name="T32" fmla="*/ 267 w 570"/>
              <a:gd name="T33" fmla="*/ 130 h 628"/>
              <a:gd name="T34" fmla="*/ 301 w 570"/>
              <a:gd name="T35" fmla="*/ 130 h 628"/>
              <a:gd name="T36" fmla="*/ 135 w 570"/>
              <a:gd name="T37" fmla="*/ 357 h 628"/>
              <a:gd name="T38" fmla="*/ 120 w 570"/>
              <a:gd name="T39" fmla="*/ 375 h 628"/>
              <a:gd name="T40" fmla="*/ 69 w 570"/>
              <a:gd name="T41" fmla="*/ 361 h 628"/>
              <a:gd name="T42" fmla="*/ 56 w 570"/>
              <a:gd name="T43" fmla="*/ 366 h 628"/>
              <a:gd name="T44" fmla="*/ 97 w 570"/>
              <a:gd name="T45" fmla="*/ 453 h 628"/>
              <a:gd name="T46" fmla="*/ 104 w 570"/>
              <a:gd name="T47" fmla="*/ 449 h 628"/>
              <a:gd name="T48" fmla="*/ 131 w 570"/>
              <a:gd name="T49" fmla="*/ 384 h 628"/>
              <a:gd name="T50" fmla="*/ 135 w 570"/>
              <a:gd name="T51" fmla="*/ 357 h 628"/>
              <a:gd name="T52" fmla="*/ 80 w 570"/>
              <a:gd name="T53" fmla="*/ 389 h 628"/>
              <a:gd name="T54" fmla="*/ 97 w 570"/>
              <a:gd name="T55" fmla="*/ 428 h 628"/>
              <a:gd name="T56" fmla="*/ 540 w 570"/>
              <a:gd name="T57" fmla="*/ 138 h 628"/>
              <a:gd name="T58" fmla="*/ 381 w 570"/>
              <a:gd name="T59" fmla="*/ 43 h 628"/>
              <a:gd name="T60" fmla="*/ 44 w 570"/>
              <a:gd name="T61" fmla="*/ 0 h 628"/>
              <a:gd name="T62" fmla="*/ 0 w 570"/>
              <a:gd name="T63" fmla="*/ 476 h 628"/>
              <a:gd name="T64" fmla="*/ 79 w 570"/>
              <a:gd name="T65" fmla="*/ 519 h 628"/>
              <a:gd name="T66" fmla="*/ 358 w 570"/>
              <a:gd name="T67" fmla="*/ 625 h 628"/>
              <a:gd name="T68" fmla="*/ 391 w 570"/>
              <a:gd name="T69" fmla="*/ 624 h 628"/>
              <a:gd name="T70" fmla="*/ 566 w 570"/>
              <a:gd name="T71" fmla="*/ 195 h 628"/>
              <a:gd name="T72" fmla="*/ 14 w 570"/>
              <a:gd name="T73" fmla="*/ 476 h 628"/>
              <a:gd name="T74" fmla="*/ 44 w 570"/>
              <a:gd name="T75" fmla="*/ 14 h 628"/>
              <a:gd name="T76" fmla="*/ 367 w 570"/>
              <a:gd name="T77" fmla="*/ 43 h 628"/>
              <a:gd name="T78" fmla="*/ 337 w 570"/>
              <a:gd name="T79" fmla="*/ 505 h 628"/>
              <a:gd name="T80" fmla="*/ 14 w 570"/>
              <a:gd name="T81" fmla="*/ 476 h 628"/>
              <a:gd name="T82" fmla="*/ 401 w 570"/>
              <a:gd name="T83" fmla="*/ 595 h 628"/>
              <a:gd name="T84" fmla="*/ 363 w 570"/>
              <a:gd name="T85" fmla="*/ 612 h 628"/>
              <a:gd name="T86" fmla="*/ 337 w 570"/>
              <a:gd name="T87" fmla="*/ 519 h 628"/>
              <a:gd name="T88" fmla="*/ 381 w 570"/>
              <a:gd name="T89" fmla="*/ 94 h 628"/>
              <a:gd name="T90" fmla="*/ 552 w 570"/>
              <a:gd name="T91" fmla="*/ 167 h 628"/>
              <a:gd name="T92" fmla="*/ 467 w 570"/>
              <a:gd name="T93" fmla="*/ 181 h 628"/>
              <a:gd name="T94" fmla="*/ 398 w 570"/>
              <a:gd name="T95" fmla="*/ 249 h 628"/>
              <a:gd name="T96" fmla="*/ 408 w 570"/>
              <a:gd name="T97" fmla="*/ 258 h 628"/>
              <a:gd name="T98" fmla="*/ 461 w 570"/>
              <a:gd name="T99" fmla="*/ 263 h 628"/>
              <a:gd name="T100" fmla="*/ 468 w 570"/>
              <a:gd name="T101" fmla="*/ 285 h 628"/>
              <a:gd name="T102" fmla="*/ 475 w 570"/>
              <a:gd name="T103" fmla="*/ 278 h 628"/>
              <a:gd name="T104" fmla="*/ 467 w 570"/>
              <a:gd name="T105" fmla="*/ 181 h 628"/>
              <a:gd name="T106" fmla="*/ 458 w 570"/>
              <a:gd name="T107" fmla="*/ 205 h 628"/>
              <a:gd name="T108" fmla="*/ 429 w 570"/>
              <a:gd name="T109" fmla="*/ 236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0" h="628">
                <a:moveTo>
                  <a:pt x="218" y="193"/>
                </a:moveTo>
                <a:cubicBezTo>
                  <a:pt x="211" y="193"/>
                  <a:pt x="201" y="195"/>
                  <a:pt x="190" y="205"/>
                </a:cubicBezTo>
                <a:cubicBezTo>
                  <a:pt x="182" y="197"/>
                  <a:pt x="172" y="193"/>
                  <a:pt x="163" y="193"/>
                </a:cubicBezTo>
                <a:cubicBezTo>
                  <a:pt x="141" y="193"/>
                  <a:pt x="125" y="213"/>
                  <a:pt x="125" y="239"/>
                </a:cubicBezTo>
                <a:cubicBezTo>
                  <a:pt x="125" y="275"/>
                  <a:pt x="146" y="304"/>
                  <a:pt x="187" y="325"/>
                </a:cubicBezTo>
                <a:cubicBezTo>
                  <a:pt x="188" y="325"/>
                  <a:pt x="189" y="325"/>
                  <a:pt x="190" y="325"/>
                </a:cubicBezTo>
                <a:cubicBezTo>
                  <a:pt x="192" y="325"/>
                  <a:pt x="193" y="325"/>
                  <a:pt x="194" y="325"/>
                </a:cubicBezTo>
                <a:cubicBezTo>
                  <a:pt x="235" y="304"/>
                  <a:pt x="256" y="275"/>
                  <a:pt x="256" y="239"/>
                </a:cubicBezTo>
                <a:cubicBezTo>
                  <a:pt x="256" y="213"/>
                  <a:pt x="239" y="193"/>
                  <a:pt x="218" y="193"/>
                </a:cubicBezTo>
                <a:close/>
                <a:moveTo>
                  <a:pt x="190" y="311"/>
                </a:moveTo>
                <a:cubicBezTo>
                  <a:pt x="156" y="292"/>
                  <a:pt x="139" y="269"/>
                  <a:pt x="139" y="239"/>
                </a:cubicBezTo>
                <a:cubicBezTo>
                  <a:pt x="139" y="221"/>
                  <a:pt x="149" y="207"/>
                  <a:pt x="163" y="207"/>
                </a:cubicBezTo>
                <a:cubicBezTo>
                  <a:pt x="171" y="207"/>
                  <a:pt x="178" y="211"/>
                  <a:pt x="185" y="219"/>
                </a:cubicBezTo>
                <a:cubicBezTo>
                  <a:pt x="188" y="222"/>
                  <a:pt x="193" y="222"/>
                  <a:pt x="196" y="219"/>
                </a:cubicBezTo>
                <a:cubicBezTo>
                  <a:pt x="203" y="211"/>
                  <a:pt x="210" y="207"/>
                  <a:pt x="218" y="207"/>
                </a:cubicBezTo>
                <a:cubicBezTo>
                  <a:pt x="232" y="207"/>
                  <a:pt x="242" y="221"/>
                  <a:pt x="242" y="239"/>
                </a:cubicBezTo>
                <a:cubicBezTo>
                  <a:pt x="242" y="269"/>
                  <a:pt x="224" y="292"/>
                  <a:pt x="190" y="311"/>
                </a:cubicBezTo>
                <a:close/>
                <a:moveTo>
                  <a:pt x="290" y="70"/>
                </a:moveTo>
                <a:cubicBezTo>
                  <a:pt x="289" y="67"/>
                  <a:pt x="287" y="65"/>
                  <a:pt x="284" y="65"/>
                </a:cubicBezTo>
                <a:cubicBezTo>
                  <a:pt x="284" y="65"/>
                  <a:pt x="284" y="65"/>
                  <a:pt x="284" y="65"/>
                </a:cubicBezTo>
                <a:cubicBezTo>
                  <a:pt x="281" y="65"/>
                  <a:pt x="278" y="67"/>
                  <a:pt x="277" y="70"/>
                </a:cubicBezTo>
                <a:cubicBezTo>
                  <a:pt x="250" y="134"/>
                  <a:pt x="250" y="134"/>
                  <a:pt x="250" y="134"/>
                </a:cubicBezTo>
                <a:cubicBezTo>
                  <a:pt x="250" y="134"/>
                  <a:pt x="250" y="134"/>
                  <a:pt x="250" y="134"/>
                </a:cubicBezTo>
                <a:cubicBezTo>
                  <a:pt x="242" y="153"/>
                  <a:pt x="242" y="153"/>
                  <a:pt x="242" y="153"/>
                </a:cubicBezTo>
                <a:cubicBezTo>
                  <a:pt x="241" y="156"/>
                  <a:pt x="243" y="160"/>
                  <a:pt x="246" y="162"/>
                </a:cubicBezTo>
                <a:cubicBezTo>
                  <a:pt x="247" y="162"/>
                  <a:pt x="248" y="162"/>
                  <a:pt x="249" y="162"/>
                </a:cubicBezTo>
                <a:cubicBezTo>
                  <a:pt x="252" y="162"/>
                  <a:pt x="254" y="161"/>
                  <a:pt x="255" y="158"/>
                </a:cubicBezTo>
                <a:cubicBezTo>
                  <a:pt x="261" y="144"/>
                  <a:pt x="261" y="144"/>
                  <a:pt x="261" y="144"/>
                </a:cubicBezTo>
                <a:cubicBezTo>
                  <a:pt x="306" y="144"/>
                  <a:pt x="306" y="144"/>
                  <a:pt x="306" y="144"/>
                </a:cubicBezTo>
                <a:cubicBezTo>
                  <a:pt x="312" y="158"/>
                  <a:pt x="312" y="158"/>
                  <a:pt x="312" y="158"/>
                </a:cubicBezTo>
                <a:cubicBezTo>
                  <a:pt x="314" y="162"/>
                  <a:pt x="318" y="163"/>
                  <a:pt x="322" y="162"/>
                </a:cubicBezTo>
                <a:cubicBezTo>
                  <a:pt x="325" y="160"/>
                  <a:pt x="327" y="156"/>
                  <a:pt x="325" y="153"/>
                </a:cubicBezTo>
                <a:lnTo>
                  <a:pt x="290" y="70"/>
                </a:lnTo>
                <a:close/>
                <a:moveTo>
                  <a:pt x="267" y="130"/>
                </a:moveTo>
                <a:cubicBezTo>
                  <a:pt x="284" y="90"/>
                  <a:pt x="284" y="90"/>
                  <a:pt x="284" y="90"/>
                </a:cubicBezTo>
                <a:cubicBezTo>
                  <a:pt x="301" y="130"/>
                  <a:pt x="301" y="130"/>
                  <a:pt x="301" y="130"/>
                </a:cubicBezTo>
                <a:lnTo>
                  <a:pt x="267" y="130"/>
                </a:lnTo>
                <a:close/>
                <a:moveTo>
                  <a:pt x="135" y="357"/>
                </a:moveTo>
                <a:cubicBezTo>
                  <a:pt x="131" y="355"/>
                  <a:pt x="127" y="357"/>
                  <a:pt x="126" y="361"/>
                </a:cubicBezTo>
                <a:cubicBezTo>
                  <a:pt x="120" y="375"/>
                  <a:pt x="120" y="375"/>
                  <a:pt x="120" y="375"/>
                </a:cubicBezTo>
                <a:cubicBezTo>
                  <a:pt x="74" y="375"/>
                  <a:pt x="74" y="375"/>
                  <a:pt x="74" y="375"/>
                </a:cubicBezTo>
                <a:cubicBezTo>
                  <a:pt x="69" y="361"/>
                  <a:pt x="69" y="361"/>
                  <a:pt x="69" y="361"/>
                </a:cubicBezTo>
                <a:cubicBezTo>
                  <a:pt x="67" y="357"/>
                  <a:pt x="63" y="355"/>
                  <a:pt x="59" y="357"/>
                </a:cubicBezTo>
                <a:cubicBezTo>
                  <a:pt x="56" y="358"/>
                  <a:pt x="54" y="363"/>
                  <a:pt x="56" y="366"/>
                </a:cubicBezTo>
                <a:cubicBezTo>
                  <a:pt x="91" y="449"/>
                  <a:pt x="91" y="449"/>
                  <a:pt x="91" y="449"/>
                </a:cubicBezTo>
                <a:cubicBezTo>
                  <a:pt x="92" y="452"/>
                  <a:pt x="94" y="453"/>
                  <a:pt x="97" y="453"/>
                </a:cubicBezTo>
                <a:cubicBezTo>
                  <a:pt x="97" y="453"/>
                  <a:pt x="97" y="453"/>
                  <a:pt x="97" y="453"/>
                </a:cubicBezTo>
                <a:cubicBezTo>
                  <a:pt x="100" y="453"/>
                  <a:pt x="102" y="452"/>
                  <a:pt x="104" y="449"/>
                </a:cubicBezTo>
                <a:cubicBezTo>
                  <a:pt x="131" y="384"/>
                  <a:pt x="131" y="384"/>
                  <a:pt x="131" y="384"/>
                </a:cubicBezTo>
                <a:cubicBezTo>
                  <a:pt x="131" y="384"/>
                  <a:pt x="131" y="384"/>
                  <a:pt x="131" y="384"/>
                </a:cubicBezTo>
                <a:cubicBezTo>
                  <a:pt x="138" y="366"/>
                  <a:pt x="138" y="366"/>
                  <a:pt x="138" y="366"/>
                </a:cubicBezTo>
                <a:cubicBezTo>
                  <a:pt x="140" y="363"/>
                  <a:pt x="138" y="358"/>
                  <a:pt x="135" y="357"/>
                </a:cubicBezTo>
                <a:close/>
                <a:moveTo>
                  <a:pt x="97" y="428"/>
                </a:moveTo>
                <a:cubicBezTo>
                  <a:pt x="80" y="389"/>
                  <a:pt x="80" y="389"/>
                  <a:pt x="80" y="389"/>
                </a:cubicBezTo>
                <a:cubicBezTo>
                  <a:pt x="114" y="389"/>
                  <a:pt x="114" y="389"/>
                  <a:pt x="114" y="389"/>
                </a:cubicBezTo>
                <a:lnTo>
                  <a:pt x="97" y="428"/>
                </a:lnTo>
                <a:close/>
                <a:moveTo>
                  <a:pt x="564" y="161"/>
                </a:moveTo>
                <a:cubicBezTo>
                  <a:pt x="560" y="151"/>
                  <a:pt x="551" y="143"/>
                  <a:pt x="540" y="138"/>
                </a:cubicBezTo>
                <a:cubicBezTo>
                  <a:pt x="381" y="79"/>
                  <a:pt x="381" y="79"/>
                  <a:pt x="381" y="79"/>
                </a:cubicBezTo>
                <a:cubicBezTo>
                  <a:pt x="381" y="43"/>
                  <a:pt x="381" y="43"/>
                  <a:pt x="381" y="43"/>
                </a:cubicBezTo>
                <a:cubicBezTo>
                  <a:pt x="381" y="19"/>
                  <a:pt x="361" y="0"/>
                  <a:pt x="337" y="0"/>
                </a:cubicBezTo>
                <a:cubicBezTo>
                  <a:pt x="44" y="0"/>
                  <a:pt x="44" y="0"/>
                  <a:pt x="44" y="0"/>
                </a:cubicBezTo>
                <a:cubicBezTo>
                  <a:pt x="20" y="0"/>
                  <a:pt x="0" y="19"/>
                  <a:pt x="0" y="43"/>
                </a:cubicBezTo>
                <a:cubicBezTo>
                  <a:pt x="0" y="476"/>
                  <a:pt x="0" y="476"/>
                  <a:pt x="0" y="476"/>
                </a:cubicBezTo>
                <a:cubicBezTo>
                  <a:pt x="0" y="500"/>
                  <a:pt x="20" y="519"/>
                  <a:pt x="44" y="519"/>
                </a:cubicBezTo>
                <a:cubicBezTo>
                  <a:pt x="79" y="519"/>
                  <a:pt x="79" y="519"/>
                  <a:pt x="79" y="519"/>
                </a:cubicBezTo>
                <a:cubicBezTo>
                  <a:pt x="80" y="521"/>
                  <a:pt x="81" y="522"/>
                  <a:pt x="83" y="522"/>
                </a:cubicBezTo>
                <a:cubicBezTo>
                  <a:pt x="358" y="625"/>
                  <a:pt x="358" y="625"/>
                  <a:pt x="358" y="625"/>
                </a:cubicBezTo>
                <a:cubicBezTo>
                  <a:pt x="363" y="627"/>
                  <a:pt x="368" y="628"/>
                  <a:pt x="373" y="628"/>
                </a:cubicBezTo>
                <a:cubicBezTo>
                  <a:pt x="380" y="628"/>
                  <a:pt x="386" y="627"/>
                  <a:pt x="391" y="624"/>
                </a:cubicBezTo>
                <a:cubicBezTo>
                  <a:pt x="402" y="619"/>
                  <a:pt x="410" y="611"/>
                  <a:pt x="414" y="600"/>
                </a:cubicBezTo>
                <a:cubicBezTo>
                  <a:pt x="566" y="195"/>
                  <a:pt x="566" y="195"/>
                  <a:pt x="566" y="195"/>
                </a:cubicBezTo>
                <a:cubicBezTo>
                  <a:pt x="570" y="184"/>
                  <a:pt x="569" y="172"/>
                  <a:pt x="564" y="161"/>
                </a:cubicBezTo>
                <a:close/>
                <a:moveTo>
                  <a:pt x="14" y="476"/>
                </a:moveTo>
                <a:cubicBezTo>
                  <a:pt x="14" y="43"/>
                  <a:pt x="14" y="43"/>
                  <a:pt x="14" y="43"/>
                </a:cubicBezTo>
                <a:cubicBezTo>
                  <a:pt x="14" y="27"/>
                  <a:pt x="27" y="14"/>
                  <a:pt x="44" y="14"/>
                </a:cubicBezTo>
                <a:cubicBezTo>
                  <a:pt x="337" y="14"/>
                  <a:pt x="337" y="14"/>
                  <a:pt x="337" y="14"/>
                </a:cubicBezTo>
                <a:cubicBezTo>
                  <a:pt x="354" y="14"/>
                  <a:pt x="367" y="27"/>
                  <a:pt x="367" y="43"/>
                </a:cubicBezTo>
                <a:cubicBezTo>
                  <a:pt x="367" y="476"/>
                  <a:pt x="367" y="476"/>
                  <a:pt x="367" y="476"/>
                </a:cubicBezTo>
                <a:cubicBezTo>
                  <a:pt x="367" y="492"/>
                  <a:pt x="354" y="505"/>
                  <a:pt x="337" y="505"/>
                </a:cubicBezTo>
                <a:cubicBezTo>
                  <a:pt x="44" y="505"/>
                  <a:pt x="44" y="505"/>
                  <a:pt x="44" y="505"/>
                </a:cubicBezTo>
                <a:cubicBezTo>
                  <a:pt x="27" y="505"/>
                  <a:pt x="14" y="492"/>
                  <a:pt x="14" y="476"/>
                </a:cubicBezTo>
                <a:close/>
                <a:moveTo>
                  <a:pt x="552" y="190"/>
                </a:moveTo>
                <a:cubicBezTo>
                  <a:pt x="401" y="595"/>
                  <a:pt x="401" y="595"/>
                  <a:pt x="401" y="595"/>
                </a:cubicBezTo>
                <a:cubicBezTo>
                  <a:pt x="398" y="602"/>
                  <a:pt x="393" y="608"/>
                  <a:pt x="386" y="611"/>
                </a:cubicBezTo>
                <a:cubicBezTo>
                  <a:pt x="378" y="615"/>
                  <a:pt x="370" y="615"/>
                  <a:pt x="363" y="612"/>
                </a:cubicBezTo>
                <a:cubicBezTo>
                  <a:pt x="114" y="519"/>
                  <a:pt x="114" y="519"/>
                  <a:pt x="114" y="519"/>
                </a:cubicBezTo>
                <a:cubicBezTo>
                  <a:pt x="337" y="519"/>
                  <a:pt x="337" y="519"/>
                  <a:pt x="337" y="519"/>
                </a:cubicBezTo>
                <a:cubicBezTo>
                  <a:pt x="361" y="519"/>
                  <a:pt x="381" y="500"/>
                  <a:pt x="381" y="476"/>
                </a:cubicBezTo>
                <a:cubicBezTo>
                  <a:pt x="381" y="94"/>
                  <a:pt x="381" y="94"/>
                  <a:pt x="381" y="94"/>
                </a:cubicBezTo>
                <a:cubicBezTo>
                  <a:pt x="535" y="152"/>
                  <a:pt x="535" y="152"/>
                  <a:pt x="535" y="152"/>
                </a:cubicBezTo>
                <a:cubicBezTo>
                  <a:pt x="542" y="154"/>
                  <a:pt x="548" y="160"/>
                  <a:pt x="552" y="167"/>
                </a:cubicBezTo>
                <a:cubicBezTo>
                  <a:pt x="555" y="174"/>
                  <a:pt x="555" y="182"/>
                  <a:pt x="552" y="190"/>
                </a:cubicBezTo>
                <a:close/>
                <a:moveTo>
                  <a:pt x="467" y="181"/>
                </a:moveTo>
                <a:cubicBezTo>
                  <a:pt x="464" y="180"/>
                  <a:pt x="461" y="181"/>
                  <a:pt x="459" y="183"/>
                </a:cubicBezTo>
                <a:cubicBezTo>
                  <a:pt x="398" y="249"/>
                  <a:pt x="398" y="249"/>
                  <a:pt x="398" y="249"/>
                </a:cubicBezTo>
                <a:cubicBezTo>
                  <a:pt x="395" y="251"/>
                  <a:pt x="395" y="256"/>
                  <a:pt x="398" y="259"/>
                </a:cubicBezTo>
                <a:cubicBezTo>
                  <a:pt x="401" y="261"/>
                  <a:pt x="405" y="261"/>
                  <a:pt x="408" y="258"/>
                </a:cubicBezTo>
                <a:cubicBezTo>
                  <a:pt x="418" y="247"/>
                  <a:pt x="418" y="247"/>
                  <a:pt x="418" y="247"/>
                </a:cubicBezTo>
                <a:cubicBezTo>
                  <a:pt x="461" y="263"/>
                  <a:pt x="461" y="263"/>
                  <a:pt x="461" y="263"/>
                </a:cubicBezTo>
                <a:cubicBezTo>
                  <a:pt x="461" y="278"/>
                  <a:pt x="461" y="278"/>
                  <a:pt x="461" y="278"/>
                </a:cubicBezTo>
                <a:cubicBezTo>
                  <a:pt x="461" y="282"/>
                  <a:pt x="464" y="285"/>
                  <a:pt x="468" y="285"/>
                </a:cubicBezTo>
                <a:cubicBezTo>
                  <a:pt x="468" y="285"/>
                  <a:pt x="468" y="285"/>
                  <a:pt x="468" y="285"/>
                </a:cubicBezTo>
                <a:cubicBezTo>
                  <a:pt x="472" y="285"/>
                  <a:pt x="475" y="281"/>
                  <a:pt x="475" y="278"/>
                </a:cubicBezTo>
                <a:cubicBezTo>
                  <a:pt x="471" y="188"/>
                  <a:pt x="471" y="188"/>
                  <a:pt x="471" y="188"/>
                </a:cubicBezTo>
                <a:cubicBezTo>
                  <a:pt x="471" y="185"/>
                  <a:pt x="469" y="182"/>
                  <a:pt x="467" y="181"/>
                </a:cubicBezTo>
                <a:close/>
                <a:moveTo>
                  <a:pt x="429" y="236"/>
                </a:moveTo>
                <a:cubicBezTo>
                  <a:pt x="458" y="205"/>
                  <a:pt x="458" y="205"/>
                  <a:pt x="458" y="205"/>
                </a:cubicBezTo>
                <a:cubicBezTo>
                  <a:pt x="460" y="248"/>
                  <a:pt x="460" y="248"/>
                  <a:pt x="460" y="248"/>
                </a:cubicBezTo>
                <a:lnTo>
                  <a:pt x="429" y="23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729566501"/>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9"/>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4" name="Freeform 77"/>
          <p:cNvSpPr>
            <a:spLocks noEditPoints="1"/>
          </p:cNvSpPr>
          <p:nvPr/>
        </p:nvSpPr>
        <p:spPr bwMode="auto">
          <a:xfrm>
            <a:off x="8507675" y="3287644"/>
            <a:ext cx="450669" cy="640369"/>
          </a:xfrm>
          <a:custGeom>
            <a:avLst/>
            <a:gdLst>
              <a:gd name="T0" fmla="*/ 218 w 437"/>
              <a:gd name="T1" fmla="*/ 620 h 620"/>
              <a:gd name="T2" fmla="*/ 0 w 437"/>
              <a:gd name="T3" fmla="*/ 401 h 620"/>
              <a:gd name="T4" fmla="*/ 190 w 437"/>
              <a:gd name="T5" fmla="*/ 13 h 620"/>
              <a:gd name="T6" fmla="*/ 218 w 437"/>
              <a:gd name="T7" fmla="*/ 0 h 620"/>
              <a:gd name="T8" fmla="*/ 247 w 437"/>
              <a:gd name="T9" fmla="*/ 13 h 620"/>
              <a:gd name="T10" fmla="*/ 437 w 437"/>
              <a:gd name="T11" fmla="*/ 401 h 620"/>
              <a:gd name="T12" fmla="*/ 218 w 437"/>
              <a:gd name="T13" fmla="*/ 620 h 620"/>
              <a:gd name="T14" fmla="*/ 218 w 437"/>
              <a:gd name="T15" fmla="*/ 14 h 620"/>
              <a:gd name="T16" fmla="*/ 201 w 437"/>
              <a:gd name="T17" fmla="*/ 22 h 620"/>
              <a:gd name="T18" fmla="*/ 104 w 437"/>
              <a:gd name="T19" fmla="*/ 154 h 620"/>
              <a:gd name="T20" fmla="*/ 14 w 437"/>
              <a:gd name="T21" fmla="*/ 401 h 620"/>
              <a:gd name="T22" fmla="*/ 218 w 437"/>
              <a:gd name="T23" fmla="*/ 606 h 620"/>
              <a:gd name="T24" fmla="*/ 423 w 437"/>
              <a:gd name="T25" fmla="*/ 401 h 620"/>
              <a:gd name="T26" fmla="*/ 236 w 437"/>
              <a:gd name="T27" fmla="*/ 22 h 620"/>
              <a:gd name="T28" fmla="*/ 218 w 437"/>
              <a:gd name="T29" fmla="*/ 14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7" h="620">
                <a:moveTo>
                  <a:pt x="218" y="620"/>
                </a:moveTo>
                <a:cubicBezTo>
                  <a:pt x="98" y="620"/>
                  <a:pt x="0" y="522"/>
                  <a:pt x="0" y="401"/>
                </a:cubicBezTo>
                <a:cubicBezTo>
                  <a:pt x="0" y="232"/>
                  <a:pt x="182" y="22"/>
                  <a:pt x="190" y="13"/>
                </a:cubicBezTo>
                <a:cubicBezTo>
                  <a:pt x="197" y="5"/>
                  <a:pt x="208" y="0"/>
                  <a:pt x="218" y="0"/>
                </a:cubicBezTo>
                <a:cubicBezTo>
                  <a:pt x="229" y="0"/>
                  <a:pt x="240" y="5"/>
                  <a:pt x="247" y="13"/>
                </a:cubicBezTo>
                <a:cubicBezTo>
                  <a:pt x="255" y="22"/>
                  <a:pt x="437" y="233"/>
                  <a:pt x="437" y="401"/>
                </a:cubicBezTo>
                <a:cubicBezTo>
                  <a:pt x="437" y="522"/>
                  <a:pt x="339" y="620"/>
                  <a:pt x="218" y="620"/>
                </a:cubicBezTo>
                <a:close/>
                <a:moveTo>
                  <a:pt x="218" y="14"/>
                </a:moveTo>
                <a:cubicBezTo>
                  <a:pt x="212" y="14"/>
                  <a:pt x="205" y="17"/>
                  <a:pt x="201" y="22"/>
                </a:cubicBezTo>
                <a:cubicBezTo>
                  <a:pt x="199" y="25"/>
                  <a:pt x="151" y="80"/>
                  <a:pt x="104" y="154"/>
                </a:cubicBezTo>
                <a:cubicBezTo>
                  <a:pt x="45" y="249"/>
                  <a:pt x="14" y="335"/>
                  <a:pt x="14" y="401"/>
                </a:cubicBezTo>
                <a:cubicBezTo>
                  <a:pt x="14" y="514"/>
                  <a:pt x="106" y="606"/>
                  <a:pt x="218" y="606"/>
                </a:cubicBezTo>
                <a:cubicBezTo>
                  <a:pt x="331" y="606"/>
                  <a:pt x="423" y="514"/>
                  <a:pt x="423" y="401"/>
                </a:cubicBezTo>
                <a:cubicBezTo>
                  <a:pt x="423" y="238"/>
                  <a:pt x="244" y="31"/>
                  <a:pt x="236" y="22"/>
                </a:cubicBezTo>
                <a:cubicBezTo>
                  <a:pt x="232" y="17"/>
                  <a:pt x="225" y="14"/>
                  <a:pt x="218"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78" name="Oval 75"/>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3" name="Freeform 83"/>
          <p:cNvSpPr>
            <a:spLocks noEditPoints="1"/>
          </p:cNvSpPr>
          <p:nvPr/>
        </p:nvSpPr>
        <p:spPr bwMode="auto">
          <a:xfrm>
            <a:off x="3280504" y="3258588"/>
            <a:ext cx="563063" cy="697326"/>
          </a:xfrm>
          <a:custGeom>
            <a:avLst/>
            <a:gdLst>
              <a:gd name="T0" fmla="*/ 404 w 546"/>
              <a:gd name="T1" fmla="*/ 203 h 676"/>
              <a:gd name="T2" fmla="*/ 302 w 546"/>
              <a:gd name="T3" fmla="*/ 11 h 676"/>
              <a:gd name="T4" fmla="*/ 290 w 546"/>
              <a:gd name="T5" fmla="*/ 3 h 676"/>
              <a:gd name="T6" fmla="*/ 218 w 546"/>
              <a:gd name="T7" fmla="*/ 221 h 676"/>
              <a:gd name="T8" fmla="*/ 189 w 546"/>
              <a:gd name="T9" fmla="*/ 294 h 676"/>
              <a:gd name="T10" fmla="*/ 157 w 546"/>
              <a:gd name="T11" fmla="*/ 257 h 676"/>
              <a:gd name="T12" fmla="*/ 146 w 546"/>
              <a:gd name="T13" fmla="*/ 250 h 676"/>
              <a:gd name="T14" fmla="*/ 0 w 546"/>
              <a:gd name="T15" fmla="*/ 457 h 676"/>
              <a:gd name="T16" fmla="*/ 227 w 546"/>
              <a:gd name="T17" fmla="*/ 676 h 676"/>
              <a:gd name="T18" fmla="*/ 234 w 546"/>
              <a:gd name="T19" fmla="*/ 669 h 676"/>
              <a:gd name="T20" fmla="*/ 225 w 546"/>
              <a:gd name="T21" fmla="*/ 661 h 676"/>
              <a:gd name="T22" fmla="*/ 145 w 546"/>
              <a:gd name="T23" fmla="*/ 577 h 676"/>
              <a:gd name="T24" fmla="*/ 181 w 546"/>
              <a:gd name="T25" fmla="*/ 504 h 676"/>
              <a:gd name="T26" fmla="*/ 223 w 546"/>
              <a:gd name="T27" fmla="*/ 385 h 676"/>
              <a:gd name="T28" fmla="*/ 315 w 546"/>
              <a:gd name="T29" fmla="*/ 272 h 676"/>
              <a:gd name="T30" fmla="*/ 309 w 546"/>
              <a:gd name="T31" fmla="*/ 407 h 676"/>
              <a:gd name="T32" fmla="*/ 336 w 546"/>
              <a:gd name="T33" fmla="*/ 520 h 676"/>
              <a:gd name="T34" fmla="*/ 385 w 546"/>
              <a:gd name="T35" fmla="*/ 471 h 676"/>
              <a:gd name="T36" fmla="*/ 346 w 546"/>
              <a:gd name="T37" fmla="*/ 662 h 676"/>
              <a:gd name="T38" fmla="*/ 352 w 546"/>
              <a:gd name="T39" fmla="*/ 674 h 676"/>
              <a:gd name="T40" fmla="*/ 408 w 546"/>
              <a:gd name="T41" fmla="*/ 207 h 676"/>
              <a:gd name="T42" fmla="*/ 432 w 546"/>
              <a:gd name="T43" fmla="*/ 552 h 676"/>
              <a:gd name="T44" fmla="*/ 379 w 546"/>
              <a:gd name="T45" fmla="*/ 449 h 676"/>
              <a:gd name="T46" fmla="*/ 372 w 546"/>
              <a:gd name="T47" fmla="*/ 457 h 676"/>
              <a:gd name="T48" fmla="*/ 336 w 546"/>
              <a:gd name="T49" fmla="*/ 506 h 676"/>
              <a:gd name="T50" fmla="*/ 320 w 546"/>
              <a:gd name="T51" fmla="*/ 415 h 676"/>
              <a:gd name="T52" fmla="*/ 315 w 546"/>
              <a:gd name="T53" fmla="*/ 251 h 676"/>
              <a:gd name="T54" fmla="*/ 304 w 546"/>
              <a:gd name="T55" fmla="*/ 256 h 676"/>
              <a:gd name="T56" fmla="*/ 215 w 546"/>
              <a:gd name="T57" fmla="*/ 374 h 676"/>
              <a:gd name="T58" fmla="*/ 168 w 546"/>
              <a:gd name="T59" fmla="*/ 509 h 676"/>
              <a:gd name="T60" fmla="*/ 145 w 546"/>
              <a:gd name="T61" fmla="*/ 563 h 676"/>
              <a:gd name="T62" fmla="*/ 117 w 546"/>
              <a:gd name="T63" fmla="*/ 555 h 676"/>
              <a:gd name="T64" fmla="*/ 158 w 546"/>
              <a:gd name="T65" fmla="*/ 637 h 676"/>
              <a:gd name="T66" fmla="*/ 139 w 546"/>
              <a:gd name="T67" fmla="*/ 271 h 676"/>
              <a:gd name="T68" fmla="*/ 150 w 546"/>
              <a:gd name="T69" fmla="*/ 289 h 676"/>
              <a:gd name="T70" fmla="*/ 239 w 546"/>
              <a:gd name="T71" fmla="*/ 257 h 676"/>
              <a:gd name="T72" fmla="*/ 220 w 546"/>
              <a:gd name="T73" fmla="*/ 146 h 676"/>
              <a:gd name="T74" fmla="*/ 376 w 546"/>
              <a:gd name="T75" fmla="*/ 195 h 676"/>
              <a:gd name="T76" fmla="*/ 398 w 546"/>
              <a:gd name="T77" fmla="*/ 217 h 676"/>
              <a:gd name="T78" fmla="*/ 397 w 546"/>
              <a:gd name="T79" fmla="*/ 639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6" h="676">
                <a:moveTo>
                  <a:pt x="408" y="207"/>
                </a:moveTo>
                <a:cubicBezTo>
                  <a:pt x="404" y="203"/>
                  <a:pt x="404" y="203"/>
                  <a:pt x="404" y="203"/>
                </a:cubicBezTo>
                <a:cubicBezTo>
                  <a:pt x="398" y="198"/>
                  <a:pt x="392" y="191"/>
                  <a:pt x="386" y="185"/>
                </a:cubicBezTo>
                <a:cubicBezTo>
                  <a:pt x="334" y="134"/>
                  <a:pt x="275" y="76"/>
                  <a:pt x="302" y="11"/>
                </a:cubicBezTo>
                <a:cubicBezTo>
                  <a:pt x="303" y="7"/>
                  <a:pt x="302" y="4"/>
                  <a:pt x="299" y="2"/>
                </a:cubicBezTo>
                <a:cubicBezTo>
                  <a:pt x="296" y="0"/>
                  <a:pt x="293" y="0"/>
                  <a:pt x="290" y="3"/>
                </a:cubicBezTo>
                <a:cubicBezTo>
                  <a:pt x="237" y="50"/>
                  <a:pt x="206" y="89"/>
                  <a:pt x="206" y="146"/>
                </a:cubicBezTo>
                <a:cubicBezTo>
                  <a:pt x="206" y="176"/>
                  <a:pt x="213" y="201"/>
                  <a:pt x="218" y="221"/>
                </a:cubicBezTo>
                <a:cubicBezTo>
                  <a:pt x="222" y="235"/>
                  <a:pt x="225" y="247"/>
                  <a:pt x="225" y="257"/>
                </a:cubicBezTo>
                <a:cubicBezTo>
                  <a:pt x="225" y="277"/>
                  <a:pt x="208" y="294"/>
                  <a:pt x="189" y="294"/>
                </a:cubicBezTo>
                <a:cubicBezTo>
                  <a:pt x="179" y="294"/>
                  <a:pt x="168" y="289"/>
                  <a:pt x="161" y="281"/>
                </a:cubicBezTo>
                <a:cubicBezTo>
                  <a:pt x="156" y="274"/>
                  <a:pt x="154" y="266"/>
                  <a:pt x="157" y="257"/>
                </a:cubicBezTo>
                <a:cubicBezTo>
                  <a:pt x="157" y="255"/>
                  <a:pt x="156" y="252"/>
                  <a:pt x="154" y="250"/>
                </a:cubicBezTo>
                <a:cubicBezTo>
                  <a:pt x="152" y="248"/>
                  <a:pt x="148" y="248"/>
                  <a:pt x="146" y="250"/>
                </a:cubicBezTo>
                <a:cubicBezTo>
                  <a:pt x="141" y="253"/>
                  <a:pt x="136" y="256"/>
                  <a:pt x="132" y="259"/>
                </a:cubicBezTo>
                <a:cubicBezTo>
                  <a:pt x="73" y="297"/>
                  <a:pt x="0" y="344"/>
                  <a:pt x="0" y="457"/>
                </a:cubicBezTo>
                <a:cubicBezTo>
                  <a:pt x="0" y="599"/>
                  <a:pt x="157" y="658"/>
                  <a:pt x="225" y="676"/>
                </a:cubicBezTo>
                <a:cubicBezTo>
                  <a:pt x="226" y="676"/>
                  <a:pt x="226" y="676"/>
                  <a:pt x="227" y="676"/>
                </a:cubicBezTo>
                <a:cubicBezTo>
                  <a:pt x="227" y="676"/>
                  <a:pt x="227" y="676"/>
                  <a:pt x="227" y="676"/>
                </a:cubicBezTo>
                <a:cubicBezTo>
                  <a:pt x="231" y="676"/>
                  <a:pt x="234" y="673"/>
                  <a:pt x="234" y="669"/>
                </a:cubicBezTo>
                <a:cubicBezTo>
                  <a:pt x="234" y="667"/>
                  <a:pt x="232" y="664"/>
                  <a:pt x="230" y="663"/>
                </a:cubicBezTo>
                <a:cubicBezTo>
                  <a:pt x="225" y="661"/>
                  <a:pt x="225" y="661"/>
                  <a:pt x="225" y="661"/>
                </a:cubicBezTo>
                <a:cubicBezTo>
                  <a:pt x="170" y="631"/>
                  <a:pt x="141" y="616"/>
                  <a:pt x="130" y="575"/>
                </a:cubicBezTo>
                <a:cubicBezTo>
                  <a:pt x="135" y="576"/>
                  <a:pt x="140" y="577"/>
                  <a:pt x="145" y="577"/>
                </a:cubicBezTo>
                <a:cubicBezTo>
                  <a:pt x="154" y="577"/>
                  <a:pt x="167" y="574"/>
                  <a:pt x="178" y="560"/>
                </a:cubicBezTo>
                <a:cubicBezTo>
                  <a:pt x="195" y="539"/>
                  <a:pt x="188" y="522"/>
                  <a:pt x="181" y="504"/>
                </a:cubicBezTo>
                <a:cubicBezTo>
                  <a:pt x="176" y="491"/>
                  <a:pt x="171" y="476"/>
                  <a:pt x="171" y="455"/>
                </a:cubicBezTo>
                <a:cubicBezTo>
                  <a:pt x="171" y="427"/>
                  <a:pt x="194" y="408"/>
                  <a:pt x="223" y="385"/>
                </a:cubicBezTo>
                <a:cubicBezTo>
                  <a:pt x="238" y="373"/>
                  <a:pt x="253" y="361"/>
                  <a:pt x="267" y="346"/>
                </a:cubicBezTo>
                <a:cubicBezTo>
                  <a:pt x="299" y="313"/>
                  <a:pt x="310" y="290"/>
                  <a:pt x="315" y="272"/>
                </a:cubicBezTo>
                <a:cubicBezTo>
                  <a:pt x="324" y="285"/>
                  <a:pt x="339" y="311"/>
                  <a:pt x="339" y="340"/>
                </a:cubicBezTo>
                <a:cubicBezTo>
                  <a:pt x="339" y="367"/>
                  <a:pt x="324" y="387"/>
                  <a:pt x="309" y="407"/>
                </a:cubicBezTo>
                <a:cubicBezTo>
                  <a:pt x="295" y="426"/>
                  <a:pt x="282" y="444"/>
                  <a:pt x="282" y="467"/>
                </a:cubicBezTo>
                <a:cubicBezTo>
                  <a:pt x="282" y="501"/>
                  <a:pt x="301" y="520"/>
                  <a:pt x="336" y="520"/>
                </a:cubicBezTo>
                <a:cubicBezTo>
                  <a:pt x="348" y="520"/>
                  <a:pt x="360" y="515"/>
                  <a:pt x="369" y="505"/>
                </a:cubicBezTo>
                <a:cubicBezTo>
                  <a:pt x="378" y="496"/>
                  <a:pt x="383" y="484"/>
                  <a:pt x="385" y="471"/>
                </a:cubicBezTo>
                <a:cubicBezTo>
                  <a:pt x="398" y="486"/>
                  <a:pt x="418" y="520"/>
                  <a:pt x="418" y="552"/>
                </a:cubicBezTo>
                <a:cubicBezTo>
                  <a:pt x="418" y="609"/>
                  <a:pt x="386" y="634"/>
                  <a:pt x="346" y="662"/>
                </a:cubicBezTo>
                <a:cubicBezTo>
                  <a:pt x="343" y="664"/>
                  <a:pt x="342" y="668"/>
                  <a:pt x="343" y="671"/>
                </a:cubicBezTo>
                <a:cubicBezTo>
                  <a:pt x="345" y="674"/>
                  <a:pt x="349" y="675"/>
                  <a:pt x="352" y="674"/>
                </a:cubicBezTo>
                <a:cubicBezTo>
                  <a:pt x="486" y="621"/>
                  <a:pt x="546" y="555"/>
                  <a:pt x="546" y="459"/>
                </a:cubicBezTo>
                <a:cubicBezTo>
                  <a:pt x="546" y="348"/>
                  <a:pt x="476" y="276"/>
                  <a:pt x="408" y="207"/>
                </a:cubicBezTo>
                <a:close/>
                <a:moveTo>
                  <a:pt x="397" y="639"/>
                </a:moveTo>
                <a:cubicBezTo>
                  <a:pt x="417" y="618"/>
                  <a:pt x="432" y="591"/>
                  <a:pt x="432" y="552"/>
                </a:cubicBezTo>
                <a:cubicBezTo>
                  <a:pt x="432" y="508"/>
                  <a:pt x="398" y="457"/>
                  <a:pt x="382" y="450"/>
                </a:cubicBezTo>
                <a:cubicBezTo>
                  <a:pt x="381" y="449"/>
                  <a:pt x="380" y="449"/>
                  <a:pt x="379" y="449"/>
                </a:cubicBezTo>
                <a:cubicBezTo>
                  <a:pt x="378" y="449"/>
                  <a:pt x="376" y="450"/>
                  <a:pt x="375" y="450"/>
                </a:cubicBezTo>
                <a:cubicBezTo>
                  <a:pt x="373" y="452"/>
                  <a:pt x="372" y="454"/>
                  <a:pt x="372" y="457"/>
                </a:cubicBezTo>
                <a:cubicBezTo>
                  <a:pt x="373" y="471"/>
                  <a:pt x="368" y="486"/>
                  <a:pt x="359" y="495"/>
                </a:cubicBezTo>
                <a:cubicBezTo>
                  <a:pt x="354" y="500"/>
                  <a:pt x="346" y="506"/>
                  <a:pt x="336" y="506"/>
                </a:cubicBezTo>
                <a:cubicBezTo>
                  <a:pt x="309" y="506"/>
                  <a:pt x="296" y="494"/>
                  <a:pt x="296" y="467"/>
                </a:cubicBezTo>
                <a:cubicBezTo>
                  <a:pt x="296" y="449"/>
                  <a:pt x="308" y="433"/>
                  <a:pt x="320" y="415"/>
                </a:cubicBezTo>
                <a:cubicBezTo>
                  <a:pt x="336" y="395"/>
                  <a:pt x="353" y="371"/>
                  <a:pt x="353" y="340"/>
                </a:cubicBezTo>
                <a:cubicBezTo>
                  <a:pt x="353" y="296"/>
                  <a:pt x="324" y="257"/>
                  <a:pt x="315" y="251"/>
                </a:cubicBezTo>
                <a:cubicBezTo>
                  <a:pt x="313" y="250"/>
                  <a:pt x="310" y="249"/>
                  <a:pt x="308" y="250"/>
                </a:cubicBezTo>
                <a:cubicBezTo>
                  <a:pt x="306" y="251"/>
                  <a:pt x="304" y="253"/>
                  <a:pt x="304" y="256"/>
                </a:cubicBezTo>
                <a:cubicBezTo>
                  <a:pt x="301" y="274"/>
                  <a:pt x="294" y="297"/>
                  <a:pt x="256" y="337"/>
                </a:cubicBezTo>
                <a:cubicBezTo>
                  <a:pt x="243" y="351"/>
                  <a:pt x="229" y="362"/>
                  <a:pt x="215" y="374"/>
                </a:cubicBezTo>
                <a:cubicBezTo>
                  <a:pt x="185" y="398"/>
                  <a:pt x="157" y="420"/>
                  <a:pt x="157" y="455"/>
                </a:cubicBezTo>
                <a:cubicBezTo>
                  <a:pt x="157" y="479"/>
                  <a:pt x="163" y="496"/>
                  <a:pt x="168" y="509"/>
                </a:cubicBezTo>
                <a:cubicBezTo>
                  <a:pt x="175" y="527"/>
                  <a:pt x="179" y="537"/>
                  <a:pt x="167" y="552"/>
                </a:cubicBezTo>
                <a:cubicBezTo>
                  <a:pt x="161" y="560"/>
                  <a:pt x="154" y="563"/>
                  <a:pt x="145" y="563"/>
                </a:cubicBezTo>
                <a:cubicBezTo>
                  <a:pt x="136" y="563"/>
                  <a:pt x="128" y="558"/>
                  <a:pt x="125" y="556"/>
                </a:cubicBezTo>
                <a:cubicBezTo>
                  <a:pt x="123" y="554"/>
                  <a:pt x="120" y="553"/>
                  <a:pt x="117" y="555"/>
                </a:cubicBezTo>
                <a:cubicBezTo>
                  <a:pt x="114" y="556"/>
                  <a:pt x="113" y="559"/>
                  <a:pt x="113" y="562"/>
                </a:cubicBezTo>
                <a:cubicBezTo>
                  <a:pt x="119" y="598"/>
                  <a:pt x="134" y="619"/>
                  <a:pt x="158" y="637"/>
                </a:cubicBezTo>
                <a:cubicBezTo>
                  <a:pt x="90" y="607"/>
                  <a:pt x="14" y="552"/>
                  <a:pt x="14" y="457"/>
                </a:cubicBezTo>
                <a:cubicBezTo>
                  <a:pt x="14" y="352"/>
                  <a:pt x="83" y="307"/>
                  <a:pt x="139" y="271"/>
                </a:cubicBezTo>
                <a:cubicBezTo>
                  <a:pt x="140" y="270"/>
                  <a:pt x="141" y="270"/>
                  <a:pt x="142" y="269"/>
                </a:cubicBezTo>
                <a:cubicBezTo>
                  <a:pt x="143" y="276"/>
                  <a:pt x="146" y="283"/>
                  <a:pt x="150" y="289"/>
                </a:cubicBezTo>
                <a:cubicBezTo>
                  <a:pt x="159" y="301"/>
                  <a:pt x="175" y="308"/>
                  <a:pt x="189" y="308"/>
                </a:cubicBezTo>
                <a:cubicBezTo>
                  <a:pt x="216" y="308"/>
                  <a:pt x="239" y="284"/>
                  <a:pt x="239" y="257"/>
                </a:cubicBezTo>
                <a:cubicBezTo>
                  <a:pt x="239" y="245"/>
                  <a:pt x="236" y="232"/>
                  <a:pt x="232" y="218"/>
                </a:cubicBezTo>
                <a:cubicBezTo>
                  <a:pt x="226" y="197"/>
                  <a:pt x="220" y="175"/>
                  <a:pt x="220" y="146"/>
                </a:cubicBezTo>
                <a:cubicBezTo>
                  <a:pt x="220" y="105"/>
                  <a:pt x="237" y="73"/>
                  <a:pt x="282" y="30"/>
                </a:cubicBezTo>
                <a:cubicBezTo>
                  <a:pt x="273" y="93"/>
                  <a:pt x="329" y="149"/>
                  <a:pt x="376" y="195"/>
                </a:cubicBezTo>
                <a:cubicBezTo>
                  <a:pt x="382" y="201"/>
                  <a:pt x="388" y="207"/>
                  <a:pt x="394" y="213"/>
                </a:cubicBezTo>
                <a:cubicBezTo>
                  <a:pt x="398" y="217"/>
                  <a:pt x="398" y="217"/>
                  <a:pt x="398" y="217"/>
                </a:cubicBezTo>
                <a:cubicBezTo>
                  <a:pt x="467" y="287"/>
                  <a:pt x="532" y="353"/>
                  <a:pt x="532" y="459"/>
                </a:cubicBezTo>
                <a:cubicBezTo>
                  <a:pt x="532" y="537"/>
                  <a:pt x="491" y="592"/>
                  <a:pt x="397" y="63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11"/>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4" name="Freeform 84"/>
          <p:cNvSpPr>
            <a:spLocks noEditPoints="1"/>
          </p:cNvSpPr>
          <p:nvPr/>
        </p:nvSpPr>
        <p:spPr bwMode="auto">
          <a:xfrm>
            <a:off x="5203282" y="4797351"/>
            <a:ext cx="162518" cy="741904"/>
          </a:xfrm>
          <a:custGeom>
            <a:avLst/>
            <a:gdLst>
              <a:gd name="T0" fmla="*/ 117 w 158"/>
              <a:gd name="T1" fmla="*/ 61 h 718"/>
              <a:gd name="T2" fmla="*/ 117 w 158"/>
              <a:gd name="T3" fmla="*/ 23 h 718"/>
              <a:gd name="T4" fmla="*/ 95 w 158"/>
              <a:gd name="T5" fmla="*/ 0 h 718"/>
              <a:gd name="T6" fmla="*/ 64 w 158"/>
              <a:gd name="T7" fmla="*/ 0 h 718"/>
              <a:gd name="T8" fmla="*/ 41 w 158"/>
              <a:gd name="T9" fmla="*/ 23 h 718"/>
              <a:gd name="T10" fmla="*/ 41 w 158"/>
              <a:gd name="T11" fmla="*/ 61 h 718"/>
              <a:gd name="T12" fmla="*/ 0 w 158"/>
              <a:gd name="T13" fmla="*/ 104 h 718"/>
              <a:gd name="T14" fmla="*/ 0 w 158"/>
              <a:gd name="T15" fmla="*/ 604 h 718"/>
              <a:gd name="T16" fmla="*/ 1 w 158"/>
              <a:gd name="T17" fmla="*/ 607 h 718"/>
              <a:gd name="T18" fmla="*/ 73 w 158"/>
              <a:gd name="T19" fmla="*/ 715 h 718"/>
              <a:gd name="T20" fmla="*/ 79 w 158"/>
              <a:gd name="T21" fmla="*/ 718 h 718"/>
              <a:gd name="T22" fmla="*/ 85 w 158"/>
              <a:gd name="T23" fmla="*/ 715 h 718"/>
              <a:gd name="T24" fmla="*/ 157 w 158"/>
              <a:gd name="T25" fmla="*/ 607 h 718"/>
              <a:gd name="T26" fmla="*/ 158 w 158"/>
              <a:gd name="T27" fmla="*/ 604 h 718"/>
              <a:gd name="T28" fmla="*/ 158 w 158"/>
              <a:gd name="T29" fmla="*/ 104 h 718"/>
              <a:gd name="T30" fmla="*/ 117 w 158"/>
              <a:gd name="T31" fmla="*/ 61 h 718"/>
              <a:gd name="T32" fmla="*/ 55 w 158"/>
              <a:gd name="T33" fmla="*/ 23 h 718"/>
              <a:gd name="T34" fmla="*/ 64 w 158"/>
              <a:gd name="T35" fmla="*/ 14 h 718"/>
              <a:gd name="T36" fmla="*/ 95 w 158"/>
              <a:gd name="T37" fmla="*/ 14 h 718"/>
              <a:gd name="T38" fmla="*/ 103 w 158"/>
              <a:gd name="T39" fmla="*/ 23 h 718"/>
              <a:gd name="T40" fmla="*/ 103 w 158"/>
              <a:gd name="T41" fmla="*/ 339 h 718"/>
              <a:gd name="T42" fmla="*/ 95 w 158"/>
              <a:gd name="T43" fmla="*/ 348 h 718"/>
              <a:gd name="T44" fmla="*/ 64 w 158"/>
              <a:gd name="T45" fmla="*/ 348 h 718"/>
              <a:gd name="T46" fmla="*/ 55 w 158"/>
              <a:gd name="T47" fmla="*/ 339 h 718"/>
              <a:gd name="T48" fmla="*/ 55 w 158"/>
              <a:gd name="T49" fmla="*/ 23 h 718"/>
              <a:gd name="T50" fmla="*/ 144 w 158"/>
              <a:gd name="T51" fmla="*/ 601 h 718"/>
              <a:gd name="T52" fmla="*/ 79 w 158"/>
              <a:gd name="T53" fmla="*/ 698 h 718"/>
              <a:gd name="T54" fmla="*/ 14 w 158"/>
              <a:gd name="T55" fmla="*/ 601 h 718"/>
              <a:gd name="T56" fmla="*/ 14 w 158"/>
              <a:gd name="T57" fmla="*/ 104 h 718"/>
              <a:gd name="T58" fmla="*/ 41 w 158"/>
              <a:gd name="T59" fmla="*/ 75 h 718"/>
              <a:gd name="T60" fmla="*/ 41 w 158"/>
              <a:gd name="T61" fmla="*/ 339 h 718"/>
              <a:gd name="T62" fmla="*/ 64 w 158"/>
              <a:gd name="T63" fmla="*/ 362 h 718"/>
              <a:gd name="T64" fmla="*/ 95 w 158"/>
              <a:gd name="T65" fmla="*/ 362 h 718"/>
              <a:gd name="T66" fmla="*/ 117 w 158"/>
              <a:gd name="T67" fmla="*/ 339 h 718"/>
              <a:gd name="T68" fmla="*/ 117 w 158"/>
              <a:gd name="T69" fmla="*/ 75 h 718"/>
              <a:gd name="T70" fmla="*/ 144 w 158"/>
              <a:gd name="T71" fmla="*/ 104 h 718"/>
              <a:gd name="T72" fmla="*/ 144 w 158"/>
              <a:gd name="T73" fmla="*/ 60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8" h="718">
                <a:moveTo>
                  <a:pt x="117" y="61"/>
                </a:moveTo>
                <a:cubicBezTo>
                  <a:pt x="117" y="23"/>
                  <a:pt x="117" y="23"/>
                  <a:pt x="117" y="23"/>
                </a:cubicBezTo>
                <a:cubicBezTo>
                  <a:pt x="117" y="10"/>
                  <a:pt x="107" y="0"/>
                  <a:pt x="95" y="0"/>
                </a:cubicBezTo>
                <a:cubicBezTo>
                  <a:pt x="64" y="0"/>
                  <a:pt x="64" y="0"/>
                  <a:pt x="64" y="0"/>
                </a:cubicBezTo>
                <a:cubicBezTo>
                  <a:pt x="51" y="0"/>
                  <a:pt x="41" y="10"/>
                  <a:pt x="41" y="23"/>
                </a:cubicBezTo>
                <a:cubicBezTo>
                  <a:pt x="41" y="61"/>
                  <a:pt x="41" y="61"/>
                  <a:pt x="41" y="61"/>
                </a:cubicBezTo>
                <a:cubicBezTo>
                  <a:pt x="18" y="62"/>
                  <a:pt x="0" y="81"/>
                  <a:pt x="0" y="104"/>
                </a:cubicBezTo>
                <a:cubicBezTo>
                  <a:pt x="0" y="604"/>
                  <a:pt x="0" y="604"/>
                  <a:pt x="0" y="604"/>
                </a:cubicBezTo>
                <a:cubicBezTo>
                  <a:pt x="0" y="605"/>
                  <a:pt x="0" y="606"/>
                  <a:pt x="1" y="607"/>
                </a:cubicBezTo>
                <a:cubicBezTo>
                  <a:pt x="73" y="715"/>
                  <a:pt x="73" y="715"/>
                  <a:pt x="73" y="715"/>
                </a:cubicBezTo>
                <a:cubicBezTo>
                  <a:pt x="75" y="717"/>
                  <a:pt x="77" y="718"/>
                  <a:pt x="79" y="718"/>
                </a:cubicBezTo>
                <a:cubicBezTo>
                  <a:pt x="81" y="718"/>
                  <a:pt x="84" y="717"/>
                  <a:pt x="85" y="715"/>
                </a:cubicBezTo>
                <a:cubicBezTo>
                  <a:pt x="157" y="607"/>
                  <a:pt x="157" y="607"/>
                  <a:pt x="157" y="607"/>
                </a:cubicBezTo>
                <a:cubicBezTo>
                  <a:pt x="158" y="606"/>
                  <a:pt x="158" y="605"/>
                  <a:pt x="158" y="604"/>
                </a:cubicBezTo>
                <a:cubicBezTo>
                  <a:pt x="158" y="104"/>
                  <a:pt x="158" y="104"/>
                  <a:pt x="158" y="104"/>
                </a:cubicBezTo>
                <a:cubicBezTo>
                  <a:pt x="158" y="81"/>
                  <a:pt x="140" y="62"/>
                  <a:pt x="117" y="61"/>
                </a:cubicBezTo>
                <a:close/>
                <a:moveTo>
                  <a:pt x="55" y="23"/>
                </a:moveTo>
                <a:cubicBezTo>
                  <a:pt x="55" y="18"/>
                  <a:pt x="59" y="14"/>
                  <a:pt x="64" y="14"/>
                </a:cubicBezTo>
                <a:cubicBezTo>
                  <a:pt x="95" y="14"/>
                  <a:pt x="95" y="14"/>
                  <a:pt x="95" y="14"/>
                </a:cubicBezTo>
                <a:cubicBezTo>
                  <a:pt x="99" y="14"/>
                  <a:pt x="103" y="18"/>
                  <a:pt x="103" y="23"/>
                </a:cubicBezTo>
                <a:cubicBezTo>
                  <a:pt x="103" y="339"/>
                  <a:pt x="103" y="339"/>
                  <a:pt x="103" y="339"/>
                </a:cubicBezTo>
                <a:cubicBezTo>
                  <a:pt x="103" y="344"/>
                  <a:pt x="99" y="348"/>
                  <a:pt x="95" y="348"/>
                </a:cubicBezTo>
                <a:cubicBezTo>
                  <a:pt x="64" y="348"/>
                  <a:pt x="64" y="348"/>
                  <a:pt x="64" y="348"/>
                </a:cubicBezTo>
                <a:cubicBezTo>
                  <a:pt x="59" y="348"/>
                  <a:pt x="55" y="344"/>
                  <a:pt x="55" y="339"/>
                </a:cubicBezTo>
                <a:lnTo>
                  <a:pt x="55" y="23"/>
                </a:lnTo>
                <a:close/>
                <a:moveTo>
                  <a:pt x="144" y="601"/>
                </a:moveTo>
                <a:cubicBezTo>
                  <a:pt x="79" y="698"/>
                  <a:pt x="79" y="698"/>
                  <a:pt x="79" y="698"/>
                </a:cubicBezTo>
                <a:cubicBezTo>
                  <a:pt x="14" y="601"/>
                  <a:pt x="14" y="601"/>
                  <a:pt x="14" y="601"/>
                </a:cubicBezTo>
                <a:cubicBezTo>
                  <a:pt x="14" y="104"/>
                  <a:pt x="14" y="104"/>
                  <a:pt x="14" y="104"/>
                </a:cubicBezTo>
                <a:cubicBezTo>
                  <a:pt x="14" y="88"/>
                  <a:pt x="26" y="76"/>
                  <a:pt x="41" y="75"/>
                </a:cubicBezTo>
                <a:cubicBezTo>
                  <a:pt x="41" y="339"/>
                  <a:pt x="41" y="339"/>
                  <a:pt x="41" y="339"/>
                </a:cubicBezTo>
                <a:cubicBezTo>
                  <a:pt x="41" y="352"/>
                  <a:pt x="51" y="362"/>
                  <a:pt x="64" y="362"/>
                </a:cubicBezTo>
                <a:cubicBezTo>
                  <a:pt x="95" y="362"/>
                  <a:pt x="95" y="362"/>
                  <a:pt x="95" y="362"/>
                </a:cubicBezTo>
                <a:cubicBezTo>
                  <a:pt x="107" y="362"/>
                  <a:pt x="117" y="352"/>
                  <a:pt x="117" y="339"/>
                </a:cubicBezTo>
                <a:cubicBezTo>
                  <a:pt x="117" y="75"/>
                  <a:pt x="117" y="75"/>
                  <a:pt x="117" y="75"/>
                </a:cubicBezTo>
                <a:cubicBezTo>
                  <a:pt x="132" y="76"/>
                  <a:pt x="144" y="88"/>
                  <a:pt x="144" y="104"/>
                </a:cubicBezTo>
                <a:lnTo>
                  <a:pt x="144" y="60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Oval 6"/>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5" name="Freeform 85"/>
          <p:cNvSpPr>
            <a:spLocks noEditPoints="1"/>
          </p:cNvSpPr>
          <p:nvPr/>
        </p:nvSpPr>
        <p:spPr bwMode="auto">
          <a:xfrm>
            <a:off x="3341657" y="4828503"/>
            <a:ext cx="440758" cy="679598"/>
          </a:xfrm>
          <a:custGeom>
            <a:avLst/>
            <a:gdLst>
              <a:gd name="T0" fmla="*/ 151 w 426"/>
              <a:gd name="T1" fmla="*/ 519 h 658"/>
              <a:gd name="T2" fmla="*/ 110 w 426"/>
              <a:gd name="T3" fmla="*/ 0 h 658"/>
              <a:gd name="T4" fmla="*/ 0 w 426"/>
              <a:gd name="T5" fmla="*/ 41 h 658"/>
              <a:gd name="T6" fmla="*/ 0 w 426"/>
              <a:gd name="T7" fmla="*/ 519 h 658"/>
              <a:gd name="T8" fmla="*/ 0 w 426"/>
              <a:gd name="T9" fmla="*/ 520 h 658"/>
              <a:gd name="T10" fmla="*/ 0 w 426"/>
              <a:gd name="T11" fmla="*/ 521 h 658"/>
              <a:gd name="T12" fmla="*/ 0 w 426"/>
              <a:gd name="T13" fmla="*/ 523 h 658"/>
              <a:gd name="T14" fmla="*/ 75 w 426"/>
              <a:gd name="T15" fmla="*/ 658 h 658"/>
              <a:gd name="T16" fmla="*/ 150 w 426"/>
              <a:gd name="T17" fmla="*/ 523 h 658"/>
              <a:gd name="T18" fmla="*/ 150 w 426"/>
              <a:gd name="T19" fmla="*/ 522 h 658"/>
              <a:gd name="T20" fmla="*/ 151 w 426"/>
              <a:gd name="T21" fmla="*/ 521 h 658"/>
              <a:gd name="T22" fmla="*/ 93 w 426"/>
              <a:gd name="T23" fmla="*/ 603 h 658"/>
              <a:gd name="T24" fmla="*/ 20 w 426"/>
              <a:gd name="T25" fmla="*/ 531 h 658"/>
              <a:gd name="T26" fmla="*/ 49 w 426"/>
              <a:gd name="T27" fmla="*/ 531 h 658"/>
              <a:gd name="T28" fmla="*/ 53 w 426"/>
              <a:gd name="T29" fmla="*/ 530 h 658"/>
              <a:gd name="T30" fmla="*/ 134 w 426"/>
              <a:gd name="T31" fmla="*/ 523 h 658"/>
              <a:gd name="T32" fmla="*/ 137 w 426"/>
              <a:gd name="T33" fmla="*/ 158 h 658"/>
              <a:gd name="T34" fmla="*/ 14 w 426"/>
              <a:gd name="T35" fmla="*/ 100 h 658"/>
              <a:gd name="T36" fmla="*/ 137 w 426"/>
              <a:gd name="T37" fmla="*/ 158 h 658"/>
              <a:gd name="T38" fmla="*/ 57 w 426"/>
              <a:gd name="T39" fmla="*/ 515 h 658"/>
              <a:gd name="T40" fmla="*/ 94 w 426"/>
              <a:gd name="T41" fmla="*/ 172 h 658"/>
              <a:gd name="T42" fmla="*/ 71 w 426"/>
              <a:gd name="T43" fmla="*/ 512 h 658"/>
              <a:gd name="T44" fmla="*/ 14 w 426"/>
              <a:gd name="T45" fmla="*/ 172 h 658"/>
              <a:gd name="T46" fmla="*/ 43 w 426"/>
              <a:gd name="T47" fmla="*/ 517 h 658"/>
              <a:gd name="T48" fmla="*/ 108 w 426"/>
              <a:gd name="T49" fmla="*/ 506 h 658"/>
              <a:gd name="T50" fmla="*/ 137 w 426"/>
              <a:gd name="T51" fmla="*/ 172 h 658"/>
              <a:gd name="T52" fmla="*/ 108 w 426"/>
              <a:gd name="T53" fmla="*/ 506 h 658"/>
              <a:gd name="T54" fmla="*/ 110 w 426"/>
              <a:gd name="T55" fmla="*/ 14 h 658"/>
              <a:gd name="T56" fmla="*/ 137 w 426"/>
              <a:gd name="T57" fmla="*/ 86 h 658"/>
              <a:gd name="T58" fmla="*/ 14 w 426"/>
              <a:gd name="T59" fmla="*/ 41 h 658"/>
              <a:gd name="T60" fmla="*/ 65 w 426"/>
              <a:gd name="T61" fmla="*/ 617 h 658"/>
              <a:gd name="T62" fmla="*/ 75 w 426"/>
              <a:gd name="T63" fmla="*/ 636 h 658"/>
              <a:gd name="T64" fmla="*/ 419 w 426"/>
              <a:gd name="T65" fmla="*/ 0 h 658"/>
              <a:gd name="T66" fmla="*/ 236 w 426"/>
              <a:gd name="T67" fmla="*/ 7 h 658"/>
              <a:gd name="T68" fmla="*/ 243 w 426"/>
              <a:gd name="T69" fmla="*/ 658 h 658"/>
              <a:gd name="T70" fmla="*/ 426 w 426"/>
              <a:gd name="T71" fmla="*/ 651 h 658"/>
              <a:gd name="T72" fmla="*/ 419 w 426"/>
              <a:gd name="T73" fmla="*/ 0 h 658"/>
              <a:gd name="T74" fmla="*/ 250 w 426"/>
              <a:gd name="T75" fmla="*/ 14 h 658"/>
              <a:gd name="T76" fmla="*/ 412 w 426"/>
              <a:gd name="T77" fmla="*/ 67 h 658"/>
              <a:gd name="T78" fmla="*/ 345 w 426"/>
              <a:gd name="T79" fmla="*/ 74 h 658"/>
              <a:gd name="T80" fmla="*/ 412 w 426"/>
              <a:gd name="T81" fmla="*/ 81 h 658"/>
              <a:gd name="T82" fmla="*/ 331 w 426"/>
              <a:gd name="T83" fmla="*/ 139 h 658"/>
              <a:gd name="T84" fmla="*/ 331 w 426"/>
              <a:gd name="T85" fmla="*/ 153 h 658"/>
              <a:gd name="T86" fmla="*/ 412 w 426"/>
              <a:gd name="T87" fmla="*/ 212 h 658"/>
              <a:gd name="T88" fmla="*/ 345 w 426"/>
              <a:gd name="T89" fmla="*/ 219 h 658"/>
              <a:gd name="T90" fmla="*/ 412 w 426"/>
              <a:gd name="T91" fmla="*/ 226 h 658"/>
              <a:gd name="T92" fmla="*/ 331 w 426"/>
              <a:gd name="T93" fmla="*/ 285 h 658"/>
              <a:gd name="T94" fmla="*/ 331 w 426"/>
              <a:gd name="T95" fmla="*/ 299 h 658"/>
              <a:gd name="T96" fmla="*/ 412 w 426"/>
              <a:gd name="T97" fmla="*/ 357 h 658"/>
              <a:gd name="T98" fmla="*/ 345 w 426"/>
              <a:gd name="T99" fmla="*/ 364 h 658"/>
              <a:gd name="T100" fmla="*/ 412 w 426"/>
              <a:gd name="T101" fmla="*/ 371 h 658"/>
              <a:gd name="T102" fmla="*/ 331 w 426"/>
              <a:gd name="T103" fmla="*/ 430 h 658"/>
              <a:gd name="T104" fmla="*/ 331 w 426"/>
              <a:gd name="T105" fmla="*/ 444 h 658"/>
              <a:gd name="T106" fmla="*/ 412 w 426"/>
              <a:gd name="T107" fmla="*/ 502 h 658"/>
              <a:gd name="T108" fmla="*/ 345 w 426"/>
              <a:gd name="T109" fmla="*/ 509 h 658"/>
              <a:gd name="T110" fmla="*/ 412 w 426"/>
              <a:gd name="T111" fmla="*/ 516 h 658"/>
              <a:gd name="T112" fmla="*/ 331 w 426"/>
              <a:gd name="T113" fmla="*/ 575 h 658"/>
              <a:gd name="T114" fmla="*/ 331 w 426"/>
              <a:gd name="T115" fmla="*/ 589 h 658"/>
              <a:gd name="T116" fmla="*/ 412 w 426"/>
              <a:gd name="T117" fmla="*/ 644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6" h="658">
                <a:moveTo>
                  <a:pt x="151" y="519"/>
                </a:moveTo>
                <a:cubicBezTo>
                  <a:pt x="151" y="519"/>
                  <a:pt x="151" y="519"/>
                  <a:pt x="151" y="519"/>
                </a:cubicBezTo>
                <a:cubicBezTo>
                  <a:pt x="151" y="41"/>
                  <a:pt x="151" y="41"/>
                  <a:pt x="151" y="41"/>
                </a:cubicBezTo>
                <a:cubicBezTo>
                  <a:pt x="151" y="19"/>
                  <a:pt x="132" y="0"/>
                  <a:pt x="110" y="0"/>
                </a:cubicBezTo>
                <a:cubicBezTo>
                  <a:pt x="41" y="0"/>
                  <a:pt x="41" y="0"/>
                  <a:pt x="41" y="0"/>
                </a:cubicBezTo>
                <a:cubicBezTo>
                  <a:pt x="18" y="0"/>
                  <a:pt x="0" y="19"/>
                  <a:pt x="0" y="41"/>
                </a:cubicBezTo>
                <a:cubicBezTo>
                  <a:pt x="0" y="519"/>
                  <a:pt x="0" y="519"/>
                  <a:pt x="0" y="519"/>
                </a:cubicBezTo>
                <a:cubicBezTo>
                  <a:pt x="0" y="519"/>
                  <a:pt x="0" y="519"/>
                  <a:pt x="0" y="519"/>
                </a:cubicBezTo>
                <a:cubicBezTo>
                  <a:pt x="0" y="519"/>
                  <a:pt x="0" y="519"/>
                  <a:pt x="0" y="519"/>
                </a:cubicBezTo>
                <a:cubicBezTo>
                  <a:pt x="0" y="519"/>
                  <a:pt x="0" y="520"/>
                  <a:pt x="0" y="520"/>
                </a:cubicBezTo>
                <a:cubicBezTo>
                  <a:pt x="0" y="520"/>
                  <a:pt x="0" y="520"/>
                  <a:pt x="0" y="521"/>
                </a:cubicBezTo>
                <a:cubicBezTo>
                  <a:pt x="0" y="521"/>
                  <a:pt x="0" y="521"/>
                  <a:pt x="0" y="521"/>
                </a:cubicBezTo>
                <a:cubicBezTo>
                  <a:pt x="0" y="522"/>
                  <a:pt x="0" y="522"/>
                  <a:pt x="0" y="522"/>
                </a:cubicBezTo>
                <a:cubicBezTo>
                  <a:pt x="0" y="522"/>
                  <a:pt x="0" y="523"/>
                  <a:pt x="0" y="523"/>
                </a:cubicBezTo>
                <a:cubicBezTo>
                  <a:pt x="69" y="654"/>
                  <a:pt x="69" y="654"/>
                  <a:pt x="69" y="654"/>
                </a:cubicBezTo>
                <a:cubicBezTo>
                  <a:pt x="70" y="657"/>
                  <a:pt x="73" y="658"/>
                  <a:pt x="75" y="658"/>
                </a:cubicBezTo>
                <a:cubicBezTo>
                  <a:pt x="78" y="658"/>
                  <a:pt x="80" y="657"/>
                  <a:pt x="81" y="654"/>
                </a:cubicBezTo>
                <a:cubicBezTo>
                  <a:pt x="150" y="523"/>
                  <a:pt x="150" y="523"/>
                  <a:pt x="150" y="523"/>
                </a:cubicBezTo>
                <a:cubicBezTo>
                  <a:pt x="150" y="523"/>
                  <a:pt x="150" y="523"/>
                  <a:pt x="150" y="522"/>
                </a:cubicBezTo>
                <a:cubicBezTo>
                  <a:pt x="150" y="522"/>
                  <a:pt x="150" y="522"/>
                  <a:pt x="150" y="522"/>
                </a:cubicBezTo>
                <a:cubicBezTo>
                  <a:pt x="151" y="522"/>
                  <a:pt x="151" y="522"/>
                  <a:pt x="151" y="521"/>
                </a:cubicBezTo>
                <a:cubicBezTo>
                  <a:pt x="151" y="521"/>
                  <a:pt x="151" y="521"/>
                  <a:pt x="151" y="521"/>
                </a:cubicBezTo>
                <a:cubicBezTo>
                  <a:pt x="151" y="520"/>
                  <a:pt x="151" y="520"/>
                  <a:pt x="151" y="519"/>
                </a:cubicBezTo>
                <a:close/>
                <a:moveTo>
                  <a:pt x="93" y="603"/>
                </a:moveTo>
                <a:cubicBezTo>
                  <a:pt x="58" y="603"/>
                  <a:pt x="58" y="603"/>
                  <a:pt x="58" y="603"/>
                </a:cubicBezTo>
                <a:cubicBezTo>
                  <a:pt x="20" y="531"/>
                  <a:pt x="20" y="531"/>
                  <a:pt x="20" y="531"/>
                </a:cubicBezTo>
                <a:cubicBezTo>
                  <a:pt x="25" y="531"/>
                  <a:pt x="29" y="532"/>
                  <a:pt x="34" y="532"/>
                </a:cubicBezTo>
                <a:cubicBezTo>
                  <a:pt x="39" y="532"/>
                  <a:pt x="44" y="531"/>
                  <a:pt x="49" y="531"/>
                </a:cubicBezTo>
                <a:cubicBezTo>
                  <a:pt x="49" y="531"/>
                  <a:pt x="50" y="531"/>
                  <a:pt x="50" y="531"/>
                </a:cubicBezTo>
                <a:cubicBezTo>
                  <a:pt x="51" y="531"/>
                  <a:pt x="53" y="530"/>
                  <a:pt x="53" y="530"/>
                </a:cubicBezTo>
                <a:cubicBezTo>
                  <a:pt x="60" y="529"/>
                  <a:pt x="67" y="527"/>
                  <a:pt x="74" y="526"/>
                </a:cubicBezTo>
                <a:cubicBezTo>
                  <a:pt x="94" y="521"/>
                  <a:pt x="114" y="517"/>
                  <a:pt x="134" y="523"/>
                </a:cubicBezTo>
                <a:lnTo>
                  <a:pt x="93" y="603"/>
                </a:lnTo>
                <a:close/>
                <a:moveTo>
                  <a:pt x="137" y="158"/>
                </a:moveTo>
                <a:cubicBezTo>
                  <a:pt x="14" y="158"/>
                  <a:pt x="14" y="158"/>
                  <a:pt x="14" y="158"/>
                </a:cubicBezTo>
                <a:cubicBezTo>
                  <a:pt x="14" y="100"/>
                  <a:pt x="14" y="100"/>
                  <a:pt x="14" y="100"/>
                </a:cubicBezTo>
                <a:cubicBezTo>
                  <a:pt x="137" y="100"/>
                  <a:pt x="137" y="100"/>
                  <a:pt x="137" y="100"/>
                </a:cubicBezTo>
                <a:lnTo>
                  <a:pt x="137" y="158"/>
                </a:lnTo>
                <a:close/>
                <a:moveTo>
                  <a:pt x="71" y="512"/>
                </a:moveTo>
                <a:cubicBezTo>
                  <a:pt x="66" y="513"/>
                  <a:pt x="62" y="514"/>
                  <a:pt x="57" y="515"/>
                </a:cubicBezTo>
                <a:cubicBezTo>
                  <a:pt x="57" y="172"/>
                  <a:pt x="57" y="172"/>
                  <a:pt x="57" y="172"/>
                </a:cubicBezTo>
                <a:cubicBezTo>
                  <a:pt x="94" y="172"/>
                  <a:pt x="94" y="172"/>
                  <a:pt x="94" y="172"/>
                </a:cubicBezTo>
                <a:cubicBezTo>
                  <a:pt x="94" y="508"/>
                  <a:pt x="94" y="508"/>
                  <a:pt x="94" y="508"/>
                </a:cubicBezTo>
                <a:cubicBezTo>
                  <a:pt x="86" y="509"/>
                  <a:pt x="78" y="511"/>
                  <a:pt x="71" y="512"/>
                </a:cubicBezTo>
                <a:close/>
                <a:moveTo>
                  <a:pt x="14" y="515"/>
                </a:moveTo>
                <a:cubicBezTo>
                  <a:pt x="14" y="172"/>
                  <a:pt x="14" y="172"/>
                  <a:pt x="14" y="172"/>
                </a:cubicBezTo>
                <a:cubicBezTo>
                  <a:pt x="43" y="172"/>
                  <a:pt x="43" y="172"/>
                  <a:pt x="43" y="172"/>
                </a:cubicBezTo>
                <a:cubicBezTo>
                  <a:pt x="43" y="517"/>
                  <a:pt x="43" y="517"/>
                  <a:pt x="43" y="517"/>
                </a:cubicBezTo>
                <a:cubicBezTo>
                  <a:pt x="33" y="518"/>
                  <a:pt x="23" y="518"/>
                  <a:pt x="14" y="515"/>
                </a:cubicBezTo>
                <a:close/>
                <a:moveTo>
                  <a:pt x="108" y="506"/>
                </a:moveTo>
                <a:cubicBezTo>
                  <a:pt x="108" y="172"/>
                  <a:pt x="108" y="172"/>
                  <a:pt x="108" y="172"/>
                </a:cubicBezTo>
                <a:cubicBezTo>
                  <a:pt x="137" y="172"/>
                  <a:pt x="137" y="172"/>
                  <a:pt x="137" y="172"/>
                </a:cubicBezTo>
                <a:cubicBezTo>
                  <a:pt x="137" y="510"/>
                  <a:pt x="137" y="510"/>
                  <a:pt x="137" y="510"/>
                </a:cubicBezTo>
                <a:cubicBezTo>
                  <a:pt x="127" y="507"/>
                  <a:pt x="117" y="506"/>
                  <a:pt x="108" y="506"/>
                </a:cubicBezTo>
                <a:close/>
                <a:moveTo>
                  <a:pt x="41" y="14"/>
                </a:moveTo>
                <a:cubicBezTo>
                  <a:pt x="110" y="14"/>
                  <a:pt x="110" y="14"/>
                  <a:pt x="110" y="14"/>
                </a:cubicBezTo>
                <a:cubicBezTo>
                  <a:pt x="125" y="14"/>
                  <a:pt x="137" y="26"/>
                  <a:pt x="137" y="41"/>
                </a:cubicBezTo>
                <a:cubicBezTo>
                  <a:pt x="137" y="86"/>
                  <a:pt x="137" y="86"/>
                  <a:pt x="137" y="86"/>
                </a:cubicBezTo>
                <a:cubicBezTo>
                  <a:pt x="14" y="86"/>
                  <a:pt x="14" y="86"/>
                  <a:pt x="14" y="86"/>
                </a:cubicBezTo>
                <a:cubicBezTo>
                  <a:pt x="14" y="41"/>
                  <a:pt x="14" y="41"/>
                  <a:pt x="14" y="41"/>
                </a:cubicBezTo>
                <a:cubicBezTo>
                  <a:pt x="14" y="26"/>
                  <a:pt x="26" y="14"/>
                  <a:pt x="41" y="14"/>
                </a:cubicBezTo>
                <a:close/>
                <a:moveTo>
                  <a:pt x="65" y="617"/>
                </a:moveTo>
                <a:cubicBezTo>
                  <a:pt x="85" y="617"/>
                  <a:pt x="85" y="617"/>
                  <a:pt x="85" y="617"/>
                </a:cubicBezTo>
                <a:cubicBezTo>
                  <a:pt x="75" y="636"/>
                  <a:pt x="75" y="636"/>
                  <a:pt x="75" y="636"/>
                </a:cubicBezTo>
                <a:lnTo>
                  <a:pt x="65" y="617"/>
                </a:lnTo>
                <a:close/>
                <a:moveTo>
                  <a:pt x="419" y="0"/>
                </a:moveTo>
                <a:cubicBezTo>
                  <a:pt x="243" y="0"/>
                  <a:pt x="243" y="0"/>
                  <a:pt x="243" y="0"/>
                </a:cubicBezTo>
                <a:cubicBezTo>
                  <a:pt x="239" y="0"/>
                  <a:pt x="236" y="3"/>
                  <a:pt x="236" y="7"/>
                </a:cubicBezTo>
                <a:cubicBezTo>
                  <a:pt x="236" y="651"/>
                  <a:pt x="236" y="651"/>
                  <a:pt x="236" y="651"/>
                </a:cubicBezTo>
                <a:cubicBezTo>
                  <a:pt x="236" y="655"/>
                  <a:pt x="239" y="658"/>
                  <a:pt x="243" y="658"/>
                </a:cubicBezTo>
                <a:cubicBezTo>
                  <a:pt x="419" y="658"/>
                  <a:pt x="419" y="658"/>
                  <a:pt x="419" y="658"/>
                </a:cubicBezTo>
                <a:cubicBezTo>
                  <a:pt x="423" y="658"/>
                  <a:pt x="426" y="655"/>
                  <a:pt x="426" y="651"/>
                </a:cubicBezTo>
                <a:cubicBezTo>
                  <a:pt x="426" y="7"/>
                  <a:pt x="426" y="7"/>
                  <a:pt x="426" y="7"/>
                </a:cubicBezTo>
                <a:cubicBezTo>
                  <a:pt x="426" y="3"/>
                  <a:pt x="423" y="0"/>
                  <a:pt x="419" y="0"/>
                </a:cubicBezTo>
                <a:close/>
                <a:moveTo>
                  <a:pt x="250" y="644"/>
                </a:moveTo>
                <a:cubicBezTo>
                  <a:pt x="250" y="14"/>
                  <a:pt x="250" y="14"/>
                  <a:pt x="250" y="14"/>
                </a:cubicBezTo>
                <a:cubicBezTo>
                  <a:pt x="412" y="14"/>
                  <a:pt x="412" y="14"/>
                  <a:pt x="412" y="14"/>
                </a:cubicBezTo>
                <a:cubicBezTo>
                  <a:pt x="412" y="67"/>
                  <a:pt x="412" y="67"/>
                  <a:pt x="412" y="67"/>
                </a:cubicBezTo>
                <a:cubicBezTo>
                  <a:pt x="352" y="67"/>
                  <a:pt x="352" y="67"/>
                  <a:pt x="352" y="67"/>
                </a:cubicBezTo>
                <a:cubicBezTo>
                  <a:pt x="348" y="67"/>
                  <a:pt x="345" y="70"/>
                  <a:pt x="345" y="74"/>
                </a:cubicBezTo>
                <a:cubicBezTo>
                  <a:pt x="345" y="78"/>
                  <a:pt x="348" y="81"/>
                  <a:pt x="352" y="81"/>
                </a:cubicBezTo>
                <a:cubicBezTo>
                  <a:pt x="412" y="81"/>
                  <a:pt x="412" y="81"/>
                  <a:pt x="412" y="81"/>
                </a:cubicBezTo>
                <a:cubicBezTo>
                  <a:pt x="412" y="139"/>
                  <a:pt x="412" y="139"/>
                  <a:pt x="412" y="139"/>
                </a:cubicBezTo>
                <a:cubicBezTo>
                  <a:pt x="331" y="139"/>
                  <a:pt x="331" y="139"/>
                  <a:pt x="331" y="139"/>
                </a:cubicBezTo>
                <a:cubicBezTo>
                  <a:pt x="327" y="139"/>
                  <a:pt x="324" y="143"/>
                  <a:pt x="324" y="146"/>
                </a:cubicBezTo>
                <a:cubicBezTo>
                  <a:pt x="324" y="150"/>
                  <a:pt x="327" y="153"/>
                  <a:pt x="331" y="153"/>
                </a:cubicBezTo>
                <a:cubicBezTo>
                  <a:pt x="412" y="153"/>
                  <a:pt x="412" y="153"/>
                  <a:pt x="412" y="153"/>
                </a:cubicBezTo>
                <a:cubicBezTo>
                  <a:pt x="412" y="212"/>
                  <a:pt x="412" y="212"/>
                  <a:pt x="412" y="212"/>
                </a:cubicBezTo>
                <a:cubicBezTo>
                  <a:pt x="352" y="212"/>
                  <a:pt x="352" y="212"/>
                  <a:pt x="352" y="212"/>
                </a:cubicBezTo>
                <a:cubicBezTo>
                  <a:pt x="348" y="212"/>
                  <a:pt x="345" y="215"/>
                  <a:pt x="345" y="219"/>
                </a:cubicBezTo>
                <a:cubicBezTo>
                  <a:pt x="345" y="223"/>
                  <a:pt x="348" y="226"/>
                  <a:pt x="352" y="226"/>
                </a:cubicBezTo>
                <a:cubicBezTo>
                  <a:pt x="412" y="226"/>
                  <a:pt x="412" y="226"/>
                  <a:pt x="412" y="226"/>
                </a:cubicBezTo>
                <a:cubicBezTo>
                  <a:pt x="412" y="285"/>
                  <a:pt x="412" y="285"/>
                  <a:pt x="412" y="285"/>
                </a:cubicBezTo>
                <a:cubicBezTo>
                  <a:pt x="331" y="285"/>
                  <a:pt x="331" y="285"/>
                  <a:pt x="331" y="285"/>
                </a:cubicBezTo>
                <a:cubicBezTo>
                  <a:pt x="327" y="285"/>
                  <a:pt x="324" y="288"/>
                  <a:pt x="324" y="292"/>
                </a:cubicBezTo>
                <a:cubicBezTo>
                  <a:pt x="324" y="295"/>
                  <a:pt x="327" y="299"/>
                  <a:pt x="331" y="299"/>
                </a:cubicBezTo>
                <a:cubicBezTo>
                  <a:pt x="412" y="299"/>
                  <a:pt x="412" y="299"/>
                  <a:pt x="412" y="299"/>
                </a:cubicBezTo>
                <a:cubicBezTo>
                  <a:pt x="412" y="357"/>
                  <a:pt x="412" y="357"/>
                  <a:pt x="412" y="357"/>
                </a:cubicBezTo>
                <a:cubicBezTo>
                  <a:pt x="352" y="357"/>
                  <a:pt x="352" y="357"/>
                  <a:pt x="352" y="357"/>
                </a:cubicBezTo>
                <a:cubicBezTo>
                  <a:pt x="348" y="357"/>
                  <a:pt x="345" y="360"/>
                  <a:pt x="345" y="364"/>
                </a:cubicBezTo>
                <a:cubicBezTo>
                  <a:pt x="345" y="368"/>
                  <a:pt x="348" y="371"/>
                  <a:pt x="352" y="371"/>
                </a:cubicBezTo>
                <a:cubicBezTo>
                  <a:pt x="412" y="371"/>
                  <a:pt x="412" y="371"/>
                  <a:pt x="412" y="371"/>
                </a:cubicBezTo>
                <a:cubicBezTo>
                  <a:pt x="412" y="430"/>
                  <a:pt x="412" y="430"/>
                  <a:pt x="412" y="430"/>
                </a:cubicBezTo>
                <a:cubicBezTo>
                  <a:pt x="331" y="430"/>
                  <a:pt x="331" y="430"/>
                  <a:pt x="331" y="430"/>
                </a:cubicBezTo>
                <a:cubicBezTo>
                  <a:pt x="327" y="430"/>
                  <a:pt x="324" y="433"/>
                  <a:pt x="324" y="437"/>
                </a:cubicBezTo>
                <a:cubicBezTo>
                  <a:pt x="324" y="441"/>
                  <a:pt x="327" y="444"/>
                  <a:pt x="331" y="444"/>
                </a:cubicBezTo>
                <a:cubicBezTo>
                  <a:pt x="412" y="444"/>
                  <a:pt x="412" y="444"/>
                  <a:pt x="412" y="444"/>
                </a:cubicBezTo>
                <a:cubicBezTo>
                  <a:pt x="412" y="502"/>
                  <a:pt x="412" y="502"/>
                  <a:pt x="412" y="502"/>
                </a:cubicBezTo>
                <a:cubicBezTo>
                  <a:pt x="352" y="502"/>
                  <a:pt x="352" y="502"/>
                  <a:pt x="352" y="502"/>
                </a:cubicBezTo>
                <a:cubicBezTo>
                  <a:pt x="348" y="502"/>
                  <a:pt x="345" y="505"/>
                  <a:pt x="345" y="509"/>
                </a:cubicBezTo>
                <a:cubicBezTo>
                  <a:pt x="345" y="513"/>
                  <a:pt x="348" y="516"/>
                  <a:pt x="352" y="516"/>
                </a:cubicBezTo>
                <a:cubicBezTo>
                  <a:pt x="412" y="516"/>
                  <a:pt x="412" y="516"/>
                  <a:pt x="412" y="516"/>
                </a:cubicBezTo>
                <a:cubicBezTo>
                  <a:pt x="412" y="575"/>
                  <a:pt x="412" y="575"/>
                  <a:pt x="412" y="575"/>
                </a:cubicBezTo>
                <a:cubicBezTo>
                  <a:pt x="331" y="575"/>
                  <a:pt x="331" y="575"/>
                  <a:pt x="331" y="575"/>
                </a:cubicBezTo>
                <a:cubicBezTo>
                  <a:pt x="327" y="575"/>
                  <a:pt x="324" y="578"/>
                  <a:pt x="324" y="582"/>
                </a:cubicBezTo>
                <a:cubicBezTo>
                  <a:pt x="324" y="586"/>
                  <a:pt x="327" y="589"/>
                  <a:pt x="331" y="589"/>
                </a:cubicBezTo>
                <a:cubicBezTo>
                  <a:pt x="412" y="589"/>
                  <a:pt x="412" y="589"/>
                  <a:pt x="412" y="589"/>
                </a:cubicBezTo>
                <a:cubicBezTo>
                  <a:pt x="412" y="644"/>
                  <a:pt x="412" y="644"/>
                  <a:pt x="412" y="644"/>
                </a:cubicBezTo>
                <a:lnTo>
                  <a:pt x="250" y="64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3"/>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4" name="Freeform 86"/>
          <p:cNvSpPr>
            <a:spLocks noEditPoints="1"/>
          </p:cNvSpPr>
          <p:nvPr/>
        </p:nvSpPr>
        <p:spPr bwMode="auto">
          <a:xfrm>
            <a:off x="4992624" y="3278413"/>
            <a:ext cx="587293" cy="657675"/>
          </a:xfrm>
          <a:custGeom>
            <a:avLst/>
            <a:gdLst>
              <a:gd name="T0" fmla="*/ 559 w 569"/>
              <a:gd name="T1" fmla="*/ 10 h 637"/>
              <a:gd name="T2" fmla="*/ 467 w 569"/>
              <a:gd name="T3" fmla="*/ 51 h 637"/>
              <a:gd name="T4" fmla="*/ 306 w 569"/>
              <a:gd name="T5" fmla="*/ 194 h 637"/>
              <a:gd name="T6" fmla="*/ 122 w 569"/>
              <a:gd name="T7" fmla="*/ 391 h 637"/>
              <a:gd name="T8" fmla="*/ 70 w 569"/>
              <a:gd name="T9" fmla="*/ 408 h 637"/>
              <a:gd name="T10" fmla="*/ 29 w 569"/>
              <a:gd name="T11" fmla="*/ 579 h 637"/>
              <a:gd name="T12" fmla="*/ 35 w 569"/>
              <a:gd name="T13" fmla="*/ 583 h 637"/>
              <a:gd name="T14" fmla="*/ 36 w 569"/>
              <a:gd name="T15" fmla="*/ 583 h 637"/>
              <a:gd name="T16" fmla="*/ 42 w 569"/>
              <a:gd name="T17" fmla="*/ 578 h 637"/>
              <a:gd name="T18" fmla="*/ 104 w 569"/>
              <a:gd name="T19" fmla="*/ 525 h 637"/>
              <a:gd name="T20" fmla="*/ 158 w 569"/>
              <a:gd name="T21" fmla="*/ 497 h 637"/>
              <a:gd name="T22" fmla="*/ 177 w 569"/>
              <a:gd name="T23" fmla="*/ 449 h 637"/>
              <a:gd name="T24" fmla="*/ 177 w 569"/>
              <a:gd name="T25" fmla="*/ 448 h 637"/>
              <a:gd name="T26" fmla="*/ 375 w 569"/>
              <a:gd name="T27" fmla="*/ 264 h 637"/>
              <a:gd name="T28" fmla="*/ 518 w 569"/>
              <a:gd name="T29" fmla="*/ 103 h 637"/>
              <a:gd name="T30" fmla="*/ 559 w 569"/>
              <a:gd name="T31" fmla="*/ 10 h 637"/>
              <a:gd name="T32" fmla="*/ 172 w 569"/>
              <a:gd name="T33" fmla="*/ 435 h 637"/>
              <a:gd name="T34" fmla="*/ 167 w 569"/>
              <a:gd name="T35" fmla="*/ 434 h 637"/>
              <a:gd name="T36" fmla="*/ 162 w 569"/>
              <a:gd name="T37" fmla="*/ 443 h 637"/>
              <a:gd name="T38" fmla="*/ 148 w 569"/>
              <a:gd name="T39" fmla="*/ 487 h 637"/>
              <a:gd name="T40" fmla="*/ 100 w 569"/>
              <a:gd name="T41" fmla="*/ 512 h 637"/>
              <a:gd name="T42" fmla="*/ 35 w 569"/>
              <a:gd name="T43" fmla="*/ 557 h 637"/>
              <a:gd name="T44" fmla="*/ 80 w 569"/>
              <a:gd name="T45" fmla="*/ 418 h 637"/>
              <a:gd name="T46" fmla="*/ 127 w 569"/>
              <a:gd name="T47" fmla="*/ 406 h 637"/>
              <a:gd name="T48" fmla="*/ 135 w 569"/>
              <a:gd name="T49" fmla="*/ 401 h 637"/>
              <a:gd name="T50" fmla="*/ 135 w 569"/>
              <a:gd name="T51" fmla="*/ 397 h 637"/>
              <a:gd name="T52" fmla="*/ 192 w 569"/>
              <a:gd name="T53" fmla="*/ 333 h 637"/>
              <a:gd name="T54" fmla="*/ 236 w 569"/>
              <a:gd name="T55" fmla="*/ 377 h 637"/>
              <a:gd name="T56" fmla="*/ 172 w 569"/>
              <a:gd name="T57" fmla="*/ 435 h 637"/>
              <a:gd name="T58" fmla="*/ 365 w 569"/>
              <a:gd name="T59" fmla="*/ 254 h 637"/>
              <a:gd name="T60" fmla="*/ 246 w 569"/>
              <a:gd name="T61" fmla="*/ 368 h 637"/>
              <a:gd name="T62" fmla="*/ 201 w 569"/>
              <a:gd name="T63" fmla="*/ 323 h 637"/>
              <a:gd name="T64" fmla="*/ 316 w 569"/>
              <a:gd name="T65" fmla="*/ 204 h 637"/>
              <a:gd name="T66" fmla="*/ 549 w 569"/>
              <a:gd name="T67" fmla="*/ 20 h 637"/>
              <a:gd name="T68" fmla="*/ 365 w 569"/>
              <a:gd name="T69" fmla="*/ 254 h 637"/>
              <a:gd name="T70" fmla="*/ 451 w 569"/>
              <a:gd name="T71" fmla="*/ 605 h 637"/>
              <a:gd name="T72" fmla="*/ 451 w 569"/>
              <a:gd name="T73" fmla="*/ 615 h 637"/>
              <a:gd name="T74" fmla="*/ 441 w 569"/>
              <a:gd name="T75" fmla="*/ 615 h 637"/>
              <a:gd name="T76" fmla="*/ 247 w 569"/>
              <a:gd name="T77" fmla="*/ 609 h 637"/>
              <a:gd name="T78" fmla="*/ 129 w 569"/>
              <a:gd name="T79" fmla="*/ 632 h 637"/>
              <a:gd name="T80" fmla="*/ 45 w 569"/>
              <a:gd name="T81" fmla="*/ 600 h 637"/>
              <a:gd name="T82" fmla="*/ 45 w 569"/>
              <a:gd name="T83" fmla="*/ 590 h 637"/>
              <a:gd name="T84" fmla="*/ 55 w 569"/>
              <a:gd name="T85" fmla="*/ 590 h 637"/>
              <a:gd name="T86" fmla="*/ 243 w 569"/>
              <a:gd name="T87" fmla="*/ 595 h 637"/>
              <a:gd name="T88" fmla="*/ 451 w 569"/>
              <a:gd name="T89" fmla="*/ 605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9" h="637">
                <a:moveTo>
                  <a:pt x="559" y="10"/>
                </a:moveTo>
                <a:cubicBezTo>
                  <a:pt x="552" y="2"/>
                  <a:pt x="534" y="0"/>
                  <a:pt x="467" y="51"/>
                </a:cubicBezTo>
                <a:cubicBezTo>
                  <a:pt x="420" y="86"/>
                  <a:pt x="363" y="137"/>
                  <a:pt x="306" y="194"/>
                </a:cubicBezTo>
                <a:cubicBezTo>
                  <a:pt x="260" y="240"/>
                  <a:pt x="158" y="347"/>
                  <a:pt x="122" y="391"/>
                </a:cubicBezTo>
                <a:cubicBezTo>
                  <a:pt x="103" y="388"/>
                  <a:pt x="84" y="394"/>
                  <a:pt x="70" y="408"/>
                </a:cubicBezTo>
                <a:cubicBezTo>
                  <a:pt x="28" y="450"/>
                  <a:pt x="0" y="522"/>
                  <a:pt x="29" y="579"/>
                </a:cubicBezTo>
                <a:cubicBezTo>
                  <a:pt x="30" y="582"/>
                  <a:pt x="32" y="583"/>
                  <a:pt x="35" y="583"/>
                </a:cubicBezTo>
                <a:cubicBezTo>
                  <a:pt x="35" y="583"/>
                  <a:pt x="35" y="583"/>
                  <a:pt x="36" y="583"/>
                </a:cubicBezTo>
                <a:cubicBezTo>
                  <a:pt x="38" y="583"/>
                  <a:pt x="41" y="581"/>
                  <a:pt x="42" y="578"/>
                </a:cubicBezTo>
                <a:cubicBezTo>
                  <a:pt x="53" y="542"/>
                  <a:pt x="77" y="534"/>
                  <a:pt x="104" y="525"/>
                </a:cubicBezTo>
                <a:cubicBezTo>
                  <a:pt x="123" y="519"/>
                  <a:pt x="142" y="513"/>
                  <a:pt x="158" y="497"/>
                </a:cubicBezTo>
                <a:cubicBezTo>
                  <a:pt x="171" y="484"/>
                  <a:pt x="178" y="467"/>
                  <a:pt x="177" y="449"/>
                </a:cubicBezTo>
                <a:cubicBezTo>
                  <a:pt x="177" y="449"/>
                  <a:pt x="177" y="449"/>
                  <a:pt x="177" y="448"/>
                </a:cubicBezTo>
                <a:cubicBezTo>
                  <a:pt x="220" y="414"/>
                  <a:pt x="329" y="310"/>
                  <a:pt x="375" y="264"/>
                </a:cubicBezTo>
                <a:cubicBezTo>
                  <a:pt x="432" y="206"/>
                  <a:pt x="483" y="149"/>
                  <a:pt x="518" y="103"/>
                </a:cubicBezTo>
                <a:cubicBezTo>
                  <a:pt x="569" y="35"/>
                  <a:pt x="567" y="18"/>
                  <a:pt x="559" y="10"/>
                </a:cubicBezTo>
                <a:close/>
                <a:moveTo>
                  <a:pt x="172" y="435"/>
                </a:moveTo>
                <a:cubicBezTo>
                  <a:pt x="170" y="434"/>
                  <a:pt x="169" y="434"/>
                  <a:pt x="167" y="434"/>
                </a:cubicBezTo>
                <a:cubicBezTo>
                  <a:pt x="163" y="435"/>
                  <a:pt x="161" y="439"/>
                  <a:pt x="162" y="443"/>
                </a:cubicBezTo>
                <a:cubicBezTo>
                  <a:pt x="165" y="459"/>
                  <a:pt x="160" y="476"/>
                  <a:pt x="148" y="487"/>
                </a:cubicBezTo>
                <a:cubicBezTo>
                  <a:pt x="135" y="501"/>
                  <a:pt x="118" y="506"/>
                  <a:pt x="100" y="512"/>
                </a:cubicBezTo>
                <a:cubicBezTo>
                  <a:pt x="76" y="520"/>
                  <a:pt x="51" y="528"/>
                  <a:pt x="35" y="557"/>
                </a:cubicBezTo>
                <a:cubicBezTo>
                  <a:pt x="24" y="518"/>
                  <a:pt x="35" y="462"/>
                  <a:pt x="80" y="418"/>
                </a:cubicBezTo>
                <a:cubicBezTo>
                  <a:pt x="92" y="406"/>
                  <a:pt x="110" y="401"/>
                  <a:pt x="127" y="406"/>
                </a:cubicBezTo>
                <a:cubicBezTo>
                  <a:pt x="130" y="407"/>
                  <a:pt x="134" y="404"/>
                  <a:pt x="135" y="401"/>
                </a:cubicBezTo>
                <a:cubicBezTo>
                  <a:pt x="135" y="399"/>
                  <a:pt x="135" y="398"/>
                  <a:pt x="135" y="397"/>
                </a:cubicBezTo>
                <a:cubicBezTo>
                  <a:pt x="148" y="382"/>
                  <a:pt x="168" y="359"/>
                  <a:pt x="192" y="333"/>
                </a:cubicBezTo>
                <a:cubicBezTo>
                  <a:pt x="236" y="377"/>
                  <a:pt x="236" y="377"/>
                  <a:pt x="236" y="377"/>
                </a:cubicBezTo>
                <a:cubicBezTo>
                  <a:pt x="210" y="402"/>
                  <a:pt x="187" y="423"/>
                  <a:pt x="172" y="435"/>
                </a:cubicBezTo>
                <a:close/>
                <a:moveTo>
                  <a:pt x="365" y="254"/>
                </a:moveTo>
                <a:cubicBezTo>
                  <a:pt x="335" y="283"/>
                  <a:pt x="288" y="329"/>
                  <a:pt x="246" y="368"/>
                </a:cubicBezTo>
                <a:cubicBezTo>
                  <a:pt x="201" y="323"/>
                  <a:pt x="201" y="323"/>
                  <a:pt x="201" y="323"/>
                </a:cubicBezTo>
                <a:cubicBezTo>
                  <a:pt x="241" y="281"/>
                  <a:pt x="286" y="234"/>
                  <a:pt x="316" y="204"/>
                </a:cubicBezTo>
                <a:cubicBezTo>
                  <a:pt x="448" y="72"/>
                  <a:pt x="537" y="15"/>
                  <a:pt x="549" y="20"/>
                </a:cubicBezTo>
                <a:cubicBezTo>
                  <a:pt x="554" y="33"/>
                  <a:pt x="498" y="121"/>
                  <a:pt x="365" y="254"/>
                </a:cubicBezTo>
                <a:close/>
                <a:moveTo>
                  <a:pt x="451" y="605"/>
                </a:moveTo>
                <a:cubicBezTo>
                  <a:pt x="453" y="608"/>
                  <a:pt x="453" y="612"/>
                  <a:pt x="451" y="615"/>
                </a:cubicBezTo>
                <a:cubicBezTo>
                  <a:pt x="448" y="618"/>
                  <a:pt x="443" y="618"/>
                  <a:pt x="441" y="615"/>
                </a:cubicBezTo>
                <a:cubicBezTo>
                  <a:pt x="392" y="566"/>
                  <a:pt x="322" y="587"/>
                  <a:pt x="247" y="609"/>
                </a:cubicBezTo>
                <a:cubicBezTo>
                  <a:pt x="207" y="620"/>
                  <a:pt x="166" y="632"/>
                  <a:pt x="129" y="632"/>
                </a:cubicBezTo>
                <a:cubicBezTo>
                  <a:pt x="98" y="632"/>
                  <a:pt x="69" y="624"/>
                  <a:pt x="45" y="600"/>
                </a:cubicBezTo>
                <a:cubicBezTo>
                  <a:pt x="43" y="597"/>
                  <a:pt x="43" y="593"/>
                  <a:pt x="45" y="590"/>
                </a:cubicBezTo>
                <a:cubicBezTo>
                  <a:pt x="48" y="588"/>
                  <a:pt x="52" y="588"/>
                  <a:pt x="55" y="590"/>
                </a:cubicBezTo>
                <a:cubicBezTo>
                  <a:pt x="102" y="637"/>
                  <a:pt x="170" y="616"/>
                  <a:pt x="243" y="595"/>
                </a:cubicBezTo>
                <a:cubicBezTo>
                  <a:pt x="318" y="573"/>
                  <a:pt x="396" y="550"/>
                  <a:pt x="451" y="60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8"/>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5" name="Freeform 87"/>
          <p:cNvSpPr>
            <a:spLocks noEditPoints="1"/>
          </p:cNvSpPr>
          <p:nvPr/>
        </p:nvSpPr>
        <p:spPr bwMode="auto">
          <a:xfrm>
            <a:off x="10252442" y="3196492"/>
            <a:ext cx="408451" cy="822672"/>
          </a:xfrm>
          <a:custGeom>
            <a:avLst/>
            <a:gdLst>
              <a:gd name="T0" fmla="*/ 393 w 396"/>
              <a:gd name="T1" fmla="*/ 417 h 796"/>
              <a:gd name="T2" fmla="*/ 232 w 396"/>
              <a:gd name="T3" fmla="*/ 10 h 796"/>
              <a:gd name="T4" fmla="*/ 216 w 396"/>
              <a:gd name="T5" fmla="*/ 0 h 796"/>
              <a:gd name="T6" fmla="*/ 180 w 396"/>
              <a:gd name="T7" fmla="*/ 0 h 796"/>
              <a:gd name="T8" fmla="*/ 164 w 396"/>
              <a:gd name="T9" fmla="*/ 10 h 796"/>
              <a:gd name="T10" fmla="*/ 3 w 396"/>
              <a:gd name="T11" fmla="*/ 417 h 796"/>
              <a:gd name="T12" fmla="*/ 8 w 396"/>
              <a:gd name="T13" fmla="*/ 437 h 796"/>
              <a:gd name="T14" fmla="*/ 99 w 396"/>
              <a:gd name="T15" fmla="*/ 631 h 796"/>
              <a:gd name="T16" fmla="*/ 72 w 396"/>
              <a:gd name="T17" fmla="*/ 662 h 796"/>
              <a:gd name="T18" fmla="*/ 68 w 396"/>
              <a:gd name="T19" fmla="*/ 770 h 796"/>
              <a:gd name="T20" fmla="*/ 73 w 396"/>
              <a:gd name="T21" fmla="*/ 777 h 796"/>
              <a:gd name="T22" fmla="*/ 198 w 396"/>
              <a:gd name="T23" fmla="*/ 796 h 796"/>
              <a:gd name="T24" fmla="*/ 323 w 396"/>
              <a:gd name="T25" fmla="*/ 777 h 796"/>
              <a:gd name="T26" fmla="*/ 328 w 396"/>
              <a:gd name="T27" fmla="*/ 770 h 796"/>
              <a:gd name="T28" fmla="*/ 324 w 396"/>
              <a:gd name="T29" fmla="*/ 662 h 796"/>
              <a:gd name="T30" fmla="*/ 297 w 396"/>
              <a:gd name="T31" fmla="*/ 631 h 796"/>
              <a:gd name="T32" fmla="*/ 388 w 396"/>
              <a:gd name="T33" fmla="*/ 437 h 796"/>
              <a:gd name="T34" fmla="*/ 393 w 396"/>
              <a:gd name="T35" fmla="*/ 417 h 796"/>
              <a:gd name="T36" fmla="*/ 196 w 396"/>
              <a:gd name="T37" fmla="*/ 336 h 796"/>
              <a:gd name="T38" fmla="*/ 198 w 396"/>
              <a:gd name="T39" fmla="*/ 336 h 796"/>
              <a:gd name="T40" fmla="*/ 200 w 396"/>
              <a:gd name="T41" fmla="*/ 336 h 796"/>
              <a:gd name="T42" fmla="*/ 224 w 396"/>
              <a:gd name="T43" fmla="*/ 362 h 796"/>
              <a:gd name="T44" fmla="*/ 198 w 396"/>
              <a:gd name="T45" fmla="*/ 388 h 796"/>
              <a:gd name="T46" fmla="*/ 172 w 396"/>
              <a:gd name="T47" fmla="*/ 362 h 796"/>
              <a:gd name="T48" fmla="*/ 196 w 396"/>
              <a:gd name="T49" fmla="*/ 336 h 796"/>
              <a:gd name="T50" fmla="*/ 310 w 396"/>
              <a:gd name="T51" fmla="*/ 663 h 796"/>
              <a:gd name="T52" fmla="*/ 314 w 396"/>
              <a:gd name="T53" fmla="*/ 765 h 796"/>
              <a:gd name="T54" fmla="*/ 198 w 396"/>
              <a:gd name="T55" fmla="*/ 782 h 796"/>
              <a:gd name="T56" fmla="*/ 82 w 396"/>
              <a:gd name="T57" fmla="*/ 765 h 796"/>
              <a:gd name="T58" fmla="*/ 86 w 396"/>
              <a:gd name="T59" fmla="*/ 663 h 796"/>
              <a:gd name="T60" fmla="*/ 105 w 396"/>
              <a:gd name="T61" fmla="*/ 644 h 796"/>
              <a:gd name="T62" fmla="*/ 106 w 396"/>
              <a:gd name="T63" fmla="*/ 644 h 796"/>
              <a:gd name="T64" fmla="*/ 290 w 396"/>
              <a:gd name="T65" fmla="*/ 644 h 796"/>
              <a:gd name="T66" fmla="*/ 291 w 396"/>
              <a:gd name="T67" fmla="*/ 644 h 796"/>
              <a:gd name="T68" fmla="*/ 310 w 396"/>
              <a:gd name="T69" fmla="*/ 663 h 796"/>
              <a:gd name="T70" fmla="*/ 379 w 396"/>
              <a:gd name="T71" fmla="*/ 426 h 796"/>
              <a:gd name="T72" fmla="*/ 283 w 396"/>
              <a:gd name="T73" fmla="*/ 630 h 796"/>
              <a:gd name="T74" fmla="*/ 113 w 396"/>
              <a:gd name="T75" fmla="*/ 630 h 796"/>
              <a:gd name="T76" fmla="*/ 17 w 396"/>
              <a:gd name="T77" fmla="*/ 426 h 796"/>
              <a:gd name="T78" fmla="*/ 16 w 396"/>
              <a:gd name="T79" fmla="*/ 422 h 796"/>
              <a:gd name="T80" fmla="*/ 177 w 396"/>
              <a:gd name="T81" fmla="*/ 16 h 796"/>
              <a:gd name="T82" fmla="*/ 180 w 396"/>
              <a:gd name="T83" fmla="*/ 14 h 796"/>
              <a:gd name="T84" fmla="*/ 191 w 396"/>
              <a:gd name="T85" fmla="*/ 14 h 796"/>
              <a:gd name="T86" fmla="*/ 191 w 396"/>
              <a:gd name="T87" fmla="*/ 323 h 796"/>
              <a:gd name="T88" fmla="*/ 158 w 396"/>
              <a:gd name="T89" fmla="*/ 362 h 796"/>
              <a:gd name="T90" fmla="*/ 198 w 396"/>
              <a:gd name="T91" fmla="*/ 402 h 796"/>
              <a:gd name="T92" fmla="*/ 238 w 396"/>
              <a:gd name="T93" fmla="*/ 362 h 796"/>
              <a:gd name="T94" fmla="*/ 205 w 396"/>
              <a:gd name="T95" fmla="*/ 323 h 796"/>
              <a:gd name="T96" fmla="*/ 205 w 396"/>
              <a:gd name="T97" fmla="*/ 14 h 796"/>
              <a:gd name="T98" fmla="*/ 216 w 396"/>
              <a:gd name="T99" fmla="*/ 14 h 796"/>
              <a:gd name="T100" fmla="*/ 219 w 396"/>
              <a:gd name="T101" fmla="*/ 15 h 796"/>
              <a:gd name="T102" fmla="*/ 380 w 396"/>
              <a:gd name="T103" fmla="*/ 422 h 796"/>
              <a:gd name="T104" fmla="*/ 379 w 396"/>
              <a:gd name="T105" fmla="*/ 426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6" h="796">
                <a:moveTo>
                  <a:pt x="393" y="417"/>
                </a:moveTo>
                <a:cubicBezTo>
                  <a:pt x="232" y="10"/>
                  <a:pt x="232" y="10"/>
                  <a:pt x="232" y="10"/>
                </a:cubicBezTo>
                <a:cubicBezTo>
                  <a:pt x="229" y="4"/>
                  <a:pt x="223" y="0"/>
                  <a:pt x="216" y="0"/>
                </a:cubicBezTo>
                <a:cubicBezTo>
                  <a:pt x="180" y="0"/>
                  <a:pt x="180" y="0"/>
                  <a:pt x="180" y="0"/>
                </a:cubicBezTo>
                <a:cubicBezTo>
                  <a:pt x="173" y="0"/>
                  <a:pt x="167" y="4"/>
                  <a:pt x="164" y="10"/>
                </a:cubicBezTo>
                <a:cubicBezTo>
                  <a:pt x="3" y="417"/>
                  <a:pt x="3" y="417"/>
                  <a:pt x="3" y="417"/>
                </a:cubicBezTo>
                <a:cubicBezTo>
                  <a:pt x="0" y="424"/>
                  <a:pt x="2" y="432"/>
                  <a:pt x="8" y="437"/>
                </a:cubicBezTo>
                <a:cubicBezTo>
                  <a:pt x="66" y="483"/>
                  <a:pt x="95" y="545"/>
                  <a:pt x="99" y="631"/>
                </a:cubicBezTo>
                <a:cubicBezTo>
                  <a:pt x="84" y="634"/>
                  <a:pt x="72" y="647"/>
                  <a:pt x="72" y="662"/>
                </a:cubicBezTo>
                <a:cubicBezTo>
                  <a:pt x="68" y="770"/>
                  <a:pt x="68" y="770"/>
                  <a:pt x="68" y="770"/>
                </a:cubicBezTo>
                <a:cubicBezTo>
                  <a:pt x="68" y="773"/>
                  <a:pt x="70" y="776"/>
                  <a:pt x="73" y="777"/>
                </a:cubicBezTo>
                <a:cubicBezTo>
                  <a:pt x="113" y="790"/>
                  <a:pt x="155" y="796"/>
                  <a:pt x="198" y="796"/>
                </a:cubicBezTo>
                <a:cubicBezTo>
                  <a:pt x="241" y="796"/>
                  <a:pt x="283" y="790"/>
                  <a:pt x="323" y="777"/>
                </a:cubicBezTo>
                <a:cubicBezTo>
                  <a:pt x="326" y="776"/>
                  <a:pt x="328" y="773"/>
                  <a:pt x="328" y="770"/>
                </a:cubicBezTo>
                <a:cubicBezTo>
                  <a:pt x="324" y="662"/>
                  <a:pt x="324" y="662"/>
                  <a:pt x="324" y="662"/>
                </a:cubicBezTo>
                <a:cubicBezTo>
                  <a:pt x="324" y="647"/>
                  <a:pt x="312" y="634"/>
                  <a:pt x="297" y="631"/>
                </a:cubicBezTo>
                <a:cubicBezTo>
                  <a:pt x="302" y="545"/>
                  <a:pt x="330" y="483"/>
                  <a:pt x="388" y="437"/>
                </a:cubicBezTo>
                <a:cubicBezTo>
                  <a:pt x="394" y="432"/>
                  <a:pt x="396" y="424"/>
                  <a:pt x="393" y="417"/>
                </a:cubicBezTo>
                <a:close/>
                <a:moveTo>
                  <a:pt x="196" y="336"/>
                </a:moveTo>
                <a:cubicBezTo>
                  <a:pt x="197" y="336"/>
                  <a:pt x="197" y="336"/>
                  <a:pt x="198" y="336"/>
                </a:cubicBezTo>
                <a:cubicBezTo>
                  <a:pt x="199" y="336"/>
                  <a:pt x="199" y="336"/>
                  <a:pt x="200" y="336"/>
                </a:cubicBezTo>
                <a:cubicBezTo>
                  <a:pt x="213" y="337"/>
                  <a:pt x="224" y="348"/>
                  <a:pt x="224" y="362"/>
                </a:cubicBezTo>
                <a:cubicBezTo>
                  <a:pt x="224" y="376"/>
                  <a:pt x="212" y="388"/>
                  <a:pt x="198" y="388"/>
                </a:cubicBezTo>
                <a:cubicBezTo>
                  <a:pt x="184" y="388"/>
                  <a:pt x="172" y="376"/>
                  <a:pt x="172" y="362"/>
                </a:cubicBezTo>
                <a:cubicBezTo>
                  <a:pt x="172" y="348"/>
                  <a:pt x="183" y="337"/>
                  <a:pt x="196" y="336"/>
                </a:cubicBezTo>
                <a:close/>
                <a:moveTo>
                  <a:pt x="310" y="663"/>
                </a:moveTo>
                <a:cubicBezTo>
                  <a:pt x="314" y="765"/>
                  <a:pt x="314" y="765"/>
                  <a:pt x="314" y="765"/>
                </a:cubicBezTo>
                <a:cubicBezTo>
                  <a:pt x="276" y="777"/>
                  <a:pt x="237" y="782"/>
                  <a:pt x="198" y="782"/>
                </a:cubicBezTo>
                <a:cubicBezTo>
                  <a:pt x="159" y="782"/>
                  <a:pt x="120" y="777"/>
                  <a:pt x="82" y="765"/>
                </a:cubicBezTo>
                <a:cubicBezTo>
                  <a:pt x="86" y="663"/>
                  <a:pt x="86" y="663"/>
                  <a:pt x="86" y="663"/>
                </a:cubicBezTo>
                <a:cubicBezTo>
                  <a:pt x="86" y="652"/>
                  <a:pt x="95" y="644"/>
                  <a:pt x="105" y="644"/>
                </a:cubicBezTo>
                <a:cubicBezTo>
                  <a:pt x="106" y="644"/>
                  <a:pt x="106" y="644"/>
                  <a:pt x="106" y="644"/>
                </a:cubicBezTo>
                <a:cubicBezTo>
                  <a:pt x="290" y="644"/>
                  <a:pt x="290" y="644"/>
                  <a:pt x="290" y="644"/>
                </a:cubicBezTo>
                <a:cubicBezTo>
                  <a:pt x="291" y="644"/>
                  <a:pt x="291" y="644"/>
                  <a:pt x="291" y="644"/>
                </a:cubicBezTo>
                <a:cubicBezTo>
                  <a:pt x="301" y="644"/>
                  <a:pt x="310" y="652"/>
                  <a:pt x="310" y="663"/>
                </a:cubicBezTo>
                <a:close/>
                <a:moveTo>
                  <a:pt x="379" y="426"/>
                </a:moveTo>
                <a:cubicBezTo>
                  <a:pt x="318" y="475"/>
                  <a:pt x="288" y="540"/>
                  <a:pt x="283" y="630"/>
                </a:cubicBezTo>
                <a:cubicBezTo>
                  <a:pt x="113" y="630"/>
                  <a:pt x="113" y="630"/>
                  <a:pt x="113" y="630"/>
                </a:cubicBezTo>
                <a:cubicBezTo>
                  <a:pt x="108" y="540"/>
                  <a:pt x="78" y="475"/>
                  <a:pt x="17" y="426"/>
                </a:cubicBezTo>
                <a:cubicBezTo>
                  <a:pt x="16" y="425"/>
                  <a:pt x="15" y="424"/>
                  <a:pt x="16" y="422"/>
                </a:cubicBezTo>
                <a:cubicBezTo>
                  <a:pt x="177" y="16"/>
                  <a:pt x="177" y="16"/>
                  <a:pt x="177" y="16"/>
                </a:cubicBezTo>
                <a:cubicBezTo>
                  <a:pt x="177" y="14"/>
                  <a:pt x="179" y="14"/>
                  <a:pt x="180" y="14"/>
                </a:cubicBezTo>
                <a:cubicBezTo>
                  <a:pt x="191" y="14"/>
                  <a:pt x="191" y="14"/>
                  <a:pt x="191" y="14"/>
                </a:cubicBezTo>
                <a:cubicBezTo>
                  <a:pt x="191" y="323"/>
                  <a:pt x="191" y="323"/>
                  <a:pt x="191" y="323"/>
                </a:cubicBezTo>
                <a:cubicBezTo>
                  <a:pt x="172" y="326"/>
                  <a:pt x="158" y="342"/>
                  <a:pt x="158" y="362"/>
                </a:cubicBezTo>
                <a:cubicBezTo>
                  <a:pt x="158" y="384"/>
                  <a:pt x="176" y="402"/>
                  <a:pt x="198" y="402"/>
                </a:cubicBezTo>
                <a:cubicBezTo>
                  <a:pt x="220" y="402"/>
                  <a:pt x="238" y="384"/>
                  <a:pt x="238" y="362"/>
                </a:cubicBezTo>
                <a:cubicBezTo>
                  <a:pt x="238" y="342"/>
                  <a:pt x="224" y="326"/>
                  <a:pt x="205" y="323"/>
                </a:cubicBezTo>
                <a:cubicBezTo>
                  <a:pt x="205" y="14"/>
                  <a:pt x="205" y="14"/>
                  <a:pt x="205" y="14"/>
                </a:cubicBezTo>
                <a:cubicBezTo>
                  <a:pt x="216" y="14"/>
                  <a:pt x="216" y="14"/>
                  <a:pt x="216" y="14"/>
                </a:cubicBezTo>
                <a:cubicBezTo>
                  <a:pt x="218" y="14"/>
                  <a:pt x="219" y="14"/>
                  <a:pt x="219" y="15"/>
                </a:cubicBezTo>
                <a:cubicBezTo>
                  <a:pt x="380" y="422"/>
                  <a:pt x="380" y="422"/>
                  <a:pt x="380" y="422"/>
                </a:cubicBezTo>
                <a:cubicBezTo>
                  <a:pt x="381" y="424"/>
                  <a:pt x="381" y="425"/>
                  <a:pt x="379" y="42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68" name="Oval 71"/>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0" name="Freeform 92"/>
          <p:cNvSpPr>
            <a:spLocks noEditPoints="1"/>
          </p:cNvSpPr>
          <p:nvPr/>
        </p:nvSpPr>
        <p:spPr bwMode="auto">
          <a:xfrm>
            <a:off x="4977372" y="1805629"/>
            <a:ext cx="651222" cy="484603"/>
          </a:xfrm>
          <a:custGeom>
            <a:avLst/>
            <a:gdLst>
              <a:gd name="T0" fmla="*/ 623 w 632"/>
              <a:gd name="T1" fmla="*/ 109 h 469"/>
              <a:gd name="T2" fmla="*/ 594 w 632"/>
              <a:gd name="T3" fmla="*/ 97 h 469"/>
              <a:gd name="T4" fmla="*/ 577 w 632"/>
              <a:gd name="T5" fmla="*/ 97 h 469"/>
              <a:gd name="T6" fmla="*/ 577 w 632"/>
              <a:gd name="T7" fmla="*/ 80 h 469"/>
              <a:gd name="T8" fmla="*/ 535 w 632"/>
              <a:gd name="T9" fmla="*/ 38 h 469"/>
              <a:gd name="T10" fmla="*/ 209 w 632"/>
              <a:gd name="T11" fmla="*/ 38 h 469"/>
              <a:gd name="T12" fmla="*/ 175 w 632"/>
              <a:gd name="T13" fmla="*/ 3 h 469"/>
              <a:gd name="T14" fmla="*/ 170 w 632"/>
              <a:gd name="T15" fmla="*/ 0 h 469"/>
              <a:gd name="T16" fmla="*/ 42 w 632"/>
              <a:gd name="T17" fmla="*/ 0 h 469"/>
              <a:gd name="T18" fmla="*/ 0 w 632"/>
              <a:gd name="T19" fmla="*/ 42 h 469"/>
              <a:gd name="T20" fmla="*/ 0 w 632"/>
              <a:gd name="T21" fmla="*/ 427 h 469"/>
              <a:gd name="T22" fmla="*/ 18 w 632"/>
              <a:gd name="T23" fmla="*/ 461 h 469"/>
              <a:gd name="T24" fmla="*/ 18 w 632"/>
              <a:gd name="T25" fmla="*/ 462 h 469"/>
              <a:gd name="T26" fmla="*/ 18 w 632"/>
              <a:gd name="T27" fmla="*/ 462 h 469"/>
              <a:gd name="T28" fmla="*/ 42 w 632"/>
              <a:gd name="T29" fmla="*/ 469 h 469"/>
              <a:gd name="T30" fmla="*/ 535 w 632"/>
              <a:gd name="T31" fmla="*/ 469 h 469"/>
              <a:gd name="T32" fmla="*/ 582 w 632"/>
              <a:gd name="T33" fmla="*/ 432 h 469"/>
              <a:gd name="T34" fmla="*/ 631 w 632"/>
              <a:gd name="T35" fmla="*/ 136 h 469"/>
              <a:gd name="T36" fmla="*/ 623 w 632"/>
              <a:gd name="T37" fmla="*/ 109 h 469"/>
              <a:gd name="T38" fmla="*/ 42 w 632"/>
              <a:gd name="T39" fmla="*/ 14 h 469"/>
              <a:gd name="T40" fmla="*/ 167 w 632"/>
              <a:gd name="T41" fmla="*/ 14 h 469"/>
              <a:gd name="T42" fmla="*/ 200 w 632"/>
              <a:gd name="T43" fmla="*/ 50 h 469"/>
              <a:gd name="T44" fmla="*/ 206 w 632"/>
              <a:gd name="T45" fmla="*/ 52 h 469"/>
              <a:gd name="T46" fmla="*/ 535 w 632"/>
              <a:gd name="T47" fmla="*/ 52 h 469"/>
              <a:gd name="T48" fmla="*/ 563 w 632"/>
              <a:gd name="T49" fmla="*/ 80 h 469"/>
              <a:gd name="T50" fmla="*/ 563 w 632"/>
              <a:gd name="T51" fmla="*/ 97 h 469"/>
              <a:gd name="T52" fmla="*/ 101 w 632"/>
              <a:gd name="T53" fmla="*/ 97 h 469"/>
              <a:gd name="T54" fmla="*/ 54 w 632"/>
              <a:gd name="T55" fmla="*/ 134 h 469"/>
              <a:gd name="T56" fmla="*/ 14 w 632"/>
              <a:gd name="T57" fmla="*/ 377 h 469"/>
              <a:gd name="T58" fmla="*/ 14 w 632"/>
              <a:gd name="T59" fmla="*/ 42 h 469"/>
              <a:gd name="T60" fmla="*/ 42 w 632"/>
              <a:gd name="T61" fmla="*/ 14 h 469"/>
              <a:gd name="T62" fmla="*/ 617 w 632"/>
              <a:gd name="T63" fmla="*/ 134 h 469"/>
              <a:gd name="T64" fmla="*/ 568 w 632"/>
              <a:gd name="T65" fmla="*/ 430 h 469"/>
              <a:gd name="T66" fmla="*/ 535 w 632"/>
              <a:gd name="T67" fmla="*/ 455 h 469"/>
              <a:gd name="T68" fmla="*/ 42 w 632"/>
              <a:gd name="T69" fmla="*/ 455 h 469"/>
              <a:gd name="T70" fmla="*/ 26 w 632"/>
              <a:gd name="T71" fmla="*/ 450 h 469"/>
              <a:gd name="T72" fmla="*/ 23 w 632"/>
              <a:gd name="T73" fmla="*/ 447 h 469"/>
              <a:gd name="T74" fmla="*/ 19 w 632"/>
              <a:gd name="T75" fmla="*/ 432 h 469"/>
              <a:gd name="T76" fmla="*/ 68 w 632"/>
              <a:gd name="T77" fmla="*/ 136 h 469"/>
              <a:gd name="T78" fmla="*/ 101 w 632"/>
              <a:gd name="T79" fmla="*/ 111 h 469"/>
              <a:gd name="T80" fmla="*/ 594 w 632"/>
              <a:gd name="T81" fmla="*/ 111 h 469"/>
              <a:gd name="T82" fmla="*/ 613 w 632"/>
              <a:gd name="T83" fmla="*/ 118 h 469"/>
              <a:gd name="T84" fmla="*/ 617 w 632"/>
              <a:gd name="T85" fmla="*/ 134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2" h="469">
                <a:moveTo>
                  <a:pt x="623" y="109"/>
                </a:moveTo>
                <a:cubicBezTo>
                  <a:pt x="617" y="101"/>
                  <a:pt x="606" y="97"/>
                  <a:pt x="594" y="97"/>
                </a:cubicBezTo>
                <a:cubicBezTo>
                  <a:pt x="577" y="97"/>
                  <a:pt x="577" y="97"/>
                  <a:pt x="577" y="97"/>
                </a:cubicBezTo>
                <a:cubicBezTo>
                  <a:pt x="577" y="80"/>
                  <a:pt x="577" y="80"/>
                  <a:pt x="577" y="80"/>
                </a:cubicBezTo>
                <a:cubicBezTo>
                  <a:pt x="577" y="57"/>
                  <a:pt x="558" y="38"/>
                  <a:pt x="535" y="38"/>
                </a:cubicBezTo>
                <a:cubicBezTo>
                  <a:pt x="209" y="38"/>
                  <a:pt x="209" y="38"/>
                  <a:pt x="209" y="38"/>
                </a:cubicBezTo>
                <a:cubicBezTo>
                  <a:pt x="175" y="3"/>
                  <a:pt x="175" y="3"/>
                  <a:pt x="175" y="3"/>
                </a:cubicBezTo>
                <a:cubicBezTo>
                  <a:pt x="174" y="1"/>
                  <a:pt x="172" y="0"/>
                  <a:pt x="170" y="0"/>
                </a:cubicBezTo>
                <a:cubicBezTo>
                  <a:pt x="42" y="0"/>
                  <a:pt x="42" y="0"/>
                  <a:pt x="42" y="0"/>
                </a:cubicBezTo>
                <a:cubicBezTo>
                  <a:pt x="19" y="0"/>
                  <a:pt x="0" y="19"/>
                  <a:pt x="0" y="42"/>
                </a:cubicBezTo>
                <a:cubicBezTo>
                  <a:pt x="0" y="427"/>
                  <a:pt x="0" y="427"/>
                  <a:pt x="0" y="427"/>
                </a:cubicBezTo>
                <a:cubicBezTo>
                  <a:pt x="0" y="441"/>
                  <a:pt x="7" y="454"/>
                  <a:pt x="18" y="461"/>
                </a:cubicBezTo>
                <a:cubicBezTo>
                  <a:pt x="18" y="462"/>
                  <a:pt x="18" y="462"/>
                  <a:pt x="18" y="462"/>
                </a:cubicBezTo>
                <a:cubicBezTo>
                  <a:pt x="18" y="462"/>
                  <a:pt x="18" y="462"/>
                  <a:pt x="18" y="462"/>
                </a:cubicBezTo>
                <a:cubicBezTo>
                  <a:pt x="25" y="467"/>
                  <a:pt x="33" y="469"/>
                  <a:pt x="42" y="469"/>
                </a:cubicBezTo>
                <a:cubicBezTo>
                  <a:pt x="535" y="469"/>
                  <a:pt x="535" y="469"/>
                  <a:pt x="535" y="469"/>
                </a:cubicBezTo>
                <a:cubicBezTo>
                  <a:pt x="558" y="469"/>
                  <a:pt x="578" y="453"/>
                  <a:pt x="582" y="432"/>
                </a:cubicBezTo>
                <a:cubicBezTo>
                  <a:pt x="631" y="136"/>
                  <a:pt x="631" y="136"/>
                  <a:pt x="631" y="136"/>
                </a:cubicBezTo>
                <a:cubicBezTo>
                  <a:pt x="632" y="126"/>
                  <a:pt x="630" y="117"/>
                  <a:pt x="623" y="109"/>
                </a:cubicBezTo>
                <a:close/>
                <a:moveTo>
                  <a:pt x="42" y="14"/>
                </a:moveTo>
                <a:cubicBezTo>
                  <a:pt x="167" y="14"/>
                  <a:pt x="167" y="14"/>
                  <a:pt x="167" y="14"/>
                </a:cubicBezTo>
                <a:cubicBezTo>
                  <a:pt x="200" y="50"/>
                  <a:pt x="200" y="50"/>
                  <a:pt x="200" y="50"/>
                </a:cubicBezTo>
                <a:cubicBezTo>
                  <a:pt x="202" y="51"/>
                  <a:pt x="204" y="52"/>
                  <a:pt x="206" y="52"/>
                </a:cubicBezTo>
                <a:cubicBezTo>
                  <a:pt x="535" y="52"/>
                  <a:pt x="535" y="52"/>
                  <a:pt x="535" y="52"/>
                </a:cubicBezTo>
                <a:cubicBezTo>
                  <a:pt x="550" y="52"/>
                  <a:pt x="563" y="65"/>
                  <a:pt x="563" y="80"/>
                </a:cubicBezTo>
                <a:cubicBezTo>
                  <a:pt x="563" y="97"/>
                  <a:pt x="563" y="97"/>
                  <a:pt x="563" y="97"/>
                </a:cubicBezTo>
                <a:cubicBezTo>
                  <a:pt x="101" y="97"/>
                  <a:pt x="101" y="97"/>
                  <a:pt x="101" y="97"/>
                </a:cubicBezTo>
                <a:cubicBezTo>
                  <a:pt x="78" y="97"/>
                  <a:pt x="57" y="113"/>
                  <a:pt x="54" y="134"/>
                </a:cubicBezTo>
                <a:cubicBezTo>
                  <a:pt x="14" y="377"/>
                  <a:pt x="14" y="377"/>
                  <a:pt x="14" y="377"/>
                </a:cubicBezTo>
                <a:cubicBezTo>
                  <a:pt x="14" y="42"/>
                  <a:pt x="14" y="42"/>
                  <a:pt x="14" y="42"/>
                </a:cubicBezTo>
                <a:cubicBezTo>
                  <a:pt x="14" y="27"/>
                  <a:pt x="26" y="14"/>
                  <a:pt x="42" y="14"/>
                </a:cubicBezTo>
                <a:close/>
                <a:moveTo>
                  <a:pt x="617" y="134"/>
                </a:moveTo>
                <a:cubicBezTo>
                  <a:pt x="568" y="430"/>
                  <a:pt x="568" y="430"/>
                  <a:pt x="568" y="430"/>
                </a:cubicBezTo>
                <a:cubicBezTo>
                  <a:pt x="566" y="443"/>
                  <a:pt x="551" y="455"/>
                  <a:pt x="535" y="455"/>
                </a:cubicBezTo>
                <a:cubicBezTo>
                  <a:pt x="42" y="455"/>
                  <a:pt x="42" y="455"/>
                  <a:pt x="42" y="455"/>
                </a:cubicBezTo>
                <a:cubicBezTo>
                  <a:pt x="36" y="455"/>
                  <a:pt x="31" y="453"/>
                  <a:pt x="26" y="450"/>
                </a:cubicBezTo>
                <a:cubicBezTo>
                  <a:pt x="25" y="449"/>
                  <a:pt x="24" y="448"/>
                  <a:pt x="23" y="447"/>
                </a:cubicBezTo>
                <a:cubicBezTo>
                  <a:pt x="19" y="443"/>
                  <a:pt x="18" y="438"/>
                  <a:pt x="19" y="432"/>
                </a:cubicBezTo>
                <a:cubicBezTo>
                  <a:pt x="68" y="136"/>
                  <a:pt x="68" y="136"/>
                  <a:pt x="68" y="136"/>
                </a:cubicBezTo>
                <a:cubicBezTo>
                  <a:pt x="70" y="122"/>
                  <a:pt x="85" y="111"/>
                  <a:pt x="101" y="111"/>
                </a:cubicBezTo>
                <a:cubicBezTo>
                  <a:pt x="594" y="111"/>
                  <a:pt x="594" y="111"/>
                  <a:pt x="594" y="111"/>
                </a:cubicBezTo>
                <a:cubicBezTo>
                  <a:pt x="602" y="111"/>
                  <a:pt x="609" y="114"/>
                  <a:pt x="613" y="118"/>
                </a:cubicBezTo>
                <a:cubicBezTo>
                  <a:pt x="616" y="123"/>
                  <a:pt x="618" y="128"/>
                  <a:pt x="617" y="13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9" name="Oval 68"/>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3" name="Freeform 95"/>
          <p:cNvSpPr>
            <a:spLocks noEditPoints="1"/>
          </p:cNvSpPr>
          <p:nvPr/>
        </p:nvSpPr>
        <p:spPr bwMode="auto">
          <a:xfrm>
            <a:off x="10277437" y="1729477"/>
            <a:ext cx="414938" cy="635753"/>
          </a:xfrm>
          <a:custGeom>
            <a:avLst/>
            <a:gdLst>
              <a:gd name="T0" fmla="*/ 395 w 402"/>
              <a:gd name="T1" fmla="*/ 615 h 615"/>
              <a:gd name="T2" fmla="*/ 7 w 402"/>
              <a:gd name="T3" fmla="*/ 615 h 615"/>
              <a:gd name="T4" fmla="*/ 0 w 402"/>
              <a:gd name="T5" fmla="*/ 608 h 615"/>
              <a:gd name="T6" fmla="*/ 0 w 402"/>
              <a:gd name="T7" fmla="*/ 7 h 615"/>
              <a:gd name="T8" fmla="*/ 7 w 402"/>
              <a:gd name="T9" fmla="*/ 0 h 615"/>
              <a:gd name="T10" fmla="*/ 395 w 402"/>
              <a:gd name="T11" fmla="*/ 0 h 615"/>
              <a:gd name="T12" fmla="*/ 402 w 402"/>
              <a:gd name="T13" fmla="*/ 7 h 615"/>
              <a:gd name="T14" fmla="*/ 395 w 402"/>
              <a:gd name="T15" fmla="*/ 14 h 615"/>
              <a:gd name="T16" fmla="*/ 14 w 402"/>
              <a:gd name="T17" fmla="*/ 14 h 615"/>
              <a:gd name="T18" fmla="*/ 14 w 402"/>
              <a:gd name="T19" fmla="*/ 601 h 615"/>
              <a:gd name="T20" fmla="*/ 395 w 402"/>
              <a:gd name="T21" fmla="*/ 601 h 615"/>
              <a:gd name="T22" fmla="*/ 402 w 402"/>
              <a:gd name="T23" fmla="*/ 608 h 615"/>
              <a:gd name="T24" fmla="*/ 395 w 402"/>
              <a:gd name="T25" fmla="*/ 615 h 615"/>
              <a:gd name="T26" fmla="*/ 133 w 402"/>
              <a:gd name="T27" fmla="*/ 312 h 615"/>
              <a:gd name="T28" fmla="*/ 92 w 402"/>
              <a:gd name="T29" fmla="*/ 271 h 615"/>
              <a:gd name="T30" fmla="*/ 51 w 402"/>
              <a:gd name="T31" fmla="*/ 312 h 615"/>
              <a:gd name="T32" fmla="*/ 92 w 402"/>
              <a:gd name="T33" fmla="*/ 353 h 615"/>
              <a:gd name="T34" fmla="*/ 133 w 402"/>
              <a:gd name="T35" fmla="*/ 312 h 615"/>
              <a:gd name="T36" fmla="*/ 119 w 402"/>
              <a:gd name="T37" fmla="*/ 312 h 615"/>
              <a:gd name="T38" fmla="*/ 92 w 402"/>
              <a:gd name="T39" fmla="*/ 339 h 615"/>
              <a:gd name="T40" fmla="*/ 65 w 402"/>
              <a:gd name="T41" fmla="*/ 312 h 615"/>
              <a:gd name="T42" fmla="*/ 92 w 402"/>
              <a:gd name="T43" fmla="*/ 285 h 615"/>
              <a:gd name="T44" fmla="*/ 119 w 402"/>
              <a:gd name="T45" fmla="*/ 312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615">
                <a:moveTo>
                  <a:pt x="395" y="615"/>
                </a:moveTo>
                <a:cubicBezTo>
                  <a:pt x="7" y="615"/>
                  <a:pt x="7" y="615"/>
                  <a:pt x="7" y="615"/>
                </a:cubicBezTo>
                <a:cubicBezTo>
                  <a:pt x="3" y="615"/>
                  <a:pt x="0" y="612"/>
                  <a:pt x="0" y="608"/>
                </a:cubicBezTo>
                <a:cubicBezTo>
                  <a:pt x="0" y="7"/>
                  <a:pt x="0" y="7"/>
                  <a:pt x="0" y="7"/>
                </a:cubicBezTo>
                <a:cubicBezTo>
                  <a:pt x="0" y="3"/>
                  <a:pt x="3" y="0"/>
                  <a:pt x="7" y="0"/>
                </a:cubicBezTo>
                <a:cubicBezTo>
                  <a:pt x="395" y="0"/>
                  <a:pt x="395" y="0"/>
                  <a:pt x="395" y="0"/>
                </a:cubicBezTo>
                <a:cubicBezTo>
                  <a:pt x="399" y="0"/>
                  <a:pt x="402" y="3"/>
                  <a:pt x="402" y="7"/>
                </a:cubicBezTo>
                <a:cubicBezTo>
                  <a:pt x="402" y="11"/>
                  <a:pt x="399" y="14"/>
                  <a:pt x="395" y="14"/>
                </a:cubicBezTo>
                <a:cubicBezTo>
                  <a:pt x="14" y="14"/>
                  <a:pt x="14" y="14"/>
                  <a:pt x="14" y="14"/>
                </a:cubicBezTo>
                <a:cubicBezTo>
                  <a:pt x="14" y="601"/>
                  <a:pt x="14" y="601"/>
                  <a:pt x="14" y="601"/>
                </a:cubicBezTo>
                <a:cubicBezTo>
                  <a:pt x="395" y="601"/>
                  <a:pt x="395" y="601"/>
                  <a:pt x="395" y="601"/>
                </a:cubicBezTo>
                <a:cubicBezTo>
                  <a:pt x="399" y="601"/>
                  <a:pt x="402" y="604"/>
                  <a:pt x="402" y="608"/>
                </a:cubicBezTo>
                <a:cubicBezTo>
                  <a:pt x="402" y="612"/>
                  <a:pt x="399" y="615"/>
                  <a:pt x="395" y="615"/>
                </a:cubicBezTo>
                <a:close/>
                <a:moveTo>
                  <a:pt x="133" y="312"/>
                </a:moveTo>
                <a:cubicBezTo>
                  <a:pt x="133" y="289"/>
                  <a:pt x="115" y="271"/>
                  <a:pt x="92" y="271"/>
                </a:cubicBezTo>
                <a:cubicBezTo>
                  <a:pt x="70" y="271"/>
                  <a:pt x="51" y="289"/>
                  <a:pt x="51" y="312"/>
                </a:cubicBezTo>
                <a:cubicBezTo>
                  <a:pt x="51" y="335"/>
                  <a:pt x="70" y="353"/>
                  <a:pt x="92" y="353"/>
                </a:cubicBezTo>
                <a:cubicBezTo>
                  <a:pt x="115" y="353"/>
                  <a:pt x="133" y="335"/>
                  <a:pt x="133" y="312"/>
                </a:cubicBezTo>
                <a:close/>
                <a:moveTo>
                  <a:pt x="119" y="312"/>
                </a:moveTo>
                <a:cubicBezTo>
                  <a:pt x="119" y="327"/>
                  <a:pt x="107" y="339"/>
                  <a:pt x="92" y="339"/>
                </a:cubicBezTo>
                <a:cubicBezTo>
                  <a:pt x="77" y="339"/>
                  <a:pt x="65" y="327"/>
                  <a:pt x="65" y="312"/>
                </a:cubicBezTo>
                <a:cubicBezTo>
                  <a:pt x="65" y="297"/>
                  <a:pt x="77" y="285"/>
                  <a:pt x="92" y="285"/>
                </a:cubicBezTo>
                <a:cubicBezTo>
                  <a:pt x="107" y="285"/>
                  <a:pt x="119" y="297"/>
                  <a:pt x="119" y="31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60" name="Oval 69"/>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4" name="Freeform 96"/>
          <p:cNvSpPr>
            <a:spLocks noEditPoints="1"/>
          </p:cNvSpPr>
          <p:nvPr/>
        </p:nvSpPr>
        <p:spPr bwMode="auto">
          <a:xfrm>
            <a:off x="8383404" y="1681017"/>
            <a:ext cx="679598" cy="732674"/>
          </a:xfrm>
          <a:custGeom>
            <a:avLst/>
            <a:gdLst>
              <a:gd name="T0" fmla="*/ 430 w 658"/>
              <a:gd name="T1" fmla="*/ 439 h 709"/>
              <a:gd name="T2" fmla="*/ 430 w 658"/>
              <a:gd name="T3" fmla="*/ 352 h 709"/>
              <a:gd name="T4" fmla="*/ 449 w 658"/>
              <a:gd name="T5" fmla="*/ 396 h 709"/>
              <a:gd name="T6" fmla="*/ 411 w 658"/>
              <a:gd name="T7" fmla="*/ 396 h 709"/>
              <a:gd name="T8" fmla="*/ 449 w 658"/>
              <a:gd name="T9" fmla="*/ 396 h 709"/>
              <a:gd name="T10" fmla="*/ 648 w 658"/>
              <a:gd name="T11" fmla="*/ 615 h 709"/>
              <a:gd name="T12" fmla="*/ 366 w 658"/>
              <a:gd name="T13" fmla="*/ 93 h 709"/>
              <a:gd name="T14" fmla="*/ 647 w 658"/>
              <a:gd name="T15" fmla="*/ 7 h 709"/>
              <a:gd name="T16" fmla="*/ 228 w 658"/>
              <a:gd name="T17" fmla="*/ 0 h 709"/>
              <a:gd name="T18" fmla="*/ 221 w 658"/>
              <a:gd name="T19" fmla="*/ 256 h 709"/>
              <a:gd name="T20" fmla="*/ 146 w 658"/>
              <a:gd name="T21" fmla="*/ 204 h 709"/>
              <a:gd name="T22" fmla="*/ 258 w 658"/>
              <a:gd name="T23" fmla="*/ 305 h 709"/>
              <a:gd name="T24" fmla="*/ 0 w 658"/>
              <a:gd name="T25" fmla="*/ 312 h 709"/>
              <a:gd name="T26" fmla="*/ 258 w 658"/>
              <a:gd name="T27" fmla="*/ 319 h 709"/>
              <a:gd name="T28" fmla="*/ 146 w 658"/>
              <a:gd name="T29" fmla="*/ 421 h 709"/>
              <a:gd name="T30" fmla="*/ 156 w 658"/>
              <a:gd name="T31" fmla="*/ 422 h 709"/>
              <a:gd name="T32" fmla="*/ 221 w 658"/>
              <a:gd name="T33" fmla="*/ 622 h 709"/>
              <a:gd name="T34" fmla="*/ 352 w 658"/>
              <a:gd name="T35" fmla="*/ 629 h 709"/>
              <a:gd name="T36" fmla="*/ 355 w 658"/>
              <a:gd name="T37" fmla="*/ 708 h 709"/>
              <a:gd name="T38" fmla="*/ 361 w 658"/>
              <a:gd name="T39" fmla="*/ 709 h 709"/>
              <a:gd name="T40" fmla="*/ 657 w 658"/>
              <a:gd name="T41" fmla="*/ 620 h 709"/>
              <a:gd name="T42" fmla="*/ 235 w 658"/>
              <a:gd name="T43" fmla="*/ 356 h 709"/>
              <a:gd name="T44" fmla="*/ 282 w 658"/>
              <a:gd name="T45" fmla="*/ 317 h 709"/>
              <a:gd name="T46" fmla="*/ 283 w 658"/>
              <a:gd name="T47" fmla="*/ 316 h 709"/>
              <a:gd name="T48" fmla="*/ 284 w 658"/>
              <a:gd name="T49" fmla="*/ 315 h 709"/>
              <a:gd name="T50" fmla="*/ 284 w 658"/>
              <a:gd name="T51" fmla="*/ 314 h 709"/>
              <a:gd name="T52" fmla="*/ 284 w 658"/>
              <a:gd name="T53" fmla="*/ 311 h 709"/>
              <a:gd name="T54" fmla="*/ 284 w 658"/>
              <a:gd name="T55" fmla="*/ 309 h 709"/>
              <a:gd name="T56" fmla="*/ 283 w 658"/>
              <a:gd name="T57" fmla="*/ 308 h 709"/>
              <a:gd name="T58" fmla="*/ 282 w 658"/>
              <a:gd name="T59" fmla="*/ 307 h 709"/>
              <a:gd name="T60" fmla="*/ 235 w 658"/>
              <a:gd name="T61" fmla="*/ 268 h 709"/>
              <a:gd name="T62" fmla="*/ 590 w 658"/>
              <a:gd name="T63" fmla="*/ 14 h 709"/>
              <a:gd name="T64" fmla="*/ 352 w 658"/>
              <a:gd name="T65" fmla="*/ 88 h 709"/>
              <a:gd name="T66" fmla="*/ 235 w 658"/>
              <a:gd name="T67" fmla="*/ 61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58" h="709">
                <a:moveTo>
                  <a:pt x="397" y="396"/>
                </a:moveTo>
                <a:cubicBezTo>
                  <a:pt x="397" y="420"/>
                  <a:pt x="412" y="439"/>
                  <a:pt x="430" y="439"/>
                </a:cubicBezTo>
                <a:cubicBezTo>
                  <a:pt x="449" y="439"/>
                  <a:pt x="463" y="420"/>
                  <a:pt x="463" y="396"/>
                </a:cubicBezTo>
                <a:cubicBezTo>
                  <a:pt x="463" y="371"/>
                  <a:pt x="449" y="352"/>
                  <a:pt x="430" y="352"/>
                </a:cubicBezTo>
                <a:cubicBezTo>
                  <a:pt x="412" y="352"/>
                  <a:pt x="397" y="371"/>
                  <a:pt x="397" y="396"/>
                </a:cubicBezTo>
                <a:close/>
                <a:moveTo>
                  <a:pt x="449" y="396"/>
                </a:moveTo>
                <a:cubicBezTo>
                  <a:pt x="449" y="412"/>
                  <a:pt x="440" y="425"/>
                  <a:pt x="430" y="425"/>
                </a:cubicBezTo>
                <a:cubicBezTo>
                  <a:pt x="420" y="425"/>
                  <a:pt x="411" y="412"/>
                  <a:pt x="411" y="396"/>
                </a:cubicBezTo>
                <a:cubicBezTo>
                  <a:pt x="411" y="380"/>
                  <a:pt x="420" y="366"/>
                  <a:pt x="430" y="366"/>
                </a:cubicBezTo>
                <a:cubicBezTo>
                  <a:pt x="440" y="366"/>
                  <a:pt x="449" y="380"/>
                  <a:pt x="449" y="396"/>
                </a:cubicBezTo>
                <a:close/>
                <a:moveTo>
                  <a:pt x="657" y="620"/>
                </a:moveTo>
                <a:cubicBezTo>
                  <a:pt x="656" y="616"/>
                  <a:pt x="652" y="614"/>
                  <a:pt x="648" y="615"/>
                </a:cubicBezTo>
                <a:cubicBezTo>
                  <a:pt x="366" y="693"/>
                  <a:pt x="366" y="693"/>
                  <a:pt x="366" y="693"/>
                </a:cubicBezTo>
                <a:cubicBezTo>
                  <a:pt x="366" y="93"/>
                  <a:pt x="366" y="93"/>
                  <a:pt x="366" y="93"/>
                </a:cubicBezTo>
                <a:cubicBezTo>
                  <a:pt x="641" y="14"/>
                  <a:pt x="641" y="14"/>
                  <a:pt x="641" y="14"/>
                </a:cubicBezTo>
                <a:cubicBezTo>
                  <a:pt x="645" y="13"/>
                  <a:pt x="647" y="10"/>
                  <a:pt x="647" y="7"/>
                </a:cubicBezTo>
                <a:cubicBezTo>
                  <a:pt x="646" y="3"/>
                  <a:pt x="643" y="0"/>
                  <a:pt x="640" y="0"/>
                </a:cubicBezTo>
                <a:cubicBezTo>
                  <a:pt x="228" y="0"/>
                  <a:pt x="228" y="0"/>
                  <a:pt x="228" y="0"/>
                </a:cubicBezTo>
                <a:cubicBezTo>
                  <a:pt x="224" y="0"/>
                  <a:pt x="221" y="4"/>
                  <a:pt x="221" y="7"/>
                </a:cubicBezTo>
                <a:cubicBezTo>
                  <a:pt x="221" y="256"/>
                  <a:pt x="221" y="256"/>
                  <a:pt x="221" y="256"/>
                </a:cubicBezTo>
                <a:cubicBezTo>
                  <a:pt x="156" y="203"/>
                  <a:pt x="156" y="203"/>
                  <a:pt x="156" y="203"/>
                </a:cubicBezTo>
                <a:cubicBezTo>
                  <a:pt x="153" y="200"/>
                  <a:pt x="149" y="201"/>
                  <a:pt x="146" y="204"/>
                </a:cubicBezTo>
                <a:cubicBezTo>
                  <a:pt x="144" y="207"/>
                  <a:pt x="144" y="211"/>
                  <a:pt x="147" y="213"/>
                </a:cubicBezTo>
                <a:cubicBezTo>
                  <a:pt x="258" y="305"/>
                  <a:pt x="258" y="305"/>
                  <a:pt x="258" y="305"/>
                </a:cubicBezTo>
                <a:cubicBezTo>
                  <a:pt x="7" y="305"/>
                  <a:pt x="7" y="305"/>
                  <a:pt x="7" y="305"/>
                </a:cubicBezTo>
                <a:cubicBezTo>
                  <a:pt x="3" y="305"/>
                  <a:pt x="0" y="308"/>
                  <a:pt x="0" y="312"/>
                </a:cubicBezTo>
                <a:cubicBezTo>
                  <a:pt x="0" y="316"/>
                  <a:pt x="3" y="319"/>
                  <a:pt x="7" y="319"/>
                </a:cubicBezTo>
                <a:cubicBezTo>
                  <a:pt x="258" y="319"/>
                  <a:pt x="258" y="319"/>
                  <a:pt x="258" y="319"/>
                </a:cubicBezTo>
                <a:cubicBezTo>
                  <a:pt x="147" y="411"/>
                  <a:pt x="147" y="411"/>
                  <a:pt x="147" y="411"/>
                </a:cubicBezTo>
                <a:cubicBezTo>
                  <a:pt x="144" y="413"/>
                  <a:pt x="144" y="418"/>
                  <a:pt x="146" y="421"/>
                </a:cubicBezTo>
                <a:cubicBezTo>
                  <a:pt x="148" y="422"/>
                  <a:pt x="150" y="423"/>
                  <a:pt x="152" y="423"/>
                </a:cubicBezTo>
                <a:cubicBezTo>
                  <a:pt x="153" y="423"/>
                  <a:pt x="155" y="423"/>
                  <a:pt x="156" y="422"/>
                </a:cubicBezTo>
                <a:cubicBezTo>
                  <a:pt x="221" y="368"/>
                  <a:pt x="221" y="368"/>
                  <a:pt x="221" y="368"/>
                </a:cubicBezTo>
                <a:cubicBezTo>
                  <a:pt x="221" y="622"/>
                  <a:pt x="221" y="622"/>
                  <a:pt x="221" y="622"/>
                </a:cubicBezTo>
                <a:cubicBezTo>
                  <a:pt x="221" y="626"/>
                  <a:pt x="224" y="629"/>
                  <a:pt x="228" y="629"/>
                </a:cubicBezTo>
                <a:cubicBezTo>
                  <a:pt x="352" y="629"/>
                  <a:pt x="352" y="629"/>
                  <a:pt x="352" y="629"/>
                </a:cubicBezTo>
                <a:cubicBezTo>
                  <a:pt x="352" y="702"/>
                  <a:pt x="352" y="702"/>
                  <a:pt x="352" y="702"/>
                </a:cubicBezTo>
                <a:cubicBezTo>
                  <a:pt x="352" y="704"/>
                  <a:pt x="353" y="706"/>
                  <a:pt x="355" y="708"/>
                </a:cubicBezTo>
                <a:cubicBezTo>
                  <a:pt x="356" y="709"/>
                  <a:pt x="358" y="709"/>
                  <a:pt x="359" y="709"/>
                </a:cubicBezTo>
                <a:cubicBezTo>
                  <a:pt x="360" y="709"/>
                  <a:pt x="360" y="709"/>
                  <a:pt x="361" y="709"/>
                </a:cubicBezTo>
                <a:cubicBezTo>
                  <a:pt x="652" y="629"/>
                  <a:pt x="652" y="629"/>
                  <a:pt x="652" y="629"/>
                </a:cubicBezTo>
                <a:cubicBezTo>
                  <a:pt x="656" y="628"/>
                  <a:pt x="658" y="624"/>
                  <a:pt x="657" y="620"/>
                </a:cubicBezTo>
                <a:close/>
                <a:moveTo>
                  <a:pt x="235" y="615"/>
                </a:moveTo>
                <a:cubicBezTo>
                  <a:pt x="235" y="356"/>
                  <a:pt x="235" y="356"/>
                  <a:pt x="235" y="356"/>
                </a:cubicBezTo>
                <a:cubicBezTo>
                  <a:pt x="282" y="318"/>
                  <a:pt x="282" y="318"/>
                  <a:pt x="282" y="318"/>
                </a:cubicBezTo>
                <a:cubicBezTo>
                  <a:pt x="282" y="317"/>
                  <a:pt x="282" y="317"/>
                  <a:pt x="282" y="317"/>
                </a:cubicBezTo>
                <a:cubicBezTo>
                  <a:pt x="282" y="317"/>
                  <a:pt x="283" y="317"/>
                  <a:pt x="283" y="317"/>
                </a:cubicBezTo>
                <a:cubicBezTo>
                  <a:pt x="283" y="317"/>
                  <a:pt x="283" y="316"/>
                  <a:pt x="283" y="316"/>
                </a:cubicBezTo>
                <a:cubicBezTo>
                  <a:pt x="283" y="316"/>
                  <a:pt x="284" y="316"/>
                  <a:pt x="284" y="315"/>
                </a:cubicBezTo>
                <a:cubicBezTo>
                  <a:pt x="284" y="315"/>
                  <a:pt x="284" y="315"/>
                  <a:pt x="284" y="315"/>
                </a:cubicBezTo>
                <a:cubicBezTo>
                  <a:pt x="284" y="315"/>
                  <a:pt x="284" y="314"/>
                  <a:pt x="284" y="314"/>
                </a:cubicBezTo>
                <a:cubicBezTo>
                  <a:pt x="284" y="314"/>
                  <a:pt x="284" y="314"/>
                  <a:pt x="284" y="314"/>
                </a:cubicBezTo>
                <a:cubicBezTo>
                  <a:pt x="285" y="313"/>
                  <a:pt x="285" y="313"/>
                  <a:pt x="285" y="312"/>
                </a:cubicBezTo>
                <a:cubicBezTo>
                  <a:pt x="285" y="312"/>
                  <a:pt x="285" y="311"/>
                  <a:pt x="284" y="311"/>
                </a:cubicBezTo>
                <a:cubicBezTo>
                  <a:pt x="284" y="311"/>
                  <a:pt x="284" y="310"/>
                  <a:pt x="284" y="310"/>
                </a:cubicBezTo>
                <a:cubicBezTo>
                  <a:pt x="284" y="310"/>
                  <a:pt x="284" y="310"/>
                  <a:pt x="284" y="309"/>
                </a:cubicBezTo>
                <a:cubicBezTo>
                  <a:pt x="284" y="309"/>
                  <a:pt x="284" y="309"/>
                  <a:pt x="284" y="309"/>
                </a:cubicBezTo>
                <a:cubicBezTo>
                  <a:pt x="284" y="309"/>
                  <a:pt x="283" y="308"/>
                  <a:pt x="283" y="308"/>
                </a:cubicBezTo>
                <a:cubicBezTo>
                  <a:pt x="283" y="308"/>
                  <a:pt x="283" y="308"/>
                  <a:pt x="283" y="308"/>
                </a:cubicBezTo>
                <a:cubicBezTo>
                  <a:pt x="283" y="307"/>
                  <a:pt x="282" y="307"/>
                  <a:pt x="282" y="307"/>
                </a:cubicBezTo>
                <a:cubicBezTo>
                  <a:pt x="282" y="307"/>
                  <a:pt x="282" y="307"/>
                  <a:pt x="282" y="307"/>
                </a:cubicBezTo>
                <a:cubicBezTo>
                  <a:pt x="235" y="268"/>
                  <a:pt x="235" y="268"/>
                  <a:pt x="235" y="268"/>
                </a:cubicBezTo>
                <a:cubicBezTo>
                  <a:pt x="235" y="14"/>
                  <a:pt x="235" y="14"/>
                  <a:pt x="235" y="14"/>
                </a:cubicBezTo>
                <a:cubicBezTo>
                  <a:pt x="590" y="14"/>
                  <a:pt x="590" y="14"/>
                  <a:pt x="590" y="14"/>
                </a:cubicBezTo>
                <a:cubicBezTo>
                  <a:pt x="357" y="81"/>
                  <a:pt x="357" y="81"/>
                  <a:pt x="357" y="81"/>
                </a:cubicBezTo>
                <a:cubicBezTo>
                  <a:pt x="354" y="82"/>
                  <a:pt x="352" y="85"/>
                  <a:pt x="352" y="88"/>
                </a:cubicBezTo>
                <a:cubicBezTo>
                  <a:pt x="352" y="615"/>
                  <a:pt x="352" y="615"/>
                  <a:pt x="352" y="615"/>
                </a:cubicBezTo>
                <a:lnTo>
                  <a:pt x="235" y="61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2"/>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8" name="Freeform 101"/>
          <p:cNvSpPr>
            <a:spLocks noEditPoints="1"/>
          </p:cNvSpPr>
          <p:nvPr/>
        </p:nvSpPr>
        <p:spPr bwMode="auto">
          <a:xfrm>
            <a:off x="6810527" y="3310720"/>
            <a:ext cx="396496" cy="594216"/>
          </a:xfrm>
          <a:custGeom>
            <a:avLst/>
            <a:gdLst>
              <a:gd name="T0" fmla="*/ 309 w 384"/>
              <a:gd name="T1" fmla="*/ 309 h 576"/>
              <a:gd name="T2" fmla="*/ 243 w 384"/>
              <a:gd name="T3" fmla="*/ 111 h 576"/>
              <a:gd name="T4" fmla="*/ 200 w 384"/>
              <a:gd name="T5" fmla="*/ 7 h 576"/>
              <a:gd name="T6" fmla="*/ 186 w 384"/>
              <a:gd name="T7" fmla="*/ 7 h 576"/>
              <a:gd name="T8" fmla="*/ 142 w 384"/>
              <a:gd name="T9" fmla="*/ 111 h 576"/>
              <a:gd name="T10" fmla="*/ 75 w 384"/>
              <a:gd name="T11" fmla="*/ 309 h 576"/>
              <a:gd name="T12" fmla="*/ 0 w 384"/>
              <a:gd name="T13" fmla="*/ 316 h 576"/>
              <a:gd name="T14" fmla="*/ 70 w 384"/>
              <a:gd name="T15" fmla="*/ 323 h 576"/>
              <a:gd name="T16" fmla="*/ 15 w 384"/>
              <a:gd name="T17" fmla="*/ 474 h 576"/>
              <a:gd name="T18" fmla="*/ 36 w 384"/>
              <a:gd name="T19" fmla="*/ 569 h 576"/>
              <a:gd name="T20" fmla="*/ 50 w 384"/>
              <a:gd name="T21" fmla="*/ 569 h 576"/>
              <a:gd name="T22" fmla="*/ 126 w 384"/>
              <a:gd name="T23" fmla="*/ 323 h 576"/>
              <a:gd name="T24" fmla="*/ 186 w 384"/>
              <a:gd name="T25" fmla="*/ 358 h 576"/>
              <a:gd name="T26" fmla="*/ 200 w 384"/>
              <a:gd name="T27" fmla="*/ 358 h 576"/>
              <a:gd name="T28" fmla="*/ 258 w 384"/>
              <a:gd name="T29" fmla="*/ 323 h 576"/>
              <a:gd name="T30" fmla="*/ 334 w 384"/>
              <a:gd name="T31" fmla="*/ 569 h 576"/>
              <a:gd name="T32" fmla="*/ 348 w 384"/>
              <a:gd name="T33" fmla="*/ 569 h 576"/>
              <a:gd name="T34" fmla="*/ 370 w 384"/>
              <a:gd name="T35" fmla="*/ 474 h 576"/>
              <a:gd name="T36" fmla="*/ 314 w 384"/>
              <a:gd name="T37" fmla="*/ 323 h 576"/>
              <a:gd name="T38" fmla="*/ 384 w 384"/>
              <a:gd name="T39" fmla="*/ 316 h 576"/>
              <a:gd name="T40" fmla="*/ 193 w 384"/>
              <a:gd name="T41" fmla="*/ 74 h 576"/>
              <a:gd name="T42" fmla="*/ 200 w 384"/>
              <a:gd name="T43" fmla="*/ 146 h 576"/>
              <a:gd name="T44" fmla="*/ 193 w 384"/>
              <a:gd name="T45" fmla="*/ 147 h 576"/>
              <a:gd name="T46" fmla="*/ 193 w 384"/>
              <a:gd name="T47" fmla="*/ 74 h 576"/>
              <a:gd name="T48" fmla="*/ 174 w 384"/>
              <a:gd name="T49" fmla="*/ 157 h 576"/>
              <a:gd name="T50" fmla="*/ 28 w 384"/>
              <a:gd name="T51" fmla="*/ 471 h 576"/>
              <a:gd name="T52" fmla="*/ 200 w 384"/>
              <a:gd name="T53" fmla="*/ 309 h 576"/>
              <a:gd name="T54" fmla="*/ 193 w 384"/>
              <a:gd name="T55" fmla="*/ 267 h 576"/>
              <a:gd name="T56" fmla="*/ 186 w 384"/>
              <a:gd name="T57" fmla="*/ 309 h 576"/>
              <a:gd name="T58" fmla="*/ 188 w 384"/>
              <a:gd name="T59" fmla="*/ 160 h 576"/>
              <a:gd name="T60" fmla="*/ 196 w 384"/>
              <a:gd name="T61" fmla="*/ 160 h 576"/>
              <a:gd name="T62" fmla="*/ 200 w 384"/>
              <a:gd name="T63" fmla="*/ 309 h 576"/>
              <a:gd name="T64" fmla="*/ 210 w 384"/>
              <a:gd name="T65" fmla="*/ 157 h 576"/>
              <a:gd name="T66" fmla="*/ 298 w 384"/>
              <a:gd name="T67" fmla="*/ 319 h 576"/>
              <a:gd name="T68" fmla="*/ 356 w 384"/>
              <a:gd name="T69" fmla="*/ 471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4" h="576">
                <a:moveTo>
                  <a:pt x="377" y="309"/>
                </a:moveTo>
                <a:cubicBezTo>
                  <a:pt x="309" y="309"/>
                  <a:pt x="309" y="309"/>
                  <a:pt x="309" y="309"/>
                </a:cubicBezTo>
                <a:cubicBezTo>
                  <a:pt x="240" y="127"/>
                  <a:pt x="240" y="127"/>
                  <a:pt x="240" y="127"/>
                </a:cubicBezTo>
                <a:cubicBezTo>
                  <a:pt x="242" y="122"/>
                  <a:pt x="243" y="116"/>
                  <a:pt x="243" y="111"/>
                </a:cubicBezTo>
                <a:cubicBezTo>
                  <a:pt x="243" y="85"/>
                  <a:pt x="224" y="64"/>
                  <a:pt x="200" y="61"/>
                </a:cubicBezTo>
                <a:cubicBezTo>
                  <a:pt x="200" y="7"/>
                  <a:pt x="200" y="7"/>
                  <a:pt x="200" y="7"/>
                </a:cubicBezTo>
                <a:cubicBezTo>
                  <a:pt x="200" y="3"/>
                  <a:pt x="196" y="0"/>
                  <a:pt x="193" y="0"/>
                </a:cubicBezTo>
                <a:cubicBezTo>
                  <a:pt x="189" y="0"/>
                  <a:pt x="186" y="3"/>
                  <a:pt x="186" y="7"/>
                </a:cubicBezTo>
                <a:cubicBezTo>
                  <a:pt x="186" y="61"/>
                  <a:pt x="186" y="61"/>
                  <a:pt x="186" y="61"/>
                </a:cubicBezTo>
                <a:cubicBezTo>
                  <a:pt x="161" y="64"/>
                  <a:pt x="142" y="85"/>
                  <a:pt x="142" y="111"/>
                </a:cubicBezTo>
                <a:cubicBezTo>
                  <a:pt x="142" y="116"/>
                  <a:pt x="143" y="121"/>
                  <a:pt x="145" y="126"/>
                </a:cubicBezTo>
                <a:cubicBezTo>
                  <a:pt x="75" y="309"/>
                  <a:pt x="75" y="309"/>
                  <a:pt x="75" y="309"/>
                </a:cubicBezTo>
                <a:cubicBezTo>
                  <a:pt x="7" y="309"/>
                  <a:pt x="7" y="309"/>
                  <a:pt x="7" y="309"/>
                </a:cubicBezTo>
                <a:cubicBezTo>
                  <a:pt x="3" y="309"/>
                  <a:pt x="0" y="312"/>
                  <a:pt x="0" y="316"/>
                </a:cubicBezTo>
                <a:cubicBezTo>
                  <a:pt x="0" y="320"/>
                  <a:pt x="3" y="323"/>
                  <a:pt x="7" y="323"/>
                </a:cubicBezTo>
                <a:cubicBezTo>
                  <a:pt x="70" y="323"/>
                  <a:pt x="70" y="323"/>
                  <a:pt x="70" y="323"/>
                </a:cubicBezTo>
                <a:cubicBezTo>
                  <a:pt x="14" y="469"/>
                  <a:pt x="14" y="469"/>
                  <a:pt x="14" y="469"/>
                </a:cubicBezTo>
                <a:cubicBezTo>
                  <a:pt x="14" y="471"/>
                  <a:pt x="14" y="473"/>
                  <a:pt x="15" y="474"/>
                </a:cubicBezTo>
                <a:cubicBezTo>
                  <a:pt x="36" y="523"/>
                  <a:pt x="36" y="523"/>
                  <a:pt x="36" y="523"/>
                </a:cubicBezTo>
                <a:cubicBezTo>
                  <a:pt x="36" y="569"/>
                  <a:pt x="36" y="569"/>
                  <a:pt x="36" y="569"/>
                </a:cubicBezTo>
                <a:cubicBezTo>
                  <a:pt x="36" y="573"/>
                  <a:pt x="39" y="576"/>
                  <a:pt x="43" y="576"/>
                </a:cubicBezTo>
                <a:cubicBezTo>
                  <a:pt x="47" y="576"/>
                  <a:pt x="50" y="573"/>
                  <a:pt x="50" y="569"/>
                </a:cubicBezTo>
                <a:cubicBezTo>
                  <a:pt x="50" y="523"/>
                  <a:pt x="50" y="523"/>
                  <a:pt x="50" y="523"/>
                </a:cubicBezTo>
                <a:cubicBezTo>
                  <a:pt x="126" y="323"/>
                  <a:pt x="126" y="323"/>
                  <a:pt x="126" y="323"/>
                </a:cubicBezTo>
                <a:cubicBezTo>
                  <a:pt x="186" y="323"/>
                  <a:pt x="186" y="323"/>
                  <a:pt x="186" y="323"/>
                </a:cubicBezTo>
                <a:cubicBezTo>
                  <a:pt x="186" y="358"/>
                  <a:pt x="186" y="358"/>
                  <a:pt x="186" y="358"/>
                </a:cubicBezTo>
                <a:cubicBezTo>
                  <a:pt x="186" y="362"/>
                  <a:pt x="189" y="365"/>
                  <a:pt x="193" y="365"/>
                </a:cubicBezTo>
                <a:cubicBezTo>
                  <a:pt x="196" y="365"/>
                  <a:pt x="200" y="362"/>
                  <a:pt x="200" y="358"/>
                </a:cubicBezTo>
                <a:cubicBezTo>
                  <a:pt x="200" y="323"/>
                  <a:pt x="200" y="323"/>
                  <a:pt x="200" y="323"/>
                </a:cubicBezTo>
                <a:cubicBezTo>
                  <a:pt x="258" y="323"/>
                  <a:pt x="258" y="323"/>
                  <a:pt x="258" y="323"/>
                </a:cubicBezTo>
                <a:cubicBezTo>
                  <a:pt x="334" y="523"/>
                  <a:pt x="334" y="523"/>
                  <a:pt x="334" y="523"/>
                </a:cubicBezTo>
                <a:cubicBezTo>
                  <a:pt x="334" y="569"/>
                  <a:pt x="334" y="569"/>
                  <a:pt x="334" y="569"/>
                </a:cubicBezTo>
                <a:cubicBezTo>
                  <a:pt x="334" y="573"/>
                  <a:pt x="337" y="576"/>
                  <a:pt x="341" y="576"/>
                </a:cubicBezTo>
                <a:cubicBezTo>
                  <a:pt x="345" y="576"/>
                  <a:pt x="348" y="573"/>
                  <a:pt x="348" y="569"/>
                </a:cubicBezTo>
                <a:cubicBezTo>
                  <a:pt x="348" y="523"/>
                  <a:pt x="348" y="523"/>
                  <a:pt x="348" y="523"/>
                </a:cubicBezTo>
                <a:cubicBezTo>
                  <a:pt x="370" y="474"/>
                  <a:pt x="370" y="474"/>
                  <a:pt x="370" y="474"/>
                </a:cubicBezTo>
                <a:cubicBezTo>
                  <a:pt x="371" y="473"/>
                  <a:pt x="371" y="471"/>
                  <a:pt x="370" y="469"/>
                </a:cubicBezTo>
                <a:cubicBezTo>
                  <a:pt x="314" y="323"/>
                  <a:pt x="314" y="323"/>
                  <a:pt x="314" y="323"/>
                </a:cubicBezTo>
                <a:cubicBezTo>
                  <a:pt x="377" y="323"/>
                  <a:pt x="377" y="323"/>
                  <a:pt x="377" y="323"/>
                </a:cubicBezTo>
                <a:cubicBezTo>
                  <a:pt x="381" y="323"/>
                  <a:pt x="384" y="320"/>
                  <a:pt x="384" y="316"/>
                </a:cubicBezTo>
                <a:cubicBezTo>
                  <a:pt x="384" y="312"/>
                  <a:pt x="381" y="309"/>
                  <a:pt x="377" y="309"/>
                </a:cubicBezTo>
                <a:close/>
                <a:moveTo>
                  <a:pt x="193" y="74"/>
                </a:moveTo>
                <a:cubicBezTo>
                  <a:pt x="212" y="74"/>
                  <a:pt x="229" y="91"/>
                  <a:pt x="229" y="111"/>
                </a:cubicBezTo>
                <a:cubicBezTo>
                  <a:pt x="229" y="128"/>
                  <a:pt x="216" y="143"/>
                  <a:pt x="200" y="146"/>
                </a:cubicBezTo>
                <a:cubicBezTo>
                  <a:pt x="200" y="146"/>
                  <a:pt x="200" y="146"/>
                  <a:pt x="200" y="146"/>
                </a:cubicBezTo>
                <a:cubicBezTo>
                  <a:pt x="197" y="146"/>
                  <a:pt x="195" y="147"/>
                  <a:pt x="193" y="147"/>
                </a:cubicBezTo>
                <a:cubicBezTo>
                  <a:pt x="173" y="147"/>
                  <a:pt x="156" y="130"/>
                  <a:pt x="156" y="111"/>
                </a:cubicBezTo>
                <a:cubicBezTo>
                  <a:pt x="156" y="91"/>
                  <a:pt x="173" y="74"/>
                  <a:pt x="193" y="74"/>
                </a:cubicBezTo>
                <a:close/>
                <a:moveTo>
                  <a:pt x="154" y="142"/>
                </a:moveTo>
                <a:cubicBezTo>
                  <a:pt x="159" y="149"/>
                  <a:pt x="166" y="154"/>
                  <a:pt x="174" y="157"/>
                </a:cubicBezTo>
                <a:cubicBezTo>
                  <a:pt x="43" y="503"/>
                  <a:pt x="43" y="503"/>
                  <a:pt x="43" y="503"/>
                </a:cubicBezTo>
                <a:cubicBezTo>
                  <a:pt x="28" y="471"/>
                  <a:pt x="28" y="471"/>
                  <a:pt x="28" y="471"/>
                </a:cubicBezTo>
                <a:lnTo>
                  <a:pt x="154" y="142"/>
                </a:lnTo>
                <a:close/>
                <a:moveTo>
                  <a:pt x="200" y="309"/>
                </a:moveTo>
                <a:cubicBezTo>
                  <a:pt x="200" y="274"/>
                  <a:pt x="200" y="274"/>
                  <a:pt x="200" y="274"/>
                </a:cubicBezTo>
                <a:cubicBezTo>
                  <a:pt x="200" y="270"/>
                  <a:pt x="196" y="267"/>
                  <a:pt x="193" y="267"/>
                </a:cubicBezTo>
                <a:cubicBezTo>
                  <a:pt x="189" y="267"/>
                  <a:pt x="186" y="270"/>
                  <a:pt x="186" y="274"/>
                </a:cubicBezTo>
                <a:cubicBezTo>
                  <a:pt x="186" y="309"/>
                  <a:pt x="186" y="309"/>
                  <a:pt x="186" y="309"/>
                </a:cubicBezTo>
                <a:cubicBezTo>
                  <a:pt x="132" y="309"/>
                  <a:pt x="132" y="309"/>
                  <a:pt x="132" y="309"/>
                </a:cubicBezTo>
                <a:cubicBezTo>
                  <a:pt x="188" y="160"/>
                  <a:pt x="188" y="160"/>
                  <a:pt x="188" y="160"/>
                </a:cubicBezTo>
                <a:cubicBezTo>
                  <a:pt x="190" y="161"/>
                  <a:pt x="191" y="161"/>
                  <a:pt x="193" y="161"/>
                </a:cubicBezTo>
                <a:cubicBezTo>
                  <a:pt x="194" y="161"/>
                  <a:pt x="195" y="161"/>
                  <a:pt x="196" y="160"/>
                </a:cubicBezTo>
                <a:cubicBezTo>
                  <a:pt x="253" y="309"/>
                  <a:pt x="253" y="309"/>
                  <a:pt x="253" y="309"/>
                </a:cubicBezTo>
                <a:lnTo>
                  <a:pt x="200" y="309"/>
                </a:lnTo>
                <a:close/>
                <a:moveTo>
                  <a:pt x="342" y="503"/>
                </a:moveTo>
                <a:cubicBezTo>
                  <a:pt x="210" y="157"/>
                  <a:pt x="210" y="157"/>
                  <a:pt x="210" y="157"/>
                </a:cubicBezTo>
                <a:cubicBezTo>
                  <a:pt x="218" y="154"/>
                  <a:pt x="225" y="149"/>
                  <a:pt x="231" y="143"/>
                </a:cubicBezTo>
                <a:cubicBezTo>
                  <a:pt x="298" y="319"/>
                  <a:pt x="298" y="319"/>
                  <a:pt x="298" y="319"/>
                </a:cubicBezTo>
                <a:cubicBezTo>
                  <a:pt x="298" y="319"/>
                  <a:pt x="298" y="319"/>
                  <a:pt x="298" y="319"/>
                </a:cubicBezTo>
                <a:cubicBezTo>
                  <a:pt x="356" y="471"/>
                  <a:pt x="356" y="471"/>
                  <a:pt x="356" y="471"/>
                </a:cubicBezTo>
                <a:lnTo>
                  <a:pt x="342" y="50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7"/>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1" name="Freeform 104"/>
          <p:cNvSpPr>
            <a:spLocks noEditPoints="1"/>
          </p:cNvSpPr>
          <p:nvPr/>
        </p:nvSpPr>
        <p:spPr bwMode="auto">
          <a:xfrm>
            <a:off x="1576462" y="4715429"/>
            <a:ext cx="640369" cy="812287"/>
          </a:xfrm>
          <a:custGeom>
            <a:avLst/>
            <a:gdLst>
              <a:gd name="T0" fmla="*/ 480 w 620"/>
              <a:gd name="T1" fmla="*/ 419 h 787"/>
              <a:gd name="T2" fmla="*/ 618 w 620"/>
              <a:gd name="T3" fmla="*/ 203 h 787"/>
              <a:gd name="T4" fmla="*/ 606 w 620"/>
              <a:gd name="T5" fmla="*/ 196 h 787"/>
              <a:gd name="T6" fmla="*/ 396 w 620"/>
              <a:gd name="T7" fmla="*/ 319 h 787"/>
              <a:gd name="T8" fmla="*/ 524 w 620"/>
              <a:gd name="T9" fmla="*/ 97 h 787"/>
              <a:gd name="T10" fmla="*/ 382 w 620"/>
              <a:gd name="T11" fmla="*/ 314 h 787"/>
              <a:gd name="T12" fmla="*/ 259 w 620"/>
              <a:gd name="T13" fmla="*/ 303 h 787"/>
              <a:gd name="T14" fmla="*/ 419 w 620"/>
              <a:gd name="T15" fmla="*/ 27 h 787"/>
              <a:gd name="T16" fmla="*/ 245 w 620"/>
              <a:gd name="T17" fmla="*/ 299 h 787"/>
              <a:gd name="T18" fmla="*/ 292 w 620"/>
              <a:gd name="T19" fmla="*/ 11 h 787"/>
              <a:gd name="T20" fmla="*/ 280 w 620"/>
              <a:gd name="T21" fmla="*/ 4 h 787"/>
              <a:gd name="T22" fmla="*/ 153 w 620"/>
              <a:gd name="T23" fmla="*/ 212 h 787"/>
              <a:gd name="T24" fmla="*/ 153 w 620"/>
              <a:gd name="T25" fmla="*/ 213 h 787"/>
              <a:gd name="T26" fmla="*/ 0 w 620"/>
              <a:gd name="T27" fmla="*/ 779 h 787"/>
              <a:gd name="T28" fmla="*/ 0 w 620"/>
              <a:gd name="T29" fmla="*/ 780 h 787"/>
              <a:gd name="T30" fmla="*/ 0 w 620"/>
              <a:gd name="T31" fmla="*/ 781 h 787"/>
              <a:gd name="T32" fmla="*/ 0 w 620"/>
              <a:gd name="T33" fmla="*/ 782 h 787"/>
              <a:gd name="T34" fmla="*/ 1 w 620"/>
              <a:gd name="T35" fmla="*/ 784 h 787"/>
              <a:gd name="T36" fmla="*/ 2 w 620"/>
              <a:gd name="T37" fmla="*/ 785 h 787"/>
              <a:gd name="T38" fmla="*/ 2 w 620"/>
              <a:gd name="T39" fmla="*/ 786 h 787"/>
              <a:gd name="T40" fmla="*/ 4 w 620"/>
              <a:gd name="T41" fmla="*/ 786 h 787"/>
              <a:gd name="T42" fmla="*/ 5 w 620"/>
              <a:gd name="T43" fmla="*/ 787 h 787"/>
              <a:gd name="T44" fmla="*/ 5 w 620"/>
              <a:gd name="T45" fmla="*/ 787 h 787"/>
              <a:gd name="T46" fmla="*/ 7 w 620"/>
              <a:gd name="T47" fmla="*/ 787 h 787"/>
              <a:gd name="T48" fmla="*/ 521 w 620"/>
              <a:gd name="T49" fmla="*/ 787 h 787"/>
              <a:gd name="T50" fmla="*/ 521 w 620"/>
              <a:gd name="T51" fmla="*/ 773 h 787"/>
              <a:gd name="T52" fmla="*/ 479 w 620"/>
              <a:gd name="T53" fmla="*/ 420 h 787"/>
              <a:gd name="T54" fmla="*/ 317 w 620"/>
              <a:gd name="T55" fmla="*/ 322 h 787"/>
              <a:gd name="T56" fmla="*/ 129 w 620"/>
              <a:gd name="T57" fmla="*/ 719 h 787"/>
              <a:gd name="T58" fmla="*/ 46 w 620"/>
              <a:gd name="T59" fmla="*/ 661 h 787"/>
              <a:gd name="T60" fmla="*/ 317 w 620"/>
              <a:gd name="T61" fmla="*/ 322 h 787"/>
              <a:gd name="T62" fmla="*/ 43 w 620"/>
              <a:gd name="T63" fmla="*/ 675 h 787"/>
              <a:gd name="T64" fmla="*/ 117 w 620"/>
              <a:gd name="T65" fmla="*/ 730 h 787"/>
              <a:gd name="T66" fmla="*/ 16 w 620"/>
              <a:gd name="T67" fmla="*/ 773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0" h="787">
                <a:moveTo>
                  <a:pt x="479" y="420"/>
                </a:moveTo>
                <a:cubicBezTo>
                  <a:pt x="479" y="419"/>
                  <a:pt x="480" y="419"/>
                  <a:pt x="480" y="419"/>
                </a:cubicBezTo>
                <a:cubicBezTo>
                  <a:pt x="480" y="419"/>
                  <a:pt x="480" y="419"/>
                  <a:pt x="480" y="419"/>
                </a:cubicBezTo>
                <a:cubicBezTo>
                  <a:pt x="618" y="203"/>
                  <a:pt x="618" y="203"/>
                  <a:pt x="618" y="203"/>
                </a:cubicBezTo>
                <a:cubicBezTo>
                  <a:pt x="620" y="200"/>
                  <a:pt x="619" y="196"/>
                  <a:pt x="616" y="193"/>
                </a:cubicBezTo>
                <a:cubicBezTo>
                  <a:pt x="613" y="191"/>
                  <a:pt x="608" y="192"/>
                  <a:pt x="606" y="196"/>
                </a:cubicBezTo>
                <a:cubicBezTo>
                  <a:pt x="475" y="401"/>
                  <a:pt x="475" y="401"/>
                  <a:pt x="475" y="401"/>
                </a:cubicBezTo>
                <a:cubicBezTo>
                  <a:pt x="450" y="353"/>
                  <a:pt x="423" y="330"/>
                  <a:pt x="396" y="319"/>
                </a:cubicBezTo>
                <a:cubicBezTo>
                  <a:pt x="527" y="107"/>
                  <a:pt x="527" y="107"/>
                  <a:pt x="527" y="107"/>
                </a:cubicBezTo>
                <a:cubicBezTo>
                  <a:pt x="529" y="103"/>
                  <a:pt x="528" y="99"/>
                  <a:pt x="524" y="97"/>
                </a:cubicBezTo>
                <a:cubicBezTo>
                  <a:pt x="521" y="95"/>
                  <a:pt x="517" y="96"/>
                  <a:pt x="515" y="99"/>
                </a:cubicBezTo>
                <a:cubicBezTo>
                  <a:pt x="382" y="314"/>
                  <a:pt x="382" y="314"/>
                  <a:pt x="382" y="314"/>
                </a:cubicBezTo>
                <a:cubicBezTo>
                  <a:pt x="360" y="308"/>
                  <a:pt x="338" y="308"/>
                  <a:pt x="317" y="308"/>
                </a:cubicBezTo>
                <a:cubicBezTo>
                  <a:pt x="297" y="308"/>
                  <a:pt x="278" y="308"/>
                  <a:pt x="259" y="303"/>
                </a:cubicBezTo>
                <a:cubicBezTo>
                  <a:pt x="421" y="36"/>
                  <a:pt x="421" y="36"/>
                  <a:pt x="421" y="36"/>
                </a:cubicBezTo>
                <a:cubicBezTo>
                  <a:pt x="423" y="33"/>
                  <a:pt x="422" y="29"/>
                  <a:pt x="419" y="27"/>
                </a:cubicBezTo>
                <a:cubicBezTo>
                  <a:pt x="415" y="25"/>
                  <a:pt x="411" y="26"/>
                  <a:pt x="409" y="29"/>
                </a:cubicBezTo>
                <a:cubicBezTo>
                  <a:pt x="245" y="299"/>
                  <a:pt x="245" y="299"/>
                  <a:pt x="245" y="299"/>
                </a:cubicBezTo>
                <a:cubicBezTo>
                  <a:pt x="218" y="288"/>
                  <a:pt x="192" y="265"/>
                  <a:pt x="167" y="216"/>
                </a:cubicBezTo>
                <a:cubicBezTo>
                  <a:pt x="292" y="11"/>
                  <a:pt x="292" y="11"/>
                  <a:pt x="292" y="11"/>
                </a:cubicBezTo>
                <a:cubicBezTo>
                  <a:pt x="294" y="8"/>
                  <a:pt x="293" y="4"/>
                  <a:pt x="289" y="2"/>
                </a:cubicBezTo>
                <a:cubicBezTo>
                  <a:pt x="286" y="0"/>
                  <a:pt x="282" y="1"/>
                  <a:pt x="280" y="4"/>
                </a:cubicBezTo>
                <a:cubicBezTo>
                  <a:pt x="153" y="212"/>
                  <a:pt x="153" y="212"/>
                  <a:pt x="153" y="212"/>
                </a:cubicBezTo>
                <a:cubicBezTo>
                  <a:pt x="153" y="212"/>
                  <a:pt x="153" y="212"/>
                  <a:pt x="153" y="212"/>
                </a:cubicBezTo>
                <a:cubicBezTo>
                  <a:pt x="153" y="212"/>
                  <a:pt x="153" y="213"/>
                  <a:pt x="153" y="213"/>
                </a:cubicBezTo>
                <a:cubicBezTo>
                  <a:pt x="153" y="213"/>
                  <a:pt x="153" y="213"/>
                  <a:pt x="153" y="213"/>
                </a:cubicBezTo>
                <a:cubicBezTo>
                  <a:pt x="0" y="779"/>
                  <a:pt x="0" y="779"/>
                  <a:pt x="0" y="779"/>
                </a:cubicBezTo>
                <a:cubicBezTo>
                  <a:pt x="0" y="779"/>
                  <a:pt x="0" y="779"/>
                  <a:pt x="0" y="779"/>
                </a:cubicBezTo>
                <a:cubicBezTo>
                  <a:pt x="0" y="779"/>
                  <a:pt x="0" y="779"/>
                  <a:pt x="0" y="779"/>
                </a:cubicBezTo>
                <a:cubicBezTo>
                  <a:pt x="0" y="780"/>
                  <a:pt x="0" y="780"/>
                  <a:pt x="0" y="780"/>
                </a:cubicBezTo>
                <a:cubicBezTo>
                  <a:pt x="0" y="780"/>
                  <a:pt x="0" y="780"/>
                  <a:pt x="0" y="780"/>
                </a:cubicBezTo>
                <a:cubicBezTo>
                  <a:pt x="0" y="781"/>
                  <a:pt x="0" y="781"/>
                  <a:pt x="0" y="781"/>
                </a:cubicBezTo>
                <a:cubicBezTo>
                  <a:pt x="0" y="781"/>
                  <a:pt x="0" y="781"/>
                  <a:pt x="0" y="782"/>
                </a:cubicBezTo>
                <a:cubicBezTo>
                  <a:pt x="0" y="782"/>
                  <a:pt x="0" y="782"/>
                  <a:pt x="0" y="782"/>
                </a:cubicBezTo>
                <a:cubicBezTo>
                  <a:pt x="0" y="782"/>
                  <a:pt x="1" y="783"/>
                  <a:pt x="1" y="783"/>
                </a:cubicBezTo>
                <a:cubicBezTo>
                  <a:pt x="1" y="783"/>
                  <a:pt x="1" y="783"/>
                  <a:pt x="1" y="784"/>
                </a:cubicBezTo>
                <a:cubicBezTo>
                  <a:pt x="1" y="784"/>
                  <a:pt x="1" y="784"/>
                  <a:pt x="1" y="784"/>
                </a:cubicBezTo>
                <a:cubicBezTo>
                  <a:pt x="1" y="784"/>
                  <a:pt x="1" y="784"/>
                  <a:pt x="2" y="785"/>
                </a:cubicBezTo>
                <a:cubicBezTo>
                  <a:pt x="2" y="785"/>
                  <a:pt x="2" y="785"/>
                  <a:pt x="2" y="785"/>
                </a:cubicBezTo>
                <a:cubicBezTo>
                  <a:pt x="2" y="785"/>
                  <a:pt x="2" y="785"/>
                  <a:pt x="2" y="786"/>
                </a:cubicBezTo>
                <a:cubicBezTo>
                  <a:pt x="3" y="786"/>
                  <a:pt x="3" y="786"/>
                  <a:pt x="3" y="786"/>
                </a:cubicBezTo>
                <a:cubicBezTo>
                  <a:pt x="3" y="786"/>
                  <a:pt x="3" y="786"/>
                  <a:pt x="4" y="786"/>
                </a:cubicBezTo>
                <a:cubicBezTo>
                  <a:pt x="4" y="787"/>
                  <a:pt x="4" y="787"/>
                  <a:pt x="4" y="787"/>
                </a:cubicBezTo>
                <a:cubicBezTo>
                  <a:pt x="4" y="787"/>
                  <a:pt x="5" y="787"/>
                  <a:pt x="5" y="787"/>
                </a:cubicBezTo>
                <a:cubicBezTo>
                  <a:pt x="5" y="787"/>
                  <a:pt x="5" y="787"/>
                  <a:pt x="5" y="787"/>
                </a:cubicBezTo>
                <a:cubicBezTo>
                  <a:pt x="5" y="787"/>
                  <a:pt x="5" y="787"/>
                  <a:pt x="5" y="787"/>
                </a:cubicBezTo>
                <a:cubicBezTo>
                  <a:pt x="6" y="787"/>
                  <a:pt x="7" y="787"/>
                  <a:pt x="7" y="787"/>
                </a:cubicBezTo>
                <a:cubicBezTo>
                  <a:pt x="7" y="787"/>
                  <a:pt x="7" y="787"/>
                  <a:pt x="7" y="787"/>
                </a:cubicBezTo>
                <a:cubicBezTo>
                  <a:pt x="7" y="787"/>
                  <a:pt x="7" y="787"/>
                  <a:pt x="7" y="787"/>
                </a:cubicBezTo>
                <a:cubicBezTo>
                  <a:pt x="521" y="787"/>
                  <a:pt x="521" y="787"/>
                  <a:pt x="521" y="787"/>
                </a:cubicBezTo>
                <a:cubicBezTo>
                  <a:pt x="525" y="787"/>
                  <a:pt x="528" y="784"/>
                  <a:pt x="528" y="780"/>
                </a:cubicBezTo>
                <a:cubicBezTo>
                  <a:pt x="528" y="777"/>
                  <a:pt x="525" y="773"/>
                  <a:pt x="521" y="773"/>
                </a:cubicBezTo>
                <a:cubicBezTo>
                  <a:pt x="90" y="773"/>
                  <a:pt x="90" y="773"/>
                  <a:pt x="90" y="773"/>
                </a:cubicBezTo>
                <a:cubicBezTo>
                  <a:pt x="479" y="420"/>
                  <a:pt x="479" y="420"/>
                  <a:pt x="479" y="420"/>
                </a:cubicBezTo>
                <a:cubicBezTo>
                  <a:pt x="479" y="420"/>
                  <a:pt x="479" y="420"/>
                  <a:pt x="479" y="420"/>
                </a:cubicBezTo>
                <a:close/>
                <a:moveTo>
                  <a:pt x="317" y="322"/>
                </a:moveTo>
                <a:cubicBezTo>
                  <a:pt x="370" y="322"/>
                  <a:pt x="420" y="322"/>
                  <a:pt x="466" y="413"/>
                </a:cubicBezTo>
                <a:cubicBezTo>
                  <a:pt x="129" y="719"/>
                  <a:pt x="129" y="719"/>
                  <a:pt x="129" y="719"/>
                </a:cubicBezTo>
                <a:cubicBezTo>
                  <a:pt x="119" y="718"/>
                  <a:pt x="106" y="705"/>
                  <a:pt x="94" y="693"/>
                </a:cubicBezTo>
                <a:cubicBezTo>
                  <a:pt x="80" y="679"/>
                  <a:pt x="64" y="663"/>
                  <a:pt x="46" y="661"/>
                </a:cubicBezTo>
                <a:cubicBezTo>
                  <a:pt x="161" y="234"/>
                  <a:pt x="161" y="234"/>
                  <a:pt x="161" y="234"/>
                </a:cubicBezTo>
                <a:cubicBezTo>
                  <a:pt x="209" y="322"/>
                  <a:pt x="264" y="322"/>
                  <a:pt x="317" y="322"/>
                </a:cubicBezTo>
                <a:close/>
                <a:moveTo>
                  <a:pt x="16" y="773"/>
                </a:moveTo>
                <a:cubicBezTo>
                  <a:pt x="43" y="675"/>
                  <a:pt x="43" y="675"/>
                  <a:pt x="43" y="675"/>
                </a:cubicBezTo>
                <a:cubicBezTo>
                  <a:pt x="56" y="674"/>
                  <a:pt x="70" y="689"/>
                  <a:pt x="84" y="703"/>
                </a:cubicBezTo>
                <a:cubicBezTo>
                  <a:pt x="95" y="714"/>
                  <a:pt x="106" y="725"/>
                  <a:pt x="117" y="730"/>
                </a:cubicBezTo>
                <a:cubicBezTo>
                  <a:pt x="69" y="773"/>
                  <a:pt x="69" y="773"/>
                  <a:pt x="69" y="773"/>
                </a:cubicBezTo>
                <a:lnTo>
                  <a:pt x="16" y="77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76" name="Oval 73"/>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4" name="Freeform 107"/>
          <p:cNvSpPr>
            <a:spLocks noEditPoints="1"/>
          </p:cNvSpPr>
          <p:nvPr/>
        </p:nvSpPr>
        <p:spPr bwMode="auto">
          <a:xfrm>
            <a:off x="1525445" y="3295721"/>
            <a:ext cx="629322" cy="625369"/>
          </a:xfrm>
          <a:custGeom>
            <a:avLst/>
            <a:gdLst>
              <a:gd name="T0" fmla="*/ 591 w 610"/>
              <a:gd name="T1" fmla="*/ 523 h 606"/>
              <a:gd name="T2" fmla="*/ 463 w 610"/>
              <a:gd name="T3" fmla="*/ 395 h 606"/>
              <a:gd name="T4" fmla="*/ 432 w 610"/>
              <a:gd name="T5" fmla="*/ 74 h 606"/>
              <a:gd name="T6" fmla="*/ 253 w 610"/>
              <a:gd name="T7" fmla="*/ 0 h 606"/>
              <a:gd name="T8" fmla="*/ 74 w 610"/>
              <a:gd name="T9" fmla="*/ 74 h 606"/>
              <a:gd name="T10" fmla="*/ 0 w 610"/>
              <a:gd name="T11" fmla="*/ 253 h 606"/>
              <a:gd name="T12" fmla="*/ 74 w 610"/>
              <a:gd name="T13" fmla="*/ 433 h 606"/>
              <a:gd name="T14" fmla="*/ 253 w 610"/>
              <a:gd name="T15" fmla="*/ 507 h 606"/>
              <a:gd name="T16" fmla="*/ 395 w 610"/>
              <a:gd name="T17" fmla="*/ 464 h 606"/>
              <a:gd name="T18" fmla="*/ 522 w 610"/>
              <a:gd name="T19" fmla="*/ 591 h 606"/>
              <a:gd name="T20" fmla="*/ 557 w 610"/>
              <a:gd name="T21" fmla="*/ 606 h 606"/>
              <a:gd name="T22" fmla="*/ 591 w 610"/>
              <a:gd name="T23" fmla="*/ 591 h 606"/>
              <a:gd name="T24" fmla="*/ 591 w 610"/>
              <a:gd name="T25" fmla="*/ 523 h 606"/>
              <a:gd name="T26" fmla="*/ 84 w 610"/>
              <a:gd name="T27" fmla="*/ 423 h 606"/>
              <a:gd name="T28" fmla="*/ 14 w 610"/>
              <a:gd name="T29" fmla="*/ 253 h 606"/>
              <a:gd name="T30" fmla="*/ 84 w 610"/>
              <a:gd name="T31" fmla="*/ 84 h 606"/>
              <a:gd name="T32" fmla="*/ 253 w 610"/>
              <a:gd name="T33" fmla="*/ 14 h 606"/>
              <a:gd name="T34" fmla="*/ 422 w 610"/>
              <a:gd name="T35" fmla="*/ 84 h 606"/>
              <a:gd name="T36" fmla="*/ 449 w 610"/>
              <a:gd name="T37" fmla="*/ 391 h 606"/>
              <a:gd name="T38" fmla="*/ 448 w 610"/>
              <a:gd name="T39" fmla="*/ 392 h 606"/>
              <a:gd name="T40" fmla="*/ 422 w 610"/>
              <a:gd name="T41" fmla="*/ 423 h 606"/>
              <a:gd name="T42" fmla="*/ 392 w 610"/>
              <a:gd name="T43" fmla="*/ 448 h 606"/>
              <a:gd name="T44" fmla="*/ 391 w 610"/>
              <a:gd name="T45" fmla="*/ 449 h 606"/>
              <a:gd name="T46" fmla="*/ 253 w 610"/>
              <a:gd name="T47" fmla="*/ 493 h 606"/>
              <a:gd name="T48" fmla="*/ 84 w 610"/>
              <a:gd name="T49" fmla="*/ 423 h 606"/>
              <a:gd name="T50" fmla="*/ 581 w 610"/>
              <a:gd name="T51" fmla="*/ 581 h 606"/>
              <a:gd name="T52" fmla="*/ 532 w 610"/>
              <a:gd name="T53" fmla="*/ 581 h 606"/>
              <a:gd name="T54" fmla="*/ 406 w 610"/>
              <a:gd name="T55" fmla="*/ 455 h 606"/>
              <a:gd name="T56" fmla="*/ 432 w 610"/>
              <a:gd name="T57" fmla="*/ 433 h 606"/>
              <a:gd name="T58" fmla="*/ 455 w 610"/>
              <a:gd name="T59" fmla="*/ 406 h 606"/>
              <a:gd name="T60" fmla="*/ 581 w 610"/>
              <a:gd name="T61" fmla="*/ 533 h 606"/>
              <a:gd name="T62" fmla="*/ 581 w 610"/>
              <a:gd name="T63" fmla="*/ 581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0" h="606">
                <a:moveTo>
                  <a:pt x="591" y="523"/>
                </a:moveTo>
                <a:cubicBezTo>
                  <a:pt x="463" y="395"/>
                  <a:pt x="463" y="395"/>
                  <a:pt x="463" y="395"/>
                </a:cubicBezTo>
                <a:cubicBezTo>
                  <a:pt x="530" y="296"/>
                  <a:pt x="519" y="161"/>
                  <a:pt x="432" y="74"/>
                </a:cubicBezTo>
                <a:cubicBezTo>
                  <a:pt x="384" y="26"/>
                  <a:pt x="321" y="0"/>
                  <a:pt x="253" y="0"/>
                </a:cubicBezTo>
                <a:cubicBezTo>
                  <a:pt x="185" y="0"/>
                  <a:pt x="122" y="26"/>
                  <a:pt x="74" y="74"/>
                </a:cubicBezTo>
                <a:cubicBezTo>
                  <a:pt x="26" y="122"/>
                  <a:pt x="0" y="186"/>
                  <a:pt x="0" y="253"/>
                </a:cubicBezTo>
                <a:cubicBezTo>
                  <a:pt x="0" y="321"/>
                  <a:pt x="26" y="385"/>
                  <a:pt x="74" y="433"/>
                </a:cubicBezTo>
                <a:cubicBezTo>
                  <a:pt x="122" y="480"/>
                  <a:pt x="185" y="507"/>
                  <a:pt x="253" y="507"/>
                </a:cubicBezTo>
                <a:cubicBezTo>
                  <a:pt x="304" y="507"/>
                  <a:pt x="353" y="492"/>
                  <a:pt x="395" y="464"/>
                </a:cubicBezTo>
                <a:cubicBezTo>
                  <a:pt x="522" y="591"/>
                  <a:pt x="522" y="591"/>
                  <a:pt x="522" y="591"/>
                </a:cubicBezTo>
                <a:cubicBezTo>
                  <a:pt x="532" y="601"/>
                  <a:pt x="544" y="606"/>
                  <a:pt x="557" y="606"/>
                </a:cubicBezTo>
                <a:cubicBezTo>
                  <a:pt x="569" y="606"/>
                  <a:pt x="582" y="601"/>
                  <a:pt x="591" y="591"/>
                </a:cubicBezTo>
                <a:cubicBezTo>
                  <a:pt x="610" y="572"/>
                  <a:pt x="610" y="542"/>
                  <a:pt x="591" y="523"/>
                </a:cubicBezTo>
                <a:close/>
                <a:moveTo>
                  <a:pt x="84" y="423"/>
                </a:moveTo>
                <a:cubicBezTo>
                  <a:pt x="39" y="377"/>
                  <a:pt x="14" y="317"/>
                  <a:pt x="14" y="253"/>
                </a:cubicBezTo>
                <a:cubicBezTo>
                  <a:pt x="14" y="189"/>
                  <a:pt x="39" y="129"/>
                  <a:pt x="84" y="84"/>
                </a:cubicBezTo>
                <a:cubicBezTo>
                  <a:pt x="129" y="39"/>
                  <a:pt x="189" y="14"/>
                  <a:pt x="253" y="14"/>
                </a:cubicBezTo>
                <a:cubicBezTo>
                  <a:pt x="317" y="14"/>
                  <a:pt x="377" y="39"/>
                  <a:pt x="422" y="84"/>
                </a:cubicBezTo>
                <a:cubicBezTo>
                  <a:pt x="506" y="168"/>
                  <a:pt x="514" y="298"/>
                  <a:pt x="449" y="391"/>
                </a:cubicBezTo>
                <a:cubicBezTo>
                  <a:pt x="448" y="392"/>
                  <a:pt x="448" y="392"/>
                  <a:pt x="448" y="392"/>
                </a:cubicBezTo>
                <a:cubicBezTo>
                  <a:pt x="440" y="403"/>
                  <a:pt x="432" y="413"/>
                  <a:pt x="422" y="423"/>
                </a:cubicBezTo>
                <a:cubicBezTo>
                  <a:pt x="413" y="432"/>
                  <a:pt x="403" y="441"/>
                  <a:pt x="392" y="448"/>
                </a:cubicBezTo>
                <a:cubicBezTo>
                  <a:pt x="392" y="448"/>
                  <a:pt x="391" y="449"/>
                  <a:pt x="391" y="449"/>
                </a:cubicBezTo>
                <a:cubicBezTo>
                  <a:pt x="351" y="477"/>
                  <a:pt x="303" y="493"/>
                  <a:pt x="253" y="493"/>
                </a:cubicBezTo>
                <a:cubicBezTo>
                  <a:pt x="189" y="493"/>
                  <a:pt x="129" y="468"/>
                  <a:pt x="84" y="423"/>
                </a:cubicBezTo>
                <a:close/>
                <a:moveTo>
                  <a:pt x="581" y="581"/>
                </a:moveTo>
                <a:cubicBezTo>
                  <a:pt x="568" y="595"/>
                  <a:pt x="546" y="595"/>
                  <a:pt x="532" y="581"/>
                </a:cubicBezTo>
                <a:cubicBezTo>
                  <a:pt x="406" y="455"/>
                  <a:pt x="406" y="455"/>
                  <a:pt x="406" y="455"/>
                </a:cubicBezTo>
                <a:cubicBezTo>
                  <a:pt x="415" y="448"/>
                  <a:pt x="424" y="441"/>
                  <a:pt x="432" y="433"/>
                </a:cubicBezTo>
                <a:cubicBezTo>
                  <a:pt x="440" y="424"/>
                  <a:pt x="448" y="415"/>
                  <a:pt x="455" y="406"/>
                </a:cubicBezTo>
                <a:cubicBezTo>
                  <a:pt x="581" y="533"/>
                  <a:pt x="581" y="533"/>
                  <a:pt x="581" y="533"/>
                </a:cubicBezTo>
                <a:cubicBezTo>
                  <a:pt x="595" y="546"/>
                  <a:pt x="595" y="568"/>
                  <a:pt x="581" y="5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61" name="Oval 70"/>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6" name="Freeform 129"/>
          <p:cNvSpPr>
            <a:spLocks noEditPoints="1"/>
          </p:cNvSpPr>
          <p:nvPr/>
        </p:nvSpPr>
        <p:spPr bwMode="auto">
          <a:xfrm>
            <a:off x="6679130" y="1713324"/>
            <a:ext cx="680037" cy="669214"/>
          </a:xfrm>
          <a:custGeom>
            <a:avLst/>
            <a:gdLst>
              <a:gd name="T0" fmla="*/ 115 w 659"/>
              <a:gd name="T1" fmla="*/ 648 h 648"/>
              <a:gd name="T2" fmla="*/ 41 w 659"/>
              <a:gd name="T3" fmla="*/ 617 h 648"/>
              <a:gd name="T4" fmla="*/ 41 w 659"/>
              <a:gd name="T5" fmla="*/ 469 h 648"/>
              <a:gd name="T6" fmla="*/ 115 w 659"/>
              <a:gd name="T7" fmla="*/ 438 h 648"/>
              <a:gd name="T8" fmla="*/ 190 w 659"/>
              <a:gd name="T9" fmla="*/ 469 h 648"/>
              <a:gd name="T10" fmla="*/ 190 w 659"/>
              <a:gd name="T11" fmla="*/ 617 h 648"/>
              <a:gd name="T12" fmla="*/ 115 w 659"/>
              <a:gd name="T13" fmla="*/ 648 h 648"/>
              <a:gd name="T14" fmla="*/ 115 w 659"/>
              <a:gd name="T15" fmla="*/ 452 h 648"/>
              <a:gd name="T16" fmla="*/ 51 w 659"/>
              <a:gd name="T17" fmla="*/ 479 h 648"/>
              <a:gd name="T18" fmla="*/ 51 w 659"/>
              <a:gd name="T19" fmla="*/ 607 h 648"/>
              <a:gd name="T20" fmla="*/ 115 w 659"/>
              <a:gd name="T21" fmla="*/ 634 h 648"/>
              <a:gd name="T22" fmla="*/ 180 w 659"/>
              <a:gd name="T23" fmla="*/ 607 h 648"/>
              <a:gd name="T24" fmla="*/ 180 w 659"/>
              <a:gd name="T25" fmla="*/ 479 h 648"/>
              <a:gd name="T26" fmla="*/ 115 w 659"/>
              <a:gd name="T27" fmla="*/ 452 h 648"/>
              <a:gd name="T28" fmla="*/ 652 w 659"/>
              <a:gd name="T29" fmla="*/ 539 h 648"/>
              <a:gd name="T30" fmla="*/ 652 w 659"/>
              <a:gd name="T31" fmla="*/ 539 h 648"/>
              <a:gd name="T32" fmla="*/ 515 w 659"/>
              <a:gd name="T33" fmla="*/ 539 h 648"/>
              <a:gd name="T34" fmla="*/ 508 w 659"/>
              <a:gd name="T35" fmla="*/ 532 h 648"/>
              <a:gd name="T36" fmla="*/ 126 w 659"/>
              <a:gd name="T37" fmla="*/ 151 h 648"/>
              <a:gd name="T38" fmla="*/ 119 w 659"/>
              <a:gd name="T39" fmla="*/ 144 h 648"/>
              <a:gd name="T40" fmla="*/ 119 w 659"/>
              <a:gd name="T41" fmla="*/ 7 h 648"/>
              <a:gd name="T42" fmla="*/ 126 w 659"/>
              <a:gd name="T43" fmla="*/ 0 h 648"/>
              <a:gd name="T44" fmla="*/ 503 w 659"/>
              <a:gd name="T45" fmla="*/ 156 h 648"/>
              <a:gd name="T46" fmla="*/ 659 w 659"/>
              <a:gd name="T47" fmla="*/ 532 h 648"/>
              <a:gd name="T48" fmla="*/ 657 w 659"/>
              <a:gd name="T49" fmla="*/ 537 h 648"/>
              <a:gd name="T50" fmla="*/ 652 w 659"/>
              <a:gd name="T51" fmla="*/ 539 h 648"/>
              <a:gd name="T52" fmla="*/ 522 w 659"/>
              <a:gd name="T53" fmla="*/ 525 h 648"/>
              <a:gd name="T54" fmla="*/ 645 w 659"/>
              <a:gd name="T55" fmla="*/ 525 h 648"/>
              <a:gd name="T56" fmla="*/ 493 w 659"/>
              <a:gd name="T57" fmla="*/ 166 h 648"/>
              <a:gd name="T58" fmla="*/ 133 w 659"/>
              <a:gd name="T59" fmla="*/ 14 h 648"/>
              <a:gd name="T60" fmla="*/ 133 w 659"/>
              <a:gd name="T61" fmla="*/ 137 h 648"/>
              <a:gd name="T62" fmla="*/ 522 w 659"/>
              <a:gd name="T63" fmla="*/ 525 h 648"/>
              <a:gd name="T64" fmla="*/ 290 w 659"/>
              <a:gd name="T65" fmla="*/ 534 h 648"/>
              <a:gd name="T66" fmla="*/ 283 w 659"/>
              <a:gd name="T67" fmla="*/ 527 h 648"/>
              <a:gd name="T68" fmla="*/ 131 w 659"/>
              <a:gd name="T69" fmla="*/ 375 h 648"/>
              <a:gd name="T70" fmla="*/ 124 w 659"/>
              <a:gd name="T71" fmla="*/ 368 h 648"/>
              <a:gd name="T72" fmla="*/ 124 w 659"/>
              <a:gd name="T73" fmla="*/ 231 h 648"/>
              <a:gd name="T74" fmla="*/ 131 w 659"/>
              <a:gd name="T75" fmla="*/ 224 h 648"/>
              <a:gd name="T76" fmla="*/ 345 w 659"/>
              <a:gd name="T77" fmla="*/ 313 h 648"/>
              <a:gd name="T78" fmla="*/ 434 w 659"/>
              <a:gd name="T79" fmla="*/ 527 h 648"/>
              <a:gd name="T80" fmla="*/ 427 w 659"/>
              <a:gd name="T81" fmla="*/ 534 h 648"/>
              <a:gd name="T82" fmla="*/ 290 w 659"/>
              <a:gd name="T83" fmla="*/ 534 h 648"/>
              <a:gd name="T84" fmla="*/ 138 w 659"/>
              <a:gd name="T85" fmla="*/ 362 h 648"/>
              <a:gd name="T86" fmla="*/ 297 w 659"/>
              <a:gd name="T87" fmla="*/ 520 h 648"/>
              <a:gd name="T88" fmla="*/ 420 w 659"/>
              <a:gd name="T89" fmla="*/ 520 h 648"/>
              <a:gd name="T90" fmla="*/ 335 w 659"/>
              <a:gd name="T91" fmla="*/ 323 h 648"/>
              <a:gd name="T92" fmla="*/ 138 w 659"/>
              <a:gd name="T93" fmla="*/ 238 h 648"/>
              <a:gd name="T94" fmla="*/ 138 w 659"/>
              <a:gd name="T95" fmla="*/ 36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9" h="648">
                <a:moveTo>
                  <a:pt x="115" y="648"/>
                </a:moveTo>
                <a:cubicBezTo>
                  <a:pt x="87" y="648"/>
                  <a:pt x="61" y="637"/>
                  <a:pt x="41" y="617"/>
                </a:cubicBezTo>
                <a:cubicBezTo>
                  <a:pt x="0" y="576"/>
                  <a:pt x="0" y="510"/>
                  <a:pt x="41" y="469"/>
                </a:cubicBezTo>
                <a:cubicBezTo>
                  <a:pt x="61" y="449"/>
                  <a:pt x="87" y="438"/>
                  <a:pt x="115" y="438"/>
                </a:cubicBezTo>
                <a:cubicBezTo>
                  <a:pt x="144" y="438"/>
                  <a:pt x="170" y="449"/>
                  <a:pt x="190" y="469"/>
                </a:cubicBezTo>
                <a:cubicBezTo>
                  <a:pt x="231" y="510"/>
                  <a:pt x="231" y="576"/>
                  <a:pt x="190" y="617"/>
                </a:cubicBezTo>
                <a:cubicBezTo>
                  <a:pt x="170" y="637"/>
                  <a:pt x="144" y="648"/>
                  <a:pt x="115" y="648"/>
                </a:cubicBezTo>
                <a:close/>
                <a:moveTo>
                  <a:pt x="115" y="452"/>
                </a:moveTo>
                <a:cubicBezTo>
                  <a:pt x="91" y="452"/>
                  <a:pt x="68" y="461"/>
                  <a:pt x="51" y="479"/>
                </a:cubicBezTo>
                <a:cubicBezTo>
                  <a:pt x="16" y="514"/>
                  <a:pt x="16" y="572"/>
                  <a:pt x="51" y="607"/>
                </a:cubicBezTo>
                <a:cubicBezTo>
                  <a:pt x="68" y="625"/>
                  <a:pt x="91" y="634"/>
                  <a:pt x="115" y="634"/>
                </a:cubicBezTo>
                <a:cubicBezTo>
                  <a:pt x="140" y="634"/>
                  <a:pt x="163" y="625"/>
                  <a:pt x="180" y="607"/>
                </a:cubicBezTo>
                <a:cubicBezTo>
                  <a:pt x="215" y="572"/>
                  <a:pt x="215" y="514"/>
                  <a:pt x="180" y="479"/>
                </a:cubicBezTo>
                <a:cubicBezTo>
                  <a:pt x="163" y="461"/>
                  <a:pt x="140" y="452"/>
                  <a:pt x="115" y="452"/>
                </a:cubicBezTo>
                <a:close/>
                <a:moveTo>
                  <a:pt x="652" y="539"/>
                </a:moveTo>
                <a:cubicBezTo>
                  <a:pt x="652" y="539"/>
                  <a:pt x="652" y="539"/>
                  <a:pt x="652" y="539"/>
                </a:cubicBezTo>
                <a:cubicBezTo>
                  <a:pt x="515" y="539"/>
                  <a:pt x="515" y="539"/>
                  <a:pt x="515" y="539"/>
                </a:cubicBezTo>
                <a:cubicBezTo>
                  <a:pt x="511" y="539"/>
                  <a:pt x="508" y="536"/>
                  <a:pt x="508" y="532"/>
                </a:cubicBezTo>
                <a:cubicBezTo>
                  <a:pt x="508" y="322"/>
                  <a:pt x="337" y="151"/>
                  <a:pt x="126" y="151"/>
                </a:cubicBezTo>
                <a:cubicBezTo>
                  <a:pt x="122" y="151"/>
                  <a:pt x="119" y="148"/>
                  <a:pt x="119" y="144"/>
                </a:cubicBezTo>
                <a:cubicBezTo>
                  <a:pt x="119" y="7"/>
                  <a:pt x="119" y="7"/>
                  <a:pt x="119" y="7"/>
                </a:cubicBezTo>
                <a:cubicBezTo>
                  <a:pt x="119" y="3"/>
                  <a:pt x="122" y="0"/>
                  <a:pt x="126" y="0"/>
                </a:cubicBezTo>
                <a:cubicBezTo>
                  <a:pt x="268" y="0"/>
                  <a:pt x="402" y="55"/>
                  <a:pt x="503" y="156"/>
                </a:cubicBezTo>
                <a:cubicBezTo>
                  <a:pt x="603" y="256"/>
                  <a:pt x="659" y="390"/>
                  <a:pt x="659" y="532"/>
                </a:cubicBezTo>
                <a:cubicBezTo>
                  <a:pt x="659" y="534"/>
                  <a:pt x="658" y="536"/>
                  <a:pt x="657" y="537"/>
                </a:cubicBezTo>
                <a:cubicBezTo>
                  <a:pt x="656" y="538"/>
                  <a:pt x="654" y="539"/>
                  <a:pt x="652" y="539"/>
                </a:cubicBezTo>
                <a:close/>
                <a:moveTo>
                  <a:pt x="522" y="525"/>
                </a:moveTo>
                <a:cubicBezTo>
                  <a:pt x="645" y="525"/>
                  <a:pt x="645" y="525"/>
                  <a:pt x="645" y="525"/>
                </a:cubicBezTo>
                <a:cubicBezTo>
                  <a:pt x="643" y="389"/>
                  <a:pt x="589" y="262"/>
                  <a:pt x="493" y="166"/>
                </a:cubicBezTo>
                <a:cubicBezTo>
                  <a:pt x="396" y="69"/>
                  <a:pt x="269" y="15"/>
                  <a:pt x="133" y="14"/>
                </a:cubicBezTo>
                <a:cubicBezTo>
                  <a:pt x="133" y="137"/>
                  <a:pt x="133" y="137"/>
                  <a:pt x="133" y="137"/>
                </a:cubicBezTo>
                <a:cubicBezTo>
                  <a:pt x="346" y="140"/>
                  <a:pt x="518" y="313"/>
                  <a:pt x="522" y="525"/>
                </a:cubicBezTo>
                <a:close/>
                <a:moveTo>
                  <a:pt x="290" y="534"/>
                </a:moveTo>
                <a:cubicBezTo>
                  <a:pt x="286" y="534"/>
                  <a:pt x="283" y="531"/>
                  <a:pt x="283" y="527"/>
                </a:cubicBezTo>
                <a:cubicBezTo>
                  <a:pt x="283" y="443"/>
                  <a:pt x="215" y="376"/>
                  <a:pt x="131" y="375"/>
                </a:cubicBezTo>
                <a:cubicBezTo>
                  <a:pt x="128" y="375"/>
                  <a:pt x="124" y="372"/>
                  <a:pt x="124" y="368"/>
                </a:cubicBezTo>
                <a:cubicBezTo>
                  <a:pt x="124" y="231"/>
                  <a:pt x="124" y="231"/>
                  <a:pt x="124" y="231"/>
                </a:cubicBezTo>
                <a:cubicBezTo>
                  <a:pt x="124" y="227"/>
                  <a:pt x="128" y="224"/>
                  <a:pt x="131" y="224"/>
                </a:cubicBezTo>
                <a:cubicBezTo>
                  <a:pt x="212" y="224"/>
                  <a:pt x="288" y="256"/>
                  <a:pt x="345" y="313"/>
                </a:cubicBezTo>
                <a:cubicBezTo>
                  <a:pt x="403" y="370"/>
                  <a:pt x="434" y="446"/>
                  <a:pt x="434" y="527"/>
                </a:cubicBezTo>
                <a:cubicBezTo>
                  <a:pt x="434" y="531"/>
                  <a:pt x="431" y="534"/>
                  <a:pt x="427" y="534"/>
                </a:cubicBezTo>
                <a:lnTo>
                  <a:pt x="290" y="534"/>
                </a:lnTo>
                <a:close/>
                <a:moveTo>
                  <a:pt x="138" y="362"/>
                </a:moveTo>
                <a:cubicBezTo>
                  <a:pt x="224" y="365"/>
                  <a:pt x="293" y="434"/>
                  <a:pt x="297" y="520"/>
                </a:cubicBezTo>
                <a:cubicBezTo>
                  <a:pt x="420" y="520"/>
                  <a:pt x="420" y="520"/>
                  <a:pt x="420" y="520"/>
                </a:cubicBezTo>
                <a:cubicBezTo>
                  <a:pt x="418" y="446"/>
                  <a:pt x="388" y="376"/>
                  <a:pt x="335" y="323"/>
                </a:cubicBezTo>
                <a:cubicBezTo>
                  <a:pt x="283" y="270"/>
                  <a:pt x="213" y="240"/>
                  <a:pt x="138" y="238"/>
                </a:cubicBezTo>
                <a:lnTo>
                  <a:pt x="138" y="36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5" name="Oval 64"/>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5" name="Freeform 138"/>
          <p:cNvSpPr>
            <a:spLocks noEditPoints="1"/>
          </p:cNvSpPr>
          <p:nvPr/>
        </p:nvSpPr>
        <p:spPr bwMode="auto">
          <a:xfrm>
            <a:off x="3314802" y="1813706"/>
            <a:ext cx="531351" cy="467296"/>
          </a:xfrm>
          <a:custGeom>
            <a:avLst/>
            <a:gdLst>
              <a:gd name="T0" fmla="*/ 512 w 515"/>
              <a:gd name="T1" fmla="*/ 2 h 453"/>
              <a:gd name="T2" fmla="*/ 502 w 515"/>
              <a:gd name="T3" fmla="*/ 3 h 453"/>
              <a:gd name="T4" fmla="*/ 398 w 515"/>
              <a:gd name="T5" fmla="*/ 134 h 453"/>
              <a:gd name="T6" fmla="*/ 398 w 515"/>
              <a:gd name="T7" fmla="*/ 63 h 453"/>
              <a:gd name="T8" fmla="*/ 391 w 515"/>
              <a:gd name="T9" fmla="*/ 56 h 453"/>
              <a:gd name="T10" fmla="*/ 7 w 515"/>
              <a:gd name="T11" fmla="*/ 56 h 453"/>
              <a:gd name="T12" fmla="*/ 0 w 515"/>
              <a:gd name="T13" fmla="*/ 63 h 453"/>
              <a:gd name="T14" fmla="*/ 0 w 515"/>
              <a:gd name="T15" fmla="*/ 446 h 453"/>
              <a:gd name="T16" fmla="*/ 7 w 515"/>
              <a:gd name="T17" fmla="*/ 453 h 453"/>
              <a:gd name="T18" fmla="*/ 391 w 515"/>
              <a:gd name="T19" fmla="*/ 453 h 453"/>
              <a:gd name="T20" fmla="*/ 398 w 515"/>
              <a:gd name="T21" fmla="*/ 446 h 453"/>
              <a:gd name="T22" fmla="*/ 398 w 515"/>
              <a:gd name="T23" fmla="*/ 156 h 453"/>
              <a:gd name="T24" fmla="*/ 513 w 515"/>
              <a:gd name="T25" fmla="*/ 12 h 453"/>
              <a:gd name="T26" fmla="*/ 512 w 515"/>
              <a:gd name="T27" fmla="*/ 2 h 453"/>
              <a:gd name="T28" fmla="*/ 384 w 515"/>
              <a:gd name="T29" fmla="*/ 439 h 453"/>
              <a:gd name="T30" fmla="*/ 14 w 515"/>
              <a:gd name="T31" fmla="*/ 439 h 453"/>
              <a:gd name="T32" fmla="*/ 14 w 515"/>
              <a:gd name="T33" fmla="*/ 70 h 453"/>
              <a:gd name="T34" fmla="*/ 384 w 515"/>
              <a:gd name="T35" fmla="*/ 70 h 453"/>
              <a:gd name="T36" fmla="*/ 384 w 515"/>
              <a:gd name="T37" fmla="*/ 151 h 453"/>
              <a:gd name="T38" fmla="*/ 204 w 515"/>
              <a:gd name="T39" fmla="*/ 376 h 453"/>
              <a:gd name="T40" fmla="*/ 49 w 515"/>
              <a:gd name="T41" fmla="*/ 245 h 453"/>
              <a:gd name="T42" fmla="*/ 39 w 515"/>
              <a:gd name="T43" fmla="*/ 246 h 453"/>
              <a:gd name="T44" fmla="*/ 40 w 515"/>
              <a:gd name="T45" fmla="*/ 256 h 453"/>
              <a:gd name="T46" fmla="*/ 201 w 515"/>
              <a:gd name="T47" fmla="*/ 391 h 453"/>
              <a:gd name="T48" fmla="*/ 205 w 515"/>
              <a:gd name="T49" fmla="*/ 393 h 453"/>
              <a:gd name="T50" fmla="*/ 206 w 515"/>
              <a:gd name="T51" fmla="*/ 393 h 453"/>
              <a:gd name="T52" fmla="*/ 211 w 515"/>
              <a:gd name="T53" fmla="*/ 390 h 453"/>
              <a:gd name="T54" fmla="*/ 384 w 515"/>
              <a:gd name="T55" fmla="*/ 174 h 453"/>
              <a:gd name="T56" fmla="*/ 384 w 515"/>
              <a:gd name="T57" fmla="*/ 43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453">
                <a:moveTo>
                  <a:pt x="512" y="2"/>
                </a:moveTo>
                <a:cubicBezTo>
                  <a:pt x="509" y="0"/>
                  <a:pt x="504" y="0"/>
                  <a:pt x="502" y="3"/>
                </a:cubicBezTo>
                <a:cubicBezTo>
                  <a:pt x="398" y="134"/>
                  <a:pt x="398" y="134"/>
                  <a:pt x="398" y="134"/>
                </a:cubicBezTo>
                <a:cubicBezTo>
                  <a:pt x="398" y="63"/>
                  <a:pt x="398" y="63"/>
                  <a:pt x="398" y="63"/>
                </a:cubicBezTo>
                <a:cubicBezTo>
                  <a:pt x="398" y="59"/>
                  <a:pt x="394" y="56"/>
                  <a:pt x="391" y="56"/>
                </a:cubicBezTo>
                <a:cubicBezTo>
                  <a:pt x="7" y="56"/>
                  <a:pt x="7" y="56"/>
                  <a:pt x="7" y="56"/>
                </a:cubicBezTo>
                <a:cubicBezTo>
                  <a:pt x="4" y="56"/>
                  <a:pt x="0" y="59"/>
                  <a:pt x="0" y="63"/>
                </a:cubicBezTo>
                <a:cubicBezTo>
                  <a:pt x="0" y="446"/>
                  <a:pt x="0" y="446"/>
                  <a:pt x="0" y="446"/>
                </a:cubicBezTo>
                <a:cubicBezTo>
                  <a:pt x="0" y="450"/>
                  <a:pt x="4" y="453"/>
                  <a:pt x="7" y="453"/>
                </a:cubicBezTo>
                <a:cubicBezTo>
                  <a:pt x="391" y="453"/>
                  <a:pt x="391" y="453"/>
                  <a:pt x="391" y="453"/>
                </a:cubicBezTo>
                <a:cubicBezTo>
                  <a:pt x="394" y="453"/>
                  <a:pt x="398" y="450"/>
                  <a:pt x="398" y="446"/>
                </a:cubicBezTo>
                <a:cubicBezTo>
                  <a:pt x="398" y="156"/>
                  <a:pt x="398" y="156"/>
                  <a:pt x="398" y="156"/>
                </a:cubicBezTo>
                <a:cubicBezTo>
                  <a:pt x="513" y="12"/>
                  <a:pt x="513" y="12"/>
                  <a:pt x="513" y="12"/>
                </a:cubicBezTo>
                <a:cubicBezTo>
                  <a:pt x="515" y="9"/>
                  <a:pt x="515" y="5"/>
                  <a:pt x="512" y="2"/>
                </a:cubicBezTo>
                <a:close/>
                <a:moveTo>
                  <a:pt x="384" y="439"/>
                </a:moveTo>
                <a:cubicBezTo>
                  <a:pt x="14" y="439"/>
                  <a:pt x="14" y="439"/>
                  <a:pt x="14" y="439"/>
                </a:cubicBezTo>
                <a:cubicBezTo>
                  <a:pt x="14" y="70"/>
                  <a:pt x="14" y="70"/>
                  <a:pt x="14" y="70"/>
                </a:cubicBezTo>
                <a:cubicBezTo>
                  <a:pt x="384" y="70"/>
                  <a:pt x="384" y="70"/>
                  <a:pt x="384" y="70"/>
                </a:cubicBezTo>
                <a:cubicBezTo>
                  <a:pt x="384" y="151"/>
                  <a:pt x="384" y="151"/>
                  <a:pt x="384" y="151"/>
                </a:cubicBezTo>
                <a:cubicBezTo>
                  <a:pt x="204" y="376"/>
                  <a:pt x="204" y="376"/>
                  <a:pt x="204" y="376"/>
                </a:cubicBezTo>
                <a:cubicBezTo>
                  <a:pt x="49" y="245"/>
                  <a:pt x="49" y="245"/>
                  <a:pt x="49" y="245"/>
                </a:cubicBezTo>
                <a:cubicBezTo>
                  <a:pt x="46" y="243"/>
                  <a:pt x="42" y="243"/>
                  <a:pt x="39" y="246"/>
                </a:cubicBezTo>
                <a:cubicBezTo>
                  <a:pt x="37" y="249"/>
                  <a:pt x="37" y="253"/>
                  <a:pt x="40" y="256"/>
                </a:cubicBezTo>
                <a:cubicBezTo>
                  <a:pt x="201" y="391"/>
                  <a:pt x="201" y="391"/>
                  <a:pt x="201" y="391"/>
                </a:cubicBezTo>
                <a:cubicBezTo>
                  <a:pt x="202" y="392"/>
                  <a:pt x="204" y="393"/>
                  <a:pt x="205" y="393"/>
                </a:cubicBezTo>
                <a:cubicBezTo>
                  <a:pt x="206" y="393"/>
                  <a:pt x="206" y="393"/>
                  <a:pt x="206" y="393"/>
                </a:cubicBezTo>
                <a:cubicBezTo>
                  <a:pt x="208" y="393"/>
                  <a:pt x="210" y="392"/>
                  <a:pt x="211" y="390"/>
                </a:cubicBezTo>
                <a:cubicBezTo>
                  <a:pt x="384" y="174"/>
                  <a:pt x="384" y="174"/>
                  <a:pt x="384" y="174"/>
                </a:cubicBezTo>
                <a:lnTo>
                  <a:pt x="384" y="43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6" name="Oval 65"/>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6" name="Freeform 139"/>
          <p:cNvSpPr>
            <a:spLocks noEditPoints="1"/>
          </p:cNvSpPr>
          <p:nvPr/>
        </p:nvSpPr>
        <p:spPr bwMode="auto">
          <a:xfrm>
            <a:off x="1523140" y="1731785"/>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10"/>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32" name="Freeform 145"/>
          <p:cNvSpPr>
            <a:spLocks noEditPoints="1"/>
          </p:cNvSpPr>
          <p:nvPr/>
        </p:nvSpPr>
        <p:spPr bwMode="auto">
          <a:xfrm>
            <a:off x="6760965" y="4849272"/>
            <a:ext cx="494468" cy="662291"/>
          </a:xfrm>
          <a:custGeom>
            <a:avLst/>
            <a:gdLst>
              <a:gd name="T0" fmla="*/ 472 w 479"/>
              <a:gd name="T1" fmla="*/ 641 h 641"/>
              <a:gd name="T2" fmla="*/ 0 w 479"/>
              <a:gd name="T3" fmla="*/ 36 h 641"/>
              <a:gd name="T4" fmla="*/ 57 w 479"/>
              <a:gd name="T5" fmla="*/ 36 h 641"/>
              <a:gd name="T6" fmla="*/ 14 w 479"/>
              <a:gd name="T7" fmla="*/ 627 h 641"/>
              <a:gd name="T8" fmla="*/ 406 w 479"/>
              <a:gd name="T9" fmla="*/ 43 h 641"/>
              <a:gd name="T10" fmla="*/ 392 w 479"/>
              <a:gd name="T11" fmla="*/ 65 h 641"/>
              <a:gd name="T12" fmla="*/ 406 w 479"/>
              <a:gd name="T13" fmla="*/ 7 h 641"/>
              <a:gd name="T14" fmla="*/ 479 w 479"/>
              <a:gd name="T15" fmla="*/ 36 h 641"/>
              <a:gd name="T16" fmla="*/ 244 w 479"/>
              <a:gd name="T17" fmla="*/ 43 h 641"/>
              <a:gd name="T18" fmla="*/ 266 w 479"/>
              <a:gd name="T19" fmla="*/ 29 h 641"/>
              <a:gd name="T20" fmla="*/ 237 w 479"/>
              <a:gd name="T21" fmla="*/ 0 h 641"/>
              <a:gd name="T22" fmla="*/ 237 w 479"/>
              <a:gd name="T23" fmla="*/ 72 h 641"/>
              <a:gd name="T24" fmla="*/ 190 w 479"/>
              <a:gd name="T25" fmla="*/ 43 h 641"/>
              <a:gd name="T26" fmla="*/ 212 w 479"/>
              <a:gd name="T27" fmla="*/ 29 h 641"/>
              <a:gd name="T28" fmla="*/ 183 w 479"/>
              <a:gd name="T29" fmla="*/ 0 h 641"/>
              <a:gd name="T30" fmla="*/ 183 w 479"/>
              <a:gd name="T31" fmla="*/ 72 h 641"/>
              <a:gd name="T32" fmla="*/ 135 w 479"/>
              <a:gd name="T33" fmla="*/ 43 h 641"/>
              <a:gd name="T34" fmla="*/ 157 w 479"/>
              <a:gd name="T35" fmla="*/ 29 h 641"/>
              <a:gd name="T36" fmla="*/ 128 w 479"/>
              <a:gd name="T37" fmla="*/ 0 h 641"/>
              <a:gd name="T38" fmla="*/ 128 w 479"/>
              <a:gd name="T39" fmla="*/ 72 h 641"/>
              <a:gd name="T40" fmla="*/ 81 w 479"/>
              <a:gd name="T41" fmla="*/ 43 h 641"/>
              <a:gd name="T42" fmla="*/ 103 w 479"/>
              <a:gd name="T43" fmla="*/ 29 h 641"/>
              <a:gd name="T44" fmla="*/ 74 w 479"/>
              <a:gd name="T45" fmla="*/ 0 h 641"/>
              <a:gd name="T46" fmla="*/ 74 w 479"/>
              <a:gd name="T47" fmla="*/ 72 h 641"/>
              <a:gd name="T48" fmla="*/ 352 w 479"/>
              <a:gd name="T49" fmla="*/ 43 h 641"/>
              <a:gd name="T50" fmla="*/ 374 w 479"/>
              <a:gd name="T51" fmla="*/ 29 h 641"/>
              <a:gd name="T52" fmla="*/ 345 w 479"/>
              <a:gd name="T53" fmla="*/ 0 h 641"/>
              <a:gd name="T54" fmla="*/ 345 w 479"/>
              <a:gd name="T55" fmla="*/ 72 h 641"/>
              <a:gd name="T56" fmla="*/ 298 w 479"/>
              <a:gd name="T57" fmla="*/ 43 h 641"/>
              <a:gd name="T58" fmla="*/ 320 w 479"/>
              <a:gd name="T59" fmla="*/ 29 h 641"/>
              <a:gd name="T60" fmla="*/ 291 w 479"/>
              <a:gd name="T61" fmla="*/ 0 h 641"/>
              <a:gd name="T62" fmla="*/ 291 w 479"/>
              <a:gd name="T63" fmla="*/ 72 h 641"/>
              <a:gd name="T64" fmla="*/ 73 w 479"/>
              <a:gd name="T65" fmla="*/ 554 h 641"/>
              <a:gd name="T66" fmla="*/ 406 w 479"/>
              <a:gd name="T67" fmla="*/ 554 h 641"/>
              <a:gd name="T68" fmla="*/ 80 w 479"/>
              <a:gd name="T69" fmla="*/ 488 h 641"/>
              <a:gd name="T70" fmla="*/ 399 w 479"/>
              <a:gd name="T71" fmla="*/ 502 h 641"/>
              <a:gd name="T72" fmla="*/ 399 w 479"/>
              <a:gd name="T73" fmla="*/ 428 h 641"/>
              <a:gd name="T74" fmla="*/ 80 w 479"/>
              <a:gd name="T75" fmla="*/ 442 h 641"/>
              <a:gd name="T76" fmla="*/ 399 w 479"/>
              <a:gd name="T77" fmla="*/ 428 h 641"/>
              <a:gd name="T78" fmla="*/ 73 w 479"/>
              <a:gd name="T79" fmla="*/ 376 h 641"/>
              <a:gd name="T80" fmla="*/ 406 w 479"/>
              <a:gd name="T81" fmla="*/ 376 h 641"/>
              <a:gd name="T82" fmla="*/ 80 w 479"/>
              <a:gd name="T83" fmla="*/ 310 h 641"/>
              <a:gd name="T84" fmla="*/ 399 w 479"/>
              <a:gd name="T85" fmla="*/ 324 h 641"/>
              <a:gd name="T86" fmla="*/ 399 w 479"/>
              <a:gd name="T87" fmla="*/ 250 h 641"/>
              <a:gd name="T88" fmla="*/ 80 w 479"/>
              <a:gd name="T89" fmla="*/ 264 h 641"/>
              <a:gd name="T90" fmla="*/ 399 w 479"/>
              <a:gd name="T91" fmla="*/ 250 h 641"/>
              <a:gd name="T92" fmla="*/ 73 w 479"/>
              <a:gd name="T93" fmla="*/ 198 h 641"/>
              <a:gd name="T94" fmla="*/ 406 w 479"/>
              <a:gd name="T95" fmla="*/ 198 h 641"/>
              <a:gd name="T96" fmla="*/ 80 w 479"/>
              <a:gd name="T97" fmla="*/ 131 h 641"/>
              <a:gd name="T98" fmla="*/ 399 w 479"/>
              <a:gd name="T99" fmla="*/ 145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9" h="641">
                <a:moveTo>
                  <a:pt x="479" y="36"/>
                </a:moveTo>
                <a:cubicBezTo>
                  <a:pt x="479" y="634"/>
                  <a:pt x="479" y="634"/>
                  <a:pt x="479" y="634"/>
                </a:cubicBezTo>
                <a:cubicBezTo>
                  <a:pt x="479" y="638"/>
                  <a:pt x="476" y="641"/>
                  <a:pt x="472" y="641"/>
                </a:cubicBezTo>
                <a:cubicBezTo>
                  <a:pt x="7" y="641"/>
                  <a:pt x="7" y="641"/>
                  <a:pt x="7" y="641"/>
                </a:cubicBezTo>
                <a:cubicBezTo>
                  <a:pt x="3" y="641"/>
                  <a:pt x="0" y="638"/>
                  <a:pt x="0" y="634"/>
                </a:cubicBezTo>
                <a:cubicBezTo>
                  <a:pt x="0" y="36"/>
                  <a:pt x="0" y="36"/>
                  <a:pt x="0" y="36"/>
                </a:cubicBezTo>
                <a:cubicBezTo>
                  <a:pt x="0" y="32"/>
                  <a:pt x="3" y="29"/>
                  <a:pt x="7" y="29"/>
                </a:cubicBezTo>
                <a:cubicBezTo>
                  <a:pt x="50" y="29"/>
                  <a:pt x="50" y="29"/>
                  <a:pt x="50" y="29"/>
                </a:cubicBezTo>
                <a:cubicBezTo>
                  <a:pt x="54" y="29"/>
                  <a:pt x="57" y="32"/>
                  <a:pt x="57" y="36"/>
                </a:cubicBezTo>
                <a:cubicBezTo>
                  <a:pt x="57" y="40"/>
                  <a:pt x="54" y="43"/>
                  <a:pt x="50" y="43"/>
                </a:cubicBezTo>
                <a:cubicBezTo>
                  <a:pt x="14" y="43"/>
                  <a:pt x="14" y="43"/>
                  <a:pt x="14" y="43"/>
                </a:cubicBezTo>
                <a:cubicBezTo>
                  <a:pt x="14" y="627"/>
                  <a:pt x="14" y="627"/>
                  <a:pt x="14" y="627"/>
                </a:cubicBezTo>
                <a:cubicBezTo>
                  <a:pt x="465" y="627"/>
                  <a:pt x="465" y="627"/>
                  <a:pt x="465" y="627"/>
                </a:cubicBezTo>
                <a:cubicBezTo>
                  <a:pt x="465" y="43"/>
                  <a:pt x="465" y="43"/>
                  <a:pt x="465" y="43"/>
                </a:cubicBezTo>
                <a:cubicBezTo>
                  <a:pt x="406" y="43"/>
                  <a:pt x="406" y="43"/>
                  <a:pt x="406" y="43"/>
                </a:cubicBezTo>
                <a:cubicBezTo>
                  <a:pt x="406" y="65"/>
                  <a:pt x="406" y="65"/>
                  <a:pt x="406" y="65"/>
                </a:cubicBezTo>
                <a:cubicBezTo>
                  <a:pt x="406" y="69"/>
                  <a:pt x="403" y="72"/>
                  <a:pt x="399" y="72"/>
                </a:cubicBezTo>
                <a:cubicBezTo>
                  <a:pt x="395" y="72"/>
                  <a:pt x="392" y="69"/>
                  <a:pt x="392" y="65"/>
                </a:cubicBezTo>
                <a:cubicBezTo>
                  <a:pt x="392" y="7"/>
                  <a:pt x="392" y="7"/>
                  <a:pt x="392" y="7"/>
                </a:cubicBezTo>
                <a:cubicBezTo>
                  <a:pt x="392" y="3"/>
                  <a:pt x="395" y="0"/>
                  <a:pt x="399" y="0"/>
                </a:cubicBezTo>
                <a:cubicBezTo>
                  <a:pt x="403" y="0"/>
                  <a:pt x="406" y="3"/>
                  <a:pt x="406" y="7"/>
                </a:cubicBezTo>
                <a:cubicBezTo>
                  <a:pt x="406" y="29"/>
                  <a:pt x="406" y="29"/>
                  <a:pt x="406" y="29"/>
                </a:cubicBezTo>
                <a:cubicBezTo>
                  <a:pt x="472" y="29"/>
                  <a:pt x="472" y="29"/>
                  <a:pt x="472" y="29"/>
                </a:cubicBezTo>
                <a:cubicBezTo>
                  <a:pt x="476" y="29"/>
                  <a:pt x="479" y="32"/>
                  <a:pt x="479" y="36"/>
                </a:cubicBezTo>
                <a:close/>
                <a:moveTo>
                  <a:pt x="237" y="72"/>
                </a:moveTo>
                <a:cubicBezTo>
                  <a:pt x="241" y="72"/>
                  <a:pt x="244" y="69"/>
                  <a:pt x="244" y="65"/>
                </a:cubicBezTo>
                <a:cubicBezTo>
                  <a:pt x="244" y="43"/>
                  <a:pt x="244" y="43"/>
                  <a:pt x="244" y="43"/>
                </a:cubicBezTo>
                <a:cubicBezTo>
                  <a:pt x="266" y="43"/>
                  <a:pt x="266" y="43"/>
                  <a:pt x="266" y="43"/>
                </a:cubicBezTo>
                <a:cubicBezTo>
                  <a:pt x="269" y="43"/>
                  <a:pt x="273" y="40"/>
                  <a:pt x="273" y="36"/>
                </a:cubicBezTo>
                <a:cubicBezTo>
                  <a:pt x="273" y="32"/>
                  <a:pt x="269" y="29"/>
                  <a:pt x="266" y="29"/>
                </a:cubicBezTo>
                <a:cubicBezTo>
                  <a:pt x="244" y="29"/>
                  <a:pt x="244" y="29"/>
                  <a:pt x="244" y="29"/>
                </a:cubicBezTo>
                <a:cubicBezTo>
                  <a:pt x="244" y="7"/>
                  <a:pt x="244" y="7"/>
                  <a:pt x="244" y="7"/>
                </a:cubicBezTo>
                <a:cubicBezTo>
                  <a:pt x="244" y="3"/>
                  <a:pt x="241" y="0"/>
                  <a:pt x="237" y="0"/>
                </a:cubicBezTo>
                <a:cubicBezTo>
                  <a:pt x="233" y="0"/>
                  <a:pt x="230" y="3"/>
                  <a:pt x="230" y="7"/>
                </a:cubicBezTo>
                <a:cubicBezTo>
                  <a:pt x="230" y="65"/>
                  <a:pt x="230" y="65"/>
                  <a:pt x="230" y="65"/>
                </a:cubicBezTo>
                <a:cubicBezTo>
                  <a:pt x="230" y="69"/>
                  <a:pt x="233" y="72"/>
                  <a:pt x="237" y="72"/>
                </a:cubicBezTo>
                <a:close/>
                <a:moveTo>
                  <a:pt x="183" y="72"/>
                </a:moveTo>
                <a:cubicBezTo>
                  <a:pt x="186" y="72"/>
                  <a:pt x="190" y="69"/>
                  <a:pt x="190" y="65"/>
                </a:cubicBezTo>
                <a:cubicBezTo>
                  <a:pt x="190" y="43"/>
                  <a:pt x="190" y="43"/>
                  <a:pt x="190" y="43"/>
                </a:cubicBezTo>
                <a:cubicBezTo>
                  <a:pt x="212" y="43"/>
                  <a:pt x="212" y="43"/>
                  <a:pt x="212" y="43"/>
                </a:cubicBezTo>
                <a:cubicBezTo>
                  <a:pt x="215" y="43"/>
                  <a:pt x="219" y="40"/>
                  <a:pt x="219" y="36"/>
                </a:cubicBezTo>
                <a:cubicBezTo>
                  <a:pt x="219" y="32"/>
                  <a:pt x="215" y="29"/>
                  <a:pt x="212" y="29"/>
                </a:cubicBezTo>
                <a:cubicBezTo>
                  <a:pt x="190" y="29"/>
                  <a:pt x="190" y="29"/>
                  <a:pt x="190" y="29"/>
                </a:cubicBezTo>
                <a:cubicBezTo>
                  <a:pt x="190" y="7"/>
                  <a:pt x="190" y="7"/>
                  <a:pt x="190" y="7"/>
                </a:cubicBezTo>
                <a:cubicBezTo>
                  <a:pt x="190" y="3"/>
                  <a:pt x="186" y="0"/>
                  <a:pt x="183" y="0"/>
                </a:cubicBezTo>
                <a:cubicBezTo>
                  <a:pt x="179" y="0"/>
                  <a:pt x="176" y="3"/>
                  <a:pt x="176" y="7"/>
                </a:cubicBezTo>
                <a:cubicBezTo>
                  <a:pt x="176" y="65"/>
                  <a:pt x="176" y="65"/>
                  <a:pt x="176" y="65"/>
                </a:cubicBezTo>
                <a:cubicBezTo>
                  <a:pt x="176" y="69"/>
                  <a:pt x="179" y="72"/>
                  <a:pt x="183" y="72"/>
                </a:cubicBezTo>
                <a:close/>
                <a:moveTo>
                  <a:pt x="128" y="72"/>
                </a:moveTo>
                <a:cubicBezTo>
                  <a:pt x="132" y="72"/>
                  <a:pt x="135" y="69"/>
                  <a:pt x="135" y="65"/>
                </a:cubicBezTo>
                <a:cubicBezTo>
                  <a:pt x="135" y="43"/>
                  <a:pt x="135" y="43"/>
                  <a:pt x="135" y="43"/>
                </a:cubicBezTo>
                <a:cubicBezTo>
                  <a:pt x="157" y="43"/>
                  <a:pt x="157" y="43"/>
                  <a:pt x="157" y="43"/>
                </a:cubicBezTo>
                <a:cubicBezTo>
                  <a:pt x="161" y="43"/>
                  <a:pt x="164" y="40"/>
                  <a:pt x="164" y="36"/>
                </a:cubicBezTo>
                <a:cubicBezTo>
                  <a:pt x="164" y="32"/>
                  <a:pt x="161" y="29"/>
                  <a:pt x="157" y="29"/>
                </a:cubicBezTo>
                <a:cubicBezTo>
                  <a:pt x="135" y="29"/>
                  <a:pt x="135" y="29"/>
                  <a:pt x="135" y="29"/>
                </a:cubicBezTo>
                <a:cubicBezTo>
                  <a:pt x="135" y="7"/>
                  <a:pt x="135" y="7"/>
                  <a:pt x="135" y="7"/>
                </a:cubicBezTo>
                <a:cubicBezTo>
                  <a:pt x="135" y="3"/>
                  <a:pt x="132" y="0"/>
                  <a:pt x="128" y="0"/>
                </a:cubicBezTo>
                <a:cubicBezTo>
                  <a:pt x="125" y="0"/>
                  <a:pt x="121" y="3"/>
                  <a:pt x="121" y="7"/>
                </a:cubicBezTo>
                <a:cubicBezTo>
                  <a:pt x="121" y="65"/>
                  <a:pt x="121" y="65"/>
                  <a:pt x="121" y="65"/>
                </a:cubicBezTo>
                <a:cubicBezTo>
                  <a:pt x="121" y="69"/>
                  <a:pt x="125" y="72"/>
                  <a:pt x="128" y="72"/>
                </a:cubicBezTo>
                <a:close/>
                <a:moveTo>
                  <a:pt x="74" y="72"/>
                </a:moveTo>
                <a:cubicBezTo>
                  <a:pt x="78" y="72"/>
                  <a:pt x="81" y="69"/>
                  <a:pt x="81" y="65"/>
                </a:cubicBezTo>
                <a:cubicBezTo>
                  <a:pt x="81" y="43"/>
                  <a:pt x="81" y="43"/>
                  <a:pt x="81" y="43"/>
                </a:cubicBezTo>
                <a:cubicBezTo>
                  <a:pt x="103" y="43"/>
                  <a:pt x="103" y="43"/>
                  <a:pt x="103" y="43"/>
                </a:cubicBezTo>
                <a:cubicBezTo>
                  <a:pt x="107" y="43"/>
                  <a:pt x="110" y="40"/>
                  <a:pt x="110" y="36"/>
                </a:cubicBezTo>
                <a:cubicBezTo>
                  <a:pt x="110" y="32"/>
                  <a:pt x="107" y="29"/>
                  <a:pt x="103" y="29"/>
                </a:cubicBezTo>
                <a:cubicBezTo>
                  <a:pt x="81" y="29"/>
                  <a:pt x="81" y="29"/>
                  <a:pt x="81" y="29"/>
                </a:cubicBezTo>
                <a:cubicBezTo>
                  <a:pt x="81" y="7"/>
                  <a:pt x="81" y="7"/>
                  <a:pt x="81" y="7"/>
                </a:cubicBezTo>
                <a:cubicBezTo>
                  <a:pt x="81" y="3"/>
                  <a:pt x="78" y="0"/>
                  <a:pt x="74" y="0"/>
                </a:cubicBezTo>
                <a:cubicBezTo>
                  <a:pt x="71" y="0"/>
                  <a:pt x="67" y="3"/>
                  <a:pt x="67" y="7"/>
                </a:cubicBezTo>
                <a:cubicBezTo>
                  <a:pt x="67" y="65"/>
                  <a:pt x="67" y="65"/>
                  <a:pt x="67" y="65"/>
                </a:cubicBezTo>
                <a:cubicBezTo>
                  <a:pt x="67" y="69"/>
                  <a:pt x="71" y="72"/>
                  <a:pt x="74" y="72"/>
                </a:cubicBezTo>
                <a:close/>
                <a:moveTo>
                  <a:pt x="345" y="72"/>
                </a:moveTo>
                <a:cubicBezTo>
                  <a:pt x="349" y="72"/>
                  <a:pt x="352" y="69"/>
                  <a:pt x="352" y="65"/>
                </a:cubicBezTo>
                <a:cubicBezTo>
                  <a:pt x="352" y="43"/>
                  <a:pt x="352" y="43"/>
                  <a:pt x="352" y="43"/>
                </a:cubicBezTo>
                <a:cubicBezTo>
                  <a:pt x="374" y="43"/>
                  <a:pt x="374" y="43"/>
                  <a:pt x="374" y="43"/>
                </a:cubicBezTo>
                <a:cubicBezTo>
                  <a:pt x="378" y="43"/>
                  <a:pt x="381" y="40"/>
                  <a:pt x="381" y="36"/>
                </a:cubicBezTo>
                <a:cubicBezTo>
                  <a:pt x="381" y="32"/>
                  <a:pt x="378" y="29"/>
                  <a:pt x="374" y="29"/>
                </a:cubicBezTo>
                <a:cubicBezTo>
                  <a:pt x="352" y="29"/>
                  <a:pt x="352" y="29"/>
                  <a:pt x="352" y="29"/>
                </a:cubicBezTo>
                <a:cubicBezTo>
                  <a:pt x="352" y="7"/>
                  <a:pt x="352" y="7"/>
                  <a:pt x="352" y="7"/>
                </a:cubicBezTo>
                <a:cubicBezTo>
                  <a:pt x="352" y="3"/>
                  <a:pt x="349" y="0"/>
                  <a:pt x="345" y="0"/>
                </a:cubicBezTo>
                <a:cubicBezTo>
                  <a:pt x="341" y="0"/>
                  <a:pt x="338" y="3"/>
                  <a:pt x="338" y="7"/>
                </a:cubicBezTo>
                <a:cubicBezTo>
                  <a:pt x="338" y="65"/>
                  <a:pt x="338" y="65"/>
                  <a:pt x="338" y="65"/>
                </a:cubicBezTo>
                <a:cubicBezTo>
                  <a:pt x="338" y="69"/>
                  <a:pt x="341" y="72"/>
                  <a:pt x="345" y="72"/>
                </a:cubicBezTo>
                <a:close/>
                <a:moveTo>
                  <a:pt x="291" y="72"/>
                </a:moveTo>
                <a:cubicBezTo>
                  <a:pt x="295" y="72"/>
                  <a:pt x="298" y="69"/>
                  <a:pt x="298" y="65"/>
                </a:cubicBezTo>
                <a:cubicBezTo>
                  <a:pt x="298" y="43"/>
                  <a:pt x="298" y="43"/>
                  <a:pt x="298" y="43"/>
                </a:cubicBezTo>
                <a:cubicBezTo>
                  <a:pt x="320" y="43"/>
                  <a:pt x="320" y="43"/>
                  <a:pt x="320" y="43"/>
                </a:cubicBezTo>
                <a:cubicBezTo>
                  <a:pt x="324" y="43"/>
                  <a:pt x="327" y="40"/>
                  <a:pt x="327" y="36"/>
                </a:cubicBezTo>
                <a:cubicBezTo>
                  <a:pt x="327" y="32"/>
                  <a:pt x="324" y="29"/>
                  <a:pt x="320" y="29"/>
                </a:cubicBezTo>
                <a:cubicBezTo>
                  <a:pt x="298" y="29"/>
                  <a:pt x="298" y="29"/>
                  <a:pt x="298" y="29"/>
                </a:cubicBezTo>
                <a:cubicBezTo>
                  <a:pt x="298" y="7"/>
                  <a:pt x="298" y="7"/>
                  <a:pt x="298" y="7"/>
                </a:cubicBezTo>
                <a:cubicBezTo>
                  <a:pt x="298" y="3"/>
                  <a:pt x="295" y="0"/>
                  <a:pt x="291" y="0"/>
                </a:cubicBezTo>
                <a:cubicBezTo>
                  <a:pt x="287" y="0"/>
                  <a:pt x="284" y="3"/>
                  <a:pt x="284" y="7"/>
                </a:cubicBezTo>
                <a:cubicBezTo>
                  <a:pt x="284" y="65"/>
                  <a:pt x="284" y="65"/>
                  <a:pt x="284" y="65"/>
                </a:cubicBezTo>
                <a:cubicBezTo>
                  <a:pt x="284" y="69"/>
                  <a:pt x="287" y="72"/>
                  <a:pt x="291" y="72"/>
                </a:cubicBezTo>
                <a:close/>
                <a:moveTo>
                  <a:pt x="399" y="547"/>
                </a:moveTo>
                <a:cubicBezTo>
                  <a:pt x="80" y="547"/>
                  <a:pt x="80" y="547"/>
                  <a:pt x="80" y="547"/>
                </a:cubicBezTo>
                <a:cubicBezTo>
                  <a:pt x="76" y="547"/>
                  <a:pt x="73" y="550"/>
                  <a:pt x="73" y="554"/>
                </a:cubicBezTo>
                <a:cubicBezTo>
                  <a:pt x="73" y="558"/>
                  <a:pt x="76" y="561"/>
                  <a:pt x="80" y="561"/>
                </a:cubicBezTo>
                <a:cubicBezTo>
                  <a:pt x="399" y="561"/>
                  <a:pt x="399" y="561"/>
                  <a:pt x="399" y="561"/>
                </a:cubicBezTo>
                <a:cubicBezTo>
                  <a:pt x="403" y="561"/>
                  <a:pt x="406" y="558"/>
                  <a:pt x="406" y="554"/>
                </a:cubicBezTo>
                <a:cubicBezTo>
                  <a:pt x="406" y="550"/>
                  <a:pt x="403" y="547"/>
                  <a:pt x="399" y="547"/>
                </a:cubicBezTo>
                <a:close/>
                <a:moveTo>
                  <a:pt x="399" y="488"/>
                </a:moveTo>
                <a:cubicBezTo>
                  <a:pt x="80" y="488"/>
                  <a:pt x="80" y="488"/>
                  <a:pt x="80" y="488"/>
                </a:cubicBezTo>
                <a:cubicBezTo>
                  <a:pt x="76" y="488"/>
                  <a:pt x="73" y="491"/>
                  <a:pt x="73" y="495"/>
                </a:cubicBezTo>
                <a:cubicBezTo>
                  <a:pt x="73" y="499"/>
                  <a:pt x="76" y="502"/>
                  <a:pt x="80" y="502"/>
                </a:cubicBezTo>
                <a:cubicBezTo>
                  <a:pt x="399" y="502"/>
                  <a:pt x="399" y="502"/>
                  <a:pt x="399" y="502"/>
                </a:cubicBezTo>
                <a:cubicBezTo>
                  <a:pt x="403" y="502"/>
                  <a:pt x="406" y="499"/>
                  <a:pt x="406" y="495"/>
                </a:cubicBezTo>
                <a:cubicBezTo>
                  <a:pt x="406" y="491"/>
                  <a:pt x="403" y="488"/>
                  <a:pt x="399" y="488"/>
                </a:cubicBezTo>
                <a:close/>
                <a:moveTo>
                  <a:pt x="399" y="428"/>
                </a:moveTo>
                <a:cubicBezTo>
                  <a:pt x="80" y="428"/>
                  <a:pt x="80" y="428"/>
                  <a:pt x="80" y="428"/>
                </a:cubicBezTo>
                <a:cubicBezTo>
                  <a:pt x="76" y="428"/>
                  <a:pt x="73" y="431"/>
                  <a:pt x="73" y="435"/>
                </a:cubicBezTo>
                <a:cubicBezTo>
                  <a:pt x="73" y="439"/>
                  <a:pt x="76" y="442"/>
                  <a:pt x="80" y="442"/>
                </a:cubicBezTo>
                <a:cubicBezTo>
                  <a:pt x="399" y="442"/>
                  <a:pt x="399" y="442"/>
                  <a:pt x="399" y="442"/>
                </a:cubicBezTo>
                <a:cubicBezTo>
                  <a:pt x="403" y="442"/>
                  <a:pt x="406" y="439"/>
                  <a:pt x="406" y="435"/>
                </a:cubicBezTo>
                <a:cubicBezTo>
                  <a:pt x="406" y="431"/>
                  <a:pt x="403" y="428"/>
                  <a:pt x="399" y="428"/>
                </a:cubicBezTo>
                <a:close/>
                <a:moveTo>
                  <a:pt x="399" y="369"/>
                </a:moveTo>
                <a:cubicBezTo>
                  <a:pt x="80" y="369"/>
                  <a:pt x="80" y="369"/>
                  <a:pt x="80" y="369"/>
                </a:cubicBezTo>
                <a:cubicBezTo>
                  <a:pt x="76" y="369"/>
                  <a:pt x="73" y="372"/>
                  <a:pt x="73" y="376"/>
                </a:cubicBezTo>
                <a:cubicBezTo>
                  <a:pt x="73" y="380"/>
                  <a:pt x="76" y="383"/>
                  <a:pt x="80" y="383"/>
                </a:cubicBezTo>
                <a:cubicBezTo>
                  <a:pt x="399" y="383"/>
                  <a:pt x="399" y="383"/>
                  <a:pt x="399" y="383"/>
                </a:cubicBezTo>
                <a:cubicBezTo>
                  <a:pt x="403" y="383"/>
                  <a:pt x="406" y="380"/>
                  <a:pt x="406" y="376"/>
                </a:cubicBezTo>
                <a:cubicBezTo>
                  <a:pt x="406" y="372"/>
                  <a:pt x="403" y="369"/>
                  <a:pt x="399" y="369"/>
                </a:cubicBezTo>
                <a:close/>
                <a:moveTo>
                  <a:pt x="399" y="310"/>
                </a:moveTo>
                <a:cubicBezTo>
                  <a:pt x="80" y="310"/>
                  <a:pt x="80" y="310"/>
                  <a:pt x="80" y="310"/>
                </a:cubicBezTo>
                <a:cubicBezTo>
                  <a:pt x="76" y="310"/>
                  <a:pt x="73" y="313"/>
                  <a:pt x="73" y="317"/>
                </a:cubicBezTo>
                <a:cubicBezTo>
                  <a:pt x="73" y="320"/>
                  <a:pt x="76" y="324"/>
                  <a:pt x="80" y="324"/>
                </a:cubicBezTo>
                <a:cubicBezTo>
                  <a:pt x="399" y="324"/>
                  <a:pt x="399" y="324"/>
                  <a:pt x="399" y="324"/>
                </a:cubicBezTo>
                <a:cubicBezTo>
                  <a:pt x="403" y="324"/>
                  <a:pt x="406" y="320"/>
                  <a:pt x="406" y="317"/>
                </a:cubicBezTo>
                <a:cubicBezTo>
                  <a:pt x="406" y="313"/>
                  <a:pt x="403" y="310"/>
                  <a:pt x="399" y="310"/>
                </a:cubicBezTo>
                <a:close/>
                <a:moveTo>
                  <a:pt x="399" y="250"/>
                </a:moveTo>
                <a:cubicBezTo>
                  <a:pt x="80" y="250"/>
                  <a:pt x="80" y="250"/>
                  <a:pt x="80" y="250"/>
                </a:cubicBezTo>
                <a:cubicBezTo>
                  <a:pt x="76" y="250"/>
                  <a:pt x="73" y="253"/>
                  <a:pt x="73" y="257"/>
                </a:cubicBezTo>
                <a:cubicBezTo>
                  <a:pt x="73" y="261"/>
                  <a:pt x="76" y="264"/>
                  <a:pt x="80" y="264"/>
                </a:cubicBezTo>
                <a:cubicBezTo>
                  <a:pt x="399" y="264"/>
                  <a:pt x="399" y="264"/>
                  <a:pt x="399" y="264"/>
                </a:cubicBezTo>
                <a:cubicBezTo>
                  <a:pt x="403" y="264"/>
                  <a:pt x="406" y="261"/>
                  <a:pt x="406" y="257"/>
                </a:cubicBezTo>
                <a:cubicBezTo>
                  <a:pt x="406" y="253"/>
                  <a:pt x="403" y="250"/>
                  <a:pt x="399" y="250"/>
                </a:cubicBezTo>
                <a:close/>
                <a:moveTo>
                  <a:pt x="399" y="191"/>
                </a:moveTo>
                <a:cubicBezTo>
                  <a:pt x="80" y="191"/>
                  <a:pt x="80" y="191"/>
                  <a:pt x="80" y="191"/>
                </a:cubicBezTo>
                <a:cubicBezTo>
                  <a:pt x="76" y="191"/>
                  <a:pt x="73" y="194"/>
                  <a:pt x="73" y="198"/>
                </a:cubicBezTo>
                <a:cubicBezTo>
                  <a:pt x="73" y="202"/>
                  <a:pt x="76" y="205"/>
                  <a:pt x="80" y="205"/>
                </a:cubicBezTo>
                <a:cubicBezTo>
                  <a:pt x="399" y="205"/>
                  <a:pt x="399" y="205"/>
                  <a:pt x="399" y="205"/>
                </a:cubicBezTo>
                <a:cubicBezTo>
                  <a:pt x="403" y="205"/>
                  <a:pt x="406" y="202"/>
                  <a:pt x="406" y="198"/>
                </a:cubicBezTo>
                <a:cubicBezTo>
                  <a:pt x="406" y="194"/>
                  <a:pt x="403" y="191"/>
                  <a:pt x="399" y="191"/>
                </a:cubicBezTo>
                <a:close/>
                <a:moveTo>
                  <a:pt x="399" y="131"/>
                </a:moveTo>
                <a:cubicBezTo>
                  <a:pt x="80" y="131"/>
                  <a:pt x="80" y="131"/>
                  <a:pt x="80" y="131"/>
                </a:cubicBezTo>
                <a:cubicBezTo>
                  <a:pt x="76" y="131"/>
                  <a:pt x="73" y="134"/>
                  <a:pt x="73" y="138"/>
                </a:cubicBezTo>
                <a:cubicBezTo>
                  <a:pt x="73" y="142"/>
                  <a:pt x="76" y="145"/>
                  <a:pt x="80" y="145"/>
                </a:cubicBezTo>
                <a:cubicBezTo>
                  <a:pt x="399" y="145"/>
                  <a:pt x="399" y="145"/>
                  <a:pt x="399" y="145"/>
                </a:cubicBezTo>
                <a:cubicBezTo>
                  <a:pt x="403" y="145"/>
                  <a:pt x="406" y="142"/>
                  <a:pt x="406" y="138"/>
                </a:cubicBezTo>
                <a:cubicBezTo>
                  <a:pt x="406" y="134"/>
                  <a:pt x="403" y="131"/>
                  <a:pt x="399" y="13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Oval 75"/>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151"/>
          <p:cNvSpPr>
            <a:spLocks noEditPoints="1"/>
          </p:cNvSpPr>
          <p:nvPr/>
        </p:nvSpPr>
        <p:spPr bwMode="auto">
          <a:xfrm>
            <a:off x="8530051" y="4815478"/>
            <a:ext cx="404764" cy="639980"/>
          </a:xfrm>
          <a:custGeom>
            <a:avLst/>
            <a:gdLst>
              <a:gd name="T0" fmla="*/ 341 w 392"/>
              <a:gd name="T1" fmla="*/ 317 h 620"/>
              <a:gd name="T2" fmla="*/ 175 w 392"/>
              <a:gd name="T3" fmla="*/ 482 h 620"/>
              <a:gd name="T4" fmla="*/ 170 w 392"/>
              <a:gd name="T5" fmla="*/ 479 h 620"/>
              <a:gd name="T6" fmla="*/ 76 w 392"/>
              <a:gd name="T7" fmla="*/ 374 h 620"/>
              <a:gd name="T8" fmla="*/ 175 w 392"/>
              <a:gd name="T9" fmla="*/ 462 h 620"/>
              <a:gd name="T10" fmla="*/ 341 w 392"/>
              <a:gd name="T11" fmla="*/ 305 h 620"/>
              <a:gd name="T12" fmla="*/ 392 w 392"/>
              <a:gd name="T13" fmla="*/ 585 h 620"/>
              <a:gd name="T14" fmla="*/ 35 w 392"/>
              <a:gd name="T15" fmla="*/ 620 h 620"/>
              <a:gd name="T16" fmla="*/ 0 w 392"/>
              <a:gd name="T17" fmla="*/ 143 h 620"/>
              <a:gd name="T18" fmla="*/ 70 w 392"/>
              <a:gd name="T19" fmla="*/ 107 h 620"/>
              <a:gd name="T20" fmla="*/ 105 w 392"/>
              <a:gd name="T21" fmla="*/ 66 h 620"/>
              <a:gd name="T22" fmla="*/ 133 w 392"/>
              <a:gd name="T23" fmla="*/ 48 h 620"/>
              <a:gd name="T24" fmla="*/ 218 w 392"/>
              <a:gd name="T25" fmla="*/ 0 h 620"/>
              <a:gd name="T26" fmla="*/ 267 w 392"/>
              <a:gd name="T27" fmla="*/ 66 h 620"/>
              <a:gd name="T28" fmla="*/ 330 w 392"/>
              <a:gd name="T29" fmla="*/ 102 h 620"/>
              <a:gd name="T30" fmla="*/ 357 w 392"/>
              <a:gd name="T31" fmla="*/ 107 h 620"/>
              <a:gd name="T32" fmla="*/ 86 w 392"/>
              <a:gd name="T33" fmla="*/ 129 h 620"/>
              <a:gd name="T34" fmla="*/ 294 w 392"/>
              <a:gd name="T35" fmla="*/ 148 h 620"/>
              <a:gd name="T36" fmla="*/ 314 w 392"/>
              <a:gd name="T37" fmla="*/ 102 h 620"/>
              <a:gd name="T38" fmla="*/ 259 w 392"/>
              <a:gd name="T39" fmla="*/ 82 h 620"/>
              <a:gd name="T40" fmla="*/ 251 w 392"/>
              <a:gd name="T41" fmla="*/ 48 h 620"/>
              <a:gd name="T42" fmla="*/ 182 w 392"/>
              <a:gd name="T43" fmla="*/ 16 h 620"/>
              <a:gd name="T44" fmla="*/ 149 w 392"/>
              <a:gd name="T45" fmla="*/ 74 h 620"/>
              <a:gd name="T46" fmla="*/ 105 w 392"/>
              <a:gd name="T47" fmla="*/ 82 h 620"/>
              <a:gd name="T48" fmla="*/ 86 w 392"/>
              <a:gd name="T49" fmla="*/ 129 h 620"/>
              <a:gd name="T50" fmla="*/ 357 w 392"/>
              <a:gd name="T51" fmla="*/ 123 h 620"/>
              <a:gd name="T52" fmla="*/ 330 w 392"/>
              <a:gd name="T53" fmla="*/ 129 h 620"/>
              <a:gd name="T54" fmla="*/ 105 w 392"/>
              <a:gd name="T55" fmla="*/ 164 h 620"/>
              <a:gd name="T56" fmla="*/ 70 w 392"/>
              <a:gd name="T57" fmla="*/ 123 h 620"/>
              <a:gd name="T58" fmla="*/ 16 w 392"/>
              <a:gd name="T59" fmla="*/ 143 h 620"/>
              <a:gd name="T60" fmla="*/ 35 w 392"/>
              <a:gd name="T61" fmla="*/ 604 h 620"/>
              <a:gd name="T62" fmla="*/ 376 w 392"/>
              <a:gd name="T63" fmla="*/ 585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 h="620">
                <a:moveTo>
                  <a:pt x="341" y="305"/>
                </a:moveTo>
                <a:cubicBezTo>
                  <a:pt x="345" y="308"/>
                  <a:pt x="345" y="313"/>
                  <a:pt x="341" y="317"/>
                </a:cubicBezTo>
                <a:cubicBezTo>
                  <a:pt x="181" y="479"/>
                  <a:pt x="181" y="479"/>
                  <a:pt x="181" y="479"/>
                </a:cubicBezTo>
                <a:cubicBezTo>
                  <a:pt x="180" y="481"/>
                  <a:pt x="178" y="482"/>
                  <a:pt x="175" y="482"/>
                </a:cubicBezTo>
                <a:cubicBezTo>
                  <a:pt x="175" y="482"/>
                  <a:pt x="175" y="482"/>
                  <a:pt x="175" y="482"/>
                </a:cubicBezTo>
                <a:cubicBezTo>
                  <a:pt x="173" y="482"/>
                  <a:pt x="171" y="481"/>
                  <a:pt x="170" y="479"/>
                </a:cubicBezTo>
                <a:cubicBezTo>
                  <a:pt x="76" y="385"/>
                  <a:pt x="76" y="385"/>
                  <a:pt x="76" y="385"/>
                </a:cubicBezTo>
                <a:cubicBezTo>
                  <a:pt x="73" y="382"/>
                  <a:pt x="73" y="377"/>
                  <a:pt x="76" y="374"/>
                </a:cubicBezTo>
                <a:cubicBezTo>
                  <a:pt x="79" y="371"/>
                  <a:pt x="84" y="371"/>
                  <a:pt x="87" y="374"/>
                </a:cubicBezTo>
                <a:cubicBezTo>
                  <a:pt x="175" y="462"/>
                  <a:pt x="175" y="462"/>
                  <a:pt x="175" y="462"/>
                </a:cubicBezTo>
                <a:cubicBezTo>
                  <a:pt x="330" y="305"/>
                  <a:pt x="330" y="305"/>
                  <a:pt x="330" y="305"/>
                </a:cubicBezTo>
                <a:cubicBezTo>
                  <a:pt x="333" y="302"/>
                  <a:pt x="338" y="302"/>
                  <a:pt x="341" y="305"/>
                </a:cubicBezTo>
                <a:close/>
                <a:moveTo>
                  <a:pt x="392" y="143"/>
                </a:moveTo>
                <a:cubicBezTo>
                  <a:pt x="392" y="585"/>
                  <a:pt x="392" y="585"/>
                  <a:pt x="392" y="585"/>
                </a:cubicBezTo>
                <a:cubicBezTo>
                  <a:pt x="392" y="604"/>
                  <a:pt x="376" y="620"/>
                  <a:pt x="357" y="620"/>
                </a:cubicBezTo>
                <a:cubicBezTo>
                  <a:pt x="35" y="620"/>
                  <a:pt x="35" y="620"/>
                  <a:pt x="35" y="620"/>
                </a:cubicBezTo>
                <a:cubicBezTo>
                  <a:pt x="16" y="620"/>
                  <a:pt x="0" y="604"/>
                  <a:pt x="0" y="585"/>
                </a:cubicBezTo>
                <a:cubicBezTo>
                  <a:pt x="0" y="143"/>
                  <a:pt x="0" y="143"/>
                  <a:pt x="0" y="143"/>
                </a:cubicBezTo>
                <a:cubicBezTo>
                  <a:pt x="0" y="123"/>
                  <a:pt x="16" y="107"/>
                  <a:pt x="35" y="107"/>
                </a:cubicBezTo>
                <a:cubicBezTo>
                  <a:pt x="70" y="107"/>
                  <a:pt x="70" y="107"/>
                  <a:pt x="70" y="107"/>
                </a:cubicBezTo>
                <a:cubicBezTo>
                  <a:pt x="70" y="102"/>
                  <a:pt x="70" y="102"/>
                  <a:pt x="70" y="102"/>
                </a:cubicBezTo>
                <a:cubicBezTo>
                  <a:pt x="70" y="82"/>
                  <a:pt x="86" y="66"/>
                  <a:pt x="105" y="66"/>
                </a:cubicBezTo>
                <a:cubicBezTo>
                  <a:pt x="133" y="66"/>
                  <a:pt x="133" y="66"/>
                  <a:pt x="133" y="66"/>
                </a:cubicBezTo>
                <a:cubicBezTo>
                  <a:pt x="133" y="48"/>
                  <a:pt x="133" y="48"/>
                  <a:pt x="133" y="48"/>
                </a:cubicBezTo>
                <a:cubicBezTo>
                  <a:pt x="133" y="22"/>
                  <a:pt x="155" y="0"/>
                  <a:pt x="182" y="0"/>
                </a:cubicBezTo>
                <a:cubicBezTo>
                  <a:pt x="218" y="0"/>
                  <a:pt x="218" y="0"/>
                  <a:pt x="218" y="0"/>
                </a:cubicBezTo>
                <a:cubicBezTo>
                  <a:pt x="245" y="0"/>
                  <a:pt x="267" y="22"/>
                  <a:pt x="267" y="48"/>
                </a:cubicBezTo>
                <a:cubicBezTo>
                  <a:pt x="267" y="66"/>
                  <a:pt x="267" y="66"/>
                  <a:pt x="267" y="66"/>
                </a:cubicBezTo>
                <a:cubicBezTo>
                  <a:pt x="294" y="66"/>
                  <a:pt x="294" y="66"/>
                  <a:pt x="294" y="66"/>
                </a:cubicBezTo>
                <a:cubicBezTo>
                  <a:pt x="314" y="66"/>
                  <a:pt x="330" y="82"/>
                  <a:pt x="330" y="102"/>
                </a:cubicBezTo>
                <a:cubicBezTo>
                  <a:pt x="330" y="107"/>
                  <a:pt x="330" y="107"/>
                  <a:pt x="330" y="107"/>
                </a:cubicBezTo>
                <a:cubicBezTo>
                  <a:pt x="357" y="107"/>
                  <a:pt x="357" y="107"/>
                  <a:pt x="357" y="107"/>
                </a:cubicBezTo>
                <a:cubicBezTo>
                  <a:pt x="376" y="107"/>
                  <a:pt x="392" y="123"/>
                  <a:pt x="392" y="143"/>
                </a:cubicBezTo>
                <a:close/>
                <a:moveTo>
                  <a:pt x="86" y="129"/>
                </a:moveTo>
                <a:cubicBezTo>
                  <a:pt x="86" y="139"/>
                  <a:pt x="95" y="148"/>
                  <a:pt x="105" y="148"/>
                </a:cubicBezTo>
                <a:cubicBezTo>
                  <a:pt x="294" y="148"/>
                  <a:pt x="294" y="148"/>
                  <a:pt x="294" y="148"/>
                </a:cubicBezTo>
                <a:cubicBezTo>
                  <a:pt x="305" y="148"/>
                  <a:pt x="314" y="139"/>
                  <a:pt x="314" y="129"/>
                </a:cubicBezTo>
                <a:cubicBezTo>
                  <a:pt x="314" y="102"/>
                  <a:pt x="314" y="102"/>
                  <a:pt x="314" y="102"/>
                </a:cubicBezTo>
                <a:cubicBezTo>
                  <a:pt x="314" y="91"/>
                  <a:pt x="305" y="82"/>
                  <a:pt x="294" y="82"/>
                </a:cubicBezTo>
                <a:cubicBezTo>
                  <a:pt x="259" y="82"/>
                  <a:pt x="259" y="82"/>
                  <a:pt x="259" y="82"/>
                </a:cubicBezTo>
                <a:cubicBezTo>
                  <a:pt x="254" y="82"/>
                  <a:pt x="251" y="79"/>
                  <a:pt x="251" y="74"/>
                </a:cubicBezTo>
                <a:cubicBezTo>
                  <a:pt x="251" y="48"/>
                  <a:pt x="251" y="48"/>
                  <a:pt x="251" y="48"/>
                </a:cubicBezTo>
                <a:cubicBezTo>
                  <a:pt x="251" y="30"/>
                  <a:pt x="236" y="16"/>
                  <a:pt x="218" y="16"/>
                </a:cubicBezTo>
                <a:cubicBezTo>
                  <a:pt x="182" y="16"/>
                  <a:pt x="182" y="16"/>
                  <a:pt x="182" y="16"/>
                </a:cubicBezTo>
                <a:cubicBezTo>
                  <a:pt x="164" y="16"/>
                  <a:pt x="149" y="30"/>
                  <a:pt x="149" y="48"/>
                </a:cubicBezTo>
                <a:cubicBezTo>
                  <a:pt x="149" y="74"/>
                  <a:pt x="149" y="74"/>
                  <a:pt x="149" y="74"/>
                </a:cubicBezTo>
                <a:cubicBezTo>
                  <a:pt x="149" y="79"/>
                  <a:pt x="146" y="82"/>
                  <a:pt x="141" y="82"/>
                </a:cubicBezTo>
                <a:cubicBezTo>
                  <a:pt x="105" y="82"/>
                  <a:pt x="105" y="82"/>
                  <a:pt x="105" y="82"/>
                </a:cubicBezTo>
                <a:cubicBezTo>
                  <a:pt x="95" y="82"/>
                  <a:pt x="86" y="91"/>
                  <a:pt x="86" y="102"/>
                </a:cubicBezTo>
                <a:lnTo>
                  <a:pt x="86" y="129"/>
                </a:lnTo>
                <a:close/>
                <a:moveTo>
                  <a:pt x="376" y="143"/>
                </a:moveTo>
                <a:cubicBezTo>
                  <a:pt x="376" y="132"/>
                  <a:pt x="368" y="123"/>
                  <a:pt x="357" y="123"/>
                </a:cubicBezTo>
                <a:cubicBezTo>
                  <a:pt x="330" y="123"/>
                  <a:pt x="330" y="123"/>
                  <a:pt x="330" y="123"/>
                </a:cubicBezTo>
                <a:cubicBezTo>
                  <a:pt x="330" y="129"/>
                  <a:pt x="330" y="129"/>
                  <a:pt x="330" y="129"/>
                </a:cubicBezTo>
                <a:cubicBezTo>
                  <a:pt x="330" y="148"/>
                  <a:pt x="314" y="164"/>
                  <a:pt x="294" y="164"/>
                </a:cubicBezTo>
                <a:cubicBezTo>
                  <a:pt x="105" y="164"/>
                  <a:pt x="105" y="164"/>
                  <a:pt x="105" y="164"/>
                </a:cubicBezTo>
                <a:cubicBezTo>
                  <a:pt x="86" y="164"/>
                  <a:pt x="70" y="148"/>
                  <a:pt x="70" y="129"/>
                </a:cubicBezTo>
                <a:cubicBezTo>
                  <a:pt x="70" y="123"/>
                  <a:pt x="70" y="123"/>
                  <a:pt x="70" y="123"/>
                </a:cubicBezTo>
                <a:cubicBezTo>
                  <a:pt x="35" y="123"/>
                  <a:pt x="35" y="123"/>
                  <a:pt x="35" y="123"/>
                </a:cubicBezTo>
                <a:cubicBezTo>
                  <a:pt x="24" y="123"/>
                  <a:pt x="16" y="132"/>
                  <a:pt x="16" y="143"/>
                </a:cubicBezTo>
                <a:cubicBezTo>
                  <a:pt x="16" y="585"/>
                  <a:pt x="16" y="585"/>
                  <a:pt x="16" y="585"/>
                </a:cubicBezTo>
                <a:cubicBezTo>
                  <a:pt x="16" y="596"/>
                  <a:pt x="24" y="604"/>
                  <a:pt x="35" y="604"/>
                </a:cubicBezTo>
                <a:cubicBezTo>
                  <a:pt x="357" y="604"/>
                  <a:pt x="357" y="604"/>
                  <a:pt x="357" y="604"/>
                </a:cubicBezTo>
                <a:cubicBezTo>
                  <a:pt x="368" y="604"/>
                  <a:pt x="376" y="596"/>
                  <a:pt x="376" y="585"/>
                </a:cubicBezTo>
                <a:lnTo>
                  <a:pt x="376" y="14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228929824"/>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51" name="Group 9250"/>
          <p:cNvGrpSpPr/>
          <p:nvPr/>
        </p:nvGrpSpPr>
        <p:grpSpPr>
          <a:xfrm>
            <a:off x="1289161" y="1498714"/>
            <a:ext cx="1097280" cy="1097280"/>
            <a:chOff x="1477963" y="2476500"/>
            <a:chExt cx="949325" cy="949325"/>
          </a:xfrm>
        </p:grpSpPr>
        <p:sp>
          <p:nvSpPr>
            <p:cNvPr id="21" name="Oval 14"/>
            <p:cNvSpPr>
              <a:spLocks noChangeArrowheads="1"/>
            </p:cNvSpPr>
            <p:nvPr/>
          </p:nvSpPr>
          <p:spPr bwMode="auto">
            <a:xfrm>
              <a:off x="1477963"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7"/>
            <p:cNvSpPr>
              <a:spLocks noEditPoints="1"/>
            </p:cNvSpPr>
            <p:nvPr/>
          </p:nvSpPr>
          <p:spPr bwMode="auto">
            <a:xfrm>
              <a:off x="1655763" y="2674938"/>
              <a:ext cx="581025" cy="550863"/>
            </a:xfrm>
            <a:custGeom>
              <a:avLst/>
              <a:gdLst>
                <a:gd name="T0" fmla="*/ 148 w 651"/>
                <a:gd name="T1" fmla="*/ 616 h 616"/>
                <a:gd name="T2" fmla="*/ 35 w 651"/>
                <a:gd name="T3" fmla="*/ 537 h 616"/>
                <a:gd name="T4" fmla="*/ 216 w 651"/>
                <a:gd name="T5" fmla="*/ 193 h 616"/>
                <a:gd name="T6" fmla="*/ 523 w 651"/>
                <a:gd name="T7" fmla="*/ 0 h 616"/>
                <a:gd name="T8" fmla="*/ 561 w 651"/>
                <a:gd name="T9" fmla="*/ 11 h 616"/>
                <a:gd name="T10" fmla="*/ 636 w 651"/>
                <a:gd name="T11" fmla="*/ 139 h 616"/>
                <a:gd name="T12" fmla="*/ 485 w 651"/>
                <a:gd name="T13" fmla="*/ 232 h 616"/>
                <a:gd name="T14" fmla="*/ 485 w 651"/>
                <a:gd name="T15" fmla="*/ 232 h 616"/>
                <a:gd name="T16" fmla="*/ 481 w 651"/>
                <a:gd name="T17" fmla="*/ 231 h 616"/>
                <a:gd name="T18" fmla="*/ 442 w 651"/>
                <a:gd name="T19" fmla="*/ 211 h 616"/>
                <a:gd name="T20" fmla="*/ 399 w 651"/>
                <a:gd name="T21" fmla="*/ 188 h 616"/>
                <a:gd name="T22" fmla="*/ 397 w 651"/>
                <a:gd name="T23" fmla="*/ 188 h 616"/>
                <a:gd name="T24" fmla="*/ 291 w 651"/>
                <a:gd name="T25" fmla="*/ 267 h 616"/>
                <a:gd name="T26" fmla="*/ 212 w 651"/>
                <a:gd name="T27" fmla="*/ 375 h 616"/>
                <a:gd name="T28" fmla="*/ 235 w 651"/>
                <a:gd name="T29" fmla="*/ 418 h 616"/>
                <a:gd name="T30" fmla="*/ 255 w 651"/>
                <a:gd name="T31" fmla="*/ 457 h 616"/>
                <a:gd name="T32" fmla="*/ 219 w 651"/>
                <a:gd name="T33" fmla="*/ 539 h 616"/>
                <a:gd name="T34" fmla="*/ 161 w 651"/>
                <a:gd name="T35" fmla="*/ 614 h 616"/>
                <a:gd name="T36" fmla="*/ 148 w 651"/>
                <a:gd name="T37" fmla="*/ 616 h 616"/>
                <a:gd name="T38" fmla="*/ 523 w 651"/>
                <a:gd name="T39" fmla="*/ 14 h 616"/>
                <a:gd name="T40" fmla="*/ 226 w 651"/>
                <a:gd name="T41" fmla="*/ 202 h 616"/>
                <a:gd name="T42" fmla="*/ 47 w 651"/>
                <a:gd name="T43" fmla="*/ 529 h 616"/>
                <a:gd name="T44" fmla="*/ 92 w 651"/>
                <a:gd name="T45" fmla="*/ 576 h 616"/>
                <a:gd name="T46" fmla="*/ 156 w 651"/>
                <a:gd name="T47" fmla="*/ 601 h 616"/>
                <a:gd name="T48" fmla="*/ 242 w 651"/>
                <a:gd name="T49" fmla="*/ 461 h 616"/>
                <a:gd name="T50" fmla="*/ 222 w 651"/>
                <a:gd name="T51" fmla="*/ 425 h 616"/>
                <a:gd name="T52" fmla="*/ 199 w 651"/>
                <a:gd name="T53" fmla="*/ 380 h 616"/>
                <a:gd name="T54" fmla="*/ 221 w 651"/>
                <a:gd name="T55" fmla="*/ 325 h 616"/>
                <a:gd name="T56" fmla="*/ 281 w 651"/>
                <a:gd name="T57" fmla="*/ 257 h 616"/>
                <a:gd name="T58" fmla="*/ 397 w 651"/>
                <a:gd name="T59" fmla="*/ 174 h 616"/>
                <a:gd name="T60" fmla="*/ 404 w 651"/>
                <a:gd name="T61" fmla="*/ 175 h 616"/>
                <a:gd name="T62" fmla="*/ 449 w 651"/>
                <a:gd name="T63" fmla="*/ 199 h 616"/>
                <a:gd name="T64" fmla="*/ 485 w 651"/>
                <a:gd name="T65" fmla="*/ 218 h 616"/>
                <a:gd name="T66" fmla="*/ 623 w 651"/>
                <a:gd name="T67" fmla="*/ 134 h 616"/>
                <a:gd name="T68" fmla="*/ 553 w 651"/>
                <a:gd name="T69" fmla="*/ 22 h 616"/>
                <a:gd name="T70" fmla="*/ 523 w 651"/>
                <a:gd name="T71" fmla="*/ 14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1" h="616">
                  <a:moveTo>
                    <a:pt x="148" y="616"/>
                  </a:moveTo>
                  <a:cubicBezTo>
                    <a:pt x="110" y="616"/>
                    <a:pt x="52" y="565"/>
                    <a:pt x="35" y="537"/>
                  </a:cubicBezTo>
                  <a:cubicBezTo>
                    <a:pt x="0" y="479"/>
                    <a:pt x="78" y="331"/>
                    <a:pt x="216" y="193"/>
                  </a:cubicBezTo>
                  <a:cubicBezTo>
                    <a:pt x="333" y="76"/>
                    <a:pt x="454" y="0"/>
                    <a:pt x="523" y="0"/>
                  </a:cubicBezTo>
                  <a:cubicBezTo>
                    <a:pt x="539" y="0"/>
                    <a:pt x="551" y="4"/>
                    <a:pt x="561" y="11"/>
                  </a:cubicBezTo>
                  <a:cubicBezTo>
                    <a:pt x="590" y="33"/>
                    <a:pt x="651" y="102"/>
                    <a:pt x="636" y="139"/>
                  </a:cubicBezTo>
                  <a:cubicBezTo>
                    <a:pt x="627" y="162"/>
                    <a:pt x="507" y="232"/>
                    <a:pt x="485" y="232"/>
                  </a:cubicBezTo>
                  <a:cubicBezTo>
                    <a:pt x="485" y="232"/>
                    <a:pt x="485" y="232"/>
                    <a:pt x="485" y="232"/>
                  </a:cubicBezTo>
                  <a:cubicBezTo>
                    <a:pt x="484" y="232"/>
                    <a:pt x="482" y="232"/>
                    <a:pt x="481" y="231"/>
                  </a:cubicBezTo>
                  <a:cubicBezTo>
                    <a:pt x="474" y="229"/>
                    <a:pt x="459" y="221"/>
                    <a:pt x="442" y="211"/>
                  </a:cubicBezTo>
                  <a:cubicBezTo>
                    <a:pt x="426" y="202"/>
                    <a:pt x="408" y="192"/>
                    <a:pt x="399" y="188"/>
                  </a:cubicBezTo>
                  <a:cubicBezTo>
                    <a:pt x="399" y="188"/>
                    <a:pt x="398" y="188"/>
                    <a:pt x="397" y="188"/>
                  </a:cubicBezTo>
                  <a:cubicBezTo>
                    <a:pt x="381" y="188"/>
                    <a:pt x="337" y="220"/>
                    <a:pt x="291" y="267"/>
                  </a:cubicBezTo>
                  <a:cubicBezTo>
                    <a:pt x="236" y="321"/>
                    <a:pt x="208" y="365"/>
                    <a:pt x="212" y="375"/>
                  </a:cubicBezTo>
                  <a:cubicBezTo>
                    <a:pt x="216" y="384"/>
                    <a:pt x="226" y="402"/>
                    <a:pt x="235" y="418"/>
                  </a:cubicBezTo>
                  <a:cubicBezTo>
                    <a:pt x="244" y="435"/>
                    <a:pt x="253" y="450"/>
                    <a:pt x="255" y="457"/>
                  </a:cubicBezTo>
                  <a:cubicBezTo>
                    <a:pt x="259" y="469"/>
                    <a:pt x="234" y="514"/>
                    <a:pt x="219" y="539"/>
                  </a:cubicBezTo>
                  <a:cubicBezTo>
                    <a:pt x="207" y="559"/>
                    <a:pt x="177" y="608"/>
                    <a:pt x="161" y="614"/>
                  </a:cubicBezTo>
                  <a:cubicBezTo>
                    <a:pt x="157" y="616"/>
                    <a:pt x="153" y="616"/>
                    <a:pt x="148" y="616"/>
                  </a:cubicBezTo>
                  <a:close/>
                  <a:moveTo>
                    <a:pt x="523" y="14"/>
                  </a:moveTo>
                  <a:cubicBezTo>
                    <a:pt x="458" y="14"/>
                    <a:pt x="339" y="90"/>
                    <a:pt x="226" y="202"/>
                  </a:cubicBezTo>
                  <a:cubicBezTo>
                    <a:pt x="79" y="350"/>
                    <a:pt x="19" y="484"/>
                    <a:pt x="47" y="529"/>
                  </a:cubicBezTo>
                  <a:cubicBezTo>
                    <a:pt x="55" y="543"/>
                    <a:pt x="73" y="561"/>
                    <a:pt x="92" y="576"/>
                  </a:cubicBezTo>
                  <a:cubicBezTo>
                    <a:pt x="119" y="596"/>
                    <a:pt x="143" y="606"/>
                    <a:pt x="156" y="601"/>
                  </a:cubicBezTo>
                  <a:cubicBezTo>
                    <a:pt x="174" y="594"/>
                    <a:pt x="242" y="477"/>
                    <a:pt x="242" y="461"/>
                  </a:cubicBezTo>
                  <a:cubicBezTo>
                    <a:pt x="239" y="455"/>
                    <a:pt x="231" y="440"/>
                    <a:pt x="222" y="425"/>
                  </a:cubicBezTo>
                  <a:cubicBezTo>
                    <a:pt x="213" y="408"/>
                    <a:pt x="203" y="390"/>
                    <a:pt x="199" y="380"/>
                  </a:cubicBezTo>
                  <a:cubicBezTo>
                    <a:pt x="196" y="373"/>
                    <a:pt x="196" y="360"/>
                    <a:pt x="221" y="325"/>
                  </a:cubicBezTo>
                  <a:cubicBezTo>
                    <a:pt x="236" y="305"/>
                    <a:pt x="257" y="281"/>
                    <a:pt x="281" y="257"/>
                  </a:cubicBezTo>
                  <a:cubicBezTo>
                    <a:pt x="294" y="243"/>
                    <a:pt x="365" y="174"/>
                    <a:pt x="397" y="174"/>
                  </a:cubicBezTo>
                  <a:cubicBezTo>
                    <a:pt x="400" y="174"/>
                    <a:pt x="402" y="175"/>
                    <a:pt x="404" y="175"/>
                  </a:cubicBezTo>
                  <a:cubicBezTo>
                    <a:pt x="414" y="179"/>
                    <a:pt x="432" y="189"/>
                    <a:pt x="449" y="199"/>
                  </a:cubicBezTo>
                  <a:cubicBezTo>
                    <a:pt x="463" y="207"/>
                    <a:pt x="479" y="216"/>
                    <a:pt x="485" y="218"/>
                  </a:cubicBezTo>
                  <a:cubicBezTo>
                    <a:pt x="503" y="217"/>
                    <a:pt x="616" y="151"/>
                    <a:pt x="623" y="134"/>
                  </a:cubicBezTo>
                  <a:cubicBezTo>
                    <a:pt x="634" y="108"/>
                    <a:pt x="582" y="44"/>
                    <a:pt x="553" y="22"/>
                  </a:cubicBezTo>
                  <a:cubicBezTo>
                    <a:pt x="545" y="17"/>
                    <a:pt x="536" y="14"/>
                    <a:pt x="523"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2" name="Group 9251"/>
          <p:cNvGrpSpPr/>
          <p:nvPr/>
        </p:nvGrpSpPr>
        <p:grpSpPr>
          <a:xfrm>
            <a:off x="3012819" y="1498714"/>
            <a:ext cx="1097280" cy="1097280"/>
            <a:chOff x="2524125" y="2476500"/>
            <a:chExt cx="949325" cy="949325"/>
          </a:xfrm>
        </p:grpSpPr>
        <p:sp>
          <p:nvSpPr>
            <p:cNvPr id="20" name="Oval 13"/>
            <p:cNvSpPr>
              <a:spLocks noChangeArrowheads="1"/>
            </p:cNvSpPr>
            <p:nvPr/>
          </p:nvSpPr>
          <p:spPr bwMode="auto">
            <a:xfrm>
              <a:off x="2524125"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8"/>
            <p:cNvSpPr>
              <a:spLocks noEditPoints="1"/>
            </p:cNvSpPr>
            <p:nvPr/>
          </p:nvSpPr>
          <p:spPr bwMode="auto">
            <a:xfrm>
              <a:off x="2709863" y="2693988"/>
              <a:ext cx="579438" cy="514350"/>
            </a:xfrm>
            <a:custGeom>
              <a:avLst/>
              <a:gdLst>
                <a:gd name="T0" fmla="*/ 601 w 649"/>
                <a:gd name="T1" fmla="*/ 226 h 575"/>
                <a:gd name="T2" fmla="*/ 449 w 649"/>
                <a:gd name="T3" fmla="*/ 150 h 575"/>
                <a:gd name="T4" fmla="*/ 324 w 649"/>
                <a:gd name="T5" fmla="*/ 92 h 575"/>
                <a:gd name="T6" fmla="*/ 200 w 649"/>
                <a:gd name="T7" fmla="*/ 150 h 575"/>
                <a:gd name="T8" fmla="*/ 46 w 649"/>
                <a:gd name="T9" fmla="*/ 226 h 575"/>
                <a:gd name="T10" fmla="*/ 5 w 649"/>
                <a:gd name="T11" fmla="*/ 168 h 575"/>
                <a:gd name="T12" fmla="*/ 324 w 649"/>
                <a:gd name="T13" fmla="*/ 0 h 575"/>
                <a:gd name="T14" fmla="*/ 612 w 649"/>
                <a:gd name="T15" fmla="*/ 224 h 575"/>
                <a:gd name="T16" fmla="*/ 473 w 649"/>
                <a:gd name="T17" fmla="*/ 179 h 575"/>
                <a:gd name="T18" fmla="*/ 601 w 649"/>
                <a:gd name="T19" fmla="*/ 212 h 575"/>
                <a:gd name="T20" fmla="*/ 629 w 649"/>
                <a:gd name="T21" fmla="*/ 166 h 575"/>
                <a:gd name="T22" fmla="*/ 324 w 649"/>
                <a:gd name="T23" fmla="*/ 14 h 575"/>
                <a:gd name="T24" fmla="*/ 40 w 649"/>
                <a:gd name="T25" fmla="*/ 211 h 575"/>
                <a:gd name="T26" fmla="*/ 176 w 649"/>
                <a:gd name="T27" fmla="*/ 179 h 575"/>
                <a:gd name="T28" fmla="*/ 199 w 649"/>
                <a:gd name="T29" fmla="*/ 104 h 575"/>
                <a:gd name="T30" fmla="*/ 450 w 649"/>
                <a:gd name="T31" fmla="*/ 104 h 575"/>
                <a:gd name="T32" fmla="*/ 473 w 649"/>
                <a:gd name="T33" fmla="*/ 179 h 575"/>
                <a:gd name="T34" fmla="*/ 163 w 649"/>
                <a:gd name="T35" fmla="*/ 316 h 575"/>
                <a:gd name="T36" fmla="*/ 254 w 649"/>
                <a:gd name="T37" fmla="*/ 316 h 575"/>
                <a:gd name="T38" fmla="*/ 209 w 649"/>
                <a:gd name="T39" fmla="*/ 285 h 575"/>
                <a:gd name="T40" fmla="*/ 209 w 649"/>
                <a:gd name="T41" fmla="*/ 348 h 575"/>
                <a:gd name="T42" fmla="*/ 209 w 649"/>
                <a:gd name="T43" fmla="*/ 285 h 575"/>
                <a:gd name="T44" fmla="*/ 270 w 649"/>
                <a:gd name="T45" fmla="*/ 316 h 575"/>
                <a:gd name="T46" fmla="*/ 361 w 649"/>
                <a:gd name="T47" fmla="*/ 316 h 575"/>
                <a:gd name="T48" fmla="*/ 316 w 649"/>
                <a:gd name="T49" fmla="*/ 285 h 575"/>
                <a:gd name="T50" fmla="*/ 316 w 649"/>
                <a:gd name="T51" fmla="*/ 348 h 575"/>
                <a:gd name="T52" fmla="*/ 316 w 649"/>
                <a:gd name="T53" fmla="*/ 285 h 575"/>
                <a:gd name="T54" fmla="*/ 377 w 649"/>
                <a:gd name="T55" fmla="*/ 316 h 575"/>
                <a:gd name="T56" fmla="*/ 468 w 649"/>
                <a:gd name="T57" fmla="*/ 316 h 575"/>
                <a:gd name="T58" fmla="*/ 422 w 649"/>
                <a:gd name="T59" fmla="*/ 285 h 575"/>
                <a:gd name="T60" fmla="*/ 422 w 649"/>
                <a:gd name="T61" fmla="*/ 348 h 575"/>
                <a:gd name="T62" fmla="*/ 422 w 649"/>
                <a:gd name="T63" fmla="*/ 285 h 575"/>
                <a:gd name="T64" fmla="*/ 163 w 649"/>
                <a:gd name="T65" fmla="*/ 426 h 575"/>
                <a:gd name="T66" fmla="*/ 254 w 649"/>
                <a:gd name="T67" fmla="*/ 426 h 575"/>
                <a:gd name="T68" fmla="*/ 209 w 649"/>
                <a:gd name="T69" fmla="*/ 394 h 575"/>
                <a:gd name="T70" fmla="*/ 209 w 649"/>
                <a:gd name="T71" fmla="*/ 458 h 575"/>
                <a:gd name="T72" fmla="*/ 209 w 649"/>
                <a:gd name="T73" fmla="*/ 394 h 575"/>
                <a:gd name="T74" fmla="*/ 270 w 649"/>
                <a:gd name="T75" fmla="*/ 426 h 575"/>
                <a:gd name="T76" fmla="*/ 361 w 649"/>
                <a:gd name="T77" fmla="*/ 426 h 575"/>
                <a:gd name="T78" fmla="*/ 316 w 649"/>
                <a:gd name="T79" fmla="*/ 394 h 575"/>
                <a:gd name="T80" fmla="*/ 316 w 649"/>
                <a:gd name="T81" fmla="*/ 458 h 575"/>
                <a:gd name="T82" fmla="*/ 316 w 649"/>
                <a:gd name="T83" fmla="*/ 394 h 575"/>
                <a:gd name="T84" fmla="*/ 377 w 649"/>
                <a:gd name="T85" fmla="*/ 426 h 575"/>
                <a:gd name="T86" fmla="*/ 468 w 649"/>
                <a:gd name="T87" fmla="*/ 426 h 575"/>
                <a:gd name="T88" fmla="*/ 422 w 649"/>
                <a:gd name="T89" fmla="*/ 394 h 575"/>
                <a:gd name="T90" fmla="*/ 422 w 649"/>
                <a:gd name="T91" fmla="*/ 458 h 575"/>
                <a:gd name="T92" fmla="*/ 422 w 649"/>
                <a:gd name="T93" fmla="*/ 394 h 575"/>
                <a:gd name="T94" fmla="*/ 163 w 649"/>
                <a:gd name="T95" fmla="*/ 529 h 575"/>
                <a:gd name="T96" fmla="*/ 254 w 649"/>
                <a:gd name="T97" fmla="*/ 529 h 575"/>
                <a:gd name="T98" fmla="*/ 209 w 649"/>
                <a:gd name="T99" fmla="*/ 497 h 575"/>
                <a:gd name="T100" fmla="*/ 209 w 649"/>
                <a:gd name="T101" fmla="*/ 561 h 575"/>
                <a:gd name="T102" fmla="*/ 209 w 649"/>
                <a:gd name="T103" fmla="*/ 497 h 575"/>
                <a:gd name="T104" fmla="*/ 270 w 649"/>
                <a:gd name="T105" fmla="*/ 529 h 575"/>
                <a:gd name="T106" fmla="*/ 361 w 649"/>
                <a:gd name="T107" fmla="*/ 529 h 575"/>
                <a:gd name="T108" fmla="*/ 316 w 649"/>
                <a:gd name="T109" fmla="*/ 497 h 575"/>
                <a:gd name="T110" fmla="*/ 316 w 649"/>
                <a:gd name="T111" fmla="*/ 561 h 575"/>
                <a:gd name="T112" fmla="*/ 316 w 649"/>
                <a:gd name="T113" fmla="*/ 497 h 575"/>
                <a:gd name="T114" fmla="*/ 377 w 649"/>
                <a:gd name="T115" fmla="*/ 529 h 575"/>
                <a:gd name="T116" fmla="*/ 468 w 649"/>
                <a:gd name="T117" fmla="*/ 529 h 575"/>
                <a:gd name="T118" fmla="*/ 422 w 649"/>
                <a:gd name="T119" fmla="*/ 497 h 575"/>
                <a:gd name="T120" fmla="*/ 422 w 649"/>
                <a:gd name="T121" fmla="*/ 561 h 575"/>
                <a:gd name="T122" fmla="*/ 422 w 649"/>
                <a:gd name="T123" fmla="*/ 497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9" h="575">
                  <a:moveTo>
                    <a:pt x="601" y="226"/>
                  </a:moveTo>
                  <a:cubicBezTo>
                    <a:pt x="601" y="226"/>
                    <a:pt x="601" y="226"/>
                    <a:pt x="601" y="226"/>
                  </a:cubicBezTo>
                  <a:cubicBezTo>
                    <a:pt x="573" y="226"/>
                    <a:pt x="469" y="202"/>
                    <a:pt x="461" y="186"/>
                  </a:cubicBezTo>
                  <a:cubicBezTo>
                    <a:pt x="458" y="180"/>
                    <a:pt x="454" y="166"/>
                    <a:pt x="449" y="150"/>
                  </a:cubicBezTo>
                  <a:cubicBezTo>
                    <a:pt x="445" y="135"/>
                    <a:pt x="440" y="118"/>
                    <a:pt x="437" y="110"/>
                  </a:cubicBezTo>
                  <a:cubicBezTo>
                    <a:pt x="433" y="102"/>
                    <a:pt x="389" y="92"/>
                    <a:pt x="324" y="92"/>
                  </a:cubicBezTo>
                  <a:cubicBezTo>
                    <a:pt x="260" y="92"/>
                    <a:pt x="216" y="102"/>
                    <a:pt x="212" y="110"/>
                  </a:cubicBezTo>
                  <a:cubicBezTo>
                    <a:pt x="209" y="118"/>
                    <a:pt x="204" y="135"/>
                    <a:pt x="200" y="150"/>
                  </a:cubicBezTo>
                  <a:cubicBezTo>
                    <a:pt x="195" y="166"/>
                    <a:pt x="191" y="180"/>
                    <a:pt x="188" y="186"/>
                  </a:cubicBezTo>
                  <a:cubicBezTo>
                    <a:pt x="180" y="202"/>
                    <a:pt x="75" y="226"/>
                    <a:pt x="46" y="226"/>
                  </a:cubicBezTo>
                  <a:cubicBezTo>
                    <a:pt x="41" y="226"/>
                    <a:pt x="37" y="226"/>
                    <a:pt x="35" y="224"/>
                  </a:cubicBezTo>
                  <a:cubicBezTo>
                    <a:pt x="17" y="217"/>
                    <a:pt x="8" y="189"/>
                    <a:pt x="5" y="168"/>
                  </a:cubicBezTo>
                  <a:cubicBezTo>
                    <a:pt x="0" y="144"/>
                    <a:pt x="0" y="116"/>
                    <a:pt x="4" y="100"/>
                  </a:cubicBezTo>
                  <a:cubicBezTo>
                    <a:pt x="18" y="43"/>
                    <a:pt x="156" y="0"/>
                    <a:pt x="324" y="0"/>
                  </a:cubicBezTo>
                  <a:cubicBezTo>
                    <a:pt x="501" y="0"/>
                    <a:pt x="636" y="42"/>
                    <a:pt x="645" y="100"/>
                  </a:cubicBezTo>
                  <a:cubicBezTo>
                    <a:pt x="649" y="131"/>
                    <a:pt x="644" y="211"/>
                    <a:pt x="612" y="224"/>
                  </a:cubicBezTo>
                  <a:cubicBezTo>
                    <a:pt x="610" y="226"/>
                    <a:pt x="606" y="226"/>
                    <a:pt x="601" y="226"/>
                  </a:cubicBezTo>
                  <a:close/>
                  <a:moveTo>
                    <a:pt x="473" y="179"/>
                  </a:moveTo>
                  <a:cubicBezTo>
                    <a:pt x="482" y="187"/>
                    <a:pt x="567" y="212"/>
                    <a:pt x="601" y="212"/>
                  </a:cubicBezTo>
                  <a:cubicBezTo>
                    <a:pt x="601" y="212"/>
                    <a:pt x="601" y="212"/>
                    <a:pt x="601" y="212"/>
                  </a:cubicBezTo>
                  <a:cubicBezTo>
                    <a:pt x="605" y="212"/>
                    <a:pt x="607" y="212"/>
                    <a:pt x="607" y="211"/>
                  </a:cubicBezTo>
                  <a:cubicBezTo>
                    <a:pt x="616" y="208"/>
                    <a:pt x="624" y="191"/>
                    <a:pt x="629" y="166"/>
                  </a:cubicBezTo>
                  <a:cubicBezTo>
                    <a:pt x="633" y="141"/>
                    <a:pt x="633" y="115"/>
                    <a:pt x="631" y="102"/>
                  </a:cubicBezTo>
                  <a:cubicBezTo>
                    <a:pt x="624" y="59"/>
                    <a:pt x="508" y="14"/>
                    <a:pt x="324" y="14"/>
                  </a:cubicBezTo>
                  <a:cubicBezTo>
                    <a:pt x="146" y="14"/>
                    <a:pt x="29" y="59"/>
                    <a:pt x="18" y="103"/>
                  </a:cubicBezTo>
                  <a:cubicBezTo>
                    <a:pt x="10" y="134"/>
                    <a:pt x="19" y="203"/>
                    <a:pt x="40" y="211"/>
                  </a:cubicBezTo>
                  <a:cubicBezTo>
                    <a:pt x="40" y="212"/>
                    <a:pt x="42" y="212"/>
                    <a:pt x="46" y="212"/>
                  </a:cubicBezTo>
                  <a:cubicBezTo>
                    <a:pt x="80" y="212"/>
                    <a:pt x="167" y="187"/>
                    <a:pt x="176" y="179"/>
                  </a:cubicBezTo>
                  <a:cubicBezTo>
                    <a:pt x="178" y="174"/>
                    <a:pt x="182" y="160"/>
                    <a:pt x="186" y="146"/>
                  </a:cubicBezTo>
                  <a:cubicBezTo>
                    <a:pt x="191" y="130"/>
                    <a:pt x="195" y="113"/>
                    <a:pt x="199" y="104"/>
                  </a:cubicBezTo>
                  <a:cubicBezTo>
                    <a:pt x="203" y="97"/>
                    <a:pt x="222" y="78"/>
                    <a:pt x="324" y="78"/>
                  </a:cubicBezTo>
                  <a:cubicBezTo>
                    <a:pt x="427" y="78"/>
                    <a:pt x="446" y="97"/>
                    <a:pt x="450" y="104"/>
                  </a:cubicBezTo>
                  <a:cubicBezTo>
                    <a:pt x="454" y="113"/>
                    <a:pt x="458" y="130"/>
                    <a:pt x="463" y="146"/>
                  </a:cubicBezTo>
                  <a:cubicBezTo>
                    <a:pt x="467" y="160"/>
                    <a:pt x="471" y="174"/>
                    <a:pt x="473" y="179"/>
                  </a:cubicBezTo>
                  <a:close/>
                  <a:moveTo>
                    <a:pt x="209" y="362"/>
                  </a:moveTo>
                  <a:cubicBezTo>
                    <a:pt x="184" y="362"/>
                    <a:pt x="163" y="341"/>
                    <a:pt x="163" y="316"/>
                  </a:cubicBezTo>
                  <a:cubicBezTo>
                    <a:pt x="163" y="291"/>
                    <a:pt x="184" y="271"/>
                    <a:pt x="209" y="271"/>
                  </a:cubicBezTo>
                  <a:cubicBezTo>
                    <a:pt x="234" y="271"/>
                    <a:pt x="254" y="291"/>
                    <a:pt x="254" y="316"/>
                  </a:cubicBezTo>
                  <a:cubicBezTo>
                    <a:pt x="254" y="341"/>
                    <a:pt x="234" y="362"/>
                    <a:pt x="209" y="362"/>
                  </a:cubicBezTo>
                  <a:close/>
                  <a:moveTo>
                    <a:pt x="209" y="285"/>
                  </a:moveTo>
                  <a:cubicBezTo>
                    <a:pt x="191" y="285"/>
                    <a:pt x="177" y="299"/>
                    <a:pt x="177" y="316"/>
                  </a:cubicBezTo>
                  <a:cubicBezTo>
                    <a:pt x="177" y="334"/>
                    <a:pt x="191" y="348"/>
                    <a:pt x="209" y="348"/>
                  </a:cubicBezTo>
                  <a:cubicBezTo>
                    <a:pt x="226" y="348"/>
                    <a:pt x="240" y="334"/>
                    <a:pt x="240" y="316"/>
                  </a:cubicBezTo>
                  <a:cubicBezTo>
                    <a:pt x="240" y="299"/>
                    <a:pt x="226" y="285"/>
                    <a:pt x="209" y="285"/>
                  </a:cubicBezTo>
                  <a:close/>
                  <a:moveTo>
                    <a:pt x="316" y="362"/>
                  </a:moveTo>
                  <a:cubicBezTo>
                    <a:pt x="290" y="362"/>
                    <a:pt x="270" y="341"/>
                    <a:pt x="270" y="316"/>
                  </a:cubicBezTo>
                  <a:cubicBezTo>
                    <a:pt x="270" y="291"/>
                    <a:pt x="290" y="271"/>
                    <a:pt x="316" y="271"/>
                  </a:cubicBezTo>
                  <a:cubicBezTo>
                    <a:pt x="341" y="271"/>
                    <a:pt x="361" y="291"/>
                    <a:pt x="361" y="316"/>
                  </a:cubicBezTo>
                  <a:cubicBezTo>
                    <a:pt x="361" y="341"/>
                    <a:pt x="341" y="362"/>
                    <a:pt x="316" y="362"/>
                  </a:cubicBezTo>
                  <a:close/>
                  <a:moveTo>
                    <a:pt x="316" y="285"/>
                  </a:moveTo>
                  <a:cubicBezTo>
                    <a:pt x="298" y="285"/>
                    <a:pt x="284" y="299"/>
                    <a:pt x="284" y="316"/>
                  </a:cubicBezTo>
                  <a:cubicBezTo>
                    <a:pt x="284" y="334"/>
                    <a:pt x="298" y="348"/>
                    <a:pt x="316" y="348"/>
                  </a:cubicBezTo>
                  <a:cubicBezTo>
                    <a:pt x="333" y="348"/>
                    <a:pt x="347" y="334"/>
                    <a:pt x="347" y="316"/>
                  </a:cubicBezTo>
                  <a:cubicBezTo>
                    <a:pt x="347" y="299"/>
                    <a:pt x="333" y="285"/>
                    <a:pt x="316" y="285"/>
                  </a:cubicBezTo>
                  <a:close/>
                  <a:moveTo>
                    <a:pt x="422" y="362"/>
                  </a:moveTo>
                  <a:cubicBezTo>
                    <a:pt x="397" y="362"/>
                    <a:pt x="377" y="341"/>
                    <a:pt x="377" y="316"/>
                  </a:cubicBezTo>
                  <a:cubicBezTo>
                    <a:pt x="377" y="291"/>
                    <a:pt x="397" y="271"/>
                    <a:pt x="422" y="271"/>
                  </a:cubicBezTo>
                  <a:cubicBezTo>
                    <a:pt x="448" y="271"/>
                    <a:pt x="468" y="291"/>
                    <a:pt x="468" y="316"/>
                  </a:cubicBezTo>
                  <a:cubicBezTo>
                    <a:pt x="468" y="341"/>
                    <a:pt x="448" y="362"/>
                    <a:pt x="422" y="362"/>
                  </a:cubicBezTo>
                  <a:close/>
                  <a:moveTo>
                    <a:pt x="422" y="285"/>
                  </a:moveTo>
                  <a:cubicBezTo>
                    <a:pt x="405" y="285"/>
                    <a:pt x="391" y="299"/>
                    <a:pt x="391" y="316"/>
                  </a:cubicBezTo>
                  <a:cubicBezTo>
                    <a:pt x="391" y="334"/>
                    <a:pt x="405" y="348"/>
                    <a:pt x="422" y="348"/>
                  </a:cubicBezTo>
                  <a:cubicBezTo>
                    <a:pt x="440" y="348"/>
                    <a:pt x="454" y="334"/>
                    <a:pt x="454" y="316"/>
                  </a:cubicBezTo>
                  <a:cubicBezTo>
                    <a:pt x="454" y="299"/>
                    <a:pt x="440" y="285"/>
                    <a:pt x="422" y="285"/>
                  </a:cubicBezTo>
                  <a:close/>
                  <a:moveTo>
                    <a:pt x="209" y="472"/>
                  </a:moveTo>
                  <a:cubicBezTo>
                    <a:pt x="184" y="472"/>
                    <a:pt x="163" y="451"/>
                    <a:pt x="163" y="426"/>
                  </a:cubicBezTo>
                  <a:cubicBezTo>
                    <a:pt x="163" y="401"/>
                    <a:pt x="184" y="380"/>
                    <a:pt x="209" y="380"/>
                  </a:cubicBezTo>
                  <a:cubicBezTo>
                    <a:pt x="234" y="380"/>
                    <a:pt x="254" y="401"/>
                    <a:pt x="254" y="426"/>
                  </a:cubicBezTo>
                  <a:cubicBezTo>
                    <a:pt x="254" y="451"/>
                    <a:pt x="234" y="472"/>
                    <a:pt x="209" y="472"/>
                  </a:cubicBezTo>
                  <a:close/>
                  <a:moveTo>
                    <a:pt x="209" y="394"/>
                  </a:moveTo>
                  <a:cubicBezTo>
                    <a:pt x="191" y="394"/>
                    <a:pt x="177" y="409"/>
                    <a:pt x="177" y="426"/>
                  </a:cubicBezTo>
                  <a:cubicBezTo>
                    <a:pt x="177" y="443"/>
                    <a:pt x="191" y="458"/>
                    <a:pt x="209" y="458"/>
                  </a:cubicBezTo>
                  <a:cubicBezTo>
                    <a:pt x="226" y="458"/>
                    <a:pt x="240" y="443"/>
                    <a:pt x="240" y="426"/>
                  </a:cubicBezTo>
                  <a:cubicBezTo>
                    <a:pt x="240" y="409"/>
                    <a:pt x="226" y="394"/>
                    <a:pt x="209" y="394"/>
                  </a:cubicBezTo>
                  <a:close/>
                  <a:moveTo>
                    <a:pt x="316" y="472"/>
                  </a:moveTo>
                  <a:cubicBezTo>
                    <a:pt x="290" y="472"/>
                    <a:pt x="270" y="451"/>
                    <a:pt x="270" y="426"/>
                  </a:cubicBezTo>
                  <a:cubicBezTo>
                    <a:pt x="270" y="401"/>
                    <a:pt x="290" y="380"/>
                    <a:pt x="316" y="380"/>
                  </a:cubicBezTo>
                  <a:cubicBezTo>
                    <a:pt x="341" y="380"/>
                    <a:pt x="361" y="401"/>
                    <a:pt x="361" y="426"/>
                  </a:cubicBezTo>
                  <a:cubicBezTo>
                    <a:pt x="361" y="451"/>
                    <a:pt x="341" y="472"/>
                    <a:pt x="316" y="472"/>
                  </a:cubicBezTo>
                  <a:close/>
                  <a:moveTo>
                    <a:pt x="316" y="394"/>
                  </a:moveTo>
                  <a:cubicBezTo>
                    <a:pt x="298" y="394"/>
                    <a:pt x="284" y="409"/>
                    <a:pt x="284" y="426"/>
                  </a:cubicBezTo>
                  <a:cubicBezTo>
                    <a:pt x="284" y="443"/>
                    <a:pt x="298" y="458"/>
                    <a:pt x="316" y="458"/>
                  </a:cubicBezTo>
                  <a:cubicBezTo>
                    <a:pt x="333" y="458"/>
                    <a:pt x="347" y="443"/>
                    <a:pt x="347" y="426"/>
                  </a:cubicBezTo>
                  <a:cubicBezTo>
                    <a:pt x="347" y="409"/>
                    <a:pt x="333" y="394"/>
                    <a:pt x="316" y="394"/>
                  </a:cubicBezTo>
                  <a:close/>
                  <a:moveTo>
                    <a:pt x="422" y="472"/>
                  </a:moveTo>
                  <a:cubicBezTo>
                    <a:pt x="397" y="472"/>
                    <a:pt x="377" y="451"/>
                    <a:pt x="377" y="426"/>
                  </a:cubicBezTo>
                  <a:cubicBezTo>
                    <a:pt x="377" y="401"/>
                    <a:pt x="397" y="380"/>
                    <a:pt x="422" y="380"/>
                  </a:cubicBezTo>
                  <a:cubicBezTo>
                    <a:pt x="448" y="380"/>
                    <a:pt x="468" y="401"/>
                    <a:pt x="468" y="426"/>
                  </a:cubicBezTo>
                  <a:cubicBezTo>
                    <a:pt x="468" y="451"/>
                    <a:pt x="448" y="472"/>
                    <a:pt x="422" y="472"/>
                  </a:cubicBezTo>
                  <a:close/>
                  <a:moveTo>
                    <a:pt x="422" y="394"/>
                  </a:moveTo>
                  <a:cubicBezTo>
                    <a:pt x="405" y="394"/>
                    <a:pt x="391" y="409"/>
                    <a:pt x="391" y="426"/>
                  </a:cubicBezTo>
                  <a:cubicBezTo>
                    <a:pt x="391" y="443"/>
                    <a:pt x="405" y="458"/>
                    <a:pt x="422" y="458"/>
                  </a:cubicBezTo>
                  <a:cubicBezTo>
                    <a:pt x="440" y="458"/>
                    <a:pt x="454" y="443"/>
                    <a:pt x="454" y="426"/>
                  </a:cubicBezTo>
                  <a:cubicBezTo>
                    <a:pt x="454" y="409"/>
                    <a:pt x="440" y="394"/>
                    <a:pt x="422" y="394"/>
                  </a:cubicBezTo>
                  <a:close/>
                  <a:moveTo>
                    <a:pt x="209" y="575"/>
                  </a:moveTo>
                  <a:cubicBezTo>
                    <a:pt x="184" y="575"/>
                    <a:pt x="163" y="554"/>
                    <a:pt x="163" y="529"/>
                  </a:cubicBezTo>
                  <a:cubicBezTo>
                    <a:pt x="163" y="504"/>
                    <a:pt x="184" y="483"/>
                    <a:pt x="209" y="483"/>
                  </a:cubicBezTo>
                  <a:cubicBezTo>
                    <a:pt x="234" y="483"/>
                    <a:pt x="254" y="504"/>
                    <a:pt x="254" y="529"/>
                  </a:cubicBezTo>
                  <a:cubicBezTo>
                    <a:pt x="254" y="554"/>
                    <a:pt x="234" y="575"/>
                    <a:pt x="209" y="575"/>
                  </a:cubicBezTo>
                  <a:close/>
                  <a:moveTo>
                    <a:pt x="209" y="497"/>
                  </a:moveTo>
                  <a:cubicBezTo>
                    <a:pt x="191" y="497"/>
                    <a:pt x="177" y="512"/>
                    <a:pt x="177" y="529"/>
                  </a:cubicBezTo>
                  <a:cubicBezTo>
                    <a:pt x="177" y="546"/>
                    <a:pt x="191" y="561"/>
                    <a:pt x="209" y="561"/>
                  </a:cubicBezTo>
                  <a:cubicBezTo>
                    <a:pt x="226" y="561"/>
                    <a:pt x="240" y="546"/>
                    <a:pt x="240" y="529"/>
                  </a:cubicBezTo>
                  <a:cubicBezTo>
                    <a:pt x="240" y="512"/>
                    <a:pt x="226" y="497"/>
                    <a:pt x="209" y="497"/>
                  </a:cubicBezTo>
                  <a:close/>
                  <a:moveTo>
                    <a:pt x="316" y="575"/>
                  </a:moveTo>
                  <a:cubicBezTo>
                    <a:pt x="290" y="575"/>
                    <a:pt x="270" y="554"/>
                    <a:pt x="270" y="529"/>
                  </a:cubicBezTo>
                  <a:cubicBezTo>
                    <a:pt x="270" y="504"/>
                    <a:pt x="290" y="483"/>
                    <a:pt x="316" y="483"/>
                  </a:cubicBezTo>
                  <a:cubicBezTo>
                    <a:pt x="341" y="483"/>
                    <a:pt x="361" y="504"/>
                    <a:pt x="361" y="529"/>
                  </a:cubicBezTo>
                  <a:cubicBezTo>
                    <a:pt x="361" y="554"/>
                    <a:pt x="341" y="575"/>
                    <a:pt x="316" y="575"/>
                  </a:cubicBezTo>
                  <a:close/>
                  <a:moveTo>
                    <a:pt x="316" y="497"/>
                  </a:moveTo>
                  <a:cubicBezTo>
                    <a:pt x="298" y="497"/>
                    <a:pt x="284" y="512"/>
                    <a:pt x="284" y="529"/>
                  </a:cubicBezTo>
                  <a:cubicBezTo>
                    <a:pt x="284" y="546"/>
                    <a:pt x="298" y="561"/>
                    <a:pt x="316" y="561"/>
                  </a:cubicBezTo>
                  <a:cubicBezTo>
                    <a:pt x="333" y="561"/>
                    <a:pt x="347" y="546"/>
                    <a:pt x="347" y="529"/>
                  </a:cubicBezTo>
                  <a:cubicBezTo>
                    <a:pt x="347" y="512"/>
                    <a:pt x="333" y="497"/>
                    <a:pt x="316" y="497"/>
                  </a:cubicBezTo>
                  <a:close/>
                  <a:moveTo>
                    <a:pt x="422" y="575"/>
                  </a:moveTo>
                  <a:cubicBezTo>
                    <a:pt x="397" y="575"/>
                    <a:pt x="377" y="554"/>
                    <a:pt x="377" y="529"/>
                  </a:cubicBezTo>
                  <a:cubicBezTo>
                    <a:pt x="377" y="504"/>
                    <a:pt x="397" y="483"/>
                    <a:pt x="422" y="483"/>
                  </a:cubicBezTo>
                  <a:cubicBezTo>
                    <a:pt x="448" y="483"/>
                    <a:pt x="468" y="504"/>
                    <a:pt x="468" y="529"/>
                  </a:cubicBezTo>
                  <a:cubicBezTo>
                    <a:pt x="468" y="554"/>
                    <a:pt x="448" y="575"/>
                    <a:pt x="422" y="575"/>
                  </a:cubicBezTo>
                  <a:close/>
                  <a:moveTo>
                    <a:pt x="422" y="497"/>
                  </a:moveTo>
                  <a:cubicBezTo>
                    <a:pt x="405" y="497"/>
                    <a:pt x="391" y="512"/>
                    <a:pt x="391" y="529"/>
                  </a:cubicBezTo>
                  <a:cubicBezTo>
                    <a:pt x="391" y="546"/>
                    <a:pt x="405" y="561"/>
                    <a:pt x="422" y="561"/>
                  </a:cubicBezTo>
                  <a:cubicBezTo>
                    <a:pt x="440" y="561"/>
                    <a:pt x="454" y="546"/>
                    <a:pt x="454" y="529"/>
                  </a:cubicBezTo>
                  <a:cubicBezTo>
                    <a:pt x="454" y="512"/>
                    <a:pt x="440" y="497"/>
                    <a:pt x="422" y="4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3" name="Group 9252"/>
          <p:cNvGrpSpPr/>
          <p:nvPr/>
        </p:nvGrpSpPr>
        <p:grpSpPr>
          <a:xfrm>
            <a:off x="4736477" y="1498714"/>
            <a:ext cx="1097280" cy="1097280"/>
            <a:chOff x="3541713" y="2476500"/>
            <a:chExt cx="949325" cy="949325"/>
          </a:xfrm>
        </p:grpSpPr>
        <p:sp>
          <p:nvSpPr>
            <p:cNvPr id="16" name="Oval 9"/>
            <p:cNvSpPr>
              <a:spLocks noChangeArrowheads="1"/>
            </p:cNvSpPr>
            <p:nvPr/>
          </p:nvSpPr>
          <p:spPr bwMode="auto">
            <a:xfrm>
              <a:off x="3541713"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9"/>
            <p:cNvSpPr>
              <a:spLocks noEditPoints="1"/>
            </p:cNvSpPr>
            <p:nvPr/>
          </p:nvSpPr>
          <p:spPr bwMode="auto">
            <a:xfrm>
              <a:off x="3775075" y="2730500"/>
              <a:ext cx="482600" cy="441325"/>
            </a:xfrm>
            <a:custGeom>
              <a:avLst/>
              <a:gdLst>
                <a:gd name="T0" fmla="*/ 129 w 540"/>
                <a:gd name="T1" fmla="*/ 0 h 493"/>
                <a:gd name="T2" fmla="*/ 84 w 540"/>
                <a:gd name="T3" fmla="*/ 82 h 493"/>
                <a:gd name="T4" fmla="*/ 0 w 540"/>
                <a:gd name="T5" fmla="*/ 127 h 493"/>
                <a:gd name="T6" fmla="*/ 49 w 540"/>
                <a:gd name="T7" fmla="*/ 493 h 493"/>
                <a:gd name="T8" fmla="*/ 540 w 540"/>
                <a:gd name="T9" fmla="*/ 449 h 493"/>
                <a:gd name="T10" fmla="*/ 495 w 540"/>
                <a:gd name="T11" fmla="*/ 0 h 493"/>
                <a:gd name="T12" fmla="*/ 14 w 540"/>
                <a:gd name="T13" fmla="*/ 127 h 493"/>
                <a:gd name="T14" fmla="*/ 84 w 540"/>
                <a:gd name="T15" fmla="*/ 96 h 493"/>
                <a:gd name="T16" fmla="*/ 49 w 540"/>
                <a:gd name="T17" fmla="*/ 479 h 493"/>
                <a:gd name="T18" fmla="*/ 526 w 540"/>
                <a:gd name="T19" fmla="*/ 449 h 493"/>
                <a:gd name="T20" fmla="*/ 84 w 540"/>
                <a:gd name="T21" fmla="*/ 479 h 493"/>
                <a:gd name="T22" fmla="*/ 98 w 540"/>
                <a:gd name="T23" fmla="*/ 44 h 493"/>
                <a:gd name="T24" fmla="*/ 495 w 540"/>
                <a:gd name="T25" fmla="*/ 14 h 493"/>
                <a:gd name="T26" fmla="*/ 526 w 540"/>
                <a:gd name="T27" fmla="*/ 449 h 493"/>
                <a:gd name="T28" fmla="*/ 289 w 540"/>
                <a:gd name="T29" fmla="*/ 107 h 493"/>
                <a:gd name="T30" fmla="*/ 163 w 540"/>
                <a:gd name="T31" fmla="*/ 100 h 493"/>
                <a:gd name="T32" fmla="*/ 289 w 540"/>
                <a:gd name="T33" fmla="*/ 93 h 493"/>
                <a:gd name="T34" fmla="*/ 464 w 540"/>
                <a:gd name="T35" fmla="*/ 100 h 493"/>
                <a:gd name="T36" fmla="*/ 338 w 540"/>
                <a:gd name="T37" fmla="*/ 107 h 493"/>
                <a:gd name="T38" fmla="*/ 338 w 540"/>
                <a:gd name="T39" fmla="*/ 93 h 493"/>
                <a:gd name="T40" fmla="*/ 464 w 540"/>
                <a:gd name="T41" fmla="*/ 100 h 493"/>
                <a:gd name="T42" fmla="*/ 289 w 540"/>
                <a:gd name="T43" fmla="*/ 195 h 493"/>
                <a:gd name="T44" fmla="*/ 163 w 540"/>
                <a:gd name="T45" fmla="*/ 188 h 493"/>
                <a:gd name="T46" fmla="*/ 289 w 540"/>
                <a:gd name="T47" fmla="*/ 181 h 493"/>
                <a:gd name="T48" fmla="*/ 296 w 540"/>
                <a:gd name="T49" fmla="*/ 276 h 493"/>
                <a:gd name="T50" fmla="*/ 170 w 540"/>
                <a:gd name="T51" fmla="*/ 283 h 493"/>
                <a:gd name="T52" fmla="*/ 170 w 540"/>
                <a:gd name="T53" fmla="*/ 269 h 493"/>
                <a:gd name="T54" fmla="*/ 296 w 540"/>
                <a:gd name="T55" fmla="*/ 276 h 493"/>
                <a:gd name="T56" fmla="*/ 289 w 540"/>
                <a:gd name="T57" fmla="*/ 371 h 493"/>
                <a:gd name="T58" fmla="*/ 163 w 540"/>
                <a:gd name="T59" fmla="*/ 364 h 493"/>
                <a:gd name="T60" fmla="*/ 289 w 540"/>
                <a:gd name="T61" fmla="*/ 357 h 493"/>
                <a:gd name="T62" fmla="*/ 457 w 540"/>
                <a:gd name="T63" fmla="*/ 181 h 493"/>
                <a:gd name="T64" fmla="*/ 331 w 540"/>
                <a:gd name="T65" fmla="*/ 188 h 493"/>
                <a:gd name="T66" fmla="*/ 338 w 540"/>
                <a:gd name="T67" fmla="*/ 371 h 493"/>
                <a:gd name="T68" fmla="*/ 464 w 540"/>
                <a:gd name="T69" fmla="*/ 364 h 493"/>
                <a:gd name="T70" fmla="*/ 457 w 540"/>
                <a:gd name="T71" fmla="*/ 181 h 493"/>
                <a:gd name="T72" fmla="*/ 345 w 540"/>
                <a:gd name="T73" fmla="*/ 357 h 493"/>
                <a:gd name="T74" fmla="*/ 450 w 540"/>
                <a:gd name="T75" fmla="*/ 195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0" h="493">
                  <a:moveTo>
                    <a:pt x="495" y="0"/>
                  </a:moveTo>
                  <a:cubicBezTo>
                    <a:pt x="129" y="0"/>
                    <a:pt x="129" y="0"/>
                    <a:pt x="129" y="0"/>
                  </a:cubicBezTo>
                  <a:cubicBezTo>
                    <a:pt x="104" y="0"/>
                    <a:pt x="84" y="20"/>
                    <a:pt x="84" y="44"/>
                  </a:cubicBezTo>
                  <a:cubicBezTo>
                    <a:pt x="84" y="82"/>
                    <a:pt x="84" y="82"/>
                    <a:pt x="84" y="82"/>
                  </a:cubicBezTo>
                  <a:cubicBezTo>
                    <a:pt x="45" y="82"/>
                    <a:pt x="45" y="82"/>
                    <a:pt x="45" y="82"/>
                  </a:cubicBezTo>
                  <a:cubicBezTo>
                    <a:pt x="20" y="82"/>
                    <a:pt x="0" y="102"/>
                    <a:pt x="0" y="127"/>
                  </a:cubicBezTo>
                  <a:cubicBezTo>
                    <a:pt x="0" y="449"/>
                    <a:pt x="0" y="449"/>
                    <a:pt x="0" y="449"/>
                  </a:cubicBezTo>
                  <a:cubicBezTo>
                    <a:pt x="0" y="472"/>
                    <a:pt x="23" y="493"/>
                    <a:pt x="49" y="493"/>
                  </a:cubicBezTo>
                  <a:cubicBezTo>
                    <a:pt x="495" y="493"/>
                    <a:pt x="495" y="493"/>
                    <a:pt x="495" y="493"/>
                  </a:cubicBezTo>
                  <a:cubicBezTo>
                    <a:pt x="520" y="493"/>
                    <a:pt x="540" y="473"/>
                    <a:pt x="540" y="449"/>
                  </a:cubicBezTo>
                  <a:cubicBezTo>
                    <a:pt x="540" y="44"/>
                    <a:pt x="540" y="44"/>
                    <a:pt x="540" y="44"/>
                  </a:cubicBezTo>
                  <a:cubicBezTo>
                    <a:pt x="540" y="20"/>
                    <a:pt x="520" y="0"/>
                    <a:pt x="495" y="0"/>
                  </a:cubicBezTo>
                  <a:close/>
                  <a:moveTo>
                    <a:pt x="14" y="449"/>
                  </a:moveTo>
                  <a:cubicBezTo>
                    <a:pt x="14" y="127"/>
                    <a:pt x="14" y="127"/>
                    <a:pt x="14" y="127"/>
                  </a:cubicBezTo>
                  <a:cubicBezTo>
                    <a:pt x="14" y="110"/>
                    <a:pt x="28" y="96"/>
                    <a:pt x="45" y="96"/>
                  </a:cubicBezTo>
                  <a:cubicBezTo>
                    <a:pt x="84" y="96"/>
                    <a:pt x="84" y="96"/>
                    <a:pt x="84" y="96"/>
                  </a:cubicBezTo>
                  <a:cubicBezTo>
                    <a:pt x="84" y="449"/>
                    <a:pt x="84" y="449"/>
                    <a:pt x="84" y="449"/>
                  </a:cubicBezTo>
                  <a:cubicBezTo>
                    <a:pt x="84" y="465"/>
                    <a:pt x="67" y="479"/>
                    <a:pt x="49" y="479"/>
                  </a:cubicBezTo>
                  <a:cubicBezTo>
                    <a:pt x="32" y="479"/>
                    <a:pt x="14" y="466"/>
                    <a:pt x="14" y="449"/>
                  </a:cubicBezTo>
                  <a:close/>
                  <a:moveTo>
                    <a:pt x="526" y="449"/>
                  </a:moveTo>
                  <a:cubicBezTo>
                    <a:pt x="526" y="465"/>
                    <a:pt x="512" y="479"/>
                    <a:pt x="495" y="479"/>
                  </a:cubicBezTo>
                  <a:cubicBezTo>
                    <a:pt x="84" y="479"/>
                    <a:pt x="84" y="479"/>
                    <a:pt x="84" y="479"/>
                  </a:cubicBezTo>
                  <a:cubicBezTo>
                    <a:pt x="93" y="471"/>
                    <a:pt x="98" y="460"/>
                    <a:pt x="98" y="449"/>
                  </a:cubicBezTo>
                  <a:cubicBezTo>
                    <a:pt x="98" y="44"/>
                    <a:pt x="98" y="44"/>
                    <a:pt x="98" y="44"/>
                  </a:cubicBezTo>
                  <a:cubicBezTo>
                    <a:pt x="98" y="27"/>
                    <a:pt x="112" y="14"/>
                    <a:pt x="129" y="14"/>
                  </a:cubicBezTo>
                  <a:cubicBezTo>
                    <a:pt x="495" y="14"/>
                    <a:pt x="495" y="14"/>
                    <a:pt x="495" y="14"/>
                  </a:cubicBezTo>
                  <a:cubicBezTo>
                    <a:pt x="512" y="14"/>
                    <a:pt x="526" y="27"/>
                    <a:pt x="526" y="44"/>
                  </a:cubicBezTo>
                  <a:lnTo>
                    <a:pt x="526" y="449"/>
                  </a:lnTo>
                  <a:close/>
                  <a:moveTo>
                    <a:pt x="296" y="100"/>
                  </a:moveTo>
                  <a:cubicBezTo>
                    <a:pt x="296" y="104"/>
                    <a:pt x="293" y="107"/>
                    <a:pt x="289" y="107"/>
                  </a:cubicBezTo>
                  <a:cubicBezTo>
                    <a:pt x="170" y="107"/>
                    <a:pt x="170" y="107"/>
                    <a:pt x="170" y="107"/>
                  </a:cubicBezTo>
                  <a:cubicBezTo>
                    <a:pt x="166" y="107"/>
                    <a:pt x="163" y="104"/>
                    <a:pt x="163" y="100"/>
                  </a:cubicBezTo>
                  <a:cubicBezTo>
                    <a:pt x="163" y="96"/>
                    <a:pt x="166" y="93"/>
                    <a:pt x="170" y="93"/>
                  </a:cubicBezTo>
                  <a:cubicBezTo>
                    <a:pt x="289" y="93"/>
                    <a:pt x="289" y="93"/>
                    <a:pt x="289" y="93"/>
                  </a:cubicBezTo>
                  <a:cubicBezTo>
                    <a:pt x="293" y="93"/>
                    <a:pt x="296" y="96"/>
                    <a:pt x="296" y="100"/>
                  </a:cubicBezTo>
                  <a:close/>
                  <a:moveTo>
                    <a:pt x="464" y="100"/>
                  </a:moveTo>
                  <a:cubicBezTo>
                    <a:pt x="464" y="104"/>
                    <a:pt x="461" y="107"/>
                    <a:pt x="457" y="107"/>
                  </a:cubicBezTo>
                  <a:cubicBezTo>
                    <a:pt x="338" y="107"/>
                    <a:pt x="338" y="107"/>
                    <a:pt x="338" y="107"/>
                  </a:cubicBezTo>
                  <a:cubicBezTo>
                    <a:pt x="335" y="107"/>
                    <a:pt x="331" y="104"/>
                    <a:pt x="331" y="100"/>
                  </a:cubicBezTo>
                  <a:cubicBezTo>
                    <a:pt x="331" y="96"/>
                    <a:pt x="335" y="93"/>
                    <a:pt x="338" y="93"/>
                  </a:cubicBezTo>
                  <a:cubicBezTo>
                    <a:pt x="457" y="93"/>
                    <a:pt x="457" y="93"/>
                    <a:pt x="457" y="93"/>
                  </a:cubicBezTo>
                  <a:cubicBezTo>
                    <a:pt x="461" y="93"/>
                    <a:pt x="464" y="96"/>
                    <a:pt x="464" y="100"/>
                  </a:cubicBezTo>
                  <a:close/>
                  <a:moveTo>
                    <a:pt x="296" y="188"/>
                  </a:moveTo>
                  <a:cubicBezTo>
                    <a:pt x="296" y="192"/>
                    <a:pt x="293" y="195"/>
                    <a:pt x="289" y="195"/>
                  </a:cubicBezTo>
                  <a:cubicBezTo>
                    <a:pt x="170" y="195"/>
                    <a:pt x="170" y="195"/>
                    <a:pt x="170" y="195"/>
                  </a:cubicBezTo>
                  <a:cubicBezTo>
                    <a:pt x="166" y="195"/>
                    <a:pt x="163" y="192"/>
                    <a:pt x="163" y="188"/>
                  </a:cubicBezTo>
                  <a:cubicBezTo>
                    <a:pt x="163" y="184"/>
                    <a:pt x="166" y="181"/>
                    <a:pt x="170" y="181"/>
                  </a:cubicBezTo>
                  <a:cubicBezTo>
                    <a:pt x="289" y="181"/>
                    <a:pt x="289" y="181"/>
                    <a:pt x="289" y="181"/>
                  </a:cubicBezTo>
                  <a:cubicBezTo>
                    <a:pt x="293" y="181"/>
                    <a:pt x="296" y="184"/>
                    <a:pt x="296" y="188"/>
                  </a:cubicBezTo>
                  <a:close/>
                  <a:moveTo>
                    <a:pt x="296" y="276"/>
                  </a:moveTo>
                  <a:cubicBezTo>
                    <a:pt x="296" y="280"/>
                    <a:pt x="293" y="283"/>
                    <a:pt x="289" y="283"/>
                  </a:cubicBezTo>
                  <a:cubicBezTo>
                    <a:pt x="170" y="283"/>
                    <a:pt x="170" y="283"/>
                    <a:pt x="170" y="283"/>
                  </a:cubicBezTo>
                  <a:cubicBezTo>
                    <a:pt x="166" y="283"/>
                    <a:pt x="163" y="280"/>
                    <a:pt x="163" y="276"/>
                  </a:cubicBezTo>
                  <a:cubicBezTo>
                    <a:pt x="163" y="272"/>
                    <a:pt x="166" y="269"/>
                    <a:pt x="170" y="269"/>
                  </a:cubicBezTo>
                  <a:cubicBezTo>
                    <a:pt x="289" y="269"/>
                    <a:pt x="289" y="269"/>
                    <a:pt x="289" y="269"/>
                  </a:cubicBezTo>
                  <a:cubicBezTo>
                    <a:pt x="293" y="269"/>
                    <a:pt x="296" y="272"/>
                    <a:pt x="296" y="276"/>
                  </a:cubicBezTo>
                  <a:close/>
                  <a:moveTo>
                    <a:pt x="296" y="364"/>
                  </a:moveTo>
                  <a:cubicBezTo>
                    <a:pt x="296" y="367"/>
                    <a:pt x="293" y="371"/>
                    <a:pt x="289" y="371"/>
                  </a:cubicBezTo>
                  <a:cubicBezTo>
                    <a:pt x="170" y="371"/>
                    <a:pt x="170" y="371"/>
                    <a:pt x="170" y="371"/>
                  </a:cubicBezTo>
                  <a:cubicBezTo>
                    <a:pt x="166" y="371"/>
                    <a:pt x="163" y="367"/>
                    <a:pt x="163" y="364"/>
                  </a:cubicBezTo>
                  <a:cubicBezTo>
                    <a:pt x="163" y="360"/>
                    <a:pt x="166" y="357"/>
                    <a:pt x="170" y="357"/>
                  </a:cubicBezTo>
                  <a:cubicBezTo>
                    <a:pt x="289" y="357"/>
                    <a:pt x="289" y="357"/>
                    <a:pt x="289" y="357"/>
                  </a:cubicBezTo>
                  <a:cubicBezTo>
                    <a:pt x="293" y="357"/>
                    <a:pt x="296" y="360"/>
                    <a:pt x="296" y="364"/>
                  </a:cubicBezTo>
                  <a:close/>
                  <a:moveTo>
                    <a:pt x="457" y="181"/>
                  </a:moveTo>
                  <a:cubicBezTo>
                    <a:pt x="338" y="181"/>
                    <a:pt x="338" y="181"/>
                    <a:pt x="338" y="181"/>
                  </a:cubicBezTo>
                  <a:cubicBezTo>
                    <a:pt x="335" y="181"/>
                    <a:pt x="331" y="184"/>
                    <a:pt x="331" y="188"/>
                  </a:cubicBezTo>
                  <a:cubicBezTo>
                    <a:pt x="331" y="364"/>
                    <a:pt x="331" y="364"/>
                    <a:pt x="331" y="364"/>
                  </a:cubicBezTo>
                  <a:cubicBezTo>
                    <a:pt x="331" y="367"/>
                    <a:pt x="335" y="371"/>
                    <a:pt x="338" y="371"/>
                  </a:cubicBezTo>
                  <a:cubicBezTo>
                    <a:pt x="457" y="371"/>
                    <a:pt x="457" y="371"/>
                    <a:pt x="457" y="371"/>
                  </a:cubicBezTo>
                  <a:cubicBezTo>
                    <a:pt x="461" y="371"/>
                    <a:pt x="464" y="367"/>
                    <a:pt x="464" y="364"/>
                  </a:cubicBezTo>
                  <a:cubicBezTo>
                    <a:pt x="464" y="188"/>
                    <a:pt x="464" y="188"/>
                    <a:pt x="464" y="188"/>
                  </a:cubicBezTo>
                  <a:cubicBezTo>
                    <a:pt x="464" y="184"/>
                    <a:pt x="461" y="181"/>
                    <a:pt x="457" y="181"/>
                  </a:cubicBezTo>
                  <a:close/>
                  <a:moveTo>
                    <a:pt x="450" y="357"/>
                  </a:moveTo>
                  <a:cubicBezTo>
                    <a:pt x="345" y="357"/>
                    <a:pt x="345" y="357"/>
                    <a:pt x="345" y="357"/>
                  </a:cubicBezTo>
                  <a:cubicBezTo>
                    <a:pt x="345" y="195"/>
                    <a:pt x="345" y="195"/>
                    <a:pt x="345" y="195"/>
                  </a:cubicBezTo>
                  <a:cubicBezTo>
                    <a:pt x="450" y="195"/>
                    <a:pt x="450" y="195"/>
                    <a:pt x="450" y="195"/>
                  </a:cubicBezTo>
                  <a:lnTo>
                    <a:pt x="450" y="35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7" name="Group 9256"/>
          <p:cNvGrpSpPr/>
          <p:nvPr/>
        </p:nvGrpSpPr>
        <p:grpSpPr>
          <a:xfrm>
            <a:off x="8183793" y="1498714"/>
            <a:ext cx="1097280" cy="1097280"/>
            <a:chOff x="5592763" y="2484438"/>
            <a:chExt cx="949325" cy="949325"/>
          </a:xfrm>
        </p:grpSpPr>
        <p:sp>
          <p:nvSpPr>
            <p:cNvPr id="14" name="Oval 7"/>
            <p:cNvSpPr>
              <a:spLocks noChangeArrowheads="1"/>
            </p:cNvSpPr>
            <p:nvPr/>
          </p:nvSpPr>
          <p:spPr bwMode="auto">
            <a:xfrm>
              <a:off x="5592763" y="2484438"/>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0"/>
            <p:cNvSpPr>
              <a:spLocks noEditPoints="1"/>
            </p:cNvSpPr>
            <p:nvPr/>
          </p:nvSpPr>
          <p:spPr bwMode="auto">
            <a:xfrm>
              <a:off x="5718175" y="2703513"/>
              <a:ext cx="698500" cy="509588"/>
            </a:xfrm>
            <a:custGeom>
              <a:avLst/>
              <a:gdLst>
                <a:gd name="T0" fmla="*/ 461 w 782"/>
                <a:gd name="T1" fmla="*/ 81 h 570"/>
                <a:gd name="T2" fmla="*/ 450 w 782"/>
                <a:gd name="T3" fmla="*/ 76 h 570"/>
                <a:gd name="T4" fmla="*/ 43 w 782"/>
                <a:gd name="T5" fmla="*/ 177 h 570"/>
                <a:gd name="T6" fmla="*/ 38 w 782"/>
                <a:gd name="T7" fmla="*/ 179 h 570"/>
                <a:gd name="T8" fmla="*/ 36 w 782"/>
                <a:gd name="T9" fmla="*/ 205 h 570"/>
                <a:gd name="T10" fmla="*/ 36 w 782"/>
                <a:gd name="T11" fmla="*/ 343 h 570"/>
                <a:gd name="T12" fmla="*/ 38 w 782"/>
                <a:gd name="T13" fmla="*/ 365 h 570"/>
                <a:gd name="T14" fmla="*/ 43 w 782"/>
                <a:gd name="T15" fmla="*/ 367 h 570"/>
                <a:gd name="T16" fmla="*/ 157 w 782"/>
                <a:gd name="T17" fmla="*/ 566 h 570"/>
                <a:gd name="T18" fmla="*/ 256 w 782"/>
                <a:gd name="T19" fmla="*/ 570 h 570"/>
                <a:gd name="T20" fmla="*/ 271 w 782"/>
                <a:gd name="T21" fmla="*/ 525 h 570"/>
                <a:gd name="T22" fmla="*/ 227 w 782"/>
                <a:gd name="T23" fmla="*/ 476 h 570"/>
                <a:gd name="T24" fmla="*/ 221 w 782"/>
                <a:gd name="T25" fmla="*/ 409 h 570"/>
                <a:gd name="T26" fmla="*/ 188 w 782"/>
                <a:gd name="T27" fmla="*/ 367 h 570"/>
                <a:gd name="T28" fmla="*/ 192 w 782"/>
                <a:gd name="T29" fmla="*/ 367 h 570"/>
                <a:gd name="T30" fmla="*/ 454 w 782"/>
                <a:gd name="T31" fmla="*/ 470 h 570"/>
                <a:gd name="T32" fmla="*/ 461 w 782"/>
                <a:gd name="T33" fmla="*/ 463 h 570"/>
                <a:gd name="T34" fmla="*/ 498 w 782"/>
                <a:gd name="T35" fmla="*/ 274 h 570"/>
                <a:gd name="T36" fmla="*/ 14 w 782"/>
                <a:gd name="T37" fmla="*/ 274 h 570"/>
                <a:gd name="T38" fmla="*/ 36 w 782"/>
                <a:gd name="T39" fmla="*/ 328 h 570"/>
                <a:gd name="T40" fmla="*/ 197 w 782"/>
                <a:gd name="T41" fmla="*/ 402 h 570"/>
                <a:gd name="T42" fmla="*/ 211 w 782"/>
                <a:gd name="T43" fmla="*/ 446 h 570"/>
                <a:gd name="T44" fmla="*/ 237 w 782"/>
                <a:gd name="T45" fmla="*/ 507 h 570"/>
                <a:gd name="T46" fmla="*/ 260 w 782"/>
                <a:gd name="T47" fmla="*/ 551 h 570"/>
                <a:gd name="T48" fmla="*/ 168 w 782"/>
                <a:gd name="T49" fmla="*/ 556 h 570"/>
                <a:gd name="T50" fmla="*/ 172 w 782"/>
                <a:gd name="T51" fmla="*/ 367 h 570"/>
                <a:gd name="T52" fmla="*/ 447 w 782"/>
                <a:gd name="T53" fmla="*/ 447 h 570"/>
                <a:gd name="T54" fmla="*/ 50 w 782"/>
                <a:gd name="T55" fmla="*/ 353 h 570"/>
                <a:gd name="T56" fmla="*/ 192 w 782"/>
                <a:gd name="T57" fmla="*/ 191 h 570"/>
                <a:gd name="T58" fmla="*/ 447 w 782"/>
                <a:gd name="T59" fmla="*/ 97 h 570"/>
                <a:gd name="T60" fmla="*/ 461 w 782"/>
                <a:gd name="T61" fmla="*/ 328 h 570"/>
                <a:gd name="T62" fmla="*/ 484 w 782"/>
                <a:gd name="T63" fmla="*/ 274 h 570"/>
                <a:gd name="T64" fmla="*/ 624 w 782"/>
                <a:gd name="T65" fmla="*/ 277 h 570"/>
                <a:gd name="T66" fmla="*/ 564 w 782"/>
                <a:gd name="T67" fmla="*/ 417 h 570"/>
                <a:gd name="T68" fmla="*/ 559 w 782"/>
                <a:gd name="T69" fmla="*/ 405 h 570"/>
                <a:gd name="T70" fmla="*/ 560 w 782"/>
                <a:gd name="T71" fmla="*/ 148 h 570"/>
                <a:gd name="T72" fmla="*/ 570 w 782"/>
                <a:gd name="T73" fmla="*/ 139 h 570"/>
                <a:gd name="T74" fmla="*/ 703 w 782"/>
                <a:gd name="T75" fmla="*/ 277 h 570"/>
                <a:gd name="T76" fmla="*/ 617 w 782"/>
                <a:gd name="T77" fmla="*/ 485 h 570"/>
                <a:gd name="T78" fmla="*/ 612 w 782"/>
                <a:gd name="T79" fmla="*/ 474 h 570"/>
                <a:gd name="T80" fmla="*/ 613 w 782"/>
                <a:gd name="T81" fmla="*/ 80 h 570"/>
                <a:gd name="T82" fmla="*/ 623 w 782"/>
                <a:gd name="T83" fmla="*/ 71 h 570"/>
                <a:gd name="T84" fmla="*/ 782 w 782"/>
                <a:gd name="T85" fmla="*/ 277 h 570"/>
                <a:gd name="T86" fmla="*/ 669 w 782"/>
                <a:gd name="T87" fmla="*/ 554 h 570"/>
                <a:gd name="T88" fmla="*/ 664 w 782"/>
                <a:gd name="T89" fmla="*/ 542 h 570"/>
                <a:gd name="T90" fmla="*/ 665 w 782"/>
                <a:gd name="T91" fmla="*/ 12 h 570"/>
                <a:gd name="T92" fmla="*/ 676 w 782"/>
                <a:gd name="T93" fmla="*/ 3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2" h="570">
                  <a:moveTo>
                    <a:pt x="461" y="205"/>
                  </a:moveTo>
                  <a:cubicBezTo>
                    <a:pt x="461" y="81"/>
                    <a:pt x="461" y="81"/>
                    <a:pt x="461" y="81"/>
                  </a:cubicBezTo>
                  <a:cubicBezTo>
                    <a:pt x="461" y="78"/>
                    <a:pt x="460" y="76"/>
                    <a:pt x="457" y="75"/>
                  </a:cubicBezTo>
                  <a:cubicBezTo>
                    <a:pt x="455" y="74"/>
                    <a:pt x="452" y="74"/>
                    <a:pt x="450" y="76"/>
                  </a:cubicBezTo>
                  <a:cubicBezTo>
                    <a:pt x="369" y="151"/>
                    <a:pt x="264" y="177"/>
                    <a:pt x="193" y="177"/>
                  </a:cubicBezTo>
                  <a:cubicBezTo>
                    <a:pt x="43" y="177"/>
                    <a:pt x="43" y="177"/>
                    <a:pt x="43" y="177"/>
                  </a:cubicBezTo>
                  <a:cubicBezTo>
                    <a:pt x="43" y="177"/>
                    <a:pt x="43" y="177"/>
                    <a:pt x="43" y="177"/>
                  </a:cubicBezTo>
                  <a:cubicBezTo>
                    <a:pt x="41" y="177"/>
                    <a:pt x="40" y="178"/>
                    <a:pt x="38" y="179"/>
                  </a:cubicBezTo>
                  <a:cubicBezTo>
                    <a:pt x="37" y="180"/>
                    <a:pt x="36" y="182"/>
                    <a:pt x="36" y="184"/>
                  </a:cubicBezTo>
                  <a:cubicBezTo>
                    <a:pt x="36" y="205"/>
                    <a:pt x="36" y="205"/>
                    <a:pt x="36" y="205"/>
                  </a:cubicBezTo>
                  <a:cubicBezTo>
                    <a:pt x="15" y="211"/>
                    <a:pt x="0" y="239"/>
                    <a:pt x="0" y="274"/>
                  </a:cubicBezTo>
                  <a:cubicBezTo>
                    <a:pt x="0" y="310"/>
                    <a:pt x="15" y="338"/>
                    <a:pt x="36" y="343"/>
                  </a:cubicBezTo>
                  <a:cubicBezTo>
                    <a:pt x="36" y="360"/>
                    <a:pt x="36" y="360"/>
                    <a:pt x="36" y="360"/>
                  </a:cubicBezTo>
                  <a:cubicBezTo>
                    <a:pt x="36" y="362"/>
                    <a:pt x="37" y="364"/>
                    <a:pt x="38" y="365"/>
                  </a:cubicBezTo>
                  <a:cubicBezTo>
                    <a:pt x="40" y="366"/>
                    <a:pt x="41" y="367"/>
                    <a:pt x="43" y="367"/>
                  </a:cubicBezTo>
                  <a:cubicBezTo>
                    <a:pt x="43" y="367"/>
                    <a:pt x="43" y="367"/>
                    <a:pt x="43" y="367"/>
                  </a:cubicBezTo>
                  <a:cubicBezTo>
                    <a:pt x="79" y="367"/>
                    <a:pt x="79" y="367"/>
                    <a:pt x="79" y="367"/>
                  </a:cubicBezTo>
                  <a:cubicBezTo>
                    <a:pt x="157" y="566"/>
                    <a:pt x="157" y="566"/>
                    <a:pt x="157" y="566"/>
                  </a:cubicBezTo>
                  <a:cubicBezTo>
                    <a:pt x="158" y="568"/>
                    <a:pt x="161" y="570"/>
                    <a:pt x="164" y="570"/>
                  </a:cubicBezTo>
                  <a:cubicBezTo>
                    <a:pt x="256" y="570"/>
                    <a:pt x="256" y="570"/>
                    <a:pt x="256" y="570"/>
                  </a:cubicBezTo>
                  <a:cubicBezTo>
                    <a:pt x="262" y="570"/>
                    <a:pt x="267" y="567"/>
                    <a:pt x="271" y="561"/>
                  </a:cubicBezTo>
                  <a:cubicBezTo>
                    <a:pt x="275" y="553"/>
                    <a:pt x="278" y="539"/>
                    <a:pt x="271" y="525"/>
                  </a:cubicBezTo>
                  <a:cubicBezTo>
                    <a:pt x="264" y="510"/>
                    <a:pt x="254" y="502"/>
                    <a:pt x="246" y="496"/>
                  </a:cubicBezTo>
                  <a:cubicBezTo>
                    <a:pt x="238" y="490"/>
                    <a:pt x="232" y="485"/>
                    <a:pt x="227" y="476"/>
                  </a:cubicBezTo>
                  <a:cubicBezTo>
                    <a:pt x="222" y="467"/>
                    <a:pt x="223" y="458"/>
                    <a:pt x="225" y="447"/>
                  </a:cubicBezTo>
                  <a:cubicBezTo>
                    <a:pt x="226" y="436"/>
                    <a:pt x="228" y="423"/>
                    <a:pt x="221" y="409"/>
                  </a:cubicBezTo>
                  <a:cubicBezTo>
                    <a:pt x="216" y="398"/>
                    <a:pt x="210" y="394"/>
                    <a:pt x="205" y="390"/>
                  </a:cubicBezTo>
                  <a:cubicBezTo>
                    <a:pt x="200" y="386"/>
                    <a:pt x="195" y="383"/>
                    <a:pt x="188" y="367"/>
                  </a:cubicBezTo>
                  <a:cubicBezTo>
                    <a:pt x="192" y="367"/>
                    <a:pt x="192" y="367"/>
                    <a:pt x="192" y="367"/>
                  </a:cubicBezTo>
                  <a:cubicBezTo>
                    <a:pt x="192" y="367"/>
                    <a:pt x="192" y="367"/>
                    <a:pt x="192" y="367"/>
                  </a:cubicBezTo>
                  <a:cubicBezTo>
                    <a:pt x="264" y="367"/>
                    <a:pt x="369" y="393"/>
                    <a:pt x="450" y="468"/>
                  </a:cubicBezTo>
                  <a:cubicBezTo>
                    <a:pt x="451" y="469"/>
                    <a:pt x="453" y="470"/>
                    <a:pt x="454" y="470"/>
                  </a:cubicBezTo>
                  <a:cubicBezTo>
                    <a:pt x="455" y="470"/>
                    <a:pt x="456" y="470"/>
                    <a:pt x="457" y="469"/>
                  </a:cubicBezTo>
                  <a:cubicBezTo>
                    <a:pt x="460" y="468"/>
                    <a:pt x="461" y="466"/>
                    <a:pt x="461" y="463"/>
                  </a:cubicBezTo>
                  <a:cubicBezTo>
                    <a:pt x="461" y="343"/>
                    <a:pt x="461" y="343"/>
                    <a:pt x="461" y="343"/>
                  </a:cubicBezTo>
                  <a:cubicBezTo>
                    <a:pt x="482" y="338"/>
                    <a:pt x="498" y="310"/>
                    <a:pt x="498" y="274"/>
                  </a:cubicBezTo>
                  <a:cubicBezTo>
                    <a:pt x="498" y="239"/>
                    <a:pt x="482" y="211"/>
                    <a:pt x="461" y="205"/>
                  </a:cubicBezTo>
                  <a:close/>
                  <a:moveTo>
                    <a:pt x="14" y="274"/>
                  </a:moveTo>
                  <a:cubicBezTo>
                    <a:pt x="14" y="249"/>
                    <a:pt x="24" y="226"/>
                    <a:pt x="36" y="220"/>
                  </a:cubicBezTo>
                  <a:cubicBezTo>
                    <a:pt x="36" y="328"/>
                    <a:pt x="36" y="328"/>
                    <a:pt x="36" y="328"/>
                  </a:cubicBezTo>
                  <a:cubicBezTo>
                    <a:pt x="24" y="322"/>
                    <a:pt x="14" y="300"/>
                    <a:pt x="14" y="274"/>
                  </a:cubicBezTo>
                  <a:close/>
                  <a:moveTo>
                    <a:pt x="197" y="402"/>
                  </a:moveTo>
                  <a:cubicBezTo>
                    <a:pt x="201" y="405"/>
                    <a:pt x="205" y="407"/>
                    <a:pt x="209" y="415"/>
                  </a:cubicBezTo>
                  <a:cubicBezTo>
                    <a:pt x="213" y="425"/>
                    <a:pt x="212" y="435"/>
                    <a:pt x="211" y="446"/>
                  </a:cubicBezTo>
                  <a:cubicBezTo>
                    <a:pt x="209" y="457"/>
                    <a:pt x="208" y="470"/>
                    <a:pt x="215" y="483"/>
                  </a:cubicBezTo>
                  <a:cubicBezTo>
                    <a:pt x="221" y="495"/>
                    <a:pt x="229" y="501"/>
                    <a:pt x="237" y="507"/>
                  </a:cubicBezTo>
                  <a:cubicBezTo>
                    <a:pt x="245" y="513"/>
                    <a:pt x="253" y="519"/>
                    <a:pt x="259" y="531"/>
                  </a:cubicBezTo>
                  <a:cubicBezTo>
                    <a:pt x="263" y="540"/>
                    <a:pt x="261" y="548"/>
                    <a:pt x="260" y="551"/>
                  </a:cubicBezTo>
                  <a:cubicBezTo>
                    <a:pt x="259" y="554"/>
                    <a:pt x="257" y="556"/>
                    <a:pt x="256" y="556"/>
                  </a:cubicBezTo>
                  <a:cubicBezTo>
                    <a:pt x="168" y="556"/>
                    <a:pt x="168" y="556"/>
                    <a:pt x="168" y="556"/>
                  </a:cubicBezTo>
                  <a:cubicBezTo>
                    <a:pt x="94" y="367"/>
                    <a:pt x="94" y="367"/>
                    <a:pt x="94" y="367"/>
                  </a:cubicBezTo>
                  <a:cubicBezTo>
                    <a:pt x="172" y="367"/>
                    <a:pt x="172" y="367"/>
                    <a:pt x="172" y="367"/>
                  </a:cubicBezTo>
                  <a:cubicBezTo>
                    <a:pt x="182" y="391"/>
                    <a:pt x="190" y="397"/>
                    <a:pt x="197" y="402"/>
                  </a:cubicBezTo>
                  <a:close/>
                  <a:moveTo>
                    <a:pt x="447" y="447"/>
                  </a:moveTo>
                  <a:cubicBezTo>
                    <a:pt x="366" y="378"/>
                    <a:pt x="263" y="353"/>
                    <a:pt x="192" y="353"/>
                  </a:cubicBezTo>
                  <a:cubicBezTo>
                    <a:pt x="50" y="353"/>
                    <a:pt x="50" y="353"/>
                    <a:pt x="50" y="353"/>
                  </a:cubicBezTo>
                  <a:cubicBezTo>
                    <a:pt x="50" y="191"/>
                    <a:pt x="50" y="191"/>
                    <a:pt x="50" y="191"/>
                  </a:cubicBezTo>
                  <a:cubicBezTo>
                    <a:pt x="192" y="191"/>
                    <a:pt x="192" y="191"/>
                    <a:pt x="192" y="191"/>
                  </a:cubicBezTo>
                  <a:cubicBezTo>
                    <a:pt x="193" y="191"/>
                    <a:pt x="193" y="191"/>
                    <a:pt x="193" y="191"/>
                  </a:cubicBezTo>
                  <a:cubicBezTo>
                    <a:pt x="263" y="191"/>
                    <a:pt x="366" y="166"/>
                    <a:pt x="447" y="97"/>
                  </a:cubicBezTo>
                  <a:lnTo>
                    <a:pt x="447" y="447"/>
                  </a:lnTo>
                  <a:close/>
                  <a:moveTo>
                    <a:pt x="461" y="328"/>
                  </a:moveTo>
                  <a:cubicBezTo>
                    <a:pt x="461" y="220"/>
                    <a:pt x="461" y="220"/>
                    <a:pt x="461" y="220"/>
                  </a:cubicBezTo>
                  <a:cubicBezTo>
                    <a:pt x="474" y="226"/>
                    <a:pt x="484" y="249"/>
                    <a:pt x="484" y="274"/>
                  </a:cubicBezTo>
                  <a:cubicBezTo>
                    <a:pt x="484" y="300"/>
                    <a:pt x="474" y="322"/>
                    <a:pt x="461" y="328"/>
                  </a:cubicBezTo>
                  <a:close/>
                  <a:moveTo>
                    <a:pt x="624" y="277"/>
                  </a:moveTo>
                  <a:cubicBezTo>
                    <a:pt x="623" y="329"/>
                    <a:pt x="604" y="378"/>
                    <a:pt x="569" y="415"/>
                  </a:cubicBezTo>
                  <a:cubicBezTo>
                    <a:pt x="568" y="416"/>
                    <a:pt x="566" y="417"/>
                    <a:pt x="564" y="417"/>
                  </a:cubicBezTo>
                  <a:cubicBezTo>
                    <a:pt x="563" y="417"/>
                    <a:pt x="561" y="417"/>
                    <a:pt x="560" y="415"/>
                  </a:cubicBezTo>
                  <a:cubicBezTo>
                    <a:pt x="557" y="413"/>
                    <a:pt x="557" y="408"/>
                    <a:pt x="559" y="405"/>
                  </a:cubicBezTo>
                  <a:cubicBezTo>
                    <a:pt x="592" y="371"/>
                    <a:pt x="609" y="326"/>
                    <a:pt x="610" y="277"/>
                  </a:cubicBezTo>
                  <a:cubicBezTo>
                    <a:pt x="610" y="228"/>
                    <a:pt x="592" y="182"/>
                    <a:pt x="560" y="148"/>
                  </a:cubicBezTo>
                  <a:cubicBezTo>
                    <a:pt x="557" y="145"/>
                    <a:pt x="557" y="141"/>
                    <a:pt x="560" y="138"/>
                  </a:cubicBezTo>
                  <a:cubicBezTo>
                    <a:pt x="563" y="136"/>
                    <a:pt x="567" y="136"/>
                    <a:pt x="570" y="139"/>
                  </a:cubicBezTo>
                  <a:cubicBezTo>
                    <a:pt x="605" y="175"/>
                    <a:pt x="624" y="224"/>
                    <a:pt x="624" y="277"/>
                  </a:cubicBezTo>
                  <a:close/>
                  <a:moveTo>
                    <a:pt x="703" y="277"/>
                  </a:moveTo>
                  <a:cubicBezTo>
                    <a:pt x="702" y="355"/>
                    <a:pt x="674" y="429"/>
                    <a:pt x="622" y="483"/>
                  </a:cubicBezTo>
                  <a:cubicBezTo>
                    <a:pt x="621" y="485"/>
                    <a:pt x="619" y="485"/>
                    <a:pt x="617" y="485"/>
                  </a:cubicBezTo>
                  <a:cubicBezTo>
                    <a:pt x="615" y="485"/>
                    <a:pt x="613" y="485"/>
                    <a:pt x="612" y="483"/>
                  </a:cubicBezTo>
                  <a:cubicBezTo>
                    <a:pt x="609" y="481"/>
                    <a:pt x="609" y="476"/>
                    <a:pt x="612" y="474"/>
                  </a:cubicBezTo>
                  <a:cubicBezTo>
                    <a:pt x="661" y="422"/>
                    <a:pt x="688" y="352"/>
                    <a:pt x="689" y="277"/>
                  </a:cubicBezTo>
                  <a:cubicBezTo>
                    <a:pt x="689" y="202"/>
                    <a:pt x="662" y="132"/>
                    <a:pt x="613" y="80"/>
                  </a:cubicBezTo>
                  <a:cubicBezTo>
                    <a:pt x="610" y="77"/>
                    <a:pt x="610" y="73"/>
                    <a:pt x="613" y="70"/>
                  </a:cubicBezTo>
                  <a:cubicBezTo>
                    <a:pt x="616" y="68"/>
                    <a:pt x="620" y="68"/>
                    <a:pt x="623" y="71"/>
                  </a:cubicBezTo>
                  <a:cubicBezTo>
                    <a:pt x="674" y="125"/>
                    <a:pt x="703" y="199"/>
                    <a:pt x="703" y="277"/>
                  </a:cubicBezTo>
                  <a:close/>
                  <a:moveTo>
                    <a:pt x="782" y="277"/>
                  </a:moveTo>
                  <a:cubicBezTo>
                    <a:pt x="781" y="382"/>
                    <a:pt x="743" y="479"/>
                    <a:pt x="674" y="551"/>
                  </a:cubicBezTo>
                  <a:cubicBezTo>
                    <a:pt x="673" y="553"/>
                    <a:pt x="671" y="554"/>
                    <a:pt x="669" y="554"/>
                  </a:cubicBezTo>
                  <a:cubicBezTo>
                    <a:pt x="668" y="554"/>
                    <a:pt x="666" y="553"/>
                    <a:pt x="664" y="552"/>
                  </a:cubicBezTo>
                  <a:cubicBezTo>
                    <a:pt x="662" y="549"/>
                    <a:pt x="662" y="544"/>
                    <a:pt x="664" y="542"/>
                  </a:cubicBezTo>
                  <a:cubicBezTo>
                    <a:pt x="731" y="472"/>
                    <a:pt x="767" y="378"/>
                    <a:pt x="768" y="277"/>
                  </a:cubicBezTo>
                  <a:cubicBezTo>
                    <a:pt x="768" y="176"/>
                    <a:pt x="732" y="82"/>
                    <a:pt x="665" y="12"/>
                  </a:cubicBezTo>
                  <a:cubicBezTo>
                    <a:pt x="663" y="10"/>
                    <a:pt x="663" y="5"/>
                    <a:pt x="666" y="2"/>
                  </a:cubicBezTo>
                  <a:cubicBezTo>
                    <a:pt x="669" y="0"/>
                    <a:pt x="673" y="0"/>
                    <a:pt x="676" y="3"/>
                  </a:cubicBezTo>
                  <a:cubicBezTo>
                    <a:pt x="744" y="75"/>
                    <a:pt x="782" y="173"/>
                    <a:pt x="782" y="27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4" name="Group 9253"/>
          <p:cNvGrpSpPr/>
          <p:nvPr/>
        </p:nvGrpSpPr>
        <p:grpSpPr>
          <a:xfrm>
            <a:off x="6460135" y="1498714"/>
            <a:ext cx="1097280" cy="1097280"/>
            <a:chOff x="4556125" y="2476500"/>
            <a:chExt cx="949325" cy="949325"/>
          </a:xfrm>
        </p:grpSpPr>
        <p:sp>
          <p:nvSpPr>
            <p:cNvPr id="15" name="Oval 8"/>
            <p:cNvSpPr>
              <a:spLocks noChangeArrowheads="1"/>
            </p:cNvSpPr>
            <p:nvPr/>
          </p:nvSpPr>
          <p:spPr bwMode="auto">
            <a:xfrm>
              <a:off x="4556125"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1"/>
            <p:cNvSpPr>
              <a:spLocks noEditPoints="1"/>
            </p:cNvSpPr>
            <p:nvPr/>
          </p:nvSpPr>
          <p:spPr bwMode="auto">
            <a:xfrm>
              <a:off x="4768850" y="2697163"/>
              <a:ext cx="523875" cy="508000"/>
            </a:xfrm>
            <a:custGeom>
              <a:avLst/>
              <a:gdLst>
                <a:gd name="T0" fmla="*/ 537 w 587"/>
                <a:gd name="T1" fmla="*/ 74 h 569"/>
                <a:gd name="T2" fmla="*/ 530 w 587"/>
                <a:gd name="T3" fmla="*/ 0 h 569"/>
                <a:gd name="T4" fmla="*/ 293 w 587"/>
                <a:gd name="T5" fmla="*/ 71 h 569"/>
                <a:gd name="T6" fmla="*/ 56 w 587"/>
                <a:gd name="T7" fmla="*/ 0 h 569"/>
                <a:gd name="T8" fmla="*/ 49 w 587"/>
                <a:gd name="T9" fmla="*/ 74 h 569"/>
                <a:gd name="T10" fmla="*/ 0 w 587"/>
                <a:gd name="T11" fmla="*/ 102 h 569"/>
                <a:gd name="T12" fmla="*/ 28 w 587"/>
                <a:gd name="T13" fmla="*/ 537 h 569"/>
                <a:gd name="T14" fmla="*/ 293 w 587"/>
                <a:gd name="T15" fmla="*/ 569 h 569"/>
                <a:gd name="T16" fmla="*/ 558 w 587"/>
                <a:gd name="T17" fmla="*/ 537 h 569"/>
                <a:gd name="T18" fmla="*/ 587 w 587"/>
                <a:gd name="T19" fmla="*/ 102 h 569"/>
                <a:gd name="T20" fmla="*/ 523 w 587"/>
                <a:gd name="T21" fmla="*/ 14 h 569"/>
                <a:gd name="T22" fmla="*/ 516 w 587"/>
                <a:gd name="T23" fmla="*/ 439 h 569"/>
                <a:gd name="T24" fmla="*/ 300 w 587"/>
                <a:gd name="T25" fmla="*/ 83 h 569"/>
                <a:gd name="T26" fmla="*/ 523 w 587"/>
                <a:gd name="T27" fmla="*/ 14 h 569"/>
                <a:gd name="T28" fmla="*/ 71 w 587"/>
                <a:gd name="T29" fmla="*/ 14 h 569"/>
                <a:gd name="T30" fmla="*/ 286 w 587"/>
                <a:gd name="T31" fmla="*/ 479 h 569"/>
                <a:gd name="T32" fmla="*/ 63 w 587"/>
                <a:gd name="T33" fmla="*/ 439 h 569"/>
                <a:gd name="T34" fmla="*/ 573 w 587"/>
                <a:gd name="T35" fmla="*/ 508 h 569"/>
                <a:gd name="T36" fmla="*/ 353 w 587"/>
                <a:gd name="T37" fmla="*/ 523 h 569"/>
                <a:gd name="T38" fmla="*/ 293 w 587"/>
                <a:gd name="T39" fmla="*/ 555 h 569"/>
                <a:gd name="T40" fmla="*/ 234 w 587"/>
                <a:gd name="T41" fmla="*/ 523 h 569"/>
                <a:gd name="T42" fmla="*/ 14 w 587"/>
                <a:gd name="T43" fmla="*/ 508 h 569"/>
                <a:gd name="T44" fmla="*/ 28 w 587"/>
                <a:gd name="T45" fmla="*/ 88 h 569"/>
                <a:gd name="T46" fmla="*/ 49 w 587"/>
                <a:gd name="T47" fmla="*/ 446 h 569"/>
                <a:gd name="T48" fmla="*/ 71 w 587"/>
                <a:gd name="T49" fmla="*/ 453 h 569"/>
                <a:gd name="T50" fmla="*/ 289 w 587"/>
                <a:gd name="T51" fmla="*/ 498 h 569"/>
                <a:gd name="T52" fmla="*/ 291 w 587"/>
                <a:gd name="T53" fmla="*/ 498 h 569"/>
                <a:gd name="T54" fmla="*/ 293 w 587"/>
                <a:gd name="T55" fmla="*/ 499 h 569"/>
                <a:gd name="T56" fmla="*/ 296 w 587"/>
                <a:gd name="T57" fmla="*/ 498 h 569"/>
                <a:gd name="T58" fmla="*/ 297 w 587"/>
                <a:gd name="T59" fmla="*/ 498 h 569"/>
                <a:gd name="T60" fmla="*/ 516 w 587"/>
                <a:gd name="T61" fmla="*/ 453 h 569"/>
                <a:gd name="T62" fmla="*/ 537 w 587"/>
                <a:gd name="T63" fmla="*/ 446 h 569"/>
                <a:gd name="T64" fmla="*/ 558 w 587"/>
                <a:gd name="T65" fmla="*/ 88 h 569"/>
                <a:gd name="T66" fmla="*/ 573 w 587"/>
                <a:gd name="T67" fmla="*/ 50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87" h="569">
                  <a:moveTo>
                    <a:pt x="558" y="74"/>
                  </a:moveTo>
                  <a:cubicBezTo>
                    <a:pt x="537" y="74"/>
                    <a:pt x="537" y="74"/>
                    <a:pt x="537" y="74"/>
                  </a:cubicBezTo>
                  <a:cubicBezTo>
                    <a:pt x="537" y="7"/>
                    <a:pt x="537" y="7"/>
                    <a:pt x="537" y="7"/>
                  </a:cubicBezTo>
                  <a:cubicBezTo>
                    <a:pt x="537" y="3"/>
                    <a:pt x="534" y="0"/>
                    <a:pt x="530" y="0"/>
                  </a:cubicBezTo>
                  <a:cubicBezTo>
                    <a:pt x="516" y="0"/>
                    <a:pt x="516" y="0"/>
                    <a:pt x="516" y="0"/>
                  </a:cubicBezTo>
                  <a:cubicBezTo>
                    <a:pt x="462" y="0"/>
                    <a:pt x="364" y="0"/>
                    <a:pt x="293" y="71"/>
                  </a:cubicBezTo>
                  <a:cubicBezTo>
                    <a:pt x="222" y="0"/>
                    <a:pt x="124" y="0"/>
                    <a:pt x="71" y="0"/>
                  </a:cubicBezTo>
                  <a:cubicBezTo>
                    <a:pt x="56" y="0"/>
                    <a:pt x="56" y="0"/>
                    <a:pt x="56" y="0"/>
                  </a:cubicBezTo>
                  <a:cubicBezTo>
                    <a:pt x="52" y="0"/>
                    <a:pt x="49" y="3"/>
                    <a:pt x="49" y="7"/>
                  </a:cubicBezTo>
                  <a:cubicBezTo>
                    <a:pt x="49" y="74"/>
                    <a:pt x="49" y="74"/>
                    <a:pt x="49" y="74"/>
                  </a:cubicBezTo>
                  <a:cubicBezTo>
                    <a:pt x="28" y="74"/>
                    <a:pt x="28" y="74"/>
                    <a:pt x="28" y="74"/>
                  </a:cubicBezTo>
                  <a:cubicBezTo>
                    <a:pt x="12" y="74"/>
                    <a:pt x="0" y="86"/>
                    <a:pt x="0" y="102"/>
                  </a:cubicBezTo>
                  <a:cubicBezTo>
                    <a:pt x="0" y="508"/>
                    <a:pt x="0" y="508"/>
                    <a:pt x="0" y="508"/>
                  </a:cubicBezTo>
                  <a:cubicBezTo>
                    <a:pt x="0" y="524"/>
                    <a:pt x="12" y="537"/>
                    <a:pt x="28" y="537"/>
                  </a:cubicBezTo>
                  <a:cubicBezTo>
                    <a:pt x="230" y="537"/>
                    <a:pt x="230" y="537"/>
                    <a:pt x="230" y="537"/>
                  </a:cubicBezTo>
                  <a:cubicBezTo>
                    <a:pt x="242" y="556"/>
                    <a:pt x="267" y="569"/>
                    <a:pt x="293" y="569"/>
                  </a:cubicBezTo>
                  <a:cubicBezTo>
                    <a:pt x="320" y="569"/>
                    <a:pt x="344" y="556"/>
                    <a:pt x="357" y="537"/>
                  </a:cubicBezTo>
                  <a:cubicBezTo>
                    <a:pt x="558" y="537"/>
                    <a:pt x="558" y="537"/>
                    <a:pt x="558" y="537"/>
                  </a:cubicBezTo>
                  <a:cubicBezTo>
                    <a:pt x="574" y="537"/>
                    <a:pt x="587" y="524"/>
                    <a:pt x="587" y="508"/>
                  </a:cubicBezTo>
                  <a:cubicBezTo>
                    <a:pt x="587" y="102"/>
                    <a:pt x="587" y="102"/>
                    <a:pt x="587" y="102"/>
                  </a:cubicBezTo>
                  <a:cubicBezTo>
                    <a:pt x="587" y="86"/>
                    <a:pt x="574" y="74"/>
                    <a:pt x="558" y="74"/>
                  </a:cubicBezTo>
                  <a:close/>
                  <a:moveTo>
                    <a:pt x="523" y="14"/>
                  </a:moveTo>
                  <a:cubicBezTo>
                    <a:pt x="523" y="439"/>
                    <a:pt x="523" y="439"/>
                    <a:pt x="523" y="439"/>
                  </a:cubicBezTo>
                  <a:cubicBezTo>
                    <a:pt x="516" y="439"/>
                    <a:pt x="516" y="439"/>
                    <a:pt x="516" y="439"/>
                  </a:cubicBezTo>
                  <a:cubicBezTo>
                    <a:pt x="464" y="439"/>
                    <a:pt x="370" y="439"/>
                    <a:pt x="300" y="479"/>
                  </a:cubicBezTo>
                  <a:cubicBezTo>
                    <a:pt x="300" y="83"/>
                    <a:pt x="300" y="83"/>
                    <a:pt x="300" y="83"/>
                  </a:cubicBezTo>
                  <a:cubicBezTo>
                    <a:pt x="367" y="14"/>
                    <a:pt x="463" y="14"/>
                    <a:pt x="516" y="14"/>
                  </a:cubicBezTo>
                  <a:lnTo>
                    <a:pt x="523" y="14"/>
                  </a:lnTo>
                  <a:close/>
                  <a:moveTo>
                    <a:pt x="63" y="14"/>
                  </a:moveTo>
                  <a:cubicBezTo>
                    <a:pt x="71" y="14"/>
                    <a:pt x="71" y="14"/>
                    <a:pt x="71" y="14"/>
                  </a:cubicBezTo>
                  <a:cubicBezTo>
                    <a:pt x="123" y="14"/>
                    <a:pt x="219" y="14"/>
                    <a:pt x="286" y="83"/>
                  </a:cubicBezTo>
                  <a:cubicBezTo>
                    <a:pt x="286" y="479"/>
                    <a:pt x="286" y="479"/>
                    <a:pt x="286" y="479"/>
                  </a:cubicBezTo>
                  <a:cubicBezTo>
                    <a:pt x="216" y="439"/>
                    <a:pt x="122" y="439"/>
                    <a:pt x="71" y="439"/>
                  </a:cubicBezTo>
                  <a:cubicBezTo>
                    <a:pt x="63" y="439"/>
                    <a:pt x="63" y="439"/>
                    <a:pt x="63" y="439"/>
                  </a:cubicBezTo>
                  <a:lnTo>
                    <a:pt x="63" y="14"/>
                  </a:lnTo>
                  <a:close/>
                  <a:moveTo>
                    <a:pt x="573" y="508"/>
                  </a:moveTo>
                  <a:cubicBezTo>
                    <a:pt x="573" y="516"/>
                    <a:pt x="566" y="523"/>
                    <a:pt x="558" y="523"/>
                  </a:cubicBezTo>
                  <a:cubicBezTo>
                    <a:pt x="353" y="523"/>
                    <a:pt x="353" y="523"/>
                    <a:pt x="353" y="523"/>
                  </a:cubicBezTo>
                  <a:cubicBezTo>
                    <a:pt x="350" y="523"/>
                    <a:pt x="348" y="524"/>
                    <a:pt x="346" y="526"/>
                  </a:cubicBezTo>
                  <a:cubicBezTo>
                    <a:pt x="337" y="544"/>
                    <a:pt x="316" y="555"/>
                    <a:pt x="293" y="555"/>
                  </a:cubicBezTo>
                  <a:cubicBezTo>
                    <a:pt x="270" y="555"/>
                    <a:pt x="249" y="544"/>
                    <a:pt x="240" y="526"/>
                  </a:cubicBezTo>
                  <a:cubicBezTo>
                    <a:pt x="239" y="524"/>
                    <a:pt x="236" y="523"/>
                    <a:pt x="234" y="523"/>
                  </a:cubicBezTo>
                  <a:cubicBezTo>
                    <a:pt x="28" y="523"/>
                    <a:pt x="28" y="523"/>
                    <a:pt x="28" y="523"/>
                  </a:cubicBezTo>
                  <a:cubicBezTo>
                    <a:pt x="20" y="523"/>
                    <a:pt x="14" y="516"/>
                    <a:pt x="14" y="508"/>
                  </a:cubicBezTo>
                  <a:cubicBezTo>
                    <a:pt x="14" y="102"/>
                    <a:pt x="14" y="102"/>
                    <a:pt x="14" y="102"/>
                  </a:cubicBezTo>
                  <a:cubicBezTo>
                    <a:pt x="14" y="94"/>
                    <a:pt x="20" y="88"/>
                    <a:pt x="28" y="88"/>
                  </a:cubicBezTo>
                  <a:cubicBezTo>
                    <a:pt x="49" y="88"/>
                    <a:pt x="49" y="88"/>
                    <a:pt x="49" y="88"/>
                  </a:cubicBezTo>
                  <a:cubicBezTo>
                    <a:pt x="49" y="446"/>
                    <a:pt x="49" y="446"/>
                    <a:pt x="49" y="446"/>
                  </a:cubicBezTo>
                  <a:cubicBezTo>
                    <a:pt x="49" y="450"/>
                    <a:pt x="52" y="453"/>
                    <a:pt x="56" y="453"/>
                  </a:cubicBezTo>
                  <a:cubicBezTo>
                    <a:pt x="71" y="453"/>
                    <a:pt x="71" y="453"/>
                    <a:pt x="71" y="453"/>
                  </a:cubicBezTo>
                  <a:cubicBezTo>
                    <a:pt x="123" y="453"/>
                    <a:pt x="222" y="453"/>
                    <a:pt x="289" y="498"/>
                  </a:cubicBezTo>
                  <a:cubicBezTo>
                    <a:pt x="289" y="498"/>
                    <a:pt x="289" y="498"/>
                    <a:pt x="289" y="498"/>
                  </a:cubicBezTo>
                  <a:cubicBezTo>
                    <a:pt x="290" y="498"/>
                    <a:pt x="290" y="498"/>
                    <a:pt x="290" y="498"/>
                  </a:cubicBezTo>
                  <a:cubicBezTo>
                    <a:pt x="290" y="498"/>
                    <a:pt x="290" y="498"/>
                    <a:pt x="291" y="498"/>
                  </a:cubicBezTo>
                  <a:cubicBezTo>
                    <a:pt x="291" y="498"/>
                    <a:pt x="291" y="499"/>
                    <a:pt x="291" y="499"/>
                  </a:cubicBezTo>
                  <a:cubicBezTo>
                    <a:pt x="292" y="499"/>
                    <a:pt x="292" y="499"/>
                    <a:pt x="293" y="499"/>
                  </a:cubicBezTo>
                  <a:cubicBezTo>
                    <a:pt x="294" y="499"/>
                    <a:pt x="294" y="499"/>
                    <a:pt x="295" y="499"/>
                  </a:cubicBezTo>
                  <a:cubicBezTo>
                    <a:pt x="295" y="499"/>
                    <a:pt x="295" y="498"/>
                    <a:pt x="296" y="498"/>
                  </a:cubicBezTo>
                  <a:cubicBezTo>
                    <a:pt x="296" y="498"/>
                    <a:pt x="296" y="498"/>
                    <a:pt x="296" y="498"/>
                  </a:cubicBezTo>
                  <a:cubicBezTo>
                    <a:pt x="297" y="498"/>
                    <a:pt x="297" y="498"/>
                    <a:pt x="297" y="498"/>
                  </a:cubicBezTo>
                  <a:cubicBezTo>
                    <a:pt x="297" y="498"/>
                    <a:pt x="297" y="498"/>
                    <a:pt x="297" y="498"/>
                  </a:cubicBezTo>
                  <a:cubicBezTo>
                    <a:pt x="364" y="453"/>
                    <a:pt x="463" y="453"/>
                    <a:pt x="516" y="453"/>
                  </a:cubicBezTo>
                  <a:cubicBezTo>
                    <a:pt x="530" y="453"/>
                    <a:pt x="530" y="453"/>
                    <a:pt x="530" y="453"/>
                  </a:cubicBezTo>
                  <a:cubicBezTo>
                    <a:pt x="534" y="453"/>
                    <a:pt x="537" y="450"/>
                    <a:pt x="537" y="446"/>
                  </a:cubicBezTo>
                  <a:cubicBezTo>
                    <a:pt x="537" y="88"/>
                    <a:pt x="537" y="88"/>
                    <a:pt x="537" y="88"/>
                  </a:cubicBezTo>
                  <a:cubicBezTo>
                    <a:pt x="558" y="88"/>
                    <a:pt x="558" y="88"/>
                    <a:pt x="558" y="88"/>
                  </a:cubicBezTo>
                  <a:cubicBezTo>
                    <a:pt x="566" y="88"/>
                    <a:pt x="573" y="94"/>
                    <a:pt x="573" y="102"/>
                  </a:cubicBezTo>
                  <a:lnTo>
                    <a:pt x="573" y="50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8" name="Group 9257"/>
          <p:cNvGrpSpPr/>
          <p:nvPr/>
        </p:nvGrpSpPr>
        <p:grpSpPr>
          <a:xfrm>
            <a:off x="9907451" y="1498714"/>
            <a:ext cx="1097280" cy="1097280"/>
            <a:chOff x="6657975" y="2476500"/>
            <a:chExt cx="949325" cy="949325"/>
          </a:xfrm>
        </p:grpSpPr>
        <p:sp>
          <p:nvSpPr>
            <p:cNvPr id="13" name="Oval 6"/>
            <p:cNvSpPr>
              <a:spLocks noChangeArrowheads="1"/>
            </p:cNvSpPr>
            <p:nvPr/>
          </p:nvSpPr>
          <p:spPr bwMode="auto">
            <a:xfrm>
              <a:off x="6657975"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22"/>
            <p:cNvSpPr>
              <a:spLocks noEditPoints="1"/>
            </p:cNvSpPr>
            <p:nvPr/>
          </p:nvSpPr>
          <p:spPr bwMode="auto">
            <a:xfrm>
              <a:off x="6905625" y="2643188"/>
              <a:ext cx="454025" cy="615950"/>
            </a:xfrm>
            <a:custGeom>
              <a:avLst/>
              <a:gdLst>
                <a:gd name="T0" fmla="*/ 253 w 509"/>
                <a:gd name="T1" fmla="*/ 113 h 690"/>
                <a:gd name="T2" fmla="*/ 142 w 509"/>
                <a:gd name="T3" fmla="*/ 464 h 690"/>
                <a:gd name="T4" fmla="*/ 75 w 509"/>
                <a:gd name="T5" fmla="*/ 681 h 690"/>
                <a:gd name="T6" fmla="*/ 88 w 509"/>
                <a:gd name="T7" fmla="*/ 685 h 690"/>
                <a:gd name="T8" fmla="*/ 421 w 509"/>
                <a:gd name="T9" fmla="*/ 685 h 690"/>
                <a:gd name="T10" fmla="*/ 434 w 509"/>
                <a:gd name="T11" fmla="*/ 681 h 690"/>
                <a:gd name="T12" fmla="*/ 320 w 509"/>
                <a:gd name="T13" fmla="*/ 362 h 690"/>
                <a:gd name="T14" fmla="*/ 189 w 509"/>
                <a:gd name="T15" fmla="*/ 362 h 690"/>
                <a:gd name="T16" fmla="*/ 316 w 509"/>
                <a:gd name="T17" fmla="*/ 348 h 690"/>
                <a:gd name="T18" fmla="*/ 253 w 509"/>
                <a:gd name="T19" fmla="*/ 127 h 690"/>
                <a:gd name="T20" fmla="*/ 245 w 509"/>
                <a:gd name="T21" fmla="*/ 169 h 690"/>
                <a:gd name="T22" fmla="*/ 231 w 509"/>
                <a:gd name="T23" fmla="*/ 149 h 690"/>
                <a:gd name="T24" fmla="*/ 264 w 509"/>
                <a:gd name="T25" fmla="*/ 183 h 690"/>
                <a:gd name="T26" fmla="*/ 244 w 509"/>
                <a:gd name="T27" fmla="*/ 184 h 690"/>
                <a:gd name="T28" fmla="*/ 153 w 509"/>
                <a:gd name="T29" fmla="*/ 476 h 690"/>
                <a:gd name="T30" fmla="*/ 112 w 509"/>
                <a:gd name="T31" fmla="*/ 608 h 690"/>
                <a:gd name="T32" fmla="*/ 51 w 509"/>
                <a:gd name="T33" fmla="*/ 295 h 690"/>
                <a:gd name="T34" fmla="*/ 43 w 509"/>
                <a:gd name="T35" fmla="*/ 5 h 690"/>
                <a:gd name="T36" fmla="*/ 14 w 509"/>
                <a:gd name="T37" fmla="*/ 147 h 690"/>
                <a:gd name="T38" fmla="*/ 463 w 509"/>
                <a:gd name="T39" fmla="*/ 293 h 690"/>
                <a:gd name="T40" fmla="*/ 452 w 509"/>
                <a:gd name="T41" fmla="*/ 285 h 690"/>
                <a:gd name="T42" fmla="*/ 455 w 509"/>
                <a:gd name="T43" fmla="*/ 2 h 690"/>
                <a:gd name="T44" fmla="*/ 93 w 509"/>
                <a:gd name="T45" fmla="*/ 259 h 690"/>
                <a:gd name="T46" fmla="*/ 101 w 509"/>
                <a:gd name="T47" fmla="*/ 36 h 690"/>
                <a:gd name="T48" fmla="*/ 104 w 509"/>
                <a:gd name="T49" fmla="*/ 251 h 690"/>
                <a:gd name="T50" fmla="*/ 93 w 509"/>
                <a:gd name="T51" fmla="*/ 259 h 690"/>
                <a:gd name="T52" fmla="*/ 405 w 509"/>
                <a:gd name="T53" fmla="*/ 44 h 690"/>
                <a:gd name="T54" fmla="*/ 451 w 509"/>
                <a:gd name="T55" fmla="*/ 147 h 690"/>
                <a:gd name="T56" fmla="*/ 405 w 509"/>
                <a:gd name="T57" fmla="*/ 262 h 690"/>
                <a:gd name="T58" fmla="*/ 321 w 509"/>
                <a:gd name="T59" fmla="*/ 147 h 690"/>
                <a:gd name="T60" fmla="*/ 321 w 509"/>
                <a:gd name="T61" fmla="*/ 102 h 690"/>
                <a:gd name="T62" fmla="*/ 313 w 509"/>
                <a:gd name="T63" fmla="*/ 197 h 690"/>
                <a:gd name="T64" fmla="*/ 356 w 509"/>
                <a:gd name="T65" fmla="*/ 219 h 690"/>
                <a:gd name="T66" fmla="*/ 359 w 509"/>
                <a:gd name="T67" fmla="*/ 68 h 690"/>
                <a:gd name="T68" fmla="*/ 367 w 509"/>
                <a:gd name="T69" fmla="*/ 227 h 690"/>
                <a:gd name="T70" fmla="*/ 356 w 509"/>
                <a:gd name="T71" fmla="*/ 219 h 690"/>
                <a:gd name="T72" fmla="*/ 139 w 509"/>
                <a:gd name="T73" fmla="*/ 71 h 690"/>
                <a:gd name="T74" fmla="*/ 130 w 509"/>
                <a:gd name="T75" fmla="*/ 147 h 690"/>
                <a:gd name="T76" fmla="*/ 147 w 509"/>
                <a:gd name="T77" fmla="*/ 229 h 690"/>
                <a:gd name="T78" fmla="*/ 174 w 509"/>
                <a:gd name="T79" fmla="*/ 147 h 690"/>
                <a:gd name="T80" fmla="*/ 199 w 509"/>
                <a:gd name="T81" fmla="*/ 111 h 690"/>
                <a:gd name="T82" fmla="*/ 199 w 509"/>
                <a:gd name="T83" fmla="*/ 19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9" h="690">
                  <a:moveTo>
                    <a:pt x="277" y="176"/>
                  </a:moveTo>
                  <a:cubicBezTo>
                    <a:pt x="284" y="169"/>
                    <a:pt x="289" y="160"/>
                    <a:pt x="289" y="149"/>
                  </a:cubicBezTo>
                  <a:cubicBezTo>
                    <a:pt x="289" y="129"/>
                    <a:pt x="273" y="113"/>
                    <a:pt x="253" y="113"/>
                  </a:cubicBezTo>
                  <a:cubicBezTo>
                    <a:pt x="233" y="113"/>
                    <a:pt x="217" y="129"/>
                    <a:pt x="217" y="149"/>
                  </a:cubicBezTo>
                  <a:cubicBezTo>
                    <a:pt x="217" y="161"/>
                    <a:pt x="223" y="171"/>
                    <a:pt x="231" y="177"/>
                  </a:cubicBezTo>
                  <a:cubicBezTo>
                    <a:pt x="142" y="464"/>
                    <a:pt x="142" y="464"/>
                    <a:pt x="142" y="464"/>
                  </a:cubicBezTo>
                  <a:cubicBezTo>
                    <a:pt x="141" y="465"/>
                    <a:pt x="140" y="467"/>
                    <a:pt x="140" y="469"/>
                  </a:cubicBezTo>
                  <a:cubicBezTo>
                    <a:pt x="140" y="470"/>
                    <a:pt x="140" y="471"/>
                    <a:pt x="140" y="471"/>
                  </a:cubicBezTo>
                  <a:cubicBezTo>
                    <a:pt x="75" y="681"/>
                    <a:pt x="75" y="681"/>
                    <a:pt x="75" y="681"/>
                  </a:cubicBezTo>
                  <a:cubicBezTo>
                    <a:pt x="73" y="685"/>
                    <a:pt x="75" y="689"/>
                    <a:pt x="79" y="690"/>
                  </a:cubicBezTo>
                  <a:cubicBezTo>
                    <a:pt x="80" y="690"/>
                    <a:pt x="81" y="690"/>
                    <a:pt x="81" y="690"/>
                  </a:cubicBezTo>
                  <a:cubicBezTo>
                    <a:pt x="84" y="690"/>
                    <a:pt x="87" y="688"/>
                    <a:pt x="88" y="685"/>
                  </a:cubicBezTo>
                  <a:cubicBezTo>
                    <a:pt x="108" y="622"/>
                    <a:pt x="108" y="622"/>
                    <a:pt x="108" y="622"/>
                  </a:cubicBezTo>
                  <a:cubicBezTo>
                    <a:pt x="401" y="622"/>
                    <a:pt x="401" y="622"/>
                    <a:pt x="401" y="622"/>
                  </a:cubicBezTo>
                  <a:cubicBezTo>
                    <a:pt x="421" y="685"/>
                    <a:pt x="421" y="685"/>
                    <a:pt x="421" y="685"/>
                  </a:cubicBezTo>
                  <a:cubicBezTo>
                    <a:pt x="422" y="688"/>
                    <a:pt x="425" y="690"/>
                    <a:pt x="428" y="690"/>
                  </a:cubicBezTo>
                  <a:cubicBezTo>
                    <a:pt x="428" y="690"/>
                    <a:pt x="429" y="690"/>
                    <a:pt x="430" y="690"/>
                  </a:cubicBezTo>
                  <a:cubicBezTo>
                    <a:pt x="433" y="689"/>
                    <a:pt x="435" y="685"/>
                    <a:pt x="434" y="681"/>
                  </a:cubicBezTo>
                  <a:lnTo>
                    <a:pt x="277" y="176"/>
                  </a:lnTo>
                  <a:close/>
                  <a:moveTo>
                    <a:pt x="189" y="362"/>
                  </a:moveTo>
                  <a:cubicBezTo>
                    <a:pt x="320" y="362"/>
                    <a:pt x="320" y="362"/>
                    <a:pt x="320" y="362"/>
                  </a:cubicBezTo>
                  <a:cubicBezTo>
                    <a:pt x="351" y="462"/>
                    <a:pt x="351" y="462"/>
                    <a:pt x="351" y="462"/>
                  </a:cubicBezTo>
                  <a:cubicBezTo>
                    <a:pt x="157" y="462"/>
                    <a:pt x="157" y="462"/>
                    <a:pt x="157" y="462"/>
                  </a:cubicBezTo>
                  <a:lnTo>
                    <a:pt x="189" y="362"/>
                  </a:lnTo>
                  <a:close/>
                  <a:moveTo>
                    <a:pt x="219" y="265"/>
                  </a:moveTo>
                  <a:cubicBezTo>
                    <a:pt x="290" y="265"/>
                    <a:pt x="290" y="265"/>
                    <a:pt x="290" y="265"/>
                  </a:cubicBezTo>
                  <a:cubicBezTo>
                    <a:pt x="316" y="348"/>
                    <a:pt x="316" y="348"/>
                    <a:pt x="316" y="348"/>
                  </a:cubicBezTo>
                  <a:cubicBezTo>
                    <a:pt x="193" y="348"/>
                    <a:pt x="193" y="348"/>
                    <a:pt x="193" y="348"/>
                  </a:cubicBezTo>
                  <a:lnTo>
                    <a:pt x="219" y="265"/>
                  </a:lnTo>
                  <a:close/>
                  <a:moveTo>
                    <a:pt x="253" y="127"/>
                  </a:moveTo>
                  <a:cubicBezTo>
                    <a:pt x="265" y="127"/>
                    <a:pt x="275" y="137"/>
                    <a:pt x="275" y="149"/>
                  </a:cubicBezTo>
                  <a:cubicBezTo>
                    <a:pt x="275" y="161"/>
                    <a:pt x="265" y="171"/>
                    <a:pt x="253" y="171"/>
                  </a:cubicBezTo>
                  <a:cubicBezTo>
                    <a:pt x="250" y="171"/>
                    <a:pt x="248" y="170"/>
                    <a:pt x="245" y="169"/>
                  </a:cubicBezTo>
                  <a:cubicBezTo>
                    <a:pt x="244" y="168"/>
                    <a:pt x="243" y="168"/>
                    <a:pt x="242" y="167"/>
                  </a:cubicBezTo>
                  <a:cubicBezTo>
                    <a:pt x="242" y="167"/>
                    <a:pt x="241" y="167"/>
                    <a:pt x="241" y="167"/>
                  </a:cubicBezTo>
                  <a:cubicBezTo>
                    <a:pt x="235" y="163"/>
                    <a:pt x="231" y="156"/>
                    <a:pt x="231" y="149"/>
                  </a:cubicBezTo>
                  <a:cubicBezTo>
                    <a:pt x="231" y="137"/>
                    <a:pt x="241" y="127"/>
                    <a:pt x="253" y="127"/>
                  </a:cubicBezTo>
                  <a:close/>
                  <a:moveTo>
                    <a:pt x="253" y="185"/>
                  </a:moveTo>
                  <a:cubicBezTo>
                    <a:pt x="257" y="185"/>
                    <a:pt x="261" y="184"/>
                    <a:pt x="264" y="183"/>
                  </a:cubicBezTo>
                  <a:cubicBezTo>
                    <a:pt x="286" y="251"/>
                    <a:pt x="286" y="251"/>
                    <a:pt x="286" y="251"/>
                  </a:cubicBezTo>
                  <a:cubicBezTo>
                    <a:pt x="223" y="251"/>
                    <a:pt x="223" y="251"/>
                    <a:pt x="223" y="251"/>
                  </a:cubicBezTo>
                  <a:cubicBezTo>
                    <a:pt x="244" y="184"/>
                    <a:pt x="244" y="184"/>
                    <a:pt x="244" y="184"/>
                  </a:cubicBezTo>
                  <a:cubicBezTo>
                    <a:pt x="247" y="184"/>
                    <a:pt x="250" y="185"/>
                    <a:pt x="253" y="185"/>
                  </a:cubicBezTo>
                  <a:close/>
                  <a:moveTo>
                    <a:pt x="112" y="608"/>
                  </a:moveTo>
                  <a:cubicBezTo>
                    <a:pt x="153" y="476"/>
                    <a:pt x="153" y="476"/>
                    <a:pt x="153" y="476"/>
                  </a:cubicBezTo>
                  <a:cubicBezTo>
                    <a:pt x="356" y="476"/>
                    <a:pt x="356" y="476"/>
                    <a:pt x="356" y="476"/>
                  </a:cubicBezTo>
                  <a:cubicBezTo>
                    <a:pt x="397" y="608"/>
                    <a:pt x="397" y="608"/>
                    <a:pt x="397" y="608"/>
                  </a:cubicBezTo>
                  <a:lnTo>
                    <a:pt x="112" y="608"/>
                  </a:lnTo>
                  <a:close/>
                  <a:moveTo>
                    <a:pt x="56" y="284"/>
                  </a:moveTo>
                  <a:cubicBezTo>
                    <a:pt x="59" y="287"/>
                    <a:pt x="58" y="291"/>
                    <a:pt x="55" y="294"/>
                  </a:cubicBezTo>
                  <a:cubicBezTo>
                    <a:pt x="53" y="294"/>
                    <a:pt x="52" y="295"/>
                    <a:pt x="51" y="295"/>
                  </a:cubicBezTo>
                  <a:cubicBezTo>
                    <a:pt x="49" y="295"/>
                    <a:pt x="46" y="294"/>
                    <a:pt x="45" y="292"/>
                  </a:cubicBezTo>
                  <a:cubicBezTo>
                    <a:pt x="15" y="249"/>
                    <a:pt x="0" y="199"/>
                    <a:pt x="0" y="147"/>
                  </a:cubicBezTo>
                  <a:cubicBezTo>
                    <a:pt x="0" y="96"/>
                    <a:pt x="15" y="47"/>
                    <a:pt x="43" y="5"/>
                  </a:cubicBezTo>
                  <a:cubicBezTo>
                    <a:pt x="45" y="2"/>
                    <a:pt x="50" y="1"/>
                    <a:pt x="53" y="3"/>
                  </a:cubicBezTo>
                  <a:cubicBezTo>
                    <a:pt x="56" y="5"/>
                    <a:pt x="57" y="9"/>
                    <a:pt x="55" y="13"/>
                  </a:cubicBezTo>
                  <a:cubicBezTo>
                    <a:pt x="28" y="52"/>
                    <a:pt x="14" y="99"/>
                    <a:pt x="14" y="147"/>
                  </a:cubicBezTo>
                  <a:cubicBezTo>
                    <a:pt x="14" y="196"/>
                    <a:pt x="29" y="243"/>
                    <a:pt x="56" y="284"/>
                  </a:cubicBezTo>
                  <a:close/>
                  <a:moveTo>
                    <a:pt x="509" y="147"/>
                  </a:moveTo>
                  <a:cubicBezTo>
                    <a:pt x="509" y="200"/>
                    <a:pt x="493" y="250"/>
                    <a:pt x="463" y="293"/>
                  </a:cubicBezTo>
                  <a:cubicBezTo>
                    <a:pt x="462" y="295"/>
                    <a:pt x="459" y="296"/>
                    <a:pt x="457" y="296"/>
                  </a:cubicBezTo>
                  <a:cubicBezTo>
                    <a:pt x="456" y="296"/>
                    <a:pt x="454" y="296"/>
                    <a:pt x="453" y="295"/>
                  </a:cubicBezTo>
                  <a:cubicBezTo>
                    <a:pt x="450" y="293"/>
                    <a:pt x="449" y="288"/>
                    <a:pt x="452" y="285"/>
                  </a:cubicBezTo>
                  <a:cubicBezTo>
                    <a:pt x="480" y="244"/>
                    <a:pt x="495" y="197"/>
                    <a:pt x="495" y="147"/>
                  </a:cubicBezTo>
                  <a:cubicBezTo>
                    <a:pt x="495" y="98"/>
                    <a:pt x="481" y="52"/>
                    <a:pt x="453" y="11"/>
                  </a:cubicBezTo>
                  <a:cubicBezTo>
                    <a:pt x="451" y="8"/>
                    <a:pt x="452" y="4"/>
                    <a:pt x="455" y="2"/>
                  </a:cubicBezTo>
                  <a:cubicBezTo>
                    <a:pt x="458" y="0"/>
                    <a:pt x="463" y="0"/>
                    <a:pt x="465" y="4"/>
                  </a:cubicBezTo>
                  <a:cubicBezTo>
                    <a:pt x="494" y="46"/>
                    <a:pt x="509" y="96"/>
                    <a:pt x="509" y="147"/>
                  </a:cubicBezTo>
                  <a:close/>
                  <a:moveTo>
                    <a:pt x="93" y="259"/>
                  </a:moveTo>
                  <a:cubicBezTo>
                    <a:pt x="70" y="226"/>
                    <a:pt x="58" y="187"/>
                    <a:pt x="58" y="147"/>
                  </a:cubicBezTo>
                  <a:cubicBezTo>
                    <a:pt x="58" y="108"/>
                    <a:pt x="69" y="70"/>
                    <a:pt x="91" y="38"/>
                  </a:cubicBezTo>
                  <a:cubicBezTo>
                    <a:pt x="93" y="35"/>
                    <a:pt x="98" y="34"/>
                    <a:pt x="101" y="36"/>
                  </a:cubicBezTo>
                  <a:cubicBezTo>
                    <a:pt x="104" y="38"/>
                    <a:pt x="105" y="42"/>
                    <a:pt x="103" y="46"/>
                  </a:cubicBezTo>
                  <a:cubicBezTo>
                    <a:pt x="83" y="76"/>
                    <a:pt x="72" y="111"/>
                    <a:pt x="72" y="147"/>
                  </a:cubicBezTo>
                  <a:cubicBezTo>
                    <a:pt x="72" y="184"/>
                    <a:pt x="83" y="220"/>
                    <a:pt x="104" y="251"/>
                  </a:cubicBezTo>
                  <a:cubicBezTo>
                    <a:pt x="107" y="254"/>
                    <a:pt x="106" y="258"/>
                    <a:pt x="103" y="261"/>
                  </a:cubicBezTo>
                  <a:cubicBezTo>
                    <a:pt x="101" y="261"/>
                    <a:pt x="100" y="262"/>
                    <a:pt x="99" y="262"/>
                  </a:cubicBezTo>
                  <a:cubicBezTo>
                    <a:pt x="96" y="262"/>
                    <a:pt x="94" y="261"/>
                    <a:pt x="93" y="259"/>
                  </a:cubicBezTo>
                  <a:close/>
                  <a:moveTo>
                    <a:pt x="404" y="252"/>
                  </a:moveTo>
                  <a:cubicBezTo>
                    <a:pt x="425" y="221"/>
                    <a:pt x="437" y="185"/>
                    <a:pt x="437" y="147"/>
                  </a:cubicBezTo>
                  <a:cubicBezTo>
                    <a:pt x="437" y="110"/>
                    <a:pt x="426" y="75"/>
                    <a:pt x="405" y="44"/>
                  </a:cubicBezTo>
                  <a:cubicBezTo>
                    <a:pt x="403" y="41"/>
                    <a:pt x="404" y="37"/>
                    <a:pt x="407" y="35"/>
                  </a:cubicBezTo>
                  <a:cubicBezTo>
                    <a:pt x="410" y="32"/>
                    <a:pt x="415" y="33"/>
                    <a:pt x="417" y="37"/>
                  </a:cubicBezTo>
                  <a:cubicBezTo>
                    <a:pt x="439" y="69"/>
                    <a:pt x="451" y="107"/>
                    <a:pt x="451" y="147"/>
                  </a:cubicBezTo>
                  <a:cubicBezTo>
                    <a:pt x="451" y="188"/>
                    <a:pt x="439" y="227"/>
                    <a:pt x="415" y="260"/>
                  </a:cubicBezTo>
                  <a:cubicBezTo>
                    <a:pt x="414" y="262"/>
                    <a:pt x="412" y="263"/>
                    <a:pt x="409" y="263"/>
                  </a:cubicBezTo>
                  <a:cubicBezTo>
                    <a:pt x="408" y="263"/>
                    <a:pt x="407" y="263"/>
                    <a:pt x="405" y="262"/>
                  </a:cubicBezTo>
                  <a:cubicBezTo>
                    <a:pt x="402" y="260"/>
                    <a:pt x="401" y="255"/>
                    <a:pt x="404" y="252"/>
                  </a:cubicBezTo>
                  <a:close/>
                  <a:moveTo>
                    <a:pt x="308" y="186"/>
                  </a:moveTo>
                  <a:cubicBezTo>
                    <a:pt x="316" y="175"/>
                    <a:pt x="321" y="161"/>
                    <a:pt x="321" y="147"/>
                  </a:cubicBezTo>
                  <a:cubicBezTo>
                    <a:pt x="321" y="134"/>
                    <a:pt x="317" y="121"/>
                    <a:pt x="309" y="110"/>
                  </a:cubicBezTo>
                  <a:cubicBezTo>
                    <a:pt x="307" y="107"/>
                    <a:pt x="308" y="103"/>
                    <a:pt x="311" y="100"/>
                  </a:cubicBezTo>
                  <a:cubicBezTo>
                    <a:pt x="314" y="98"/>
                    <a:pt x="319" y="99"/>
                    <a:pt x="321" y="102"/>
                  </a:cubicBezTo>
                  <a:cubicBezTo>
                    <a:pt x="330" y="116"/>
                    <a:pt x="335" y="131"/>
                    <a:pt x="335" y="147"/>
                  </a:cubicBezTo>
                  <a:cubicBezTo>
                    <a:pt x="335" y="164"/>
                    <a:pt x="329" y="180"/>
                    <a:pt x="319" y="194"/>
                  </a:cubicBezTo>
                  <a:cubicBezTo>
                    <a:pt x="318" y="196"/>
                    <a:pt x="315" y="197"/>
                    <a:pt x="313" y="197"/>
                  </a:cubicBezTo>
                  <a:cubicBezTo>
                    <a:pt x="312" y="197"/>
                    <a:pt x="310" y="197"/>
                    <a:pt x="309" y="196"/>
                  </a:cubicBezTo>
                  <a:cubicBezTo>
                    <a:pt x="306" y="194"/>
                    <a:pt x="305" y="189"/>
                    <a:pt x="308" y="186"/>
                  </a:cubicBezTo>
                  <a:close/>
                  <a:moveTo>
                    <a:pt x="356" y="219"/>
                  </a:moveTo>
                  <a:cubicBezTo>
                    <a:pt x="371" y="198"/>
                    <a:pt x="379" y="173"/>
                    <a:pt x="379" y="147"/>
                  </a:cubicBezTo>
                  <a:cubicBezTo>
                    <a:pt x="379" y="122"/>
                    <a:pt x="371" y="98"/>
                    <a:pt x="357" y="77"/>
                  </a:cubicBezTo>
                  <a:cubicBezTo>
                    <a:pt x="355" y="74"/>
                    <a:pt x="356" y="70"/>
                    <a:pt x="359" y="68"/>
                  </a:cubicBezTo>
                  <a:cubicBezTo>
                    <a:pt x="362" y="65"/>
                    <a:pt x="367" y="66"/>
                    <a:pt x="369" y="69"/>
                  </a:cubicBezTo>
                  <a:cubicBezTo>
                    <a:pt x="384" y="92"/>
                    <a:pt x="393" y="119"/>
                    <a:pt x="393" y="147"/>
                  </a:cubicBezTo>
                  <a:cubicBezTo>
                    <a:pt x="393" y="176"/>
                    <a:pt x="384" y="204"/>
                    <a:pt x="367" y="227"/>
                  </a:cubicBezTo>
                  <a:cubicBezTo>
                    <a:pt x="366" y="229"/>
                    <a:pt x="364" y="230"/>
                    <a:pt x="361" y="230"/>
                  </a:cubicBezTo>
                  <a:cubicBezTo>
                    <a:pt x="360" y="230"/>
                    <a:pt x="359" y="230"/>
                    <a:pt x="357" y="229"/>
                  </a:cubicBezTo>
                  <a:cubicBezTo>
                    <a:pt x="354" y="227"/>
                    <a:pt x="353" y="222"/>
                    <a:pt x="356" y="219"/>
                  </a:cubicBezTo>
                  <a:close/>
                  <a:moveTo>
                    <a:pt x="141" y="226"/>
                  </a:moveTo>
                  <a:cubicBezTo>
                    <a:pt x="125" y="203"/>
                    <a:pt x="116" y="175"/>
                    <a:pt x="116" y="147"/>
                  </a:cubicBezTo>
                  <a:cubicBezTo>
                    <a:pt x="116" y="120"/>
                    <a:pt x="124" y="93"/>
                    <a:pt x="139" y="71"/>
                  </a:cubicBezTo>
                  <a:cubicBezTo>
                    <a:pt x="141" y="68"/>
                    <a:pt x="146" y="67"/>
                    <a:pt x="149" y="69"/>
                  </a:cubicBezTo>
                  <a:cubicBezTo>
                    <a:pt x="152" y="71"/>
                    <a:pt x="153" y="75"/>
                    <a:pt x="151" y="78"/>
                  </a:cubicBezTo>
                  <a:cubicBezTo>
                    <a:pt x="137" y="99"/>
                    <a:pt x="130" y="123"/>
                    <a:pt x="130" y="147"/>
                  </a:cubicBezTo>
                  <a:cubicBezTo>
                    <a:pt x="130" y="173"/>
                    <a:pt x="138" y="197"/>
                    <a:pt x="152" y="218"/>
                  </a:cubicBezTo>
                  <a:cubicBezTo>
                    <a:pt x="155" y="221"/>
                    <a:pt x="154" y="225"/>
                    <a:pt x="151" y="228"/>
                  </a:cubicBezTo>
                  <a:cubicBezTo>
                    <a:pt x="149" y="229"/>
                    <a:pt x="148" y="229"/>
                    <a:pt x="147" y="229"/>
                  </a:cubicBezTo>
                  <a:cubicBezTo>
                    <a:pt x="144" y="229"/>
                    <a:pt x="142" y="228"/>
                    <a:pt x="141" y="226"/>
                  </a:cubicBezTo>
                  <a:close/>
                  <a:moveTo>
                    <a:pt x="189" y="193"/>
                  </a:moveTo>
                  <a:cubicBezTo>
                    <a:pt x="179" y="179"/>
                    <a:pt x="174" y="164"/>
                    <a:pt x="174" y="147"/>
                  </a:cubicBezTo>
                  <a:cubicBezTo>
                    <a:pt x="174" y="132"/>
                    <a:pt x="179" y="117"/>
                    <a:pt x="187" y="104"/>
                  </a:cubicBezTo>
                  <a:cubicBezTo>
                    <a:pt x="189" y="101"/>
                    <a:pt x="193" y="100"/>
                    <a:pt x="197" y="102"/>
                  </a:cubicBezTo>
                  <a:cubicBezTo>
                    <a:pt x="200" y="104"/>
                    <a:pt x="201" y="108"/>
                    <a:pt x="199" y="111"/>
                  </a:cubicBezTo>
                  <a:cubicBezTo>
                    <a:pt x="192" y="122"/>
                    <a:pt x="188" y="134"/>
                    <a:pt x="188" y="147"/>
                  </a:cubicBezTo>
                  <a:cubicBezTo>
                    <a:pt x="188" y="161"/>
                    <a:pt x="192" y="174"/>
                    <a:pt x="200" y="185"/>
                  </a:cubicBezTo>
                  <a:cubicBezTo>
                    <a:pt x="203" y="188"/>
                    <a:pt x="202" y="193"/>
                    <a:pt x="199" y="195"/>
                  </a:cubicBezTo>
                  <a:cubicBezTo>
                    <a:pt x="197" y="196"/>
                    <a:pt x="196" y="196"/>
                    <a:pt x="195" y="196"/>
                  </a:cubicBezTo>
                  <a:cubicBezTo>
                    <a:pt x="192" y="196"/>
                    <a:pt x="190" y="195"/>
                    <a:pt x="189" y="19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2" name="Group 9261"/>
          <p:cNvGrpSpPr/>
          <p:nvPr/>
        </p:nvGrpSpPr>
        <p:grpSpPr>
          <a:xfrm>
            <a:off x="1289161" y="3059188"/>
            <a:ext cx="1097280" cy="1097280"/>
            <a:chOff x="7723188" y="2476500"/>
            <a:chExt cx="949325" cy="949325"/>
          </a:xfrm>
        </p:grpSpPr>
        <p:sp>
          <p:nvSpPr>
            <p:cNvPr id="19" name="Oval 12"/>
            <p:cNvSpPr>
              <a:spLocks noChangeArrowheads="1"/>
            </p:cNvSpPr>
            <p:nvPr/>
          </p:nvSpPr>
          <p:spPr bwMode="auto">
            <a:xfrm>
              <a:off x="7723188"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23"/>
            <p:cNvSpPr>
              <a:spLocks noEditPoints="1"/>
            </p:cNvSpPr>
            <p:nvPr/>
          </p:nvSpPr>
          <p:spPr bwMode="auto">
            <a:xfrm>
              <a:off x="7866063" y="2717800"/>
              <a:ext cx="663575" cy="466725"/>
            </a:xfrm>
            <a:custGeom>
              <a:avLst/>
              <a:gdLst>
                <a:gd name="T0" fmla="*/ 555 w 743"/>
                <a:gd name="T1" fmla="*/ 376 h 521"/>
                <a:gd name="T2" fmla="*/ 545 w 743"/>
                <a:gd name="T3" fmla="*/ 376 h 521"/>
                <a:gd name="T4" fmla="*/ 589 w 743"/>
                <a:gd name="T5" fmla="*/ 253 h 521"/>
                <a:gd name="T6" fmla="*/ 546 w 743"/>
                <a:gd name="T7" fmla="*/ 130 h 521"/>
                <a:gd name="T8" fmla="*/ 603 w 743"/>
                <a:gd name="T9" fmla="*/ 253 h 521"/>
                <a:gd name="T10" fmla="*/ 593 w 743"/>
                <a:gd name="T11" fmla="*/ 70 h 521"/>
                <a:gd name="T12" fmla="*/ 659 w 743"/>
                <a:gd name="T13" fmla="*/ 253 h 521"/>
                <a:gd name="T14" fmla="*/ 592 w 743"/>
                <a:gd name="T15" fmla="*/ 437 h 521"/>
                <a:gd name="T16" fmla="*/ 602 w 743"/>
                <a:gd name="T17" fmla="*/ 436 h 521"/>
                <a:gd name="T18" fmla="*/ 602 w 743"/>
                <a:gd name="T19" fmla="*/ 70 h 521"/>
                <a:gd name="T20" fmla="*/ 639 w 743"/>
                <a:gd name="T21" fmla="*/ 10 h 521"/>
                <a:gd name="T22" fmla="*/ 729 w 743"/>
                <a:gd name="T23" fmla="*/ 253 h 521"/>
                <a:gd name="T24" fmla="*/ 638 w 743"/>
                <a:gd name="T25" fmla="*/ 497 h 521"/>
                <a:gd name="T26" fmla="*/ 648 w 743"/>
                <a:gd name="T27" fmla="*/ 497 h 521"/>
                <a:gd name="T28" fmla="*/ 649 w 743"/>
                <a:gd name="T29" fmla="*/ 10 h 521"/>
                <a:gd name="T30" fmla="*/ 485 w 743"/>
                <a:gd name="T31" fmla="*/ 480 h 521"/>
                <a:gd name="T32" fmla="*/ 403 w 743"/>
                <a:gd name="T33" fmla="*/ 485 h 521"/>
                <a:gd name="T34" fmla="*/ 308 w 743"/>
                <a:gd name="T35" fmla="*/ 462 h 521"/>
                <a:gd name="T36" fmla="*/ 247 w 743"/>
                <a:gd name="T37" fmla="*/ 488 h 521"/>
                <a:gd name="T38" fmla="*/ 137 w 743"/>
                <a:gd name="T39" fmla="*/ 392 h 521"/>
                <a:gd name="T40" fmla="*/ 80 w 743"/>
                <a:gd name="T41" fmla="*/ 353 h 521"/>
                <a:gd name="T42" fmla="*/ 0 w 743"/>
                <a:gd name="T43" fmla="*/ 343 h 521"/>
                <a:gd name="T44" fmla="*/ 41 w 743"/>
                <a:gd name="T45" fmla="*/ 124 h 521"/>
                <a:gd name="T46" fmla="*/ 403 w 743"/>
                <a:gd name="T47" fmla="*/ 36 h 521"/>
                <a:gd name="T48" fmla="*/ 485 w 743"/>
                <a:gd name="T49" fmla="*/ 41 h 521"/>
                <a:gd name="T50" fmla="*/ 156 w 743"/>
                <a:gd name="T51" fmla="*/ 383 h 521"/>
                <a:gd name="T52" fmla="*/ 168 w 743"/>
                <a:gd name="T53" fmla="*/ 441 h 521"/>
                <a:gd name="T54" fmla="*/ 295 w 743"/>
                <a:gd name="T55" fmla="*/ 457 h 521"/>
                <a:gd name="T56" fmla="*/ 471 w 743"/>
                <a:gd name="T57" fmla="*/ 41 h 521"/>
                <a:gd name="T58" fmla="*/ 417 w 743"/>
                <a:gd name="T59" fmla="*/ 41 h 521"/>
                <a:gd name="T60" fmla="*/ 77 w 743"/>
                <a:gd name="T61" fmla="*/ 171 h 521"/>
                <a:gd name="T62" fmla="*/ 68 w 743"/>
                <a:gd name="T63" fmla="*/ 165 h 521"/>
                <a:gd name="T64" fmla="*/ 14 w 743"/>
                <a:gd name="T65" fmla="*/ 165 h 521"/>
                <a:gd name="T66" fmla="*/ 41 w 743"/>
                <a:gd name="T67" fmla="*/ 370 h 521"/>
                <a:gd name="T68" fmla="*/ 71 w 743"/>
                <a:gd name="T69" fmla="*/ 337 h 521"/>
                <a:gd name="T70" fmla="*/ 77 w 743"/>
                <a:gd name="T71" fmla="*/ 336 h 521"/>
                <a:gd name="T72" fmla="*/ 313 w 743"/>
                <a:gd name="T73" fmla="*/ 433 h 521"/>
                <a:gd name="T74" fmla="*/ 413 w 743"/>
                <a:gd name="T75" fmla="*/ 473 h 521"/>
                <a:gd name="T76" fmla="*/ 444 w 743"/>
                <a:gd name="T77" fmla="*/ 507 h 521"/>
                <a:gd name="T78" fmla="*/ 471 w 743"/>
                <a:gd name="T79" fmla="*/ 41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3" h="521">
                  <a:moveTo>
                    <a:pt x="603" y="253"/>
                  </a:moveTo>
                  <a:cubicBezTo>
                    <a:pt x="603" y="300"/>
                    <a:pt x="586" y="344"/>
                    <a:pt x="555" y="376"/>
                  </a:cubicBezTo>
                  <a:cubicBezTo>
                    <a:pt x="554" y="378"/>
                    <a:pt x="552" y="378"/>
                    <a:pt x="550" y="378"/>
                  </a:cubicBezTo>
                  <a:cubicBezTo>
                    <a:pt x="549" y="378"/>
                    <a:pt x="547" y="378"/>
                    <a:pt x="545" y="376"/>
                  </a:cubicBezTo>
                  <a:cubicBezTo>
                    <a:pt x="543" y="374"/>
                    <a:pt x="543" y="369"/>
                    <a:pt x="545" y="367"/>
                  </a:cubicBezTo>
                  <a:cubicBezTo>
                    <a:pt x="574" y="337"/>
                    <a:pt x="589" y="296"/>
                    <a:pt x="589" y="253"/>
                  </a:cubicBezTo>
                  <a:cubicBezTo>
                    <a:pt x="589" y="210"/>
                    <a:pt x="574" y="170"/>
                    <a:pt x="546" y="140"/>
                  </a:cubicBezTo>
                  <a:cubicBezTo>
                    <a:pt x="543" y="137"/>
                    <a:pt x="543" y="133"/>
                    <a:pt x="546" y="130"/>
                  </a:cubicBezTo>
                  <a:cubicBezTo>
                    <a:pt x="549" y="128"/>
                    <a:pt x="553" y="128"/>
                    <a:pt x="556" y="131"/>
                  </a:cubicBezTo>
                  <a:cubicBezTo>
                    <a:pt x="587" y="163"/>
                    <a:pt x="603" y="207"/>
                    <a:pt x="603" y="253"/>
                  </a:cubicBezTo>
                  <a:close/>
                  <a:moveTo>
                    <a:pt x="602" y="70"/>
                  </a:moveTo>
                  <a:cubicBezTo>
                    <a:pt x="600" y="68"/>
                    <a:pt x="595" y="67"/>
                    <a:pt x="593" y="70"/>
                  </a:cubicBezTo>
                  <a:cubicBezTo>
                    <a:pt x="590" y="73"/>
                    <a:pt x="590" y="77"/>
                    <a:pt x="592" y="80"/>
                  </a:cubicBezTo>
                  <a:cubicBezTo>
                    <a:pt x="636" y="126"/>
                    <a:pt x="659" y="187"/>
                    <a:pt x="659" y="253"/>
                  </a:cubicBezTo>
                  <a:cubicBezTo>
                    <a:pt x="659" y="319"/>
                    <a:pt x="635" y="381"/>
                    <a:pt x="592" y="427"/>
                  </a:cubicBezTo>
                  <a:cubicBezTo>
                    <a:pt x="589" y="430"/>
                    <a:pt x="589" y="434"/>
                    <a:pt x="592" y="437"/>
                  </a:cubicBezTo>
                  <a:cubicBezTo>
                    <a:pt x="593" y="438"/>
                    <a:pt x="595" y="439"/>
                    <a:pt x="597" y="439"/>
                  </a:cubicBezTo>
                  <a:cubicBezTo>
                    <a:pt x="599" y="439"/>
                    <a:pt x="601" y="438"/>
                    <a:pt x="602" y="436"/>
                  </a:cubicBezTo>
                  <a:cubicBezTo>
                    <a:pt x="648" y="388"/>
                    <a:pt x="673" y="323"/>
                    <a:pt x="673" y="253"/>
                  </a:cubicBezTo>
                  <a:cubicBezTo>
                    <a:pt x="673" y="184"/>
                    <a:pt x="648" y="119"/>
                    <a:pt x="602" y="70"/>
                  </a:cubicBezTo>
                  <a:close/>
                  <a:moveTo>
                    <a:pt x="649" y="10"/>
                  </a:moveTo>
                  <a:cubicBezTo>
                    <a:pt x="646" y="7"/>
                    <a:pt x="642" y="7"/>
                    <a:pt x="639" y="10"/>
                  </a:cubicBezTo>
                  <a:cubicBezTo>
                    <a:pt x="636" y="12"/>
                    <a:pt x="636" y="17"/>
                    <a:pt x="639" y="20"/>
                  </a:cubicBezTo>
                  <a:cubicBezTo>
                    <a:pt x="697" y="81"/>
                    <a:pt x="729" y="164"/>
                    <a:pt x="729" y="253"/>
                  </a:cubicBezTo>
                  <a:cubicBezTo>
                    <a:pt x="729" y="342"/>
                    <a:pt x="697" y="425"/>
                    <a:pt x="638" y="487"/>
                  </a:cubicBezTo>
                  <a:cubicBezTo>
                    <a:pt x="636" y="490"/>
                    <a:pt x="636" y="494"/>
                    <a:pt x="638" y="497"/>
                  </a:cubicBezTo>
                  <a:cubicBezTo>
                    <a:pt x="640" y="498"/>
                    <a:pt x="642" y="499"/>
                    <a:pt x="643" y="499"/>
                  </a:cubicBezTo>
                  <a:cubicBezTo>
                    <a:pt x="645" y="499"/>
                    <a:pt x="647" y="498"/>
                    <a:pt x="648" y="497"/>
                  </a:cubicBezTo>
                  <a:cubicBezTo>
                    <a:pt x="709" y="432"/>
                    <a:pt x="743" y="346"/>
                    <a:pt x="743" y="253"/>
                  </a:cubicBezTo>
                  <a:cubicBezTo>
                    <a:pt x="743" y="161"/>
                    <a:pt x="710" y="74"/>
                    <a:pt x="649" y="10"/>
                  </a:cubicBezTo>
                  <a:close/>
                  <a:moveTo>
                    <a:pt x="485" y="41"/>
                  </a:moveTo>
                  <a:cubicBezTo>
                    <a:pt x="485" y="480"/>
                    <a:pt x="485" y="480"/>
                    <a:pt x="485" y="480"/>
                  </a:cubicBezTo>
                  <a:cubicBezTo>
                    <a:pt x="485" y="502"/>
                    <a:pt x="467" y="521"/>
                    <a:pt x="444" y="521"/>
                  </a:cubicBezTo>
                  <a:cubicBezTo>
                    <a:pt x="423" y="521"/>
                    <a:pt x="406" y="505"/>
                    <a:pt x="403" y="485"/>
                  </a:cubicBezTo>
                  <a:cubicBezTo>
                    <a:pt x="314" y="448"/>
                    <a:pt x="314" y="448"/>
                    <a:pt x="314" y="448"/>
                  </a:cubicBezTo>
                  <a:cubicBezTo>
                    <a:pt x="308" y="462"/>
                    <a:pt x="308" y="462"/>
                    <a:pt x="308" y="462"/>
                  </a:cubicBezTo>
                  <a:cubicBezTo>
                    <a:pt x="301" y="481"/>
                    <a:pt x="283" y="492"/>
                    <a:pt x="265" y="492"/>
                  </a:cubicBezTo>
                  <a:cubicBezTo>
                    <a:pt x="259" y="492"/>
                    <a:pt x="253" y="491"/>
                    <a:pt x="247" y="488"/>
                  </a:cubicBezTo>
                  <a:cubicBezTo>
                    <a:pt x="162" y="454"/>
                    <a:pt x="162" y="454"/>
                    <a:pt x="162" y="454"/>
                  </a:cubicBezTo>
                  <a:cubicBezTo>
                    <a:pt x="138" y="444"/>
                    <a:pt x="127" y="416"/>
                    <a:pt x="137" y="392"/>
                  </a:cubicBezTo>
                  <a:cubicBezTo>
                    <a:pt x="143" y="378"/>
                    <a:pt x="143" y="378"/>
                    <a:pt x="143" y="378"/>
                  </a:cubicBezTo>
                  <a:cubicBezTo>
                    <a:pt x="80" y="353"/>
                    <a:pt x="80" y="353"/>
                    <a:pt x="80" y="353"/>
                  </a:cubicBezTo>
                  <a:cubicBezTo>
                    <a:pt x="76" y="370"/>
                    <a:pt x="60" y="384"/>
                    <a:pt x="41" y="384"/>
                  </a:cubicBezTo>
                  <a:cubicBezTo>
                    <a:pt x="18" y="384"/>
                    <a:pt x="0" y="365"/>
                    <a:pt x="0" y="343"/>
                  </a:cubicBezTo>
                  <a:cubicBezTo>
                    <a:pt x="0" y="165"/>
                    <a:pt x="0" y="165"/>
                    <a:pt x="0" y="165"/>
                  </a:cubicBezTo>
                  <a:cubicBezTo>
                    <a:pt x="0" y="142"/>
                    <a:pt x="18" y="124"/>
                    <a:pt x="41" y="124"/>
                  </a:cubicBezTo>
                  <a:cubicBezTo>
                    <a:pt x="60" y="124"/>
                    <a:pt x="76" y="137"/>
                    <a:pt x="81" y="155"/>
                  </a:cubicBezTo>
                  <a:cubicBezTo>
                    <a:pt x="403" y="36"/>
                    <a:pt x="403" y="36"/>
                    <a:pt x="403" y="36"/>
                  </a:cubicBezTo>
                  <a:cubicBezTo>
                    <a:pt x="406" y="16"/>
                    <a:pt x="423" y="0"/>
                    <a:pt x="444" y="0"/>
                  </a:cubicBezTo>
                  <a:cubicBezTo>
                    <a:pt x="467" y="0"/>
                    <a:pt x="485" y="18"/>
                    <a:pt x="485" y="41"/>
                  </a:cubicBezTo>
                  <a:close/>
                  <a:moveTo>
                    <a:pt x="301" y="443"/>
                  </a:moveTo>
                  <a:cubicBezTo>
                    <a:pt x="156" y="383"/>
                    <a:pt x="156" y="383"/>
                    <a:pt x="156" y="383"/>
                  </a:cubicBezTo>
                  <a:cubicBezTo>
                    <a:pt x="150" y="398"/>
                    <a:pt x="150" y="398"/>
                    <a:pt x="150" y="398"/>
                  </a:cubicBezTo>
                  <a:cubicBezTo>
                    <a:pt x="143" y="414"/>
                    <a:pt x="151" y="434"/>
                    <a:pt x="168" y="441"/>
                  </a:cubicBezTo>
                  <a:cubicBezTo>
                    <a:pt x="252" y="475"/>
                    <a:pt x="252" y="475"/>
                    <a:pt x="252" y="475"/>
                  </a:cubicBezTo>
                  <a:cubicBezTo>
                    <a:pt x="269" y="482"/>
                    <a:pt x="288" y="474"/>
                    <a:pt x="295" y="457"/>
                  </a:cubicBezTo>
                  <a:lnTo>
                    <a:pt x="301" y="443"/>
                  </a:lnTo>
                  <a:close/>
                  <a:moveTo>
                    <a:pt x="471" y="41"/>
                  </a:moveTo>
                  <a:cubicBezTo>
                    <a:pt x="471" y="26"/>
                    <a:pt x="459" y="14"/>
                    <a:pt x="444" y="14"/>
                  </a:cubicBezTo>
                  <a:cubicBezTo>
                    <a:pt x="429" y="14"/>
                    <a:pt x="417" y="26"/>
                    <a:pt x="417" y="41"/>
                  </a:cubicBezTo>
                  <a:cubicBezTo>
                    <a:pt x="417" y="44"/>
                    <a:pt x="415" y="47"/>
                    <a:pt x="412" y="48"/>
                  </a:cubicBezTo>
                  <a:cubicBezTo>
                    <a:pt x="77" y="171"/>
                    <a:pt x="77" y="171"/>
                    <a:pt x="77" y="171"/>
                  </a:cubicBezTo>
                  <a:cubicBezTo>
                    <a:pt x="75" y="172"/>
                    <a:pt x="73" y="172"/>
                    <a:pt x="71" y="170"/>
                  </a:cubicBezTo>
                  <a:cubicBezTo>
                    <a:pt x="69" y="169"/>
                    <a:pt x="68" y="167"/>
                    <a:pt x="68" y="165"/>
                  </a:cubicBezTo>
                  <a:cubicBezTo>
                    <a:pt x="68" y="150"/>
                    <a:pt x="56" y="138"/>
                    <a:pt x="41" y="138"/>
                  </a:cubicBezTo>
                  <a:cubicBezTo>
                    <a:pt x="26" y="138"/>
                    <a:pt x="14" y="150"/>
                    <a:pt x="14" y="165"/>
                  </a:cubicBezTo>
                  <a:cubicBezTo>
                    <a:pt x="14" y="343"/>
                    <a:pt x="14" y="343"/>
                    <a:pt x="14" y="343"/>
                  </a:cubicBezTo>
                  <a:cubicBezTo>
                    <a:pt x="14" y="358"/>
                    <a:pt x="26" y="370"/>
                    <a:pt x="41" y="370"/>
                  </a:cubicBezTo>
                  <a:cubicBezTo>
                    <a:pt x="56" y="370"/>
                    <a:pt x="68" y="358"/>
                    <a:pt x="68" y="343"/>
                  </a:cubicBezTo>
                  <a:cubicBezTo>
                    <a:pt x="68" y="340"/>
                    <a:pt x="69" y="338"/>
                    <a:pt x="71" y="337"/>
                  </a:cubicBezTo>
                  <a:cubicBezTo>
                    <a:pt x="72" y="336"/>
                    <a:pt x="73" y="336"/>
                    <a:pt x="75" y="336"/>
                  </a:cubicBezTo>
                  <a:cubicBezTo>
                    <a:pt x="76" y="336"/>
                    <a:pt x="76" y="336"/>
                    <a:pt x="77" y="336"/>
                  </a:cubicBezTo>
                  <a:cubicBezTo>
                    <a:pt x="313" y="433"/>
                    <a:pt x="313" y="433"/>
                    <a:pt x="313" y="433"/>
                  </a:cubicBezTo>
                  <a:cubicBezTo>
                    <a:pt x="313" y="433"/>
                    <a:pt x="313" y="433"/>
                    <a:pt x="313" y="433"/>
                  </a:cubicBezTo>
                  <a:cubicBezTo>
                    <a:pt x="313" y="433"/>
                    <a:pt x="313" y="433"/>
                    <a:pt x="313" y="433"/>
                  </a:cubicBezTo>
                  <a:cubicBezTo>
                    <a:pt x="413" y="473"/>
                    <a:pt x="413" y="473"/>
                    <a:pt x="413" y="473"/>
                  </a:cubicBezTo>
                  <a:cubicBezTo>
                    <a:pt x="415" y="474"/>
                    <a:pt x="417" y="477"/>
                    <a:pt x="417" y="480"/>
                  </a:cubicBezTo>
                  <a:cubicBezTo>
                    <a:pt x="417" y="495"/>
                    <a:pt x="429" y="507"/>
                    <a:pt x="444" y="507"/>
                  </a:cubicBezTo>
                  <a:cubicBezTo>
                    <a:pt x="459" y="507"/>
                    <a:pt x="471" y="495"/>
                    <a:pt x="471" y="480"/>
                  </a:cubicBezTo>
                  <a:lnTo>
                    <a:pt x="471" y="4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5" name="Group 9264"/>
          <p:cNvGrpSpPr/>
          <p:nvPr/>
        </p:nvGrpSpPr>
        <p:grpSpPr>
          <a:xfrm>
            <a:off x="8183793" y="3059188"/>
            <a:ext cx="1097280" cy="1097280"/>
            <a:chOff x="2524125" y="3649663"/>
            <a:chExt cx="949325" cy="950913"/>
          </a:xfrm>
        </p:grpSpPr>
        <p:sp>
          <p:nvSpPr>
            <p:cNvPr id="22" name="Oval 15"/>
            <p:cNvSpPr>
              <a:spLocks noChangeArrowheads="1"/>
            </p:cNvSpPr>
            <p:nvPr/>
          </p:nvSpPr>
          <p:spPr bwMode="auto">
            <a:xfrm>
              <a:off x="2524125" y="3649663"/>
              <a:ext cx="949325" cy="95091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24"/>
            <p:cNvSpPr>
              <a:spLocks noEditPoints="1"/>
            </p:cNvSpPr>
            <p:nvPr/>
          </p:nvSpPr>
          <p:spPr bwMode="auto">
            <a:xfrm>
              <a:off x="2713038" y="3860800"/>
              <a:ext cx="511175" cy="549275"/>
            </a:xfrm>
            <a:custGeom>
              <a:avLst/>
              <a:gdLst>
                <a:gd name="T0" fmla="*/ 525 w 572"/>
                <a:gd name="T1" fmla="*/ 0 h 615"/>
                <a:gd name="T2" fmla="*/ 478 w 572"/>
                <a:gd name="T3" fmla="*/ 42 h 615"/>
                <a:gd name="T4" fmla="*/ 93 w 572"/>
                <a:gd name="T5" fmla="*/ 184 h 615"/>
                <a:gd name="T6" fmla="*/ 47 w 572"/>
                <a:gd name="T7" fmla="*/ 147 h 615"/>
                <a:gd name="T8" fmla="*/ 0 w 572"/>
                <a:gd name="T9" fmla="*/ 194 h 615"/>
                <a:gd name="T10" fmla="*/ 0 w 572"/>
                <a:gd name="T11" fmla="*/ 405 h 615"/>
                <a:gd name="T12" fmla="*/ 47 w 572"/>
                <a:gd name="T13" fmla="*/ 453 h 615"/>
                <a:gd name="T14" fmla="*/ 93 w 572"/>
                <a:gd name="T15" fmla="*/ 415 h 615"/>
                <a:gd name="T16" fmla="*/ 169 w 572"/>
                <a:gd name="T17" fmla="*/ 446 h 615"/>
                <a:gd name="T18" fmla="*/ 162 w 572"/>
                <a:gd name="T19" fmla="*/ 464 h 615"/>
                <a:gd name="T20" fmla="*/ 192 w 572"/>
                <a:gd name="T21" fmla="*/ 535 h 615"/>
                <a:gd name="T22" fmla="*/ 292 w 572"/>
                <a:gd name="T23" fmla="*/ 576 h 615"/>
                <a:gd name="T24" fmla="*/ 312 w 572"/>
                <a:gd name="T25" fmla="*/ 580 h 615"/>
                <a:gd name="T26" fmla="*/ 334 w 572"/>
                <a:gd name="T27" fmla="*/ 576 h 615"/>
                <a:gd name="T28" fmla="*/ 363 w 572"/>
                <a:gd name="T29" fmla="*/ 547 h 615"/>
                <a:gd name="T30" fmla="*/ 370 w 572"/>
                <a:gd name="T31" fmla="*/ 528 h 615"/>
                <a:gd name="T32" fmla="*/ 478 w 572"/>
                <a:gd name="T33" fmla="*/ 572 h 615"/>
                <a:gd name="T34" fmla="*/ 525 w 572"/>
                <a:gd name="T35" fmla="*/ 615 h 615"/>
                <a:gd name="T36" fmla="*/ 572 w 572"/>
                <a:gd name="T37" fmla="*/ 568 h 615"/>
                <a:gd name="T38" fmla="*/ 572 w 572"/>
                <a:gd name="T39" fmla="*/ 47 h 615"/>
                <a:gd name="T40" fmla="*/ 525 w 572"/>
                <a:gd name="T41" fmla="*/ 0 h 615"/>
                <a:gd name="T42" fmla="*/ 350 w 572"/>
                <a:gd name="T43" fmla="*/ 541 h 615"/>
                <a:gd name="T44" fmla="*/ 328 w 572"/>
                <a:gd name="T45" fmla="*/ 563 h 615"/>
                <a:gd name="T46" fmla="*/ 297 w 572"/>
                <a:gd name="T47" fmla="*/ 563 h 615"/>
                <a:gd name="T48" fmla="*/ 197 w 572"/>
                <a:gd name="T49" fmla="*/ 522 h 615"/>
                <a:gd name="T50" fmla="*/ 175 w 572"/>
                <a:gd name="T51" fmla="*/ 470 h 615"/>
                <a:gd name="T52" fmla="*/ 182 w 572"/>
                <a:gd name="T53" fmla="*/ 451 h 615"/>
                <a:gd name="T54" fmla="*/ 357 w 572"/>
                <a:gd name="T55" fmla="*/ 523 h 615"/>
                <a:gd name="T56" fmla="*/ 350 w 572"/>
                <a:gd name="T57" fmla="*/ 541 h 615"/>
                <a:gd name="T58" fmla="*/ 558 w 572"/>
                <a:gd name="T59" fmla="*/ 568 h 615"/>
                <a:gd name="T60" fmla="*/ 525 w 572"/>
                <a:gd name="T61" fmla="*/ 601 h 615"/>
                <a:gd name="T62" fmla="*/ 492 w 572"/>
                <a:gd name="T63" fmla="*/ 568 h 615"/>
                <a:gd name="T64" fmla="*/ 488 w 572"/>
                <a:gd name="T65" fmla="*/ 561 h 615"/>
                <a:gd name="T66" fmla="*/ 90 w 572"/>
                <a:gd name="T67" fmla="*/ 399 h 615"/>
                <a:gd name="T68" fmla="*/ 87 w 572"/>
                <a:gd name="T69" fmla="*/ 398 h 615"/>
                <a:gd name="T70" fmla="*/ 83 w 572"/>
                <a:gd name="T71" fmla="*/ 399 h 615"/>
                <a:gd name="T72" fmla="*/ 80 w 572"/>
                <a:gd name="T73" fmla="*/ 405 h 615"/>
                <a:gd name="T74" fmla="*/ 47 w 572"/>
                <a:gd name="T75" fmla="*/ 439 h 615"/>
                <a:gd name="T76" fmla="*/ 14 w 572"/>
                <a:gd name="T77" fmla="*/ 405 h 615"/>
                <a:gd name="T78" fmla="*/ 14 w 572"/>
                <a:gd name="T79" fmla="*/ 194 h 615"/>
                <a:gd name="T80" fmla="*/ 47 w 572"/>
                <a:gd name="T81" fmla="*/ 161 h 615"/>
                <a:gd name="T82" fmla="*/ 80 w 572"/>
                <a:gd name="T83" fmla="*/ 194 h 615"/>
                <a:gd name="T84" fmla="*/ 83 w 572"/>
                <a:gd name="T85" fmla="*/ 200 h 615"/>
                <a:gd name="T86" fmla="*/ 90 w 572"/>
                <a:gd name="T87" fmla="*/ 201 h 615"/>
                <a:gd name="T88" fmla="*/ 487 w 572"/>
                <a:gd name="T89" fmla="*/ 54 h 615"/>
                <a:gd name="T90" fmla="*/ 492 w 572"/>
                <a:gd name="T91" fmla="*/ 47 h 615"/>
                <a:gd name="T92" fmla="*/ 525 w 572"/>
                <a:gd name="T93" fmla="*/ 14 h 615"/>
                <a:gd name="T94" fmla="*/ 558 w 572"/>
                <a:gd name="T95" fmla="*/ 47 h 615"/>
                <a:gd name="T96" fmla="*/ 558 w 572"/>
                <a:gd name="T97" fmla="*/ 56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2" h="615">
                  <a:moveTo>
                    <a:pt x="525" y="0"/>
                  </a:moveTo>
                  <a:cubicBezTo>
                    <a:pt x="501" y="0"/>
                    <a:pt x="481" y="19"/>
                    <a:pt x="478" y="42"/>
                  </a:cubicBezTo>
                  <a:cubicBezTo>
                    <a:pt x="93" y="184"/>
                    <a:pt x="93" y="184"/>
                    <a:pt x="93" y="184"/>
                  </a:cubicBezTo>
                  <a:cubicBezTo>
                    <a:pt x="89" y="163"/>
                    <a:pt x="70" y="147"/>
                    <a:pt x="47" y="147"/>
                  </a:cubicBezTo>
                  <a:cubicBezTo>
                    <a:pt x="21" y="147"/>
                    <a:pt x="0" y="168"/>
                    <a:pt x="0" y="194"/>
                  </a:cubicBezTo>
                  <a:cubicBezTo>
                    <a:pt x="0" y="405"/>
                    <a:pt x="0" y="405"/>
                    <a:pt x="0" y="405"/>
                  </a:cubicBezTo>
                  <a:cubicBezTo>
                    <a:pt x="0" y="431"/>
                    <a:pt x="21" y="453"/>
                    <a:pt x="47" y="453"/>
                  </a:cubicBezTo>
                  <a:cubicBezTo>
                    <a:pt x="70" y="453"/>
                    <a:pt x="89" y="436"/>
                    <a:pt x="93" y="415"/>
                  </a:cubicBezTo>
                  <a:cubicBezTo>
                    <a:pt x="169" y="446"/>
                    <a:pt x="169" y="446"/>
                    <a:pt x="169" y="446"/>
                  </a:cubicBezTo>
                  <a:cubicBezTo>
                    <a:pt x="162" y="464"/>
                    <a:pt x="162" y="464"/>
                    <a:pt x="162" y="464"/>
                  </a:cubicBezTo>
                  <a:cubicBezTo>
                    <a:pt x="151" y="492"/>
                    <a:pt x="164" y="524"/>
                    <a:pt x="192" y="535"/>
                  </a:cubicBezTo>
                  <a:cubicBezTo>
                    <a:pt x="292" y="576"/>
                    <a:pt x="292" y="576"/>
                    <a:pt x="292" y="576"/>
                  </a:cubicBezTo>
                  <a:cubicBezTo>
                    <a:pt x="299" y="579"/>
                    <a:pt x="305" y="580"/>
                    <a:pt x="312" y="580"/>
                  </a:cubicBezTo>
                  <a:cubicBezTo>
                    <a:pt x="320" y="580"/>
                    <a:pt x="327" y="579"/>
                    <a:pt x="334" y="576"/>
                  </a:cubicBezTo>
                  <a:cubicBezTo>
                    <a:pt x="347" y="570"/>
                    <a:pt x="357" y="560"/>
                    <a:pt x="363" y="547"/>
                  </a:cubicBezTo>
                  <a:cubicBezTo>
                    <a:pt x="370" y="528"/>
                    <a:pt x="370" y="528"/>
                    <a:pt x="370" y="528"/>
                  </a:cubicBezTo>
                  <a:cubicBezTo>
                    <a:pt x="478" y="572"/>
                    <a:pt x="478" y="572"/>
                    <a:pt x="478" y="572"/>
                  </a:cubicBezTo>
                  <a:cubicBezTo>
                    <a:pt x="481" y="596"/>
                    <a:pt x="501" y="615"/>
                    <a:pt x="525" y="615"/>
                  </a:cubicBezTo>
                  <a:cubicBezTo>
                    <a:pt x="551" y="615"/>
                    <a:pt x="572" y="594"/>
                    <a:pt x="572" y="568"/>
                  </a:cubicBezTo>
                  <a:cubicBezTo>
                    <a:pt x="572" y="47"/>
                    <a:pt x="572" y="47"/>
                    <a:pt x="572" y="47"/>
                  </a:cubicBezTo>
                  <a:cubicBezTo>
                    <a:pt x="572" y="21"/>
                    <a:pt x="551" y="0"/>
                    <a:pt x="525" y="0"/>
                  </a:cubicBezTo>
                  <a:close/>
                  <a:moveTo>
                    <a:pt x="350" y="541"/>
                  </a:moveTo>
                  <a:cubicBezTo>
                    <a:pt x="346" y="551"/>
                    <a:pt x="338" y="559"/>
                    <a:pt x="328" y="563"/>
                  </a:cubicBezTo>
                  <a:cubicBezTo>
                    <a:pt x="318" y="567"/>
                    <a:pt x="307" y="567"/>
                    <a:pt x="297" y="563"/>
                  </a:cubicBezTo>
                  <a:cubicBezTo>
                    <a:pt x="197" y="522"/>
                    <a:pt x="197" y="522"/>
                    <a:pt x="197" y="522"/>
                  </a:cubicBezTo>
                  <a:cubicBezTo>
                    <a:pt x="176" y="514"/>
                    <a:pt x="167" y="490"/>
                    <a:pt x="175" y="470"/>
                  </a:cubicBezTo>
                  <a:cubicBezTo>
                    <a:pt x="182" y="451"/>
                    <a:pt x="182" y="451"/>
                    <a:pt x="182" y="451"/>
                  </a:cubicBezTo>
                  <a:cubicBezTo>
                    <a:pt x="357" y="523"/>
                    <a:pt x="357" y="523"/>
                    <a:pt x="357" y="523"/>
                  </a:cubicBezTo>
                  <a:lnTo>
                    <a:pt x="350" y="541"/>
                  </a:lnTo>
                  <a:close/>
                  <a:moveTo>
                    <a:pt x="558" y="568"/>
                  </a:moveTo>
                  <a:cubicBezTo>
                    <a:pt x="558" y="586"/>
                    <a:pt x="544" y="601"/>
                    <a:pt x="525" y="601"/>
                  </a:cubicBezTo>
                  <a:cubicBezTo>
                    <a:pt x="507" y="601"/>
                    <a:pt x="492" y="586"/>
                    <a:pt x="492" y="568"/>
                  </a:cubicBezTo>
                  <a:cubicBezTo>
                    <a:pt x="492" y="565"/>
                    <a:pt x="490" y="562"/>
                    <a:pt x="488" y="561"/>
                  </a:cubicBezTo>
                  <a:cubicBezTo>
                    <a:pt x="90" y="399"/>
                    <a:pt x="90" y="399"/>
                    <a:pt x="90" y="399"/>
                  </a:cubicBezTo>
                  <a:cubicBezTo>
                    <a:pt x="89" y="398"/>
                    <a:pt x="88" y="398"/>
                    <a:pt x="87" y="398"/>
                  </a:cubicBezTo>
                  <a:cubicBezTo>
                    <a:pt x="86" y="398"/>
                    <a:pt x="85" y="398"/>
                    <a:pt x="83" y="399"/>
                  </a:cubicBezTo>
                  <a:cubicBezTo>
                    <a:pt x="81" y="400"/>
                    <a:pt x="80" y="403"/>
                    <a:pt x="80" y="405"/>
                  </a:cubicBezTo>
                  <a:cubicBezTo>
                    <a:pt x="80" y="423"/>
                    <a:pt x="65" y="439"/>
                    <a:pt x="47" y="439"/>
                  </a:cubicBezTo>
                  <a:cubicBezTo>
                    <a:pt x="29" y="439"/>
                    <a:pt x="14" y="424"/>
                    <a:pt x="14" y="405"/>
                  </a:cubicBezTo>
                  <a:cubicBezTo>
                    <a:pt x="14" y="194"/>
                    <a:pt x="14" y="194"/>
                    <a:pt x="14" y="194"/>
                  </a:cubicBezTo>
                  <a:cubicBezTo>
                    <a:pt x="14" y="176"/>
                    <a:pt x="29" y="161"/>
                    <a:pt x="47" y="161"/>
                  </a:cubicBezTo>
                  <a:cubicBezTo>
                    <a:pt x="65" y="161"/>
                    <a:pt x="80" y="176"/>
                    <a:pt x="80" y="194"/>
                  </a:cubicBezTo>
                  <a:cubicBezTo>
                    <a:pt x="80" y="196"/>
                    <a:pt x="81" y="199"/>
                    <a:pt x="83" y="200"/>
                  </a:cubicBezTo>
                  <a:cubicBezTo>
                    <a:pt x="85" y="201"/>
                    <a:pt x="88" y="201"/>
                    <a:pt x="90" y="201"/>
                  </a:cubicBezTo>
                  <a:cubicBezTo>
                    <a:pt x="487" y="54"/>
                    <a:pt x="487" y="54"/>
                    <a:pt x="487" y="54"/>
                  </a:cubicBezTo>
                  <a:cubicBezTo>
                    <a:pt x="490" y="53"/>
                    <a:pt x="492" y="50"/>
                    <a:pt x="492" y="47"/>
                  </a:cubicBezTo>
                  <a:cubicBezTo>
                    <a:pt x="492" y="29"/>
                    <a:pt x="507" y="14"/>
                    <a:pt x="525" y="14"/>
                  </a:cubicBezTo>
                  <a:cubicBezTo>
                    <a:pt x="544" y="14"/>
                    <a:pt x="558" y="29"/>
                    <a:pt x="558" y="47"/>
                  </a:cubicBezTo>
                  <a:lnTo>
                    <a:pt x="558" y="56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3" name="Group 9262"/>
          <p:cNvGrpSpPr/>
          <p:nvPr/>
        </p:nvGrpSpPr>
        <p:grpSpPr>
          <a:xfrm>
            <a:off x="3012819" y="3059188"/>
            <a:ext cx="1097280" cy="1097280"/>
            <a:chOff x="8782050" y="2476500"/>
            <a:chExt cx="949325" cy="949325"/>
          </a:xfrm>
        </p:grpSpPr>
        <p:sp>
          <p:nvSpPr>
            <p:cNvPr id="18" name="Oval 11"/>
            <p:cNvSpPr>
              <a:spLocks noChangeArrowheads="1"/>
            </p:cNvSpPr>
            <p:nvPr/>
          </p:nvSpPr>
          <p:spPr bwMode="auto">
            <a:xfrm>
              <a:off x="8782050"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48" name="Freeform 25"/>
            <p:cNvSpPr>
              <a:spLocks noEditPoints="1"/>
            </p:cNvSpPr>
            <p:nvPr/>
          </p:nvSpPr>
          <p:spPr bwMode="auto">
            <a:xfrm>
              <a:off x="9017000" y="2665413"/>
              <a:ext cx="479425" cy="571500"/>
            </a:xfrm>
            <a:custGeom>
              <a:avLst/>
              <a:gdLst>
                <a:gd name="T0" fmla="*/ 295 w 537"/>
                <a:gd name="T1" fmla="*/ 256 h 639"/>
                <a:gd name="T2" fmla="*/ 347 w 537"/>
                <a:gd name="T3" fmla="*/ 228 h 639"/>
                <a:gd name="T4" fmla="*/ 280 w 537"/>
                <a:gd name="T5" fmla="*/ 228 h 639"/>
                <a:gd name="T6" fmla="*/ 262 w 537"/>
                <a:gd name="T7" fmla="*/ 270 h 639"/>
                <a:gd name="T8" fmla="*/ 89 w 537"/>
                <a:gd name="T9" fmla="*/ 105 h 639"/>
                <a:gd name="T10" fmla="*/ 0 w 537"/>
                <a:gd name="T11" fmla="*/ 288 h 639"/>
                <a:gd name="T12" fmla="*/ 24 w 537"/>
                <a:gd name="T13" fmla="*/ 608 h 639"/>
                <a:gd name="T14" fmla="*/ 43 w 537"/>
                <a:gd name="T15" fmla="*/ 639 h 639"/>
                <a:gd name="T16" fmla="*/ 361 w 537"/>
                <a:gd name="T17" fmla="*/ 617 h 639"/>
                <a:gd name="T18" fmla="*/ 323 w 537"/>
                <a:gd name="T19" fmla="*/ 527 h 639"/>
                <a:gd name="T20" fmla="*/ 433 w 537"/>
                <a:gd name="T21" fmla="*/ 449 h 639"/>
                <a:gd name="T22" fmla="*/ 272 w 537"/>
                <a:gd name="T23" fmla="*/ 280 h 639"/>
                <a:gd name="T24" fmla="*/ 313 w 537"/>
                <a:gd name="T25" fmla="*/ 209 h 639"/>
                <a:gd name="T26" fmla="*/ 313 w 537"/>
                <a:gd name="T27" fmla="*/ 248 h 639"/>
                <a:gd name="T28" fmla="*/ 318 w 537"/>
                <a:gd name="T29" fmla="*/ 233 h 639"/>
                <a:gd name="T30" fmla="*/ 308 w 537"/>
                <a:gd name="T31" fmla="*/ 223 h 639"/>
                <a:gd name="T32" fmla="*/ 294 w 537"/>
                <a:gd name="T33" fmla="*/ 228 h 639"/>
                <a:gd name="T34" fmla="*/ 311 w 537"/>
                <a:gd name="T35" fmla="*/ 515 h 639"/>
                <a:gd name="T36" fmla="*/ 307 w 537"/>
                <a:gd name="T37" fmla="*/ 525 h 639"/>
                <a:gd name="T38" fmla="*/ 346 w 537"/>
                <a:gd name="T39" fmla="*/ 613 h 639"/>
                <a:gd name="T40" fmla="*/ 340 w 537"/>
                <a:gd name="T41" fmla="*/ 625 h 639"/>
                <a:gd name="T42" fmla="*/ 37 w 537"/>
                <a:gd name="T43" fmla="*/ 621 h 639"/>
                <a:gd name="T44" fmla="*/ 99 w 537"/>
                <a:gd name="T45" fmla="*/ 475 h 639"/>
                <a:gd name="T46" fmla="*/ 14 w 537"/>
                <a:gd name="T47" fmla="*/ 288 h 639"/>
                <a:gd name="T48" fmla="*/ 89 w 537"/>
                <a:gd name="T49" fmla="*/ 119 h 639"/>
                <a:gd name="T50" fmla="*/ 417 w 537"/>
                <a:gd name="T51" fmla="*/ 444 h 639"/>
                <a:gd name="T52" fmla="*/ 417 w 537"/>
                <a:gd name="T53" fmla="*/ 454 h 639"/>
                <a:gd name="T54" fmla="*/ 290 w 537"/>
                <a:gd name="T55" fmla="*/ 128 h 639"/>
                <a:gd name="T56" fmla="*/ 417 w 537"/>
                <a:gd name="T57" fmla="*/ 241 h 639"/>
                <a:gd name="T58" fmla="*/ 403 w 537"/>
                <a:gd name="T59" fmla="*/ 241 h 639"/>
                <a:gd name="T60" fmla="*/ 537 w 537"/>
                <a:gd name="T61" fmla="*/ 241 h 639"/>
                <a:gd name="T62" fmla="*/ 523 w 537"/>
                <a:gd name="T63" fmla="*/ 241 h 639"/>
                <a:gd name="T64" fmla="*/ 290 w 537"/>
                <a:gd name="T65" fmla="*/ 7 h 639"/>
                <a:gd name="T66" fmla="*/ 537 w 537"/>
                <a:gd name="T67" fmla="*/ 241 h 639"/>
                <a:gd name="T68" fmla="*/ 470 w 537"/>
                <a:gd name="T69" fmla="*/ 248 h 639"/>
                <a:gd name="T70" fmla="*/ 297 w 537"/>
                <a:gd name="T71" fmla="*/ 74 h 639"/>
                <a:gd name="T72" fmla="*/ 297 w 537"/>
                <a:gd name="T73" fmla="*/ 60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7" h="639">
                  <a:moveTo>
                    <a:pt x="272" y="280"/>
                  </a:moveTo>
                  <a:cubicBezTo>
                    <a:pt x="295" y="256"/>
                    <a:pt x="295" y="256"/>
                    <a:pt x="295" y="256"/>
                  </a:cubicBezTo>
                  <a:cubicBezTo>
                    <a:pt x="301" y="260"/>
                    <a:pt x="307" y="262"/>
                    <a:pt x="313" y="262"/>
                  </a:cubicBezTo>
                  <a:cubicBezTo>
                    <a:pt x="332" y="262"/>
                    <a:pt x="347" y="247"/>
                    <a:pt x="347" y="228"/>
                  </a:cubicBezTo>
                  <a:cubicBezTo>
                    <a:pt x="347" y="210"/>
                    <a:pt x="332" y="195"/>
                    <a:pt x="313" y="195"/>
                  </a:cubicBezTo>
                  <a:cubicBezTo>
                    <a:pt x="295" y="195"/>
                    <a:pt x="280" y="210"/>
                    <a:pt x="280" y="228"/>
                  </a:cubicBezTo>
                  <a:cubicBezTo>
                    <a:pt x="280" y="235"/>
                    <a:pt x="282" y="241"/>
                    <a:pt x="285" y="247"/>
                  </a:cubicBezTo>
                  <a:cubicBezTo>
                    <a:pt x="262" y="270"/>
                    <a:pt x="262" y="270"/>
                    <a:pt x="262" y="270"/>
                  </a:cubicBezTo>
                  <a:cubicBezTo>
                    <a:pt x="104" y="111"/>
                    <a:pt x="104" y="111"/>
                    <a:pt x="104" y="111"/>
                  </a:cubicBezTo>
                  <a:cubicBezTo>
                    <a:pt x="100" y="107"/>
                    <a:pt x="94" y="105"/>
                    <a:pt x="89" y="105"/>
                  </a:cubicBezTo>
                  <a:cubicBezTo>
                    <a:pt x="83" y="105"/>
                    <a:pt x="77" y="107"/>
                    <a:pt x="73" y="111"/>
                  </a:cubicBezTo>
                  <a:cubicBezTo>
                    <a:pt x="26" y="158"/>
                    <a:pt x="0" y="221"/>
                    <a:pt x="0" y="288"/>
                  </a:cubicBezTo>
                  <a:cubicBezTo>
                    <a:pt x="0" y="359"/>
                    <a:pt x="31" y="427"/>
                    <a:pt x="84" y="474"/>
                  </a:cubicBezTo>
                  <a:cubicBezTo>
                    <a:pt x="24" y="608"/>
                    <a:pt x="24" y="608"/>
                    <a:pt x="24" y="608"/>
                  </a:cubicBezTo>
                  <a:cubicBezTo>
                    <a:pt x="21" y="615"/>
                    <a:pt x="21" y="623"/>
                    <a:pt x="25" y="629"/>
                  </a:cubicBezTo>
                  <a:cubicBezTo>
                    <a:pt x="29" y="635"/>
                    <a:pt x="36" y="639"/>
                    <a:pt x="43" y="639"/>
                  </a:cubicBezTo>
                  <a:cubicBezTo>
                    <a:pt x="340" y="639"/>
                    <a:pt x="340" y="639"/>
                    <a:pt x="340" y="639"/>
                  </a:cubicBezTo>
                  <a:cubicBezTo>
                    <a:pt x="352" y="639"/>
                    <a:pt x="361" y="629"/>
                    <a:pt x="361" y="617"/>
                  </a:cubicBezTo>
                  <a:cubicBezTo>
                    <a:pt x="361" y="613"/>
                    <a:pt x="360" y="609"/>
                    <a:pt x="358" y="606"/>
                  </a:cubicBezTo>
                  <a:cubicBezTo>
                    <a:pt x="323" y="527"/>
                    <a:pt x="323" y="527"/>
                    <a:pt x="323" y="527"/>
                  </a:cubicBezTo>
                  <a:cubicBezTo>
                    <a:pt x="362" y="515"/>
                    <a:pt x="397" y="493"/>
                    <a:pt x="426" y="464"/>
                  </a:cubicBezTo>
                  <a:cubicBezTo>
                    <a:pt x="430" y="460"/>
                    <a:pt x="433" y="455"/>
                    <a:pt x="433" y="449"/>
                  </a:cubicBezTo>
                  <a:cubicBezTo>
                    <a:pt x="433" y="443"/>
                    <a:pt x="430" y="438"/>
                    <a:pt x="426" y="434"/>
                  </a:cubicBezTo>
                  <a:lnTo>
                    <a:pt x="272" y="280"/>
                  </a:lnTo>
                  <a:close/>
                  <a:moveTo>
                    <a:pt x="294" y="228"/>
                  </a:moveTo>
                  <a:cubicBezTo>
                    <a:pt x="294" y="218"/>
                    <a:pt x="303" y="209"/>
                    <a:pt x="313" y="209"/>
                  </a:cubicBezTo>
                  <a:cubicBezTo>
                    <a:pt x="324" y="209"/>
                    <a:pt x="333" y="218"/>
                    <a:pt x="333" y="228"/>
                  </a:cubicBezTo>
                  <a:cubicBezTo>
                    <a:pt x="333" y="239"/>
                    <a:pt x="324" y="248"/>
                    <a:pt x="313" y="248"/>
                  </a:cubicBezTo>
                  <a:cubicBezTo>
                    <a:pt x="311" y="248"/>
                    <a:pt x="308" y="247"/>
                    <a:pt x="306" y="246"/>
                  </a:cubicBezTo>
                  <a:cubicBezTo>
                    <a:pt x="318" y="233"/>
                    <a:pt x="318" y="233"/>
                    <a:pt x="318" y="233"/>
                  </a:cubicBezTo>
                  <a:cubicBezTo>
                    <a:pt x="321" y="231"/>
                    <a:pt x="321" y="226"/>
                    <a:pt x="318" y="223"/>
                  </a:cubicBezTo>
                  <a:cubicBezTo>
                    <a:pt x="316" y="221"/>
                    <a:pt x="311" y="221"/>
                    <a:pt x="308" y="223"/>
                  </a:cubicBezTo>
                  <a:cubicBezTo>
                    <a:pt x="296" y="236"/>
                    <a:pt x="296" y="236"/>
                    <a:pt x="296" y="236"/>
                  </a:cubicBezTo>
                  <a:cubicBezTo>
                    <a:pt x="295" y="234"/>
                    <a:pt x="294" y="231"/>
                    <a:pt x="294" y="228"/>
                  </a:cubicBezTo>
                  <a:close/>
                  <a:moveTo>
                    <a:pt x="417" y="454"/>
                  </a:moveTo>
                  <a:cubicBezTo>
                    <a:pt x="387" y="484"/>
                    <a:pt x="351" y="505"/>
                    <a:pt x="311" y="515"/>
                  </a:cubicBezTo>
                  <a:cubicBezTo>
                    <a:pt x="309" y="516"/>
                    <a:pt x="308" y="517"/>
                    <a:pt x="307" y="519"/>
                  </a:cubicBezTo>
                  <a:cubicBezTo>
                    <a:pt x="306" y="521"/>
                    <a:pt x="306" y="523"/>
                    <a:pt x="307" y="525"/>
                  </a:cubicBezTo>
                  <a:cubicBezTo>
                    <a:pt x="346" y="612"/>
                    <a:pt x="346" y="612"/>
                    <a:pt x="346" y="612"/>
                  </a:cubicBezTo>
                  <a:cubicBezTo>
                    <a:pt x="346" y="612"/>
                    <a:pt x="346" y="613"/>
                    <a:pt x="346" y="613"/>
                  </a:cubicBezTo>
                  <a:cubicBezTo>
                    <a:pt x="347" y="614"/>
                    <a:pt x="347" y="616"/>
                    <a:pt x="347" y="617"/>
                  </a:cubicBezTo>
                  <a:cubicBezTo>
                    <a:pt x="347" y="621"/>
                    <a:pt x="344" y="625"/>
                    <a:pt x="340" y="625"/>
                  </a:cubicBezTo>
                  <a:cubicBezTo>
                    <a:pt x="43" y="625"/>
                    <a:pt x="43" y="625"/>
                    <a:pt x="43" y="625"/>
                  </a:cubicBezTo>
                  <a:cubicBezTo>
                    <a:pt x="41" y="625"/>
                    <a:pt x="38" y="623"/>
                    <a:pt x="37" y="621"/>
                  </a:cubicBezTo>
                  <a:cubicBezTo>
                    <a:pt x="36" y="619"/>
                    <a:pt x="35" y="616"/>
                    <a:pt x="37" y="614"/>
                  </a:cubicBezTo>
                  <a:cubicBezTo>
                    <a:pt x="99" y="475"/>
                    <a:pt x="99" y="475"/>
                    <a:pt x="99" y="475"/>
                  </a:cubicBezTo>
                  <a:cubicBezTo>
                    <a:pt x="100" y="472"/>
                    <a:pt x="99" y="469"/>
                    <a:pt x="97" y="467"/>
                  </a:cubicBezTo>
                  <a:cubicBezTo>
                    <a:pt x="45" y="422"/>
                    <a:pt x="14" y="357"/>
                    <a:pt x="14" y="288"/>
                  </a:cubicBezTo>
                  <a:cubicBezTo>
                    <a:pt x="14" y="225"/>
                    <a:pt x="39" y="166"/>
                    <a:pt x="83" y="121"/>
                  </a:cubicBezTo>
                  <a:cubicBezTo>
                    <a:pt x="85" y="120"/>
                    <a:pt x="87" y="119"/>
                    <a:pt x="89" y="119"/>
                  </a:cubicBezTo>
                  <a:cubicBezTo>
                    <a:pt x="91" y="119"/>
                    <a:pt x="93" y="120"/>
                    <a:pt x="94" y="121"/>
                  </a:cubicBezTo>
                  <a:cubicBezTo>
                    <a:pt x="417" y="444"/>
                    <a:pt x="417" y="444"/>
                    <a:pt x="417" y="444"/>
                  </a:cubicBezTo>
                  <a:cubicBezTo>
                    <a:pt x="418" y="445"/>
                    <a:pt x="419" y="447"/>
                    <a:pt x="419" y="449"/>
                  </a:cubicBezTo>
                  <a:cubicBezTo>
                    <a:pt x="419" y="451"/>
                    <a:pt x="418" y="453"/>
                    <a:pt x="417" y="454"/>
                  </a:cubicBezTo>
                  <a:close/>
                  <a:moveTo>
                    <a:pt x="297" y="135"/>
                  </a:moveTo>
                  <a:cubicBezTo>
                    <a:pt x="293" y="135"/>
                    <a:pt x="290" y="132"/>
                    <a:pt x="290" y="128"/>
                  </a:cubicBezTo>
                  <a:cubicBezTo>
                    <a:pt x="290" y="124"/>
                    <a:pt x="293" y="121"/>
                    <a:pt x="297" y="121"/>
                  </a:cubicBezTo>
                  <a:cubicBezTo>
                    <a:pt x="363" y="121"/>
                    <a:pt x="417" y="174"/>
                    <a:pt x="417" y="241"/>
                  </a:cubicBezTo>
                  <a:cubicBezTo>
                    <a:pt x="417" y="244"/>
                    <a:pt x="414" y="248"/>
                    <a:pt x="410" y="248"/>
                  </a:cubicBezTo>
                  <a:cubicBezTo>
                    <a:pt x="406" y="248"/>
                    <a:pt x="403" y="244"/>
                    <a:pt x="403" y="241"/>
                  </a:cubicBezTo>
                  <a:cubicBezTo>
                    <a:pt x="403" y="182"/>
                    <a:pt x="356" y="135"/>
                    <a:pt x="297" y="135"/>
                  </a:cubicBezTo>
                  <a:close/>
                  <a:moveTo>
                    <a:pt x="537" y="241"/>
                  </a:moveTo>
                  <a:cubicBezTo>
                    <a:pt x="537" y="244"/>
                    <a:pt x="534" y="248"/>
                    <a:pt x="530" y="248"/>
                  </a:cubicBezTo>
                  <a:cubicBezTo>
                    <a:pt x="527" y="248"/>
                    <a:pt x="523" y="244"/>
                    <a:pt x="523" y="241"/>
                  </a:cubicBezTo>
                  <a:cubicBezTo>
                    <a:pt x="523" y="116"/>
                    <a:pt x="422" y="14"/>
                    <a:pt x="297" y="14"/>
                  </a:cubicBezTo>
                  <a:cubicBezTo>
                    <a:pt x="293" y="14"/>
                    <a:pt x="290" y="11"/>
                    <a:pt x="290" y="7"/>
                  </a:cubicBezTo>
                  <a:cubicBezTo>
                    <a:pt x="290" y="3"/>
                    <a:pt x="293" y="0"/>
                    <a:pt x="297" y="0"/>
                  </a:cubicBezTo>
                  <a:cubicBezTo>
                    <a:pt x="430" y="0"/>
                    <a:pt x="537" y="108"/>
                    <a:pt x="537" y="241"/>
                  </a:cubicBezTo>
                  <a:close/>
                  <a:moveTo>
                    <a:pt x="477" y="241"/>
                  </a:moveTo>
                  <a:cubicBezTo>
                    <a:pt x="477" y="244"/>
                    <a:pt x="474" y="248"/>
                    <a:pt x="470" y="248"/>
                  </a:cubicBezTo>
                  <a:cubicBezTo>
                    <a:pt x="466" y="248"/>
                    <a:pt x="463" y="244"/>
                    <a:pt x="463" y="241"/>
                  </a:cubicBezTo>
                  <a:cubicBezTo>
                    <a:pt x="463" y="149"/>
                    <a:pt x="389" y="74"/>
                    <a:pt x="297" y="74"/>
                  </a:cubicBezTo>
                  <a:cubicBezTo>
                    <a:pt x="293" y="74"/>
                    <a:pt x="290" y="71"/>
                    <a:pt x="290" y="67"/>
                  </a:cubicBezTo>
                  <a:cubicBezTo>
                    <a:pt x="290" y="64"/>
                    <a:pt x="293" y="60"/>
                    <a:pt x="297" y="60"/>
                  </a:cubicBezTo>
                  <a:cubicBezTo>
                    <a:pt x="396" y="60"/>
                    <a:pt x="477" y="141"/>
                    <a:pt x="477" y="24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4" name="Group 9263"/>
          <p:cNvGrpSpPr/>
          <p:nvPr/>
        </p:nvGrpSpPr>
        <p:grpSpPr>
          <a:xfrm>
            <a:off x="4736477" y="3059188"/>
            <a:ext cx="1097280" cy="1097280"/>
            <a:chOff x="9764713" y="2476500"/>
            <a:chExt cx="949325" cy="949325"/>
          </a:xfrm>
        </p:grpSpPr>
        <p:sp>
          <p:nvSpPr>
            <p:cNvPr id="17" name="Oval 10"/>
            <p:cNvSpPr>
              <a:spLocks noChangeArrowheads="1"/>
            </p:cNvSpPr>
            <p:nvPr/>
          </p:nvSpPr>
          <p:spPr bwMode="auto">
            <a:xfrm>
              <a:off x="9764713"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49" name="Freeform 26"/>
            <p:cNvSpPr>
              <a:spLocks noEditPoints="1"/>
            </p:cNvSpPr>
            <p:nvPr/>
          </p:nvSpPr>
          <p:spPr bwMode="auto">
            <a:xfrm>
              <a:off x="10052050" y="2660650"/>
              <a:ext cx="374650" cy="581025"/>
            </a:xfrm>
            <a:custGeom>
              <a:avLst/>
              <a:gdLst>
                <a:gd name="T0" fmla="*/ 110 w 419"/>
                <a:gd name="T1" fmla="*/ 651 h 651"/>
                <a:gd name="T2" fmla="*/ 0 w 419"/>
                <a:gd name="T3" fmla="*/ 538 h 651"/>
                <a:gd name="T4" fmla="*/ 7 w 419"/>
                <a:gd name="T5" fmla="*/ 531 h 651"/>
                <a:gd name="T6" fmla="*/ 14 w 419"/>
                <a:gd name="T7" fmla="*/ 538 h 651"/>
                <a:gd name="T8" fmla="*/ 110 w 419"/>
                <a:gd name="T9" fmla="*/ 637 h 651"/>
                <a:gd name="T10" fmla="*/ 243 w 419"/>
                <a:gd name="T11" fmla="*/ 519 h 651"/>
                <a:gd name="T12" fmla="*/ 307 w 419"/>
                <a:gd name="T13" fmla="*/ 429 h 651"/>
                <a:gd name="T14" fmla="*/ 405 w 419"/>
                <a:gd name="T15" fmla="*/ 226 h 651"/>
                <a:gd name="T16" fmla="*/ 216 w 419"/>
                <a:gd name="T17" fmla="*/ 14 h 651"/>
                <a:gd name="T18" fmla="*/ 48 w 419"/>
                <a:gd name="T19" fmla="*/ 173 h 651"/>
                <a:gd name="T20" fmla="*/ 41 w 419"/>
                <a:gd name="T21" fmla="*/ 180 h 651"/>
                <a:gd name="T22" fmla="*/ 34 w 419"/>
                <a:gd name="T23" fmla="*/ 173 h 651"/>
                <a:gd name="T24" fmla="*/ 216 w 419"/>
                <a:gd name="T25" fmla="*/ 0 h 651"/>
                <a:gd name="T26" fmla="*/ 350 w 419"/>
                <a:gd name="T27" fmla="*/ 52 h 651"/>
                <a:gd name="T28" fmla="*/ 419 w 419"/>
                <a:gd name="T29" fmla="*/ 226 h 651"/>
                <a:gd name="T30" fmla="*/ 318 w 419"/>
                <a:gd name="T31" fmla="*/ 438 h 651"/>
                <a:gd name="T32" fmla="*/ 256 w 419"/>
                <a:gd name="T33" fmla="*/ 523 h 651"/>
                <a:gd name="T34" fmla="*/ 110 w 419"/>
                <a:gd name="T35" fmla="*/ 651 h 651"/>
                <a:gd name="T36" fmla="*/ 99 w 419"/>
                <a:gd name="T37" fmla="*/ 414 h 651"/>
                <a:gd name="T38" fmla="*/ 131 w 419"/>
                <a:gd name="T39" fmla="*/ 402 h 651"/>
                <a:gd name="T40" fmla="*/ 165 w 419"/>
                <a:gd name="T41" fmla="*/ 350 h 651"/>
                <a:gd name="T42" fmla="*/ 148 w 419"/>
                <a:gd name="T43" fmla="*/ 306 h 651"/>
                <a:gd name="T44" fmla="*/ 135 w 419"/>
                <a:gd name="T45" fmla="*/ 274 h 651"/>
                <a:gd name="T46" fmla="*/ 233 w 419"/>
                <a:gd name="T47" fmla="*/ 111 h 651"/>
                <a:gd name="T48" fmla="*/ 314 w 419"/>
                <a:gd name="T49" fmla="*/ 192 h 651"/>
                <a:gd name="T50" fmla="*/ 322 w 419"/>
                <a:gd name="T51" fmla="*/ 198 h 651"/>
                <a:gd name="T52" fmla="*/ 328 w 419"/>
                <a:gd name="T53" fmla="*/ 191 h 651"/>
                <a:gd name="T54" fmla="*/ 233 w 419"/>
                <a:gd name="T55" fmla="*/ 97 h 651"/>
                <a:gd name="T56" fmla="*/ 121 w 419"/>
                <a:gd name="T57" fmla="*/ 274 h 651"/>
                <a:gd name="T58" fmla="*/ 138 w 419"/>
                <a:gd name="T59" fmla="*/ 317 h 651"/>
                <a:gd name="T60" fmla="*/ 151 w 419"/>
                <a:gd name="T61" fmla="*/ 350 h 651"/>
                <a:gd name="T62" fmla="*/ 97 w 419"/>
                <a:gd name="T63" fmla="*/ 400 h 651"/>
                <a:gd name="T64" fmla="*/ 91 w 419"/>
                <a:gd name="T65" fmla="*/ 408 h 651"/>
                <a:gd name="T66" fmla="*/ 98 w 419"/>
                <a:gd name="T67" fmla="*/ 414 h 651"/>
                <a:gd name="T68" fmla="*/ 99 w 419"/>
                <a:gd name="T69" fmla="*/ 414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9" h="651">
                  <a:moveTo>
                    <a:pt x="110" y="651"/>
                  </a:moveTo>
                  <a:cubicBezTo>
                    <a:pt x="52" y="651"/>
                    <a:pt x="0" y="574"/>
                    <a:pt x="0" y="538"/>
                  </a:cubicBezTo>
                  <a:cubicBezTo>
                    <a:pt x="0" y="534"/>
                    <a:pt x="4" y="531"/>
                    <a:pt x="7" y="531"/>
                  </a:cubicBezTo>
                  <a:cubicBezTo>
                    <a:pt x="11" y="531"/>
                    <a:pt x="14" y="534"/>
                    <a:pt x="14" y="538"/>
                  </a:cubicBezTo>
                  <a:cubicBezTo>
                    <a:pt x="14" y="569"/>
                    <a:pt x="63" y="637"/>
                    <a:pt x="110" y="637"/>
                  </a:cubicBezTo>
                  <a:cubicBezTo>
                    <a:pt x="168" y="637"/>
                    <a:pt x="217" y="593"/>
                    <a:pt x="243" y="519"/>
                  </a:cubicBezTo>
                  <a:cubicBezTo>
                    <a:pt x="254" y="486"/>
                    <a:pt x="280" y="458"/>
                    <a:pt x="307" y="429"/>
                  </a:cubicBezTo>
                  <a:cubicBezTo>
                    <a:pt x="353" y="379"/>
                    <a:pt x="405" y="324"/>
                    <a:pt x="405" y="226"/>
                  </a:cubicBezTo>
                  <a:cubicBezTo>
                    <a:pt x="405" y="58"/>
                    <a:pt x="282" y="14"/>
                    <a:pt x="216" y="14"/>
                  </a:cubicBezTo>
                  <a:cubicBezTo>
                    <a:pt x="134" y="14"/>
                    <a:pt x="48" y="96"/>
                    <a:pt x="48" y="173"/>
                  </a:cubicBezTo>
                  <a:cubicBezTo>
                    <a:pt x="48" y="177"/>
                    <a:pt x="45" y="180"/>
                    <a:pt x="41" y="180"/>
                  </a:cubicBezTo>
                  <a:cubicBezTo>
                    <a:pt x="37" y="180"/>
                    <a:pt x="34" y="177"/>
                    <a:pt x="34" y="173"/>
                  </a:cubicBezTo>
                  <a:cubicBezTo>
                    <a:pt x="34" y="89"/>
                    <a:pt x="128" y="0"/>
                    <a:pt x="216" y="0"/>
                  </a:cubicBezTo>
                  <a:cubicBezTo>
                    <a:pt x="265" y="0"/>
                    <a:pt x="314" y="19"/>
                    <a:pt x="350" y="52"/>
                  </a:cubicBezTo>
                  <a:cubicBezTo>
                    <a:pt x="381" y="80"/>
                    <a:pt x="419" y="133"/>
                    <a:pt x="419" y="226"/>
                  </a:cubicBezTo>
                  <a:cubicBezTo>
                    <a:pt x="419" y="329"/>
                    <a:pt x="365" y="387"/>
                    <a:pt x="318" y="438"/>
                  </a:cubicBezTo>
                  <a:cubicBezTo>
                    <a:pt x="291" y="466"/>
                    <a:pt x="267" y="493"/>
                    <a:pt x="256" y="523"/>
                  </a:cubicBezTo>
                  <a:cubicBezTo>
                    <a:pt x="229" y="603"/>
                    <a:pt x="174" y="651"/>
                    <a:pt x="110" y="651"/>
                  </a:cubicBezTo>
                  <a:close/>
                  <a:moveTo>
                    <a:pt x="99" y="414"/>
                  </a:moveTo>
                  <a:cubicBezTo>
                    <a:pt x="100" y="414"/>
                    <a:pt x="116" y="411"/>
                    <a:pt x="131" y="402"/>
                  </a:cubicBezTo>
                  <a:cubicBezTo>
                    <a:pt x="153" y="390"/>
                    <a:pt x="165" y="372"/>
                    <a:pt x="165" y="350"/>
                  </a:cubicBezTo>
                  <a:cubicBezTo>
                    <a:pt x="165" y="323"/>
                    <a:pt x="156" y="314"/>
                    <a:pt x="148" y="306"/>
                  </a:cubicBezTo>
                  <a:cubicBezTo>
                    <a:pt x="141" y="300"/>
                    <a:pt x="135" y="294"/>
                    <a:pt x="135" y="274"/>
                  </a:cubicBezTo>
                  <a:cubicBezTo>
                    <a:pt x="135" y="145"/>
                    <a:pt x="199" y="111"/>
                    <a:pt x="233" y="111"/>
                  </a:cubicBezTo>
                  <a:cubicBezTo>
                    <a:pt x="266" y="111"/>
                    <a:pt x="307" y="125"/>
                    <a:pt x="314" y="192"/>
                  </a:cubicBezTo>
                  <a:cubicBezTo>
                    <a:pt x="315" y="196"/>
                    <a:pt x="318" y="199"/>
                    <a:pt x="322" y="198"/>
                  </a:cubicBezTo>
                  <a:cubicBezTo>
                    <a:pt x="326" y="198"/>
                    <a:pt x="329" y="195"/>
                    <a:pt x="328" y="191"/>
                  </a:cubicBezTo>
                  <a:cubicBezTo>
                    <a:pt x="320" y="109"/>
                    <a:pt x="265" y="97"/>
                    <a:pt x="233" y="97"/>
                  </a:cubicBezTo>
                  <a:cubicBezTo>
                    <a:pt x="195" y="97"/>
                    <a:pt x="121" y="134"/>
                    <a:pt x="121" y="274"/>
                  </a:cubicBezTo>
                  <a:cubicBezTo>
                    <a:pt x="121" y="300"/>
                    <a:pt x="130" y="309"/>
                    <a:pt x="138" y="317"/>
                  </a:cubicBezTo>
                  <a:cubicBezTo>
                    <a:pt x="145" y="323"/>
                    <a:pt x="151" y="329"/>
                    <a:pt x="151" y="350"/>
                  </a:cubicBezTo>
                  <a:cubicBezTo>
                    <a:pt x="151" y="391"/>
                    <a:pt x="99" y="399"/>
                    <a:pt x="97" y="400"/>
                  </a:cubicBezTo>
                  <a:cubicBezTo>
                    <a:pt x="93" y="400"/>
                    <a:pt x="91" y="404"/>
                    <a:pt x="91" y="408"/>
                  </a:cubicBezTo>
                  <a:cubicBezTo>
                    <a:pt x="92" y="411"/>
                    <a:pt x="95" y="414"/>
                    <a:pt x="98" y="414"/>
                  </a:cubicBezTo>
                  <a:cubicBezTo>
                    <a:pt x="99" y="414"/>
                    <a:pt x="99" y="414"/>
                    <a:pt x="99" y="4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6" name="Group 9265"/>
          <p:cNvGrpSpPr/>
          <p:nvPr/>
        </p:nvGrpSpPr>
        <p:grpSpPr>
          <a:xfrm>
            <a:off x="6460135" y="3059188"/>
            <a:ext cx="1097280" cy="1097280"/>
            <a:chOff x="1477963" y="3649663"/>
            <a:chExt cx="949325" cy="950913"/>
          </a:xfrm>
        </p:grpSpPr>
        <p:sp>
          <p:nvSpPr>
            <p:cNvPr id="23" name="Oval 16"/>
            <p:cNvSpPr>
              <a:spLocks noChangeArrowheads="1"/>
            </p:cNvSpPr>
            <p:nvPr/>
          </p:nvSpPr>
          <p:spPr bwMode="auto">
            <a:xfrm>
              <a:off x="1477963" y="3649663"/>
              <a:ext cx="949325" cy="95091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0" name="Freeform 27"/>
            <p:cNvSpPr>
              <a:spLocks noEditPoints="1"/>
            </p:cNvSpPr>
            <p:nvPr/>
          </p:nvSpPr>
          <p:spPr bwMode="auto">
            <a:xfrm>
              <a:off x="1665288" y="3836988"/>
              <a:ext cx="573088" cy="576263"/>
            </a:xfrm>
            <a:custGeom>
              <a:avLst/>
              <a:gdLst>
                <a:gd name="T0" fmla="*/ 212 w 642"/>
                <a:gd name="T1" fmla="*/ 376 h 645"/>
                <a:gd name="T2" fmla="*/ 305 w 642"/>
                <a:gd name="T3" fmla="*/ 229 h 645"/>
                <a:gd name="T4" fmla="*/ 219 w 642"/>
                <a:gd name="T5" fmla="*/ 236 h 645"/>
                <a:gd name="T6" fmla="*/ 319 w 642"/>
                <a:gd name="T7" fmla="*/ 229 h 645"/>
                <a:gd name="T8" fmla="*/ 226 w 642"/>
                <a:gd name="T9" fmla="*/ 369 h 645"/>
                <a:gd name="T10" fmla="*/ 312 w 642"/>
                <a:gd name="T11" fmla="*/ 383 h 645"/>
                <a:gd name="T12" fmla="*/ 438 w 642"/>
                <a:gd name="T13" fmla="*/ 324 h 645"/>
                <a:gd name="T14" fmla="*/ 418 w 642"/>
                <a:gd name="T15" fmla="*/ 310 h 645"/>
                <a:gd name="T16" fmla="*/ 405 w 642"/>
                <a:gd name="T17" fmla="*/ 181 h 645"/>
                <a:gd name="T18" fmla="*/ 329 w 642"/>
                <a:gd name="T19" fmla="*/ 324 h 645"/>
                <a:gd name="T20" fmla="*/ 411 w 642"/>
                <a:gd name="T21" fmla="*/ 383 h 645"/>
                <a:gd name="T22" fmla="*/ 404 w 642"/>
                <a:gd name="T23" fmla="*/ 310 h 645"/>
                <a:gd name="T24" fmla="*/ 326 w 642"/>
                <a:gd name="T25" fmla="*/ 55 h 645"/>
                <a:gd name="T26" fmla="*/ 312 w 642"/>
                <a:gd name="T27" fmla="*/ 7 h 645"/>
                <a:gd name="T28" fmla="*/ 326 w 642"/>
                <a:gd name="T29" fmla="*/ 55 h 645"/>
                <a:gd name="T30" fmla="*/ 587 w 642"/>
                <a:gd name="T31" fmla="*/ 316 h 645"/>
                <a:gd name="T32" fmla="*/ 635 w 642"/>
                <a:gd name="T33" fmla="*/ 330 h 645"/>
                <a:gd name="T34" fmla="*/ 596 w 642"/>
                <a:gd name="T35" fmla="*/ 171 h 645"/>
                <a:gd name="T36" fmla="*/ 547 w 642"/>
                <a:gd name="T37" fmla="*/ 183 h 645"/>
                <a:gd name="T38" fmla="*/ 554 w 642"/>
                <a:gd name="T39" fmla="*/ 195 h 645"/>
                <a:gd name="T40" fmla="*/ 481 w 642"/>
                <a:gd name="T41" fmla="*/ 43 h 645"/>
                <a:gd name="T42" fmla="*/ 449 w 642"/>
                <a:gd name="T43" fmla="*/ 97 h 645"/>
                <a:gd name="T44" fmla="*/ 599 w 642"/>
                <a:gd name="T45" fmla="*/ 484 h 645"/>
                <a:gd name="T46" fmla="*/ 545 w 642"/>
                <a:gd name="T47" fmla="*/ 453 h 645"/>
                <a:gd name="T48" fmla="*/ 593 w 642"/>
                <a:gd name="T49" fmla="*/ 488 h 645"/>
                <a:gd name="T50" fmla="*/ 91 w 642"/>
                <a:gd name="T51" fmla="*/ 183 h 645"/>
                <a:gd name="T52" fmla="*/ 42 w 642"/>
                <a:gd name="T53" fmla="*/ 171 h 645"/>
                <a:gd name="T54" fmla="*/ 94 w 642"/>
                <a:gd name="T55" fmla="*/ 192 h 645"/>
                <a:gd name="T56" fmla="*/ 459 w 642"/>
                <a:gd name="T57" fmla="*/ 551 h 645"/>
                <a:gd name="T58" fmla="*/ 471 w 642"/>
                <a:gd name="T59" fmla="*/ 600 h 645"/>
                <a:gd name="T60" fmla="*/ 189 w 642"/>
                <a:gd name="T61" fmla="*/ 97 h 645"/>
                <a:gd name="T62" fmla="*/ 158 w 642"/>
                <a:gd name="T63" fmla="*/ 43 h 645"/>
                <a:gd name="T64" fmla="*/ 185 w 642"/>
                <a:gd name="T65" fmla="*/ 98 h 645"/>
                <a:gd name="T66" fmla="*/ 366 w 642"/>
                <a:gd name="T67" fmla="*/ 575 h 645"/>
                <a:gd name="T68" fmla="*/ 238 w 642"/>
                <a:gd name="T69" fmla="*/ 528 h 645"/>
                <a:gd name="T70" fmla="*/ 105 w 642"/>
                <a:gd name="T71" fmla="*/ 449 h 645"/>
                <a:gd name="T72" fmla="*/ 117 w 642"/>
                <a:gd name="T73" fmla="*/ 334 h 645"/>
                <a:gd name="T74" fmla="*/ 4 w 642"/>
                <a:gd name="T75" fmla="*/ 358 h 645"/>
                <a:gd name="T76" fmla="*/ 300 w 642"/>
                <a:gd name="T77" fmla="*/ 645 h 645"/>
                <a:gd name="T78" fmla="*/ 69 w 642"/>
                <a:gd name="T79" fmla="*/ 301 h 645"/>
                <a:gd name="T80" fmla="*/ 91 w 642"/>
                <a:gd name="T81" fmla="*/ 444 h 645"/>
                <a:gd name="T82" fmla="*/ 210 w 642"/>
                <a:gd name="T83" fmla="*/ 563 h 645"/>
                <a:gd name="T84" fmla="*/ 353 w 642"/>
                <a:gd name="T85" fmla="*/ 582 h 645"/>
                <a:gd name="T86" fmla="*/ 15 w 642"/>
                <a:gd name="T87" fmla="*/ 377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2" h="645">
                  <a:moveTo>
                    <a:pt x="312" y="383"/>
                  </a:moveTo>
                  <a:cubicBezTo>
                    <a:pt x="219" y="383"/>
                    <a:pt x="219" y="383"/>
                    <a:pt x="219" y="383"/>
                  </a:cubicBezTo>
                  <a:cubicBezTo>
                    <a:pt x="215" y="383"/>
                    <a:pt x="212" y="380"/>
                    <a:pt x="212" y="376"/>
                  </a:cubicBezTo>
                  <a:cubicBezTo>
                    <a:pt x="212" y="328"/>
                    <a:pt x="230" y="309"/>
                    <a:pt x="257" y="287"/>
                  </a:cubicBezTo>
                  <a:cubicBezTo>
                    <a:pt x="260" y="284"/>
                    <a:pt x="263" y="282"/>
                    <a:pt x="267" y="279"/>
                  </a:cubicBezTo>
                  <a:cubicBezTo>
                    <a:pt x="283" y="268"/>
                    <a:pt x="305" y="251"/>
                    <a:pt x="305" y="229"/>
                  </a:cubicBezTo>
                  <a:cubicBezTo>
                    <a:pt x="305" y="206"/>
                    <a:pt x="290" y="192"/>
                    <a:pt x="266" y="192"/>
                  </a:cubicBezTo>
                  <a:cubicBezTo>
                    <a:pt x="243" y="192"/>
                    <a:pt x="226" y="208"/>
                    <a:pt x="226" y="229"/>
                  </a:cubicBezTo>
                  <a:cubicBezTo>
                    <a:pt x="226" y="233"/>
                    <a:pt x="223" y="236"/>
                    <a:pt x="219" y="236"/>
                  </a:cubicBezTo>
                  <a:cubicBezTo>
                    <a:pt x="215" y="236"/>
                    <a:pt x="212" y="233"/>
                    <a:pt x="212" y="229"/>
                  </a:cubicBezTo>
                  <a:cubicBezTo>
                    <a:pt x="212" y="200"/>
                    <a:pt x="236" y="178"/>
                    <a:pt x="266" y="178"/>
                  </a:cubicBezTo>
                  <a:cubicBezTo>
                    <a:pt x="298" y="178"/>
                    <a:pt x="319" y="198"/>
                    <a:pt x="319" y="229"/>
                  </a:cubicBezTo>
                  <a:cubicBezTo>
                    <a:pt x="319" y="259"/>
                    <a:pt x="293" y="278"/>
                    <a:pt x="275" y="291"/>
                  </a:cubicBezTo>
                  <a:cubicBezTo>
                    <a:pt x="272" y="293"/>
                    <a:pt x="268" y="296"/>
                    <a:pt x="266" y="298"/>
                  </a:cubicBezTo>
                  <a:cubicBezTo>
                    <a:pt x="242" y="317"/>
                    <a:pt x="227" y="332"/>
                    <a:pt x="226" y="369"/>
                  </a:cubicBezTo>
                  <a:cubicBezTo>
                    <a:pt x="312" y="369"/>
                    <a:pt x="312" y="369"/>
                    <a:pt x="312" y="369"/>
                  </a:cubicBezTo>
                  <a:cubicBezTo>
                    <a:pt x="316" y="369"/>
                    <a:pt x="319" y="372"/>
                    <a:pt x="319" y="376"/>
                  </a:cubicBezTo>
                  <a:cubicBezTo>
                    <a:pt x="319" y="380"/>
                    <a:pt x="316" y="383"/>
                    <a:pt x="312" y="383"/>
                  </a:cubicBezTo>
                  <a:close/>
                  <a:moveTo>
                    <a:pt x="418" y="376"/>
                  </a:moveTo>
                  <a:cubicBezTo>
                    <a:pt x="418" y="324"/>
                    <a:pt x="418" y="324"/>
                    <a:pt x="418" y="324"/>
                  </a:cubicBezTo>
                  <a:cubicBezTo>
                    <a:pt x="438" y="324"/>
                    <a:pt x="438" y="324"/>
                    <a:pt x="438" y="324"/>
                  </a:cubicBezTo>
                  <a:cubicBezTo>
                    <a:pt x="442" y="324"/>
                    <a:pt x="445" y="321"/>
                    <a:pt x="445" y="317"/>
                  </a:cubicBezTo>
                  <a:cubicBezTo>
                    <a:pt x="445" y="313"/>
                    <a:pt x="442" y="310"/>
                    <a:pt x="438" y="310"/>
                  </a:cubicBezTo>
                  <a:cubicBezTo>
                    <a:pt x="418" y="310"/>
                    <a:pt x="418" y="310"/>
                    <a:pt x="418" y="310"/>
                  </a:cubicBezTo>
                  <a:cubicBezTo>
                    <a:pt x="418" y="185"/>
                    <a:pt x="418" y="185"/>
                    <a:pt x="418" y="185"/>
                  </a:cubicBezTo>
                  <a:cubicBezTo>
                    <a:pt x="418" y="182"/>
                    <a:pt x="416" y="179"/>
                    <a:pt x="413" y="178"/>
                  </a:cubicBezTo>
                  <a:cubicBezTo>
                    <a:pt x="410" y="177"/>
                    <a:pt x="407" y="178"/>
                    <a:pt x="405" y="181"/>
                  </a:cubicBezTo>
                  <a:cubicBezTo>
                    <a:pt x="323" y="313"/>
                    <a:pt x="323" y="313"/>
                    <a:pt x="323" y="313"/>
                  </a:cubicBezTo>
                  <a:cubicBezTo>
                    <a:pt x="322" y="315"/>
                    <a:pt x="322" y="318"/>
                    <a:pt x="323" y="320"/>
                  </a:cubicBezTo>
                  <a:cubicBezTo>
                    <a:pt x="324" y="323"/>
                    <a:pt x="327" y="324"/>
                    <a:pt x="329" y="324"/>
                  </a:cubicBezTo>
                  <a:cubicBezTo>
                    <a:pt x="404" y="324"/>
                    <a:pt x="404" y="324"/>
                    <a:pt x="404" y="324"/>
                  </a:cubicBezTo>
                  <a:cubicBezTo>
                    <a:pt x="404" y="376"/>
                    <a:pt x="404" y="376"/>
                    <a:pt x="404" y="376"/>
                  </a:cubicBezTo>
                  <a:cubicBezTo>
                    <a:pt x="404" y="380"/>
                    <a:pt x="408" y="383"/>
                    <a:pt x="411" y="383"/>
                  </a:cubicBezTo>
                  <a:cubicBezTo>
                    <a:pt x="415" y="383"/>
                    <a:pt x="418" y="380"/>
                    <a:pt x="418" y="376"/>
                  </a:cubicBezTo>
                  <a:close/>
                  <a:moveTo>
                    <a:pt x="404" y="209"/>
                  </a:moveTo>
                  <a:cubicBezTo>
                    <a:pt x="404" y="310"/>
                    <a:pt x="404" y="310"/>
                    <a:pt x="404" y="310"/>
                  </a:cubicBezTo>
                  <a:cubicBezTo>
                    <a:pt x="342" y="310"/>
                    <a:pt x="342" y="310"/>
                    <a:pt x="342" y="310"/>
                  </a:cubicBezTo>
                  <a:lnTo>
                    <a:pt x="404" y="209"/>
                  </a:lnTo>
                  <a:close/>
                  <a:moveTo>
                    <a:pt x="326" y="55"/>
                  </a:moveTo>
                  <a:cubicBezTo>
                    <a:pt x="326" y="7"/>
                    <a:pt x="326" y="7"/>
                    <a:pt x="326" y="7"/>
                  </a:cubicBezTo>
                  <a:cubicBezTo>
                    <a:pt x="326" y="3"/>
                    <a:pt x="323" y="0"/>
                    <a:pt x="319" y="0"/>
                  </a:cubicBezTo>
                  <a:cubicBezTo>
                    <a:pt x="315" y="0"/>
                    <a:pt x="312" y="3"/>
                    <a:pt x="312" y="7"/>
                  </a:cubicBezTo>
                  <a:cubicBezTo>
                    <a:pt x="312" y="55"/>
                    <a:pt x="312" y="55"/>
                    <a:pt x="312" y="55"/>
                  </a:cubicBezTo>
                  <a:cubicBezTo>
                    <a:pt x="312" y="59"/>
                    <a:pt x="315" y="62"/>
                    <a:pt x="319" y="62"/>
                  </a:cubicBezTo>
                  <a:cubicBezTo>
                    <a:pt x="323" y="62"/>
                    <a:pt x="326" y="59"/>
                    <a:pt x="326" y="55"/>
                  </a:cubicBezTo>
                  <a:close/>
                  <a:moveTo>
                    <a:pt x="642" y="323"/>
                  </a:moveTo>
                  <a:cubicBezTo>
                    <a:pt x="642" y="319"/>
                    <a:pt x="639" y="316"/>
                    <a:pt x="635" y="316"/>
                  </a:cubicBezTo>
                  <a:cubicBezTo>
                    <a:pt x="587" y="316"/>
                    <a:pt x="587" y="316"/>
                    <a:pt x="587" y="316"/>
                  </a:cubicBezTo>
                  <a:cubicBezTo>
                    <a:pt x="583" y="316"/>
                    <a:pt x="580" y="319"/>
                    <a:pt x="580" y="323"/>
                  </a:cubicBezTo>
                  <a:cubicBezTo>
                    <a:pt x="580" y="327"/>
                    <a:pt x="583" y="330"/>
                    <a:pt x="587" y="330"/>
                  </a:cubicBezTo>
                  <a:cubicBezTo>
                    <a:pt x="635" y="330"/>
                    <a:pt x="635" y="330"/>
                    <a:pt x="635" y="330"/>
                  </a:cubicBezTo>
                  <a:cubicBezTo>
                    <a:pt x="639" y="330"/>
                    <a:pt x="642" y="327"/>
                    <a:pt x="642" y="323"/>
                  </a:cubicBezTo>
                  <a:close/>
                  <a:moveTo>
                    <a:pt x="554" y="195"/>
                  </a:moveTo>
                  <a:cubicBezTo>
                    <a:pt x="596" y="171"/>
                    <a:pt x="596" y="171"/>
                    <a:pt x="596" y="171"/>
                  </a:cubicBezTo>
                  <a:cubicBezTo>
                    <a:pt x="600" y="169"/>
                    <a:pt x="601" y="164"/>
                    <a:pt x="599" y="161"/>
                  </a:cubicBezTo>
                  <a:cubicBezTo>
                    <a:pt x="597" y="158"/>
                    <a:pt x="593" y="157"/>
                    <a:pt x="589" y="159"/>
                  </a:cubicBezTo>
                  <a:cubicBezTo>
                    <a:pt x="547" y="183"/>
                    <a:pt x="547" y="183"/>
                    <a:pt x="547" y="183"/>
                  </a:cubicBezTo>
                  <a:cubicBezTo>
                    <a:pt x="544" y="185"/>
                    <a:pt x="543" y="189"/>
                    <a:pt x="545" y="192"/>
                  </a:cubicBezTo>
                  <a:cubicBezTo>
                    <a:pt x="546" y="195"/>
                    <a:pt x="548" y="196"/>
                    <a:pt x="551" y="196"/>
                  </a:cubicBezTo>
                  <a:cubicBezTo>
                    <a:pt x="552" y="196"/>
                    <a:pt x="553" y="196"/>
                    <a:pt x="554" y="195"/>
                  </a:cubicBezTo>
                  <a:close/>
                  <a:moveTo>
                    <a:pt x="459" y="94"/>
                  </a:moveTo>
                  <a:cubicBezTo>
                    <a:pt x="483" y="52"/>
                    <a:pt x="483" y="52"/>
                    <a:pt x="483" y="52"/>
                  </a:cubicBezTo>
                  <a:cubicBezTo>
                    <a:pt x="485" y="49"/>
                    <a:pt x="484" y="45"/>
                    <a:pt x="481" y="43"/>
                  </a:cubicBezTo>
                  <a:cubicBezTo>
                    <a:pt x="477" y="41"/>
                    <a:pt x="473" y="42"/>
                    <a:pt x="471" y="45"/>
                  </a:cubicBezTo>
                  <a:cubicBezTo>
                    <a:pt x="447" y="87"/>
                    <a:pt x="447" y="87"/>
                    <a:pt x="447" y="87"/>
                  </a:cubicBezTo>
                  <a:cubicBezTo>
                    <a:pt x="445" y="91"/>
                    <a:pt x="446" y="95"/>
                    <a:pt x="449" y="97"/>
                  </a:cubicBezTo>
                  <a:cubicBezTo>
                    <a:pt x="451" y="98"/>
                    <a:pt x="452" y="98"/>
                    <a:pt x="453" y="98"/>
                  </a:cubicBezTo>
                  <a:cubicBezTo>
                    <a:pt x="455" y="98"/>
                    <a:pt x="458" y="97"/>
                    <a:pt x="459" y="94"/>
                  </a:cubicBezTo>
                  <a:close/>
                  <a:moveTo>
                    <a:pt x="599" y="484"/>
                  </a:moveTo>
                  <a:cubicBezTo>
                    <a:pt x="601" y="481"/>
                    <a:pt x="600" y="477"/>
                    <a:pt x="596" y="475"/>
                  </a:cubicBezTo>
                  <a:cubicBezTo>
                    <a:pt x="554" y="450"/>
                    <a:pt x="554" y="450"/>
                    <a:pt x="554" y="450"/>
                  </a:cubicBezTo>
                  <a:cubicBezTo>
                    <a:pt x="551" y="448"/>
                    <a:pt x="547" y="450"/>
                    <a:pt x="545" y="453"/>
                  </a:cubicBezTo>
                  <a:cubicBezTo>
                    <a:pt x="543" y="456"/>
                    <a:pt x="544" y="461"/>
                    <a:pt x="547" y="462"/>
                  </a:cubicBezTo>
                  <a:cubicBezTo>
                    <a:pt x="589" y="487"/>
                    <a:pt x="589" y="487"/>
                    <a:pt x="589" y="487"/>
                  </a:cubicBezTo>
                  <a:cubicBezTo>
                    <a:pt x="591" y="487"/>
                    <a:pt x="592" y="488"/>
                    <a:pt x="593" y="488"/>
                  </a:cubicBezTo>
                  <a:cubicBezTo>
                    <a:pt x="595" y="488"/>
                    <a:pt x="598" y="486"/>
                    <a:pt x="599" y="484"/>
                  </a:cubicBezTo>
                  <a:close/>
                  <a:moveTo>
                    <a:pt x="94" y="192"/>
                  </a:moveTo>
                  <a:cubicBezTo>
                    <a:pt x="96" y="189"/>
                    <a:pt x="94" y="185"/>
                    <a:pt x="91" y="183"/>
                  </a:cubicBezTo>
                  <a:cubicBezTo>
                    <a:pt x="49" y="159"/>
                    <a:pt x="49" y="159"/>
                    <a:pt x="49" y="159"/>
                  </a:cubicBezTo>
                  <a:cubicBezTo>
                    <a:pt x="46" y="157"/>
                    <a:pt x="41" y="158"/>
                    <a:pt x="39" y="161"/>
                  </a:cubicBezTo>
                  <a:cubicBezTo>
                    <a:pt x="38" y="164"/>
                    <a:pt x="39" y="169"/>
                    <a:pt x="42" y="171"/>
                  </a:cubicBezTo>
                  <a:cubicBezTo>
                    <a:pt x="84" y="195"/>
                    <a:pt x="84" y="195"/>
                    <a:pt x="84" y="195"/>
                  </a:cubicBezTo>
                  <a:cubicBezTo>
                    <a:pt x="85" y="196"/>
                    <a:pt x="86" y="196"/>
                    <a:pt x="88" y="196"/>
                  </a:cubicBezTo>
                  <a:cubicBezTo>
                    <a:pt x="90" y="196"/>
                    <a:pt x="92" y="195"/>
                    <a:pt x="94" y="192"/>
                  </a:cubicBezTo>
                  <a:close/>
                  <a:moveTo>
                    <a:pt x="481" y="602"/>
                  </a:moveTo>
                  <a:cubicBezTo>
                    <a:pt x="484" y="600"/>
                    <a:pt x="485" y="596"/>
                    <a:pt x="483" y="593"/>
                  </a:cubicBezTo>
                  <a:cubicBezTo>
                    <a:pt x="459" y="551"/>
                    <a:pt x="459" y="551"/>
                    <a:pt x="459" y="551"/>
                  </a:cubicBezTo>
                  <a:cubicBezTo>
                    <a:pt x="457" y="547"/>
                    <a:pt x="453" y="546"/>
                    <a:pt x="449" y="548"/>
                  </a:cubicBezTo>
                  <a:cubicBezTo>
                    <a:pt x="446" y="550"/>
                    <a:pt x="445" y="554"/>
                    <a:pt x="447" y="558"/>
                  </a:cubicBezTo>
                  <a:cubicBezTo>
                    <a:pt x="471" y="600"/>
                    <a:pt x="471" y="600"/>
                    <a:pt x="471" y="600"/>
                  </a:cubicBezTo>
                  <a:cubicBezTo>
                    <a:pt x="472" y="602"/>
                    <a:pt x="475" y="603"/>
                    <a:pt x="477" y="603"/>
                  </a:cubicBezTo>
                  <a:cubicBezTo>
                    <a:pt x="478" y="603"/>
                    <a:pt x="480" y="603"/>
                    <a:pt x="481" y="602"/>
                  </a:cubicBezTo>
                  <a:close/>
                  <a:moveTo>
                    <a:pt x="189" y="97"/>
                  </a:moveTo>
                  <a:cubicBezTo>
                    <a:pt x="192" y="95"/>
                    <a:pt x="193" y="91"/>
                    <a:pt x="192" y="87"/>
                  </a:cubicBezTo>
                  <a:cubicBezTo>
                    <a:pt x="167" y="45"/>
                    <a:pt x="167" y="45"/>
                    <a:pt x="167" y="45"/>
                  </a:cubicBezTo>
                  <a:cubicBezTo>
                    <a:pt x="165" y="42"/>
                    <a:pt x="161" y="41"/>
                    <a:pt x="158" y="43"/>
                  </a:cubicBezTo>
                  <a:cubicBezTo>
                    <a:pt x="154" y="45"/>
                    <a:pt x="153" y="49"/>
                    <a:pt x="155" y="52"/>
                  </a:cubicBezTo>
                  <a:cubicBezTo>
                    <a:pt x="179" y="94"/>
                    <a:pt x="179" y="94"/>
                    <a:pt x="179" y="94"/>
                  </a:cubicBezTo>
                  <a:cubicBezTo>
                    <a:pt x="181" y="97"/>
                    <a:pt x="183" y="98"/>
                    <a:pt x="185" y="98"/>
                  </a:cubicBezTo>
                  <a:cubicBezTo>
                    <a:pt x="187" y="98"/>
                    <a:pt x="188" y="98"/>
                    <a:pt x="189" y="97"/>
                  </a:cubicBezTo>
                  <a:close/>
                  <a:moveTo>
                    <a:pt x="324" y="636"/>
                  </a:moveTo>
                  <a:cubicBezTo>
                    <a:pt x="325" y="636"/>
                    <a:pt x="377" y="591"/>
                    <a:pt x="366" y="575"/>
                  </a:cubicBezTo>
                  <a:cubicBezTo>
                    <a:pt x="359" y="566"/>
                    <a:pt x="285" y="508"/>
                    <a:pt x="271" y="508"/>
                  </a:cubicBezTo>
                  <a:cubicBezTo>
                    <a:pt x="270" y="508"/>
                    <a:pt x="269" y="508"/>
                    <a:pt x="269" y="508"/>
                  </a:cubicBezTo>
                  <a:cubicBezTo>
                    <a:pt x="264" y="509"/>
                    <a:pt x="256" y="515"/>
                    <a:pt x="238" y="528"/>
                  </a:cubicBezTo>
                  <a:cubicBezTo>
                    <a:pt x="226" y="536"/>
                    <a:pt x="209" y="548"/>
                    <a:pt x="205" y="549"/>
                  </a:cubicBezTo>
                  <a:cubicBezTo>
                    <a:pt x="198" y="549"/>
                    <a:pt x="176" y="534"/>
                    <a:pt x="148" y="506"/>
                  </a:cubicBezTo>
                  <a:cubicBezTo>
                    <a:pt x="117" y="475"/>
                    <a:pt x="104" y="454"/>
                    <a:pt x="105" y="449"/>
                  </a:cubicBezTo>
                  <a:cubicBezTo>
                    <a:pt x="106" y="445"/>
                    <a:pt x="118" y="428"/>
                    <a:pt x="126" y="416"/>
                  </a:cubicBezTo>
                  <a:cubicBezTo>
                    <a:pt x="139" y="398"/>
                    <a:pt x="145" y="390"/>
                    <a:pt x="146" y="385"/>
                  </a:cubicBezTo>
                  <a:cubicBezTo>
                    <a:pt x="147" y="382"/>
                    <a:pt x="149" y="376"/>
                    <a:pt x="117" y="334"/>
                  </a:cubicBezTo>
                  <a:cubicBezTo>
                    <a:pt x="107" y="321"/>
                    <a:pt x="84" y="292"/>
                    <a:pt x="75" y="288"/>
                  </a:cubicBezTo>
                  <a:cubicBezTo>
                    <a:pt x="73" y="287"/>
                    <a:pt x="71" y="287"/>
                    <a:pt x="69" y="287"/>
                  </a:cubicBezTo>
                  <a:cubicBezTo>
                    <a:pt x="47" y="287"/>
                    <a:pt x="13" y="337"/>
                    <a:pt x="4" y="358"/>
                  </a:cubicBezTo>
                  <a:cubicBezTo>
                    <a:pt x="1" y="365"/>
                    <a:pt x="0" y="372"/>
                    <a:pt x="1" y="379"/>
                  </a:cubicBezTo>
                  <a:cubicBezTo>
                    <a:pt x="27" y="526"/>
                    <a:pt x="149" y="635"/>
                    <a:pt x="297" y="645"/>
                  </a:cubicBezTo>
                  <a:cubicBezTo>
                    <a:pt x="298" y="645"/>
                    <a:pt x="299" y="645"/>
                    <a:pt x="300" y="645"/>
                  </a:cubicBezTo>
                  <a:cubicBezTo>
                    <a:pt x="300" y="645"/>
                    <a:pt x="300" y="645"/>
                    <a:pt x="300" y="645"/>
                  </a:cubicBezTo>
                  <a:cubicBezTo>
                    <a:pt x="309" y="645"/>
                    <a:pt x="317" y="642"/>
                    <a:pt x="324" y="636"/>
                  </a:cubicBezTo>
                  <a:close/>
                  <a:moveTo>
                    <a:pt x="69" y="301"/>
                  </a:moveTo>
                  <a:cubicBezTo>
                    <a:pt x="79" y="306"/>
                    <a:pt x="127" y="369"/>
                    <a:pt x="132" y="382"/>
                  </a:cubicBezTo>
                  <a:cubicBezTo>
                    <a:pt x="130" y="387"/>
                    <a:pt x="121" y="399"/>
                    <a:pt x="115" y="408"/>
                  </a:cubicBezTo>
                  <a:cubicBezTo>
                    <a:pt x="102" y="427"/>
                    <a:pt x="93" y="438"/>
                    <a:pt x="91" y="444"/>
                  </a:cubicBezTo>
                  <a:cubicBezTo>
                    <a:pt x="89" y="451"/>
                    <a:pt x="92" y="470"/>
                    <a:pt x="138" y="516"/>
                  </a:cubicBezTo>
                  <a:cubicBezTo>
                    <a:pt x="152" y="530"/>
                    <a:pt x="187" y="563"/>
                    <a:pt x="205" y="563"/>
                  </a:cubicBezTo>
                  <a:cubicBezTo>
                    <a:pt x="207" y="563"/>
                    <a:pt x="208" y="563"/>
                    <a:pt x="210" y="563"/>
                  </a:cubicBezTo>
                  <a:cubicBezTo>
                    <a:pt x="216" y="561"/>
                    <a:pt x="227" y="552"/>
                    <a:pt x="246" y="539"/>
                  </a:cubicBezTo>
                  <a:cubicBezTo>
                    <a:pt x="255" y="533"/>
                    <a:pt x="267" y="524"/>
                    <a:pt x="272" y="522"/>
                  </a:cubicBezTo>
                  <a:cubicBezTo>
                    <a:pt x="284" y="526"/>
                    <a:pt x="343" y="571"/>
                    <a:pt x="353" y="582"/>
                  </a:cubicBezTo>
                  <a:cubicBezTo>
                    <a:pt x="351" y="589"/>
                    <a:pt x="334" y="609"/>
                    <a:pt x="315" y="625"/>
                  </a:cubicBezTo>
                  <a:cubicBezTo>
                    <a:pt x="310" y="629"/>
                    <a:pt x="304" y="631"/>
                    <a:pt x="298" y="631"/>
                  </a:cubicBezTo>
                  <a:cubicBezTo>
                    <a:pt x="156" y="621"/>
                    <a:pt x="40" y="517"/>
                    <a:pt x="15" y="377"/>
                  </a:cubicBezTo>
                  <a:cubicBezTo>
                    <a:pt x="14" y="373"/>
                    <a:pt x="15" y="368"/>
                    <a:pt x="17" y="364"/>
                  </a:cubicBezTo>
                  <a:cubicBezTo>
                    <a:pt x="28" y="337"/>
                    <a:pt x="58" y="301"/>
                    <a:pt x="69" y="30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7354751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Donut 30"/>
          <p:cNvSpPr/>
          <p:nvPr/>
        </p:nvSpPr>
        <p:spPr>
          <a:xfrm>
            <a:off x="4337111" y="3032956"/>
            <a:ext cx="3528392" cy="3528392"/>
          </a:xfrm>
          <a:prstGeom prst="donut">
            <a:avLst>
              <a:gd name="adj" fmla="val 19035"/>
            </a:avLst>
          </a:prstGeom>
          <a:solidFill>
            <a:schemeClr val="bg2"/>
          </a:solidFill>
          <a:ln>
            <a:noFill/>
          </a:ln>
          <a:effectLst/>
          <a:scene3d>
            <a:camera prst="perspectiveRelaxedModerately" fov="300000">
              <a:rot lat="18890634" lon="0" rev="0"/>
            </a:camera>
            <a:lightRig rig="threePt" dir="t"/>
          </a:scene3d>
          <a:sp3d extrusionH="203200"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0" name="Donut 29"/>
          <p:cNvSpPr/>
          <p:nvPr/>
        </p:nvSpPr>
        <p:spPr>
          <a:xfrm>
            <a:off x="4337111" y="2444890"/>
            <a:ext cx="3528392" cy="3528392"/>
          </a:xfrm>
          <a:prstGeom prst="donut">
            <a:avLst>
              <a:gd name="adj" fmla="val 19035"/>
            </a:avLst>
          </a:prstGeom>
          <a:solidFill>
            <a:schemeClr val="accent5"/>
          </a:solidFill>
          <a:ln>
            <a:noFill/>
          </a:ln>
          <a:effectLst/>
          <a:scene3d>
            <a:camera prst="perspectiveRelaxedModerately" fov="300000">
              <a:rot lat="18890634" lon="0" rev="0"/>
            </a:camera>
            <a:lightRig rig="threePt" dir="t"/>
          </a:scene3d>
          <a:sp3d extrusionH="203200"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9" name="Donut 28"/>
          <p:cNvSpPr/>
          <p:nvPr/>
        </p:nvSpPr>
        <p:spPr>
          <a:xfrm>
            <a:off x="4337111" y="1856825"/>
            <a:ext cx="3528392" cy="3528392"/>
          </a:xfrm>
          <a:prstGeom prst="donut">
            <a:avLst>
              <a:gd name="adj" fmla="val 19035"/>
            </a:avLst>
          </a:prstGeom>
          <a:solidFill>
            <a:schemeClr val="accent3"/>
          </a:solidFill>
          <a:ln>
            <a:noFill/>
          </a:ln>
          <a:effectLst/>
          <a:scene3d>
            <a:camera prst="perspectiveRelaxedModerately" fov="300000">
              <a:rot lat="18890634" lon="0" rev="0"/>
            </a:camera>
            <a:lightRig rig="threePt" dir="t"/>
          </a:scene3d>
          <a:sp3d extrusionH="203200"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 name="Donut 27"/>
          <p:cNvSpPr/>
          <p:nvPr/>
        </p:nvSpPr>
        <p:spPr>
          <a:xfrm>
            <a:off x="4326498" y="1268760"/>
            <a:ext cx="3528392" cy="3528392"/>
          </a:xfrm>
          <a:prstGeom prst="donut">
            <a:avLst>
              <a:gd name="adj" fmla="val 19035"/>
            </a:avLst>
          </a:prstGeom>
          <a:solidFill>
            <a:schemeClr val="accent1"/>
          </a:solidFill>
          <a:ln>
            <a:noFill/>
          </a:ln>
          <a:effectLst/>
          <a:scene3d>
            <a:camera prst="perspectiveRelaxedModerately" fov="300000">
              <a:rot lat="18890634" lon="0" rev="0"/>
            </a:camera>
            <a:lightRig rig="threePt" dir="t"/>
          </a:scene3d>
          <a:sp3d extrusionH="203200"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 name="Oval 32"/>
          <p:cNvSpPr/>
          <p:nvPr/>
        </p:nvSpPr>
        <p:spPr>
          <a:xfrm>
            <a:off x="2963867" y="2541576"/>
            <a:ext cx="982760" cy="98276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Oval 33"/>
          <p:cNvSpPr/>
          <p:nvPr/>
        </p:nvSpPr>
        <p:spPr>
          <a:xfrm>
            <a:off x="8542133" y="3129641"/>
            <a:ext cx="982760" cy="98276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Oval 34"/>
          <p:cNvSpPr/>
          <p:nvPr/>
        </p:nvSpPr>
        <p:spPr>
          <a:xfrm>
            <a:off x="2963867" y="3717706"/>
            <a:ext cx="982760" cy="982760"/>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Oval 35"/>
          <p:cNvSpPr/>
          <p:nvPr/>
        </p:nvSpPr>
        <p:spPr>
          <a:xfrm>
            <a:off x="8542133" y="4305772"/>
            <a:ext cx="982760" cy="982760"/>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TextBox 38"/>
          <p:cNvSpPr txBox="1"/>
          <p:nvPr/>
        </p:nvSpPr>
        <p:spPr>
          <a:xfrm>
            <a:off x="767408" y="2617458"/>
            <a:ext cx="2055217" cy="615553"/>
          </a:xfrm>
          <a:prstGeom prst="rect">
            <a:avLst/>
          </a:prstGeom>
          <a:noFill/>
        </p:spPr>
        <p:txBody>
          <a:bodyPr wrap="square" rtlCol="0">
            <a:spAutoFit/>
          </a:bodyPr>
          <a:lstStyle/>
          <a:p>
            <a:pPr algn="r"/>
            <a:r>
              <a:rPr lang="en-US" sz="2000" dirty="0"/>
              <a:t>RESOURCES</a:t>
            </a:r>
          </a:p>
          <a:p>
            <a:pPr lvl="0" algn="r"/>
            <a:r>
              <a:rPr lang="en-US" sz="1400" dirty="0"/>
              <a:t>Crowd-find materials</a:t>
            </a:r>
          </a:p>
        </p:txBody>
      </p:sp>
      <p:sp>
        <p:nvSpPr>
          <p:cNvPr id="40" name="TextBox 39"/>
          <p:cNvSpPr txBox="1"/>
          <p:nvPr/>
        </p:nvSpPr>
        <p:spPr>
          <a:xfrm>
            <a:off x="9710384" y="3205523"/>
            <a:ext cx="1858224" cy="1046440"/>
          </a:xfrm>
          <a:prstGeom prst="rect">
            <a:avLst/>
          </a:prstGeom>
          <a:noFill/>
        </p:spPr>
        <p:txBody>
          <a:bodyPr wrap="square" rtlCol="0">
            <a:spAutoFit/>
          </a:bodyPr>
          <a:lstStyle/>
          <a:p>
            <a:r>
              <a:rPr lang="en-US" sz="2000" dirty="0"/>
              <a:t>INTERVIEWS</a:t>
            </a:r>
          </a:p>
          <a:p>
            <a:pPr lvl="0"/>
            <a:r>
              <a:rPr lang="en-US" sz="1400" dirty="0"/>
              <a:t>Connect a new generation with past executives</a:t>
            </a:r>
          </a:p>
        </p:txBody>
      </p:sp>
      <p:sp>
        <p:nvSpPr>
          <p:cNvPr id="41" name="TextBox 40"/>
          <p:cNvSpPr txBox="1"/>
          <p:nvPr/>
        </p:nvSpPr>
        <p:spPr>
          <a:xfrm>
            <a:off x="767408" y="3793588"/>
            <a:ext cx="2055217" cy="830997"/>
          </a:xfrm>
          <a:prstGeom prst="rect">
            <a:avLst/>
          </a:prstGeom>
          <a:noFill/>
        </p:spPr>
        <p:txBody>
          <a:bodyPr wrap="square" rtlCol="0">
            <a:spAutoFit/>
          </a:bodyPr>
          <a:lstStyle/>
          <a:p>
            <a:pPr algn="r"/>
            <a:r>
              <a:rPr lang="en-US" sz="2000" dirty="0"/>
              <a:t>ARTICLES</a:t>
            </a:r>
          </a:p>
          <a:p>
            <a:pPr lvl="0" algn="r"/>
            <a:r>
              <a:rPr lang="en-US" sz="1400" dirty="0"/>
              <a:t>Allow others to become their own HBR</a:t>
            </a:r>
          </a:p>
        </p:txBody>
      </p:sp>
      <p:sp>
        <p:nvSpPr>
          <p:cNvPr id="42" name="TextBox 41"/>
          <p:cNvSpPr txBox="1"/>
          <p:nvPr/>
        </p:nvSpPr>
        <p:spPr>
          <a:xfrm>
            <a:off x="9710384" y="4381654"/>
            <a:ext cx="2074248" cy="830997"/>
          </a:xfrm>
          <a:prstGeom prst="rect">
            <a:avLst/>
          </a:prstGeom>
          <a:noFill/>
        </p:spPr>
        <p:txBody>
          <a:bodyPr wrap="square" rtlCol="0">
            <a:spAutoFit/>
          </a:bodyPr>
          <a:lstStyle/>
          <a:p>
            <a:r>
              <a:rPr lang="en-US" sz="2000" dirty="0"/>
              <a:t>INSIGHTS</a:t>
            </a:r>
          </a:p>
          <a:p>
            <a:pPr lvl="0"/>
            <a:r>
              <a:rPr lang="en-US" sz="1400" dirty="0"/>
              <a:t>Share knowledge across companies</a:t>
            </a:r>
          </a:p>
        </p:txBody>
      </p:sp>
      <p:sp>
        <p:nvSpPr>
          <p:cNvPr id="43" name="Freeform 26"/>
          <p:cNvSpPr>
            <a:spLocks noEditPoints="1"/>
          </p:cNvSpPr>
          <p:nvPr/>
        </p:nvSpPr>
        <p:spPr bwMode="auto">
          <a:xfrm>
            <a:off x="3188863" y="3962492"/>
            <a:ext cx="503767" cy="493187"/>
          </a:xfrm>
          <a:custGeom>
            <a:avLst/>
            <a:gdLst>
              <a:gd name="T0" fmla="*/ 397 w 521"/>
              <a:gd name="T1" fmla="*/ 294 h 510"/>
              <a:gd name="T2" fmla="*/ 386 w 521"/>
              <a:gd name="T3" fmla="*/ 283 h 510"/>
              <a:gd name="T4" fmla="*/ 371 w 521"/>
              <a:gd name="T5" fmla="*/ 297 h 510"/>
              <a:gd name="T6" fmla="*/ 343 w 521"/>
              <a:gd name="T7" fmla="*/ 326 h 510"/>
              <a:gd name="T8" fmla="*/ 415 w 521"/>
              <a:gd name="T9" fmla="*/ 161 h 510"/>
              <a:gd name="T10" fmla="*/ 492 w 521"/>
              <a:gd name="T11" fmla="*/ 140 h 510"/>
              <a:gd name="T12" fmla="*/ 507 w 521"/>
              <a:gd name="T13" fmla="*/ 52 h 510"/>
              <a:gd name="T14" fmla="*/ 466 w 521"/>
              <a:gd name="T15" fmla="*/ 88 h 510"/>
              <a:gd name="T16" fmla="*/ 428 w 521"/>
              <a:gd name="T17" fmla="*/ 50 h 510"/>
              <a:gd name="T18" fmla="*/ 463 w 521"/>
              <a:gd name="T19" fmla="*/ 9 h 510"/>
              <a:gd name="T20" fmla="*/ 434 w 521"/>
              <a:gd name="T21" fmla="*/ 0 h 510"/>
              <a:gd name="T22" fmla="*/ 355 w 521"/>
              <a:gd name="T23" fmla="*/ 101 h 510"/>
              <a:gd name="T24" fmla="*/ 124 w 521"/>
              <a:gd name="T25" fmla="*/ 107 h 510"/>
              <a:gd name="T26" fmla="*/ 134 w 521"/>
              <a:gd name="T27" fmla="*/ 85 h 510"/>
              <a:gd name="T28" fmla="*/ 46 w 521"/>
              <a:gd name="T29" fmla="*/ 8 h 510"/>
              <a:gd name="T30" fmla="*/ 12 w 521"/>
              <a:gd name="T31" fmla="*/ 45 h 510"/>
              <a:gd name="T32" fmla="*/ 91 w 521"/>
              <a:gd name="T33" fmla="*/ 128 h 510"/>
              <a:gd name="T34" fmla="*/ 102 w 521"/>
              <a:gd name="T35" fmla="*/ 128 h 510"/>
              <a:gd name="T36" fmla="*/ 225 w 521"/>
              <a:gd name="T37" fmla="*/ 230 h 510"/>
              <a:gd name="T38" fmla="*/ 88 w 521"/>
              <a:gd name="T39" fmla="*/ 346 h 510"/>
              <a:gd name="T40" fmla="*/ 9 w 521"/>
              <a:gd name="T41" fmla="*/ 452 h 510"/>
              <a:gd name="T42" fmla="*/ 23 w 521"/>
              <a:gd name="T43" fmla="*/ 455 h 510"/>
              <a:gd name="T44" fmla="*/ 86 w 521"/>
              <a:gd name="T45" fmla="*/ 430 h 510"/>
              <a:gd name="T46" fmla="*/ 60 w 521"/>
              <a:gd name="T47" fmla="*/ 493 h 510"/>
              <a:gd name="T48" fmla="*/ 64 w 521"/>
              <a:gd name="T49" fmla="*/ 506 h 510"/>
              <a:gd name="T50" fmla="*/ 145 w 521"/>
              <a:gd name="T51" fmla="*/ 486 h 510"/>
              <a:gd name="T52" fmla="*/ 285 w 521"/>
              <a:gd name="T53" fmla="*/ 291 h 510"/>
              <a:gd name="T54" fmla="*/ 288 w 521"/>
              <a:gd name="T55" fmla="*/ 380 h 510"/>
              <a:gd name="T56" fmla="*/ 294 w 521"/>
              <a:gd name="T57" fmla="*/ 394 h 510"/>
              <a:gd name="T58" fmla="*/ 309 w 521"/>
              <a:gd name="T59" fmla="*/ 382 h 510"/>
              <a:gd name="T60" fmla="*/ 452 w 521"/>
              <a:gd name="T61" fmla="*/ 502 h 510"/>
              <a:gd name="T62" fmla="*/ 508 w 521"/>
              <a:gd name="T63" fmla="*/ 447 h 510"/>
              <a:gd name="T64" fmla="*/ 388 w 521"/>
              <a:gd name="T65" fmla="*/ 303 h 510"/>
              <a:gd name="T66" fmla="*/ 31 w 521"/>
              <a:gd name="T67" fmla="*/ 45 h 510"/>
              <a:gd name="T68" fmla="*/ 117 w 521"/>
              <a:gd name="T69" fmla="*/ 91 h 510"/>
              <a:gd name="T70" fmla="*/ 151 w 521"/>
              <a:gd name="T71" fmla="*/ 409 h 510"/>
              <a:gd name="T72" fmla="*/ 88 w 521"/>
              <a:gd name="T73" fmla="*/ 494 h 510"/>
              <a:gd name="T74" fmla="*/ 108 w 521"/>
              <a:gd name="T75" fmla="*/ 468 h 510"/>
              <a:gd name="T76" fmla="*/ 100 w 521"/>
              <a:gd name="T77" fmla="*/ 421 h 510"/>
              <a:gd name="T78" fmla="*/ 55 w 521"/>
              <a:gd name="T79" fmla="*/ 406 h 510"/>
              <a:gd name="T80" fmla="*/ 22 w 521"/>
              <a:gd name="T81" fmla="*/ 433 h 510"/>
              <a:gd name="T82" fmla="*/ 88 w 521"/>
              <a:gd name="T83" fmla="*/ 362 h 510"/>
              <a:gd name="T84" fmla="*/ 115 w 521"/>
              <a:gd name="T85" fmla="*/ 363 h 510"/>
              <a:gd name="T86" fmla="*/ 371 w 521"/>
              <a:gd name="T87" fmla="*/ 101 h 510"/>
              <a:gd name="T88" fmla="*/ 434 w 521"/>
              <a:gd name="T89" fmla="*/ 16 h 510"/>
              <a:gd name="T90" fmla="*/ 414 w 521"/>
              <a:gd name="T91" fmla="*/ 42 h 510"/>
              <a:gd name="T92" fmla="*/ 421 w 521"/>
              <a:gd name="T93" fmla="*/ 88 h 510"/>
              <a:gd name="T94" fmla="*/ 467 w 521"/>
              <a:gd name="T95" fmla="*/ 104 h 510"/>
              <a:gd name="T96" fmla="*/ 500 w 521"/>
              <a:gd name="T97" fmla="*/ 76 h 510"/>
              <a:gd name="T98" fmla="*/ 434 w 521"/>
              <a:gd name="T99" fmla="*/ 147 h 510"/>
              <a:gd name="T100" fmla="*/ 407 w 521"/>
              <a:gd name="T101" fmla="*/ 147 h 510"/>
              <a:gd name="T102" fmla="*/ 151 w 521"/>
              <a:gd name="T103" fmla="*/ 409 h 510"/>
              <a:gd name="T104" fmla="*/ 424 w 521"/>
              <a:gd name="T105" fmla="*/ 475 h 510"/>
              <a:gd name="T106" fmla="*/ 377 w 521"/>
              <a:gd name="T107" fmla="*/ 314 h 510"/>
              <a:gd name="T108" fmla="*/ 492 w 521"/>
              <a:gd name="T109" fmla="*/ 447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1" h="510">
                <a:moveTo>
                  <a:pt x="388" y="303"/>
                </a:moveTo>
                <a:cubicBezTo>
                  <a:pt x="397" y="294"/>
                  <a:pt x="397" y="294"/>
                  <a:pt x="397" y="294"/>
                </a:cubicBezTo>
                <a:cubicBezTo>
                  <a:pt x="400" y="291"/>
                  <a:pt x="400" y="286"/>
                  <a:pt x="397" y="283"/>
                </a:cubicBezTo>
                <a:cubicBezTo>
                  <a:pt x="394" y="279"/>
                  <a:pt x="389" y="279"/>
                  <a:pt x="386" y="283"/>
                </a:cubicBezTo>
                <a:cubicBezTo>
                  <a:pt x="371" y="297"/>
                  <a:pt x="371" y="297"/>
                  <a:pt x="371" y="297"/>
                </a:cubicBezTo>
                <a:cubicBezTo>
                  <a:pt x="371" y="297"/>
                  <a:pt x="371" y="297"/>
                  <a:pt x="371" y="297"/>
                </a:cubicBezTo>
                <a:cubicBezTo>
                  <a:pt x="371" y="297"/>
                  <a:pt x="371" y="297"/>
                  <a:pt x="371" y="297"/>
                </a:cubicBezTo>
                <a:cubicBezTo>
                  <a:pt x="343" y="326"/>
                  <a:pt x="343" y="326"/>
                  <a:pt x="343" y="326"/>
                </a:cubicBezTo>
                <a:cubicBezTo>
                  <a:pt x="297" y="280"/>
                  <a:pt x="297" y="280"/>
                  <a:pt x="297" y="280"/>
                </a:cubicBezTo>
                <a:cubicBezTo>
                  <a:pt x="415" y="161"/>
                  <a:pt x="415" y="161"/>
                  <a:pt x="415" y="161"/>
                </a:cubicBezTo>
                <a:cubicBezTo>
                  <a:pt x="421" y="163"/>
                  <a:pt x="428" y="163"/>
                  <a:pt x="434" y="163"/>
                </a:cubicBezTo>
                <a:cubicBezTo>
                  <a:pt x="456" y="163"/>
                  <a:pt x="476" y="155"/>
                  <a:pt x="492" y="140"/>
                </a:cubicBezTo>
                <a:cubicBezTo>
                  <a:pt x="513" y="118"/>
                  <a:pt x="521" y="87"/>
                  <a:pt x="512" y="58"/>
                </a:cubicBezTo>
                <a:cubicBezTo>
                  <a:pt x="512" y="55"/>
                  <a:pt x="509" y="53"/>
                  <a:pt x="507" y="52"/>
                </a:cubicBezTo>
                <a:cubicBezTo>
                  <a:pt x="504" y="52"/>
                  <a:pt x="501" y="53"/>
                  <a:pt x="499" y="55"/>
                </a:cubicBezTo>
                <a:cubicBezTo>
                  <a:pt x="466" y="88"/>
                  <a:pt x="466" y="88"/>
                  <a:pt x="466" y="88"/>
                </a:cubicBezTo>
                <a:cubicBezTo>
                  <a:pt x="436" y="80"/>
                  <a:pt x="436" y="80"/>
                  <a:pt x="436" y="80"/>
                </a:cubicBezTo>
                <a:cubicBezTo>
                  <a:pt x="428" y="50"/>
                  <a:pt x="428" y="50"/>
                  <a:pt x="428" y="50"/>
                </a:cubicBezTo>
                <a:cubicBezTo>
                  <a:pt x="461" y="17"/>
                  <a:pt x="461" y="17"/>
                  <a:pt x="461" y="17"/>
                </a:cubicBezTo>
                <a:cubicBezTo>
                  <a:pt x="463" y="15"/>
                  <a:pt x="464" y="12"/>
                  <a:pt x="463" y="9"/>
                </a:cubicBezTo>
                <a:cubicBezTo>
                  <a:pt x="463" y="6"/>
                  <a:pt x="461" y="4"/>
                  <a:pt x="458" y="3"/>
                </a:cubicBezTo>
                <a:cubicBezTo>
                  <a:pt x="450" y="1"/>
                  <a:pt x="442" y="0"/>
                  <a:pt x="434" y="0"/>
                </a:cubicBezTo>
                <a:cubicBezTo>
                  <a:pt x="412" y="0"/>
                  <a:pt x="392" y="8"/>
                  <a:pt x="376" y="24"/>
                </a:cubicBezTo>
                <a:cubicBezTo>
                  <a:pt x="356" y="44"/>
                  <a:pt x="348" y="73"/>
                  <a:pt x="355" y="101"/>
                </a:cubicBezTo>
                <a:cubicBezTo>
                  <a:pt x="236" y="219"/>
                  <a:pt x="236" y="219"/>
                  <a:pt x="236" y="219"/>
                </a:cubicBezTo>
                <a:cubicBezTo>
                  <a:pt x="124" y="107"/>
                  <a:pt x="124" y="107"/>
                  <a:pt x="124" y="107"/>
                </a:cubicBezTo>
                <a:cubicBezTo>
                  <a:pt x="134" y="97"/>
                  <a:pt x="134" y="97"/>
                  <a:pt x="134" y="97"/>
                </a:cubicBezTo>
                <a:cubicBezTo>
                  <a:pt x="137" y="93"/>
                  <a:pt x="137" y="88"/>
                  <a:pt x="134" y="85"/>
                </a:cubicBezTo>
                <a:cubicBezTo>
                  <a:pt x="57" y="8"/>
                  <a:pt x="57" y="8"/>
                  <a:pt x="57" y="8"/>
                </a:cubicBezTo>
                <a:cubicBezTo>
                  <a:pt x="54" y="5"/>
                  <a:pt x="49" y="5"/>
                  <a:pt x="46" y="8"/>
                </a:cubicBezTo>
                <a:cubicBezTo>
                  <a:pt x="14" y="40"/>
                  <a:pt x="14" y="40"/>
                  <a:pt x="14" y="40"/>
                </a:cubicBezTo>
                <a:cubicBezTo>
                  <a:pt x="12" y="41"/>
                  <a:pt x="12" y="43"/>
                  <a:pt x="12" y="45"/>
                </a:cubicBezTo>
                <a:cubicBezTo>
                  <a:pt x="12" y="47"/>
                  <a:pt x="12" y="50"/>
                  <a:pt x="14" y="51"/>
                </a:cubicBezTo>
                <a:cubicBezTo>
                  <a:pt x="91" y="128"/>
                  <a:pt x="91" y="128"/>
                  <a:pt x="91" y="128"/>
                </a:cubicBezTo>
                <a:cubicBezTo>
                  <a:pt x="93" y="130"/>
                  <a:pt x="95" y="131"/>
                  <a:pt x="97" y="131"/>
                </a:cubicBezTo>
                <a:cubicBezTo>
                  <a:pt x="99" y="131"/>
                  <a:pt x="101" y="130"/>
                  <a:pt x="102" y="128"/>
                </a:cubicBezTo>
                <a:cubicBezTo>
                  <a:pt x="113" y="118"/>
                  <a:pt x="113" y="118"/>
                  <a:pt x="113" y="118"/>
                </a:cubicBezTo>
                <a:cubicBezTo>
                  <a:pt x="225" y="230"/>
                  <a:pt x="225" y="230"/>
                  <a:pt x="225" y="230"/>
                </a:cubicBezTo>
                <a:cubicBezTo>
                  <a:pt x="107" y="349"/>
                  <a:pt x="107" y="349"/>
                  <a:pt x="107" y="349"/>
                </a:cubicBezTo>
                <a:cubicBezTo>
                  <a:pt x="100" y="347"/>
                  <a:pt x="94" y="346"/>
                  <a:pt x="88" y="346"/>
                </a:cubicBezTo>
                <a:cubicBezTo>
                  <a:pt x="66" y="346"/>
                  <a:pt x="45" y="355"/>
                  <a:pt x="30" y="370"/>
                </a:cubicBezTo>
                <a:cubicBezTo>
                  <a:pt x="8" y="392"/>
                  <a:pt x="0" y="423"/>
                  <a:pt x="9" y="452"/>
                </a:cubicBezTo>
                <a:cubicBezTo>
                  <a:pt x="10" y="455"/>
                  <a:pt x="12" y="457"/>
                  <a:pt x="15" y="457"/>
                </a:cubicBezTo>
                <a:cubicBezTo>
                  <a:pt x="18" y="458"/>
                  <a:pt x="21" y="457"/>
                  <a:pt x="23" y="455"/>
                </a:cubicBezTo>
                <a:cubicBezTo>
                  <a:pt x="56" y="422"/>
                  <a:pt x="56" y="422"/>
                  <a:pt x="56" y="422"/>
                </a:cubicBezTo>
                <a:cubicBezTo>
                  <a:pt x="86" y="430"/>
                  <a:pt x="86" y="430"/>
                  <a:pt x="86" y="430"/>
                </a:cubicBezTo>
                <a:cubicBezTo>
                  <a:pt x="93" y="460"/>
                  <a:pt x="93" y="460"/>
                  <a:pt x="93" y="460"/>
                </a:cubicBezTo>
                <a:cubicBezTo>
                  <a:pt x="60" y="493"/>
                  <a:pt x="60" y="493"/>
                  <a:pt x="60" y="493"/>
                </a:cubicBezTo>
                <a:cubicBezTo>
                  <a:pt x="58" y="495"/>
                  <a:pt x="58" y="498"/>
                  <a:pt x="58" y="501"/>
                </a:cubicBezTo>
                <a:cubicBezTo>
                  <a:pt x="59" y="503"/>
                  <a:pt x="61" y="506"/>
                  <a:pt x="64" y="506"/>
                </a:cubicBezTo>
                <a:cubicBezTo>
                  <a:pt x="71" y="509"/>
                  <a:pt x="79" y="510"/>
                  <a:pt x="88" y="510"/>
                </a:cubicBezTo>
                <a:cubicBezTo>
                  <a:pt x="109" y="510"/>
                  <a:pt x="130" y="502"/>
                  <a:pt x="145" y="486"/>
                </a:cubicBezTo>
                <a:cubicBezTo>
                  <a:pt x="166" y="466"/>
                  <a:pt x="174" y="437"/>
                  <a:pt x="167" y="409"/>
                </a:cubicBezTo>
                <a:cubicBezTo>
                  <a:pt x="285" y="291"/>
                  <a:pt x="285" y="291"/>
                  <a:pt x="285" y="291"/>
                </a:cubicBezTo>
                <a:cubicBezTo>
                  <a:pt x="331" y="337"/>
                  <a:pt x="331" y="337"/>
                  <a:pt x="331" y="337"/>
                </a:cubicBezTo>
                <a:cubicBezTo>
                  <a:pt x="288" y="380"/>
                  <a:pt x="288" y="380"/>
                  <a:pt x="288" y="380"/>
                </a:cubicBezTo>
                <a:cubicBezTo>
                  <a:pt x="285" y="383"/>
                  <a:pt x="285" y="388"/>
                  <a:pt x="288" y="391"/>
                </a:cubicBezTo>
                <a:cubicBezTo>
                  <a:pt x="290" y="393"/>
                  <a:pt x="292" y="394"/>
                  <a:pt x="294" y="394"/>
                </a:cubicBezTo>
                <a:cubicBezTo>
                  <a:pt x="296" y="394"/>
                  <a:pt x="298" y="393"/>
                  <a:pt x="300" y="391"/>
                </a:cubicBezTo>
                <a:cubicBezTo>
                  <a:pt x="309" y="382"/>
                  <a:pt x="309" y="382"/>
                  <a:pt x="309" y="382"/>
                </a:cubicBezTo>
                <a:cubicBezTo>
                  <a:pt x="413" y="486"/>
                  <a:pt x="413" y="486"/>
                  <a:pt x="413" y="486"/>
                </a:cubicBezTo>
                <a:cubicBezTo>
                  <a:pt x="424" y="497"/>
                  <a:pt x="438" y="502"/>
                  <a:pt x="452" y="502"/>
                </a:cubicBezTo>
                <a:cubicBezTo>
                  <a:pt x="467" y="502"/>
                  <a:pt x="481" y="497"/>
                  <a:pt x="492" y="486"/>
                </a:cubicBezTo>
                <a:cubicBezTo>
                  <a:pt x="502" y="475"/>
                  <a:pt x="508" y="461"/>
                  <a:pt x="508" y="447"/>
                </a:cubicBezTo>
                <a:cubicBezTo>
                  <a:pt x="508" y="432"/>
                  <a:pt x="502" y="418"/>
                  <a:pt x="492" y="407"/>
                </a:cubicBezTo>
                <a:lnTo>
                  <a:pt x="388" y="303"/>
                </a:lnTo>
                <a:close/>
                <a:moveTo>
                  <a:pt x="97" y="111"/>
                </a:moveTo>
                <a:cubicBezTo>
                  <a:pt x="31" y="45"/>
                  <a:pt x="31" y="45"/>
                  <a:pt x="31" y="45"/>
                </a:cubicBezTo>
                <a:cubicBezTo>
                  <a:pt x="51" y="25"/>
                  <a:pt x="51" y="25"/>
                  <a:pt x="51" y="25"/>
                </a:cubicBezTo>
                <a:cubicBezTo>
                  <a:pt x="117" y="91"/>
                  <a:pt x="117" y="91"/>
                  <a:pt x="117" y="91"/>
                </a:cubicBezTo>
                <a:lnTo>
                  <a:pt x="97" y="111"/>
                </a:lnTo>
                <a:close/>
                <a:moveTo>
                  <a:pt x="151" y="409"/>
                </a:moveTo>
                <a:cubicBezTo>
                  <a:pt x="158" y="432"/>
                  <a:pt x="151" y="458"/>
                  <a:pt x="134" y="475"/>
                </a:cubicBezTo>
                <a:cubicBezTo>
                  <a:pt x="122" y="487"/>
                  <a:pt x="105" y="494"/>
                  <a:pt x="88" y="494"/>
                </a:cubicBezTo>
                <a:cubicBezTo>
                  <a:pt x="86" y="494"/>
                  <a:pt x="84" y="494"/>
                  <a:pt x="82" y="494"/>
                </a:cubicBezTo>
                <a:cubicBezTo>
                  <a:pt x="108" y="468"/>
                  <a:pt x="108" y="468"/>
                  <a:pt x="108" y="468"/>
                </a:cubicBezTo>
                <a:cubicBezTo>
                  <a:pt x="110" y="466"/>
                  <a:pt x="111" y="463"/>
                  <a:pt x="110" y="461"/>
                </a:cubicBezTo>
                <a:cubicBezTo>
                  <a:pt x="100" y="421"/>
                  <a:pt x="100" y="421"/>
                  <a:pt x="100" y="421"/>
                </a:cubicBezTo>
                <a:cubicBezTo>
                  <a:pt x="99" y="419"/>
                  <a:pt x="97" y="416"/>
                  <a:pt x="94" y="416"/>
                </a:cubicBezTo>
                <a:cubicBezTo>
                  <a:pt x="55" y="406"/>
                  <a:pt x="55" y="406"/>
                  <a:pt x="55" y="406"/>
                </a:cubicBezTo>
                <a:cubicBezTo>
                  <a:pt x="52" y="405"/>
                  <a:pt x="49" y="406"/>
                  <a:pt x="47" y="408"/>
                </a:cubicBezTo>
                <a:cubicBezTo>
                  <a:pt x="22" y="433"/>
                  <a:pt x="22" y="433"/>
                  <a:pt x="22" y="433"/>
                </a:cubicBezTo>
                <a:cubicBezTo>
                  <a:pt x="20" y="414"/>
                  <a:pt x="27" y="395"/>
                  <a:pt x="41" y="382"/>
                </a:cubicBezTo>
                <a:cubicBezTo>
                  <a:pt x="53" y="369"/>
                  <a:pt x="70" y="362"/>
                  <a:pt x="88" y="362"/>
                </a:cubicBezTo>
                <a:cubicBezTo>
                  <a:pt x="94" y="362"/>
                  <a:pt x="101" y="363"/>
                  <a:pt x="107" y="365"/>
                </a:cubicBezTo>
                <a:cubicBezTo>
                  <a:pt x="110" y="366"/>
                  <a:pt x="113" y="365"/>
                  <a:pt x="115" y="363"/>
                </a:cubicBezTo>
                <a:cubicBezTo>
                  <a:pt x="369" y="109"/>
                  <a:pt x="369" y="109"/>
                  <a:pt x="369" y="109"/>
                </a:cubicBezTo>
                <a:cubicBezTo>
                  <a:pt x="371" y="107"/>
                  <a:pt x="372" y="104"/>
                  <a:pt x="371" y="101"/>
                </a:cubicBezTo>
                <a:cubicBezTo>
                  <a:pt x="364" y="78"/>
                  <a:pt x="370" y="52"/>
                  <a:pt x="388" y="35"/>
                </a:cubicBezTo>
                <a:cubicBezTo>
                  <a:pt x="400" y="23"/>
                  <a:pt x="416" y="16"/>
                  <a:pt x="434" y="16"/>
                </a:cubicBezTo>
                <a:cubicBezTo>
                  <a:pt x="436" y="16"/>
                  <a:pt x="438" y="16"/>
                  <a:pt x="439" y="16"/>
                </a:cubicBezTo>
                <a:cubicBezTo>
                  <a:pt x="414" y="42"/>
                  <a:pt x="414" y="42"/>
                  <a:pt x="414" y="42"/>
                </a:cubicBezTo>
                <a:cubicBezTo>
                  <a:pt x="412" y="44"/>
                  <a:pt x="411" y="47"/>
                  <a:pt x="412" y="49"/>
                </a:cubicBezTo>
                <a:cubicBezTo>
                  <a:pt x="421" y="88"/>
                  <a:pt x="421" y="88"/>
                  <a:pt x="421" y="88"/>
                </a:cubicBezTo>
                <a:cubicBezTo>
                  <a:pt x="422" y="91"/>
                  <a:pt x="424" y="94"/>
                  <a:pt x="427" y="94"/>
                </a:cubicBezTo>
                <a:cubicBezTo>
                  <a:pt x="467" y="104"/>
                  <a:pt x="467" y="104"/>
                  <a:pt x="467" y="104"/>
                </a:cubicBezTo>
                <a:cubicBezTo>
                  <a:pt x="469" y="105"/>
                  <a:pt x="472" y="104"/>
                  <a:pt x="474" y="102"/>
                </a:cubicBezTo>
                <a:cubicBezTo>
                  <a:pt x="500" y="76"/>
                  <a:pt x="500" y="76"/>
                  <a:pt x="500" y="76"/>
                </a:cubicBezTo>
                <a:cubicBezTo>
                  <a:pt x="501" y="95"/>
                  <a:pt x="494" y="114"/>
                  <a:pt x="481" y="128"/>
                </a:cubicBezTo>
                <a:cubicBezTo>
                  <a:pt x="468" y="141"/>
                  <a:pt x="452" y="147"/>
                  <a:pt x="434" y="147"/>
                </a:cubicBezTo>
                <a:cubicBezTo>
                  <a:pt x="428" y="147"/>
                  <a:pt x="421" y="147"/>
                  <a:pt x="415" y="145"/>
                </a:cubicBezTo>
                <a:cubicBezTo>
                  <a:pt x="412" y="144"/>
                  <a:pt x="409" y="145"/>
                  <a:pt x="407" y="147"/>
                </a:cubicBezTo>
                <a:cubicBezTo>
                  <a:pt x="153" y="401"/>
                  <a:pt x="153" y="401"/>
                  <a:pt x="153" y="401"/>
                </a:cubicBezTo>
                <a:cubicBezTo>
                  <a:pt x="150" y="403"/>
                  <a:pt x="150" y="406"/>
                  <a:pt x="151" y="409"/>
                </a:cubicBezTo>
                <a:close/>
                <a:moveTo>
                  <a:pt x="481" y="475"/>
                </a:moveTo>
                <a:cubicBezTo>
                  <a:pt x="465" y="490"/>
                  <a:pt x="440" y="490"/>
                  <a:pt x="424" y="475"/>
                </a:cubicBezTo>
                <a:cubicBezTo>
                  <a:pt x="320" y="371"/>
                  <a:pt x="320" y="371"/>
                  <a:pt x="320" y="371"/>
                </a:cubicBezTo>
                <a:cubicBezTo>
                  <a:pt x="377" y="314"/>
                  <a:pt x="377" y="314"/>
                  <a:pt x="377" y="314"/>
                </a:cubicBezTo>
                <a:cubicBezTo>
                  <a:pt x="481" y="418"/>
                  <a:pt x="481" y="418"/>
                  <a:pt x="481" y="418"/>
                </a:cubicBezTo>
                <a:cubicBezTo>
                  <a:pt x="488" y="426"/>
                  <a:pt x="492" y="436"/>
                  <a:pt x="492" y="447"/>
                </a:cubicBezTo>
                <a:cubicBezTo>
                  <a:pt x="492" y="457"/>
                  <a:pt x="488" y="467"/>
                  <a:pt x="481" y="475"/>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cxnSp>
        <p:nvCxnSpPr>
          <p:cNvPr id="50" name="Straight Connector 49"/>
          <p:cNvCxnSpPr>
            <a:stCxn id="33" idx="6"/>
            <a:endCxn id="28" idx="2"/>
          </p:cNvCxnSpPr>
          <p:nvPr/>
        </p:nvCxnSpPr>
        <p:spPr>
          <a:xfrm>
            <a:off x="3946627" y="3032956"/>
            <a:ext cx="37987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50"/>
          <p:cNvCxnSpPr>
            <a:stCxn id="34" idx="2"/>
            <a:endCxn id="29" idx="6"/>
          </p:cNvCxnSpPr>
          <p:nvPr/>
        </p:nvCxnSpPr>
        <p:spPr>
          <a:xfrm flipH="1">
            <a:off x="7865503" y="3621021"/>
            <a:ext cx="67663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7865503" y="4797152"/>
            <a:ext cx="67663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5" idx="6"/>
            <a:endCxn id="30" idx="2"/>
          </p:cNvCxnSpPr>
          <p:nvPr/>
        </p:nvCxnSpPr>
        <p:spPr>
          <a:xfrm>
            <a:off x="3946627" y="4209086"/>
            <a:ext cx="390484" cy="0"/>
          </a:xfrm>
          <a:prstGeom prst="line">
            <a:avLst/>
          </a:prstGeom>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292244" y="1160748"/>
            <a:ext cx="3209044" cy="686906"/>
          </a:xfrm>
          <a:prstGeom prst="rect">
            <a:avLst/>
          </a:prstGeom>
        </p:spPr>
        <p:txBody>
          <a:bodyPr wrap="square" lIns="121920" rIns="121920" bIns="60960">
            <a:spAutoFit/>
          </a:bodyPr>
          <a:lstStyle/>
          <a:p>
            <a:pPr algn="r">
              <a:lnSpc>
                <a:spcPct val="89000"/>
              </a:lnSpc>
            </a:pPr>
            <a:r>
              <a:rPr lang="en-US" sz="1400" dirty="0"/>
              <a:t>All the knowledge is out there, we just have to connect the dots and share it with the right people.</a:t>
            </a:r>
          </a:p>
        </p:txBody>
      </p:sp>
      <p:sp>
        <p:nvSpPr>
          <p:cNvPr id="63" name="Title 62"/>
          <p:cNvSpPr>
            <a:spLocks noGrp="1"/>
          </p:cNvSpPr>
          <p:nvPr>
            <p:ph type="title"/>
          </p:nvPr>
        </p:nvSpPr>
        <p:spPr/>
        <p:txBody>
          <a:bodyPr/>
          <a:lstStyle/>
          <a:p>
            <a:r>
              <a:rPr lang="en-US" dirty="0"/>
              <a:t>OUR USERS DESIRE KNOWLEDGE</a:t>
            </a:r>
          </a:p>
        </p:txBody>
      </p:sp>
      <p:sp>
        <p:nvSpPr>
          <p:cNvPr id="27" name="Freeform 93"/>
          <p:cNvSpPr>
            <a:spLocks noEditPoints="1"/>
          </p:cNvSpPr>
          <p:nvPr/>
        </p:nvSpPr>
        <p:spPr bwMode="auto">
          <a:xfrm>
            <a:off x="3224867" y="2713124"/>
            <a:ext cx="458865" cy="595569"/>
          </a:xfrm>
          <a:custGeom>
            <a:avLst/>
            <a:gdLst>
              <a:gd name="T0" fmla="*/ 486 w 486"/>
              <a:gd name="T1" fmla="*/ 163 h 630"/>
              <a:gd name="T2" fmla="*/ 485 w 486"/>
              <a:gd name="T3" fmla="*/ 161 h 630"/>
              <a:gd name="T4" fmla="*/ 484 w 486"/>
              <a:gd name="T5" fmla="*/ 160 h 630"/>
              <a:gd name="T6" fmla="*/ 326 w 486"/>
              <a:gd name="T7" fmla="*/ 2 h 630"/>
              <a:gd name="T8" fmla="*/ 325 w 486"/>
              <a:gd name="T9" fmla="*/ 1 h 630"/>
              <a:gd name="T10" fmla="*/ 323 w 486"/>
              <a:gd name="T11" fmla="*/ 1 h 630"/>
              <a:gd name="T12" fmla="*/ 122 w 486"/>
              <a:gd name="T13" fmla="*/ 0 h 630"/>
              <a:gd name="T14" fmla="*/ 115 w 486"/>
              <a:gd name="T15" fmla="*/ 137 h 630"/>
              <a:gd name="T16" fmla="*/ 0 w 486"/>
              <a:gd name="T17" fmla="*/ 144 h 630"/>
              <a:gd name="T18" fmla="*/ 7 w 486"/>
              <a:gd name="T19" fmla="*/ 630 h 630"/>
              <a:gd name="T20" fmla="*/ 372 w 486"/>
              <a:gd name="T21" fmla="*/ 623 h 630"/>
              <a:gd name="T22" fmla="*/ 479 w 486"/>
              <a:gd name="T23" fmla="*/ 493 h 630"/>
              <a:gd name="T24" fmla="*/ 486 w 486"/>
              <a:gd name="T25" fmla="*/ 165 h 630"/>
              <a:gd name="T26" fmla="*/ 329 w 486"/>
              <a:gd name="T27" fmla="*/ 24 h 630"/>
              <a:gd name="T28" fmla="*/ 329 w 486"/>
              <a:gd name="T29" fmla="*/ 158 h 630"/>
              <a:gd name="T30" fmla="*/ 358 w 486"/>
              <a:gd name="T31" fmla="*/ 616 h 630"/>
              <a:gd name="T32" fmla="*/ 14 w 486"/>
              <a:gd name="T33" fmla="*/ 151 h 630"/>
              <a:gd name="T34" fmla="*/ 200 w 486"/>
              <a:gd name="T35" fmla="*/ 302 h 630"/>
              <a:gd name="T36" fmla="*/ 358 w 486"/>
              <a:gd name="T37" fmla="*/ 309 h 630"/>
              <a:gd name="T38" fmla="*/ 348 w 486"/>
              <a:gd name="T39" fmla="*/ 295 h 630"/>
              <a:gd name="T40" fmla="*/ 214 w 486"/>
              <a:gd name="T41" fmla="*/ 161 h 630"/>
              <a:gd name="T42" fmla="*/ 372 w 486"/>
              <a:gd name="T43" fmla="*/ 479 h 630"/>
              <a:gd name="T44" fmla="*/ 372 w 486"/>
              <a:gd name="T45" fmla="*/ 301 h 630"/>
              <a:gd name="T46" fmla="*/ 371 w 486"/>
              <a:gd name="T47" fmla="*/ 299 h 630"/>
              <a:gd name="T48" fmla="*/ 371 w 486"/>
              <a:gd name="T49" fmla="*/ 298 h 630"/>
              <a:gd name="T50" fmla="*/ 212 w 486"/>
              <a:gd name="T51" fmla="*/ 139 h 630"/>
              <a:gd name="T52" fmla="*/ 211 w 486"/>
              <a:gd name="T53" fmla="*/ 138 h 630"/>
              <a:gd name="T54" fmla="*/ 210 w 486"/>
              <a:gd name="T55" fmla="*/ 138 h 630"/>
              <a:gd name="T56" fmla="*/ 207 w 486"/>
              <a:gd name="T57" fmla="*/ 137 h 630"/>
              <a:gd name="T58" fmla="*/ 129 w 486"/>
              <a:gd name="T59" fmla="*/ 14 h 630"/>
              <a:gd name="T60" fmla="*/ 315 w 486"/>
              <a:gd name="T61" fmla="*/ 165 h 630"/>
              <a:gd name="T62" fmla="*/ 472 w 486"/>
              <a:gd name="T63" fmla="*/ 172 h 630"/>
              <a:gd name="T64" fmla="*/ 372 w 486"/>
              <a:gd name="T65" fmla="*/ 47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6" h="630">
                <a:moveTo>
                  <a:pt x="486" y="164"/>
                </a:moveTo>
                <a:cubicBezTo>
                  <a:pt x="486" y="163"/>
                  <a:pt x="486" y="163"/>
                  <a:pt x="486" y="163"/>
                </a:cubicBezTo>
                <a:cubicBezTo>
                  <a:pt x="486" y="162"/>
                  <a:pt x="486" y="162"/>
                  <a:pt x="486" y="162"/>
                </a:cubicBezTo>
                <a:cubicBezTo>
                  <a:pt x="486" y="162"/>
                  <a:pt x="486" y="162"/>
                  <a:pt x="485" y="161"/>
                </a:cubicBezTo>
                <a:cubicBezTo>
                  <a:pt x="485" y="161"/>
                  <a:pt x="485" y="161"/>
                  <a:pt x="485" y="161"/>
                </a:cubicBezTo>
                <a:cubicBezTo>
                  <a:pt x="485" y="161"/>
                  <a:pt x="485" y="160"/>
                  <a:pt x="484" y="160"/>
                </a:cubicBezTo>
                <a:cubicBezTo>
                  <a:pt x="327" y="2"/>
                  <a:pt x="327" y="2"/>
                  <a:pt x="327" y="2"/>
                </a:cubicBezTo>
                <a:cubicBezTo>
                  <a:pt x="327" y="2"/>
                  <a:pt x="326" y="2"/>
                  <a:pt x="326" y="2"/>
                </a:cubicBezTo>
                <a:cubicBezTo>
                  <a:pt x="326" y="2"/>
                  <a:pt x="326" y="2"/>
                  <a:pt x="326" y="1"/>
                </a:cubicBezTo>
                <a:cubicBezTo>
                  <a:pt x="325" y="1"/>
                  <a:pt x="325" y="1"/>
                  <a:pt x="325" y="1"/>
                </a:cubicBezTo>
                <a:cubicBezTo>
                  <a:pt x="324" y="1"/>
                  <a:pt x="324" y="1"/>
                  <a:pt x="324" y="1"/>
                </a:cubicBezTo>
                <a:cubicBezTo>
                  <a:pt x="324" y="1"/>
                  <a:pt x="324" y="1"/>
                  <a:pt x="323" y="1"/>
                </a:cubicBezTo>
                <a:cubicBezTo>
                  <a:pt x="323" y="0"/>
                  <a:pt x="322" y="0"/>
                  <a:pt x="322" y="0"/>
                </a:cubicBezTo>
                <a:cubicBezTo>
                  <a:pt x="122" y="0"/>
                  <a:pt x="122" y="0"/>
                  <a:pt x="122" y="0"/>
                </a:cubicBezTo>
                <a:cubicBezTo>
                  <a:pt x="118" y="0"/>
                  <a:pt x="115" y="4"/>
                  <a:pt x="115" y="7"/>
                </a:cubicBezTo>
                <a:cubicBezTo>
                  <a:pt x="115" y="137"/>
                  <a:pt x="115" y="137"/>
                  <a:pt x="115" y="137"/>
                </a:cubicBezTo>
                <a:cubicBezTo>
                  <a:pt x="7" y="137"/>
                  <a:pt x="7" y="137"/>
                  <a:pt x="7" y="137"/>
                </a:cubicBezTo>
                <a:cubicBezTo>
                  <a:pt x="3" y="137"/>
                  <a:pt x="0" y="141"/>
                  <a:pt x="0" y="144"/>
                </a:cubicBezTo>
                <a:cubicBezTo>
                  <a:pt x="0" y="623"/>
                  <a:pt x="0" y="623"/>
                  <a:pt x="0" y="623"/>
                </a:cubicBezTo>
                <a:cubicBezTo>
                  <a:pt x="0" y="626"/>
                  <a:pt x="3" y="630"/>
                  <a:pt x="7" y="630"/>
                </a:cubicBezTo>
                <a:cubicBezTo>
                  <a:pt x="365" y="630"/>
                  <a:pt x="365" y="630"/>
                  <a:pt x="365" y="630"/>
                </a:cubicBezTo>
                <a:cubicBezTo>
                  <a:pt x="369" y="630"/>
                  <a:pt x="372" y="626"/>
                  <a:pt x="372" y="623"/>
                </a:cubicBezTo>
                <a:cubicBezTo>
                  <a:pt x="372" y="493"/>
                  <a:pt x="372" y="493"/>
                  <a:pt x="372" y="493"/>
                </a:cubicBezTo>
                <a:cubicBezTo>
                  <a:pt x="479" y="493"/>
                  <a:pt x="479" y="493"/>
                  <a:pt x="479" y="493"/>
                </a:cubicBezTo>
                <a:cubicBezTo>
                  <a:pt x="483" y="493"/>
                  <a:pt x="486" y="489"/>
                  <a:pt x="486" y="486"/>
                </a:cubicBezTo>
                <a:cubicBezTo>
                  <a:pt x="486" y="165"/>
                  <a:pt x="486" y="165"/>
                  <a:pt x="486" y="165"/>
                </a:cubicBezTo>
                <a:cubicBezTo>
                  <a:pt x="486" y="164"/>
                  <a:pt x="486" y="164"/>
                  <a:pt x="486" y="164"/>
                </a:cubicBezTo>
                <a:close/>
                <a:moveTo>
                  <a:pt x="329" y="24"/>
                </a:moveTo>
                <a:cubicBezTo>
                  <a:pt x="463" y="158"/>
                  <a:pt x="463" y="158"/>
                  <a:pt x="463" y="158"/>
                </a:cubicBezTo>
                <a:cubicBezTo>
                  <a:pt x="329" y="158"/>
                  <a:pt x="329" y="158"/>
                  <a:pt x="329" y="158"/>
                </a:cubicBezTo>
                <a:lnTo>
                  <a:pt x="329" y="24"/>
                </a:lnTo>
                <a:close/>
                <a:moveTo>
                  <a:pt x="358" y="616"/>
                </a:moveTo>
                <a:cubicBezTo>
                  <a:pt x="14" y="616"/>
                  <a:pt x="14" y="616"/>
                  <a:pt x="14" y="616"/>
                </a:cubicBezTo>
                <a:cubicBezTo>
                  <a:pt x="14" y="151"/>
                  <a:pt x="14" y="151"/>
                  <a:pt x="14" y="151"/>
                </a:cubicBezTo>
                <a:cubicBezTo>
                  <a:pt x="200" y="151"/>
                  <a:pt x="200" y="151"/>
                  <a:pt x="200" y="151"/>
                </a:cubicBezTo>
                <a:cubicBezTo>
                  <a:pt x="200" y="302"/>
                  <a:pt x="200" y="302"/>
                  <a:pt x="200" y="302"/>
                </a:cubicBezTo>
                <a:cubicBezTo>
                  <a:pt x="200" y="306"/>
                  <a:pt x="203" y="309"/>
                  <a:pt x="207" y="309"/>
                </a:cubicBezTo>
                <a:cubicBezTo>
                  <a:pt x="358" y="309"/>
                  <a:pt x="358" y="309"/>
                  <a:pt x="358" y="309"/>
                </a:cubicBezTo>
                <a:lnTo>
                  <a:pt x="358" y="616"/>
                </a:lnTo>
                <a:close/>
                <a:moveTo>
                  <a:pt x="348" y="295"/>
                </a:moveTo>
                <a:cubicBezTo>
                  <a:pt x="214" y="295"/>
                  <a:pt x="214" y="295"/>
                  <a:pt x="214" y="295"/>
                </a:cubicBezTo>
                <a:cubicBezTo>
                  <a:pt x="214" y="161"/>
                  <a:pt x="214" y="161"/>
                  <a:pt x="214" y="161"/>
                </a:cubicBezTo>
                <a:lnTo>
                  <a:pt x="348" y="295"/>
                </a:lnTo>
                <a:close/>
                <a:moveTo>
                  <a:pt x="372" y="479"/>
                </a:moveTo>
                <a:cubicBezTo>
                  <a:pt x="372" y="302"/>
                  <a:pt x="372" y="302"/>
                  <a:pt x="372" y="302"/>
                </a:cubicBezTo>
                <a:cubicBezTo>
                  <a:pt x="372" y="301"/>
                  <a:pt x="372" y="301"/>
                  <a:pt x="372" y="301"/>
                </a:cubicBezTo>
                <a:cubicBezTo>
                  <a:pt x="372" y="300"/>
                  <a:pt x="371" y="300"/>
                  <a:pt x="371" y="300"/>
                </a:cubicBezTo>
                <a:cubicBezTo>
                  <a:pt x="371" y="299"/>
                  <a:pt x="371" y="299"/>
                  <a:pt x="371" y="299"/>
                </a:cubicBezTo>
                <a:cubicBezTo>
                  <a:pt x="371" y="299"/>
                  <a:pt x="371" y="299"/>
                  <a:pt x="371" y="298"/>
                </a:cubicBezTo>
                <a:cubicBezTo>
                  <a:pt x="371" y="298"/>
                  <a:pt x="371" y="298"/>
                  <a:pt x="371" y="298"/>
                </a:cubicBezTo>
                <a:cubicBezTo>
                  <a:pt x="370" y="298"/>
                  <a:pt x="370" y="297"/>
                  <a:pt x="370" y="297"/>
                </a:cubicBezTo>
                <a:cubicBezTo>
                  <a:pt x="212" y="139"/>
                  <a:pt x="212" y="139"/>
                  <a:pt x="212" y="139"/>
                </a:cubicBezTo>
                <a:cubicBezTo>
                  <a:pt x="212" y="139"/>
                  <a:pt x="211" y="139"/>
                  <a:pt x="211" y="139"/>
                </a:cubicBezTo>
                <a:cubicBezTo>
                  <a:pt x="211" y="139"/>
                  <a:pt x="211" y="138"/>
                  <a:pt x="211" y="138"/>
                </a:cubicBezTo>
                <a:cubicBezTo>
                  <a:pt x="211" y="138"/>
                  <a:pt x="210" y="138"/>
                  <a:pt x="210" y="138"/>
                </a:cubicBezTo>
                <a:cubicBezTo>
                  <a:pt x="210" y="138"/>
                  <a:pt x="210" y="138"/>
                  <a:pt x="210" y="138"/>
                </a:cubicBezTo>
                <a:cubicBezTo>
                  <a:pt x="209" y="138"/>
                  <a:pt x="209" y="138"/>
                  <a:pt x="209" y="138"/>
                </a:cubicBezTo>
                <a:cubicBezTo>
                  <a:pt x="208" y="137"/>
                  <a:pt x="208" y="137"/>
                  <a:pt x="207" y="137"/>
                </a:cubicBezTo>
                <a:cubicBezTo>
                  <a:pt x="129" y="137"/>
                  <a:pt x="129" y="137"/>
                  <a:pt x="129" y="137"/>
                </a:cubicBezTo>
                <a:cubicBezTo>
                  <a:pt x="129" y="14"/>
                  <a:pt x="129" y="14"/>
                  <a:pt x="129" y="14"/>
                </a:cubicBezTo>
                <a:cubicBezTo>
                  <a:pt x="315" y="14"/>
                  <a:pt x="315" y="14"/>
                  <a:pt x="315" y="14"/>
                </a:cubicBezTo>
                <a:cubicBezTo>
                  <a:pt x="315" y="165"/>
                  <a:pt x="315" y="165"/>
                  <a:pt x="315" y="165"/>
                </a:cubicBezTo>
                <a:cubicBezTo>
                  <a:pt x="315" y="169"/>
                  <a:pt x="318" y="172"/>
                  <a:pt x="322" y="172"/>
                </a:cubicBezTo>
                <a:cubicBezTo>
                  <a:pt x="472" y="172"/>
                  <a:pt x="472" y="172"/>
                  <a:pt x="472" y="172"/>
                </a:cubicBezTo>
                <a:cubicBezTo>
                  <a:pt x="472" y="479"/>
                  <a:pt x="472" y="479"/>
                  <a:pt x="472" y="479"/>
                </a:cubicBezTo>
                <a:lnTo>
                  <a:pt x="372" y="47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34"/>
          <p:cNvSpPr>
            <a:spLocks noEditPoints="1"/>
          </p:cNvSpPr>
          <p:nvPr/>
        </p:nvSpPr>
        <p:spPr bwMode="auto">
          <a:xfrm>
            <a:off x="8796300" y="3176972"/>
            <a:ext cx="468052" cy="693856"/>
          </a:xfrm>
          <a:custGeom>
            <a:avLst/>
            <a:gdLst>
              <a:gd name="T0" fmla="*/ 454 w 477"/>
              <a:gd name="T1" fmla="*/ 588 h 707"/>
              <a:gd name="T2" fmla="*/ 402 w 477"/>
              <a:gd name="T3" fmla="*/ 546 h 707"/>
              <a:gd name="T4" fmla="*/ 284 w 477"/>
              <a:gd name="T5" fmla="*/ 301 h 707"/>
              <a:gd name="T6" fmla="*/ 337 w 477"/>
              <a:gd name="T7" fmla="*/ 290 h 707"/>
              <a:gd name="T8" fmla="*/ 390 w 477"/>
              <a:gd name="T9" fmla="*/ 313 h 707"/>
              <a:gd name="T10" fmla="*/ 466 w 477"/>
              <a:gd name="T11" fmla="*/ 264 h 707"/>
              <a:gd name="T12" fmla="*/ 353 w 477"/>
              <a:gd name="T13" fmla="*/ 136 h 707"/>
              <a:gd name="T14" fmla="*/ 267 w 477"/>
              <a:gd name="T15" fmla="*/ 77 h 707"/>
              <a:gd name="T16" fmla="*/ 259 w 477"/>
              <a:gd name="T17" fmla="*/ 0 h 707"/>
              <a:gd name="T18" fmla="*/ 162 w 477"/>
              <a:gd name="T19" fmla="*/ 101 h 707"/>
              <a:gd name="T20" fmla="*/ 65 w 477"/>
              <a:gd name="T21" fmla="*/ 411 h 707"/>
              <a:gd name="T22" fmla="*/ 65 w 477"/>
              <a:gd name="T23" fmla="*/ 546 h 707"/>
              <a:gd name="T24" fmla="*/ 35 w 477"/>
              <a:gd name="T25" fmla="*/ 618 h 707"/>
              <a:gd name="T26" fmla="*/ 45 w 477"/>
              <a:gd name="T27" fmla="*/ 707 h 707"/>
              <a:gd name="T28" fmla="*/ 477 w 477"/>
              <a:gd name="T29" fmla="*/ 662 h 707"/>
              <a:gd name="T30" fmla="*/ 253 w 477"/>
              <a:gd name="T31" fmla="*/ 15 h 707"/>
              <a:gd name="T32" fmla="*/ 179 w 477"/>
              <a:gd name="T33" fmla="*/ 94 h 707"/>
              <a:gd name="T34" fmla="*/ 78 w 477"/>
              <a:gd name="T35" fmla="*/ 405 h 707"/>
              <a:gd name="T36" fmla="*/ 169 w 477"/>
              <a:gd name="T37" fmla="*/ 112 h 707"/>
              <a:gd name="T38" fmla="*/ 265 w 477"/>
              <a:gd name="T39" fmla="*/ 91 h 707"/>
              <a:gd name="T40" fmla="*/ 338 w 477"/>
              <a:gd name="T41" fmla="*/ 138 h 707"/>
              <a:gd name="T42" fmla="*/ 454 w 477"/>
              <a:gd name="T43" fmla="*/ 254 h 707"/>
              <a:gd name="T44" fmla="*/ 421 w 477"/>
              <a:gd name="T45" fmla="*/ 273 h 707"/>
              <a:gd name="T46" fmla="*/ 383 w 477"/>
              <a:gd name="T47" fmla="*/ 294 h 707"/>
              <a:gd name="T48" fmla="*/ 319 w 477"/>
              <a:gd name="T49" fmla="*/ 280 h 707"/>
              <a:gd name="T50" fmla="*/ 252 w 477"/>
              <a:gd name="T51" fmla="*/ 289 h 707"/>
              <a:gd name="T52" fmla="*/ 248 w 477"/>
              <a:gd name="T53" fmla="*/ 301 h 707"/>
              <a:gd name="T54" fmla="*/ 98 w 477"/>
              <a:gd name="T55" fmla="*/ 546 h 707"/>
              <a:gd name="T56" fmla="*/ 65 w 477"/>
              <a:gd name="T57" fmla="*/ 560 h 707"/>
              <a:gd name="T58" fmla="*/ 440 w 477"/>
              <a:gd name="T59" fmla="*/ 588 h 707"/>
              <a:gd name="T60" fmla="*/ 65 w 477"/>
              <a:gd name="T61" fmla="*/ 617 h 707"/>
              <a:gd name="T62" fmla="*/ 65 w 477"/>
              <a:gd name="T63" fmla="*/ 560 h 707"/>
              <a:gd name="T64" fmla="*/ 45 w 477"/>
              <a:gd name="T65" fmla="*/ 693 h 707"/>
              <a:gd name="T66" fmla="*/ 45 w 477"/>
              <a:gd name="T67" fmla="*/ 631 h 707"/>
              <a:gd name="T68" fmla="*/ 411 w 477"/>
              <a:gd name="T69" fmla="*/ 631 h 707"/>
              <a:gd name="T70" fmla="*/ 463 w 477"/>
              <a:gd name="T71" fmla="*/ 66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7" h="707">
                <a:moveTo>
                  <a:pt x="442" y="618"/>
                </a:moveTo>
                <a:cubicBezTo>
                  <a:pt x="449" y="610"/>
                  <a:pt x="454" y="600"/>
                  <a:pt x="454" y="588"/>
                </a:cubicBezTo>
                <a:cubicBezTo>
                  <a:pt x="454" y="565"/>
                  <a:pt x="435" y="546"/>
                  <a:pt x="411" y="546"/>
                </a:cubicBezTo>
                <a:cubicBezTo>
                  <a:pt x="402" y="546"/>
                  <a:pt x="402" y="546"/>
                  <a:pt x="402" y="546"/>
                </a:cubicBezTo>
                <a:cubicBezTo>
                  <a:pt x="396" y="464"/>
                  <a:pt x="298" y="339"/>
                  <a:pt x="267" y="302"/>
                </a:cubicBezTo>
                <a:cubicBezTo>
                  <a:pt x="273" y="302"/>
                  <a:pt x="279" y="301"/>
                  <a:pt x="284" y="301"/>
                </a:cubicBezTo>
                <a:cubicBezTo>
                  <a:pt x="305" y="301"/>
                  <a:pt x="316" y="297"/>
                  <a:pt x="324" y="293"/>
                </a:cubicBezTo>
                <a:cubicBezTo>
                  <a:pt x="329" y="291"/>
                  <a:pt x="332" y="290"/>
                  <a:pt x="337" y="290"/>
                </a:cubicBezTo>
                <a:cubicBezTo>
                  <a:pt x="345" y="290"/>
                  <a:pt x="365" y="300"/>
                  <a:pt x="376" y="306"/>
                </a:cubicBezTo>
                <a:cubicBezTo>
                  <a:pt x="382" y="309"/>
                  <a:pt x="387" y="312"/>
                  <a:pt x="390" y="313"/>
                </a:cubicBezTo>
                <a:cubicBezTo>
                  <a:pt x="403" y="318"/>
                  <a:pt x="420" y="299"/>
                  <a:pt x="432" y="282"/>
                </a:cubicBezTo>
                <a:cubicBezTo>
                  <a:pt x="466" y="264"/>
                  <a:pt x="466" y="264"/>
                  <a:pt x="466" y="264"/>
                </a:cubicBezTo>
                <a:cubicBezTo>
                  <a:pt x="469" y="262"/>
                  <a:pt x="471" y="258"/>
                  <a:pt x="469" y="255"/>
                </a:cubicBezTo>
                <a:cubicBezTo>
                  <a:pt x="448" y="200"/>
                  <a:pt x="377" y="150"/>
                  <a:pt x="353" y="136"/>
                </a:cubicBezTo>
                <a:cubicBezTo>
                  <a:pt x="353" y="126"/>
                  <a:pt x="350" y="117"/>
                  <a:pt x="342" y="108"/>
                </a:cubicBezTo>
                <a:cubicBezTo>
                  <a:pt x="327" y="90"/>
                  <a:pt x="297" y="78"/>
                  <a:pt x="267" y="77"/>
                </a:cubicBezTo>
                <a:cubicBezTo>
                  <a:pt x="268" y="62"/>
                  <a:pt x="269" y="28"/>
                  <a:pt x="267" y="6"/>
                </a:cubicBezTo>
                <a:cubicBezTo>
                  <a:pt x="266" y="2"/>
                  <a:pt x="263" y="0"/>
                  <a:pt x="259" y="0"/>
                </a:cubicBezTo>
                <a:cubicBezTo>
                  <a:pt x="227" y="2"/>
                  <a:pt x="199" y="21"/>
                  <a:pt x="180" y="55"/>
                </a:cubicBezTo>
                <a:cubicBezTo>
                  <a:pt x="169" y="74"/>
                  <a:pt x="164" y="93"/>
                  <a:pt x="162" y="101"/>
                </a:cubicBezTo>
                <a:cubicBezTo>
                  <a:pt x="86" y="136"/>
                  <a:pt x="32" y="208"/>
                  <a:pt x="32" y="286"/>
                </a:cubicBezTo>
                <a:cubicBezTo>
                  <a:pt x="32" y="336"/>
                  <a:pt x="49" y="376"/>
                  <a:pt x="65" y="411"/>
                </a:cubicBezTo>
                <a:cubicBezTo>
                  <a:pt x="84" y="456"/>
                  <a:pt x="101" y="494"/>
                  <a:pt x="83" y="546"/>
                </a:cubicBezTo>
                <a:cubicBezTo>
                  <a:pt x="65" y="546"/>
                  <a:pt x="65" y="546"/>
                  <a:pt x="65" y="546"/>
                </a:cubicBezTo>
                <a:cubicBezTo>
                  <a:pt x="42" y="546"/>
                  <a:pt x="23" y="565"/>
                  <a:pt x="23" y="588"/>
                </a:cubicBezTo>
                <a:cubicBezTo>
                  <a:pt x="23" y="600"/>
                  <a:pt x="27" y="610"/>
                  <a:pt x="35" y="618"/>
                </a:cubicBezTo>
                <a:cubicBezTo>
                  <a:pt x="15" y="622"/>
                  <a:pt x="0" y="640"/>
                  <a:pt x="0" y="662"/>
                </a:cubicBezTo>
                <a:cubicBezTo>
                  <a:pt x="0" y="687"/>
                  <a:pt x="20" y="707"/>
                  <a:pt x="45" y="707"/>
                </a:cubicBezTo>
                <a:cubicBezTo>
                  <a:pt x="432" y="707"/>
                  <a:pt x="432" y="707"/>
                  <a:pt x="432" y="707"/>
                </a:cubicBezTo>
                <a:cubicBezTo>
                  <a:pt x="457" y="707"/>
                  <a:pt x="477" y="687"/>
                  <a:pt x="477" y="662"/>
                </a:cubicBezTo>
                <a:cubicBezTo>
                  <a:pt x="477" y="640"/>
                  <a:pt x="462" y="622"/>
                  <a:pt x="442" y="618"/>
                </a:cubicBezTo>
                <a:close/>
                <a:moveTo>
                  <a:pt x="253" y="15"/>
                </a:moveTo>
                <a:cubicBezTo>
                  <a:pt x="255" y="36"/>
                  <a:pt x="254" y="65"/>
                  <a:pt x="253" y="78"/>
                </a:cubicBezTo>
                <a:cubicBezTo>
                  <a:pt x="227" y="79"/>
                  <a:pt x="202" y="85"/>
                  <a:pt x="179" y="94"/>
                </a:cubicBezTo>
                <a:cubicBezTo>
                  <a:pt x="186" y="70"/>
                  <a:pt x="207" y="22"/>
                  <a:pt x="253" y="15"/>
                </a:cubicBezTo>
                <a:close/>
                <a:moveTo>
                  <a:pt x="78" y="405"/>
                </a:moveTo>
                <a:cubicBezTo>
                  <a:pt x="62" y="370"/>
                  <a:pt x="46" y="333"/>
                  <a:pt x="46" y="286"/>
                </a:cubicBezTo>
                <a:cubicBezTo>
                  <a:pt x="46" y="212"/>
                  <a:pt x="98" y="145"/>
                  <a:pt x="169" y="112"/>
                </a:cubicBezTo>
                <a:cubicBezTo>
                  <a:pt x="171" y="112"/>
                  <a:pt x="172" y="112"/>
                  <a:pt x="172" y="111"/>
                </a:cubicBezTo>
                <a:cubicBezTo>
                  <a:pt x="201" y="98"/>
                  <a:pt x="233" y="91"/>
                  <a:pt x="265" y="91"/>
                </a:cubicBezTo>
                <a:cubicBezTo>
                  <a:pt x="292" y="91"/>
                  <a:pt x="319" y="102"/>
                  <a:pt x="332" y="117"/>
                </a:cubicBezTo>
                <a:cubicBezTo>
                  <a:pt x="337" y="124"/>
                  <a:pt x="340" y="131"/>
                  <a:pt x="338" y="138"/>
                </a:cubicBezTo>
                <a:cubicBezTo>
                  <a:pt x="338" y="141"/>
                  <a:pt x="339" y="144"/>
                  <a:pt x="342" y="146"/>
                </a:cubicBezTo>
                <a:cubicBezTo>
                  <a:pt x="359" y="155"/>
                  <a:pt x="431" y="203"/>
                  <a:pt x="454" y="254"/>
                </a:cubicBezTo>
                <a:cubicBezTo>
                  <a:pt x="424" y="271"/>
                  <a:pt x="424" y="271"/>
                  <a:pt x="424" y="271"/>
                </a:cubicBezTo>
                <a:cubicBezTo>
                  <a:pt x="423" y="271"/>
                  <a:pt x="422" y="272"/>
                  <a:pt x="421" y="273"/>
                </a:cubicBezTo>
                <a:cubicBezTo>
                  <a:pt x="412" y="286"/>
                  <a:pt x="400" y="299"/>
                  <a:pt x="395" y="300"/>
                </a:cubicBezTo>
                <a:cubicBezTo>
                  <a:pt x="392" y="299"/>
                  <a:pt x="388" y="296"/>
                  <a:pt x="383" y="294"/>
                </a:cubicBezTo>
                <a:cubicBezTo>
                  <a:pt x="364" y="284"/>
                  <a:pt x="348" y="276"/>
                  <a:pt x="337" y="276"/>
                </a:cubicBezTo>
                <a:cubicBezTo>
                  <a:pt x="330" y="276"/>
                  <a:pt x="324" y="278"/>
                  <a:pt x="319" y="280"/>
                </a:cubicBezTo>
                <a:cubicBezTo>
                  <a:pt x="311" y="284"/>
                  <a:pt x="302" y="287"/>
                  <a:pt x="284" y="287"/>
                </a:cubicBezTo>
                <a:cubicBezTo>
                  <a:pt x="274" y="287"/>
                  <a:pt x="253" y="289"/>
                  <a:pt x="252" y="289"/>
                </a:cubicBezTo>
                <a:cubicBezTo>
                  <a:pt x="250" y="290"/>
                  <a:pt x="247" y="291"/>
                  <a:pt x="246" y="294"/>
                </a:cubicBezTo>
                <a:cubicBezTo>
                  <a:pt x="245" y="296"/>
                  <a:pt x="246" y="299"/>
                  <a:pt x="248" y="301"/>
                </a:cubicBezTo>
                <a:cubicBezTo>
                  <a:pt x="249" y="302"/>
                  <a:pt x="381" y="456"/>
                  <a:pt x="388" y="546"/>
                </a:cubicBezTo>
                <a:cubicBezTo>
                  <a:pt x="98" y="546"/>
                  <a:pt x="98" y="546"/>
                  <a:pt x="98" y="546"/>
                </a:cubicBezTo>
                <a:cubicBezTo>
                  <a:pt x="115" y="492"/>
                  <a:pt x="97" y="450"/>
                  <a:pt x="78" y="405"/>
                </a:cubicBezTo>
                <a:close/>
                <a:moveTo>
                  <a:pt x="65" y="560"/>
                </a:moveTo>
                <a:cubicBezTo>
                  <a:pt x="411" y="560"/>
                  <a:pt x="411" y="560"/>
                  <a:pt x="411" y="560"/>
                </a:cubicBezTo>
                <a:cubicBezTo>
                  <a:pt x="427" y="560"/>
                  <a:pt x="440" y="573"/>
                  <a:pt x="440" y="588"/>
                </a:cubicBezTo>
                <a:cubicBezTo>
                  <a:pt x="440" y="604"/>
                  <a:pt x="427" y="617"/>
                  <a:pt x="411" y="617"/>
                </a:cubicBezTo>
                <a:cubicBezTo>
                  <a:pt x="65" y="617"/>
                  <a:pt x="65" y="617"/>
                  <a:pt x="65" y="617"/>
                </a:cubicBezTo>
                <a:cubicBezTo>
                  <a:pt x="50" y="617"/>
                  <a:pt x="37" y="604"/>
                  <a:pt x="37" y="588"/>
                </a:cubicBezTo>
                <a:cubicBezTo>
                  <a:pt x="37" y="573"/>
                  <a:pt x="50" y="560"/>
                  <a:pt x="65" y="560"/>
                </a:cubicBezTo>
                <a:close/>
                <a:moveTo>
                  <a:pt x="432" y="693"/>
                </a:moveTo>
                <a:cubicBezTo>
                  <a:pt x="45" y="693"/>
                  <a:pt x="45" y="693"/>
                  <a:pt x="45" y="693"/>
                </a:cubicBezTo>
                <a:cubicBezTo>
                  <a:pt x="28" y="693"/>
                  <a:pt x="14" y="679"/>
                  <a:pt x="14" y="662"/>
                </a:cubicBezTo>
                <a:cubicBezTo>
                  <a:pt x="14" y="645"/>
                  <a:pt x="28" y="631"/>
                  <a:pt x="45" y="631"/>
                </a:cubicBezTo>
                <a:cubicBezTo>
                  <a:pt x="65" y="631"/>
                  <a:pt x="65" y="631"/>
                  <a:pt x="65" y="631"/>
                </a:cubicBezTo>
                <a:cubicBezTo>
                  <a:pt x="411" y="631"/>
                  <a:pt x="411" y="631"/>
                  <a:pt x="411" y="631"/>
                </a:cubicBezTo>
                <a:cubicBezTo>
                  <a:pt x="432" y="631"/>
                  <a:pt x="432" y="631"/>
                  <a:pt x="432" y="631"/>
                </a:cubicBezTo>
                <a:cubicBezTo>
                  <a:pt x="449" y="631"/>
                  <a:pt x="463" y="645"/>
                  <a:pt x="463" y="662"/>
                </a:cubicBezTo>
                <a:cubicBezTo>
                  <a:pt x="463" y="679"/>
                  <a:pt x="449" y="693"/>
                  <a:pt x="432" y="69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26"/>
          <p:cNvSpPr>
            <a:spLocks noEditPoints="1"/>
          </p:cNvSpPr>
          <p:nvPr/>
        </p:nvSpPr>
        <p:spPr bwMode="auto">
          <a:xfrm>
            <a:off x="8855291" y="4486798"/>
            <a:ext cx="409061" cy="634390"/>
          </a:xfrm>
          <a:custGeom>
            <a:avLst/>
            <a:gdLst>
              <a:gd name="T0" fmla="*/ 110 w 419"/>
              <a:gd name="T1" fmla="*/ 651 h 651"/>
              <a:gd name="T2" fmla="*/ 0 w 419"/>
              <a:gd name="T3" fmla="*/ 538 h 651"/>
              <a:gd name="T4" fmla="*/ 7 w 419"/>
              <a:gd name="T5" fmla="*/ 531 h 651"/>
              <a:gd name="T6" fmla="*/ 14 w 419"/>
              <a:gd name="T7" fmla="*/ 538 h 651"/>
              <a:gd name="T8" fmla="*/ 110 w 419"/>
              <a:gd name="T9" fmla="*/ 637 h 651"/>
              <a:gd name="T10" fmla="*/ 243 w 419"/>
              <a:gd name="T11" fmla="*/ 519 h 651"/>
              <a:gd name="T12" fmla="*/ 307 w 419"/>
              <a:gd name="T13" fmla="*/ 429 h 651"/>
              <a:gd name="T14" fmla="*/ 405 w 419"/>
              <a:gd name="T15" fmla="*/ 226 h 651"/>
              <a:gd name="T16" fmla="*/ 216 w 419"/>
              <a:gd name="T17" fmla="*/ 14 h 651"/>
              <a:gd name="T18" fmla="*/ 48 w 419"/>
              <a:gd name="T19" fmla="*/ 173 h 651"/>
              <a:gd name="T20" fmla="*/ 41 w 419"/>
              <a:gd name="T21" fmla="*/ 180 h 651"/>
              <a:gd name="T22" fmla="*/ 34 w 419"/>
              <a:gd name="T23" fmla="*/ 173 h 651"/>
              <a:gd name="T24" fmla="*/ 216 w 419"/>
              <a:gd name="T25" fmla="*/ 0 h 651"/>
              <a:gd name="T26" fmla="*/ 350 w 419"/>
              <a:gd name="T27" fmla="*/ 52 h 651"/>
              <a:gd name="T28" fmla="*/ 419 w 419"/>
              <a:gd name="T29" fmla="*/ 226 h 651"/>
              <a:gd name="T30" fmla="*/ 318 w 419"/>
              <a:gd name="T31" fmla="*/ 438 h 651"/>
              <a:gd name="T32" fmla="*/ 256 w 419"/>
              <a:gd name="T33" fmla="*/ 523 h 651"/>
              <a:gd name="T34" fmla="*/ 110 w 419"/>
              <a:gd name="T35" fmla="*/ 651 h 651"/>
              <a:gd name="T36" fmla="*/ 99 w 419"/>
              <a:gd name="T37" fmla="*/ 414 h 651"/>
              <a:gd name="T38" fmla="*/ 131 w 419"/>
              <a:gd name="T39" fmla="*/ 402 h 651"/>
              <a:gd name="T40" fmla="*/ 165 w 419"/>
              <a:gd name="T41" fmla="*/ 350 h 651"/>
              <a:gd name="T42" fmla="*/ 148 w 419"/>
              <a:gd name="T43" fmla="*/ 306 h 651"/>
              <a:gd name="T44" fmla="*/ 135 w 419"/>
              <a:gd name="T45" fmla="*/ 274 h 651"/>
              <a:gd name="T46" fmla="*/ 233 w 419"/>
              <a:gd name="T47" fmla="*/ 111 h 651"/>
              <a:gd name="T48" fmla="*/ 314 w 419"/>
              <a:gd name="T49" fmla="*/ 192 h 651"/>
              <a:gd name="T50" fmla="*/ 322 w 419"/>
              <a:gd name="T51" fmla="*/ 198 h 651"/>
              <a:gd name="T52" fmla="*/ 328 w 419"/>
              <a:gd name="T53" fmla="*/ 191 h 651"/>
              <a:gd name="T54" fmla="*/ 233 w 419"/>
              <a:gd name="T55" fmla="*/ 97 h 651"/>
              <a:gd name="T56" fmla="*/ 121 w 419"/>
              <a:gd name="T57" fmla="*/ 274 h 651"/>
              <a:gd name="T58" fmla="*/ 138 w 419"/>
              <a:gd name="T59" fmla="*/ 317 h 651"/>
              <a:gd name="T60" fmla="*/ 151 w 419"/>
              <a:gd name="T61" fmla="*/ 350 h 651"/>
              <a:gd name="T62" fmla="*/ 97 w 419"/>
              <a:gd name="T63" fmla="*/ 400 h 651"/>
              <a:gd name="T64" fmla="*/ 91 w 419"/>
              <a:gd name="T65" fmla="*/ 408 h 651"/>
              <a:gd name="T66" fmla="*/ 98 w 419"/>
              <a:gd name="T67" fmla="*/ 414 h 651"/>
              <a:gd name="T68" fmla="*/ 99 w 419"/>
              <a:gd name="T69" fmla="*/ 414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9" h="651">
                <a:moveTo>
                  <a:pt x="110" y="651"/>
                </a:moveTo>
                <a:cubicBezTo>
                  <a:pt x="52" y="651"/>
                  <a:pt x="0" y="574"/>
                  <a:pt x="0" y="538"/>
                </a:cubicBezTo>
                <a:cubicBezTo>
                  <a:pt x="0" y="534"/>
                  <a:pt x="4" y="531"/>
                  <a:pt x="7" y="531"/>
                </a:cubicBezTo>
                <a:cubicBezTo>
                  <a:pt x="11" y="531"/>
                  <a:pt x="14" y="534"/>
                  <a:pt x="14" y="538"/>
                </a:cubicBezTo>
                <a:cubicBezTo>
                  <a:pt x="14" y="569"/>
                  <a:pt x="63" y="637"/>
                  <a:pt x="110" y="637"/>
                </a:cubicBezTo>
                <a:cubicBezTo>
                  <a:pt x="168" y="637"/>
                  <a:pt x="217" y="593"/>
                  <a:pt x="243" y="519"/>
                </a:cubicBezTo>
                <a:cubicBezTo>
                  <a:pt x="254" y="486"/>
                  <a:pt x="280" y="458"/>
                  <a:pt x="307" y="429"/>
                </a:cubicBezTo>
                <a:cubicBezTo>
                  <a:pt x="353" y="379"/>
                  <a:pt x="405" y="324"/>
                  <a:pt x="405" y="226"/>
                </a:cubicBezTo>
                <a:cubicBezTo>
                  <a:pt x="405" y="58"/>
                  <a:pt x="282" y="14"/>
                  <a:pt x="216" y="14"/>
                </a:cubicBezTo>
                <a:cubicBezTo>
                  <a:pt x="134" y="14"/>
                  <a:pt x="48" y="96"/>
                  <a:pt x="48" y="173"/>
                </a:cubicBezTo>
                <a:cubicBezTo>
                  <a:pt x="48" y="177"/>
                  <a:pt x="45" y="180"/>
                  <a:pt x="41" y="180"/>
                </a:cubicBezTo>
                <a:cubicBezTo>
                  <a:pt x="37" y="180"/>
                  <a:pt x="34" y="177"/>
                  <a:pt x="34" y="173"/>
                </a:cubicBezTo>
                <a:cubicBezTo>
                  <a:pt x="34" y="89"/>
                  <a:pt x="128" y="0"/>
                  <a:pt x="216" y="0"/>
                </a:cubicBezTo>
                <a:cubicBezTo>
                  <a:pt x="265" y="0"/>
                  <a:pt x="314" y="19"/>
                  <a:pt x="350" y="52"/>
                </a:cubicBezTo>
                <a:cubicBezTo>
                  <a:pt x="381" y="80"/>
                  <a:pt x="419" y="133"/>
                  <a:pt x="419" y="226"/>
                </a:cubicBezTo>
                <a:cubicBezTo>
                  <a:pt x="419" y="329"/>
                  <a:pt x="365" y="387"/>
                  <a:pt x="318" y="438"/>
                </a:cubicBezTo>
                <a:cubicBezTo>
                  <a:pt x="291" y="466"/>
                  <a:pt x="267" y="493"/>
                  <a:pt x="256" y="523"/>
                </a:cubicBezTo>
                <a:cubicBezTo>
                  <a:pt x="229" y="603"/>
                  <a:pt x="174" y="651"/>
                  <a:pt x="110" y="651"/>
                </a:cubicBezTo>
                <a:close/>
                <a:moveTo>
                  <a:pt x="99" y="414"/>
                </a:moveTo>
                <a:cubicBezTo>
                  <a:pt x="100" y="414"/>
                  <a:pt x="116" y="411"/>
                  <a:pt x="131" y="402"/>
                </a:cubicBezTo>
                <a:cubicBezTo>
                  <a:pt x="153" y="390"/>
                  <a:pt x="165" y="372"/>
                  <a:pt x="165" y="350"/>
                </a:cubicBezTo>
                <a:cubicBezTo>
                  <a:pt x="165" y="323"/>
                  <a:pt x="156" y="314"/>
                  <a:pt x="148" y="306"/>
                </a:cubicBezTo>
                <a:cubicBezTo>
                  <a:pt x="141" y="300"/>
                  <a:pt x="135" y="294"/>
                  <a:pt x="135" y="274"/>
                </a:cubicBezTo>
                <a:cubicBezTo>
                  <a:pt x="135" y="145"/>
                  <a:pt x="199" y="111"/>
                  <a:pt x="233" y="111"/>
                </a:cubicBezTo>
                <a:cubicBezTo>
                  <a:pt x="266" y="111"/>
                  <a:pt x="307" y="125"/>
                  <a:pt x="314" y="192"/>
                </a:cubicBezTo>
                <a:cubicBezTo>
                  <a:pt x="315" y="196"/>
                  <a:pt x="318" y="199"/>
                  <a:pt x="322" y="198"/>
                </a:cubicBezTo>
                <a:cubicBezTo>
                  <a:pt x="326" y="198"/>
                  <a:pt x="329" y="195"/>
                  <a:pt x="328" y="191"/>
                </a:cubicBezTo>
                <a:cubicBezTo>
                  <a:pt x="320" y="109"/>
                  <a:pt x="265" y="97"/>
                  <a:pt x="233" y="97"/>
                </a:cubicBezTo>
                <a:cubicBezTo>
                  <a:pt x="195" y="97"/>
                  <a:pt x="121" y="134"/>
                  <a:pt x="121" y="274"/>
                </a:cubicBezTo>
                <a:cubicBezTo>
                  <a:pt x="121" y="300"/>
                  <a:pt x="130" y="309"/>
                  <a:pt x="138" y="317"/>
                </a:cubicBezTo>
                <a:cubicBezTo>
                  <a:pt x="145" y="323"/>
                  <a:pt x="151" y="329"/>
                  <a:pt x="151" y="350"/>
                </a:cubicBezTo>
                <a:cubicBezTo>
                  <a:pt x="151" y="391"/>
                  <a:pt x="99" y="399"/>
                  <a:pt x="97" y="400"/>
                </a:cubicBezTo>
                <a:cubicBezTo>
                  <a:pt x="93" y="400"/>
                  <a:pt x="91" y="404"/>
                  <a:pt x="91" y="408"/>
                </a:cubicBezTo>
                <a:cubicBezTo>
                  <a:pt x="92" y="411"/>
                  <a:pt x="95" y="414"/>
                  <a:pt x="98" y="414"/>
                </a:cubicBezTo>
                <a:cubicBezTo>
                  <a:pt x="99" y="414"/>
                  <a:pt x="99" y="414"/>
                  <a:pt x="99" y="4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21780003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0000">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14:bounceEnd="60000">
                                          <p:cBhvr additive="base">
                                            <p:cTn id="7" dur="700" fill="hold"/>
                                            <p:tgtEl>
                                              <p:spTgt spid="31"/>
                                            </p:tgtEl>
                                            <p:attrNameLst>
                                              <p:attrName>ppt_x</p:attrName>
                                            </p:attrNameLst>
                                          </p:cBhvr>
                                          <p:tavLst>
                                            <p:tav tm="0">
                                              <p:val>
                                                <p:strVal val="#ppt_x"/>
                                              </p:val>
                                            </p:tav>
                                            <p:tav tm="100000">
                                              <p:val>
                                                <p:strVal val="#ppt_x"/>
                                              </p:val>
                                            </p:tav>
                                          </p:tavLst>
                                        </p:anim>
                                        <p:anim calcmode="lin" valueType="num" p14:bounceEnd="60000">
                                          <p:cBhvr additive="base">
                                            <p:cTn id="8" dur="700" fill="hold"/>
                                            <p:tgtEl>
                                              <p:spTgt spid="31"/>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0000">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14:bounceEnd="60000">
                                          <p:cBhvr additive="base">
                                            <p:cTn id="11" dur="800" fill="hold"/>
                                            <p:tgtEl>
                                              <p:spTgt spid="30"/>
                                            </p:tgtEl>
                                            <p:attrNameLst>
                                              <p:attrName>ppt_x</p:attrName>
                                            </p:attrNameLst>
                                          </p:cBhvr>
                                          <p:tavLst>
                                            <p:tav tm="0">
                                              <p:val>
                                                <p:strVal val="#ppt_x"/>
                                              </p:val>
                                            </p:tav>
                                            <p:tav tm="100000">
                                              <p:val>
                                                <p:strVal val="#ppt_x"/>
                                              </p:val>
                                            </p:tav>
                                          </p:tavLst>
                                        </p:anim>
                                        <p:anim calcmode="lin" valueType="num" p14:bounceEnd="60000">
                                          <p:cBhvr additive="base">
                                            <p:cTn id="12" dur="800" fill="hold"/>
                                            <p:tgtEl>
                                              <p:spTgt spid="30"/>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0000">
                                      <p:stCondLst>
                                        <p:cond delay="500"/>
                                      </p:stCondLst>
                                      <p:childTnLst>
                                        <p:set>
                                          <p:cBhvr>
                                            <p:cTn id="14" dur="1" fill="hold">
                                              <p:stCondLst>
                                                <p:cond delay="0"/>
                                              </p:stCondLst>
                                            </p:cTn>
                                            <p:tgtEl>
                                              <p:spTgt spid="29"/>
                                            </p:tgtEl>
                                            <p:attrNameLst>
                                              <p:attrName>style.visibility</p:attrName>
                                            </p:attrNameLst>
                                          </p:cBhvr>
                                          <p:to>
                                            <p:strVal val="visible"/>
                                          </p:to>
                                        </p:set>
                                        <p:anim calcmode="lin" valueType="num" p14:bounceEnd="60000">
                                          <p:cBhvr additive="base">
                                            <p:cTn id="15" dur="800" fill="hold"/>
                                            <p:tgtEl>
                                              <p:spTgt spid="29"/>
                                            </p:tgtEl>
                                            <p:attrNameLst>
                                              <p:attrName>ppt_x</p:attrName>
                                            </p:attrNameLst>
                                          </p:cBhvr>
                                          <p:tavLst>
                                            <p:tav tm="0">
                                              <p:val>
                                                <p:strVal val="#ppt_x"/>
                                              </p:val>
                                            </p:tav>
                                            <p:tav tm="100000">
                                              <p:val>
                                                <p:strVal val="#ppt_x"/>
                                              </p:val>
                                            </p:tav>
                                          </p:tavLst>
                                        </p:anim>
                                        <p:anim calcmode="lin" valueType="num" p14:bounceEnd="60000">
                                          <p:cBhvr additive="base">
                                            <p:cTn id="16" dur="800" fill="hold"/>
                                            <p:tgtEl>
                                              <p:spTgt spid="2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0000">
                                      <p:stCondLst>
                                        <p:cond delay="800"/>
                                      </p:stCondLst>
                                      <p:childTnLst>
                                        <p:set>
                                          <p:cBhvr>
                                            <p:cTn id="18" dur="1" fill="hold">
                                              <p:stCondLst>
                                                <p:cond delay="0"/>
                                              </p:stCondLst>
                                            </p:cTn>
                                            <p:tgtEl>
                                              <p:spTgt spid="28"/>
                                            </p:tgtEl>
                                            <p:attrNameLst>
                                              <p:attrName>style.visibility</p:attrName>
                                            </p:attrNameLst>
                                          </p:cBhvr>
                                          <p:to>
                                            <p:strVal val="visible"/>
                                          </p:to>
                                        </p:set>
                                        <p:anim calcmode="lin" valueType="num" p14:bounceEnd="60000">
                                          <p:cBhvr additive="base">
                                            <p:cTn id="19" dur="900" fill="hold"/>
                                            <p:tgtEl>
                                              <p:spTgt spid="28"/>
                                            </p:tgtEl>
                                            <p:attrNameLst>
                                              <p:attrName>ppt_x</p:attrName>
                                            </p:attrNameLst>
                                          </p:cBhvr>
                                          <p:tavLst>
                                            <p:tav tm="0">
                                              <p:val>
                                                <p:strVal val="#ppt_x"/>
                                              </p:val>
                                            </p:tav>
                                            <p:tav tm="100000">
                                              <p:val>
                                                <p:strVal val="#ppt_x"/>
                                              </p:val>
                                            </p:tav>
                                          </p:tavLst>
                                        </p:anim>
                                        <p:anim calcmode="lin" valueType="num" p14:bounceEnd="60000">
                                          <p:cBhvr additive="base">
                                            <p:cTn id="20" dur="900" fill="hold"/>
                                            <p:tgtEl>
                                              <p:spTgt spid="28"/>
                                            </p:tgtEl>
                                            <p:attrNameLst>
                                              <p:attrName>ppt_y</p:attrName>
                                            </p:attrNameLst>
                                          </p:cBhvr>
                                          <p:tavLst>
                                            <p:tav tm="0">
                                              <p:val>
                                                <p:strVal val="0-#ppt_h/2"/>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200"/>
                                            <p:tgtEl>
                                              <p:spTgt spid="54"/>
                                            </p:tgtEl>
                                          </p:cBhvr>
                                        </p:animEffect>
                                      </p:childTnLst>
                                    </p:cTn>
                                  </p:par>
                                  <p:par>
                                    <p:cTn id="24" presetID="10" presetClass="entr" presetSubtype="0" fill="hold" grpId="0" nodeType="withEffect">
                                      <p:stCondLst>
                                        <p:cond delay="70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par>
                                    <p:cTn id="27" presetID="10" presetClass="entr" presetSubtype="0" fill="hold" grpId="0" nodeType="withEffect">
                                      <p:stCondLst>
                                        <p:cond delay="700"/>
                                      </p:stCondLst>
                                      <p:childTnLst>
                                        <p:set>
                                          <p:cBhvr>
                                            <p:cTn id="28" dur="1" fill="hold">
                                              <p:stCondLst>
                                                <p:cond delay="0"/>
                                              </p:stCondLst>
                                            </p:cTn>
                                            <p:tgtEl>
                                              <p:spTgt spid="42"/>
                                            </p:tgtEl>
                                            <p:attrNameLst>
                                              <p:attrName>style.visibility</p:attrName>
                                            </p:attrNameLst>
                                          </p:cBhvr>
                                          <p:to>
                                            <p:strVal val="visible"/>
                                          </p:to>
                                        </p:set>
                                        <p:animEffect transition="in" filter="fade">
                                          <p:cBhvr>
                                            <p:cTn id="29" dur="500"/>
                                            <p:tgtEl>
                                              <p:spTgt spid="42"/>
                                            </p:tgtEl>
                                          </p:cBhvr>
                                        </p:animEffect>
                                      </p:childTnLst>
                                    </p:cTn>
                                  </p:par>
                                  <p:par>
                                    <p:cTn id="30" presetID="10" presetClass="entr" presetSubtype="0" fill="hold" nodeType="withEffect">
                                      <p:stCondLst>
                                        <p:cond delay="800"/>
                                      </p:stCondLst>
                                      <p:childTnLst>
                                        <p:set>
                                          <p:cBhvr>
                                            <p:cTn id="31" dur="1" fill="hold">
                                              <p:stCondLst>
                                                <p:cond delay="0"/>
                                              </p:stCondLst>
                                            </p:cTn>
                                            <p:tgtEl>
                                              <p:spTgt spid="57"/>
                                            </p:tgtEl>
                                            <p:attrNameLst>
                                              <p:attrName>style.visibility</p:attrName>
                                            </p:attrNameLst>
                                          </p:cBhvr>
                                          <p:to>
                                            <p:strVal val="visible"/>
                                          </p:to>
                                        </p:set>
                                        <p:animEffect transition="in" filter="fade">
                                          <p:cBhvr>
                                            <p:cTn id="32" dur="200"/>
                                            <p:tgtEl>
                                              <p:spTgt spid="57"/>
                                            </p:tgtEl>
                                          </p:cBhvr>
                                        </p:animEffect>
                                      </p:childTnLst>
                                    </p:cTn>
                                  </p:par>
                                  <p:par>
                                    <p:cTn id="33" presetID="10" presetClass="entr" presetSubtype="0" fill="hold" grpId="0" nodeType="withEffect">
                                      <p:stCondLst>
                                        <p:cond delay="100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500"/>
                                            <p:tgtEl>
                                              <p:spTgt spid="35"/>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41"/>
                                            </p:tgtEl>
                                            <p:attrNameLst>
                                              <p:attrName>style.visibility</p:attrName>
                                            </p:attrNameLst>
                                          </p:cBhvr>
                                          <p:to>
                                            <p:strVal val="visible"/>
                                          </p:to>
                                        </p:set>
                                        <p:animEffect transition="in" filter="fade">
                                          <p:cBhvr>
                                            <p:cTn id="38" dur="500"/>
                                            <p:tgtEl>
                                              <p:spTgt spid="41"/>
                                            </p:tgtEl>
                                          </p:cBhvr>
                                        </p:animEffect>
                                      </p:childTnLst>
                                    </p:cTn>
                                  </p:par>
                                  <p:par>
                                    <p:cTn id="39" presetID="10" presetClass="entr" presetSubtype="0" fill="hold" nodeType="withEffect">
                                      <p:stCondLst>
                                        <p:cond delay="1100"/>
                                      </p:stCondLst>
                                      <p:childTnLst>
                                        <p:set>
                                          <p:cBhvr>
                                            <p:cTn id="40" dur="1" fill="hold">
                                              <p:stCondLst>
                                                <p:cond delay="0"/>
                                              </p:stCondLst>
                                            </p:cTn>
                                            <p:tgtEl>
                                              <p:spTgt spid="51"/>
                                            </p:tgtEl>
                                            <p:attrNameLst>
                                              <p:attrName>style.visibility</p:attrName>
                                            </p:attrNameLst>
                                          </p:cBhvr>
                                          <p:to>
                                            <p:strVal val="visible"/>
                                          </p:to>
                                        </p:set>
                                        <p:animEffect transition="in" filter="fade">
                                          <p:cBhvr>
                                            <p:cTn id="41" dur="200"/>
                                            <p:tgtEl>
                                              <p:spTgt spid="51"/>
                                            </p:tgtEl>
                                          </p:cBhvr>
                                        </p:animEffect>
                                      </p:childTnLst>
                                    </p:cTn>
                                  </p:par>
                                  <p:par>
                                    <p:cTn id="42" presetID="10" presetClass="entr" presetSubtype="0" fill="hold" grpId="0" nodeType="withEffect">
                                      <p:stCondLst>
                                        <p:cond delay="1300"/>
                                      </p:stCondLst>
                                      <p:childTnLst>
                                        <p:set>
                                          <p:cBhvr>
                                            <p:cTn id="43" dur="1" fill="hold">
                                              <p:stCondLst>
                                                <p:cond delay="0"/>
                                              </p:stCondLst>
                                            </p:cTn>
                                            <p:tgtEl>
                                              <p:spTgt spid="34"/>
                                            </p:tgtEl>
                                            <p:attrNameLst>
                                              <p:attrName>style.visibility</p:attrName>
                                            </p:attrNameLst>
                                          </p:cBhvr>
                                          <p:to>
                                            <p:strVal val="visible"/>
                                          </p:to>
                                        </p:set>
                                        <p:animEffect transition="in" filter="fade">
                                          <p:cBhvr>
                                            <p:cTn id="44" dur="500"/>
                                            <p:tgtEl>
                                              <p:spTgt spid="34"/>
                                            </p:tgtEl>
                                          </p:cBhvr>
                                        </p:animEffect>
                                      </p:childTnLst>
                                    </p:cTn>
                                  </p:par>
                                  <p:par>
                                    <p:cTn id="45" presetID="10" presetClass="entr" presetSubtype="0" fill="hold" grpId="0" nodeType="withEffect">
                                      <p:stCondLst>
                                        <p:cond delay="130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par>
                                    <p:cTn id="48" presetID="10" presetClass="entr" presetSubtype="0" fill="hold" nodeType="withEffect">
                                      <p:stCondLst>
                                        <p:cond delay="1400"/>
                                      </p:stCondLst>
                                      <p:childTnLst>
                                        <p:set>
                                          <p:cBhvr>
                                            <p:cTn id="49" dur="1" fill="hold">
                                              <p:stCondLst>
                                                <p:cond delay="0"/>
                                              </p:stCondLst>
                                            </p:cTn>
                                            <p:tgtEl>
                                              <p:spTgt spid="50"/>
                                            </p:tgtEl>
                                            <p:attrNameLst>
                                              <p:attrName>style.visibility</p:attrName>
                                            </p:attrNameLst>
                                          </p:cBhvr>
                                          <p:to>
                                            <p:strVal val="visible"/>
                                          </p:to>
                                        </p:set>
                                        <p:animEffect transition="in" filter="fade">
                                          <p:cBhvr>
                                            <p:cTn id="50" dur="200"/>
                                            <p:tgtEl>
                                              <p:spTgt spid="50"/>
                                            </p:tgtEl>
                                          </p:cBhvr>
                                        </p:animEffect>
                                      </p:childTnLst>
                                    </p:cTn>
                                  </p:par>
                                  <p:par>
                                    <p:cTn id="51" presetID="10" presetClass="entr" presetSubtype="0" fill="hold" grpId="0" nodeType="withEffect">
                                      <p:stCondLst>
                                        <p:cond delay="1600"/>
                                      </p:stCondLst>
                                      <p:childTnLst>
                                        <p:set>
                                          <p:cBhvr>
                                            <p:cTn id="52" dur="1" fill="hold">
                                              <p:stCondLst>
                                                <p:cond delay="0"/>
                                              </p:stCondLst>
                                            </p:cTn>
                                            <p:tgtEl>
                                              <p:spTgt spid="33"/>
                                            </p:tgtEl>
                                            <p:attrNameLst>
                                              <p:attrName>style.visibility</p:attrName>
                                            </p:attrNameLst>
                                          </p:cBhvr>
                                          <p:to>
                                            <p:strVal val="visible"/>
                                          </p:to>
                                        </p:set>
                                        <p:animEffect transition="in" filter="fade">
                                          <p:cBhvr>
                                            <p:cTn id="53" dur="500"/>
                                            <p:tgtEl>
                                              <p:spTgt spid="33"/>
                                            </p:tgtEl>
                                          </p:cBhvr>
                                        </p:animEffect>
                                      </p:childTnLst>
                                    </p:cTn>
                                  </p:par>
                                  <p:par>
                                    <p:cTn id="54" presetID="10" presetClass="entr" presetSubtype="0" fill="hold" grpId="0" nodeType="withEffect">
                                      <p:stCondLst>
                                        <p:cond delay="1600"/>
                                      </p:stCondLst>
                                      <p:childTnLst>
                                        <p:set>
                                          <p:cBhvr>
                                            <p:cTn id="55" dur="1" fill="hold">
                                              <p:stCondLst>
                                                <p:cond delay="0"/>
                                              </p:stCondLst>
                                            </p:cTn>
                                            <p:tgtEl>
                                              <p:spTgt spid="39"/>
                                            </p:tgtEl>
                                            <p:attrNameLst>
                                              <p:attrName>style.visibility</p:attrName>
                                            </p:attrNameLst>
                                          </p:cBhvr>
                                          <p:to>
                                            <p:strVal val="visible"/>
                                          </p:to>
                                        </p:set>
                                        <p:animEffect transition="in" filter="fade">
                                          <p:cBhvr>
                                            <p:cTn id="56" dur="500"/>
                                            <p:tgtEl>
                                              <p:spTgt spid="39"/>
                                            </p:tgtEl>
                                          </p:cBhvr>
                                        </p:animEffect>
                                      </p:childTnLst>
                                    </p:cTn>
                                  </p:par>
                                  <p:par>
                                    <p:cTn id="57" presetID="10" presetClass="entr" presetSubtype="0" fill="hold" grpId="0" nodeType="withEffect">
                                      <p:stCondLst>
                                        <p:cond delay="1600"/>
                                      </p:stCondLst>
                                      <p:childTnLst>
                                        <p:set>
                                          <p:cBhvr>
                                            <p:cTn id="58" dur="1" fill="hold">
                                              <p:stCondLst>
                                                <p:cond delay="0"/>
                                              </p:stCondLst>
                                            </p:cTn>
                                            <p:tgtEl>
                                              <p:spTgt spid="43"/>
                                            </p:tgtEl>
                                            <p:attrNameLst>
                                              <p:attrName>style.visibility</p:attrName>
                                            </p:attrNameLst>
                                          </p:cBhvr>
                                          <p:to>
                                            <p:strVal val="visible"/>
                                          </p:to>
                                        </p:set>
                                        <p:animEffect transition="in" filter="fade">
                                          <p:cBhvr>
                                            <p:cTn id="59" dur="500"/>
                                            <p:tgtEl>
                                              <p:spTgt spid="43"/>
                                            </p:tgtEl>
                                          </p:cBhvr>
                                        </p:animEffect>
                                      </p:childTnLst>
                                    </p:cTn>
                                  </p:par>
                                  <p:par>
                                    <p:cTn id="60" presetID="10" presetClass="entr" presetSubtype="0" fill="hold" grpId="0" nodeType="withEffect">
                                      <p:stCondLst>
                                        <p:cond delay="1900"/>
                                      </p:stCondLst>
                                      <p:childTnLst>
                                        <p:set>
                                          <p:cBhvr>
                                            <p:cTn id="61" dur="1" fill="hold">
                                              <p:stCondLst>
                                                <p:cond delay="0"/>
                                              </p:stCondLst>
                                            </p:cTn>
                                            <p:tgtEl>
                                              <p:spTgt spid="62"/>
                                            </p:tgtEl>
                                            <p:attrNameLst>
                                              <p:attrName>style.visibility</p:attrName>
                                            </p:attrNameLst>
                                          </p:cBhvr>
                                          <p:to>
                                            <p:strVal val="visible"/>
                                          </p:to>
                                        </p:set>
                                        <p:animEffect transition="in" filter="fade">
                                          <p:cBhvr>
                                            <p:cTn id="6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29" grpId="0" animBg="1"/>
          <p:bldP spid="28" grpId="0" animBg="1"/>
          <p:bldP spid="33" grpId="0" animBg="1"/>
          <p:bldP spid="34" grpId="0" animBg="1"/>
          <p:bldP spid="35" grpId="0" animBg="1"/>
          <p:bldP spid="36" grpId="0" animBg="1"/>
          <p:bldP spid="39" grpId="0"/>
          <p:bldP spid="40" grpId="0"/>
          <p:bldP spid="41" grpId="0"/>
          <p:bldP spid="42" grpId="0"/>
          <p:bldP spid="43" grpId="0" animBg="1"/>
          <p:bldP spid="62" grpId="0"/>
        </p:bldLst>
      </p:timing>
    </mc:Choice>
    <mc:Fallback xmlns="">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700" fill="hold"/>
                                            <p:tgtEl>
                                              <p:spTgt spid="31"/>
                                            </p:tgtEl>
                                            <p:attrNameLst>
                                              <p:attrName>ppt_x</p:attrName>
                                            </p:attrNameLst>
                                          </p:cBhvr>
                                          <p:tavLst>
                                            <p:tav tm="0">
                                              <p:val>
                                                <p:strVal val="#ppt_x"/>
                                              </p:val>
                                            </p:tav>
                                            <p:tav tm="100000">
                                              <p:val>
                                                <p:strVal val="#ppt_x"/>
                                              </p:val>
                                            </p:tav>
                                          </p:tavLst>
                                        </p:anim>
                                        <p:anim calcmode="lin" valueType="num">
                                          <p:cBhvr additive="base">
                                            <p:cTn id="8" dur="700" fill="hold"/>
                                            <p:tgtEl>
                                              <p:spTgt spid="31"/>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800" fill="hold"/>
                                            <p:tgtEl>
                                              <p:spTgt spid="30"/>
                                            </p:tgtEl>
                                            <p:attrNameLst>
                                              <p:attrName>ppt_x</p:attrName>
                                            </p:attrNameLst>
                                          </p:cBhvr>
                                          <p:tavLst>
                                            <p:tav tm="0">
                                              <p:val>
                                                <p:strVal val="#ppt_x"/>
                                              </p:val>
                                            </p:tav>
                                            <p:tav tm="100000">
                                              <p:val>
                                                <p:strVal val="#ppt_x"/>
                                              </p:val>
                                            </p:tav>
                                          </p:tavLst>
                                        </p:anim>
                                        <p:anim calcmode="lin" valueType="num">
                                          <p:cBhvr additive="base">
                                            <p:cTn id="12" dur="800" fill="hold"/>
                                            <p:tgtEl>
                                              <p:spTgt spid="30"/>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5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800" fill="hold"/>
                                            <p:tgtEl>
                                              <p:spTgt spid="29"/>
                                            </p:tgtEl>
                                            <p:attrNameLst>
                                              <p:attrName>ppt_x</p:attrName>
                                            </p:attrNameLst>
                                          </p:cBhvr>
                                          <p:tavLst>
                                            <p:tav tm="0">
                                              <p:val>
                                                <p:strVal val="#ppt_x"/>
                                              </p:val>
                                            </p:tav>
                                            <p:tav tm="100000">
                                              <p:val>
                                                <p:strVal val="#ppt_x"/>
                                              </p:val>
                                            </p:tav>
                                          </p:tavLst>
                                        </p:anim>
                                        <p:anim calcmode="lin" valueType="num">
                                          <p:cBhvr additive="base">
                                            <p:cTn id="16" dur="800" fill="hold"/>
                                            <p:tgtEl>
                                              <p:spTgt spid="2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8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900" fill="hold"/>
                                            <p:tgtEl>
                                              <p:spTgt spid="28"/>
                                            </p:tgtEl>
                                            <p:attrNameLst>
                                              <p:attrName>ppt_x</p:attrName>
                                            </p:attrNameLst>
                                          </p:cBhvr>
                                          <p:tavLst>
                                            <p:tav tm="0">
                                              <p:val>
                                                <p:strVal val="#ppt_x"/>
                                              </p:val>
                                            </p:tav>
                                            <p:tav tm="100000">
                                              <p:val>
                                                <p:strVal val="#ppt_x"/>
                                              </p:val>
                                            </p:tav>
                                          </p:tavLst>
                                        </p:anim>
                                        <p:anim calcmode="lin" valueType="num">
                                          <p:cBhvr additive="base">
                                            <p:cTn id="20" dur="900" fill="hold"/>
                                            <p:tgtEl>
                                              <p:spTgt spid="28"/>
                                            </p:tgtEl>
                                            <p:attrNameLst>
                                              <p:attrName>ppt_y</p:attrName>
                                            </p:attrNameLst>
                                          </p:cBhvr>
                                          <p:tavLst>
                                            <p:tav tm="0">
                                              <p:val>
                                                <p:strVal val="0-#ppt_h/2"/>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200"/>
                                            <p:tgtEl>
                                              <p:spTgt spid="54"/>
                                            </p:tgtEl>
                                          </p:cBhvr>
                                        </p:animEffect>
                                      </p:childTnLst>
                                    </p:cTn>
                                  </p:par>
                                  <p:par>
                                    <p:cTn id="24" presetID="10" presetClass="entr" presetSubtype="0" fill="hold" grpId="0" nodeType="withEffect">
                                      <p:stCondLst>
                                        <p:cond delay="70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par>
                                    <p:cTn id="27" presetID="10" presetClass="entr" presetSubtype="0" fill="hold" grpId="0" nodeType="withEffect">
                                      <p:stCondLst>
                                        <p:cond delay="700"/>
                                      </p:stCondLst>
                                      <p:childTnLst>
                                        <p:set>
                                          <p:cBhvr>
                                            <p:cTn id="28" dur="1" fill="hold">
                                              <p:stCondLst>
                                                <p:cond delay="0"/>
                                              </p:stCondLst>
                                            </p:cTn>
                                            <p:tgtEl>
                                              <p:spTgt spid="42"/>
                                            </p:tgtEl>
                                            <p:attrNameLst>
                                              <p:attrName>style.visibility</p:attrName>
                                            </p:attrNameLst>
                                          </p:cBhvr>
                                          <p:to>
                                            <p:strVal val="visible"/>
                                          </p:to>
                                        </p:set>
                                        <p:animEffect transition="in" filter="fade">
                                          <p:cBhvr>
                                            <p:cTn id="29" dur="500"/>
                                            <p:tgtEl>
                                              <p:spTgt spid="42"/>
                                            </p:tgtEl>
                                          </p:cBhvr>
                                        </p:animEffect>
                                      </p:childTnLst>
                                    </p:cTn>
                                  </p:par>
                                  <p:par>
                                    <p:cTn id="30" presetID="10" presetClass="entr" presetSubtype="0" fill="hold" nodeType="withEffect">
                                      <p:stCondLst>
                                        <p:cond delay="800"/>
                                      </p:stCondLst>
                                      <p:childTnLst>
                                        <p:set>
                                          <p:cBhvr>
                                            <p:cTn id="31" dur="1" fill="hold">
                                              <p:stCondLst>
                                                <p:cond delay="0"/>
                                              </p:stCondLst>
                                            </p:cTn>
                                            <p:tgtEl>
                                              <p:spTgt spid="57"/>
                                            </p:tgtEl>
                                            <p:attrNameLst>
                                              <p:attrName>style.visibility</p:attrName>
                                            </p:attrNameLst>
                                          </p:cBhvr>
                                          <p:to>
                                            <p:strVal val="visible"/>
                                          </p:to>
                                        </p:set>
                                        <p:animEffect transition="in" filter="fade">
                                          <p:cBhvr>
                                            <p:cTn id="32" dur="200"/>
                                            <p:tgtEl>
                                              <p:spTgt spid="57"/>
                                            </p:tgtEl>
                                          </p:cBhvr>
                                        </p:animEffect>
                                      </p:childTnLst>
                                    </p:cTn>
                                  </p:par>
                                  <p:par>
                                    <p:cTn id="33" presetID="10" presetClass="entr" presetSubtype="0" fill="hold" grpId="0" nodeType="withEffect">
                                      <p:stCondLst>
                                        <p:cond delay="100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500"/>
                                            <p:tgtEl>
                                              <p:spTgt spid="35"/>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41"/>
                                            </p:tgtEl>
                                            <p:attrNameLst>
                                              <p:attrName>style.visibility</p:attrName>
                                            </p:attrNameLst>
                                          </p:cBhvr>
                                          <p:to>
                                            <p:strVal val="visible"/>
                                          </p:to>
                                        </p:set>
                                        <p:animEffect transition="in" filter="fade">
                                          <p:cBhvr>
                                            <p:cTn id="38" dur="500"/>
                                            <p:tgtEl>
                                              <p:spTgt spid="41"/>
                                            </p:tgtEl>
                                          </p:cBhvr>
                                        </p:animEffect>
                                      </p:childTnLst>
                                    </p:cTn>
                                  </p:par>
                                  <p:par>
                                    <p:cTn id="39" presetID="10" presetClass="entr" presetSubtype="0" fill="hold" nodeType="withEffect">
                                      <p:stCondLst>
                                        <p:cond delay="1100"/>
                                      </p:stCondLst>
                                      <p:childTnLst>
                                        <p:set>
                                          <p:cBhvr>
                                            <p:cTn id="40" dur="1" fill="hold">
                                              <p:stCondLst>
                                                <p:cond delay="0"/>
                                              </p:stCondLst>
                                            </p:cTn>
                                            <p:tgtEl>
                                              <p:spTgt spid="51"/>
                                            </p:tgtEl>
                                            <p:attrNameLst>
                                              <p:attrName>style.visibility</p:attrName>
                                            </p:attrNameLst>
                                          </p:cBhvr>
                                          <p:to>
                                            <p:strVal val="visible"/>
                                          </p:to>
                                        </p:set>
                                        <p:animEffect transition="in" filter="fade">
                                          <p:cBhvr>
                                            <p:cTn id="41" dur="200"/>
                                            <p:tgtEl>
                                              <p:spTgt spid="51"/>
                                            </p:tgtEl>
                                          </p:cBhvr>
                                        </p:animEffect>
                                      </p:childTnLst>
                                    </p:cTn>
                                  </p:par>
                                  <p:par>
                                    <p:cTn id="42" presetID="10" presetClass="entr" presetSubtype="0" fill="hold" grpId="0" nodeType="withEffect">
                                      <p:stCondLst>
                                        <p:cond delay="1300"/>
                                      </p:stCondLst>
                                      <p:childTnLst>
                                        <p:set>
                                          <p:cBhvr>
                                            <p:cTn id="43" dur="1" fill="hold">
                                              <p:stCondLst>
                                                <p:cond delay="0"/>
                                              </p:stCondLst>
                                            </p:cTn>
                                            <p:tgtEl>
                                              <p:spTgt spid="34"/>
                                            </p:tgtEl>
                                            <p:attrNameLst>
                                              <p:attrName>style.visibility</p:attrName>
                                            </p:attrNameLst>
                                          </p:cBhvr>
                                          <p:to>
                                            <p:strVal val="visible"/>
                                          </p:to>
                                        </p:set>
                                        <p:animEffect transition="in" filter="fade">
                                          <p:cBhvr>
                                            <p:cTn id="44" dur="500"/>
                                            <p:tgtEl>
                                              <p:spTgt spid="34"/>
                                            </p:tgtEl>
                                          </p:cBhvr>
                                        </p:animEffect>
                                      </p:childTnLst>
                                    </p:cTn>
                                  </p:par>
                                  <p:par>
                                    <p:cTn id="45" presetID="10" presetClass="entr" presetSubtype="0" fill="hold" grpId="0" nodeType="withEffect">
                                      <p:stCondLst>
                                        <p:cond delay="130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par>
                                    <p:cTn id="48" presetID="10" presetClass="entr" presetSubtype="0" fill="hold" nodeType="withEffect">
                                      <p:stCondLst>
                                        <p:cond delay="1400"/>
                                      </p:stCondLst>
                                      <p:childTnLst>
                                        <p:set>
                                          <p:cBhvr>
                                            <p:cTn id="49" dur="1" fill="hold">
                                              <p:stCondLst>
                                                <p:cond delay="0"/>
                                              </p:stCondLst>
                                            </p:cTn>
                                            <p:tgtEl>
                                              <p:spTgt spid="50"/>
                                            </p:tgtEl>
                                            <p:attrNameLst>
                                              <p:attrName>style.visibility</p:attrName>
                                            </p:attrNameLst>
                                          </p:cBhvr>
                                          <p:to>
                                            <p:strVal val="visible"/>
                                          </p:to>
                                        </p:set>
                                        <p:animEffect transition="in" filter="fade">
                                          <p:cBhvr>
                                            <p:cTn id="50" dur="200"/>
                                            <p:tgtEl>
                                              <p:spTgt spid="50"/>
                                            </p:tgtEl>
                                          </p:cBhvr>
                                        </p:animEffect>
                                      </p:childTnLst>
                                    </p:cTn>
                                  </p:par>
                                  <p:par>
                                    <p:cTn id="51" presetID="10" presetClass="entr" presetSubtype="0" fill="hold" grpId="0" nodeType="withEffect">
                                      <p:stCondLst>
                                        <p:cond delay="1600"/>
                                      </p:stCondLst>
                                      <p:childTnLst>
                                        <p:set>
                                          <p:cBhvr>
                                            <p:cTn id="52" dur="1" fill="hold">
                                              <p:stCondLst>
                                                <p:cond delay="0"/>
                                              </p:stCondLst>
                                            </p:cTn>
                                            <p:tgtEl>
                                              <p:spTgt spid="33"/>
                                            </p:tgtEl>
                                            <p:attrNameLst>
                                              <p:attrName>style.visibility</p:attrName>
                                            </p:attrNameLst>
                                          </p:cBhvr>
                                          <p:to>
                                            <p:strVal val="visible"/>
                                          </p:to>
                                        </p:set>
                                        <p:animEffect transition="in" filter="fade">
                                          <p:cBhvr>
                                            <p:cTn id="53" dur="500"/>
                                            <p:tgtEl>
                                              <p:spTgt spid="33"/>
                                            </p:tgtEl>
                                          </p:cBhvr>
                                        </p:animEffect>
                                      </p:childTnLst>
                                    </p:cTn>
                                  </p:par>
                                  <p:par>
                                    <p:cTn id="54" presetID="10" presetClass="entr" presetSubtype="0" fill="hold" grpId="0" nodeType="withEffect">
                                      <p:stCondLst>
                                        <p:cond delay="1600"/>
                                      </p:stCondLst>
                                      <p:childTnLst>
                                        <p:set>
                                          <p:cBhvr>
                                            <p:cTn id="55" dur="1" fill="hold">
                                              <p:stCondLst>
                                                <p:cond delay="0"/>
                                              </p:stCondLst>
                                            </p:cTn>
                                            <p:tgtEl>
                                              <p:spTgt spid="39"/>
                                            </p:tgtEl>
                                            <p:attrNameLst>
                                              <p:attrName>style.visibility</p:attrName>
                                            </p:attrNameLst>
                                          </p:cBhvr>
                                          <p:to>
                                            <p:strVal val="visible"/>
                                          </p:to>
                                        </p:set>
                                        <p:animEffect transition="in" filter="fade">
                                          <p:cBhvr>
                                            <p:cTn id="56" dur="500"/>
                                            <p:tgtEl>
                                              <p:spTgt spid="39"/>
                                            </p:tgtEl>
                                          </p:cBhvr>
                                        </p:animEffect>
                                      </p:childTnLst>
                                    </p:cTn>
                                  </p:par>
                                  <p:par>
                                    <p:cTn id="57" presetID="10" presetClass="entr" presetSubtype="0" fill="hold" grpId="0" nodeType="withEffect">
                                      <p:stCondLst>
                                        <p:cond delay="1600"/>
                                      </p:stCondLst>
                                      <p:childTnLst>
                                        <p:set>
                                          <p:cBhvr>
                                            <p:cTn id="58" dur="1" fill="hold">
                                              <p:stCondLst>
                                                <p:cond delay="0"/>
                                              </p:stCondLst>
                                            </p:cTn>
                                            <p:tgtEl>
                                              <p:spTgt spid="43"/>
                                            </p:tgtEl>
                                            <p:attrNameLst>
                                              <p:attrName>style.visibility</p:attrName>
                                            </p:attrNameLst>
                                          </p:cBhvr>
                                          <p:to>
                                            <p:strVal val="visible"/>
                                          </p:to>
                                        </p:set>
                                        <p:animEffect transition="in" filter="fade">
                                          <p:cBhvr>
                                            <p:cTn id="59" dur="500"/>
                                            <p:tgtEl>
                                              <p:spTgt spid="43"/>
                                            </p:tgtEl>
                                          </p:cBhvr>
                                        </p:animEffect>
                                      </p:childTnLst>
                                    </p:cTn>
                                  </p:par>
                                  <p:par>
                                    <p:cTn id="60" presetID="10" presetClass="entr" presetSubtype="0" fill="hold" grpId="0" nodeType="withEffect">
                                      <p:stCondLst>
                                        <p:cond delay="1900"/>
                                      </p:stCondLst>
                                      <p:childTnLst>
                                        <p:set>
                                          <p:cBhvr>
                                            <p:cTn id="61" dur="1" fill="hold">
                                              <p:stCondLst>
                                                <p:cond delay="0"/>
                                              </p:stCondLst>
                                            </p:cTn>
                                            <p:tgtEl>
                                              <p:spTgt spid="62"/>
                                            </p:tgtEl>
                                            <p:attrNameLst>
                                              <p:attrName>style.visibility</p:attrName>
                                            </p:attrNameLst>
                                          </p:cBhvr>
                                          <p:to>
                                            <p:strVal val="visible"/>
                                          </p:to>
                                        </p:set>
                                        <p:animEffect transition="in" filter="fade">
                                          <p:cBhvr>
                                            <p:cTn id="6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29" grpId="0" animBg="1"/>
          <p:bldP spid="28" grpId="0" animBg="1"/>
          <p:bldP spid="33" grpId="0" animBg="1"/>
          <p:bldP spid="34" grpId="0" animBg="1"/>
          <p:bldP spid="35" grpId="0" animBg="1"/>
          <p:bldP spid="36" grpId="0" animBg="1"/>
          <p:bldP spid="39" grpId="0"/>
          <p:bldP spid="40" grpId="0"/>
          <p:bldP spid="41" grpId="0"/>
          <p:bldP spid="42" grpId="0"/>
          <p:bldP spid="43" grpId="0" animBg="1"/>
          <p:bldP spid="62" grpId="0"/>
        </p:bldLst>
      </p:timing>
    </mc:Fallback>
  </mc:AlternateContent>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61606" y="1098"/>
            <a:ext cx="10363200" cy="817561"/>
          </a:xfrm>
        </p:spPr>
        <p:txBody>
          <a:bodyPr/>
          <a:lstStyle/>
          <a:p>
            <a:r>
              <a:rPr lang="en-US" dirty="0"/>
              <a:t>POSSIBLE SALES TEAM</a:t>
            </a:r>
          </a:p>
        </p:txBody>
      </p:sp>
      <p:sp>
        <p:nvSpPr>
          <p:cNvPr id="10" name="Rectangle 9"/>
          <p:cNvSpPr/>
          <p:nvPr/>
        </p:nvSpPr>
        <p:spPr>
          <a:xfrm>
            <a:off x="4907907" y="1321338"/>
            <a:ext cx="2323624" cy="579809"/>
          </a:xfrm>
          <a:prstGeom prst="rect">
            <a:avLst/>
          </a:prstGeom>
          <a:solidFill>
            <a:schemeClr val="accent3"/>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CEO</a:t>
            </a:r>
          </a:p>
        </p:txBody>
      </p:sp>
      <p:sp>
        <p:nvSpPr>
          <p:cNvPr id="11" name="Rectangle 10"/>
          <p:cNvSpPr/>
          <p:nvPr/>
        </p:nvSpPr>
        <p:spPr>
          <a:xfrm>
            <a:off x="496701" y="4973427"/>
            <a:ext cx="1553232" cy="579809"/>
          </a:xfrm>
          <a:prstGeom prst="rect">
            <a:avLst/>
          </a:prstGeom>
          <a:solidFill>
            <a:schemeClr val="accent1"/>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Reps.</a:t>
            </a:r>
          </a:p>
        </p:txBody>
      </p:sp>
      <p:sp>
        <p:nvSpPr>
          <p:cNvPr id="12" name="Rectangle 11"/>
          <p:cNvSpPr/>
          <p:nvPr/>
        </p:nvSpPr>
        <p:spPr>
          <a:xfrm>
            <a:off x="2833499" y="4973427"/>
            <a:ext cx="1553232" cy="579809"/>
          </a:xfrm>
          <a:prstGeom prst="rect">
            <a:avLst/>
          </a:prstGeom>
          <a:solidFill>
            <a:schemeClr val="accent2"/>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Reps.</a:t>
            </a:r>
          </a:p>
        </p:txBody>
      </p:sp>
      <p:sp>
        <p:nvSpPr>
          <p:cNvPr id="14" name="Rectangle 13"/>
          <p:cNvSpPr/>
          <p:nvPr/>
        </p:nvSpPr>
        <p:spPr>
          <a:xfrm>
            <a:off x="1271511" y="3093253"/>
            <a:ext cx="2323624" cy="579809"/>
          </a:xfrm>
          <a:prstGeom prst="rect">
            <a:avLst/>
          </a:prstGeom>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National Director</a:t>
            </a:r>
          </a:p>
        </p:txBody>
      </p:sp>
      <p:sp>
        <p:nvSpPr>
          <p:cNvPr id="15" name="Rectangle 14"/>
          <p:cNvSpPr/>
          <p:nvPr/>
        </p:nvSpPr>
        <p:spPr>
          <a:xfrm>
            <a:off x="4907907" y="3093253"/>
            <a:ext cx="2323624" cy="579809"/>
          </a:xfrm>
          <a:prstGeom prst="rect">
            <a:avLst/>
          </a:prstGeom>
          <a:solidFill>
            <a:schemeClr val="accent3"/>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National Directors</a:t>
            </a:r>
          </a:p>
        </p:txBody>
      </p:sp>
      <p:sp>
        <p:nvSpPr>
          <p:cNvPr id="16" name="Rectangle 15"/>
          <p:cNvSpPr/>
          <p:nvPr/>
        </p:nvSpPr>
        <p:spPr>
          <a:xfrm>
            <a:off x="8544303" y="3093253"/>
            <a:ext cx="2323624" cy="579809"/>
          </a:xfrm>
          <a:prstGeom prst="rect">
            <a:avLst/>
          </a:pr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National Director</a:t>
            </a:r>
          </a:p>
        </p:txBody>
      </p:sp>
      <p:cxnSp>
        <p:nvCxnSpPr>
          <p:cNvPr id="20" name="Elbow Connector 19"/>
          <p:cNvCxnSpPr/>
          <p:nvPr/>
        </p:nvCxnSpPr>
        <p:spPr>
          <a:xfrm rot="16200000" flipH="1">
            <a:off x="7703891" y="325964"/>
            <a:ext cx="368053" cy="3636397"/>
          </a:xfrm>
          <a:prstGeom prst="bentConnector3">
            <a:avLst/>
          </a:prstGeom>
          <a:ln w="6350">
            <a:solidFill>
              <a:schemeClr val="bg1">
                <a:lumMod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Elbow Connector 29"/>
          <p:cNvCxnSpPr>
            <a:stCxn id="10" idx="2"/>
            <a:endCxn id="40" idx="0"/>
          </p:cNvCxnSpPr>
          <p:nvPr/>
        </p:nvCxnSpPr>
        <p:spPr>
          <a:xfrm rot="5400000">
            <a:off x="4012096" y="322376"/>
            <a:ext cx="478853" cy="3636395"/>
          </a:xfrm>
          <a:prstGeom prst="bentConnector3">
            <a:avLst>
              <a:gd name="adj1" fmla="val 50000"/>
            </a:avLst>
          </a:prstGeom>
          <a:ln w="6350">
            <a:solidFill>
              <a:schemeClr val="bg1">
                <a:lumMod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a:stCxn id="10" idx="2"/>
            <a:endCxn id="41" idx="0"/>
          </p:cNvCxnSpPr>
          <p:nvPr/>
        </p:nvCxnSpPr>
        <p:spPr>
          <a:xfrm>
            <a:off x="6069719" y="1901147"/>
            <a:ext cx="1" cy="508555"/>
          </a:xfrm>
          <a:prstGeom prst="straightConnector1">
            <a:avLst/>
          </a:prstGeom>
          <a:ln w="6350">
            <a:solidFill>
              <a:schemeClr val="bg1">
                <a:lumMod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sp>
        <p:nvSpPr>
          <p:cNvPr id="40" name="Rectangle 39"/>
          <p:cNvSpPr/>
          <p:nvPr/>
        </p:nvSpPr>
        <p:spPr>
          <a:xfrm>
            <a:off x="1512014" y="2380000"/>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US</a:t>
            </a:r>
          </a:p>
        </p:txBody>
      </p:sp>
      <p:sp>
        <p:nvSpPr>
          <p:cNvPr id="41" name="Rectangle 40"/>
          <p:cNvSpPr/>
          <p:nvPr/>
        </p:nvSpPr>
        <p:spPr>
          <a:xfrm>
            <a:off x="5148410" y="2409702"/>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EU &amp; Middle East</a:t>
            </a:r>
          </a:p>
        </p:txBody>
      </p:sp>
      <p:sp>
        <p:nvSpPr>
          <p:cNvPr id="42" name="Rectangle 41"/>
          <p:cNvSpPr/>
          <p:nvPr/>
        </p:nvSpPr>
        <p:spPr>
          <a:xfrm>
            <a:off x="8784806" y="2269200"/>
            <a:ext cx="1842619" cy="5704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South America &amp; Africa</a:t>
            </a:r>
          </a:p>
        </p:txBody>
      </p:sp>
      <p:cxnSp>
        <p:nvCxnSpPr>
          <p:cNvPr id="52" name="Straight Arrow Connector 51"/>
          <p:cNvCxnSpPr>
            <a:stCxn id="41" idx="2"/>
            <a:endCxn id="15" idx="0"/>
          </p:cNvCxnSpPr>
          <p:nvPr/>
        </p:nvCxnSpPr>
        <p:spPr>
          <a:xfrm flipH="1">
            <a:off x="6069719" y="2758515"/>
            <a:ext cx="1" cy="334738"/>
          </a:xfrm>
          <a:prstGeom prst="straightConnector1">
            <a:avLst/>
          </a:prstGeom>
          <a:ln w="6350">
            <a:solidFill>
              <a:schemeClr val="bg1">
                <a:lumMod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a:stCxn id="42" idx="2"/>
            <a:endCxn id="16" idx="0"/>
          </p:cNvCxnSpPr>
          <p:nvPr/>
        </p:nvCxnSpPr>
        <p:spPr>
          <a:xfrm flipH="1">
            <a:off x="9706115" y="2839613"/>
            <a:ext cx="1" cy="253640"/>
          </a:xfrm>
          <a:prstGeom prst="straightConnector1">
            <a:avLst/>
          </a:prstGeom>
          <a:ln w="6350">
            <a:solidFill>
              <a:schemeClr val="bg1">
                <a:lumMod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stCxn id="40" idx="2"/>
            <a:endCxn id="14" idx="0"/>
          </p:cNvCxnSpPr>
          <p:nvPr/>
        </p:nvCxnSpPr>
        <p:spPr>
          <a:xfrm flipH="1">
            <a:off x="2433323" y="2728813"/>
            <a:ext cx="1" cy="364440"/>
          </a:xfrm>
          <a:prstGeom prst="straightConnector1">
            <a:avLst/>
          </a:prstGeom>
          <a:ln w="6350">
            <a:solidFill>
              <a:schemeClr val="bg1">
                <a:lumMod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2"/>
            <a:endCxn id="64" idx="0"/>
          </p:cNvCxnSpPr>
          <p:nvPr/>
        </p:nvCxnSpPr>
        <p:spPr>
          <a:xfrm rot="5400000">
            <a:off x="1614400" y="3327891"/>
            <a:ext cx="473752" cy="1164094"/>
          </a:xfrm>
          <a:prstGeom prst="bentConnector3">
            <a:avLst>
              <a:gd name="adj1" fmla="val 50000"/>
            </a:avLst>
          </a:prstGeom>
          <a:ln w="6350">
            <a:solidFill>
              <a:schemeClr val="bg1">
                <a:lumMod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a:xfrm>
            <a:off x="347919" y="4146814"/>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Manager 1</a:t>
            </a:r>
          </a:p>
        </p:txBody>
      </p:sp>
      <p:cxnSp>
        <p:nvCxnSpPr>
          <p:cNvPr id="65" name="Straight Arrow Connector 64"/>
          <p:cNvCxnSpPr>
            <a:stCxn id="64" idx="2"/>
            <a:endCxn id="11" idx="0"/>
          </p:cNvCxnSpPr>
          <p:nvPr/>
        </p:nvCxnSpPr>
        <p:spPr>
          <a:xfrm>
            <a:off x="1269229" y="4495627"/>
            <a:ext cx="4088" cy="477800"/>
          </a:xfrm>
          <a:prstGeom prst="straightConnector1">
            <a:avLst/>
          </a:prstGeom>
          <a:ln w="6350">
            <a:solidFill>
              <a:schemeClr val="bg1">
                <a:lumMod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2688806" y="4146814"/>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Manager 2</a:t>
            </a:r>
          </a:p>
        </p:txBody>
      </p:sp>
      <p:cxnSp>
        <p:nvCxnSpPr>
          <p:cNvPr id="72" name="Elbow Connector 71"/>
          <p:cNvCxnSpPr>
            <a:stCxn id="14" idx="2"/>
            <a:endCxn id="71" idx="0"/>
          </p:cNvCxnSpPr>
          <p:nvPr/>
        </p:nvCxnSpPr>
        <p:spPr>
          <a:xfrm rot="16200000" flipH="1">
            <a:off x="2784843" y="3321541"/>
            <a:ext cx="473752" cy="1176793"/>
          </a:xfrm>
          <a:prstGeom prst="bentConnector3">
            <a:avLst>
              <a:gd name="adj1" fmla="val 50000"/>
            </a:avLst>
          </a:prstGeom>
          <a:ln w="6350">
            <a:solidFill>
              <a:schemeClr val="bg1">
                <a:lumMod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cxnSp>
        <p:nvCxnSpPr>
          <p:cNvPr id="75" name="Straight Arrow Connector 74"/>
          <p:cNvCxnSpPr>
            <a:stCxn id="71" idx="2"/>
            <a:endCxn id="12" idx="0"/>
          </p:cNvCxnSpPr>
          <p:nvPr/>
        </p:nvCxnSpPr>
        <p:spPr>
          <a:xfrm flipH="1">
            <a:off x="3610115" y="4495627"/>
            <a:ext cx="1" cy="477800"/>
          </a:xfrm>
          <a:prstGeom prst="straightConnector1">
            <a:avLst/>
          </a:prstGeom>
          <a:ln w="6350">
            <a:solidFill>
              <a:schemeClr val="bg1">
                <a:lumMod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a:xfrm>
            <a:off x="7749907" y="4973427"/>
            <a:ext cx="1553232" cy="579809"/>
          </a:xfrm>
          <a:prstGeom prst="rect">
            <a:avLst/>
          </a:pr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Reps.</a:t>
            </a:r>
          </a:p>
        </p:txBody>
      </p:sp>
      <p:sp>
        <p:nvSpPr>
          <p:cNvPr id="90" name="Rectangle 89"/>
          <p:cNvSpPr/>
          <p:nvPr/>
        </p:nvSpPr>
        <p:spPr>
          <a:xfrm>
            <a:off x="10086706" y="4973427"/>
            <a:ext cx="1553232" cy="579809"/>
          </a:xfrm>
          <a:prstGeom prst="rect">
            <a:avLst/>
          </a:prstGeom>
          <a:solidFill>
            <a:schemeClr val="accent6"/>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Reps.</a:t>
            </a:r>
          </a:p>
        </p:txBody>
      </p:sp>
      <p:cxnSp>
        <p:nvCxnSpPr>
          <p:cNvPr id="91" name="Elbow Connector 90"/>
          <p:cNvCxnSpPr>
            <a:stCxn id="16" idx="2"/>
            <a:endCxn id="92" idx="0"/>
          </p:cNvCxnSpPr>
          <p:nvPr/>
        </p:nvCxnSpPr>
        <p:spPr>
          <a:xfrm rot="5400000">
            <a:off x="8877400" y="3318099"/>
            <a:ext cx="473752" cy="1183679"/>
          </a:xfrm>
          <a:prstGeom prst="bentConnector3">
            <a:avLst>
              <a:gd name="adj1" fmla="val 50000"/>
            </a:avLst>
          </a:prstGeom>
          <a:ln w="6350">
            <a:solidFill>
              <a:schemeClr val="bg1">
                <a:lumMod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sp>
        <p:nvSpPr>
          <p:cNvPr id="92" name="Rectangle 91"/>
          <p:cNvSpPr/>
          <p:nvPr/>
        </p:nvSpPr>
        <p:spPr>
          <a:xfrm>
            <a:off x="7601126" y="4146814"/>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Manager 1</a:t>
            </a:r>
          </a:p>
        </p:txBody>
      </p:sp>
      <p:cxnSp>
        <p:nvCxnSpPr>
          <p:cNvPr id="93" name="Straight Arrow Connector 92"/>
          <p:cNvCxnSpPr>
            <a:stCxn id="92" idx="2"/>
            <a:endCxn id="89" idx="0"/>
          </p:cNvCxnSpPr>
          <p:nvPr/>
        </p:nvCxnSpPr>
        <p:spPr>
          <a:xfrm>
            <a:off x="8522436" y="4495627"/>
            <a:ext cx="4087" cy="477800"/>
          </a:xfrm>
          <a:prstGeom prst="straightConnector1">
            <a:avLst/>
          </a:prstGeom>
          <a:ln w="6350">
            <a:solidFill>
              <a:schemeClr val="bg1">
                <a:lumMod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94" name="Rectangle 93"/>
          <p:cNvSpPr/>
          <p:nvPr/>
        </p:nvSpPr>
        <p:spPr>
          <a:xfrm>
            <a:off x="9942013" y="4146814"/>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Manager 2</a:t>
            </a:r>
          </a:p>
        </p:txBody>
      </p:sp>
      <p:cxnSp>
        <p:nvCxnSpPr>
          <p:cNvPr id="95" name="Elbow Connector 94"/>
          <p:cNvCxnSpPr>
            <a:stCxn id="16" idx="2"/>
            <a:endCxn id="94" idx="0"/>
          </p:cNvCxnSpPr>
          <p:nvPr/>
        </p:nvCxnSpPr>
        <p:spPr>
          <a:xfrm rot="16200000" flipH="1">
            <a:off x="10047843" y="3331334"/>
            <a:ext cx="473752" cy="1157208"/>
          </a:xfrm>
          <a:prstGeom prst="bentConnector3">
            <a:avLst>
              <a:gd name="adj1" fmla="val 50000"/>
            </a:avLst>
          </a:prstGeom>
          <a:ln w="6350">
            <a:solidFill>
              <a:schemeClr val="bg1">
                <a:lumMod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cxnSp>
        <p:nvCxnSpPr>
          <p:cNvPr id="96" name="Straight Arrow Connector 95"/>
          <p:cNvCxnSpPr>
            <a:stCxn id="94" idx="2"/>
            <a:endCxn id="90" idx="0"/>
          </p:cNvCxnSpPr>
          <p:nvPr/>
        </p:nvCxnSpPr>
        <p:spPr>
          <a:xfrm flipH="1">
            <a:off x="10863322" y="4495627"/>
            <a:ext cx="1" cy="477800"/>
          </a:xfrm>
          <a:prstGeom prst="straightConnector1">
            <a:avLst/>
          </a:prstGeom>
          <a:ln w="6350">
            <a:solidFill>
              <a:schemeClr val="bg1">
                <a:lumMod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9516323"/>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EXAMPLES</a:t>
            </a:r>
          </a:p>
        </p:txBody>
      </p:sp>
      <p:sp>
        <p:nvSpPr>
          <p:cNvPr id="23" name="Freeform 22"/>
          <p:cNvSpPr/>
          <p:nvPr/>
        </p:nvSpPr>
        <p:spPr>
          <a:xfrm>
            <a:off x="1119116" y="3116127"/>
            <a:ext cx="1594587" cy="1586440"/>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76553" tIns="275211" rIns="276553" bIns="275211" numCol="1" spcCol="1270" anchor="ctr" anchorCtr="0">
            <a:noAutofit/>
          </a:bodyPr>
          <a:lstStyle/>
          <a:p>
            <a:pPr algn="ctr" defTabSz="948243">
              <a:lnSpc>
                <a:spcPct val="90000"/>
              </a:lnSpc>
              <a:spcBef>
                <a:spcPct val="0"/>
              </a:spcBef>
              <a:spcAft>
                <a:spcPct val="35000"/>
              </a:spcAft>
            </a:pPr>
            <a:r>
              <a:rPr lang="en-US" sz="1867" dirty="0">
                <a:solidFill>
                  <a:srgbClr val="FFFFFF"/>
                </a:solidFill>
              </a:rPr>
              <a:t>You Exec</a:t>
            </a:r>
          </a:p>
        </p:txBody>
      </p:sp>
      <p:sp>
        <p:nvSpPr>
          <p:cNvPr id="24" name="Rounded Rectangle 23"/>
          <p:cNvSpPr/>
          <p:nvPr/>
        </p:nvSpPr>
        <p:spPr>
          <a:xfrm>
            <a:off x="3352801" y="2076655"/>
            <a:ext cx="2055316" cy="515784"/>
          </a:xfrm>
          <a:prstGeom prst="roundRect">
            <a:avLst>
              <a:gd name="adj" fmla="val 50000"/>
            </a:avLst>
          </a:pr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48201" tIns="48201" rIns="48201" bIns="48201" numCol="1" spcCol="1270" anchor="ctr" anchorCtr="0">
            <a:noAutofit/>
          </a:bodyPr>
          <a:lstStyle/>
          <a:p>
            <a:pPr algn="ctr" defTabSz="948243">
              <a:lnSpc>
                <a:spcPct val="90000"/>
              </a:lnSpc>
              <a:spcBef>
                <a:spcPct val="0"/>
              </a:spcBef>
              <a:spcAft>
                <a:spcPct val="35000"/>
              </a:spcAft>
            </a:pPr>
            <a:r>
              <a:rPr lang="en-US" sz="1867" dirty="0">
                <a:solidFill>
                  <a:srgbClr val="FFFFFF"/>
                </a:solidFill>
              </a:rPr>
              <a:t>Insights</a:t>
            </a:r>
          </a:p>
        </p:txBody>
      </p:sp>
      <p:sp>
        <p:nvSpPr>
          <p:cNvPr id="25" name="Rounded Rectangle 24"/>
          <p:cNvSpPr/>
          <p:nvPr/>
        </p:nvSpPr>
        <p:spPr>
          <a:xfrm>
            <a:off x="3355250" y="3126521"/>
            <a:ext cx="2055316" cy="515784"/>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48201" tIns="48201" rIns="48201" bIns="48201" numCol="1" spcCol="1270" anchor="ctr" anchorCtr="0">
            <a:noAutofit/>
          </a:bodyPr>
          <a:lstStyle/>
          <a:p>
            <a:pPr algn="ctr" defTabSz="948243">
              <a:lnSpc>
                <a:spcPct val="90000"/>
              </a:lnSpc>
              <a:spcBef>
                <a:spcPct val="0"/>
              </a:spcBef>
              <a:spcAft>
                <a:spcPct val="35000"/>
              </a:spcAft>
            </a:pPr>
            <a:r>
              <a:rPr lang="en-US" sz="1867" dirty="0">
                <a:solidFill>
                  <a:srgbClr val="FFFFFF"/>
                </a:solidFill>
              </a:rPr>
              <a:t>Interviews</a:t>
            </a:r>
          </a:p>
        </p:txBody>
      </p:sp>
      <p:sp>
        <p:nvSpPr>
          <p:cNvPr id="26" name="Rounded Rectangle 25"/>
          <p:cNvSpPr/>
          <p:nvPr/>
        </p:nvSpPr>
        <p:spPr>
          <a:xfrm>
            <a:off x="3355250" y="4176388"/>
            <a:ext cx="2055316" cy="515784"/>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48201" tIns="48201" rIns="48201" bIns="48201" numCol="1" spcCol="1270" anchor="ctr" anchorCtr="0">
            <a:noAutofit/>
          </a:bodyPr>
          <a:lstStyle/>
          <a:p>
            <a:pPr algn="ctr" defTabSz="948243">
              <a:lnSpc>
                <a:spcPct val="90000"/>
              </a:lnSpc>
              <a:spcBef>
                <a:spcPct val="0"/>
              </a:spcBef>
              <a:spcAft>
                <a:spcPct val="35000"/>
              </a:spcAft>
            </a:pPr>
            <a:r>
              <a:rPr lang="en-US" sz="1867" dirty="0">
                <a:solidFill>
                  <a:srgbClr val="FFFFFF"/>
                </a:solidFill>
              </a:rPr>
              <a:t>Articles</a:t>
            </a:r>
          </a:p>
        </p:txBody>
      </p:sp>
      <p:sp>
        <p:nvSpPr>
          <p:cNvPr id="27" name="Rounded Rectangle 26"/>
          <p:cNvSpPr/>
          <p:nvPr/>
        </p:nvSpPr>
        <p:spPr>
          <a:xfrm>
            <a:off x="3352801" y="5226255"/>
            <a:ext cx="2055316" cy="515784"/>
          </a:xfrm>
          <a:prstGeom prst="roundRect">
            <a:avLst>
              <a:gd name="adj" fmla="val 50000"/>
            </a:avLst>
          </a:prstGeom>
          <a:solidFill>
            <a:schemeClr val="bg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48201" tIns="48201" rIns="48201" bIns="48201" numCol="1" spcCol="1270" anchor="ctr" anchorCtr="0">
            <a:noAutofit/>
          </a:bodyPr>
          <a:lstStyle/>
          <a:p>
            <a:pPr algn="ctr" defTabSz="948243">
              <a:lnSpc>
                <a:spcPct val="90000"/>
              </a:lnSpc>
              <a:spcBef>
                <a:spcPct val="0"/>
              </a:spcBef>
              <a:spcAft>
                <a:spcPct val="35000"/>
              </a:spcAft>
            </a:pPr>
            <a:r>
              <a:rPr lang="en-US" sz="1867" dirty="0">
                <a:solidFill>
                  <a:srgbClr val="FFFFFF"/>
                </a:solidFill>
              </a:rPr>
              <a:t>Resources</a:t>
            </a:r>
          </a:p>
        </p:txBody>
      </p:sp>
      <p:sp>
        <p:nvSpPr>
          <p:cNvPr id="9" name="Rectangle 8"/>
          <p:cNvSpPr/>
          <p:nvPr/>
        </p:nvSpPr>
        <p:spPr>
          <a:xfrm>
            <a:off x="6426567" y="1327242"/>
            <a:ext cx="5286059" cy="349715"/>
          </a:xfrm>
          <a:prstGeom prst="rect">
            <a:avLst/>
          </a:prstGeom>
        </p:spPr>
        <p:txBody>
          <a:bodyPr wrap="square" lIns="243840" rIns="243840" bIns="97536">
            <a:spAutoFit/>
          </a:bodyPr>
          <a:lstStyle/>
          <a:p>
            <a:pPr>
              <a:lnSpc>
                <a:spcPct val="89000"/>
              </a:lnSpc>
            </a:pPr>
            <a:r>
              <a:rPr lang="en-US" sz="1467" dirty="0"/>
              <a:t>Concepts from “How to Win Friend and Influence People”</a:t>
            </a:r>
          </a:p>
        </p:txBody>
      </p:sp>
      <p:cxnSp>
        <p:nvCxnSpPr>
          <p:cNvPr id="12" name="Elbow Connector 11"/>
          <p:cNvCxnSpPr>
            <a:stCxn id="24" idx="3"/>
          </p:cNvCxnSpPr>
          <p:nvPr/>
        </p:nvCxnSpPr>
        <p:spPr>
          <a:xfrm flipV="1">
            <a:off x="5408116" y="1486471"/>
            <a:ext cx="612051" cy="848076"/>
          </a:xfrm>
          <a:prstGeom prst="bentConnector3">
            <a:avLst/>
          </a:prstGeom>
          <a:ln w="3175" cmpd="sng">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13" name="Elbow Connector 12"/>
          <p:cNvCxnSpPr>
            <a:stCxn id="24" idx="3"/>
          </p:cNvCxnSpPr>
          <p:nvPr/>
        </p:nvCxnSpPr>
        <p:spPr>
          <a:xfrm flipV="1">
            <a:off x="5408116" y="2079776"/>
            <a:ext cx="612051" cy="254771"/>
          </a:xfrm>
          <a:prstGeom prst="bentConnector3">
            <a:avLst/>
          </a:prstGeom>
          <a:ln w="3175" cmpd="sng">
            <a:headEnd type="none"/>
            <a:tailEnd type="none" w="lg" len="lg"/>
          </a:ln>
          <a:effectLst/>
        </p:spPr>
        <p:style>
          <a:lnRef idx="2">
            <a:schemeClr val="accent1"/>
          </a:lnRef>
          <a:fillRef idx="0">
            <a:schemeClr val="accent1"/>
          </a:fillRef>
          <a:effectRef idx="1">
            <a:schemeClr val="accent1"/>
          </a:effectRef>
          <a:fontRef idx="minor">
            <a:schemeClr val="tx1"/>
          </a:fontRef>
        </p:style>
      </p:cxnSp>
      <p:sp>
        <p:nvSpPr>
          <p:cNvPr id="33" name="Rectangle 32"/>
          <p:cNvSpPr/>
          <p:nvPr/>
        </p:nvSpPr>
        <p:spPr>
          <a:xfrm>
            <a:off x="6426565" y="2763188"/>
            <a:ext cx="5286059" cy="349715"/>
          </a:xfrm>
          <a:prstGeom prst="rect">
            <a:avLst/>
          </a:prstGeom>
        </p:spPr>
        <p:txBody>
          <a:bodyPr wrap="square" lIns="243840" rIns="243840" bIns="97536">
            <a:spAutoFit/>
          </a:bodyPr>
          <a:lstStyle/>
          <a:p>
            <a:pPr>
              <a:lnSpc>
                <a:spcPct val="89000"/>
              </a:lnSpc>
            </a:pPr>
            <a:r>
              <a:rPr lang="en-US" sz="1467" dirty="0"/>
              <a:t>Podcast-like audio interviews</a:t>
            </a:r>
          </a:p>
        </p:txBody>
      </p:sp>
      <p:sp>
        <p:nvSpPr>
          <p:cNvPr id="34" name="Rectangle 33"/>
          <p:cNvSpPr/>
          <p:nvPr/>
        </p:nvSpPr>
        <p:spPr>
          <a:xfrm>
            <a:off x="6426567" y="3359242"/>
            <a:ext cx="5286059" cy="349715"/>
          </a:xfrm>
          <a:prstGeom prst="rect">
            <a:avLst/>
          </a:prstGeom>
        </p:spPr>
        <p:txBody>
          <a:bodyPr wrap="square" lIns="243840" rIns="243840" bIns="97536">
            <a:spAutoFit/>
          </a:bodyPr>
          <a:lstStyle/>
          <a:p>
            <a:pPr>
              <a:lnSpc>
                <a:spcPct val="89000"/>
              </a:lnSpc>
            </a:pPr>
            <a:r>
              <a:rPr lang="en-US" sz="1467" dirty="0"/>
              <a:t>“</a:t>
            </a:r>
            <a:r>
              <a:rPr lang="en-US" sz="1467" dirty="0" err="1"/>
              <a:t>Mixergy</a:t>
            </a:r>
            <a:r>
              <a:rPr lang="en-US" sz="1467" dirty="0"/>
              <a:t>” for corporate enthusiasts</a:t>
            </a:r>
          </a:p>
        </p:txBody>
      </p:sp>
      <p:cxnSp>
        <p:nvCxnSpPr>
          <p:cNvPr id="35" name="Elbow Connector 34"/>
          <p:cNvCxnSpPr>
            <a:stCxn id="25" idx="3"/>
          </p:cNvCxnSpPr>
          <p:nvPr/>
        </p:nvCxnSpPr>
        <p:spPr>
          <a:xfrm flipV="1">
            <a:off x="5410566" y="2935965"/>
            <a:ext cx="609601" cy="448449"/>
          </a:xfrm>
          <a:prstGeom prst="bentConnector3">
            <a:avLst/>
          </a:prstGeom>
          <a:ln w="3175" cmpd="sng">
            <a:solidFill>
              <a:schemeClr val="accent3"/>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36" name="Elbow Connector 35"/>
          <p:cNvCxnSpPr>
            <a:stCxn id="25" idx="3"/>
          </p:cNvCxnSpPr>
          <p:nvPr/>
        </p:nvCxnSpPr>
        <p:spPr>
          <a:xfrm>
            <a:off x="5410566" y="3384413"/>
            <a:ext cx="609601" cy="144856"/>
          </a:xfrm>
          <a:prstGeom prst="bentConnector3">
            <a:avLst/>
          </a:prstGeom>
          <a:ln w="3175" cmpd="sng">
            <a:solidFill>
              <a:schemeClr val="accent3"/>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6426567" y="4077215"/>
            <a:ext cx="5286059" cy="349715"/>
          </a:xfrm>
          <a:prstGeom prst="rect">
            <a:avLst/>
          </a:prstGeom>
        </p:spPr>
        <p:txBody>
          <a:bodyPr wrap="square" lIns="243840" rIns="243840" bIns="97536">
            <a:spAutoFit/>
          </a:bodyPr>
          <a:lstStyle/>
          <a:p>
            <a:pPr>
              <a:lnSpc>
                <a:spcPct val="89000"/>
              </a:lnSpc>
            </a:pPr>
            <a:r>
              <a:rPr lang="en-US" sz="1467" dirty="0"/>
              <a:t>Summaries from the best business editorials</a:t>
            </a:r>
          </a:p>
        </p:txBody>
      </p:sp>
      <p:sp>
        <p:nvSpPr>
          <p:cNvPr id="38" name="Rectangle 37"/>
          <p:cNvSpPr/>
          <p:nvPr/>
        </p:nvSpPr>
        <p:spPr>
          <a:xfrm>
            <a:off x="6426567" y="4686815"/>
            <a:ext cx="5286059" cy="349715"/>
          </a:xfrm>
          <a:prstGeom prst="rect">
            <a:avLst/>
          </a:prstGeom>
        </p:spPr>
        <p:txBody>
          <a:bodyPr wrap="square" lIns="243840" rIns="243840" bIns="97536">
            <a:spAutoFit/>
          </a:bodyPr>
          <a:lstStyle/>
          <a:p>
            <a:pPr>
              <a:lnSpc>
                <a:spcPct val="89000"/>
              </a:lnSpc>
            </a:pPr>
            <a:r>
              <a:rPr lang="en-US" sz="1467" dirty="0"/>
              <a:t>Find material to share from different MBA programs</a:t>
            </a:r>
          </a:p>
        </p:txBody>
      </p:sp>
      <p:cxnSp>
        <p:nvCxnSpPr>
          <p:cNvPr id="39" name="Elbow Connector 38"/>
          <p:cNvCxnSpPr>
            <a:stCxn id="26" idx="3"/>
          </p:cNvCxnSpPr>
          <p:nvPr/>
        </p:nvCxnSpPr>
        <p:spPr>
          <a:xfrm flipV="1">
            <a:off x="5410566" y="4249992"/>
            <a:ext cx="609601" cy="184289"/>
          </a:xfrm>
          <a:prstGeom prst="bentConnector3">
            <a:avLst/>
          </a:prstGeom>
          <a:ln w="3175" cmpd="sng">
            <a:solidFill>
              <a:schemeClr val="accent5"/>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40" name="Elbow Connector 39"/>
          <p:cNvCxnSpPr>
            <a:stCxn id="26" idx="3"/>
          </p:cNvCxnSpPr>
          <p:nvPr/>
        </p:nvCxnSpPr>
        <p:spPr>
          <a:xfrm>
            <a:off x="5410566" y="4434280"/>
            <a:ext cx="609601" cy="409016"/>
          </a:xfrm>
          <a:prstGeom prst="bentConnector3">
            <a:avLst/>
          </a:prstGeom>
          <a:ln w="3175" cmpd="sng">
            <a:solidFill>
              <a:schemeClr val="accent5"/>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6426567" y="5404788"/>
            <a:ext cx="5286059" cy="349715"/>
          </a:xfrm>
          <a:prstGeom prst="rect">
            <a:avLst/>
          </a:prstGeom>
        </p:spPr>
        <p:txBody>
          <a:bodyPr wrap="square" lIns="243840" rIns="243840" bIns="97536">
            <a:spAutoFit/>
          </a:bodyPr>
          <a:lstStyle/>
          <a:p>
            <a:pPr>
              <a:lnSpc>
                <a:spcPct val="89000"/>
              </a:lnSpc>
            </a:pPr>
            <a:r>
              <a:rPr lang="en-US" sz="1467" dirty="0"/>
              <a:t>Books, email templates, thank you notes</a:t>
            </a:r>
            <a:r>
              <a:rPr lang="mr-IN" sz="1467" dirty="0"/>
              <a:t>…</a:t>
            </a:r>
            <a:r>
              <a:rPr lang="en-US" sz="1467" dirty="0"/>
              <a:t>.</a:t>
            </a:r>
          </a:p>
        </p:txBody>
      </p:sp>
      <p:sp>
        <p:nvSpPr>
          <p:cNvPr id="42" name="Rectangle 41"/>
          <p:cNvSpPr/>
          <p:nvPr/>
        </p:nvSpPr>
        <p:spPr>
          <a:xfrm>
            <a:off x="6426567" y="5976134"/>
            <a:ext cx="5286059" cy="349715"/>
          </a:xfrm>
          <a:prstGeom prst="rect">
            <a:avLst/>
          </a:prstGeom>
        </p:spPr>
        <p:txBody>
          <a:bodyPr wrap="square" lIns="243840" rIns="243840" bIns="97536">
            <a:spAutoFit/>
          </a:bodyPr>
          <a:lstStyle/>
          <a:p>
            <a:pPr>
              <a:lnSpc>
                <a:spcPct val="89000"/>
              </a:lnSpc>
            </a:pPr>
            <a:r>
              <a:rPr lang="en-US" sz="1467" dirty="0"/>
              <a:t>Anything that will help recruiting world-class talent</a:t>
            </a:r>
          </a:p>
        </p:txBody>
      </p:sp>
      <p:cxnSp>
        <p:nvCxnSpPr>
          <p:cNvPr id="43" name="Elbow Connector 42"/>
          <p:cNvCxnSpPr>
            <a:stCxn id="27" idx="3"/>
          </p:cNvCxnSpPr>
          <p:nvPr/>
        </p:nvCxnSpPr>
        <p:spPr>
          <a:xfrm>
            <a:off x="5408116" y="5484147"/>
            <a:ext cx="612051" cy="79871"/>
          </a:xfrm>
          <a:prstGeom prst="bentConnector3">
            <a:avLst/>
          </a:prstGeom>
          <a:ln w="3175" cmpd="sng">
            <a:solidFill>
              <a:schemeClr val="bg2"/>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44" name="Elbow Connector 43"/>
          <p:cNvCxnSpPr>
            <a:stCxn id="27" idx="3"/>
          </p:cNvCxnSpPr>
          <p:nvPr/>
        </p:nvCxnSpPr>
        <p:spPr>
          <a:xfrm>
            <a:off x="5408116" y="5484147"/>
            <a:ext cx="612051" cy="673176"/>
          </a:xfrm>
          <a:prstGeom prst="bentConnector3">
            <a:avLst/>
          </a:prstGeom>
          <a:ln w="3175" cmpd="sng">
            <a:solidFill>
              <a:schemeClr val="bg2"/>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51" name="Elbow Connector 50"/>
          <p:cNvCxnSpPr>
            <a:stCxn id="23" idx="2"/>
            <a:endCxn id="24" idx="1"/>
          </p:cNvCxnSpPr>
          <p:nvPr/>
        </p:nvCxnSpPr>
        <p:spPr>
          <a:xfrm flipV="1">
            <a:off x="2713704" y="2334547"/>
            <a:ext cx="639096" cy="1574800"/>
          </a:xfrm>
          <a:prstGeom prst="bentConnector3">
            <a:avLst>
              <a:gd name="adj1" fmla="val 50000"/>
            </a:avLst>
          </a:prstGeom>
          <a:ln w="3175" cmpd="sng">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55" name="Elbow Connector 54"/>
          <p:cNvCxnSpPr>
            <a:stCxn id="23" idx="2"/>
            <a:endCxn id="25" idx="1"/>
          </p:cNvCxnSpPr>
          <p:nvPr/>
        </p:nvCxnSpPr>
        <p:spPr>
          <a:xfrm flipV="1">
            <a:off x="2713705" y="3384414"/>
            <a:ext cx="641545" cy="524933"/>
          </a:xfrm>
          <a:prstGeom prst="bentConnector3">
            <a:avLst/>
          </a:prstGeom>
          <a:ln w="3175" cmpd="sng">
            <a:solidFill>
              <a:schemeClr val="accent3"/>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56" name="Elbow Connector 55"/>
          <p:cNvCxnSpPr>
            <a:stCxn id="23" idx="2"/>
            <a:endCxn id="26" idx="1"/>
          </p:cNvCxnSpPr>
          <p:nvPr/>
        </p:nvCxnSpPr>
        <p:spPr>
          <a:xfrm>
            <a:off x="2713705" y="3909347"/>
            <a:ext cx="641545" cy="524933"/>
          </a:xfrm>
          <a:prstGeom prst="bentConnector3">
            <a:avLst/>
          </a:prstGeom>
          <a:ln w="3175" cmpd="sng">
            <a:solidFill>
              <a:schemeClr val="accent5"/>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57" name="Elbow Connector 56"/>
          <p:cNvCxnSpPr>
            <a:stCxn id="23" idx="2"/>
            <a:endCxn id="27" idx="1"/>
          </p:cNvCxnSpPr>
          <p:nvPr/>
        </p:nvCxnSpPr>
        <p:spPr>
          <a:xfrm>
            <a:off x="2713704" y="3909347"/>
            <a:ext cx="639096" cy="1574800"/>
          </a:xfrm>
          <a:prstGeom prst="bentConnector3">
            <a:avLst/>
          </a:prstGeom>
          <a:ln w="3175" cmpd="sng">
            <a:solidFill>
              <a:schemeClr val="bg2"/>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sp>
        <p:nvSpPr>
          <p:cNvPr id="45" name="Freeform 44"/>
          <p:cNvSpPr/>
          <p:nvPr/>
        </p:nvSpPr>
        <p:spPr>
          <a:xfrm rot="10800000" flipV="1">
            <a:off x="6020167" y="1268395"/>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46" name="Freeform 45"/>
          <p:cNvSpPr/>
          <p:nvPr/>
        </p:nvSpPr>
        <p:spPr>
          <a:xfrm rot="10800000" flipV="1">
            <a:off x="6020167" y="1861700"/>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47" name="Freeform 46"/>
          <p:cNvSpPr/>
          <p:nvPr/>
        </p:nvSpPr>
        <p:spPr>
          <a:xfrm rot="10800000" flipV="1">
            <a:off x="6020167" y="2717888"/>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48" name="Freeform 47"/>
          <p:cNvSpPr/>
          <p:nvPr/>
        </p:nvSpPr>
        <p:spPr>
          <a:xfrm rot="10800000" flipV="1">
            <a:off x="6020167" y="3311193"/>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49" name="Freeform 48"/>
          <p:cNvSpPr/>
          <p:nvPr/>
        </p:nvSpPr>
        <p:spPr>
          <a:xfrm rot="10800000" flipV="1">
            <a:off x="6020167" y="4031915"/>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50" name="Freeform 49"/>
          <p:cNvSpPr/>
          <p:nvPr/>
        </p:nvSpPr>
        <p:spPr>
          <a:xfrm rot="10800000" flipV="1">
            <a:off x="6020167" y="4625220"/>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52" name="Freeform 51"/>
          <p:cNvSpPr/>
          <p:nvPr/>
        </p:nvSpPr>
        <p:spPr>
          <a:xfrm rot="10800000" flipV="1">
            <a:off x="6020167" y="5345941"/>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bg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53" name="Freeform 52"/>
          <p:cNvSpPr/>
          <p:nvPr/>
        </p:nvSpPr>
        <p:spPr>
          <a:xfrm rot="10800000" flipV="1">
            <a:off x="6020167" y="5939247"/>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bg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54" name="Rectangle 53"/>
          <p:cNvSpPr/>
          <p:nvPr/>
        </p:nvSpPr>
        <p:spPr>
          <a:xfrm>
            <a:off x="6420036" y="1952836"/>
            <a:ext cx="5286059" cy="349715"/>
          </a:xfrm>
          <a:prstGeom prst="rect">
            <a:avLst/>
          </a:prstGeom>
        </p:spPr>
        <p:txBody>
          <a:bodyPr wrap="square" lIns="243840" rIns="243840" bIns="97536">
            <a:spAutoFit/>
          </a:bodyPr>
          <a:lstStyle/>
          <a:p>
            <a:pPr>
              <a:lnSpc>
                <a:spcPct val="89000"/>
              </a:lnSpc>
            </a:pPr>
            <a:r>
              <a:rPr lang="en-US" sz="1467" dirty="0"/>
              <a:t>Top 10 X, Y, Z to XXXXXXX for each industry</a:t>
            </a:r>
          </a:p>
        </p:txBody>
      </p:sp>
    </p:spTree>
    <p:extLst>
      <p:ext uri="{BB962C8B-B14F-4D97-AF65-F5344CB8AC3E}">
        <p14:creationId xmlns:p14="http://schemas.microsoft.com/office/powerpoint/2010/main" val="3700846650"/>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TESTIMONIALS</a:t>
            </a:r>
          </a:p>
        </p:txBody>
      </p:sp>
      <p:sp>
        <p:nvSpPr>
          <p:cNvPr id="3" name="Text Placeholder 2"/>
          <p:cNvSpPr>
            <a:spLocks noGrp="1"/>
          </p:cNvSpPr>
          <p:nvPr>
            <p:ph type="body" sz="quarter" idx="10"/>
          </p:nvPr>
        </p:nvSpPr>
        <p:spPr/>
        <p:txBody>
          <a:bodyPr/>
          <a:lstStyle/>
          <a:p>
            <a:r>
              <a:rPr lang="en-US" dirty="0"/>
              <a:t>What our subscribers are saying</a:t>
            </a:r>
          </a:p>
        </p:txBody>
      </p:sp>
      <p:sp>
        <p:nvSpPr>
          <p:cNvPr id="5" name="Freeform 6"/>
          <p:cNvSpPr>
            <a:spLocks/>
          </p:cNvSpPr>
          <p:nvPr/>
        </p:nvSpPr>
        <p:spPr bwMode="auto">
          <a:xfrm rot="547283">
            <a:off x="2514519" y="1532103"/>
            <a:ext cx="2671552" cy="2462832"/>
          </a:xfrm>
          <a:custGeom>
            <a:avLst/>
            <a:gdLst>
              <a:gd name="T0" fmla="*/ 340 w 423"/>
              <a:gd name="T1" fmla="*/ 339 h 419"/>
              <a:gd name="T2" fmla="*/ 423 w 423"/>
              <a:gd name="T3" fmla="*/ 182 h 419"/>
              <a:gd name="T4" fmla="*/ 210 w 423"/>
              <a:gd name="T5" fmla="*/ 10 h 419"/>
              <a:gd name="T6" fmla="*/ 0 w 423"/>
              <a:gd name="T7" fmla="*/ 197 h 419"/>
              <a:gd name="T8" fmla="*/ 210 w 423"/>
              <a:gd name="T9" fmla="*/ 384 h 419"/>
              <a:gd name="T10" fmla="*/ 262 w 423"/>
              <a:gd name="T11" fmla="*/ 377 h 419"/>
              <a:gd name="T12" fmla="*/ 382 w 423"/>
              <a:gd name="T13" fmla="*/ 419 h 419"/>
              <a:gd name="T14" fmla="*/ 340 w 423"/>
              <a:gd name="T15" fmla="*/ 339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3" h="419">
                <a:moveTo>
                  <a:pt x="340" y="339"/>
                </a:moveTo>
                <a:cubicBezTo>
                  <a:pt x="390" y="300"/>
                  <a:pt x="423" y="242"/>
                  <a:pt x="423" y="182"/>
                </a:cubicBezTo>
                <a:cubicBezTo>
                  <a:pt x="423" y="79"/>
                  <a:pt x="332" y="0"/>
                  <a:pt x="210" y="10"/>
                </a:cubicBezTo>
                <a:cubicBezTo>
                  <a:pt x="95" y="20"/>
                  <a:pt x="0" y="94"/>
                  <a:pt x="0" y="197"/>
                </a:cubicBezTo>
                <a:cubicBezTo>
                  <a:pt x="0" y="300"/>
                  <a:pt x="94" y="384"/>
                  <a:pt x="210" y="384"/>
                </a:cubicBezTo>
                <a:cubicBezTo>
                  <a:pt x="228" y="384"/>
                  <a:pt x="245" y="381"/>
                  <a:pt x="262" y="377"/>
                </a:cubicBezTo>
                <a:cubicBezTo>
                  <a:pt x="291" y="391"/>
                  <a:pt x="337" y="409"/>
                  <a:pt x="382" y="419"/>
                </a:cubicBezTo>
                <a:cubicBezTo>
                  <a:pt x="363" y="400"/>
                  <a:pt x="350" y="370"/>
                  <a:pt x="340" y="339"/>
                </a:cubicBezTo>
                <a:close/>
              </a:path>
            </a:pathLst>
          </a:custGeom>
          <a:gradFill flip="none" rotWithShape="1">
            <a:gsLst>
              <a:gs pos="0">
                <a:schemeClr val="accent1">
                  <a:alpha val="75000"/>
                </a:schemeClr>
              </a:gs>
              <a:gs pos="100000">
                <a:schemeClr val="accent1"/>
              </a:gs>
            </a:gsLst>
            <a:path path="circle">
              <a:fillToRect l="50000" t="50000" r="50000" b="50000"/>
            </a:path>
            <a:tileRect/>
          </a:gradFill>
          <a:ln>
            <a:noFill/>
          </a:ln>
        </p:spPr>
        <p:txBody>
          <a:bodyPr vert="horz" wrap="square" lIns="121920" tIns="60960" rIns="121920" bIns="60960" numCol="1" anchor="t" anchorCtr="0" compatLnSpc="1">
            <a:prstTxWarp prst="textNoShape">
              <a:avLst/>
            </a:prstTxWarp>
          </a:bodyPr>
          <a:lstStyle/>
          <a:p>
            <a:endParaRPr lang="en-US" sz="3200"/>
          </a:p>
        </p:txBody>
      </p:sp>
      <p:sp>
        <p:nvSpPr>
          <p:cNvPr id="6" name="Freeform 7"/>
          <p:cNvSpPr>
            <a:spLocks/>
          </p:cNvSpPr>
          <p:nvPr/>
        </p:nvSpPr>
        <p:spPr bwMode="auto">
          <a:xfrm rot="585448">
            <a:off x="4796266" y="1549816"/>
            <a:ext cx="2764896" cy="2455389"/>
          </a:xfrm>
          <a:custGeom>
            <a:avLst/>
            <a:gdLst>
              <a:gd name="T0" fmla="*/ 348 w 412"/>
              <a:gd name="T1" fmla="*/ 332 h 418"/>
              <a:gd name="T2" fmla="*/ 407 w 412"/>
              <a:gd name="T3" fmla="*/ 180 h 418"/>
              <a:gd name="T4" fmla="*/ 205 w 412"/>
              <a:gd name="T5" fmla="*/ 10 h 418"/>
              <a:gd name="T6" fmla="*/ 0 w 412"/>
              <a:gd name="T7" fmla="*/ 201 h 418"/>
              <a:gd name="T8" fmla="*/ 205 w 412"/>
              <a:gd name="T9" fmla="*/ 392 h 418"/>
              <a:gd name="T10" fmla="*/ 288 w 412"/>
              <a:gd name="T11" fmla="*/ 370 h 418"/>
              <a:gd name="T12" fmla="*/ 384 w 412"/>
              <a:gd name="T13" fmla="*/ 418 h 418"/>
              <a:gd name="T14" fmla="*/ 348 w 412"/>
              <a:gd name="T15" fmla="*/ 332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418">
                <a:moveTo>
                  <a:pt x="348" y="332"/>
                </a:moveTo>
                <a:cubicBezTo>
                  <a:pt x="392" y="291"/>
                  <a:pt x="412" y="236"/>
                  <a:pt x="407" y="180"/>
                </a:cubicBezTo>
                <a:cubicBezTo>
                  <a:pt x="398" y="90"/>
                  <a:pt x="337" y="21"/>
                  <a:pt x="205" y="10"/>
                </a:cubicBezTo>
                <a:cubicBezTo>
                  <a:pt x="82" y="0"/>
                  <a:pt x="0" y="96"/>
                  <a:pt x="0" y="201"/>
                </a:cubicBezTo>
                <a:cubicBezTo>
                  <a:pt x="0" y="307"/>
                  <a:pt x="93" y="405"/>
                  <a:pt x="205" y="392"/>
                </a:cubicBezTo>
                <a:cubicBezTo>
                  <a:pt x="236" y="389"/>
                  <a:pt x="264" y="381"/>
                  <a:pt x="288" y="370"/>
                </a:cubicBezTo>
                <a:cubicBezTo>
                  <a:pt x="318" y="390"/>
                  <a:pt x="356" y="412"/>
                  <a:pt x="384" y="418"/>
                </a:cubicBezTo>
                <a:cubicBezTo>
                  <a:pt x="365" y="399"/>
                  <a:pt x="354" y="363"/>
                  <a:pt x="348" y="332"/>
                </a:cubicBezTo>
                <a:close/>
              </a:path>
            </a:pathLst>
          </a:custGeom>
          <a:gradFill flip="none" rotWithShape="1">
            <a:gsLst>
              <a:gs pos="0">
                <a:schemeClr val="accent3">
                  <a:alpha val="75000"/>
                </a:schemeClr>
              </a:gs>
              <a:gs pos="100000">
                <a:schemeClr val="accent3">
                  <a:alpha val="95000"/>
                </a:schemeClr>
              </a:gs>
            </a:gsLst>
            <a:path path="circle">
              <a:fillToRect l="50000" t="50000" r="50000" b="50000"/>
            </a:path>
            <a:tileRect/>
          </a:gradFill>
          <a:ln>
            <a:noFill/>
          </a:ln>
        </p:spPr>
        <p:txBody>
          <a:bodyPr vert="horz" wrap="square" lIns="121920" tIns="60960" rIns="121920" bIns="60960" numCol="1" anchor="t" anchorCtr="0" compatLnSpc="1">
            <a:prstTxWarp prst="textNoShape">
              <a:avLst/>
            </a:prstTxWarp>
          </a:bodyPr>
          <a:lstStyle/>
          <a:p>
            <a:endParaRPr lang="en-US" sz="3200"/>
          </a:p>
        </p:txBody>
      </p:sp>
      <p:sp>
        <p:nvSpPr>
          <p:cNvPr id="7" name="Freeform 8"/>
          <p:cNvSpPr>
            <a:spLocks/>
          </p:cNvSpPr>
          <p:nvPr/>
        </p:nvSpPr>
        <p:spPr bwMode="auto">
          <a:xfrm rot="21064990" flipH="1">
            <a:off x="7232413" y="1512939"/>
            <a:ext cx="2555077" cy="2740389"/>
          </a:xfrm>
          <a:custGeom>
            <a:avLst/>
            <a:gdLst>
              <a:gd name="T0" fmla="*/ 428 w 428"/>
              <a:gd name="T1" fmla="*/ 205 h 495"/>
              <a:gd name="T2" fmla="*/ 213 w 428"/>
              <a:gd name="T3" fmla="*/ 12 h 495"/>
              <a:gd name="T4" fmla="*/ 0 w 428"/>
              <a:gd name="T5" fmla="*/ 211 h 495"/>
              <a:gd name="T6" fmla="*/ 213 w 428"/>
              <a:gd name="T7" fmla="*/ 410 h 495"/>
              <a:gd name="T8" fmla="*/ 213 w 428"/>
              <a:gd name="T9" fmla="*/ 410 h 495"/>
              <a:gd name="T10" fmla="*/ 280 w 428"/>
              <a:gd name="T11" fmla="*/ 495 h 495"/>
              <a:gd name="T12" fmla="*/ 282 w 428"/>
              <a:gd name="T13" fmla="*/ 397 h 495"/>
              <a:gd name="T14" fmla="*/ 428 w 428"/>
              <a:gd name="T15" fmla="*/ 205 h 4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8" h="495">
                <a:moveTo>
                  <a:pt x="428" y="205"/>
                </a:moveTo>
                <a:cubicBezTo>
                  <a:pt x="428" y="95"/>
                  <a:pt x="368" y="28"/>
                  <a:pt x="213" y="12"/>
                </a:cubicBezTo>
                <a:cubicBezTo>
                  <a:pt x="96" y="0"/>
                  <a:pt x="0" y="101"/>
                  <a:pt x="0" y="211"/>
                </a:cubicBezTo>
                <a:cubicBezTo>
                  <a:pt x="0" y="321"/>
                  <a:pt x="96" y="420"/>
                  <a:pt x="213" y="410"/>
                </a:cubicBezTo>
                <a:cubicBezTo>
                  <a:pt x="213" y="410"/>
                  <a:pt x="213" y="410"/>
                  <a:pt x="213" y="410"/>
                </a:cubicBezTo>
                <a:cubicBezTo>
                  <a:pt x="233" y="444"/>
                  <a:pt x="256" y="475"/>
                  <a:pt x="280" y="495"/>
                </a:cubicBezTo>
                <a:cubicBezTo>
                  <a:pt x="277" y="464"/>
                  <a:pt x="277" y="433"/>
                  <a:pt x="282" y="397"/>
                </a:cubicBezTo>
                <a:cubicBezTo>
                  <a:pt x="378" y="368"/>
                  <a:pt x="428" y="296"/>
                  <a:pt x="428" y="205"/>
                </a:cubicBezTo>
                <a:close/>
              </a:path>
            </a:pathLst>
          </a:custGeom>
          <a:gradFill flip="none" rotWithShape="1">
            <a:gsLst>
              <a:gs pos="0">
                <a:schemeClr val="accent5">
                  <a:alpha val="75000"/>
                </a:schemeClr>
              </a:gs>
              <a:gs pos="100000">
                <a:schemeClr val="accent5"/>
              </a:gs>
            </a:gsLst>
            <a:path path="circle">
              <a:fillToRect l="50000" t="50000" r="50000" b="50000"/>
            </a:path>
            <a:tileRect/>
          </a:gradFill>
          <a:ln>
            <a:noFill/>
          </a:ln>
        </p:spPr>
        <p:txBody>
          <a:bodyPr vert="horz" wrap="square" lIns="121920" tIns="60960" rIns="121920" bIns="60960" numCol="1" anchor="t" anchorCtr="0" compatLnSpc="1">
            <a:prstTxWarp prst="textNoShape">
              <a:avLst/>
            </a:prstTxWarp>
          </a:bodyPr>
          <a:lstStyle/>
          <a:p>
            <a:endParaRPr lang="en-US" sz="3200" dirty="0"/>
          </a:p>
        </p:txBody>
      </p:sp>
      <p:sp>
        <p:nvSpPr>
          <p:cNvPr id="12" name="TextBox 11"/>
          <p:cNvSpPr txBox="1"/>
          <p:nvPr/>
        </p:nvSpPr>
        <p:spPr>
          <a:xfrm>
            <a:off x="5178632" y="1844824"/>
            <a:ext cx="2149051" cy="1898366"/>
          </a:xfrm>
          <a:prstGeom prst="rect">
            <a:avLst/>
          </a:prstGeom>
          <a:noFill/>
        </p:spPr>
        <p:txBody>
          <a:bodyPr wrap="square" rtlCol="0">
            <a:spAutoFit/>
          </a:bodyPr>
          <a:lstStyle/>
          <a:p>
            <a:r>
              <a:rPr lang="en-US" sz="1467" dirty="0">
                <a:solidFill>
                  <a:srgbClr val="FFFFFF"/>
                </a:solidFill>
              </a:rPr>
              <a:t>“As a software developer it was hard for me to practice public speaking and connect. This service has helped me find</a:t>
            </a:r>
          </a:p>
          <a:p>
            <a:r>
              <a:rPr lang="en-US" sz="1467" dirty="0">
                <a:solidFill>
                  <a:srgbClr val="FFFFFF"/>
                </a:solidFill>
              </a:rPr>
              <a:t>      mentors</a:t>
            </a:r>
            <a:r>
              <a:rPr lang="mr-IN" sz="1467" dirty="0">
                <a:solidFill>
                  <a:srgbClr val="FFFFFF"/>
                </a:solidFill>
              </a:rPr>
              <a:t>…</a:t>
            </a:r>
            <a:r>
              <a:rPr lang="en-US" sz="1467" dirty="0">
                <a:solidFill>
                  <a:srgbClr val="FFFFFF"/>
                </a:solidFill>
              </a:rPr>
              <a:t>”</a:t>
            </a:r>
          </a:p>
          <a:p>
            <a:endParaRPr lang="en-US" sz="1467" dirty="0">
              <a:solidFill>
                <a:srgbClr val="FFFFFF"/>
              </a:solidFill>
            </a:endParaRPr>
          </a:p>
        </p:txBody>
      </p:sp>
      <p:sp>
        <p:nvSpPr>
          <p:cNvPr id="15" name="TextBox 14"/>
          <p:cNvSpPr txBox="1"/>
          <p:nvPr/>
        </p:nvSpPr>
        <p:spPr>
          <a:xfrm>
            <a:off x="2798387" y="2051305"/>
            <a:ext cx="2172176" cy="1221103"/>
          </a:xfrm>
          <a:prstGeom prst="rect">
            <a:avLst/>
          </a:prstGeom>
          <a:noFill/>
        </p:spPr>
        <p:txBody>
          <a:bodyPr wrap="square" rtlCol="0">
            <a:spAutoFit/>
          </a:bodyPr>
          <a:lstStyle/>
          <a:p>
            <a:r>
              <a:rPr lang="en-US" sz="1467" dirty="0">
                <a:solidFill>
                  <a:srgbClr val="FFFFFF"/>
                </a:solidFill>
              </a:rPr>
              <a:t>“Tremendous value for the time I spend reading my weekly report. In less than six months my </a:t>
            </a:r>
            <a:r>
              <a:rPr lang="mr-IN" sz="1467" dirty="0">
                <a:solidFill>
                  <a:srgbClr val="FFFFFF"/>
                </a:solidFill>
              </a:rPr>
              <a:t>…</a:t>
            </a:r>
            <a:r>
              <a:rPr lang="en-US" sz="1467" dirty="0">
                <a:solidFill>
                  <a:srgbClr val="FFFFFF"/>
                </a:solidFill>
              </a:rPr>
              <a:t>”</a:t>
            </a:r>
          </a:p>
        </p:txBody>
      </p:sp>
      <p:sp>
        <p:nvSpPr>
          <p:cNvPr id="18" name="TextBox 17"/>
          <p:cNvSpPr txBox="1"/>
          <p:nvPr/>
        </p:nvSpPr>
        <p:spPr>
          <a:xfrm>
            <a:off x="7417760" y="1916832"/>
            <a:ext cx="2112611" cy="1569660"/>
          </a:xfrm>
          <a:prstGeom prst="rect">
            <a:avLst/>
          </a:prstGeom>
          <a:noFill/>
        </p:spPr>
        <p:txBody>
          <a:bodyPr wrap="square" rtlCol="0">
            <a:spAutoFit/>
          </a:bodyPr>
          <a:lstStyle/>
          <a:p>
            <a:pPr algn="ctr"/>
            <a:r>
              <a:rPr lang="en-US" i="1" dirty="0">
                <a:solidFill>
                  <a:srgbClr val="FFFFFF"/>
                </a:solidFill>
              </a:rPr>
              <a:t>“Its like my personal professional advisor</a:t>
            </a:r>
            <a:r>
              <a:rPr lang="en-US" dirty="0">
                <a:solidFill>
                  <a:srgbClr val="FFFFFF"/>
                </a:solidFill>
              </a:rPr>
              <a:t>!!”</a:t>
            </a:r>
          </a:p>
        </p:txBody>
      </p:sp>
      <p:grpSp>
        <p:nvGrpSpPr>
          <p:cNvPr id="26" name="Group 4"/>
          <p:cNvGrpSpPr>
            <a:grpSpLocks noChangeAspect="1"/>
          </p:cNvGrpSpPr>
          <p:nvPr/>
        </p:nvGrpSpPr>
        <p:grpSpPr bwMode="auto">
          <a:xfrm>
            <a:off x="4595058" y="4343401"/>
            <a:ext cx="885021" cy="1756833"/>
            <a:chOff x="1506" y="3505"/>
            <a:chExt cx="871" cy="1729"/>
          </a:xfrm>
          <a:solidFill>
            <a:schemeClr val="accent1"/>
          </a:solidFill>
        </p:grpSpPr>
        <p:sp>
          <p:nvSpPr>
            <p:cNvPr id="28" name="Freeform 5"/>
            <p:cNvSpPr>
              <a:spLocks noEditPoints="1"/>
            </p:cNvSpPr>
            <p:nvPr/>
          </p:nvSpPr>
          <p:spPr bwMode="auto">
            <a:xfrm>
              <a:off x="1777" y="3505"/>
              <a:ext cx="329" cy="325"/>
            </a:xfrm>
            <a:custGeom>
              <a:avLst/>
              <a:gdLst>
                <a:gd name="T0" fmla="*/ 69 w 138"/>
                <a:gd name="T1" fmla="*/ 137 h 137"/>
                <a:gd name="T2" fmla="*/ 0 w 138"/>
                <a:gd name="T3" fmla="*/ 68 h 137"/>
                <a:gd name="T4" fmla="*/ 69 w 138"/>
                <a:gd name="T5" fmla="*/ 0 h 137"/>
                <a:gd name="T6" fmla="*/ 138 w 138"/>
                <a:gd name="T7" fmla="*/ 68 h 137"/>
                <a:gd name="T8" fmla="*/ 69 w 138"/>
                <a:gd name="T9" fmla="*/ 137 h 137"/>
                <a:gd name="T10" fmla="*/ 69 w 138"/>
                <a:gd name="T11" fmla="*/ 14 h 137"/>
                <a:gd name="T12" fmla="*/ 14 w 138"/>
                <a:gd name="T13" fmla="*/ 68 h 137"/>
                <a:gd name="T14" fmla="*/ 69 w 138"/>
                <a:gd name="T15" fmla="*/ 123 h 137"/>
                <a:gd name="T16" fmla="*/ 124 w 138"/>
                <a:gd name="T17" fmla="*/ 68 h 137"/>
                <a:gd name="T18" fmla="*/ 69 w 138"/>
                <a:gd name="T19" fmla="*/ 1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37">
                  <a:moveTo>
                    <a:pt x="69" y="137"/>
                  </a:moveTo>
                  <a:cubicBezTo>
                    <a:pt x="31" y="137"/>
                    <a:pt x="0" y="106"/>
                    <a:pt x="0" y="68"/>
                  </a:cubicBezTo>
                  <a:cubicBezTo>
                    <a:pt x="0" y="30"/>
                    <a:pt x="31" y="0"/>
                    <a:pt x="69" y="0"/>
                  </a:cubicBezTo>
                  <a:cubicBezTo>
                    <a:pt x="107" y="0"/>
                    <a:pt x="138" y="30"/>
                    <a:pt x="138" y="68"/>
                  </a:cubicBezTo>
                  <a:cubicBezTo>
                    <a:pt x="138" y="106"/>
                    <a:pt x="107" y="137"/>
                    <a:pt x="69" y="137"/>
                  </a:cubicBezTo>
                  <a:close/>
                  <a:moveTo>
                    <a:pt x="69" y="14"/>
                  </a:moveTo>
                  <a:cubicBezTo>
                    <a:pt x="39" y="14"/>
                    <a:pt x="14" y="38"/>
                    <a:pt x="14" y="68"/>
                  </a:cubicBezTo>
                  <a:cubicBezTo>
                    <a:pt x="14" y="99"/>
                    <a:pt x="39" y="123"/>
                    <a:pt x="69" y="123"/>
                  </a:cubicBezTo>
                  <a:cubicBezTo>
                    <a:pt x="100" y="123"/>
                    <a:pt x="124" y="99"/>
                    <a:pt x="124" y="68"/>
                  </a:cubicBezTo>
                  <a:cubicBezTo>
                    <a:pt x="124" y="38"/>
                    <a:pt x="100" y="14"/>
                    <a:pt x="6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9" name="Freeform 6"/>
            <p:cNvSpPr>
              <a:spLocks noEditPoints="1"/>
            </p:cNvSpPr>
            <p:nvPr/>
          </p:nvSpPr>
          <p:spPr bwMode="auto">
            <a:xfrm>
              <a:off x="1506" y="3870"/>
              <a:ext cx="871" cy="1364"/>
            </a:xfrm>
            <a:custGeom>
              <a:avLst/>
              <a:gdLst>
                <a:gd name="T0" fmla="*/ 205 w 366"/>
                <a:gd name="T1" fmla="*/ 547 h 575"/>
                <a:gd name="T2" fmla="*/ 161 w 366"/>
                <a:gd name="T3" fmla="*/ 547 h 575"/>
                <a:gd name="T4" fmla="*/ 95 w 366"/>
                <a:gd name="T5" fmla="*/ 547 h 575"/>
                <a:gd name="T6" fmla="*/ 105 w 366"/>
                <a:gd name="T7" fmla="*/ 161 h 575"/>
                <a:gd name="T8" fmla="*/ 31 w 366"/>
                <a:gd name="T9" fmla="*/ 287 h 575"/>
                <a:gd name="T10" fmla="*/ 4 w 366"/>
                <a:gd name="T11" fmla="*/ 254 h 575"/>
                <a:gd name="T12" fmla="*/ 12 w 366"/>
                <a:gd name="T13" fmla="*/ 228 h 575"/>
                <a:gd name="T14" fmla="*/ 183 w 366"/>
                <a:gd name="T15" fmla="*/ 0 h 575"/>
                <a:gd name="T16" fmla="*/ 354 w 366"/>
                <a:gd name="T17" fmla="*/ 228 h 575"/>
                <a:gd name="T18" fmla="*/ 363 w 366"/>
                <a:gd name="T19" fmla="*/ 254 h 575"/>
                <a:gd name="T20" fmla="*/ 335 w 366"/>
                <a:gd name="T21" fmla="*/ 287 h 575"/>
                <a:gd name="T22" fmla="*/ 262 w 366"/>
                <a:gd name="T23" fmla="*/ 161 h 575"/>
                <a:gd name="T24" fmla="*/ 271 w 366"/>
                <a:gd name="T25" fmla="*/ 547 h 575"/>
                <a:gd name="T26" fmla="*/ 238 w 366"/>
                <a:gd name="T27" fmla="*/ 575 h 575"/>
                <a:gd name="T28" fmla="*/ 190 w 366"/>
                <a:gd name="T29" fmla="*/ 299 h 575"/>
                <a:gd name="T30" fmla="*/ 238 w 366"/>
                <a:gd name="T31" fmla="*/ 561 h 575"/>
                <a:gd name="T32" fmla="*/ 238 w 366"/>
                <a:gd name="T33" fmla="*/ 561 h 575"/>
                <a:gd name="T34" fmla="*/ 257 w 366"/>
                <a:gd name="T35" fmla="*/ 546 h 575"/>
                <a:gd name="T36" fmla="*/ 256 w 366"/>
                <a:gd name="T37" fmla="*/ 481 h 575"/>
                <a:gd name="T38" fmla="*/ 247 w 366"/>
                <a:gd name="T39" fmla="*/ 127 h 575"/>
                <a:gd name="T40" fmla="*/ 260 w 366"/>
                <a:gd name="T41" fmla="*/ 124 h 575"/>
                <a:gd name="T42" fmla="*/ 335 w 366"/>
                <a:gd name="T43" fmla="*/ 273 h 575"/>
                <a:gd name="T44" fmla="*/ 350 w 366"/>
                <a:gd name="T45" fmla="*/ 258 h 575"/>
                <a:gd name="T46" fmla="*/ 347 w 366"/>
                <a:gd name="T47" fmla="*/ 251 h 575"/>
                <a:gd name="T48" fmla="*/ 279 w 366"/>
                <a:gd name="T49" fmla="*/ 50 h 575"/>
                <a:gd name="T50" fmla="*/ 88 w 366"/>
                <a:gd name="T51" fmla="*/ 50 h 575"/>
                <a:gd name="T52" fmla="*/ 19 w 366"/>
                <a:gd name="T53" fmla="*/ 251 h 575"/>
                <a:gd name="T54" fmla="*/ 17 w 366"/>
                <a:gd name="T55" fmla="*/ 258 h 575"/>
                <a:gd name="T56" fmla="*/ 31 w 366"/>
                <a:gd name="T57" fmla="*/ 273 h 575"/>
                <a:gd name="T58" fmla="*/ 107 w 366"/>
                <a:gd name="T59" fmla="*/ 124 h 575"/>
                <a:gd name="T60" fmla="*/ 120 w 366"/>
                <a:gd name="T61" fmla="*/ 127 h 575"/>
                <a:gd name="T62" fmla="*/ 111 w 366"/>
                <a:gd name="T63" fmla="*/ 481 h 575"/>
                <a:gd name="T64" fmla="*/ 110 w 366"/>
                <a:gd name="T65" fmla="*/ 542 h 575"/>
                <a:gd name="T66" fmla="*/ 128 w 366"/>
                <a:gd name="T67" fmla="*/ 561 h 575"/>
                <a:gd name="T68" fmla="*/ 176 w 366"/>
                <a:gd name="T69" fmla="*/ 29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575">
                  <a:moveTo>
                    <a:pt x="238" y="575"/>
                  </a:moveTo>
                  <a:cubicBezTo>
                    <a:pt x="221" y="575"/>
                    <a:pt x="207" y="562"/>
                    <a:pt x="205" y="547"/>
                  </a:cubicBezTo>
                  <a:cubicBezTo>
                    <a:pt x="183" y="360"/>
                    <a:pt x="183" y="360"/>
                    <a:pt x="183" y="360"/>
                  </a:cubicBezTo>
                  <a:cubicBezTo>
                    <a:pt x="161" y="547"/>
                    <a:pt x="161" y="547"/>
                    <a:pt x="161" y="547"/>
                  </a:cubicBezTo>
                  <a:cubicBezTo>
                    <a:pt x="160" y="562"/>
                    <a:pt x="146" y="575"/>
                    <a:pt x="128" y="575"/>
                  </a:cubicBezTo>
                  <a:cubicBezTo>
                    <a:pt x="111" y="575"/>
                    <a:pt x="97" y="562"/>
                    <a:pt x="95" y="547"/>
                  </a:cubicBezTo>
                  <a:cubicBezTo>
                    <a:pt x="95" y="546"/>
                    <a:pt x="95" y="546"/>
                    <a:pt x="95" y="545"/>
                  </a:cubicBezTo>
                  <a:cubicBezTo>
                    <a:pt x="96" y="536"/>
                    <a:pt x="102" y="307"/>
                    <a:pt x="105" y="161"/>
                  </a:cubicBezTo>
                  <a:cubicBezTo>
                    <a:pt x="55" y="272"/>
                    <a:pt x="55" y="272"/>
                    <a:pt x="55" y="272"/>
                  </a:cubicBezTo>
                  <a:cubicBezTo>
                    <a:pt x="51" y="281"/>
                    <a:pt x="42" y="287"/>
                    <a:pt x="31" y="287"/>
                  </a:cubicBezTo>
                  <a:cubicBezTo>
                    <a:pt x="28" y="287"/>
                    <a:pt x="25" y="286"/>
                    <a:pt x="22" y="285"/>
                  </a:cubicBezTo>
                  <a:cubicBezTo>
                    <a:pt x="8" y="280"/>
                    <a:pt x="0" y="267"/>
                    <a:pt x="4" y="254"/>
                  </a:cubicBezTo>
                  <a:cubicBezTo>
                    <a:pt x="4" y="254"/>
                    <a:pt x="4" y="254"/>
                    <a:pt x="4" y="253"/>
                  </a:cubicBezTo>
                  <a:cubicBezTo>
                    <a:pt x="5" y="252"/>
                    <a:pt x="8" y="241"/>
                    <a:pt x="12" y="228"/>
                  </a:cubicBezTo>
                  <a:cubicBezTo>
                    <a:pt x="30" y="174"/>
                    <a:pt x="66" y="63"/>
                    <a:pt x="75" y="44"/>
                  </a:cubicBezTo>
                  <a:cubicBezTo>
                    <a:pt x="90" y="13"/>
                    <a:pt x="122" y="0"/>
                    <a:pt x="183" y="0"/>
                  </a:cubicBezTo>
                  <a:cubicBezTo>
                    <a:pt x="244" y="0"/>
                    <a:pt x="277" y="13"/>
                    <a:pt x="292" y="44"/>
                  </a:cubicBezTo>
                  <a:cubicBezTo>
                    <a:pt x="301" y="63"/>
                    <a:pt x="337" y="175"/>
                    <a:pt x="354" y="228"/>
                  </a:cubicBezTo>
                  <a:cubicBezTo>
                    <a:pt x="359" y="241"/>
                    <a:pt x="362" y="252"/>
                    <a:pt x="363" y="253"/>
                  </a:cubicBezTo>
                  <a:cubicBezTo>
                    <a:pt x="363" y="254"/>
                    <a:pt x="363" y="254"/>
                    <a:pt x="363" y="254"/>
                  </a:cubicBezTo>
                  <a:cubicBezTo>
                    <a:pt x="366" y="267"/>
                    <a:pt x="358" y="280"/>
                    <a:pt x="345" y="285"/>
                  </a:cubicBezTo>
                  <a:cubicBezTo>
                    <a:pt x="342" y="286"/>
                    <a:pt x="339" y="287"/>
                    <a:pt x="335" y="287"/>
                  </a:cubicBezTo>
                  <a:cubicBezTo>
                    <a:pt x="325" y="287"/>
                    <a:pt x="316" y="281"/>
                    <a:pt x="312" y="272"/>
                  </a:cubicBezTo>
                  <a:cubicBezTo>
                    <a:pt x="262" y="161"/>
                    <a:pt x="262" y="161"/>
                    <a:pt x="262" y="161"/>
                  </a:cubicBezTo>
                  <a:cubicBezTo>
                    <a:pt x="265" y="307"/>
                    <a:pt x="271" y="536"/>
                    <a:pt x="271" y="545"/>
                  </a:cubicBezTo>
                  <a:cubicBezTo>
                    <a:pt x="271" y="546"/>
                    <a:pt x="271" y="546"/>
                    <a:pt x="271" y="547"/>
                  </a:cubicBezTo>
                  <a:cubicBezTo>
                    <a:pt x="270" y="562"/>
                    <a:pt x="256" y="575"/>
                    <a:pt x="238" y="575"/>
                  </a:cubicBezTo>
                  <a:cubicBezTo>
                    <a:pt x="238" y="575"/>
                    <a:pt x="238" y="575"/>
                    <a:pt x="238" y="575"/>
                  </a:cubicBezTo>
                  <a:close/>
                  <a:moveTo>
                    <a:pt x="183" y="293"/>
                  </a:moveTo>
                  <a:cubicBezTo>
                    <a:pt x="187" y="293"/>
                    <a:pt x="190" y="296"/>
                    <a:pt x="190" y="299"/>
                  </a:cubicBezTo>
                  <a:cubicBezTo>
                    <a:pt x="219" y="545"/>
                    <a:pt x="219" y="545"/>
                    <a:pt x="219" y="545"/>
                  </a:cubicBezTo>
                  <a:cubicBezTo>
                    <a:pt x="220" y="554"/>
                    <a:pt x="228" y="561"/>
                    <a:pt x="238" y="561"/>
                  </a:cubicBezTo>
                  <a:cubicBezTo>
                    <a:pt x="238" y="568"/>
                    <a:pt x="238" y="568"/>
                    <a:pt x="238" y="568"/>
                  </a:cubicBezTo>
                  <a:cubicBezTo>
                    <a:pt x="238" y="561"/>
                    <a:pt x="238" y="561"/>
                    <a:pt x="238" y="561"/>
                  </a:cubicBezTo>
                  <a:cubicBezTo>
                    <a:pt x="248" y="561"/>
                    <a:pt x="257" y="554"/>
                    <a:pt x="257" y="546"/>
                  </a:cubicBezTo>
                  <a:cubicBezTo>
                    <a:pt x="257" y="546"/>
                    <a:pt x="257" y="546"/>
                    <a:pt x="257" y="546"/>
                  </a:cubicBezTo>
                  <a:cubicBezTo>
                    <a:pt x="257" y="542"/>
                    <a:pt x="257" y="537"/>
                    <a:pt x="257" y="528"/>
                  </a:cubicBezTo>
                  <a:cubicBezTo>
                    <a:pt x="256" y="517"/>
                    <a:pt x="256" y="500"/>
                    <a:pt x="256" y="481"/>
                  </a:cubicBezTo>
                  <a:cubicBezTo>
                    <a:pt x="255" y="441"/>
                    <a:pt x="253" y="389"/>
                    <a:pt x="252" y="337"/>
                  </a:cubicBezTo>
                  <a:cubicBezTo>
                    <a:pt x="249" y="232"/>
                    <a:pt x="247" y="127"/>
                    <a:pt x="247" y="127"/>
                  </a:cubicBezTo>
                  <a:cubicBezTo>
                    <a:pt x="247" y="124"/>
                    <a:pt x="249" y="121"/>
                    <a:pt x="252" y="120"/>
                  </a:cubicBezTo>
                  <a:cubicBezTo>
                    <a:pt x="255" y="120"/>
                    <a:pt x="259" y="121"/>
                    <a:pt x="260" y="124"/>
                  </a:cubicBezTo>
                  <a:cubicBezTo>
                    <a:pt x="325" y="266"/>
                    <a:pt x="325" y="266"/>
                    <a:pt x="325" y="266"/>
                  </a:cubicBezTo>
                  <a:cubicBezTo>
                    <a:pt x="326" y="270"/>
                    <a:pt x="330" y="273"/>
                    <a:pt x="335" y="273"/>
                  </a:cubicBezTo>
                  <a:cubicBezTo>
                    <a:pt x="337" y="273"/>
                    <a:pt x="339" y="272"/>
                    <a:pt x="340" y="272"/>
                  </a:cubicBezTo>
                  <a:cubicBezTo>
                    <a:pt x="347" y="270"/>
                    <a:pt x="351" y="263"/>
                    <a:pt x="350" y="258"/>
                  </a:cubicBezTo>
                  <a:cubicBezTo>
                    <a:pt x="350" y="258"/>
                    <a:pt x="350" y="258"/>
                    <a:pt x="350" y="258"/>
                  </a:cubicBezTo>
                  <a:cubicBezTo>
                    <a:pt x="349" y="256"/>
                    <a:pt x="348" y="254"/>
                    <a:pt x="347" y="251"/>
                  </a:cubicBezTo>
                  <a:cubicBezTo>
                    <a:pt x="346" y="247"/>
                    <a:pt x="344" y="240"/>
                    <a:pt x="341" y="232"/>
                  </a:cubicBezTo>
                  <a:cubicBezTo>
                    <a:pt x="325" y="183"/>
                    <a:pt x="288" y="69"/>
                    <a:pt x="279" y="50"/>
                  </a:cubicBezTo>
                  <a:cubicBezTo>
                    <a:pt x="270" y="32"/>
                    <a:pt x="252" y="14"/>
                    <a:pt x="183" y="14"/>
                  </a:cubicBezTo>
                  <a:cubicBezTo>
                    <a:pt x="115" y="14"/>
                    <a:pt x="96" y="32"/>
                    <a:pt x="88" y="50"/>
                  </a:cubicBezTo>
                  <a:cubicBezTo>
                    <a:pt x="79" y="69"/>
                    <a:pt x="42" y="183"/>
                    <a:pt x="26" y="232"/>
                  </a:cubicBezTo>
                  <a:cubicBezTo>
                    <a:pt x="23" y="240"/>
                    <a:pt x="21" y="247"/>
                    <a:pt x="19" y="251"/>
                  </a:cubicBezTo>
                  <a:cubicBezTo>
                    <a:pt x="19" y="254"/>
                    <a:pt x="18" y="256"/>
                    <a:pt x="17" y="258"/>
                  </a:cubicBezTo>
                  <a:cubicBezTo>
                    <a:pt x="17" y="258"/>
                    <a:pt x="17" y="258"/>
                    <a:pt x="17" y="258"/>
                  </a:cubicBezTo>
                  <a:cubicBezTo>
                    <a:pt x="16" y="263"/>
                    <a:pt x="20" y="270"/>
                    <a:pt x="26" y="272"/>
                  </a:cubicBezTo>
                  <a:cubicBezTo>
                    <a:pt x="28" y="272"/>
                    <a:pt x="30" y="273"/>
                    <a:pt x="31" y="273"/>
                  </a:cubicBezTo>
                  <a:cubicBezTo>
                    <a:pt x="36" y="273"/>
                    <a:pt x="41" y="270"/>
                    <a:pt x="42" y="266"/>
                  </a:cubicBezTo>
                  <a:cubicBezTo>
                    <a:pt x="107" y="124"/>
                    <a:pt x="107" y="124"/>
                    <a:pt x="107" y="124"/>
                  </a:cubicBezTo>
                  <a:cubicBezTo>
                    <a:pt x="108" y="121"/>
                    <a:pt x="111" y="120"/>
                    <a:pt x="115" y="120"/>
                  </a:cubicBezTo>
                  <a:cubicBezTo>
                    <a:pt x="118" y="121"/>
                    <a:pt x="120" y="124"/>
                    <a:pt x="120" y="127"/>
                  </a:cubicBezTo>
                  <a:cubicBezTo>
                    <a:pt x="120" y="127"/>
                    <a:pt x="117" y="232"/>
                    <a:pt x="115" y="337"/>
                  </a:cubicBezTo>
                  <a:cubicBezTo>
                    <a:pt x="114" y="389"/>
                    <a:pt x="112" y="442"/>
                    <a:pt x="111" y="481"/>
                  </a:cubicBezTo>
                  <a:cubicBezTo>
                    <a:pt x="111" y="500"/>
                    <a:pt x="110" y="517"/>
                    <a:pt x="110" y="528"/>
                  </a:cubicBezTo>
                  <a:cubicBezTo>
                    <a:pt x="110" y="534"/>
                    <a:pt x="110" y="539"/>
                    <a:pt x="110" y="542"/>
                  </a:cubicBezTo>
                  <a:cubicBezTo>
                    <a:pt x="109" y="543"/>
                    <a:pt x="109" y="544"/>
                    <a:pt x="109" y="546"/>
                  </a:cubicBezTo>
                  <a:cubicBezTo>
                    <a:pt x="110" y="554"/>
                    <a:pt x="118" y="561"/>
                    <a:pt x="128" y="561"/>
                  </a:cubicBezTo>
                  <a:cubicBezTo>
                    <a:pt x="138" y="561"/>
                    <a:pt x="147" y="554"/>
                    <a:pt x="147" y="546"/>
                  </a:cubicBezTo>
                  <a:cubicBezTo>
                    <a:pt x="176" y="299"/>
                    <a:pt x="176" y="299"/>
                    <a:pt x="176" y="299"/>
                  </a:cubicBezTo>
                  <a:cubicBezTo>
                    <a:pt x="177" y="296"/>
                    <a:pt x="180" y="293"/>
                    <a:pt x="183"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0" name="Group 4"/>
          <p:cNvGrpSpPr>
            <a:grpSpLocks noChangeAspect="1"/>
          </p:cNvGrpSpPr>
          <p:nvPr/>
        </p:nvGrpSpPr>
        <p:grpSpPr bwMode="auto">
          <a:xfrm>
            <a:off x="6797746" y="4343401"/>
            <a:ext cx="885021" cy="1756833"/>
            <a:chOff x="1506" y="3505"/>
            <a:chExt cx="871" cy="1729"/>
          </a:xfrm>
          <a:solidFill>
            <a:schemeClr val="accent4"/>
          </a:solidFill>
        </p:grpSpPr>
        <p:sp>
          <p:nvSpPr>
            <p:cNvPr id="31" name="Freeform 5"/>
            <p:cNvSpPr>
              <a:spLocks noEditPoints="1"/>
            </p:cNvSpPr>
            <p:nvPr/>
          </p:nvSpPr>
          <p:spPr bwMode="auto">
            <a:xfrm>
              <a:off x="1777" y="3505"/>
              <a:ext cx="329" cy="325"/>
            </a:xfrm>
            <a:custGeom>
              <a:avLst/>
              <a:gdLst>
                <a:gd name="T0" fmla="*/ 69 w 138"/>
                <a:gd name="T1" fmla="*/ 137 h 137"/>
                <a:gd name="T2" fmla="*/ 0 w 138"/>
                <a:gd name="T3" fmla="*/ 68 h 137"/>
                <a:gd name="T4" fmla="*/ 69 w 138"/>
                <a:gd name="T5" fmla="*/ 0 h 137"/>
                <a:gd name="T6" fmla="*/ 138 w 138"/>
                <a:gd name="T7" fmla="*/ 68 h 137"/>
                <a:gd name="T8" fmla="*/ 69 w 138"/>
                <a:gd name="T9" fmla="*/ 137 h 137"/>
                <a:gd name="T10" fmla="*/ 69 w 138"/>
                <a:gd name="T11" fmla="*/ 14 h 137"/>
                <a:gd name="T12" fmla="*/ 14 w 138"/>
                <a:gd name="T13" fmla="*/ 68 h 137"/>
                <a:gd name="T14" fmla="*/ 69 w 138"/>
                <a:gd name="T15" fmla="*/ 123 h 137"/>
                <a:gd name="T16" fmla="*/ 124 w 138"/>
                <a:gd name="T17" fmla="*/ 68 h 137"/>
                <a:gd name="T18" fmla="*/ 69 w 138"/>
                <a:gd name="T19" fmla="*/ 1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37">
                  <a:moveTo>
                    <a:pt x="69" y="137"/>
                  </a:moveTo>
                  <a:cubicBezTo>
                    <a:pt x="31" y="137"/>
                    <a:pt x="0" y="106"/>
                    <a:pt x="0" y="68"/>
                  </a:cubicBezTo>
                  <a:cubicBezTo>
                    <a:pt x="0" y="30"/>
                    <a:pt x="31" y="0"/>
                    <a:pt x="69" y="0"/>
                  </a:cubicBezTo>
                  <a:cubicBezTo>
                    <a:pt x="107" y="0"/>
                    <a:pt x="138" y="30"/>
                    <a:pt x="138" y="68"/>
                  </a:cubicBezTo>
                  <a:cubicBezTo>
                    <a:pt x="138" y="106"/>
                    <a:pt x="107" y="137"/>
                    <a:pt x="69" y="137"/>
                  </a:cubicBezTo>
                  <a:close/>
                  <a:moveTo>
                    <a:pt x="69" y="14"/>
                  </a:moveTo>
                  <a:cubicBezTo>
                    <a:pt x="39" y="14"/>
                    <a:pt x="14" y="38"/>
                    <a:pt x="14" y="68"/>
                  </a:cubicBezTo>
                  <a:cubicBezTo>
                    <a:pt x="14" y="99"/>
                    <a:pt x="39" y="123"/>
                    <a:pt x="69" y="123"/>
                  </a:cubicBezTo>
                  <a:cubicBezTo>
                    <a:pt x="100" y="123"/>
                    <a:pt x="124" y="99"/>
                    <a:pt x="124" y="68"/>
                  </a:cubicBezTo>
                  <a:cubicBezTo>
                    <a:pt x="124" y="38"/>
                    <a:pt x="100" y="14"/>
                    <a:pt x="6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6"/>
            <p:cNvSpPr>
              <a:spLocks noEditPoints="1"/>
            </p:cNvSpPr>
            <p:nvPr/>
          </p:nvSpPr>
          <p:spPr bwMode="auto">
            <a:xfrm>
              <a:off x="1506" y="3870"/>
              <a:ext cx="871" cy="1364"/>
            </a:xfrm>
            <a:custGeom>
              <a:avLst/>
              <a:gdLst>
                <a:gd name="T0" fmla="*/ 205 w 366"/>
                <a:gd name="T1" fmla="*/ 547 h 575"/>
                <a:gd name="T2" fmla="*/ 161 w 366"/>
                <a:gd name="T3" fmla="*/ 547 h 575"/>
                <a:gd name="T4" fmla="*/ 95 w 366"/>
                <a:gd name="T5" fmla="*/ 547 h 575"/>
                <a:gd name="T6" fmla="*/ 105 w 366"/>
                <a:gd name="T7" fmla="*/ 161 h 575"/>
                <a:gd name="T8" fmla="*/ 31 w 366"/>
                <a:gd name="T9" fmla="*/ 287 h 575"/>
                <a:gd name="T10" fmla="*/ 4 w 366"/>
                <a:gd name="T11" fmla="*/ 254 h 575"/>
                <a:gd name="T12" fmla="*/ 12 w 366"/>
                <a:gd name="T13" fmla="*/ 228 h 575"/>
                <a:gd name="T14" fmla="*/ 183 w 366"/>
                <a:gd name="T15" fmla="*/ 0 h 575"/>
                <a:gd name="T16" fmla="*/ 354 w 366"/>
                <a:gd name="T17" fmla="*/ 228 h 575"/>
                <a:gd name="T18" fmla="*/ 363 w 366"/>
                <a:gd name="T19" fmla="*/ 254 h 575"/>
                <a:gd name="T20" fmla="*/ 335 w 366"/>
                <a:gd name="T21" fmla="*/ 287 h 575"/>
                <a:gd name="T22" fmla="*/ 262 w 366"/>
                <a:gd name="T23" fmla="*/ 161 h 575"/>
                <a:gd name="T24" fmla="*/ 271 w 366"/>
                <a:gd name="T25" fmla="*/ 547 h 575"/>
                <a:gd name="T26" fmla="*/ 238 w 366"/>
                <a:gd name="T27" fmla="*/ 575 h 575"/>
                <a:gd name="T28" fmla="*/ 190 w 366"/>
                <a:gd name="T29" fmla="*/ 299 h 575"/>
                <a:gd name="T30" fmla="*/ 238 w 366"/>
                <a:gd name="T31" fmla="*/ 561 h 575"/>
                <a:gd name="T32" fmla="*/ 238 w 366"/>
                <a:gd name="T33" fmla="*/ 561 h 575"/>
                <a:gd name="T34" fmla="*/ 257 w 366"/>
                <a:gd name="T35" fmla="*/ 546 h 575"/>
                <a:gd name="T36" fmla="*/ 256 w 366"/>
                <a:gd name="T37" fmla="*/ 481 h 575"/>
                <a:gd name="T38" fmla="*/ 247 w 366"/>
                <a:gd name="T39" fmla="*/ 127 h 575"/>
                <a:gd name="T40" fmla="*/ 260 w 366"/>
                <a:gd name="T41" fmla="*/ 124 h 575"/>
                <a:gd name="T42" fmla="*/ 335 w 366"/>
                <a:gd name="T43" fmla="*/ 273 h 575"/>
                <a:gd name="T44" fmla="*/ 350 w 366"/>
                <a:gd name="T45" fmla="*/ 258 h 575"/>
                <a:gd name="T46" fmla="*/ 347 w 366"/>
                <a:gd name="T47" fmla="*/ 251 h 575"/>
                <a:gd name="T48" fmla="*/ 279 w 366"/>
                <a:gd name="T49" fmla="*/ 50 h 575"/>
                <a:gd name="T50" fmla="*/ 88 w 366"/>
                <a:gd name="T51" fmla="*/ 50 h 575"/>
                <a:gd name="T52" fmla="*/ 19 w 366"/>
                <a:gd name="T53" fmla="*/ 251 h 575"/>
                <a:gd name="T54" fmla="*/ 17 w 366"/>
                <a:gd name="T55" fmla="*/ 258 h 575"/>
                <a:gd name="T56" fmla="*/ 31 w 366"/>
                <a:gd name="T57" fmla="*/ 273 h 575"/>
                <a:gd name="T58" fmla="*/ 107 w 366"/>
                <a:gd name="T59" fmla="*/ 124 h 575"/>
                <a:gd name="T60" fmla="*/ 120 w 366"/>
                <a:gd name="T61" fmla="*/ 127 h 575"/>
                <a:gd name="T62" fmla="*/ 111 w 366"/>
                <a:gd name="T63" fmla="*/ 481 h 575"/>
                <a:gd name="T64" fmla="*/ 110 w 366"/>
                <a:gd name="T65" fmla="*/ 542 h 575"/>
                <a:gd name="T66" fmla="*/ 128 w 366"/>
                <a:gd name="T67" fmla="*/ 561 h 575"/>
                <a:gd name="T68" fmla="*/ 176 w 366"/>
                <a:gd name="T69" fmla="*/ 29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575">
                  <a:moveTo>
                    <a:pt x="238" y="575"/>
                  </a:moveTo>
                  <a:cubicBezTo>
                    <a:pt x="221" y="575"/>
                    <a:pt x="207" y="562"/>
                    <a:pt x="205" y="547"/>
                  </a:cubicBezTo>
                  <a:cubicBezTo>
                    <a:pt x="183" y="360"/>
                    <a:pt x="183" y="360"/>
                    <a:pt x="183" y="360"/>
                  </a:cubicBezTo>
                  <a:cubicBezTo>
                    <a:pt x="161" y="547"/>
                    <a:pt x="161" y="547"/>
                    <a:pt x="161" y="547"/>
                  </a:cubicBezTo>
                  <a:cubicBezTo>
                    <a:pt x="160" y="562"/>
                    <a:pt x="146" y="575"/>
                    <a:pt x="128" y="575"/>
                  </a:cubicBezTo>
                  <a:cubicBezTo>
                    <a:pt x="111" y="575"/>
                    <a:pt x="97" y="562"/>
                    <a:pt x="95" y="547"/>
                  </a:cubicBezTo>
                  <a:cubicBezTo>
                    <a:pt x="95" y="546"/>
                    <a:pt x="95" y="546"/>
                    <a:pt x="95" y="545"/>
                  </a:cubicBezTo>
                  <a:cubicBezTo>
                    <a:pt x="96" y="536"/>
                    <a:pt x="102" y="307"/>
                    <a:pt x="105" y="161"/>
                  </a:cubicBezTo>
                  <a:cubicBezTo>
                    <a:pt x="55" y="272"/>
                    <a:pt x="55" y="272"/>
                    <a:pt x="55" y="272"/>
                  </a:cubicBezTo>
                  <a:cubicBezTo>
                    <a:pt x="51" y="281"/>
                    <a:pt x="42" y="287"/>
                    <a:pt x="31" y="287"/>
                  </a:cubicBezTo>
                  <a:cubicBezTo>
                    <a:pt x="28" y="287"/>
                    <a:pt x="25" y="286"/>
                    <a:pt x="22" y="285"/>
                  </a:cubicBezTo>
                  <a:cubicBezTo>
                    <a:pt x="8" y="280"/>
                    <a:pt x="0" y="267"/>
                    <a:pt x="4" y="254"/>
                  </a:cubicBezTo>
                  <a:cubicBezTo>
                    <a:pt x="4" y="254"/>
                    <a:pt x="4" y="254"/>
                    <a:pt x="4" y="253"/>
                  </a:cubicBezTo>
                  <a:cubicBezTo>
                    <a:pt x="5" y="252"/>
                    <a:pt x="8" y="241"/>
                    <a:pt x="12" y="228"/>
                  </a:cubicBezTo>
                  <a:cubicBezTo>
                    <a:pt x="30" y="174"/>
                    <a:pt x="66" y="63"/>
                    <a:pt x="75" y="44"/>
                  </a:cubicBezTo>
                  <a:cubicBezTo>
                    <a:pt x="90" y="13"/>
                    <a:pt x="122" y="0"/>
                    <a:pt x="183" y="0"/>
                  </a:cubicBezTo>
                  <a:cubicBezTo>
                    <a:pt x="244" y="0"/>
                    <a:pt x="277" y="13"/>
                    <a:pt x="292" y="44"/>
                  </a:cubicBezTo>
                  <a:cubicBezTo>
                    <a:pt x="301" y="63"/>
                    <a:pt x="337" y="175"/>
                    <a:pt x="354" y="228"/>
                  </a:cubicBezTo>
                  <a:cubicBezTo>
                    <a:pt x="359" y="241"/>
                    <a:pt x="362" y="252"/>
                    <a:pt x="363" y="253"/>
                  </a:cubicBezTo>
                  <a:cubicBezTo>
                    <a:pt x="363" y="254"/>
                    <a:pt x="363" y="254"/>
                    <a:pt x="363" y="254"/>
                  </a:cubicBezTo>
                  <a:cubicBezTo>
                    <a:pt x="366" y="267"/>
                    <a:pt x="358" y="280"/>
                    <a:pt x="345" y="285"/>
                  </a:cubicBezTo>
                  <a:cubicBezTo>
                    <a:pt x="342" y="286"/>
                    <a:pt x="339" y="287"/>
                    <a:pt x="335" y="287"/>
                  </a:cubicBezTo>
                  <a:cubicBezTo>
                    <a:pt x="325" y="287"/>
                    <a:pt x="316" y="281"/>
                    <a:pt x="312" y="272"/>
                  </a:cubicBezTo>
                  <a:cubicBezTo>
                    <a:pt x="262" y="161"/>
                    <a:pt x="262" y="161"/>
                    <a:pt x="262" y="161"/>
                  </a:cubicBezTo>
                  <a:cubicBezTo>
                    <a:pt x="265" y="307"/>
                    <a:pt x="271" y="536"/>
                    <a:pt x="271" y="545"/>
                  </a:cubicBezTo>
                  <a:cubicBezTo>
                    <a:pt x="271" y="546"/>
                    <a:pt x="271" y="546"/>
                    <a:pt x="271" y="547"/>
                  </a:cubicBezTo>
                  <a:cubicBezTo>
                    <a:pt x="270" y="562"/>
                    <a:pt x="256" y="575"/>
                    <a:pt x="238" y="575"/>
                  </a:cubicBezTo>
                  <a:cubicBezTo>
                    <a:pt x="238" y="575"/>
                    <a:pt x="238" y="575"/>
                    <a:pt x="238" y="575"/>
                  </a:cubicBezTo>
                  <a:close/>
                  <a:moveTo>
                    <a:pt x="183" y="293"/>
                  </a:moveTo>
                  <a:cubicBezTo>
                    <a:pt x="187" y="293"/>
                    <a:pt x="190" y="296"/>
                    <a:pt x="190" y="299"/>
                  </a:cubicBezTo>
                  <a:cubicBezTo>
                    <a:pt x="219" y="545"/>
                    <a:pt x="219" y="545"/>
                    <a:pt x="219" y="545"/>
                  </a:cubicBezTo>
                  <a:cubicBezTo>
                    <a:pt x="220" y="554"/>
                    <a:pt x="228" y="561"/>
                    <a:pt x="238" y="561"/>
                  </a:cubicBezTo>
                  <a:cubicBezTo>
                    <a:pt x="238" y="568"/>
                    <a:pt x="238" y="568"/>
                    <a:pt x="238" y="568"/>
                  </a:cubicBezTo>
                  <a:cubicBezTo>
                    <a:pt x="238" y="561"/>
                    <a:pt x="238" y="561"/>
                    <a:pt x="238" y="561"/>
                  </a:cubicBezTo>
                  <a:cubicBezTo>
                    <a:pt x="248" y="561"/>
                    <a:pt x="257" y="554"/>
                    <a:pt x="257" y="546"/>
                  </a:cubicBezTo>
                  <a:cubicBezTo>
                    <a:pt x="257" y="546"/>
                    <a:pt x="257" y="546"/>
                    <a:pt x="257" y="546"/>
                  </a:cubicBezTo>
                  <a:cubicBezTo>
                    <a:pt x="257" y="542"/>
                    <a:pt x="257" y="537"/>
                    <a:pt x="257" y="528"/>
                  </a:cubicBezTo>
                  <a:cubicBezTo>
                    <a:pt x="256" y="517"/>
                    <a:pt x="256" y="500"/>
                    <a:pt x="256" y="481"/>
                  </a:cubicBezTo>
                  <a:cubicBezTo>
                    <a:pt x="255" y="441"/>
                    <a:pt x="253" y="389"/>
                    <a:pt x="252" y="337"/>
                  </a:cubicBezTo>
                  <a:cubicBezTo>
                    <a:pt x="249" y="232"/>
                    <a:pt x="247" y="127"/>
                    <a:pt x="247" y="127"/>
                  </a:cubicBezTo>
                  <a:cubicBezTo>
                    <a:pt x="247" y="124"/>
                    <a:pt x="249" y="121"/>
                    <a:pt x="252" y="120"/>
                  </a:cubicBezTo>
                  <a:cubicBezTo>
                    <a:pt x="255" y="120"/>
                    <a:pt x="259" y="121"/>
                    <a:pt x="260" y="124"/>
                  </a:cubicBezTo>
                  <a:cubicBezTo>
                    <a:pt x="325" y="266"/>
                    <a:pt x="325" y="266"/>
                    <a:pt x="325" y="266"/>
                  </a:cubicBezTo>
                  <a:cubicBezTo>
                    <a:pt x="326" y="270"/>
                    <a:pt x="330" y="273"/>
                    <a:pt x="335" y="273"/>
                  </a:cubicBezTo>
                  <a:cubicBezTo>
                    <a:pt x="337" y="273"/>
                    <a:pt x="339" y="272"/>
                    <a:pt x="340" y="272"/>
                  </a:cubicBezTo>
                  <a:cubicBezTo>
                    <a:pt x="347" y="270"/>
                    <a:pt x="351" y="263"/>
                    <a:pt x="350" y="258"/>
                  </a:cubicBezTo>
                  <a:cubicBezTo>
                    <a:pt x="350" y="258"/>
                    <a:pt x="350" y="258"/>
                    <a:pt x="350" y="258"/>
                  </a:cubicBezTo>
                  <a:cubicBezTo>
                    <a:pt x="349" y="256"/>
                    <a:pt x="348" y="254"/>
                    <a:pt x="347" y="251"/>
                  </a:cubicBezTo>
                  <a:cubicBezTo>
                    <a:pt x="346" y="247"/>
                    <a:pt x="344" y="240"/>
                    <a:pt x="341" y="232"/>
                  </a:cubicBezTo>
                  <a:cubicBezTo>
                    <a:pt x="325" y="183"/>
                    <a:pt x="288" y="69"/>
                    <a:pt x="279" y="50"/>
                  </a:cubicBezTo>
                  <a:cubicBezTo>
                    <a:pt x="270" y="32"/>
                    <a:pt x="252" y="14"/>
                    <a:pt x="183" y="14"/>
                  </a:cubicBezTo>
                  <a:cubicBezTo>
                    <a:pt x="115" y="14"/>
                    <a:pt x="96" y="32"/>
                    <a:pt x="88" y="50"/>
                  </a:cubicBezTo>
                  <a:cubicBezTo>
                    <a:pt x="79" y="69"/>
                    <a:pt x="42" y="183"/>
                    <a:pt x="26" y="232"/>
                  </a:cubicBezTo>
                  <a:cubicBezTo>
                    <a:pt x="23" y="240"/>
                    <a:pt x="21" y="247"/>
                    <a:pt x="19" y="251"/>
                  </a:cubicBezTo>
                  <a:cubicBezTo>
                    <a:pt x="19" y="254"/>
                    <a:pt x="18" y="256"/>
                    <a:pt x="17" y="258"/>
                  </a:cubicBezTo>
                  <a:cubicBezTo>
                    <a:pt x="17" y="258"/>
                    <a:pt x="17" y="258"/>
                    <a:pt x="17" y="258"/>
                  </a:cubicBezTo>
                  <a:cubicBezTo>
                    <a:pt x="16" y="263"/>
                    <a:pt x="20" y="270"/>
                    <a:pt x="26" y="272"/>
                  </a:cubicBezTo>
                  <a:cubicBezTo>
                    <a:pt x="28" y="272"/>
                    <a:pt x="30" y="273"/>
                    <a:pt x="31" y="273"/>
                  </a:cubicBezTo>
                  <a:cubicBezTo>
                    <a:pt x="36" y="273"/>
                    <a:pt x="41" y="270"/>
                    <a:pt x="42" y="266"/>
                  </a:cubicBezTo>
                  <a:cubicBezTo>
                    <a:pt x="107" y="124"/>
                    <a:pt x="107" y="124"/>
                    <a:pt x="107" y="124"/>
                  </a:cubicBezTo>
                  <a:cubicBezTo>
                    <a:pt x="108" y="121"/>
                    <a:pt x="111" y="120"/>
                    <a:pt x="115" y="120"/>
                  </a:cubicBezTo>
                  <a:cubicBezTo>
                    <a:pt x="118" y="121"/>
                    <a:pt x="120" y="124"/>
                    <a:pt x="120" y="127"/>
                  </a:cubicBezTo>
                  <a:cubicBezTo>
                    <a:pt x="120" y="127"/>
                    <a:pt x="117" y="232"/>
                    <a:pt x="115" y="337"/>
                  </a:cubicBezTo>
                  <a:cubicBezTo>
                    <a:pt x="114" y="389"/>
                    <a:pt x="112" y="442"/>
                    <a:pt x="111" y="481"/>
                  </a:cubicBezTo>
                  <a:cubicBezTo>
                    <a:pt x="111" y="500"/>
                    <a:pt x="110" y="517"/>
                    <a:pt x="110" y="528"/>
                  </a:cubicBezTo>
                  <a:cubicBezTo>
                    <a:pt x="110" y="534"/>
                    <a:pt x="110" y="539"/>
                    <a:pt x="110" y="542"/>
                  </a:cubicBezTo>
                  <a:cubicBezTo>
                    <a:pt x="109" y="543"/>
                    <a:pt x="109" y="544"/>
                    <a:pt x="109" y="546"/>
                  </a:cubicBezTo>
                  <a:cubicBezTo>
                    <a:pt x="110" y="554"/>
                    <a:pt x="118" y="561"/>
                    <a:pt x="128" y="561"/>
                  </a:cubicBezTo>
                  <a:cubicBezTo>
                    <a:pt x="138" y="561"/>
                    <a:pt x="147" y="554"/>
                    <a:pt x="147" y="546"/>
                  </a:cubicBezTo>
                  <a:cubicBezTo>
                    <a:pt x="176" y="299"/>
                    <a:pt x="176" y="299"/>
                    <a:pt x="176" y="299"/>
                  </a:cubicBezTo>
                  <a:cubicBezTo>
                    <a:pt x="177" y="296"/>
                    <a:pt x="180" y="293"/>
                    <a:pt x="183"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3" name="Group 4"/>
          <p:cNvGrpSpPr>
            <a:grpSpLocks noChangeAspect="1"/>
          </p:cNvGrpSpPr>
          <p:nvPr/>
        </p:nvGrpSpPr>
        <p:grpSpPr bwMode="auto">
          <a:xfrm>
            <a:off x="7899090" y="4343401"/>
            <a:ext cx="885021" cy="1756833"/>
            <a:chOff x="1506" y="3505"/>
            <a:chExt cx="871" cy="1729"/>
          </a:xfrm>
          <a:solidFill>
            <a:schemeClr val="accent5"/>
          </a:solidFill>
        </p:grpSpPr>
        <p:sp>
          <p:nvSpPr>
            <p:cNvPr id="34" name="Freeform 5"/>
            <p:cNvSpPr>
              <a:spLocks noEditPoints="1"/>
            </p:cNvSpPr>
            <p:nvPr/>
          </p:nvSpPr>
          <p:spPr bwMode="auto">
            <a:xfrm>
              <a:off x="1777" y="3505"/>
              <a:ext cx="329" cy="325"/>
            </a:xfrm>
            <a:custGeom>
              <a:avLst/>
              <a:gdLst>
                <a:gd name="T0" fmla="*/ 69 w 138"/>
                <a:gd name="T1" fmla="*/ 137 h 137"/>
                <a:gd name="T2" fmla="*/ 0 w 138"/>
                <a:gd name="T3" fmla="*/ 68 h 137"/>
                <a:gd name="T4" fmla="*/ 69 w 138"/>
                <a:gd name="T5" fmla="*/ 0 h 137"/>
                <a:gd name="T6" fmla="*/ 138 w 138"/>
                <a:gd name="T7" fmla="*/ 68 h 137"/>
                <a:gd name="T8" fmla="*/ 69 w 138"/>
                <a:gd name="T9" fmla="*/ 137 h 137"/>
                <a:gd name="T10" fmla="*/ 69 w 138"/>
                <a:gd name="T11" fmla="*/ 14 h 137"/>
                <a:gd name="T12" fmla="*/ 14 w 138"/>
                <a:gd name="T13" fmla="*/ 68 h 137"/>
                <a:gd name="T14" fmla="*/ 69 w 138"/>
                <a:gd name="T15" fmla="*/ 123 h 137"/>
                <a:gd name="T16" fmla="*/ 124 w 138"/>
                <a:gd name="T17" fmla="*/ 68 h 137"/>
                <a:gd name="T18" fmla="*/ 69 w 138"/>
                <a:gd name="T19" fmla="*/ 1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37">
                  <a:moveTo>
                    <a:pt x="69" y="137"/>
                  </a:moveTo>
                  <a:cubicBezTo>
                    <a:pt x="31" y="137"/>
                    <a:pt x="0" y="106"/>
                    <a:pt x="0" y="68"/>
                  </a:cubicBezTo>
                  <a:cubicBezTo>
                    <a:pt x="0" y="30"/>
                    <a:pt x="31" y="0"/>
                    <a:pt x="69" y="0"/>
                  </a:cubicBezTo>
                  <a:cubicBezTo>
                    <a:pt x="107" y="0"/>
                    <a:pt x="138" y="30"/>
                    <a:pt x="138" y="68"/>
                  </a:cubicBezTo>
                  <a:cubicBezTo>
                    <a:pt x="138" y="106"/>
                    <a:pt x="107" y="137"/>
                    <a:pt x="69" y="137"/>
                  </a:cubicBezTo>
                  <a:close/>
                  <a:moveTo>
                    <a:pt x="69" y="14"/>
                  </a:moveTo>
                  <a:cubicBezTo>
                    <a:pt x="39" y="14"/>
                    <a:pt x="14" y="38"/>
                    <a:pt x="14" y="68"/>
                  </a:cubicBezTo>
                  <a:cubicBezTo>
                    <a:pt x="14" y="99"/>
                    <a:pt x="39" y="123"/>
                    <a:pt x="69" y="123"/>
                  </a:cubicBezTo>
                  <a:cubicBezTo>
                    <a:pt x="100" y="123"/>
                    <a:pt x="124" y="99"/>
                    <a:pt x="124" y="68"/>
                  </a:cubicBezTo>
                  <a:cubicBezTo>
                    <a:pt x="124" y="38"/>
                    <a:pt x="100" y="14"/>
                    <a:pt x="6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6"/>
            <p:cNvSpPr>
              <a:spLocks noEditPoints="1"/>
            </p:cNvSpPr>
            <p:nvPr/>
          </p:nvSpPr>
          <p:spPr bwMode="auto">
            <a:xfrm>
              <a:off x="1506" y="3870"/>
              <a:ext cx="871" cy="1364"/>
            </a:xfrm>
            <a:custGeom>
              <a:avLst/>
              <a:gdLst>
                <a:gd name="T0" fmla="*/ 205 w 366"/>
                <a:gd name="T1" fmla="*/ 547 h 575"/>
                <a:gd name="T2" fmla="*/ 161 w 366"/>
                <a:gd name="T3" fmla="*/ 547 h 575"/>
                <a:gd name="T4" fmla="*/ 95 w 366"/>
                <a:gd name="T5" fmla="*/ 547 h 575"/>
                <a:gd name="T6" fmla="*/ 105 w 366"/>
                <a:gd name="T7" fmla="*/ 161 h 575"/>
                <a:gd name="T8" fmla="*/ 31 w 366"/>
                <a:gd name="T9" fmla="*/ 287 h 575"/>
                <a:gd name="T10" fmla="*/ 4 w 366"/>
                <a:gd name="T11" fmla="*/ 254 h 575"/>
                <a:gd name="T12" fmla="*/ 12 w 366"/>
                <a:gd name="T13" fmla="*/ 228 h 575"/>
                <a:gd name="T14" fmla="*/ 183 w 366"/>
                <a:gd name="T15" fmla="*/ 0 h 575"/>
                <a:gd name="T16" fmla="*/ 354 w 366"/>
                <a:gd name="T17" fmla="*/ 228 h 575"/>
                <a:gd name="T18" fmla="*/ 363 w 366"/>
                <a:gd name="T19" fmla="*/ 254 h 575"/>
                <a:gd name="T20" fmla="*/ 335 w 366"/>
                <a:gd name="T21" fmla="*/ 287 h 575"/>
                <a:gd name="T22" fmla="*/ 262 w 366"/>
                <a:gd name="T23" fmla="*/ 161 h 575"/>
                <a:gd name="T24" fmla="*/ 271 w 366"/>
                <a:gd name="T25" fmla="*/ 547 h 575"/>
                <a:gd name="T26" fmla="*/ 238 w 366"/>
                <a:gd name="T27" fmla="*/ 575 h 575"/>
                <a:gd name="T28" fmla="*/ 190 w 366"/>
                <a:gd name="T29" fmla="*/ 299 h 575"/>
                <a:gd name="T30" fmla="*/ 238 w 366"/>
                <a:gd name="T31" fmla="*/ 561 h 575"/>
                <a:gd name="T32" fmla="*/ 238 w 366"/>
                <a:gd name="T33" fmla="*/ 561 h 575"/>
                <a:gd name="T34" fmla="*/ 257 w 366"/>
                <a:gd name="T35" fmla="*/ 546 h 575"/>
                <a:gd name="T36" fmla="*/ 256 w 366"/>
                <a:gd name="T37" fmla="*/ 481 h 575"/>
                <a:gd name="T38" fmla="*/ 247 w 366"/>
                <a:gd name="T39" fmla="*/ 127 h 575"/>
                <a:gd name="T40" fmla="*/ 260 w 366"/>
                <a:gd name="T41" fmla="*/ 124 h 575"/>
                <a:gd name="T42" fmla="*/ 335 w 366"/>
                <a:gd name="T43" fmla="*/ 273 h 575"/>
                <a:gd name="T44" fmla="*/ 350 w 366"/>
                <a:gd name="T45" fmla="*/ 258 h 575"/>
                <a:gd name="T46" fmla="*/ 347 w 366"/>
                <a:gd name="T47" fmla="*/ 251 h 575"/>
                <a:gd name="T48" fmla="*/ 279 w 366"/>
                <a:gd name="T49" fmla="*/ 50 h 575"/>
                <a:gd name="T50" fmla="*/ 88 w 366"/>
                <a:gd name="T51" fmla="*/ 50 h 575"/>
                <a:gd name="T52" fmla="*/ 19 w 366"/>
                <a:gd name="T53" fmla="*/ 251 h 575"/>
                <a:gd name="T54" fmla="*/ 17 w 366"/>
                <a:gd name="T55" fmla="*/ 258 h 575"/>
                <a:gd name="T56" fmla="*/ 31 w 366"/>
                <a:gd name="T57" fmla="*/ 273 h 575"/>
                <a:gd name="T58" fmla="*/ 107 w 366"/>
                <a:gd name="T59" fmla="*/ 124 h 575"/>
                <a:gd name="T60" fmla="*/ 120 w 366"/>
                <a:gd name="T61" fmla="*/ 127 h 575"/>
                <a:gd name="T62" fmla="*/ 111 w 366"/>
                <a:gd name="T63" fmla="*/ 481 h 575"/>
                <a:gd name="T64" fmla="*/ 110 w 366"/>
                <a:gd name="T65" fmla="*/ 542 h 575"/>
                <a:gd name="T66" fmla="*/ 128 w 366"/>
                <a:gd name="T67" fmla="*/ 561 h 575"/>
                <a:gd name="T68" fmla="*/ 176 w 366"/>
                <a:gd name="T69" fmla="*/ 29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575">
                  <a:moveTo>
                    <a:pt x="238" y="575"/>
                  </a:moveTo>
                  <a:cubicBezTo>
                    <a:pt x="221" y="575"/>
                    <a:pt x="207" y="562"/>
                    <a:pt x="205" y="547"/>
                  </a:cubicBezTo>
                  <a:cubicBezTo>
                    <a:pt x="183" y="360"/>
                    <a:pt x="183" y="360"/>
                    <a:pt x="183" y="360"/>
                  </a:cubicBezTo>
                  <a:cubicBezTo>
                    <a:pt x="161" y="547"/>
                    <a:pt x="161" y="547"/>
                    <a:pt x="161" y="547"/>
                  </a:cubicBezTo>
                  <a:cubicBezTo>
                    <a:pt x="160" y="562"/>
                    <a:pt x="146" y="575"/>
                    <a:pt x="128" y="575"/>
                  </a:cubicBezTo>
                  <a:cubicBezTo>
                    <a:pt x="111" y="575"/>
                    <a:pt x="97" y="562"/>
                    <a:pt x="95" y="547"/>
                  </a:cubicBezTo>
                  <a:cubicBezTo>
                    <a:pt x="95" y="546"/>
                    <a:pt x="95" y="546"/>
                    <a:pt x="95" y="545"/>
                  </a:cubicBezTo>
                  <a:cubicBezTo>
                    <a:pt x="96" y="536"/>
                    <a:pt x="102" y="307"/>
                    <a:pt x="105" y="161"/>
                  </a:cubicBezTo>
                  <a:cubicBezTo>
                    <a:pt x="55" y="272"/>
                    <a:pt x="55" y="272"/>
                    <a:pt x="55" y="272"/>
                  </a:cubicBezTo>
                  <a:cubicBezTo>
                    <a:pt x="51" y="281"/>
                    <a:pt x="42" y="287"/>
                    <a:pt x="31" y="287"/>
                  </a:cubicBezTo>
                  <a:cubicBezTo>
                    <a:pt x="28" y="287"/>
                    <a:pt x="25" y="286"/>
                    <a:pt x="22" y="285"/>
                  </a:cubicBezTo>
                  <a:cubicBezTo>
                    <a:pt x="8" y="280"/>
                    <a:pt x="0" y="267"/>
                    <a:pt x="4" y="254"/>
                  </a:cubicBezTo>
                  <a:cubicBezTo>
                    <a:pt x="4" y="254"/>
                    <a:pt x="4" y="254"/>
                    <a:pt x="4" y="253"/>
                  </a:cubicBezTo>
                  <a:cubicBezTo>
                    <a:pt x="5" y="252"/>
                    <a:pt x="8" y="241"/>
                    <a:pt x="12" y="228"/>
                  </a:cubicBezTo>
                  <a:cubicBezTo>
                    <a:pt x="30" y="174"/>
                    <a:pt x="66" y="63"/>
                    <a:pt x="75" y="44"/>
                  </a:cubicBezTo>
                  <a:cubicBezTo>
                    <a:pt x="90" y="13"/>
                    <a:pt x="122" y="0"/>
                    <a:pt x="183" y="0"/>
                  </a:cubicBezTo>
                  <a:cubicBezTo>
                    <a:pt x="244" y="0"/>
                    <a:pt x="277" y="13"/>
                    <a:pt x="292" y="44"/>
                  </a:cubicBezTo>
                  <a:cubicBezTo>
                    <a:pt x="301" y="63"/>
                    <a:pt x="337" y="175"/>
                    <a:pt x="354" y="228"/>
                  </a:cubicBezTo>
                  <a:cubicBezTo>
                    <a:pt x="359" y="241"/>
                    <a:pt x="362" y="252"/>
                    <a:pt x="363" y="253"/>
                  </a:cubicBezTo>
                  <a:cubicBezTo>
                    <a:pt x="363" y="254"/>
                    <a:pt x="363" y="254"/>
                    <a:pt x="363" y="254"/>
                  </a:cubicBezTo>
                  <a:cubicBezTo>
                    <a:pt x="366" y="267"/>
                    <a:pt x="358" y="280"/>
                    <a:pt x="345" y="285"/>
                  </a:cubicBezTo>
                  <a:cubicBezTo>
                    <a:pt x="342" y="286"/>
                    <a:pt x="339" y="287"/>
                    <a:pt x="335" y="287"/>
                  </a:cubicBezTo>
                  <a:cubicBezTo>
                    <a:pt x="325" y="287"/>
                    <a:pt x="316" y="281"/>
                    <a:pt x="312" y="272"/>
                  </a:cubicBezTo>
                  <a:cubicBezTo>
                    <a:pt x="262" y="161"/>
                    <a:pt x="262" y="161"/>
                    <a:pt x="262" y="161"/>
                  </a:cubicBezTo>
                  <a:cubicBezTo>
                    <a:pt x="265" y="307"/>
                    <a:pt x="271" y="536"/>
                    <a:pt x="271" y="545"/>
                  </a:cubicBezTo>
                  <a:cubicBezTo>
                    <a:pt x="271" y="546"/>
                    <a:pt x="271" y="546"/>
                    <a:pt x="271" y="547"/>
                  </a:cubicBezTo>
                  <a:cubicBezTo>
                    <a:pt x="270" y="562"/>
                    <a:pt x="256" y="575"/>
                    <a:pt x="238" y="575"/>
                  </a:cubicBezTo>
                  <a:cubicBezTo>
                    <a:pt x="238" y="575"/>
                    <a:pt x="238" y="575"/>
                    <a:pt x="238" y="575"/>
                  </a:cubicBezTo>
                  <a:close/>
                  <a:moveTo>
                    <a:pt x="183" y="293"/>
                  </a:moveTo>
                  <a:cubicBezTo>
                    <a:pt x="187" y="293"/>
                    <a:pt x="190" y="296"/>
                    <a:pt x="190" y="299"/>
                  </a:cubicBezTo>
                  <a:cubicBezTo>
                    <a:pt x="219" y="545"/>
                    <a:pt x="219" y="545"/>
                    <a:pt x="219" y="545"/>
                  </a:cubicBezTo>
                  <a:cubicBezTo>
                    <a:pt x="220" y="554"/>
                    <a:pt x="228" y="561"/>
                    <a:pt x="238" y="561"/>
                  </a:cubicBezTo>
                  <a:cubicBezTo>
                    <a:pt x="238" y="568"/>
                    <a:pt x="238" y="568"/>
                    <a:pt x="238" y="568"/>
                  </a:cubicBezTo>
                  <a:cubicBezTo>
                    <a:pt x="238" y="561"/>
                    <a:pt x="238" y="561"/>
                    <a:pt x="238" y="561"/>
                  </a:cubicBezTo>
                  <a:cubicBezTo>
                    <a:pt x="248" y="561"/>
                    <a:pt x="257" y="554"/>
                    <a:pt x="257" y="546"/>
                  </a:cubicBezTo>
                  <a:cubicBezTo>
                    <a:pt x="257" y="546"/>
                    <a:pt x="257" y="546"/>
                    <a:pt x="257" y="546"/>
                  </a:cubicBezTo>
                  <a:cubicBezTo>
                    <a:pt x="257" y="542"/>
                    <a:pt x="257" y="537"/>
                    <a:pt x="257" y="528"/>
                  </a:cubicBezTo>
                  <a:cubicBezTo>
                    <a:pt x="256" y="517"/>
                    <a:pt x="256" y="500"/>
                    <a:pt x="256" y="481"/>
                  </a:cubicBezTo>
                  <a:cubicBezTo>
                    <a:pt x="255" y="441"/>
                    <a:pt x="253" y="389"/>
                    <a:pt x="252" y="337"/>
                  </a:cubicBezTo>
                  <a:cubicBezTo>
                    <a:pt x="249" y="232"/>
                    <a:pt x="247" y="127"/>
                    <a:pt x="247" y="127"/>
                  </a:cubicBezTo>
                  <a:cubicBezTo>
                    <a:pt x="247" y="124"/>
                    <a:pt x="249" y="121"/>
                    <a:pt x="252" y="120"/>
                  </a:cubicBezTo>
                  <a:cubicBezTo>
                    <a:pt x="255" y="120"/>
                    <a:pt x="259" y="121"/>
                    <a:pt x="260" y="124"/>
                  </a:cubicBezTo>
                  <a:cubicBezTo>
                    <a:pt x="325" y="266"/>
                    <a:pt x="325" y="266"/>
                    <a:pt x="325" y="266"/>
                  </a:cubicBezTo>
                  <a:cubicBezTo>
                    <a:pt x="326" y="270"/>
                    <a:pt x="330" y="273"/>
                    <a:pt x="335" y="273"/>
                  </a:cubicBezTo>
                  <a:cubicBezTo>
                    <a:pt x="337" y="273"/>
                    <a:pt x="339" y="272"/>
                    <a:pt x="340" y="272"/>
                  </a:cubicBezTo>
                  <a:cubicBezTo>
                    <a:pt x="347" y="270"/>
                    <a:pt x="351" y="263"/>
                    <a:pt x="350" y="258"/>
                  </a:cubicBezTo>
                  <a:cubicBezTo>
                    <a:pt x="350" y="258"/>
                    <a:pt x="350" y="258"/>
                    <a:pt x="350" y="258"/>
                  </a:cubicBezTo>
                  <a:cubicBezTo>
                    <a:pt x="349" y="256"/>
                    <a:pt x="348" y="254"/>
                    <a:pt x="347" y="251"/>
                  </a:cubicBezTo>
                  <a:cubicBezTo>
                    <a:pt x="346" y="247"/>
                    <a:pt x="344" y="240"/>
                    <a:pt x="341" y="232"/>
                  </a:cubicBezTo>
                  <a:cubicBezTo>
                    <a:pt x="325" y="183"/>
                    <a:pt x="288" y="69"/>
                    <a:pt x="279" y="50"/>
                  </a:cubicBezTo>
                  <a:cubicBezTo>
                    <a:pt x="270" y="32"/>
                    <a:pt x="252" y="14"/>
                    <a:pt x="183" y="14"/>
                  </a:cubicBezTo>
                  <a:cubicBezTo>
                    <a:pt x="115" y="14"/>
                    <a:pt x="96" y="32"/>
                    <a:pt x="88" y="50"/>
                  </a:cubicBezTo>
                  <a:cubicBezTo>
                    <a:pt x="79" y="69"/>
                    <a:pt x="42" y="183"/>
                    <a:pt x="26" y="232"/>
                  </a:cubicBezTo>
                  <a:cubicBezTo>
                    <a:pt x="23" y="240"/>
                    <a:pt x="21" y="247"/>
                    <a:pt x="19" y="251"/>
                  </a:cubicBezTo>
                  <a:cubicBezTo>
                    <a:pt x="19" y="254"/>
                    <a:pt x="18" y="256"/>
                    <a:pt x="17" y="258"/>
                  </a:cubicBezTo>
                  <a:cubicBezTo>
                    <a:pt x="17" y="258"/>
                    <a:pt x="17" y="258"/>
                    <a:pt x="17" y="258"/>
                  </a:cubicBezTo>
                  <a:cubicBezTo>
                    <a:pt x="16" y="263"/>
                    <a:pt x="20" y="270"/>
                    <a:pt x="26" y="272"/>
                  </a:cubicBezTo>
                  <a:cubicBezTo>
                    <a:pt x="28" y="272"/>
                    <a:pt x="30" y="273"/>
                    <a:pt x="31" y="273"/>
                  </a:cubicBezTo>
                  <a:cubicBezTo>
                    <a:pt x="36" y="273"/>
                    <a:pt x="41" y="270"/>
                    <a:pt x="42" y="266"/>
                  </a:cubicBezTo>
                  <a:cubicBezTo>
                    <a:pt x="107" y="124"/>
                    <a:pt x="107" y="124"/>
                    <a:pt x="107" y="124"/>
                  </a:cubicBezTo>
                  <a:cubicBezTo>
                    <a:pt x="108" y="121"/>
                    <a:pt x="111" y="120"/>
                    <a:pt x="115" y="120"/>
                  </a:cubicBezTo>
                  <a:cubicBezTo>
                    <a:pt x="118" y="121"/>
                    <a:pt x="120" y="124"/>
                    <a:pt x="120" y="127"/>
                  </a:cubicBezTo>
                  <a:cubicBezTo>
                    <a:pt x="120" y="127"/>
                    <a:pt x="117" y="232"/>
                    <a:pt x="115" y="337"/>
                  </a:cubicBezTo>
                  <a:cubicBezTo>
                    <a:pt x="114" y="389"/>
                    <a:pt x="112" y="442"/>
                    <a:pt x="111" y="481"/>
                  </a:cubicBezTo>
                  <a:cubicBezTo>
                    <a:pt x="111" y="500"/>
                    <a:pt x="110" y="517"/>
                    <a:pt x="110" y="528"/>
                  </a:cubicBezTo>
                  <a:cubicBezTo>
                    <a:pt x="110" y="534"/>
                    <a:pt x="110" y="539"/>
                    <a:pt x="110" y="542"/>
                  </a:cubicBezTo>
                  <a:cubicBezTo>
                    <a:pt x="109" y="543"/>
                    <a:pt x="109" y="544"/>
                    <a:pt x="109" y="546"/>
                  </a:cubicBezTo>
                  <a:cubicBezTo>
                    <a:pt x="110" y="554"/>
                    <a:pt x="118" y="561"/>
                    <a:pt x="128" y="561"/>
                  </a:cubicBezTo>
                  <a:cubicBezTo>
                    <a:pt x="138" y="561"/>
                    <a:pt x="147" y="554"/>
                    <a:pt x="147" y="546"/>
                  </a:cubicBezTo>
                  <a:cubicBezTo>
                    <a:pt x="176" y="299"/>
                    <a:pt x="176" y="299"/>
                    <a:pt x="176" y="299"/>
                  </a:cubicBezTo>
                  <a:cubicBezTo>
                    <a:pt x="177" y="296"/>
                    <a:pt x="180" y="293"/>
                    <a:pt x="183"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5" name="Group 4"/>
          <p:cNvGrpSpPr>
            <a:grpSpLocks noChangeAspect="1"/>
          </p:cNvGrpSpPr>
          <p:nvPr/>
        </p:nvGrpSpPr>
        <p:grpSpPr bwMode="auto">
          <a:xfrm>
            <a:off x="5696402" y="4343401"/>
            <a:ext cx="885021" cy="1756833"/>
            <a:chOff x="1506" y="3505"/>
            <a:chExt cx="871" cy="1729"/>
          </a:xfrm>
          <a:solidFill>
            <a:schemeClr val="accent2"/>
          </a:solidFill>
        </p:grpSpPr>
        <p:sp>
          <p:nvSpPr>
            <p:cNvPr id="46" name="Freeform 5"/>
            <p:cNvSpPr>
              <a:spLocks noEditPoints="1"/>
            </p:cNvSpPr>
            <p:nvPr/>
          </p:nvSpPr>
          <p:spPr bwMode="auto">
            <a:xfrm>
              <a:off x="1777" y="3505"/>
              <a:ext cx="329" cy="325"/>
            </a:xfrm>
            <a:custGeom>
              <a:avLst/>
              <a:gdLst>
                <a:gd name="T0" fmla="*/ 69 w 138"/>
                <a:gd name="T1" fmla="*/ 137 h 137"/>
                <a:gd name="T2" fmla="*/ 0 w 138"/>
                <a:gd name="T3" fmla="*/ 68 h 137"/>
                <a:gd name="T4" fmla="*/ 69 w 138"/>
                <a:gd name="T5" fmla="*/ 0 h 137"/>
                <a:gd name="T6" fmla="*/ 138 w 138"/>
                <a:gd name="T7" fmla="*/ 68 h 137"/>
                <a:gd name="T8" fmla="*/ 69 w 138"/>
                <a:gd name="T9" fmla="*/ 137 h 137"/>
                <a:gd name="T10" fmla="*/ 69 w 138"/>
                <a:gd name="T11" fmla="*/ 14 h 137"/>
                <a:gd name="T12" fmla="*/ 14 w 138"/>
                <a:gd name="T13" fmla="*/ 68 h 137"/>
                <a:gd name="T14" fmla="*/ 69 w 138"/>
                <a:gd name="T15" fmla="*/ 123 h 137"/>
                <a:gd name="T16" fmla="*/ 124 w 138"/>
                <a:gd name="T17" fmla="*/ 68 h 137"/>
                <a:gd name="T18" fmla="*/ 69 w 138"/>
                <a:gd name="T19" fmla="*/ 1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37">
                  <a:moveTo>
                    <a:pt x="69" y="137"/>
                  </a:moveTo>
                  <a:cubicBezTo>
                    <a:pt x="31" y="137"/>
                    <a:pt x="0" y="106"/>
                    <a:pt x="0" y="68"/>
                  </a:cubicBezTo>
                  <a:cubicBezTo>
                    <a:pt x="0" y="30"/>
                    <a:pt x="31" y="0"/>
                    <a:pt x="69" y="0"/>
                  </a:cubicBezTo>
                  <a:cubicBezTo>
                    <a:pt x="107" y="0"/>
                    <a:pt x="138" y="30"/>
                    <a:pt x="138" y="68"/>
                  </a:cubicBezTo>
                  <a:cubicBezTo>
                    <a:pt x="138" y="106"/>
                    <a:pt x="107" y="137"/>
                    <a:pt x="69" y="137"/>
                  </a:cubicBezTo>
                  <a:close/>
                  <a:moveTo>
                    <a:pt x="69" y="14"/>
                  </a:moveTo>
                  <a:cubicBezTo>
                    <a:pt x="39" y="14"/>
                    <a:pt x="14" y="38"/>
                    <a:pt x="14" y="68"/>
                  </a:cubicBezTo>
                  <a:cubicBezTo>
                    <a:pt x="14" y="99"/>
                    <a:pt x="39" y="123"/>
                    <a:pt x="69" y="123"/>
                  </a:cubicBezTo>
                  <a:cubicBezTo>
                    <a:pt x="100" y="123"/>
                    <a:pt x="124" y="99"/>
                    <a:pt x="124" y="68"/>
                  </a:cubicBezTo>
                  <a:cubicBezTo>
                    <a:pt x="124" y="38"/>
                    <a:pt x="100" y="14"/>
                    <a:pt x="6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7" name="Freeform 6"/>
            <p:cNvSpPr>
              <a:spLocks noEditPoints="1"/>
            </p:cNvSpPr>
            <p:nvPr/>
          </p:nvSpPr>
          <p:spPr bwMode="auto">
            <a:xfrm>
              <a:off x="1506" y="3870"/>
              <a:ext cx="871" cy="1364"/>
            </a:xfrm>
            <a:custGeom>
              <a:avLst/>
              <a:gdLst>
                <a:gd name="T0" fmla="*/ 205 w 366"/>
                <a:gd name="T1" fmla="*/ 547 h 575"/>
                <a:gd name="T2" fmla="*/ 161 w 366"/>
                <a:gd name="T3" fmla="*/ 547 h 575"/>
                <a:gd name="T4" fmla="*/ 95 w 366"/>
                <a:gd name="T5" fmla="*/ 547 h 575"/>
                <a:gd name="T6" fmla="*/ 105 w 366"/>
                <a:gd name="T7" fmla="*/ 161 h 575"/>
                <a:gd name="T8" fmla="*/ 31 w 366"/>
                <a:gd name="T9" fmla="*/ 287 h 575"/>
                <a:gd name="T10" fmla="*/ 4 w 366"/>
                <a:gd name="T11" fmla="*/ 254 h 575"/>
                <a:gd name="T12" fmla="*/ 12 w 366"/>
                <a:gd name="T13" fmla="*/ 228 h 575"/>
                <a:gd name="T14" fmla="*/ 183 w 366"/>
                <a:gd name="T15" fmla="*/ 0 h 575"/>
                <a:gd name="T16" fmla="*/ 354 w 366"/>
                <a:gd name="T17" fmla="*/ 228 h 575"/>
                <a:gd name="T18" fmla="*/ 363 w 366"/>
                <a:gd name="T19" fmla="*/ 254 h 575"/>
                <a:gd name="T20" fmla="*/ 335 w 366"/>
                <a:gd name="T21" fmla="*/ 287 h 575"/>
                <a:gd name="T22" fmla="*/ 262 w 366"/>
                <a:gd name="T23" fmla="*/ 161 h 575"/>
                <a:gd name="T24" fmla="*/ 271 w 366"/>
                <a:gd name="T25" fmla="*/ 547 h 575"/>
                <a:gd name="T26" fmla="*/ 238 w 366"/>
                <a:gd name="T27" fmla="*/ 575 h 575"/>
                <a:gd name="T28" fmla="*/ 190 w 366"/>
                <a:gd name="T29" fmla="*/ 299 h 575"/>
                <a:gd name="T30" fmla="*/ 238 w 366"/>
                <a:gd name="T31" fmla="*/ 561 h 575"/>
                <a:gd name="T32" fmla="*/ 238 w 366"/>
                <a:gd name="T33" fmla="*/ 561 h 575"/>
                <a:gd name="T34" fmla="*/ 257 w 366"/>
                <a:gd name="T35" fmla="*/ 546 h 575"/>
                <a:gd name="T36" fmla="*/ 256 w 366"/>
                <a:gd name="T37" fmla="*/ 481 h 575"/>
                <a:gd name="T38" fmla="*/ 247 w 366"/>
                <a:gd name="T39" fmla="*/ 127 h 575"/>
                <a:gd name="T40" fmla="*/ 260 w 366"/>
                <a:gd name="T41" fmla="*/ 124 h 575"/>
                <a:gd name="T42" fmla="*/ 335 w 366"/>
                <a:gd name="T43" fmla="*/ 273 h 575"/>
                <a:gd name="T44" fmla="*/ 350 w 366"/>
                <a:gd name="T45" fmla="*/ 258 h 575"/>
                <a:gd name="T46" fmla="*/ 347 w 366"/>
                <a:gd name="T47" fmla="*/ 251 h 575"/>
                <a:gd name="T48" fmla="*/ 279 w 366"/>
                <a:gd name="T49" fmla="*/ 50 h 575"/>
                <a:gd name="T50" fmla="*/ 88 w 366"/>
                <a:gd name="T51" fmla="*/ 50 h 575"/>
                <a:gd name="T52" fmla="*/ 19 w 366"/>
                <a:gd name="T53" fmla="*/ 251 h 575"/>
                <a:gd name="T54" fmla="*/ 17 w 366"/>
                <a:gd name="T55" fmla="*/ 258 h 575"/>
                <a:gd name="T56" fmla="*/ 31 w 366"/>
                <a:gd name="T57" fmla="*/ 273 h 575"/>
                <a:gd name="T58" fmla="*/ 107 w 366"/>
                <a:gd name="T59" fmla="*/ 124 h 575"/>
                <a:gd name="T60" fmla="*/ 120 w 366"/>
                <a:gd name="T61" fmla="*/ 127 h 575"/>
                <a:gd name="T62" fmla="*/ 111 w 366"/>
                <a:gd name="T63" fmla="*/ 481 h 575"/>
                <a:gd name="T64" fmla="*/ 110 w 366"/>
                <a:gd name="T65" fmla="*/ 542 h 575"/>
                <a:gd name="T66" fmla="*/ 128 w 366"/>
                <a:gd name="T67" fmla="*/ 561 h 575"/>
                <a:gd name="T68" fmla="*/ 176 w 366"/>
                <a:gd name="T69" fmla="*/ 29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575">
                  <a:moveTo>
                    <a:pt x="238" y="575"/>
                  </a:moveTo>
                  <a:cubicBezTo>
                    <a:pt x="221" y="575"/>
                    <a:pt x="207" y="562"/>
                    <a:pt x="205" y="547"/>
                  </a:cubicBezTo>
                  <a:cubicBezTo>
                    <a:pt x="183" y="360"/>
                    <a:pt x="183" y="360"/>
                    <a:pt x="183" y="360"/>
                  </a:cubicBezTo>
                  <a:cubicBezTo>
                    <a:pt x="161" y="547"/>
                    <a:pt x="161" y="547"/>
                    <a:pt x="161" y="547"/>
                  </a:cubicBezTo>
                  <a:cubicBezTo>
                    <a:pt x="160" y="562"/>
                    <a:pt x="146" y="575"/>
                    <a:pt x="128" y="575"/>
                  </a:cubicBezTo>
                  <a:cubicBezTo>
                    <a:pt x="111" y="575"/>
                    <a:pt x="97" y="562"/>
                    <a:pt x="95" y="547"/>
                  </a:cubicBezTo>
                  <a:cubicBezTo>
                    <a:pt x="95" y="546"/>
                    <a:pt x="95" y="546"/>
                    <a:pt x="95" y="545"/>
                  </a:cubicBezTo>
                  <a:cubicBezTo>
                    <a:pt x="96" y="536"/>
                    <a:pt x="102" y="307"/>
                    <a:pt x="105" y="161"/>
                  </a:cubicBezTo>
                  <a:cubicBezTo>
                    <a:pt x="55" y="272"/>
                    <a:pt x="55" y="272"/>
                    <a:pt x="55" y="272"/>
                  </a:cubicBezTo>
                  <a:cubicBezTo>
                    <a:pt x="51" y="281"/>
                    <a:pt x="42" y="287"/>
                    <a:pt x="31" y="287"/>
                  </a:cubicBezTo>
                  <a:cubicBezTo>
                    <a:pt x="28" y="287"/>
                    <a:pt x="25" y="286"/>
                    <a:pt x="22" y="285"/>
                  </a:cubicBezTo>
                  <a:cubicBezTo>
                    <a:pt x="8" y="280"/>
                    <a:pt x="0" y="267"/>
                    <a:pt x="4" y="254"/>
                  </a:cubicBezTo>
                  <a:cubicBezTo>
                    <a:pt x="4" y="254"/>
                    <a:pt x="4" y="254"/>
                    <a:pt x="4" y="253"/>
                  </a:cubicBezTo>
                  <a:cubicBezTo>
                    <a:pt x="5" y="252"/>
                    <a:pt x="8" y="241"/>
                    <a:pt x="12" y="228"/>
                  </a:cubicBezTo>
                  <a:cubicBezTo>
                    <a:pt x="30" y="174"/>
                    <a:pt x="66" y="63"/>
                    <a:pt x="75" y="44"/>
                  </a:cubicBezTo>
                  <a:cubicBezTo>
                    <a:pt x="90" y="13"/>
                    <a:pt x="122" y="0"/>
                    <a:pt x="183" y="0"/>
                  </a:cubicBezTo>
                  <a:cubicBezTo>
                    <a:pt x="244" y="0"/>
                    <a:pt x="277" y="13"/>
                    <a:pt x="292" y="44"/>
                  </a:cubicBezTo>
                  <a:cubicBezTo>
                    <a:pt x="301" y="63"/>
                    <a:pt x="337" y="175"/>
                    <a:pt x="354" y="228"/>
                  </a:cubicBezTo>
                  <a:cubicBezTo>
                    <a:pt x="359" y="241"/>
                    <a:pt x="362" y="252"/>
                    <a:pt x="363" y="253"/>
                  </a:cubicBezTo>
                  <a:cubicBezTo>
                    <a:pt x="363" y="254"/>
                    <a:pt x="363" y="254"/>
                    <a:pt x="363" y="254"/>
                  </a:cubicBezTo>
                  <a:cubicBezTo>
                    <a:pt x="366" y="267"/>
                    <a:pt x="358" y="280"/>
                    <a:pt x="345" y="285"/>
                  </a:cubicBezTo>
                  <a:cubicBezTo>
                    <a:pt x="342" y="286"/>
                    <a:pt x="339" y="287"/>
                    <a:pt x="335" y="287"/>
                  </a:cubicBezTo>
                  <a:cubicBezTo>
                    <a:pt x="325" y="287"/>
                    <a:pt x="316" y="281"/>
                    <a:pt x="312" y="272"/>
                  </a:cubicBezTo>
                  <a:cubicBezTo>
                    <a:pt x="262" y="161"/>
                    <a:pt x="262" y="161"/>
                    <a:pt x="262" y="161"/>
                  </a:cubicBezTo>
                  <a:cubicBezTo>
                    <a:pt x="265" y="307"/>
                    <a:pt x="271" y="536"/>
                    <a:pt x="271" y="545"/>
                  </a:cubicBezTo>
                  <a:cubicBezTo>
                    <a:pt x="271" y="546"/>
                    <a:pt x="271" y="546"/>
                    <a:pt x="271" y="547"/>
                  </a:cubicBezTo>
                  <a:cubicBezTo>
                    <a:pt x="270" y="562"/>
                    <a:pt x="256" y="575"/>
                    <a:pt x="238" y="575"/>
                  </a:cubicBezTo>
                  <a:cubicBezTo>
                    <a:pt x="238" y="575"/>
                    <a:pt x="238" y="575"/>
                    <a:pt x="238" y="575"/>
                  </a:cubicBezTo>
                  <a:close/>
                  <a:moveTo>
                    <a:pt x="183" y="293"/>
                  </a:moveTo>
                  <a:cubicBezTo>
                    <a:pt x="187" y="293"/>
                    <a:pt x="190" y="296"/>
                    <a:pt x="190" y="299"/>
                  </a:cubicBezTo>
                  <a:cubicBezTo>
                    <a:pt x="219" y="545"/>
                    <a:pt x="219" y="545"/>
                    <a:pt x="219" y="545"/>
                  </a:cubicBezTo>
                  <a:cubicBezTo>
                    <a:pt x="220" y="554"/>
                    <a:pt x="228" y="561"/>
                    <a:pt x="238" y="561"/>
                  </a:cubicBezTo>
                  <a:cubicBezTo>
                    <a:pt x="238" y="568"/>
                    <a:pt x="238" y="568"/>
                    <a:pt x="238" y="568"/>
                  </a:cubicBezTo>
                  <a:cubicBezTo>
                    <a:pt x="238" y="561"/>
                    <a:pt x="238" y="561"/>
                    <a:pt x="238" y="561"/>
                  </a:cubicBezTo>
                  <a:cubicBezTo>
                    <a:pt x="248" y="561"/>
                    <a:pt x="257" y="554"/>
                    <a:pt x="257" y="546"/>
                  </a:cubicBezTo>
                  <a:cubicBezTo>
                    <a:pt x="257" y="546"/>
                    <a:pt x="257" y="546"/>
                    <a:pt x="257" y="546"/>
                  </a:cubicBezTo>
                  <a:cubicBezTo>
                    <a:pt x="257" y="542"/>
                    <a:pt x="257" y="537"/>
                    <a:pt x="257" y="528"/>
                  </a:cubicBezTo>
                  <a:cubicBezTo>
                    <a:pt x="256" y="517"/>
                    <a:pt x="256" y="500"/>
                    <a:pt x="256" y="481"/>
                  </a:cubicBezTo>
                  <a:cubicBezTo>
                    <a:pt x="255" y="441"/>
                    <a:pt x="253" y="389"/>
                    <a:pt x="252" y="337"/>
                  </a:cubicBezTo>
                  <a:cubicBezTo>
                    <a:pt x="249" y="232"/>
                    <a:pt x="247" y="127"/>
                    <a:pt x="247" y="127"/>
                  </a:cubicBezTo>
                  <a:cubicBezTo>
                    <a:pt x="247" y="124"/>
                    <a:pt x="249" y="121"/>
                    <a:pt x="252" y="120"/>
                  </a:cubicBezTo>
                  <a:cubicBezTo>
                    <a:pt x="255" y="120"/>
                    <a:pt x="259" y="121"/>
                    <a:pt x="260" y="124"/>
                  </a:cubicBezTo>
                  <a:cubicBezTo>
                    <a:pt x="325" y="266"/>
                    <a:pt x="325" y="266"/>
                    <a:pt x="325" y="266"/>
                  </a:cubicBezTo>
                  <a:cubicBezTo>
                    <a:pt x="326" y="270"/>
                    <a:pt x="330" y="273"/>
                    <a:pt x="335" y="273"/>
                  </a:cubicBezTo>
                  <a:cubicBezTo>
                    <a:pt x="337" y="273"/>
                    <a:pt x="339" y="272"/>
                    <a:pt x="340" y="272"/>
                  </a:cubicBezTo>
                  <a:cubicBezTo>
                    <a:pt x="347" y="270"/>
                    <a:pt x="351" y="263"/>
                    <a:pt x="350" y="258"/>
                  </a:cubicBezTo>
                  <a:cubicBezTo>
                    <a:pt x="350" y="258"/>
                    <a:pt x="350" y="258"/>
                    <a:pt x="350" y="258"/>
                  </a:cubicBezTo>
                  <a:cubicBezTo>
                    <a:pt x="349" y="256"/>
                    <a:pt x="348" y="254"/>
                    <a:pt x="347" y="251"/>
                  </a:cubicBezTo>
                  <a:cubicBezTo>
                    <a:pt x="346" y="247"/>
                    <a:pt x="344" y="240"/>
                    <a:pt x="341" y="232"/>
                  </a:cubicBezTo>
                  <a:cubicBezTo>
                    <a:pt x="325" y="183"/>
                    <a:pt x="288" y="69"/>
                    <a:pt x="279" y="50"/>
                  </a:cubicBezTo>
                  <a:cubicBezTo>
                    <a:pt x="270" y="32"/>
                    <a:pt x="252" y="14"/>
                    <a:pt x="183" y="14"/>
                  </a:cubicBezTo>
                  <a:cubicBezTo>
                    <a:pt x="115" y="14"/>
                    <a:pt x="96" y="32"/>
                    <a:pt x="88" y="50"/>
                  </a:cubicBezTo>
                  <a:cubicBezTo>
                    <a:pt x="79" y="69"/>
                    <a:pt x="42" y="183"/>
                    <a:pt x="26" y="232"/>
                  </a:cubicBezTo>
                  <a:cubicBezTo>
                    <a:pt x="23" y="240"/>
                    <a:pt x="21" y="247"/>
                    <a:pt x="19" y="251"/>
                  </a:cubicBezTo>
                  <a:cubicBezTo>
                    <a:pt x="19" y="254"/>
                    <a:pt x="18" y="256"/>
                    <a:pt x="17" y="258"/>
                  </a:cubicBezTo>
                  <a:cubicBezTo>
                    <a:pt x="17" y="258"/>
                    <a:pt x="17" y="258"/>
                    <a:pt x="17" y="258"/>
                  </a:cubicBezTo>
                  <a:cubicBezTo>
                    <a:pt x="16" y="263"/>
                    <a:pt x="20" y="270"/>
                    <a:pt x="26" y="272"/>
                  </a:cubicBezTo>
                  <a:cubicBezTo>
                    <a:pt x="28" y="272"/>
                    <a:pt x="30" y="273"/>
                    <a:pt x="31" y="273"/>
                  </a:cubicBezTo>
                  <a:cubicBezTo>
                    <a:pt x="36" y="273"/>
                    <a:pt x="41" y="270"/>
                    <a:pt x="42" y="266"/>
                  </a:cubicBezTo>
                  <a:cubicBezTo>
                    <a:pt x="107" y="124"/>
                    <a:pt x="107" y="124"/>
                    <a:pt x="107" y="124"/>
                  </a:cubicBezTo>
                  <a:cubicBezTo>
                    <a:pt x="108" y="121"/>
                    <a:pt x="111" y="120"/>
                    <a:pt x="115" y="120"/>
                  </a:cubicBezTo>
                  <a:cubicBezTo>
                    <a:pt x="118" y="121"/>
                    <a:pt x="120" y="124"/>
                    <a:pt x="120" y="127"/>
                  </a:cubicBezTo>
                  <a:cubicBezTo>
                    <a:pt x="120" y="127"/>
                    <a:pt x="117" y="232"/>
                    <a:pt x="115" y="337"/>
                  </a:cubicBezTo>
                  <a:cubicBezTo>
                    <a:pt x="114" y="389"/>
                    <a:pt x="112" y="442"/>
                    <a:pt x="111" y="481"/>
                  </a:cubicBezTo>
                  <a:cubicBezTo>
                    <a:pt x="111" y="500"/>
                    <a:pt x="110" y="517"/>
                    <a:pt x="110" y="528"/>
                  </a:cubicBezTo>
                  <a:cubicBezTo>
                    <a:pt x="110" y="534"/>
                    <a:pt x="110" y="539"/>
                    <a:pt x="110" y="542"/>
                  </a:cubicBezTo>
                  <a:cubicBezTo>
                    <a:pt x="109" y="543"/>
                    <a:pt x="109" y="544"/>
                    <a:pt x="109" y="546"/>
                  </a:cubicBezTo>
                  <a:cubicBezTo>
                    <a:pt x="110" y="554"/>
                    <a:pt x="118" y="561"/>
                    <a:pt x="128" y="561"/>
                  </a:cubicBezTo>
                  <a:cubicBezTo>
                    <a:pt x="138" y="561"/>
                    <a:pt x="147" y="554"/>
                    <a:pt x="147" y="546"/>
                  </a:cubicBezTo>
                  <a:cubicBezTo>
                    <a:pt x="176" y="299"/>
                    <a:pt x="176" y="299"/>
                    <a:pt x="176" y="299"/>
                  </a:cubicBezTo>
                  <a:cubicBezTo>
                    <a:pt x="177" y="296"/>
                    <a:pt x="180" y="293"/>
                    <a:pt x="183"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2489902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3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3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par>
                                <p:cTn id="14" presetID="10" presetClass="entr" presetSubtype="0" fill="hold" nodeType="withEffect">
                                  <p:stCondLst>
                                    <p:cond delay="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500"/>
                                        <p:tgtEl>
                                          <p:spTgt spid="45"/>
                                        </p:tgtEl>
                                      </p:cBhvr>
                                    </p:animEffect>
                                  </p:childTnLst>
                                </p:cTn>
                              </p:par>
                            </p:childTnLst>
                          </p:cTn>
                        </p:par>
                        <p:par>
                          <p:cTn id="17" fill="hold">
                            <p:stCondLst>
                              <p:cond delay="800"/>
                            </p:stCondLst>
                            <p:childTnLst>
                              <p:par>
                                <p:cTn id="18" presetID="10"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300"/>
                                        <p:tgtEl>
                                          <p:spTgt spid="12"/>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300"/>
                                        <p:tgtEl>
                                          <p:spTgt spid="6"/>
                                        </p:tgtEl>
                                      </p:cBhvr>
                                    </p:animEffect>
                                  </p:childTnLst>
                                </p:cTn>
                              </p:par>
                              <p:par>
                                <p:cTn id="24" presetID="10" presetClass="entr" presetSubtype="0" fill="hold" nodeType="with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par>
                          <p:cTn id="27" fill="hold">
                            <p:stCondLst>
                              <p:cond delay="1300"/>
                            </p:stCondLst>
                            <p:childTnLst>
                              <p:par>
                                <p:cTn id="28" presetID="10" presetClass="entr" presetSubtype="0"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300"/>
                                        <p:tgtEl>
                                          <p:spTgt spid="1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300"/>
                                        <p:tgtEl>
                                          <p:spTgt spid="7"/>
                                        </p:tgtEl>
                                      </p:cBhvr>
                                    </p:animEffect>
                                  </p:childTnLst>
                                </p:cTn>
                              </p:par>
                              <p:par>
                                <p:cTn id="34" presetID="10" presetClass="entr" presetSubtype="0" fill="hold" nodeType="withEffect">
                                  <p:stCondLst>
                                    <p:cond delay="0"/>
                                  </p:stCondLst>
                                  <p:childTnLst>
                                    <p:set>
                                      <p:cBhvr>
                                        <p:cTn id="35" dur="1" fill="hold">
                                          <p:stCondLst>
                                            <p:cond delay="0"/>
                                          </p:stCondLst>
                                        </p:cTn>
                                        <p:tgtEl>
                                          <p:spTgt spid="33"/>
                                        </p:tgtEl>
                                        <p:attrNameLst>
                                          <p:attrName>style.visibility</p:attrName>
                                        </p:attrNameLst>
                                      </p:cBhvr>
                                      <p:to>
                                        <p:strVal val="visible"/>
                                      </p:to>
                                    </p:set>
                                    <p:animEffect transition="in" filter="fade">
                                      <p:cBhvr>
                                        <p:cTn id="3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12" grpId="0"/>
      <p:bldP spid="15" grpId="0"/>
      <p:bldP spid="18"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MATRIX OF SERVICES</a:t>
            </a:r>
          </a:p>
        </p:txBody>
      </p:sp>
      <p:graphicFrame>
        <p:nvGraphicFramePr>
          <p:cNvPr id="18" name="Diagram 17"/>
          <p:cNvGraphicFramePr/>
          <p:nvPr>
            <p:extLst/>
          </p:nvPr>
        </p:nvGraphicFramePr>
        <p:xfrm>
          <a:off x="3810000" y="1633583"/>
          <a:ext cx="4572000" cy="46397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9" name="TextBox 18"/>
          <p:cNvSpPr txBox="1"/>
          <p:nvPr/>
        </p:nvSpPr>
        <p:spPr>
          <a:xfrm>
            <a:off x="8229601" y="2466055"/>
            <a:ext cx="1826417" cy="420576"/>
          </a:xfrm>
          <a:prstGeom prst="rect">
            <a:avLst/>
          </a:prstGeom>
          <a:noFill/>
        </p:spPr>
        <p:txBody>
          <a:bodyPr wrap="none" rtlCol="0">
            <a:spAutoFit/>
          </a:bodyPr>
          <a:lstStyle/>
          <a:p>
            <a:r>
              <a:rPr lang="en-US" sz="2133" b="1" dirty="0">
                <a:solidFill>
                  <a:schemeClr val="tx1">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INTERVIEWS</a:t>
            </a:r>
          </a:p>
        </p:txBody>
      </p:sp>
      <p:sp>
        <p:nvSpPr>
          <p:cNvPr id="20" name="TextBox 19"/>
          <p:cNvSpPr txBox="1"/>
          <p:nvPr/>
        </p:nvSpPr>
        <p:spPr>
          <a:xfrm>
            <a:off x="8229600" y="2786399"/>
            <a:ext cx="2743200" cy="830997"/>
          </a:xfrm>
          <a:prstGeom prst="rect">
            <a:avLst/>
          </a:prstGeom>
          <a:noFill/>
        </p:spPr>
        <p:txBody>
          <a:bodyPr wrap="square" rtlCol="0">
            <a:spAutoFit/>
          </a:bodyPr>
          <a:lstStyle/>
          <a:p>
            <a:r>
              <a:rPr lang="en-US" sz="1600" dirty="0">
                <a:solidFill>
                  <a:schemeClr val="tx1">
                    <a:lumMod val="60000"/>
                    <a:lumOff val="40000"/>
                  </a:schemeClr>
                </a:solidFill>
              </a:rPr>
              <a:t>Suggestions and case-studies focused on industry people dynamics</a:t>
            </a:r>
          </a:p>
        </p:txBody>
      </p:sp>
      <p:sp>
        <p:nvSpPr>
          <p:cNvPr id="21" name="TextBox 20"/>
          <p:cNvSpPr txBox="1"/>
          <p:nvPr/>
        </p:nvSpPr>
        <p:spPr>
          <a:xfrm>
            <a:off x="8229600" y="4678822"/>
            <a:ext cx="1455246" cy="420576"/>
          </a:xfrm>
          <a:prstGeom prst="rect">
            <a:avLst/>
          </a:prstGeom>
          <a:noFill/>
        </p:spPr>
        <p:txBody>
          <a:bodyPr wrap="none" rtlCol="0">
            <a:spAutoFit/>
          </a:bodyPr>
          <a:lstStyle/>
          <a:p>
            <a:r>
              <a:rPr lang="en-US" sz="2133" b="1" dirty="0">
                <a:solidFill>
                  <a:schemeClr val="tx1">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INSIGHTS</a:t>
            </a:r>
          </a:p>
        </p:txBody>
      </p:sp>
      <p:sp>
        <p:nvSpPr>
          <p:cNvPr id="22" name="TextBox 21"/>
          <p:cNvSpPr txBox="1"/>
          <p:nvPr/>
        </p:nvSpPr>
        <p:spPr>
          <a:xfrm>
            <a:off x="8229600" y="4997736"/>
            <a:ext cx="2844800" cy="584776"/>
          </a:xfrm>
          <a:prstGeom prst="rect">
            <a:avLst/>
          </a:prstGeom>
          <a:noFill/>
        </p:spPr>
        <p:txBody>
          <a:bodyPr wrap="square" rtlCol="0">
            <a:spAutoFit/>
          </a:bodyPr>
          <a:lstStyle/>
          <a:p>
            <a:r>
              <a:rPr lang="en-US" sz="1600" dirty="0">
                <a:solidFill>
                  <a:schemeClr val="tx1">
                    <a:lumMod val="60000"/>
                    <a:lumOff val="40000"/>
                  </a:schemeClr>
                </a:solidFill>
              </a:rPr>
              <a:t>Actionable insights to develop one’s career</a:t>
            </a:r>
          </a:p>
        </p:txBody>
      </p:sp>
      <p:sp>
        <p:nvSpPr>
          <p:cNvPr id="23" name="TextBox 22"/>
          <p:cNvSpPr txBox="1"/>
          <p:nvPr/>
        </p:nvSpPr>
        <p:spPr>
          <a:xfrm>
            <a:off x="2108511" y="2466055"/>
            <a:ext cx="1752290" cy="420576"/>
          </a:xfrm>
          <a:prstGeom prst="rect">
            <a:avLst/>
          </a:prstGeom>
          <a:noFill/>
        </p:spPr>
        <p:txBody>
          <a:bodyPr wrap="none" rtlCol="0">
            <a:spAutoFit/>
          </a:bodyPr>
          <a:lstStyle/>
          <a:p>
            <a:pPr algn="r"/>
            <a:r>
              <a:rPr lang="en-US" sz="2133" b="1" dirty="0">
                <a:solidFill>
                  <a:schemeClr val="tx1">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RESOURCES</a:t>
            </a:r>
          </a:p>
        </p:txBody>
      </p:sp>
      <p:sp>
        <p:nvSpPr>
          <p:cNvPr id="24" name="TextBox 23"/>
          <p:cNvSpPr txBox="1"/>
          <p:nvPr/>
        </p:nvSpPr>
        <p:spPr>
          <a:xfrm>
            <a:off x="1117600" y="2786399"/>
            <a:ext cx="2743200" cy="830997"/>
          </a:xfrm>
          <a:prstGeom prst="rect">
            <a:avLst/>
          </a:prstGeom>
          <a:noFill/>
        </p:spPr>
        <p:txBody>
          <a:bodyPr wrap="square" rtlCol="0">
            <a:spAutoFit/>
          </a:bodyPr>
          <a:lstStyle/>
          <a:p>
            <a:pPr algn="r"/>
            <a:r>
              <a:rPr lang="en-US" sz="1600" dirty="0">
                <a:solidFill>
                  <a:schemeClr val="tx1">
                    <a:lumMod val="60000"/>
                    <a:lumOff val="40000"/>
                  </a:schemeClr>
                </a:solidFill>
              </a:rPr>
              <a:t>Abstract materials that anyone can use for most occasions</a:t>
            </a:r>
          </a:p>
        </p:txBody>
      </p:sp>
      <p:sp>
        <p:nvSpPr>
          <p:cNvPr id="25" name="TextBox 24"/>
          <p:cNvSpPr txBox="1"/>
          <p:nvPr/>
        </p:nvSpPr>
        <p:spPr>
          <a:xfrm>
            <a:off x="2419380" y="4678822"/>
            <a:ext cx="1441420" cy="420576"/>
          </a:xfrm>
          <a:prstGeom prst="rect">
            <a:avLst/>
          </a:prstGeom>
          <a:noFill/>
        </p:spPr>
        <p:txBody>
          <a:bodyPr wrap="none" rtlCol="0">
            <a:spAutoFit/>
          </a:bodyPr>
          <a:lstStyle/>
          <a:p>
            <a:pPr algn="r"/>
            <a:r>
              <a:rPr lang="en-US" sz="2133" b="1" dirty="0">
                <a:solidFill>
                  <a:schemeClr val="tx1">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ARTICLES</a:t>
            </a:r>
          </a:p>
        </p:txBody>
      </p:sp>
      <p:sp>
        <p:nvSpPr>
          <p:cNvPr id="26" name="TextBox 25"/>
          <p:cNvSpPr txBox="1"/>
          <p:nvPr/>
        </p:nvSpPr>
        <p:spPr>
          <a:xfrm>
            <a:off x="1016000" y="4997736"/>
            <a:ext cx="2844800" cy="338554"/>
          </a:xfrm>
          <a:prstGeom prst="rect">
            <a:avLst/>
          </a:prstGeom>
          <a:noFill/>
        </p:spPr>
        <p:txBody>
          <a:bodyPr wrap="square" rtlCol="0">
            <a:spAutoFit/>
          </a:bodyPr>
          <a:lstStyle/>
          <a:p>
            <a:pPr algn="r"/>
            <a:r>
              <a:rPr lang="en-US" sz="1600" dirty="0">
                <a:solidFill>
                  <a:schemeClr val="tx1">
                    <a:lumMod val="60000"/>
                    <a:lumOff val="40000"/>
                  </a:schemeClr>
                </a:solidFill>
              </a:rPr>
              <a:t>High level</a:t>
            </a:r>
          </a:p>
        </p:txBody>
      </p:sp>
      <p:sp>
        <p:nvSpPr>
          <p:cNvPr id="16" name="TextBox 15"/>
          <p:cNvSpPr txBox="1"/>
          <p:nvPr/>
        </p:nvSpPr>
        <p:spPr>
          <a:xfrm>
            <a:off x="4684948" y="1254242"/>
            <a:ext cx="2743200" cy="338554"/>
          </a:xfrm>
          <a:prstGeom prst="rect">
            <a:avLst/>
          </a:prstGeom>
          <a:noFill/>
        </p:spPr>
        <p:txBody>
          <a:bodyPr wrap="square" rtlCol="0">
            <a:spAutoFit/>
          </a:bodyPr>
          <a:lstStyle/>
          <a:p>
            <a:pPr algn="ctr"/>
            <a:r>
              <a:rPr lang="en-US" sz="1600" dirty="0">
                <a:solidFill>
                  <a:schemeClr val="tx1">
                    <a:lumMod val="60000"/>
                    <a:lumOff val="40000"/>
                  </a:schemeClr>
                </a:solidFill>
              </a:rPr>
              <a:t>Hardness to acquire</a:t>
            </a:r>
          </a:p>
        </p:txBody>
      </p:sp>
      <p:sp>
        <p:nvSpPr>
          <p:cNvPr id="17" name="TextBox 16"/>
          <p:cNvSpPr txBox="1"/>
          <p:nvPr/>
        </p:nvSpPr>
        <p:spPr>
          <a:xfrm>
            <a:off x="8525593" y="3789040"/>
            <a:ext cx="2743200" cy="338554"/>
          </a:xfrm>
          <a:prstGeom prst="rect">
            <a:avLst/>
          </a:prstGeom>
          <a:noFill/>
        </p:spPr>
        <p:txBody>
          <a:bodyPr wrap="square" rtlCol="0">
            <a:spAutoFit/>
          </a:bodyPr>
          <a:lstStyle/>
          <a:p>
            <a:r>
              <a:rPr lang="en-US" sz="1600" dirty="0">
                <a:solidFill>
                  <a:schemeClr val="tx1">
                    <a:lumMod val="60000"/>
                    <a:lumOff val="40000"/>
                  </a:schemeClr>
                </a:solidFill>
              </a:rPr>
              <a:t>Actionable</a:t>
            </a:r>
          </a:p>
        </p:txBody>
      </p:sp>
      <p:sp>
        <p:nvSpPr>
          <p:cNvPr id="31" name="Freeform 112"/>
          <p:cNvSpPr>
            <a:spLocks noEditPoints="1"/>
          </p:cNvSpPr>
          <p:nvPr/>
        </p:nvSpPr>
        <p:spPr bwMode="auto">
          <a:xfrm>
            <a:off x="4727848" y="2381320"/>
            <a:ext cx="602813" cy="615632"/>
          </a:xfrm>
          <a:custGeom>
            <a:avLst/>
            <a:gdLst>
              <a:gd name="T0" fmla="*/ 359 w 584"/>
              <a:gd name="T1" fmla="*/ 163 h 595"/>
              <a:gd name="T2" fmla="*/ 7 w 584"/>
              <a:gd name="T3" fmla="*/ 163 h 595"/>
              <a:gd name="T4" fmla="*/ 0 w 584"/>
              <a:gd name="T5" fmla="*/ 281 h 595"/>
              <a:gd name="T6" fmla="*/ 30 w 584"/>
              <a:gd name="T7" fmla="*/ 288 h 595"/>
              <a:gd name="T8" fmla="*/ 37 w 584"/>
              <a:gd name="T9" fmla="*/ 595 h 595"/>
              <a:gd name="T10" fmla="*/ 359 w 584"/>
              <a:gd name="T11" fmla="*/ 595 h 595"/>
              <a:gd name="T12" fmla="*/ 554 w 584"/>
              <a:gd name="T13" fmla="*/ 588 h 595"/>
              <a:gd name="T14" fmla="*/ 577 w 584"/>
              <a:gd name="T15" fmla="*/ 288 h 595"/>
              <a:gd name="T16" fmla="*/ 584 w 584"/>
              <a:gd name="T17" fmla="*/ 170 h 595"/>
              <a:gd name="T18" fmla="*/ 14 w 584"/>
              <a:gd name="T19" fmla="*/ 177 h 595"/>
              <a:gd name="T20" fmla="*/ 218 w 584"/>
              <a:gd name="T21" fmla="*/ 274 h 595"/>
              <a:gd name="T22" fmla="*/ 14 w 584"/>
              <a:gd name="T23" fmla="*/ 177 h 595"/>
              <a:gd name="T24" fmla="*/ 218 w 584"/>
              <a:gd name="T25" fmla="*/ 288 h 595"/>
              <a:gd name="T26" fmla="*/ 44 w 584"/>
              <a:gd name="T27" fmla="*/ 581 h 595"/>
              <a:gd name="T28" fmla="*/ 232 w 584"/>
              <a:gd name="T29" fmla="*/ 581 h 595"/>
              <a:gd name="T30" fmla="*/ 352 w 584"/>
              <a:gd name="T31" fmla="*/ 177 h 595"/>
              <a:gd name="T32" fmla="*/ 232 w 584"/>
              <a:gd name="T33" fmla="*/ 581 h 595"/>
              <a:gd name="T34" fmla="*/ 366 w 584"/>
              <a:gd name="T35" fmla="*/ 581 h 595"/>
              <a:gd name="T36" fmla="*/ 540 w 584"/>
              <a:gd name="T37" fmla="*/ 288 h 595"/>
              <a:gd name="T38" fmla="*/ 570 w 584"/>
              <a:gd name="T39" fmla="*/ 274 h 595"/>
              <a:gd name="T40" fmla="*/ 366 w 584"/>
              <a:gd name="T41" fmla="*/ 177 h 595"/>
              <a:gd name="T42" fmla="*/ 570 w 584"/>
              <a:gd name="T43" fmla="*/ 274 h 595"/>
              <a:gd name="T44" fmla="*/ 292 w 584"/>
              <a:gd name="T45" fmla="*/ 141 h 595"/>
              <a:gd name="T46" fmla="*/ 480 w 584"/>
              <a:gd name="T47" fmla="*/ 114 h 595"/>
              <a:gd name="T48" fmla="*/ 451 w 584"/>
              <a:gd name="T49" fmla="*/ 0 h 595"/>
              <a:gd name="T50" fmla="*/ 292 w 584"/>
              <a:gd name="T51" fmla="*/ 127 h 595"/>
              <a:gd name="T52" fmla="*/ 133 w 584"/>
              <a:gd name="T53" fmla="*/ 0 h 595"/>
              <a:gd name="T54" fmla="*/ 104 w 584"/>
              <a:gd name="T55" fmla="*/ 114 h 595"/>
              <a:gd name="T56" fmla="*/ 369 w 584"/>
              <a:gd name="T57" fmla="*/ 77 h 595"/>
              <a:gd name="T58" fmla="*/ 492 w 584"/>
              <a:gd name="T59" fmla="*/ 57 h 595"/>
              <a:gd name="T60" fmla="*/ 400 w 584"/>
              <a:gd name="T61" fmla="*/ 127 h 595"/>
              <a:gd name="T62" fmla="*/ 369 w 584"/>
              <a:gd name="T63" fmla="*/ 77 h 595"/>
              <a:gd name="T64" fmla="*/ 215 w 584"/>
              <a:gd name="T65" fmla="*/ 77 h 595"/>
              <a:gd name="T66" fmla="*/ 184 w 584"/>
              <a:gd name="T67" fmla="*/ 127 h 595"/>
              <a:gd name="T68" fmla="*/ 91 w 584"/>
              <a:gd name="T69" fmla="*/ 5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4" h="595">
                <a:moveTo>
                  <a:pt x="577" y="163"/>
                </a:moveTo>
                <a:cubicBezTo>
                  <a:pt x="359" y="163"/>
                  <a:pt x="359" y="163"/>
                  <a:pt x="359" y="163"/>
                </a:cubicBezTo>
                <a:cubicBezTo>
                  <a:pt x="225" y="163"/>
                  <a:pt x="225" y="163"/>
                  <a:pt x="225" y="163"/>
                </a:cubicBezTo>
                <a:cubicBezTo>
                  <a:pt x="7" y="163"/>
                  <a:pt x="7" y="163"/>
                  <a:pt x="7" y="163"/>
                </a:cubicBezTo>
                <a:cubicBezTo>
                  <a:pt x="3" y="163"/>
                  <a:pt x="0" y="166"/>
                  <a:pt x="0" y="170"/>
                </a:cubicBezTo>
                <a:cubicBezTo>
                  <a:pt x="0" y="281"/>
                  <a:pt x="0" y="281"/>
                  <a:pt x="0" y="281"/>
                </a:cubicBezTo>
                <a:cubicBezTo>
                  <a:pt x="0" y="285"/>
                  <a:pt x="3" y="288"/>
                  <a:pt x="7" y="288"/>
                </a:cubicBezTo>
                <a:cubicBezTo>
                  <a:pt x="30" y="288"/>
                  <a:pt x="30" y="288"/>
                  <a:pt x="30" y="288"/>
                </a:cubicBezTo>
                <a:cubicBezTo>
                  <a:pt x="30" y="588"/>
                  <a:pt x="30" y="588"/>
                  <a:pt x="30" y="588"/>
                </a:cubicBezTo>
                <a:cubicBezTo>
                  <a:pt x="30" y="592"/>
                  <a:pt x="33" y="595"/>
                  <a:pt x="37" y="595"/>
                </a:cubicBezTo>
                <a:cubicBezTo>
                  <a:pt x="225" y="595"/>
                  <a:pt x="225" y="595"/>
                  <a:pt x="225" y="595"/>
                </a:cubicBezTo>
                <a:cubicBezTo>
                  <a:pt x="359" y="595"/>
                  <a:pt x="359" y="595"/>
                  <a:pt x="359" y="595"/>
                </a:cubicBezTo>
                <a:cubicBezTo>
                  <a:pt x="547" y="595"/>
                  <a:pt x="547" y="595"/>
                  <a:pt x="547" y="595"/>
                </a:cubicBezTo>
                <a:cubicBezTo>
                  <a:pt x="551" y="595"/>
                  <a:pt x="554" y="592"/>
                  <a:pt x="554" y="588"/>
                </a:cubicBezTo>
                <a:cubicBezTo>
                  <a:pt x="554" y="288"/>
                  <a:pt x="554" y="288"/>
                  <a:pt x="554" y="288"/>
                </a:cubicBezTo>
                <a:cubicBezTo>
                  <a:pt x="577" y="288"/>
                  <a:pt x="577" y="288"/>
                  <a:pt x="577" y="288"/>
                </a:cubicBezTo>
                <a:cubicBezTo>
                  <a:pt x="581" y="288"/>
                  <a:pt x="584" y="285"/>
                  <a:pt x="584" y="281"/>
                </a:cubicBezTo>
                <a:cubicBezTo>
                  <a:pt x="584" y="170"/>
                  <a:pt x="584" y="170"/>
                  <a:pt x="584" y="170"/>
                </a:cubicBezTo>
                <a:cubicBezTo>
                  <a:pt x="584" y="166"/>
                  <a:pt x="581" y="163"/>
                  <a:pt x="577" y="163"/>
                </a:cubicBezTo>
                <a:close/>
                <a:moveTo>
                  <a:pt x="14" y="177"/>
                </a:moveTo>
                <a:cubicBezTo>
                  <a:pt x="218" y="177"/>
                  <a:pt x="218" y="177"/>
                  <a:pt x="218" y="177"/>
                </a:cubicBezTo>
                <a:cubicBezTo>
                  <a:pt x="218" y="274"/>
                  <a:pt x="218" y="274"/>
                  <a:pt x="218" y="274"/>
                </a:cubicBezTo>
                <a:cubicBezTo>
                  <a:pt x="14" y="274"/>
                  <a:pt x="14" y="274"/>
                  <a:pt x="14" y="274"/>
                </a:cubicBezTo>
                <a:lnTo>
                  <a:pt x="14" y="177"/>
                </a:lnTo>
                <a:close/>
                <a:moveTo>
                  <a:pt x="44" y="288"/>
                </a:moveTo>
                <a:cubicBezTo>
                  <a:pt x="218" y="288"/>
                  <a:pt x="218" y="288"/>
                  <a:pt x="218" y="288"/>
                </a:cubicBezTo>
                <a:cubicBezTo>
                  <a:pt x="218" y="581"/>
                  <a:pt x="218" y="581"/>
                  <a:pt x="218" y="581"/>
                </a:cubicBezTo>
                <a:cubicBezTo>
                  <a:pt x="44" y="581"/>
                  <a:pt x="44" y="581"/>
                  <a:pt x="44" y="581"/>
                </a:cubicBezTo>
                <a:lnTo>
                  <a:pt x="44" y="288"/>
                </a:lnTo>
                <a:close/>
                <a:moveTo>
                  <a:pt x="232" y="581"/>
                </a:moveTo>
                <a:cubicBezTo>
                  <a:pt x="232" y="177"/>
                  <a:pt x="232" y="177"/>
                  <a:pt x="232" y="177"/>
                </a:cubicBezTo>
                <a:cubicBezTo>
                  <a:pt x="352" y="177"/>
                  <a:pt x="352" y="177"/>
                  <a:pt x="352" y="177"/>
                </a:cubicBezTo>
                <a:cubicBezTo>
                  <a:pt x="352" y="581"/>
                  <a:pt x="352" y="581"/>
                  <a:pt x="352" y="581"/>
                </a:cubicBezTo>
                <a:lnTo>
                  <a:pt x="232" y="581"/>
                </a:lnTo>
                <a:close/>
                <a:moveTo>
                  <a:pt x="540" y="581"/>
                </a:moveTo>
                <a:cubicBezTo>
                  <a:pt x="366" y="581"/>
                  <a:pt x="366" y="581"/>
                  <a:pt x="366" y="581"/>
                </a:cubicBezTo>
                <a:cubicBezTo>
                  <a:pt x="366" y="288"/>
                  <a:pt x="366" y="288"/>
                  <a:pt x="366" y="288"/>
                </a:cubicBezTo>
                <a:cubicBezTo>
                  <a:pt x="540" y="288"/>
                  <a:pt x="540" y="288"/>
                  <a:pt x="540" y="288"/>
                </a:cubicBezTo>
                <a:lnTo>
                  <a:pt x="540" y="581"/>
                </a:lnTo>
                <a:close/>
                <a:moveTo>
                  <a:pt x="570" y="274"/>
                </a:moveTo>
                <a:cubicBezTo>
                  <a:pt x="366" y="274"/>
                  <a:pt x="366" y="274"/>
                  <a:pt x="366" y="274"/>
                </a:cubicBezTo>
                <a:cubicBezTo>
                  <a:pt x="366" y="177"/>
                  <a:pt x="366" y="177"/>
                  <a:pt x="366" y="177"/>
                </a:cubicBezTo>
                <a:cubicBezTo>
                  <a:pt x="570" y="177"/>
                  <a:pt x="570" y="177"/>
                  <a:pt x="570" y="177"/>
                </a:cubicBezTo>
                <a:lnTo>
                  <a:pt x="570" y="274"/>
                </a:lnTo>
                <a:close/>
                <a:moveTo>
                  <a:pt x="184" y="141"/>
                </a:moveTo>
                <a:cubicBezTo>
                  <a:pt x="292" y="141"/>
                  <a:pt x="292" y="141"/>
                  <a:pt x="292" y="141"/>
                </a:cubicBezTo>
                <a:cubicBezTo>
                  <a:pt x="400" y="141"/>
                  <a:pt x="400" y="141"/>
                  <a:pt x="400" y="141"/>
                </a:cubicBezTo>
                <a:cubicBezTo>
                  <a:pt x="433" y="141"/>
                  <a:pt x="461" y="132"/>
                  <a:pt x="480" y="114"/>
                </a:cubicBezTo>
                <a:cubicBezTo>
                  <a:pt x="497" y="99"/>
                  <a:pt x="506" y="78"/>
                  <a:pt x="506" y="57"/>
                </a:cubicBezTo>
                <a:cubicBezTo>
                  <a:pt x="506" y="24"/>
                  <a:pt x="484" y="0"/>
                  <a:pt x="451" y="0"/>
                </a:cubicBezTo>
                <a:cubicBezTo>
                  <a:pt x="398" y="0"/>
                  <a:pt x="376" y="37"/>
                  <a:pt x="357" y="69"/>
                </a:cubicBezTo>
                <a:cubicBezTo>
                  <a:pt x="340" y="97"/>
                  <a:pt x="325" y="123"/>
                  <a:pt x="292" y="127"/>
                </a:cubicBezTo>
                <a:cubicBezTo>
                  <a:pt x="259" y="123"/>
                  <a:pt x="243" y="97"/>
                  <a:pt x="227" y="69"/>
                </a:cubicBezTo>
                <a:cubicBezTo>
                  <a:pt x="207" y="37"/>
                  <a:pt x="186" y="0"/>
                  <a:pt x="133" y="0"/>
                </a:cubicBezTo>
                <a:cubicBezTo>
                  <a:pt x="100" y="0"/>
                  <a:pt x="77" y="24"/>
                  <a:pt x="77" y="57"/>
                </a:cubicBezTo>
                <a:cubicBezTo>
                  <a:pt x="77" y="78"/>
                  <a:pt x="87" y="99"/>
                  <a:pt x="104" y="114"/>
                </a:cubicBezTo>
                <a:cubicBezTo>
                  <a:pt x="123" y="132"/>
                  <a:pt x="151" y="141"/>
                  <a:pt x="184" y="141"/>
                </a:cubicBezTo>
                <a:close/>
                <a:moveTo>
                  <a:pt x="369" y="77"/>
                </a:moveTo>
                <a:cubicBezTo>
                  <a:pt x="388" y="45"/>
                  <a:pt x="406" y="14"/>
                  <a:pt x="451" y="14"/>
                </a:cubicBezTo>
                <a:cubicBezTo>
                  <a:pt x="480" y="14"/>
                  <a:pt x="492" y="36"/>
                  <a:pt x="492" y="57"/>
                </a:cubicBezTo>
                <a:cubicBezTo>
                  <a:pt x="492" y="74"/>
                  <a:pt x="484" y="91"/>
                  <a:pt x="471" y="104"/>
                </a:cubicBezTo>
                <a:cubicBezTo>
                  <a:pt x="454" y="119"/>
                  <a:pt x="429" y="127"/>
                  <a:pt x="400" y="127"/>
                </a:cubicBezTo>
                <a:cubicBezTo>
                  <a:pt x="329" y="127"/>
                  <a:pt x="329" y="127"/>
                  <a:pt x="329" y="127"/>
                </a:cubicBezTo>
                <a:cubicBezTo>
                  <a:pt x="346" y="114"/>
                  <a:pt x="358" y="95"/>
                  <a:pt x="369" y="77"/>
                </a:cubicBezTo>
                <a:close/>
                <a:moveTo>
                  <a:pt x="133" y="14"/>
                </a:moveTo>
                <a:cubicBezTo>
                  <a:pt x="178" y="14"/>
                  <a:pt x="196" y="45"/>
                  <a:pt x="215" y="77"/>
                </a:cubicBezTo>
                <a:cubicBezTo>
                  <a:pt x="226" y="95"/>
                  <a:pt x="237" y="114"/>
                  <a:pt x="254" y="127"/>
                </a:cubicBezTo>
                <a:cubicBezTo>
                  <a:pt x="184" y="127"/>
                  <a:pt x="184" y="127"/>
                  <a:pt x="184" y="127"/>
                </a:cubicBezTo>
                <a:cubicBezTo>
                  <a:pt x="154" y="127"/>
                  <a:pt x="130" y="119"/>
                  <a:pt x="113" y="104"/>
                </a:cubicBezTo>
                <a:cubicBezTo>
                  <a:pt x="99" y="91"/>
                  <a:pt x="91" y="74"/>
                  <a:pt x="91" y="57"/>
                </a:cubicBezTo>
                <a:cubicBezTo>
                  <a:pt x="91" y="36"/>
                  <a:pt x="104" y="14"/>
                  <a:pt x="133"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8"/>
          <p:cNvSpPr>
            <a:spLocks noEditPoints="1"/>
          </p:cNvSpPr>
          <p:nvPr/>
        </p:nvSpPr>
        <p:spPr bwMode="auto">
          <a:xfrm>
            <a:off x="6816080" y="2371382"/>
            <a:ext cx="774962" cy="663787"/>
          </a:xfrm>
          <a:custGeom>
            <a:avLst/>
            <a:gdLst>
              <a:gd name="T0" fmla="*/ 699 w 750"/>
              <a:gd name="T1" fmla="*/ 563 h 643"/>
              <a:gd name="T2" fmla="*/ 675 w 750"/>
              <a:gd name="T3" fmla="*/ 595 h 643"/>
              <a:gd name="T4" fmla="*/ 669 w 750"/>
              <a:gd name="T5" fmla="*/ 584 h 643"/>
              <a:gd name="T6" fmla="*/ 633 w 750"/>
              <a:gd name="T7" fmla="*/ 532 h 643"/>
              <a:gd name="T8" fmla="*/ 640 w 750"/>
              <a:gd name="T9" fmla="*/ 520 h 643"/>
              <a:gd name="T10" fmla="*/ 736 w 750"/>
              <a:gd name="T11" fmla="*/ 382 h 643"/>
              <a:gd name="T12" fmla="*/ 670 w 750"/>
              <a:gd name="T13" fmla="*/ 375 h 643"/>
              <a:gd name="T14" fmla="*/ 736 w 750"/>
              <a:gd name="T15" fmla="*/ 368 h 643"/>
              <a:gd name="T16" fmla="*/ 640 w 750"/>
              <a:gd name="T17" fmla="*/ 230 h 643"/>
              <a:gd name="T18" fmla="*/ 631 w 750"/>
              <a:gd name="T19" fmla="*/ 228 h 643"/>
              <a:gd name="T20" fmla="*/ 684 w 750"/>
              <a:gd name="T21" fmla="*/ 189 h 643"/>
              <a:gd name="T22" fmla="*/ 532 w 750"/>
              <a:gd name="T23" fmla="*/ 117 h 643"/>
              <a:gd name="T24" fmla="*/ 523 w 750"/>
              <a:gd name="T25" fmla="*/ 119 h 643"/>
              <a:gd name="T26" fmla="*/ 549 w 750"/>
              <a:gd name="T27" fmla="*/ 59 h 643"/>
              <a:gd name="T28" fmla="*/ 382 w 750"/>
              <a:gd name="T29" fmla="*/ 73 h 643"/>
              <a:gd name="T30" fmla="*/ 368 w 750"/>
              <a:gd name="T31" fmla="*/ 73 h 643"/>
              <a:gd name="T32" fmla="*/ 201 w 750"/>
              <a:gd name="T33" fmla="*/ 59 h 643"/>
              <a:gd name="T34" fmla="*/ 227 w 750"/>
              <a:gd name="T35" fmla="*/ 119 h 643"/>
              <a:gd name="T36" fmla="*/ 218 w 750"/>
              <a:gd name="T37" fmla="*/ 117 h 643"/>
              <a:gd name="T38" fmla="*/ 66 w 750"/>
              <a:gd name="T39" fmla="*/ 189 h 643"/>
              <a:gd name="T40" fmla="*/ 119 w 750"/>
              <a:gd name="T41" fmla="*/ 228 h 643"/>
              <a:gd name="T42" fmla="*/ 110 w 750"/>
              <a:gd name="T43" fmla="*/ 230 h 643"/>
              <a:gd name="T44" fmla="*/ 14 w 750"/>
              <a:gd name="T45" fmla="*/ 368 h 643"/>
              <a:gd name="T46" fmla="*/ 80 w 750"/>
              <a:gd name="T47" fmla="*/ 375 h 643"/>
              <a:gd name="T48" fmla="*/ 14 w 750"/>
              <a:gd name="T49" fmla="*/ 382 h 643"/>
              <a:gd name="T50" fmla="*/ 110 w 750"/>
              <a:gd name="T51" fmla="*/ 520 h 643"/>
              <a:gd name="T52" fmla="*/ 117 w 750"/>
              <a:gd name="T53" fmla="*/ 532 h 643"/>
              <a:gd name="T54" fmla="*/ 81 w 750"/>
              <a:gd name="T55" fmla="*/ 584 h 643"/>
              <a:gd name="T56" fmla="*/ 69 w 750"/>
              <a:gd name="T57" fmla="*/ 592 h 643"/>
              <a:gd name="T58" fmla="*/ 50 w 750"/>
              <a:gd name="T59" fmla="*/ 563 h 643"/>
              <a:gd name="T60" fmla="*/ 0 w 750"/>
              <a:gd name="T61" fmla="*/ 375 h 643"/>
              <a:gd name="T62" fmla="*/ 50 w 750"/>
              <a:gd name="T63" fmla="*/ 188 h 643"/>
              <a:gd name="T64" fmla="*/ 186 w 750"/>
              <a:gd name="T65" fmla="*/ 51 h 643"/>
              <a:gd name="T66" fmla="*/ 189 w 750"/>
              <a:gd name="T67" fmla="*/ 50 h 643"/>
              <a:gd name="T68" fmla="*/ 561 w 750"/>
              <a:gd name="T69" fmla="*/ 50 h 643"/>
              <a:gd name="T70" fmla="*/ 564 w 750"/>
              <a:gd name="T71" fmla="*/ 51 h 643"/>
              <a:gd name="T72" fmla="*/ 700 w 750"/>
              <a:gd name="T73" fmla="*/ 188 h 643"/>
              <a:gd name="T74" fmla="*/ 750 w 750"/>
              <a:gd name="T75" fmla="*/ 375 h 643"/>
              <a:gd name="T76" fmla="*/ 700 w 750"/>
              <a:gd name="T77" fmla="*/ 563 h 643"/>
              <a:gd name="T78" fmla="*/ 533 w 750"/>
              <a:gd name="T79" fmla="*/ 636 h 643"/>
              <a:gd name="T80" fmla="*/ 224 w 750"/>
              <a:gd name="T81" fmla="*/ 643 h 643"/>
              <a:gd name="T82" fmla="*/ 217 w 750"/>
              <a:gd name="T83" fmla="*/ 560 h 643"/>
              <a:gd name="T84" fmla="*/ 526 w 750"/>
              <a:gd name="T85" fmla="*/ 553 h 643"/>
              <a:gd name="T86" fmla="*/ 519 w 750"/>
              <a:gd name="T87" fmla="*/ 567 h 643"/>
              <a:gd name="T88" fmla="*/ 231 w 750"/>
              <a:gd name="T89" fmla="*/ 629 h 643"/>
              <a:gd name="T90" fmla="*/ 519 w 750"/>
              <a:gd name="T91" fmla="*/ 567 h 643"/>
              <a:gd name="T92" fmla="*/ 577 w 750"/>
              <a:gd name="T93" fmla="*/ 267 h 643"/>
              <a:gd name="T94" fmla="*/ 449 w 750"/>
              <a:gd name="T95" fmla="*/ 375 h 643"/>
              <a:gd name="T96" fmla="*/ 301 w 750"/>
              <a:gd name="T97" fmla="*/ 375 h 643"/>
              <a:gd name="T98" fmla="*/ 435 w 750"/>
              <a:gd name="T99" fmla="*/ 332 h 643"/>
              <a:gd name="T100" fmla="*/ 579 w 750"/>
              <a:gd name="T101" fmla="*/ 257 h 643"/>
              <a:gd name="T102" fmla="*/ 375 w 750"/>
              <a:gd name="T103" fmla="*/ 315 h 643"/>
              <a:gd name="T104" fmla="*/ 375 w 750"/>
              <a:gd name="T105" fmla="*/ 435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0" h="643">
                <a:moveTo>
                  <a:pt x="700" y="563"/>
                </a:moveTo>
                <a:cubicBezTo>
                  <a:pt x="699" y="563"/>
                  <a:pt x="699" y="563"/>
                  <a:pt x="699" y="563"/>
                </a:cubicBezTo>
                <a:cubicBezTo>
                  <a:pt x="693" y="573"/>
                  <a:pt x="687" y="583"/>
                  <a:pt x="680" y="592"/>
                </a:cubicBezTo>
                <a:cubicBezTo>
                  <a:pt x="679" y="594"/>
                  <a:pt x="677" y="595"/>
                  <a:pt x="675" y="595"/>
                </a:cubicBezTo>
                <a:cubicBezTo>
                  <a:pt x="673" y="595"/>
                  <a:pt x="672" y="595"/>
                  <a:pt x="671" y="594"/>
                </a:cubicBezTo>
                <a:cubicBezTo>
                  <a:pt x="667" y="592"/>
                  <a:pt x="667" y="587"/>
                  <a:pt x="669" y="584"/>
                </a:cubicBezTo>
                <a:cubicBezTo>
                  <a:pt x="674" y="577"/>
                  <a:pt x="679" y="569"/>
                  <a:pt x="684" y="562"/>
                </a:cubicBezTo>
                <a:cubicBezTo>
                  <a:pt x="633" y="532"/>
                  <a:pt x="633" y="532"/>
                  <a:pt x="633" y="532"/>
                </a:cubicBezTo>
                <a:cubicBezTo>
                  <a:pt x="630" y="530"/>
                  <a:pt x="629" y="526"/>
                  <a:pt x="631" y="523"/>
                </a:cubicBezTo>
                <a:cubicBezTo>
                  <a:pt x="633" y="520"/>
                  <a:pt x="637" y="518"/>
                  <a:pt x="640" y="520"/>
                </a:cubicBezTo>
                <a:cubicBezTo>
                  <a:pt x="691" y="550"/>
                  <a:pt x="691" y="550"/>
                  <a:pt x="691" y="550"/>
                </a:cubicBezTo>
                <a:cubicBezTo>
                  <a:pt x="719" y="498"/>
                  <a:pt x="734" y="441"/>
                  <a:pt x="736" y="382"/>
                </a:cubicBezTo>
                <a:cubicBezTo>
                  <a:pt x="677" y="382"/>
                  <a:pt x="677" y="382"/>
                  <a:pt x="677" y="382"/>
                </a:cubicBezTo>
                <a:cubicBezTo>
                  <a:pt x="673" y="382"/>
                  <a:pt x="670" y="379"/>
                  <a:pt x="670" y="375"/>
                </a:cubicBezTo>
                <a:cubicBezTo>
                  <a:pt x="670" y="371"/>
                  <a:pt x="673" y="368"/>
                  <a:pt x="677" y="368"/>
                </a:cubicBezTo>
                <a:cubicBezTo>
                  <a:pt x="736" y="368"/>
                  <a:pt x="736" y="368"/>
                  <a:pt x="736" y="368"/>
                </a:cubicBezTo>
                <a:cubicBezTo>
                  <a:pt x="735" y="308"/>
                  <a:pt x="718" y="251"/>
                  <a:pt x="691" y="201"/>
                </a:cubicBezTo>
                <a:cubicBezTo>
                  <a:pt x="640" y="230"/>
                  <a:pt x="640" y="230"/>
                  <a:pt x="640" y="230"/>
                </a:cubicBezTo>
                <a:cubicBezTo>
                  <a:pt x="639" y="231"/>
                  <a:pt x="638" y="231"/>
                  <a:pt x="637" y="231"/>
                </a:cubicBezTo>
                <a:cubicBezTo>
                  <a:pt x="634" y="231"/>
                  <a:pt x="632" y="230"/>
                  <a:pt x="631" y="228"/>
                </a:cubicBezTo>
                <a:cubicBezTo>
                  <a:pt x="629" y="224"/>
                  <a:pt x="630" y="220"/>
                  <a:pt x="633" y="218"/>
                </a:cubicBezTo>
                <a:cubicBezTo>
                  <a:pt x="684" y="189"/>
                  <a:pt x="684" y="189"/>
                  <a:pt x="684" y="189"/>
                </a:cubicBezTo>
                <a:cubicBezTo>
                  <a:pt x="653" y="139"/>
                  <a:pt x="611" y="97"/>
                  <a:pt x="561" y="66"/>
                </a:cubicBezTo>
                <a:cubicBezTo>
                  <a:pt x="532" y="117"/>
                  <a:pt x="532" y="117"/>
                  <a:pt x="532" y="117"/>
                </a:cubicBezTo>
                <a:cubicBezTo>
                  <a:pt x="531" y="119"/>
                  <a:pt x="528" y="120"/>
                  <a:pt x="526" y="120"/>
                </a:cubicBezTo>
                <a:cubicBezTo>
                  <a:pt x="525" y="120"/>
                  <a:pt x="524" y="120"/>
                  <a:pt x="523" y="119"/>
                </a:cubicBezTo>
                <a:cubicBezTo>
                  <a:pt x="519" y="118"/>
                  <a:pt x="518" y="113"/>
                  <a:pt x="520" y="110"/>
                </a:cubicBezTo>
                <a:cubicBezTo>
                  <a:pt x="549" y="59"/>
                  <a:pt x="549" y="59"/>
                  <a:pt x="549" y="59"/>
                </a:cubicBezTo>
                <a:cubicBezTo>
                  <a:pt x="499" y="32"/>
                  <a:pt x="442" y="16"/>
                  <a:pt x="382" y="14"/>
                </a:cubicBezTo>
                <a:cubicBezTo>
                  <a:pt x="382" y="73"/>
                  <a:pt x="382" y="73"/>
                  <a:pt x="382" y="73"/>
                </a:cubicBezTo>
                <a:cubicBezTo>
                  <a:pt x="382" y="77"/>
                  <a:pt x="379" y="80"/>
                  <a:pt x="375" y="80"/>
                </a:cubicBezTo>
                <a:cubicBezTo>
                  <a:pt x="371" y="80"/>
                  <a:pt x="368" y="77"/>
                  <a:pt x="368" y="73"/>
                </a:cubicBezTo>
                <a:cubicBezTo>
                  <a:pt x="368" y="14"/>
                  <a:pt x="368" y="14"/>
                  <a:pt x="368" y="14"/>
                </a:cubicBezTo>
                <a:cubicBezTo>
                  <a:pt x="307" y="16"/>
                  <a:pt x="250" y="32"/>
                  <a:pt x="201" y="59"/>
                </a:cubicBezTo>
                <a:cubicBezTo>
                  <a:pt x="230" y="110"/>
                  <a:pt x="230" y="110"/>
                  <a:pt x="230" y="110"/>
                </a:cubicBezTo>
                <a:cubicBezTo>
                  <a:pt x="232" y="113"/>
                  <a:pt x="231" y="118"/>
                  <a:pt x="227" y="119"/>
                </a:cubicBezTo>
                <a:cubicBezTo>
                  <a:pt x="226" y="120"/>
                  <a:pt x="225" y="120"/>
                  <a:pt x="224" y="120"/>
                </a:cubicBezTo>
                <a:cubicBezTo>
                  <a:pt x="221" y="120"/>
                  <a:pt x="219" y="119"/>
                  <a:pt x="218" y="117"/>
                </a:cubicBezTo>
                <a:cubicBezTo>
                  <a:pt x="189" y="66"/>
                  <a:pt x="189" y="66"/>
                  <a:pt x="189" y="66"/>
                </a:cubicBezTo>
                <a:cubicBezTo>
                  <a:pt x="139" y="97"/>
                  <a:pt x="96" y="139"/>
                  <a:pt x="66" y="189"/>
                </a:cubicBezTo>
                <a:cubicBezTo>
                  <a:pt x="117" y="218"/>
                  <a:pt x="117" y="218"/>
                  <a:pt x="117" y="218"/>
                </a:cubicBezTo>
                <a:cubicBezTo>
                  <a:pt x="120" y="220"/>
                  <a:pt x="121" y="224"/>
                  <a:pt x="119" y="228"/>
                </a:cubicBezTo>
                <a:cubicBezTo>
                  <a:pt x="118" y="230"/>
                  <a:pt x="116" y="231"/>
                  <a:pt x="113" y="231"/>
                </a:cubicBezTo>
                <a:cubicBezTo>
                  <a:pt x="112" y="231"/>
                  <a:pt x="111" y="231"/>
                  <a:pt x="110" y="230"/>
                </a:cubicBezTo>
                <a:cubicBezTo>
                  <a:pt x="59" y="201"/>
                  <a:pt x="59" y="201"/>
                  <a:pt x="59" y="201"/>
                </a:cubicBezTo>
                <a:cubicBezTo>
                  <a:pt x="32" y="251"/>
                  <a:pt x="15" y="308"/>
                  <a:pt x="14" y="368"/>
                </a:cubicBezTo>
                <a:cubicBezTo>
                  <a:pt x="73" y="368"/>
                  <a:pt x="73" y="368"/>
                  <a:pt x="73" y="368"/>
                </a:cubicBezTo>
                <a:cubicBezTo>
                  <a:pt x="76" y="368"/>
                  <a:pt x="80" y="371"/>
                  <a:pt x="80" y="375"/>
                </a:cubicBezTo>
                <a:cubicBezTo>
                  <a:pt x="80" y="379"/>
                  <a:pt x="76" y="382"/>
                  <a:pt x="73" y="382"/>
                </a:cubicBezTo>
                <a:cubicBezTo>
                  <a:pt x="14" y="382"/>
                  <a:pt x="14" y="382"/>
                  <a:pt x="14" y="382"/>
                </a:cubicBezTo>
                <a:cubicBezTo>
                  <a:pt x="15" y="441"/>
                  <a:pt x="31" y="498"/>
                  <a:pt x="59" y="550"/>
                </a:cubicBezTo>
                <a:cubicBezTo>
                  <a:pt x="110" y="520"/>
                  <a:pt x="110" y="520"/>
                  <a:pt x="110" y="520"/>
                </a:cubicBezTo>
                <a:cubicBezTo>
                  <a:pt x="113" y="518"/>
                  <a:pt x="117" y="520"/>
                  <a:pt x="119" y="523"/>
                </a:cubicBezTo>
                <a:cubicBezTo>
                  <a:pt x="121" y="526"/>
                  <a:pt x="120" y="530"/>
                  <a:pt x="117" y="532"/>
                </a:cubicBezTo>
                <a:cubicBezTo>
                  <a:pt x="66" y="562"/>
                  <a:pt x="66" y="562"/>
                  <a:pt x="66" y="562"/>
                </a:cubicBezTo>
                <a:cubicBezTo>
                  <a:pt x="71" y="569"/>
                  <a:pt x="76" y="577"/>
                  <a:pt x="81" y="584"/>
                </a:cubicBezTo>
                <a:cubicBezTo>
                  <a:pt x="83" y="587"/>
                  <a:pt x="82" y="592"/>
                  <a:pt x="79" y="594"/>
                </a:cubicBezTo>
                <a:cubicBezTo>
                  <a:pt x="76" y="596"/>
                  <a:pt x="72" y="595"/>
                  <a:pt x="69" y="592"/>
                </a:cubicBezTo>
                <a:cubicBezTo>
                  <a:pt x="63" y="583"/>
                  <a:pt x="56" y="573"/>
                  <a:pt x="51" y="563"/>
                </a:cubicBezTo>
                <a:cubicBezTo>
                  <a:pt x="51" y="563"/>
                  <a:pt x="50" y="563"/>
                  <a:pt x="50" y="563"/>
                </a:cubicBezTo>
                <a:cubicBezTo>
                  <a:pt x="50" y="562"/>
                  <a:pt x="50" y="562"/>
                  <a:pt x="50" y="562"/>
                </a:cubicBezTo>
                <a:cubicBezTo>
                  <a:pt x="17" y="505"/>
                  <a:pt x="0" y="441"/>
                  <a:pt x="0" y="375"/>
                </a:cubicBezTo>
                <a:cubicBezTo>
                  <a:pt x="0" y="307"/>
                  <a:pt x="18" y="244"/>
                  <a:pt x="50" y="189"/>
                </a:cubicBezTo>
                <a:cubicBezTo>
                  <a:pt x="50" y="189"/>
                  <a:pt x="50" y="188"/>
                  <a:pt x="50" y="188"/>
                </a:cubicBezTo>
                <a:cubicBezTo>
                  <a:pt x="51" y="187"/>
                  <a:pt x="51" y="187"/>
                  <a:pt x="51" y="187"/>
                </a:cubicBezTo>
                <a:cubicBezTo>
                  <a:pt x="84" y="131"/>
                  <a:pt x="130" y="84"/>
                  <a:pt x="186" y="51"/>
                </a:cubicBezTo>
                <a:cubicBezTo>
                  <a:pt x="187" y="51"/>
                  <a:pt x="187" y="51"/>
                  <a:pt x="187" y="51"/>
                </a:cubicBezTo>
                <a:cubicBezTo>
                  <a:pt x="188" y="50"/>
                  <a:pt x="188" y="50"/>
                  <a:pt x="189" y="50"/>
                </a:cubicBezTo>
                <a:cubicBezTo>
                  <a:pt x="244" y="18"/>
                  <a:pt x="307" y="0"/>
                  <a:pt x="375" y="0"/>
                </a:cubicBezTo>
                <a:cubicBezTo>
                  <a:pt x="443" y="0"/>
                  <a:pt x="506" y="18"/>
                  <a:pt x="561" y="50"/>
                </a:cubicBezTo>
                <a:cubicBezTo>
                  <a:pt x="562" y="50"/>
                  <a:pt x="562" y="50"/>
                  <a:pt x="562" y="51"/>
                </a:cubicBezTo>
                <a:cubicBezTo>
                  <a:pt x="563" y="51"/>
                  <a:pt x="563" y="51"/>
                  <a:pt x="564" y="51"/>
                </a:cubicBezTo>
                <a:cubicBezTo>
                  <a:pt x="619" y="84"/>
                  <a:pt x="666" y="131"/>
                  <a:pt x="699" y="187"/>
                </a:cubicBezTo>
                <a:cubicBezTo>
                  <a:pt x="699" y="187"/>
                  <a:pt x="699" y="187"/>
                  <a:pt x="700" y="188"/>
                </a:cubicBezTo>
                <a:cubicBezTo>
                  <a:pt x="700" y="188"/>
                  <a:pt x="700" y="189"/>
                  <a:pt x="700" y="189"/>
                </a:cubicBezTo>
                <a:cubicBezTo>
                  <a:pt x="732" y="244"/>
                  <a:pt x="750" y="307"/>
                  <a:pt x="750" y="375"/>
                </a:cubicBezTo>
                <a:cubicBezTo>
                  <a:pt x="750" y="441"/>
                  <a:pt x="733" y="505"/>
                  <a:pt x="700" y="562"/>
                </a:cubicBezTo>
                <a:cubicBezTo>
                  <a:pt x="700" y="562"/>
                  <a:pt x="700" y="562"/>
                  <a:pt x="700" y="563"/>
                </a:cubicBezTo>
                <a:close/>
                <a:moveTo>
                  <a:pt x="533" y="560"/>
                </a:moveTo>
                <a:cubicBezTo>
                  <a:pt x="533" y="636"/>
                  <a:pt x="533" y="636"/>
                  <a:pt x="533" y="636"/>
                </a:cubicBezTo>
                <a:cubicBezTo>
                  <a:pt x="533" y="640"/>
                  <a:pt x="530" y="643"/>
                  <a:pt x="526" y="643"/>
                </a:cubicBezTo>
                <a:cubicBezTo>
                  <a:pt x="224" y="643"/>
                  <a:pt x="224" y="643"/>
                  <a:pt x="224" y="643"/>
                </a:cubicBezTo>
                <a:cubicBezTo>
                  <a:pt x="220" y="643"/>
                  <a:pt x="217" y="640"/>
                  <a:pt x="217" y="636"/>
                </a:cubicBezTo>
                <a:cubicBezTo>
                  <a:pt x="217" y="560"/>
                  <a:pt x="217" y="560"/>
                  <a:pt x="217" y="560"/>
                </a:cubicBezTo>
                <a:cubicBezTo>
                  <a:pt x="217" y="556"/>
                  <a:pt x="220" y="553"/>
                  <a:pt x="224" y="553"/>
                </a:cubicBezTo>
                <a:cubicBezTo>
                  <a:pt x="526" y="553"/>
                  <a:pt x="526" y="553"/>
                  <a:pt x="526" y="553"/>
                </a:cubicBezTo>
                <a:cubicBezTo>
                  <a:pt x="530" y="553"/>
                  <a:pt x="533" y="556"/>
                  <a:pt x="533" y="560"/>
                </a:cubicBezTo>
                <a:close/>
                <a:moveTo>
                  <a:pt x="519" y="567"/>
                </a:moveTo>
                <a:cubicBezTo>
                  <a:pt x="231" y="567"/>
                  <a:pt x="231" y="567"/>
                  <a:pt x="231" y="567"/>
                </a:cubicBezTo>
                <a:cubicBezTo>
                  <a:pt x="231" y="629"/>
                  <a:pt x="231" y="629"/>
                  <a:pt x="231" y="629"/>
                </a:cubicBezTo>
                <a:cubicBezTo>
                  <a:pt x="519" y="629"/>
                  <a:pt x="519" y="629"/>
                  <a:pt x="519" y="629"/>
                </a:cubicBezTo>
                <a:lnTo>
                  <a:pt x="519" y="567"/>
                </a:lnTo>
                <a:close/>
                <a:moveTo>
                  <a:pt x="579" y="257"/>
                </a:moveTo>
                <a:cubicBezTo>
                  <a:pt x="581" y="261"/>
                  <a:pt x="580" y="265"/>
                  <a:pt x="577" y="267"/>
                </a:cubicBezTo>
                <a:cubicBezTo>
                  <a:pt x="442" y="344"/>
                  <a:pt x="442" y="344"/>
                  <a:pt x="442" y="344"/>
                </a:cubicBezTo>
                <a:cubicBezTo>
                  <a:pt x="447" y="354"/>
                  <a:pt x="449" y="364"/>
                  <a:pt x="449" y="375"/>
                </a:cubicBezTo>
                <a:cubicBezTo>
                  <a:pt x="449" y="416"/>
                  <a:pt x="416" y="449"/>
                  <a:pt x="375" y="449"/>
                </a:cubicBezTo>
                <a:cubicBezTo>
                  <a:pt x="334" y="449"/>
                  <a:pt x="301" y="416"/>
                  <a:pt x="301" y="375"/>
                </a:cubicBezTo>
                <a:cubicBezTo>
                  <a:pt x="301" y="334"/>
                  <a:pt x="334" y="301"/>
                  <a:pt x="375" y="301"/>
                </a:cubicBezTo>
                <a:cubicBezTo>
                  <a:pt x="400" y="301"/>
                  <a:pt x="422" y="313"/>
                  <a:pt x="435" y="332"/>
                </a:cubicBezTo>
                <a:cubicBezTo>
                  <a:pt x="570" y="255"/>
                  <a:pt x="570" y="255"/>
                  <a:pt x="570" y="255"/>
                </a:cubicBezTo>
                <a:cubicBezTo>
                  <a:pt x="573" y="253"/>
                  <a:pt x="577" y="254"/>
                  <a:pt x="579" y="257"/>
                </a:cubicBezTo>
                <a:close/>
                <a:moveTo>
                  <a:pt x="435" y="375"/>
                </a:moveTo>
                <a:cubicBezTo>
                  <a:pt x="435" y="342"/>
                  <a:pt x="408" y="315"/>
                  <a:pt x="375" y="315"/>
                </a:cubicBezTo>
                <a:cubicBezTo>
                  <a:pt x="342" y="315"/>
                  <a:pt x="315" y="342"/>
                  <a:pt x="315" y="375"/>
                </a:cubicBezTo>
                <a:cubicBezTo>
                  <a:pt x="315" y="408"/>
                  <a:pt x="342" y="435"/>
                  <a:pt x="375" y="435"/>
                </a:cubicBezTo>
                <a:cubicBezTo>
                  <a:pt x="408" y="435"/>
                  <a:pt x="435" y="408"/>
                  <a:pt x="435" y="3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20"/>
          <p:cNvSpPr>
            <a:spLocks noEditPoints="1"/>
          </p:cNvSpPr>
          <p:nvPr/>
        </p:nvSpPr>
        <p:spPr bwMode="auto">
          <a:xfrm>
            <a:off x="6744072" y="4501074"/>
            <a:ext cx="807363" cy="589009"/>
          </a:xfrm>
          <a:custGeom>
            <a:avLst/>
            <a:gdLst>
              <a:gd name="T0" fmla="*/ 461 w 782"/>
              <a:gd name="T1" fmla="*/ 81 h 570"/>
              <a:gd name="T2" fmla="*/ 450 w 782"/>
              <a:gd name="T3" fmla="*/ 76 h 570"/>
              <a:gd name="T4" fmla="*/ 43 w 782"/>
              <a:gd name="T5" fmla="*/ 177 h 570"/>
              <a:gd name="T6" fmla="*/ 38 w 782"/>
              <a:gd name="T7" fmla="*/ 179 h 570"/>
              <a:gd name="T8" fmla="*/ 36 w 782"/>
              <a:gd name="T9" fmla="*/ 205 h 570"/>
              <a:gd name="T10" fmla="*/ 36 w 782"/>
              <a:gd name="T11" fmla="*/ 343 h 570"/>
              <a:gd name="T12" fmla="*/ 38 w 782"/>
              <a:gd name="T13" fmla="*/ 365 h 570"/>
              <a:gd name="T14" fmla="*/ 43 w 782"/>
              <a:gd name="T15" fmla="*/ 367 h 570"/>
              <a:gd name="T16" fmla="*/ 157 w 782"/>
              <a:gd name="T17" fmla="*/ 566 h 570"/>
              <a:gd name="T18" fmla="*/ 256 w 782"/>
              <a:gd name="T19" fmla="*/ 570 h 570"/>
              <a:gd name="T20" fmla="*/ 271 w 782"/>
              <a:gd name="T21" fmla="*/ 525 h 570"/>
              <a:gd name="T22" fmla="*/ 227 w 782"/>
              <a:gd name="T23" fmla="*/ 476 h 570"/>
              <a:gd name="T24" fmla="*/ 221 w 782"/>
              <a:gd name="T25" fmla="*/ 409 h 570"/>
              <a:gd name="T26" fmla="*/ 188 w 782"/>
              <a:gd name="T27" fmla="*/ 367 h 570"/>
              <a:gd name="T28" fmla="*/ 192 w 782"/>
              <a:gd name="T29" fmla="*/ 367 h 570"/>
              <a:gd name="T30" fmla="*/ 454 w 782"/>
              <a:gd name="T31" fmla="*/ 470 h 570"/>
              <a:gd name="T32" fmla="*/ 461 w 782"/>
              <a:gd name="T33" fmla="*/ 463 h 570"/>
              <a:gd name="T34" fmla="*/ 498 w 782"/>
              <a:gd name="T35" fmla="*/ 274 h 570"/>
              <a:gd name="T36" fmla="*/ 14 w 782"/>
              <a:gd name="T37" fmla="*/ 274 h 570"/>
              <a:gd name="T38" fmla="*/ 36 w 782"/>
              <a:gd name="T39" fmla="*/ 328 h 570"/>
              <a:gd name="T40" fmla="*/ 197 w 782"/>
              <a:gd name="T41" fmla="*/ 402 h 570"/>
              <a:gd name="T42" fmla="*/ 211 w 782"/>
              <a:gd name="T43" fmla="*/ 446 h 570"/>
              <a:gd name="T44" fmla="*/ 237 w 782"/>
              <a:gd name="T45" fmla="*/ 507 h 570"/>
              <a:gd name="T46" fmla="*/ 260 w 782"/>
              <a:gd name="T47" fmla="*/ 551 h 570"/>
              <a:gd name="T48" fmla="*/ 168 w 782"/>
              <a:gd name="T49" fmla="*/ 556 h 570"/>
              <a:gd name="T50" fmla="*/ 172 w 782"/>
              <a:gd name="T51" fmla="*/ 367 h 570"/>
              <a:gd name="T52" fmla="*/ 447 w 782"/>
              <a:gd name="T53" fmla="*/ 447 h 570"/>
              <a:gd name="T54" fmla="*/ 50 w 782"/>
              <a:gd name="T55" fmla="*/ 353 h 570"/>
              <a:gd name="T56" fmla="*/ 192 w 782"/>
              <a:gd name="T57" fmla="*/ 191 h 570"/>
              <a:gd name="T58" fmla="*/ 447 w 782"/>
              <a:gd name="T59" fmla="*/ 97 h 570"/>
              <a:gd name="T60" fmla="*/ 461 w 782"/>
              <a:gd name="T61" fmla="*/ 328 h 570"/>
              <a:gd name="T62" fmla="*/ 484 w 782"/>
              <a:gd name="T63" fmla="*/ 274 h 570"/>
              <a:gd name="T64" fmla="*/ 624 w 782"/>
              <a:gd name="T65" fmla="*/ 277 h 570"/>
              <a:gd name="T66" fmla="*/ 564 w 782"/>
              <a:gd name="T67" fmla="*/ 417 h 570"/>
              <a:gd name="T68" fmla="*/ 559 w 782"/>
              <a:gd name="T69" fmla="*/ 405 h 570"/>
              <a:gd name="T70" fmla="*/ 560 w 782"/>
              <a:gd name="T71" fmla="*/ 148 h 570"/>
              <a:gd name="T72" fmla="*/ 570 w 782"/>
              <a:gd name="T73" fmla="*/ 139 h 570"/>
              <a:gd name="T74" fmla="*/ 703 w 782"/>
              <a:gd name="T75" fmla="*/ 277 h 570"/>
              <a:gd name="T76" fmla="*/ 617 w 782"/>
              <a:gd name="T77" fmla="*/ 485 h 570"/>
              <a:gd name="T78" fmla="*/ 612 w 782"/>
              <a:gd name="T79" fmla="*/ 474 h 570"/>
              <a:gd name="T80" fmla="*/ 613 w 782"/>
              <a:gd name="T81" fmla="*/ 80 h 570"/>
              <a:gd name="T82" fmla="*/ 623 w 782"/>
              <a:gd name="T83" fmla="*/ 71 h 570"/>
              <a:gd name="T84" fmla="*/ 782 w 782"/>
              <a:gd name="T85" fmla="*/ 277 h 570"/>
              <a:gd name="T86" fmla="*/ 669 w 782"/>
              <a:gd name="T87" fmla="*/ 554 h 570"/>
              <a:gd name="T88" fmla="*/ 664 w 782"/>
              <a:gd name="T89" fmla="*/ 542 h 570"/>
              <a:gd name="T90" fmla="*/ 665 w 782"/>
              <a:gd name="T91" fmla="*/ 12 h 570"/>
              <a:gd name="T92" fmla="*/ 676 w 782"/>
              <a:gd name="T93" fmla="*/ 3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2" h="570">
                <a:moveTo>
                  <a:pt x="461" y="205"/>
                </a:moveTo>
                <a:cubicBezTo>
                  <a:pt x="461" y="81"/>
                  <a:pt x="461" y="81"/>
                  <a:pt x="461" y="81"/>
                </a:cubicBezTo>
                <a:cubicBezTo>
                  <a:pt x="461" y="78"/>
                  <a:pt x="460" y="76"/>
                  <a:pt x="457" y="75"/>
                </a:cubicBezTo>
                <a:cubicBezTo>
                  <a:pt x="455" y="74"/>
                  <a:pt x="452" y="74"/>
                  <a:pt x="450" y="76"/>
                </a:cubicBezTo>
                <a:cubicBezTo>
                  <a:pt x="369" y="151"/>
                  <a:pt x="264" y="177"/>
                  <a:pt x="193" y="177"/>
                </a:cubicBezTo>
                <a:cubicBezTo>
                  <a:pt x="43" y="177"/>
                  <a:pt x="43" y="177"/>
                  <a:pt x="43" y="177"/>
                </a:cubicBezTo>
                <a:cubicBezTo>
                  <a:pt x="43" y="177"/>
                  <a:pt x="43" y="177"/>
                  <a:pt x="43" y="177"/>
                </a:cubicBezTo>
                <a:cubicBezTo>
                  <a:pt x="41" y="177"/>
                  <a:pt x="40" y="178"/>
                  <a:pt x="38" y="179"/>
                </a:cubicBezTo>
                <a:cubicBezTo>
                  <a:pt x="37" y="180"/>
                  <a:pt x="36" y="182"/>
                  <a:pt x="36" y="184"/>
                </a:cubicBezTo>
                <a:cubicBezTo>
                  <a:pt x="36" y="205"/>
                  <a:pt x="36" y="205"/>
                  <a:pt x="36" y="205"/>
                </a:cubicBezTo>
                <a:cubicBezTo>
                  <a:pt x="15" y="211"/>
                  <a:pt x="0" y="239"/>
                  <a:pt x="0" y="274"/>
                </a:cubicBezTo>
                <a:cubicBezTo>
                  <a:pt x="0" y="310"/>
                  <a:pt x="15" y="338"/>
                  <a:pt x="36" y="343"/>
                </a:cubicBezTo>
                <a:cubicBezTo>
                  <a:pt x="36" y="360"/>
                  <a:pt x="36" y="360"/>
                  <a:pt x="36" y="360"/>
                </a:cubicBezTo>
                <a:cubicBezTo>
                  <a:pt x="36" y="362"/>
                  <a:pt x="37" y="364"/>
                  <a:pt x="38" y="365"/>
                </a:cubicBezTo>
                <a:cubicBezTo>
                  <a:pt x="40" y="366"/>
                  <a:pt x="41" y="367"/>
                  <a:pt x="43" y="367"/>
                </a:cubicBezTo>
                <a:cubicBezTo>
                  <a:pt x="43" y="367"/>
                  <a:pt x="43" y="367"/>
                  <a:pt x="43" y="367"/>
                </a:cubicBezTo>
                <a:cubicBezTo>
                  <a:pt x="79" y="367"/>
                  <a:pt x="79" y="367"/>
                  <a:pt x="79" y="367"/>
                </a:cubicBezTo>
                <a:cubicBezTo>
                  <a:pt x="157" y="566"/>
                  <a:pt x="157" y="566"/>
                  <a:pt x="157" y="566"/>
                </a:cubicBezTo>
                <a:cubicBezTo>
                  <a:pt x="158" y="568"/>
                  <a:pt x="161" y="570"/>
                  <a:pt x="164" y="570"/>
                </a:cubicBezTo>
                <a:cubicBezTo>
                  <a:pt x="256" y="570"/>
                  <a:pt x="256" y="570"/>
                  <a:pt x="256" y="570"/>
                </a:cubicBezTo>
                <a:cubicBezTo>
                  <a:pt x="262" y="570"/>
                  <a:pt x="267" y="567"/>
                  <a:pt x="271" y="561"/>
                </a:cubicBezTo>
                <a:cubicBezTo>
                  <a:pt x="275" y="553"/>
                  <a:pt x="278" y="539"/>
                  <a:pt x="271" y="525"/>
                </a:cubicBezTo>
                <a:cubicBezTo>
                  <a:pt x="264" y="510"/>
                  <a:pt x="254" y="502"/>
                  <a:pt x="246" y="496"/>
                </a:cubicBezTo>
                <a:cubicBezTo>
                  <a:pt x="238" y="490"/>
                  <a:pt x="232" y="485"/>
                  <a:pt x="227" y="476"/>
                </a:cubicBezTo>
                <a:cubicBezTo>
                  <a:pt x="222" y="467"/>
                  <a:pt x="223" y="458"/>
                  <a:pt x="225" y="447"/>
                </a:cubicBezTo>
                <a:cubicBezTo>
                  <a:pt x="226" y="436"/>
                  <a:pt x="228" y="423"/>
                  <a:pt x="221" y="409"/>
                </a:cubicBezTo>
                <a:cubicBezTo>
                  <a:pt x="216" y="398"/>
                  <a:pt x="210" y="394"/>
                  <a:pt x="205" y="390"/>
                </a:cubicBezTo>
                <a:cubicBezTo>
                  <a:pt x="200" y="386"/>
                  <a:pt x="195" y="383"/>
                  <a:pt x="188" y="367"/>
                </a:cubicBezTo>
                <a:cubicBezTo>
                  <a:pt x="192" y="367"/>
                  <a:pt x="192" y="367"/>
                  <a:pt x="192" y="367"/>
                </a:cubicBezTo>
                <a:cubicBezTo>
                  <a:pt x="192" y="367"/>
                  <a:pt x="192" y="367"/>
                  <a:pt x="192" y="367"/>
                </a:cubicBezTo>
                <a:cubicBezTo>
                  <a:pt x="264" y="367"/>
                  <a:pt x="369" y="393"/>
                  <a:pt x="450" y="468"/>
                </a:cubicBezTo>
                <a:cubicBezTo>
                  <a:pt x="451" y="469"/>
                  <a:pt x="453" y="470"/>
                  <a:pt x="454" y="470"/>
                </a:cubicBezTo>
                <a:cubicBezTo>
                  <a:pt x="455" y="470"/>
                  <a:pt x="456" y="470"/>
                  <a:pt x="457" y="469"/>
                </a:cubicBezTo>
                <a:cubicBezTo>
                  <a:pt x="460" y="468"/>
                  <a:pt x="461" y="466"/>
                  <a:pt x="461" y="463"/>
                </a:cubicBezTo>
                <a:cubicBezTo>
                  <a:pt x="461" y="343"/>
                  <a:pt x="461" y="343"/>
                  <a:pt x="461" y="343"/>
                </a:cubicBezTo>
                <a:cubicBezTo>
                  <a:pt x="482" y="338"/>
                  <a:pt x="498" y="310"/>
                  <a:pt x="498" y="274"/>
                </a:cubicBezTo>
                <a:cubicBezTo>
                  <a:pt x="498" y="239"/>
                  <a:pt x="482" y="211"/>
                  <a:pt x="461" y="205"/>
                </a:cubicBezTo>
                <a:close/>
                <a:moveTo>
                  <a:pt x="14" y="274"/>
                </a:moveTo>
                <a:cubicBezTo>
                  <a:pt x="14" y="249"/>
                  <a:pt x="24" y="226"/>
                  <a:pt x="36" y="220"/>
                </a:cubicBezTo>
                <a:cubicBezTo>
                  <a:pt x="36" y="328"/>
                  <a:pt x="36" y="328"/>
                  <a:pt x="36" y="328"/>
                </a:cubicBezTo>
                <a:cubicBezTo>
                  <a:pt x="24" y="322"/>
                  <a:pt x="14" y="300"/>
                  <a:pt x="14" y="274"/>
                </a:cubicBezTo>
                <a:close/>
                <a:moveTo>
                  <a:pt x="197" y="402"/>
                </a:moveTo>
                <a:cubicBezTo>
                  <a:pt x="201" y="405"/>
                  <a:pt x="205" y="407"/>
                  <a:pt x="209" y="415"/>
                </a:cubicBezTo>
                <a:cubicBezTo>
                  <a:pt x="213" y="425"/>
                  <a:pt x="212" y="435"/>
                  <a:pt x="211" y="446"/>
                </a:cubicBezTo>
                <a:cubicBezTo>
                  <a:pt x="209" y="457"/>
                  <a:pt x="208" y="470"/>
                  <a:pt x="215" y="483"/>
                </a:cubicBezTo>
                <a:cubicBezTo>
                  <a:pt x="221" y="495"/>
                  <a:pt x="229" y="501"/>
                  <a:pt x="237" y="507"/>
                </a:cubicBezTo>
                <a:cubicBezTo>
                  <a:pt x="245" y="513"/>
                  <a:pt x="253" y="519"/>
                  <a:pt x="259" y="531"/>
                </a:cubicBezTo>
                <a:cubicBezTo>
                  <a:pt x="263" y="540"/>
                  <a:pt x="261" y="548"/>
                  <a:pt x="260" y="551"/>
                </a:cubicBezTo>
                <a:cubicBezTo>
                  <a:pt x="259" y="554"/>
                  <a:pt x="257" y="556"/>
                  <a:pt x="256" y="556"/>
                </a:cubicBezTo>
                <a:cubicBezTo>
                  <a:pt x="168" y="556"/>
                  <a:pt x="168" y="556"/>
                  <a:pt x="168" y="556"/>
                </a:cubicBezTo>
                <a:cubicBezTo>
                  <a:pt x="94" y="367"/>
                  <a:pt x="94" y="367"/>
                  <a:pt x="94" y="367"/>
                </a:cubicBezTo>
                <a:cubicBezTo>
                  <a:pt x="172" y="367"/>
                  <a:pt x="172" y="367"/>
                  <a:pt x="172" y="367"/>
                </a:cubicBezTo>
                <a:cubicBezTo>
                  <a:pt x="182" y="391"/>
                  <a:pt x="190" y="397"/>
                  <a:pt x="197" y="402"/>
                </a:cubicBezTo>
                <a:close/>
                <a:moveTo>
                  <a:pt x="447" y="447"/>
                </a:moveTo>
                <a:cubicBezTo>
                  <a:pt x="366" y="378"/>
                  <a:pt x="263" y="353"/>
                  <a:pt x="192" y="353"/>
                </a:cubicBezTo>
                <a:cubicBezTo>
                  <a:pt x="50" y="353"/>
                  <a:pt x="50" y="353"/>
                  <a:pt x="50" y="353"/>
                </a:cubicBezTo>
                <a:cubicBezTo>
                  <a:pt x="50" y="191"/>
                  <a:pt x="50" y="191"/>
                  <a:pt x="50" y="191"/>
                </a:cubicBezTo>
                <a:cubicBezTo>
                  <a:pt x="192" y="191"/>
                  <a:pt x="192" y="191"/>
                  <a:pt x="192" y="191"/>
                </a:cubicBezTo>
                <a:cubicBezTo>
                  <a:pt x="193" y="191"/>
                  <a:pt x="193" y="191"/>
                  <a:pt x="193" y="191"/>
                </a:cubicBezTo>
                <a:cubicBezTo>
                  <a:pt x="263" y="191"/>
                  <a:pt x="366" y="166"/>
                  <a:pt x="447" y="97"/>
                </a:cubicBezTo>
                <a:lnTo>
                  <a:pt x="447" y="447"/>
                </a:lnTo>
                <a:close/>
                <a:moveTo>
                  <a:pt x="461" y="328"/>
                </a:moveTo>
                <a:cubicBezTo>
                  <a:pt x="461" y="220"/>
                  <a:pt x="461" y="220"/>
                  <a:pt x="461" y="220"/>
                </a:cubicBezTo>
                <a:cubicBezTo>
                  <a:pt x="474" y="226"/>
                  <a:pt x="484" y="249"/>
                  <a:pt x="484" y="274"/>
                </a:cubicBezTo>
                <a:cubicBezTo>
                  <a:pt x="484" y="300"/>
                  <a:pt x="474" y="322"/>
                  <a:pt x="461" y="328"/>
                </a:cubicBezTo>
                <a:close/>
                <a:moveTo>
                  <a:pt x="624" y="277"/>
                </a:moveTo>
                <a:cubicBezTo>
                  <a:pt x="623" y="329"/>
                  <a:pt x="604" y="378"/>
                  <a:pt x="569" y="415"/>
                </a:cubicBezTo>
                <a:cubicBezTo>
                  <a:pt x="568" y="416"/>
                  <a:pt x="566" y="417"/>
                  <a:pt x="564" y="417"/>
                </a:cubicBezTo>
                <a:cubicBezTo>
                  <a:pt x="563" y="417"/>
                  <a:pt x="561" y="417"/>
                  <a:pt x="560" y="415"/>
                </a:cubicBezTo>
                <a:cubicBezTo>
                  <a:pt x="557" y="413"/>
                  <a:pt x="557" y="408"/>
                  <a:pt x="559" y="405"/>
                </a:cubicBezTo>
                <a:cubicBezTo>
                  <a:pt x="592" y="371"/>
                  <a:pt x="609" y="326"/>
                  <a:pt x="610" y="277"/>
                </a:cubicBezTo>
                <a:cubicBezTo>
                  <a:pt x="610" y="228"/>
                  <a:pt x="592" y="182"/>
                  <a:pt x="560" y="148"/>
                </a:cubicBezTo>
                <a:cubicBezTo>
                  <a:pt x="557" y="145"/>
                  <a:pt x="557" y="141"/>
                  <a:pt x="560" y="138"/>
                </a:cubicBezTo>
                <a:cubicBezTo>
                  <a:pt x="563" y="136"/>
                  <a:pt x="567" y="136"/>
                  <a:pt x="570" y="139"/>
                </a:cubicBezTo>
                <a:cubicBezTo>
                  <a:pt x="605" y="175"/>
                  <a:pt x="624" y="224"/>
                  <a:pt x="624" y="277"/>
                </a:cubicBezTo>
                <a:close/>
                <a:moveTo>
                  <a:pt x="703" y="277"/>
                </a:moveTo>
                <a:cubicBezTo>
                  <a:pt x="702" y="355"/>
                  <a:pt x="674" y="429"/>
                  <a:pt x="622" y="483"/>
                </a:cubicBezTo>
                <a:cubicBezTo>
                  <a:pt x="621" y="485"/>
                  <a:pt x="619" y="485"/>
                  <a:pt x="617" y="485"/>
                </a:cubicBezTo>
                <a:cubicBezTo>
                  <a:pt x="615" y="485"/>
                  <a:pt x="613" y="485"/>
                  <a:pt x="612" y="483"/>
                </a:cubicBezTo>
                <a:cubicBezTo>
                  <a:pt x="609" y="481"/>
                  <a:pt x="609" y="476"/>
                  <a:pt x="612" y="474"/>
                </a:cubicBezTo>
                <a:cubicBezTo>
                  <a:pt x="661" y="422"/>
                  <a:pt x="688" y="352"/>
                  <a:pt x="689" y="277"/>
                </a:cubicBezTo>
                <a:cubicBezTo>
                  <a:pt x="689" y="202"/>
                  <a:pt x="662" y="132"/>
                  <a:pt x="613" y="80"/>
                </a:cubicBezTo>
                <a:cubicBezTo>
                  <a:pt x="610" y="77"/>
                  <a:pt x="610" y="73"/>
                  <a:pt x="613" y="70"/>
                </a:cubicBezTo>
                <a:cubicBezTo>
                  <a:pt x="616" y="68"/>
                  <a:pt x="620" y="68"/>
                  <a:pt x="623" y="71"/>
                </a:cubicBezTo>
                <a:cubicBezTo>
                  <a:pt x="674" y="125"/>
                  <a:pt x="703" y="199"/>
                  <a:pt x="703" y="277"/>
                </a:cubicBezTo>
                <a:close/>
                <a:moveTo>
                  <a:pt x="782" y="277"/>
                </a:moveTo>
                <a:cubicBezTo>
                  <a:pt x="781" y="382"/>
                  <a:pt x="743" y="479"/>
                  <a:pt x="674" y="551"/>
                </a:cubicBezTo>
                <a:cubicBezTo>
                  <a:pt x="673" y="553"/>
                  <a:pt x="671" y="554"/>
                  <a:pt x="669" y="554"/>
                </a:cubicBezTo>
                <a:cubicBezTo>
                  <a:pt x="668" y="554"/>
                  <a:pt x="666" y="553"/>
                  <a:pt x="664" y="552"/>
                </a:cubicBezTo>
                <a:cubicBezTo>
                  <a:pt x="662" y="549"/>
                  <a:pt x="662" y="544"/>
                  <a:pt x="664" y="542"/>
                </a:cubicBezTo>
                <a:cubicBezTo>
                  <a:pt x="731" y="472"/>
                  <a:pt x="767" y="378"/>
                  <a:pt x="768" y="277"/>
                </a:cubicBezTo>
                <a:cubicBezTo>
                  <a:pt x="768" y="176"/>
                  <a:pt x="732" y="82"/>
                  <a:pt x="665" y="12"/>
                </a:cubicBezTo>
                <a:cubicBezTo>
                  <a:pt x="663" y="10"/>
                  <a:pt x="663" y="5"/>
                  <a:pt x="666" y="2"/>
                </a:cubicBezTo>
                <a:cubicBezTo>
                  <a:pt x="669" y="0"/>
                  <a:pt x="673" y="0"/>
                  <a:pt x="676" y="3"/>
                </a:cubicBezTo>
                <a:cubicBezTo>
                  <a:pt x="744" y="75"/>
                  <a:pt x="782" y="173"/>
                  <a:pt x="782" y="27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96"/>
          <p:cNvSpPr>
            <a:spLocks noEditPoints="1"/>
          </p:cNvSpPr>
          <p:nvPr/>
        </p:nvSpPr>
        <p:spPr bwMode="auto">
          <a:xfrm>
            <a:off x="4691844" y="4437111"/>
            <a:ext cx="683867" cy="731191"/>
          </a:xfrm>
          <a:custGeom>
            <a:avLst/>
            <a:gdLst>
              <a:gd name="T0" fmla="*/ 730 w 730"/>
              <a:gd name="T1" fmla="*/ 386 h 780"/>
              <a:gd name="T2" fmla="*/ 677 w 730"/>
              <a:gd name="T3" fmla="*/ 198 h 780"/>
              <a:gd name="T4" fmla="*/ 476 w 730"/>
              <a:gd name="T5" fmla="*/ 46 h 780"/>
              <a:gd name="T6" fmla="*/ 659 w 730"/>
              <a:gd name="T7" fmla="*/ 195 h 780"/>
              <a:gd name="T8" fmla="*/ 523 w 730"/>
              <a:gd name="T9" fmla="*/ 163 h 780"/>
              <a:gd name="T10" fmla="*/ 510 w 730"/>
              <a:gd name="T11" fmla="*/ 169 h 780"/>
              <a:gd name="T12" fmla="*/ 372 w 730"/>
              <a:gd name="T13" fmla="*/ 195 h 780"/>
              <a:gd name="T14" fmla="*/ 365 w 730"/>
              <a:gd name="T15" fmla="*/ 22 h 780"/>
              <a:gd name="T16" fmla="*/ 52 w 730"/>
              <a:gd name="T17" fmla="*/ 200 h 780"/>
              <a:gd name="T18" fmla="*/ 52 w 730"/>
              <a:gd name="T19" fmla="*/ 574 h 780"/>
              <a:gd name="T20" fmla="*/ 247 w 730"/>
              <a:gd name="T21" fmla="*/ 732 h 780"/>
              <a:gd name="T22" fmla="*/ 256 w 730"/>
              <a:gd name="T23" fmla="*/ 727 h 780"/>
              <a:gd name="T24" fmla="*/ 71 w 730"/>
              <a:gd name="T25" fmla="*/ 577 h 780"/>
              <a:gd name="T26" fmla="*/ 207 w 730"/>
              <a:gd name="T27" fmla="*/ 608 h 780"/>
              <a:gd name="T28" fmla="*/ 216 w 730"/>
              <a:gd name="T29" fmla="*/ 612 h 780"/>
              <a:gd name="T30" fmla="*/ 210 w 730"/>
              <a:gd name="T31" fmla="*/ 577 h 780"/>
              <a:gd name="T32" fmla="*/ 358 w 730"/>
              <a:gd name="T33" fmla="*/ 744 h 780"/>
              <a:gd name="T34" fmla="*/ 677 w 730"/>
              <a:gd name="T35" fmla="*/ 575 h 780"/>
              <a:gd name="T36" fmla="*/ 564 w 730"/>
              <a:gd name="T37" fmla="*/ 393 h 780"/>
              <a:gd name="T38" fmla="*/ 668 w 730"/>
              <a:gd name="T39" fmla="*/ 563 h 780"/>
              <a:gd name="T40" fmla="*/ 564 w 730"/>
              <a:gd name="T41" fmla="*/ 393 h 780"/>
              <a:gd name="T42" fmla="*/ 372 w 730"/>
              <a:gd name="T43" fmla="*/ 563 h 780"/>
              <a:gd name="T44" fmla="*/ 550 w 730"/>
              <a:gd name="T45" fmla="*/ 393 h 780"/>
              <a:gd name="T46" fmla="*/ 668 w 730"/>
              <a:gd name="T47" fmla="*/ 209 h 780"/>
              <a:gd name="T48" fmla="*/ 564 w 730"/>
              <a:gd name="T49" fmla="*/ 379 h 780"/>
              <a:gd name="T50" fmla="*/ 668 w 730"/>
              <a:gd name="T51" fmla="*/ 209 h 780"/>
              <a:gd name="T52" fmla="*/ 550 w 730"/>
              <a:gd name="T53" fmla="*/ 379 h 780"/>
              <a:gd name="T54" fmla="*/ 372 w 730"/>
              <a:gd name="T55" fmla="*/ 209 h 780"/>
              <a:gd name="T56" fmla="*/ 14 w 730"/>
              <a:gd name="T57" fmla="*/ 379 h 780"/>
              <a:gd name="T58" fmla="*/ 191 w 730"/>
              <a:gd name="T59" fmla="*/ 209 h 780"/>
              <a:gd name="T60" fmla="*/ 14 w 730"/>
              <a:gd name="T61" fmla="*/ 379 h 780"/>
              <a:gd name="T62" fmla="*/ 358 w 730"/>
              <a:gd name="T63" fmla="*/ 209 h 780"/>
              <a:gd name="T64" fmla="*/ 180 w 730"/>
              <a:gd name="T65" fmla="*/ 379 h 780"/>
              <a:gd name="T66" fmla="*/ 210 w 730"/>
              <a:gd name="T67" fmla="*/ 195 h 780"/>
              <a:gd name="T68" fmla="*/ 358 w 730"/>
              <a:gd name="T69" fmla="*/ 195 h 780"/>
              <a:gd name="T70" fmla="*/ 299 w 730"/>
              <a:gd name="T71" fmla="*/ 42 h 780"/>
              <a:gd name="T72" fmla="*/ 195 w 730"/>
              <a:gd name="T73" fmla="*/ 195 h 780"/>
              <a:gd name="T74" fmla="*/ 299 w 730"/>
              <a:gd name="T75" fmla="*/ 42 h 780"/>
              <a:gd name="T76" fmla="*/ 14 w 730"/>
              <a:gd name="T77" fmla="*/ 393 h 780"/>
              <a:gd name="T78" fmla="*/ 191 w 730"/>
              <a:gd name="T79" fmla="*/ 563 h 780"/>
              <a:gd name="T80" fmla="*/ 205 w 730"/>
              <a:gd name="T81" fmla="*/ 563 h 780"/>
              <a:gd name="T82" fmla="*/ 358 w 730"/>
              <a:gd name="T83" fmla="*/ 393 h 780"/>
              <a:gd name="T84" fmla="*/ 205 w 730"/>
              <a:gd name="T85" fmla="*/ 563 h 780"/>
              <a:gd name="T86" fmla="*/ 372 w 730"/>
              <a:gd name="T87" fmla="*/ 737 h 780"/>
              <a:gd name="T88" fmla="*/ 520 w 730"/>
              <a:gd name="T89" fmla="*/ 577 h 780"/>
              <a:gd name="T90" fmla="*/ 507 w 730"/>
              <a:gd name="T91" fmla="*/ 643 h 780"/>
              <a:gd name="T92" fmla="*/ 659 w 730"/>
              <a:gd name="T93" fmla="*/ 577 h 780"/>
              <a:gd name="T94" fmla="*/ 324 w 730"/>
              <a:gd name="T95" fmla="*/ 740 h 780"/>
              <a:gd name="T96" fmla="*/ 321 w 730"/>
              <a:gd name="T97" fmla="*/ 752 h 780"/>
              <a:gd name="T98" fmla="*/ 194 w 730"/>
              <a:gd name="T99" fmla="*/ 780 h 780"/>
              <a:gd name="T100" fmla="*/ 193 w 730"/>
              <a:gd name="T101" fmla="*/ 766 h 780"/>
              <a:gd name="T102" fmla="*/ 227 w 730"/>
              <a:gd name="T103" fmla="*/ 653 h 780"/>
              <a:gd name="T104" fmla="*/ 238 w 730"/>
              <a:gd name="T105" fmla="*/ 643 h 780"/>
              <a:gd name="T106" fmla="*/ 416 w 730"/>
              <a:gd name="T107" fmla="*/ 38 h 780"/>
              <a:gd name="T108" fmla="*/ 420 w 730"/>
              <a:gd name="T109" fmla="*/ 27 h 780"/>
              <a:gd name="T110" fmla="*/ 540 w 730"/>
              <a:gd name="T111" fmla="*/ 7 h 780"/>
              <a:gd name="T112" fmla="*/ 435 w 730"/>
              <a:gd name="T113" fmla="*/ 38 h 780"/>
              <a:gd name="T114" fmla="*/ 504 w 730"/>
              <a:gd name="T115" fmla="*/ 125 h 780"/>
              <a:gd name="T116" fmla="*/ 494 w 730"/>
              <a:gd name="T117" fmla="*/ 125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0" h="780">
                <a:moveTo>
                  <a:pt x="678" y="573"/>
                </a:moveTo>
                <a:cubicBezTo>
                  <a:pt x="711" y="518"/>
                  <a:pt x="730" y="454"/>
                  <a:pt x="730" y="386"/>
                </a:cubicBezTo>
                <a:cubicBezTo>
                  <a:pt x="730" y="319"/>
                  <a:pt x="711" y="255"/>
                  <a:pt x="678" y="200"/>
                </a:cubicBezTo>
                <a:cubicBezTo>
                  <a:pt x="678" y="199"/>
                  <a:pt x="678" y="199"/>
                  <a:pt x="677" y="198"/>
                </a:cubicBezTo>
                <a:cubicBezTo>
                  <a:pt x="634" y="127"/>
                  <a:pt x="567" y="70"/>
                  <a:pt x="485" y="42"/>
                </a:cubicBezTo>
                <a:cubicBezTo>
                  <a:pt x="481" y="41"/>
                  <a:pt x="477" y="42"/>
                  <a:pt x="476" y="46"/>
                </a:cubicBezTo>
                <a:cubicBezTo>
                  <a:pt x="475" y="50"/>
                  <a:pt x="476" y="54"/>
                  <a:pt x="480" y="55"/>
                </a:cubicBezTo>
                <a:cubicBezTo>
                  <a:pt x="556" y="81"/>
                  <a:pt x="618" y="131"/>
                  <a:pt x="659" y="195"/>
                </a:cubicBezTo>
                <a:cubicBezTo>
                  <a:pt x="535" y="195"/>
                  <a:pt x="535" y="195"/>
                  <a:pt x="535" y="195"/>
                </a:cubicBezTo>
                <a:cubicBezTo>
                  <a:pt x="531" y="184"/>
                  <a:pt x="527" y="174"/>
                  <a:pt x="523" y="163"/>
                </a:cubicBezTo>
                <a:cubicBezTo>
                  <a:pt x="521" y="160"/>
                  <a:pt x="517" y="158"/>
                  <a:pt x="514" y="159"/>
                </a:cubicBezTo>
                <a:cubicBezTo>
                  <a:pt x="510" y="161"/>
                  <a:pt x="508" y="165"/>
                  <a:pt x="510" y="169"/>
                </a:cubicBezTo>
                <a:cubicBezTo>
                  <a:pt x="514" y="177"/>
                  <a:pt x="517" y="186"/>
                  <a:pt x="520" y="195"/>
                </a:cubicBezTo>
                <a:cubicBezTo>
                  <a:pt x="372" y="195"/>
                  <a:pt x="372" y="195"/>
                  <a:pt x="372" y="195"/>
                </a:cubicBezTo>
                <a:cubicBezTo>
                  <a:pt x="372" y="29"/>
                  <a:pt x="372" y="29"/>
                  <a:pt x="372" y="29"/>
                </a:cubicBezTo>
                <a:cubicBezTo>
                  <a:pt x="372" y="25"/>
                  <a:pt x="369" y="22"/>
                  <a:pt x="365" y="22"/>
                </a:cubicBezTo>
                <a:cubicBezTo>
                  <a:pt x="233" y="22"/>
                  <a:pt x="117" y="92"/>
                  <a:pt x="53" y="198"/>
                </a:cubicBezTo>
                <a:cubicBezTo>
                  <a:pt x="52" y="199"/>
                  <a:pt x="52" y="199"/>
                  <a:pt x="52" y="200"/>
                </a:cubicBezTo>
                <a:cubicBezTo>
                  <a:pt x="19" y="255"/>
                  <a:pt x="0" y="318"/>
                  <a:pt x="0" y="386"/>
                </a:cubicBezTo>
                <a:cubicBezTo>
                  <a:pt x="0" y="454"/>
                  <a:pt x="19" y="519"/>
                  <a:pt x="52" y="574"/>
                </a:cubicBezTo>
                <a:cubicBezTo>
                  <a:pt x="52" y="574"/>
                  <a:pt x="52" y="574"/>
                  <a:pt x="52" y="574"/>
                </a:cubicBezTo>
                <a:cubicBezTo>
                  <a:pt x="96" y="646"/>
                  <a:pt x="164" y="703"/>
                  <a:pt x="247" y="732"/>
                </a:cubicBezTo>
                <a:cubicBezTo>
                  <a:pt x="248" y="732"/>
                  <a:pt x="248" y="732"/>
                  <a:pt x="249" y="732"/>
                </a:cubicBezTo>
                <a:cubicBezTo>
                  <a:pt x="252" y="732"/>
                  <a:pt x="255" y="730"/>
                  <a:pt x="256" y="727"/>
                </a:cubicBezTo>
                <a:cubicBezTo>
                  <a:pt x="257" y="724"/>
                  <a:pt x="255" y="720"/>
                  <a:pt x="251" y="718"/>
                </a:cubicBezTo>
                <a:cubicBezTo>
                  <a:pt x="175" y="692"/>
                  <a:pt x="113" y="642"/>
                  <a:pt x="71" y="577"/>
                </a:cubicBezTo>
                <a:cubicBezTo>
                  <a:pt x="195" y="577"/>
                  <a:pt x="195" y="577"/>
                  <a:pt x="195" y="577"/>
                </a:cubicBezTo>
                <a:cubicBezTo>
                  <a:pt x="199" y="588"/>
                  <a:pt x="202" y="598"/>
                  <a:pt x="207" y="608"/>
                </a:cubicBezTo>
                <a:cubicBezTo>
                  <a:pt x="208" y="611"/>
                  <a:pt x="210" y="612"/>
                  <a:pt x="213" y="612"/>
                </a:cubicBezTo>
                <a:cubicBezTo>
                  <a:pt x="214" y="612"/>
                  <a:pt x="215" y="612"/>
                  <a:pt x="216" y="612"/>
                </a:cubicBezTo>
                <a:cubicBezTo>
                  <a:pt x="219" y="610"/>
                  <a:pt x="221" y="606"/>
                  <a:pt x="219" y="603"/>
                </a:cubicBezTo>
                <a:cubicBezTo>
                  <a:pt x="216" y="594"/>
                  <a:pt x="213" y="586"/>
                  <a:pt x="210" y="577"/>
                </a:cubicBezTo>
                <a:cubicBezTo>
                  <a:pt x="358" y="577"/>
                  <a:pt x="358" y="577"/>
                  <a:pt x="358" y="577"/>
                </a:cubicBezTo>
                <a:cubicBezTo>
                  <a:pt x="358" y="744"/>
                  <a:pt x="358" y="744"/>
                  <a:pt x="358" y="744"/>
                </a:cubicBezTo>
                <a:cubicBezTo>
                  <a:pt x="358" y="748"/>
                  <a:pt x="361" y="751"/>
                  <a:pt x="365" y="751"/>
                </a:cubicBezTo>
                <a:cubicBezTo>
                  <a:pt x="497" y="751"/>
                  <a:pt x="613" y="680"/>
                  <a:pt x="677" y="575"/>
                </a:cubicBezTo>
                <a:cubicBezTo>
                  <a:pt x="678" y="574"/>
                  <a:pt x="678" y="574"/>
                  <a:pt x="678" y="573"/>
                </a:cubicBezTo>
                <a:close/>
                <a:moveTo>
                  <a:pt x="564" y="393"/>
                </a:moveTo>
                <a:cubicBezTo>
                  <a:pt x="716" y="393"/>
                  <a:pt x="716" y="393"/>
                  <a:pt x="716" y="393"/>
                </a:cubicBezTo>
                <a:cubicBezTo>
                  <a:pt x="714" y="455"/>
                  <a:pt x="697" y="513"/>
                  <a:pt x="668" y="563"/>
                </a:cubicBezTo>
                <a:cubicBezTo>
                  <a:pt x="539" y="563"/>
                  <a:pt x="539" y="563"/>
                  <a:pt x="539" y="563"/>
                </a:cubicBezTo>
                <a:cubicBezTo>
                  <a:pt x="555" y="512"/>
                  <a:pt x="564" y="454"/>
                  <a:pt x="564" y="393"/>
                </a:cubicBezTo>
                <a:close/>
                <a:moveTo>
                  <a:pt x="525" y="563"/>
                </a:moveTo>
                <a:cubicBezTo>
                  <a:pt x="372" y="563"/>
                  <a:pt x="372" y="563"/>
                  <a:pt x="372" y="563"/>
                </a:cubicBezTo>
                <a:cubicBezTo>
                  <a:pt x="372" y="393"/>
                  <a:pt x="372" y="393"/>
                  <a:pt x="372" y="393"/>
                </a:cubicBezTo>
                <a:cubicBezTo>
                  <a:pt x="550" y="393"/>
                  <a:pt x="550" y="393"/>
                  <a:pt x="550" y="393"/>
                </a:cubicBezTo>
                <a:cubicBezTo>
                  <a:pt x="550" y="455"/>
                  <a:pt x="540" y="513"/>
                  <a:pt x="525" y="563"/>
                </a:cubicBezTo>
                <a:close/>
                <a:moveTo>
                  <a:pt x="668" y="209"/>
                </a:moveTo>
                <a:cubicBezTo>
                  <a:pt x="697" y="260"/>
                  <a:pt x="714" y="318"/>
                  <a:pt x="716" y="379"/>
                </a:cubicBezTo>
                <a:cubicBezTo>
                  <a:pt x="564" y="379"/>
                  <a:pt x="564" y="379"/>
                  <a:pt x="564" y="379"/>
                </a:cubicBezTo>
                <a:cubicBezTo>
                  <a:pt x="564" y="319"/>
                  <a:pt x="555" y="261"/>
                  <a:pt x="539" y="209"/>
                </a:cubicBezTo>
                <a:lnTo>
                  <a:pt x="668" y="209"/>
                </a:lnTo>
                <a:close/>
                <a:moveTo>
                  <a:pt x="525" y="209"/>
                </a:moveTo>
                <a:cubicBezTo>
                  <a:pt x="541" y="261"/>
                  <a:pt x="550" y="319"/>
                  <a:pt x="550" y="379"/>
                </a:cubicBezTo>
                <a:cubicBezTo>
                  <a:pt x="372" y="379"/>
                  <a:pt x="372" y="379"/>
                  <a:pt x="372" y="379"/>
                </a:cubicBezTo>
                <a:cubicBezTo>
                  <a:pt x="372" y="209"/>
                  <a:pt x="372" y="209"/>
                  <a:pt x="372" y="209"/>
                </a:cubicBezTo>
                <a:lnTo>
                  <a:pt x="525" y="209"/>
                </a:lnTo>
                <a:close/>
                <a:moveTo>
                  <a:pt x="14" y="379"/>
                </a:moveTo>
                <a:cubicBezTo>
                  <a:pt x="16" y="318"/>
                  <a:pt x="33" y="260"/>
                  <a:pt x="62" y="209"/>
                </a:cubicBezTo>
                <a:cubicBezTo>
                  <a:pt x="191" y="209"/>
                  <a:pt x="191" y="209"/>
                  <a:pt x="191" y="209"/>
                </a:cubicBezTo>
                <a:cubicBezTo>
                  <a:pt x="175" y="261"/>
                  <a:pt x="166" y="319"/>
                  <a:pt x="166" y="379"/>
                </a:cubicBezTo>
                <a:lnTo>
                  <a:pt x="14" y="379"/>
                </a:lnTo>
                <a:close/>
                <a:moveTo>
                  <a:pt x="205" y="209"/>
                </a:moveTo>
                <a:cubicBezTo>
                  <a:pt x="358" y="209"/>
                  <a:pt x="358" y="209"/>
                  <a:pt x="358" y="209"/>
                </a:cubicBezTo>
                <a:cubicBezTo>
                  <a:pt x="358" y="379"/>
                  <a:pt x="358" y="379"/>
                  <a:pt x="358" y="379"/>
                </a:cubicBezTo>
                <a:cubicBezTo>
                  <a:pt x="180" y="379"/>
                  <a:pt x="180" y="379"/>
                  <a:pt x="180" y="379"/>
                </a:cubicBezTo>
                <a:cubicBezTo>
                  <a:pt x="180" y="318"/>
                  <a:pt x="190" y="260"/>
                  <a:pt x="205" y="209"/>
                </a:cubicBezTo>
                <a:close/>
                <a:moveTo>
                  <a:pt x="210" y="195"/>
                </a:moveTo>
                <a:cubicBezTo>
                  <a:pt x="242" y="103"/>
                  <a:pt x="296" y="40"/>
                  <a:pt x="358" y="36"/>
                </a:cubicBezTo>
                <a:cubicBezTo>
                  <a:pt x="358" y="195"/>
                  <a:pt x="358" y="195"/>
                  <a:pt x="358" y="195"/>
                </a:cubicBezTo>
                <a:lnTo>
                  <a:pt x="210" y="195"/>
                </a:lnTo>
                <a:close/>
                <a:moveTo>
                  <a:pt x="299" y="42"/>
                </a:moveTo>
                <a:cubicBezTo>
                  <a:pt x="271" y="60"/>
                  <a:pt x="245" y="90"/>
                  <a:pt x="223" y="130"/>
                </a:cubicBezTo>
                <a:cubicBezTo>
                  <a:pt x="212" y="150"/>
                  <a:pt x="203" y="172"/>
                  <a:pt x="195" y="195"/>
                </a:cubicBezTo>
                <a:cubicBezTo>
                  <a:pt x="71" y="195"/>
                  <a:pt x="71" y="195"/>
                  <a:pt x="71" y="195"/>
                </a:cubicBezTo>
                <a:cubicBezTo>
                  <a:pt x="122" y="117"/>
                  <a:pt x="204" y="60"/>
                  <a:pt x="299" y="42"/>
                </a:cubicBezTo>
                <a:close/>
                <a:moveTo>
                  <a:pt x="62" y="563"/>
                </a:moveTo>
                <a:cubicBezTo>
                  <a:pt x="33" y="513"/>
                  <a:pt x="16" y="455"/>
                  <a:pt x="14" y="393"/>
                </a:cubicBezTo>
                <a:cubicBezTo>
                  <a:pt x="166" y="393"/>
                  <a:pt x="166" y="393"/>
                  <a:pt x="166" y="393"/>
                </a:cubicBezTo>
                <a:cubicBezTo>
                  <a:pt x="166" y="454"/>
                  <a:pt x="175" y="512"/>
                  <a:pt x="191" y="563"/>
                </a:cubicBezTo>
                <a:lnTo>
                  <a:pt x="62" y="563"/>
                </a:lnTo>
                <a:close/>
                <a:moveTo>
                  <a:pt x="205" y="563"/>
                </a:moveTo>
                <a:cubicBezTo>
                  <a:pt x="189" y="512"/>
                  <a:pt x="180" y="454"/>
                  <a:pt x="180" y="393"/>
                </a:cubicBezTo>
                <a:cubicBezTo>
                  <a:pt x="358" y="393"/>
                  <a:pt x="358" y="393"/>
                  <a:pt x="358" y="393"/>
                </a:cubicBezTo>
                <a:cubicBezTo>
                  <a:pt x="358" y="563"/>
                  <a:pt x="358" y="563"/>
                  <a:pt x="358" y="563"/>
                </a:cubicBezTo>
                <a:lnTo>
                  <a:pt x="205" y="563"/>
                </a:lnTo>
                <a:close/>
                <a:moveTo>
                  <a:pt x="520" y="577"/>
                </a:moveTo>
                <a:cubicBezTo>
                  <a:pt x="488" y="670"/>
                  <a:pt x="434" y="732"/>
                  <a:pt x="372" y="737"/>
                </a:cubicBezTo>
                <a:cubicBezTo>
                  <a:pt x="372" y="577"/>
                  <a:pt x="372" y="577"/>
                  <a:pt x="372" y="577"/>
                </a:cubicBezTo>
                <a:lnTo>
                  <a:pt x="520" y="577"/>
                </a:lnTo>
                <a:close/>
                <a:moveTo>
                  <a:pt x="431" y="731"/>
                </a:moveTo>
                <a:cubicBezTo>
                  <a:pt x="459" y="713"/>
                  <a:pt x="485" y="683"/>
                  <a:pt x="507" y="643"/>
                </a:cubicBezTo>
                <a:cubicBezTo>
                  <a:pt x="518" y="623"/>
                  <a:pt x="527" y="601"/>
                  <a:pt x="535" y="577"/>
                </a:cubicBezTo>
                <a:cubicBezTo>
                  <a:pt x="659" y="577"/>
                  <a:pt x="659" y="577"/>
                  <a:pt x="659" y="577"/>
                </a:cubicBezTo>
                <a:cubicBezTo>
                  <a:pt x="608" y="656"/>
                  <a:pt x="526" y="713"/>
                  <a:pt x="431" y="731"/>
                </a:cubicBezTo>
                <a:close/>
                <a:moveTo>
                  <a:pt x="324" y="740"/>
                </a:moveTo>
                <a:cubicBezTo>
                  <a:pt x="326" y="742"/>
                  <a:pt x="327" y="745"/>
                  <a:pt x="326" y="747"/>
                </a:cubicBezTo>
                <a:cubicBezTo>
                  <a:pt x="325" y="749"/>
                  <a:pt x="323" y="751"/>
                  <a:pt x="321" y="752"/>
                </a:cubicBezTo>
                <a:cubicBezTo>
                  <a:pt x="196" y="780"/>
                  <a:pt x="196" y="780"/>
                  <a:pt x="196" y="780"/>
                </a:cubicBezTo>
                <a:cubicBezTo>
                  <a:pt x="195" y="780"/>
                  <a:pt x="195" y="780"/>
                  <a:pt x="194" y="780"/>
                </a:cubicBezTo>
                <a:cubicBezTo>
                  <a:pt x="191" y="780"/>
                  <a:pt x="188" y="778"/>
                  <a:pt x="187" y="775"/>
                </a:cubicBezTo>
                <a:cubicBezTo>
                  <a:pt x="186" y="771"/>
                  <a:pt x="189" y="767"/>
                  <a:pt x="193" y="766"/>
                </a:cubicBezTo>
                <a:cubicBezTo>
                  <a:pt x="306" y="741"/>
                  <a:pt x="306" y="741"/>
                  <a:pt x="306" y="741"/>
                </a:cubicBezTo>
                <a:cubicBezTo>
                  <a:pt x="227" y="653"/>
                  <a:pt x="227" y="653"/>
                  <a:pt x="227" y="653"/>
                </a:cubicBezTo>
                <a:cubicBezTo>
                  <a:pt x="225" y="650"/>
                  <a:pt x="225" y="646"/>
                  <a:pt x="228" y="643"/>
                </a:cubicBezTo>
                <a:cubicBezTo>
                  <a:pt x="231" y="640"/>
                  <a:pt x="235" y="641"/>
                  <a:pt x="238" y="643"/>
                </a:cubicBezTo>
                <a:lnTo>
                  <a:pt x="324" y="740"/>
                </a:lnTo>
                <a:close/>
                <a:moveTo>
                  <a:pt x="416" y="38"/>
                </a:moveTo>
                <a:cubicBezTo>
                  <a:pt x="415" y="36"/>
                  <a:pt x="414" y="34"/>
                  <a:pt x="415" y="31"/>
                </a:cubicBezTo>
                <a:cubicBezTo>
                  <a:pt x="415" y="29"/>
                  <a:pt x="417" y="27"/>
                  <a:pt x="420" y="27"/>
                </a:cubicBezTo>
                <a:cubicBezTo>
                  <a:pt x="532" y="1"/>
                  <a:pt x="532" y="1"/>
                  <a:pt x="532" y="1"/>
                </a:cubicBezTo>
                <a:cubicBezTo>
                  <a:pt x="536" y="0"/>
                  <a:pt x="539" y="3"/>
                  <a:pt x="540" y="7"/>
                </a:cubicBezTo>
                <a:cubicBezTo>
                  <a:pt x="541" y="10"/>
                  <a:pt x="539" y="14"/>
                  <a:pt x="535" y="15"/>
                </a:cubicBezTo>
                <a:cubicBezTo>
                  <a:pt x="435" y="38"/>
                  <a:pt x="435" y="38"/>
                  <a:pt x="435" y="38"/>
                </a:cubicBezTo>
                <a:cubicBezTo>
                  <a:pt x="504" y="115"/>
                  <a:pt x="504" y="115"/>
                  <a:pt x="504" y="115"/>
                </a:cubicBezTo>
                <a:cubicBezTo>
                  <a:pt x="507" y="118"/>
                  <a:pt x="506" y="123"/>
                  <a:pt x="504" y="125"/>
                </a:cubicBezTo>
                <a:cubicBezTo>
                  <a:pt x="502" y="127"/>
                  <a:pt x="501" y="127"/>
                  <a:pt x="499" y="127"/>
                </a:cubicBezTo>
                <a:cubicBezTo>
                  <a:pt x="497" y="127"/>
                  <a:pt x="495" y="126"/>
                  <a:pt x="494" y="125"/>
                </a:cubicBezTo>
                <a:lnTo>
                  <a:pt x="416" y="3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98947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
                                            <p:graphicEl>
                                              <a:dgm id="{CCF46950-3CC7-1647-8986-D66AF0C30036}"/>
                                            </p:graphicEl>
                                          </p:spTgt>
                                        </p:tgtEl>
                                        <p:attrNameLst>
                                          <p:attrName>style.visibility</p:attrName>
                                        </p:attrNameLst>
                                      </p:cBhvr>
                                      <p:to>
                                        <p:strVal val="visible"/>
                                      </p:to>
                                    </p:set>
                                    <p:animEffect transition="in" filter="fade">
                                      <p:cBhvr>
                                        <p:cTn id="7" dur="200"/>
                                        <p:tgtEl>
                                          <p:spTgt spid="18">
                                            <p:graphicEl>
                                              <a:dgm id="{CCF46950-3CC7-1647-8986-D66AF0C30036}"/>
                                            </p:graphicEl>
                                          </p:spTgt>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8">
                                            <p:graphicEl>
                                              <a:dgm id="{4869DAB9-E400-284B-BA17-D97171070EA6}"/>
                                            </p:graphicEl>
                                          </p:spTgt>
                                        </p:tgtEl>
                                        <p:attrNameLst>
                                          <p:attrName>style.visibility</p:attrName>
                                        </p:attrNameLst>
                                      </p:cBhvr>
                                      <p:to>
                                        <p:strVal val="visible"/>
                                      </p:to>
                                    </p:set>
                                    <p:animEffect transition="in" filter="fade">
                                      <p:cBhvr>
                                        <p:cTn id="10" dur="200"/>
                                        <p:tgtEl>
                                          <p:spTgt spid="18">
                                            <p:graphicEl>
                                              <a:dgm id="{4869DAB9-E400-284B-BA17-D97171070EA6}"/>
                                            </p:graphicEl>
                                          </p:spTgt>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24"/>
                                        </p:tgtEl>
                                        <p:attrNameLst>
                                          <p:attrName>style.visibility</p:attrName>
                                        </p:attrNameLst>
                                      </p:cBhvr>
                                      <p:to>
                                        <p:strVal val="visible"/>
                                      </p:to>
                                    </p:set>
                                    <p:animEffect transition="in" filter="fade">
                                      <p:cBhvr>
                                        <p:cTn id="16" dur="500"/>
                                        <p:tgtEl>
                                          <p:spTgt spid="24"/>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8">
                                            <p:graphicEl>
                                              <a:dgm id="{02F97DDD-29D8-7341-870C-A0DFF4162F28}"/>
                                            </p:graphicEl>
                                          </p:spTgt>
                                        </p:tgtEl>
                                        <p:attrNameLst>
                                          <p:attrName>style.visibility</p:attrName>
                                        </p:attrNameLst>
                                      </p:cBhvr>
                                      <p:to>
                                        <p:strVal val="visible"/>
                                      </p:to>
                                    </p:set>
                                    <p:animEffect transition="in" filter="fade">
                                      <p:cBhvr>
                                        <p:cTn id="19" dur="200"/>
                                        <p:tgtEl>
                                          <p:spTgt spid="18">
                                            <p:graphicEl>
                                              <a:dgm id="{02F97DDD-29D8-7341-870C-A0DFF4162F28}"/>
                                            </p:graphicEl>
                                          </p:spTgt>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par>
                                <p:cTn id="26" presetID="10" presetClass="entr" presetSubtype="0" fill="hold" grpId="0" nodeType="withEffect">
                                  <p:stCondLst>
                                    <p:cond delay="600"/>
                                  </p:stCondLst>
                                  <p:childTnLst>
                                    <p:set>
                                      <p:cBhvr>
                                        <p:cTn id="27" dur="1" fill="hold">
                                          <p:stCondLst>
                                            <p:cond delay="0"/>
                                          </p:stCondLst>
                                        </p:cTn>
                                        <p:tgtEl>
                                          <p:spTgt spid="18">
                                            <p:graphicEl>
                                              <a:dgm id="{F28DA34A-3F78-2A49-9D10-DA63C4670857}"/>
                                            </p:graphicEl>
                                          </p:spTgt>
                                        </p:tgtEl>
                                        <p:attrNameLst>
                                          <p:attrName>style.visibility</p:attrName>
                                        </p:attrNameLst>
                                      </p:cBhvr>
                                      <p:to>
                                        <p:strVal val="visible"/>
                                      </p:to>
                                    </p:set>
                                    <p:animEffect transition="in" filter="fade">
                                      <p:cBhvr>
                                        <p:cTn id="28" dur="200"/>
                                        <p:tgtEl>
                                          <p:spTgt spid="18">
                                            <p:graphicEl>
                                              <a:dgm id="{F28DA34A-3F78-2A49-9D10-DA63C4670857}"/>
                                            </p:graphicEl>
                                          </p:spTgt>
                                        </p:tgtEl>
                                      </p:cBhvr>
                                    </p:animEffect>
                                  </p:childTnLst>
                                </p:cTn>
                              </p:par>
                              <p:par>
                                <p:cTn id="29" presetID="10" presetClass="entr" presetSubtype="0" fill="hold" grpId="0" nodeType="withEffect">
                                  <p:stCondLst>
                                    <p:cond delay="90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500"/>
                                        <p:tgtEl>
                                          <p:spTgt spid="26"/>
                                        </p:tgtEl>
                                      </p:cBhvr>
                                    </p:animEffect>
                                  </p:childTnLst>
                                </p:cTn>
                              </p:par>
                              <p:par>
                                <p:cTn id="35" presetID="10" presetClass="entr" presetSubtype="0" fill="hold" grpId="0" nodeType="withEffect">
                                  <p:stCondLst>
                                    <p:cond delay="800"/>
                                  </p:stCondLst>
                                  <p:childTnLst>
                                    <p:set>
                                      <p:cBhvr>
                                        <p:cTn id="36" dur="1" fill="hold">
                                          <p:stCondLst>
                                            <p:cond delay="0"/>
                                          </p:stCondLst>
                                        </p:cTn>
                                        <p:tgtEl>
                                          <p:spTgt spid="18">
                                            <p:graphicEl>
                                              <a:dgm id="{B55C5231-3E17-204C-9BC9-20065CA52065}"/>
                                            </p:graphicEl>
                                          </p:spTgt>
                                        </p:tgtEl>
                                        <p:attrNameLst>
                                          <p:attrName>style.visibility</p:attrName>
                                        </p:attrNameLst>
                                      </p:cBhvr>
                                      <p:to>
                                        <p:strVal val="visible"/>
                                      </p:to>
                                    </p:set>
                                    <p:animEffect transition="in" filter="fade">
                                      <p:cBhvr>
                                        <p:cTn id="37" dur="200"/>
                                        <p:tgtEl>
                                          <p:spTgt spid="18">
                                            <p:graphicEl>
                                              <a:dgm id="{B55C5231-3E17-204C-9BC9-20065CA52065}"/>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grpId="0" nodeType="withEffect">
                                  <p:stCondLst>
                                    <p:cond delay="110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par>
                                <p:cTn id="47" presetID="10" presetClass="entr" presetSubtype="0" fill="hold" grpId="0" nodeType="withEffect">
                                  <p:stCondLst>
                                    <p:cond delay="50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Dgm bld="one"/>
        </p:bldSub>
      </p:bldGraphic>
      <p:bldP spid="19" grpId="0"/>
      <p:bldP spid="20" grpId="0"/>
      <p:bldP spid="21" grpId="0"/>
      <p:bldP spid="22" grpId="0"/>
      <p:bldP spid="23" grpId="0"/>
      <p:bldP spid="24" grpId="0"/>
      <p:bldP spid="25" grpId="0"/>
      <p:bldP spid="26" grpId="0"/>
      <p:bldP spid="16" grpId="0"/>
      <p:bldP spid="17"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hlinkClick r:id="rId2"/>
          </p:cNvPr>
          <p:cNvPicPr>
            <a:picLocks noChangeAspect="1"/>
          </p:cNvPicPr>
          <p:nvPr/>
        </p:nvPicPr>
        <p:blipFill>
          <a:blip r:embed="rId3"/>
          <a:stretch>
            <a:fillRect/>
          </a:stretch>
        </p:blipFill>
        <p:spPr>
          <a:xfrm>
            <a:off x="165" y="1334965"/>
            <a:ext cx="6349206" cy="4203174"/>
          </a:xfrm>
          <a:prstGeom prst="rect">
            <a:avLst/>
          </a:prstGeom>
        </p:spPr>
      </p:pic>
      <p:grpSp>
        <p:nvGrpSpPr>
          <p:cNvPr id="2" name="Group 1"/>
          <p:cNvGrpSpPr/>
          <p:nvPr/>
        </p:nvGrpSpPr>
        <p:grpSpPr>
          <a:xfrm>
            <a:off x="6966808" y="764704"/>
            <a:ext cx="3759200" cy="5343696"/>
            <a:chOff x="6966808" y="188640"/>
            <a:chExt cx="3759200" cy="5343696"/>
          </a:xfrm>
        </p:grpSpPr>
        <p:sp>
          <p:nvSpPr>
            <p:cNvPr id="7" name="Rectangle 6"/>
            <p:cNvSpPr/>
            <p:nvPr/>
          </p:nvSpPr>
          <p:spPr>
            <a:xfrm>
              <a:off x="6966808" y="1592796"/>
              <a:ext cx="3759200" cy="3939540"/>
            </a:xfrm>
            <a:prstGeom prst="rect">
              <a:avLst/>
            </a:prstGeom>
          </p:spPr>
          <p:txBody>
            <a:bodyPr wrap="square">
              <a:spAutoFit/>
            </a:bodyPr>
            <a:lstStyle/>
            <a:p>
              <a:pPr>
                <a:lnSpc>
                  <a:spcPct val="150000"/>
                </a:lnSpc>
                <a:spcBef>
                  <a:spcPts val="1200"/>
                </a:spcBef>
              </a:pPr>
              <a:r>
                <a:rPr lang="en-US" sz="1600" dirty="0">
                  <a:hlinkClick r:id="rId2"/>
                </a:rPr>
                <a:t>You Exec</a:t>
              </a:r>
              <a:r>
                <a:rPr lang="en-US" sz="1600" dirty="0"/>
                <a:t> editors interview Fortune 100 executives &amp; read 100s of editorials ― and only email you the insights and resources that will help you develop your career. All, in a brief report so you can stay ahead of the curve.</a:t>
              </a:r>
            </a:p>
            <a:p>
              <a:pPr>
                <a:lnSpc>
                  <a:spcPct val="150000"/>
                </a:lnSpc>
                <a:spcBef>
                  <a:spcPts val="1200"/>
                </a:spcBef>
              </a:pPr>
              <a:r>
                <a:rPr lang="en-US" sz="1600" dirty="0"/>
                <a:t>When you join our </a:t>
              </a:r>
              <a:r>
                <a:rPr lang="en-US" sz="1600" dirty="0">
                  <a:hlinkClick r:id="rId4"/>
                </a:rPr>
                <a:t>Plus</a:t>
              </a:r>
              <a:r>
                <a:rPr lang="en-US" sz="1600" dirty="0"/>
                <a:t> subscription you will receive exclusive resources and insights to propel your career even further.</a:t>
              </a:r>
            </a:p>
          </p:txBody>
        </p:sp>
        <p:pic>
          <p:nvPicPr>
            <p:cNvPr id="8" name="Picture 7">
              <a:hlinkClick r:id="rId2"/>
            </p:cNvPr>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7129085" y="188640"/>
              <a:ext cx="3434647" cy="987709"/>
            </a:xfrm>
            <a:prstGeom prst="rect">
              <a:avLst/>
            </a:prstGeom>
          </p:spPr>
        </p:pic>
      </p:grpSp>
    </p:spTree>
    <p:extLst>
      <p:ext uri="{BB962C8B-B14F-4D97-AF65-F5344CB8AC3E}">
        <p14:creationId xmlns:p14="http://schemas.microsoft.com/office/powerpoint/2010/main" val="332736016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2070869" y="856078"/>
            <a:ext cx="2208208" cy="2208208"/>
          </a:xfrm>
          <a:prstGeom prst="ellipse">
            <a:avLst/>
          </a:prstGeom>
          <a:solidFill>
            <a:schemeClr val="bg1"/>
          </a:solidFill>
          <a:ln w="19050" cmpd="sng">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14" name="Oval 13"/>
          <p:cNvSpPr/>
          <p:nvPr/>
        </p:nvSpPr>
        <p:spPr>
          <a:xfrm>
            <a:off x="1540233" y="325441"/>
            <a:ext cx="3269481" cy="3269481"/>
          </a:xfrm>
          <a:prstGeom prst="ellipse">
            <a:avLst/>
          </a:prstGeom>
          <a:noFill/>
          <a:ln w="25400" cap="rnd" cmpd="sng">
            <a:solidFill>
              <a:schemeClr val="bg1">
                <a:lumMod val="65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0" name="Freeform 13"/>
          <p:cNvSpPr>
            <a:spLocks noEditPoints="1"/>
          </p:cNvSpPr>
          <p:nvPr/>
        </p:nvSpPr>
        <p:spPr bwMode="auto">
          <a:xfrm>
            <a:off x="2661178" y="1204083"/>
            <a:ext cx="1027591" cy="891608"/>
          </a:xfrm>
          <a:custGeom>
            <a:avLst/>
            <a:gdLst>
              <a:gd name="T0" fmla="*/ 455 w 829"/>
              <a:gd name="T1" fmla="*/ 0 h 719"/>
              <a:gd name="T2" fmla="*/ 38 w 829"/>
              <a:gd name="T3" fmla="*/ 301 h 719"/>
              <a:gd name="T4" fmla="*/ 225 w 829"/>
              <a:gd name="T5" fmla="*/ 275 h 719"/>
              <a:gd name="T6" fmla="*/ 284 w 829"/>
              <a:gd name="T7" fmla="*/ 138 h 719"/>
              <a:gd name="T8" fmla="*/ 570 w 829"/>
              <a:gd name="T9" fmla="*/ 171 h 719"/>
              <a:gd name="T10" fmla="*/ 718 w 829"/>
              <a:gd name="T11" fmla="*/ 338 h 719"/>
              <a:gd name="T12" fmla="*/ 818 w 829"/>
              <a:gd name="T13" fmla="*/ 207 h 719"/>
              <a:gd name="T14" fmla="*/ 612 w 829"/>
              <a:gd name="T15" fmla="*/ 255 h 719"/>
              <a:gd name="T16" fmla="*/ 558 w 829"/>
              <a:gd name="T17" fmla="*/ 117 h 719"/>
              <a:gd name="T18" fmla="*/ 277 w 829"/>
              <a:gd name="T19" fmla="*/ 116 h 719"/>
              <a:gd name="T20" fmla="*/ 217 w 829"/>
              <a:gd name="T21" fmla="*/ 254 h 719"/>
              <a:gd name="T22" fmla="*/ 58 w 829"/>
              <a:gd name="T23" fmla="*/ 292 h 719"/>
              <a:gd name="T24" fmla="*/ 455 w 829"/>
              <a:gd name="T25" fmla="*/ 22 h 719"/>
              <a:gd name="T26" fmla="*/ 765 w 829"/>
              <a:gd name="T27" fmla="*/ 315 h 719"/>
              <a:gd name="T28" fmla="*/ 276 w 829"/>
              <a:gd name="T29" fmla="*/ 574 h 719"/>
              <a:gd name="T30" fmla="*/ 276 w 829"/>
              <a:gd name="T31" fmla="*/ 559 h 719"/>
              <a:gd name="T32" fmla="*/ 312 w 829"/>
              <a:gd name="T33" fmla="*/ 523 h 719"/>
              <a:gd name="T34" fmla="*/ 225 w 829"/>
              <a:gd name="T35" fmla="*/ 667 h 719"/>
              <a:gd name="T36" fmla="*/ 276 w 829"/>
              <a:gd name="T37" fmla="*/ 616 h 719"/>
              <a:gd name="T38" fmla="*/ 276 w 829"/>
              <a:gd name="T39" fmla="*/ 632 h 719"/>
              <a:gd name="T40" fmla="*/ 276 w 829"/>
              <a:gd name="T41" fmla="*/ 327 h 719"/>
              <a:gd name="T42" fmla="*/ 327 w 829"/>
              <a:gd name="T43" fmla="*/ 379 h 719"/>
              <a:gd name="T44" fmla="*/ 240 w 829"/>
              <a:gd name="T45" fmla="*/ 379 h 719"/>
              <a:gd name="T46" fmla="*/ 276 w 829"/>
              <a:gd name="T47" fmla="*/ 414 h 719"/>
              <a:gd name="T48" fmla="*/ 552 w 829"/>
              <a:gd name="T49" fmla="*/ 719 h 719"/>
              <a:gd name="T50" fmla="*/ 552 w 829"/>
              <a:gd name="T51" fmla="*/ 703 h 719"/>
              <a:gd name="T52" fmla="*/ 588 w 829"/>
              <a:gd name="T53" fmla="*/ 667 h 719"/>
              <a:gd name="T54" fmla="*/ 501 w 829"/>
              <a:gd name="T55" fmla="*/ 523 h 719"/>
              <a:gd name="T56" fmla="*/ 552 w 829"/>
              <a:gd name="T57" fmla="*/ 472 h 719"/>
              <a:gd name="T58" fmla="*/ 552 w 829"/>
              <a:gd name="T59" fmla="*/ 487 h 719"/>
              <a:gd name="T60" fmla="*/ 414 w 829"/>
              <a:gd name="T61" fmla="*/ 327 h 719"/>
              <a:gd name="T62" fmla="*/ 465 w 829"/>
              <a:gd name="T63" fmla="*/ 379 h 719"/>
              <a:gd name="T64" fmla="*/ 378 w 829"/>
              <a:gd name="T65" fmla="*/ 379 h 719"/>
              <a:gd name="T66" fmla="*/ 414 w 829"/>
              <a:gd name="T67" fmla="*/ 414 h 719"/>
              <a:gd name="T68" fmla="*/ 414 w 829"/>
              <a:gd name="T69" fmla="*/ 719 h 719"/>
              <a:gd name="T70" fmla="*/ 414 w 829"/>
              <a:gd name="T71" fmla="*/ 703 h 719"/>
              <a:gd name="T72" fmla="*/ 450 w 829"/>
              <a:gd name="T73" fmla="*/ 667 h 719"/>
              <a:gd name="T74" fmla="*/ 363 w 829"/>
              <a:gd name="T75" fmla="*/ 523 h 719"/>
              <a:gd name="T76" fmla="*/ 414 w 829"/>
              <a:gd name="T77" fmla="*/ 472 h 719"/>
              <a:gd name="T78" fmla="*/ 414 w 829"/>
              <a:gd name="T79" fmla="*/ 487 h 719"/>
              <a:gd name="T80" fmla="*/ 552 w 829"/>
              <a:gd name="T81" fmla="*/ 327 h 719"/>
              <a:gd name="T82" fmla="*/ 604 w 829"/>
              <a:gd name="T83" fmla="*/ 379 h 719"/>
              <a:gd name="T84" fmla="*/ 517 w 829"/>
              <a:gd name="T85" fmla="*/ 379 h 719"/>
              <a:gd name="T86" fmla="*/ 552 w 829"/>
              <a:gd name="T87" fmla="*/ 414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9" h="719">
                <a:moveTo>
                  <a:pt x="818" y="207"/>
                </a:moveTo>
                <a:cubicBezTo>
                  <a:pt x="801" y="116"/>
                  <a:pt x="695" y="12"/>
                  <a:pt x="554" y="3"/>
                </a:cubicBezTo>
                <a:cubicBezTo>
                  <a:pt x="525" y="1"/>
                  <a:pt x="491" y="0"/>
                  <a:pt x="455" y="0"/>
                </a:cubicBezTo>
                <a:cubicBezTo>
                  <a:pt x="350" y="0"/>
                  <a:pt x="252" y="8"/>
                  <a:pt x="252" y="8"/>
                </a:cubicBezTo>
                <a:cubicBezTo>
                  <a:pt x="247" y="8"/>
                  <a:pt x="140" y="13"/>
                  <a:pt x="68" y="102"/>
                </a:cubicBezTo>
                <a:cubicBezTo>
                  <a:pt x="0" y="186"/>
                  <a:pt x="20" y="263"/>
                  <a:pt x="38" y="301"/>
                </a:cubicBezTo>
                <a:cubicBezTo>
                  <a:pt x="45" y="316"/>
                  <a:pt x="61" y="326"/>
                  <a:pt x="79" y="326"/>
                </a:cubicBezTo>
                <a:cubicBezTo>
                  <a:pt x="85" y="326"/>
                  <a:pt x="90" y="325"/>
                  <a:pt x="96" y="323"/>
                </a:cubicBezTo>
                <a:cubicBezTo>
                  <a:pt x="225" y="275"/>
                  <a:pt x="225" y="275"/>
                  <a:pt x="225" y="275"/>
                </a:cubicBezTo>
                <a:cubicBezTo>
                  <a:pt x="245" y="268"/>
                  <a:pt x="261" y="245"/>
                  <a:pt x="261" y="224"/>
                </a:cubicBezTo>
                <a:cubicBezTo>
                  <a:pt x="263" y="169"/>
                  <a:pt x="263" y="169"/>
                  <a:pt x="263" y="169"/>
                </a:cubicBezTo>
                <a:cubicBezTo>
                  <a:pt x="263" y="156"/>
                  <a:pt x="273" y="141"/>
                  <a:pt x="284" y="138"/>
                </a:cubicBezTo>
                <a:cubicBezTo>
                  <a:pt x="311" y="129"/>
                  <a:pt x="361" y="118"/>
                  <a:pt x="432" y="122"/>
                </a:cubicBezTo>
                <a:cubicBezTo>
                  <a:pt x="495" y="124"/>
                  <a:pt x="531" y="132"/>
                  <a:pt x="551" y="139"/>
                </a:cubicBezTo>
                <a:cubicBezTo>
                  <a:pt x="562" y="142"/>
                  <a:pt x="570" y="159"/>
                  <a:pt x="570" y="171"/>
                </a:cubicBezTo>
                <a:cubicBezTo>
                  <a:pt x="569" y="221"/>
                  <a:pt x="569" y="221"/>
                  <a:pt x="569" y="221"/>
                </a:cubicBezTo>
                <a:cubicBezTo>
                  <a:pt x="569" y="241"/>
                  <a:pt x="583" y="265"/>
                  <a:pt x="602" y="275"/>
                </a:cubicBezTo>
                <a:cubicBezTo>
                  <a:pt x="718" y="338"/>
                  <a:pt x="718" y="338"/>
                  <a:pt x="718" y="338"/>
                </a:cubicBezTo>
                <a:cubicBezTo>
                  <a:pt x="726" y="342"/>
                  <a:pt x="736" y="344"/>
                  <a:pt x="745" y="344"/>
                </a:cubicBezTo>
                <a:cubicBezTo>
                  <a:pt x="760" y="344"/>
                  <a:pt x="773" y="339"/>
                  <a:pt x="781" y="331"/>
                </a:cubicBezTo>
                <a:cubicBezTo>
                  <a:pt x="804" y="307"/>
                  <a:pt x="829" y="266"/>
                  <a:pt x="818" y="207"/>
                </a:cubicBezTo>
                <a:close/>
                <a:moveTo>
                  <a:pt x="765" y="315"/>
                </a:moveTo>
                <a:cubicBezTo>
                  <a:pt x="759" y="322"/>
                  <a:pt x="739" y="323"/>
                  <a:pt x="729" y="318"/>
                </a:cubicBezTo>
                <a:cubicBezTo>
                  <a:pt x="612" y="255"/>
                  <a:pt x="612" y="255"/>
                  <a:pt x="612" y="255"/>
                </a:cubicBezTo>
                <a:cubicBezTo>
                  <a:pt x="601" y="249"/>
                  <a:pt x="592" y="233"/>
                  <a:pt x="592" y="221"/>
                </a:cubicBezTo>
                <a:cubicBezTo>
                  <a:pt x="593" y="171"/>
                  <a:pt x="593" y="171"/>
                  <a:pt x="593" y="171"/>
                </a:cubicBezTo>
                <a:cubicBezTo>
                  <a:pt x="593" y="151"/>
                  <a:pt x="579" y="124"/>
                  <a:pt x="558" y="117"/>
                </a:cubicBezTo>
                <a:cubicBezTo>
                  <a:pt x="528" y="108"/>
                  <a:pt x="485" y="101"/>
                  <a:pt x="433" y="99"/>
                </a:cubicBezTo>
                <a:cubicBezTo>
                  <a:pt x="424" y="99"/>
                  <a:pt x="416" y="98"/>
                  <a:pt x="408" y="98"/>
                </a:cubicBezTo>
                <a:cubicBezTo>
                  <a:pt x="346" y="98"/>
                  <a:pt x="303" y="108"/>
                  <a:pt x="277" y="116"/>
                </a:cubicBezTo>
                <a:cubicBezTo>
                  <a:pt x="258" y="123"/>
                  <a:pt x="241" y="146"/>
                  <a:pt x="240" y="168"/>
                </a:cubicBezTo>
                <a:cubicBezTo>
                  <a:pt x="239" y="223"/>
                  <a:pt x="239" y="223"/>
                  <a:pt x="239" y="223"/>
                </a:cubicBezTo>
                <a:cubicBezTo>
                  <a:pt x="239" y="235"/>
                  <a:pt x="228" y="250"/>
                  <a:pt x="217" y="254"/>
                </a:cubicBezTo>
                <a:cubicBezTo>
                  <a:pt x="88" y="302"/>
                  <a:pt x="88" y="302"/>
                  <a:pt x="88" y="302"/>
                </a:cubicBezTo>
                <a:cubicBezTo>
                  <a:pt x="85" y="303"/>
                  <a:pt x="82" y="303"/>
                  <a:pt x="79" y="303"/>
                </a:cubicBezTo>
                <a:cubicBezTo>
                  <a:pt x="70" y="303"/>
                  <a:pt x="61" y="299"/>
                  <a:pt x="58" y="292"/>
                </a:cubicBezTo>
                <a:cubicBezTo>
                  <a:pt x="43" y="258"/>
                  <a:pt x="25" y="191"/>
                  <a:pt x="85" y="116"/>
                </a:cubicBezTo>
                <a:cubicBezTo>
                  <a:pt x="151" y="36"/>
                  <a:pt x="252" y="30"/>
                  <a:pt x="253" y="30"/>
                </a:cubicBezTo>
                <a:cubicBezTo>
                  <a:pt x="254" y="30"/>
                  <a:pt x="352" y="22"/>
                  <a:pt x="455" y="22"/>
                </a:cubicBezTo>
                <a:cubicBezTo>
                  <a:pt x="491" y="22"/>
                  <a:pt x="524" y="23"/>
                  <a:pt x="552" y="25"/>
                </a:cubicBezTo>
                <a:cubicBezTo>
                  <a:pt x="679" y="34"/>
                  <a:pt x="780" y="128"/>
                  <a:pt x="796" y="211"/>
                </a:cubicBezTo>
                <a:cubicBezTo>
                  <a:pt x="805" y="261"/>
                  <a:pt x="784" y="295"/>
                  <a:pt x="765" y="315"/>
                </a:cubicBezTo>
                <a:close/>
                <a:moveTo>
                  <a:pt x="276" y="472"/>
                </a:moveTo>
                <a:cubicBezTo>
                  <a:pt x="248" y="472"/>
                  <a:pt x="225" y="495"/>
                  <a:pt x="225" y="523"/>
                </a:cubicBezTo>
                <a:cubicBezTo>
                  <a:pt x="225" y="551"/>
                  <a:pt x="248" y="574"/>
                  <a:pt x="276" y="574"/>
                </a:cubicBezTo>
                <a:cubicBezTo>
                  <a:pt x="304" y="574"/>
                  <a:pt x="327" y="551"/>
                  <a:pt x="327" y="523"/>
                </a:cubicBezTo>
                <a:cubicBezTo>
                  <a:pt x="327" y="495"/>
                  <a:pt x="304" y="472"/>
                  <a:pt x="276" y="472"/>
                </a:cubicBezTo>
                <a:close/>
                <a:moveTo>
                  <a:pt x="276" y="559"/>
                </a:moveTo>
                <a:cubicBezTo>
                  <a:pt x="256" y="559"/>
                  <a:pt x="240" y="543"/>
                  <a:pt x="240" y="523"/>
                </a:cubicBezTo>
                <a:cubicBezTo>
                  <a:pt x="240" y="503"/>
                  <a:pt x="256" y="487"/>
                  <a:pt x="276" y="487"/>
                </a:cubicBezTo>
                <a:cubicBezTo>
                  <a:pt x="296" y="487"/>
                  <a:pt x="312" y="503"/>
                  <a:pt x="312" y="523"/>
                </a:cubicBezTo>
                <a:cubicBezTo>
                  <a:pt x="312" y="543"/>
                  <a:pt x="296" y="559"/>
                  <a:pt x="276" y="559"/>
                </a:cubicBezTo>
                <a:close/>
                <a:moveTo>
                  <a:pt x="276" y="616"/>
                </a:moveTo>
                <a:cubicBezTo>
                  <a:pt x="248" y="616"/>
                  <a:pt x="225" y="639"/>
                  <a:pt x="225" y="667"/>
                </a:cubicBezTo>
                <a:cubicBezTo>
                  <a:pt x="225" y="696"/>
                  <a:pt x="248" y="719"/>
                  <a:pt x="276" y="719"/>
                </a:cubicBezTo>
                <a:cubicBezTo>
                  <a:pt x="304" y="719"/>
                  <a:pt x="327" y="696"/>
                  <a:pt x="327" y="667"/>
                </a:cubicBezTo>
                <a:cubicBezTo>
                  <a:pt x="327" y="639"/>
                  <a:pt x="304" y="616"/>
                  <a:pt x="276" y="616"/>
                </a:cubicBezTo>
                <a:close/>
                <a:moveTo>
                  <a:pt x="276" y="703"/>
                </a:moveTo>
                <a:cubicBezTo>
                  <a:pt x="256" y="703"/>
                  <a:pt x="240" y="687"/>
                  <a:pt x="240" y="667"/>
                </a:cubicBezTo>
                <a:cubicBezTo>
                  <a:pt x="240" y="648"/>
                  <a:pt x="256" y="632"/>
                  <a:pt x="276" y="632"/>
                </a:cubicBezTo>
                <a:cubicBezTo>
                  <a:pt x="296" y="632"/>
                  <a:pt x="312" y="648"/>
                  <a:pt x="312" y="667"/>
                </a:cubicBezTo>
                <a:cubicBezTo>
                  <a:pt x="312" y="687"/>
                  <a:pt x="296" y="703"/>
                  <a:pt x="276" y="703"/>
                </a:cubicBezTo>
                <a:close/>
                <a:moveTo>
                  <a:pt x="276" y="327"/>
                </a:moveTo>
                <a:cubicBezTo>
                  <a:pt x="248" y="327"/>
                  <a:pt x="225" y="350"/>
                  <a:pt x="225" y="379"/>
                </a:cubicBezTo>
                <a:cubicBezTo>
                  <a:pt x="225" y="407"/>
                  <a:pt x="248" y="430"/>
                  <a:pt x="276" y="430"/>
                </a:cubicBezTo>
                <a:cubicBezTo>
                  <a:pt x="304" y="430"/>
                  <a:pt x="327" y="407"/>
                  <a:pt x="327" y="379"/>
                </a:cubicBezTo>
                <a:cubicBezTo>
                  <a:pt x="327" y="350"/>
                  <a:pt x="304" y="327"/>
                  <a:pt x="276" y="327"/>
                </a:cubicBezTo>
                <a:close/>
                <a:moveTo>
                  <a:pt x="276" y="414"/>
                </a:moveTo>
                <a:cubicBezTo>
                  <a:pt x="256" y="414"/>
                  <a:pt x="240" y="398"/>
                  <a:pt x="240" y="379"/>
                </a:cubicBezTo>
                <a:cubicBezTo>
                  <a:pt x="240" y="359"/>
                  <a:pt x="256" y="343"/>
                  <a:pt x="276" y="343"/>
                </a:cubicBezTo>
                <a:cubicBezTo>
                  <a:pt x="296" y="343"/>
                  <a:pt x="312" y="359"/>
                  <a:pt x="312" y="379"/>
                </a:cubicBezTo>
                <a:cubicBezTo>
                  <a:pt x="312" y="398"/>
                  <a:pt x="296" y="414"/>
                  <a:pt x="276" y="414"/>
                </a:cubicBezTo>
                <a:close/>
                <a:moveTo>
                  <a:pt x="552" y="616"/>
                </a:moveTo>
                <a:cubicBezTo>
                  <a:pt x="524" y="616"/>
                  <a:pt x="501" y="639"/>
                  <a:pt x="501" y="667"/>
                </a:cubicBezTo>
                <a:cubicBezTo>
                  <a:pt x="501" y="696"/>
                  <a:pt x="524" y="719"/>
                  <a:pt x="552" y="719"/>
                </a:cubicBezTo>
                <a:cubicBezTo>
                  <a:pt x="581" y="719"/>
                  <a:pt x="604" y="696"/>
                  <a:pt x="604" y="667"/>
                </a:cubicBezTo>
                <a:cubicBezTo>
                  <a:pt x="604" y="639"/>
                  <a:pt x="581" y="616"/>
                  <a:pt x="552" y="616"/>
                </a:cubicBezTo>
                <a:close/>
                <a:moveTo>
                  <a:pt x="552" y="703"/>
                </a:moveTo>
                <a:cubicBezTo>
                  <a:pt x="533" y="703"/>
                  <a:pt x="517" y="687"/>
                  <a:pt x="517" y="667"/>
                </a:cubicBezTo>
                <a:cubicBezTo>
                  <a:pt x="517" y="648"/>
                  <a:pt x="533" y="632"/>
                  <a:pt x="552" y="632"/>
                </a:cubicBezTo>
                <a:cubicBezTo>
                  <a:pt x="572" y="632"/>
                  <a:pt x="588" y="648"/>
                  <a:pt x="588" y="667"/>
                </a:cubicBezTo>
                <a:cubicBezTo>
                  <a:pt x="588" y="687"/>
                  <a:pt x="572" y="703"/>
                  <a:pt x="552" y="703"/>
                </a:cubicBezTo>
                <a:close/>
                <a:moveTo>
                  <a:pt x="552" y="472"/>
                </a:moveTo>
                <a:cubicBezTo>
                  <a:pt x="524" y="472"/>
                  <a:pt x="501" y="495"/>
                  <a:pt x="501" y="523"/>
                </a:cubicBezTo>
                <a:cubicBezTo>
                  <a:pt x="501" y="551"/>
                  <a:pt x="524" y="574"/>
                  <a:pt x="552" y="574"/>
                </a:cubicBezTo>
                <a:cubicBezTo>
                  <a:pt x="581" y="574"/>
                  <a:pt x="604" y="551"/>
                  <a:pt x="604" y="523"/>
                </a:cubicBezTo>
                <a:cubicBezTo>
                  <a:pt x="604" y="495"/>
                  <a:pt x="581" y="472"/>
                  <a:pt x="552" y="472"/>
                </a:cubicBezTo>
                <a:close/>
                <a:moveTo>
                  <a:pt x="552" y="559"/>
                </a:moveTo>
                <a:cubicBezTo>
                  <a:pt x="533" y="559"/>
                  <a:pt x="517" y="543"/>
                  <a:pt x="517" y="523"/>
                </a:cubicBezTo>
                <a:cubicBezTo>
                  <a:pt x="517" y="503"/>
                  <a:pt x="533" y="487"/>
                  <a:pt x="552" y="487"/>
                </a:cubicBezTo>
                <a:cubicBezTo>
                  <a:pt x="572" y="487"/>
                  <a:pt x="588" y="503"/>
                  <a:pt x="588" y="523"/>
                </a:cubicBezTo>
                <a:cubicBezTo>
                  <a:pt x="588" y="543"/>
                  <a:pt x="572" y="559"/>
                  <a:pt x="552" y="559"/>
                </a:cubicBezTo>
                <a:close/>
                <a:moveTo>
                  <a:pt x="414" y="327"/>
                </a:moveTo>
                <a:cubicBezTo>
                  <a:pt x="386" y="327"/>
                  <a:pt x="363" y="350"/>
                  <a:pt x="363" y="379"/>
                </a:cubicBezTo>
                <a:cubicBezTo>
                  <a:pt x="363" y="407"/>
                  <a:pt x="386" y="430"/>
                  <a:pt x="414" y="430"/>
                </a:cubicBezTo>
                <a:cubicBezTo>
                  <a:pt x="442" y="430"/>
                  <a:pt x="465" y="407"/>
                  <a:pt x="465" y="379"/>
                </a:cubicBezTo>
                <a:cubicBezTo>
                  <a:pt x="465" y="350"/>
                  <a:pt x="442" y="327"/>
                  <a:pt x="414" y="327"/>
                </a:cubicBezTo>
                <a:close/>
                <a:moveTo>
                  <a:pt x="414" y="414"/>
                </a:moveTo>
                <a:cubicBezTo>
                  <a:pt x="394" y="414"/>
                  <a:pt x="378" y="398"/>
                  <a:pt x="378" y="379"/>
                </a:cubicBezTo>
                <a:cubicBezTo>
                  <a:pt x="378" y="359"/>
                  <a:pt x="394" y="343"/>
                  <a:pt x="414" y="343"/>
                </a:cubicBezTo>
                <a:cubicBezTo>
                  <a:pt x="434" y="343"/>
                  <a:pt x="450" y="359"/>
                  <a:pt x="450" y="379"/>
                </a:cubicBezTo>
                <a:cubicBezTo>
                  <a:pt x="450" y="398"/>
                  <a:pt x="434" y="414"/>
                  <a:pt x="414" y="414"/>
                </a:cubicBezTo>
                <a:close/>
                <a:moveTo>
                  <a:pt x="414" y="616"/>
                </a:moveTo>
                <a:cubicBezTo>
                  <a:pt x="386" y="616"/>
                  <a:pt x="363" y="639"/>
                  <a:pt x="363" y="667"/>
                </a:cubicBezTo>
                <a:cubicBezTo>
                  <a:pt x="363" y="696"/>
                  <a:pt x="386" y="719"/>
                  <a:pt x="414" y="719"/>
                </a:cubicBezTo>
                <a:cubicBezTo>
                  <a:pt x="442" y="719"/>
                  <a:pt x="465" y="696"/>
                  <a:pt x="465" y="667"/>
                </a:cubicBezTo>
                <a:cubicBezTo>
                  <a:pt x="465" y="639"/>
                  <a:pt x="442" y="616"/>
                  <a:pt x="414" y="616"/>
                </a:cubicBezTo>
                <a:close/>
                <a:moveTo>
                  <a:pt x="414" y="703"/>
                </a:moveTo>
                <a:cubicBezTo>
                  <a:pt x="394" y="703"/>
                  <a:pt x="378" y="687"/>
                  <a:pt x="378" y="667"/>
                </a:cubicBezTo>
                <a:cubicBezTo>
                  <a:pt x="378" y="648"/>
                  <a:pt x="394" y="632"/>
                  <a:pt x="414" y="632"/>
                </a:cubicBezTo>
                <a:cubicBezTo>
                  <a:pt x="434" y="632"/>
                  <a:pt x="450" y="648"/>
                  <a:pt x="450" y="667"/>
                </a:cubicBezTo>
                <a:cubicBezTo>
                  <a:pt x="450" y="687"/>
                  <a:pt x="434" y="703"/>
                  <a:pt x="414" y="703"/>
                </a:cubicBezTo>
                <a:close/>
                <a:moveTo>
                  <a:pt x="414" y="472"/>
                </a:moveTo>
                <a:cubicBezTo>
                  <a:pt x="386" y="472"/>
                  <a:pt x="363" y="495"/>
                  <a:pt x="363" y="523"/>
                </a:cubicBezTo>
                <a:cubicBezTo>
                  <a:pt x="363" y="551"/>
                  <a:pt x="386" y="574"/>
                  <a:pt x="414" y="574"/>
                </a:cubicBezTo>
                <a:cubicBezTo>
                  <a:pt x="442" y="574"/>
                  <a:pt x="465" y="551"/>
                  <a:pt x="465" y="523"/>
                </a:cubicBezTo>
                <a:cubicBezTo>
                  <a:pt x="465" y="495"/>
                  <a:pt x="442" y="472"/>
                  <a:pt x="414" y="472"/>
                </a:cubicBezTo>
                <a:close/>
                <a:moveTo>
                  <a:pt x="414" y="559"/>
                </a:moveTo>
                <a:cubicBezTo>
                  <a:pt x="394" y="559"/>
                  <a:pt x="378" y="543"/>
                  <a:pt x="378" y="523"/>
                </a:cubicBezTo>
                <a:cubicBezTo>
                  <a:pt x="378" y="503"/>
                  <a:pt x="394" y="487"/>
                  <a:pt x="414" y="487"/>
                </a:cubicBezTo>
                <a:cubicBezTo>
                  <a:pt x="434" y="487"/>
                  <a:pt x="450" y="503"/>
                  <a:pt x="450" y="523"/>
                </a:cubicBezTo>
                <a:cubicBezTo>
                  <a:pt x="450" y="543"/>
                  <a:pt x="434" y="559"/>
                  <a:pt x="414" y="559"/>
                </a:cubicBezTo>
                <a:close/>
                <a:moveTo>
                  <a:pt x="552" y="327"/>
                </a:moveTo>
                <a:cubicBezTo>
                  <a:pt x="524" y="327"/>
                  <a:pt x="501" y="350"/>
                  <a:pt x="501" y="379"/>
                </a:cubicBezTo>
                <a:cubicBezTo>
                  <a:pt x="501" y="407"/>
                  <a:pt x="524" y="430"/>
                  <a:pt x="552" y="430"/>
                </a:cubicBezTo>
                <a:cubicBezTo>
                  <a:pt x="581" y="430"/>
                  <a:pt x="604" y="407"/>
                  <a:pt x="604" y="379"/>
                </a:cubicBezTo>
                <a:cubicBezTo>
                  <a:pt x="604" y="350"/>
                  <a:pt x="581" y="327"/>
                  <a:pt x="552" y="327"/>
                </a:cubicBezTo>
                <a:close/>
                <a:moveTo>
                  <a:pt x="552" y="414"/>
                </a:moveTo>
                <a:cubicBezTo>
                  <a:pt x="533" y="414"/>
                  <a:pt x="517" y="398"/>
                  <a:pt x="517" y="379"/>
                </a:cubicBezTo>
                <a:cubicBezTo>
                  <a:pt x="517" y="359"/>
                  <a:pt x="533" y="343"/>
                  <a:pt x="552" y="343"/>
                </a:cubicBezTo>
                <a:cubicBezTo>
                  <a:pt x="572" y="343"/>
                  <a:pt x="588" y="359"/>
                  <a:pt x="588" y="379"/>
                </a:cubicBezTo>
                <a:cubicBezTo>
                  <a:pt x="588" y="398"/>
                  <a:pt x="572" y="414"/>
                  <a:pt x="552" y="414"/>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 name="Oval 4"/>
          <p:cNvSpPr/>
          <p:nvPr/>
        </p:nvSpPr>
        <p:spPr>
          <a:xfrm>
            <a:off x="4321773" y="2695663"/>
            <a:ext cx="3236801" cy="3236803"/>
          </a:xfrm>
          <a:prstGeom prst="ellipse">
            <a:avLst/>
          </a:prstGeom>
          <a:solidFill>
            <a:schemeClr val="bg1"/>
          </a:solidFill>
          <a:ln w="19050" cmpd="sng">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8" name="Oval 7"/>
          <p:cNvSpPr/>
          <p:nvPr/>
        </p:nvSpPr>
        <p:spPr>
          <a:xfrm>
            <a:off x="1493972" y="4210988"/>
            <a:ext cx="2192201" cy="2192201"/>
          </a:xfrm>
          <a:prstGeom prst="ellipse">
            <a:avLst/>
          </a:prstGeom>
          <a:solidFill>
            <a:schemeClr val="bg1"/>
          </a:solidFill>
          <a:ln w="1905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10" name="Oval 9"/>
          <p:cNvSpPr/>
          <p:nvPr/>
        </p:nvSpPr>
        <p:spPr>
          <a:xfrm>
            <a:off x="8185546" y="4294415"/>
            <a:ext cx="2635305" cy="2635307"/>
          </a:xfrm>
          <a:prstGeom prst="ellipse">
            <a:avLst/>
          </a:prstGeom>
          <a:solidFill>
            <a:schemeClr val="bg1"/>
          </a:solidFill>
          <a:ln w="1905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3200" dirty="0"/>
              <a:t> </a:t>
            </a:r>
          </a:p>
        </p:txBody>
      </p:sp>
      <p:sp>
        <p:nvSpPr>
          <p:cNvPr id="11" name="Oval 10"/>
          <p:cNvSpPr/>
          <p:nvPr/>
        </p:nvSpPr>
        <p:spPr>
          <a:xfrm>
            <a:off x="3949679" y="2282198"/>
            <a:ext cx="4069445" cy="4069445"/>
          </a:xfrm>
          <a:prstGeom prst="ellipse">
            <a:avLst/>
          </a:prstGeom>
          <a:noFill/>
          <a:ln w="25400" cap="rnd" cmpd="sng">
            <a:solidFill>
              <a:schemeClr val="bg1">
                <a:lumMod val="65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12" name="Oval 11"/>
          <p:cNvSpPr/>
          <p:nvPr/>
        </p:nvSpPr>
        <p:spPr>
          <a:xfrm>
            <a:off x="7797836" y="3906705"/>
            <a:ext cx="3410725" cy="3410727"/>
          </a:xfrm>
          <a:prstGeom prst="ellipse">
            <a:avLst/>
          </a:prstGeom>
          <a:noFill/>
          <a:ln w="25400" cap="rnd" cmpd="sng">
            <a:solidFill>
              <a:schemeClr val="bg1">
                <a:lumMod val="65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3200" dirty="0"/>
              <a:t> </a:t>
            </a:r>
          </a:p>
        </p:txBody>
      </p:sp>
      <p:grpSp>
        <p:nvGrpSpPr>
          <p:cNvPr id="44" name="Group 43"/>
          <p:cNvGrpSpPr/>
          <p:nvPr/>
        </p:nvGrpSpPr>
        <p:grpSpPr>
          <a:xfrm>
            <a:off x="7008503" y="375370"/>
            <a:ext cx="2937655" cy="2937656"/>
            <a:chOff x="4959559" y="-41419"/>
            <a:chExt cx="1921265" cy="1921266"/>
          </a:xfrm>
        </p:grpSpPr>
        <p:sp>
          <p:nvSpPr>
            <p:cNvPr id="9" name="Oval 8"/>
            <p:cNvSpPr/>
            <p:nvPr/>
          </p:nvSpPr>
          <p:spPr>
            <a:xfrm>
              <a:off x="5238044" y="237066"/>
              <a:ext cx="1364295" cy="1364296"/>
            </a:xfrm>
            <a:prstGeom prst="ellipse">
              <a:avLst/>
            </a:prstGeom>
            <a:solidFill>
              <a:schemeClr val="bg1"/>
            </a:solidFill>
            <a:ln w="1905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13" name="Oval 12"/>
            <p:cNvSpPr/>
            <p:nvPr/>
          </p:nvSpPr>
          <p:spPr>
            <a:xfrm>
              <a:off x="4959559" y="-41419"/>
              <a:ext cx="1921265" cy="1921266"/>
            </a:xfrm>
            <a:prstGeom prst="ellipse">
              <a:avLst/>
            </a:prstGeom>
            <a:noFill/>
            <a:ln w="25400" cap="rnd" cmpd="sng">
              <a:solidFill>
                <a:schemeClr val="bg1">
                  <a:lumMod val="65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sp>
        <p:nvSpPr>
          <p:cNvPr id="15" name="Oval 14"/>
          <p:cNvSpPr/>
          <p:nvPr/>
        </p:nvSpPr>
        <p:spPr>
          <a:xfrm>
            <a:off x="1106694" y="3823710"/>
            <a:ext cx="2966756" cy="2966756"/>
          </a:xfrm>
          <a:prstGeom prst="ellipse">
            <a:avLst/>
          </a:prstGeom>
          <a:noFill/>
          <a:ln w="25400" cap="rnd" cmpd="sng">
            <a:solidFill>
              <a:schemeClr val="bg1">
                <a:lumMod val="65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nvGrpSpPr>
          <p:cNvPr id="19" name="Group 18"/>
          <p:cNvGrpSpPr/>
          <p:nvPr/>
        </p:nvGrpSpPr>
        <p:grpSpPr>
          <a:xfrm>
            <a:off x="-101599" y="1230869"/>
            <a:ext cx="1614116" cy="1614117"/>
            <a:chOff x="1312261" y="1239862"/>
            <a:chExt cx="1396424" cy="1396425"/>
          </a:xfrm>
        </p:grpSpPr>
        <p:sp>
          <p:nvSpPr>
            <p:cNvPr id="17" name="Oval 16"/>
            <p:cNvSpPr/>
            <p:nvPr/>
          </p:nvSpPr>
          <p:spPr>
            <a:xfrm>
              <a:off x="1613552" y="1541153"/>
              <a:ext cx="793841" cy="793844"/>
            </a:xfrm>
            <a:prstGeom prst="ellipse">
              <a:avLst/>
            </a:prstGeom>
            <a:solidFill>
              <a:schemeClr val="bg2">
                <a:alpha val="20000"/>
              </a:schemeClr>
            </a:solidFill>
            <a:ln w="19050" cmpd="sng">
              <a:solidFill>
                <a:schemeClr val="bg1">
                  <a:lumMod val="65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dirty="0"/>
            </a:p>
          </p:txBody>
        </p:sp>
        <p:sp>
          <p:nvSpPr>
            <p:cNvPr id="18" name="Oval 17"/>
            <p:cNvSpPr/>
            <p:nvPr/>
          </p:nvSpPr>
          <p:spPr>
            <a:xfrm>
              <a:off x="1312261" y="1239862"/>
              <a:ext cx="1396424" cy="1396425"/>
            </a:xfrm>
            <a:prstGeom prst="ellipse">
              <a:avLst/>
            </a:prstGeom>
            <a:noFill/>
            <a:ln w="25400" cap="rnd" cmpd="sng">
              <a:solidFill>
                <a:schemeClr val="bg1">
                  <a:lumMod val="65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sp>
        <p:nvSpPr>
          <p:cNvPr id="23" name="Freeform 33"/>
          <p:cNvSpPr>
            <a:spLocks noEditPoints="1"/>
          </p:cNvSpPr>
          <p:nvPr/>
        </p:nvSpPr>
        <p:spPr bwMode="auto">
          <a:xfrm>
            <a:off x="2224982" y="4450063"/>
            <a:ext cx="698929" cy="732905"/>
          </a:xfrm>
          <a:custGeom>
            <a:avLst/>
            <a:gdLst>
              <a:gd name="T0" fmla="*/ 787 w 800"/>
              <a:gd name="T1" fmla="*/ 260 h 839"/>
              <a:gd name="T2" fmla="*/ 569 w 800"/>
              <a:gd name="T3" fmla="*/ 260 h 839"/>
              <a:gd name="T4" fmla="*/ 556 w 800"/>
              <a:gd name="T5" fmla="*/ 273 h 839"/>
              <a:gd name="T6" fmla="*/ 556 w 800"/>
              <a:gd name="T7" fmla="*/ 827 h 839"/>
              <a:gd name="T8" fmla="*/ 569 w 800"/>
              <a:gd name="T9" fmla="*/ 839 h 839"/>
              <a:gd name="T10" fmla="*/ 787 w 800"/>
              <a:gd name="T11" fmla="*/ 839 h 839"/>
              <a:gd name="T12" fmla="*/ 800 w 800"/>
              <a:gd name="T13" fmla="*/ 827 h 839"/>
              <a:gd name="T14" fmla="*/ 800 w 800"/>
              <a:gd name="T15" fmla="*/ 273 h 839"/>
              <a:gd name="T16" fmla="*/ 787 w 800"/>
              <a:gd name="T17" fmla="*/ 260 h 839"/>
              <a:gd name="T18" fmla="*/ 775 w 800"/>
              <a:gd name="T19" fmla="*/ 814 h 839"/>
              <a:gd name="T20" fmla="*/ 581 w 800"/>
              <a:gd name="T21" fmla="*/ 814 h 839"/>
              <a:gd name="T22" fmla="*/ 581 w 800"/>
              <a:gd name="T23" fmla="*/ 285 h 839"/>
              <a:gd name="T24" fmla="*/ 775 w 800"/>
              <a:gd name="T25" fmla="*/ 285 h 839"/>
              <a:gd name="T26" fmla="*/ 775 w 800"/>
              <a:gd name="T27" fmla="*/ 814 h 839"/>
              <a:gd name="T28" fmla="*/ 509 w 800"/>
              <a:gd name="T29" fmla="*/ 0 h 839"/>
              <a:gd name="T30" fmla="*/ 291 w 800"/>
              <a:gd name="T31" fmla="*/ 0 h 839"/>
              <a:gd name="T32" fmla="*/ 278 w 800"/>
              <a:gd name="T33" fmla="*/ 12 h 839"/>
              <a:gd name="T34" fmla="*/ 278 w 800"/>
              <a:gd name="T35" fmla="*/ 827 h 839"/>
              <a:gd name="T36" fmla="*/ 291 w 800"/>
              <a:gd name="T37" fmla="*/ 839 h 839"/>
              <a:gd name="T38" fmla="*/ 509 w 800"/>
              <a:gd name="T39" fmla="*/ 839 h 839"/>
              <a:gd name="T40" fmla="*/ 521 w 800"/>
              <a:gd name="T41" fmla="*/ 827 h 839"/>
              <a:gd name="T42" fmla="*/ 521 w 800"/>
              <a:gd name="T43" fmla="*/ 12 h 839"/>
              <a:gd name="T44" fmla="*/ 509 w 800"/>
              <a:gd name="T45" fmla="*/ 0 h 839"/>
              <a:gd name="T46" fmla="*/ 497 w 800"/>
              <a:gd name="T47" fmla="*/ 814 h 839"/>
              <a:gd name="T48" fmla="*/ 303 w 800"/>
              <a:gd name="T49" fmla="*/ 814 h 839"/>
              <a:gd name="T50" fmla="*/ 303 w 800"/>
              <a:gd name="T51" fmla="*/ 25 h 839"/>
              <a:gd name="T52" fmla="*/ 497 w 800"/>
              <a:gd name="T53" fmla="*/ 25 h 839"/>
              <a:gd name="T54" fmla="*/ 497 w 800"/>
              <a:gd name="T55" fmla="*/ 814 h 839"/>
              <a:gd name="T56" fmla="*/ 231 w 800"/>
              <a:gd name="T57" fmla="*/ 395 h 839"/>
              <a:gd name="T58" fmla="*/ 12 w 800"/>
              <a:gd name="T59" fmla="*/ 395 h 839"/>
              <a:gd name="T60" fmla="*/ 0 w 800"/>
              <a:gd name="T61" fmla="*/ 408 h 839"/>
              <a:gd name="T62" fmla="*/ 0 w 800"/>
              <a:gd name="T63" fmla="*/ 827 h 839"/>
              <a:gd name="T64" fmla="*/ 12 w 800"/>
              <a:gd name="T65" fmla="*/ 839 h 839"/>
              <a:gd name="T66" fmla="*/ 231 w 800"/>
              <a:gd name="T67" fmla="*/ 839 h 839"/>
              <a:gd name="T68" fmla="*/ 243 w 800"/>
              <a:gd name="T69" fmla="*/ 827 h 839"/>
              <a:gd name="T70" fmla="*/ 243 w 800"/>
              <a:gd name="T71" fmla="*/ 408 h 839"/>
              <a:gd name="T72" fmla="*/ 231 w 800"/>
              <a:gd name="T73" fmla="*/ 395 h 839"/>
              <a:gd name="T74" fmla="*/ 218 w 800"/>
              <a:gd name="T75" fmla="*/ 814 h 839"/>
              <a:gd name="T76" fmla="*/ 25 w 800"/>
              <a:gd name="T77" fmla="*/ 814 h 839"/>
              <a:gd name="T78" fmla="*/ 25 w 800"/>
              <a:gd name="T79" fmla="*/ 420 h 839"/>
              <a:gd name="T80" fmla="*/ 218 w 800"/>
              <a:gd name="T81" fmla="*/ 420 h 839"/>
              <a:gd name="T82" fmla="*/ 218 w 800"/>
              <a:gd name="T83" fmla="*/ 814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00" h="839">
                <a:moveTo>
                  <a:pt x="787" y="260"/>
                </a:moveTo>
                <a:cubicBezTo>
                  <a:pt x="569" y="260"/>
                  <a:pt x="569" y="260"/>
                  <a:pt x="569" y="260"/>
                </a:cubicBezTo>
                <a:cubicBezTo>
                  <a:pt x="562" y="260"/>
                  <a:pt x="556" y="266"/>
                  <a:pt x="556" y="273"/>
                </a:cubicBezTo>
                <a:cubicBezTo>
                  <a:pt x="556" y="827"/>
                  <a:pt x="556" y="827"/>
                  <a:pt x="556" y="827"/>
                </a:cubicBezTo>
                <a:cubicBezTo>
                  <a:pt x="556" y="833"/>
                  <a:pt x="562" y="839"/>
                  <a:pt x="569" y="839"/>
                </a:cubicBezTo>
                <a:cubicBezTo>
                  <a:pt x="787" y="839"/>
                  <a:pt x="787" y="839"/>
                  <a:pt x="787" y="839"/>
                </a:cubicBezTo>
                <a:cubicBezTo>
                  <a:pt x="794" y="839"/>
                  <a:pt x="800" y="833"/>
                  <a:pt x="800" y="827"/>
                </a:cubicBezTo>
                <a:cubicBezTo>
                  <a:pt x="800" y="273"/>
                  <a:pt x="800" y="273"/>
                  <a:pt x="800" y="273"/>
                </a:cubicBezTo>
                <a:cubicBezTo>
                  <a:pt x="800" y="266"/>
                  <a:pt x="794" y="260"/>
                  <a:pt x="787" y="260"/>
                </a:cubicBezTo>
                <a:close/>
                <a:moveTo>
                  <a:pt x="775" y="814"/>
                </a:moveTo>
                <a:cubicBezTo>
                  <a:pt x="581" y="814"/>
                  <a:pt x="581" y="814"/>
                  <a:pt x="581" y="814"/>
                </a:cubicBezTo>
                <a:cubicBezTo>
                  <a:pt x="581" y="285"/>
                  <a:pt x="581" y="285"/>
                  <a:pt x="581" y="285"/>
                </a:cubicBezTo>
                <a:cubicBezTo>
                  <a:pt x="775" y="285"/>
                  <a:pt x="775" y="285"/>
                  <a:pt x="775" y="285"/>
                </a:cubicBezTo>
                <a:lnTo>
                  <a:pt x="775" y="814"/>
                </a:lnTo>
                <a:close/>
                <a:moveTo>
                  <a:pt x="509" y="0"/>
                </a:moveTo>
                <a:cubicBezTo>
                  <a:pt x="291" y="0"/>
                  <a:pt x="291" y="0"/>
                  <a:pt x="291" y="0"/>
                </a:cubicBezTo>
                <a:cubicBezTo>
                  <a:pt x="284" y="0"/>
                  <a:pt x="278" y="6"/>
                  <a:pt x="278" y="12"/>
                </a:cubicBezTo>
                <a:cubicBezTo>
                  <a:pt x="278" y="827"/>
                  <a:pt x="278" y="827"/>
                  <a:pt x="278" y="827"/>
                </a:cubicBezTo>
                <a:cubicBezTo>
                  <a:pt x="278" y="833"/>
                  <a:pt x="284" y="839"/>
                  <a:pt x="291" y="839"/>
                </a:cubicBezTo>
                <a:cubicBezTo>
                  <a:pt x="509" y="839"/>
                  <a:pt x="509" y="839"/>
                  <a:pt x="509" y="839"/>
                </a:cubicBezTo>
                <a:cubicBezTo>
                  <a:pt x="516" y="839"/>
                  <a:pt x="521" y="833"/>
                  <a:pt x="521" y="827"/>
                </a:cubicBezTo>
                <a:cubicBezTo>
                  <a:pt x="521" y="12"/>
                  <a:pt x="521" y="12"/>
                  <a:pt x="521" y="12"/>
                </a:cubicBezTo>
                <a:cubicBezTo>
                  <a:pt x="521" y="6"/>
                  <a:pt x="516" y="0"/>
                  <a:pt x="509" y="0"/>
                </a:cubicBezTo>
                <a:close/>
                <a:moveTo>
                  <a:pt x="497" y="814"/>
                </a:moveTo>
                <a:cubicBezTo>
                  <a:pt x="303" y="814"/>
                  <a:pt x="303" y="814"/>
                  <a:pt x="303" y="814"/>
                </a:cubicBezTo>
                <a:cubicBezTo>
                  <a:pt x="303" y="25"/>
                  <a:pt x="303" y="25"/>
                  <a:pt x="303" y="25"/>
                </a:cubicBezTo>
                <a:cubicBezTo>
                  <a:pt x="497" y="25"/>
                  <a:pt x="497" y="25"/>
                  <a:pt x="497" y="25"/>
                </a:cubicBezTo>
                <a:lnTo>
                  <a:pt x="497" y="814"/>
                </a:lnTo>
                <a:close/>
                <a:moveTo>
                  <a:pt x="231" y="395"/>
                </a:moveTo>
                <a:cubicBezTo>
                  <a:pt x="12" y="395"/>
                  <a:pt x="12" y="395"/>
                  <a:pt x="12" y="395"/>
                </a:cubicBezTo>
                <a:cubicBezTo>
                  <a:pt x="5" y="395"/>
                  <a:pt x="0" y="401"/>
                  <a:pt x="0" y="408"/>
                </a:cubicBezTo>
                <a:cubicBezTo>
                  <a:pt x="0" y="827"/>
                  <a:pt x="0" y="827"/>
                  <a:pt x="0" y="827"/>
                </a:cubicBezTo>
                <a:cubicBezTo>
                  <a:pt x="0" y="833"/>
                  <a:pt x="5" y="839"/>
                  <a:pt x="12" y="839"/>
                </a:cubicBezTo>
                <a:cubicBezTo>
                  <a:pt x="231" y="839"/>
                  <a:pt x="231" y="839"/>
                  <a:pt x="231" y="839"/>
                </a:cubicBezTo>
                <a:cubicBezTo>
                  <a:pt x="238" y="839"/>
                  <a:pt x="243" y="833"/>
                  <a:pt x="243" y="827"/>
                </a:cubicBezTo>
                <a:cubicBezTo>
                  <a:pt x="243" y="408"/>
                  <a:pt x="243" y="408"/>
                  <a:pt x="243" y="408"/>
                </a:cubicBezTo>
                <a:cubicBezTo>
                  <a:pt x="243" y="401"/>
                  <a:pt x="238" y="395"/>
                  <a:pt x="231" y="395"/>
                </a:cubicBezTo>
                <a:close/>
                <a:moveTo>
                  <a:pt x="218" y="814"/>
                </a:moveTo>
                <a:cubicBezTo>
                  <a:pt x="25" y="814"/>
                  <a:pt x="25" y="814"/>
                  <a:pt x="25" y="814"/>
                </a:cubicBezTo>
                <a:cubicBezTo>
                  <a:pt x="25" y="420"/>
                  <a:pt x="25" y="420"/>
                  <a:pt x="25" y="420"/>
                </a:cubicBezTo>
                <a:cubicBezTo>
                  <a:pt x="218" y="420"/>
                  <a:pt x="218" y="420"/>
                  <a:pt x="218" y="420"/>
                </a:cubicBezTo>
                <a:lnTo>
                  <a:pt x="218" y="814"/>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4" name="Oval 23"/>
          <p:cNvSpPr/>
          <p:nvPr/>
        </p:nvSpPr>
        <p:spPr>
          <a:xfrm>
            <a:off x="1326369" y="1975240"/>
            <a:ext cx="333744" cy="333744"/>
          </a:xfrm>
          <a:prstGeom prst="ellipse">
            <a:avLst/>
          </a:prstGeom>
          <a:solidFill>
            <a:schemeClr val="bg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nvGrpSpPr>
          <p:cNvPr id="28" name="Group 27"/>
          <p:cNvGrpSpPr/>
          <p:nvPr/>
        </p:nvGrpSpPr>
        <p:grpSpPr>
          <a:xfrm>
            <a:off x="4130626" y="2741968"/>
            <a:ext cx="573324" cy="573324"/>
            <a:chOff x="3858203" y="2063591"/>
            <a:chExt cx="312530" cy="312530"/>
          </a:xfrm>
        </p:grpSpPr>
        <p:sp>
          <p:nvSpPr>
            <p:cNvPr id="25" name="Oval 24"/>
            <p:cNvSpPr/>
            <p:nvPr/>
          </p:nvSpPr>
          <p:spPr>
            <a:xfrm>
              <a:off x="3923503" y="2128891"/>
              <a:ext cx="181930" cy="181930"/>
            </a:xfrm>
            <a:prstGeom prst="ellipse">
              <a:avLst/>
            </a:prstGeom>
            <a:solidFill>
              <a:schemeClr val="tx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27" name="Oval 26"/>
            <p:cNvSpPr/>
            <p:nvPr/>
          </p:nvSpPr>
          <p:spPr>
            <a:xfrm>
              <a:off x="3858203" y="2063591"/>
              <a:ext cx="312530" cy="312530"/>
            </a:xfrm>
            <a:prstGeom prst="ellipse">
              <a:avLst/>
            </a:prstGeom>
            <a:noFill/>
            <a:ln w="19050" cmpd="sng">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grpSp>
        <p:nvGrpSpPr>
          <p:cNvPr id="29" name="Group 28"/>
          <p:cNvGrpSpPr/>
          <p:nvPr/>
        </p:nvGrpSpPr>
        <p:grpSpPr>
          <a:xfrm>
            <a:off x="3703502" y="4596074"/>
            <a:ext cx="573324" cy="573324"/>
            <a:chOff x="3858203" y="2063591"/>
            <a:chExt cx="312530" cy="312530"/>
          </a:xfrm>
        </p:grpSpPr>
        <p:sp>
          <p:nvSpPr>
            <p:cNvPr id="30" name="Oval 29"/>
            <p:cNvSpPr/>
            <p:nvPr/>
          </p:nvSpPr>
          <p:spPr>
            <a:xfrm>
              <a:off x="3923503" y="2128891"/>
              <a:ext cx="181930" cy="181930"/>
            </a:xfrm>
            <a:prstGeom prst="ellipse">
              <a:avLst/>
            </a:prstGeom>
            <a:solidFill>
              <a:schemeClr val="accent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31" name="Oval 30"/>
            <p:cNvSpPr/>
            <p:nvPr/>
          </p:nvSpPr>
          <p:spPr>
            <a:xfrm>
              <a:off x="3858203" y="2063591"/>
              <a:ext cx="312530" cy="312530"/>
            </a:xfrm>
            <a:prstGeom prst="ellipse">
              <a:avLst/>
            </a:prstGeom>
            <a:noFill/>
            <a:ln w="1905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grpSp>
        <p:nvGrpSpPr>
          <p:cNvPr id="32" name="Group 31"/>
          <p:cNvGrpSpPr/>
          <p:nvPr/>
        </p:nvGrpSpPr>
        <p:grpSpPr>
          <a:xfrm>
            <a:off x="7137634" y="2597322"/>
            <a:ext cx="573324" cy="573324"/>
            <a:chOff x="3858203" y="2063591"/>
            <a:chExt cx="312530" cy="312530"/>
          </a:xfrm>
        </p:grpSpPr>
        <p:sp>
          <p:nvSpPr>
            <p:cNvPr id="33" name="Oval 32"/>
            <p:cNvSpPr/>
            <p:nvPr/>
          </p:nvSpPr>
          <p:spPr>
            <a:xfrm>
              <a:off x="3923503" y="2128891"/>
              <a:ext cx="181930" cy="181930"/>
            </a:xfrm>
            <a:prstGeom prst="ellipse">
              <a:avLst/>
            </a:prstGeom>
            <a:solidFill>
              <a:schemeClr val="accent5"/>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34" name="Oval 33"/>
            <p:cNvSpPr/>
            <p:nvPr/>
          </p:nvSpPr>
          <p:spPr>
            <a:xfrm>
              <a:off x="3858203" y="2063591"/>
              <a:ext cx="312530" cy="312530"/>
            </a:xfrm>
            <a:prstGeom prst="ellipse">
              <a:avLst/>
            </a:prstGeom>
            <a:noFill/>
            <a:ln w="1905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grpSp>
        <p:nvGrpSpPr>
          <p:cNvPr id="35" name="Group 34"/>
          <p:cNvGrpSpPr/>
          <p:nvPr/>
        </p:nvGrpSpPr>
        <p:grpSpPr>
          <a:xfrm>
            <a:off x="7615569" y="4702856"/>
            <a:ext cx="573324" cy="573324"/>
            <a:chOff x="3858203" y="2063591"/>
            <a:chExt cx="312530" cy="312530"/>
          </a:xfrm>
        </p:grpSpPr>
        <p:sp>
          <p:nvSpPr>
            <p:cNvPr id="36" name="Oval 35"/>
            <p:cNvSpPr/>
            <p:nvPr/>
          </p:nvSpPr>
          <p:spPr>
            <a:xfrm>
              <a:off x="3923503" y="2128891"/>
              <a:ext cx="181930" cy="181930"/>
            </a:xfrm>
            <a:prstGeom prst="ellipse">
              <a:avLst/>
            </a:prstGeom>
            <a:solidFill>
              <a:schemeClr val="accent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37" name="Oval 36"/>
            <p:cNvSpPr/>
            <p:nvPr/>
          </p:nvSpPr>
          <p:spPr>
            <a:xfrm>
              <a:off x="3858203" y="2063591"/>
              <a:ext cx="312530" cy="312530"/>
            </a:xfrm>
            <a:prstGeom prst="ellipse">
              <a:avLst/>
            </a:prstGeom>
            <a:noFill/>
            <a:ln w="1905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grpSp>
        <p:nvGrpSpPr>
          <p:cNvPr id="39" name="Group 38"/>
          <p:cNvGrpSpPr/>
          <p:nvPr/>
        </p:nvGrpSpPr>
        <p:grpSpPr>
          <a:xfrm>
            <a:off x="10571683" y="3137042"/>
            <a:ext cx="1614116" cy="1614117"/>
            <a:chOff x="1312261" y="1239862"/>
            <a:chExt cx="1396424" cy="1396425"/>
          </a:xfrm>
        </p:grpSpPr>
        <p:sp>
          <p:nvSpPr>
            <p:cNvPr id="40" name="Oval 39"/>
            <p:cNvSpPr/>
            <p:nvPr/>
          </p:nvSpPr>
          <p:spPr>
            <a:xfrm>
              <a:off x="1613552" y="1541153"/>
              <a:ext cx="793841" cy="793844"/>
            </a:xfrm>
            <a:prstGeom prst="ellipse">
              <a:avLst/>
            </a:prstGeom>
            <a:solidFill>
              <a:schemeClr val="accent1">
                <a:alpha val="20000"/>
              </a:schemeClr>
            </a:solidFill>
            <a:ln w="1905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1" name="Oval 40"/>
            <p:cNvSpPr/>
            <p:nvPr/>
          </p:nvSpPr>
          <p:spPr>
            <a:xfrm>
              <a:off x="1312261" y="1239862"/>
              <a:ext cx="1396424" cy="1396425"/>
            </a:xfrm>
            <a:prstGeom prst="ellipse">
              <a:avLst/>
            </a:prstGeom>
            <a:noFill/>
            <a:ln w="25400" cap="rnd" cmpd="sng">
              <a:solidFill>
                <a:schemeClr val="bg1">
                  <a:lumMod val="65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sp>
        <p:nvSpPr>
          <p:cNvPr id="21" name="Freeform 37"/>
          <p:cNvSpPr>
            <a:spLocks noEditPoints="1"/>
          </p:cNvSpPr>
          <p:nvPr/>
        </p:nvSpPr>
        <p:spPr bwMode="auto">
          <a:xfrm>
            <a:off x="9148412" y="4547291"/>
            <a:ext cx="709240" cy="780659"/>
          </a:xfrm>
          <a:custGeom>
            <a:avLst/>
            <a:gdLst>
              <a:gd name="T0" fmla="*/ 400 w 800"/>
              <a:gd name="T1" fmla="*/ 0 h 880"/>
              <a:gd name="T2" fmla="*/ 0 w 800"/>
              <a:gd name="T3" fmla="*/ 180 h 880"/>
              <a:gd name="T4" fmla="*/ 0 w 800"/>
              <a:gd name="T5" fmla="*/ 700 h 880"/>
              <a:gd name="T6" fmla="*/ 400 w 800"/>
              <a:gd name="T7" fmla="*/ 880 h 880"/>
              <a:gd name="T8" fmla="*/ 800 w 800"/>
              <a:gd name="T9" fmla="*/ 700 h 880"/>
              <a:gd name="T10" fmla="*/ 800 w 800"/>
              <a:gd name="T11" fmla="*/ 180 h 880"/>
              <a:gd name="T12" fmla="*/ 400 w 800"/>
              <a:gd name="T13" fmla="*/ 0 h 880"/>
              <a:gd name="T14" fmla="*/ 760 w 800"/>
              <a:gd name="T15" fmla="*/ 700 h 880"/>
              <a:gd name="T16" fmla="*/ 400 w 800"/>
              <a:gd name="T17" fmla="*/ 840 h 880"/>
              <a:gd name="T18" fmla="*/ 40 w 800"/>
              <a:gd name="T19" fmla="*/ 700 h 880"/>
              <a:gd name="T20" fmla="*/ 40 w 800"/>
              <a:gd name="T21" fmla="*/ 599 h 880"/>
              <a:gd name="T22" fmla="*/ 400 w 800"/>
              <a:gd name="T23" fmla="*/ 700 h 880"/>
              <a:gd name="T24" fmla="*/ 760 w 800"/>
              <a:gd name="T25" fmla="*/ 599 h 880"/>
              <a:gd name="T26" fmla="*/ 760 w 800"/>
              <a:gd name="T27" fmla="*/ 700 h 880"/>
              <a:gd name="T28" fmla="*/ 760 w 800"/>
              <a:gd name="T29" fmla="*/ 520 h 880"/>
              <a:gd name="T30" fmla="*/ 400 w 800"/>
              <a:gd name="T31" fmla="*/ 660 h 880"/>
              <a:gd name="T32" fmla="*/ 40 w 800"/>
              <a:gd name="T33" fmla="*/ 520 h 880"/>
              <a:gd name="T34" fmla="*/ 40 w 800"/>
              <a:gd name="T35" fmla="*/ 419 h 880"/>
              <a:gd name="T36" fmla="*/ 400 w 800"/>
              <a:gd name="T37" fmla="*/ 520 h 880"/>
              <a:gd name="T38" fmla="*/ 760 w 800"/>
              <a:gd name="T39" fmla="*/ 419 h 880"/>
              <a:gd name="T40" fmla="*/ 760 w 800"/>
              <a:gd name="T41" fmla="*/ 520 h 880"/>
              <a:gd name="T42" fmla="*/ 760 w 800"/>
              <a:gd name="T43" fmla="*/ 340 h 880"/>
              <a:gd name="T44" fmla="*/ 400 w 800"/>
              <a:gd name="T45" fmla="*/ 480 h 880"/>
              <a:gd name="T46" fmla="*/ 40 w 800"/>
              <a:gd name="T47" fmla="*/ 340 h 880"/>
              <a:gd name="T48" fmla="*/ 40 w 800"/>
              <a:gd name="T49" fmla="*/ 259 h 880"/>
              <a:gd name="T50" fmla="*/ 400 w 800"/>
              <a:gd name="T51" fmla="*/ 360 h 880"/>
              <a:gd name="T52" fmla="*/ 760 w 800"/>
              <a:gd name="T53" fmla="*/ 259 h 880"/>
              <a:gd name="T54" fmla="*/ 760 w 800"/>
              <a:gd name="T55" fmla="*/ 340 h 880"/>
              <a:gd name="T56" fmla="*/ 400 w 800"/>
              <a:gd name="T57" fmla="*/ 320 h 880"/>
              <a:gd name="T58" fmla="*/ 40 w 800"/>
              <a:gd name="T59" fmla="*/ 180 h 880"/>
              <a:gd name="T60" fmla="*/ 400 w 800"/>
              <a:gd name="T61" fmla="*/ 40 h 880"/>
              <a:gd name="T62" fmla="*/ 760 w 800"/>
              <a:gd name="T63" fmla="*/ 180 h 880"/>
              <a:gd name="T64" fmla="*/ 400 w 800"/>
              <a:gd name="T65" fmla="*/ 32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0" h="880">
                <a:moveTo>
                  <a:pt x="400" y="0"/>
                </a:moveTo>
                <a:cubicBezTo>
                  <a:pt x="175" y="0"/>
                  <a:pt x="0" y="79"/>
                  <a:pt x="0" y="180"/>
                </a:cubicBezTo>
                <a:cubicBezTo>
                  <a:pt x="0" y="700"/>
                  <a:pt x="0" y="700"/>
                  <a:pt x="0" y="700"/>
                </a:cubicBezTo>
                <a:cubicBezTo>
                  <a:pt x="0" y="801"/>
                  <a:pt x="175" y="880"/>
                  <a:pt x="400" y="880"/>
                </a:cubicBezTo>
                <a:cubicBezTo>
                  <a:pt x="624" y="880"/>
                  <a:pt x="800" y="801"/>
                  <a:pt x="800" y="700"/>
                </a:cubicBezTo>
                <a:cubicBezTo>
                  <a:pt x="800" y="180"/>
                  <a:pt x="800" y="180"/>
                  <a:pt x="800" y="180"/>
                </a:cubicBezTo>
                <a:cubicBezTo>
                  <a:pt x="800" y="79"/>
                  <a:pt x="624" y="0"/>
                  <a:pt x="400" y="0"/>
                </a:cubicBezTo>
                <a:close/>
                <a:moveTo>
                  <a:pt x="760" y="700"/>
                </a:moveTo>
                <a:cubicBezTo>
                  <a:pt x="760" y="782"/>
                  <a:pt x="570" y="840"/>
                  <a:pt x="400" y="840"/>
                </a:cubicBezTo>
                <a:cubicBezTo>
                  <a:pt x="229" y="840"/>
                  <a:pt x="40" y="782"/>
                  <a:pt x="40" y="700"/>
                </a:cubicBezTo>
                <a:cubicBezTo>
                  <a:pt x="40" y="599"/>
                  <a:pt x="40" y="599"/>
                  <a:pt x="40" y="599"/>
                </a:cubicBezTo>
                <a:cubicBezTo>
                  <a:pt x="104" y="659"/>
                  <a:pt x="239" y="700"/>
                  <a:pt x="400" y="700"/>
                </a:cubicBezTo>
                <a:cubicBezTo>
                  <a:pt x="560" y="700"/>
                  <a:pt x="695" y="659"/>
                  <a:pt x="760" y="599"/>
                </a:cubicBezTo>
                <a:lnTo>
                  <a:pt x="760" y="700"/>
                </a:lnTo>
                <a:close/>
                <a:moveTo>
                  <a:pt x="760" y="520"/>
                </a:moveTo>
                <a:cubicBezTo>
                  <a:pt x="760" y="602"/>
                  <a:pt x="570" y="660"/>
                  <a:pt x="400" y="660"/>
                </a:cubicBezTo>
                <a:cubicBezTo>
                  <a:pt x="229" y="660"/>
                  <a:pt x="40" y="602"/>
                  <a:pt x="40" y="520"/>
                </a:cubicBezTo>
                <a:cubicBezTo>
                  <a:pt x="40" y="419"/>
                  <a:pt x="40" y="419"/>
                  <a:pt x="40" y="419"/>
                </a:cubicBezTo>
                <a:cubicBezTo>
                  <a:pt x="104" y="479"/>
                  <a:pt x="239" y="520"/>
                  <a:pt x="400" y="520"/>
                </a:cubicBezTo>
                <a:cubicBezTo>
                  <a:pt x="560" y="520"/>
                  <a:pt x="695" y="479"/>
                  <a:pt x="760" y="419"/>
                </a:cubicBezTo>
                <a:lnTo>
                  <a:pt x="760" y="520"/>
                </a:lnTo>
                <a:close/>
                <a:moveTo>
                  <a:pt x="760" y="340"/>
                </a:moveTo>
                <a:cubicBezTo>
                  <a:pt x="760" y="422"/>
                  <a:pt x="570" y="480"/>
                  <a:pt x="400" y="480"/>
                </a:cubicBezTo>
                <a:cubicBezTo>
                  <a:pt x="229" y="480"/>
                  <a:pt x="40" y="422"/>
                  <a:pt x="40" y="340"/>
                </a:cubicBezTo>
                <a:cubicBezTo>
                  <a:pt x="40" y="259"/>
                  <a:pt x="40" y="259"/>
                  <a:pt x="40" y="259"/>
                </a:cubicBezTo>
                <a:cubicBezTo>
                  <a:pt x="104" y="319"/>
                  <a:pt x="239" y="360"/>
                  <a:pt x="400" y="360"/>
                </a:cubicBezTo>
                <a:cubicBezTo>
                  <a:pt x="560" y="360"/>
                  <a:pt x="695" y="319"/>
                  <a:pt x="760" y="259"/>
                </a:cubicBezTo>
                <a:lnTo>
                  <a:pt x="760" y="340"/>
                </a:lnTo>
                <a:close/>
                <a:moveTo>
                  <a:pt x="400" y="320"/>
                </a:moveTo>
                <a:cubicBezTo>
                  <a:pt x="229" y="320"/>
                  <a:pt x="40" y="262"/>
                  <a:pt x="40" y="180"/>
                </a:cubicBezTo>
                <a:cubicBezTo>
                  <a:pt x="40" y="97"/>
                  <a:pt x="229" y="40"/>
                  <a:pt x="400" y="40"/>
                </a:cubicBezTo>
                <a:cubicBezTo>
                  <a:pt x="570" y="40"/>
                  <a:pt x="760" y="97"/>
                  <a:pt x="760" y="180"/>
                </a:cubicBezTo>
                <a:cubicBezTo>
                  <a:pt x="760" y="262"/>
                  <a:pt x="570" y="320"/>
                  <a:pt x="400" y="320"/>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0" name="Freeform 29"/>
          <p:cNvSpPr>
            <a:spLocks noEditPoints="1"/>
          </p:cNvSpPr>
          <p:nvPr/>
        </p:nvSpPr>
        <p:spPr bwMode="auto">
          <a:xfrm>
            <a:off x="8097676" y="1034763"/>
            <a:ext cx="756685" cy="756685"/>
          </a:xfrm>
          <a:custGeom>
            <a:avLst/>
            <a:gdLst>
              <a:gd name="T0" fmla="*/ 400 w 800"/>
              <a:gd name="T1" fmla="*/ 566 h 800"/>
              <a:gd name="T2" fmla="*/ 400 w 800"/>
              <a:gd name="T3" fmla="*/ 533 h 800"/>
              <a:gd name="T4" fmla="*/ 533 w 800"/>
              <a:gd name="T5" fmla="*/ 400 h 800"/>
              <a:gd name="T6" fmla="*/ 688 w 800"/>
              <a:gd name="T7" fmla="*/ 316 h 800"/>
              <a:gd name="T8" fmla="*/ 721 w 800"/>
              <a:gd name="T9" fmla="*/ 176 h 800"/>
              <a:gd name="T10" fmla="*/ 588 w 800"/>
              <a:gd name="T11" fmla="*/ 93 h 800"/>
              <a:gd name="T12" fmla="*/ 483 w 800"/>
              <a:gd name="T13" fmla="*/ 50 h 800"/>
              <a:gd name="T14" fmla="*/ 316 w 800"/>
              <a:gd name="T15" fmla="*/ 50 h 800"/>
              <a:gd name="T16" fmla="*/ 211 w 800"/>
              <a:gd name="T17" fmla="*/ 93 h 800"/>
              <a:gd name="T18" fmla="*/ 93 w 800"/>
              <a:gd name="T19" fmla="*/ 211 h 800"/>
              <a:gd name="T20" fmla="*/ 50 w 800"/>
              <a:gd name="T21" fmla="*/ 316 h 800"/>
              <a:gd name="T22" fmla="*/ 0 w 800"/>
              <a:gd name="T23" fmla="*/ 433 h 800"/>
              <a:gd name="T24" fmla="*/ 137 w 800"/>
              <a:gd name="T25" fmla="*/ 544 h 800"/>
              <a:gd name="T26" fmla="*/ 93 w 800"/>
              <a:gd name="T27" fmla="*/ 659 h 800"/>
              <a:gd name="T28" fmla="*/ 255 w 800"/>
              <a:gd name="T29" fmla="*/ 662 h 800"/>
              <a:gd name="T30" fmla="*/ 366 w 800"/>
              <a:gd name="T31" fmla="*/ 800 h 800"/>
              <a:gd name="T32" fmla="*/ 483 w 800"/>
              <a:gd name="T33" fmla="*/ 688 h 800"/>
              <a:gd name="T34" fmla="*/ 659 w 800"/>
              <a:gd name="T35" fmla="*/ 706 h 800"/>
              <a:gd name="T36" fmla="*/ 662 w 800"/>
              <a:gd name="T37" fmla="*/ 544 h 800"/>
              <a:gd name="T38" fmla="*/ 785 w 800"/>
              <a:gd name="T39" fmla="*/ 468 h 800"/>
              <a:gd name="T40" fmla="*/ 750 w 800"/>
              <a:gd name="T41" fmla="*/ 316 h 800"/>
              <a:gd name="T42" fmla="*/ 750 w 800"/>
              <a:gd name="T43" fmla="*/ 450 h 800"/>
              <a:gd name="T44" fmla="*/ 627 w 800"/>
              <a:gd name="T45" fmla="*/ 538 h 800"/>
              <a:gd name="T46" fmla="*/ 683 w 800"/>
              <a:gd name="T47" fmla="*/ 635 h 800"/>
              <a:gd name="T48" fmla="*/ 559 w 800"/>
              <a:gd name="T49" fmla="*/ 630 h 800"/>
              <a:gd name="T50" fmla="*/ 450 w 800"/>
              <a:gd name="T51" fmla="*/ 675 h 800"/>
              <a:gd name="T52" fmla="*/ 366 w 800"/>
              <a:gd name="T53" fmla="*/ 766 h 800"/>
              <a:gd name="T54" fmla="*/ 337 w 800"/>
              <a:gd name="T55" fmla="*/ 659 h 800"/>
              <a:gd name="T56" fmla="*/ 241 w 800"/>
              <a:gd name="T57" fmla="*/ 630 h 800"/>
              <a:gd name="T58" fmla="*/ 117 w 800"/>
              <a:gd name="T59" fmla="*/ 635 h 800"/>
              <a:gd name="T60" fmla="*/ 170 w 800"/>
              <a:gd name="T61" fmla="*/ 559 h 800"/>
              <a:gd name="T62" fmla="*/ 125 w 800"/>
              <a:gd name="T63" fmla="*/ 450 h 800"/>
              <a:gd name="T64" fmla="*/ 33 w 800"/>
              <a:gd name="T65" fmla="*/ 366 h 800"/>
              <a:gd name="T66" fmla="*/ 125 w 800"/>
              <a:gd name="T67" fmla="*/ 350 h 800"/>
              <a:gd name="T68" fmla="*/ 170 w 800"/>
              <a:gd name="T69" fmla="*/ 240 h 800"/>
              <a:gd name="T70" fmla="*/ 164 w 800"/>
              <a:gd name="T71" fmla="*/ 117 h 800"/>
              <a:gd name="T72" fmla="*/ 261 w 800"/>
              <a:gd name="T73" fmla="*/ 172 h 800"/>
              <a:gd name="T74" fmla="*/ 350 w 800"/>
              <a:gd name="T75" fmla="*/ 50 h 800"/>
              <a:gd name="T76" fmla="*/ 450 w 800"/>
              <a:gd name="T77" fmla="*/ 50 h 800"/>
              <a:gd name="T78" fmla="*/ 538 w 800"/>
              <a:gd name="T79" fmla="*/ 172 h 800"/>
              <a:gd name="T80" fmla="*/ 635 w 800"/>
              <a:gd name="T81" fmla="*/ 117 h 800"/>
              <a:gd name="T82" fmla="*/ 683 w 800"/>
              <a:gd name="T83" fmla="*/ 187 h 800"/>
              <a:gd name="T84" fmla="*/ 659 w 800"/>
              <a:gd name="T85" fmla="*/ 337 h 800"/>
              <a:gd name="T86" fmla="*/ 766 w 800"/>
              <a:gd name="T87" fmla="*/ 366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00" h="800">
                <a:moveTo>
                  <a:pt x="400" y="233"/>
                </a:moveTo>
                <a:cubicBezTo>
                  <a:pt x="308" y="233"/>
                  <a:pt x="233" y="308"/>
                  <a:pt x="233" y="400"/>
                </a:cubicBezTo>
                <a:cubicBezTo>
                  <a:pt x="233" y="492"/>
                  <a:pt x="308" y="566"/>
                  <a:pt x="400" y="566"/>
                </a:cubicBezTo>
                <a:cubicBezTo>
                  <a:pt x="492" y="566"/>
                  <a:pt x="566" y="492"/>
                  <a:pt x="566" y="400"/>
                </a:cubicBezTo>
                <a:cubicBezTo>
                  <a:pt x="566" y="308"/>
                  <a:pt x="492" y="233"/>
                  <a:pt x="400" y="233"/>
                </a:cubicBezTo>
                <a:close/>
                <a:moveTo>
                  <a:pt x="400" y="533"/>
                </a:moveTo>
                <a:cubicBezTo>
                  <a:pt x="326" y="533"/>
                  <a:pt x="266" y="473"/>
                  <a:pt x="266" y="400"/>
                </a:cubicBezTo>
                <a:cubicBezTo>
                  <a:pt x="266" y="326"/>
                  <a:pt x="326" y="266"/>
                  <a:pt x="400" y="266"/>
                </a:cubicBezTo>
                <a:cubicBezTo>
                  <a:pt x="473" y="266"/>
                  <a:pt x="533" y="326"/>
                  <a:pt x="533" y="400"/>
                </a:cubicBezTo>
                <a:cubicBezTo>
                  <a:pt x="533" y="473"/>
                  <a:pt x="473" y="533"/>
                  <a:pt x="400" y="533"/>
                </a:cubicBezTo>
                <a:close/>
                <a:moveTo>
                  <a:pt x="750" y="316"/>
                </a:moveTo>
                <a:cubicBezTo>
                  <a:pt x="688" y="316"/>
                  <a:pt x="688" y="316"/>
                  <a:pt x="688" y="316"/>
                </a:cubicBezTo>
                <a:cubicBezTo>
                  <a:pt x="681" y="295"/>
                  <a:pt x="673" y="274"/>
                  <a:pt x="662" y="255"/>
                </a:cubicBezTo>
                <a:cubicBezTo>
                  <a:pt x="706" y="211"/>
                  <a:pt x="706" y="211"/>
                  <a:pt x="706" y="211"/>
                </a:cubicBezTo>
                <a:cubicBezTo>
                  <a:pt x="716" y="202"/>
                  <a:pt x="721" y="189"/>
                  <a:pt x="721" y="176"/>
                </a:cubicBezTo>
                <a:cubicBezTo>
                  <a:pt x="721" y="162"/>
                  <a:pt x="716" y="150"/>
                  <a:pt x="706" y="140"/>
                </a:cubicBezTo>
                <a:cubicBezTo>
                  <a:pt x="659" y="93"/>
                  <a:pt x="659" y="93"/>
                  <a:pt x="659" y="93"/>
                </a:cubicBezTo>
                <a:cubicBezTo>
                  <a:pt x="640" y="74"/>
                  <a:pt x="607" y="74"/>
                  <a:pt x="588" y="93"/>
                </a:cubicBezTo>
                <a:cubicBezTo>
                  <a:pt x="544" y="137"/>
                  <a:pt x="544" y="137"/>
                  <a:pt x="544" y="137"/>
                </a:cubicBezTo>
                <a:cubicBezTo>
                  <a:pt x="525" y="126"/>
                  <a:pt x="504" y="118"/>
                  <a:pt x="483" y="112"/>
                </a:cubicBezTo>
                <a:cubicBezTo>
                  <a:pt x="483" y="50"/>
                  <a:pt x="483" y="50"/>
                  <a:pt x="483" y="50"/>
                </a:cubicBezTo>
                <a:cubicBezTo>
                  <a:pt x="483" y="22"/>
                  <a:pt x="461" y="0"/>
                  <a:pt x="433" y="0"/>
                </a:cubicBezTo>
                <a:cubicBezTo>
                  <a:pt x="366" y="0"/>
                  <a:pt x="366" y="0"/>
                  <a:pt x="366" y="0"/>
                </a:cubicBezTo>
                <a:cubicBezTo>
                  <a:pt x="339" y="0"/>
                  <a:pt x="316" y="22"/>
                  <a:pt x="316" y="50"/>
                </a:cubicBezTo>
                <a:cubicBezTo>
                  <a:pt x="316" y="112"/>
                  <a:pt x="316" y="112"/>
                  <a:pt x="316" y="112"/>
                </a:cubicBezTo>
                <a:cubicBezTo>
                  <a:pt x="295" y="118"/>
                  <a:pt x="275" y="126"/>
                  <a:pt x="255" y="137"/>
                </a:cubicBezTo>
                <a:cubicBezTo>
                  <a:pt x="211" y="93"/>
                  <a:pt x="211" y="93"/>
                  <a:pt x="211" y="93"/>
                </a:cubicBezTo>
                <a:cubicBezTo>
                  <a:pt x="192" y="74"/>
                  <a:pt x="159" y="74"/>
                  <a:pt x="140" y="93"/>
                </a:cubicBezTo>
                <a:cubicBezTo>
                  <a:pt x="93" y="140"/>
                  <a:pt x="93" y="140"/>
                  <a:pt x="93" y="140"/>
                </a:cubicBezTo>
                <a:cubicBezTo>
                  <a:pt x="74" y="160"/>
                  <a:pt x="74" y="192"/>
                  <a:pt x="93" y="211"/>
                </a:cubicBezTo>
                <a:cubicBezTo>
                  <a:pt x="137" y="255"/>
                  <a:pt x="137" y="255"/>
                  <a:pt x="137" y="255"/>
                </a:cubicBezTo>
                <a:cubicBezTo>
                  <a:pt x="126" y="274"/>
                  <a:pt x="118" y="295"/>
                  <a:pt x="112" y="316"/>
                </a:cubicBezTo>
                <a:cubicBezTo>
                  <a:pt x="50" y="316"/>
                  <a:pt x="50" y="316"/>
                  <a:pt x="50" y="316"/>
                </a:cubicBezTo>
                <a:cubicBezTo>
                  <a:pt x="36" y="316"/>
                  <a:pt x="24" y="322"/>
                  <a:pt x="14" y="331"/>
                </a:cubicBezTo>
                <a:cubicBezTo>
                  <a:pt x="5" y="340"/>
                  <a:pt x="0" y="353"/>
                  <a:pt x="0" y="366"/>
                </a:cubicBezTo>
                <a:cubicBezTo>
                  <a:pt x="0" y="433"/>
                  <a:pt x="0" y="433"/>
                  <a:pt x="0" y="433"/>
                </a:cubicBezTo>
                <a:cubicBezTo>
                  <a:pt x="0" y="461"/>
                  <a:pt x="22" y="483"/>
                  <a:pt x="50" y="483"/>
                </a:cubicBezTo>
                <a:cubicBezTo>
                  <a:pt x="112" y="483"/>
                  <a:pt x="112" y="483"/>
                  <a:pt x="112" y="483"/>
                </a:cubicBezTo>
                <a:cubicBezTo>
                  <a:pt x="118" y="504"/>
                  <a:pt x="126" y="525"/>
                  <a:pt x="137" y="544"/>
                </a:cubicBezTo>
                <a:cubicBezTo>
                  <a:pt x="93" y="588"/>
                  <a:pt x="93" y="588"/>
                  <a:pt x="93" y="588"/>
                </a:cubicBezTo>
                <a:cubicBezTo>
                  <a:pt x="84" y="598"/>
                  <a:pt x="79" y="610"/>
                  <a:pt x="79" y="624"/>
                </a:cubicBezTo>
                <a:cubicBezTo>
                  <a:pt x="79" y="637"/>
                  <a:pt x="84" y="649"/>
                  <a:pt x="93" y="659"/>
                </a:cubicBezTo>
                <a:cubicBezTo>
                  <a:pt x="140" y="706"/>
                  <a:pt x="140" y="706"/>
                  <a:pt x="140" y="706"/>
                </a:cubicBezTo>
                <a:cubicBezTo>
                  <a:pt x="159" y="725"/>
                  <a:pt x="192" y="725"/>
                  <a:pt x="211" y="706"/>
                </a:cubicBezTo>
                <a:cubicBezTo>
                  <a:pt x="255" y="662"/>
                  <a:pt x="255" y="662"/>
                  <a:pt x="255" y="662"/>
                </a:cubicBezTo>
                <a:cubicBezTo>
                  <a:pt x="274" y="673"/>
                  <a:pt x="295" y="681"/>
                  <a:pt x="316" y="688"/>
                </a:cubicBezTo>
                <a:cubicBezTo>
                  <a:pt x="316" y="750"/>
                  <a:pt x="316" y="750"/>
                  <a:pt x="316" y="750"/>
                </a:cubicBezTo>
                <a:cubicBezTo>
                  <a:pt x="316" y="777"/>
                  <a:pt x="339" y="800"/>
                  <a:pt x="366" y="800"/>
                </a:cubicBezTo>
                <a:cubicBezTo>
                  <a:pt x="433" y="800"/>
                  <a:pt x="433" y="800"/>
                  <a:pt x="433" y="800"/>
                </a:cubicBezTo>
                <a:cubicBezTo>
                  <a:pt x="461" y="800"/>
                  <a:pt x="483" y="777"/>
                  <a:pt x="483" y="750"/>
                </a:cubicBezTo>
                <a:cubicBezTo>
                  <a:pt x="483" y="688"/>
                  <a:pt x="483" y="688"/>
                  <a:pt x="483" y="688"/>
                </a:cubicBezTo>
                <a:cubicBezTo>
                  <a:pt x="504" y="681"/>
                  <a:pt x="525" y="673"/>
                  <a:pt x="544" y="662"/>
                </a:cubicBezTo>
                <a:cubicBezTo>
                  <a:pt x="588" y="706"/>
                  <a:pt x="588" y="706"/>
                  <a:pt x="588" y="706"/>
                </a:cubicBezTo>
                <a:cubicBezTo>
                  <a:pt x="607" y="725"/>
                  <a:pt x="640" y="725"/>
                  <a:pt x="659" y="706"/>
                </a:cubicBezTo>
                <a:cubicBezTo>
                  <a:pt x="706" y="659"/>
                  <a:pt x="706" y="659"/>
                  <a:pt x="706" y="659"/>
                </a:cubicBezTo>
                <a:cubicBezTo>
                  <a:pt x="726" y="639"/>
                  <a:pt x="726" y="608"/>
                  <a:pt x="706" y="588"/>
                </a:cubicBezTo>
                <a:cubicBezTo>
                  <a:pt x="662" y="544"/>
                  <a:pt x="662" y="544"/>
                  <a:pt x="662" y="544"/>
                </a:cubicBezTo>
                <a:cubicBezTo>
                  <a:pt x="673" y="525"/>
                  <a:pt x="681" y="504"/>
                  <a:pt x="688" y="483"/>
                </a:cubicBezTo>
                <a:cubicBezTo>
                  <a:pt x="750" y="483"/>
                  <a:pt x="750" y="483"/>
                  <a:pt x="750" y="483"/>
                </a:cubicBezTo>
                <a:cubicBezTo>
                  <a:pt x="763" y="483"/>
                  <a:pt x="776" y="478"/>
                  <a:pt x="785" y="468"/>
                </a:cubicBezTo>
                <a:cubicBezTo>
                  <a:pt x="794" y="459"/>
                  <a:pt x="800" y="446"/>
                  <a:pt x="800" y="433"/>
                </a:cubicBezTo>
                <a:cubicBezTo>
                  <a:pt x="800" y="366"/>
                  <a:pt x="800" y="366"/>
                  <a:pt x="800" y="366"/>
                </a:cubicBezTo>
                <a:cubicBezTo>
                  <a:pt x="800" y="339"/>
                  <a:pt x="777" y="316"/>
                  <a:pt x="750" y="316"/>
                </a:cubicBezTo>
                <a:close/>
                <a:moveTo>
                  <a:pt x="766" y="433"/>
                </a:moveTo>
                <a:cubicBezTo>
                  <a:pt x="766" y="437"/>
                  <a:pt x="765" y="442"/>
                  <a:pt x="761" y="445"/>
                </a:cubicBezTo>
                <a:cubicBezTo>
                  <a:pt x="758" y="448"/>
                  <a:pt x="754" y="450"/>
                  <a:pt x="750" y="450"/>
                </a:cubicBezTo>
                <a:cubicBezTo>
                  <a:pt x="675" y="450"/>
                  <a:pt x="675" y="450"/>
                  <a:pt x="675" y="450"/>
                </a:cubicBezTo>
                <a:cubicBezTo>
                  <a:pt x="667" y="450"/>
                  <a:pt x="660" y="455"/>
                  <a:pt x="659" y="462"/>
                </a:cubicBezTo>
                <a:cubicBezTo>
                  <a:pt x="652" y="489"/>
                  <a:pt x="642" y="515"/>
                  <a:pt x="627" y="538"/>
                </a:cubicBezTo>
                <a:cubicBezTo>
                  <a:pt x="623" y="545"/>
                  <a:pt x="624" y="553"/>
                  <a:pt x="630" y="559"/>
                </a:cubicBezTo>
                <a:cubicBezTo>
                  <a:pt x="683" y="612"/>
                  <a:pt x="683" y="612"/>
                  <a:pt x="683" y="612"/>
                </a:cubicBezTo>
                <a:cubicBezTo>
                  <a:pt x="689" y="618"/>
                  <a:pt x="689" y="629"/>
                  <a:pt x="683" y="635"/>
                </a:cubicBezTo>
                <a:cubicBezTo>
                  <a:pt x="635" y="682"/>
                  <a:pt x="635" y="682"/>
                  <a:pt x="635" y="682"/>
                </a:cubicBezTo>
                <a:cubicBezTo>
                  <a:pt x="629" y="689"/>
                  <a:pt x="618" y="689"/>
                  <a:pt x="612" y="682"/>
                </a:cubicBezTo>
                <a:cubicBezTo>
                  <a:pt x="559" y="630"/>
                  <a:pt x="559" y="630"/>
                  <a:pt x="559" y="630"/>
                </a:cubicBezTo>
                <a:cubicBezTo>
                  <a:pt x="553" y="624"/>
                  <a:pt x="545" y="623"/>
                  <a:pt x="538" y="627"/>
                </a:cubicBezTo>
                <a:cubicBezTo>
                  <a:pt x="515" y="642"/>
                  <a:pt x="489" y="652"/>
                  <a:pt x="462" y="659"/>
                </a:cubicBezTo>
                <a:cubicBezTo>
                  <a:pt x="455" y="660"/>
                  <a:pt x="450" y="667"/>
                  <a:pt x="450" y="675"/>
                </a:cubicBezTo>
                <a:cubicBezTo>
                  <a:pt x="450" y="750"/>
                  <a:pt x="450" y="750"/>
                  <a:pt x="450" y="750"/>
                </a:cubicBezTo>
                <a:cubicBezTo>
                  <a:pt x="450" y="759"/>
                  <a:pt x="442" y="766"/>
                  <a:pt x="433" y="766"/>
                </a:cubicBezTo>
                <a:cubicBezTo>
                  <a:pt x="366" y="766"/>
                  <a:pt x="366" y="766"/>
                  <a:pt x="366" y="766"/>
                </a:cubicBezTo>
                <a:cubicBezTo>
                  <a:pt x="357" y="766"/>
                  <a:pt x="350" y="759"/>
                  <a:pt x="350" y="750"/>
                </a:cubicBezTo>
                <a:cubicBezTo>
                  <a:pt x="350" y="675"/>
                  <a:pt x="350" y="675"/>
                  <a:pt x="350" y="675"/>
                </a:cubicBezTo>
                <a:cubicBezTo>
                  <a:pt x="350" y="667"/>
                  <a:pt x="344" y="660"/>
                  <a:pt x="337" y="659"/>
                </a:cubicBezTo>
                <a:cubicBezTo>
                  <a:pt x="310" y="652"/>
                  <a:pt x="285" y="641"/>
                  <a:pt x="261" y="627"/>
                </a:cubicBezTo>
                <a:cubicBezTo>
                  <a:pt x="258" y="625"/>
                  <a:pt x="255" y="625"/>
                  <a:pt x="252" y="625"/>
                </a:cubicBezTo>
                <a:cubicBezTo>
                  <a:pt x="248" y="625"/>
                  <a:pt x="244" y="626"/>
                  <a:pt x="241" y="630"/>
                </a:cubicBezTo>
                <a:cubicBezTo>
                  <a:pt x="188" y="683"/>
                  <a:pt x="188" y="683"/>
                  <a:pt x="188" y="683"/>
                </a:cubicBezTo>
                <a:cubicBezTo>
                  <a:pt x="181" y="689"/>
                  <a:pt x="170" y="689"/>
                  <a:pt x="164" y="683"/>
                </a:cubicBezTo>
                <a:cubicBezTo>
                  <a:pt x="117" y="635"/>
                  <a:pt x="117" y="635"/>
                  <a:pt x="117" y="635"/>
                </a:cubicBezTo>
                <a:cubicBezTo>
                  <a:pt x="114" y="632"/>
                  <a:pt x="112" y="628"/>
                  <a:pt x="112" y="624"/>
                </a:cubicBezTo>
                <a:cubicBezTo>
                  <a:pt x="112" y="619"/>
                  <a:pt x="114" y="615"/>
                  <a:pt x="117" y="612"/>
                </a:cubicBezTo>
                <a:cubicBezTo>
                  <a:pt x="170" y="559"/>
                  <a:pt x="170" y="559"/>
                  <a:pt x="170" y="559"/>
                </a:cubicBezTo>
                <a:cubicBezTo>
                  <a:pt x="175" y="553"/>
                  <a:pt x="176" y="545"/>
                  <a:pt x="172" y="538"/>
                </a:cubicBezTo>
                <a:cubicBezTo>
                  <a:pt x="158" y="515"/>
                  <a:pt x="147" y="489"/>
                  <a:pt x="141" y="462"/>
                </a:cubicBezTo>
                <a:cubicBezTo>
                  <a:pt x="139" y="455"/>
                  <a:pt x="132" y="450"/>
                  <a:pt x="125" y="450"/>
                </a:cubicBezTo>
                <a:cubicBezTo>
                  <a:pt x="50" y="450"/>
                  <a:pt x="50" y="450"/>
                  <a:pt x="50" y="450"/>
                </a:cubicBezTo>
                <a:cubicBezTo>
                  <a:pt x="40" y="450"/>
                  <a:pt x="33" y="442"/>
                  <a:pt x="33" y="433"/>
                </a:cubicBezTo>
                <a:cubicBezTo>
                  <a:pt x="33" y="366"/>
                  <a:pt x="33" y="366"/>
                  <a:pt x="33" y="366"/>
                </a:cubicBezTo>
                <a:cubicBezTo>
                  <a:pt x="33" y="362"/>
                  <a:pt x="35" y="358"/>
                  <a:pt x="38" y="355"/>
                </a:cubicBezTo>
                <a:cubicBezTo>
                  <a:pt x="41" y="351"/>
                  <a:pt x="45" y="350"/>
                  <a:pt x="50" y="350"/>
                </a:cubicBezTo>
                <a:cubicBezTo>
                  <a:pt x="125" y="350"/>
                  <a:pt x="125" y="350"/>
                  <a:pt x="125" y="350"/>
                </a:cubicBezTo>
                <a:cubicBezTo>
                  <a:pt x="132" y="350"/>
                  <a:pt x="139" y="344"/>
                  <a:pt x="141" y="337"/>
                </a:cubicBezTo>
                <a:cubicBezTo>
                  <a:pt x="147" y="310"/>
                  <a:pt x="158" y="285"/>
                  <a:pt x="172" y="261"/>
                </a:cubicBezTo>
                <a:cubicBezTo>
                  <a:pt x="176" y="254"/>
                  <a:pt x="175" y="246"/>
                  <a:pt x="170" y="240"/>
                </a:cubicBezTo>
                <a:cubicBezTo>
                  <a:pt x="117" y="188"/>
                  <a:pt x="117" y="188"/>
                  <a:pt x="117" y="188"/>
                </a:cubicBezTo>
                <a:cubicBezTo>
                  <a:pt x="110" y="181"/>
                  <a:pt x="110" y="170"/>
                  <a:pt x="117" y="164"/>
                </a:cubicBezTo>
                <a:cubicBezTo>
                  <a:pt x="164" y="117"/>
                  <a:pt x="164" y="117"/>
                  <a:pt x="164" y="117"/>
                </a:cubicBezTo>
                <a:cubicBezTo>
                  <a:pt x="170" y="111"/>
                  <a:pt x="181" y="111"/>
                  <a:pt x="188" y="117"/>
                </a:cubicBezTo>
                <a:cubicBezTo>
                  <a:pt x="241" y="170"/>
                  <a:pt x="241" y="170"/>
                  <a:pt x="241" y="170"/>
                </a:cubicBezTo>
                <a:cubicBezTo>
                  <a:pt x="246" y="175"/>
                  <a:pt x="254" y="176"/>
                  <a:pt x="261" y="172"/>
                </a:cubicBezTo>
                <a:cubicBezTo>
                  <a:pt x="285" y="158"/>
                  <a:pt x="310" y="147"/>
                  <a:pt x="337" y="141"/>
                </a:cubicBezTo>
                <a:cubicBezTo>
                  <a:pt x="344" y="139"/>
                  <a:pt x="350" y="132"/>
                  <a:pt x="350" y="125"/>
                </a:cubicBezTo>
                <a:cubicBezTo>
                  <a:pt x="350" y="50"/>
                  <a:pt x="350" y="50"/>
                  <a:pt x="350" y="50"/>
                </a:cubicBezTo>
                <a:cubicBezTo>
                  <a:pt x="350" y="40"/>
                  <a:pt x="357" y="33"/>
                  <a:pt x="366" y="33"/>
                </a:cubicBezTo>
                <a:cubicBezTo>
                  <a:pt x="433" y="33"/>
                  <a:pt x="433" y="33"/>
                  <a:pt x="433" y="33"/>
                </a:cubicBezTo>
                <a:cubicBezTo>
                  <a:pt x="442" y="33"/>
                  <a:pt x="450" y="40"/>
                  <a:pt x="450" y="50"/>
                </a:cubicBezTo>
                <a:cubicBezTo>
                  <a:pt x="450" y="125"/>
                  <a:pt x="450" y="125"/>
                  <a:pt x="450" y="125"/>
                </a:cubicBezTo>
                <a:cubicBezTo>
                  <a:pt x="450" y="132"/>
                  <a:pt x="455" y="139"/>
                  <a:pt x="462" y="141"/>
                </a:cubicBezTo>
                <a:cubicBezTo>
                  <a:pt x="489" y="147"/>
                  <a:pt x="515" y="158"/>
                  <a:pt x="538" y="172"/>
                </a:cubicBezTo>
                <a:cubicBezTo>
                  <a:pt x="545" y="176"/>
                  <a:pt x="553" y="175"/>
                  <a:pt x="559" y="170"/>
                </a:cubicBezTo>
                <a:cubicBezTo>
                  <a:pt x="612" y="117"/>
                  <a:pt x="612" y="117"/>
                  <a:pt x="612" y="117"/>
                </a:cubicBezTo>
                <a:cubicBezTo>
                  <a:pt x="618" y="110"/>
                  <a:pt x="629" y="110"/>
                  <a:pt x="635" y="117"/>
                </a:cubicBezTo>
                <a:cubicBezTo>
                  <a:pt x="683" y="164"/>
                  <a:pt x="683" y="164"/>
                  <a:pt x="683" y="164"/>
                </a:cubicBezTo>
                <a:cubicBezTo>
                  <a:pt x="686" y="167"/>
                  <a:pt x="687" y="171"/>
                  <a:pt x="687" y="176"/>
                </a:cubicBezTo>
                <a:cubicBezTo>
                  <a:pt x="687" y="180"/>
                  <a:pt x="686" y="184"/>
                  <a:pt x="683" y="187"/>
                </a:cubicBezTo>
                <a:cubicBezTo>
                  <a:pt x="630" y="240"/>
                  <a:pt x="630" y="240"/>
                  <a:pt x="630" y="240"/>
                </a:cubicBezTo>
                <a:cubicBezTo>
                  <a:pt x="624" y="246"/>
                  <a:pt x="623" y="254"/>
                  <a:pt x="627" y="261"/>
                </a:cubicBezTo>
                <a:cubicBezTo>
                  <a:pt x="642" y="285"/>
                  <a:pt x="652" y="310"/>
                  <a:pt x="659" y="337"/>
                </a:cubicBezTo>
                <a:cubicBezTo>
                  <a:pt x="660" y="344"/>
                  <a:pt x="667" y="350"/>
                  <a:pt x="675" y="350"/>
                </a:cubicBezTo>
                <a:cubicBezTo>
                  <a:pt x="750" y="350"/>
                  <a:pt x="750" y="350"/>
                  <a:pt x="750" y="350"/>
                </a:cubicBezTo>
                <a:cubicBezTo>
                  <a:pt x="759" y="350"/>
                  <a:pt x="766" y="357"/>
                  <a:pt x="766" y="366"/>
                </a:cubicBezTo>
                <a:lnTo>
                  <a:pt x="766" y="433"/>
                </a:ln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38" name="Oval 37"/>
          <p:cNvSpPr/>
          <p:nvPr/>
        </p:nvSpPr>
        <p:spPr>
          <a:xfrm>
            <a:off x="10587672" y="4276767"/>
            <a:ext cx="333744" cy="333744"/>
          </a:xfrm>
          <a:prstGeom prst="ellipse">
            <a:avLst/>
          </a:prstGeom>
          <a:solidFill>
            <a:schemeClr val="accent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2" name="Freeform 25"/>
          <p:cNvSpPr>
            <a:spLocks noEditPoints="1"/>
          </p:cNvSpPr>
          <p:nvPr/>
        </p:nvSpPr>
        <p:spPr bwMode="auto">
          <a:xfrm>
            <a:off x="5613955" y="2990474"/>
            <a:ext cx="700408" cy="1106544"/>
          </a:xfrm>
          <a:custGeom>
            <a:avLst/>
            <a:gdLst>
              <a:gd name="T0" fmla="*/ 253 w 800"/>
              <a:gd name="T1" fmla="*/ 834 h 1264"/>
              <a:gd name="T2" fmla="*/ 148 w 800"/>
              <a:gd name="T3" fmla="*/ 788 h 1264"/>
              <a:gd name="T4" fmla="*/ 148 w 800"/>
              <a:gd name="T5" fmla="*/ 939 h 1264"/>
              <a:gd name="T6" fmla="*/ 253 w 800"/>
              <a:gd name="T7" fmla="*/ 893 h 1264"/>
              <a:gd name="T8" fmla="*/ 358 w 800"/>
              <a:gd name="T9" fmla="*/ 939 h 1264"/>
              <a:gd name="T10" fmla="*/ 358 w 800"/>
              <a:gd name="T11" fmla="*/ 788 h 1264"/>
              <a:gd name="T12" fmla="*/ 401 w 800"/>
              <a:gd name="T13" fmla="*/ 169 h 1264"/>
              <a:gd name="T14" fmla="*/ 401 w 800"/>
              <a:gd name="T15" fmla="*/ 127 h 1264"/>
              <a:gd name="T16" fmla="*/ 401 w 800"/>
              <a:gd name="T17" fmla="*/ 169 h 1264"/>
              <a:gd name="T18" fmla="*/ 590 w 800"/>
              <a:gd name="T19" fmla="*/ 497 h 1264"/>
              <a:gd name="T20" fmla="*/ 485 w 800"/>
              <a:gd name="T21" fmla="*/ 451 h 1264"/>
              <a:gd name="T22" fmla="*/ 485 w 800"/>
              <a:gd name="T23" fmla="*/ 603 h 1264"/>
              <a:gd name="T24" fmla="*/ 590 w 800"/>
              <a:gd name="T25" fmla="*/ 556 h 1264"/>
              <a:gd name="T26" fmla="*/ 695 w 800"/>
              <a:gd name="T27" fmla="*/ 603 h 1264"/>
              <a:gd name="T28" fmla="*/ 695 w 800"/>
              <a:gd name="T29" fmla="*/ 451 h 1264"/>
              <a:gd name="T30" fmla="*/ 590 w 800"/>
              <a:gd name="T31" fmla="*/ 927 h 1264"/>
              <a:gd name="T32" fmla="*/ 240 w 800"/>
              <a:gd name="T33" fmla="*/ 464 h 1264"/>
              <a:gd name="T34" fmla="*/ 379 w 800"/>
              <a:gd name="T35" fmla="*/ 421 h 1264"/>
              <a:gd name="T36" fmla="*/ 169 w 800"/>
              <a:gd name="T37" fmla="*/ 632 h 1264"/>
              <a:gd name="T38" fmla="*/ 211 w 800"/>
              <a:gd name="T39" fmla="*/ 493 h 1264"/>
              <a:gd name="T40" fmla="*/ 548 w 800"/>
              <a:gd name="T41" fmla="*/ 927 h 1264"/>
              <a:gd name="T42" fmla="*/ 569 w 800"/>
              <a:gd name="T43" fmla="*/ 1137 h 1264"/>
              <a:gd name="T44" fmla="*/ 590 w 800"/>
              <a:gd name="T45" fmla="*/ 927 h 1264"/>
              <a:gd name="T46" fmla="*/ 506 w 800"/>
              <a:gd name="T47" fmla="*/ 1032 h 1264"/>
              <a:gd name="T48" fmla="*/ 632 w 800"/>
              <a:gd name="T49" fmla="*/ 1032 h 1264"/>
              <a:gd name="T50" fmla="*/ 716 w 800"/>
              <a:gd name="T51" fmla="*/ 211 h 1264"/>
              <a:gd name="T52" fmla="*/ 590 w 800"/>
              <a:gd name="T53" fmla="*/ 127 h 1264"/>
              <a:gd name="T54" fmla="*/ 422 w 800"/>
              <a:gd name="T55" fmla="*/ 0 h 1264"/>
              <a:gd name="T56" fmla="*/ 253 w 800"/>
              <a:gd name="T57" fmla="*/ 127 h 1264"/>
              <a:gd name="T58" fmla="*/ 127 w 800"/>
              <a:gd name="T59" fmla="*/ 211 h 1264"/>
              <a:gd name="T60" fmla="*/ 0 w 800"/>
              <a:gd name="T61" fmla="*/ 295 h 1264"/>
              <a:gd name="T62" fmla="*/ 85 w 800"/>
              <a:gd name="T63" fmla="*/ 1264 h 1264"/>
              <a:gd name="T64" fmla="*/ 800 w 800"/>
              <a:gd name="T65" fmla="*/ 1179 h 1264"/>
              <a:gd name="T66" fmla="*/ 716 w 800"/>
              <a:gd name="T67" fmla="*/ 211 h 1264"/>
              <a:gd name="T68" fmla="*/ 211 w 800"/>
              <a:gd name="T69" fmla="*/ 169 h 1264"/>
              <a:gd name="T70" fmla="*/ 295 w 800"/>
              <a:gd name="T71" fmla="*/ 127 h 1264"/>
              <a:gd name="T72" fmla="*/ 422 w 800"/>
              <a:gd name="T73" fmla="*/ 43 h 1264"/>
              <a:gd name="T74" fmla="*/ 506 w 800"/>
              <a:gd name="T75" fmla="*/ 169 h 1264"/>
              <a:gd name="T76" fmla="*/ 632 w 800"/>
              <a:gd name="T77" fmla="*/ 211 h 1264"/>
              <a:gd name="T78" fmla="*/ 590 w 800"/>
              <a:gd name="T79" fmla="*/ 295 h 1264"/>
              <a:gd name="T80" fmla="*/ 169 w 800"/>
              <a:gd name="T81" fmla="*/ 253 h 1264"/>
              <a:gd name="T82" fmla="*/ 758 w 800"/>
              <a:gd name="T83" fmla="*/ 1179 h 1264"/>
              <a:gd name="T84" fmla="*/ 85 w 800"/>
              <a:gd name="T85" fmla="*/ 1221 h 1264"/>
              <a:gd name="T86" fmla="*/ 43 w 800"/>
              <a:gd name="T87" fmla="*/ 295 h 1264"/>
              <a:gd name="T88" fmla="*/ 127 w 800"/>
              <a:gd name="T89" fmla="*/ 253 h 1264"/>
              <a:gd name="T90" fmla="*/ 590 w 800"/>
              <a:gd name="T91" fmla="*/ 337 h 1264"/>
              <a:gd name="T92" fmla="*/ 716 w 800"/>
              <a:gd name="T93" fmla="*/ 253 h 1264"/>
              <a:gd name="T94" fmla="*/ 758 w 800"/>
              <a:gd name="T95" fmla="*/ 1179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1264">
                <a:moveTo>
                  <a:pt x="329" y="758"/>
                </a:moveTo>
                <a:cubicBezTo>
                  <a:pt x="253" y="834"/>
                  <a:pt x="253" y="834"/>
                  <a:pt x="253" y="834"/>
                </a:cubicBezTo>
                <a:cubicBezTo>
                  <a:pt x="177" y="758"/>
                  <a:pt x="177" y="758"/>
                  <a:pt x="177" y="758"/>
                </a:cubicBezTo>
                <a:cubicBezTo>
                  <a:pt x="148" y="788"/>
                  <a:pt x="148" y="788"/>
                  <a:pt x="148" y="788"/>
                </a:cubicBezTo>
                <a:cubicBezTo>
                  <a:pt x="224" y="863"/>
                  <a:pt x="224" y="863"/>
                  <a:pt x="224" y="863"/>
                </a:cubicBezTo>
                <a:cubicBezTo>
                  <a:pt x="148" y="939"/>
                  <a:pt x="148" y="939"/>
                  <a:pt x="148" y="939"/>
                </a:cubicBezTo>
                <a:cubicBezTo>
                  <a:pt x="177" y="969"/>
                  <a:pt x="177" y="969"/>
                  <a:pt x="177" y="969"/>
                </a:cubicBezTo>
                <a:cubicBezTo>
                  <a:pt x="253" y="893"/>
                  <a:pt x="253" y="893"/>
                  <a:pt x="253" y="893"/>
                </a:cubicBezTo>
                <a:cubicBezTo>
                  <a:pt x="329" y="969"/>
                  <a:pt x="329" y="969"/>
                  <a:pt x="329" y="969"/>
                </a:cubicBezTo>
                <a:cubicBezTo>
                  <a:pt x="358" y="939"/>
                  <a:pt x="358" y="939"/>
                  <a:pt x="358" y="939"/>
                </a:cubicBezTo>
                <a:cubicBezTo>
                  <a:pt x="283" y="863"/>
                  <a:pt x="283" y="863"/>
                  <a:pt x="283" y="863"/>
                </a:cubicBezTo>
                <a:cubicBezTo>
                  <a:pt x="358" y="788"/>
                  <a:pt x="358" y="788"/>
                  <a:pt x="358" y="788"/>
                </a:cubicBezTo>
                <a:lnTo>
                  <a:pt x="329" y="758"/>
                </a:lnTo>
                <a:close/>
                <a:moveTo>
                  <a:pt x="401" y="169"/>
                </a:moveTo>
                <a:cubicBezTo>
                  <a:pt x="412" y="169"/>
                  <a:pt x="422" y="159"/>
                  <a:pt x="422" y="148"/>
                </a:cubicBezTo>
                <a:cubicBezTo>
                  <a:pt x="422" y="136"/>
                  <a:pt x="412" y="127"/>
                  <a:pt x="401" y="127"/>
                </a:cubicBezTo>
                <a:cubicBezTo>
                  <a:pt x="389" y="127"/>
                  <a:pt x="379" y="136"/>
                  <a:pt x="379" y="148"/>
                </a:cubicBezTo>
                <a:cubicBezTo>
                  <a:pt x="379" y="159"/>
                  <a:pt x="389" y="169"/>
                  <a:pt x="401" y="169"/>
                </a:cubicBezTo>
                <a:close/>
                <a:moveTo>
                  <a:pt x="666" y="421"/>
                </a:moveTo>
                <a:cubicBezTo>
                  <a:pt x="590" y="497"/>
                  <a:pt x="590" y="497"/>
                  <a:pt x="590" y="497"/>
                </a:cubicBezTo>
                <a:cubicBezTo>
                  <a:pt x="514" y="421"/>
                  <a:pt x="514" y="421"/>
                  <a:pt x="514" y="421"/>
                </a:cubicBezTo>
                <a:cubicBezTo>
                  <a:pt x="485" y="451"/>
                  <a:pt x="485" y="451"/>
                  <a:pt x="485" y="451"/>
                </a:cubicBezTo>
                <a:cubicBezTo>
                  <a:pt x="561" y="527"/>
                  <a:pt x="561" y="527"/>
                  <a:pt x="561" y="527"/>
                </a:cubicBezTo>
                <a:cubicBezTo>
                  <a:pt x="485" y="603"/>
                  <a:pt x="485" y="603"/>
                  <a:pt x="485" y="603"/>
                </a:cubicBezTo>
                <a:cubicBezTo>
                  <a:pt x="514" y="632"/>
                  <a:pt x="514" y="632"/>
                  <a:pt x="514" y="632"/>
                </a:cubicBezTo>
                <a:cubicBezTo>
                  <a:pt x="590" y="556"/>
                  <a:pt x="590" y="556"/>
                  <a:pt x="590" y="556"/>
                </a:cubicBezTo>
                <a:cubicBezTo>
                  <a:pt x="666" y="632"/>
                  <a:pt x="666" y="632"/>
                  <a:pt x="666" y="632"/>
                </a:cubicBezTo>
                <a:cubicBezTo>
                  <a:pt x="695" y="603"/>
                  <a:pt x="695" y="603"/>
                  <a:pt x="695" y="603"/>
                </a:cubicBezTo>
                <a:cubicBezTo>
                  <a:pt x="620" y="527"/>
                  <a:pt x="620" y="527"/>
                  <a:pt x="620" y="527"/>
                </a:cubicBezTo>
                <a:cubicBezTo>
                  <a:pt x="695" y="451"/>
                  <a:pt x="695" y="451"/>
                  <a:pt x="695" y="451"/>
                </a:cubicBezTo>
                <a:lnTo>
                  <a:pt x="666" y="421"/>
                </a:lnTo>
                <a:close/>
                <a:moveTo>
                  <a:pt x="590" y="927"/>
                </a:moveTo>
                <a:cubicBezTo>
                  <a:pt x="590" y="813"/>
                  <a:pt x="590" y="813"/>
                  <a:pt x="590" y="813"/>
                </a:cubicBezTo>
                <a:cubicBezTo>
                  <a:pt x="240" y="464"/>
                  <a:pt x="240" y="464"/>
                  <a:pt x="240" y="464"/>
                </a:cubicBezTo>
                <a:cubicBezTo>
                  <a:pt x="379" y="464"/>
                  <a:pt x="379" y="464"/>
                  <a:pt x="379" y="464"/>
                </a:cubicBezTo>
                <a:cubicBezTo>
                  <a:pt x="379" y="421"/>
                  <a:pt x="379" y="421"/>
                  <a:pt x="379" y="421"/>
                </a:cubicBezTo>
                <a:cubicBezTo>
                  <a:pt x="169" y="421"/>
                  <a:pt x="169" y="421"/>
                  <a:pt x="169" y="421"/>
                </a:cubicBezTo>
                <a:cubicBezTo>
                  <a:pt x="169" y="632"/>
                  <a:pt x="169" y="632"/>
                  <a:pt x="169" y="632"/>
                </a:cubicBezTo>
                <a:cubicBezTo>
                  <a:pt x="211" y="632"/>
                  <a:pt x="211" y="632"/>
                  <a:pt x="211" y="632"/>
                </a:cubicBezTo>
                <a:cubicBezTo>
                  <a:pt x="211" y="493"/>
                  <a:pt x="211" y="493"/>
                  <a:pt x="211" y="493"/>
                </a:cubicBezTo>
                <a:cubicBezTo>
                  <a:pt x="548" y="830"/>
                  <a:pt x="548" y="830"/>
                  <a:pt x="548" y="830"/>
                </a:cubicBezTo>
                <a:cubicBezTo>
                  <a:pt x="548" y="927"/>
                  <a:pt x="548" y="927"/>
                  <a:pt x="548" y="927"/>
                </a:cubicBezTo>
                <a:cubicBezTo>
                  <a:pt x="502" y="935"/>
                  <a:pt x="464" y="977"/>
                  <a:pt x="464" y="1032"/>
                </a:cubicBezTo>
                <a:cubicBezTo>
                  <a:pt x="464" y="1091"/>
                  <a:pt x="510" y="1137"/>
                  <a:pt x="569" y="1137"/>
                </a:cubicBezTo>
                <a:cubicBezTo>
                  <a:pt x="628" y="1137"/>
                  <a:pt x="674" y="1091"/>
                  <a:pt x="674" y="1032"/>
                </a:cubicBezTo>
                <a:cubicBezTo>
                  <a:pt x="674" y="982"/>
                  <a:pt x="636" y="939"/>
                  <a:pt x="590" y="927"/>
                </a:cubicBezTo>
                <a:close/>
                <a:moveTo>
                  <a:pt x="569" y="1095"/>
                </a:moveTo>
                <a:cubicBezTo>
                  <a:pt x="535" y="1095"/>
                  <a:pt x="506" y="1066"/>
                  <a:pt x="506" y="1032"/>
                </a:cubicBezTo>
                <a:cubicBezTo>
                  <a:pt x="506" y="998"/>
                  <a:pt x="535" y="969"/>
                  <a:pt x="569" y="969"/>
                </a:cubicBezTo>
                <a:cubicBezTo>
                  <a:pt x="603" y="969"/>
                  <a:pt x="632" y="998"/>
                  <a:pt x="632" y="1032"/>
                </a:cubicBezTo>
                <a:cubicBezTo>
                  <a:pt x="632" y="1066"/>
                  <a:pt x="603" y="1095"/>
                  <a:pt x="569" y="1095"/>
                </a:cubicBezTo>
                <a:close/>
                <a:moveTo>
                  <a:pt x="716" y="211"/>
                </a:moveTo>
                <a:cubicBezTo>
                  <a:pt x="674" y="211"/>
                  <a:pt x="674" y="211"/>
                  <a:pt x="674" y="211"/>
                </a:cubicBezTo>
                <a:cubicBezTo>
                  <a:pt x="674" y="165"/>
                  <a:pt x="636" y="127"/>
                  <a:pt x="590" y="127"/>
                </a:cubicBezTo>
                <a:cubicBezTo>
                  <a:pt x="548" y="127"/>
                  <a:pt x="548" y="127"/>
                  <a:pt x="548" y="127"/>
                </a:cubicBezTo>
                <a:cubicBezTo>
                  <a:pt x="548" y="55"/>
                  <a:pt x="489" y="0"/>
                  <a:pt x="422" y="0"/>
                </a:cubicBezTo>
                <a:cubicBezTo>
                  <a:pt x="379" y="0"/>
                  <a:pt x="379" y="0"/>
                  <a:pt x="379" y="0"/>
                </a:cubicBezTo>
                <a:cubicBezTo>
                  <a:pt x="308" y="0"/>
                  <a:pt x="253" y="55"/>
                  <a:pt x="253" y="127"/>
                </a:cubicBezTo>
                <a:cubicBezTo>
                  <a:pt x="211" y="127"/>
                  <a:pt x="211" y="127"/>
                  <a:pt x="211" y="127"/>
                </a:cubicBezTo>
                <a:cubicBezTo>
                  <a:pt x="165" y="127"/>
                  <a:pt x="127" y="165"/>
                  <a:pt x="127" y="211"/>
                </a:cubicBezTo>
                <a:cubicBezTo>
                  <a:pt x="85" y="211"/>
                  <a:pt x="85" y="211"/>
                  <a:pt x="85" y="211"/>
                </a:cubicBezTo>
                <a:cubicBezTo>
                  <a:pt x="38" y="211"/>
                  <a:pt x="0" y="249"/>
                  <a:pt x="0" y="295"/>
                </a:cubicBezTo>
                <a:cubicBezTo>
                  <a:pt x="0" y="1179"/>
                  <a:pt x="0" y="1179"/>
                  <a:pt x="0" y="1179"/>
                </a:cubicBezTo>
                <a:cubicBezTo>
                  <a:pt x="0" y="1226"/>
                  <a:pt x="38" y="1264"/>
                  <a:pt x="85" y="1264"/>
                </a:cubicBezTo>
                <a:cubicBezTo>
                  <a:pt x="716" y="1264"/>
                  <a:pt x="716" y="1264"/>
                  <a:pt x="716" y="1264"/>
                </a:cubicBezTo>
                <a:cubicBezTo>
                  <a:pt x="763" y="1264"/>
                  <a:pt x="800" y="1226"/>
                  <a:pt x="800" y="1179"/>
                </a:cubicBezTo>
                <a:cubicBezTo>
                  <a:pt x="800" y="295"/>
                  <a:pt x="800" y="295"/>
                  <a:pt x="800" y="295"/>
                </a:cubicBezTo>
                <a:cubicBezTo>
                  <a:pt x="800" y="249"/>
                  <a:pt x="763" y="211"/>
                  <a:pt x="716" y="211"/>
                </a:cubicBezTo>
                <a:close/>
                <a:moveTo>
                  <a:pt x="169" y="211"/>
                </a:moveTo>
                <a:cubicBezTo>
                  <a:pt x="169" y="186"/>
                  <a:pt x="186" y="169"/>
                  <a:pt x="211" y="169"/>
                </a:cubicBezTo>
                <a:cubicBezTo>
                  <a:pt x="295" y="169"/>
                  <a:pt x="295" y="169"/>
                  <a:pt x="295" y="169"/>
                </a:cubicBezTo>
                <a:cubicBezTo>
                  <a:pt x="295" y="127"/>
                  <a:pt x="295" y="127"/>
                  <a:pt x="295" y="127"/>
                </a:cubicBezTo>
                <a:cubicBezTo>
                  <a:pt x="295" y="80"/>
                  <a:pt x="333" y="43"/>
                  <a:pt x="379" y="43"/>
                </a:cubicBezTo>
                <a:cubicBezTo>
                  <a:pt x="422" y="43"/>
                  <a:pt x="422" y="43"/>
                  <a:pt x="422" y="43"/>
                </a:cubicBezTo>
                <a:cubicBezTo>
                  <a:pt x="468" y="43"/>
                  <a:pt x="506" y="80"/>
                  <a:pt x="506" y="127"/>
                </a:cubicBezTo>
                <a:cubicBezTo>
                  <a:pt x="506" y="169"/>
                  <a:pt x="506" y="169"/>
                  <a:pt x="506" y="169"/>
                </a:cubicBezTo>
                <a:cubicBezTo>
                  <a:pt x="590" y="169"/>
                  <a:pt x="590" y="169"/>
                  <a:pt x="590" y="169"/>
                </a:cubicBezTo>
                <a:cubicBezTo>
                  <a:pt x="615" y="169"/>
                  <a:pt x="632" y="186"/>
                  <a:pt x="632" y="211"/>
                </a:cubicBezTo>
                <a:cubicBezTo>
                  <a:pt x="632" y="253"/>
                  <a:pt x="632" y="253"/>
                  <a:pt x="632" y="253"/>
                </a:cubicBezTo>
                <a:cubicBezTo>
                  <a:pt x="632" y="278"/>
                  <a:pt x="615" y="295"/>
                  <a:pt x="590" y="295"/>
                </a:cubicBezTo>
                <a:cubicBezTo>
                  <a:pt x="211" y="295"/>
                  <a:pt x="211" y="295"/>
                  <a:pt x="211" y="295"/>
                </a:cubicBezTo>
                <a:cubicBezTo>
                  <a:pt x="186" y="295"/>
                  <a:pt x="169" y="278"/>
                  <a:pt x="169" y="253"/>
                </a:cubicBezTo>
                <a:lnTo>
                  <a:pt x="169" y="211"/>
                </a:lnTo>
                <a:close/>
                <a:moveTo>
                  <a:pt x="758" y="1179"/>
                </a:moveTo>
                <a:cubicBezTo>
                  <a:pt x="758" y="1205"/>
                  <a:pt x="741" y="1221"/>
                  <a:pt x="716" y="1221"/>
                </a:cubicBezTo>
                <a:cubicBezTo>
                  <a:pt x="85" y="1221"/>
                  <a:pt x="85" y="1221"/>
                  <a:pt x="85" y="1221"/>
                </a:cubicBezTo>
                <a:cubicBezTo>
                  <a:pt x="64" y="1221"/>
                  <a:pt x="43" y="1205"/>
                  <a:pt x="43" y="1179"/>
                </a:cubicBezTo>
                <a:cubicBezTo>
                  <a:pt x="43" y="295"/>
                  <a:pt x="43" y="295"/>
                  <a:pt x="43" y="295"/>
                </a:cubicBezTo>
                <a:cubicBezTo>
                  <a:pt x="43" y="270"/>
                  <a:pt x="59" y="253"/>
                  <a:pt x="85" y="253"/>
                </a:cubicBezTo>
                <a:cubicBezTo>
                  <a:pt x="127" y="253"/>
                  <a:pt x="127" y="253"/>
                  <a:pt x="127" y="253"/>
                </a:cubicBezTo>
                <a:cubicBezTo>
                  <a:pt x="127" y="299"/>
                  <a:pt x="165" y="337"/>
                  <a:pt x="211" y="337"/>
                </a:cubicBezTo>
                <a:cubicBezTo>
                  <a:pt x="590" y="337"/>
                  <a:pt x="590" y="337"/>
                  <a:pt x="590" y="337"/>
                </a:cubicBezTo>
                <a:cubicBezTo>
                  <a:pt x="636" y="337"/>
                  <a:pt x="674" y="299"/>
                  <a:pt x="674" y="253"/>
                </a:cubicBezTo>
                <a:cubicBezTo>
                  <a:pt x="716" y="253"/>
                  <a:pt x="716" y="253"/>
                  <a:pt x="716" y="253"/>
                </a:cubicBezTo>
                <a:cubicBezTo>
                  <a:pt x="737" y="253"/>
                  <a:pt x="758" y="270"/>
                  <a:pt x="758" y="295"/>
                </a:cubicBezTo>
                <a:lnTo>
                  <a:pt x="758" y="1179"/>
                </a:ln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46" name="TextBox 45"/>
          <p:cNvSpPr txBox="1"/>
          <p:nvPr/>
        </p:nvSpPr>
        <p:spPr>
          <a:xfrm>
            <a:off x="4598463" y="4097018"/>
            <a:ext cx="2751251" cy="707886"/>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Help our members with strategic decisions</a:t>
            </a:r>
            <a:endParaRPr lang="en-US" sz="1600" dirty="0">
              <a:solidFill>
                <a:schemeClr val="tx1">
                  <a:lumMod val="75000"/>
                </a:schemeClr>
              </a:solidFill>
            </a:endParaRPr>
          </a:p>
        </p:txBody>
      </p:sp>
      <p:sp>
        <p:nvSpPr>
          <p:cNvPr id="47" name="TextBox 46"/>
          <p:cNvSpPr txBox="1"/>
          <p:nvPr/>
        </p:nvSpPr>
        <p:spPr>
          <a:xfrm>
            <a:off x="8400256" y="5438049"/>
            <a:ext cx="2171428" cy="1015663"/>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Help enterprises recruit best in class talent</a:t>
            </a:r>
            <a:endParaRPr lang="en-US" sz="1600" dirty="0">
              <a:solidFill>
                <a:schemeClr val="tx1">
                  <a:lumMod val="75000"/>
                </a:schemeClr>
              </a:solidFill>
            </a:endParaRPr>
          </a:p>
        </p:txBody>
      </p:sp>
      <p:sp>
        <p:nvSpPr>
          <p:cNvPr id="48" name="TextBox 47"/>
          <p:cNvSpPr txBox="1"/>
          <p:nvPr/>
        </p:nvSpPr>
        <p:spPr>
          <a:xfrm>
            <a:off x="1457191" y="5156389"/>
            <a:ext cx="2255911" cy="707886"/>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Based on data analytics</a:t>
            </a:r>
            <a:endParaRPr lang="en-US" sz="1600" dirty="0">
              <a:solidFill>
                <a:schemeClr val="tx1">
                  <a:lumMod val="75000"/>
                </a:schemeClr>
              </a:solidFill>
            </a:endParaRPr>
          </a:p>
        </p:txBody>
      </p:sp>
      <p:sp>
        <p:nvSpPr>
          <p:cNvPr id="49" name="TextBox 48"/>
          <p:cNvSpPr txBox="1"/>
          <p:nvPr/>
        </p:nvSpPr>
        <p:spPr>
          <a:xfrm>
            <a:off x="7434312" y="1726351"/>
            <a:ext cx="2128310" cy="1015663"/>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Care &amp; consultation services</a:t>
            </a:r>
            <a:endParaRPr lang="en-US" sz="1600" dirty="0">
              <a:solidFill>
                <a:schemeClr val="tx1">
                  <a:lumMod val="75000"/>
                </a:schemeClr>
              </a:solidFill>
            </a:endParaRPr>
          </a:p>
        </p:txBody>
      </p:sp>
      <p:sp>
        <p:nvSpPr>
          <p:cNvPr id="51" name="TextBox 50"/>
          <p:cNvSpPr txBox="1"/>
          <p:nvPr/>
        </p:nvSpPr>
        <p:spPr>
          <a:xfrm>
            <a:off x="2224982" y="2161227"/>
            <a:ext cx="1848468" cy="400110"/>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Great support</a:t>
            </a:r>
          </a:p>
        </p:txBody>
      </p:sp>
      <p:sp>
        <p:nvSpPr>
          <p:cNvPr id="45" name="Oval 44"/>
          <p:cNvSpPr/>
          <p:nvPr/>
        </p:nvSpPr>
        <p:spPr>
          <a:xfrm>
            <a:off x="9562621" y="3852850"/>
            <a:ext cx="114779" cy="114779"/>
          </a:xfrm>
          <a:prstGeom prst="ellipse">
            <a:avLst/>
          </a:prstGeom>
          <a:solidFill>
            <a:schemeClr val="accent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3" name="Oval 52"/>
          <p:cNvSpPr/>
          <p:nvPr/>
        </p:nvSpPr>
        <p:spPr>
          <a:xfrm>
            <a:off x="6603744" y="6170043"/>
            <a:ext cx="114779" cy="114779"/>
          </a:xfrm>
          <a:prstGeom prst="ellipse">
            <a:avLst/>
          </a:prstGeom>
          <a:solidFill>
            <a:schemeClr val="accent3"/>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4" name="Oval 53"/>
          <p:cNvSpPr/>
          <p:nvPr/>
        </p:nvSpPr>
        <p:spPr>
          <a:xfrm>
            <a:off x="1666341" y="4031096"/>
            <a:ext cx="114779" cy="114779"/>
          </a:xfrm>
          <a:prstGeom prst="ellipse">
            <a:avLst/>
          </a:prstGeom>
          <a:solidFill>
            <a:schemeClr val="accent4"/>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5" name="Oval 54"/>
          <p:cNvSpPr/>
          <p:nvPr/>
        </p:nvSpPr>
        <p:spPr>
          <a:xfrm>
            <a:off x="7797989" y="3478535"/>
            <a:ext cx="114779" cy="114779"/>
          </a:xfrm>
          <a:prstGeom prst="ellipse">
            <a:avLst/>
          </a:prstGeom>
          <a:solidFill>
            <a:schemeClr val="accent4"/>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7" name="Freeform 91"/>
          <p:cNvSpPr>
            <a:spLocks noEditPoints="1"/>
          </p:cNvSpPr>
          <p:nvPr/>
        </p:nvSpPr>
        <p:spPr bwMode="auto">
          <a:xfrm>
            <a:off x="11094690" y="3719003"/>
            <a:ext cx="568101" cy="450195"/>
          </a:xfrm>
          <a:custGeom>
            <a:avLst/>
            <a:gdLst>
              <a:gd name="T0" fmla="*/ 133 w 800"/>
              <a:gd name="T1" fmla="*/ 67 h 634"/>
              <a:gd name="T2" fmla="*/ 100 w 800"/>
              <a:gd name="T3" fmla="*/ 100 h 634"/>
              <a:gd name="T4" fmla="*/ 133 w 800"/>
              <a:gd name="T5" fmla="*/ 134 h 634"/>
              <a:gd name="T6" fmla="*/ 166 w 800"/>
              <a:gd name="T7" fmla="*/ 100 h 634"/>
              <a:gd name="T8" fmla="*/ 133 w 800"/>
              <a:gd name="T9" fmla="*/ 67 h 634"/>
              <a:gd name="T10" fmla="*/ 716 w 800"/>
              <a:gd name="T11" fmla="*/ 0 h 634"/>
              <a:gd name="T12" fmla="*/ 83 w 800"/>
              <a:gd name="T13" fmla="*/ 0 h 634"/>
              <a:gd name="T14" fmla="*/ 0 w 800"/>
              <a:gd name="T15" fmla="*/ 84 h 634"/>
              <a:gd name="T16" fmla="*/ 0 w 800"/>
              <a:gd name="T17" fmla="*/ 550 h 634"/>
              <a:gd name="T18" fmla="*/ 83 w 800"/>
              <a:gd name="T19" fmla="*/ 634 h 634"/>
              <a:gd name="T20" fmla="*/ 716 w 800"/>
              <a:gd name="T21" fmla="*/ 634 h 634"/>
              <a:gd name="T22" fmla="*/ 800 w 800"/>
              <a:gd name="T23" fmla="*/ 550 h 634"/>
              <a:gd name="T24" fmla="*/ 800 w 800"/>
              <a:gd name="T25" fmla="*/ 84 h 634"/>
              <a:gd name="T26" fmla="*/ 716 w 800"/>
              <a:gd name="T27" fmla="*/ 0 h 634"/>
              <a:gd name="T28" fmla="*/ 766 w 800"/>
              <a:gd name="T29" fmla="*/ 550 h 634"/>
              <a:gd name="T30" fmla="*/ 716 w 800"/>
              <a:gd name="T31" fmla="*/ 600 h 634"/>
              <a:gd name="T32" fmla="*/ 83 w 800"/>
              <a:gd name="T33" fmla="*/ 600 h 634"/>
              <a:gd name="T34" fmla="*/ 33 w 800"/>
              <a:gd name="T35" fmla="*/ 550 h 634"/>
              <a:gd name="T36" fmla="*/ 33 w 800"/>
              <a:gd name="T37" fmla="*/ 200 h 634"/>
              <a:gd name="T38" fmla="*/ 766 w 800"/>
              <a:gd name="T39" fmla="*/ 200 h 634"/>
              <a:gd name="T40" fmla="*/ 766 w 800"/>
              <a:gd name="T41" fmla="*/ 550 h 634"/>
              <a:gd name="T42" fmla="*/ 766 w 800"/>
              <a:gd name="T43" fmla="*/ 167 h 634"/>
              <a:gd name="T44" fmla="*/ 33 w 800"/>
              <a:gd name="T45" fmla="*/ 167 h 634"/>
              <a:gd name="T46" fmla="*/ 33 w 800"/>
              <a:gd name="T47" fmla="*/ 84 h 634"/>
              <a:gd name="T48" fmla="*/ 83 w 800"/>
              <a:gd name="T49" fmla="*/ 34 h 634"/>
              <a:gd name="T50" fmla="*/ 716 w 800"/>
              <a:gd name="T51" fmla="*/ 34 h 634"/>
              <a:gd name="T52" fmla="*/ 766 w 800"/>
              <a:gd name="T53" fmla="*/ 84 h 634"/>
              <a:gd name="T54" fmla="*/ 766 w 800"/>
              <a:gd name="T55" fmla="*/ 167 h 634"/>
              <a:gd name="T56" fmla="*/ 233 w 800"/>
              <a:gd name="T57" fmla="*/ 67 h 634"/>
              <a:gd name="T58" fmla="*/ 200 w 800"/>
              <a:gd name="T59" fmla="*/ 100 h 634"/>
              <a:gd name="T60" fmla="*/ 233 w 800"/>
              <a:gd name="T61" fmla="*/ 134 h 634"/>
              <a:gd name="T62" fmla="*/ 266 w 800"/>
              <a:gd name="T63" fmla="*/ 100 h 634"/>
              <a:gd name="T64" fmla="*/ 233 w 800"/>
              <a:gd name="T65" fmla="*/ 67 h 634"/>
              <a:gd name="T66" fmla="*/ 333 w 800"/>
              <a:gd name="T67" fmla="*/ 67 h 634"/>
              <a:gd name="T68" fmla="*/ 300 w 800"/>
              <a:gd name="T69" fmla="*/ 100 h 634"/>
              <a:gd name="T70" fmla="*/ 333 w 800"/>
              <a:gd name="T71" fmla="*/ 134 h 634"/>
              <a:gd name="T72" fmla="*/ 366 w 800"/>
              <a:gd name="T73" fmla="*/ 100 h 634"/>
              <a:gd name="T74" fmla="*/ 333 w 800"/>
              <a:gd name="T75" fmla="*/ 67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0" h="634">
                <a:moveTo>
                  <a:pt x="133" y="67"/>
                </a:moveTo>
                <a:cubicBezTo>
                  <a:pt x="115" y="67"/>
                  <a:pt x="100" y="82"/>
                  <a:pt x="100" y="100"/>
                </a:cubicBezTo>
                <a:cubicBezTo>
                  <a:pt x="100" y="119"/>
                  <a:pt x="115" y="134"/>
                  <a:pt x="133" y="134"/>
                </a:cubicBezTo>
                <a:cubicBezTo>
                  <a:pt x="151" y="134"/>
                  <a:pt x="166" y="119"/>
                  <a:pt x="166" y="100"/>
                </a:cubicBezTo>
                <a:cubicBezTo>
                  <a:pt x="166" y="82"/>
                  <a:pt x="151" y="67"/>
                  <a:pt x="133" y="67"/>
                </a:cubicBezTo>
                <a:close/>
                <a:moveTo>
                  <a:pt x="716" y="0"/>
                </a:moveTo>
                <a:cubicBezTo>
                  <a:pt x="83" y="0"/>
                  <a:pt x="83" y="0"/>
                  <a:pt x="83" y="0"/>
                </a:cubicBezTo>
                <a:cubicBezTo>
                  <a:pt x="37" y="0"/>
                  <a:pt x="0" y="38"/>
                  <a:pt x="0" y="84"/>
                </a:cubicBezTo>
                <a:cubicBezTo>
                  <a:pt x="0" y="550"/>
                  <a:pt x="0" y="550"/>
                  <a:pt x="0" y="550"/>
                </a:cubicBezTo>
                <a:cubicBezTo>
                  <a:pt x="0" y="596"/>
                  <a:pt x="37" y="634"/>
                  <a:pt x="83" y="634"/>
                </a:cubicBezTo>
                <a:cubicBezTo>
                  <a:pt x="716" y="634"/>
                  <a:pt x="716" y="634"/>
                  <a:pt x="716" y="634"/>
                </a:cubicBezTo>
                <a:cubicBezTo>
                  <a:pt x="762" y="634"/>
                  <a:pt x="800" y="596"/>
                  <a:pt x="800" y="550"/>
                </a:cubicBezTo>
                <a:cubicBezTo>
                  <a:pt x="800" y="84"/>
                  <a:pt x="800" y="84"/>
                  <a:pt x="800" y="84"/>
                </a:cubicBezTo>
                <a:cubicBezTo>
                  <a:pt x="800" y="38"/>
                  <a:pt x="762" y="0"/>
                  <a:pt x="716" y="0"/>
                </a:cubicBezTo>
                <a:close/>
                <a:moveTo>
                  <a:pt x="766" y="550"/>
                </a:moveTo>
                <a:cubicBezTo>
                  <a:pt x="766" y="578"/>
                  <a:pt x="744" y="600"/>
                  <a:pt x="716" y="600"/>
                </a:cubicBezTo>
                <a:cubicBezTo>
                  <a:pt x="83" y="600"/>
                  <a:pt x="83" y="600"/>
                  <a:pt x="83" y="600"/>
                </a:cubicBezTo>
                <a:cubicBezTo>
                  <a:pt x="55" y="600"/>
                  <a:pt x="33" y="578"/>
                  <a:pt x="33" y="550"/>
                </a:cubicBezTo>
                <a:cubicBezTo>
                  <a:pt x="33" y="200"/>
                  <a:pt x="33" y="200"/>
                  <a:pt x="33" y="200"/>
                </a:cubicBezTo>
                <a:cubicBezTo>
                  <a:pt x="766" y="200"/>
                  <a:pt x="766" y="200"/>
                  <a:pt x="766" y="200"/>
                </a:cubicBezTo>
                <a:lnTo>
                  <a:pt x="766" y="550"/>
                </a:lnTo>
                <a:close/>
                <a:moveTo>
                  <a:pt x="766" y="167"/>
                </a:moveTo>
                <a:cubicBezTo>
                  <a:pt x="33" y="167"/>
                  <a:pt x="33" y="167"/>
                  <a:pt x="33" y="167"/>
                </a:cubicBezTo>
                <a:cubicBezTo>
                  <a:pt x="33" y="84"/>
                  <a:pt x="33" y="84"/>
                  <a:pt x="33" y="84"/>
                </a:cubicBezTo>
                <a:cubicBezTo>
                  <a:pt x="33" y="56"/>
                  <a:pt x="55" y="34"/>
                  <a:pt x="83" y="34"/>
                </a:cubicBezTo>
                <a:cubicBezTo>
                  <a:pt x="716" y="34"/>
                  <a:pt x="716" y="34"/>
                  <a:pt x="716" y="34"/>
                </a:cubicBezTo>
                <a:cubicBezTo>
                  <a:pt x="744" y="34"/>
                  <a:pt x="766" y="56"/>
                  <a:pt x="766" y="84"/>
                </a:cubicBezTo>
                <a:lnTo>
                  <a:pt x="766" y="167"/>
                </a:lnTo>
                <a:close/>
                <a:moveTo>
                  <a:pt x="233" y="67"/>
                </a:moveTo>
                <a:cubicBezTo>
                  <a:pt x="215" y="67"/>
                  <a:pt x="200" y="82"/>
                  <a:pt x="200" y="100"/>
                </a:cubicBezTo>
                <a:cubicBezTo>
                  <a:pt x="200" y="119"/>
                  <a:pt x="215" y="134"/>
                  <a:pt x="233" y="134"/>
                </a:cubicBezTo>
                <a:cubicBezTo>
                  <a:pt x="251" y="134"/>
                  <a:pt x="266" y="119"/>
                  <a:pt x="266" y="100"/>
                </a:cubicBezTo>
                <a:cubicBezTo>
                  <a:pt x="266" y="82"/>
                  <a:pt x="251" y="67"/>
                  <a:pt x="233" y="67"/>
                </a:cubicBezTo>
                <a:close/>
                <a:moveTo>
                  <a:pt x="333" y="67"/>
                </a:moveTo>
                <a:cubicBezTo>
                  <a:pt x="315" y="67"/>
                  <a:pt x="300" y="82"/>
                  <a:pt x="300" y="100"/>
                </a:cubicBezTo>
                <a:cubicBezTo>
                  <a:pt x="300" y="119"/>
                  <a:pt x="315" y="134"/>
                  <a:pt x="333" y="134"/>
                </a:cubicBezTo>
                <a:cubicBezTo>
                  <a:pt x="351" y="134"/>
                  <a:pt x="366" y="119"/>
                  <a:pt x="366" y="100"/>
                </a:cubicBezTo>
                <a:cubicBezTo>
                  <a:pt x="366" y="82"/>
                  <a:pt x="351" y="67"/>
                  <a:pt x="333" y="67"/>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8" name="Freeform 41"/>
          <p:cNvSpPr>
            <a:spLocks noEditPoints="1"/>
          </p:cNvSpPr>
          <p:nvPr/>
        </p:nvSpPr>
        <p:spPr bwMode="auto">
          <a:xfrm>
            <a:off x="449806" y="1717179"/>
            <a:ext cx="522789" cy="591771"/>
          </a:xfrm>
          <a:custGeom>
            <a:avLst/>
            <a:gdLst>
              <a:gd name="T0" fmla="*/ 417 w 800"/>
              <a:gd name="T1" fmla="*/ 456 h 905"/>
              <a:gd name="T2" fmla="*/ 417 w 800"/>
              <a:gd name="T3" fmla="*/ 261 h 905"/>
              <a:gd name="T4" fmla="*/ 400 w 800"/>
              <a:gd name="T5" fmla="*/ 244 h 905"/>
              <a:gd name="T6" fmla="*/ 383 w 800"/>
              <a:gd name="T7" fmla="*/ 261 h 905"/>
              <a:gd name="T8" fmla="*/ 383 w 800"/>
              <a:gd name="T9" fmla="*/ 456 h 905"/>
              <a:gd name="T10" fmla="*/ 348 w 800"/>
              <a:gd name="T11" fmla="*/ 505 h 905"/>
              <a:gd name="T12" fmla="*/ 383 w 800"/>
              <a:gd name="T13" fmla="*/ 553 h 905"/>
              <a:gd name="T14" fmla="*/ 383 w 800"/>
              <a:gd name="T15" fmla="*/ 609 h 905"/>
              <a:gd name="T16" fmla="*/ 400 w 800"/>
              <a:gd name="T17" fmla="*/ 626 h 905"/>
              <a:gd name="T18" fmla="*/ 417 w 800"/>
              <a:gd name="T19" fmla="*/ 609 h 905"/>
              <a:gd name="T20" fmla="*/ 417 w 800"/>
              <a:gd name="T21" fmla="*/ 553 h 905"/>
              <a:gd name="T22" fmla="*/ 452 w 800"/>
              <a:gd name="T23" fmla="*/ 505 h 905"/>
              <a:gd name="T24" fmla="*/ 417 w 800"/>
              <a:gd name="T25" fmla="*/ 456 h 905"/>
              <a:gd name="T26" fmla="*/ 400 w 800"/>
              <a:gd name="T27" fmla="*/ 522 h 905"/>
              <a:gd name="T28" fmla="*/ 383 w 800"/>
              <a:gd name="T29" fmla="*/ 505 h 905"/>
              <a:gd name="T30" fmla="*/ 400 w 800"/>
              <a:gd name="T31" fmla="*/ 487 h 905"/>
              <a:gd name="T32" fmla="*/ 417 w 800"/>
              <a:gd name="T33" fmla="*/ 505 h 905"/>
              <a:gd name="T34" fmla="*/ 400 w 800"/>
              <a:gd name="T35" fmla="*/ 522 h 905"/>
              <a:gd name="T36" fmla="*/ 696 w 800"/>
              <a:gd name="T37" fmla="*/ 233 h 905"/>
              <a:gd name="T38" fmla="*/ 737 w 800"/>
              <a:gd name="T39" fmla="*/ 192 h 905"/>
              <a:gd name="T40" fmla="*/ 762 w 800"/>
              <a:gd name="T41" fmla="*/ 216 h 905"/>
              <a:gd name="T42" fmla="*/ 786 w 800"/>
              <a:gd name="T43" fmla="*/ 192 h 905"/>
              <a:gd name="T44" fmla="*/ 713 w 800"/>
              <a:gd name="T45" fmla="*/ 119 h 905"/>
              <a:gd name="T46" fmla="*/ 689 w 800"/>
              <a:gd name="T47" fmla="*/ 143 h 905"/>
              <a:gd name="T48" fmla="*/ 713 w 800"/>
              <a:gd name="T49" fmla="*/ 167 h 905"/>
              <a:gd name="T50" fmla="*/ 671 w 800"/>
              <a:gd name="T51" fmla="*/ 209 h 905"/>
              <a:gd name="T52" fmla="*/ 417 w 800"/>
              <a:gd name="T53" fmla="*/ 105 h 905"/>
              <a:gd name="T54" fmla="*/ 417 w 800"/>
              <a:gd name="T55" fmla="*/ 35 h 905"/>
              <a:gd name="T56" fmla="*/ 452 w 800"/>
              <a:gd name="T57" fmla="*/ 35 h 905"/>
              <a:gd name="T58" fmla="*/ 452 w 800"/>
              <a:gd name="T59" fmla="*/ 0 h 905"/>
              <a:gd name="T60" fmla="*/ 348 w 800"/>
              <a:gd name="T61" fmla="*/ 0 h 905"/>
              <a:gd name="T62" fmla="*/ 348 w 800"/>
              <a:gd name="T63" fmla="*/ 35 h 905"/>
              <a:gd name="T64" fmla="*/ 383 w 800"/>
              <a:gd name="T65" fmla="*/ 35 h 905"/>
              <a:gd name="T66" fmla="*/ 383 w 800"/>
              <a:gd name="T67" fmla="*/ 105 h 905"/>
              <a:gd name="T68" fmla="*/ 0 w 800"/>
              <a:gd name="T69" fmla="*/ 505 h 905"/>
              <a:gd name="T70" fmla="*/ 400 w 800"/>
              <a:gd name="T71" fmla="*/ 905 h 905"/>
              <a:gd name="T72" fmla="*/ 800 w 800"/>
              <a:gd name="T73" fmla="*/ 505 h 905"/>
              <a:gd name="T74" fmla="*/ 696 w 800"/>
              <a:gd name="T75" fmla="*/ 233 h 905"/>
              <a:gd name="T76" fmla="*/ 400 w 800"/>
              <a:gd name="T77" fmla="*/ 870 h 905"/>
              <a:gd name="T78" fmla="*/ 35 w 800"/>
              <a:gd name="T79" fmla="*/ 505 h 905"/>
              <a:gd name="T80" fmla="*/ 400 w 800"/>
              <a:gd name="T81" fmla="*/ 139 h 905"/>
              <a:gd name="T82" fmla="*/ 765 w 800"/>
              <a:gd name="T83" fmla="*/ 505 h 905"/>
              <a:gd name="T84" fmla="*/ 400 w 800"/>
              <a:gd name="T85" fmla="*/ 870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00" h="905">
                <a:moveTo>
                  <a:pt x="417" y="456"/>
                </a:moveTo>
                <a:cubicBezTo>
                  <a:pt x="417" y="261"/>
                  <a:pt x="417" y="261"/>
                  <a:pt x="417" y="261"/>
                </a:cubicBezTo>
                <a:cubicBezTo>
                  <a:pt x="417" y="251"/>
                  <a:pt x="410" y="244"/>
                  <a:pt x="400" y="244"/>
                </a:cubicBezTo>
                <a:cubicBezTo>
                  <a:pt x="390" y="244"/>
                  <a:pt x="383" y="251"/>
                  <a:pt x="383" y="261"/>
                </a:cubicBezTo>
                <a:cubicBezTo>
                  <a:pt x="383" y="456"/>
                  <a:pt x="383" y="456"/>
                  <a:pt x="383" y="456"/>
                </a:cubicBezTo>
                <a:cubicBezTo>
                  <a:pt x="362" y="463"/>
                  <a:pt x="348" y="484"/>
                  <a:pt x="348" y="505"/>
                </a:cubicBezTo>
                <a:cubicBezTo>
                  <a:pt x="348" y="525"/>
                  <a:pt x="362" y="546"/>
                  <a:pt x="383" y="553"/>
                </a:cubicBezTo>
                <a:cubicBezTo>
                  <a:pt x="383" y="609"/>
                  <a:pt x="383" y="609"/>
                  <a:pt x="383" y="609"/>
                </a:cubicBezTo>
                <a:cubicBezTo>
                  <a:pt x="383" y="619"/>
                  <a:pt x="390" y="626"/>
                  <a:pt x="400" y="626"/>
                </a:cubicBezTo>
                <a:cubicBezTo>
                  <a:pt x="410" y="626"/>
                  <a:pt x="417" y="619"/>
                  <a:pt x="417" y="609"/>
                </a:cubicBezTo>
                <a:cubicBezTo>
                  <a:pt x="417" y="553"/>
                  <a:pt x="417" y="553"/>
                  <a:pt x="417" y="553"/>
                </a:cubicBezTo>
                <a:cubicBezTo>
                  <a:pt x="438" y="546"/>
                  <a:pt x="452" y="525"/>
                  <a:pt x="452" y="505"/>
                </a:cubicBezTo>
                <a:cubicBezTo>
                  <a:pt x="452" y="484"/>
                  <a:pt x="438" y="463"/>
                  <a:pt x="417" y="456"/>
                </a:cubicBezTo>
                <a:close/>
                <a:moveTo>
                  <a:pt x="400" y="522"/>
                </a:moveTo>
                <a:cubicBezTo>
                  <a:pt x="390" y="522"/>
                  <a:pt x="383" y="515"/>
                  <a:pt x="383" y="505"/>
                </a:cubicBezTo>
                <a:cubicBezTo>
                  <a:pt x="383" y="494"/>
                  <a:pt x="390" y="487"/>
                  <a:pt x="400" y="487"/>
                </a:cubicBezTo>
                <a:cubicBezTo>
                  <a:pt x="410" y="487"/>
                  <a:pt x="417" y="494"/>
                  <a:pt x="417" y="505"/>
                </a:cubicBezTo>
                <a:cubicBezTo>
                  <a:pt x="417" y="515"/>
                  <a:pt x="410" y="522"/>
                  <a:pt x="400" y="522"/>
                </a:cubicBezTo>
                <a:close/>
                <a:moveTo>
                  <a:pt x="696" y="233"/>
                </a:moveTo>
                <a:cubicBezTo>
                  <a:pt x="737" y="192"/>
                  <a:pt x="737" y="192"/>
                  <a:pt x="737" y="192"/>
                </a:cubicBezTo>
                <a:cubicBezTo>
                  <a:pt x="762" y="216"/>
                  <a:pt x="762" y="216"/>
                  <a:pt x="762" y="216"/>
                </a:cubicBezTo>
                <a:cubicBezTo>
                  <a:pt x="786" y="192"/>
                  <a:pt x="786" y="192"/>
                  <a:pt x="786" y="192"/>
                </a:cubicBezTo>
                <a:cubicBezTo>
                  <a:pt x="713" y="119"/>
                  <a:pt x="713" y="119"/>
                  <a:pt x="713" y="119"/>
                </a:cubicBezTo>
                <a:cubicBezTo>
                  <a:pt x="689" y="143"/>
                  <a:pt x="689" y="143"/>
                  <a:pt x="689" y="143"/>
                </a:cubicBezTo>
                <a:cubicBezTo>
                  <a:pt x="713" y="167"/>
                  <a:pt x="713" y="167"/>
                  <a:pt x="713" y="167"/>
                </a:cubicBezTo>
                <a:cubicBezTo>
                  <a:pt x="671" y="209"/>
                  <a:pt x="671" y="209"/>
                  <a:pt x="671" y="209"/>
                </a:cubicBezTo>
                <a:cubicBezTo>
                  <a:pt x="605" y="146"/>
                  <a:pt x="515" y="108"/>
                  <a:pt x="417" y="105"/>
                </a:cubicBezTo>
                <a:cubicBezTo>
                  <a:pt x="417" y="35"/>
                  <a:pt x="417" y="35"/>
                  <a:pt x="417" y="35"/>
                </a:cubicBezTo>
                <a:cubicBezTo>
                  <a:pt x="452" y="35"/>
                  <a:pt x="452" y="35"/>
                  <a:pt x="452" y="35"/>
                </a:cubicBezTo>
                <a:cubicBezTo>
                  <a:pt x="452" y="0"/>
                  <a:pt x="452" y="0"/>
                  <a:pt x="452" y="0"/>
                </a:cubicBezTo>
                <a:cubicBezTo>
                  <a:pt x="348" y="0"/>
                  <a:pt x="348" y="0"/>
                  <a:pt x="348" y="0"/>
                </a:cubicBezTo>
                <a:cubicBezTo>
                  <a:pt x="348" y="35"/>
                  <a:pt x="348" y="35"/>
                  <a:pt x="348" y="35"/>
                </a:cubicBezTo>
                <a:cubicBezTo>
                  <a:pt x="383" y="35"/>
                  <a:pt x="383" y="35"/>
                  <a:pt x="383" y="35"/>
                </a:cubicBezTo>
                <a:cubicBezTo>
                  <a:pt x="383" y="105"/>
                  <a:pt x="383" y="105"/>
                  <a:pt x="383" y="105"/>
                </a:cubicBezTo>
                <a:cubicBezTo>
                  <a:pt x="170" y="115"/>
                  <a:pt x="0" y="289"/>
                  <a:pt x="0" y="505"/>
                </a:cubicBezTo>
                <a:cubicBezTo>
                  <a:pt x="0" y="727"/>
                  <a:pt x="177" y="905"/>
                  <a:pt x="400" y="905"/>
                </a:cubicBezTo>
                <a:cubicBezTo>
                  <a:pt x="623" y="905"/>
                  <a:pt x="800" y="727"/>
                  <a:pt x="800" y="505"/>
                </a:cubicBezTo>
                <a:cubicBezTo>
                  <a:pt x="800" y="400"/>
                  <a:pt x="762" y="306"/>
                  <a:pt x="696" y="233"/>
                </a:cubicBezTo>
                <a:close/>
                <a:moveTo>
                  <a:pt x="400" y="870"/>
                </a:moveTo>
                <a:cubicBezTo>
                  <a:pt x="198" y="870"/>
                  <a:pt x="35" y="706"/>
                  <a:pt x="35" y="505"/>
                </a:cubicBezTo>
                <a:cubicBezTo>
                  <a:pt x="35" y="303"/>
                  <a:pt x="198" y="139"/>
                  <a:pt x="400" y="139"/>
                </a:cubicBezTo>
                <a:cubicBezTo>
                  <a:pt x="602" y="139"/>
                  <a:pt x="765" y="303"/>
                  <a:pt x="765" y="505"/>
                </a:cubicBezTo>
                <a:cubicBezTo>
                  <a:pt x="765" y="706"/>
                  <a:pt x="602" y="870"/>
                  <a:pt x="400" y="870"/>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9" name="Oval 58"/>
          <p:cNvSpPr/>
          <p:nvPr/>
        </p:nvSpPr>
        <p:spPr>
          <a:xfrm>
            <a:off x="4492603" y="1013042"/>
            <a:ext cx="114779" cy="114779"/>
          </a:xfrm>
          <a:prstGeom prst="ellipse">
            <a:avLst/>
          </a:prstGeom>
          <a:solidFill>
            <a:schemeClr val="tx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60" name="Oval 59"/>
          <p:cNvSpPr/>
          <p:nvPr/>
        </p:nvSpPr>
        <p:spPr>
          <a:xfrm>
            <a:off x="767269" y="2787655"/>
            <a:ext cx="114779" cy="114779"/>
          </a:xfrm>
          <a:prstGeom prst="ellipse">
            <a:avLst/>
          </a:prstGeom>
          <a:solidFill>
            <a:schemeClr val="bg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2" name="Title 1"/>
          <p:cNvSpPr txBox="1">
            <a:spLocks/>
          </p:cNvSpPr>
          <p:nvPr/>
        </p:nvSpPr>
        <p:spPr>
          <a:xfrm>
            <a:off x="914400" y="279961"/>
            <a:ext cx="10363200" cy="817561"/>
          </a:xfrm>
          <a:prstGeom prst="rect">
            <a:avLst/>
          </a:prstGeom>
        </p:spPr>
        <p:txBody>
          <a:bodyPr/>
          <a:lst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a:lstStyle>
          <a:p>
            <a:r>
              <a:rPr lang="en-US" dirty="0"/>
              <a:t>ADVANTAGES</a:t>
            </a:r>
          </a:p>
        </p:txBody>
      </p:sp>
    </p:spTree>
    <p:extLst>
      <p:ext uri="{BB962C8B-B14F-4D97-AF65-F5344CB8AC3E}">
        <p14:creationId xmlns:p14="http://schemas.microsoft.com/office/powerpoint/2010/main" val="3291488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200"/>
                                        <p:tgtEl>
                                          <p:spTgt spid="5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1"/>
                                        </p:tgtEl>
                                        <p:attrNameLst>
                                          <p:attrName>style.visibility</p:attrName>
                                        </p:attrNameLst>
                                      </p:cBhvr>
                                      <p:to>
                                        <p:strVal val="visible"/>
                                      </p:to>
                                    </p:set>
                                    <p:animEffect transition="in" filter="fade">
                                      <p:cBhvr>
                                        <p:cTn id="10" dur="200"/>
                                        <p:tgtEl>
                                          <p:spTgt spid="5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200"/>
                                        <p:tgtEl>
                                          <p:spTgt spid="7"/>
                                        </p:tgtEl>
                                      </p:cBhvr>
                                    </p:animEffect>
                                  </p:childTnLst>
                                </p:cTn>
                              </p:par>
                            </p:childTnLst>
                          </p:cTn>
                        </p:par>
                        <p:par>
                          <p:cTn id="14" fill="hold">
                            <p:stCondLst>
                              <p:cond delay="200"/>
                            </p:stCondLst>
                            <p:childTnLst>
                              <p:par>
                                <p:cTn id="15" presetID="10" presetClass="entr" presetSubtype="0" fill="hold" grpId="0" nodeType="after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fade">
                                      <p:cBhvr>
                                        <p:cTn id="17" dur="200"/>
                                        <p:tgtEl>
                                          <p:spTgt spid="5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2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fade">
                                      <p:cBhvr>
                                        <p:cTn id="23" dur="200"/>
                                        <p:tgtEl>
                                          <p:spTgt spid="24"/>
                                        </p:tgtEl>
                                      </p:cBhvr>
                                    </p:animEffect>
                                  </p:childTnLst>
                                </p:cTn>
                              </p:par>
                            </p:childTnLst>
                          </p:cTn>
                        </p:par>
                        <p:par>
                          <p:cTn id="24" fill="hold">
                            <p:stCondLst>
                              <p:cond delay="400"/>
                            </p:stCondLst>
                            <p:childTnLst>
                              <p:par>
                                <p:cTn id="25" presetID="10" presetClass="entr" presetSubtype="0"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200"/>
                                        <p:tgtEl>
                                          <p:spTgt spid="1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58"/>
                                        </p:tgtEl>
                                        <p:attrNameLst>
                                          <p:attrName>style.visibility</p:attrName>
                                        </p:attrNameLst>
                                      </p:cBhvr>
                                      <p:to>
                                        <p:strVal val="visible"/>
                                      </p:to>
                                    </p:set>
                                    <p:animEffect transition="in" filter="fade">
                                      <p:cBhvr>
                                        <p:cTn id="30" dur="200"/>
                                        <p:tgtEl>
                                          <p:spTgt spid="5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fade">
                                      <p:cBhvr>
                                        <p:cTn id="33" dur="200"/>
                                        <p:tgtEl>
                                          <p:spTgt spid="60"/>
                                        </p:tgtEl>
                                      </p:cBhvr>
                                    </p:animEffect>
                                  </p:childTnLst>
                                </p:cTn>
                              </p:par>
                            </p:childTnLst>
                          </p:cTn>
                        </p:par>
                        <p:par>
                          <p:cTn id="34" fill="hold">
                            <p:stCondLst>
                              <p:cond delay="600"/>
                            </p:stCondLst>
                            <p:childTnLst>
                              <p:par>
                                <p:cTn id="35" presetID="10" presetClass="entr" presetSubtype="0" fill="hold" nodeType="after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200"/>
                                        <p:tgtEl>
                                          <p:spTgt spid="28"/>
                                        </p:tgtEl>
                                      </p:cBhvr>
                                    </p:animEffect>
                                  </p:childTnLst>
                                </p:cTn>
                              </p:par>
                            </p:childTnLst>
                          </p:cTn>
                        </p:par>
                        <p:par>
                          <p:cTn id="38" fill="hold">
                            <p:stCondLst>
                              <p:cond delay="800"/>
                            </p:stCondLst>
                            <p:childTnLst>
                              <p:par>
                                <p:cTn id="39" presetID="10" presetClass="entr" presetSubtype="0"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200"/>
                                        <p:tgtEl>
                                          <p:spTgt spid="11"/>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
                                        </p:tgtEl>
                                        <p:attrNameLst>
                                          <p:attrName>style.visibility</p:attrName>
                                        </p:attrNameLst>
                                      </p:cBhvr>
                                      <p:to>
                                        <p:strVal val="visible"/>
                                      </p:to>
                                    </p:set>
                                    <p:animEffect transition="in" filter="fade">
                                      <p:cBhvr>
                                        <p:cTn id="44" dur="200"/>
                                        <p:tgtEl>
                                          <p:spTgt spid="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fade">
                                      <p:cBhvr>
                                        <p:cTn id="47" dur="200"/>
                                        <p:tgtEl>
                                          <p:spTgt spid="4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6"/>
                                        </p:tgtEl>
                                        <p:attrNameLst>
                                          <p:attrName>style.visibility</p:attrName>
                                        </p:attrNameLst>
                                      </p:cBhvr>
                                      <p:to>
                                        <p:strVal val="visible"/>
                                      </p:to>
                                    </p:set>
                                    <p:animEffect transition="in" filter="fade">
                                      <p:cBhvr>
                                        <p:cTn id="50" dur="200"/>
                                        <p:tgtEl>
                                          <p:spTgt spid="46"/>
                                        </p:tgtEl>
                                      </p:cBhvr>
                                    </p:animEffec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fade">
                                      <p:cBhvr>
                                        <p:cTn id="54" dur="200"/>
                                        <p:tgtEl>
                                          <p:spTgt spid="29"/>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200"/>
                                        <p:tgtEl>
                                          <p:spTgt spid="2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4"/>
                                        </p:tgtEl>
                                        <p:attrNameLst>
                                          <p:attrName>style.visibility</p:attrName>
                                        </p:attrNameLst>
                                      </p:cBhvr>
                                      <p:to>
                                        <p:strVal val="visible"/>
                                      </p:to>
                                    </p:set>
                                    <p:animEffect transition="in" filter="fade">
                                      <p:cBhvr>
                                        <p:cTn id="60" dur="200"/>
                                        <p:tgtEl>
                                          <p:spTgt spid="54"/>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fade">
                                      <p:cBhvr>
                                        <p:cTn id="63" dur="200"/>
                                        <p:tgtEl>
                                          <p:spTgt spid="48"/>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Effect transition="in" filter="fade">
                                      <p:cBhvr>
                                        <p:cTn id="66" dur="200"/>
                                        <p:tgtEl>
                                          <p:spTgt spid="8"/>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fade">
                                      <p:cBhvr>
                                        <p:cTn id="69" dur="200"/>
                                        <p:tgtEl>
                                          <p:spTgt spid="15"/>
                                        </p:tgtEl>
                                      </p:cBhvr>
                                    </p:animEffect>
                                  </p:childTnLst>
                                </p:cTn>
                              </p:par>
                            </p:childTnLst>
                          </p:cTn>
                        </p:par>
                        <p:par>
                          <p:cTn id="70" fill="hold">
                            <p:stCondLst>
                              <p:cond delay="1200"/>
                            </p:stCondLst>
                            <p:childTnLst>
                              <p:par>
                                <p:cTn id="71" presetID="10" presetClass="entr" presetSubtype="0" fill="hold" nodeType="afterEffect">
                                  <p:stCondLst>
                                    <p:cond delay="0"/>
                                  </p:stCondLst>
                                  <p:childTnLst>
                                    <p:set>
                                      <p:cBhvr>
                                        <p:cTn id="72" dur="1" fill="hold">
                                          <p:stCondLst>
                                            <p:cond delay="0"/>
                                          </p:stCondLst>
                                        </p:cTn>
                                        <p:tgtEl>
                                          <p:spTgt spid="32"/>
                                        </p:tgtEl>
                                        <p:attrNameLst>
                                          <p:attrName>style.visibility</p:attrName>
                                        </p:attrNameLst>
                                      </p:cBhvr>
                                      <p:to>
                                        <p:strVal val="visible"/>
                                      </p:to>
                                    </p:set>
                                    <p:animEffect transition="in" filter="fade">
                                      <p:cBhvr>
                                        <p:cTn id="73" dur="200"/>
                                        <p:tgtEl>
                                          <p:spTgt spid="32"/>
                                        </p:tgtEl>
                                      </p:cBhvr>
                                    </p:animEffect>
                                  </p:childTnLst>
                                </p:cTn>
                              </p:par>
                            </p:childTnLst>
                          </p:cTn>
                        </p:par>
                        <p:par>
                          <p:cTn id="74" fill="hold">
                            <p:stCondLst>
                              <p:cond delay="1400"/>
                            </p:stCondLst>
                            <p:childTnLst>
                              <p:par>
                                <p:cTn id="75" presetID="10" presetClass="entr" presetSubtype="0" fill="hold" grpId="0" nodeType="after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fade">
                                      <p:cBhvr>
                                        <p:cTn id="77" dur="200"/>
                                        <p:tgtEl>
                                          <p:spTgt spid="20"/>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49"/>
                                        </p:tgtEl>
                                        <p:attrNameLst>
                                          <p:attrName>style.visibility</p:attrName>
                                        </p:attrNameLst>
                                      </p:cBhvr>
                                      <p:to>
                                        <p:strVal val="visible"/>
                                      </p:to>
                                    </p:set>
                                    <p:animEffect transition="in" filter="fade">
                                      <p:cBhvr>
                                        <p:cTn id="80" dur="200"/>
                                        <p:tgtEl>
                                          <p:spTgt spid="49"/>
                                        </p:tgtEl>
                                      </p:cBhvr>
                                    </p:animEffect>
                                  </p:childTnLst>
                                </p:cTn>
                              </p:par>
                              <p:par>
                                <p:cTn id="81" presetID="10" presetClass="entr" presetSubtype="0" fill="hold" nodeType="with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200"/>
                                        <p:tgtEl>
                                          <p:spTgt spid="44"/>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fade">
                                      <p:cBhvr>
                                        <p:cTn id="86" dur="200"/>
                                        <p:tgtEl>
                                          <p:spTgt spid="53"/>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55"/>
                                        </p:tgtEl>
                                        <p:attrNameLst>
                                          <p:attrName>style.visibility</p:attrName>
                                        </p:attrNameLst>
                                      </p:cBhvr>
                                      <p:to>
                                        <p:strVal val="visible"/>
                                      </p:to>
                                    </p:set>
                                    <p:animEffect transition="in" filter="fade">
                                      <p:cBhvr>
                                        <p:cTn id="89" dur="200"/>
                                        <p:tgtEl>
                                          <p:spTgt spid="55"/>
                                        </p:tgtEl>
                                      </p:cBhvr>
                                    </p:animEffect>
                                  </p:childTnLst>
                                </p:cTn>
                              </p:par>
                            </p:childTnLst>
                          </p:cTn>
                        </p:par>
                        <p:par>
                          <p:cTn id="90" fill="hold">
                            <p:stCondLst>
                              <p:cond delay="1600"/>
                            </p:stCondLst>
                            <p:childTnLst>
                              <p:par>
                                <p:cTn id="91" presetID="10" presetClass="entr" presetSubtype="0" fill="hold" grpId="0" nodeType="afterEffect">
                                  <p:stCondLst>
                                    <p:cond delay="0"/>
                                  </p:stCondLst>
                                  <p:childTnLst>
                                    <p:set>
                                      <p:cBhvr>
                                        <p:cTn id="92" dur="1" fill="hold">
                                          <p:stCondLst>
                                            <p:cond delay="0"/>
                                          </p:stCondLst>
                                        </p:cTn>
                                        <p:tgtEl>
                                          <p:spTgt spid="10"/>
                                        </p:tgtEl>
                                        <p:attrNameLst>
                                          <p:attrName>style.visibility</p:attrName>
                                        </p:attrNameLst>
                                      </p:cBhvr>
                                      <p:to>
                                        <p:strVal val="visible"/>
                                      </p:to>
                                    </p:set>
                                    <p:animEffect transition="in" filter="fade">
                                      <p:cBhvr>
                                        <p:cTn id="93" dur="200"/>
                                        <p:tgtEl>
                                          <p:spTgt spid="10"/>
                                        </p:tgtEl>
                                      </p:cBhvr>
                                    </p:animEffect>
                                  </p:childTnLst>
                                </p:cTn>
                              </p:par>
                              <p:par>
                                <p:cTn id="94" presetID="10" presetClass="entr" presetSubtype="0" fill="hold" nodeType="withEffect">
                                  <p:stCondLst>
                                    <p:cond delay="0"/>
                                  </p:stCondLst>
                                  <p:childTnLst>
                                    <p:set>
                                      <p:cBhvr>
                                        <p:cTn id="95" dur="1" fill="hold">
                                          <p:stCondLst>
                                            <p:cond delay="0"/>
                                          </p:stCondLst>
                                        </p:cTn>
                                        <p:tgtEl>
                                          <p:spTgt spid="35"/>
                                        </p:tgtEl>
                                        <p:attrNameLst>
                                          <p:attrName>style.visibility</p:attrName>
                                        </p:attrNameLst>
                                      </p:cBhvr>
                                      <p:to>
                                        <p:strVal val="visible"/>
                                      </p:to>
                                    </p:set>
                                    <p:animEffect transition="in" filter="fade">
                                      <p:cBhvr>
                                        <p:cTn id="96" dur="200"/>
                                        <p:tgtEl>
                                          <p:spTgt spid="35"/>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12"/>
                                        </p:tgtEl>
                                        <p:attrNameLst>
                                          <p:attrName>style.visibility</p:attrName>
                                        </p:attrNameLst>
                                      </p:cBhvr>
                                      <p:to>
                                        <p:strVal val="visible"/>
                                      </p:to>
                                    </p:set>
                                    <p:animEffect transition="in" filter="fade">
                                      <p:cBhvr>
                                        <p:cTn id="99" dur="200"/>
                                        <p:tgtEl>
                                          <p:spTgt spid="12"/>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21"/>
                                        </p:tgtEl>
                                        <p:attrNameLst>
                                          <p:attrName>style.visibility</p:attrName>
                                        </p:attrNameLst>
                                      </p:cBhvr>
                                      <p:to>
                                        <p:strVal val="visible"/>
                                      </p:to>
                                    </p:set>
                                    <p:animEffect transition="in" filter="fade">
                                      <p:cBhvr>
                                        <p:cTn id="102" dur="200"/>
                                        <p:tgtEl>
                                          <p:spTgt spid="21"/>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8"/>
                                        </p:tgtEl>
                                        <p:attrNameLst>
                                          <p:attrName>style.visibility</p:attrName>
                                        </p:attrNameLst>
                                      </p:cBhvr>
                                      <p:to>
                                        <p:strVal val="visible"/>
                                      </p:to>
                                    </p:set>
                                    <p:animEffect transition="in" filter="fade">
                                      <p:cBhvr>
                                        <p:cTn id="105" dur="200"/>
                                        <p:tgtEl>
                                          <p:spTgt spid="38"/>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47"/>
                                        </p:tgtEl>
                                        <p:attrNameLst>
                                          <p:attrName>style.visibility</p:attrName>
                                        </p:attrNameLst>
                                      </p:cBhvr>
                                      <p:to>
                                        <p:strVal val="visible"/>
                                      </p:to>
                                    </p:set>
                                    <p:animEffect transition="in" filter="fade">
                                      <p:cBhvr>
                                        <p:cTn id="108" dur="200"/>
                                        <p:tgtEl>
                                          <p:spTgt spid="47"/>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45"/>
                                        </p:tgtEl>
                                        <p:attrNameLst>
                                          <p:attrName>style.visibility</p:attrName>
                                        </p:attrNameLst>
                                      </p:cBhvr>
                                      <p:to>
                                        <p:strVal val="visible"/>
                                      </p:to>
                                    </p:set>
                                    <p:animEffect transition="in" filter="fade">
                                      <p:cBhvr>
                                        <p:cTn id="111" dur="200"/>
                                        <p:tgtEl>
                                          <p:spTgt spid="45"/>
                                        </p:tgtEl>
                                      </p:cBhvr>
                                    </p:animEffect>
                                  </p:childTnLst>
                                </p:cTn>
                              </p:par>
                            </p:childTnLst>
                          </p:cTn>
                        </p:par>
                        <p:par>
                          <p:cTn id="112" fill="hold">
                            <p:stCondLst>
                              <p:cond delay="1800"/>
                            </p:stCondLst>
                            <p:childTnLst>
                              <p:par>
                                <p:cTn id="113" presetID="10" presetClass="entr" presetSubtype="0" fill="hold" nodeType="afterEffect">
                                  <p:stCondLst>
                                    <p:cond delay="0"/>
                                  </p:stCondLst>
                                  <p:childTnLst>
                                    <p:set>
                                      <p:cBhvr>
                                        <p:cTn id="114" dur="1" fill="hold">
                                          <p:stCondLst>
                                            <p:cond delay="0"/>
                                          </p:stCondLst>
                                        </p:cTn>
                                        <p:tgtEl>
                                          <p:spTgt spid="39"/>
                                        </p:tgtEl>
                                        <p:attrNameLst>
                                          <p:attrName>style.visibility</p:attrName>
                                        </p:attrNameLst>
                                      </p:cBhvr>
                                      <p:to>
                                        <p:strVal val="visible"/>
                                      </p:to>
                                    </p:set>
                                    <p:animEffect transition="in" filter="fade">
                                      <p:cBhvr>
                                        <p:cTn id="115" dur="200"/>
                                        <p:tgtEl>
                                          <p:spTgt spid="39"/>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57"/>
                                        </p:tgtEl>
                                        <p:attrNameLst>
                                          <p:attrName>style.visibility</p:attrName>
                                        </p:attrNameLst>
                                      </p:cBhvr>
                                      <p:to>
                                        <p:strVal val="visible"/>
                                      </p:to>
                                    </p:set>
                                    <p:animEffect transition="in" filter="fade">
                                      <p:cBhvr>
                                        <p:cTn id="118" dur="2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4" grpId="0" animBg="1"/>
      <p:bldP spid="50" grpId="0" animBg="1"/>
      <p:bldP spid="5" grpId="0" animBg="1"/>
      <p:bldP spid="8" grpId="0" animBg="1"/>
      <p:bldP spid="10" grpId="0" animBg="1"/>
      <p:bldP spid="11" grpId="0" animBg="1"/>
      <p:bldP spid="12" grpId="0" animBg="1"/>
      <p:bldP spid="15" grpId="0" animBg="1"/>
      <p:bldP spid="23" grpId="0" animBg="1"/>
      <p:bldP spid="24" grpId="0" animBg="1"/>
      <p:bldP spid="21" grpId="0" animBg="1"/>
      <p:bldP spid="20" grpId="0" animBg="1"/>
      <p:bldP spid="38" grpId="0" animBg="1"/>
      <p:bldP spid="42" grpId="0" animBg="1"/>
      <p:bldP spid="46" grpId="0"/>
      <p:bldP spid="47" grpId="0"/>
      <p:bldP spid="48" grpId="0"/>
      <p:bldP spid="49" grpId="0"/>
      <p:bldP spid="51" grpId="0"/>
      <p:bldP spid="45" grpId="0" animBg="1"/>
      <p:bldP spid="53" grpId="0" animBg="1"/>
      <p:bldP spid="54" grpId="0" animBg="1"/>
      <p:bldP spid="55" grpId="0" animBg="1"/>
      <p:bldP spid="57" grpId="0" animBg="1"/>
      <p:bldP spid="58" grpId="0" animBg="1"/>
      <p:bldP spid="59" grpId="0" animBg="1"/>
      <p:bldP spid="6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rot="10800000">
            <a:off x="4531572" y="2642572"/>
            <a:ext cx="3245887" cy="2150256"/>
          </a:xfrm>
          <a:custGeom>
            <a:avLst/>
            <a:gdLst>
              <a:gd name="T0" fmla="*/ 357 w 357"/>
              <a:gd name="T1" fmla="*/ 13 h 236"/>
              <a:gd name="T2" fmla="*/ 314 w 357"/>
              <a:gd name="T3" fmla="*/ 0 h 236"/>
              <a:gd name="T4" fmla="*/ 317 w 357"/>
              <a:gd name="T5" fmla="*/ 12 h 236"/>
              <a:gd name="T6" fmla="*/ 178 w 357"/>
              <a:gd name="T7" fmla="*/ 113 h 236"/>
              <a:gd name="T8" fmla="*/ 0 w 357"/>
              <a:gd name="T9" fmla="*/ 220 h 236"/>
              <a:gd name="T10" fmla="*/ 1 w 357"/>
              <a:gd name="T11" fmla="*/ 236 h 236"/>
              <a:gd name="T12" fmla="*/ 191 w 357"/>
              <a:gd name="T13" fmla="*/ 124 h 236"/>
              <a:gd name="T14" fmla="*/ 321 w 357"/>
              <a:gd name="T15" fmla="*/ 29 h 236"/>
              <a:gd name="T16" fmla="*/ 324 w 357"/>
              <a:gd name="T17" fmla="*/ 44 h 236"/>
              <a:gd name="T18" fmla="*/ 357 w 357"/>
              <a:gd name="T19"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7" h="236">
                <a:moveTo>
                  <a:pt x="357" y="13"/>
                </a:moveTo>
                <a:cubicBezTo>
                  <a:pt x="314" y="0"/>
                  <a:pt x="314" y="0"/>
                  <a:pt x="314" y="0"/>
                </a:cubicBezTo>
                <a:cubicBezTo>
                  <a:pt x="317" y="12"/>
                  <a:pt x="317" y="12"/>
                  <a:pt x="317" y="12"/>
                </a:cubicBezTo>
                <a:cubicBezTo>
                  <a:pt x="277" y="25"/>
                  <a:pt x="224" y="54"/>
                  <a:pt x="178" y="113"/>
                </a:cubicBezTo>
                <a:cubicBezTo>
                  <a:pt x="131" y="174"/>
                  <a:pt x="66" y="213"/>
                  <a:pt x="0" y="220"/>
                </a:cubicBezTo>
                <a:cubicBezTo>
                  <a:pt x="1" y="236"/>
                  <a:pt x="1" y="236"/>
                  <a:pt x="1" y="236"/>
                </a:cubicBezTo>
                <a:cubicBezTo>
                  <a:pt x="72" y="229"/>
                  <a:pt x="142" y="188"/>
                  <a:pt x="191" y="124"/>
                </a:cubicBezTo>
                <a:cubicBezTo>
                  <a:pt x="235" y="68"/>
                  <a:pt x="283" y="41"/>
                  <a:pt x="321" y="29"/>
                </a:cubicBezTo>
                <a:cubicBezTo>
                  <a:pt x="324" y="44"/>
                  <a:pt x="324" y="44"/>
                  <a:pt x="324" y="44"/>
                </a:cubicBezTo>
                <a:lnTo>
                  <a:pt x="357" y="13"/>
                </a:lnTo>
                <a:close/>
              </a:path>
            </a:pathLst>
          </a:custGeom>
          <a:gradFill>
            <a:gsLst>
              <a:gs pos="2143">
                <a:schemeClr val="accent6"/>
              </a:gs>
              <a:gs pos="82000">
                <a:schemeClr val="tx2"/>
              </a:gs>
              <a:gs pos="100000">
                <a:schemeClr val="tx2">
                  <a:lumMod val="75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rot="10800000">
            <a:off x="8332322" y="2670763"/>
            <a:ext cx="890601" cy="829092"/>
          </a:xfrm>
          <a:custGeom>
            <a:avLst/>
            <a:gdLst>
              <a:gd name="T0" fmla="*/ 98 w 98"/>
              <a:gd name="T1" fmla="*/ 83 h 91"/>
              <a:gd name="T2" fmla="*/ 70 w 98"/>
              <a:gd name="T3" fmla="*/ 49 h 91"/>
              <a:gd name="T4" fmla="*/ 65 w 98"/>
              <a:gd name="T5" fmla="*/ 61 h 91"/>
              <a:gd name="T6" fmla="*/ 16 w 98"/>
              <a:gd name="T7" fmla="*/ 0 h 91"/>
              <a:gd name="T8" fmla="*/ 0 w 98"/>
              <a:gd name="T9" fmla="*/ 4 h 91"/>
              <a:gd name="T10" fmla="*/ 59 w 98"/>
              <a:gd name="T11" fmla="*/ 78 h 91"/>
              <a:gd name="T12" fmla="*/ 54 w 98"/>
              <a:gd name="T13" fmla="*/ 91 h 91"/>
              <a:gd name="T14" fmla="*/ 98 w 98"/>
              <a:gd name="T15" fmla="*/ 83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1">
                <a:moveTo>
                  <a:pt x="98" y="83"/>
                </a:moveTo>
                <a:cubicBezTo>
                  <a:pt x="70" y="49"/>
                  <a:pt x="70" y="49"/>
                  <a:pt x="70" y="49"/>
                </a:cubicBezTo>
                <a:cubicBezTo>
                  <a:pt x="65" y="61"/>
                  <a:pt x="65" y="61"/>
                  <a:pt x="65" y="61"/>
                </a:cubicBezTo>
                <a:cubicBezTo>
                  <a:pt x="40" y="48"/>
                  <a:pt x="23" y="26"/>
                  <a:pt x="16" y="0"/>
                </a:cubicBezTo>
                <a:cubicBezTo>
                  <a:pt x="0" y="4"/>
                  <a:pt x="0" y="4"/>
                  <a:pt x="0" y="4"/>
                </a:cubicBezTo>
                <a:cubicBezTo>
                  <a:pt x="7" y="36"/>
                  <a:pt x="28" y="61"/>
                  <a:pt x="59" y="78"/>
                </a:cubicBezTo>
                <a:cubicBezTo>
                  <a:pt x="54" y="91"/>
                  <a:pt x="54" y="91"/>
                  <a:pt x="54" y="91"/>
                </a:cubicBezTo>
                <a:lnTo>
                  <a:pt x="98" y="83"/>
                </a:lnTo>
                <a:close/>
              </a:path>
            </a:pathLst>
          </a:custGeom>
          <a:gradFill>
            <a:gsLst>
              <a:gs pos="67000">
                <a:schemeClr val="accent6"/>
              </a:gs>
              <a:gs pos="1071">
                <a:schemeClr val="tx2"/>
              </a:gs>
              <a:gs pos="100000">
                <a:schemeClr val="accent6">
                  <a:lumMod val="75000"/>
                </a:schemeClr>
              </a:gs>
            </a:gsLst>
            <a:lin ang="156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7"/>
          <p:cNvSpPr>
            <a:spLocks/>
          </p:cNvSpPr>
          <p:nvPr/>
        </p:nvSpPr>
        <p:spPr bwMode="auto">
          <a:xfrm rot="10800000">
            <a:off x="8223400" y="4045749"/>
            <a:ext cx="908541" cy="729140"/>
          </a:xfrm>
          <a:custGeom>
            <a:avLst/>
            <a:gdLst>
              <a:gd name="T0" fmla="*/ 100 w 100"/>
              <a:gd name="T1" fmla="*/ 17 h 80"/>
              <a:gd name="T2" fmla="*/ 97 w 100"/>
              <a:gd name="T3" fmla="*/ 0 h 80"/>
              <a:gd name="T4" fmla="*/ 14 w 100"/>
              <a:gd name="T5" fmla="*/ 43 h 80"/>
              <a:gd name="T6" fmla="*/ 3 w 100"/>
              <a:gd name="T7" fmla="*/ 36 h 80"/>
              <a:gd name="T8" fmla="*/ 0 w 100"/>
              <a:gd name="T9" fmla="*/ 80 h 80"/>
              <a:gd name="T10" fmla="*/ 40 w 100"/>
              <a:gd name="T11" fmla="*/ 60 h 80"/>
              <a:gd name="T12" fmla="*/ 28 w 100"/>
              <a:gd name="T13" fmla="*/ 52 h 80"/>
              <a:gd name="T14" fmla="*/ 100 w 100"/>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80">
                <a:moveTo>
                  <a:pt x="100" y="17"/>
                </a:moveTo>
                <a:cubicBezTo>
                  <a:pt x="97" y="0"/>
                  <a:pt x="97" y="0"/>
                  <a:pt x="97" y="0"/>
                </a:cubicBezTo>
                <a:cubicBezTo>
                  <a:pt x="62" y="6"/>
                  <a:pt x="33" y="21"/>
                  <a:pt x="14" y="43"/>
                </a:cubicBezTo>
                <a:cubicBezTo>
                  <a:pt x="3" y="36"/>
                  <a:pt x="3" y="36"/>
                  <a:pt x="3" y="36"/>
                </a:cubicBezTo>
                <a:cubicBezTo>
                  <a:pt x="0" y="80"/>
                  <a:pt x="0" y="80"/>
                  <a:pt x="0" y="80"/>
                </a:cubicBezTo>
                <a:cubicBezTo>
                  <a:pt x="40" y="60"/>
                  <a:pt x="40" y="60"/>
                  <a:pt x="40" y="60"/>
                </a:cubicBezTo>
                <a:cubicBezTo>
                  <a:pt x="28" y="52"/>
                  <a:pt x="28" y="52"/>
                  <a:pt x="28" y="52"/>
                </a:cubicBezTo>
                <a:cubicBezTo>
                  <a:pt x="45" y="34"/>
                  <a:pt x="70" y="22"/>
                  <a:pt x="100" y="17"/>
                </a:cubicBezTo>
                <a:close/>
              </a:path>
            </a:pathLst>
          </a:custGeom>
          <a:gradFill>
            <a:gsLst>
              <a:gs pos="100000">
                <a:schemeClr val="accent5"/>
              </a:gs>
              <a:gs pos="32000">
                <a:schemeClr val="accent3"/>
              </a:gs>
              <a:gs pos="0">
                <a:schemeClr val="accent3">
                  <a:lumMod val="75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8"/>
          <p:cNvSpPr>
            <a:spLocks/>
          </p:cNvSpPr>
          <p:nvPr/>
        </p:nvSpPr>
        <p:spPr bwMode="auto">
          <a:xfrm rot="10800000">
            <a:off x="4421369" y="2642571"/>
            <a:ext cx="3238198" cy="2159227"/>
          </a:xfrm>
          <a:custGeom>
            <a:avLst/>
            <a:gdLst>
              <a:gd name="T0" fmla="*/ 178 w 356"/>
              <a:gd name="T1" fmla="*/ 114 h 237"/>
              <a:gd name="T2" fmla="*/ 40 w 356"/>
              <a:gd name="T3" fmla="*/ 13 h 237"/>
              <a:gd name="T4" fmla="*/ 43 w 356"/>
              <a:gd name="T5" fmla="*/ 0 h 237"/>
              <a:gd name="T6" fmla="*/ 0 w 356"/>
              <a:gd name="T7" fmla="*/ 11 h 237"/>
              <a:gd name="T8" fmla="*/ 32 w 356"/>
              <a:gd name="T9" fmla="*/ 43 h 237"/>
              <a:gd name="T10" fmla="*/ 35 w 356"/>
              <a:gd name="T11" fmla="*/ 29 h 237"/>
              <a:gd name="T12" fmla="*/ 165 w 356"/>
              <a:gd name="T13" fmla="*/ 125 h 237"/>
              <a:gd name="T14" fmla="*/ 354 w 356"/>
              <a:gd name="T15" fmla="*/ 237 h 237"/>
              <a:gd name="T16" fmla="*/ 356 w 356"/>
              <a:gd name="T17" fmla="*/ 220 h 237"/>
              <a:gd name="T18" fmla="*/ 178 w 356"/>
              <a:gd name="T19" fmla="*/ 11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237">
                <a:moveTo>
                  <a:pt x="178" y="114"/>
                </a:moveTo>
                <a:cubicBezTo>
                  <a:pt x="132" y="54"/>
                  <a:pt x="79" y="26"/>
                  <a:pt x="40" y="13"/>
                </a:cubicBezTo>
                <a:cubicBezTo>
                  <a:pt x="43" y="0"/>
                  <a:pt x="43" y="0"/>
                  <a:pt x="43" y="0"/>
                </a:cubicBezTo>
                <a:cubicBezTo>
                  <a:pt x="0" y="11"/>
                  <a:pt x="0" y="11"/>
                  <a:pt x="0" y="11"/>
                </a:cubicBezTo>
                <a:cubicBezTo>
                  <a:pt x="32" y="43"/>
                  <a:pt x="32" y="43"/>
                  <a:pt x="32" y="43"/>
                </a:cubicBezTo>
                <a:cubicBezTo>
                  <a:pt x="35" y="29"/>
                  <a:pt x="35" y="29"/>
                  <a:pt x="35" y="29"/>
                </a:cubicBezTo>
                <a:cubicBezTo>
                  <a:pt x="72" y="42"/>
                  <a:pt x="121" y="68"/>
                  <a:pt x="165" y="125"/>
                </a:cubicBezTo>
                <a:cubicBezTo>
                  <a:pt x="214" y="189"/>
                  <a:pt x="283" y="230"/>
                  <a:pt x="354" y="237"/>
                </a:cubicBezTo>
                <a:cubicBezTo>
                  <a:pt x="356" y="220"/>
                  <a:pt x="356" y="220"/>
                  <a:pt x="356" y="220"/>
                </a:cubicBezTo>
                <a:cubicBezTo>
                  <a:pt x="290" y="213"/>
                  <a:pt x="225" y="175"/>
                  <a:pt x="178" y="114"/>
                </a:cubicBezTo>
                <a:close/>
              </a:path>
            </a:pathLst>
          </a:custGeom>
          <a:gradFill>
            <a:gsLst>
              <a:gs pos="0">
                <a:schemeClr val="accent3"/>
              </a:gs>
              <a:gs pos="72000">
                <a:schemeClr val="accent1"/>
              </a:gs>
              <a:gs pos="100000">
                <a:schemeClr val="accent1">
                  <a:lumMod val="50000"/>
                </a:schemeClr>
              </a:gs>
            </a:gsLst>
            <a:lin ang="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9"/>
          <p:cNvSpPr>
            <a:spLocks/>
          </p:cNvSpPr>
          <p:nvPr/>
        </p:nvSpPr>
        <p:spPr bwMode="auto">
          <a:xfrm rot="10800000">
            <a:off x="2940024" y="2670764"/>
            <a:ext cx="917511" cy="1037966"/>
          </a:xfrm>
          <a:custGeom>
            <a:avLst/>
            <a:gdLst>
              <a:gd name="T0" fmla="*/ 101 w 101"/>
              <a:gd name="T1" fmla="*/ 0 h 114"/>
              <a:gd name="T2" fmla="*/ 84 w 101"/>
              <a:gd name="T3" fmla="*/ 0 h 114"/>
              <a:gd name="T4" fmla="*/ 31 w 101"/>
              <a:gd name="T5" fmla="*/ 85 h 114"/>
              <a:gd name="T6" fmla="*/ 26 w 101"/>
              <a:gd name="T7" fmla="*/ 73 h 114"/>
              <a:gd name="T8" fmla="*/ 0 w 101"/>
              <a:gd name="T9" fmla="*/ 109 h 114"/>
              <a:gd name="T10" fmla="*/ 44 w 101"/>
              <a:gd name="T11" fmla="*/ 114 h 114"/>
              <a:gd name="T12" fmla="*/ 38 w 101"/>
              <a:gd name="T13" fmla="*/ 100 h 114"/>
              <a:gd name="T14" fmla="*/ 101 w 101"/>
              <a:gd name="T15" fmla="*/ 0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14">
                <a:moveTo>
                  <a:pt x="101" y="0"/>
                </a:moveTo>
                <a:cubicBezTo>
                  <a:pt x="84" y="0"/>
                  <a:pt x="84" y="0"/>
                  <a:pt x="84" y="0"/>
                </a:cubicBezTo>
                <a:cubicBezTo>
                  <a:pt x="84" y="37"/>
                  <a:pt x="65" y="67"/>
                  <a:pt x="31" y="85"/>
                </a:cubicBezTo>
                <a:cubicBezTo>
                  <a:pt x="26" y="73"/>
                  <a:pt x="26" y="73"/>
                  <a:pt x="26" y="73"/>
                </a:cubicBezTo>
                <a:cubicBezTo>
                  <a:pt x="0" y="109"/>
                  <a:pt x="0" y="109"/>
                  <a:pt x="0" y="109"/>
                </a:cubicBezTo>
                <a:cubicBezTo>
                  <a:pt x="44" y="114"/>
                  <a:pt x="44" y="114"/>
                  <a:pt x="44" y="114"/>
                </a:cubicBezTo>
                <a:cubicBezTo>
                  <a:pt x="38" y="100"/>
                  <a:pt x="38" y="100"/>
                  <a:pt x="38" y="100"/>
                </a:cubicBezTo>
                <a:cubicBezTo>
                  <a:pt x="78" y="80"/>
                  <a:pt x="101" y="44"/>
                  <a:pt x="101" y="0"/>
                </a:cubicBezTo>
                <a:close/>
              </a:path>
            </a:pathLst>
          </a:custGeom>
          <a:gradFill>
            <a:gsLst>
              <a:gs pos="4286">
                <a:schemeClr val="accent1"/>
              </a:gs>
              <a:gs pos="62000">
                <a:schemeClr val="accent4"/>
              </a:gs>
              <a:gs pos="100000">
                <a:schemeClr val="accent1">
                  <a:lumMod val="50000"/>
                </a:schemeClr>
              </a:gs>
            </a:gsLst>
            <a:lin ang="168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0"/>
          <p:cNvSpPr>
            <a:spLocks/>
          </p:cNvSpPr>
          <p:nvPr/>
        </p:nvSpPr>
        <p:spPr bwMode="auto">
          <a:xfrm rot="10800000">
            <a:off x="3075857" y="4036778"/>
            <a:ext cx="863690" cy="729140"/>
          </a:xfrm>
          <a:custGeom>
            <a:avLst/>
            <a:gdLst>
              <a:gd name="T0" fmla="*/ 83 w 95"/>
              <a:gd name="T1" fmla="*/ 42 h 80"/>
              <a:gd name="T2" fmla="*/ 3 w 95"/>
              <a:gd name="T3" fmla="*/ 0 h 80"/>
              <a:gd name="T4" fmla="*/ 0 w 95"/>
              <a:gd name="T5" fmla="*/ 17 h 80"/>
              <a:gd name="T6" fmla="*/ 67 w 95"/>
              <a:gd name="T7" fmla="*/ 51 h 80"/>
              <a:gd name="T8" fmla="*/ 56 w 95"/>
              <a:gd name="T9" fmla="*/ 57 h 80"/>
              <a:gd name="T10" fmla="*/ 94 w 95"/>
              <a:gd name="T11" fmla="*/ 80 h 80"/>
              <a:gd name="T12" fmla="*/ 95 w 95"/>
              <a:gd name="T13" fmla="*/ 35 h 80"/>
              <a:gd name="T14" fmla="*/ 83 w 95"/>
              <a:gd name="T15" fmla="*/ 4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80">
                <a:moveTo>
                  <a:pt x="83" y="42"/>
                </a:moveTo>
                <a:cubicBezTo>
                  <a:pt x="64" y="21"/>
                  <a:pt x="36" y="6"/>
                  <a:pt x="3" y="0"/>
                </a:cubicBezTo>
                <a:cubicBezTo>
                  <a:pt x="0" y="17"/>
                  <a:pt x="0" y="17"/>
                  <a:pt x="0" y="17"/>
                </a:cubicBezTo>
                <a:cubicBezTo>
                  <a:pt x="28" y="22"/>
                  <a:pt x="51" y="34"/>
                  <a:pt x="67" y="51"/>
                </a:cubicBezTo>
                <a:cubicBezTo>
                  <a:pt x="56" y="57"/>
                  <a:pt x="56" y="57"/>
                  <a:pt x="56" y="57"/>
                </a:cubicBezTo>
                <a:cubicBezTo>
                  <a:pt x="94" y="80"/>
                  <a:pt x="94" y="80"/>
                  <a:pt x="94" y="80"/>
                </a:cubicBezTo>
                <a:cubicBezTo>
                  <a:pt x="95" y="35"/>
                  <a:pt x="95" y="35"/>
                  <a:pt x="95" y="35"/>
                </a:cubicBezTo>
                <a:lnTo>
                  <a:pt x="83" y="42"/>
                </a:lnTo>
                <a:close/>
              </a:path>
            </a:pathLst>
          </a:custGeom>
          <a:gradFill>
            <a:gsLst>
              <a:gs pos="3214">
                <a:schemeClr val="accent4"/>
              </a:gs>
              <a:gs pos="67000">
                <a:schemeClr val="accent6"/>
              </a:gs>
              <a:gs pos="100000">
                <a:schemeClr val="accent6">
                  <a:lumMod val="75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en-US"/>
          </a:p>
        </p:txBody>
      </p:sp>
      <p:sp useBgFill="1">
        <p:nvSpPr>
          <p:cNvPr id="27" name="Oval 11"/>
          <p:cNvSpPr>
            <a:spLocks noChangeArrowheads="1"/>
          </p:cNvSpPr>
          <p:nvPr/>
        </p:nvSpPr>
        <p:spPr bwMode="auto">
          <a:xfrm>
            <a:off x="7648860" y="4273209"/>
            <a:ext cx="861540" cy="875216"/>
          </a:xfrm>
          <a:prstGeom prst="ellipse">
            <a:avLst/>
          </a:prstGeom>
          <a:ln w="19050" cap="flat">
            <a:solidFill>
              <a:schemeClr val="accent3"/>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28" name="Oval 12"/>
          <p:cNvSpPr>
            <a:spLocks noChangeArrowheads="1"/>
          </p:cNvSpPr>
          <p:nvPr/>
        </p:nvSpPr>
        <p:spPr bwMode="auto">
          <a:xfrm>
            <a:off x="3637811" y="4222809"/>
            <a:ext cx="873506" cy="875216"/>
          </a:xfrm>
          <a:prstGeom prst="ellipse">
            <a:avLst/>
          </a:prstGeom>
          <a:ln w="19050"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29" name="Oval 13"/>
          <p:cNvSpPr>
            <a:spLocks noChangeArrowheads="1"/>
          </p:cNvSpPr>
          <p:nvPr/>
        </p:nvSpPr>
        <p:spPr bwMode="auto">
          <a:xfrm>
            <a:off x="2586141" y="3173590"/>
            <a:ext cx="861540" cy="863250"/>
          </a:xfrm>
          <a:prstGeom prst="ellipse">
            <a:avLst/>
          </a:prstGeom>
          <a:ln w="19050"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30" name="Oval 14"/>
          <p:cNvSpPr>
            <a:spLocks noChangeArrowheads="1"/>
          </p:cNvSpPr>
          <p:nvPr/>
        </p:nvSpPr>
        <p:spPr bwMode="auto">
          <a:xfrm>
            <a:off x="8722739" y="3173590"/>
            <a:ext cx="873506" cy="863250"/>
          </a:xfrm>
          <a:prstGeom prst="ellipse">
            <a:avLst/>
          </a:prstGeom>
          <a:ln w="19050"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31" name="Oval 15"/>
          <p:cNvSpPr>
            <a:spLocks noChangeArrowheads="1"/>
          </p:cNvSpPr>
          <p:nvPr/>
        </p:nvSpPr>
        <p:spPr bwMode="auto">
          <a:xfrm>
            <a:off x="7461660" y="2261564"/>
            <a:ext cx="861540" cy="863250"/>
          </a:xfrm>
          <a:prstGeom prst="ellipse">
            <a:avLst/>
          </a:prstGeom>
          <a:ln w="19050"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32" name="Oval 16"/>
          <p:cNvSpPr>
            <a:spLocks noChangeArrowheads="1"/>
          </p:cNvSpPr>
          <p:nvPr/>
        </p:nvSpPr>
        <p:spPr bwMode="auto">
          <a:xfrm>
            <a:off x="3861011" y="2261564"/>
            <a:ext cx="873506" cy="863250"/>
          </a:xfrm>
          <a:prstGeom prst="ellipse">
            <a:avLst/>
          </a:prstGeom>
          <a:ln w="19050"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Rectangle 41"/>
          <p:cNvSpPr/>
          <p:nvPr/>
        </p:nvSpPr>
        <p:spPr>
          <a:xfrm>
            <a:off x="2260800" y="1268760"/>
            <a:ext cx="2405160" cy="830997"/>
          </a:xfrm>
          <a:prstGeom prst="rect">
            <a:avLst/>
          </a:prstGeom>
        </p:spPr>
        <p:txBody>
          <a:bodyPr wrap="square" lIns="0" tIns="0" rIns="0" bIns="0">
            <a:spAutoFit/>
          </a:bodyPr>
          <a:lstStyle/>
          <a:p>
            <a:pPr algn="r">
              <a:lnSpc>
                <a:spcPct val="130000"/>
              </a:lnSpc>
            </a:pPr>
            <a:r>
              <a:rPr lang="en-US" sz="1800" dirty="0"/>
              <a:t>Website</a:t>
            </a:r>
          </a:p>
          <a:p>
            <a:pPr algn="r">
              <a:lnSpc>
                <a:spcPct val="130000"/>
              </a:lnSpc>
            </a:pPr>
            <a:r>
              <a:rPr lang="en-US" sz="1200" dirty="0"/>
              <a:t>Member comes to website and shares a resource or article</a:t>
            </a:r>
          </a:p>
        </p:txBody>
      </p:sp>
      <p:sp>
        <p:nvSpPr>
          <p:cNvPr id="43" name="Rectangle 42"/>
          <p:cNvSpPr/>
          <p:nvPr/>
        </p:nvSpPr>
        <p:spPr>
          <a:xfrm>
            <a:off x="7569507" y="1268760"/>
            <a:ext cx="2524893" cy="830997"/>
          </a:xfrm>
          <a:prstGeom prst="rect">
            <a:avLst/>
          </a:prstGeom>
        </p:spPr>
        <p:txBody>
          <a:bodyPr wrap="square" lIns="0" tIns="0" rIns="0" bIns="0">
            <a:spAutoFit/>
          </a:bodyPr>
          <a:lstStyle/>
          <a:p>
            <a:pPr>
              <a:lnSpc>
                <a:spcPct val="130000"/>
              </a:lnSpc>
            </a:pPr>
            <a:r>
              <a:rPr lang="en-US" sz="1800" dirty="0"/>
              <a:t>Time</a:t>
            </a:r>
          </a:p>
          <a:p>
            <a:pPr>
              <a:lnSpc>
                <a:spcPct val="130000"/>
              </a:lnSpc>
            </a:pPr>
            <a:r>
              <a:rPr lang="en-US" sz="1200" dirty="0"/>
              <a:t>Once article, insight, or resource is finalized it can be shared with others</a:t>
            </a:r>
          </a:p>
        </p:txBody>
      </p:sp>
      <p:sp>
        <p:nvSpPr>
          <p:cNvPr id="44" name="Rectangle 43"/>
          <p:cNvSpPr/>
          <p:nvPr/>
        </p:nvSpPr>
        <p:spPr>
          <a:xfrm>
            <a:off x="2116800" y="5261433"/>
            <a:ext cx="2405160" cy="830997"/>
          </a:xfrm>
          <a:prstGeom prst="rect">
            <a:avLst/>
          </a:prstGeom>
        </p:spPr>
        <p:txBody>
          <a:bodyPr wrap="square" lIns="0" tIns="0" rIns="0" bIns="0">
            <a:spAutoFit/>
          </a:bodyPr>
          <a:lstStyle/>
          <a:p>
            <a:pPr algn="r">
              <a:lnSpc>
                <a:spcPct val="130000"/>
              </a:lnSpc>
            </a:pPr>
            <a:r>
              <a:rPr lang="en-US" sz="1800" dirty="0"/>
              <a:t>Plus Service</a:t>
            </a:r>
          </a:p>
          <a:p>
            <a:pPr algn="r">
              <a:lnSpc>
                <a:spcPct val="130000"/>
              </a:lnSpc>
            </a:pPr>
            <a:r>
              <a:rPr lang="en-US" sz="1200" dirty="0"/>
              <a:t>Members who are truly interested can further join the Plus offering</a:t>
            </a:r>
          </a:p>
        </p:txBody>
      </p:sp>
      <p:sp>
        <p:nvSpPr>
          <p:cNvPr id="45" name="Rectangle 44"/>
          <p:cNvSpPr/>
          <p:nvPr/>
        </p:nvSpPr>
        <p:spPr>
          <a:xfrm>
            <a:off x="7756707" y="5261433"/>
            <a:ext cx="2524893" cy="830997"/>
          </a:xfrm>
          <a:prstGeom prst="rect">
            <a:avLst/>
          </a:prstGeom>
        </p:spPr>
        <p:txBody>
          <a:bodyPr wrap="square" lIns="0" tIns="0" rIns="0" bIns="0">
            <a:spAutoFit/>
          </a:bodyPr>
          <a:lstStyle/>
          <a:p>
            <a:pPr>
              <a:lnSpc>
                <a:spcPct val="130000"/>
              </a:lnSpc>
            </a:pPr>
            <a:r>
              <a:rPr lang="en-US" sz="1800" dirty="0"/>
              <a:t>Shared Feed</a:t>
            </a:r>
          </a:p>
          <a:p>
            <a:pPr>
              <a:lnSpc>
                <a:spcPct val="130000"/>
              </a:lnSpc>
            </a:pPr>
            <a:r>
              <a:rPr lang="en-US" sz="1200" dirty="0"/>
              <a:t>Content appears on news feed of new potential members</a:t>
            </a:r>
          </a:p>
        </p:txBody>
      </p:sp>
      <p:sp>
        <p:nvSpPr>
          <p:cNvPr id="48" name="Rectangle 47"/>
          <p:cNvSpPr/>
          <p:nvPr/>
        </p:nvSpPr>
        <p:spPr>
          <a:xfrm>
            <a:off x="9777787" y="3176972"/>
            <a:ext cx="2223714" cy="830997"/>
          </a:xfrm>
          <a:prstGeom prst="rect">
            <a:avLst/>
          </a:prstGeom>
        </p:spPr>
        <p:txBody>
          <a:bodyPr wrap="square" lIns="0" tIns="0" rIns="0" bIns="0">
            <a:spAutoFit/>
          </a:bodyPr>
          <a:lstStyle/>
          <a:p>
            <a:pPr>
              <a:lnSpc>
                <a:spcPct val="130000"/>
              </a:lnSpc>
            </a:pPr>
            <a:r>
              <a:rPr lang="en-US" sz="1800" dirty="0"/>
              <a:t>New members</a:t>
            </a:r>
          </a:p>
          <a:p>
            <a:pPr>
              <a:lnSpc>
                <a:spcPct val="130000"/>
              </a:lnSpc>
            </a:pPr>
            <a:r>
              <a:rPr lang="en-US" sz="1200" dirty="0"/>
              <a:t>Want to the article, insight, resource that is shared</a:t>
            </a:r>
          </a:p>
        </p:txBody>
      </p:sp>
      <p:sp>
        <p:nvSpPr>
          <p:cNvPr id="49" name="Rectangle 48"/>
          <p:cNvSpPr/>
          <p:nvPr/>
        </p:nvSpPr>
        <p:spPr>
          <a:xfrm>
            <a:off x="238124" y="3282621"/>
            <a:ext cx="2191886" cy="1071062"/>
          </a:xfrm>
          <a:prstGeom prst="rect">
            <a:avLst/>
          </a:prstGeom>
        </p:spPr>
        <p:txBody>
          <a:bodyPr wrap="square" lIns="0" tIns="0" rIns="0" bIns="0">
            <a:spAutoFit/>
          </a:bodyPr>
          <a:lstStyle/>
          <a:p>
            <a:pPr algn="r">
              <a:lnSpc>
                <a:spcPct val="130000"/>
              </a:lnSpc>
            </a:pPr>
            <a:r>
              <a:rPr lang="en-US" sz="1800" dirty="0"/>
              <a:t>Monthly</a:t>
            </a:r>
          </a:p>
          <a:p>
            <a:pPr algn="r">
              <a:lnSpc>
                <a:spcPct val="130000"/>
              </a:lnSpc>
            </a:pPr>
            <a:r>
              <a:rPr lang="en-US" sz="1200" dirty="0"/>
              <a:t>Each month Plus members can share new resources via the website and native apps</a:t>
            </a:r>
          </a:p>
        </p:txBody>
      </p:sp>
      <p:sp>
        <p:nvSpPr>
          <p:cNvPr id="39" name="Title 38"/>
          <p:cNvSpPr>
            <a:spLocks noGrp="1"/>
          </p:cNvSpPr>
          <p:nvPr>
            <p:ph type="title"/>
          </p:nvPr>
        </p:nvSpPr>
        <p:spPr/>
        <p:txBody>
          <a:bodyPr/>
          <a:lstStyle/>
          <a:p>
            <a:r>
              <a:rPr lang="en-US" dirty="0"/>
              <a:t> HOW IT ALL CONNECTS</a:t>
            </a:r>
          </a:p>
        </p:txBody>
      </p:sp>
      <p:sp>
        <p:nvSpPr>
          <p:cNvPr id="33" name="Freeform 19"/>
          <p:cNvSpPr>
            <a:spLocks noEditPoints="1"/>
          </p:cNvSpPr>
          <p:nvPr/>
        </p:nvSpPr>
        <p:spPr bwMode="auto">
          <a:xfrm>
            <a:off x="4036001" y="2420888"/>
            <a:ext cx="511827" cy="468052"/>
          </a:xfrm>
          <a:custGeom>
            <a:avLst/>
            <a:gdLst>
              <a:gd name="T0" fmla="*/ 129 w 540"/>
              <a:gd name="T1" fmla="*/ 0 h 493"/>
              <a:gd name="T2" fmla="*/ 84 w 540"/>
              <a:gd name="T3" fmla="*/ 82 h 493"/>
              <a:gd name="T4" fmla="*/ 0 w 540"/>
              <a:gd name="T5" fmla="*/ 127 h 493"/>
              <a:gd name="T6" fmla="*/ 49 w 540"/>
              <a:gd name="T7" fmla="*/ 493 h 493"/>
              <a:gd name="T8" fmla="*/ 540 w 540"/>
              <a:gd name="T9" fmla="*/ 449 h 493"/>
              <a:gd name="T10" fmla="*/ 495 w 540"/>
              <a:gd name="T11" fmla="*/ 0 h 493"/>
              <a:gd name="T12" fmla="*/ 14 w 540"/>
              <a:gd name="T13" fmla="*/ 127 h 493"/>
              <a:gd name="T14" fmla="*/ 84 w 540"/>
              <a:gd name="T15" fmla="*/ 96 h 493"/>
              <a:gd name="T16" fmla="*/ 49 w 540"/>
              <a:gd name="T17" fmla="*/ 479 h 493"/>
              <a:gd name="T18" fmla="*/ 526 w 540"/>
              <a:gd name="T19" fmla="*/ 449 h 493"/>
              <a:gd name="T20" fmla="*/ 84 w 540"/>
              <a:gd name="T21" fmla="*/ 479 h 493"/>
              <a:gd name="T22" fmla="*/ 98 w 540"/>
              <a:gd name="T23" fmla="*/ 44 h 493"/>
              <a:gd name="T24" fmla="*/ 495 w 540"/>
              <a:gd name="T25" fmla="*/ 14 h 493"/>
              <a:gd name="T26" fmla="*/ 526 w 540"/>
              <a:gd name="T27" fmla="*/ 449 h 493"/>
              <a:gd name="T28" fmla="*/ 289 w 540"/>
              <a:gd name="T29" fmla="*/ 107 h 493"/>
              <a:gd name="T30" fmla="*/ 163 w 540"/>
              <a:gd name="T31" fmla="*/ 100 h 493"/>
              <a:gd name="T32" fmla="*/ 289 w 540"/>
              <a:gd name="T33" fmla="*/ 93 h 493"/>
              <a:gd name="T34" fmla="*/ 464 w 540"/>
              <a:gd name="T35" fmla="*/ 100 h 493"/>
              <a:gd name="T36" fmla="*/ 338 w 540"/>
              <a:gd name="T37" fmla="*/ 107 h 493"/>
              <a:gd name="T38" fmla="*/ 338 w 540"/>
              <a:gd name="T39" fmla="*/ 93 h 493"/>
              <a:gd name="T40" fmla="*/ 464 w 540"/>
              <a:gd name="T41" fmla="*/ 100 h 493"/>
              <a:gd name="T42" fmla="*/ 289 w 540"/>
              <a:gd name="T43" fmla="*/ 195 h 493"/>
              <a:gd name="T44" fmla="*/ 163 w 540"/>
              <a:gd name="T45" fmla="*/ 188 h 493"/>
              <a:gd name="T46" fmla="*/ 289 w 540"/>
              <a:gd name="T47" fmla="*/ 181 h 493"/>
              <a:gd name="T48" fmla="*/ 296 w 540"/>
              <a:gd name="T49" fmla="*/ 276 h 493"/>
              <a:gd name="T50" fmla="*/ 170 w 540"/>
              <a:gd name="T51" fmla="*/ 283 h 493"/>
              <a:gd name="T52" fmla="*/ 170 w 540"/>
              <a:gd name="T53" fmla="*/ 269 h 493"/>
              <a:gd name="T54" fmla="*/ 296 w 540"/>
              <a:gd name="T55" fmla="*/ 276 h 493"/>
              <a:gd name="T56" fmla="*/ 289 w 540"/>
              <a:gd name="T57" fmla="*/ 371 h 493"/>
              <a:gd name="T58" fmla="*/ 163 w 540"/>
              <a:gd name="T59" fmla="*/ 364 h 493"/>
              <a:gd name="T60" fmla="*/ 289 w 540"/>
              <a:gd name="T61" fmla="*/ 357 h 493"/>
              <a:gd name="T62" fmla="*/ 457 w 540"/>
              <a:gd name="T63" fmla="*/ 181 h 493"/>
              <a:gd name="T64" fmla="*/ 331 w 540"/>
              <a:gd name="T65" fmla="*/ 188 h 493"/>
              <a:gd name="T66" fmla="*/ 338 w 540"/>
              <a:gd name="T67" fmla="*/ 371 h 493"/>
              <a:gd name="T68" fmla="*/ 464 w 540"/>
              <a:gd name="T69" fmla="*/ 364 h 493"/>
              <a:gd name="T70" fmla="*/ 457 w 540"/>
              <a:gd name="T71" fmla="*/ 181 h 493"/>
              <a:gd name="T72" fmla="*/ 345 w 540"/>
              <a:gd name="T73" fmla="*/ 357 h 493"/>
              <a:gd name="T74" fmla="*/ 450 w 540"/>
              <a:gd name="T75" fmla="*/ 195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0" h="493">
                <a:moveTo>
                  <a:pt x="495" y="0"/>
                </a:moveTo>
                <a:cubicBezTo>
                  <a:pt x="129" y="0"/>
                  <a:pt x="129" y="0"/>
                  <a:pt x="129" y="0"/>
                </a:cubicBezTo>
                <a:cubicBezTo>
                  <a:pt x="104" y="0"/>
                  <a:pt x="84" y="20"/>
                  <a:pt x="84" y="44"/>
                </a:cubicBezTo>
                <a:cubicBezTo>
                  <a:pt x="84" y="82"/>
                  <a:pt x="84" y="82"/>
                  <a:pt x="84" y="82"/>
                </a:cubicBezTo>
                <a:cubicBezTo>
                  <a:pt x="45" y="82"/>
                  <a:pt x="45" y="82"/>
                  <a:pt x="45" y="82"/>
                </a:cubicBezTo>
                <a:cubicBezTo>
                  <a:pt x="20" y="82"/>
                  <a:pt x="0" y="102"/>
                  <a:pt x="0" y="127"/>
                </a:cubicBezTo>
                <a:cubicBezTo>
                  <a:pt x="0" y="449"/>
                  <a:pt x="0" y="449"/>
                  <a:pt x="0" y="449"/>
                </a:cubicBezTo>
                <a:cubicBezTo>
                  <a:pt x="0" y="472"/>
                  <a:pt x="23" y="493"/>
                  <a:pt x="49" y="493"/>
                </a:cubicBezTo>
                <a:cubicBezTo>
                  <a:pt x="495" y="493"/>
                  <a:pt x="495" y="493"/>
                  <a:pt x="495" y="493"/>
                </a:cubicBezTo>
                <a:cubicBezTo>
                  <a:pt x="520" y="493"/>
                  <a:pt x="540" y="473"/>
                  <a:pt x="540" y="449"/>
                </a:cubicBezTo>
                <a:cubicBezTo>
                  <a:pt x="540" y="44"/>
                  <a:pt x="540" y="44"/>
                  <a:pt x="540" y="44"/>
                </a:cubicBezTo>
                <a:cubicBezTo>
                  <a:pt x="540" y="20"/>
                  <a:pt x="520" y="0"/>
                  <a:pt x="495" y="0"/>
                </a:cubicBezTo>
                <a:close/>
                <a:moveTo>
                  <a:pt x="14" y="449"/>
                </a:moveTo>
                <a:cubicBezTo>
                  <a:pt x="14" y="127"/>
                  <a:pt x="14" y="127"/>
                  <a:pt x="14" y="127"/>
                </a:cubicBezTo>
                <a:cubicBezTo>
                  <a:pt x="14" y="110"/>
                  <a:pt x="28" y="96"/>
                  <a:pt x="45" y="96"/>
                </a:cubicBezTo>
                <a:cubicBezTo>
                  <a:pt x="84" y="96"/>
                  <a:pt x="84" y="96"/>
                  <a:pt x="84" y="96"/>
                </a:cubicBezTo>
                <a:cubicBezTo>
                  <a:pt x="84" y="449"/>
                  <a:pt x="84" y="449"/>
                  <a:pt x="84" y="449"/>
                </a:cubicBezTo>
                <a:cubicBezTo>
                  <a:pt x="84" y="465"/>
                  <a:pt x="67" y="479"/>
                  <a:pt x="49" y="479"/>
                </a:cubicBezTo>
                <a:cubicBezTo>
                  <a:pt x="32" y="479"/>
                  <a:pt x="14" y="466"/>
                  <a:pt x="14" y="449"/>
                </a:cubicBezTo>
                <a:close/>
                <a:moveTo>
                  <a:pt x="526" y="449"/>
                </a:moveTo>
                <a:cubicBezTo>
                  <a:pt x="526" y="465"/>
                  <a:pt x="512" y="479"/>
                  <a:pt x="495" y="479"/>
                </a:cubicBezTo>
                <a:cubicBezTo>
                  <a:pt x="84" y="479"/>
                  <a:pt x="84" y="479"/>
                  <a:pt x="84" y="479"/>
                </a:cubicBezTo>
                <a:cubicBezTo>
                  <a:pt x="93" y="471"/>
                  <a:pt x="98" y="460"/>
                  <a:pt x="98" y="449"/>
                </a:cubicBezTo>
                <a:cubicBezTo>
                  <a:pt x="98" y="44"/>
                  <a:pt x="98" y="44"/>
                  <a:pt x="98" y="44"/>
                </a:cubicBezTo>
                <a:cubicBezTo>
                  <a:pt x="98" y="27"/>
                  <a:pt x="112" y="14"/>
                  <a:pt x="129" y="14"/>
                </a:cubicBezTo>
                <a:cubicBezTo>
                  <a:pt x="495" y="14"/>
                  <a:pt x="495" y="14"/>
                  <a:pt x="495" y="14"/>
                </a:cubicBezTo>
                <a:cubicBezTo>
                  <a:pt x="512" y="14"/>
                  <a:pt x="526" y="27"/>
                  <a:pt x="526" y="44"/>
                </a:cubicBezTo>
                <a:lnTo>
                  <a:pt x="526" y="449"/>
                </a:lnTo>
                <a:close/>
                <a:moveTo>
                  <a:pt x="296" y="100"/>
                </a:moveTo>
                <a:cubicBezTo>
                  <a:pt x="296" y="104"/>
                  <a:pt x="293" y="107"/>
                  <a:pt x="289" y="107"/>
                </a:cubicBezTo>
                <a:cubicBezTo>
                  <a:pt x="170" y="107"/>
                  <a:pt x="170" y="107"/>
                  <a:pt x="170" y="107"/>
                </a:cubicBezTo>
                <a:cubicBezTo>
                  <a:pt x="166" y="107"/>
                  <a:pt x="163" y="104"/>
                  <a:pt x="163" y="100"/>
                </a:cubicBezTo>
                <a:cubicBezTo>
                  <a:pt x="163" y="96"/>
                  <a:pt x="166" y="93"/>
                  <a:pt x="170" y="93"/>
                </a:cubicBezTo>
                <a:cubicBezTo>
                  <a:pt x="289" y="93"/>
                  <a:pt x="289" y="93"/>
                  <a:pt x="289" y="93"/>
                </a:cubicBezTo>
                <a:cubicBezTo>
                  <a:pt x="293" y="93"/>
                  <a:pt x="296" y="96"/>
                  <a:pt x="296" y="100"/>
                </a:cubicBezTo>
                <a:close/>
                <a:moveTo>
                  <a:pt x="464" y="100"/>
                </a:moveTo>
                <a:cubicBezTo>
                  <a:pt x="464" y="104"/>
                  <a:pt x="461" y="107"/>
                  <a:pt x="457" y="107"/>
                </a:cubicBezTo>
                <a:cubicBezTo>
                  <a:pt x="338" y="107"/>
                  <a:pt x="338" y="107"/>
                  <a:pt x="338" y="107"/>
                </a:cubicBezTo>
                <a:cubicBezTo>
                  <a:pt x="335" y="107"/>
                  <a:pt x="331" y="104"/>
                  <a:pt x="331" y="100"/>
                </a:cubicBezTo>
                <a:cubicBezTo>
                  <a:pt x="331" y="96"/>
                  <a:pt x="335" y="93"/>
                  <a:pt x="338" y="93"/>
                </a:cubicBezTo>
                <a:cubicBezTo>
                  <a:pt x="457" y="93"/>
                  <a:pt x="457" y="93"/>
                  <a:pt x="457" y="93"/>
                </a:cubicBezTo>
                <a:cubicBezTo>
                  <a:pt x="461" y="93"/>
                  <a:pt x="464" y="96"/>
                  <a:pt x="464" y="100"/>
                </a:cubicBezTo>
                <a:close/>
                <a:moveTo>
                  <a:pt x="296" y="188"/>
                </a:moveTo>
                <a:cubicBezTo>
                  <a:pt x="296" y="192"/>
                  <a:pt x="293" y="195"/>
                  <a:pt x="289" y="195"/>
                </a:cubicBezTo>
                <a:cubicBezTo>
                  <a:pt x="170" y="195"/>
                  <a:pt x="170" y="195"/>
                  <a:pt x="170" y="195"/>
                </a:cubicBezTo>
                <a:cubicBezTo>
                  <a:pt x="166" y="195"/>
                  <a:pt x="163" y="192"/>
                  <a:pt x="163" y="188"/>
                </a:cubicBezTo>
                <a:cubicBezTo>
                  <a:pt x="163" y="184"/>
                  <a:pt x="166" y="181"/>
                  <a:pt x="170" y="181"/>
                </a:cubicBezTo>
                <a:cubicBezTo>
                  <a:pt x="289" y="181"/>
                  <a:pt x="289" y="181"/>
                  <a:pt x="289" y="181"/>
                </a:cubicBezTo>
                <a:cubicBezTo>
                  <a:pt x="293" y="181"/>
                  <a:pt x="296" y="184"/>
                  <a:pt x="296" y="188"/>
                </a:cubicBezTo>
                <a:close/>
                <a:moveTo>
                  <a:pt x="296" y="276"/>
                </a:moveTo>
                <a:cubicBezTo>
                  <a:pt x="296" y="280"/>
                  <a:pt x="293" y="283"/>
                  <a:pt x="289" y="283"/>
                </a:cubicBezTo>
                <a:cubicBezTo>
                  <a:pt x="170" y="283"/>
                  <a:pt x="170" y="283"/>
                  <a:pt x="170" y="283"/>
                </a:cubicBezTo>
                <a:cubicBezTo>
                  <a:pt x="166" y="283"/>
                  <a:pt x="163" y="280"/>
                  <a:pt x="163" y="276"/>
                </a:cubicBezTo>
                <a:cubicBezTo>
                  <a:pt x="163" y="272"/>
                  <a:pt x="166" y="269"/>
                  <a:pt x="170" y="269"/>
                </a:cubicBezTo>
                <a:cubicBezTo>
                  <a:pt x="289" y="269"/>
                  <a:pt x="289" y="269"/>
                  <a:pt x="289" y="269"/>
                </a:cubicBezTo>
                <a:cubicBezTo>
                  <a:pt x="293" y="269"/>
                  <a:pt x="296" y="272"/>
                  <a:pt x="296" y="276"/>
                </a:cubicBezTo>
                <a:close/>
                <a:moveTo>
                  <a:pt x="296" y="364"/>
                </a:moveTo>
                <a:cubicBezTo>
                  <a:pt x="296" y="367"/>
                  <a:pt x="293" y="371"/>
                  <a:pt x="289" y="371"/>
                </a:cubicBezTo>
                <a:cubicBezTo>
                  <a:pt x="170" y="371"/>
                  <a:pt x="170" y="371"/>
                  <a:pt x="170" y="371"/>
                </a:cubicBezTo>
                <a:cubicBezTo>
                  <a:pt x="166" y="371"/>
                  <a:pt x="163" y="367"/>
                  <a:pt x="163" y="364"/>
                </a:cubicBezTo>
                <a:cubicBezTo>
                  <a:pt x="163" y="360"/>
                  <a:pt x="166" y="357"/>
                  <a:pt x="170" y="357"/>
                </a:cubicBezTo>
                <a:cubicBezTo>
                  <a:pt x="289" y="357"/>
                  <a:pt x="289" y="357"/>
                  <a:pt x="289" y="357"/>
                </a:cubicBezTo>
                <a:cubicBezTo>
                  <a:pt x="293" y="357"/>
                  <a:pt x="296" y="360"/>
                  <a:pt x="296" y="364"/>
                </a:cubicBezTo>
                <a:close/>
                <a:moveTo>
                  <a:pt x="457" y="181"/>
                </a:moveTo>
                <a:cubicBezTo>
                  <a:pt x="338" y="181"/>
                  <a:pt x="338" y="181"/>
                  <a:pt x="338" y="181"/>
                </a:cubicBezTo>
                <a:cubicBezTo>
                  <a:pt x="335" y="181"/>
                  <a:pt x="331" y="184"/>
                  <a:pt x="331" y="188"/>
                </a:cubicBezTo>
                <a:cubicBezTo>
                  <a:pt x="331" y="364"/>
                  <a:pt x="331" y="364"/>
                  <a:pt x="331" y="364"/>
                </a:cubicBezTo>
                <a:cubicBezTo>
                  <a:pt x="331" y="367"/>
                  <a:pt x="335" y="371"/>
                  <a:pt x="338" y="371"/>
                </a:cubicBezTo>
                <a:cubicBezTo>
                  <a:pt x="457" y="371"/>
                  <a:pt x="457" y="371"/>
                  <a:pt x="457" y="371"/>
                </a:cubicBezTo>
                <a:cubicBezTo>
                  <a:pt x="461" y="371"/>
                  <a:pt x="464" y="367"/>
                  <a:pt x="464" y="364"/>
                </a:cubicBezTo>
                <a:cubicBezTo>
                  <a:pt x="464" y="188"/>
                  <a:pt x="464" y="188"/>
                  <a:pt x="464" y="188"/>
                </a:cubicBezTo>
                <a:cubicBezTo>
                  <a:pt x="464" y="184"/>
                  <a:pt x="461" y="181"/>
                  <a:pt x="457" y="181"/>
                </a:cubicBezTo>
                <a:close/>
                <a:moveTo>
                  <a:pt x="450" y="357"/>
                </a:moveTo>
                <a:cubicBezTo>
                  <a:pt x="345" y="357"/>
                  <a:pt x="345" y="357"/>
                  <a:pt x="345" y="357"/>
                </a:cubicBezTo>
                <a:cubicBezTo>
                  <a:pt x="345" y="195"/>
                  <a:pt x="345" y="195"/>
                  <a:pt x="345" y="195"/>
                </a:cubicBezTo>
                <a:cubicBezTo>
                  <a:pt x="450" y="195"/>
                  <a:pt x="450" y="195"/>
                  <a:pt x="450" y="195"/>
                </a:cubicBezTo>
                <a:lnTo>
                  <a:pt x="450" y="357"/>
                </a:lnTo>
                <a:close/>
              </a:path>
            </a:pathLst>
          </a:custGeom>
          <a:solidFill>
            <a:schemeClr val="tx1"/>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45"/>
          <p:cNvSpPr>
            <a:spLocks noEditPoints="1"/>
          </p:cNvSpPr>
          <p:nvPr/>
        </p:nvSpPr>
        <p:spPr bwMode="auto">
          <a:xfrm>
            <a:off x="7788188" y="4428178"/>
            <a:ext cx="532909" cy="584998"/>
          </a:xfrm>
          <a:custGeom>
            <a:avLst/>
            <a:gdLst>
              <a:gd name="T0" fmla="*/ 301 w 615"/>
              <a:gd name="T1" fmla="*/ 7 h 675"/>
              <a:gd name="T2" fmla="*/ 315 w 615"/>
              <a:gd name="T3" fmla="*/ 7 h 675"/>
              <a:gd name="T4" fmla="*/ 374 w 615"/>
              <a:gd name="T5" fmla="*/ 140 h 675"/>
              <a:gd name="T6" fmla="*/ 384 w 615"/>
              <a:gd name="T7" fmla="*/ 150 h 675"/>
              <a:gd name="T8" fmla="*/ 311 w 615"/>
              <a:gd name="T9" fmla="*/ 223 h 675"/>
              <a:gd name="T10" fmla="*/ 310 w 615"/>
              <a:gd name="T11" fmla="*/ 223 h 675"/>
              <a:gd name="T12" fmla="*/ 309 w 615"/>
              <a:gd name="T13" fmla="*/ 224 h 675"/>
              <a:gd name="T14" fmla="*/ 306 w 615"/>
              <a:gd name="T15" fmla="*/ 224 h 675"/>
              <a:gd name="T16" fmla="*/ 305 w 615"/>
              <a:gd name="T17" fmla="*/ 223 h 675"/>
              <a:gd name="T18" fmla="*/ 304 w 615"/>
              <a:gd name="T19" fmla="*/ 223 h 675"/>
              <a:gd name="T20" fmla="*/ 231 w 615"/>
              <a:gd name="T21" fmla="*/ 150 h 675"/>
              <a:gd name="T22" fmla="*/ 241 w 615"/>
              <a:gd name="T23" fmla="*/ 140 h 675"/>
              <a:gd name="T24" fmla="*/ 609 w 615"/>
              <a:gd name="T25" fmla="*/ 197 h 675"/>
              <a:gd name="T26" fmla="*/ 402 w 615"/>
              <a:gd name="T27" fmla="*/ 524 h 675"/>
              <a:gd name="T28" fmla="*/ 315 w 615"/>
              <a:gd name="T29" fmla="*/ 546 h 675"/>
              <a:gd name="T30" fmla="*/ 374 w 615"/>
              <a:gd name="T31" fmla="*/ 591 h 675"/>
              <a:gd name="T32" fmla="*/ 384 w 615"/>
              <a:gd name="T33" fmla="*/ 601 h 675"/>
              <a:gd name="T34" fmla="*/ 311 w 615"/>
              <a:gd name="T35" fmla="*/ 673 h 675"/>
              <a:gd name="T36" fmla="*/ 310 w 615"/>
              <a:gd name="T37" fmla="*/ 674 h 675"/>
              <a:gd name="T38" fmla="*/ 309 w 615"/>
              <a:gd name="T39" fmla="*/ 675 h 675"/>
              <a:gd name="T40" fmla="*/ 306 w 615"/>
              <a:gd name="T41" fmla="*/ 675 h 675"/>
              <a:gd name="T42" fmla="*/ 305 w 615"/>
              <a:gd name="T43" fmla="*/ 674 h 675"/>
              <a:gd name="T44" fmla="*/ 304 w 615"/>
              <a:gd name="T45" fmla="*/ 673 h 675"/>
              <a:gd name="T46" fmla="*/ 231 w 615"/>
              <a:gd name="T47" fmla="*/ 601 h 675"/>
              <a:gd name="T48" fmla="*/ 241 w 615"/>
              <a:gd name="T49" fmla="*/ 591 h 675"/>
              <a:gd name="T50" fmla="*/ 301 w 615"/>
              <a:gd name="T51" fmla="*/ 546 h 675"/>
              <a:gd name="T52" fmla="*/ 213 w 615"/>
              <a:gd name="T53" fmla="*/ 524 h 675"/>
              <a:gd name="T54" fmla="*/ 6 w 615"/>
              <a:gd name="T55" fmla="*/ 197 h 675"/>
              <a:gd name="T56" fmla="*/ 83 w 615"/>
              <a:gd name="T57" fmla="*/ 123 h 675"/>
              <a:gd name="T58" fmla="*/ 275 w 615"/>
              <a:gd name="T59" fmla="*/ 98 h 675"/>
              <a:gd name="T60" fmla="*/ 275 w 615"/>
              <a:gd name="T61" fmla="*/ 112 h 675"/>
              <a:gd name="T62" fmla="*/ 15 w 615"/>
              <a:gd name="T63" fmla="*/ 182 h 675"/>
              <a:gd name="T64" fmla="*/ 18 w 615"/>
              <a:gd name="T65" fmla="*/ 191 h 675"/>
              <a:gd name="T66" fmla="*/ 597 w 615"/>
              <a:gd name="T67" fmla="*/ 191 h 675"/>
              <a:gd name="T68" fmla="*/ 601 w 615"/>
              <a:gd name="T69" fmla="*/ 182 h 675"/>
              <a:gd name="T70" fmla="*/ 340 w 615"/>
              <a:gd name="T71" fmla="*/ 112 h 675"/>
              <a:gd name="T72" fmla="*/ 340 w 615"/>
              <a:gd name="T73" fmla="*/ 98 h 675"/>
              <a:gd name="T74" fmla="*/ 615 w 615"/>
              <a:gd name="T75" fmla="*/ 180 h 675"/>
              <a:gd name="T76" fmla="*/ 577 w 615"/>
              <a:gd name="T77" fmla="*/ 221 h 675"/>
              <a:gd name="T78" fmla="*/ 38 w 615"/>
              <a:gd name="T79" fmla="*/ 221 h 675"/>
              <a:gd name="T80" fmla="*/ 225 w 615"/>
              <a:gd name="T81" fmla="*/ 516 h 675"/>
              <a:gd name="T82" fmla="*/ 308 w 615"/>
              <a:gd name="T83" fmla="*/ 532 h 675"/>
              <a:gd name="T84" fmla="*/ 390 w 615"/>
              <a:gd name="T85" fmla="*/ 516 h 675"/>
              <a:gd name="T86" fmla="*/ 577 w 615"/>
              <a:gd name="T87" fmla="*/ 22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5" h="675">
                <a:moveTo>
                  <a:pt x="301" y="200"/>
                </a:moveTo>
                <a:cubicBezTo>
                  <a:pt x="301" y="7"/>
                  <a:pt x="301" y="7"/>
                  <a:pt x="301" y="7"/>
                </a:cubicBezTo>
                <a:cubicBezTo>
                  <a:pt x="301" y="3"/>
                  <a:pt x="304" y="0"/>
                  <a:pt x="308" y="0"/>
                </a:cubicBezTo>
                <a:cubicBezTo>
                  <a:pt x="311" y="0"/>
                  <a:pt x="315" y="3"/>
                  <a:pt x="315" y="7"/>
                </a:cubicBezTo>
                <a:cubicBezTo>
                  <a:pt x="315" y="200"/>
                  <a:pt x="315" y="200"/>
                  <a:pt x="315" y="200"/>
                </a:cubicBezTo>
                <a:cubicBezTo>
                  <a:pt x="374" y="140"/>
                  <a:pt x="374" y="140"/>
                  <a:pt x="374" y="140"/>
                </a:cubicBezTo>
                <a:cubicBezTo>
                  <a:pt x="377" y="137"/>
                  <a:pt x="382" y="137"/>
                  <a:pt x="384" y="140"/>
                </a:cubicBezTo>
                <a:cubicBezTo>
                  <a:pt x="387" y="143"/>
                  <a:pt x="387" y="147"/>
                  <a:pt x="384" y="150"/>
                </a:cubicBezTo>
                <a:cubicBezTo>
                  <a:pt x="313" y="222"/>
                  <a:pt x="313" y="222"/>
                  <a:pt x="313" y="222"/>
                </a:cubicBezTo>
                <a:cubicBezTo>
                  <a:pt x="312" y="222"/>
                  <a:pt x="312" y="223"/>
                  <a:pt x="311" y="223"/>
                </a:cubicBezTo>
                <a:cubicBezTo>
                  <a:pt x="311" y="223"/>
                  <a:pt x="311" y="223"/>
                  <a:pt x="311" y="223"/>
                </a:cubicBezTo>
                <a:cubicBezTo>
                  <a:pt x="311" y="223"/>
                  <a:pt x="310" y="223"/>
                  <a:pt x="310" y="223"/>
                </a:cubicBezTo>
                <a:cubicBezTo>
                  <a:pt x="310" y="224"/>
                  <a:pt x="310" y="224"/>
                  <a:pt x="310" y="224"/>
                </a:cubicBezTo>
                <a:cubicBezTo>
                  <a:pt x="309" y="224"/>
                  <a:pt x="309" y="224"/>
                  <a:pt x="309" y="224"/>
                </a:cubicBezTo>
                <a:cubicBezTo>
                  <a:pt x="308" y="224"/>
                  <a:pt x="308" y="224"/>
                  <a:pt x="308" y="224"/>
                </a:cubicBezTo>
                <a:cubicBezTo>
                  <a:pt x="307" y="224"/>
                  <a:pt x="307" y="224"/>
                  <a:pt x="306" y="224"/>
                </a:cubicBezTo>
                <a:cubicBezTo>
                  <a:pt x="306" y="224"/>
                  <a:pt x="306" y="224"/>
                  <a:pt x="306" y="224"/>
                </a:cubicBezTo>
                <a:cubicBezTo>
                  <a:pt x="305" y="224"/>
                  <a:pt x="305" y="224"/>
                  <a:pt x="305" y="223"/>
                </a:cubicBezTo>
                <a:cubicBezTo>
                  <a:pt x="305" y="223"/>
                  <a:pt x="304" y="223"/>
                  <a:pt x="304" y="223"/>
                </a:cubicBezTo>
                <a:cubicBezTo>
                  <a:pt x="304" y="223"/>
                  <a:pt x="304" y="223"/>
                  <a:pt x="304" y="223"/>
                </a:cubicBezTo>
                <a:cubicBezTo>
                  <a:pt x="303" y="223"/>
                  <a:pt x="303" y="222"/>
                  <a:pt x="303" y="222"/>
                </a:cubicBezTo>
                <a:cubicBezTo>
                  <a:pt x="231" y="150"/>
                  <a:pt x="231" y="150"/>
                  <a:pt x="231" y="150"/>
                </a:cubicBezTo>
                <a:cubicBezTo>
                  <a:pt x="228" y="147"/>
                  <a:pt x="228" y="143"/>
                  <a:pt x="231" y="140"/>
                </a:cubicBezTo>
                <a:cubicBezTo>
                  <a:pt x="233" y="137"/>
                  <a:pt x="238" y="137"/>
                  <a:pt x="241" y="140"/>
                </a:cubicBezTo>
                <a:lnTo>
                  <a:pt x="301" y="200"/>
                </a:lnTo>
                <a:close/>
                <a:moveTo>
                  <a:pt x="609" y="197"/>
                </a:moveTo>
                <a:cubicBezTo>
                  <a:pt x="505" y="361"/>
                  <a:pt x="505" y="361"/>
                  <a:pt x="505" y="361"/>
                </a:cubicBezTo>
                <a:cubicBezTo>
                  <a:pt x="454" y="442"/>
                  <a:pt x="402" y="523"/>
                  <a:pt x="402" y="524"/>
                </a:cubicBezTo>
                <a:cubicBezTo>
                  <a:pt x="402" y="524"/>
                  <a:pt x="402" y="524"/>
                  <a:pt x="402" y="524"/>
                </a:cubicBezTo>
                <a:cubicBezTo>
                  <a:pt x="393" y="538"/>
                  <a:pt x="348" y="545"/>
                  <a:pt x="315" y="546"/>
                </a:cubicBezTo>
                <a:cubicBezTo>
                  <a:pt x="315" y="651"/>
                  <a:pt x="315" y="651"/>
                  <a:pt x="315" y="651"/>
                </a:cubicBezTo>
                <a:cubicBezTo>
                  <a:pt x="374" y="591"/>
                  <a:pt x="374" y="591"/>
                  <a:pt x="374" y="591"/>
                </a:cubicBezTo>
                <a:cubicBezTo>
                  <a:pt x="377" y="588"/>
                  <a:pt x="382" y="588"/>
                  <a:pt x="384" y="591"/>
                </a:cubicBezTo>
                <a:cubicBezTo>
                  <a:pt x="387" y="594"/>
                  <a:pt x="387" y="598"/>
                  <a:pt x="384" y="601"/>
                </a:cubicBezTo>
                <a:cubicBezTo>
                  <a:pt x="313" y="673"/>
                  <a:pt x="313" y="673"/>
                  <a:pt x="313" y="673"/>
                </a:cubicBezTo>
                <a:cubicBezTo>
                  <a:pt x="312" y="673"/>
                  <a:pt x="312" y="673"/>
                  <a:pt x="311" y="673"/>
                </a:cubicBezTo>
                <a:cubicBezTo>
                  <a:pt x="311" y="674"/>
                  <a:pt x="311" y="674"/>
                  <a:pt x="311" y="674"/>
                </a:cubicBezTo>
                <a:cubicBezTo>
                  <a:pt x="311" y="674"/>
                  <a:pt x="310" y="674"/>
                  <a:pt x="310" y="674"/>
                </a:cubicBezTo>
                <a:cubicBezTo>
                  <a:pt x="310" y="674"/>
                  <a:pt x="310" y="674"/>
                  <a:pt x="310" y="674"/>
                </a:cubicBezTo>
                <a:cubicBezTo>
                  <a:pt x="309" y="674"/>
                  <a:pt x="309" y="674"/>
                  <a:pt x="309" y="675"/>
                </a:cubicBezTo>
                <a:cubicBezTo>
                  <a:pt x="308" y="675"/>
                  <a:pt x="308" y="675"/>
                  <a:pt x="308" y="675"/>
                </a:cubicBezTo>
                <a:cubicBezTo>
                  <a:pt x="307" y="675"/>
                  <a:pt x="307" y="675"/>
                  <a:pt x="306" y="675"/>
                </a:cubicBezTo>
                <a:cubicBezTo>
                  <a:pt x="306" y="674"/>
                  <a:pt x="306" y="674"/>
                  <a:pt x="306" y="674"/>
                </a:cubicBezTo>
                <a:cubicBezTo>
                  <a:pt x="305" y="674"/>
                  <a:pt x="305" y="674"/>
                  <a:pt x="305" y="674"/>
                </a:cubicBezTo>
                <a:cubicBezTo>
                  <a:pt x="305" y="674"/>
                  <a:pt x="304" y="674"/>
                  <a:pt x="304" y="674"/>
                </a:cubicBezTo>
                <a:cubicBezTo>
                  <a:pt x="304" y="674"/>
                  <a:pt x="304" y="674"/>
                  <a:pt x="304" y="673"/>
                </a:cubicBezTo>
                <a:cubicBezTo>
                  <a:pt x="303" y="673"/>
                  <a:pt x="303" y="673"/>
                  <a:pt x="303" y="673"/>
                </a:cubicBezTo>
                <a:cubicBezTo>
                  <a:pt x="231" y="601"/>
                  <a:pt x="231" y="601"/>
                  <a:pt x="231" y="601"/>
                </a:cubicBezTo>
                <a:cubicBezTo>
                  <a:pt x="228" y="598"/>
                  <a:pt x="228" y="594"/>
                  <a:pt x="231" y="591"/>
                </a:cubicBezTo>
                <a:cubicBezTo>
                  <a:pt x="233" y="588"/>
                  <a:pt x="238" y="588"/>
                  <a:pt x="241" y="591"/>
                </a:cubicBezTo>
                <a:cubicBezTo>
                  <a:pt x="301" y="651"/>
                  <a:pt x="301" y="651"/>
                  <a:pt x="301" y="651"/>
                </a:cubicBezTo>
                <a:cubicBezTo>
                  <a:pt x="301" y="546"/>
                  <a:pt x="301" y="546"/>
                  <a:pt x="301" y="546"/>
                </a:cubicBezTo>
                <a:cubicBezTo>
                  <a:pt x="268" y="545"/>
                  <a:pt x="223" y="538"/>
                  <a:pt x="213" y="524"/>
                </a:cubicBezTo>
                <a:cubicBezTo>
                  <a:pt x="213" y="524"/>
                  <a:pt x="213" y="524"/>
                  <a:pt x="213" y="524"/>
                </a:cubicBezTo>
                <a:cubicBezTo>
                  <a:pt x="213" y="523"/>
                  <a:pt x="123" y="382"/>
                  <a:pt x="62" y="285"/>
                </a:cubicBezTo>
                <a:cubicBezTo>
                  <a:pt x="6" y="197"/>
                  <a:pt x="6" y="197"/>
                  <a:pt x="6" y="197"/>
                </a:cubicBezTo>
                <a:cubicBezTo>
                  <a:pt x="2" y="192"/>
                  <a:pt x="0" y="186"/>
                  <a:pt x="0" y="180"/>
                </a:cubicBezTo>
                <a:cubicBezTo>
                  <a:pt x="0" y="158"/>
                  <a:pt x="29" y="138"/>
                  <a:pt x="83" y="123"/>
                </a:cubicBezTo>
                <a:cubicBezTo>
                  <a:pt x="133" y="109"/>
                  <a:pt x="201" y="100"/>
                  <a:pt x="275" y="98"/>
                </a:cubicBezTo>
                <a:cubicBezTo>
                  <a:pt x="275" y="98"/>
                  <a:pt x="275" y="98"/>
                  <a:pt x="275" y="98"/>
                </a:cubicBezTo>
                <a:cubicBezTo>
                  <a:pt x="279" y="98"/>
                  <a:pt x="282" y="101"/>
                  <a:pt x="282" y="105"/>
                </a:cubicBezTo>
                <a:cubicBezTo>
                  <a:pt x="282" y="109"/>
                  <a:pt x="279" y="112"/>
                  <a:pt x="275" y="112"/>
                </a:cubicBezTo>
                <a:cubicBezTo>
                  <a:pt x="114" y="117"/>
                  <a:pt x="14" y="151"/>
                  <a:pt x="14" y="180"/>
                </a:cubicBezTo>
                <a:cubicBezTo>
                  <a:pt x="14" y="181"/>
                  <a:pt x="14" y="182"/>
                  <a:pt x="15" y="182"/>
                </a:cubicBezTo>
                <a:cubicBezTo>
                  <a:pt x="15" y="185"/>
                  <a:pt x="16" y="187"/>
                  <a:pt x="17" y="189"/>
                </a:cubicBezTo>
                <a:cubicBezTo>
                  <a:pt x="18" y="191"/>
                  <a:pt x="18" y="191"/>
                  <a:pt x="18" y="191"/>
                </a:cubicBezTo>
                <a:cubicBezTo>
                  <a:pt x="40" y="220"/>
                  <a:pt x="153" y="249"/>
                  <a:pt x="308" y="249"/>
                </a:cubicBezTo>
                <a:cubicBezTo>
                  <a:pt x="462" y="249"/>
                  <a:pt x="575" y="220"/>
                  <a:pt x="597" y="191"/>
                </a:cubicBezTo>
                <a:cubicBezTo>
                  <a:pt x="598" y="189"/>
                  <a:pt x="598" y="189"/>
                  <a:pt x="598" y="189"/>
                </a:cubicBezTo>
                <a:cubicBezTo>
                  <a:pt x="599" y="187"/>
                  <a:pt x="600" y="185"/>
                  <a:pt x="601" y="182"/>
                </a:cubicBezTo>
                <a:cubicBezTo>
                  <a:pt x="601" y="182"/>
                  <a:pt x="601" y="181"/>
                  <a:pt x="601" y="180"/>
                </a:cubicBezTo>
                <a:cubicBezTo>
                  <a:pt x="601" y="151"/>
                  <a:pt x="501" y="117"/>
                  <a:pt x="340" y="112"/>
                </a:cubicBezTo>
                <a:cubicBezTo>
                  <a:pt x="336" y="112"/>
                  <a:pt x="333" y="109"/>
                  <a:pt x="333" y="105"/>
                </a:cubicBezTo>
                <a:cubicBezTo>
                  <a:pt x="333" y="101"/>
                  <a:pt x="336" y="98"/>
                  <a:pt x="340" y="98"/>
                </a:cubicBezTo>
                <a:cubicBezTo>
                  <a:pt x="414" y="100"/>
                  <a:pt x="482" y="109"/>
                  <a:pt x="532" y="123"/>
                </a:cubicBezTo>
                <a:cubicBezTo>
                  <a:pt x="586" y="138"/>
                  <a:pt x="615" y="158"/>
                  <a:pt x="615" y="180"/>
                </a:cubicBezTo>
                <a:cubicBezTo>
                  <a:pt x="615" y="186"/>
                  <a:pt x="613" y="192"/>
                  <a:pt x="609" y="197"/>
                </a:cubicBezTo>
                <a:close/>
                <a:moveTo>
                  <a:pt x="577" y="221"/>
                </a:moveTo>
                <a:cubicBezTo>
                  <a:pt x="522" y="248"/>
                  <a:pt x="412" y="263"/>
                  <a:pt x="308" y="263"/>
                </a:cubicBezTo>
                <a:cubicBezTo>
                  <a:pt x="203" y="263"/>
                  <a:pt x="94" y="248"/>
                  <a:pt x="38" y="221"/>
                </a:cubicBezTo>
                <a:cubicBezTo>
                  <a:pt x="73" y="277"/>
                  <a:pt x="73" y="277"/>
                  <a:pt x="73" y="277"/>
                </a:cubicBezTo>
                <a:cubicBezTo>
                  <a:pt x="201" y="479"/>
                  <a:pt x="221" y="511"/>
                  <a:pt x="225" y="516"/>
                </a:cubicBezTo>
                <a:cubicBezTo>
                  <a:pt x="225" y="516"/>
                  <a:pt x="225" y="516"/>
                  <a:pt x="225" y="517"/>
                </a:cubicBezTo>
                <a:cubicBezTo>
                  <a:pt x="229" y="523"/>
                  <a:pt x="266" y="532"/>
                  <a:pt x="308" y="532"/>
                </a:cubicBezTo>
                <a:cubicBezTo>
                  <a:pt x="349" y="532"/>
                  <a:pt x="386" y="523"/>
                  <a:pt x="390" y="517"/>
                </a:cubicBezTo>
                <a:cubicBezTo>
                  <a:pt x="390" y="516"/>
                  <a:pt x="390" y="516"/>
                  <a:pt x="390" y="516"/>
                </a:cubicBezTo>
                <a:cubicBezTo>
                  <a:pt x="392" y="514"/>
                  <a:pt x="403" y="496"/>
                  <a:pt x="493" y="353"/>
                </a:cubicBezTo>
                <a:lnTo>
                  <a:pt x="577" y="221"/>
                </a:lnTo>
                <a:close/>
              </a:path>
            </a:pathLst>
          </a:custGeom>
          <a:solidFill>
            <a:srgbClr val="57565A"/>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31"/>
          <p:cNvSpPr>
            <a:spLocks noEditPoints="1"/>
          </p:cNvSpPr>
          <p:nvPr/>
        </p:nvSpPr>
        <p:spPr bwMode="auto">
          <a:xfrm>
            <a:off x="8894853" y="3320988"/>
            <a:ext cx="513515" cy="521792"/>
          </a:xfrm>
          <a:custGeom>
            <a:avLst/>
            <a:gdLst>
              <a:gd name="T0" fmla="*/ 278 w 380"/>
              <a:gd name="T1" fmla="*/ 287 h 386"/>
              <a:gd name="T2" fmla="*/ 244 w 380"/>
              <a:gd name="T3" fmla="*/ 213 h 386"/>
              <a:gd name="T4" fmla="*/ 280 w 380"/>
              <a:gd name="T5" fmla="*/ 119 h 386"/>
              <a:gd name="T6" fmla="*/ 190 w 380"/>
              <a:gd name="T7" fmla="*/ 0 h 386"/>
              <a:gd name="T8" fmla="*/ 100 w 380"/>
              <a:gd name="T9" fmla="*/ 119 h 386"/>
              <a:gd name="T10" fmla="*/ 138 w 380"/>
              <a:gd name="T11" fmla="*/ 215 h 386"/>
              <a:gd name="T12" fmla="*/ 106 w 380"/>
              <a:gd name="T13" fmla="*/ 287 h 386"/>
              <a:gd name="T14" fmla="*/ 0 w 380"/>
              <a:gd name="T15" fmla="*/ 381 h 386"/>
              <a:gd name="T16" fmla="*/ 5 w 380"/>
              <a:gd name="T17" fmla="*/ 386 h 386"/>
              <a:gd name="T18" fmla="*/ 376 w 380"/>
              <a:gd name="T19" fmla="*/ 386 h 386"/>
              <a:gd name="T20" fmla="*/ 380 w 380"/>
              <a:gd name="T21" fmla="*/ 381 h 386"/>
              <a:gd name="T22" fmla="*/ 278 w 380"/>
              <a:gd name="T23" fmla="*/ 287 h 386"/>
              <a:gd name="T24" fmla="*/ 110 w 380"/>
              <a:gd name="T25" fmla="*/ 119 h 386"/>
              <a:gd name="T26" fmla="*/ 190 w 380"/>
              <a:gd name="T27" fmla="*/ 10 h 386"/>
              <a:gd name="T28" fmla="*/ 271 w 380"/>
              <a:gd name="T29" fmla="*/ 119 h 386"/>
              <a:gd name="T30" fmla="*/ 236 w 380"/>
              <a:gd name="T31" fmla="*/ 207 h 386"/>
              <a:gd name="T32" fmla="*/ 235 w 380"/>
              <a:gd name="T33" fmla="*/ 209 h 386"/>
              <a:gd name="T34" fmla="*/ 190 w 380"/>
              <a:gd name="T35" fmla="*/ 228 h 386"/>
              <a:gd name="T36" fmla="*/ 147 w 380"/>
              <a:gd name="T37" fmla="*/ 210 h 386"/>
              <a:gd name="T38" fmla="*/ 145 w 380"/>
              <a:gd name="T39" fmla="*/ 208 h 386"/>
              <a:gd name="T40" fmla="*/ 110 w 380"/>
              <a:gd name="T41" fmla="*/ 119 h 386"/>
              <a:gd name="T42" fmla="*/ 10 w 380"/>
              <a:gd name="T43" fmla="*/ 376 h 386"/>
              <a:gd name="T44" fmla="*/ 108 w 380"/>
              <a:gd name="T45" fmla="*/ 296 h 386"/>
              <a:gd name="T46" fmla="*/ 108 w 380"/>
              <a:gd name="T47" fmla="*/ 296 h 386"/>
              <a:gd name="T48" fmla="*/ 147 w 380"/>
              <a:gd name="T49" fmla="*/ 222 h 386"/>
              <a:gd name="T50" fmla="*/ 190 w 380"/>
              <a:gd name="T51" fmla="*/ 238 h 386"/>
              <a:gd name="T52" fmla="*/ 234 w 380"/>
              <a:gd name="T53" fmla="*/ 221 h 386"/>
              <a:gd name="T54" fmla="*/ 275 w 380"/>
              <a:gd name="T55" fmla="*/ 296 h 386"/>
              <a:gd name="T56" fmla="*/ 276 w 380"/>
              <a:gd name="T57" fmla="*/ 297 h 386"/>
              <a:gd name="T58" fmla="*/ 371 w 380"/>
              <a:gd name="T59" fmla="*/ 376 h 386"/>
              <a:gd name="T60" fmla="*/ 10 w 380"/>
              <a:gd name="T61" fmla="*/ 37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0" h="386">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rgbClr val="57565A"/>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8"/>
          <p:cNvSpPr>
            <a:spLocks noEditPoints="1"/>
          </p:cNvSpPr>
          <p:nvPr/>
        </p:nvSpPr>
        <p:spPr bwMode="auto">
          <a:xfrm>
            <a:off x="7608168" y="2420888"/>
            <a:ext cx="559574" cy="560449"/>
          </a:xfrm>
          <a:custGeom>
            <a:avLst/>
            <a:gdLst>
              <a:gd name="T0" fmla="*/ 486 w 714"/>
              <a:gd name="T1" fmla="*/ 214 h 715"/>
              <a:gd name="T2" fmla="*/ 375 w 714"/>
              <a:gd name="T3" fmla="*/ 329 h 715"/>
              <a:gd name="T4" fmla="*/ 357 w 714"/>
              <a:gd name="T5" fmla="*/ 324 h 715"/>
              <a:gd name="T6" fmla="*/ 342 w 714"/>
              <a:gd name="T7" fmla="*/ 327 h 715"/>
              <a:gd name="T8" fmla="*/ 183 w 714"/>
              <a:gd name="T9" fmla="*/ 124 h 715"/>
              <a:gd name="T10" fmla="*/ 173 w 714"/>
              <a:gd name="T11" fmla="*/ 123 h 715"/>
              <a:gd name="T12" fmla="*/ 172 w 714"/>
              <a:gd name="T13" fmla="*/ 133 h 715"/>
              <a:gd name="T14" fmla="*/ 331 w 714"/>
              <a:gd name="T15" fmla="*/ 336 h 715"/>
              <a:gd name="T16" fmla="*/ 323 w 714"/>
              <a:gd name="T17" fmla="*/ 358 h 715"/>
              <a:gd name="T18" fmla="*/ 357 w 714"/>
              <a:gd name="T19" fmla="*/ 391 h 715"/>
              <a:gd name="T20" fmla="*/ 390 w 714"/>
              <a:gd name="T21" fmla="*/ 358 h 715"/>
              <a:gd name="T22" fmla="*/ 385 w 714"/>
              <a:gd name="T23" fmla="*/ 339 h 715"/>
              <a:gd name="T24" fmla="*/ 496 w 714"/>
              <a:gd name="T25" fmla="*/ 223 h 715"/>
              <a:gd name="T26" fmla="*/ 496 w 714"/>
              <a:gd name="T27" fmla="*/ 213 h 715"/>
              <a:gd name="T28" fmla="*/ 486 w 714"/>
              <a:gd name="T29" fmla="*/ 214 h 715"/>
              <a:gd name="T30" fmla="*/ 357 w 714"/>
              <a:gd name="T31" fmla="*/ 377 h 715"/>
              <a:gd name="T32" fmla="*/ 337 w 714"/>
              <a:gd name="T33" fmla="*/ 358 h 715"/>
              <a:gd name="T34" fmla="*/ 357 w 714"/>
              <a:gd name="T35" fmla="*/ 338 h 715"/>
              <a:gd name="T36" fmla="*/ 376 w 714"/>
              <a:gd name="T37" fmla="*/ 358 h 715"/>
              <a:gd name="T38" fmla="*/ 357 w 714"/>
              <a:gd name="T39" fmla="*/ 377 h 715"/>
              <a:gd name="T40" fmla="*/ 714 w 714"/>
              <a:gd name="T41" fmla="*/ 358 h 715"/>
              <a:gd name="T42" fmla="*/ 714 w 714"/>
              <a:gd name="T43" fmla="*/ 358 h 715"/>
              <a:gd name="T44" fmla="*/ 357 w 714"/>
              <a:gd name="T45" fmla="*/ 0 h 715"/>
              <a:gd name="T46" fmla="*/ 357 w 714"/>
              <a:gd name="T47" fmla="*/ 0 h 715"/>
              <a:gd name="T48" fmla="*/ 357 w 714"/>
              <a:gd name="T49" fmla="*/ 0 h 715"/>
              <a:gd name="T50" fmla="*/ 357 w 714"/>
              <a:gd name="T51" fmla="*/ 0 h 715"/>
              <a:gd name="T52" fmla="*/ 0 w 714"/>
              <a:gd name="T53" fmla="*/ 358 h 715"/>
              <a:gd name="T54" fmla="*/ 0 w 714"/>
              <a:gd name="T55" fmla="*/ 358 h 715"/>
              <a:gd name="T56" fmla="*/ 0 w 714"/>
              <a:gd name="T57" fmla="*/ 358 h 715"/>
              <a:gd name="T58" fmla="*/ 0 w 714"/>
              <a:gd name="T59" fmla="*/ 358 h 715"/>
              <a:gd name="T60" fmla="*/ 357 w 714"/>
              <a:gd name="T61" fmla="*/ 715 h 715"/>
              <a:gd name="T62" fmla="*/ 357 w 714"/>
              <a:gd name="T63" fmla="*/ 715 h 715"/>
              <a:gd name="T64" fmla="*/ 357 w 714"/>
              <a:gd name="T65" fmla="*/ 715 h 715"/>
              <a:gd name="T66" fmla="*/ 357 w 714"/>
              <a:gd name="T67" fmla="*/ 715 h 715"/>
              <a:gd name="T68" fmla="*/ 714 w 714"/>
              <a:gd name="T69" fmla="*/ 358 h 715"/>
              <a:gd name="T70" fmla="*/ 714 w 714"/>
              <a:gd name="T71" fmla="*/ 358 h 715"/>
              <a:gd name="T72" fmla="*/ 364 w 714"/>
              <a:gd name="T73" fmla="*/ 700 h 715"/>
              <a:gd name="T74" fmla="*/ 364 w 714"/>
              <a:gd name="T75" fmla="*/ 662 h 715"/>
              <a:gd name="T76" fmla="*/ 357 w 714"/>
              <a:gd name="T77" fmla="*/ 655 h 715"/>
              <a:gd name="T78" fmla="*/ 350 w 714"/>
              <a:gd name="T79" fmla="*/ 662 h 715"/>
              <a:gd name="T80" fmla="*/ 350 w 714"/>
              <a:gd name="T81" fmla="*/ 700 h 715"/>
              <a:gd name="T82" fmla="*/ 14 w 714"/>
              <a:gd name="T83" fmla="*/ 365 h 715"/>
              <a:gd name="T84" fmla="*/ 52 w 714"/>
              <a:gd name="T85" fmla="*/ 365 h 715"/>
              <a:gd name="T86" fmla="*/ 59 w 714"/>
              <a:gd name="T87" fmla="*/ 358 h 715"/>
              <a:gd name="T88" fmla="*/ 52 w 714"/>
              <a:gd name="T89" fmla="*/ 351 h 715"/>
              <a:gd name="T90" fmla="*/ 14 w 714"/>
              <a:gd name="T91" fmla="*/ 351 h 715"/>
              <a:gd name="T92" fmla="*/ 350 w 714"/>
              <a:gd name="T93" fmla="*/ 15 h 715"/>
              <a:gd name="T94" fmla="*/ 350 w 714"/>
              <a:gd name="T95" fmla="*/ 53 h 715"/>
              <a:gd name="T96" fmla="*/ 357 w 714"/>
              <a:gd name="T97" fmla="*/ 60 h 715"/>
              <a:gd name="T98" fmla="*/ 364 w 714"/>
              <a:gd name="T99" fmla="*/ 53 h 715"/>
              <a:gd name="T100" fmla="*/ 364 w 714"/>
              <a:gd name="T101" fmla="*/ 15 h 715"/>
              <a:gd name="T102" fmla="*/ 699 w 714"/>
              <a:gd name="T103" fmla="*/ 351 h 715"/>
              <a:gd name="T104" fmla="*/ 661 w 714"/>
              <a:gd name="T105" fmla="*/ 351 h 715"/>
              <a:gd name="T106" fmla="*/ 654 w 714"/>
              <a:gd name="T107" fmla="*/ 358 h 715"/>
              <a:gd name="T108" fmla="*/ 661 w 714"/>
              <a:gd name="T109" fmla="*/ 365 h 715"/>
              <a:gd name="T110" fmla="*/ 699 w 714"/>
              <a:gd name="T111" fmla="*/ 365 h 715"/>
              <a:gd name="T112" fmla="*/ 364 w 714"/>
              <a:gd name="T113" fmla="*/ 70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4" h="715">
                <a:moveTo>
                  <a:pt x="486" y="214"/>
                </a:moveTo>
                <a:cubicBezTo>
                  <a:pt x="375" y="329"/>
                  <a:pt x="375" y="329"/>
                  <a:pt x="375" y="329"/>
                </a:cubicBezTo>
                <a:cubicBezTo>
                  <a:pt x="369" y="326"/>
                  <a:pt x="363" y="324"/>
                  <a:pt x="357" y="324"/>
                </a:cubicBezTo>
                <a:cubicBezTo>
                  <a:pt x="351" y="324"/>
                  <a:pt x="346" y="325"/>
                  <a:pt x="342" y="327"/>
                </a:cubicBezTo>
                <a:cubicBezTo>
                  <a:pt x="183" y="124"/>
                  <a:pt x="183" y="124"/>
                  <a:pt x="183" y="124"/>
                </a:cubicBezTo>
                <a:cubicBezTo>
                  <a:pt x="180" y="121"/>
                  <a:pt x="176" y="121"/>
                  <a:pt x="173" y="123"/>
                </a:cubicBezTo>
                <a:cubicBezTo>
                  <a:pt x="170" y="126"/>
                  <a:pt x="169" y="130"/>
                  <a:pt x="172" y="133"/>
                </a:cubicBezTo>
                <a:cubicBezTo>
                  <a:pt x="331" y="336"/>
                  <a:pt x="331" y="336"/>
                  <a:pt x="331" y="336"/>
                </a:cubicBezTo>
                <a:cubicBezTo>
                  <a:pt x="326" y="342"/>
                  <a:pt x="323" y="349"/>
                  <a:pt x="323" y="358"/>
                </a:cubicBezTo>
                <a:cubicBezTo>
                  <a:pt x="323" y="376"/>
                  <a:pt x="338" y="391"/>
                  <a:pt x="357" y="391"/>
                </a:cubicBezTo>
                <a:cubicBezTo>
                  <a:pt x="375" y="391"/>
                  <a:pt x="390" y="376"/>
                  <a:pt x="390" y="358"/>
                </a:cubicBezTo>
                <a:cubicBezTo>
                  <a:pt x="390" y="351"/>
                  <a:pt x="388" y="344"/>
                  <a:pt x="385" y="339"/>
                </a:cubicBezTo>
                <a:cubicBezTo>
                  <a:pt x="496" y="223"/>
                  <a:pt x="496" y="223"/>
                  <a:pt x="496" y="223"/>
                </a:cubicBezTo>
                <a:cubicBezTo>
                  <a:pt x="499" y="220"/>
                  <a:pt x="499" y="216"/>
                  <a:pt x="496" y="213"/>
                </a:cubicBezTo>
                <a:cubicBezTo>
                  <a:pt x="493" y="211"/>
                  <a:pt x="489" y="211"/>
                  <a:pt x="486" y="214"/>
                </a:cubicBezTo>
                <a:close/>
                <a:moveTo>
                  <a:pt x="357" y="377"/>
                </a:moveTo>
                <a:cubicBezTo>
                  <a:pt x="346" y="377"/>
                  <a:pt x="337" y="368"/>
                  <a:pt x="337" y="358"/>
                </a:cubicBezTo>
                <a:cubicBezTo>
                  <a:pt x="337" y="347"/>
                  <a:pt x="346" y="338"/>
                  <a:pt x="357" y="338"/>
                </a:cubicBezTo>
                <a:cubicBezTo>
                  <a:pt x="368" y="338"/>
                  <a:pt x="376" y="347"/>
                  <a:pt x="376" y="358"/>
                </a:cubicBezTo>
                <a:cubicBezTo>
                  <a:pt x="376" y="368"/>
                  <a:pt x="368" y="377"/>
                  <a:pt x="357" y="377"/>
                </a:cubicBezTo>
                <a:close/>
                <a:moveTo>
                  <a:pt x="714" y="358"/>
                </a:moveTo>
                <a:cubicBezTo>
                  <a:pt x="714" y="358"/>
                  <a:pt x="714" y="358"/>
                  <a:pt x="714" y="358"/>
                </a:cubicBezTo>
                <a:cubicBezTo>
                  <a:pt x="714" y="161"/>
                  <a:pt x="553" y="0"/>
                  <a:pt x="357" y="0"/>
                </a:cubicBezTo>
                <a:cubicBezTo>
                  <a:pt x="357" y="0"/>
                  <a:pt x="357" y="0"/>
                  <a:pt x="357" y="0"/>
                </a:cubicBezTo>
                <a:cubicBezTo>
                  <a:pt x="357" y="0"/>
                  <a:pt x="357" y="0"/>
                  <a:pt x="357" y="0"/>
                </a:cubicBezTo>
                <a:cubicBezTo>
                  <a:pt x="357" y="0"/>
                  <a:pt x="357" y="0"/>
                  <a:pt x="357" y="0"/>
                </a:cubicBezTo>
                <a:cubicBezTo>
                  <a:pt x="160" y="0"/>
                  <a:pt x="0" y="161"/>
                  <a:pt x="0" y="358"/>
                </a:cubicBezTo>
                <a:cubicBezTo>
                  <a:pt x="0" y="358"/>
                  <a:pt x="0" y="358"/>
                  <a:pt x="0" y="358"/>
                </a:cubicBezTo>
                <a:cubicBezTo>
                  <a:pt x="0" y="358"/>
                  <a:pt x="0" y="358"/>
                  <a:pt x="0" y="358"/>
                </a:cubicBezTo>
                <a:cubicBezTo>
                  <a:pt x="0" y="358"/>
                  <a:pt x="0" y="358"/>
                  <a:pt x="0" y="358"/>
                </a:cubicBezTo>
                <a:cubicBezTo>
                  <a:pt x="0" y="554"/>
                  <a:pt x="160" y="715"/>
                  <a:pt x="357" y="715"/>
                </a:cubicBezTo>
                <a:cubicBezTo>
                  <a:pt x="357" y="715"/>
                  <a:pt x="357" y="715"/>
                  <a:pt x="357" y="715"/>
                </a:cubicBezTo>
                <a:cubicBezTo>
                  <a:pt x="357" y="715"/>
                  <a:pt x="357" y="715"/>
                  <a:pt x="357" y="715"/>
                </a:cubicBezTo>
                <a:cubicBezTo>
                  <a:pt x="357" y="715"/>
                  <a:pt x="357" y="715"/>
                  <a:pt x="357" y="715"/>
                </a:cubicBezTo>
                <a:cubicBezTo>
                  <a:pt x="553" y="715"/>
                  <a:pt x="714" y="554"/>
                  <a:pt x="714" y="358"/>
                </a:cubicBezTo>
                <a:cubicBezTo>
                  <a:pt x="714" y="358"/>
                  <a:pt x="714" y="358"/>
                  <a:pt x="714" y="358"/>
                </a:cubicBezTo>
                <a:close/>
                <a:moveTo>
                  <a:pt x="364" y="700"/>
                </a:moveTo>
                <a:cubicBezTo>
                  <a:pt x="364" y="662"/>
                  <a:pt x="364" y="662"/>
                  <a:pt x="364" y="662"/>
                </a:cubicBezTo>
                <a:cubicBezTo>
                  <a:pt x="364" y="658"/>
                  <a:pt x="360" y="655"/>
                  <a:pt x="357" y="655"/>
                </a:cubicBezTo>
                <a:cubicBezTo>
                  <a:pt x="353" y="655"/>
                  <a:pt x="350" y="658"/>
                  <a:pt x="350" y="662"/>
                </a:cubicBezTo>
                <a:cubicBezTo>
                  <a:pt x="350" y="700"/>
                  <a:pt x="350" y="700"/>
                  <a:pt x="350" y="700"/>
                </a:cubicBezTo>
                <a:cubicBezTo>
                  <a:pt x="166" y="697"/>
                  <a:pt x="17" y="548"/>
                  <a:pt x="14" y="365"/>
                </a:cubicBezTo>
                <a:cubicBezTo>
                  <a:pt x="52" y="365"/>
                  <a:pt x="52" y="365"/>
                  <a:pt x="52" y="365"/>
                </a:cubicBezTo>
                <a:cubicBezTo>
                  <a:pt x="56" y="365"/>
                  <a:pt x="59" y="361"/>
                  <a:pt x="59" y="358"/>
                </a:cubicBezTo>
                <a:cubicBezTo>
                  <a:pt x="59" y="354"/>
                  <a:pt x="56" y="351"/>
                  <a:pt x="52" y="351"/>
                </a:cubicBezTo>
                <a:cubicBezTo>
                  <a:pt x="14" y="351"/>
                  <a:pt x="14" y="351"/>
                  <a:pt x="14" y="351"/>
                </a:cubicBezTo>
                <a:cubicBezTo>
                  <a:pt x="17" y="167"/>
                  <a:pt x="166" y="18"/>
                  <a:pt x="350" y="15"/>
                </a:cubicBezTo>
                <a:cubicBezTo>
                  <a:pt x="350" y="53"/>
                  <a:pt x="350" y="53"/>
                  <a:pt x="350" y="53"/>
                </a:cubicBezTo>
                <a:cubicBezTo>
                  <a:pt x="350" y="57"/>
                  <a:pt x="353" y="60"/>
                  <a:pt x="357" y="60"/>
                </a:cubicBezTo>
                <a:cubicBezTo>
                  <a:pt x="360" y="60"/>
                  <a:pt x="364" y="57"/>
                  <a:pt x="364" y="53"/>
                </a:cubicBezTo>
                <a:cubicBezTo>
                  <a:pt x="364" y="15"/>
                  <a:pt x="364" y="15"/>
                  <a:pt x="364" y="15"/>
                </a:cubicBezTo>
                <a:cubicBezTo>
                  <a:pt x="547" y="18"/>
                  <a:pt x="696" y="167"/>
                  <a:pt x="699" y="351"/>
                </a:cubicBezTo>
                <a:cubicBezTo>
                  <a:pt x="661" y="351"/>
                  <a:pt x="661" y="351"/>
                  <a:pt x="661" y="351"/>
                </a:cubicBezTo>
                <a:cubicBezTo>
                  <a:pt x="657" y="351"/>
                  <a:pt x="654" y="354"/>
                  <a:pt x="654" y="358"/>
                </a:cubicBezTo>
                <a:cubicBezTo>
                  <a:pt x="654" y="361"/>
                  <a:pt x="657" y="365"/>
                  <a:pt x="661" y="365"/>
                </a:cubicBezTo>
                <a:cubicBezTo>
                  <a:pt x="699" y="365"/>
                  <a:pt x="699" y="365"/>
                  <a:pt x="699" y="365"/>
                </a:cubicBezTo>
                <a:cubicBezTo>
                  <a:pt x="696" y="548"/>
                  <a:pt x="547" y="697"/>
                  <a:pt x="364" y="700"/>
                </a:cubicBezTo>
                <a:close/>
              </a:path>
            </a:pathLst>
          </a:custGeom>
          <a:solidFill>
            <a:srgbClr val="57565A"/>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138"/>
          <p:cNvSpPr>
            <a:spLocks noEditPoints="1"/>
          </p:cNvSpPr>
          <p:nvPr/>
        </p:nvSpPr>
        <p:spPr bwMode="auto">
          <a:xfrm>
            <a:off x="3844074" y="4428178"/>
            <a:ext cx="531351" cy="467296"/>
          </a:xfrm>
          <a:custGeom>
            <a:avLst/>
            <a:gdLst>
              <a:gd name="T0" fmla="*/ 512 w 515"/>
              <a:gd name="T1" fmla="*/ 2 h 453"/>
              <a:gd name="T2" fmla="*/ 502 w 515"/>
              <a:gd name="T3" fmla="*/ 3 h 453"/>
              <a:gd name="T4" fmla="*/ 398 w 515"/>
              <a:gd name="T5" fmla="*/ 134 h 453"/>
              <a:gd name="T6" fmla="*/ 398 w 515"/>
              <a:gd name="T7" fmla="*/ 63 h 453"/>
              <a:gd name="T8" fmla="*/ 391 w 515"/>
              <a:gd name="T9" fmla="*/ 56 h 453"/>
              <a:gd name="T10" fmla="*/ 7 w 515"/>
              <a:gd name="T11" fmla="*/ 56 h 453"/>
              <a:gd name="T12" fmla="*/ 0 w 515"/>
              <a:gd name="T13" fmla="*/ 63 h 453"/>
              <a:gd name="T14" fmla="*/ 0 w 515"/>
              <a:gd name="T15" fmla="*/ 446 h 453"/>
              <a:gd name="T16" fmla="*/ 7 w 515"/>
              <a:gd name="T17" fmla="*/ 453 h 453"/>
              <a:gd name="T18" fmla="*/ 391 w 515"/>
              <a:gd name="T19" fmla="*/ 453 h 453"/>
              <a:gd name="T20" fmla="*/ 398 w 515"/>
              <a:gd name="T21" fmla="*/ 446 h 453"/>
              <a:gd name="T22" fmla="*/ 398 w 515"/>
              <a:gd name="T23" fmla="*/ 156 h 453"/>
              <a:gd name="T24" fmla="*/ 513 w 515"/>
              <a:gd name="T25" fmla="*/ 12 h 453"/>
              <a:gd name="T26" fmla="*/ 512 w 515"/>
              <a:gd name="T27" fmla="*/ 2 h 453"/>
              <a:gd name="T28" fmla="*/ 384 w 515"/>
              <a:gd name="T29" fmla="*/ 439 h 453"/>
              <a:gd name="T30" fmla="*/ 14 w 515"/>
              <a:gd name="T31" fmla="*/ 439 h 453"/>
              <a:gd name="T32" fmla="*/ 14 w 515"/>
              <a:gd name="T33" fmla="*/ 70 h 453"/>
              <a:gd name="T34" fmla="*/ 384 w 515"/>
              <a:gd name="T35" fmla="*/ 70 h 453"/>
              <a:gd name="T36" fmla="*/ 384 w 515"/>
              <a:gd name="T37" fmla="*/ 151 h 453"/>
              <a:gd name="T38" fmla="*/ 204 w 515"/>
              <a:gd name="T39" fmla="*/ 376 h 453"/>
              <a:gd name="T40" fmla="*/ 49 w 515"/>
              <a:gd name="T41" fmla="*/ 245 h 453"/>
              <a:gd name="T42" fmla="*/ 39 w 515"/>
              <a:gd name="T43" fmla="*/ 246 h 453"/>
              <a:gd name="T44" fmla="*/ 40 w 515"/>
              <a:gd name="T45" fmla="*/ 256 h 453"/>
              <a:gd name="T46" fmla="*/ 201 w 515"/>
              <a:gd name="T47" fmla="*/ 391 h 453"/>
              <a:gd name="T48" fmla="*/ 205 w 515"/>
              <a:gd name="T49" fmla="*/ 393 h 453"/>
              <a:gd name="T50" fmla="*/ 206 w 515"/>
              <a:gd name="T51" fmla="*/ 393 h 453"/>
              <a:gd name="T52" fmla="*/ 211 w 515"/>
              <a:gd name="T53" fmla="*/ 390 h 453"/>
              <a:gd name="T54" fmla="*/ 384 w 515"/>
              <a:gd name="T55" fmla="*/ 174 h 453"/>
              <a:gd name="T56" fmla="*/ 384 w 515"/>
              <a:gd name="T57" fmla="*/ 43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453">
                <a:moveTo>
                  <a:pt x="512" y="2"/>
                </a:moveTo>
                <a:cubicBezTo>
                  <a:pt x="509" y="0"/>
                  <a:pt x="504" y="0"/>
                  <a:pt x="502" y="3"/>
                </a:cubicBezTo>
                <a:cubicBezTo>
                  <a:pt x="398" y="134"/>
                  <a:pt x="398" y="134"/>
                  <a:pt x="398" y="134"/>
                </a:cubicBezTo>
                <a:cubicBezTo>
                  <a:pt x="398" y="63"/>
                  <a:pt x="398" y="63"/>
                  <a:pt x="398" y="63"/>
                </a:cubicBezTo>
                <a:cubicBezTo>
                  <a:pt x="398" y="59"/>
                  <a:pt x="394" y="56"/>
                  <a:pt x="391" y="56"/>
                </a:cubicBezTo>
                <a:cubicBezTo>
                  <a:pt x="7" y="56"/>
                  <a:pt x="7" y="56"/>
                  <a:pt x="7" y="56"/>
                </a:cubicBezTo>
                <a:cubicBezTo>
                  <a:pt x="4" y="56"/>
                  <a:pt x="0" y="59"/>
                  <a:pt x="0" y="63"/>
                </a:cubicBezTo>
                <a:cubicBezTo>
                  <a:pt x="0" y="446"/>
                  <a:pt x="0" y="446"/>
                  <a:pt x="0" y="446"/>
                </a:cubicBezTo>
                <a:cubicBezTo>
                  <a:pt x="0" y="450"/>
                  <a:pt x="4" y="453"/>
                  <a:pt x="7" y="453"/>
                </a:cubicBezTo>
                <a:cubicBezTo>
                  <a:pt x="391" y="453"/>
                  <a:pt x="391" y="453"/>
                  <a:pt x="391" y="453"/>
                </a:cubicBezTo>
                <a:cubicBezTo>
                  <a:pt x="394" y="453"/>
                  <a:pt x="398" y="450"/>
                  <a:pt x="398" y="446"/>
                </a:cubicBezTo>
                <a:cubicBezTo>
                  <a:pt x="398" y="156"/>
                  <a:pt x="398" y="156"/>
                  <a:pt x="398" y="156"/>
                </a:cubicBezTo>
                <a:cubicBezTo>
                  <a:pt x="513" y="12"/>
                  <a:pt x="513" y="12"/>
                  <a:pt x="513" y="12"/>
                </a:cubicBezTo>
                <a:cubicBezTo>
                  <a:pt x="515" y="9"/>
                  <a:pt x="515" y="5"/>
                  <a:pt x="512" y="2"/>
                </a:cubicBezTo>
                <a:close/>
                <a:moveTo>
                  <a:pt x="384" y="439"/>
                </a:moveTo>
                <a:cubicBezTo>
                  <a:pt x="14" y="439"/>
                  <a:pt x="14" y="439"/>
                  <a:pt x="14" y="439"/>
                </a:cubicBezTo>
                <a:cubicBezTo>
                  <a:pt x="14" y="70"/>
                  <a:pt x="14" y="70"/>
                  <a:pt x="14" y="70"/>
                </a:cubicBezTo>
                <a:cubicBezTo>
                  <a:pt x="384" y="70"/>
                  <a:pt x="384" y="70"/>
                  <a:pt x="384" y="70"/>
                </a:cubicBezTo>
                <a:cubicBezTo>
                  <a:pt x="384" y="151"/>
                  <a:pt x="384" y="151"/>
                  <a:pt x="384" y="151"/>
                </a:cubicBezTo>
                <a:cubicBezTo>
                  <a:pt x="204" y="376"/>
                  <a:pt x="204" y="376"/>
                  <a:pt x="204" y="376"/>
                </a:cubicBezTo>
                <a:cubicBezTo>
                  <a:pt x="49" y="245"/>
                  <a:pt x="49" y="245"/>
                  <a:pt x="49" y="245"/>
                </a:cubicBezTo>
                <a:cubicBezTo>
                  <a:pt x="46" y="243"/>
                  <a:pt x="42" y="243"/>
                  <a:pt x="39" y="246"/>
                </a:cubicBezTo>
                <a:cubicBezTo>
                  <a:pt x="37" y="249"/>
                  <a:pt x="37" y="253"/>
                  <a:pt x="40" y="256"/>
                </a:cubicBezTo>
                <a:cubicBezTo>
                  <a:pt x="201" y="391"/>
                  <a:pt x="201" y="391"/>
                  <a:pt x="201" y="391"/>
                </a:cubicBezTo>
                <a:cubicBezTo>
                  <a:pt x="202" y="392"/>
                  <a:pt x="204" y="393"/>
                  <a:pt x="205" y="393"/>
                </a:cubicBezTo>
                <a:cubicBezTo>
                  <a:pt x="206" y="393"/>
                  <a:pt x="206" y="393"/>
                  <a:pt x="206" y="393"/>
                </a:cubicBezTo>
                <a:cubicBezTo>
                  <a:pt x="208" y="393"/>
                  <a:pt x="210" y="392"/>
                  <a:pt x="211" y="390"/>
                </a:cubicBezTo>
                <a:cubicBezTo>
                  <a:pt x="384" y="174"/>
                  <a:pt x="384" y="174"/>
                  <a:pt x="384" y="174"/>
                </a:cubicBezTo>
                <a:lnTo>
                  <a:pt x="384" y="439"/>
                </a:lnTo>
                <a:close/>
              </a:path>
            </a:pathLst>
          </a:custGeom>
          <a:solidFill>
            <a:srgbClr val="57565A"/>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116"/>
          <p:cNvSpPr>
            <a:spLocks noEditPoints="1"/>
          </p:cNvSpPr>
          <p:nvPr/>
        </p:nvSpPr>
        <p:spPr bwMode="auto">
          <a:xfrm>
            <a:off x="2783632" y="3320988"/>
            <a:ext cx="468052" cy="525088"/>
          </a:xfrm>
          <a:custGeom>
            <a:avLst/>
            <a:gdLst>
              <a:gd name="T0" fmla="*/ 430 w 525"/>
              <a:gd name="T1" fmla="*/ 53 h 591"/>
              <a:gd name="T2" fmla="*/ 402 w 525"/>
              <a:gd name="T3" fmla="*/ 0 h 591"/>
              <a:gd name="T4" fmla="*/ 373 w 525"/>
              <a:gd name="T5" fmla="*/ 53 h 591"/>
              <a:gd name="T6" fmla="*/ 151 w 525"/>
              <a:gd name="T7" fmla="*/ 29 h 591"/>
              <a:gd name="T8" fmla="*/ 93 w 525"/>
              <a:gd name="T9" fmla="*/ 29 h 591"/>
              <a:gd name="T10" fmla="*/ 7 w 525"/>
              <a:gd name="T11" fmla="*/ 53 h 591"/>
              <a:gd name="T12" fmla="*/ 0 w 525"/>
              <a:gd name="T13" fmla="*/ 584 h 591"/>
              <a:gd name="T14" fmla="*/ 518 w 525"/>
              <a:gd name="T15" fmla="*/ 591 h 591"/>
              <a:gd name="T16" fmla="*/ 525 w 525"/>
              <a:gd name="T17" fmla="*/ 60 h 591"/>
              <a:gd name="T18" fmla="*/ 387 w 525"/>
              <a:gd name="T19" fmla="*/ 29 h 591"/>
              <a:gd name="T20" fmla="*/ 416 w 525"/>
              <a:gd name="T21" fmla="*/ 29 h 591"/>
              <a:gd name="T22" fmla="*/ 402 w 525"/>
              <a:gd name="T23" fmla="*/ 107 h 591"/>
              <a:gd name="T24" fmla="*/ 387 w 525"/>
              <a:gd name="T25" fmla="*/ 29 h 591"/>
              <a:gd name="T26" fmla="*/ 122 w 525"/>
              <a:gd name="T27" fmla="*/ 14 h 591"/>
              <a:gd name="T28" fmla="*/ 137 w 525"/>
              <a:gd name="T29" fmla="*/ 92 h 591"/>
              <a:gd name="T30" fmla="*/ 107 w 525"/>
              <a:gd name="T31" fmla="*/ 92 h 591"/>
              <a:gd name="T32" fmla="*/ 511 w 525"/>
              <a:gd name="T33" fmla="*/ 577 h 591"/>
              <a:gd name="T34" fmla="*/ 14 w 525"/>
              <a:gd name="T35" fmla="*/ 177 h 591"/>
              <a:gd name="T36" fmla="*/ 511 w 525"/>
              <a:gd name="T37" fmla="*/ 577 h 591"/>
              <a:gd name="T38" fmla="*/ 14 w 525"/>
              <a:gd name="T39" fmla="*/ 163 h 591"/>
              <a:gd name="T40" fmla="*/ 93 w 525"/>
              <a:gd name="T41" fmla="*/ 67 h 591"/>
              <a:gd name="T42" fmla="*/ 122 w 525"/>
              <a:gd name="T43" fmla="*/ 121 h 591"/>
              <a:gd name="T44" fmla="*/ 151 w 525"/>
              <a:gd name="T45" fmla="*/ 67 h 591"/>
              <a:gd name="T46" fmla="*/ 373 w 525"/>
              <a:gd name="T47" fmla="*/ 92 h 591"/>
              <a:gd name="T48" fmla="*/ 430 w 525"/>
              <a:gd name="T49" fmla="*/ 92 h 591"/>
              <a:gd name="T50" fmla="*/ 511 w 525"/>
              <a:gd name="T51" fmla="*/ 67 h 591"/>
              <a:gd name="T52" fmla="*/ 62 w 525"/>
              <a:gd name="T53" fmla="*/ 521 h 591"/>
              <a:gd name="T54" fmla="*/ 469 w 525"/>
              <a:gd name="T55" fmla="*/ 514 h 591"/>
              <a:gd name="T56" fmla="*/ 462 w 525"/>
              <a:gd name="T57" fmla="*/ 234 h 591"/>
              <a:gd name="T58" fmla="*/ 55 w 525"/>
              <a:gd name="T59" fmla="*/ 241 h 591"/>
              <a:gd name="T60" fmla="*/ 62 w 525"/>
              <a:gd name="T61" fmla="*/ 521 h 591"/>
              <a:gd name="T62" fmla="*/ 455 w 525"/>
              <a:gd name="T63" fmla="*/ 248 h 591"/>
              <a:gd name="T64" fmla="*/ 366 w 525"/>
              <a:gd name="T65" fmla="*/ 325 h 591"/>
              <a:gd name="T66" fmla="*/ 366 w 525"/>
              <a:gd name="T67" fmla="*/ 339 h 591"/>
              <a:gd name="T68" fmla="*/ 455 w 525"/>
              <a:gd name="T69" fmla="*/ 414 h 591"/>
              <a:gd name="T70" fmla="*/ 366 w 525"/>
              <a:gd name="T71" fmla="*/ 339 h 591"/>
              <a:gd name="T72" fmla="*/ 455 w 525"/>
              <a:gd name="T73" fmla="*/ 428 h 591"/>
              <a:gd name="T74" fmla="*/ 366 w 525"/>
              <a:gd name="T75" fmla="*/ 507 h 591"/>
              <a:gd name="T76" fmla="*/ 266 w 525"/>
              <a:gd name="T77" fmla="*/ 248 h 591"/>
              <a:gd name="T78" fmla="*/ 352 w 525"/>
              <a:gd name="T79" fmla="*/ 325 h 591"/>
              <a:gd name="T80" fmla="*/ 266 w 525"/>
              <a:gd name="T81" fmla="*/ 248 h 591"/>
              <a:gd name="T82" fmla="*/ 352 w 525"/>
              <a:gd name="T83" fmla="*/ 339 h 591"/>
              <a:gd name="T84" fmla="*/ 266 w 525"/>
              <a:gd name="T85" fmla="*/ 414 h 591"/>
              <a:gd name="T86" fmla="*/ 266 w 525"/>
              <a:gd name="T87" fmla="*/ 428 h 591"/>
              <a:gd name="T88" fmla="*/ 352 w 525"/>
              <a:gd name="T89" fmla="*/ 507 h 591"/>
              <a:gd name="T90" fmla="*/ 266 w 525"/>
              <a:gd name="T91" fmla="*/ 428 h 591"/>
              <a:gd name="T92" fmla="*/ 252 w 525"/>
              <a:gd name="T93" fmla="*/ 248 h 591"/>
              <a:gd name="T94" fmla="*/ 165 w 525"/>
              <a:gd name="T95" fmla="*/ 325 h 591"/>
              <a:gd name="T96" fmla="*/ 165 w 525"/>
              <a:gd name="T97" fmla="*/ 339 h 591"/>
              <a:gd name="T98" fmla="*/ 252 w 525"/>
              <a:gd name="T99" fmla="*/ 414 h 591"/>
              <a:gd name="T100" fmla="*/ 165 w 525"/>
              <a:gd name="T101" fmla="*/ 339 h 591"/>
              <a:gd name="T102" fmla="*/ 252 w 525"/>
              <a:gd name="T103" fmla="*/ 428 h 591"/>
              <a:gd name="T104" fmla="*/ 165 w 525"/>
              <a:gd name="T105" fmla="*/ 507 h 591"/>
              <a:gd name="T106" fmla="*/ 69 w 525"/>
              <a:gd name="T107" fmla="*/ 248 h 591"/>
              <a:gd name="T108" fmla="*/ 151 w 525"/>
              <a:gd name="T109" fmla="*/ 325 h 591"/>
              <a:gd name="T110" fmla="*/ 69 w 525"/>
              <a:gd name="T111" fmla="*/ 248 h 591"/>
              <a:gd name="T112" fmla="*/ 151 w 525"/>
              <a:gd name="T113" fmla="*/ 339 h 591"/>
              <a:gd name="T114" fmla="*/ 69 w 525"/>
              <a:gd name="T115" fmla="*/ 414 h 591"/>
              <a:gd name="T116" fmla="*/ 69 w 525"/>
              <a:gd name="T117" fmla="*/ 428 h 591"/>
              <a:gd name="T118" fmla="*/ 151 w 525"/>
              <a:gd name="T119" fmla="*/ 507 h 591"/>
              <a:gd name="T120" fmla="*/ 69 w 525"/>
              <a:gd name="T121" fmla="*/ 428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5" h="591">
                <a:moveTo>
                  <a:pt x="518" y="53"/>
                </a:moveTo>
                <a:cubicBezTo>
                  <a:pt x="430" y="53"/>
                  <a:pt x="430" y="53"/>
                  <a:pt x="430" y="53"/>
                </a:cubicBezTo>
                <a:cubicBezTo>
                  <a:pt x="430" y="29"/>
                  <a:pt x="430" y="29"/>
                  <a:pt x="430" y="29"/>
                </a:cubicBezTo>
                <a:cubicBezTo>
                  <a:pt x="430" y="13"/>
                  <a:pt x="417" y="0"/>
                  <a:pt x="402" y="0"/>
                </a:cubicBezTo>
                <a:cubicBezTo>
                  <a:pt x="386" y="0"/>
                  <a:pt x="373" y="13"/>
                  <a:pt x="373" y="29"/>
                </a:cubicBezTo>
                <a:cubicBezTo>
                  <a:pt x="373" y="53"/>
                  <a:pt x="373" y="53"/>
                  <a:pt x="373" y="53"/>
                </a:cubicBezTo>
                <a:cubicBezTo>
                  <a:pt x="151" y="53"/>
                  <a:pt x="151" y="53"/>
                  <a:pt x="151" y="53"/>
                </a:cubicBezTo>
                <a:cubicBezTo>
                  <a:pt x="151" y="29"/>
                  <a:pt x="151" y="29"/>
                  <a:pt x="151" y="29"/>
                </a:cubicBezTo>
                <a:cubicBezTo>
                  <a:pt x="151" y="13"/>
                  <a:pt x="138" y="0"/>
                  <a:pt x="122" y="0"/>
                </a:cubicBezTo>
                <a:cubicBezTo>
                  <a:pt x="106" y="0"/>
                  <a:pt x="93" y="13"/>
                  <a:pt x="93" y="29"/>
                </a:cubicBezTo>
                <a:cubicBezTo>
                  <a:pt x="93" y="53"/>
                  <a:pt x="93" y="53"/>
                  <a:pt x="93" y="53"/>
                </a:cubicBezTo>
                <a:cubicBezTo>
                  <a:pt x="7" y="53"/>
                  <a:pt x="7" y="53"/>
                  <a:pt x="7" y="53"/>
                </a:cubicBezTo>
                <a:cubicBezTo>
                  <a:pt x="3" y="53"/>
                  <a:pt x="0" y="56"/>
                  <a:pt x="0" y="60"/>
                </a:cubicBezTo>
                <a:cubicBezTo>
                  <a:pt x="0" y="584"/>
                  <a:pt x="0" y="584"/>
                  <a:pt x="0" y="584"/>
                </a:cubicBezTo>
                <a:cubicBezTo>
                  <a:pt x="0" y="588"/>
                  <a:pt x="3" y="591"/>
                  <a:pt x="7" y="591"/>
                </a:cubicBezTo>
                <a:cubicBezTo>
                  <a:pt x="518" y="591"/>
                  <a:pt x="518" y="591"/>
                  <a:pt x="518" y="591"/>
                </a:cubicBezTo>
                <a:cubicBezTo>
                  <a:pt x="521" y="591"/>
                  <a:pt x="525" y="588"/>
                  <a:pt x="525" y="584"/>
                </a:cubicBezTo>
                <a:cubicBezTo>
                  <a:pt x="525" y="60"/>
                  <a:pt x="525" y="60"/>
                  <a:pt x="525" y="60"/>
                </a:cubicBezTo>
                <a:cubicBezTo>
                  <a:pt x="525" y="56"/>
                  <a:pt x="521" y="53"/>
                  <a:pt x="518" y="53"/>
                </a:cubicBezTo>
                <a:close/>
                <a:moveTo>
                  <a:pt x="387" y="29"/>
                </a:moveTo>
                <a:cubicBezTo>
                  <a:pt x="387" y="21"/>
                  <a:pt x="393" y="14"/>
                  <a:pt x="402" y="14"/>
                </a:cubicBezTo>
                <a:cubicBezTo>
                  <a:pt x="410" y="14"/>
                  <a:pt x="416" y="21"/>
                  <a:pt x="416" y="29"/>
                </a:cubicBezTo>
                <a:cubicBezTo>
                  <a:pt x="416" y="92"/>
                  <a:pt x="416" y="92"/>
                  <a:pt x="416" y="92"/>
                </a:cubicBezTo>
                <a:cubicBezTo>
                  <a:pt x="416" y="100"/>
                  <a:pt x="410" y="107"/>
                  <a:pt x="402" y="107"/>
                </a:cubicBezTo>
                <a:cubicBezTo>
                  <a:pt x="393" y="107"/>
                  <a:pt x="387" y="100"/>
                  <a:pt x="387" y="92"/>
                </a:cubicBezTo>
                <a:lnTo>
                  <a:pt x="387" y="29"/>
                </a:lnTo>
                <a:close/>
                <a:moveTo>
                  <a:pt x="107" y="29"/>
                </a:moveTo>
                <a:cubicBezTo>
                  <a:pt x="107" y="21"/>
                  <a:pt x="114" y="14"/>
                  <a:pt x="122" y="14"/>
                </a:cubicBezTo>
                <a:cubicBezTo>
                  <a:pt x="130" y="14"/>
                  <a:pt x="137" y="21"/>
                  <a:pt x="137" y="29"/>
                </a:cubicBezTo>
                <a:cubicBezTo>
                  <a:pt x="137" y="92"/>
                  <a:pt x="137" y="92"/>
                  <a:pt x="137" y="92"/>
                </a:cubicBezTo>
                <a:cubicBezTo>
                  <a:pt x="137" y="100"/>
                  <a:pt x="130" y="107"/>
                  <a:pt x="122" y="107"/>
                </a:cubicBezTo>
                <a:cubicBezTo>
                  <a:pt x="114" y="107"/>
                  <a:pt x="107" y="100"/>
                  <a:pt x="107" y="92"/>
                </a:cubicBezTo>
                <a:lnTo>
                  <a:pt x="107" y="29"/>
                </a:lnTo>
                <a:close/>
                <a:moveTo>
                  <a:pt x="511" y="577"/>
                </a:moveTo>
                <a:cubicBezTo>
                  <a:pt x="14" y="577"/>
                  <a:pt x="14" y="577"/>
                  <a:pt x="14" y="577"/>
                </a:cubicBezTo>
                <a:cubicBezTo>
                  <a:pt x="14" y="177"/>
                  <a:pt x="14" y="177"/>
                  <a:pt x="14" y="177"/>
                </a:cubicBezTo>
                <a:cubicBezTo>
                  <a:pt x="511" y="177"/>
                  <a:pt x="511" y="177"/>
                  <a:pt x="511" y="177"/>
                </a:cubicBezTo>
                <a:lnTo>
                  <a:pt x="511" y="577"/>
                </a:lnTo>
                <a:close/>
                <a:moveTo>
                  <a:pt x="511" y="163"/>
                </a:moveTo>
                <a:cubicBezTo>
                  <a:pt x="14" y="163"/>
                  <a:pt x="14" y="163"/>
                  <a:pt x="14" y="163"/>
                </a:cubicBezTo>
                <a:cubicBezTo>
                  <a:pt x="14" y="67"/>
                  <a:pt x="14" y="67"/>
                  <a:pt x="14" y="67"/>
                </a:cubicBezTo>
                <a:cubicBezTo>
                  <a:pt x="93" y="67"/>
                  <a:pt x="93" y="67"/>
                  <a:pt x="93" y="67"/>
                </a:cubicBezTo>
                <a:cubicBezTo>
                  <a:pt x="93" y="92"/>
                  <a:pt x="93" y="92"/>
                  <a:pt x="93" y="92"/>
                </a:cubicBezTo>
                <a:cubicBezTo>
                  <a:pt x="93" y="108"/>
                  <a:pt x="106" y="121"/>
                  <a:pt x="122" y="121"/>
                </a:cubicBezTo>
                <a:cubicBezTo>
                  <a:pt x="138" y="121"/>
                  <a:pt x="151" y="108"/>
                  <a:pt x="151" y="92"/>
                </a:cubicBezTo>
                <a:cubicBezTo>
                  <a:pt x="151" y="67"/>
                  <a:pt x="151" y="67"/>
                  <a:pt x="151" y="67"/>
                </a:cubicBezTo>
                <a:cubicBezTo>
                  <a:pt x="373" y="67"/>
                  <a:pt x="373" y="67"/>
                  <a:pt x="373" y="67"/>
                </a:cubicBezTo>
                <a:cubicBezTo>
                  <a:pt x="373" y="92"/>
                  <a:pt x="373" y="92"/>
                  <a:pt x="373" y="92"/>
                </a:cubicBezTo>
                <a:cubicBezTo>
                  <a:pt x="373" y="108"/>
                  <a:pt x="386" y="121"/>
                  <a:pt x="402" y="121"/>
                </a:cubicBezTo>
                <a:cubicBezTo>
                  <a:pt x="417" y="121"/>
                  <a:pt x="430" y="108"/>
                  <a:pt x="430" y="92"/>
                </a:cubicBezTo>
                <a:cubicBezTo>
                  <a:pt x="430" y="67"/>
                  <a:pt x="430" y="67"/>
                  <a:pt x="430" y="67"/>
                </a:cubicBezTo>
                <a:cubicBezTo>
                  <a:pt x="511" y="67"/>
                  <a:pt x="511" y="67"/>
                  <a:pt x="511" y="67"/>
                </a:cubicBezTo>
                <a:lnTo>
                  <a:pt x="511" y="163"/>
                </a:lnTo>
                <a:close/>
                <a:moveTo>
                  <a:pt x="62" y="521"/>
                </a:moveTo>
                <a:cubicBezTo>
                  <a:pt x="462" y="521"/>
                  <a:pt x="462" y="521"/>
                  <a:pt x="462" y="521"/>
                </a:cubicBezTo>
                <a:cubicBezTo>
                  <a:pt x="466" y="521"/>
                  <a:pt x="469" y="518"/>
                  <a:pt x="469" y="514"/>
                </a:cubicBezTo>
                <a:cubicBezTo>
                  <a:pt x="469" y="241"/>
                  <a:pt x="469" y="241"/>
                  <a:pt x="469" y="241"/>
                </a:cubicBezTo>
                <a:cubicBezTo>
                  <a:pt x="469" y="237"/>
                  <a:pt x="466" y="234"/>
                  <a:pt x="462" y="234"/>
                </a:cubicBezTo>
                <a:cubicBezTo>
                  <a:pt x="62" y="234"/>
                  <a:pt x="62" y="234"/>
                  <a:pt x="62" y="234"/>
                </a:cubicBezTo>
                <a:cubicBezTo>
                  <a:pt x="58" y="234"/>
                  <a:pt x="55" y="237"/>
                  <a:pt x="55" y="241"/>
                </a:cubicBezTo>
                <a:cubicBezTo>
                  <a:pt x="55" y="514"/>
                  <a:pt x="55" y="514"/>
                  <a:pt x="55" y="514"/>
                </a:cubicBezTo>
                <a:cubicBezTo>
                  <a:pt x="55" y="518"/>
                  <a:pt x="58" y="521"/>
                  <a:pt x="62" y="521"/>
                </a:cubicBezTo>
                <a:close/>
                <a:moveTo>
                  <a:pt x="366" y="248"/>
                </a:moveTo>
                <a:cubicBezTo>
                  <a:pt x="455" y="248"/>
                  <a:pt x="455" y="248"/>
                  <a:pt x="455" y="248"/>
                </a:cubicBezTo>
                <a:cubicBezTo>
                  <a:pt x="455" y="325"/>
                  <a:pt x="455" y="325"/>
                  <a:pt x="455" y="325"/>
                </a:cubicBezTo>
                <a:cubicBezTo>
                  <a:pt x="366" y="325"/>
                  <a:pt x="366" y="325"/>
                  <a:pt x="366" y="325"/>
                </a:cubicBezTo>
                <a:lnTo>
                  <a:pt x="366" y="248"/>
                </a:lnTo>
                <a:close/>
                <a:moveTo>
                  <a:pt x="366" y="339"/>
                </a:moveTo>
                <a:cubicBezTo>
                  <a:pt x="455" y="339"/>
                  <a:pt x="455" y="339"/>
                  <a:pt x="455" y="339"/>
                </a:cubicBezTo>
                <a:cubicBezTo>
                  <a:pt x="455" y="414"/>
                  <a:pt x="455" y="414"/>
                  <a:pt x="455" y="414"/>
                </a:cubicBezTo>
                <a:cubicBezTo>
                  <a:pt x="366" y="414"/>
                  <a:pt x="366" y="414"/>
                  <a:pt x="366" y="414"/>
                </a:cubicBezTo>
                <a:lnTo>
                  <a:pt x="366" y="339"/>
                </a:lnTo>
                <a:close/>
                <a:moveTo>
                  <a:pt x="366" y="428"/>
                </a:moveTo>
                <a:cubicBezTo>
                  <a:pt x="455" y="428"/>
                  <a:pt x="455" y="428"/>
                  <a:pt x="455" y="428"/>
                </a:cubicBezTo>
                <a:cubicBezTo>
                  <a:pt x="455" y="507"/>
                  <a:pt x="455" y="507"/>
                  <a:pt x="455" y="507"/>
                </a:cubicBezTo>
                <a:cubicBezTo>
                  <a:pt x="366" y="507"/>
                  <a:pt x="366" y="507"/>
                  <a:pt x="366" y="507"/>
                </a:cubicBezTo>
                <a:lnTo>
                  <a:pt x="366" y="428"/>
                </a:lnTo>
                <a:close/>
                <a:moveTo>
                  <a:pt x="266" y="248"/>
                </a:moveTo>
                <a:cubicBezTo>
                  <a:pt x="352" y="248"/>
                  <a:pt x="352" y="248"/>
                  <a:pt x="352" y="248"/>
                </a:cubicBezTo>
                <a:cubicBezTo>
                  <a:pt x="352" y="325"/>
                  <a:pt x="352" y="325"/>
                  <a:pt x="352" y="325"/>
                </a:cubicBezTo>
                <a:cubicBezTo>
                  <a:pt x="266" y="325"/>
                  <a:pt x="266" y="325"/>
                  <a:pt x="266" y="325"/>
                </a:cubicBezTo>
                <a:lnTo>
                  <a:pt x="266" y="248"/>
                </a:lnTo>
                <a:close/>
                <a:moveTo>
                  <a:pt x="266" y="339"/>
                </a:moveTo>
                <a:cubicBezTo>
                  <a:pt x="352" y="339"/>
                  <a:pt x="352" y="339"/>
                  <a:pt x="352" y="339"/>
                </a:cubicBezTo>
                <a:cubicBezTo>
                  <a:pt x="352" y="414"/>
                  <a:pt x="352" y="414"/>
                  <a:pt x="352" y="414"/>
                </a:cubicBezTo>
                <a:cubicBezTo>
                  <a:pt x="266" y="414"/>
                  <a:pt x="266" y="414"/>
                  <a:pt x="266" y="414"/>
                </a:cubicBezTo>
                <a:lnTo>
                  <a:pt x="266" y="339"/>
                </a:lnTo>
                <a:close/>
                <a:moveTo>
                  <a:pt x="266" y="428"/>
                </a:moveTo>
                <a:cubicBezTo>
                  <a:pt x="352" y="428"/>
                  <a:pt x="352" y="428"/>
                  <a:pt x="352" y="428"/>
                </a:cubicBezTo>
                <a:cubicBezTo>
                  <a:pt x="352" y="507"/>
                  <a:pt x="352" y="507"/>
                  <a:pt x="352" y="507"/>
                </a:cubicBezTo>
                <a:cubicBezTo>
                  <a:pt x="266" y="507"/>
                  <a:pt x="266" y="507"/>
                  <a:pt x="266" y="507"/>
                </a:cubicBezTo>
                <a:lnTo>
                  <a:pt x="266" y="428"/>
                </a:lnTo>
                <a:close/>
                <a:moveTo>
                  <a:pt x="165" y="248"/>
                </a:moveTo>
                <a:cubicBezTo>
                  <a:pt x="252" y="248"/>
                  <a:pt x="252" y="248"/>
                  <a:pt x="252" y="248"/>
                </a:cubicBezTo>
                <a:cubicBezTo>
                  <a:pt x="252" y="325"/>
                  <a:pt x="252" y="325"/>
                  <a:pt x="252" y="325"/>
                </a:cubicBezTo>
                <a:cubicBezTo>
                  <a:pt x="165" y="325"/>
                  <a:pt x="165" y="325"/>
                  <a:pt x="165" y="325"/>
                </a:cubicBezTo>
                <a:lnTo>
                  <a:pt x="165" y="248"/>
                </a:lnTo>
                <a:close/>
                <a:moveTo>
                  <a:pt x="165" y="339"/>
                </a:moveTo>
                <a:cubicBezTo>
                  <a:pt x="252" y="339"/>
                  <a:pt x="252" y="339"/>
                  <a:pt x="252" y="339"/>
                </a:cubicBezTo>
                <a:cubicBezTo>
                  <a:pt x="252" y="414"/>
                  <a:pt x="252" y="414"/>
                  <a:pt x="252" y="414"/>
                </a:cubicBezTo>
                <a:cubicBezTo>
                  <a:pt x="165" y="414"/>
                  <a:pt x="165" y="414"/>
                  <a:pt x="165" y="414"/>
                </a:cubicBezTo>
                <a:lnTo>
                  <a:pt x="165" y="339"/>
                </a:lnTo>
                <a:close/>
                <a:moveTo>
                  <a:pt x="165" y="428"/>
                </a:moveTo>
                <a:cubicBezTo>
                  <a:pt x="252" y="428"/>
                  <a:pt x="252" y="428"/>
                  <a:pt x="252" y="428"/>
                </a:cubicBezTo>
                <a:cubicBezTo>
                  <a:pt x="252" y="507"/>
                  <a:pt x="252" y="507"/>
                  <a:pt x="252" y="507"/>
                </a:cubicBezTo>
                <a:cubicBezTo>
                  <a:pt x="165" y="507"/>
                  <a:pt x="165" y="507"/>
                  <a:pt x="165" y="507"/>
                </a:cubicBezTo>
                <a:lnTo>
                  <a:pt x="165" y="428"/>
                </a:lnTo>
                <a:close/>
                <a:moveTo>
                  <a:pt x="69" y="248"/>
                </a:moveTo>
                <a:cubicBezTo>
                  <a:pt x="151" y="248"/>
                  <a:pt x="151" y="248"/>
                  <a:pt x="151" y="248"/>
                </a:cubicBezTo>
                <a:cubicBezTo>
                  <a:pt x="151" y="325"/>
                  <a:pt x="151" y="325"/>
                  <a:pt x="151" y="325"/>
                </a:cubicBezTo>
                <a:cubicBezTo>
                  <a:pt x="69" y="325"/>
                  <a:pt x="69" y="325"/>
                  <a:pt x="69" y="325"/>
                </a:cubicBezTo>
                <a:lnTo>
                  <a:pt x="69" y="248"/>
                </a:lnTo>
                <a:close/>
                <a:moveTo>
                  <a:pt x="69" y="339"/>
                </a:moveTo>
                <a:cubicBezTo>
                  <a:pt x="151" y="339"/>
                  <a:pt x="151" y="339"/>
                  <a:pt x="151" y="339"/>
                </a:cubicBezTo>
                <a:cubicBezTo>
                  <a:pt x="151" y="414"/>
                  <a:pt x="151" y="414"/>
                  <a:pt x="151" y="414"/>
                </a:cubicBezTo>
                <a:cubicBezTo>
                  <a:pt x="69" y="414"/>
                  <a:pt x="69" y="414"/>
                  <a:pt x="69" y="414"/>
                </a:cubicBezTo>
                <a:lnTo>
                  <a:pt x="69" y="339"/>
                </a:lnTo>
                <a:close/>
                <a:moveTo>
                  <a:pt x="69" y="428"/>
                </a:moveTo>
                <a:cubicBezTo>
                  <a:pt x="151" y="428"/>
                  <a:pt x="151" y="428"/>
                  <a:pt x="151" y="428"/>
                </a:cubicBezTo>
                <a:cubicBezTo>
                  <a:pt x="151" y="507"/>
                  <a:pt x="151" y="507"/>
                  <a:pt x="151" y="507"/>
                </a:cubicBezTo>
                <a:cubicBezTo>
                  <a:pt x="69" y="507"/>
                  <a:pt x="69" y="507"/>
                  <a:pt x="69" y="507"/>
                </a:cubicBezTo>
                <a:lnTo>
                  <a:pt x="69" y="428"/>
                </a:lnTo>
                <a:close/>
              </a:path>
            </a:pathLst>
          </a:custGeom>
          <a:solidFill>
            <a:srgbClr val="57565A"/>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7850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30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200"/>
                                        <p:tgtEl>
                                          <p:spTgt spid="42"/>
                                        </p:tgtEl>
                                      </p:cBhvr>
                                    </p:animEffect>
                                  </p:childTnLst>
                                </p:cTn>
                              </p:par>
                              <p:par>
                                <p:cTn id="8" presetID="10" presetClass="entr" presetSubtype="0" fill="hold" grpId="0" nodeType="withEffect">
                                  <p:stCondLst>
                                    <p:cond delay="130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200"/>
                                        <p:tgtEl>
                                          <p:spTgt spid="43"/>
                                        </p:tgtEl>
                                      </p:cBhvr>
                                    </p:animEffect>
                                  </p:childTnLst>
                                </p:cTn>
                              </p:par>
                              <p:par>
                                <p:cTn id="11" presetID="10" presetClass="entr" presetSubtype="0" fill="hold" grpId="0" nodeType="withEffect">
                                  <p:stCondLst>
                                    <p:cond delay="1300"/>
                                  </p:stCondLst>
                                  <p:childTnLst>
                                    <p:set>
                                      <p:cBhvr>
                                        <p:cTn id="12" dur="1" fill="hold">
                                          <p:stCondLst>
                                            <p:cond delay="0"/>
                                          </p:stCondLst>
                                        </p:cTn>
                                        <p:tgtEl>
                                          <p:spTgt spid="44"/>
                                        </p:tgtEl>
                                        <p:attrNameLst>
                                          <p:attrName>style.visibility</p:attrName>
                                        </p:attrNameLst>
                                      </p:cBhvr>
                                      <p:to>
                                        <p:strVal val="visible"/>
                                      </p:to>
                                    </p:set>
                                    <p:animEffect transition="in" filter="fade">
                                      <p:cBhvr>
                                        <p:cTn id="13" dur="200"/>
                                        <p:tgtEl>
                                          <p:spTgt spid="44"/>
                                        </p:tgtEl>
                                      </p:cBhvr>
                                    </p:animEffect>
                                  </p:childTnLst>
                                </p:cTn>
                              </p:par>
                              <p:par>
                                <p:cTn id="14" presetID="10" presetClass="entr" presetSubtype="0" fill="hold" grpId="0" nodeType="withEffect">
                                  <p:stCondLst>
                                    <p:cond delay="1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200"/>
                                        <p:tgtEl>
                                          <p:spTgt spid="45"/>
                                        </p:tgtEl>
                                      </p:cBhvr>
                                    </p:animEffect>
                                  </p:childTnLst>
                                </p:cTn>
                              </p:par>
                              <p:par>
                                <p:cTn id="17" presetID="10" presetClass="entr" presetSubtype="0" fill="hold" grpId="0" nodeType="withEffect">
                                  <p:stCondLst>
                                    <p:cond delay="130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200"/>
                                        <p:tgtEl>
                                          <p:spTgt spid="48"/>
                                        </p:tgtEl>
                                      </p:cBhvr>
                                    </p:animEffect>
                                  </p:childTnLst>
                                </p:cTn>
                              </p:par>
                              <p:par>
                                <p:cTn id="20" presetID="10" presetClass="entr" presetSubtype="0" fill="hold" grpId="0" nodeType="withEffect">
                                  <p:stCondLst>
                                    <p:cond delay="130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2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p:bldP spid="44" grpId="0"/>
      <p:bldP spid="45" grpId="0"/>
      <p:bldP spid="48" grpId="0"/>
      <p:bldP spid="49"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MARKET PERSONAS</a:t>
            </a:r>
          </a:p>
        </p:txBody>
      </p:sp>
      <p:sp>
        <p:nvSpPr>
          <p:cNvPr id="3" name="Text Placeholder 2"/>
          <p:cNvSpPr>
            <a:spLocks noGrp="1"/>
          </p:cNvSpPr>
          <p:nvPr>
            <p:ph type="body" sz="quarter" idx="10"/>
          </p:nvPr>
        </p:nvSpPr>
        <p:spPr>
          <a:xfrm>
            <a:off x="914400" y="933450"/>
            <a:ext cx="10363200" cy="406400"/>
          </a:xfrm>
        </p:spPr>
        <p:txBody>
          <a:bodyPr/>
          <a:lstStyle/>
          <a:p>
            <a:r>
              <a:rPr lang="en-US" dirty="0"/>
              <a:t>Audience breakdown after some interviews</a:t>
            </a:r>
          </a:p>
        </p:txBody>
      </p:sp>
      <p:graphicFrame>
        <p:nvGraphicFramePr>
          <p:cNvPr id="4" name="Diagram 3"/>
          <p:cNvGraphicFramePr/>
          <p:nvPr>
            <p:extLst/>
          </p:nvPr>
        </p:nvGraphicFramePr>
        <p:xfrm>
          <a:off x="1307548" y="1756833"/>
          <a:ext cx="4743211" cy="409350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1" name="Freeform 20"/>
          <p:cNvSpPr/>
          <p:nvPr/>
        </p:nvSpPr>
        <p:spPr>
          <a:xfrm flipV="1">
            <a:off x="5384800" y="4287349"/>
            <a:ext cx="4275551" cy="291424"/>
          </a:xfrm>
          <a:custGeom>
            <a:avLst/>
            <a:gdLst>
              <a:gd name="connsiteX0" fmla="*/ 3688080 w 3688080"/>
              <a:gd name="connsiteY0" fmla="*/ 0 h 965200"/>
              <a:gd name="connsiteX1" fmla="*/ 802640 w 3688080"/>
              <a:gd name="connsiteY1" fmla="*/ 0 h 965200"/>
              <a:gd name="connsiteX2" fmla="*/ 0 w 3688080"/>
              <a:gd name="connsiteY2" fmla="*/ 965200 h 965200"/>
            </a:gdLst>
            <a:ahLst/>
            <a:cxnLst>
              <a:cxn ang="0">
                <a:pos x="connsiteX0" y="connsiteY0"/>
              </a:cxn>
              <a:cxn ang="0">
                <a:pos x="connsiteX1" y="connsiteY1"/>
              </a:cxn>
              <a:cxn ang="0">
                <a:pos x="connsiteX2" y="connsiteY2"/>
              </a:cxn>
            </a:cxnLst>
            <a:rect l="l" t="t" r="r" b="b"/>
            <a:pathLst>
              <a:path w="3688080" h="965200">
                <a:moveTo>
                  <a:pt x="3688080" y="0"/>
                </a:moveTo>
                <a:lnTo>
                  <a:pt x="802640" y="0"/>
                </a:lnTo>
                <a:lnTo>
                  <a:pt x="0" y="965200"/>
                </a:lnTo>
              </a:path>
            </a:pathLst>
          </a:custGeom>
          <a:ln w="19050" cap="sq" cmpd="sng">
            <a:solidFill>
              <a:schemeClr val="accent5"/>
            </a:solidFill>
            <a:round/>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2" name="Freeform 21"/>
          <p:cNvSpPr/>
          <p:nvPr/>
        </p:nvSpPr>
        <p:spPr>
          <a:xfrm flipV="1">
            <a:off x="5085080" y="5088641"/>
            <a:ext cx="4575271" cy="672080"/>
          </a:xfrm>
          <a:custGeom>
            <a:avLst/>
            <a:gdLst>
              <a:gd name="connsiteX0" fmla="*/ 3688080 w 3688080"/>
              <a:gd name="connsiteY0" fmla="*/ 0 h 965200"/>
              <a:gd name="connsiteX1" fmla="*/ 802640 w 3688080"/>
              <a:gd name="connsiteY1" fmla="*/ 0 h 965200"/>
              <a:gd name="connsiteX2" fmla="*/ 0 w 3688080"/>
              <a:gd name="connsiteY2" fmla="*/ 965200 h 965200"/>
            </a:gdLst>
            <a:ahLst/>
            <a:cxnLst>
              <a:cxn ang="0">
                <a:pos x="connsiteX0" y="connsiteY0"/>
              </a:cxn>
              <a:cxn ang="0">
                <a:pos x="connsiteX1" y="connsiteY1"/>
              </a:cxn>
              <a:cxn ang="0">
                <a:pos x="connsiteX2" y="connsiteY2"/>
              </a:cxn>
            </a:cxnLst>
            <a:rect l="l" t="t" r="r" b="b"/>
            <a:pathLst>
              <a:path w="3688080" h="965200">
                <a:moveTo>
                  <a:pt x="3688080" y="0"/>
                </a:moveTo>
                <a:lnTo>
                  <a:pt x="802640" y="0"/>
                </a:lnTo>
                <a:lnTo>
                  <a:pt x="0" y="965200"/>
                </a:lnTo>
              </a:path>
            </a:pathLst>
          </a:custGeom>
          <a:ln w="19050" cap="sq" cmpd="sng">
            <a:solidFill>
              <a:schemeClr val="bg2"/>
            </a:solidFill>
            <a:round/>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0" name="Freeform 19"/>
          <p:cNvSpPr/>
          <p:nvPr/>
        </p:nvSpPr>
        <p:spPr>
          <a:xfrm>
            <a:off x="5342906" y="3373119"/>
            <a:ext cx="4317445" cy="178324"/>
          </a:xfrm>
          <a:custGeom>
            <a:avLst/>
            <a:gdLst>
              <a:gd name="connsiteX0" fmla="*/ 3688080 w 3688080"/>
              <a:gd name="connsiteY0" fmla="*/ 0 h 965200"/>
              <a:gd name="connsiteX1" fmla="*/ 802640 w 3688080"/>
              <a:gd name="connsiteY1" fmla="*/ 0 h 965200"/>
              <a:gd name="connsiteX2" fmla="*/ 0 w 3688080"/>
              <a:gd name="connsiteY2" fmla="*/ 965200 h 965200"/>
            </a:gdLst>
            <a:ahLst/>
            <a:cxnLst>
              <a:cxn ang="0">
                <a:pos x="connsiteX0" y="connsiteY0"/>
              </a:cxn>
              <a:cxn ang="0">
                <a:pos x="connsiteX1" y="connsiteY1"/>
              </a:cxn>
              <a:cxn ang="0">
                <a:pos x="connsiteX2" y="connsiteY2"/>
              </a:cxn>
            </a:cxnLst>
            <a:rect l="l" t="t" r="r" b="b"/>
            <a:pathLst>
              <a:path w="3688080" h="965200">
                <a:moveTo>
                  <a:pt x="3688080" y="0"/>
                </a:moveTo>
                <a:lnTo>
                  <a:pt x="802640" y="0"/>
                </a:lnTo>
                <a:lnTo>
                  <a:pt x="0" y="965200"/>
                </a:lnTo>
              </a:path>
            </a:pathLst>
          </a:custGeom>
          <a:ln w="19050" cap="sq" cmpd="sng">
            <a:solidFill>
              <a:schemeClr val="accent3"/>
            </a:solidFill>
            <a:round/>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9" name="Freeform 18"/>
          <p:cNvSpPr/>
          <p:nvPr/>
        </p:nvSpPr>
        <p:spPr>
          <a:xfrm>
            <a:off x="5085081" y="2189481"/>
            <a:ext cx="4582862" cy="1102975"/>
          </a:xfrm>
          <a:custGeom>
            <a:avLst/>
            <a:gdLst>
              <a:gd name="connsiteX0" fmla="*/ 3688080 w 3688080"/>
              <a:gd name="connsiteY0" fmla="*/ 0 h 965200"/>
              <a:gd name="connsiteX1" fmla="*/ 802640 w 3688080"/>
              <a:gd name="connsiteY1" fmla="*/ 0 h 965200"/>
              <a:gd name="connsiteX2" fmla="*/ 0 w 3688080"/>
              <a:gd name="connsiteY2" fmla="*/ 965200 h 965200"/>
            </a:gdLst>
            <a:ahLst/>
            <a:cxnLst>
              <a:cxn ang="0">
                <a:pos x="connsiteX0" y="connsiteY0"/>
              </a:cxn>
              <a:cxn ang="0">
                <a:pos x="connsiteX1" y="connsiteY1"/>
              </a:cxn>
              <a:cxn ang="0">
                <a:pos x="connsiteX2" y="connsiteY2"/>
              </a:cxn>
            </a:cxnLst>
            <a:rect l="l" t="t" r="r" b="b"/>
            <a:pathLst>
              <a:path w="3688080" h="965200">
                <a:moveTo>
                  <a:pt x="3688080" y="0"/>
                </a:moveTo>
                <a:lnTo>
                  <a:pt x="802640" y="0"/>
                </a:lnTo>
                <a:lnTo>
                  <a:pt x="0" y="965200"/>
                </a:lnTo>
              </a:path>
            </a:pathLst>
          </a:custGeom>
          <a:ln w="19050" cap="sq" cmpd="sng">
            <a:solidFill>
              <a:schemeClr val="accent1"/>
            </a:solidFill>
            <a:round/>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3" name="Rectangle 22"/>
          <p:cNvSpPr/>
          <p:nvPr/>
        </p:nvSpPr>
        <p:spPr>
          <a:xfrm>
            <a:off x="7102213" y="1736812"/>
            <a:ext cx="2594187" cy="361003"/>
          </a:xfrm>
          <a:prstGeom prst="rect">
            <a:avLst/>
          </a:prstGeom>
        </p:spPr>
        <p:txBody>
          <a:bodyPr wrap="square" lIns="243840" rIns="243840" bIns="97536">
            <a:spAutoFit/>
          </a:bodyPr>
          <a:lstStyle/>
          <a:p>
            <a:pPr>
              <a:lnSpc>
                <a:spcPct val="95000"/>
              </a:lnSpc>
            </a:pPr>
            <a:r>
              <a:rPr lang="en-US" sz="1467" dirty="0"/>
              <a:t>Executives</a:t>
            </a:r>
          </a:p>
        </p:txBody>
      </p:sp>
      <p:sp>
        <p:nvSpPr>
          <p:cNvPr id="6" name="Rectangle 5"/>
          <p:cNvSpPr/>
          <p:nvPr/>
        </p:nvSpPr>
        <p:spPr>
          <a:xfrm>
            <a:off x="6344709" y="1652895"/>
            <a:ext cx="1004755" cy="555024"/>
          </a:xfrm>
          <a:prstGeom prst="rect">
            <a:avLst/>
          </a:prstGeom>
        </p:spPr>
        <p:txBody>
          <a:bodyPr wrap="none" lIns="121920" rIns="121920" bIns="60960">
            <a:spAutoFit/>
          </a:bodyPr>
          <a:lstStyle/>
          <a:p>
            <a:pPr algn="r">
              <a:lnSpc>
                <a:spcPct val="89000"/>
              </a:lnSpc>
            </a:pPr>
            <a:r>
              <a:rPr lang="en-US" sz="3200" spc="-107" dirty="0"/>
              <a:t>12%</a:t>
            </a:r>
          </a:p>
        </p:txBody>
      </p:sp>
      <p:sp>
        <p:nvSpPr>
          <p:cNvPr id="27" name="Rectangle 26"/>
          <p:cNvSpPr/>
          <p:nvPr/>
        </p:nvSpPr>
        <p:spPr>
          <a:xfrm>
            <a:off x="6344709" y="2831455"/>
            <a:ext cx="1004755" cy="555024"/>
          </a:xfrm>
          <a:prstGeom prst="rect">
            <a:avLst/>
          </a:prstGeom>
        </p:spPr>
        <p:txBody>
          <a:bodyPr wrap="none" lIns="121920" rIns="121920" bIns="60960">
            <a:spAutoFit/>
          </a:bodyPr>
          <a:lstStyle/>
          <a:p>
            <a:pPr algn="r">
              <a:lnSpc>
                <a:spcPct val="89000"/>
              </a:lnSpc>
            </a:pPr>
            <a:r>
              <a:rPr lang="en-US" sz="3200" spc="-107" dirty="0"/>
              <a:t>25%</a:t>
            </a:r>
          </a:p>
        </p:txBody>
      </p:sp>
      <p:sp>
        <p:nvSpPr>
          <p:cNvPr id="28" name="Rectangle 27"/>
          <p:cNvSpPr/>
          <p:nvPr/>
        </p:nvSpPr>
        <p:spPr>
          <a:xfrm>
            <a:off x="7102213" y="2923981"/>
            <a:ext cx="2594187" cy="361003"/>
          </a:xfrm>
          <a:prstGeom prst="rect">
            <a:avLst/>
          </a:prstGeom>
        </p:spPr>
        <p:txBody>
          <a:bodyPr wrap="square" lIns="243840" rIns="243840" bIns="97536">
            <a:spAutoFit/>
          </a:bodyPr>
          <a:lstStyle/>
          <a:p>
            <a:pPr>
              <a:lnSpc>
                <a:spcPct val="95000"/>
              </a:lnSpc>
            </a:pPr>
            <a:r>
              <a:rPr lang="en-US" sz="1467" dirty="0"/>
              <a:t>Recruiting firms</a:t>
            </a:r>
          </a:p>
        </p:txBody>
      </p:sp>
      <p:sp>
        <p:nvSpPr>
          <p:cNvPr id="29" name="Rectangle 28"/>
          <p:cNvSpPr/>
          <p:nvPr/>
        </p:nvSpPr>
        <p:spPr>
          <a:xfrm>
            <a:off x="7102213" y="4032868"/>
            <a:ext cx="2594187" cy="575469"/>
          </a:xfrm>
          <a:prstGeom prst="rect">
            <a:avLst/>
          </a:prstGeom>
        </p:spPr>
        <p:txBody>
          <a:bodyPr wrap="square" lIns="243840" rIns="243840" bIns="97536">
            <a:spAutoFit/>
          </a:bodyPr>
          <a:lstStyle/>
          <a:p>
            <a:pPr>
              <a:lnSpc>
                <a:spcPct val="95000"/>
              </a:lnSpc>
            </a:pPr>
            <a:r>
              <a:rPr lang="en-US" sz="1467" dirty="0"/>
              <a:t>Managers &amp; Directors in a corporate employees</a:t>
            </a:r>
          </a:p>
        </p:txBody>
      </p:sp>
      <p:sp>
        <p:nvSpPr>
          <p:cNvPr id="30" name="Rectangle 29"/>
          <p:cNvSpPr/>
          <p:nvPr/>
        </p:nvSpPr>
        <p:spPr>
          <a:xfrm>
            <a:off x="7102213" y="5211428"/>
            <a:ext cx="2594187" cy="575469"/>
          </a:xfrm>
          <a:prstGeom prst="rect">
            <a:avLst/>
          </a:prstGeom>
        </p:spPr>
        <p:txBody>
          <a:bodyPr wrap="square" lIns="243840" rIns="243840" bIns="97536">
            <a:spAutoFit/>
          </a:bodyPr>
          <a:lstStyle/>
          <a:p>
            <a:pPr>
              <a:lnSpc>
                <a:spcPct val="95000"/>
              </a:lnSpc>
            </a:pPr>
            <a:r>
              <a:rPr lang="en-US" sz="1467" dirty="0"/>
              <a:t>New hires and recent grads</a:t>
            </a:r>
          </a:p>
        </p:txBody>
      </p:sp>
      <p:sp>
        <p:nvSpPr>
          <p:cNvPr id="31" name="Rectangle 30"/>
          <p:cNvSpPr/>
          <p:nvPr/>
        </p:nvSpPr>
        <p:spPr>
          <a:xfrm>
            <a:off x="6344709" y="4050655"/>
            <a:ext cx="1004755" cy="555024"/>
          </a:xfrm>
          <a:prstGeom prst="rect">
            <a:avLst/>
          </a:prstGeom>
        </p:spPr>
        <p:txBody>
          <a:bodyPr wrap="none" lIns="121920" rIns="121920" bIns="60960">
            <a:spAutoFit/>
          </a:bodyPr>
          <a:lstStyle/>
          <a:p>
            <a:pPr algn="r">
              <a:lnSpc>
                <a:spcPct val="89000"/>
              </a:lnSpc>
            </a:pPr>
            <a:r>
              <a:rPr lang="en-US" sz="3200" spc="-107" dirty="0"/>
              <a:t>48%</a:t>
            </a:r>
          </a:p>
        </p:txBody>
      </p:sp>
      <p:sp>
        <p:nvSpPr>
          <p:cNvPr id="32" name="Rectangle 31"/>
          <p:cNvSpPr/>
          <p:nvPr/>
        </p:nvSpPr>
        <p:spPr>
          <a:xfrm>
            <a:off x="6344709" y="5242761"/>
            <a:ext cx="1004755" cy="555024"/>
          </a:xfrm>
          <a:prstGeom prst="rect">
            <a:avLst/>
          </a:prstGeom>
        </p:spPr>
        <p:txBody>
          <a:bodyPr wrap="none" lIns="121920" rIns="121920" bIns="60960">
            <a:spAutoFit/>
          </a:bodyPr>
          <a:lstStyle/>
          <a:p>
            <a:pPr algn="r">
              <a:lnSpc>
                <a:spcPct val="89000"/>
              </a:lnSpc>
            </a:pPr>
            <a:r>
              <a:rPr lang="en-US" sz="3200" spc="-107" dirty="0"/>
              <a:t>68%</a:t>
            </a:r>
          </a:p>
        </p:txBody>
      </p:sp>
      <p:sp>
        <p:nvSpPr>
          <p:cNvPr id="33" name="Rectangle 32"/>
          <p:cNvSpPr/>
          <p:nvPr/>
        </p:nvSpPr>
        <p:spPr>
          <a:xfrm>
            <a:off x="3987730" y="3538221"/>
            <a:ext cx="1079783" cy="527067"/>
          </a:xfrm>
          <a:prstGeom prst="rect">
            <a:avLst/>
          </a:prstGeom>
        </p:spPr>
        <p:txBody>
          <a:bodyPr wrap="none" lIns="121920" rIns="121920" bIns="60960">
            <a:spAutoFit/>
          </a:bodyPr>
          <a:lstStyle/>
          <a:p>
            <a:pPr algn="ctr">
              <a:lnSpc>
                <a:spcPct val="89000"/>
              </a:lnSpc>
            </a:pPr>
            <a:r>
              <a:rPr lang="en-US" sz="3000" dirty="0">
                <a:solidFill>
                  <a:srgbClr val="FFFFFF"/>
                </a:solidFill>
              </a:rPr>
              <a:t>Early</a:t>
            </a:r>
          </a:p>
        </p:txBody>
      </p:sp>
      <p:sp>
        <p:nvSpPr>
          <p:cNvPr id="35" name="Rectangle 34"/>
          <p:cNvSpPr/>
          <p:nvPr/>
        </p:nvSpPr>
        <p:spPr>
          <a:xfrm>
            <a:off x="3054989" y="3538221"/>
            <a:ext cx="567824" cy="666849"/>
          </a:xfrm>
          <a:prstGeom prst="rect">
            <a:avLst/>
          </a:prstGeom>
        </p:spPr>
        <p:txBody>
          <a:bodyPr wrap="none" lIns="121920" rIns="121920" bIns="60960">
            <a:spAutoFit/>
          </a:bodyPr>
          <a:lstStyle/>
          <a:p>
            <a:pPr algn="ctr">
              <a:lnSpc>
                <a:spcPct val="89000"/>
              </a:lnSpc>
            </a:pPr>
            <a:r>
              <a:rPr lang="en-US" sz="4000" dirty="0">
                <a:solidFill>
                  <a:srgbClr val="FFFFFF"/>
                </a:solidFill>
              </a:rPr>
              <a:t>B</a:t>
            </a:r>
          </a:p>
        </p:txBody>
      </p:sp>
      <p:sp>
        <p:nvSpPr>
          <p:cNvPr id="36" name="Rectangle 35"/>
          <p:cNvSpPr/>
          <p:nvPr/>
        </p:nvSpPr>
        <p:spPr>
          <a:xfrm>
            <a:off x="2274172" y="3538221"/>
            <a:ext cx="564818" cy="666849"/>
          </a:xfrm>
          <a:prstGeom prst="rect">
            <a:avLst/>
          </a:prstGeom>
        </p:spPr>
        <p:txBody>
          <a:bodyPr wrap="none" lIns="121920" rIns="121920" bIns="60960">
            <a:spAutoFit/>
          </a:bodyPr>
          <a:lstStyle/>
          <a:p>
            <a:pPr algn="ctr">
              <a:lnSpc>
                <a:spcPct val="89000"/>
              </a:lnSpc>
            </a:pPr>
            <a:r>
              <a:rPr lang="en-US" sz="4000" dirty="0">
                <a:solidFill>
                  <a:srgbClr val="FFFFFF"/>
                </a:solidFill>
              </a:rPr>
              <a:t>C</a:t>
            </a:r>
          </a:p>
        </p:txBody>
      </p:sp>
      <p:sp>
        <p:nvSpPr>
          <p:cNvPr id="37" name="Rectangle 36"/>
          <p:cNvSpPr/>
          <p:nvPr/>
        </p:nvSpPr>
        <p:spPr>
          <a:xfrm>
            <a:off x="1516628" y="3538221"/>
            <a:ext cx="608400" cy="666849"/>
          </a:xfrm>
          <a:prstGeom prst="rect">
            <a:avLst/>
          </a:prstGeom>
        </p:spPr>
        <p:txBody>
          <a:bodyPr wrap="none" lIns="121920" rIns="121920" bIns="60960">
            <a:spAutoFit/>
          </a:bodyPr>
          <a:lstStyle/>
          <a:p>
            <a:pPr algn="ctr">
              <a:lnSpc>
                <a:spcPct val="89000"/>
              </a:lnSpc>
            </a:pPr>
            <a:r>
              <a:rPr lang="en-US" sz="4000" dirty="0">
                <a:solidFill>
                  <a:srgbClr val="FFFFFF"/>
                </a:solidFill>
              </a:rPr>
              <a:t>D</a:t>
            </a:r>
          </a:p>
        </p:txBody>
      </p:sp>
      <p:sp>
        <p:nvSpPr>
          <p:cNvPr id="7" name="Oval 12"/>
          <p:cNvSpPr>
            <a:spLocks noChangeArrowheads="1"/>
          </p:cNvSpPr>
          <p:nvPr/>
        </p:nvSpPr>
        <p:spPr bwMode="auto">
          <a:xfrm>
            <a:off x="9660351" y="2968351"/>
            <a:ext cx="795485" cy="795480"/>
          </a:xfrm>
          <a:prstGeom prst="ellipse">
            <a:avLst/>
          </a:prstGeom>
          <a:solidFill>
            <a:schemeClr val="accent3"/>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0" name="Oval 12"/>
          <p:cNvSpPr>
            <a:spLocks noChangeArrowheads="1"/>
          </p:cNvSpPr>
          <p:nvPr/>
        </p:nvSpPr>
        <p:spPr bwMode="auto">
          <a:xfrm>
            <a:off x="9660351" y="4175133"/>
            <a:ext cx="795485" cy="795480"/>
          </a:xfrm>
          <a:prstGeom prst="ellipse">
            <a:avLst/>
          </a:prstGeom>
          <a:solidFill>
            <a:schemeClr val="accent5"/>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7" name="Oval 12"/>
          <p:cNvSpPr>
            <a:spLocks noChangeArrowheads="1"/>
          </p:cNvSpPr>
          <p:nvPr/>
        </p:nvSpPr>
        <p:spPr bwMode="auto">
          <a:xfrm>
            <a:off x="9660351" y="5354823"/>
            <a:ext cx="795485" cy="795480"/>
          </a:xfrm>
          <a:prstGeom prst="ellipse">
            <a:avLst/>
          </a:prstGeom>
          <a:solidFill>
            <a:schemeClr val="bg2"/>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9" name="Oval 12"/>
          <p:cNvSpPr>
            <a:spLocks noChangeArrowheads="1"/>
          </p:cNvSpPr>
          <p:nvPr/>
        </p:nvSpPr>
        <p:spPr bwMode="auto">
          <a:xfrm>
            <a:off x="9660351" y="1775115"/>
            <a:ext cx="795485" cy="795480"/>
          </a:xfrm>
          <a:prstGeom prst="ellipse">
            <a:avLst/>
          </a:prstGeom>
          <a:solidFill>
            <a:schemeClr val="accent1"/>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25" name="Freeform 82"/>
          <p:cNvSpPr>
            <a:spLocks noEditPoints="1"/>
          </p:cNvSpPr>
          <p:nvPr/>
        </p:nvSpPr>
        <p:spPr bwMode="auto">
          <a:xfrm>
            <a:off x="9768408" y="1916832"/>
            <a:ext cx="540060" cy="456695"/>
          </a:xfrm>
          <a:custGeom>
            <a:avLst/>
            <a:gdLst>
              <a:gd name="T0" fmla="*/ 661 w 689"/>
              <a:gd name="T1" fmla="*/ 516 h 582"/>
              <a:gd name="T2" fmla="*/ 654 w 689"/>
              <a:gd name="T3" fmla="*/ 488 h 582"/>
              <a:gd name="T4" fmla="*/ 609 w 689"/>
              <a:gd name="T5" fmla="*/ 183 h 582"/>
              <a:gd name="T6" fmla="*/ 660 w 689"/>
              <a:gd name="T7" fmla="*/ 176 h 582"/>
              <a:gd name="T8" fmla="*/ 656 w 689"/>
              <a:gd name="T9" fmla="*/ 142 h 582"/>
              <a:gd name="T10" fmla="*/ 339 w 689"/>
              <a:gd name="T11" fmla="*/ 1 h 582"/>
              <a:gd name="T12" fmla="*/ 26 w 689"/>
              <a:gd name="T13" fmla="*/ 149 h 582"/>
              <a:gd name="T14" fmla="*/ 33 w 689"/>
              <a:gd name="T15" fmla="*/ 183 h 582"/>
              <a:gd name="T16" fmla="*/ 80 w 689"/>
              <a:gd name="T17" fmla="*/ 488 h 582"/>
              <a:gd name="T18" fmla="*/ 25 w 689"/>
              <a:gd name="T19" fmla="*/ 495 h 582"/>
              <a:gd name="T20" fmla="*/ 7 w 689"/>
              <a:gd name="T21" fmla="*/ 516 h 582"/>
              <a:gd name="T22" fmla="*/ 0 w 689"/>
              <a:gd name="T23" fmla="*/ 575 h 582"/>
              <a:gd name="T24" fmla="*/ 682 w 689"/>
              <a:gd name="T25" fmla="*/ 582 h 582"/>
              <a:gd name="T26" fmla="*/ 689 w 689"/>
              <a:gd name="T27" fmla="*/ 523 h 582"/>
              <a:gd name="T28" fmla="*/ 595 w 689"/>
              <a:gd name="T29" fmla="*/ 488 h 582"/>
              <a:gd name="T30" fmla="*/ 526 w 689"/>
              <a:gd name="T31" fmla="*/ 183 h 582"/>
              <a:gd name="T32" fmla="*/ 595 w 689"/>
              <a:gd name="T33" fmla="*/ 488 h 582"/>
              <a:gd name="T34" fmla="*/ 392 w 689"/>
              <a:gd name="T35" fmla="*/ 183 h 582"/>
              <a:gd name="T36" fmla="*/ 512 w 689"/>
              <a:gd name="T37" fmla="*/ 488 h 582"/>
              <a:gd name="T38" fmla="*/ 308 w 689"/>
              <a:gd name="T39" fmla="*/ 488 h 582"/>
              <a:gd name="T40" fmla="*/ 378 w 689"/>
              <a:gd name="T41" fmla="*/ 183 h 582"/>
              <a:gd name="T42" fmla="*/ 308 w 689"/>
              <a:gd name="T43" fmla="*/ 488 h 582"/>
              <a:gd name="T44" fmla="*/ 178 w 689"/>
              <a:gd name="T45" fmla="*/ 183 h 582"/>
              <a:gd name="T46" fmla="*/ 294 w 689"/>
              <a:gd name="T47" fmla="*/ 488 h 582"/>
              <a:gd name="T48" fmla="*/ 40 w 689"/>
              <a:gd name="T49" fmla="*/ 153 h 582"/>
              <a:gd name="T50" fmla="*/ 646 w 689"/>
              <a:gd name="T51" fmla="*/ 153 h 582"/>
              <a:gd name="T52" fmla="*/ 40 w 689"/>
              <a:gd name="T53" fmla="*/ 169 h 582"/>
              <a:gd name="T54" fmla="*/ 94 w 689"/>
              <a:gd name="T55" fmla="*/ 183 h 582"/>
              <a:gd name="T56" fmla="*/ 164 w 689"/>
              <a:gd name="T57" fmla="*/ 488 h 582"/>
              <a:gd name="T58" fmla="*/ 94 w 689"/>
              <a:gd name="T59" fmla="*/ 183 h 582"/>
              <a:gd name="T60" fmla="*/ 14 w 689"/>
              <a:gd name="T61" fmla="*/ 568 h 582"/>
              <a:gd name="T62" fmla="*/ 32 w 689"/>
              <a:gd name="T63" fmla="*/ 530 h 582"/>
              <a:gd name="T64" fmla="*/ 39 w 689"/>
              <a:gd name="T65" fmla="*/ 502 h 582"/>
              <a:gd name="T66" fmla="*/ 647 w 689"/>
              <a:gd name="T67" fmla="*/ 523 h 582"/>
              <a:gd name="T68" fmla="*/ 675 w 689"/>
              <a:gd name="T69" fmla="*/ 53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9" h="582">
                <a:moveTo>
                  <a:pt x="682" y="516"/>
                </a:moveTo>
                <a:cubicBezTo>
                  <a:pt x="661" y="516"/>
                  <a:pt x="661" y="516"/>
                  <a:pt x="661" y="516"/>
                </a:cubicBezTo>
                <a:cubicBezTo>
                  <a:pt x="661" y="495"/>
                  <a:pt x="661" y="495"/>
                  <a:pt x="661" y="495"/>
                </a:cubicBezTo>
                <a:cubicBezTo>
                  <a:pt x="661" y="491"/>
                  <a:pt x="658" y="488"/>
                  <a:pt x="654" y="488"/>
                </a:cubicBezTo>
                <a:cubicBezTo>
                  <a:pt x="609" y="488"/>
                  <a:pt x="609" y="488"/>
                  <a:pt x="609" y="488"/>
                </a:cubicBezTo>
                <a:cubicBezTo>
                  <a:pt x="609" y="183"/>
                  <a:pt x="609" y="183"/>
                  <a:pt x="609" y="183"/>
                </a:cubicBezTo>
                <a:cubicBezTo>
                  <a:pt x="653" y="183"/>
                  <a:pt x="653" y="183"/>
                  <a:pt x="653" y="183"/>
                </a:cubicBezTo>
                <a:cubicBezTo>
                  <a:pt x="657" y="183"/>
                  <a:pt x="660" y="180"/>
                  <a:pt x="660" y="176"/>
                </a:cubicBezTo>
                <a:cubicBezTo>
                  <a:pt x="660" y="149"/>
                  <a:pt x="660" y="149"/>
                  <a:pt x="660" y="149"/>
                </a:cubicBezTo>
                <a:cubicBezTo>
                  <a:pt x="660" y="146"/>
                  <a:pt x="658" y="143"/>
                  <a:pt x="656" y="142"/>
                </a:cubicBezTo>
                <a:cubicBezTo>
                  <a:pt x="345" y="1"/>
                  <a:pt x="345" y="1"/>
                  <a:pt x="345" y="1"/>
                </a:cubicBezTo>
                <a:cubicBezTo>
                  <a:pt x="343" y="0"/>
                  <a:pt x="341" y="0"/>
                  <a:pt x="339" y="1"/>
                </a:cubicBezTo>
                <a:cubicBezTo>
                  <a:pt x="30" y="142"/>
                  <a:pt x="30" y="142"/>
                  <a:pt x="30" y="142"/>
                </a:cubicBezTo>
                <a:cubicBezTo>
                  <a:pt x="27" y="143"/>
                  <a:pt x="26" y="146"/>
                  <a:pt x="26" y="149"/>
                </a:cubicBezTo>
                <a:cubicBezTo>
                  <a:pt x="26" y="176"/>
                  <a:pt x="26" y="176"/>
                  <a:pt x="26" y="176"/>
                </a:cubicBezTo>
                <a:cubicBezTo>
                  <a:pt x="26" y="180"/>
                  <a:pt x="29" y="183"/>
                  <a:pt x="33" y="183"/>
                </a:cubicBezTo>
                <a:cubicBezTo>
                  <a:pt x="80" y="183"/>
                  <a:pt x="80" y="183"/>
                  <a:pt x="80" y="183"/>
                </a:cubicBezTo>
                <a:cubicBezTo>
                  <a:pt x="80" y="488"/>
                  <a:pt x="80" y="488"/>
                  <a:pt x="80" y="488"/>
                </a:cubicBezTo>
                <a:cubicBezTo>
                  <a:pt x="32" y="488"/>
                  <a:pt x="32" y="488"/>
                  <a:pt x="32" y="488"/>
                </a:cubicBezTo>
                <a:cubicBezTo>
                  <a:pt x="28" y="488"/>
                  <a:pt x="25" y="491"/>
                  <a:pt x="25" y="495"/>
                </a:cubicBezTo>
                <a:cubicBezTo>
                  <a:pt x="25" y="516"/>
                  <a:pt x="25" y="516"/>
                  <a:pt x="25" y="516"/>
                </a:cubicBezTo>
                <a:cubicBezTo>
                  <a:pt x="7" y="516"/>
                  <a:pt x="7" y="516"/>
                  <a:pt x="7" y="516"/>
                </a:cubicBezTo>
                <a:cubicBezTo>
                  <a:pt x="3" y="516"/>
                  <a:pt x="0" y="520"/>
                  <a:pt x="0" y="523"/>
                </a:cubicBezTo>
                <a:cubicBezTo>
                  <a:pt x="0" y="575"/>
                  <a:pt x="0" y="575"/>
                  <a:pt x="0" y="575"/>
                </a:cubicBezTo>
                <a:cubicBezTo>
                  <a:pt x="0" y="579"/>
                  <a:pt x="3" y="582"/>
                  <a:pt x="7" y="582"/>
                </a:cubicBezTo>
                <a:cubicBezTo>
                  <a:pt x="682" y="582"/>
                  <a:pt x="682" y="582"/>
                  <a:pt x="682" y="582"/>
                </a:cubicBezTo>
                <a:cubicBezTo>
                  <a:pt x="686" y="582"/>
                  <a:pt x="689" y="579"/>
                  <a:pt x="689" y="575"/>
                </a:cubicBezTo>
                <a:cubicBezTo>
                  <a:pt x="689" y="523"/>
                  <a:pt x="689" y="523"/>
                  <a:pt x="689" y="523"/>
                </a:cubicBezTo>
                <a:cubicBezTo>
                  <a:pt x="689" y="520"/>
                  <a:pt x="686" y="516"/>
                  <a:pt x="682" y="516"/>
                </a:cubicBezTo>
                <a:close/>
                <a:moveTo>
                  <a:pt x="595" y="488"/>
                </a:moveTo>
                <a:cubicBezTo>
                  <a:pt x="526" y="488"/>
                  <a:pt x="526" y="488"/>
                  <a:pt x="526" y="488"/>
                </a:cubicBezTo>
                <a:cubicBezTo>
                  <a:pt x="526" y="183"/>
                  <a:pt x="526" y="183"/>
                  <a:pt x="526" y="183"/>
                </a:cubicBezTo>
                <a:cubicBezTo>
                  <a:pt x="595" y="183"/>
                  <a:pt x="595" y="183"/>
                  <a:pt x="595" y="183"/>
                </a:cubicBezTo>
                <a:lnTo>
                  <a:pt x="595" y="488"/>
                </a:lnTo>
                <a:close/>
                <a:moveTo>
                  <a:pt x="392" y="488"/>
                </a:moveTo>
                <a:cubicBezTo>
                  <a:pt x="392" y="183"/>
                  <a:pt x="392" y="183"/>
                  <a:pt x="392" y="183"/>
                </a:cubicBezTo>
                <a:cubicBezTo>
                  <a:pt x="512" y="183"/>
                  <a:pt x="512" y="183"/>
                  <a:pt x="512" y="183"/>
                </a:cubicBezTo>
                <a:cubicBezTo>
                  <a:pt x="512" y="488"/>
                  <a:pt x="512" y="488"/>
                  <a:pt x="512" y="488"/>
                </a:cubicBezTo>
                <a:lnTo>
                  <a:pt x="392" y="488"/>
                </a:lnTo>
                <a:close/>
                <a:moveTo>
                  <a:pt x="308" y="488"/>
                </a:moveTo>
                <a:cubicBezTo>
                  <a:pt x="308" y="183"/>
                  <a:pt x="308" y="183"/>
                  <a:pt x="308" y="183"/>
                </a:cubicBezTo>
                <a:cubicBezTo>
                  <a:pt x="378" y="183"/>
                  <a:pt x="378" y="183"/>
                  <a:pt x="378" y="183"/>
                </a:cubicBezTo>
                <a:cubicBezTo>
                  <a:pt x="378" y="488"/>
                  <a:pt x="378" y="488"/>
                  <a:pt x="378" y="488"/>
                </a:cubicBezTo>
                <a:lnTo>
                  <a:pt x="308" y="488"/>
                </a:lnTo>
                <a:close/>
                <a:moveTo>
                  <a:pt x="178" y="488"/>
                </a:moveTo>
                <a:cubicBezTo>
                  <a:pt x="178" y="183"/>
                  <a:pt x="178" y="183"/>
                  <a:pt x="178" y="183"/>
                </a:cubicBezTo>
                <a:cubicBezTo>
                  <a:pt x="294" y="183"/>
                  <a:pt x="294" y="183"/>
                  <a:pt x="294" y="183"/>
                </a:cubicBezTo>
                <a:cubicBezTo>
                  <a:pt x="294" y="488"/>
                  <a:pt x="294" y="488"/>
                  <a:pt x="294" y="488"/>
                </a:cubicBezTo>
                <a:lnTo>
                  <a:pt x="178" y="488"/>
                </a:lnTo>
                <a:close/>
                <a:moveTo>
                  <a:pt x="40" y="153"/>
                </a:moveTo>
                <a:cubicBezTo>
                  <a:pt x="342" y="15"/>
                  <a:pt x="342" y="15"/>
                  <a:pt x="342" y="15"/>
                </a:cubicBezTo>
                <a:cubicBezTo>
                  <a:pt x="646" y="153"/>
                  <a:pt x="646" y="153"/>
                  <a:pt x="646" y="153"/>
                </a:cubicBezTo>
                <a:cubicBezTo>
                  <a:pt x="646" y="169"/>
                  <a:pt x="646" y="169"/>
                  <a:pt x="646" y="169"/>
                </a:cubicBezTo>
                <a:cubicBezTo>
                  <a:pt x="40" y="169"/>
                  <a:pt x="40" y="169"/>
                  <a:pt x="40" y="169"/>
                </a:cubicBezTo>
                <a:lnTo>
                  <a:pt x="40" y="153"/>
                </a:lnTo>
                <a:close/>
                <a:moveTo>
                  <a:pt x="94" y="183"/>
                </a:moveTo>
                <a:cubicBezTo>
                  <a:pt x="164" y="183"/>
                  <a:pt x="164" y="183"/>
                  <a:pt x="164" y="183"/>
                </a:cubicBezTo>
                <a:cubicBezTo>
                  <a:pt x="164" y="488"/>
                  <a:pt x="164" y="488"/>
                  <a:pt x="164" y="488"/>
                </a:cubicBezTo>
                <a:cubicBezTo>
                  <a:pt x="94" y="488"/>
                  <a:pt x="94" y="488"/>
                  <a:pt x="94" y="488"/>
                </a:cubicBezTo>
                <a:lnTo>
                  <a:pt x="94" y="183"/>
                </a:lnTo>
                <a:close/>
                <a:moveTo>
                  <a:pt x="675" y="568"/>
                </a:moveTo>
                <a:cubicBezTo>
                  <a:pt x="14" y="568"/>
                  <a:pt x="14" y="568"/>
                  <a:pt x="14" y="568"/>
                </a:cubicBezTo>
                <a:cubicBezTo>
                  <a:pt x="14" y="530"/>
                  <a:pt x="14" y="530"/>
                  <a:pt x="14" y="530"/>
                </a:cubicBezTo>
                <a:cubicBezTo>
                  <a:pt x="32" y="530"/>
                  <a:pt x="32" y="530"/>
                  <a:pt x="32" y="530"/>
                </a:cubicBezTo>
                <a:cubicBezTo>
                  <a:pt x="36" y="530"/>
                  <a:pt x="39" y="527"/>
                  <a:pt x="39" y="523"/>
                </a:cubicBezTo>
                <a:cubicBezTo>
                  <a:pt x="39" y="502"/>
                  <a:pt x="39" y="502"/>
                  <a:pt x="39" y="502"/>
                </a:cubicBezTo>
                <a:cubicBezTo>
                  <a:pt x="647" y="502"/>
                  <a:pt x="647" y="502"/>
                  <a:pt x="647" y="502"/>
                </a:cubicBezTo>
                <a:cubicBezTo>
                  <a:pt x="647" y="523"/>
                  <a:pt x="647" y="523"/>
                  <a:pt x="647" y="523"/>
                </a:cubicBezTo>
                <a:cubicBezTo>
                  <a:pt x="647" y="527"/>
                  <a:pt x="650" y="530"/>
                  <a:pt x="654" y="530"/>
                </a:cubicBezTo>
                <a:cubicBezTo>
                  <a:pt x="675" y="530"/>
                  <a:pt x="675" y="530"/>
                  <a:pt x="675" y="530"/>
                </a:cubicBezTo>
                <a:lnTo>
                  <a:pt x="675" y="56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99"/>
          <p:cNvSpPr>
            <a:spLocks noEditPoints="1"/>
          </p:cNvSpPr>
          <p:nvPr/>
        </p:nvSpPr>
        <p:spPr bwMode="auto">
          <a:xfrm>
            <a:off x="9732404" y="3157003"/>
            <a:ext cx="611551" cy="421108"/>
          </a:xfrm>
          <a:custGeom>
            <a:avLst/>
            <a:gdLst>
              <a:gd name="T0" fmla="*/ 95 w 628"/>
              <a:gd name="T1" fmla="*/ 133 h 433"/>
              <a:gd name="T2" fmla="*/ 212 w 628"/>
              <a:gd name="T3" fmla="*/ 133 h 433"/>
              <a:gd name="T4" fmla="*/ 154 w 628"/>
              <a:gd name="T5" fmla="*/ 89 h 433"/>
              <a:gd name="T6" fmla="*/ 154 w 628"/>
              <a:gd name="T7" fmla="*/ 178 h 433"/>
              <a:gd name="T8" fmla="*/ 154 w 628"/>
              <a:gd name="T9" fmla="*/ 89 h 433"/>
              <a:gd name="T10" fmla="*/ 235 w 628"/>
              <a:gd name="T11" fmla="*/ 239 h 433"/>
              <a:gd name="T12" fmla="*/ 184 w 628"/>
              <a:gd name="T13" fmla="*/ 171 h 433"/>
              <a:gd name="T14" fmla="*/ 221 w 628"/>
              <a:gd name="T15" fmla="*/ 239 h 433"/>
              <a:gd name="T16" fmla="*/ 154 w 628"/>
              <a:gd name="T17" fmla="*/ 305 h 433"/>
              <a:gd name="T18" fmla="*/ 87 w 628"/>
              <a:gd name="T19" fmla="*/ 239 h 433"/>
              <a:gd name="T20" fmla="*/ 124 w 628"/>
              <a:gd name="T21" fmla="*/ 171 h 433"/>
              <a:gd name="T22" fmla="*/ 73 w 628"/>
              <a:gd name="T23" fmla="*/ 239 h 433"/>
              <a:gd name="T24" fmla="*/ 154 w 628"/>
              <a:gd name="T25" fmla="*/ 319 h 433"/>
              <a:gd name="T26" fmla="*/ 554 w 628"/>
              <a:gd name="T27" fmla="*/ 171 h 433"/>
              <a:gd name="T28" fmla="*/ 307 w 628"/>
              <a:gd name="T29" fmla="*/ 164 h 433"/>
              <a:gd name="T30" fmla="*/ 307 w 628"/>
              <a:gd name="T31" fmla="*/ 178 h 433"/>
              <a:gd name="T32" fmla="*/ 554 w 628"/>
              <a:gd name="T33" fmla="*/ 171 h 433"/>
              <a:gd name="T34" fmla="*/ 547 w 628"/>
              <a:gd name="T35" fmla="*/ 227 h 433"/>
              <a:gd name="T36" fmla="*/ 300 w 628"/>
              <a:gd name="T37" fmla="*/ 234 h 433"/>
              <a:gd name="T38" fmla="*/ 547 w 628"/>
              <a:gd name="T39" fmla="*/ 241 h 433"/>
              <a:gd name="T40" fmla="*/ 554 w 628"/>
              <a:gd name="T41" fmla="*/ 298 h 433"/>
              <a:gd name="T42" fmla="*/ 307 w 628"/>
              <a:gd name="T43" fmla="*/ 291 h 433"/>
              <a:gd name="T44" fmla="*/ 307 w 628"/>
              <a:gd name="T45" fmla="*/ 305 h 433"/>
              <a:gd name="T46" fmla="*/ 554 w 628"/>
              <a:gd name="T47" fmla="*/ 298 h 433"/>
              <a:gd name="T48" fmla="*/ 486 w 628"/>
              <a:gd name="T49" fmla="*/ 433 h 433"/>
              <a:gd name="T50" fmla="*/ 479 w 628"/>
              <a:gd name="T51" fmla="*/ 390 h 433"/>
              <a:gd name="T52" fmla="*/ 436 w 628"/>
              <a:gd name="T53" fmla="*/ 390 h 433"/>
              <a:gd name="T54" fmla="*/ 429 w 628"/>
              <a:gd name="T55" fmla="*/ 433 h 433"/>
              <a:gd name="T56" fmla="*/ 192 w 628"/>
              <a:gd name="T57" fmla="*/ 426 h 433"/>
              <a:gd name="T58" fmla="*/ 170 w 628"/>
              <a:gd name="T59" fmla="*/ 368 h 433"/>
              <a:gd name="T60" fmla="*/ 149 w 628"/>
              <a:gd name="T61" fmla="*/ 426 h 433"/>
              <a:gd name="T62" fmla="*/ 7 w 628"/>
              <a:gd name="T63" fmla="*/ 433 h 433"/>
              <a:gd name="T64" fmla="*/ 0 w 628"/>
              <a:gd name="T65" fmla="*/ 7 h 433"/>
              <a:gd name="T66" fmla="*/ 270 w 628"/>
              <a:gd name="T67" fmla="*/ 0 h 433"/>
              <a:gd name="T68" fmla="*/ 329 w 628"/>
              <a:gd name="T69" fmla="*/ 73 h 433"/>
              <a:gd name="T70" fmla="*/ 628 w 628"/>
              <a:gd name="T71" fmla="*/ 80 h 433"/>
              <a:gd name="T72" fmla="*/ 621 w 628"/>
              <a:gd name="T73" fmla="*/ 433 h 433"/>
              <a:gd name="T74" fmla="*/ 614 w 628"/>
              <a:gd name="T75" fmla="*/ 419 h 433"/>
              <a:gd name="T76" fmla="*/ 325 w 628"/>
              <a:gd name="T77" fmla="*/ 87 h 433"/>
              <a:gd name="T78" fmla="*/ 267 w 628"/>
              <a:gd name="T79" fmla="*/ 14 h 433"/>
              <a:gd name="T80" fmla="*/ 14 w 628"/>
              <a:gd name="T81" fmla="*/ 419 h 433"/>
              <a:gd name="T82" fmla="*/ 135 w 628"/>
              <a:gd name="T83" fmla="*/ 390 h 433"/>
              <a:gd name="T84" fmla="*/ 206 w 628"/>
              <a:gd name="T85" fmla="*/ 390 h 433"/>
              <a:gd name="T86" fmla="*/ 422 w 628"/>
              <a:gd name="T87" fmla="*/ 419 h 433"/>
              <a:gd name="T88" fmla="*/ 458 w 628"/>
              <a:gd name="T89" fmla="*/ 354 h 433"/>
              <a:gd name="T90" fmla="*/ 493 w 628"/>
              <a:gd name="T91" fmla="*/ 419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8" h="433">
                <a:moveTo>
                  <a:pt x="154" y="192"/>
                </a:moveTo>
                <a:cubicBezTo>
                  <a:pt x="121" y="192"/>
                  <a:pt x="95" y="166"/>
                  <a:pt x="95" y="133"/>
                </a:cubicBezTo>
                <a:cubicBezTo>
                  <a:pt x="95" y="101"/>
                  <a:pt x="121" y="75"/>
                  <a:pt x="154" y="75"/>
                </a:cubicBezTo>
                <a:cubicBezTo>
                  <a:pt x="186" y="75"/>
                  <a:pt x="212" y="101"/>
                  <a:pt x="212" y="133"/>
                </a:cubicBezTo>
                <a:cubicBezTo>
                  <a:pt x="212" y="166"/>
                  <a:pt x="186" y="192"/>
                  <a:pt x="154" y="192"/>
                </a:cubicBezTo>
                <a:close/>
                <a:moveTo>
                  <a:pt x="154" y="89"/>
                </a:moveTo>
                <a:cubicBezTo>
                  <a:pt x="129" y="89"/>
                  <a:pt x="109" y="109"/>
                  <a:pt x="109" y="133"/>
                </a:cubicBezTo>
                <a:cubicBezTo>
                  <a:pt x="109" y="158"/>
                  <a:pt x="129" y="178"/>
                  <a:pt x="154" y="178"/>
                </a:cubicBezTo>
                <a:cubicBezTo>
                  <a:pt x="178" y="178"/>
                  <a:pt x="198" y="158"/>
                  <a:pt x="198" y="133"/>
                </a:cubicBezTo>
                <a:cubicBezTo>
                  <a:pt x="198" y="109"/>
                  <a:pt x="178" y="89"/>
                  <a:pt x="154" y="89"/>
                </a:cubicBezTo>
                <a:close/>
                <a:moveTo>
                  <a:pt x="235" y="301"/>
                </a:moveTo>
                <a:cubicBezTo>
                  <a:pt x="235" y="239"/>
                  <a:pt x="235" y="239"/>
                  <a:pt x="235" y="239"/>
                </a:cubicBezTo>
                <a:cubicBezTo>
                  <a:pt x="235" y="210"/>
                  <a:pt x="219" y="182"/>
                  <a:pt x="193" y="168"/>
                </a:cubicBezTo>
                <a:cubicBezTo>
                  <a:pt x="190" y="166"/>
                  <a:pt x="186" y="167"/>
                  <a:pt x="184" y="171"/>
                </a:cubicBezTo>
                <a:cubicBezTo>
                  <a:pt x="182" y="174"/>
                  <a:pt x="183" y="178"/>
                  <a:pt x="186" y="180"/>
                </a:cubicBezTo>
                <a:cubicBezTo>
                  <a:pt x="208" y="192"/>
                  <a:pt x="221" y="215"/>
                  <a:pt x="221" y="239"/>
                </a:cubicBezTo>
                <a:cubicBezTo>
                  <a:pt x="221" y="298"/>
                  <a:pt x="221" y="298"/>
                  <a:pt x="221" y="298"/>
                </a:cubicBezTo>
                <a:cubicBezTo>
                  <a:pt x="215" y="301"/>
                  <a:pt x="192" y="305"/>
                  <a:pt x="154" y="305"/>
                </a:cubicBezTo>
                <a:cubicBezTo>
                  <a:pt x="116" y="305"/>
                  <a:pt x="93" y="301"/>
                  <a:pt x="87" y="298"/>
                </a:cubicBezTo>
                <a:cubicBezTo>
                  <a:pt x="87" y="239"/>
                  <a:pt x="87" y="239"/>
                  <a:pt x="87" y="239"/>
                </a:cubicBezTo>
                <a:cubicBezTo>
                  <a:pt x="87" y="215"/>
                  <a:pt x="100" y="192"/>
                  <a:pt x="121" y="180"/>
                </a:cubicBezTo>
                <a:cubicBezTo>
                  <a:pt x="124" y="178"/>
                  <a:pt x="126" y="174"/>
                  <a:pt x="124" y="171"/>
                </a:cubicBezTo>
                <a:cubicBezTo>
                  <a:pt x="122" y="167"/>
                  <a:pt x="118" y="166"/>
                  <a:pt x="114" y="168"/>
                </a:cubicBezTo>
                <a:cubicBezTo>
                  <a:pt x="89" y="182"/>
                  <a:pt x="73" y="210"/>
                  <a:pt x="73" y="239"/>
                </a:cubicBezTo>
                <a:cubicBezTo>
                  <a:pt x="73" y="301"/>
                  <a:pt x="73" y="301"/>
                  <a:pt x="73" y="301"/>
                </a:cubicBezTo>
                <a:cubicBezTo>
                  <a:pt x="73" y="316"/>
                  <a:pt x="117" y="319"/>
                  <a:pt x="154" y="319"/>
                </a:cubicBezTo>
                <a:cubicBezTo>
                  <a:pt x="191" y="319"/>
                  <a:pt x="235" y="316"/>
                  <a:pt x="235" y="301"/>
                </a:cubicBezTo>
                <a:close/>
                <a:moveTo>
                  <a:pt x="554" y="171"/>
                </a:moveTo>
                <a:cubicBezTo>
                  <a:pt x="554" y="167"/>
                  <a:pt x="551" y="164"/>
                  <a:pt x="547" y="164"/>
                </a:cubicBezTo>
                <a:cubicBezTo>
                  <a:pt x="307" y="164"/>
                  <a:pt x="307" y="164"/>
                  <a:pt x="307" y="164"/>
                </a:cubicBezTo>
                <a:cubicBezTo>
                  <a:pt x="303" y="164"/>
                  <a:pt x="300" y="167"/>
                  <a:pt x="300" y="171"/>
                </a:cubicBezTo>
                <a:cubicBezTo>
                  <a:pt x="300" y="175"/>
                  <a:pt x="303" y="178"/>
                  <a:pt x="307" y="178"/>
                </a:cubicBezTo>
                <a:cubicBezTo>
                  <a:pt x="547" y="178"/>
                  <a:pt x="547" y="178"/>
                  <a:pt x="547" y="178"/>
                </a:cubicBezTo>
                <a:cubicBezTo>
                  <a:pt x="551" y="178"/>
                  <a:pt x="554" y="175"/>
                  <a:pt x="554" y="171"/>
                </a:cubicBezTo>
                <a:close/>
                <a:moveTo>
                  <a:pt x="554" y="234"/>
                </a:moveTo>
                <a:cubicBezTo>
                  <a:pt x="554" y="231"/>
                  <a:pt x="551" y="227"/>
                  <a:pt x="547" y="227"/>
                </a:cubicBezTo>
                <a:cubicBezTo>
                  <a:pt x="307" y="227"/>
                  <a:pt x="307" y="227"/>
                  <a:pt x="307" y="227"/>
                </a:cubicBezTo>
                <a:cubicBezTo>
                  <a:pt x="303" y="227"/>
                  <a:pt x="300" y="231"/>
                  <a:pt x="300" y="234"/>
                </a:cubicBezTo>
                <a:cubicBezTo>
                  <a:pt x="300" y="238"/>
                  <a:pt x="303" y="241"/>
                  <a:pt x="307" y="241"/>
                </a:cubicBezTo>
                <a:cubicBezTo>
                  <a:pt x="547" y="241"/>
                  <a:pt x="547" y="241"/>
                  <a:pt x="547" y="241"/>
                </a:cubicBezTo>
                <a:cubicBezTo>
                  <a:pt x="551" y="241"/>
                  <a:pt x="554" y="238"/>
                  <a:pt x="554" y="234"/>
                </a:cubicBezTo>
                <a:close/>
                <a:moveTo>
                  <a:pt x="554" y="298"/>
                </a:moveTo>
                <a:cubicBezTo>
                  <a:pt x="554" y="294"/>
                  <a:pt x="551" y="291"/>
                  <a:pt x="547" y="291"/>
                </a:cubicBezTo>
                <a:cubicBezTo>
                  <a:pt x="307" y="291"/>
                  <a:pt x="307" y="291"/>
                  <a:pt x="307" y="291"/>
                </a:cubicBezTo>
                <a:cubicBezTo>
                  <a:pt x="303" y="291"/>
                  <a:pt x="300" y="294"/>
                  <a:pt x="300" y="298"/>
                </a:cubicBezTo>
                <a:cubicBezTo>
                  <a:pt x="300" y="301"/>
                  <a:pt x="303" y="305"/>
                  <a:pt x="307" y="305"/>
                </a:cubicBezTo>
                <a:cubicBezTo>
                  <a:pt x="547" y="305"/>
                  <a:pt x="547" y="305"/>
                  <a:pt x="547" y="305"/>
                </a:cubicBezTo>
                <a:cubicBezTo>
                  <a:pt x="551" y="305"/>
                  <a:pt x="554" y="301"/>
                  <a:pt x="554" y="298"/>
                </a:cubicBezTo>
                <a:close/>
                <a:moveTo>
                  <a:pt x="621" y="433"/>
                </a:moveTo>
                <a:cubicBezTo>
                  <a:pt x="486" y="433"/>
                  <a:pt x="486" y="433"/>
                  <a:pt x="486" y="433"/>
                </a:cubicBezTo>
                <a:cubicBezTo>
                  <a:pt x="483" y="433"/>
                  <a:pt x="479" y="430"/>
                  <a:pt x="479" y="426"/>
                </a:cubicBezTo>
                <a:cubicBezTo>
                  <a:pt x="479" y="390"/>
                  <a:pt x="479" y="390"/>
                  <a:pt x="479" y="390"/>
                </a:cubicBezTo>
                <a:cubicBezTo>
                  <a:pt x="479" y="378"/>
                  <a:pt x="470" y="368"/>
                  <a:pt x="458" y="368"/>
                </a:cubicBezTo>
                <a:cubicBezTo>
                  <a:pt x="446" y="368"/>
                  <a:pt x="436" y="378"/>
                  <a:pt x="436" y="390"/>
                </a:cubicBezTo>
                <a:cubicBezTo>
                  <a:pt x="436" y="426"/>
                  <a:pt x="436" y="426"/>
                  <a:pt x="436" y="426"/>
                </a:cubicBezTo>
                <a:cubicBezTo>
                  <a:pt x="436" y="430"/>
                  <a:pt x="433" y="433"/>
                  <a:pt x="429" y="433"/>
                </a:cubicBezTo>
                <a:cubicBezTo>
                  <a:pt x="199" y="433"/>
                  <a:pt x="199" y="433"/>
                  <a:pt x="199" y="433"/>
                </a:cubicBezTo>
                <a:cubicBezTo>
                  <a:pt x="195" y="433"/>
                  <a:pt x="192" y="430"/>
                  <a:pt x="192" y="426"/>
                </a:cubicBezTo>
                <a:cubicBezTo>
                  <a:pt x="192" y="390"/>
                  <a:pt x="192" y="390"/>
                  <a:pt x="192" y="390"/>
                </a:cubicBezTo>
                <a:cubicBezTo>
                  <a:pt x="192" y="378"/>
                  <a:pt x="182" y="368"/>
                  <a:pt x="170" y="368"/>
                </a:cubicBezTo>
                <a:cubicBezTo>
                  <a:pt x="158" y="368"/>
                  <a:pt x="149" y="378"/>
                  <a:pt x="149" y="390"/>
                </a:cubicBezTo>
                <a:cubicBezTo>
                  <a:pt x="149" y="426"/>
                  <a:pt x="149" y="426"/>
                  <a:pt x="149" y="426"/>
                </a:cubicBezTo>
                <a:cubicBezTo>
                  <a:pt x="149" y="430"/>
                  <a:pt x="146" y="433"/>
                  <a:pt x="142" y="433"/>
                </a:cubicBezTo>
                <a:cubicBezTo>
                  <a:pt x="7" y="433"/>
                  <a:pt x="7" y="433"/>
                  <a:pt x="7" y="433"/>
                </a:cubicBezTo>
                <a:cubicBezTo>
                  <a:pt x="3" y="433"/>
                  <a:pt x="0" y="430"/>
                  <a:pt x="0" y="426"/>
                </a:cubicBezTo>
                <a:cubicBezTo>
                  <a:pt x="0" y="7"/>
                  <a:pt x="0" y="7"/>
                  <a:pt x="0" y="7"/>
                </a:cubicBezTo>
                <a:cubicBezTo>
                  <a:pt x="0" y="3"/>
                  <a:pt x="3" y="0"/>
                  <a:pt x="7" y="0"/>
                </a:cubicBezTo>
                <a:cubicBezTo>
                  <a:pt x="270" y="0"/>
                  <a:pt x="270" y="0"/>
                  <a:pt x="270" y="0"/>
                </a:cubicBezTo>
                <a:cubicBezTo>
                  <a:pt x="272" y="0"/>
                  <a:pt x="275" y="1"/>
                  <a:pt x="276" y="3"/>
                </a:cubicBezTo>
                <a:cubicBezTo>
                  <a:pt x="329" y="73"/>
                  <a:pt x="329" y="73"/>
                  <a:pt x="329" y="73"/>
                </a:cubicBezTo>
                <a:cubicBezTo>
                  <a:pt x="621" y="73"/>
                  <a:pt x="621" y="73"/>
                  <a:pt x="621" y="73"/>
                </a:cubicBezTo>
                <a:cubicBezTo>
                  <a:pt x="625" y="73"/>
                  <a:pt x="628" y="76"/>
                  <a:pt x="628" y="80"/>
                </a:cubicBezTo>
                <a:cubicBezTo>
                  <a:pt x="628" y="426"/>
                  <a:pt x="628" y="426"/>
                  <a:pt x="628" y="426"/>
                </a:cubicBezTo>
                <a:cubicBezTo>
                  <a:pt x="628" y="430"/>
                  <a:pt x="625" y="433"/>
                  <a:pt x="621" y="433"/>
                </a:cubicBezTo>
                <a:close/>
                <a:moveTo>
                  <a:pt x="493" y="419"/>
                </a:moveTo>
                <a:cubicBezTo>
                  <a:pt x="614" y="419"/>
                  <a:pt x="614" y="419"/>
                  <a:pt x="614" y="419"/>
                </a:cubicBezTo>
                <a:cubicBezTo>
                  <a:pt x="614" y="87"/>
                  <a:pt x="614" y="87"/>
                  <a:pt x="614" y="87"/>
                </a:cubicBezTo>
                <a:cubicBezTo>
                  <a:pt x="325" y="87"/>
                  <a:pt x="325" y="87"/>
                  <a:pt x="325" y="87"/>
                </a:cubicBezTo>
                <a:cubicBezTo>
                  <a:pt x="323" y="87"/>
                  <a:pt x="321" y="86"/>
                  <a:pt x="320" y="84"/>
                </a:cubicBezTo>
                <a:cubicBezTo>
                  <a:pt x="267" y="14"/>
                  <a:pt x="267" y="14"/>
                  <a:pt x="267" y="14"/>
                </a:cubicBezTo>
                <a:cubicBezTo>
                  <a:pt x="14" y="14"/>
                  <a:pt x="14" y="14"/>
                  <a:pt x="14" y="14"/>
                </a:cubicBezTo>
                <a:cubicBezTo>
                  <a:pt x="14" y="419"/>
                  <a:pt x="14" y="419"/>
                  <a:pt x="14" y="419"/>
                </a:cubicBezTo>
                <a:cubicBezTo>
                  <a:pt x="135" y="419"/>
                  <a:pt x="135" y="419"/>
                  <a:pt x="135" y="419"/>
                </a:cubicBezTo>
                <a:cubicBezTo>
                  <a:pt x="135" y="390"/>
                  <a:pt x="135" y="390"/>
                  <a:pt x="135" y="390"/>
                </a:cubicBezTo>
                <a:cubicBezTo>
                  <a:pt x="135" y="370"/>
                  <a:pt x="151" y="354"/>
                  <a:pt x="170" y="354"/>
                </a:cubicBezTo>
                <a:cubicBezTo>
                  <a:pt x="190" y="354"/>
                  <a:pt x="206" y="370"/>
                  <a:pt x="206" y="390"/>
                </a:cubicBezTo>
                <a:cubicBezTo>
                  <a:pt x="206" y="419"/>
                  <a:pt x="206" y="419"/>
                  <a:pt x="206" y="419"/>
                </a:cubicBezTo>
                <a:cubicBezTo>
                  <a:pt x="422" y="419"/>
                  <a:pt x="422" y="419"/>
                  <a:pt x="422" y="419"/>
                </a:cubicBezTo>
                <a:cubicBezTo>
                  <a:pt x="422" y="390"/>
                  <a:pt x="422" y="390"/>
                  <a:pt x="422" y="390"/>
                </a:cubicBezTo>
                <a:cubicBezTo>
                  <a:pt x="422" y="370"/>
                  <a:pt x="438" y="354"/>
                  <a:pt x="458" y="354"/>
                </a:cubicBezTo>
                <a:cubicBezTo>
                  <a:pt x="478" y="354"/>
                  <a:pt x="493" y="370"/>
                  <a:pt x="493" y="390"/>
                </a:cubicBezTo>
                <a:lnTo>
                  <a:pt x="493" y="41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42"/>
          <p:cNvSpPr>
            <a:spLocks noEditPoints="1"/>
          </p:cNvSpPr>
          <p:nvPr/>
        </p:nvSpPr>
        <p:spPr bwMode="auto">
          <a:xfrm>
            <a:off x="9812465" y="5472914"/>
            <a:ext cx="491256" cy="575613"/>
          </a:xfrm>
          <a:custGeom>
            <a:avLst/>
            <a:gdLst>
              <a:gd name="T0" fmla="*/ 122 w 419"/>
              <a:gd name="T1" fmla="*/ 141 h 491"/>
              <a:gd name="T2" fmla="*/ 156 w 419"/>
              <a:gd name="T3" fmla="*/ 239 h 491"/>
              <a:gd name="T4" fmla="*/ 169 w 419"/>
              <a:gd name="T5" fmla="*/ 276 h 491"/>
              <a:gd name="T6" fmla="*/ 194 w 419"/>
              <a:gd name="T7" fmla="*/ 293 h 491"/>
              <a:gd name="T8" fmla="*/ 220 w 419"/>
              <a:gd name="T9" fmla="*/ 276 h 491"/>
              <a:gd name="T10" fmla="*/ 233 w 419"/>
              <a:gd name="T11" fmla="*/ 239 h 491"/>
              <a:gd name="T12" fmla="*/ 266 w 419"/>
              <a:gd name="T13" fmla="*/ 141 h 491"/>
              <a:gd name="T14" fmla="*/ 194 w 419"/>
              <a:gd name="T15" fmla="*/ 283 h 491"/>
              <a:gd name="T16" fmla="*/ 207 w 419"/>
              <a:gd name="T17" fmla="*/ 276 h 491"/>
              <a:gd name="T18" fmla="*/ 223 w 419"/>
              <a:gd name="T19" fmla="*/ 263 h 491"/>
              <a:gd name="T20" fmla="*/ 169 w 419"/>
              <a:gd name="T21" fmla="*/ 266 h 491"/>
              <a:gd name="T22" fmla="*/ 165 w 419"/>
              <a:gd name="T23" fmla="*/ 244 h 491"/>
              <a:gd name="T24" fmla="*/ 223 w 419"/>
              <a:gd name="T25" fmla="*/ 263 h 491"/>
              <a:gd name="T26" fmla="*/ 223 w 419"/>
              <a:gd name="T27" fmla="*/ 235 h 491"/>
              <a:gd name="T28" fmla="*/ 199 w 419"/>
              <a:gd name="T29" fmla="*/ 168 h 491"/>
              <a:gd name="T30" fmla="*/ 221 w 419"/>
              <a:gd name="T31" fmla="*/ 134 h 491"/>
              <a:gd name="T32" fmla="*/ 194 w 419"/>
              <a:gd name="T33" fmla="*/ 159 h 491"/>
              <a:gd name="T34" fmla="*/ 168 w 419"/>
              <a:gd name="T35" fmla="*/ 134 h 491"/>
              <a:gd name="T36" fmla="*/ 190 w 419"/>
              <a:gd name="T37" fmla="*/ 168 h 491"/>
              <a:gd name="T38" fmla="*/ 165 w 419"/>
              <a:gd name="T39" fmla="*/ 235 h 491"/>
              <a:gd name="T40" fmla="*/ 132 w 419"/>
              <a:gd name="T41" fmla="*/ 141 h 491"/>
              <a:gd name="T42" fmla="*/ 257 w 419"/>
              <a:gd name="T43" fmla="*/ 141 h 491"/>
              <a:gd name="T44" fmla="*/ 407 w 419"/>
              <a:gd name="T45" fmla="*/ 250 h 491"/>
              <a:gd name="T46" fmla="*/ 374 w 419"/>
              <a:gd name="T47" fmla="*/ 183 h 491"/>
              <a:gd name="T48" fmla="*/ 374 w 419"/>
              <a:gd name="T49" fmla="*/ 118 h 491"/>
              <a:gd name="T50" fmla="*/ 193 w 419"/>
              <a:gd name="T51" fmla="*/ 0 h 491"/>
              <a:gd name="T52" fmla="*/ 61 w 419"/>
              <a:gd name="T53" fmla="*/ 288 h 491"/>
              <a:gd name="T54" fmla="*/ 72 w 419"/>
              <a:gd name="T55" fmla="*/ 454 h 491"/>
              <a:gd name="T56" fmla="*/ 197 w 419"/>
              <a:gd name="T57" fmla="*/ 491 h 491"/>
              <a:gd name="T58" fmla="*/ 259 w 419"/>
              <a:gd name="T59" fmla="*/ 480 h 491"/>
              <a:gd name="T60" fmla="*/ 345 w 419"/>
              <a:gd name="T61" fmla="*/ 413 h 491"/>
              <a:gd name="T62" fmla="*/ 378 w 419"/>
              <a:gd name="T63" fmla="*/ 391 h 491"/>
              <a:gd name="T64" fmla="*/ 378 w 419"/>
              <a:gd name="T65" fmla="*/ 360 h 491"/>
              <a:gd name="T66" fmla="*/ 388 w 419"/>
              <a:gd name="T67" fmla="*/ 339 h 491"/>
              <a:gd name="T68" fmla="*/ 394 w 419"/>
              <a:gd name="T69" fmla="*/ 319 h 491"/>
              <a:gd name="T70" fmla="*/ 390 w 419"/>
              <a:gd name="T71" fmla="*/ 304 h 491"/>
              <a:gd name="T72" fmla="*/ 409 w 419"/>
              <a:gd name="T73" fmla="*/ 289 h 491"/>
              <a:gd name="T74" fmla="*/ 407 w 419"/>
              <a:gd name="T75" fmla="*/ 250 h 491"/>
              <a:gd name="T76" fmla="*/ 385 w 419"/>
              <a:gd name="T77" fmla="*/ 286 h 491"/>
              <a:gd name="T78" fmla="*/ 380 w 419"/>
              <a:gd name="T79" fmla="*/ 307 h 491"/>
              <a:gd name="T80" fmla="*/ 385 w 419"/>
              <a:gd name="T81" fmla="*/ 317 h 491"/>
              <a:gd name="T82" fmla="*/ 376 w 419"/>
              <a:gd name="T83" fmla="*/ 331 h 491"/>
              <a:gd name="T84" fmla="*/ 375 w 419"/>
              <a:gd name="T85" fmla="*/ 344 h 491"/>
              <a:gd name="T86" fmla="*/ 369 w 419"/>
              <a:gd name="T87" fmla="*/ 365 h 491"/>
              <a:gd name="T88" fmla="*/ 347 w 419"/>
              <a:gd name="T89" fmla="*/ 404 h 491"/>
              <a:gd name="T90" fmla="*/ 261 w 419"/>
              <a:gd name="T91" fmla="*/ 386 h 491"/>
              <a:gd name="T92" fmla="*/ 250 w 419"/>
              <a:gd name="T93" fmla="*/ 476 h 491"/>
              <a:gd name="T94" fmla="*/ 89 w 419"/>
              <a:gd name="T95" fmla="*/ 307 h 491"/>
              <a:gd name="T96" fmla="*/ 9 w 419"/>
              <a:gd name="T97" fmla="*/ 167 h 491"/>
              <a:gd name="T98" fmla="*/ 193 w 419"/>
              <a:gd name="T99" fmla="*/ 9 h 491"/>
              <a:gd name="T100" fmla="*/ 365 w 419"/>
              <a:gd name="T101" fmla="*/ 120 h 491"/>
              <a:gd name="T102" fmla="*/ 365 w 419"/>
              <a:gd name="T103" fmla="*/ 180 h 491"/>
              <a:gd name="T104" fmla="*/ 399 w 419"/>
              <a:gd name="T105" fmla="*/ 255 h 491"/>
              <a:gd name="T106" fmla="*/ 405 w 419"/>
              <a:gd name="T107" fmla="*/ 28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9" h="491">
                <a:moveTo>
                  <a:pt x="194" y="69"/>
                </a:moveTo>
                <a:cubicBezTo>
                  <a:pt x="155" y="69"/>
                  <a:pt x="122" y="101"/>
                  <a:pt x="122" y="141"/>
                </a:cubicBezTo>
                <a:cubicBezTo>
                  <a:pt x="122" y="161"/>
                  <a:pt x="130" y="180"/>
                  <a:pt x="144" y="195"/>
                </a:cubicBezTo>
                <a:cubicBezTo>
                  <a:pt x="148" y="199"/>
                  <a:pt x="156" y="210"/>
                  <a:pt x="156" y="239"/>
                </a:cubicBezTo>
                <a:cubicBezTo>
                  <a:pt x="156" y="263"/>
                  <a:pt x="156" y="263"/>
                  <a:pt x="156" y="263"/>
                </a:cubicBezTo>
                <a:cubicBezTo>
                  <a:pt x="156" y="270"/>
                  <a:pt x="162" y="276"/>
                  <a:pt x="169" y="276"/>
                </a:cubicBezTo>
                <a:cubicBezTo>
                  <a:pt x="172" y="276"/>
                  <a:pt x="172" y="276"/>
                  <a:pt x="172" y="276"/>
                </a:cubicBezTo>
                <a:cubicBezTo>
                  <a:pt x="174" y="285"/>
                  <a:pt x="183" y="293"/>
                  <a:pt x="194" y="293"/>
                </a:cubicBezTo>
                <a:cubicBezTo>
                  <a:pt x="205" y="293"/>
                  <a:pt x="214" y="285"/>
                  <a:pt x="217" y="276"/>
                </a:cubicBezTo>
                <a:cubicBezTo>
                  <a:pt x="220" y="276"/>
                  <a:pt x="220" y="276"/>
                  <a:pt x="220" y="276"/>
                </a:cubicBezTo>
                <a:cubicBezTo>
                  <a:pt x="227" y="276"/>
                  <a:pt x="233" y="270"/>
                  <a:pt x="233" y="263"/>
                </a:cubicBezTo>
                <a:cubicBezTo>
                  <a:pt x="233" y="239"/>
                  <a:pt x="233" y="239"/>
                  <a:pt x="233" y="239"/>
                </a:cubicBezTo>
                <a:cubicBezTo>
                  <a:pt x="233" y="210"/>
                  <a:pt x="241" y="199"/>
                  <a:pt x="244" y="195"/>
                </a:cubicBezTo>
                <a:cubicBezTo>
                  <a:pt x="258" y="180"/>
                  <a:pt x="266" y="161"/>
                  <a:pt x="266" y="141"/>
                </a:cubicBezTo>
                <a:cubicBezTo>
                  <a:pt x="266" y="101"/>
                  <a:pt x="234" y="69"/>
                  <a:pt x="194" y="69"/>
                </a:cubicBezTo>
                <a:close/>
                <a:moveTo>
                  <a:pt x="194" y="283"/>
                </a:moveTo>
                <a:cubicBezTo>
                  <a:pt x="189" y="283"/>
                  <a:pt x="184" y="280"/>
                  <a:pt x="182" y="276"/>
                </a:cubicBezTo>
                <a:cubicBezTo>
                  <a:pt x="207" y="276"/>
                  <a:pt x="207" y="276"/>
                  <a:pt x="207" y="276"/>
                </a:cubicBezTo>
                <a:cubicBezTo>
                  <a:pt x="205" y="280"/>
                  <a:pt x="200" y="283"/>
                  <a:pt x="194" y="283"/>
                </a:cubicBezTo>
                <a:close/>
                <a:moveTo>
                  <a:pt x="223" y="263"/>
                </a:moveTo>
                <a:cubicBezTo>
                  <a:pt x="223" y="265"/>
                  <a:pt x="222" y="266"/>
                  <a:pt x="220" y="266"/>
                </a:cubicBezTo>
                <a:cubicBezTo>
                  <a:pt x="169" y="266"/>
                  <a:pt x="169" y="266"/>
                  <a:pt x="169" y="266"/>
                </a:cubicBezTo>
                <a:cubicBezTo>
                  <a:pt x="167" y="266"/>
                  <a:pt x="165" y="265"/>
                  <a:pt x="165" y="263"/>
                </a:cubicBezTo>
                <a:cubicBezTo>
                  <a:pt x="165" y="244"/>
                  <a:pt x="165" y="244"/>
                  <a:pt x="165" y="244"/>
                </a:cubicBezTo>
                <a:cubicBezTo>
                  <a:pt x="223" y="244"/>
                  <a:pt x="223" y="244"/>
                  <a:pt x="223" y="244"/>
                </a:cubicBezTo>
                <a:lnTo>
                  <a:pt x="223" y="263"/>
                </a:lnTo>
                <a:close/>
                <a:moveTo>
                  <a:pt x="237" y="188"/>
                </a:moveTo>
                <a:cubicBezTo>
                  <a:pt x="232" y="194"/>
                  <a:pt x="224" y="207"/>
                  <a:pt x="223" y="235"/>
                </a:cubicBezTo>
                <a:cubicBezTo>
                  <a:pt x="199" y="235"/>
                  <a:pt x="199" y="235"/>
                  <a:pt x="199" y="235"/>
                </a:cubicBezTo>
                <a:cubicBezTo>
                  <a:pt x="199" y="168"/>
                  <a:pt x="199" y="168"/>
                  <a:pt x="199" y="168"/>
                </a:cubicBezTo>
                <a:cubicBezTo>
                  <a:pt x="218" y="165"/>
                  <a:pt x="224" y="141"/>
                  <a:pt x="224" y="140"/>
                </a:cubicBezTo>
                <a:cubicBezTo>
                  <a:pt x="225" y="137"/>
                  <a:pt x="223" y="135"/>
                  <a:pt x="221" y="134"/>
                </a:cubicBezTo>
                <a:cubicBezTo>
                  <a:pt x="218" y="133"/>
                  <a:pt x="216" y="135"/>
                  <a:pt x="215" y="137"/>
                </a:cubicBezTo>
                <a:cubicBezTo>
                  <a:pt x="215" y="138"/>
                  <a:pt x="210" y="159"/>
                  <a:pt x="194" y="159"/>
                </a:cubicBezTo>
                <a:cubicBezTo>
                  <a:pt x="179" y="159"/>
                  <a:pt x="173" y="138"/>
                  <a:pt x="173" y="137"/>
                </a:cubicBezTo>
                <a:cubicBezTo>
                  <a:pt x="173" y="135"/>
                  <a:pt x="170" y="133"/>
                  <a:pt x="168" y="134"/>
                </a:cubicBezTo>
                <a:cubicBezTo>
                  <a:pt x="165" y="135"/>
                  <a:pt x="164" y="137"/>
                  <a:pt x="164" y="140"/>
                </a:cubicBezTo>
                <a:cubicBezTo>
                  <a:pt x="165" y="141"/>
                  <a:pt x="170" y="165"/>
                  <a:pt x="190" y="168"/>
                </a:cubicBezTo>
                <a:cubicBezTo>
                  <a:pt x="190" y="235"/>
                  <a:pt x="190" y="235"/>
                  <a:pt x="190" y="235"/>
                </a:cubicBezTo>
                <a:cubicBezTo>
                  <a:pt x="165" y="235"/>
                  <a:pt x="165" y="235"/>
                  <a:pt x="165" y="235"/>
                </a:cubicBezTo>
                <a:cubicBezTo>
                  <a:pt x="164" y="207"/>
                  <a:pt x="156" y="194"/>
                  <a:pt x="151" y="188"/>
                </a:cubicBezTo>
                <a:cubicBezTo>
                  <a:pt x="139" y="176"/>
                  <a:pt x="132" y="158"/>
                  <a:pt x="132" y="141"/>
                </a:cubicBezTo>
                <a:cubicBezTo>
                  <a:pt x="132" y="107"/>
                  <a:pt x="160" y="79"/>
                  <a:pt x="194" y="79"/>
                </a:cubicBezTo>
                <a:cubicBezTo>
                  <a:pt x="229" y="79"/>
                  <a:pt x="257" y="107"/>
                  <a:pt x="257" y="141"/>
                </a:cubicBezTo>
                <a:cubicBezTo>
                  <a:pt x="257" y="158"/>
                  <a:pt x="250" y="176"/>
                  <a:pt x="237" y="188"/>
                </a:cubicBezTo>
                <a:close/>
                <a:moveTo>
                  <a:pt x="407" y="250"/>
                </a:moveTo>
                <a:cubicBezTo>
                  <a:pt x="395" y="232"/>
                  <a:pt x="374" y="197"/>
                  <a:pt x="372" y="188"/>
                </a:cubicBezTo>
                <a:cubicBezTo>
                  <a:pt x="373" y="187"/>
                  <a:pt x="373" y="185"/>
                  <a:pt x="374" y="183"/>
                </a:cubicBezTo>
                <a:cubicBezTo>
                  <a:pt x="376" y="176"/>
                  <a:pt x="379" y="166"/>
                  <a:pt x="379" y="158"/>
                </a:cubicBezTo>
                <a:cubicBezTo>
                  <a:pt x="379" y="146"/>
                  <a:pt x="377" y="129"/>
                  <a:pt x="374" y="118"/>
                </a:cubicBezTo>
                <a:cubicBezTo>
                  <a:pt x="373" y="112"/>
                  <a:pt x="364" y="83"/>
                  <a:pt x="338" y="55"/>
                </a:cubicBezTo>
                <a:cubicBezTo>
                  <a:pt x="303" y="18"/>
                  <a:pt x="255" y="0"/>
                  <a:pt x="193" y="0"/>
                </a:cubicBezTo>
                <a:cubicBezTo>
                  <a:pt x="65" y="0"/>
                  <a:pt x="0" y="56"/>
                  <a:pt x="0" y="167"/>
                </a:cubicBezTo>
                <a:cubicBezTo>
                  <a:pt x="0" y="231"/>
                  <a:pt x="37" y="266"/>
                  <a:pt x="61" y="288"/>
                </a:cubicBezTo>
                <a:cubicBezTo>
                  <a:pt x="70" y="297"/>
                  <a:pt x="78" y="304"/>
                  <a:pt x="80" y="310"/>
                </a:cubicBezTo>
                <a:cubicBezTo>
                  <a:pt x="97" y="376"/>
                  <a:pt x="82" y="429"/>
                  <a:pt x="72" y="454"/>
                </a:cubicBezTo>
                <a:cubicBezTo>
                  <a:pt x="71" y="456"/>
                  <a:pt x="72" y="459"/>
                  <a:pt x="74" y="460"/>
                </a:cubicBezTo>
                <a:cubicBezTo>
                  <a:pt x="112" y="480"/>
                  <a:pt x="154" y="491"/>
                  <a:pt x="197" y="491"/>
                </a:cubicBezTo>
                <a:cubicBezTo>
                  <a:pt x="217" y="491"/>
                  <a:pt x="236" y="489"/>
                  <a:pt x="256" y="484"/>
                </a:cubicBezTo>
                <a:cubicBezTo>
                  <a:pt x="258" y="484"/>
                  <a:pt x="259" y="482"/>
                  <a:pt x="259" y="480"/>
                </a:cubicBezTo>
                <a:cubicBezTo>
                  <a:pt x="259" y="438"/>
                  <a:pt x="260" y="406"/>
                  <a:pt x="262" y="396"/>
                </a:cubicBezTo>
                <a:cubicBezTo>
                  <a:pt x="280" y="401"/>
                  <a:pt x="335" y="413"/>
                  <a:pt x="345" y="413"/>
                </a:cubicBezTo>
                <a:cubicBezTo>
                  <a:pt x="346" y="413"/>
                  <a:pt x="347" y="413"/>
                  <a:pt x="347" y="413"/>
                </a:cubicBezTo>
                <a:cubicBezTo>
                  <a:pt x="355" y="413"/>
                  <a:pt x="374" y="413"/>
                  <a:pt x="378" y="391"/>
                </a:cubicBezTo>
                <a:cubicBezTo>
                  <a:pt x="381" y="380"/>
                  <a:pt x="380" y="370"/>
                  <a:pt x="379" y="364"/>
                </a:cubicBezTo>
                <a:cubicBezTo>
                  <a:pt x="379" y="362"/>
                  <a:pt x="378" y="360"/>
                  <a:pt x="378" y="360"/>
                </a:cubicBezTo>
                <a:cubicBezTo>
                  <a:pt x="379" y="356"/>
                  <a:pt x="382" y="352"/>
                  <a:pt x="384" y="348"/>
                </a:cubicBezTo>
                <a:cubicBezTo>
                  <a:pt x="386" y="344"/>
                  <a:pt x="387" y="342"/>
                  <a:pt x="388" y="339"/>
                </a:cubicBezTo>
                <a:cubicBezTo>
                  <a:pt x="388" y="337"/>
                  <a:pt x="387" y="333"/>
                  <a:pt x="386" y="330"/>
                </a:cubicBezTo>
                <a:cubicBezTo>
                  <a:pt x="389" y="327"/>
                  <a:pt x="393" y="323"/>
                  <a:pt x="394" y="319"/>
                </a:cubicBezTo>
                <a:cubicBezTo>
                  <a:pt x="394" y="315"/>
                  <a:pt x="392" y="310"/>
                  <a:pt x="390" y="305"/>
                </a:cubicBezTo>
                <a:cubicBezTo>
                  <a:pt x="390" y="305"/>
                  <a:pt x="390" y="305"/>
                  <a:pt x="390" y="304"/>
                </a:cubicBezTo>
                <a:cubicBezTo>
                  <a:pt x="390" y="303"/>
                  <a:pt x="390" y="299"/>
                  <a:pt x="390" y="294"/>
                </a:cubicBezTo>
                <a:cubicBezTo>
                  <a:pt x="396" y="293"/>
                  <a:pt x="406" y="291"/>
                  <a:pt x="409" y="289"/>
                </a:cubicBezTo>
                <a:cubicBezTo>
                  <a:pt x="415" y="286"/>
                  <a:pt x="419" y="277"/>
                  <a:pt x="419" y="272"/>
                </a:cubicBezTo>
                <a:cubicBezTo>
                  <a:pt x="419" y="270"/>
                  <a:pt x="418" y="270"/>
                  <a:pt x="407" y="250"/>
                </a:cubicBezTo>
                <a:close/>
                <a:moveTo>
                  <a:pt x="405" y="281"/>
                </a:moveTo>
                <a:cubicBezTo>
                  <a:pt x="403" y="282"/>
                  <a:pt x="393" y="284"/>
                  <a:pt x="385" y="286"/>
                </a:cubicBezTo>
                <a:cubicBezTo>
                  <a:pt x="383" y="286"/>
                  <a:pt x="381" y="288"/>
                  <a:pt x="381" y="290"/>
                </a:cubicBezTo>
                <a:cubicBezTo>
                  <a:pt x="380" y="305"/>
                  <a:pt x="380" y="306"/>
                  <a:pt x="380" y="307"/>
                </a:cubicBezTo>
                <a:cubicBezTo>
                  <a:pt x="381" y="308"/>
                  <a:pt x="381" y="308"/>
                  <a:pt x="382" y="310"/>
                </a:cubicBezTo>
                <a:cubicBezTo>
                  <a:pt x="384" y="314"/>
                  <a:pt x="385" y="316"/>
                  <a:pt x="385" y="317"/>
                </a:cubicBezTo>
                <a:cubicBezTo>
                  <a:pt x="384" y="319"/>
                  <a:pt x="381" y="322"/>
                  <a:pt x="377" y="325"/>
                </a:cubicBezTo>
                <a:cubicBezTo>
                  <a:pt x="376" y="326"/>
                  <a:pt x="375" y="329"/>
                  <a:pt x="376" y="331"/>
                </a:cubicBezTo>
                <a:cubicBezTo>
                  <a:pt x="377" y="334"/>
                  <a:pt x="378" y="337"/>
                  <a:pt x="378" y="338"/>
                </a:cubicBezTo>
                <a:cubicBezTo>
                  <a:pt x="378" y="339"/>
                  <a:pt x="377" y="342"/>
                  <a:pt x="375" y="344"/>
                </a:cubicBezTo>
                <a:cubicBezTo>
                  <a:pt x="373" y="348"/>
                  <a:pt x="371" y="353"/>
                  <a:pt x="369" y="357"/>
                </a:cubicBezTo>
                <a:cubicBezTo>
                  <a:pt x="369" y="359"/>
                  <a:pt x="369" y="362"/>
                  <a:pt x="369" y="365"/>
                </a:cubicBezTo>
                <a:cubicBezTo>
                  <a:pt x="370" y="371"/>
                  <a:pt x="371" y="379"/>
                  <a:pt x="369" y="389"/>
                </a:cubicBezTo>
                <a:cubicBezTo>
                  <a:pt x="367" y="401"/>
                  <a:pt x="359" y="404"/>
                  <a:pt x="347" y="404"/>
                </a:cubicBezTo>
                <a:cubicBezTo>
                  <a:pt x="347" y="404"/>
                  <a:pt x="346" y="404"/>
                  <a:pt x="345" y="404"/>
                </a:cubicBezTo>
                <a:cubicBezTo>
                  <a:pt x="335" y="403"/>
                  <a:pt x="271" y="389"/>
                  <a:pt x="261" y="386"/>
                </a:cubicBezTo>
                <a:cubicBezTo>
                  <a:pt x="259" y="386"/>
                  <a:pt x="257" y="386"/>
                  <a:pt x="256" y="387"/>
                </a:cubicBezTo>
                <a:cubicBezTo>
                  <a:pt x="250" y="394"/>
                  <a:pt x="249" y="449"/>
                  <a:pt x="250" y="476"/>
                </a:cubicBezTo>
                <a:cubicBezTo>
                  <a:pt x="193" y="488"/>
                  <a:pt x="133" y="480"/>
                  <a:pt x="83" y="454"/>
                </a:cubicBezTo>
                <a:cubicBezTo>
                  <a:pt x="93" y="426"/>
                  <a:pt x="105" y="373"/>
                  <a:pt x="89" y="307"/>
                </a:cubicBezTo>
                <a:cubicBezTo>
                  <a:pt x="87" y="299"/>
                  <a:pt x="79" y="292"/>
                  <a:pt x="68" y="282"/>
                </a:cubicBezTo>
                <a:cubicBezTo>
                  <a:pt x="44" y="260"/>
                  <a:pt x="9" y="227"/>
                  <a:pt x="9" y="167"/>
                </a:cubicBezTo>
                <a:cubicBezTo>
                  <a:pt x="9" y="119"/>
                  <a:pt x="22" y="82"/>
                  <a:pt x="47" y="56"/>
                </a:cubicBezTo>
                <a:cubicBezTo>
                  <a:pt x="78" y="25"/>
                  <a:pt x="127" y="9"/>
                  <a:pt x="193" y="9"/>
                </a:cubicBezTo>
                <a:cubicBezTo>
                  <a:pt x="252" y="9"/>
                  <a:pt x="298" y="27"/>
                  <a:pt x="331" y="61"/>
                </a:cubicBezTo>
                <a:cubicBezTo>
                  <a:pt x="357" y="88"/>
                  <a:pt x="364" y="117"/>
                  <a:pt x="365" y="120"/>
                </a:cubicBezTo>
                <a:cubicBezTo>
                  <a:pt x="367" y="130"/>
                  <a:pt x="370" y="147"/>
                  <a:pt x="370" y="158"/>
                </a:cubicBezTo>
                <a:cubicBezTo>
                  <a:pt x="370" y="165"/>
                  <a:pt x="367" y="174"/>
                  <a:pt x="365" y="180"/>
                </a:cubicBezTo>
                <a:cubicBezTo>
                  <a:pt x="363" y="185"/>
                  <a:pt x="363" y="187"/>
                  <a:pt x="363" y="189"/>
                </a:cubicBezTo>
                <a:cubicBezTo>
                  <a:pt x="364" y="198"/>
                  <a:pt x="380" y="224"/>
                  <a:pt x="399" y="255"/>
                </a:cubicBezTo>
                <a:cubicBezTo>
                  <a:pt x="403" y="263"/>
                  <a:pt x="408" y="271"/>
                  <a:pt x="409" y="273"/>
                </a:cubicBezTo>
                <a:cubicBezTo>
                  <a:pt x="409" y="275"/>
                  <a:pt x="406" y="280"/>
                  <a:pt x="405" y="2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8" name="Freeform 35"/>
          <p:cNvSpPr>
            <a:spLocks noEditPoints="1"/>
          </p:cNvSpPr>
          <p:nvPr/>
        </p:nvSpPr>
        <p:spPr bwMode="auto">
          <a:xfrm>
            <a:off x="9696400" y="4387895"/>
            <a:ext cx="687428" cy="329461"/>
          </a:xfrm>
          <a:custGeom>
            <a:avLst/>
            <a:gdLst>
              <a:gd name="T0" fmla="*/ 439 w 528"/>
              <a:gd name="T1" fmla="*/ 140 h 253"/>
              <a:gd name="T2" fmla="*/ 403 w 528"/>
              <a:gd name="T3" fmla="*/ 0 h 253"/>
              <a:gd name="T4" fmla="*/ 368 w 528"/>
              <a:gd name="T5" fmla="*/ 141 h 253"/>
              <a:gd name="T6" fmla="*/ 278 w 528"/>
              <a:gd name="T7" fmla="*/ 248 h 253"/>
              <a:gd name="T8" fmla="*/ 523 w 528"/>
              <a:gd name="T9" fmla="*/ 253 h 253"/>
              <a:gd name="T10" fmla="*/ 460 w 528"/>
              <a:gd name="T11" fmla="*/ 186 h 253"/>
              <a:gd name="T12" fmla="*/ 403 w 528"/>
              <a:gd name="T13" fmla="*/ 10 h 253"/>
              <a:gd name="T14" fmla="*/ 403 w 528"/>
              <a:gd name="T15" fmla="*/ 148 h 253"/>
              <a:gd name="T16" fmla="*/ 288 w 528"/>
              <a:gd name="T17" fmla="*/ 243 h 253"/>
              <a:gd name="T18" fmla="*/ 350 w 528"/>
              <a:gd name="T19" fmla="*/ 195 h 253"/>
              <a:gd name="T20" fmla="*/ 403 w 528"/>
              <a:gd name="T21" fmla="*/ 157 h 253"/>
              <a:gd name="T22" fmla="*/ 457 w 528"/>
              <a:gd name="T23" fmla="*/ 195 h 253"/>
              <a:gd name="T24" fmla="*/ 518 w 528"/>
              <a:gd name="T25" fmla="*/ 243 h 253"/>
              <a:gd name="T26" fmla="*/ 319 w 528"/>
              <a:gd name="T27" fmla="*/ 94 h 253"/>
              <a:gd name="T28" fmla="*/ 334 w 528"/>
              <a:gd name="T29" fmla="*/ 79 h 253"/>
              <a:gd name="T30" fmla="*/ 319 w 528"/>
              <a:gd name="T31" fmla="*/ 64 h 253"/>
              <a:gd name="T32" fmla="*/ 304 w 528"/>
              <a:gd name="T33" fmla="*/ 79 h 253"/>
              <a:gd name="T34" fmla="*/ 319 w 528"/>
              <a:gd name="T35" fmla="*/ 94 h 253"/>
              <a:gd name="T36" fmla="*/ 319 w 528"/>
              <a:gd name="T37" fmla="*/ 73 h 253"/>
              <a:gd name="T38" fmla="*/ 325 w 528"/>
              <a:gd name="T39" fmla="*/ 79 h 253"/>
              <a:gd name="T40" fmla="*/ 315 w 528"/>
              <a:gd name="T41" fmla="*/ 83 h 253"/>
              <a:gd name="T42" fmla="*/ 315 w 528"/>
              <a:gd name="T43" fmla="*/ 75 h 253"/>
              <a:gd name="T44" fmla="*/ 160 w 528"/>
              <a:gd name="T45" fmla="*/ 140 h 253"/>
              <a:gd name="T46" fmla="*/ 124 w 528"/>
              <a:gd name="T47" fmla="*/ 0 h 253"/>
              <a:gd name="T48" fmla="*/ 89 w 528"/>
              <a:gd name="T49" fmla="*/ 141 h 253"/>
              <a:gd name="T50" fmla="*/ 0 w 528"/>
              <a:gd name="T51" fmla="*/ 248 h 253"/>
              <a:gd name="T52" fmla="*/ 244 w 528"/>
              <a:gd name="T53" fmla="*/ 253 h 253"/>
              <a:gd name="T54" fmla="*/ 181 w 528"/>
              <a:gd name="T55" fmla="*/ 186 h 253"/>
              <a:gd name="T56" fmla="*/ 124 w 528"/>
              <a:gd name="T57" fmla="*/ 10 h 253"/>
              <a:gd name="T58" fmla="*/ 124 w 528"/>
              <a:gd name="T59" fmla="*/ 148 h 253"/>
              <a:gd name="T60" fmla="*/ 9 w 528"/>
              <a:gd name="T61" fmla="*/ 243 h 253"/>
              <a:gd name="T62" fmla="*/ 72 w 528"/>
              <a:gd name="T63" fmla="*/ 195 h 253"/>
              <a:gd name="T64" fmla="*/ 124 w 528"/>
              <a:gd name="T65" fmla="*/ 157 h 253"/>
              <a:gd name="T66" fmla="*/ 179 w 528"/>
              <a:gd name="T67" fmla="*/ 195 h 253"/>
              <a:gd name="T68" fmla="*/ 239 w 528"/>
              <a:gd name="T69" fmla="*/ 243 h 253"/>
              <a:gd name="T70" fmla="*/ 297 w 528"/>
              <a:gd name="T71" fmla="*/ 79 h 253"/>
              <a:gd name="T72" fmla="*/ 267 w 528"/>
              <a:gd name="T73" fmla="*/ 79 h 253"/>
              <a:gd name="T74" fmla="*/ 297 w 528"/>
              <a:gd name="T75" fmla="*/ 79 h 253"/>
              <a:gd name="T76" fmla="*/ 282 w 528"/>
              <a:gd name="T77" fmla="*/ 73 h 253"/>
              <a:gd name="T78" fmla="*/ 282 w 528"/>
              <a:gd name="T79" fmla="*/ 84 h 253"/>
              <a:gd name="T80" fmla="*/ 245 w 528"/>
              <a:gd name="T81" fmla="*/ 63 h 253"/>
              <a:gd name="T82" fmla="*/ 245 w 528"/>
              <a:gd name="T83" fmla="*/ 94 h 253"/>
              <a:gd name="T84" fmla="*/ 245 w 528"/>
              <a:gd name="T85" fmla="*/ 63 h 253"/>
              <a:gd name="T86" fmla="*/ 239 w 528"/>
              <a:gd name="T87" fmla="*/ 79 h 253"/>
              <a:gd name="T88" fmla="*/ 251 w 528"/>
              <a:gd name="T89" fmla="*/ 79 h 253"/>
              <a:gd name="T90" fmla="*/ 208 w 528"/>
              <a:gd name="T91" fmla="*/ 94 h 253"/>
              <a:gd name="T92" fmla="*/ 223 w 528"/>
              <a:gd name="T93" fmla="*/ 79 h 253"/>
              <a:gd name="T94" fmla="*/ 208 w 528"/>
              <a:gd name="T95" fmla="*/ 64 h 253"/>
              <a:gd name="T96" fmla="*/ 193 w 528"/>
              <a:gd name="T97" fmla="*/ 79 h 253"/>
              <a:gd name="T98" fmla="*/ 208 w 528"/>
              <a:gd name="T99" fmla="*/ 94 h 253"/>
              <a:gd name="T100" fmla="*/ 208 w 528"/>
              <a:gd name="T101" fmla="*/ 73 h 253"/>
              <a:gd name="T102" fmla="*/ 214 w 528"/>
              <a:gd name="T103" fmla="*/ 79 h 253"/>
              <a:gd name="T104" fmla="*/ 204 w 528"/>
              <a:gd name="T105" fmla="*/ 83 h 253"/>
              <a:gd name="T106" fmla="*/ 204 w 528"/>
              <a:gd name="T107" fmla="*/ 7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8" h="253">
                <a:moveTo>
                  <a:pt x="460" y="186"/>
                </a:moveTo>
                <a:cubicBezTo>
                  <a:pt x="444" y="182"/>
                  <a:pt x="439" y="156"/>
                  <a:pt x="439" y="140"/>
                </a:cubicBezTo>
                <a:cubicBezTo>
                  <a:pt x="453" y="126"/>
                  <a:pt x="463" y="103"/>
                  <a:pt x="463" y="79"/>
                </a:cubicBezTo>
                <a:cubicBezTo>
                  <a:pt x="463" y="30"/>
                  <a:pt x="440" y="0"/>
                  <a:pt x="403" y="0"/>
                </a:cubicBezTo>
                <a:cubicBezTo>
                  <a:pt x="366" y="0"/>
                  <a:pt x="343" y="30"/>
                  <a:pt x="343" y="79"/>
                </a:cubicBezTo>
                <a:cubicBezTo>
                  <a:pt x="343" y="103"/>
                  <a:pt x="353" y="126"/>
                  <a:pt x="368" y="141"/>
                </a:cubicBezTo>
                <a:cubicBezTo>
                  <a:pt x="367" y="159"/>
                  <a:pt x="362" y="181"/>
                  <a:pt x="348" y="186"/>
                </a:cubicBezTo>
                <a:cubicBezTo>
                  <a:pt x="302" y="195"/>
                  <a:pt x="278" y="216"/>
                  <a:pt x="278" y="248"/>
                </a:cubicBezTo>
                <a:cubicBezTo>
                  <a:pt x="278" y="251"/>
                  <a:pt x="280" y="253"/>
                  <a:pt x="283" y="253"/>
                </a:cubicBezTo>
                <a:cubicBezTo>
                  <a:pt x="523" y="253"/>
                  <a:pt x="523" y="253"/>
                  <a:pt x="523" y="253"/>
                </a:cubicBezTo>
                <a:cubicBezTo>
                  <a:pt x="525" y="253"/>
                  <a:pt x="528" y="251"/>
                  <a:pt x="528" y="248"/>
                </a:cubicBezTo>
                <a:cubicBezTo>
                  <a:pt x="528" y="217"/>
                  <a:pt x="504" y="195"/>
                  <a:pt x="460" y="186"/>
                </a:cubicBezTo>
                <a:close/>
                <a:moveTo>
                  <a:pt x="352" y="79"/>
                </a:moveTo>
                <a:cubicBezTo>
                  <a:pt x="352" y="45"/>
                  <a:pt x="366" y="10"/>
                  <a:pt x="403" y="10"/>
                </a:cubicBezTo>
                <a:cubicBezTo>
                  <a:pt x="440" y="10"/>
                  <a:pt x="453" y="45"/>
                  <a:pt x="453" y="79"/>
                </a:cubicBezTo>
                <a:cubicBezTo>
                  <a:pt x="453" y="118"/>
                  <a:pt x="427" y="148"/>
                  <a:pt x="403" y="148"/>
                </a:cubicBezTo>
                <a:cubicBezTo>
                  <a:pt x="379" y="148"/>
                  <a:pt x="352" y="118"/>
                  <a:pt x="352" y="79"/>
                </a:cubicBezTo>
                <a:close/>
                <a:moveTo>
                  <a:pt x="288" y="243"/>
                </a:moveTo>
                <a:cubicBezTo>
                  <a:pt x="290" y="219"/>
                  <a:pt x="311" y="202"/>
                  <a:pt x="350" y="195"/>
                </a:cubicBezTo>
                <a:cubicBezTo>
                  <a:pt x="350" y="195"/>
                  <a:pt x="350" y="195"/>
                  <a:pt x="350" y="195"/>
                </a:cubicBezTo>
                <a:cubicBezTo>
                  <a:pt x="367" y="189"/>
                  <a:pt x="375" y="169"/>
                  <a:pt x="377" y="148"/>
                </a:cubicBezTo>
                <a:cubicBezTo>
                  <a:pt x="385" y="154"/>
                  <a:pt x="394" y="157"/>
                  <a:pt x="403" y="157"/>
                </a:cubicBezTo>
                <a:cubicBezTo>
                  <a:pt x="412" y="157"/>
                  <a:pt x="422" y="154"/>
                  <a:pt x="430" y="148"/>
                </a:cubicBezTo>
                <a:cubicBezTo>
                  <a:pt x="433" y="186"/>
                  <a:pt x="453" y="194"/>
                  <a:pt x="457" y="195"/>
                </a:cubicBezTo>
                <a:cubicBezTo>
                  <a:pt x="458" y="195"/>
                  <a:pt x="458" y="195"/>
                  <a:pt x="458" y="195"/>
                </a:cubicBezTo>
                <a:cubicBezTo>
                  <a:pt x="495" y="203"/>
                  <a:pt x="516" y="219"/>
                  <a:pt x="518" y="243"/>
                </a:cubicBezTo>
                <a:lnTo>
                  <a:pt x="288" y="243"/>
                </a:lnTo>
                <a:close/>
                <a:moveTo>
                  <a:pt x="319" y="94"/>
                </a:moveTo>
                <a:cubicBezTo>
                  <a:pt x="323" y="94"/>
                  <a:pt x="327" y="92"/>
                  <a:pt x="330" y="89"/>
                </a:cubicBezTo>
                <a:cubicBezTo>
                  <a:pt x="332" y="86"/>
                  <a:pt x="334" y="83"/>
                  <a:pt x="334" y="79"/>
                </a:cubicBezTo>
                <a:cubicBezTo>
                  <a:pt x="334" y="75"/>
                  <a:pt x="332" y="71"/>
                  <a:pt x="330" y="68"/>
                </a:cubicBezTo>
                <a:cubicBezTo>
                  <a:pt x="327" y="65"/>
                  <a:pt x="323" y="64"/>
                  <a:pt x="319" y="64"/>
                </a:cubicBezTo>
                <a:cubicBezTo>
                  <a:pt x="315" y="64"/>
                  <a:pt x="311" y="65"/>
                  <a:pt x="308" y="68"/>
                </a:cubicBezTo>
                <a:cubicBezTo>
                  <a:pt x="305" y="71"/>
                  <a:pt x="304" y="75"/>
                  <a:pt x="304" y="79"/>
                </a:cubicBezTo>
                <a:cubicBezTo>
                  <a:pt x="304" y="83"/>
                  <a:pt x="305" y="86"/>
                  <a:pt x="308" y="89"/>
                </a:cubicBezTo>
                <a:cubicBezTo>
                  <a:pt x="311" y="92"/>
                  <a:pt x="315" y="94"/>
                  <a:pt x="319" y="94"/>
                </a:cubicBezTo>
                <a:close/>
                <a:moveTo>
                  <a:pt x="315" y="75"/>
                </a:moveTo>
                <a:cubicBezTo>
                  <a:pt x="316" y="74"/>
                  <a:pt x="317" y="73"/>
                  <a:pt x="319" y="73"/>
                </a:cubicBezTo>
                <a:cubicBezTo>
                  <a:pt x="320" y="73"/>
                  <a:pt x="322" y="74"/>
                  <a:pt x="323" y="75"/>
                </a:cubicBezTo>
                <a:cubicBezTo>
                  <a:pt x="324" y="76"/>
                  <a:pt x="325" y="77"/>
                  <a:pt x="325" y="79"/>
                </a:cubicBezTo>
                <a:cubicBezTo>
                  <a:pt x="325" y="80"/>
                  <a:pt x="324" y="82"/>
                  <a:pt x="323" y="83"/>
                </a:cubicBezTo>
                <a:cubicBezTo>
                  <a:pt x="321" y="85"/>
                  <a:pt x="317" y="85"/>
                  <a:pt x="315" y="83"/>
                </a:cubicBezTo>
                <a:cubicBezTo>
                  <a:pt x="314" y="82"/>
                  <a:pt x="313" y="80"/>
                  <a:pt x="313" y="79"/>
                </a:cubicBezTo>
                <a:cubicBezTo>
                  <a:pt x="313" y="77"/>
                  <a:pt x="314" y="76"/>
                  <a:pt x="315" y="75"/>
                </a:cubicBezTo>
                <a:close/>
                <a:moveTo>
                  <a:pt x="181" y="186"/>
                </a:moveTo>
                <a:cubicBezTo>
                  <a:pt x="165" y="182"/>
                  <a:pt x="161" y="156"/>
                  <a:pt x="160" y="140"/>
                </a:cubicBezTo>
                <a:cubicBezTo>
                  <a:pt x="175" y="126"/>
                  <a:pt x="184" y="103"/>
                  <a:pt x="184" y="79"/>
                </a:cubicBezTo>
                <a:cubicBezTo>
                  <a:pt x="184" y="30"/>
                  <a:pt x="161" y="0"/>
                  <a:pt x="124" y="0"/>
                </a:cubicBezTo>
                <a:cubicBezTo>
                  <a:pt x="87" y="0"/>
                  <a:pt x="64" y="30"/>
                  <a:pt x="64" y="79"/>
                </a:cubicBezTo>
                <a:cubicBezTo>
                  <a:pt x="64" y="103"/>
                  <a:pt x="74" y="126"/>
                  <a:pt x="89" y="141"/>
                </a:cubicBezTo>
                <a:cubicBezTo>
                  <a:pt x="89" y="159"/>
                  <a:pt x="83" y="181"/>
                  <a:pt x="69" y="186"/>
                </a:cubicBezTo>
                <a:cubicBezTo>
                  <a:pt x="24" y="195"/>
                  <a:pt x="0" y="216"/>
                  <a:pt x="0" y="248"/>
                </a:cubicBezTo>
                <a:cubicBezTo>
                  <a:pt x="0" y="251"/>
                  <a:pt x="2" y="253"/>
                  <a:pt x="4" y="253"/>
                </a:cubicBezTo>
                <a:cubicBezTo>
                  <a:pt x="244" y="253"/>
                  <a:pt x="244" y="253"/>
                  <a:pt x="244" y="253"/>
                </a:cubicBezTo>
                <a:cubicBezTo>
                  <a:pt x="247" y="253"/>
                  <a:pt x="249" y="251"/>
                  <a:pt x="249" y="248"/>
                </a:cubicBezTo>
                <a:cubicBezTo>
                  <a:pt x="249" y="217"/>
                  <a:pt x="226" y="195"/>
                  <a:pt x="181" y="186"/>
                </a:cubicBezTo>
                <a:close/>
                <a:moveTo>
                  <a:pt x="74" y="79"/>
                </a:moveTo>
                <a:cubicBezTo>
                  <a:pt x="74" y="45"/>
                  <a:pt x="87" y="10"/>
                  <a:pt x="124" y="10"/>
                </a:cubicBezTo>
                <a:cubicBezTo>
                  <a:pt x="161" y="10"/>
                  <a:pt x="175" y="45"/>
                  <a:pt x="175" y="79"/>
                </a:cubicBezTo>
                <a:cubicBezTo>
                  <a:pt x="175" y="118"/>
                  <a:pt x="148" y="148"/>
                  <a:pt x="124" y="148"/>
                </a:cubicBezTo>
                <a:cubicBezTo>
                  <a:pt x="100" y="148"/>
                  <a:pt x="74" y="118"/>
                  <a:pt x="74" y="79"/>
                </a:cubicBezTo>
                <a:close/>
                <a:moveTo>
                  <a:pt x="9" y="243"/>
                </a:moveTo>
                <a:cubicBezTo>
                  <a:pt x="11" y="219"/>
                  <a:pt x="32" y="202"/>
                  <a:pt x="71" y="195"/>
                </a:cubicBezTo>
                <a:cubicBezTo>
                  <a:pt x="71" y="195"/>
                  <a:pt x="71" y="195"/>
                  <a:pt x="72" y="195"/>
                </a:cubicBezTo>
                <a:cubicBezTo>
                  <a:pt x="89" y="189"/>
                  <a:pt x="96" y="169"/>
                  <a:pt x="98" y="148"/>
                </a:cubicBezTo>
                <a:cubicBezTo>
                  <a:pt x="106" y="154"/>
                  <a:pt x="115" y="157"/>
                  <a:pt x="124" y="157"/>
                </a:cubicBezTo>
                <a:cubicBezTo>
                  <a:pt x="134" y="157"/>
                  <a:pt x="143" y="154"/>
                  <a:pt x="151" y="148"/>
                </a:cubicBezTo>
                <a:cubicBezTo>
                  <a:pt x="154" y="186"/>
                  <a:pt x="174" y="194"/>
                  <a:pt x="179" y="195"/>
                </a:cubicBezTo>
                <a:cubicBezTo>
                  <a:pt x="179" y="195"/>
                  <a:pt x="179" y="195"/>
                  <a:pt x="179" y="195"/>
                </a:cubicBezTo>
                <a:cubicBezTo>
                  <a:pt x="217" y="203"/>
                  <a:pt x="237" y="219"/>
                  <a:pt x="239" y="243"/>
                </a:cubicBezTo>
                <a:lnTo>
                  <a:pt x="9" y="243"/>
                </a:lnTo>
                <a:close/>
                <a:moveTo>
                  <a:pt x="297" y="79"/>
                </a:moveTo>
                <a:cubicBezTo>
                  <a:pt x="297" y="70"/>
                  <a:pt x="290" y="63"/>
                  <a:pt x="282" y="63"/>
                </a:cubicBezTo>
                <a:cubicBezTo>
                  <a:pt x="274" y="63"/>
                  <a:pt x="267" y="70"/>
                  <a:pt x="267" y="79"/>
                </a:cubicBezTo>
                <a:cubicBezTo>
                  <a:pt x="267" y="87"/>
                  <a:pt x="274" y="94"/>
                  <a:pt x="282" y="94"/>
                </a:cubicBezTo>
                <a:cubicBezTo>
                  <a:pt x="290" y="94"/>
                  <a:pt x="297" y="87"/>
                  <a:pt x="297" y="79"/>
                </a:cubicBezTo>
                <a:close/>
                <a:moveTo>
                  <a:pt x="276" y="79"/>
                </a:moveTo>
                <a:cubicBezTo>
                  <a:pt x="276" y="75"/>
                  <a:pt x="279" y="73"/>
                  <a:pt x="282" y="73"/>
                </a:cubicBezTo>
                <a:cubicBezTo>
                  <a:pt x="285" y="73"/>
                  <a:pt x="288" y="75"/>
                  <a:pt x="288" y="79"/>
                </a:cubicBezTo>
                <a:cubicBezTo>
                  <a:pt x="288" y="82"/>
                  <a:pt x="285" y="84"/>
                  <a:pt x="282" y="84"/>
                </a:cubicBezTo>
                <a:cubicBezTo>
                  <a:pt x="279" y="84"/>
                  <a:pt x="276" y="82"/>
                  <a:pt x="276" y="79"/>
                </a:cubicBezTo>
                <a:close/>
                <a:moveTo>
                  <a:pt x="245" y="63"/>
                </a:moveTo>
                <a:cubicBezTo>
                  <a:pt x="237" y="63"/>
                  <a:pt x="230" y="70"/>
                  <a:pt x="230" y="79"/>
                </a:cubicBezTo>
                <a:cubicBezTo>
                  <a:pt x="230" y="87"/>
                  <a:pt x="237" y="94"/>
                  <a:pt x="245" y="94"/>
                </a:cubicBezTo>
                <a:cubicBezTo>
                  <a:pt x="253" y="94"/>
                  <a:pt x="260" y="87"/>
                  <a:pt x="260" y="79"/>
                </a:cubicBezTo>
                <a:cubicBezTo>
                  <a:pt x="260" y="70"/>
                  <a:pt x="253" y="63"/>
                  <a:pt x="245" y="63"/>
                </a:cubicBezTo>
                <a:close/>
                <a:moveTo>
                  <a:pt x="245" y="84"/>
                </a:moveTo>
                <a:cubicBezTo>
                  <a:pt x="242" y="84"/>
                  <a:pt x="239" y="82"/>
                  <a:pt x="239" y="79"/>
                </a:cubicBezTo>
                <a:cubicBezTo>
                  <a:pt x="239" y="75"/>
                  <a:pt x="242" y="73"/>
                  <a:pt x="245" y="73"/>
                </a:cubicBezTo>
                <a:cubicBezTo>
                  <a:pt x="248" y="73"/>
                  <a:pt x="251" y="75"/>
                  <a:pt x="251" y="79"/>
                </a:cubicBezTo>
                <a:cubicBezTo>
                  <a:pt x="251" y="82"/>
                  <a:pt x="248" y="84"/>
                  <a:pt x="245" y="84"/>
                </a:cubicBezTo>
                <a:close/>
                <a:moveTo>
                  <a:pt x="208" y="94"/>
                </a:moveTo>
                <a:cubicBezTo>
                  <a:pt x="212" y="94"/>
                  <a:pt x="216" y="92"/>
                  <a:pt x="219" y="89"/>
                </a:cubicBezTo>
                <a:cubicBezTo>
                  <a:pt x="222" y="86"/>
                  <a:pt x="223" y="83"/>
                  <a:pt x="223" y="79"/>
                </a:cubicBezTo>
                <a:cubicBezTo>
                  <a:pt x="223" y="75"/>
                  <a:pt x="222" y="71"/>
                  <a:pt x="219" y="68"/>
                </a:cubicBezTo>
                <a:cubicBezTo>
                  <a:pt x="216" y="65"/>
                  <a:pt x="212" y="64"/>
                  <a:pt x="208" y="64"/>
                </a:cubicBezTo>
                <a:cubicBezTo>
                  <a:pt x="204" y="64"/>
                  <a:pt x="200" y="65"/>
                  <a:pt x="198" y="68"/>
                </a:cubicBezTo>
                <a:cubicBezTo>
                  <a:pt x="195" y="71"/>
                  <a:pt x="193" y="75"/>
                  <a:pt x="193" y="79"/>
                </a:cubicBezTo>
                <a:cubicBezTo>
                  <a:pt x="193" y="83"/>
                  <a:pt x="195" y="87"/>
                  <a:pt x="198" y="89"/>
                </a:cubicBezTo>
                <a:cubicBezTo>
                  <a:pt x="200" y="92"/>
                  <a:pt x="204" y="94"/>
                  <a:pt x="208" y="94"/>
                </a:cubicBezTo>
                <a:close/>
                <a:moveTo>
                  <a:pt x="204" y="75"/>
                </a:moveTo>
                <a:cubicBezTo>
                  <a:pt x="205" y="74"/>
                  <a:pt x="207" y="73"/>
                  <a:pt x="208" y="73"/>
                </a:cubicBezTo>
                <a:cubicBezTo>
                  <a:pt x="210" y="73"/>
                  <a:pt x="211" y="74"/>
                  <a:pt x="212" y="75"/>
                </a:cubicBezTo>
                <a:cubicBezTo>
                  <a:pt x="213" y="76"/>
                  <a:pt x="214" y="77"/>
                  <a:pt x="214" y="79"/>
                </a:cubicBezTo>
                <a:cubicBezTo>
                  <a:pt x="214" y="80"/>
                  <a:pt x="213" y="82"/>
                  <a:pt x="212" y="83"/>
                </a:cubicBezTo>
                <a:cubicBezTo>
                  <a:pt x="210" y="85"/>
                  <a:pt x="206" y="85"/>
                  <a:pt x="204" y="83"/>
                </a:cubicBezTo>
                <a:cubicBezTo>
                  <a:pt x="203" y="82"/>
                  <a:pt x="202" y="80"/>
                  <a:pt x="202" y="79"/>
                </a:cubicBezTo>
                <a:cubicBezTo>
                  <a:pt x="202" y="77"/>
                  <a:pt x="203" y="76"/>
                  <a:pt x="204" y="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980573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graphicEl>
                                              <a:dgm id="{80C83430-0DBD-4F49-9E64-0C82594BD9F0}"/>
                                            </p:graphicEl>
                                          </p:spTgt>
                                        </p:tgtEl>
                                        <p:attrNameLst>
                                          <p:attrName>style.visibility</p:attrName>
                                        </p:attrNameLst>
                                      </p:cBhvr>
                                      <p:to>
                                        <p:strVal val="visible"/>
                                      </p:to>
                                    </p:set>
                                    <p:animEffect transition="in" filter="fade">
                                      <p:cBhvr>
                                        <p:cTn id="7" dur="300"/>
                                        <p:tgtEl>
                                          <p:spTgt spid="4">
                                            <p:graphicEl>
                                              <a:dgm id="{80C83430-0DBD-4F49-9E64-0C82594BD9F0}"/>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33"/>
                                        </p:tgtEl>
                                        <p:attrNameLst>
                                          <p:attrName>style.visibility</p:attrName>
                                        </p:attrNameLst>
                                      </p:cBhvr>
                                      <p:to>
                                        <p:strVal val="visible"/>
                                      </p:to>
                                    </p:set>
                                    <p:animEffect transition="in" filter="fade">
                                      <p:cBhvr>
                                        <p:cTn id="10" dur="300"/>
                                        <p:tgtEl>
                                          <p:spTgt spid="33"/>
                                        </p:tgtEl>
                                      </p:cBhvr>
                                    </p:animEffect>
                                  </p:childTnLst>
                                </p:cTn>
                              </p:par>
                              <p:par>
                                <p:cTn id="11" presetID="22" presetClass="entr" presetSubtype="8" fill="hold" grpId="0" nodeType="withEffect">
                                  <p:stCondLst>
                                    <p:cond delay="300"/>
                                  </p:stCondLst>
                                  <p:childTnLst>
                                    <p:set>
                                      <p:cBhvr>
                                        <p:cTn id="12" dur="1" fill="hold">
                                          <p:stCondLst>
                                            <p:cond delay="0"/>
                                          </p:stCondLst>
                                        </p:cTn>
                                        <p:tgtEl>
                                          <p:spTgt spid="19"/>
                                        </p:tgtEl>
                                        <p:attrNameLst>
                                          <p:attrName>style.visibility</p:attrName>
                                        </p:attrNameLst>
                                      </p:cBhvr>
                                      <p:to>
                                        <p:strVal val="visible"/>
                                      </p:to>
                                    </p:set>
                                    <p:animEffect transition="in" filter="wipe(left)">
                                      <p:cBhvr>
                                        <p:cTn id="13" dur="300"/>
                                        <p:tgtEl>
                                          <p:spTgt spid="19"/>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par>
                                <p:cTn id="17" presetID="10" presetClass="entr" presetSubtype="0" fill="hold" grpId="0" nodeType="withEffect">
                                  <p:stCondLst>
                                    <p:cond delay="30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10" presetClass="entr" presetSubtype="0" fill="hold" grpId="0" nodeType="withEffect">
                                  <p:stCondLst>
                                    <p:cond delay="600"/>
                                  </p:stCondLst>
                                  <p:childTnLst>
                                    <p:set>
                                      <p:cBhvr>
                                        <p:cTn id="21" dur="1" fill="hold">
                                          <p:stCondLst>
                                            <p:cond delay="0"/>
                                          </p:stCondLst>
                                        </p:cTn>
                                        <p:tgtEl>
                                          <p:spTgt spid="9"/>
                                        </p:tgtEl>
                                        <p:attrNameLst>
                                          <p:attrName>style.visibility</p:attrName>
                                        </p:attrNameLst>
                                      </p:cBhvr>
                                      <p:to>
                                        <p:strVal val="visible"/>
                                      </p:to>
                                    </p:set>
                                    <p:animEffect transition="in" filter="fade">
                                      <p:cBhvr>
                                        <p:cTn id="22" dur="300"/>
                                        <p:tgtEl>
                                          <p:spTgt spid="9"/>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4">
                                            <p:graphicEl>
                                              <a:dgm id="{87FD9542-8FD3-C842-BF99-47B1884B62F8}"/>
                                            </p:graphicEl>
                                          </p:spTgt>
                                        </p:tgtEl>
                                        <p:attrNameLst>
                                          <p:attrName>style.visibility</p:attrName>
                                        </p:attrNameLst>
                                      </p:cBhvr>
                                      <p:to>
                                        <p:strVal val="visible"/>
                                      </p:to>
                                    </p:set>
                                    <p:animEffect transition="in" filter="fade">
                                      <p:cBhvr>
                                        <p:cTn id="25" dur="300"/>
                                        <p:tgtEl>
                                          <p:spTgt spid="4">
                                            <p:graphicEl>
                                              <a:dgm id="{87FD9542-8FD3-C842-BF99-47B1884B62F8}"/>
                                            </p:graphicEl>
                                          </p:spTgt>
                                        </p:tgtEl>
                                      </p:cBhvr>
                                    </p:animEffect>
                                  </p:childTnLst>
                                </p:cTn>
                              </p:par>
                              <p:par>
                                <p:cTn id="26" presetID="10" presetClass="entr" presetSubtype="0" fill="hold" grpId="0" nodeType="withEffect">
                                  <p:stCondLst>
                                    <p:cond delay="400"/>
                                  </p:stCondLst>
                                  <p:childTnLst>
                                    <p:set>
                                      <p:cBhvr>
                                        <p:cTn id="27" dur="1" fill="hold">
                                          <p:stCondLst>
                                            <p:cond delay="0"/>
                                          </p:stCondLst>
                                        </p:cTn>
                                        <p:tgtEl>
                                          <p:spTgt spid="35"/>
                                        </p:tgtEl>
                                        <p:attrNameLst>
                                          <p:attrName>style.visibility</p:attrName>
                                        </p:attrNameLst>
                                      </p:cBhvr>
                                      <p:to>
                                        <p:strVal val="visible"/>
                                      </p:to>
                                    </p:set>
                                    <p:animEffect transition="in" filter="fade">
                                      <p:cBhvr>
                                        <p:cTn id="28" dur="300"/>
                                        <p:tgtEl>
                                          <p:spTgt spid="35"/>
                                        </p:tgtEl>
                                      </p:cBhvr>
                                    </p:animEffect>
                                  </p:childTnLst>
                                </p:cTn>
                              </p:par>
                              <p:par>
                                <p:cTn id="29" presetID="22" presetClass="entr" presetSubtype="8" fill="hold" grpId="0" nodeType="withEffect">
                                  <p:stCondLst>
                                    <p:cond delay="500"/>
                                  </p:stCondLst>
                                  <p:childTnLst>
                                    <p:set>
                                      <p:cBhvr>
                                        <p:cTn id="30" dur="1" fill="hold">
                                          <p:stCondLst>
                                            <p:cond delay="0"/>
                                          </p:stCondLst>
                                        </p:cTn>
                                        <p:tgtEl>
                                          <p:spTgt spid="20"/>
                                        </p:tgtEl>
                                        <p:attrNameLst>
                                          <p:attrName>style.visibility</p:attrName>
                                        </p:attrNameLst>
                                      </p:cBhvr>
                                      <p:to>
                                        <p:strVal val="visible"/>
                                      </p:to>
                                    </p:set>
                                    <p:animEffect transition="in" filter="wipe(left)">
                                      <p:cBhvr>
                                        <p:cTn id="31" dur="300"/>
                                        <p:tgtEl>
                                          <p:spTgt spid="20"/>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27"/>
                                        </p:tgtEl>
                                        <p:attrNameLst>
                                          <p:attrName>style.visibility</p:attrName>
                                        </p:attrNameLst>
                                      </p:cBhvr>
                                      <p:to>
                                        <p:strVal val="visible"/>
                                      </p:to>
                                    </p:set>
                                    <p:animEffect transition="in" filter="fade">
                                      <p:cBhvr>
                                        <p:cTn id="34" dur="500"/>
                                        <p:tgtEl>
                                          <p:spTgt spid="27"/>
                                        </p:tgtEl>
                                      </p:cBhvr>
                                    </p:animEffect>
                                  </p:childTnLst>
                                </p:cTn>
                              </p:par>
                              <p:par>
                                <p:cTn id="35" presetID="10" presetClass="entr" presetSubtype="0" fill="hold" grpId="0" nodeType="withEffect">
                                  <p:stCondLst>
                                    <p:cond delay="60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500"/>
                                        <p:tgtEl>
                                          <p:spTgt spid="28"/>
                                        </p:tgtEl>
                                      </p:cBhvr>
                                    </p:animEffect>
                                  </p:childTnLst>
                                </p:cTn>
                              </p:par>
                              <p:par>
                                <p:cTn id="38" presetID="10" presetClass="entr" presetSubtype="0" fill="hold" grpId="0" nodeType="withEffect">
                                  <p:stCondLst>
                                    <p:cond delay="900"/>
                                  </p:stCondLst>
                                  <p:childTnLst>
                                    <p:set>
                                      <p:cBhvr>
                                        <p:cTn id="39" dur="1" fill="hold">
                                          <p:stCondLst>
                                            <p:cond delay="0"/>
                                          </p:stCondLst>
                                        </p:cTn>
                                        <p:tgtEl>
                                          <p:spTgt spid="7"/>
                                        </p:tgtEl>
                                        <p:attrNameLst>
                                          <p:attrName>style.visibility</p:attrName>
                                        </p:attrNameLst>
                                      </p:cBhvr>
                                      <p:to>
                                        <p:strVal val="visible"/>
                                      </p:to>
                                    </p:set>
                                    <p:animEffect transition="in" filter="fade">
                                      <p:cBhvr>
                                        <p:cTn id="40" dur="300"/>
                                        <p:tgtEl>
                                          <p:spTgt spid="7"/>
                                        </p:tgtEl>
                                      </p:cBhvr>
                                    </p:animEffect>
                                  </p:childTnLst>
                                </p:cTn>
                              </p:par>
                              <p:par>
                                <p:cTn id="41" presetID="10" presetClass="entr" presetSubtype="0" fill="hold" grpId="0" nodeType="withEffect">
                                  <p:stCondLst>
                                    <p:cond delay="600"/>
                                  </p:stCondLst>
                                  <p:childTnLst>
                                    <p:set>
                                      <p:cBhvr>
                                        <p:cTn id="42" dur="1" fill="hold">
                                          <p:stCondLst>
                                            <p:cond delay="0"/>
                                          </p:stCondLst>
                                        </p:cTn>
                                        <p:tgtEl>
                                          <p:spTgt spid="4">
                                            <p:graphicEl>
                                              <a:dgm id="{19D3CC6C-315D-6D46-A1D0-2DDEC1C7A2BA}"/>
                                            </p:graphicEl>
                                          </p:spTgt>
                                        </p:tgtEl>
                                        <p:attrNameLst>
                                          <p:attrName>style.visibility</p:attrName>
                                        </p:attrNameLst>
                                      </p:cBhvr>
                                      <p:to>
                                        <p:strVal val="visible"/>
                                      </p:to>
                                    </p:set>
                                    <p:animEffect transition="in" filter="fade">
                                      <p:cBhvr>
                                        <p:cTn id="43" dur="300"/>
                                        <p:tgtEl>
                                          <p:spTgt spid="4">
                                            <p:graphicEl>
                                              <a:dgm id="{19D3CC6C-315D-6D46-A1D0-2DDEC1C7A2BA}"/>
                                            </p:graphicEl>
                                          </p:spTgt>
                                        </p:tgtEl>
                                      </p:cBhvr>
                                    </p:animEffect>
                                  </p:childTnLst>
                                </p:cTn>
                              </p:par>
                              <p:par>
                                <p:cTn id="44" presetID="10" presetClass="entr" presetSubtype="0" fill="hold" grpId="0" nodeType="withEffect">
                                  <p:stCondLst>
                                    <p:cond delay="700"/>
                                  </p:stCondLst>
                                  <p:childTnLst>
                                    <p:set>
                                      <p:cBhvr>
                                        <p:cTn id="45" dur="1" fill="hold">
                                          <p:stCondLst>
                                            <p:cond delay="0"/>
                                          </p:stCondLst>
                                        </p:cTn>
                                        <p:tgtEl>
                                          <p:spTgt spid="36"/>
                                        </p:tgtEl>
                                        <p:attrNameLst>
                                          <p:attrName>style.visibility</p:attrName>
                                        </p:attrNameLst>
                                      </p:cBhvr>
                                      <p:to>
                                        <p:strVal val="visible"/>
                                      </p:to>
                                    </p:set>
                                    <p:animEffect transition="in" filter="fade">
                                      <p:cBhvr>
                                        <p:cTn id="46" dur="300"/>
                                        <p:tgtEl>
                                          <p:spTgt spid="36"/>
                                        </p:tgtEl>
                                      </p:cBhvr>
                                    </p:animEffect>
                                  </p:childTnLst>
                                </p:cTn>
                              </p:par>
                              <p:par>
                                <p:cTn id="47" presetID="22" presetClass="entr" presetSubtype="8" fill="hold" grpId="0" nodeType="withEffect">
                                  <p:stCondLst>
                                    <p:cond delay="800"/>
                                  </p:stCondLst>
                                  <p:childTnLst>
                                    <p:set>
                                      <p:cBhvr>
                                        <p:cTn id="48" dur="1" fill="hold">
                                          <p:stCondLst>
                                            <p:cond delay="0"/>
                                          </p:stCondLst>
                                        </p:cTn>
                                        <p:tgtEl>
                                          <p:spTgt spid="21"/>
                                        </p:tgtEl>
                                        <p:attrNameLst>
                                          <p:attrName>style.visibility</p:attrName>
                                        </p:attrNameLst>
                                      </p:cBhvr>
                                      <p:to>
                                        <p:strVal val="visible"/>
                                      </p:to>
                                    </p:set>
                                    <p:animEffect transition="in" filter="wipe(left)">
                                      <p:cBhvr>
                                        <p:cTn id="49" dur="300"/>
                                        <p:tgtEl>
                                          <p:spTgt spid="21"/>
                                        </p:tgtEl>
                                      </p:cBhvr>
                                    </p:animEffect>
                                  </p:childTnLst>
                                </p:cTn>
                              </p:par>
                              <p:par>
                                <p:cTn id="50" presetID="10" presetClass="entr" presetSubtype="0" fill="hold" grpId="0" nodeType="withEffect">
                                  <p:stCondLst>
                                    <p:cond delay="900"/>
                                  </p:stCondLst>
                                  <p:childTnLst>
                                    <p:set>
                                      <p:cBhvr>
                                        <p:cTn id="51" dur="1" fill="hold">
                                          <p:stCondLst>
                                            <p:cond delay="0"/>
                                          </p:stCondLst>
                                        </p:cTn>
                                        <p:tgtEl>
                                          <p:spTgt spid="31"/>
                                        </p:tgtEl>
                                        <p:attrNameLst>
                                          <p:attrName>style.visibility</p:attrName>
                                        </p:attrNameLst>
                                      </p:cBhvr>
                                      <p:to>
                                        <p:strVal val="visible"/>
                                      </p:to>
                                    </p:set>
                                    <p:animEffect transition="in" filter="fade">
                                      <p:cBhvr>
                                        <p:cTn id="52" dur="500"/>
                                        <p:tgtEl>
                                          <p:spTgt spid="31"/>
                                        </p:tgtEl>
                                      </p:cBhvr>
                                    </p:animEffect>
                                  </p:childTnLst>
                                </p:cTn>
                              </p:par>
                              <p:par>
                                <p:cTn id="53" presetID="10" presetClass="entr" presetSubtype="0" fill="hold" grpId="0" nodeType="withEffect">
                                  <p:stCondLst>
                                    <p:cond delay="900"/>
                                  </p:stCondLst>
                                  <p:childTnLst>
                                    <p:set>
                                      <p:cBhvr>
                                        <p:cTn id="54" dur="1" fill="hold">
                                          <p:stCondLst>
                                            <p:cond delay="0"/>
                                          </p:stCondLst>
                                        </p:cTn>
                                        <p:tgtEl>
                                          <p:spTgt spid="29"/>
                                        </p:tgtEl>
                                        <p:attrNameLst>
                                          <p:attrName>style.visibility</p:attrName>
                                        </p:attrNameLst>
                                      </p:cBhvr>
                                      <p:to>
                                        <p:strVal val="visible"/>
                                      </p:to>
                                    </p:set>
                                    <p:animEffect transition="in" filter="fade">
                                      <p:cBhvr>
                                        <p:cTn id="55" dur="500"/>
                                        <p:tgtEl>
                                          <p:spTgt spid="29"/>
                                        </p:tgtEl>
                                      </p:cBhvr>
                                    </p:animEffect>
                                  </p:childTnLst>
                                </p:cTn>
                              </p:par>
                              <p:par>
                                <p:cTn id="56" presetID="10" presetClass="entr" presetSubtype="0" fill="hold" grpId="0" nodeType="withEffect">
                                  <p:stCondLst>
                                    <p:cond delay="1200"/>
                                  </p:stCondLst>
                                  <p:childTnLst>
                                    <p:set>
                                      <p:cBhvr>
                                        <p:cTn id="57" dur="1" fill="hold">
                                          <p:stCondLst>
                                            <p:cond delay="0"/>
                                          </p:stCondLst>
                                        </p:cTn>
                                        <p:tgtEl>
                                          <p:spTgt spid="10"/>
                                        </p:tgtEl>
                                        <p:attrNameLst>
                                          <p:attrName>style.visibility</p:attrName>
                                        </p:attrNameLst>
                                      </p:cBhvr>
                                      <p:to>
                                        <p:strVal val="visible"/>
                                      </p:to>
                                    </p:set>
                                    <p:animEffect transition="in" filter="fade">
                                      <p:cBhvr>
                                        <p:cTn id="58" dur="300"/>
                                        <p:tgtEl>
                                          <p:spTgt spid="10"/>
                                        </p:tgtEl>
                                      </p:cBhvr>
                                    </p:animEffect>
                                  </p:childTnLst>
                                </p:cTn>
                              </p:par>
                              <p:par>
                                <p:cTn id="59" presetID="10" presetClass="entr" presetSubtype="0" fill="hold" grpId="0" nodeType="withEffect">
                                  <p:stCondLst>
                                    <p:cond delay="900"/>
                                  </p:stCondLst>
                                  <p:childTnLst>
                                    <p:set>
                                      <p:cBhvr>
                                        <p:cTn id="60" dur="1" fill="hold">
                                          <p:stCondLst>
                                            <p:cond delay="0"/>
                                          </p:stCondLst>
                                        </p:cTn>
                                        <p:tgtEl>
                                          <p:spTgt spid="4">
                                            <p:graphicEl>
                                              <a:dgm id="{CBDC1C1A-EBA1-C041-91B6-DB84A72A1EA4}"/>
                                            </p:graphicEl>
                                          </p:spTgt>
                                        </p:tgtEl>
                                        <p:attrNameLst>
                                          <p:attrName>style.visibility</p:attrName>
                                        </p:attrNameLst>
                                      </p:cBhvr>
                                      <p:to>
                                        <p:strVal val="visible"/>
                                      </p:to>
                                    </p:set>
                                    <p:animEffect transition="in" filter="fade">
                                      <p:cBhvr>
                                        <p:cTn id="61" dur="300"/>
                                        <p:tgtEl>
                                          <p:spTgt spid="4">
                                            <p:graphicEl>
                                              <a:dgm id="{CBDC1C1A-EBA1-C041-91B6-DB84A72A1EA4}"/>
                                            </p:graphicEl>
                                          </p:spTgt>
                                        </p:tgtEl>
                                      </p:cBhvr>
                                    </p:animEffect>
                                  </p:childTnLst>
                                </p:cTn>
                              </p:par>
                              <p:par>
                                <p:cTn id="62" presetID="10" presetClass="entr" presetSubtype="0" fill="hold" grpId="0" nodeType="withEffect">
                                  <p:stCondLst>
                                    <p:cond delay="1000"/>
                                  </p:stCondLst>
                                  <p:childTnLst>
                                    <p:set>
                                      <p:cBhvr>
                                        <p:cTn id="63" dur="1" fill="hold">
                                          <p:stCondLst>
                                            <p:cond delay="0"/>
                                          </p:stCondLst>
                                        </p:cTn>
                                        <p:tgtEl>
                                          <p:spTgt spid="37"/>
                                        </p:tgtEl>
                                        <p:attrNameLst>
                                          <p:attrName>style.visibility</p:attrName>
                                        </p:attrNameLst>
                                      </p:cBhvr>
                                      <p:to>
                                        <p:strVal val="visible"/>
                                      </p:to>
                                    </p:set>
                                    <p:animEffect transition="in" filter="fade">
                                      <p:cBhvr>
                                        <p:cTn id="64" dur="300"/>
                                        <p:tgtEl>
                                          <p:spTgt spid="37"/>
                                        </p:tgtEl>
                                      </p:cBhvr>
                                    </p:animEffect>
                                  </p:childTnLst>
                                </p:cTn>
                              </p:par>
                              <p:par>
                                <p:cTn id="65" presetID="22" presetClass="entr" presetSubtype="8" fill="hold" grpId="0" nodeType="withEffect">
                                  <p:stCondLst>
                                    <p:cond delay="1100"/>
                                  </p:stCondLst>
                                  <p:childTnLst>
                                    <p:set>
                                      <p:cBhvr>
                                        <p:cTn id="66" dur="1" fill="hold">
                                          <p:stCondLst>
                                            <p:cond delay="0"/>
                                          </p:stCondLst>
                                        </p:cTn>
                                        <p:tgtEl>
                                          <p:spTgt spid="22"/>
                                        </p:tgtEl>
                                        <p:attrNameLst>
                                          <p:attrName>style.visibility</p:attrName>
                                        </p:attrNameLst>
                                      </p:cBhvr>
                                      <p:to>
                                        <p:strVal val="visible"/>
                                      </p:to>
                                    </p:set>
                                    <p:animEffect transition="in" filter="wipe(left)">
                                      <p:cBhvr>
                                        <p:cTn id="67" dur="300"/>
                                        <p:tgtEl>
                                          <p:spTgt spid="22"/>
                                        </p:tgtEl>
                                      </p:cBhvr>
                                    </p:animEffect>
                                  </p:childTnLst>
                                </p:cTn>
                              </p:par>
                              <p:par>
                                <p:cTn id="68" presetID="10" presetClass="entr" presetSubtype="0" fill="hold" grpId="0" nodeType="withEffect">
                                  <p:stCondLst>
                                    <p:cond delay="1200"/>
                                  </p:stCondLst>
                                  <p:childTnLst>
                                    <p:set>
                                      <p:cBhvr>
                                        <p:cTn id="69" dur="1" fill="hold">
                                          <p:stCondLst>
                                            <p:cond delay="0"/>
                                          </p:stCondLst>
                                        </p:cTn>
                                        <p:tgtEl>
                                          <p:spTgt spid="32"/>
                                        </p:tgtEl>
                                        <p:attrNameLst>
                                          <p:attrName>style.visibility</p:attrName>
                                        </p:attrNameLst>
                                      </p:cBhvr>
                                      <p:to>
                                        <p:strVal val="visible"/>
                                      </p:to>
                                    </p:set>
                                    <p:animEffect transition="in" filter="fade">
                                      <p:cBhvr>
                                        <p:cTn id="70" dur="500"/>
                                        <p:tgtEl>
                                          <p:spTgt spid="32"/>
                                        </p:tgtEl>
                                      </p:cBhvr>
                                    </p:animEffect>
                                  </p:childTnLst>
                                </p:cTn>
                              </p:par>
                              <p:par>
                                <p:cTn id="71" presetID="10" presetClass="entr" presetSubtype="0" fill="hold" grpId="0" nodeType="withEffect">
                                  <p:stCondLst>
                                    <p:cond delay="1200"/>
                                  </p:stCondLst>
                                  <p:childTnLst>
                                    <p:set>
                                      <p:cBhvr>
                                        <p:cTn id="72" dur="1" fill="hold">
                                          <p:stCondLst>
                                            <p:cond delay="0"/>
                                          </p:stCondLst>
                                        </p:cTn>
                                        <p:tgtEl>
                                          <p:spTgt spid="30"/>
                                        </p:tgtEl>
                                        <p:attrNameLst>
                                          <p:attrName>style.visibility</p:attrName>
                                        </p:attrNameLst>
                                      </p:cBhvr>
                                      <p:to>
                                        <p:strVal val="visible"/>
                                      </p:to>
                                    </p:set>
                                    <p:animEffect transition="in" filter="fade">
                                      <p:cBhvr>
                                        <p:cTn id="73" dur="500"/>
                                        <p:tgtEl>
                                          <p:spTgt spid="30"/>
                                        </p:tgtEl>
                                      </p:cBhvr>
                                    </p:animEffect>
                                  </p:childTnLst>
                                </p:cTn>
                              </p:par>
                              <p:par>
                                <p:cTn id="74" presetID="10" presetClass="entr" presetSubtype="0" fill="hold" grpId="0" nodeType="withEffect">
                                  <p:stCondLst>
                                    <p:cond delay="1500"/>
                                  </p:stCondLst>
                                  <p:childTnLst>
                                    <p:set>
                                      <p:cBhvr>
                                        <p:cTn id="75" dur="1" fill="hold">
                                          <p:stCondLst>
                                            <p:cond delay="0"/>
                                          </p:stCondLst>
                                        </p:cTn>
                                        <p:tgtEl>
                                          <p:spTgt spid="17"/>
                                        </p:tgtEl>
                                        <p:attrNameLst>
                                          <p:attrName>style.visibility</p:attrName>
                                        </p:attrNameLst>
                                      </p:cBhvr>
                                      <p:to>
                                        <p:strVal val="visible"/>
                                      </p:to>
                                    </p:set>
                                    <p:animEffect transition="in" filter="fade">
                                      <p:cBhvr>
                                        <p:cTn id="76" dur="3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Dgm bld="one" rev="1"/>
        </p:bldSub>
      </p:bldGraphic>
      <p:bldP spid="21" grpId="0" animBg="1"/>
      <p:bldP spid="22" grpId="0" animBg="1"/>
      <p:bldP spid="20" grpId="0" animBg="1"/>
      <p:bldP spid="19" grpId="0" animBg="1"/>
      <p:bldP spid="23" grpId="0"/>
      <p:bldP spid="6" grpId="0"/>
      <p:bldP spid="27" grpId="0"/>
      <p:bldP spid="28" grpId="0"/>
      <p:bldP spid="29" grpId="0"/>
      <p:bldP spid="30" grpId="0"/>
      <p:bldP spid="31" grpId="0"/>
      <p:bldP spid="32" grpId="0"/>
      <p:bldP spid="33" grpId="0"/>
      <p:bldP spid="35" grpId="0"/>
      <p:bldP spid="36" grpId="0"/>
      <p:bldP spid="37" grpId="0"/>
      <p:bldP spid="7" grpId="0" animBg="1"/>
      <p:bldP spid="10" grpId="0" animBg="1"/>
      <p:bldP spid="17" grpId="0" animBg="1"/>
      <p:bldP spid="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4377000" y="1818620"/>
            <a:ext cx="3408379" cy="3408379"/>
          </a:xfrm>
          <a:prstGeom prst="ellipse">
            <a:avLst/>
          </a:prstGeom>
          <a:solidFill>
            <a:schemeClr val="bg1">
              <a:lumMod val="50000"/>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 name="Title 1"/>
          <p:cNvSpPr>
            <a:spLocks noGrp="1"/>
          </p:cNvSpPr>
          <p:nvPr>
            <p:ph type="title"/>
          </p:nvPr>
        </p:nvSpPr>
        <p:spPr/>
        <p:txBody>
          <a:bodyPr/>
          <a:lstStyle/>
          <a:p>
            <a:r>
              <a:rPr lang="en-US" dirty="0"/>
              <a:t>REVENUES</a:t>
            </a:r>
          </a:p>
        </p:txBody>
      </p:sp>
      <p:sp>
        <p:nvSpPr>
          <p:cNvPr id="9" name="Pie 8"/>
          <p:cNvSpPr/>
          <p:nvPr/>
        </p:nvSpPr>
        <p:spPr>
          <a:xfrm>
            <a:off x="3848942" y="1290561"/>
            <a:ext cx="4464496" cy="4464496"/>
          </a:xfrm>
          <a:prstGeom prst="pie">
            <a:avLst>
              <a:gd name="adj1" fmla="val 12147609"/>
              <a:gd name="adj2" fmla="val 14284542"/>
            </a:avLst>
          </a:prstGeom>
          <a:solidFill>
            <a:schemeClr val="tx2">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10" name="Pie 9"/>
          <p:cNvSpPr/>
          <p:nvPr/>
        </p:nvSpPr>
        <p:spPr>
          <a:xfrm>
            <a:off x="3848942" y="1290561"/>
            <a:ext cx="4464496" cy="4464496"/>
          </a:xfrm>
          <a:prstGeom prst="pie">
            <a:avLst>
              <a:gd name="adj1" fmla="val 6199411"/>
              <a:gd name="adj2" fmla="val 10253042"/>
            </a:avLst>
          </a:prstGeom>
          <a:solidFill>
            <a:schemeClr val="accent5">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11" name="Pie 10"/>
          <p:cNvSpPr/>
          <p:nvPr/>
        </p:nvSpPr>
        <p:spPr>
          <a:xfrm>
            <a:off x="3511507" y="978527"/>
            <a:ext cx="5088565" cy="5088565"/>
          </a:xfrm>
          <a:prstGeom prst="pie">
            <a:avLst>
              <a:gd name="adj1" fmla="val 20379763"/>
              <a:gd name="adj2" fmla="val 2003783"/>
            </a:avLst>
          </a:prstGeom>
          <a:solidFill>
            <a:schemeClr val="accent3">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12" name="Pie 11"/>
          <p:cNvSpPr/>
          <p:nvPr/>
        </p:nvSpPr>
        <p:spPr>
          <a:xfrm>
            <a:off x="3848942" y="1290561"/>
            <a:ext cx="4464496" cy="4464496"/>
          </a:xfrm>
          <a:prstGeom prst="pie">
            <a:avLst>
              <a:gd name="adj1" fmla="val 18316965"/>
              <a:gd name="adj2" fmla="val 21079154"/>
            </a:avLst>
          </a:prstGeom>
          <a:solidFill>
            <a:schemeClr val="accent1">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39" name="Pie 38"/>
          <p:cNvSpPr/>
          <p:nvPr/>
        </p:nvSpPr>
        <p:spPr>
          <a:xfrm>
            <a:off x="3415496" y="882516"/>
            <a:ext cx="5280587" cy="5280587"/>
          </a:xfrm>
          <a:prstGeom prst="pie">
            <a:avLst>
              <a:gd name="adj1" fmla="val 9630247"/>
              <a:gd name="adj2" fmla="val 11520264"/>
            </a:avLst>
          </a:prstGeom>
          <a:solidFill>
            <a:schemeClr val="accent6">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43" name="Pie 42"/>
          <p:cNvSpPr/>
          <p:nvPr/>
        </p:nvSpPr>
        <p:spPr>
          <a:xfrm>
            <a:off x="4114960" y="1556580"/>
            <a:ext cx="3932459" cy="3932459"/>
          </a:xfrm>
          <a:prstGeom prst="pie">
            <a:avLst>
              <a:gd name="adj1" fmla="val 1652294"/>
              <a:gd name="adj2" fmla="val 4142044"/>
            </a:avLst>
          </a:prstGeom>
          <a:solidFill>
            <a:schemeClr val="accent3">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grpSp>
        <p:nvGrpSpPr>
          <p:cNvPr id="67" name="Group 66"/>
          <p:cNvGrpSpPr/>
          <p:nvPr/>
        </p:nvGrpSpPr>
        <p:grpSpPr>
          <a:xfrm>
            <a:off x="4083683" y="1525303"/>
            <a:ext cx="3995013" cy="3995013"/>
            <a:chOff x="3185119" y="1363965"/>
            <a:chExt cx="2556284" cy="2556284"/>
          </a:xfrm>
        </p:grpSpPr>
        <p:grpSp>
          <p:nvGrpSpPr>
            <p:cNvPr id="66" name="Group 65"/>
            <p:cNvGrpSpPr/>
            <p:nvPr/>
          </p:nvGrpSpPr>
          <p:grpSpPr>
            <a:xfrm>
              <a:off x="3378898" y="1551650"/>
              <a:ext cx="2180915" cy="2180915"/>
              <a:chOff x="3378898" y="1551650"/>
              <a:chExt cx="2180915" cy="2180915"/>
            </a:xfrm>
          </p:grpSpPr>
          <p:cxnSp>
            <p:nvCxnSpPr>
              <p:cNvPr id="53" name="Straight Connector 52"/>
              <p:cNvCxnSpPr>
                <a:stCxn id="7" idx="0"/>
                <a:endCxn id="7" idx="4"/>
              </p:cNvCxnSpPr>
              <p:nvPr/>
            </p:nvCxnSpPr>
            <p:spPr>
              <a:xfrm>
                <a:off x="4469356" y="1551650"/>
                <a:ext cx="0" cy="2180915"/>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a:stCxn id="7" idx="6"/>
                <a:endCxn id="7" idx="2"/>
              </p:cNvCxnSpPr>
              <p:nvPr/>
            </p:nvCxnSpPr>
            <p:spPr>
              <a:xfrm flipH="1">
                <a:off x="3378898" y="2642107"/>
                <a:ext cx="2180915"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800000">
              <a:off x="3185119" y="1363965"/>
              <a:ext cx="2556284" cy="2556284"/>
              <a:chOff x="3302242" y="1480164"/>
              <a:chExt cx="2556284" cy="2556284"/>
            </a:xfrm>
          </p:grpSpPr>
          <p:cxnSp>
            <p:nvCxnSpPr>
              <p:cNvPr id="60" name="Straight Connector 59"/>
              <p:cNvCxnSpPr/>
              <p:nvPr/>
            </p:nvCxnSpPr>
            <p:spPr>
              <a:xfrm>
                <a:off x="4580384" y="1480164"/>
                <a:ext cx="0" cy="2556284"/>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H="1">
                <a:off x="3302242" y="2758306"/>
                <a:ext cx="2556284"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rot="3600000">
              <a:off x="3185119" y="1363965"/>
              <a:ext cx="2556284" cy="2556284"/>
              <a:chOff x="3302242" y="1480164"/>
              <a:chExt cx="2556284" cy="2556284"/>
            </a:xfrm>
          </p:grpSpPr>
          <p:cxnSp>
            <p:nvCxnSpPr>
              <p:cNvPr id="64" name="Straight Connector 63"/>
              <p:cNvCxnSpPr/>
              <p:nvPr/>
            </p:nvCxnSpPr>
            <p:spPr>
              <a:xfrm>
                <a:off x="4580384" y="1480164"/>
                <a:ext cx="0" cy="2556284"/>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3302242" y="2758306"/>
                <a:ext cx="2556284"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grpSp>
      </p:grpSp>
      <p:sp useBgFill="1">
        <p:nvSpPr>
          <p:cNvPr id="8" name="Oval 7"/>
          <p:cNvSpPr/>
          <p:nvPr/>
        </p:nvSpPr>
        <p:spPr>
          <a:xfrm>
            <a:off x="5171552" y="2613172"/>
            <a:ext cx="1819275" cy="1819275"/>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8" name="Rectangle 47"/>
          <p:cNvSpPr/>
          <p:nvPr/>
        </p:nvSpPr>
        <p:spPr>
          <a:xfrm>
            <a:off x="8338410" y="1525303"/>
            <a:ext cx="2174157" cy="497197"/>
          </a:xfrm>
          <a:prstGeom prst="rect">
            <a:avLst/>
          </a:prstGeom>
        </p:spPr>
        <p:txBody>
          <a:bodyPr wrap="square" lIns="0" tIns="0" rIns="0" bIns="0">
            <a:spAutoFit/>
          </a:bodyPr>
          <a:lstStyle/>
          <a:p>
            <a:pPr>
              <a:lnSpc>
                <a:spcPct val="89000"/>
              </a:lnSpc>
            </a:pPr>
            <a:r>
              <a:rPr lang="fr-FR" sz="2133" dirty="0"/>
              <a:t>$210K</a:t>
            </a:r>
          </a:p>
          <a:p>
            <a:pPr>
              <a:lnSpc>
                <a:spcPct val="89000"/>
              </a:lnSpc>
            </a:pPr>
            <a:r>
              <a:rPr lang="fr-FR" sz="1467" dirty="0"/>
              <a:t>Xx </a:t>
            </a:r>
            <a:r>
              <a:rPr lang="fr-FR" sz="1467" dirty="0" err="1"/>
              <a:t>xxxx</a:t>
            </a:r>
            <a:r>
              <a:rPr lang="fr-FR" sz="1467" dirty="0"/>
              <a:t> x</a:t>
            </a:r>
            <a:endParaRPr lang="en-US" sz="1467" dirty="0"/>
          </a:p>
        </p:txBody>
      </p:sp>
      <p:sp>
        <p:nvSpPr>
          <p:cNvPr id="74" name="Freeform 73"/>
          <p:cNvSpPr/>
          <p:nvPr/>
        </p:nvSpPr>
        <p:spPr>
          <a:xfrm>
            <a:off x="7712075" y="1803401"/>
            <a:ext cx="567267" cy="190500"/>
          </a:xfrm>
          <a:custGeom>
            <a:avLst/>
            <a:gdLst>
              <a:gd name="connsiteX0" fmla="*/ 0 w 425450"/>
              <a:gd name="connsiteY0" fmla="*/ 142875 h 142875"/>
              <a:gd name="connsiteX1" fmla="*/ 168275 w 425450"/>
              <a:gd name="connsiteY1" fmla="*/ 0 h 142875"/>
              <a:gd name="connsiteX2" fmla="*/ 425450 w 425450"/>
              <a:gd name="connsiteY2" fmla="*/ 0 h 142875"/>
            </a:gdLst>
            <a:ahLst/>
            <a:cxnLst>
              <a:cxn ang="0">
                <a:pos x="connsiteX0" y="connsiteY0"/>
              </a:cxn>
              <a:cxn ang="0">
                <a:pos x="connsiteX1" y="connsiteY1"/>
              </a:cxn>
              <a:cxn ang="0">
                <a:pos x="connsiteX2" y="connsiteY2"/>
              </a:cxn>
            </a:cxnLst>
            <a:rect l="l" t="t" r="r" b="b"/>
            <a:pathLst>
              <a:path w="425450" h="142875">
                <a:moveTo>
                  <a:pt x="0" y="142875"/>
                </a:moveTo>
                <a:lnTo>
                  <a:pt x="168275" y="0"/>
                </a:lnTo>
                <a:lnTo>
                  <a:pt x="425450" y="0"/>
                </a:lnTo>
              </a:path>
            </a:pathLst>
          </a:custGeom>
          <a:no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6" name="Rectangle 45"/>
          <p:cNvSpPr/>
          <p:nvPr/>
        </p:nvSpPr>
        <p:spPr>
          <a:xfrm>
            <a:off x="8352327" y="5125483"/>
            <a:ext cx="2174157" cy="205060"/>
          </a:xfrm>
          <a:prstGeom prst="rect">
            <a:avLst/>
          </a:prstGeom>
        </p:spPr>
        <p:txBody>
          <a:bodyPr wrap="square" lIns="0" tIns="0" rIns="0" bIns="0">
            <a:spAutoFit/>
          </a:bodyPr>
          <a:lstStyle/>
          <a:p>
            <a:pPr>
              <a:lnSpc>
                <a:spcPct val="89000"/>
              </a:lnSpc>
            </a:pPr>
            <a:r>
              <a:rPr lang="fr-FR" sz="1467" dirty="0"/>
              <a:t>Xx </a:t>
            </a:r>
            <a:r>
              <a:rPr lang="fr-FR" sz="1467" dirty="0" err="1"/>
              <a:t>xxxxx</a:t>
            </a:r>
            <a:r>
              <a:rPr lang="fr-FR" sz="1467" dirty="0"/>
              <a:t> xxx xx</a:t>
            </a:r>
            <a:endParaRPr lang="en-US" sz="1467" dirty="0"/>
          </a:p>
        </p:txBody>
      </p:sp>
      <p:sp>
        <p:nvSpPr>
          <p:cNvPr id="47" name="Rectangle 46"/>
          <p:cNvSpPr/>
          <p:nvPr/>
        </p:nvSpPr>
        <p:spPr>
          <a:xfrm>
            <a:off x="8903732" y="3272393"/>
            <a:ext cx="2174157" cy="205060"/>
          </a:xfrm>
          <a:prstGeom prst="rect">
            <a:avLst/>
          </a:prstGeom>
        </p:spPr>
        <p:txBody>
          <a:bodyPr wrap="square" lIns="0" tIns="0" rIns="0" bIns="0">
            <a:spAutoFit/>
          </a:bodyPr>
          <a:lstStyle/>
          <a:p>
            <a:pPr>
              <a:lnSpc>
                <a:spcPct val="89000"/>
              </a:lnSpc>
            </a:pPr>
            <a:r>
              <a:rPr lang="fr-FR" sz="1467" dirty="0"/>
              <a:t>Xx xx xx </a:t>
            </a:r>
            <a:r>
              <a:rPr lang="fr-FR" sz="1467" dirty="0" err="1"/>
              <a:t>xxxxx</a:t>
            </a:r>
            <a:r>
              <a:rPr lang="fr-FR" sz="1467" dirty="0"/>
              <a:t> xxx xx</a:t>
            </a:r>
            <a:endParaRPr lang="en-US" sz="1467" dirty="0"/>
          </a:p>
        </p:txBody>
      </p:sp>
      <p:sp>
        <p:nvSpPr>
          <p:cNvPr id="75" name="Freeform 74"/>
          <p:cNvSpPr/>
          <p:nvPr/>
        </p:nvSpPr>
        <p:spPr>
          <a:xfrm flipV="1">
            <a:off x="7306044" y="5051717"/>
            <a:ext cx="973297" cy="346354"/>
          </a:xfrm>
          <a:custGeom>
            <a:avLst/>
            <a:gdLst>
              <a:gd name="connsiteX0" fmla="*/ 0 w 425450"/>
              <a:gd name="connsiteY0" fmla="*/ 142875 h 142875"/>
              <a:gd name="connsiteX1" fmla="*/ 168275 w 425450"/>
              <a:gd name="connsiteY1" fmla="*/ 0 h 142875"/>
              <a:gd name="connsiteX2" fmla="*/ 425450 w 425450"/>
              <a:gd name="connsiteY2" fmla="*/ 0 h 142875"/>
            </a:gdLst>
            <a:ahLst/>
            <a:cxnLst>
              <a:cxn ang="0">
                <a:pos x="connsiteX0" y="connsiteY0"/>
              </a:cxn>
              <a:cxn ang="0">
                <a:pos x="connsiteX1" y="connsiteY1"/>
              </a:cxn>
              <a:cxn ang="0">
                <a:pos x="connsiteX2" y="connsiteY2"/>
              </a:cxn>
            </a:cxnLst>
            <a:rect l="l" t="t" r="r" b="b"/>
            <a:pathLst>
              <a:path w="425450" h="142875">
                <a:moveTo>
                  <a:pt x="0" y="142875"/>
                </a:moveTo>
                <a:lnTo>
                  <a:pt x="168275" y="0"/>
                </a:lnTo>
                <a:lnTo>
                  <a:pt x="425450" y="0"/>
                </a:lnTo>
              </a:path>
            </a:pathLst>
          </a:custGeom>
          <a:no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81" name="Straight Connector 80"/>
          <p:cNvCxnSpPr/>
          <p:nvPr/>
        </p:nvCxnSpPr>
        <p:spPr>
          <a:xfrm>
            <a:off x="8582419" y="3522216"/>
            <a:ext cx="240996" cy="0"/>
          </a:xfrm>
          <a:prstGeom prst="line">
            <a:avLst/>
          </a:prstGeom>
          <a:no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cxnSp>
      <p:sp>
        <p:nvSpPr>
          <p:cNvPr id="26" name="Rectangle 25"/>
          <p:cNvSpPr/>
          <p:nvPr/>
        </p:nvSpPr>
        <p:spPr>
          <a:xfrm>
            <a:off x="1652893" y="5125483"/>
            <a:ext cx="2174157" cy="497197"/>
          </a:xfrm>
          <a:prstGeom prst="rect">
            <a:avLst/>
          </a:prstGeom>
        </p:spPr>
        <p:txBody>
          <a:bodyPr wrap="square" lIns="0" tIns="0" rIns="0" bIns="0">
            <a:spAutoFit/>
          </a:bodyPr>
          <a:lstStyle/>
          <a:p>
            <a:pPr algn="r">
              <a:lnSpc>
                <a:spcPct val="89000"/>
              </a:lnSpc>
            </a:pPr>
            <a:r>
              <a:rPr lang="fr-FR" sz="2133" dirty="0"/>
              <a:t>$300K</a:t>
            </a:r>
          </a:p>
          <a:p>
            <a:pPr algn="r">
              <a:lnSpc>
                <a:spcPct val="89000"/>
              </a:lnSpc>
            </a:pPr>
            <a:r>
              <a:rPr lang="fr-FR" sz="1467" dirty="0" err="1"/>
              <a:t>xxxxxx</a:t>
            </a:r>
            <a:r>
              <a:rPr lang="fr-FR" sz="1467" dirty="0"/>
              <a:t> </a:t>
            </a:r>
            <a:r>
              <a:rPr lang="fr-FR" sz="1467" dirty="0" err="1"/>
              <a:t>xxxxx</a:t>
            </a:r>
            <a:r>
              <a:rPr lang="fr-FR" sz="1467" dirty="0"/>
              <a:t> xxx xx</a:t>
            </a:r>
            <a:endParaRPr lang="en-US" sz="1467" dirty="0"/>
          </a:p>
        </p:txBody>
      </p:sp>
      <p:sp>
        <p:nvSpPr>
          <p:cNvPr id="44" name="Rectangle 43"/>
          <p:cNvSpPr/>
          <p:nvPr/>
        </p:nvSpPr>
        <p:spPr>
          <a:xfrm>
            <a:off x="931671" y="3272393"/>
            <a:ext cx="2174157" cy="497197"/>
          </a:xfrm>
          <a:prstGeom prst="rect">
            <a:avLst/>
          </a:prstGeom>
        </p:spPr>
        <p:txBody>
          <a:bodyPr wrap="square" lIns="0" tIns="0" rIns="0" bIns="0">
            <a:spAutoFit/>
          </a:bodyPr>
          <a:lstStyle/>
          <a:p>
            <a:pPr algn="r">
              <a:lnSpc>
                <a:spcPct val="89000"/>
              </a:lnSpc>
            </a:pPr>
            <a:r>
              <a:rPr lang="fr-FR" sz="2133" dirty="0"/>
              <a:t>$150K</a:t>
            </a:r>
          </a:p>
          <a:p>
            <a:pPr algn="r">
              <a:lnSpc>
                <a:spcPct val="89000"/>
              </a:lnSpc>
            </a:pPr>
            <a:r>
              <a:rPr lang="fr-FR" sz="1467" dirty="0" err="1"/>
              <a:t>xxxxx</a:t>
            </a:r>
            <a:r>
              <a:rPr lang="fr-FR" sz="1467" dirty="0"/>
              <a:t> xxx xx</a:t>
            </a:r>
            <a:endParaRPr lang="en-US" sz="1467" dirty="0"/>
          </a:p>
        </p:txBody>
      </p:sp>
      <p:sp>
        <p:nvSpPr>
          <p:cNvPr id="45" name="Rectangle 44"/>
          <p:cNvSpPr/>
          <p:nvPr/>
        </p:nvSpPr>
        <p:spPr>
          <a:xfrm>
            <a:off x="1652893" y="1525303"/>
            <a:ext cx="2174157" cy="497197"/>
          </a:xfrm>
          <a:prstGeom prst="rect">
            <a:avLst/>
          </a:prstGeom>
        </p:spPr>
        <p:txBody>
          <a:bodyPr wrap="square" lIns="0" tIns="0" rIns="0" bIns="0">
            <a:spAutoFit/>
          </a:bodyPr>
          <a:lstStyle/>
          <a:p>
            <a:pPr algn="r">
              <a:lnSpc>
                <a:spcPct val="89000"/>
              </a:lnSpc>
            </a:pPr>
            <a:r>
              <a:rPr lang="fr-FR" sz="2133" dirty="0"/>
              <a:t>$300K</a:t>
            </a:r>
          </a:p>
          <a:p>
            <a:pPr algn="r">
              <a:lnSpc>
                <a:spcPct val="89000"/>
              </a:lnSpc>
            </a:pPr>
            <a:r>
              <a:rPr lang="fr-FR" sz="1467" dirty="0" err="1"/>
              <a:t>xxxxxx</a:t>
            </a:r>
            <a:r>
              <a:rPr lang="fr-FR" sz="1467" dirty="0"/>
              <a:t> </a:t>
            </a:r>
            <a:r>
              <a:rPr lang="fr-FR" sz="1467" dirty="0" err="1"/>
              <a:t>xxxxx</a:t>
            </a:r>
            <a:r>
              <a:rPr lang="fr-FR" sz="1467" dirty="0"/>
              <a:t> xxx xx</a:t>
            </a:r>
            <a:endParaRPr lang="en-US" sz="1467" dirty="0"/>
          </a:p>
        </p:txBody>
      </p:sp>
      <p:sp>
        <p:nvSpPr>
          <p:cNvPr id="76" name="Freeform 75"/>
          <p:cNvSpPr/>
          <p:nvPr/>
        </p:nvSpPr>
        <p:spPr>
          <a:xfrm flipH="1">
            <a:off x="3890847" y="1803401"/>
            <a:ext cx="567267" cy="190500"/>
          </a:xfrm>
          <a:custGeom>
            <a:avLst/>
            <a:gdLst>
              <a:gd name="connsiteX0" fmla="*/ 0 w 425450"/>
              <a:gd name="connsiteY0" fmla="*/ 142875 h 142875"/>
              <a:gd name="connsiteX1" fmla="*/ 168275 w 425450"/>
              <a:gd name="connsiteY1" fmla="*/ 0 h 142875"/>
              <a:gd name="connsiteX2" fmla="*/ 425450 w 425450"/>
              <a:gd name="connsiteY2" fmla="*/ 0 h 142875"/>
            </a:gdLst>
            <a:ahLst/>
            <a:cxnLst>
              <a:cxn ang="0">
                <a:pos x="connsiteX0" y="connsiteY0"/>
              </a:cxn>
              <a:cxn ang="0">
                <a:pos x="connsiteX1" y="connsiteY1"/>
              </a:cxn>
              <a:cxn ang="0">
                <a:pos x="connsiteX2" y="connsiteY2"/>
              </a:cxn>
            </a:cxnLst>
            <a:rect l="l" t="t" r="r" b="b"/>
            <a:pathLst>
              <a:path w="425450" h="142875">
                <a:moveTo>
                  <a:pt x="0" y="142875"/>
                </a:moveTo>
                <a:lnTo>
                  <a:pt x="168275" y="0"/>
                </a:lnTo>
                <a:lnTo>
                  <a:pt x="425450" y="0"/>
                </a:lnTo>
              </a:path>
            </a:pathLst>
          </a:custGeom>
          <a:no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7" name="Freeform 76"/>
          <p:cNvSpPr/>
          <p:nvPr/>
        </p:nvSpPr>
        <p:spPr>
          <a:xfrm flipH="1" flipV="1">
            <a:off x="3891082" y="5033789"/>
            <a:ext cx="558896" cy="364283"/>
          </a:xfrm>
          <a:custGeom>
            <a:avLst/>
            <a:gdLst>
              <a:gd name="connsiteX0" fmla="*/ 0 w 425450"/>
              <a:gd name="connsiteY0" fmla="*/ 142875 h 142875"/>
              <a:gd name="connsiteX1" fmla="*/ 168275 w 425450"/>
              <a:gd name="connsiteY1" fmla="*/ 0 h 142875"/>
              <a:gd name="connsiteX2" fmla="*/ 425450 w 425450"/>
              <a:gd name="connsiteY2" fmla="*/ 0 h 142875"/>
              <a:gd name="connsiteX0" fmla="*/ 0 w 241564"/>
              <a:gd name="connsiteY0" fmla="*/ 142875 h 142875"/>
              <a:gd name="connsiteX1" fmla="*/ 168275 w 241564"/>
              <a:gd name="connsiteY1" fmla="*/ 0 h 142875"/>
              <a:gd name="connsiteX2" fmla="*/ 241564 w 241564"/>
              <a:gd name="connsiteY2" fmla="*/ 1245 h 142875"/>
            </a:gdLst>
            <a:ahLst/>
            <a:cxnLst>
              <a:cxn ang="0">
                <a:pos x="connsiteX0" y="connsiteY0"/>
              </a:cxn>
              <a:cxn ang="0">
                <a:pos x="connsiteX1" y="connsiteY1"/>
              </a:cxn>
              <a:cxn ang="0">
                <a:pos x="connsiteX2" y="connsiteY2"/>
              </a:cxn>
            </a:cxnLst>
            <a:rect l="l" t="t" r="r" b="b"/>
            <a:pathLst>
              <a:path w="241564" h="142875">
                <a:moveTo>
                  <a:pt x="0" y="142875"/>
                </a:moveTo>
                <a:lnTo>
                  <a:pt x="168275" y="0"/>
                </a:lnTo>
                <a:lnTo>
                  <a:pt x="241564" y="1245"/>
                </a:lnTo>
              </a:path>
            </a:pathLst>
          </a:custGeom>
          <a:no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82" name="Straight Connector 81"/>
          <p:cNvCxnSpPr/>
          <p:nvPr/>
        </p:nvCxnSpPr>
        <p:spPr>
          <a:xfrm>
            <a:off x="3189394" y="3522216"/>
            <a:ext cx="240996" cy="0"/>
          </a:xfrm>
          <a:prstGeom prst="line">
            <a:avLst/>
          </a:prstGeom>
          <a:noFill/>
          <a:ln>
            <a:solidFill>
              <a:schemeClr val="bg1">
                <a:lumMod val="50000"/>
              </a:schemeClr>
            </a:solidFill>
          </a:ln>
          <a:effectLst/>
        </p:spPr>
        <p:style>
          <a:lnRef idx="1">
            <a:schemeClr val="accent1"/>
          </a:lnRef>
          <a:fillRef idx="3">
            <a:schemeClr val="accent1"/>
          </a:fillRef>
          <a:effectRef idx="2">
            <a:schemeClr val="accent1"/>
          </a:effectRef>
          <a:fontRef idx="minor">
            <a:schemeClr val="lt1"/>
          </a:fontRef>
        </p:style>
      </p:cxnSp>
    </p:spTree>
    <p:extLst>
      <p:ext uri="{BB962C8B-B14F-4D97-AF65-F5344CB8AC3E}">
        <p14:creationId xmlns:p14="http://schemas.microsoft.com/office/powerpoint/2010/main" val="561525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52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300" fill="hold"/>
                                        <p:tgtEl>
                                          <p:spTgt spid="12"/>
                                        </p:tgtEl>
                                        <p:attrNameLst>
                                          <p:attrName>ppt_w</p:attrName>
                                        </p:attrNameLst>
                                      </p:cBhvr>
                                      <p:tavLst>
                                        <p:tav tm="0">
                                          <p:val>
                                            <p:fltVal val="0"/>
                                          </p:val>
                                        </p:tav>
                                        <p:tav tm="100000">
                                          <p:val>
                                            <p:strVal val="#ppt_w"/>
                                          </p:val>
                                        </p:tav>
                                      </p:tavLst>
                                    </p:anim>
                                    <p:anim calcmode="lin" valueType="num">
                                      <p:cBhvr>
                                        <p:cTn id="8" dur="300" fill="hold"/>
                                        <p:tgtEl>
                                          <p:spTgt spid="12"/>
                                        </p:tgtEl>
                                        <p:attrNameLst>
                                          <p:attrName>ppt_h</p:attrName>
                                        </p:attrNameLst>
                                      </p:cBhvr>
                                      <p:tavLst>
                                        <p:tav tm="0">
                                          <p:val>
                                            <p:fltVal val="0"/>
                                          </p:val>
                                        </p:tav>
                                        <p:tav tm="100000">
                                          <p:val>
                                            <p:strVal val="#ppt_h"/>
                                          </p:val>
                                        </p:tav>
                                      </p:tavLst>
                                    </p:anim>
                                    <p:animEffect transition="in" filter="fade">
                                      <p:cBhvr>
                                        <p:cTn id="9" dur="300"/>
                                        <p:tgtEl>
                                          <p:spTgt spid="12"/>
                                        </p:tgtEl>
                                      </p:cBhvr>
                                    </p:animEffect>
                                    <p:anim calcmode="lin" valueType="num">
                                      <p:cBhvr>
                                        <p:cTn id="10" dur="300" fill="hold"/>
                                        <p:tgtEl>
                                          <p:spTgt spid="12"/>
                                        </p:tgtEl>
                                        <p:attrNameLst>
                                          <p:attrName>ppt_x</p:attrName>
                                        </p:attrNameLst>
                                      </p:cBhvr>
                                      <p:tavLst>
                                        <p:tav tm="0">
                                          <p:val>
                                            <p:fltVal val="0.5"/>
                                          </p:val>
                                        </p:tav>
                                        <p:tav tm="100000">
                                          <p:val>
                                            <p:strVal val="#ppt_x"/>
                                          </p:val>
                                        </p:tav>
                                      </p:tavLst>
                                    </p:anim>
                                    <p:anim calcmode="lin" valueType="num">
                                      <p:cBhvr>
                                        <p:cTn id="11" dur="300" fill="hold"/>
                                        <p:tgtEl>
                                          <p:spTgt spid="12"/>
                                        </p:tgtEl>
                                        <p:attrNameLst>
                                          <p:attrName>ppt_y</p:attrName>
                                        </p:attrNameLst>
                                      </p:cBhvr>
                                      <p:tavLst>
                                        <p:tav tm="0">
                                          <p:val>
                                            <p:fltVal val="0.5"/>
                                          </p:val>
                                        </p:tav>
                                        <p:tav tm="100000">
                                          <p:val>
                                            <p:strVal val="#ppt_y"/>
                                          </p:val>
                                        </p:tav>
                                      </p:tavLst>
                                    </p:anim>
                                  </p:childTnLst>
                                </p:cTn>
                              </p:par>
                              <p:par>
                                <p:cTn id="12" presetID="10" presetClass="entr" presetSubtype="0" fill="hold" grpId="0" nodeType="withEffect">
                                  <p:stCondLst>
                                    <p:cond delay="200"/>
                                  </p:stCondLst>
                                  <p:childTnLst>
                                    <p:set>
                                      <p:cBhvr>
                                        <p:cTn id="13" dur="1" fill="hold">
                                          <p:stCondLst>
                                            <p:cond delay="0"/>
                                          </p:stCondLst>
                                        </p:cTn>
                                        <p:tgtEl>
                                          <p:spTgt spid="48"/>
                                        </p:tgtEl>
                                        <p:attrNameLst>
                                          <p:attrName>style.visibility</p:attrName>
                                        </p:attrNameLst>
                                      </p:cBhvr>
                                      <p:to>
                                        <p:strVal val="visible"/>
                                      </p:to>
                                    </p:set>
                                    <p:animEffect transition="in" filter="fade">
                                      <p:cBhvr>
                                        <p:cTn id="14" dur="300"/>
                                        <p:tgtEl>
                                          <p:spTgt spid="48"/>
                                        </p:tgtEl>
                                      </p:cBhvr>
                                    </p:animEffect>
                                  </p:childTnLst>
                                </p:cTn>
                              </p:par>
                              <p:par>
                                <p:cTn id="15" presetID="10" presetClass="entr" presetSubtype="0" fill="hold" grpId="0" nodeType="withEffect">
                                  <p:stCondLst>
                                    <p:cond delay="200"/>
                                  </p:stCondLst>
                                  <p:childTnLst>
                                    <p:set>
                                      <p:cBhvr>
                                        <p:cTn id="16" dur="1" fill="hold">
                                          <p:stCondLst>
                                            <p:cond delay="0"/>
                                          </p:stCondLst>
                                        </p:cTn>
                                        <p:tgtEl>
                                          <p:spTgt spid="74"/>
                                        </p:tgtEl>
                                        <p:attrNameLst>
                                          <p:attrName>style.visibility</p:attrName>
                                        </p:attrNameLst>
                                      </p:cBhvr>
                                      <p:to>
                                        <p:strVal val="visible"/>
                                      </p:to>
                                    </p:set>
                                    <p:animEffect transition="in" filter="fade">
                                      <p:cBhvr>
                                        <p:cTn id="17" dur="300"/>
                                        <p:tgtEl>
                                          <p:spTgt spid="74"/>
                                        </p:tgtEl>
                                      </p:cBhvr>
                                    </p:animEffect>
                                  </p:childTnLst>
                                </p:cTn>
                              </p:par>
                              <p:par>
                                <p:cTn id="18" presetID="53" presetClass="entr" presetSubtype="528" fill="hold" grpId="0" nodeType="withEffect">
                                  <p:stCondLst>
                                    <p:cond delay="200"/>
                                  </p:stCondLst>
                                  <p:childTnLst>
                                    <p:set>
                                      <p:cBhvr>
                                        <p:cTn id="19" dur="1" fill="hold">
                                          <p:stCondLst>
                                            <p:cond delay="0"/>
                                          </p:stCondLst>
                                        </p:cTn>
                                        <p:tgtEl>
                                          <p:spTgt spid="11"/>
                                        </p:tgtEl>
                                        <p:attrNameLst>
                                          <p:attrName>style.visibility</p:attrName>
                                        </p:attrNameLst>
                                      </p:cBhvr>
                                      <p:to>
                                        <p:strVal val="visible"/>
                                      </p:to>
                                    </p:set>
                                    <p:anim calcmode="lin" valueType="num">
                                      <p:cBhvr>
                                        <p:cTn id="20" dur="300" fill="hold"/>
                                        <p:tgtEl>
                                          <p:spTgt spid="11"/>
                                        </p:tgtEl>
                                        <p:attrNameLst>
                                          <p:attrName>ppt_w</p:attrName>
                                        </p:attrNameLst>
                                      </p:cBhvr>
                                      <p:tavLst>
                                        <p:tav tm="0">
                                          <p:val>
                                            <p:fltVal val="0"/>
                                          </p:val>
                                        </p:tav>
                                        <p:tav tm="100000">
                                          <p:val>
                                            <p:strVal val="#ppt_w"/>
                                          </p:val>
                                        </p:tav>
                                      </p:tavLst>
                                    </p:anim>
                                    <p:anim calcmode="lin" valueType="num">
                                      <p:cBhvr>
                                        <p:cTn id="21" dur="300" fill="hold"/>
                                        <p:tgtEl>
                                          <p:spTgt spid="11"/>
                                        </p:tgtEl>
                                        <p:attrNameLst>
                                          <p:attrName>ppt_h</p:attrName>
                                        </p:attrNameLst>
                                      </p:cBhvr>
                                      <p:tavLst>
                                        <p:tav tm="0">
                                          <p:val>
                                            <p:fltVal val="0"/>
                                          </p:val>
                                        </p:tav>
                                        <p:tav tm="100000">
                                          <p:val>
                                            <p:strVal val="#ppt_h"/>
                                          </p:val>
                                        </p:tav>
                                      </p:tavLst>
                                    </p:anim>
                                    <p:animEffect transition="in" filter="fade">
                                      <p:cBhvr>
                                        <p:cTn id="22" dur="300"/>
                                        <p:tgtEl>
                                          <p:spTgt spid="11"/>
                                        </p:tgtEl>
                                      </p:cBhvr>
                                    </p:animEffect>
                                    <p:anim calcmode="lin" valueType="num">
                                      <p:cBhvr>
                                        <p:cTn id="23" dur="300" fill="hold"/>
                                        <p:tgtEl>
                                          <p:spTgt spid="11"/>
                                        </p:tgtEl>
                                        <p:attrNameLst>
                                          <p:attrName>ppt_x</p:attrName>
                                        </p:attrNameLst>
                                      </p:cBhvr>
                                      <p:tavLst>
                                        <p:tav tm="0">
                                          <p:val>
                                            <p:fltVal val="0.5"/>
                                          </p:val>
                                        </p:tav>
                                        <p:tav tm="100000">
                                          <p:val>
                                            <p:strVal val="#ppt_x"/>
                                          </p:val>
                                        </p:tav>
                                      </p:tavLst>
                                    </p:anim>
                                    <p:anim calcmode="lin" valueType="num">
                                      <p:cBhvr>
                                        <p:cTn id="24" dur="300" fill="hold"/>
                                        <p:tgtEl>
                                          <p:spTgt spid="11"/>
                                        </p:tgtEl>
                                        <p:attrNameLst>
                                          <p:attrName>ppt_y</p:attrName>
                                        </p:attrNameLst>
                                      </p:cBhvr>
                                      <p:tavLst>
                                        <p:tav tm="0">
                                          <p:val>
                                            <p:fltVal val="0.5"/>
                                          </p:val>
                                        </p:tav>
                                        <p:tav tm="100000">
                                          <p:val>
                                            <p:strVal val="#ppt_y"/>
                                          </p:val>
                                        </p:tav>
                                      </p:tavLst>
                                    </p:anim>
                                  </p:childTnLst>
                                </p:cTn>
                              </p:par>
                              <p:par>
                                <p:cTn id="25" presetID="10" presetClass="entr" presetSubtype="0" fill="hold" grpId="0" nodeType="withEffect">
                                  <p:stCondLst>
                                    <p:cond delay="60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300"/>
                                        <p:tgtEl>
                                          <p:spTgt spid="47"/>
                                        </p:tgtEl>
                                      </p:cBhvr>
                                    </p:animEffect>
                                  </p:childTnLst>
                                </p:cTn>
                              </p:par>
                              <p:par>
                                <p:cTn id="28" presetID="10" presetClass="entr" presetSubtype="0" fill="hold" nodeType="withEffect">
                                  <p:stCondLst>
                                    <p:cond delay="600"/>
                                  </p:stCondLst>
                                  <p:childTnLst>
                                    <p:set>
                                      <p:cBhvr>
                                        <p:cTn id="29" dur="1" fill="hold">
                                          <p:stCondLst>
                                            <p:cond delay="0"/>
                                          </p:stCondLst>
                                        </p:cTn>
                                        <p:tgtEl>
                                          <p:spTgt spid="81"/>
                                        </p:tgtEl>
                                        <p:attrNameLst>
                                          <p:attrName>style.visibility</p:attrName>
                                        </p:attrNameLst>
                                      </p:cBhvr>
                                      <p:to>
                                        <p:strVal val="visible"/>
                                      </p:to>
                                    </p:set>
                                    <p:animEffect transition="in" filter="fade">
                                      <p:cBhvr>
                                        <p:cTn id="30" dur="300"/>
                                        <p:tgtEl>
                                          <p:spTgt spid="81"/>
                                        </p:tgtEl>
                                      </p:cBhvr>
                                    </p:animEffect>
                                  </p:childTnLst>
                                </p:cTn>
                              </p:par>
                              <p:par>
                                <p:cTn id="31" presetID="53" presetClass="entr" presetSubtype="528" fill="hold" grpId="0" nodeType="withEffect">
                                  <p:stCondLst>
                                    <p:cond delay="600"/>
                                  </p:stCondLst>
                                  <p:childTnLst>
                                    <p:set>
                                      <p:cBhvr>
                                        <p:cTn id="32" dur="1" fill="hold">
                                          <p:stCondLst>
                                            <p:cond delay="0"/>
                                          </p:stCondLst>
                                        </p:cTn>
                                        <p:tgtEl>
                                          <p:spTgt spid="43"/>
                                        </p:tgtEl>
                                        <p:attrNameLst>
                                          <p:attrName>style.visibility</p:attrName>
                                        </p:attrNameLst>
                                      </p:cBhvr>
                                      <p:to>
                                        <p:strVal val="visible"/>
                                      </p:to>
                                    </p:set>
                                    <p:anim calcmode="lin" valueType="num">
                                      <p:cBhvr>
                                        <p:cTn id="33" dur="300" fill="hold"/>
                                        <p:tgtEl>
                                          <p:spTgt spid="43"/>
                                        </p:tgtEl>
                                        <p:attrNameLst>
                                          <p:attrName>ppt_w</p:attrName>
                                        </p:attrNameLst>
                                      </p:cBhvr>
                                      <p:tavLst>
                                        <p:tav tm="0">
                                          <p:val>
                                            <p:fltVal val="0"/>
                                          </p:val>
                                        </p:tav>
                                        <p:tav tm="100000">
                                          <p:val>
                                            <p:strVal val="#ppt_w"/>
                                          </p:val>
                                        </p:tav>
                                      </p:tavLst>
                                    </p:anim>
                                    <p:anim calcmode="lin" valueType="num">
                                      <p:cBhvr>
                                        <p:cTn id="34" dur="300" fill="hold"/>
                                        <p:tgtEl>
                                          <p:spTgt spid="43"/>
                                        </p:tgtEl>
                                        <p:attrNameLst>
                                          <p:attrName>ppt_h</p:attrName>
                                        </p:attrNameLst>
                                      </p:cBhvr>
                                      <p:tavLst>
                                        <p:tav tm="0">
                                          <p:val>
                                            <p:fltVal val="0"/>
                                          </p:val>
                                        </p:tav>
                                        <p:tav tm="100000">
                                          <p:val>
                                            <p:strVal val="#ppt_h"/>
                                          </p:val>
                                        </p:tav>
                                      </p:tavLst>
                                    </p:anim>
                                    <p:animEffect transition="in" filter="fade">
                                      <p:cBhvr>
                                        <p:cTn id="35" dur="300"/>
                                        <p:tgtEl>
                                          <p:spTgt spid="43"/>
                                        </p:tgtEl>
                                      </p:cBhvr>
                                    </p:animEffect>
                                    <p:anim calcmode="lin" valueType="num">
                                      <p:cBhvr>
                                        <p:cTn id="36" dur="300" fill="hold"/>
                                        <p:tgtEl>
                                          <p:spTgt spid="43"/>
                                        </p:tgtEl>
                                        <p:attrNameLst>
                                          <p:attrName>ppt_x</p:attrName>
                                        </p:attrNameLst>
                                      </p:cBhvr>
                                      <p:tavLst>
                                        <p:tav tm="0">
                                          <p:val>
                                            <p:fltVal val="0.5"/>
                                          </p:val>
                                        </p:tav>
                                        <p:tav tm="100000">
                                          <p:val>
                                            <p:strVal val="#ppt_x"/>
                                          </p:val>
                                        </p:tav>
                                      </p:tavLst>
                                    </p:anim>
                                    <p:anim calcmode="lin" valueType="num">
                                      <p:cBhvr>
                                        <p:cTn id="37" dur="300" fill="hold"/>
                                        <p:tgtEl>
                                          <p:spTgt spid="43"/>
                                        </p:tgtEl>
                                        <p:attrNameLst>
                                          <p:attrName>ppt_y</p:attrName>
                                        </p:attrNameLst>
                                      </p:cBhvr>
                                      <p:tavLst>
                                        <p:tav tm="0">
                                          <p:val>
                                            <p:fltVal val="0.5"/>
                                          </p:val>
                                        </p:tav>
                                        <p:tav tm="100000">
                                          <p:val>
                                            <p:strVal val="#ppt_y"/>
                                          </p:val>
                                        </p:tav>
                                      </p:tavLst>
                                    </p:anim>
                                  </p:childTnLst>
                                </p:cTn>
                              </p:par>
                              <p:par>
                                <p:cTn id="38" presetID="10" presetClass="entr" presetSubtype="0" fill="hold" grpId="0" nodeType="withEffect">
                                  <p:stCondLst>
                                    <p:cond delay="900"/>
                                  </p:stCondLst>
                                  <p:childTnLst>
                                    <p:set>
                                      <p:cBhvr>
                                        <p:cTn id="39" dur="1" fill="hold">
                                          <p:stCondLst>
                                            <p:cond delay="0"/>
                                          </p:stCondLst>
                                        </p:cTn>
                                        <p:tgtEl>
                                          <p:spTgt spid="46"/>
                                        </p:tgtEl>
                                        <p:attrNameLst>
                                          <p:attrName>style.visibility</p:attrName>
                                        </p:attrNameLst>
                                      </p:cBhvr>
                                      <p:to>
                                        <p:strVal val="visible"/>
                                      </p:to>
                                    </p:set>
                                    <p:animEffect transition="in" filter="fade">
                                      <p:cBhvr>
                                        <p:cTn id="40" dur="300"/>
                                        <p:tgtEl>
                                          <p:spTgt spid="46"/>
                                        </p:tgtEl>
                                      </p:cBhvr>
                                    </p:animEffect>
                                  </p:childTnLst>
                                </p:cTn>
                              </p:par>
                              <p:par>
                                <p:cTn id="41" presetID="10" presetClass="entr" presetSubtype="0" fill="hold" grpId="0" nodeType="withEffect">
                                  <p:stCondLst>
                                    <p:cond delay="900"/>
                                  </p:stCondLst>
                                  <p:childTnLst>
                                    <p:set>
                                      <p:cBhvr>
                                        <p:cTn id="42" dur="1" fill="hold">
                                          <p:stCondLst>
                                            <p:cond delay="0"/>
                                          </p:stCondLst>
                                        </p:cTn>
                                        <p:tgtEl>
                                          <p:spTgt spid="75"/>
                                        </p:tgtEl>
                                        <p:attrNameLst>
                                          <p:attrName>style.visibility</p:attrName>
                                        </p:attrNameLst>
                                      </p:cBhvr>
                                      <p:to>
                                        <p:strVal val="visible"/>
                                      </p:to>
                                    </p:set>
                                    <p:animEffect transition="in" filter="fade">
                                      <p:cBhvr>
                                        <p:cTn id="43" dur="300"/>
                                        <p:tgtEl>
                                          <p:spTgt spid="75"/>
                                        </p:tgtEl>
                                      </p:cBhvr>
                                    </p:animEffect>
                                  </p:childTnLst>
                                </p:cTn>
                              </p:par>
                              <p:par>
                                <p:cTn id="44" presetID="53" presetClass="entr" presetSubtype="528" fill="hold" grpId="0" nodeType="withEffect">
                                  <p:stCondLst>
                                    <p:cond delay="900"/>
                                  </p:stCondLst>
                                  <p:childTnLst>
                                    <p:set>
                                      <p:cBhvr>
                                        <p:cTn id="45" dur="1" fill="hold">
                                          <p:stCondLst>
                                            <p:cond delay="0"/>
                                          </p:stCondLst>
                                        </p:cTn>
                                        <p:tgtEl>
                                          <p:spTgt spid="10"/>
                                        </p:tgtEl>
                                        <p:attrNameLst>
                                          <p:attrName>style.visibility</p:attrName>
                                        </p:attrNameLst>
                                      </p:cBhvr>
                                      <p:to>
                                        <p:strVal val="visible"/>
                                      </p:to>
                                    </p:set>
                                    <p:anim calcmode="lin" valueType="num">
                                      <p:cBhvr>
                                        <p:cTn id="46" dur="300" fill="hold"/>
                                        <p:tgtEl>
                                          <p:spTgt spid="10"/>
                                        </p:tgtEl>
                                        <p:attrNameLst>
                                          <p:attrName>ppt_w</p:attrName>
                                        </p:attrNameLst>
                                      </p:cBhvr>
                                      <p:tavLst>
                                        <p:tav tm="0">
                                          <p:val>
                                            <p:fltVal val="0"/>
                                          </p:val>
                                        </p:tav>
                                        <p:tav tm="100000">
                                          <p:val>
                                            <p:strVal val="#ppt_w"/>
                                          </p:val>
                                        </p:tav>
                                      </p:tavLst>
                                    </p:anim>
                                    <p:anim calcmode="lin" valueType="num">
                                      <p:cBhvr>
                                        <p:cTn id="47" dur="300" fill="hold"/>
                                        <p:tgtEl>
                                          <p:spTgt spid="10"/>
                                        </p:tgtEl>
                                        <p:attrNameLst>
                                          <p:attrName>ppt_h</p:attrName>
                                        </p:attrNameLst>
                                      </p:cBhvr>
                                      <p:tavLst>
                                        <p:tav tm="0">
                                          <p:val>
                                            <p:fltVal val="0"/>
                                          </p:val>
                                        </p:tav>
                                        <p:tav tm="100000">
                                          <p:val>
                                            <p:strVal val="#ppt_h"/>
                                          </p:val>
                                        </p:tav>
                                      </p:tavLst>
                                    </p:anim>
                                    <p:animEffect transition="in" filter="fade">
                                      <p:cBhvr>
                                        <p:cTn id="48" dur="300"/>
                                        <p:tgtEl>
                                          <p:spTgt spid="10"/>
                                        </p:tgtEl>
                                      </p:cBhvr>
                                    </p:animEffect>
                                    <p:anim calcmode="lin" valueType="num">
                                      <p:cBhvr>
                                        <p:cTn id="49" dur="300" fill="hold"/>
                                        <p:tgtEl>
                                          <p:spTgt spid="10"/>
                                        </p:tgtEl>
                                        <p:attrNameLst>
                                          <p:attrName>ppt_x</p:attrName>
                                        </p:attrNameLst>
                                      </p:cBhvr>
                                      <p:tavLst>
                                        <p:tav tm="0">
                                          <p:val>
                                            <p:fltVal val="0.5"/>
                                          </p:val>
                                        </p:tav>
                                        <p:tav tm="100000">
                                          <p:val>
                                            <p:strVal val="#ppt_x"/>
                                          </p:val>
                                        </p:tav>
                                      </p:tavLst>
                                    </p:anim>
                                    <p:anim calcmode="lin" valueType="num">
                                      <p:cBhvr>
                                        <p:cTn id="50" dur="300" fill="hold"/>
                                        <p:tgtEl>
                                          <p:spTgt spid="10"/>
                                        </p:tgtEl>
                                        <p:attrNameLst>
                                          <p:attrName>ppt_y</p:attrName>
                                        </p:attrNameLst>
                                      </p:cBhvr>
                                      <p:tavLst>
                                        <p:tav tm="0">
                                          <p:val>
                                            <p:fltVal val="0.5"/>
                                          </p:val>
                                        </p:tav>
                                        <p:tav tm="100000">
                                          <p:val>
                                            <p:strVal val="#ppt_y"/>
                                          </p:val>
                                        </p:tav>
                                      </p:tavLst>
                                    </p:anim>
                                  </p:childTnLst>
                                </p:cTn>
                              </p:par>
                              <p:par>
                                <p:cTn id="51" presetID="10" presetClass="entr" presetSubtype="0" fill="hold" grpId="0" nodeType="withEffect">
                                  <p:stCondLst>
                                    <p:cond delay="120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300"/>
                                        <p:tgtEl>
                                          <p:spTgt spid="26"/>
                                        </p:tgtEl>
                                      </p:cBhvr>
                                    </p:animEffect>
                                  </p:childTnLst>
                                </p:cTn>
                              </p:par>
                              <p:par>
                                <p:cTn id="54" presetID="10" presetClass="entr" presetSubtype="0" fill="hold" grpId="0" nodeType="withEffect">
                                  <p:stCondLst>
                                    <p:cond delay="1200"/>
                                  </p:stCondLst>
                                  <p:childTnLst>
                                    <p:set>
                                      <p:cBhvr>
                                        <p:cTn id="55" dur="1" fill="hold">
                                          <p:stCondLst>
                                            <p:cond delay="0"/>
                                          </p:stCondLst>
                                        </p:cTn>
                                        <p:tgtEl>
                                          <p:spTgt spid="77"/>
                                        </p:tgtEl>
                                        <p:attrNameLst>
                                          <p:attrName>style.visibility</p:attrName>
                                        </p:attrNameLst>
                                      </p:cBhvr>
                                      <p:to>
                                        <p:strVal val="visible"/>
                                      </p:to>
                                    </p:set>
                                    <p:animEffect transition="in" filter="fade">
                                      <p:cBhvr>
                                        <p:cTn id="56" dur="300"/>
                                        <p:tgtEl>
                                          <p:spTgt spid="77"/>
                                        </p:tgtEl>
                                      </p:cBhvr>
                                    </p:animEffect>
                                  </p:childTnLst>
                                </p:cTn>
                              </p:par>
                              <p:par>
                                <p:cTn id="57" presetID="53" presetClass="entr" presetSubtype="528" fill="hold" grpId="0" nodeType="withEffect">
                                  <p:stCondLst>
                                    <p:cond delay="1200"/>
                                  </p:stCondLst>
                                  <p:childTnLst>
                                    <p:set>
                                      <p:cBhvr>
                                        <p:cTn id="58" dur="1" fill="hold">
                                          <p:stCondLst>
                                            <p:cond delay="0"/>
                                          </p:stCondLst>
                                        </p:cTn>
                                        <p:tgtEl>
                                          <p:spTgt spid="39"/>
                                        </p:tgtEl>
                                        <p:attrNameLst>
                                          <p:attrName>style.visibility</p:attrName>
                                        </p:attrNameLst>
                                      </p:cBhvr>
                                      <p:to>
                                        <p:strVal val="visible"/>
                                      </p:to>
                                    </p:set>
                                    <p:anim calcmode="lin" valueType="num">
                                      <p:cBhvr>
                                        <p:cTn id="59" dur="300" fill="hold"/>
                                        <p:tgtEl>
                                          <p:spTgt spid="39"/>
                                        </p:tgtEl>
                                        <p:attrNameLst>
                                          <p:attrName>ppt_w</p:attrName>
                                        </p:attrNameLst>
                                      </p:cBhvr>
                                      <p:tavLst>
                                        <p:tav tm="0">
                                          <p:val>
                                            <p:fltVal val="0"/>
                                          </p:val>
                                        </p:tav>
                                        <p:tav tm="100000">
                                          <p:val>
                                            <p:strVal val="#ppt_w"/>
                                          </p:val>
                                        </p:tav>
                                      </p:tavLst>
                                    </p:anim>
                                    <p:anim calcmode="lin" valueType="num">
                                      <p:cBhvr>
                                        <p:cTn id="60" dur="300" fill="hold"/>
                                        <p:tgtEl>
                                          <p:spTgt spid="39"/>
                                        </p:tgtEl>
                                        <p:attrNameLst>
                                          <p:attrName>ppt_h</p:attrName>
                                        </p:attrNameLst>
                                      </p:cBhvr>
                                      <p:tavLst>
                                        <p:tav tm="0">
                                          <p:val>
                                            <p:fltVal val="0"/>
                                          </p:val>
                                        </p:tav>
                                        <p:tav tm="100000">
                                          <p:val>
                                            <p:strVal val="#ppt_h"/>
                                          </p:val>
                                        </p:tav>
                                      </p:tavLst>
                                    </p:anim>
                                    <p:animEffect transition="in" filter="fade">
                                      <p:cBhvr>
                                        <p:cTn id="61" dur="300"/>
                                        <p:tgtEl>
                                          <p:spTgt spid="39"/>
                                        </p:tgtEl>
                                      </p:cBhvr>
                                    </p:animEffect>
                                    <p:anim calcmode="lin" valueType="num">
                                      <p:cBhvr>
                                        <p:cTn id="62" dur="300" fill="hold"/>
                                        <p:tgtEl>
                                          <p:spTgt spid="39"/>
                                        </p:tgtEl>
                                        <p:attrNameLst>
                                          <p:attrName>ppt_x</p:attrName>
                                        </p:attrNameLst>
                                      </p:cBhvr>
                                      <p:tavLst>
                                        <p:tav tm="0">
                                          <p:val>
                                            <p:fltVal val="0.5"/>
                                          </p:val>
                                        </p:tav>
                                        <p:tav tm="100000">
                                          <p:val>
                                            <p:strVal val="#ppt_x"/>
                                          </p:val>
                                        </p:tav>
                                      </p:tavLst>
                                    </p:anim>
                                    <p:anim calcmode="lin" valueType="num">
                                      <p:cBhvr>
                                        <p:cTn id="63" dur="300" fill="hold"/>
                                        <p:tgtEl>
                                          <p:spTgt spid="39"/>
                                        </p:tgtEl>
                                        <p:attrNameLst>
                                          <p:attrName>ppt_y</p:attrName>
                                        </p:attrNameLst>
                                      </p:cBhvr>
                                      <p:tavLst>
                                        <p:tav tm="0">
                                          <p:val>
                                            <p:fltVal val="0.5"/>
                                          </p:val>
                                        </p:tav>
                                        <p:tav tm="100000">
                                          <p:val>
                                            <p:strVal val="#ppt_y"/>
                                          </p:val>
                                        </p:tav>
                                      </p:tavLst>
                                    </p:anim>
                                  </p:childTnLst>
                                </p:cTn>
                              </p:par>
                              <p:par>
                                <p:cTn id="64" presetID="10" presetClass="entr" presetSubtype="0" fill="hold" grpId="0" nodeType="withEffect">
                                  <p:stCondLst>
                                    <p:cond delay="1500"/>
                                  </p:stCondLst>
                                  <p:childTnLst>
                                    <p:set>
                                      <p:cBhvr>
                                        <p:cTn id="65" dur="1" fill="hold">
                                          <p:stCondLst>
                                            <p:cond delay="0"/>
                                          </p:stCondLst>
                                        </p:cTn>
                                        <p:tgtEl>
                                          <p:spTgt spid="44"/>
                                        </p:tgtEl>
                                        <p:attrNameLst>
                                          <p:attrName>style.visibility</p:attrName>
                                        </p:attrNameLst>
                                      </p:cBhvr>
                                      <p:to>
                                        <p:strVal val="visible"/>
                                      </p:to>
                                    </p:set>
                                    <p:animEffect transition="in" filter="fade">
                                      <p:cBhvr>
                                        <p:cTn id="66" dur="300"/>
                                        <p:tgtEl>
                                          <p:spTgt spid="44"/>
                                        </p:tgtEl>
                                      </p:cBhvr>
                                    </p:animEffect>
                                  </p:childTnLst>
                                </p:cTn>
                              </p:par>
                              <p:par>
                                <p:cTn id="67" presetID="10" presetClass="entr" presetSubtype="0" fill="hold" nodeType="withEffect">
                                  <p:stCondLst>
                                    <p:cond delay="1500"/>
                                  </p:stCondLst>
                                  <p:childTnLst>
                                    <p:set>
                                      <p:cBhvr>
                                        <p:cTn id="68" dur="1" fill="hold">
                                          <p:stCondLst>
                                            <p:cond delay="0"/>
                                          </p:stCondLst>
                                        </p:cTn>
                                        <p:tgtEl>
                                          <p:spTgt spid="82"/>
                                        </p:tgtEl>
                                        <p:attrNameLst>
                                          <p:attrName>style.visibility</p:attrName>
                                        </p:attrNameLst>
                                      </p:cBhvr>
                                      <p:to>
                                        <p:strVal val="visible"/>
                                      </p:to>
                                    </p:set>
                                    <p:animEffect transition="in" filter="fade">
                                      <p:cBhvr>
                                        <p:cTn id="69" dur="300"/>
                                        <p:tgtEl>
                                          <p:spTgt spid="82"/>
                                        </p:tgtEl>
                                      </p:cBhvr>
                                    </p:animEffect>
                                  </p:childTnLst>
                                </p:cTn>
                              </p:par>
                              <p:par>
                                <p:cTn id="70" presetID="53" presetClass="entr" presetSubtype="528" fill="hold" grpId="0" nodeType="withEffect">
                                  <p:stCondLst>
                                    <p:cond delay="1500"/>
                                  </p:stCondLst>
                                  <p:childTnLst>
                                    <p:set>
                                      <p:cBhvr>
                                        <p:cTn id="71" dur="1" fill="hold">
                                          <p:stCondLst>
                                            <p:cond delay="0"/>
                                          </p:stCondLst>
                                        </p:cTn>
                                        <p:tgtEl>
                                          <p:spTgt spid="9"/>
                                        </p:tgtEl>
                                        <p:attrNameLst>
                                          <p:attrName>style.visibility</p:attrName>
                                        </p:attrNameLst>
                                      </p:cBhvr>
                                      <p:to>
                                        <p:strVal val="visible"/>
                                      </p:to>
                                    </p:set>
                                    <p:anim calcmode="lin" valueType="num">
                                      <p:cBhvr>
                                        <p:cTn id="72" dur="300" fill="hold"/>
                                        <p:tgtEl>
                                          <p:spTgt spid="9"/>
                                        </p:tgtEl>
                                        <p:attrNameLst>
                                          <p:attrName>ppt_w</p:attrName>
                                        </p:attrNameLst>
                                      </p:cBhvr>
                                      <p:tavLst>
                                        <p:tav tm="0">
                                          <p:val>
                                            <p:fltVal val="0"/>
                                          </p:val>
                                        </p:tav>
                                        <p:tav tm="100000">
                                          <p:val>
                                            <p:strVal val="#ppt_w"/>
                                          </p:val>
                                        </p:tav>
                                      </p:tavLst>
                                    </p:anim>
                                    <p:anim calcmode="lin" valueType="num">
                                      <p:cBhvr>
                                        <p:cTn id="73" dur="300" fill="hold"/>
                                        <p:tgtEl>
                                          <p:spTgt spid="9"/>
                                        </p:tgtEl>
                                        <p:attrNameLst>
                                          <p:attrName>ppt_h</p:attrName>
                                        </p:attrNameLst>
                                      </p:cBhvr>
                                      <p:tavLst>
                                        <p:tav tm="0">
                                          <p:val>
                                            <p:fltVal val="0"/>
                                          </p:val>
                                        </p:tav>
                                        <p:tav tm="100000">
                                          <p:val>
                                            <p:strVal val="#ppt_h"/>
                                          </p:val>
                                        </p:tav>
                                      </p:tavLst>
                                    </p:anim>
                                    <p:animEffect transition="in" filter="fade">
                                      <p:cBhvr>
                                        <p:cTn id="74" dur="300"/>
                                        <p:tgtEl>
                                          <p:spTgt spid="9"/>
                                        </p:tgtEl>
                                      </p:cBhvr>
                                    </p:animEffect>
                                    <p:anim calcmode="lin" valueType="num">
                                      <p:cBhvr>
                                        <p:cTn id="75" dur="300" fill="hold"/>
                                        <p:tgtEl>
                                          <p:spTgt spid="9"/>
                                        </p:tgtEl>
                                        <p:attrNameLst>
                                          <p:attrName>ppt_x</p:attrName>
                                        </p:attrNameLst>
                                      </p:cBhvr>
                                      <p:tavLst>
                                        <p:tav tm="0">
                                          <p:val>
                                            <p:fltVal val="0.5"/>
                                          </p:val>
                                        </p:tav>
                                        <p:tav tm="100000">
                                          <p:val>
                                            <p:strVal val="#ppt_x"/>
                                          </p:val>
                                        </p:tav>
                                      </p:tavLst>
                                    </p:anim>
                                    <p:anim calcmode="lin" valueType="num">
                                      <p:cBhvr>
                                        <p:cTn id="76" dur="300" fill="hold"/>
                                        <p:tgtEl>
                                          <p:spTgt spid="9"/>
                                        </p:tgtEl>
                                        <p:attrNameLst>
                                          <p:attrName>ppt_y</p:attrName>
                                        </p:attrNameLst>
                                      </p:cBhvr>
                                      <p:tavLst>
                                        <p:tav tm="0">
                                          <p:val>
                                            <p:fltVal val="0.5"/>
                                          </p:val>
                                        </p:tav>
                                        <p:tav tm="100000">
                                          <p:val>
                                            <p:strVal val="#ppt_y"/>
                                          </p:val>
                                        </p:tav>
                                      </p:tavLst>
                                    </p:anim>
                                  </p:childTnLst>
                                </p:cTn>
                              </p:par>
                              <p:par>
                                <p:cTn id="77" presetID="10" presetClass="entr" presetSubtype="0" fill="hold" grpId="0" nodeType="withEffect">
                                  <p:stCondLst>
                                    <p:cond delay="1800"/>
                                  </p:stCondLst>
                                  <p:childTnLst>
                                    <p:set>
                                      <p:cBhvr>
                                        <p:cTn id="78" dur="1" fill="hold">
                                          <p:stCondLst>
                                            <p:cond delay="0"/>
                                          </p:stCondLst>
                                        </p:cTn>
                                        <p:tgtEl>
                                          <p:spTgt spid="45"/>
                                        </p:tgtEl>
                                        <p:attrNameLst>
                                          <p:attrName>style.visibility</p:attrName>
                                        </p:attrNameLst>
                                      </p:cBhvr>
                                      <p:to>
                                        <p:strVal val="visible"/>
                                      </p:to>
                                    </p:set>
                                    <p:animEffect transition="in" filter="fade">
                                      <p:cBhvr>
                                        <p:cTn id="79" dur="300"/>
                                        <p:tgtEl>
                                          <p:spTgt spid="45"/>
                                        </p:tgtEl>
                                      </p:cBhvr>
                                    </p:animEffect>
                                  </p:childTnLst>
                                </p:cTn>
                              </p:par>
                              <p:par>
                                <p:cTn id="80" presetID="10" presetClass="entr" presetSubtype="0" fill="hold" grpId="0" nodeType="withEffect">
                                  <p:stCondLst>
                                    <p:cond delay="1800"/>
                                  </p:stCondLst>
                                  <p:childTnLst>
                                    <p:set>
                                      <p:cBhvr>
                                        <p:cTn id="81" dur="1" fill="hold">
                                          <p:stCondLst>
                                            <p:cond delay="0"/>
                                          </p:stCondLst>
                                        </p:cTn>
                                        <p:tgtEl>
                                          <p:spTgt spid="76"/>
                                        </p:tgtEl>
                                        <p:attrNameLst>
                                          <p:attrName>style.visibility</p:attrName>
                                        </p:attrNameLst>
                                      </p:cBhvr>
                                      <p:to>
                                        <p:strVal val="visible"/>
                                      </p:to>
                                    </p:set>
                                    <p:animEffect transition="in" filter="fade">
                                      <p:cBhvr>
                                        <p:cTn id="82" dur="3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39" grpId="0" animBg="1"/>
      <p:bldP spid="43" grpId="0" animBg="1"/>
      <p:bldP spid="48" grpId="0"/>
      <p:bldP spid="74" grpId="0" animBg="1"/>
      <p:bldP spid="46" grpId="0"/>
      <p:bldP spid="47" grpId="0"/>
      <p:bldP spid="75" grpId="0" animBg="1"/>
      <p:bldP spid="26" grpId="0"/>
      <p:bldP spid="44" grpId="0"/>
      <p:bldP spid="45" grpId="0"/>
      <p:bldP spid="76" grpId="0" animBg="1"/>
      <p:bldP spid="77"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p:nvPr/>
        </p:nvSpPr>
        <p:spPr>
          <a:xfrm>
            <a:off x="-1810548" y="1832797"/>
            <a:ext cx="7545576" cy="1064220"/>
          </a:xfrm>
          <a:custGeom>
            <a:avLst/>
            <a:gdLst>
              <a:gd name="connsiteX0" fmla="*/ 0 w 10945091"/>
              <a:gd name="connsiteY0" fmla="*/ 1731818 h 1731818"/>
              <a:gd name="connsiteX1" fmla="*/ 8913091 w 10945091"/>
              <a:gd name="connsiteY1" fmla="*/ 1731818 h 1731818"/>
              <a:gd name="connsiteX2" fmla="*/ 10945091 w 10945091"/>
              <a:gd name="connsiteY2" fmla="*/ 0 h 1731818"/>
            </a:gdLst>
            <a:ahLst/>
            <a:cxnLst>
              <a:cxn ang="0">
                <a:pos x="connsiteX0" y="connsiteY0"/>
              </a:cxn>
              <a:cxn ang="0">
                <a:pos x="connsiteX1" y="connsiteY1"/>
              </a:cxn>
              <a:cxn ang="0">
                <a:pos x="connsiteX2" y="connsiteY2"/>
              </a:cxn>
            </a:cxnLst>
            <a:rect l="l" t="t" r="r" b="b"/>
            <a:pathLst>
              <a:path w="10945091" h="1731818">
                <a:moveTo>
                  <a:pt x="0" y="1731818"/>
                </a:moveTo>
                <a:lnTo>
                  <a:pt x="8913091" y="1731818"/>
                </a:lnTo>
                <a:lnTo>
                  <a:pt x="10945091" y="0"/>
                </a:lnTo>
              </a:path>
            </a:pathLst>
          </a:custGeom>
          <a:ln w="419100" cap="rnd">
            <a:solidFill>
              <a:schemeClr val="accent2"/>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8" name="Freeform 7"/>
          <p:cNvSpPr/>
          <p:nvPr/>
        </p:nvSpPr>
        <p:spPr>
          <a:xfrm>
            <a:off x="-693645" y="2262281"/>
            <a:ext cx="9344097" cy="1046697"/>
          </a:xfrm>
          <a:custGeom>
            <a:avLst/>
            <a:gdLst>
              <a:gd name="connsiteX0" fmla="*/ 0 w 10945091"/>
              <a:gd name="connsiteY0" fmla="*/ 1731818 h 1731818"/>
              <a:gd name="connsiteX1" fmla="*/ 8913091 w 10945091"/>
              <a:gd name="connsiteY1" fmla="*/ 1731818 h 1731818"/>
              <a:gd name="connsiteX2" fmla="*/ 10945091 w 10945091"/>
              <a:gd name="connsiteY2" fmla="*/ 0 h 1731818"/>
              <a:gd name="connsiteX0" fmla="*/ 0 w 13780798"/>
              <a:gd name="connsiteY0" fmla="*/ 1731818 h 1731818"/>
              <a:gd name="connsiteX1" fmla="*/ 11748798 w 13780798"/>
              <a:gd name="connsiteY1" fmla="*/ 1731818 h 1731818"/>
              <a:gd name="connsiteX2" fmla="*/ 13780798 w 13780798"/>
              <a:gd name="connsiteY2" fmla="*/ 0 h 1731818"/>
            </a:gdLst>
            <a:ahLst/>
            <a:cxnLst>
              <a:cxn ang="0">
                <a:pos x="connsiteX0" y="connsiteY0"/>
              </a:cxn>
              <a:cxn ang="0">
                <a:pos x="connsiteX1" y="connsiteY1"/>
              </a:cxn>
              <a:cxn ang="0">
                <a:pos x="connsiteX2" y="connsiteY2"/>
              </a:cxn>
            </a:cxnLst>
            <a:rect l="l" t="t" r="r" b="b"/>
            <a:pathLst>
              <a:path w="13780798" h="1731818">
                <a:moveTo>
                  <a:pt x="0" y="1731818"/>
                </a:moveTo>
                <a:lnTo>
                  <a:pt x="11748798" y="1731818"/>
                </a:lnTo>
                <a:lnTo>
                  <a:pt x="13780798" y="0"/>
                </a:lnTo>
              </a:path>
            </a:pathLst>
          </a:custGeom>
          <a:ln w="419100" cap="rnd">
            <a:solidFill>
              <a:schemeClr val="accent3"/>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cxnSp>
        <p:nvCxnSpPr>
          <p:cNvPr id="11" name="Straight Connector 10"/>
          <p:cNvCxnSpPr/>
          <p:nvPr/>
        </p:nvCxnSpPr>
        <p:spPr>
          <a:xfrm>
            <a:off x="-2031999" y="3719061"/>
            <a:ext cx="12133169" cy="0"/>
          </a:xfrm>
          <a:prstGeom prst="line">
            <a:avLst/>
          </a:prstGeom>
          <a:ln w="419100" cap="rnd">
            <a:solidFill>
              <a:schemeClr val="accent4"/>
            </a:solidFill>
            <a:round/>
            <a:tailEnd type="triangle" w="med" len="sm"/>
          </a:ln>
          <a:effectLst/>
        </p:spPr>
        <p:style>
          <a:lnRef idx="2">
            <a:schemeClr val="accent1"/>
          </a:lnRef>
          <a:fillRef idx="0">
            <a:schemeClr val="accent1"/>
          </a:fillRef>
          <a:effectRef idx="1">
            <a:schemeClr val="accent1"/>
          </a:effectRef>
          <a:fontRef idx="minor">
            <a:schemeClr val="tx1"/>
          </a:fontRef>
        </p:style>
      </p:cxnSp>
      <p:sp>
        <p:nvSpPr>
          <p:cNvPr id="13" name="Freeform 12"/>
          <p:cNvSpPr/>
          <p:nvPr/>
        </p:nvSpPr>
        <p:spPr>
          <a:xfrm flipV="1">
            <a:off x="-2946400" y="4546317"/>
            <a:ext cx="7545576" cy="1064220"/>
          </a:xfrm>
          <a:custGeom>
            <a:avLst/>
            <a:gdLst>
              <a:gd name="connsiteX0" fmla="*/ 0 w 10945091"/>
              <a:gd name="connsiteY0" fmla="*/ 1731818 h 1731818"/>
              <a:gd name="connsiteX1" fmla="*/ 8913091 w 10945091"/>
              <a:gd name="connsiteY1" fmla="*/ 1731818 h 1731818"/>
              <a:gd name="connsiteX2" fmla="*/ 10945091 w 10945091"/>
              <a:gd name="connsiteY2" fmla="*/ 0 h 1731818"/>
            </a:gdLst>
            <a:ahLst/>
            <a:cxnLst>
              <a:cxn ang="0">
                <a:pos x="connsiteX0" y="connsiteY0"/>
              </a:cxn>
              <a:cxn ang="0">
                <a:pos x="connsiteX1" y="connsiteY1"/>
              </a:cxn>
              <a:cxn ang="0">
                <a:pos x="connsiteX2" y="connsiteY2"/>
              </a:cxn>
            </a:cxnLst>
            <a:rect l="l" t="t" r="r" b="b"/>
            <a:pathLst>
              <a:path w="10945091" h="1731818">
                <a:moveTo>
                  <a:pt x="0" y="1731818"/>
                </a:moveTo>
                <a:lnTo>
                  <a:pt x="8913091" y="1731818"/>
                </a:lnTo>
                <a:lnTo>
                  <a:pt x="10945091" y="0"/>
                </a:lnTo>
              </a:path>
            </a:pathLst>
          </a:custGeom>
          <a:ln w="419100" cap="rnd">
            <a:solidFill>
              <a:schemeClr val="accent6"/>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4" name="Freeform 13"/>
          <p:cNvSpPr/>
          <p:nvPr/>
        </p:nvSpPr>
        <p:spPr>
          <a:xfrm flipV="1">
            <a:off x="-1954242" y="4134356"/>
            <a:ext cx="9344097" cy="1046697"/>
          </a:xfrm>
          <a:custGeom>
            <a:avLst/>
            <a:gdLst>
              <a:gd name="connsiteX0" fmla="*/ 0 w 10945091"/>
              <a:gd name="connsiteY0" fmla="*/ 1731818 h 1731818"/>
              <a:gd name="connsiteX1" fmla="*/ 8913091 w 10945091"/>
              <a:gd name="connsiteY1" fmla="*/ 1731818 h 1731818"/>
              <a:gd name="connsiteX2" fmla="*/ 10945091 w 10945091"/>
              <a:gd name="connsiteY2" fmla="*/ 0 h 1731818"/>
              <a:gd name="connsiteX0" fmla="*/ 0 w 13780798"/>
              <a:gd name="connsiteY0" fmla="*/ 1731818 h 1731818"/>
              <a:gd name="connsiteX1" fmla="*/ 11748798 w 13780798"/>
              <a:gd name="connsiteY1" fmla="*/ 1731818 h 1731818"/>
              <a:gd name="connsiteX2" fmla="*/ 13780798 w 13780798"/>
              <a:gd name="connsiteY2" fmla="*/ 0 h 1731818"/>
            </a:gdLst>
            <a:ahLst/>
            <a:cxnLst>
              <a:cxn ang="0">
                <a:pos x="connsiteX0" y="connsiteY0"/>
              </a:cxn>
              <a:cxn ang="0">
                <a:pos x="connsiteX1" y="connsiteY1"/>
              </a:cxn>
              <a:cxn ang="0">
                <a:pos x="connsiteX2" y="connsiteY2"/>
              </a:cxn>
            </a:cxnLst>
            <a:rect l="l" t="t" r="r" b="b"/>
            <a:pathLst>
              <a:path w="13780798" h="1731818">
                <a:moveTo>
                  <a:pt x="0" y="1731818"/>
                </a:moveTo>
                <a:lnTo>
                  <a:pt x="11748798" y="1731818"/>
                </a:lnTo>
                <a:lnTo>
                  <a:pt x="13780798" y="0"/>
                </a:lnTo>
              </a:path>
            </a:pathLst>
          </a:custGeom>
          <a:ln w="419100" cap="rnd">
            <a:solidFill>
              <a:schemeClr val="accent5"/>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9" name="Freeform 18"/>
          <p:cNvSpPr/>
          <p:nvPr/>
        </p:nvSpPr>
        <p:spPr>
          <a:xfrm>
            <a:off x="-4673600" y="1455104"/>
            <a:ext cx="7335624" cy="1034608"/>
          </a:xfrm>
          <a:custGeom>
            <a:avLst/>
            <a:gdLst>
              <a:gd name="connsiteX0" fmla="*/ 0 w 10945091"/>
              <a:gd name="connsiteY0" fmla="*/ 1731818 h 1731818"/>
              <a:gd name="connsiteX1" fmla="*/ 8913091 w 10945091"/>
              <a:gd name="connsiteY1" fmla="*/ 1731818 h 1731818"/>
              <a:gd name="connsiteX2" fmla="*/ 10945091 w 10945091"/>
              <a:gd name="connsiteY2" fmla="*/ 0 h 1731818"/>
            </a:gdLst>
            <a:ahLst/>
            <a:cxnLst>
              <a:cxn ang="0">
                <a:pos x="connsiteX0" y="connsiteY0"/>
              </a:cxn>
              <a:cxn ang="0">
                <a:pos x="connsiteX1" y="connsiteY1"/>
              </a:cxn>
              <a:cxn ang="0">
                <a:pos x="connsiteX2" y="connsiteY2"/>
              </a:cxn>
            </a:cxnLst>
            <a:rect l="l" t="t" r="r" b="b"/>
            <a:pathLst>
              <a:path w="10945091" h="1731818">
                <a:moveTo>
                  <a:pt x="0" y="1731818"/>
                </a:moveTo>
                <a:lnTo>
                  <a:pt x="8913091" y="1731818"/>
                </a:lnTo>
                <a:lnTo>
                  <a:pt x="10945091" y="0"/>
                </a:lnTo>
              </a:path>
            </a:pathLst>
          </a:custGeom>
          <a:ln w="419100" cap="rnd">
            <a:solidFill>
              <a:schemeClr val="accent2"/>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2" name="Rectangle 21"/>
          <p:cNvSpPr/>
          <p:nvPr/>
        </p:nvSpPr>
        <p:spPr>
          <a:xfrm>
            <a:off x="613062" y="620688"/>
            <a:ext cx="1985813" cy="646331"/>
          </a:xfrm>
          <a:prstGeom prst="rect">
            <a:avLst/>
          </a:prstGeom>
        </p:spPr>
        <p:txBody>
          <a:bodyPr wrap="square">
            <a:spAutoFit/>
          </a:bodyPr>
          <a:lstStyle/>
          <a:p>
            <a:pPr algn="r"/>
            <a:r>
              <a:rPr lang="en-US" sz="1200" dirty="0"/>
              <a:t>Drops off after downloading 1-5 resources</a:t>
            </a:r>
          </a:p>
        </p:txBody>
      </p:sp>
      <p:sp>
        <p:nvSpPr>
          <p:cNvPr id="24" name="Rectangle 23"/>
          <p:cNvSpPr/>
          <p:nvPr/>
        </p:nvSpPr>
        <p:spPr>
          <a:xfrm>
            <a:off x="4016431" y="914926"/>
            <a:ext cx="1629193" cy="646331"/>
          </a:xfrm>
          <a:prstGeom prst="rect">
            <a:avLst/>
          </a:prstGeom>
        </p:spPr>
        <p:txBody>
          <a:bodyPr wrap="square">
            <a:spAutoFit/>
          </a:bodyPr>
          <a:lstStyle/>
          <a:p>
            <a:pPr algn="r"/>
            <a:r>
              <a:rPr lang="en-US" sz="1200" dirty="0"/>
              <a:t>Drops off due to lack of insights for specific industries</a:t>
            </a:r>
          </a:p>
        </p:txBody>
      </p:sp>
      <p:sp>
        <p:nvSpPr>
          <p:cNvPr id="26" name="Rectangle 25"/>
          <p:cNvSpPr/>
          <p:nvPr/>
        </p:nvSpPr>
        <p:spPr>
          <a:xfrm>
            <a:off x="6996100" y="1536467"/>
            <a:ext cx="1593702" cy="461665"/>
          </a:xfrm>
          <a:prstGeom prst="rect">
            <a:avLst/>
          </a:prstGeom>
        </p:spPr>
        <p:txBody>
          <a:bodyPr wrap="square">
            <a:spAutoFit/>
          </a:bodyPr>
          <a:lstStyle/>
          <a:p>
            <a:pPr algn="r"/>
            <a:r>
              <a:rPr lang="en-US" sz="1200" dirty="0"/>
              <a:t>Clicks out due to unknown reasons</a:t>
            </a:r>
          </a:p>
        </p:txBody>
      </p:sp>
      <p:sp>
        <p:nvSpPr>
          <p:cNvPr id="31" name="Rectangle 30"/>
          <p:cNvSpPr/>
          <p:nvPr/>
        </p:nvSpPr>
        <p:spPr>
          <a:xfrm>
            <a:off x="3179676" y="5707704"/>
            <a:ext cx="1284119" cy="830997"/>
          </a:xfrm>
          <a:prstGeom prst="rect">
            <a:avLst/>
          </a:prstGeom>
        </p:spPr>
        <p:txBody>
          <a:bodyPr wrap="square">
            <a:spAutoFit/>
          </a:bodyPr>
          <a:lstStyle/>
          <a:p>
            <a:pPr algn="r"/>
            <a:r>
              <a:rPr lang="en-US" sz="1200" dirty="0"/>
              <a:t>Visitors from advertising campaigns that are likely bots</a:t>
            </a:r>
          </a:p>
        </p:txBody>
      </p:sp>
      <p:sp>
        <p:nvSpPr>
          <p:cNvPr id="32" name="Rectangle 31"/>
          <p:cNvSpPr/>
          <p:nvPr/>
        </p:nvSpPr>
        <p:spPr>
          <a:xfrm>
            <a:off x="5807968" y="5473602"/>
            <a:ext cx="1455277" cy="738664"/>
          </a:xfrm>
          <a:prstGeom prst="rect">
            <a:avLst/>
          </a:prstGeom>
        </p:spPr>
        <p:txBody>
          <a:bodyPr wrap="square">
            <a:spAutoFit/>
          </a:bodyPr>
          <a:lstStyle/>
          <a:p>
            <a:pPr algn="r"/>
            <a:r>
              <a:rPr lang="en-US" sz="1400" dirty="0"/>
              <a:t>Drives to cart page but does not convert</a:t>
            </a:r>
          </a:p>
        </p:txBody>
      </p:sp>
      <p:sp>
        <p:nvSpPr>
          <p:cNvPr id="33" name="Rectangle 32"/>
          <p:cNvSpPr/>
          <p:nvPr/>
        </p:nvSpPr>
        <p:spPr>
          <a:xfrm>
            <a:off x="10020436" y="3319226"/>
            <a:ext cx="1985813" cy="748820"/>
          </a:xfrm>
          <a:prstGeom prst="rect">
            <a:avLst/>
          </a:prstGeom>
        </p:spPr>
        <p:txBody>
          <a:bodyPr wrap="square">
            <a:spAutoFit/>
          </a:bodyPr>
          <a:lstStyle/>
          <a:p>
            <a:pPr algn="ctr"/>
            <a:r>
              <a:rPr lang="en-US" sz="2133" dirty="0"/>
              <a:t>5% Customer Conversion</a:t>
            </a:r>
            <a:endParaRPr lang="en-US" sz="1467" dirty="0"/>
          </a:p>
        </p:txBody>
      </p:sp>
      <p:sp>
        <p:nvSpPr>
          <p:cNvPr id="27" name="Oval 26"/>
          <p:cNvSpPr/>
          <p:nvPr/>
        </p:nvSpPr>
        <p:spPr>
          <a:xfrm>
            <a:off x="8657549" y="1355347"/>
            <a:ext cx="933016" cy="933016"/>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30" name="Oval 29"/>
          <p:cNvSpPr/>
          <p:nvPr/>
        </p:nvSpPr>
        <p:spPr>
          <a:xfrm>
            <a:off x="4518428" y="5480283"/>
            <a:ext cx="933016" cy="933016"/>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25" name="Oval 24"/>
          <p:cNvSpPr/>
          <p:nvPr/>
        </p:nvSpPr>
        <p:spPr>
          <a:xfrm>
            <a:off x="5734672" y="935432"/>
            <a:ext cx="933016" cy="933016"/>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23" name="Oval 22"/>
          <p:cNvSpPr/>
          <p:nvPr/>
        </p:nvSpPr>
        <p:spPr>
          <a:xfrm>
            <a:off x="2629449" y="586751"/>
            <a:ext cx="933016" cy="93301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29" name="Oval 28"/>
          <p:cNvSpPr/>
          <p:nvPr/>
        </p:nvSpPr>
        <p:spPr>
          <a:xfrm>
            <a:off x="7338943" y="5008117"/>
            <a:ext cx="933016" cy="933016"/>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51" name="Title 1"/>
          <p:cNvSpPr txBox="1">
            <a:spLocks/>
          </p:cNvSpPr>
          <p:nvPr/>
        </p:nvSpPr>
        <p:spPr>
          <a:xfrm>
            <a:off x="914400" y="279961"/>
            <a:ext cx="10363200" cy="817561"/>
          </a:xfrm>
          <a:prstGeom prst="rect">
            <a:avLst/>
          </a:prstGeom>
        </p:spPr>
        <p:txBody>
          <a:bodyPr/>
          <a:lst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a:lstStyle>
          <a:p>
            <a:pPr algn="r"/>
            <a:r>
              <a:rPr lang="en-US" dirty="0"/>
              <a:t>DROPOFFS</a:t>
            </a:r>
          </a:p>
        </p:txBody>
      </p:sp>
      <p:sp>
        <p:nvSpPr>
          <p:cNvPr id="20" name="Freeform 139"/>
          <p:cNvSpPr>
            <a:spLocks noEditPoints="1"/>
          </p:cNvSpPr>
          <p:nvPr/>
        </p:nvSpPr>
        <p:spPr bwMode="auto">
          <a:xfrm>
            <a:off x="2783632" y="728700"/>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39"/>
          <p:cNvSpPr>
            <a:spLocks noEditPoints="1"/>
          </p:cNvSpPr>
          <p:nvPr/>
        </p:nvSpPr>
        <p:spPr bwMode="auto">
          <a:xfrm>
            <a:off x="5871422" y="1068016"/>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39"/>
          <p:cNvSpPr>
            <a:spLocks noEditPoints="1"/>
          </p:cNvSpPr>
          <p:nvPr/>
        </p:nvSpPr>
        <p:spPr bwMode="auto">
          <a:xfrm>
            <a:off x="8808819" y="1483701"/>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39"/>
          <p:cNvSpPr>
            <a:spLocks noEditPoints="1"/>
          </p:cNvSpPr>
          <p:nvPr/>
        </p:nvSpPr>
        <p:spPr bwMode="auto">
          <a:xfrm>
            <a:off x="4669698" y="5625564"/>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139"/>
          <p:cNvSpPr>
            <a:spLocks noEditPoints="1"/>
          </p:cNvSpPr>
          <p:nvPr/>
        </p:nvSpPr>
        <p:spPr bwMode="auto">
          <a:xfrm>
            <a:off x="7500156" y="5157192"/>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138"/>
          <p:cNvSpPr>
            <a:spLocks noEditPoints="1"/>
          </p:cNvSpPr>
          <p:nvPr/>
        </p:nvSpPr>
        <p:spPr bwMode="auto">
          <a:xfrm>
            <a:off x="9345069" y="3459988"/>
            <a:ext cx="531351" cy="467296"/>
          </a:xfrm>
          <a:custGeom>
            <a:avLst/>
            <a:gdLst>
              <a:gd name="T0" fmla="*/ 512 w 515"/>
              <a:gd name="T1" fmla="*/ 2 h 453"/>
              <a:gd name="T2" fmla="*/ 502 w 515"/>
              <a:gd name="T3" fmla="*/ 3 h 453"/>
              <a:gd name="T4" fmla="*/ 398 w 515"/>
              <a:gd name="T5" fmla="*/ 134 h 453"/>
              <a:gd name="T6" fmla="*/ 398 w 515"/>
              <a:gd name="T7" fmla="*/ 63 h 453"/>
              <a:gd name="T8" fmla="*/ 391 w 515"/>
              <a:gd name="T9" fmla="*/ 56 h 453"/>
              <a:gd name="T10" fmla="*/ 7 w 515"/>
              <a:gd name="T11" fmla="*/ 56 h 453"/>
              <a:gd name="T12" fmla="*/ 0 w 515"/>
              <a:gd name="T13" fmla="*/ 63 h 453"/>
              <a:gd name="T14" fmla="*/ 0 w 515"/>
              <a:gd name="T15" fmla="*/ 446 h 453"/>
              <a:gd name="T16" fmla="*/ 7 w 515"/>
              <a:gd name="T17" fmla="*/ 453 h 453"/>
              <a:gd name="T18" fmla="*/ 391 w 515"/>
              <a:gd name="T19" fmla="*/ 453 h 453"/>
              <a:gd name="T20" fmla="*/ 398 w 515"/>
              <a:gd name="T21" fmla="*/ 446 h 453"/>
              <a:gd name="T22" fmla="*/ 398 w 515"/>
              <a:gd name="T23" fmla="*/ 156 h 453"/>
              <a:gd name="T24" fmla="*/ 513 w 515"/>
              <a:gd name="T25" fmla="*/ 12 h 453"/>
              <a:gd name="T26" fmla="*/ 512 w 515"/>
              <a:gd name="T27" fmla="*/ 2 h 453"/>
              <a:gd name="T28" fmla="*/ 384 w 515"/>
              <a:gd name="T29" fmla="*/ 439 h 453"/>
              <a:gd name="T30" fmla="*/ 14 w 515"/>
              <a:gd name="T31" fmla="*/ 439 h 453"/>
              <a:gd name="T32" fmla="*/ 14 w 515"/>
              <a:gd name="T33" fmla="*/ 70 h 453"/>
              <a:gd name="T34" fmla="*/ 384 w 515"/>
              <a:gd name="T35" fmla="*/ 70 h 453"/>
              <a:gd name="T36" fmla="*/ 384 w 515"/>
              <a:gd name="T37" fmla="*/ 151 h 453"/>
              <a:gd name="T38" fmla="*/ 204 w 515"/>
              <a:gd name="T39" fmla="*/ 376 h 453"/>
              <a:gd name="T40" fmla="*/ 49 w 515"/>
              <a:gd name="T41" fmla="*/ 245 h 453"/>
              <a:gd name="T42" fmla="*/ 39 w 515"/>
              <a:gd name="T43" fmla="*/ 246 h 453"/>
              <a:gd name="T44" fmla="*/ 40 w 515"/>
              <a:gd name="T45" fmla="*/ 256 h 453"/>
              <a:gd name="T46" fmla="*/ 201 w 515"/>
              <a:gd name="T47" fmla="*/ 391 h 453"/>
              <a:gd name="T48" fmla="*/ 205 w 515"/>
              <a:gd name="T49" fmla="*/ 393 h 453"/>
              <a:gd name="T50" fmla="*/ 206 w 515"/>
              <a:gd name="T51" fmla="*/ 393 h 453"/>
              <a:gd name="T52" fmla="*/ 211 w 515"/>
              <a:gd name="T53" fmla="*/ 390 h 453"/>
              <a:gd name="T54" fmla="*/ 384 w 515"/>
              <a:gd name="T55" fmla="*/ 174 h 453"/>
              <a:gd name="T56" fmla="*/ 384 w 515"/>
              <a:gd name="T57" fmla="*/ 43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453">
                <a:moveTo>
                  <a:pt x="512" y="2"/>
                </a:moveTo>
                <a:cubicBezTo>
                  <a:pt x="509" y="0"/>
                  <a:pt x="504" y="0"/>
                  <a:pt x="502" y="3"/>
                </a:cubicBezTo>
                <a:cubicBezTo>
                  <a:pt x="398" y="134"/>
                  <a:pt x="398" y="134"/>
                  <a:pt x="398" y="134"/>
                </a:cubicBezTo>
                <a:cubicBezTo>
                  <a:pt x="398" y="63"/>
                  <a:pt x="398" y="63"/>
                  <a:pt x="398" y="63"/>
                </a:cubicBezTo>
                <a:cubicBezTo>
                  <a:pt x="398" y="59"/>
                  <a:pt x="394" y="56"/>
                  <a:pt x="391" y="56"/>
                </a:cubicBezTo>
                <a:cubicBezTo>
                  <a:pt x="7" y="56"/>
                  <a:pt x="7" y="56"/>
                  <a:pt x="7" y="56"/>
                </a:cubicBezTo>
                <a:cubicBezTo>
                  <a:pt x="4" y="56"/>
                  <a:pt x="0" y="59"/>
                  <a:pt x="0" y="63"/>
                </a:cubicBezTo>
                <a:cubicBezTo>
                  <a:pt x="0" y="446"/>
                  <a:pt x="0" y="446"/>
                  <a:pt x="0" y="446"/>
                </a:cubicBezTo>
                <a:cubicBezTo>
                  <a:pt x="0" y="450"/>
                  <a:pt x="4" y="453"/>
                  <a:pt x="7" y="453"/>
                </a:cubicBezTo>
                <a:cubicBezTo>
                  <a:pt x="391" y="453"/>
                  <a:pt x="391" y="453"/>
                  <a:pt x="391" y="453"/>
                </a:cubicBezTo>
                <a:cubicBezTo>
                  <a:pt x="394" y="453"/>
                  <a:pt x="398" y="450"/>
                  <a:pt x="398" y="446"/>
                </a:cubicBezTo>
                <a:cubicBezTo>
                  <a:pt x="398" y="156"/>
                  <a:pt x="398" y="156"/>
                  <a:pt x="398" y="156"/>
                </a:cubicBezTo>
                <a:cubicBezTo>
                  <a:pt x="513" y="12"/>
                  <a:pt x="513" y="12"/>
                  <a:pt x="513" y="12"/>
                </a:cubicBezTo>
                <a:cubicBezTo>
                  <a:pt x="515" y="9"/>
                  <a:pt x="515" y="5"/>
                  <a:pt x="512" y="2"/>
                </a:cubicBezTo>
                <a:close/>
                <a:moveTo>
                  <a:pt x="384" y="439"/>
                </a:moveTo>
                <a:cubicBezTo>
                  <a:pt x="14" y="439"/>
                  <a:pt x="14" y="439"/>
                  <a:pt x="14" y="439"/>
                </a:cubicBezTo>
                <a:cubicBezTo>
                  <a:pt x="14" y="70"/>
                  <a:pt x="14" y="70"/>
                  <a:pt x="14" y="70"/>
                </a:cubicBezTo>
                <a:cubicBezTo>
                  <a:pt x="384" y="70"/>
                  <a:pt x="384" y="70"/>
                  <a:pt x="384" y="70"/>
                </a:cubicBezTo>
                <a:cubicBezTo>
                  <a:pt x="384" y="151"/>
                  <a:pt x="384" y="151"/>
                  <a:pt x="384" y="151"/>
                </a:cubicBezTo>
                <a:cubicBezTo>
                  <a:pt x="204" y="376"/>
                  <a:pt x="204" y="376"/>
                  <a:pt x="204" y="376"/>
                </a:cubicBezTo>
                <a:cubicBezTo>
                  <a:pt x="49" y="245"/>
                  <a:pt x="49" y="245"/>
                  <a:pt x="49" y="245"/>
                </a:cubicBezTo>
                <a:cubicBezTo>
                  <a:pt x="46" y="243"/>
                  <a:pt x="42" y="243"/>
                  <a:pt x="39" y="246"/>
                </a:cubicBezTo>
                <a:cubicBezTo>
                  <a:pt x="37" y="249"/>
                  <a:pt x="37" y="253"/>
                  <a:pt x="40" y="256"/>
                </a:cubicBezTo>
                <a:cubicBezTo>
                  <a:pt x="201" y="391"/>
                  <a:pt x="201" y="391"/>
                  <a:pt x="201" y="391"/>
                </a:cubicBezTo>
                <a:cubicBezTo>
                  <a:pt x="202" y="392"/>
                  <a:pt x="204" y="393"/>
                  <a:pt x="205" y="393"/>
                </a:cubicBezTo>
                <a:cubicBezTo>
                  <a:pt x="206" y="393"/>
                  <a:pt x="206" y="393"/>
                  <a:pt x="206" y="393"/>
                </a:cubicBezTo>
                <a:cubicBezTo>
                  <a:pt x="208" y="393"/>
                  <a:pt x="210" y="392"/>
                  <a:pt x="211" y="390"/>
                </a:cubicBezTo>
                <a:cubicBezTo>
                  <a:pt x="384" y="174"/>
                  <a:pt x="384" y="174"/>
                  <a:pt x="384" y="174"/>
                </a:cubicBezTo>
                <a:lnTo>
                  <a:pt x="384" y="43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383974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22" presetClass="entr" presetSubtype="8" fill="hold" grpId="0" nodeType="withEffect">
                                  <p:stCondLst>
                                    <p:cond delay="300"/>
                                  </p:stCondLst>
                                  <p:childTnLst>
                                    <p:set>
                                      <p:cBhvr>
                                        <p:cTn id="15" dur="1" fill="hold">
                                          <p:stCondLst>
                                            <p:cond delay="0"/>
                                          </p:stCondLst>
                                        </p:cTn>
                                        <p:tgtEl>
                                          <p:spTgt spid="6"/>
                                        </p:tgtEl>
                                        <p:attrNameLst>
                                          <p:attrName>style.visibility</p:attrName>
                                        </p:attrNameLst>
                                      </p:cBhvr>
                                      <p:to>
                                        <p:strVal val="visible"/>
                                      </p:to>
                                    </p:set>
                                    <p:animEffect transition="in" filter="wipe(left)">
                                      <p:cBhvr>
                                        <p:cTn id="16" dur="500"/>
                                        <p:tgtEl>
                                          <p:spTgt spid="6"/>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25"/>
                                        </p:tgtEl>
                                        <p:attrNameLst>
                                          <p:attrName>style.visibility</p:attrName>
                                        </p:attrNameLst>
                                      </p:cBhvr>
                                      <p:to>
                                        <p:strVal val="visible"/>
                                      </p:to>
                                    </p:set>
                                    <p:animEffect transition="in" filter="fade">
                                      <p:cBhvr>
                                        <p:cTn id="22" dur="500"/>
                                        <p:tgtEl>
                                          <p:spTgt spid="25"/>
                                        </p:tgtEl>
                                      </p:cBhvr>
                                    </p:animEffect>
                                  </p:childTnLst>
                                </p:cTn>
                              </p:par>
                              <p:par>
                                <p:cTn id="23" presetID="22" presetClass="entr" presetSubtype="8" fill="hold" grpId="0" nodeType="withEffect">
                                  <p:stCondLst>
                                    <p:cond delay="600"/>
                                  </p:stCondLst>
                                  <p:childTnLst>
                                    <p:set>
                                      <p:cBhvr>
                                        <p:cTn id="24" dur="1" fill="hold">
                                          <p:stCondLst>
                                            <p:cond delay="0"/>
                                          </p:stCondLst>
                                        </p:cTn>
                                        <p:tgtEl>
                                          <p:spTgt spid="8"/>
                                        </p:tgtEl>
                                        <p:attrNameLst>
                                          <p:attrName>style.visibility</p:attrName>
                                        </p:attrNameLst>
                                      </p:cBhvr>
                                      <p:to>
                                        <p:strVal val="visible"/>
                                      </p:to>
                                    </p:set>
                                    <p:animEffect transition="in" filter="wipe(left)">
                                      <p:cBhvr>
                                        <p:cTn id="25" dur="500"/>
                                        <p:tgtEl>
                                          <p:spTgt spid="8"/>
                                        </p:tgtEl>
                                      </p:cBhvr>
                                    </p:animEffect>
                                  </p:childTnLst>
                                </p:cTn>
                              </p:par>
                              <p:par>
                                <p:cTn id="26" presetID="10" presetClass="entr" presetSubtype="0" fill="hold" grpId="0" nodeType="withEffect">
                                  <p:stCondLst>
                                    <p:cond delay="80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par>
                                <p:cTn id="32" presetID="22" presetClass="entr" presetSubtype="8" fill="hold" nodeType="withEffect">
                                  <p:stCondLst>
                                    <p:cond delay="900"/>
                                  </p:stCondLst>
                                  <p:childTnLst>
                                    <p:set>
                                      <p:cBhvr>
                                        <p:cTn id="33" dur="1" fill="hold">
                                          <p:stCondLst>
                                            <p:cond delay="0"/>
                                          </p:stCondLst>
                                        </p:cTn>
                                        <p:tgtEl>
                                          <p:spTgt spid="11"/>
                                        </p:tgtEl>
                                        <p:attrNameLst>
                                          <p:attrName>style.visibility</p:attrName>
                                        </p:attrNameLst>
                                      </p:cBhvr>
                                      <p:to>
                                        <p:strVal val="visible"/>
                                      </p:to>
                                    </p:set>
                                    <p:animEffect transition="in" filter="wipe(left)">
                                      <p:cBhvr>
                                        <p:cTn id="34" dur="500"/>
                                        <p:tgtEl>
                                          <p:spTgt spid="11"/>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33"/>
                                        </p:tgtEl>
                                        <p:attrNameLst>
                                          <p:attrName>style.visibility</p:attrName>
                                        </p:attrNameLst>
                                      </p:cBhvr>
                                      <p:to>
                                        <p:strVal val="visible"/>
                                      </p:to>
                                    </p:set>
                                    <p:animEffect transition="in" filter="fade">
                                      <p:cBhvr>
                                        <p:cTn id="37" dur="500"/>
                                        <p:tgtEl>
                                          <p:spTgt spid="33"/>
                                        </p:tgtEl>
                                      </p:cBhvr>
                                    </p:animEffect>
                                  </p:childTnLst>
                                </p:cTn>
                              </p:par>
                              <p:par>
                                <p:cTn id="38" presetID="22" presetClass="entr" presetSubtype="8" fill="hold" grpId="0" nodeType="withEffect">
                                  <p:stCondLst>
                                    <p:cond delay="1200"/>
                                  </p:stCondLst>
                                  <p:childTnLst>
                                    <p:set>
                                      <p:cBhvr>
                                        <p:cTn id="39" dur="1" fill="hold">
                                          <p:stCondLst>
                                            <p:cond delay="0"/>
                                          </p:stCondLst>
                                        </p:cTn>
                                        <p:tgtEl>
                                          <p:spTgt spid="14"/>
                                        </p:tgtEl>
                                        <p:attrNameLst>
                                          <p:attrName>style.visibility</p:attrName>
                                        </p:attrNameLst>
                                      </p:cBhvr>
                                      <p:to>
                                        <p:strVal val="visible"/>
                                      </p:to>
                                    </p:set>
                                    <p:animEffect transition="in" filter="wipe(left)">
                                      <p:cBhvr>
                                        <p:cTn id="40" dur="500"/>
                                        <p:tgtEl>
                                          <p:spTgt spid="14"/>
                                        </p:tgtEl>
                                      </p:cBhvr>
                                    </p:animEffect>
                                  </p:childTnLst>
                                </p:cTn>
                              </p:par>
                              <p:par>
                                <p:cTn id="41" presetID="10" presetClass="entr" presetSubtype="0" fill="hold" grpId="0" nodeType="withEffect">
                                  <p:stCondLst>
                                    <p:cond delay="140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10" presetClass="entr" presetSubtype="0" fill="hold" grpId="0" nodeType="withEffect">
                                  <p:stCondLst>
                                    <p:cond delay="140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par>
                                <p:cTn id="47" presetID="22" presetClass="entr" presetSubtype="8" fill="hold" grpId="0" nodeType="withEffect">
                                  <p:stCondLst>
                                    <p:cond delay="1500"/>
                                  </p:stCondLst>
                                  <p:childTnLst>
                                    <p:set>
                                      <p:cBhvr>
                                        <p:cTn id="48" dur="1" fill="hold">
                                          <p:stCondLst>
                                            <p:cond delay="0"/>
                                          </p:stCondLst>
                                        </p:cTn>
                                        <p:tgtEl>
                                          <p:spTgt spid="13"/>
                                        </p:tgtEl>
                                        <p:attrNameLst>
                                          <p:attrName>style.visibility</p:attrName>
                                        </p:attrNameLst>
                                      </p:cBhvr>
                                      <p:to>
                                        <p:strVal val="visible"/>
                                      </p:to>
                                    </p:set>
                                    <p:animEffect transition="in" filter="wipe(left)">
                                      <p:cBhvr>
                                        <p:cTn id="49" dur="500"/>
                                        <p:tgtEl>
                                          <p:spTgt spid="13"/>
                                        </p:tgtEl>
                                      </p:cBhvr>
                                    </p:animEffect>
                                  </p:childTnLst>
                                </p:cTn>
                              </p:par>
                              <p:par>
                                <p:cTn id="50" presetID="10" presetClass="entr" presetSubtype="0" fill="hold" grpId="0" nodeType="withEffect">
                                  <p:stCondLst>
                                    <p:cond delay="1700"/>
                                  </p:stCondLst>
                                  <p:childTnLst>
                                    <p:set>
                                      <p:cBhvr>
                                        <p:cTn id="51" dur="1" fill="hold">
                                          <p:stCondLst>
                                            <p:cond delay="0"/>
                                          </p:stCondLst>
                                        </p:cTn>
                                        <p:tgtEl>
                                          <p:spTgt spid="31"/>
                                        </p:tgtEl>
                                        <p:attrNameLst>
                                          <p:attrName>style.visibility</p:attrName>
                                        </p:attrNameLst>
                                      </p:cBhvr>
                                      <p:to>
                                        <p:strVal val="visible"/>
                                      </p:to>
                                    </p:set>
                                    <p:animEffect transition="in" filter="fade">
                                      <p:cBhvr>
                                        <p:cTn id="52" dur="500"/>
                                        <p:tgtEl>
                                          <p:spTgt spid="31"/>
                                        </p:tgtEl>
                                      </p:cBhvr>
                                    </p:animEffect>
                                  </p:childTnLst>
                                </p:cTn>
                              </p:par>
                              <p:par>
                                <p:cTn id="53" presetID="10" presetClass="entr" presetSubtype="0" fill="hold" grpId="0" nodeType="withEffect">
                                  <p:stCondLst>
                                    <p:cond delay="170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13" grpId="0" animBg="1"/>
      <p:bldP spid="14" grpId="0" animBg="1"/>
      <p:bldP spid="19" grpId="0" animBg="1"/>
      <p:bldP spid="22" grpId="0"/>
      <p:bldP spid="24" grpId="0"/>
      <p:bldP spid="26" grpId="0"/>
      <p:bldP spid="31" grpId="0"/>
      <p:bldP spid="32" grpId="0"/>
      <p:bldP spid="33" grpId="0"/>
      <p:bldP spid="27" grpId="0" animBg="1"/>
      <p:bldP spid="30" grpId="0" animBg="1"/>
      <p:bldP spid="25" grpId="0" animBg="1"/>
      <p:bldP spid="23" grpId="0" animBg="1"/>
      <p:bldP spid="29"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 HOW WE DO IT</a:t>
            </a:r>
          </a:p>
        </p:txBody>
      </p:sp>
      <p:sp>
        <p:nvSpPr>
          <p:cNvPr id="5" name="Freeform 6"/>
          <p:cNvSpPr>
            <a:spLocks/>
          </p:cNvSpPr>
          <p:nvPr/>
        </p:nvSpPr>
        <p:spPr bwMode="auto">
          <a:xfrm>
            <a:off x="5479905" y="5300362"/>
            <a:ext cx="1283355" cy="1051815"/>
          </a:xfrm>
          <a:custGeom>
            <a:avLst/>
            <a:gdLst>
              <a:gd name="T0" fmla="*/ 1775 w 1775"/>
              <a:gd name="T1" fmla="*/ 272 h 1788"/>
              <a:gd name="T2" fmla="*/ 1775 w 1775"/>
              <a:gd name="T3" fmla="*/ 272 h 1788"/>
              <a:gd name="T4" fmla="*/ 1775 w 1775"/>
              <a:gd name="T5" fmla="*/ 53 h 1788"/>
              <a:gd name="T6" fmla="*/ 1723 w 1775"/>
              <a:gd name="T7" fmla="*/ 0 h 1788"/>
              <a:gd name="T8" fmla="*/ 52 w 1775"/>
              <a:gd name="T9" fmla="*/ 0 h 1788"/>
              <a:gd name="T10" fmla="*/ 0 w 1775"/>
              <a:gd name="T11" fmla="*/ 53 h 1788"/>
              <a:gd name="T12" fmla="*/ 0 w 1775"/>
              <a:gd name="T13" fmla="*/ 342 h 1788"/>
              <a:gd name="T14" fmla="*/ 80 w 1775"/>
              <a:gd name="T15" fmla="*/ 466 h 1788"/>
              <a:gd name="T16" fmla="*/ 0 w 1775"/>
              <a:gd name="T17" fmla="*/ 584 h 1788"/>
              <a:gd name="T18" fmla="*/ 80 w 1775"/>
              <a:gd name="T19" fmla="*/ 711 h 1788"/>
              <a:gd name="T20" fmla="*/ 0 w 1775"/>
              <a:gd name="T21" fmla="*/ 822 h 1788"/>
              <a:gd name="T22" fmla="*/ 80 w 1775"/>
              <a:gd name="T23" fmla="*/ 964 h 1788"/>
              <a:gd name="T24" fmla="*/ 0 w 1775"/>
              <a:gd name="T25" fmla="*/ 1076 h 1788"/>
              <a:gd name="T26" fmla="*/ 80 w 1775"/>
              <a:gd name="T27" fmla="*/ 1209 h 1788"/>
              <a:gd name="T28" fmla="*/ 80 w 1775"/>
              <a:gd name="T29" fmla="*/ 1303 h 1788"/>
              <a:gd name="T30" fmla="*/ 581 w 1775"/>
              <a:gd name="T31" fmla="*/ 1745 h 1788"/>
              <a:gd name="T32" fmla="*/ 693 w 1775"/>
              <a:gd name="T33" fmla="*/ 1788 h 1788"/>
              <a:gd name="T34" fmla="*/ 1086 w 1775"/>
              <a:gd name="T35" fmla="*/ 1788 h 1788"/>
              <a:gd name="T36" fmla="*/ 1198 w 1775"/>
              <a:gd name="T37" fmla="*/ 1745 h 1788"/>
              <a:gd name="T38" fmla="*/ 1695 w 1775"/>
              <a:gd name="T39" fmla="*/ 1303 h 1788"/>
              <a:gd name="T40" fmla="*/ 1695 w 1775"/>
              <a:gd name="T41" fmla="*/ 1139 h 1788"/>
              <a:gd name="T42" fmla="*/ 1775 w 1775"/>
              <a:gd name="T43" fmla="*/ 1005 h 1788"/>
              <a:gd name="T44" fmla="*/ 1695 w 1775"/>
              <a:gd name="T45" fmla="*/ 894 h 1788"/>
              <a:gd name="T46" fmla="*/ 1775 w 1775"/>
              <a:gd name="T47" fmla="*/ 752 h 1788"/>
              <a:gd name="T48" fmla="*/ 1695 w 1775"/>
              <a:gd name="T49" fmla="*/ 641 h 1788"/>
              <a:gd name="T50" fmla="*/ 1775 w 1775"/>
              <a:gd name="T51" fmla="*/ 514 h 1788"/>
              <a:gd name="T52" fmla="*/ 1695 w 1775"/>
              <a:gd name="T53" fmla="*/ 396 h 1788"/>
              <a:gd name="T54" fmla="*/ 1775 w 1775"/>
              <a:gd name="T55" fmla="*/ 272 h 1788"/>
              <a:gd name="T56" fmla="*/ 1775 w 1775"/>
              <a:gd name="T57" fmla="*/ 272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75" h="1788">
                <a:moveTo>
                  <a:pt x="1775" y="272"/>
                </a:moveTo>
                <a:lnTo>
                  <a:pt x="1775" y="272"/>
                </a:lnTo>
                <a:lnTo>
                  <a:pt x="1775" y="53"/>
                </a:lnTo>
                <a:cubicBezTo>
                  <a:pt x="1775" y="24"/>
                  <a:pt x="1752" y="0"/>
                  <a:pt x="1723" y="0"/>
                </a:cubicBezTo>
                <a:lnTo>
                  <a:pt x="52" y="0"/>
                </a:lnTo>
                <a:cubicBezTo>
                  <a:pt x="23" y="0"/>
                  <a:pt x="0" y="24"/>
                  <a:pt x="0" y="53"/>
                </a:cubicBezTo>
                <a:lnTo>
                  <a:pt x="0" y="342"/>
                </a:lnTo>
                <a:cubicBezTo>
                  <a:pt x="0" y="386"/>
                  <a:pt x="80" y="409"/>
                  <a:pt x="80" y="466"/>
                </a:cubicBezTo>
                <a:cubicBezTo>
                  <a:pt x="80" y="523"/>
                  <a:pt x="0" y="523"/>
                  <a:pt x="0" y="584"/>
                </a:cubicBezTo>
                <a:cubicBezTo>
                  <a:pt x="0" y="645"/>
                  <a:pt x="80" y="639"/>
                  <a:pt x="80" y="711"/>
                </a:cubicBezTo>
                <a:cubicBezTo>
                  <a:pt x="80" y="783"/>
                  <a:pt x="0" y="757"/>
                  <a:pt x="0" y="822"/>
                </a:cubicBezTo>
                <a:cubicBezTo>
                  <a:pt x="0" y="888"/>
                  <a:pt x="80" y="892"/>
                  <a:pt x="80" y="964"/>
                </a:cubicBezTo>
                <a:cubicBezTo>
                  <a:pt x="80" y="1036"/>
                  <a:pt x="0" y="1012"/>
                  <a:pt x="0" y="1076"/>
                </a:cubicBezTo>
                <a:cubicBezTo>
                  <a:pt x="0" y="1139"/>
                  <a:pt x="80" y="1141"/>
                  <a:pt x="80" y="1209"/>
                </a:cubicBezTo>
                <a:lnTo>
                  <a:pt x="80" y="1303"/>
                </a:lnTo>
                <a:lnTo>
                  <a:pt x="581" y="1745"/>
                </a:lnTo>
                <a:cubicBezTo>
                  <a:pt x="612" y="1773"/>
                  <a:pt x="651" y="1788"/>
                  <a:pt x="693" y="1788"/>
                </a:cubicBezTo>
                <a:lnTo>
                  <a:pt x="1086" y="1788"/>
                </a:lnTo>
                <a:cubicBezTo>
                  <a:pt x="1127" y="1788"/>
                  <a:pt x="1167" y="1773"/>
                  <a:pt x="1198" y="1745"/>
                </a:cubicBezTo>
                <a:lnTo>
                  <a:pt x="1695" y="1303"/>
                </a:lnTo>
                <a:lnTo>
                  <a:pt x="1695" y="1139"/>
                </a:lnTo>
                <a:cubicBezTo>
                  <a:pt x="1695" y="1071"/>
                  <a:pt x="1775" y="1069"/>
                  <a:pt x="1775" y="1005"/>
                </a:cubicBezTo>
                <a:cubicBezTo>
                  <a:pt x="1775" y="942"/>
                  <a:pt x="1695" y="966"/>
                  <a:pt x="1695" y="894"/>
                </a:cubicBezTo>
                <a:cubicBezTo>
                  <a:pt x="1695" y="822"/>
                  <a:pt x="1775" y="818"/>
                  <a:pt x="1775" y="752"/>
                </a:cubicBezTo>
                <a:cubicBezTo>
                  <a:pt x="1775" y="687"/>
                  <a:pt x="1695" y="713"/>
                  <a:pt x="1695" y="641"/>
                </a:cubicBezTo>
                <a:cubicBezTo>
                  <a:pt x="1695" y="569"/>
                  <a:pt x="1775" y="575"/>
                  <a:pt x="1775" y="514"/>
                </a:cubicBezTo>
                <a:cubicBezTo>
                  <a:pt x="1775" y="453"/>
                  <a:pt x="1695" y="453"/>
                  <a:pt x="1695" y="396"/>
                </a:cubicBezTo>
                <a:cubicBezTo>
                  <a:pt x="1695" y="339"/>
                  <a:pt x="1775" y="315"/>
                  <a:pt x="1775" y="272"/>
                </a:cubicBezTo>
                <a:lnTo>
                  <a:pt x="1775" y="272"/>
                </a:lnTo>
                <a:close/>
              </a:path>
            </a:pathLst>
          </a:custGeom>
          <a:solidFill>
            <a:srgbClr val="7F7F7F">
              <a:alpha val="50196"/>
            </a:srgbClr>
          </a:solidFill>
          <a:ln w="9525" cap="flat">
            <a:no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 name="Freeform 7"/>
          <p:cNvSpPr>
            <a:spLocks/>
          </p:cNvSpPr>
          <p:nvPr/>
        </p:nvSpPr>
        <p:spPr bwMode="auto">
          <a:xfrm>
            <a:off x="4646405" y="1270364"/>
            <a:ext cx="2906220" cy="952329"/>
          </a:xfrm>
          <a:custGeom>
            <a:avLst/>
            <a:gdLst>
              <a:gd name="T0" fmla="*/ 4021 w 4021"/>
              <a:gd name="T1" fmla="*/ 1317 h 1317"/>
              <a:gd name="T2" fmla="*/ 4021 w 4021"/>
              <a:gd name="T3" fmla="*/ 1317 h 1317"/>
              <a:gd name="T4" fmla="*/ 2010 w 4021"/>
              <a:gd name="T5" fmla="*/ 0 h 1317"/>
              <a:gd name="T6" fmla="*/ 0 w 4021"/>
              <a:gd name="T7" fmla="*/ 1317 h 1317"/>
              <a:gd name="T8" fmla="*/ 4021 w 4021"/>
              <a:gd name="T9" fmla="*/ 1317 h 1317"/>
            </a:gdLst>
            <a:ahLst/>
            <a:cxnLst>
              <a:cxn ang="0">
                <a:pos x="T0" y="T1"/>
              </a:cxn>
              <a:cxn ang="0">
                <a:pos x="T2" y="T3"/>
              </a:cxn>
              <a:cxn ang="0">
                <a:pos x="T4" y="T5"/>
              </a:cxn>
              <a:cxn ang="0">
                <a:pos x="T6" y="T7"/>
              </a:cxn>
              <a:cxn ang="0">
                <a:pos x="T8" y="T9"/>
              </a:cxn>
            </a:cxnLst>
            <a:rect l="0" t="0" r="r" b="b"/>
            <a:pathLst>
              <a:path w="4021" h="1317">
                <a:moveTo>
                  <a:pt x="4021" y="1317"/>
                </a:moveTo>
                <a:lnTo>
                  <a:pt x="4021" y="1317"/>
                </a:lnTo>
                <a:cubicBezTo>
                  <a:pt x="3733" y="492"/>
                  <a:pt x="2960" y="0"/>
                  <a:pt x="2010" y="0"/>
                </a:cubicBezTo>
                <a:cubicBezTo>
                  <a:pt x="1060" y="0"/>
                  <a:pt x="287" y="492"/>
                  <a:pt x="0" y="1317"/>
                </a:cubicBezTo>
                <a:lnTo>
                  <a:pt x="4021" y="1317"/>
                </a:lnTo>
                <a:close/>
              </a:path>
            </a:pathLst>
          </a:custGeom>
          <a:solidFill>
            <a:schemeClr val="bg2"/>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 name="Freeform 10"/>
          <p:cNvSpPr>
            <a:spLocks/>
          </p:cNvSpPr>
          <p:nvPr/>
        </p:nvSpPr>
        <p:spPr bwMode="auto">
          <a:xfrm>
            <a:off x="4559829" y="2293988"/>
            <a:ext cx="3079371" cy="916680"/>
          </a:xfrm>
          <a:custGeom>
            <a:avLst/>
            <a:gdLst>
              <a:gd name="T0" fmla="*/ 0 w 4262"/>
              <a:gd name="T1" fmla="*/ 643 h 1268"/>
              <a:gd name="T2" fmla="*/ 0 w 4262"/>
              <a:gd name="T3" fmla="*/ 643 h 1268"/>
              <a:gd name="T4" fmla="*/ 85 w 4262"/>
              <a:gd name="T5" fmla="*/ 1268 h 1268"/>
              <a:gd name="T6" fmla="*/ 4178 w 4262"/>
              <a:gd name="T7" fmla="*/ 1268 h 1268"/>
              <a:gd name="T8" fmla="*/ 4262 w 4262"/>
              <a:gd name="T9" fmla="*/ 643 h 1268"/>
              <a:gd name="T10" fmla="*/ 4174 w 4262"/>
              <a:gd name="T11" fmla="*/ 0 h 1268"/>
              <a:gd name="T12" fmla="*/ 89 w 4262"/>
              <a:gd name="T13" fmla="*/ 0 h 1268"/>
              <a:gd name="T14" fmla="*/ 0 w 4262"/>
              <a:gd name="T15" fmla="*/ 643 h 1268"/>
              <a:gd name="T16" fmla="*/ 0 w 4262"/>
              <a:gd name="T17" fmla="*/ 643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2" h="1268">
                <a:moveTo>
                  <a:pt x="0" y="643"/>
                </a:moveTo>
                <a:lnTo>
                  <a:pt x="0" y="643"/>
                </a:lnTo>
                <a:cubicBezTo>
                  <a:pt x="0" y="876"/>
                  <a:pt x="32" y="1082"/>
                  <a:pt x="85" y="1268"/>
                </a:cubicBezTo>
                <a:lnTo>
                  <a:pt x="4178" y="1268"/>
                </a:lnTo>
                <a:cubicBezTo>
                  <a:pt x="4230" y="1082"/>
                  <a:pt x="4262" y="876"/>
                  <a:pt x="4262" y="643"/>
                </a:cubicBezTo>
                <a:cubicBezTo>
                  <a:pt x="4262" y="412"/>
                  <a:pt x="4231" y="198"/>
                  <a:pt x="4174" y="0"/>
                </a:cubicBezTo>
                <a:lnTo>
                  <a:pt x="89" y="0"/>
                </a:lnTo>
                <a:cubicBezTo>
                  <a:pt x="31" y="198"/>
                  <a:pt x="0" y="412"/>
                  <a:pt x="0" y="643"/>
                </a:cubicBezTo>
                <a:lnTo>
                  <a:pt x="0" y="643"/>
                </a:lnTo>
                <a:close/>
              </a:path>
            </a:pathLst>
          </a:custGeom>
          <a:solidFill>
            <a:schemeClr val="accent5"/>
          </a:solidFill>
          <a:ln w="9525" cap="flat">
            <a:no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 name="Freeform 12"/>
          <p:cNvSpPr>
            <a:spLocks/>
          </p:cNvSpPr>
          <p:nvPr/>
        </p:nvSpPr>
        <p:spPr bwMode="auto">
          <a:xfrm>
            <a:off x="5145487" y="4271644"/>
            <a:ext cx="1906359" cy="952329"/>
          </a:xfrm>
          <a:custGeom>
            <a:avLst/>
            <a:gdLst>
              <a:gd name="T0" fmla="*/ 0 w 2640"/>
              <a:gd name="T1" fmla="*/ 0 h 1317"/>
              <a:gd name="T2" fmla="*/ 0 w 2640"/>
              <a:gd name="T3" fmla="*/ 0 h 1317"/>
              <a:gd name="T4" fmla="*/ 127 w 2640"/>
              <a:gd name="T5" fmla="*/ 630 h 1317"/>
              <a:gd name="T6" fmla="*/ 610 w 2640"/>
              <a:gd name="T7" fmla="*/ 1317 h 1317"/>
              <a:gd name="T8" fmla="*/ 2030 w 2640"/>
              <a:gd name="T9" fmla="*/ 1317 h 1317"/>
              <a:gd name="T10" fmla="*/ 2513 w 2640"/>
              <a:gd name="T11" fmla="*/ 630 h 1317"/>
              <a:gd name="T12" fmla="*/ 2640 w 2640"/>
              <a:gd name="T13" fmla="*/ 0 h 1317"/>
              <a:gd name="T14" fmla="*/ 0 w 2640"/>
              <a:gd name="T15" fmla="*/ 0 h 1317"/>
              <a:gd name="T16" fmla="*/ 0 w 2640"/>
              <a:gd name="T17" fmla="*/ 0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40" h="1317">
                <a:moveTo>
                  <a:pt x="0" y="0"/>
                </a:moveTo>
                <a:lnTo>
                  <a:pt x="0" y="0"/>
                </a:lnTo>
                <a:cubicBezTo>
                  <a:pt x="77" y="190"/>
                  <a:pt x="127" y="394"/>
                  <a:pt x="127" y="630"/>
                </a:cubicBezTo>
                <a:cubicBezTo>
                  <a:pt x="127" y="857"/>
                  <a:pt x="340" y="1317"/>
                  <a:pt x="610" y="1317"/>
                </a:cubicBezTo>
                <a:lnTo>
                  <a:pt x="2030" y="1317"/>
                </a:lnTo>
                <a:cubicBezTo>
                  <a:pt x="2300" y="1317"/>
                  <a:pt x="2513" y="857"/>
                  <a:pt x="2513" y="630"/>
                </a:cubicBezTo>
                <a:cubicBezTo>
                  <a:pt x="2513" y="394"/>
                  <a:pt x="2563" y="190"/>
                  <a:pt x="2640" y="0"/>
                </a:cubicBezTo>
                <a:lnTo>
                  <a:pt x="0" y="0"/>
                </a:lnTo>
                <a:lnTo>
                  <a:pt x="0" y="0"/>
                </a:lnTo>
                <a:close/>
              </a:path>
            </a:pathLst>
          </a:custGeom>
          <a:solidFill>
            <a:schemeClr val="accent1"/>
          </a:solidFill>
          <a:ln w="9525" cap="flat">
            <a:no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 name="Freeform 14"/>
          <p:cNvSpPr>
            <a:spLocks/>
          </p:cNvSpPr>
          <p:nvPr/>
        </p:nvSpPr>
        <p:spPr bwMode="auto">
          <a:xfrm>
            <a:off x="4643010" y="3283664"/>
            <a:ext cx="2913009" cy="916680"/>
          </a:xfrm>
          <a:custGeom>
            <a:avLst/>
            <a:gdLst>
              <a:gd name="T0" fmla="*/ 3379 w 4032"/>
              <a:gd name="T1" fmla="*/ 1267 h 1267"/>
              <a:gd name="T2" fmla="*/ 3379 w 4032"/>
              <a:gd name="T3" fmla="*/ 1267 h 1267"/>
              <a:gd name="T4" fmla="*/ 4032 w 4032"/>
              <a:gd name="T5" fmla="*/ 0 h 1267"/>
              <a:gd name="T6" fmla="*/ 0 w 4032"/>
              <a:gd name="T7" fmla="*/ 0 h 1267"/>
              <a:gd name="T8" fmla="*/ 653 w 4032"/>
              <a:gd name="T9" fmla="*/ 1267 h 1267"/>
              <a:gd name="T10" fmla="*/ 3379 w 4032"/>
              <a:gd name="T11" fmla="*/ 1267 h 1267"/>
              <a:gd name="T12" fmla="*/ 3379 w 4032"/>
              <a:gd name="T13" fmla="*/ 1267 h 1267"/>
            </a:gdLst>
            <a:ahLst/>
            <a:cxnLst>
              <a:cxn ang="0">
                <a:pos x="T0" y="T1"/>
              </a:cxn>
              <a:cxn ang="0">
                <a:pos x="T2" y="T3"/>
              </a:cxn>
              <a:cxn ang="0">
                <a:pos x="T4" y="T5"/>
              </a:cxn>
              <a:cxn ang="0">
                <a:pos x="T6" y="T7"/>
              </a:cxn>
              <a:cxn ang="0">
                <a:pos x="T8" y="T9"/>
              </a:cxn>
              <a:cxn ang="0">
                <a:pos x="T10" y="T11"/>
              </a:cxn>
              <a:cxn ang="0">
                <a:pos x="T12" y="T13"/>
              </a:cxn>
            </a:cxnLst>
            <a:rect l="0" t="0" r="r" b="b"/>
            <a:pathLst>
              <a:path w="4032" h="1267">
                <a:moveTo>
                  <a:pt x="3379" y="1267"/>
                </a:moveTo>
                <a:lnTo>
                  <a:pt x="3379" y="1267"/>
                </a:lnTo>
                <a:cubicBezTo>
                  <a:pt x="3568" y="854"/>
                  <a:pt x="3869" y="495"/>
                  <a:pt x="4032" y="0"/>
                </a:cubicBezTo>
                <a:lnTo>
                  <a:pt x="0" y="0"/>
                </a:lnTo>
                <a:cubicBezTo>
                  <a:pt x="163" y="495"/>
                  <a:pt x="464" y="854"/>
                  <a:pt x="653" y="1267"/>
                </a:cubicBezTo>
                <a:lnTo>
                  <a:pt x="3379" y="1267"/>
                </a:lnTo>
                <a:lnTo>
                  <a:pt x="3379" y="1267"/>
                </a:lnTo>
                <a:close/>
              </a:path>
            </a:pathLst>
          </a:custGeom>
          <a:solidFill>
            <a:schemeClr val="accent3"/>
          </a:solidFill>
          <a:ln w="9525" cap="flat">
            <a:no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cxnSp>
        <p:nvCxnSpPr>
          <p:cNvPr id="32" name="Straight Connector 31"/>
          <p:cNvCxnSpPr/>
          <p:nvPr/>
        </p:nvCxnSpPr>
        <p:spPr>
          <a:xfrm>
            <a:off x="6854649" y="1753259"/>
            <a:ext cx="1228944"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6" name="Oval 35"/>
          <p:cNvSpPr/>
          <p:nvPr/>
        </p:nvSpPr>
        <p:spPr>
          <a:xfrm>
            <a:off x="8083577" y="1359611"/>
            <a:ext cx="787296" cy="787296"/>
          </a:xfrm>
          <a:prstGeom prst="ellipse">
            <a:avLst/>
          </a:prstGeom>
          <a:solidFill>
            <a:schemeClr val="bg2">
              <a:alpha val="20000"/>
            </a:schemeClr>
          </a:solidFill>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D</a:t>
            </a:r>
          </a:p>
        </p:txBody>
      </p:sp>
      <p:cxnSp>
        <p:nvCxnSpPr>
          <p:cNvPr id="37" name="Straight Connector 36"/>
          <p:cNvCxnSpPr/>
          <p:nvPr/>
        </p:nvCxnSpPr>
        <p:spPr>
          <a:xfrm flipV="1">
            <a:off x="7238694" y="2752328"/>
            <a:ext cx="844884"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38" name="Oval 37"/>
          <p:cNvSpPr/>
          <p:nvPr/>
        </p:nvSpPr>
        <p:spPr>
          <a:xfrm>
            <a:off x="8083577" y="2358680"/>
            <a:ext cx="787296" cy="787296"/>
          </a:xfrm>
          <a:prstGeom prst="ellipse">
            <a:avLst/>
          </a:prstGeom>
          <a:solidFill>
            <a:schemeClr val="accent5">
              <a:alpha val="20000"/>
            </a:schemeClr>
          </a:solidFill>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C</a:t>
            </a:r>
          </a:p>
        </p:txBody>
      </p:sp>
      <p:cxnSp>
        <p:nvCxnSpPr>
          <p:cNvPr id="39" name="Straight Connector 38"/>
          <p:cNvCxnSpPr/>
          <p:nvPr/>
        </p:nvCxnSpPr>
        <p:spPr>
          <a:xfrm>
            <a:off x="6854649" y="3739731"/>
            <a:ext cx="122894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8083577" y="3346083"/>
            <a:ext cx="787296" cy="787296"/>
          </a:xfrm>
          <a:prstGeom prst="ellipse">
            <a:avLst/>
          </a:prstGeom>
          <a:solidFill>
            <a:schemeClr val="accent3">
              <a:alpha val="20000"/>
            </a:schemeClr>
          </a:solidFill>
          <a:ln w="19050">
            <a:solidFill>
              <a:schemeClr val="accent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B</a:t>
            </a:r>
          </a:p>
        </p:txBody>
      </p:sp>
      <p:cxnSp>
        <p:nvCxnSpPr>
          <p:cNvPr id="41" name="Straight Connector 40"/>
          <p:cNvCxnSpPr/>
          <p:nvPr/>
        </p:nvCxnSpPr>
        <p:spPr>
          <a:xfrm>
            <a:off x="6559631" y="4727199"/>
            <a:ext cx="1523963"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a:off x="8083577" y="4354159"/>
            <a:ext cx="787296" cy="787296"/>
          </a:xfrm>
          <a:prstGeom prst="ellipse">
            <a:avLst/>
          </a:prstGeom>
          <a:solidFill>
            <a:schemeClr val="accent1">
              <a:alpha val="20000"/>
            </a:schemeClr>
          </a:solid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A</a:t>
            </a:r>
          </a:p>
        </p:txBody>
      </p:sp>
      <p:sp>
        <p:nvSpPr>
          <p:cNvPr id="49" name="Rectangle 48"/>
          <p:cNvSpPr/>
          <p:nvPr/>
        </p:nvSpPr>
        <p:spPr>
          <a:xfrm>
            <a:off x="9024326" y="3427803"/>
            <a:ext cx="2625855" cy="794128"/>
          </a:xfrm>
          <a:prstGeom prst="rect">
            <a:avLst/>
          </a:prstGeom>
        </p:spPr>
        <p:txBody>
          <a:bodyPr wrap="square">
            <a:spAutoFit/>
          </a:bodyPr>
          <a:lstStyle/>
          <a:p>
            <a:pPr>
              <a:lnSpc>
                <a:spcPct val="90000"/>
              </a:lnSpc>
            </a:pPr>
            <a:r>
              <a:rPr lang="en-US" sz="2133" dirty="0"/>
              <a:t>ARTICLES</a:t>
            </a:r>
          </a:p>
          <a:p>
            <a:pPr>
              <a:lnSpc>
                <a:spcPct val="90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50" name="Rectangle 49"/>
          <p:cNvSpPr/>
          <p:nvPr/>
        </p:nvSpPr>
        <p:spPr>
          <a:xfrm>
            <a:off x="9024326" y="2388688"/>
            <a:ext cx="2625855" cy="594693"/>
          </a:xfrm>
          <a:prstGeom prst="rect">
            <a:avLst/>
          </a:prstGeom>
        </p:spPr>
        <p:txBody>
          <a:bodyPr wrap="square">
            <a:spAutoFit/>
          </a:bodyPr>
          <a:lstStyle/>
          <a:p>
            <a:pPr>
              <a:lnSpc>
                <a:spcPct val="90000"/>
              </a:lnSpc>
            </a:pPr>
            <a:r>
              <a:rPr lang="en-US" sz="2133" dirty="0"/>
              <a:t>INTERVIEWS</a:t>
            </a:r>
          </a:p>
          <a:p>
            <a:pPr>
              <a:lnSpc>
                <a:spcPct val="90000"/>
              </a:lnSpc>
            </a:pPr>
            <a:r>
              <a:rPr lang="en-US" sz="1467" dirty="0"/>
              <a:t>To pass knowledge down</a:t>
            </a:r>
          </a:p>
        </p:txBody>
      </p:sp>
      <p:sp>
        <p:nvSpPr>
          <p:cNvPr id="51" name="Rectangle 50"/>
          <p:cNvSpPr/>
          <p:nvPr/>
        </p:nvSpPr>
        <p:spPr>
          <a:xfrm>
            <a:off x="9024326" y="1349574"/>
            <a:ext cx="2625855" cy="797872"/>
          </a:xfrm>
          <a:prstGeom prst="rect">
            <a:avLst/>
          </a:prstGeom>
        </p:spPr>
        <p:txBody>
          <a:bodyPr wrap="square">
            <a:spAutoFit/>
          </a:bodyPr>
          <a:lstStyle/>
          <a:p>
            <a:pPr>
              <a:lnSpc>
                <a:spcPct val="90000"/>
              </a:lnSpc>
            </a:pPr>
            <a:r>
              <a:rPr lang="en-US" sz="2133" dirty="0"/>
              <a:t>RESOURCES</a:t>
            </a:r>
          </a:p>
          <a:p>
            <a:pPr>
              <a:lnSpc>
                <a:spcPct val="90000"/>
              </a:lnSpc>
            </a:pPr>
            <a:r>
              <a:rPr lang="en-US" sz="1467" dirty="0"/>
              <a:t>To help our members look more professional</a:t>
            </a:r>
          </a:p>
        </p:txBody>
      </p:sp>
      <p:sp>
        <p:nvSpPr>
          <p:cNvPr id="52" name="Rectangle 51"/>
          <p:cNvSpPr/>
          <p:nvPr/>
        </p:nvSpPr>
        <p:spPr>
          <a:xfrm>
            <a:off x="9024326" y="4287947"/>
            <a:ext cx="2832314" cy="594693"/>
          </a:xfrm>
          <a:prstGeom prst="rect">
            <a:avLst/>
          </a:prstGeom>
        </p:spPr>
        <p:txBody>
          <a:bodyPr wrap="square">
            <a:spAutoFit/>
          </a:bodyPr>
          <a:lstStyle/>
          <a:p>
            <a:pPr>
              <a:lnSpc>
                <a:spcPct val="90000"/>
              </a:lnSpc>
            </a:pPr>
            <a:r>
              <a:rPr lang="en-US" sz="2133" dirty="0"/>
              <a:t>INSIGHTS</a:t>
            </a:r>
          </a:p>
          <a:p>
            <a:pPr>
              <a:lnSpc>
                <a:spcPct val="90000"/>
              </a:lnSpc>
            </a:pPr>
            <a:r>
              <a:rPr lang="en-US" sz="1467" dirty="0"/>
              <a:t>Actionable insights each week</a:t>
            </a:r>
          </a:p>
        </p:txBody>
      </p:sp>
      <p:sp>
        <p:nvSpPr>
          <p:cNvPr id="53" name="Rectangle 52"/>
          <p:cNvSpPr/>
          <p:nvPr/>
        </p:nvSpPr>
        <p:spPr>
          <a:xfrm>
            <a:off x="767408" y="1174540"/>
            <a:ext cx="3197656" cy="4343085"/>
          </a:xfrm>
          <a:prstGeom prst="rect">
            <a:avLst/>
          </a:prstGeom>
        </p:spPr>
        <p:txBody>
          <a:bodyPr wrap="square">
            <a:spAutoFit/>
          </a:bodyPr>
          <a:lstStyle/>
          <a:p>
            <a:pPr>
              <a:lnSpc>
                <a:spcPct val="130000"/>
              </a:lnSpc>
            </a:pPr>
            <a:r>
              <a:rPr lang="en-US" sz="2133" dirty="0"/>
              <a:t>We interview Fortune 100 executives &amp; read 100s of editorials ― and only email you the insights and resources that will help you develop your career. All, in a brief report so you can stay ahead of the curve.</a:t>
            </a:r>
            <a:endParaRPr lang="en-US" sz="1467" dirty="0"/>
          </a:p>
        </p:txBody>
      </p:sp>
    </p:spTree>
    <p:extLst>
      <p:ext uri="{BB962C8B-B14F-4D97-AF65-F5344CB8AC3E}">
        <p14:creationId xmlns:p14="http://schemas.microsoft.com/office/powerpoint/2010/main" val="2602668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60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par>
                                <p:cTn id="8" presetID="10" presetClass="entr" presetSubtype="0" fill="hold" grpId="0" nodeType="withEffect">
                                  <p:stCondLst>
                                    <p:cond delay="900"/>
                                  </p:stCondLst>
                                  <p:childTnLst>
                                    <p:set>
                                      <p:cBhvr>
                                        <p:cTn id="9" dur="1" fill="hold">
                                          <p:stCondLst>
                                            <p:cond delay="0"/>
                                          </p:stCondLst>
                                        </p:cTn>
                                        <p:tgtEl>
                                          <p:spTgt spid="50"/>
                                        </p:tgtEl>
                                        <p:attrNameLst>
                                          <p:attrName>style.visibility</p:attrName>
                                        </p:attrNameLst>
                                      </p:cBhvr>
                                      <p:to>
                                        <p:strVal val="visible"/>
                                      </p:to>
                                    </p:set>
                                    <p:animEffect transition="in" filter="fade">
                                      <p:cBhvr>
                                        <p:cTn id="10" dur="500"/>
                                        <p:tgtEl>
                                          <p:spTgt spid="50"/>
                                        </p:tgtEl>
                                      </p:cBhvr>
                                    </p:animEffect>
                                  </p:childTnLst>
                                </p:cTn>
                              </p:par>
                              <p:par>
                                <p:cTn id="11" presetID="10" presetClass="entr" presetSubtype="0" fill="hold" grpId="0" nodeType="withEffect">
                                  <p:stCondLst>
                                    <p:cond delay="1200"/>
                                  </p:stCondLst>
                                  <p:childTnLst>
                                    <p:set>
                                      <p:cBhvr>
                                        <p:cTn id="12" dur="1" fill="hold">
                                          <p:stCondLst>
                                            <p:cond delay="0"/>
                                          </p:stCondLst>
                                        </p:cTn>
                                        <p:tgtEl>
                                          <p:spTgt spid="51"/>
                                        </p:tgtEl>
                                        <p:attrNameLst>
                                          <p:attrName>style.visibility</p:attrName>
                                        </p:attrNameLst>
                                      </p:cBhvr>
                                      <p:to>
                                        <p:strVal val="visible"/>
                                      </p:to>
                                    </p:set>
                                    <p:animEffect transition="in" filter="fade">
                                      <p:cBhvr>
                                        <p:cTn id="13" dur="500"/>
                                        <p:tgtEl>
                                          <p:spTgt spid="51"/>
                                        </p:tgtEl>
                                      </p:cBhvr>
                                    </p:animEffect>
                                  </p:childTnLst>
                                </p:cTn>
                              </p:par>
                              <p:par>
                                <p:cTn id="14" presetID="10" presetClass="entr" presetSubtype="0" fill="hold" grpId="0" nodeType="withEffect">
                                  <p:stCondLst>
                                    <p:cond delay="1400"/>
                                  </p:stCondLst>
                                  <p:childTnLst>
                                    <p:set>
                                      <p:cBhvr>
                                        <p:cTn id="15" dur="1" fill="hold">
                                          <p:stCondLst>
                                            <p:cond delay="0"/>
                                          </p:stCondLst>
                                        </p:cTn>
                                        <p:tgtEl>
                                          <p:spTgt spid="52"/>
                                        </p:tgtEl>
                                        <p:attrNameLst>
                                          <p:attrName>style.visibility</p:attrName>
                                        </p:attrNameLst>
                                      </p:cBhvr>
                                      <p:to>
                                        <p:strVal val="visible"/>
                                      </p:to>
                                    </p:set>
                                    <p:animEffect transition="in" filter="fade">
                                      <p:cBhvr>
                                        <p:cTn id="16" dur="500"/>
                                        <p:tgtEl>
                                          <p:spTgt spid="52"/>
                                        </p:tgtEl>
                                      </p:cBhvr>
                                    </p:animEffect>
                                  </p:childTnLst>
                                </p:cTn>
                              </p:par>
                              <p:par>
                                <p:cTn id="17" presetID="10" presetClass="entr" presetSubtype="0" fill="hold" grpId="0" nodeType="withEffect">
                                  <p:stCondLst>
                                    <p:cond delay="1200"/>
                                  </p:stCondLst>
                                  <p:childTnLst>
                                    <p:set>
                                      <p:cBhvr>
                                        <p:cTn id="18" dur="1" fill="hold">
                                          <p:stCondLst>
                                            <p:cond delay="0"/>
                                          </p:stCondLst>
                                        </p:cTn>
                                        <p:tgtEl>
                                          <p:spTgt spid="53"/>
                                        </p:tgtEl>
                                        <p:attrNameLst>
                                          <p:attrName>style.visibility</p:attrName>
                                        </p:attrNameLst>
                                      </p:cBhvr>
                                      <p:to>
                                        <p:strVal val="visible"/>
                                      </p:to>
                                    </p:set>
                                    <p:animEffect transition="in" filter="fade">
                                      <p:cBhvr>
                                        <p:cTn id="19"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P spid="52" grpId="0"/>
      <p:bldP spid="53"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MARKETING STRATEGY</a:t>
            </a:r>
          </a:p>
        </p:txBody>
      </p:sp>
      <p:grpSp>
        <p:nvGrpSpPr>
          <p:cNvPr id="30" name="Group 29"/>
          <p:cNvGrpSpPr/>
          <p:nvPr/>
        </p:nvGrpSpPr>
        <p:grpSpPr>
          <a:xfrm>
            <a:off x="1240065" y="1560090"/>
            <a:ext cx="4311058" cy="4317182"/>
            <a:chOff x="6361113" y="1190625"/>
            <a:chExt cx="4470400" cy="4476750"/>
          </a:xfrm>
        </p:grpSpPr>
        <p:sp>
          <p:nvSpPr>
            <p:cNvPr id="6" name="Freeform 5"/>
            <p:cNvSpPr>
              <a:spLocks/>
            </p:cNvSpPr>
            <p:nvPr/>
          </p:nvSpPr>
          <p:spPr bwMode="auto">
            <a:xfrm>
              <a:off x="6361113" y="1190625"/>
              <a:ext cx="4470400" cy="4476750"/>
            </a:xfrm>
            <a:custGeom>
              <a:avLst/>
              <a:gdLst>
                <a:gd name="T0" fmla="*/ 397 w 397"/>
                <a:gd name="T1" fmla="*/ 199 h 397"/>
                <a:gd name="T2" fmla="*/ 199 w 397"/>
                <a:gd name="T3" fmla="*/ 397 h 397"/>
                <a:gd name="T4" fmla="*/ 0 w 397"/>
                <a:gd name="T5" fmla="*/ 199 h 397"/>
                <a:gd name="T6" fmla="*/ 200 w 397"/>
                <a:gd name="T7" fmla="*/ 0 h 397"/>
                <a:gd name="T8" fmla="*/ 397 w 397"/>
                <a:gd name="T9" fmla="*/ 199 h 397"/>
              </a:gdLst>
              <a:ahLst/>
              <a:cxnLst>
                <a:cxn ang="0">
                  <a:pos x="T0" y="T1"/>
                </a:cxn>
                <a:cxn ang="0">
                  <a:pos x="T2" y="T3"/>
                </a:cxn>
                <a:cxn ang="0">
                  <a:pos x="T4" y="T5"/>
                </a:cxn>
                <a:cxn ang="0">
                  <a:pos x="T6" y="T7"/>
                </a:cxn>
                <a:cxn ang="0">
                  <a:pos x="T8" y="T9"/>
                </a:cxn>
              </a:cxnLst>
              <a:rect l="0" t="0" r="r" b="b"/>
              <a:pathLst>
                <a:path w="397" h="397">
                  <a:moveTo>
                    <a:pt x="397" y="199"/>
                  </a:moveTo>
                  <a:cubicBezTo>
                    <a:pt x="397" y="308"/>
                    <a:pt x="308" y="397"/>
                    <a:pt x="199" y="397"/>
                  </a:cubicBezTo>
                  <a:cubicBezTo>
                    <a:pt x="89" y="397"/>
                    <a:pt x="0" y="308"/>
                    <a:pt x="0" y="199"/>
                  </a:cubicBezTo>
                  <a:cubicBezTo>
                    <a:pt x="0" y="89"/>
                    <a:pt x="90" y="0"/>
                    <a:pt x="200" y="0"/>
                  </a:cubicBezTo>
                  <a:cubicBezTo>
                    <a:pt x="309" y="0"/>
                    <a:pt x="397" y="89"/>
                    <a:pt x="397" y="199"/>
                  </a:cubicBezTo>
                  <a:close/>
                </a:path>
              </a:pathLst>
            </a:custGeom>
            <a:gradFill flip="none" rotWithShape="1">
              <a:gsLst>
                <a:gs pos="31000">
                  <a:schemeClr val="accent1"/>
                </a:gs>
                <a:gs pos="82000">
                  <a:schemeClr val="accent1">
                    <a:lumMod val="50000"/>
                  </a:schemeClr>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7" name="Line 6"/>
            <p:cNvSpPr>
              <a:spLocks noChangeShapeType="1"/>
            </p:cNvSpPr>
            <p:nvPr/>
          </p:nvSpPr>
          <p:spPr bwMode="auto">
            <a:xfrm flipV="1">
              <a:off x="6664326" y="3389313"/>
              <a:ext cx="1949450" cy="293688"/>
            </a:xfrm>
            <a:prstGeom prst="line">
              <a:avLst/>
            </a:prstGeom>
            <a:noFill/>
            <a:ln w="11113" cap="flat">
              <a:solidFill>
                <a:srgbClr val="2D008B"/>
              </a:solidFill>
              <a:prstDash val="solid"/>
              <a:miter lim="800000"/>
              <a:headEnd/>
              <a:tailEnd/>
            </a:ln>
            <a:extLst>
              <a:ext uri="{909E8E84-426E-40dd-AFC4-6F175D3DCCD1}">
                <a14:hiddenFill xmlns=""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Line 7"/>
            <p:cNvSpPr>
              <a:spLocks noChangeShapeType="1"/>
            </p:cNvSpPr>
            <p:nvPr/>
          </p:nvSpPr>
          <p:spPr bwMode="auto">
            <a:xfrm>
              <a:off x="8613776" y="3389313"/>
              <a:ext cx="1430338" cy="395288"/>
            </a:xfrm>
            <a:prstGeom prst="line">
              <a:avLst/>
            </a:prstGeom>
            <a:noFill/>
            <a:ln w="11113" cap="flat">
              <a:solidFill>
                <a:srgbClr val="2D008B"/>
              </a:solidFill>
              <a:prstDash val="solid"/>
              <a:miter lim="800000"/>
              <a:headEnd/>
              <a:tailEnd/>
            </a:ln>
            <a:extLst>
              <a:ext uri="{909E8E84-426E-40dd-AFC4-6F175D3DCCD1}">
                <a14:hiddenFill xmlns=""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6664326" y="1190625"/>
              <a:ext cx="1949450" cy="2492375"/>
            </a:xfrm>
            <a:custGeom>
              <a:avLst/>
              <a:gdLst>
                <a:gd name="T0" fmla="*/ 0 w 173"/>
                <a:gd name="T1" fmla="*/ 221 h 221"/>
                <a:gd name="T2" fmla="*/ 173 w 173"/>
                <a:gd name="T3" fmla="*/ 0 h 221"/>
                <a:gd name="T4" fmla="*/ 173 w 173"/>
                <a:gd name="T5" fmla="*/ 195 h 221"/>
                <a:gd name="T6" fmla="*/ 0 w 173"/>
                <a:gd name="T7" fmla="*/ 221 h 221"/>
              </a:gdLst>
              <a:ahLst/>
              <a:cxnLst>
                <a:cxn ang="0">
                  <a:pos x="T0" y="T1"/>
                </a:cxn>
                <a:cxn ang="0">
                  <a:pos x="T2" y="T3"/>
                </a:cxn>
                <a:cxn ang="0">
                  <a:pos x="T4" y="T5"/>
                </a:cxn>
                <a:cxn ang="0">
                  <a:pos x="T6" y="T7"/>
                </a:cxn>
              </a:cxnLst>
              <a:rect l="0" t="0" r="r" b="b"/>
              <a:pathLst>
                <a:path w="173" h="221">
                  <a:moveTo>
                    <a:pt x="0" y="221"/>
                  </a:moveTo>
                  <a:cubicBezTo>
                    <a:pt x="0" y="111"/>
                    <a:pt x="82" y="0"/>
                    <a:pt x="173" y="0"/>
                  </a:cubicBezTo>
                  <a:cubicBezTo>
                    <a:pt x="173" y="195"/>
                    <a:pt x="173" y="195"/>
                    <a:pt x="173" y="195"/>
                  </a:cubicBezTo>
                  <a:lnTo>
                    <a:pt x="0" y="22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7115176" y="1674813"/>
              <a:ext cx="1498600" cy="1939925"/>
            </a:xfrm>
            <a:custGeom>
              <a:avLst/>
              <a:gdLst>
                <a:gd name="T0" fmla="*/ 0 w 133"/>
                <a:gd name="T1" fmla="*/ 172 h 172"/>
                <a:gd name="T2" fmla="*/ 133 w 133"/>
                <a:gd name="T3" fmla="*/ 0 h 172"/>
                <a:gd name="T4" fmla="*/ 133 w 133"/>
                <a:gd name="T5" fmla="*/ 152 h 172"/>
                <a:gd name="T6" fmla="*/ 0 w 133"/>
                <a:gd name="T7" fmla="*/ 172 h 172"/>
              </a:gdLst>
              <a:ahLst/>
              <a:cxnLst>
                <a:cxn ang="0">
                  <a:pos x="T0" y="T1"/>
                </a:cxn>
                <a:cxn ang="0">
                  <a:pos x="T2" y="T3"/>
                </a:cxn>
                <a:cxn ang="0">
                  <a:pos x="T4" y="T5"/>
                </a:cxn>
                <a:cxn ang="0">
                  <a:pos x="T6" y="T7"/>
                </a:cxn>
              </a:cxnLst>
              <a:rect l="0" t="0" r="r" b="b"/>
              <a:pathLst>
                <a:path w="133" h="172">
                  <a:moveTo>
                    <a:pt x="0" y="172"/>
                  </a:moveTo>
                  <a:cubicBezTo>
                    <a:pt x="0" y="87"/>
                    <a:pt x="63" y="0"/>
                    <a:pt x="133" y="0"/>
                  </a:cubicBezTo>
                  <a:cubicBezTo>
                    <a:pt x="133" y="152"/>
                    <a:pt x="133" y="152"/>
                    <a:pt x="133" y="152"/>
                  </a:cubicBezTo>
                  <a:lnTo>
                    <a:pt x="0" y="17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7566026" y="2171700"/>
              <a:ext cx="1047750" cy="1376363"/>
            </a:xfrm>
            <a:custGeom>
              <a:avLst/>
              <a:gdLst>
                <a:gd name="T0" fmla="*/ 0 w 93"/>
                <a:gd name="T1" fmla="*/ 122 h 122"/>
                <a:gd name="T2" fmla="*/ 93 w 93"/>
                <a:gd name="T3" fmla="*/ 0 h 122"/>
                <a:gd name="T4" fmla="*/ 93 w 93"/>
                <a:gd name="T5" fmla="*/ 108 h 122"/>
                <a:gd name="T6" fmla="*/ 0 w 93"/>
                <a:gd name="T7" fmla="*/ 122 h 122"/>
              </a:gdLst>
              <a:ahLst/>
              <a:cxnLst>
                <a:cxn ang="0">
                  <a:pos x="T0" y="T1"/>
                </a:cxn>
                <a:cxn ang="0">
                  <a:pos x="T2" y="T3"/>
                </a:cxn>
                <a:cxn ang="0">
                  <a:pos x="T4" y="T5"/>
                </a:cxn>
                <a:cxn ang="0">
                  <a:pos x="T6" y="T7"/>
                </a:cxn>
              </a:cxnLst>
              <a:rect l="0" t="0" r="r" b="b"/>
              <a:pathLst>
                <a:path w="93" h="122">
                  <a:moveTo>
                    <a:pt x="0" y="122"/>
                  </a:moveTo>
                  <a:cubicBezTo>
                    <a:pt x="0" y="61"/>
                    <a:pt x="44" y="0"/>
                    <a:pt x="93" y="0"/>
                  </a:cubicBezTo>
                  <a:cubicBezTo>
                    <a:pt x="93" y="108"/>
                    <a:pt x="93" y="108"/>
                    <a:pt x="93" y="108"/>
                  </a:cubicBezTo>
                  <a:lnTo>
                    <a:pt x="0" y="122"/>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8016876" y="2655888"/>
              <a:ext cx="596900" cy="823913"/>
            </a:xfrm>
            <a:custGeom>
              <a:avLst/>
              <a:gdLst>
                <a:gd name="T0" fmla="*/ 0 w 53"/>
                <a:gd name="T1" fmla="*/ 73 h 73"/>
                <a:gd name="T2" fmla="*/ 53 w 53"/>
                <a:gd name="T3" fmla="*/ 0 h 73"/>
                <a:gd name="T4" fmla="*/ 53 w 53"/>
                <a:gd name="T5" fmla="*/ 65 h 73"/>
                <a:gd name="T6" fmla="*/ 0 w 53"/>
                <a:gd name="T7" fmla="*/ 73 h 73"/>
              </a:gdLst>
              <a:ahLst/>
              <a:cxnLst>
                <a:cxn ang="0">
                  <a:pos x="T0" y="T1"/>
                </a:cxn>
                <a:cxn ang="0">
                  <a:pos x="T2" y="T3"/>
                </a:cxn>
                <a:cxn ang="0">
                  <a:pos x="T4" y="T5"/>
                </a:cxn>
                <a:cxn ang="0">
                  <a:pos x="T6" y="T7"/>
                </a:cxn>
              </a:cxnLst>
              <a:rect l="0" t="0" r="r" b="b"/>
              <a:pathLst>
                <a:path w="53" h="73">
                  <a:moveTo>
                    <a:pt x="0" y="73"/>
                  </a:moveTo>
                  <a:cubicBezTo>
                    <a:pt x="0" y="37"/>
                    <a:pt x="25" y="0"/>
                    <a:pt x="53" y="0"/>
                  </a:cubicBezTo>
                  <a:cubicBezTo>
                    <a:pt x="53" y="65"/>
                    <a:pt x="53" y="65"/>
                    <a:pt x="53" y="65"/>
                  </a:cubicBezTo>
                  <a:lnTo>
                    <a:pt x="0" y="73"/>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6664326" y="3389313"/>
              <a:ext cx="3379788" cy="496888"/>
            </a:xfrm>
            <a:custGeom>
              <a:avLst/>
              <a:gdLst>
                <a:gd name="T0" fmla="*/ 0 w 300"/>
                <a:gd name="T1" fmla="*/ 26 h 44"/>
                <a:gd name="T2" fmla="*/ 172 w 300"/>
                <a:gd name="T3" fmla="*/ 44 h 44"/>
                <a:gd name="T4" fmla="*/ 300 w 300"/>
                <a:gd name="T5" fmla="*/ 35 h 44"/>
                <a:gd name="T6" fmla="*/ 173 w 300"/>
                <a:gd name="T7" fmla="*/ 0 h 44"/>
                <a:gd name="T8" fmla="*/ 0 w 300"/>
                <a:gd name="T9" fmla="*/ 26 h 44"/>
              </a:gdLst>
              <a:ahLst/>
              <a:cxnLst>
                <a:cxn ang="0">
                  <a:pos x="T0" y="T1"/>
                </a:cxn>
                <a:cxn ang="0">
                  <a:pos x="T2" y="T3"/>
                </a:cxn>
                <a:cxn ang="0">
                  <a:pos x="T4" y="T5"/>
                </a:cxn>
                <a:cxn ang="0">
                  <a:pos x="T6" y="T7"/>
                </a:cxn>
                <a:cxn ang="0">
                  <a:pos x="T8" y="T9"/>
                </a:cxn>
              </a:cxnLst>
              <a:rect l="0" t="0" r="r" b="b"/>
              <a:pathLst>
                <a:path w="300" h="44">
                  <a:moveTo>
                    <a:pt x="0" y="26"/>
                  </a:moveTo>
                  <a:cubicBezTo>
                    <a:pt x="34" y="37"/>
                    <a:pt x="98" y="44"/>
                    <a:pt x="172" y="44"/>
                  </a:cubicBezTo>
                  <a:cubicBezTo>
                    <a:pt x="221" y="44"/>
                    <a:pt x="266" y="41"/>
                    <a:pt x="300" y="35"/>
                  </a:cubicBezTo>
                  <a:cubicBezTo>
                    <a:pt x="173" y="0"/>
                    <a:pt x="173" y="0"/>
                    <a:pt x="173" y="0"/>
                  </a:cubicBezTo>
                  <a:lnTo>
                    <a:pt x="0" y="26"/>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7115176" y="3389313"/>
              <a:ext cx="2601913" cy="384175"/>
            </a:xfrm>
            <a:custGeom>
              <a:avLst/>
              <a:gdLst>
                <a:gd name="T0" fmla="*/ 0 w 231"/>
                <a:gd name="T1" fmla="*/ 20 h 34"/>
                <a:gd name="T2" fmla="*/ 132 w 231"/>
                <a:gd name="T3" fmla="*/ 34 h 34"/>
                <a:gd name="T4" fmla="*/ 231 w 231"/>
                <a:gd name="T5" fmla="*/ 27 h 34"/>
                <a:gd name="T6" fmla="*/ 133 w 231"/>
                <a:gd name="T7" fmla="*/ 0 h 34"/>
                <a:gd name="T8" fmla="*/ 0 w 231"/>
                <a:gd name="T9" fmla="*/ 20 h 34"/>
              </a:gdLst>
              <a:ahLst/>
              <a:cxnLst>
                <a:cxn ang="0">
                  <a:pos x="T0" y="T1"/>
                </a:cxn>
                <a:cxn ang="0">
                  <a:pos x="T2" y="T3"/>
                </a:cxn>
                <a:cxn ang="0">
                  <a:pos x="T4" y="T5"/>
                </a:cxn>
                <a:cxn ang="0">
                  <a:pos x="T6" y="T7"/>
                </a:cxn>
                <a:cxn ang="0">
                  <a:pos x="T8" y="T9"/>
                </a:cxn>
              </a:cxnLst>
              <a:rect l="0" t="0" r="r" b="b"/>
              <a:pathLst>
                <a:path w="231" h="34">
                  <a:moveTo>
                    <a:pt x="0" y="20"/>
                  </a:moveTo>
                  <a:cubicBezTo>
                    <a:pt x="27" y="28"/>
                    <a:pt x="76" y="34"/>
                    <a:pt x="132" y="34"/>
                  </a:cubicBezTo>
                  <a:cubicBezTo>
                    <a:pt x="170" y="34"/>
                    <a:pt x="204" y="31"/>
                    <a:pt x="231" y="27"/>
                  </a:cubicBezTo>
                  <a:cubicBezTo>
                    <a:pt x="133" y="0"/>
                    <a:pt x="133" y="0"/>
                    <a:pt x="133" y="0"/>
                  </a:cubicBezTo>
                  <a:lnTo>
                    <a:pt x="0" y="2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7566026" y="3389313"/>
              <a:ext cx="1812925" cy="260350"/>
            </a:xfrm>
            <a:custGeom>
              <a:avLst/>
              <a:gdLst>
                <a:gd name="T0" fmla="*/ 161 w 161"/>
                <a:gd name="T1" fmla="*/ 19 h 23"/>
                <a:gd name="T2" fmla="*/ 92 w 161"/>
                <a:gd name="T3" fmla="*/ 23 h 23"/>
                <a:gd name="T4" fmla="*/ 0 w 161"/>
                <a:gd name="T5" fmla="*/ 14 h 23"/>
                <a:gd name="T6" fmla="*/ 93 w 161"/>
                <a:gd name="T7" fmla="*/ 0 h 23"/>
                <a:gd name="T8" fmla="*/ 161 w 161"/>
                <a:gd name="T9" fmla="*/ 19 h 23"/>
              </a:gdLst>
              <a:ahLst/>
              <a:cxnLst>
                <a:cxn ang="0">
                  <a:pos x="T0" y="T1"/>
                </a:cxn>
                <a:cxn ang="0">
                  <a:pos x="T2" y="T3"/>
                </a:cxn>
                <a:cxn ang="0">
                  <a:pos x="T4" y="T5"/>
                </a:cxn>
                <a:cxn ang="0">
                  <a:pos x="T6" y="T7"/>
                </a:cxn>
                <a:cxn ang="0">
                  <a:pos x="T8" y="T9"/>
                </a:cxn>
              </a:cxnLst>
              <a:rect l="0" t="0" r="r" b="b"/>
              <a:pathLst>
                <a:path w="161" h="23">
                  <a:moveTo>
                    <a:pt x="161" y="19"/>
                  </a:moveTo>
                  <a:cubicBezTo>
                    <a:pt x="142" y="21"/>
                    <a:pt x="118" y="23"/>
                    <a:pt x="92" y="23"/>
                  </a:cubicBezTo>
                  <a:cubicBezTo>
                    <a:pt x="54" y="23"/>
                    <a:pt x="20" y="19"/>
                    <a:pt x="0" y="14"/>
                  </a:cubicBezTo>
                  <a:cubicBezTo>
                    <a:pt x="93" y="0"/>
                    <a:pt x="93" y="0"/>
                    <a:pt x="93" y="0"/>
                  </a:cubicBezTo>
                  <a:lnTo>
                    <a:pt x="161" y="19"/>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8016876" y="3389313"/>
              <a:ext cx="1023938" cy="146050"/>
            </a:xfrm>
            <a:custGeom>
              <a:avLst/>
              <a:gdLst>
                <a:gd name="T0" fmla="*/ 0 w 91"/>
                <a:gd name="T1" fmla="*/ 8 h 13"/>
                <a:gd name="T2" fmla="*/ 53 w 91"/>
                <a:gd name="T3" fmla="*/ 13 h 13"/>
                <a:gd name="T4" fmla="*/ 91 w 91"/>
                <a:gd name="T5" fmla="*/ 10 h 13"/>
                <a:gd name="T6" fmla="*/ 53 w 91"/>
                <a:gd name="T7" fmla="*/ 0 h 13"/>
                <a:gd name="T8" fmla="*/ 0 w 91"/>
                <a:gd name="T9" fmla="*/ 8 h 13"/>
              </a:gdLst>
              <a:ahLst/>
              <a:cxnLst>
                <a:cxn ang="0">
                  <a:pos x="T0" y="T1"/>
                </a:cxn>
                <a:cxn ang="0">
                  <a:pos x="T2" y="T3"/>
                </a:cxn>
                <a:cxn ang="0">
                  <a:pos x="T4" y="T5"/>
                </a:cxn>
                <a:cxn ang="0">
                  <a:pos x="T6" y="T7"/>
                </a:cxn>
                <a:cxn ang="0">
                  <a:pos x="T8" y="T9"/>
                </a:cxn>
              </a:cxnLst>
              <a:rect l="0" t="0" r="r" b="b"/>
              <a:pathLst>
                <a:path w="91" h="13">
                  <a:moveTo>
                    <a:pt x="0" y="8"/>
                  </a:moveTo>
                  <a:cubicBezTo>
                    <a:pt x="13" y="11"/>
                    <a:pt x="32" y="13"/>
                    <a:pt x="53" y="13"/>
                  </a:cubicBezTo>
                  <a:cubicBezTo>
                    <a:pt x="67" y="13"/>
                    <a:pt x="80" y="12"/>
                    <a:pt x="91" y="10"/>
                  </a:cubicBezTo>
                  <a:cubicBezTo>
                    <a:pt x="53" y="0"/>
                    <a:pt x="53" y="0"/>
                    <a:pt x="53" y="0"/>
                  </a:cubicBezTo>
                  <a:lnTo>
                    <a:pt x="0" y="8"/>
                  </a:ln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8613776" y="1190625"/>
              <a:ext cx="1430338" cy="2593975"/>
            </a:xfrm>
            <a:custGeom>
              <a:avLst/>
              <a:gdLst>
                <a:gd name="T0" fmla="*/ 0 w 127"/>
                <a:gd name="T1" fmla="*/ 0 h 230"/>
                <a:gd name="T2" fmla="*/ 127 w 127"/>
                <a:gd name="T3" fmla="*/ 230 h 230"/>
                <a:gd name="T4" fmla="*/ 0 w 127"/>
                <a:gd name="T5" fmla="*/ 195 h 230"/>
                <a:gd name="T6" fmla="*/ 0 w 127"/>
                <a:gd name="T7" fmla="*/ 0 h 230"/>
              </a:gdLst>
              <a:ahLst/>
              <a:cxnLst>
                <a:cxn ang="0">
                  <a:pos x="T0" y="T1"/>
                </a:cxn>
                <a:cxn ang="0">
                  <a:pos x="T2" y="T3"/>
                </a:cxn>
                <a:cxn ang="0">
                  <a:pos x="T4" y="T5"/>
                </a:cxn>
                <a:cxn ang="0">
                  <a:pos x="T6" y="T7"/>
                </a:cxn>
              </a:cxnLst>
              <a:rect l="0" t="0" r="r" b="b"/>
              <a:pathLst>
                <a:path w="127" h="230">
                  <a:moveTo>
                    <a:pt x="0" y="0"/>
                  </a:moveTo>
                  <a:cubicBezTo>
                    <a:pt x="67" y="0"/>
                    <a:pt x="127" y="120"/>
                    <a:pt x="127" y="230"/>
                  </a:cubicBezTo>
                  <a:cubicBezTo>
                    <a:pt x="0" y="195"/>
                    <a:pt x="0" y="195"/>
                    <a:pt x="0" y="195"/>
                  </a:cubicBezTo>
                  <a:lnTo>
                    <a:pt x="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p:cNvSpPr>
            <p:nvPr/>
          </p:nvSpPr>
          <p:spPr bwMode="auto">
            <a:xfrm>
              <a:off x="8613776" y="1674813"/>
              <a:ext cx="1103313" cy="2019300"/>
            </a:xfrm>
            <a:custGeom>
              <a:avLst/>
              <a:gdLst>
                <a:gd name="T0" fmla="*/ 0 w 98"/>
                <a:gd name="T1" fmla="*/ 0 h 179"/>
                <a:gd name="T2" fmla="*/ 98 w 98"/>
                <a:gd name="T3" fmla="*/ 179 h 179"/>
                <a:gd name="T4" fmla="*/ 0 w 98"/>
                <a:gd name="T5" fmla="*/ 152 h 179"/>
                <a:gd name="T6" fmla="*/ 0 w 98"/>
                <a:gd name="T7" fmla="*/ 0 h 179"/>
              </a:gdLst>
              <a:ahLst/>
              <a:cxnLst>
                <a:cxn ang="0">
                  <a:pos x="T0" y="T1"/>
                </a:cxn>
                <a:cxn ang="0">
                  <a:pos x="T2" y="T3"/>
                </a:cxn>
                <a:cxn ang="0">
                  <a:pos x="T4" y="T5"/>
                </a:cxn>
                <a:cxn ang="0">
                  <a:pos x="T6" y="T7"/>
                </a:cxn>
              </a:cxnLst>
              <a:rect l="0" t="0" r="r" b="b"/>
              <a:pathLst>
                <a:path w="98" h="179">
                  <a:moveTo>
                    <a:pt x="0" y="0"/>
                  </a:moveTo>
                  <a:cubicBezTo>
                    <a:pt x="52" y="0"/>
                    <a:pt x="98" y="94"/>
                    <a:pt x="98" y="179"/>
                  </a:cubicBezTo>
                  <a:cubicBezTo>
                    <a:pt x="0" y="152"/>
                    <a:pt x="0" y="152"/>
                    <a:pt x="0" y="152"/>
                  </a:cubicBezTo>
                  <a:lnTo>
                    <a:pt x="0"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p:cNvSpPr>
            <p:nvPr/>
          </p:nvSpPr>
          <p:spPr bwMode="auto">
            <a:xfrm>
              <a:off x="8613776" y="2171700"/>
              <a:ext cx="765175" cy="1431925"/>
            </a:xfrm>
            <a:custGeom>
              <a:avLst/>
              <a:gdLst>
                <a:gd name="T0" fmla="*/ 0 w 68"/>
                <a:gd name="T1" fmla="*/ 0 h 127"/>
                <a:gd name="T2" fmla="*/ 68 w 68"/>
                <a:gd name="T3" fmla="*/ 127 h 127"/>
                <a:gd name="T4" fmla="*/ 0 w 68"/>
                <a:gd name="T5" fmla="*/ 108 h 127"/>
                <a:gd name="T6" fmla="*/ 0 w 68"/>
                <a:gd name="T7" fmla="*/ 0 h 127"/>
              </a:gdLst>
              <a:ahLst/>
              <a:cxnLst>
                <a:cxn ang="0">
                  <a:pos x="T0" y="T1"/>
                </a:cxn>
                <a:cxn ang="0">
                  <a:pos x="T2" y="T3"/>
                </a:cxn>
                <a:cxn ang="0">
                  <a:pos x="T4" y="T5"/>
                </a:cxn>
                <a:cxn ang="0">
                  <a:pos x="T6" y="T7"/>
                </a:cxn>
              </a:cxnLst>
              <a:rect l="0" t="0" r="r" b="b"/>
              <a:pathLst>
                <a:path w="68" h="127">
                  <a:moveTo>
                    <a:pt x="0" y="0"/>
                  </a:moveTo>
                  <a:cubicBezTo>
                    <a:pt x="36" y="0"/>
                    <a:pt x="68" y="66"/>
                    <a:pt x="68" y="127"/>
                  </a:cubicBezTo>
                  <a:cubicBezTo>
                    <a:pt x="0" y="108"/>
                    <a:pt x="0" y="108"/>
                    <a:pt x="0" y="108"/>
                  </a:cubicBezTo>
                  <a:lnTo>
                    <a:pt x="0" y="0"/>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8613776" y="2655888"/>
              <a:ext cx="427038" cy="846138"/>
            </a:xfrm>
            <a:custGeom>
              <a:avLst/>
              <a:gdLst>
                <a:gd name="T0" fmla="*/ 0 w 38"/>
                <a:gd name="T1" fmla="*/ 0 h 75"/>
                <a:gd name="T2" fmla="*/ 38 w 38"/>
                <a:gd name="T3" fmla="*/ 75 h 75"/>
                <a:gd name="T4" fmla="*/ 0 w 38"/>
                <a:gd name="T5" fmla="*/ 65 h 75"/>
                <a:gd name="T6" fmla="*/ 0 w 38"/>
                <a:gd name="T7" fmla="*/ 0 h 75"/>
              </a:gdLst>
              <a:ahLst/>
              <a:cxnLst>
                <a:cxn ang="0">
                  <a:pos x="T0" y="T1"/>
                </a:cxn>
                <a:cxn ang="0">
                  <a:pos x="T2" y="T3"/>
                </a:cxn>
                <a:cxn ang="0">
                  <a:pos x="T4" y="T5"/>
                </a:cxn>
                <a:cxn ang="0">
                  <a:pos x="T6" y="T7"/>
                </a:cxn>
              </a:cxnLst>
              <a:rect l="0" t="0" r="r" b="b"/>
              <a:pathLst>
                <a:path w="38" h="75">
                  <a:moveTo>
                    <a:pt x="0" y="0"/>
                  </a:moveTo>
                  <a:cubicBezTo>
                    <a:pt x="21" y="0"/>
                    <a:pt x="38" y="40"/>
                    <a:pt x="38" y="75"/>
                  </a:cubicBezTo>
                  <a:cubicBezTo>
                    <a:pt x="0" y="65"/>
                    <a:pt x="0" y="65"/>
                    <a:pt x="0" y="65"/>
                  </a:cubicBezTo>
                  <a:lnTo>
                    <a:pt x="0" y="0"/>
                  </a:ln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cxnSp>
        <p:nvCxnSpPr>
          <p:cNvPr id="54" name="Straight Arrow Connector 53"/>
          <p:cNvCxnSpPr/>
          <p:nvPr/>
        </p:nvCxnSpPr>
        <p:spPr>
          <a:xfrm flipH="1" flipV="1">
            <a:off x="3841361" y="3208721"/>
            <a:ext cx="2080245" cy="868180"/>
          </a:xfrm>
          <a:prstGeom prst="straightConnector1">
            <a:avLst/>
          </a:prstGeom>
          <a:ln>
            <a:solidFill>
              <a:schemeClr val="tx1">
                <a:lumMod val="50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H="1" flipV="1">
            <a:off x="3577317" y="3429000"/>
            <a:ext cx="2357990" cy="1771163"/>
          </a:xfrm>
          <a:prstGeom prst="straightConnector1">
            <a:avLst/>
          </a:prstGeom>
          <a:ln>
            <a:solidFill>
              <a:schemeClr val="tx1">
                <a:lumMod val="50000"/>
              </a:schemeClr>
            </a:solidFill>
            <a:tailEnd type="oval" w="lg" len="lg"/>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6960096" y="5051719"/>
            <a:ext cx="4265842" cy="800219"/>
          </a:xfrm>
          <a:prstGeom prst="rect">
            <a:avLst/>
          </a:prstGeom>
          <a:noFill/>
        </p:spPr>
        <p:txBody>
          <a:bodyPr wrap="square" rtlCol="0">
            <a:spAutoFit/>
          </a:bodyPr>
          <a:lstStyle/>
          <a:p>
            <a:r>
              <a:rPr lang="en-US" sz="1800" dirty="0"/>
              <a:t>Incredible content</a:t>
            </a:r>
          </a:p>
          <a:p>
            <a:r>
              <a:rPr lang="en-US" sz="1400" dirty="0"/>
              <a:t>Develop incredible content such that our members will not be shy to share the content</a:t>
            </a:r>
          </a:p>
        </p:txBody>
      </p:sp>
      <p:sp>
        <p:nvSpPr>
          <p:cNvPr id="63" name="Oval 62"/>
          <p:cNvSpPr/>
          <p:nvPr/>
        </p:nvSpPr>
        <p:spPr>
          <a:xfrm>
            <a:off x="5876667" y="1469380"/>
            <a:ext cx="890585" cy="890585"/>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6" name="Oval 65"/>
          <p:cNvSpPr/>
          <p:nvPr/>
        </p:nvSpPr>
        <p:spPr>
          <a:xfrm>
            <a:off x="5876667" y="2633718"/>
            <a:ext cx="890585" cy="890585"/>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9" name="Oval 68"/>
          <p:cNvSpPr/>
          <p:nvPr/>
        </p:nvSpPr>
        <p:spPr>
          <a:xfrm>
            <a:off x="5876667" y="3798056"/>
            <a:ext cx="890585" cy="890585"/>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2" name="Oval 71"/>
          <p:cNvSpPr/>
          <p:nvPr/>
        </p:nvSpPr>
        <p:spPr>
          <a:xfrm>
            <a:off x="5876667" y="4962393"/>
            <a:ext cx="890585" cy="890585"/>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77" name="Straight Arrow Connector 76"/>
          <p:cNvCxnSpPr>
            <a:stCxn id="66" idx="2"/>
          </p:cNvCxnSpPr>
          <p:nvPr/>
        </p:nvCxnSpPr>
        <p:spPr>
          <a:xfrm flipH="1" flipV="1">
            <a:off x="4102112" y="2973126"/>
            <a:ext cx="1774555" cy="105885"/>
          </a:xfrm>
          <a:prstGeom prst="straightConnector1">
            <a:avLst/>
          </a:prstGeom>
          <a:ln>
            <a:solidFill>
              <a:schemeClr val="tx1">
                <a:lumMod val="50000"/>
              </a:schemeClr>
            </a:solidFill>
            <a:tailEnd type="oval" w="lg" len="lg"/>
          </a:ln>
        </p:spPr>
        <p:style>
          <a:lnRef idx="1">
            <a:schemeClr val="accent1"/>
          </a:lnRef>
          <a:fillRef idx="0">
            <a:schemeClr val="accent1"/>
          </a:fillRef>
          <a:effectRef idx="0">
            <a:schemeClr val="accent1"/>
          </a:effectRef>
          <a:fontRef idx="minor">
            <a:schemeClr val="tx1"/>
          </a:fontRef>
        </p:style>
      </p:cxnSp>
      <p:cxnSp>
        <p:nvCxnSpPr>
          <p:cNvPr id="83" name="Straight Arrow Connector 82"/>
          <p:cNvCxnSpPr/>
          <p:nvPr/>
        </p:nvCxnSpPr>
        <p:spPr>
          <a:xfrm flipH="1">
            <a:off x="4385386" y="2101306"/>
            <a:ext cx="1536222" cy="629538"/>
          </a:xfrm>
          <a:prstGeom prst="straightConnector1">
            <a:avLst/>
          </a:prstGeom>
          <a:ln>
            <a:solidFill>
              <a:schemeClr val="tx1">
                <a:lumMod val="50000"/>
              </a:schemeClr>
            </a:solidFill>
            <a:tailEnd type="oval" w="lg" len="lg"/>
          </a:ln>
        </p:spPr>
        <p:style>
          <a:lnRef idx="1">
            <a:schemeClr val="accent1"/>
          </a:lnRef>
          <a:fillRef idx="0">
            <a:schemeClr val="accent1"/>
          </a:fillRef>
          <a:effectRef idx="0">
            <a:schemeClr val="accent1"/>
          </a:effectRef>
          <a:fontRef idx="minor">
            <a:schemeClr val="tx1"/>
          </a:fontRef>
        </p:style>
      </p:cxnSp>
      <p:sp>
        <p:nvSpPr>
          <p:cNvPr id="90" name="TextBox 89"/>
          <p:cNvSpPr txBox="1"/>
          <p:nvPr/>
        </p:nvSpPr>
        <p:spPr>
          <a:xfrm>
            <a:off x="6960096" y="3897799"/>
            <a:ext cx="4265842" cy="584776"/>
          </a:xfrm>
          <a:prstGeom prst="rect">
            <a:avLst/>
          </a:prstGeom>
          <a:noFill/>
        </p:spPr>
        <p:txBody>
          <a:bodyPr wrap="square" rtlCol="0">
            <a:spAutoFit/>
          </a:bodyPr>
          <a:lstStyle/>
          <a:p>
            <a:r>
              <a:rPr lang="en-US" sz="1800" dirty="0"/>
              <a:t>Free services</a:t>
            </a:r>
          </a:p>
          <a:p>
            <a:r>
              <a:rPr lang="en-US" sz="1400" dirty="0"/>
              <a:t>Capture potential members with free-</a:t>
            </a:r>
            <a:r>
              <a:rPr lang="en-US" sz="1400" dirty="0" err="1"/>
              <a:t>mium</a:t>
            </a:r>
            <a:r>
              <a:rPr lang="en-US" sz="1400" dirty="0"/>
              <a:t> model</a:t>
            </a:r>
          </a:p>
        </p:txBody>
      </p:sp>
      <p:sp>
        <p:nvSpPr>
          <p:cNvPr id="91" name="TextBox 90"/>
          <p:cNvSpPr txBox="1"/>
          <p:nvPr/>
        </p:nvSpPr>
        <p:spPr>
          <a:xfrm>
            <a:off x="6960096" y="2667016"/>
            <a:ext cx="4265842" cy="800219"/>
          </a:xfrm>
          <a:prstGeom prst="rect">
            <a:avLst/>
          </a:prstGeom>
          <a:noFill/>
        </p:spPr>
        <p:txBody>
          <a:bodyPr wrap="square" rtlCol="0">
            <a:spAutoFit/>
          </a:bodyPr>
          <a:lstStyle/>
          <a:p>
            <a:r>
              <a:rPr lang="en-US" sz="1800" dirty="0"/>
              <a:t>Paid subscribers</a:t>
            </a:r>
          </a:p>
          <a:p>
            <a:r>
              <a:rPr lang="en-US" sz="1400" dirty="0"/>
              <a:t>This is optional, not sure yet. Ideally everything should be free for everyone</a:t>
            </a:r>
          </a:p>
        </p:txBody>
      </p:sp>
      <p:sp>
        <p:nvSpPr>
          <p:cNvPr id="92" name="TextBox 91"/>
          <p:cNvSpPr txBox="1"/>
          <p:nvPr/>
        </p:nvSpPr>
        <p:spPr>
          <a:xfrm>
            <a:off x="6960096" y="1513096"/>
            <a:ext cx="4265842" cy="800219"/>
          </a:xfrm>
          <a:prstGeom prst="rect">
            <a:avLst/>
          </a:prstGeom>
          <a:noFill/>
        </p:spPr>
        <p:txBody>
          <a:bodyPr wrap="square" rtlCol="0">
            <a:spAutoFit/>
          </a:bodyPr>
          <a:lstStyle/>
          <a:p>
            <a:r>
              <a:rPr lang="en-US" sz="1800" dirty="0"/>
              <a:t>Consulting</a:t>
            </a:r>
          </a:p>
          <a:p>
            <a:r>
              <a:rPr lang="en-US" sz="1400" dirty="0"/>
              <a:t>Allow corporate members to gain access to our consulting expertise</a:t>
            </a:r>
          </a:p>
        </p:txBody>
      </p:sp>
      <p:sp>
        <p:nvSpPr>
          <p:cNvPr id="39" name="Freeform 33"/>
          <p:cNvSpPr>
            <a:spLocks noEditPoints="1"/>
          </p:cNvSpPr>
          <p:nvPr/>
        </p:nvSpPr>
        <p:spPr bwMode="auto">
          <a:xfrm>
            <a:off x="5987988" y="1628800"/>
            <a:ext cx="655055" cy="490994"/>
          </a:xfrm>
          <a:custGeom>
            <a:avLst/>
            <a:gdLst>
              <a:gd name="T0" fmla="*/ 169 w 485"/>
              <a:gd name="T1" fmla="*/ 91 h 364"/>
              <a:gd name="T2" fmla="*/ 169 w 485"/>
              <a:gd name="T3" fmla="*/ 81 h 364"/>
              <a:gd name="T4" fmla="*/ 177 w 485"/>
              <a:gd name="T5" fmla="*/ 74 h 364"/>
              <a:gd name="T6" fmla="*/ 123 w 485"/>
              <a:gd name="T7" fmla="*/ 279 h 364"/>
              <a:gd name="T8" fmla="*/ 49 w 485"/>
              <a:gd name="T9" fmla="*/ 232 h 364"/>
              <a:gd name="T10" fmla="*/ 0 w 485"/>
              <a:gd name="T11" fmla="*/ 359 h 364"/>
              <a:gd name="T12" fmla="*/ 190 w 485"/>
              <a:gd name="T13" fmla="*/ 359 h 364"/>
              <a:gd name="T14" fmla="*/ 95 w 485"/>
              <a:gd name="T15" fmla="*/ 181 h 364"/>
              <a:gd name="T16" fmla="*/ 58 w 485"/>
              <a:gd name="T17" fmla="*/ 232 h 364"/>
              <a:gd name="T18" fmla="*/ 56 w 485"/>
              <a:gd name="T19" fmla="*/ 320 h 364"/>
              <a:gd name="T20" fmla="*/ 114 w 485"/>
              <a:gd name="T21" fmla="*/ 286 h 364"/>
              <a:gd name="T22" fmla="*/ 180 w 485"/>
              <a:gd name="T23" fmla="*/ 355 h 364"/>
              <a:gd name="T24" fmla="*/ 246 w 485"/>
              <a:gd name="T25" fmla="*/ 109 h 364"/>
              <a:gd name="T26" fmla="*/ 262 w 485"/>
              <a:gd name="T27" fmla="*/ 92 h 364"/>
              <a:gd name="T28" fmla="*/ 262 w 485"/>
              <a:gd name="T29" fmla="*/ 102 h 364"/>
              <a:gd name="T30" fmla="*/ 316 w 485"/>
              <a:gd name="T31" fmla="*/ 109 h 364"/>
              <a:gd name="T32" fmla="*/ 299 w 485"/>
              <a:gd name="T33" fmla="*/ 126 h 364"/>
              <a:gd name="T34" fmla="*/ 292 w 485"/>
              <a:gd name="T35" fmla="*/ 109 h 364"/>
              <a:gd name="T36" fmla="*/ 299 w 485"/>
              <a:gd name="T37" fmla="*/ 117 h 364"/>
              <a:gd name="T38" fmla="*/ 327 w 485"/>
              <a:gd name="T39" fmla="*/ 215 h 364"/>
              <a:gd name="T40" fmla="*/ 378 w 485"/>
              <a:gd name="T41" fmla="*/ 108 h 364"/>
              <a:gd name="T42" fmla="*/ 203 w 485"/>
              <a:gd name="T43" fmla="*/ 0 h 364"/>
              <a:gd name="T44" fmla="*/ 154 w 485"/>
              <a:gd name="T45" fmla="*/ 183 h 364"/>
              <a:gd name="T46" fmla="*/ 208 w 485"/>
              <a:gd name="T47" fmla="*/ 143 h 364"/>
              <a:gd name="T48" fmla="*/ 321 w 485"/>
              <a:gd name="T49" fmla="*/ 216 h 364"/>
              <a:gd name="T50" fmla="*/ 226 w 485"/>
              <a:gd name="T51" fmla="*/ 130 h 364"/>
              <a:gd name="T52" fmla="*/ 199 w 485"/>
              <a:gd name="T53" fmla="*/ 137 h 364"/>
              <a:gd name="T54" fmla="*/ 180 w 485"/>
              <a:gd name="T55" fmla="*/ 134 h 364"/>
              <a:gd name="T56" fmla="*/ 131 w 485"/>
              <a:gd name="T57" fmla="*/ 71 h 364"/>
              <a:gd name="T58" fmla="*/ 275 w 485"/>
              <a:gd name="T59" fmla="*/ 49 h 364"/>
              <a:gd name="T60" fmla="*/ 314 w 485"/>
              <a:gd name="T61" fmla="*/ 169 h 364"/>
              <a:gd name="T62" fmla="*/ 296 w 485"/>
              <a:gd name="T63" fmla="*/ 173 h 364"/>
              <a:gd name="T64" fmla="*/ 418 w 485"/>
              <a:gd name="T65" fmla="*/ 279 h 364"/>
              <a:gd name="T66" fmla="*/ 343 w 485"/>
              <a:gd name="T67" fmla="*/ 232 h 364"/>
              <a:gd name="T68" fmla="*/ 295 w 485"/>
              <a:gd name="T69" fmla="*/ 359 h 364"/>
              <a:gd name="T70" fmla="*/ 485 w 485"/>
              <a:gd name="T71" fmla="*/ 359 h 364"/>
              <a:gd name="T72" fmla="*/ 390 w 485"/>
              <a:gd name="T73" fmla="*/ 181 h 364"/>
              <a:gd name="T74" fmla="*/ 353 w 485"/>
              <a:gd name="T75" fmla="*/ 232 h 364"/>
              <a:gd name="T76" fmla="*/ 350 w 485"/>
              <a:gd name="T77" fmla="*/ 320 h 364"/>
              <a:gd name="T78" fmla="*/ 409 w 485"/>
              <a:gd name="T79" fmla="*/ 286 h 364"/>
              <a:gd name="T80" fmla="*/ 475 w 485"/>
              <a:gd name="T81" fmla="*/ 355 h 364"/>
              <a:gd name="T82" fmla="*/ 189 w 485"/>
              <a:gd name="T83" fmla="*/ 74 h 364"/>
              <a:gd name="T84" fmla="*/ 206 w 485"/>
              <a:gd name="T85" fmla="*/ 57 h 364"/>
              <a:gd name="T86" fmla="*/ 206 w 485"/>
              <a:gd name="T87" fmla="*/ 66 h 364"/>
              <a:gd name="T88" fmla="*/ 260 w 485"/>
              <a:gd name="T89" fmla="*/ 74 h 364"/>
              <a:gd name="T90" fmla="*/ 243 w 485"/>
              <a:gd name="T91" fmla="*/ 91 h 364"/>
              <a:gd name="T92" fmla="*/ 236 w 485"/>
              <a:gd name="T93" fmla="*/ 74 h 364"/>
              <a:gd name="T94" fmla="*/ 243 w 485"/>
              <a:gd name="T95" fmla="*/ 81 h 364"/>
              <a:gd name="T96" fmla="*/ 336 w 485"/>
              <a:gd name="T97" fmla="*/ 92 h 364"/>
              <a:gd name="T98" fmla="*/ 336 w 485"/>
              <a:gd name="T99" fmla="*/ 102 h 364"/>
              <a:gd name="T100" fmla="*/ 329 w 485"/>
              <a:gd name="T101" fmla="*/ 109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5" h="364">
                <a:moveTo>
                  <a:pt x="169" y="57"/>
                </a:moveTo>
                <a:cubicBezTo>
                  <a:pt x="160" y="57"/>
                  <a:pt x="153" y="65"/>
                  <a:pt x="153" y="74"/>
                </a:cubicBezTo>
                <a:cubicBezTo>
                  <a:pt x="153" y="83"/>
                  <a:pt x="160" y="91"/>
                  <a:pt x="169" y="91"/>
                </a:cubicBezTo>
                <a:cubicBezTo>
                  <a:pt x="179" y="91"/>
                  <a:pt x="186" y="83"/>
                  <a:pt x="186" y="74"/>
                </a:cubicBezTo>
                <a:cubicBezTo>
                  <a:pt x="186" y="65"/>
                  <a:pt x="179" y="57"/>
                  <a:pt x="169" y="57"/>
                </a:cubicBezTo>
                <a:close/>
                <a:moveTo>
                  <a:pt x="169" y="81"/>
                </a:moveTo>
                <a:cubicBezTo>
                  <a:pt x="165" y="81"/>
                  <a:pt x="162" y="78"/>
                  <a:pt x="162" y="74"/>
                </a:cubicBezTo>
                <a:cubicBezTo>
                  <a:pt x="162" y="70"/>
                  <a:pt x="165" y="66"/>
                  <a:pt x="169" y="66"/>
                </a:cubicBezTo>
                <a:cubicBezTo>
                  <a:pt x="173" y="66"/>
                  <a:pt x="177" y="70"/>
                  <a:pt x="177" y="74"/>
                </a:cubicBezTo>
                <a:cubicBezTo>
                  <a:pt x="177" y="78"/>
                  <a:pt x="173" y="81"/>
                  <a:pt x="169" y="81"/>
                </a:cubicBezTo>
                <a:close/>
                <a:moveTo>
                  <a:pt x="138" y="312"/>
                </a:moveTo>
                <a:cubicBezTo>
                  <a:pt x="127" y="309"/>
                  <a:pt x="124" y="290"/>
                  <a:pt x="123" y="279"/>
                </a:cubicBezTo>
                <a:cubicBezTo>
                  <a:pt x="134" y="267"/>
                  <a:pt x="141" y="250"/>
                  <a:pt x="141" y="232"/>
                </a:cubicBezTo>
                <a:cubicBezTo>
                  <a:pt x="141" y="195"/>
                  <a:pt x="123" y="171"/>
                  <a:pt x="95" y="171"/>
                </a:cubicBezTo>
                <a:cubicBezTo>
                  <a:pt x="66" y="171"/>
                  <a:pt x="49" y="195"/>
                  <a:pt x="49" y="232"/>
                </a:cubicBezTo>
                <a:cubicBezTo>
                  <a:pt x="49" y="251"/>
                  <a:pt x="56" y="268"/>
                  <a:pt x="67" y="279"/>
                </a:cubicBezTo>
                <a:cubicBezTo>
                  <a:pt x="67" y="293"/>
                  <a:pt x="62" y="308"/>
                  <a:pt x="53" y="311"/>
                </a:cubicBezTo>
                <a:cubicBezTo>
                  <a:pt x="9" y="320"/>
                  <a:pt x="0" y="342"/>
                  <a:pt x="0" y="359"/>
                </a:cubicBezTo>
                <a:cubicBezTo>
                  <a:pt x="0" y="362"/>
                  <a:pt x="2" y="364"/>
                  <a:pt x="4" y="364"/>
                </a:cubicBezTo>
                <a:cubicBezTo>
                  <a:pt x="185" y="364"/>
                  <a:pt x="185" y="364"/>
                  <a:pt x="185" y="364"/>
                </a:cubicBezTo>
                <a:cubicBezTo>
                  <a:pt x="188" y="364"/>
                  <a:pt x="190" y="362"/>
                  <a:pt x="190" y="359"/>
                </a:cubicBezTo>
                <a:cubicBezTo>
                  <a:pt x="190" y="343"/>
                  <a:pt x="181" y="321"/>
                  <a:pt x="138" y="312"/>
                </a:cubicBezTo>
                <a:close/>
                <a:moveTo>
                  <a:pt x="58" y="232"/>
                </a:moveTo>
                <a:cubicBezTo>
                  <a:pt x="58" y="185"/>
                  <a:pt x="86" y="181"/>
                  <a:pt x="95" y="181"/>
                </a:cubicBezTo>
                <a:cubicBezTo>
                  <a:pt x="104" y="181"/>
                  <a:pt x="132" y="185"/>
                  <a:pt x="132" y="232"/>
                </a:cubicBezTo>
                <a:cubicBezTo>
                  <a:pt x="132" y="261"/>
                  <a:pt x="112" y="283"/>
                  <a:pt x="95" y="283"/>
                </a:cubicBezTo>
                <a:cubicBezTo>
                  <a:pt x="77" y="283"/>
                  <a:pt x="58" y="261"/>
                  <a:pt x="58" y="232"/>
                </a:cubicBezTo>
                <a:close/>
                <a:moveTo>
                  <a:pt x="9" y="355"/>
                </a:moveTo>
                <a:cubicBezTo>
                  <a:pt x="12" y="338"/>
                  <a:pt x="27" y="326"/>
                  <a:pt x="55" y="320"/>
                </a:cubicBezTo>
                <a:cubicBezTo>
                  <a:pt x="55" y="320"/>
                  <a:pt x="55" y="320"/>
                  <a:pt x="56" y="320"/>
                </a:cubicBezTo>
                <a:cubicBezTo>
                  <a:pt x="68" y="316"/>
                  <a:pt x="74" y="301"/>
                  <a:pt x="76" y="286"/>
                </a:cubicBezTo>
                <a:cubicBezTo>
                  <a:pt x="82" y="290"/>
                  <a:pt x="88" y="292"/>
                  <a:pt x="95" y="292"/>
                </a:cubicBezTo>
                <a:cubicBezTo>
                  <a:pt x="102" y="292"/>
                  <a:pt x="108" y="290"/>
                  <a:pt x="114" y="286"/>
                </a:cubicBezTo>
                <a:cubicBezTo>
                  <a:pt x="116" y="302"/>
                  <a:pt x="122" y="317"/>
                  <a:pt x="136" y="321"/>
                </a:cubicBezTo>
                <a:cubicBezTo>
                  <a:pt x="136" y="321"/>
                  <a:pt x="136" y="321"/>
                  <a:pt x="136" y="321"/>
                </a:cubicBezTo>
                <a:cubicBezTo>
                  <a:pt x="163" y="326"/>
                  <a:pt x="178" y="338"/>
                  <a:pt x="180" y="355"/>
                </a:cubicBezTo>
                <a:lnTo>
                  <a:pt x="9" y="355"/>
                </a:lnTo>
                <a:close/>
                <a:moveTo>
                  <a:pt x="262" y="92"/>
                </a:moveTo>
                <a:cubicBezTo>
                  <a:pt x="253" y="92"/>
                  <a:pt x="246" y="100"/>
                  <a:pt x="246" y="109"/>
                </a:cubicBezTo>
                <a:cubicBezTo>
                  <a:pt x="246" y="118"/>
                  <a:pt x="253" y="126"/>
                  <a:pt x="262" y="126"/>
                </a:cubicBezTo>
                <a:cubicBezTo>
                  <a:pt x="272" y="126"/>
                  <a:pt x="279" y="118"/>
                  <a:pt x="279" y="109"/>
                </a:cubicBezTo>
                <a:cubicBezTo>
                  <a:pt x="279" y="100"/>
                  <a:pt x="272" y="92"/>
                  <a:pt x="262" y="92"/>
                </a:cubicBezTo>
                <a:close/>
                <a:moveTo>
                  <a:pt x="262" y="117"/>
                </a:moveTo>
                <a:cubicBezTo>
                  <a:pt x="258" y="117"/>
                  <a:pt x="255" y="113"/>
                  <a:pt x="255" y="109"/>
                </a:cubicBezTo>
                <a:cubicBezTo>
                  <a:pt x="255" y="105"/>
                  <a:pt x="258" y="102"/>
                  <a:pt x="262" y="102"/>
                </a:cubicBezTo>
                <a:cubicBezTo>
                  <a:pt x="267" y="102"/>
                  <a:pt x="270" y="105"/>
                  <a:pt x="270" y="109"/>
                </a:cubicBezTo>
                <a:cubicBezTo>
                  <a:pt x="270" y="113"/>
                  <a:pt x="267" y="117"/>
                  <a:pt x="262" y="117"/>
                </a:cubicBezTo>
                <a:close/>
                <a:moveTo>
                  <a:pt x="316" y="109"/>
                </a:moveTo>
                <a:cubicBezTo>
                  <a:pt x="316" y="100"/>
                  <a:pt x="308" y="92"/>
                  <a:pt x="299" y="92"/>
                </a:cubicBezTo>
                <a:cubicBezTo>
                  <a:pt x="290" y="92"/>
                  <a:pt x="282" y="100"/>
                  <a:pt x="282" y="109"/>
                </a:cubicBezTo>
                <a:cubicBezTo>
                  <a:pt x="282" y="118"/>
                  <a:pt x="290" y="126"/>
                  <a:pt x="299" y="126"/>
                </a:cubicBezTo>
                <a:cubicBezTo>
                  <a:pt x="308" y="126"/>
                  <a:pt x="316" y="118"/>
                  <a:pt x="316" y="109"/>
                </a:cubicBezTo>
                <a:close/>
                <a:moveTo>
                  <a:pt x="299" y="117"/>
                </a:moveTo>
                <a:cubicBezTo>
                  <a:pt x="295" y="117"/>
                  <a:pt x="292" y="113"/>
                  <a:pt x="292" y="109"/>
                </a:cubicBezTo>
                <a:cubicBezTo>
                  <a:pt x="292" y="105"/>
                  <a:pt x="295" y="102"/>
                  <a:pt x="299" y="102"/>
                </a:cubicBezTo>
                <a:cubicBezTo>
                  <a:pt x="303" y="102"/>
                  <a:pt x="307" y="105"/>
                  <a:pt x="307" y="109"/>
                </a:cubicBezTo>
                <a:cubicBezTo>
                  <a:pt x="307" y="113"/>
                  <a:pt x="303" y="117"/>
                  <a:pt x="299" y="117"/>
                </a:cubicBezTo>
                <a:close/>
                <a:moveTo>
                  <a:pt x="321" y="216"/>
                </a:moveTo>
                <a:cubicBezTo>
                  <a:pt x="322" y="216"/>
                  <a:pt x="323" y="216"/>
                  <a:pt x="324" y="216"/>
                </a:cubicBezTo>
                <a:cubicBezTo>
                  <a:pt x="325" y="216"/>
                  <a:pt x="326" y="216"/>
                  <a:pt x="327" y="215"/>
                </a:cubicBezTo>
                <a:cubicBezTo>
                  <a:pt x="328" y="214"/>
                  <a:pt x="329" y="212"/>
                  <a:pt x="328" y="210"/>
                </a:cubicBezTo>
                <a:cubicBezTo>
                  <a:pt x="328" y="210"/>
                  <a:pt x="321" y="195"/>
                  <a:pt x="320" y="177"/>
                </a:cubicBezTo>
                <a:cubicBezTo>
                  <a:pt x="354" y="168"/>
                  <a:pt x="378" y="140"/>
                  <a:pt x="378" y="108"/>
                </a:cubicBezTo>
                <a:cubicBezTo>
                  <a:pt x="378" y="69"/>
                  <a:pt x="341" y="37"/>
                  <a:pt x="296" y="37"/>
                </a:cubicBezTo>
                <a:cubicBezTo>
                  <a:pt x="289" y="37"/>
                  <a:pt x="283" y="37"/>
                  <a:pt x="276" y="39"/>
                </a:cubicBezTo>
                <a:cubicBezTo>
                  <a:pt x="262" y="15"/>
                  <a:pt x="234" y="0"/>
                  <a:pt x="203" y="0"/>
                </a:cubicBezTo>
                <a:cubicBezTo>
                  <a:pt x="158" y="0"/>
                  <a:pt x="122" y="32"/>
                  <a:pt x="122" y="71"/>
                </a:cubicBezTo>
                <a:cubicBezTo>
                  <a:pt x="122" y="100"/>
                  <a:pt x="141" y="125"/>
                  <a:pt x="171" y="137"/>
                </a:cubicBezTo>
                <a:cubicBezTo>
                  <a:pt x="169" y="163"/>
                  <a:pt x="154" y="183"/>
                  <a:pt x="154" y="183"/>
                </a:cubicBezTo>
                <a:cubicBezTo>
                  <a:pt x="152" y="185"/>
                  <a:pt x="152" y="188"/>
                  <a:pt x="154" y="189"/>
                </a:cubicBezTo>
                <a:cubicBezTo>
                  <a:pt x="155" y="191"/>
                  <a:pt x="157" y="191"/>
                  <a:pt x="159" y="191"/>
                </a:cubicBezTo>
                <a:cubicBezTo>
                  <a:pt x="184" y="179"/>
                  <a:pt x="200" y="164"/>
                  <a:pt x="208" y="143"/>
                </a:cubicBezTo>
                <a:cubicBezTo>
                  <a:pt x="213" y="142"/>
                  <a:pt x="218" y="142"/>
                  <a:pt x="224" y="141"/>
                </a:cubicBezTo>
                <a:cubicBezTo>
                  <a:pt x="236" y="163"/>
                  <a:pt x="261" y="177"/>
                  <a:pt x="289" y="179"/>
                </a:cubicBezTo>
                <a:cubicBezTo>
                  <a:pt x="295" y="193"/>
                  <a:pt x="306" y="205"/>
                  <a:pt x="321" y="216"/>
                </a:cubicBezTo>
                <a:close/>
                <a:moveTo>
                  <a:pt x="292" y="170"/>
                </a:moveTo>
                <a:cubicBezTo>
                  <a:pt x="265" y="169"/>
                  <a:pt x="241" y="155"/>
                  <a:pt x="230" y="133"/>
                </a:cubicBezTo>
                <a:cubicBezTo>
                  <a:pt x="229" y="131"/>
                  <a:pt x="228" y="130"/>
                  <a:pt x="226" y="130"/>
                </a:cubicBezTo>
                <a:cubicBezTo>
                  <a:pt x="226" y="130"/>
                  <a:pt x="225" y="130"/>
                  <a:pt x="225" y="131"/>
                </a:cubicBezTo>
                <a:cubicBezTo>
                  <a:pt x="218" y="132"/>
                  <a:pt x="211" y="133"/>
                  <a:pt x="204" y="133"/>
                </a:cubicBezTo>
                <a:cubicBezTo>
                  <a:pt x="202" y="133"/>
                  <a:pt x="200" y="135"/>
                  <a:pt x="199" y="137"/>
                </a:cubicBezTo>
                <a:cubicBezTo>
                  <a:pt x="199" y="138"/>
                  <a:pt x="199" y="138"/>
                  <a:pt x="199" y="139"/>
                </a:cubicBezTo>
                <a:cubicBezTo>
                  <a:pt x="194" y="154"/>
                  <a:pt x="185" y="165"/>
                  <a:pt x="170" y="175"/>
                </a:cubicBezTo>
                <a:cubicBezTo>
                  <a:pt x="175" y="165"/>
                  <a:pt x="180" y="150"/>
                  <a:pt x="180" y="134"/>
                </a:cubicBezTo>
                <a:cubicBezTo>
                  <a:pt x="180" y="134"/>
                  <a:pt x="180" y="134"/>
                  <a:pt x="180" y="134"/>
                </a:cubicBezTo>
                <a:cubicBezTo>
                  <a:pt x="180" y="132"/>
                  <a:pt x="179" y="130"/>
                  <a:pt x="177" y="129"/>
                </a:cubicBezTo>
                <a:cubicBezTo>
                  <a:pt x="149" y="120"/>
                  <a:pt x="131" y="97"/>
                  <a:pt x="131" y="71"/>
                </a:cubicBezTo>
                <a:cubicBezTo>
                  <a:pt x="131" y="37"/>
                  <a:pt x="164" y="9"/>
                  <a:pt x="203" y="9"/>
                </a:cubicBezTo>
                <a:cubicBezTo>
                  <a:pt x="232" y="9"/>
                  <a:pt x="258" y="24"/>
                  <a:pt x="269" y="47"/>
                </a:cubicBezTo>
                <a:cubicBezTo>
                  <a:pt x="270" y="48"/>
                  <a:pt x="273" y="49"/>
                  <a:pt x="275" y="49"/>
                </a:cubicBezTo>
                <a:cubicBezTo>
                  <a:pt x="282" y="47"/>
                  <a:pt x="289" y="46"/>
                  <a:pt x="296" y="46"/>
                </a:cubicBezTo>
                <a:cubicBezTo>
                  <a:pt x="336" y="46"/>
                  <a:pt x="368" y="74"/>
                  <a:pt x="368" y="108"/>
                </a:cubicBezTo>
                <a:cubicBezTo>
                  <a:pt x="368" y="137"/>
                  <a:pt x="346" y="162"/>
                  <a:pt x="314" y="169"/>
                </a:cubicBezTo>
                <a:cubicBezTo>
                  <a:pt x="312" y="169"/>
                  <a:pt x="310" y="171"/>
                  <a:pt x="310" y="173"/>
                </a:cubicBezTo>
                <a:cubicBezTo>
                  <a:pt x="311" y="183"/>
                  <a:pt x="312" y="191"/>
                  <a:pt x="314" y="198"/>
                </a:cubicBezTo>
                <a:cubicBezTo>
                  <a:pt x="306" y="190"/>
                  <a:pt x="300" y="182"/>
                  <a:pt x="296" y="173"/>
                </a:cubicBezTo>
                <a:cubicBezTo>
                  <a:pt x="296" y="171"/>
                  <a:pt x="294" y="170"/>
                  <a:pt x="292" y="170"/>
                </a:cubicBezTo>
                <a:close/>
                <a:moveTo>
                  <a:pt x="433" y="312"/>
                </a:moveTo>
                <a:cubicBezTo>
                  <a:pt x="422" y="309"/>
                  <a:pt x="418" y="290"/>
                  <a:pt x="418" y="279"/>
                </a:cubicBezTo>
                <a:cubicBezTo>
                  <a:pt x="429" y="267"/>
                  <a:pt x="436" y="250"/>
                  <a:pt x="436" y="232"/>
                </a:cubicBezTo>
                <a:cubicBezTo>
                  <a:pt x="436" y="195"/>
                  <a:pt x="418" y="171"/>
                  <a:pt x="390" y="171"/>
                </a:cubicBezTo>
                <a:cubicBezTo>
                  <a:pt x="361" y="171"/>
                  <a:pt x="343" y="195"/>
                  <a:pt x="343" y="232"/>
                </a:cubicBezTo>
                <a:cubicBezTo>
                  <a:pt x="343" y="251"/>
                  <a:pt x="351" y="268"/>
                  <a:pt x="362" y="279"/>
                </a:cubicBezTo>
                <a:cubicBezTo>
                  <a:pt x="362" y="293"/>
                  <a:pt x="357" y="308"/>
                  <a:pt x="348" y="311"/>
                </a:cubicBezTo>
                <a:cubicBezTo>
                  <a:pt x="304" y="320"/>
                  <a:pt x="295" y="342"/>
                  <a:pt x="295" y="359"/>
                </a:cubicBezTo>
                <a:cubicBezTo>
                  <a:pt x="295" y="362"/>
                  <a:pt x="297" y="364"/>
                  <a:pt x="299" y="364"/>
                </a:cubicBezTo>
                <a:cubicBezTo>
                  <a:pt x="480" y="364"/>
                  <a:pt x="480" y="364"/>
                  <a:pt x="480" y="364"/>
                </a:cubicBezTo>
                <a:cubicBezTo>
                  <a:pt x="483" y="364"/>
                  <a:pt x="485" y="362"/>
                  <a:pt x="485" y="359"/>
                </a:cubicBezTo>
                <a:cubicBezTo>
                  <a:pt x="485" y="343"/>
                  <a:pt x="476" y="321"/>
                  <a:pt x="433" y="312"/>
                </a:cubicBezTo>
                <a:close/>
                <a:moveTo>
                  <a:pt x="353" y="232"/>
                </a:moveTo>
                <a:cubicBezTo>
                  <a:pt x="353" y="185"/>
                  <a:pt x="381" y="181"/>
                  <a:pt x="390" y="181"/>
                </a:cubicBezTo>
                <a:cubicBezTo>
                  <a:pt x="398" y="181"/>
                  <a:pt x="427" y="185"/>
                  <a:pt x="427" y="232"/>
                </a:cubicBezTo>
                <a:cubicBezTo>
                  <a:pt x="427" y="261"/>
                  <a:pt x="407" y="283"/>
                  <a:pt x="390" y="283"/>
                </a:cubicBezTo>
                <a:cubicBezTo>
                  <a:pt x="372" y="283"/>
                  <a:pt x="353" y="261"/>
                  <a:pt x="353" y="232"/>
                </a:cubicBezTo>
                <a:close/>
                <a:moveTo>
                  <a:pt x="304" y="355"/>
                </a:moveTo>
                <a:cubicBezTo>
                  <a:pt x="307" y="338"/>
                  <a:pt x="322" y="326"/>
                  <a:pt x="350" y="320"/>
                </a:cubicBezTo>
                <a:cubicBezTo>
                  <a:pt x="350" y="320"/>
                  <a:pt x="350" y="320"/>
                  <a:pt x="350" y="320"/>
                </a:cubicBezTo>
                <a:cubicBezTo>
                  <a:pt x="363" y="316"/>
                  <a:pt x="369" y="301"/>
                  <a:pt x="371" y="286"/>
                </a:cubicBezTo>
                <a:cubicBezTo>
                  <a:pt x="377" y="290"/>
                  <a:pt x="383" y="292"/>
                  <a:pt x="390" y="292"/>
                </a:cubicBezTo>
                <a:cubicBezTo>
                  <a:pt x="397" y="292"/>
                  <a:pt x="403" y="290"/>
                  <a:pt x="409" y="286"/>
                </a:cubicBezTo>
                <a:cubicBezTo>
                  <a:pt x="411" y="302"/>
                  <a:pt x="417" y="317"/>
                  <a:pt x="431" y="321"/>
                </a:cubicBezTo>
                <a:cubicBezTo>
                  <a:pt x="431" y="321"/>
                  <a:pt x="431" y="321"/>
                  <a:pt x="431" y="321"/>
                </a:cubicBezTo>
                <a:cubicBezTo>
                  <a:pt x="458" y="326"/>
                  <a:pt x="473" y="338"/>
                  <a:pt x="475" y="355"/>
                </a:cubicBezTo>
                <a:lnTo>
                  <a:pt x="304" y="355"/>
                </a:lnTo>
                <a:close/>
                <a:moveTo>
                  <a:pt x="206" y="57"/>
                </a:moveTo>
                <a:cubicBezTo>
                  <a:pt x="197" y="57"/>
                  <a:pt x="189" y="65"/>
                  <a:pt x="189" y="74"/>
                </a:cubicBezTo>
                <a:cubicBezTo>
                  <a:pt x="189" y="83"/>
                  <a:pt x="197" y="91"/>
                  <a:pt x="206" y="91"/>
                </a:cubicBezTo>
                <a:cubicBezTo>
                  <a:pt x="215" y="91"/>
                  <a:pt x="223" y="83"/>
                  <a:pt x="223" y="74"/>
                </a:cubicBezTo>
                <a:cubicBezTo>
                  <a:pt x="223" y="65"/>
                  <a:pt x="215" y="57"/>
                  <a:pt x="206" y="57"/>
                </a:cubicBezTo>
                <a:close/>
                <a:moveTo>
                  <a:pt x="206" y="81"/>
                </a:moveTo>
                <a:cubicBezTo>
                  <a:pt x="202" y="81"/>
                  <a:pt x="199" y="78"/>
                  <a:pt x="199" y="74"/>
                </a:cubicBezTo>
                <a:cubicBezTo>
                  <a:pt x="199" y="70"/>
                  <a:pt x="202" y="66"/>
                  <a:pt x="206" y="66"/>
                </a:cubicBezTo>
                <a:cubicBezTo>
                  <a:pt x="210" y="66"/>
                  <a:pt x="214" y="70"/>
                  <a:pt x="214" y="74"/>
                </a:cubicBezTo>
                <a:cubicBezTo>
                  <a:pt x="214" y="78"/>
                  <a:pt x="210" y="81"/>
                  <a:pt x="206" y="81"/>
                </a:cubicBezTo>
                <a:close/>
                <a:moveTo>
                  <a:pt x="260" y="74"/>
                </a:moveTo>
                <a:cubicBezTo>
                  <a:pt x="260" y="65"/>
                  <a:pt x="252" y="57"/>
                  <a:pt x="243" y="57"/>
                </a:cubicBezTo>
                <a:cubicBezTo>
                  <a:pt x="234" y="57"/>
                  <a:pt x="226" y="65"/>
                  <a:pt x="226" y="74"/>
                </a:cubicBezTo>
                <a:cubicBezTo>
                  <a:pt x="226" y="83"/>
                  <a:pt x="234" y="91"/>
                  <a:pt x="243" y="91"/>
                </a:cubicBezTo>
                <a:cubicBezTo>
                  <a:pt x="252" y="91"/>
                  <a:pt x="260" y="83"/>
                  <a:pt x="260" y="74"/>
                </a:cubicBezTo>
                <a:close/>
                <a:moveTo>
                  <a:pt x="243" y="81"/>
                </a:moveTo>
                <a:cubicBezTo>
                  <a:pt x="239" y="81"/>
                  <a:pt x="236" y="78"/>
                  <a:pt x="236" y="74"/>
                </a:cubicBezTo>
                <a:cubicBezTo>
                  <a:pt x="236" y="70"/>
                  <a:pt x="239" y="66"/>
                  <a:pt x="243" y="66"/>
                </a:cubicBezTo>
                <a:cubicBezTo>
                  <a:pt x="247" y="66"/>
                  <a:pt x="250" y="70"/>
                  <a:pt x="250" y="74"/>
                </a:cubicBezTo>
                <a:cubicBezTo>
                  <a:pt x="250" y="78"/>
                  <a:pt x="247" y="81"/>
                  <a:pt x="243" y="81"/>
                </a:cubicBezTo>
                <a:close/>
                <a:moveTo>
                  <a:pt x="336" y="126"/>
                </a:moveTo>
                <a:cubicBezTo>
                  <a:pt x="345" y="126"/>
                  <a:pt x="353" y="118"/>
                  <a:pt x="353" y="109"/>
                </a:cubicBezTo>
                <a:cubicBezTo>
                  <a:pt x="353" y="100"/>
                  <a:pt x="345" y="92"/>
                  <a:pt x="336" y="92"/>
                </a:cubicBezTo>
                <a:cubicBezTo>
                  <a:pt x="327" y="92"/>
                  <a:pt x="319" y="100"/>
                  <a:pt x="319" y="109"/>
                </a:cubicBezTo>
                <a:cubicBezTo>
                  <a:pt x="319" y="118"/>
                  <a:pt x="327" y="126"/>
                  <a:pt x="336" y="126"/>
                </a:cubicBezTo>
                <a:close/>
                <a:moveTo>
                  <a:pt x="336" y="102"/>
                </a:moveTo>
                <a:cubicBezTo>
                  <a:pt x="340" y="102"/>
                  <a:pt x="343" y="105"/>
                  <a:pt x="343" y="109"/>
                </a:cubicBezTo>
                <a:cubicBezTo>
                  <a:pt x="343" y="113"/>
                  <a:pt x="340" y="117"/>
                  <a:pt x="336" y="117"/>
                </a:cubicBezTo>
                <a:cubicBezTo>
                  <a:pt x="332" y="117"/>
                  <a:pt x="329" y="113"/>
                  <a:pt x="329" y="109"/>
                </a:cubicBezTo>
                <a:cubicBezTo>
                  <a:pt x="329" y="105"/>
                  <a:pt x="332" y="102"/>
                  <a:pt x="336" y="10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112"/>
          <p:cNvSpPr>
            <a:spLocks noEditPoints="1"/>
          </p:cNvSpPr>
          <p:nvPr/>
        </p:nvSpPr>
        <p:spPr bwMode="auto">
          <a:xfrm>
            <a:off x="6059996" y="2763631"/>
            <a:ext cx="540060" cy="603787"/>
          </a:xfrm>
          <a:custGeom>
            <a:avLst/>
            <a:gdLst>
              <a:gd name="T0" fmla="*/ 210 w 577"/>
              <a:gd name="T1" fmla="*/ 508 h 646"/>
              <a:gd name="T2" fmla="*/ 219 w 577"/>
              <a:gd name="T3" fmla="*/ 497 h 646"/>
              <a:gd name="T4" fmla="*/ 353 w 577"/>
              <a:gd name="T5" fmla="*/ 489 h 646"/>
              <a:gd name="T6" fmla="*/ 296 w 577"/>
              <a:gd name="T7" fmla="*/ 441 h 646"/>
              <a:gd name="T8" fmla="*/ 222 w 577"/>
              <a:gd name="T9" fmla="*/ 384 h 646"/>
              <a:gd name="T10" fmla="*/ 367 w 577"/>
              <a:gd name="T11" fmla="*/ 354 h 646"/>
              <a:gd name="T12" fmla="*/ 360 w 577"/>
              <a:gd name="T13" fmla="*/ 366 h 646"/>
              <a:gd name="T14" fmla="*/ 236 w 577"/>
              <a:gd name="T15" fmla="*/ 384 h 646"/>
              <a:gd name="T16" fmla="*/ 299 w 577"/>
              <a:gd name="T17" fmla="*/ 427 h 646"/>
              <a:gd name="T18" fmla="*/ 367 w 577"/>
              <a:gd name="T19" fmla="*/ 489 h 646"/>
              <a:gd name="T20" fmla="*/ 302 w 577"/>
              <a:gd name="T21" fmla="*/ 582 h 646"/>
              <a:gd name="T22" fmla="*/ 295 w 577"/>
              <a:gd name="T23" fmla="*/ 293 h 646"/>
              <a:gd name="T24" fmla="*/ 288 w 577"/>
              <a:gd name="T25" fmla="*/ 582 h 646"/>
              <a:gd name="T26" fmla="*/ 302 w 577"/>
              <a:gd name="T27" fmla="*/ 582 h 646"/>
              <a:gd name="T28" fmla="*/ 359 w 577"/>
              <a:gd name="T29" fmla="*/ 211 h 646"/>
              <a:gd name="T30" fmla="*/ 289 w 577"/>
              <a:gd name="T31" fmla="*/ 231 h 646"/>
              <a:gd name="T32" fmla="*/ 227 w 577"/>
              <a:gd name="T33" fmla="*/ 216 h 646"/>
              <a:gd name="T34" fmla="*/ 289 w 577"/>
              <a:gd name="T35" fmla="*/ 245 h 646"/>
              <a:gd name="T36" fmla="*/ 577 w 577"/>
              <a:gd name="T37" fmla="*/ 462 h 646"/>
              <a:gd name="T38" fmla="*/ 444 w 577"/>
              <a:gd name="T39" fmla="*/ 83 h 646"/>
              <a:gd name="T40" fmla="*/ 458 w 577"/>
              <a:gd name="T41" fmla="*/ 51 h 646"/>
              <a:gd name="T42" fmla="*/ 393 w 577"/>
              <a:gd name="T43" fmla="*/ 47 h 646"/>
              <a:gd name="T44" fmla="*/ 344 w 577"/>
              <a:gd name="T45" fmla="*/ 31 h 646"/>
              <a:gd name="T46" fmla="*/ 289 w 577"/>
              <a:gd name="T47" fmla="*/ 0 h 646"/>
              <a:gd name="T48" fmla="*/ 233 w 577"/>
              <a:gd name="T49" fmla="*/ 31 h 646"/>
              <a:gd name="T50" fmla="*/ 200 w 577"/>
              <a:gd name="T51" fmla="*/ 51 h 646"/>
              <a:gd name="T52" fmla="*/ 147 w 577"/>
              <a:gd name="T53" fmla="*/ 37 h 646"/>
              <a:gd name="T54" fmla="*/ 130 w 577"/>
              <a:gd name="T55" fmla="*/ 80 h 646"/>
              <a:gd name="T56" fmla="*/ 213 w 577"/>
              <a:gd name="T57" fmla="*/ 213 h 646"/>
              <a:gd name="T58" fmla="*/ 289 w 577"/>
              <a:gd name="T59" fmla="*/ 646 h 646"/>
              <a:gd name="T60" fmla="*/ 179 w 577"/>
              <a:gd name="T61" fmla="*/ 59 h 646"/>
              <a:gd name="T62" fmla="*/ 200 w 577"/>
              <a:gd name="T63" fmla="*/ 65 h 646"/>
              <a:gd name="T64" fmla="*/ 246 w 577"/>
              <a:gd name="T65" fmla="*/ 37 h 646"/>
              <a:gd name="T66" fmla="*/ 331 w 577"/>
              <a:gd name="T67" fmla="*/ 37 h 646"/>
              <a:gd name="T68" fmla="*/ 377 w 577"/>
              <a:gd name="T69" fmla="*/ 65 h 646"/>
              <a:gd name="T70" fmla="*/ 430 w 577"/>
              <a:gd name="T71" fmla="*/ 51 h 646"/>
              <a:gd name="T72" fmla="*/ 438 w 577"/>
              <a:gd name="T73" fmla="*/ 70 h 646"/>
              <a:gd name="T74" fmla="*/ 350 w 577"/>
              <a:gd name="T75" fmla="*/ 218 h 646"/>
              <a:gd name="T76" fmla="*/ 563 w 577"/>
              <a:gd name="T77" fmla="*/ 462 h 646"/>
              <a:gd name="T78" fmla="*/ 14 w 577"/>
              <a:gd name="T79" fmla="*/ 462 h 646"/>
              <a:gd name="T80" fmla="*/ 227 w 577"/>
              <a:gd name="T81" fmla="*/ 218 h 646"/>
              <a:gd name="T82" fmla="*/ 140 w 577"/>
              <a:gd name="T83" fmla="*/ 70 h 646"/>
              <a:gd name="T84" fmla="*/ 147 w 577"/>
              <a:gd name="T85" fmla="*/ 5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7" h="646">
                <a:moveTo>
                  <a:pt x="297" y="542"/>
                </a:moveTo>
                <a:cubicBezTo>
                  <a:pt x="272" y="542"/>
                  <a:pt x="233" y="526"/>
                  <a:pt x="210" y="508"/>
                </a:cubicBezTo>
                <a:cubicBezTo>
                  <a:pt x="207" y="505"/>
                  <a:pt x="206" y="501"/>
                  <a:pt x="209" y="498"/>
                </a:cubicBezTo>
                <a:cubicBezTo>
                  <a:pt x="211" y="495"/>
                  <a:pt x="216" y="494"/>
                  <a:pt x="219" y="497"/>
                </a:cubicBezTo>
                <a:cubicBezTo>
                  <a:pt x="239" y="513"/>
                  <a:pt x="275" y="528"/>
                  <a:pt x="297" y="528"/>
                </a:cubicBezTo>
                <a:cubicBezTo>
                  <a:pt x="349" y="528"/>
                  <a:pt x="353" y="498"/>
                  <a:pt x="353" y="489"/>
                </a:cubicBezTo>
                <a:cubicBezTo>
                  <a:pt x="353" y="457"/>
                  <a:pt x="330" y="449"/>
                  <a:pt x="303" y="443"/>
                </a:cubicBezTo>
                <a:cubicBezTo>
                  <a:pt x="301" y="442"/>
                  <a:pt x="298" y="442"/>
                  <a:pt x="296" y="441"/>
                </a:cubicBezTo>
                <a:cubicBezTo>
                  <a:pt x="293" y="440"/>
                  <a:pt x="291" y="440"/>
                  <a:pt x="288" y="439"/>
                </a:cubicBezTo>
                <a:cubicBezTo>
                  <a:pt x="265" y="434"/>
                  <a:pt x="222" y="424"/>
                  <a:pt x="222" y="384"/>
                </a:cubicBezTo>
                <a:cubicBezTo>
                  <a:pt x="222" y="344"/>
                  <a:pt x="262" y="329"/>
                  <a:pt x="295" y="329"/>
                </a:cubicBezTo>
                <a:cubicBezTo>
                  <a:pt x="317" y="329"/>
                  <a:pt x="344" y="339"/>
                  <a:pt x="367" y="354"/>
                </a:cubicBezTo>
                <a:cubicBezTo>
                  <a:pt x="370" y="356"/>
                  <a:pt x="371" y="361"/>
                  <a:pt x="369" y="364"/>
                </a:cubicBezTo>
                <a:cubicBezTo>
                  <a:pt x="367" y="367"/>
                  <a:pt x="363" y="368"/>
                  <a:pt x="360" y="366"/>
                </a:cubicBezTo>
                <a:cubicBezTo>
                  <a:pt x="338" y="352"/>
                  <a:pt x="314" y="343"/>
                  <a:pt x="295" y="343"/>
                </a:cubicBezTo>
                <a:cubicBezTo>
                  <a:pt x="239" y="343"/>
                  <a:pt x="236" y="377"/>
                  <a:pt x="236" y="384"/>
                </a:cubicBezTo>
                <a:cubicBezTo>
                  <a:pt x="236" y="410"/>
                  <a:pt x="263" y="419"/>
                  <a:pt x="291" y="425"/>
                </a:cubicBezTo>
                <a:cubicBezTo>
                  <a:pt x="294" y="426"/>
                  <a:pt x="297" y="427"/>
                  <a:pt x="299" y="427"/>
                </a:cubicBezTo>
                <a:cubicBezTo>
                  <a:pt x="301" y="428"/>
                  <a:pt x="304" y="429"/>
                  <a:pt x="307" y="429"/>
                </a:cubicBezTo>
                <a:cubicBezTo>
                  <a:pt x="328" y="434"/>
                  <a:pt x="367" y="443"/>
                  <a:pt x="367" y="489"/>
                </a:cubicBezTo>
                <a:cubicBezTo>
                  <a:pt x="367" y="528"/>
                  <a:pt x="331" y="542"/>
                  <a:pt x="297" y="542"/>
                </a:cubicBezTo>
                <a:close/>
                <a:moveTo>
                  <a:pt x="302" y="582"/>
                </a:moveTo>
                <a:cubicBezTo>
                  <a:pt x="302" y="300"/>
                  <a:pt x="302" y="300"/>
                  <a:pt x="302" y="300"/>
                </a:cubicBezTo>
                <a:cubicBezTo>
                  <a:pt x="302" y="297"/>
                  <a:pt x="299" y="293"/>
                  <a:pt x="295" y="293"/>
                </a:cubicBezTo>
                <a:cubicBezTo>
                  <a:pt x="292" y="293"/>
                  <a:pt x="288" y="297"/>
                  <a:pt x="288" y="300"/>
                </a:cubicBezTo>
                <a:cubicBezTo>
                  <a:pt x="288" y="582"/>
                  <a:pt x="288" y="582"/>
                  <a:pt x="288" y="582"/>
                </a:cubicBezTo>
                <a:cubicBezTo>
                  <a:pt x="288" y="586"/>
                  <a:pt x="292" y="589"/>
                  <a:pt x="295" y="589"/>
                </a:cubicBezTo>
                <a:cubicBezTo>
                  <a:pt x="299" y="589"/>
                  <a:pt x="302" y="586"/>
                  <a:pt x="302" y="582"/>
                </a:cubicBezTo>
                <a:close/>
                <a:moveTo>
                  <a:pt x="364" y="219"/>
                </a:moveTo>
                <a:cubicBezTo>
                  <a:pt x="365" y="215"/>
                  <a:pt x="363" y="212"/>
                  <a:pt x="359" y="211"/>
                </a:cubicBezTo>
                <a:cubicBezTo>
                  <a:pt x="355" y="210"/>
                  <a:pt x="351" y="213"/>
                  <a:pt x="351" y="216"/>
                </a:cubicBezTo>
                <a:cubicBezTo>
                  <a:pt x="351" y="216"/>
                  <a:pt x="342" y="231"/>
                  <a:pt x="289" y="231"/>
                </a:cubicBezTo>
                <a:cubicBezTo>
                  <a:pt x="233" y="231"/>
                  <a:pt x="227" y="216"/>
                  <a:pt x="227" y="216"/>
                </a:cubicBezTo>
                <a:cubicBezTo>
                  <a:pt x="227" y="216"/>
                  <a:pt x="227" y="216"/>
                  <a:pt x="227" y="216"/>
                </a:cubicBezTo>
                <a:cubicBezTo>
                  <a:pt x="213" y="219"/>
                  <a:pt x="213" y="219"/>
                  <a:pt x="213" y="219"/>
                </a:cubicBezTo>
                <a:cubicBezTo>
                  <a:pt x="214" y="224"/>
                  <a:pt x="222" y="245"/>
                  <a:pt x="289" y="245"/>
                </a:cubicBezTo>
                <a:cubicBezTo>
                  <a:pt x="355" y="245"/>
                  <a:pt x="363" y="224"/>
                  <a:pt x="364" y="219"/>
                </a:cubicBezTo>
                <a:close/>
                <a:moveTo>
                  <a:pt x="577" y="462"/>
                </a:moveTo>
                <a:cubicBezTo>
                  <a:pt x="577" y="344"/>
                  <a:pt x="452" y="245"/>
                  <a:pt x="365" y="213"/>
                </a:cubicBezTo>
                <a:cubicBezTo>
                  <a:pt x="366" y="181"/>
                  <a:pt x="381" y="134"/>
                  <a:pt x="444" y="83"/>
                </a:cubicBezTo>
                <a:cubicBezTo>
                  <a:pt x="446" y="81"/>
                  <a:pt x="447" y="80"/>
                  <a:pt x="447" y="80"/>
                </a:cubicBezTo>
                <a:cubicBezTo>
                  <a:pt x="461" y="67"/>
                  <a:pt x="461" y="57"/>
                  <a:pt x="458" y="51"/>
                </a:cubicBezTo>
                <a:cubicBezTo>
                  <a:pt x="455" y="42"/>
                  <a:pt x="445" y="37"/>
                  <a:pt x="430" y="37"/>
                </a:cubicBezTo>
                <a:cubicBezTo>
                  <a:pt x="418" y="37"/>
                  <a:pt x="405" y="41"/>
                  <a:pt x="393" y="47"/>
                </a:cubicBezTo>
                <a:cubicBezTo>
                  <a:pt x="387" y="49"/>
                  <a:pt x="382" y="51"/>
                  <a:pt x="377" y="51"/>
                </a:cubicBezTo>
                <a:cubicBezTo>
                  <a:pt x="365" y="51"/>
                  <a:pt x="356" y="43"/>
                  <a:pt x="344" y="31"/>
                </a:cubicBezTo>
                <a:cubicBezTo>
                  <a:pt x="341" y="28"/>
                  <a:pt x="341" y="28"/>
                  <a:pt x="341" y="28"/>
                </a:cubicBezTo>
                <a:cubicBezTo>
                  <a:pt x="329" y="15"/>
                  <a:pt x="314" y="0"/>
                  <a:pt x="289" y="0"/>
                </a:cubicBezTo>
                <a:cubicBezTo>
                  <a:pt x="263" y="0"/>
                  <a:pt x="249" y="15"/>
                  <a:pt x="236" y="28"/>
                </a:cubicBezTo>
                <a:cubicBezTo>
                  <a:pt x="233" y="31"/>
                  <a:pt x="233" y="31"/>
                  <a:pt x="233" y="31"/>
                </a:cubicBezTo>
                <a:cubicBezTo>
                  <a:pt x="222" y="43"/>
                  <a:pt x="212" y="51"/>
                  <a:pt x="200" y="51"/>
                </a:cubicBezTo>
                <a:cubicBezTo>
                  <a:pt x="200" y="51"/>
                  <a:pt x="200" y="51"/>
                  <a:pt x="200" y="51"/>
                </a:cubicBezTo>
                <a:cubicBezTo>
                  <a:pt x="196" y="51"/>
                  <a:pt x="190" y="49"/>
                  <a:pt x="185" y="47"/>
                </a:cubicBezTo>
                <a:cubicBezTo>
                  <a:pt x="172" y="41"/>
                  <a:pt x="159" y="37"/>
                  <a:pt x="147" y="37"/>
                </a:cubicBezTo>
                <a:cubicBezTo>
                  <a:pt x="133" y="37"/>
                  <a:pt x="123" y="42"/>
                  <a:pt x="119" y="51"/>
                </a:cubicBezTo>
                <a:cubicBezTo>
                  <a:pt x="117" y="57"/>
                  <a:pt x="117" y="67"/>
                  <a:pt x="130" y="80"/>
                </a:cubicBezTo>
                <a:cubicBezTo>
                  <a:pt x="131" y="80"/>
                  <a:pt x="132" y="81"/>
                  <a:pt x="134" y="83"/>
                </a:cubicBezTo>
                <a:cubicBezTo>
                  <a:pt x="196" y="134"/>
                  <a:pt x="212" y="181"/>
                  <a:pt x="213" y="213"/>
                </a:cubicBezTo>
                <a:cubicBezTo>
                  <a:pt x="125" y="245"/>
                  <a:pt x="0" y="344"/>
                  <a:pt x="0" y="462"/>
                </a:cubicBezTo>
                <a:cubicBezTo>
                  <a:pt x="0" y="579"/>
                  <a:pt x="47" y="646"/>
                  <a:pt x="289" y="646"/>
                </a:cubicBezTo>
                <a:cubicBezTo>
                  <a:pt x="530" y="646"/>
                  <a:pt x="577" y="579"/>
                  <a:pt x="577" y="462"/>
                </a:cubicBezTo>
                <a:close/>
                <a:moveTo>
                  <a:pt x="179"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9" y="25"/>
                  <a:pt x="269" y="14"/>
                  <a:pt x="289" y="14"/>
                </a:cubicBezTo>
                <a:cubicBezTo>
                  <a:pt x="308" y="14"/>
                  <a:pt x="319" y="25"/>
                  <a:pt x="331" y="37"/>
                </a:cubicBezTo>
                <a:cubicBezTo>
                  <a:pt x="334" y="41"/>
                  <a:pt x="334" y="41"/>
                  <a:pt x="334" y="41"/>
                </a:cubicBezTo>
                <a:cubicBezTo>
                  <a:pt x="346" y="53"/>
                  <a:pt x="359" y="65"/>
                  <a:pt x="377" y="65"/>
                </a:cubicBezTo>
                <a:cubicBezTo>
                  <a:pt x="384" y="65"/>
                  <a:pt x="391" y="63"/>
                  <a:pt x="399" y="59"/>
                </a:cubicBezTo>
                <a:cubicBezTo>
                  <a:pt x="409" y="54"/>
                  <a:pt x="420" y="51"/>
                  <a:pt x="430" y="51"/>
                </a:cubicBezTo>
                <a:cubicBezTo>
                  <a:pt x="439" y="51"/>
                  <a:pt x="444" y="54"/>
                  <a:pt x="445" y="56"/>
                </a:cubicBezTo>
                <a:cubicBezTo>
                  <a:pt x="446" y="58"/>
                  <a:pt x="445" y="63"/>
                  <a:pt x="438" y="70"/>
                </a:cubicBezTo>
                <a:cubicBezTo>
                  <a:pt x="437" y="70"/>
                  <a:pt x="436" y="71"/>
                  <a:pt x="435" y="72"/>
                </a:cubicBezTo>
                <a:cubicBezTo>
                  <a:pt x="365" y="129"/>
                  <a:pt x="350" y="183"/>
                  <a:pt x="350" y="218"/>
                </a:cubicBezTo>
                <a:cubicBezTo>
                  <a:pt x="350" y="221"/>
                  <a:pt x="352" y="223"/>
                  <a:pt x="355" y="224"/>
                </a:cubicBezTo>
                <a:cubicBezTo>
                  <a:pt x="439" y="253"/>
                  <a:pt x="563" y="349"/>
                  <a:pt x="563" y="462"/>
                </a:cubicBezTo>
                <a:cubicBezTo>
                  <a:pt x="563" y="573"/>
                  <a:pt x="520" y="632"/>
                  <a:pt x="289" y="632"/>
                </a:cubicBezTo>
                <a:cubicBezTo>
                  <a:pt x="58" y="632"/>
                  <a:pt x="14" y="573"/>
                  <a:pt x="14" y="462"/>
                </a:cubicBezTo>
                <a:cubicBezTo>
                  <a:pt x="14" y="349"/>
                  <a:pt x="138" y="253"/>
                  <a:pt x="222" y="224"/>
                </a:cubicBezTo>
                <a:cubicBezTo>
                  <a:pt x="225" y="223"/>
                  <a:pt x="227" y="221"/>
                  <a:pt x="227" y="218"/>
                </a:cubicBezTo>
                <a:cubicBezTo>
                  <a:pt x="227" y="183"/>
                  <a:pt x="212" y="129"/>
                  <a:pt x="143" y="72"/>
                </a:cubicBezTo>
                <a:cubicBezTo>
                  <a:pt x="141" y="71"/>
                  <a:pt x="140" y="70"/>
                  <a:pt x="140" y="70"/>
                </a:cubicBezTo>
                <a:cubicBezTo>
                  <a:pt x="133" y="63"/>
                  <a:pt x="131" y="58"/>
                  <a:pt x="132" y="56"/>
                </a:cubicBezTo>
                <a:cubicBezTo>
                  <a:pt x="133" y="54"/>
                  <a:pt x="138" y="51"/>
                  <a:pt x="147" y="51"/>
                </a:cubicBezTo>
                <a:cubicBezTo>
                  <a:pt x="157" y="51"/>
                  <a:pt x="168" y="54"/>
                  <a:pt x="179"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6"/>
          <p:cNvSpPr>
            <a:spLocks noEditPoints="1"/>
          </p:cNvSpPr>
          <p:nvPr/>
        </p:nvSpPr>
        <p:spPr bwMode="auto">
          <a:xfrm>
            <a:off x="5951984" y="3897052"/>
            <a:ext cx="678450" cy="635911"/>
          </a:xfrm>
          <a:custGeom>
            <a:avLst/>
            <a:gdLst>
              <a:gd name="T0" fmla="*/ 439 w 719"/>
              <a:gd name="T1" fmla="*/ 63 h 674"/>
              <a:gd name="T2" fmla="*/ 312 w 719"/>
              <a:gd name="T3" fmla="*/ 63 h 674"/>
              <a:gd name="T4" fmla="*/ 375 w 719"/>
              <a:gd name="T5" fmla="*/ 14 h 674"/>
              <a:gd name="T6" fmla="*/ 375 w 719"/>
              <a:gd name="T7" fmla="*/ 113 h 674"/>
              <a:gd name="T8" fmla="*/ 375 w 719"/>
              <a:gd name="T9" fmla="*/ 14 h 674"/>
              <a:gd name="T10" fmla="*/ 614 w 719"/>
              <a:gd name="T11" fmla="*/ 293 h 674"/>
              <a:gd name="T12" fmla="*/ 519 w 719"/>
              <a:gd name="T13" fmla="*/ 143 h 674"/>
              <a:gd name="T14" fmla="*/ 375 w 719"/>
              <a:gd name="T15" fmla="*/ 166 h 674"/>
              <a:gd name="T16" fmla="*/ 111 w 719"/>
              <a:gd name="T17" fmla="*/ 385 h 674"/>
              <a:gd name="T18" fmla="*/ 14 w 719"/>
              <a:gd name="T19" fmla="*/ 303 h 674"/>
              <a:gd name="T20" fmla="*/ 103 w 719"/>
              <a:gd name="T21" fmla="*/ 214 h 674"/>
              <a:gd name="T22" fmla="*/ 0 w 719"/>
              <a:gd name="T23" fmla="*/ 303 h 674"/>
              <a:gd name="T24" fmla="*/ 110 w 719"/>
              <a:gd name="T25" fmla="*/ 399 h 674"/>
              <a:gd name="T26" fmla="*/ 176 w 719"/>
              <a:gd name="T27" fmla="*/ 549 h 674"/>
              <a:gd name="T28" fmla="*/ 225 w 719"/>
              <a:gd name="T29" fmla="*/ 669 h 674"/>
              <a:gd name="T30" fmla="*/ 330 w 719"/>
              <a:gd name="T31" fmla="*/ 623 h 674"/>
              <a:gd name="T32" fmla="*/ 499 w 719"/>
              <a:gd name="T33" fmla="*/ 674 h 674"/>
              <a:gd name="T34" fmla="*/ 527 w 719"/>
              <a:gd name="T35" fmla="*/ 669 h 674"/>
              <a:gd name="T36" fmla="*/ 575 w 719"/>
              <a:gd name="T37" fmla="*/ 548 h 674"/>
              <a:gd name="T38" fmla="*/ 648 w 719"/>
              <a:gd name="T39" fmla="*/ 499 h 674"/>
              <a:gd name="T40" fmla="*/ 648 w 719"/>
              <a:gd name="T41" fmla="*/ 293 h 674"/>
              <a:gd name="T42" fmla="*/ 610 w 719"/>
              <a:gd name="T43" fmla="*/ 485 h 674"/>
              <a:gd name="T44" fmla="*/ 562 w 719"/>
              <a:gd name="T45" fmla="*/ 541 h 674"/>
              <a:gd name="T46" fmla="*/ 566 w 719"/>
              <a:gd name="T47" fmla="*/ 566 h 674"/>
              <a:gd name="T48" fmla="*/ 499 w 719"/>
              <a:gd name="T49" fmla="*/ 660 h 674"/>
              <a:gd name="T50" fmla="*/ 499 w 719"/>
              <a:gd name="T51" fmla="*/ 660 h 674"/>
              <a:gd name="T52" fmla="*/ 426 w 719"/>
              <a:gd name="T53" fmla="*/ 608 h 674"/>
              <a:gd name="T54" fmla="*/ 327 w 719"/>
              <a:gd name="T55" fmla="*/ 608 h 674"/>
              <a:gd name="T56" fmla="*/ 252 w 719"/>
              <a:gd name="T57" fmla="*/ 660 h 674"/>
              <a:gd name="T58" fmla="*/ 185 w 719"/>
              <a:gd name="T59" fmla="*/ 566 h 674"/>
              <a:gd name="T60" fmla="*/ 189 w 719"/>
              <a:gd name="T61" fmla="*/ 542 h 674"/>
              <a:gd name="T62" fmla="*/ 177 w 719"/>
              <a:gd name="T63" fmla="*/ 256 h 674"/>
              <a:gd name="T64" fmla="*/ 459 w 719"/>
              <a:gd name="T65" fmla="*/ 192 h 674"/>
              <a:gd name="T66" fmla="*/ 514 w 719"/>
              <a:gd name="T67" fmla="*/ 157 h 674"/>
              <a:gd name="T68" fmla="*/ 547 w 719"/>
              <a:gd name="T69" fmla="*/ 233 h 674"/>
              <a:gd name="T70" fmla="*/ 604 w 719"/>
              <a:gd name="T71" fmla="*/ 304 h 674"/>
              <a:gd name="T72" fmla="*/ 648 w 719"/>
              <a:gd name="T73" fmla="*/ 307 h 674"/>
              <a:gd name="T74" fmla="*/ 648 w 719"/>
              <a:gd name="T75" fmla="*/ 485 h 674"/>
              <a:gd name="T76" fmla="*/ 477 w 719"/>
              <a:gd name="T77" fmla="*/ 269 h 674"/>
              <a:gd name="T78" fmla="*/ 375 w 719"/>
              <a:gd name="T79" fmla="*/ 240 h 674"/>
              <a:gd name="T80" fmla="*/ 267 w 719"/>
              <a:gd name="T81" fmla="*/ 265 h 674"/>
              <a:gd name="T82" fmla="*/ 375 w 719"/>
              <a:gd name="T83" fmla="*/ 226 h 674"/>
              <a:gd name="T84" fmla="*/ 483 w 719"/>
              <a:gd name="T85" fmla="*/ 265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9" h="674">
                <a:moveTo>
                  <a:pt x="375" y="127"/>
                </a:moveTo>
                <a:cubicBezTo>
                  <a:pt x="410" y="127"/>
                  <a:pt x="439" y="98"/>
                  <a:pt x="439" y="63"/>
                </a:cubicBezTo>
                <a:cubicBezTo>
                  <a:pt x="439" y="28"/>
                  <a:pt x="410" y="0"/>
                  <a:pt x="375" y="0"/>
                </a:cubicBezTo>
                <a:cubicBezTo>
                  <a:pt x="340" y="0"/>
                  <a:pt x="312" y="28"/>
                  <a:pt x="312" y="63"/>
                </a:cubicBezTo>
                <a:cubicBezTo>
                  <a:pt x="312" y="98"/>
                  <a:pt x="340" y="127"/>
                  <a:pt x="375" y="127"/>
                </a:cubicBezTo>
                <a:close/>
                <a:moveTo>
                  <a:pt x="375" y="14"/>
                </a:moveTo>
                <a:cubicBezTo>
                  <a:pt x="403" y="14"/>
                  <a:pt x="425" y="36"/>
                  <a:pt x="425" y="63"/>
                </a:cubicBezTo>
                <a:cubicBezTo>
                  <a:pt x="425" y="90"/>
                  <a:pt x="403" y="113"/>
                  <a:pt x="375" y="113"/>
                </a:cubicBezTo>
                <a:cubicBezTo>
                  <a:pt x="348" y="113"/>
                  <a:pt x="326" y="90"/>
                  <a:pt x="326" y="63"/>
                </a:cubicBezTo>
                <a:cubicBezTo>
                  <a:pt x="326" y="36"/>
                  <a:pt x="348" y="14"/>
                  <a:pt x="375" y="14"/>
                </a:cubicBezTo>
                <a:close/>
                <a:moveTo>
                  <a:pt x="648" y="293"/>
                </a:moveTo>
                <a:cubicBezTo>
                  <a:pt x="614" y="293"/>
                  <a:pt x="614" y="293"/>
                  <a:pt x="614" y="293"/>
                </a:cubicBezTo>
                <a:cubicBezTo>
                  <a:pt x="601" y="270"/>
                  <a:pt x="583" y="249"/>
                  <a:pt x="561" y="230"/>
                </a:cubicBezTo>
                <a:cubicBezTo>
                  <a:pt x="562" y="194"/>
                  <a:pt x="558" y="148"/>
                  <a:pt x="519" y="143"/>
                </a:cubicBezTo>
                <a:cubicBezTo>
                  <a:pt x="499" y="141"/>
                  <a:pt x="478" y="152"/>
                  <a:pt x="458" y="177"/>
                </a:cubicBezTo>
                <a:cubicBezTo>
                  <a:pt x="431" y="169"/>
                  <a:pt x="404" y="166"/>
                  <a:pt x="375" y="166"/>
                </a:cubicBezTo>
                <a:cubicBezTo>
                  <a:pt x="290" y="166"/>
                  <a:pt x="214" y="195"/>
                  <a:pt x="167" y="246"/>
                </a:cubicBezTo>
                <a:cubicBezTo>
                  <a:pt x="133" y="283"/>
                  <a:pt x="114" y="330"/>
                  <a:pt x="111" y="385"/>
                </a:cubicBezTo>
                <a:cubicBezTo>
                  <a:pt x="96" y="385"/>
                  <a:pt x="96" y="385"/>
                  <a:pt x="96" y="385"/>
                </a:cubicBezTo>
                <a:cubicBezTo>
                  <a:pt x="51" y="385"/>
                  <a:pt x="14" y="348"/>
                  <a:pt x="14" y="303"/>
                </a:cubicBezTo>
                <a:cubicBezTo>
                  <a:pt x="14" y="258"/>
                  <a:pt x="51" y="221"/>
                  <a:pt x="96" y="221"/>
                </a:cubicBezTo>
                <a:cubicBezTo>
                  <a:pt x="100" y="221"/>
                  <a:pt x="103" y="218"/>
                  <a:pt x="103" y="214"/>
                </a:cubicBezTo>
                <a:cubicBezTo>
                  <a:pt x="103" y="210"/>
                  <a:pt x="100" y="207"/>
                  <a:pt x="96" y="207"/>
                </a:cubicBezTo>
                <a:cubicBezTo>
                  <a:pt x="43" y="207"/>
                  <a:pt x="0" y="250"/>
                  <a:pt x="0" y="303"/>
                </a:cubicBezTo>
                <a:cubicBezTo>
                  <a:pt x="0" y="356"/>
                  <a:pt x="43" y="399"/>
                  <a:pt x="96" y="399"/>
                </a:cubicBezTo>
                <a:cubicBezTo>
                  <a:pt x="110" y="399"/>
                  <a:pt x="110" y="399"/>
                  <a:pt x="110" y="399"/>
                </a:cubicBezTo>
                <a:cubicBezTo>
                  <a:pt x="110" y="409"/>
                  <a:pt x="111" y="419"/>
                  <a:pt x="111" y="429"/>
                </a:cubicBezTo>
                <a:cubicBezTo>
                  <a:pt x="115" y="470"/>
                  <a:pt x="137" y="511"/>
                  <a:pt x="176" y="549"/>
                </a:cubicBezTo>
                <a:cubicBezTo>
                  <a:pt x="172" y="561"/>
                  <a:pt x="172" y="561"/>
                  <a:pt x="172" y="561"/>
                </a:cubicBezTo>
                <a:cubicBezTo>
                  <a:pt x="157" y="605"/>
                  <a:pt x="181" y="654"/>
                  <a:pt x="225" y="669"/>
                </a:cubicBezTo>
                <a:cubicBezTo>
                  <a:pt x="234" y="672"/>
                  <a:pt x="243" y="674"/>
                  <a:pt x="252" y="674"/>
                </a:cubicBezTo>
                <a:cubicBezTo>
                  <a:pt x="286" y="674"/>
                  <a:pt x="317" y="653"/>
                  <a:pt x="330" y="623"/>
                </a:cubicBezTo>
                <a:cubicBezTo>
                  <a:pt x="361" y="627"/>
                  <a:pt x="391" y="627"/>
                  <a:pt x="421" y="622"/>
                </a:cubicBezTo>
                <a:cubicBezTo>
                  <a:pt x="435" y="653"/>
                  <a:pt x="465" y="674"/>
                  <a:pt x="499" y="674"/>
                </a:cubicBezTo>
                <a:cubicBezTo>
                  <a:pt x="499" y="674"/>
                  <a:pt x="499" y="674"/>
                  <a:pt x="499" y="674"/>
                </a:cubicBezTo>
                <a:cubicBezTo>
                  <a:pt x="509" y="674"/>
                  <a:pt x="518" y="672"/>
                  <a:pt x="527" y="669"/>
                </a:cubicBezTo>
                <a:cubicBezTo>
                  <a:pt x="571" y="654"/>
                  <a:pt x="595" y="605"/>
                  <a:pt x="580" y="561"/>
                </a:cubicBezTo>
                <a:cubicBezTo>
                  <a:pt x="575" y="548"/>
                  <a:pt x="575" y="548"/>
                  <a:pt x="575" y="548"/>
                </a:cubicBezTo>
                <a:cubicBezTo>
                  <a:pt x="590" y="533"/>
                  <a:pt x="603" y="517"/>
                  <a:pt x="614" y="499"/>
                </a:cubicBezTo>
                <a:cubicBezTo>
                  <a:pt x="648" y="499"/>
                  <a:pt x="648" y="499"/>
                  <a:pt x="648" y="499"/>
                </a:cubicBezTo>
                <a:cubicBezTo>
                  <a:pt x="688" y="499"/>
                  <a:pt x="719" y="455"/>
                  <a:pt x="719" y="396"/>
                </a:cubicBezTo>
                <a:cubicBezTo>
                  <a:pt x="719" y="338"/>
                  <a:pt x="688" y="293"/>
                  <a:pt x="648" y="293"/>
                </a:cubicBezTo>
                <a:close/>
                <a:moveTo>
                  <a:pt x="648" y="485"/>
                </a:moveTo>
                <a:cubicBezTo>
                  <a:pt x="610" y="485"/>
                  <a:pt x="610" y="485"/>
                  <a:pt x="610" y="485"/>
                </a:cubicBezTo>
                <a:cubicBezTo>
                  <a:pt x="607" y="485"/>
                  <a:pt x="605" y="486"/>
                  <a:pt x="603" y="489"/>
                </a:cubicBezTo>
                <a:cubicBezTo>
                  <a:pt x="593" y="508"/>
                  <a:pt x="579" y="525"/>
                  <a:pt x="562" y="541"/>
                </a:cubicBezTo>
                <a:cubicBezTo>
                  <a:pt x="560" y="543"/>
                  <a:pt x="559" y="546"/>
                  <a:pt x="560" y="548"/>
                </a:cubicBezTo>
                <a:cubicBezTo>
                  <a:pt x="566" y="566"/>
                  <a:pt x="566" y="566"/>
                  <a:pt x="566" y="566"/>
                </a:cubicBezTo>
                <a:cubicBezTo>
                  <a:pt x="579" y="603"/>
                  <a:pt x="559" y="643"/>
                  <a:pt x="522" y="656"/>
                </a:cubicBezTo>
                <a:cubicBezTo>
                  <a:pt x="515" y="658"/>
                  <a:pt x="507" y="660"/>
                  <a:pt x="499" y="660"/>
                </a:cubicBezTo>
                <a:cubicBezTo>
                  <a:pt x="499" y="667"/>
                  <a:pt x="499" y="667"/>
                  <a:pt x="499" y="667"/>
                </a:cubicBezTo>
                <a:cubicBezTo>
                  <a:pt x="499" y="660"/>
                  <a:pt x="499" y="660"/>
                  <a:pt x="499" y="660"/>
                </a:cubicBezTo>
                <a:cubicBezTo>
                  <a:pt x="469" y="660"/>
                  <a:pt x="442" y="641"/>
                  <a:pt x="432" y="612"/>
                </a:cubicBezTo>
                <a:cubicBezTo>
                  <a:pt x="431" y="609"/>
                  <a:pt x="429" y="608"/>
                  <a:pt x="426" y="608"/>
                </a:cubicBezTo>
                <a:cubicBezTo>
                  <a:pt x="425" y="608"/>
                  <a:pt x="425" y="608"/>
                  <a:pt x="425" y="608"/>
                </a:cubicBezTo>
                <a:cubicBezTo>
                  <a:pt x="393" y="613"/>
                  <a:pt x="360" y="613"/>
                  <a:pt x="327" y="608"/>
                </a:cubicBezTo>
                <a:cubicBezTo>
                  <a:pt x="324" y="607"/>
                  <a:pt x="320" y="609"/>
                  <a:pt x="319" y="612"/>
                </a:cubicBezTo>
                <a:cubicBezTo>
                  <a:pt x="309" y="641"/>
                  <a:pt x="282" y="660"/>
                  <a:pt x="252" y="660"/>
                </a:cubicBezTo>
                <a:cubicBezTo>
                  <a:pt x="245" y="660"/>
                  <a:pt x="237" y="658"/>
                  <a:pt x="230" y="656"/>
                </a:cubicBezTo>
                <a:cubicBezTo>
                  <a:pt x="193" y="643"/>
                  <a:pt x="173" y="603"/>
                  <a:pt x="185" y="566"/>
                </a:cubicBezTo>
                <a:cubicBezTo>
                  <a:pt x="191" y="549"/>
                  <a:pt x="191" y="549"/>
                  <a:pt x="191" y="549"/>
                </a:cubicBezTo>
                <a:cubicBezTo>
                  <a:pt x="192" y="547"/>
                  <a:pt x="191" y="544"/>
                  <a:pt x="189" y="542"/>
                </a:cubicBezTo>
                <a:cubicBezTo>
                  <a:pt x="162" y="517"/>
                  <a:pt x="130" y="477"/>
                  <a:pt x="125" y="428"/>
                </a:cubicBezTo>
                <a:cubicBezTo>
                  <a:pt x="119" y="357"/>
                  <a:pt x="137" y="300"/>
                  <a:pt x="177" y="256"/>
                </a:cubicBezTo>
                <a:cubicBezTo>
                  <a:pt x="221" y="207"/>
                  <a:pt x="294" y="180"/>
                  <a:pt x="375" y="180"/>
                </a:cubicBezTo>
                <a:cubicBezTo>
                  <a:pt x="404" y="180"/>
                  <a:pt x="432" y="184"/>
                  <a:pt x="459" y="192"/>
                </a:cubicBezTo>
                <a:cubicBezTo>
                  <a:pt x="462" y="193"/>
                  <a:pt x="465" y="192"/>
                  <a:pt x="467" y="189"/>
                </a:cubicBezTo>
                <a:cubicBezTo>
                  <a:pt x="477" y="174"/>
                  <a:pt x="494" y="157"/>
                  <a:pt x="514" y="157"/>
                </a:cubicBezTo>
                <a:cubicBezTo>
                  <a:pt x="515" y="157"/>
                  <a:pt x="516" y="157"/>
                  <a:pt x="518" y="157"/>
                </a:cubicBezTo>
                <a:cubicBezTo>
                  <a:pt x="539" y="160"/>
                  <a:pt x="548" y="184"/>
                  <a:pt x="547" y="233"/>
                </a:cubicBezTo>
                <a:cubicBezTo>
                  <a:pt x="547" y="236"/>
                  <a:pt x="548" y="238"/>
                  <a:pt x="549" y="239"/>
                </a:cubicBezTo>
                <a:cubicBezTo>
                  <a:pt x="572" y="258"/>
                  <a:pt x="591" y="280"/>
                  <a:pt x="604" y="304"/>
                </a:cubicBezTo>
                <a:cubicBezTo>
                  <a:pt x="605" y="306"/>
                  <a:pt x="608" y="307"/>
                  <a:pt x="610" y="307"/>
                </a:cubicBezTo>
                <a:cubicBezTo>
                  <a:pt x="648" y="307"/>
                  <a:pt x="648" y="307"/>
                  <a:pt x="648" y="307"/>
                </a:cubicBezTo>
                <a:cubicBezTo>
                  <a:pt x="680" y="307"/>
                  <a:pt x="705" y="346"/>
                  <a:pt x="705" y="396"/>
                </a:cubicBezTo>
                <a:cubicBezTo>
                  <a:pt x="705" y="447"/>
                  <a:pt x="680" y="485"/>
                  <a:pt x="648" y="485"/>
                </a:cubicBezTo>
                <a:close/>
                <a:moveTo>
                  <a:pt x="483" y="265"/>
                </a:moveTo>
                <a:cubicBezTo>
                  <a:pt x="482" y="268"/>
                  <a:pt x="480" y="269"/>
                  <a:pt x="477" y="269"/>
                </a:cubicBezTo>
                <a:cubicBezTo>
                  <a:pt x="476" y="269"/>
                  <a:pt x="475" y="268"/>
                  <a:pt x="474" y="268"/>
                </a:cubicBezTo>
                <a:cubicBezTo>
                  <a:pt x="445" y="250"/>
                  <a:pt x="411" y="240"/>
                  <a:pt x="375" y="240"/>
                </a:cubicBezTo>
                <a:cubicBezTo>
                  <a:pt x="340" y="240"/>
                  <a:pt x="306" y="250"/>
                  <a:pt x="277" y="268"/>
                </a:cubicBezTo>
                <a:cubicBezTo>
                  <a:pt x="274" y="270"/>
                  <a:pt x="269" y="269"/>
                  <a:pt x="267" y="265"/>
                </a:cubicBezTo>
                <a:cubicBezTo>
                  <a:pt x="265" y="262"/>
                  <a:pt x="266" y="258"/>
                  <a:pt x="270" y="256"/>
                </a:cubicBezTo>
                <a:cubicBezTo>
                  <a:pt x="301" y="236"/>
                  <a:pt x="337" y="226"/>
                  <a:pt x="375" y="226"/>
                </a:cubicBezTo>
                <a:cubicBezTo>
                  <a:pt x="414" y="226"/>
                  <a:pt x="450" y="236"/>
                  <a:pt x="481" y="256"/>
                </a:cubicBezTo>
                <a:cubicBezTo>
                  <a:pt x="484" y="258"/>
                  <a:pt x="485" y="262"/>
                  <a:pt x="483" y="26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22"/>
          <p:cNvSpPr>
            <a:spLocks noEditPoints="1"/>
          </p:cNvSpPr>
          <p:nvPr/>
        </p:nvSpPr>
        <p:spPr bwMode="auto">
          <a:xfrm>
            <a:off x="6048063" y="5200163"/>
            <a:ext cx="525419" cy="396622"/>
          </a:xfrm>
          <a:custGeom>
            <a:avLst/>
            <a:gdLst>
              <a:gd name="T0" fmla="*/ 267 w 431"/>
              <a:gd name="T1" fmla="*/ 136 h 325"/>
              <a:gd name="T2" fmla="*/ 370 w 431"/>
              <a:gd name="T3" fmla="*/ 185 h 325"/>
              <a:gd name="T4" fmla="*/ 267 w 431"/>
              <a:gd name="T5" fmla="*/ 239 h 325"/>
              <a:gd name="T6" fmla="*/ 265 w 431"/>
              <a:gd name="T7" fmla="*/ 245 h 325"/>
              <a:gd name="T8" fmla="*/ 269 w 431"/>
              <a:gd name="T9" fmla="*/ 248 h 325"/>
              <a:gd name="T10" fmla="*/ 271 w 431"/>
              <a:gd name="T11" fmla="*/ 247 h 325"/>
              <a:gd name="T12" fmla="*/ 383 w 431"/>
              <a:gd name="T13" fmla="*/ 188 h 325"/>
              <a:gd name="T14" fmla="*/ 386 w 431"/>
              <a:gd name="T15" fmla="*/ 184 h 325"/>
              <a:gd name="T16" fmla="*/ 383 w 431"/>
              <a:gd name="T17" fmla="*/ 180 h 325"/>
              <a:gd name="T18" fmla="*/ 271 w 431"/>
              <a:gd name="T19" fmla="*/ 128 h 325"/>
              <a:gd name="T20" fmla="*/ 265 w 431"/>
              <a:gd name="T21" fmla="*/ 130 h 325"/>
              <a:gd name="T22" fmla="*/ 267 w 431"/>
              <a:gd name="T23" fmla="*/ 136 h 325"/>
              <a:gd name="T24" fmla="*/ 202 w 431"/>
              <a:gd name="T25" fmla="*/ 268 h 325"/>
              <a:gd name="T26" fmla="*/ 203 w 431"/>
              <a:gd name="T27" fmla="*/ 268 h 325"/>
              <a:gd name="T28" fmla="*/ 207 w 431"/>
              <a:gd name="T29" fmla="*/ 265 h 325"/>
              <a:gd name="T30" fmla="*/ 252 w 431"/>
              <a:gd name="T31" fmla="*/ 113 h 325"/>
              <a:gd name="T32" fmla="*/ 248 w 431"/>
              <a:gd name="T33" fmla="*/ 107 h 325"/>
              <a:gd name="T34" fmla="*/ 243 w 431"/>
              <a:gd name="T35" fmla="*/ 110 h 325"/>
              <a:gd name="T36" fmla="*/ 198 w 431"/>
              <a:gd name="T37" fmla="*/ 262 h 325"/>
              <a:gd name="T38" fmla="*/ 202 w 431"/>
              <a:gd name="T39" fmla="*/ 268 h 325"/>
              <a:gd name="T40" fmla="*/ 386 w 431"/>
              <a:gd name="T41" fmla="*/ 0 h 325"/>
              <a:gd name="T42" fmla="*/ 46 w 431"/>
              <a:gd name="T43" fmla="*/ 0 h 325"/>
              <a:gd name="T44" fmla="*/ 0 w 431"/>
              <a:gd name="T45" fmla="*/ 47 h 325"/>
              <a:gd name="T46" fmla="*/ 0 w 431"/>
              <a:gd name="T47" fmla="*/ 320 h 325"/>
              <a:gd name="T48" fmla="*/ 5 w 431"/>
              <a:gd name="T49" fmla="*/ 325 h 325"/>
              <a:gd name="T50" fmla="*/ 427 w 431"/>
              <a:gd name="T51" fmla="*/ 325 h 325"/>
              <a:gd name="T52" fmla="*/ 431 w 431"/>
              <a:gd name="T53" fmla="*/ 320 h 325"/>
              <a:gd name="T54" fmla="*/ 431 w 431"/>
              <a:gd name="T55" fmla="*/ 47 h 325"/>
              <a:gd name="T56" fmla="*/ 386 w 431"/>
              <a:gd name="T57" fmla="*/ 0 h 325"/>
              <a:gd name="T58" fmla="*/ 422 w 431"/>
              <a:gd name="T59" fmla="*/ 315 h 325"/>
              <a:gd name="T60" fmla="*/ 9 w 431"/>
              <a:gd name="T61" fmla="*/ 315 h 325"/>
              <a:gd name="T62" fmla="*/ 9 w 431"/>
              <a:gd name="T63" fmla="*/ 64 h 325"/>
              <a:gd name="T64" fmla="*/ 422 w 431"/>
              <a:gd name="T65" fmla="*/ 64 h 325"/>
              <a:gd name="T66" fmla="*/ 422 w 431"/>
              <a:gd name="T67" fmla="*/ 315 h 325"/>
              <a:gd name="T68" fmla="*/ 422 w 431"/>
              <a:gd name="T69" fmla="*/ 55 h 325"/>
              <a:gd name="T70" fmla="*/ 9 w 431"/>
              <a:gd name="T71" fmla="*/ 55 h 325"/>
              <a:gd name="T72" fmla="*/ 9 w 431"/>
              <a:gd name="T73" fmla="*/ 47 h 325"/>
              <a:gd name="T74" fmla="*/ 46 w 431"/>
              <a:gd name="T75" fmla="*/ 9 h 325"/>
              <a:gd name="T76" fmla="*/ 386 w 431"/>
              <a:gd name="T77" fmla="*/ 9 h 325"/>
              <a:gd name="T78" fmla="*/ 422 w 431"/>
              <a:gd name="T79" fmla="*/ 47 h 325"/>
              <a:gd name="T80" fmla="*/ 422 w 431"/>
              <a:gd name="T81" fmla="*/ 55 h 325"/>
              <a:gd name="T82" fmla="*/ 67 w 431"/>
              <a:gd name="T83" fmla="*/ 195 h 325"/>
              <a:gd name="T84" fmla="*/ 179 w 431"/>
              <a:gd name="T85" fmla="*/ 247 h 325"/>
              <a:gd name="T86" fmla="*/ 181 w 431"/>
              <a:gd name="T87" fmla="*/ 248 h 325"/>
              <a:gd name="T88" fmla="*/ 185 w 431"/>
              <a:gd name="T89" fmla="*/ 245 h 325"/>
              <a:gd name="T90" fmla="*/ 183 w 431"/>
              <a:gd name="T91" fmla="*/ 239 h 325"/>
              <a:gd name="T92" fmla="*/ 80 w 431"/>
              <a:gd name="T93" fmla="*/ 191 h 325"/>
              <a:gd name="T94" fmla="*/ 183 w 431"/>
              <a:gd name="T95" fmla="*/ 136 h 325"/>
              <a:gd name="T96" fmla="*/ 185 w 431"/>
              <a:gd name="T97" fmla="*/ 130 h 325"/>
              <a:gd name="T98" fmla="*/ 179 w 431"/>
              <a:gd name="T99" fmla="*/ 128 h 325"/>
              <a:gd name="T100" fmla="*/ 67 w 431"/>
              <a:gd name="T101" fmla="*/ 187 h 325"/>
              <a:gd name="T102" fmla="*/ 64 w 431"/>
              <a:gd name="T103" fmla="*/ 191 h 325"/>
              <a:gd name="T104" fmla="*/ 67 w 431"/>
              <a:gd name="T105" fmla="*/ 19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1" h="325">
                <a:moveTo>
                  <a:pt x="267" y="136"/>
                </a:moveTo>
                <a:cubicBezTo>
                  <a:pt x="370" y="185"/>
                  <a:pt x="370" y="185"/>
                  <a:pt x="370" y="185"/>
                </a:cubicBezTo>
                <a:cubicBezTo>
                  <a:pt x="267" y="239"/>
                  <a:pt x="267" y="239"/>
                  <a:pt x="267" y="239"/>
                </a:cubicBezTo>
                <a:cubicBezTo>
                  <a:pt x="265" y="240"/>
                  <a:pt x="264" y="243"/>
                  <a:pt x="265" y="245"/>
                </a:cubicBezTo>
                <a:cubicBezTo>
                  <a:pt x="266" y="247"/>
                  <a:pt x="268" y="248"/>
                  <a:pt x="269" y="248"/>
                </a:cubicBezTo>
                <a:cubicBezTo>
                  <a:pt x="270" y="248"/>
                  <a:pt x="271" y="248"/>
                  <a:pt x="271" y="247"/>
                </a:cubicBezTo>
                <a:cubicBezTo>
                  <a:pt x="383" y="188"/>
                  <a:pt x="383" y="188"/>
                  <a:pt x="383" y="188"/>
                </a:cubicBezTo>
                <a:cubicBezTo>
                  <a:pt x="385" y="188"/>
                  <a:pt x="386" y="186"/>
                  <a:pt x="386" y="184"/>
                </a:cubicBezTo>
                <a:cubicBezTo>
                  <a:pt x="386" y="182"/>
                  <a:pt x="385" y="181"/>
                  <a:pt x="383" y="180"/>
                </a:cubicBezTo>
                <a:cubicBezTo>
                  <a:pt x="271" y="128"/>
                  <a:pt x="271" y="128"/>
                  <a:pt x="271" y="128"/>
                </a:cubicBezTo>
                <a:cubicBezTo>
                  <a:pt x="269" y="127"/>
                  <a:pt x="266" y="128"/>
                  <a:pt x="265" y="130"/>
                </a:cubicBezTo>
                <a:cubicBezTo>
                  <a:pt x="264" y="132"/>
                  <a:pt x="265" y="135"/>
                  <a:pt x="267" y="136"/>
                </a:cubicBezTo>
                <a:close/>
                <a:moveTo>
                  <a:pt x="202" y="268"/>
                </a:moveTo>
                <a:cubicBezTo>
                  <a:pt x="202" y="268"/>
                  <a:pt x="202" y="268"/>
                  <a:pt x="203" y="268"/>
                </a:cubicBezTo>
                <a:cubicBezTo>
                  <a:pt x="205" y="268"/>
                  <a:pt x="207" y="267"/>
                  <a:pt x="207" y="265"/>
                </a:cubicBezTo>
                <a:cubicBezTo>
                  <a:pt x="252" y="113"/>
                  <a:pt x="252" y="113"/>
                  <a:pt x="252" y="113"/>
                </a:cubicBezTo>
                <a:cubicBezTo>
                  <a:pt x="252" y="111"/>
                  <a:pt x="251" y="108"/>
                  <a:pt x="248" y="107"/>
                </a:cubicBezTo>
                <a:cubicBezTo>
                  <a:pt x="246" y="106"/>
                  <a:pt x="243" y="108"/>
                  <a:pt x="243" y="110"/>
                </a:cubicBezTo>
                <a:cubicBezTo>
                  <a:pt x="198" y="262"/>
                  <a:pt x="198" y="262"/>
                  <a:pt x="198" y="262"/>
                </a:cubicBezTo>
                <a:cubicBezTo>
                  <a:pt x="198" y="265"/>
                  <a:pt x="199" y="267"/>
                  <a:pt x="202" y="268"/>
                </a:cubicBezTo>
                <a:close/>
                <a:moveTo>
                  <a:pt x="386" y="0"/>
                </a:moveTo>
                <a:cubicBezTo>
                  <a:pt x="46" y="0"/>
                  <a:pt x="46" y="0"/>
                  <a:pt x="46" y="0"/>
                </a:cubicBezTo>
                <a:cubicBezTo>
                  <a:pt x="21" y="0"/>
                  <a:pt x="0" y="21"/>
                  <a:pt x="0" y="47"/>
                </a:cubicBezTo>
                <a:cubicBezTo>
                  <a:pt x="0" y="320"/>
                  <a:pt x="0" y="320"/>
                  <a:pt x="0" y="320"/>
                </a:cubicBezTo>
                <a:cubicBezTo>
                  <a:pt x="0" y="323"/>
                  <a:pt x="2" y="325"/>
                  <a:pt x="5" y="325"/>
                </a:cubicBezTo>
                <a:cubicBezTo>
                  <a:pt x="427" y="325"/>
                  <a:pt x="427" y="325"/>
                  <a:pt x="427" y="325"/>
                </a:cubicBezTo>
                <a:cubicBezTo>
                  <a:pt x="429" y="325"/>
                  <a:pt x="431" y="323"/>
                  <a:pt x="431" y="320"/>
                </a:cubicBezTo>
                <a:cubicBezTo>
                  <a:pt x="431" y="47"/>
                  <a:pt x="431" y="47"/>
                  <a:pt x="431" y="47"/>
                </a:cubicBezTo>
                <a:cubicBezTo>
                  <a:pt x="431" y="21"/>
                  <a:pt x="411" y="0"/>
                  <a:pt x="386" y="0"/>
                </a:cubicBezTo>
                <a:close/>
                <a:moveTo>
                  <a:pt x="422" y="315"/>
                </a:moveTo>
                <a:cubicBezTo>
                  <a:pt x="9" y="315"/>
                  <a:pt x="9" y="315"/>
                  <a:pt x="9" y="315"/>
                </a:cubicBezTo>
                <a:cubicBezTo>
                  <a:pt x="9" y="64"/>
                  <a:pt x="9" y="64"/>
                  <a:pt x="9" y="64"/>
                </a:cubicBezTo>
                <a:cubicBezTo>
                  <a:pt x="422" y="64"/>
                  <a:pt x="422" y="64"/>
                  <a:pt x="422" y="64"/>
                </a:cubicBezTo>
                <a:lnTo>
                  <a:pt x="422" y="315"/>
                </a:lnTo>
                <a:close/>
                <a:moveTo>
                  <a:pt x="422" y="55"/>
                </a:moveTo>
                <a:cubicBezTo>
                  <a:pt x="9" y="55"/>
                  <a:pt x="9" y="55"/>
                  <a:pt x="9" y="55"/>
                </a:cubicBezTo>
                <a:cubicBezTo>
                  <a:pt x="9" y="47"/>
                  <a:pt x="9" y="47"/>
                  <a:pt x="9" y="47"/>
                </a:cubicBezTo>
                <a:cubicBezTo>
                  <a:pt x="9" y="26"/>
                  <a:pt x="26" y="9"/>
                  <a:pt x="46" y="9"/>
                </a:cubicBezTo>
                <a:cubicBezTo>
                  <a:pt x="386" y="9"/>
                  <a:pt x="386" y="9"/>
                  <a:pt x="386" y="9"/>
                </a:cubicBezTo>
                <a:cubicBezTo>
                  <a:pt x="406" y="9"/>
                  <a:pt x="422" y="26"/>
                  <a:pt x="422" y="47"/>
                </a:cubicBezTo>
                <a:lnTo>
                  <a:pt x="422" y="55"/>
                </a:lnTo>
                <a:close/>
                <a:moveTo>
                  <a:pt x="67" y="195"/>
                </a:moveTo>
                <a:cubicBezTo>
                  <a:pt x="179" y="247"/>
                  <a:pt x="179" y="247"/>
                  <a:pt x="179" y="247"/>
                </a:cubicBezTo>
                <a:cubicBezTo>
                  <a:pt x="179" y="248"/>
                  <a:pt x="180" y="248"/>
                  <a:pt x="181" y="248"/>
                </a:cubicBezTo>
                <a:cubicBezTo>
                  <a:pt x="182" y="248"/>
                  <a:pt x="184" y="247"/>
                  <a:pt x="185" y="245"/>
                </a:cubicBezTo>
                <a:cubicBezTo>
                  <a:pt x="186" y="243"/>
                  <a:pt x="185" y="240"/>
                  <a:pt x="183" y="239"/>
                </a:cubicBezTo>
                <a:cubicBezTo>
                  <a:pt x="80" y="191"/>
                  <a:pt x="80" y="191"/>
                  <a:pt x="80" y="191"/>
                </a:cubicBezTo>
                <a:cubicBezTo>
                  <a:pt x="183" y="136"/>
                  <a:pt x="183" y="136"/>
                  <a:pt x="183" y="136"/>
                </a:cubicBezTo>
                <a:cubicBezTo>
                  <a:pt x="185" y="135"/>
                  <a:pt x="186" y="132"/>
                  <a:pt x="185" y="130"/>
                </a:cubicBezTo>
                <a:cubicBezTo>
                  <a:pt x="184" y="127"/>
                  <a:pt x="181" y="127"/>
                  <a:pt x="179" y="128"/>
                </a:cubicBezTo>
                <a:cubicBezTo>
                  <a:pt x="67" y="187"/>
                  <a:pt x="67" y="187"/>
                  <a:pt x="67" y="187"/>
                </a:cubicBezTo>
                <a:cubicBezTo>
                  <a:pt x="65" y="188"/>
                  <a:pt x="64" y="189"/>
                  <a:pt x="64" y="191"/>
                </a:cubicBezTo>
                <a:cubicBezTo>
                  <a:pt x="64" y="193"/>
                  <a:pt x="65" y="194"/>
                  <a:pt x="67" y="19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417713584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1111">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14:bounceEnd="61111">
                                          <p:cBhvr additive="base">
                                            <p:cTn id="7" dur="900" fill="hold"/>
                                            <p:tgtEl>
                                              <p:spTgt spid="30"/>
                                            </p:tgtEl>
                                            <p:attrNameLst>
                                              <p:attrName>ppt_x</p:attrName>
                                            </p:attrNameLst>
                                          </p:cBhvr>
                                          <p:tavLst>
                                            <p:tav tm="0">
                                              <p:val>
                                                <p:strVal val="#ppt_x"/>
                                              </p:val>
                                            </p:tav>
                                            <p:tav tm="100000">
                                              <p:val>
                                                <p:strVal val="#ppt_x"/>
                                              </p:val>
                                            </p:tav>
                                          </p:tavLst>
                                        </p:anim>
                                        <p:anim calcmode="lin" valueType="num" p14:bounceEnd="61111">
                                          <p:cBhvr additive="base">
                                            <p:cTn id="8" dur="900" fill="hold"/>
                                            <p:tgtEl>
                                              <p:spTgt spid="30"/>
                                            </p:tgtEl>
                                            <p:attrNameLst>
                                              <p:attrName>ppt_y</p:attrName>
                                            </p:attrNameLst>
                                          </p:cBhvr>
                                          <p:tavLst>
                                            <p:tav tm="0">
                                              <p:val>
                                                <p:strVal val="0-#ppt_h/2"/>
                                              </p:val>
                                            </p:tav>
                                            <p:tav tm="100000">
                                              <p:val>
                                                <p:strVal val="#ppt_y"/>
                                              </p:val>
                                            </p:tav>
                                          </p:tavLst>
                                        </p:anim>
                                      </p:childTnLst>
                                    </p:cTn>
                                  </p:par>
                                  <p:par>
                                    <p:cTn id="9" presetID="10" presetClass="entr" presetSubtype="0" fill="hold" nodeType="withEffect">
                                      <p:stCondLst>
                                        <p:cond delay="600"/>
                                      </p:stCondLst>
                                      <p:childTnLst>
                                        <p:set>
                                          <p:cBhvr>
                                            <p:cTn id="10" dur="1" fill="hold">
                                              <p:stCondLst>
                                                <p:cond delay="0"/>
                                              </p:stCondLst>
                                            </p:cTn>
                                            <p:tgtEl>
                                              <p:spTgt spid="83"/>
                                            </p:tgtEl>
                                            <p:attrNameLst>
                                              <p:attrName>style.visibility</p:attrName>
                                            </p:attrNameLst>
                                          </p:cBhvr>
                                          <p:to>
                                            <p:strVal val="visible"/>
                                          </p:to>
                                        </p:set>
                                        <p:animEffect transition="in" filter="fade">
                                          <p:cBhvr>
                                            <p:cTn id="11" dur="200"/>
                                            <p:tgtEl>
                                              <p:spTgt spid="83"/>
                                            </p:tgtEl>
                                          </p:cBhvr>
                                        </p:animEffect>
                                      </p:childTnLst>
                                    </p:cTn>
                                  </p:par>
                                  <p:par>
                                    <p:cTn id="12" presetID="10" presetClass="entr" presetSubtype="0" fill="hold" grpId="0" nodeType="withEffect">
                                      <p:stCondLst>
                                        <p:cond delay="800"/>
                                      </p:stCondLst>
                                      <p:childTnLst>
                                        <p:set>
                                          <p:cBhvr>
                                            <p:cTn id="13" dur="1" fill="hold">
                                              <p:stCondLst>
                                                <p:cond delay="0"/>
                                              </p:stCondLst>
                                            </p:cTn>
                                            <p:tgtEl>
                                              <p:spTgt spid="92"/>
                                            </p:tgtEl>
                                            <p:attrNameLst>
                                              <p:attrName>style.visibility</p:attrName>
                                            </p:attrNameLst>
                                          </p:cBhvr>
                                          <p:to>
                                            <p:strVal val="visible"/>
                                          </p:to>
                                        </p:set>
                                        <p:animEffect transition="in" filter="fade">
                                          <p:cBhvr>
                                            <p:cTn id="14" dur="200"/>
                                            <p:tgtEl>
                                              <p:spTgt spid="92"/>
                                            </p:tgtEl>
                                          </p:cBhvr>
                                        </p:animEffect>
                                      </p:childTnLst>
                                    </p:cTn>
                                  </p:par>
                                  <p:par>
                                    <p:cTn id="15" presetID="10" presetClass="entr" presetSubtype="0" fill="hold" nodeType="withEffect">
                                      <p:stCondLst>
                                        <p:cond delay="800"/>
                                      </p:stCondLst>
                                      <p:childTnLst>
                                        <p:set>
                                          <p:cBhvr>
                                            <p:cTn id="16" dur="1" fill="hold">
                                              <p:stCondLst>
                                                <p:cond delay="0"/>
                                              </p:stCondLst>
                                            </p:cTn>
                                            <p:tgtEl>
                                              <p:spTgt spid="77"/>
                                            </p:tgtEl>
                                            <p:attrNameLst>
                                              <p:attrName>style.visibility</p:attrName>
                                            </p:attrNameLst>
                                          </p:cBhvr>
                                          <p:to>
                                            <p:strVal val="visible"/>
                                          </p:to>
                                        </p:set>
                                        <p:animEffect transition="in" filter="fade">
                                          <p:cBhvr>
                                            <p:cTn id="17" dur="200"/>
                                            <p:tgtEl>
                                              <p:spTgt spid="77"/>
                                            </p:tgtEl>
                                          </p:cBhvr>
                                        </p:animEffect>
                                      </p:childTnLst>
                                    </p:cTn>
                                  </p:par>
                                  <p:par>
                                    <p:cTn id="18" presetID="10" presetClass="entr" presetSubtype="0" fill="hold" grpId="0" nodeType="withEffect">
                                      <p:stCondLst>
                                        <p:cond delay="1000"/>
                                      </p:stCondLst>
                                      <p:childTnLst>
                                        <p:set>
                                          <p:cBhvr>
                                            <p:cTn id="19" dur="1" fill="hold">
                                              <p:stCondLst>
                                                <p:cond delay="0"/>
                                              </p:stCondLst>
                                            </p:cTn>
                                            <p:tgtEl>
                                              <p:spTgt spid="91"/>
                                            </p:tgtEl>
                                            <p:attrNameLst>
                                              <p:attrName>style.visibility</p:attrName>
                                            </p:attrNameLst>
                                          </p:cBhvr>
                                          <p:to>
                                            <p:strVal val="visible"/>
                                          </p:to>
                                        </p:set>
                                        <p:animEffect transition="in" filter="fade">
                                          <p:cBhvr>
                                            <p:cTn id="20" dur="200"/>
                                            <p:tgtEl>
                                              <p:spTgt spid="91"/>
                                            </p:tgtEl>
                                          </p:cBhvr>
                                        </p:animEffect>
                                      </p:childTnLst>
                                    </p:cTn>
                                  </p:par>
                                  <p:par>
                                    <p:cTn id="21" presetID="10" presetClass="entr" presetSubtype="0" fill="hold" nodeType="withEffect">
                                      <p:stCondLst>
                                        <p:cond delay="100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200"/>
                                            <p:tgtEl>
                                              <p:spTgt spid="54"/>
                                            </p:tgtEl>
                                          </p:cBhvr>
                                        </p:animEffect>
                                      </p:childTnLst>
                                    </p:cTn>
                                  </p:par>
                                  <p:par>
                                    <p:cTn id="24" presetID="10" presetClass="entr" presetSubtype="0" fill="hold" grpId="0" nodeType="withEffect">
                                      <p:stCondLst>
                                        <p:cond delay="1200"/>
                                      </p:stCondLst>
                                      <p:childTnLst>
                                        <p:set>
                                          <p:cBhvr>
                                            <p:cTn id="25" dur="1" fill="hold">
                                              <p:stCondLst>
                                                <p:cond delay="0"/>
                                              </p:stCondLst>
                                            </p:cTn>
                                            <p:tgtEl>
                                              <p:spTgt spid="90"/>
                                            </p:tgtEl>
                                            <p:attrNameLst>
                                              <p:attrName>style.visibility</p:attrName>
                                            </p:attrNameLst>
                                          </p:cBhvr>
                                          <p:to>
                                            <p:strVal val="visible"/>
                                          </p:to>
                                        </p:set>
                                        <p:animEffect transition="in" filter="fade">
                                          <p:cBhvr>
                                            <p:cTn id="26" dur="200"/>
                                            <p:tgtEl>
                                              <p:spTgt spid="90"/>
                                            </p:tgtEl>
                                          </p:cBhvr>
                                        </p:animEffect>
                                      </p:childTnLst>
                                    </p:cTn>
                                  </p:par>
                                  <p:par>
                                    <p:cTn id="27" presetID="10" presetClass="entr" presetSubtype="0" fill="hold" nodeType="withEffect">
                                      <p:stCondLst>
                                        <p:cond delay="1200"/>
                                      </p:stCondLst>
                                      <p:childTnLst>
                                        <p:set>
                                          <p:cBhvr>
                                            <p:cTn id="28" dur="1" fill="hold">
                                              <p:stCondLst>
                                                <p:cond delay="0"/>
                                              </p:stCondLst>
                                            </p:cTn>
                                            <p:tgtEl>
                                              <p:spTgt spid="56"/>
                                            </p:tgtEl>
                                            <p:attrNameLst>
                                              <p:attrName>style.visibility</p:attrName>
                                            </p:attrNameLst>
                                          </p:cBhvr>
                                          <p:to>
                                            <p:strVal val="visible"/>
                                          </p:to>
                                        </p:set>
                                        <p:animEffect transition="in" filter="fade">
                                          <p:cBhvr>
                                            <p:cTn id="29" dur="200"/>
                                            <p:tgtEl>
                                              <p:spTgt spid="56"/>
                                            </p:tgtEl>
                                          </p:cBhvr>
                                        </p:animEffect>
                                      </p:childTnLst>
                                    </p:cTn>
                                  </p:par>
                                  <p:par>
                                    <p:cTn id="30" presetID="10" presetClass="entr" presetSubtype="0" fill="hold" grpId="0" nodeType="withEffect">
                                      <p:stCondLst>
                                        <p:cond delay="1400"/>
                                      </p:stCondLst>
                                      <p:childTnLst>
                                        <p:set>
                                          <p:cBhvr>
                                            <p:cTn id="31" dur="1" fill="hold">
                                              <p:stCondLst>
                                                <p:cond delay="0"/>
                                              </p:stCondLst>
                                            </p:cTn>
                                            <p:tgtEl>
                                              <p:spTgt spid="58"/>
                                            </p:tgtEl>
                                            <p:attrNameLst>
                                              <p:attrName>style.visibility</p:attrName>
                                            </p:attrNameLst>
                                          </p:cBhvr>
                                          <p:to>
                                            <p:strVal val="visible"/>
                                          </p:to>
                                        </p:set>
                                        <p:animEffect transition="in" filter="fade">
                                          <p:cBhvr>
                                            <p:cTn id="32" dur="2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90" grpId="0"/>
          <p:bldP spid="91" grpId="0"/>
          <p:bldP spid="92" grpId="0"/>
        </p:bldLst>
      </p:timing>
    </mc:Choice>
    <mc:Fallback xmlns="">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900" fill="hold"/>
                                            <p:tgtEl>
                                              <p:spTgt spid="30"/>
                                            </p:tgtEl>
                                            <p:attrNameLst>
                                              <p:attrName>ppt_x</p:attrName>
                                            </p:attrNameLst>
                                          </p:cBhvr>
                                          <p:tavLst>
                                            <p:tav tm="0">
                                              <p:val>
                                                <p:strVal val="#ppt_x"/>
                                              </p:val>
                                            </p:tav>
                                            <p:tav tm="100000">
                                              <p:val>
                                                <p:strVal val="#ppt_x"/>
                                              </p:val>
                                            </p:tav>
                                          </p:tavLst>
                                        </p:anim>
                                        <p:anim calcmode="lin" valueType="num">
                                          <p:cBhvr additive="base">
                                            <p:cTn id="8" dur="900" fill="hold"/>
                                            <p:tgtEl>
                                              <p:spTgt spid="30"/>
                                            </p:tgtEl>
                                            <p:attrNameLst>
                                              <p:attrName>ppt_y</p:attrName>
                                            </p:attrNameLst>
                                          </p:cBhvr>
                                          <p:tavLst>
                                            <p:tav tm="0">
                                              <p:val>
                                                <p:strVal val="0-#ppt_h/2"/>
                                              </p:val>
                                            </p:tav>
                                            <p:tav tm="100000">
                                              <p:val>
                                                <p:strVal val="#ppt_y"/>
                                              </p:val>
                                            </p:tav>
                                          </p:tavLst>
                                        </p:anim>
                                      </p:childTnLst>
                                    </p:cTn>
                                  </p:par>
                                  <p:par>
                                    <p:cTn id="9" presetID="10" presetClass="entr" presetSubtype="0" fill="hold" nodeType="withEffect">
                                      <p:stCondLst>
                                        <p:cond delay="600"/>
                                      </p:stCondLst>
                                      <p:childTnLst>
                                        <p:set>
                                          <p:cBhvr>
                                            <p:cTn id="10" dur="1" fill="hold">
                                              <p:stCondLst>
                                                <p:cond delay="0"/>
                                              </p:stCondLst>
                                            </p:cTn>
                                            <p:tgtEl>
                                              <p:spTgt spid="83"/>
                                            </p:tgtEl>
                                            <p:attrNameLst>
                                              <p:attrName>style.visibility</p:attrName>
                                            </p:attrNameLst>
                                          </p:cBhvr>
                                          <p:to>
                                            <p:strVal val="visible"/>
                                          </p:to>
                                        </p:set>
                                        <p:animEffect transition="in" filter="fade">
                                          <p:cBhvr>
                                            <p:cTn id="11" dur="200"/>
                                            <p:tgtEl>
                                              <p:spTgt spid="83"/>
                                            </p:tgtEl>
                                          </p:cBhvr>
                                        </p:animEffect>
                                      </p:childTnLst>
                                    </p:cTn>
                                  </p:par>
                                  <p:par>
                                    <p:cTn id="12" presetID="10" presetClass="entr" presetSubtype="0" fill="hold" grpId="0" nodeType="withEffect">
                                      <p:stCondLst>
                                        <p:cond delay="800"/>
                                      </p:stCondLst>
                                      <p:childTnLst>
                                        <p:set>
                                          <p:cBhvr>
                                            <p:cTn id="13" dur="1" fill="hold">
                                              <p:stCondLst>
                                                <p:cond delay="0"/>
                                              </p:stCondLst>
                                            </p:cTn>
                                            <p:tgtEl>
                                              <p:spTgt spid="92"/>
                                            </p:tgtEl>
                                            <p:attrNameLst>
                                              <p:attrName>style.visibility</p:attrName>
                                            </p:attrNameLst>
                                          </p:cBhvr>
                                          <p:to>
                                            <p:strVal val="visible"/>
                                          </p:to>
                                        </p:set>
                                        <p:animEffect transition="in" filter="fade">
                                          <p:cBhvr>
                                            <p:cTn id="14" dur="200"/>
                                            <p:tgtEl>
                                              <p:spTgt spid="92"/>
                                            </p:tgtEl>
                                          </p:cBhvr>
                                        </p:animEffect>
                                      </p:childTnLst>
                                    </p:cTn>
                                  </p:par>
                                  <p:par>
                                    <p:cTn id="15" presetID="10" presetClass="entr" presetSubtype="0" fill="hold" nodeType="withEffect">
                                      <p:stCondLst>
                                        <p:cond delay="800"/>
                                      </p:stCondLst>
                                      <p:childTnLst>
                                        <p:set>
                                          <p:cBhvr>
                                            <p:cTn id="16" dur="1" fill="hold">
                                              <p:stCondLst>
                                                <p:cond delay="0"/>
                                              </p:stCondLst>
                                            </p:cTn>
                                            <p:tgtEl>
                                              <p:spTgt spid="77"/>
                                            </p:tgtEl>
                                            <p:attrNameLst>
                                              <p:attrName>style.visibility</p:attrName>
                                            </p:attrNameLst>
                                          </p:cBhvr>
                                          <p:to>
                                            <p:strVal val="visible"/>
                                          </p:to>
                                        </p:set>
                                        <p:animEffect transition="in" filter="fade">
                                          <p:cBhvr>
                                            <p:cTn id="17" dur="200"/>
                                            <p:tgtEl>
                                              <p:spTgt spid="77"/>
                                            </p:tgtEl>
                                          </p:cBhvr>
                                        </p:animEffect>
                                      </p:childTnLst>
                                    </p:cTn>
                                  </p:par>
                                  <p:par>
                                    <p:cTn id="18" presetID="10" presetClass="entr" presetSubtype="0" fill="hold" grpId="0" nodeType="withEffect">
                                      <p:stCondLst>
                                        <p:cond delay="1000"/>
                                      </p:stCondLst>
                                      <p:childTnLst>
                                        <p:set>
                                          <p:cBhvr>
                                            <p:cTn id="19" dur="1" fill="hold">
                                              <p:stCondLst>
                                                <p:cond delay="0"/>
                                              </p:stCondLst>
                                            </p:cTn>
                                            <p:tgtEl>
                                              <p:spTgt spid="91"/>
                                            </p:tgtEl>
                                            <p:attrNameLst>
                                              <p:attrName>style.visibility</p:attrName>
                                            </p:attrNameLst>
                                          </p:cBhvr>
                                          <p:to>
                                            <p:strVal val="visible"/>
                                          </p:to>
                                        </p:set>
                                        <p:animEffect transition="in" filter="fade">
                                          <p:cBhvr>
                                            <p:cTn id="20" dur="200"/>
                                            <p:tgtEl>
                                              <p:spTgt spid="91"/>
                                            </p:tgtEl>
                                          </p:cBhvr>
                                        </p:animEffect>
                                      </p:childTnLst>
                                    </p:cTn>
                                  </p:par>
                                  <p:par>
                                    <p:cTn id="21" presetID="10" presetClass="entr" presetSubtype="0" fill="hold" nodeType="withEffect">
                                      <p:stCondLst>
                                        <p:cond delay="100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200"/>
                                            <p:tgtEl>
                                              <p:spTgt spid="54"/>
                                            </p:tgtEl>
                                          </p:cBhvr>
                                        </p:animEffect>
                                      </p:childTnLst>
                                    </p:cTn>
                                  </p:par>
                                  <p:par>
                                    <p:cTn id="24" presetID="10" presetClass="entr" presetSubtype="0" fill="hold" grpId="0" nodeType="withEffect">
                                      <p:stCondLst>
                                        <p:cond delay="1200"/>
                                      </p:stCondLst>
                                      <p:childTnLst>
                                        <p:set>
                                          <p:cBhvr>
                                            <p:cTn id="25" dur="1" fill="hold">
                                              <p:stCondLst>
                                                <p:cond delay="0"/>
                                              </p:stCondLst>
                                            </p:cTn>
                                            <p:tgtEl>
                                              <p:spTgt spid="90"/>
                                            </p:tgtEl>
                                            <p:attrNameLst>
                                              <p:attrName>style.visibility</p:attrName>
                                            </p:attrNameLst>
                                          </p:cBhvr>
                                          <p:to>
                                            <p:strVal val="visible"/>
                                          </p:to>
                                        </p:set>
                                        <p:animEffect transition="in" filter="fade">
                                          <p:cBhvr>
                                            <p:cTn id="26" dur="200"/>
                                            <p:tgtEl>
                                              <p:spTgt spid="90"/>
                                            </p:tgtEl>
                                          </p:cBhvr>
                                        </p:animEffect>
                                      </p:childTnLst>
                                    </p:cTn>
                                  </p:par>
                                  <p:par>
                                    <p:cTn id="27" presetID="10" presetClass="entr" presetSubtype="0" fill="hold" nodeType="withEffect">
                                      <p:stCondLst>
                                        <p:cond delay="1200"/>
                                      </p:stCondLst>
                                      <p:childTnLst>
                                        <p:set>
                                          <p:cBhvr>
                                            <p:cTn id="28" dur="1" fill="hold">
                                              <p:stCondLst>
                                                <p:cond delay="0"/>
                                              </p:stCondLst>
                                            </p:cTn>
                                            <p:tgtEl>
                                              <p:spTgt spid="56"/>
                                            </p:tgtEl>
                                            <p:attrNameLst>
                                              <p:attrName>style.visibility</p:attrName>
                                            </p:attrNameLst>
                                          </p:cBhvr>
                                          <p:to>
                                            <p:strVal val="visible"/>
                                          </p:to>
                                        </p:set>
                                        <p:animEffect transition="in" filter="fade">
                                          <p:cBhvr>
                                            <p:cTn id="29" dur="200"/>
                                            <p:tgtEl>
                                              <p:spTgt spid="56"/>
                                            </p:tgtEl>
                                          </p:cBhvr>
                                        </p:animEffect>
                                      </p:childTnLst>
                                    </p:cTn>
                                  </p:par>
                                  <p:par>
                                    <p:cTn id="30" presetID="10" presetClass="entr" presetSubtype="0" fill="hold" grpId="0" nodeType="withEffect">
                                      <p:stCondLst>
                                        <p:cond delay="1400"/>
                                      </p:stCondLst>
                                      <p:childTnLst>
                                        <p:set>
                                          <p:cBhvr>
                                            <p:cTn id="31" dur="1" fill="hold">
                                              <p:stCondLst>
                                                <p:cond delay="0"/>
                                              </p:stCondLst>
                                            </p:cTn>
                                            <p:tgtEl>
                                              <p:spTgt spid="58"/>
                                            </p:tgtEl>
                                            <p:attrNameLst>
                                              <p:attrName>style.visibility</p:attrName>
                                            </p:attrNameLst>
                                          </p:cBhvr>
                                          <p:to>
                                            <p:strVal val="visible"/>
                                          </p:to>
                                        </p:set>
                                        <p:animEffect transition="in" filter="fade">
                                          <p:cBhvr>
                                            <p:cTn id="32" dur="2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90" grpId="0"/>
          <p:bldP spid="91" grpId="0"/>
          <p:bldP spid="92" grpId="0"/>
        </p:bldLst>
      </p:timing>
    </mc:Fallback>
  </mc:AlternateContent>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7" name="Group 116"/>
          <p:cNvGrpSpPr/>
          <p:nvPr/>
        </p:nvGrpSpPr>
        <p:grpSpPr>
          <a:xfrm>
            <a:off x="8102545" y="1515490"/>
            <a:ext cx="3125326" cy="3510086"/>
            <a:chOff x="8102545" y="1515490"/>
            <a:chExt cx="3125326" cy="3510086"/>
          </a:xfrm>
        </p:grpSpPr>
        <p:sp>
          <p:nvSpPr>
            <p:cNvPr id="87" name="Oval 86"/>
            <p:cNvSpPr/>
            <p:nvPr/>
          </p:nvSpPr>
          <p:spPr>
            <a:xfrm>
              <a:off x="8102545" y="1898328"/>
              <a:ext cx="3125326" cy="3127248"/>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88" name="Group 87"/>
            <p:cNvGrpSpPr/>
            <p:nvPr/>
          </p:nvGrpSpPr>
          <p:grpSpPr>
            <a:xfrm>
              <a:off x="9324913" y="1515490"/>
              <a:ext cx="680591" cy="519961"/>
              <a:chOff x="4988865" y="-1121022"/>
              <a:chExt cx="561534" cy="451088"/>
            </a:xfrm>
            <a:solidFill>
              <a:schemeClr val="bg1">
                <a:lumMod val="85000"/>
              </a:schemeClr>
            </a:solidFill>
          </p:grpSpPr>
          <p:sp>
            <p:nvSpPr>
              <p:cNvPr id="110" name="Rounded Rectangle 109"/>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1" name="Rectangle 110"/>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89" name="Group 88"/>
            <p:cNvGrpSpPr/>
            <p:nvPr/>
          </p:nvGrpSpPr>
          <p:grpSpPr>
            <a:xfrm rot="2540731">
              <a:off x="10511484" y="1943680"/>
              <a:ext cx="680591" cy="519961"/>
              <a:chOff x="4988865" y="-1121022"/>
              <a:chExt cx="561534" cy="451088"/>
            </a:xfrm>
            <a:solidFill>
              <a:schemeClr val="bg1">
                <a:lumMod val="85000"/>
              </a:schemeClr>
            </a:solidFill>
          </p:grpSpPr>
          <p:sp>
            <p:nvSpPr>
              <p:cNvPr id="108" name="Rounded Rectangle 107"/>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9" name="Rectangle 108"/>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useBgFill="1">
          <p:nvSpPr>
            <p:cNvPr id="90" name="Oval 89"/>
            <p:cNvSpPr/>
            <p:nvPr/>
          </p:nvSpPr>
          <p:spPr>
            <a:xfrm>
              <a:off x="8278403" y="2076636"/>
              <a:ext cx="2773611" cy="2770632"/>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94" name="Group 93"/>
            <p:cNvGrpSpPr/>
            <p:nvPr/>
          </p:nvGrpSpPr>
          <p:grpSpPr>
            <a:xfrm>
              <a:off x="8316878" y="2113622"/>
              <a:ext cx="2696660" cy="2696660"/>
              <a:chOff x="7103475" y="2307629"/>
              <a:chExt cx="2696660" cy="2696660"/>
            </a:xfrm>
          </p:grpSpPr>
          <p:cxnSp>
            <p:nvCxnSpPr>
              <p:cNvPr id="96" name="Straight Connector 95"/>
              <p:cNvCxnSpPr/>
              <p:nvPr/>
            </p:nvCxnSpPr>
            <p:spPr>
              <a:xfrm>
                <a:off x="8451805" y="230762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8451805" y="4941834"/>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rot="5400000">
                <a:off x="9754415" y="361023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5400000">
                <a:off x="7134703" y="3624732"/>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rot="1800000">
                <a:off x="9103110" y="2482146"/>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rot="1800000">
                <a:off x="7793254" y="4765376"/>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rot="7200000">
                <a:off x="9579898" y="426154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rot="7200000">
                <a:off x="7311161" y="2966181"/>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rot="3600000">
                <a:off x="9579898" y="295893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3600000">
                <a:off x="7311161" y="4283283"/>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rot="9000000">
                <a:off x="9103110" y="4738332"/>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rot="9000000">
                <a:off x="7793254" y="2484088"/>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pSp>
      <p:grpSp>
        <p:nvGrpSpPr>
          <p:cNvPr id="116" name="Group 115"/>
          <p:cNvGrpSpPr/>
          <p:nvPr/>
        </p:nvGrpSpPr>
        <p:grpSpPr>
          <a:xfrm>
            <a:off x="4533337" y="1515490"/>
            <a:ext cx="3125326" cy="3510086"/>
            <a:chOff x="4533337" y="1515490"/>
            <a:chExt cx="3125326" cy="3510086"/>
          </a:xfrm>
        </p:grpSpPr>
        <p:sp>
          <p:nvSpPr>
            <p:cNvPr id="59" name="Oval 58"/>
            <p:cNvSpPr/>
            <p:nvPr/>
          </p:nvSpPr>
          <p:spPr>
            <a:xfrm>
              <a:off x="4533337" y="1898328"/>
              <a:ext cx="3125326" cy="3127248"/>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60" name="Group 59"/>
            <p:cNvGrpSpPr/>
            <p:nvPr/>
          </p:nvGrpSpPr>
          <p:grpSpPr>
            <a:xfrm>
              <a:off x="5755705" y="1515490"/>
              <a:ext cx="680591" cy="519961"/>
              <a:chOff x="4988865" y="-1121022"/>
              <a:chExt cx="561534" cy="451088"/>
            </a:xfrm>
            <a:solidFill>
              <a:schemeClr val="bg1">
                <a:lumMod val="85000"/>
              </a:schemeClr>
            </a:solidFill>
          </p:grpSpPr>
          <p:sp>
            <p:nvSpPr>
              <p:cNvPr id="61" name="Rounded Rectangle 60"/>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 name="Rectangle 61"/>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63" name="Group 62"/>
            <p:cNvGrpSpPr/>
            <p:nvPr/>
          </p:nvGrpSpPr>
          <p:grpSpPr>
            <a:xfrm rot="2540731">
              <a:off x="6942276" y="1943680"/>
              <a:ext cx="680591" cy="519961"/>
              <a:chOff x="4988865" y="-1121022"/>
              <a:chExt cx="561534" cy="451088"/>
            </a:xfrm>
            <a:solidFill>
              <a:schemeClr val="bg1">
                <a:lumMod val="85000"/>
              </a:schemeClr>
            </a:solidFill>
          </p:grpSpPr>
          <p:sp>
            <p:nvSpPr>
              <p:cNvPr id="64" name="Rounded Rectangle 63"/>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5" name="Rectangle 64"/>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useBgFill="1">
          <p:nvSpPr>
            <p:cNvPr id="66" name="Oval 65"/>
            <p:cNvSpPr/>
            <p:nvPr/>
          </p:nvSpPr>
          <p:spPr>
            <a:xfrm>
              <a:off x="4709195" y="2076636"/>
              <a:ext cx="2773611" cy="2770632"/>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70" name="Group 69"/>
            <p:cNvGrpSpPr/>
            <p:nvPr/>
          </p:nvGrpSpPr>
          <p:grpSpPr>
            <a:xfrm>
              <a:off x="4747670" y="2113622"/>
              <a:ext cx="2696660" cy="2696660"/>
              <a:chOff x="7103475" y="2307629"/>
              <a:chExt cx="2696660" cy="2696660"/>
            </a:xfrm>
          </p:grpSpPr>
          <p:cxnSp>
            <p:nvCxnSpPr>
              <p:cNvPr id="71" name="Straight Connector 70"/>
              <p:cNvCxnSpPr/>
              <p:nvPr/>
            </p:nvCxnSpPr>
            <p:spPr>
              <a:xfrm>
                <a:off x="8451805" y="230762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8451805" y="4941834"/>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rot="5400000">
                <a:off x="9754415" y="361023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rot="5400000">
                <a:off x="7134703" y="3624732"/>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rot="1800000">
                <a:off x="9103110" y="2482146"/>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rot="1800000">
                <a:off x="7793254" y="4765376"/>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rot="7200000">
                <a:off x="9579898" y="426154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7200000">
                <a:off x="7311161" y="2966181"/>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3600000">
                <a:off x="9579898" y="295893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3600000">
                <a:off x="7311161" y="4283283"/>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rot="9000000">
                <a:off x="9103110" y="4738332"/>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rot="9000000">
                <a:off x="7793254" y="2484088"/>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pSp>
      <p:grpSp>
        <p:nvGrpSpPr>
          <p:cNvPr id="115" name="Group 114"/>
          <p:cNvGrpSpPr/>
          <p:nvPr/>
        </p:nvGrpSpPr>
        <p:grpSpPr>
          <a:xfrm>
            <a:off x="964130" y="1515490"/>
            <a:ext cx="3125326" cy="3510086"/>
            <a:chOff x="964130" y="1515490"/>
            <a:chExt cx="3125326" cy="3510086"/>
          </a:xfrm>
        </p:grpSpPr>
        <p:sp>
          <p:nvSpPr>
            <p:cNvPr id="4" name="Oval 3"/>
            <p:cNvSpPr/>
            <p:nvPr/>
          </p:nvSpPr>
          <p:spPr>
            <a:xfrm>
              <a:off x="964130" y="1898328"/>
              <a:ext cx="3125326" cy="3127248"/>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5" name="Group 4"/>
            <p:cNvGrpSpPr/>
            <p:nvPr/>
          </p:nvGrpSpPr>
          <p:grpSpPr>
            <a:xfrm>
              <a:off x="2186498" y="1515490"/>
              <a:ext cx="680591" cy="519961"/>
              <a:chOff x="4988865" y="-1121022"/>
              <a:chExt cx="561534" cy="451088"/>
            </a:xfrm>
            <a:solidFill>
              <a:schemeClr val="bg1">
                <a:lumMod val="85000"/>
              </a:schemeClr>
            </a:solidFill>
          </p:grpSpPr>
          <p:sp>
            <p:nvSpPr>
              <p:cNvPr id="13" name="Rounded Rectangle 12"/>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 name="Rectangle 13"/>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6" name="Group 5"/>
            <p:cNvGrpSpPr/>
            <p:nvPr/>
          </p:nvGrpSpPr>
          <p:grpSpPr>
            <a:xfrm rot="2540731">
              <a:off x="3373069" y="1943680"/>
              <a:ext cx="680591" cy="519961"/>
              <a:chOff x="4988865" y="-1121022"/>
              <a:chExt cx="561534" cy="451088"/>
            </a:xfrm>
            <a:solidFill>
              <a:schemeClr val="bg1">
                <a:lumMod val="85000"/>
              </a:schemeClr>
            </a:solidFill>
          </p:grpSpPr>
          <p:sp>
            <p:nvSpPr>
              <p:cNvPr id="11" name="Rounded Rectangle 10"/>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2" name="Rectangle 11"/>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useBgFill="1">
          <p:nvSpPr>
            <p:cNvPr id="7" name="Oval 6"/>
            <p:cNvSpPr/>
            <p:nvPr/>
          </p:nvSpPr>
          <p:spPr>
            <a:xfrm>
              <a:off x="1139988" y="2076636"/>
              <a:ext cx="2773611" cy="2770632"/>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58" name="Group 57"/>
            <p:cNvGrpSpPr/>
            <p:nvPr/>
          </p:nvGrpSpPr>
          <p:grpSpPr>
            <a:xfrm>
              <a:off x="1178463" y="2113622"/>
              <a:ext cx="2696660" cy="2696660"/>
              <a:chOff x="7103475" y="2307629"/>
              <a:chExt cx="2696660" cy="2696660"/>
            </a:xfrm>
          </p:grpSpPr>
          <p:cxnSp>
            <p:nvCxnSpPr>
              <p:cNvPr id="19" name="Straight Connector 18"/>
              <p:cNvCxnSpPr/>
              <p:nvPr/>
            </p:nvCxnSpPr>
            <p:spPr>
              <a:xfrm>
                <a:off x="8451805" y="230762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8451805" y="4941834"/>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5400000">
                <a:off x="9754415" y="361023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5400000">
                <a:off x="7134703" y="3624732"/>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800000">
                <a:off x="9103110" y="2482146"/>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800000">
                <a:off x="7793254" y="4765376"/>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7200000">
                <a:off x="9579898" y="426154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7200000">
                <a:off x="7311161" y="2966181"/>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rot="3600000">
                <a:off x="9579898" y="295893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rot="3600000">
                <a:off x="7311161" y="4283283"/>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9000000">
                <a:off x="9103110" y="4738332"/>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9000000">
                <a:off x="7793254" y="2484088"/>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pSp>
      <p:sp>
        <p:nvSpPr>
          <p:cNvPr id="2" name="Title 1"/>
          <p:cNvSpPr>
            <a:spLocks noGrp="1"/>
          </p:cNvSpPr>
          <p:nvPr>
            <p:ph type="title"/>
          </p:nvPr>
        </p:nvSpPr>
        <p:spPr/>
        <p:txBody>
          <a:bodyPr/>
          <a:lstStyle/>
          <a:p>
            <a:r>
              <a:rPr lang="en-US" dirty="0"/>
              <a:t>THE FIRST THREE YEARS</a:t>
            </a:r>
          </a:p>
        </p:txBody>
      </p:sp>
      <p:sp>
        <p:nvSpPr>
          <p:cNvPr id="114" name="Text Placeholder 113"/>
          <p:cNvSpPr>
            <a:spLocks noGrp="1"/>
          </p:cNvSpPr>
          <p:nvPr>
            <p:ph type="body" sz="quarter" idx="10"/>
          </p:nvPr>
        </p:nvSpPr>
        <p:spPr/>
        <p:txBody>
          <a:bodyPr>
            <a:normAutofit/>
          </a:bodyPr>
          <a:lstStyle/>
          <a:p>
            <a:endParaRPr lang="en-US" dirty="0"/>
          </a:p>
        </p:txBody>
      </p:sp>
      <p:sp>
        <p:nvSpPr>
          <p:cNvPr id="67" name="Pie 66"/>
          <p:cNvSpPr/>
          <p:nvPr/>
        </p:nvSpPr>
        <p:spPr>
          <a:xfrm flipH="1">
            <a:off x="4914582" y="2279786"/>
            <a:ext cx="2362836" cy="2364332"/>
          </a:xfrm>
          <a:prstGeom prst="pie">
            <a:avLst>
              <a:gd name="adj1" fmla="val 6817253"/>
              <a:gd name="adj2" fmla="val 16200000"/>
            </a:avLst>
          </a:prstGeom>
          <a:gradFill flip="none" rotWithShape="1">
            <a:gsLst>
              <a:gs pos="0">
                <a:schemeClr val="accent1"/>
              </a:gs>
              <a:gs pos="84000">
                <a:schemeClr val="accent6"/>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8" name="Arc 67"/>
          <p:cNvSpPr/>
          <p:nvPr/>
        </p:nvSpPr>
        <p:spPr>
          <a:xfrm>
            <a:off x="5284899" y="2652708"/>
            <a:ext cx="1622202" cy="1618488"/>
          </a:xfrm>
          <a:prstGeom prst="arc">
            <a:avLst>
              <a:gd name="adj1" fmla="val 16200000"/>
              <a:gd name="adj2" fmla="val 3932379"/>
            </a:avLst>
          </a:prstGeom>
          <a:ln w="165100" cap="flat">
            <a:solidFill>
              <a:schemeClr val="accent1">
                <a:lumMod val="60000"/>
                <a:lumOff val="40000"/>
                <a:alpha val="70000"/>
              </a:schemeClr>
            </a:solidFill>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9" name="Rectangle 68"/>
          <p:cNvSpPr/>
          <p:nvPr/>
        </p:nvSpPr>
        <p:spPr>
          <a:xfrm>
            <a:off x="4752053" y="2551156"/>
            <a:ext cx="1307860" cy="1119965"/>
          </a:xfrm>
          <a:prstGeom prst="rect">
            <a:avLst/>
          </a:prstGeom>
        </p:spPr>
        <p:txBody>
          <a:bodyPr wrap="square">
            <a:spAutoFit/>
          </a:bodyPr>
          <a:lstStyle/>
          <a:p>
            <a:pPr algn="r">
              <a:lnSpc>
                <a:spcPts val="1600"/>
              </a:lnSpc>
            </a:pPr>
            <a:r>
              <a:rPr lang="en-US" sz="3600" spc="-50" dirty="0"/>
              <a:t>Y2</a:t>
            </a:r>
          </a:p>
          <a:p>
            <a:pPr algn="r">
              <a:lnSpc>
                <a:spcPts val="1600"/>
              </a:lnSpc>
            </a:pPr>
            <a:r>
              <a:rPr lang="en-US" sz="1400" dirty="0"/>
              <a:t>Ensure members use all four of our products</a:t>
            </a:r>
          </a:p>
        </p:txBody>
      </p:sp>
      <p:sp>
        <p:nvSpPr>
          <p:cNvPr id="84" name="Rectangle 83"/>
          <p:cNvSpPr/>
          <p:nvPr/>
        </p:nvSpPr>
        <p:spPr>
          <a:xfrm>
            <a:off x="4770718" y="5142856"/>
            <a:ext cx="2650564" cy="677621"/>
          </a:xfrm>
          <a:prstGeom prst="rect">
            <a:avLst/>
          </a:prstGeom>
        </p:spPr>
        <p:txBody>
          <a:bodyPr wrap="square">
            <a:spAutoFit/>
          </a:bodyPr>
          <a:lstStyle/>
          <a:p>
            <a:pPr algn="ctr">
              <a:lnSpc>
                <a:spcPct val="90000"/>
              </a:lnSpc>
            </a:pPr>
            <a:r>
              <a:rPr lang="en-US" sz="1400" dirty="0"/>
              <a:t>Focus on depth and acceleration of member professionals</a:t>
            </a:r>
          </a:p>
        </p:txBody>
      </p:sp>
      <p:sp>
        <p:nvSpPr>
          <p:cNvPr id="15" name="Pie 14"/>
          <p:cNvSpPr/>
          <p:nvPr/>
        </p:nvSpPr>
        <p:spPr>
          <a:xfrm flipH="1">
            <a:off x="1345375" y="2279786"/>
            <a:ext cx="2362836" cy="2364332"/>
          </a:xfrm>
          <a:prstGeom prst="pie">
            <a:avLst>
              <a:gd name="adj1" fmla="val 10144611"/>
              <a:gd name="adj2" fmla="val 16200000"/>
            </a:avLst>
          </a:prstGeom>
          <a:gradFill flip="none" rotWithShape="1">
            <a:gsLst>
              <a:gs pos="0">
                <a:schemeClr val="accent1"/>
              </a:gs>
              <a:gs pos="84000">
                <a:schemeClr val="accent6"/>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Arc 15"/>
          <p:cNvSpPr/>
          <p:nvPr/>
        </p:nvSpPr>
        <p:spPr>
          <a:xfrm>
            <a:off x="1715692" y="2652708"/>
            <a:ext cx="1622202" cy="1618488"/>
          </a:xfrm>
          <a:prstGeom prst="arc">
            <a:avLst>
              <a:gd name="adj1" fmla="val 16200000"/>
              <a:gd name="adj2" fmla="val 600772"/>
            </a:avLst>
          </a:prstGeom>
          <a:ln w="165100" cap="flat">
            <a:solidFill>
              <a:schemeClr val="accent1">
                <a:lumMod val="60000"/>
                <a:lumOff val="40000"/>
                <a:alpha val="70000"/>
              </a:schemeClr>
            </a:solidFill>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Rectangle 16"/>
          <p:cNvSpPr/>
          <p:nvPr/>
        </p:nvSpPr>
        <p:spPr>
          <a:xfrm>
            <a:off x="1182846" y="2551156"/>
            <a:ext cx="1307860" cy="1530333"/>
          </a:xfrm>
          <a:prstGeom prst="rect">
            <a:avLst/>
          </a:prstGeom>
        </p:spPr>
        <p:txBody>
          <a:bodyPr wrap="square">
            <a:spAutoFit/>
          </a:bodyPr>
          <a:lstStyle/>
          <a:p>
            <a:pPr algn="r">
              <a:lnSpc>
                <a:spcPts val="1600"/>
              </a:lnSpc>
            </a:pPr>
            <a:r>
              <a:rPr lang="en-US" sz="3600" spc="-50" dirty="0"/>
              <a:t>Y1</a:t>
            </a:r>
          </a:p>
          <a:p>
            <a:pPr algn="r">
              <a:lnSpc>
                <a:spcPts val="1600"/>
              </a:lnSpc>
            </a:pPr>
            <a:r>
              <a:rPr lang="en-US" sz="1400" dirty="0"/>
              <a:t>Introduce services to corporate employees. Spray and pray</a:t>
            </a:r>
          </a:p>
        </p:txBody>
      </p:sp>
      <p:sp>
        <p:nvSpPr>
          <p:cNvPr id="83" name="Rectangle 82"/>
          <p:cNvSpPr/>
          <p:nvPr/>
        </p:nvSpPr>
        <p:spPr>
          <a:xfrm>
            <a:off x="1201511" y="5142856"/>
            <a:ext cx="2650564" cy="483722"/>
          </a:xfrm>
          <a:prstGeom prst="rect">
            <a:avLst/>
          </a:prstGeom>
        </p:spPr>
        <p:txBody>
          <a:bodyPr wrap="square">
            <a:spAutoFit/>
          </a:bodyPr>
          <a:lstStyle/>
          <a:p>
            <a:pPr algn="ctr">
              <a:lnSpc>
                <a:spcPct val="90000"/>
              </a:lnSpc>
            </a:pPr>
            <a:r>
              <a:rPr lang="en-US" sz="1400" dirty="0"/>
              <a:t>This is broaden the brand </a:t>
            </a:r>
            <a:r>
              <a:rPr lang="mr-IN" sz="1400" dirty="0"/>
              <a:t>–</a:t>
            </a:r>
            <a:r>
              <a:rPr lang="en-US" sz="1400" dirty="0"/>
              <a:t> both in the US and abroad</a:t>
            </a:r>
          </a:p>
        </p:txBody>
      </p:sp>
      <p:sp>
        <p:nvSpPr>
          <p:cNvPr id="91" name="Pie 90"/>
          <p:cNvSpPr/>
          <p:nvPr/>
        </p:nvSpPr>
        <p:spPr>
          <a:xfrm flipH="1">
            <a:off x="8483790" y="2279786"/>
            <a:ext cx="2362836" cy="2364332"/>
          </a:xfrm>
          <a:prstGeom prst="pie">
            <a:avLst>
              <a:gd name="adj1" fmla="val 6702"/>
              <a:gd name="adj2" fmla="val 16200000"/>
            </a:avLst>
          </a:prstGeom>
          <a:gradFill flip="none" rotWithShape="1">
            <a:gsLst>
              <a:gs pos="0">
                <a:schemeClr val="accent1"/>
              </a:gs>
              <a:gs pos="84000">
                <a:schemeClr val="accent6"/>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2" name="Arc 91"/>
          <p:cNvSpPr/>
          <p:nvPr/>
        </p:nvSpPr>
        <p:spPr>
          <a:xfrm>
            <a:off x="8854107" y="2652708"/>
            <a:ext cx="1622202" cy="1618488"/>
          </a:xfrm>
          <a:prstGeom prst="arc">
            <a:avLst>
              <a:gd name="adj1" fmla="val 16200000"/>
              <a:gd name="adj2" fmla="val 10845857"/>
            </a:avLst>
          </a:prstGeom>
          <a:ln w="165100" cap="flat">
            <a:solidFill>
              <a:schemeClr val="accent1">
                <a:lumMod val="60000"/>
                <a:lumOff val="40000"/>
                <a:alpha val="70000"/>
              </a:schemeClr>
            </a:solidFill>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3" name="Rectangle 92"/>
          <p:cNvSpPr/>
          <p:nvPr/>
        </p:nvSpPr>
        <p:spPr>
          <a:xfrm>
            <a:off x="8321261" y="2551156"/>
            <a:ext cx="1307860" cy="914780"/>
          </a:xfrm>
          <a:prstGeom prst="rect">
            <a:avLst/>
          </a:prstGeom>
        </p:spPr>
        <p:txBody>
          <a:bodyPr wrap="square">
            <a:spAutoFit/>
          </a:bodyPr>
          <a:lstStyle/>
          <a:p>
            <a:pPr algn="r">
              <a:lnSpc>
                <a:spcPts val="1600"/>
              </a:lnSpc>
            </a:pPr>
            <a:r>
              <a:rPr lang="en-US" sz="3600" spc="-50" dirty="0"/>
              <a:t>Y3</a:t>
            </a:r>
          </a:p>
          <a:p>
            <a:pPr algn="r">
              <a:lnSpc>
                <a:spcPts val="1600"/>
              </a:lnSpc>
            </a:pPr>
            <a:r>
              <a:rPr lang="en-US" sz="1400" dirty="0"/>
              <a:t>Focus on consulting services</a:t>
            </a:r>
          </a:p>
        </p:txBody>
      </p:sp>
      <p:sp>
        <p:nvSpPr>
          <p:cNvPr id="95" name="Rectangle 94"/>
          <p:cNvSpPr/>
          <p:nvPr/>
        </p:nvSpPr>
        <p:spPr>
          <a:xfrm>
            <a:off x="8339926" y="5142856"/>
            <a:ext cx="2650564" cy="871521"/>
          </a:xfrm>
          <a:prstGeom prst="rect">
            <a:avLst/>
          </a:prstGeom>
        </p:spPr>
        <p:txBody>
          <a:bodyPr wrap="square">
            <a:spAutoFit/>
          </a:bodyPr>
          <a:lstStyle/>
          <a:p>
            <a:pPr algn="ctr">
              <a:lnSpc>
                <a:spcPct val="90000"/>
              </a:lnSpc>
            </a:pPr>
            <a:r>
              <a:rPr lang="en-US" sz="1400" dirty="0"/>
              <a:t>Allow large enterprises to use our consulting services. Help our members find amazing jobs</a:t>
            </a:r>
          </a:p>
        </p:txBody>
      </p:sp>
    </p:spTree>
    <p:extLst>
      <p:ext uri="{BB962C8B-B14F-4D97-AF65-F5344CB8AC3E}">
        <p14:creationId xmlns:p14="http://schemas.microsoft.com/office/powerpoint/2010/main" val="208717132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2500">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14:bounceEnd="62500">
                                          <p:cBhvr additive="base">
                                            <p:cTn id="7" dur="800" fill="hold"/>
                                            <p:tgtEl>
                                              <p:spTgt spid="115"/>
                                            </p:tgtEl>
                                            <p:attrNameLst>
                                              <p:attrName>ppt_x</p:attrName>
                                            </p:attrNameLst>
                                          </p:cBhvr>
                                          <p:tavLst>
                                            <p:tav tm="0">
                                              <p:val>
                                                <p:strVal val="#ppt_x"/>
                                              </p:val>
                                            </p:tav>
                                            <p:tav tm="100000">
                                              <p:val>
                                                <p:strVal val="#ppt_x"/>
                                              </p:val>
                                            </p:tav>
                                          </p:tavLst>
                                        </p:anim>
                                        <p:anim calcmode="lin" valueType="num" p14:bounceEnd="62500">
                                          <p:cBhvr additive="base">
                                            <p:cTn id="8" dur="800" fill="hold"/>
                                            <p:tgtEl>
                                              <p:spTgt spid="11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2500">
                                      <p:stCondLst>
                                        <p:cond delay="600"/>
                                      </p:stCondLst>
                                      <p:childTnLst>
                                        <p:set>
                                          <p:cBhvr>
                                            <p:cTn id="10" dur="1" fill="hold">
                                              <p:stCondLst>
                                                <p:cond delay="0"/>
                                              </p:stCondLst>
                                            </p:cTn>
                                            <p:tgtEl>
                                              <p:spTgt spid="116"/>
                                            </p:tgtEl>
                                            <p:attrNameLst>
                                              <p:attrName>style.visibility</p:attrName>
                                            </p:attrNameLst>
                                          </p:cBhvr>
                                          <p:to>
                                            <p:strVal val="visible"/>
                                          </p:to>
                                        </p:set>
                                        <p:anim calcmode="lin" valueType="num" p14:bounceEnd="62500">
                                          <p:cBhvr additive="base">
                                            <p:cTn id="11" dur="900" fill="hold"/>
                                            <p:tgtEl>
                                              <p:spTgt spid="116"/>
                                            </p:tgtEl>
                                            <p:attrNameLst>
                                              <p:attrName>ppt_x</p:attrName>
                                            </p:attrNameLst>
                                          </p:cBhvr>
                                          <p:tavLst>
                                            <p:tav tm="0">
                                              <p:val>
                                                <p:strVal val="#ppt_x"/>
                                              </p:val>
                                            </p:tav>
                                            <p:tav tm="100000">
                                              <p:val>
                                                <p:strVal val="#ppt_x"/>
                                              </p:val>
                                            </p:tav>
                                          </p:tavLst>
                                        </p:anim>
                                        <p:anim calcmode="lin" valueType="num" p14:bounceEnd="62500">
                                          <p:cBhvr additive="base">
                                            <p:cTn id="12" dur="900" fill="hold"/>
                                            <p:tgtEl>
                                              <p:spTgt spid="11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2500">
                                      <p:stCondLst>
                                        <p:cond delay="900"/>
                                      </p:stCondLst>
                                      <p:childTnLst>
                                        <p:set>
                                          <p:cBhvr>
                                            <p:cTn id="14" dur="1" fill="hold">
                                              <p:stCondLst>
                                                <p:cond delay="0"/>
                                              </p:stCondLst>
                                            </p:cTn>
                                            <p:tgtEl>
                                              <p:spTgt spid="117"/>
                                            </p:tgtEl>
                                            <p:attrNameLst>
                                              <p:attrName>style.visibility</p:attrName>
                                            </p:attrNameLst>
                                          </p:cBhvr>
                                          <p:to>
                                            <p:strVal val="visible"/>
                                          </p:to>
                                        </p:set>
                                        <p:anim calcmode="lin" valueType="num" p14:bounceEnd="62500">
                                          <p:cBhvr additive="base">
                                            <p:cTn id="15" dur="1000" fill="hold"/>
                                            <p:tgtEl>
                                              <p:spTgt spid="117"/>
                                            </p:tgtEl>
                                            <p:attrNameLst>
                                              <p:attrName>ppt_x</p:attrName>
                                            </p:attrNameLst>
                                          </p:cBhvr>
                                          <p:tavLst>
                                            <p:tav tm="0">
                                              <p:val>
                                                <p:strVal val="#ppt_x"/>
                                              </p:val>
                                            </p:tav>
                                            <p:tav tm="100000">
                                              <p:val>
                                                <p:strVal val="#ppt_x"/>
                                              </p:val>
                                            </p:tav>
                                          </p:tavLst>
                                        </p:anim>
                                        <p:anim calcmode="lin" valueType="num" p14:bounceEnd="62500">
                                          <p:cBhvr additive="base">
                                            <p:cTn id="16" dur="1000" fill="hold"/>
                                            <p:tgtEl>
                                              <p:spTgt spid="117"/>
                                            </p:tgtEl>
                                            <p:attrNameLst>
                                              <p:attrName>ppt_y</p:attrName>
                                            </p:attrNameLst>
                                          </p:cBhvr>
                                          <p:tavLst>
                                            <p:tav tm="0">
                                              <p:val>
                                                <p:strVal val="0-#ppt_h/2"/>
                                              </p:val>
                                            </p:tav>
                                            <p:tav tm="100000">
                                              <p:val>
                                                <p:strVal val="#ppt_y"/>
                                              </p:val>
                                            </p:tav>
                                          </p:tavLst>
                                        </p:anim>
                                      </p:childTnLst>
                                    </p:cTn>
                                  </p:par>
                                  <p:par>
                                    <p:cTn id="17" presetID="10" presetClass="entr" presetSubtype="0" fill="hold" grpId="0" nodeType="withEffect">
                                      <p:stCondLst>
                                        <p:cond delay="70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400"/>
                                            <p:tgtEl>
                                              <p:spTgt spid="16"/>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400"/>
                                            <p:tgtEl>
                                              <p:spTgt spid="15"/>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400"/>
                                            <p:tgtEl>
                                              <p:spTgt spid="17"/>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83"/>
                                            </p:tgtEl>
                                            <p:attrNameLst>
                                              <p:attrName>style.visibility</p:attrName>
                                            </p:attrNameLst>
                                          </p:cBhvr>
                                          <p:to>
                                            <p:strVal val="visible"/>
                                          </p:to>
                                        </p:set>
                                        <p:animEffect transition="in" filter="fade">
                                          <p:cBhvr>
                                            <p:cTn id="28" dur="700"/>
                                            <p:tgtEl>
                                              <p:spTgt spid="83"/>
                                            </p:tgtEl>
                                          </p:cBhvr>
                                        </p:animEffect>
                                      </p:childTnLst>
                                    </p:cTn>
                                  </p:par>
                                  <p:par>
                                    <p:cTn id="29" presetID="10" presetClass="entr" presetSubtype="0" fill="hold" grpId="0" nodeType="withEffect">
                                      <p:stCondLst>
                                        <p:cond delay="1100"/>
                                      </p:stCondLst>
                                      <p:childTnLst>
                                        <p:set>
                                          <p:cBhvr>
                                            <p:cTn id="30" dur="1" fill="hold">
                                              <p:stCondLst>
                                                <p:cond delay="0"/>
                                              </p:stCondLst>
                                            </p:cTn>
                                            <p:tgtEl>
                                              <p:spTgt spid="68"/>
                                            </p:tgtEl>
                                            <p:attrNameLst>
                                              <p:attrName>style.visibility</p:attrName>
                                            </p:attrNameLst>
                                          </p:cBhvr>
                                          <p:to>
                                            <p:strVal val="visible"/>
                                          </p:to>
                                        </p:set>
                                        <p:animEffect transition="in" filter="fade">
                                          <p:cBhvr>
                                            <p:cTn id="31" dur="400"/>
                                            <p:tgtEl>
                                              <p:spTgt spid="68"/>
                                            </p:tgtEl>
                                          </p:cBhvr>
                                        </p:animEffect>
                                      </p:childTnLst>
                                    </p:cTn>
                                  </p:par>
                                  <p:par>
                                    <p:cTn id="32" presetID="10" presetClass="entr" presetSubtype="0" fill="hold" grpId="0" nodeType="withEffect">
                                      <p:stCondLst>
                                        <p:cond delay="1100"/>
                                      </p:stCondLst>
                                      <p:childTnLst>
                                        <p:set>
                                          <p:cBhvr>
                                            <p:cTn id="33" dur="1" fill="hold">
                                              <p:stCondLst>
                                                <p:cond delay="0"/>
                                              </p:stCondLst>
                                            </p:cTn>
                                            <p:tgtEl>
                                              <p:spTgt spid="67"/>
                                            </p:tgtEl>
                                            <p:attrNameLst>
                                              <p:attrName>style.visibility</p:attrName>
                                            </p:attrNameLst>
                                          </p:cBhvr>
                                          <p:to>
                                            <p:strVal val="visible"/>
                                          </p:to>
                                        </p:set>
                                        <p:animEffect transition="in" filter="fade">
                                          <p:cBhvr>
                                            <p:cTn id="34" dur="400"/>
                                            <p:tgtEl>
                                              <p:spTgt spid="67"/>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69"/>
                                            </p:tgtEl>
                                            <p:attrNameLst>
                                              <p:attrName>style.visibility</p:attrName>
                                            </p:attrNameLst>
                                          </p:cBhvr>
                                          <p:to>
                                            <p:strVal val="visible"/>
                                          </p:to>
                                        </p:set>
                                        <p:animEffect transition="in" filter="fade">
                                          <p:cBhvr>
                                            <p:cTn id="37" dur="400"/>
                                            <p:tgtEl>
                                              <p:spTgt spid="69"/>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84"/>
                                            </p:tgtEl>
                                            <p:attrNameLst>
                                              <p:attrName>style.visibility</p:attrName>
                                            </p:attrNameLst>
                                          </p:cBhvr>
                                          <p:to>
                                            <p:strVal val="visible"/>
                                          </p:to>
                                        </p:set>
                                        <p:animEffect transition="in" filter="fade">
                                          <p:cBhvr>
                                            <p:cTn id="40" dur="700"/>
                                            <p:tgtEl>
                                              <p:spTgt spid="84"/>
                                            </p:tgtEl>
                                          </p:cBhvr>
                                        </p:animEffect>
                                      </p:childTnLst>
                                    </p:cTn>
                                  </p:par>
                                  <p:par>
                                    <p:cTn id="41" presetID="10" presetClass="entr" presetSubtype="0" fill="hold" grpId="0" nodeType="withEffect">
                                      <p:stCondLst>
                                        <p:cond delay="1400"/>
                                      </p:stCondLst>
                                      <p:childTnLst>
                                        <p:set>
                                          <p:cBhvr>
                                            <p:cTn id="42" dur="1" fill="hold">
                                              <p:stCondLst>
                                                <p:cond delay="0"/>
                                              </p:stCondLst>
                                            </p:cTn>
                                            <p:tgtEl>
                                              <p:spTgt spid="93"/>
                                            </p:tgtEl>
                                            <p:attrNameLst>
                                              <p:attrName>style.visibility</p:attrName>
                                            </p:attrNameLst>
                                          </p:cBhvr>
                                          <p:to>
                                            <p:strVal val="visible"/>
                                          </p:to>
                                        </p:set>
                                        <p:animEffect transition="in" filter="fade">
                                          <p:cBhvr>
                                            <p:cTn id="43" dur="400"/>
                                            <p:tgtEl>
                                              <p:spTgt spid="93"/>
                                            </p:tgtEl>
                                          </p:cBhvr>
                                        </p:animEffect>
                                      </p:childTnLst>
                                    </p:cTn>
                                  </p:par>
                                  <p:par>
                                    <p:cTn id="44" presetID="10" presetClass="entr" presetSubtype="0" fill="hold" grpId="0" nodeType="withEffect">
                                      <p:stCondLst>
                                        <p:cond delay="1400"/>
                                      </p:stCondLst>
                                      <p:childTnLst>
                                        <p:set>
                                          <p:cBhvr>
                                            <p:cTn id="45" dur="1" fill="hold">
                                              <p:stCondLst>
                                                <p:cond delay="0"/>
                                              </p:stCondLst>
                                            </p:cTn>
                                            <p:tgtEl>
                                              <p:spTgt spid="92"/>
                                            </p:tgtEl>
                                            <p:attrNameLst>
                                              <p:attrName>style.visibility</p:attrName>
                                            </p:attrNameLst>
                                          </p:cBhvr>
                                          <p:to>
                                            <p:strVal val="visible"/>
                                          </p:to>
                                        </p:set>
                                        <p:animEffect transition="in" filter="fade">
                                          <p:cBhvr>
                                            <p:cTn id="46" dur="400"/>
                                            <p:tgtEl>
                                              <p:spTgt spid="92"/>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91"/>
                                            </p:tgtEl>
                                            <p:attrNameLst>
                                              <p:attrName>style.visibility</p:attrName>
                                            </p:attrNameLst>
                                          </p:cBhvr>
                                          <p:to>
                                            <p:strVal val="visible"/>
                                          </p:to>
                                        </p:set>
                                        <p:animEffect transition="in" filter="fade">
                                          <p:cBhvr>
                                            <p:cTn id="49" dur="400"/>
                                            <p:tgtEl>
                                              <p:spTgt spid="91"/>
                                            </p:tgtEl>
                                          </p:cBhvr>
                                        </p:animEffect>
                                      </p:childTnLst>
                                    </p:cTn>
                                  </p:par>
                                  <p:par>
                                    <p:cTn id="50" presetID="10" presetClass="entr" presetSubtype="0" fill="hold" grpId="0" nodeType="withEffect">
                                      <p:stCondLst>
                                        <p:cond delay="1400"/>
                                      </p:stCondLst>
                                      <p:childTnLst>
                                        <p:set>
                                          <p:cBhvr>
                                            <p:cTn id="51" dur="1" fill="hold">
                                              <p:stCondLst>
                                                <p:cond delay="0"/>
                                              </p:stCondLst>
                                            </p:cTn>
                                            <p:tgtEl>
                                              <p:spTgt spid="95"/>
                                            </p:tgtEl>
                                            <p:attrNameLst>
                                              <p:attrName>style.visibility</p:attrName>
                                            </p:attrNameLst>
                                          </p:cBhvr>
                                          <p:to>
                                            <p:strVal val="visible"/>
                                          </p:to>
                                        </p:set>
                                        <p:animEffect transition="in" filter="fade">
                                          <p:cBhvr>
                                            <p:cTn id="52" dur="7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68" grpId="0" animBg="1"/>
          <p:bldP spid="69" grpId="0"/>
          <p:bldP spid="84" grpId="0"/>
          <p:bldP spid="15" grpId="0" animBg="1"/>
          <p:bldP spid="16" grpId="0" animBg="1"/>
          <p:bldP spid="17" grpId="0"/>
          <p:bldP spid="83" grpId="0"/>
          <p:bldP spid="91" grpId="0" animBg="1"/>
          <p:bldP spid="92" grpId="0" animBg="1"/>
          <p:bldP spid="93" grpId="0"/>
          <p:bldP spid="95" grpId="0"/>
        </p:bldLst>
      </p:timing>
    </mc:Choice>
    <mc:Fallback xmlns="">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800" fill="hold"/>
                                            <p:tgtEl>
                                              <p:spTgt spid="115"/>
                                            </p:tgtEl>
                                            <p:attrNameLst>
                                              <p:attrName>ppt_x</p:attrName>
                                            </p:attrNameLst>
                                          </p:cBhvr>
                                          <p:tavLst>
                                            <p:tav tm="0">
                                              <p:val>
                                                <p:strVal val="#ppt_x"/>
                                              </p:val>
                                            </p:tav>
                                            <p:tav tm="100000">
                                              <p:val>
                                                <p:strVal val="#ppt_x"/>
                                              </p:val>
                                            </p:tav>
                                          </p:tavLst>
                                        </p:anim>
                                        <p:anim calcmode="lin" valueType="num">
                                          <p:cBhvr additive="base">
                                            <p:cTn id="8" dur="800" fill="hold"/>
                                            <p:tgtEl>
                                              <p:spTgt spid="11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600"/>
                                      </p:stCondLst>
                                      <p:childTnLst>
                                        <p:set>
                                          <p:cBhvr>
                                            <p:cTn id="10" dur="1" fill="hold">
                                              <p:stCondLst>
                                                <p:cond delay="0"/>
                                              </p:stCondLst>
                                            </p:cTn>
                                            <p:tgtEl>
                                              <p:spTgt spid="116"/>
                                            </p:tgtEl>
                                            <p:attrNameLst>
                                              <p:attrName>style.visibility</p:attrName>
                                            </p:attrNameLst>
                                          </p:cBhvr>
                                          <p:to>
                                            <p:strVal val="visible"/>
                                          </p:to>
                                        </p:set>
                                        <p:anim calcmode="lin" valueType="num">
                                          <p:cBhvr additive="base">
                                            <p:cTn id="11" dur="900" fill="hold"/>
                                            <p:tgtEl>
                                              <p:spTgt spid="116"/>
                                            </p:tgtEl>
                                            <p:attrNameLst>
                                              <p:attrName>ppt_x</p:attrName>
                                            </p:attrNameLst>
                                          </p:cBhvr>
                                          <p:tavLst>
                                            <p:tav tm="0">
                                              <p:val>
                                                <p:strVal val="#ppt_x"/>
                                              </p:val>
                                            </p:tav>
                                            <p:tav tm="100000">
                                              <p:val>
                                                <p:strVal val="#ppt_x"/>
                                              </p:val>
                                            </p:tav>
                                          </p:tavLst>
                                        </p:anim>
                                        <p:anim calcmode="lin" valueType="num">
                                          <p:cBhvr additive="base">
                                            <p:cTn id="12" dur="900" fill="hold"/>
                                            <p:tgtEl>
                                              <p:spTgt spid="11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900"/>
                                      </p:stCondLst>
                                      <p:childTnLst>
                                        <p:set>
                                          <p:cBhvr>
                                            <p:cTn id="14" dur="1" fill="hold">
                                              <p:stCondLst>
                                                <p:cond delay="0"/>
                                              </p:stCondLst>
                                            </p:cTn>
                                            <p:tgtEl>
                                              <p:spTgt spid="117"/>
                                            </p:tgtEl>
                                            <p:attrNameLst>
                                              <p:attrName>style.visibility</p:attrName>
                                            </p:attrNameLst>
                                          </p:cBhvr>
                                          <p:to>
                                            <p:strVal val="visible"/>
                                          </p:to>
                                        </p:set>
                                        <p:anim calcmode="lin" valueType="num">
                                          <p:cBhvr additive="base">
                                            <p:cTn id="15" dur="1000" fill="hold"/>
                                            <p:tgtEl>
                                              <p:spTgt spid="117"/>
                                            </p:tgtEl>
                                            <p:attrNameLst>
                                              <p:attrName>ppt_x</p:attrName>
                                            </p:attrNameLst>
                                          </p:cBhvr>
                                          <p:tavLst>
                                            <p:tav tm="0">
                                              <p:val>
                                                <p:strVal val="#ppt_x"/>
                                              </p:val>
                                            </p:tav>
                                            <p:tav tm="100000">
                                              <p:val>
                                                <p:strVal val="#ppt_x"/>
                                              </p:val>
                                            </p:tav>
                                          </p:tavLst>
                                        </p:anim>
                                        <p:anim calcmode="lin" valueType="num">
                                          <p:cBhvr additive="base">
                                            <p:cTn id="16" dur="1000" fill="hold"/>
                                            <p:tgtEl>
                                              <p:spTgt spid="117"/>
                                            </p:tgtEl>
                                            <p:attrNameLst>
                                              <p:attrName>ppt_y</p:attrName>
                                            </p:attrNameLst>
                                          </p:cBhvr>
                                          <p:tavLst>
                                            <p:tav tm="0">
                                              <p:val>
                                                <p:strVal val="0-#ppt_h/2"/>
                                              </p:val>
                                            </p:tav>
                                            <p:tav tm="100000">
                                              <p:val>
                                                <p:strVal val="#ppt_y"/>
                                              </p:val>
                                            </p:tav>
                                          </p:tavLst>
                                        </p:anim>
                                      </p:childTnLst>
                                    </p:cTn>
                                  </p:par>
                                  <p:par>
                                    <p:cTn id="17" presetID="10" presetClass="entr" presetSubtype="0" fill="hold" grpId="0" nodeType="withEffect">
                                      <p:stCondLst>
                                        <p:cond delay="70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400"/>
                                            <p:tgtEl>
                                              <p:spTgt spid="16"/>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400"/>
                                            <p:tgtEl>
                                              <p:spTgt spid="15"/>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400"/>
                                            <p:tgtEl>
                                              <p:spTgt spid="17"/>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83"/>
                                            </p:tgtEl>
                                            <p:attrNameLst>
                                              <p:attrName>style.visibility</p:attrName>
                                            </p:attrNameLst>
                                          </p:cBhvr>
                                          <p:to>
                                            <p:strVal val="visible"/>
                                          </p:to>
                                        </p:set>
                                        <p:animEffect transition="in" filter="fade">
                                          <p:cBhvr>
                                            <p:cTn id="28" dur="700"/>
                                            <p:tgtEl>
                                              <p:spTgt spid="83"/>
                                            </p:tgtEl>
                                          </p:cBhvr>
                                        </p:animEffect>
                                      </p:childTnLst>
                                    </p:cTn>
                                  </p:par>
                                  <p:par>
                                    <p:cTn id="29" presetID="10" presetClass="entr" presetSubtype="0" fill="hold" grpId="0" nodeType="withEffect">
                                      <p:stCondLst>
                                        <p:cond delay="1100"/>
                                      </p:stCondLst>
                                      <p:childTnLst>
                                        <p:set>
                                          <p:cBhvr>
                                            <p:cTn id="30" dur="1" fill="hold">
                                              <p:stCondLst>
                                                <p:cond delay="0"/>
                                              </p:stCondLst>
                                            </p:cTn>
                                            <p:tgtEl>
                                              <p:spTgt spid="68"/>
                                            </p:tgtEl>
                                            <p:attrNameLst>
                                              <p:attrName>style.visibility</p:attrName>
                                            </p:attrNameLst>
                                          </p:cBhvr>
                                          <p:to>
                                            <p:strVal val="visible"/>
                                          </p:to>
                                        </p:set>
                                        <p:animEffect transition="in" filter="fade">
                                          <p:cBhvr>
                                            <p:cTn id="31" dur="400"/>
                                            <p:tgtEl>
                                              <p:spTgt spid="68"/>
                                            </p:tgtEl>
                                          </p:cBhvr>
                                        </p:animEffect>
                                      </p:childTnLst>
                                    </p:cTn>
                                  </p:par>
                                  <p:par>
                                    <p:cTn id="32" presetID="10" presetClass="entr" presetSubtype="0" fill="hold" grpId="0" nodeType="withEffect">
                                      <p:stCondLst>
                                        <p:cond delay="1100"/>
                                      </p:stCondLst>
                                      <p:childTnLst>
                                        <p:set>
                                          <p:cBhvr>
                                            <p:cTn id="33" dur="1" fill="hold">
                                              <p:stCondLst>
                                                <p:cond delay="0"/>
                                              </p:stCondLst>
                                            </p:cTn>
                                            <p:tgtEl>
                                              <p:spTgt spid="67"/>
                                            </p:tgtEl>
                                            <p:attrNameLst>
                                              <p:attrName>style.visibility</p:attrName>
                                            </p:attrNameLst>
                                          </p:cBhvr>
                                          <p:to>
                                            <p:strVal val="visible"/>
                                          </p:to>
                                        </p:set>
                                        <p:animEffect transition="in" filter="fade">
                                          <p:cBhvr>
                                            <p:cTn id="34" dur="400"/>
                                            <p:tgtEl>
                                              <p:spTgt spid="67"/>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69"/>
                                            </p:tgtEl>
                                            <p:attrNameLst>
                                              <p:attrName>style.visibility</p:attrName>
                                            </p:attrNameLst>
                                          </p:cBhvr>
                                          <p:to>
                                            <p:strVal val="visible"/>
                                          </p:to>
                                        </p:set>
                                        <p:animEffect transition="in" filter="fade">
                                          <p:cBhvr>
                                            <p:cTn id="37" dur="400"/>
                                            <p:tgtEl>
                                              <p:spTgt spid="69"/>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84"/>
                                            </p:tgtEl>
                                            <p:attrNameLst>
                                              <p:attrName>style.visibility</p:attrName>
                                            </p:attrNameLst>
                                          </p:cBhvr>
                                          <p:to>
                                            <p:strVal val="visible"/>
                                          </p:to>
                                        </p:set>
                                        <p:animEffect transition="in" filter="fade">
                                          <p:cBhvr>
                                            <p:cTn id="40" dur="700"/>
                                            <p:tgtEl>
                                              <p:spTgt spid="84"/>
                                            </p:tgtEl>
                                          </p:cBhvr>
                                        </p:animEffect>
                                      </p:childTnLst>
                                    </p:cTn>
                                  </p:par>
                                  <p:par>
                                    <p:cTn id="41" presetID="10" presetClass="entr" presetSubtype="0" fill="hold" grpId="0" nodeType="withEffect">
                                      <p:stCondLst>
                                        <p:cond delay="1400"/>
                                      </p:stCondLst>
                                      <p:childTnLst>
                                        <p:set>
                                          <p:cBhvr>
                                            <p:cTn id="42" dur="1" fill="hold">
                                              <p:stCondLst>
                                                <p:cond delay="0"/>
                                              </p:stCondLst>
                                            </p:cTn>
                                            <p:tgtEl>
                                              <p:spTgt spid="93"/>
                                            </p:tgtEl>
                                            <p:attrNameLst>
                                              <p:attrName>style.visibility</p:attrName>
                                            </p:attrNameLst>
                                          </p:cBhvr>
                                          <p:to>
                                            <p:strVal val="visible"/>
                                          </p:to>
                                        </p:set>
                                        <p:animEffect transition="in" filter="fade">
                                          <p:cBhvr>
                                            <p:cTn id="43" dur="400"/>
                                            <p:tgtEl>
                                              <p:spTgt spid="93"/>
                                            </p:tgtEl>
                                          </p:cBhvr>
                                        </p:animEffect>
                                      </p:childTnLst>
                                    </p:cTn>
                                  </p:par>
                                  <p:par>
                                    <p:cTn id="44" presetID="10" presetClass="entr" presetSubtype="0" fill="hold" grpId="0" nodeType="withEffect">
                                      <p:stCondLst>
                                        <p:cond delay="1400"/>
                                      </p:stCondLst>
                                      <p:childTnLst>
                                        <p:set>
                                          <p:cBhvr>
                                            <p:cTn id="45" dur="1" fill="hold">
                                              <p:stCondLst>
                                                <p:cond delay="0"/>
                                              </p:stCondLst>
                                            </p:cTn>
                                            <p:tgtEl>
                                              <p:spTgt spid="92"/>
                                            </p:tgtEl>
                                            <p:attrNameLst>
                                              <p:attrName>style.visibility</p:attrName>
                                            </p:attrNameLst>
                                          </p:cBhvr>
                                          <p:to>
                                            <p:strVal val="visible"/>
                                          </p:to>
                                        </p:set>
                                        <p:animEffect transition="in" filter="fade">
                                          <p:cBhvr>
                                            <p:cTn id="46" dur="400"/>
                                            <p:tgtEl>
                                              <p:spTgt spid="92"/>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91"/>
                                            </p:tgtEl>
                                            <p:attrNameLst>
                                              <p:attrName>style.visibility</p:attrName>
                                            </p:attrNameLst>
                                          </p:cBhvr>
                                          <p:to>
                                            <p:strVal val="visible"/>
                                          </p:to>
                                        </p:set>
                                        <p:animEffect transition="in" filter="fade">
                                          <p:cBhvr>
                                            <p:cTn id="49" dur="400"/>
                                            <p:tgtEl>
                                              <p:spTgt spid="91"/>
                                            </p:tgtEl>
                                          </p:cBhvr>
                                        </p:animEffect>
                                      </p:childTnLst>
                                    </p:cTn>
                                  </p:par>
                                  <p:par>
                                    <p:cTn id="50" presetID="10" presetClass="entr" presetSubtype="0" fill="hold" grpId="0" nodeType="withEffect">
                                      <p:stCondLst>
                                        <p:cond delay="1400"/>
                                      </p:stCondLst>
                                      <p:childTnLst>
                                        <p:set>
                                          <p:cBhvr>
                                            <p:cTn id="51" dur="1" fill="hold">
                                              <p:stCondLst>
                                                <p:cond delay="0"/>
                                              </p:stCondLst>
                                            </p:cTn>
                                            <p:tgtEl>
                                              <p:spTgt spid="95"/>
                                            </p:tgtEl>
                                            <p:attrNameLst>
                                              <p:attrName>style.visibility</p:attrName>
                                            </p:attrNameLst>
                                          </p:cBhvr>
                                          <p:to>
                                            <p:strVal val="visible"/>
                                          </p:to>
                                        </p:set>
                                        <p:animEffect transition="in" filter="fade">
                                          <p:cBhvr>
                                            <p:cTn id="52" dur="7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68" grpId="0" animBg="1"/>
          <p:bldP spid="69" grpId="0"/>
          <p:bldP spid="84" grpId="0"/>
          <p:bldP spid="15" grpId="0" animBg="1"/>
          <p:bldP spid="16" grpId="0" animBg="1"/>
          <p:bldP spid="17" grpId="0"/>
          <p:bldP spid="83" grpId="0"/>
          <p:bldP spid="91" grpId="0" animBg="1"/>
          <p:bldP spid="92" grpId="0" animBg="1"/>
          <p:bldP spid="93" grpId="0"/>
          <p:bldP spid="95" grpId="0"/>
        </p:bldLst>
      </p:timing>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TRAFFIC FLOW</a:t>
            </a:r>
          </a:p>
        </p:txBody>
      </p:sp>
      <p:sp>
        <p:nvSpPr>
          <p:cNvPr id="3" name="Text Placeholder 2"/>
          <p:cNvSpPr>
            <a:spLocks noGrp="1"/>
          </p:cNvSpPr>
          <p:nvPr>
            <p:ph type="body" sz="quarter" idx="10"/>
          </p:nvPr>
        </p:nvSpPr>
        <p:spPr/>
        <p:txBody>
          <a:bodyPr/>
          <a:lstStyle/>
          <a:p>
            <a:r>
              <a:rPr lang="en-US" dirty="0"/>
              <a:t>Where do members on our website</a:t>
            </a:r>
          </a:p>
        </p:txBody>
      </p:sp>
      <p:sp>
        <p:nvSpPr>
          <p:cNvPr id="13" name="Freeform 12"/>
          <p:cNvSpPr/>
          <p:nvPr/>
        </p:nvSpPr>
        <p:spPr>
          <a:xfrm>
            <a:off x="3152966" y="2420888"/>
            <a:ext cx="4723863" cy="2810600"/>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215900">
            <a:gradFill>
              <a:gsLst>
                <a:gs pos="0">
                  <a:schemeClr val="accent1">
                    <a:lumMod val="75000"/>
                  </a:schemeClr>
                </a:gs>
                <a:gs pos="10000">
                  <a:schemeClr val="accent1"/>
                </a:gs>
                <a:gs pos="88000">
                  <a:schemeClr val="accent1"/>
                </a:gs>
                <a:gs pos="100000">
                  <a:schemeClr val="accent1">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Freeform 13"/>
          <p:cNvSpPr/>
          <p:nvPr/>
        </p:nvSpPr>
        <p:spPr>
          <a:xfrm>
            <a:off x="3152965" y="2269567"/>
            <a:ext cx="4633760" cy="1413624"/>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76200">
            <a:gradFill>
              <a:gsLst>
                <a:gs pos="0">
                  <a:schemeClr val="accent1">
                    <a:lumMod val="75000"/>
                  </a:schemeClr>
                </a:gs>
                <a:gs pos="11000">
                  <a:schemeClr val="accent1"/>
                </a:gs>
                <a:gs pos="95000">
                  <a:schemeClr val="accent1"/>
                </a:gs>
                <a:gs pos="100000">
                  <a:schemeClr val="accent1">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 name="Freeform 14"/>
          <p:cNvSpPr/>
          <p:nvPr/>
        </p:nvSpPr>
        <p:spPr>
          <a:xfrm flipV="1">
            <a:off x="3246589" y="2375879"/>
            <a:ext cx="4630299" cy="1333411"/>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215900">
            <a:gradFill>
              <a:gsLst>
                <a:gs pos="0">
                  <a:schemeClr val="accent4">
                    <a:lumMod val="75000"/>
                  </a:schemeClr>
                </a:gs>
                <a:gs pos="7000">
                  <a:schemeClr val="accent4"/>
                </a:gs>
                <a:gs pos="91000">
                  <a:schemeClr val="accent4"/>
                </a:gs>
                <a:gs pos="100000">
                  <a:schemeClr val="accent4">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Freeform 15"/>
          <p:cNvSpPr/>
          <p:nvPr/>
        </p:nvSpPr>
        <p:spPr>
          <a:xfrm flipV="1">
            <a:off x="3243768" y="3763162"/>
            <a:ext cx="4507429" cy="107409"/>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63500">
            <a:gradFill>
              <a:gsLst>
                <a:gs pos="0">
                  <a:schemeClr val="accent4">
                    <a:lumMod val="75000"/>
                  </a:schemeClr>
                </a:gs>
                <a:gs pos="7000">
                  <a:schemeClr val="accent4"/>
                </a:gs>
                <a:gs pos="95000">
                  <a:schemeClr val="accent4"/>
                </a:gs>
                <a:gs pos="100000">
                  <a:schemeClr val="accent4">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4" name="Freeform 73"/>
          <p:cNvSpPr/>
          <p:nvPr/>
        </p:nvSpPr>
        <p:spPr>
          <a:xfrm>
            <a:off x="3152965" y="3911678"/>
            <a:ext cx="4771756" cy="1495463"/>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50800">
            <a:gradFill>
              <a:gsLst>
                <a:gs pos="0">
                  <a:schemeClr val="accent4">
                    <a:lumMod val="75000"/>
                  </a:schemeClr>
                </a:gs>
                <a:gs pos="7000">
                  <a:schemeClr val="accent4"/>
                </a:gs>
                <a:gs pos="95000">
                  <a:schemeClr val="accent4"/>
                </a:gs>
                <a:gs pos="100000">
                  <a:schemeClr val="accent4">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3" name="TextBox 72"/>
          <p:cNvSpPr txBox="1"/>
          <p:nvPr/>
        </p:nvSpPr>
        <p:spPr>
          <a:xfrm>
            <a:off x="8736293" y="2005374"/>
            <a:ext cx="2982192" cy="646331"/>
          </a:xfrm>
          <a:prstGeom prst="rect">
            <a:avLst/>
          </a:prstGeom>
          <a:noFill/>
        </p:spPr>
        <p:txBody>
          <a:bodyPr wrap="square" rtlCol="0">
            <a:spAutoFit/>
          </a:bodyPr>
          <a:lstStyle/>
          <a:p>
            <a:r>
              <a:rPr lang="en-US" sz="2133" dirty="0"/>
              <a:t>80%</a:t>
            </a:r>
          </a:p>
          <a:p>
            <a:r>
              <a:rPr lang="en-US" sz="1467" dirty="0"/>
              <a:t>Only landing page</a:t>
            </a:r>
          </a:p>
        </p:txBody>
      </p:sp>
      <p:sp>
        <p:nvSpPr>
          <p:cNvPr id="17" name="Freeform 16"/>
          <p:cNvSpPr/>
          <p:nvPr/>
        </p:nvSpPr>
        <p:spPr>
          <a:xfrm flipV="1">
            <a:off x="3153313" y="4965171"/>
            <a:ext cx="4723576" cy="211309"/>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177800">
            <a:gradFill>
              <a:gsLst>
                <a:gs pos="0">
                  <a:schemeClr val="tx2">
                    <a:lumMod val="75000"/>
                  </a:schemeClr>
                </a:gs>
                <a:gs pos="18000">
                  <a:schemeClr val="tx2"/>
                </a:gs>
                <a:gs pos="83000">
                  <a:schemeClr val="tx2"/>
                </a:gs>
                <a:gs pos="100000">
                  <a:schemeClr val="tx2">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 name="Freeform 17"/>
          <p:cNvSpPr/>
          <p:nvPr/>
        </p:nvSpPr>
        <p:spPr>
          <a:xfrm flipV="1">
            <a:off x="3153313" y="3858953"/>
            <a:ext cx="4597948" cy="1179891"/>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88900">
            <a:gradFill>
              <a:gsLst>
                <a:gs pos="0">
                  <a:schemeClr val="tx2">
                    <a:lumMod val="75000"/>
                  </a:schemeClr>
                </a:gs>
                <a:gs pos="15000">
                  <a:schemeClr val="tx2"/>
                </a:gs>
                <a:gs pos="95000">
                  <a:schemeClr val="tx2"/>
                </a:gs>
                <a:gs pos="100000">
                  <a:schemeClr val="tx2">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Freeform 18"/>
          <p:cNvSpPr/>
          <p:nvPr/>
        </p:nvSpPr>
        <p:spPr>
          <a:xfrm flipV="1">
            <a:off x="3153312" y="2564904"/>
            <a:ext cx="4723576" cy="2400267"/>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88900">
            <a:gradFill>
              <a:gsLst>
                <a:gs pos="0">
                  <a:schemeClr val="tx2">
                    <a:lumMod val="75000"/>
                  </a:schemeClr>
                </a:gs>
                <a:gs pos="15000">
                  <a:schemeClr val="tx2"/>
                </a:gs>
                <a:gs pos="91000">
                  <a:schemeClr val="tx2"/>
                </a:gs>
                <a:gs pos="100000">
                  <a:schemeClr val="tx2">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Oval 36"/>
          <p:cNvSpPr>
            <a:spLocks noChangeArrowheads="1"/>
          </p:cNvSpPr>
          <p:nvPr/>
        </p:nvSpPr>
        <p:spPr bwMode="auto">
          <a:xfrm>
            <a:off x="7600055" y="4570220"/>
            <a:ext cx="1042339" cy="1043139"/>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5" name="Oval 37"/>
          <p:cNvSpPr>
            <a:spLocks noChangeArrowheads="1"/>
          </p:cNvSpPr>
          <p:nvPr/>
        </p:nvSpPr>
        <p:spPr bwMode="auto">
          <a:xfrm>
            <a:off x="7600055" y="3223291"/>
            <a:ext cx="1044747" cy="1043140"/>
          </a:xfrm>
          <a:prstGeom prst="ellipse">
            <a:avLst/>
          </a:pr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6" name="Oval 38"/>
          <p:cNvSpPr>
            <a:spLocks noChangeArrowheads="1"/>
          </p:cNvSpPr>
          <p:nvPr/>
        </p:nvSpPr>
        <p:spPr bwMode="auto">
          <a:xfrm>
            <a:off x="7600055" y="1876361"/>
            <a:ext cx="1042339" cy="1043140"/>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2" name="Oval 44"/>
          <p:cNvSpPr>
            <a:spLocks noChangeArrowheads="1"/>
          </p:cNvSpPr>
          <p:nvPr/>
        </p:nvSpPr>
        <p:spPr bwMode="auto">
          <a:xfrm>
            <a:off x="2404108" y="3223291"/>
            <a:ext cx="1042339" cy="1043140"/>
          </a:xfrm>
          <a:prstGeom prst="ellipse">
            <a:avLst/>
          </a:pr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1" name="Oval 43"/>
          <p:cNvSpPr>
            <a:spLocks noChangeArrowheads="1"/>
          </p:cNvSpPr>
          <p:nvPr/>
        </p:nvSpPr>
        <p:spPr bwMode="auto">
          <a:xfrm>
            <a:off x="2444235" y="1876361"/>
            <a:ext cx="1041543" cy="1043140"/>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0" name="Oval 42"/>
          <p:cNvSpPr>
            <a:spLocks noChangeArrowheads="1"/>
          </p:cNvSpPr>
          <p:nvPr/>
        </p:nvSpPr>
        <p:spPr bwMode="auto">
          <a:xfrm>
            <a:off x="2445835" y="4570221"/>
            <a:ext cx="1038340" cy="1043140"/>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6" name="TextBox 75"/>
          <p:cNvSpPr txBox="1"/>
          <p:nvPr/>
        </p:nvSpPr>
        <p:spPr>
          <a:xfrm>
            <a:off x="8736293" y="3396047"/>
            <a:ext cx="2982192" cy="646331"/>
          </a:xfrm>
          <a:prstGeom prst="rect">
            <a:avLst/>
          </a:prstGeom>
          <a:noFill/>
        </p:spPr>
        <p:txBody>
          <a:bodyPr wrap="square" rtlCol="0">
            <a:spAutoFit/>
          </a:bodyPr>
          <a:lstStyle/>
          <a:p>
            <a:r>
              <a:rPr lang="en-US" sz="2133" dirty="0"/>
              <a:t>15%</a:t>
            </a:r>
            <a:br>
              <a:rPr lang="en-US" sz="2133" dirty="0"/>
            </a:br>
            <a:r>
              <a:rPr lang="en-US" sz="1467" dirty="0"/>
              <a:t>Visited cart page</a:t>
            </a:r>
          </a:p>
        </p:txBody>
      </p:sp>
      <p:sp>
        <p:nvSpPr>
          <p:cNvPr id="78" name="TextBox 77"/>
          <p:cNvSpPr txBox="1"/>
          <p:nvPr/>
        </p:nvSpPr>
        <p:spPr>
          <a:xfrm>
            <a:off x="8736293" y="4722450"/>
            <a:ext cx="2982192" cy="646331"/>
          </a:xfrm>
          <a:prstGeom prst="rect">
            <a:avLst/>
          </a:prstGeom>
          <a:noFill/>
        </p:spPr>
        <p:txBody>
          <a:bodyPr wrap="square" rtlCol="0">
            <a:spAutoFit/>
          </a:bodyPr>
          <a:lstStyle/>
          <a:p>
            <a:r>
              <a:rPr lang="en-US" sz="2133" dirty="0"/>
              <a:t>5%</a:t>
            </a:r>
          </a:p>
          <a:p>
            <a:r>
              <a:rPr lang="en-US" sz="1467" dirty="0"/>
              <a:t>Converted</a:t>
            </a:r>
          </a:p>
        </p:txBody>
      </p:sp>
      <p:sp>
        <p:nvSpPr>
          <p:cNvPr id="79" name="Rectangle 78"/>
          <p:cNvSpPr/>
          <p:nvPr/>
        </p:nvSpPr>
        <p:spPr>
          <a:xfrm>
            <a:off x="1952832" y="1808161"/>
            <a:ext cx="268947" cy="3864459"/>
          </a:xfrm>
          <a:custGeom>
            <a:avLst/>
            <a:gdLst>
              <a:gd name="connsiteX0" fmla="*/ 0 w 1476164"/>
              <a:gd name="connsiteY0" fmla="*/ 0 h 2568646"/>
              <a:gd name="connsiteX1" fmla="*/ 1476164 w 1476164"/>
              <a:gd name="connsiteY1" fmla="*/ 0 h 2568646"/>
              <a:gd name="connsiteX2" fmla="*/ 1476164 w 1476164"/>
              <a:gd name="connsiteY2" fmla="*/ 2568646 h 2568646"/>
              <a:gd name="connsiteX3" fmla="*/ 0 w 1476164"/>
              <a:gd name="connsiteY3" fmla="*/ 2568646 h 2568646"/>
              <a:gd name="connsiteX4" fmla="*/ 0 w 1476164"/>
              <a:gd name="connsiteY4" fmla="*/ 0 h 2568646"/>
              <a:gd name="connsiteX0" fmla="*/ 0 w 1476164"/>
              <a:gd name="connsiteY0" fmla="*/ 0 h 2568646"/>
              <a:gd name="connsiteX1" fmla="*/ 1476164 w 1476164"/>
              <a:gd name="connsiteY1" fmla="*/ 0 h 2568646"/>
              <a:gd name="connsiteX2" fmla="*/ 1471488 w 1476164"/>
              <a:gd name="connsiteY2" fmla="*/ 930376 h 2568646"/>
              <a:gd name="connsiteX3" fmla="*/ 1476164 w 1476164"/>
              <a:gd name="connsiteY3" fmla="*/ 2568646 h 2568646"/>
              <a:gd name="connsiteX4" fmla="*/ 0 w 1476164"/>
              <a:gd name="connsiteY4" fmla="*/ 2568646 h 2568646"/>
              <a:gd name="connsiteX5" fmla="*/ 0 w 1476164"/>
              <a:gd name="connsiteY5" fmla="*/ 0 h 2568646"/>
              <a:gd name="connsiteX0" fmla="*/ 1471488 w 1562928"/>
              <a:gd name="connsiteY0" fmla="*/ 930376 h 2568646"/>
              <a:gd name="connsiteX1" fmla="*/ 1476164 w 1562928"/>
              <a:gd name="connsiteY1" fmla="*/ 2568646 h 2568646"/>
              <a:gd name="connsiteX2" fmla="*/ 0 w 1562928"/>
              <a:gd name="connsiteY2" fmla="*/ 2568646 h 2568646"/>
              <a:gd name="connsiteX3" fmla="*/ 0 w 1562928"/>
              <a:gd name="connsiteY3" fmla="*/ 0 h 2568646"/>
              <a:gd name="connsiteX4" fmla="*/ 1476164 w 1562928"/>
              <a:gd name="connsiteY4" fmla="*/ 0 h 2568646"/>
              <a:gd name="connsiteX5" fmla="*/ 1562928 w 1562928"/>
              <a:gd name="connsiteY5" fmla="*/ 1021816 h 2568646"/>
              <a:gd name="connsiteX0" fmla="*/ 1471488 w 1562928"/>
              <a:gd name="connsiteY0" fmla="*/ 930376 h 2568646"/>
              <a:gd name="connsiteX1" fmla="*/ 1476164 w 1562928"/>
              <a:gd name="connsiteY1" fmla="*/ 2568646 h 2568646"/>
              <a:gd name="connsiteX2" fmla="*/ 0 w 1562928"/>
              <a:gd name="connsiteY2" fmla="*/ 2568646 h 2568646"/>
              <a:gd name="connsiteX3" fmla="*/ 0 w 1562928"/>
              <a:gd name="connsiteY3" fmla="*/ 0 h 2568646"/>
              <a:gd name="connsiteX4" fmla="*/ 1476164 w 1562928"/>
              <a:gd name="connsiteY4" fmla="*/ 0 h 2568646"/>
              <a:gd name="connsiteX5" fmla="*/ 1562928 w 1562928"/>
              <a:gd name="connsiteY5" fmla="*/ 1021816 h 2568646"/>
              <a:gd name="connsiteX0" fmla="*/ 1471488 w 1562928"/>
              <a:gd name="connsiteY0" fmla="*/ 930376 h 2568646"/>
              <a:gd name="connsiteX1" fmla="*/ 1476164 w 1562928"/>
              <a:gd name="connsiteY1" fmla="*/ 2568646 h 2568646"/>
              <a:gd name="connsiteX2" fmla="*/ 0 w 1562928"/>
              <a:gd name="connsiteY2" fmla="*/ 2568646 h 2568646"/>
              <a:gd name="connsiteX3" fmla="*/ 0 w 1562928"/>
              <a:gd name="connsiteY3" fmla="*/ 0 h 2568646"/>
              <a:gd name="connsiteX4" fmla="*/ 1476164 w 1562928"/>
              <a:gd name="connsiteY4" fmla="*/ 0 h 2568646"/>
              <a:gd name="connsiteX5" fmla="*/ 1562928 w 1562928"/>
              <a:gd name="connsiteY5" fmla="*/ 1021816 h 2568646"/>
              <a:gd name="connsiteX0" fmla="*/ 1476164 w 1562928"/>
              <a:gd name="connsiteY0" fmla="*/ 2568646 h 2568646"/>
              <a:gd name="connsiteX1" fmla="*/ 0 w 1562928"/>
              <a:gd name="connsiteY1" fmla="*/ 2568646 h 2568646"/>
              <a:gd name="connsiteX2" fmla="*/ 0 w 1562928"/>
              <a:gd name="connsiteY2" fmla="*/ 0 h 2568646"/>
              <a:gd name="connsiteX3" fmla="*/ 1476164 w 1562928"/>
              <a:gd name="connsiteY3" fmla="*/ 0 h 2568646"/>
              <a:gd name="connsiteX4" fmla="*/ 1562928 w 1562928"/>
              <a:gd name="connsiteY4" fmla="*/ 1021816 h 2568646"/>
              <a:gd name="connsiteX0" fmla="*/ 1476164 w 1476164"/>
              <a:gd name="connsiteY0" fmla="*/ 2568646 h 2568646"/>
              <a:gd name="connsiteX1" fmla="*/ 0 w 1476164"/>
              <a:gd name="connsiteY1" fmla="*/ 2568646 h 2568646"/>
              <a:gd name="connsiteX2" fmla="*/ 0 w 1476164"/>
              <a:gd name="connsiteY2" fmla="*/ 0 h 2568646"/>
              <a:gd name="connsiteX3" fmla="*/ 1476164 w 1476164"/>
              <a:gd name="connsiteY3" fmla="*/ 0 h 2568646"/>
            </a:gdLst>
            <a:ahLst/>
            <a:cxnLst>
              <a:cxn ang="0">
                <a:pos x="connsiteX0" y="connsiteY0"/>
              </a:cxn>
              <a:cxn ang="0">
                <a:pos x="connsiteX1" y="connsiteY1"/>
              </a:cxn>
              <a:cxn ang="0">
                <a:pos x="connsiteX2" y="connsiteY2"/>
              </a:cxn>
              <a:cxn ang="0">
                <a:pos x="connsiteX3" y="connsiteY3"/>
              </a:cxn>
            </a:cxnLst>
            <a:rect l="l" t="t" r="r" b="b"/>
            <a:pathLst>
              <a:path w="1476164" h="2568646">
                <a:moveTo>
                  <a:pt x="1476164" y="2568646"/>
                </a:moveTo>
                <a:lnTo>
                  <a:pt x="0" y="2568646"/>
                </a:lnTo>
                <a:lnTo>
                  <a:pt x="0" y="0"/>
                </a:lnTo>
                <a:lnTo>
                  <a:pt x="1476164" y="0"/>
                </a:lnTo>
              </a:path>
            </a:pathLst>
          </a:custGeom>
          <a:noFill/>
          <a:ln>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0" name="TextBox 79"/>
          <p:cNvSpPr txBox="1"/>
          <p:nvPr/>
        </p:nvSpPr>
        <p:spPr>
          <a:xfrm rot="16200000">
            <a:off x="168867" y="3581342"/>
            <a:ext cx="2982192" cy="318100"/>
          </a:xfrm>
          <a:prstGeom prst="rect">
            <a:avLst/>
          </a:prstGeom>
          <a:noFill/>
        </p:spPr>
        <p:txBody>
          <a:bodyPr wrap="square" rtlCol="0">
            <a:spAutoFit/>
          </a:bodyPr>
          <a:lstStyle/>
          <a:p>
            <a:pPr algn="ctr"/>
            <a:r>
              <a:rPr lang="en-US" sz="1467" dirty="0"/>
              <a:t>Top three most desired pages</a:t>
            </a:r>
          </a:p>
        </p:txBody>
      </p:sp>
      <p:sp>
        <p:nvSpPr>
          <p:cNvPr id="23" name="Freeform 139"/>
          <p:cNvSpPr>
            <a:spLocks noEditPoints="1"/>
          </p:cNvSpPr>
          <p:nvPr/>
        </p:nvSpPr>
        <p:spPr bwMode="auto">
          <a:xfrm>
            <a:off x="7805785" y="2073682"/>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39"/>
          <p:cNvSpPr>
            <a:spLocks noEditPoints="1"/>
          </p:cNvSpPr>
          <p:nvPr/>
        </p:nvSpPr>
        <p:spPr bwMode="auto">
          <a:xfrm>
            <a:off x="7805785" y="3420347"/>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38"/>
          <p:cNvSpPr>
            <a:spLocks noEditPoints="1"/>
          </p:cNvSpPr>
          <p:nvPr/>
        </p:nvSpPr>
        <p:spPr bwMode="auto">
          <a:xfrm>
            <a:off x="7915236" y="4833814"/>
            <a:ext cx="531351" cy="467296"/>
          </a:xfrm>
          <a:custGeom>
            <a:avLst/>
            <a:gdLst>
              <a:gd name="T0" fmla="*/ 512 w 515"/>
              <a:gd name="T1" fmla="*/ 2 h 453"/>
              <a:gd name="T2" fmla="*/ 502 w 515"/>
              <a:gd name="T3" fmla="*/ 3 h 453"/>
              <a:gd name="T4" fmla="*/ 398 w 515"/>
              <a:gd name="T5" fmla="*/ 134 h 453"/>
              <a:gd name="T6" fmla="*/ 398 w 515"/>
              <a:gd name="T7" fmla="*/ 63 h 453"/>
              <a:gd name="T8" fmla="*/ 391 w 515"/>
              <a:gd name="T9" fmla="*/ 56 h 453"/>
              <a:gd name="T10" fmla="*/ 7 w 515"/>
              <a:gd name="T11" fmla="*/ 56 h 453"/>
              <a:gd name="T12" fmla="*/ 0 w 515"/>
              <a:gd name="T13" fmla="*/ 63 h 453"/>
              <a:gd name="T14" fmla="*/ 0 w 515"/>
              <a:gd name="T15" fmla="*/ 446 h 453"/>
              <a:gd name="T16" fmla="*/ 7 w 515"/>
              <a:gd name="T17" fmla="*/ 453 h 453"/>
              <a:gd name="T18" fmla="*/ 391 w 515"/>
              <a:gd name="T19" fmla="*/ 453 h 453"/>
              <a:gd name="T20" fmla="*/ 398 w 515"/>
              <a:gd name="T21" fmla="*/ 446 h 453"/>
              <a:gd name="T22" fmla="*/ 398 w 515"/>
              <a:gd name="T23" fmla="*/ 156 h 453"/>
              <a:gd name="T24" fmla="*/ 513 w 515"/>
              <a:gd name="T25" fmla="*/ 12 h 453"/>
              <a:gd name="T26" fmla="*/ 512 w 515"/>
              <a:gd name="T27" fmla="*/ 2 h 453"/>
              <a:gd name="T28" fmla="*/ 384 w 515"/>
              <a:gd name="T29" fmla="*/ 439 h 453"/>
              <a:gd name="T30" fmla="*/ 14 w 515"/>
              <a:gd name="T31" fmla="*/ 439 h 453"/>
              <a:gd name="T32" fmla="*/ 14 w 515"/>
              <a:gd name="T33" fmla="*/ 70 h 453"/>
              <a:gd name="T34" fmla="*/ 384 w 515"/>
              <a:gd name="T35" fmla="*/ 70 h 453"/>
              <a:gd name="T36" fmla="*/ 384 w 515"/>
              <a:gd name="T37" fmla="*/ 151 h 453"/>
              <a:gd name="T38" fmla="*/ 204 w 515"/>
              <a:gd name="T39" fmla="*/ 376 h 453"/>
              <a:gd name="T40" fmla="*/ 49 w 515"/>
              <a:gd name="T41" fmla="*/ 245 h 453"/>
              <a:gd name="T42" fmla="*/ 39 w 515"/>
              <a:gd name="T43" fmla="*/ 246 h 453"/>
              <a:gd name="T44" fmla="*/ 40 w 515"/>
              <a:gd name="T45" fmla="*/ 256 h 453"/>
              <a:gd name="T46" fmla="*/ 201 w 515"/>
              <a:gd name="T47" fmla="*/ 391 h 453"/>
              <a:gd name="T48" fmla="*/ 205 w 515"/>
              <a:gd name="T49" fmla="*/ 393 h 453"/>
              <a:gd name="T50" fmla="*/ 206 w 515"/>
              <a:gd name="T51" fmla="*/ 393 h 453"/>
              <a:gd name="T52" fmla="*/ 211 w 515"/>
              <a:gd name="T53" fmla="*/ 390 h 453"/>
              <a:gd name="T54" fmla="*/ 384 w 515"/>
              <a:gd name="T55" fmla="*/ 174 h 453"/>
              <a:gd name="T56" fmla="*/ 384 w 515"/>
              <a:gd name="T57" fmla="*/ 43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453">
                <a:moveTo>
                  <a:pt x="512" y="2"/>
                </a:moveTo>
                <a:cubicBezTo>
                  <a:pt x="509" y="0"/>
                  <a:pt x="504" y="0"/>
                  <a:pt x="502" y="3"/>
                </a:cubicBezTo>
                <a:cubicBezTo>
                  <a:pt x="398" y="134"/>
                  <a:pt x="398" y="134"/>
                  <a:pt x="398" y="134"/>
                </a:cubicBezTo>
                <a:cubicBezTo>
                  <a:pt x="398" y="63"/>
                  <a:pt x="398" y="63"/>
                  <a:pt x="398" y="63"/>
                </a:cubicBezTo>
                <a:cubicBezTo>
                  <a:pt x="398" y="59"/>
                  <a:pt x="394" y="56"/>
                  <a:pt x="391" y="56"/>
                </a:cubicBezTo>
                <a:cubicBezTo>
                  <a:pt x="7" y="56"/>
                  <a:pt x="7" y="56"/>
                  <a:pt x="7" y="56"/>
                </a:cubicBezTo>
                <a:cubicBezTo>
                  <a:pt x="4" y="56"/>
                  <a:pt x="0" y="59"/>
                  <a:pt x="0" y="63"/>
                </a:cubicBezTo>
                <a:cubicBezTo>
                  <a:pt x="0" y="446"/>
                  <a:pt x="0" y="446"/>
                  <a:pt x="0" y="446"/>
                </a:cubicBezTo>
                <a:cubicBezTo>
                  <a:pt x="0" y="450"/>
                  <a:pt x="4" y="453"/>
                  <a:pt x="7" y="453"/>
                </a:cubicBezTo>
                <a:cubicBezTo>
                  <a:pt x="391" y="453"/>
                  <a:pt x="391" y="453"/>
                  <a:pt x="391" y="453"/>
                </a:cubicBezTo>
                <a:cubicBezTo>
                  <a:pt x="394" y="453"/>
                  <a:pt x="398" y="450"/>
                  <a:pt x="398" y="446"/>
                </a:cubicBezTo>
                <a:cubicBezTo>
                  <a:pt x="398" y="156"/>
                  <a:pt x="398" y="156"/>
                  <a:pt x="398" y="156"/>
                </a:cubicBezTo>
                <a:cubicBezTo>
                  <a:pt x="513" y="12"/>
                  <a:pt x="513" y="12"/>
                  <a:pt x="513" y="12"/>
                </a:cubicBezTo>
                <a:cubicBezTo>
                  <a:pt x="515" y="9"/>
                  <a:pt x="515" y="5"/>
                  <a:pt x="512" y="2"/>
                </a:cubicBezTo>
                <a:close/>
                <a:moveTo>
                  <a:pt x="384" y="439"/>
                </a:moveTo>
                <a:cubicBezTo>
                  <a:pt x="14" y="439"/>
                  <a:pt x="14" y="439"/>
                  <a:pt x="14" y="439"/>
                </a:cubicBezTo>
                <a:cubicBezTo>
                  <a:pt x="14" y="70"/>
                  <a:pt x="14" y="70"/>
                  <a:pt x="14" y="70"/>
                </a:cubicBezTo>
                <a:cubicBezTo>
                  <a:pt x="384" y="70"/>
                  <a:pt x="384" y="70"/>
                  <a:pt x="384" y="70"/>
                </a:cubicBezTo>
                <a:cubicBezTo>
                  <a:pt x="384" y="151"/>
                  <a:pt x="384" y="151"/>
                  <a:pt x="384" y="151"/>
                </a:cubicBezTo>
                <a:cubicBezTo>
                  <a:pt x="204" y="376"/>
                  <a:pt x="204" y="376"/>
                  <a:pt x="204" y="376"/>
                </a:cubicBezTo>
                <a:cubicBezTo>
                  <a:pt x="49" y="245"/>
                  <a:pt x="49" y="245"/>
                  <a:pt x="49" y="245"/>
                </a:cubicBezTo>
                <a:cubicBezTo>
                  <a:pt x="46" y="243"/>
                  <a:pt x="42" y="243"/>
                  <a:pt x="39" y="246"/>
                </a:cubicBezTo>
                <a:cubicBezTo>
                  <a:pt x="37" y="249"/>
                  <a:pt x="37" y="253"/>
                  <a:pt x="40" y="256"/>
                </a:cubicBezTo>
                <a:cubicBezTo>
                  <a:pt x="201" y="391"/>
                  <a:pt x="201" y="391"/>
                  <a:pt x="201" y="391"/>
                </a:cubicBezTo>
                <a:cubicBezTo>
                  <a:pt x="202" y="392"/>
                  <a:pt x="204" y="393"/>
                  <a:pt x="205" y="393"/>
                </a:cubicBezTo>
                <a:cubicBezTo>
                  <a:pt x="206" y="393"/>
                  <a:pt x="206" y="393"/>
                  <a:pt x="206" y="393"/>
                </a:cubicBezTo>
                <a:cubicBezTo>
                  <a:pt x="208" y="393"/>
                  <a:pt x="210" y="392"/>
                  <a:pt x="211" y="390"/>
                </a:cubicBezTo>
                <a:cubicBezTo>
                  <a:pt x="384" y="174"/>
                  <a:pt x="384" y="174"/>
                  <a:pt x="384" y="174"/>
                </a:cubicBezTo>
                <a:lnTo>
                  <a:pt x="384" y="43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40"/>
          <p:cNvSpPr>
            <a:spLocks noEditPoints="1"/>
          </p:cNvSpPr>
          <p:nvPr/>
        </p:nvSpPr>
        <p:spPr bwMode="auto">
          <a:xfrm>
            <a:off x="2478511" y="3335321"/>
            <a:ext cx="815804" cy="819079"/>
          </a:xfrm>
          <a:custGeom>
            <a:avLst/>
            <a:gdLst>
              <a:gd name="T0" fmla="*/ 418 w 791"/>
              <a:gd name="T1" fmla="*/ 262 h 792"/>
              <a:gd name="T2" fmla="*/ 402 w 791"/>
              <a:gd name="T3" fmla="*/ 292 h 792"/>
              <a:gd name="T4" fmla="*/ 527 w 791"/>
              <a:gd name="T5" fmla="*/ 280 h 792"/>
              <a:gd name="T6" fmla="*/ 370 w 791"/>
              <a:gd name="T7" fmla="*/ 236 h 792"/>
              <a:gd name="T8" fmla="*/ 453 w 791"/>
              <a:gd name="T9" fmla="*/ 288 h 792"/>
              <a:gd name="T10" fmla="*/ 494 w 791"/>
              <a:gd name="T11" fmla="*/ 281 h 792"/>
              <a:gd name="T12" fmla="*/ 757 w 791"/>
              <a:gd name="T13" fmla="*/ 235 h 792"/>
              <a:gd name="T14" fmla="*/ 467 w 791"/>
              <a:gd name="T15" fmla="*/ 7 h 792"/>
              <a:gd name="T16" fmla="*/ 395 w 791"/>
              <a:gd name="T17" fmla="*/ 0 h 792"/>
              <a:gd name="T18" fmla="*/ 225 w 791"/>
              <a:gd name="T19" fmla="*/ 39 h 792"/>
              <a:gd name="T20" fmla="*/ 15 w 791"/>
              <a:gd name="T21" fmla="*/ 285 h 792"/>
              <a:gd name="T22" fmla="*/ 2 w 791"/>
              <a:gd name="T23" fmla="*/ 350 h 792"/>
              <a:gd name="T24" fmla="*/ 0 w 791"/>
              <a:gd name="T25" fmla="*/ 419 h 792"/>
              <a:gd name="T26" fmla="*/ 167 w 791"/>
              <a:gd name="T27" fmla="*/ 719 h 792"/>
              <a:gd name="T28" fmla="*/ 71 w 791"/>
              <a:gd name="T29" fmla="*/ 597 h 792"/>
              <a:gd name="T30" fmla="*/ 14 w 791"/>
              <a:gd name="T31" fmla="*/ 382 h 792"/>
              <a:gd name="T32" fmla="*/ 18 w 791"/>
              <a:gd name="T33" fmla="*/ 336 h 792"/>
              <a:gd name="T34" fmla="*/ 122 w 791"/>
              <a:gd name="T35" fmla="*/ 524 h 792"/>
              <a:gd name="T36" fmla="*/ 117 w 791"/>
              <a:gd name="T37" fmla="*/ 177 h 792"/>
              <a:gd name="T38" fmla="*/ 101 w 791"/>
              <a:gd name="T39" fmla="*/ 153 h 792"/>
              <a:gd name="T40" fmla="*/ 198 w 791"/>
              <a:gd name="T41" fmla="*/ 69 h 792"/>
              <a:gd name="T42" fmla="*/ 248 w 791"/>
              <a:gd name="T43" fmla="*/ 68 h 792"/>
              <a:gd name="T44" fmla="*/ 221 w 791"/>
              <a:gd name="T45" fmla="*/ 77 h 792"/>
              <a:gd name="T46" fmla="*/ 443 w 791"/>
              <a:gd name="T47" fmla="*/ 17 h 792"/>
              <a:gd name="T48" fmla="*/ 300 w 791"/>
              <a:gd name="T49" fmla="*/ 86 h 792"/>
              <a:gd name="T50" fmla="*/ 263 w 791"/>
              <a:gd name="T51" fmla="*/ 64 h 792"/>
              <a:gd name="T52" fmla="*/ 757 w 791"/>
              <a:gd name="T53" fmla="*/ 519 h 792"/>
              <a:gd name="T54" fmla="*/ 732 w 791"/>
              <a:gd name="T55" fmla="*/ 273 h 792"/>
              <a:gd name="T56" fmla="*/ 725 w 791"/>
              <a:gd name="T57" fmla="*/ 259 h 792"/>
              <a:gd name="T58" fmla="*/ 642 w 791"/>
              <a:gd name="T59" fmla="*/ 315 h 792"/>
              <a:gd name="T60" fmla="*/ 602 w 791"/>
              <a:gd name="T61" fmla="*/ 392 h 792"/>
              <a:gd name="T62" fmla="*/ 591 w 791"/>
              <a:gd name="T63" fmla="*/ 419 h 792"/>
              <a:gd name="T64" fmla="*/ 454 w 791"/>
              <a:gd name="T65" fmla="*/ 677 h 792"/>
              <a:gd name="T66" fmla="*/ 323 w 791"/>
              <a:gd name="T67" fmla="*/ 460 h 792"/>
              <a:gd name="T68" fmla="*/ 310 w 791"/>
              <a:gd name="T69" fmla="*/ 240 h 792"/>
              <a:gd name="T70" fmla="*/ 434 w 791"/>
              <a:gd name="T71" fmla="*/ 180 h 792"/>
              <a:gd name="T72" fmla="*/ 400 w 791"/>
              <a:gd name="T73" fmla="*/ 104 h 792"/>
              <a:gd name="T74" fmla="*/ 79 w 791"/>
              <a:gd name="T75" fmla="*/ 444 h 792"/>
              <a:gd name="T76" fmla="*/ 322 w 791"/>
              <a:gd name="T77" fmla="*/ 97 h 792"/>
              <a:gd name="T78" fmla="*/ 305 w 791"/>
              <a:gd name="T79" fmla="*/ 115 h 792"/>
              <a:gd name="T80" fmla="*/ 479 w 791"/>
              <a:gd name="T81" fmla="*/ 76 h 792"/>
              <a:gd name="T82" fmla="*/ 327 w 791"/>
              <a:gd name="T83" fmla="*/ 122 h 792"/>
              <a:gd name="T84" fmla="*/ 381 w 791"/>
              <a:gd name="T85" fmla="*/ 164 h 792"/>
              <a:gd name="T86" fmla="*/ 337 w 791"/>
              <a:gd name="T87" fmla="*/ 189 h 792"/>
              <a:gd name="T88" fmla="*/ 255 w 791"/>
              <a:gd name="T89" fmla="*/ 144 h 792"/>
              <a:gd name="T90" fmla="*/ 360 w 791"/>
              <a:gd name="T91" fmla="*/ 168 h 792"/>
              <a:gd name="T92" fmla="*/ 330 w 791"/>
              <a:gd name="T93" fmla="*/ 176 h 792"/>
              <a:gd name="T94" fmla="*/ 229 w 791"/>
              <a:gd name="T95" fmla="*/ 389 h 792"/>
              <a:gd name="T96" fmla="*/ 325 w 791"/>
              <a:gd name="T97" fmla="*/ 474 h 792"/>
              <a:gd name="T98" fmla="*/ 402 w 791"/>
              <a:gd name="T99" fmla="*/ 567 h 792"/>
              <a:gd name="T100" fmla="*/ 423 w 791"/>
              <a:gd name="T101" fmla="*/ 165 h 792"/>
              <a:gd name="T102" fmla="*/ 240 w 791"/>
              <a:gd name="T103" fmla="*/ 648 h 792"/>
              <a:gd name="T104" fmla="*/ 220 w 791"/>
              <a:gd name="T105" fmla="*/ 533 h 792"/>
              <a:gd name="T106" fmla="*/ 458 w 791"/>
              <a:gd name="T107" fmla="*/ 691 h 792"/>
              <a:gd name="T108" fmla="*/ 536 w 791"/>
              <a:gd name="T109" fmla="*/ 648 h 792"/>
              <a:gd name="T110" fmla="*/ 570 w 791"/>
              <a:gd name="T111" fmla="*/ 592 h 792"/>
              <a:gd name="T112" fmla="*/ 669 w 791"/>
              <a:gd name="T113"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1" h="792">
                <a:moveTo>
                  <a:pt x="495" y="267"/>
                </a:moveTo>
                <a:cubicBezTo>
                  <a:pt x="495" y="267"/>
                  <a:pt x="495" y="267"/>
                  <a:pt x="494" y="267"/>
                </a:cubicBezTo>
                <a:cubicBezTo>
                  <a:pt x="489" y="267"/>
                  <a:pt x="472" y="265"/>
                  <a:pt x="463" y="264"/>
                </a:cubicBezTo>
                <a:cubicBezTo>
                  <a:pt x="453" y="252"/>
                  <a:pt x="430" y="223"/>
                  <a:pt x="413" y="223"/>
                </a:cubicBezTo>
                <a:cubicBezTo>
                  <a:pt x="413" y="223"/>
                  <a:pt x="412" y="223"/>
                  <a:pt x="411" y="223"/>
                </a:cubicBezTo>
                <a:cubicBezTo>
                  <a:pt x="404" y="224"/>
                  <a:pt x="402" y="228"/>
                  <a:pt x="402" y="230"/>
                </a:cubicBezTo>
                <a:cubicBezTo>
                  <a:pt x="400" y="238"/>
                  <a:pt x="407" y="244"/>
                  <a:pt x="417" y="252"/>
                </a:cubicBezTo>
                <a:cubicBezTo>
                  <a:pt x="419" y="254"/>
                  <a:pt x="422" y="256"/>
                  <a:pt x="424" y="258"/>
                </a:cubicBezTo>
                <a:cubicBezTo>
                  <a:pt x="423" y="259"/>
                  <a:pt x="420" y="261"/>
                  <a:pt x="418" y="262"/>
                </a:cubicBezTo>
                <a:cubicBezTo>
                  <a:pt x="413" y="249"/>
                  <a:pt x="392" y="233"/>
                  <a:pt x="379" y="224"/>
                </a:cubicBezTo>
                <a:cubicBezTo>
                  <a:pt x="376" y="223"/>
                  <a:pt x="373" y="222"/>
                  <a:pt x="370" y="222"/>
                </a:cubicBezTo>
                <a:cubicBezTo>
                  <a:pt x="351" y="222"/>
                  <a:pt x="330" y="258"/>
                  <a:pt x="324" y="269"/>
                </a:cubicBezTo>
                <a:cubicBezTo>
                  <a:pt x="323" y="270"/>
                  <a:pt x="323" y="272"/>
                  <a:pt x="323" y="273"/>
                </a:cubicBezTo>
                <a:cubicBezTo>
                  <a:pt x="323" y="278"/>
                  <a:pt x="327" y="290"/>
                  <a:pt x="346" y="290"/>
                </a:cubicBezTo>
                <a:cubicBezTo>
                  <a:pt x="361" y="290"/>
                  <a:pt x="381" y="283"/>
                  <a:pt x="391" y="279"/>
                </a:cubicBezTo>
                <a:cubicBezTo>
                  <a:pt x="391" y="279"/>
                  <a:pt x="391" y="279"/>
                  <a:pt x="391" y="279"/>
                </a:cubicBezTo>
                <a:cubicBezTo>
                  <a:pt x="391" y="279"/>
                  <a:pt x="392" y="279"/>
                  <a:pt x="392" y="279"/>
                </a:cubicBezTo>
                <a:cubicBezTo>
                  <a:pt x="394" y="279"/>
                  <a:pt x="399" y="287"/>
                  <a:pt x="402" y="292"/>
                </a:cubicBezTo>
                <a:cubicBezTo>
                  <a:pt x="407" y="301"/>
                  <a:pt x="412" y="310"/>
                  <a:pt x="421" y="315"/>
                </a:cubicBezTo>
                <a:cubicBezTo>
                  <a:pt x="424" y="317"/>
                  <a:pt x="428" y="318"/>
                  <a:pt x="432" y="318"/>
                </a:cubicBezTo>
                <a:cubicBezTo>
                  <a:pt x="432" y="318"/>
                  <a:pt x="432" y="318"/>
                  <a:pt x="432" y="318"/>
                </a:cubicBezTo>
                <a:cubicBezTo>
                  <a:pt x="445" y="318"/>
                  <a:pt x="455" y="308"/>
                  <a:pt x="463" y="299"/>
                </a:cubicBezTo>
                <a:cubicBezTo>
                  <a:pt x="465" y="300"/>
                  <a:pt x="468" y="301"/>
                  <a:pt x="471" y="302"/>
                </a:cubicBezTo>
                <a:cubicBezTo>
                  <a:pt x="480" y="306"/>
                  <a:pt x="492" y="310"/>
                  <a:pt x="503" y="310"/>
                </a:cubicBezTo>
                <a:cubicBezTo>
                  <a:pt x="503" y="310"/>
                  <a:pt x="503" y="310"/>
                  <a:pt x="503" y="310"/>
                </a:cubicBezTo>
                <a:cubicBezTo>
                  <a:pt x="514" y="310"/>
                  <a:pt x="521" y="305"/>
                  <a:pt x="524" y="300"/>
                </a:cubicBezTo>
                <a:cubicBezTo>
                  <a:pt x="531" y="291"/>
                  <a:pt x="529" y="284"/>
                  <a:pt x="527" y="280"/>
                </a:cubicBezTo>
                <a:cubicBezTo>
                  <a:pt x="521" y="267"/>
                  <a:pt x="498" y="266"/>
                  <a:pt x="497" y="266"/>
                </a:cubicBezTo>
                <a:cubicBezTo>
                  <a:pt x="496" y="266"/>
                  <a:pt x="495" y="267"/>
                  <a:pt x="495" y="267"/>
                </a:cubicBezTo>
                <a:close/>
                <a:moveTo>
                  <a:pt x="403" y="269"/>
                </a:moveTo>
                <a:cubicBezTo>
                  <a:pt x="400" y="267"/>
                  <a:pt x="396" y="265"/>
                  <a:pt x="392" y="265"/>
                </a:cubicBezTo>
                <a:cubicBezTo>
                  <a:pt x="390" y="265"/>
                  <a:pt x="388" y="265"/>
                  <a:pt x="387" y="266"/>
                </a:cubicBezTo>
                <a:cubicBezTo>
                  <a:pt x="386" y="266"/>
                  <a:pt x="386" y="266"/>
                  <a:pt x="386" y="266"/>
                </a:cubicBezTo>
                <a:cubicBezTo>
                  <a:pt x="377" y="269"/>
                  <a:pt x="358" y="276"/>
                  <a:pt x="346" y="276"/>
                </a:cubicBezTo>
                <a:cubicBezTo>
                  <a:pt x="340" y="276"/>
                  <a:pt x="338" y="274"/>
                  <a:pt x="337" y="273"/>
                </a:cubicBezTo>
                <a:cubicBezTo>
                  <a:pt x="348" y="255"/>
                  <a:pt x="363" y="236"/>
                  <a:pt x="370" y="236"/>
                </a:cubicBezTo>
                <a:cubicBezTo>
                  <a:pt x="370" y="236"/>
                  <a:pt x="371" y="236"/>
                  <a:pt x="371" y="236"/>
                </a:cubicBezTo>
                <a:cubicBezTo>
                  <a:pt x="391" y="250"/>
                  <a:pt x="403" y="262"/>
                  <a:pt x="405" y="267"/>
                </a:cubicBezTo>
                <a:cubicBezTo>
                  <a:pt x="404" y="268"/>
                  <a:pt x="404" y="268"/>
                  <a:pt x="403" y="269"/>
                </a:cubicBezTo>
                <a:close/>
                <a:moveTo>
                  <a:pt x="515" y="286"/>
                </a:moveTo>
                <a:cubicBezTo>
                  <a:pt x="515" y="287"/>
                  <a:pt x="515" y="289"/>
                  <a:pt x="513" y="292"/>
                </a:cubicBezTo>
                <a:cubicBezTo>
                  <a:pt x="511" y="294"/>
                  <a:pt x="509" y="296"/>
                  <a:pt x="503" y="296"/>
                </a:cubicBezTo>
                <a:cubicBezTo>
                  <a:pt x="494" y="296"/>
                  <a:pt x="484" y="292"/>
                  <a:pt x="476" y="289"/>
                </a:cubicBezTo>
                <a:cubicBezTo>
                  <a:pt x="469" y="286"/>
                  <a:pt x="465" y="285"/>
                  <a:pt x="461" y="285"/>
                </a:cubicBezTo>
                <a:cubicBezTo>
                  <a:pt x="456" y="285"/>
                  <a:pt x="454" y="287"/>
                  <a:pt x="453" y="288"/>
                </a:cubicBezTo>
                <a:cubicBezTo>
                  <a:pt x="446" y="298"/>
                  <a:pt x="438" y="304"/>
                  <a:pt x="432" y="304"/>
                </a:cubicBezTo>
                <a:cubicBezTo>
                  <a:pt x="431" y="304"/>
                  <a:pt x="429" y="304"/>
                  <a:pt x="428" y="303"/>
                </a:cubicBezTo>
                <a:cubicBezTo>
                  <a:pt x="422" y="300"/>
                  <a:pt x="418" y="292"/>
                  <a:pt x="414" y="285"/>
                </a:cubicBezTo>
                <a:cubicBezTo>
                  <a:pt x="413" y="284"/>
                  <a:pt x="412" y="282"/>
                  <a:pt x="411" y="281"/>
                </a:cubicBezTo>
                <a:cubicBezTo>
                  <a:pt x="418" y="279"/>
                  <a:pt x="432" y="271"/>
                  <a:pt x="436" y="266"/>
                </a:cubicBezTo>
                <a:cubicBezTo>
                  <a:pt x="438" y="263"/>
                  <a:pt x="440" y="261"/>
                  <a:pt x="439" y="258"/>
                </a:cubicBezTo>
                <a:cubicBezTo>
                  <a:pt x="444" y="263"/>
                  <a:pt x="449" y="269"/>
                  <a:pt x="453" y="275"/>
                </a:cubicBezTo>
                <a:cubicBezTo>
                  <a:pt x="454" y="276"/>
                  <a:pt x="456" y="277"/>
                  <a:pt x="458" y="278"/>
                </a:cubicBezTo>
                <a:cubicBezTo>
                  <a:pt x="459" y="278"/>
                  <a:pt x="487" y="281"/>
                  <a:pt x="494" y="281"/>
                </a:cubicBezTo>
                <a:cubicBezTo>
                  <a:pt x="496" y="281"/>
                  <a:pt x="496" y="281"/>
                  <a:pt x="497" y="280"/>
                </a:cubicBezTo>
                <a:cubicBezTo>
                  <a:pt x="497" y="280"/>
                  <a:pt x="497" y="280"/>
                  <a:pt x="497" y="280"/>
                </a:cubicBezTo>
                <a:cubicBezTo>
                  <a:pt x="504" y="280"/>
                  <a:pt x="513" y="283"/>
                  <a:pt x="515" y="286"/>
                </a:cubicBezTo>
                <a:close/>
                <a:moveTo>
                  <a:pt x="691" y="658"/>
                </a:moveTo>
                <a:cubicBezTo>
                  <a:pt x="724" y="621"/>
                  <a:pt x="751" y="577"/>
                  <a:pt x="768" y="529"/>
                </a:cubicBezTo>
                <a:cubicBezTo>
                  <a:pt x="768" y="528"/>
                  <a:pt x="769" y="527"/>
                  <a:pt x="769" y="527"/>
                </a:cubicBezTo>
                <a:cubicBezTo>
                  <a:pt x="783" y="486"/>
                  <a:pt x="791" y="442"/>
                  <a:pt x="791" y="396"/>
                </a:cubicBezTo>
                <a:cubicBezTo>
                  <a:pt x="791" y="339"/>
                  <a:pt x="779" y="285"/>
                  <a:pt x="757" y="236"/>
                </a:cubicBezTo>
                <a:cubicBezTo>
                  <a:pt x="757" y="236"/>
                  <a:pt x="757" y="235"/>
                  <a:pt x="757" y="235"/>
                </a:cubicBezTo>
                <a:cubicBezTo>
                  <a:pt x="709" y="128"/>
                  <a:pt x="616" y="48"/>
                  <a:pt x="505" y="16"/>
                </a:cubicBezTo>
                <a:cubicBezTo>
                  <a:pt x="504" y="16"/>
                  <a:pt x="504" y="15"/>
                  <a:pt x="503" y="15"/>
                </a:cubicBezTo>
                <a:cubicBezTo>
                  <a:pt x="501" y="15"/>
                  <a:pt x="498" y="14"/>
                  <a:pt x="496" y="13"/>
                </a:cubicBezTo>
                <a:cubicBezTo>
                  <a:pt x="495" y="13"/>
                  <a:pt x="494" y="13"/>
                  <a:pt x="493" y="12"/>
                </a:cubicBezTo>
                <a:cubicBezTo>
                  <a:pt x="490" y="12"/>
                  <a:pt x="488" y="11"/>
                  <a:pt x="486" y="11"/>
                </a:cubicBezTo>
                <a:cubicBezTo>
                  <a:pt x="484" y="10"/>
                  <a:pt x="483" y="10"/>
                  <a:pt x="482" y="10"/>
                </a:cubicBezTo>
                <a:cubicBezTo>
                  <a:pt x="480" y="10"/>
                  <a:pt x="479" y="9"/>
                  <a:pt x="477" y="9"/>
                </a:cubicBezTo>
                <a:cubicBezTo>
                  <a:pt x="477" y="9"/>
                  <a:pt x="477" y="9"/>
                  <a:pt x="477" y="9"/>
                </a:cubicBezTo>
                <a:cubicBezTo>
                  <a:pt x="474" y="8"/>
                  <a:pt x="471" y="8"/>
                  <a:pt x="467" y="7"/>
                </a:cubicBezTo>
                <a:cubicBezTo>
                  <a:pt x="467" y="7"/>
                  <a:pt x="467" y="7"/>
                  <a:pt x="467" y="7"/>
                </a:cubicBezTo>
                <a:cubicBezTo>
                  <a:pt x="467" y="7"/>
                  <a:pt x="466" y="7"/>
                  <a:pt x="466" y="7"/>
                </a:cubicBezTo>
                <a:cubicBezTo>
                  <a:pt x="461" y="6"/>
                  <a:pt x="456" y="5"/>
                  <a:pt x="451" y="4"/>
                </a:cubicBezTo>
                <a:cubicBezTo>
                  <a:pt x="450" y="4"/>
                  <a:pt x="449" y="4"/>
                  <a:pt x="448" y="4"/>
                </a:cubicBezTo>
                <a:cubicBezTo>
                  <a:pt x="443" y="3"/>
                  <a:pt x="438" y="3"/>
                  <a:pt x="432" y="2"/>
                </a:cubicBezTo>
                <a:cubicBezTo>
                  <a:pt x="432" y="2"/>
                  <a:pt x="431" y="2"/>
                  <a:pt x="430" y="2"/>
                </a:cubicBezTo>
                <a:cubicBezTo>
                  <a:pt x="425" y="1"/>
                  <a:pt x="419" y="1"/>
                  <a:pt x="414" y="1"/>
                </a:cubicBezTo>
                <a:cubicBezTo>
                  <a:pt x="413" y="1"/>
                  <a:pt x="413" y="1"/>
                  <a:pt x="412" y="1"/>
                </a:cubicBezTo>
                <a:cubicBezTo>
                  <a:pt x="407" y="0"/>
                  <a:pt x="401" y="0"/>
                  <a:pt x="395" y="0"/>
                </a:cubicBezTo>
                <a:cubicBezTo>
                  <a:pt x="392" y="0"/>
                  <a:pt x="388" y="0"/>
                  <a:pt x="385" y="0"/>
                </a:cubicBezTo>
                <a:cubicBezTo>
                  <a:pt x="383" y="1"/>
                  <a:pt x="381" y="1"/>
                  <a:pt x="379" y="1"/>
                </a:cubicBezTo>
                <a:cubicBezTo>
                  <a:pt x="378" y="1"/>
                  <a:pt x="376" y="1"/>
                  <a:pt x="374" y="1"/>
                </a:cubicBezTo>
                <a:cubicBezTo>
                  <a:pt x="372" y="1"/>
                  <a:pt x="369" y="1"/>
                  <a:pt x="367" y="1"/>
                </a:cubicBezTo>
                <a:cubicBezTo>
                  <a:pt x="366" y="1"/>
                  <a:pt x="365" y="1"/>
                  <a:pt x="364" y="2"/>
                </a:cubicBezTo>
                <a:cubicBezTo>
                  <a:pt x="361" y="2"/>
                  <a:pt x="358" y="2"/>
                  <a:pt x="355" y="2"/>
                </a:cubicBezTo>
                <a:cubicBezTo>
                  <a:pt x="355" y="2"/>
                  <a:pt x="355" y="2"/>
                  <a:pt x="355" y="2"/>
                </a:cubicBezTo>
                <a:cubicBezTo>
                  <a:pt x="310" y="7"/>
                  <a:pt x="267" y="19"/>
                  <a:pt x="226" y="38"/>
                </a:cubicBezTo>
                <a:cubicBezTo>
                  <a:pt x="226" y="38"/>
                  <a:pt x="226" y="39"/>
                  <a:pt x="225" y="39"/>
                </a:cubicBezTo>
                <a:cubicBezTo>
                  <a:pt x="215" y="44"/>
                  <a:pt x="205" y="49"/>
                  <a:pt x="195" y="55"/>
                </a:cubicBezTo>
                <a:cubicBezTo>
                  <a:pt x="195" y="55"/>
                  <a:pt x="195" y="55"/>
                  <a:pt x="194" y="55"/>
                </a:cubicBezTo>
                <a:cubicBezTo>
                  <a:pt x="140" y="87"/>
                  <a:pt x="93" y="133"/>
                  <a:pt x="59" y="187"/>
                </a:cubicBezTo>
                <a:cubicBezTo>
                  <a:pt x="59" y="187"/>
                  <a:pt x="59" y="187"/>
                  <a:pt x="59" y="188"/>
                </a:cubicBezTo>
                <a:cubicBezTo>
                  <a:pt x="44" y="211"/>
                  <a:pt x="32" y="237"/>
                  <a:pt x="23" y="263"/>
                </a:cubicBezTo>
                <a:cubicBezTo>
                  <a:pt x="22" y="264"/>
                  <a:pt x="22" y="264"/>
                  <a:pt x="22" y="265"/>
                </a:cubicBezTo>
                <a:cubicBezTo>
                  <a:pt x="20" y="270"/>
                  <a:pt x="19" y="275"/>
                  <a:pt x="17" y="280"/>
                </a:cubicBezTo>
                <a:cubicBezTo>
                  <a:pt x="17" y="280"/>
                  <a:pt x="17" y="280"/>
                  <a:pt x="17" y="280"/>
                </a:cubicBezTo>
                <a:cubicBezTo>
                  <a:pt x="16" y="282"/>
                  <a:pt x="16" y="284"/>
                  <a:pt x="15" y="285"/>
                </a:cubicBezTo>
                <a:cubicBezTo>
                  <a:pt x="15" y="287"/>
                  <a:pt x="15" y="288"/>
                  <a:pt x="14" y="290"/>
                </a:cubicBezTo>
                <a:cubicBezTo>
                  <a:pt x="13" y="292"/>
                  <a:pt x="13" y="294"/>
                  <a:pt x="12" y="297"/>
                </a:cubicBezTo>
                <a:cubicBezTo>
                  <a:pt x="11" y="300"/>
                  <a:pt x="11" y="303"/>
                  <a:pt x="10" y="307"/>
                </a:cubicBezTo>
                <a:cubicBezTo>
                  <a:pt x="9" y="309"/>
                  <a:pt x="9" y="310"/>
                  <a:pt x="9" y="312"/>
                </a:cubicBezTo>
                <a:cubicBezTo>
                  <a:pt x="8" y="315"/>
                  <a:pt x="8" y="317"/>
                  <a:pt x="7" y="320"/>
                </a:cubicBezTo>
                <a:cubicBezTo>
                  <a:pt x="7" y="321"/>
                  <a:pt x="6" y="323"/>
                  <a:pt x="6" y="325"/>
                </a:cubicBezTo>
                <a:cubicBezTo>
                  <a:pt x="5" y="328"/>
                  <a:pt x="5" y="332"/>
                  <a:pt x="4" y="336"/>
                </a:cubicBezTo>
                <a:cubicBezTo>
                  <a:pt x="4" y="337"/>
                  <a:pt x="4" y="338"/>
                  <a:pt x="4" y="340"/>
                </a:cubicBezTo>
                <a:cubicBezTo>
                  <a:pt x="3" y="343"/>
                  <a:pt x="3" y="346"/>
                  <a:pt x="2" y="350"/>
                </a:cubicBezTo>
                <a:cubicBezTo>
                  <a:pt x="2" y="351"/>
                  <a:pt x="2" y="352"/>
                  <a:pt x="2" y="353"/>
                </a:cubicBezTo>
                <a:cubicBezTo>
                  <a:pt x="1" y="358"/>
                  <a:pt x="1" y="362"/>
                  <a:pt x="1" y="366"/>
                </a:cubicBezTo>
                <a:cubicBezTo>
                  <a:pt x="1" y="367"/>
                  <a:pt x="1" y="367"/>
                  <a:pt x="1" y="368"/>
                </a:cubicBezTo>
                <a:cubicBezTo>
                  <a:pt x="0" y="372"/>
                  <a:pt x="0" y="375"/>
                  <a:pt x="0" y="379"/>
                </a:cubicBezTo>
                <a:cubicBezTo>
                  <a:pt x="0" y="380"/>
                  <a:pt x="0" y="382"/>
                  <a:pt x="0" y="383"/>
                </a:cubicBezTo>
                <a:cubicBezTo>
                  <a:pt x="0" y="387"/>
                  <a:pt x="0" y="392"/>
                  <a:pt x="0" y="396"/>
                </a:cubicBezTo>
                <a:cubicBezTo>
                  <a:pt x="0" y="400"/>
                  <a:pt x="0" y="404"/>
                  <a:pt x="0" y="407"/>
                </a:cubicBezTo>
                <a:cubicBezTo>
                  <a:pt x="0" y="408"/>
                  <a:pt x="0" y="409"/>
                  <a:pt x="0" y="410"/>
                </a:cubicBezTo>
                <a:cubicBezTo>
                  <a:pt x="0" y="413"/>
                  <a:pt x="0" y="416"/>
                  <a:pt x="0" y="419"/>
                </a:cubicBezTo>
                <a:cubicBezTo>
                  <a:pt x="0" y="420"/>
                  <a:pt x="0" y="420"/>
                  <a:pt x="0" y="421"/>
                </a:cubicBezTo>
                <a:cubicBezTo>
                  <a:pt x="1" y="425"/>
                  <a:pt x="1" y="428"/>
                  <a:pt x="1" y="431"/>
                </a:cubicBezTo>
                <a:cubicBezTo>
                  <a:pt x="1" y="432"/>
                  <a:pt x="1" y="432"/>
                  <a:pt x="1" y="432"/>
                </a:cubicBezTo>
                <a:cubicBezTo>
                  <a:pt x="7" y="492"/>
                  <a:pt x="26" y="548"/>
                  <a:pt x="55" y="598"/>
                </a:cubicBezTo>
                <a:cubicBezTo>
                  <a:pt x="55" y="598"/>
                  <a:pt x="55" y="598"/>
                  <a:pt x="55" y="598"/>
                </a:cubicBezTo>
                <a:cubicBezTo>
                  <a:pt x="57" y="601"/>
                  <a:pt x="59" y="604"/>
                  <a:pt x="60" y="606"/>
                </a:cubicBezTo>
                <a:cubicBezTo>
                  <a:pt x="61" y="607"/>
                  <a:pt x="61" y="608"/>
                  <a:pt x="62" y="609"/>
                </a:cubicBezTo>
                <a:cubicBezTo>
                  <a:pt x="63" y="610"/>
                  <a:pt x="64" y="611"/>
                  <a:pt x="64" y="613"/>
                </a:cubicBezTo>
                <a:cubicBezTo>
                  <a:pt x="91" y="654"/>
                  <a:pt x="126" y="690"/>
                  <a:pt x="167" y="719"/>
                </a:cubicBezTo>
                <a:cubicBezTo>
                  <a:pt x="167" y="719"/>
                  <a:pt x="167" y="719"/>
                  <a:pt x="168" y="719"/>
                </a:cubicBezTo>
                <a:cubicBezTo>
                  <a:pt x="232" y="765"/>
                  <a:pt x="311" y="792"/>
                  <a:pt x="395" y="792"/>
                </a:cubicBezTo>
                <a:cubicBezTo>
                  <a:pt x="512" y="792"/>
                  <a:pt x="616" y="741"/>
                  <a:pt x="689" y="661"/>
                </a:cubicBezTo>
                <a:cubicBezTo>
                  <a:pt x="690" y="660"/>
                  <a:pt x="691" y="659"/>
                  <a:pt x="691" y="658"/>
                </a:cubicBezTo>
                <a:close/>
                <a:moveTo>
                  <a:pt x="79" y="610"/>
                </a:moveTo>
                <a:cubicBezTo>
                  <a:pt x="79" y="610"/>
                  <a:pt x="79" y="609"/>
                  <a:pt x="79" y="609"/>
                </a:cubicBezTo>
                <a:cubicBezTo>
                  <a:pt x="77" y="607"/>
                  <a:pt x="76" y="605"/>
                  <a:pt x="75" y="604"/>
                </a:cubicBezTo>
                <a:cubicBezTo>
                  <a:pt x="74" y="602"/>
                  <a:pt x="73" y="601"/>
                  <a:pt x="73" y="600"/>
                </a:cubicBezTo>
                <a:cubicBezTo>
                  <a:pt x="72" y="599"/>
                  <a:pt x="71" y="598"/>
                  <a:pt x="71" y="597"/>
                </a:cubicBezTo>
                <a:cubicBezTo>
                  <a:pt x="69" y="594"/>
                  <a:pt x="68" y="592"/>
                  <a:pt x="67" y="590"/>
                </a:cubicBezTo>
                <a:cubicBezTo>
                  <a:pt x="67" y="590"/>
                  <a:pt x="66" y="589"/>
                  <a:pt x="66" y="589"/>
                </a:cubicBezTo>
                <a:cubicBezTo>
                  <a:pt x="36" y="537"/>
                  <a:pt x="18" y="478"/>
                  <a:pt x="14" y="417"/>
                </a:cubicBezTo>
                <a:cubicBezTo>
                  <a:pt x="14" y="417"/>
                  <a:pt x="14" y="417"/>
                  <a:pt x="14" y="417"/>
                </a:cubicBezTo>
                <a:cubicBezTo>
                  <a:pt x="14" y="414"/>
                  <a:pt x="14" y="411"/>
                  <a:pt x="14" y="407"/>
                </a:cubicBezTo>
                <a:cubicBezTo>
                  <a:pt x="14" y="407"/>
                  <a:pt x="14" y="407"/>
                  <a:pt x="14" y="406"/>
                </a:cubicBezTo>
                <a:cubicBezTo>
                  <a:pt x="14" y="403"/>
                  <a:pt x="14" y="399"/>
                  <a:pt x="14" y="396"/>
                </a:cubicBezTo>
                <a:cubicBezTo>
                  <a:pt x="14" y="393"/>
                  <a:pt x="14" y="389"/>
                  <a:pt x="14" y="386"/>
                </a:cubicBezTo>
                <a:cubicBezTo>
                  <a:pt x="14" y="385"/>
                  <a:pt x="14" y="384"/>
                  <a:pt x="14" y="382"/>
                </a:cubicBezTo>
                <a:cubicBezTo>
                  <a:pt x="14" y="380"/>
                  <a:pt x="14" y="378"/>
                  <a:pt x="14" y="376"/>
                </a:cubicBezTo>
                <a:cubicBezTo>
                  <a:pt x="14" y="374"/>
                  <a:pt x="14" y="373"/>
                  <a:pt x="14" y="371"/>
                </a:cubicBezTo>
                <a:cubicBezTo>
                  <a:pt x="15" y="370"/>
                  <a:pt x="15" y="368"/>
                  <a:pt x="15" y="366"/>
                </a:cubicBezTo>
                <a:cubicBezTo>
                  <a:pt x="15" y="364"/>
                  <a:pt x="15" y="362"/>
                  <a:pt x="15" y="361"/>
                </a:cubicBezTo>
                <a:cubicBezTo>
                  <a:pt x="15" y="359"/>
                  <a:pt x="16" y="357"/>
                  <a:pt x="16" y="356"/>
                </a:cubicBezTo>
                <a:cubicBezTo>
                  <a:pt x="16" y="354"/>
                  <a:pt x="16" y="352"/>
                  <a:pt x="16" y="351"/>
                </a:cubicBezTo>
                <a:cubicBezTo>
                  <a:pt x="17" y="349"/>
                  <a:pt x="17" y="347"/>
                  <a:pt x="17" y="346"/>
                </a:cubicBezTo>
                <a:cubicBezTo>
                  <a:pt x="17" y="344"/>
                  <a:pt x="17" y="342"/>
                  <a:pt x="18" y="340"/>
                </a:cubicBezTo>
                <a:cubicBezTo>
                  <a:pt x="18" y="339"/>
                  <a:pt x="18" y="338"/>
                  <a:pt x="18" y="336"/>
                </a:cubicBezTo>
                <a:cubicBezTo>
                  <a:pt x="19" y="334"/>
                  <a:pt x="19" y="332"/>
                  <a:pt x="19" y="330"/>
                </a:cubicBezTo>
                <a:cubicBezTo>
                  <a:pt x="19" y="329"/>
                  <a:pt x="20" y="328"/>
                  <a:pt x="20" y="327"/>
                </a:cubicBezTo>
                <a:cubicBezTo>
                  <a:pt x="20" y="325"/>
                  <a:pt x="21" y="322"/>
                  <a:pt x="21" y="320"/>
                </a:cubicBezTo>
                <a:cubicBezTo>
                  <a:pt x="21" y="319"/>
                  <a:pt x="22" y="319"/>
                  <a:pt x="22" y="318"/>
                </a:cubicBezTo>
                <a:cubicBezTo>
                  <a:pt x="22" y="316"/>
                  <a:pt x="22" y="315"/>
                  <a:pt x="23" y="313"/>
                </a:cubicBezTo>
                <a:cubicBezTo>
                  <a:pt x="34" y="366"/>
                  <a:pt x="49" y="425"/>
                  <a:pt x="67" y="452"/>
                </a:cubicBezTo>
                <a:cubicBezTo>
                  <a:pt x="85" y="479"/>
                  <a:pt x="102" y="487"/>
                  <a:pt x="113" y="492"/>
                </a:cubicBezTo>
                <a:cubicBezTo>
                  <a:pt x="123" y="497"/>
                  <a:pt x="125" y="498"/>
                  <a:pt x="124" y="509"/>
                </a:cubicBezTo>
                <a:cubicBezTo>
                  <a:pt x="124" y="513"/>
                  <a:pt x="123" y="518"/>
                  <a:pt x="122" y="524"/>
                </a:cubicBezTo>
                <a:cubicBezTo>
                  <a:pt x="122" y="524"/>
                  <a:pt x="122" y="524"/>
                  <a:pt x="122" y="524"/>
                </a:cubicBezTo>
                <a:cubicBezTo>
                  <a:pt x="121" y="525"/>
                  <a:pt x="121" y="527"/>
                  <a:pt x="121" y="528"/>
                </a:cubicBezTo>
                <a:cubicBezTo>
                  <a:pt x="115" y="555"/>
                  <a:pt x="107" y="595"/>
                  <a:pt x="129" y="652"/>
                </a:cubicBezTo>
                <a:cubicBezTo>
                  <a:pt x="129" y="653"/>
                  <a:pt x="129" y="654"/>
                  <a:pt x="129" y="655"/>
                </a:cubicBezTo>
                <a:cubicBezTo>
                  <a:pt x="129" y="658"/>
                  <a:pt x="131" y="661"/>
                  <a:pt x="133" y="662"/>
                </a:cubicBezTo>
                <a:cubicBezTo>
                  <a:pt x="136" y="668"/>
                  <a:pt x="139" y="675"/>
                  <a:pt x="143" y="682"/>
                </a:cubicBezTo>
                <a:cubicBezTo>
                  <a:pt x="119" y="661"/>
                  <a:pt x="98" y="637"/>
                  <a:pt x="79" y="610"/>
                </a:cubicBezTo>
                <a:close/>
                <a:moveTo>
                  <a:pt x="70" y="196"/>
                </a:moveTo>
                <a:cubicBezTo>
                  <a:pt x="90" y="190"/>
                  <a:pt x="105" y="184"/>
                  <a:pt x="117" y="177"/>
                </a:cubicBezTo>
                <a:cubicBezTo>
                  <a:pt x="124" y="172"/>
                  <a:pt x="133" y="168"/>
                  <a:pt x="142" y="164"/>
                </a:cubicBezTo>
                <a:cubicBezTo>
                  <a:pt x="155" y="158"/>
                  <a:pt x="168" y="152"/>
                  <a:pt x="180" y="144"/>
                </a:cubicBezTo>
                <a:cubicBezTo>
                  <a:pt x="181" y="144"/>
                  <a:pt x="181" y="144"/>
                  <a:pt x="182" y="144"/>
                </a:cubicBezTo>
                <a:cubicBezTo>
                  <a:pt x="240" y="144"/>
                  <a:pt x="240" y="144"/>
                  <a:pt x="240" y="144"/>
                </a:cubicBezTo>
                <a:cubicBezTo>
                  <a:pt x="225" y="178"/>
                  <a:pt x="214" y="218"/>
                  <a:pt x="206" y="259"/>
                </a:cubicBezTo>
                <a:cubicBezTo>
                  <a:pt x="39" y="259"/>
                  <a:pt x="39" y="259"/>
                  <a:pt x="39" y="259"/>
                </a:cubicBezTo>
                <a:cubicBezTo>
                  <a:pt x="47" y="237"/>
                  <a:pt x="58" y="216"/>
                  <a:pt x="70" y="196"/>
                </a:cubicBezTo>
                <a:close/>
                <a:moveTo>
                  <a:pt x="101" y="154"/>
                </a:moveTo>
                <a:cubicBezTo>
                  <a:pt x="101" y="154"/>
                  <a:pt x="101" y="153"/>
                  <a:pt x="101" y="153"/>
                </a:cubicBezTo>
                <a:cubicBezTo>
                  <a:pt x="105" y="149"/>
                  <a:pt x="109" y="144"/>
                  <a:pt x="112" y="140"/>
                </a:cubicBezTo>
                <a:cubicBezTo>
                  <a:pt x="113" y="140"/>
                  <a:pt x="113" y="139"/>
                  <a:pt x="114" y="139"/>
                </a:cubicBezTo>
                <a:cubicBezTo>
                  <a:pt x="117" y="135"/>
                  <a:pt x="121" y="130"/>
                  <a:pt x="125" y="126"/>
                </a:cubicBezTo>
                <a:cubicBezTo>
                  <a:pt x="126" y="126"/>
                  <a:pt x="126" y="126"/>
                  <a:pt x="126" y="126"/>
                </a:cubicBezTo>
                <a:cubicBezTo>
                  <a:pt x="141" y="111"/>
                  <a:pt x="157" y="97"/>
                  <a:pt x="174" y="85"/>
                </a:cubicBezTo>
                <a:cubicBezTo>
                  <a:pt x="174" y="85"/>
                  <a:pt x="174" y="85"/>
                  <a:pt x="175" y="85"/>
                </a:cubicBezTo>
                <a:cubicBezTo>
                  <a:pt x="179" y="81"/>
                  <a:pt x="184" y="78"/>
                  <a:pt x="189" y="75"/>
                </a:cubicBezTo>
                <a:cubicBezTo>
                  <a:pt x="189" y="75"/>
                  <a:pt x="190" y="74"/>
                  <a:pt x="190" y="74"/>
                </a:cubicBezTo>
                <a:cubicBezTo>
                  <a:pt x="193" y="72"/>
                  <a:pt x="196" y="71"/>
                  <a:pt x="198" y="69"/>
                </a:cubicBezTo>
                <a:cubicBezTo>
                  <a:pt x="203" y="73"/>
                  <a:pt x="206" y="77"/>
                  <a:pt x="208" y="81"/>
                </a:cubicBezTo>
                <a:cubicBezTo>
                  <a:pt x="209" y="87"/>
                  <a:pt x="207" y="94"/>
                  <a:pt x="201" y="103"/>
                </a:cubicBezTo>
                <a:cubicBezTo>
                  <a:pt x="183" y="130"/>
                  <a:pt x="159" y="141"/>
                  <a:pt x="137" y="151"/>
                </a:cubicBezTo>
                <a:cubicBezTo>
                  <a:pt x="127" y="155"/>
                  <a:pt x="118" y="160"/>
                  <a:pt x="109" y="165"/>
                </a:cubicBezTo>
                <a:cubicBezTo>
                  <a:pt x="103" y="169"/>
                  <a:pt x="93" y="173"/>
                  <a:pt x="83" y="177"/>
                </a:cubicBezTo>
                <a:cubicBezTo>
                  <a:pt x="88" y="169"/>
                  <a:pt x="94" y="161"/>
                  <a:pt x="101" y="154"/>
                </a:cubicBezTo>
                <a:close/>
                <a:moveTo>
                  <a:pt x="229" y="52"/>
                </a:moveTo>
                <a:cubicBezTo>
                  <a:pt x="244" y="59"/>
                  <a:pt x="249" y="64"/>
                  <a:pt x="249" y="66"/>
                </a:cubicBezTo>
                <a:cubicBezTo>
                  <a:pt x="249" y="66"/>
                  <a:pt x="249" y="67"/>
                  <a:pt x="248" y="68"/>
                </a:cubicBezTo>
                <a:cubicBezTo>
                  <a:pt x="236" y="77"/>
                  <a:pt x="215" y="101"/>
                  <a:pt x="220" y="116"/>
                </a:cubicBezTo>
                <a:cubicBezTo>
                  <a:pt x="221" y="119"/>
                  <a:pt x="224" y="125"/>
                  <a:pt x="234" y="125"/>
                </a:cubicBezTo>
                <a:cubicBezTo>
                  <a:pt x="234" y="125"/>
                  <a:pt x="234" y="125"/>
                  <a:pt x="234" y="125"/>
                </a:cubicBezTo>
                <a:cubicBezTo>
                  <a:pt x="235" y="125"/>
                  <a:pt x="235" y="125"/>
                  <a:pt x="236" y="125"/>
                </a:cubicBezTo>
                <a:cubicBezTo>
                  <a:pt x="241" y="125"/>
                  <a:pt x="245" y="124"/>
                  <a:pt x="250" y="122"/>
                </a:cubicBezTo>
                <a:cubicBezTo>
                  <a:pt x="248" y="125"/>
                  <a:pt x="247" y="127"/>
                  <a:pt x="246" y="130"/>
                </a:cubicBezTo>
                <a:cubicBezTo>
                  <a:pt x="197" y="130"/>
                  <a:pt x="197" y="130"/>
                  <a:pt x="197" y="130"/>
                </a:cubicBezTo>
                <a:cubicBezTo>
                  <a:pt x="202" y="124"/>
                  <a:pt x="208" y="118"/>
                  <a:pt x="213" y="111"/>
                </a:cubicBezTo>
                <a:cubicBezTo>
                  <a:pt x="221" y="99"/>
                  <a:pt x="224" y="87"/>
                  <a:pt x="221" y="77"/>
                </a:cubicBezTo>
                <a:cubicBezTo>
                  <a:pt x="220" y="72"/>
                  <a:pt x="216" y="66"/>
                  <a:pt x="211" y="62"/>
                </a:cubicBezTo>
                <a:cubicBezTo>
                  <a:pt x="217" y="58"/>
                  <a:pt x="223" y="55"/>
                  <a:pt x="229" y="52"/>
                </a:cubicBezTo>
                <a:close/>
                <a:moveTo>
                  <a:pt x="395" y="14"/>
                </a:moveTo>
                <a:cubicBezTo>
                  <a:pt x="400" y="14"/>
                  <a:pt x="405" y="14"/>
                  <a:pt x="410" y="15"/>
                </a:cubicBezTo>
                <a:cubicBezTo>
                  <a:pt x="411" y="15"/>
                  <a:pt x="412" y="15"/>
                  <a:pt x="412" y="15"/>
                </a:cubicBezTo>
                <a:cubicBezTo>
                  <a:pt x="417" y="15"/>
                  <a:pt x="422" y="15"/>
                  <a:pt x="427" y="16"/>
                </a:cubicBezTo>
                <a:cubicBezTo>
                  <a:pt x="427" y="16"/>
                  <a:pt x="428" y="16"/>
                  <a:pt x="429" y="16"/>
                </a:cubicBezTo>
                <a:cubicBezTo>
                  <a:pt x="433" y="16"/>
                  <a:pt x="438" y="17"/>
                  <a:pt x="443" y="17"/>
                </a:cubicBezTo>
                <a:cubicBezTo>
                  <a:pt x="443" y="17"/>
                  <a:pt x="443" y="17"/>
                  <a:pt x="443" y="17"/>
                </a:cubicBezTo>
                <a:cubicBezTo>
                  <a:pt x="448" y="18"/>
                  <a:pt x="453" y="19"/>
                  <a:pt x="457" y="19"/>
                </a:cubicBezTo>
                <a:cubicBezTo>
                  <a:pt x="458" y="19"/>
                  <a:pt x="459" y="20"/>
                  <a:pt x="459" y="20"/>
                </a:cubicBezTo>
                <a:cubicBezTo>
                  <a:pt x="459" y="20"/>
                  <a:pt x="459" y="20"/>
                  <a:pt x="459" y="21"/>
                </a:cubicBezTo>
                <a:cubicBezTo>
                  <a:pt x="455" y="27"/>
                  <a:pt x="445" y="32"/>
                  <a:pt x="436" y="35"/>
                </a:cubicBezTo>
                <a:cubicBezTo>
                  <a:pt x="427" y="37"/>
                  <a:pt x="412" y="41"/>
                  <a:pt x="391" y="54"/>
                </a:cubicBezTo>
                <a:cubicBezTo>
                  <a:pt x="391" y="54"/>
                  <a:pt x="391" y="54"/>
                  <a:pt x="391" y="54"/>
                </a:cubicBezTo>
                <a:cubicBezTo>
                  <a:pt x="386" y="57"/>
                  <a:pt x="381" y="61"/>
                  <a:pt x="376" y="65"/>
                </a:cubicBezTo>
                <a:cubicBezTo>
                  <a:pt x="358" y="78"/>
                  <a:pt x="340" y="81"/>
                  <a:pt x="320" y="83"/>
                </a:cubicBezTo>
                <a:cubicBezTo>
                  <a:pt x="314" y="84"/>
                  <a:pt x="307" y="85"/>
                  <a:pt x="300" y="86"/>
                </a:cubicBezTo>
                <a:cubicBezTo>
                  <a:pt x="288" y="89"/>
                  <a:pt x="277" y="94"/>
                  <a:pt x="266" y="100"/>
                </a:cubicBezTo>
                <a:cubicBezTo>
                  <a:pt x="265" y="100"/>
                  <a:pt x="263" y="101"/>
                  <a:pt x="261" y="102"/>
                </a:cubicBezTo>
                <a:cubicBezTo>
                  <a:pt x="261" y="102"/>
                  <a:pt x="261" y="102"/>
                  <a:pt x="261" y="102"/>
                </a:cubicBezTo>
                <a:cubicBezTo>
                  <a:pt x="252" y="106"/>
                  <a:pt x="244" y="110"/>
                  <a:pt x="235" y="111"/>
                </a:cubicBezTo>
                <a:cubicBezTo>
                  <a:pt x="235" y="111"/>
                  <a:pt x="234" y="111"/>
                  <a:pt x="234" y="111"/>
                </a:cubicBezTo>
                <a:cubicBezTo>
                  <a:pt x="234" y="111"/>
                  <a:pt x="234" y="111"/>
                  <a:pt x="234" y="111"/>
                </a:cubicBezTo>
                <a:cubicBezTo>
                  <a:pt x="234" y="111"/>
                  <a:pt x="233" y="111"/>
                  <a:pt x="233" y="111"/>
                </a:cubicBezTo>
                <a:cubicBezTo>
                  <a:pt x="233" y="106"/>
                  <a:pt x="243" y="89"/>
                  <a:pt x="256" y="79"/>
                </a:cubicBezTo>
                <a:cubicBezTo>
                  <a:pt x="263" y="74"/>
                  <a:pt x="263" y="68"/>
                  <a:pt x="263" y="64"/>
                </a:cubicBezTo>
                <a:cubicBezTo>
                  <a:pt x="263" y="62"/>
                  <a:pt x="262" y="54"/>
                  <a:pt x="246" y="45"/>
                </a:cubicBezTo>
                <a:cubicBezTo>
                  <a:pt x="292" y="25"/>
                  <a:pt x="342" y="14"/>
                  <a:pt x="395" y="14"/>
                </a:cubicBezTo>
                <a:close/>
                <a:moveTo>
                  <a:pt x="757" y="519"/>
                </a:moveTo>
                <a:cubicBezTo>
                  <a:pt x="583" y="519"/>
                  <a:pt x="583" y="519"/>
                  <a:pt x="583" y="519"/>
                </a:cubicBezTo>
                <a:cubicBezTo>
                  <a:pt x="586" y="510"/>
                  <a:pt x="590" y="502"/>
                  <a:pt x="596" y="495"/>
                </a:cubicBezTo>
                <a:cubicBezTo>
                  <a:pt x="611" y="476"/>
                  <a:pt x="637" y="413"/>
                  <a:pt x="632" y="403"/>
                </a:cubicBezTo>
                <a:cubicBezTo>
                  <a:pt x="632" y="403"/>
                  <a:pt x="632" y="403"/>
                  <a:pt x="632" y="403"/>
                </a:cubicBezTo>
                <a:cubicBezTo>
                  <a:pt x="777" y="403"/>
                  <a:pt x="777" y="403"/>
                  <a:pt x="777" y="403"/>
                </a:cubicBezTo>
                <a:cubicBezTo>
                  <a:pt x="776" y="443"/>
                  <a:pt x="769" y="482"/>
                  <a:pt x="757" y="519"/>
                </a:cubicBezTo>
                <a:close/>
                <a:moveTo>
                  <a:pt x="652" y="328"/>
                </a:moveTo>
                <a:cubicBezTo>
                  <a:pt x="652" y="321"/>
                  <a:pt x="660" y="316"/>
                  <a:pt x="665" y="314"/>
                </a:cubicBezTo>
                <a:cubicBezTo>
                  <a:pt x="673" y="332"/>
                  <a:pt x="692" y="376"/>
                  <a:pt x="707" y="389"/>
                </a:cubicBezTo>
                <a:cubicBezTo>
                  <a:pt x="621" y="389"/>
                  <a:pt x="621" y="389"/>
                  <a:pt x="621" y="389"/>
                </a:cubicBezTo>
                <a:cubicBezTo>
                  <a:pt x="636" y="369"/>
                  <a:pt x="654" y="342"/>
                  <a:pt x="652" y="328"/>
                </a:cubicBezTo>
                <a:close/>
                <a:moveTo>
                  <a:pt x="730" y="389"/>
                </a:moveTo>
                <a:cubicBezTo>
                  <a:pt x="735" y="382"/>
                  <a:pt x="734" y="369"/>
                  <a:pt x="733" y="365"/>
                </a:cubicBezTo>
                <a:cubicBezTo>
                  <a:pt x="727" y="329"/>
                  <a:pt x="724" y="286"/>
                  <a:pt x="729" y="278"/>
                </a:cubicBezTo>
                <a:cubicBezTo>
                  <a:pt x="730" y="276"/>
                  <a:pt x="731" y="275"/>
                  <a:pt x="732" y="273"/>
                </a:cubicBezTo>
                <a:cubicBezTo>
                  <a:pt x="757" y="273"/>
                  <a:pt x="757" y="273"/>
                  <a:pt x="757" y="273"/>
                </a:cubicBezTo>
                <a:cubicBezTo>
                  <a:pt x="769" y="310"/>
                  <a:pt x="776" y="349"/>
                  <a:pt x="777" y="389"/>
                </a:cubicBezTo>
                <a:lnTo>
                  <a:pt x="730" y="389"/>
                </a:lnTo>
                <a:close/>
                <a:moveTo>
                  <a:pt x="752" y="259"/>
                </a:moveTo>
                <a:cubicBezTo>
                  <a:pt x="742" y="259"/>
                  <a:pt x="742" y="259"/>
                  <a:pt x="742" y="259"/>
                </a:cubicBezTo>
                <a:cubicBezTo>
                  <a:pt x="744" y="257"/>
                  <a:pt x="746" y="254"/>
                  <a:pt x="749" y="252"/>
                </a:cubicBezTo>
                <a:cubicBezTo>
                  <a:pt x="750" y="254"/>
                  <a:pt x="751" y="257"/>
                  <a:pt x="752" y="259"/>
                </a:cubicBezTo>
                <a:close/>
                <a:moveTo>
                  <a:pt x="742" y="237"/>
                </a:moveTo>
                <a:cubicBezTo>
                  <a:pt x="736" y="244"/>
                  <a:pt x="730" y="252"/>
                  <a:pt x="725" y="259"/>
                </a:cubicBezTo>
                <a:cubicBezTo>
                  <a:pt x="723" y="259"/>
                  <a:pt x="723" y="259"/>
                  <a:pt x="723" y="259"/>
                </a:cubicBezTo>
                <a:cubicBezTo>
                  <a:pt x="719" y="259"/>
                  <a:pt x="716" y="263"/>
                  <a:pt x="716" y="266"/>
                </a:cubicBezTo>
                <a:cubicBezTo>
                  <a:pt x="716" y="268"/>
                  <a:pt x="716" y="269"/>
                  <a:pt x="717" y="270"/>
                </a:cubicBezTo>
                <a:cubicBezTo>
                  <a:pt x="706" y="287"/>
                  <a:pt x="717" y="354"/>
                  <a:pt x="719" y="367"/>
                </a:cubicBezTo>
                <a:cubicBezTo>
                  <a:pt x="720" y="372"/>
                  <a:pt x="720" y="378"/>
                  <a:pt x="719" y="380"/>
                </a:cubicBezTo>
                <a:cubicBezTo>
                  <a:pt x="719" y="380"/>
                  <a:pt x="718" y="380"/>
                  <a:pt x="718" y="379"/>
                </a:cubicBezTo>
                <a:cubicBezTo>
                  <a:pt x="708" y="373"/>
                  <a:pt x="687" y="331"/>
                  <a:pt x="676" y="302"/>
                </a:cubicBezTo>
                <a:cubicBezTo>
                  <a:pt x="674" y="299"/>
                  <a:pt x="671" y="297"/>
                  <a:pt x="667" y="298"/>
                </a:cubicBezTo>
                <a:cubicBezTo>
                  <a:pt x="659" y="300"/>
                  <a:pt x="647" y="306"/>
                  <a:pt x="642" y="315"/>
                </a:cubicBezTo>
                <a:cubicBezTo>
                  <a:pt x="629" y="320"/>
                  <a:pt x="629" y="320"/>
                  <a:pt x="629" y="320"/>
                </a:cubicBezTo>
                <a:cubicBezTo>
                  <a:pt x="584" y="300"/>
                  <a:pt x="584" y="300"/>
                  <a:pt x="584" y="300"/>
                </a:cubicBezTo>
                <a:cubicBezTo>
                  <a:pt x="581" y="299"/>
                  <a:pt x="577" y="300"/>
                  <a:pt x="575" y="304"/>
                </a:cubicBezTo>
                <a:cubicBezTo>
                  <a:pt x="573" y="307"/>
                  <a:pt x="575" y="312"/>
                  <a:pt x="579" y="313"/>
                </a:cubicBezTo>
                <a:cubicBezTo>
                  <a:pt x="626" y="334"/>
                  <a:pt x="626" y="334"/>
                  <a:pt x="626" y="334"/>
                </a:cubicBezTo>
                <a:cubicBezTo>
                  <a:pt x="627" y="334"/>
                  <a:pt x="628" y="334"/>
                  <a:pt x="629" y="334"/>
                </a:cubicBezTo>
                <a:cubicBezTo>
                  <a:pt x="630" y="334"/>
                  <a:pt x="630" y="334"/>
                  <a:pt x="631" y="334"/>
                </a:cubicBezTo>
                <a:cubicBezTo>
                  <a:pt x="638" y="331"/>
                  <a:pt x="638" y="331"/>
                  <a:pt x="638" y="331"/>
                </a:cubicBezTo>
                <a:cubicBezTo>
                  <a:pt x="637" y="342"/>
                  <a:pt x="619" y="368"/>
                  <a:pt x="602" y="392"/>
                </a:cubicBezTo>
                <a:cubicBezTo>
                  <a:pt x="602" y="392"/>
                  <a:pt x="602" y="392"/>
                  <a:pt x="601" y="392"/>
                </a:cubicBezTo>
                <a:cubicBezTo>
                  <a:pt x="600" y="394"/>
                  <a:pt x="598" y="397"/>
                  <a:pt x="596" y="399"/>
                </a:cubicBezTo>
                <a:cubicBezTo>
                  <a:pt x="595" y="400"/>
                  <a:pt x="594" y="402"/>
                  <a:pt x="595" y="404"/>
                </a:cubicBezTo>
                <a:cubicBezTo>
                  <a:pt x="592" y="405"/>
                  <a:pt x="589" y="405"/>
                  <a:pt x="587" y="403"/>
                </a:cubicBezTo>
                <a:cubicBezTo>
                  <a:pt x="579" y="394"/>
                  <a:pt x="528" y="328"/>
                  <a:pt x="528" y="328"/>
                </a:cubicBezTo>
                <a:cubicBezTo>
                  <a:pt x="526" y="325"/>
                  <a:pt x="521" y="324"/>
                  <a:pt x="518" y="327"/>
                </a:cubicBezTo>
                <a:cubicBezTo>
                  <a:pt x="515" y="329"/>
                  <a:pt x="515" y="333"/>
                  <a:pt x="517" y="336"/>
                </a:cubicBezTo>
                <a:cubicBezTo>
                  <a:pt x="519" y="339"/>
                  <a:pt x="568" y="402"/>
                  <a:pt x="577" y="412"/>
                </a:cubicBezTo>
                <a:cubicBezTo>
                  <a:pt x="581" y="417"/>
                  <a:pt x="586" y="419"/>
                  <a:pt x="591" y="419"/>
                </a:cubicBezTo>
                <a:cubicBezTo>
                  <a:pt x="597" y="419"/>
                  <a:pt x="604" y="416"/>
                  <a:pt x="610" y="412"/>
                </a:cubicBezTo>
                <a:cubicBezTo>
                  <a:pt x="612" y="413"/>
                  <a:pt x="615" y="413"/>
                  <a:pt x="618" y="414"/>
                </a:cubicBezTo>
                <a:cubicBezTo>
                  <a:pt x="613" y="430"/>
                  <a:pt x="599" y="468"/>
                  <a:pt x="585" y="486"/>
                </a:cubicBezTo>
                <a:cubicBezTo>
                  <a:pt x="564" y="513"/>
                  <a:pt x="558" y="546"/>
                  <a:pt x="568" y="568"/>
                </a:cubicBezTo>
                <a:cubicBezTo>
                  <a:pt x="569" y="570"/>
                  <a:pt x="569" y="571"/>
                  <a:pt x="569" y="573"/>
                </a:cubicBezTo>
                <a:cubicBezTo>
                  <a:pt x="566" y="580"/>
                  <a:pt x="554" y="586"/>
                  <a:pt x="548" y="588"/>
                </a:cubicBezTo>
                <a:cubicBezTo>
                  <a:pt x="546" y="589"/>
                  <a:pt x="545" y="590"/>
                  <a:pt x="544" y="591"/>
                </a:cubicBezTo>
                <a:cubicBezTo>
                  <a:pt x="540" y="598"/>
                  <a:pt x="526" y="620"/>
                  <a:pt x="525" y="631"/>
                </a:cubicBezTo>
                <a:cubicBezTo>
                  <a:pt x="520" y="639"/>
                  <a:pt x="472" y="672"/>
                  <a:pt x="454" y="677"/>
                </a:cubicBezTo>
                <a:cubicBezTo>
                  <a:pt x="444" y="680"/>
                  <a:pt x="441" y="675"/>
                  <a:pt x="432" y="657"/>
                </a:cubicBezTo>
                <a:cubicBezTo>
                  <a:pt x="430" y="654"/>
                  <a:pt x="429" y="650"/>
                  <a:pt x="427" y="647"/>
                </a:cubicBezTo>
                <a:cubicBezTo>
                  <a:pt x="413" y="621"/>
                  <a:pt x="409" y="599"/>
                  <a:pt x="416" y="589"/>
                </a:cubicBezTo>
                <a:cubicBezTo>
                  <a:pt x="428" y="574"/>
                  <a:pt x="414" y="558"/>
                  <a:pt x="403" y="546"/>
                </a:cubicBezTo>
                <a:cubicBezTo>
                  <a:pt x="400" y="542"/>
                  <a:pt x="397" y="539"/>
                  <a:pt x="395" y="536"/>
                </a:cubicBezTo>
                <a:cubicBezTo>
                  <a:pt x="392" y="532"/>
                  <a:pt x="392" y="529"/>
                  <a:pt x="394" y="522"/>
                </a:cubicBezTo>
                <a:cubicBezTo>
                  <a:pt x="395" y="513"/>
                  <a:pt x="397" y="501"/>
                  <a:pt x="391" y="481"/>
                </a:cubicBezTo>
                <a:cubicBezTo>
                  <a:pt x="384" y="461"/>
                  <a:pt x="366" y="459"/>
                  <a:pt x="351" y="459"/>
                </a:cubicBezTo>
                <a:cubicBezTo>
                  <a:pt x="342" y="459"/>
                  <a:pt x="333" y="459"/>
                  <a:pt x="323" y="460"/>
                </a:cubicBezTo>
                <a:cubicBezTo>
                  <a:pt x="312" y="461"/>
                  <a:pt x="299" y="463"/>
                  <a:pt x="285" y="463"/>
                </a:cubicBezTo>
                <a:cubicBezTo>
                  <a:pt x="280" y="463"/>
                  <a:pt x="276" y="463"/>
                  <a:pt x="271" y="462"/>
                </a:cubicBezTo>
                <a:cubicBezTo>
                  <a:pt x="262" y="462"/>
                  <a:pt x="255" y="458"/>
                  <a:pt x="250" y="451"/>
                </a:cubicBezTo>
                <a:cubicBezTo>
                  <a:pt x="237" y="433"/>
                  <a:pt x="238" y="393"/>
                  <a:pt x="252" y="342"/>
                </a:cubicBezTo>
                <a:cubicBezTo>
                  <a:pt x="259" y="318"/>
                  <a:pt x="297" y="295"/>
                  <a:pt x="312" y="288"/>
                </a:cubicBezTo>
                <a:cubicBezTo>
                  <a:pt x="313" y="288"/>
                  <a:pt x="314" y="287"/>
                  <a:pt x="315" y="285"/>
                </a:cubicBezTo>
                <a:cubicBezTo>
                  <a:pt x="319" y="278"/>
                  <a:pt x="318" y="272"/>
                  <a:pt x="316" y="269"/>
                </a:cubicBezTo>
                <a:cubicBezTo>
                  <a:pt x="313" y="262"/>
                  <a:pt x="308" y="259"/>
                  <a:pt x="303" y="257"/>
                </a:cubicBezTo>
                <a:cubicBezTo>
                  <a:pt x="303" y="251"/>
                  <a:pt x="305" y="242"/>
                  <a:pt x="310" y="240"/>
                </a:cubicBezTo>
                <a:cubicBezTo>
                  <a:pt x="315" y="238"/>
                  <a:pt x="322" y="237"/>
                  <a:pt x="327" y="237"/>
                </a:cubicBezTo>
                <a:cubicBezTo>
                  <a:pt x="336" y="236"/>
                  <a:pt x="342" y="236"/>
                  <a:pt x="345" y="231"/>
                </a:cubicBezTo>
                <a:cubicBezTo>
                  <a:pt x="346" y="229"/>
                  <a:pt x="347" y="225"/>
                  <a:pt x="344" y="221"/>
                </a:cubicBezTo>
                <a:cubicBezTo>
                  <a:pt x="344" y="220"/>
                  <a:pt x="343" y="216"/>
                  <a:pt x="346" y="212"/>
                </a:cubicBezTo>
                <a:cubicBezTo>
                  <a:pt x="348" y="208"/>
                  <a:pt x="352" y="206"/>
                  <a:pt x="356" y="207"/>
                </a:cubicBezTo>
                <a:cubicBezTo>
                  <a:pt x="358" y="207"/>
                  <a:pt x="359" y="207"/>
                  <a:pt x="361" y="207"/>
                </a:cubicBezTo>
                <a:cubicBezTo>
                  <a:pt x="376" y="207"/>
                  <a:pt x="385" y="194"/>
                  <a:pt x="388" y="188"/>
                </a:cubicBezTo>
                <a:cubicBezTo>
                  <a:pt x="395" y="186"/>
                  <a:pt x="412" y="179"/>
                  <a:pt x="426" y="179"/>
                </a:cubicBezTo>
                <a:cubicBezTo>
                  <a:pt x="429" y="179"/>
                  <a:pt x="432" y="179"/>
                  <a:pt x="434" y="180"/>
                </a:cubicBezTo>
                <a:cubicBezTo>
                  <a:pt x="441" y="181"/>
                  <a:pt x="446" y="180"/>
                  <a:pt x="448" y="175"/>
                </a:cubicBezTo>
                <a:cubicBezTo>
                  <a:pt x="452" y="167"/>
                  <a:pt x="445" y="150"/>
                  <a:pt x="426" y="125"/>
                </a:cubicBezTo>
                <a:cubicBezTo>
                  <a:pt x="425" y="123"/>
                  <a:pt x="422" y="122"/>
                  <a:pt x="419" y="122"/>
                </a:cubicBezTo>
                <a:cubicBezTo>
                  <a:pt x="416" y="123"/>
                  <a:pt x="414" y="125"/>
                  <a:pt x="414" y="128"/>
                </a:cubicBezTo>
                <a:cubicBezTo>
                  <a:pt x="410" y="159"/>
                  <a:pt x="410" y="159"/>
                  <a:pt x="410" y="159"/>
                </a:cubicBezTo>
                <a:cubicBezTo>
                  <a:pt x="400" y="155"/>
                  <a:pt x="385" y="149"/>
                  <a:pt x="381" y="139"/>
                </a:cubicBezTo>
                <a:cubicBezTo>
                  <a:pt x="379" y="135"/>
                  <a:pt x="381" y="129"/>
                  <a:pt x="386" y="121"/>
                </a:cubicBezTo>
                <a:cubicBezTo>
                  <a:pt x="390" y="115"/>
                  <a:pt x="394" y="110"/>
                  <a:pt x="399" y="105"/>
                </a:cubicBezTo>
                <a:cubicBezTo>
                  <a:pt x="400" y="105"/>
                  <a:pt x="400" y="105"/>
                  <a:pt x="400" y="104"/>
                </a:cubicBezTo>
                <a:cubicBezTo>
                  <a:pt x="412" y="94"/>
                  <a:pt x="425" y="87"/>
                  <a:pt x="431" y="87"/>
                </a:cubicBezTo>
                <a:cubicBezTo>
                  <a:pt x="431" y="87"/>
                  <a:pt x="431" y="87"/>
                  <a:pt x="431" y="87"/>
                </a:cubicBezTo>
                <a:cubicBezTo>
                  <a:pt x="435" y="87"/>
                  <a:pt x="440" y="90"/>
                  <a:pt x="445" y="92"/>
                </a:cubicBezTo>
                <a:cubicBezTo>
                  <a:pt x="451" y="95"/>
                  <a:pt x="458" y="99"/>
                  <a:pt x="466" y="99"/>
                </a:cubicBezTo>
                <a:cubicBezTo>
                  <a:pt x="475" y="99"/>
                  <a:pt x="483" y="94"/>
                  <a:pt x="490" y="85"/>
                </a:cubicBezTo>
                <a:cubicBezTo>
                  <a:pt x="505" y="66"/>
                  <a:pt x="497" y="42"/>
                  <a:pt x="490" y="26"/>
                </a:cubicBezTo>
                <a:cubicBezTo>
                  <a:pt x="602" y="55"/>
                  <a:pt x="695" y="134"/>
                  <a:pt x="742" y="237"/>
                </a:cubicBezTo>
                <a:close/>
                <a:moveTo>
                  <a:pt x="119" y="480"/>
                </a:moveTo>
                <a:cubicBezTo>
                  <a:pt x="109" y="475"/>
                  <a:pt x="95" y="468"/>
                  <a:pt x="79" y="444"/>
                </a:cubicBezTo>
                <a:cubicBezTo>
                  <a:pt x="73" y="435"/>
                  <a:pt x="67" y="421"/>
                  <a:pt x="61" y="403"/>
                </a:cubicBezTo>
                <a:cubicBezTo>
                  <a:pt x="194" y="403"/>
                  <a:pt x="194" y="403"/>
                  <a:pt x="194" y="403"/>
                </a:cubicBezTo>
                <a:cubicBezTo>
                  <a:pt x="194" y="443"/>
                  <a:pt x="198" y="482"/>
                  <a:pt x="204" y="519"/>
                </a:cubicBezTo>
                <a:cubicBezTo>
                  <a:pt x="137" y="519"/>
                  <a:pt x="137" y="519"/>
                  <a:pt x="137" y="519"/>
                </a:cubicBezTo>
                <a:cubicBezTo>
                  <a:pt x="138" y="516"/>
                  <a:pt x="138" y="513"/>
                  <a:pt x="138" y="510"/>
                </a:cubicBezTo>
                <a:cubicBezTo>
                  <a:pt x="139" y="490"/>
                  <a:pt x="129" y="485"/>
                  <a:pt x="119" y="480"/>
                </a:cubicBezTo>
                <a:close/>
                <a:moveTo>
                  <a:pt x="273" y="112"/>
                </a:moveTo>
                <a:cubicBezTo>
                  <a:pt x="282" y="107"/>
                  <a:pt x="292" y="102"/>
                  <a:pt x="303" y="100"/>
                </a:cubicBezTo>
                <a:cubicBezTo>
                  <a:pt x="309" y="99"/>
                  <a:pt x="316" y="98"/>
                  <a:pt x="322" y="97"/>
                </a:cubicBezTo>
                <a:cubicBezTo>
                  <a:pt x="341" y="94"/>
                  <a:pt x="363" y="92"/>
                  <a:pt x="384" y="76"/>
                </a:cubicBezTo>
                <a:cubicBezTo>
                  <a:pt x="386" y="75"/>
                  <a:pt x="387" y="74"/>
                  <a:pt x="388" y="73"/>
                </a:cubicBezTo>
                <a:cubicBezTo>
                  <a:pt x="388" y="97"/>
                  <a:pt x="388" y="97"/>
                  <a:pt x="388" y="97"/>
                </a:cubicBezTo>
                <a:cubicBezTo>
                  <a:pt x="383" y="102"/>
                  <a:pt x="378" y="108"/>
                  <a:pt x="374" y="113"/>
                </a:cubicBezTo>
                <a:cubicBezTo>
                  <a:pt x="370" y="120"/>
                  <a:pt x="368" y="125"/>
                  <a:pt x="367" y="130"/>
                </a:cubicBezTo>
                <a:cubicBezTo>
                  <a:pt x="342" y="130"/>
                  <a:pt x="342" y="130"/>
                  <a:pt x="342" y="130"/>
                </a:cubicBezTo>
                <a:cubicBezTo>
                  <a:pt x="343" y="127"/>
                  <a:pt x="344" y="124"/>
                  <a:pt x="343" y="120"/>
                </a:cubicBezTo>
                <a:cubicBezTo>
                  <a:pt x="341" y="112"/>
                  <a:pt x="334" y="107"/>
                  <a:pt x="325" y="107"/>
                </a:cubicBezTo>
                <a:cubicBezTo>
                  <a:pt x="318" y="107"/>
                  <a:pt x="310" y="110"/>
                  <a:pt x="305" y="115"/>
                </a:cubicBezTo>
                <a:cubicBezTo>
                  <a:pt x="302" y="118"/>
                  <a:pt x="301" y="122"/>
                  <a:pt x="302" y="125"/>
                </a:cubicBezTo>
                <a:cubicBezTo>
                  <a:pt x="303" y="127"/>
                  <a:pt x="304" y="129"/>
                  <a:pt x="306" y="130"/>
                </a:cubicBezTo>
                <a:cubicBezTo>
                  <a:pt x="261" y="130"/>
                  <a:pt x="261" y="130"/>
                  <a:pt x="261" y="130"/>
                </a:cubicBezTo>
                <a:cubicBezTo>
                  <a:pt x="264" y="124"/>
                  <a:pt x="267" y="119"/>
                  <a:pt x="270" y="113"/>
                </a:cubicBezTo>
                <a:cubicBezTo>
                  <a:pt x="271" y="113"/>
                  <a:pt x="272" y="112"/>
                  <a:pt x="273" y="112"/>
                </a:cubicBezTo>
                <a:close/>
                <a:moveTo>
                  <a:pt x="440" y="48"/>
                </a:moveTo>
                <a:cubicBezTo>
                  <a:pt x="451" y="45"/>
                  <a:pt x="465" y="38"/>
                  <a:pt x="471" y="27"/>
                </a:cubicBezTo>
                <a:cubicBezTo>
                  <a:pt x="472" y="26"/>
                  <a:pt x="472" y="25"/>
                  <a:pt x="473" y="24"/>
                </a:cubicBezTo>
                <a:cubicBezTo>
                  <a:pt x="479" y="34"/>
                  <a:pt x="492" y="60"/>
                  <a:pt x="479" y="76"/>
                </a:cubicBezTo>
                <a:cubicBezTo>
                  <a:pt x="473" y="84"/>
                  <a:pt x="469" y="85"/>
                  <a:pt x="466" y="85"/>
                </a:cubicBezTo>
                <a:cubicBezTo>
                  <a:pt x="461" y="85"/>
                  <a:pt x="456" y="82"/>
                  <a:pt x="451" y="80"/>
                </a:cubicBezTo>
                <a:cubicBezTo>
                  <a:pt x="445" y="76"/>
                  <a:pt x="439" y="73"/>
                  <a:pt x="432" y="73"/>
                </a:cubicBezTo>
                <a:cubicBezTo>
                  <a:pt x="424" y="72"/>
                  <a:pt x="413" y="77"/>
                  <a:pt x="402" y="85"/>
                </a:cubicBezTo>
                <a:cubicBezTo>
                  <a:pt x="402" y="64"/>
                  <a:pt x="402" y="64"/>
                  <a:pt x="402" y="64"/>
                </a:cubicBezTo>
                <a:cubicBezTo>
                  <a:pt x="419" y="54"/>
                  <a:pt x="432" y="50"/>
                  <a:pt x="440" y="48"/>
                </a:cubicBezTo>
                <a:close/>
                <a:moveTo>
                  <a:pt x="322" y="122"/>
                </a:moveTo>
                <a:cubicBezTo>
                  <a:pt x="325" y="121"/>
                  <a:pt x="327" y="121"/>
                  <a:pt x="328" y="122"/>
                </a:cubicBezTo>
                <a:cubicBezTo>
                  <a:pt x="328" y="122"/>
                  <a:pt x="327" y="122"/>
                  <a:pt x="327" y="122"/>
                </a:cubicBezTo>
                <a:cubicBezTo>
                  <a:pt x="325" y="122"/>
                  <a:pt x="324" y="122"/>
                  <a:pt x="322" y="122"/>
                </a:cubicBezTo>
                <a:close/>
                <a:moveTo>
                  <a:pt x="368" y="144"/>
                </a:moveTo>
                <a:cubicBezTo>
                  <a:pt x="368" y="144"/>
                  <a:pt x="368" y="145"/>
                  <a:pt x="368" y="145"/>
                </a:cubicBezTo>
                <a:cubicBezTo>
                  <a:pt x="374" y="157"/>
                  <a:pt x="387" y="165"/>
                  <a:pt x="398" y="170"/>
                </a:cubicBezTo>
                <a:cubicBezTo>
                  <a:pt x="388" y="173"/>
                  <a:pt x="381" y="176"/>
                  <a:pt x="380" y="176"/>
                </a:cubicBezTo>
                <a:cubicBezTo>
                  <a:pt x="379" y="177"/>
                  <a:pt x="378" y="178"/>
                  <a:pt x="377" y="180"/>
                </a:cubicBezTo>
                <a:cubicBezTo>
                  <a:pt x="376" y="179"/>
                  <a:pt x="375" y="178"/>
                  <a:pt x="374" y="178"/>
                </a:cubicBezTo>
                <a:cubicBezTo>
                  <a:pt x="375" y="177"/>
                  <a:pt x="375" y="175"/>
                  <a:pt x="376" y="174"/>
                </a:cubicBezTo>
                <a:cubicBezTo>
                  <a:pt x="382" y="171"/>
                  <a:pt x="381" y="166"/>
                  <a:pt x="381" y="164"/>
                </a:cubicBezTo>
                <a:cubicBezTo>
                  <a:pt x="379" y="157"/>
                  <a:pt x="370" y="155"/>
                  <a:pt x="356" y="153"/>
                </a:cubicBezTo>
                <a:cubicBezTo>
                  <a:pt x="356" y="153"/>
                  <a:pt x="355" y="153"/>
                  <a:pt x="354" y="153"/>
                </a:cubicBezTo>
                <a:cubicBezTo>
                  <a:pt x="346" y="153"/>
                  <a:pt x="342" y="158"/>
                  <a:pt x="342" y="163"/>
                </a:cubicBezTo>
                <a:cubicBezTo>
                  <a:pt x="340" y="161"/>
                  <a:pt x="338" y="160"/>
                  <a:pt x="336" y="159"/>
                </a:cubicBezTo>
                <a:cubicBezTo>
                  <a:pt x="335" y="159"/>
                  <a:pt x="333" y="159"/>
                  <a:pt x="332" y="159"/>
                </a:cubicBezTo>
                <a:cubicBezTo>
                  <a:pt x="321" y="159"/>
                  <a:pt x="312" y="170"/>
                  <a:pt x="311" y="179"/>
                </a:cubicBezTo>
                <a:cubicBezTo>
                  <a:pt x="311" y="186"/>
                  <a:pt x="315" y="192"/>
                  <a:pt x="323" y="193"/>
                </a:cubicBezTo>
                <a:cubicBezTo>
                  <a:pt x="323" y="193"/>
                  <a:pt x="324" y="193"/>
                  <a:pt x="325" y="193"/>
                </a:cubicBezTo>
                <a:cubicBezTo>
                  <a:pt x="330" y="193"/>
                  <a:pt x="334" y="192"/>
                  <a:pt x="337" y="189"/>
                </a:cubicBezTo>
                <a:cubicBezTo>
                  <a:pt x="336" y="191"/>
                  <a:pt x="335" y="194"/>
                  <a:pt x="336" y="196"/>
                </a:cubicBezTo>
                <a:cubicBezTo>
                  <a:pt x="337" y="197"/>
                  <a:pt x="337" y="198"/>
                  <a:pt x="338" y="199"/>
                </a:cubicBezTo>
                <a:cubicBezTo>
                  <a:pt x="336" y="201"/>
                  <a:pt x="335" y="203"/>
                  <a:pt x="333" y="205"/>
                </a:cubicBezTo>
                <a:cubicBezTo>
                  <a:pt x="330" y="210"/>
                  <a:pt x="329" y="217"/>
                  <a:pt x="330" y="223"/>
                </a:cubicBezTo>
                <a:cubicBezTo>
                  <a:pt x="329" y="223"/>
                  <a:pt x="327" y="223"/>
                  <a:pt x="326" y="223"/>
                </a:cubicBezTo>
                <a:cubicBezTo>
                  <a:pt x="320" y="224"/>
                  <a:pt x="311" y="224"/>
                  <a:pt x="305" y="227"/>
                </a:cubicBezTo>
                <a:cubicBezTo>
                  <a:pt x="291" y="232"/>
                  <a:pt x="289" y="249"/>
                  <a:pt x="289" y="259"/>
                </a:cubicBezTo>
                <a:cubicBezTo>
                  <a:pt x="220" y="259"/>
                  <a:pt x="220" y="259"/>
                  <a:pt x="220" y="259"/>
                </a:cubicBezTo>
                <a:cubicBezTo>
                  <a:pt x="228" y="217"/>
                  <a:pt x="240" y="178"/>
                  <a:pt x="255" y="144"/>
                </a:cubicBezTo>
                <a:lnTo>
                  <a:pt x="368" y="144"/>
                </a:lnTo>
                <a:close/>
                <a:moveTo>
                  <a:pt x="346" y="175"/>
                </a:moveTo>
                <a:cubicBezTo>
                  <a:pt x="346" y="175"/>
                  <a:pt x="346" y="174"/>
                  <a:pt x="346" y="174"/>
                </a:cubicBezTo>
                <a:cubicBezTo>
                  <a:pt x="346" y="175"/>
                  <a:pt x="347" y="176"/>
                  <a:pt x="348" y="177"/>
                </a:cubicBezTo>
                <a:cubicBezTo>
                  <a:pt x="348" y="177"/>
                  <a:pt x="348" y="177"/>
                  <a:pt x="348" y="177"/>
                </a:cubicBezTo>
                <a:cubicBezTo>
                  <a:pt x="347" y="178"/>
                  <a:pt x="345" y="180"/>
                  <a:pt x="344" y="181"/>
                </a:cubicBezTo>
                <a:cubicBezTo>
                  <a:pt x="345" y="179"/>
                  <a:pt x="345" y="177"/>
                  <a:pt x="346" y="175"/>
                </a:cubicBezTo>
                <a:close/>
                <a:moveTo>
                  <a:pt x="363" y="169"/>
                </a:moveTo>
                <a:cubicBezTo>
                  <a:pt x="362" y="168"/>
                  <a:pt x="361" y="168"/>
                  <a:pt x="360" y="168"/>
                </a:cubicBezTo>
                <a:cubicBezTo>
                  <a:pt x="360" y="168"/>
                  <a:pt x="360" y="168"/>
                  <a:pt x="359" y="168"/>
                </a:cubicBezTo>
                <a:cubicBezTo>
                  <a:pt x="361" y="168"/>
                  <a:pt x="362" y="168"/>
                  <a:pt x="363" y="168"/>
                </a:cubicBezTo>
                <a:cubicBezTo>
                  <a:pt x="363" y="169"/>
                  <a:pt x="363" y="169"/>
                  <a:pt x="363" y="169"/>
                </a:cubicBezTo>
                <a:close/>
                <a:moveTo>
                  <a:pt x="361" y="184"/>
                </a:moveTo>
                <a:cubicBezTo>
                  <a:pt x="362" y="185"/>
                  <a:pt x="362" y="186"/>
                  <a:pt x="363" y="187"/>
                </a:cubicBezTo>
                <a:cubicBezTo>
                  <a:pt x="361" y="187"/>
                  <a:pt x="360" y="187"/>
                  <a:pt x="357" y="188"/>
                </a:cubicBezTo>
                <a:cubicBezTo>
                  <a:pt x="359" y="187"/>
                  <a:pt x="360" y="185"/>
                  <a:pt x="361" y="184"/>
                </a:cubicBezTo>
                <a:close/>
                <a:moveTo>
                  <a:pt x="332" y="173"/>
                </a:moveTo>
                <a:cubicBezTo>
                  <a:pt x="332" y="174"/>
                  <a:pt x="331" y="175"/>
                  <a:pt x="330" y="176"/>
                </a:cubicBezTo>
                <a:cubicBezTo>
                  <a:pt x="329" y="177"/>
                  <a:pt x="328" y="179"/>
                  <a:pt x="326" y="179"/>
                </a:cubicBezTo>
                <a:cubicBezTo>
                  <a:pt x="326" y="178"/>
                  <a:pt x="327" y="177"/>
                  <a:pt x="328" y="175"/>
                </a:cubicBezTo>
                <a:cubicBezTo>
                  <a:pt x="329" y="174"/>
                  <a:pt x="331" y="173"/>
                  <a:pt x="332" y="173"/>
                </a:cubicBezTo>
                <a:close/>
                <a:moveTo>
                  <a:pt x="297" y="273"/>
                </a:moveTo>
                <a:cubicBezTo>
                  <a:pt x="298" y="273"/>
                  <a:pt x="300" y="273"/>
                  <a:pt x="301" y="272"/>
                </a:cubicBezTo>
                <a:cubicBezTo>
                  <a:pt x="302" y="272"/>
                  <a:pt x="303" y="273"/>
                  <a:pt x="303" y="274"/>
                </a:cubicBezTo>
                <a:cubicBezTo>
                  <a:pt x="303" y="275"/>
                  <a:pt x="304" y="275"/>
                  <a:pt x="303" y="277"/>
                </a:cubicBezTo>
                <a:cubicBezTo>
                  <a:pt x="292" y="283"/>
                  <a:pt x="247" y="307"/>
                  <a:pt x="239" y="338"/>
                </a:cubicBezTo>
                <a:cubicBezTo>
                  <a:pt x="234" y="354"/>
                  <a:pt x="231" y="372"/>
                  <a:pt x="229" y="389"/>
                </a:cubicBezTo>
                <a:cubicBezTo>
                  <a:pt x="208" y="389"/>
                  <a:pt x="208" y="389"/>
                  <a:pt x="208" y="389"/>
                </a:cubicBezTo>
                <a:cubicBezTo>
                  <a:pt x="208" y="349"/>
                  <a:pt x="212" y="310"/>
                  <a:pt x="218" y="273"/>
                </a:cubicBezTo>
                <a:lnTo>
                  <a:pt x="297" y="273"/>
                </a:lnTo>
                <a:close/>
                <a:moveTo>
                  <a:pt x="208" y="403"/>
                </a:moveTo>
                <a:cubicBezTo>
                  <a:pt x="227" y="403"/>
                  <a:pt x="227" y="403"/>
                  <a:pt x="227" y="403"/>
                </a:cubicBezTo>
                <a:cubicBezTo>
                  <a:pt x="226" y="425"/>
                  <a:pt x="229" y="445"/>
                  <a:pt x="239" y="459"/>
                </a:cubicBezTo>
                <a:cubicBezTo>
                  <a:pt x="246" y="469"/>
                  <a:pt x="257" y="475"/>
                  <a:pt x="270" y="476"/>
                </a:cubicBezTo>
                <a:cubicBezTo>
                  <a:pt x="275" y="477"/>
                  <a:pt x="280" y="477"/>
                  <a:pt x="285" y="477"/>
                </a:cubicBezTo>
                <a:cubicBezTo>
                  <a:pt x="299" y="477"/>
                  <a:pt x="313" y="475"/>
                  <a:pt x="325" y="474"/>
                </a:cubicBezTo>
                <a:cubicBezTo>
                  <a:pt x="334" y="473"/>
                  <a:pt x="343" y="473"/>
                  <a:pt x="351" y="473"/>
                </a:cubicBezTo>
                <a:cubicBezTo>
                  <a:pt x="369" y="473"/>
                  <a:pt x="374" y="478"/>
                  <a:pt x="377" y="486"/>
                </a:cubicBezTo>
                <a:cubicBezTo>
                  <a:pt x="383" y="501"/>
                  <a:pt x="381" y="510"/>
                  <a:pt x="380" y="519"/>
                </a:cubicBezTo>
                <a:cubicBezTo>
                  <a:pt x="218" y="519"/>
                  <a:pt x="218" y="519"/>
                  <a:pt x="218" y="519"/>
                </a:cubicBezTo>
                <a:cubicBezTo>
                  <a:pt x="212" y="482"/>
                  <a:pt x="208" y="443"/>
                  <a:pt x="208" y="403"/>
                </a:cubicBezTo>
                <a:close/>
                <a:moveTo>
                  <a:pt x="402" y="567"/>
                </a:moveTo>
                <a:cubicBezTo>
                  <a:pt x="406" y="573"/>
                  <a:pt x="408" y="577"/>
                  <a:pt x="405" y="581"/>
                </a:cubicBezTo>
                <a:cubicBezTo>
                  <a:pt x="404" y="582"/>
                  <a:pt x="403" y="584"/>
                  <a:pt x="402" y="586"/>
                </a:cubicBezTo>
                <a:lnTo>
                  <a:pt x="402" y="567"/>
                </a:lnTo>
                <a:close/>
                <a:moveTo>
                  <a:pt x="402" y="623"/>
                </a:moveTo>
                <a:cubicBezTo>
                  <a:pt x="405" y="633"/>
                  <a:pt x="409" y="641"/>
                  <a:pt x="412" y="648"/>
                </a:cubicBezTo>
                <a:cubicBezTo>
                  <a:pt x="402" y="648"/>
                  <a:pt x="402" y="648"/>
                  <a:pt x="402" y="648"/>
                </a:cubicBezTo>
                <a:lnTo>
                  <a:pt x="402" y="623"/>
                </a:lnTo>
                <a:close/>
                <a:moveTo>
                  <a:pt x="423" y="165"/>
                </a:moveTo>
                <a:cubicBezTo>
                  <a:pt x="425" y="149"/>
                  <a:pt x="425" y="149"/>
                  <a:pt x="425" y="149"/>
                </a:cubicBezTo>
                <a:cubicBezTo>
                  <a:pt x="429" y="155"/>
                  <a:pt x="433" y="162"/>
                  <a:pt x="434" y="166"/>
                </a:cubicBezTo>
                <a:cubicBezTo>
                  <a:pt x="432" y="165"/>
                  <a:pt x="429" y="165"/>
                  <a:pt x="426" y="165"/>
                </a:cubicBezTo>
                <a:cubicBezTo>
                  <a:pt x="425" y="165"/>
                  <a:pt x="424" y="165"/>
                  <a:pt x="423" y="165"/>
                </a:cubicBezTo>
                <a:close/>
                <a:moveTo>
                  <a:pt x="204" y="273"/>
                </a:moveTo>
                <a:cubicBezTo>
                  <a:pt x="198" y="310"/>
                  <a:pt x="194" y="349"/>
                  <a:pt x="194" y="389"/>
                </a:cubicBezTo>
                <a:cubicBezTo>
                  <a:pt x="56" y="389"/>
                  <a:pt x="56" y="389"/>
                  <a:pt x="56" y="389"/>
                </a:cubicBezTo>
                <a:cubicBezTo>
                  <a:pt x="48" y="361"/>
                  <a:pt x="39" y="325"/>
                  <a:pt x="31" y="282"/>
                </a:cubicBezTo>
                <a:cubicBezTo>
                  <a:pt x="32" y="279"/>
                  <a:pt x="33" y="276"/>
                  <a:pt x="34" y="273"/>
                </a:cubicBezTo>
                <a:lnTo>
                  <a:pt x="204" y="273"/>
                </a:lnTo>
                <a:close/>
                <a:moveTo>
                  <a:pt x="134" y="533"/>
                </a:moveTo>
                <a:cubicBezTo>
                  <a:pt x="206" y="533"/>
                  <a:pt x="206" y="533"/>
                  <a:pt x="206" y="533"/>
                </a:cubicBezTo>
                <a:cubicBezTo>
                  <a:pt x="214" y="574"/>
                  <a:pt x="225" y="613"/>
                  <a:pt x="240" y="648"/>
                </a:cubicBezTo>
                <a:cubicBezTo>
                  <a:pt x="143" y="648"/>
                  <a:pt x="143" y="648"/>
                  <a:pt x="143" y="648"/>
                </a:cubicBezTo>
                <a:cubicBezTo>
                  <a:pt x="122" y="595"/>
                  <a:pt x="129" y="558"/>
                  <a:pt x="134" y="533"/>
                </a:cubicBezTo>
                <a:close/>
                <a:moveTo>
                  <a:pt x="220" y="533"/>
                </a:moveTo>
                <a:cubicBezTo>
                  <a:pt x="379" y="533"/>
                  <a:pt x="379" y="533"/>
                  <a:pt x="379" y="533"/>
                </a:cubicBezTo>
                <a:cubicBezTo>
                  <a:pt x="379" y="536"/>
                  <a:pt x="380" y="540"/>
                  <a:pt x="383" y="544"/>
                </a:cubicBezTo>
                <a:cubicBezTo>
                  <a:pt x="385" y="546"/>
                  <a:pt x="386" y="548"/>
                  <a:pt x="388" y="550"/>
                </a:cubicBezTo>
                <a:cubicBezTo>
                  <a:pt x="388" y="648"/>
                  <a:pt x="388" y="648"/>
                  <a:pt x="388" y="648"/>
                </a:cubicBezTo>
                <a:cubicBezTo>
                  <a:pt x="255" y="648"/>
                  <a:pt x="255" y="648"/>
                  <a:pt x="255" y="648"/>
                </a:cubicBezTo>
                <a:cubicBezTo>
                  <a:pt x="240" y="614"/>
                  <a:pt x="228" y="575"/>
                  <a:pt x="220" y="533"/>
                </a:cubicBezTo>
                <a:close/>
                <a:moveTo>
                  <a:pt x="388" y="662"/>
                </a:moveTo>
                <a:cubicBezTo>
                  <a:pt x="388" y="777"/>
                  <a:pt x="388" y="777"/>
                  <a:pt x="388" y="777"/>
                </a:cubicBezTo>
                <a:cubicBezTo>
                  <a:pt x="339" y="774"/>
                  <a:pt x="294" y="730"/>
                  <a:pt x="261" y="662"/>
                </a:cubicBezTo>
                <a:lnTo>
                  <a:pt x="388" y="662"/>
                </a:lnTo>
                <a:close/>
                <a:moveTo>
                  <a:pt x="402" y="662"/>
                </a:moveTo>
                <a:cubicBezTo>
                  <a:pt x="419" y="662"/>
                  <a:pt x="419" y="662"/>
                  <a:pt x="419" y="662"/>
                </a:cubicBezTo>
                <a:cubicBezTo>
                  <a:pt x="419" y="662"/>
                  <a:pt x="419" y="663"/>
                  <a:pt x="419" y="663"/>
                </a:cubicBezTo>
                <a:cubicBezTo>
                  <a:pt x="427" y="678"/>
                  <a:pt x="433" y="692"/>
                  <a:pt x="449" y="692"/>
                </a:cubicBezTo>
                <a:cubicBezTo>
                  <a:pt x="452" y="692"/>
                  <a:pt x="455" y="691"/>
                  <a:pt x="458" y="691"/>
                </a:cubicBezTo>
                <a:cubicBezTo>
                  <a:pt x="470" y="687"/>
                  <a:pt x="491" y="675"/>
                  <a:pt x="505" y="665"/>
                </a:cubicBezTo>
                <a:cubicBezTo>
                  <a:pt x="506" y="664"/>
                  <a:pt x="508" y="663"/>
                  <a:pt x="509" y="662"/>
                </a:cubicBezTo>
                <a:cubicBezTo>
                  <a:pt x="529" y="662"/>
                  <a:pt x="529" y="662"/>
                  <a:pt x="529" y="662"/>
                </a:cubicBezTo>
                <a:cubicBezTo>
                  <a:pt x="496" y="732"/>
                  <a:pt x="450" y="774"/>
                  <a:pt x="402" y="777"/>
                </a:cubicBezTo>
                <a:lnTo>
                  <a:pt x="402" y="662"/>
                </a:lnTo>
                <a:close/>
                <a:moveTo>
                  <a:pt x="528" y="648"/>
                </a:moveTo>
                <a:cubicBezTo>
                  <a:pt x="539" y="638"/>
                  <a:pt x="539" y="634"/>
                  <a:pt x="539" y="632"/>
                </a:cubicBezTo>
                <a:cubicBezTo>
                  <a:pt x="539" y="628"/>
                  <a:pt x="545" y="617"/>
                  <a:pt x="552" y="605"/>
                </a:cubicBezTo>
                <a:cubicBezTo>
                  <a:pt x="547" y="621"/>
                  <a:pt x="541" y="635"/>
                  <a:pt x="536" y="648"/>
                </a:cubicBezTo>
                <a:lnTo>
                  <a:pt x="528" y="648"/>
                </a:lnTo>
                <a:close/>
                <a:moveTo>
                  <a:pt x="570" y="592"/>
                </a:moveTo>
                <a:cubicBezTo>
                  <a:pt x="575" y="588"/>
                  <a:pt x="579" y="584"/>
                  <a:pt x="582" y="579"/>
                </a:cubicBezTo>
                <a:cubicBezTo>
                  <a:pt x="584" y="573"/>
                  <a:pt x="584" y="567"/>
                  <a:pt x="581" y="561"/>
                </a:cubicBezTo>
                <a:cubicBezTo>
                  <a:pt x="577" y="554"/>
                  <a:pt x="576" y="544"/>
                  <a:pt x="579" y="533"/>
                </a:cubicBezTo>
                <a:cubicBezTo>
                  <a:pt x="752" y="533"/>
                  <a:pt x="752" y="533"/>
                  <a:pt x="752" y="533"/>
                </a:cubicBezTo>
                <a:cubicBezTo>
                  <a:pt x="735" y="575"/>
                  <a:pt x="711" y="614"/>
                  <a:pt x="682" y="648"/>
                </a:cubicBezTo>
                <a:cubicBezTo>
                  <a:pt x="551" y="648"/>
                  <a:pt x="551" y="648"/>
                  <a:pt x="551" y="648"/>
                </a:cubicBezTo>
                <a:cubicBezTo>
                  <a:pt x="558" y="631"/>
                  <a:pt x="565" y="612"/>
                  <a:pt x="570" y="592"/>
                </a:cubicBezTo>
                <a:close/>
                <a:moveTo>
                  <a:pt x="175" y="708"/>
                </a:moveTo>
                <a:cubicBezTo>
                  <a:pt x="164" y="691"/>
                  <a:pt x="155" y="676"/>
                  <a:pt x="149" y="662"/>
                </a:cubicBezTo>
                <a:cubicBezTo>
                  <a:pt x="246" y="662"/>
                  <a:pt x="246" y="662"/>
                  <a:pt x="246" y="662"/>
                </a:cubicBezTo>
                <a:cubicBezTo>
                  <a:pt x="248" y="666"/>
                  <a:pt x="250" y="670"/>
                  <a:pt x="252" y="674"/>
                </a:cubicBezTo>
                <a:cubicBezTo>
                  <a:pt x="275" y="720"/>
                  <a:pt x="302" y="753"/>
                  <a:pt x="333" y="772"/>
                </a:cubicBezTo>
                <a:cubicBezTo>
                  <a:pt x="275" y="763"/>
                  <a:pt x="221" y="740"/>
                  <a:pt x="175" y="708"/>
                </a:cubicBezTo>
                <a:close/>
                <a:moveTo>
                  <a:pt x="457" y="773"/>
                </a:moveTo>
                <a:cubicBezTo>
                  <a:pt x="491" y="751"/>
                  <a:pt x="521" y="713"/>
                  <a:pt x="545" y="662"/>
                </a:cubicBezTo>
                <a:cubicBezTo>
                  <a:pt x="669" y="662"/>
                  <a:pt x="669" y="662"/>
                  <a:pt x="669" y="662"/>
                </a:cubicBezTo>
                <a:cubicBezTo>
                  <a:pt x="613" y="719"/>
                  <a:pt x="539" y="759"/>
                  <a:pt x="457" y="7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30"/>
          <p:cNvSpPr>
            <a:spLocks noEditPoints="1"/>
          </p:cNvSpPr>
          <p:nvPr/>
        </p:nvSpPr>
        <p:spPr bwMode="auto">
          <a:xfrm>
            <a:off x="2365073" y="2204516"/>
            <a:ext cx="896907" cy="396406"/>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36"/>
          <p:cNvSpPr>
            <a:spLocks noEditPoints="1"/>
          </p:cNvSpPr>
          <p:nvPr/>
        </p:nvSpPr>
        <p:spPr bwMode="auto">
          <a:xfrm>
            <a:off x="2639616" y="4854077"/>
            <a:ext cx="636399" cy="525979"/>
          </a:xfrm>
          <a:custGeom>
            <a:avLst/>
            <a:gdLst>
              <a:gd name="T0" fmla="*/ 100 w 616"/>
              <a:gd name="T1" fmla="*/ 285 h 509"/>
              <a:gd name="T2" fmla="*/ 323 w 616"/>
              <a:gd name="T3" fmla="*/ 422 h 509"/>
              <a:gd name="T4" fmla="*/ 323 w 616"/>
              <a:gd name="T5" fmla="*/ 278 h 509"/>
              <a:gd name="T6" fmla="*/ 114 w 616"/>
              <a:gd name="T7" fmla="*/ 292 h 509"/>
              <a:gd name="T8" fmla="*/ 612 w 616"/>
              <a:gd name="T9" fmla="*/ 188 h 509"/>
              <a:gd name="T10" fmla="*/ 555 w 616"/>
              <a:gd name="T11" fmla="*/ 4 h 509"/>
              <a:gd name="T12" fmla="*/ 554 w 616"/>
              <a:gd name="T13" fmla="*/ 3 h 509"/>
              <a:gd name="T14" fmla="*/ 553 w 616"/>
              <a:gd name="T15" fmla="*/ 1 h 509"/>
              <a:gd name="T16" fmla="*/ 551 w 616"/>
              <a:gd name="T17" fmla="*/ 1 h 509"/>
              <a:gd name="T18" fmla="*/ 549 w 616"/>
              <a:gd name="T19" fmla="*/ 0 h 509"/>
              <a:gd name="T20" fmla="*/ 308 w 616"/>
              <a:gd name="T21" fmla="*/ 0 h 509"/>
              <a:gd name="T22" fmla="*/ 147 w 616"/>
              <a:gd name="T23" fmla="*/ 0 h 509"/>
              <a:gd name="T24" fmla="*/ 66 w 616"/>
              <a:gd name="T25" fmla="*/ 0 h 509"/>
              <a:gd name="T26" fmla="*/ 64 w 616"/>
              <a:gd name="T27" fmla="*/ 1 h 509"/>
              <a:gd name="T28" fmla="*/ 62 w 616"/>
              <a:gd name="T29" fmla="*/ 2 h 509"/>
              <a:gd name="T30" fmla="*/ 61 w 616"/>
              <a:gd name="T31" fmla="*/ 4 h 509"/>
              <a:gd name="T32" fmla="*/ 60 w 616"/>
              <a:gd name="T33" fmla="*/ 5 h 509"/>
              <a:gd name="T34" fmla="*/ 27 w 616"/>
              <a:gd name="T35" fmla="*/ 242 h 509"/>
              <a:gd name="T36" fmla="*/ 582 w 616"/>
              <a:gd name="T37" fmla="*/ 509 h 509"/>
              <a:gd name="T38" fmla="*/ 606 w 616"/>
              <a:gd name="T39" fmla="*/ 229 h 509"/>
              <a:gd name="T40" fmla="*/ 464 w 616"/>
              <a:gd name="T41" fmla="*/ 232 h 509"/>
              <a:gd name="T42" fmla="*/ 463 w 616"/>
              <a:gd name="T43" fmla="*/ 14 h 509"/>
              <a:gd name="T44" fmla="*/ 391 w 616"/>
              <a:gd name="T45" fmla="*/ 219 h 509"/>
              <a:gd name="T46" fmla="*/ 315 w 616"/>
              <a:gd name="T47" fmla="*/ 14 h 509"/>
              <a:gd name="T48" fmla="*/ 391 w 616"/>
              <a:gd name="T49" fmla="*/ 219 h 509"/>
              <a:gd name="T50" fmla="*/ 257 w 616"/>
              <a:gd name="T51" fmla="*/ 232 h 509"/>
              <a:gd name="T52" fmla="*/ 234 w 616"/>
              <a:gd name="T53" fmla="*/ 14 h 509"/>
              <a:gd name="T54" fmla="*/ 117 w 616"/>
              <a:gd name="T55" fmla="*/ 192 h 509"/>
              <a:gd name="T56" fmla="*/ 202 w 616"/>
              <a:gd name="T57" fmla="*/ 190 h 509"/>
              <a:gd name="T58" fmla="*/ 117 w 616"/>
              <a:gd name="T59" fmla="*/ 192 h 509"/>
              <a:gd name="T60" fmla="*/ 72 w 616"/>
              <a:gd name="T61" fmla="*/ 14 h 509"/>
              <a:gd name="T62" fmla="*/ 48 w 616"/>
              <a:gd name="T63" fmla="*/ 232 h 509"/>
              <a:gd name="T64" fmla="*/ 392 w 616"/>
              <a:gd name="T65" fmla="*/ 495 h 509"/>
              <a:gd name="T66" fmla="*/ 503 w 616"/>
              <a:gd name="T67" fmla="*/ 495 h 509"/>
              <a:gd name="T68" fmla="*/ 517 w 616"/>
              <a:gd name="T69" fmla="*/ 285 h 509"/>
              <a:gd name="T70" fmla="*/ 378 w 616"/>
              <a:gd name="T71" fmla="*/ 285 h 509"/>
              <a:gd name="T72" fmla="*/ 41 w 616"/>
              <a:gd name="T73" fmla="*/ 246 h 509"/>
              <a:gd name="T74" fmla="*/ 113 w 616"/>
              <a:gd name="T75" fmla="*/ 229 h 509"/>
              <a:gd name="T76" fmla="*/ 215 w 616"/>
              <a:gd name="T77" fmla="*/ 229 h 509"/>
              <a:gd name="T78" fmla="*/ 308 w 616"/>
              <a:gd name="T79" fmla="*/ 217 h 509"/>
              <a:gd name="T80" fmla="*/ 410 w 616"/>
              <a:gd name="T81" fmla="*/ 217 h 509"/>
              <a:gd name="T82" fmla="*/ 511 w 616"/>
              <a:gd name="T83" fmla="*/ 217 h 509"/>
              <a:gd name="T84" fmla="*/ 575 w 616"/>
              <a:gd name="T85" fmla="*/ 495 h 509"/>
              <a:gd name="T86" fmla="*/ 513 w 616"/>
              <a:gd name="T87" fmla="*/ 189 h 509"/>
              <a:gd name="T88" fmla="*/ 598 w 616"/>
              <a:gd name="T89" fmla="*/ 192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509">
                <a:moveTo>
                  <a:pt x="323" y="278"/>
                </a:moveTo>
                <a:cubicBezTo>
                  <a:pt x="107" y="278"/>
                  <a:pt x="107" y="278"/>
                  <a:pt x="107" y="278"/>
                </a:cubicBezTo>
                <a:cubicBezTo>
                  <a:pt x="104" y="278"/>
                  <a:pt x="100" y="282"/>
                  <a:pt x="100" y="285"/>
                </a:cubicBezTo>
                <a:cubicBezTo>
                  <a:pt x="100" y="415"/>
                  <a:pt x="100" y="415"/>
                  <a:pt x="100" y="415"/>
                </a:cubicBezTo>
                <a:cubicBezTo>
                  <a:pt x="100" y="419"/>
                  <a:pt x="104" y="422"/>
                  <a:pt x="107" y="422"/>
                </a:cubicBezTo>
                <a:cubicBezTo>
                  <a:pt x="323" y="422"/>
                  <a:pt x="323" y="422"/>
                  <a:pt x="323" y="422"/>
                </a:cubicBezTo>
                <a:cubicBezTo>
                  <a:pt x="327" y="422"/>
                  <a:pt x="330" y="419"/>
                  <a:pt x="330" y="415"/>
                </a:cubicBezTo>
                <a:cubicBezTo>
                  <a:pt x="330" y="285"/>
                  <a:pt x="330" y="285"/>
                  <a:pt x="330" y="285"/>
                </a:cubicBezTo>
                <a:cubicBezTo>
                  <a:pt x="330" y="282"/>
                  <a:pt x="327" y="278"/>
                  <a:pt x="323" y="278"/>
                </a:cubicBezTo>
                <a:close/>
                <a:moveTo>
                  <a:pt x="316" y="408"/>
                </a:moveTo>
                <a:cubicBezTo>
                  <a:pt x="114" y="408"/>
                  <a:pt x="114" y="408"/>
                  <a:pt x="114" y="408"/>
                </a:cubicBezTo>
                <a:cubicBezTo>
                  <a:pt x="114" y="292"/>
                  <a:pt x="114" y="292"/>
                  <a:pt x="114" y="292"/>
                </a:cubicBezTo>
                <a:cubicBezTo>
                  <a:pt x="316" y="292"/>
                  <a:pt x="316" y="292"/>
                  <a:pt x="316" y="292"/>
                </a:cubicBezTo>
                <a:lnTo>
                  <a:pt x="316" y="408"/>
                </a:lnTo>
                <a:close/>
                <a:moveTo>
                  <a:pt x="612" y="188"/>
                </a:moveTo>
                <a:cubicBezTo>
                  <a:pt x="556" y="5"/>
                  <a:pt x="556" y="5"/>
                  <a:pt x="556" y="5"/>
                </a:cubicBezTo>
                <a:cubicBezTo>
                  <a:pt x="556" y="5"/>
                  <a:pt x="556" y="5"/>
                  <a:pt x="556" y="5"/>
                </a:cubicBezTo>
                <a:cubicBezTo>
                  <a:pt x="556" y="5"/>
                  <a:pt x="555" y="4"/>
                  <a:pt x="555" y="4"/>
                </a:cubicBezTo>
                <a:cubicBezTo>
                  <a:pt x="555" y="4"/>
                  <a:pt x="555" y="4"/>
                  <a:pt x="555" y="4"/>
                </a:cubicBezTo>
                <a:cubicBezTo>
                  <a:pt x="555" y="3"/>
                  <a:pt x="555" y="3"/>
                  <a:pt x="555" y="3"/>
                </a:cubicBezTo>
                <a:cubicBezTo>
                  <a:pt x="555" y="3"/>
                  <a:pt x="554" y="3"/>
                  <a:pt x="554" y="3"/>
                </a:cubicBezTo>
                <a:cubicBezTo>
                  <a:pt x="554" y="2"/>
                  <a:pt x="554" y="2"/>
                  <a:pt x="554" y="2"/>
                </a:cubicBezTo>
                <a:cubicBezTo>
                  <a:pt x="554" y="2"/>
                  <a:pt x="553" y="2"/>
                  <a:pt x="553" y="2"/>
                </a:cubicBezTo>
                <a:cubicBezTo>
                  <a:pt x="553" y="2"/>
                  <a:pt x="553" y="1"/>
                  <a:pt x="553" y="1"/>
                </a:cubicBezTo>
                <a:cubicBezTo>
                  <a:pt x="552" y="1"/>
                  <a:pt x="552" y="1"/>
                  <a:pt x="552" y="1"/>
                </a:cubicBezTo>
                <a:cubicBezTo>
                  <a:pt x="552" y="1"/>
                  <a:pt x="552" y="1"/>
                  <a:pt x="551" y="1"/>
                </a:cubicBezTo>
                <a:cubicBezTo>
                  <a:pt x="551" y="1"/>
                  <a:pt x="551" y="1"/>
                  <a:pt x="551" y="1"/>
                </a:cubicBezTo>
                <a:cubicBezTo>
                  <a:pt x="551" y="0"/>
                  <a:pt x="550" y="0"/>
                  <a:pt x="550" y="0"/>
                </a:cubicBezTo>
                <a:cubicBezTo>
                  <a:pt x="550" y="0"/>
                  <a:pt x="550" y="0"/>
                  <a:pt x="549" y="0"/>
                </a:cubicBezTo>
                <a:cubicBezTo>
                  <a:pt x="549" y="0"/>
                  <a:pt x="549" y="0"/>
                  <a:pt x="549" y="0"/>
                </a:cubicBezTo>
                <a:cubicBezTo>
                  <a:pt x="469" y="0"/>
                  <a:pt x="469" y="0"/>
                  <a:pt x="469" y="0"/>
                </a:cubicBezTo>
                <a:cubicBezTo>
                  <a:pt x="469" y="0"/>
                  <a:pt x="469" y="0"/>
                  <a:pt x="469" y="0"/>
                </a:cubicBezTo>
                <a:cubicBezTo>
                  <a:pt x="308" y="0"/>
                  <a:pt x="308" y="0"/>
                  <a:pt x="308" y="0"/>
                </a:cubicBezTo>
                <a:cubicBezTo>
                  <a:pt x="308" y="0"/>
                  <a:pt x="308" y="0"/>
                  <a:pt x="308" y="0"/>
                </a:cubicBezTo>
                <a:cubicBezTo>
                  <a:pt x="147" y="0"/>
                  <a:pt x="147" y="0"/>
                  <a:pt x="147" y="0"/>
                </a:cubicBezTo>
                <a:cubicBezTo>
                  <a:pt x="147" y="0"/>
                  <a:pt x="147" y="0"/>
                  <a:pt x="147" y="0"/>
                </a:cubicBezTo>
                <a:cubicBezTo>
                  <a:pt x="67" y="0"/>
                  <a:pt x="67" y="0"/>
                  <a:pt x="67" y="0"/>
                </a:cubicBezTo>
                <a:cubicBezTo>
                  <a:pt x="67" y="0"/>
                  <a:pt x="67" y="0"/>
                  <a:pt x="67" y="0"/>
                </a:cubicBezTo>
                <a:cubicBezTo>
                  <a:pt x="67" y="0"/>
                  <a:pt x="66" y="0"/>
                  <a:pt x="66" y="0"/>
                </a:cubicBezTo>
                <a:cubicBezTo>
                  <a:pt x="66" y="0"/>
                  <a:pt x="66" y="0"/>
                  <a:pt x="65" y="1"/>
                </a:cubicBezTo>
                <a:cubicBezTo>
                  <a:pt x="65" y="1"/>
                  <a:pt x="65" y="1"/>
                  <a:pt x="65" y="1"/>
                </a:cubicBezTo>
                <a:cubicBezTo>
                  <a:pt x="65" y="1"/>
                  <a:pt x="64" y="1"/>
                  <a:pt x="64" y="1"/>
                </a:cubicBezTo>
                <a:cubicBezTo>
                  <a:pt x="64" y="1"/>
                  <a:pt x="64" y="1"/>
                  <a:pt x="64" y="1"/>
                </a:cubicBezTo>
                <a:cubicBezTo>
                  <a:pt x="63" y="1"/>
                  <a:pt x="63" y="2"/>
                  <a:pt x="63" y="2"/>
                </a:cubicBezTo>
                <a:cubicBezTo>
                  <a:pt x="63" y="2"/>
                  <a:pt x="63" y="2"/>
                  <a:pt x="62" y="2"/>
                </a:cubicBezTo>
                <a:cubicBezTo>
                  <a:pt x="62" y="2"/>
                  <a:pt x="62" y="2"/>
                  <a:pt x="62" y="3"/>
                </a:cubicBezTo>
                <a:cubicBezTo>
                  <a:pt x="62" y="3"/>
                  <a:pt x="62" y="3"/>
                  <a:pt x="62" y="3"/>
                </a:cubicBezTo>
                <a:cubicBezTo>
                  <a:pt x="61" y="3"/>
                  <a:pt x="61" y="3"/>
                  <a:pt x="61" y="4"/>
                </a:cubicBezTo>
                <a:cubicBezTo>
                  <a:pt x="61" y="4"/>
                  <a:pt x="61" y="4"/>
                  <a:pt x="61" y="4"/>
                </a:cubicBezTo>
                <a:cubicBezTo>
                  <a:pt x="61" y="4"/>
                  <a:pt x="61" y="5"/>
                  <a:pt x="61" y="5"/>
                </a:cubicBezTo>
                <a:cubicBezTo>
                  <a:pt x="61" y="5"/>
                  <a:pt x="60" y="5"/>
                  <a:pt x="60" y="5"/>
                </a:cubicBezTo>
                <a:cubicBezTo>
                  <a:pt x="5" y="188"/>
                  <a:pt x="5" y="188"/>
                  <a:pt x="5" y="188"/>
                </a:cubicBezTo>
                <a:cubicBezTo>
                  <a:pt x="0" y="203"/>
                  <a:pt x="2" y="218"/>
                  <a:pt x="10" y="229"/>
                </a:cubicBezTo>
                <a:cubicBezTo>
                  <a:pt x="15" y="235"/>
                  <a:pt x="20" y="239"/>
                  <a:pt x="27" y="242"/>
                </a:cubicBezTo>
                <a:cubicBezTo>
                  <a:pt x="27" y="502"/>
                  <a:pt x="27" y="502"/>
                  <a:pt x="27" y="502"/>
                </a:cubicBezTo>
                <a:cubicBezTo>
                  <a:pt x="27" y="506"/>
                  <a:pt x="30" y="509"/>
                  <a:pt x="34" y="509"/>
                </a:cubicBezTo>
                <a:cubicBezTo>
                  <a:pt x="582" y="509"/>
                  <a:pt x="582" y="509"/>
                  <a:pt x="582" y="509"/>
                </a:cubicBezTo>
                <a:cubicBezTo>
                  <a:pt x="586" y="509"/>
                  <a:pt x="589" y="506"/>
                  <a:pt x="589" y="502"/>
                </a:cubicBezTo>
                <a:cubicBezTo>
                  <a:pt x="589" y="242"/>
                  <a:pt x="589" y="242"/>
                  <a:pt x="589" y="242"/>
                </a:cubicBezTo>
                <a:cubicBezTo>
                  <a:pt x="596" y="239"/>
                  <a:pt x="602" y="235"/>
                  <a:pt x="606" y="229"/>
                </a:cubicBezTo>
                <a:cubicBezTo>
                  <a:pt x="614" y="218"/>
                  <a:pt x="616" y="203"/>
                  <a:pt x="612" y="188"/>
                </a:cubicBezTo>
                <a:close/>
                <a:moveTo>
                  <a:pt x="493" y="220"/>
                </a:moveTo>
                <a:cubicBezTo>
                  <a:pt x="486" y="228"/>
                  <a:pt x="476" y="232"/>
                  <a:pt x="464" y="232"/>
                </a:cubicBezTo>
                <a:cubicBezTo>
                  <a:pt x="439" y="232"/>
                  <a:pt x="417" y="213"/>
                  <a:pt x="414" y="190"/>
                </a:cubicBezTo>
                <a:cubicBezTo>
                  <a:pt x="396" y="14"/>
                  <a:pt x="396" y="14"/>
                  <a:pt x="396" y="14"/>
                </a:cubicBezTo>
                <a:cubicBezTo>
                  <a:pt x="463" y="14"/>
                  <a:pt x="463" y="14"/>
                  <a:pt x="463" y="14"/>
                </a:cubicBezTo>
                <a:cubicBezTo>
                  <a:pt x="499" y="192"/>
                  <a:pt x="499" y="192"/>
                  <a:pt x="499" y="192"/>
                </a:cubicBezTo>
                <a:cubicBezTo>
                  <a:pt x="501" y="202"/>
                  <a:pt x="499" y="212"/>
                  <a:pt x="493" y="220"/>
                </a:cubicBezTo>
                <a:close/>
                <a:moveTo>
                  <a:pt x="391" y="219"/>
                </a:moveTo>
                <a:cubicBezTo>
                  <a:pt x="383" y="228"/>
                  <a:pt x="373" y="232"/>
                  <a:pt x="360" y="232"/>
                </a:cubicBezTo>
                <a:cubicBezTo>
                  <a:pt x="336" y="232"/>
                  <a:pt x="315" y="213"/>
                  <a:pt x="315" y="190"/>
                </a:cubicBezTo>
                <a:cubicBezTo>
                  <a:pt x="315" y="14"/>
                  <a:pt x="315" y="14"/>
                  <a:pt x="315" y="14"/>
                </a:cubicBezTo>
                <a:cubicBezTo>
                  <a:pt x="382" y="14"/>
                  <a:pt x="382" y="14"/>
                  <a:pt x="382" y="14"/>
                </a:cubicBezTo>
                <a:cubicBezTo>
                  <a:pt x="400" y="191"/>
                  <a:pt x="400" y="191"/>
                  <a:pt x="400" y="191"/>
                </a:cubicBezTo>
                <a:cubicBezTo>
                  <a:pt x="401" y="201"/>
                  <a:pt x="398" y="211"/>
                  <a:pt x="391" y="219"/>
                </a:cubicBezTo>
                <a:close/>
                <a:moveTo>
                  <a:pt x="301" y="190"/>
                </a:moveTo>
                <a:cubicBezTo>
                  <a:pt x="301" y="201"/>
                  <a:pt x="297" y="212"/>
                  <a:pt x="288" y="220"/>
                </a:cubicBezTo>
                <a:cubicBezTo>
                  <a:pt x="280" y="228"/>
                  <a:pt x="269" y="232"/>
                  <a:pt x="257" y="232"/>
                </a:cubicBezTo>
                <a:cubicBezTo>
                  <a:pt x="244" y="232"/>
                  <a:pt x="233" y="228"/>
                  <a:pt x="226" y="219"/>
                </a:cubicBezTo>
                <a:cubicBezTo>
                  <a:pt x="219" y="211"/>
                  <a:pt x="216" y="201"/>
                  <a:pt x="217" y="191"/>
                </a:cubicBezTo>
                <a:cubicBezTo>
                  <a:pt x="234" y="14"/>
                  <a:pt x="234" y="14"/>
                  <a:pt x="234" y="14"/>
                </a:cubicBezTo>
                <a:cubicBezTo>
                  <a:pt x="301" y="14"/>
                  <a:pt x="301" y="14"/>
                  <a:pt x="301" y="14"/>
                </a:cubicBezTo>
                <a:lnTo>
                  <a:pt x="301" y="190"/>
                </a:lnTo>
                <a:close/>
                <a:moveTo>
                  <a:pt x="117" y="192"/>
                </a:moveTo>
                <a:cubicBezTo>
                  <a:pt x="153" y="14"/>
                  <a:pt x="153" y="14"/>
                  <a:pt x="153" y="14"/>
                </a:cubicBezTo>
                <a:cubicBezTo>
                  <a:pt x="220" y="14"/>
                  <a:pt x="220" y="14"/>
                  <a:pt x="220" y="14"/>
                </a:cubicBezTo>
                <a:cubicBezTo>
                  <a:pt x="202" y="190"/>
                  <a:pt x="202" y="190"/>
                  <a:pt x="202" y="190"/>
                </a:cubicBezTo>
                <a:cubicBezTo>
                  <a:pt x="200" y="213"/>
                  <a:pt x="177" y="232"/>
                  <a:pt x="152" y="232"/>
                </a:cubicBezTo>
                <a:cubicBezTo>
                  <a:pt x="140" y="232"/>
                  <a:pt x="130" y="228"/>
                  <a:pt x="123" y="220"/>
                </a:cubicBezTo>
                <a:cubicBezTo>
                  <a:pt x="117" y="212"/>
                  <a:pt x="115" y="202"/>
                  <a:pt x="117" y="192"/>
                </a:cubicBezTo>
                <a:close/>
                <a:moveTo>
                  <a:pt x="22" y="220"/>
                </a:moveTo>
                <a:cubicBezTo>
                  <a:pt x="16" y="213"/>
                  <a:pt x="15" y="203"/>
                  <a:pt x="18" y="192"/>
                </a:cubicBezTo>
                <a:cubicBezTo>
                  <a:pt x="72" y="14"/>
                  <a:pt x="72" y="14"/>
                  <a:pt x="72" y="14"/>
                </a:cubicBezTo>
                <a:cubicBezTo>
                  <a:pt x="139" y="14"/>
                  <a:pt x="139" y="14"/>
                  <a:pt x="139" y="14"/>
                </a:cubicBezTo>
                <a:cubicBezTo>
                  <a:pt x="103" y="189"/>
                  <a:pt x="103" y="189"/>
                  <a:pt x="103" y="189"/>
                </a:cubicBezTo>
                <a:cubicBezTo>
                  <a:pt x="99" y="212"/>
                  <a:pt x="73" y="232"/>
                  <a:pt x="48" y="232"/>
                </a:cubicBezTo>
                <a:cubicBezTo>
                  <a:pt x="37" y="232"/>
                  <a:pt x="27" y="228"/>
                  <a:pt x="22" y="220"/>
                </a:cubicBezTo>
                <a:close/>
                <a:moveTo>
                  <a:pt x="503" y="495"/>
                </a:moveTo>
                <a:cubicBezTo>
                  <a:pt x="392" y="495"/>
                  <a:pt x="392" y="495"/>
                  <a:pt x="392" y="495"/>
                </a:cubicBezTo>
                <a:cubicBezTo>
                  <a:pt x="392" y="292"/>
                  <a:pt x="392" y="292"/>
                  <a:pt x="392" y="292"/>
                </a:cubicBezTo>
                <a:cubicBezTo>
                  <a:pt x="503" y="292"/>
                  <a:pt x="503" y="292"/>
                  <a:pt x="503" y="292"/>
                </a:cubicBezTo>
                <a:lnTo>
                  <a:pt x="503" y="495"/>
                </a:lnTo>
                <a:close/>
                <a:moveTo>
                  <a:pt x="575" y="495"/>
                </a:moveTo>
                <a:cubicBezTo>
                  <a:pt x="517" y="495"/>
                  <a:pt x="517" y="495"/>
                  <a:pt x="517" y="495"/>
                </a:cubicBezTo>
                <a:cubicBezTo>
                  <a:pt x="517" y="285"/>
                  <a:pt x="517" y="285"/>
                  <a:pt x="517" y="285"/>
                </a:cubicBezTo>
                <a:cubicBezTo>
                  <a:pt x="517" y="282"/>
                  <a:pt x="514" y="278"/>
                  <a:pt x="510" y="278"/>
                </a:cubicBezTo>
                <a:cubicBezTo>
                  <a:pt x="385" y="278"/>
                  <a:pt x="385" y="278"/>
                  <a:pt x="385" y="278"/>
                </a:cubicBezTo>
                <a:cubicBezTo>
                  <a:pt x="381" y="278"/>
                  <a:pt x="378" y="282"/>
                  <a:pt x="378" y="285"/>
                </a:cubicBezTo>
                <a:cubicBezTo>
                  <a:pt x="378" y="495"/>
                  <a:pt x="378" y="495"/>
                  <a:pt x="378" y="495"/>
                </a:cubicBezTo>
                <a:cubicBezTo>
                  <a:pt x="41" y="495"/>
                  <a:pt x="41" y="495"/>
                  <a:pt x="41" y="495"/>
                </a:cubicBezTo>
                <a:cubicBezTo>
                  <a:pt x="41" y="246"/>
                  <a:pt x="41" y="246"/>
                  <a:pt x="41" y="246"/>
                </a:cubicBezTo>
                <a:cubicBezTo>
                  <a:pt x="43" y="246"/>
                  <a:pt x="46" y="246"/>
                  <a:pt x="48" y="246"/>
                </a:cubicBezTo>
                <a:cubicBezTo>
                  <a:pt x="71" y="246"/>
                  <a:pt x="92" y="234"/>
                  <a:pt x="106" y="217"/>
                </a:cubicBezTo>
                <a:cubicBezTo>
                  <a:pt x="107" y="221"/>
                  <a:pt x="110" y="225"/>
                  <a:pt x="113" y="229"/>
                </a:cubicBezTo>
                <a:cubicBezTo>
                  <a:pt x="122" y="240"/>
                  <a:pt x="136" y="246"/>
                  <a:pt x="152" y="246"/>
                </a:cubicBezTo>
                <a:cubicBezTo>
                  <a:pt x="175" y="246"/>
                  <a:pt x="196" y="234"/>
                  <a:pt x="207" y="216"/>
                </a:cubicBezTo>
                <a:cubicBezTo>
                  <a:pt x="209" y="221"/>
                  <a:pt x="212" y="225"/>
                  <a:pt x="215" y="229"/>
                </a:cubicBezTo>
                <a:cubicBezTo>
                  <a:pt x="226" y="240"/>
                  <a:pt x="241" y="246"/>
                  <a:pt x="257" y="246"/>
                </a:cubicBezTo>
                <a:cubicBezTo>
                  <a:pt x="272" y="246"/>
                  <a:pt x="287" y="240"/>
                  <a:pt x="298" y="230"/>
                </a:cubicBezTo>
                <a:cubicBezTo>
                  <a:pt x="302" y="226"/>
                  <a:pt x="306" y="221"/>
                  <a:pt x="308" y="217"/>
                </a:cubicBezTo>
                <a:cubicBezTo>
                  <a:pt x="318" y="234"/>
                  <a:pt x="338" y="246"/>
                  <a:pt x="360" y="246"/>
                </a:cubicBezTo>
                <a:cubicBezTo>
                  <a:pt x="376" y="246"/>
                  <a:pt x="391" y="240"/>
                  <a:pt x="401" y="229"/>
                </a:cubicBezTo>
                <a:cubicBezTo>
                  <a:pt x="405" y="225"/>
                  <a:pt x="407" y="221"/>
                  <a:pt x="410" y="217"/>
                </a:cubicBezTo>
                <a:cubicBezTo>
                  <a:pt x="421" y="234"/>
                  <a:pt x="442" y="246"/>
                  <a:pt x="464" y="246"/>
                </a:cubicBezTo>
                <a:cubicBezTo>
                  <a:pt x="480" y="246"/>
                  <a:pt x="495" y="240"/>
                  <a:pt x="504" y="229"/>
                </a:cubicBezTo>
                <a:cubicBezTo>
                  <a:pt x="507" y="225"/>
                  <a:pt x="509" y="221"/>
                  <a:pt x="511" y="217"/>
                </a:cubicBezTo>
                <a:cubicBezTo>
                  <a:pt x="524" y="234"/>
                  <a:pt x="546" y="246"/>
                  <a:pt x="568" y="246"/>
                </a:cubicBezTo>
                <a:cubicBezTo>
                  <a:pt x="570" y="246"/>
                  <a:pt x="573" y="246"/>
                  <a:pt x="575" y="246"/>
                </a:cubicBezTo>
                <a:lnTo>
                  <a:pt x="575" y="495"/>
                </a:lnTo>
                <a:close/>
                <a:moveTo>
                  <a:pt x="595" y="220"/>
                </a:moveTo>
                <a:cubicBezTo>
                  <a:pt x="589" y="228"/>
                  <a:pt x="579" y="232"/>
                  <a:pt x="568" y="232"/>
                </a:cubicBezTo>
                <a:cubicBezTo>
                  <a:pt x="543" y="232"/>
                  <a:pt x="518" y="212"/>
                  <a:pt x="513" y="189"/>
                </a:cubicBezTo>
                <a:cubicBezTo>
                  <a:pt x="477" y="14"/>
                  <a:pt x="477" y="14"/>
                  <a:pt x="477" y="14"/>
                </a:cubicBezTo>
                <a:cubicBezTo>
                  <a:pt x="544" y="14"/>
                  <a:pt x="544" y="14"/>
                  <a:pt x="544" y="14"/>
                </a:cubicBezTo>
                <a:cubicBezTo>
                  <a:pt x="598" y="192"/>
                  <a:pt x="598" y="192"/>
                  <a:pt x="598" y="192"/>
                </a:cubicBezTo>
                <a:cubicBezTo>
                  <a:pt x="601" y="203"/>
                  <a:pt x="600" y="213"/>
                  <a:pt x="595" y="22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24717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30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300"/>
                                        <p:tgtEl>
                                          <p:spTgt spid="73"/>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76"/>
                                        </p:tgtEl>
                                        <p:attrNameLst>
                                          <p:attrName>style.visibility</p:attrName>
                                        </p:attrNameLst>
                                      </p:cBhvr>
                                      <p:to>
                                        <p:strVal val="visible"/>
                                      </p:to>
                                    </p:set>
                                    <p:animEffect transition="in" filter="fade">
                                      <p:cBhvr>
                                        <p:cTn id="10" dur="300"/>
                                        <p:tgtEl>
                                          <p:spTgt spid="76"/>
                                        </p:tgtEl>
                                      </p:cBhvr>
                                    </p:animEffect>
                                  </p:childTnLst>
                                </p:cTn>
                              </p:par>
                              <p:par>
                                <p:cTn id="11" presetID="10" presetClass="entr" presetSubtype="0" fill="hold" grpId="0" nodeType="withEffect">
                                  <p:stCondLst>
                                    <p:cond delay="600"/>
                                  </p:stCondLst>
                                  <p:childTnLst>
                                    <p:set>
                                      <p:cBhvr>
                                        <p:cTn id="12" dur="1" fill="hold">
                                          <p:stCondLst>
                                            <p:cond delay="0"/>
                                          </p:stCondLst>
                                        </p:cTn>
                                        <p:tgtEl>
                                          <p:spTgt spid="78"/>
                                        </p:tgtEl>
                                        <p:attrNameLst>
                                          <p:attrName>style.visibility</p:attrName>
                                        </p:attrNameLst>
                                      </p:cBhvr>
                                      <p:to>
                                        <p:strVal val="visible"/>
                                      </p:to>
                                    </p:set>
                                    <p:animEffect transition="in" filter="fade">
                                      <p:cBhvr>
                                        <p:cTn id="13" dur="300"/>
                                        <p:tgtEl>
                                          <p:spTgt spid="78"/>
                                        </p:tgtEl>
                                      </p:cBhvr>
                                    </p:animEffect>
                                  </p:childTnLst>
                                </p:cTn>
                              </p:par>
                              <p:par>
                                <p:cTn id="14" presetID="10" presetClass="entr" presetSubtype="0" fill="hold" grpId="0" nodeType="withEffect">
                                  <p:stCondLst>
                                    <p:cond delay="800"/>
                                  </p:stCondLst>
                                  <p:childTnLst>
                                    <p:set>
                                      <p:cBhvr>
                                        <p:cTn id="15" dur="1" fill="hold">
                                          <p:stCondLst>
                                            <p:cond delay="0"/>
                                          </p:stCondLst>
                                        </p:cTn>
                                        <p:tgtEl>
                                          <p:spTgt spid="80"/>
                                        </p:tgtEl>
                                        <p:attrNameLst>
                                          <p:attrName>style.visibility</p:attrName>
                                        </p:attrNameLst>
                                      </p:cBhvr>
                                      <p:to>
                                        <p:strVal val="visible"/>
                                      </p:to>
                                    </p:set>
                                    <p:animEffect transition="in" filter="fade">
                                      <p:cBhvr>
                                        <p:cTn id="16" dur="300"/>
                                        <p:tgtEl>
                                          <p:spTgt spid="80"/>
                                        </p:tgtEl>
                                      </p:cBhvr>
                                    </p:animEffect>
                                  </p:childTnLst>
                                </p:cTn>
                              </p:par>
                              <p:par>
                                <p:cTn id="17" presetID="10" presetClass="entr" presetSubtype="0" fill="hold" grpId="0" nodeType="withEffect">
                                  <p:stCondLst>
                                    <p:cond delay="800"/>
                                  </p:stCondLst>
                                  <p:childTnLst>
                                    <p:set>
                                      <p:cBhvr>
                                        <p:cTn id="18" dur="1" fill="hold">
                                          <p:stCondLst>
                                            <p:cond delay="0"/>
                                          </p:stCondLst>
                                        </p:cTn>
                                        <p:tgtEl>
                                          <p:spTgt spid="79"/>
                                        </p:tgtEl>
                                        <p:attrNameLst>
                                          <p:attrName>style.visibility</p:attrName>
                                        </p:attrNameLst>
                                      </p:cBhvr>
                                      <p:to>
                                        <p:strVal val="visible"/>
                                      </p:to>
                                    </p:set>
                                    <p:animEffect transition="in" filter="fade">
                                      <p:cBhvr>
                                        <p:cTn id="19" dur="250"/>
                                        <p:tgtEl>
                                          <p:spTgt spid="7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left)">
                                      <p:cBhvr>
                                        <p:cTn id="24" dur="500"/>
                                        <p:tgtEl>
                                          <p:spTgt spid="14"/>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lef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left)">
                                      <p:cBhvr>
                                        <p:cTn id="32" dur="500"/>
                                        <p:tgtEl>
                                          <p:spTgt spid="15"/>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74"/>
                                        </p:tgtEl>
                                        <p:attrNameLst>
                                          <p:attrName>style.visibility</p:attrName>
                                        </p:attrNameLst>
                                      </p:cBhvr>
                                      <p:to>
                                        <p:strVal val="visible"/>
                                      </p:to>
                                    </p:set>
                                    <p:animEffect transition="in" filter="wipe(left)">
                                      <p:cBhvr>
                                        <p:cTn id="38" dur="500"/>
                                        <p:tgtEl>
                                          <p:spTgt spid="74"/>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wipe(left)">
                                      <p:cBhvr>
                                        <p:cTn id="43" dur="500"/>
                                        <p:tgtEl>
                                          <p:spTgt spid="19"/>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wipe(left)">
                                      <p:cBhvr>
                                        <p:cTn id="4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74" grpId="0" animBg="1"/>
      <p:bldP spid="73" grpId="0"/>
      <p:bldP spid="17" grpId="0" animBg="1"/>
      <p:bldP spid="18" grpId="0" animBg="1"/>
      <p:bldP spid="19" grpId="0" animBg="1"/>
      <p:bldP spid="76" grpId="0"/>
      <p:bldP spid="78" grpId="0"/>
      <p:bldP spid="79" grpId="0" animBg="1"/>
      <p:bldP spid="80"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2015546" y="1152947"/>
            <a:ext cx="1765537" cy="313932"/>
          </a:xfrm>
          <a:prstGeom prst="rect">
            <a:avLst/>
          </a:prstGeom>
          <a:solidFill>
            <a:schemeClr val="accent1"/>
          </a:solidFill>
        </p:spPr>
        <p:txBody>
          <a:bodyPr wrap="square">
            <a:spAutoFit/>
          </a:bodyPr>
          <a:lstStyle/>
          <a:p>
            <a:pPr algn="ctr">
              <a:lnSpc>
                <a:spcPct val="90000"/>
              </a:lnSpc>
            </a:pPr>
            <a:r>
              <a:rPr lang="en-US" sz="1600" dirty="0">
                <a:solidFill>
                  <a:srgbClr val="FFFFFF"/>
                </a:solidFill>
              </a:rPr>
              <a:t>X xx xxx X</a:t>
            </a:r>
          </a:p>
        </p:txBody>
      </p:sp>
      <p:sp>
        <p:nvSpPr>
          <p:cNvPr id="7" name="Rectangle 6"/>
          <p:cNvSpPr/>
          <p:nvPr/>
        </p:nvSpPr>
        <p:spPr>
          <a:xfrm>
            <a:off x="5864374" y="1152947"/>
            <a:ext cx="1765537" cy="313932"/>
          </a:xfrm>
          <a:prstGeom prst="rect">
            <a:avLst/>
          </a:prstGeom>
          <a:solidFill>
            <a:schemeClr val="accent5"/>
          </a:solidFill>
        </p:spPr>
        <p:txBody>
          <a:bodyPr wrap="square">
            <a:spAutoFit/>
          </a:bodyPr>
          <a:lstStyle/>
          <a:p>
            <a:pPr algn="ctr">
              <a:lnSpc>
                <a:spcPct val="90000"/>
              </a:lnSpc>
            </a:pPr>
            <a:r>
              <a:rPr lang="en-US" sz="1600" dirty="0">
                <a:solidFill>
                  <a:srgbClr val="FFFFFF"/>
                </a:solidFill>
              </a:rPr>
              <a:t>X xx xxx X</a:t>
            </a:r>
          </a:p>
        </p:txBody>
      </p:sp>
      <p:sp>
        <p:nvSpPr>
          <p:cNvPr id="16" name="Rectangle 15"/>
          <p:cNvSpPr/>
          <p:nvPr/>
        </p:nvSpPr>
        <p:spPr>
          <a:xfrm>
            <a:off x="2015546" y="544818"/>
            <a:ext cx="1765537"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xxxxxxxxxxxxxxx</a:t>
            </a:r>
            <a:endParaRPr lang="en-US" sz="1467" dirty="0"/>
          </a:p>
        </p:txBody>
      </p:sp>
      <p:sp>
        <p:nvSpPr>
          <p:cNvPr id="17" name="Rectangle 16"/>
          <p:cNvSpPr/>
          <p:nvPr/>
        </p:nvSpPr>
        <p:spPr>
          <a:xfrm>
            <a:off x="3938561" y="544818"/>
            <a:ext cx="1765536"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xxxxxxxxxxxxxxx</a:t>
            </a:r>
            <a:endParaRPr lang="en-US" sz="1467" dirty="0"/>
          </a:p>
        </p:txBody>
      </p:sp>
      <p:sp>
        <p:nvSpPr>
          <p:cNvPr id="18" name="Rectangle 17"/>
          <p:cNvSpPr/>
          <p:nvPr/>
        </p:nvSpPr>
        <p:spPr>
          <a:xfrm>
            <a:off x="5864375" y="544818"/>
            <a:ext cx="1765536"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xxxxxxxxxxxxxxx</a:t>
            </a:r>
            <a:endParaRPr lang="en-US" sz="1467" dirty="0"/>
          </a:p>
        </p:txBody>
      </p:sp>
      <p:sp>
        <p:nvSpPr>
          <p:cNvPr id="19" name="Rectangle 18"/>
          <p:cNvSpPr/>
          <p:nvPr/>
        </p:nvSpPr>
        <p:spPr>
          <a:xfrm rot="16200000">
            <a:off x="542910" y="4920367"/>
            <a:ext cx="1277645"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a:t>
            </a:r>
            <a:endParaRPr lang="en-US" sz="1467" dirty="0"/>
          </a:p>
        </p:txBody>
      </p:sp>
      <p:sp>
        <p:nvSpPr>
          <p:cNvPr id="20" name="Rectangle 19"/>
          <p:cNvSpPr/>
          <p:nvPr/>
        </p:nvSpPr>
        <p:spPr>
          <a:xfrm rot="16200000">
            <a:off x="542910" y="3471413"/>
            <a:ext cx="1277645"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a:t>
            </a:r>
            <a:endParaRPr lang="en-US" sz="1467" dirty="0"/>
          </a:p>
        </p:txBody>
      </p:sp>
      <p:sp>
        <p:nvSpPr>
          <p:cNvPr id="21" name="Rectangle 20"/>
          <p:cNvSpPr/>
          <p:nvPr/>
        </p:nvSpPr>
        <p:spPr>
          <a:xfrm rot="16200000">
            <a:off x="542908" y="2022457"/>
            <a:ext cx="1277645"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a:t>
            </a:r>
            <a:endParaRPr lang="en-US" sz="1467" dirty="0"/>
          </a:p>
        </p:txBody>
      </p:sp>
      <p:cxnSp>
        <p:nvCxnSpPr>
          <p:cNvPr id="24" name="Straight Connector 23"/>
          <p:cNvCxnSpPr>
            <a:stCxn id="5" idx="2"/>
            <a:endCxn id="15" idx="0"/>
          </p:cNvCxnSpPr>
          <p:nvPr/>
        </p:nvCxnSpPr>
        <p:spPr>
          <a:xfrm flipH="1">
            <a:off x="2898313" y="1466879"/>
            <a:ext cx="2" cy="53558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25" name="Straight Connector 24"/>
          <p:cNvCxnSpPr>
            <a:stCxn id="13" idx="2"/>
            <a:endCxn id="15" idx="2"/>
          </p:cNvCxnSpPr>
          <p:nvPr/>
        </p:nvCxnSpPr>
        <p:spPr>
          <a:xfrm flipV="1">
            <a:off x="1865470" y="2271821"/>
            <a:ext cx="763487" cy="1"/>
          </a:xfrm>
          <a:prstGeom prst="line">
            <a:avLst/>
          </a:prstGeom>
          <a:ln w="76200" cap="rnd"/>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2628957" y="2002465"/>
            <a:ext cx="538712" cy="538712"/>
          </a:xfrm>
          <a:prstGeom prst="ellipse">
            <a:avLst/>
          </a:prstGeom>
          <a:solidFill>
            <a:schemeClr val="bg1"/>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600" dirty="0">
                <a:solidFill>
                  <a:schemeClr val="tx1"/>
                </a:solidFill>
              </a:rPr>
              <a:t>XX</a:t>
            </a:r>
          </a:p>
        </p:txBody>
      </p:sp>
      <p:cxnSp>
        <p:nvCxnSpPr>
          <p:cNvPr id="29" name="Straight Connector 28"/>
          <p:cNvCxnSpPr>
            <a:stCxn id="7" idx="2"/>
            <a:endCxn id="32" idx="0"/>
          </p:cNvCxnSpPr>
          <p:nvPr/>
        </p:nvCxnSpPr>
        <p:spPr>
          <a:xfrm flipH="1">
            <a:off x="6747141" y="1466879"/>
            <a:ext cx="2" cy="1988873"/>
          </a:xfrm>
          <a:prstGeom prst="line">
            <a:avLst/>
          </a:prstGeom>
          <a:ln w="76200" cap="rnd">
            <a:gradFill>
              <a:gsLst>
                <a:gs pos="0">
                  <a:schemeClr val="accent5"/>
                </a:gs>
                <a:gs pos="100000">
                  <a:schemeClr val="accent4"/>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1" idx="2"/>
            <a:endCxn id="34" idx="2"/>
          </p:cNvCxnSpPr>
          <p:nvPr/>
        </p:nvCxnSpPr>
        <p:spPr>
          <a:xfrm flipV="1">
            <a:off x="1865470" y="5169731"/>
            <a:ext cx="2686502" cy="1"/>
          </a:xfrm>
          <a:prstGeom prst="line">
            <a:avLst/>
          </a:prstGeom>
          <a:ln w="76200" cap="rnd">
            <a:gradFill>
              <a:gsLst>
                <a:gs pos="0">
                  <a:schemeClr val="accent5"/>
                </a:gs>
                <a:gs pos="100000">
                  <a:schemeClr val="accent4"/>
                </a:gs>
              </a:gsLst>
              <a:lin ang="0" scaled="0"/>
            </a:gra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a:stCxn id="12" idx="2"/>
            <a:endCxn id="32" idx="2"/>
          </p:cNvCxnSpPr>
          <p:nvPr/>
        </p:nvCxnSpPr>
        <p:spPr>
          <a:xfrm>
            <a:off x="1865470" y="3720778"/>
            <a:ext cx="4612315" cy="4330"/>
          </a:xfrm>
          <a:prstGeom prst="line">
            <a:avLst/>
          </a:prstGeom>
          <a:ln w="76200" cap="rnd">
            <a:gradFill>
              <a:gsLst>
                <a:gs pos="56000">
                  <a:schemeClr val="accent2"/>
                </a:gs>
                <a:gs pos="72000">
                  <a:schemeClr val="accent4"/>
                </a:gs>
                <a:gs pos="62000">
                  <a:schemeClr val="accent3">
                    <a:lumMod val="75000"/>
                  </a:schemeClr>
                </a:gs>
                <a:gs pos="0">
                  <a:schemeClr val="accent3"/>
                </a:gs>
                <a:gs pos="100000">
                  <a:schemeClr val="accent4"/>
                </a:gs>
              </a:gsLst>
              <a:lin ang="0" scaled="0"/>
            </a:gradFill>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6477785" y="3455752"/>
            <a:ext cx="538712" cy="538712"/>
          </a:xfrm>
          <a:prstGeom prst="ellipse">
            <a:avLst/>
          </a:prstGeom>
          <a:solidFill>
            <a:schemeClr val="bg1"/>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600" dirty="0">
                <a:solidFill>
                  <a:schemeClr val="tx1"/>
                </a:solidFill>
              </a:rPr>
              <a:t>XX</a:t>
            </a:r>
          </a:p>
        </p:txBody>
      </p:sp>
      <p:sp>
        <p:nvSpPr>
          <p:cNvPr id="11" name="Rectangle 10"/>
          <p:cNvSpPr/>
          <p:nvPr/>
        </p:nvSpPr>
        <p:spPr>
          <a:xfrm rot="16200000">
            <a:off x="1069682" y="5012766"/>
            <a:ext cx="1277644" cy="313932"/>
          </a:xfrm>
          <a:prstGeom prst="rect">
            <a:avLst/>
          </a:prstGeom>
          <a:solidFill>
            <a:schemeClr val="accent5"/>
          </a:solidFill>
        </p:spPr>
        <p:txBody>
          <a:bodyPr wrap="square">
            <a:spAutoFit/>
          </a:bodyPr>
          <a:lstStyle/>
          <a:p>
            <a:pPr algn="ctr">
              <a:lnSpc>
                <a:spcPct val="90000"/>
              </a:lnSpc>
            </a:pPr>
            <a:r>
              <a:rPr lang="en-US" sz="1600" dirty="0" err="1">
                <a:solidFill>
                  <a:srgbClr val="FFFFFF"/>
                </a:solidFill>
              </a:rPr>
              <a:t>Xxxxx</a:t>
            </a:r>
            <a:r>
              <a:rPr lang="en-US" sz="1600" dirty="0">
                <a:solidFill>
                  <a:srgbClr val="FFFFFF"/>
                </a:solidFill>
              </a:rPr>
              <a:t> X</a:t>
            </a:r>
          </a:p>
        </p:txBody>
      </p:sp>
      <p:sp>
        <p:nvSpPr>
          <p:cNvPr id="12" name="Rectangle 11"/>
          <p:cNvSpPr/>
          <p:nvPr/>
        </p:nvSpPr>
        <p:spPr>
          <a:xfrm rot="16200000">
            <a:off x="1069682" y="3563812"/>
            <a:ext cx="1277644" cy="313932"/>
          </a:xfrm>
          <a:prstGeom prst="rect">
            <a:avLst/>
          </a:prstGeom>
          <a:solidFill>
            <a:schemeClr val="accent3"/>
          </a:solidFill>
        </p:spPr>
        <p:txBody>
          <a:bodyPr wrap="square">
            <a:spAutoFit/>
          </a:bodyPr>
          <a:lstStyle/>
          <a:p>
            <a:pPr algn="ctr">
              <a:lnSpc>
                <a:spcPct val="90000"/>
              </a:lnSpc>
            </a:pPr>
            <a:r>
              <a:rPr lang="en-US" sz="1600" dirty="0" err="1">
                <a:solidFill>
                  <a:srgbClr val="FFFFFF"/>
                </a:solidFill>
              </a:rPr>
              <a:t>Xxxxx</a:t>
            </a:r>
            <a:r>
              <a:rPr lang="en-US" sz="1600" dirty="0">
                <a:solidFill>
                  <a:srgbClr val="FFFFFF"/>
                </a:solidFill>
              </a:rPr>
              <a:t> X</a:t>
            </a:r>
          </a:p>
        </p:txBody>
      </p:sp>
      <p:sp>
        <p:nvSpPr>
          <p:cNvPr id="13" name="Rectangle 12"/>
          <p:cNvSpPr/>
          <p:nvPr/>
        </p:nvSpPr>
        <p:spPr>
          <a:xfrm rot="16200000">
            <a:off x="1069682" y="2114856"/>
            <a:ext cx="1277644" cy="313932"/>
          </a:xfrm>
          <a:prstGeom prst="rect">
            <a:avLst/>
          </a:prstGeom>
          <a:solidFill>
            <a:schemeClr val="accent1"/>
          </a:solidFill>
        </p:spPr>
        <p:txBody>
          <a:bodyPr wrap="square">
            <a:spAutoFit/>
          </a:bodyPr>
          <a:lstStyle/>
          <a:p>
            <a:pPr algn="ctr">
              <a:lnSpc>
                <a:spcPct val="90000"/>
              </a:lnSpc>
            </a:pPr>
            <a:r>
              <a:rPr lang="en-US" sz="1600" dirty="0" err="1">
                <a:solidFill>
                  <a:srgbClr val="FFFFFF"/>
                </a:solidFill>
              </a:rPr>
              <a:t>Xxxxx</a:t>
            </a:r>
            <a:r>
              <a:rPr lang="en-US" sz="1600" dirty="0">
                <a:solidFill>
                  <a:srgbClr val="FFFFFF"/>
                </a:solidFill>
              </a:rPr>
              <a:t> X</a:t>
            </a:r>
          </a:p>
        </p:txBody>
      </p:sp>
      <p:sp>
        <p:nvSpPr>
          <p:cNvPr id="71" name="TextBox 70"/>
          <p:cNvSpPr txBox="1"/>
          <p:nvPr/>
        </p:nvSpPr>
        <p:spPr>
          <a:xfrm>
            <a:off x="8160229" y="1094492"/>
            <a:ext cx="3456384" cy="4693593"/>
          </a:xfrm>
          <a:prstGeom prst="rect">
            <a:avLst/>
          </a:prstGeom>
          <a:noFill/>
        </p:spPr>
        <p:txBody>
          <a:bodyPr wrap="square" rtlCol="0">
            <a:spAutoFit/>
          </a:bodyPr>
          <a:lstStyle/>
          <a:p>
            <a:r>
              <a:rPr lang="en-US" sz="3200" dirty="0"/>
              <a:t>99% OF THE NEWS YOU READ WILL NOT IMPROVE YOUR CAREER.</a:t>
            </a:r>
          </a:p>
          <a:p>
            <a:endParaRPr lang="en-US" sz="3200" dirty="0"/>
          </a:p>
          <a:p>
            <a:pPr>
              <a:lnSpc>
                <a:spcPct val="150000"/>
              </a:lnSpc>
            </a:pPr>
            <a:r>
              <a:rPr lang="en-US" sz="1200" dirty="0"/>
              <a:t>We only send you actionable insights that can develop your career. We read 100s of business editorials and interview Fortune 100 executives to discover the best insights, the most valuable articles, the most used resources you can use to succeed in your industry.</a:t>
            </a:r>
          </a:p>
        </p:txBody>
      </p:sp>
      <p:sp>
        <p:nvSpPr>
          <p:cNvPr id="6" name="Rectangle 5"/>
          <p:cNvSpPr/>
          <p:nvPr/>
        </p:nvSpPr>
        <p:spPr>
          <a:xfrm>
            <a:off x="3939961" y="1152947"/>
            <a:ext cx="1765537" cy="313932"/>
          </a:xfrm>
          <a:prstGeom prst="rect">
            <a:avLst/>
          </a:prstGeom>
          <a:solidFill>
            <a:schemeClr val="accent3"/>
          </a:solidFill>
        </p:spPr>
        <p:txBody>
          <a:bodyPr wrap="square">
            <a:spAutoFit/>
          </a:bodyPr>
          <a:lstStyle/>
          <a:p>
            <a:pPr algn="ctr">
              <a:lnSpc>
                <a:spcPct val="90000"/>
              </a:lnSpc>
            </a:pPr>
            <a:r>
              <a:rPr lang="en-US" sz="1600" dirty="0">
                <a:solidFill>
                  <a:srgbClr val="FFFFFF"/>
                </a:solidFill>
              </a:rPr>
              <a:t>X xx xxx X</a:t>
            </a:r>
          </a:p>
        </p:txBody>
      </p:sp>
      <p:cxnSp>
        <p:nvCxnSpPr>
          <p:cNvPr id="39" name="Straight Connector 38"/>
          <p:cNvCxnSpPr>
            <a:stCxn id="6" idx="2"/>
            <a:endCxn id="34" idx="0"/>
          </p:cNvCxnSpPr>
          <p:nvPr/>
        </p:nvCxnSpPr>
        <p:spPr>
          <a:xfrm flipH="1">
            <a:off x="4821328" y="1466879"/>
            <a:ext cx="1402" cy="3433496"/>
          </a:xfrm>
          <a:prstGeom prst="line">
            <a:avLst/>
          </a:prstGeom>
          <a:ln w="76200" cap="rnd">
            <a:gradFill>
              <a:gsLst>
                <a:gs pos="0">
                  <a:schemeClr val="accent3"/>
                </a:gs>
                <a:gs pos="100000">
                  <a:schemeClr val="accent4"/>
                </a:gs>
              </a:gsLst>
              <a:lin ang="5400000" scaled="1"/>
            </a:gradFill>
          </a:ln>
        </p:spPr>
        <p:style>
          <a:lnRef idx="1">
            <a:schemeClr val="accent1"/>
          </a:lnRef>
          <a:fillRef idx="0">
            <a:schemeClr val="accent1"/>
          </a:fillRef>
          <a:effectRef idx="0">
            <a:schemeClr val="accent1"/>
          </a:effectRef>
          <a:fontRef idx="minor">
            <a:schemeClr val="tx1"/>
          </a:fontRef>
        </p:style>
      </p:cxnSp>
      <p:sp>
        <p:nvSpPr>
          <p:cNvPr id="34" name="Oval 33"/>
          <p:cNvSpPr/>
          <p:nvPr/>
        </p:nvSpPr>
        <p:spPr>
          <a:xfrm>
            <a:off x="4551972" y="4900375"/>
            <a:ext cx="538712" cy="538712"/>
          </a:xfrm>
          <a:prstGeom prst="ellipse">
            <a:avLst/>
          </a:prstGeom>
          <a:solidFill>
            <a:schemeClr val="bg1"/>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600" dirty="0">
                <a:solidFill>
                  <a:schemeClr val="tx1"/>
                </a:solidFill>
              </a:rPr>
              <a:t>XX</a:t>
            </a:r>
          </a:p>
        </p:txBody>
      </p:sp>
      <p:grpSp>
        <p:nvGrpSpPr>
          <p:cNvPr id="30" name="Group 29"/>
          <p:cNvGrpSpPr/>
          <p:nvPr/>
        </p:nvGrpSpPr>
        <p:grpSpPr>
          <a:xfrm>
            <a:off x="815414" y="2996299"/>
            <a:ext cx="6662081" cy="1448955"/>
            <a:chOff x="467544" y="2190068"/>
            <a:chExt cx="5140577" cy="1086716"/>
          </a:xfrm>
        </p:grpSpPr>
        <p:cxnSp>
          <p:nvCxnSpPr>
            <p:cNvPr id="31" name="Straight Connector 30"/>
            <p:cNvCxnSpPr/>
            <p:nvPr/>
          </p:nvCxnSpPr>
          <p:spPr>
            <a:xfrm flipV="1">
              <a:off x="467544" y="2190068"/>
              <a:ext cx="5140577" cy="0"/>
            </a:xfrm>
            <a:prstGeom prst="line">
              <a:avLst/>
            </a:prstGeom>
            <a:ln>
              <a:solidFill>
                <a:schemeClr val="tx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V="1">
              <a:off x="467544" y="3276784"/>
              <a:ext cx="5140577" cy="0"/>
            </a:xfrm>
            <a:prstGeom prst="line">
              <a:avLst/>
            </a:prstGeom>
            <a:ln>
              <a:solidFill>
                <a:schemeClr val="tx1">
                  <a:alpha val="30000"/>
                </a:schemeClr>
              </a:solidFil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3860523" y="480873"/>
            <a:ext cx="1924415" cy="5175265"/>
            <a:chOff x="2895392" y="267494"/>
            <a:chExt cx="1443311" cy="3917453"/>
          </a:xfrm>
        </p:grpSpPr>
        <p:cxnSp>
          <p:nvCxnSpPr>
            <p:cNvPr id="37" name="Straight Connector 36"/>
            <p:cNvCxnSpPr/>
            <p:nvPr/>
          </p:nvCxnSpPr>
          <p:spPr>
            <a:xfrm rot="5400000" flipV="1">
              <a:off x="2379976" y="2226221"/>
              <a:ext cx="3917453" cy="0"/>
            </a:xfrm>
            <a:prstGeom prst="line">
              <a:avLst/>
            </a:prstGeom>
            <a:ln>
              <a:solidFill>
                <a:schemeClr val="tx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5400000" flipV="1">
              <a:off x="936665" y="2226221"/>
              <a:ext cx="3917453" cy="0"/>
            </a:xfrm>
            <a:prstGeom prst="line">
              <a:avLst/>
            </a:prstGeom>
            <a:ln>
              <a:solidFill>
                <a:schemeClr val="tx1">
                  <a:alpha val="3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23577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3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300"/>
                                        <p:tgtEl>
                                          <p:spTgt spid="5"/>
                                        </p:tgtEl>
                                      </p:cBhvr>
                                    </p:animEffect>
                                  </p:childTnLst>
                                </p:cTn>
                              </p:par>
                              <p:par>
                                <p:cTn id="11" presetID="10" presetClass="entr" presetSubtype="0" fill="hold" grpId="0" nodeType="withEffect">
                                  <p:stCondLst>
                                    <p:cond delay="10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300"/>
                                        <p:tgtEl>
                                          <p:spTgt spid="17"/>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300"/>
                                        <p:tgtEl>
                                          <p:spTgt spid="6"/>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300"/>
                                        <p:tgtEl>
                                          <p:spTgt spid="18"/>
                                        </p:tgtEl>
                                      </p:cBhvr>
                                    </p:animEffect>
                                  </p:childTnLst>
                                </p:cTn>
                              </p:par>
                              <p:par>
                                <p:cTn id="20" presetID="10" presetClass="entr" presetSubtype="0" fill="hold" grpId="0" nodeType="withEffect">
                                  <p:stCondLst>
                                    <p:cond delay="20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300"/>
                                        <p:tgtEl>
                                          <p:spTgt spid="7"/>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300"/>
                                        <p:tgtEl>
                                          <p:spTgt spid="13"/>
                                        </p:tgtEl>
                                      </p:cBhvr>
                                    </p:animEffect>
                                  </p:childTnLst>
                                </p:cTn>
                              </p:par>
                              <p:par>
                                <p:cTn id="26" presetID="10" presetClass="entr" presetSubtype="0" fill="hold" grpId="0" nodeType="withEffect">
                                  <p:stCondLst>
                                    <p:cond delay="10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300"/>
                                        <p:tgtEl>
                                          <p:spTgt spid="21"/>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300"/>
                                        <p:tgtEl>
                                          <p:spTgt spid="12"/>
                                        </p:tgtEl>
                                      </p:cBhvr>
                                    </p:animEffect>
                                  </p:childTnLst>
                                </p:cTn>
                              </p:par>
                              <p:par>
                                <p:cTn id="32" presetID="10" presetClass="entr" presetSubtype="0" fill="hold" grpId="0" nodeType="withEffect">
                                  <p:stCondLst>
                                    <p:cond delay="20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300"/>
                                        <p:tgtEl>
                                          <p:spTgt spid="20"/>
                                        </p:tgtEl>
                                      </p:cBhvr>
                                    </p:animEffect>
                                  </p:childTnLst>
                                </p:cTn>
                              </p:par>
                              <p:par>
                                <p:cTn id="35" presetID="10" presetClass="entr" presetSubtype="0" fill="hold" grpId="0" nodeType="withEffect">
                                  <p:stCondLst>
                                    <p:cond delay="30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300"/>
                                        <p:tgtEl>
                                          <p:spTgt spid="11"/>
                                        </p:tgtEl>
                                      </p:cBhvr>
                                    </p:animEffect>
                                  </p:childTnLst>
                                </p:cTn>
                              </p:par>
                              <p:par>
                                <p:cTn id="38" presetID="10" presetClass="entr" presetSubtype="0" fill="hold" grpId="0" nodeType="withEffect">
                                  <p:stCondLst>
                                    <p:cond delay="30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3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nodeType="click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wipe(up)">
                                      <p:cBhvr>
                                        <p:cTn id="45" dur="300"/>
                                        <p:tgtEl>
                                          <p:spTgt spid="24"/>
                                        </p:tgtEl>
                                      </p:cBhvr>
                                    </p:animEffect>
                                  </p:childTnLst>
                                </p:cTn>
                              </p:par>
                              <p:par>
                                <p:cTn id="46" presetID="22" presetClass="entr" presetSubtype="8"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wipe(left)">
                                      <p:cBhvr>
                                        <p:cTn id="48" dur="300"/>
                                        <p:tgtEl>
                                          <p:spTgt spid="2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3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nodeType="clickEffect">
                                  <p:stCondLst>
                                    <p:cond delay="0"/>
                                  </p:stCondLst>
                                  <p:childTnLst>
                                    <p:set>
                                      <p:cBhvr>
                                        <p:cTn id="55" dur="1" fill="hold">
                                          <p:stCondLst>
                                            <p:cond delay="0"/>
                                          </p:stCondLst>
                                        </p:cTn>
                                        <p:tgtEl>
                                          <p:spTgt spid="39"/>
                                        </p:tgtEl>
                                        <p:attrNameLst>
                                          <p:attrName>style.visibility</p:attrName>
                                        </p:attrNameLst>
                                      </p:cBhvr>
                                      <p:to>
                                        <p:strVal val="visible"/>
                                      </p:to>
                                    </p:set>
                                    <p:animEffect transition="in" filter="wipe(up)">
                                      <p:cBhvr>
                                        <p:cTn id="56" dur="300"/>
                                        <p:tgtEl>
                                          <p:spTgt spid="39"/>
                                        </p:tgtEl>
                                      </p:cBhvr>
                                    </p:animEffect>
                                  </p:childTnLst>
                                </p:cTn>
                              </p:par>
                              <p:par>
                                <p:cTn id="57" presetID="22" presetClass="entr" presetSubtype="8" fill="hold" nodeType="withEffect">
                                  <p:stCondLst>
                                    <p:cond delay="0"/>
                                  </p:stCondLst>
                                  <p:childTnLst>
                                    <p:set>
                                      <p:cBhvr>
                                        <p:cTn id="58" dur="1" fill="hold">
                                          <p:stCondLst>
                                            <p:cond delay="0"/>
                                          </p:stCondLst>
                                        </p:cTn>
                                        <p:tgtEl>
                                          <p:spTgt spid="35"/>
                                        </p:tgtEl>
                                        <p:attrNameLst>
                                          <p:attrName>style.visibility</p:attrName>
                                        </p:attrNameLst>
                                      </p:cBhvr>
                                      <p:to>
                                        <p:strVal val="visible"/>
                                      </p:to>
                                    </p:set>
                                    <p:animEffect transition="in" filter="wipe(left)">
                                      <p:cBhvr>
                                        <p:cTn id="59" dur="300"/>
                                        <p:tgtEl>
                                          <p:spTgt spid="3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4"/>
                                        </p:tgtEl>
                                        <p:attrNameLst>
                                          <p:attrName>style.visibility</p:attrName>
                                        </p:attrNameLst>
                                      </p:cBhvr>
                                      <p:to>
                                        <p:strVal val="visible"/>
                                      </p:to>
                                    </p:set>
                                    <p:animEffect transition="in" filter="fade">
                                      <p:cBhvr>
                                        <p:cTn id="62" dur="300"/>
                                        <p:tgtEl>
                                          <p:spTgt spid="34"/>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1" fill="hold" nodeType="click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wipe(up)">
                                      <p:cBhvr>
                                        <p:cTn id="67" dur="300"/>
                                        <p:tgtEl>
                                          <p:spTgt spid="29"/>
                                        </p:tgtEl>
                                      </p:cBhvr>
                                    </p:animEffect>
                                  </p:childTnLst>
                                </p:cTn>
                              </p:par>
                              <p:par>
                                <p:cTn id="68" presetID="22" presetClass="entr" presetSubtype="8" fill="hold" nodeType="withEffect">
                                  <p:stCondLst>
                                    <p:cond delay="0"/>
                                  </p:stCondLst>
                                  <p:childTnLst>
                                    <p:set>
                                      <p:cBhvr>
                                        <p:cTn id="69" dur="1" fill="hold">
                                          <p:stCondLst>
                                            <p:cond delay="0"/>
                                          </p:stCondLst>
                                        </p:cTn>
                                        <p:tgtEl>
                                          <p:spTgt spid="42"/>
                                        </p:tgtEl>
                                        <p:attrNameLst>
                                          <p:attrName>style.visibility</p:attrName>
                                        </p:attrNameLst>
                                      </p:cBhvr>
                                      <p:to>
                                        <p:strVal val="visible"/>
                                      </p:to>
                                    </p:set>
                                    <p:animEffect transition="in" filter="wipe(left)">
                                      <p:cBhvr>
                                        <p:cTn id="70" dur="300"/>
                                        <p:tgtEl>
                                          <p:spTgt spid="4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2"/>
                                        </p:tgtEl>
                                        <p:attrNameLst>
                                          <p:attrName>style.visibility</p:attrName>
                                        </p:attrNameLst>
                                      </p:cBhvr>
                                      <p:to>
                                        <p:strVal val="visible"/>
                                      </p:to>
                                    </p:set>
                                    <p:animEffect transition="in" filter="fade">
                                      <p:cBhvr>
                                        <p:cTn id="73" dur="300"/>
                                        <p:tgtEl>
                                          <p:spTgt spid="32"/>
                                        </p:tgtEl>
                                      </p:cBhvr>
                                    </p:animEffect>
                                  </p:childTnLst>
                                </p:cTn>
                              </p:par>
                            </p:childTnLst>
                          </p:cTn>
                        </p:par>
                        <p:par>
                          <p:cTn id="74" fill="hold">
                            <p:stCondLst>
                              <p:cond delay="300"/>
                            </p:stCondLst>
                            <p:childTnLst>
                              <p:par>
                                <p:cTn id="75" presetID="10" presetClass="entr" presetSubtype="0" fill="hold" grpId="0" nodeType="afterEffect">
                                  <p:stCondLst>
                                    <p:cond delay="0"/>
                                  </p:stCondLst>
                                  <p:childTnLst>
                                    <p:set>
                                      <p:cBhvr>
                                        <p:cTn id="76" dur="1" fill="hold">
                                          <p:stCondLst>
                                            <p:cond delay="0"/>
                                          </p:stCondLst>
                                        </p:cTn>
                                        <p:tgtEl>
                                          <p:spTgt spid="71"/>
                                        </p:tgtEl>
                                        <p:attrNameLst>
                                          <p:attrName>style.visibility</p:attrName>
                                        </p:attrNameLst>
                                      </p:cBhvr>
                                      <p:to>
                                        <p:strVal val="visible"/>
                                      </p:to>
                                    </p:set>
                                    <p:animEffect transition="in" filter="fade">
                                      <p:cBhvr>
                                        <p:cTn id="77" dur="300"/>
                                        <p:tgtEl>
                                          <p:spTgt spid="71"/>
                                        </p:tgtEl>
                                      </p:cBhvr>
                                    </p:animEffect>
                                  </p:childTnLst>
                                </p:cTn>
                              </p:par>
                              <p:par>
                                <p:cTn id="78" presetID="10" presetClass="entr" presetSubtype="0" fill="hold" nodeType="withEffect">
                                  <p:stCondLst>
                                    <p:cond delay="0"/>
                                  </p:stCondLst>
                                  <p:childTnLst>
                                    <p:set>
                                      <p:cBhvr>
                                        <p:cTn id="79" dur="1" fill="hold">
                                          <p:stCondLst>
                                            <p:cond delay="0"/>
                                          </p:stCondLst>
                                        </p:cTn>
                                        <p:tgtEl>
                                          <p:spTgt spid="36"/>
                                        </p:tgtEl>
                                        <p:attrNameLst>
                                          <p:attrName>style.visibility</p:attrName>
                                        </p:attrNameLst>
                                      </p:cBhvr>
                                      <p:to>
                                        <p:strVal val="visible"/>
                                      </p:to>
                                    </p:set>
                                    <p:animEffect transition="in" filter="fade">
                                      <p:cBhvr>
                                        <p:cTn id="80" dur="600"/>
                                        <p:tgtEl>
                                          <p:spTgt spid="36"/>
                                        </p:tgtEl>
                                      </p:cBhvr>
                                    </p:animEffect>
                                  </p:childTnLst>
                                </p:cTn>
                              </p:par>
                              <p:par>
                                <p:cTn id="81" presetID="10" presetClass="entr" presetSubtype="0" fill="hold" nodeType="withEffect">
                                  <p:stCondLst>
                                    <p:cond delay="0"/>
                                  </p:stCondLst>
                                  <p:childTnLst>
                                    <p:set>
                                      <p:cBhvr>
                                        <p:cTn id="82" dur="1" fill="hold">
                                          <p:stCondLst>
                                            <p:cond delay="0"/>
                                          </p:stCondLst>
                                        </p:cTn>
                                        <p:tgtEl>
                                          <p:spTgt spid="30"/>
                                        </p:tgtEl>
                                        <p:attrNameLst>
                                          <p:attrName>style.visibility</p:attrName>
                                        </p:attrNameLst>
                                      </p:cBhvr>
                                      <p:to>
                                        <p:strVal val="visible"/>
                                      </p:to>
                                    </p:set>
                                    <p:animEffect transition="in" filter="fade">
                                      <p:cBhvr>
                                        <p:cTn id="83" dur="6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6" grpId="0"/>
      <p:bldP spid="17" grpId="0"/>
      <p:bldP spid="18" grpId="0"/>
      <p:bldP spid="19" grpId="0"/>
      <p:bldP spid="20" grpId="0"/>
      <p:bldP spid="21" grpId="0"/>
      <p:bldP spid="15" grpId="0" animBg="1"/>
      <p:bldP spid="32" grpId="0" animBg="1"/>
      <p:bldP spid="11" grpId="0" animBg="1"/>
      <p:bldP spid="12" grpId="0" animBg="1"/>
      <p:bldP spid="13" grpId="0" animBg="1"/>
      <p:bldP spid="71" grpId="0"/>
      <p:bldP spid="6" grpId="0" animBg="1"/>
      <p:bldP spid="34"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1351588" y="384847"/>
            <a:ext cx="2980273" cy="1569660"/>
          </a:xfrm>
          <a:prstGeom prst="rect">
            <a:avLst/>
          </a:prstGeom>
          <a:noFill/>
        </p:spPr>
        <p:txBody>
          <a:bodyPr wrap="square" rtlCol="0">
            <a:spAutoFit/>
          </a:bodyPr>
          <a:lstStyle/>
          <a:p>
            <a:r>
              <a:rPr lang="en-US" sz="9600" dirty="0"/>
              <a:t>10x</a:t>
            </a:r>
          </a:p>
        </p:txBody>
      </p:sp>
      <p:sp>
        <p:nvSpPr>
          <p:cNvPr id="20" name="TextBox 19"/>
          <p:cNvSpPr txBox="1"/>
          <p:nvPr/>
        </p:nvSpPr>
        <p:spPr>
          <a:xfrm>
            <a:off x="5300134" y="812413"/>
            <a:ext cx="3996273" cy="666786"/>
          </a:xfrm>
          <a:prstGeom prst="rect">
            <a:avLst/>
          </a:prstGeom>
          <a:noFill/>
        </p:spPr>
        <p:txBody>
          <a:bodyPr wrap="square" rtlCol="0">
            <a:spAutoFit/>
          </a:bodyPr>
          <a:lstStyle/>
          <a:p>
            <a:pPr algn="r"/>
            <a:r>
              <a:rPr lang="en-US" sz="2133" dirty="0"/>
              <a:t>Resources</a:t>
            </a:r>
          </a:p>
          <a:p>
            <a:pPr algn="r"/>
            <a:r>
              <a:rPr lang="en-US" sz="1600" dirty="0"/>
              <a:t>Content to stand out</a:t>
            </a:r>
          </a:p>
        </p:txBody>
      </p:sp>
      <p:sp>
        <p:nvSpPr>
          <p:cNvPr id="21" name="TextBox 20"/>
          <p:cNvSpPr txBox="1"/>
          <p:nvPr/>
        </p:nvSpPr>
        <p:spPr>
          <a:xfrm>
            <a:off x="5300134" y="2196713"/>
            <a:ext cx="2814013" cy="666786"/>
          </a:xfrm>
          <a:prstGeom prst="rect">
            <a:avLst/>
          </a:prstGeom>
          <a:noFill/>
        </p:spPr>
        <p:txBody>
          <a:bodyPr wrap="square" rtlCol="0">
            <a:spAutoFit/>
          </a:bodyPr>
          <a:lstStyle/>
          <a:p>
            <a:pPr algn="r"/>
            <a:r>
              <a:rPr lang="en-US" sz="2133" dirty="0"/>
              <a:t>Interviews</a:t>
            </a:r>
          </a:p>
          <a:p>
            <a:pPr algn="r"/>
            <a:r>
              <a:rPr lang="en-US" sz="1600" dirty="0"/>
              <a:t>Exclusive understanding</a:t>
            </a:r>
          </a:p>
        </p:txBody>
      </p:sp>
      <p:sp>
        <p:nvSpPr>
          <p:cNvPr id="22" name="TextBox 21"/>
          <p:cNvSpPr txBox="1"/>
          <p:nvPr/>
        </p:nvSpPr>
        <p:spPr>
          <a:xfrm>
            <a:off x="4918367" y="3445547"/>
            <a:ext cx="2032000" cy="666786"/>
          </a:xfrm>
          <a:prstGeom prst="rect">
            <a:avLst/>
          </a:prstGeom>
          <a:noFill/>
        </p:spPr>
        <p:txBody>
          <a:bodyPr wrap="square" rtlCol="0">
            <a:spAutoFit/>
          </a:bodyPr>
          <a:lstStyle/>
          <a:p>
            <a:pPr algn="r"/>
            <a:r>
              <a:rPr lang="en-US" sz="2133" dirty="0"/>
              <a:t>Insights</a:t>
            </a:r>
          </a:p>
          <a:p>
            <a:pPr algn="r"/>
            <a:r>
              <a:rPr lang="en-US" sz="1600" dirty="0"/>
              <a:t>Knowledge is power</a:t>
            </a:r>
          </a:p>
        </p:txBody>
      </p:sp>
      <p:sp>
        <p:nvSpPr>
          <p:cNvPr id="23" name="TextBox 22"/>
          <p:cNvSpPr txBox="1"/>
          <p:nvPr/>
        </p:nvSpPr>
        <p:spPr>
          <a:xfrm>
            <a:off x="3769980" y="4694381"/>
            <a:ext cx="2032000" cy="666786"/>
          </a:xfrm>
          <a:prstGeom prst="rect">
            <a:avLst/>
          </a:prstGeom>
          <a:noFill/>
        </p:spPr>
        <p:txBody>
          <a:bodyPr wrap="square" rtlCol="0">
            <a:spAutoFit/>
          </a:bodyPr>
          <a:lstStyle/>
          <a:p>
            <a:pPr algn="r"/>
            <a:r>
              <a:rPr lang="en-US" sz="2133" dirty="0"/>
              <a:t>Articles</a:t>
            </a:r>
          </a:p>
          <a:p>
            <a:pPr algn="r"/>
            <a:r>
              <a:rPr lang="en-US" sz="1600" dirty="0"/>
              <a:t>Weekly summaries</a:t>
            </a:r>
          </a:p>
        </p:txBody>
      </p:sp>
      <p:sp>
        <p:nvSpPr>
          <p:cNvPr id="27" name="Rounded Rectangle 26"/>
          <p:cNvSpPr/>
          <p:nvPr/>
        </p:nvSpPr>
        <p:spPr>
          <a:xfrm>
            <a:off x="9619223" y="787400"/>
            <a:ext cx="504064" cy="7721600"/>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Oval 32"/>
          <p:cNvSpPr/>
          <p:nvPr/>
        </p:nvSpPr>
        <p:spPr>
          <a:xfrm>
            <a:off x="9364133" y="787403"/>
            <a:ext cx="1034473" cy="1034475"/>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41" name="Group 40"/>
          <p:cNvGrpSpPr/>
          <p:nvPr/>
        </p:nvGrpSpPr>
        <p:grpSpPr>
          <a:xfrm>
            <a:off x="8199325" y="2074333"/>
            <a:ext cx="1034473" cy="6841067"/>
            <a:chOff x="6406152" y="1314448"/>
            <a:chExt cx="822960" cy="5442303"/>
          </a:xfrm>
          <a:solidFill>
            <a:schemeClr val="accent5"/>
          </a:solidFill>
        </p:grpSpPr>
        <p:sp>
          <p:nvSpPr>
            <p:cNvPr id="42" name="Rounded Rectangle 41"/>
            <p:cNvSpPr/>
            <p:nvPr/>
          </p:nvSpPr>
          <p:spPr>
            <a:xfrm>
              <a:off x="6609085" y="1314448"/>
              <a:ext cx="401001" cy="5442303"/>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Oval 42"/>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45" name="Rounded Rectangle 44"/>
          <p:cNvSpPr/>
          <p:nvPr/>
        </p:nvSpPr>
        <p:spPr>
          <a:xfrm>
            <a:off x="7289607" y="3361267"/>
            <a:ext cx="504064" cy="6275663"/>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Oval 45"/>
          <p:cNvSpPr/>
          <p:nvPr/>
        </p:nvSpPr>
        <p:spPr>
          <a:xfrm>
            <a:off x="7034517" y="3361270"/>
            <a:ext cx="1034473" cy="1034475"/>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47" name="Group 46"/>
          <p:cNvGrpSpPr/>
          <p:nvPr/>
        </p:nvGrpSpPr>
        <p:grpSpPr>
          <a:xfrm>
            <a:off x="5869709" y="4648201"/>
            <a:ext cx="1034473" cy="6275663"/>
            <a:chOff x="6406152" y="1314448"/>
            <a:chExt cx="822960" cy="4992505"/>
          </a:xfrm>
          <a:solidFill>
            <a:schemeClr val="accent1"/>
          </a:solidFill>
        </p:grpSpPr>
        <p:sp>
          <p:nvSpPr>
            <p:cNvPr id="48" name="Rounded Rectangle 47"/>
            <p:cNvSpPr/>
            <p:nvPr/>
          </p:nvSpPr>
          <p:spPr>
            <a:xfrm>
              <a:off x="6609085" y="1314448"/>
              <a:ext cx="401001" cy="4992505"/>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Oval 48"/>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54" name="TextBox 53"/>
          <p:cNvSpPr txBox="1"/>
          <p:nvPr/>
        </p:nvSpPr>
        <p:spPr>
          <a:xfrm>
            <a:off x="1351587" y="1640988"/>
            <a:ext cx="3673228" cy="420564"/>
          </a:xfrm>
          <a:prstGeom prst="rect">
            <a:avLst/>
          </a:prstGeom>
          <a:noFill/>
        </p:spPr>
        <p:txBody>
          <a:bodyPr wrap="square" rtlCol="0">
            <a:spAutoFit/>
          </a:bodyPr>
          <a:lstStyle/>
          <a:p>
            <a:r>
              <a:rPr lang="en-US" sz="2133" b="1" dirty="0"/>
              <a:t>GROWTH Y/Y SINCE 2014</a:t>
            </a:r>
          </a:p>
        </p:txBody>
      </p:sp>
      <p:sp>
        <p:nvSpPr>
          <p:cNvPr id="58" name="TextBox 57"/>
          <p:cNvSpPr txBox="1"/>
          <p:nvPr/>
        </p:nvSpPr>
        <p:spPr>
          <a:xfrm>
            <a:off x="1351587" y="2112047"/>
            <a:ext cx="3423613" cy="830997"/>
          </a:xfrm>
          <a:prstGeom prst="rect">
            <a:avLst/>
          </a:prstGeom>
          <a:noFill/>
        </p:spPr>
        <p:txBody>
          <a:bodyPr wrap="square" rtlCol="0">
            <a:spAutoFit/>
          </a:bodyPr>
          <a:lstStyle/>
          <a:p>
            <a:r>
              <a:rPr lang="en-US" sz="1600" dirty="0">
                <a:hlinkClick r:id="rId2"/>
              </a:rPr>
              <a:t>You Exec</a:t>
            </a:r>
            <a:r>
              <a:rPr lang="en-US" sz="1600" dirty="0"/>
              <a:t> has helped thousands of professionals to master the skills necessary to become an executive.</a:t>
            </a:r>
          </a:p>
        </p:txBody>
      </p:sp>
      <p:sp>
        <p:nvSpPr>
          <p:cNvPr id="66" name="Freeform 121"/>
          <p:cNvSpPr>
            <a:spLocks noEditPoints="1"/>
          </p:cNvSpPr>
          <p:nvPr/>
        </p:nvSpPr>
        <p:spPr bwMode="auto">
          <a:xfrm>
            <a:off x="9538539" y="1008952"/>
            <a:ext cx="726141" cy="591376"/>
          </a:xfrm>
          <a:custGeom>
            <a:avLst/>
            <a:gdLst>
              <a:gd name="T0" fmla="*/ 333 w 703"/>
              <a:gd name="T1" fmla="*/ 406 h 572"/>
              <a:gd name="T2" fmla="*/ 198 w 703"/>
              <a:gd name="T3" fmla="*/ 553 h 572"/>
              <a:gd name="T4" fmla="*/ 157 w 703"/>
              <a:gd name="T5" fmla="*/ 568 h 572"/>
              <a:gd name="T6" fmla="*/ 79 w 703"/>
              <a:gd name="T7" fmla="*/ 460 h 572"/>
              <a:gd name="T8" fmla="*/ 207 w 703"/>
              <a:gd name="T9" fmla="*/ 350 h 572"/>
              <a:gd name="T10" fmla="*/ 112 w 703"/>
              <a:gd name="T11" fmla="*/ 218 h 572"/>
              <a:gd name="T12" fmla="*/ 17 w 703"/>
              <a:gd name="T13" fmla="*/ 75 h 572"/>
              <a:gd name="T14" fmla="*/ 82 w 703"/>
              <a:gd name="T15" fmla="*/ 129 h 572"/>
              <a:gd name="T16" fmla="*/ 76 w 703"/>
              <a:gd name="T17" fmla="*/ 24 h 572"/>
              <a:gd name="T18" fmla="*/ 112 w 703"/>
              <a:gd name="T19" fmla="*/ 8 h 572"/>
              <a:gd name="T20" fmla="*/ 317 w 703"/>
              <a:gd name="T21" fmla="*/ 245 h 572"/>
              <a:gd name="T22" fmla="*/ 381 w 703"/>
              <a:gd name="T23" fmla="*/ 208 h 572"/>
              <a:gd name="T24" fmla="*/ 400 w 703"/>
              <a:gd name="T25" fmla="*/ 75 h 572"/>
              <a:gd name="T26" fmla="*/ 300 w 703"/>
              <a:gd name="T27" fmla="*/ 32 h 572"/>
              <a:gd name="T28" fmla="*/ 563 w 703"/>
              <a:gd name="T29" fmla="*/ 80 h 572"/>
              <a:gd name="T30" fmla="*/ 609 w 703"/>
              <a:gd name="T31" fmla="*/ 172 h 572"/>
              <a:gd name="T32" fmla="*/ 695 w 703"/>
              <a:gd name="T33" fmla="*/ 219 h 572"/>
              <a:gd name="T34" fmla="*/ 611 w 703"/>
              <a:gd name="T35" fmla="*/ 324 h 572"/>
              <a:gd name="T36" fmla="*/ 557 w 703"/>
              <a:gd name="T37" fmla="*/ 265 h 572"/>
              <a:gd name="T38" fmla="*/ 439 w 703"/>
              <a:gd name="T39" fmla="*/ 265 h 572"/>
              <a:gd name="T40" fmla="*/ 402 w 703"/>
              <a:gd name="T41" fmla="*/ 330 h 572"/>
              <a:gd name="T42" fmla="*/ 555 w 703"/>
              <a:gd name="T43" fmla="*/ 556 h 572"/>
              <a:gd name="T44" fmla="*/ 338 w 703"/>
              <a:gd name="T45" fmla="*/ 392 h 572"/>
              <a:gd name="T46" fmla="*/ 545 w 703"/>
              <a:gd name="T47" fmla="*/ 546 h 572"/>
              <a:gd name="T48" fmla="*/ 387 w 703"/>
              <a:gd name="T49" fmla="*/ 336 h 572"/>
              <a:gd name="T50" fmla="*/ 425 w 703"/>
              <a:gd name="T51" fmla="*/ 276 h 572"/>
              <a:gd name="T52" fmla="*/ 423 w 703"/>
              <a:gd name="T53" fmla="*/ 265 h 572"/>
              <a:gd name="T54" fmla="*/ 560 w 703"/>
              <a:gd name="T55" fmla="*/ 217 h 572"/>
              <a:gd name="T56" fmla="*/ 606 w 703"/>
              <a:gd name="T57" fmla="*/ 308 h 572"/>
              <a:gd name="T58" fmla="*/ 685 w 703"/>
              <a:gd name="T59" fmla="*/ 229 h 572"/>
              <a:gd name="T60" fmla="*/ 644 w 703"/>
              <a:gd name="T61" fmla="*/ 193 h 572"/>
              <a:gd name="T62" fmla="*/ 594 w 703"/>
              <a:gd name="T63" fmla="*/ 142 h 572"/>
              <a:gd name="T64" fmla="*/ 314 w 703"/>
              <a:gd name="T65" fmla="*/ 28 h 572"/>
              <a:gd name="T66" fmla="*/ 324 w 703"/>
              <a:gd name="T67" fmla="*/ 29 h 572"/>
              <a:gd name="T68" fmla="*/ 414 w 703"/>
              <a:gd name="T69" fmla="*/ 195 h 572"/>
              <a:gd name="T70" fmla="*/ 377 w 703"/>
              <a:gd name="T71" fmla="*/ 222 h 572"/>
              <a:gd name="T72" fmla="*/ 359 w 703"/>
              <a:gd name="T73" fmla="*/ 230 h 572"/>
              <a:gd name="T74" fmla="*/ 200 w 703"/>
              <a:gd name="T75" fmla="*/ 148 h 572"/>
              <a:gd name="T76" fmla="*/ 112 w 703"/>
              <a:gd name="T77" fmla="*/ 22 h 572"/>
              <a:gd name="T78" fmla="*/ 131 w 703"/>
              <a:gd name="T79" fmla="*/ 132 h 572"/>
              <a:gd name="T80" fmla="*/ 22 w 703"/>
              <a:gd name="T81" fmla="*/ 95 h 572"/>
              <a:gd name="T82" fmla="*/ 140 w 703"/>
              <a:gd name="T83" fmla="*/ 199 h 572"/>
              <a:gd name="T84" fmla="*/ 255 w 703"/>
              <a:gd name="T85" fmla="*/ 318 h 572"/>
              <a:gd name="T86" fmla="*/ 98 w 703"/>
              <a:gd name="T87" fmla="*/ 464 h 572"/>
              <a:gd name="T88" fmla="*/ 142 w 703"/>
              <a:gd name="T89" fmla="*/ 533 h 572"/>
              <a:gd name="T90" fmla="*/ 178 w 703"/>
              <a:gd name="T91" fmla="*/ 557 h 572"/>
              <a:gd name="T92" fmla="*/ 299 w 703"/>
              <a:gd name="T93" fmla="*/ 417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3" h="572">
                <a:moveTo>
                  <a:pt x="518" y="572"/>
                </a:moveTo>
                <a:cubicBezTo>
                  <a:pt x="505" y="572"/>
                  <a:pt x="494" y="568"/>
                  <a:pt x="486" y="559"/>
                </a:cubicBezTo>
                <a:cubicBezTo>
                  <a:pt x="333" y="406"/>
                  <a:pt x="333" y="406"/>
                  <a:pt x="333" y="406"/>
                </a:cubicBezTo>
                <a:cubicBezTo>
                  <a:pt x="324" y="414"/>
                  <a:pt x="316" y="421"/>
                  <a:pt x="308" y="428"/>
                </a:cubicBezTo>
                <a:cubicBezTo>
                  <a:pt x="296" y="438"/>
                  <a:pt x="285" y="448"/>
                  <a:pt x="272" y="461"/>
                </a:cubicBezTo>
                <a:cubicBezTo>
                  <a:pt x="252" y="481"/>
                  <a:pt x="216" y="530"/>
                  <a:pt x="198" y="553"/>
                </a:cubicBezTo>
                <a:cubicBezTo>
                  <a:pt x="190" y="565"/>
                  <a:pt x="188" y="567"/>
                  <a:pt x="187" y="568"/>
                </a:cubicBezTo>
                <a:cubicBezTo>
                  <a:pt x="184" y="571"/>
                  <a:pt x="177" y="572"/>
                  <a:pt x="172" y="572"/>
                </a:cubicBezTo>
                <a:cubicBezTo>
                  <a:pt x="167" y="572"/>
                  <a:pt x="160" y="571"/>
                  <a:pt x="157" y="568"/>
                </a:cubicBezTo>
                <a:cubicBezTo>
                  <a:pt x="155" y="566"/>
                  <a:pt x="145" y="556"/>
                  <a:pt x="132" y="543"/>
                </a:cubicBezTo>
                <a:cubicBezTo>
                  <a:pt x="132" y="543"/>
                  <a:pt x="83" y="494"/>
                  <a:pt x="79" y="490"/>
                </a:cubicBezTo>
                <a:cubicBezTo>
                  <a:pt x="74" y="484"/>
                  <a:pt x="73" y="466"/>
                  <a:pt x="79" y="460"/>
                </a:cubicBezTo>
                <a:cubicBezTo>
                  <a:pt x="80" y="459"/>
                  <a:pt x="82" y="457"/>
                  <a:pt x="90" y="452"/>
                </a:cubicBezTo>
                <a:cubicBezTo>
                  <a:pt x="108" y="441"/>
                  <a:pt x="144" y="418"/>
                  <a:pt x="163" y="398"/>
                </a:cubicBezTo>
                <a:cubicBezTo>
                  <a:pt x="176" y="385"/>
                  <a:pt x="191" y="368"/>
                  <a:pt x="207" y="350"/>
                </a:cubicBezTo>
                <a:cubicBezTo>
                  <a:pt x="218" y="338"/>
                  <a:pt x="229" y="325"/>
                  <a:pt x="240" y="314"/>
                </a:cubicBezTo>
                <a:cubicBezTo>
                  <a:pt x="140" y="214"/>
                  <a:pt x="140" y="214"/>
                  <a:pt x="140" y="214"/>
                </a:cubicBezTo>
                <a:cubicBezTo>
                  <a:pt x="131" y="216"/>
                  <a:pt x="121" y="218"/>
                  <a:pt x="112" y="218"/>
                </a:cubicBezTo>
                <a:cubicBezTo>
                  <a:pt x="84" y="218"/>
                  <a:pt x="57" y="207"/>
                  <a:pt x="37" y="187"/>
                </a:cubicBezTo>
                <a:cubicBezTo>
                  <a:pt x="9" y="159"/>
                  <a:pt x="0" y="118"/>
                  <a:pt x="12" y="80"/>
                </a:cubicBezTo>
                <a:cubicBezTo>
                  <a:pt x="13" y="77"/>
                  <a:pt x="15" y="76"/>
                  <a:pt x="17" y="75"/>
                </a:cubicBezTo>
                <a:cubicBezTo>
                  <a:pt x="19" y="74"/>
                  <a:pt x="22" y="75"/>
                  <a:pt x="24" y="77"/>
                </a:cubicBezTo>
                <a:cubicBezTo>
                  <a:pt x="75" y="128"/>
                  <a:pt x="75" y="128"/>
                  <a:pt x="75" y="128"/>
                </a:cubicBezTo>
                <a:cubicBezTo>
                  <a:pt x="76" y="129"/>
                  <a:pt x="78" y="129"/>
                  <a:pt x="82" y="129"/>
                </a:cubicBezTo>
                <a:cubicBezTo>
                  <a:pt x="96" y="129"/>
                  <a:pt x="117" y="125"/>
                  <a:pt x="121" y="122"/>
                </a:cubicBezTo>
                <a:cubicBezTo>
                  <a:pt x="125" y="115"/>
                  <a:pt x="129" y="83"/>
                  <a:pt x="127" y="76"/>
                </a:cubicBezTo>
                <a:cubicBezTo>
                  <a:pt x="76" y="24"/>
                  <a:pt x="76" y="24"/>
                  <a:pt x="76" y="24"/>
                </a:cubicBezTo>
                <a:cubicBezTo>
                  <a:pt x="74" y="23"/>
                  <a:pt x="74" y="20"/>
                  <a:pt x="74" y="18"/>
                </a:cubicBezTo>
                <a:cubicBezTo>
                  <a:pt x="75" y="15"/>
                  <a:pt x="77" y="14"/>
                  <a:pt x="79" y="13"/>
                </a:cubicBezTo>
                <a:cubicBezTo>
                  <a:pt x="89" y="9"/>
                  <a:pt x="101" y="8"/>
                  <a:pt x="112" y="8"/>
                </a:cubicBezTo>
                <a:cubicBezTo>
                  <a:pt x="140" y="8"/>
                  <a:pt x="166" y="18"/>
                  <a:pt x="186" y="38"/>
                </a:cubicBezTo>
                <a:cubicBezTo>
                  <a:pt x="213" y="65"/>
                  <a:pt x="223" y="104"/>
                  <a:pt x="213" y="141"/>
                </a:cubicBezTo>
                <a:cubicBezTo>
                  <a:pt x="317" y="245"/>
                  <a:pt x="317" y="245"/>
                  <a:pt x="317" y="245"/>
                </a:cubicBezTo>
                <a:cubicBezTo>
                  <a:pt x="330" y="235"/>
                  <a:pt x="342" y="226"/>
                  <a:pt x="351" y="219"/>
                </a:cubicBezTo>
                <a:cubicBezTo>
                  <a:pt x="356" y="215"/>
                  <a:pt x="360" y="212"/>
                  <a:pt x="362" y="211"/>
                </a:cubicBezTo>
                <a:cubicBezTo>
                  <a:pt x="368" y="206"/>
                  <a:pt x="375" y="205"/>
                  <a:pt x="381" y="208"/>
                </a:cubicBezTo>
                <a:cubicBezTo>
                  <a:pt x="387" y="203"/>
                  <a:pt x="387" y="203"/>
                  <a:pt x="387" y="203"/>
                </a:cubicBezTo>
                <a:cubicBezTo>
                  <a:pt x="404" y="185"/>
                  <a:pt x="404" y="185"/>
                  <a:pt x="404" y="185"/>
                </a:cubicBezTo>
                <a:cubicBezTo>
                  <a:pt x="424" y="165"/>
                  <a:pt x="450" y="125"/>
                  <a:pt x="400" y="75"/>
                </a:cubicBezTo>
                <a:cubicBezTo>
                  <a:pt x="369" y="45"/>
                  <a:pt x="332" y="43"/>
                  <a:pt x="324" y="43"/>
                </a:cubicBezTo>
                <a:cubicBezTo>
                  <a:pt x="321" y="43"/>
                  <a:pt x="319" y="43"/>
                  <a:pt x="318" y="43"/>
                </a:cubicBezTo>
                <a:cubicBezTo>
                  <a:pt x="310" y="45"/>
                  <a:pt x="302" y="40"/>
                  <a:pt x="300" y="32"/>
                </a:cubicBezTo>
                <a:cubicBezTo>
                  <a:pt x="299" y="25"/>
                  <a:pt x="301" y="19"/>
                  <a:pt x="307" y="16"/>
                </a:cubicBezTo>
                <a:cubicBezTo>
                  <a:pt x="325" y="6"/>
                  <a:pt x="354" y="0"/>
                  <a:pt x="383" y="0"/>
                </a:cubicBezTo>
                <a:cubicBezTo>
                  <a:pt x="429" y="0"/>
                  <a:pt x="497" y="14"/>
                  <a:pt x="563" y="80"/>
                </a:cubicBezTo>
                <a:cubicBezTo>
                  <a:pt x="593" y="110"/>
                  <a:pt x="606" y="127"/>
                  <a:pt x="608" y="140"/>
                </a:cubicBezTo>
                <a:cubicBezTo>
                  <a:pt x="609" y="146"/>
                  <a:pt x="608" y="152"/>
                  <a:pt x="608" y="157"/>
                </a:cubicBezTo>
                <a:cubicBezTo>
                  <a:pt x="607" y="164"/>
                  <a:pt x="607" y="169"/>
                  <a:pt x="609" y="172"/>
                </a:cubicBezTo>
                <a:cubicBezTo>
                  <a:pt x="617" y="179"/>
                  <a:pt x="627" y="181"/>
                  <a:pt x="642" y="179"/>
                </a:cubicBezTo>
                <a:cubicBezTo>
                  <a:pt x="649" y="178"/>
                  <a:pt x="657" y="181"/>
                  <a:pt x="662" y="186"/>
                </a:cubicBezTo>
                <a:cubicBezTo>
                  <a:pt x="695" y="219"/>
                  <a:pt x="695" y="219"/>
                  <a:pt x="695" y="219"/>
                </a:cubicBezTo>
                <a:cubicBezTo>
                  <a:pt x="703" y="227"/>
                  <a:pt x="703" y="240"/>
                  <a:pt x="695" y="249"/>
                </a:cubicBezTo>
                <a:cubicBezTo>
                  <a:pt x="626" y="318"/>
                  <a:pt x="626" y="318"/>
                  <a:pt x="626" y="318"/>
                </a:cubicBezTo>
                <a:cubicBezTo>
                  <a:pt x="622" y="322"/>
                  <a:pt x="616" y="324"/>
                  <a:pt x="611" y="324"/>
                </a:cubicBezTo>
                <a:cubicBezTo>
                  <a:pt x="605" y="324"/>
                  <a:pt x="600" y="322"/>
                  <a:pt x="596" y="318"/>
                </a:cubicBezTo>
                <a:cubicBezTo>
                  <a:pt x="563" y="285"/>
                  <a:pt x="563" y="285"/>
                  <a:pt x="563" y="285"/>
                </a:cubicBezTo>
                <a:cubicBezTo>
                  <a:pt x="558" y="280"/>
                  <a:pt x="556" y="273"/>
                  <a:pt x="557" y="265"/>
                </a:cubicBezTo>
                <a:cubicBezTo>
                  <a:pt x="561" y="247"/>
                  <a:pt x="558" y="235"/>
                  <a:pt x="550" y="227"/>
                </a:cubicBezTo>
                <a:cubicBezTo>
                  <a:pt x="537" y="214"/>
                  <a:pt x="528" y="210"/>
                  <a:pt x="512" y="212"/>
                </a:cubicBezTo>
                <a:cubicBezTo>
                  <a:pt x="498" y="214"/>
                  <a:pt x="471" y="234"/>
                  <a:pt x="439" y="265"/>
                </a:cubicBezTo>
                <a:cubicBezTo>
                  <a:pt x="442" y="272"/>
                  <a:pt x="442" y="279"/>
                  <a:pt x="436" y="285"/>
                </a:cubicBezTo>
                <a:cubicBezTo>
                  <a:pt x="435" y="287"/>
                  <a:pt x="432" y="291"/>
                  <a:pt x="428" y="296"/>
                </a:cubicBezTo>
                <a:cubicBezTo>
                  <a:pt x="421" y="305"/>
                  <a:pt x="412" y="317"/>
                  <a:pt x="402" y="330"/>
                </a:cubicBezTo>
                <a:cubicBezTo>
                  <a:pt x="559" y="487"/>
                  <a:pt x="559" y="487"/>
                  <a:pt x="559" y="487"/>
                </a:cubicBezTo>
                <a:cubicBezTo>
                  <a:pt x="567" y="496"/>
                  <a:pt x="572" y="508"/>
                  <a:pt x="571" y="521"/>
                </a:cubicBezTo>
                <a:cubicBezTo>
                  <a:pt x="570" y="534"/>
                  <a:pt x="565" y="546"/>
                  <a:pt x="555" y="556"/>
                </a:cubicBezTo>
                <a:cubicBezTo>
                  <a:pt x="545" y="566"/>
                  <a:pt x="531" y="572"/>
                  <a:pt x="518" y="572"/>
                </a:cubicBezTo>
                <a:close/>
                <a:moveTo>
                  <a:pt x="333" y="390"/>
                </a:moveTo>
                <a:cubicBezTo>
                  <a:pt x="335" y="390"/>
                  <a:pt x="337" y="390"/>
                  <a:pt x="338" y="392"/>
                </a:cubicBezTo>
                <a:cubicBezTo>
                  <a:pt x="496" y="550"/>
                  <a:pt x="496" y="550"/>
                  <a:pt x="496" y="550"/>
                </a:cubicBezTo>
                <a:cubicBezTo>
                  <a:pt x="502" y="555"/>
                  <a:pt x="509" y="558"/>
                  <a:pt x="518" y="558"/>
                </a:cubicBezTo>
                <a:cubicBezTo>
                  <a:pt x="527" y="558"/>
                  <a:pt x="538" y="554"/>
                  <a:pt x="545" y="546"/>
                </a:cubicBezTo>
                <a:cubicBezTo>
                  <a:pt x="552" y="539"/>
                  <a:pt x="557" y="530"/>
                  <a:pt x="557" y="520"/>
                </a:cubicBezTo>
                <a:cubicBezTo>
                  <a:pt x="558" y="511"/>
                  <a:pt x="555" y="503"/>
                  <a:pt x="549" y="497"/>
                </a:cubicBezTo>
                <a:cubicBezTo>
                  <a:pt x="387" y="336"/>
                  <a:pt x="387" y="336"/>
                  <a:pt x="387" y="336"/>
                </a:cubicBezTo>
                <a:cubicBezTo>
                  <a:pt x="385" y="333"/>
                  <a:pt x="385" y="329"/>
                  <a:pt x="387" y="326"/>
                </a:cubicBezTo>
                <a:cubicBezTo>
                  <a:pt x="399" y="312"/>
                  <a:pt x="409" y="297"/>
                  <a:pt x="416" y="288"/>
                </a:cubicBezTo>
                <a:cubicBezTo>
                  <a:pt x="421" y="282"/>
                  <a:pt x="424" y="278"/>
                  <a:pt x="425" y="276"/>
                </a:cubicBezTo>
                <a:cubicBezTo>
                  <a:pt x="428" y="274"/>
                  <a:pt x="428" y="272"/>
                  <a:pt x="425" y="270"/>
                </a:cubicBezTo>
                <a:cubicBezTo>
                  <a:pt x="425" y="270"/>
                  <a:pt x="425" y="269"/>
                  <a:pt x="425" y="269"/>
                </a:cubicBezTo>
                <a:cubicBezTo>
                  <a:pt x="423" y="268"/>
                  <a:pt x="423" y="267"/>
                  <a:pt x="423" y="265"/>
                </a:cubicBezTo>
                <a:cubicBezTo>
                  <a:pt x="422" y="263"/>
                  <a:pt x="423" y="261"/>
                  <a:pt x="425" y="259"/>
                </a:cubicBezTo>
                <a:cubicBezTo>
                  <a:pt x="451" y="233"/>
                  <a:pt x="487" y="201"/>
                  <a:pt x="511" y="198"/>
                </a:cubicBezTo>
                <a:cubicBezTo>
                  <a:pt x="534" y="196"/>
                  <a:pt x="547" y="204"/>
                  <a:pt x="560" y="217"/>
                </a:cubicBezTo>
                <a:cubicBezTo>
                  <a:pt x="571" y="228"/>
                  <a:pt x="575" y="245"/>
                  <a:pt x="571" y="267"/>
                </a:cubicBezTo>
                <a:cubicBezTo>
                  <a:pt x="571" y="269"/>
                  <a:pt x="570" y="273"/>
                  <a:pt x="573" y="275"/>
                </a:cubicBezTo>
                <a:cubicBezTo>
                  <a:pt x="606" y="308"/>
                  <a:pt x="606" y="308"/>
                  <a:pt x="606" y="308"/>
                </a:cubicBezTo>
                <a:cubicBezTo>
                  <a:pt x="608" y="310"/>
                  <a:pt x="613" y="310"/>
                  <a:pt x="616" y="308"/>
                </a:cubicBezTo>
                <a:cubicBezTo>
                  <a:pt x="685" y="239"/>
                  <a:pt x="685" y="239"/>
                  <a:pt x="685" y="239"/>
                </a:cubicBezTo>
                <a:cubicBezTo>
                  <a:pt x="687" y="236"/>
                  <a:pt x="687" y="232"/>
                  <a:pt x="685" y="229"/>
                </a:cubicBezTo>
                <a:cubicBezTo>
                  <a:pt x="652" y="196"/>
                  <a:pt x="652" y="196"/>
                  <a:pt x="652" y="196"/>
                </a:cubicBezTo>
                <a:cubicBezTo>
                  <a:pt x="650" y="194"/>
                  <a:pt x="647" y="193"/>
                  <a:pt x="645" y="193"/>
                </a:cubicBezTo>
                <a:cubicBezTo>
                  <a:pt x="645" y="193"/>
                  <a:pt x="644" y="193"/>
                  <a:pt x="644" y="193"/>
                </a:cubicBezTo>
                <a:cubicBezTo>
                  <a:pt x="624" y="196"/>
                  <a:pt x="610" y="192"/>
                  <a:pt x="600" y="182"/>
                </a:cubicBezTo>
                <a:cubicBezTo>
                  <a:pt x="592" y="174"/>
                  <a:pt x="593" y="164"/>
                  <a:pt x="594" y="155"/>
                </a:cubicBezTo>
                <a:cubicBezTo>
                  <a:pt x="594" y="151"/>
                  <a:pt x="595" y="146"/>
                  <a:pt x="594" y="142"/>
                </a:cubicBezTo>
                <a:cubicBezTo>
                  <a:pt x="592" y="129"/>
                  <a:pt x="563" y="100"/>
                  <a:pt x="553" y="90"/>
                </a:cubicBezTo>
                <a:cubicBezTo>
                  <a:pt x="490" y="27"/>
                  <a:pt x="426" y="14"/>
                  <a:pt x="383" y="14"/>
                </a:cubicBezTo>
                <a:cubicBezTo>
                  <a:pt x="351" y="14"/>
                  <a:pt x="326" y="21"/>
                  <a:pt x="314" y="28"/>
                </a:cubicBezTo>
                <a:cubicBezTo>
                  <a:pt x="314" y="28"/>
                  <a:pt x="314" y="29"/>
                  <a:pt x="314" y="29"/>
                </a:cubicBezTo>
                <a:cubicBezTo>
                  <a:pt x="315" y="30"/>
                  <a:pt x="315" y="30"/>
                  <a:pt x="315" y="30"/>
                </a:cubicBezTo>
                <a:cubicBezTo>
                  <a:pt x="318" y="29"/>
                  <a:pt x="321" y="29"/>
                  <a:pt x="324" y="29"/>
                </a:cubicBezTo>
                <a:cubicBezTo>
                  <a:pt x="333" y="29"/>
                  <a:pt x="375" y="31"/>
                  <a:pt x="410" y="65"/>
                </a:cubicBezTo>
                <a:cubicBezTo>
                  <a:pt x="435" y="90"/>
                  <a:pt x="446" y="116"/>
                  <a:pt x="442" y="143"/>
                </a:cubicBezTo>
                <a:cubicBezTo>
                  <a:pt x="439" y="168"/>
                  <a:pt x="423" y="186"/>
                  <a:pt x="414" y="195"/>
                </a:cubicBezTo>
                <a:cubicBezTo>
                  <a:pt x="396" y="213"/>
                  <a:pt x="396" y="213"/>
                  <a:pt x="396" y="213"/>
                </a:cubicBezTo>
                <a:cubicBezTo>
                  <a:pt x="387" y="222"/>
                  <a:pt x="387" y="222"/>
                  <a:pt x="387" y="222"/>
                </a:cubicBezTo>
                <a:cubicBezTo>
                  <a:pt x="384" y="224"/>
                  <a:pt x="380" y="224"/>
                  <a:pt x="377" y="222"/>
                </a:cubicBezTo>
                <a:cubicBezTo>
                  <a:pt x="376" y="221"/>
                  <a:pt x="375" y="220"/>
                  <a:pt x="374" y="220"/>
                </a:cubicBezTo>
                <a:cubicBezTo>
                  <a:pt x="373" y="220"/>
                  <a:pt x="372" y="220"/>
                  <a:pt x="371" y="222"/>
                </a:cubicBezTo>
                <a:cubicBezTo>
                  <a:pt x="369" y="223"/>
                  <a:pt x="365" y="226"/>
                  <a:pt x="359" y="230"/>
                </a:cubicBezTo>
                <a:cubicBezTo>
                  <a:pt x="350" y="237"/>
                  <a:pt x="336" y="248"/>
                  <a:pt x="321" y="260"/>
                </a:cubicBezTo>
                <a:cubicBezTo>
                  <a:pt x="318" y="262"/>
                  <a:pt x="314" y="262"/>
                  <a:pt x="311" y="260"/>
                </a:cubicBezTo>
                <a:cubicBezTo>
                  <a:pt x="200" y="148"/>
                  <a:pt x="200" y="148"/>
                  <a:pt x="200" y="148"/>
                </a:cubicBezTo>
                <a:cubicBezTo>
                  <a:pt x="198" y="146"/>
                  <a:pt x="197" y="144"/>
                  <a:pt x="198" y="141"/>
                </a:cubicBezTo>
                <a:cubicBezTo>
                  <a:pt x="209" y="108"/>
                  <a:pt x="201" y="73"/>
                  <a:pt x="176" y="48"/>
                </a:cubicBezTo>
                <a:cubicBezTo>
                  <a:pt x="159" y="31"/>
                  <a:pt x="136" y="22"/>
                  <a:pt x="112" y="22"/>
                </a:cubicBezTo>
                <a:cubicBezTo>
                  <a:pt x="106" y="22"/>
                  <a:pt x="100" y="22"/>
                  <a:pt x="95" y="23"/>
                </a:cubicBezTo>
                <a:cubicBezTo>
                  <a:pt x="138" y="66"/>
                  <a:pt x="138" y="66"/>
                  <a:pt x="138" y="66"/>
                </a:cubicBezTo>
                <a:cubicBezTo>
                  <a:pt x="147" y="75"/>
                  <a:pt x="138" y="125"/>
                  <a:pt x="131" y="132"/>
                </a:cubicBezTo>
                <a:cubicBezTo>
                  <a:pt x="124" y="139"/>
                  <a:pt x="95" y="143"/>
                  <a:pt x="82" y="143"/>
                </a:cubicBezTo>
                <a:cubicBezTo>
                  <a:pt x="73" y="143"/>
                  <a:pt x="69" y="142"/>
                  <a:pt x="66" y="139"/>
                </a:cubicBezTo>
                <a:cubicBezTo>
                  <a:pt x="22" y="95"/>
                  <a:pt x="22" y="95"/>
                  <a:pt x="22" y="95"/>
                </a:cubicBezTo>
                <a:cubicBezTo>
                  <a:pt x="17" y="125"/>
                  <a:pt x="26" y="155"/>
                  <a:pt x="47" y="177"/>
                </a:cubicBezTo>
                <a:cubicBezTo>
                  <a:pt x="65" y="194"/>
                  <a:pt x="87" y="204"/>
                  <a:pt x="112" y="204"/>
                </a:cubicBezTo>
                <a:cubicBezTo>
                  <a:pt x="121" y="204"/>
                  <a:pt x="131" y="202"/>
                  <a:pt x="140" y="199"/>
                </a:cubicBezTo>
                <a:cubicBezTo>
                  <a:pt x="143" y="198"/>
                  <a:pt x="145" y="199"/>
                  <a:pt x="147" y="201"/>
                </a:cubicBezTo>
                <a:cubicBezTo>
                  <a:pt x="255" y="308"/>
                  <a:pt x="255" y="308"/>
                  <a:pt x="255" y="308"/>
                </a:cubicBezTo>
                <a:cubicBezTo>
                  <a:pt x="258" y="311"/>
                  <a:pt x="258" y="315"/>
                  <a:pt x="255" y="318"/>
                </a:cubicBezTo>
                <a:cubicBezTo>
                  <a:pt x="243" y="331"/>
                  <a:pt x="230" y="346"/>
                  <a:pt x="217" y="360"/>
                </a:cubicBezTo>
                <a:cubicBezTo>
                  <a:pt x="201" y="378"/>
                  <a:pt x="186" y="395"/>
                  <a:pt x="173" y="408"/>
                </a:cubicBezTo>
                <a:cubicBezTo>
                  <a:pt x="152" y="428"/>
                  <a:pt x="116" y="452"/>
                  <a:pt x="98" y="464"/>
                </a:cubicBezTo>
                <a:cubicBezTo>
                  <a:pt x="95" y="466"/>
                  <a:pt x="91" y="468"/>
                  <a:pt x="89" y="469"/>
                </a:cubicBezTo>
                <a:cubicBezTo>
                  <a:pt x="89" y="472"/>
                  <a:pt x="89" y="479"/>
                  <a:pt x="90" y="481"/>
                </a:cubicBezTo>
                <a:cubicBezTo>
                  <a:pt x="95" y="486"/>
                  <a:pt x="142" y="533"/>
                  <a:pt x="142" y="533"/>
                </a:cubicBezTo>
                <a:cubicBezTo>
                  <a:pt x="154" y="545"/>
                  <a:pt x="164" y="555"/>
                  <a:pt x="166" y="557"/>
                </a:cubicBezTo>
                <a:cubicBezTo>
                  <a:pt x="167" y="558"/>
                  <a:pt x="169" y="558"/>
                  <a:pt x="172" y="558"/>
                </a:cubicBezTo>
                <a:cubicBezTo>
                  <a:pt x="175" y="558"/>
                  <a:pt x="177" y="558"/>
                  <a:pt x="178" y="557"/>
                </a:cubicBezTo>
                <a:cubicBezTo>
                  <a:pt x="179" y="556"/>
                  <a:pt x="183" y="551"/>
                  <a:pt x="187" y="545"/>
                </a:cubicBezTo>
                <a:cubicBezTo>
                  <a:pt x="204" y="521"/>
                  <a:pt x="241" y="472"/>
                  <a:pt x="262" y="451"/>
                </a:cubicBezTo>
                <a:cubicBezTo>
                  <a:pt x="275" y="438"/>
                  <a:pt x="287" y="428"/>
                  <a:pt x="299" y="417"/>
                </a:cubicBezTo>
                <a:cubicBezTo>
                  <a:pt x="309" y="409"/>
                  <a:pt x="318" y="401"/>
                  <a:pt x="329" y="392"/>
                </a:cubicBezTo>
                <a:cubicBezTo>
                  <a:pt x="330" y="390"/>
                  <a:pt x="332" y="390"/>
                  <a:pt x="333" y="39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26"/>
          <p:cNvSpPr>
            <a:spLocks noEditPoints="1"/>
          </p:cNvSpPr>
          <p:nvPr/>
        </p:nvSpPr>
        <p:spPr bwMode="auto">
          <a:xfrm>
            <a:off x="8320781" y="2179201"/>
            <a:ext cx="725159" cy="733508"/>
          </a:xfrm>
          <a:custGeom>
            <a:avLst/>
            <a:gdLst>
              <a:gd name="T0" fmla="*/ 703 w 703"/>
              <a:gd name="T1" fmla="*/ 393 h 711"/>
              <a:gd name="T2" fmla="*/ 696 w 703"/>
              <a:gd name="T3" fmla="*/ 325 h 711"/>
              <a:gd name="T4" fmla="*/ 596 w 703"/>
              <a:gd name="T5" fmla="*/ 218 h 711"/>
              <a:gd name="T6" fmla="*/ 555 w 703"/>
              <a:gd name="T7" fmla="*/ 158 h 711"/>
              <a:gd name="T8" fmla="*/ 555 w 703"/>
              <a:gd name="T9" fmla="*/ 246 h 711"/>
              <a:gd name="T10" fmla="*/ 644 w 703"/>
              <a:gd name="T11" fmla="*/ 325 h 711"/>
              <a:gd name="T12" fmla="*/ 420 w 703"/>
              <a:gd name="T13" fmla="*/ 257 h 711"/>
              <a:gd name="T14" fmla="*/ 400 w 703"/>
              <a:gd name="T15" fmla="*/ 206 h 711"/>
              <a:gd name="T16" fmla="*/ 355 w 703"/>
              <a:gd name="T17" fmla="*/ 0 h 711"/>
              <a:gd name="T18" fmla="*/ 305 w 703"/>
              <a:gd name="T19" fmla="*/ 202 h 711"/>
              <a:gd name="T20" fmla="*/ 285 w 703"/>
              <a:gd name="T21" fmla="*/ 257 h 711"/>
              <a:gd name="T22" fmla="*/ 7 w 703"/>
              <a:gd name="T23" fmla="*/ 325 h 711"/>
              <a:gd name="T24" fmla="*/ 0 w 703"/>
              <a:gd name="T25" fmla="*/ 393 h 711"/>
              <a:gd name="T26" fmla="*/ 0 w 703"/>
              <a:gd name="T27" fmla="*/ 395 h 711"/>
              <a:gd name="T28" fmla="*/ 1 w 703"/>
              <a:gd name="T29" fmla="*/ 397 h 711"/>
              <a:gd name="T30" fmla="*/ 68 w 703"/>
              <a:gd name="T31" fmla="*/ 518 h 711"/>
              <a:gd name="T32" fmla="*/ 142 w 703"/>
              <a:gd name="T33" fmla="*/ 704 h 711"/>
              <a:gd name="T34" fmla="*/ 156 w 703"/>
              <a:gd name="T35" fmla="*/ 704 h 711"/>
              <a:gd name="T36" fmla="*/ 548 w 703"/>
              <a:gd name="T37" fmla="*/ 454 h 711"/>
              <a:gd name="T38" fmla="*/ 555 w 703"/>
              <a:gd name="T39" fmla="*/ 711 h 711"/>
              <a:gd name="T40" fmla="*/ 562 w 703"/>
              <a:gd name="T41" fmla="*/ 518 h 711"/>
              <a:gd name="T42" fmla="*/ 642 w 703"/>
              <a:gd name="T43" fmla="*/ 515 h 711"/>
              <a:gd name="T44" fmla="*/ 702 w 703"/>
              <a:gd name="T45" fmla="*/ 396 h 711"/>
              <a:gd name="T46" fmla="*/ 703 w 703"/>
              <a:gd name="T47" fmla="*/ 395 h 711"/>
              <a:gd name="T48" fmla="*/ 525 w 703"/>
              <a:gd name="T49" fmla="*/ 202 h 711"/>
              <a:gd name="T50" fmla="*/ 585 w 703"/>
              <a:gd name="T51" fmla="*/ 202 h 711"/>
              <a:gd name="T52" fmla="*/ 275 w 703"/>
              <a:gd name="T53" fmla="*/ 106 h 711"/>
              <a:gd name="T54" fmla="*/ 435 w 703"/>
              <a:gd name="T55" fmla="*/ 106 h 711"/>
              <a:gd name="T56" fmla="*/ 389 w 703"/>
              <a:gd name="T57" fmla="*/ 197 h 711"/>
              <a:gd name="T58" fmla="*/ 275 w 703"/>
              <a:gd name="T59" fmla="*/ 106 h 711"/>
              <a:gd name="T60" fmla="*/ 318 w 703"/>
              <a:gd name="T61" fmla="*/ 258 h 711"/>
              <a:gd name="T62" fmla="*/ 355 w 703"/>
              <a:gd name="T63" fmla="*/ 220 h 711"/>
              <a:gd name="T64" fmla="*/ 387 w 703"/>
              <a:gd name="T65" fmla="*/ 258 h 711"/>
              <a:gd name="T66" fmla="*/ 523 w 703"/>
              <a:gd name="T67" fmla="*/ 325 h 711"/>
              <a:gd name="T68" fmla="*/ 288 w 703"/>
              <a:gd name="T69" fmla="*/ 271 h 711"/>
              <a:gd name="T70" fmla="*/ 689 w 703"/>
              <a:gd name="T71" fmla="*/ 339 h 711"/>
              <a:gd name="T72" fmla="*/ 14 w 703"/>
              <a:gd name="T73" fmla="*/ 386 h 711"/>
              <a:gd name="T74" fmla="*/ 631 w 703"/>
              <a:gd name="T75" fmla="*/ 504 h 711"/>
              <a:gd name="T76" fmla="*/ 562 w 703"/>
              <a:gd name="T77" fmla="*/ 447 h 711"/>
              <a:gd name="T78" fmla="*/ 149 w 703"/>
              <a:gd name="T79" fmla="*/ 440 h 711"/>
              <a:gd name="T80" fmla="*/ 142 w 703"/>
              <a:gd name="T81" fmla="*/ 504 h 711"/>
              <a:gd name="T82" fmla="*/ 19 w 703"/>
              <a:gd name="T83" fmla="*/ 400 h 711"/>
              <a:gd name="T84" fmla="*/ 631 w 703"/>
              <a:gd name="T85" fmla="*/ 50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3" h="711">
                <a:moveTo>
                  <a:pt x="703" y="395"/>
                </a:moveTo>
                <a:cubicBezTo>
                  <a:pt x="703" y="394"/>
                  <a:pt x="703" y="394"/>
                  <a:pt x="703" y="393"/>
                </a:cubicBezTo>
                <a:cubicBezTo>
                  <a:pt x="703" y="332"/>
                  <a:pt x="703" y="332"/>
                  <a:pt x="703" y="332"/>
                </a:cubicBezTo>
                <a:cubicBezTo>
                  <a:pt x="703" y="328"/>
                  <a:pt x="700" y="325"/>
                  <a:pt x="696" y="325"/>
                </a:cubicBezTo>
                <a:cubicBezTo>
                  <a:pt x="658" y="325"/>
                  <a:pt x="658" y="325"/>
                  <a:pt x="658" y="325"/>
                </a:cubicBezTo>
                <a:cubicBezTo>
                  <a:pt x="656" y="274"/>
                  <a:pt x="626" y="232"/>
                  <a:pt x="596" y="218"/>
                </a:cubicBezTo>
                <a:cubicBezTo>
                  <a:pt x="598" y="213"/>
                  <a:pt x="599" y="208"/>
                  <a:pt x="599" y="202"/>
                </a:cubicBezTo>
                <a:cubicBezTo>
                  <a:pt x="599" y="178"/>
                  <a:pt x="579" y="158"/>
                  <a:pt x="555" y="158"/>
                </a:cubicBezTo>
                <a:cubicBezTo>
                  <a:pt x="530" y="158"/>
                  <a:pt x="511" y="178"/>
                  <a:pt x="511" y="202"/>
                </a:cubicBezTo>
                <a:cubicBezTo>
                  <a:pt x="511" y="226"/>
                  <a:pt x="530" y="246"/>
                  <a:pt x="555" y="246"/>
                </a:cubicBezTo>
                <a:cubicBezTo>
                  <a:pt x="568" y="246"/>
                  <a:pt x="580" y="240"/>
                  <a:pt x="589" y="230"/>
                </a:cubicBezTo>
                <a:cubicBezTo>
                  <a:pt x="616" y="242"/>
                  <a:pt x="642" y="278"/>
                  <a:pt x="644" y="325"/>
                </a:cubicBezTo>
                <a:cubicBezTo>
                  <a:pt x="537" y="325"/>
                  <a:pt x="537" y="325"/>
                  <a:pt x="537" y="325"/>
                </a:cubicBezTo>
                <a:cubicBezTo>
                  <a:pt x="524" y="276"/>
                  <a:pt x="457" y="264"/>
                  <a:pt x="420" y="257"/>
                </a:cubicBezTo>
                <a:cubicBezTo>
                  <a:pt x="413" y="256"/>
                  <a:pt x="404" y="254"/>
                  <a:pt x="400" y="253"/>
                </a:cubicBezTo>
                <a:cubicBezTo>
                  <a:pt x="399" y="244"/>
                  <a:pt x="400" y="222"/>
                  <a:pt x="400" y="206"/>
                </a:cubicBezTo>
                <a:cubicBezTo>
                  <a:pt x="430" y="187"/>
                  <a:pt x="449" y="149"/>
                  <a:pt x="449" y="106"/>
                </a:cubicBezTo>
                <a:cubicBezTo>
                  <a:pt x="449" y="45"/>
                  <a:pt x="409" y="0"/>
                  <a:pt x="355" y="0"/>
                </a:cubicBezTo>
                <a:cubicBezTo>
                  <a:pt x="302" y="0"/>
                  <a:pt x="261" y="45"/>
                  <a:pt x="261" y="106"/>
                </a:cubicBezTo>
                <a:cubicBezTo>
                  <a:pt x="261" y="147"/>
                  <a:pt x="279" y="182"/>
                  <a:pt x="305" y="202"/>
                </a:cubicBezTo>
                <a:cubicBezTo>
                  <a:pt x="306" y="218"/>
                  <a:pt x="306" y="243"/>
                  <a:pt x="305" y="253"/>
                </a:cubicBezTo>
                <a:cubicBezTo>
                  <a:pt x="301" y="254"/>
                  <a:pt x="293" y="256"/>
                  <a:pt x="285" y="257"/>
                </a:cubicBezTo>
                <a:cubicBezTo>
                  <a:pt x="248" y="264"/>
                  <a:pt x="182" y="276"/>
                  <a:pt x="168" y="325"/>
                </a:cubicBezTo>
                <a:cubicBezTo>
                  <a:pt x="7" y="325"/>
                  <a:pt x="7" y="325"/>
                  <a:pt x="7" y="325"/>
                </a:cubicBezTo>
                <a:cubicBezTo>
                  <a:pt x="3" y="325"/>
                  <a:pt x="0" y="328"/>
                  <a:pt x="0" y="332"/>
                </a:cubicBezTo>
                <a:cubicBezTo>
                  <a:pt x="0" y="393"/>
                  <a:pt x="0" y="393"/>
                  <a:pt x="0" y="393"/>
                </a:cubicBezTo>
                <a:cubicBezTo>
                  <a:pt x="0" y="394"/>
                  <a:pt x="0" y="394"/>
                  <a:pt x="0" y="395"/>
                </a:cubicBezTo>
                <a:cubicBezTo>
                  <a:pt x="0" y="395"/>
                  <a:pt x="0" y="395"/>
                  <a:pt x="0" y="395"/>
                </a:cubicBezTo>
                <a:cubicBezTo>
                  <a:pt x="1" y="396"/>
                  <a:pt x="1" y="396"/>
                  <a:pt x="1" y="396"/>
                </a:cubicBezTo>
                <a:cubicBezTo>
                  <a:pt x="1" y="397"/>
                  <a:pt x="1" y="397"/>
                  <a:pt x="1" y="397"/>
                </a:cubicBezTo>
                <a:cubicBezTo>
                  <a:pt x="62" y="515"/>
                  <a:pt x="62" y="515"/>
                  <a:pt x="62" y="515"/>
                </a:cubicBezTo>
                <a:cubicBezTo>
                  <a:pt x="63" y="517"/>
                  <a:pt x="65" y="518"/>
                  <a:pt x="68" y="518"/>
                </a:cubicBezTo>
                <a:cubicBezTo>
                  <a:pt x="142" y="518"/>
                  <a:pt x="142" y="518"/>
                  <a:pt x="142" y="518"/>
                </a:cubicBezTo>
                <a:cubicBezTo>
                  <a:pt x="142" y="704"/>
                  <a:pt x="142" y="704"/>
                  <a:pt x="142" y="704"/>
                </a:cubicBezTo>
                <a:cubicBezTo>
                  <a:pt x="142" y="708"/>
                  <a:pt x="145" y="711"/>
                  <a:pt x="149" y="711"/>
                </a:cubicBezTo>
                <a:cubicBezTo>
                  <a:pt x="153" y="711"/>
                  <a:pt x="156" y="708"/>
                  <a:pt x="156" y="704"/>
                </a:cubicBezTo>
                <a:cubicBezTo>
                  <a:pt x="156" y="454"/>
                  <a:pt x="156" y="454"/>
                  <a:pt x="156" y="454"/>
                </a:cubicBezTo>
                <a:cubicBezTo>
                  <a:pt x="548" y="454"/>
                  <a:pt x="548" y="454"/>
                  <a:pt x="548" y="454"/>
                </a:cubicBezTo>
                <a:cubicBezTo>
                  <a:pt x="548" y="704"/>
                  <a:pt x="548" y="704"/>
                  <a:pt x="548" y="704"/>
                </a:cubicBezTo>
                <a:cubicBezTo>
                  <a:pt x="548" y="708"/>
                  <a:pt x="551" y="711"/>
                  <a:pt x="555" y="711"/>
                </a:cubicBezTo>
                <a:cubicBezTo>
                  <a:pt x="559" y="711"/>
                  <a:pt x="562" y="708"/>
                  <a:pt x="562" y="704"/>
                </a:cubicBezTo>
                <a:cubicBezTo>
                  <a:pt x="562" y="518"/>
                  <a:pt x="562" y="518"/>
                  <a:pt x="562" y="518"/>
                </a:cubicBezTo>
                <a:cubicBezTo>
                  <a:pt x="635" y="518"/>
                  <a:pt x="635" y="518"/>
                  <a:pt x="635" y="518"/>
                </a:cubicBezTo>
                <a:cubicBezTo>
                  <a:pt x="638" y="518"/>
                  <a:pt x="640" y="517"/>
                  <a:pt x="642" y="515"/>
                </a:cubicBezTo>
                <a:cubicBezTo>
                  <a:pt x="702" y="397"/>
                  <a:pt x="702" y="397"/>
                  <a:pt x="702" y="397"/>
                </a:cubicBezTo>
                <a:cubicBezTo>
                  <a:pt x="702" y="397"/>
                  <a:pt x="702" y="397"/>
                  <a:pt x="702" y="396"/>
                </a:cubicBezTo>
                <a:cubicBezTo>
                  <a:pt x="703" y="396"/>
                  <a:pt x="703" y="396"/>
                  <a:pt x="703" y="395"/>
                </a:cubicBezTo>
                <a:cubicBezTo>
                  <a:pt x="703" y="395"/>
                  <a:pt x="703" y="395"/>
                  <a:pt x="703" y="395"/>
                </a:cubicBezTo>
                <a:close/>
                <a:moveTo>
                  <a:pt x="555" y="232"/>
                </a:moveTo>
                <a:cubicBezTo>
                  <a:pt x="538" y="232"/>
                  <a:pt x="525" y="218"/>
                  <a:pt x="525" y="202"/>
                </a:cubicBezTo>
                <a:cubicBezTo>
                  <a:pt x="525" y="185"/>
                  <a:pt x="538" y="172"/>
                  <a:pt x="555" y="172"/>
                </a:cubicBezTo>
                <a:cubicBezTo>
                  <a:pt x="571" y="172"/>
                  <a:pt x="585" y="185"/>
                  <a:pt x="585" y="202"/>
                </a:cubicBezTo>
                <a:cubicBezTo>
                  <a:pt x="585" y="218"/>
                  <a:pt x="571" y="232"/>
                  <a:pt x="555" y="232"/>
                </a:cubicBezTo>
                <a:close/>
                <a:moveTo>
                  <a:pt x="275" y="106"/>
                </a:moveTo>
                <a:cubicBezTo>
                  <a:pt x="275" y="53"/>
                  <a:pt x="310" y="14"/>
                  <a:pt x="355" y="14"/>
                </a:cubicBezTo>
                <a:cubicBezTo>
                  <a:pt x="401" y="14"/>
                  <a:pt x="435" y="53"/>
                  <a:pt x="435" y="106"/>
                </a:cubicBezTo>
                <a:cubicBezTo>
                  <a:pt x="435" y="145"/>
                  <a:pt x="418" y="179"/>
                  <a:pt x="392" y="195"/>
                </a:cubicBezTo>
                <a:cubicBezTo>
                  <a:pt x="390" y="195"/>
                  <a:pt x="389" y="196"/>
                  <a:pt x="389" y="197"/>
                </a:cubicBezTo>
                <a:cubicBezTo>
                  <a:pt x="378" y="203"/>
                  <a:pt x="367" y="206"/>
                  <a:pt x="355" y="206"/>
                </a:cubicBezTo>
                <a:cubicBezTo>
                  <a:pt x="311" y="206"/>
                  <a:pt x="275" y="161"/>
                  <a:pt x="275" y="106"/>
                </a:cubicBezTo>
                <a:close/>
                <a:moveTo>
                  <a:pt x="288" y="271"/>
                </a:moveTo>
                <a:cubicBezTo>
                  <a:pt x="308" y="267"/>
                  <a:pt x="317" y="266"/>
                  <a:pt x="318" y="258"/>
                </a:cubicBezTo>
                <a:cubicBezTo>
                  <a:pt x="320" y="250"/>
                  <a:pt x="320" y="226"/>
                  <a:pt x="319" y="211"/>
                </a:cubicBezTo>
                <a:cubicBezTo>
                  <a:pt x="330" y="217"/>
                  <a:pt x="342" y="220"/>
                  <a:pt x="355" y="220"/>
                </a:cubicBezTo>
                <a:cubicBezTo>
                  <a:pt x="366" y="220"/>
                  <a:pt x="376" y="218"/>
                  <a:pt x="386" y="214"/>
                </a:cubicBezTo>
                <a:cubicBezTo>
                  <a:pt x="386" y="228"/>
                  <a:pt x="385" y="251"/>
                  <a:pt x="387" y="258"/>
                </a:cubicBezTo>
                <a:cubicBezTo>
                  <a:pt x="389" y="266"/>
                  <a:pt x="397" y="267"/>
                  <a:pt x="418" y="271"/>
                </a:cubicBezTo>
                <a:cubicBezTo>
                  <a:pt x="452" y="277"/>
                  <a:pt x="509" y="288"/>
                  <a:pt x="523" y="325"/>
                </a:cubicBezTo>
                <a:cubicBezTo>
                  <a:pt x="183" y="325"/>
                  <a:pt x="183" y="325"/>
                  <a:pt x="183" y="325"/>
                </a:cubicBezTo>
                <a:cubicBezTo>
                  <a:pt x="197" y="288"/>
                  <a:pt x="253" y="277"/>
                  <a:pt x="288" y="271"/>
                </a:cubicBezTo>
                <a:close/>
                <a:moveTo>
                  <a:pt x="14" y="339"/>
                </a:moveTo>
                <a:cubicBezTo>
                  <a:pt x="689" y="339"/>
                  <a:pt x="689" y="339"/>
                  <a:pt x="689" y="339"/>
                </a:cubicBezTo>
                <a:cubicBezTo>
                  <a:pt x="689" y="386"/>
                  <a:pt x="689" y="386"/>
                  <a:pt x="689" y="386"/>
                </a:cubicBezTo>
                <a:cubicBezTo>
                  <a:pt x="14" y="386"/>
                  <a:pt x="14" y="386"/>
                  <a:pt x="14" y="386"/>
                </a:cubicBezTo>
                <a:lnTo>
                  <a:pt x="14" y="339"/>
                </a:lnTo>
                <a:close/>
                <a:moveTo>
                  <a:pt x="631" y="504"/>
                </a:moveTo>
                <a:cubicBezTo>
                  <a:pt x="562" y="504"/>
                  <a:pt x="562" y="504"/>
                  <a:pt x="562" y="504"/>
                </a:cubicBezTo>
                <a:cubicBezTo>
                  <a:pt x="562" y="447"/>
                  <a:pt x="562" y="447"/>
                  <a:pt x="562" y="447"/>
                </a:cubicBezTo>
                <a:cubicBezTo>
                  <a:pt x="562" y="443"/>
                  <a:pt x="559" y="440"/>
                  <a:pt x="555" y="440"/>
                </a:cubicBezTo>
                <a:cubicBezTo>
                  <a:pt x="149" y="440"/>
                  <a:pt x="149" y="440"/>
                  <a:pt x="149" y="440"/>
                </a:cubicBezTo>
                <a:cubicBezTo>
                  <a:pt x="145" y="440"/>
                  <a:pt x="142" y="443"/>
                  <a:pt x="142" y="447"/>
                </a:cubicBezTo>
                <a:cubicBezTo>
                  <a:pt x="142" y="504"/>
                  <a:pt x="142" y="504"/>
                  <a:pt x="142" y="504"/>
                </a:cubicBezTo>
                <a:cubicBezTo>
                  <a:pt x="72" y="504"/>
                  <a:pt x="72" y="504"/>
                  <a:pt x="72" y="504"/>
                </a:cubicBezTo>
                <a:cubicBezTo>
                  <a:pt x="19" y="400"/>
                  <a:pt x="19" y="400"/>
                  <a:pt x="19" y="400"/>
                </a:cubicBezTo>
                <a:cubicBezTo>
                  <a:pt x="685" y="400"/>
                  <a:pt x="685" y="400"/>
                  <a:pt x="685" y="400"/>
                </a:cubicBezTo>
                <a:lnTo>
                  <a:pt x="631" y="50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149"/>
          <p:cNvSpPr>
            <a:spLocks noEditPoints="1"/>
          </p:cNvSpPr>
          <p:nvPr/>
        </p:nvSpPr>
        <p:spPr bwMode="auto">
          <a:xfrm>
            <a:off x="7311822" y="3584784"/>
            <a:ext cx="481849" cy="587445"/>
          </a:xfrm>
          <a:custGeom>
            <a:avLst/>
            <a:gdLst>
              <a:gd name="T0" fmla="*/ 463 w 467"/>
              <a:gd name="T1" fmla="*/ 291 h 569"/>
              <a:gd name="T2" fmla="*/ 452 w 467"/>
              <a:gd name="T3" fmla="*/ 291 h 569"/>
              <a:gd name="T4" fmla="*/ 359 w 467"/>
              <a:gd name="T5" fmla="*/ 291 h 569"/>
              <a:gd name="T6" fmla="*/ 348 w 467"/>
              <a:gd name="T7" fmla="*/ 291 h 569"/>
              <a:gd name="T8" fmla="*/ 394 w 467"/>
              <a:gd name="T9" fmla="*/ 233 h 569"/>
              <a:gd name="T10" fmla="*/ 348 w 467"/>
              <a:gd name="T11" fmla="*/ 176 h 569"/>
              <a:gd name="T12" fmla="*/ 406 w 467"/>
              <a:gd name="T13" fmla="*/ 222 h 569"/>
              <a:gd name="T14" fmla="*/ 463 w 467"/>
              <a:gd name="T15" fmla="*/ 176 h 569"/>
              <a:gd name="T16" fmla="*/ 417 w 467"/>
              <a:gd name="T17" fmla="*/ 233 h 569"/>
              <a:gd name="T18" fmla="*/ 340 w 467"/>
              <a:gd name="T19" fmla="*/ 3 h 569"/>
              <a:gd name="T20" fmla="*/ 282 w 467"/>
              <a:gd name="T21" fmla="*/ 50 h 569"/>
              <a:gd name="T22" fmla="*/ 224 w 467"/>
              <a:gd name="T23" fmla="*/ 3 h 569"/>
              <a:gd name="T24" fmla="*/ 271 w 467"/>
              <a:gd name="T25" fmla="*/ 61 h 569"/>
              <a:gd name="T26" fmla="*/ 224 w 467"/>
              <a:gd name="T27" fmla="*/ 119 h 569"/>
              <a:gd name="T28" fmla="*/ 236 w 467"/>
              <a:gd name="T29" fmla="*/ 119 h 569"/>
              <a:gd name="T30" fmla="*/ 328 w 467"/>
              <a:gd name="T31" fmla="*/ 119 h 569"/>
              <a:gd name="T32" fmla="*/ 340 w 467"/>
              <a:gd name="T33" fmla="*/ 119 h 569"/>
              <a:gd name="T34" fmla="*/ 293 w 467"/>
              <a:gd name="T35" fmla="*/ 61 h 569"/>
              <a:gd name="T36" fmla="*/ 340 w 467"/>
              <a:gd name="T37" fmla="*/ 3 h 569"/>
              <a:gd name="T38" fmla="*/ 108 w 467"/>
              <a:gd name="T39" fmla="*/ 348 h 569"/>
              <a:gd name="T40" fmla="*/ 15 w 467"/>
              <a:gd name="T41" fmla="*/ 348 h 569"/>
              <a:gd name="T42" fmla="*/ 3 w 467"/>
              <a:gd name="T43" fmla="*/ 359 h 569"/>
              <a:gd name="T44" fmla="*/ 3 w 467"/>
              <a:gd name="T45" fmla="*/ 452 h 569"/>
              <a:gd name="T46" fmla="*/ 9 w 467"/>
              <a:gd name="T47" fmla="*/ 466 h 569"/>
              <a:gd name="T48" fmla="*/ 61 w 467"/>
              <a:gd name="T49" fmla="*/ 417 h 569"/>
              <a:gd name="T50" fmla="*/ 113 w 467"/>
              <a:gd name="T51" fmla="*/ 466 h 569"/>
              <a:gd name="T52" fmla="*/ 119 w 467"/>
              <a:gd name="T53" fmla="*/ 452 h 569"/>
              <a:gd name="T54" fmla="*/ 119 w 467"/>
              <a:gd name="T55" fmla="*/ 359 h 569"/>
              <a:gd name="T56" fmla="*/ 332 w 467"/>
              <a:gd name="T57" fmla="*/ 509 h 569"/>
              <a:gd name="T58" fmla="*/ 212 w 467"/>
              <a:gd name="T59" fmla="*/ 509 h 569"/>
              <a:gd name="T60" fmla="*/ 264 w 467"/>
              <a:gd name="T61" fmla="*/ 374 h 569"/>
              <a:gd name="T62" fmla="*/ 42 w 467"/>
              <a:gd name="T63" fmla="*/ 254 h 569"/>
              <a:gd name="T64" fmla="*/ 26 w 467"/>
              <a:gd name="T65" fmla="*/ 254 h 569"/>
              <a:gd name="T66" fmla="*/ 26 w 467"/>
              <a:gd name="T67" fmla="*/ 131 h 569"/>
              <a:gd name="T68" fmla="*/ 27 w 467"/>
              <a:gd name="T69" fmla="*/ 130 h 569"/>
              <a:gd name="T70" fmla="*/ 28 w 467"/>
              <a:gd name="T71" fmla="*/ 128 h 569"/>
              <a:gd name="T72" fmla="*/ 30 w 467"/>
              <a:gd name="T73" fmla="*/ 126 h 569"/>
              <a:gd name="T74" fmla="*/ 32 w 467"/>
              <a:gd name="T75" fmla="*/ 125 h 569"/>
              <a:gd name="T76" fmla="*/ 34 w 467"/>
              <a:gd name="T77" fmla="*/ 125 h 569"/>
              <a:gd name="T78" fmla="*/ 34 w 467"/>
              <a:gd name="T79" fmla="*/ 125 h 569"/>
              <a:gd name="T80" fmla="*/ 34 w 467"/>
              <a:gd name="T81" fmla="*/ 125 h 569"/>
              <a:gd name="T82" fmla="*/ 163 w 467"/>
              <a:gd name="T83" fmla="*/ 133 h 569"/>
              <a:gd name="T84" fmla="*/ 53 w 467"/>
              <a:gd name="T85" fmla="*/ 141 h 569"/>
              <a:gd name="T86" fmla="*/ 280 w 467"/>
              <a:gd name="T87" fmla="*/ 371 h 569"/>
              <a:gd name="T88" fmla="*/ 332 w 467"/>
              <a:gd name="T89" fmla="*/ 509 h 569"/>
              <a:gd name="T90" fmla="*/ 272 w 467"/>
              <a:gd name="T91" fmla="*/ 466 h 569"/>
              <a:gd name="T92" fmla="*/ 272 w 467"/>
              <a:gd name="T93" fmla="*/ 553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7" h="569">
                <a:moveTo>
                  <a:pt x="463" y="280"/>
                </a:moveTo>
                <a:cubicBezTo>
                  <a:pt x="467" y="283"/>
                  <a:pt x="467" y="288"/>
                  <a:pt x="463" y="291"/>
                </a:cubicBezTo>
                <a:cubicBezTo>
                  <a:pt x="462" y="293"/>
                  <a:pt x="460" y="294"/>
                  <a:pt x="458" y="294"/>
                </a:cubicBezTo>
                <a:cubicBezTo>
                  <a:pt x="456" y="294"/>
                  <a:pt x="454" y="293"/>
                  <a:pt x="452" y="291"/>
                </a:cubicBezTo>
                <a:cubicBezTo>
                  <a:pt x="406" y="245"/>
                  <a:pt x="406" y="245"/>
                  <a:pt x="406" y="245"/>
                </a:cubicBezTo>
                <a:cubicBezTo>
                  <a:pt x="359" y="291"/>
                  <a:pt x="359" y="291"/>
                  <a:pt x="359" y="291"/>
                </a:cubicBezTo>
                <a:cubicBezTo>
                  <a:pt x="358" y="293"/>
                  <a:pt x="356" y="294"/>
                  <a:pt x="354" y="294"/>
                </a:cubicBezTo>
                <a:cubicBezTo>
                  <a:pt x="352" y="294"/>
                  <a:pt x="349" y="293"/>
                  <a:pt x="348" y="291"/>
                </a:cubicBezTo>
                <a:cubicBezTo>
                  <a:pt x="345" y="288"/>
                  <a:pt x="345" y="283"/>
                  <a:pt x="348" y="280"/>
                </a:cubicBezTo>
                <a:cubicBezTo>
                  <a:pt x="394" y="233"/>
                  <a:pt x="394" y="233"/>
                  <a:pt x="394" y="233"/>
                </a:cubicBezTo>
                <a:cubicBezTo>
                  <a:pt x="348" y="187"/>
                  <a:pt x="348" y="187"/>
                  <a:pt x="348" y="187"/>
                </a:cubicBezTo>
                <a:cubicBezTo>
                  <a:pt x="345" y="184"/>
                  <a:pt x="345" y="179"/>
                  <a:pt x="348" y="176"/>
                </a:cubicBezTo>
                <a:cubicBezTo>
                  <a:pt x="351" y="173"/>
                  <a:pt x="356" y="173"/>
                  <a:pt x="359" y="176"/>
                </a:cubicBezTo>
                <a:cubicBezTo>
                  <a:pt x="406" y="222"/>
                  <a:pt x="406" y="222"/>
                  <a:pt x="406" y="222"/>
                </a:cubicBezTo>
                <a:cubicBezTo>
                  <a:pt x="452" y="176"/>
                  <a:pt x="452" y="176"/>
                  <a:pt x="452" y="176"/>
                </a:cubicBezTo>
                <a:cubicBezTo>
                  <a:pt x="455" y="173"/>
                  <a:pt x="460" y="173"/>
                  <a:pt x="463" y="176"/>
                </a:cubicBezTo>
                <a:cubicBezTo>
                  <a:pt x="467" y="179"/>
                  <a:pt x="467" y="184"/>
                  <a:pt x="463" y="187"/>
                </a:cubicBezTo>
                <a:cubicBezTo>
                  <a:pt x="417" y="233"/>
                  <a:pt x="417" y="233"/>
                  <a:pt x="417" y="233"/>
                </a:cubicBezTo>
                <a:lnTo>
                  <a:pt x="463" y="280"/>
                </a:lnTo>
                <a:close/>
                <a:moveTo>
                  <a:pt x="340" y="3"/>
                </a:moveTo>
                <a:cubicBezTo>
                  <a:pt x="337" y="0"/>
                  <a:pt x="332" y="0"/>
                  <a:pt x="328" y="3"/>
                </a:cubicBezTo>
                <a:cubicBezTo>
                  <a:pt x="282" y="50"/>
                  <a:pt x="282" y="50"/>
                  <a:pt x="282" y="50"/>
                </a:cubicBezTo>
                <a:cubicBezTo>
                  <a:pt x="236" y="3"/>
                  <a:pt x="236" y="3"/>
                  <a:pt x="236" y="3"/>
                </a:cubicBezTo>
                <a:cubicBezTo>
                  <a:pt x="232" y="0"/>
                  <a:pt x="227" y="0"/>
                  <a:pt x="224" y="3"/>
                </a:cubicBezTo>
                <a:cubicBezTo>
                  <a:pt x="221" y="6"/>
                  <a:pt x="221" y="12"/>
                  <a:pt x="224" y="15"/>
                </a:cubicBezTo>
                <a:cubicBezTo>
                  <a:pt x="271" y="61"/>
                  <a:pt x="271" y="61"/>
                  <a:pt x="271" y="61"/>
                </a:cubicBezTo>
                <a:cubicBezTo>
                  <a:pt x="224" y="108"/>
                  <a:pt x="224" y="108"/>
                  <a:pt x="224" y="108"/>
                </a:cubicBezTo>
                <a:cubicBezTo>
                  <a:pt x="221" y="111"/>
                  <a:pt x="221" y="116"/>
                  <a:pt x="224" y="119"/>
                </a:cubicBezTo>
                <a:cubicBezTo>
                  <a:pt x="226" y="120"/>
                  <a:pt x="228" y="121"/>
                  <a:pt x="230" y="121"/>
                </a:cubicBezTo>
                <a:cubicBezTo>
                  <a:pt x="232" y="121"/>
                  <a:pt x="234" y="120"/>
                  <a:pt x="236" y="119"/>
                </a:cubicBezTo>
                <a:cubicBezTo>
                  <a:pt x="282" y="72"/>
                  <a:pt x="282" y="72"/>
                  <a:pt x="282" y="72"/>
                </a:cubicBezTo>
                <a:cubicBezTo>
                  <a:pt x="328" y="119"/>
                  <a:pt x="328" y="119"/>
                  <a:pt x="328" y="119"/>
                </a:cubicBezTo>
                <a:cubicBezTo>
                  <a:pt x="330" y="120"/>
                  <a:pt x="332" y="121"/>
                  <a:pt x="334" y="121"/>
                </a:cubicBezTo>
                <a:cubicBezTo>
                  <a:pt x="336" y="121"/>
                  <a:pt x="338" y="120"/>
                  <a:pt x="340" y="119"/>
                </a:cubicBezTo>
                <a:cubicBezTo>
                  <a:pt x="343" y="116"/>
                  <a:pt x="343" y="111"/>
                  <a:pt x="340" y="108"/>
                </a:cubicBezTo>
                <a:cubicBezTo>
                  <a:pt x="293" y="61"/>
                  <a:pt x="293" y="61"/>
                  <a:pt x="293" y="61"/>
                </a:cubicBezTo>
                <a:cubicBezTo>
                  <a:pt x="340" y="15"/>
                  <a:pt x="340" y="15"/>
                  <a:pt x="340" y="15"/>
                </a:cubicBezTo>
                <a:cubicBezTo>
                  <a:pt x="343" y="12"/>
                  <a:pt x="343" y="6"/>
                  <a:pt x="340" y="3"/>
                </a:cubicBezTo>
                <a:close/>
                <a:moveTo>
                  <a:pt x="119" y="348"/>
                </a:moveTo>
                <a:cubicBezTo>
                  <a:pt x="116" y="345"/>
                  <a:pt x="111" y="345"/>
                  <a:pt x="108" y="348"/>
                </a:cubicBezTo>
                <a:cubicBezTo>
                  <a:pt x="61" y="394"/>
                  <a:pt x="61" y="394"/>
                  <a:pt x="61" y="394"/>
                </a:cubicBezTo>
                <a:cubicBezTo>
                  <a:pt x="15" y="348"/>
                  <a:pt x="15" y="348"/>
                  <a:pt x="15" y="348"/>
                </a:cubicBezTo>
                <a:cubicBezTo>
                  <a:pt x="11" y="345"/>
                  <a:pt x="6" y="345"/>
                  <a:pt x="3" y="348"/>
                </a:cubicBezTo>
                <a:cubicBezTo>
                  <a:pt x="0" y="351"/>
                  <a:pt x="0" y="356"/>
                  <a:pt x="3" y="359"/>
                </a:cubicBezTo>
                <a:cubicBezTo>
                  <a:pt x="50" y="406"/>
                  <a:pt x="50" y="406"/>
                  <a:pt x="50" y="406"/>
                </a:cubicBezTo>
                <a:cubicBezTo>
                  <a:pt x="3" y="452"/>
                  <a:pt x="3" y="452"/>
                  <a:pt x="3" y="452"/>
                </a:cubicBezTo>
                <a:cubicBezTo>
                  <a:pt x="0" y="455"/>
                  <a:pt x="0" y="460"/>
                  <a:pt x="3" y="463"/>
                </a:cubicBezTo>
                <a:cubicBezTo>
                  <a:pt x="5" y="465"/>
                  <a:pt x="7" y="466"/>
                  <a:pt x="9" y="466"/>
                </a:cubicBezTo>
                <a:cubicBezTo>
                  <a:pt x="11" y="466"/>
                  <a:pt x="13" y="465"/>
                  <a:pt x="15" y="463"/>
                </a:cubicBezTo>
                <a:cubicBezTo>
                  <a:pt x="61" y="417"/>
                  <a:pt x="61" y="417"/>
                  <a:pt x="61" y="417"/>
                </a:cubicBezTo>
                <a:cubicBezTo>
                  <a:pt x="108" y="463"/>
                  <a:pt x="108" y="463"/>
                  <a:pt x="108" y="463"/>
                </a:cubicBezTo>
                <a:cubicBezTo>
                  <a:pt x="109" y="465"/>
                  <a:pt x="111" y="466"/>
                  <a:pt x="113" y="466"/>
                </a:cubicBezTo>
                <a:cubicBezTo>
                  <a:pt x="115" y="466"/>
                  <a:pt x="117" y="465"/>
                  <a:pt x="119" y="463"/>
                </a:cubicBezTo>
                <a:cubicBezTo>
                  <a:pt x="122" y="460"/>
                  <a:pt x="122" y="455"/>
                  <a:pt x="119" y="452"/>
                </a:cubicBezTo>
                <a:cubicBezTo>
                  <a:pt x="72" y="406"/>
                  <a:pt x="72" y="406"/>
                  <a:pt x="72" y="406"/>
                </a:cubicBezTo>
                <a:cubicBezTo>
                  <a:pt x="119" y="359"/>
                  <a:pt x="119" y="359"/>
                  <a:pt x="119" y="359"/>
                </a:cubicBezTo>
                <a:cubicBezTo>
                  <a:pt x="122" y="356"/>
                  <a:pt x="122" y="351"/>
                  <a:pt x="119" y="348"/>
                </a:cubicBezTo>
                <a:close/>
                <a:moveTo>
                  <a:pt x="332" y="509"/>
                </a:moveTo>
                <a:cubicBezTo>
                  <a:pt x="332" y="542"/>
                  <a:pt x="305" y="569"/>
                  <a:pt x="272" y="569"/>
                </a:cubicBezTo>
                <a:cubicBezTo>
                  <a:pt x="239" y="569"/>
                  <a:pt x="212" y="542"/>
                  <a:pt x="212" y="509"/>
                </a:cubicBezTo>
                <a:cubicBezTo>
                  <a:pt x="212" y="479"/>
                  <a:pt x="235" y="454"/>
                  <a:pt x="264" y="450"/>
                </a:cubicBezTo>
                <a:cubicBezTo>
                  <a:pt x="264" y="374"/>
                  <a:pt x="264" y="374"/>
                  <a:pt x="264" y="374"/>
                </a:cubicBezTo>
                <a:cubicBezTo>
                  <a:pt x="42" y="152"/>
                  <a:pt x="42" y="152"/>
                  <a:pt x="42" y="152"/>
                </a:cubicBezTo>
                <a:cubicBezTo>
                  <a:pt x="42" y="254"/>
                  <a:pt x="42" y="254"/>
                  <a:pt x="42" y="254"/>
                </a:cubicBezTo>
                <a:cubicBezTo>
                  <a:pt x="42" y="258"/>
                  <a:pt x="39" y="262"/>
                  <a:pt x="34" y="262"/>
                </a:cubicBezTo>
                <a:cubicBezTo>
                  <a:pt x="30" y="262"/>
                  <a:pt x="26" y="258"/>
                  <a:pt x="26" y="254"/>
                </a:cubicBezTo>
                <a:cubicBezTo>
                  <a:pt x="26" y="133"/>
                  <a:pt x="26" y="133"/>
                  <a:pt x="26" y="133"/>
                </a:cubicBezTo>
                <a:cubicBezTo>
                  <a:pt x="26" y="132"/>
                  <a:pt x="26" y="132"/>
                  <a:pt x="26" y="131"/>
                </a:cubicBezTo>
                <a:cubicBezTo>
                  <a:pt x="26" y="131"/>
                  <a:pt x="26" y="131"/>
                  <a:pt x="27" y="131"/>
                </a:cubicBezTo>
                <a:cubicBezTo>
                  <a:pt x="27" y="130"/>
                  <a:pt x="27" y="130"/>
                  <a:pt x="27" y="130"/>
                </a:cubicBezTo>
                <a:cubicBezTo>
                  <a:pt x="27" y="130"/>
                  <a:pt x="27" y="129"/>
                  <a:pt x="27" y="129"/>
                </a:cubicBezTo>
                <a:cubicBezTo>
                  <a:pt x="27" y="129"/>
                  <a:pt x="27" y="129"/>
                  <a:pt x="28" y="128"/>
                </a:cubicBezTo>
                <a:cubicBezTo>
                  <a:pt x="28" y="128"/>
                  <a:pt x="29" y="127"/>
                  <a:pt x="30" y="126"/>
                </a:cubicBezTo>
                <a:cubicBezTo>
                  <a:pt x="30" y="126"/>
                  <a:pt x="30" y="126"/>
                  <a:pt x="30" y="126"/>
                </a:cubicBezTo>
                <a:cubicBezTo>
                  <a:pt x="31" y="126"/>
                  <a:pt x="31" y="126"/>
                  <a:pt x="31" y="126"/>
                </a:cubicBezTo>
                <a:cubicBezTo>
                  <a:pt x="31" y="125"/>
                  <a:pt x="32" y="125"/>
                  <a:pt x="32" y="125"/>
                </a:cubicBezTo>
                <a:cubicBezTo>
                  <a:pt x="32" y="125"/>
                  <a:pt x="32" y="125"/>
                  <a:pt x="33" y="125"/>
                </a:cubicBezTo>
                <a:cubicBezTo>
                  <a:pt x="33" y="125"/>
                  <a:pt x="34" y="125"/>
                  <a:pt x="34" y="125"/>
                </a:cubicBezTo>
                <a:cubicBezTo>
                  <a:pt x="34" y="125"/>
                  <a:pt x="34" y="125"/>
                  <a:pt x="34" y="125"/>
                </a:cubicBezTo>
                <a:cubicBezTo>
                  <a:pt x="34" y="125"/>
                  <a:pt x="34" y="125"/>
                  <a:pt x="34" y="125"/>
                </a:cubicBezTo>
                <a:cubicBezTo>
                  <a:pt x="34" y="125"/>
                  <a:pt x="34" y="125"/>
                  <a:pt x="34" y="125"/>
                </a:cubicBezTo>
                <a:cubicBezTo>
                  <a:pt x="34" y="125"/>
                  <a:pt x="34" y="125"/>
                  <a:pt x="34" y="125"/>
                </a:cubicBezTo>
                <a:cubicBezTo>
                  <a:pt x="155" y="125"/>
                  <a:pt x="155" y="125"/>
                  <a:pt x="155" y="125"/>
                </a:cubicBezTo>
                <a:cubicBezTo>
                  <a:pt x="159" y="125"/>
                  <a:pt x="163" y="129"/>
                  <a:pt x="163" y="133"/>
                </a:cubicBezTo>
                <a:cubicBezTo>
                  <a:pt x="163" y="137"/>
                  <a:pt x="159" y="141"/>
                  <a:pt x="155" y="141"/>
                </a:cubicBezTo>
                <a:cubicBezTo>
                  <a:pt x="53" y="141"/>
                  <a:pt x="53" y="141"/>
                  <a:pt x="53" y="141"/>
                </a:cubicBezTo>
                <a:cubicBezTo>
                  <a:pt x="278" y="365"/>
                  <a:pt x="278" y="365"/>
                  <a:pt x="278" y="365"/>
                </a:cubicBezTo>
                <a:cubicBezTo>
                  <a:pt x="279" y="367"/>
                  <a:pt x="280" y="369"/>
                  <a:pt x="280" y="371"/>
                </a:cubicBezTo>
                <a:cubicBezTo>
                  <a:pt x="280" y="450"/>
                  <a:pt x="280" y="450"/>
                  <a:pt x="280" y="450"/>
                </a:cubicBezTo>
                <a:cubicBezTo>
                  <a:pt x="309" y="454"/>
                  <a:pt x="332" y="479"/>
                  <a:pt x="332" y="509"/>
                </a:cubicBezTo>
                <a:close/>
                <a:moveTo>
                  <a:pt x="316" y="509"/>
                </a:moveTo>
                <a:cubicBezTo>
                  <a:pt x="316" y="485"/>
                  <a:pt x="296" y="466"/>
                  <a:pt x="272" y="466"/>
                </a:cubicBezTo>
                <a:cubicBezTo>
                  <a:pt x="248" y="466"/>
                  <a:pt x="228" y="485"/>
                  <a:pt x="228" y="509"/>
                </a:cubicBezTo>
                <a:cubicBezTo>
                  <a:pt x="228" y="533"/>
                  <a:pt x="248" y="553"/>
                  <a:pt x="272" y="553"/>
                </a:cubicBezTo>
                <a:cubicBezTo>
                  <a:pt x="296" y="553"/>
                  <a:pt x="316" y="533"/>
                  <a:pt x="316" y="5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Freeform 17"/>
          <p:cNvSpPr>
            <a:spLocks noEditPoints="1"/>
          </p:cNvSpPr>
          <p:nvPr/>
        </p:nvSpPr>
        <p:spPr bwMode="auto">
          <a:xfrm>
            <a:off x="6132004" y="4833156"/>
            <a:ext cx="541989" cy="629729"/>
          </a:xfrm>
          <a:custGeom>
            <a:avLst/>
            <a:gdLst>
              <a:gd name="T0" fmla="*/ 407 w 413"/>
              <a:gd name="T1" fmla="*/ 364 h 480"/>
              <a:gd name="T2" fmla="*/ 394 w 413"/>
              <a:gd name="T3" fmla="*/ 296 h 480"/>
              <a:gd name="T4" fmla="*/ 353 w 413"/>
              <a:gd name="T5" fmla="*/ 233 h 480"/>
              <a:gd name="T6" fmla="*/ 344 w 413"/>
              <a:gd name="T7" fmla="*/ 29 h 480"/>
              <a:gd name="T8" fmla="*/ 28 w 413"/>
              <a:gd name="T9" fmla="*/ 0 h 480"/>
              <a:gd name="T10" fmla="*/ 0 w 413"/>
              <a:gd name="T11" fmla="*/ 441 h 480"/>
              <a:gd name="T12" fmla="*/ 294 w 413"/>
              <a:gd name="T13" fmla="*/ 469 h 480"/>
              <a:gd name="T14" fmla="*/ 303 w 413"/>
              <a:gd name="T15" fmla="*/ 480 h 480"/>
              <a:gd name="T16" fmla="*/ 307 w 413"/>
              <a:gd name="T17" fmla="*/ 474 h 480"/>
              <a:gd name="T18" fmla="*/ 196 w 413"/>
              <a:gd name="T19" fmla="*/ 367 h 480"/>
              <a:gd name="T20" fmla="*/ 174 w 413"/>
              <a:gd name="T21" fmla="*/ 331 h 480"/>
              <a:gd name="T22" fmla="*/ 195 w 413"/>
              <a:gd name="T23" fmla="*/ 334 h 480"/>
              <a:gd name="T24" fmla="*/ 239 w 413"/>
              <a:gd name="T25" fmla="*/ 363 h 480"/>
              <a:gd name="T26" fmla="*/ 247 w 413"/>
              <a:gd name="T27" fmla="*/ 339 h 480"/>
              <a:gd name="T28" fmla="*/ 195 w 413"/>
              <a:gd name="T29" fmla="*/ 189 h 480"/>
              <a:gd name="T30" fmla="*/ 217 w 413"/>
              <a:gd name="T31" fmla="*/ 201 h 480"/>
              <a:gd name="T32" fmla="*/ 251 w 413"/>
              <a:gd name="T33" fmla="*/ 274 h 480"/>
              <a:gd name="T34" fmla="*/ 260 w 413"/>
              <a:gd name="T35" fmla="*/ 271 h 480"/>
              <a:gd name="T36" fmla="*/ 292 w 413"/>
              <a:gd name="T37" fmla="*/ 259 h 480"/>
              <a:gd name="T38" fmla="*/ 315 w 413"/>
              <a:gd name="T39" fmla="*/ 246 h 480"/>
              <a:gd name="T40" fmla="*/ 335 w 413"/>
              <a:gd name="T41" fmla="*/ 252 h 480"/>
              <a:gd name="T42" fmla="*/ 353 w 413"/>
              <a:gd name="T43" fmla="*/ 243 h 480"/>
              <a:gd name="T44" fmla="*/ 385 w 413"/>
              <a:gd name="T45" fmla="*/ 298 h 480"/>
              <a:gd name="T46" fmla="*/ 398 w 413"/>
              <a:gd name="T47" fmla="*/ 363 h 480"/>
              <a:gd name="T48" fmla="*/ 410 w 413"/>
              <a:gd name="T49" fmla="*/ 419 h 480"/>
              <a:gd name="T50" fmla="*/ 302 w 413"/>
              <a:gd name="T51" fmla="*/ 240 h 480"/>
              <a:gd name="T52" fmla="*/ 260 w 413"/>
              <a:gd name="T53" fmla="*/ 254 h 480"/>
              <a:gd name="T54" fmla="*/ 226 w 413"/>
              <a:gd name="T55" fmla="*/ 198 h 480"/>
              <a:gd name="T56" fmla="*/ 191 w 413"/>
              <a:gd name="T57" fmla="*/ 180 h 480"/>
              <a:gd name="T58" fmla="*/ 238 w 413"/>
              <a:gd name="T59" fmla="*/ 342 h 480"/>
              <a:gd name="T60" fmla="*/ 201 w 413"/>
              <a:gd name="T61" fmla="*/ 326 h 480"/>
              <a:gd name="T62" fmla="*/ 166 w 413"/>
              <a:gd name="T63" fmla="*/ 325 h 480"/>
              <a:gd name="T64" fmla="*/ 190 w 413"/>
              <a:gd name="T65" fmla="*/ 374 h 480"/>
              <a:gd name="T66" fmla="*/ 42 w 413"/>
              <a:gd name="T67" fmla="*/ 378 h 480"/>
              <a:gd name="T68" fmla="*/ 302 w 413"/>
              <a:gd name="T69" fmla="*/ 45 h 480"/>
              <a:gd name="T70" fmla="*/ 335 w 413"/>
              <a:gd name="T71" fmla="*/ 240 h 480"/>
              <a:gd name="T72" fmla="*/ 314 w 413"/>
              <a:gd name="T73" fmla="*/ 237 h 480"/>
              <a:gd name="T74" fmla="*/ 312 w 413"/>
              <a:gd name="T75" fmla="*/ 41 h 480"/>
              <a:gd name="T76" fmla="*/ 37 w 413"/>
              <a:gd name="T77" fmla="*/ 36 h 480"/>
              <a:gd name="T78" fmla="*/ 32 w 413"/>
              <a:gd name="T79" fmla="*/ 383 h 480"/>
              <a:gd name="T80" fmla="*/ 206 w 413"/>
              <a:gd name="T81" fmla="*/ 388 h 480"/>
              <a:gd name="T82" fmla="*/ 288 w 413"/>
              <a:gd name="T83" fmla="*/ 459 h 480"/>
              <a:gd name="T84" fmla="*/ 9 w 413"/>
              <a:gd name="T85" fmla="*/ 441 h 480"/>
              <a:gd name="T86" fmla="*/ 28 w 413"/>
              <a:gd name="T87" fmla="*/ 10 h 480"/>
              <a:gd name="T88" fmla="*/ 335 w 413"/>
              <a:gd name="T89" fmla="*/ 29 h 480"/>
              <a:gd name="T90" fmla="*/ 172 w 413"/>
              <a:gd name="T91" fmla="*/ 449 h 480"/>
              <a:gd name="T92" fmla="*/ 172 w 413"/>
              <a:gd name="T93" fmla="*/ 399 h 480"/>
              <a:gd name="T94" fmla="*/ 172 w 413"/>
              <a:gd name="T95" fmla="*/ 449 h 480"/>
              <a:gd name="T96" fmla="*/ 189 w 413"/>
              <a:gd name="T97" fmla="*/ 423 h 480"/>
              <a:gd name="T98" fmla="*/ 157 w 413"/>
              <a:gd name="T99" fmla="*/ 42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3" h="480">
                <a:moveTo>
                  <a:pt x="412" y="412"/>
                </a:moveTo>
                <a:cubicBezTo>
                  <a:pt x="405" y="398"/>
                  <a:pt x="406" y="380"/>
                  <a:pt x="407" y="364"/>
                </a:cubicBezTo>
                <a:cubicBezTo>
                  <a:pt x="408" y="351"/>
                  <a:pt x="409" y="341"/>
                  <a:pt x="405" y="333"/>
                </a:cubicBezTo>
                <a:cubicBezTo>
                  <a:pt x="402" y="327"/>
                  <a:pt x="398" y="311"/>
                  <a:pt x="394" y="296"/>
                </a:cubicBezTo>
                <a:cubicBezTo>
                  <a:pt x="390" y="279"/>
                  <a:pt x="386" y="263"/>
                  <a:pt x="382" y="255"/>
                </a:cubicBezTo>
                <a:cubicBezTo>
                  <a:pt x="375" y="241"/>
                  <a:pt x="365" y="233"/>
                  <a:pt x="353" y="233"/>
                </a:cubicBezTo>
                <a:cubicBezTo>
                  <a:pt x="350" y="233"/>
                  <a:pt x="347" y="234"/>
                  <a:pt x="344" y="234"/>
                </a:cubicBezTo>
                <a:cubicBezTo>
                  <a:pt x="344" y="29"/>
                  <a:pt x="344" y="29"/>
                  <a:pt x="344" y="29"/>
                </a:cubicBezTo>
                <a:cubicBezTo>
                  <a:pt x="344" y="12"/>
                  <a:pt x="330" y="0"/>
                  <a:pt x="316" y="0"/>
                </a:cubicBezTo>
                <a:cubicBezTo>
                  <a:pt x="28" y="0"/>
                  <a:pt x="28" y="0"/>
                  <a:pt x="28" y="0"/>
                </a:cubicBezTo>
                <a:cubicBezTo>
                  <a:pt x="14" y="0"/>
                  <a:pt x="0" y="12"/>
                  <a:pt x="0" y="29"/>
                </a:cubicBezTo>
                <a:cubicBezTo>
                  <a:pt x="0" y="441"/>
                  <a:pt x="0" y="441"/>
                  <a:pt x="0" y="441"/>
                </a:cubicBezTo>
                <a:cubicBezTo>
                  <a:pt x="0" y="457"/>
                  <a:pt x="14" y="469"/>
                  <a:pt x="28" y="469"/>
                </a:cubicBezTo>
                <a:cubicBezTo>
                  <a:pt x="294" y="469"/>
                  <a:pt x="294" y="469"/>
                  <a:pt x="294" y="469"/>
                </a:cubicBezTo>
                <a:cubicBezTo>
                  <a:pt x="295" y="472"/>
                  <a:pt x="297" y="475"/>
                  <a:pt x="298" y="478"/>
                </a:cubicBezTo>
                <a:cubicBezTo>
                  <a:pt x="299" y="479"/>
                  <a:pt x="301" y="480"/>
                  <a:pt x="303" y="480"/>
                </a:cubicBezTo>
                <a:cubicBezTo>
                  <a:pt x="303" y="480"/>
                  <a:pt x="304" y="480"/>
                  <a:pt x="305" y="480"/>
                </a:cubicBezTo>
                <a:cubicBezTo>
                  <a:pt x="307" y="479"/>
                  <a:pt x="308" y="476"/>
                  <a:pt x="307" y="474"/>
                </a:cubicBezTo>
                <a:cubicBezTo>
                  <a:pt x="294" y="446"/>
                  <a:pt x="273" y="422"/>
                  <a:pt x="259" y="416"/>
                </a:cubicBezTo>
                <a:cubicBezTo>
                  <a:pt x="251" y="414"/>
                  <a:pt x="217" y="385"/>
                  <a:pt x="196" y="367"/>
                </a:cubicBezTo>
                <a:cubicBezTo>
                  <a:pt x="187" y="359"/>
                  <a:pt x="179" y="352"/>
                  <a:pt x="175" y="349"/>
                </a:cubicBezTo>
                <a:cubicBezTo>
                  <a:pt x="168" y="344"/>
                  <a:pt x="170" y="335"/>
                  <a:pt x="174" y="331"/>
                </a:cubicBezTo>
                <a:cubicBezTo>
                  <a:pt x="175" y="329"/>
                  <a:pt x="181" y="323"/>
                  <a:pt x="188" y="328"/>
                </a:cubicBezTo>
                <a:cubicBezTo>
                  <a:pt x="190" y="329"/>
                  <a:pt x="192" y="331"/>
                  <a:pt x="195" y="334"/>
                </a:cubicBezTo>
                <a:cubicBezTo>
                  <a:pt x="206" y="342"/>
                  <a:pt x="222" y="354"/>
                  <a:pt x="231" y="361"/>
                </a:cubicBezTo>
                <a:cubicBezTo>
                  <a:pt x="234" y="364"/>
                  <a:pt x="238" y="364"/>
                  <a:pt x="239" y="363"/>
                </a:cubicBezTo>
                <a:cubicBezTo>
                  <a:pt x="245" y="361"/>
                  <a:pt x="247" y="350"/>
                  <a:pt x="247" y="341"/>
                </a:cubicBezTo>
                <a:cubicBezTo>
                  <a:pt x="247" y="340"/>
                  <a:pt x="247" y="339"/>
                  <a:pt x="247" y="339"/>
                </a:cubicBezTo>
                <a:cubicBezTo>
                  <a:pt x="188" y="215"/>
                  <a:pt x="188" y="215"/>
                  <a:pt x="188" y="215"/>
                </a:cubicBezTo>
                <a:cubicBezTo>
                  <a:pt x="183" y="205"/>
                  <a:pt x="186" y="193"/>
                  <a:pt x="195" y="189"/>
                </a:cubicBezTo>
                <a:cubicBezTo>
                  <a:pt x="199" y="187"/>
                  <a:pt x="203" y="187"/>
                  <a:pt x="208" y="189"/>
                </a:cubicBezTo>
                <a:cubicBezTo>
                  <a:pt x="212" y="191"/>
                  <a:pt x="215" y="195"/>
                  <a:pt x="217" y="201"/>
                </a:cubicBezTo>
                <a:cubicBezTo>
                  <a:pt x="217" y="201"/>
                  <a:pt x="217" y="201"/>
                  <a:pt x="217" y="202"/>
                </a:cubicBezTo>
                <a:cubicBezTo>
                  <a:pt x="251" y="274"/>
                  <a:pt x="251" y="274"/>
                  <a:pt x="251" y="274"/>
                </a:cubicBezTo>
                <a:cubicBezTo>
                  <a:pt x="252" y="276"/>
                  <a:pt x="255" y="277"/>
                  <a:pt x="257" y="276"/>
                </a:cubicBezTo>
                <a:cubicBezTo>
                  <a:pt x="259" y="276"/>
                  <a:pt x="260" y="274"/>
                  <a:pt x="260" y="271"/>
                </a:cubicBezTo>
                <a:cubicBezTo>
                  <a:pt x="260" y="267"/>
                  <a:pt x="261" y="264"/>
                  <a:pt x="265" y="261"/>
                </a:cubicBezTo>
                <a:cubicBezTo>
                  <a:pt x="272" y="257"/>
                  <a:pt x="284" y="256"/>
                  <a:pt x="292" y="259"/>
                </a:cubicBezTo>
                <a:cubicBezTo>
                  <a:pt x="294" y="260"/>
                  <a:pt x="297" y="259"/>
                  <a:pt x="298" y="257"/>
                </a:cubicBezTo>
                <a:cubicBezTo>
                  <a:pt x="301" y="250"/>
                  <a:pt x="309" y="247"/>
                  <a:pt x="315" y="246"/>
                </a:cubicBezTo>
                <a:cubicBezTo>
                  <a:pt x="322" y="245"/>
                  <a:pt x="328" y="247"/>
                  <a:pt x="331" y="251"/>
                </a:cubicBezTo>
                <a:cubicBezTo>
                  <a:pt x="332" y="252"/>
                  <a:pt x="334" y="253"/>
                  <a:pt x="335" y="252"/>
                </a:cubicBezTo>
                <a:cubicBezTo>
                  <a:pt x="337" y="252"/>
                  <a:pt x="338" y="251"/>
                  <a:pt x="339" y="250"/>
                </a:cubicBezTo>
                <a:cubicBezTo>
                  <a:pt x="341" y="245"/>
                  <a:pt x="347" y="242"/>
                  <a:pt x="353" y="243"/>
                </a:cubicBezTo>
                <a:cubicBezTo>
                  <a:pt x="358" y="243"/>
                  <a:pt x="367" y="245"/>
                  <a:pt x="373" y="259"/>
                </a:cubicBezTo>
                <a:cubicBezTo>
                  <a:pt x="377" y="266"/>
                  <a:pt x="381" y="283"/>
                  <a:pt x="385" y="298"/>
                </a:cubicBezTo>
                <a:cubicBezTo>
                  <a:pt x="389" y="315"/>
                  <a:pt x="393" y="330"/>
                  <a:pt x="397" y="337"/>
                </a:cubicBezTo>
                <a:cubicBezTo>
                  <a:pt x="399" y="342"/>
                  <a:pt x="398" y="353"/>
                  <a:pt x="398" y="363"/>
                </a:cubicBezTo>
                <a:cubicBezTo>
                  <a:pt x="397" y="379"/>
                  <a:pt x="396" y="399"/>
                  <a:pt x="404" y="416"/>
                </a:cubicBezTo>
                <a:cubicBezTo>
                  <a:pt x="405" y="419"/>
                  <a:pt x="408" y="420"/>
                  <a:pt x="410" y="419"/>
                </a:cubicBezTo>
                <a:cubicBezTo>
                  <a:pt x="412" y="417"/>
                  <a:pt x="413" y="415"/>
                  <a:pt x="412" y="412"/>
                </a:cubicBezTo>
                <a:close/>
                <a:moveTo>
                  <a:pt x="302" y="240"/>
                </a:moveTo>
                <a:cubicBezTo>
                  <a:pt x="298" y="243"/>
                  <a:pt x="294" y="246"/>
                  <a:pt x="292" y="249"/>
                </a:cubicBezTo>
                <a:cubicBezTo>
                  <a:pt x="281" y="246"/>
                  <a:pt x="268" y="248"/>
                  <a:pt x="260" y="254"/>
                </a:cubicBezTo>
                <a:cubicBezTo>
                  <a:pt x="258" y="255"/>
                  <a:pt x="256" y="257"/>
                  <a:pt x="254" y="259"/>
                </a:cubicBezTo>
                <a:cubicBezTo>
                  <a:pt x="226" y="198"/>
                  <a:pt x="226" y="198"/>
                  <a:pt x="226" y="198"/>
                </a:cubicBezTo>
                <a:cubicBezTo>
                  <a:pt x="224" y="190"/>
                  <a:pt x="218" y="184"/>
                  <a:pt x="212" y="181"/>
                </a:cubicBezTo>
                <a:cubicBezTo>
                  <a:pt x="205" y="177"/>
                  <a:pt x="197" y="177"/>
                  <a:pt x="191" y="180"/>
                </a:cubicBezTo>
                <a:cubicBezTo>
                  <a:pt x="178" y="187"/>
                  <a:pt x="173" y="204"/>
                  <a:pt x="180" y="219"/>
                </a:cubicBezTo>
                <a:cubicBezTo>
                  <a:pt x="238" y="342"/>
                  <a:pt x="238" y="342"/>
                  <a:pt x="238" y="342"/>
                </a:cubicBezTo>
                <a:cubicBezTo>
                  <a:pt x="237" y="346"/>
                  <a:pt x="237" y="351"/>
                  <a:pt x="236" y="353"/>
                </a:cubicBezTo>
                <a:cubicBezTo>
                  <a:pt x="227" y="345"/>
                  <a:pt x="212" y="334"/>
                  <a:pt x="201" y="326"/>
                </a:cubicBezTo>
                <a:cubicBezTo>
                  <a:pt x="198" y="324"/>
                  <a:pt x="195" y="322"/>
                  <a:pt x="193" y="320"/>
                </a:cubicBezTo>
                <a:cubicBezTo>
                  <a:pt x="184" y="314"/>
                  <a:pt x="173" y="316"/>
                  <a:pt x="166" y="325"/>
                </a:cubicBezTo>
                <a:cubicBezTo>
                  <a:pt x="160" y="334"/>
                  <a:pt x="158" y="348"/>
                  <a:pt x="169" y="357"/>
                </a:cubicBezTo>
                <a:cubicBezTo>
                  <a:pt x="173" y="360"/>
                  <a:pt x="181" y="366"/>
                  <a:pt x="190" y="374"/>
                </a:cubicBezTo>
                <a:cubicBezTo>
                  <a:pt x="192" y="376"/>
                  <a:pt x="193" y="377"/>
                  <a:pt x="195" y="378"/>
                </a:cubicBezTo>
                <a:cubicBezTo>
                  <a:pt x="42" y="378"/>
                  <a:pt x="42" y="378"/>
                  <a:pt x="42" y="378"/>
                </a:cubicBezTo>
                <a:cubicBezTo>
                  <a:pt x="42" y="45"/>
                  <a:pt x="42" y="45"/>
                  <a:pt x="42" y="45"/>
                </a:cubicBezTo>
                <a:cubicBezTo>
                  <a:pt x="302" y="45"/>
                  <a:pt x="302" y="45"/>
                  <a:pt x="302" y="45"/>
                </a:cubicBezTo>
                <a:lnTo>
                  <a:pt x="302" y="240"/>
                </a:lnTo>
                <a:close/>
                <a:moveTo>
                  <a:pt x="335" y="240"/>
                </a:moveTo>
                <a:cubicBezTo>
                  <a:pt x="335" y="240"/>
                  <a:pt x="334" y="241"/>
                  <a:pt x="334" y="241"/>
                </a:cubicBezTo>
                <a:cubicBezTo>
                  <a:pt x="329" y="237"/>
                  <a:pt x="322" y="236"/>
                  <a:pt x="314" y="237"/>
                </a:cubicBezTo>
                <a:cubicBezTo>
                  <a:pt x="313" y="237"/>
                  <a:pt x="313" y="237"/>
                  <a:pt x="312" y="237"/>
                </a:cubicBezTo>
                <a:cubicBezTo>
                  <a:pt x="312" y="41"/>
                  <a:pt x="312" y="41"/>
                  <a:pt x="312" y="41"/>
                </a:cubicBezTo>
                <a:cubicBezTo>
                  <a:pt x="312" y="38"/>
                  <a:pt x="309" y="36"/>
                  <a:pt x="307" y="36"/>
                </a:cubicBezTo>
                <a:cubicBezTo>
                  <a:pt x="37" y="36"/>
                  <a:pt x="37" y="36"/>
                  <a:pt x="37" y="36"/>
                </a:cubicBezTo>
                <a:cubicBezTo>
                  <a:pt x="34" y="36"/>
                  <a:pt x="32" y="38"/>
                  <a:pt x="32" y="41"/>
                </a:cubicBezTo>
                <a:cubicBezTo>
                  <a:pt x="32" y="383"/>
                  <a:pt x="32" y="383"/>
                  <a:pt x="32" y="383"/>
                </a:cubicBezTo>
                <a:cubicBezTo>
                  <a:pt x="32" y="386"/>
                  <a:pt x="34" y="388"/>
                  <a:pt x="37" y="388"/>
                </a:cubicBezTo>
                <a:cubicBezTo>
                  <a:pt x="206" y="388"/>
                  <a:pt x="206" y="388"/>
                  <a:pt x="206" y="388"/>
                </a:cubicBezTo>
                <a:cubicBezTo>
                  <a:pt x="229" y="408"/>
                  <a:pt x="248" y="423"/>
                  <a:pt x="255" y="425"/>
                </a:cubicBezTo>
                <a:cubicBezTo>
                  <a:pt x="263" y="428"/>
                  <a:pt x="277" y="441"/>
                  <a:pt x="288" y="459"/>
                </a:cubicBezTo>
                <a:cubicBezTo>
                  <a:pt x="28" y="459"/>
                  <a:pt x="28" y="459"/>
                  <a:pt x="28" y="459"/>
                </a:cubicBezTo>
                <a:cubicBezTo>
                  <a:pt x="19" y="459"/>
                  <a:pt x="9" y="452"/>
                  <a:pt x="9" y="441"/>
                </a:cubicBezTo>
                <a:cubicBezTo>
                  <a:pt x="9" y="29"/>
                  <a:pt x="9" y="29"/>
                  <a:pt x="9" y="29"/>
                </a:cubicBezTo>
                <a:cubicBezTo>
                  <a:pt x="9" y="17"/>
                  <a:pt x="19" y="10"/>
                  <a:pt x="28" y="10"/>
                </a:cubicBezTo>
                <a:cubicBezTo>
                  <a:pt x="316" y="10"/>
                  <a:pt x="316" y="10"/>
                  <a:pt x="316" y="10"/>
                </a:cubicBezTo>
                <a:cubicBezTo>
                  <a:pt x="325" y="10"/>
                  <a:pt x="335" y="17"/>
                  <a:pt x="335" y="29"/>
                </a:cubicBezTo>
                <a:lnTo>
                  <a:pt x="335" y="240"/>
                </a:lnTo>
                <a:close/>
                <a:moveTo>
                  <a:pt x="172" y="449"/>
                </a:moveTo>
                <a:cubicBezTo>
                  <a:pt x="186" y="449"/>
                  <a:pt x="198" y="438"/>
                  <a:pt x="198" y="423"/>
                </a:cubicBezTo>
                <a:cubicBezTo>
                  <a:pt x="198" y="410"/>
                  <a:pt x="186" y="399"/>
                  <a:pt x="172" y="399"/>
                </a:cubicBezTo>
                <a:cubicBezTo>
                  <a:pt x="157" y="399"/>
                  <a:pt x="148" y="411"/>
                  <a:pt x="148" y="423"/>
                </a:cubicBezTo>
                <a:cubicBezTo>
                  <a:pt x="148" y="438"/>
                  <a:pt x="158" y="449"/>
                  <a:pt x="172" y="449"/>
                </a:cubicBezTo>
                <a:close/>
                <a:moveTo>
                  <a:pt x="172" y="408"/>
                </a:moveTo>
                <a:cubicBezTo>
                  <a:pt x="181" y="408"/>
                  <a:pt x="189" y="416"/>
                  <a:pt x="189" y="423"/>
                </a:cubicBezTo>
                <a:cubicBezTo>
                  <a:pt x="189" y="432"/>
                  <a:pt x="181" y="440"/>
                  <a:pt x="172" y="440"/>
                </a:cubicBezTo>
                <a:cubicBezTo>
                  <a:pt x="162" y="440"/>
                  <a:pt x="157" y="431"/>
                  <a:pt x="157" y="423"/>
                </a:cubicBezTo>
                <a:cubicBezTo>
                  <a:pt x="157" y="416"/>
                  <a:pt x="163" y="408"/>
                  <a:pt x="172" y="40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pic>
        <p:nvPicPr>
          <p:cNvPr id="70" name="Picture 69">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2923647576"/>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02943" y="-669447"/>
            <a:ext cx="12444009" cy="7950875"/>
            <a:chOff x="-341709" y="-621042"/>
            <a:chExt cx="9985772" cy="6380228"/>
          </a:xfrm>
        </p:grpSpPr>
        <p:sp>
          <p:nvSpPr>
            <p:cNvPr id="248" name="Freeform 247"/>
            <p:cNvSpPr>
              <a:spLocks/>
            </p:cNvSpPr>
            <p:nvPr/>
          </p:nvSpPr>
          <p:spPr bwMode="auto">
            <a:xfrm>
              <a:off x="7160829" y="3288732"/>
              <a:ext cx="211665" cy="250784"/>
            </a:xfrm>
            <a:custGeom>
              <a:avLst/>
              <a:gdLst>
                <a:gd name="connsiteX0" fmla="*/ 74991 w 282220"/>
                <a:gd name="connsiteY0" fmla="*/ 0 h 334378"/>
                <a:gd name="connsiteX1" fmla="*/ 80892 w 282220"/>
                <a:gd name="connsiteY1" fmla="*/ 7868 h 334378"/>
                <a:gd name="connsiteX2" fmla="*/ 84515 w 282220"/>
                <a:gd name="connsiteY2" fmla="*/ 7143 h 334378"/>
                <a:gd name="connsiteX3" fmla="*/ 104968 w 282220"/>
                <a:gd name="connsiteY3" fmla="*/ 34413 h 334378"/>
                <a:gd name="connsiteX4" fmla="*/ 117750 w 282220"/>
                <a:gd name="connsiteY4" fmla="*/ 63629 h 334378"/>
                <a:gd name="connsiteX5" fmla="*/ 154528 w 282220"/>
                <a:gd name="connsiteY5" fmla="*/ 63629 h 334378"/>
                <a:gd name="connsiteX6" fmla="*/ 157469 w 282220"/>
                <a:gd name="connsiteY6" fmla="*/ 70772 h 334378"/>
                <a:gd name="connsiteX7" fmla="*/ 164052 w 282220"/>
                <a:gd name="connsiteY7" fmla="*/ 70772 h 334378"/>
                <a:gd name="connsiteX8" fmla="*/ 179959 w 282220"/>
                <a:gd name="connsiteY8" fmla="*/ 109404 h 334378"/>
                <a:gd name="connsiteX9" fmla="*/ 154962 w 282220"/>
                <a:gd name="connsiteY9" fmla="*/ 113949 h 334378"/>
                <a:gd name="connsiteX10" fmla="*/ 148982 w 282220"/>
                <a:gd name="connsiteY10" fmla="*/ 129894 h 334378"/>
                <a:gd name="connsiteX11" fmla="*/ 181797 w 282220"/>
                <a:gd name="connsiteY11" fmla="*/ 145438 h 334378"/>
                <a:gd name="connsiteX12" fmla="*/ 184776 w 282220"/>
                <a:gd name="connsiteY12" fmla="*/ 149481 h 334378"/>
                <a:gd name="connsiteX13" fmla="*/ 191321 w 282220"/>
                <a:gd name="connsiteY13" fmla="*/ 152581 h 334378"/>
                <a:gd name="connsiteX14" fmla="*/ 223136 w 282220"/>
                <a:gd name="connsiteY14" fmla="*/ 195758 h 334378"/>
                <a:gd name="connsiteX15" fmla="*/ 245861 w 282220"/>
                <a:gd name="connsiteY15" fmla="*/ 234390 h 334378"/>
                <a:gd name="connsiteX16" fmla="*/ 273130 w 282220"/>
                <a:gd name="connsiteY16" fmla="*/ 259387 h 334378"/>
                <a:gd name="connsiteX17" fmla="*/ 282220 w 282220"/>
                <a:gd name="connsiteY17" fmla="*/ 286656 h 334378"/>
                <a:gd name="connsiteX18" fmla="*/ 277675 w 282220"/>
                <a:gd name="connsiteY18" fmla="*/ 325288 h 334378"/>
                <a:gd name="connsiteX19" fmla="*/ 239043 w 282220"/>
                <a:gd name="connsiteY19" fmla="*/ 309381 h 334378"/>
                <a:gd name="connsiteX20" fmla="*/ 223136 w 282220"/>
                <a:gd name="connsiteY20" fmla="*/ 334378 h 334378"/>
                <a:gd name="connsiteX21" fmla="*/ 195866 w 282220"/>
                <a:gd name="connsiteY21" fmla="*/ 318471 h 334378"/>
                <a:gd name="connsiteX22" fmla="*/ 196666 w 282220"/>
                <a:gd name="connsiteY22" fmla="*/ 317351 h 334378"/>
                <a:gd name="connsiteX23" fmla="*/ 186342 w 282220"/>
                <a:gd name="connsiteY23" fmla="*/ 311328 h 334378"/>
                <a:gd name="connsiteX24" fmla="*/ 197705 w 282220"/>
                <a:gd name="connsiteY24" fmla="*/ 295421 h 334378"/>
                <a:gd name="connsiteX25" fmla="*/ 197705 w 282220"/>
                <a:gd name="connsiteY25" fmla="*/ 263606 h 334378"/>
                <a:gd name="connsiteX26" fmla="*/ 170435 w 282220"/>
                <a:gd name="connsiteY26" fmla="*/ 231792 h 334378"/>
                <a:gd name="connsiteX27" fmla="*/ 165890 w 282220"/>
                <a:gd name="connsiteY27" fmla="*/ 193160 h 334378"/>
                <a:gd name="connsiteX28" fmla="*/ 144743 w 282220"/>
                <a:gd name="connsiteY28" fmla="*/ 168488 h 334378"/>
                <a:gd name="connsiteX29" fmla="*/ 120875 w 282220"/>
                <a:gd name="connsiteY29" fmla="*/ 168488 h 334378"/>
                <a:gd name="connsiteX30" fmla="*/ 116330 w 282220"/>
                <a:gd name="connsiteY30" fmla="*/ 179851 h 334378"/>
                <a:gd name="connsiteX31" fmla="*/ 89060 w 282220"/>
                <a:gd name="connsiteY31" fmla="*/ 184396 h 334378"/>
                <a:gd name="connsiteX32" fmla="*/ 85786 w 282220"/>
                <a:gd name="connsiteY32" fmla="*/ 176211 h 334378"/>
                <a:gd name="connsiteX33" fmla="*/ 79536 w 282220"/>
                <a:gd name="connsiteY33" fmla="*/ 177253 h 334378"/>
                <a:gd name="connsiteX34" fmla="*/ 79008 w 282220"/>
                <a:gd name="connsiteY34" fmla="*/ 175932 h 334378"/>
                <a:gd name="connsiteX35" fmla="*/ 41339 w 282220"/>
                <a:gd name="connsiteY35" fmla="*/ 195758 h 334378"/>
                <a:gd name="connsiteX36" fmla="*/ 41339 w 282220"/>
                <a:gd name="connsiteY36" fmla="*/ 183602 h 334378"/>
                <a:gd name="connsiteX37" fmla="*/ 31815 w 282220"/>
                <a:gd name="connsiteY37" fmla="*/ 188615 h 334378"/>
                <a:gd name="connsiteX38" fmla="*/ 31815 w 282220"/>
                <a:gd name="connsiteY38" fmla="*/ 156800 h 334378"/>
                <a:gd name="connsiteX39" fmla="*/ 41619 w 282220"/>
                <a:gd name="connsiteY39" fmla="*/ 123465 h 334378"/>
                <a:gd name="connsiteX40" fmla="*/ 25431 w 282220"/>
                <a:gd name="connsiteY40" fmla="*/ 120767 h 334378"/>
                <a:gd name="connsiteX41" fmla="*/ 25431 w 282220"/>
                <a:gd name="connsiteY41" fmla="*/ 115211 h 334378"/>
                <a:gd name="connsiteX42" fmla="*/ 15907 w 282220"/>
                <a:gd name="connsiteY42" fmla="*/ 113624 h 334378"/>
                <a:gd name="connsiteX43" fmla="*/ 15907 w 282220"/>
                <a:gd name="connsiteY43" fmla="*/ 92600 h 334378"/>
                <a:gd name="connsiteX44" fmla="*/ 9524 w 282220"/>
                <a:gd name="connsiteY44" fmla="*/ 88952 h 334378"/>
                <a:gd name="connsiteX45" fmla="*/ 9896 w 282220"/>
                <a:gd name="connsiteY45" fmla="*/ 87464 h 334378"/>
                <a:gd name="connsiteX46" fmla="*/ 0 w 282220"/>
                <a:gd name="connsiteY46" fmla="*/ 81809 h 334378"/>
                <a:gd name="connsiteX47" fmla="*/ 4545 w 282220"/>
                <a:gd name="connsiteY47" fmla="*/ 63629 h 334378"/>
                <a:gd name="connsiteX48" fmla="*/ 36359 w 282220"/>
                <a:gd name="connsiteY48" fmla="*/ 38632 h 334378"/>
                <a:gd name="connsiteX49" fmla="*/ 43177 w 282220"/>
                <a:gd name="connsiteY49" fmla="*/ 47722 h 334378"/>
                <a:gd name="connsiteX50" fmla="*/ 43405 w 282220"/>
                <a:gd name="connsiteY50" fmla="*/ 47722 h 334378"/>
                <a:gd name="connsiteX51" fmla="*/ 45883 w 282220"/>
                <a:gd name="connsiteY51" fmla="*/ 45775 h 334378"/>
                <a:gd name="connsiteX52" fmla="*/ 47343 w 282220"/>
                <a:gd name="connsiteY52" fmla="*/ 47722 h 334378"/>
                <a:gd name="connsiteX53" fmla="*/ 59084 w 282220"/>
                <a:gd name="connsiteY53" fmla="*/ 47722 h 334378"/>
                <a:gd name="connsiteX54" fmla="*/ 52267 w 282220"/>
                <a:gd name="connsiteY54" fmla="*/ 4545 h 33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82220" h="334378">
                  <a:moveTo>
                    <a:pt x="74991" y="0"/>
                  </a:moveTo>
                  <a:lnTo>
                    <a:pt x="80892" y="7868"/>
                  </a:lnTo>
                  <a:lnTo>
                    <a:pt x="84515" y="7143"/>
                  </a:lnTo>
                  <a:lnTo>
                    <a:pt x="104968" y="34413"/>
                  </a:lnTo>
                  <a:lnTo>
                    <a:pt x="117750" y="63629"/>
                  </a:lnTo>
                  <a:lnTo>
                    <a:pt x="154528" y="63629"/>
                  </a:lnTo>
                  <a:lnTo>
                    <a:pt x="157469" y="70772"/>
                  </a:lnTo>
                  <a:lnTo>
                    <a:pt x="164052" y="70772"/>
                  </a:lnTo>
                  <a:lnTo>
                    <a:pt x="179959" y="109404"/>
                  </a:lnTo>
                  <a:lnTo>
                    <a:pt x="154962" y="113949"/>
                  </a:lnTo>
                  <a:lnTo>
                    <a:pt x="148982" y="129894"/>
                  </a:lnTo>
                  <a:lnTo>
                    <a:pt x="181797" y="145438"/>
                  </a:lnTo>
                  <a:lnTo>
                    <a:pt x="184776" y="149481"/>
                  </a:lnTo>
                  <a:lnTo>
                    <a:pt x="191321" y="152581"/>
                  </a:lnTo>
                  <a:lnTo>
                    <a:pt x="223136" y="195758"/>
                  </a:lnTo>
                  <a:lnTo>
                    <a:pt x="245861" y="234390"/>
                  </a:lnTo>
                  <a:lnTo>
                    <a:pt x="273130" y="259387"/>
                  </a:lnTo>
                  <a:lnTo>
                    <a:pt x="282220" y="286656"/>
                  </a:lnTo>
                  <a:lnTo>
                    <a:pt x="277675" y="325288"/>
                  </a:lnTo>
                  <a:lnTo>
                    <a:pt x="239043" y="309381"/>
                  </a:lnTo>
                  <a:lnTo>
                    <a:pt x="223136" y="334378"/>
                  </a:lnTo>
                  <a:lnTo>
                    <a:pt x="195866" y="318471"/>
                  </a:lnTo>
                  <a:lnTo>
                    <a:pt x="196666" y="317351"/>
                  </a:lnTo>
                  <a:lnTo>
                    <a:pt x="186342" y="311328"/>
                  </a:lnTo>
                  <a:lnTo>
                    <a:pt x="197705" y="295421"/>
                  </a:lnTo>
                  <a:lnTo>
                    <a:pt x="197705" y="263606"/>
                  </a:lnTo>
                  <a:lnTo>
                    <a:pt x="170435" y="231792"/>
                  </a:lnTo>
                  <a:lnTo>
                    <a:pt x="165890" y="193160"/>
                  </a:lnTo>
                  <a:lnTo>
                    <a:pt x="144743" y="168488"/>
                  </a:lnTo>
                  <a:lnTo>
                    <a:pt x="120875" y="168488"/>
                  </a:lnTo>
                  <a:lnTo>
                    <a:pt x="116330" y="179851"/>
                  </a:lnTo>
                  <a:lnTo>
                    <a:pt x="89060" y="184396"/>
                  </a:lnTo>
                  <a:lnTo>
                    <a:pt x="85786" y="176211"/>
                  </a:lnTo>
                  <a:lnTo>
                    <a:pt x="79536" y="177253"/>
                  </a:lnTo>
                  <a:lnTo>
                    <a:pt x="79008" y="175932"/>
                  </a:lnTo>
                  <a:lnTo>
                    <a:pt x="41339" y="195758"/>
                  </a:lnTo>
                  <a:lnTo>
                    <a:pt x="41339" y="183602"/>
                  </a:lnTo>
                  <a:lnTo>
                    <a:pt x="31815" y="188615"/>
                  </a:lnTo>
                  <a:lnTo>
                    <a:pt x="31815" y="156800"/>
                  </a:lnTo>
                  <a:lnTo>
                    <a:pt x="41619" y="123465"/>
                  </a:lnTo>
                  <a:lnTo>
                    <a:pt x="25431" y="120767"/>
                  </a:lnTo>
                  <a:lnTo>
                    <a:pt x="25431" y="115211"/>
                  </a:lnTo>
                  <a:lnTo>
                    <a:pt x="15907" y="113624"/>
                  </a:lnTo>
                  <a:lnTo>
                    <a:pt x="15907" y="92600"/>
                  </a:lnTo>
                  <a:lnTo>
                    <a:pt x="9524" y="88952"/>
                  </a:lnTo>
                  <a:lnTo>
                    <a:pt x="9896" y="87464"/>
                  </a:lnTo>
                  <a:lnTo>
                    <a:pt x="0" y="81809"/>
                  </a:lnTo>
                  <a:lnTo>
                    <a:pt x="4545" y="63629"/>
                  </a:lnTo>
                  <a:lnTo>
                    <a:pt x="36359" y="38632"/>
                  </a:lnTo>
                  <a:lnTo>
                    <a:pt x="43177" y="47722"/>
                  </a:lnTo>
                  <a:lnTo>
                    <a:pt x="43405" y="47722"/>
                  </a:lnTo>
                  <a:lnTo>
                    <a:pt x="45883" y="45775"/>
                  </a:lnTo>
                  <a:lnTo>
                    <a:pt x="47343" y="47722"/>
                  </a:lnTo>
                  <a:lnTo>
                    <a:pt x="59084" y="47722"/>
                  </a:lnTo>
                  <a:lnTo>
                    <a:pt x="5226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7" name="Freeform 246"/>
            <p:cNvSpPr>
              <a:spLocks/>
            </p:cNvSpPr>
            <p:nvPr/>
          </p:nvSpPr>
          <p:spPr bwMode="auto">
            <a:xfrm>
              <a:off x="7082346" y="3341404"/>
              <a:ext cx="226760" cy="426413"/>
            </a:xfrm>
            <a:custGeom>
              <a:avLst/>
              <a:gdLst>
                <a:gd name="connsiteX0" fmla="*/ 102261 w 302346"/>
                <a:gd name="connsiteY0" fmla="*/ 0 h 568550"/>
                <a:gd name="connsiteX1" fmla="*/ 118168 w 302346"/>
                <a:gd name="connsiteY1" fmla="*/ 15907 h 568550"/>
                <a:gd name="connsiteX2" fmla="*/ 118168 w 302346"/>
                <a:gd name="connsiteY2" fmla="*/ 23050 h 568550"/>
                <a:gd name="connsiteX3" fmla="*/ 120549 w 302346"/>
                <a:gd name="connsiteY3" fmla="*/ 25431 h 568550"/>
                <a:gd name="connsiteX4" fmla="*/ 120549 w 302346"/>
                <a:gd name="connsiteY4" fmla="*/ 39029 h 568550"/>
                <a:gd name="connsiteX5" fmla="*/ 145438 w 302346"/>
                <a:gd name="connsiteY5" fmla="*/ 43177 h 568550"/>
                <a:gd name="connsiteX6" fmla="*/ 142879 w 302346"/>
                <a:gd name="connsiteY6" fmla="*/ 51878 h 568550"/>
                <a:gd name="connsiteX7" fmla="*/ 147819 w 302346"/>
                <a:gd name="connsiteY7" fmla="*/ 52701 h 568550"/>
                <a:gd name="connsiteX8" fmla="*/ 136456 w 302346"/>
                <a:gd name="connsiteY8" fmla="*/ 91333 h 568550"/>
                <a:gd name="connsiteX9" fmla="*/ 139561 w 302346"/>
                <a:gd name="connsiteY9" fmla="*/ 113070 h 568550"/>
                <a:gd name="connsiteX10" fmla="*/ 177252 w 302346"/>
                <a:gd name="connsiteY10" fmla="*/ 90899 h 568550"/>
                <a:gd name="connsiteX11" fmla="*/ 188614 w 302346"/>
                <a:gd name="connsiteY11" fmla="*/ 97716 h 568550"/>
                <a:gd name="connsiteX12" fmla="*/ 209067 w 302346"/>
                <a:gd name="connsiteY12" fmla="*/ 97716 h 568550"/>
                <a:gd name="connsiteX13" fmla="*/ 213611 w 302346"/>
                <a:gd name="connsiteY13" fmla="*/ 86354 h 568550"/>
                <a:gd name="connsiteX14" fmla="*/ 240881 w 302346"/>
                <a:gd name="connsiteY14" fmla="*/ 86354 h 568550"/>
                <a:gd name="connsiteX15" fmla="*/ 272695 w 302346"/>
                <a:gd name="connsiteY15" fmla="*/ 118168 h 568550"/>
                <a:gd name="connsiteX16" fmla="*/ 272695 w 302346"/>
                <a:gd name="connsiteY16" fmla="*/ 125311 h 568550"/>
                <a:gd name="connsiteX17" fmla="*/ 275076 w 302346"/>
                <a:gd name="connsiteY17" fmla="*/ 127692 h 568550"/>
                <a:gd name="connsiteX18" fmla="*/ 275076 w 302346"/>
                <a:gd name="connsiteY18" fmla="*/ 159578 h 568550"/>
                <a:gd name="connsiteX19" fmla="*/ 299965 w 302346"/>
                <a:gd name="connsiteY19" fmla="*/ 188615 h 568550"/>
                <a:gd name="connsiteX20" fmla="*/ 299965 w 302346"/>
                <a:gd name="connsiteY20" fmla="*/ 195361 h 568550"/>
                <a:gd name="connsiteX21" fmla="*/ 302346 w 302346"/>
                <a:gd name="connsiteY21" fmla="*/ 198139 h 568550"/>
                <a:gd name="connsiteX22" fmla="*/ 302346 w 302346"/>
                <a:gd name="connsiteY22" fmla="*/ 229953 h 568550"/>
                <a:gd name="connsiteX23" fmla="*/ 290984 w 302346"/>
                <a:gd name="connsiteY23" fmla="*/ 245860 h 568550"/>
                <a:gd name="connsiteX24" fmla="*/ 259169 w 302346"/>
                <a:gd name="connsiteY24" fmla="*/ 241316 h 568550"/>
                <a:gd name="connsiteX25" fmla="*/ 211448 w 302346"/>
                <a:gd name="connsiteY25" fmla="*/ 252678 h 568550"/>
                <a:gd name="connsiteX26" fmla="*/ 184178 w 302346"/>
                <a:gd name="connsiteY26" fmla="*/ 279947 h 568550"/>
                <a:gd name="connsiteX27" fmla="*/ 195540 w 302346"/>
                <a:gd name="connsiteY27" fmla="*/ 327669 h 568550"/>
                <a:gd name="connsiteX28" fmla="*/ 163726 w 302346"/>
                <a:gd name="connsiteY28" fmla="*/ 311762 h 568550"/>
                <a:gd name="connsiteX29" fmla="*/ 129639 w 302346"/>
                <a:gd name="connsiteY29" fmla="*/ 311762 h 568550"/>
                <a:gd name="connsiteX30" fmla="*/ 131680 w 302346"/>
                <a:gd name="connsiteY30" fmla="*/ 302238 h 568550"/>
                <a:gd name="connsiteX31" fmla="*/ 127258 w 302346"/>
                <a:gd name="connsiteY31" fmla="*/ 302238 h 568550"/>
                <a:gd name="connsiteX32" fmla="*/ 132034 w 302346"/>
                <a:gd name="connsiteY32" fmla="*/ 279947 h 568550"/>
                <a:gd name="connsiteX33" fmla="*/ 104642 w 302346"/>
                <a:gd name="connsiteY33" fmla="*/ 279947 h 568550"/>
                <a:gd name="connsiteX34" fmla="*/ 97824 w 302346"/>
                <a:gd name="connsiteY34" fmla="*/ 323124 h 568550"/>
                <a:gd name="connsiteX35" fmla="*/ 81917 w 302346"/>
                <a:gd name="connsiteY35" fmla="*/ 375391 h 568550"/>
                <a:gd name="connsiteX36" fmla="*/ 66010 w 302346"/>
                <a:gd name="connsiteY36" fmla="*/ 407205 h 568550"/>
                <a:gd name="connsiteX37" fmla="*/ 68968 w 302346"/>
                <a:gd name="connsiteY37" fmla="*/ 424951 h 568550"/>
                <a:gd name="connsiteX38" fmla="*/ 90898 w 302346"/>
                <a:gd name="connsiteY38" fmla="*/ 424951 h 568550"/>
                <a:gd name="connsiteX39" fmla="*/ 106806 w 302346"/>
                <a:gd name="connsiteY39" fmla="*/ 463583 h 568550"/>
                <a:gd name="connsiteX40" fmla="*/ 107854 w 302346"/>
                <a:gd name="connsiteY40" fmla="*/ 469869 h 568550"/>
                <a:gd name="connsiteX41" fmla="*/ 109187 w 302346"/>
                <a:gd name="connsiteY41" fmla="*/ 473107 h 568550"/>
                <a:gd name="connsiteX42" fmla="*/ 112323 w 302346"/>
                <a:gd name="connsiteY42" fmla="*/ 491921 h 568550"/>
                <a:gd name="connsiteX43" fmla="*/ 134075 w 302346"/>
                <a:gd name="connsiteY43" fmla="*/ 515849 h 568550"/>
                <a:gd name="connsiteX44" fmla="*/ 154527 w 302346"/>
                <a:gd name="connsiteY44" fmla="*/ 515849 h 568550"/>
                <a:gd name="connsiteX45" fmla="*/ 177252 w 302346"/>
                <a:gd name="connsiteY45" fmla="*/ 538574 h 568550"/>
                <a:gd name="connsiteX46" fmla="*/ 174276 w 302346"/>
                <a:gd name="connsiteY46" fmla="*/ 542741 h 568550"/>
                <a:gd name="connsiteX47" fmla="*/ 179633 w 302346"/>
                <a:gd name="connsiteY47" fmla="*/ 548098 h 568550"/>
                <a:gd name="connsiteX48" fmla="*/ 168271 w 302346"/>
                <a:gd name="connsiteY48" fmla="*/ 564005 h 568550"/>
                <a:gd name="connsiteX49" fmla="*/ 141001 w 302346"/>
                <a:gd name="connsiteY49" fmla="*/ 568550 h 568550"/>
                <a:gd name="connsiteX50" fmla="*/ 141001 w 302346"/>
                <a:gd name="connsiteY50" fmla="*/ 558629 h 568550"/>
                <a:gd name="connsiteX51" fmla="*/ 138620 w 302346"/>
                <a:gd name="connsiteY51" fmla="*/ 559026 h 568550"/>
                <a:gd name="connsiteX52" fmla="*/ 138620 w 302346"/>
                <a:gd name="connsiteY52" fmla="*/ 546908 h 568550"/>
                <a:gd name="connsiteX53" fmla="*/ 109187 w 302346"/>
                <a:gd name="connsiteY53" fmla="*/ 532191 h 568550"/>
                <a:gd name="connsiteX54" fmla="*/ 104642 w 302346"/>
                <a:gd name="connsiteY54" fmla="*/ 536736 h 568550"/>
                <a:gd name="connsiteX55" fmla="*/ 88735 w 302346"/>
                <a:gd name="connsiteY55" fmla="*/ 525373 h 568550"/>
                <a:gd name="connsiteX56" fmla="*/ 81917 w 302346"/>
                <a:gd name="connsiteY56" fmla="*/ 504921 h 568550"/>
                <a:gd name="connsiteX57" fmla="*/ 61465 w 302346"/>
                <a:gd name="connsiteY57" fmla="*/ 484469 h 568550"/>
                <a:gd name="connsiteX58" fmla="*/ 45558 w 302346"/>
                <a:gd name="connsiteY58" fmla="*/ 466289 h 568550"/>
                <a:gd name="connsiteX59" fmla="*/ 38740 w 302346"/>
                <a:gd name="connsiteY59" fmla="*/ 489014 h 568550"/>
                <a:gd name="connsiteX60" fmla="*/ 29651 w 302346"/>
                <a:gd name="connsiteY60" fmla="*/ 466289 h 568550"/>
                <a:gd name="connsiteX61" fmla="*/ 30161 w 302346"/>
                <a:gd name="connsiteY61" fmla="*/ 463994 h 568550"/>
                <a:gd name="connsiteX62" fmla="*/ 27270 w 302346"/>
                <a:gd name="connsiteY62" fmla="*/ 456765 h 568550"/>
                <a:gd name="connsiteX63" fmla="*/ 31814 w 302346"/>
                <a:gd name="connsiteY63" fmla="*/ 436313 h 568550"/>
                <a:gd name="connsiteX64" fmla="*/ 43177 w 302346"/>
                <a:gd name="connsiteY64" fmla="*/ 397681 h 568550"/>
                <a:gd name="connsiteX65" fmla="*/ 63629 w 302346"/>
                <a:gd name="connsiteY65" fmla="*/ 361322 h 568550"/>
                <a:gd name="connsiteX66" fmla="*/ 79271 w 302346"/>
                <a:gd name="connsiteY66" fmla="*/ 330036 h 568550"/>
                <a:gd name="connsiteX67" fmla="*/ 70555 w 302346"/>
                <a:gd name="connsiteY67" fmla="*/ 300400 h 568550"/>
                <a:gd name="connsiteX68" fmla="*/ 70555 w 302346"/>
                <a:gd name="connsiteY68" fmla="*/ 298971 h 568550"/>
                <a:gd name="connsiteX69" fmla="*/ 68174 w 302346"/>
                <a:gd name="connsiteY69" fmla="*/ 290876 h 568550"/>
                <a:gd name="connsiteX70" fmla="*/ 68174 w 302346"/>
                <a:gd name="connsiteY70" fmla="*/ 274968 h 568550"/>
                <a:gd name="connsiteX71" fmla="*/ 65427 w 302346"/>
                <a:gd name="connsiteY71" fmla="*/ 261233 h 568550"/>
                <a:gd name="connsiteX72" fmla="*/ 38740 w 302346"/>
                <a:gd name="connsiteY72" fmla="*/ 236771 h 568550"/>
                <a:gd name="connsiteX73" fmla="*/ 36942 w 302346"/>
                <a:gd name="connsiteY73" fmla="*/ 227781 h 568550"/>
                <a:gd name="connsiteX74" fmla="*/ 36359 w 302346"/>
                <a:gd name="connsiteY74" fmla="*/ 227247 h 568550"/>
                <a:gd name="connsiteX75" fmla="*/ 31814 w 302346"/>
                <a:gd name="connsiteY75" fmla="*/ 204522 h 568550"/>
                <a:gd name="connsiteX76" fmla="*/ 43177 w 302346"/>
                <a:gd name="connsiteY76" fmla="*/ 199977 h 568550"/>
                <a:gd name="connsiteX77" fmla="*/ 57619 w 302346"/>
                <a:gd name="connsiteY77" fmla="*/ 171093 h 568550"/>
                <a:gd name="connsiteX78" fmla="*/ 45558 w 302346"/>
                <a:gd name="connsiteY78" fmla="*/ 150417 h 568550"/>
                <a:gd name="connsiteX79" fmla="*/ 22833 w 302346"/>
                <a:gd name="connsiteY79" fmla="*/ 123147 h 568550"/>
                <a:gd name="connsiteX80" fmla="*/ 2381 w 302346"/>
                <a:gd name="connsiteY80" fmla="*/ 91333 h 568550"/>
                <a:gd name="connsiteX81" fmla="*/ 4945 w 302346"/>
                <a:gd name="connsiteY81" fmla="*/ 89501 h 568550"/>
                <a:gd name="connsiteX82" fmla="*/ 0 w 302346"/>
                <a:gd name="connsiteY82" fmla="*/ 81809 h 568550"/>
                <a:gd name="connsiteX83" fmla="*/ 15907 w 302346"/>
                <a:gd name="connsiteY83" fmla="*/ 70447 h 568550"/>
                <a:gd name="connsiteX84" fmla="*/ 31814 w 302346"/>
                <a:gd name="connsiteY84" fmla="*/ 31815 h 568550"/>
                <a:gd name="connsiteX85" fmla="*/ 59084 w 302346"/>
                <a:gd name="connsiteY85" fmla="*/ 27270 h 568550"/>
                <a:gd name="connsiteX86" fmla="*/ 79536 w 302346"/>
                <a:gd name="connsiteY86" fmla="*/ 11363 h 56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2346" h="568550">
                  <a:moveTo>
                    <a:pt x="102261" y="0"/>
                  </a:moveTo>
                  <a:lnTo>
                    <a:pt x="118168" y="15907"/>
                  </a:lnTo>
                  <a:lnTo>
                    <a:pt x="118168" y="23050"/>
                  </a:lnTo>
                  <a:lnTo>
                    <a:pt x="120549" y="25431"/>
                  </a:lnTo>
                  <a:lnTo>
                    <a:pt x="120549" y="39029"/>
                  </a:lnTo>
                  <a:lnTo>
                    <a:pt x="145438" y="43177"/>
                  </a:lnTo>
                  <a:lnTo>
                    <a:pt x="142879" y="51878"/>
                  </a:lnTo>
                  <a:lnTo>
                    <a:pt x="147819" y="52701"/>
                  </a:lnTo>
                  <a:lnTo>
                    <a:pt x="136456" y="91333"/>
                  </a:lnTo>
                  <a:lnTo>
                    <a:pt x="139561" y="113070"/>
                  </a:lnTo>
                  <a:lnTo>
                    <a:pt x="177252" y="90899"/>
                  </a:lnTo>
                  <a:lnTo>
                    <a:pt x="188614" y="97716"/>
                  </a:lnTo>
                  <a:lnTo>
                    <a:pt x="209067" y="97716"/>
                  </a:lnTo>
                  <a:lnTo>
                    <a:pt x="213611" y="86354"/>
                  </a:lnTo>
                  <a:lnTo>
                    <a:pt x="240881" y="86354"/>
                  </a:lnTo>
                  <a:lnTo>
                    <a:pt x="272695" y="118168"/>
                  </a:lnTo>
                  <a:lnTo>
                    <a:pt x="272695" y="125311"/>
                  </a:lnTo>
                  <a:lnTo>
                    <a:pt x="275076" y="127692"/>
                  </a:lnTo>
                  <a:lnTo>
                    <a:pt x="275076" y="159578"/>
                  </a:lnTo>
                  <a:lnTo>
                    <a:pt x="299965" y="188615"/>
                  </a:lnTo>
                  <a:lnTo>
                    <a:pt x="299965" y="195361"/>
                  </a:lnTo>
                  <a:lnTo>
                    <a:pt x="302346" y="198139"/>
                  </a:lnTo>
                  <a:lnTo>
                    <a:pt x="302346" y="229953"/>
                  </a:lnTo>
                  <a:lnTo>
                    <a:pt x="290984" y="245860"/>
                  </a:lnTo>
                  <a:lnTo>
                    <a:pt x="259169" y="241316"/>
                  </a:lnTo>
                  <a:lnTo>
                    <a:pt x="211448" y="252678"/>
                  </a:lnTo>
                  <a:lnTo>
                    <a:pt x="184178" y="279947"/>
                  </a:lnTo>
                  <a:lnTo>
                    <a:pt x="195540" y="327669"/>
                  </a:lnTo>
                  <a:lnTo>
                    <a:pt x="163726" y="311762"/>
                  </a:lnTo>
                  <a:lnTo>
                    <a:pt x="129639" y="311762"/>
                  </a:lnTo>
                  <a:lnTo>
                    <a:pt x="131680" y="302238"/>
                  </a:lnTo>
                  <a:lnTo>
                    <a:pt x="127258" y="302238"/>
                  </a:lnTo>
                  <a:lnTo>
                    <a:pt x="132034" y="279947"/>
                  </a:lnTo>
                  <a:lnTo>
                    <a:pt x="104642" y="279947"/>
                  </a:lnTo>
                  <a:lnTo>
                    <a:pt x="97824" y="323124"/>
                  </a:lnTo>
                  <a:lnTo>
                    <a:pt x="81917" y="375391"/>
                  </a:lnTo>
                  <a:lnTo>
                    <a:pt x="66010" y="407205"/>
                  </a:lnTo>
                  <a:lnTo>
                    <a:pt x="68968" y="424951"/>
                  </a:lnTo>
                  <a:lnTo>
                    <a:pt x="90898" y="424951"/>
                  </a:lnTo>
                  <a:lnTo>
                    <a:pt x="106806" y="463583"/>
                  </a:lnTo>
                  <a:lnTo>
                    <a:pt x="107854" y="469869"/>
                  </a:lnTo>
                  <a:lnTo>
                    <a:pt x="109187" y="473107"/>
                  </a:lnTo>
                  <a:lnTo>
                    <a:pt x="112323" y="491921"/>
                  </a:lnTo>
                  <a:lnTo>
                    <a:pt x="134075" y="515849"/>
                  </a:lnTo>
                  <a:lnTo>
                    <a:pt x="154527" y="515849"/>
                  </a:lnTo>
                  <a:lnTo>
                    <a:pt x="177252" y="538574"/>
                  </a:lnTo>
                  <a:lnTo>
                    <a:pt x="174276" y="542741"/>
                  </a:lnTo>
                  <a:lnTo>
                    <a:pt x="179633" y="548098"/>
                  </a:lnTo>
                  <a:lnTo>
                    <a:pt x="168271" y="564005"/>
                  </a:lnTo>
                  <a:lnTo>
                    <a:pt x="141001" y="568550"/>
                  </a:lnTo>
                  <a:lnTo>
                    <a:pt x="141001" y="558629"/>
                  </a:lnTo>
                  <a:lnTo>
                    <a:pt x="138620" y="559026"/>
                  </a:lnTo>
                  <a:lnTo>
                    <a:pt x="138620" y="546908"/>
                  </a:lnTo>
                  <a:lnTo>
                    <a:pt x="109187" y="532191"/>
                  </a:lnTo>
                  <a:lnTo>
                    <a:pt x="104642" y="536736"/>
                  </a:lnTo>
                  <a:lnTo>
                    <a:pt x="88735" y="525373"/>
                  </a:lnTo>
                  <a:lnTo>
                    <a:pt x="81917" y="504921"/>
                  </a:lnTo>
                  <a:lnTo>
                    <a:pt x="61465" y="484469"/>
                  </a:lnTo>
                  <a:lnTo>
                    <a:pt x="45558" y="466289"/>
                  </a:lnTo>
                  <a:lnTo>
                    <a:pt x="38740" y="489014"/>
                  </a:lnTo>
                  <a:lnTo>
                    <a:pt x="29651" y="466289"/>
                  </a:lnTo>
                  <a:lnTo>
                    <a:pt x="30161" y="463994"/>
                  </a:lnTo>
                  <a:lnTo>
                    <a:pt x="27270" y="456765"/>
                  </a:lnTo>
                  <a:lnTo>
                    <a:pt x="31814" y="436313"/>
                  </a:lnTo>
                  <a:lnTo>
                    <a:pt x="43177" y="397681"/>
                  </a:lnTo>
                  <a:lnTo>
                    <a:pt x="63629" y="361322"/>
                  </a:lnTo>
                  <a:lnTo>
                    <a:pt x="79271" y="330036"/>
                  </a:lnTo>
                  <a:lnTo>
                    <a:pt x="70555" y="300400"/>
                  </a:lnTo>
                  <a:lnTo>
                    <a:pt x="70555" y="298971"/>
                  </a:lnTo>
                  <a:lnTo>
                    <a:pt x="68174" y="290876"/>
                  </a:lnTo>
                  <a:lnTo>
                    <a:pt x="68174" y="274968"/>
                  </a:lnTo>
                  <a:lnTo>
                    <a:pt x="65427" y="261233"/>
                  </a:lnTo>
                  <a:lnTo>
                    <a:pt x="38740" y="236771"/>
                  </a:lnTo>
                  <a:lnTo>
                    <a:pt x="36942" y="227781"/>
                  </a:lnTo>
                  <a:lnTo>
                    <a:pt x="36359" y="227247"/>
                  </a:lnTo>
                  <a:lnTo>
                    <a:pt x="31814" y="204522"/>
                  </a:lnTo>
                  <a:lnTo>
                    <a:pt x="43177" y="199977"/>
                  </a:lnTo>
                  <a:lnTo>
                    <a:pt x="57619" y="171093"/>
                  </a:lnTo>
                  <a:lnTo>
                    <a:pt x="45558" y="150417"/>
                  </a:lnTo>
                  <a:lnTo>
                    <a:pt x="22833" y="123147"/>
                  </a:lnTo>
                  <a:lnTo>
                    <a:pt x="2381" y="91333"/>
                  </a:lnTo>
                  <a:lnTo>
                    <a:pt x="4945" y="89501"/>
                  </a:lnTo>
                  <a:lnTo>
                    <a:pt x="0" y="81809"/>
                  </a:lnTo>
                  <a:lnTo>
                    <a:pt x="15907" y="70447"/>
                  </a:lnTo>
                  <a:lnTo>
                    <a:pt x="31814" y="31815"/>
                  </a:lnTo>
                  <a:lnTo>
                    <a:pt x="59084" y="27270"/>
                  </a:lnTo>
                  <a:lnTo>
                    <a:pt x="79536"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5" name="Freeform 244"/>
            <p:cNvSpPr>
              <a:spLocks/>
            </p:cNvSpPr>
            <p:nvPr/>
          </p:nvSpPr>
          <p:spPr bwMode="auto">
            <a:xfrm>
              <a:off x="6850638" y="3109694"/>
              <a:ext cx="88626" cy="53079"/>
            </a:xfrm>
            <a:custGeom>
              <a:avLst/>
              <a:gdLst>
                <a:gd name="connsiteX0" fmla="*/ 40904 w 118168"/>
                <a:gd name="connsiteY0" fmla="*/ 0 h 70772"/>
                <a:gd name="connsiteX1" fmla="*/ 68174 w 118168"/>
                <a:gd name="connsiteY1" fmla="*/ 4545 h 70772"/>
                <a:gd name="connsiteX2" fmla="*/ 84081 w 118168"/>
                <a:gd name="connsiteY2" fmla="*/ 11362 h 70772"/>
                <a:gd name="connsiteX3" fmla="*/ 99988 w 118168"/>
                <a:gd name="connsiteY3" fmla="*/ 20452 h 70772"/>
                <a:gd name="connsiteX4" fmla="*/ 118168 w 118168"/>
                <a:gd name="connsiteY4" fmla="*/ 31815 h 70772"/>
                <a:gd name="connsiteX5" fmla="*/ 118168 w 118168"/>
                <a:gd name="connsiteY5" fmla="*/ 38958 h 70772"/>
                <a:gd name="connsiteX6" fmla="*/ 118168 w 118168"/>
                <a:gd name="connsiteY6" fmla="*/ 59084 h 70772"/>
                <a:gd name="connsiteX7" fmla="*/ 118168 w 118168"/>
                <a:gd name="connsiteY7" fmla="*/ 66227 h 70772"/>
                <a:gd name="connsiteX8" fmla="*/ 84081 w 118168"/>
                <a:gd name="connsiteY8" fmla="*/ 66227 h 70772"/>
                <a:gd name="connsiteX9" fmla="*/ 52267 w 118168"/>
                <a:gd name="connsiteY9" fmla="*/ 66227 h 70772"/>
                <a:gd name="connsiteX10" fmla="*/ 31814 w 118168"/>
                <a:gd name="connsiteY10" fmla="*/ 70772 h 70772"/>
                <a:gd name="connsiteX11" fmla="*/ 0 w 118168"/>
                <a:gd name="connsiteY11" fmla="*/ 54865 h 70772"/>
                <a:gd name="connsiteX12" fmla="*/ 0 w 118168"/>
                <a:gd name="connsiteY12" fmla="*/ 47722 h 70772"/>
                <a:gd name="connsiteX13" fmla="*/ 0 w 118168"/>
                <a:gd name="connsiteY13" fmla="*/ 45775 h 70772"/>
                <a:gd name="connsiteX14" fmla="*/ 0 w 118168"/>
                <a:gd name="connsiteY14" fmla="*/ 38632 h 70772"/>
                <a:gd name="connsiteX15" fmla="*/ 20452 w 118168"/>
                <a:gd name="connsiteY15" fmla="*/ 11362 h 7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8168" h="70772">
                  <a:moveTo>
                    <a:pt x="40904" y="0"/>
                  </a:moveTo>
                  <a:lnTo>
                    <a:pt x="68174" y="4545"/>
                  </a:lnTo>
                  <a:lnTo>
                    <a:pt x="84081" y="11362"/>
                  </a:lnTo>
                  <a:lnTo>
                    <a:pt x="99988" y="20452"/>
                  </a:lnTo>
                  <a:lnTo>
                    <a:pt x="118168" y="31815"/>
                  </a:lnTo>
                  <a:lnTo>
                    <a:pt x="118168" y="38958"/>
                  </a:lnTo>
                  <a:lnTo>
                    <a:pt x="118168" y="59084"/>
                  </a:lnTo>
                  <a:lnTo>
                    <a:pt x="118168" y="66227"/>
                  </a:lnTo>
                  <a:lnTo>
                    <a:pt x="84081" y="66227"/>
                  </a:lnTo>
                  <a:lnTo>
                    <a:pt x="52267" y="66227"/>
                  </a:lnTo>
                  <a:lnTo>
                    <a:pt x="31814" y="70772"/>
                  </a:lnTo>
                  <a:lnTo>
                    <a:pt x="0" y="54865"/>
                  </a:lnTo>
                  <a:lnTo>
                    <a:pt x="0" y="47722"/>
                  </a:lnTo>
                  <a:lnTo>
                    <a:pt x="0" y="45775"/>
                  </a:lnTo>
                  <a:lnTo>
                    <a:pt x="0" y="38632"/>
                  </a:lnTo>
                  <a:lnTo>
                    <a:pt x="20452"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3" name="Freeform 242"/>
            <p:cNvSpPr>
              <a:spLocks/>
            </p:cNvSpPr>
            <p:nvPr/>
          </p:nvSpPr>
          <p:spPr bwMode="auto">
            <a:xfrm>
              <a:off x="6823287" y="3164152"/>
              <a:ext cx="133102" cy="179201"/>
            </a:xfrm>
            <a:custGeom>
              <a:avLst/>
              <a:gdLst>
                <a:gd name="connsiteX0" fmla="*/ 27487 w 177469"/>
                <a:gd name="connsiteY0" fmla="*/ 0 h 238934"/>
                <a:gd name="connsiteX1" fmla="*/ 54756 w 177469"/>
                <a:gd name="connsiteY1" fmla="*/ 15907 h 238934"/>
                <a:gd name="connsiteX2" fmla="*/ 70663 w 177469"/>
                <a:gd name="connsiteY2" fmla="*/ 15907 h 238934"/>
                <a:gd name="connsiteX3" fmla="*/ 75208 w 177469"/>
                <a:gd name="connsiteY3" fmla="*/ 47722 h 238934"/>
                <a:gd name="connsiteX4" fmla="*/ 107023 w 177469"/>
                <a:gd name="connsiteY4" fmla="*/ 54539 h 238934"/>
                <a:gd name="connsiteX5" fmla="*/ 145655 w 177469"/>
                <a:gd name="connsiteY5" fmla="*/ 54539 h 238934"/>
                <a:gd name="connsiteX6" fmla="*/ 166107 w 177469"/>
                <a:gd name="connsiteY6" fmla="*/ 59084 h 238934"/>
                <a:gd name="connsiteX7" fmla="*/ 150199 w 177469"/>
                <a:gd name="connsiteY7" fmla="*/ 90899 h 238934"/>
                <a:gd name="connsiteX8" fmla="*/ 148684 w 177469"/>
                <a:gd name="connsiteY8" fmla="*/ 91548 h 238934"/>
                <a:gd name="connsiteX9" fmla="*/ 145437 w 177469"/>
                <a:gd name="connsiteY9" fmla="*/ 98042 h 238934"/>
                <a:gd name="connsiteX10" fmla="*/ 129530 w 177469"/>
                <a:gd name="connsiteY10" fmla="*/ 104859 h 238934"/>
                <a:gd name="connsiteX11" fmla="*/ 118811 w 177469"/>
                <a:gd name="connsiteY11" fmla="*/ 118641 h 238934"/>
                <a:gd name="connsiteX12" fmla="*/ 136508 w 177469"/>
                <a:gd name="connsiteY12" fmla="*/ 138305 h 238934"/>
                <a:gd name="connsiteX13" fmla="*/ 140893 w 177469"/>
                <a:gd name="connsiteY13" fmla="*/ 120766 h 238934"/>
                <a:gd name="connsiteX14" fmla="*/ 143869 w 177469"/>
                <a:gd name="connsiteY14" fmla="*/ 120766 h 238934"/>
                <a:gd name="connsiteX15" fmla="*/ 145655 w 177469"/>
                <a:gd name="connsiteY15" fmla="*/ 113623 h 238934"/>
                <a:gd name="connsiteX16" fmla="*/ 157017 w 177469"/>
                <a:gd name="connsiteY16" fmla="*/ 113623 h 238934"/>
                <a:gd name="connsiteX17" fmla="*/ 177469 w 177469"/>
                <a:gd name="connsiteY17" fmla="*/ 177252 h 238934"/>
                <a:gd name="connsiteX18" fmla="*/ 177469 w 177469"/>
                <a:gd name="connsiteY18" fmla="*/ 204522 h 238934"/>
                <a:gd name="connsiteX19" fmla="*/ 172707 w 177469"/>
                <a:gd name="connsiteY19" fmla="*/ 203161 h 238934"/>
                <a:gd name="connsiteX20" fmla="*/ 172707 w 177469"/>
                <a:gd name="connsiteY20" fmla="*/ 211665 h 238934"/>
                <a:gd name="connsiteX21" fmla="*/ 162829 w 177469"/>
                <a:gd name="connsiteY21" fmla="*/ 208842 h 238934"/>
                <a:gd name="connsiteX22" fmla="*/ 166107 w 177469"/>
                <a:gd name="connsiteY22" fmla="*/ 231791 h 238934"/>
                <a:gd name="connsiteX23" fmla="*/ 157112 w 177469"/>
                <a:gd name="connsiteY23" fmla="*/ 209305 h 238934"/>
                <a:gd name="connsiteX24" fmla="*/ 161345 w 177469"/>
                <a:gd name="connsiteY24" fmla="*/ 238934 h 238934"/>
                <a:gd name="connsiteX25" fmla="*/ 152255 w 177469"/>
                <a:gd name="connsiteY25" fmla="*/ 216210 h 238934"/>
                <a:gd name="connsiteX26" fmla="*/ 145437 w 177469"/>
                <a:gd name="connsiteY26" fmla="*/ 195757 h 238934"/>
                <a:gd name="connsiteX27" fmla="*/ 140893 w 177469"/>
                <a:gd name="connsiteY27" fmla="*/ 179850 h 238934"/>
                <a:gd name="connsiteX28" fmla="*/ 124985 w 177469"/>
                <a:gd name="connsiteY28" fmla="*/ 152581 h 238934"/>
                <a:gd name="connsiteX29" fmla="*/ 99974 w 177469"/>
                <a:gd name="connsiteY29" fmla="*/ 152581 h 238934"/>
                <a:gd name="connsiteX30" fmla="*/ 102478 w 177469"/>
                <a:gd name="connsiteY30" fmla="*/ 161345 h 238934"/>
                <a:gd name="connsiteX31" fmla="*/ 97647 w 177469"/>
                <a:gd name="connsiteY31" fmla="*/ 168246 h 238934"/>
                <a:gd name="connsiteX32" fmla="*/ 97716 w 177469"/>
                <a:gd name="connsiteY32" fmla="*/ 168488 h 238934"/>
                <a:gd name="connsiteX33" fmla="*/ 81809 w 177469"/>
                <a:gd name="connsiteY33" fmla="*/ 191213 h 238934"/>
                <a:gd name="connsiteX34" fmla="*/ 70446 w 177469"/>
                <a:gd name="connsiteY34" fmla="*/ 184395 h 238934"/>
                <a:gd name="connsiteX35" fmla="*/ 65901 w 177469"/>
                <a:gd name="connsiteY35" fmla="*/ 191213 h 238934"/>
                <a:gd name="connsiteX36" fmla="*/ 49994 w 177469"/>
                <a:gd name="connsiteY36" fmla="*/ 184395 h 238934"/>
                <a:gd name="connsiteX37" fmla="*/ 38632 w 177469"/>
                <a:gd name="connsiteY37" fmla="*/ 179850 h 238934"/>
                <a:gd name="connsiteX38" fmla="*/ 34087 w 177469"/>
                <a:gd name="connsiteY38" fmla="*/ 152581 h 238934"/>
                <a:gd name="connsiteX39" fmla="*/ 22725 w 177469"/>
                <a:gd name="connsiteY39" fmla="*/ 120766 h 238934"/>
                <a:gd name="connsiteX40" fmla="*/ 27270 w 177469"/>
                <a:gd name="connsiteY40" fmla="*/ 98042 h 238934"/>
                <a:gd name="connsiteX41" fmla="*/ 0 w 177469"/>
                <a:gd name="connsiteY41" fmla="*/ 82134 h 238934"/>
                <a:gd name="connsiteX42" fmla="*/ 6266 w 177469"/>
                <a:gd name="connsiteY42" fmla="*/ 75868 h 238934"/>
                <a:gd name="connsiteX43" fmla="*/ 4762 w 177469"/>
                <a:gd name="connsiteY43" fmla="*/ 74991 h 238934"/>
                <a:gd name="connsiteX44" fmla="*/ 16124 w 177469"/>
                <a:gd name="connsiteY44" fmla="*/ 63629 h 238934"/>
                <a:gd name="connsiteX45" fmla="*/ 31460 w 177469"/>
                <a:gd name="connsiteY45" fmla="*/ 52894 h 238934"/>
                <a:gd name="connsiteX46" fmla="*/ 6817 w 177469"/>
                <a:gd name="connsiteY46" fmla="*/ 34413 h 238934"/>
                <a:gd name="connsiteX47" fmla="*/ 22725 w 177469"/>
                <a:gd name="connsiteY47" fmla="*/ 7143 h 238934"/>
                <a:gd name="connsiteX48" fmla="*/ 23169 w 177469"/>
                <a:gd name="connsiteY48" fmla="*/ 7402 h 23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77469" h="238934">
                  <a:moveTo>
                    <a:pt x="27487" y="0"/>
                  </a:moveTo>
                  <a:lnTo>
                    <a:pt x="54756" y="15907"/>
                  </a:lnTo>
                  <a:lnTo>
                    <a:pt x="70663" y="15907"/>
                  </a:lnTo>
                  <a:lnTo>
                    <a:pt x="75208" y="47722"/>
                  </a:lnTo>
                  <a:lnTo>
                    <a:pt x="107023" y="54539"/>
                  </a:lnTo>
                  <a:lnTo>
                    <a:pt x="145655" y="54539"/>
                  </a:lnTo>
                  <a:lnTo>
                    <a:pt x="166107" y="59084"/>
                  </a:lnTo>
                  <a:lnTo>
                    <a:pt x="150199" y="90899"/>
                  </a:lnTo>
                  <a:lnTo>
                    <a:pt x="148684" y="91548"/>
                  </a:lnTo>
                  <a:lnTo>
                    <a:pt x="145437" y="98042"/>
                  </a:lnTo>
                  <a:lnTo>
                    <a:pt x="129530" y="104859"/>
                  </a:lnTo>
                  <a:lnTo>
                    <a:pt x="118811" y="118641"/>
                  </a:lnTo>
                  <a:lnTo>
                    <a:pt x="136508" y="138305"/>
                  </a:lnTo>
                  <a:lnTo>
                    <a:pt x="140893" y="120766"/>
                  </a:lnTo>
                  <a:lnTo>
                    <a:pt x="143869" y="120766"/>
                  </a:lnTo>
                  <a:lnTo>
                    <a:pt x="145655" y="113623"/>
                  </a:lnTo>
                  <a:lnTo>
                    <a:pt x="157017" y="113623"/>
                  </a:lnTo>
                  <a:lnTo>
                    <a:pt x="177469" y="177252"/>
                  </a:lnTo>
                  <a:lnTo>
                    <a:pt x="177469" y="204522"/>
                  </a:lnTo>
                  <a:lnTo>
                    <a:pt x="172707" y="203161"/>
                  </a:lnTo>
                  <a:lnTo>
                    <a:pt x="172707" y="211665"/>
                  </a:lnTo>
                  <a:lnTo>
                    <a:pt x="162829" y="208842"/>
                  </a:lnTo>
                  <a:lnTo>
                    <a:pt x="166107" y="231791"/>
                  </a:lnTo>
                  <a:lnTo>
                    <a:pt x="157112" y="209305"/>
                  </a:lnTo>
                  <a:lnTo>
                    <a:pt x="161345" y="238934"/>
                  </a:lnTo>
                  <a:lnTo>
                    <a:pt x="152255" y="216210"/>
                  </a:lnTo>
                  <a:lnTo>
                    <a:pt x="145437" y="195757"/>
                  </a:lnTo>
                  <a:lnTo>
                    <a:pt x="140893" y="179850"/>
                  </a:lnTo>
                  <a:lnTo>
                    <a:pt x="124985" y="152581"/>
                  </a:lnTo>
                  <a:lnTo>
                    <a:pt x="99974" y="152581"/>
                  </a:lnTo>
                  <a:lnTo>
                    <a:pt x="102478" y="161345"/>
                  </a:lnTo>
                  <a:lnTo>
                    <a:pt x="97647" y="168246"/>
                  </a:lnTo>
                  <a:lnTo>
                    <a:pt x="97716" y="168488"/>
                  </a:lnTo>
                  <a:lnTo>
                    <a:pt x="81809" y="191213"/>
                  </a:lnTo>
                  <a:lnTo>
                    <a:pt x="70446" y="184395"/>
                  </a:lnTo>
                  <a:lnTo>
                    <a:pt x="65901" y="191213"/>
                  </a:lnTo>
                  <a:lnTo>
                    <a:pt x="49994" y="184395"/>
                  </a:lnTo>
                  <a:lnTo>
                    <a:pt x="38632" y="179850"/>
                  </a:lnTo>
                  <a:lnTo>
                    <a:pt x="34087" y="152581"/>
                  </a:lnTo>
                  <a:lnTo>
                    <a:pt x="22725" y="120766"/>
                  </a:lnTo>
                  <a:lnTo>
                    <a:pt x="27270" y="98042"/>
                  </a:lnTo>
                  <a:lnTo>
                    <a:pt x="0" y="82134"/>
                  </a:lnTo>
                  <a:lnTo>
                    <a:pt x="6266" y="75868"/>
                  </a:lnTo>
                  <a:lnTo>
                    <a:pt x="4762" y="74991"/>
                  </a:lnTo>
                  <a:lnTo>
                    <a:pt x="16124" y="63629"/>
                  </a:lnTo>
                  <a:lnTo>
                    <a:pt x="31460" y="52894"/>
                  </a:lnTo>
                  <a:lnTo>
                    <a:pt x="6817" y="34413"/>
                  </a:lnTo>
                  <a:lnTo>
                    <a:pt x="22725" y="7143"/>
                  </a:lnTo>
                  <a:lnTo>
                    <a:pt x="23169" y="740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9" name="Freeform 59"/>
            <p:cNvSpPr>
              <a:spLocks noEditPoints="1"/>
            </p:cNvSpPr>
            <p:nvPr/>
          </p:nvSpPr>
          <p:spPr bwMode="auto">
            <a:xfrm>
              <a:off x="6431368" y="2179202"/>
              <a:ext cx="1692418" cy="1233948"/>
            </a:xfrm>
            <a:custGeom>
              <a:avLst/>
              <a:gdLst>
                <a:gd name="T0" fmla="*/ 565 w 993"/>
                <a:gd name="T1" fmla="*/ 720 h 724"/>
                <a:gd name="T2" fmla="*/ 600 w 993"/>
                <a:gd name="T3" fmla="*/ 691 h 724"/>
                <a:gd name="T4" fmla="*/ 872 w 993"/>
                <a:gd name="T5" fmla="*/ 97 h 724"/>
                <a:gd name="T6" fmla="*/ 927 w 993"/>
                <a:gd name="T7" fmla="*/ 145 h 724"/>
                <a:gd name="T8" fmla="*/ 984 w 993"/>
                <a:gd name="T9" fmla="*/ 149 h 724"/>
                <a:gd name="T10" fmla="*/ 941 w 993"/>
                <a:gd name="T11" fmla="*/ 201 h 724"/>
                <a:gd name="T12" fmla="*/ 922 w 993"/>
                <a:gd name="T13" fmla="*/ 256 h 724"/>
                <a:gd name="T14" fmla="*/ 879 w 993"/>
                <a:gd name="T15" fmla="*/ 275 h 724"/>
                <a:gd name="T16" fmla="*/ 849 w 993"/>
                <a:gd name="T17" fmla="*/ 294 h 724"/>
                <a:gd name="T18" fmla="*/ 785 w 993"/>
                <a:gd name="T19" fmla="*/ 334 h 724"/>
                <a:gd name="T20" fmla="*/ 785 w 993"/>
                <a:gd name="T21" fmla="*/ 310 h 724"/>
                <a:gd name="T22" fmla="*/ 733 w 993"/>
                <a:gd name="T23" fmla="*/ 334 h 724"/>
                <a:gd name="T24" fmla="*/ 730 w 993"/>
                <a:gd name="T25" fmla="*/ 362 h 724"/>
                <a:gd name="T26" fmla="*/ 778 w 993"/>
                <a:gd name="T27" fmla="*/ 369 h 724"/>
                <a:gd name="T28" fmla="*/ 759 w 993"/>
                <a:gd name="T29" fmla="*/ 398 h 724"/>
                <a:gd name="T30" fmla="*/ 759 w 993"/>
                <a:gd name="T31" fmla="*/ 452 h 724"/>
                <a:gd name="T32" fmla="*/ 768 w 993"/>
                <a:gd name="T33" fmla="*/ 502 h 724"/>
                <a:gd name="T34" fmla="*/ 775 w 993"/>
                <a:gd name="T35" fmla="*/ 549 h 724"/>
                <a:gd name="T36" fmla="*/ 728 w 993"/>
                <a:gd name="T37" fmla="*/ 613 h 724"/>
                <a:gd name="T38" fmla="*/ 655 w 993"/>
                <a:gd name="T39" fmla="*/ 656 h 724"/>
                <a:gd name="T40" fmla="*/ 600 w 993"/>
                <a:gd name="T41" fmla="*/ 670 h 724"/>
                <a:gd name="T42" fmla="*/ 586 w 993"/>
                <a:gd name="T43" fmla="*/ 670 h 724"/>
                <a:gd name="T44" fmla="*/ 532 w 993"/>
                <a:gd name="T45" fmla="*/ 656 h 724"/>
                <a:gd name="T46" fmla="*/ 499 w 993"/>
                <a:gd name="T47" fmla="*/ 644 h 724"/>
                <a:gd name="T48" fmla="*/ 451 w 993"/>
                <a:gd name="T49" fmla="*/ 653 h 724"/>
                <a:gd name="T50" fmla="*/ 444 w 993"/>
                <a:gd name="T51" fmla="*/ 661 h 724"/>
                <a:gd name="T52" fmla="*/ 418 w 993"/>
                <a:gd name="T53" fmla="*/ 642 h 724"/>
                <a:gd name="T54" fmla="*/ 390 w 993"/>
                <a:gd name="T55" fmla="*/ 604 h 724"/>
                <a:gd name="T56" fmla="*/ 397 w 993"/>
                <a:gd name="T57" fmla="*/ 556 h 724"/>
                <a:gd name="T58" fmla="*/ 371 w 993"/>
                <a:gd name="T59" fmla="*/ 537 h 724"/>
                <a:gd name="T60" fmla="*/ 319 w 993"/>
                <a:gd name="T61" fmla="*/ 540 h 724"/>
                <a:gd name="T62" fmla="*/ 276 w 993"/>
                <a:gd name="T63" fmla="*/ 549 h 724"/>
                <a:gd name="T64" fmla="*/ 243 w 993"/>
                <a:gd name="T65" fmla="*/ 549 h 724"/>
                <a:gd name="T66" fmla="*/ 184 w 993"/>
                <a:gd name="T67" fmla="*/ 540 h 724"/>
                <a:gd name="T68" fmla="*/ 139 w 993"/>
                <a:gd name="T69" fmla="*/ 514 h 724"/>
                <a:gd name="T70" fmla="*/ 82 w 993"/>
                <a:gd name="T71" fmla="*/ 488 h 724"/>
                <a:gd name="T72" fmla="*/ 82 w 993"/>
                <a:gd name="T73" fmla="*/ 448 h 724"/>
                <a:gd name="T74" fmla="*/ 35 w 993"/>
                <a:gd name="T75" fmla="*/ 386 h 724"/>
                <a:gd name="T76" fmla="*/ 18 w 993"/>
                <a:gd name="T77" fmla="*/ 353 h 724"/>
                <a:gd name="T78" fmla="*/ 4 w 993"/>
                <a:gd name="T79" fmla="*/ 324 h 724"/>
                <a:gd name="T80" fmla="*/ 44 w 993"/>
                <a:gd name="T81" fmla="*/ 310 h 724"/>
                <a:gd name="T82" fmla="*/ 104 w 993"/>
                <a:gd name="T83" fmla="*/ 272 h 724"/>
                <a:gd name="T84" fmla="*/ 101 w 993"/>
                <a:gd name="T85" fmla="*/ 211 h 724"/>
                <a:gd name="T86" fmla="*/ 184 w 993"/>
                <a:gd name="T87" fmla="*/ 163 h 724"/>
                <a:gd name="T88" fmla="*/ 222 w 993"/>
                <a:gd name="T89" fmla="*/ 109 h 724"/>
                <a:gd name="T90" fmla="*/ 267 w 993"/>
                <a:gd name="T91" fmla="*/ 147 h 724"/>
                <a:gd name="T92" fmla="*/ 298 w 993"/>
                <a:gd name="T93" fmla="*/ 206 h 724"/>
                <a:gd name="T94" fmla="*/ 357 w 993"/>
                <a:gd name="T95" fmla="*/ 246 h 724"/>
                <a:gd name="T96" fmla="*/ 439 w 993"/>
                <a:gd name="T97" fmla="*/ 261 h 724"/>
                <a:gd name="T98" fmla="*/ 506 w 993"/>
                <a:gd name="T99" fmla="*/ 284 h 724"/>
                <a:gd name="T100" fmla="*/ 593 w 993"/>
                <a:gd name="T101" fmla="*/ 256 h 724"/>
                <a:gd name="T102" fmla="*/ 610 w 993"/>
                <a:gd name="T103" fmla="*/ 223 h 724"/>
                <a:gd name="T104" fmla="*/ 659 w 993"/>
                <a:gd name="T105" fmla="*/ 201 h 724"/>
                <a:gd name="T106" fmla="*/ 730 w 993"/>
                <a:gd name="T107" fmla="*/ 166 h 724"/>
                <a:gd name="T108" fmla="*/ 719 w 993"/>
                <a:gd name="T109" fmla="*/ 137 h 724"/>
                <a:gd name="T110" fmla="*/ 676 w 993"/>
                <a:gd name="T111" fmla="*/ 135 h 724"/>
                <a:gd name="T112" fmla="*/ 738 w 993"/>
                <a:gd name="T113" fmla="*/ 85 h 724"/>
                <a:gd name="T114" fmla="*/ 761 w 993"/>
                <a:gd name="T115" fmla="*/ 26 h 724"/>
                <a:gd name="T116" fmla="*/ 806 w 993"/>
                <a:gd name="T117" fmla="*/ 0 h 724"/>
                <a:gd name="T118" fmla="*/ 863 w 993"/>
                <a:gd name="T119" fmla="*/ 55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3" h="724">
                  <a:moveTo>
                    <a:pt x="593" y="715"/>
                  </a:moveTo>
                  <a:lnTo>
                    <a:pt x="593" y="715"/>
                  </a:lnTo>
                  <a:lnTo>
                    <a:pt x="579" y="724"/>
                  </a:lnTo>
                  <a:lnTo>
                    <a:pt x="565" y="720"/>
                  </a:lnTo>
                  <a:lnTo>
                    <a:pt x="565" y="703"/>
                  </a:lnTo>
                  <a:lnTo>
                    <a:pt x="574" y="696"/>
                  </a:lnTo>
                  <a:lnTo>
                    <a:pt x="591" y="691"/>
                  </a:lnTo>
                  <a:lnTo>
                    <a:pt x="600" y="691"/>
                  </a:lnTo>
                  <a:lnTo>
                    <a:pt x="603" y="698"/>
                  </a:lnTo>
                  <a:lnTo>
                    <a:pt x="596" y="706"/>
                  </a:lnTo>
                  <a:lnTo>
                    <a:pt x="593" y="715"/>
                  </a:lnTo>
                  <a:moveTo>
                    <a:pt x="872" y="97"/>
                  </a:moveTo>
                  <a:lnTo>
                    <a:pt x="872" y="97"/>
                  </a:lnTo>
                  <a:lnTo>
                    <a:pt x="901" y="104"/>
                  </a:lnTo>
                  <a:lnTo>
                    <a:pt x="920" y="121"/>
                  </a:lnTo>
                  <a:lnTo>
                    <a:pt x="927" y="145"/>
                  </a:lnTo>
                  <a:lnTo>
                    <a:pt x="950" y="145"/>
                  </a:lnTo>
                  <a:lnTo>
                    <a:pt x="965" y="135"/>
                  </a:lnTo>
                  <a:lnTo>
                    <a:pt x="993" y="128"/>
                  </a:lnTo>
                  <a:lnTo>
                    <a:pt x="984" y="149"/>
                  </a:lnTo>
                  <a:lnTo>
                    <a:pt x="976" y="159"/>
                  </a:lnTo>
                  <a:lnTo>
                    <a:pt x="972" y="185"/>
                  </a:lnTo>
                  <a:lnTo>
                    <a:pt x="960" y="206"/>
                  </a:lnTo>
                  <a:lnTo>
                    <a:pt x="941" y="201"/>
                  </a:lnTo>
                  <a:lnTo>
                    <a:pt x="927" y="211"/>
                  </a:lnTo>
                  <a:lnTo>
                    <a:pt x="931" y="230"/>
                  </a:lnTo>
                  <a:lnTo>
                    <a:pt x="929" y="256"/>
                  </a:lnTo>
                  <a:lnTo>
                    <a:pt x="922" y="256"/>
                  </a:lnTo>
                  <a:lnTo>
                    <a:pt x="922" y="268"/>
                  </a:lnTo>
                  <a:lnTo>
                    <a:pt x="910" y="253"/>
                  </a:lnTo>
                  <a:lnTo>
                    <a:pt x="905" y="268"/>
                  </a:lnTo>
                  <a:lnTo>
                    <a:pt x="879" y="275"/>
                  </a:lnTo>
                  <a:lnTo>
                    <a:pt x="882" y="287"/>
                  </a:lnTo>
                  <a:lnTo>
                    <a:pt x="868" y="287"/>
                  </a:lnTo>
                  <a:lnTo>
                    <a:pt x="861" y="279"/>
                  </a:lnTo>
                  <a:lnTo>
                    <a:pt x="849" y="294"/>
                  </a:lnTo>
                  <a:lnTo>
                    <a:pt x="832" y="308"/>
                  </a:lnTo>
                  <a:lnTo>
                    <a:pt x="818" y="320"/>
                  </a:lnTo>
                  <a:lnTo>
                    <a:pt x="797" y="327"/>
                  </a:lnTo>
                  <a:lnTo>
                    <a:pt x="785" y="334"/>
                  </a:lnTo>
                  <a:lnTo>
                    <a:pt x="766" y="341"/>
                  </a:lnTo>
                  <a:lnTo>
                    <a:pt x="775" y="332"/>
                  </a:lnTo>
                  <a:lnTo>
                    <a:pt x="771" y="324"/>
                  </a:lnTo>
                  <a:lnTo>
                    <a:pt x="785" y="310"/>
                  </a:lnTo>
                  <a:lnTo>
                    <a:pt x="775" y="298"/>
                  </a:lnTo>
                  <a:lnTo>
                    <a:pt x="761" y="306"/>
                  </a:lnTo>
                  <a:lnTo>
                    <a:pt x="742" y="320"/>
                  </a:lnTo>
                  <a:lnTo>
                    <a:pt x="733" y="334"/>
                  </a:lnTo>
                  <a:lnTo>
                    <a:pt x="719" y="334"/>
                  </a:lnTo>
                  <a:lnTo>
                    <a:pt x="709" y="346"/>
                  </a:lnTo>
                  <a:lnTo>
                    <a:pt x="719" y="358"/>
                  </a:lnTo>
                  <a:lnTo>
                    <a:pt x="730" y="362"/>
                  </a:lnTo>
                  <a:lnTo>
                    <a:pt x="733" y="372"/>
                  </a:lnTo>
                  <a:lnTo>
                    <a:pt x="745" y="377"/>
                  </a:lnTo>
                  <a:lnTo>
                    <a:pt x="761" y="362"/>
                  </a:lnTo>
                  <a:lnTo>
                    <a:pt x="778" y="369"/>
                  </a:lnTo>
                  <a:lnTo>
                    <a:pt x="787" y="372"/>
                  </a:lnTo>
                  <a:lnTo>
                    <a:pt x="790" y="381"/>
                  </a:lnTo>
                  <a:lnTo>
                    <a:pt x="766" y="386"/>
                  </a:lnTo>
                  <a:lnTo>
                    <a:pt x="759" y="398"/>
                  </a:lnTo>
                  <a:lnTo>
                    <a:pt x="745" y="407"/>
                  </a:lnTo>
                  <a:lnTo>
                    <a:pt x="735" y="421"/>
                  </a:lnTo>
                  <a:lnTo>
                    <a:pt x="752" y="433"/>
                  </a:lnTo>
                  <a:lnTo>
                    <a:pt x="759" y="452"/>
                  </a:lnTo>
                  <a:lnTo>
                    <a:pt x="768" y="469"/>
                  </a:lnTo>
                  <a:lnTo>
                    <a:pt x="780" y="483"/>
                  </a:lnTo>
                  <a:lnTo>
                    <a:pt x="780" y="497"/>
                  </a:lnTo>
                  <a:lnTo>
                    <a:pt x="768" y="502"/>
                  </a:lnTo>
                  <a:lnTo>
                    <a:pt x="773" y="511"/>
                  </a:lnTo>
                  <a:lnTo>
                    <a:pt x="782" y="519"/>
                  </a:lnTo>
                  <a:lnTo>
                    <a:pt x="780" y="533"/>
                  </a:lnTo>
                  <a:lnTo>
                    <a:pt x="775" y="549"/>
                  </a:lnTo>
                  <a:lnTo>
                    <a:pt x="766" y="549"/>
                  </a:lnTo>
                  <a:lnTo>
                    <a:pt x="756" y="571"/>
                  </a:lnTo>
                  <a:lnTo>
                    <a:pt x="742" y="592"/>
                  </a:lnTo>
                  <a:lnTo>
                    <a:pt x="728" y="613"/>
                  </a:lnTo>
                  <a:lnTo>
                    <a:pt x="704" y="630"/>
                  </a:lnTo>
                  <a:lnTo>
                    <a:pt x="683" y="644"/>
                  </a:lnTo>
                  <a:lnTo>
                    <a:pt x="664" y="646"/>
                  </a:lnTo>
                  <a:lnTo>
                    <a:pt x="655" y="656"/>
                  </a:lnTo>
                  <a:lnTo>
                    <a:pt x="650" y="649"/>
                  </a:lnTo>
                  <a:lnTo>
                    <a:pt x="641" y="658"/>
                  </a:lnTo>
                  <a:lnTo>
                    <a:pt x="617" y="665"/>
                  </a:lnTo>
                  <a:lnTo>
                    <a:pt x="600" y="670"/>
                  </a:lnTo>
                  <a:lnTo>
                    <a:pt x="596" y="687"/>
                  </a:lnTo>
                  <a:lnTo>
                    <a:pt x="586" y="689"/>
                  </a:lnTo>
                  <a:lnTo>
                    <a:pt x="581" y="677"/>
                  </a:lnTo>
                  <a:lnTo>
                    <a:pt x="586" y="670"/>
                  </a:lnTo>
                  <a:lnTo>
                    <a:pt x="562" y="663"/>
                  </a:lnTo>
                  <a:lnTo>
                    <a:pt x="555" y="665"/>
                  </a:lnTo>
                  <a:lnTo>
                    <a:pt x="539" y="661"/>
                  </a:lnTo>
                  <a:lnTo>
                    <a:pt x="532" y="656"/>
                  </a:lnTo>
                  <a:lnTo>
                    <a:pt x="534" y="644"/>
                  </a:lnTo>
                  <a:lnTo>
                    <a:pt x="520" y="642"/>
                  </a:lnTo>
                  <a:lnTo>
                    <a:pt x="510" y="635"/>
                  </a:lnTo>
                  <a:lnTo>
                    <a:pt x="499" y="644"/>
                  </a:lnTo>
                  <a:lnTo>
                    <a:pt x="482" y="646"/>
                  </a:lnTo>
                  <a:lnTo>
                    <a:pt x="468" y="646"/>
                  </a:lnTo>
                  <a:lnTo>
                    <a:pt x="461" y="651"/>
                  </a:lnTo>
                  <a:lnTo>
                    <a:pt x="451" y="653"/>
                  </a:lnTo>
                  <a:lnTo>
                    <a:pt x="454" y="672"/>
                  </a:lnTo>
                  <a:lnTo>
                    <a:pt x="447" y="672"/>
                  </a:lnTo>
                  <a:lnTo>
                    <a:pt x="444" y="668"/>
                  </a:lnTo>
                  <a:lnTo>
                    <a:pt x="444" y="661"/>
                  </a:lnTo>
                  <a:lnTo>
                    <a:pt x="432" y="665"/>
                  </a:lnTo>
                  <a:lnTo>
                    <a:pt x="425" y="663"/>
                  </a:lnTo>
                  <a:lnTo>
                    <a:pt x="413" y="656"/>
                  </a:lnTo>
                  <a:lnTo>
                    <a:pt x="418" y="642"/>
                  </a:lnTo>
                  <a:lnTo>
                    <a:pt x="409" y="639"/>
                  </a:lnTo>
                  <a:lnTo>
                    <a:pt x="404" y="623"/>
                  </a:lnTo>
                  <a:lnTo>
                    <a:pt x="387" y="625"/>
                  </a:lnTo>
                  <a:lnTo>
                    <a:pt x="390" y="604"/>
                  </a:lnTo>
                  <a:lnTo>
                    <a:pt x="404" y="590"/>
                  </a:lnTo>
                  <a:lnTo>
                    <a:pt x="404" y="575"/>
                  </a:lnTo>
                  <a:lnTo>
                    <a:pt x="404" y="561"/>
                  </a:lnTo>
                  <a:lnTo>
                    <a:pt x="397" y="556"/>
                  </a:lnTo>
                  <a:lnTo>
                    <a:pt x="392" y="547"/>
                  </a:lnTo>
                  <a:lnTo>
                    <a:pt x="383" y="547"/>
                  </a:lnTo>
                  <a:lnTo>
                    <a:pt x="364" y="545"/>
                  </a:lnTo>
                  <a:lnTo>
                    <a:pt x="371" y="537"/>
                  </a:lnTo>
                  <a:lnTo>
                    <a:pt x="361" y="526"/>
                  </a:lnTo>
                  <a:lnTo>
                    <a:pt x="352" y="533"/>
                  </a:lnTo>
                  <a:lnTo>
                    <a:pt x="338" y="528"/>
                  </a:lnTo>
                  <a:lnTo>
                    <a:pt x="319" y="540"/>
                  </a:lnTo>
                  <a:lnTo>
                    <a:pt x="305" y="554"/>
                  </a:lnTo>
                  <a:lnTo>
                    <a:pt x="290" y="556"/>
                  </a:lnTo>
                  <a:lnTo>
                    <a:pt x="283" y="552"/>
                  </a:lnTo>
                  <a:lnTo>
                    <a:pt x="276" y="549"/>
                  </a:lnTo>
                  <a:lnTo>
                    <a:pt x="264" y="547"/>
                  </a:lnTo>
                  <a:lnTo>
                    <a:pt x="255" y="552"/>
                  </a:lnTo>
                  <a:lnTo>
                    <a:pt x="246" y="566"/>
                  </a:lnTo>
                  <a:lnTo>
                    <a:pt x="243" y="549"/>
                  </a:lnTo>
                  <a:lnTo>
                    <a:pt x="234" y="554"/>
                  </a:lnTo>
                  <a:lnTo>
                    <a:pt x="215" y="552"/>
                  </a:lnTo>
                  <a:lnTo>
                    <a:pt x="196" y="549"/>
                  </a:lnTo>
                  <a:lnTo>
                    <a:pt x="184" y="540"/>
                  </a:lnTo>
                  <a:lnTo>
                    <a:pt x="170" y="537"/>
                  </a:lnTo>
                  <a:lnTo>
                    <a:pt x="165" y="528"/>
                  </a:lnTo>
                  <a:lnTo>
                    <a:pt x="156" y="526"/>
                  </a:lnTo>
                  <a:lnTo>
                    <a:pt x="139" y="514"/>
                  </a:lnTo>
                  <a:lnTo>
                    <a:pt x="127" y="507"/>
                  </a:lnTo>
                  <a:lnTo>
                    <a:pt x="120" y="511"/>
                  </a:lnTo>
                  <a:lnTo>
                    <a:pt x="97" y="500"/>
                  </a:lnTo>
                  <a:lnTo>
                    <a:pt x="82" y="488"/>
                  </a:lnTo>
                  <a:lnTo>
                    <a:pt x="78" y="466"/>
                  </a:lnTo>
                  <a:lnTo>
                    <a:pt x="89" y="469"/>
                  </a:lnTo>
                  <a:lnTo>
                    <a:pt x="89" y="459"/>
                  </a:lnTo>
                  <a:lnTo>
                    <a:pt x="82" y="448"/>
                  </a:lnTo>
                  <a:lnTo>
                    <a:pt x="85" y="433"/>
                  </a:lnTo>
                  <a:lnTo>
                    <a:pt x="68" y="410"/>
                  </a:lnTo>
                  <a:lnTo>
                    <a:pt x="40" y="403"/>
                  </a:lnTo>
                  <a:lnTo>
                    <a:pt x="35" y="386"/>
                  </a:lnTo>
                  <a:lnTo>
                    <a:pt x="23" y="377"/>
                  </a:lnTo>
                  <a:lnTo>
                    <a:pt x="21" y="372"/>
                  </a:lnTo>
                  <a:lnTo>
                    <a:pt x="18" y="360"/>
                  </a:lnTo>
                  <a:lnTo>
                    <a:pt x="18" y="353"/>
                  </a:lnTo>
                  <a:lnTo>
                    <a:pt x="9" y="348"/>
                  </a:lnTo>
                  <a:lnTo>
                    <a:pt x="4" y="350"/>
                  </a:lnTo>
                  <a:lnTo>
                    <a:pt x="0" y="332"/>
                  </a:lnTo>
                  <a:lnTo>
                    <a:pt x="4" y="324"/>
                  </a:lnTo>
                  <a:lnTo>
                    <a:pt x="2" y="320"/>
                  </a:lnTo>
                  <a:lnTo>
                    <a:pt x="18" y="310"/>
                  </a:lnTo>
                  <a:lnTo>
                    <a:pt x="28" y="308"/>
                  </a:lnTo>
                  <a:lnTo>
                    <a:pt x="44" y="310"/>
                  </a:lnTo>
                  <a:lnTo>
                    <a:pt x="52" y="296"/>
                  </a:lnTo>
                  <a:lnTo>
                    <a:pt x="73" y="294"/>
                  </a:lnTo>
                  <a:lnTo>
                    <a:pt x="78" y="284"/>
                  </a:lnTo>
                  <a:lnTo>
                    <a:pt x="104" y="272"/>
                  </a:lnTo>
                  <a:lnTo>
                    <a:pt x="106" y="268"/>
                  </a:lnTo>
                  <a:lnTo>
                    <a:pt x="104" y="256"/>
                  </a:lnTo>
                  <a:lnTo>
                    <a:pt x="115" y="249"/>
                  </a:lnTo>
                  <a:lnTo>
                    <a:pt x="101" y="211"/>
                  </a:lnTo>
                  <a:lnTo>
                    <a:pt x="134" y="201"/>
                  </a:lnTo>
                  <a:lnTo>
                    <a:pt x="141" y="197"/>
                  </a:lnTo>
                  <a:lnTo>
                    <a:pt x="153" y="154"/>
                  </a:lnTo>
                  <a:lnTo>
                    <a:pt x="184" y="163"/>
                  </a:lnTo>
                  <a:lnTo>
                    <a:pt x="193" y="152"/>
                  </a:lnTo>
                  <a:lnTo>
                    <a:pt x="196" y="128"/>
                  </a:lnTo>
                  <a:lnTo>
                    <a:pt x="208" y="126"/>
                  </a:lnTo>
                  <a:lnTo>
                    <a:pt x="222" y="109"/>
                  </a:lnTo>
                  <a:lnTo>
                    <a:pt x="227" y="107"/>
                  </a:lnTo>
                  <a:lnTo>
                    <a:pt x="231" y="123"/>
                  </a:lnTo>
                  <a:lnTo>
                    <a:pt x="246" y="137"/>
                  </a:lnTo>
                  <a:lnTo>
                    <a:pt x="267" y="147"/>
                  </a:lnTo>
                  <a:lnTo>
                    <a:pt x="279" y="166"/>
                  </a:lnTo>
                  <a:lnTo>
                    <a:pt x="274" y="192"/>
                  </a:lnTo>
                  <a:lnTo>
                    <a:pt x="279" y="204"/>
                  </a:lnTo>
                  <a:lnTo>
                    <a:pt x="298" y="206"/>
                  </a:lnTo>
                  <a:lnTo>
                    <a:pt x="319" y="211"/>
                  </a:lnTo>
                  <a:lnTo>
                    <a:pt x="340" y="225"/>
                  </a:lnTo>
                  <a:lnTo>
                    <a:pt x="350" y="227"/>
                  </a:lnTo>
                  <a:lnTo>
                    <a:pt x="357" y="246"/>
                  </a:lnTo>
                  <a:lnTo>
                    <a:pt x="366" y="261"/>
                  </a:lnTo>
                  <a:lnTo>
                    <a:pt x="385" y="261"/>
                  </a:lnTo>
                  <a:lnTo>
                    <a:pt x="418" y="265"/>
                  </a:lnTo>
                  <a:lnTo>
                    <a:pt x="439" y="261"/>
                  </a:lnTo>
                  <a:lnTo>
                    <a:pt x="456" y="265"/>
                  </a:lnTo>
                  <a:lnTo>
                    <a:pt x="480" y="277"/>
                  </a:lnTo>
                  <a:lnTo>
                    <a:pt x="499" y="277"/>
                  </a:lnTo>
                  <a:lnTo>
                    <a:pt x="506" y="284"/>
                  </a:lnTo>
                  <a:lnTo>
                    <a:pt x="525" y="272"/>
                  </a:lnTo>
                  <a:lnTo>
                    <a:pt x="551" y="265"/>
                  </a:lnTo>
                  <a:lnTo>
                    <a:pt x="574" y="265"/>
                  </a:lnTo>
                  <a:lnTo>
                    <a:pt x="593" y="256"/>
                  </a:lnTo>
                  <a:lnTo>
                    <a:pt x="605" y="246"/>
                  </a:lnTo>
                  <a:lnTo>
                    <a:pt x="617" y="237"/>
                  </a:lnTo>
                  <a:lnTo>
                    <a:pt x="615" y="230"/>
                  </a:lnTo>
                  <a:lnTo>
                    <a:pt x="610" y="223"/>
                  </a:lnTo>
                  <a:lnTo>
                    <a:pt x="617" y="206"/>
                  </a:lnTo>
                  <a:lnTo>
                    <a:pt x="626" y="208"/>
                  </a:lnTo>
                  <a:lnTo>
                    <a:pt x="643" y="213"/>
                  </a:lnTo>
                  <a:lnTo>
                    <a:pt x="659" y="201"/>
                  </a:lnTo>
                  <a:lnTo>
                    <a:pt x="683" y="192"/>
                  </a:lnTo>
                  <a:lnTo>
                    <a:pt x="695" y="178"/>
                  </a:lnTo>
                  <a:lnTo>
                    <a:pt x="707" y="171"/>
                  </a:lnTo>
                  <a:lnTo>
                    <a:pt x="730" y="166"/>
                  </a:lnTo>
                  <a:lnTo>
                    <a:pt x="745" y="171"/>
                  </a:lnTo>
                  <a:lnTo>
                    <a:pt x="745" y="161"/>
                  </a:lnTo>
                  <a:lnTo>
                    <a:pt x="730" y="145"/>
                  </a:lnTo>
                  <a:lnTo>
                    <a:pt x="719" y="137"/>
                  </a:lnTo>
                  <a:lnTo>
                    <a:pt x="704" y="147"/>
                  </a:lnTo>
                  <a:lnTo>
                    <a:pt x="690" y="142"/>
                  </a:lnTo>
                  <a:lnTo>
                    <a:pt x="681" y="145"/>
                  </a:lnTo>
                  <a:lnTo>
                    <a:pt x="676" y="135"/>
                  </a:lnTo>
                  <a:lnTo>
                    <a:pt x="688" y="111"/>
                  </a:lnTo>
                  <a:lnTo>
                    <a:pt x="695" y="92"/>
                  </a:lnTo>
                  <a:lnTo>
                    <a:pt x="714" y="102"/>
                  </a:lnTo>
                  <a:lnTo>
                    <a:pt x="738" y="85"/>
                  </a:lnTo>
                  <a:lnTo>
                    <a:pt x="738" y="76"/>
                  </a:lnTo>
                  <a:lnTo>
                    <a:pt x="752" y="48"/>
                  </a:lnTo>
                  <a:lnTo>
                    <a:pt x="761" y="40"/>
                  </a:lnTo>
                  <a:lnTo>
                    <a:pt x="761" y="26"/>
                  </a:lnTo>
                  <a:lnTo>
                    <a:pt x="752" y="19"/>
                  </a:lnTo>
                  <a:lnTo>
                    <a:pt x="766" y="5"/>
                  </a:lnTo>
                  <a:lnTo>
                    <a:pt x="785" y="0"/>
                  </a:lnTo>
                  <a:lnTo>
                    <a:pt x="806" y="0"/>
                  </a:lnTo>
                  <a:lnTo>
                    <a:pt x="832" y="7"/>
                  </a:lnTo>
                  <a:lnTo>
                    <a:pt x="846" y="17"/>
                  </a:lnTo>
                  <a:lnTo>
                    <a:pt x="856" y="45"/>
                  </a:lnTo>
                  <a:lnTo>
                    <a:pt x="863" y="55"/>
                  </a:lnTo>
                  <a:lnTo>
                    <a:pt x="868" y="71"/>
                  </a:lnTo>
                  <a:lnTo>
                    <a:pt x="872" y="97"/>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2" name="Freeform 241"/>
            <p:cNvSpPr>
              <a:spLocks/>
            </p:cNvSpPr>
            <p:nvPr/>
          </p:nvSpPr>
          <p:spPr bwMode="auto">
            <a:xfrm>
              <a:off x="7213500" y="3257892"/>
              <a:ext cx="203062" cy="429821"/>
            </a:xfrm>
            <a:custGeom>
              <a:avLst/>
              <a:gdLst>
                <a:gd name="connsiteX0" fmla="*/ 118494 w 270749"/>
                <a:gd name="connsiteY0" fmla="*/ 0 h 573095"/>
                <a:gd name="connsiteX1" fmla="*/ 141218 w 270749"/>
                <a:gd name="connsiteY1" fmla="*/ 15907 h 573095"/>
                <a:gd name="connsiteX2" fmla="*/ 173033 w 270749"/>
                <a:gd name="connsiteY2" fmla="*/ 24997 h 573095"/>
                <a:gd name="connsiteX3" fmla="*/ 168488 w 270749"/>
                <a:gd name="connsiteY3" fmla="*/ 47722 h 573095"/>
                <a:gd name="connsiteX4" fmla="*/ 184395 w 270749"/>
                <a:gd name="connsiteY4" fmla="*/ 63629 h 573095"/>
                <a:gd name="connsiteX5" fmla="*/ 220755 w 270749"/>
                <a:gd name="connsiteY5" fmla="*/ 74992 h 573095"/>
                <a:gd name="connsiteX6" fmla="*/ 208749 w 270749"/>
                <a:gd name="connsiteY6" fmla="*/ 82996 h 573095"/>
                <a:gd name="connsiteX7" fmla="*/ 213612 w 270749"/>
                <a:gd name="connsiteY7" fmla="*/ 84516 h 573095"/>
                <a:gd name="connsiteX8" fmla="*/ 165890 w 270749"/>
                <a:gd name="connsiteY8" fmla="*/ 116330 h 573095"/>
                <a:gd name="connsiteX9" fmla="*/ 140865 w 270749"/>
                <a:gd name="connsiteY9" fmla="*/ 144929 h 573095"/>
                <a:gd name="connsiteX10" fmla="*/ 136674 w 270749"/>
                <a:gd name="connsiteY10" fmla="*/ 165890 h 573095"/>
                <a:gd name="connsiteX11" fmla="*/ 161671 w 270749"/>
                <a:gd name="connsiteY11" fmla="*/ 209067 h 573095"/>
                <a:gd name="connsiteX12" fmla="*/ 195758 w 270749"/>
                <a:gd name="connsiteY12" fmla="*/ 256789 h 573095"/>
                <a:gd name="connsiteX13" fmla="*/ 232117 w 270749"/>
                <a:gd name="connsiteY13" fmla="*/ 284058 h 573095"/>
                <a:gd name="connsiteX14" fmla="*/ 254842 w 270749"/>
                <a:gd name="connsiteY14" fmla="*/ 311328 h 573095"/>
                <a:gd name="connsiteX15" fmla="*/ 270749 w 270749"/>
                <a:gd name="connsiteY15" fmla="*/ 381774 h 573095"/>
                <a:gd name="connsiteX16" fmla="*/ 263932 w 270749"/>
                <a:gd name="connsiteY16" fmla="*/ 449948 h 573095"/>
                <a:gd name="connsiteX17" fmla="*/ 257265 w 270749"/>
                <a:gd name="connsiteY17" fmla="*/ 454710 h 573095"/>
                <a:gd name="connsiteX18" fmla="*/ 256789 w 270749"/>
                <a:gd name="connsiteY18" fmla="*/ 459472 h 573095"/>
                <a:gd name="connsiteX19" fmla="*/ 224974 w 270749"/>
                <a:gd name="connsiteY19" fmla="*/ 482197 h 573095"/>
                <a:gd name="connsiteX20" fmla="*/ 188615 w 270749"/>
                <a:gd name="connsiteY20" fmla="*/ 509466 h 573095"/>
                <a:gd name="connsiteX21" fmla="*/ 154528 w 270749"/>
                <a:gd name="connsiteY21" fmla="*/ 541281 h 573095"/>
                <a:gd name="connsiteX22" fmla="*/ 106806 w 270749"/>
                <a:gd name="connsiteY22" fmla="*/ 573095 h 573095"/>
                <a:gd name="connsiteX23" fmla="*/ 95444 w 270749"/>
                <a:gd name="connsiteY23" fmla="*/ 545826 h 573095"/>
                <a:gd name="connsiteX24" fmla="*/ 106806 w 270749"/>
                <a:gd name="connsiteY24" fmla="*/ 525373 h 573095"/>
                <a:gd name="connsiteX25" fmla="*/ 79536 w 270749"/>
                <a:gd name="connsiteY25" fmla="*/ 502649 h 573095"/>
                <a:gd name="connsiteX26" fmla="*/ 91144 w 270749"/>
                <a:gd name="connsiteY26" fmla="*/ 496845 h 573095"/>
                <a:gd name="connsiteX27" fmla="*/ 86679 w 270749"/>
                <a:gd name="connsiteY27" fmla="*/ 493125 h 573095"/>
                <a:gd name="connsiteX28" fmla="*/ 118494 w 270749"/>
                <a:gd name="connsiteY28" fmla="*/ 477218 h 573095"/>
                <a:gd name="connsiteX29" fmla="*/ 144427 w 270749"/>
                <a:gd name="connsiteY29" fmla="*/ 477218 h 573095"/>
                <a:gd name="connsiteX30" fmla="*/ 134075 w 270749"/>
                <a:gd name="connsiteY30" fmla="*/ 459472 h 573095"/>
                <a:gd name="connsiteX31" fmla="*/ 144260 w 270749"/>
                <a:gd name="connsiteY31" fmla="*/ 455163 h 573095"/>
                <a:gd name="connsiteX32" fmla="*/ 141218 w 270749"/>
                <a:gd name="connsiteY32" fmla="*/ 449948 h 573095"/>
                <a:gd name="connsiteX33" fmla="*/ 193876 w 270749"/>
                <a:gd name="connsiteY33" fmla="*/ 427670 h 573095"/>
                <a:gd name="connsiteX34" fmla="*/ 197704 w 270749"/>
                <a:gd name="connsiteY34" fmla="*/ 391298 h 573095"/>
                <a:gd name="connsiteX35" fmla="*/ 193160 w 270749"/>
                <a:gd name="connsiteY35" fmla="*/ 364029 h 573095"/>
                <a:gd name="connsiteX36" fmla="*/ 197704 w 270749"/>
                <a:gd name="connsiteY36" fmla="*/ 325397 h 573095"/>
                <a:gd name="connsiteX37" fmla="*/ 188615 w 270749"/>
                <a:gd name="connsiteY37" fmla="*/ 298127 h 573095"/>
                <a:gd name="connsiteX38" fmla="*/ 161345 w 270749"/>
                <a:gd name="connsiteY38" fmla="*/ 273130 h 573095"/>
                <a:gd name="connsiteX39" fmla="*/ 138620 w 270749"/>
                <a:gd name="connsiteY39" fmla="*/ 239043 h 573095"/>
                <a:gd name="connsiteX40" fmla="*/ 106806 w 270749"/>
                <a:gd name="connsiteY40" fmla="*/ 191321 h 573095"/>
                <a:gd name="connsiteX41" fmla="*/ 63629 w 270749"/>
                <a:gd name="connsiteY41" fmla="*/ 170869 h 573095"/>
                <a:gd name="connsiteX42" fmla="*/ 72387 w 270749"/>
                <a:gd name="connsiteY42" fmla="*/ 162110 h 573095"/>
                <a:gd name="connsiteX43" fmla="*/ 70772 w 270749"/>
                <a:gd name="connsiteY43" fmla="*/ 161345 h 573095"/>
                <a:gd name="connsiteX44" fmla="*/ 82134 w 270749"/>
                <a:gd name="connsiteY44" fmla="*/ 149983 h 573095"/>
                <a:gd name="connsiteX45" fmla="*/ 93582 w 270749"/>
                <a:gd name="connsiteY45" fmla="*/ 143623 h 573095"/>
                <a:gd name="connsiteX46" fmla="*/ 79536 w 270749"/>
                <a:gd name="connsiteY46" fmla="*/ 109513 h 573095"/>
                <a:gd name="connsiteX47" fmla="*/ 36359 w 270749"/>
                <a:gd name="connsiteY47" fmla="*/ 109513 h 573095"/>
                <a:gd name="connsiteX48" fmla="*/ 20452 w 270749"/>
                <a:gd name="connsiteY48" fmla="*/ 77698 h 573095"/>
                <a:gd name="connsiteX49" fmla="*/ 0 w 270749"/>
                <a:gd name="connsiteY49" fmla="*/ 45884 h 573095"/>
                <a:gd name="connsiteX50" fmla="*/ 9775 w 270749"/>
                <a:gd name="connsiteY50" fmla="*/ 40453 h 573095"/>
                <a:gd name="connsiteX51" fmla="*/ 7143 w 270749"/>
                <a:gd name="connsiteY51" fmla="*/ 36360 h 573095"/>
                <a:gd name="connsiteX52" fmla="*/ 27595 w 270749"/>
                <a:gd name="connsiteY52" fmla="*/ 24997 h 573095"/>
                <a:gd name="connsiteX53" fmla="*/ 54865 w 270749"/>
                <a:gd name="connsiteY53" fmla="*/ 24997 h 573095"/>
                <a:gd name="connsiteX54" fmla="*/ 93497 w 270749"/>
                <a:gd name="connsiteY54" fmla="*/ 24997 h 57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70749" h="573095">
                  <a:moveTo>
                    <a:pt x="118494" y="0"/>
                  </a:moveTo>
                  <a:lnTo>
                    <a:pt x="141218" y="15907"/>
                  </a:lnTo>
                  <a:lnTo>
                    <a:pt x="173033" y="24997"/>
                  </a:lnTo>
                  <a:lnTo>
                    <a:pt x="168488" y="47722"/>
                  </a:lnTo>
                  <a:lnTo>
                    <a:pt x="184395" y="63629"/>
                  </a:lnTo>
                  <a:lnTo>
                    <a:pt x="220755" y="74992"/>
                  </a:lnTo>
                  <a:lnTo>
                    <a:pt x="208749" y="82996"/>
                  </a:lnTo>
                  <a:lnTo>
                    <a:pt x="213612" y="84516"/>
                  </a:lnTo>
                  <a:lnTo>
                    <a:pt x="165890" y="116330"/>
                  </a:lnTo>
                  <a:lnTo>
                    <a:pt x="140865" y="144929"/>
                  </a:lnTo>
                  <a:lnTo>
                    <a:pt x="136674" y="165890"/>
                  </a:lnTo>
                  <a:lnTo>
                    <a:pt x="161671" y="209067"/>
                  </a:lnTo>
                  <a:lnTo>
                    <a:pt x="195758" y="256789"/>
                  </a:lnTo>
                  <a:lnTo>
                    <a:pt x="232117" y="284058"/>
                  </a:lnTo>
                  <a:lnTo>
                    <a:pt x="254842" y="311328"/>
                  </a:lnTo>
                  <a:lnTo>
                    <a:pt x="270749" y="381774"/>
                  </a:lnTo>
                  <a:lnTo>
                    <a:pt x="263932" y="449948"/>
                  </a:lnTo>
                  <a:lnTo>
                    <a:pt x="257265" y="454710"/>
                  </a:lnTo>
                  <a:lnTo>
                    <a:pt x="256789" y="459472"/>
                  </a:lnTo>
                  <a:lnTo>
                    <a:pt x="224974" y="482197"/>
                  </a:lnTo>
                  <a:lnTo>
                    <a:pt x="188615" y="509466"/>
                  </a:lnTo>
                  <a:lnTo>
                    <a:pt x="154528" y="541281"/>
                  </a:lnTo>
                  <a:lnTo>
                    <a:pt x="106806" y="573095"/>
                  </a:lnTo>
                  <a:lnTo>
                    <a:pt x="95444" y="545826"/>
                  </a:lnTo>
                  <a:lnTo>
                    <a:pt x="106806" y="525373"/>
                  </a:lnTo>
                  <a:lnTo>
                    <a:pt x="79536" y="502649"/>
                  </a:lnTo>
                  <a:lnTo>
                    <a:pt x="91144" y="496845"/>
                  </a:lnTo>
                  <a:lnTo>
                    <a:pt x="86679" y="493125"/>
                  </a:lnTo>
                  <a:lnTo>
                    <a:pt x="118494" y="477218"/>
                  </a:lnTo>
                  <a:lnTo>
                    <a:pt x="144427" y="477218"/>
                  </a:lnTo>
                  <a:lnTo>
                    <a:pt x="134075" y="459472"/>
                  </a:lnTo>
                  <a:lnTo>
                    <a:pt x="144260" y="455163"/>
                  </a:lnTo>
                  <a:lnTo>
                    <a:pt x="141218" y="449948"/>
                  </a:lnTo>
                  <a:lnTo>
                    <a:pt x="193876" y="427670"/>
                  </a:lnTo>
                  <a:lnTo>
                    <a:pt x="197704" y="391298"/>
                  </a:lnTo>
                  <a:lnTo>
                    <a:pt x="193160" y="364029"/>
                  </a:lnTo>
                  <a:lnTo>
                    <a:pt x="197704" y="325397"/>
                  </a:lnTo>
                  <a:lnTo>
                    <a:pt x="188615" y="298127"/>
                  </a:lnTo>
                  <a:lnTo>
                    <a:pt x="161345" y="273130"/>
                  </a:lnTo>
                  <a:lnTo>
                    <a:pt x="138620" y="239043"/>
                  </a:lnTo>
                  <a:lnTo>
                    <a:pt x="106806" y="191321"/>
                  </a:lnTo>
                  <a:lnTo>
                    <a:pt x="63629" y="170869"/>
                  </a:lnTo>
                  <a:lnTo>
                    <a:pt x="72387" y="162110"/>
                  </a:lnTo>
                  <a:lnTo>
                    <a:pt x="70772" y="161345"/>
                  </a:lnTo>
                  <a:lnTo>
                    <a:pt x="82134" y="149983"/>
                  </a:lnTo>
                  <a:lnTo>
                    <a:pt x="93582" y="143623"/>
                  </a:lnTo>
                  <a:lnTo>
                    <a:pt x="79536" y="109513"/>
                  </a:lnTo>
                  <a:lnTo>
                    <a:pt x="36359" y="109513"/>
                  </a:lnTo>
                  <a:lnTo>
                    <a:pt x="20452" y="77698"/>
                  </a:lnTo>
                  <a:lnTo>
                    <a:pt x="0" y="45884"/>
                  </a:lnTo>
                  <a:lnTo>
                    <a:pt x="9775" y="40453"/>
                  </a:lnTo>
                  <a:lnTo>
                    <a:pt x="7143" y="36360"/>
                  </a:lnTo>
                  <a:lnTo>
                    <a:pt x="27595" y="24997"/>
                  </a:lnTo>
                  <a:lnTo>
                    <a:pt x="54865" y="24997"/>
                  </a:lnTo>
                  <a:lnTo>
                    <a:pt x="93497"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1" name="Freeform 240"/>
            <p:cNvSpPr>
              <a:spLocks/>
            </p:cNvSpPr>
            <p:nvPr/>
          </p:nvSpPr>
          <p:spPr bwMode="auto">
            <a:xfrm>
              <a:off x="5360955" y="2973428"/>
              <a:ext cx="17126" cy="40904"/>
            </a:xfrm>
            <a:custGeom>
              <a:avLst/>
              <a:gdLst>
                <a:gd name="connsiteX0" fmla="*/ 4545 w 22834"/>
                <a:gd name="connsiteY0" fmla="*/ 0 h 54539"/>
                <a:gd name="connsiteX1" fmla="*/ 6719 w 22834"/>
                <a:gd name="connsiteY1" fmla="*/ 1553 h 54539"/>
                <a:gd name="connsiteX2" fmla="*/ 6926 w 22834"/>
                <a:gd name="connsiteY2" fmla="*/ 0 h 54539"/>
                <a:gd name="connsiteX3" fmla="*/ 22834 w 22834"/>
                <a:gd name="connsiteY3" fmla="*/ 11362 h 54539"/>
                <a:gd name="connsiteX4" fmla="*/ 22834 w 22834"/>
                <a:gd name="connsiteY4" fmla="*/ 38632 h 54539"/>
                <a:gd name="connsiteX5" fmla="*/ 18289 w 22834"/>
                <a:gd name="connsiteY5" fmla="*/ 49994 h 54539"/>
                <a:gd name="connsiteX6" fmla="*/ 2381 w 22834"/>
                <a:gd name="connsiteY6" fmla="*/ 54539 h 54539"/>
                <a:gd name="connsiteX7" fmla="*/ 2381 w 22834"/>
                <a:gd name="connsiteY7" fmla="*/ 53859 h 54539"/>
                <a:gd name="connsiteX8" fmla="*/ 0 w 22834"/>
                <a:gd name="connsiteY8" fmla="*/ 54539 h 54539"/>
                <a:gd name="connsiteX9" fmla="*/ 0 w 22834"/>
                <a:gd name="connsiteY9" fmla="*/ 43177 h 54539"/>
                <a:gd name="connsiteX10" fmla="*/ 9090 w 22834"/>
                <a:gd name="connsiteY10" fmla="*/ 38632 h 54539"/>
                <a:gd name="connsiteX11" fmla="*/ 0 w 22834"/>
                <a:gd name="connsiteY11" fmla="*/ 34087 h 5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34" h="54539">
                  <a:moveTo>
                    <a:pt x="4545" y="0"/>
                  </a:moveTo>
                  <a:lnTo>
                    <a:pt x="6719" y="1553"/>
                  </a:lnTo>
                  <a:lnTo>
                    <a:pt x="6926" y="0"/>
                  </a:lnTo>
                  <a:lnTo>
                    <a:pt x="22834" y="11362"/>
                  </a:lnTo>
                  <a:lnTo>
                    <a:pt x="22834" y="38632"/>
                  </a:lnTo>
                  <a:lnTo>
                    <a:pt x="18289" y="49994"/>
                  </a:lnTo>
                  <a:lnTo>
                    <a:pt x="2381" y="54539"/>
                  </a:lnTo>
                  <a:lnTo>
                    <a:pt x="2381" y="53859"/>
                  </a:lnTo>
                  <a:lnTo>
                    <a:pt x="0" y="54539"/>
                  </a:lnTo>
                  <a:lnTo>
                    <a:pt x="0" y="43177"/>
                  </a:lnTo>
                  <a:lnTo>
                    <a:pt x="9090" y="38632"/>
                  </a:lnTo>
                  <a:lnTo>
                    <a:pt x="0" y="3408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9" name="Freeform 238"/>
            <p:cNvSpPr>
              <a:spLocks/>
            </p:cNvSpPr>
            <p:nvPr/>
          </p:nvSpPr>
          <p:spPr bwMode="auto">
            <a:xfrm>
              <a:off x="5359170" y="2947782"/>
              <a:ext cx="121253" cy="138296"/>
            </a:xfrm>
            <a:custGeom>
              <a:avLst/>
              <a:gdLst>
                <a:gd name="connsiteX0" fmla="*/ 138621 w 161671"/>
                <a:gd name="connsiteY0" fmla="*/ 0 h 184395"/>
                <a:gd name="connsiteX1" fmla="*/ 141471 w 161671"/>
                <a:gd name="connsiteY1" fmla="*/ 9774 h 184395"/>
                <a:gd name="connsiteX2" fmla="*/ 145764 w 161671"/>
                <a:gd name="connsiteY2" fmla="*/ 7143 h 184395"/>
                <a:gd name="connsiteX3" fmla="*/ 161671 w 161671"/>
                <a:gd name="connsiteY3" fmla="*/ 61682 h 184395"/>
                <a:gd name="connsiteX4" fmla="*/ 157126 w 161671"/>
                <a:gd name="connsiteY4" fmla="*/ 66227 h 184395"/>
                <a:gd name="connsiteX5" fmla="*/ 82135 w 161671"/>
                <a:gd name="connsiteY5" fmla="*/ 88952 h 184395"/>
                <a:gd name="connsiteX6" fmla="*/ 104227 w 161671"/>
                <a:gd name="connsiteY6" fmla="*/ 111044 h 184395"/>
                <a:gd name="connsiteX7" fmla="*/ 118494 w 161671"/>
                <a:gd name="connsiteY7" fmla="*/ 125311 h 184395"/>
                <a:gd name="connsiteX8" fmla="*/ 102587 w 161671"/>
                <a:gd name="connsiteY8" fmla="*/ 136673 h 184395"/>
                <a:gd name="connsiteX9" fmla="*/ 98042 w 161671"/>
                <a:gd name="connsiteY9" fmla="*/ 152581 h 184395"/>
                <a:gd name="connsiteX10" fmla="*/ 70772 w 161671"/>
                <a:gd name="connsiteY10" fmla="*/ 159398 h 184395"/>
                <a:gd name="connsiteX11" fmla="*/ 59410 w 161671"/>
                <a:gd name="connsiteY11" fmla="*/ 168488 h 184395"/>
                <a:gd name="connsiteX12" fmla="*/ 43503 w 161671"/>
                <a:gd name="connsiteY12" fmla="*/ 184395 h 184395"/>
                <a:gd name="connsiteX13" fmla="*/ 7143 w 161671"/>
                <a:gd name="connsiteY13" fmla="*/ 175305 h 184395"/>
                <a:gd name="connsiteX14" fmla="*/ 7143 w 161671"/>
                <a:gd name="connsiteY14" fmla="*/ 169948 h 184395"/>
                <a:gd name="connsiteX15" fmla="*/ 0 w 161671"/>
                <a:gd name="connsiteY15" fmla="*/ 168162 h 184395"/>
                <a:gd name="connsiteX16" fmla="*/ 0 w 161671"/>
                <a:gd name="connsiteY16" fmla="*/ 161345 h 184395"/>
                <a:gd name="connsiteX17" fmla="*/ 15908 w 161671"/>
                <a:gd name="connsiteY17" fmla="*/ 97716 h 184395"/>
                <a:gd name="connsiteX18" fmla="*/ 15908 w 161671"/>
                <a:gd name="connsiteY18" fmla="*/ 81809 h 184395"/>
                <a:gd name="connsiteX19" fmla="*/ 20452 w 161671"/>
                <a:gd name="connsiteY19" fmla="*/ 65902 h 184395"/>
                <a:gd name="connsiteX20" fmla="*/ 20452 w 161671"/>
                <a:gd name="connsiteY20" fmla="*/ 43177 h 184395"/>
                <a:gd name="connsiteX21" fmla="*/ 27270 w 161671"/>
                <a:gd name="connsiteY21" fmla="*/ 27270 h 184395"/>
                <a:gd name="connsiteX22" fmla="*/ 68174 w 161671"/>
                <a:gd name="connsiteY22" fmla="*/ 43177 h 1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1671" h="184395">
                  <a:moveTo>
                    <a:pt x="138621" y="0"/>
                  </a:moveTo>
                  <a:lnTo>
                    <a:pt x="141471" y="9774"/>
                  </a:lnTo>
                  <a:lnTo>
                    <a:pt x="145764" y="7143"/>
                  </a:lnTo>
                  <a:lnTo>
                    <a:pt x="161671" y="61682"/>
                  </a:lnTo>
                  <a:lnTo>
                    <a:pt x="157126" y="66227"/>
                  </a:lnTo>
                  <a:lnTo>
                    <a:pt x="82135" y="88952"/>
                  </a:lnTo>
                  <a:lnTo>
                    <a:pt x="104227" y="111044"/>
                  </a:lnTo>
                  <a:lnTo>
                    <a:pt x="118494" y="125311"/>
                  </a:lnTo>
                  <a:lnTo>
                    <a:pt x="102587" y="136673"/>
                  </a:lnTo>
                  <a:lnTo>
                    <a:pt x="98042" y="152581"/>
                  </a:lnTo>
                  <a:lnTo>
                    <a:pt x="70772" y="159398"/>
                  </a:lnTo>
                  <a:lnTo>
                    <a:pt x="59410" y="168488"/>
                  </a:lnTo>
                  <a:lnTo>
                    <a:pt x="43503" y="184395"/>
                  </a:lnTo>
                  <a:lnTo>
                    <a:pt x="7143" y="175305"/>
                  </a:lnTo>
                  <a:lnTo>
                    <a:pt x="7143" y="169948"/>
                  </a:lnTo>
                  <a:lnTo>
                    <a:pt x="0" y="168162"/>
                  </a:lnTo>
                  <a:lnTo>
                    <a:pt x="0" y="161345"/>
                  </a:lnTo>
                  <a:lnTo>
                    <a:pt x="15908" y="97716"/>
                  </a:lnTo>
                  <a:lnTo>
                    <a:pt x="15908" y="81809"/>
                  </a:lnTo>
                  <a:lnTo>
                    <a:pt x="20452" y="65902"/>
                  </a:lnTo>
                  <a:lnTo>
                    <a:pt x="20452" y="43177"/>
                  </a:lnTo>
                  <a:lnTo>
                    <a:pt x="27270" y="27270"/>
                  </a:lnTo>
                  <a:lnTo>
                    <a:pt x="68174" y="4317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3" name="Freeform 232"/>
            <p:cNvSpPr>
              <a:spLocks/>
            </p:cNvSpPr>
            <p:nvPr/>
          </p:nvSpPr>
          <p:spPr bwMode="auto">
            <a:xfrm>
              <a:off x="5366150" y="2910367"/>
              <a:ext cx="42690" cy="51293"/>
            </a:xfrm>
            <a:custGeom>
              <a:avLst/>
              <a:gdLst>
                <a:gd name="connsiteX0" fmla="*/ 31815 w 56920"/>
                <a:gd name="connsiteY0" fmla="*/ 0 h 68391"/>
                <a:gd name="connsiteX1" fmla="*/ 47722 w 56920"/>
                <a:gd name="connsiteY1" fmla="*/ 0 h 68391"/>
                <a:gd name="connsiteX2" fmla="*/ 49763 w 56920"/>
                <a:gd name="connsiteY2" fmla="*/ 4762 h 68391"/>
                <a:gd name="connsiteX3" fmla="*/ 50103 w 56920"/>
                <a:gd name="connsiteY3" fmla="*/ 4762 h 68391"/>
                <a:gd name="connsiteX4" fmla="*/ 56920 w 56920"/>
                <a:gd name="connsiteY4" fmla="*/ 20669 h 68391"/>
                <a:gd name="connsiteX5" fmla="*/ 41013 w 56920"/>
                <a:gd name="connsiteY5" fmla="*/ 36577 h 68391"/>
                <a:gd name="connsiteX6" fmla="*/ 29651 w 56920"/>
                <a:gd name="connsiteY6" fmla="*/ 57029 h 68391"/>
                <a:gd name="connsiteX7" fmla="*/ 18288 w 56920"/>
                <a:gd name="connsiteY7" fmla="*/ 63846 h 68391"/>
                <a:gd name="connsiteX8" fmla="*/ 13744 w 56920"/>
                <a:gd name="connsiteY8" fmla="*/ 68391 h 68391"/>
                <a:gd name="connsiteX9" fmla="*/ 2381 w 56920"/>
                <a:gd name="connsiteY9" fmla="*/ 68391 h 68391"/>
                <a:gd name="connsiteX10" fmla="*/ 4082 w 56920"/>
                <a:gd name="connsiteY10" fmla="*/ 63629 h 68391"/>
                <a:gd name="connsiteX11" fmla="*/ 0 w 56920"/>
                <a:gd name="connsiteY11" fmla="*/ 63629 h 68391"/>
                <a:gd name="connsiteX12" fmla="*/ 11363 w 56920"/>
                <a:gd name="connsiteY12" fmla="*/ 31815 h 68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920" h="68391">
                  <a:moveTo>
                    <a:pt x="31815" y="0"/>
                  </a:moveTo>
                  <a:lnTo>
                    <a:pt x="47722" y="0"/>
                  </a:lnTo>
                  <a:lnTo>
                    <a:pt x="49763" y="4762"/>
                  </a:lnTo>
                  <a:lnTo>
                    <a:pt x="50103" y="4762"/>
                  </a:lnTo>
                  <a:lnTo>
                    <a:pt x="56920" y="20669"/>
                  </a:lnTo>
                  <a:lnTo>
                    <a:pt x="41013" y="36577"/>
                  </a:lnTo>
                  <a:lnTo>
                    <a:pt x="29651" y="57029"/>
                  </a:lnTo>
                  <a:lnTo>
                    <a:pt x="18288" y="63846"/>
                  </a:lnTo>
                  <a:lnTo>
                    <a:pt x="13744" y="68391"/>
                  </a:lnTo>
                  <a:lnTo>
                    <a:pt x="2381" y="68391"/>
                  </a:lnTo>
                  <a:lnTo>
                    <a:pt x="4082" y="63629"/>
                  </a:lnTo>
                  <a:lnTo>
                    <a:pt x="0" y="63629"/>
                  </a:lnTo>
                  <a:lnTo>
                    <a:pt x="11363" y="3181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230"/>
            <p:cNvSpPr>
              <a:spLocks/>
            </p:cNvSpPr>
            <p:nvPr/>
          </p:nvSpPr>
          <p:spPr bwMode="auto">
            <a:xfrm>
              <a:off x="5383194" y="2814842"/>
              <a:ext cx="180661" cy="170680"/>
            </a:xfrm>
            <a:custGeom>
              <a:avLst/>
              <a:gdLst>
                <a:gd name="connsiteX0" fmla="*/ 240881 w 240881"/>
                <a:gd name="connsiteY0" fmla="*/ 0 h 227573"/>
                <a:gd name="connsiteX1" fmla="*/ 235354 w 240881"/>
                <a:gd name="connsiteY1" fmla="*/ 8598 h 227573"/>
                <a:gd name="connsiteX2" fmla="*/ 240881 w 240881"/>
                <a:gd name="connsiteY2" fmla="*/ 7143 h 227573"/>
                <a:gd name="connsiteX3" fmla="*/ 220429 w 240881"/>
                <a:gd name="connsiteY3" fmla="*/ 38958 h 227573"/>
                <a:gd name="connsiteX4" fmla="*/ 203599 w 240881"/>
                <a:gd name="connsiteY4" fmla="*/ 49476 h 227573"/>
                <a:gd name="connsiteX5" fmla="*/ 209067 w 240881"/>
                <a:gd name="connsiteY5" fmla="*/ 74992 h 227573"/>
                <a:gd name="connsiteX6" fmla="*/ 208184 w 240881"/>
                <a:gd name="connsiteY6" fmla="*/ 78017 h 227573"/>
                <a:gd name="connsiteX7" fmla="*/ 209067 w 240881"/>
                <a:gd name="connsiteY7" fmla="*/ 82135 h 227573"/>
                <a:gd name="connsiteX8" fmla="*/ 193160 w 240881"/>
                <a:gd name="connsiteY8" fmla="*/ 136674 h 227573"/>
                <a:gd name="connsiteX9" fmla="*/ 111351 w 240881"/>
                <a:gd name="connsiteY9" fmla="*/ 184396 h 227573"/>
                <a:gd name="connsiteX10" fmla="*/ 40905 w 240881"/>
                <a:gd name="connsiteY10" fmla="*/ 227573 h 227573"/>
                <a:gd name="connsiteX11" fmla="*/ 0 w 240881"/>
                <a:gd name="connsiteY11" fmla="*/ 211666 h 227573"/>
                <a:gd name="connsiteX12" fmla="*/ 4545 w 240881"/>
                <a:gd name="connsiteY12" fmla="*/ 207121 h 227573"/>
                <a:gd name="connsiteX13" fmla="*/ 4545 w 240881"/>
                <a:gd name="connsiteY13" fmla="*/ 206290 h 227573"/>
                <a:gd name="connsiteX14" fmla="*/ 0 w 240881"/>
                <a:gd name="connsiteY14" fmla="*/ 204523 h 227573"/>
                <a:gd name="connsiteX15" fmla="*/ 4545 w 240881"/>
                <a:gd name="connsiteY15" fmla="*/ 199978 h 227573"/>
                <a:gd name="connsiteX16" fmla="*/ 4545 w 240881"/>
                <a:gd name="connsiteY16" fmla="*/ 184396 h 227573"/>
                <a:gd name="connsiteX17" fmla="*/ 4545 w 240881"/>
                <a:gd name="connsiteY17" fmla="*/ 177253 h 227573"/>
                <a:gd name="connsiteX18" fmla="*/ 9090 w 240881"/>
                <a:gd name="connsiteY18" fmla="*/ 156801 h 227573"/>
                <a:gd name="connsiteX19" fmla="*/ 29460 w 240881"/>
                <a:gd name="connsiteY19" fmla="*/ 142542 h 227573"/>
                <a:gd name="connsiteX20" fmla="*/ 24997 w 240881"/>
                <a:gd name="connsiteY20" fmla="*/ 132129 h 227573"/>
                <a:gd name="connsiteX21" fmla="*/ 9090 w 240881"/>
                <a:gd name="connsiteY21" fmla="*/ 125312 h 227573"/>
                <a:gd name="connsiteX22" fmla="*/ 9090 w 240881"/>
                <a:gd name="connsiteY22" fmla="*/ 118169 h 227573"/>
                <a:gd name="connsiteX23" fmla="*/ 9090 w 240881"/>
                <a:gd name="connsiteY23" fmla="*/ 93497 h 227573"/>
                <a:gd name="connsiteX24" fmla="*/ 9090 w 240881"/>
                <a:gd name="connsiteY24" fmla="*/ 86354 h 227573"/>
                <a:gd name="connsiteX25" fmla="*/ 15907 w 240881"/>
                <a:gd name="connsiteY25" fmla="*/ 65902 h 227573"/>
                <a:gd name="connsiteX26" fmla="*/ 24997 w 240881"/>
                <a:gd name="connsiteY26" fmla="*/ 54540 h 227573"/>
                <a:gd name="connsiteX27" fmla="*/ 36360 w 240881"/>
                <a:gd name="connsiteY27" fmla="*/ 47722 h 227573"/>
                <a:gd name="connsiteX28" fmla="*/ 36360 w 240881"/>
                <a:gd name="connsiteY28" fmla="*/ 29868 h 227573"/>
                <a:gd name="connsiteX29" fmla="*/ 36360 w 240881"/>
                <a:gd name="connsiteY29" fmla="*/ 22725 h 227573"/>
                <a:gd name="connsiteX30" fmla="*/ 47722 w 240881"/>
                <a:gd name="connsiteY30" fmla="*/ 31815 h 227573"/>
                <a:gd name="connsiteX31" fmla="*/ 90899 w 240881"/>
                <a:gd name="connsiteY31" fmla="*/ 15907 h 227573"/>
                <a:gd name="connsiteX32" fmla="*/ 111351 w 240881"/>
                <a:gd name="connsiteY32" fmla="*/ 27270 h 227573"/>
                <a:gd name="connsiteX33" fmla="*/ 138620 w 240881"/>
                <a:gd name="connsiteY33" fmla="*/ 27270 h 227573"/>
                <a:gd name="connsiteX34" fmla="*/ 181797 w 240881"/>
                <a:gd name="connsiteY34" fmla="*/ 11362 h 227573"/>
                <a:gd name="connsiteX35" fmla="*/ 197704 w 240881"/>
                <a:gd name="connsiteY35" fmla="*/ 11362 h 227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0881" h="227573">
                  <a:moveTo>
                    <a:pt x="240881" y="0"/>
                  </a:moveTo>
                  <a:lnTo>
                    <a:pt x="235354" y="8598"/>
                  </a:lnTo>
                  <a:lnTo>
                    <a:pt x="240881" y="7143"/>
                  </a:lnTo>
                  <a:lnTo>
                    <a:pt x="220429" y="38958"/>
                  </a:lnTo>
                  <a:lnTo>
                    <a:pt x="203599" y="49476"/>
                  </a:lnTo>
                  <a:lnTo>
                    <a:pt x="209067" y="74992"/>
                  </a:lnTo>
                  <a:lnTo>
                    <a:pt x="208184" y="78017"/>
                  </a:lnTo>
                  <a:lnTo>
                    <a:pt x="209067" y="82135"/>
                  </a:lnTo>
                  <a:lnTo>
                    <a:pt x="193160" y="136674"/>
                  </a:lnTo>
                  <a:lnTo>
                    <a:pt x="111351" y="184396"/>
                  </a:lnTo>
                  <a:lnTo>
                    <a:pt x="40905" y="227573"/>
                  </a:lnTo>
                  <a:lnTo>
                    <a:pt x="0" y="211666"/>
                  </a:lnTo>
                  <a:lnTo>
                    <a:pt x="4545" y="207121"/>
                  </a:lnTo>
                  <a:lnTo>
                    <a:pt x="4545" y="206290"/>
                  </a:lnTo>
                  <a:lnTo>
                    <a:pt x="0" y="204523"/>
                  </a:lnTo>
                  <a:lnTo>
                    <a:pt x="4545" y="199978"/>
                  </a:lnTo>
                  <a:lnTo>
                    <a:pt x="4545" y="184396"/>
                  </a:lnTo>
                  <a:lnTo>
                    <a:pt x="4545" y="177253"/>
                  </a:lnTo>
                  <a:lnTo>
                    <a:pt x="9090" y="156801"/>
                  </a:lnTo>
                  <a:lnTo>
                    <a:pt x="29460" y="142542"/>
                  </a:lnTo>
                  <a:lnTo>
                    <a:pt x="24997" y="132129"/>
                  </a:lnTo>
                  <a:lnTo>
                    <a:pt x="9090" y="125312"/>
                  </a:lnTo>
                  <a:lnTo>
                    <a:pt x="9090" y="118169"/>
                  </a:lnTo>
                  <a:lnTo>
                    <a:pt x="9090" y="93497"/>
                  </a:lnTo>
                  <a:lnTo>
                    <a:pt x="9090" y="86354"/>
                  </a:lnTo>
                  <a:lnTo>
                    <a:pt x="15907" y="65902"/>
                  </a:lnTo>
                  <a:lnTo>
                    <a:pt x="24997" y="54540"/>
                  </a:lnTo>
                  <a:lnTo>
                    <a:pt x="36360" y="47722"/>
                  </a:lnTo>
                  <a:lnTo>
                    <a:pt x="36360" y="29868"/>
                  </a:lnTo>
                  <a:lnTo>
                    <a:pt x="36360" y="22725"/>
                  </a:lnTo>
                  <a:lnTo>
                    <a:pt x="47722" y="31815"/>
                  </a:lnTo>
                  <a:lnTo>
                    <a:pt x="90899" y="15907"/>
                  </a:lnTo>
                  <a:lnTo>
                    <a:pt x="111351" y="27270"/>
                  </a:lnTo>
                  <a:lnTo>
                    <a:pt x="138620" y="27270"/>
                  </a:lnTo>
                  <a:lnTo>
                    <a:pt x="181797" y="11362"/>
                  </a:lnTo>
                  <a:lnTo>
                    <a:pt x="197704"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9" name="Freeform 228"/>
            <p:cNvSpPr>
              <a:spLocks/>
            </p:cNvSpPr>
            <p:nvPr/>
          </p:nvSpPr>
          <p:spPr bwMode="auto">
            <a:xfrm>
              <a:off x="5461350" y="2811434"/>
              <a:ext cx="279920" cy="276186"/>
            </a:xfrm>
            <a:custGeom>
              <a:avLst/>
              <a:gdLst>
                <a:gd name="connsiteX0" fmla="*/ 145438 w 373227"/>
                <a:gd name="connsiteY0" fmla="*/ 0 h 368248"/>
                <a:gd name="connsiteX1" fmla="*/ 188615 w 373227"/>
                <a:gd name="connsiteY1" fmla="*/ 4545 h 368248"/>
                <a:gd name="connsiteX2" fmla="*/ 189875 w 373227"/>
                <a:gd name="connsiteY2" fmla="*/ 5806 h 368248"/>
                <a:gd name="connsiteX3" fmla="*/ 200520 w 373227"/>
                <a:gd name="connsiteY3" fmla="*/ 6926 h 368248"/>
                <a:gd name="connsiteX4" fmla="*/ 210583 w 373227"/>
                <a:gd name="connsiteY4" fmla="*/ 16989 h 368248"/>
                <a:gd name="connsiteX5" fmla="*/ 220429 w 373227"/>
                <a:gd name="connsiteY5" fmla="*/ 11362 h 368248"/>
                <a:gd name="connsiteX6" fmla="*/ 223628 w 373227"/>
                <a:gd name="connsiteY6" fmla="*/ 18719 h 368248"/>
                <a:gd name="connsiteX7" fmla="*/ 232334 w 373227"/>
                <a:gd name="connsiteY7" fmla="*/ 13743 h 368248"/>
                <a:gd name="connsiteX8" fmla="*/ 255059 w 373227"/>
                <a:gd name="connsiteY8" fmla="*/ 66010 h 368248"/>
                <a:gd name="connsiteX9" fmla="*/ 280056 w 373227"/>
                <a:gd name="connsiteY9" fmla="*/ 81917 h 368248"/>
                <a:gd name="connsiteX10" fmla="*/ 280056 w 373227"/>
                <a:gd name="connsiteY10" fmla="*/ 109187 h 368248"/>
                <a:gd name="connsiteX11" fmla="*/ 264149 w 373227"/>
                <a:gd name="connsiteY11" fmla="*/ 125094 h 368248"/>
                <a:gd name="connsiteX12" fmla="*/ 255059 w 373227"/>
                <a:gd name="connsiteY12" fmla="*/ 156909 h 368248"/>
                <a:gd name="connsiteX13" fmla="*/ 280056 w 373227"/>
                <a:gd name="connsiteY13" fmla="*/ 200086 h 368248"/>
                <a:gd name="connsiteX14" fmla="*/ 323233 w 373227"/>
                <a:gd name="connsiteY14" fmla="*/ 222810 h 368248"/>
                <a:gd name="connsiteX15" fmla="*/ 345958 w 373227"/>
                <a:gd name="connsiteY15" fmla="*/ 254625 h 368248"/>
                <a:gd name="connsiteX16" fmla="*/ 341413 w 373227"/>
                <a:gd name="connsiteY16" fmla="*/ 286439 h 368248"/>
                <a:gd name="connsiteX17" fmla="*/ 350503 w 373227"/>
                <a:gd name="connsiteY17" fmla="*/ 286439 h 368248"/>
                <a:gd name="connsiteX18" fmla="*/ 350503 w 373227"/>
                <a:gd name="connsiteY18" fmla="*/ 309164 h 368248"/>
                <a:gd name="connsiteX19" fmla="*/ 373227 w 373227"/>
                <a:gd name="connsiteY19" fmla="*/ 329616 h 368248"/>
                <a:gd name="connsiteX20" fmla="*/ 350503 w 373227"/>
                <a:gd name="connsiteY20" fmla="*/ 329616 h 368248"/>
                <a:gd name="connsiteX21" fmla="*/ 323233 w 373227"/>
                <a:gd name="connsiteY21" fmla="*/ 325071 h 368248"/>
                <a:gd name="connsiteX22" fmla="*/ 298236 w 373227"/>
                <a:gd name="connsiteY22" fmla="*/ 368248 h 368248"/>
                <a:gd name="connsiteX23" fmla="*/ 232334 w 373227"/>
                <a:gd name="connsiteY23" fmla="*/ 361431 h 368248"/>
                <a:gd name="connsiteX24" fmla="*/ 230653 w 373227"/>
                <a:gd name="connsiteY24" fmla="*/ 360107 h 368248"/>
                <a:gd name="connsiteX25" fmla="*/ 220429 w 373227"/>
                <a:gd name="connsiteY25" fmla="*/ 359050 h 368248"/>
                <a:gd name="connsiteX26" fmla="*/ 113624 w 373227"/>
                <a:gd name="connsiteY26" fmla="*/ 274969 h 368248"/>
                <a:gd name="connsiteX27" fmla="*/ 59084 w 373227"/>
                <a:gd name="connsiteY27" fmla="*/ 247699 h 368248"/>
                <a:gd name="connsiteX28" fmla="*/ 15908 w 373227"/>
                <a:gd name="connsiteY28" fmla="*/ 236337 h 368248"/>
                <a:gd name="connsiteX29" fmla="*/ 0 w 373227"/>
                <a:gd name="connsiteY29" fmla="*/ 181797 h 368248"/>
                <a:gd name="connsiteX30" fmla="*/ 81809 w 373227"/>
                <a:gd name="connsiteY30" fmla="*/ 134076 h 368248"/>
                <a:gd name="connsiteX31" fmla="*/ 97716 w 373227"/>
                <a:gd name="connsiteY31" fmla="*/ 79536 h 368248"/>
                <a:gd name="connsiteX32" fmla="*/ 90899 w 373227"/>
                <a:gd name="connsiteY32" fmla="*/ 47722 h 368248"/>
                <a:gd name="connsiteX33" fmla="*/ 113624 w 373227"/>
                <a:gd name="connsiteY33" fmla="*/ 36360 h 368248"/>
                <a:gd name="connsiteX34" fmla="*/ 129531 w 373227"/>
                <a:gd name="connsiteY34" fmla="*/ 11362 h 36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73227" h="368248">
                  <a:moveTo>
                    <a:pt x="145438" y="0"/>
                  </a:moveTo>
                  <a:lnTo>
                    <a:pt x="188615" y="4545"/>
                  </a:lnTo>
                  <a:lnTo>
                    <a:pt x="189875" y="5806"/>
                  </a:lnTo>
                  <a:lnTo>
                    <a:pt x="200520" y="6926"/>
                  </a:lnTo>
                  <a:lnTo>
                    <a:pt x="210583" y="16989"/>
                  </a:lnTo>
                  <a:lnTo>
                    <a:pt x="220429" y="11362"/>
                  </a:lnTo>
                  <a:lnTo>
                    <a:pt x="223628" y="18719"/>
                  </a:lnTo>
                  <a:lnTo>
                    <a:pt x="232334" y="13743"/>
                  </a:lnTo>
                  <a:lnTo>
                    <a:pt x="255059" y="66010"/>
                  </a:lnTo>
                  <a:lnTo>
                    <a:pt x="280056" y="81917"/>
                  </a:lnTo>
                  <a:lnTo>
                    <a:pt x="280056" y="109187"/>
                  </a:lnTo>
                  <a:lnTo>
                    <a:pt x="264149" y="125094"/>
                  </a:lnTo>
                  <a:lnTo>
                    <a:pt x="255059" y="156909"/>
                  </a:lnTo>
                  <a:lnTo>
                    <a:pt x="280056" y="200086"/>
                  </a:lnTo>
                  <a:lnTo>
                    <a:pt x="323233" y="222810"/>
                  </a:lnTo>
                  <a:lnTo>
                    <a:pt x="345958" y="254625"/>
                  </a:lnTo>
                  <a:lnTo>
                    <a:pt x="341413" y="286439"/>
                  </a:lnTo>
                  <a:lnTo>
                    <a:pt x="350503" y="286439"/>
                  </a:lnTo>
                  <a:lnTo>
                    <a:pt x="350503" y="309164"/>
                  </a:lnTo>
                  <a:lnTo>
                    <a:pt x="373227" y="329616"/>
                  </a:lnTo>
                  <a:lnTo>
                    <a:pt x="350503" y="329616"/>
                  </a:lnTo>
                  <a:lnTo>
                    <a:pt x="323233" y="325071"/>
                  </a:lnTo>
                  <a:lnTo>
                    <a:pt x="298236" y="368248"/>
                  </a:lnTo>
                  <a:lnTo>
                    <a:pt x="232334" y="361431"/>
                  </a:lnTo>
                  <a:lnTo>
                    <a:pt x="230653" y="360107"/>
                  </a:lnTo>
                  <a:lnTo>
                    <a:pt x="220429" y="359050"/>
                  </a:lnTo>
                  <a:lnTo>
                    <a:pt x="113624" y="274969"/>
                  </a:lnTo>
                  <a:lnTo>
                    <a:pt x="59084" y="247699"/>
                  </a:lnTo>
                  <a:lnTo>
                    <a:pt x="15908" y="236337"/>
                  </a:lnTo>
                  <a:lnTo>
                    <a:pt x="0" y="181797"/>
                  </a:lnTo>
                  <a:lnTo>
                    <a:pt x="81809" y="134076"/>
                  </a:lnTo>
                  <a:lnTo>
                    <a:pt x="97716" y="79536"/>
                  </a:lnTo>
                  <a:lnTo>
                    <a:pt x="90899" y="47722"/>
                  </a:lnTo>
                  <a:lnTo>
                    <a:pt x="113624" y="36360"/>
                  </a:lnTo>
                  <a:lnTo>
                    <a:pt x="129531"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7" name="Freeform 226"/>
            <p:cNvSpPr>
              <a:spLocks/>
            </p:cNvSpPr>
            <p:nvPr/>
          </p:nvSpPr>
          <p:spPr bwMode="auto">
            <a:xfrm>
              <a:off x="5611333" y="2726054"/>
              <a:ext cx="539063" cy="484361"/>
            </a:xfrm>
            <a:custGeom>
              <a:avLst/>
              <a:gdLst>
                <a:gd name="connsiteX0" fmla="*/ 20452 w 718750"/>
                <a:gd name="connsiteY0" fmla="*/ 0 h 645814"/>
                <a:gd name="connsiteX1" fmla="*/ 25871 w 718750"/>
                <a:gd name="connsiteY1" fmla="*/ 14450 h 645814"/>
                <a:gd name="connsiteX2" fmla="*/ 34738 w 718750"/>
                <a:gd name="connsiteY2" fmla="*/ 9524 h 645814"/>
                <a:gd name="connsiteX3" fmla="*/ 41556 w 718750"/>
                <a:gd name="connsiteY3" fmla="*/ 27704 h 645814"/>
                <a:gd name="connsiteX4" fmla="*/ 53845 w 718750"/>
                <a:gd name="connsiteY4" fmla="*/ 39993 h 645814"/>
                <a:gd name="connsiteX5" fmla="*/ 68174 w 718750"/>
                <a:gd name="connsiteY5" fmla="*/ 43177 h 645814"/>
                <a:gd name="connsiteX6" fmla="*/ 86354 w 718750"/>
                <a:gd name="connsiteY6" fmla="*/ 43177 h 645814"/>
                <a:gd name="connsiteX7" fmla="*/ 129531 w 718750"/>
                <a:gd name="connsiteY7" fmla="*/ 11362 h 645814"/>
                <a:gd name="connsiteX8" fmla="*/ 138621 w 718750"/>
                <a:gd name="connsiteY8" fmla="*/ 6818 h 645814"/>
                <a:gd name="connsiteX9" fmla="*/ 147393 w 718750"/>
                <a:gd name="connsiteY9" fmla="*/ 19099 h 645814"/>
                <a:gd name="connsiteX10" fmla="*/ 152907 w 718750"/>
                <a:gd name="connsiteY10" fmla="*/ 16342 h 645814"/>
                <a:gd name="connsiteX11" fmla="*/ 164269 w 718750"/>
                <a:gd name="connsiteY11" fmla="*/ 32249 h 645814"/>
                <a:gd name="connsiteX12" fmla="*/ 152907 w 718750"/>
                <a:gd name="connsiteY12" fmla="*/ 52701 h 645814"/>
                <a:gd name="connsiteX13" fmla="*/ 166107 w 718750"/>
                <a:gd name="connsiteY13" fmla="*/ 65902 h 645814"/>
                <a:gd name="connsiteX14" fmla="*/ 170435 w 718750"/>
                <a:gd name="connsiteY14" fmla="*/ 65902 h 645814"/>
                <a:gd name="connsiteX15" fmla="*/ 172840 w 718750"/>
                <a:gd name="connsiteY15" fmla="*/ 72634 h 645814"/>
                <a:gd name="connsiteX16" fmla="*/ 175631 w 718750"/>
                <a:gd name="connsiteY16" fmla="*/ 75426 h 645814"/>
                <a:gd name="connsiteX17" fmla="*/ 184721 w 718750"/>
                <a:gd name="connsiteY17" fmla="*/ 75426 h 645814"/>
                <a:gd name="connsiteX18" fmla="*/ 193959 w 718750"/>
                <a:gd name="connsiteY18" fmla="*/ 101293 h 645814"/>
                <a:gd name="connsiteX19" fmla="*/ 220429 w 718750"/>
                <a:gd name="connsiteY19" fmla="*/ 109078 h 645814"/>
                <a:gd name="connsiteX20" fmla="*/ 232104 w 718750"/>
                <a:gd name="connsiteY20" fmla="*/ 117834 h 645814"/>
                <a:gd name="connsiteX21" fmla="*/ 234715 w 718750"/>
                <a:gd name="connsiteY21" fmla="*/ 118602 h 645814"/>
                <a:gd name="connsiteX22" fmla="*/ 250024 w 718750"/>
                <a:gd name="connsiteY22" fmla="*/ 130084 h 645814"/>
                <a:gd name="connsiteX23" fmla="*/ 295421 w 718750"/>
                <a:gd name="connsiteY23" fmla="*/ 140893 h 645814"/>
                <a:gd name="connsiteX24" fmla="*/ 354505 w 718750"/>
                <a:gd name="connsiteY24" fmla="*/ 129531 h 645814"/>
                <a:gd name="connsiteX25" fmla="*/ 359050 w 718750"/>
                <a:gd name="connsiteY25" fmla="*/ 120441 h 645814"/>
                <a:gd name="connsiteX26" fmla="*/ 390864 w 718750"/>
                <a:gd name="connsiteY26" fmla="*/ 109078 h 645814"/>
                <a:gd name="connsiteX27" fmla="*/ 418134 w 718750"/>
                <a:gd name="connsiteY27" fmla="*/ 81809 h 645814"/>
                <a:gd name="connsiteX28" fmla="*/ 440858 w 718750"/>
                <a:gd name="connsiteY28" fmla="*/ 81809 h 645814"/>
                <a:gd name="connsiteX29" fmla="*/ 456766 w 718750"/>
                <a:gd name="connsiteY29" fmla="*/ 77264 h 645814"/>
                <a:gd name="connsiteX30" fmla="*/ 484035 w 718750"/>
                <a:gd name="connsiteY30" fmla="*/ 81809 h 645814"/>
                <a:gd name="connsiteX31" fmla="*/ 520395 w 718750"/>
                <a:gd name="connsiteY31" fmla="*/ 102261 h 645814"/>
                <a:gd name="connsiteX32" fmla="*/ 552209 w 718750"/>
                <a:gd name="connsiteY32" fmla="*/ 109078 h 645814"/>
                <a:gd name="connsiteX33" fmla="*/ 562503 w 718750"/>
                <a:gd name="connsiteY33" fmla="*/ 117747 h 645814"/>
                <a:gd name="connsiteX34" fmla="*/ 566495 w 718750"/>
                <a:gd name="connsiteY34" fmla="*/ 118602 h 645814"/>
                <a:gd name="connsiteX35" fmla="*/ 599619 w 718750"/>
                <a:gd name="connsiteY35" fmla="*/ 146496 h 645814"/>
                <a:gd name="connsiteX36" fmla="*/ 622655 w 718750"/>
                <a:gd name="connsiteY36" fmla="*/ 152255 h 645814"/>
                <a:gd name="connsiteX37" fmla="*/ 622655 w 718750"/>
                <a:gd name="connsiteY37" fmla="*/ 158208 h 645814"/>
                <a:gd name="connsiteX38" fmla="*/ 636941 w 718750"/>
                <a:gd name="connsiteY38" fmla="*/ 161779 h 645814"/>
                <a:gd name="connsiteX39" fmla="*/ 636941 w 718750"/>
                <a:gd name="connsiteY39" fmla="*/ 198139 h 645814"/>
                <a:gd name="connsiteX40" fmla="*/ 625579 w 718750"/>
                <a:gd name="connsiteY40" fmla="*/ 252678 h 645814"/>
                <a:gd name="connsiteX41" fmla="*/ 617355 w 718750"/>
                <a:gd name="connsiteY41" fmla="*/ 281462 h 645814"/>
                <a:gd name="connsiteX42" fmla="*/ 618111 w 718750"/>
                <a:gd name="connsiteY42" fmla="*/ 281786 h 645814"/>
                <a:gd name="connsiteX43" fmla="*/ 616572 w 718750"/>
                <a:gd name="connsiteY43" fmla="*/ 284204 h 645814"/>
                <a:gd name="connsiteX44" fmla="*/ 616489 w 718750"/>
                <a:gd name="connsiteY44" fmla="*/ 284492 h 645814"/>
                <a:gd name="connsiteX45" fmla="*/ 632397 w 718750"/>
                <a:gd name="connsiteY45" fmla="*/ 291310 h 645814"/>
                <a:gd name="connsiteX46" fmla="*/ 616489 w 718750"/>
                <a:gd name="connsiteY46" fmla="*/ 316307 h 645814"/>
                <a:gd name="connsiteX47" fmla="*/ 625579 w 718750"/>
                <a:gd name="connsiteY47" fmla="*/ 350394 h 645814"/>
                <a:gd name="connsiteX48" fmla="*/ 630655 w 718750"/>
                <a:gd name="connsiteY48" fmla="*/ 369003 h 645814"/>
                <a:gd name="connsiteX49" fmla="*/ 645380 w 718750"/>
                <a:gd name="connsiteY49" fmla="*/ 372684 h 645814"/>
                <a:gd name="connsiteX50" fmla="*/ 645380 w 718750"/>
                <a:gd name="connsiteY50" fmla="*/ 378637 h 645814"/>
                <a:gd name="connsiteX51" fmla="*/ 659666 w 718750"/>
                <a:gd name="connsiteY51" fmla="*/ 382208 h 645814"/>
                <a:gd name="connsiteX52" fmla="*/ 659666 w 718750"/>
                <a:gd name="connsiteY52" fmla="*/ 414023 h 645814"/>
                <a:gd name="connsiteX53" fmla="*/ 625579 w 718750"/>
                <a:gd name="connsiteY53" fmla="*/ 452655 h 645814"/>
                <a:gd name="connsiteX54" fmla="*/ 641486 w 718750"/>
                <a:gd name="connsiteY54" fmla="*/ 473107 h 645814"/>
                <a:gd name="connsiteX55" fmla="*/ 656585 w 718750"/>
                <a:gd name="connsiteY55" fmla="*/ 495754 h 645814"/>
                <a:gd name="connsiteX56" fmla="*/ 681740 w 718750"/>
                <a:gd name="connsiteY56" fmla="*/ 506760 h 645814"/>
                <a:gd name="connsiteX57" fmla="*/ 681740 w 718750"/>
                <a:gd name="connsiteY57" fmla="*/ 510034 h 645814"/>
                <a:gd name="connsiteX58" fmla="*/ 696026 w 718750"/>
                <a:gd name="connsiteY58" fmla="*/ 516284 h 645814"/>
                <a:gd name="connsiteX59" fmla="*/ 696026 w 718750"/>
                <a:gd name="connsiteY59" fmla="*/ 549473 h 645814"/>
                <a:gd name="connsiteX60" fmla="*/ 697647 w 718750"/>
                <a:gd name="connsiteY60" fmla="*/ 549937 h 645814"/>
                <a:gd name="connsiteX61" fmla="*/ 699652 w 718750"/>
                <a:gd name="connsiteY61" fmla="*/ 555952 h 645814"/>
                <a:gd name="connsiteX62" fmla="*/ 711933 w 718750"/>
                <a:gd name="connsiteY62" fmla="*/ 559461 h 645814"/>
                <a:gd name="connsiteX63" fmla="*/ 718750 w 718750"/>
                <a:gd name="connsiteY63" fmla="*/ 579913 h 645814"/>
                <a:gd name="connsiteX64" fmla="*/ 664211 w 718750"/>
                <a:gd name="connsiteY64" fmla="*/ 602637 h 645814"/>
                <a:gd name="connsiteX65" fmla="*/ 648304 w 718750"/>
                <a:gd name="connsiteY65" fmla="*/ 645814 h 645814"/>
                <a:gd name="connsiteX66" fmla="*/ 582402 w 718750"/>
                <a:gd name="connsiteY66" fmla="*/ 634452 h 645814"/>
                <a:gd name="connsiteX67" fmla="*/ 541498 w 718750"/>
                <a:gd name="connsiteY67" fmla="*/ 629907 h 645814"/>
                <a:gd name="connsiteX68" fmla="*/ 498321 w 718750"/>
                <a:gd name="connsiteY68" fmla="*/ 623090 h 645814"/>
                <a:gd name="connsiteX69" fmla="*/ 496685 w 718750"/>
                <a:gd name="connsiteY69" fmla="*/ 615563 h 645814"/>
                <a:gd name="connsiteX70" fmla="*/ 484035 w 718750"/>
                <a:gd name="connsiteY70" fmla="*/ 613566 h 645814"/>
                <a:gd name="connsiteX71" fmla="*/ 473891 w 718750"/>
                <a:gd name="connsiteY71" fmla="*/ 566903 h 645814"/>
                <a:gd name="connsiteX72" fmla="*/ 464234 w 718750"/>
                <a:gd name="connsiteY72" fmla="*/ 564006 h 645814"/>
                <a:gd name="connsiteX73" fmla="*/ 439237 w 718750"/>
                <a:gd name="connsiteY73" fmla="*/ 570823 h 645814"/>
                <a:gd name="connsiteX74" fmla="*/ 400605 w 718750"/>
                <a:gd name="connsiteY74" fmla="*/ 591275 h 645814"/>
                <a:gd name="connsiteX75" fmla="*/ 357428 w 718750"/>
                <a:gd name="connsiteY75" fmla="*/ 575368 h 645814"/>
                <a:gd name="connsiteX76" fmla="*/ 349017 w 718750"/>
                <a:gd name="connsiteY76" fmla="*/ 568008 h 645814"/>
                <a:gd name="connsiteX77" fmla="*/ 343142 w 718750"/>
                <a:gd name="connsiteY77" fmla="*/ 565844 h 645814"/>
                <a:gd name="connsiteX78" fmla="*/ 315945 w 718750"/>
                <a:gd name="connsiteY78" fmla="*/ 542046 h 645814"/>
                <a:gd name="connsiteX79" fmla="*/ 282437 w 718750"/>
                <a:gd name="connsiteY79" fmla="*/ 532191 h 645814"/>
                <a:gd name="connsiteX80" fmla="*/ 279100 w 718750"/>
                <a:gd name="connsiteY80" fmla="*/ 525887 h 645814"/>
                <a:gd name="connsiteX81" fmla="*/ 268151 w 718750"/>
                <a:gd name="connsiteY81" fmla="*/ 522667 h 645814"/>
                <a:gd name="connsiteX82" fmla="*/ 247699 w 718750"/>
                <a:gd name="connsiteY82" fmla="*/ 484035 h 645814"/>
                <a:gd name="connsiteX83" fmla="*/ 226679 w 718750"/>
                <a:gd name="connsiteY83" fmla="*/ 438493 h 645814"/>
                <a:gd name="connsiteX84" fmla="*/ 211991 w 718750"/>
                <a:gd name="connsiteY84" fmla="*/ 445837 h 645814"/>
                <a:gd name="connsiteX85" fmla="*/ 198947 w 718750"/>
                <a:gd name="connsiteY85" fmla="*/ 435692 h 645814"/>
                <a:gd name="connsiteX86" fmla="*/ 197705 w 718750"/>
                <a:gd name="connsiteY86" fmla="*/ 436313 h 645814"/>
                <a:gd name="connsiteX87" fmla="*/ 190645 w 718750"/>
                <a:gd name="connsiteY87" fmla="*/ 430823 h 645814"/>
                <a:gd name="connsiteX88" fmla="*/ 175631 w 718750"/>
                <a:gd name="connsiteY88" fmla="*/ 445837 h 645814"/>
                <a:gd name="connsiteX89" fmla="*/ 163100 w 718750"/>
                <a:gd name="connsiteY89" fmla="*/ 434559 h 645814"/>
                <a:gd name="connsiteX90" fmla="*/ 161345 w 718750"/>
                <a:gd name="connsiteY90" fmla="*/ 436313 h 645814"/>
                <a:gd name="connsiteX91" fmla="*/ 138621 w 718750"/>
                <a:gd name="connsiteY91" fmla="*/ 415861 h 645814"/>
                <a:gd name="connsiteX92" fmla="*/ 138621 w 718750"/>
                <a:gd name="connsiteY92" fmla="*/ 393136 h 645814"/>
                <a:gd name="connsiteX93" fmla="*/ 129531 w 718750"/>
                <a:gd name="connsiteY93" fmla="*/ 393136 h 645814"/>
                <a:gd name="connsiteX94" fmla="*/ 134076 w 718750"/>
                <a:gd name="connsiteY94" fmla="*/ 361322 h 645814"/>
                <a:gd name="connsiteX95" fmla="*/ 120129 w 718750"/>
                <a:gd name="connsiteY95" fmla="*/ 333429 h 645814"/>
                <a:gd name="connsiteX96" fmla="*/ 82460 w 718750"/>
                <a:gd name="connsiteY96" fmla="*/ 316307 h 645814"/>
                <a:gd name="connsiteX97" fmla="*/ 80079 w 718750"/>
                <a:gd name="connsiteY97" fmla="*/ 312194 h 645814"/>
                <a:gd name="connsiteX98" fmla="*/ 68174 w 718750"/>
                <a:gd name="connsiteY98" fmla="*/ 306783 h 645814"/>
                <a:gd name="connsiteX99" fmla="*/ 43177 w 718750"/>
                <a:gd name="connsiteY99" fmla="*/ 263606 h 645814"/>
                <a:gd name="connsiteX100" fmla="*/ 52267 w 718750"/>
                <a:gd name="connsiteY100" fmla="*/ 227247 h 645814"/>
                <a:gd name="connsiteX101" fmla="*/ 68174 w 718750"/>
                <a:gd name="connsiteY101" fmla="*/ 211339 h 645814"/>
                <a:gd name="connsiteX102" fmla="*/ 68174 w 718750"/>
                <a:gd name="connsiteY102" fmla="*/ 189048 h 645814"/>
                <a:gd name="connsiteX103" fmla="*/ 57463 w 718750"/>
                <a:gd name="connsiteY103" fmla="*/ 182231 h 645814"/>
                <a:gd name="connsiteX104" fmla="*/ 57203 w 718750"/>
                <a:gd name="connsiteY104" fmla="*/ 181633 h 645814"/>
                <a:gd name="connsiteX105" fmla="*/ 43177 w 718750"/>
                <a:gd name="connsiteY105" fmla="*/ 172707 h 645814"/>
                <a:gd name="connsiteX106" fmla="*/ 20452 w 718750"/>
                <a:gd name="connsiteY106" fmla="*/ 120441 h 645814"/>
                <a:gd name="connsiteX107" fmla="*/ 0 w 718750"/>
                <a:gd name="connsiteY107" fmla="*/ 81809 h 645814"/>
                <a:gd name="connsiteX108" fmla="*/ 4545 w 718750"/>
                <a:gd name="connsiteY108" fmla="*/ 65902 h 645814"/>
                <a:gd name="connsiteX109" fmla="*/ 0 w 718750"/>
                <a:gd name="connsiteY109" fmla="*/ 11362 h 645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18750" h="645814">
                  <a:moveTo>
                    <a:pt x="20452" y="0"/>
                  </a:moveTo>
                  <a:lnTo>
                    <a:pt x="25871" y="14450"/>
                  </a:lnTo>
                  <a:lnTo>
                    <a:pt x="34738" y="9524"/>
                  </a:lnTo>
                  <a:lnTo>
                    <a:pt x="41556" y="27704"/>
                  </a:lnTo>
                  <a:lnTo>
                    <a:pt x="53845" y="39993"/>
                  </a:lnTo>
                  <a:lnTo>
                    <a:pt x="68174" y="43177"/>
                  </a:lnTo>
                  <a:lnTo>
                    <a:pt x="86354" y="43177"/>
                  </a:lnTo>
                  <a:lnTo>
                    <a:pt x="129531" y="11362"/>
                  </a:lnTo>
                  <a:lnTo>
                    <a:pt x="138621" y="6818"/>
                  </a:lnTo>
                  <a:lnTo>
                    <a:pt x="147393" y="19099"/>
                  </a:lnTo>
                  <a:lnTo>
                    <a:pt x="152907" y="16342"/>
                  </a:lnTo>
                  <a:lnTo>
                    <a:pt x="164269" y="32249"/>
                  </a:lnTo>
                  <a:lnTo>
                    <a:pt x="152907" y="52701"/>
                  </a:lnTo>
                  <a:lnTo>
                    <a:pt x="166107" y="65902"/>
                  </a:lnTo>
                  <a:lnTo>
                    <a:pt x="170435" y="65902"/>
                  </a:lnTo>
                  <a:lnTo>
                    <a:pt x="172840" y="72634"/>
                  </a:lnTo>
                  <a:lnTo>
                    <a:pt x="175631" y="75426"/>
                  </a:lnTo>
                  <a:lnTo>
                    <a:pt x="184721" y="75426"/>
                  </a:lnTo>
                  <a:lnTo>
                    <a:pt x="193959" y="101293"/>
                  </a:lnTo>
                  <a:lnTo>
                    <a:pt x="220429" y="109078"/>
                  </a:lnTo>
                  <a:lnTo>
                    <a:pt x="232104" y="117834"/>
                  </a:lnTo>
                  <a:lnTo>
                    <a:pt x="234715" y="118602"/>
                  </a:lnTo>
                  <a:lnTo>
                    <a:pt x="250024" y="130084"/>
                  </a:lnTo>
                  <a:lnTo>
                    <a:pt x="295421" y="140893"/>
                  </a:lnTo>
                  <a:lnTo>
                    <a:pt x="354505" y="129531"/>
                  </a:lnTo>
                  <a:lnTo>
                    <a:pt x="359050" y="120441"/>
                  </a:lnTo>
                  <a:lnTo>
                    <a:pt x="390864" y="109078"/>
                  </a:lnTo>
                  <a:lnTo>
                    <a:pt x="418134" y="81809"/>
                  </a:lnTo>
                  <a:lnTo>
                    <a:pt x="440858" y="81809"/>
                  </a:lnTo>
                  <a:lnTo>
                    <a:pt x="456766" y="77264"/>
                  </a:lnTo>
                  <a:lnTo>
                    <a:pt x="484035" y="81809"/>
                  </a:lnTo>
                  <a:lnTo>
                    <a:pt x="520395" y="102261"/>
                  </a:lnTo>
                  <a:lnTo>
                    <a:pt x="552209" y="109078"/>
                  </a:lnTo>
                  <a:lnTo>
                    <a:pt x="562503" y="117747"/>
                  </a:lnTo>
                  <a:lnTo>
                    <a:pt x="566495" y="118602"/>
                  </a:lnTo>
                  <a:lnTo>
                    <a:pt x="599619" y="146496"/>
                  </a:lnTo>
                  <a:lnTo>
                    <a:pt x="622655" y="152255"/>
                  </a:lnTo>
                  <a:lnTo>
                    <a:pt x="622655" y="158208"/>
                  </a:lnTo>
                  <a:lnTo>
                    <a:pt x="636941" y="161779"/>
                  </a:lnTo>
                  <a:lnTo>
                    <a:pt x="636941" y="198139"/>
                  </a:lnTo>
                  <a:lnTo>
                    <a:pt x="625579" y="252678"/>
                  </a:lnTo>
                  <a:lnTo>
                    <a:pt x="617355" y="281462"/>
                  </a:lnTo>
                  <a:lnTo>
                    <a:pt x="618111" y="281786"/>
                  </a:lnTo>
                  <a:lnTo>
                    <a:pt x="616572" y="284204"/>
                  </a:lnTo>
                  <a:lnTo>
                    <a:pt x="616489" y="284492"/>
                  </a:lnTo>
                  <a:lnTo>
                    <a:pt x="632397" y="291310"/>
                  </a:lnTo>
                  <a:lnTo>
                    <a:pt x="616489" y="316307"/>
                  </a:lnTo>
                  <a:lnTo>
                    <a:pt x="625579" y="350394"/>
                  </a:lnTo>
                  <a:lnTo>
                    <a:pt x="630655" y="369003"/>
                  </a:lnTo>
                  <a:lnTo>
                    <a:pt x="645380" y="372684"/>
                  </a:lnTo>
                  <a:lnTo>
                    <a:pt x="645380" y="378637"/>
                  </a:lnTo>
                  <a:lnTo>
                    <a:pt x="659666" y="382208"/>
                  </a:lnTo>
                  <a:lnTo>
                    <a:pt x="659666" y="414023"/>
                  </a:lnTo>
                  <a:lnTo>
                    <a:pt x="625579" y="452655"/>
                  </a:lnTo>
                  <a:lnTo>
                    <a:pt x="641486" y="473107"/>
                  </a:lnTo>
                  <a:lnTo>
                    <a:pt x="656585" y="495754"/>
                  </a:lnTo>
                  <a:lnTo>
                    <a:pt x="681740" y="506760"/>
                  </a:lnTo>
                  <a:lnTo>
                    <a:pt x="681740" y="510034"/>
                  </a:lnTo>
                  <a:lnTo>
                    <a:pt x="696026" y="516284"/>
                  </a:lnTo>
                  <a:lnTo>
                    <a:pt x="696026" y="549473"/>
                  </a:lnTo>
                  <a:lnTo>
                    <a:pt x="697647" y="549937"/>
                  </a:lnTo>
                  <a:lnTo>
                    <a:pt x="699652" y="555952"/>
                  </a:lnTo>
                  <a:lnTo>
                    <a:pt x="711933" y="559461"/>
                  </a:lnTo>
                  <a:lnTo>
                    <a:pt x="718750" y="579913"/>
                  </a:lnTo>
                  <a:lnTo>
                    <a:pt x="664211" y="602637"/>
                  </a:lnTo>
                  <a:lnTo>
                    <a:pt x="648304" y="645814"/>
                  </a:lnTo>
                  <a:lnTo>
                    <a:pt x="582402" y="634452"/>
                  </a:lnTo>
                  <a:lnTo>
                    <a:pt x="541498" y="629907"/>
                  </a:lnTo>
                  <a:lnTo>
                    <a:pt x="498321" y="623090"/>
                  </a:lnTo>
                  <a:lnTo>
                    <a:pt x="496685" y="615563"/>
                  </a:lnTo>
                  <a:lnTo>
                    <a:pt x="484035" y="613566"/>
                  </a:lnTo>
                  <a:lnTo>
                    <a:pt x="473891" y="566903"/>
                  </a:lnTo>
                  <a:lnTo>
                    <a:pt x="464234" y="564006"/>
                  </a:lnTo>
                  <a:lnTo>
                    <a:pt x="439237" y="570823"/>
                  </a:lnTo>
                  <a:lnTo>
                    <a:pt x="400605" y="591275"/>
                  </a:lnTo>
                  <a:lnTo>
                    <a:pt x="357428" y="575368"/>
                  </a:lnTo>
                  <a:lnTo>
                    <a:pt x="349017" y="568008"/>
                  </a:lnTo>
                  <a:lnTo>
                    <a:pt x="343142" y="565844"/>
                  </a:lnTo>
                  <a:lnTo>
                    <a:pt x="315945" y="542046"/>
                  </a:lnTo>
                  <a:lnTo>
                    <a:pt x="282437" y="532191"/>
                  </a:lnTo>
                  <a:lnTo>
                    <a:pt x="279100" y="525887"/>
                  </a:lnTo>
                  <a:lnTo>
                    <a:pt x="268151" y="522667"/>
                  </a:lnTo>
                  <a:lnTo>
                    <a:pt x="247699" y="484035"/>
                  </a:lnTo>
                  <a:lnTo>
                    <a:pt x="226679" y="438493"/>
                  </a:lnTo>
                  <a:lnTo>
                    <a:pt x="211991" y="445837"/>
                  </a:lnTo>
                  <a:lnTo>
                    <a:pt x="198947" y="435692"/>
                  </a:lnTo>
                  <a:lnTo>
                    <a:pt x="197705" y="436313"/>
                  </a:lnTo>
                  <a:lnTo>
                    <a:pt x="190645" y="430823"/>
                  </a:lnTo>
                  <a:lnTo>
                    <a:pt x="175631" y="445837"/>
                  </a:lnTo>
                  <a:lnTo>
                    <a:pt x="163100" y="434559"/>
                  </a:lnTo>
                  <a:lnTo>
                    <a:pt x="161345" y="436313"/>
                  </a:lnTo>
                  <a:lnTo>
                    <a:pt x="138621" y="415861"/>
                  </a:lnTo>
                  <a:lnTo>
                    <a:pt x="138621" y="393136"/>
                  </a:lnTo>
                  <a:lnTo>
                    <a:pt x="129531" y="393136"/>
                  </a:lnTo>
                  <a:lnTo>
                    <a:pt x="134076" y="361322"/>
                  </a:lnTo>
                  <a:lnTo>
                    <a:pt x="120129" y="333429"/>
                  </a:lnTo>
                  <a:lnTo>
                    <a:pt x="82460" y="316307"/>
                  </a:lnTo>
                  <a:lnTo>
                    <a:pt x="80079" y="312194"/>
                  </a:lnTo>
                  <a:lnTo>
                    <a:pt x="68174" y="306783"/>
                  </a:lnTo>
                  <a:lnTo>
                    <a:pt x="43177" y="263606"/>
                  </a:lnTo>
                  <a:lnTo>
                    <a:pt x="52267" y="227247"/>
                  </a:lnTo>
                  <a:lnTo>
                    <a:pt x="68174" y="211339"/>
                  </a:lnTo>
                  <a:lnTo>
                    <a:pt x="68174" y="189048"/>
                  </a:lnTo>
                  <a:lnTo>
                    <a:pt x="57463" y="182231"/>
                  </a:lnTo>
                  <a:lnTo>
                    <a:pt x="57203" y="181633"/>
                  </a:lnTo>
                  <a:lnTo>
                    <a:pt x="43177" y="172707"/>
                  </a:lnTo>
                  <a:lnTo>
                    <a:pt x="20452" y="120441"/>
                  </a:lnTo>
                  <a:lnTo>
                    <a:pt x="0" y="81809"/>
                  </a:lnTo>
                  <a:lnTo>
                    <a:pt x="4545" y="65902"/>
                  </a:lnTo>
                  <a:lnTo>
                    <a:pt x="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82" name="Freeform 22"/>
            <p:cNvSpPr>
              <a:spLocks noEditPoints="1"/>
            </p:cNvSpPr>
            <p:nvPr/>
          </p:nvSpPr>
          <p:spPr bwMode="auto">
            <a:xfrm>
              <a:off x="5632029" y="2654715"/>
              <a:ext cx="153392" cy="129530"/>
            </a:xfrm>
            <a:custGeom>
              <a:avLst/>
              <a:gdLst>
                <a:gd name="T0" fmla="*/ 3 w 90"/>
                <a:gd name="T1" fmla="*/ 45 h 76"/>
                <a:gd name="T2" fmla="*/ 3 w 90"/>
                <a:gd name="T3" fmla="*/ 45 h 76"/>
                <a:gd name="T4" fmla="*/ 7 w 90"/>
                <a:gd name="T5" fmla="*/ 50 h 76"/>
                <a:gd name="T6" fmla="*/ 17 w 90"/>
                <a:gd name="T7" fmla="*/ 50 h 76"/>
                <a:gd name="T8" fmla="*/ 14 w 90"/>
                <a:gd name="T9" fmla="*/ 55 h 76"/>
                <a:gd name="T10" fmla="*/ 21 w 90"/>
                <a:gd name="T11" fmla="*/ 67 h 76"/>
                <a:gd name="T12" fmla="*/ 10 w 90"/>
                <a:gd name="T13" fmla="*/ 64 h 76"/>
                <a:gd name="T14" fmla="*/ 3 w 90"/>
                <a:gd name="T15" fmla="*/ 53 h 76"/>
                <a:gd name="T16" fmla="*/ 0 w 90"/>
                <a:gd name="T17" fmla="*/ 45 h 76"/>
                <a:gd name="T18" fmla="*/ 3 w 90"/>
                <a:gd name="T19" fmla="*/ 45 h 76"/>
                <a:gd name="T20" fmla="*/ 43 w 90"/>
                <a:gd name="T21" fmla="*/ 12 h 76"/>
                <a:gd name="T22" fmla="*/ 43 w 90"/>
                <a:gd name="T23" fmla="*/ 12 h 76"/>
                <a:gd name="T24" fmla="*/ 50 w 90"/>
                <a:gd name="T25" fmla="*/ 15 h 76"/>
                <a:gd name="T26" fmla="*/ 52 w 90"/>
                <a:gd name="T27" fmla="*/ 10 h 76"/>
                <a:gd name="T28" fmla="*/ 62 w 90"/>
                <a:gd name="T29" fmla="*/ 0 h 76"/>
                <a:gd name="T30" fmla="*/ 69 w 90"/>
                <a:gd name="T31" fmla="*/ 12 h 76"/>
                <a:gd name="T32" fmla="*/ 78 w 90"/>
                <a:gd name="T33" fmla="*/ 29 h 76"/>
                <a:gd name="T34" fmla="*/ 85 w 90"/>
                <a:gd name="T35" fmla="*/ 29 h 76"/>
                <a:gd name="T36" fmla="*/ 90 w 90"/>
                <a:gd name="T37" fmla="*/ 34 h 76"/>
                <a:gd name="T38" fmla="*/ 78 w 90"/>
                <a:gd name="T39" fmla="*/ 36 h 76"/>
                <a:gd name="T40" fmla="*/ 74 w 90"/>
                <a:gd name="T41" fmla="*/ 53 h 76"/>
                <a:gd name="T42" fmla="*/ 71 w 90"/>
                <a:gd name="T43" fmla="*/ 60 h 76"/>
                <a:gd name="T44" fmla="*/ 66 w 90"/>
                <a:gd name="T45" fmla="*/ 64 h 76"/>
                <a:gd name="T46" fmla="*/ 66 w 90"/>
                <a:gd name="T47" fmla="*/ 74 h 76"/>
                <a:gd name="T48" fmla="*/ 62 w 90"/>
                <a:gd name="T49" fmla="*/ 76 h 76"/>
                <a:gd name="T50" fmla="*/ 52 w 90"/>
                <a:gd name="T51" fmla="*/ 64 h 76"/>
                <a:gd name="T52" fmla="*/ 57 w 90"/>
                <a:gd name="T53" fmla="*/ 55 h 76"/>
                <a:gd name="T54" fmla="*/ 52 w 90"/>
                <a:gd name="T55" fmla="*/ 48 h 76"/>
                <a:gd name="T56" fmla="*/ 48 w 90"/>
                <a:gd name="T57" fmla="*/ 50 h 76"/>
                <a:gd name="T58" fmla="*/ 29 w 90"/>
                <a:gd name="T59" fmla="*/ 64 h 76"/>
                <a:gd name="T60" fmla="*/ 29 w 90"/>
                <a:gd name="T61" fmla="*/ 50 h 76"/>
                <a:gd name="T62" fmla="*/ 19 w 90"/>
                <a:gd name="T63" fmla="*/ 48 h 76"/>
                <a:gd name="T64" fmla="*/ 14 w 90"/>
                <a:gd name="T65" fmla="*/ 41 h 76"/>
                <a:gd name="T66" fmla="*/ 19 w 90"/>
                <a:gd name="T67" fmla="*/ 36 h 76"/>
                <a:gd name="T68" fmla="*/ 10 w 90"/>
                <a:gd name="T69" fmla="*/ 29 h 76"/>
                <a:gd name="T70" fmla="*/ 12 w 90"/>
                <a:gd name="T71" fmla="*/ 22 h 76"/>
                <a:gd name="T72" fmla="*/ 5 w 90"/>
                <a:gd name="T73" fmla="*/ 19 h 76"/>
                <a:gd name="T74" fmla="*/ 3 w 90"/>
                <a:gd name="T75" fmla="*/ 12 h 76"/>
                <a:gd name="T76" fmla="*/ 7 w 90"/>
                <a:gd name="T77" fmla="*/ 10 h 76"/>
                <a:gd name="T78" fmla="*/ 19 w 90"/>
                <a:gd name="T79" fmla="*/ 15 h 76"/>
                <a:gd name="T80" fmla="*/ 29 w 90"/>
                <a:gd name="T81" fmla="*/ 17 h 76"/>
                <a:gd name="T82" fmla="*/ 31 w 90"/>
                <a:gd name="T83" fmla="*/ 15 h 76"/>
                <a:gd name="T84" fmla="*/ 21 w 90"/>
                <a:gd name="T85" fmla="*/ 3 h 76"/>
                <a:gd name="T86" fmla="*/ 26 w 90"/>
                <a:gd name="T87" fmla="*/ 0 h 76"/>
                <a:gd name="T88" fmla="*/ 31 w 90"/>
                <a:gd name="T89" fmla="*/ 0 h 76"/>
                <a:gd name="T90" fmla="*/ 43 w 90"/>
                <a:gd name="T91" fmla="*/ 1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76">
                  <a:moveTo>
                    <a:pt x="3" y="45"/>
                  </a:moveTo>
                  <a:lnTo>
                    <a:pt x="3" y="45"/>
                  </a:lnTo>
                  <a:lnTo>
                    <a:pt x="7" y="50"/>
                  </a:lnTo>
                  <a:lnTo>
                    <a:pt x="17" y="50"/>
                  </a:lnTo>
                  <a:lnTo>
                    <a:pt x="14" y="55"/>
                  </a:lnTo>
                  <a:lnTo>
                    <a:pt x="21" y="67"/>
                  </a:lnTo>
                  <a:lnTo>
                    <a:pt x="10" y="64"/>
                  </a:lnTo>
                  <a:lnTo>
                    <a:pt x="3" y="53"/>
                  </a:lnTo>
                  <a:lnTo>
                    <a:pt x="0" y="45"/>
                  </a:lnTo>
                  <a:lnTo>
                    <a:pt x="3" y="45"/>
                  </a:lnTo>
                  <a:close/>
                  <a:moveTo>
                    <a:pt x="43" y="12"/>
                  </a:moveTo>
                  <a:lnTo>
                    <a:pt x="43" y="12"/>
                  </a:lnTo>
                  <a:lnTo>
                    <a:pt x="50" y="15"/>
                  </a:lnTo>
                  <a:lnTo>
                    <a:pt x="52" y="10"/>
                  </a:lnTo>
                  <a:lnTo>
                    <a:pt x="62" y="0"/>
                  </a:lnTo>
                  <a:lnTo>
                    <a:pt x="69" y="12"/>
                  </a:lnTo>
                  <a:lnTo>
                    <a:pt x="78" y="29"/>
                  </a:lnTo>
                  <a:lnTo>
                    <a:pt x="85" y="29"/>
                  </a:lnTo>
                  <a:lnTo>
                    <a:pt x="90" y="34"/>
                  </a:lnTo>
                  <a:lnTo>
                    <a:pt x="78" y="36"/>
                  </a:lnTo>
                  <a:lnTo>
                    <a:pt x="74" y="53"/>
                  </a:lnTo>
                  <a:lnTo>
                    <a:pt x="71" y="60"/>
                  </a:lnTo>
                  <a:lnTo>
                    <a:pt x="66" y="64"/>
                  </a:lnTo>
                  <a:lnTo>
                    <a:pt x="66" y="74"/>
                  </a:lnTo>
                  <a:lnTo>
                    <a:pt x="62" y="76"/>
                  </a:lnTo>
                  <a:lnTo>
                    <a:pt x="52" y="64"/>
                  </a:lnTo>
                  <a:lnTo>
                    <a:pt x="57" y="55"/>
                  </a:lnTo>
                  <a:lnTo>
                    <a:pt x="52" y="48"/>
                  </a:lnTo>
                  <a:lnTo>
                    <a:pt x="48" y="50"/>
                  </a:lnTo>
                  <a:lnTo>
                    <a:pt x="29" y="64"/>
                  </a:lnTo>
                  <a:lnTo>
                    <a:pt x="29" y="50"/>
                  </a:lnTo>
                  <a:lnTo>
                    <a:pt x="19" y="48"/>
                  </a:lnTo>
                  <a:lnTo>
                    <a:pt x="14" y="41"/>
                  </a:lnTo>
                  <a:lnTo>
                    <a:pt x="19" y="36"/>
                  </a:lnTo>
                  <a:lnTo>
                    <a:pt x="10" y="29"/>
                  </a:lnTo>
                  <a:lnTo>
                    <a:pt x="12" y="22"/>
                  </a:lnTo>
                  <a:lnTo>
                    <a:pt x="5" y="19"/>
                  </a:lnTo>
                  <a:lnTo>
                    <a:pt x="3" y="12"/>
                  </a:lnTo>
                  <a:lnTo>
                    <a:pt x="7" y="10"/>
                  </a:lnTo>
                  <a:lnTo>
                    <a:pt x="19" y="15"/>
                  </a:lnTo>
                  <a:lnTo>
                    <a:pt x="29" y="17"/>
                  </a:lnTo>
                  <a:lnTo>
                    <a:pt x="31" y="15"/>
                  </a:lnTo>
                  <a:lnTo>
                    <a:pt x="21" y="3"/>
                  </a:lnTo>
                  <a:lnTo>
                    <a:pt x="26" y="0"/>
                  </a:lnTo>
                  <a:lnTo>
                    <a:pt x="31" y="0"/>
                  </a:lnTo>
                  <a:lnTo>
                    <a:pt x="43"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6" name="Freeform 225"/>
            <p:cNvSpPr>
              <a:spLocks/>
            </p:cNvSpPr>
            <p:nvPr/>
          </p:nvSpPr>
          <p:spPr bwMode="auto">
            <a:xfrm>
              <a:off x="5596075" y="2673381"/>
              <a:ext cx="90737" cy="93983"/>
            </a:xfrm>
            <a:custGeom>
              <a:avLst/>
              <a:gdLst>
                <a:gd name="connsiteX0" fmla="*/ 84498 w 120983"/>
                <a:gd name="connsiteY0" fmla="*/ 86354 h 125311"/>
                <a:gd name="connsiteX1" fmla="*/ 86354 w 120983"/>
                <a:gd name="connsiteY1" fmla="*/ 88952 h 125311"/>
                <a:gd name="connsiteX2" fmla="*/ 91533 w 120983"/>
                <a:gd name="connsiteY2" fmla="*/ 89988 h 125311"/>
                <a:gd name="connsiteX3" fmla="*/ 93714 w 120983"/>
                <a:gd name="connsiteY3" fmla="*/ 86354 h 125311"/>
                <a:gd name="connsiteX4" fmla="*/ 61899 w 120983"/>
                <a:gd name="connsiteY4" fmla="*/ 0 h 125311"/>
                <a:gd name="connsiteX5" fmla="*/ 70989 w 120983"/>
                <a:gd name="connsiteY5" fmla="*/ 15907 h 125311"/>
                <a:gd name="connsiteX6" fmla="*/ 82351 w 120983"/>
                <a:gd name="connsiteY6" fmla="*/ 22725 h 125311"/>
                <a:gd name="connsiteX7" fmla="*/ 77807 w 120983"/>
                <a:gd name="connsiteY7" fmla="*/ 38632 h 125311"/>
                <a:gd name="connsiteX8" fmla="*/ 98259 w 120983"/>
                <a:gd name="connsiteY8" fmla="*/ 49994 h 125311"/>
                <a:gd name="connsiteX9" fmla="*/ 86896 w 120983"/>
                <a:gd name="connsiteY9" fmla="*/ 65902 h 125311"/>
                <a:gd name="connsiteX10" fmla="*/ 98259 w 120983"/>
                <a:gd name="connsiteY10" fmla="*/ 81809 h 125311"/>
                <a:gd name="connsiteX11" fmla="*/ 120983 w 120983"/>
                <a:gd name="connsiteY11" fmla="*/ 86354 h 125311"/>
                <a:gd name="connsiteX12" fmla="*/ 120983 w 120983"/>
                <a:gd name="connsiteY12" fmla="*/ 118168 h 125311"/>
                <a:gd name="connsiteX13" fmla="*/ 109078 w 120983"/>
                <a:gd name="connsiteY13" fmla="*/ 118168 h 125311"/>
                <a:gd name="connsiteX14" fmla="*/ 109078 w 120983"/>
                <a:gd name="connsiteY14" fmla="*/ 125311 h 125311"/>
                <a:gd name="connsiteX15" fmla="*/ 90899 w 120983"/>
                <a:gd name="connsiteY15" fmla="*/ 125311 h 125311"/>
                <a:gd name="connsiteX16" fmla="*/ 74991 w 120983"/>
                <a:gd name="connsiteY16" fmla="*/ 104859 h 125311"/>
                <a:gd name="connsiteX17" fmla="*/ 81809 w 120983"/>
                <a:gd name="connsiteY17" fmla="*/ 93497 h 125311"/>
                <a:gd name="connsiteX18" fmla="*/ 65902 w 120983"/>
                <a:gd name="connsiteY18" fmla="*/ 93497 h 125311"/>
                <a:gd name="connsiteX19" fmla="*/ 54539 w 120983"/>
                <a:gd name="connsiteY19" fmla="*/ 82134 h 125311"/>
                <a:gd name="connsiteX20" fmla="*/ 43177 w 120983"/>
                <a:gd name="connsiteY20" fmla="*/ 82134 h 125311"/>
                <a:gd name="connsiteX21" fmla="*/ 31815 w 120983"/>
                <a:gd name="connsiteY21" fmla="*/ 66227 h 125311"/>
                <a:gd name="connsiteX22" fmla="*/ 0 w 120983"/>
                <a:gd name="connsiteY22" fmla="*/ 57137 h 125311"/>
                <a:gd name="connsiteX23" fmla="*/ 6818 w 120983"/>
                <a:gd name="connsiteY23" fmla="*/ 34413 h 125311"/>
                <a:gd name="connsiteX24" fmla="*/ 0 w 120983"/>
                <a:gd name="connsiteY24" fmla="*/ 18505 h 125311"/>
                <a:gd name="connsiteX25" fmla="*/ 13638 w 120983"/>
                <a:gd name="connsiteY25" fmla="*/ 15406 h 125311"/>
                <a:gd name="connsiteX26" fmla="*/ 11905 w 120983"/>
                <a:gd name="connsiteY26" fmla="*/ 11362 h 12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0983" h="125311">
                  <a:moveTo>
                    <a:pt x="84498" y="86354"/>
                  </a:moveTo>
                  <a:lnTo>
                    <a:pt x="86354" y="88952"/>
                  </a:lnTo>
                  <a:lnTo>
                    <a:pt x="91533" y="89988"/>
                  </a:lnTo>
                  <a:lnTo>
                    <a:pt x="93714" y="86354"/>
                  </a:lnTo>
                  <a:close/>
                  <a:moveTo>
                    <a:pt x="61899" y="0"/>
                  </a:moveTo>
                  <a:lnTo>
                    <a:pt x="70989" y="15907"/>
                  </a:lnTo>
                  <a:lnTo>
                    <a:pt x="82351" y="22725"/>
                  </a:lnTo>
                  <a:lnTo>
                    <a:pt x="77807" y="38632"/>
                  </a:lnTo>
                  <a:lnTo>
                    <a:pt x="98259" y="49994"/>
                  </a:lnTo>
                  <a:lnTo>
                    <a:pt x="86896" y="65902"/>
                  </a:lnTo>
                  <a:lnTo>
                    <a:pt x="98259" y="81809"/>
                  </a:lnTo>
                  <a:lnTo>
                    <a:pt x="120983" y="86354"/>
                  </a:lnTo>
                  <a:lnTo>
                    <a:pt x="120983" y="118168"/>
                  </a:lnTo>
                  <a:lnTo>
                    <a:pt x="109078" y="118168"/>
                  </a:lnTo>
                  <a:lnTo>
                    <a:pt x="109078" y="125311"/>
                  </a:lnTo>
                  <a:lnTo>
                    <a:pt x="90899" y="125311"/>
                  </a:lnTo>
                  <a:lnTo>
                    <a:pt x="74991" y="104859"/>
                  </a:lnTo>
                  <a:lnTo>
                    <a:pt x="81809" y="93497"/>
                  </a:lnTo>
                  <a:lnTo>
                    <a:pt x="65902" y="93497"/>
                  </a:lnTo>
                  <a:lnTo>
                    <a:pt x="54539" y="82134"/>
                  </a:lnTo>
                  <a:lnTo>
                    <a:pt x="43177" y="82134"/>
                  </a:lnTo>
                  <a:lnTo>
                    <a:pt x="31815" y="66227"/>
                  </a:lnTo>
                  <a:lnTo>
                    <a:pt x="0" y="57137"/>
                  </a:lnTo>
                  <a:lnTo>
                    <a:pt x="6818" y="34413"/>
                  </a:lnTo>
                  <a:lnTo>
                    <a:pt x="0" y="18505"/>
                  </a:lnTo>
                  <a:lnTo>
                    <a:pt x="13638" y="15406"/>
                  </a:lnTo>
                  <a:lnTo>
                    <a:pt x="11905"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5" name="Freeform 224"/>
            <p:cNvSpPr>
              <a:spLocks/>
            </p:cNvSpPr>
            <p:nvPr/>
          </p:nvSpPr>
          <p:spPr bwMode="auto">
            <a:xfrm>
              <a:off x="5500875" y="2588083"/>
              <a:ext cx="186370" cy="100369"/>
            </a:xfrm>
            <a:custGeom>
              <a:avLst/>
              <a:gdLst>
                <a:gd name="connsiteX0" fmla="*/ 6818 w 248493"/>
                <a:gd name="connsiteY0" fmla="*/ 0 h 133825"/>
                <a:gd name="connsiteX1" fmla="*/ 38632 w 248493"/>
                <a:gd name="connsiteY1" fmla="*/ 9090 h 133825"/>
                <a:gd name="connsiteX2" fmla="*/ 90899 w 248493"/>
                <a:gd name="connsiteY2" fmla="*/ 15907 h 133825"/>
                <a:gd name="connsiteX3" fmla="*/ 140893 w 248493"/>
                <a:gd name="connsiteY3" fmla="*/ 43177 h 133825"/>
                <a:gd name="connsiteX4" fmla="*/ 145438 w 248493"/>
                <a:gd name="connsiteY4" fmla="*/ 52267 h 133825"/>
                <a:gd name="connsiteX5" fmla="*/ 165890 w 248493"/>
                <a:gd name="connsiteY5" fmla="*/ 43177 h 133825"/>
                <a:gd name="connsiteX6" fmla="*/ 204522 w 248493"/>
                <a:gd name="connsiteY6" fmla="*/ 52267 h 133825"/>
                <a:gd name="connsiteX7" fmla="*/ 215885 w 248493"/>
                <a:gd name="connsiteY7" fmla="*/ 74991 h 133825"/>
                <a:gd name="connsiteX8" fmla="*/ 236337 w 248493"/>
                <a:gd name="connsiteY8" fmla="*/ 84081 h 133825"/>
                <a:gd name="connsiteX9" fmla="*/ 226036 w 248493"/>
                <a:gd name="connsiteY9" fmla="*/ 90262 h 133825"/>
                <a:gd name="connsiteX10" fmla="*/ 237131 w 248493"/>
                <a:gd name="connsiteY10" fmla="*/ 95193 h 133825"/>
                <a:gd name="connsiteX11" fmla="*/ 231413 w 248493"/>
                <a:gd name="connsiteY11" fmla="*/ 98624 h 133825"/>
                <a:gd name="connsiteX12" fmla="*/ 247699 w 248493"/>
                <a:gd name="connsiteY12" fmla="*/ 118168 h 133825"/>
                <a:gd name="connsiteX13" fmla="*/ 243154 w 248493"/>
                <a:gd name="connsiteY13" fmla="*/ 122713 h 133825"/>
                <a:gd name="connsiteX14" fmla="*/ 242994 w 248493"/>
                <a:gd name="connsiteY14" fmla="*/ 122681 h 133825"/>
                <a:gd name="connsiteX15" fmla="*/ 248493 w 248493"/>
                <a:gd name="connsiteY15" fmla="*/ 129280 h 133825"/>
                <a:gd name="connsiteX16" fmla="*/ 243948 w 248493"/>
                <a:gd name="connsiteY16" fmla="*/ 133825 h 133825"/>
                <a:gd name="connsiteX17" fmla="*/ 221224 w 248493"/>
                <a:gd name="connsiteY17" fmla="*/ 129280 h 133825"/>
                <a:gd name="connsiteX18" fmla="*/ 193954 w 248493"/>
                <a:gd name="connsiteY18" fmla="*/ 117918 h 133825"/>
                <a:gd name="connsiteX19" fmla="*/ 184864 w 248493"/>
                <a:gd name="connsiteY19" fmla="*/ 129280 h 133825"/>
                <a:gd name="connsiteX20" fmla="*/ 134870 w 248493"/>
                <a:gd name="connsiteY20" fmla="*/ 133825 h 133825"/>
                <a:gd name="connsiteX21" fmla="*/ 98510 w 248493"/>
                <a:gd name="connsiteY21" fmla="*/ 113373 h 133825"/>
                <a:gd name="connsiteX22" fmla="*/ 59878 w 248493"/>
                <a:gd name="connsiteY22" fmla="*/ 113373 h 133825"/>
                <a:gd name="connsiteX23" fmla="*/ 63212 w 248493"/>
                <a:gd name="connsiteY23" fmla="*/ 102261 h 133825"/>
                <a:gd name="connsiteX24" fmla="*/ 59084 w 248493"/>
                <a:gd name="connsiteY24" fmla="*/ 102261 h 133825"/>
                <a:gd name="connsiteX25" fmla="*/ 64452 w 248493"/>
                <a:gd name="connsiteY25" fmla="*/ 84367 h 133825"/>
                <a:gd name="connsiteX26" fmla="*/ 55333 w 248493"/>
                <a:gd name="connsiteY26" fmla="*/ 58834 h 133825"/>
                <a:gd name="connsiteX27" fmla="*/ 39426 w 248493"/>
                <a:gd name="connsiteY27" fmla="*/ 36109 h 133825"/>
                <a:gd name="connsiteX28" fmla="*/ 16702 w 248493"/>
                <a:gd name="connsiteY28" fmla="*/ 31564 h 133825"/>
                <a:gd name="connsiteX29" fmla="*/ 794 w 248493"/>
                <a:gd name="connsiteY29" fmla="*/ 20202 h 133825"/>
                <a:gd name="connsiteX30" fmla="*/ 5944 w 248493"/>
                <a:gd name="connsiteY30" fmla="*/ 13336 h 133825"/>
                <a:gd name="connsiteX31" fmla="*/ 0 w 248493"/>
                <a:gd name="connsiteY31" fmla="*/ 9090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8493" h="133825">
                  <a:moveTo>
                    <a:pt x="6818" y="0"/>
                  </a:moveTo>
                  <a:lnTo>
                    <a:pt x="38632" y="9090"/>
                  </a:lnTo>
                  <a:lnTo>
                    <a:pt x="90899" y="15907"/>
                  </a:lnTo>
                  <a:lnTo>
                    <a:pt x="140893" y="43177"/>
                  </a:lnTo>
                  <a:lnTo>
                    <a:pt x="145438" y="52267"/>
                  </a:lnTo>
                  <a:lnTo>
                    <a:pt x="165890" y="43177"/>
                  </a:lnTo>
                  <a:lnTo>
                    <a:pt x="204522" y="52267"/>
                  </a:lnTo>
                  <a:lnTo>
                    <a:pt x="215885" y="74991"/>
                  </a:lnTo>
                  <a:lnTo>
                    <a:pt x="236337" y="84081"/>
                  </a:lnTo>
                  <a:lnTo>
                    <a:pt x="226036" y="90262"/>
                  </a:lnTo>
                  <a:lnTo>
                    <a:pt x="237131" y="95193"/>
                  </a:lnTo>
                  <a:lnTo>
                    <a:pt x="231413" y="98624"/>
                  </a:lnTo>
                  <a:lnTo>
                    <a:pt x="247699" y="118168"/>
                  </a:lnTo>
                  <a:lnTo>
                    <a:pt x="243154" y="122713"/>
                  </a:lnTo>
                  <a:lnTo>
                    <a:pt x="242994" y="122681"/>
                  </a:lnTo>
                  <a:lnTo>
                    <a:pt x="248493" y="129280"/>
                  </a:lnTo>
                  <a:lnTo>
                    <a:pt x="243948" y="133825"/>
                  </a:lnTo>
                  <a:lnTo>
                    <a:pt x="221224" y="129280"/>
                  </a:lnTo>
                  <a:lnTo>
                    <a:pt x="193954" y="117918"/>
                  </a:lnTo>
                  <a:lnTo>
                    <a:pt x="184864" y="129280"/>
                  </a:lnTo>
                  <a:lnTo>
                    <a:pt x="134870" y="133825"/>
                  </a:lnTo>
                  <a:lnTo>
                    <a:pt x="98510" y="113373"/>
                  </a:lnTo>
                  <a:lnTo>
                    <a:pt x="59878" y="113373"/>
                  </a:lnTo>
                  <a:lnTo>
                    <a:pt x="63212" y="102261"/>
                  </a:lnTo>
                  <a:lnTo>
                    <a:pt x="59084" y="102261"/>
                  </a:lnTo>
                  <a:lnTo>
                    <a:pt x="64452" y="84367"/>
                  </a:lnTo>
                  <a:lnTo>
                    <a:pt x="55333" y="58834"/>
                  </a:lnTo>
                  <a:lnTo>
                    <a:pt x="39426" y="36109"/>
                  </a:lnTo>
                  <a:lnTo>
                    <a:pt x="16702" y="31564"/>
                  </a:lnTo>
                  <a:lnTo>
                    <a:pt x="794" y="20202"/>
                  </a:lnTo>
                  <a:lnTo>
                    <a:pt x="5944" y="13336"/>
                  </a:lnTo>
                  <a:lnTo>
                    <a:pt x="0" y="909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3" name="Freeform 472"/>
            <p:cNvSpPr>
              <a:spLocks/>
            </p:cNvSpPr>
            <p:nvPr/>
          </p:nvSpPr>
          <p:spPr bwMode="auto">
            <a:xfrm>
              <a:off x="5846777" y="2620465"/>
              <a:ext cx="386888" cy="269695"/>
            </a:xfrm>
            <a:custGeom>
              <a:avLst/>
              <a:gdLst>
                <a:gd name="connsiteX0" fmla="*/ 40905 w 515850"/>
                <a:gd name="connsiteY0" fmla="*/ 31815 h 359593"/>
                <a:gd name="connsiteX1" fmla="*/ 15908 w 515850"/>
                <a:gd name="connsiteY1" fmla="*/ 40905 h 359593"/>
                <a:gd name="connsiteX2" fmla="*/ 15204 w 515850"/>
                <a:gd name="connsiteY2" fmla="*/ 44423 h 359593"/>
                <a:gd name="connsiteX3" fmla="*/ 15908 w 515850"/>
                <a:gd name="connsiteY3" fmla="*/ 43720 h 359593"/>
                <a:gd name="connsiteX4" fmla="*/ 42414 w 515850"/>
                <a:gd name="connsiteY4" fmla="*/ 35436 h 359593"/>
                <a:gd name="connsiteX5" fmla="*/ 224974 w 515850"/>
                <a:gd name="connsiteY5" fmla="*/ 0 h 359593"/>
                <a:gd name="connsiteX6" fmla="*/ 272696 w 515850"/>
                <a:gd name="connsiteY6" fmla="*/ 24997 h 359593"/>
                <a:gd name="connsiteX7" fmla="*/ 279514 w 515850"/>
                <a:gd name="connsiteY7" fmla="*/ 63629 h 359593"/>
                <a:gd name="connsiteX8" fmla="*/ 288604 w 515850"/>
                <a:gd name="connsiteY8" fmla="*/ 74992 h 359593"/>
                <a:gd name="connsiteX9" fmla="*/ 331780 w 515850"/>
                <a:gd name="connsiteY9" fmla="*/ 68174 h 359593"/>
                <a:gd name="connsiteX10" fmla="*/ 343143 w 515850"/>
                <a:gd name="connsiteY10" fmla="*/ 79537 h 359593"/>
                <a:gd name="connsiteX11" fmla="*/ 363595 w 515850"/>
                <a:gd name="connsiteY11" fmla="*/ 127258 h 359593"/>
                <a:gd name="connsiteX12" fmla="*/ 402227 w 515850"/>
                <a:gd name="connsiteY12" fmla="*/ 161346 h 359593"/>
                <a:gd name="connsiteX13" fmla="*/ 429496 w 515850"/>
                <a:gd name="connsiteY13" fmla="*/ 181798 h 359593"/>
                <a:gd name="connsiteX14" fmla="*/ 465856 w 515850"/>
                <a:gd name="connsiteY14" fmla="*/ 209067 h 359593"/>
                <a:gd name="connsiteX15" fmla="*/ 515850 w 515850"/>
                <a:gd name="connsiteY15" fmla="*/ 224975 h 359593"/>
                <a:gd name="connsiteX16" fmla="*/ 515850 w 515850"/>
                <a:gd name="connsiteY16" fmla="*/ 236880 h 359593"/>
                <a:gd name="connsiteX17" fmla="*/ 515850 w 515850"/>
                <a:gd name="connsiteY17" fmla="*/ 252244 h 359593"/>
                <a:gd name="connsiteX18" fmla="*/ 515850 w 515850"/>
                <a:gd name="connsiteY18" fmla="*/ 264149 h 359593"/>
                <a:gd name="connsiteX19" fmla="*/ 504488 w 515850"/>
                <a:gd name="connsiteY19" fmla="*/ 264149 h 359593"/>
                <a:gd name="connsiteX20" fmla="*/ 488581 w 515850"/>
                <a:gd name="connsiteY20" fmla="*/ 252787 h 359593"/>
                <a:gd name="connsiteX21" fmla="*/ 481763 w 515850"/>
                <a:gd name="connsiteY21" fmla="*/ 268694 h 359593"/>
                <a:gd name="connsiteX22" fmla="*/ 449949 w 515850"/>
                <a:gd name="connsiteY22" fmla="*/ 275512 h 359593"/>
                <a:gd name="connsiteX23" fmla="*/ 440859 w 515850"/>
                <a:gd name="connsiteY23" fmla="*/ 311871 h 359593"/>
                <a:gd name="connsiteX24" fmla="*/ 422679 w 515850"/>
                <a:gd name="connsiteY24" fmla="*/ 327779 h 359593"/>
                <a:gd name="connsiteX25" fmla="*/ 390865 w 515850"/>
                <a:gd name="connsiteY25" fmla="*/ 334596 h 359593"/>
                <a:gd name="connsiteX26" fmla="*/ 386320 w 515850"/>
                <a:gd name="connsiteY26" fmla="*/ 355048 h 359593"/>
                <a:gd name="connsiteX27" fmla="*/ 354505 w 515850"/>
                <a:gd name="connsiteY27" fmla="*/ 359593 h 359593"/>
                <a:gd name="connsiteX28" fmla="*/ 315873 w 515850"/>
                <a:gd name="connsiteY28" fmla="*/ 343686 h 359593"/>
                <a:gd name="connsiteX29" fmla="*/ 315873 w 515850"/>
                <a:gd name="connsiteY29" fmla="*/ 331781 h 359593"/>
                <a:gd name="connsiteX30" fmla="*/ 315873 w 515850"/>
                <a:gd name="connsiteY30" fmla="*/ 307326 h 359593"/>
                <a:gd name="connsiteX31" fmla="*/ 288604 w 515850"/>
                <a:gd name="connsiteY31" fmla="*/ 300509 h 359593"/>
                <a:gd name="connsiteX32" fmla="*/ 245427 w 515850"/>
                <a:gd name="connsiteY32" fmla="*/ 264149 h 359593"/>
                <a:gd name="connsiteX33" fmla="*/ 213612 w 515850"/>
                <a:gd name="connsiteY33" fmla="*/ 257332 h 359593"/>
                <a:gd name="connsiteX34" fmla="*/ 177253 w 515850"/>
                <a:gd name="connsiteY34" fmla="*/ 236880 h 359593"/>
                <a:gd name="connsiteX35" fmla="*/ 149983 w 515850"/>
                <a:gd name="connsiteY35" fmla="*/ 232335 h 359593"/>
                <a:gd name="connsiteX36" fmla="*/ 134076 w 515850"/>
                <a:gd name="connsiteY36" fmla="*/ 236880 h 359593"/>
                <a:gd name="connsiteX37" fmla="*/ 111351 w 515850"/>
                <a:gd name="connsiteY37" fmla="*/ 236880 h 359593"/>
                <a:gd name="connsiteX38" fmla="*/ 84082 w 515850"/>
                <a:gd name="connsiteY38" fmla="*/ 264149 h 359593"/>
                <a:gd name="connsiteX39" fmla="*/ 52267 w 515850"/>
                <a:gd name="connsiteY39" fmla="*/ 275512 h 359593"/>
                <a:gd name="connsiteX40" fmla="*/ 40905 w 515850"/>
                <a:gd name="connsiteY40" fmla="*/ 241425 h 359593"/>
                <a:gd name="connsiteX41" fmla="*/ 42095 w 515850"/>
                <a:gd name="connsiteY41" fmla="*/ 233091 h 359593"/>
                <a:gd name="connsiteX42" fmla="*/ 40905 w 515850"/>
                <a:gd name="connsiteY42" fmla="*/ 229520 h 359593"/>
                <a:gd name="connsiteX43" fmla="*/ 46152 w 515850"/>
                <a:gd name="connsiteY43" fmla="*/ 192787 h 359593"/>
                <a:gd name="connsiteX44" fmla="*/ 20452 w 515850"/>
                <a:gd name="connsiteY44" fmla="*/ 177795 h 359593"/>
                <a:gd name="connsiteX45" fmla="*/ 23971 w 515850"/>
                <a:gd name="connsiteY45" fmla="*/ 167943 h 359593"/>
                <a:gd name="connsiteX46" fmla="*/ 20452 w 515850"/>
                <a:gd name="connsiteY46" fmla="*/ 165890 h 359593"/>
                <a:gd name="connsiteX47" fmla="*/ 27911 w 515850"/>
                <a:gd name="connsiteY47" fmla="*/ 145005 h 359593"/>
                <a:gd name="connsiteX48" fmla="*/ 4545 w 515850"/>
                <a:gd name="connsiteY48" fmla="*/ 139163 h 359593"/>
                <a:gd name="connsiteX49" fmla="*/ 7996 w 515850"/>
                <a:gd name="connsiteY49" fmla="*/ 128121 h 359593"/>
                <a:gd name="connsiteX50" fmla="*/ 4545 w 515850"/>
                <a:gd name="connsiteY50" fmla="*/ 127258 h 359593"/>
                <a:gd name="connsiteX51" fmla="*/ 15908 w 515850"/>
                <a:gd name="connsiteY51" fmla="*/ 90899 h 359593"/>
                <a:gd name="connsiteX52" fmla="*/ 47722 w 515850"/>
                <a:gd name="connsiteY52" fmla="*/ 102261 h 359593"/>
                <a:gd name="connsiteX53" fmla="*/ 71537 w 515850"/>
                <a:gd name="connsiteY53" fmla="*/ 88653 h 359593"/>
                <a:gd name="connsiteX54" fmla="*/ 52267 w 515850"/>
                <a:gd name="connsiteY54" fmla="*/ 70989 h 359593"/>
                <a:gd name="connsiteX55" fmla="*/ 40905 w 515850"/>
                <a:gd name="connsiteY55" fmla="*/ 43720 h 359593"/>
                <a:gd name="connsiteX56" fmla="*/ 15908 w 515850"/>
                <a:gd name="connsiteY56" fmla="*/ 52810 h 359593"/>
                <a:gd name="connsiteX57" fmla="*/ 9090 w 515850"/>
                <a:gd name="connsiteY57" fmla="*/ 86897 h 359593"/>
                <a:gd name="connsiteX58" fmla="*/ 0 w 515850"/>
                <a:gd name="connsiteY58" fmla="*/ 59627 h 359593"/>
                <a:gd name="connsiteX59" fmla="*/ 2977 w 515850"/>
                <a:gd name="connsiteY59" fmla="*/ 56651 h 359593"/>
                <a:gd name="connsiteX60" fmla="*/ 0 w 515850"/>
                <a:gd name="connsiteY60" fmla="*/ 47722 h 359593"/>
                <a:gd name="connsiteX61" fmla="*/ 15908 w 515850"/>
                <a:gd name="connsiteY61" fmla="*/ 31815 h 359593"/>
                <a:gd name="connsiteX62" fmla="*/ 52267 w 515850"/>
                <a:gd name="connsiteY62" fmla="*/ 20452 h 359593"/>
                <a:gd name="connsiteX63" fmla="*/ 79537 w 515850"/>
                <a:gd name="connsiteY63" fmla="*/ 31815 h 359593"/>
                <a:gd name="connsiteX64" fmla="*/ 106806 w 515850"/>
                <a:gd name="connsiteY64" fmla="*/ 68174 h 359593"/>
                <a:gd name="connsiteX65" fmla="*/ 122713 w 515850"/>
                <a:gd name="connsiteY65" fmla="*/ 68174 h 359593"/>
                <a:gd name="connsiteX66" fmla="*/ 166467 w 515850"/>
                <a:gd name="connsiteY66" fmla="*/ 68174 h 359593"/>
                <a:gd name="connsiteX67" fmla="*/ 161345 w 515850"/>
                <a:gd name="connsiteY67" fmla="*/ 52810 h 359593"/>
                <a:gd name="connsiteX68" fmla="*/ 164747 w 515850"/>
                <a:gd name="connsiteY68" fmla="*/ 51109 h 359593"/>
                <a:gd name="connsiteX69" fmla="*/ 161345 w 515850"/>
                <a:gd name="connsiteY69" fmla="*/ 40905 h 359593"/>
                <a:gd name="connsiteX70" fmla="*/ 193160 w 515850"/>
                <a:gd name="connsiteY70" fmla="*/ 24997 h 359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15850" h="359593">
                  <a:moveTo>
                    <a:pt x="40905" y="31815"/>
                  </a:moveTo>
                  <a:lnTo>
                    <a:pt x="15908" y="40905"/>
                  </a:lnTo>
                  <a:lnTo>
                    <a:pt x="15204" y="44423"/>
                  </a:lnTo>
                  <a:lnTo>
                    <a:pt x="15908" y="43720"/>
                  </a:lnTo>
                  <a:lnTo>
                    <a:pt x="42414" y="35436"/>
                  </a:lnTo>
                  <a:close/>
                  <a:moveTo>
                    <a:pt x="224974" y="0"/>
                  </a:moveTo>
                  <a:lnTo>
                    <a:pt x="272696" y="24997"/>
                  </a:lnTo>
                  <a:lnTo>
                    <a:pt x="279514" y="63629"/>
                  </a:lnTo>
                  <a:lnTo>
                    <a:pt x="288604" y="74992"/>
                  </a:lnTo>
                  <a:lnTo>
                    <a:pt x="331780" y="68174"/>
                  </a:lnTo>
                  <a:lnTo>
                    <a:pt x="343143" y="79537"/>
                  </a:lnTo>
                  <a:lnTo>
                    <a:pt x="363595" y="127258"/>
                  </a:lnTo>
                  <a:lnTo>
                    <a:pt x="402227" y="161346"/>
                  </a:lnTo>
                  <a:lnTo>
                    <a:pt x="429496" y="181798"/>
                  </a:lnTo>
                  <a:lnTo>
                    <a:pt x="465856" y="209067"/>
                  </a:lnTo>
                  <a:lnTo>
                    <a:pt x="515850" y="224975"/>
                  </a:lnTo>
                  <a:lnTo>
                    <a:pt x="515850" y="236880"/>
                  </a:lnTo>
                  <a:lnTo>
                    <a:pt x="515850" y="252244"/>
                  </a:lnTo>
                  <a:lnTo>
                    <a:pt x="515850" y="264149"/>
                  </a:lnTo>
                  <a:lnTo>
                    <a:pt x="504488" y="264149"/>
                  </a:lnTo>
                  <a:lnTo>
                    <a:pt x="488581" y="252787"/>
                  </a:lnTo>
                  <a:lnTo>
                    <a:pt x="481763" y="268694"/>
                  </a:lnTo>
                  <a:lnTo>
                    <a:pt x="449949" y="275512"/>
                  </a:lnTo>
                  <a:lnTo>
                    <a:pt x="440859" y="311871"/>
                  </a:lnTo>
                  <a:lnTo>
                    <a:pt x="422679" y="327779"/>
                  </a:lnTo>
                  <a:lnTo>
                    <a:pt x="390865" y="334596"/>
                  </a:lnTo>
                  <a:lnTo>
                    <a:pt x="386320" y="355048"/>
                  </a:lnTo>
                  <a:lnTo>
                    <a:pt x="354505" y="359593"/>
                  </a:lnTo>
                  <a:lnTo>
                    <a:pt x="315873" y="343686"/>
                  </a:lnTo>
                  <a:lnTo>
                    <a:pt x="315873" y="331781"/>
                  </a:lnTo>
                  <a:lnTo>
                    <a:pt x="315873" y="307326"/>
                  </a:lnTo>
                  <a:lnTo>
                    <a:pt x="288604" y="300509"/>
                  </a:lnTo>
                  <a:lnTo>
                    <a:pt x="245427" y="264149"/>
                  </a:lnTo>
                  <a:lnTo>
                    <a:pt x="213612" y="257332"/>
                  </a:lnTo>
                  <a:lnTo>
                    <a:pt x="177253" y="236880"/>
                  </a:lnTo>
                  <a:lnTo>
                    <a:pt x="149983" y="232335"/>
                  </a:lnTo>
                  <a:lnTo>
                    <a:pt x="134076" y="236880"/>
                  </a:lnTo>
                  <a:lnTo>
                    <a:pt x="111351" y="236880"/>
                  </a:lnTo>
                  <a:lnTo>
                    <a:pt x="84082" y="264149"/>
                  </a:lnTo>
                  <a:lnTo>
                    <a:pt x="52267" y="275512"/>
                  </a:lnTo>
                  <a:lnTo>
                    <a:pt x="40905" y="241425"/>
                  </a:lnTo>
                  <a:lnTo>
                    <a:pt x="42095" y="233091"/>
                  </a:lnTo>
                  <a:lnTo>
                    <a:pt x="40905" y="229520"/>
                  </a:lnTo>
                  <a:lnTo>
                    <a:pt x="46152" y="192787"/>
                  </a:lnTo>
                  <a:lnTo>
                    <a:pt x="20452" y="177795"/>
                  </a:lnTo>
                  <a:lnTo>
                    <a:pt x="23971" y="167943"/>
                  </a:lnTo>
                  <a:lnTo>
                    <a:pt x="20452" y="165890"/>
                  </a:lnTo>
                  <a:lnTo>
                    <a:pt x="27911" y="145005"/>
                  </a:lnTo>
                  <a:lnTo>
                    <a:pt x="4545" y="139163"/>
                  </a:lnTo>
                  <a:lnTo>
                    <a:pt x="7996" y="128121"/>
                  </a:lnTo>
                  <a:lnTo>
                    <a:pt x="4545" y="127258"/>
                  </a:lnTo>
                  <a:lnTo>
                    <a:pt x="15908" y="90899"/>
                  </a:lnTo>
                  <a:lnTo>
                    <a:pt x="47722" y="102261"/>
                  </a:lnTo>
                  <a:lnTo>
                    <a:pt x="71537" y="88653"/>
                  </a:lnTo>
                  <a:lnTo>
                    <a:pt x="52267" y="70989"/>
                  </a:lnTo>
                  <a:lnTo>
                    <a:pt x="40905" y="43720"/>
                  </a:lnTo>
                  <a:lnTo>
                    <a:pt x="15908" y="52810"/>
                  </a:lnTo>
                  <a:lnTo>
                    <a:pt x="9090" y="86897"/>
                  </a:lnTo>
                  <a:lnTo>
                    <a:pt x="0" y="59627"/>
                  </a:lnTo>
                  <a:lnTo>
                    <a:pt x="2977" y="56651"/>
                  </a:lnTo>
                  <a:lnTo>
                    <a:pt x="0" y="47722"/>
                  </a:lnTo>
                  <a:lnTo>
                    <a:pt x="15908" y="31815"/>
                  </a:lnTo>
                  <a:lnTo>
                    <a:pt x="52267" y="20452"/>
                  </a:lnTo>
                  <a:lnTo>
                    <a:pt x="79537" y="31815"/>
                  </a:lnTo>
                  <a:lnTo>
                    <a:pt x="106806" y="68174"/>
                  </a:lnTo>
                  <a:lnTo>
                    <a:pt x="122713" y="68174"/>
                  </a:lnTo>
                  <a:lnTo>
                    <a:pt x="166467" y="68174"/>
                  </a:lnTo>
                  <a:lnTo>
                    <a:pt x="161345" y="52810"/>
                  </a:lnTo>
                  <a:lnTo>
                    <a:pt x="164747" y="51109"/>
                  </a:lnTo>
                  <a:lnTo>
                    <a:pt x="161345" y="40905"/>
                  </a:lnTo>
                  <a:lnTo>
                    <a:pt x="193160"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2" name="Freeform 471"/>
            <p:cNvSpPr>
              <a:spLocks/>
            </p:cNvSpPr>
            <p:nvPr/>
          </p:nvSpPr>
          <p:spPr bwMode="auto">
            <a:xfrm>
              <a:off x="6068342" y="2770367"/>
              <a:ext cx="402226" cy="314089"/>
            </a:xfrm>
            <a:custGeom>
              <a:avLst/>
              <a:gdLst>
                <a:gd name="connsiteX0" fmla="*/ 420069 w 536301"/>
                <a:gd name="connsiteY0" fmla="*/ 91466 h 418785"/>
                <a:gd name="connsiteX1" fmla="*/ 413588 w 536301"/>
                <a:gd name="connsiteY1" fmla="*/ 93171 h 418785"/>
                <a:gd name="connsiteX2" fmla="*/ 412499 w 536301"/>
                <a:gd name="connsiteY2" fmla="*/ 94571 h 418785"/>
                <a:gd name="connsiteX3" fmla="*/ 413588 w 536301"/>
                <a:gd name="connsiteY3" fmla="*/ 96095 h 418785"/>
                <a:gd name="connsiteX4" fmla="*/ 374956 w 536301"/>
                <a:gd name="connsiteY4" fmla="*/ 0 h 418785"/>
                <a:gd name="connsiteX5" fmla="*/ 397681 w 536301"/>
                <a:gd name="connsiteY5" fmla="*/ 11362 h 418785"/>
                <a:gd name="connsiteX6" fmla="*/ 392638 w 536301"/>
                <a:gd name="connsiteY6" fmla="*/ 23127 h 418785"/>
                <a:gd name="connsiteX7" fmla="*/ 397681 w 536301"/>
                <a:gd name="connsiteY7" fmla="*/ 25648 h 418785"/>
                <a:gd name="connsiteX8" fmla="*/ 396986 w 536301"/>
                <a:gd name="connsiteY8" fmla="*/ 27270 h 418785"/>
                <a:gd name="connsiteX9" fmla="*/ 402226 w 536301"/>
                <a:gd name="connsiteY9" fmla="*/ 27270 h 418785"/>
                <a:gd name="connsiteX10" fmla="*/ 402226 w 536301"/>
                <a:gd name="connsiteY10" fmla="*/ 41556 h 418785"/>
                <a:gd name="connsiteX11" fmla="*/ 402226 w 536301"/>
                <a:gd name="connsiteY11" fmla="*/ 65902 h 418785"/>
                <a:gd name="connsiteX12" fmla="*/ 413588 w 536301"/>
                <a:gd name="connsiteY12" fmla="*/ 81809 h 418785"/>
                <a:gd name="connsiteX13" fmla="*/ 429495 w 536301"/>
                <a:gd name="connsiteY13" fmla="*/ 70447 h 418785"/>
                <a:gd name="connsiteX14" fmla="*/ 445403 w 536301"/>
                <a:gd name="connsiteY14" fmla="*/ 65902 h 418785"/>
                <a:gd name="connsiteX15" fmla="*/ 465855 w 536301"/>
                <a:gd name="connsiteY15" fmla="*/ 49994 h 418785"/>
                <a:gd name="connsiteX16" fmla="*/ 493124 w 536301"/>
                <a:gd name="connsiteY16" fmla="*/ 49994 h 418785"/>
                <a:gd name="connsiteX17" fmla="*/ 531756 w 536301"/>
                <a:gd name="connsiteY17" fmla="*/ 49994 h 418785"/>
                <a:gd name="connsiteX18" fmla="*/ 536301 w 536301"/>
                <a:gd name="connsiteY18" fmla="*/ 65902 h 418785"/>
                <a:gd name="connsiteX19" fmla="*/ 532463 w 536301"/>
                <a:gd name="connsiteY19" fmla="*/ 66755 h 418785"/>
                <a:gd name="connsiteX20" fmla="*/ 536301 w 536301"/>
                <a:gd name="connsiteY20" fmla="*/ 80188 h 418785"/>
                <a:gd name="connsiteX21" fmla="*/ 515849 w 536301"/>
                <a:gd name="connsiteY21" fmla="*/ 84733 h 418785"/>
                <a:gd name="connsiteX22" fmla="*/ 499942 w 536301"/>
                <a:gd name="connsiteY22" fmla="*/ 91550 h 418785"/>
                <a:gd name="connsiteX23" fmla="*/ 456765 w 536301"/>
                <a:gd name="connsiteY23" fmla="*/ 96095 h 418785"/>
                <a:gd name="connsiteX24" fmla="*/ 413588 w 536301"/>
                <a:gd name="connsiteY24" fmla="*/ 107457 h 418785"/>
                <a:gd name="connsiteX25" fmla="*/ 400666 w 536301"/>
                <a:gd name="connsiteY25" fmla="*/ 124071 h 418785"/>
                <a:gd name="connsiteX26" fmla="*/ 402226 w 536301"/>
                <a:gd name="connsiteY26" fmla="*/ 129531 h 418785"/>
                <a:gd name="connsiteX27" fmla="*/ 406771 w 536301"/>
                <a:gd name="connsiteY27" fmla="*/ 152255 h 418785"/>
                <a:gd name="connsiteX28" fmla="*/ 404498 w 536301"/>
                <a:gd name="connsiteY28" fmla="*/ 155177 h 418785"/>
                <a:gd name="connsiteX29" fmla="*/ 406771 w 536301"/>
                <a:gd name="connsiteY29" fmla="*/ 166541 h 418785"/>
                <a:gd name="connsiteX30" fmla="*/ 390863 w 536301"/>
                <a:gd name="connsiteY30" fmla="*/ 186994 h 418785"/>
                <a:gd name="connsiteX31" fmla="*/ 390863 w 536301"/>
                <a:gd name="connsiteY31" fmla="*/ 188615 h 418785"/>
                <a:gd name="connsiteX32" fmla="*/ 390863 w 536301"/>
                <a:gd name="connsiteY32" fmla="*/ 202901 h 418785"/>
                <a:gd name="connsiteX33" fmla="*/ 381774 w 536301"/>
                <a:gd name="connsiteY33" fmla="*/ 218808 h 418785"/>
                <a:gd name="connsiteX34" fmla="*/ 350731 w 536301"/>
                <a:gd name="connsiteY34" fmla="*/ 215156 h 418785"/>
                <a:gd name="connsiteX35" fmla="*/ 359049 w 536301"/>
                <a:gd name="connsiteY35" fmla="*/ 231792 h 418785"/>
                <a:gd name="connsiteX36" fmla="*/ 353459 w 536301"/>
                <a:gd name="connsiteY36" fmla="*/ 234897 h 418785"/>
                <a:gd name="connsiteX37" fmla="*/ 359049 w 536301"/>
                <a:gd name="connsiteY37" fmla="*/ 246078 h 418785"/>
                <a:gd name="connsiteX38" fmla="*/ 338597 w 536301"/>
                <a:gd name="connsiteY38" fmla="*/ 257440 h 418785"/>
                <a:gd name="connsiteX39" fmla="*/ 322690 w 536301"/>
                <a:gd name="connsiteY39" fmla="*/ 284710 h 418785"/>
                <a:gd name="connsiteX40" fmla="*/ 322690 w 536301"/>
                <a:gd name="connsiteY40" fmla="*/ 297693 h 418785"/>
                <a:gd name="connsiteX41" fmla="*/ 322690 w 536301"/>
                <a:gd name="connsiteY41" fmla="*/ 311979 h 418785"/>
                <a:gd name="connsiteX42" fmla="*/ 304510 w 536301"/>
                <a:gd name="connsiteY42" fmla="*/ 321069 h 418785"/>
                <a:gd name="connsiteX43" fmla="*/ 295420 w 536301"/>
                <a:gd name="connsiteY43" fmla="*/ 316524 h 418785"/>
                <a:gd name="connsiteX44" fmla="*/ 268151 w 536301"/>
                <a:gd name="connsiteY44" fmla="*/ 321069 h 418785"/>
                <a:gd name="connsiteX45" fmla="*/ 263606 w 536301"/>
                <a:gd name="connsiteY45" fmla="*/ 339249 h 418785"/>
                <a:gd name="connsiteX46" fmla="*/ 236336 w 536301"/>
                <a:gd name="connsiteY46" fmla="*/ 339249 h 418785"/>
                <a:gd name="connsiteX47" fmla="*/ 213612 w 536301"/>
                <a:gd name="connsiteY47" fmla="*/ 359701 h 418785"/>
                <a:gd name="connsiteX48" fmla="*/ 213612 w 536301"/>
                <a:gd name="connsiteY48" fmla="*/ 384047 h 418785"/>
                <a:gd name="connsiteX49" fmla="*/ 213612 w 536301"/>
                <a:gd name="connsiteY49" fmla="*/ 398333 h 418785"/>
                <a:gd name="connsiteX50" fmla="*/ 165890 w 536301"/>
                <a:gd name="connsiteY50" fmla="*/ 414240 h 418785"/>
                <a:gd name="connsiteX51" fmla="*/ 138620 w 536301"/>
                <a:gd name="connsiteY51" fmla="*/ 407423 h 418785"/>
                <a:gd name="connsiteX52" fmla="*/ 127258 w 536301"/>
                <a:gd name="connsiteY52" fmla="*/ 418785 h 418785"/>
                <a:gd name="connsiteX53" fmla="*/ 111351 w 536301"/>
                <a:gd name="connsiteY53" fmla="*/ 414240 h 418785"/>
                <a:gd name="connsiteX54" fmla="*/ 74991 w 536301"/>
                <a:gd name="connsiteY54" fmla="*/ 418785 h 418785"/>
                <a:gd name="connsiteX55" fmla="*/ 9090 w 536301"/>
                <a:gd name="connsiteY55" fmla="*/ 398333 h 418785"/>
                <a:gd name="connsiteX56" fmla="*/ 18986 w 536301"/>
                <a:gd name="connsiteY56" fmla="*/ 387118 h 418785"/>
                <a:gd name="connsiteX57" fmla="*/ 9090 w 536301"/>
                <a:gd name="connsiteY57" fmla="*/ 384047 h 418785"/>
                <a:gd name="connsiteX58" fmla="*/ 43177 w 536301"/>
                <a:gd name="connsiteY58" fmla="*/ 345415 h 418785"/>
                <a:gd name="connsiteX59" fmla="*/ 43177 w 536301"/>
                <a:gd name="connsiteY59" fmla="*/ 332431 h 418785"/>
                <a:gd name="connsiteX60" fmla="*/ 15907 w 536301"/>
                <a:gd name="connsiteY60" fmla="*/ 327886 h 418785"/>
                <a:gd name="connsiteX61" fmla="*/ 9090 w 536301"/>
                <a:gd name="connsiteY61" fmla="*/ 296072 h 418785"/>
                <a:gd name="connsiteX62" fmla="*/ 0 w 536301"/>
                <a:gd name="connsiteY62" fmla="*/ 261985 h 418785"/>
                <a:gd name="connsiteX63" fmla="*/ 2837 w 536301"/>
                <a:gd name="connsiteY63" fmla="*/ 258337 h 418785"/>
                <a:gd name="connsiteX64" fmla="*/ 0 w 536301"/>
                <a:gd name="connsiteY64" fmla="*/ 247699 h 418785"/>
                <a:gd name="connsiteX65" fmla="*/ 8764 w 536301"/>
                <a:gd name="connsiteY65" fmla="*/ 236431 h 418785"/>
                <a:gd name="connsiteX66" fmla="*/ 0 w 536301"/>
                <a:gd name="connsiteY66" fmla="*/ 230170 h 418785"/>
                <a:gd name="connsiteX67" fmla="*/ 3390 w 536301"/>
                <a:gd name="connsiteY67" fmla="*/ 218306 h 418785"/>
                <a:gd name="connsiteX68" fmla="*/ 0 w 536301"/>
                <a:gd name="connsiteY68" fmla="*/ 215884 h 418785"/>
                <a:gd name="connsiteX69" fmla="*/ 9090 w 536301"/>
                <a:gd name="connsiteY69" fmla="*/ 184070 h 418785"/>
                <a:gd name="connsiteX70" fmla="*/ 20452 w 536301"/>
                <a:gd name="connsiteY70" fmla="*/ 129531 h 418785"/>
                <a:gd name="connsiteX71" fmla="*/ 59084 w 536301"/>
                <a:gd name="connsiteY71" fmla="*/ 145438 h 418785"/>
                <a:gd name="connsiteX72" fmla="*/ 90899 w 536301"/>
                <a:gd name="connsiteY72" fmla="*/ 140893 h 418785"/>
                <a:gd name="connsiteX73" fmla="*/ 95444 w 536301"/>
                <a:gd name="connsiteY73" fmla="*/ 120441 h 418785"/>
                <a:gd name="connsiteX74" fmla="*/ 127258 w 536301"/>
                <a:gd name="connsiteY74" fmla="*/ 113623 h 418785"/>
                <a:gd name="connsiteX75" fmla="*/ 145438 w 536301"/>
                <a:gd name="connsiteY75" fmla="*/ 97716 h 418785"/>
                <a:gd name="connsiteX76" fmla="*/ 154528 w 536301"/>
                <a:gd name="connsiteY76" fmla="*/ 65902 h 418785"/>
                <a:gd name="connsiteX77" fmla="*/ 186342 w 536301"/>
                <a:gd name="connsiteY77" fmla="*/ 54539 h 418785"/>
                <a:gd name="connsiteX78" fmla="*/ 193160 w 536301"/>
                <a:gd name="connsiteY78" fmla="*/ 38632 h 418785"/>
                <a:gd name="connsiteX79" fmla="*/ 209067 w 536301"/>
                <a:gd name="connsiteY79" fmla="*/ 49994 h 418785"/>
                <a:gd name="connsiteX80" fmla="*/ 220429 w 536301"/>
                <a:gd name="connsiteY80" fmla="*/ 49994 h 418785"/>
                <a:gd name="connsiteX81" fmla="*/ 240881 w 536301"/>
                <a:gd name="connsiteY81" fmla="*/ 49994 h 418785"/>
                <a:gd name="connsiteX82" fmla="*/ 268151 w 536301"/>
                <a:gd name="connsiteY82" fmla="*/ 61357 h 418785"/>
                <a:gd name="connsiteX83" fmla="*/ 279513 w 536301"/>
                <a:gd name="connsiteY83" fmla="*/ 70447 h 418785"/>
                <a:gd name="connsiteX84" fmla="*/ 304510 w 536301"/>
                <a:gd name="connsiteY84" fmla="*/ 54539 h 418785"/>
                <a:gd name="connsiteX85" fmla="*/ 315872 w 536301"/>
                <a:gd name="connsiteY85" fmla="*/ 61357 h 418785"/>
                <a:gd name="connsiteX86" fmla="*/ 331779 w 536301"/>
                <a:gd name="connsiteY86" fmla="*/ 43177 h 418785"/>
                <a:gd name="connsiteX87" fmla="*/ 354504 w 536301"/>
                <a:gd name="connsiteY87" fmla="*/ 43177 h 418785"/>
                <a:gd name="connsiteX88" fmla="*/ 354504 w 536301"/>
                <a:gd name="connsiteY88" fmla="*/ 38632 h 418785"/>
                <a:gd name="connsiteX89" fmla="*/ 359049 w 536301"/>
                <a:gd name="connsiteY89" fmla="*/ 18180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36301" h="418785">
                  <a:moveTo>
                    <a:pt x="420069" y="91466"/>
                  </a:moveTo>
                  <a:lnTo>
                    <a:pt x="413588" y="93171"/>
                  </a:lnTo>
                  <a:lnTo>
                    <a:pt x="412499" y="94571"/>
                  </a:lnTo>
                  <a:lnTo>
                    <a:pt x="413588" y="96095"/>
                  </a:lnTo>
                  <a:close/>
                  <a:moveTo>
                    <a:pt x="374956" y="0"/>
                  </a:moveTo>
                  <a:lnTo>
                    <a:pt x="397681" y="11362"/>
                  </a:lnTo>
                  <a:lnTo>
                    <a:pt x="392638" y="23127"/>
                  </a:lnTo>
                  <a:lnTo>
                    <a:pt x="397681" y="25648"/>
                  </a:lnTo>
                  <a:lnTo>
                    <a:pt x="396986" y="27270"/>
                  </a:lnTo>
                  <a:lnTo>
                    <a:pt x="402226" y="27270"/>
                  </a:lnTo>
                  <a:lnTo>
                    <a:pt x="402226" y="41556"/>
                  </a:lnTo>
                  <a:lnTo>
                    <a:pt x="402226" y="65902"/>
                  </a:lnTo>
                  <a:lnTo>
                    <a:pt x="413588" y="81809"/>
                  </a:lnTo>
                  <a:lnTo>
                    <a:pt x="429495" y="70447"/>
                  </a:lnTo>
                  <a:lnTo>
                    <a:pt x="445403" y="65902"/>
                  </a:lnTo>
                  <a:lnTo>
                    <a:pt x="465855" y="49994"/>
                  </a:lnTo>
                  <a:lnTo>
                    <a:pt x="493124" y="49994"/>
                  </a:lnTo>
                  <a:lnTo>
                    <a:pt x="531756" y="49994"/>
                  </a:lnTo>
                  <a:lnTo>
                    <a:pt x="536301" y="65902"/>
                  </a:lnTo>
                  <a:lnTo>
                    <a:pt x="532463" y="66755"/>
                  </a:lnTo>
                  <a:lnTo>
                    <a:pt x="536301" y="80188"/>
                  </a:lnTo>
                  <a:lnTo>
                    <a:pt x="515849" y="84733"/>
                  </a:lnTo>
                  <a:lnTo>
                    <a:pt x="499942" y="91550"/>
                  </a:lnTo>
                  <a:lnTo>
                    <a:pt x="456765" y="96095"/>
                  </a:lnTo>
                  <a:lnTo>
                    <a:pt x="413588" y="107457"/>
                  </a:lnTo>
                  <a:lnTo>
                    <a:pt x="400666" y="124071"/>
                  </a:lnTo>
                  <a:lnTo>
                    <a:pt x="402226" y="129531"/>
                  </a:lnTo>
                  <a:lnTo>
                    <a:pt x="406771" y="152255"/>
                  </a:lnTo>
                  <a:lnTo>
                    <a:pt x="404498" y="155177"/>
                  </a:lnTo>
                  <a:lnTo>
                    <a:pt x="406771" y="166541"/>
                  </a:lnTo>
                  <a:lnTo>
                    <a:pt x="390863" y="186994"/>
                  </a:lnTo>
                  <a:lnTo>
                    <a:pt x="390863" y="188615"/>
                  </a:lnTo>
                  <a:lnTo>
                    <a:pt x="390863" y="202901"/>
                  </a:lnTo>
                  <a:lnTo>
                    <a:pt x="381774" y="218808"/>
                  </a:lnTo>
                  <a:lnTo>
                    <a:pt x="350731" y="215156"/>
                  </a:lnTo>
                  <a:lnTo>
                    <a:pt x="359049" y="231792"/>
                  </a:lnTo>
                  <a:lnTo>
                    <a:pt x="353459" y="234897"/>
                  </a:lnTo>
                  <a:lnTo>
                    <a:pt x="359049" y="246078"/>
                  </a:lnTo>
                  <a:lnTo>
                    <a:pt x="338597" y="257440"/>
                  </a:lnTo>
                  <a:lnTo>
                    <a:pt x="322690" y="284710"/>
                  </a:lnTo>
                  <a:lnTo>
                    <a:pt x="322690" y="297693"/>
                  </a:lnTo>
                  <a:lnTo>
                    <a:pt x="322690" y="311979"/>
                  </a:lnTo>
                  <a:lnTo>
                    <a:pt x="304510" y="321069"/>
                  </a:lnTo>
                  <a:lnTo>
                    <a:pt x="295420" y="316524"/>
                  </a:lnTo>
                  <a:lnTo>
                    <a:pt x="268151" y="321069"/>
                  </a:lnTo>
                  <a:lnTo>
                    <a:pt x="263606" y="339249"/>
                  </a:lnTo>
                  <a:lnTo>
                    <a:pt x="236336" y="339249"/>
                  </a:lnTo>
                  <a:lnTo>
                    <a:pt x="213612" y="359701"/>
                  </a:lnTo>
                  <a:lnTo>
                    <a:pt x="213612" y="384047"/>
                  </a:lnTo>
                  <a:lnTo>
                    <a:pt x="213612" y="398333"/>
                  </a:lnTo>
                  <a:lnTo>
                    <a:pt x="165890" y="414240"/>
                  </a:lnTo>
                  <a:lnTo>
                    <a:pt x="138620" y="407423"/>
                  </a:lnTo>
                  <a:lnTo>
                    <a:pt x="127258" y="418785"/>
                  </a:lnTo>
                  <a:lnTo>
                    <a:pt x="111351" y="414240"/>
                  </a:lnTo>
                  <a:lnTo>
                    <a:pt x="74991" y="418785"/>
                  </a:lnTo>
                  <a:lnTo>
                    <a:pt x="9090" y="398333"/>
                  </a:lnTo>
                  <a:lnTo>
                    <a:pt x="18986" y="387118"/>
                  </a:lnTo>
                  <a:lnTo>
                    <a:pt x="9090" y="384047"/>
                  </a:lnTo>
                  <a:lnTo>
                    <a:pt x="43177" y="345415"/>
                  </a:lnTo>
                  <a:lnTo>
                    <a:pt x="43177" y="332431"/>
                  </a:lnTo>
                  <a:lnTo>
                    <a:pt x="15907" y="327886"/>
                  </a:lnTo>
                  <a:lnTo>
                    <a:pt x="9090" y="296072"/>
                  </a:lnTo>
                  <a:lnTo>
                    <a:pt x="0" y="261985"/>
                  </a:lnTo>
                  <a:lnTo>
                    <a:pt x="2837" y="258337"/>
                  </a:lnTo>
                  <a:lnTo>
                    <a:pt x="0" y="247699"/>
                  </a:lnTo>
                  <a:lnTo>
                    <a:pt x="8764" y="236431"/>
                  </a:lnTo>
                  <a:lnTo>
                    <a:pt x="0" y="230170"/>
                  </a:lnTo>
                  <a:lnTo>
                    <a:pt x="3390" y="218306"/>
                  </a:lnTo>
                  <a:lnTo>
                    <a:pt x="0" y="215884"/>
                  </a:lnTo>
                  <a:lnTo>
                    <a:pt x="9090" y="184070"/>
                  </a:lnTo>
                  <a:lnTo>
                    <a:pt x="20452" y="129531"/>
                  </a:lnTo>
                  <a:lnTo>
                    <a:pt x="59084" y="145438"/>
                  </a:lnTo>
                  <a:lnTo>
                    <a:pt x="90899" y="140893"/>
                  </a:lnTo>
                  <a:lnTo>
                    <a:pt x="95444" y="120441"/>
                  </a:lnTo>
                  <a:lnTo>
                    <a:pt x="127258" y="113623"/>
                  </a:lnTo>
                  <a:lnTo>
                    <a:pt x="145438" y="97716"/>
                  </a:lnTo>
                  <a:lnTo>
                    <a:pt x="154528" y="65902"/>
                  </a:lnTo>
                  <a:lnTo>
                    <a:pt x="186342" y="54539"/>
                  </a:lnTo>
                  <a:lnTo>
                    <a:pt x="193160" y="38632"/>
                  </a:lnTo>
                  <a:lnTo>
                    <a:pt x="209067" y="49994"/>
                  </a:lnTo>
                  <a:lnTo>
                    <a:pt x="220429" y="49994"/>
                  </a:lnTo>
                  <a:lnTo>
                    <a:pt x="240881" y="49994"/>
                  </a:lnTo>
                  <a:lnTo>
                    <a:pt x="268151" y="61357"/>
                  </a:lnTo>
                  <a:lnTo>
                    <a:pt x="279513" y="70447"/>
                  </a:lnTo>
                  <a:lnTo>
                    <a:pt x="304510" y="54539"/>
                  </a:lnTo>
                  <a:lnTo>
                    <a:pt x="315872" y="61357"/>
                  </a:lnTo>
                  <a:lnTo>
                    <a:pt x="331779" y="43177"/>
                  </a:lnTo>
                  <a:lnTo>
                    <a:pt x="354504" y="43177"/>
                  </a:lnTo>
                  <a:lnTo>
                    <a:pt x="354504" y="38632"/>
                  </a:lnTo>
                  <a:lnTo>
                    <a:pt x="359049" y="1818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1" name="Freeform 470"/>
            <p:cNvSpPr>
              <a:spLocks/>
            </p:cNvSpPr>
            <p:nvPr/>
          </p:nvSpPr>
          <p:spPr bwMode="auto">
            <a:xfrm>
              <a:off x="6257525" y="2683526"/>
              <a:ext cx="209636" cy="160697"/>
            </a:xfrm>
            <a:custGeom>
              <a:avLst/>
              <a:gdLst>
                <a:gd name="connsiteX0" fmla="*/ 118169 w 279514"/>
                <a:gd name="connsiteY0" fmla="*/ 0 h 214263"/>
                <a:gd name="connsiteX1" fmla="*/ 115169 w 279514"/>
                <a:gd name="connsiteY1" fmla="*/ 15000 h 214263"/>
                <a:gd name="connsiteX2" fmla="*/ 118169 w 279514"/>
                <a:gd name="connsiteY2" fmla="*/ 14286 h 214263"/>
                <a:gd name="connsiteX3" fmla="*/ 115305 w 279514"/>
                <a:gd name="connsiteY3" fmla="*/ 28607 h 214263"/>
                <a:gd name="connsiteX4" fmla="*/ 118169 w 279514"/>
                <a:gd name="connsiteY4" fmla="*/ 38632 h 214263"/>
                <a:gd name="connsiteX5" fmla="*/ 134076 w 279514"/>
                <a:gd name="connsiteY5" fmla="*/ 34087 h 214263"/>
                <a:gd name="connsiteX6" fmla="*/ 118169 w 279514"/>
                <a:gd name="connsiteY6" fmla="*/ 49994 h 214263"/>
                <a:gd name="connsiteX7" fmla="*/ 117289 w 279514"/>
                <a:gd name="connsiteY7" fmla="*/ 49839 h 214263"/>
                <a:gd name="connsiteX8" fmla="*/ 118169 w 279514"/>
                <a:gd name="connsiteY8" fmla="*/ 52918 h 214263"/>
                <a:gd name="connsiteX9" fmla="*/ 134076 w 279514"/>
                <a:gd name="connsiteY9" fmla="*/ 48373 h 214263"/>
                <a:gd name="connsiteX10" fmla="*/ 118169 w 279514"/>
                <a:gd name="connsiteY10" fmla="*/ 64280 h 214263"/>
                <a:gd name="connsiteX11" fmla="*/ 79537 w 279514"/>
                <a:gd name="connsiteY11" fmla="*/ 57463 h 214263"/>
                <a:gd name="connsiteX12" fmla="*/ 77421 w 279514"/>
                <a:gd name="connsiteY12" fmla="*/ 70161 h 214263"/>
                <a:gd name="connsiteX13" fmla="*/ 113624 w 279514"/>
                <a:gd name="connsiteY13" fmla="*/ 65902 h 214263"/>
                <a:gd name="connsiteX14" fmla="*/ 161345 w 279514"/>
                <a:gd name="connsiteY14" fmla="*/ 81809 h 214263"/>
                <a:gd name="connsiteX15" fmla="*/ 231792 w 279514"/>
                <a:gd name="connsiteY15" fmla="*/ 77264 h 214263"/>
                <a:gd name="connsiteX16" fmla="*/ 240882 w 279514"/>
                <a:gd name="connsiteY16" fmla="*/ 118168 h 214263"/>
                <a:gd name="connsiteX17" fmla="*/ 252244 w 279514"/>
                <a:gd name="connsiteY17" fmla="*/ 113623 h 214263"/>
                <a:gd name="connsiteX18" fmla="*/ 272697 w 279514"/>
                <a:gd name="connsiteY18" fmla="*/ 124986 h 214263"/>
                <a:gd name="connsiteX19" fmla="*/ 272697 w 279514"/>
                <a:gd name="connsiteY19" fmla="*/ 139272 h 214263"/>
                <a:gd name="connsiteX20" fmla="*/ 272697 w 279514"/>
                <a:gd name="connsiteY20" fmla="*/ 140893 h 214263"/>
                <a:gd name="connsiteX21" fmla="*/ 279514 w 279514"/>
                <a:gd name="connsiteY21" fmla="*/ 168163 h 214263"/>
                <a:gd name="connsiteX22" fmla="*/ 275943 w 279514"/>
                <a:gd name="connsiteY22" fmla="*/ 168163 h 214263"/>
                <a:gd name="connsiteX23" fmla="*/ 279514 w 279514"/>
                <a:gd name="connsiteY23" fmla="*/ 182449 h 214263"/>
                <a:gd name="connsiteX24" fmla="*/ 240882 w 279514"/>
                <a:gd name="connsiteY24" fmla="*/ 182449 h 214263"/>
                <a:gd name="connsiteX25" fmla="*/ 213612 w 279514"/>
                <a:gd name="connsiteY25" fmla="*/ 175631 h 214263"/>
                <a:gd name="connsiteX26" fmla="*/ 193160 w 279514"/>
                <a:gd name="connsiteY26" fmla="*/ 198356 h 214263"/>
                <a:gd name="connsiteX27" fmla="*/ 177253 w 279514"/>
                <a:gd name="connsiteY27" fmla="*/ 202901 h 214263"/>
                <a:gd name="connsiteX28" fmla="*/ 161345 w 279514"/>
                <a:gd name="connsiteY28" fmla="*/ 214263 h 214263"/>
                <a:gd name="connsiteX29" fmla="*/ 149983 w 279514"/>
                <a:gd name="connsiteY29" fmla="*/ 198356 h 214263"/>
                <a:gd name="connsiteX30" fmla="*/ 149983 w 279514"/>
                <a:gd name="connsiteY30" fmla="*/ 184070 h 214263"/>
                <a:gd name="connsiteX31" fmla="*/ 149983 w 279514"/>
                <a:gd name="connsiteY31" fmla="*/ 159724 h 214263"/>
                <a:gd name="connsiteX32" fmla="*/ 138621 w 279514"/>
                <a:gd name="connsiteY32" fmla="*/ 159724 h 214263"/>
                <a:gd name="connsiteX33" fmla="*/ 144743 w 279514"/>
                <a:gd name="connsiteY33" fmla="*/ 145438 h 214263"/>
                <a:gd name="connsiteX34" fmla="*/ 138621 w 279514"/>
                <a:gd name="connsiteY34" fmla="*/ 145438 h 214263"/>
                <a:gd name="connsiteX35" fmla="*/ 140396 w 279514"/>
                <a:gd name="connsiteY35" fmla="*/ 141296 h 214263"/>
                <a:gd name="connsiteX36" fmla="*/ 122713 w 279514"/>
                <a:gd name="connsiteY36" fmla="*/ 132454 h 214263"/>
                <a:gd name="connsiteX37" fmla="*/ 106806 w 279514"/>
                <a:gd name="connsiteY37" fmla="*/ 150634 h 214263"/>
                <a:gd name="connsiteX38" fmla="*/ 102261 w 279514"/>
                <a:gd name="connsiteY38" fmla="*/ 166541 h 214263"/>
                <a:gd name="connsiteX39" fmla="*/ 102261 w 279514"/>
                <a:gd name="connsiteY39" fmla="*/ 171086 h 214263"/>
                <a:gd name="connsiteX40" fmla="*/ 79537 w 279514"/>
                <a:gd name="connsiteY40" fmla="*/ 171086 h 214263"/>
                <a:gd name="connsiteX41" fmla="*/ 63629 w 279514"/>
                <a:gd name="connsiteY41" fmla="*/ 193811 h 214263"/>
                <a:gd name="connsiteX42" fmla="*/ 52267 w 279514"/>
                <a:gd name="connsiteY42" fmla="*/ 186994 h 214263"/>
                <a:gd name="connsiteX43" fmla="*/ 27270 w 279514"/>
                <a:gd name="connsiteY43" fmla="*/ 202901 h 214263"/>
                <a:gd name="connsiteX44" fmla="*/ 15908 w 279514"/>
                <a:gd name="connsiteY44" fmla="*/ 193811 h 214263"/>
                <a:gd name="connsiteX45" fmla="*/ 20815 w 279514"/>
                <a:gd name="connsiteY45" fmla="*/ 183451 h 214263"/>
                <a:gd name="connsiteX46" fmla="*/ 15908 w 279514"/>
                <a:gd name="connsiteY46" fmla="*/ 179525 h 214263"/>
                <a:gd name="connsiteX47" fmla="*/ 35013 w 279514"/>
                <a:gd name="connsiteY47" fmla="*/ 139190 h 214263"/>
                <a:gd name="connsiteX48" fmla="*/ 31815 w 279514"/>
                <a:gd name="connsiteY48" fmla="*/ 112002 h 214263"/>
                <a:gd name="connsiteX49" fmla="*/ 0 w 279514"/>
                <a:gd name="connsiteY49" fmla="*/ 100640 h 214263"/>
                <a:gd name="connsiteX50" fmla="*/ 6623 w 279514"/>
                <a:gd name="connsiteY50" fmla="*/ 88719 h 214263"/>
                <a:gd name="connsiteX51" fmla="*/ 0 w 279514"/>
                <a:gd name="connsiteY51" fmla="*/ 86354 h 214263"/>
                <a:gd name="connsiteX52" fmla="*/ 11363 w 279514"/>
                <a:gd name="connsiteY52" fmla="*/ 65902 h 214263"/>
                <a:gd name="connsiteX53" fmla="*/ 43177 w 279514"/>
                <a:gd name="connsiteY53" fmla="*/ 70447 h 214263"/>
                <a:gd name="connsiteX54" fmla="*/ 59084 w 279514"/>
                <a:gd name="connsiteY54" fmla="*/ 43177 h 214263"/>
                <a:gd name="connsiteX55" fmla="*/ 70447 w 279514"/>
                <a:gd name="connsiteY55" fmla="*/ 11362 h 2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9514" h="214263">
                  <a:moveTo>
                    <a:pt x="118169" y="0"/>
                  </a:moveTo>
                  <a:lnTo>
                    <a:pt x="115169" y="15000"/>
                  </a:lnTo>
                  <a:lnTo>
                    <a:pt x="118169" y="14286"/>
                  </a:lnTo>
                  <a:lnTo>
                    <a:pt x="115305" y="28607"/>
                  </a:lnTo>
                  <a:lnTo>
                    <a:pt x="118169" y="38632"/>
                  </a:lnTo>
                  <a:lnTo>
                    <a:pt x="134076" y="34087"/>
                  </a:lnTo>
                  <a:lnTo>
                    <a:pt x="118169" y="49994"/>
                  </a:lnTo>
                  <a:lnTo>
                    <a:pt x="117289" y="49839"/>
                  </a:lnTo>
                  <a:lnTo>
                    <a:pt x="118169" y="52918"/>
                  </a:lnTo>
                  <a:lnTo>
                    <a:pt x="134076" y="48373"/>
                  </a:lnTo>
                  <a:lnTo>
                    <a:pt x="118169" y="64280"/>
                  </a:lnTo>
                  <a:lnTo>
                    <a:pt x="79537" y="57463"/>
                  </a:lnTo>
                  <a:lnTo>
                    <a:pt x="77421" y="70161"/>
                  </a:lnTo>
                  <a:lnTo>
                    <a:pt x="113624" y="65902"/>
                  </a:lnTo>
                  <a:lnTo>
                    <a:pt x="161345" y="81809"/>
                  </a:lnTo>
                  <a:lnTo>
                    <a:pt x="231792" y="77264"/>
                  </a:lnTo>
                  <a:lnTo>
                    <a:pt x="240882" y="118168"/>
                  </a:lnTo>
                  <a:lnTo>
                    <a:pt x="252244" y="113623"/>
                  </a:lnTo>
                  <a:lnTo>
                    <a:pt x="272697" y="124986"/>
                  </a:lnTo>
                  <a:lnTo>
                    <a:pt x="272697" y="139272"/>
                  </a:lnTo>
                  <a:lnTo>
                    <a:pt x="272697" y="140893"/>
                  </a:lnTo>
                  <a:lnTo>
                    <a:pt x="279514" y="168163"/>
                  </a:lnTo>
                  <a:lnTo>
                    <a:pt x="275943" y="168163"/>
                  </a:lnTo>
                  <a:lnTo>
                    <a:pt x="279514" y="182449"/>
                  </a:lnTo>
                  <a:lnTo>
                    <a:pt x="240882" y="182449"/>
                  </a:lnTo>
                  <a:lnTo>
                    <a:pt x="213612" y="175631"/>
                  </a:lnTo>
                  <a:lnTo>
                    <a:pt x="193160" y="198356"/>
                  </a:lnTo>
                  <a:lnTo>
                    <a:pt x="177253" y="202901"/>
                  </a:lnTo>
                  <a:lnTo>
                    <a:pt x="161345" y="214263"/>
                  </a:lnTo>
                  <a:lnTo>
                    <a:pt x="149983" y="198356"/>
                  </a:lnTo>
                  <a:lnTo>
                    <a:pt x="149983" y="184070"/>
                  </a:lnTo>
                  <a:lnTo>
                    <a:pt x="149983" y="159724"/>
                  </a:lnTo>
                  <a:lnTo>
                    <a:pt x="138621" y="159724"/>
                  </a:lnTo>
                  <a:lnTo>
                    <a:pt x="144743" y="145438"/>
                  </a:lnTo>
                  <a:lnTo>
                    <a:pt x="138621" y="145438"/>
                  </a:lnTo>
                  <a:lnTo>
                    <a:pt x="140396" y="141296"/>
                  </a:lnTo>
                  <a:lnTo>
                    <a:pt x="122713" y="132454"/>
                  </a:lnTo>
                  <a:lnTo>
                    <a:pt x="106806" y="150634"/>
                  </a:lnTo>
                  <a:lnTo>
                    <a:pt x="102261" y="166541"/>
                  </a:lnTo>
                  <a:lnTo>
                    <a:pt x="102261" y="171086"/>
                  </a:lnTo>
                  <a:lnTo>
                    <a:pt x="79537" y="171086"/>
                  </a:lnTo>
                  <a:lnTo>
                    <a:pt x="63629" y="193811"/>
                  </a:lnTo>
                  <a:lnTo>
                    <a:pt x="52267" y="186994"/>
                  </a:lnTo>
                  <a:lnTo>
                    <a:pt x="27270" y="202901"/>
                  </a:lnTo>
                  <a:lnTo>
                    <a:pt x="15908" y="193811"/>
                  </a:lnTo>
                  <a:lnTo>
                    <a:pt x="20815" y="183451"/>
                  </a:lnTo>
                  <a:lnTo>
                    <a:pt x="15908" y="179525"/>
                  </a:lnTo>
                  <a:lnTo>
                    <a:pt x="35013" y="139190"/>
                  </a:lnTo>
                  <a:lnTo>
                    <a:pt x="31815" y="112002"/>
                  </a:lnTo>
                  <a:lnTo>
                    <a:pt x="0" y="100640"/>
                  </a:lnTo>
                  <a:lnTo>
                    <a:pt x="6623" y="88719"/>
                  </a:lnTo>
                  <a:lnTo>
                    <a:pt x="0" y="86354"/>
                  </a:lnTo>
                  <a:lnTo>
                    <a:pt x="11363" y="65902"/>
                  </a:lnTo>
                  <a:lnTo>
                    <a:pt x="43177" y="70447"/>
                  </a:lnTo>
                  <a:lnTo>
                    <a:pt x="59084" y="43177"/>
                  </a:lnTo>
                  <a:lnTo>
                    <a:pt x="70447"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0" name="Freeform 469"/>
            <p:cNvSpPr>
              <a:spLocks/>
            </p:cNvSpPr>
            <p:nvPr/>
          </p:nvSpPr>
          <p:spPr bwMode="auto">
            <a:xfrm>
              <a:off x="6311982" y="2596686"/>
              <a:ext cx="305405" cy="160697"/>
            </a:xfrm>
            <a:custGeom>
              <a:avLst/>
              <a:gdLst>
                <a:gd name="connsiteX0" fmla="*/ 177253 w 407206"/>
                <a:gd name="connsiteY0" fmla="*/ 0 h 214263"/>
                <a:gd name="connsiteX1" fmla="*/ 224974 w 407206"/>
                <a:gd name="connsiteY1" fmla="*/ 22725 h 214263"/>
                <a:gd name="connsiteX2" fmla="*/ 240882 w 407206"/>
                <a:gd name="connsiteY2" fmla="*/ 15907 h 214263"/>
                <a:gd name="connsiteX3" fmla="*/ 299966 w 407206"/>
                <a:gd name="connsiteY3" fmla="*/ 22725 h 214263"/>
                <a:gd name="connsiteX4" fmla="*/ 359050 w 407206"/>
                <a:gd name="connsiteY4" fmla="*/ 27270 h 214263"/>
                <a:gd name="connsiteX5" fmla="*/ 377230 w 407206"/>
                <a:gd name="connsiteY5" fmla="*/ 43177 h 214263"/>
                <a:gd name="connsiteX6" fmla="*/ 397682 w 407206"/>
                <a:gd name="connsiteY6" fmla="*/ 49994 h 214263"/>
                <a:gd name="connsiteX7" fmla="*/ 393137 w 407206"/>
                <a:gd name="connsiteY7" fmla="*/ 59084 h 214263"/>
                <a:gd name="connsiteX8" fmla="*/ 392500 w 407206"/>
                <a:gd name="connsiteY8" fmla="*/ 59378 h 214263"/>
                <a:gd name="connsiteX9" fmla="*/ 407206 w 407206"/>
                <a:gd name="connsiteY9" fmla="*/ 64280 h 214263"/>
                <a:gd name="connsiteX10" fmla="*/ 402661 w 407206"/>
                <a:gd name="connsiteY10" fmla="*/ 73370 h 214263"/>
                <a:gd name="connsiteX11" fmla="*/ 343577 w 407206"/>
                <a:gd name="connsiteY11" fmla="*/ 100640 h 214263"/>
                <a:gd name="connsiteX12" fmla="*/ 332215 w 407206"/>
                <a:gd name="connsiteY12" fmla="*/ 123364 h 214263"/>
                <a:gd name="connsiteX13" fmla="*/ 284493 w 407206"/>
                <a:gd name="connsiteY13" fmla="*/ 127909 h 214263"/>
                <a:gd name="connsiteX14" fmla="*/ 273130 w 407206"/>
                <a:gd name="connsiteY14" fmla="*/ 155179 h 214263"/>
                <a:gd name="connsiteX15" fmla="*/ 229953 w 407206"/>
                <a:gd name="connsiteY15" fmla="*/ 150634 h 214263"/>
                <a:gd name="connsiteX16" fmla="*/ 207229 w 407206"/>
                <a:gd name="connsiteY16" fmla="*/ 159724 h 214263"/>
                <a:gd name="connsiteX17" fmla="*/ 170869 w 407206"/>
                <a:gd name="connsiteY17" fmla="*/ 182449 h 214263"/>
                <a:gd name="connsiteX18" fmla="*/ 175414 w 407206"/>
                <a:gd name="connsiteY18" fmla="*/ 191538 h 214263"/>
                <a:gd name="connsiteX19" fmla="*/ 166324 w 407206"/>
                <a:gd name="connsiteY19" fmla="*/ 202901 h 214263"/>
                <a:gd name="connsiteX20" fmla="*/ 95878 w 407206"/>
                <a:gd name="connsiteY20" fmla="*/ 214263 h 214263"/>
                <a:gd name="connsiteX21" fmla="*/ 48156 w 407206"/>
                <a:gd name="connsiteY21" fmla="*/ 198356 h 214263"/>
                <a:gd name="connsiteX22" fmla="*/ 9524 w 407206"/>
                <a:gd name="connsiteY22" fmla="*/ 198356 h 214263"/>
                <a:gd name="connsiteX23" fmla="*/ 11905 w 407206"/>
                <a:gd name="connsiteY23" fmla="*/ 184070 h 214263"/>
                <a:gd name="connsiteX24" fmla="*/ 0 w 407206"/>
                <a:gd name="connsiteY24" fmla="*/ 184070 h 214263"/>
                <a:gd name="connsiteX25" fmla="*/ 4545 w 407206"/>
                <a:gd name="connsiteY25" fmla="*/ 156800 h 214263"/>
                <a:gd name="connsiteX26" fmla="*/ 43177 w 407206"/>
                <a:gd name="connsiteY26" fmla="*/ 168163 h 214263"/>
                <a:gd name="connsiteX27" fmla="*/ 59084 w 407206"/>
                <a:gd name="connsiteY27" fmla="*/ 152255 h 214263"/>
                <a:gd name="connsiteX28" fmla="*/ 86354 w 407206"/>
                <a:gd name="connsiteY28" fmla="*/ 156800 h 214263"/>
                <a:gd name="connsiteX29" fmla="*/ 127705 w 407206"/>
                <a:gd name="connsiteY29" fmla="*/ 129233 h 214263"/>
                <a:gd name="connsiteX30" fmla="*/ 100423 w 407206"/>
                <a:gd name="connsiteY30" fmla="*/ 112002 h 214263"/>
                <a:gd name="connsiteX31" fmla="*/ 73153 w 407206"/>
                <a:gd name="connsiteY31" fmla="*/ 123364 h 214263"/>
                <a:gd name="connsiteX32" fmla="*/ 48156 w 407206"/>
                <a:gd name="connsiteY32" fmla="*/ 107457 h 214263"/>
                <a:gd name="connsiteX33" fmla="*/ 52972 w 407206"/>
                <a:gd name="connsiteY33" fmla="*/ 102297 h 214263"/>
                <a:gd name="connsiteX34" fmla="*/ 38632 w 407206"/>
                <a:gd name="connsiteY34" fmla="*/ 93171 h 214263"/>
                <a:gd name="connsiteX35" fmla="*/ 66525 w 407206"/>
                <a:gd name="connsiteY35" fmla="*/ 63286 h 214263"/>
                <a:gd name="connsiteX36" fmla="*/ 68624 w 407206"/>
                <a:gd name="connsiteY36" fmla="*/ 58563 h 214263"/>
                <a:gd name="connsiteX37" fmla="*/ 54539 w 407206"/>
                <a:gd name="connsiteY37" fmla="*/ 54539 h 214263"/>
                <a:gd name="connsiteX38" fmla="*/ 63629 w 407206"/>
                <a:gd name="connsiteY38" fmla="*/ 34087 h 214263"/>
                <a:gd name="connsiteX39" fmla="*/ 86354 w 407206"/>
                <a:gd name="connsiteY39" fmla="*/ 27270 h 214263"/>
                <a:gd name="connsiteX40" fmla="*/ 149983 w 407206"/>
                <a:gd name="connsiteY40" fmla="*/ 43177 h 214263"/>
                <a:gd name="connsiteX41" fmla="*/ 156800 w 407206"/>
                <a:gd name="connsiteY41" fmla="*/ 11362 h 2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7206" h="214263">
                  <a:moveTo>
                    <a:pt x="177253" y="0"/>
                  </a:moveTo>
                  <a:lnTo>
                    <a:pt x="224974" y="22725"/>
                  </a:lnTo>
                  <a:lnTo>
                    <a:pt x="240882" y="15907"/>
                  </a:lnTo>
                  <a:lnTo>
                    <a:pt x="299966" y="22725"/>
                  </a:lnTo>
                  <a:lnTo>
                    <a:pt x="359050" y="27270"/>
                  </a:lnTo>
                  <a:lnTo>
                    <a:pt x="377230" y="43177"/>
                  </a:lnTo>
                  <a:lnTo>
                    <a:pt x="397682" y="49994"/>
                  </a:lnTo>
                  <a:lnTo>
                    <a:pt x="393137" y="59084"/>
                  </a:lnTo>
                  <a:lnTo>
                    <a:pt x="392500" y="59378"/>
                  </a:lnTo>
                  <a:lnTo>
                    <a:pt x="407206" y="64280"/>
                  </a:lnTo>
                  <a:lnTo>
                    <a:pt x="402661" y="73370"/>
                  </a:lnTo>
                  <a:lnTo>
                    <a:pt x="343577" y="100640"/>
                  </a:lnTo>
                  <a:lnTo>
                    <a:pt x="332215" y="123364"/>
                  </a:lnTo>
                  <a:lnTo>
                    <a:pt x="284493" y="127909"/>
                  </a:lnTo>
                  <a:lnTo>
                    <a:pt x="273130" y="155179"/>
                  </a:lnTo>
                  <a:lnTo>
                    <a:pt x="229953" y="150634"/>
                  </a:lnTo>
                  <a:lnTo>
                    <a:pt x="207229" y="159724"/>
                  </a:lnTo>
                  <a:lnTo>
                    <a:pt x="170869" y="182449"/>
                  </a:lnTo>
                  <a:lnTo>
                    <a:pt x="175414" y="191538"/>
                  </a:lnTo>
                  <a:lnTo>
                    <a:pt x="166324" y="202901"/>
                  </a:lnTo>
                  <a:lnTo>
                    <a:pt x="95878" y="214263"/>
                  </a:lnTo>
                  <a:lnTo>
                    <a:pt x="48156" y="198356"/>
                  </a:lnTo>
                  <a:lnTo>
                    <a:pt x="9524" y="198356"/>
                  </a:lnTo>
                  <a:lnTo>
                    <a:pt x="11905" y="184070"/>
                  </a:lnTo>
                  <a:lnTo>
                    <a:pt x="0" y="184070"/>
                  </a:lnTo>
                  <a:lnTo>
                    <a:pt x="4545" y="156800"/>
                  </a:lnTo>
                  <a:lnTo>
                    <a:pt x="43177" y="168163"/>
                  </a:lnTo>
                  <a:lnTo>
                    <a:pt x="59084" y="152255"/>
                  </a:lnTo>
                  <a:lnTo>
                    <a:pt x="86354" y="156800"/>
                  </a:lnTo>
                  <a:lnTo>
                    <a:pt x="127705" y="129233"/>
                  </a:lnTo>
                  <a:lnTo>
                    <a:pt x="100423" y="112002"/>
                  </a:lnTo>
                  <a:lnTo>
                    <a:pt x="73153" y="123364"/>
                  </a:lnTo>
                  <a:lnTo>
                    <a:pt x="48156" y="107457"/>
                  </a:lnTo>
                  <a:lnTo>
                    <a:pt x="52972" y="102297"/>
                  </a:lnTo>
                  <a:lnTo>
                    <a:pt x="38632" y="93171"/>
                  </a:lnTo>
                  <a:lnTo>
                    <a:pt x="66525" y="63286"/>
                  </a:lnTo>
                  <a:lnTo>
                    <a:pt x="68624" y="58563"/>
                  </a:lnTo>
                  <a:lnTo>
                    <a:pt x="54539" y="54539"/>
                  </a:lnTo>
                  <a:lnTo>
                    <a:pt x="63629" y="34087"/>
                  </a:lnTo>
                  <a:lnTo>
                    <a:pt x="86354" y="27270"/>
                  </a:lnTo>
                  <a:lnTo>
                    <a:pt x="149983" y="43177"/>
                  </a:lnTo>
                  <a:lnTo>
                    <a:pt x="15680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9" name="Freeform 468"/>
            <p:cNvSpPr>
              <a:spLocks/>
            </p:cNvSpPr>
            <p:nvPr/>
          </p:nvSpPr>
          <p:spPr bwMode="auto">
            <a:xfrm>
              <a:off x="5940435" y="2514959"/>
              <a:ext cx="479248" cy="310355"/>
            </a:xfrm>
            <a:custGeom>
              <a:avLst/>
              <a:gdLst>
                <a:gd name="connsiteX0" fmla="*/ 102695 w 638997"/>
                <a:gd name="connsiteY0" fmla="*/ 0 h 413806"/>
                <a:gd name="connsiteX1" fmla="*/ 107240 w 638997"/>
                <a:gd name="connsiteY1" fmla="*/ 4545 h 413806"/>
                <a:gd name="connsiteX2" fmla="*/ 166324 w 638997"/>
                <a:gd name="connsiteY2" fmla="*/ 36360 h 413806"/>
                <a:gd name="connsiteX3" fmla="*/ 198139 w 638997"/>
                <a:gd name="connsiteY3" fmla="*/ 59084 h 413806"/>
                <a:gd name="connsiteX4" fmla="*/ 229953 w 638997"/>
                <a:gd name="connsiteY4" fmla="*/ 106806 h 413806"/>
                <a:gd name="connsiteX5" fmla="*/ 273130 w 638997"/>
                <a:gd name="connsiteY5" fmla="*/ 95444 h 413806"/>
                <a:gd name="connsiteX6" fmla="*/ 339032 w 638997"/>
                <a:gd name="connsiteY6" fmla="*/ 90899 h 413806"/>
                <a:gd name="connsiteX7" fmla="*/ 382209 w 638997"/>
                <a:gd name="connsiteY7" fmla="*/ 127258 h 413806"/>
                <a:gd name="connsiteX8" fmla="*/ 382209 w 638997"/>
                <a:gd name="connsiteY8" fmla="*/ 177253 h 413806"/>
                <a:gd name="connsiteX9" fmla="*/ 398116 w 638997"/>
                <a:gd name="connsiteY9" fmla="*/ 177253 h 413806"/>
                <a:gd name="connsiteX10" fmla="*/ 402661 w 638997"/>
                <a:gd name="connsiteY10" fmla="*/ 220429 h 413806"/>
                <a:gd name="connsiteX11" fmla="*/ 450383 w 638997"/>
                <a:gd name="connsiteY11" fmla="*/ 220429 h 413806"/>
                <a:gd name="connsiteX12" fmla="*/ 461745 w 638997"/>
                <a:gd name="connsiteY12" fmla="*/ 247699 h 413806"/>
                <a:gd name="connsiteX13" fmla="*/ 466104 w 638997"/>
                <a:gd name="connsiteY13" fmla="*/ 247699 h 413806"/>
                <a:gd name="connsiteX14" fmla="*/ 484035 w 638997"/>
                <a:gd name="connsiteY14" fmla="*/ 213829 h 413806"/>
                <a:gd name="connsiteX15" fmla="*/ 527212 w 638997"/>
                <a:gd name="connsiteY15" fmla="*/ 182015 h 413806"/>
                <a:gd name="connsiteX16" fmla="*/ 536736 w 638997"/>
                <a:gd name="connsiteY16" fmla="*/ 177253 h 413806"/>
                <a:gd name="connsiteX17" fmla="*/ 536736 w 638997"/>
                <a:gd name="connsiteY17" fmla="*/ 177253 h 413806"/>
                <a:gd name="connsiteX18" fmla="*/ 544525 w 638997"/>
                <a:gd name="connsiteY18" fmla="*/ 173358 h 413806"/>
                <a:gd name="connsiteX19" fmla="*/ 549937 w 638997"/>
                <a:gd name="connsiteY19" fmla="*/ 170652 h 413806"/>
                <a:gd name="connsiteX20" fmla="*/ 549937 w 638997"/>
                <a:gd name="connsiteY20" fmla="*/ 170652 h 413806"/>
                <a:gd name="connsiteX21" fmla="*/ 559461 w 638997"/>
                <a:gd name="connsiteY21" fmla="*/ 165890 h 413806"/>
                <a:gd name="connsiteX22" fmla="*/ 568551 w 638997"/>
                <a:gd name="connsiteY22" fmla="*/ 170435 h 413806"/>
                <a:gd name="connsiteX23" fmla="*/ 543553 w 638997"/>
                <a:gd name="connsiteY23" fmla="*/ 204522 h 413806"/>
                <a:gd name="connsiteX24" fmla="*/ 564006 w 638997"/>
                <a:gd name="connsiteY24" fmla="*/ 220429 h 413806"/>
                <a:gd name="connsiteX25" fmla="*/ 595820 w 638997"/>
                <a:gd name="connsiteY25" fmla="*/ 209067 h 413806"/>
                <a:gd name="connsiteX26" fmla="*/ 638997 w 638997"/>
                <a:gd name="connsiteY26" fmla="*/ 236337 h 413806"/>
                <a:gd name="connsiteX27" fmla="*/ 591275 w 638997"/>
                <a:gd name="connsiteY27" fmla="*/ 268151 h 413806"/>
                <a:gd name="connsiteX28" fmla="*/ 589370 w 638997"/>
                <a:gd name="connsiteY28" fmla="*/ 267834 h 413806"/>
                <a:gd name="connsiteX29" fmla="*/ 581751 w 638997"/>
                <a:gd name="connsiteY29" fmla="*/ 272913 h 413806"/>
                <a:gd name="connsiteX30" fmla="*/ 554482 w 638997"/>
                <a:gd name="connsiteY30" fmla="*/ 268368 h 413806"/>
                <a:gd name="connsiteX31" fmla="*/ 538574 w 638997"/>
                <a:gd name="connsiteY31" fmla="*/ 272913 h 413806"/>
                <a:gd name="connsiteX32" fmla="*/ 534029 w 638997"/>
                <a:gd name="connsiteY32" fmla="*/ 257006 h 413806"/>
                <a:gd name="connsiteX33" fmla="*/ 538574 w 638997"/>
                <a:gd name="connsiteY33" fmla="*/ 234281 h 413806"/>
                <a:gd name="connsiteX34" fmla="*/ 499403 w 638997"/>
                <a:gd name="connsiteY34" fmla="*/ 243608 h 413806"/>
                <a:gd name="connsiteX35" fmla="*/ 489014 w 638997"/>
                <a:gd name="connsiteY35" fmla="*/ 272696 h 413806"/>
                <a:gd name="connsiteX36" fmla="*/ 473107 w 638997"/>
                <a:gd name="connsiteY36" fmla="*/ 299966 h 413806"/>
                <a:gd name="connsiteX37" fmla="*/ 466880 w 638997"/>
                <a:gd name="connsiteY37" fmla="*/ 299076 h 413806"/>
                <a:gd name="connsiteX38" fmla="*/ 463583 w 638997"/>
                <a:gd name="connsiteY38" fmla="*/ 304728 h 413806"/>
                <a:gd name="connsiteX39" fmla="*/ 438141 w 638997"/>
                <a:gd name="connsiteY39" fmla="*/ 301093 h 413806"/>
                <a:gd name="connsiteX40" fmla="*/ 429930 w 638997"/>
                <a:gd name="connsiteY40" fmla="*/ 315873 h 413806"/>
                <a:gd name="connsiteX41" fmla="*/ 457200 w 638997"/>
                <a:gd name="connsiteY41" fmla="*/ 327235 h 413806"/>
                <a:gd name="connsiteX42" fmla="*/ 466290 w 638997"/>
                <a:gd name="connsiteY42" fmla="*/ 365867 h 413806"/>
                <a:gd name="connsiteX43" fmla="*/ 445838 w 638997"/>
                <a:gd name="connsiteY43" fmla="*/ 409044 h 413806"/>
                <a:gd name="connsiteX44" fmla="*/ 439767 w 638997"/>
                <a:gd name="connsiteY44" fmla="*/ 406515 h 413806"/>
                <a:gd name="connsiteX45" fmla="*/ 436314 w 638997"/>
                <a:gd name="connsiteY45" fmla="*/ 413806 h 413806"/>
                <a:gd name="connsiteX46" fmla="*/ 409044 w 638997"/>
                <a:gd name="connsiteY46" fmla="*/ 402444 h 413806"/>
                <a:gd name="connsiteX47" fmla="*/ 388592 w 638997"/>
                <a:gd name="connsiteY47" fmla="*/ 402444 h 413806"/>
                <a:gd name="connsiteX48" fmla="*/ 388592 w 638997"/>
                <a:gd name="connsiteY48" fmla="*/ 375174 h 413806"/>
                <a:gd name="connsiteX49" fmla="*/ 338598 w 638997"/>
                <a:gd name="connsiteY49" fmla="*/ 359267 h 413806"/>
                <a:gd name="connsiteX50" fmla="*/ 302238 w 638997"/>
                <a:gd name="connsiteY50" fmla="*/ 331997 h 413806"/>
                <a:gd name="connsiteX51" fmla="*/ 274969 w 638997"/>
                <a:gd name="connsiteY51" fmla="*/ 311545 h 413806"/>
                <a:gd name="connsiteX52" fmla="*/ 236337 w 638997"/>
                <a:gd name="connsiteY52" fmla="*/ 277458 h 413806"/>
                <a:gd name="connsiteX53" fmla="*/ 215884 w 638997"/>
                <a:gd name="connsiteY53" fmla="*/ 229736 h 413806"/>
                <a:gd name="connsiteX54" fmla="*/ 204522 w 638997"/>
                <a:gd name="connsiteY54" fmla="*/ 218374 h 413806"/>
                <a:gd name="connsiteX55" fmla="*/ 161345 w 638997"/>
                <a:gd name="connsiteY55" fmla="*/ 225191 h 413806"/>
                <a:gd name="connsiteX56" fmla="*/ 152255 w 638997"/>
                <a:gd name="connsiteY56" fmla="*/ 213829 h 413806"/>
                <a:gd name="connsiteX57" fmla="*/ 145438 w 638997"/>
                <a:gd name="connsiteY57" fmla="*/ 175197 h 413806"/>
                <a:gd name="connsiteX58" fmla="*/ 99794 w 638997"/>
                <a:gd name="connsiteY58" fmla="*/ 151288 h 413806"/>
                <a:gd name="connsiteX59" fmla="*/ 75426 w 638997"/>
                <a:gd name="connsiteY59" fmla="*/ 170435 h 413806"/>
                <a:gd name="connsiteX60" fmla="*/ 59298 w 638997"/>
                <a:gd name="connsiteY60" fmla="*/ 178499 h 413806"/>
                <a:gd name="connsiteX61" fmla="*/ 43611 w 638997"/>
                <a:gd name="connsiteY61" fmla="*/ 186342 h 413806"/>
                <a:gd name="connsiteX62" fmla="*/ 52701 w 638997"/>
                <a:gd name="connsiteY62" fmla="*/ 213612 h 413806"/>
                <a:gd name="connsiteX63" fmla="*/ 41590 w 638997"/>
                <a:gd name="connsiteY63" fmla="*/ 213612 h 413806"/>
                <a:gd name="connsiteX64" fmla="*/ 43177 w 638997"/>
                <a:gd name="connsiteY64" fmla="*/ 218374 h 413806"/>
                <a:gd name="connsiteX65" fmla="*/ 0 w 638997"/>
                <a:gd name="connsiteY65" fmla="*/ 218374 h 413806"/>
                <a:gd name="connsiteX66" fmla="*/ 0 w 638997"/>
                <a:gd name="connsiteY66" fmla="*/ 29759 h 413806"/>
                <a:gd name="connsiteX67" fmla="*/ 9524 w 638997"/>
                <a:gd name="connsiteY67" fmla="*/ 27204 h 413806"/>
                <a:gd name="connsiteX68" fmla="*/ 9524 w 638997"/>
                <a:gd name="connsiteY68" fmla="*/ 24997 h 41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38997" h="413806">
                  <a:moveTo>
                    <a:pt x="102695" y="0"/>
                  </a:moveTo>
                  <a:lnTo>
                    <a:pt x="107240" y="4545"/>
                  </a:lnTo>
                  <a:lnTo>
                    <a:pt x="166324" y="36360"/>
                  </a:lnTo>
                  <a:lnTo>
                    <a:pt x="198139" y="59084"/>
                  </a:lnTo>
                  <a:lnTo>
                    <a:pt x="229953" y="106806"/>
                  </a:lnTo>
                  <a:lnTo>
                    <a:pt x="273130" y="95444"/>
                  </a:lnTo>
                  <a:lnTo>
                    <a:pt x="339032" y="90899"/>
                  </a:lnTo>
                  <a:lnTo>
                    <a:pt x="382209" y="127258"/>
                  </a:lnTo>
                  <a:lnTo>
                    <a:pt x="382209" y="177253"/>
                  </a:lnTo>
                  <a:lnTo>
                    <a:pt x="398116" y="177253"/>
                  </a:lnTo>
                  <a:lnTo>
                    <a:pt x="402661" y="220429"/>
                  </a:lnTo>
                  <a:lnTo>
                    <a:pt x="450383" y="220429"/>
                  </a:lnTo>
                  <a:lnTo>
                    <a:pt x="461745" y="247699"/>
                  </a:lnTo>
                  <a:lnTo>
                    <a:pt x="466104" y="247699"/>
                  </a:lnTo>
                  <a:lnTo>
                    <a:pt x="484035" y="213829"/>
                  </a:lnTo>
                  <a:lnTo>
                    <a:pt x="527212" y="182015"/>
                  </a:lnTo>
                  <a:lnTo>
                    <a:pt x="536736" y="177253"/>
                  </a:lnTo>
                  <a:lnTo>
                    <a:pt x="536736" y="177253"/>
                  </a:lnTo>
                  <a:lnTo>
                    <a:pt x="544525" y="173358"/>
                  </a:lnTo>
                  <a:lnTo>
                    <a:pt x="549937" y="170652"/>
                  </a:lnTo>
                  <a:lnTo>
                    <a:pt x="549937" y="170652"/>
                  </a:lnTo>
                  <a:lnTo>
                    <a:pt x="559461" y="165890"/>
                  </a:lnTo>
                  <a:lnTo>
                    <a:pt x="568551" y="170435"/>
                  </a:lnTo>
                  <a:lnTo>
                    <a:pt x="543553" y="204522"/>
                  </a:lnTo>
                  <a:lnTo>
                    <a:pt x="564006" y="220429"/>
                  </a:lnTo>
                  <a:lnTo>
                    <a:pt x="595820" y="209067"/>
                  </a:lnTo>
                  <a:lnTo>
                    <a:pt x="638997" y="236337"/>
                  </a:lnTo>
                  <a:lnTo>
                    <a:pt x="591275" y="268151"/>
                  </a:lnTo>
                  <a:lnTo>
                    <a:pt x="589370" y="267834"/>
                  </a:lnTo>
                  <a:lnTo>
                    <a:pt x="581751" y="272913"/>
                  </a:lnTo>
                  <a:lnTo>
                    <a:pt x="554482" y="268368"/>
                  </a:lnTo>
                  <a:lnTo>
                    <a:pt x="538574" y="272913"/>
                  </a:lnTo>
                  <a:lnTo>
                    <a:pt x="534029" y="257006"/>
                  </a:lnTo>
                  <a:lnTo>
                    <a:pt x="538574" y="234281"/>
                  </a:lnTo>
                  <a:lnTo>
                    <a:pt x="499403" y="243608"/>
                  </a:lnTo>
                  <a:lnTo>
                    <a:pt x="489014" y="272696"/>
                  </a:lnTo>
                  <a:lnTo>
                    <a:pt x="473107" y="299966"/>
                  </a:lnTo>
                  <a:lnTo>
                    <a:pt x="466880" y="299076"/>
                  </a:lnTo>
                  <a:lnTo>
                    <a:pt x="463583" y="304728"/>
                  </a:lnTo>
                  <a:lnTo>
                    <a:pt x="438141" y="301093"/>
                  </a:lnTo>
                  <a:lnTo>
                    <a:pt x="429930" y="315873"/>
                  </a:lnTo>
                  <a:lnTo>
                    <a:pt x="457200" y="327235"/>
                  </a:lnTo>
                  <a:lnTo>
                    <a:pt x="466290" y="365867"/>
                  </a:lnTo>
                  <a:lnTo>
                    <a:pt x="445838" y="409044"/>
                  </a:lnTo>
                  <a:lnTo>
                    <a:pt x="439767" y="406515"/>
                  </a:lnTo>
                  <a:lnTo>
                    <a:pt x="436314" y="413806"/>
                  </a:lnTo>
                  <a:lnTo>
                    <a:pt x="409044" y="402444"/>
                  </a:lnTo>
                  <a:lnTo>
                    <a:pt x="388592" y="402444"/>
                  </a:lnTo>
                  <a:lnTo>
                    <a:pt x="388592" y="375174"/>
                  </a:lnTo>
                  <a:lnTo>
                    <a:pt x="338598" y="359267"/>
                  </a:lnTo>
                  <a:lnTo>
                    <a:pt x="302238" y="331997"/>
                  </a:lnTo>
                  <a:lnTo>
                    <a:pt x="274969" y="311545"/>
                  </a:lnTo>
                  <a:lnTo>
                    <a:pt x="236337" y="277458"/>
                  </a:lnTo>
                  <a:lnTo>
                    <a:pt x="215884" y="229736"/>
                  </a:lnTo>
                  <a:lnTo>
                    <a:pt x="204522" y="218374"/>
                  </a:lnTo>
                  <a:lnTo>
                    <a:pt x="161345" y="225191"/>
                  </a:lnTo>
                  <a:lnTo>
                    <a:pt x="152255" y="213829"/>
                  </a:lnTo>
                  <a:lnTo>
                    <a:pt x="145438" y="175197"/>
                  </a:lnTo>
                  <a:lnTo>
                    <a:pt x="99794" y="151288"/>
                  </a:lnTo>
                  <a:lnTo>
                    <a:pt x="75426" y="170435"/>
                  </a:lnTo>
                  <a:lnTo>
                    <a:pt x="59298" y="178499"/>
                  </a:lnTo>
                  <a:lnTo>
                    <a:pt x="43611" y="186342"/>
                  </a:lnTo>
                  <a:lnTo>
                    <a:pt x="52701" y="213612"/>
                  </a:lnTo>
                  <a:lnTo>
                    <a:pt x="41590" y="213612"/>
                  </a:lnTo>
                  <a:lnTo>
                    <a:pt x="43177" y="218374"/>
                  </a:lnTo>
                  <a:lnTo>
                    <a:pt x="0" y="218374"/>
                  </a:lnTo>
                  <a:lnTo>
                    <a:pt x="0" y="29759"/>
                  </a:lnTo>
                  <a:lnTo>
                    <a:pt x="9524" y="27204"/>
                  </a:lnTo>
                  <a:lnTo>
                    <a:pt x="9524"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8" name="Freeform 467"/>
            <p:cNvSpPr>
              <a:spLocks/>
            </p:cNvSpPr>
            <p:nvPr/>
          </p:nvSpPr>
          <p:spPr bwMode="auto">
            <a:xfrm>
              <a:off x="5674311" y="2085382"/>
              <a:ext cx="1137207" cy="620708"/>
            </a:xfrm>
            <a:custGeom>
              <a:avLst/>
              <a:gdLst>
                <a:gd name="connsiteX0" fmla="*/ 831722 w 1516276"/>
                <a:gd name="connsiteY0" fmla="*/ 0 h 827611"/>
                <a:gd name="connsiteX1" fmla="*/ 897623 w 1516276"/>
                <a:gd name="connsiteY1" fmla="*/ 15907 h 827611"/>
                <a:gd name="connsiteX2" fmla="*/ 898607 w 1516276"/>
                <a:gd name="connsiteY2" fmla="*/ 22795 h 827611"/>
                <a:gd name="connsiteX3" fmla="*/ 909528 w 1516276"/>
                <a:gd name="connsiteY3" fmla="*/ 25431 h 827611"/>
                <a:gd name="connsiteX4" fmla="*/ 916672 w 1516276"/>
                <a:gd name="connsiteY4" fmla="*/ 75436 h 827611"/>
                <a:gd name="connsiteX5" fmla="*/ 945345 w 1516276"/>
                <a:gd name="connsiteY5" fmla="*/ 63629 h 827611"/>
                <a:gd name="connsiteX6" fmla="*/ 993067 w 1516276"/>
                <a:gd name="connsiteY6" fmla="*/ 90899 h 827611"/>
                <a:gd name="connsiteX7" fmla="*/ 992653 w 1516276"/>
                <a:gd name="connsiteY7" fmla="*/ 93383 h 827611"/>
                <a:gd name="connsiteX8" fmla="*/ 1004972 w 1516276"/>
                <a:gd name="connsiteY8" fmla="*/ 100423 h 827611"/>
                <a:gd name="connsiteX9" fmla="*/ 1002014 w 1516276"/>
                <a:gd name="connsiteY9" fmla="*/ 118168 h 827611"/>
                <a:gd name="connsiteX10" fmla="*/ 1024881 w 1516276"/>
                <a:gd name="connsiteY10" fmla="*/ 118168 h 827611"/>
                <a:gd name="connsiteX11" fmla="*/ 1118052 w 1516276"/>
                <a:gd name="connsiteY11" fmla="*/ 59084 h 827611"/>
                <a:gd name="connsiteX12" fmla="*/ 1099873 w 1516276"/>
                <a:gd name="connsiteY12" fmla="*/ 79536 h 827611"/>
                <a:gd name="connsiteX13" fmla="*/ 1104860 w 1516276"/>
                <a:gd name="connsiteY13" fmla="*/ 84523 h 827611"/>
                <a:gd name="connsiteX14" fmla="*/ 1129957 w 1516276"/>
                <a:gd name="connsiteY14" fmla="*/ 68608 h 827611"/>
                <a:gd name="connsiteX15" fmla="*/ 1111777 w 1516276"/>
                <a:gd name="connsiteY15" fmla="*/ 89060 h 827611"/>
                <a:gd name="connsiteX16" fmla="*/ 1161772 w 1516276"/>
                <a:gd name="connsiteY16" fmla="*/ 139055 h 827611"/>
                <a:gd name="connsiteX17" fmla="*/ 1233337 w 1516276"/>
                <a:gd name="connsiteY17" fmla="*/ 274006 h 827611"/>
                <a:gd name="connsiteX18" fmla="*/ 1252127 w 1516276"/>
                <a:gd name="connsiteY18" fmla="*/ 247699 h 827611"/>
                <a:gd name="connsiteX19" fmla="*/ 1304394 w 1516276"/>
                <a:gd name="connsiteY19" fmla="*/ 279513 h 827611"/>
                <a:gd name="connsiteX20" fmla="*/ 1354388 w 1516276"/>
                <a:gd name="connsiteY20" fmla="*/ 263606 h 827611"/>
                <a:gd name="connsiteX21" fmla="*/ 1374841 w 1516276"/>
                <a:gd name="connsiteY21" fmla="*/ 272696 h 827611"/>
                <a:gd name="connsiteX22" fmla="*/ 1376974 w 1516276"/>
                <a:gd name="connsiteY22" fmla="*/ 277877 h 827611"/>
                <a:gd name="connsiteX23" fmla="*/ 1386746 w 1516276"/>
                <a:gd name="connsiteY23" fmla="*/ 282220 h 827611"/>
                <a:gd name="connsiteX24" fmla="*/ 1400385 w 1516276"/>
                <a:gd name="connsiteY24" fmla="*/ 315343 h 827611"/>
                <a:gd name="connsiteX25" fmla="*/ 1418017 w 1516276"/>
                <a:gd name="connsiteY25" fmla="*/ 322690 h 827611"/>
                <a:gd name="connsiteX26" fmla="*/ 1423269 w 1516276"/>
                <a:gd name="connsiteY26" fmla="*/ 329442 h 827611"/>
                <a:gd name="connsiteX27" fmla="*/ 1429922 w 1516276"/>
                <a:gd name="connsiteY27" fmla="*/ 332214 h 827611"/>
                <a:gd name="connsiteX28" fmla="*/ 1438112 w 1516276"/>
                <a:gd name="connsiteY28" fmla="*/ 342743 h 827611"/>
                <a:gd name="connsiteX29" fmla="*/ 1481646 w 1516276"/>
                <a:gd name="connsiteY29" fmla="*/ 338597 h 827611"/>
                <a:gd name="connsiteX30" fmla="*/ 1488774 w 1516276"/>
                <a:gd name="connsiteY30" fmla="*/ 348576 h 827611"/>
                <a:gd name="connsiteX31" fmla="*/ 1493551 w 1516276"/>
                <a:gd name="connsiteY31" fmla="*/ 348121 h 827611"/>
                <a:gd name="connsiteX32" fmla="*/ 1516276 w 1516276"/>
                <a:gd name="connsiteY32" fmla="*/ 379936 h 827611"/>
                <a:gd name="connsiteX33" fmla="*/ 1484461 w 1516276"/>
                <a:gd name="connsiteY33" fmla="*/ 418568 h 827611"/>
                <a:gd name="connsiteX34" fmla="*/ 1457192 w 1516276"/>
                <a:gd name="connsiteY34" fmla="*/ 423113 h 827611"/>
                <a:gd name="connsiteX35" fmla="*/ 1450375 w 1516276"/>
                <a:gd name="connsiteY35" fmla="*/ 477652 h 827611"/>
                <a:gd name="connsiteX36" fmla="*/ 1429922 w 1516276"/>
                <a:gd name="connsiteY36" fmla="*/ 502649 h 827611"/>
                <a:gd name="connsiteX37" fmla="*/ 1359476 w 1516276"/>
                <a:gd name="connsiteY37" fmla="*/ 482197 h 827611"/>
                <a:gd name="connsiteX38" fmla="*/ 1332206 w 1516276"/>
                <a:gd name="connsiteY38" fmla="*/ 579913 h 827611"/>
                <a:gd name="connsiteX39" fmla="*/ 1316299 w 1516276"/>
                <a:gd name="connsiteY39" fmla="*/ 589002 h 827611"/>
                <a:gd name="connsiteX40" fmla="*/ 1241308 w 1516276"/>
                <a:gd name="connsiteY40" fmla="*/ 611727 h 827611"/>
                <a:gd name="connsiteX41" fmla="*/ 1273122 w 1516276"/>
                <a:gd name="connsiteY41" fmla="*/ 698081 h 827611"/>
                <a:gd name="connsiteX42" fmla="*/ 1248125 w 1516276"/>
                <a:gd name="connsiteY42" fmla="*/ 713988 h 827611"/>
                <a:gd name="connsiteX43" fmla="*/ 1252670 w 1516276"/>
                <a:gd name="connsiteY43" fmla="*/ 741258 h 827611"/>
                <a:gd name="connsiteX44" fmla="*/ 1232218 w 1516276"/>
                <a:gd name="connsiteY44" fmla="*/ 734440 h 827611"/>
                <a:gd name="connsiteX45" fmla="*/ 1221961 w 1516276"/>
                <a:gd name="connsiteY45" fmla="*/ 725466 h 827611"/>
                <a:gd name="connsiteX46" fmla="*/ 1220313 w 1516276"/>
                <a:gd name="connsiteY46" fmla="*/ 724916 h 827611"/>
                <a:gd name="connsiteX47" fmla="*/ 1212919 w 1516276"/>
                <a:gd name="connsiteY47" fmla="*/ 718447 h 827611"/>
                <a:gd name="connsiteX48" fmla="*/ 1154954 w 1516276"/>
                <a:gd name="connsiteY48" fmla="*/ 713988 h 827611"/>
                <a:gd name="connsiteX49" fmla="*/ 1095870 w 1516276"/>
                <a:gd name="connsiteY49" fmla="*/ 707171 h 827611"/>
                <a:gd name="connsiteX50" fmla="*/ 1079963 w 1516276"/>
                <a:gd name="connsiteY50" fmla="*/ 713988 h 827611"/>
                <a:gd name="connsiteX51" fmla="*/ 1032241 w 1516276"/>
                <a:gd name="connsiteY51" fmla="*/ 691263 h 827611"/>
                <a:gd name="connsiteX52" fmla="*/ 1011789 w 1516276"/>
                <a:gd name="connsiteY52" fmla="*/ 702626 h 827611"/>
                <a:gd name="connsiteX53" fmla="*/ 1004972 w 1516276"/>
                <a:gd name="connsiteY53" fmla="*/ 734440 h 827611"/>
                <a:gd name="connsiteX54" fmla="*/ 941343 w 1516276"/>
                <a:gd name="connsiteY54" fmla="*/ 718533 h 827611"/>
                <a:gd name="connsiteX55" fmla="*/ 918618 w 1516276"/>
                <a:gd name="connsiteY55" fmla="*/ 725350 h 827611"/>
                <a:gd name="connsiteX56" fmla="*/ 909528 w 1516276"/>
                <a:gd name="connsiteY56" fmla="*/ 745802 h 827611"/>
                <a:gd name="connsiteX57" fmla="*/ 886804 w 1516276"/>
                <a:gd name="connsiteY57" fmla="*/ 757165 h 827611"/>
                <a:gd name="connsiteX58" fmla="*/ 843627 w 1516276"/>
                <a:gd name="connsiteY58" fmla="*/ 788979 h 827611"/>
                <a:gd name="connsiteX59" fmla="*/ 823175 w 1516276"/>
                <a:gd name="connsiteY59" fmla="*/ 827611 h 827611"/>
                <a:gd name="connsiteX60" fmla="*/ 811812 w 1516276"/>
                <a:gd name="connsiteY60" fmla="*/ 827611 h 827611"/>
                <a:gd name="connsiteX61" fmla="*/ 807844 w 1516276"/>
                <a:gd name="connsiteY61" fmla="*/ 818087 h 827611"/>
                <a:gd name="connsiteX62" fmla="*/ 799907 w 1516276"/>
                <a:gd name="connsiteY62" fmla="*/ 818087 h 827611"/>
                <a:gd name="connsiteX63" fmla="*/ 792513 w 1516276"/>
                <a:gd name="connsiteY63" fmla="*/ 800342 h 827611"/>
                <a:gd name="connsiteX64" fmla="*/ 752728 w 1516276"/>
                <a:gd name="connsiteY64" fmla="*/ 800342 h 827611"/>
                <a:gd name="connsiteX65" fmla="*/ 751726 w 1516276"/>
                <a:gd name="connsiteY65" fmla="*/ 790818 h 827611"/>
                <a:gd name="connsiteX66" fmla="*/ 740823 w 1516276"/>
                <a:gd name="connsiteY66" fmla="*/ 790818 h 827611"/>
                <a:gd name="connsiteX67" fmla="*/ 737281 w 1516276"/>
                <a:gd name="connsiteY67" fmla="*/ 757165 h 827611"/>
                <a:gd name="connsiteX68" fmla="*/ 732276 w 1516276"/>
                <a:gd name="connsiteY68" fmla="*/ 757165 h 827611"/>
                <a:gd name="connsiteX69" fmla="*/ 732276 w 1516276"/>
                <a:gd name="connsiteY69" fmla="*/ 747641 h 827611"/>
                <a:gd name="connsiteX70" fmla="*/ 720371 w 1516276"/>
                <a:gd name="connsiteY70" fmla="*/ 747641 h 827611"/>
                <a:gd name="connsiteX71" fmla="*/ 720371 w 1516276"/>
                <a:gd name="connsiteY71" fmla="*/ 697647 h 827611"/>
                <a:gd name="connsiteX72" fmla="*/ 688549 w 1516276"/>
                <a:gd name="connsiteY72" fmla="*/ 670849 h 827611"/>
                <a:gd name="connsiteX73" fmla="*/ 623198 w 1516276"/>
                <a:gd name="connsiteY73" fmla="*/ 675356 h 827611"/>
                <a:gd name="connsiteX74" fmla="*/ 580021 w 1516276"/>
                <a:gd name="connsiteY74" fmla="*/ 686718 h 827611"/>
                <a:gd name="connsiteX75" fmla="*/ 572843 w 1516276"/>
                <a:gd name="connsiteY75" fmla="*/ 675951 h 827611"/>
                <a:gd name="connsiteX76" fmla="*/ 568116 w 1516276"/>
                <a:gd name="connsiteY76" fmla="*/ 677194 h 827611"/>
                <a:gd name="connsiteX77" fmla="*/ 537601 w 1516276"/>
                <a:gd name="connsiteY77" fmla="*/ 631421 h 827611"/>
                <a:gd name="connsiteX78" fmla="*/ 516392 w 1516276"/>
                <a:gd name="connsiteY78" fmla="*/ 616272 h 827611"/>
                <a:gd name="connsiteX79" fmla="*/ 457308 w 1516276"/>
                <a:gd name="connsiteY79" fmla="*/ 584458 h 827611"/>
                <a:gd name="connsiteX80" fmla="*/ 452763 w 1516276"/>
                <a:gd name="connsiteY80" fmla="*/ 579913 h 827611"/>
                <a:gd name="connsiteX81" fmla="*/ 359592 w 1516276"/>
                <a:gd name="connsiteY81" fmla="*/ 604910 h 827611"/>
                <a:gd name="connsiteX82" fmla="*/ 359592 w 1516276"/>
                <a:gd name="connsiteY82" fmla="*/ 793524 h 827611"/>
                <a:gd name="connsiteX83" fmla="*/ 339140 w 1516276"/>
                <a:gd name="connsiteY83" fmla="*/ 793524 h 827611"/>
                <a:gd name="connsiteX84" fmla="*/ 333188 w 1516276"/>
                <a:gd name="connsiteY84" fmla="*/ 784000 h 827611"/>
                <a:gd name="connsiteX85" fmla="*/ 327235 w 1516276"/>
                <a:gd name="connsiteY85" fmla="*/ 784000 h 827611"/>
                <a:gd name="connsiteX86" fmla="*/ 308101 w 1516276"/>
                <a:gd name="connsiteY86" fmla="*/ 753385 h 827611"/>
                <a:gd name="connsiteX87" fmla="*/ 291418 w 1516276"/>
                <a:gd name="connsiteY87" fmla="*/ 745802 h 827611"/>
                <a:gd name="connsiteX88" fmla="*/ 248241 w 1516276"/>
                <a:gd name="connsiteY88" fmla="*/ 750347 h 827611"/>
                <a:gd name="connsiteX89" fmla="*/ 232334 w 1516276"/>
                <a:gd name="connsiteY89" fmla="*/ 766255 h 827611"/>
                <a:gd name="connsiteX90" fmla="*/ 232334 w 1516276"/>
                <a:gd name="connsiteY90" fmla="*/ 757165 h 827611"/>
                <a:gd name="connsiteX91" fmla="*/ 235419 w 1516276"/>
                <a:gd name="connsiteY91" fmla="*/ 741740 h 827611"/>
                <a:gd name="connsiteX92" fmla="*/ 220429 w 1516276"/>
                <a:gd name="connsiteY92" fmla="*/ 756731 h 827611"/>
                <a:gd name="connsiteX93" fmla="*/ 220429 w 1516276"/>
                <a:gd name="connsiteY93" fmla="*/ 747641 h 827611"/>
                <a:gd name="connsiteX94" fmla="*/ 224974 w 1516276"/>
                <a:gd name="connsiteY94" fmla="*/ 724916 h 827611"/>
                <a:gd name="connsiteX95" fmla="*/ 222070 w 1516276"/>
                <a:gd name="connsiteY95" fmla="*/ 714751 h 827611"/>
                <a:gd name="connsiteX96" fmla="*/ 189157 w 1516276"/>
                <a:gd name="connsiteY96" fmla="*/ 702626 h 827611"/>
                <a:gd name="connsiteX97" fmla="*/ 187205 w 1516276"/>
                <a:gd name="connsiteY97" fmla="*/ 696768 h 827611"/>
                <a:gd name="connsiteX98" fmla="*/ 177252 w 1516276"/>
                <a:gd name="connsiteY98" fmla="*/ 693102 h 827611"/>
                <a:gd name="connsiteX99" fmla="*/ 162774 w 1516276"/>
                <a:gd name="connsiteY99" fmla="*/ 649666 h 827611"/>
                <a:gd name="connsiteX100" fmla="*/ 150526 w 1516276"/>
                <a:gd name="connsiteY100" fmla="*/ 643542 h 827611"/>
                <a:gd name="connsiteX101" fmla="*/ 150526 w 1516276"/>
                <a:gd name="connsiteY101" fmla="*/ 639970 h 827611"/>
                <a:gd name="connsiteX102" fmla="*/ 138621 w 1516276"/>
                <a:gd name="connsiteY102" fmla="*/ 634018 h 827611"/>
                <a:gd name="connsiteX103" fmla="*/ 138621 w 1516276"/>
                <a:gd name="connsiteY103" fmla="*/ 618110 h 827611"/>
                <a:gd name="connsiteX104" fmla="*/ 177252 w 1516276"/>
                <a:gd name="connsiteY104" fmla="*/ 622655 h 827611"/>
                <a:gd name="connsiteX105" fmla="*/ 177252 w 1516276"/>
                <a:gd name="connsiteY105" fmla="*/ 586296 h 827611"/>
                <a:gd name="connsiteX106" fmla="*/ 209067 w 1516276"/>
                <a:gd name="connsiteY106" fmla="*/ 579478 h 827611"/>
                <a:gd name="connsiteX107" fmla="*/ 240881 w 1516276"/>
                <a:gd name="connsiteY107" fmla="*/ 586296 h 827611"/>
                <a:gd name="connsiteX108" fmla="*/ 245426 w 1516276"/>
                <a:gd name="connsiteY108" fmla="*/ 531757 h 827611"/>
                <a:gd name="connsiteX109" fmla="*/ 242242 w 1516276"/>
                <a:gd name="connsiteY109" fmla="*/ 509466 h 827611"/>
                <a:gd name="connsiteX110" fmla="*/ 214155 w 1516276"/>
                <a:gd name="connsiteY110" fmla="*/ 509466 h 827611"/>
                <a:gd name="connsiteX111" fmla="*/ 182340 w 1516276"/>
                <a:gd name="connsiteY111" fmla="*/ 498104 h 827611"/>
                <a:gd name="connsiteX112" fmla="*/ 139163 w 1516276"/>
                <a:gd name="connsiteY112" fmla="*/ 525373 h 827611"/>
                <a:gd name="connsiteX113" fmla="*/ 107349 w 1516276"/>
                <a:gd name="connsiteY113" fmla="*/ 536736 h 827611"/>
                <a:gd name="connsiteX114" fmla="*/ 86897 w 1516276"/>
                <a:gd name="connsiteY114" fmla="*/ 525373 h 827611"/>
                <a:gd name="connsiteX115" fmla="*/ 87341 w 1516276"/>
                <a:gd name="connsiteY115" fmla="*/ 522710 h 827611"/>
                <a:gd name="connsiteX116" fmla="*/ 74992 w 1516276"/>
                <a:gd name="connsiteY116" fmla="*/ 515849 h 827611"/>
                <a:gd name="connsiteX117" fmla="*/ 79536 w 1516276"/>
                <a:gd name="connsiteY117" fmla="*/ 488580 h 827611"/>
                <a:gd name="connsiteX118" fmla="*/ 64441 w 1516276"/>
                <a:gd name="connsiteY118" fmla="*/ 461744 h 827611"/>
                <a:gd name="connsiteX119" fmla="*/ 36902 w 1516276"/>
                <a:gd name="connsiteY119" fmla="*/ 461744 h 827611"/>
                <a:gd name="connsiteX120" fmla="*/ 29918 w 1516276"/>
                <a:gd name="connsiteY120" fmla="*/ 452220 h 827611"/>
                <a:gd name="connsiteX121" fmla="*/ 24997 w 1516276"/>
                <a:gd name="connsiteY121" fmla="*/ 452220 h 827611"/>
                <a:gd name="connsiteX122" fmla="*/ 0 w 1516276"/>
                <a:gd name="connsiteY122" fmla="*/ 418133 h 827611"/>
                <a:gd name="connsiteX123" fmla="*/ 20452 w 1516276"/>
                <a:gd name="connsiteY123" fmla="*/ 374957 h 827611"/>
                <a:gd name="connsiteX124" fmla="*/ 9090 w 1516276"/>
                <a:gd name="connsiteY124" fmla="*/ 365867 h 827611"/>
                <a:gd name="connsiteX125" fmla="*/ 36360 w 1516276"/>
                <a:gd name="connsiteY125" fmla="*/ 299965 h 827611"/>
                <a:gd name="connsiteX126" fmla="*/ 48178 w 1516276"/>
                <a:gd name="connsiteY126" fmla="*/ 309698 h 827611"/>
                <a:gd name="connsiteX127" fmla="*/ 48265 w 1516276"/>
                <a:gd name="connsiteY127" fmla="*/ 309489 h 827611"/>
                <a:gd name="connsiteX128" fmla="*/ 75024 w 1516276"/>
                <a:gd name="connsiteY128" fmla="*/ 331526 h 827611"/>
                <a:gd name="connsiteX129" fmla="*/ 79536 w 1516276"/>
                <a:gd name="connsiteY129" fmla="*/ 295420 h 827611"/>
                <a:gd name="connsiteX130" fmla="*/ 154528 w 1516276"/>
                <a:gd name="connsiteY130" fmla="*/ 231791 h 827611"/>
                <a:gd name="connsiteX131" fmla="*/ 213612 w 1516276"/>
                <a:gd name="connsiteY131" fmla="*/ 224974 h 827611"/>
                <a:gd name="connsiteX132" fmla="*/ 295421 w 1516276"/>
                <a:gd name="connsiteY132" fmla="*/ 268151 h 827611"/>
                <a:gd name="connsiteX133" fmla="*/ 338597 w 1516276"/>
                <a:gd name="connsiteY133" fmla="*/ 295420 h 827611"/>
                <a:gd name="connsiteX134" fmla="*/ 374957 w 1516276"/>
                <a:gd name="connsiteY134" fmla="*/ 268151 h 827611"/>
                <a:gd name="connsiteX135" fmla="*/ 434041 w 1516276"/>
                <a:gd name="connsiteY135" fmla="*/ 263606 h 827611"/>
                <a:gd name="connsiteX136" fmla="*/ 481763 w 1516276"/>
                <a:gd name="connsiteY136" fmla="*/ 295420 h 827611"/>
                <a:gd name="connsiteX137" fmla="*/ 493125 w 1516276"/>
                <a:gd name="connsiteY137" fmla="*/ 279513 h 827611"/>
                <a:gd name="connsiteX138" fmla="*/ 547664 w 1516276"/>
                <a:gd name="connsiteY138" fmla="*/ 284058 h 827611"/>
                <a:gd name="connsiteX139" fmla="*/ 551981 w 1516276"/>
                <a:gd name="connsiteY139" fmla="*/ 253835 h 827611"/>
                <a:gd name="connsiteX140" fmla="*/ 505030 w 1516276"/>
                <a:gd name="connsiteY140" fmla="*/ 223136 h 827611"/>
                <a:gd name="connsiteX141" fmla="*/ 506367 w 1516276"/>
                <a:gd name="connsiteY141" fmla="*/ 222270 h 827611"/>
                <a:gd name="connsiteX142" fmla="*/ 493125 w 1516276"/>
                <a:gd name="connsiteY142" fmla="*/ 213612 h 827611"/>
                <a:gd name="connsiteX143" fmla="*/ 531757 w 1516276"/>
                <a:gd name="connsiteY143" fmla="*/ 188615 h 827611"/>
                <a:gd name="connsiteX144" fmla="*/ 520394 w 1516276"/>
                <a:gd name="connsiteY144" fmla="*/ 165890 h 827611"/>
                <a:gd name="connsiteX145" fmla="*/ 559026 w 1516276"/>
                <a:gd name="connsiteY145" fmla="*/ 149983 h 827611"/>
                <a:gd name="connsiteX146" fmla="*/ 531757 w 1516276"/>
                <a:gd name="connsiteY146" fmla="*/ 111351 h 827611"/>
                <a:gd name="connsiteX147" fmla="*/ 547664 w 1516276"/>
                <a:gd name="connsiteY147" fmla="*/ 90899 h 827611"/>
                <a:gd name="connsiteX148" fmla="*/ 686284 w 1516276"/>
                <a:gd name="connsiteY148" fmla="*/ 70447 h 827611"/>
                <a:gd name="connsiteX149" fmla="*/ 702192 w 1516276"/>
                <a:gd name="connsiteY149" fmla="*/ 52267 h 827611"/>
                <a:gd name="connsiteX150" fmla="*/ 795363 w 1516276"/>
                <a:gd name="connsiteY150" fmla="*/ 27270 h 82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1516276" h="827611">
                  <a:moveTo>
                    <a:pt x="831722" y="0"/>
                  </a:moveTo>
                  <a:lnTo>
                    <a:pt x="897623" y="15907"/>
                  </a:lnTo>
                  <a:lnTo>
                    <a:pt x="898607" y="22795"/>
                  </a:lnTo>
                  <a:lnTo>
                    <a:pt x="909528" y="25431"/>
                  </a:lnTo>
                  <a:lnTo>
                    <a:pt x="916672" y="75436"/>
                  </a:lnTo>
                  <a:lnTo>
                    <a:pt x="945345" y="63629"/>
                  </a:lnTo>
                  <a:lnTo>
                    <a:pt x="993067" y="90899"/>
                  </a:lnTo>
                  <a:lnTo>
                    <a:pt x="992653" y="93383"/>
                  </a:lnTo>
                  <a:lnTo>
                    <a:pt x="1004972" y="100423"/>
                  </a:lnTo>
                  <a:lnTo>
                    <a:pt x="1002014" y="118168"/>
                  </a:lnTo>
                  <a:lnTo>
                    <a:pt x="1024881" y="118168"/>
                  </a:lnTo>
                  <a:lnTo>
                    <a:pt x="1118052" y="59084"/>
                  </a:lnTo>
                  <a:lnTo>
                    <a:pt x="1099873" y="79536"/>
                  </a:lnTo>
                  <a:lnTo>
                    <a:pt x="1104860" y="84523"/>
                  </a:lnTo>
                  <a:lnTo>
                    <a:pt x="1129957" y="68608"/>
                  </a:lnTo>
                  <a:lnTo>
                    <a:pt x="1111777" y="89060"/>
                  </a:lnTo>
                  <a:lnTo>
                    <a:pt x="1161772" y="139055"/>
                  </a:lnTo>
                  <a:lnTo>
                    <a:pt x="1233337" y="274006"/>
                  </a:lnTo>
                  <a:lnTo>
                    <a:pt x="1252127" y="247699"/>
                  </a:lnTo>
                  <a:lnTo>
                    <a:pt x="1304394" y="279513"/>
                  </a:lnTo>
                  <a:lnTo>
                    <a:pt x="1354388" y="263606"/>
                  </a:lnTo>
                  <a:lnTo>
                    <a:pt x="1374841" y="272696"/>
                  </a:lnTo>
                  <a:lnTo>
                    <a:pt x="1376974" y="277877"/>
                  </a:lnTo>
                  <a:lnTo>
                    <a:pt x="1386746" y="282220"/>
                  </a:lnTo>
                  <a:lnTo>
                    <a:pt x="1400385" y="315343"/>
                  </a:lnTo>
                  <a:lnTo>
                    <a:pt x="1418017" y="322690"/>
                  </a:lnTo>
                  <a:lnTo>
                    <a:pt x="1423269" y="329442"/>
                  </a:lnTo>
                  <a:lnTo>
                    <a:pt x="1429922" y="332214"/>
                  </a:lnTo>
                  <a:lnTo>
                    <a:pt x="1438112" y="342743"/>
                  </a:lnTo>
                  <a:lnTo>
                    <a:pt x="1481646" y="338597"/>
                  </a:lnTo>
                  <a:lnTo>
                    <a:pt x="1488774" y="348576"/>
                  </a:lnTo>
                  <a:lnTo>
                    <a:pt x="1493551" y="348121"/>
                  </a:lnTo>
                  <a:lnTo>
                    <a:pt x="1516276" y="379936"/>
                  </a:lnTo>
                  <a:lnTo>
                    <a:pt x="1484461" y="418568"/>
                  </a:lnTo>
                  <a:lnTo>
                    <a:pt x="1457192" y="423113"/>
                  </a:lnTo>
                  <a:lnTo>
                    <a:pt x="1450375" y="477652"/>
                  </a:lnTo>
                  <a:lnTo>
                    <a:pt x="1429922" y="502649"/>
                  </a:lnTo>
                  <a:lnTo>
                    <a:pt x="1359476" y="482197"/>
                  </a:lnTo>
                  <a:lnTo>
                    <a:pt x="1332206" y="579913"/>
                  </a:lnTo>
                  <a:lnTo>
                    <a:pt x="1316299" y="589002"/>
                  </a:lnTo>
                  <a:lnTo>
                    <a:pt x="1241308" y="611727"/>
                  </a:lnTo>
                  <a:lnTo>
                    <a:pt x="1273122" y="698081"/>
                  </a:lnTo>
                  <a:lnTo>
                    <a:pt x="1248125" y="713988"/>
                  </a:lnTo>
                  <a:lnTo>
                    <a:pt x="1252670" y="741258"/>
                  </a:lnTo>
                  <a:lnTo>
                    <a:pt x="1232218" y="734440"/>
                  </a:lnTo>
                  <a:lnTo>
                    <a:pt x="1221961" y="725466"/>
                  </a:lnTo>
                  <a:lnTo>
                    <a:pt x="1220313" y="724916"/>
                  </a:lnTo>
                  <a:lnTo>
                    <a:pt x="1212919" y="718447"/>
                  </a:lnTo>
                  <a:lnTo>
                    <a:pt x="1154954" y="713988"/>
                  </a:lnTo>
                  <a:lnTo>
                    <a:pt x="1095870" y="707171"/>
                  </a:lnTo>
                  <a:lnTo>
                    <a:pt x="1079963" y="713988"/>
                  </a:lnTo>
                  <a:lnTo>
                    <a:pt x="1032241" y="691263"/>
                  </a:lnTo>
                  <a:lnTo>
                    <a:pt x="1011789" y="702626"/>
                  </a:lnTo>
                  <a:lnTo>
                    <a:pt x="1004972" y="734440"/>
                  </a:lnTo>
                  <a:lnTo>
                    <a:pt x="941343" y="718533"/>
                  </a:lnTo>
                  <a:lnTo>
                    <a:pt x="918618" y="725350"/>
                  </a:lnTo>
                  <a:lnTo>
                    <a:pt x="909528" y="745802"/>
                  </a:lnTo>
                  <a:lnTo>
                    <a:pt x="886804" y="757165"/>
                  </a:lnTo>
                  <a:lnTo>
                    <a:pt x="843627" y="788979"/>
                  </a:lnTo>
                  <a:lnTo>
                    <a:pt x="823175" y="827611"/>
                  </a:lnTo>
                  <a:lnTo>
                    <a:pt x="811812" y="827611"/>
                  </a:lnTo>
                  <a:lnTo>
                    <a:pt x="807844" y="818087"/>
                  </a:lnTo>
                  <a:lnTo>
                    <a:pt x="799907" y="818087"/>
                  </a:lnTo>
                  <a:lnTo>
                    <a:pt x="792513" y="800342"/>
                  </a:lnTo>
                  <a:lnTo>
                    <a:pt x="752728" y="800342"/>
                  </a:lnTo>
                  <a:lnTo>
                    <a:pt x="751726" y="790818"/>
                  </a:lnTo>
                  <a:lnTo>
                    <a:pt x="740823" y="790818"/>
                  </a:lnTo>
                  <a:lnTo>
                    <a:pt x="737281" y="757165"/>
                  </a:lnTo>
                  <a:lnTo>
                    <a:pt x="732276" y="757165"/>
                  </a:lnTo>
                  <a:lnTo>
                    <a:pt x="732276" y="747641"/>
                  </a:lnTo>
                  <a:lnTo>
                    <a:pt x="720371" y="747641"/>
                  </a:lnTo>
                  <a:lnTo>
                    <a:pt x="720371" y="697647"/>
                  </a:lnTo>
                  <a:lnTo>
                    <a:pt x="688549" y="670849"/>
                  </a:lnTo>
                  <a:lnTo>
                    <a:pt x="623198" y="675356"/>
                  </a:lnTo>
                  <a:lnTo>
                    <a:pt x="580021" y="686718"/>
                  </a:lnTo>
                  <a:lnTo>
                    <a:pt x="572843" y="675951"/>
                  </a:lnTo>
                  <a:lnTo>
                    <a:pt x="568116" y="677194"/>
                  </a:lnTo>
                  <a:lnTo>
                    <a:pt x="537601" y="631421"/>
                  </a:lnTo>
                  <a:lnTo>
                    <a:pt x="516392" y="616272"/>
                  </a:lnTo>
                  <a:lnTo>
                    <a:pt x="457308" y="584458"/>
                  </a:lnTo>
                  <a:lnTo>
                    <a:pt x="452763" y="579913"/>
                  </a:lnTo>
                  <a:lnTo>
                    <a:pt x="359592" y="604910"/>
                  </a:lnTo>
                  <a:lnTo>
                    <a:pt x="359592" y="793524"/>
                  </a:lnTo>
                  <a:lnTo>
                    <a:pt x="339140" y="793524"/>
                  </a:lnTo>
                  <a:lnTo>
                    <a:pt x="333188" y="784000"/>
                  </a:lnTo>
                  <a:lnTo>
                    <a:pt x="327235" y="784000"/>
                  </a:lnTo>
                  <a:lnTo>
                    <a:pt x="308101" y="753385"/>
                  </a:lnTo>
                  <a:lnTo>
                    <a:pt x="291418" y="745802"/>
                  </a:lnTo>
                  <a:lnTo>
                    <a:pt x="248241" y="750347"/>
                  </a:lnTo>
                  <a:lnTo>
                    <a:pt x="232334" y="766255"/>
                  </a:lnTo>
                  <a:lnTo>
                    <a:pt x="232334" y="757165"/>
                  </a:lnTo>
                  <a:lnTo>
                    <a:pt x="235419" y="741740"/>
                  </a:lnTo>
                  <a:lnTo>
                    <a:pt x="220429" y="756731"/>
                  </a:lnTo>
                  <a:lnTo>
                    <a:pt x="220429" y="747641"/>
                  </a:lnTo>
                  <a:lnTo>
                    <a:pt x="224974" y="724916"/>
                  </a:lnTo>
                  <a:lnTo>
                    <a:pt x="222070" y="714751"/>
                  </a:lnTo>
                  <a:lnTo>
                    <a:pt x="189157" y="702626"/>
                  </a:lnTo>
                  <a:lnTo>
                    <a:pt x="187205" y="696768"/>
                  </a:lnTo>
                  <a:lnTo>
                    <a:pt x="177252" y="693102"/>
                  </a:lnTo>
                  <a:lnTo>
                    <a:pt x="162774" y="649666"/>
                  </a:lnTo>
                  <a:lnTo>
                    <a:pt x="150526" y="643542"/>
                  </a:lnTo>
                  <a:lnTo>
                    <a:pt x="150526" y="639970"/>
                  </a:lnTo>
                  <a:lnTo>
                    <a:pt x="138621" y="634018"/>
                  </a:lnTo>
                  <a:lnTo>
                    <a:pt x="138621" y="618110"/>
                  </a:lnTo>
                  <a:lnTo>
                    <a:pt x="177252" y="622655"/>
                  </a:lnTo>
                  <a:lnTo>
                    <a:pt x="177252" y="586296"/>
                  </a:lnTo>
                  <a:lnTo>
                    <a:pt x="209067" y="579478"/>
                  </a:lnTo>
                  <a:lnTo>
                    <a:pt x="240881" y="586296"/>
                  </a:lnTo>
                  <a:lnTo>
                    <a:pt x="245426" y="531757"/>
                  </a:lnTo>
                  <a:lnTo>
                    <a:pt x="242242" y="509466"/>
                  </a:lnTo>
                  <a:lnTo>
                    <a:pt x="214155" y="509466"/>
                  </a:lnTo>
                  <a:lnTo>
                    <a:pt x="182340" y="498104"/>
                  </a:lnTo>
                  <a:lnTo>
                    <a:pt x="139163" y="525373"/>
                  </a:lnTo>
                  <a:lnTo>
                    <a:pt x="107349" y="536736"/>
                  </a:lnTo>
                  <a:lnTo>
                    <a:pt x="86897" y="525373"/>
                  </a:lnTo>
                  <a:lnTo>
                    <a:pt x="87341" y="522710"/>
                  </a:lnTo>
                  <a:lnTo>
                    <a:pt x="74992" y="515849"/>
                  </a:lnTo>
                  <a:lnTo>
                    <a:pt x="79536" y="488580"/>
                  </a:lnTo>
                  <a:lnTo>
                    <a:pt x="64441" y="461744"/>
                  </a:lnTo>
                  <a:lnTo>
                    <a:pt x="36902" y="461744"/>
                  </a:lnTo>
                  <a:lnTo>
                    <a:pt x="29918" y="452220"/>
                  </a:lnTo>
                  <a:lnTo>
                    <a:pt x="24997" y="452220"/>
                  </a:lnTo>
                  <a:lnTo>
                    <a:pt x="0" y="418133"/>
                  </a:lnTo>
                  <a:lnTo>
                    <a:pt x="20452" y="374957"/>
                  </a:lnTo>
                  <a:lnTo>
                    <a:pt x="9090" y="365867"/>
                  </a:lnTo>
                  <a:lnTo>
                    <a:pt x="36360" y="299965"/>
                  </a:lnTo>
                  <a:lnTo>
                    <a:pt x="48178" y="309698"/>
                  </a:lnTo>
                  <a:lnTo>
                    <a:pt x="48265" y="309489"/>
                  </a:lnTo>
                  <a:lnTo>
                    <a:pt x="75024" y="331526"/>
                  </a:lnTo>
                  <a:lnTo>
                    <a:pt x="79536" y="295420"/>
                  </a:lnTo>
                  <a:lnTo>
                    <a:pt x="154528" y="231791"/>
                  </a:lnTo>
                  <a:lnTo>
                    <a:pt x="213612" y="224974"/>
                  </a:lnTo>
                  <a:lnTo>
                    <a:pt x="295421" y="268151"/>
                  </a:lnTo>
                  <a:lnTo>
                    <a:pt x="338597" y="295420"/>
                  </a:lnTo>
                  <a:lnTo>
                    <a:pt x="374957" y="268151"/>
                  </a:lnTo>
                  <a:lnTo>
                    <a:pt x="434041" y="263606"/>
                  </a:lnTo>
                  <a:lnTo>
                    <a:pt x="481763" y="295420"/>
                  </a:lnTo>
                  <a:lnTo>
                    <a:pt x="493125" y="279513"/>
                  </a:lnTo>
                  <a:lnTo>
                    <a:pt x="547664" y="284058"/>
                  </a:lnTo>
                  <a:lnTo>
                    <a:pt x="551981" y="253835"/>
                  </a:lnTo>
                  <a:lnTo>
                    <a:pt x="505030" y="223136"/>
                  </a:lnTo>
                  <a:lnTo>
                    <a:pt x="506367" y="222270"/>
                  </a:lnTo>
                  <a:lnTo>
                    <a:pt x="493125" y="213612"/>
                  </a:lnTo>
                  <a:lnTo>
                    <a:pt x="531757" y="188615"/>
                  </a:lnTo>
                  <a:lnTo>
                    <a:pt x="520394" y="165890"/>
                  </a:lnTo>
                  <a:lnTo>
                    <a:pt x="559026" y="149983"/>
                  </a:lnTo>
                  <a:lnTo>
                    <a:pt x="531757" y="111351"/>
                  </a:lnTo>
                  <a:lnTo>
                    <a:pt x="547664" y="90899"/>
                  </a:lnTo>
                  <a:lnTo>
                    <a:pt x="686284" y="70447"/>
                  </a:lnTo>
                  <a:lnTo>
                    <a:pt x="702192" y="52267"/>
                  </a:lnTo>
                  <a:lnTo>
                    <a:pt x="795363" y="2727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7" name="Freeform 466"/>
            <p:cNvSpPr>
              <a:spLocks/>
            </p:cNvSpPr>
            <p:nvPr/>
          </p:nvSpPr>
          <p:spPr bwMode="auto">
            <a:xfrm>
              <a:off x="6816469" y="2238609"/>
              <a:ext cx="888209" cy="431770"/>
            </a:xfrm>
            <a:custGeom>
              <a:avLst/>
              <a:gdLst>
                <a:gd name="connsiteX0" fmla="*/ 406771 w 1184279"/>
                <a:gd name="connsiteY0" fmla="*/ 0 h 575693"/>
                <a:gd name="connsiteX1" fmla="*/ 449948 w 1184279"/>
                <a:gd name="connsiteY1" fmla="*/ 27270 h 575693"/>
                <a:gd name="connsiteX2" fmla="*/ 481762 w 1184279"/>
                <a:gd name="connsiteY2" fmla="*/ 31815 h 575693"/>
                <a:gd name="connsiteX3" fmla="*/ 524939 w 1184279"/>
                <a:gd name="connsiteY3" fmla="*/ 47722 h 575693"/>
                <a:gd name="connsiteX4" fmla="*/ 527292 w 1184279"/>
                <a:gd name="connsiteY4" fmla="*/ 62624 h 575693"/>
                <a:gd name="connsiteX5" fmla="*/ 532082 w 1184279"/>
                <a:gd name="connsiteY5" fmla="*/ 64389 h 575693"/>
                <a:gd name="connsiteX6" fmla="*/ 536600 w 1184279"/>
                <a:gd name="connsiteY6" fmla="*/ 93005 h 575693"/>
                <a:gd name="connsiteX7" fmla="*/ 584023 w 1184279"/>
                <a:gd name="connsiteY7" fmla="*/ 113623 h 575693"/>
                <a:gd name="connsiteX8" fmla="*/ 622655 w 1184279"/>
                <a:gd name="connsiteY8" fmla="*/ 102261 h 575693"/>
                <a:gd name="connsiteX9" fmla="*/ 665832 w 1184279"/>
                <a:gd name="connsiteY9" fmla="*/ 97716 h 575693"/>
                <a:gd name="connsiteX10" fmla="*/ 702191 w 1184279"/>
                <a:gd name="connsiteY10" fmla="*/ 102261 h 575693"/>
                <a:gd name="connsiteX11" fmla="*/ 740823 w 1184279"/>
                <a:gd name="connsiteY11" fmla="*/ 129531 h 575693"/>
                <a:gd name="connsiteX12" fmla="*/ 761275 w 1184279"/>
                <a:gd name="connsiteY12" fmla="*/ 161345 h 575693"/>
                <a:gd name="connsiteX13" fmla="*/ 795362 w 1184279"/>
                <a:gd name="connsiteY13" fmla="*/ 161345 h 575693"/>
                <a:gd name="connsiteX14" fmla="*/ 843084 w 1184279"/>
                <a:gd name="connsiteY14" fmla="*/ 165890 h 575693"/>
                <a:gd name="connsiteX15" fmla="*/ 874898 w 1184279"/>
                <a:gd name="connsiteY15" fmla="*/ 156800 h 575693"/>
                <a:gd name="connsiteX16" fmla="*/ 922620 w 1184279"/>
                <a:gd name="connsiteY16" fmla="*/ 145438 h 575693"/>
                <a:gd name="connsiteX17" fmla="*/ 977159 w 1184279"/>
                <a:gd name="connsiteY17" fmla="*/ 106806 h 575693"/>
                <a:gd name="connsiteX18" fmla="*/ 1004429 w 1184279"/>
                <a:gd name="connsiteY18" fmla="*/ 113623 h 575693"/>
                <a:gd name="connsiteX19" fmla="*/ 1020336 w 1184279"/>
                <a:gd name="connsiteY19" fmla="*/ 129531 h 575693"/>
                <a:gd name="connsiteX20" fmla="*/ 1063513 w 1184279"/>
                <a:gd name="connsiteY20" fmla="*/ 122713 h 575693"/>
                <a:gd name="connsiteX21" fmla="*/ 1056552 w 1184279"/>
                <a:gd name="connsiteY21" fmla="*/ 141607 h 575693"/>
                <a:gd name="connsiteX22" fmla="*/ 1070656 w 1184279"/>
                <a:gd name="connsiteY22" fmla="*/ 139380 h 575693"/>
                <a:gd name="connsiteX23" fmla="*/ 1054749 w 1184279"/>
                <a:gd name="connsiteY23" fmla="*/ 182557 h 575693"/>
                <a:gd name="connsiteX24" fmla="*/ 1027479 w 1184279"/>
                <a:gd name="connsiteY24" fmla="*/ 237096 h 575693"/>
                <a:gd name="connsiteX25" fmla="*/ 1031859 w 1184279"/>
                <a:gd name="connsiteY25" fmla="*/ 247609 h 575693"/>
                <a:gd name="connsiteX26" fmla="*/ 1052151 w 1184279"/>
                <a:gd name="connsiteY26" fmla="*/ 236336 h 575693"/>
                <a:gd name="connsiteX27" fmla="*/ 1083965 w 1184279"/>
                <a:gd name="connsiteY27" fmla="*/ 247699 h 575693"/>
                <a:gd name="connsiteX28" fmla="*/ 1118052 w 1184279"/>
                <a:gd name="connsiteY28" fmla="*/ 224974 h 575693"/>
                <a:gd name="connsiteX29" fmla="*/ 1143049 w 1184279"/>
                <a:gd name="connsiteY29" fmla="*/ 243154 h 575693"/>
                <a:gd name="connsiteX30" fmla="*/ 1177136 w 1184279"/>
                <a:gd name="connsiteY30" fmla="*/ 279513 h 575693"/>
                <a:gd name="connsiteX31" fmla="*/ 1177136 w 1184279"/>
                <a:gd name="connsiteY31" fmla="*/ 288561 h 575693"/>
                <a:gd name="connsiteX32" fmla="*/ 1184279 w 1184279"/>
                <a:gd name="connsiteY32" fmla="*/ 296180 h 575693"/>
                <a:gd name="connsiteX33" fmla="*/ 1184279 w 1184279"/>
                <a:gd name="connsiteY33" fmla="*/ 318905 h 575693"/>
                <a:gd name="connsiteX34" fmla="*/ 1150192 w 1184279"/>
                <a:gd name="connsiteY34" fmla="*/ 312087 h 575693"/>
                <a:gd name="connsiteX35" fmla="*/ 1097925 w 1184279"/>
                <a:gd name="connsiteY35" fmla="*/ 318905 h 575693"/>
                <a:gd name="connsiteX36" fmla="*/ 1070656 w 1184279"/>
                <a:gd name="connsiteY36" fmla="*/ 334812 h 575693"/>
                <a:gd name="connsiteX37" fmla="*/ 1047931 w 1184279"/>
                <a:gd name="connsiteY37" fmla="*/ 371171 h 575693"/>
                <a:gd name="connsiteX38" fmla="*/ 988847 w 1184279"/>
                <a:gd name="connsiteY38" fmla="*/ 387079 h 575693"/>
                <a:gd name="connsiteX39" fmla="*/ 952488 w 1184279"/>
                <a:gd name="connsiteY39" fmla="*/ 414348 h 575693"/>
                <a:gd name="connsiteX40" fmla="*/ 913856 w 1184279"/>
                <a:gd name="connsiteY40" fmla="*/ 402986 h 575693"/>
                <a:gd name="connsiteX41" fmla="*/ 893404 w 1184279"/>
                <a:gd name="connsiteY41" fmla="*/ 398441 h 575693"/>
                <a:gd name="connsiteX42" fmla="*/ 879238 w 1184279"/>
                <a:gd name="connsiteY42" fmla="*/ 432844 h 575693"/>
                <a:gd name="connsiteX43" fmla="*/ 881716 w 1184279"/>
                <a:gd name="connsiteY43" fmla="*/ 436313 h 575693"/>
                <a:gd name="connsiteX44" fmla="*/ 884891 w 1184279"/>
                <a:gd name="connsiteY44" fmla="*/ 447425 h 575693"/>
                <a:gd name="connsiteX45" fmla="*/ 888859 w 1184279"/>
                <a:gd name="connsiteY45" fmla="*/ 452980 h 575693"/>
                <a:gd name="connsiteX46" fmla="*/ 893404 w 1184279"/>
                <a:gd name="connsiteY46" fmla="*/ 468887 h 575693"/>
                <a:gd name="connsiteX47" fmla="*/ 866134 w 1184279"/>
                <a:gd name="connsiteY47" fmla="*/ 489340 h 575693"/>
                <a:gd name="connsiteX48" fmla="*/ 838865 w 1184279"/>
                <a:gd name="connsiteY48" fmla="*/ 512064 h 575693"/>
                <a:gd name="connsiteX49" fmla="*/ 795688 w 1184279"/>
                <a:gd name="connsiteY49" fmla="*/ 532516 h 575693"/>
                <a:gd name="connsiteX50" fmla="*/ 743421 w 1184279"/>
                <a:gd name="connsiteY50" fmla="*/ 532516 h 575693"/>
                <a:gd name="connsiteX51" fmla="*/ 684337 w 1184279"/>
                <a:gd name="connsiteY51" fmla="*/ 548424 h 575693"/>
                <a:gd name="connsiteX52" fmla="*/ 641160 w 1184279"/>
                <a:gd name="connsiteY52" fmla="*/ 575693 h 575693"/>
                <a:gd name="connsiteX53" fmla="*/ 625253 w 1184279"/>
                <a:gd name="connsiteY53" fmla="*/ 559786 h 575693"/>
                <a:gd name="connsiteX54" fmla="*/ 582076 w 1184279"/>
                <a:gd name="connsiteY54" fmla="*/ 559786 h 575693"/>
                <a:gd name="connsiteX55" fmla="*/ 527537 w 1184279"/>
                <a:gd name="connsiteY55" fmla="*/ 532516 h 575693"/>
                <a:gd name="connsiteX56" fmla="*/ 488905 w 1184279"/>
                <a:gd name="connsiteY56" fmla="*/ 523426 h 575693"/>
                <a:gd name="connsiteX57" fmla="*/ 441183 w 1184279"/>
                <a:gd name="connsiteY57" fmla="*/ 532516 h 575693"/>
                <a:gd name="connsiteX58" fmla="*/ 361647 w 1184279"/>
                <a:gd name="connsiteY58" fmla="*/ 523426 h 575693"/>
                <a:gd name="connsiteX59" fmla="*/ 323015 w 1184279"/>
                <a:gd name="connsiteY59" fmla="*/ 523426 h 575693"/>
                <a:gd name="connsiteX60" fmla="*/ 302563 w 1184279"/>
                <a:gd name="connsiteY60" fmla="*/ 489340 h 575693"/>
                <a:gd name="connsiteX61" fmla="*/ 298018 w 1184279"/>
                <a:gd name="connsiteY61" fmla="*/ 477002 h 575693"/>
                <a:gd name="connsiteX62" fmla="*/ 295420 w 1184279"/>
                <a:gd name="connsiteY62" fmla="*/ 472673 h 575693"/>
                <a:gd name="connsiteX63" fmla="*/ 285574 w 1184279"/>
                <a:gd name="connsiteY63" fmla="*/ 445946 h 575693"/>
                <a:gd name="connsiteX64" fmla="*/ 263931 w 1184279"/>
                <a:gd name="connsiteY64" fmla="*/ 441618 h 575693"/>
                <a:gd name="connsiteX65" fmla="*/ 216210 w 1184279"/>
                <a:gd name="connsiteY65" fmla="*/ 409803 h 575693"/>
                <a:gd name="connsiteX66" fmla="*/ 168488 w 1184279"/>
                <a:gd name="connsiteY66" fmla="*/ 398441 h 575693"/>
                <a:gd name="connsiteX67" fmla="*/ 125311 w 1184279"/>
                <a:gd name="connsiteY67" fmla="*/ 393896 h 575693"/>
                <a:gd name="connsiteX68" fmla="*/ 113949 w 1184279"/>
                <a:gd name="connsiteY68" fmla="*/ 371171 h 575693"/>
                <a:gd name="connsiteX69" fmla="*/ 114262 w 1184279"/>
                <a:gd name="connsiteY69" fmla="*/ 369417 h 575693"/>
                <a:gd name="connsiteX70" fmla="*/ 106806 w 1184279"/>
                <a:gd name="connsiteY70" fmla="*/ 354504 h 575693"/>
                <a:gd name="connsiteX71" fmla="*/ 117422 w 1184279"/>
                <a:gd name="connsiteY71" fmla="*/ 295052 h 575693"/>
                <a:gd name="connsiteX72" fmla="*/ 98042 w 1184279"/>
                <a:gd name="connsiteY72" fmla="*/ 264366 h 575693"/>
                <a:gd name="connsiteX73" fmla="*/ 50320 w 1184279"/>
                <a:gd name="connsiteY73" fmla="*/ 241641 h 575693"/>
                <a:gd name="connsiteX74" fmla="*/ 16233 w 1184279"/>
                <a:gd name="connsiteY74" fmla="*/ 216644 h 575693"/>
                <a:gd name="connsiteX75" fmla="*/ 12983 w 1184279"/>
                <a:gd name="connsiteY75" fmla="*/ 202832 h 575693"/>
                <a:gd name="connsiteX76" fmla="*/ 9090 w 1184279"/>
                <a:gd name="connsiteY76" fmla="*/ 199977 h 575693"/>
                <a:gd name="connsiteX77" fmla="*/ 0 w 1184279"/>
                <a:gd name="connsiteY77" fmla="*/ 161345 h 575693"/>
                <a:gd name="connsiteX78" fmla="*/ 43177 w 1184279"/>
                <a:gd name="connsiteY78" fmla="*/ 149983 h 575693"/>
                <a:gd name="connsiteX79" fmla="*/ 106806 w 1184279"/>
                <a:gd name="connsiteY79" fmla="*/ 102261 h 575693"/>
                <a:gd name="connsiteX80" fmla="*/ 165890 w 1184279"/>
                <a:gd name="connsiteY80" fmla="*/ 74991 h 575693"/>
                <a:gd name="connsiteX81" fmla="*/ 197704 w 1184279"/>
                <a:gd name="connsiteY81" fmla="*/ 90899 h 575693"/>
                <a:gd name="connsiteX82" fmla="*/ 236336 w 1184279"/>
                <a:gd name="connsiteY82" fmla="*/ 90899 h 575693"/>
                <a:gd name="connsiteX83" fmla="*/ 263606 w 1184279"/>
                <a:gd name="connsiteY83" fmla="*/ 118168 h 575693"/>
                <a:gd name="connsiteX84" fmla="*/ 295420 w 1184279"/>
                <a:gd name="connsiteY84" fmla="*/ 118168 h 575693"/>
                <a:gd name="connsiteX85" fmla="*/ 347687 w 1184279"/>
                <a:gd name="connsiteY85" fmla="*/ 134075 h 575693"/>
                <a:gd name="connsiteX86" fmla="*/ 385878 w 1184279"/>
                <a:gd name="connsiteY86" fmla="*/ 98131 h 575693"/>
                <a:gd name="connsiteX87" fmla="*/ 377555 w 1184279"/>
                <a:gd name="connsiteY87" fmla="*/ 80296 h 575693"/>
                <a:gd name="connsiteX88" fmla="*/ 377904 w 1184279"/>
                <a:gd name="connsiteY88" fmla="*/ 79685 h 575693"/>
                <a:gd name="connsiteX89" fmla="*/ 370412 w 1184279"/>
                <a:gd name="connsiteY89" fmla="*/ 63629 h 57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184279" h="575693">
                  <a:moveTo>
                    <a:pt x="406771" y="0"/>
                  </a:moveTo>
                  <a:lnTo>
                    <a:pt x="449948" y="27270"/>
                  </a:lnTo>
                  <a:lnTo>
                    <a:pt x="481762" y="31815"/>
                  </a:lnTo>
                  <a:lnTo>
                    <a:pt x="524939" y="47722"/>
                  </a:lnTo>
                  <a:lnTo>
                    <a:pt x="527292" y="62624"/>
                  </a:lnTo>
                  <a:lnTo>
                    <a:pt x="532082" y="64389"/>
                  </a:lnTo>
                  <a:lnTo>
                    <a:pt x="536600" y="93005"/>
                  </a:lnTo>
                  <a:lnTo>
                    <a:pt x="584023" y="113623"/>
                  </a:lnTo>
                  <a:lnTo>
                    <a:pt x="622655" y="102261"/>
                  </a:lnTo>
                  <a:lnTo>
                    <a:pt x="665832" y="97716"/>
                  </a:lnTo>
                  <a:lnTo>
                    <a:pt x="702191" y="102261"/>
                  </a:lnTo>
                  <a:lnTo>
                    <a:pt x="740823" y="129531"/>
                  </a:lnTo>
                  <a:lnTo>
                    <a:pt x="761275" y="161345"/>
                  </a:lnTo>
                  <a:lnTo>
                    <a:pt x="795362" y="161345"/>
                  </a:lnTo>
                  <a:lnTo>
                    <a:pt x="843084" y="165890"/>
                  </a:lnTo>
                  <a:lnTo>
                    <a:pt x="874898" y="156800"/>
                  </a:lnTo>
                  <a:lnTo>
                    <a:pt x="922620" y="145438"/>
                  </a:lnTo>
                  <a:lnTo>
                    <a:pt x="977159" y="106806"/>
                  </a:lnTo>
                  <a:lnTo>
                    <a:pt x="1004429" y="113623"/>
                  </a:lnTo>
                  <a:lnTo>
                    <a:pt x="1020336" y="129531"/>
                  </a:lnTo>
                  <a:lnTo>
                    <a:pt x="1063513" y="122713"/>
                  </a:lnTo>
                  <a:lnTo>
                    <a:pt x="1056552" y="141607"/>
                  </a:lnTo>
                  <a:lnTo>
                    <a:pt x="1070656" y="139380"/>
                  </a:lnTo>
                  <a:lnTo>
                    <a:pt x="1054749" y="182557"/>
                  </a:lnTo>
                  <a:lnTo>
                    <a:pt x="1027479" y="237096"/>
                  </a:lnTo>
                  <a:lnTo>
                    <a:pt x="1031859" y="247609"/>
                  </a:lnTo>
                  <a:lnTo>
                    <a:pt x="1052151" y="236336"/>
                  </a:lnTo>
                  <a:lnTo>
                    <a:pt x="1083965" y="247699"/>
                  </a:lnTo>
                  <a:lnTo>
                    <a:pt x="1118052" y="224974"/>
                  </a:lnTo>
                  <a:lnTo>
                    <a:pt x="1143049" y="243154"/>
                  </a:lnTo>
                  <a:lnTo>
                    <a:pt x="1177136" y="279513"/>
                  </a:lnTo>
                  <a:lnTo>
                    <a:pt x="1177136" y="288561"/>
                  </a:lnTo>
                  <a:lnTo>
                    <a:pt x="1184279" y="296180"/>
                  </a:lnTo>
                  <a:lnTo>
                    <a:pt x="1184279" y="318905"/>
                  </a:lnTo>
                  <a:lnTo>
                    <a:pt x="1150192" y="312087"/>
                  </a:lnTo>
                  <a:lnTo>
                    <a:pt x="1097925" y="318905"/>
                  </a:lnTo>
                  <a:lnTo>
                    <a:pt x="1070656" y="334812"/>
                  </a:lnTo>
                  <a:lnTo>
                    <a:pt x="1047931" y="371171"/>
                  </a:lnTo>
                  <a:lnTo>
                    <a:pt x="988847" y="387079"/>
                  </a:lnTo>
                  <a:lnTo>
                    <a:pt x="952488" y="414348"/>
                  </a:lnTo>
                  <a:lnTo>
                    <a:pt x="913856" y="402986"/>
                  </a:lnTo>
                  <a:lnTo>
                    <a:pt x="893404" y="398441"/>
                  </a:lnTo>
                  <a:lnTo>
                    <a:pt x="879238" y="432844"/>
                  </a:lnTo>
                  <a:lnTo>
                    <a:pt x="881716" y="436313"/>
                  </a:lnTo>
                  <a:lnTo>
                    <a:pt x="884891" y="447425"/>
                  </a:lnTo>
                  <a:lnTo>
                    <a:pt x="888859" y="452980"/>
                  </a:lnTo>
                  <a:lnTo>
                    <a:pt x="893404" y="468887"/>
                  </a:lnTo>
                  <a:lnTo>
                    <a:pt x="866134" y="489340"/>
                  </a:lnTo>
                  <a:lnTo>
                    <a:pt x="838865" y="512064"/>
                  </a:lnTo>
                  <a:lnTo>
                    <a:pt x="795688" y="532516"/>
                  </a:lnTo>
                  <a:lnTo>
                    <a:pt x="743421" y="532516"/>
                  </a:lnTo>
                  <a:lnTo>
                    <a:pt x="684337" y="548424"/>
                  </a:lnTo>
                  <a:lnTo>
                    <a:pt x="641160" y="575693"/>
                  </a:lnTo>
                  <a:lnTo>
                    <a:pt x="625253" y="559786"/>
                  </a:lnTo>
                  <a:lnTo>
                    <a:pt x="582076" y="559786"/>
                  </a:lnTo>
                  <a:lnTo>
                    <a:pt x="527537" y="532516"/>
                  </a:lnTo>
                  <a:lnTo>
                    <a:pt x="488905" y="523426"/>
                  </a:lnTo>
                  <a:lnTo>
                    <a:pt x="441183" y="532516"/>
                  </a:lnTo>
                  <a:lnTo>
                    <a:pt x="361647" y="523426"/>
                  </a:lnTo>
                  <a:lnTo>
                    <a:pt x="323015" y="523426"/>
                  </a:lnTo>
                  <a:lnTo>
                    <a:pt x="302563" y="489340"/>
                  </a:lnTo>
                  <a:lnTo>
                    <a:pt x="298018" y="477002"/>
                  </a:lnTo>
                  <a:lnTo>
                    <a:pt x="295420" y="472673"/>
                  </a:lnTo>
                  <a:lnTo>
                    <a:pt x="285574" y="445946"/>
                  </a:lnTo>
                  <a:lnTo>
                    <a:pt x="263931" y="441618"/>
                  </a:lnTo>
                  <a:lnTo>
                    <a:pt x="216210" y="409803"/>
                  </a:lnTo>
                  <a:lnTo>
                    <a:pt x="168488" y="398441"/>
                  </a:lnTo>
                  <a:lnTo>
                    <a:pt x="125311" y="393896"/>
                  </a:lnTo>
                  <a:lnTo>
                    <a:pt x="113949" y="371171"/>
                  </a:lnTo>
                  <a:lnTo>
                    <a:pt x="114262" y="369417"/>
                  </a:lnTo>
                  <a:lnTo>
                    <a:pt x="106806" y="354504"/>
                  </a:lnTo>
                  <a:lnTo>
                    <a:pt x="117422" y="295052"/>
                  </a:lnTo>
                  <a:lnTo>
                    <a:pt x="98042" y="264366"/>
                  </a:lnTo>
                  <a:lnTo>
                    <a:pt x="50320" y="241641"/>
                  </a:lnTo>
                  <a:lnTo>
                    <a:pt x="16233" y="216644"/>
                  </a:lnTo>
                  <a:lnTo>
                    <a:pt x="12983" y="202832"/>
                  </a:lnTo>
                  <a:lnTo>
                    <a:pt x="9090" y="199977"/>
                  </a:lnTo>
                  <a:lnTo>
                    <a:pt x="0" y="161345"/>
                  </a:lnTo>
                  <a:lnTo>
                    <a:pt x="43177" y="149983"/>
                  </a:lnTo>
                  <a:lnTo>
                    <a:pt x="106806" y="102261"/>
                  </a:lnTo>
                  <a:lnTo>
                    <a:pt x="165890" y="74991"/>
                  </a:lnTo>
                  <a:lnTo>
                    <a:pt x="197704" y="90899"/>
                  </a:lnTo>
                  <a:lnTo>
                    <a:pt x="236336" y="90899"/>
                  </a:lnTo>
                  <a:lnTo>
                    <a:pt x="263606" y="118168"/>
                  </a:lnTo>
                  <a:lnTo>
                    <a:pt x="295420" y="118168"/>
                  </a:lnTo>
                  <a:lnTo>
                    <a:pt x="347687" y="134075"/>
                  </a:lnTo>
                  <a:lnTo>
                    <a:pt x="385878" y="98131"/>
                  </a:lnTo>
                  <a:lnTo>
                    <a:pt x="377555" y="80296"/>
                  </a:lnTo>
                  <a:lnTo>
                    <a:pt x="377904" y="79685"/>
                  </a:lnTo>
                  <a:lnTo>
                    <a:pt x="370412" y="6362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2" name="Freeform 461"/>
            <p:cNvSpPr>
              <a:spLocks/>
            </p:cNvSpPr>
            <p:nvPr/>
          </p:nvSpPr>
          <p:spPr bwMode="auto">
            <a:xfrm>
              <a:off x="6606835" y="3041358"/>
              <a:ext cx="228708" cy="126367"/>
            </a:xfrm>
            <a:custGeom>
              <a:avLst/>
              <a:gdLst>
                <a:gd name="connsiteX0" fmla="*/ 61791 w 304944"/>
                <a:gd name="connsiteY0" fmla="*/ 0 h 168489"/>
                <a:gd name="connsiteX1" fmla="*/ 89060 w 304944"/>
                <a:gd name="connsiteY1" fmla="*/ 11363 h 168489"/>
                <a:gd name="connsiteX2" fmla="*/ 127692 w 304944"/>
                <a:gd name="connsiteY2" fmla="*/ 38632 h 168489"/>
                <a:gd name="connsiteX3" fmla="*/ 148144 w 304944"/>
                <a:gd name="connsiteY3" fmla="*/ 43177 h 168489"/>
                <a:gd name="connsiteX4" fmla="*/ 159506 w 304944"/>
                <a:gd name="connsiteY4" fmla="*/ 63630 h 168489"/>
                <a:gd name="connsiteX5" fmla="*/ 191321 w 304944"/>
                <a:gd name="connsiteY5" fmla="*/ 70447 h 168489"/>
                <a:gd name="connsiteX6" fmla="*/ 218590 w 304944"/>
                <a:gd name="connsiteY6" fmla="*/ 90899 h 168489"/>
                <a:gd name="connsiteX7" fmla="*/ 261767 w 304944"/>
                <a:gd name="connsiteY7" fmla="*/ 97717 h 168489"/>
                <a:gd name="connsiteX8" fmla="*/ 304944 w 304944"/>
                <a:gd name="connsiteY8" fmla="*/ 102262 h 168489"/>
                <a:gd name="connsiteX9" fmla="*/ 298127 w 304944"/>
                <a:gd name="connsiteY9" fmla="*/ 118169 h 168489"/>
                <a:gd name="connsiteX10" fmla="*/ 304944 w 304944"/>
                <a:gd name="connsiteY10" fmla="*/ 145439 h 168489"/>
                <a:gd name="connsiteX11" fmla="*/ 298127 w 304944"/>
                <a:gd name="connsiteY11" fmla="*/ 161346 h 168489"/>
                <a:gd name="connsiteX12" fmla="*/ 291664 w 304944"/>
                <a:gd name="connsiteY12" fmla="*/ 161346 h 168489"/>
                <a:gd name="connsiteX13" fmla="*/ 288603 w 304944"/>
                <a:gd name="connsiteY13" fmla="*/ 168489 h 168489"/>
                <a:gd name="connsiteX14" fmla="*/ 256788 w 304944"/>
                <a:gd name="connsiteY14" fmla="*/ 168489 h 168489"/>
                <a:gd name="connsiteX15" fmla="*/ 213611 w 304944"/>
                <a:gd name="connsiteY15" fmla="*/ 163944 h 168489"/>
                <a:gd name="connsiteX16" fmla="*/ 186342 w 304944"/>
                <a:gd name="connsiteY16" fmla="*/ 157127 h 168489"/>
                <a:gd name="connsiteX17" fmla="*/ 165890 w 304944"/>
                <a:gd name="connsiteY17" fmla="*/ 136674 h 168489"/>
                <a:gd name="connsiteX18" fmla="*/ 118168 w 304944"/>
                <a:gd name="connsiteY18" fmla="*/ 132129 h 168489"/>
                <a:gd name="connsiteX19" fmla="*/ 68174 w 304944"/>
                <a:gd name="connsiteY19" fmla="*/ 109405 h 168489"/>
                <a:gd name="connsiteX20" fmla="*/ 36359 w 304944"/>
                <a:gd name="connsiteY20" fmla="*/ 88952 h 168489"/>
                <a:gd name="connsiteX21" fmla="*/ 0 w 304944"/>
                <a:gd name="connsiteY21" fmla="*/ 70773 h 168489"/>
                <a:gd name="connsiteX22" fmla="*/ 9090 w 304944"/>
                <a:gd name="connsiteY22" fmla="*/ 34413 h 168489"/>
                <a:gd name="connsiteX23" fmla="*/ 36359 w 304944"/>
                <a:gd name="connsiteY23" fmla="*/ 11688 h 168489"/>
                <a:gd name="connsiteX24" fmla="*/ 37809 w 304944"/>
                <a:gd name="connsiteY24" fmla="*/ 11274 h 168489"/>
                <a:gd name="connsiteX25" fmla="*/ 45883 w 304944"/>
                <a:gd name="connsiteY25" fmla="*/ 4545 h 1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4944" h="168489">
                  <a:moveTo>
                    <a:pt x="61791" y="0"/>
                  </a:moveTo>
                  <a:lnTo>
                    <a:pt x="89060" y="11363"/>
                  </a:lnTo>
                  <a:lnTo>
                    <a:pt x="127692" y="38632"/>
                  </a:lnTo>
                  <a:lnTo>
                    <a:pt x="148144" y="43177"/>
                  </a:lnTo>
                  <a:lnTo>
                    <a:pt x="159506" y="63630"/>
                  </a:lnTo>
                  <a:lnTo>
                    <a:pt x="191321" y="70447"/>
                  </a:lnTo>
                  <a:lnTo>
                    <a:pt x="218590" y="90899"/>
                  </a:lnTo>
                  <a:lnTo>
                    <a:pt x="261767" y="97717"/>
                  </a:lnTo>
                  <a:lnTo>
                    <a:pt x="304944" y="102262"/>
                  </a:lnTo>
                  <a:lnTo>
                    <a:pt x="298127" y="118169"/>
                  </a:lnTo>
                  <a:lnTo>
                    <a:pt x="304944" y="145439"/>
                  </a:lnTo>
                  <a:lnTo>
                    <a:pt x="298127" y="161346"/>
                  </a:lnTo>
                  <a:lnTo>
                    <a:pt x="291664" y="161346"/>
                  </a:lnTo>
                  <a:lnTo>
                    <a:pt x="288603" y="168489"/>
                  </a:lnTo>
                  <a:lnTo>
                    <a:pt x="256788" y="168489"/>
                  </a:lnTo>
                  <a:lnTo>
                    <a:pt x="213611" y="163944"/>
                  </a:lnTo>
                  <a:lnTo>
                    <a:pt x="186342" y="157127"/>
                  </a:lnTo>
                  <a:lnTo>
                    <a:pt x="165890" y="136674"/>
                  </a:lnTo>
                  <a:lnTo>
                    <a:pt x="118168" y="132129"/>
                  </a:lnTo>
                  <a:lnTo>
                    <a:pt x="68174" y="109405"/>
                  </a:lnTo>
                  <a:lnTo>
                    <a:pt x="36359" y="88952"/>
                  </a:lnTo>
                  <a:lnTo>
                    <a:pt x="0" y="70773"/>
                  </a:lnTo>
                  <a:lnTo>
                    <a:pt x="9090" y="34413"/>
                  </a:lnTo>
                  <a:lnTo>
                    <a:pt x="36359" y="11688"/>
                  </a:lnTo>
                  <a:lnTo>
                    <a:pt x="37809" y="11274"/>
                  </a:lnTo>
                  <a:lnTo>
                    <a:pt x="45883"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1" name="Freeform 460"/>
            <p:cNvSpPr>
              <a:spLocks/>
            </p:cNvSpPr>
            <p:nvPr/>
          </p:nvSpPr>
          <p:spPr bwMode="auto">
            <a:xfrm>
              <a:off x="6277977" y="2871437"/>
              <a:ext cx="813301" cy="827963"/>
            </a:xfrm>
            <a:custGeom>
              <a:avLst/>
              <a:gdLst>
                <a:gd name="connsiteX0" fmla="*/ 364030 w 1084401"/>
                <a:gd name="connsiteY0" fmla="*/ 0 h 1103951"/>
                <a:gd name="connsiteX1" fmla="*/ 400389 w 1084401"/>
                <a:gd name="connsiteY1" fmla="*/ 52267 h 1103951"/>
                <a:gd name="connsiteX2" fmla="*/ 400389 w 1084401"/>
                <a:gd name="connsiteY2" fmla="*/ 86354 h 1103951"/>
                <a:gd name="connsiteX3" fmla="*/ 411751 w 1084401"/>
                <a:gd name="connsiteY3" fmla="*/ 111351 h 1103951"/>
                <a:gd name="connsiteX4" fmla="*/ 411751 w 1084401"/>
                <a:gd name="connsiteY4" fmla="*/ 134076 h 1103951"/>
                <a:gd name="connsiteX5" fmla="*/ 402226 w 1084401"/>
                <a:gd name="connsiteY5" fmla="*/ 130901 h 1103951"/>
                <a:gd name="connsiteX6" fmla="*/ 402226 w 1084401"/>
                <a:gd name="connsiteY6" fmla="*/ 140426 h 1103951"/>
                <a:gd name="connsiteX7" fmla="*/ 392192 w 1084401"/>
                <a:gd name="connsiteY7" fmla="*/ 137081 h 1103951"/>
                <a:gd name="connsiteX8" fmla="*/ 395844 w 1084401"/>
                <a:gd name="connsiteY8" fmla="*/ 177252 h 1103951"/>
                <a:gd name="connsiteX9" fmla="*/ 434476 w 1084401"/>
                <a:gd name="connsiteY9" fmla="*/ 204522 h 1103951"/>
                <a:gd name="connsiteX10" fmla="*/ 486743 w 1084401"/>
                <a:gd name="connsiteY10" fmla="*/ 229519 h 1103951"/>
                <a:gd name="connsiteX11" fmla="*/ 459473 w 1084401"/>
                <a:gd name="connsiteY11" fmla="*/ 252244 h 1103951"/>
                <a:gd name="connsiteX12" fmla="*/ 450383 w 1084401"/>
                <a:gd name="connsiteY12" fmla="*/ 288603 h 1103951"/>
                <a:gd name="connsiteX13" fmla="*/ 482198 w 1084401"/>
                <a:gd name="connsiteY13" fmla="*/ 306783 h 1103951"/>
                <a:gd name="connsiteX14" fmla="*/ 518557 w 1084401"/>
                <a:gd name="connsiteY14" fmla="*/ 327235 h 1103951"/>
                <a:gd name="connsiteX15" fmla="*/ 568551 w 1084401"/>
                <a:gd name="connsiteY15" fmla="*/ 349960 h 1103951"/>
                <a:gd name="connsiteX16" fmla="*/ 616273 w 1084401"/>
                <a:gd name="connsiteY16" fmla="*/ 354505 h 1103951"/>
                <a:gd name="connsiteX17" fmla="*/ 636725 w 1084401"/>
                <a:gd name="connsiteY17" fmla="*/ 374957 h 1103951"/>
                <a:gd name="connsiteX18" fmla="*/ 663995 w 1084401"/>
                <a:gd name="connsiteY18" fmla="*/ 381774 h 1103951"/>
                <a:gd name="connsiteX19" fmla="*/ 713989 w 1084401"/>
                <a:gd name="connsiteY19" fmla="*/ 386319 h 1103951"/>
                <a:gd name="connsiteX20" fmla="*/ 732183 w 1084401"/>
                <a:gd name="connsiteY20" fmla="*/ 386319 h 1103951"/>
                <a:gd name="connsiteX21" fmla="*/ 736279 w 1084401"/>
                <a:gd name="connsiteY21" fmla="*/ 376762 h 1103951"/>
                <a:gd name="connsiteX22" fmla="*/ 729461 w 1084401"/>
                <a:gd name="connsiteY22" fmla="*/ 349492 h 1103951"/>
                <a:gd name="connsiteX23" fmla="*/ 736279 w 1084401"/>
                <a:gd name="connsiteY23" fmla="*/ 333585 h 1103951"/>
                <a:gd name="connsiteX24" fmla="*/ 745209 w 1084401"/>
                <a:gd name="connsiteY24" fmla="*/ 328624 h 1103951"/>
                <a:gd name="connsiteX25" fmla="*/ 745804 w 1084401"/>
                <a:gd name="connsiteY25" fmla="*/ 327235 h 1103951"/>
                <a:gd name="connsiteX26" fmla="*/ 766256 w 1084401"/>
                <a:gd name="connsiteY26" fmla="*/ 315873 h 1103951"/>
                <a:gd name="connsiteX27" fmla="*/ 773073 w 1084401"/>
                <a:gd name="connsiteY27" fmla="*/ 349960 h 1103951"/>
                <a:gd name="connsiteX28" fmla="*/ 773073 w 1084401"/>
                <a:gd name="connsiteY28" fmla="*/ 359050 h 1103951"/>
                <a:gd name="connsiteX29" fmla="*/ 804888 w 1084401"/>
                <a:gd name="connsiteY29" fmla="*/ 374957 h 1103951"/>
                <a:gd name="connsiteX30" fmla="*/ 825340 w 1084401"/>
                <a:gd name="connsiteY30" fmla="*/ 370412 h 1103951"/>
                <a:gd name="connsiteX31" fmla="*/ 857154 w 1084401"/>
                <a:gd name="connsiteY31" fmla="*/ 370412 h 1103951"/>
                <a:gd name="connsiteX32" fmla="*/ 881716 w 1084401"/>
                <a:gd name="connsiteY32" fmla="*/ 370412 h 1103951"/>
                <a:gd name="connsiteX33" fmla="*/ 881716 w 1084401"/>
                <a:gd name="connsiteY33" fmla="*/ 349492 h 1103951"/>
                <a:gd name="connsiteX34" fmla="*/ 863537 w 1084401"/>
                <a:gd name="connsiteY34" fmla="*/ 338130 h 1103951"/>
                <a:gd name="connsiteX35" fmla="*/ 879761 w 1084401"/>
                <a:gd name="connsiteY35" fmla="*/ 335967 h 1103951"/>
                <a:gd name="connsiteX36" fmla="*/ 873062 w 1084401"/>
                <a:gd name="connsiteY36" fmla="*/ 331780 h 1103951"/>
                <a:gd name="connsiteX37" fmla="*/ 903485 w 1084401"/>
                <a:gd name="connsiteY37" fmla="*/ 327724 h 1103951"/>
                <a:gd name="connsiteX38" fmla="*/ 929438 w 1084401"/>
                <a:gd name="connsiteY38" fmla="*/ 301771 h 1103951"/>
                <a:gd name="connsiteX39" fmla="*/ 938056 w 1084401"/>
                <a:gd name="connsiteY39" fmla="*/ 296328 h 1103951"/>
                <a:gd name="connsiteX40" fmla="*/ 938963 w 1084401"/>
                <a:gd name="connsiteY40" fmla="*/ 295421 h 1103951"/>
                <a:gd name="connsiteX41" fmla="*/ 982140 w 1084401"/>
                <a:gd name="connsiteY41" fmla="*/ 268151 h 1103951"/>
                <a:gd name="connsiteX42" fmla="*/ 1013955 w 1084401"/>
                <a:gd name="connsiteY42" fmla="*/ 279513 h 1103951"/>
                <a:gd name="connsiteX43" fmla="*/ 1041224 w 1084401"/>
                <a:gd name="connsiteY43" fmla="*/ 263606 h 1103951"/>
                <a:gd name="connsiteX44" fmla="*/ 1057131 w 1084401"/>
                <a:gd name="connsiteY44" fmla="*/ 288603 h 1103951"/>
                <a:gd name="connsiteX45" fmla="*/ 1045769 w 1084401"/>
                <a:gd name="connsiteY45" fmla="*/ 306783 h 1103951"/>
                <a:gd name="connsiteX46" fmla="*/ 1084401 w 1084401"/>
                <a:gd name="connsiteY46" fmla="*/ 311328 h 1103951"/>
                <a:gd name="connsiteX47" fmla="*/ 1084401 w 1084401"/>
                <a:gd name="connsiteY47" fmla="*/ 327235 h 1103951"/>
                <a:gd name="connsiteX48" fmla="*/ 1074876 w 1084401"/>
                <a:gd name="connsiteY48" fmla="*/ 331045 h 1103951"/>
                <a:gd name="connsiteX49" fmla="*/ 1074876 w 1084401"/>
                <a:gd name="connsiteY49" fmla="*/ 333585 h 1103951"/>
                <a:gd name="connsiteX50" fmla="*/ 1073436 w 1084401"/>
                <a:gd name="connsiteY50" fmla="*/ 334161 h 1103951"/>
                <a:gd name="connsiteX51" fmla="*/ 1077584 w 1084401"/>
                <a:gd name="connsiteY51" fmla="*/ 359050 h 1103951"/>
                <a:gd name="connsiteX52" fmla="*/ 1066471 w 1084401"/>
                <a:gd name="connsiteY52" fmla="*/ 355875 h 1103951"/>
                <a:gd name="connsiteX53" fmla="*/ 1068059 w 1084401"/>
                <a:gd name="connsiteY53" fmla="*/ 365400 h 1103951"/>
                <a:gd name="connsiteX54" fmla="*/ 1036898 w 1084401"/>
                <a:gd name="connsiteY54" fmla="*/ 356497 h 1103951"/>
                <a:gd name="connsiteX55" fmla="*/ 1002592 w 1084401"/>
                <a:gd name="connsiteY55" fmla="*/ 381774 h 1103951"/>
                <a:gd name="connsiteX56" fmla="*/ 1002592 w 1084401"/>
                <a:gd name="connsiteY56" fmla="*/ 402227 h 1103951"/>
                <a:gd name="connsiteX57" fmla="*/ 982140 w 1084401"/>
                <a:gd name="connsiteY57" fmla="*/ 440859 h 1103951"/>
                <a:gd name="connsiteX58" fmla="*/ 982140 w 1084401"/>
                <a:gd name="connsiteY58" fmla="*/ 456766 h 1103951"/>
                <a:gd name="connsiteX59" fmla="*/ 966233 w 1084401"/>
                <a:gd name="connsiteY59" fmla="*/ 488580 h 1103951"/>
                <a:gd name="connsiteX60" fmla="*/ 960280 w 1084401"/>
                <a:gd name="connsiteY60" fmla="*/ 487786 h 1103951"/>
                <a:gd name="connsiteX61" fmla="*/ 956708 w 1084401"/>
                <a:gd name="connsiteY61" fmla="*/ 494930 h 1103951"/>
                <a:gd name="connsiteX62" fmla="*/ 932146 w 1084401"/>
                <a:gd name="connsiteY62" fmla="*/ 491655 h 1103951"/>
                <a:gd name="connsiteX63" fmla="*/ 932146 w 1084401"/>
                <a:gd name="connsiteY63" fmla="*/ 520395 h 1103951"/>
                <a:gd name="connsiteX64" fmla="*/ 923056 w 1084401"/>
                <a:gd name="connsiteY64" fmla="*/ 536302 h 1103951"/>
                <a:gd name="connsiteX65" fmla="*/ 927601 w 1084401"/>
                <a:gd name="connsiteY65" fmla="*/ 552209 h 1103951"/>
                <a:gd name="connsiteX66" fmla="*/ 911694 w 1084401"/>
                <a:gd name="connsiteY66" fmla="*/ 563572 h 1103951"/>
                <a:gd name="connsiteX67" fmla="*/ 911575 w 1084401"/>
                <a:gd name="connsiteY67" fmla="*/ 563203 h 1103951"/>
                <a:gd name="connsiteX68" fmla="*/ 902169 w 1084401"/>
                <a:gd name="connsiteY68" fmla="*/ 569922 h 1103951"/>
                <a:gd name="connsiteX69" fmla="*/ 881716 w 1084401"/>
                <a:gd name="connsiteY69" fmla="*/ 506293 h 1103951"/>
                <a:gd name="connsiteX70" fmla="*/ 878292 w 1084401"/>
                <a:gd name="connsiteY70" fmla="*/ 506293 h 1103951"/>
                <a:gd name="connsiteX71" fmla="*/ 873062 w 1084401"/>
                <a:gd name="connsiteY71" fmla="*/ 527212 h 1103951"/>
                <a:gd name="connsiteX72" fmla="*/ 866850 w 1084401"/>
                <a:gd name="connsiteY72" fmla="*/ 520310 h 1103951"/>
                <a:gd name="connsiteX73" fmla="*/ 863537 w 1084401"/>
                <a:gd name="connsiteY73" fmla="*/ 533562 h 1103951"/>
                <a:gd name="connsiteX74" fmla="*/ 843085 w 1084401"/>
                <a:gd name="connsiteY74" fmla="*/ 510838 h 1103951"/>
                <a:gd name="connsiteX75" fmla="*/ 858992 w 1084401"/>
                <a:gd name="connsiteY75" fmla="*/ 490385 h 1103951"/>
                <a:gd name="connsiteX76" fmla="*/ 865871 w 1084401"/>
                <a:gd name="connsiteY76" fmla="*/ 487437 h 1103951"/>
                <a:gd name="connsiteX77" fmla="*/ 868517 w 1084401"/>
                <a:gd name="connsiteY77" fmla="*/ 484035 h 1103951"/>
                <a:gd name="connsiteX78" fmla="*/ 876342 w 1084401"/>
                <a:gd name="connsiteY78" fmla="*/ 480682 h 1103951"/>
                <a:gd name="connsiteX79" fmla="*/ 890806 w 1084401"/>
                <a:gd name="connsiteY79" fmla="*/ 451754 h 1103951"/>
                <a:gd name="connsiteX80" fmla="*/ 870354 w 1084401"/>
                <a:gd name="connsiteY80" fmla="*/ 447209 h 1103951"/>
                <a:gd name="connsiteX81" fmla="*/ 838540 w 1084401"/>
                <a:gd name="connsiteY81" fmla="*/ 447209 h 1103951"/>
                <a:gd name="connsiteX82" fmla="*/ 799908 w 1084401"/>
                <a:gd name="connsiteY82" fmla="*/ 440391 h 1103951"/>
                <a:gd name="connsiteX83" fmla="*/ 795363 w 1084401"/>
                <a:gd name="connsiteY83" fmla="*/ 408577 h 1103951"/>
                <a:gd name="connsiteX84" fmla="*/ 779456 w 1084401"/>
                <a:gd name="connsiteY84" fmla="*/ 408577 h 1103951"/>
                <a:gd name="connsiteX85" fmla="*/ 756529 w 1084401"/>
                <a:gd name="connsiteY85" fmla="*/ 395203 h 1103951"/>
                <a:gd name="connsiteX86" fmla="*/ 745804 w 1084401"/>
                <a:gd name="connsiteY86" fmla="*/ 413589 h 1103951"/>
                <a:gd name="connsiteX87" fmla="*/ 773073 w 1084401"/>
                <a:gd name="connsiteY87" fmla="*/ 434041 h 1103951"/>
                <a:gd name="connsiteX88" fmla="*/ 750349 w 1084401"/>
                <a:gd name="connsiteY88" fmla="*/ 449948 h 1103951"/>
                <a:gd name="connsiteX89" fmla="*/ 738986 w 1084401"/>
                <a:gd name="connsiteY89" fmla="*/ 461311 h 1103951"/>
                <a:gd name="connsiteX90" fmla="*/ 766256 w 1084401"/>
                <a:gd name="connsiteY90" fmla="*/ 477218 h 1103951"/>
                <a:gd name="connsiteX91" fmla="*/ 761711 w 1084401"/>
                <a:gd name="connsiteY91" fmla="*/ 499943 h 1103951"/>
                <a:gd name="connsiteX92" fmla="*/ 773073 w 1084401"/>
                <a:gd name="connsiteY92" fmla="*/ 531757 h 1103951"/>
                <a:gd name="connsiteX93" fmla="*/ 777618 w 1084401"/>
                <a:gd name="connsiteY93" fmla="*/ 559027 h 1103951"/>
                <a:gd name="connsiteX94" fmla="*/ 773073 w 1084401"/>
                <a:gd name="connsiteY94" fmla="*/ 574934 h 1103951"/>
                <a:gd name="connsiteX95" fmla="*/ 765362 w 1084401"/>
                <a:gd name="connsiteY95" fmla="*/ 574934 h 1103951"/>
                <a:gd name="connsiteX96" fmla="*/ 763548 w 1084401"/>
                <a:gd name="connsiteY96" fmla="*/ 581284 h 1103951"/>
                <a:gd name="connsiteX97" fmla="*/ 736279 w 1084401"/>
                <a:gd name="connsiteY97" fmla="*/ 581284 h 1103951"/>
                <a:gd name="connsiteX98" fmla="*/ 702627 w 1084401"/>
                <a:gd name="connsiteY98" fmla="*/ 590140 h 1103951"/>
                <a:gd name="connsiteX99" fmla="*/ 702627 w 1084401"/>
                <a:gd name="connsiteY99" fmla="*/ 611294 h 1103951"/>
                <a:gd name="connsiteX100" fmla="*/ 686720 w 1084401"/>
                <a:gd name="connsiteY100" fmla="*/ 634018 h 1103951"/>
                <a:gd name="connsiteX101" fmla="*/ 678905 w 1084401"/>
                <a:gd name="connsiteY101" fmla="*/ 637926 h 1103951"/>
                <a:gd name="connsiteX102" fmla="*/ 677195 w 1084401"/>
                <a:gd name="connsiteY102" fmla="*/ 640368 h 1103951"/>
                <a:gd name="connsiteX103" fmla="*/ 629557 w 1084401"/>
                <a:gd name="connsiteY103" fmla="*/ 664187 h 1103951"/>
                <a:gd name="connsiteX104" fmla="*/ 589004 w 1084401"/>
                <a:gd name="connsiteY104" fmla="*/ 709010 h 1103951"/>
                <a:gd name="connsiteX105" fmla="*/ 561734 w 1084401"/>
                <a:gd name="connsiteY105" fmla="*/ 731734 h 1103951"/>
                <a:gd name="connsiteX106" fmla="*/ 525375 w 1084401"/>
                <a:gd name="connsiteY106" fmla="*/ 756731 h 1103951"/>
                <a:gd name="connsiteX107" fmla="*/ 525375 w 1084401"/>
                <a:gd name="connsiteY107" fmla="*/ 774911 h 1103951"/>
                <a:gd name="connsiteX108" fmla="*/ 515850 w 1084401"/>
                <a:gd name="connsiteY108" fmla="*/ 780354 h 1103951"/>
                <a:gd name="connsiteX109" fmla="*/ 515850 w 1084401"/>
                <a:gd name="connsiteY109" fmla="*/ 781261 h 1103951"/>
                <a:gd name="connsiteX110" fmla="*/ 499942 w 1084401"/>
                <a:gd name="connsiteY110" fmla="*/ 790351 h 1103951"/>
                <a:gd name="connsiteX111" fmla="*/ 461310 w 1084401"/>
                <a:gd name="connsiteY111" fmla="*/ 806258 h 1103951"/>
                <a:gd name="connsiteX112" fmla="*/ 452282 w 1084401"/>
                <a:gd name="connsiteY112" fmla="*/ 806258 h 1103951"/>
                <a:gd name="connsiteX113" fmla="*/ 443566 w 1084401"/>
                <a:gd name="connsiteY113" fmla="*/ 827178 h 1103951"/>
                <a:gd name="connsiteX114" fmla="*/ 454928 w 1084401"/>
                <a:gd name="connsiteY114" fmla="*/ 874900 h 1103951"/>
                <a:gd name="connsiteX115" fmla="*/ 454928 w 1084401"/>
                <a:gd name="connsiteY115" fmla="*/ 908987 h 1103951"/>
                <a:gd name="connsiteX116" fmla="*/ 439021 w 1084401"/>
                <a:gd name="connsiteY116" fmla="*/ 945346 h 1103951"/>
                <a:gd name="connsiteX117" fmla="*/ 439021 w 1084401"/>
                <a:gd name="connsiteY117" fmla="*/ 1004430 h 1103951"/>
                <a:gd name="connsiteX118" fmla="*/ 429496 w 1084401"/>
                <a:gd name="connsiteY118" fmla="*/ 1007288 h 1103951"/>
                <a:gd name="connsiteX119" fmla="*/ 429496 w 1084401"/>
                <a:gd name="connsiteY119" fmla="*/ 1010780 h 1103951"/>
                <a:gd name="connsiteX120" fmla="*/ 413549 w 1084401"/>
                <a:gd name="connsiteY120" fmla="*/ 1015564 h 1103951"/>
                <a:gd name="connsiteX121" fmla="*/ 400389 w 1084401"/>
                <a:gd name="connsiteY121" fmla="*/ 1036245 h 1103951"/>
                <a:gd name="connsiteX122" fmla="*/ 411751 w 1084401"/>
                <a:gd name="connsiteY122" fmla="*/ 1047607 h 1103951"/>
                <a:gd name="connsiteX123" fmla="*/ 400054 w 1084401"/>
                <a:gd name="connsiteY123" fmla="*/ 1051785 h 1103951"/>
                <a:gd name="connsiteX124" fmla="*/ 402226 w 1084401"/>
                <a:gd name="connsiteY124" fmla="*/ 1053957 h 1103951"/>
                <a:gd name="connsiteX125" fmla="*/ 378494 w 1084401"/>
                <a:gd name="connsiteY125" fmla="*/ 1062433 h 1103951"/>
                <a:gd name="connsiteX126" fmla="*/ 368574 w 1084401"/>
                <a:gd name="connsiteY126" fmla="*/ 1086239 h 1103951"/>
                <a:gd name="connsiteX127" fmla="*/ 352667 w 1084401"/>
                <a:gd name="connsiteY127" fmla="*/ 1097601 h 1103951"/>
                <a:gd name="connsiteX128" fmla="*/ 352432 w 1084401"/>
                <a:gd name="connsiteY128" fmla="*/ 1097316 h 1103951"/>
                <a:gd name="connsiteX129" fmla="*/ 343142 w 1084401"/>
                <a:gd name="connsiteY129" fmla="*/ 1103951 h 1103951"/>
                <a:gd name="connsiteX130" fmla="*/ 311328 w 1084401"/>
                <a:gd name="connsiteY130" fmla="*/ 1065319 h 1103951"/>
                <a:gd name="connsiteX131" fmla="*/ 288603 w 1084401"/>
                <a:gd name="connsiteY131" fmla="*/ 1017598 h 1103951"/>
                <a:gd name="connsiteX132" fmla="*/ 279513 w 1084401"/>
                <a:gd name="connsiteY132" fmla="*/ 978966 h 1103951"/>
                <a:gd name="connsiteX133" fmla="*/ 263606 w 1084401"/>
                <a:gd name="connsiteY133" fmla="*/ 958513 h 1103951"/>
                <a:gd name="connsiteX134" fmla="*/ 245426 w 1084401"/>
                <a:gd name="connsiteY134" fmla="*/ 924426 h 1103951"/>
                <a:gd name="connsiteX135" fmla="*/ 236336 w 1084401"/>
                <a:gd name="connsiteY135" fmla="*/ 876705 h 1103951"/>
                <a:gd name="connsiteX136" fmla="*/ 229519 w 1084401"/>
                <a:gd name="connsiteY136" fmla="*/ 856252 h 1103951"/>
                <a:gd name="connsiteX137" fmla="*/ 197704 w 1084401"/>
                <a:gd name="connsiteY137" fmla="*/ 801713 h 1103951"/>
                <a:gd name="connsiteX138" fmla="*/ 181797 w 1084401"/>
                <a:gd name="connsiteY138" fmla="*/ 726722 h 1103951"/>
                <a:gd name="connsiteX139" fmla="*/ 170435 w 1084401"/>
                <a:gd name="connsiteY139" fmla="*/ 679000 h 1103951"/>
                <a:gd name="connsiteX140" fmla="*/ 170435 w 1084401"/>
                <a:gd name="connsiteY140" fmla="*/ 635823 h 1103951"/>
                <a:gd name="connsiteX141" fmla="*/ 165890 w 1084401"/>
                <a:gd name="connsiteY141" fmla="*/ 597191 h 1103951"/>
                <a:gd name="connsiteX142" fmla="*/ 111351 w 1084401"/>
                <a:gd name="connsiteY142" fmla="*/ 617644 h 1103951"/>
                <a:gd name="connsiteX143" fmla="*/ 86354 w 1084401"/>
                <a:gd name="connsiteY143" fmla="*/ 613099 h 1103951"/>
                <a:gd name="connsiteX144" fmla="*/ 36359 w 1084401"/>
                <a:gd name="connsiteY144" fmla="*/ 565377 h 1103951"/>
                <a:gd name="connsiteX145" fmla="*/ 52267 w 1084401"/>
                <a:gd name="connsiteY145" fmla="*/ 554014 h 1103951"/>
                <a:gd name="connsiteX146" fmla="*/ 43177 w 1084401"/>
                <a:gd name="connsiteY146" fmla="*/ 538107 h 1103951"/>
                <a:gd name="connsiteX147" fmla="*/ 0 w 1084401"/>
                <a:gd name="connsiteY147" fmla="*/ 499475 h 1103951"/>
                <a:gd name="connsiteX148" fmla="*/ 24997 w 1084401"/>
                <a:gd name="connsiteY148" fmla="*/ 479023 h 1103951"/>
                <a:gd name="connsiteX149" fmla="*/ 26761 w 1084401"/>
                <a:gd name="connsiteY149" fmla="*/ 479023 h 1103951"/>
                <a:gd name="connsiteX150" fmla="*/ 34522 w 1084401"/>
                <a:gd name="connsiteY150" fmla="*/ 472673 h 1103951"/>
                <a:gd name="connsiteX151" fmla="*/ 104938 w 1084401"/>
                <a:gd name="connsiteY151" fmla="*/ 472673 h 1103951"/>
                <a:gd name="connsiteX152" fmla="*/ 95444 w 1084401"/>
                <a:gd name="connsiteY152" fmla="*/ 440391 h 1103951"/>
                <a:gd name="connsiteX153" fmla="*/ 74991 w 1084401"/>
                <a:gd name="connsiteY153" fmla="*/ 419939 h 1103951"/>
                <a:gd name="connsiteX154" fmla="*/ 68174 w 1084401"/>
                <a:gd name="connsiteY154" fmla="*/ 392669 h 1103951"/>
                <a:gd name="connsiteX155" fmla="*/ 47722 w 1084401"/>
                <a:gd name="connsiteY155" fmla="*/ 372217 h 1103951"/>
                <a:gd name="connsiteX156" fmla="*/ 90899 w 1084401"/>
                <a:gd name="connsiteY156" fmla="*/ 329040 h 1103951"/>
                <a:gd name="connsiteX157" fmla="*/ 93772 w 1084401"/>
                <a:gd name="connsiteY157" fmla="*/ 329343 h 1103951"/>
                <a:gd name="connsiteX158" fmla="*/ 100424 w 1084401"/>
                <a:gd name="connsiteY158" fmla="*/ 322690 h 1103951"/>
                <a:gd name="connsiteX159" fmla="*/ 139763 w 1084401"/>
                <a:gd name="connsiteY159" fmla="*/ 326831 h 1103951"/>
                <a:gd name="connsiteX160" fmla="*/ 170435 w 1084401"/>
                <a:gd name="connsiteY160" fmla="*/ 290408 h 1103951"/>
                <a:gd name="connsiteX161" fmla="*/ 193160 w 1084401"/>
                <a:gd name="connsiteY161" fmla="*/ 247232 h 1103951"/>
                <a:gd name="connsiteX162" fmla="*/ 229519 w 1084401"/>
                <a:gd name="connsiteY162" fmla="*/ 204055 h 1103951"/>
                <a:gd name="connsiteX163" fmla="*/ 229519 w 1084401"/>
                <a:gd name="connsiteY163" fmla="*/ 172240 h 1103951"/>
                <a:gd name="connsiteX164" fmla="*/ 256789 w 1084401"/>
                <a:gd name="connsiteY164" fmla="*/ 151788 h 1103951"/>
                <a:gd name="connsiteX165" fmla="*/ 229519 w 1084401"/>
                <a:gd name="connsiteY165" fmla="*/ 124518 h 1103951"/>
                <a:gd name="connsiteX166" fmla="*/ 220429 w 1084401"/>
                <a:gd name="connsiteY166" fmla="*/ 97249 h 1103951"/>
                <a:gd name="connsiteX167" fmla="*/ 204522 w 1084401"/>
                <a:gd name="connsiteY167" fmla="*/ 58617 h 1103951"/>
                <a:gd name="connsiteX168" fmla="*/ 220429 w 1084401"/>
                <a:gd name="connsiteY168" fmla="*/ 38165 h 1103951"/>
                <a:gd name="connsiteX169" fmla="*/ 224419 w 1084401"/>
                <a:gd name="connsiteY169" fmla="*/ 38932 h 1103951"/>
                <a:gd name="connsiteX170" fmla="*/ 229954 w 1084401"/>
                <a:gd name="connsiteY170" fmla="*/ 31815 h 1103951"/>
                <a:gd name="connsiteX171" fmla="*/ 289038 w 1084401"/>
                <a:gd name="connsiteY171" fmla="*/ 43177 h 1103951"/>
                <a:gd name="connsiteX172" fmla="*/ 327610 w 1084401"/>
                <a:gd name="connsiteY172" fmla="*/ 37087 h 1103951"/>
                <a:gd name="connsiteX173" fmla="*/ 354505 w 1084401"/>
                <a:gd name="connsiteY173" fmla="*/ 6350 h 1103951"/>
                <a:gd name="connsiteX174" fmla="*/ 356263 w 1084401"/>
                <a:gd name="connsiteY174" fmla="*/ 8877 h 110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84401" h="1103951">
                  <a:moveTo>
                    <a:pt x="364030" y="0"/>
                  </a:moveTo>
                  <a:lnTo>
                    <a:pt x="400389" y="52267"/>
                  </a:lnTo>
                  <a:lnTo>
                    <a:pt x="400389" y="86354"/>
                  </a:lnTo>
                  <a:lnTo>
                    <a:pt x="411751" y="111351"/>
                  </a:lnTo>
                  <a:lnTo>
                    <a:pt x="411751" y="134076"/>
                  </a:lnTo>
                  <a:lnTo>
                    <a:pt x="402226" y="130901"/>
                  </a:lnTo>
                  <a:lnTo>
                    <a:pt x="402226" y="140426"/>
                  </a:lnTo>
                  <a:lnTo>
                    <a:pt x="392192" y="137081"/>
                  </a:lnTo>
                  <a:lnTo>
                    <a:pt x="395844" y="177252"/>
                  </a:lnTo>
                  <a:lnTo>
                    <a:pt x="434476" y="204522"/>
                  </a:lnTo>
                  <a:lnTo>
                    <a:pt x="486743" y="229519"/>
                  </a:lnTo>
                  <a:lnTo>
                    <a:pt x="459473" y="252244"/>
                  </a:lnTo>
                  <a:lnTo>
                    <a:pt x="450383" y="288603"/>
                  </a:lnTo>
                  <a:lnTo>
                    <a:pt x="482198" y="306783"/>
                  </a:lnTo>
                  <a:lnTo>
                    <a:pt x="518557" y="327235"/>
                  </a:lnTo>
                  <a:lnTo>
                    <a:pt x="568551" y="349960"/>
                  </a:lnTo>
                  <a:lnTo>
                    <a:pt x="616273" y="354505"/>
                  </a:lnTo>
                  <a:lnTo>
                    <a:pt x="636725" y="374957"/>
                  </a:lnTo>
                  <a:lnTo>
                    <a:pt x="663995" y="381774"/>
                  </a:lnTo>
                  <a:lnTo>
                    <a:pt x="713989" y="386319"/>
                  </a:lnTo>
                  <a:lnTo>
                    <a:pt x="732183" y="386319"/>
                  </a:lnTo>
                  <a:lnTo>
                    <a:pt x="736279" y="376762"/>
                  </a:lnTo>
                  <a:lnTo>
                    <a:pt x="729461" y="349492"/>
                  </a:lnTo>
                  <a:lnTo>
                    <a:pt x="736279" y="333585"/>
                  </a:lnTo>
                  <a:lnTo>
                    <a:pt x="745209" y="328624"/>
                  </a:lnTo>
                  <a:lnTo>
                    <a:pt x="745804" y="327235"/>
                  </a:lnTo>
                  <a:lnTo>
                    <a:pt x="766256" y="315873"/>
                  </a:lnTo>
                  <a:lnTo>
                    <a:pt x="773073" y="349960"/>
                  </a:lnTo>
                  <a:lnTo>
                    <a:pt x="773073" y="359050"/>
                  </a:lnTo>
                  <a:lnTo>
                    <a:pt x="804888" y="374957"/>
                  </a:lnTo>
                  <a:lnTo>
                    <a:pt x="825340" y="370412"/>
                  </a:lnTo>
                  <a:lnTo>
                    <a:pt x="857154" y="370412"/>
                  </a:lnTo>
                  <a:lnTo>
                    <a:pt x="881716" y="370412"/>
                  </a:lnTo>
                  <a:lnTo>
                    <a:pt x="881716" y="349492"/>
                  </a:lnTo>
                  <a:lnTo>
                    <a:pt x="863537" y="338130"/>
                  </a:lnTo>
                  <a:lnTo>
                    <a:pt x="879761" y="335967"/>
                  </a:lnTo>
                  <a:lnTo>
                    <a:pt x="873062" y="331780"/>
                  </a:lnTo>
                  <a:lnTo>
                    <a:pt x="903485" y="327724"/>
                  </a:lnTo>
                  <a:lnTo>
                    <a:pt x="929438" y="301771"/>
                  </a:lnTo>
                  <a:lnTo>
                    <a:pt x="938056" y="296328"/>
                  </a:lnTo>
                  <a:lnTo>
                    <a:pt x="938963" y="295421"/>
                  </a:lnTo>
                  <a:lnTo>
                    <a:pt x="982140" y="268151"/>
                  </a:lnTo>
                  <a:lnTo>
                    <a:pt x="1013955" y="279513"/>
                  </a:lnTo>
                  <a:lnTo>
                    <a:pt x="1041224" y="263606"/>
                  </a:lnTo>
                  <a:lnTo>
                    <a:pt x="1057131" y="288603"/>
                  </a:lnTo>
                  <a:lnTo>
                    <a:pt x="1045769" y="306783"/>
                  </a:lnTo>
                  <a:lnTo>
                    <a:pt x="1084401" y="311328"/>
                  </a:lnTo>
                  <a:lnTo>
                    <a:pt x="1084401" y="327235"/>
                  </a:lnTo>
                  <a:lnTo>
                    <a:pt x="1074876" y="331045"/>
                  </a:lnTo>
                  <a:lnTo>
                    <a:pt x="1074876" y="333585"/>
                  </a:lnTo>
                  <a:lnTo>
                    <a:pt x="1073436" y="334161"/>
                  </a:lnTo>
                  <a:lnTo>
                    <a:pt x="1077584" y="359050"/>
                  </a:lnTo>
                  <a:lnTo>
                    <a:pt x="1066471" y="355875"/>
                  </a:lnTo>
                  <a:lnTo>
                    <a:pt x="1068059" y="365400"/>
                  </a:lnTo>
                  <a:lnTo>
                    <a:pt x="1036898" y="356497"/>
                  </a:lnTo>
                  <a:lnTo>
                    <a:pt x="1002592" y="381774"/>
                  </a:lnTo>
                  <a:lnTo>
                    <a:pt x="1002592" y="402227"/>
                  </a:lnTo>
                  <a:lnTo>
                    <a:pt x="982140" y="440859"/>
                  </a:lnTo>
                  <a:lnTo>
                    <a:pt x="982140" y="456766"/>
                  </a:lnTo>
                  <a:lnTo>
                    <a:pt x="966233" y="488580"/>
                  </a:lnTo>
                  <a:lnTo>
                    <a:pt x="960280" y="487786"/>
                  </a:lnTo>
                  <a:lnTo>
                    <a:pt x="956708" y="494930"/>
                  </a:lnTo>
                  <a:lnTo>
                    <a:pt x="932146" y="491655"/>
                  </a:lnTo>
                  <a:lnTo>
                    <a:pt x="932146" y="520395"/>
                  </a:lnTo>
                  <a:lnTo>
                    <a:pt x="923056" y="536302"/>
                  </a:lnTo>
                  <a:lnTo>
                    <a:pt x="927601" y="552209"/>
                  </a:lnTo>
                  <a:lnTo>
                    <a:pt x="911694" y="563572"/>
                  </a:lnTo>
                  <a:lnTo>
                    <a:pt x="911575" y="563203"/>
                  </a:lnTo>
                  <a:lnTo>
                    <a:pt x="902169" y="569922"/>
                  </a:lnTo>
                  <a:lnTo>
                    <a:pt x="881716" y="506293"/>
                  </a:lnTo>
                  <a:lnTo>
                    <a:pt x="878292" y="506293"/>
                  </a:lnTo>
                  <a:lnTo>
                    <a:pt x="873062" y="527212"/>
                  </a:lnTo>
                  <a:lnTo>
                    <a:pt x="866850" y="520310"/>
                  </a:lnTo>
                  <a:lnTo>
                    <a:pt x="863537" y="533562"/>
                  </a:lnTo>
                  <a:lnTo>
                    <a:pt x="843085" y="510838"/>
                  </a:lnTo>
                  <a:lnTo>
                    <a:pt x="858992" y="490385"/>
                  </a:lnTo>
                  <a:lnTo>
                    <a:pt x="865871" y="487437"/>
                  </a:lnTo>
                  <a:lnTo>
                    <a:pt x="868517" y="484035"/>
                  </a:lnTo>
                  <a:lnTo>
                    <a:pt x="876342" y="480682"/>
                  </a:lnTo>
                  <a:lnTo>
                    <a:pt x="890806" y="451754"/>
                  </a:lnTo>
                  <a:lnTo>
                    <a:pt x="870354" y="447209"/>
                  </a:lnTo>
                  <a:lnTo>
                    <a:pt x="838540" y="447209"/>
                  </a:lnTo>
                  <a:lnTo>
                    <a:pt x="799908" y="440391"/>
                  </a:lnTo>
                  <a:lnTo>
                    <a:pt x="795363" y="408577"/>
                  </a:lnTo>
                  <a:lnTo>
                    <a:pt x="779456" y="408577"/>
                  </a:lnTo>
                  <a:lnTo>
                    <a:pt x="756529" y="395203"/>
                  </a:lnTo>
                  <a:lnTo>
                    <a:pt x="745804" y="413589"/>
                  </a:lnTo>
                  <a:lnTo>
                    <a:pt x="773073" y="434041"/>
                  </a:lnTo>
                  <a:lnTo>
                    <a:pt x="750349" y="449948"/>
                  </a:lnTo>
                  <a:lnTo>
                    <a:pt x="738986" y="461311"/>
                  </a:lnTo>
                  <a:lnTo>
                    <a:pt x="766256" y="477218"/>
                  </a:lnTo>
                  <a:lnTo>
                    <a:pt x="761711" y="499943"/>
                  </a:lnTo>
                  <a:lnTo>
                    <a:pt x="773073" y="531757"/>
                  </a:lnTo>
                  <a:lnTo>
                    <a:pt x="777618" y="559027"/>
                  </a:lnTo>
                  <a:lnTo>
                    <a:pt x="773073" y="574934"/>
                  </a:lnTo>
                  <a:lnTo>
                    <a:pt x="765362" y="574934"/>
                  </a:lnTo>
                  <a:lnTo>
                    <a:pt x="763548" y="581284"/>
                  </a:lnTo>
                  <a:lnTo>
                    <a:pt x="736279" y="581284"/>
                  </a:lnTo>
                  <a:lnTo>
                    <a:pt x="702627" y="590140"/>
                  </a:lnTo>
                  <a:lnTo>
                    <a:pt x="702627" y="611294"/>
                  </a:lnTo>
                  <a:lnTo>
                    <a:pt x="686720" y="634018"/>
                  </a:lnTo>
                  <a:lnTo>
                    <a:pt x="678905" y="637926"/>
                  </a:lnTo>
                  <a:lnTo>
                    <a:pt x="677195" y="640368"/>
                  </a:lnTo>
                  <a:lnTo>
                    <a:pt x="629557" y="664187"/>
                  </a:lnTo>
                  <a:lnTo>
                    <a:pt x="589004" y="709010"/>
                  </a:lnTo>
                  <a:lnTo>
                    <a:pt x="561734" y="731734"/>
                  </a:lnTo>
                  <a:lnTo>
                    <a:pt x="525375" y="756731"/>
                  </a:lnTo>
                  <a:lnTo>
                    <a:pt x="525375" y="774911"/>
                  </a:lnTo>
                  <a:lnTo>
                    <a:pt x="515850" y="780354"/>
                  </a:lnTo>
                  <a:lnTo>
                    <a:pt x="515850" y="781261"/>
                  </a:lnTo>
                  <a:lnTo>
                    <a:pt x="499942" y="790351"/>
                  </a:lnTo>
                  <a:lnTo>
                    <a:pt x="461310" y="806258"/>
                  </a:lnTo>
                  <a:lnTo>
                    <a:pt x="452282" y="806258"/>
                  </a:lnTo>
                  <a:lnTo>
                    <a:pt x="443566" y="827178"/>
                  </a:lnTo>
                  <a:lnTo>
                    <a:pt x="454928" y="874900"/>
                  </a:lnTo>
                  <a:lnTo>
                    <a:pt x="454928" y="908987"/>
                  </a:lnTo>
                  <a:lnTo>
                    <a:pt x="439021" y="945346"/>
                  </a:lnTo>
                  <a:lnTo>
                    <a:pt x="439021" y="1004430"/>
                  </a:lnTo>
                  <a:lnTo>
                    <a:pt x="429496" y="1007288"/>
                  </a:lnTo>
                  <a:lnTo>
                    <a:pt x="429496" y="1010780"/>
                  </a:lnTo>
                  <a:lnTo>
                    <a:pt x="413549" y="1015564"/>
                  </a:lnTo>
                  <a:lnTo>
                    <a:pt x="400389" y="1036245"/>
                  </a:lnTo>
                  <a:lnTo>
                    <a:pt x="411751" y="1047607"/>
                  </a:lnTo>
                  <a:lnTo>
                    <a:pt x="400054" y="1051785"/>
                  </a:lnTo>
                  <a:lnTo>
                    <a:pt x="402226" y="1053957"/>
                  </a:lnTo>
                  <a:lnTo>
                    <a:pt x="378494" y="1062433"/>
                  </a:lnTo>
                  <a:lnTo>
                    <a:pt x="368574" y="1086239"/>
                  </a:lnTo>
                  <a:lnTo>
                    <a:pt x="352667" y="1097601"/>
                  </a:lnTo>
                  <a:lnTo>
                    <a:pt x="352432" y="1097316"/>
                  </a:lnTo>
                  <a:lnTo>
                    <a:pt x="343142" y="1103951"/>
                  </a:lnTo>
                  <a:lnTo>
                    <a:pt x="311328" y="1065319"/>
                  </a:lnTo>
                  <a:lnTo>
                    <a:pt x="288603" y="1017598"/>
                  </a:lnTo>
                  <a:lnTo>
                    <a:pt x="279513" y="978966"/>
                  </a:lnTo>
                  <a:lnTo>
                    <a:pt x="263606" y="958513"/>
                  </a:lnTo>
                  <a:lnTo>
                    <a:pt x="245426" y="924426"/>
                  </a:lnTo>
                  <a:lnTo>
                    <a:pt x="236336" y="876705"/>
                  </a:lnTo>
                  <a:lnTo>
                    <a:pt x="229519" y="856252"/>
                  </a:lnTo>
                  <a:lnTo>
                    <a:pt x="197704" y="801713"/>
                  </a:lnTo>
                  <a:lnTo>
                    <a:pt x="181797" y="726722"/>
                  </a:lnTo>
                  <a:lnTo>
                    <a:pt x="170435" y="679000"/>
                  </a:lnTo>
                  <a:lnTo>
                    <a:pt x="170435" y="635823"/>
                  </a:lnTo>
                  <a:lnTo>
                    <a:pt x="165890" y="597191"/>
                  </a:lnTo>
                  <a:lnTo>
                    <a:pt x="111351" y="617644"/>
                  </a:lnTo>
                  <a:lnTo>
                    <a:pt x="86354" y="613099"/>
                  </a:lnTo>
                  <a:lnTo>
                    <a:pt x="36359" y="565377"/>
                  </a:lnTo>
                  <a:lnTo>
                    <a:pt x="52267" y="554014"/>
                  </a:lnTo>
                  <a:lnTo>
                    <a:pt x="43177" y="538107"/>
                  </a:lnTo>
                  <a:lnTo>
                    <a:pt x="0" y="499475"/>
                  </a:lnTo>
                  <a:lnTo>
                    <a:pt x="24997" y="479023"/>
                  </a:lnTo>
                  <a:lnTo>
                    <a:pt x="26761" y="479023"/>
                  </a:lnTo>
                  <a:lnTo>
                    <a:pt x="34522" y="472673"/>
                  </a:lnTo>
                  <a:lnTo>
                    <a:pt x="104938" y="472673"/>
                  </a:lnTo>
                  <a:lnTo>
                    <a:pt x="95444" y="440391"/>
                  </a:lnTo>
                  <a:lnTo>
                    <a:pt x="74991" y="419939"/>
                  </a:lnTo>
                  <a:lnTo>
                    <a:pt x="68174" y="392669"/>
                  </a:lnTo>
                  <a:lnTo>
                    <a:pt x="47722" y="372217"/>
                  </a:lnTo>
                  <a:lnTo>
                    <a:pt x="90899" y="329040"/>
                  </a:lnTo>
                  <a:lnTo>
                    <a:pt x="93772" y="329343"/>
                  </a:lnTo>
                  <a:lnTo>
                    <a:pt x="100424" y="322690"/>
                  </a:lnTo>
                  <a:lnTo>
                    <a:pt x="139763" y="326831"/>
                  </a:lnTo>
                  <a:lnTo>
                    <a:pt x="170435" y="290408"/>
                  </a:lnTo>
                  <a:lnTo>
                    <a:pt x="193160" y="247232"/>
                  </a:lnTo>
                  <a:lnTo>
                    <a:pt x="229519" y="204055"/>
                  </a:lnTo>
                  <a:lnTo>
                    <a:pt x="229519" y="172240"/>
                  </a:lnTo>
                  <a:lnTo>
                    <a:pt x="256789" y="151788"/>
                  </a:lnTo>
                  <a:lnTo>
                    <a:pt x="229519" y="124518"/>
                  </a:lnTo>
                  <a:lnTo>
                    <a:pt x="220429" y="97249"/>
                  </a:lnTo>
                  <a:lnTo>
                    <a:pt x="204522" y="58617"/>
                  </a:lnTo>
                  <a:lnTo>
                    <a:pt x="220429" y="38165"/>
                  </a:lnTo>
                  <a:lnTo>
                    <a:pt x="224419" y="38932"/>
                  </a:lnTo>
                  <a:lnTo>
                    <a:pt x="229954" y="31815"/>
                  </a:lnTo>
                  <a:lnTo>
                    <a:pt x="289038" y="43177"/>
                  </a:lnTo>
                  <a:lnTo>
                    <a:pt x="327610" y="37087"/>
                  </a:lnTo>
                  <a:lnTo>
                    <a:pt x="354505" y="6350"/>
                  </a:lnTo>
                  <a:lnTo>
                    <a:pt x="356263" y="887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dirty="0"/>
            </a:p>
          </p:txBody>
        </p:sp>
        <p:sp>
          <p:nvSpPr>
            <p:cNvPr id="460" name="Freeform 459"/>
            <p:cNvSpPr>
              <a:spLocks/>
            </p:cNvSpPr>
            <p:nvPr/>
          </p:nvSpPr>
          <p:spPr bwMode="auto">
            <a:xfrm>
              <a:off x="5821212" y="3179655"/>
              <a:ext cx="136511" cy="112650"/>
            </a:xfrm>
            <a:custGeom>
              <a:avLst/>
              <a:gdLst>
                <a:gd name="connsiteX0" fmla="*/ 168162 w 182014"/>
                <a:gd name="connsiteY0" fmla="*/ 0 h 150200"/>
                <a:gd name="connsiteX1" fmla="*/ 170781 w 182014"/>
                <a:gd name="connsiteY1" fmla="*/ 6548 h 150200"/>
                <a:gd name="connsiteX2" fmla="*/ 172924 w 182014"/>
                <a:gd name="connsiteY2" fmla="*/ 4762 h 150200"/>
                <a:gd name="connsiteX3" fmla="*/ 177469 w 182014"/>
                <a:gd name="connsiteY3" fmla="*/ 16125 h 150200"/>
                <a:gd name="connsiteX4" fmla="*/ 182014 w 182014"/>
                <a:gd name="connsiteY4" fmla="*/ 47939 h 150200"/>
                <a:gd name="connsiteX5" fmla="*/ 161562 w 182014"/>
                <a:gd name="connsiteY5" fmla="*/ 47939 h 150200"/>
                <a:gd name="connsiteX6" fmla="*/ 161562 w 182014"/>
                <a:gd name="connsiteY6" fmla="*/ 75209 h 150200"/>
                <a:gd name="connsiteX7" fmla="*/ 166107 w 182014"/>
                <a:gd name="connsiteY7" fmla="*/ 79754 h 150200"/>
                <a:gd name="connsiteX8" fmla="*/ 150200 w 182014"/>
                <a:gd name="connsiteY8" fmla="*/ 91116 h 150200"/>
                <a:gd name="connsiteX9" fmla="*/ 150200 w 182014"/>
                <a:gd name="connsiteY9" fmla="*/ 107023 h 150200"/>
                <a:gd name="connsiteX10" fmla="*/ 141110 w 182014"/>
                <a:gd name="connsiteY10" fmla="*/ 122931 h 150200"/>
                <a:gd name="connsiteX11" fmla="*/ 134293 w 182014"/>
                <a:gd name="connsiteY11" fmla="*/ 138838 h 150200"/>
                <a:gd name="connsiteX12" fmla="*/ 129748 w 182014"/>
                <a:gd name="connsiteY12" fmla="*/ 150200 h 150200"/>
                <a:gd name="connsiteX13" fmla="*/ 20669 w 182014"/>
                <a:gd name="connsiteY13" fmla="*/ 129748 h 150200"/>
                <a:gd name="connsiteX14" fmla="*/ 19138 w 182014"/>
                <a:gd name="connsiteY14" fmla="*/ 125592 h 150200"/>
                <a:gd name="connsiteX15" fmla="*/ 15907 w 182014"/>
                <a:gd name="connsiteY15" fmla="*/ 124986 h 150200"/>
                <a:gd name="connsiteX16" fmla="*/ 0 w 182014"/>
                <a:gd name="connsiteY16" fmla="*/ 81809 h 150200"/>
                <a:gd name="connsiteX17" fmla="*/ 0 w 182014"/>
                <a:gd name="connsiteY17" fmla="*/ 70447 h 150200"/>
                <a:gd name="connsiteX18" fmla="*/ 6818 w 182014"/>
                <a:gd name="connsiteY18" fmla="*/ 70447 h 150200"/>
                <a:gd name="connsiteX19" fmla="*/ 6818 w 182014"/>
                <a:gd name="connsiteY19" fmla="*/ 75209 h 150200"/>
                <a:gd name="connsiteX20" fmla="*/ 11580 w 182014"/>
                <a:gd name="connsiteY20" fmla="*/ 75209 h 150200"/>
                <a:gd name="connsiteX21" fmla="*/ 11580 w 182014"/>
                <a:gd name="connsiteY21" fmla="*/ 80789 h 150200"/>
                <a:gd name="connsiteX22" fmla="*/ 38632 w 182014"/>
                <a:gd name="connsiteY22" fmla="*/ 74992 h 150200"/>
                <a:gd name="connsiteX23" fmla="*/ 65902 w 182014"/>
                <a:gd name="connsiteY23" fmla="*/ 74992 h 150200"/>
                <a:gd name="connsiteX24" fmla="*/ 86354 w 182014"/>
                <a:gd name="connsiteY24" fmla="*/ 74992 h 150200"/>
                <a:gd name="connsiteX25" fmla="*/ 113623 w 182014"/>
                <a:gd name="connsiteY25" fmla="*/ 47722 h 150200"/>
                <a:gd name="connsiteX26" fmla="*/ 140893 w 182014"/>
                <a:gd name="connsiteY26" fmla="*/ 22725 h 15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2014" h="150200">
                  <a:moveTo>
                    <a:pt x="168162" y="0"/>
                  </a:moveTo>
                  <a:lnTo>
                    <a:pt x="170781" y="6548"/>
                  </a:lnTo>
                  <a:lnTo>
                    <a:pt x="172924" y="4762"/>
                  </a:lnTo>
                  <a:lnTo>
                    <a:pt x="177469" y="16125"/>
                  </a:lnTo>
                  <a:lnTo>
                    <a:pt x="182014" y="47939"/>
                  </a:lnTo>
                  <a:lnTo>
                    <a:pt x="161562" y="47939"/>
                  </a:lnTo>
                  <a:lnTo>
                    <a:pt x="161562" y="75209"/>
                  </a:lnTo>
                  <a:lnTo>
                    <a:pt x="166107" y="79754"/>
                  </a:lnTo>
                  <a:lnTo>
                    <a:pt x="150200" y="91116"/>
                  </a:lnTo>
                  <a:lnTo>
                    <a:pt x="150200" y="107023"/>
                  </a:lnTo>
                  <a:lnTo>
                    <a:pt x="141110" y="122931"/>
                  </a:lnTo>
                  <a:lnTo>
                    <a:pt x="134293" y="138838"/>
                  </a:lnTo>
                  <a:lnTo>
                    <a:pt x="129748" y="150200"/>
                  </a:lnTo>
                  <a:lnTo>
                    <a:pt x="20669" y="129748"/>
                  </a:lnTo>
                  <a:lnTo>
                    <a:pt x="19138" y="125592"/>
                  </a:lnTo>
                  <a:lnTo>
                    <a:pt x="15907" y="124986"/>
                  </a:lnTo>
                  <a:lnTo>
                    <a:pt x="0" y="81809"/>
                  </a:lnTo>
                  <a:lnTo>
                    <a:pt x="0" y="70447"/>
                  </a:lnTo>
                  <a:lnTo>
                    <a:pt x="6818" y="70447"/>
                  </a:lnTo>
                  <a:lnTo>
                    <a:pt x="6818" y="75209"/>
                  </a:lnTo>
                  <a:lnTo>
                    <a:pt x="11580" y="75209"/>
                  </a:lnTo>
                  <a:lnTo>
                    <a:pt x="11580" y="80789"/>
                  </a:lnTo>
                  <a:lnTo>
                    <a:pt x="38632" y="74992"/>
                  </a:lnTo>
                  <a:lnTo>
                    <a:pt x="65902" y="74992"/>
                  </a:lnTo>
                  <a:lnTo>
                    <a:pt x="86354" y="74992"/>
                  </a:lnTo>
                  <a:lnTo>
                    <a:pt x="113623" y="47722"/>
                  </a:lnTo>
                  <a:lnTo>
                    <a:pt x="140893"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8" name="Freeform 241"/>
            <p:cNvSpPr>
              <a:spLocks noEditPoints="1"/>
            </p:cNvSpPr>
            <p:nvPr/>
          </p:nvSpPr>
          <p:spPr bwMode="auto">
            <a:xfrm>
              <a:off x="5833142" y="3167724"/>
              <a:ext cx="214748" cy="291444"/>
            </a:xfrm>
            <a:custGeom>
              <a:avLst/>
              <a:gdLst>
                <a:gd name="T0" fmla="*/ 109 w 126"/>
                <a:gd name="T1" fmla="*/ 95 h 171"/>
                <a:gd name="T2" fmla="*/ 109 w 126"/>
                <a:gd name="T3" fmla="*/ 95 h 171"/>
                <a:gd name="T4" fmla="*/ 105 w 126"/>
                <a:gd name="T5" fmla="*/ 107 h 171"/>
                <a:gd name="T6" fmla="*/ 97 w 126"/>
                <a:gd name="T7" fmla="*/ 104 h 171"/>
                <a:gd name="T8" fmla="*/ 93 w 126"/>
                <a:gd name="T9" fmla="*/ 109 h 171"/>
                <a:gd name="T10" fmla="*/ 90 w 126"/>
                <a:gd name="T11" fmla="*/ 118 h 171"/>
                <a:gd name="T12" fmla="*/ 93 w 126"/>
                <a:gd name="T13" fmla="*/ 128 h 171"/>
                <a:gd name="T14" fmla="*/ 90 w 126"/>
                <a:gd name="T15" fmla="*/ 130 h 171"/>
                <a:gd name="T16" fmla="*/ 83 w 126"/>
                <a:gd name="T17" fmla="*/ 130 h 171"/>
                <a:gd name="T18" fmla="*/ 74 w 126"/>
                <a:gd name="T19" fmla="*/ 137 h 171"/>
                <a:gd name="T20" fmla="*/ 71 w 126"/>
                <a:gd name="T21" fmla="*/ 147 h 171"/>
                <a:gd name="T22" fmla="*/ 69 w 126"/>
                <a:gd name="T23" fmla="*/ 149 h 171"/>
                <a:gd name="T24" fmla="*/ 60 w 126"/>
                <a:gd name="T25" fmla="*/ 149 h 171"/>
                <a:gd name="T26" fmla="*/ 53 w 126"/>
                <a:gd name="T27" fmla="*/ 154 h 171"/>
                <a:gd name="T28" fmla="*/ 53 w 126"/>
                <a:gd name="T29" fmla="*/ 161 h 171"/>
                <a:gd name="T30" fmla="*/ 45 w 126"/>
                <a:gd name="T31" fmla="*/ 166 h 171"/>
                <a:gd name="T32" fmla="*/ 36 w 126"/>
                <a:gd name="T33" fmla="*/ 163 h 171"/>
                <a:gd name="T34" fmla="*/ 24 w 126"/>
                <a:gd name="T35" fmla="*/ 168 h 171"/>
                <a:gd name="T36" fmla="*/ 17 w 126"/>
                <a:gd name="T37" fmla="*/ 171 h 171"/>
                <a:gd name="T38" fmla="*/ 12 w 126"/>
                <a:gd name="T39" fmla="*/ 159 h 171"/>
                <a:gd name="T40" fmla="*/ 0 w 126"/>
                <a:gd name="T41" fmla="*/ 130 h 171"/>
                <a:gd name="T42" fmla="*/ 48 w 126"/>
                <a:gd name="T43" fmla="*/ 114 h 171"/>
                <a:gd name="T44" fmla="*/ 60 w 126"/>
                <a:gd name="T45" fmla="*/ 78 h 171"/>
                <a:gd name="T46" fmla="*/ 50 w 126"/>
                <a:gd name="T47" fmla="*/ 66 h 171"/>
                <a:gd name="T48" fmla="*/ 53 w 126"/>
                <a:gd name="T49" fmla="*/ 59 h 171"/>
                <a:gd name="T50" fmla="*/ 57 w 126"/>
                <a:gd name="T51" fmla="*/ 52 h 171"/>
                <a:gd name="T52" fmla="*/ 57 w 126"/>
                <a:gd name="T53" fmla="*/ 45 h 171"/>
                <a:gd name="T54" fmla="*/ 62 w 126"/>
                <a:gd name="T55" fmla="*/ 40 h 171"/>
                <a:gd name="T56" fmla="*/ 60 w 126"/>
                <a:gd name="T57" fmla="*/ 38 h 171"/>
                <a:gd name="T58" fmla="*/ 62 w 126"/>
                <a:gd name="T59" fmla="*/ 28 h 171"/>
                <a:gd name="T60" fmla="*/ 69 w 126"/>
                <a:gd name="T61" fmla="*/ 28 h 171"/>
                <a:gd name="T62" fmla="*/ 79 w 126"/>
                <a:gd name="T63" fmla="*/ 40 h 171"/>
                <a:gd name="T64" fmla="*/ 86 w 126"/>
                <a:gd name="T65" fmla="*/ 45 h 171"/>
                <a:gd name="T66" fmla="*/ 97 w 126"/>
                <a:gd name="T67" fmla="*/ 47 h 171"/>
                <a:gd name="T68" fmla="*/ 107 w 126"/>
                <a:gd name="T69" fmla="*/ 52 h 171"/>
                <a:gd name="T70" fmla="*/ 114 w 126"/>
                <a:gd name="T71" fmla="*/ 62 h 171"/>
                <a:gd name="T72" fmla="*/ 119 w 126"/>
                <a:gd name="T73" fmla="*/ 66 h 171"/>
                <a:gd name="T74" fmla="*/ 126 w 126"/>
                <a:gd name="T75" fmla="*/ 69 h 171"/>
                <a:gd name="T76" fmla="*/ 126 w 126"/>
                <a:gd name="T77" fmla="*/ 73 h 171"/>
                <a:gd name="T78" fmla="*/ 119 w 126"/>
                <a:gd name="T79" fmla="*/ 83 h 171"/>
                <a:gd name="T80" fmla="*/ 116 w 126"/>
                <a:gd name="T81" fmla="*/ 88 h 171"/>
                <a:gd name="T82" fmla="*/ 109 w 126"/>
                <a:gd name="T83" fmla="*/ 95 h 171"/>
                <a:gd name="T84" fmla="*/ 69 w 126"/>
                <a:gd name="T85" fmla="*/ 10 h 171"/>
                <a:gd name="T86" fmla="*/ 69 w 126"/>
                <a:gd name="T87" fmla="*/ 10 h 171"/>
                <a:gd name="T88" fmla="*/ 67 w 126"/>
                <a:gd name="T89" fmla="*/ 12 h 171"/>
                <a:gd name="T90" fmla="*/ 64 w 126"/>
                <a:gd name="T91" fmla="*/ 7 h 171"/>
                <a:gd name="T92" fmla="*/ 69 w 126"/>
                <a:gd name="T93" fmla="*/ 0 h 171"/>
                <a:gd name="T94" fmla="*/ 71 w 126"/>
                <a:gd name="T95" fmla="*/ 2 h 171"/>
                <a:gd name="T96" fmla="*/ 69 w 126"/>
                <a:gd name="T97" fmla="*/ 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 h="171">
                  <a:moveTo>
                    <a:pt x="109" y="95"/>
                  </a:moveTo>
                  <a:lnTo>
                    <a:pt x="109" y="95"/>
                  </a:lnTo>
                  <a:lnTo>
                    <a:pt x="105" y="107"/>
                  </a:lnTo>
                  <a:lnTo>
                    <a:pt x="97" y="104"/>
                  </a:lnTo>
                  <a:lnTo>
                    <a:pt x="93" y="109"/>
                  </a:lnTo>
                  <a:lnTo>
                    <a:pt x="90" y="118"/>
                  </a:lnTo>
                  <a:lnTo>
                    <a:pt x="93" y="128"/>
                  </a:lnTo>
                  <a:lnTo>
                    <a:pt x="90" y="130"/>
                  </a:lnTo>
                  <a:lnTo>
                    <a:pt x="83" y="130"/>
                  </a:lnTo>
                  <a:lnTo>
                    <a:pt x="74" y="137"/>
                  </a:lnTo>
                  <a:lnTo>
                    <a:pt x="71" y="147"/>
                  </a:lnTo>
                  <a:lnTo>
                    <a:pt x="69" y="149"/>
                  </a:lnTo>
                  <a:lnTo>
                    <a:pt x="60" y="149"/>
                  </a:lnTo>
                  <a:lnTo>
                    <a:pt x="53" y="154"/>
                  </a:lnTo>
                  <a:lnTo>
                    <a:pt x="53" y="161"/>
                  </a:lnTo>
                  <a:lnTo>
                    <a:pt x="45" y="166"/>
                  </a:lnTo>
                  <a:lnTo>
                    <a:pt x="36" y="163"/>
                  </a:lnTo>
                  <a:lnTo>
                    <a:pt x="24" y="168"/>
                  </a:lnTo>
                  <a:lnTo>
                    <a:pt x="17" y="171"/>
                  </a:lnTo>
                  <a:lnTo>
                    <a:pt x="12" y="159"/>
                  </a:lnTo>
                  <a:lnTo>
                    <a:pt x="0" y="130"/>
                  </a:lnTo>
                  <a:lnTo>
                    <a:pt x="48" y="114"/>
                  </a:lnTo>
                  <a:lnTo>
                    <a:pt x="60" y="78"/>
                  </a:lnTo>
                  <a:lnTo>
                    <a:pt x="50" y="66"/>
                  </a:lnTo>
                  <a:lnTo>
                    <a:pt x="53" y="59"/>
                  </a:lnTo>
                  <a:lnTo>
                    <a:pt x="57" y="52"/>
                  </a:lnTo>
                  <a:lnTo>
                    <a:pt x="57" y="45"/>
                  </a:lnTo>
                  <a:lnTo>
                    <a:pt x="62" y="40"/>
                  </a:lnTo>
                  <a:lnTo>
                    <a:pt x="60" y="38"/>
                  </a:lnTo>
                  <a:lnTo>
                    <a:pt x="62" y="28"/>
                  </a:lnTo>
                  <a:lnTo>
                    <a:pt x="69" y="28"/>
                  </a:lnTo>
                  <a:lnTo>
                    <a:pt x="79" y="40"/>
                  </a:lnTo>
                  <a:lnTo>
                    <a:pt x="86" y="45"/>
                  </a:lnTo>
                  <a:lnTo>
                    <a:pt x="97" y="47"/>
                  </a:lnTo>
                  <a:lnTo>
                    <a:pt x="107" y="52"/>
                  </a:lnTo>
                  <a:lnTo>
                    <a:pt x="114" y="62"/>
                  </a:lnTo>
                  <a:lnTo>
                    <a:pt x="119" y="66"/>
                  </a:lnTo>
                  <a:lnTo>
                    <a:pt x="126" y="69"/>
                  </a:lnTo>
                  <a:lnTo>
                    <a:pt x="126" y="73"/>
                  </a:lnTo>
                  <a:lnTo>
                    <a:pt x="119" y="83"/>
                  </a:lnTo>
                  <a:lnTo>
                    <a:pt x="116" y="88"/>
                  </a:lnTo>
                  <a:lnTo>
                    <a:pt x="109" y="95"/>
                  </a:lnTo>
                  <a:moveTo>
                    <a:pt x="69" y="10"/>
                  </a:moveTo>
                  <a:lnTo>
                    <a:pt x="69" y="10"/>
                  </a:lnTo>
                  <a:lnTo>
                    <a:pt x="67" y="12"/>
                  </a:lnTo>
                  <a:lnTo>
                    <a:pt x="64" y="7"/>
                  </a:lnTo>
                  <a:lnTo>
                    <a:pt x="69" y="0"/>
                  </a:lnTo>
                  <a:lnTo>
                    <a:pt x="71" y="2"/>
                  </a:lnTo>
                  <a:lnTo>
                    <a:pt x="69" y="10"/>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9" name="Freeform 458"/>
            <p:cNvSpPr>
              <a:spLocks/>
            </p:cNvSpPr>
            <p:nvPr/>
          </p:nvSpPr>
          <p:spPr bwMode="auto">
            <a:xfrm>
              <a:off x="5572377" y="3387503"/>
              <a:ext cx="295097" cy="184151"/>
            </a:xfrm>
            <a:custGeom>
              <a:avLst/>
              <a:gdLst>
                <a:gd name="connsiteX0" fmla="*/ 350285 w 393462"/>
                <a:gd name="connsiteY0" fmla="*/ 0 h 245535"/>
                <a:gd name="connsiteX1" fmla="*/ 382100 w 393462"/>
                <a:gd name="connsiteY1" fmla="*/ 65902 h 245535"/>
                <a:gd name="connsiteX2" fmla="*/ 393462 w 393462"/>
                <a:gd name="connsiteY2" fmla="*/ 93171 h 245535"/>
                <a:gd name="connsiteX3" fmla="*/ 366193 w 393462"/>
                <a:gd name="connsiteY3" fmla="*/ 102261 h 245535"/>
                <a:gd name="connsiteX4" fmla="*/ 354830 w 393462"/>
                <a:gd name="connsiteY4" fmla="*/ 118169 h 245535"/>
                <a:gd name="connsiteX5" fmla="*/ 354830 w 393462"/>
                <a:gd name="connsiteY5" fmla="*/ 129531 h 245535"/>
                <a:gd name="connsiteX6" fmla="*/ 323016 w 393462"/>
                <a:gd name="connsiteY6" fmla="*/ 145438 h 245535"/>
                <a:gd name="connsiteX7" fmla="*/ 317857 w 393462"/>
                <a:gd name="connsiteY7" fmla="*/ 146827 h 245535"/>
                <a:gd name="connsiteX8" fmla="*/ 315873 w 393462"/>
                <a:gd name="connsiteY8" fmla="*/ 147819 h 245535"/>
                <a:gd name="connsiteX9" fmla="*/ 263153 w 393462"/>
                <a:gd name="connsiteY9" fmla="*/ 162013 h 245535"/>
                <a:gd name="connsiteX10" fmla="*/ 232117 w 393462"/>
                <a:gd name="connsiteY10" fmla="*/ 188615 h 245535"/>
                <a:gd name="connsiteX11" fmla="*/ 225570 w 393462"/>
                <a:gd name="connsiteY11" fmla="*/ 190486 h 245535"/>
                <a:gd name="connsiteX12" fmla="*/ 224974 w 393462"/>
                <a:gd name="connsiteY12" fmla="*/ 190996 h 245535"/>
                <a:gd name="connsiteX13" fmla="*/ 209067 w 393462"/>
                <a:gd name="connsiteY13" fmla="*/ 195541 h 245535"/>
                <a:gd name="connsiteX14" fmla="*/ 199521 w 393462"/>
                <a:gd name="connsiteY14" fmla="*/ 191723 h 245535"/>
                <a:gd name="connsiteX15" fmla="*/ 177578 w 393462"/>
                <a:gd name="connsiteY15" fmla="*/ 204522 h 245535"/>
                <a:gd name="connsiteX16" fmla="*/ 170435 w 393462"/>
                <a:gd name="connsiteY16" fmla="*/ 206903 h 245535"/>
                <a:gd name="connsiteX17" fmla="*/ 170435 w 393462"/>
                <a:gd name="connsiteY17" fmla="*/ 206903 h 245535"/>
                <a:gd name="connsiteX18" fmla="*/ 149983 w 393462"/>
                <a:gd name="connsiteY18" fmla="*/ 213721 h 245535"/>
                <a:gd name="connsiteX19" fmla="*/ 122713 w 393462"/>
                <a:gd name="connsiteY19" fmla="*/ 218266 h 245535"/>
                <a:gd name="connsiteX20" fmla="*/ 116589 w 393462"/>
                <a:gd name="connsiteY20" fmla="*/ 218266 h 245535"/>
                <a:gd name="connsiteX21" fmla="*/ 109404 w 393462"/>
                <a:gd name="connsiteY21" fmla="*/ 227247 h 245535"/>
                <a:gd name="connsiteX22" fmla="*/ 98042 w 393462"/>
                <a:gd name="connsiteY22" fmla="*/ 231792 h 245535"/>
                <a:gd name="connsiteX23" fmla="*/ 93497 w 393462"/>
                <a:gd name="connsiteY23" fmla="*/ 236337 h 245535"/>
                <a:gd name="connsiteX24" fmla="*/ 88735 w 393462"/>
                <a:gd name="connsiteY24" fmla="*/ 236337 h 245535"/>
                <a:gd name="connsiteX25" fmla="*/ 86354 w 393462"/>
                <a:gd name="connsiteY25" fmla="*/ 238718 h 245535"/>
                <a:gd name="connsiteX26" fmla="*/ 72143 w 393462"/>
                <a:gd name="connsiteY26" fmla="*/ 238718 h 245535"/>
                <a:gd name="connsiteX27" fmla="*/ 66227 w 393462"/>
                <a:gd name="connsiteY27" fmla="*/ 243154 h 245535"/>
                <a:gd name="connsiteX28" fmla="*/ 62259 w 393462"/>
                <a:gd name="connsiteY28" fmla="*/ 243154 h 245535"/>
                <a:gd name="connsiteX29" fmla="*/ 59084 w 393462"/>
                <a:gd name="connsiteY29" fmla="*/ 245535 h 245535"/>
                <a:gd name="connsiteX30" fmla="*/ 31815 w 393462"/>
                <a:gd name="connsiteY30" fmla="*/ 245535 h 245535"/>
                <a:gd name="connsiteX31" fmla="*/ 20452 w 393462"/>
                <a:gd name="connsiteY31" fmla="*/ 222811 h 245535"/>
                <a:gd name="connsiteX32" fmla="*/ 20452 w 393462"/>
                <a:gd name="connsiteY32" fmla="*/ 202358 h 245535"/>
                <a:gd name="connsiteX33" fmla="*/ 15908 w 393462"/>
                <a:gd name="connsiteY33" fmla="*/ 190996 h 245535"/>
                <a:gd name="connsiteX34" fmla="*/ 9090 w 393462"/>
                <a:gd name="connsiteY34" fmla="*/ 159181 h 245535"/>
                <a:gd name="connsiteX35" fmla="*/ 0 w 393462"/>
                <a:gd name="connsiteY35" fmla="*/ 147819 h 245535"/>
                <a:gd name="connsiteX36" fmla="*/ 4545 w 393462"/>
                <a:gd name="connsiteY36" fmla="*/ 143274 h 245535"/>
                <a:gd name="connsiteX37" fmla="*/ 4545 w 393462"/>
                <a:gd name="connsiteY37" fmla="*/ 127367 h 245535"/>
                <a:gd name="connsiteX38" fmla="*/ 9090 w 393462"/>
                <a:gd name="connsiteY38" fmla="*/ 120550 h 245535"/>
                <a:gd name="connsiteX39" fmla="*/ 4545 w 393462"/>
                <a:gd name="connsiteY39" fmla="*/ 104642 h 245535"/>
                <a:gd name="connsiteX40" fmla="*/ 20452 w 393462"/>
                <a:gd name="connsiteY40" fmla="*/ 95552 h 245535"/>
                <a:gd name="connsiteX41" fmla="*/ 15908 w 393462"/>
                <a:gd name="connsiteY41" fmla="*/ 72828 h 245535"/>
                <a:gd name="connsiteX42" fmla="*/ 27270 w 393462"/>
                <a:gd name="connsiteY42" fmla="*/ 56920 h 245535"/>
                <a:gd name="connsiteX43" fmla="*/ 30874 w 393462"/>
                <a:gd name="connsiteY43" fmla="*/ 59494 h 245535"/>
                <a:gd name="connsiteX44" fmla="*/ 34413 w 393462"/>
                <a:gd name="connsiteY44" fmla="*/ 54539 h 245535"/>
                <a:gd name="connsiteX45" fmla="*/ 50320 w 393462"/>
                <a:gd name="connsiteY45" fmla="*/ 65902 h 245535"/>
                <a:gd name="connsiteX46" fmla="*/ 59410 w 393462"/>
                <a:gd name="connsiteY46" fmla="*/ 65902 h 245535"/>
                <a:gd name="connsiteX47" fmla="*/ 102587 w 393462"/>
                <a:gd name="connsiteY47" fmla="*/ 59084 h 245535"/>
                <a:gd name="connsiteX48" fmla="*/ 109404 w 393462"/>
                <a:gd name="connsiteY48" fmla="*/ 65902 h 245535"/>
                <a:gd name="connsiteX49" fmla="*/ 144856 w 393462"/>
                <a:gd name="connsiteY49" fmla="*/ 70333 h 245535"/>
                <a:gd name="connsiteX50" fmla="*/ 149983 w 393462"/>
                <a:gd name="connsiteY50" fmla="*/ 68283 h 245535"/>
                <a:gd name="connsiteX51" fmla="*/ 150380 w 393462"/>
                <a:gd name="connsiteY51" fmla="*/ 68600 h 245535"/>
                <a:gd name="connsiteX52" fmla="*/ 157126 w 393462"/>
                <a:gd name="connsiteY52" fmla="*/ 65902 h 245535"/>
                <a:gd name="connsiteX53" fmla="*/ 168488 w 393462"/>
                <a:gd name="connsiteY53" fmla="*/ 74992 h 245535"/>
                <a:gd name="connsiteX54" fmla="*/ 177553 w 393462"/>
                <a:gd name="connsiteY54" fmla="*/ 72402 h 245535"/>
                <a:gd name="connsiteX55" fmla="*/ 204522 w 393462"/>
                <a:gd name="connsiteY55" fmla="*/ 34196 h 245535"/>
                <a:gd name="connsiteX56" fmla="*/ 236337 w 393462"/>
                <a:gd name="connsiteY56" fmla="*/ 18289 h 245535"/>
                <a:gd name="connsiteX57" fmla="*/ 239728 w 393462"/>
                <a:gd name="connsiteY57" fmla="*/ 17784 h 245535"/>
                <a:gd name="connsiteX58" fmla="*/ 243480 w 393462"/>
                <a:gd name="connsiteY58" fmla="*/ 15908 h 24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93462" h="245535">
                  <a:moveTo>
                    <a:pt x="350285" y="0"/>
                  </a:moveTo>
                  <a:lnTo>
                    <a:pt x="382100" y="65902"/>
                  </a:lnTo>
                  <a:lnTo>
                    <a:pt x="393462" y="93171"/>
                  </a:lnTo>
                  <a:lnTo>
                    <a:pt x="366193" y="102261"/>
                  </a:lnTo>
                  <a:lnTo>
                    <a:pt x="354830" y="118169"/>
                  </a:lnTo>
                  <a:lnTo>
                    <a:pt x="354830" y="129531"/>
                  </a:lnTo>
                  <a:lnTo>
                    <a:pt x="323016" y="145438"/>
                  </a:lnTo>
                  <a:lnTo>
                    <a:pt x="317857" y="146827"/>
                  </a:lnTo>
                  <a:lnTo>
                    <a:pt x="315873" y="147819"/>
                  </a:lnTo>
                  <a:lnTo>
                    <a:pt x="263153" y="162013"/>
                  </a:lnTo>
                  <a:lnTo>
                    <a:pt x="232117" y="188615"/>
                  </a:lnTo>
                  <a:lnTo>
                    <a:pt x="225570" y="190486"/>
                  </a:lnTo>
                  <a:lnTo>
                    <a:pt x="224974" y="190996"/>
                  </a:lnTo>
                  <a:lnTo>
                    <a:pt x="209067" y="195541"/>
                  </a:lnTo>
                  <a:lnTo>
                    <a:pt x="199521" y="191723"/>
                  </a:lnTo>
                  <a:lnTo>
                    <a:pt x="177578" y="204522"/>
                  </a:lnTo>
                  <a:lnTo>
                    <a:pt x="170435" y="206903"/>
                  </a:lnTo>
                  <a:lnTo>
                    <a:pt x="170435" y="206903"/>
                  </a:lnTo>
                  <a:lnTo>
                    <a:pt x="149983" y="213721"/>
                  </a:lnTo>
                  <a:lnTo>
                    <a:pt x="122713" y="218266"/>
                  </a:lnTo>
                  <a:lnTo>
                    <a:pt x="116589" y="218266"/>
                  </a:lnTo>
                  <a:lnTo>
                    <a:pt x="109404" y="227247"/>
                  </a:lnTo>
                  <a:lnTo>
                    <a:pt x="98042" y="231792"/>
                  </a:lnTo>
                  <a:lnTo>
                    <a:pt x="93497" y="236337"/>
                  </a:lnTo>
                  <a:lnTo>
                    <a:pt x="88735" y="236337"/>
                  </a:lnTo>
                  <a:lnTo>
                    <a:pt x="86354" y="238718"/>
                  </a:lnTo>
                  <a:lnTo>
                    <a:pt x="72143" y="238718"/>
                  </a:lnTo>
                  <a:lnTo>
                    <a:pt x="66227" y="243154"/>
                  </a:lnTo>
                  <a:lnTo>
                    <a:pt x="62259" y="243154"/>
                  </a:lnTo>
                  <a:lnTo>
                    <a:pt x="59084" y="245535"/>
                  </a:lnTo>
                  <a:lnTo>
                    <a:pt x="31815" y="245535"/>
                  </a:lnTo>
                  <a:lnTo>
                    <a:pt x="20452" y="222811"/>
                  </a:lnTo>
                  <a:lnTo>
                    <a:pt x="20452" y="202358"/>
                  </a:lnTo>
                  <a:lnTo>
                    <a:pt x="15908" y="190996"/>
                  </a:lnTo>
                  <a:lnTo>
                    <a:pt x="9090" y="159181"/>
                  </a:lnTo>
                  <a:lnTo>
                    <a:pt x="0" y="147819"/>
                  </a:lnTo>
                  <a:lnTo>
                    <a:pt x="4545" y="143274"/>
                  </a:lnTo>
                  <a:lnTo>
                    <a:pt x="4545" y="127367"/>
                  </a:lnTo>
                  <a:lnTo>
                    <a:pt x="9090" y="120550"/>
                  </a:lnTo>
                  <a:lnTo>
                    <a:pt x="4545" y="104642"/>
                  </a:lnTo>
                  <a:lnTo>
                    <a:pt x="20452" y="95552"/>
                  </a:lnTo>
                  <a:lnTo>
                    <a:pt x="15908" y="72828"/>
                  </a:lnTo>
                  <a:lnTo>
                    <a:pt x="27270" y="56920"/>
                  </a:lnTo>
                  <a:lnTo>
                    <a:pt x="30874" y="59494"/>
                  </a:lnTo>
                  <a:lnTo>
                    <a:pt x="34413" y="54539"/>
                  </a:lnTo>
                  <a:lnTo>
                    <a:pt x="50320" y="65902"/>
                  </a:lnTo>
                  <a:lnTo>
                    <a:pt x="59410" y="65902"/>
                  </a:lnTo>
                  <a:lnTo>
                    <a:pt x="102587" y="59084"/>
                  </a:lnTo>
                  <a:lnTo>
                    <a:pt x="109404" y="65902"/>
                  </a:lnTo>
                  <a:lnTo>
                    <a:pt x="144856" y="70333"/>
                  </a:lnTo>
                  <a:lnTo>
                    <a:pt x="149983" y="68283"/>
                  </a:lnTo>
                  <a:lnTo>
                    <a:pt x="150380" y="68600"/>
                  </a:lnTo>
                  <a:lnTo>
                    <a:pt x="157126" y="65902"/>
                  </a:lnTo>
                  <a:lnTo>
                    <a:pt x="168488" y="74992"/>
                  </a:lnTo>
                  <a:lnTo>
                    <a:pt x="177553" y="72402"/>
                  </a:lnTo>
                  <a:lnTo>
                    <a:pt x="204522" y="34196"/>
                  </a:lnTo>
                  <a:lnTo>
                    <a:pt x="236337" y="18289"/>
                  </a:lnTo>
                  <a:lnTo>
                    <a:pt x="239728" y="17784"/>
                  </a:lnTo>
                  <a:lnTo>
                    <a:pt x="243480"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8" name="Freeform 457"/>
            <p:cNvSpPr>
              <a:spLocks/>
            </p:cNvSpPr>
            <p:nvPr/>
          </p:nvSpPr>
          <p:spPr bwMode="auto">
            <a:xfrm>
              <a:off x="5350648" y="2986899"/>
              <a:ext cx="586541" cy="482657"/>
            </a:xfrm>
            <a:custGeom>
              <a:avLst/>
              <a:gdLst>
                <a:gd name="connsiteX0" fmla="*/ 165890 w 782054"/>
                <a:gd name="connsiteY0" fmla="*/ 0 h 643542"/>
                <a:gd name="connsiteX1" fmla="*/ 209067 w 782054"/>
                <a:gd name="connsiteY1" fmla="*/ 11362 h 643542"/>
                <a:gd name="connsiteX2" fmla="*/ 263606 w 782054"/>
                <a:gd name="connsiteY2" fmla="*/ 38632 h 643542"/>
                <a:gd name="connsiteX3" fmla="*/ 370412 w 782054"/>
                <a:gd name="connsiteY3" fmla="*/ 122713 h 643542"/>
                <a:gd name="connsiteX4" fmla="*/ 436314 w 782054"/>
                <a:gd name="connsiteY4" fmla="*/ 129531 h 643542"/>
                <a:gd name="connsiteX5" fmla="*/ 468128 w 782054"/>
                <a:gd name="connsiteY5" fmla="*/ 129531 h 643542"/>
                <a:gd name="connsiteX6" fmla="*/ 473419 w 782054"/>
                <a:gd name="connsiteY6" fmla="*/ 139055 h 643542"/>
                <a:gd name="connsiteX7" fmla="*/ 475271 w 782054"/>
                <a:gd name="connsiteY7" fmla="*/ 139055 h 643542"/>
                <a:gd name="connsiteX8" fmla="*/ 481343 w 782054"/>
                <a:gd name="connsiteY8" fmla="*/ 149983 h 643542"/>
                <a:gd name="connsiteX9" fmla="*/ 504488 w 782054"/>
                <a:gd name="connsiteY9" fmla="*/ 149983 h 643542"/>
                <a:gd name="connsiteX10" fmla="*/ 509250 w 782054"/>
                <a:gd name="connsiteY10" fmla="*/ 159507 h 643542"/>
                <a:gd name="connsiteX11" fmla="*/ 511631 w 782054"/>
                <a:gd name="connsiteY11" fmla="*/ 159507 h 643542"/>
                <a:gd name="connsiteX12" fmla="*/ 523858 w 782054"/>
                <a:gd name="connsiteY12" fmla="*/ 183962 h 643542"/>
                <a:gd name="connsiteX13" fmla="*/ 538575 w 782054"/>
                <a:gd name="connsiteY13" fmla="*/ 193160 h 643542"/>
                <a:gd name="connsiteX14" fmla="*/ 540335 w 782054"/>
                <a:gd name="connsiteY14" fmla="*/ 199319 h 643542"/>
                <a:gd name="connsiteX15" fmla="*/ 545718 w 782054"/>
                <a:gd name="connsiteY15" fmla="*/ 202684 h 643542"/>
                <a:gd name="connsiteX16" fmla="*/ 548426 w 782054"/>
                <a:gd name="connsiteY16" fmla="*/ 212163 h 643542"/>
                <a:gd name="connsiteX17" fmla="*/ 570389 w 782054"/>
                <a:gd name="connsiteY17" fmla="*/ 224974 h 643542"/>
                <a:gd name="connsiteX18" fmla="*/ 570389 w 782054"/>
                <a:gd name="connsiteY18" fmla="*/ 230332 h 643542"/>
                <a:gd name="connsiteX19" fmla="*/ 577532 w 782054"/>
                <a:gd name="connsiteY19" fmla="*/ 234498 h 643542"/>
                <a:gd name="connsiteX20" fmla="*/ 577532 w 782054"/>
                <a:gd name="connsiteY20" fmla="*/ 250406 h 643542"/>
                <a:gd name="connsiteX21" fmla="*/ 577532 w 782054"/>
                <a:gd name="connsiteY21" fmla="*/ 268585 h 643542"/>
                <a:gd name="connsiteX22" fmla="*/ 577532 w 782054"/>
                <a:gd name="connsiteY22" fmla="*/ 277080 h 643542"/>
                <a:gd name="connsiteX23" fmla="*/ 579479 w 782054"/>
                <a:gd name="connsiteY23" fmla="*/ 279514 h 643542"/>
                <a:gd name="connsiteX24" fmla="*/ 580029 w 782054"/>
                <a:gd name="connsiteY24" fmla="*/ 280796 h 643542"/>
                <a:gd name="connsiteX25" fmla="*/ 586622 w 782054"/>
                <a:gd name="connsiteY25" fmla="*/ 289038 h 643542"/>
                <a:gd name="connsiteX26" fmla="*/ 591511 w 782054"/>
                <a:gd name="connsiteY26" fmla="*/ 300444 h 643542"/>
                <a:gd name="connsiteX27" fmla="*/ 606749 w 782054"/>
                <a:gd name="connsiteY27" fmla="*/ 311328 h 643542"/>
                <a:gd name="connsiteX28" fmla="*/ 613566 w 782054"/>
                <a:gd name="connsiteY28" fmla="*/ 306783 h 643542"/>
                <a:gd name="connsiteX29" fmla="*/ 619478 w 782054"/>
                <a:gd name="connsiteY29" fmla="*/ 317128 h 643542"/>
                <a:gd name="connsiteX30" fmla="*/ 620709 w 782054"/>
                <a:gd name="connsiteY30" fmla="*/ 316307 h 643542"/>
                <a:gd name="connsiteX31" fmla="*/ 629799 w 782054"/>
                <a:gd name="connsiteY31" fmla="*/ 332214 h 643542"/>
                <a:gd name="connsiteX32" fmla="*/ 629799 w 782054"/>
                <a:gd name="connsiteY32" fmla="*/ 343577 h 643542"/>
                <a:gd name="connsiteX33" fmla="*/ 642404 w 782054"/>
                <a:gd name="connsiteY33" fmla="*/ 377790 h 643542"/>
                <a:gd name="connsiteX34" fmla="*/ 747642 w 782054"/>
                <a:gd name="connsiteY34" fmla="*/ 393137 h 643542"/>
                <a:gd name="connsiteX35" fmla="*/ 752187 w 782054"/>
                <a:gd name="connsiteY35" fmla="*/ 386319 h 643542"/>
                <a:gd name="connsiteX36" fmla="*/ 774911 w 782054"/>
                <a:gd name="connsiteY36" fmla="*/ 413589 h 643542"/>
                <a:gd name="connsiteX37" fmla="*/ 774670 w 782054"/>
                <a:gd name="connsiteY37" fmla="*/ 414252 h 643542"/>
                <a:gd name="connsiteX38" fmla="*/ 782054 w 782054"/>
                <a:gd name="connsiteY38" fmla="*/ 423113 h 643542"/>
                <a:gd name="connsiteX39" fmla="*/ 754785 w 782054"/>
                <a:gd name="connsiteY39" fmla="*/ 498104 h 643542"/>
                <a:gd name="connsiteX40" fmla="*/ 645706 w 782054"/>
                <a:gd name="connsiteY40" fmla="*/ 541281 h 643542"/>
                <a:gd name="connsiteX41" fmla="*/ 538900 w 782054"/>
                <a:gd name="connsiteY41" fmla="*/ 557189 h 643542"/>
                <a:gd name="connsiteX42" fmla="*/ 502541 w 782054"/>
                <a:gd name="connsiteY42" fmla="*/ 573096 h 643542"/>
                <a:gd name="connsiteX43" fmla="*/ 479816 w 782054"/>
                <a:gd name="connsiteY43" fmla="*/ 611728 h 643542"/>
                <a:gd name="connsiteX44" fmla="*/ 459364 w 782054"/>
                <a:gd name="connsiteY44" fmla="*/ 616273 h 643542"/>
                <a:gd name="connsiteX45" fmla="*/ 452547 w 782054"/>
                <a:gd name="connsiteY45" fmla="*/ 607183 h 643542"/>
                <a:gd name="connsiteX46" fmla="*/ 436639 w 782054"/>
                <a:gd name="connsiteY46" fmla="*/ 607183 h 643542"/>
                <a:gd name="connsiteX47" fmla="*/ 400280 w 782054"/>
                <a:gd name="connsiteY47" fmla="*/ 607183 h 643542"/>
                <a:gd name="connsiteX48" fmla="*/ 393463 w 782054"/>
                <a:gd name="connsiteY48" fmla="*/ 600365 h 643542"/>
                <a:gd name="connsiteX49" fmla="*/ 350286 w 782054"/>
                <a:gd name="connsiteY49" fmla="*/ 600365 h 643542"/>
                <a:gd name="connsiteX50" fmla="*/ 341196 w 782054"/>
                <a:gd name="connsiteY50" fmla="*/ 607183 h 643542"/>
                <a:gd name="connsiteX51" fmla="*/ 325289 w 782054"/>
                <a:gd name="connsiteY51" fmla="*/ 595820 h 643542"/>
                <a:gd name="connsiteX52" fmla="*/ 313926 w 782054"/>
                <a:gd name="connsiteY52" fmla="*/ 611728 h 643542"/>
                <a:gd name="connsiteX53" fmla="*/ 318471 w 782054"/>
                <a:gd name="connsiteY53" fmla="*/ 627635 h 643542"/>
                <a:gd name="connsiteX54" fmla="*/ 302564 w 782054"/>
                <a:gd name="connsiteY54" fmla="*/ 643542 h 643542"/>
                <a:gd name="connsiteX55" fmla="*/ 302564 w 782054"/>
                <a:gd name="connsiteY55" fmla="*/ 627635 h 643542"/>
                <a:gd name="connsiteX56" fmla="*/ 302121 w 782054"/>
                <a:gd name="connsiteY56" fmla="*/ 627319 h 643542"/>
                <a:gd name="connsiteX57" fmla="*/ 295421 w 782054"/>
                <a:gd name="connsiteY57" fmla="*/ 634018 h 643542"/>
                <a:gd name="connsiteX58" fmla="*/ 295421 w 782054"/>
                <a:gd name="connsiteY58" fmla="*/ 622533 h 643542"/>
                <a:gd name="connsiteX59" fmla="*/ 286657 w 782054"/>
                <a:gd name="connsiteY59" fmla="*/ 616273 h 643542"/>
                <a:gd name="connsiteX60" fmla="*/ 286657 w 782054"/>
                <a:gd name="connsiteY60" fmla="*/ 611851 h 643542"/>
                <a:gd name="connsiteX61" fmla="*/ 279514 w 782054"/>
                <a:gd name="connsiteY61" fmla="*/ 606749 h 643542"/>
                <a:gd name="connsiteX62" fmla="*/ 279514 w 782054"/>
                <a:gd name="connsiteY62" fmla="*/ 594810 h 643542"/>
                <a:gd name="connsiteX63" fmla="*/ 266204 w 782054"/>
                <a:gd name="connsiteY63" fmla="*/ 584458 h 643542"/>
                <a:gd name="connsiteX64" fmla="*/ 262123 w 782054"/>
                <a:gd name="connsiteY64" fmla="*/ 577315 h 643542"/>
                <a:gd name="connsiteX65" fmla="*/ 259061 w 782054"/>
                <a:gd name="connsiteY65" fmla="*/ 574934 h 643542"/>
                <a:gd name="connsiteX66" fmla="*/ 240882 w 782054"/>
                <a:gd name="connsiteY66" fmla="*/ 543120 h 643542"/>
                <a:gd name="connsiteX67" fmla="*/ 232744 w 782054"/>
                <a:gd name="connsiteY67" fmla="*/ 514639 h 643542"/>
                <a:gd name="connsiteX68" fmla="*/ 211665 w 782054"/>
                <a:gd name="connsiteY68" fmla="*/ 493559 h 643542"/>
                <a:gd name="connsiteX69" fmla="*/ 195758 w 782054"/>
                <a:gd name="connsiteY69" fmla="*/ 489015 h 643542"/>
                <a:gd name="connsiteX70" fmla="*/ 190467 w 782054"/>
                <a:gd name="connsiteY70" fmla="*/ 480020 h 643542"/>
                <a:gd name="connsiteX71" fmla="*/ 188615 w 782054"/>
                <a:gd name="connsiteY71" fmla="*/ 479491 h 643542"/>
                <a:gd name="connsiteX72" fmla="*/ 165890 w 782054"/>
                <a:gd name="connsiteY72" fmla="*/ 440859 h 643542"/>
                <a:gd name="connsiteX73" fmla="*/ 161345 w 782054"/>
                <a:gd name="connsiteY73" fmla="*/ 413589 h 643542"/>
                <a:gd name="connsiteX74" fmla="*/ 161345 w 782054"/>
                <a:gd name="connsiteY74" fmla="*/ 393137 h 643542"/>
                <a:gd name="connsiteX75" fmla="*/ 141963 w 782054"/>
                <a:gd name="connsiteY75" fmla="*/ 350495 h 643542"/>
                <a:gd name="connsiteX76" fmla="*/ 129856 w 782054"/>
                <a:gd name="connsiteY76" fmla="*/ 343577 h 643542"/>
                <a:gd name="connsiteX77" fmla="*/ 109404 w 782054"/>
                <a:gd name="connsiteY77" fmla="*/ 332214 h 643542"/>
                <a:gd name="connsiteX78" fmla="*/ 105558 w 782054"/>
                <a:gd name="connsiteY78" fmla="*/ 324522 h 643542"/>
                <a:gd name="connsiteX79" fmla="*/ 102261 w 782054"/>
                <a:gd name="connsiteY79" fmla="*/ 322690 h 643542"/>
                <a:gd name="connsiteX80" fmla="*/ 90899 w 782054"/>
                <a:gd name="connsiteY80" fmla="*/ 299966 h 643542"/>
                <a:gd name="connsiteX81" fmla="*/ 90899 w 782054"/>
                <a:gd name="connsiteY81" fmla="*/ 290876 h 643542"/>
                <a:gd name="connsiteX82" fmla="*/ 83505 w 782054"/>
                <a:gd name="connsiteY82" fmla="*/ 276088 h 643542"/>
                <a:gd name="connsiteX83" fmla="*/ 77590 w 782054"/>
                <a:gd name="connsiteY83" fmla="*/ 273130 h 643542"/>
                <a:gd name="connsiteX84" fmla="*/ 73621 w 782054"/>
                <a:gd name="connsiteY84" fmla="*/ 265194 h 643542"/>
                <a:gd name="connsiteX85" fmla="*/ 70447 w 782054"/>
                <a:gd name="connsiteY85" fmla="*/ 263606 h 643542"/>
                <a:gd name="connsiteX86" fmla="*/ 54539 w 782054"/>
                <a:gd name="connsiteY86" fmla="*/ 231792 h 643542"/>
                <a:gd name="connsiteX87" fmla="*/ 38632 w 782054"/>
                <a:gd name="connsiteY87" fmla="*/ 199977 h 643542"/>
                <a:gd name="connsiteX88" fmla="*/ 22257 w 782054"/>
                <a:gd name="connsiteY88" fmla="*/ 175414 h 643542"/>
                <a:gd name="connsiteX89" fmla="*/ 7143 w 782054"/>
                <a:gd name="connsiteY89" fmla="*/ 175414 h 643542"/>
                <a:gd name="connsiteX90" fmla="*/ 9260 w 782054"/>
                <a:gd name="connsiteY90" fmla="*/ 165890 h 643542"/>
                <a:gd name="connsiteX91" fmla="*/ 0 w 782054"/>
                <a:gd name="connsiteY91" fmla="*/ 165890 h 643542"/>
                <a:gd name="connsiteX92" fmla="*/ 4545 w 782054"/>
                <a:gd name="connsiteY92" fmla="*/ 145438 h 643542"/>
                <a:gd name="connsiteX93" fmla="*/ 4545 w 782054"/>
                <a:gd name="connsiteY93" fmla="*/ 134076 h 643542"/>
                <a:gd name="connsiteX94" fmla="*/ 11363 w 782054"/>
                <a:gd name="connsiteY94" fmla="*/ 113623 h 643542"/>
                <a:gd name="connsiteX95" fmla="*/ 47722 w 782054"/>
                <a:gd name="connsiteY95" fmla="*/ 122713 h 643542"/>
                <a:gd name="connsiteX96" fmla="*/ 63629 w 782054"/>
                <a:gd name="connsiteY96" fmla="*/ 106806 h 643542"/>
                <a:gd name="connsiteX97" fmla="*/ 74992 w 782054"/>
                <a:gd name="connsiteY97" fmla="*/ 97716 h 643542"/>
                <a:gd name="connsiteX98" fmla="*/ 102261 w 782054"/>
                <a:gd name="connsiteY98" fmla="*/ 90899 h 643542"/>
                <a:gd name="connsiteX99" fmla="*/ 106806 w 782054"/>
                <a:gd name="connsiteY99" fmla="*/ 74992 h 643542"/>
                <a:gd name="connsiteX100" fmla="*/ 121324 w 782054"/>
                <a:gd name="connsiteY100" fmla="*/ 64621 h 643542"/>
                <a:gd name="connsiteX101" fmla="*/ 93497 w 782054"/>
                <a:gd name="connsiteY101" fmla="*/ 36794 h 643542"/>
                <a:gd name="connsiteX102" fmla="*/ 95324 w 782054"/>
                <a:gd name="connsiteY102" fmla="*/ 36240 h 643542"/>
                <a:gd name="connsiteX103" fmla="*/ 86354 w 782054"/>
                <a:gd name="connsiteY103" fmla="*/ 27270 h 643542"/>
                <a:gd name="connsiteX104" fmla="*/ 161345 w 782054"/>
                <a:gd name="connsiteY104" fmla="*/ 4545 h 64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782054" h="643542">
                  <a:moveTo>
                    <a:pt x="165890" y="0"/>
                  </a:moveTo>
                  <a:lnTo>
                    <a:pt x="209067" y="11362"/>
                  </a:lnTo>
                  <a:lnTo>
                    <a:pt x="263606" y="38632"/>
                  </a:lnTo>
                  <a:lnTo>
                    <a:pt x="370412" y="122713"/>
                  </a:lnTo>
                  <a:lnTo>
                    <a:pt x="436314" y="129531"/>
                  </a:lnTo>
                  <a:lnTo>
                    <a:pt x="468128" y="129531"/>
                  </a:lnTo>
                  <a:lnTo>
                    <a:pt x="473419" y="139055"/>
                  </a:lnTo>
                  <a:lnTo>
                    <a:pt x="475271" y="139055"/>
                  </a:lnTo>
                  <a:lnTo>
                    <a:pt x="481343" y="149983"/>
                  </a:lnTo>
                  <a:lnTo>
                    <a:pt x="504488" y="149983"/>
                  </a:lnTo>
                  <a:lnTo>
                    <a:pt x="509250" y="159507"/>
                  </a:lnTo>
                  <a:lnTo>
                    <a:pt x="511631" y="159507"/>
                  </a:lnTo>
                  <a:lnTo>
                    <a:pt x="523858" y="183962"/>
                  </a:lnTo>
                  <a:lnTo>
                    <a:pt x="538575" y="193160"/>
                  </a:lnTo>
                  <a:lnTo>
                    <a:pt x="540335" y="199319"/>
                  </a:lnTo>
                  <a:lnTo>
                    <a:pt x="545718" y="202684"/>
                  </a:lnTo>
                  <a:lnTo>
                    <a:pt x="548426" y="212163"/>
                  </a:lnTo>
                  <a:lnTo>
                    <a:pt x="570389" y="224974"/>
                  </a:lnTo>
                  <a:lnTo>
                    <a:pt x="570389" y="230332"/>
                  </a:lnTo>
                  <a:lnTo>
                    <a:pt x="577532" y="234498"/>
                  </a:lnTo>
                  <a:lnTo>
                    <a:pt x="577532" y="250406"/>
                  </a:lnTo>
                  <a:lnTo>
                    <a:pt x="577532" y="268585"/>
                  </a:lnTo>
                  <a:lnTo>
                    <a:pt x="577532" y="277080"/>
                  </a:lnTo>
                  <a:lnTo>
                    <a:pt x="579479" y="279514"/>
                  </a:lnTo>
                  <a:lnTo>
                    <a:pt x="580029" y="280796"/>
                  </a:lnTo>
                  <a:lnTo>
                    <a:pt x="586622" y="289038"/>
                  </a:lnTo>
                  <a:lnTo>
                    <a:pt x="591511" y="300444"/>
                  </a:lnTo>
                  <a:lnTo>
                    <a:pt x="606749" y="311328"/>
                  </a:lnTo>
                  <a:lnTo>
                    <a:pt x="613566" y="306783"/>
                  </a:lnTo>
                  <a:lnTo>
                    <a:pt x="619478" y="317128"/>
                  </a:lnTo>
                  <a:lnTo>
                    <a:pt x="620709" y="316307"/>
                  </a:lnTo>
                  <a:lnTo>
                    <a:pt x="629799" y="332214"/>
                  </a:lnTo>
                  <a:lnTo>
                    <a:pt x="629799" y="343577"/>
                  </a:lnTo>
                  <a:lnTo>
                    <a:pt x="642404" y="377790"/>
                  </a:lnTo>
                  <a:lnTo>
                    <a:pt x="747642" y="393137"/>
                  </a:lnTo>
                  <a:lnTo>
                    <a:pt x="752187" y="386319"/>
                  </a:lnTo>
                  <a:lnTo>
                    <a:pt x="774911" y="413589"/>
                  </a:lnTo>
                  <a:lnTo>
                    <a:pt x="774670" y="414252"/>
                  </a:lnTo>
                  <a:lnTo>
                    <a:pt x="782054" y="423113"/>
                  </a:lnTo>
                  <a:lnTo>
                    <a:pt x="754785" y="498104"/>
                  </a:lnTo>
                  <a:lnTo>
                    <a:pt x="645706" y="541281"/>
                  </a:lnTo>
                  <a:lnTo>
                    <a:pt x="538900" y="557189"/>
                  </a:lnTo>
                  <a:lnTo>
                    <a:pt x="502541" y="573096"/>
                  </a:lnTo>
                  <a:lnTo>
                    <a:pt x="479816" y="611728"/>
                  </a:lnTo>
                  <a:lnTo>
                    <a:pt x="459364" y="616273"/>
                  </a:lnTo>
                  <a:lnTo>
                    <a:pt x="452547" y="607183"/>
                  </a:lnTo>
                  <a:lnTo>
                    <a:pt x="436639" y="607183"/>
                  </a:lnTo>
                  <a:lnTo>
                    <a:pt x="400280" y="607183"/>
                  </a:lnTo>
                  <a:lnTo>
                    <a:pt x="393463" y="600365"/>
                  </a:lnTo>
                  <a:lnTo>
                    <a:pt x="350286" y="600365"/>
                  </a:lnTo>
                  <a:lnTo>
                    <a:pt x="341196" y="607183"/>
                  </a:lnTo>
                  <a:lnTo>
                    <a:pt x="325289" y="595820"/>
                  </a:lnTo>
                  <a:lnTo>
                    <a:pt x="313926" y="611728"/>
                  </a:lnTo>
                  <a:lnTo>
                    <a:pt x="318471" y="627635"/>
                  </a:lnTo>
                  <a:lnTo>
                    <a:pt x="302564" y="643542"/>
                  </a:lnTo>
                  <a:lnTo>
                    <a:pt x="302564" y="627635"/>
                  </a:lnTo>
                  <a:lnTo>
                    <a:pt x="302121" y="627319"/>
                  </a:lnTo>
                  <a:lnTo>
                    <a:pt x="295421" y="634018"/>
                  </a:lnTo>
                  <a:lnTo>
                    <a:pt x="295421" y="622533"/>
                  </a:lnTo>
                  <a:lnTo>
                    <a:pt x="286657" y="616273"/>
                  </a:lnTo>
                  <a:lnTo>
                    <a:pt x="286657" y="611851"/>
                  </a:lnTo>
                  <a:lnTo>
                    <a:pt x="279514" y="606749"/>
                  </a:lnTo>
                  <a:lnTo>
                    <a:pt x="279514" y="594810"/>
                  </a:lnTo>
                  <a:lnTo>
                    <a:pt x="266204" y="584458"/>
                  </a:lnTo>
                  <a:lnTo>
                    <a:pt x="262123" y="577315"/>
                  </a:lnTo>
                  <a:lnTo>
                    <a:pt x="259061" y="574934"/>
                  </a:lnTo>
                  <a:lnTo>
                    <a:pt x="240882" y="543120"/>
                  </a:lnTo>
                  <a:lnTo>
                    <a:pt x="232744" y="514639"/>
                  </a:lnTo>
                  <a:lnTo>
                    <a:pt x="211665" y="493559"/>
                  </a:lnTo>
                  <a:lnTo>
                    <a:pt x="195758" y="489015"/>
                  </a:lnTo>
                  <a:lnTo>
                    <a:pt x="190467" y="480020"/>
                  </a:lnTo>
                  <a:lnTo>
                    <a:pt x="188615" y="479491"/>
                  </a:lnTo>
                  <a:lnTo>
                    <a:pt x="165890" y="440859"/>
                  </a:lnTo>
                  <a:lnTo>
                    <a:pt x="161345" y="413589"/>
                  </a:lnTo>
                  <a:lnTo>
                    <a:pt x="161345" y="393137"/>
                  </a:lnTo>
                  <a:lnTo>
                    <a:pt x="141963" y="350495"/>
                  </a:lnTo>
                  <a:lnTo>
                    <a:pt x="129856" y="343577"/>
                  </a:lnTo>
                  <a:lnTo>
                    <a:pt x="109404" y="332214"/>
                  </a:lnTo>
                  <a:lnTo>
                    <a:pt x="105558" y="324522"/>
                  </a:lnTo>
                  <a:lnTo>
                    <a:pt x="102261" y="322690"/>
                  </a:lnTo>
                  <a:lnTo>
                    <a:pt x="90899" y="299966"/>
                  </a:lnTo>
                  <a:lnTo>
                    <a:pt x="90899" y="290876"/>
                  </a:lnTo>
                  <a:lnTo>
                    <a:pt x="83505" y="276088"/>
                  </a:lnTo>
                  <a:lnTo>
                    <a:pt x="77590" y="273130"/>
                  </a:lnTo>
                  <a:lnTo>
                    <a:pt x="73621" y="265194"/>
                  </a:lnTo>
                  <a:lnTo>
                    <a:pt x="70447" y="263606"/>
                  </a:lnTo>
                  <a:lnTo>
                    <a:pt x="54539" y="231792"/>
                  </a:lnTo>
                  <a:lnTo>
                    <a:pt x="38632" y="199977"/>
                  </a:lnTo>
                  <a:lnTo>
                    <a:pt x="22257" y="175414"/>
                  </a:lnTo>
                  <a:lnTo>
                    <a:pt x="7143" y="175414"/>
                  </a:lnTo>
                  <a:lnTo>
                    <a:pt x="9260" y="165890"/>
                  </a:lnTo>
                  <a:lnTo>
                    <a:pt x="0" y="165890"/>
                  </a:lnTo>
                  <a:lnTo>
                    <a:pt x="4545" y="145438"/>
                  </a:lnTo>
                  <a:lnTo>
                    <a:pt x="4545" y="134076"/>
                  </a:lnTo>
                  <a:lnTo>
                    <a:pt x="11363" y="113623"/>
                  </a:lnTo>
                  <a:lnTo>
                    <a:pt x="47722" y="122713"/>
                  </a:lnTo>
                  <a:lnTo>
                    <a:pt x="63629" y="106806"/>
                  </a:lnTo>
                  <a:lnTo>
                    <a:pt x="74992" y="97716"/>
                  </a:lnTo>
                  <a:lnTo>
                    <a:pt x="102261" y="90899"/>
                  </a:lnTo>
                  <a:lnTo>
                    <a:pt x="106806" y="74992"/>
                  </a:lnTo>
                  <a:lnTo>
                    <a:pt x="121324" y="64621"/>
                  </a:lnTo>
                  <a:lnTo>
                    <a:pt x="93497" y="36794"/>
                  </a:lnTo>
                  <a:lnTo>
                    <a:pt x="95324" y="36240"/>
                  </a:lnTo>
                  <a:lnTo>
                    <a:pt x="86354" y="27270"/>
                  </a:lnTo>
                  <a:lnTo>
                    <a:pt x="161345"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7" name="Freeform 456"/>
            <p:cNvSpPr>
              <a:spLocks/>
            </p:cNvSpPr>
            <p:nvPr/>
          </p:nvSpPr>
          <p:spPr bwMode="auto">
            <a:xfrm>
              <a:off x="5548516" y="3566541"/>
              <a:ext cx="46099" cy="54621"/>
            </a:xfrm>
            <a:custGeom>
              <a:avLst/>
              <a:gdLst>
                <a:gd name="connsiteX0" fmla="*/ 47722 w 61465"/>
                <a:gd name="connsiteY0" fmla="*/ 0 h 72828"/>
                <a:gd name="connsiteX1" fmla="*/ 50103 w 61465"/>
                <a:gd name="connsiteY1" fmla="*/ 2381 h 72828"/>
                <a:gd name="connsiteX2" fmla="*/ 50103 w 61465"/>
                <a:gd name="connsiteY2" fmla="*/ 2381 h 72828"/>
                <a:gd name="connsiteX3" fmla="*/ 61465 w 61465"/>
                <a:gd name="connsiteY3" fmla="*/ 13744 h 72828"/>
                <a:gd name="connsiteX4" fmla="*/ 54648 w 61465"/>
                <a:gd name="connsiteY4" fmla="*/ 29651 h 72828"/>
                <a:gd name="connsiteX5" fmla="*/ 38741 w 61465"/>
                <a:gd name="connsiteY5" fmla="*/ 41013 h 72828"/>
                <a:gd name="connsiteX6" fmla="*/ 50103 w 61465"/>
                <a:gd name="connsiteY6" fmla="*/ 52376 h 72828"/>
                <a:gd name="connsiteX7" fmla="*/ 38741 w 61465"/>
                <a:gd name="connsiteY7" fmla="*/ 72828 h 72828"/>
                <a:gd name="connsiteX8" fmla="*/ 35320 w 61465"/>
                <a:gd name="connsiteY8" fmla="*/ 69407 h 72828"/>
                <a:gd name="connsiteX9" fmla="*/ 34196 w 61465"/>
                <a:gd name="connsiteY9" fmla="*/ 68283 h 72828"/>
                <a:gd name="connsiteX10" fmla="*/ 22833 w 61465"/>
                <a:gd name="connsiteY10" fmla="*/ 68283 h 72828"/>
                <a:gd name="connsiteX11" fmla="*/ 2381 w 61465"/>
                <a:gd name="connsiteY11" fmla="*/ 68283 h 72828"/>
                <a:gd name="connsiteX12" fmla="*/ 2381 w 61465"/>
                <a:gd name="connsiteY12" fmla="*/ 65902 h 72828"/>
                <a:gd name="connsiteX13" fmla="*/ 0 w 61465"/>
                <a:gd name="connsiteY13" fmla="*/ 65902 h 72828"/>
                <a:gd name="connsiteX14" fmla="*/ 0 w 61465"/>
                <a:gd name="connsiteY14" fmla="*/ 54540 h 72828"/>
                <a:gd name="connsiteX15" fmla="*/ 0 w 61465"/>
                <a:gd name="connsiteY15" fmla="*/ 43177 h 72828"/>
                <a:gd name="connsiteX16" fmla="*/ 9090 w 61465"/>
                <a:gd name="connsiteY16" fmla="*/ 22725 h 72828"/>
                <a:gd name="connsiteX17" fmla="*/ 20452 w 61465"/>
                <a:gd name="connsiteY17" fmla="*/ 6818 h 72828"/>
                <a:gd name="connsiteX18" fmla="*/ 36360 w 61465"/>
                <a:gd name="connsiteY18" fmla="*/ 11363 h 72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1465" h="72828">
                  <a:moveTo>
                    <a:pt x="47722" y="0"/>
                  </a:moveTo>
                  <a:lnTo>
                    <a:pt x="50103" y="2381"/>
                  </a:lnTo>
                  <a:lnTo>
                    <a:pt x="50103" y="2381"/>
                  </a:lnTo>
                  <a:lnTo>
                    <a:pt x="61465" y="13744"/>
                  </a:lnTo>
                  <a:lnTo>
                    <a:pt x="54648" y="29651"/>
                  </a:lnTo>
                  <a:lnTo>
                    <a:pt x="38741" y="41013"/>
                  </a:lnTo>
                  <a:lnTo>
                    <a:pt x="50103" y="52376"/>
                  </a:lnTo>
                  <a:lnTo>
                    <a:pt x="38741" y="72828"/>
                  </a:lnTo>
                  <a:lnTo>
                    <a:pt x="35320" y="69407"/>
                  </a:lnTo>
                  <a:lnTo>
                    <a:pt x="34196" y="68283"/>
                  </a:lnTo>
                  <a:lnTo>
                    <a:pt x="22833" y="68283"/>
                  </a:lnTo>
                  <a:lnTo>
                    <a:pt x="2381" y="68283"/>
                  </a:lnTo>
                  <a:lnTo>
                    <a:pt x="2381" y="65902"/>
                  </a:lnTo>
                  <a:lnTo>
                    <a:pt x="0" y="65902"/>
                  </a:lnTo>
                  <a:lnTo>
                    <a:pt x="0" y="54540"/>
                  </a:lnTo>
                  <a:lnTo>
                    <a:pt x="0" y="43177"/>
                  </a:lnTo>
                  <a:lnTo>
                    <a:pt x="9090" y="22725"/>
                  </a:lnTo>
                  <a:lnTo>
                    <a:pt x="20452" y="6818"/>
                  </a:lnTo>
                  <a:lnTo>
                    <a:pt x="36360"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6" name="Freeform 455"/>
            <p:cNvSpPr>
              <a:spLocks/>
            </p:cNvSpPr>
            <p:nvPr/>
          </p:nvSpPr>
          <p:spPr bwMode="auto">
            <a:xfrm>
              <a:off x="5568806" y="3604037"/>
              <a:ext cx="184395" cy="100720"/>
            </a:xfrm>
            <a:custGeom>
              <a:avLst/>
              <a:gdLst>
                <a:gd name="connsiteX0" fmla="*/ 20452 w 245860"/>
                <a:gd name="connsiteY0" fmla="*/ 0 h 134293"/>
                <a:gd name="connsiteX1" fmla="*/ 31815 w 245860"/>
                <a:gd name="connsiteY1" fmla="*/ 4545 h 134293"/>
                <a:gd name="connsiteX2" fmla="*/ 32122 w 245860"/>
                <a:gd name="connsiteY2" fmla="*/ 5621 h 134293"/>
                <a:gd name="connsiteX3" fmla="*/ 41339 w 245860"/>
                <a:gd name="connsiteY3" fmla="*/ 9307 h 134293"/>
                <a:gd name="connsiteX4" fmla="*/ 45884 w 245860"/>
                <a:gd name="connsiteY4" fmla="*/ 25215 h 134293"/>
                <a:gd name="connsiteX5" fmla="*/ 61805 w 245860"/>
                <a:gd name="connsiteY5" fmla="*/ 36360 h 134293"/>
                <a:gd name="connsiteX6" fmla="*/ 74991 w 245860"/>
                <a:gd name="connsiteY6" fmla="*/ 36360 h 134293"/>
                <a:gd name="connsiteX7" fmla="*/ 106806 w 245860"/>
                <a:gd name="connsiteY7" fmla="*/ 27270 h 134293"/>
                <a:gd name="connsiteX8" fmla="*/ 149983 w 245860"/>
                <a:gd name="connsiteY8" fmla="*/ 20453 h 134293"/>
                <a:gd name="connsiteX9" fmla="*/ 181797 w 245860"/>
                <a:gd name="connsiteY9" fmla="*/ 9090 h 134293"/>
                <a:gd name="connsiteX10" fmla="*/ 197704 w 245860"/>
                <a:gd name="connsiteY10" fmla="*/ 9090 h 134293"/>
                <a:gd name="connsiteX11" fmla="*/ 213612 w 245860"/>
                <a:gd name="connsiteY11" fmla="*/ 0 h 134293"/>
                <a:gd name="connsiteX12" fmla="*/ 236336 w 245860"/>
                <a:gd name="connsiteY12" fmla="*/ 0 h 134293"/>
                <a:gd name="connsiteX13" fmla="*/ 236336 w 245860"/>
                <a:gd name="connsiteY13" fmla="*/ 4762 h 134293"/>
                <a:gd name="connsiteX14" fmla="*/ 245860 w 245860"/>
                <a:gd name="connsiteY14" fmla="*/ 4762 h 134293"/>
                <a:gd name="connsiteX15" fmla="*/ 245860 w 245860"/>
                <a:gd name="connsiteY15" fmla="*/ 20670 h 134293"/>
                <a:gd name="connsiteX16" fmla="*/ 245860 w 245860"/>
                <a:gd name="connsiteY16" fmla="*/ 57029 h 134293"/>
                <a:gd name="connsiteX17" fmla="*/ 245860 w 245860"/>
                <a:gd name="connsiteY17" fmla="*/ 79754 h 134293"/>
                <a:gd name="connsiteX18" fmla="*/ 223136 w 245860"/>
                <a:gd name="connsiteY18" fmla="*/ 100206 h 134293"/>
                <a:gd name="connsiteX19" fmla="*/ 202683 w 245860"/>
                <a:gd name="connsiteY19" fmla="*/ 134293 h 134293"/>
                <a:gd name="connsiteX20" fmla="*/ 170869 w 245860"/>
                <a:gd name="connsiteY20" fmla="*/ 134293 h 134293"/>
                <a:gd name="connsiteX21" fmla="*/ 52701 w 245860"/>
                <a:gd name="connsiteY21" fmla="*/ 91116 h 134293"/>
                <a:gd name="connsiteX22" fmla="*/ 51052 w 245860"/>
                <a:gd name="connsiteY22" fmla="*/ 89232 h 134293"/>
                <a:gd name="connsiteX23" fmla="*/ 43177 w 245860"/>
                <a:gd name="connsiteY23" fmla="*/ 86354 h 134293"/>
                <a:gd name="connsiteX24" fmla="*/ 27270 w 245860"/>
                <a:gd name="connsiteY24" fmla="*/ 68174 h 134293"/>
                <a:gd name="connsiteX25" fmla="*/ 15907 w 245860"/>
                <a:gd name="connsiteY25" fmla="*/ 52267 h 134293"/>
                <a:gd name="connsiteX26" fmla="*/ 0 w 245860"/>
                <a:gd name="connsiteY26" fmla="*/ 31815 h 134293"/>
                <a:gd name="connsiteX27" fmla="*/ 9090 w 245860"/>
                <a:gd name="connsiteY27" fmla="*/ 15908 h 13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860" h="134293">
                  <a:moveTo>
                    <a:pt x="20452" y="0"/>
                  </a:moveTo>
                  <a:lnTo>
                    <a:pt x="31815" y="4545"/>
                  </a:lnTo>
                  <a:lnTo>
                    <a:pt x="32122" y="5621"/>
                  </a:lnTo>
                  <a:lnTo>
                    <a:pt x="41339" y="9307"/>
                  </a:lnTo>
                  <a:lnTo>
                    <a:pt x="45884" y="25215"/>
                  </a:lnTo>
                  <a:lnTo>
                    <a:pt x="61805" y="36360"/>
                  </a:lnTo>
                  <a:lnTo>
                    <a:pt x="74991" y="36360"/>
                  </a:lnTo>
                  <a:lnTo>
                    <a:pt x="106806" y="27270"/>
                  </a:lnTo>
                  <a:lnTo>
                    <a:pt x="149983" y="20453"/>
                  </a:lnTo>
                  <a:lnTo>
                    <a:pt x="181797" y="9090"/>
                  </a:lnTo>
                  <a:lnTo>
                    <a:pt x="197704" y="9090"/>
                  </a:lnTo>
                  <a:lnTo>
                    <a:pt x="213612" y="0"/>
                  </a:lnTo>
                  <a:lnTo>
                    <a:pt x="236336" y="0"/>
                  </a:lnTo>
                  <a:lnTo>
                    <a:pt x="236336" y="4762"/>
                  </a:lnTo>
                  <a:lnTo>
                    <a:pt x="245860" y="4762"/>
                  </a:lnTo>
                  <a:lnTo>
                    <a:pt x="245860" y="20670"/>
                  </a:lnTo>
                  <a:lnTo>
                    <a:pt x="245860" y="57029"/>
                  </a:lnTo>
                  <a:lnTo>
                    <a:pt x="245860" y="79754"/>
                  </a:lnTo>
                  <a:lnTo>
                    <a:pt x="223136" y="100206"/>
                  </a:lnTo>
                  <a:lnTo>
                    <a:pt x="202683" y="134293"/>
                  </a:lnTo>
                  <a:lnTo>
                    <a:pt x="170869" y="134293"/>
                  </a:lnTo>
                  <a:lnTo>
                    <a:pt x="52701" y="91116"/>
                  </a:lnTo>
                  <a:lnTo>
                    <a:pt x="51052" y="89232"/>
                  </a:lnTo>
                  <a:lnTo>
                    <a:pt x="43177" y="86354"/>
                  </a:lnTo>
                  <a:lnTo>
                    <a:pt x="27270" y="68174"/>
                  </a:lnTo>
                  <a:lnTo>
                    <a:pt x="15907" y="52267"/>
                  </a:lnTo>
                  <a:lnTo>
                    <a:pt x="0" y="31815"/>
                  </a:lnTo>
                  <a:lnTo>
                    <a:pt x="9090"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5" name="Freeform 454"/>
            <p:cNvSpPr>
              <a:spLocks/>
            </p:cNvSpPr>
            <p:nvPr/>
          </p:nvSpPr>
          <p:spPr bwMode="auto">
            <a:xfrm>
              <a:off x="5396748" y="3418263"/>
              <a:ext cx="187560" cy="162158"/>
            </a:xfrm>
            <a:custGeom>
              <a:avLst/>
              <a:gdLst>
                <a:gd name="connsiteX0" fmla="*/ 77373 w 250080"/>
                <a:gd name="connsiteY0" fmla="*/ 0 h 216210"/>
                <a:gd name="connsiteX1" fmla="*/ 100097 w 250080"/>
                <a:gd name="connsiteY1" fmla="*/ 47722 h 216210"/>
                <a:gd name="connsiteX2" fmla="*/ 109187 w 250080"/>
                <a:gd name="connsiteY2" fmla="*/ 79537 h 216210"/>
                <a:gd name="connsiteX3" fmla="*/ 131912 w 250080"/>
                <a:gd name="connsiteY3" fmla="*/ 102261 h 216210"/>
                <a:gd name="connsiteX4" fmla="*/ 179634 w 250080"/>
                <a:gd name="connsiteY4" fmla="*/ 134076 h 216210"/>
                <a:gd name="connsiteX5" fmla="*/ 202358 w 250080"/>
                <a:gd name="connsiteY5" fmla="*/ 154528 h 216210"/>
                <a:gd name="connsiteX6" fmla="*/ 222811 w 250080"/>
                <a:gd name="connsiteY6" fmla="*/ 177253 h 216210"/>
                <a:gd name="connsiteX7" fmla="*/ 234173 w 250080"/>
                <a:gd name="connsiteY7" fmla="*/ 193160 h 216210"/>
                <a:gd name="connsiteX8" fmla="*/ 250080 w 250080"/>
                <a:gd name="connsiteY8" fmla="*/ 197705 h 216210"/>
                <a:gd name="connsiteX9" fmla="*/ 243995 w 250080"/>
                <a:gd name="connsiteY9" fmla="*/ 203790 h 216210"/>
                <a:gd name="connsiteX10" fmla="*/ 247699 w 250080"/>
                <a:gd name="connsiteY10" fmla="*/ 204848 h 216210"/>
                <a:gd name="connsiteX11" fmla="*/ 236337 w 250080"/>
                <a:gd name="connsiteY11" fmla="*/ 216210 h 216210"/>
                <a:gd name="connsiteX12" fmla="*/ 220430 w 250080"/>
                <a:gd name="connsiteY12" fmla="*/ 216210 h 216210"/>
                <a:gd name="connsiteX13" fmla="*/ 209067 w 250080"/>
                <a:gd name="connsiteY13" fmla="*/ 204848 h 216210"/>
                <a:gd name="connsiteX14" fmla="*/ 193160 w 250080"/>
                <a:gd name="connsiteY14" fmla="*/ 179851 h 216210"/>
                <a:gd name="connsiteX15" fmla="*/ 177253 w 250080"/>
                <a:gd name="connsiteY15" fmla="*/ 168488 h 216210"/>
                <a:gd name="connsiteX16" fmla="*/ 165890 w 250080"/>
                <a:gd name="connsiteY16" fmla="*/ 157126 h 216210"/>
                <a:gd name="connsiteX17" fmla="*/ 140893 w 250080"/>
                <a:gd name="connsiteY17" fmla="*/ 141219 h 216210"/>
                <a:gd name="connsiteX18" fmla="*/ 113624 w 250080"/>
                <a:gd name="connsiteY18" fmla="*/ 141219 h 216210"/>
                <a:gd name="connsiteX19" fmla="*/ 102261 w 250080"/>
                <a:gd name="connsiteY19" fmla="*/ 129856 h 216210"/>
                <a:gd name="connsiteX20" fmla="*/ 79537 w 250080"/>
                <a:gd name="connsiteY20" fmla="*/ 141219 h 216210"/>
                <a:gd name="connsiteX21" fmla="*/ 59084 w 250080"/>
                <a:gd name="connsiteY21" fmla="*/ 125312 h 216210"/>
                <a:gd name="connsiteX22" fmla="*/ 47722 w 250080"/>
                <a:gd name="connsiteY22" fmla="*/ 152581 h 216210"/>
                <a:gd name="connsiteX23" fmla="*/ 4545 w 250080"/>
                <a:gd name="connsiteY23" fmla="*/ 145764 h 216210"/>
                <a:gd name="connsiteX24" fmla="*/ 0 w 250080"/>
                <a:gd name="connsiteY24" fmla="*/ 129856 h 216210"/>
                <a:gd name="connsiteX25" fmla="*/ 15908 w 250080"/>
                <a:gd name="connsiteY25" fmla="*/ 70772 h 216210"/>
                <a:gd name="connsiteX26" fmla="*/ 15908 w 250080"/>
                <a:gd name="connsiteY26" fmla="*/ 50320 h 216210"/>
                <a:gd name="connsiteX27" fmla="*/ 18289 w 250080"/>
                <a:gd name="connsiteY27" fmla="*/ 47939 h 216210"/>
                <a:gd name="connsiteX28" fmla="*/ 18289 w 250080"/>
                <a:gd name="connsiteY28" fmla="*/ 43177 h 216210"/>
                <a:gd name="connsiteX29" fmla="*/ 34196 w 250080"/>
                <a:gd name="connsiteY29" fmla="*/ 27270 h 216210"/>
                <a:gd name="connsiteX30" fmla="*/ 61465 w 250080"/>
                <a:gd name="connsiteY30" fmla="*/ 20452 h 21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0080" h="216210">
                  <a:moveTo>
                    <a:pt x="77373" y="0"/>
                  </a:moveTo>
                  <a:lnTo>
                    <a:pt x="100097" y="47722"/>
                  </a:lnTo>
                  <a:lnTo>
                    <a:pt x="109187" y="79537"/>
                  </a:lnTo>
                  <a:lnTo>
                    <a:pt x="131912" y="102261"/>
                  </a:lnTo>
                  <a:lnTo>
                    <a:pt x="179634" y="134076"/>
                  </a:lnTo>
                  <a:lnTo>
                    <a:pt x="202358" y="154528"/>
                  </a:lnTo>
                  <a:lnTo>
                    <a:pt x="222811" y="177253"/>
                  </a:lnTo>
                  <a:lnTo>
                    <a:pt x="234173" y="193160"/>
                  </a:lnTo>
                  <a:lnTo>
                    <a:pt x="250080" y="197705"/>
                  </a:lnTo>
                  <a:lnTo>
                    <a:pt x="243995" y="203790"/>
                  </a:lnTo>
                  <a:lnTo>
                    <a:pt x="247699" y="204848"/>
                  </a:lnTo>
                  <a:lnTo>
                    <a:pt x="236337" y="216210"/>
                  </a:lnTo>
                  <a:lnTo>
                    <a:pt x="220430" y="216210"/>
                  </a:lnTo>
                  <a:lnTo>
                    <a:pt x="209067" y="204848"/>
                  </a:lnTo>
                  <a:lnTo>
                    <a:pt x="193160" y="179851"/>
                  </a:lnTo>
                  <a:lnTo>
                    <a:pt x="177253" y="168488"/>
                  </a:lnTo>
                  <a:lnTo>
                    <a:pt x="165890" y="157126"/>
                  </a:lnTo>
                  <a:lnTo>
                    <a:pt x="140893" y="141219"/>
                  </a:lnTo>
                  <a:lnTo>
                    <a:pt x="113624" y="141219"/>
                  </a:lnTo>
                  <a:lnTo>
                    <a:pt x="102261" y="129856"/>
                  </a:lnTo>
                  <a:lnTo>
                    <a:pt x="79537" y="141219"/>
                  </a:lnTo>
                  <a:lnTo>
                    <a:pt x="59084" y="125312"/>
                  </a:lnTo>
                  <a:lnTo>
                    <a:pt x="47722" y="152581"/>
                  </a:lnTo>
                  <a:lnTo>
                    <a:pt x="4545" y="145764"/>
                  </a:lnTo>
                  <a:lnTo>
                    <a:pt x="0" y="129856"/>
                  </a:lnTo>
                  <a:lnTo>
                    <a:pt x="15908" y="70772"/>
                  </a:lnTo>
                  <a:lnTo>
                    <a:pt x="15908" y="50320"/>
                  </a:lnTo>
                  <a:lnTo>
                    <a:pt x="18289" y="47939"/>
                  </a:lnTo>
                  <a:lnTo>
                    <a:pt x="18289" y="43177"/>
                  </a:lnTo>
                  <a:lnTo>
                    <a:pt x="34196" y="27270"/>
                  </a:lnTo>
                  <a:lnTo>
                    <a:pt x="61465"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4" name="Freeform 453"/>
            <p:cNvSpPr>
              <a:spLocks/>
            </p:cNvSpPr>
            <p:nvPr/>
          </p:nvSpPr>
          <p:spPr bwMode="auto">
            <a:xfrm>
              <a:off x="5302928" y="3503481"/>
              <a:ext cx="414320" cy="329265"/>
            </a:xfrm>
            <a:custGeom>
              <a:avLst/>
              <a:gdLst>
                <a:gd name="connsiteX0" fmla="*/ 186559 w 552426"/>
                <a:gd name="connsiteY0" fmla="*/ 0 h 439020"/>
                <a:gd name="connsiteX1" fmla="*/ 207012 w 552426"/>
                <a:gd name="connsiteY1" fmla="*/ 20452 h 439020"/>
                <a:gd name="connsiteX2" fmla="*/ 229736 w 552426"/>
                <a:gd name="connsiteY2" fmla="*/ 9090 h 439020"/>
                <a:gd name="connsiteX3" fmla="*/ 241099 w 552426"/>
                <a:gd name="connsiteY3" fmla="*/ 15908 h 439020"/>
                <a:gd name="connsiteX4" fmla="*/ 268368 w 552426"/>
                <a:gd name="connsiteY4" fmla="*/ 20452 h 439020"/>
                <a:gd name="connsiteX5" fmla="*/ 300183 w 552426"/>
                <a:gd name="connsiteY5" fmla="*/ 31815 h 439020"/>
                <a:gd name="connsiteX6" fmla="*/ 309273 w 552426"/>
                <a:gd name="connsiteY6" fmla="*/ 47722 h 439020"/>
                <a:gd name="connsiteX7" fmla="*/ 320635 w 552426"/>
                <a:gd name="connsiteY7" fmla="*/ 59084 h 439020"/>
                <a:gd name="connsiteX8" fmla="*/ 336542 w 552426"/>
                <a:gd name="connsiteY8" fmla="*/ 79537 h 439020"/>
                <a:gd name="connsiteX9" fmla="*/ 347904 w 552426"/>
                <a:gd name="connsiteY9" fmla="*/ 90899 h 439020"/>
                <a:gd name="connsiteX10" fmla="*/ 341952 w 552426"/>
                <a:gd name="connsiteY10" fmla="*/ 99232 h 439020"/>
                <a:gd name="connsiteX11" fmla="*/ 343142 w 552426"/>
                <a:gd name="connsiteY11" fmla="*/ 100423 h 439020"/>
                <a:gd name="connsiteX12" fmla="*/ 333181 w 552426"/>
                <a:gd name="connsiteY12" fmla="*/ 114370 h 439020"/>
                <a:gd name="connsiteX13" fmla="*/ 327452 w 552426"/>
                <a:gd name="connsiteY13" fmla="*/ 127258 h 439020"/>
                <a:gd name="connsiteX14" fmla="*/ 327452 w 552426"/>
                <a:gd name="connsiteY14" fmla="*/ 138621 h 439020"/>
                <a:gd name="connsiteX15" fmla="*/ 327452 w 552426"/>
                <a:gd name="connsiteY15" fmla="*/ 149983 h 439020"/>
                <a:gd name="connsiteX16" fmla="*/ 347904 w 552426"/>
                <a:gd name="connsiteY16" fmla="*/ 149983 h 439020"/>
                <a:gd name="connsiteX17" fmla="*/ 359267 w 552426"/>
                <a:gd name="connsiteY17" fmla="*/ 143166 h 439020"/>
                <a:gd name="connsiteX18" fmla="*/ 368357 w 552426"/>
                <a:gd name="connsiteY18" fmla="*/ 149983 h 439020"/>
                <a:gd name="connsiteX19" fmla="*/ 363119 w 552426"/>
                <a:gd name="connsiteY19" fmla="*/ 159150 h 439020"/>
                <a:gd name="connsiteX20" fmla="*/ 363595 w 552426"/>
                <a:gd name="connsiteY20" fmla="*/ 159507 h 439020"/>
                <a:gd name="connsiteX21" fmla="*/ 359659 w 552426"/>
                <a:gd name="connsiteY21" fmla="*/ 166394 h 439020"/>
                <a:gd name="connsiteX22" fmla="*/ 375174 w 552426"/>
                <a:gd name="connsiteY22" fmla="*/ 186342 h 439020"/>
                <a:gd name="connsiteX23" fmla="*/ 386536 w 552426"/>
                <a:gd name="connsiteY23" fmla="*/ 202250 h 439020"/>
                <a:gd name="connsiteX24" fmla="*/ 402444 w 552426"/>
                <a:gd name="connsiteY24" fmla="*/ 220429 h 439020"/>
                <a:gd name="connsiteX25" fmla="*/ 520612 w 552426"/>
                <a:gd name="connsiteY25" fmla="*/ 263606 h 439020"/>
                <a:gd name="connsiteX26" fmla="*/ 552426 w 552426"/>
                <a:gd name="connsiteY26" fmla="*/ 263606 h 439020"/>
                <a:gd name="connsiteX27" fmla="*/ 542902 w 552426"/>
                <a:gd name="connsiteY27" fmla="*/ 273130 h 439020"/>
                <a:gd name="connsiteX28" fmla="*/ 547664 w 552426"/>
                <a:gd name="connsiteY28" fmla="*/ 273130 h 439020"/>
                <a:gd name="connsiteX29" fmla="*/ 440858 w 552426"/>
                <a:gd name="connsiteY29" fmla="*/ 379936 h 439020"/>
                <a:gd name="connsiteX30" fmla="*/ 390864 w 552426"/>
                <a:gd name="connsiteY30" fmla="*/ 379936 h 439020"/>
                <a:gd name="connsiteX31" fmla="*/ 359050 w 552426"/>
                <a:gd name="connsiteY31" fmla="*/ 407206 h 439020"/>
                <a:gd name="connsiteX32" fmla="*/ 338597 w 552426"/>
                <a:gd name="connsiteY32" fmla="*/ 407206 h 439020"/>
                <a:gd name="connsiteX33" fmla="*/ 327235 w 552426"/>
                <a:gd name="connsiteY33" fmla="*/ 416296 h 439020"/>
                <a:gd name="connsiteX34" fmla="*/ 304511 w 552426"/>
                <a:gd name="connsiteY34" fmla="*/ 416296 h 439020"/>
                <a:gd name="connsiteX35" fmla="*/ 288603 w 552426"/>
                <a:gd name="connsiteY35" fmla="*/ 407206 h 439020"/>
                <a:gd name="connsiteX36" fmla="*/ 252244 w 552426"/>
                <a:gd name="connsiteY36" fmla="*/ 423113 h 439020"/>
                <a:gd name="connsiteX37" fmla="*/ 240882 w 552426"/>
                <a:gd name="connsiteY37" fmla="*/ 439020 h 439020"/>
                <a:gd name="connsiteX38" fmla="*/ 220429 w 552426"/>
                <a:gd name="connsiteY38" fmla="*/ 434475 h 439020"/>
                <a:gd name="connsiteX39" fmla="*/ 209067 w 552426"/>
                <a:gd name="connsiteY39" fmla="*/ 427658 h 439020"/>
                <a:gd name="connsiteX40" fmla="*/ 202250 w 552426"/>
                <a:gd name="connsiteY40" fmla="*/ 434475 h 439020"/>
                <a:gd name="connsiteX41" fmla="*/ 193160 w 552426"/>
                <a:gd name="connsiteY41" fmla="*/ 434475 h 439020"/>
                <a:gd name="connsiteX42" fmla="*/ 143166 w 552426"/>
                <a:gd name="connsiteY42" fmla="*/ 400388 h 439020"/>
                <a:gd name="connsiteX43" fmla="*/ 118168 w 552426"/>
                <a:gd name="connsiteY43" fmla="*/ 400388 h 439020"/>
                <a:gd name="connsiteX44" fmla="*/ 106806 w 552426"/>
                <a:gd name="connsiteY44" fmla="*/ 391298 h 439020"/>
                <a:gd name="connsiteX45" fmla="*/ 106806 w 552426"/>
                <a:gd name="connsiteY45" fmla="*/ 368574 h 439020"/>
                <a:gd name="connsiteX46" fmla="*/ 84081 w 552426"/>
                <a:gd name="connsiteY46" fmla="*/ 364029 h 439020"/>
                <a:gd name="connsiteX47" fmla="*/ 63629 w 552426"/>
                <a:gd name="connsiteY47" fmla="*/ 320852 h 439020"/>
                <a:gd name="connsiteX48" fmla="*/ 47722 w 552426"/>
                <a:gd name="connsiteY48" fmla="*/ 314035 h 439020"/>
                <a:gd name="connsiteX49" fmla="*/ 43177 w 552426"/>
                <a:gd name="connsiteY49" fmla="*/ 298127 h 439020"/>
                <a:gd name="connsiteX50" fmla="*/ 20452 w 552426"/>
                <a:gd name="connsiteY50" fmla="*/ 282220 h 439020"/>
                <a:gd name="connsiteX51" fmla="*/ 0 w 552426"/>
                <a:gd name="connsiteY51" fmla="*/ 277675 h 439020"/>
                <a:gd name="connsiteX52" fmla="*/ 9090 w 552426"/>
                <a:gd name="connsiteY52" fmla="*/ 254951 h 439020"/>
                <a:gd name="connsiteX53" fmla="*/ 10043 w 552426"/>
                <a:gd name="connsiteY53" fmla="*/ 254951 h 439020"/>
                <a:gd name="connsiteX54" fmla="*/ 13852 w 552426"/>
                <a:gd name="connsiteY54" fmla="*/ 245427 h 439020"/>
                <a:gd name="connsiteX55" fmla="*/ 36360 w 552426"/>
                <a:gd name="connsiteY55" fmla="*/ 245427 h 439020"/>
                <a:gd name="connsiteX56" fmla="*/ 36360 w 552426"/>
                <a:gd name="connsiteY56" fmla="*/ 211774 h 439020"/>
                <a:gd name="connsiteX57" fmla="*/ 47722 w 552426"/>
                <a:gd name="connsiteY57" fmla="*/ 175414 h 439020"/>
                <a:gd name="connsiteX58" fmla="*/ 50021 w 552426"/>
                <a:gd name="connsiteY58" fmla="*/ 173772 h 439020"/>
                <a:gd name="connsiteX59" fmla="*/ 52484 w 552426"/>
                <a:gd name="connsiteY59" fmla="*/ 165890 h 439020"/>
                <a:gd name="connsiteX60" fmla="*/ 65827 w 552426"/>
                <a:gd name="connsiteY60" fmla="*/ 156359 h 439020"/>
                <a:gd name="connsiteX61" fmla="*/ 68174 w 552426"/>
                <a:gd name="connsiteY61" fmla="*/ 148145 h 439020"/>
                <a:gd name="connsiteX62" fmla="*/ 84081 w 552426"/>
                <a:gd name="connsiteY62" fmla="*/ 116330 h 439020"/>
                <a:gd name="connsiteX63" fmla="*/ 84081 w 552426"/>
                <a:gd name="connsiteY63" fmla="*/ 116330 h 439020"/>
                <a:gd name="connsiteX64" fmla="*/ 88843 w 552426"/>
                <a:gd name="connsiteY64" fmla="*/ 106806 h 439020"/>
                <a:gd name="connsiteX65" fmla="*/ 110388 w 552426"/>
                <a:gd name="connsiteY65" fmla="*/ 91725 h 439020"/>
                <a:gd name="connsiteX66" fmla="*/ 122713 w 552426"/>
                <a:gd name="connsiteY66" fmla="*/ 61791 h 439020"/>
                <a:gd name="connsiteX67" fmla="*/ 127258 w 552426"/>
                <a:gd name="connsiteY67" fmla="*/ 29976 h 439020"/>
                <a:gd name="connsiteX68" fmla="*/ 130536 w 552426"/>
                <a:gd name="connsiteY68" fmla="*/ 30839 h 439020"/>
                <a:gd name="connsiteX69" fmla="*/ 132020 w 552426"/>
                <a:gd name="connsiteY69" fmla="*/ 20452 h 439020"/>
                <a:gd name="connsiteX70" fmla="*/ 173953 w 552426"/>
                <a:gd name="connsiteY70" fmla="*/ 31487 h 439020"/>
                <a:gd name="connsiteX71" fmla="*/ 181797 w 552426"/>
                <a:gd name="connsiteY71" fmla="*/ 9524 h 439020"/>
                <a:gd name="connsiteX72" fmla="*/ 182800 w 552426"/>
                <a:gd name="connsiteY72" fmla="*/ 10527 h 43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52426" h="439020">
                  <a:moveTo>
                    <a:pt x="186559" y="0"/>
                  </a:moveTo>
                  <a:lnTo>
                    <a:pt x="207012" y="20452"/>
                  </a:lnTo>
                  <a:lnTo>
                    <a:pt x="229736" y="9090"/>
                  </a:lnTo>
                  <a:lnTo>
                    <a:pt x="241099" y="15908"/>
                  </a:lnTo>
                  <a:lnTo>
                    <a:pt x="268368" y="20452"/>
                  </a:lnTo>
                  <a:lnTo>
                    <a:pt x="300183" y="31815"/>
                  </a:lnTo>
                  <a:lnTo>
                    <a:pt x="309273" y="47722"/>
                  </a:lnTo>
                  <a:lnTo>
                    <a:pt x="320635" y="59084"/>
                  </a:lnTo>
                  <a:lnTo>
                    <a:pt x="336542" y="79537"/>
                  </a:lnTo>
                  <a:lnTo>
                    <a:pt x="347904" y="90899"/>
                  </a:lnTo>
                  <a:lnTo>
                    <a:pt x="341952" y="99232"/>
                  </a:lnTo>
                  <a:lnTo>
                    <a:pt x="343142" y="100423"/>
                  </a:lnTo>
                  <a:lnTo>
                    <a:pt x="333181" y="114370"/>
                  </a:lnTo>
                  <a:lnTo>
                    <a:pt x="327452" y="127258"/>
                  </a:lnTo>
                  <a:lnTo>
                    <a:pt x="327452" y="138621"/>
                  </a:lnTo>
                  <a:lnTo>
                    <a:pt x="327452" y="149983"/>
                  </a:lnTo>
                  <a:lnTo>
                    <a:pt x="347904" y="149983"/>
                  </a:lnTo>
                  <a:lnTo>
                    <a:pt x="359267" y="143166"/>
                  </a:lnTo>
                  <a:lnTo>
                    <a:pt x="368357" y="149983"/>
                  </a:lnTo>
                  <a:lnTo>
                    <a:pt x="363119" y="159150"/>
                  </a:lnTo>
                  <a:lnTo>
                    <a:pt x="363595" y="159507"/>
                  </a:lnTo>
                  <a:lnTo>
                    <a:pt x="359659" y="166394"/>
                  </a:lnTo>
                  <a:lnTo>
                    <a:pt x="375174" y="186342"/>
                  </a:lnTo>
                  <a:lnTo>
                    <a:pt x="386536" y="202250"/>
                  </a:lnTo>
                  <a:lnTo>
                    <a:pt x="402444" y="220429"/>
                  </a:lnTo>
                  <a:lnTo>
                    <a:pt x="520612" y="263606"/>
                  </a:lnTo>
                  <a:lnTo>
                    <a:pt x="552426" y="263606"/>
                  </a:lnTo>
                  <a:lnTo>
                    <a:pt x="542902" y="273130"/>
                  </a:lnTo>
                  <a:lnTo>
                    <a:pt x="547664" y="273130"/>
                  </a:lnTo>
                  <a:lnTo>
                    <a:pt x="440858" y="379936"/>
                  </a:lnTo>
                  <a:lnTo>
                    <a:pt x="390864" y="379936"/>
                  </a:lnTo>
                  <a:lnTo>
                    <a:pt x="359050" y="407206"/>
                  </a:lnTo>
                  <a:lnTo>
                    <a:pt x="338597" y="407206"/>
                  </a:lnTo>
                  <a:lnTo>
                    <a:pt x="327235" y="416296"/>
                  </a:lnTo>
                  <a:lnTo>
                    <a:pt x="304511" y="416296"/>
                  </a:lnTo>
                  <a:lnTo>
                    <a:pt x="288603" y="407206"/>
                  </a:lnTo>
                  <a:lnTo>
                    <a:pt x="252244" y="423113"/>
                  </a:lnTo>
                  <a:lnTo>
                    <a:pt x="240882" y="439020"/>
                  </a:lnTo>
                  <a:lnTo>
                    <a:pt x="220429" y="434475"/>
                  </a:lnTo>
                  <a:lnTo>
                    <a:pt x="209067" y="427658"/>
                  </a:lnTo>
                  <a:lnTo>
                    <a:pt x="202250" y="434475"/>
                  </a:lnTo>
                  <a:lnTo>
                    <a:pt x="193160" y="434475"/>
                  </a:lnTo>
                  <a:lnTo>
                    <a:pt x="143166" y="400388"/>
                  </a:lnTo>
                  <a:lnTo>
                    <a:pt x="118168" y="400388"/>
                  </a:lnTo>
                  <a:lnTo>
                    <a:pt x="106806" y="391298"/>
                  </a:lnTo>
                  <a:lnTo>
                    <a:pt x="106806" y="368574"/>
                  </a:lnTo>
                  <a:lnTo>
                    <a:pt x="84081" y="364029"/>
                  </a:lnTo>
                  <a:lnTo>
                    <a:pt x="63629" y="320852"/>
                  </a:lnTo>
                  <a:lnTo>
                    <a:pt x="47722" y="314035"/>
                  </a:lnTo>
                  <a:lnTo>
                    <a:pt x="43177" y="298127"/>
                  </a:lnTo>
                  <a:lnTo>
                    <a:pt x="20452" y="282220"/>
                  </a:lnTo>
                  <a:lnTo>
                    <a:pt x="0" y="277675"/>
                  </a:lnTo>
                  <a:lnTo>
                    <a:pt x="9090" y="254951"/>
                  </a:lnTo>
                  <a:lnTo>
                    <a:pt x="10043" y="254951"/>
                  </a:lnTo>
                  <a:lnTo>
                    <a:pt x="13852" y="245427"/>
                  </a:lnTo>
                  <a:lnTo>
                    <a:pt x="36360" y="245427"/>
                  </a:lnTo>
                  <a:lnTo>
                    <a:pt x="36360" y="211774"/>
                  </a:lnTo>
                  <a:lnTo>
                    <a:pt x="47722" y="175414"/>
                  </a:lnTo>
                  <a:lnTo>
                    <a:pt x="50021" y="173772"/>
                  </a:lnTo>
                  <a:lnTo>
                    <a:pt x="52484" y="165890"/>
                  </a:lnTo>
                  <a:lnTo>
                    <a:pt x="65827" y="156359"/>
                  </a:lnTo>
                  <a:lnTo>
                    <a:pt x="68174" y="148145"/>
                  </a:lnTo>
                  <a:lnTo>
                    <a:pt x="84081" y="116330"/>
                  </a:lnTo>
                  <a:lnTo>
                    <a:pt x="84081" y="116330"/>
                  </a:lnTo>
                  <a:lnTo>
                    <a:pt x="88843" y="106806"/>
                  </a:lnTo>
                  <a:lnTo>
                    <a:pt x="110388" y="91725"/>
                  </a:lnTo>
                  <a:lnTo>
                    <a:pt x="122713" y="61791"/>
                  </a:lnTo>
                  <a:lnTo>
                    <a:pt x="127258" y="29976"/>
                  </a:lnTo>
                  <a:lnTo>
                    <a:pt x="130536" y="30839"/>
                  </a:lnTo>
                  <a:lnTo>
                    <a:pt x="132020" y="20452"/>
                  </a:lnTo>
                  <a:lnTo>
                    <a:pt x="173953" y="31487"/>
                  </a:lnTo>
                  <a:lnTo>
                    <a:pt x="181797" y="9524"/>
                  </a:lnTo>
                  <a:lnTo>
                    <a:pt x="182800" y="1052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3" name="Freeform 452"/>
            <p:cNvSpPr>
              <a:spLocks/>
            </p:cNvSpPr>
            <p:nvPr/>
          </p:nvSpPr>
          <p:spPr bwMode="auto">
            <a:xfrm>
              <a:off x="4999716" y="3300663"/>
              <a:ext cx="455061" cy="528511"/>
            </a:xfrm>
            <a:custGeom>
              <a:avLst/>
              <a:gdLst>
                <a:gd name="connsiteX0" fmla="*/ 113623 w 606748"/>
                <a:gd name="connsiteY0" fmla="*/ 0 h 704681"/>
                <a:gd name="connsiteX1" fmla="*/ 263606 w 606748"/>
                <a:gd name="connsiteY1" fmla="*/ 0 h 704681"/>
                <a:gd name="connsiteX2" fmla="*/ 409044 w 606748"/>
                <a:gd name="connsiteY2" fmla="*/ 0 h 704681"/>
                <a:gd name="connsiteX3" fmla="*/ 547664 w 606748"/>
                <a:gd name="connsiteY3" fmla="*/ 0 h 704681"/>
                <a:gd name="connsiteX4" fmla="*/ 563571 w 606748"/>
                <a:gd name="connsiteY4" fmla="*/ 38632 h 704681"/>
                <a:gd name="connsiteX5" fmla="*/ 561888 w 606748"/>
                <a:gd name="connsiteY5" fmla="*/ 39306 h 704681"/>
                <a:gd name="connsiteX6" fmla="*/ 563571 w 606748"/>
                <a:gd name="connsiteY6" fmla="*/ 43394 h 704681"/>
                <a:gd name="connsiteX7" fmla="*/ 552916 w 606748"/>
                <a:gd name="connsiteY7" fmla="*/ 47656 h 704681"/>
                <a:gd name="connsiteX8" fmla="*/ 559026 w 606748"/>
                <a:gd name="connsiteY8" fmla="*/ 86354 h 704681"/>
                <a:gd name="connsiteX9" fmla="*/ 574934 w 606748"/>
                <a:gd name="connsiteY9" fmla="*/ 134076 h 704681"/>
                <a:gd name="connsiteX10" fmla="*/ 590841 w 606748"/>
                <a:gd name="connsiteY10" fmla="*/ 140893 h 704681"/>
                <a:gd name="connsiteX11" fmla="*/ 606748 w 606748"/>
                <a:gd name="connsiteY11" fmla="*/ 156800 h 704681"/>
                <a:gd name="connsiteX12" fmla="*/ 604665 w 606748"/>
                <a:gd name="connsiteY12" fmla="*/ 159479 h 704681"/>
                <a:gd name="connsiteX13" fmla="*/ 606748 w 606748"/>
                <a:gd name="connsiteY13" fmla="*/ 161562 h 704681"/>
                <a:gd name="connsiteX14" fmla="*/ 590841 w 606748"/>
                <a:gd name="connsiteY14" fmla="*/ 182014 h 704681"/>
                <a:gd name="connsiteX15" fmla="*/ 563571 w 606748"/>
                <a:gd name="connsiteY15" fmla="*/ 188832 h 704681"/>
                <a:gd name="connsiteX16" fmla="*/ 547664 w 606748"/>
                <a:gd name="connsiteY16" fmla="*/ 197922 h 704681"/>
                <a:gd name="connsiteX17" fmla="*/ 547664 w 606748"/>
                <a:gd name="connsiteY17" fmla="*/ 220429 h 704681"/>
                <a:gd name="connsiteX18" fmla="*/ 547664 w 606748"/>
                <a:gd name="connsiteY18" fmla="*/ 225191 h 704681"/>
                <a:gd name="connsiteX19" fmla="*/ 532444 w 606748"/>
                <a:gd name="connsiteY19" fmla="*/ 277374 h 704681"/>
                <a:gd name="connsiteX20" fmla="*/ 536302 w 606748"/>
                <a:gd name="connsiteY20" fmla="*/ 290876 h 704681"/>
                <a:gd name="connsiteX21" fmla="*/ 535848 w 606748"/>
                <a:gd name="connsiteY21" fmla="*/ 294050 h 704681"/>
                <a:gd name="connsiteX22" fmla="*/ 536302 w 606748"/>
                <a:gd name="connsiteY22" fmla="*/ 295638 h 704681"/>
                <a:gd name="connsiteX23" fmla="*/ 531757 w 606748"/>
                <a:gd name="connsiteY23" fmla="*/ 327452 h 704681"/>
                <a:gd name="connsiteX24" fmla="*/ 515850 w 606748"/>
                <a:gd name="connsiteY24" fmla="*/ 366084 h 704681"/>
                <a:gd name="connsiteX25" fmla="*/ 493125 w 606748"/>
                <a:gd name="connsiteY25" fmla="*/ 381991 h 704681"/>
                <a:gd name="connsiteX26" fmla="*/ 477218 w 606748"/>
                <a:gd name="connsiteY26" fmla="*/ 413806 h 704681"/>
                <a:gd name="connsiteX27" fmla="*/ 472673 w 606748"/>
                <a:gd name="connsiteY27" fmla="*/ 429713 h 704681"/>
                <a:gd name="connsiteX28" fmla="*/ 456766 w 606748"/>
                <a:gd name="connsiteY28" fmla="*/ 441075 h 704681"/>
                <a:gd name="connsiteX29" fmla="*/ 445403 w 606748"/>
                <a:gd name="connsiteY29" fmla="*/ 477435 h 704681"/>
                <a:gd name="connsiteX30" fmla="*/ 445403 w 606748"/>
                <a:gd name="connsiteY30" fmla="*/ 506760 h 704681"/>
                <a:gd name="connsiteX31" fmla="*/ 445403 w 606748"/>
                <a:gd name="connsiteY31" fmla="*/ 511522 h 704681"/>
                <a:gd name="connsiteX32" fmla="*/ 440858 w 606748"/>
                <a:gd name="connsiteY32" fmla="*/ 520612 h 704681"/>
                <a:gd name="connsiteX33" fmla="*/ 418134 w 606748"/>
                <a:gd name="connsiteY33" fmla="*/ 520612 h 704681"/>
                <a:gd name="connsiteX34" fmla="*/ 410793 w 606748"/>
                <a:gd name="connsiteY34" fmla="*/ 538963 h 704681"/>
                <a:gd name="connsiteX35" fmla="*/ 429496 w 606748"/>
                <a:gd name="connsiteY35" fmla="*/ 543119 h 704681"/>
                <a:gd name="connsiteX36" fmla="*/ 445403 w 606748"/>
                <a:gd name="connsiteY36" fmla="*/ 559026 h 704681"/>
                <a:gd name="connsiteX37" fmla="*/ 456766 w 606748"/>
                <a:gd name="connsiteY37" fmla="*/ 574934 h 704681"/>
                <a:gd name="connsiteX38" fmla="*/ 472673 w 606748"/>
                <a:gd name="connsiteY38" fmla="*/ 581751 h 704681"/>
                <a:gd name="connsiteX39" fmla="*/ 493125 w 606748"/>
                <a:gd name="connsiteY39" fmla="*/ 624928 h 704681"/>
                <a:gd name="connsiteX40" fmla="*/ 491500 w 606748"/>
                <a:gd name="connsiteY40" fmla="*/ 626258 h 704681"/>
                <a:gd name="connsiteX41" fmla="*/ 493125 w 606748"/>
                <a:gd name="connsiteY41" fmla="*/ 629690 h 704681"/>
                <a:gd name="connsiteX42" fmla="*/ 468128 w 606748"/>
                <a:gd name="connsiteY42" fmla="*/ 650142 h 704681"/>
                <a:gd name="connsiteX43" fmla="*/ 445403 w 606748"/>
                <a:gd name="connsiteY43" fmla="*/ 672867 h 704681"/>
                <a:gd name="connsiteX44" fmla="*/ 424951 w 606748"/>
                <a:gd name="connsiteY44" fmla="*/ 693319 h 704681"/>
                <a:gd name="connsiteX45" fmla="*/ 397682 w 606748"/>
                <a:gd name="connsiteY45" fmla="*/ 693319 h 704681"/>
                <a:gd name="connsiteX46" fmla="*/ 365867 w 606748"/>
                <a:gd name="connsiteY46" fmla="*/ 700136 h 704681"/>
                <a:gd name="connsiteX47" fmla="*/ 343142 w 606748"/>
                <a:gd name="connsiteY47" fmla="*/ 693319 h 704681"/>
                <a:gd name="connsiteX48" fmla="*/ 334053 w 606748"/>
                <a:gd name="connsiteY48" fmla="*/ 704681 h 704681"/>
                <a:gd name="connsiteX49" fmla="*/ 295421 w 606748"/>
                <a:gd name="connsiteY49" fmla="*/ 677412 h 704681"/>
                <a:gd name="connsiteX50" fmla="*/ 290876 w 606748"/>
                <a:gd name="connsiteY50" fmla="*/ 661504 h 704681"/>
                <a:gd name="connsiteX51" fmla="*/ 268151 w 606748"/>
                <a:gd name="connsiteY51" fmla="*/ 666049 h 704681"/>
                <a:gd name="connsiteX52" fmla="*/ 252244 w 606748"/>
                <a:gd name="connsiteY52" fmla="*/ 666049 h 704681"/>
                <a:gd name="connsiteX53" fmla="*/ 240881 w 606748"/>
                <a:gd name="connsiteY53" fmla="*/ 672867 h 704681"/>
                <a:gd name="connsiteX54" fmla="*/ 224974 w 606748"/>
                <a:gd name="connsiteY54" fmla="*/ 666049 h 704681"/>
                <a:gd name="connsiteX55" fmla="*/ 204522 w 606748"/>
                <a:gd name="connsiteY55" fmla="*/ 638780 h 704681"/>
                <a:gd name="connsiteX56" fmla="*/ 197705 w 606748"/>
                <a:gd name="connsiteY56" fmla="*/ 629690 h 704681"/>
                <a:gd name="connsiteX57" fmla="*/ 165890 w 606748"/>
                <a:gd name="connsiteY57" fmla="*/ 613783 h 704681"/>
                <a:gd name="connsiteX58" fmla="*/ 161345 w 606748"/>
                <a:gd name="connsiteY58" fmla="*/ 591058 h 704681"/>
                <a:gd name="connsiteX59" fmla="*/ 145438 w 606748"/>
                <a:gd name="connsiteY59" fmla="*/ 575151 h 704681"/>
                <a:gd name="connsiteX60" fmla="*/ 118168 w 606748"/>
                <a:gd name="connsiteY60" fmla="*/ 554699 h 704681"/>
                <a:gd name="connsiteX61" fmla="*/ 118168 w 606748"/>
                <a:gd name="connsiteY61" fmla="*/ 549937 h 704681"/>
                <a:gd name="connsiteX62" fmla="*/ 118168 w 606748"/>
                <a:gd name="connsiteY62" fmla="*/ 543336 h 704681"/>
                <a:gd name="connsiteX63" fmla="*/ 95444 w 606748"/>
                <a:gd name="connsiteY63" fmla="*/ 527429 h 704681"/>
                <a:gd name="connsiteX64" fmla="*/ 70447 w 606748"/>
                <a:gd name="connsiteY64" fmla="*/ 511522 h 704681"/>
                <a:gd name="connsiteX65" fmla="*/ 59084 w 606748"/>
                <a:gd name="connsiteY65" fmla="*/ 500159 h 704681"/>
                <a:gd name="connsiteX66" fmla="*/ 54539 w 606748"/>
                <a:gd name="connsiteY66" fmla="*/ 488797 h 704681"/>
                <a:gd name="connsiteX67" fmla="*/ 55660 w 606748"/>
                <a:gd name="connsiteY67" fmla="*/ 486836 h 704681"/>
                <a:gd name="connsiteX68" fmla="*/ 54539 w 606748"/>
                <a:gd name="connsiteY68" fmla="*/ 484035 h 704681"/>
                <a:gd name="connsiteX69" fmla="*/ 63629 w 606748"/>
                <a:gd name="connsiteY69" fmla="*/ 468128 h 704681"/>
                <a:gd name="connsiteX70" fmla="*/ 63629 w 606748"/>
                <a:gd name="connsiteY70" fmla="*/ 461528 h 704681"/>
                <a:gd name="connsiteX71" fmla="*/ 36360 w 606748"/>
                <a:gd name="connsiteY71" fmla="*/ 436530 h 704681"/>
                <a:gd name="connsiteX72" fmla="*/ 36360 w 606748"/>
                <a:gd name="connsiteY72" fmla="*/ 431768 h 704681"/>
                <a:gd name="connsiteX73" fmla="*/ 36360 w 606748"/>
                <a:gd name="connsiteY73" fmla="*/ 418351 h 704681"/>
                <a:gd name="connsiteX74" fmla="*/ 36360 w 606748"/>
                <a:gd name="connsiteY74" fmla="*/ 413806 h 704681"/>
                <a:gd name="connsiteX75" fmla="*/ 20452 w 606748"/>
                <a:gd name="connsiteY75" fmla="*/ 397899 h 704681"/>
                <a:gd name="connsiteX76" fmla="*/ 20452 w 606748"/>
                <a:gd name="connsiteY76" fmla="*/ 393137 h 704681"/>
                <a:gd name="connsiteX77" fmla="*/ 20452 w 606748"/>
                <a:gd name="connsiteY77" fmla="*/ 377446 h 704681"/>
                <a:gd name="connsiteX78" fmla="*/ 15908 w 606748"/>
                <a:gd name="connsiteY78" fmla="*/ 366084 h 704681"/>
                <a:gd name="connsiteX79" fmla="*/ 0 w 606748"/>
                <a:gd name="connsiteY79" fmla="*/ 366084 h 704681"/>
                <a:gd name="connsiteX80" fmla="*/ 1905 w 606748"/>
                <a:gd name="connsiteY80" fmla="*/ 361322 h 704681"/>
                <a:gd name="connsiteX81" fmla="*/ 0 w 606748"/>
                <a:gd name="connsiteY81" fmla="*/ 361322 h 704681"/>
                <a:gd name="connsiteX82" fmla="*/ 4545 w 606748"/>
                <a:gd name="connsiteY82" fmla="*/ 349960 h 704681"/>
                <a:gd name="connsiteX83" fmla="*/ 14936 w 606748"/>
                <a:gd name="connsiteY83" fmla="*/ 335413 h 704681"/>
                <a:gd name="connsiteX84" fmla="*/ 11363 w 606748"/>
                <a:gd name="connsiteY84" fmla="*/ 322907 h 704681"/>
                <a:gd name="connsiteX85" fmla="*/ 12365 w 606748"/>
                <a:gd name="connsiteY85" fmla="*/ 321654 h 704681"/>
                <a:gd name="connsiteX86" fmla="*/ 11363 w 606748"/>
                <a:gd name="connsiteY86" fmla="*/ 318145 h 704681"/>
                <a:gd name="connsiteX87" fmla="*/ 19182 w 606748"/>
                <a:gd name="connsiteY87" fmla="*/ 308370 h 704681"/>
                <a:gd name="connsiteX88" fmla="*/ 15908 w 606748"/>
                <a:gd name="connsiteY88" fmla="*/ 300183 h 704681"/>
                <a:gd name="connsiteX89" fmla="*/ 16921 w 606748"/>
                <a:gd name="connsiteY89" fmla="*/ 297954 h 704681"/>
                <a:gd name="connsiteX90" fmla="*/ 15908 w 606748"/>
                <a:gd name="connsiteY90" fmla="*/ 295421 h 704681"/>
                <a:gd name="connsiteX91" fmla="*/ 27270 w 606748"/>
                <a:gd name="connsiteY91" fmla="*/ 270423 h 704681"/>
                <a:gd name="connsiteX92" fmla="*/ 43177 w 606748"/>
                <a:gd name="connsiteY92" fmla="*/ 243154 h 704681"/>
                <a:gd name="connsiteX93" fmla="*/ 74992 w 606748"/>
                <a:gd name="connsiteY93" fmla="*/ 247699 h 704681"/>
                <a:gd name="connsiteX94" fmla="*/ 74992 w 606748"/>
                <a:gd name="connsiteY94" fmla="*/ 102478 h 704681"/>
                <a:gd name="connsiteX95" fmla="*/ 74992 w 606748"/>
                <a:gd name="connsiteY95" fmla="*/ 97716 h 704681"/>
                <a:gd name="connsiteX96" fmla="*/ 74992 w 606748"/>
                <a:gd name="connsiteY96" fmla="*/ 79754 h 704681"/>
                <a:gd name="connsiteX97" fmla="*/ 74992 w 606748"/>
                <a:gd name="connsiteY97" fmla="*/ 74992 h 704681"/>
                <a:gd name="connsiteX98" fmla="*/ 113623 w 606748"/>
                <a:gd name="connsiteY98" fmla="*/ 74992 h 704681"/>
                <a:gd name="connsiteX99" fmla="*/ 113623 w 606748"/>
                <a:gd name="connsiteY99" fmla="*/ 4762 h 70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6748" h="704681">
                  <a:moveTo>
                    <a:pt x="113623" y="0"/>
                  </a:moveTo>
                  <a:lnTo>
                    <a:pt x="263606" y="0"/>
                  </a:lnTo>
                  <a:lnTo>
                    <a:pt x="409044" y="0"/>
                  </a:lnTo>
                  <a:lnTo>
                    <a:pt x="547664" y="0"/>
                  </a:lnTo>
                  <a:lnTo>
                    <a:pt x="563571" y="38632"/>
                  </a:lnTo>
                  <a:lnTo>
                    <a:pt x="561888" y="39306"/>
                  </a:lnTo>
                  <a:lnTo>
                    <a:pt x="563571" y="43394"/>
                  </a:lnTo>
                  <a:lnTo>
                    <a:pt x="552916" y="47656"/>
                  </a:lnTo>
                  <a:lnTo>
                    <a:pt x="559026" y="86354"/>
                  </a:lnTo>
                  <a:lnTo>
                    <a:pt x="574934" y="134076"/>
                  </a:lnTo>
                  <a:lnTo>
                    <a:pt x="590841" y="140893"/>
                  </a:lnTo>
                  <a:lnTo>
                    <a:pt x="606748" y="156800"/>
                  </a:lnTo>
                  <a:lnTo>
                    <a:pt x="604665" y="159479"/>
                  </a:lnTo>
                  <a:lnTo>
                    <a:pt x="606748" y="161562"/>
                  </a:lnTo>
                  <a:lnTo>
                    <a:pt x="590841" y="182014"/>
                  </a:lnTo>
                  <a:lnTo>
                    <a:pt x="563571" y="188832"/>
                  </a:lnTo>
                  <a:lnTo>
                    <a:pt x="547664" y="197922"/>
                  </a:lnTo>
                  <a:lnTo>
                    <a:pt x="547664" y="220429"/>
                  </a:lnTo>
                  <a:lnTo>
                    <a:pt x="547664" y="225191"/>
                  </a:lnTo>
                  <a:lnTo>
                    <a:pt x="532444" y="277374"/>
                  </a:lnTo>
                  <a:lnTo>
                    <a:pt x="536302" y="290876"/>
                  </a:lnTo>
                  <a:lnTo>
                    <a:pt x="535848" y="294050"/>
                  </a:lnTo>
                  <a:lnTo>
                    <a:pt x="536302" y="295638"/>
                  </a:lnTo>
                  <a:lnTo>
                    <a:pt x="531757" y="327452"/>
                  </a:lnTo>
                  <a:lnTo>
                    <a:pt x="515850" y="366084"/>
                  </a:lnTo>
                  <a:lnTo>
                    <a:pt x="493125" y="381991"/>
                  </a:lnTo>
                  <a:lnTo>
                    <a:pt x="477218" y="413806"/>
                  </a:lnTo>
                  <a:lnTo>
                    <a:pt x="472673" y="429713"/>
                  </a:lnTo>
                  <a:lnTo>
                    <a:pt x="456766" y="441075"/>
                  </a:lnTo>
                  <a:lnTo>
                    <a:pt x="445403" y="477435"/>
                  </a:lnTo>
                  <a:lnTo>
                    <a:pt x="445403" y="506760"/>
                  </a:lnTo>
                  <a:lnTo>
                    <a:pt x="445403" y="511522"/>
                  </a:lnTo>
                  <a:lnTo>
                    <a:pt x="440858" y="520612"/>
                  </a:lnTo>
                  <a:lnTo>
                    <a:pt x="418134" y="520612"/>
                  </a:lnTo>
                  <a:lnTo>
                    <a:pt x="410793" y="538963"/>
                  </a:lnTo>
                  <a:lnTo>
                    <a:pt x="429496" y="543119"/>
                  </a:lnTo>
                  <a:lnTo>
                    <a:pt x="445403" y="559026"/>
                  </a:lnTo>
                  <a:lnTo>
                    <a:pt x="456766" y="574934"/>
                  </a:lnTo>
                  <a:lnTo>
                    <a:pt x="472673" y="581751"/>
                  </a:lnTo>
                  <a:lnTo>
                    <a:pt x="493125" y="624928"/>
                  </a:lnTo>
                  <a:lnTo>
                    <a:pt x="491500" y="626258"/>
                  </a:lnTo>
                  <a:lnTo>
                    <a:pt x="493125" y="629690"/>
                  </a:lnTo>
                  <a:lnTo>
                    <a:pt x="468128" y="650142"/>
                  </a:lnTo>
                  <a:lnTo>
                    <a:pt x="445403" y="672867"/>
                  </a:lnTo>
                  <a:lnTo>
                    <a:pt x="424951" y="693319"/>
                  </a:lnTo>
                  <a:lnTo>
                    <a:pt x="397682" y="693319"/>
                  </a:lnTo>
                  <a:lnTo>
                    <a:pt x="365867" y="700136"/>
                  </a:lnTo>
                  <a:lnTo>
                    <a:pt x="343142" y="693319"/>
                  </a:lnTo>
                  <a:lnTo>
                    <a:pt x="334053" y="704681"/>
                  </a:lnTo>
                  <a:lnTo>
                    <a:pt x="295421" y="677412"/>
                  </a:lnTo>
                  <a:lnTo>
                    <a:pt x="290876" y="661504"/>
                  </a:lnTo>
                  <a:lnTo>
                    <a:pt x="268151" y="666049"/>
                  </a:lnTo>
                  <a:lnTo>
                    <a:pt x="252244" y="666049"/>
                  </a:lnTo>
                  <a:lnTo>
                    <a:pt x="240881" y="672867"/>
                  </a:lnTo>
                  <a:lnTo>
                    <a:pt x="224974" y="666049"/>
                  </a:lnTo>
                  <a:lnTo>
                    <a:pt x="204522" y="638780"/>
                  </a:lnTo>
                  <a:lnTo>
                    <a:pt x="197705" y="629690"/>
                  </a:lnTo>
                  <a:lnTo>
                    <a:pt x="165890" y="613783"/>
                  </a:lnTo>
                  <a:lnTo>
                    <a:pt x="161345" y="591058"/>
                  </a:lnTo>
                  <a:lnTo>
                    <a:pt x="145438" y="575151"/>
                  </a:lnTo>
                  <a:lnTo>
                    <a:pt x="118168" y="554699"/>
                  </a:lnTo>
                  <a:lnTo>
                    <a:pt x="118168" y="549937"/>
                  </a:lnTo>
                  <a:lnTo>
                    <a:pt x="118168" y="543336"/>
                  </a:lnTo>
                  <a:lnTo>
                    <a:pt x="95444" y="527429"/>
                  </a:lnTo>
                  <a:lnTo>
                    <a:pt x="70447" y="511522"/>
                  </a:lnTo>
                  <a:lnTo>
                    <a:pt x="59084" y="500159"/>
                  </a:lnTo>
                  <a:lnTo>
                    <a:pt x="54539" y="488797"/>
                  </a:lnTo>
                  <a:lnTo>
                    <a:pt x="55660" y="486836"/>
                  </a:lnTo>
                  <a:lnTo>
                    <a:pt x="54539" y="484035"/>
                  </a:lnTo>
                  <a:lnTo>
                    <a:pt x="63629" y="468128"/>
                  </a:lnTo>
                  <a:lnTo>
                    <a:pt x="63629" y="461528"/>
                  </a:lnTo>
                  <a:lnTo>
                    <a:pt x="36360" y="436530"/>
                  </a:lnTo>
                  <a:lnTo>
                    <a:pt x="36360" y="431768"/>
                  </a:lnTo>
                  <a:lnTo>
                    <a:pt x="36360" y="418351"/>
                  </a:lnTo>
                  <a:lnTo>
                    <a:pt x="36360" y="413806"/>
                  </a:lnTo>
                  <a:lnTo>
                    <a:pt x="20452" y="397899"/>
                  </a:lnTo>
                  <a:lnTo>
                    <a:pt x="20452" y="393137"/>
                  </a:lnTo>
                  <a:lnTo>
                    <a:pt x="20452" y="377446"/>
                  </a:lnTo>
                  <a:lnTo>
                    <a:pt x="15908" y="366084"/>
                  </a:lnTo>
                  <a:lnTo>
                    <a:pt x="0" y="366084"/>
                  </a:lnTo>
                  <a:lnTo>
                    <a:pt x="1905" y="361322"/>
                  </a:lnTo>
                  <a:lnTo>
                    <a:pt x="0" y="361322"/>
                  </a:lnTo>
                  <a:lnTo>
                    <a:pt x="4545" y="349960"/>
                  </a:lnTo>
                  <a:lnTo>
                    <a:pt x="14936" y="335413"/>
                  </a:lnTo>
                  <a:lnTo>
                    <a:pt x="11363" y="322907"/>
                  </a:lnTo>
                  <a:lnTo>
                    <a:pt x="12365" y="321654"/>
                  </a:lnTo>
                  <a:lnTo>
                    <a:pt x="11363" y="318145"/>
                  </a:lnTo>
                  <a:lnTo>
                    <a:pt x="19182" y="308370"/>
                  </a:lnTo>
                  <a:lnTo>
                    <a:pt x="15908" y="300183"/>
                  </a:lnTo>
                  <a:lnTo>
                    <a:pt x="16921" y="297954"/>
                  </a:lnTo>
                  <a:lnTo>
                    <a:pt x="15908" y="295421"/>
                  </a:lnTo>
                  <a:lnTo>
                    <a:pt x="27270" y="270423"/>
                  </a:lnTo>
                  <a:lnTo>
                    <a:pt x="43177" y="243154"/>
                  </a:lnTo>
                  <a:lnTo>
                    <a:pt x="74992" y="247699"/>
                  </a:lnTo>
                  <a:lnTo>
                    <a:pt x="74992" y="102478"/>
                  </a:lnTo>
                  <a:lnTo>
                    <a:pt x="74992" y="97716"/>
                  </a:lnTo>
                  <a:lnTo>
                    <a:pt x="74992" y="79754"/>
                  </a:lnTo>
                  <a:lnTo>
                    <a:pt x="74992" y="74992"/>
                  </a:lnTo>
                  <a:lnTo>
                    <a:pt x="113623" y="74992"/>
                  </a:lnTo>
                  <a:lnTo>
                    <a:pt x="113623" y="47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9" name="Freeform 448"/>
            <p:cNvSpPr>
              <a:spLocks/>
            </p:cNvSpPr>
            <p:nvPr/>
          </p:nvSpPr>
          <p:spPr bwMode="auto">
            <a:xfrm>
              <a:off x="5212758" y="3798169"/>
              <a:ext cx="151769" cy="160372"/>
            </a:xfrm>
            <a:custGeom>
              <a:avLst/>
              <a:gdLst>
                <a:gd name="connsiteX0" fmla="*/ 163726 w 202358"/>
                <a:gd name="connsiteY0" fmla="*/ 0 h 213829"/>
                <a:gd name="connsiteX1" fmla="*/ 179634 w 202358"/>
                <a:gd name="connsiteY1" fmla="*/ 27270 h 213829"/>
                <a:gd name="connsiteX2" fmla="*/ 186451 w 202358"/>
                <a:gd name="connsiteY2" fmla="*/ 43177 h 213829"/>
                <a:gd name="connsiteX3" fmla="*/ 202358 w 202358"/>
                <a:gd name="connsiteY3" fmla="*/ 86354 h 213829"/>
                <a:gd name="connsiteX4" fmla="*/ 190996 w 202358"/>
                <a:gd name="connsiteY4" fmla="*/ 111351 h 213829"/>
                <a:gd name="connsiteX5" fmla="*/ 190446 w 202358"/>
                <a:gd name="connsiteY5" fmla="*/ 112084 h 213829"/>
                <a:gd name="connsiteX6" fmla="*/ 188615 w 202358"/>
                <a:gd name="connsiteY6" fmla="*/ 116113 h 213829"/>
                <a:gd name="connsiteX7" fmla="*/ 168163 w 202358"/>
                <a:gd name="connsiteY7" fmla="*/ 143383 h 213829"/>
                <a:gd name="connsiteX8" fmla="*/ 159181 w 202358"/>
                <a:gd name="connsiteY8" fmla="*/ 155957 h 213829"/>
                <a:gd name="connsiteX9" fmla="*/ 159181 w 202358"/>
                <a:gd name="connsiteY9" fmla="*/ 193160 h 213829"/>
                <a:gd name="connsiteX10" fmla="*/ 156800 w 202358"/>
                <a:gd name="connsiteY10" fmla="*/ 193160 h 213829"/>
                <a:gd name="connsiteX11" fmla="*/ 156800 w 202358"/>
                <a:gd name="connsiteY11" fmla="*/ 197922 h 213829"/>
                <a:gd name="connsiteX12" fmla="*/ 86354 w 202358"/>
                <a:gd name="connsiteY12" fmla="*/ 197922 h 213829"/>
                <a:gd name="connsiteX13" fmla="*/ 43177 w 202358"/>
                <a:gd name="connsiteY13" fmla="*/ 197922 h 213829"/>
                <a:gd name="connsiteX14" fmla="*/ 31815 w 202358"/>
                <a:gd name="connsiteY14" fmla="*/ 202467 h 213829"/>
                <a:gd name="connsiteX15" fmla="*/ 11363 w 202358"/>
                <a:gd name="connsiteY15" fmla="*/ 213829 h 213829"/>
                <a:gd name="connsiteX16" fmla="*/ 0 w 202358"/>
                <a:gd name="connsiteY16" fmla="*/ 209284 h 213829"/>
                <a:gd name="connsiteX17" fmla="*/ 0 w 202358"/>
                <a:gd name="connsiteY17" fmla="*/ 182015 h 213829"/>
                <a:gd name="connsiteX18" fmla="*/ 2381 w 202358"/>
                <a:gd name="connsiteY18" fmla="*/ 178681 h 213829"/>
                <a:gd name="connsiteX19" fmla="*/ 2381 w 202358"/>
                <a:gd name="connsiteY19" fmla="*/ 177253 h 213829"/>
                <a:gd name="connsiteX20" fmla="*/ 11363 w 202358"/>
                <a:gd name="connsiteY20" fmla="*/ 164679 h 213829"/>
                <a:gd name="connsiteX21" fmla="*/ 11363 w 202358"/>
                <a:gd name="connsiteY21" fmla="*/ 138838 h 213829"/>
                <a:gd name="connsiteX22" fmla="*/ 13744 w 202358"/>
                <a:gd name="connsiteY22" fmla="*/ 135504 h 213829"/>
                <a:gd name="connsiteX23" fmla="*/ 13744 w 202358"/>
                <a:gd name="connsiteY23" fmla="*/ 134076 h 213829"/>
                <a:gd name="connsiteX24" fmla="*/ 24023 w 202358"/>
                <a:gd name="connsiteY24" fmla="*/ 119684 h 213829"/>
                <a:gd name="connsiteX25" fmla="*/ 31815 w 202358"/>
                <a:gd name="connsiteY25" fmla="*/ 100206 h 213829"/>
                <a:gd name="connsiteX26" fmla="*/ 32344 w 202358"/>
                <a:gd name="connsiteY26" fmla="*/ 100073 h 213829"/>
                <a:gd name="connsiteX27" fmla="*/ 34196 w 202358"/>
                <a:gd name="connsiteY27" fmla="*/ 95444 h 213829"/>
                <a:gd name="connsiteX28" fmla="*/ 52375 w 202358"/>
                <a:gd name="connsiteY28" fmla="*/ 90899 h 213829"/>
                <a:gd name="connsiteX29" fmla="*/ 58811 w 202358"/>
                <a:gd name="connsiteY29" fmla="*/ 79637 h 213829"/>
                <a:gd name="connsiteX30" fmla="*/ 43177 w 202358"/>
                <a:gd name="connsiteY30" fmla="*/ 72936 h 213829"/>
                <a:gd name="connsiteX31" fmla="*/ 49994 w 202358"/>
                <a:gd name="connsiteY31" fmla="*/ 32032 h 213829"/>
                <a:gd name="connsiteX32" fmla="*/ 51999 w 202358"/>
                <a:gd name="connsiteY32" fmla="*/ 29526 h 213829"/>
                <a:gd name="connsiteX33" fmla="*/ 52375 w 202358"/>
                <a:gd name="connsiteY33" fmla="*/ 27270 h 213829"/>
                <a:gd name="connsiteX34" fmla="*/ 61465 w 202358"/>
                <a:gd name="connsiteY34" fmla="*/ 15908 h 213829"/>
                <a:gd name="connsiteX35" fmla="*/ 88735 w 202358"/>
                <a:gd name="connsiteY35" fmla="*/ 27270 h 213829"/>
                <a:gd name="connsiteX36" fmla="*/ 116005 w 202358"/>
                <a:gd name="connsiteY36" fmla="*/ 15908 h 213829"/>
                <a:gd name="connsiteX37" fmla="*/ 143274 w 202358"/>
                <a:gd name="connsiteY37" fmla="*/ 15908 h 21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2358" h="213829">
                  <a:moveTo>
                    <a:pt x="163726" y="0"/>
                  </a:moveTo>
                  <a:lnTo>
                    <a:pt x="179634" y="27270"/>
                  </a:lnTo>
                  <a:lnTo>
                    <a:pt x="186451" y="43177"/>
                  </a:lnTo>
                  <a:lnTo>
                    <a:pt x="202358" y="86354"/>
                  </a:lnTo>
                  <a:lnTo>
                    <a:pt x="190996" y="111351"/>
                  </a:lnTo>
                  <a:lnTo>
                    <a:pt x="190446" y="112084"/>
                  </a:lnTo>
                  <a:lnTo>
                    <a:pt x="188615" y="116113"/>
                  </a:lnTo>
                  <a:lnTo>
                    <a:pt x="168163" y="143383"/>
                  </a:lnTo>
                  <a:lnTo>
                    <a:pt x="159181" y="155957"/>
                  </a:lnTo>
                  <a:lnTo>
                    <a:pt x="159181" y="193160"/>
                  </a:lnTo>
                  <a:lnTo>
                    <a:pt x="156800" y="193160"/>
                  </a:lnTo>
                  <a:lnTo>
                    <a:pt x="156800" y="197922"/>
                  </a:lnTo>
                  <a:lnTo>
                    <a:pt x="86354" y="197922"/>
                  </a:lnTo>
                  <a:lnTo>
                    <a:pt x="43177" y="197922"/>
                  </a:lnTo>
                  <a:lnTo>
                    <a:pt x="31815" y="202467"/>
                  </a:lnTo>
                  <a:lnTo>
                    <a:pt x="11363" y="213829"/>
                  </a:lnTo>
                  <a:lnTo>
                    <a:pt x="0" y="209284"/>
                  </a:lnTo>
                  <a:lnTo>
                    <a:pt x="0" y="182015"/>
                  </a:lnTo>
                  <a:lnTo>
                    <a:pt x="2381" y="178681"/>
                  </a:lnTo>
                  <a:lnTo>
                    <a:pt x="2381" y="177253"/>
                  </a:lnTo>
                  <a:lnTo>
                    <a:pt x="11363" y="164679"/>
                  </a:lnTo>
                  <a:lnTo>
                    <a:pt x="11363" y="138838"/>
                  </a:lnTo>
                  <a:lnTo>
                    <a:pt x="13744" y="135504"/>
                  </a:lnTo>
                  <a:lnTo>
                    <a:pt x="13744" y="134076"/>
                  </a:lnTo>
                  <a:lnTo>
                    <a:pt x="24023" y="119684"/>
                  </a:lnTo>
                  <a:lnTo>
                    <a:pt x="31815" y="100206"/>
                  </a:lnTo>
                  <a:lnTo>
                    <a:pt x="32344" y="100073"/>
                  </a:lnTo>
                  <a:lnTo>
                    <a:pt x="34196" y="95444"/>
                  </a:lnTo>
                  <a:lnTo>
                    <a:pt x="52375" y="90899"/>
                  </a:lnTo>
                  <a:lnTo>
                    <a:pt x="58811" y="79637"/>
                  </a:lnTo>
                  <a:lnTo>
                    <a:pt x="43177" y="72936"/>
                  </a:lnTo>
                  <a:lnTo>
                    <a:pt x="49994" y="32032"/>
                  </a:lnTo>
                  <a:lnTo>
                    <a:pt x="51999" y="29526"/>
                  </a:lnTo>
                  <a:lnTo>
                    <a:pt x="52375" y="27270"/>
                  </a:lnTo>
                  <a:lnTo>
                    <a:pt x="61465" y="15908"/>
                  </a:lnTo>
                  <a:lnTo>
                    <a:pt x="88735" y="27270"/>
                  </a:lnTo>
                  <a:lnTo>
                    <a:pt x="116005" y="15908"/>
                  </a:lnTo>
                  <a:lnTo>
                    <a:pt x="143274"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8" name="Freeform 447"/>
            <p:cNvSpPr>
              <a:spLocks/>
            </p:cNvSpPr>
            <p:nvPr/>
          </p:nvSpPr>
          <p:spPr bwMode="auto">
            <a:xfrm>
              <a:off x="5326788" y="3760430"/>
              <a:ext cx="226922" cy="288524"/>
            </a:xfrm>
            <a:custGeom>
              <a:avLst/>
              <a:gdLst>
                <a:gd name="connsiteX0" fmla="*/ 59410 w 302563"/>
                <a:gd name="connsiteY0" fmla="*/ 0 h 384698"/>
                <a:gd name="connsiteX1" fmla="*/ 82134 w 302563"/>
                <a:gd name="connsiteY1" fmla="*/ 4545 h 384698"/>
                <a:gd name="connsiteX2" fmla="*/ 82134 w 302563"/>
                <a:gd name="connsiteY2" fmla="*/ 27270 h 384698"/>
                <a:gd name="connsiteX3" fmla="*/ 93497 w 302563"/>
                <a:gd name="connsiteY3" fmla="*/ 36360 h 384698"/>
                <a:gd name="connsiteX4" fmla="*/ 118494 w 302563"/>
                <a:gd name="connsiteY4" fmla="*/ 36360 h 384698"/>
                <a:gd name="connsiteX5" fmla="*/ 161671 w 302563"/>
                <a:gd name="connsiteY5" fmla="*/ 70447 h 384698"/>
                <a:gd name="connsiteX6" fmla="*/ 177578 w 302563"/>
                <a:gd name="connsiteY6" fmla="*/ 70447 h 384698"/>
                <a:gd name="connsiteX7" fmla="*/ 184395 w 302563"/>
                <a:gd name="connsiteY7" fmla="*/ 70447 h 384698"/>
                <a:gd name="connsiteX8" fmla="*/ 195758 w 302563"/>
                <a:gd name="connsiteY8" fmla="*/ 70447 h 384698"/>
                <a:gd name="connsiteX9" fmla="*/ 216210 w 302563"/>
                <a:gd name="connsiteY9" fmla="*/ 74992 h 384698"/>
                <a:gd name="connsiteX10" fmla="*/ 227572 w 302563"/>
                <a:gd name="connsiteY10" fmla="*/ 59084 h 384698"/>
                <a:gd name="connsiteX11" fmla="*/ 263931 w 302563"/>
                <a:gd name="connsiteY11" fmla="*/ 43177 h 384698"/>
                <a:gd name="connsiteX12" fmla="*/ 279839 w 302563"/>
                <a:gd name="connsiteY12" fmla="*/ 59084 h 384698"/>
                <a:gd name="connsiteX13" fmla="*/ 302563 w 302563"/>
                <a:gd name="connsiteY13" fmla="*/ 59084 h 384698"/>
                <a:gd name="connsiteX14" fmla="*/ 290063 w 302563"/>
                <a:gd name="connsiteY14" fmla="*/ 73370 h 384698"/>
                <a:gd name="connsiteX15" fmla="*/ 295420 w 302563"/>
                <a:gd name="connsiteY15" fmla="*/ 73370 h 384698"/>
                <a:gd name="connsiteX16" fmla="*/ 270749 w 302563"/>
                <a:gd name="connsiteY16" fmla="*/ 101566 h 384698"/>
                <a:gd name="connsiteX17" fmla="*/ 270749 w 302563"/>
                <a:gd name="connsiteY17" fmla="*/ 231792 h 384698"/>
                <a:gd name="connsiteX18" fmla="*/ 291201 w 302563"/>
                <a:gd name="connsiteY18" fmla="*/ 263606 h 384698"/>
                <a:gd name="connsiteX19" fmla="*/ 278502 w 302563"/>
                <a:gd name="connsiteY19" fmla="*/ 269250 h 384698"/>
                <a:gd name="connsiteX20" fmla="*/ 284058 w 302563"/>
                <a:gd name="connsiteY20" fmla="*/ 277892 h 384698"/>
                <a:gd name="connsiteX21" fmla="*/ 263606 w 302563"/>
                <a:gd name="connsiteY21" fmla="*/ 286982 h 384698"/>
                <a:gd name="connsiteX22" fmla="*/ 252243 w 302563"/>
                <a:gd name="connsiteY22" fmla="*/ 305162 h 384698"/>
                <a:gd name="connsiteX23" fmla="*/ 241336 w 302563"/>
                <a:gd name="connsiteY23" fmla="*/ 308278 h 384698"/>
                <a:gd name="connsiteX24" fmla="*/ 238934 w 302563"/>
                <a:gd name="connsiteY24" fmla="*/ 322690 h 384698"/>
                <a:gd name="connsiteX25" fmla="*/ 233220 w 302563"/>
                <a:gd name="connsiteY25" fmla="*/ 328405 h 384698"/>
                <a:gd name="connsiteX26" fmla="*/ 231791 w 302563"/>
                <a:gd name="connsiteY26" fmla="*/ 336976 h 384698"/>
                <a:gd name="connsiteX27" fmla="*/ 224894 w 302563"/>
                <a:gd name="connsiteY27" fmla="*/ 343874 h 384698"/>
                <a:gd name="connsiteX28" fmla="*/ 220755 w 302563"/>
                <a:gd name="connsiteY28" fmla="*/ 359050 h 384698"/>
                <a:gd name="connsiteX29" fmla="*/ 216722 w 302563"/>
                <a:gd name="connsiteY29" fmla="*/ 361930 h 384698"/>
                <a:gd name="connsiteX30" fmla="*/ 213612 w 302563"/>
                <a:gd name="connsiteY30" fmla="*/ 373336 h 384698"/>
                <a:gd name="connsiteX31" fmla="*/ 197704 w 302563"/>
                <a:gd name="connsiteY31" fmla="*/ 384698 h 384698"/>
                <a:gd name="connsiteX32" fmla="*/ 145438 w 302563"/>
                <a:gd name="connsiteY32" fmla="*/ 348339 h 384698"/>
                <a:gd name="connsiteX33" fmla="*/ 138620 w 302563"/>
                <a:gd name="connsiteY33" fmla="*/ 330159 h 384698"/>
                <a:gd name="connsiteX34" fmla="*/ 4545 w 302563"/>
                <a:gd name="connsiteY34" fmla="*/ 255168 h 384698"/>
                <a:gd name="connsiteX35" fmla="*/ 0 w 302563"/>
                <a:gd name="connsiteY35" fmla="*/ 250623 h 384698"/>
                <a:gd name="connsiteX36" fmla="*/ 0 w 302563"/>
                <a:gd name="connsiteY36" fmla="*/ 211991 h 384698"/>
                <a:gd name="connsiteX37" fmla="*/ 7143 w 302563"/>
                <a:gd name="connsiteY37" fmla="*/ 201991 h 384698"/>
                <a:gd name="connsiteX38" fmla="*/ 7143 w 302563"/>
                <a:gd name="connsiteY38" fmla="*/ 197705 h 384698"/>
                <a:gd name="connsiteX39" fmla="*/ 18506 w 302563"/>
                <a:gd name="connsiteY39" fmla="*/ 181798 h 384698"/>
                <a:gd name="connsiteX40" fmla="*/ 37310 w 302563"/>
                <a:gd name="connsiteY40" fmla="*/ 156725 h 384698"/>
                <a:gd name="connsiteX41" fmla="*/ 43177 w 302563"/>
                <a:gd name="connsiteY41" fmla="*/ 143817 h 384698"/>
                <a:gd name="connsiteX42" fmla="*/ 27270 w 302563"/>
                <a:gd name="connsiteY42" fmla="*/ 100640 h 384698"/>
                <a:gd name="connsiteX43" fmla="*/ 20452 w 302563"/>
                <a:gd name="connsiteY43" fmla="*/ 84733 h 384698"/>
                <a:gd name="connsiteX44" fmla="*/ 4545 w 302563"/>
                <a:gd name="connsiteY44" fmla="*/ 57463 h 384698"/>
                <a:gd name="connsiteX45" fmla="*/ 14320 w 302563"/>
                <a:gd name="connsiteY45" fmla="*/ 47689 h 384698"/>
                <a:gd name="connsiteX46" fmla="*/ 11688 w 302563"/>
                <a:gd name="connsiteY46" fmla="*/ 43177 h 384698"/>
                <a:gd name="connsiteX47" fmla="*/ 34413 w 302563"/>
                <a:gd name="connsiteY47" fmla="*/ 20452 h 38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2563" h="384698">
                  <a:moveTo>
                    <a:pt x="59410" y="0"/>
                  </a:moveTo>
                  <a:lnTo>
                    <a:pt x="82134" y="4545"/>
                  </a:lnTo>
                  <a:lnTo>
                    <a:pt x="82134" y="27270"/>
                  </a:lnTo>
                  <a:lnTo>
                    <a:pt x="93497" y="36360"/>
                  </a:lnTo>
                  <a:lnTo>
                    <a:pt x="118494" y="36360"/>
                  </a:lnTo>
                  <a:lnTo>
                    <a:pt x="161671" y="70447"/>
                  </a:lnTo>
                  <a:lnTo>
                    <a:pt x="177578" y="70447"/>
                  </a:lnTo>
                  <a:lnTo>
                    <a:pt x="184395" y="70447"/>
                  </a:lnTo>
                  <a:lnTo>
                    <a:pt x="195758" y="70447"/>
                  </a:lnTo>
                  <a:lnTo>
                    <a:pt x="216210" y="74992"/>
                  </a:lnTo>
                  <a:lnTo>
                    <a:pt x="227572" y="59084"/>
                  </a:lnTo>
                  <a:lnTo>
                    <a:pt x="263931" y="43177"/>
                  </a:lnTo>
                  <a:lnTo>
                    <a:pt x="279839" y="59084"/>
                  </a:lnTo>
                  <a:lnTo>
                    <a:pt x="302563" y="59084"/>
                  </a:lnTo>
                  <a:lnTo>
                    <a:pt x="290063" y="73370"/>
                  </a:lnTo>
                  <a:lnTo>
                    <a:pt x="295420" y="73370"/>
                  </a:lnTo>
                  <a:lnTo>
                    <a:pt x="270749" y="101566"/>
                  </a:lnTo>
                  <a:lnTo>
                    <a:pt x="270749" y="231792"/>
                  </a:lnTo>
                  <a:lnTo>
                    <a:pt x="291201" y="263606"/>
                  </a:lnTo>
                  <a:lnTo>
                    <a:pt x="278502" y="269250"/>
                  </a:lnTo>
                  <a:lnTo>
                    <a:pt x="284058" y="277892"/>
                  </a:lnTo>
                  <a:lnTo>
                    <a:pt x="263606" y="286982"/>
                  </a:lnTo>
                  <a:lnTo>
                    <a:pt x="252243" y="305162"/>
                  </a:lnTo>
                  <a:lnTo>
                    <a:pt x="241336" y="308278"/>
                  </a:lnTo>
                  <a:lnTo>
                    <a:pt x="238934" y="322690"/>
                  </a:lnTo>
                  <a:lnTo>
                    <a:pt x="233220" y="328405"/>
                  </a:lnTo>
                  <a:lnTo>
                    <a:pt x="231791" y="336976"/>
                  </a:lnTo>
                  <a:lnTo>
                    <a:pt x="224894" y="343874"/>
                  </a:lnTo>
                  <a:lnTo>
                    <a:pt x="220755" y="359050"/>
                  </a:lnTo>
                  <a:lnTo>
                    <a:pt x="216722" y="361930"/>
                  </a:lnTo>
                  <a:lnTo>
                    <a:pt x="213612" y="373336"/>
                  </a:lnTo>
                  <a:lnTo>
                    <a:pt x="197704" y="384698"/>
                  </a:lnTo>
                  <a:lnTo>
                    <a:pt x="145438" y="348339"/>
                  </a:lnTo>
                  <a:lnTo>
                    <a:pt x="138620" y="330159"/>
                  </a:lnTo>
                  <a:lnTo>
                    <a:pt x="4545" y="255168"/>
                  </a:lnTo>
                  <a:lnTo>
                    <a:pt x="0" y="250623"/>
                  </a:lnTo>
                  <a:lnTo>
                    <a:pt x="0" y="211991"/>
                  </a:lnTo>
                  <a:lnTo>
                    <a:pt x="7143" y="201991"/>
                  </a:lnTo>
                  <a:lnTo>
                    <a:pt x="7143" y="197705"/>
                  </a:lnTo>
                  <a:lnTo>
                    <a:pt x="18506" y="181798"/>
                  </a:lnTo>
                  <a:lnTo>
                    <a:pt x="37310" y="156725"/>
                  </a:lnTo>
                  <a:lnTo>
                    <a:pt x="43177" y="143817"/>
                  </a:lnTo>
                  <a:lnTo>
                    <a:pt x="27270" y="100640"/>
                  </a:lnTo>
                  <a:lnTo>
                    <a:pt x="20452" y="84733"/>
                  </a:lnTo>
                  <a:lnTo>
                    <a:pt x="4545" y="57463"/>
                  </a:lnTo>
                  <a:lnTo>
                    <a:pt x="14320" y="47689"/>
                  </a:lnTo>
                  <a:lnTo>
                    <a:pt x="11688" y="43177"/>
                  </a:lnTo>
                  <a:lnTo>
                    <a:pt x="34413"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7" name="Freeform 446"/>
            <p:cNvSpPr>
              <a:spLocks/>
            </p:cNvSpPr>
            <p:nvPr/>
          </p:nvSpPr>
          <p:spPr bwMode="auto">
            <a:xfrm>
              <a:off x="5197421" y="3948234"/>
              <a:ext cx="51293" cy="54784"/>
            </a:xfrm>
            <a:custGeom>
              <a:avLst/>
              <a:gdLst>
                <a:gd name="connsiteX0" fmla="*/ 57029 w 68391"/>
                <a:gd name="connsiteY0" fmla="*/ 0 h 73045"/>
                <a:gd name="connsiteX1" fmla="*/ 68391 w 68391"/>
                <a:gd name="connsiteY1" fmla="*/ 22725 h 73045"/>
                <a:gd name="connsiteX2" fmla="*/ 68391 w 68391"/>
                <a:gd name="connsiteY2" fmla="*/ 43177 h 73045"/>
                <a:gd name="connsiteX3" fmla="*/ 63629 w 68391"/>
                <a:gd name="connsiteY3" fmla="*/ 46034 h 73045"/>
                <a:gd name="connsiteX4" fmla="*/ 63629 w 68391"/>
                <a:gd name="connsiteY4" fmla="*/ 50320 h 73045"/>
                <a:gd name="connsiteX5" fmla="*/ 52267 w 68391"/>
                <a:gd name="connsiteY5" fmla="*/ 57138 h 73045"/>
                <a:gd name="connsiteX6" fmla="*/ 36360 w 68391"/>
                <a:gd name="connsiteY6" fmla="*/ 50320 h 73045"/>
                <a:gd name="connsiteX7" fmla="*/ 20452 w 68391"/>
                <a:gd name="connsiteY7" fmla="*/ 73045 h 73045"/>
                <a:gd name="connsiteX8" fmla="*/ 0 w 68391"/>
                <a:gd name="connsiteY8" fmla="*/ 73045 h 73045"/>
                <a:gd name="connsiteX9" fmla="*/ 4545 w 68391"/>
                <a:gd name="connsiteY9" fmla="*/ 50320 h 73045"/>
                <a:gd name="connsiteX10" fmla="*/ 8712 w 68391"/>
                <a:gd name="connsiteY10" fmla="*/ 46153 h 73045"/>
                <a:gd name="connsiteX11" fmla="*/ 9090 w 68391"/>
                <a:gd name="connsiteY11" fmla="*/ 44262 h 73045"/>
                <a:gd name="connsiteX12" fmla="*/ 9090 w 68391"/>
                <a:gd name="connsiteY12" fmla="*/ 23051 h 73045"/>
                <a:gd name="connsiteX13" fmla="*/ 13852 w 68391"/>
                <a:gd name="connsiteY13" fmla="*/ 19241 h 73045"/>
                <a:gd name="connsiteX14" fmla="*/ 13852 w 68391"/>
                <a:gd name="connsiteY14" fmla="*/ 15908 h 73045"/>
                <a:gd name="connsiteX15" fmla="*/ 25214 w 68391"/>
                <a:gd name="connsiteY15" fmla="*/ 6817 h 73045"/>
                <a:gd name="connsiteX16" fmla="*/ 36577 w 68391"/>
                <a:gd name="connsiteY16" fmla="*/ 11363 h 7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391" h="73045">
                  <a:moveTo>
                    <a:pt x="57029" y="0"/>
                  </a:moveTo>
                  <a:lnTo>
                    <a:pt x="68391" y="22725"/>
                  </a:lnTo>
                  <a:lnTo>
                    <a:pt x="68391" y="43177"/>
                  </a:lnTo>
                  <a:lnTo>
                    <a:pt x="63629" y="46034"/>
                  </a:lnTo>
                  <a:lnTo>
                    <a:pt x="63629" y="50320"/>
                  </a:lnTo>
                  <a:lnTo>
                    <a:pt x="52267" y="57138"/>
                  </a:lnTo>
                  <a:lnTo>
                    <a:pt x="36360" y="50320"/>
                  </a:lnTo>
                  <a:lnTo>
                    <a:pt x="20452" y="73045"/>
                  </a:lnTo>
                  <a:lnTo>
                    <a:pt x="0" y="73045"/>
                  </a:lnTo>
                  <a:lnTo>
                    <a:pt x="4545" y="50320"/>
                  </a:lnTo>
                  <a:lnTo>
                    <a:pt x="8712" y="46153"/>
                  </a:lnTo>
                  <a:lnTo>
                    <a:pt x="9090" y="44262"/>
                  </a:lnTo>
                  <a:lnTo>
                    <a:pt x="9090" y="23051"/>
                  </a:lnTo>
                  <a:lnTo>
                    <a:pt x="13852" y="19241"/>
                  </a:lnTo>
                  <a:lnTo>
                    <a:pt x="13852" y="15908"/>
                  </a:lnTo>
                  <a:lnTo>
                    <a:pt x="25214" y="6817"/>
                  </a:lnTo>
                  <a:lnTo>
                    <a:pt x="3657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6" name="Freeform 445"/>
            <p:cNvSpPr>
              <a:spLocks/>
            </p:cNvSpPr>
            <p:nvPr/>
          </p:nvSpPr>
          <p:spPr bwMode="auto">
            <a:xfrm>
              <a:off x="5200667" y="3943039"/>
              <a:ext cx="310517" cy="301996"/>
            </a:xfrm>
            <a:custGeom>
              <a:avLst/>
              <a:gdLst>
                <a:gd name="connsiteX0" fmla="*/ 54539 w 414022"/>
                <a:gd name="connsiteY0" fmla="*/ 0 h 402661"/>
                <a:gd name="connsiteX1" fmla="*/ 97716 w 414022"/>
                <a:gd name="connsiteY1" fmla="*/ 0 h 402661"/>
                <a:gd name="connsiteX2" fmla="*/ 172707 w 414022"/>
                <a:gd name="connsiteY2" fmla="*/ 0 h 402661"/>
                <a:gd name="connsiteX3" fmla="*/ 172707 w 414022"/>
                <a:gd name="connsiteY3" fmla="*/ 4545 h 402661"/>
                <a:gd name="connsiteX4" fmla="*/ 181609 w 414022"/>
                <a:gd name="connsiteY4" fmla="*/ 9524 h 402661"/>
                <a:gd name="connsiteX5" fmla="*/ 182231 w 414022"/>
                <a:gd name="connsiteY5" fmla="*/ 9524 h 402661"/>
                <a:gd name="connsiteX6" fmla="*/ 182231 w 414022"/>
                <a:gd name="connsiteY6" fmla="*/ 9872 h 402661"/>
                <a:gd name="connsiteX7" fmla="*/ 306782 w 414022"/>
                <a:gd name="connsiteY7" fmla="*/ 79537 h 402661"/>
                <a:gd name="connsiteX8" fmla="*/ 308774 w 414022"/>
                <a:gd name="connsiteY8" fmla="*/ 84848 h 402661"/>
                <a:gd name="connsiteX9" fmla="*/ 316306 w 414022"/>
                <a:gd name="connsiteY9" fmla="*/ 89061 h 402661"/>
                <a:gd name="connsiteX10" fmla="*/ 321653 w 414022"/>
                <a:gd name="connsiteY10" fmla="*/ 103319 h 402661"/>
                <a:gd name="connsiteX11" fmla="*/ 365866 w 414022"/>
                <a:gd name="connsiteY11" fmla="*/ 134076 h 402661"/>
                <a:gd name="connsiteX12" fmla="*/ 365016 w 414022"/>
                <a:gd name="connsiteY12" fmla="*/ 136383 h 402661"/>
                <a:gd name="connsiteX13" fmla="*/ 375390 w 414022"/>
                <a:gd name="connsiteY13" fmla="*/ 143600 h 402661"/>
                <a:gd name="connsiteX14" fmla="*/ 359483 w 414022"/>
                <a:gd name="connsiteY14" fmla="*/ 186777 h 402661"/>
                <a:gd name="connsiteX15" fmla="*/ 359483 w 414022"/>
                <a:gd name="connsiteY15" fmla="*/ 205324 h 402661"/>
                <a:gd name="connsiteX16" fmla="*/ 372684 w 414022"/>
                <a:gd name="connsiteY16" fmla="*/ 215885 h 402661"/>
                <a:gd name="connsiteX17" fmla="*/ 377229 w 414022"/>
                <a:gd name="connsiteY17" fmla="*/ 220430 h 402661"/>
                <a:gd name="connsiteX18" fmla="*/ 376918 w 414022"/>
                <a:gd name="connsiteY18" fmla="*/ 221177 h 402661"/>
                <a:gd name="connsiteX19" fmla="*/ 382208 w 414022"/>
                <a:gd name="connsiteY19" fmla="*/ 225409 h 402661"/>
                <a:gd name="connsiteX20" fmla="*/ 386753 w 414022"/>
                <a:gd name="connsiteY20" fmla="*/ 229954 h 402661"/>
                <a:gd name="connsiteX21" fmla="*/ 375390 w 414022"/>
                <a:gd name="connsiteY21" fmla="*/ 257223 h 402661"/>
                <a:gd name="connsiteX22" fmla="*/ 375390 w 414022"/>
                <a:gd name="connsiteY22" fmla="*/ 268586 h 402661"/>
                <a:gd name="connsiteX23" fmla="*/ 375390 w 414022"/>
                <a:gd name="connsiteY23" fmla="*/ 284493 h 402661"/>
                <a:gd name="connsiteX24" fmla="*/ 386753 w 414022"/>
                <a:gd name="connsiteY24" fmla="*/ 304945 h 402661"/>
                <a:gd name="connsiteX25" fmla="*/ 401490 w 414022"/>
                <a:gd name="connsiteY25" fmla="*/ 340736 h 402661"/>
                <a:gd name="connsiteX26" fmla="*/ 404498 w 414022"/>
                <a:gd name="connsiteY26" fmla="*/ 343143 h 402661"/>
                <a:gd name="connsiteX27" fmla="*/ 403332 w 414022"/>
                <a:gd name="connsiteY27" fmla="*/ 344115 h 402661"/>
                <a:gd name="connsiteX28" fmla="*/ 414022 w 414022"/>
                <a:gd name="connsiteY28" fmla="*/ 352667 h 402661"/>
                <a:gd name="connsiteX29" fmla="*/ 386753 w 414022"/>
                <a:gd name="connsiteY29" fmla="*/ 375392 h 402661"/>
                <a:gd name="connsiteX30" fmla="*/ 348121 w 414022"/>
                <a:gd name="connsiteY30" fmla="*/ 386754 h 402661"/>
                <a:gd name="connsiteX31" fmla="*/ 323124 w 414022"/>
                <a:gd name="connsiteY31" fmla="*/ 386754 h 402661"/>
                <a:gd name="connsiteX32" fmla="*/ 311762 w 414022"/>
                <a:gd name="connsiteY32" fmla="*/ 395844 h 402661"/>
                <a:gd name="connsiteX33" fmla="*/ 284492 w 414022"/>
                <a:gd name="connsiteY33" fmla="*/ 395844 h 402661"/>
                <a:gd name="connsiteX34" fmla="*/ 273130 w 414022"/>
                <a:gd name="connsiteY34" fmla="*/ 402661 h 402661"/>
                <a:gd name="connsiteX35" fmla="*/ 229953 w 414022"/>
                <a:gd name="connsiteY35" fmla="*/ 395844 h 402661"/>
                <a:gd name="connsiteX36" fmla="*/ 204956 w 414022"/>
                <a:gd name="connsiteY36" fmla="*/ 395844 h 402661"/>
                <a:gd name="connsiteX37" fmla="*/ 202688 w 414022"/>
                <a:gd name="connsiteY37" fmla="*/ 386320 h 402661"/>
                <a:gd name="connsiteX38" fmla="*/ 195432 w 414022"/>
                <a:gd name="connsiteY38" fmla="*/ 386320 h 402661"/>
                <a:gd name="connsiteX39" fmla="*/ 184070 w 414022"/>
                <a:gd name="connsiteY39" fmla="*/ 338598 h 402661"/>
                <a:gd name="connsiteX40" fmla="*/ 173532 w 414022"/>
                <a:gd name="connsiteY40" fmla="*/ 319630 h 402661"/>
                <a:gd name="connsiteX41" fmla="*/ 139055 w 414022"/>
                <a:gd name="connsiteY41" fmla="*/ 309490 h 402661"/>
                <a:gd name="connsiteX42" fmla="*/ 118602 w 414022"/>
                <a:gd name="connsiteY42" fmla="*/ 300400 h 402661"/>
                <a:gd name="connsiteX43" fmla="*/ 91333 w 414022"/>
                <a:gd name="connsiteY43" fmla="*/ 293583 h 402661"/>
                <a:gd name="connsiteX44" fmla="*/ 79971 w 414022"/>
                <a:gd name="connsiteY44" fmla="*/ 289038 h 402661"/>
                <a:gd name="connsiteX45" fmla="*/ 64063 w 414022"/>
                <a:gd name="connsiteY45" fmla="*/ 277675 h 402661"/>
                <a:gd name="connsiteX46" fmla="*/ 62383 w 414022"/>
                <a:gd name="connsiteY46" fmla="*/ 273754 h 402661"/>
                <a:gd name="connsiteX47" fmla="*/ 54539 w 414022"/>
                <a:gd name="connsiteY47" fmla="*/ 268151 h 402661"/>
                <a:gd name="connsiteX48" fmla="*/ 35836 w 414022"/>
                <a:gd name="connsiteY48" fmla="*/ 224511 h 402661"/>
                <a:gd name="connsiteX49" fmla="*/ 20887 w 414022"/>
                <a:gd name="connsiteY49" fmla="*/ 214046 h 402661"/>
                <a:gd name="connsiteX50" fmla="*/ 20348 w 414022"/>
                <a:gd name="connsiteY50" fmla="*/ 210812 h 402661"/>
                <a:gd name="connsiteX51" fmla="*/ 11363 w 414022"/>
                <a:gd name="connsiteY51" fmla="*/ 204522 h 402661"/>
                <a:gd name="connsiteX52" fmla="*/ 6817 w 414022"/>
                <a:gd name="connsiteY52" fmla="*/ 177253 h 402661"/>
                <a:gd name="connsiteX53" fmla="*/ 11363 w 414022"/>
                <a:gd name="connsiteY53" fmla="*/ 161345 h 402661"/>
                <a:gd name="connsiteX54" fmla="*/ 0 w 414022"/>
                <a:gd name="connsiteY54" fmla="*/ 129531 h 402661"/>
                <a:gd name="connsiteX55" fmla="*/ 18180 w 414022"/>
                <a:gd name="connsiteY55" fmla="*/ 129531 h 402661"/>
                <a:gd name="connsiteX56" fmla="*/ 34087 w 414022"/>
                <a:gd name="connsiteY56" fmla="*/ 113624 h 402661"/>
                <a:gd name="connsiteX57" fmla="*/ 43177 w 414022"/>
                <a:gd name="connsiteY57" fmla="*/ 90899 h 402661"/>
                <a:gd name="connsiteX58" fmla="*/ 54539 w 414022"/>
                <a:gd name="connsiteY58" fmla="*/ 86354 h 402661"/>
                <a:gd name="connsiteX59" fmla="*/ 54539 w 414022"/>
                <a:gd name="connsiteY59" fmla="*/ 74992 h 402661"/>
                <a:gd name="connsiteX60" fmla="*/ 49994 w 414022"/>
                <a:gd name="connsiteY60" fmla="*/ 63629 h 402661"/>
                <a:gd name="connsiteX61" fmla="*/ 43177 w 414022"/>
                <a:gd name="connsiteY61" fmla="*/ 54539 h 402661"/>
                <a:gd name="connsiteX62" fmla="*/ 54539 w 414022"/>
                <a:gd name="connsiteY62" fmla="*/ 47722 h 402661"/>
                <a:gd name="connsiteX63" fmla="*/ 61357 w 414022"/>
                <a:gd name="connsiteY63" fmla="*/ 27270 h 402661"/>
                <a:gd name="connsiteX64" fmla="*/ 43177 w 414022"/>
                <a:gd name="connsiteY64" fmla="*/ 4545 h 40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14022" h="402661">
                  <a:moveTo>
                    <a:pt x="54539" y="0"/>
                  </a:moveTo>
                  <a:lnTo>
                    <a:pt x="97716" y="0"/>
                  </a:lnTo>
                  <a:lnTo>
                    <a:pt x="172707" y="0"/>
                  </a:lnTo>
                  <a:lnTo>
                    <a:pt x="172707" y="4545"/>
                  </a:lnTo>
                  <a:lnTo>
                    <a:pt x="181609" y="9524"/>
                  </a:lnTo>
                  <a:lnTo>
                    <a:pt x="182231" y="9524"/>
                  </a:lnTo>
                  <a:lnTo>
                    <a:pt x="182231" y="9872"/>
                  </a:lnTo>
                  <a:lnTo>
                    <a:pt x="306782" y="79537"/>
                  </a:lnTo>
                  <a:lnTo>
                    <a:pt x="308774" y="84848"/>
                  </a:lnTo>
                  <a:lnTo>
                    <a:pt x="316306" y="89061"/>
                  </a:lnTo>
                  <a:lnTo>
                    <a:pt x="321653" y="103319"/>
                  </a:lnTo>
                  <a:lnTo>
                    <a:pt x="365866" y="134076"/>
                  </a:lnTo>
                  <a:lnTo>
                    <a:pt x="365016" y="136383"/>
                  </a:lnTo>
                  <a:lnTo>
                    <a:pt x="375390" y="143600"/>
                  </a:lnTo>
                  <a:lnTo>
                    <a:pt x="359483" y="186777"/>
                  </a:lnTo>
                  <a:lnTo>
                    <a:pt x="359483" y="205324"/>
                  </a:lnTo>
                  <a:lnTo>
                    <a:pt x="372684" y="215885"/>
                  </a:lnTo>
                  <a:lnTo>
                    <a:pt x="377229" y="220430"/>
                  </a:lnTo>
                  <a:lnTo>
                    <a:pt x="376918" y="221177"/>
                  </a:lnTo>
                  <a:lnTo>
                    <a:pt x="382208" y="225409"/>
                  </a:lnTo>
                  <a:lnTo>
                    <a:pt x="386753" y="229954"/>
                  </a:lnTo>
                  <a:lnTo>
                    <a:pt x="375390" y="257223"/>
                  </a:lnTo>
                  <a:lnTo>
                    <a:pt x="375390" y="268586"/>
                  </a:lnTo>
                  <a:lnTo>
                    <a:pt x="375390" y="284493"/>
                  </a:lnTo>
                  <a:lnTo>
                    <a:pt x="386753" y="304945"/>
                  </a:lnTo>
                  <a:lnTo>
                    <a:pt x="401490" y="340736"/>
                  </a:lnTo>
                  <a:lnTo>
                    <a:pt x="404498" y="343143"/>
                  </a:lnTo>
                  <a:lnTo>
                    <a:pt x="403332" y="344115"/>
                  </a:lnTo>
                  <a:lnTo>
                    <a:pt x="414022" y="352667"/>
                  </a:lnTo>
                  <a:lnTo>
                    <a:pt x="386753" y="375392"/>
                  </a:lnTo>
                  <a:lnTo>
                    <a:pt x="348121" y="386754"/>
                  </a:lnTo>
                  <a:lnTo>
                    <a:pt x="323124" y="386754"/>
                  </a:lnTo>
                  <a:lnTo>
                    <a:pt x="311762" y="395844"/>
                  </a:lnTo>
                  <a:lnTo>
                    <a:pt x="284492" y="395844"/>
                  </a:lnTo>
                  <a:lnTo>
                    <a:pt x="273130" y="402661"/>
                  </a:lnTo>
                  <a:lnTo>
                    <a:pt x="229953" y="395844"/>
                  </a:lnTo>
                  <a:lnTo>
                    <a:pt x="204956" y="395844"/>
                  </a:lnTo>
                  <a:lnTo>
                    <a:pt x="202688" y="386320"/>
                  </a:lnTo>
                  <a:lnTo>
                    <a:pt x="195432" y="386320"/>
                  </a:lnTo>
                  <a:lnTo>
                    <a:pt x="184070" y="338598"/>
                  </a:lnTo>
                  <a:lnTo>
                    <a:pt x="173532" y="319630"/>
                  </a:lnTo>
                  <a:lnTo>
                    <a:pt x="139055" y="309490"/>
                  </a:lnTo>
                  <a:lnTo>
                    <a:pt x="118602" y="300400"/>
                  </a:lnTo>
                  <a:lnTo>
                    <a:pt x="91333" y="293583"/>
                  </a:lnTo>
                  <a:lnTo>
                    <a:pt x="79971" y="289038"/>
                  </a:lnTo>
                  <a:lnTo>
                    <a:pt x="64063" y="277675"/>
                  </a:lnTo>
                  <a:lnTo>
                    <a:pt x="62383" y="273754"/>
                  </a:lnTo>
                  <a:lnTo>
                    <a:pt x="54539" y="268151"/>
                  </a:lnTo>
                  <a:lnTo>
                    <a:pt x="35836" y="224511"/>
                  </a:lnTo>
                  <a:lnTo>
                    <a:pt x="20887" y="214046"/>
                  </a:lnTo>
                  <a:lnTo>
                    <a:pt x="20348" y="210812"/>
                  </a:lnTo>
                  <a:lnTo>
                    <a:pt x="11363" y="204522"/>
                  </a:lnTo>
                  <a:lnTo>
                    <a:pt x="6817" y="177253"/>
                  </a:lnTo>
                  <a:lnTo>
                    <a:pt x="11363" y="161345"/>
                  </a:lnTo>
                  <a:lnTo>
                    <a:pt x="0" y="129531"/>
                  </a:lnTo>
                  <a:lnTo>
                    <a:pt x="18180" y="129531"/>
                  </a:lnTo>
                  <a:lnTo>
                    <a:pt x="34087" y="113624"/>
                  </a:lnTo>
                  <a:lnTo>
                    <a:pt x="43177" y="90899"/>
                  </a:lnTo>
                  <a:lnTo>
                    <a:pt x="54539" y="86354"/>
                  </a:lnTo>
                  <a:lnTo>
                    <a:pt x="54539" y="74992"/>
                  </a:lnTo>
                  <a:lnTo>
                    <a:pt x="49994" y="63629"/>
                  </a:lnTo>
                  <a:lnTo>
                    <a:pt x="43177" y="54539"/>
                  </a:lnTo>
                  <a:lnTo>
                    <a:pt x="54539" y="47722"/>
                  </a:lnTo>
                  <a:lnTo>
                    <a:pt x="61357" y="27270"/>
                  </a:lnTo>
                  <a:lnTo>
                    <a:pt x="4317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5" name="Freeform 444"/>
            <p:cNvSpPr>
              <a:spLocks/>
            </p:cNvSpPr>
            <p:nvPr/>
          </p:nvSpPr>
          <p:spPr bwMode="auto">
            <a:xfrm>
              <a:off x="5297976" y="4166228"/>
              <a:ext cx="88789" cy="220105"/>
            </a:xfrm>
            <a:custGeom>
              <a:avLst/>
              <a:gdLst>
                <a:gd name="connsiteX0" fmla="*/ 9307 w 118385"/>
                <a:gd name="connsiteY0" fmla="*/ 0 h 293473"/>
                <a:gd name="connsiteX1" fmla="*/ 47939 w 118385"/>
                <a:gd name="connsiteY1" fmla="*/ 11363 h 293473"/>
                <a:gd name="connsiteX2" fmla="*/ 52484 w 118385"/>
                <a:gd name="connsiteY2" fmla="*/ 22725 h 293473"/>
                <a:gd name="connsiteX3" fmla="*/ 63846 w 118385"/>
                <a:gd name="connsiteY3" fmla="*/ 38632 h 293473"/>
                <a:gd name="connsiteX4" fmla="*/ 75209 w 118385"/>
                <a:gd name="connsiteY4" fmla="*/ 86354 h 293473"/>
                <a:gd name="connsiteX5" fmla="*/ 63846 w 118385"/>
                <a:gd name="connsiteY5" fmla="*/ 120441 h 293473"/>
                <a:gd name="connsiteX6" fmla="*/ 75209 w 118385"/>
                <a:gd name="connsiteY6" fmla="*/ 161345 h 293473"/>
                <a:gd name="connsiteX7" fmla="*/ 91116 w 118385"/>
                <a:gd name="connsiteY7" fmla="*/ 161345 h 293473"/>
                <a:gd name="connsiteX8" fmla="*/ 100206 w 118385"/>
                <a:gd name="connsiteY8" fmla="*/ 179525 h 293473"/>
                <a:gd name="connsiteX9" fmla="*/ 118385 w 118385"/>
                <a:gd name="connsiteY9" fmla="*/ 204522 h 293473"/>
                <a:gd name="connsiteX10" fmla="*/ 118385 w 118385"/>
                <a:gd name="connsiteY10" fmla="*/ 254516 h 293473"/>
                <a:gd name="connsiteX11" fmla="*/ 113623 w 118385"/>
                <a:gd name="connsiteY11" fmla="*/ 255706 h 293473"/>
                <a:gd name="connsiteX12" fmla="*/ 113623 w 118385"/>
                <a:gd name="connsiteY12" fmla="*/ 261659 h 293473"/>
                <a:gd name="connsiteX13" fmla="*/ 98041 w 118385"/>
                <a:gd name="connsiteY13" fmla="*/ 265554 h 293473"/>
                <a:gd name="connsiteX14" fmla="*/ 91116 w 118385"/>
                <a:gd name="connsiteY14" fmla="*/ 286330 h 293473"/>
                <a:gd name="connsiteX15" fmla="*/ 89330 w 118385"/>
                <a:gd name="connsiteY15" fmla="*/ 284545 h 293473"/>
                <a:gd name="connsiteX16" fmla="*/ 86354 w 118385"/>
                <a:gd name="connsiteY16" fmla="*/ 293473 h 293473"/>
                <a:gd name="connsiteX17" fmla="*/ 63629 w 118385"/>
                <a:gd name="connsiteY17" fmla="*/ 270749 h 293473"/>
                <a:gd name="connsiteX18" fmla="*/ 59084 w 118385"/>
                <a:gd name="connsiteY18" fmla="*/ 245752 h 293473"/>
                <a:gd name="connsiteX19" fmla="*/ 70447 w 118385"/>
                <a:gd name="connsiteY19" fmla="*/ 227572 h 293473"/>
                <a:gd name="connsiteX20" fmla="*/ 63629 w 118385"/>
                <a:gd name="connsiteY20" fmla="*/ 211665 h 293473"/>
                <a:gd name="connsiteX21" fmla="*/ 54539 w 118385"/>
                <a:gd name="connsiteY21" fmla="*/ 202575 h 293473"/>
                <a:gd name="connsiteX22" fmla="*/ 43177 w 118385"/>
                <a:gd name="connsiteY22" fmla="*/ 202575 h 293473"/>
                <a:gd name="connsiteX23" fmla="*/ 20452 w 118385"/>
                <a:gd name="connsiteY23" fmla="*/ 186668 h 293473"/>
                <a:gd name="connsiteX24" fmla="*/ 0 w 118385"/>
                <a:gd name="connsiteY24" fmla="*/ 175305 h 293473"/>
                <a:gd name="connsiteX25" fmla="*/ 15907 w 118385"/>
                <a:gd name="connsiteY25" fmla="*/ 143491 h 293473"/>
                <a:gd name="connsiteX26" fmla="*/ 20452 w 118385"/>
                <a:gd name="connsiteY26" fmla="*/ 132129 h 293473"/>
                <a:gd name="connsiteX27" fmla="*/ 15907 w 118385"/>
                <a:gd name="connsiteY27" fmla="*/ 100314 h 293473"/>
                <a:gd name="connsiteX28" fmla="*/ 20452 w 118385"/>
                <a:gd name="connsiteY28" fmla="*/ 66227 h 293473"/>
                <a:gd name="connsiteX29" fmla="*/ 24717 w 118385"/>
                <a:gd name="connsiteY29" fmla="*/ 62816 h 293473"/>
                <a:gd name="connsiteX30" fmla="*/ 25214 w 118385"/>
                <a:gd name="connsiteY30" fmla="*/ 59084 h 293473"/>
                <a:gd name="connsiteX31" fmla="*/ 30773 w 118385"/>
                <a:gd name="connsiteY31" fmla="*/ 54637 h 293473"/>
                <a:gd name="connsiteX32" fmla="*/ 20452 w 118385"/>
                <a:gd name="connsiteY32" fmla="*/ 29868 h 293473"/>
                <a:gd name="connsiteX33" fmla="*/ 4545 w 118385"/>
                <a:gd name="connsiteY33" fmla="*/ 7143 h 293473"/>
                <a:gd name="connsiteX34" fmla="*/ 16838 w 118385"/>
                <a:gd name="connsiteY34" fmla="*/ 10759 h 29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8385" h="293473">
                  <a:moveTo>
                    <a:pt x="9307" y="0"/>
                  </a:moveTo>
                  <a:lnTo>
                    <a:pt x="47939" y="11363"/>
                  </a:lnTo>
                  <a:lnTo>
                    <a:pt x="52484" y="22725"/>
                  </a:lnTo>
                  <a:lnTo>
                    <a:pt x="63846" y="38632"/>
                  </a:lnTo>
                  <a:lnTo>
                    <a:pt x="75209" y="86354"/>
                  </a:lnTo>
                  <a:lnTo>
                    <a:pt x="63846" y="120441"/>
                  </a:lnTo>
                  <a:lnTo>
                    <a:pt x="75209" y="161345"/>
                  </a:lnTo>
                  <a:lnTo>
                    <a:pt x="91116" y="161345"/>
                  </a:lnTo>
                  <a:lnTo>
                    <a:pt x="100206" y="179525"/>
                  </a:lnTo>
                  <a:lnTo>
                    <a:pt x="118385" y="204522"/>
                  </a:lnTo>
                  <a:lnTo>
                    <a:pt x="118385" y="254516"/>
                  </a:lnTo>
                  <a:lnTo>
                    <a:pt x="113623" y="255706"/>
                  </a:lnTo>
                  <a:lnTo>
                    <a:pt x="113623" y="261659"/>
                  </a:lnTo>
                  <a:lnTo>
                    <a:pt x="98041" y="265554"/>
                  </a:lnTo>
                  <a:lnTo>
                    <a:pt x="91116" y="286330"/>
                  </a:lnTo>
                  <a:lnTo>
                    <a:pt x="89330" y="284545"/>
                  </a:lnTo>
                  <a:lnTo>
                    <a:pt x="86354" y="293473"/>
                  </a:lnTo>
                  <a:lnTo>
                    <a:pt x="63629" y="270749"/>
                  </a:lnTo>
                  <a:lnTo>
                    <a:pt x="59084" y="245752"/>
                  </a:lnTo>
                  <a:lnTo>
                    <a:pt x="70447" y="227572"/>
                  </a:lnTo>
                  <a:lnTo>
                    <a:pt x="63629" y="211665"/>
                  </a:lnTo>
                  <a:lnTo>
                    <a:pt x="54539" y="202575"/>
                  </a:lnTo>
                  <a:lnTo>
                    <a:pt x="43177" y="202575"/>
                  </a:lnTo>
                  <a:lnTo>
                    <a:pt x="20452" y="186668"/>
                  </a:lnTo>
                  <a:lnTo>
                    <a:pt x="0" y="175305"/>
                  </a:lnTo>
                  <a:lnTo>
                    <a:pt x="15907" y="143491"/>
                  </a:lnTo>
                  <a:lnTo>
                    <a:pt x="20452" y="132129"/>
                  </a:lnTo>
                  <a:lnTo>
                    <a:pt x="15907" y="100314"/>
                  </a:lnTo>
                  <a:lnTo>
                    <a:pt x="20452" y="66227"/>
                  </a:lnTo>
                  <a:lnTo>
                    <a:pt x="24717" y="62816"/>
                  </a:lnTo>
                  <a:lnTo>
                    <a:pt x="25214" y="59084"/>
                  </a:lnTo>
                  <a:lnTo>
                    <a:pt x="30773" y="54637"/>
                  </a:lnTo>
                  <a:lnTo>
                    <a:pt x="20452" y="29868"/>
                  </a:lnTo>
                  <a:lnTo>
                    <a:pt x="4545" y="7143"/>
                  </a:lnTo>
                  <a:lnTo>
                    <a:pt x="16838" y="1075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4" name="Freeform 443"/>
            <p:cNvSpPr>
              <a:spLocks/>
            </p:cNvSpPr>
            <p:nvPr/>
          </p:nvSpPr>
          <p:spPr bwMode="auto">
            <a:xfrm>
              <a:off x="5224446" y="4202181"/>
              <a:ext cx="300291" cy="484361"/>
            </a:xfrm>
            <a:custGeom>
              <a:avLst/>
              <a:gdLst>
                <a:gd name="connsiteX0" fmla="*/ 379936 w 400388"/>
                <a:gd name="connsiteY0" fmla="*/ 0 h 645815"/>
                <a:gd name="connsiteX1" fmla="*/ 391298 w 400388"/>
                <a:gd name="connsiteY1" fmla="*/ 15907 h 645815"/>
                <a:gd name="connsiteX2" fmla="*/ 384481 w 400388"/>
                <a:gd name="connsiteY2" fmla="*/ 54539 h 645815"/>
                <a:gd name="connsiteX3" fmla="*/ 391298 w 400388"/>
                <a:gd name="connsiteY3" fmla="*/ 86354 h 645815"/>
                <a:gd name="connsiteX4" fmla="*/ 395843 w 400388"/>
                <a:gd name="connsiteY4" fmla="*/ 145438 h 645815"/>
                <a:gd name="connsiteX5" fmla="*/ 400388 w 400388"/>
                <a:gd name="connsiteY5" fmla="*/ 161345 h 645815"/>
                <a:gd name="connsiteX6" fmla="*/ 391298 w 400388"/>
                <a:gd name="connsiteY6" fmla="*/ 188615 h 645815"/>
                <a:gd name="connsiteX7" fmla="*/ 375391 w 400388"/>
                <a:gd name="connsiteY7" fmla="*/ 215884 h 645815"/>
                <a:gd name="connsiteX8" fmla="*/ 352666 w 400388"/>
                <a:gd name="connsiteY8" fmla="*/ 243154 h 645815"/>
                <a:gd name="connsiteX9" fmla="*/ 351616 w 400388"/>
                <a:gd name="connsiteY9" fmla="*/ 243463 h 645815"/>
                <a:gd name="connsiteX10" fmla="*/ 347904 w 400388"/>
                <a:gd name="connsiteY10" fmla="*/ 247917 h 645815"/>
                <a:gd name="connsiteX11" fmla="*/ 346853 w 400388"/>
                <a:gd name="connsiteY11" fmla="*/ 248226 h 645815"/>
                <a:gd name="connsiteX12" fmla="*/ 343142 w 400388"/>
                <a:gd name="connsiteY12" fmla="*/ 252679 h 645815"/>
                <a:gd name="connsiteX13" fmla="*/ 304511 w 400388"/>
                <a:gd name="connsiteY13" fmla="*/ 264041 h 645815"/>
                <a:gd name="connsiteX14" fmla="*/ 268151 w 400388"/>
                <a:gd name="connsiteY14" fmla="*/ 284493 h 645815"/>
                <a:gd name="connsiteX15" fmla="*/ 224974 w 400388"/>
                <a:gd name="connsiteY15" fmla="*/ 323125 h 645815"/>
                <a:gd name="connsiteX16" fmla="*/ 210868 w 400388"/>
                <a:gd name="connsiteY16" fmla="*/ 327156 h 645815"/>
                <a:gd name="connsiteX17" fmla="*/ 191321 w 400388"/>
                <a:gd name="connsiteY17" fmla="*/ 349960 h 645815"/>
                <a:gd name="connsiteX18" fmla="*/ 189923 w 400388"/>
                <a:gd name="connsiteY18" fmla="*/ 350799 h 645815"/>
                <a:gd name="connsiteX19" fmla="*/ 186559 w 400388"/>
                <a:gd name="connsiteY19" fmla="*/ 354723 h 645815"/>
                <a:gd name="connsiteX20" fmla="*/ 185159 w 400388"/>
                <a:gd name="connsiteY20" fmla="*/ 355563 h 645815"/>
                <a:gd name="connsiteX21" fmla="*/ 181797 w 400388"/>
                <a:gd name="connsiteY21" fmla="*/ 359485 h 645815"/>
                <a:gd name="connsiteX22" fmla="*/ 179182 w 400388"/>
                <a:gd name="connsiteY22" fmla="*/ 361054 h 645815"/>
                <a:gd name="connsiteX23" fmla="*/ 175414 w 400388"/>
                <a:gd name="connsiteY23" fmla="*/ 381774 h 645815"/>
                <a:gd name="connsiteX24" fmla="*/ 191321 w 400388"/>
                <a:gd name="connsiteY24" fmla="*/ 415861 h 645815"/>
                <a:gd name="connsiteX25" fmla="*/ 202684 w 400388"/>
                <a:gd name="connsiteY25" fmla="*/ 436313 h 645815"/>
                <a:gd name="connsiteX26" fmla="*/ 202684 w 400388"/>
                <a:gd name="connsiteY26" fmla="*/ 447676 h 645815"/>
                <a:gd name="connsiteX27" fmla="*/ 207229 w 400388"/>
                <a:gd name="connsiteY27" fmla="*/ 447676 h 645815"/>
                <a:gd name="connsiteX28" fmla="*/ 207229 w 400388"/>
                <a:gd name="connsiteY28" fmla="*/ 484035 h 645815"/>
                <a:gd name="connsiteX29" fmla="*/ 202684 w 400388"/>
                <a:gd name="connsiteY29" fmla="*/ 506760 h 645815"/>
                <a:gd name="connsiteX30" fmla="*/ 207229 w 400388"/>
                <a:gd name="connsiteY30" fmla="*/ 511305 h 645815"/>
                <a:gd name="connsiteX31" fmla="*/ 202684 w 400388"/>
                <a:gd name="connsiteY31" fmla="*/ 527212 h 645815"/>
                <a:gd name="connsiteX32" fmla="*/ 197923 w 400388"/>
                <a:gd name="connsiteY32" fmla="*/ 531974 h 645815"/>
                <a:gd name="connsiteX33" fmla="*/ 197922 w 400388"/>
                <a:gd name="connsiteY33" fmla="*/ 531975 h 645815"/>
                <a:gd name="connsiteX34" fmla="*/ 182015 w 400388"/>
                <a:gd name="connsiteY34" fmla="*/ 547882 h 645815"/>
                <a:gd name="connsiteX35" fmla="*/ 182014 w 400388"/>
                <a:gd name="connsiteY35" fmla="*/ 547882 h 645815"/>
                <a:gd name="connsiteX36" fmla="*/ 177253 w 400388"/>
                <a:gd name="connsiteY36" fmla="*/ 552644 h 645815"/>
                <a:gd name="connsiteX37" fmla="*/ 149983 w 400388"/>
                <a:gd name="connsiteY37" fmla="*/ 564007 h 645815"/>
                <a:gd name="connsiteX38" fmla="*/ 106806 w 400388"/>
                <a:gd name="connsiteY38" fmla="*/ 586731 h 645815"/>
                <a:gd name="connsiteX39" fmla="*/ 100423 w 400388"/>
                <a:gd name="connsiteY39" fmla="*/ 593114 h 645815"/>
                <a:gd name="connsiteX40" fmla="*/ 100423 w 400388"/>
                <a:gd name="connsiteY40" fmla="*/ 609021 h 645815"/>
                <a:gd name="connsiteX41" fmla="*/ 111785 w 400388"/>
                <a:gd name="connsiteY41" fmla="*/ 613566 h 645815"/>
                <a:gd name="connsiteX42" fmla="*/ 104968 w 400388"/>
                <a:gd name="connsiteY42" fmla="*/ 636290 h 645815"/>
                <a:gd name="connsiteX43" fmla="*/ 101868 w 400388"/>
                <a:gd name="connsiteY43" fmla="*/ 635515 h 645815"/>
                <a:gd name="connsiteX44" fmla="*/ 100206 w 400388"/>
                <a:gd name="connsiteY44" fmla="*/ 641053 h 645815"/>
                <a:gd name="connsiteX45" fmla="*/ 97105 w 400388"/>
                <a:gd name="connsiteY45" fmla="*/ 640278 h 645815"/>
                <a:gd name="connsiteX46" fmla="*/ 95444 w 400388"/>
                <a:gd name="connsiteY46" fmla="*/ 645815 h 645815"/>
                <a:gd name="connsiteX47" fmla="*/ 68174 w 400388"/>
                <a:gd name="connsiteY47" fmla="*/ 638998 h 645815"/>
                <a:gd name="connsiteX48" fmla="*/ 68174 w 400388"/>
                <a:gd name="connsiteY48" fmla="*/ 623091 h 645815"/>
                <a:gd name="connsiteX49" fmla="*/ 63629 w 400388"/>
                <a:gd name="connsiteY49" fmla="*/ 607183 h 645815"/>
                <a:gd name="connsiteX50" fmla="*/ 59084 w 400388"/>
                <a:gd name="connsiteY50" fmla="*/ 591276 h 645815"/>
                <a:gd name="connsiteX51" fmla="*/ 63629 w 400388"/>
                <a:gd name="connsiteY51" fmla="*/ 548099 h 645815"/>
                <a:gd name="connsiteX52" fmla="*/ 52267 w 400388"/>
                <a:gd name="connsiteY52" fmla="*/ 520830 h 645815"/>
                <a:gd name="connsiteX53" fmla="*/ 36360 w 400388"/>
                <a:gd name="connsiteY53" fmla="*/ 461746 h 645815"/>
                <a:gd name="connsiteX54" fmla="*/ 74992 w 400388"/>
                <a:gd name="connsiteY54" fmla="*/ 418569 h 645815"/>
                <a:gd name="connsiteX55" fmla="*/ 86354 w 400388"/>
                <a:gd name="connsiteY55" fmla="*/ 391299 h 645815"/>
                <a:gd name="connsiteX56" fmla="*/ 90899 w 400388"/>
                <a:gd name="connsiteY56" fmla="*/ 386754 h 645815"/>
                <a:gd name="connsiteX57" fmla="*/ 95444 w 400388"/>
                <a:gd name="connsiteY57" fmla="*/ 366302 h 645815"/>
                <a:gd name="connsiteX58" fmla="*/ 90899 w 400388"/>
                <a:gd name="connsiteY58" fmla="*/ 354940 h 645815"/>
                <a:gd name="connsiteX59" fmla="*/ 90899 w 400388"/>
                <a:gd name="connsiteY59" fmla="*/ 323125 h 645815"/>
                <a:gd name="connsiteX60" fmla="*/ 102261 w 400388"/>
                <a:gd name="connsiteY60" fmla="*/ 300401 h 645815"/>
                <a:gd name="connsiteX61" fmla="*/ 102261 w 400388"/>
                <a:gd name="connsiteY61" fmla="*/ 248134 h 645815"/>
                <a:gd name="connsiteX62" fmla="*/ 79537 w 400388"/>
                <a:gd name="connsiteY62" fmla="*/ 236772 h 645815"/>
                <a:gd name="connsiteX63" fmla="*/ 63629 w 400388"/>
                <a:gd name="connsiteY63" fmla="*/ 229954 h 645815"/>
                <a:gd name="connsiteX64" fmla="*/ 52267 w 400388"/>
                <a:gd name="connsiteY64" fmla="*/ 225409 h 645815"/>
                <a:gd name="connsiteX65" fmla="*/ 36360 w 400388"/>
                <a:gd name="connsiteY65" fmla="*/ 214047 h 645815"/>
                <a:gd name="connsiteX66" fmla="*/ 4545 w 400388"/>
                <a:gd name="connsiteY66" fmla="*/ 214047 h 645815"/>
                <a:gd name="connsiteX67" fmla="*/ 4545 w 400388"/>
                <a:gd name="connsiteY67" fmla="*/ 204957 h 645815"/>
                <a:gd name="connsiteX68" fmla="*/ 0 w 400388"/>
                <a:gd name="connsiteY68" fmla="*/ 177688 h 645815"/>
                <a:gd name="connsiteX69" fmla="*/ 5303 w 400388"/>
                <a:gd name="connsiteY69" fmla="*/ 176173 h 645815"/>
                <a:gd name="connsiteX70" fmla="*/ 4762 w 400388"/>
                <a:gd name="connsiteY70" fmla="*/ 172926 h 645815"/>
                <a:gd name="connsiteX71" fmla="*/ 4762 w 400388"/>
                <a:gd name="connsiteY71" fmla="*/ 172926 h 645815"/>
                <a:gd name="connsiteX72" fmla="*/ 4762 w 400388"/>
                <a:gd name="connsiteY72" fmla="*/ 172925 h 645815"/>
                <a:gd name="connsiteX73" fmla="*/ 10065 w 400388"/>
                <a:gd name="connsiteY73" fmla="*/ 171410 h 645815"/>
                <a:gd name="connsiteX74" fmla="*/ 9524 w 400388"/>
                <a:gd name="connsiteY74" fmla="*/ 168163 h 645815"/>
                <a:gd name="connsiteX75" fmla="*/ 120875 w 400388"/>
                <a:gd name="connsiteY75" fmla="*/ 136348 h 645815"/>
                <a:gd name="connsiteX76" fmla="*/ 143600 w 400388"/>
                <a:gd name="connsiteY76" fmla="*/ 152255 h 645815"/>
                <a:gd name="connsiteX77" fmla="*/ 154962 w 400388"/>
                <a:gd name="connsiteY77" fmla="*/ 152255 h 645815"/>
                <a:gd name="connsiteX78" fmla="*/ 170869 w 400388"/>
                <a:gd name="connsiteY78" fmla="*/ 156800 h 645815"/>
                <a:gd name="connsiteX79" fmla="*/ 170869 w 400388"/>
                <a:gd name="connsiteY79" fmla="*/ 172708 h 645815"/>
                <a:gd name="connsiteX80" fmla="*/ 159507 w 400388"/>
                <a:gd name="connsiteY80" fmla="*/ 195432 h 645815"/>
                <a:gd name="connsiteX81" fmla="*/ 164052 w 400388"/>
                <a:gd name="connsiteY81" fmla="*/ 215884 h 645815"/>
                <a:gd name="connsiteX82" fmla="*/ 182242 w 400388"/>
                <a:gd name="connsiteY82" fmla="*/ 237712 h 645815"/>
                <a:gd name="connsiteX83" fmla="*/ 186342 w 400388"/>
                <a:gd name="connsiteY83" fmla="*/ 225409 h 645815"/>
                <a:gd name="connsiteX84" fmla="*/ 189743 w 400388"/>
                <a:gd name="connsiteY84" fmla="*/ 224729 h 645815"/>
                <a:gd name="connsiteX85" fmla="*/ 191104 w 400388"/>
                <a:gd name="connsiteY85" fmla="*/ 220646 h 645815"/>
                <a:gd name="connsiteX86" fmla="*/ 194506 w 400388"/>
                <a:gd name="connsiteY86" fmla="*/ 219966 h 645815"/>
                <a:gd name="connsiteX87" fmla="*/ 195866 w 400388"/>
                <a:gd name="connsiteY87" fmla="*/ 215884 h 645815"/>
                <a:gd name="connsiteX88" fmla="*/ 208443 w 400388"/>
                <a:gd name="connsiteY88" fmla="*/ 213369 h 645815"/>
                <a:gd name="connsiteX89" fmla="*/ 204522 w 400388"/>
                <a:gd name="connsiteY89" fmla="*/ 166325 h 645815"/>
                <a:gd name="connsiteX90" fmla="*/ 186342 w 400388"/>
                <a:gd name="connsiteY90" fmla="*/ 139056 h 645815"/>
                <a:gd name="connsiteX91" fmla="*/ 177253 w 400388"/>
                <a:gd name="connsiteY91" fmla="*/ 127693 h 645815"/>
                <a:gd name="connsiteX92" fmla="*/ 161345 w 400388"/>
                <a:gd name="connsiteY92" fmla="*/ 127693 h 645815"/>
                <a:gd name="connsiteX93" fmla="*/ 149983 w 400388"/>
                <a:gd name="connsiteY93" fmla="*/ 79972 h 645815"/>
                <a:gd name="connsiteX94" fmla="*/ 161345 w 400388"/>
                <a:gd name="connsiteY94" fmla="*/ 52702 h 645815"/>
                <a:gd name="connsiteX95" fmla="*/ 164123 w 400388"/>
                <a:gd name="connsiteY95" fmla="*/ 52702 h 645815"/>
                <a:gd name="connsiteX96" fmla="*/ 166107 w 400388"/>
                <a:gd name="connsiteY96" fmla="*/ 47939 h 645815"/>
                <a:gd name="connsiteX97" fmla="*/ 168885 w 400388"/>
                <a:gd name="connsiteY97" fmla="*/ 47939 h 645815"/>
                <a:gd name="connsiteX98" fmla="*/ 170869 w 400388"/>
                <a:gd name="connsiteY98" fmla="*/ 43177 h 645815"/>
                <a:gd name="connsiteX99" fmla="*/ 195866 w 400388"/>
                <a:gd name="connsiteY99" fmla="*/ 43177 h 645815"/>
                <a:gd name="connsiteX100" fmla="*/ 239043 w 400388"/>
                <a:gd name="connsiteY100" fmla="*/ 49994 h 645815"/>
                <a:gd name="connsiteX101" fmla="*/ 250406 w 400388"/>
                <a:gd name="connsiteY101" fmla="*/ 43177 h 645815"/>
                <a:gd name="connsiteX102" fmla="*/ 277675 w 400388"/>
                <a:gd name="connsiteY102" fmla="*/ 43177 h 645815"/>
                <a:gd name="connsiteX103" fmla="*/ 293582 w 400388"/>
                <a:gd name="connsiteY103" fmla="*/ 34087 h 645815"/>
                <a:gd name="connsiteX104" fmla="*/ 314035 w 400388"/>
                <a:gd name="connsiteY104" fmla="*/ 34087 h 645815"/>
                <a:gd name="connsiteX105" fmla="*/ 352666 w 400388"/>
                <a:gd name="connsiteY105" fmla="*/ 22725 h 64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00388" h="645815">
                  <a:moveTo>
                    <a:pt x="379936" y="0"/>
                  </a:moveTo>
                  <a:lnTo>
                    <a:pt x="391298" y="15907"/>
                  </a:lnTo>
                  <a:lnTo>
                    <a:pt x="384481" y="54539"/>
                  </a:lnTo>
                  <a:lnTo>
                    <a:pt x="391298" y="86354"/>
                  </a:lnTo>
                  <a:lnTo>
                    <a:pt x="395843" y="145438"/>
                  </a:lnTo>
                  <a:lnTo>
                    <a:pt x="400388" y="161345"/>
                  </a:lnTo>
                  <a:lnTo>
                    <a:pt x="391298" y="188615"/>
                  </a:lnTo>
                  <a:lnTo>
                    <a:pt x="375391" y="215884"/>
                  </a:lnTo>
                  <a:lnTo>
                    <a:pt x="352666" y="243154"/>
                  </a:lnTo>
                  <a:lnTo>
                    <a:pt x="351616" y="243463"/>
                  </a:lnTo>
                  <a:lnTo>
                    <a:pt x="347904" y="247917"/>
                  </a:lnTo>
                  <a:lnTo>
                    <a:pt x="346853" y="248226"/>
                  </a:lnTo>
                  <a:lnTo>
                    <a:pt x="343142" y="252679"/>
                  </a:lnTo>
                  <a:lnTo>
                    <a:pt x="304511" y="264041"/>
                  </a:lnTo>
                  <a:lnTo>
                    <a:pt x="268151" y="284493"/>
                  </a:lnTo>
                  <a:lnTo>
                    <a:pt x="224974" y="323125"/>
                  </a:lnTo>
                  <a:lnTo>
                    <a:pt x="210868" y="327156"/>
                  </a:lnTo>
                  <a:lnTo>
                    <a:pt x="191321" y="349960"/>
                  </a:lnTo>
                  <a:lnTo>
                    <a:pt x="189923" y="350799"/>
                  </a:lnTo>
                  <a:lnTo>
                    <a:pt x="186559" y="354723"/>
                  </a:lnTo>
                  <a:lnTo>
                    <a:pt x="185159" y="355563"/>
                  </a:lnTo>
                  <a:lnTo>
                    <a:pt x="181797" y="359485"/>
                  </a:lnTo>
                  <a:lnTo>
                    <a:pt x="179182" y="361054"/>
                  </a:lnTo>
                  <a:lnTo>
                    <a:pt x="175414" y="381774"/>
                  </a:lnTo>
                  <a:lnTo>
                    <a:pt x="191321" y="415861"/>
                  </a:lnTo>
                  <a:lnTo>
                    <a:pt x="202684" y="436313"/>
                  </a:lnTo>
                  <a:lnTo>
                    <a:pt x="202684" y="447676"/>
                  </a:lnTo>
                  <a:lnTo>
                    <a:pt x="207229" y="447676"/>
                  </a:lnTo>
                  <a:lnTo>
                    <a:pt x="207229" y="484035"/>
                  </a:lnTo>
                  <a:lnTo>
                    <a:pt x="202684" y="506760"/>
                  </a:lnTo>
                  <a:lnTo>
                    <a:pt x="207229" y="511305"/>
                  </a:lnTo>
                  <a:lnTo>
                    <a:pt x="202684" y="527212"/>
                  </a:lnTo>
                  <a:lnTo>
                    <a:pt x="197923" y="531974"/>
                  </a:lnTo>
                  <a:lnTo>
                    <a:pt x="197922" y="531975"/>
                  </a:lnTo>
                  <a:lnTo>
                    <a:pt x="182015" y="547882"/>
                  </a:lnTo>
                  <a:lnTo>
                    <a:pt x="182014" y="547882"/>
                  </a:lnTo>
                  <a:lnTo>
                    <a:pt x="177253" y="552644"/>
                  </a:lnTo>
                  <a:lnTo>
                    <a:pt x="149983" y="564007"/>
                  </a:lnTo>
                  <a:lnTo>
                    <a:pt x="106806" y="586731"/>
                  </a:lnTo>
                  <a:lnTo>
                    <a:pt x="100423" y="593114"/>
                  </a:lnTo>
                  <a:lnTo>
                    <a:pt x="100423" y="609021"/>
                  </a:lnTo>
                  <a:lnTo>
                    <a:pt x="111785" y="613566"/>
                  </a:lnTo>
                  <a:lnTo>
                    <a:pt x="104968" y="636290"/>
                  </a:lnTo>
                  <a:lnTo>
                    <a:pt x="101868" y="635515"/>
                  </a:lnTo>
                  <a:lnTo>
                    <a:pt x="100206" y="641053"/>
                  </a:lnTo>
                  <a:lnTo>
                    <a:pt x="97105" y="640278"/>
                  </a:lnTo>
                  <a:lnTo>
                    <a:pt x="95444" y="645815"/>
                  </a:lnTo>
                  <a:lnTo>
                    <a:pt x="68174" y="638998"/>
                  </a:lnTo>
                  <a:lnTo>
                    <a:pt x="68174" y="623091"/>
                  </a:lnTo>
                  <a:lnTo>
                    <a:pt x="63629" y="607183"/>
                  </a:lnTo>
                  <a:lnTo>
                    <a:pt x="59084" y="591276"/>
                  </a:lnTo>
                  <a:lnTo>
                    <a:pt x="63629" y="548099"/>
                  </a:lnTo>
                  <a:lnTo>
                    <a:pt x="52267" y="520830"/>
                  </a:lnTo>
                  <a:lnTo>
                    <a:pt x="36360" y="461746"/>
                  </a:lnTo>
                  <a:lnTo>
                    <a:pt x="74992" y="418569"/>
                  </a:lnTo>
                  <a:lnTo>
                    <a:pt x="86354" y="391299"/>
                  </a:lnTo>
                  <a:lnTo>
                    <a:pt x="90899" y="386754"/>
                  </a:lnTo>
                  <a:lnTo>
                    <a:pt x="95444" y="366302"/>
                  </a:lnTo>
                  <a:lnTo>
                    <a:pt x="90899" y="354940"/>
                  </a:lnTo>
                  <a:lnTo>
                    <a:pt x="90899" y="323125"/>
                  </a:lnTo>
                  <a:lnTo>
                    <a:pt x="102261" y="300401"/>
                  </a:lnTo>
                  <a:lnTo>
                    <a:pt x="102261" y="248134"/>
                  </a:lnTo>
                  <a:lnTo>
                    <a:pt x="79537" y="236772"/>
                  </a:lnTo>
                  <a:lnTo>
                    <a:pt x="63629" y="229954"/>
                  </a:lnTo>
                  <a:lnTo>
                    <a:pt x="52267" y="225409"/>
                  </a:lnTo>
                  <a:lnTo>
                    <a:pt x="36360" y="214047"/>
                  </a:lnTo>
                  <a:lnTo>
                    <a:pt x="4545" y="214047"/>
                  </a:lnTo>
                  <a:lnTo>
                    <a:pt x="4545" y="204957"/>
                  </a:lnTo>
                  <a:lnTo>
                    <a:pt x="0" y="177688"/>
                  </a:lnTo>
                  <a:lnTo>
                    <a:pt x="5303" y="176173"/>
                  </a:lnTo>
                  <a:lnTo>
                    <a:pt x="4762" y="172926"/>
                  </a:lnTo>
                  <a:lnTo>
                    <a:pt x="4762" y="172926"/>
                  </a:lnTo>
                  <a:lnTo>
                    <a:pt x="4762" y="172925"/>
                  </a:lnTo>
                  <a:lnTo>
                    <a:pt x="10065" y="171410"/>
                  </a:lnTo>
                  <a:lnTo>
                    <a:pt x="9524" y="168163"/>
                  </a:lnTo>
                  <a:lnTo>
                    <a:pt x="120875" y="136348"/>
                  </a:lnTo>
                  <a:lnTo>
                    <a:pt x="143600" y="152255"/>
                  </a:lnTo>
                  <a:lnTo>
                    <a:pt x="154962" y="152255"/>
                  </a:lnTo>
                  <a:lnTo>
                    <a:pt x="170869" y="156800"/>
                  </a:lnTo>
                  <a:lnTo>
                    <a:pt x="170869" y="172708"/>
                  </a:lnTo>
                  <a:lnTo>
                    <a:pt x="159507" y="195432"/>
                  </a:lnTo>
                  <a:lnTo>
                    <a:pt x="164052" y="215884"/>
                  </a:lnTo>
                  <a:lnTo>
                    <a:pt x="182242" y="237712"/>
                  </a:lnTo>
                  <a:lnTo>
                    <a:pt x="186342" y="225409"/>
                  </a:lnTo>
                  <a:lnTo>
                    <a:pt x="189743" y="224729"/>
                  </a:lnTo>
                  <a:lnTo>
                    <a:pt x="191104" y="220646"/>
                  </a:lnTo>
                  <a:lnTo>
                    <a:pt x="194506" y="219966"/>
                  </a:lnTo>
                  <a:lnTo>
                    <a:pt x="195866" y="215884"/>
                  </a:lnTo>
                  <a:lnTo>
                    <a:pt x="208443" y="213369"/>
                  </a:lnTo>
                  <a:lnTo>
                    <a:pt x="204522" y="166325"/>
                  </a:lnTo>
                  <a:lnTo>
                    <a:pt x="186342" y="139056"/>
                  </a:lnTo>
                  <a:lnTo>
                    <a:pt x="177253" y="127693"/>
                  </a:lnTo>
                  <a:lnTo>
                    <a:pt x="161345" y="127693"/>
                  </a:lnTo>
                  <a:lnTo>
                    <a:pt x="149983" y="79972"/>
                  </a:lnTo>
                  <a:lnTo>
                    <a:pt x="161345" y="52702"/>
                  </a:lnTo>
                  <a:lnTo>
                    <a:pt x="164123" y="52702"/>
                  </a:lnTo>
                  <a:lnTo>
                    <a:pt x="166107" y="47939"/>
                  </a:lnTo>
                  <a:lnTo>
                    <a:pt x="168885" y="47939"/>
                  </a:lnTo>
                  <a:lnTo>
                    <a:pt x="170869" y="43177"/>
                  </a:lnTo>
                  <a:lnTo>
                    <a:pt x="195866" y="43177"/>
                  </a:lnTo>
                  <a:lnTo>
                    <a:pt x="239043" y="49994"/>
                  </a:lnTo>
                  <a:lnTo>
                    <a:pt x="250406" y="43177"/>
                  </a:lnTo>
                  <a:lnTo>
                    <a:pt x="277675" y="43177"/>
                  </a:lnTo>
                  <a:lnTo>
                    <a:pt x="293582" y="34087"/>
                  </a:lnTo>
                  <a:lnTo>
                    <a:pt x="314035" y="34087"/>
                  </a:lnTo>
                  <a:lnTo>
                    <a:pt x="352666"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0" name="Freeform 439"/>
            <p:cNvSpPr>
              <a:spLocks/>
            </p:cNvSpPr>
            <p:nvPr/>
          </p:nvSpPr>
          <p:spPr bwMode="auto">
            <a:xfrm>
              <a:off x="5195634" y="3982403"/>
              <a:ext cx="49508" cy="77223"/>
            </a:xfrm>
            <a:custGeom>
              <a:avLst/>
              <a:gdLst>
                <a:gd name="connsiteX0" fmla="*/ 38741 w 66010"/>
                <a:gd name="connsiteY0" fmla="*/ 0 h 102964"/>
                <a:gd name="connsiteX1" fmla="*/ 54648 w 66010"/>
                <a:gd name="connsiteY1" fmla="*/ 6818 h 102964"/>
                <a:gd name="connsiteX2" fmla="*/ 61465 w 66010"/>
                <a:gd name="connsiteY2" fmla="*/ 15908 h 102964"/>
                <a:gd name="connsiteX3" fmla="*/ 66010 w 66010"/>
                <a:gd name="connsiteY3" fmla="*/ 27270 h 102964"/>
                <a:gd name="connsiteX4" fmla="*/ 66010 w 66010"/>
                <a:gd name="connsiteY4" fmla="*/ 38632 h 102964"/>
                <a:gd name="connsiteX5" fmla="*/ 63629 w 66010"/>
                <a:gd name="connsiteY5" fmla="*/ 39585 h 102964"/>
                <a:gd name="connsiteX6" fmla="*/ 63629 w 66010"/>
                <a:gd name="connsiteY6" fmla="*/ 49878 h 102964"/>
                <a:gd name="connsiteX7" fmla="*/ 52267 w 66010"/>
                <a:gd name="connsiteY7" fmla="*/ 55466 h 102964"/>
                <a:gd name="connsiteX8" fmla="*/ 43177 w 66010"/>
                <a:gd name="connsiteY8" fmla="*/ 83406 h 102964"/>
                <a:gd name="connsiteX9" fmla="*/ 27270 w 66010"/>
                <a:gd name="connsiteY9" fmla="*/ 94582 h 102964"/>
                <a:gd name="connsiteX10" fmla="*/ 9090 w 66010"/>
                <a:gd name="connsiteY10" fmla="*/ 102964 h 102964"/>
                <a:gd name="connsiteX11" fmla="*/ 9090 w 66010"/>
                <a:gd name="connsiteY11" fmla="*/ 49878 h 102964"/>
                <a:gd name="connsiteX12" fmla="*/ 0 w 66010"/>
                <a:gd name="connsiteY12" fmla="*/ 30320 h 102964"/>
                <a:gd name="connsiteX13" fmla="*/ 6722 w 66010"/>
                <a:gd name="connsiteY13" fmla="*/ 30320 h 102964"/>
                <a:gd name="connsiteX14" fmla="*/ 2381 w 66010"/>
                <a:gd name="connsiteY14" fmla="*/ 22725 h 102964"/>
                <a:gd name="connsiteX15" fmla="*/ 22833 w 66010"/>
                <a:gd name="connsiteY15" fmla="*/ 22725 h 102964"/>
                <a:gd name="connsiteX16" fmla="*/ 33245 w 66010"/>
                <a:gd name="connsiteY16" fmla="*/ 7852 h 102964"/>
                <a:gd name="connsiteX17" fmla="*/ 36360 w 66010"/>
                <a:gd name="connsiteY17" fmla="*/ 2380 h 102964"/>
                <a:gd name="connsiteX18" fmla="*/ 36882 w 66010"/>
                <a:gd name="connsiteY18" fmla="*/ 2655 h 10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6010" h="102964">
                  <a:moveTo>
                    <a:pt x="38741" y="0"/>
                  </a:moveTo>
                  <a:lnTo>
                    <a:pt x="54648" y="6818"/>
                  </a:lnTo>
                  <a:lnTo>
                    <a:pt x="61465" y="15908"/>
                  </a:lnTo>
                  <a:lnTo>
                    <a:pt x="66010" y="27270"/>
                  </a:lnTo>
                  <a:lnTo>
                    <a:pt x="66010" y="38632"/>
                  </a:lnTo>
                  <a:lnTo>
                    <a:pt x="63629" y="39585"/>
                  </a:lnTo>
                  <a:lnTo>
                    <a:pt x="63629" y="49878"/>
                  </a:lnTo>
                  <a:lnTo>
                    <a:pt x="52267" y="55466"/>
                  </a:lnTo>
                  <a:lnTo>
                    <a:pt x="43177" y="83406"/>
                  </a:lnTo>
                  <a:lnTo>
                    <a:pt x="27270" y="94582"/>
                  </a:lnTo>
                  <a:lnTo>
                    <a:pt x="9090" y="102964"/>
                  </a:lnTo>
                  <a:lnTo>
                    <a:pt x="9090" y="49878"/>
                  </a:lnTo>
                  <a:lnTo>
                    <a:pt x="0" y="30320"/>
                  </a:lnTo>
                  <a:lnTo>
                    <a:pt x="6722" y="30320"/>
                  </a:lnTo>
                  <a:lnTo>
                    <a:pt x="2381" y="22725"/>
                  </a:lnTo>
                  <a:lnTo>
                    <a:pt x="22833" y="22725"/>
                  </a:lnTo>
                  <a:lnTo>
                    <a:pt x="33245" y="7852"/>
                  </a:lnTo>
                  <a:lnTo>
                    <a:pt x="36360" y="2380"/>
                  </a:lnTo>
                  <a:lnTo>
                    <a:pt x="36882" y="265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9" name="Freeform 438"/>
            <p:cNvSpPr>
              <a:spLocks/>
            </p:cNvSpPr>
            <p:nvPr/>
          </p:nvSpPr>
          <p:spPr bwMode="auto">
            <a:xfrm>
              <a:off x="4997931" y="4145938"/>
              <a:ext cx="325694" cy="276349"/>
            </a:xfrm>
            <a:custGeom>
              <a:avLst/>
              <a:gdLst>
                <a:gd name="connsiteX0" fmla="*/ 316090 w 434258"/>
                <a:gd name="connsiteY0" fmla="*/ 0 h 368465"/>
                <a:gd name="connsiteX1" fmla="*/ 331997 w 434258"/>
                <a:gd name="connsiteY1" fmla="*/ 0 h 368465"/>
                <a:gd name="connsiteX2" fmla="*/ 347905 w 434258"/>
                <a:gd name="connsiteY2" fmla="*/ 11363 h 368465"/>
                <a:gd name="connsiteX3" fmla="*/ 359267 w 434258"/>
                <a:gd name="connsiteY3" fmla="*/ 15908 h 368465"/>
                <a:gd name="connsiteX4" fmla="*/ 386536 w 434258"/>
                <a:gd name="connsiteY4" fmla="*/ 27270 h 368465"/>
                <a:gd name="connsiteX5" fmla="*/ 406989 w 434258"/>
                <a:gd name="connsiteY5" fmla="*/ 31815 h 368465"/>
                <a:gd name="connsiteX6" fmla="*/ 422896 w 434258"/>
                <a:gd name="connsiteY6" fmla="*/ 54539 h 368465"/>
                <a:gd name="connsiteX7" fmla="*/ 434258 w 434258"/>
                <a:gd name="connsiteY7" fmla="*/ 81809 h 368465"/>
                <a:gd name="connsiteX8" fmla="*/ 428454 w 434258"/>
                <a:gd name="connsiteY8" fmla="*/ 86452 h 368465"/>
                <a:gd name="connsiteX9" fmla="*/ 429496 w 434258"/>
                <a:gd name="connsiteY9" fmla="*/ 88952 h 368465"/>
                <a:gd name="connsiteX10" fmla="*/ 422398 w 434258"/>
                <a:gd name="connsiteY10" fmla="*/ 94630 h 368465"/>
                <a:gd name="connsiteX11" fmla="*/ 418351 w 434258"/>
                <a:gd name="connsiteY11" fmla="*/ 124986 h 368465"/>
                <a:gd name="connsiteX12" fmla="*/ 422896 w 434258"/>
                <a:gd name="connsiteY12" fmla="*/ 156800 h 368465"/>
                <a:gd name="connsiteX13" fmla="*/ 417989 w 434258"/>
                <a:gd name="connsiteY13" fmla="*/ 162933 h 368465"/>
                <a:gd name="connsiteX14" fmla="*/ 418134 w 434258"/>
                <a:gd name="connsiteY14" fmla="*/ 163943 h 368465"/>
                <a:gd name="connsiteX15" fmla="*/ 413038 w 434258"/>
                <a:gd name="connsiteY15" fmla="*/ 170313 h 368465"/>
                <a:gd name="connsiteX16" fmla="*/ 402444 w 434258"/>
                <a:gd name="connsiteY16" fmla="*/ 199977 h 368465"/>
                <a:gd name="connsiteX17" fmla="*/ 422896 w 434258"/>
                <a:gd name="connsiteY17" fmla="*/ 211340 h 368465"/>
                <a:gd name="connsiteX18" fmla="*/ 411260 w 434258"/>
                <a:gd name="connsiteY18" fmla="*/ 214664 h 368465"/>
                <a:gd name="connsiteX19" fmla="*/ 418134 w 434258"/>
                <a:gd name="connsiteY19" fmla="*/ 218483 h 368465"/>
                <a:gd name="connsiteX20" fmla="*/ 312465 w 434258"/>
                <a:gd name="connsiteY20" fmla="*/ 248674 h 368465"/>
                <a:gd name="connsiteX21" fmla="*/ 316090 w 434258"/>
                <a:gd name="connsiteY21" fmla="*/ 270424 h 368465"/>
                <a:gd name="connsiteX22" fmla="*/ 310276 w 434258"/>
                <a:gd name="connsiteY22" fmla="*/ 271254 h 368465"/>
                <a:gd name="connsiteX23" fmla="*/ 311328 w 434258"/>
                <a:gd name="connsiteY23" fmla="*/ 277567 h 368465"/>
                <a:gd name="connsiteX24" fmla="*/ 279514 w 434258"/>
                <a:gd name="connsiteY24" fmla="*/ 282112 h 368465"/>
                <a:gd name="connsiteX25" fmla="*/ 264797 w 434258"/>
                <a:gd name="connsiteY25" fmla="*/ 296828 h 368465"/>
                <a:gd name="connsiteX26" fmla="*/ 261551 w 434258"/>
                <a:gd name="connsiteY26" fmla="*/ 302238 h 368465"/>
                <a:gd name="connsiteX27" fmla="*/ 260976 w 434258"/>
                <a:gd name="connsiteY27" fmla="*/ 302402 h 368465"/>
                <a:gd name="connsiteX28" fmla="*/ 256789 w 434258"/>
                <a:gd name="connsiteY28" fmla="*/ 309381 h 368465"/>
                <a:gd name="connsiteX29" fmla="*/ 240882 w 434258"/>
                <a:gd name="connsiteY29" fmla="*/ 313926 h 368465"/>
                <a:gd name="connsiteX30" fmla="*/ 209067 w 434258"/>
                <a:gd name="connsiteY30" fmla="*/ 345741 h 368465"/>
                <a:gd name="connsiteX31" fmla="*/ 193160 w 434258"/>
                <a:gd name="connsiteY31" fmla="*/ 368465 h 368465"/>
                <a:gd name="connsiteX32" fmla="*/ 177253 w 434258"/>
                <a:gd name="connsiteY32" fmla="*/ 368465 h 368465"/>
                <a:gd name="connsiteX33" fmla="*/ 165890 w 434258"/>
                <a:gd name="connsiteY33" fmla="*/ 368465 h 368465"/>
                <a:gd name="connsiteX34" fmla="*/ 122713 w 434258"/>
                <a:gd name="connsiteY34" fmla="*/ 361648 h 368465"/>
                <a:gd name="connsiteX35" fmla="*/ 118168 w 434258"/>
                <a:gd name="connsiteY35" fmla="*/ 357103 h 368465"/>
                <a:gd name="connsiteX36" fmla="*/ 102261 w 434258"/>
                <a:gd name="connsiteY36" fmla="*/ 345741 h 368465"/>
                <a:gd name="connsiteX37" fmla="*/ 79537 w 434258"/>
                <a:gd name="connsiteY37" fmla="*/ 345741 h 368465"/>
                <a:gd name="connsiteX38" fmla="*/ 47722 w 434258"/>
                <a:gd name="connsiteY38" fmla="*/ 352558 h 368465"/>
                <a:gd name="connsiteX39" fmla="*/ 27270 w 434258"/>
                <a:gd name="connsiteY39" fmla="*/ 329833 h 368465"/>
                <a:gd name="connsiteX40" fmla="*/ 0 w 434258"/>
                <a:gd name="connsiteY40" fmla="*/ 298019 h 368465"/>
                <a:gd name="connsiteX41" fmla="*/ 4545 w 434258"/>
                <a:gd name="connsiteY41" fmla="*/ 179851 h 368465"/>
                <a:gd name="connsiteX42" fmla="*/ 9033 w 434258"/>
                <a:gd name="connsiteY42" fmla="*/ 179851 h 368465"/>
                <a:gd name="connsiteX43" fmla="*/ 9307 w 434258"/>
                <a:gd name="connsiteY43" fmla="*/ 172708 h 368465"/>
                <a:gd name="connsiteX44" fmla="*/ 79537 w 434258"/>
                <a:gd name="connsiteY44" fmla="*/ 172708 h 368465"/>
                <a:gd name="connsiteX45" fmla="*/ 79537 w 434258"/>
                <a:gd name="connsiteY45" fmla="*/ 168488 h 368465"/>
                <a:gd name="connsiteX46" fmla="*/ 86354 w 434258"/>
                <a:gd name="connsiteY46" fmla="*/ 152581 h 368465"/>
                <a:gd name="connsiteX47" fmla="*/ 74992 w 434258"/>
                <a:gd name="connsiteY47" fmla="*/ 132129 h 368465"/>
                <a:gd name="connsiteX48" fmla="*/ 79537 w 434258"/>
                <a:gd name="connsiteY48" fmla="*/ 116222 h 368465"/>
                <a:gd name="connsiteX49" fmla="*/ 74992 w 434258"/>
                <a:gd name="connsiteY49" fmla="*/ 104859 h 368465"/>
                <a:gd name="connsiteX50" fmla="*/ 82611 w 434258"/>
                <a:gd name="connsiteY50" fmla="*/ 104859 h 368465"/>
                <a:gd name="connsiteX51" fmla="*/ 79754 w 434258"/>
                <a:gd name="connsiteY51" fmla="*/ 97716 h 368465"/>
                <a:gd name="connsiteX52" fmla="*/ 95661 w 434258"/>
                <a:gd name="connsiteY52" fmla="*/ 97716 h 368465"/>
                <a:gd name="connsiteX53" fmla="*/ 95661 w 434258"/>
                <a:gd name="connsiteY53" fmla="*/ 113624 h 368465"/>
                <a:gd name="connsiteX54" fmla="*/ 111568 w 434258"/>
                <a:gd name="connsiteY54" fmla="*/ 109079 h 368465"/>
                <a:gd name="connsiteX55" fmla="*/ 138838 w 434258"/>
                <a:gd name="connsiteY55" fmla="*/ 113624 h 368465"/>
                <a:gd name="connsiteX56" fmla="*/ 150200 w 434258"/>
                <a:gd name="connsiteY56" fmla="*/ 129531 h 368465"/>
                <a:gd name="connsiteX57" fmla="*/ 177470 w 434258"/>
                <a:gd name="connsiteY57" fmla="*/ 134076 h 368465"/>
                <a:gd name="connsiteX58" fmla="*/ 202467 w 434258"/>
                <a:gd name="connsiteY58" fmla="*/ 124986 h 368465"/>
                <a:gd name="connsiteX59" fmla="*/ 209284 w 434258"/>
                <a:gd name="connsiteY59" fmla="*/ 140893 h 368465"/>
                <a:gd name="connsiteX60" fmla="*/ 236554 w 434258"/>
                <a:gd name="connsiteY60" fmla="*/ 145438 h 368465"/>
                <a:gd name="connsiteX61" fmla="*/ 252461 w 434258"/>
                <a:gd name="connsiteY61" fmla="*/ 161345 h 368465"/>
                <a:gd name="connsiteX62" fmla="*/ 268368 w 434258"/>
                <a:gd name="connsiteY62" fmla="*/ 184070 h 368465"/>
                <a:gd name="connsiteX63" fmla="*/ 289615 w 434258"/>
                <a:gd name="connsiteY63" fmla="*/ 184070 h 368465"/>
                <a:gd name="connsiteX64" fmla="*/ 284058 w 434258"/>
                <a:gd name="connsiteY64" fmla="*/ 152581 h 368465"/>
                <a:gd name="connsiteX65" fmla="*/ 272696 w 434258"/>
                <a:gd name="connsiteY65" fmla="*/ 159398 h 368465"/>
                <a:gd name="connsiteX66" fmla="*/ 252244 w 434258"/>
                <a:gd name="connsiteY66" fmla="*/ 141219 h 368465"/>
                <a:gd name="connsiteX67" fmla="*/ 240882 w 434258"/>
                <a:gd name="connsiteY67" fmla="*/ 136674 h 368465"/>
                <a:gd name="connsiteX68" fmla="*/ 247699 w 434258"/>
                <a:gd name="connsiteY68" fmla="*/ 98042 h 368465"/>
                <a:gd name="connsiteX69" fmla="*/ 252244 w 434258"/>
                <a:gd name="connsiteY69" fmla="*/ 57137 h 368465"/>
                <a:gd name="connsiteX70" fmla="*/ 240882 w 434258"/>
                <a:gd name="connsiteY70" fmla="*/ 38958 h 368465"/>
                <a:gd name="connsiteX71" fmla="*/ 252244 w 434258"/>
                <a:gd name="connsiteY71" fmla="*/ 18506 h 368465"/>
                <a:gd name="connsiteX72" fmla="*/ 253264 w 434258"/>
                <a:gd name="connsiteY72" fmla="*/ 18098 h 368465"/>
                <a:gd name="connsiteX73" fmla="*/ 257006 w 434258"/>
                <a:gd name="connsiteY73" fmla="*/ 11363 h 368465"/>
                <a:gd name="connsiteX74" fmla="*/ 268368 w 434258"/>
                <a:gd name="connsiteY74" fmla="*/ 6818 h 36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34258" h="368465">
                  <a:moveTo>
                    <a:pt x="316090" y="0"/>
                  </a:moveTo>
                  <a:lnTo>
                    <a:pt x="331997" y="0"/>
                  </a:lnTo>
                  <a:lnTo>
                    <a:pt x="347905" y="11363"/>
                  </a:lnTo>
                  <a:lnTo>
                    <a:pt x="359267" y="15908"/>
                  </a:lnTo>
                  <a:lnTo>
                    <a:pt x="386536" y="27270"/>
                  </a:lnTo>
                  <a:lnTo>
                    <a:pt x="406989" y="31815"/>
                  </a:lnTo>
                  <a:lnTo>
                    <a:pt x="422896" y="54539"/>
                  </a:lnTo>
                  <a:lnTo>
                    <a:pt x="434258" y="81809"/>
                  </a:lnTo>
                  <a:lnTo>
                    <a:pt x="428454" y="86452"/>
                  </a:lnTo>
                  <a:lnTo>
                    <a:pt x="429496" y="88952"/>
                  </a:lnTo>
                  <a:lnTo>
                    <a:pt x="422398" y="94630"/>
                  </a:lnTo>
                  <a:lnTo>
                    <a:pt x="418351" y="124986"/>
                  </a:lnTo>
                  <a:lnTo>
                    <a:pt x="422896" y="156800"/>
                  </a:lnTo>
                  <a:lnTo>
                    <a:pt x="417989" y="162933"/>
                  </a:lnTo>
                  <a:lnTo>
                    <a:pt x="418134" y="163943"/>
                  </a:lnTo>
                  <a:lnTo>
                    <a:pt x="413038" y="170313"/>
                  </a:lnTo>
                  <a:lnTo>
                    <a:pt x="402444" y="199977"/>
                  </a:lnTo>
                  <a:lnTo>
                    <a:pt x="422896" y="211340"/>
                  </a:lnTo>
                  <a:lnTo>
                    <a:pt x="411260" y="214664"/>
                  </a:lnTo>
                  <a:lnTo>
                    <a:pt x="418134" y="218483"/>
                  </a:lnTo>
                  <a:lnTo>
                    <a:pt x="312465" y="248674"/>
                  </a:lnTo>
                  <a:lnTo>
                    <a:pt x="316090" y="270424"/>
                  </a:lnTo>
                  <a:lnTo>
                    <a:pt x="310276" y="271254"/>
                  </a:lnTo>
                  <a:lnTo>
                    <a:pt x="311328" y="277567"/>
                  </a:lnTo>
                  <a:lnTo>
                    <a:pt x="279514" y="282112"/>
                  </a:lnTo>
                  <a:lnTo>
                    <a:pt x="264797" y="296828"/>
                  </a:lnTo>
                  <a:lnTo>
                    <a:pt x="261551" y="302238"/>
                  </a:lnTo>
                  <a:lnTo>
                    <a:pt x="260976" y="302402"/>
                  </a:lnTo>
                  <a:lnTo>
                    <a:pt x="256789" y="309381"/>
                  </a:lnTo>
                  <a:lnTo>
                    <a:pt x="240882" y="313926"/>
                  </a:lnTo>
                  <a:lnTo>
                    <a:pt x="209067" y="345741"/>
                  </a:lnTo>
                  <a:lnTo>
                    <a:pt x="193160" y="368465"/>
                  </a:lnTo>
                  <a:lnTo>
                    <a:pt x="177253" y="368465"/>
                  </a:lnTo>
                  <a:lnTo>
                    <a:pt x="165890" y="368465"/>
                  </a:lnTo>
                  <a:lnTo>
                    <a:pt x="122713" y="361648"/>
                  </a:lnTo>
                  <a:lnTo>
                    <a:pt x="118168" y="357103"/>
                  </a:lnTo>
                  <a:lnTo>
                    <a:pt x="102261" y="345741"/>
                  </a:lnTo>
                  <a:lnTo>
                    <a:pt x="79537" y="345741"/>
                  </a:lnTo>
                  <a:lnTo>
                    <a:pt x="47722" y="352558"/>
                  </a:lnTo>
                  <a:lnTo>
                    <a:pt x="27270" y="329833"/>
                  </a:lnTo>
                  <a:lnTo>
                    <a:pt x="0" y="298019"/>
                  </a:lnTo>
                  <a:lnTo>
                    <a:pt x="4545" y="179851"/>
                  </a:lnTo>
                  <a:lnTo>
                    <a:pt x="9033" y="179851"/>
                  </a:lnTo>
                  <a:lnTo>
                    <a:pt x="9307" y="172708"/>
                  </a:lnTo>
                  <a:lnTo>
                    <a:pt x="79537" y="172708"/>
                  </a:lnTo>
                  <a:lnTo>
                    <a:pt x="79537" y="168488"/>
                  </a:lnTo>
                  <a:lnTo>
                    <a:pt x="86354" y="152581"/>
                  </a:lnTo>
                  <a:lnTo>
                    <a:pt x="74992" y="132129"/>
                  </a:lnTo>
                  <a:lnTo>
                    <a:pt x="79537" y="116222"/>
                  </a:lnTo>
                  <a:lnTo>
                    <a:pt x="74992" y="104859"/>
                  </a:lnTo>
                  <a:lnTo>
                    <a:pt x="82611" y="104859"/>
                  </a:lnTo>
                  <a:lnTo>
                    <a:pt x="79754" y="97716"/>
                  </a:lnTo>
                  <a:lnTo>
                    <a:pt x="95661" y="97716"/>
                  </a:lnTo>
                  <a:lnTo>
                    <a:pt x="95661" y="113624"/>
                  </a:lnTo>
                  <a:lnTo>
                    <a:pt x="111568" y="109079"/>
                  </a:lnTo>
                  <a:lnTo>
                    <a:pt x="138838" y="113624"/>
                  </a:lnTo>
                  <a:lnTo>
                    <a:pt x="150200" y="129531"/>
                  </a:lnTo>
                  <a:lnTo>
                    <a:pt x="177470" y="134076"/>
                  </a:lnTo>
                  <a:lnTo>
                    <a:pt x="202467" y="124986"/>
                  </a:lnTo>
                  <a:lnTo>
                    <a:pt x="209284" y="140893"/>
                  </a:lnTo>
                  <a:lnTo>
                    <a:pt x="236554" y="145438"/>
                  </a:lnTo>
                  <a:lnTo>
                    <a:pt x="252461" y="161345"/>
                  </a:lnTo>
                  <a:lnTo>
                    <a:pt x="268368" y="184070"/>
                  </a:lnTo>
                  <a:lnTo>
                    <a:pt x="289615" y="184070"/>
                  </a:lnTo>
                  <a:lnTo>
                    <a:pt x="284058" y="152581"/>
                  </a:lnTo>
                  <a:lnTo>
                    <a:pt x="272696" y="159398"/>
                  </a:lnTo>
                  <a:lnTo>
                    <a:pt x="252244" y="141219"/>
                  </a:lnTo>
                  <a:lnTo>
                    <a:pt x="240882" y="136674"/>
                  </a:lnTo>
                  <a:lnTo>
                    <a:pt x="247699" y="98042"/>
                  </a:lnTo>
                  <a:lnTo>
                    <a:pt x="252244" y="57137"/>
                  </a:lnTo>
                  <a:lnTo>
                    <a:pt x="240882" y="38958"/>
                  </a:lnTo>
                  <a:lnTo>
                    <a:pt x="252244" y="18506"/>
                  </a:lnTo>
                  <a:lnTo>
                    <a:pt x="253264" y="18098"/>
                  </a:lnTo>
                  <a:lnTo>
                    <a:pt x="257006" y="11363"/>
                  </a:lnTo>
                  <a:lnTo>
                    <a:pt x="268368" y="681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8" name="Freeform 437"/>
            <p:cNvSpPr>
              <a:spLocks/>
            </p:cNvSpPr>
            <p:nvPr/>
          </p:nvSpPr>
          <p:spPr bwMode="auto">
            <a:xfrm>
              <a:off x="4938113" y="4401264"/>
              <a:ext cx="281952" cy="292258"/>
            </a:xfrm>
            <a:custGeom>
              <a:avLst/>
              <a:gdLst>
                <a:gd name="connsiteX0" fmla="*/ 214591 w 375936"/>
                <a:gd name="connsiteY0" fmla="*/ 0 h 389677"/>
                <a:gd name="connsiteX1" fmla="*/ 219136 w 375936"/>
                <a:gd name="connsiteY1" fmla="*/ 4545 h 389677"/>
                <a:gd name="connsiteX2" fmla="*/ 235044 w 375936"/>
                <a:gd name="connsiteY2" fmla="*/ 31815 h 389677"/>
                <a:gd name="connsiteX3" fmla="*/ 241861 w 375936"/>
                <a:gd name="connsiteY3" fmla="*/ 43177 h 389677"/>
                <a:gd name="connsiteX4" fmla="*/ 250951 w 375936"/>
                <a:gd name="connsiteY4" fmla="*/ 65902 h 389677"/>
                <a:gd name="connsiteX5" fmla="*/ 294128 w 375936"/>
                <a:gd name="connsiteY5" fmla="*/ 106806 h 389677"/>
                <a:gd name="connsiteX6" fmla="*/ 310035 w 375936"/>
                <a:gd name="connsiteY6" fmla="*/ 113624 h 389677"/>
                <a:gd name="connsiteX7" fmla="*/ 310035 w 375936"/>
                <a:gd name="connsiteY7" fmla="*/ 124986 h 389677"/>
                <a:gd name="connsiteX8" fmla="*/ 321397 w 375936"/>
                <a:gd name="connsiteY8" fmla="*/ 149983 h 389677"/>
                <a:gd name="connsiteX9" fmla="*/ 353212 w 375936"/>
                <a:gd name="connsiteY9" fmla="*/ 156800 h 389677"/>
                <a:gd name="connsiteX10" fmla="*/ 375936 w 375936"/>
                <a:gd name="connsiteY10" fmla="*/ 172708 h 389677"/>
                <a:gd name="connsiteX11" fmla="*/ 368328 w 375936"/>
                <a:gd name="connsiteY11" fmla="*/ 177146 h 389677"/>
                <a:gd name="connsiteX12" fmla="*/ 368791 w 375936"/>
                <a:gd name="connsiteY12" fmla="*/ 177470 h 389677"/>
                <a:gd name="connsiteX13" fmla="*/ 365824 w 375936"/>
                <a:gd name="connsiteY13" fmla="*/ 179201 h 389677"/>
                <a:gd name="connsiteX14" fmla="*/ 373555 w 375936"/>
                <a:gd name="connsiteY14" fmla="*/ 184613 h 389677"/>
                <a:gd name="connsiteX15" fmla="*/ 365947 w 375936"/>
                <a:gd name="connsiteY15" fmla="*/ 189051 h 389677"/>
                <a:gd name="connsiteX16" fmla="*/ 366410 w 375936"/>
                <a:gd name="connsiteY16" fmla="*/ 189375 h 389677"/>
                <a:gd name="connsiteX17" fmla="*/ 354350 w 375936"/>
                <a:gd name="connsiteY17" fmla="*/ 196410 h 389677"/>
                <a:gd name="connsiteX18" fmla="*/ 354504 w 375936"/>
                <a:gd name="connsiteY18" fmla="*/ 196518 h 389677"/>
                <a:gd name="connsiteX19" fmla="*/ 316125 w 375936"/>
                <a:gd name="connsiteY19" fmla="*/ 218906 h 389677"/>
                <a:gd name="connsiteX20" fmla="*/ 287202 w 375936"/>
                <a:gd name="connsiteY20" fmla="*/ 243697 h 389677"/>
                <a:gd name="connsiteX21" fmla="*/ 275839 w 375936"/>
                <a:gd name="connsiteY21" fmla="*/ 270966 h 389677"/>
                <a:gd name="connsiteX22" fmla="*/ 266750 w 375936"/>
                <a:gd name="connsiteY22" fmla="*/ 286874 h 389677"/>
                <a:gd name="connsiteX23" fmla="*/ 261755 w 375936"/>
                <a:gd name="connsiteY23" fmla="*/ 287873 h 389677"/>
                <a:gd name="connsiteX24" fmla="*/ 259605 w 375936"/>
                <a:gd name="connsiteY24" fmla="*/ 291636 h 389677"/>
                <a:gd name="connsiteX25" fmla="*/ 255766 w 375936"/>
                <a:gd name="connsiteY25" fmla="*/ 292404 h 389677"/>
                <a:gd name="connsiteX26" fmla="*/ 254844 w 375936"/>
                <a:gd name="connsiteY26" fmla="*/ 294017 h 389677"/>
                <a:gd name="connsiteX27" fmla="*/ 249849 w 375936"/>
                <a:gd name="connsiteY27" fmla="*/ 295016 h 389677"/>
                <a:gd name="connsiteX28" fmla="*/ 247699 w 375936"/>
                <a:gd name="connsiteY28" fmla="*/ 298779 h 389677"/>
                <a:gd name="connsiteX29" fmla="*/ 241572 w 375936"/>
                <a:gd name="connsiteY29" fmla="*/ 300005 h 389677"/>
                <a:gd name="connsiteX30" fmla="*/ 239480 w 375936"/>
                <a:gd name="connsiteY30" fmla="*/ 307326 h 389677"/>
                <a:gd name="connsiteX31" fmla="*/ 232663 w 375936"/>
                <a:gd name="connsiteY31" fmla="*/ 318688 h 389677"/>
                <a:gd name="connsiteX32" fmla="*/ 226232 w 375936"/>
                <a:gd name="connsiteY32" fmla="*/ 322261 h 389677"/>
                <a:gd name="connsiteX33" fmla="*/ 225518 w 375936"/>
                <a:gd name="connsiteY33" fmla="*/ 323450 h 389677"/>
                <a:gd name="connsiteX34" fmla="*/ 214089 w 375936"/>
                <a:gd name="connsiteY34" fmla="*/ 329799 h 389677"/>
                <a:gd name="connsiteX35" fmla="*/ 213612 w 375936"/>
                <a:gd name="connsiteY35" fmla="*/ 330593 h 389677"/>
                <a:gd name="connsiteX36" fmla="*/ 193159 w 375936"/>
                <a:gd name="connsiteY36" fmla="*/ 341955 h 389677"/>
                <a:gd name="connsiteX37" fmla="*/ 161345 w 375936"/>
                <a:gd name="connsiteY37" fmla="*/ 341955 h 389677"/>
                <a:gd name="connsiteX38" fmla="*/ 145438 w 375936"/>
                <a:gd name="connsiteY38" fmla="*/ 330593 h 389677"/>
                <a:gd name="connsiteX39" fmla="*/ 129531 w 375936"/>
                <a:gd name="connsiteY39" fmla="*/ 326048 h 389677"/>
                <a:gd name="connsiteX40" fmla="*/ 128500 w 375936"/>
                <a:gd name="connsiteY40" fmla="*/ 326564 h 389677"/>
                <a:gd name="connsiteX41" fmla="*/ 121312 w 375936"/>
                <a:gd name="connsiteY41" fmla="*/ 339140 h 389677"/>
                <a:gd name="connsiteX42" fmla="*/ 105405 w 375936"/>
                <a:gd name="connsiteY42" fmla="*/ 350503 h 389677"/>
                <a:gd name="connsiteX43" fmla="*/ 82680 w 375936"/>
                <a:gd name="connsiteY43" fmla="*/ 373227 h 389677"/>
                <a:gd name="connsiteX44" fmla="*/ 79821 w 375936"/>
                <a:gd name="connsiteY44" fmla="*/ 373704 h 389677"/>
                <a:gd name="connsiteX45" fmla="*/ 75535 w 375936"/>
                <a:gd name="connsiteY45" fmla="*/ 377989 h 389677"/>
                <a:gd name="connsiteX46" fmla="*/ 72679 w 375936"/>
                <a:gd name="connsiteY46" fmla="*/ 378465 h 389677"/>
                <a:gd name="connsiteX47" fmla="*/ 70774 w 375936"/>
                <a:gd name="connsiteY47" fmla="*/ 380370 h 389677"/>
                <a:gd name="connsiteX48" fmla="*/ 67915 w 375936"/>
                <a:gd name="connsiteY48" fmla="*/ 380847 h 389677"/>
                <a:gd name="connsiteX49" fmla="*/ 63629 w 375936"/>
                <a:gd name="connsiteY49" fmla="*/ 385132 h 389677"/>
                <a:gd name="connsiteX50" fmla="*/ 36360 w 375936"/>
                <a:gd name="connsiteY50" fmla="*/ 389677 h 389677"/>
                <a:gd name="connsiteX51" fmla="*/ 31815 w 375936"/>
                <a:gd name="connsiteY51" fmla="*/ 373770 h 389677"/>
                <a:gd name="connsiteX52" fmla="*/ 36360 w 375936"/>
                <a:gd name="connsiteY52" fmla="*/ 346500 h 389677"/>
                <a:gd name="connsiteX53" fmla="*/ 9090 w 375936"/>
                <a:gd name="connsiteY53" fmla="*/ 310141 h 389677"/>
                <a:gd name="connsiteX54" fmla="*/ 0 w 375936"/>
                <a:gd name="connsiteY54" fmla="*/ 303324 h 389677"/>
                <a:gd name="connsiteX55" fmla="*/ 0 w 375936"/>
                <a:gd name="connsiteY55" fmla="*/ 185155 h 389677"/>
                <a:gd name="connsiteX56" fmla="*/ 2381 w 375936"/>
                <a:gd name="connsiteY56" fmla="*/ 185155 h 389677"/>
                <a:gd name="connsiteX57" fmla="*/ 2381 w 375936"/>
                <a:gd name="connsiteY57" fmla="*/ 173250 h 389677"/>
                <a:gd name="connsiteX58" fmla="*/ 9526 w 375936"/>
                <a:gd name="connsiteY58" fmla="*/ 173250 h 389677"/>
                <a:gd name="connsiteX59" fmla="*/ 9526 w 375936"/>
                <a:gd name="connsiteY59" fmla="*/ 168488 h 389677"/>
                <a:gd name="connsiteX60" fmla="*/ 14287 w 375936"/>
                <a:gd name="connsiteY60" fmla="*/ 168488 h 389677"/>
                <a:gd name="connsiteX61" fmla="*/ 14287 w 375936"/>
                <a:gd name="connsiteY61" fmla="*/ 166107 h 389677"/>
                <a:gd name="connsiteX62" fmla="*/ 21432 w 375936"/>
                <a:gd name="connsiteY62" fmla="*/ 166107 h 389677"/>
                <a:gd name="connsiteX63" fmla="*/ 21432 w 375936"/>
                <a:gd name="connsiteY63" fmla="*/ 161345 h 389677"/>
                <a:gd name="connsiteX64" fmla="*/ 37531 w 375936"/>
                <a:gd name="connsiteY64" fmla="*/ 161345 h 389677"/>
                <a:gd name="connsiteX65" fmla="*/ 43177 w 375936"/>
                <a:gd name="connsiteY65" fmla="*/ 46535 h 389677"/>
                <a:gd name="connsiteX66" fmla="*/ 44973 w 375936"/>
                <a:gd name="connsiteY66" fmla="*/ 46535 h 389677"/>
                <a:gd name="connsiteX67" fmla="*/ 45558 w 375936"/>
                <a:gd name="connsiteY67" fmla="*/ 34630 h 389677"/>
                <a:gd name="connsiteX68" fmla="*/ 52469 w 375936"/>
                <a:gd name="connsiteY68" fmla="*/ 34630 h 389677"/>
                <a:gd name="connsiteX69" fmla="*/ 52703 w 375936"/>
                <a:gd name="connsiteY69" fmla="*/ 29868 h 389677"/>
                <a:gd name="connsiteX70" fmla="*/ 57347 w 375936"/>
                <a:gd name="connsiteY70" fmla="*/ 29868 h 389677"/>
                <a:gd name="connsiteX71" fmla="*/ 57464 w 375936"/>
                <a:gd name="connsiteY71" fmla="*/ 27487 h 389677"/>
                <a:gd name="connsiteX72" fmla="*/ 64375 w 375936"/>
                <a:gd name="connsiteY72" fmla="*/ 27487 h 389677"/>
                <a:gd name="connsiteX73" fmla="*/ 64609 w 375936"/>
                <a:gd name="connsiteY73" fmla="*/ 22725 h 389677"/>
                <a:gd name="connsiteX74" fmla="*/ 89606 w 375936"/>
                <a:gd name="connsiteY74" fmla="*/ 22725 h 389677"/>
                <a:gd name="connsiteX75" fmla="*/ 144145 w 375936"/>
                <a:gd name="connsiteY75" fmla="*/ 11363 h 389677"/>
                <a:gd name="connsiteX76" fmla="*/ 160052 w 375936"/>
                <a:gd name="connsiteY76" fmla="*/ 22725 h 389677"/>
                <a:gd name="connsiteX77" fmla="*/ 182777 w 375936"/>
                <a:gd name="connsiteY77" fmla="*/ 11363 h 389677"/>
                <a:gd name="connsiteX78" fmla="*/ 191867 w 375936"/>
                <a:gd name="connsiteY78" fmla="*/ 11363 h 389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75936" h="389677">
                  <a:moveTo>
                    <a:pt x="214591" y="0"/>
                  </a:moveTo>
                  <a:lnTo>
                    <a:pt x="219136" y="4545"/>
                  </a:lnTo>
                  <a:lnTo>
                    <a:pt x="235044" y="31815"/>
                  </a:lnTo>
                  <a:lnTo>
                    <a:pt x="241861" y="43177"/>
                  </a:lnTo>
                  <a:lnTo>
                    <a:pt x="250951" y="65902"/>
                  </a:lnTo>
                  <a:lnTo>
                    <a:pt x="294128" y="106806"/>
                  </a:lnTo>
                  <a:lnTo>
                    <a:pt x="310035" y="113624"/>
                  </a:lnTo>
                  <a:lnTo>
                    <a:pt x="310035" y="124986"/>
                  </a:lnTo>
                  <a:lnTo>
                    <a:pt x="321397" y="149983"/>
                  </a:lnTo>
                  <a:lnTo>
                    <a:pt x="353212" y="156800"/>
                  </a:lnTo>
                  <a:lnTo>
                    <a:pt x="375936" y="172708"/>
                  </a:lnTo>
                  <a:lnTo>
                    <a:pt x="368328" y="177146"/>
                  </a:lnTo>
                  <a:lnTo>
                    <a:pt x="368791" y="177470"/>
                  </a:lnTo>
                  <a:lnTo>
                    <a:pt x="365824" y="179201"/>
                  </a:lnTo>
                  <a:lnTo>
                    <a:pt x="373555" y="184613"/>
                  </a:lnTo>
                  <a:lnTo>
                    <a:pt x="365947" y="189051"/>
                  </a:lnTo>
                  <a:lnTo>
                    <a:pt x="366410" y="189375"/>
                  </a:lnTo>
                  <a:lnTo>
                    <a:pt x="354350" y="196410"/>
                  </a:lnTo>
                  <a:lnTo>
                    <a:pt x="354504" y="196518"/>
                  </a:lnTo>
                  <a:lnTo>
                    <a:pt x="316125" y="218906"/>
                  </a:lnTo>
                  <a:lnTo>
                    <a:pt x="287202" y="243697"/>
                  </a:lnTo>
                  <a:lnTo>
                    <a:pt x="275839" y="270966"/>
                  </a:lnTo>
                  <a:lnTo>
                    <a:pt x="266750" y="286874"/>
                  </a:lnTo>
                  <a:lnTo>
                    <a:pt x="261755" y="287873"/>
                  </a:lnTo>
                  <a:lnTo>
                    <a:pt x="259605" y="291636"/>
                  </a:lnTo>
                  <a:lnTo>
                    <a:pt x="255766" y="292404"/>
                  </a:lnTo>
                  <a:lnTo>
                    <a:pt x="254844" y="294017"/>
                  </a:lnTo>
                  <a:lnTo>
                    <a:pt x="249849" y="295016"/>
                  </a:lnTo>
                  <a:lnTo>
                    <a:pt x="247699" y="298779"/>
                  </a:lnTo>
                  <a:lnTo>
                    <a:pt x="241572" y="300005"/>
                  </a:lnTo>
                  <a:lnTo>
                    <a:pt x="239480" y="307326"/>
                  </a:lnTo>
                  <a:lnTo>
                    <a:pt x="232663" y="318688"/>
                  </a:lnTo>
                  <a:lnTo>
                    <a:pt x="226232" y="322261"/>
                  </a:lnTo>
                  <a:lnTo>
                    <a:pt x="225518" y="323450"/>
                  </a:lnTo>
                  <a:lnTo>
                    <a:pt x="214089" y="329799"/>
                  </a:lnTo>
                  <a:lnTo>
                    <a:pt x="213612" y="330593"/>
                  </a:lnTo>
                  <a:lnTo>
                    <a:pt x="193159" y="341955"/>
                  </a:lnTo>
                  <a:lnTo>
                    <a:pt x="161345" y="341955"/>
                  </a:lnTo>
                  <a:lnTo>
                    <a:pt x="145438" y="330593"/>
                  </a:lnTo>
                  <a:lnTo>
                    <a:pt x="129531" y="326048"/>
                  </a:lnTo>
                  <a:lnTo>
                    <a:pt x="128500" y="326564"/>
                  </a:lnTo>
                  <a:lnTo>
                    <a:pt x="121312" y="339140"/>
                  </a:lnTo>
                  <a:lnTo>
                    <a:pt x="105405" y="350503"/>
                  </a:lnTo>
                  <a:lnTo>
                    <a:pt x="82680" y="373227"/>
                  </a:lnTo>
                  <a:lnTo>
                    <a:pt x="79821" y="373704"/>
                  </a:lnTo>
                  <a:lnTo>
                    <a:pt x="75535" y="377989"/>
                  </a:lnTo>
                  <a:lnTo>
                    <a:pt x="72679" y="378465"/>
                  </a:lnTo>
                  <a:lnTo>
                    <a:pt x="70774" y="380370"/>
                  </a:lnTo>
                  <a:lnTo>
                    <a:pt x="67915" y="380847"/>
                  </a:lnTo>
                  <a:lnTo>
                    <a:pt x="63629" y="385132"/>
                  </a:lnTo>
                  <a:lnTo>
                    <a:pt x="36360" y="389677"/>
                  </a:lnTo>
                  <a:lnTo>
                    <a:pt x="31815" y="373770"/>
                  </a:lnTo>
                  <a:lnTo>
                    <a:pt x="36360" y="346500"/>
                  </a:lnTo>
                  <a:lnTo>
                    <a:pt x="9090" y="310141"/>
                  </a:lnTo>
                  <a:lnTo>
                    <a:pt x="0" y="303324"/>
                  </a:lnTo>
                  <a:lnTo>
                    <a:pt x="0" y="185155"/>
                  </a:lnTo>
                  <a:lnTo>
                    <a:pt x="2381" y="185155"/>
                  </a:lnTo>
                  <a:lnTo>
                    <a:pt x="2381" y="173250"/>
                  </a:lnTo>
                  <a:lnTo>
                    <a:pt x="9526" y="173250"/>
                  </a:lnTo>
                  <a:lnTo>
                    <a:pt x="9526" y="168488"/>
                  </a:lnTo>
                  <a:lnTo>
                    <a:pt x="14287" y="168488"/>
                  </a:lnTo>
                  <a:lnTo>
                    <a:pt x="14287" y="166107"/>
                  </a:lnTo>
                  <a:lnTo>
                    <a:pt x="21432" y="166107"/>
                  </a:lnTo>
                  <a:lnTo>
                    <a:pt x="21432" y="161345"/>
                  </a:lnTo>
                  <a:lnTo>
                    <a:pt x="37531" y="161345"/>
                  </a:lnTo>
                  <a:lnTo>
                    <a:pt x="43177" y="46535"/>
                  </a:lnTo>
                  <a:lnTo>
                    <a:pt x="44973" y="46535"/>
                  </a:lnTo>
                  <a:lnTo>
                    <a:pt x="45558" y="34630"/>
                  </a:lnTo>
                  <a:lnTo>
                    <a:pt x="52469" y="34630"/>
                  </a:lnTo>
                  <a:lnTo>
                    <a:pt x="52703" y="29868"/>
                  </a:lnTo>
                  <a:lnTo>
                    <a:pt x="57347" y="29868"/>
                  </a:lnTo>
                  <a:lnTo>
                    <a:pt x="57464" y="27487"/>
                  </a:lnTo>
                  <a:lnTo>
                    <a:pt x="64375" y="27487"/>
                  </a:lnTo>
                  <a:lnTo>
                    <a:pt x="64609" y="22725"/>
                  </a:lnTo>
                  <a:lnTo>
                    <a:pt x="89606" y="22725"/>
                  </a:lnTo>
                  <a:lnTo>
                    <a:pt x="144145" y="11363"/>
                  </a:lnTo>
                  <a:lnTo>
                    <a:pt x="160052" y="22725"/>
                  </a:lnTo>
                  <a:lnTo>
                    <a:pt x="182777" y="11363"/>
                  </a:lnTo>
                  <a:lnTo>
                    <a:pt x="19186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6" name="Freeform 435"/>
            <p:cNvSpPr>
              <a:spLocks/>
            </p:cNvSpPr>
            <p:nvPr/>
          </p:nvSpPr>
          <p:spPr bwMode="auto">
            <a:xfrm>
              <a:off x="5091751" y="4341016"/>
              <a:ext cx="214398" cy="214373"/>
            </a:xfrm>
            <a:custGeom>
              <a:avLst/>
              <a:gdLst>
                <a:gd name="connsiteX0" fmla="*/ 194965 w 285864"/>
                <a:gd name="connsiteY0" fmla="*/ 0 h 285831"/>
                <a:gd name="connsiteX1" fmla="*/ 194965 w 285864"/>
                <a:gd name="connsiteY1" fmla="*/ 15908 h 285831"/>
                <a:gd name="connsiteX2" fmla="*/ 226780 w 285864"/>
                <a:gd name="connsiteY2" fmla="*/ 15908 h 285831"/>
                <a:gd name="connsiteX3" fmla="*/ 242687 w 285864"/>
                <a:gd name="connsiteY3" fmla="*/ 20452 h 285831"/>
                <a:gd name="connsiteX4" fmla="*/ 249505 w 285864"/>
                <a:gd name="connsiteY4" fmla="*/ 31815 h 285831"/>
                <a:gd name="connsiteX5" fmla="*/ 269957 w 285864"/>
                <a:gd name="connsiteY5" fmla="*/ 31815 h 285831"/>
                <a:gd name="connsiteX6" fmla="*/ 285864 w 285864"/>
                <a:gd name="connsiteY6" fmla="*/ 43177 h 285831"/>
                <a:gd name="connsiteX7" fmla="*/ 285864 w 285864"/>
                <a:gd name="connsiteY7" fmla="*/ 95444 h 285831"/>
                <a:gd name="connsiteX8" fmla="*/ 281319 w 285864"/>
                <a:gd name="connsiteY8" fmla="*/ 122713 h 285831"/>
                <a:gd name="connsiteX9" fmla="*/ 281319 w 285864"/>
                <a:gd name="connsiteY9" fmla="*/ 149983 h 285831"/>
                <a:gd name="connsiteX10" fmla="*/ 285864 w 285864"/>
                <a:gd name="connsiteY10" fmla="*/ 161345 h 285831"/>
                <a:gd name="connsiteX11" fmla="*/ 281319 w 285864"/>
                <a:gd name="connsiteY11" fmla="*/ 181797 h 285831"/>
                <a:gd name="connsiteX12" fmla="*/ 279505 w 285864"/>
                <a:gd name="connsiteY12" fmla="*/ 183611 h 285831"/>
                <a:gd name="connsiteX13" fmla="*/ 274969 w 285864"/>
                <a:gd name="connsiteY13" fmla="*/ 204022 h 285831"/>
                <a:gd name="connsiteX14" fmla="*/ 270424 w 285864"/>
                <a:gd name="connsiteY14" fmla="*/ 208567 h 285831"/>
                <a:gd name="connsiteX15" fmla="*/ 259062 w 285864"/>
                <a:gd name="connsiteY15" fmla="*/ 235837 h 285831"/>
                <a:gd name="connsiteX16" fmla="*/ 220430 w 285864"/>
                <a:gd name="connsiteY16" fmla="*/ 285831 h 285831"/>
                <a:gd name="connsiteX17" fmla="*/ 199978 w 285864"/>
                <a:gd name="connsiteY17" fmla="*/ 279014 h 285831"/>
                <a:gd name="connsiteX18" fmla="*/ 188615 w 285864"/>
                <a:gd name="connsiteY18" fmla="*/ 285831 h 285831"/>
                <a:gd name="connsiteX19" fmla="*/ 172708 w 285864"/>
                <a:gd name="connsiteY19" fmla="*/ 274469 h 285831"/>
                <a:gd name="connsiteX20" fmla="*/ 156801 w 285864"/>
                <a:gd name="connsiteY20" fmla="*/ 274469 h 285831"/>
                <a:gd name="connsiteX21" fmla="*/ 134076 w 285864"/>
                <a:gd name="connsiteY21" fmla="*/ 258562 h 285831"/>
                <a:gd name="connsiteX22" fmla="*/ 102261 w 285864"/>
                <a:gd name="connsiteY22" fmla="*/ 251744 h 285831"/>
                <a:gd name="connsiteX23" fmla="*/ 90899 w 285864"/>
                <a:gd name="connsiteY23" fmla="*/ 226747 h 285831"/>
                <a:gd name="connsiteX24" fmla="*/ 90899 w 285864"/>
                <a:gd name="connsiteY24" fmla="*/ 215385 h 285831"/>
                <a:gd name="connsiteX25" fmla="*/ 74992 w 285864"/>
                <a:gd name="connsiteY25" fmla="*/ 208567 h 285831"/>
                <a:gd name="connsiteX26" fmla="*/ 31815 w 285864"/>
                <a:gd name="connsiteY26" fmla="*/ 167663 h 285831"/>
                <a:gd name="connsiteX27" fmla="*/ 27270 w 285864"/>
                <a:gd name="connsiteY27" fmla="*/ 144938 h 285831"/>
                <a:gd name="connsiteX28" fmla="*/ 15908 w 285864"/>
                <a:gd name="connsiteY28" fmla="*/ 140393 h 285831"/>
                <a:gd name="connsiteX29" fmla="*/ 0 w 285864"/>
                <a:gd name="connsiteY29" fmla="*/ 106306 h 285831"/>
                <a:gd name="connsiteX30" fmla="*/ 18052 w 285864"/>
                <a:gd name="connsiteY30" fmla="*/ 109157 h 285831"/>
                <a:gd name="connsiteX31" fmla="*/ 6350 w 285864"/>
                <a:gd name="connsiteY31" fmla="*/ 84081 h 285831"/>
                <a:gd name="connsiteX32" fmla="*/ 49527 w 285864"/>
                <a:gd name="connsiteY32" fmla="*/ 90899 h 285831"/>
                <a:gd name="connsiteX33" fmla="*/ 60890 w 285864"/>
                <a:gd name="connsiteY33" fmla="*/ 90899 h 285831"/>
                <a:gd name="connsiteX34" fmla="*/ 76797 w 285864"/>
                <a:gd name="connsiteY34" fmla="*/ 90899 h 285831"/>
                <a:gd name="connsiteX35" fmla="*/ 92704 w 285864"/>
                <a:gd name="connsiteY35" fmla="*/ 68174 h 285831"/>
                <a:gd name="connsiteX36" fmla="*/ 124519 w 285864"/>
                <a:gd name="connsiteY36" fmla="*/ 36360 h 285831"/>
                <a:gd name="connsiteX37" fmla="*/ 140426 w 285864"/>
                <a:gd name="connsiteY37" fmla="*/ 31815 h 285831"/>
                <a:gd name="connsiteX38" fmla="*/ 140426 w 285864"/>
                <a:gd name="connsiteY38" fmla="*/ 20452 h 285831"/>
                <a:gd name="connsiteX39" fmla="*/ 163151 w 285864"/>
                <a:gd name="connsiteY39" fmla="*/ 4545 h 28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5864" h="285831">
                  <a:moveTo>
                    <a:pt x="194965" y="0"/>
                  </a:moveTo>
                  <a:lnTo>
                    <a:pt x="194965" y="15908"/>
                  </a:lnTo>
                  <a:lnTo>
                    <a:pt x="226780" y="15908"/>
                  </a:lnTo>
                  <a:lnTo>
                    <a:pt x="242687" y="20452"/>
                  </a:lnTo>
                  <a:lnTo>
                    <a:pt x="249505" y="31815"/>
                  </a:lnTo>
                  <a:lnTo>
                    <a:pt x="269957" y="31815"/>
                  </a:lnTo>
                  <a:lnTo>
                    <a:pt x="285864" y="43177"/>
                  </a:lnTo>
                  <a:lnTo>
                    <a:pt x="285864" y="95444"/>
                  </a:lnTo>
                  <a:lnTo>
                    <a:pt x="281319" y="122713"/>
                  </a:lnTo>
                  <a:lnTo>
                    <a:pt x="281319" y="149983"/>
                  </a:lnTo>
                  <a:lnTo>
                    <a:pt x="285864" y="161345"/>
                  </a:lnTo>
                  <a:lnTo>
                    <a:pt x="281319" y="181797"/>
                  </a:lnTo>
                  <a:lnTo>
                    <a:pt x="279505" y="183611"/>
                  </a:lnTo>
                  <a:lnTo>
                    <a:pt x="274969" y="204022"/>
                  </a:lnTo>
                  <a:lnTo>
                    <a:pt x="270424" y="208567"/>
                  </a:lnTo>
                  <a:lnTo>
                    <a:pt x="259062" y="235837"/>
                  </a:lnTo>
                  <a:lnTo>
                    <a:pt x="220430" y="285831"/>
                  </a:lnTo>
                  <a:lnTo>
                    <a:pt x="199978" y="279014"/>
                  </a:lnTo>
                  <a:lnTo>
                    <a:pt x="188615" y="285831"/>
                  </a:lnTo>
                  <a:lnTo>
                    <a:pt x="172708" y="274469"/>
                  </a:lnTo>
                  <a:lnTo>
                    <a:pt x="156801" y="274469"/>
                  </a:lnTo>
                  <a:lnTo>
                    <a:pt x="134076" y="258562"/>
                  </a:lnTo>
                  <a:lnTo>
                    <a:pt x="102261" y="251744"/>
                  </a:lnTo>
                  <a:lnTo>
                    <a:pt x="90899" y="226747"/>
                  </a:lnTo>
                  <a:lnTo>
                    <a:pt x="90899" y="215385"/>
                  </a:lnTo>
                  <a:lnTo>
                    <a:pt x="74992" y="208567"/>
                  </a:lnTo>
                  <a:lnTo>
                    <a:pt x="31815" y="167663"/>
                  </a:lnTo>
                  <a:lnTo>
                    <a:pt x="27270" y="144938"/>
                  </a:lnTo>
                  <a:lnTo>
                    <a:pt x="15908" y="140393"/>
                  </a:lnTo>
                  <a:lnTo>
                    <a:pt x="0" y="106306"/>
                  </a:lnTo>
                  <a:lnTo>
                    <a:pt x="18052" y="109157"/>
                  </a:lnTo>
                  <a:lnTo>
                    <a:pt x="6350" y="84081"/>
                  </a:lnTo>
                  <a:lnTo>
                    <a:pt x="49527" y="90899"/>
                  </a:lnTo>
                  <a:lnTo>
                    <a:pt x="60890" y="90899"/>
                  </a:lnTo>
                  <a:lnTo>
                    <a:pt x="76797" y="90899"/>
                  </a:lnTo>
                  <a:lnTo>
                    <a:pt x="92704" y="68174"/>
                  </a:lnTo>
                  <a:lnTo>
                    <a:pt x="124519" y="36360"/>
                  </a:lnTo>
                  <a:lnTo>
                    <a:pt x="140426" y="31815"/>
                  </a:lnTo>
                  <a:lnTo>
                    <a:pt x="140426" y="20452"/>
                  </a:lnTo>
                  <a:lnTo>
                    <a:pt x="163151"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58" name="Freeform 351"/>
            <p:cNvSpPr>
              <a:spLocks noEditPoints="1"/>
            </p:cNvSpPr>
            <p:nvPr/>
          </p:nvSpPr>
          <p:spPr bwMode="auto">
            <a:xfrm>
              <a:off x="4846325" y="4543296"/>
              <a:ext cx="455061" cy="398818"/>
            </a:xfrm>
            <a:custGeom>
              <a:avLst/>
              <a:gdLst>
                <a:gd name="T0" fmla="*/ 220 w 267"/>
                <a:gd name="T1" fmla="*/ 0 h 234"/>
                <a:gd name="T2" fmla="*/ 234 w 267"/>
                <a:gd name="T3" fmla="*/ 2 h 234"/>
                <a:gd name="T4" fmla="*/ 248 w 267"/>
                <a:gd name="T5" fmla="*/ 28 h 234"/>
                <a:gd name="T6" fmla="*/ 251 w 267"/>
                <a:gd name="T7" fmla="*/ 59 h 234"/>
                <a:gd name="T8" fmla="*/ 244 w 267"/>
                <a:gd name="T9" fmla="*/ 64 h 234"/>
                <a:gd name="T10" fmla="*/ 239 w 267"/>
                <a:gd name="T11" fmla="*/ 68 h 234"/>
                <a:gd name="T12" fmla="*/ 234 w 267"/>
                <a:gd name="T13" fmla="*/ 83 h 234"/>
                <a:gd name="T14" fmla="*/ 253 w 267"/>
                <a:gd name="T15" fmla="*/ 90 h 234"/>
                <a:gd name="T16" fmla="*/ 267 w 267"/>
                <a:gd name="T17" fmla="*/ 83 h 234"/>
                <a:gd name="T18" fmla="*/ 263 w 267"/>
                <a:gd name="T19" fmla="*/ 111 h 234"/>
                <a:gd name="T20" fmla="*/ 246 w 267"/>
                <a:gd name="T21" fmla="*/ 128 h 234"/>
                <a:gd name="T22" fmla="*/ 237 w 267"/>
                <a:gd name="T23" fmla="*/ 139 h 234"/>
                <a:gd name="T24" fmla="*/ 222 w 267"/>
                <a:gd name="T25" fmla="*/ 163 h 234"/>
                <a:gd name="T26" fmla="*/ 194 w 267"/>
                <a:gd name="T27" fmla="*/ 194 h 234"/>
                <a:gd name="T28" fmla="*/ 163 w 267"/>
                <a:gd name="T29" fmla="*/ 211 h 234"/>
                <a:gd name="T30" fmla="*/ 154 w 267"/>
                <a:gd name="T31" fmla="*/ 218 h 234"/>
                <a:gd name="T32" fmla="*/ 135 w 267"/>
                <a:gd name="T33" fmla="*/ 218 h 234"/>
                <a:gd name="T34" fmla="*/ 109 w 267"/>
                <a:gd name="T35" fmla="*/ 218 h 234"/>
                <a:gd name="T36" fmla="*/ 85 w 267"/>
                <a:gd name="T37" fmla="*/ 225 h 234"/>
                <a:gd name="T38" fmla="*/ 61 w 267"/>
                <a:gd name="T39" fmla="*/ 234 h 234"/>
                <a:gd name="T40" fmla="*/ 47 w 267"/>
                <a:gd name="T41" fmla="*/ 227 h 234"/>
                <a:gd name="T42" fmla="*/ 35 w 267"/>
                <a:gd name="T43" fmla="*/ 218 h 234"/>
                <a:gd name="T44" fmla="*/ 31 w 267"/>
                <a:gd name="T45" fmla="*/ 215 h 234"/>
                <a:gd name="T46" fmla="*/ 26 w 267"/>
                <a:gd name="T47" fmla="*/ 192 h 234"/>
                <a:gd name="T48" fmla="*/ 31 w 267"/>
                <a:gd name="T49" fmla="*/ 173 h 234"/>
                <a:gd name="T50" fmla="*/ 14 w 267"/>
                <a:gd name="T51" fmla="*/ 139 h 234"/>
                <a:gd name="T52" fmla="*/ 0 w 267"/>
                <a:gd name="T53" fmla="*/ 116 h 234"/>
                <a:gd name="T54" fmla="*/ 14 w 267"/>
                <a:gd name="T55" fmla="*/ 111 h 234"/>
                <a:gd name="T56" fmla="*/ 26 w 267"/>
                <a:gd name="T57" fmla="*/ 121 h 234"/>
                <a:gd name="T58" fmla="*/ 45 w 267"/>
                <a:gd name="T59" fmla="*/ 123 h 234"/>
                <a:gd name="T60" fmla="*/ 59 w 267"/>
                <a:gd name="T61" fmla="*/ 47 h 234"/>
                <a:gd name="T62" fmla="*/ 73 w 267"/>
                <a:gd name="T63" fmla="*/ 66 h 234"/>
                <a:gd name="T64" fmla="*/ 76 w 267"/>
                <a:gd name="T65" fmla="*/ 85 h 234"/>
                <a:gd name="T66" fmla="*/ 95 w 267"/>
                <a:gd name="T67" fmla="*/ 73 h 234"/>
                <a:gd name="T68" fmla="*/ 106 w 267"/>
                <a:gd name="T69" fmla="*/ 61 h 234"/>
                <a:gd name="T70" fmla="*/ 121 w 267"/>
                <a:gd name="T71" fmla="*/ 59 h 234"/>
                <a:gd name="T72" fmla="*/ 142 w 267"/>
                <a:gd name="T73" fmla="*/ 64 h 234"/>
                <a:gd name="T74" fmla="*/ 154 w 267"/>
                <a:gd name="T75" fmla="*/ 54 h 234"/>
                <a:gd name="T76" fmla="*/ 166 w 267"/>
                <a:gd name="T77" fmla="*/ 45 h 234"/>
                <a:gd name="T78" fmla="*/ 175 w 267"/>
                <a:gd name="T79" fmla="*/ 26 h 234"/>
                <a:gd name="T80" fmla="*/ 213 w 267"/>
                <a:gd name="T81" fmla="*/ 0 h 234"/>
                <a:gd name="T82" fmla="*/ 192 w 267"/>
                <a:gd name="T83" fmla="*/ 121 h 234"/>
                <a:gd name="T84" fmla="*/ 182 w 267"/>
                <a:gd name="T85" fmla="*/ 128 h 234"/>
                <a:gd name="T86" fmla="*/ 187 w 267"/>
                <a:gd name="T87" fmla="*/ 154 h 234"/>
                <a:gd name="T88" fmla="*/ 194 w 267"/>
                <a:gd name="T89" fmla="*/ 147 h 234"/>
                <a:gd name="T90" fmla="*/ 206 w 267"/>
                <a:gd name="T91" fmla="*/ 137 h 234"/>
                <a:gd name="T92" fmla="*/ 206 w 267"/>
                <a:gd name="T93" fmla="*/ 123 h 234"/>
                <a:gd name="T94" fmla="*/ 192 w 267"/>
                <a:gd name="T95" fmla="*/ 1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34">
                  <a:moveTo>
                    <a:pt x="220" y="0"/>
                  </a:moveTo>
                  <a:lnTo>
                    <a:pt x="220" y="0"/>
                  </a:lnTo>
                  <a:lnTo>
                    <a:pt x="227" y="2"/>
                  </a:lnTo>
                  <a:lnTo>
                    <a:pt x="234" y="2"/>
                  </a:lnTo>
                  <a:lnTo>
                    <a:pt x="241" y="2"/>
                  </a:lnTo>
                  <a:lnTo>
                    <a:pt x="248" y="28"/>
                  </a:lnTo>
                  <a:lnTo>
                    <a:pt x="253" y="40"/>
                  </a:lnTo>
                  <a:lnTo>
                    <a:pt x="251" y="59"/>
                  </a:lnTo>
                  <a:lnTo>
                    <a:pt x="253" y="66"/>
                  </a:lnTo>
                  <a:lnTo>
                    <a:pt x="244" y="64"/>
                  </a:lnTo>
                  <a:lnTo>
                    <a:pt x="239" y="64"/>
                  </a:lnTo>
                  <a:lnTo>
                    <a:pt x="239" y="68"/>
                  </a:lnTo>
                  <a:lnTo>
                    <a:pt x="234" y="76"/>
                  </a:lnTo>
                  <a:lnTo>
                    <a:pt x="234" y="83"/>
                  </a:lnTo>
                  <a:lnTo>
                    <a:pt x="244" y="92"/>
                  </a:lnTo>
                  <a:lnTo>
                    <a:pt x="253" y="90"/>
                  </a:lnTo>
                  <a:lnTo>
                    <a:pt x="255" y="83"/>
                  </a:lnTo>
                  <a:lnTo>
                    <a:pt x="267" y="83"/>
                  </a:lnTo>
                  <a:lnTo>
                    <a:pt x="265" y="95"/>
                  </a:lnTo>
                  <a:lnTo>
                    <a:pt x="263" y="111"/>
                  </a:lnTo>
                  <a:lnTo>
                    <a:pt x="258" y="118"/>
                  </a:lnTo>
                  <a:lnTo>
                    <a:pt x="246" y="128"/>
                  </a:lnTo>
                  <a:lnTo>
                    <a:pt x="244" y="132"/>
                  </a:lnTo>
                  <a:lnTo>
                    <a:pt x="237" y="139"/>
                  </a:lnTo>
                  <a:lnTo>
                    <a:pt x="232" y="149"/>
                  </a:lnTo>
                  <a:lnTo>
                    <a:pt x="222" y="163"/>
                  </a:lnTo>
                  <a:lnTo>
                    <a:pt x="206" y="182"/>
                  </a:lnTo>
                  <a:lnTo>
                    <a:pt x="194" y="194"/>
                  </a:lnTo>
                  <a:lnTo>
                    <a:pt x="182" y="203"/>
                  </a:lnTo>
                  <a:lnTo>
                    <a:pt x="163" y="211"/>
                  </a:lnTo>
                  <a:lnTo>
                    <a:pt x="156" y="211"/>
                  </a:lnTo>
                  <a:lnTo>
                    <a:pt x="154" y="218"/>
                  </a:lnTo>
                  <a:lnTo>
                    <a:pt x="144" y="215"/>
                  </a:lnTo>
                  <a:lnTo>
                    <a:pt x="135" y="218"/>
                  </a:lnTo>
                  <a:lnTo>
                    <a:pt x="118" y="215"/>
                  </a:lnTo>
                  <a:lnTo>
                    <a:pt x="109" y="218"/>
                  </a:lnTo>
                  <a:lnTo>
                    <a:pt x="102" y="215"/>
                  </a:lnTo>
                  <a:lnTo>
                    <a:pt x="85" y="225"/>
                  </a:lnTo>
                  <a:lnTo>
                    <a:pt x="71" y="225"/>
                  </a:lnTo>
                  <a:lnTo>
                    <a:pt x="61" y="234"/>
                  </a:lnTo>
                  <a:lnTo>
                    <a:pt x="54" y="234"/>
                  </a:lnTo>
                  <a:lnTo>
                    <a:pt x="47" y="227"/>
                  </a:lnTo>
                  <a:lnTo>
                    <a:pt x="43" y="227"/>
                  </a:lnTo>
                  <a:lnTo>
                    <a:pt x="35" y="218"/>
                  </a:lnTo>
                  <a:lnTo>
                    <a:pt x="33" y="222"/>
                  </a:lnTo>
                  <a:lnTo>
                    <a:pt x="31" y="215"/>
                  </a:lnTo>
                  <a:lnTo>
                    <a:pt x="31" y="203"/>
                  </a:lnTo>
                  <a:lnTo>
                    <a:pt x="26" y="192"/>
                  </a:lnTo>
                  <a:lnTo>
                    <a:pt x="31" y="187"/>
                  </a:lnTo>
                  <a:lnTo>
                    <a:pt x="31" y="173"/>
                  </a:lnTo>
                  <a:lnTo>
                    <a:pt x="21" y="156"/>
                  </a:lnTo>
                  <a:lnTo>
                    <a:pt x="14" y="139"/>
                  </a:lnTo>
                  <a:lnTo>
                    <a:pt x="12" y="139"/>
                  </a:lnTo>
                  <a:lnTo>
                    <a:pt x="0" y="116"/>
                  </a:lnTo>
                  <a:lnTo>
                    <a:pt x="9" y="106"/>
                  </a:lnTo>
                  <a:lnTo>
                    <a:pt x="14" y="111"/>
                  </a:lnTo>
                  <a:lnTo>
                    <a:pt x="19" y="121"/>
                  </a:lnTo>
                  <a:lnTo>
                    <a:pt x="26" y="121"/>
                  </a:lnTo>
                  <a:lnTo>
                    <a:pt x="35" y="125"/>
                  </a:lnTo>
                  <a:lnTo>
                    <a:pt x="45" y="123"/>
                  </a:lnTo>
                  <a:lnTo>
                    <a:pt x="59" y="113"/>
                  </a:lnTo>
                  <a:lnTo>
                    <a:pt x="59" y="47"/>
                  </a:lnTo>
                  <a:lnTo>
                    <a:pt x="61" y="50"/>
                  </a:lnTo>
                  <a:lnTo>
                    <a:pt x="73" y="66"/>
                  </a:lnTo>
                  <a:lnTo>
                    <a:pt x="71" y="78"/>
                  </a:lnTo>
                  <a:lnTo>
                    <a:pt x="76" y="85"/>
                  </a:lnTo>
                  <a:lnTo>
                    <a:pt x="85" y="83"/>
                  </a:lnTo>
                  <a:lnTo>
                    <a:pt x="95" y="73"/>
                  </a:lnTo>
                  <a:lnTo>
                    <a:pt x="102" y="68"/>
                  </a:lnTo>
                  <a:lnTo>
                    <a:pt x="106" y="61"/>
                  </a:lnTo>
                  <a:lnTo>
                    <a:pt x="114" y="57"/>
                  </a:lnTo>
                  <a:lnTo>
                    <a:pt x="121" y="59"/>
                  </a:lnTo>
                  <a:lnTo>
                    <a:pt x="130" y="64"/>
                  </a:lnTo>
                  <a:lnTo>
                    <a:pt x="142" y="64"/>
                  </a:lnTo>
                  <a:lnTo>
                    <a:pt x="151" y="59"/>
                  </a:lnTo>
                  <a:lnTo>
                    <a:pt x="154" y="54"/>
                  </a:lnTo>
                  <a:lnTo>
                    <a:pt x="156" y="45"/>
                  </a:lnTo>
                  <a:lnTo>
                    <a:pt x="166" y="45"/>
                  </a:lnTo>
                  <a:lnTo>
                    <a:pt x="170" y="38"/>
                  </a:lnTo>
                  <a:lnTo>
                    <a:pt x="175" y="26"/>
                  </a:lnTo>
                  <a:lnTo>
                    <a:pt x="189" y="14"/>
                  </a:lnTo>
                  <a:lnTo>
                    <a:pt x="213" y="0"/>
                  </a:lnTo>
                  <a:lnTo>
                    <a:pt x="220" y="0"/>
                  </a:lnTo>
                  <a:moveTo>
                    <a:pt x="192" y="121"/>
                  </a:moveTo>
                  <a:lnTo>
                    <a:pt x="192" y="121"/>
                  </a:lnTo>
                  <a:lnTo>
                    <a:pt x="182" y="128"/>
                  </a:lnTo>
                  <a:lnTo>
                    <a:pt x="173" y="139"/>
                  </a:lnTo>
                  <a:lnTo>
                    <a:pt x="187" y="154"/>
                  </a:lnTo>
                  <a:lnTo>
                    <a:pt x="192" y="151"/>
                  </a:lnTo>
                  <a:lnTo>
                    <a:pt x="194" y="147"/>
                  </a:lnTo>
                  <a:lnTo>
                    <a:pt x="203" y="144"/>
                  </a:lnTo>
                  <a:lnTo>
                    <a:pt x="206" y="137"/>
                  </a:lnTo>
                  <a:lnTo>
                    <a:pt x="210" y="128"/>
                  </a:lnTo>
                  <a:lnTo>
                    <a:pt x="206" y="123"/>
                  </a:lnTo>
                  <a:lnTo>
                    <a:pt x="199" y="116"/>
                  </a:lnTo>
                  <a:lnTo>
                    <a:pt x="192" y="121"/>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0" name="Freeform 429"/>
            <p:cNvSpPr>
              <a:spLocks/>
            </p:cNvSpPr>
            <p:nvPr/>
          </p:nvSpPr>
          <p:spPr bwMode="auto">
            <a:xfrm>
              <a:off x="4721907" y="4384384"/>
              <a:ext cx="366435" cy="370333"/>
            </a:xfrm>
            <a:custGeom>
              <a:avLst/>
              <a:gdLst>
                <a:gd name="connsiteX0" fmla="*/ 379218 w 488580"/>
                <a:gd name="connsiteY0" fmla="*/ 46740 h 493777"/>
                <a:gd name="connsiteX1" fmla="*/ 363595 w 488580"/>
                <a:gd name="connsiteY1" fmla="*/ 49995 h 493777"/>
                <a:gd name="connsiteX2" fmla="*/ 338598 w 488580"/>
                <a:gd name="connsiteY2" fmla="*/ 49995 h 493777"/>
                <a:gd name="connsiteX3" fmla="*/ 338513 w 488580"/>
                <a:gd name="connsiteY3" fmla="*/ 51719 h 493777"/>
                <a:gd name="connsiteX4" fmla="*/ 354505 w 488580"/>
                <a:gd name="connsiteY4" fmla="*/ 52918 h 493777"/>
                <a:gd name="connsiteX5" fmla="*/ 36360 w 488580"/>
                <a:gd name="connsiteY5" fmla="*/ 0 h 493777"/>
                <a:gd name="connsiteX6" fmla="*/ 59084 w 488580"/>
                <a:gd name="connsiteY6" fmla="*/ 6817 h 493777"/>
                <a:gd name="connsiteX7" fmla="*/ 79537 w 488580"/>
                <a:gd name="connsiteY7" fmla="*/ 22725 h 493777"/>
                <a:gd name="connsiteX8" fmla="*/ 90899 w 488580"/>
                <a:gd name="connsiteY8" fmla="*/ 15908 h 493777"/>
                <a:gd name="connsiteX9" fmla="*/ 236337 w 488580"/>
                <a:gd name="connsiteY9" fmla="*/ 15908 h 493777"/>
                <a:gd name="connsiteX10" fmla="*/ 263606 w 488580"/>
                <a:gd name="connsiteY10" fmla="*/ 31815 h 493777"/>
                <a:gd name="connsiteX11" fmla="*/ 354505 w 488580"/>
                <a:gd name="connsiteY11" fmla="*/ 38632 h 493777"/>
                <a:gd name="connsiteX12" fmla="*/ 418134 w 488580"/>
                <a:gd name="connsiteY12" fmla="*/ 22725 h 493777"/>
                <a:gd name="connsiteX13" fmla="*/ 449948 w 488580"/>
                <a:gd name="connsiteY13" fmla="*/ 15908 h 493777"/>
                <a:gd name="connsiteX14" fmla="*/ 472673 w 488580"/>
                <a:gd name="connsiteY14" fmla="*/ 15908 h 493777"/>
                <a:gd name="connsiteX15" fmla="*/ 488580 w 488580"/>
                <a:gd name="connsiteY15" fmla="*/ 27270 h 493777"/>
                <a:gd name="connsiteX16" fmla="*/ 478580 w 488580"/>
                <a:gd name="connsiteY16" fmla="*/ 34413 h 493777"/>
                <a:gd name="connsiteX17" fmla="*/ 488580 w 488580"/>
                <a:gd name="connsiteY17" fmla="*/ 41556 h 493777"/>
                <a:gd name="connsiteX18" fmla="*/ 472673 w 488580"/>
                <a:gd name="connsiteY18" fmla="*/ 52918 h 493777"/>
                <a:gd name="connsiteX19" fmla="*/ 461311 w 488580"/>
                <a:gd name="connsiteY19" fmla="*/ 52918 h 493777"/>
                <a:gd name="connsiteX20" fmla="*/ 434041 w 488580"/>
                <a:gd name="connsiteY20" fmla="*/ 68826 h 493777"/>
                <a:gd name="connsiteX21" fmla="*/ 418134 w 488580"/>
                <a:gd name="connsiteY21" fmla="*/ 52918 h 493777"/>
                <a:gd name="connsiteX22" fmla="*/ 363595 w 488580"/>
                <a:gd name="connsiteY22" fmla="*/ 64281 h 493777"/>
                <a:gd name="connsiteX23" fmla="*/ 338598 w 488580"/>
                <a:gd name="connsiteY23" fmla="*/ 64281 h 493777"/>
                <a:gd name="connsiteX24" fmla="*/ 331780 w 488580"/>
                <a:gd name="connsiteY24" fmla="*/ 202901 h 493777"/>
                <a:gd name="connsiteX25" fmla="*/ 299966 w 488580"/>
                <a:gd name="connsiteY25" fmla="*/ 202901 h 493777"/>
                <a:gd name="connsiteX26" fmla="*/ 299966 w 488580"/>
                <a:gd name="connsiteY26" fmla="*/ 306784 h 493777"/>
                <a:gd name="connsiteX27" fmla="*/ 299966 w 488580"/>
                <a:gd name="connsiteY27" fmla="*/ 321070 h 493777"/>
                <a:gd name="connsiteX28" fmla="*/ 299966 w 488580"/>
                <a:gd name="connsiteY28" fmla="*/ 456767 h 493777"/>
                <a:gd name="connsiteX29" fmla="*/ 299966 w 488580"/>
                <a:gd name="connsiteY29" fmla="*/ 471053 h 493777"/>
                <a:gd name="connsiteX30" fmla="*/ 263606 w 488580"/>
                <a:gd name="connsiteY30" fmla="*/ 493777 h 493777"/>
                <a:gd name="connsiteX31" fmla="*/ 245426 w 488580"/>
                <a:gd name="connsiteY31" fmla="*/ 493777 h 493777"/>
                <a:gd name="connsiteX32" fmla="*/ 224974 w 488580"/>
                <a:gd name="connsiteY32" fmla="*/ 489232 h 493777"/>
                <a:gd name="connsiteX33" fmla="*/ 204522 w 488580"/>
                <a:gd name="connsiteY33" fmla="*/ 489232 h 493777"/>
                <a:gd name="connsiteX34" fmla="*/ 197705 w 488580"/>
                <a:gd name="connsiteY34" fmla="*/ 466508 h 493777"/>
                <a:gd name="connsiteX35" fmla="*/ 186342 w 488580"/>
                <a:gd name="connsiteY35" fmla="*/ 455145 h 493777"/>
                <a:gd name="connsiteX36" fmla="*/ 165890 w 488580"/>
                <a:gd name="connsiteY36" fmla="*/ 477870 h 493777"/>
                <a:gd name="connsiteX37" fmla="*/ 138621 w 488580"/>
                <a:gd name="connsiteY37" fmla="*/ 446055 h 493777"/>
                <a:gd name="connsiteX38" fmla="*/ 122713 w 488580"/>
                <a:gd name="connsiteY38" fmla="*/ 411968 h 493777"/>
                <a:gd name="connsiteX39" fmla="*/ 118168 w 488580"/>
                <a:gd name="connsiteY39" fmla="*/ 375609 h 493777"/>
                <a:gd name="connsiteX40" fmla="*/ 106806 w 488580"/>
                <a:gd name="connsiteY40" fmla="*/ 348339 h 493777"/>
                <a:gd name="connsiteX41" fmla="*/ 95444 w 488580"/>
                <a:gd name="connsiteY41" fmla="*/ 284710 h 493777"/>
                <a:gd name="connsiteX42" fmla="*/ 95444 w 488580"/>
                <a:gd name="connsiteY42" fmla="*/ 270424 h 493777"/>
                <a:gd name="connsiteX43" fmla="*/ 95444 w 488580"/>
                <a:gd name="connsiteY43" fmla="*/ 234716 h 493777"/>
                <a:gd name="connsiteX44" fmla="*/ 90899 w 488580"/>
                <a:gd name="connsiteY44" fmla="*/ 214264 h 493777"/>
                <a:gd name="connsiteX45" fmla="*/ 74992 w 488580"/>
                <a:gd name="connsiteY45" fmla="*/ 198356 h 493777"/>
                <a:gd name="connsiteX46" fmla="*/ 59084 w 488580"/>
                <a:gd name="connsiteY46" fmla="*/ 166542 h 493777"/>
                <a:gd name="connsiteX47" fmla="*/ 36360 w 488580"/>
                <a:gd name="connsiteY47" fmla="*/ 123365 h 493777"/>
                <a:gd name="connsiteX48" fmla="*/ 31815 w 488580"/>
                <a:gd name="connsiteY48" fmla="*/ 96095 h 493777"/>
                <a:gd name="connsiteX49" fmla="*/ 0 w 488580"/>
                <a:gd name="connsiteY49" fmla="*/ 64281 h 493777"/>
                <a:gd name="connsiteX50" fmla="*/ 0 w 488580"/>
                <a:gd name="connsiteY50" fmla="*/ 49995 h 493777"/>
                <a:gd name="connsiteX51" fmla="*/ 0 w 488580"/>
                <a:gd name="connsiteY51" fmla="*/ 30194 h 493777"/>
                <a:gd name="connsiteX52" fmla="*/ 0 w 488580"/>
                <a:gd name="connsiteY52" fmla="*/ 15908 h 493777"/>
                <a:gd name="connsiteX53" fmla="*/ 15908 w 488580"/>
                <a:gd name="connsiteY53" fmla="*/ 6817 h 49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88580" h="493777">
                  <a:moveTo>
                    <a:pt x="379218" y="46740"/>
                  </a:moveTo>
                  <a:lnTo>
                    <a:pt x="363595" y="49995"/>
                  </a:lnTo>
                  <a:lnTo>
                    <a:pt x="338598" y="49995"/>
                  </a:lnTo>
                  <a:lnTo>
                    <a:pt x="338513" y="51719"/>
                  </a:lnTo>
                  <a:lnTo>
                    <a:pt x="354505" y="52918"/>
                  </a:lnTo>
                  <a:close/>
                  <a:moveTo>
                    <a:pt x="36360" y="0"/>
                  </a:moveTo>
                  <a:lnTo>
                    <a:pt x="59084" y="6817"/>
                  </a:lnTo>
                  <a:lnTo>
                    <a:pt x="79537" y="22725"/>
                  </a:lnTo>
                  <a:lnTo>
                    <a:pt x="90899" y="15908"/>
                  </a:lnTo>
                  <a:lnTo>
                    <a:pt x="236337" y="15908"/>
                  </a:lnTo>
                  <a:lnTo>
                    <a:pt x="263606" y="31815"/>
                  </a:lnTo>
                  <a:lnTo>
                    <a:pt x="354505" y="38632"/>
                  </a:lnTo>
                  <a:lnTo>
                    <a:pt x="418134" y="22725"/>
                  </a:lnTo>
                  <a:lnTo>
                    <a:pt x="449948" y="15908"/>
                  </a:lnTo>
                  <a:lnTo>
                    <a:pt x="472673" y="15908"/>
                  </a:lnTo>
                  <a:lnTo>
                    <a:pt x="488580" y="27270"/>
                  </a:lnTo>
                  <a:lnTo>
                    <a:pt x="478580" y="34413"/>
                  </a:lnTo>
                  <a:lnTo>
                    <a:pt x="488580" y="41556"/>
                  </a:lnTo>
                  <a:lnTo>
                    <a:pt x="472673" y="52918"/>
                  </a:lnTo>
                  <a:lnTo>
                    <a:pt x="461311" y="52918"/>
                  </a:lnTo>
                  <a:lnTo>
                    <a:pt x="434041" y="68826"/>
                  </a:lnTo>
                  <a:lnTo>
                    <a:pt x="418134" y="52918"/>
                  </a:lnTo>
                  <a:lnTo>
                    <a:pt x="363595" y="64281"/>
                  </a:lnTo>
                  <a:lnTo>
                    <a:pt x="338598" y="64281"/>
                  </a:lnTo>
                  <a:lnTo>
                    <a:pt x="331780" y="202901"/>
                  </a:lnTo>
                  <a:lnTo>
                    <a:pt x="299966" y="202901"/>
                  </a:lnTo>
                  <a:lnTo>
                    <a:pt x="299966" y="306784"/>
                  </a:lnTo>
                  <a:lnTo>
                    <a:pt x="299966" y="321070"/>
                  </a:lnTo>
                  <a:lnTo>
                    <a:pt x="299966" y="456767"/>
                  </a:lnTo>
                  <a:lnTo>
                    <a:pt x="299966" y="471053"/>
                  </a:lnTo>
                  <a:lnTo>
                    <a:pt x="263606" y="493777"/>
                  </a:lnTo>
                  <a:lnTo>
                    <a:pt x="245426" y="493777"/>
                  </a:lnTo>
                  <a:lnTo>
                    <a:pt x="224974" y="489232"/>
                  </a:lnTo>
                  <a:lnTo>
                    <a:pt x="204522" y="489232"/>
                  </a:lnTo>
                  <a:lnTo>
                    <a:pt x="197705" y="466508"/>
                  </a:lnTo>
                  <a:lnTo>
                    <a:pt x="186342" y="455145"/>
                  </a:lnTo>
                  <a:lnTo>
                    <a:pt x="165890" y="477870"/>
                  </a:lnTo>
                  <a:lnTo>
                    <a:pt x="138621" y="446055"/>
                  </a:lnTo>
                  <a:lnTo>
                    <a:pt x="122713" y="411968"/>
                  </a:lnTo>
                  <a:lnTo>
                    <a:pt x="118168" y="375609"/>
                  </a:lnTo>
                  <a:lnTo>
                    <a:pt x="106806" y="348339"/>
                  </a:lnTo>
                  <a:lnTo>
                    <a:pt x="95444" y="284710"/>
                  </a:lnTo>
                  <a:lnTo>
                    <a:pt x="95444" y="270424"/>
                  </a:lnTo>
                  <a:lnTo>
                    <a:pt x="95444" y="234716"/>
                  </a:lnTo>
                  <a:lnTo>
                    <a:pt x="90899" y="214264"/>
                  </a:lnTo>
                  <a:lnTo>
                    <a:pt x="74992" y="198356"/>
                  </a:lnTo>
                  <a:lnTo>
                    <a:pt x="59084" y="166542"/>
                  </a:lnTo>
                  <a:lnTo>
                    <a:pt x="36360" y="123365"/>
                  </a:lnTo>
                  <a:lnTo>
                    <a:pt x="31815" y="96095"/>
                  </a:lnTo>
                  <a:lnTo>
                    <a:pt x="0" y="64281"/>
                  </a:lnTo>
                  <a:lnTo>
                    <a:pt x="0" y="49995"/>
                  </a:lnTo>
                  <a:lnTo>
                    <a:pt x="0" y="30194"/>
                  </a:lnTo>
                  <a:lnTo>
                    <a:pt x="0" y="15908"/>
                  </a:lnTo>
                  <a:lnTo>
                    <a:pt x="15908"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8" name="Freeform 427"/>
            <p:cNvSpPr>
              <a:spLocks/>
            </p:cNvSpPr>
            <p:nvPr/>
          </p:nvSpPr>
          <p:spPr bwMode="auto">
            <a:xfrm>
              <a:off x="4733838" y="3776176"/>
              <a:ext cx="530379" cy="514958"/>
            </a:xfrm>
            <a:custGeom>
              <a:avLst/>
              <a:gdLst>
                <a:gd name="connsiteX0" fmla="*/ 493125 w 707172"/>
                <a:gd name="connsiteY0" fmla="*/ 0 h 686611"/>
                <a:gd name="connsiteX1" fmla="*/ 520395 w 707172"/>
                <a:gd name="connsiteY1" fmla="*/ 6817 h 686611"/>
                <a:gd name="connsiteX2" fmla="*/ 543120 w 707172"/>
                <a:gd name="connsiteY2" fmla="*/ 6817 h 686611"/>
                <a:gd name="connsiteX3" fmla="*/ 559027 w 707172"/>
                <a:gd name="connsiteY3" fmla="*/ 0 h 686611"/>
                <a:gd name="connsiteX4" fmla="*/ 564385 w 707172"/>
                <a:gd name="connsiteY4" fmla="*/ 8930 h 686611"/>
                <a:gd name="connsiteX5" fmla="*/ 568552 w 707172"/>
                <a:gd name="connsiteY5" fmla="*/ 7144 h 686611"/>
                <a:gd name="connsiteX6" fmla="*/ 585802 w 707172"/>
                <a:gd name="connsiteY6" fmla="*/ 35894 h 686611"/>
                <a:gd name="connsiteX7" fmla="*/ 595386 w 707172"/>
                <a:gd name="connsiteY7" fmla="*/ 38632 h 686611"/>
                <a:gd name="connsiteX8" fmla="*/ 606749 w 707172"/>
                <a:gd name="connsiteY8" fmla="*/ 27270 h 686611"/>
                <a:gd name="connsiteX9" fmla="*/ 622656 w 707172"/>
                <a:gd name="connsiteY9" fmla="*/ 34087 h 686611"/>
                <a:gd name="connsiteX10" fmla="*/ 645381 w 707172"/>
                <a:gd name="connsiteY10" fmla="*/ 22725 h 686611"/>
                <a:gd name="connsiteX11" fmla="*/ 650672 w 707172"/>
                <a:gd name="connsiteY11" fmla="*/ 31985 h 686611"/>
                <a:gd name="connsiteX12" fmla="*/ 654906 w 707172"/>
                <a:gd name="connsiteY12" fmla="*/ 29869 h 686611"/>
                <a:gd name="connsiteX13" fmla="*/ 663995 w 707172"/>
                <a:gd name="connsiteY13" fmla="*/ 45776 h 686611"/>
                <a:gd name="connsiteX14" fmla="*/ 698082 w 707172"/>
                <a:gd name="connsiteY14" fmla="*/ 73046 h 686611"/>
                <a:gd name="connsiteX15" fmla="*/ 691797 w 707172"/>
                <a:gd name="connsiteY15" fmla="*/ 106571 h 686611"/>
                <a:gd name="connsiteX16" fmla="*/ 697647 w 707172"/>
                <a:gd name="connsiteY16" fmla="*/ 109079 h 686611"/>
                <a:gd name="connsiteX17" fmla="*/ 696242 w 707172"/>
                <a:gd name="connsiteY17" fmla="*/ 111538 h 686611"/>
                <a:gd name="connsiteX18" fmla="*/ 707172 w 707172"/>
                <a:gd name="connsiteY18" fmla="*/ 116223 h 686611"/>
                <a:gd name="connsiteX19" fmla="*/ 698082 w 707172"/>
                <a:gd name="connsiteY19" fmla="*/ 132130 h 686611"/>
                <a:gd name="connsiteX20" fmla="*/ 679903 w 707172"/>
                <a:gd name="connsiteY20" fmla="*/ 143492 h 686611"/>
                <a:gd name="connsiteX21" fmla="*/ 670813 w 707172"/>
                <a:gd name="connsiteY21" fmla="*/ 159399 h 686611"/>
                <a:gd name="connsiteX22" fmla="*/ 659450 w 707172"/>
                <a:gd name="connsiteY22" fmla="*/ 179852 h 686611"/>
                <a:gd name="connsiteX23" fmla="*/ 659450 w 707172"/>
                <a:gd name="connsiteY23" fmla="*/ 207121 h 686611"/>
                <a:gd name="connsiteX24" fmla="*/ 648088 w 707172"/>
                <a:gd name="connsiteY24" fmla="*/ 218483 h 686611"/>
                <a:gd name="connsiteX25" fmla="*/ 648088 w 707172"/>
                <a:gd name="connsiteY25" fmla="*/ 245753 h 686611"/>
                <a:gd name="connsiteX26" fmla="*/ 636726 w 707172"/>
                <a:gd name="connsiteY26" fmla="*/ 254843 h 686611"/>
                <a:gd name="connsiteX27" fmla="*/ 636726 w 707172"/>
                <a:gd name="connsiteY27" fmla="*/ 282112 h 686611"/>
                <a:gd name="connsiteX28" fmla="*/ 632181 w 707172"/>
                <a:gd name="connsiteY28" fmla="*/ 282112 h 686611"/>
                <a:gd name="connsiteX29" fmla="*/ 627636 w 707172"/>
                <a:gd name="connsiteY29" fmla="*/ 304837 h 686611"/>
                <a:gd name="connsiteX30" fmla="*/ 636726 w 707172"/>
                <a:gd name="connsiteY30" fmla="*/ 320744 h 686611"/>
                <a:gd name="connsiteX31" fmla="*/ 636726 w 707172"/>
                <a:gd name="connsiteY31" fmla="*/ 363921 h 686611"/>
                <a:gd name="connsiteX32" fmla="*/ 643543 w 707172"/>
                <a:gd name="connsiteY32" fmla="*/ 395736 h 686611"/>
                <a:gd name="connsiteX33" fmla="*/ 643543 w 707172"/>
                <a:gd name="connsiteY33" fmla="*/ 416188 h 686611"/>
                <a:gd name="connsiteX34" fmla="*/ 648088 w 707172"/>
                <a:gd name="connsiteY34" fmla="*/ 438913 h 686611"/>
                <a:gd name="connsiteX35" fmla="*/ 670813 w 707172"/>
                <a:gd name="connsiteY35" fmla="*/ 459365 h 686611"/>
                <a:gd name="connsiteX36" fmla="*/ 691265 w 707172"/>
                <a:gd name="connsiteY36" fmla="*/ 502542 h 686611"/>
                <a:gd name="connsiteX37" fmla="*/ 675358 w 707172"/>
                <a:gd name="connsiteY37" fmla="*/ 502542 h 686611"/>
                <a:gd name="connsiteX38" fmla="*/ 627636 w 707172"/>
                <a:gd name="connsiteY38" fmla="*/ 509359 h 686611"/>
                <a:gd name="connsiteX39" fmla="*/ 616274 w 707172"/>
                <a:gd name="connsiteY39" fmla="*/ 513904 h 686611"/>
                <a:gd name="connsiteX40" fmla="*/ 604911 w 707172"/>
                <a:gd name="connsiteY40" fmla="*/ 534356 h 686611"/>
                <a:gd name="connsiteX41" fmla="*/ 616274 w 707172"/>
                <a:gd name="connsiteY41" fmla="*/ 552536 h 686611"/>
                <a:gd name="connsiteX42" fmla="*/ 611729 w 707172"/>
                <a:gd name="connsiteY42" fmla="*/ 593440 h 686611"/>
                <a:gd name="connsiteX43" fmla="*/ 605461 w 707172"/>
                <a:gd name="connsiteY43" fmla="*/ 628958 h 686611"/>
                <a:gd name="connsiteX44" fmla="*/ 606749 w 707172"/>
                <a:gd name="connsiteY44" fmla="*/ 629473 h 686611"/>
                <a:gd name="connsiteX45" fmla="*/ 613568 w 707172"/>
                <a:gd name="connsiteY45" fmla="*/ 635535 h 686611"/>
                <a:gd name="connsiteX46" fmla="*/ 616274 w 707172"/>
                <a:gd name="connsiteY46" fmla="*/ 636617 h 686611"/>
                <a:gd name="connsiteX47" fmla="*/ 628089 w 707172"/>
                <a:gd name="connsiteY47" fmla="*/ 647120 h 686611"/>
                <a:gd name="connsiteX48" fmla="*/ 638563 w 707172"/>
                <a:gd name="connsiteY48" fmla="*/ 640835 h 686611"/>
                <a:gd name="connsiteX49" fmla="*/ 640615 w 707172"/>
                <a:gd name="connsiteY49" fmla="*/ 652463 h 686611"/>
                <a:gd name="connsiteX50" fmla="*/ 648088 w 707172"/>
                <a:gd name="connsiteY50" fmla="*/ 647979 h 686611"/>
                <a:gd name="connsiteX51" fmla="*/ 654906 w 707172"/>
                <a:gd name="connsiteY51" fmla="*/ 686611 h 686611"/>
                <a:gd name="connsiteX52" fmla="*/ 620819 w 707172"/>
                <a:gd name="connsiteY52" fmla="*/ 686611 h 686611"/>
                <a:gd name="connsiteX53" fmla="*/ 617961 w 707172"/>
                <a:gd name="connsiteY53" fmla="*/ 679467 h 686611"/>
                <a:gd name="connsiteX54" fmla="*/ 611294 w 707172"/>
                <a:gd name="connsiteY54" fmla="*/ 679467 h 686611"/>
                <a:gd name="connsiteX55" fmla="*/ 602204 w 707172"/>
                <a:gd name="connsiteY55" fmla="*/ 656743 h 686611"/>
                <a:gd name="connsiteX56" fmla="*/ 592964 w 707172"/>
                <a:gd name="connsiteY56" fmla="*/ 647503 h 686611"/>
                <a:gd name="connsiteX57" fmla="*/ 568552 w 707172"/>
                <a:gd name="connsiteY57" fmla="*/ 643434 h 686611"/>
                <a:gd name="connsiteX58" fmla="*/ 564046 w 707172"/>
                <a:gd name="connsiteY58" fmla="*/ 637127 h 686611"/>
                <a:gd name="connsiteX59" fmla="*/ 559027 w 707172"/>
                <a:gd name="connsiteY59" fmla="*/ 636290 h 686611"/>
                <a:gd name="connsiteX60" fmla="*/ 553833 w 707172"/>
                <a:gd name="connsiteY60" fmla="*/ 629019 h 686611"/>
                <a:gd name="connsiteX61" fmla="*/ 536737 w 707172"/>
                <a:gd name="connsiteY61" fmla="*/ 636617 h 686611"/>
                <a:gd name="connsiteX62" fmla="*/ 509468 w 707172"/>
                <a:gd name="connsiteY62" fmla="*/ 632072 h 686611"/>
                <a:gd name="connsiteX63" fmla="*/ 502800 w 707172"/>
                <a:gd name="connsiteY63" fmla="*/ 625404 h 686611"/>
                <a:gd name="connsiteX64" fmla="*/ 499943 w 707172"/>
                <a:gd name="connsiteY64" fmla="*/ 624928 h 686611"/>
                <a:gd name="connsiteX65" fmla="*/ 490584 w 707172"/>
                <a:gd name="connsiteY65" fmla="*/ 615569 h 686611"/>
                <a:gd name="connsiteX66" fmla="*/ 470836 w 707172"/>
                <a:gd name="connsiteY66" fmla="*/ 611620 h 686611"/>
                <a:gd name="connsiteX67" fmla="*/ 454929 w 707172"/>
                <a:gd name="connsiteY67" fmla="*/ 611620 h 686611"/>
                <a:gd name="connsiteX68" fmla="*/ 452071 w 707172"/>
                <a:gd name="connsiteY68" fmla="*/ 604476 h 686611"/>
                <a:gd name="connsiteX69" fmla="*/ 445404 w 707172"/>
                <a:gd name="connsiteY69" fmla="*/ 604476 h 686611"/>
                <a:gd name="connsiteX70" fmla="*/ 443716 w 707172"/>
                <a:gd name="connsiteY70" fmla="*/ 600258 h 686611"/>
                <a:gd name="connsiteX71" fmla="*/ 439021 w 707172"/>
                <a:gd name="connsiteY71" fmla="*/ 600258 h 686611"/>
                <a:gd name="connsiteX72" fmla="*/ 423114 w 707172"/>
                <a:gd name="connsiteY72" fmla="*/ 600258 h 686611"/>
                <a:gd name="connsiteX73" fmla="*/ 400389 w 707172"/>
                <a:gd name="connsiteY73" fmla="*/ 604802 h 686611"/>
                <a:gd name="connsiteX74" fmla="*/ 384482 w 707172"/>
                <a:gd name="connsiteY74" fmla="*/ 604802 h 686611"/>
                <a:gd name="connsiteX75" fmla="*/ 375392 w 707172"/>
                <a:gd name="connsiteY75" fmla="*/ 604802 h 686611"/>
                <a:gd name="connsiteX76" fmla="*/ 375392 w 707172"/>
                <a:gd name="connsiteY76" fmla="*/ 597658 h 686611"/>
                <a:gd name="connsiteX77" fmla="*/ 374957 w 707172"/>
                <a:gd name="connsiteY77" fmla="*/ 597658 h 686611"/>
                <a:gd name="connsiteX78" fmla="*/ 365867 w 707172"/>
                <a:gd name="connsiteY78" fmla="*/ 597658 h 686611"/>
                <a:gd name="connsiteX79" fmla="*/ 365867 w 707172"/>
                <a:gd name="connsiteY79" fmla="*/ 554482 h 686611"/>
                <a:gd name="connsiteX80" fmla="*/ 354505 w 707172"/>
                <a:gd name="connsiteY80" fmla="*/ 538574 h 686611"/>
                <a:gd name="connsiteX81" fmla="*/ 347688 w 707172"/>
                <a:gd name="connsiteY81" fmla="*/ 518122 h 686611"/>
                <a:gd name="connsiteX82" fmla="*/ 354505 w 707172"/>
                <a:gd name="connsiteY82" fmla="*/ 495398 h 686611"/>
                <a:gd name="connsiteX83" fmla="*/ 347688 w 707172"/>
                <a:gd name="connsiteY83" fmla="*/ 479490 h 686611"/>
                <a:gd name="connsiteX84" fmla="*/ 347688 w 707172"/>
                <a:gd name="connsiteY84" fmla="*/ 466182 h 686611"/>
                <a:gd name="connsiteX85" fmla="*/ 316308 w 707172"/>
                <a:gd name="connsiteY85" fmla="*/ 466182 h 686611"/>
                <a:gd name="connsiteX86" fmla="*/ 316308 w 707172"/>
                <a:gd name="connsiteY86" fmla="*/ 459038 h 686611"/>
                <a:gd name="connsiteX87" fmla="*/ 306783 w 707172"/>
                <a:gd name="connsiteY87" fmla="*/ 459038 h 686611"/>
                <a:gd name="connsiteX88" fmla="*/ 306783 w 707172"/>
                <a:gd name="connsiteY88" fmla="*/ 454820 h 686611"/>
                <a:gd name="connsiteX89" fmla="*/ 298128 w 707172"/>
                <a:gd name="connsiteY89" fmla="*/ 454820 h 686611"/>
                <a:gd name="connsiteX90" fmla="*/ 293583 w 707172"/>
                <a:gd name="connsiteY90" fmla="*/ 459365 h 686611"/>
                <a:gd name="connsiteX91" fmla="*/ 273131 w 707172"/>
                <a:gd name="connsiteY91" fmla="*/ 459365 h 686611"/>
                <a:gd name="connsiteX92" fmla="*/ 261769 w 707172"/>
                <a:gd name="connsiteY92" fmla="*/ 482089 h 686611"/>
                <a:gd name="connsiteX93" fmla="*/ 257224 w 707172"/>
                <a:gd name="connsiteY93" fmla="*/ 493452 h 686611"/>
                <a:gd name="connsiteX94" fmla="*/ 239044 w 707172"/>
                <a:gd name="connsiteY94" fmla="*/ 486634 h 686611"/>
                <a:gd name="connsiteX95" fmla="*/ 223137 w 707172"/>
                <a:gd name="connsiteY95" fmla="*/ 493452 h 686611"/>
                <a:gd name="connsiteX96" fmla="*/ 202685 w 707172"/>
                <a:gd name="connsiteY96" fmla="*/ 493452 h 686611"/>
                <a:gd name="connsiteX97" fmla="*/ 196434 w 707172"/>
                <a:gd name="connsiteY97" fmla="*/ 486308 h 686611"/>
                <a:gd name="connsiteX98" fmla="*/ 193160 w 707172"/>
                <a:gd name="connsiteY98" fmla="*/ 486308 h 686611"/>
                <a:gd name="connsiteX99" fmla="*/ 177253 w 707172"/>
                <a:gd name="connsiteY99" fmla="*/ 468128 h 686611"/>
                <a:gd name="connsiteX100" fmla="*/ 170435 w 707172"/>
                <a:gd name="connsiteY100" fmla="*/ 459038 h 686611"/>
                <a:gd name="connsiteX101" fmla="*/ 161345 w 707172"/>
                <a:gd name="connsiteY101" fmla="*/ 431769 h 686611"/>
                <a:gd name="connsiteX102" fmla="*/ 153426 w 707172"/>
                <a:gd name="connsiteY102" fmla="*/ 415929 h 686611"/>
                <a:gd name="connsiteX103" fmla="*/ 52702 w 707172"/>
                <a:gd name="connsiteY103" fmla="*/ 411643 h 686611"/>
                <a:gd name="connsiteX104" fmla="*/ 36795 w 707172"/>
                <a:gd name="connsiteY104" fmla="*/ 416188 h 686611"/>
                <a:gd name="connsiteX105" fmla="*/ 29977 w 707172"/>
                <a:gd name="connsiteY105" fmla="*/ 416188 h 686611"/>
                <a:gd name="connsiteX106" fmla="*/ 14070 w 707172"/>
                <a:gd name="connsiteY106" fmla="*/ 423005 h 686611"/>
                <a:gd name="connsiteX107" fmla="*/ 10237 w 707172"/>
                <a:gd name="connsiteY107" fmla="*/ 413422 h 686611"/>
                <a:gd name="connsiteX108" fmla="*/ 4545 w 707172"/>
                <a:gd name="connsiteY108" fmla="*/ 415861 h 686611"/>
                <a:gd name="connsiteX109" fmla="*/ 0 w 707172"/>
                <a:gd name="connsiteY109" fmla="*/ 404499 h 686611"/>
                <a:gd name="connsiteX110" fmla="*/ 4545 w 707172"/>
                <a:gd name="connsiteY110" fmla="*/ 399954 h 686611"/>
                <a:gd name="connsiteX111" fmla="*/ 9090 w 707172"/>
                <a:gd name="connsiteY111" fmla="*/ 384047 h 686611"/>
                <a:gd name="connsiteX112" fmla="*/ 15908 w 707172"/>
                <a:gd name="connsiteY112" fmla="*/ 372684 h 686611"/>
                <a:gd name="connsiteX113" fmla="*/ 27270 w 707172"/>
                <a:gd name="connsiteY113" fmla="*/ 365867 h 686611"/>
                <a:gd name="connsiteX114" fmla="*/ 36360 w 707172"/>
                <a:gd name="connsiteY114" fmla="*/ 372684 h 686611"/>
                <a:gd name="connsiteX115" fmla="*/ 47722 w 707172"/>
                <a:gd name="connsiteY115" fmla="*/ 356777 h 686611"/>
                <a:gd name="connsiteX116" fmla="*/ 68174 w 707172"/>
                <a:gd name="connsiteY116" fmla="*/ 356777 h 686611"/>
                <a:gd name="connsiteX117" fmla="*/ 73532 w 707172"/>
                <a:gd name="connsiteY117" fmla="*/ 363921 h 686611"/>
                <a:gd name="connsiteX118" fmla="*/ 77699 w 707172"/>
                <a:gd name="connsiteY118" fmla="*/ 363921 h 686611"/>
                <a:gd name="connsiteX119" fmla="*/ 82568 w 707172"/>
                <a:gd name="connsiteY119" fmla="*/ 370413 h 686611"/>
                <a:gd name="connsiteX120" fmla="*/ 86354 w 707172"/>
                <a:gd name="connsiteY120" fmla="*/ 372684 h 686611"/>
                <a:gd name="connsiteX121" fmla="*/ 106806 w 707172"/>
                <a:gd name="connsiteY121" fmla="*/ 349960 h 686611"/>
                <a:gd name="connsiteX122" fmla="*/ 129531 w 707172"/>
                <a:gd name="connsiteY122" fmla="*/ 334053 h 686611"/>
                <a:gd name="connsiteX123" fmla="*/ 138621 w 707172"/>
                <a:gd name="connsiteY123" fmla="*/ 324963 h 686611"/>
                <a:gd name="connsiteX124" fmla="*/ 138621 w 707172"/>
                <a:gd name="connsiteY124" fmla="*/ 290876 h 686611"/>
                <a:gd name="connsiteX125" fmla="*/ 149983 w 707172"/>
                <a:gd name="connsiteY125" fmla="*/ 254516 h 686611"/>
                <a:gd name="connsiteX126" fmla="*/ 170435 w 707172"/>
                <a:gd name="connsiteY126" fmla="*/ 238609 h 686611"/>
                <a:gd name="connsiteX127" fmla="*/ 193160 w 707172"/>
                <a:gd name="connsiteY127" fmla="*/ 222702 h 686611"/>
                <a:gd name="connsiteX128" fmla="*/ 197705 w 707172"/>
                <a:gd name="connsiteY128" fmla="*/ 204522 h 686611"/>
                <a:gd name="connsiteX129" fmla="*/ 197705 w 707172"/>
                <a:gd name="connsiteY129" fmla="*/ 195432 h 686611"/>
                <a:gd name="connsiteX130" fmla="*/ 209067 w 707172"/>
                <a:gd name="connsiteY130" fmla="*/ 184070 h 686611"/>
                <a:gd name="connsiteX131" fmla="*/ 204522 w 707172"/>
                <a:gd name="connsiteY131" fmla="*/ 161345 h 686611"/>
                <a:gd name="connsiteX132" fmla="*/ 209067 w 707172"/>
                <a:gd name="connsiteY132" fmla="*/ 129531 h 686611"/>
                <a:gd name="connsiteX133" fmla="*/ 213612 w 707172"/>
                <a:gd name="connsiteY133" fmla="*/ 102261 h 686611"/>
                <a:gd name="connsiteX134" fmla="*/ 224974 w 707172"/>
                <a:gd name="connsiteY134" fmla="*/ 86354 h 686611"/>
                <a:gd name="connsiteX135" fmla="*/ 229519 w 707172"/>
                <a:gd name="connsiteY135" fmla="*/ 65902 h 686611"/>
                <a:gd name="connsiteX136" fmla="*/ 229519 w 707172"/>
                <a:gd name="connsiteY136" fmla="*/ 38632 h 686611"/>
                <a:gd name="connsiteX137" fmla="*/ 247699 w 707172"/>
                <a:gd name="connsiteY137" fmla="*/ 18180 h 686611"/>
                <a:gd name="connsiteX138" fmla="*/ 268151 w 707172"/>
                <a:gd name="connsiteY138" fmla="*/ 6817 h 686611"/>
                <a:gd name="connsiteX139" fmla="*/ 295421 w 707172"/>
                <a:gd name="connsiteY139" fmla="*/ 22725 h 686611"/>
                <a:gd name="connsiteX140" fmla="*/ 322690 w 707172"/>
                <a:gd name="connsiteY140" fmla="*/ 34087 h 686611"/>
                <a:gd name="connsiteX141" fmla="*/ 347688 w 707172"/>
                <a:gd name="connsiteY141" fmla="*/ 38632 h 686611"/>
                <a:gd name="connsiteX142" fmla="*/ 374957 w 707172"/>
                <a:gd name="connsiteY142" fmla="*/ 43177 h 686611"/>
                <a:gd name="connsiteX143" fmla="*/ 386319 w 707172"/>
                <a:gd name="connsiteY143" fmla="*/ 22725 h 686611"/>
                <a:gd name="connsiteX144" fmla="*/ 390864 w 707172"/>
                <a:gd name="connsiteY144" fmla="*/ 18180 h 686611"/>
                <a:gd name="connsiteX145" fmla="*/ 409044 w 707172"/>
                <a:gd name="connsiteY145" fmla="*/ 22725 h 686611"/>
                <a:gd name="connsiteX146" fmla="*/ 445404 w 707172"/>
                <a:gd name="connsiteY146" fmla="*/ 6817 h 686611"/>
                <a:gd name="connsiteX147" fmla="*/ 461311 w 707172"/>
                <a:gd name="connsiteY147" fmla="*/ 11363 h 686611"/>
                <a:gd name="connsiteX148" fmla="*/ 472673 w 707172"/>
                <a:gd name="connsiteY148" fmla="*/ 11363 h 686611"/>
                <a:gd name="connsiteX149" fmla="*/ 477218 w 707172"/>
                <a:gd name="connsiteY149" fmla="*/ 6817 h 686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07172" h="686611">
                  <a:moveTo>
                    <a:pt x="493125" y="0"/>
                  </a:moveTo>
                  <a:lnTo>
                    <a:pt x="520395" y="6817"/>
                  </a:lnTo>
                  <a:lnTo>
                    <a:pt x="543120" y="6817"/>
                  </a:lnTo>
                  <a:lnTo>
                    <a:pt x="559027" y="0"/>
                  </a:lnTo>
                  <a:lnTo>
                    <a:pt x="564385" y="8930"/>
                  </a:lnTo>
                  <a:lnTo>
                    <a:pt x="568552" y="7144"/>
                  </a:lnTo>
                  <a:lnTo>
                    <a:pt x="585802" y="35894"/>
                  </a:lnTo>
                  <a:lnTo>
                    <a:pt x="595386" y="38632"/>
                  </a:lnTo>
                  <a:lnTo>
                    <a:pt x="606749" y="27270"/>
                  </a:lnTo>
                  <a:lnTo>
                    <a:pt x="622656" y="34087"/>
                  </a:lnTo>
                  <a:lnTo>
                    <a:pt x="645381" y="22725"/>
                  </a:lnTo>
                  <a:lnTo>
                    <a:pt x="650672" y="31985"/>
                  </a:lnTo>
                  <a:lnTo>
                    <a:pt x="654906" y="29869"/>
                  </a:lnTo>
                  <a:lnTo>
                    <a:pt x="663995" y="45776"/>
                  </a:lnTo>
                  <a:lnTo>
                    <a:pt x="698082" y="73046"/>
                  </a:lnTo>
                  <a:lnTo>
                    <a:pt x="691797" y="106571"/>
                  </a:lnTo>
                  <a:lnTo>
                    <a:pt x="697647" y="109079"/>
                  </a:lnTo>
                  <a:lnTo>
                    <a:pt x="696242" y="111538"/>
                  </a:lnTo>
                  <a:lnTo>
                    <a:pt x="707172" y="116223"/>
                  </a:lnTo>
                  <a:lnTo>
                    <a:pt x="698082" y="132130"/>
                  </a:lnTo>
                  <a:lnTo>
                    <a:pt x="679903" y="143492"/>
                  </a:lnTo>
                  <a:lnTo>
                    <a:pt x="670813" y="159399"/>
                  </a:lnTo>
                  <a:lnTo>
                    <a:pt x="659450" y="179852"/>
                  </a:lnTo>
                  <a:lnTo>
                    <a:pt x="659450" y="207121"/>
                  </a:lnTo>
                  <a:lnTo>
                    <a:pt x="648088" y="218483"/>
                  </a:lnTo>
                  <a:lnTo>
                    <a:pt x="648088" y="245753"/>
                  </a:lnTo>
                  <a:lnTo>
                    <a:pt x="636726" y="254843"/>
                  </a:lnTo>
                  <a:lnTo>
                    <a:pt x="636726" y="282112"/>
                  </a:lnTo>
                  <a:lnTo>
                    <a:pt x="632181" y="282112"/>
                  </a:lnTo>
                  <a:lnTo>
                    <a:pt x="627636" y="304837"/>
                  </a:lnTo>
                  <a:lnTo>
                    <a:pt x="636726" y="320744"/>
                  </a:lnTo>
                  <a:lnTo>
                    <a:pt x="636726" y="363921"/>
                  </a:lnTo>
                  <a:lnTo>
                    <a:pt x="643543" y="395736"/>
                  </a:lnTo>
                  <a:lnTo>
                    <a:pt x="643543" y="416188"/>
                  </a:lnTo>
                  <a:lnTo>
                    <a:pt x="648088" y="438913"/>
                  </a:lnTo>
                  <a:lnTo>
                    <a:pt x="670813" y="459365"/>
                  </a:lnTo>
                  <a:lnTo>
                    <a:pt x="691265" y="502542"/>
                  </a:lnTo>
                  <a:lnTo>
                    <a:pt x="675358" y="502542"/>
                  </a:lnTo>
                  <a:lnTo>
                    <a:pt x="627636" y="509359"/>
                  </a:lnTo>
                  <a:lnTo>
                    <a:pt x="616274" y="513904"/>
                  </a:lnTo>
                  <a:lnTo>
                    <a:pt x="604911" y="534356"/>
                  </a:lnTo>
                  <a:lnTo>
                    <a:pt x="616274" y="552536"/>
                  </a:lnTo>
                  <a:lnTo>
                    <a:pt x="611729" y="593440"/>
                  </a:lnTo>
                  <a:lnTo>
                    <a:pt x="605461" y="628958"/>
                  </a:lnTo>
                  <a:lnTo>
                    <a:pt x="606749" y="629473"/>
                  </a:lnTo>
                  <a:lnTo>
                    <a:pt x="613568" y="635535"/>
                  </a:lnTo>
                  <a:lnTo>
                    <a:pt x="616274" y="636617"/>
                  </a:lnTo>
                  <a:lnTo>
                    <a:pt x="628089" y="647120"/>
                  </a:lnTo>
                  <a:lnTo>
                    <a:pt x="638563" y="640835"/>
                  </a:lnTo>
                  <a:lnTo>
                    <a:pt x="640615" y="652463"/>
                  </a:lnTo>
                  <a:lnTo>
                    <a:pt x="648088" y="647979"/>
                  </a:lnTo>
                  <a:lnTo>
                    <a:pt x="654906" y="686611"/>
                  </a:lnTo>
                  <a:lnTo>
                    <a:pt x="620819" y="686611"/>
                  </a:lnTo>
                  <a:lnTo>
                    <a:pt x="617961" y="679467"/>
                  </a:lnTo>
                  <a:lnTo>
                    <a:pt x="611294" y="679467"/>
                  </a:lnTo>
                  <a:lnTo>
                    <a:pt x="602204" y="656743"/>
                  </a:lnTo>
                  <a:lnTo>
                    <a:pt x="592964" y="647503"/>
                  </a:lnTo>
                  <a:lnTo>
                    <a:pt x="568552" y="643434"/>
                  </a:lnTo>
                  <a:lnTo>
                    <a:pt x="564046" y="637127"/>
                  </a:lnTo>
                  <a:lnTo>
                    <a:pt x="559027" y="636290"/>
                  </a:lnTo>
                  <a:lnTo>
                    <a:pt x="553833" y="629019"/>
                  </a:lnTo>
                  <a:lnTo>
                    <a:pt x="536737" y="636617"/>
                  </a:lnTo>
                  <a:lnTo>
                    <a:pt x="509468" y="632072"/>
                  </a:lnTo>
                  <a:lnTo>
                    <a:pt x="502800" y="625404"/>
                  </a:lnTo>
                  <a:lnTo>
                    <a:pt x="499943" y="624928"/>
                  </a:lnTo>
                  <a:lnTo>
                    <a:pt x="490584" y="615569"/>
                  </a:lnTo>
                  <a:lnTo>
                    <a:pt x="470836" y="611620"/>
                  </a:lnTo>
                  <a:lnTo>
                    <a:pt x="454929" y="611620"/>
                  </a:lnTo>
                  <a:lnTo>
                    <a:pt x="452071" y="604476"/>
                  </a:lnTo>
                  <a:lnTo>
                    <a:pt x="445404" y="604476"/>
                  </a:lnTo>
                  <a:lnTo>
                    <a:pt x="443716" y="600258"/>
                  </a:lnTo>
                  <a:lnTo>
                    <a:pt x="439021" y="600258"/>
                  </a:lnTo>
                  <a:lnTo>
                    <a:pt x="423114" y="600258"/>
                  </a:lnTo>
                  <a:lnTo>
                    <a:pt x="400389" y="604802"/>
                  </a:lnTo>
                  <a:lnTo>
                    <a:pt x="384482" y="604802"/>
                  </a:lnTo>
                  <a:lnTo>
                    <a:pt x="375392" y="604802"/>
                  </a:lnTo>
                  <a:lnTo>
                    <a:pt x="375392" y="597658"/>
                  </a:lnTo>
                  <a:lnTo>
                    <a:pt x="374957" y="597658"/>
                  </a:lnTo>
                  <a:lnTo>
                    <a:pt x="365867" y="597658"/>
                  </a:lnTo>
                  <a:lnTo>
                    <a:pt x="365867" y="554482"/>
                  </a:lnTo>
                  <a:lnTo>
                    <a:pt x="354505" y="538574"/>
                  </a:lnTo>
                  <a:lnTo>
                    <a:pt x="347688" y="518122"/>
                  </a:lnTo>
                  <a:lnTo>
                    <a:pt x="354505" y="495398"/>
                  </a:lnTo>
                  <a:lnTo>
                    <a:pt x="347688" y="479490"/>
                  </a:lnTo>
                  <a:lnTo>
                    <a:pt x="347688" y="466182"/>
                  </a:lnTo>
                  <a:lnTo>
                    <a:pt x="316308" y="466182"/>
                  </a:lnTo>
                  <a:lnTo>
                    <a:pt x="316308" y="459038"/>
                  </a:lnTo>
                  <a:lnTo>
                    <a:pt x="306783" y="459038"/>
                  </a:lnTo>
                  <a:lnTo>
                    <a:pt x="306783" y="454820"/>
                  </a:lnTo>
                  <a:lnTo>
                    <a:pt x="298128" y="454820"/>
                  </a:lnTo>
                  <a:lnTo>
                    <a:pt x="293583" y="459365"/>
                  </a:lnTo>
                  <a:lnTo>
                    <a:pt x="273131" y="459365"/>
                  </a:lnTo>
                  <a:lnTo>
                    <a:pt x="261769" y="482089"/>
                  </a:lnTo>
                  <a:lnTo>
                    <a:pt x="257224" y="493452"/>
                  </a:lnTo>
                  <a:lnTo>
                    <a:pt x="239044" y="486634"/>
                  </a:lnTo>
                  <a:lnTo>
                    <a:pt x="223137" y="493452"/>
                  </a:lnTo>
                  <a:lnTo>
                    <a:pt x="202685" y="493452"/>
                  </a:lnTo>
                  <a:lnTo>
                    <a:pt x="196434" y="486308"/>
                  </a:lnTo>
                  <a:lnTo>
                    <a:pt x="193160" y="486308"/>
                  </a:lnTo>
                  <a:lnTo>
                    <a:pt x="177253" y="468128"/>
                  </a:lnTo>
                  <a:lnTo>
                    <a:pt x="170435" y="459038"/>
                  </a:lnTo>
                  <a:lnTo>
                    <a:pt x="161345" y="431769"/>
                  </a:lnTo>
                  <a:lnTo>
                    <a:pt x="153426" y="415929"/>
                  </a:lnTo>
                  <a:lnTo>
                    <a:pt x="52702" y="411643"/>
                  </a:lnTo>
                  <a:lnTo>
                    <a:pt x="36795" y="416188"/>
                  </a:lnTo>
                  <a:lnTo>
                    <a:pt x="29977" y="416188"/>
                  </a:lnTo>
                  <a:lnTo>
                    <a:pt x="14070" y="423005"/>
                  </a:lnTo>
                  <a:lnTo>
                    <a:pt x="10237" y="413422"/>
                  </a:lnTo>
                  <a:lnTo>
                    <a:pt x="4545" y="415861"/>
                  </a:lnTo>
                  <a:lnTo>
                    <a:pt x="0" y="404499"/>
                  </a:lnTo>
                  <a:lnTo>
                    <a:pt x="4545" y="399954"/>
                  </a:lnTo>
                  <a:lnTo>
                    <a:pt x="9090" y="384047"/>
                  </a:lnTo>
                  <a:lnTo>
                    <a:pt x="15908" y="372684"/>
                  </a:lnTo>
                  <a:lnTo>
                    <a:pt x="27270" y="365867"/>
                  </a:lnTo>
                  <a:lnTo>
                    <a:pt x="36360" y="372684"/>
                  </a:lnTo>
                  <a:lnTo>
                    <a:pt x="47722" y="356777"/>
                  </a:lnTo>
                  <a:lnTo>
                    <a:pt x="68174" y="356777"/>
                  </a:lnTo>
                  <a:lnTo>
                    <a:pt x="73532" y="363921"/>
                  </a:lnTo>
                  <a:lnTo>
                    <a:pt x="77699" y="363921"/>
                  </a:lnTo>
                  <a:lnTo>
                    <a:pt x="82568" y="370413"/>
                  </a:lnTo>
                  <a:lnTo>
                    <a:pt x="86354" y="372684"/>
                  </a:lnTo>
                  <a:lnTo>
                    <a:pt x="106806" y="349960"/>
                  </a:lnTo>
                  <a:lnTo>
                    <a:pt x="129531" y="334053"/>
                  </a:lnTo>
                  <a:lnTo>
                    <a:pt x="138621" y="324963"/>
                  </a:lnTo>
                  <a:lnTo>
                    <a:pt x="138621" y="290876"/>
                  </a:lnTo>
                  <a:lnTo>
                    <a:pt x="149983" y="254516"/>
                  </a:lnTo>
                  <a:lnTo>
                    <a:pt x="170435" y="238609"/>
                  </a:lnTo>
                  <a:lnTo>
                    <a:pt x="193160" y="222702"/>
                  </a:lnTo>
                  <a:lnTo>
                    <a:pt x="197705" y="204522"/>
                  </a:lnTo>
                  <a:lnTo>
                    <a:pt x="197705" y="195432"/>
                  </a:lnTo>
                  <a:lnTo>
                    <a:pt x="209067" y="184070"/>
                  </a:lnTo>
                  <a:lnTo>
                    <a:pt x="204522" y="161345"/>
                  </a:lnTo>
                  <a:lnTo>
                    <a:pt x="209067" y="129531"/>
                  </a:lnTo>
                  <a:lnTo>
                    <a:pt x="213612" y="102261"/>
                  </a:lnTo>
                  <a:lnTo>
                    <a:pt x="224974" y="86354"/>
                  </a:lnTo>
                  <a:lnTo>
                    <a:pt x="229519" y="65902"/>
                  </a:lnTo>
                  <a:lnTo>
                    <a:pt x="229519" y="38632"/>
                  </a:lnTo>
                  <a:lnTo>
                    <a:pt x="247699" y="18180"/>
                  </a:lnTo>
                  <a:lnTo>
                    <a:pt x="268151" y="6817"/>
                  </a:lnTo>
                  <a:lnTo>
                    <a:pt x="295421" y="22725"/>
                  </a:lnTo>
                  <a:lnTo>
                    <a:pt x="322690" y="34087"/>
                  </a:lnTo>
                  <a:lnTo>
                    <a:pt x="347688" y="38632"/>
                  </a:lnTo>
                  <a:lnTo>
                    <a:pt x="374957" y="43177"/>
                  </a:lnTo>
                  <a:lnTo>
                    <a:pt x="386319" y="22725"/>
                  </a:lnTo>
                  <a:lnTo>
                    <a:pt x="390864" y="18180"/>
                  </a:lnTo>
                  <a:lnTo>
                    <a:pt x="409044" y="22725"/>
                  </a:lnTo>
                  <a:lnTo>
                    <a:pt x="445404" y="6817"/>
                  </a:lnTo>
                  <a:lnTo>
                    <a:pt x="461311" y="11363"/>
                  </a:lnTo>
                  <a:lnTo>
                    <a:pt x="472673" y="11363"/>
                  </a:lnTo>
                  <a:lnTo>
                    <a:pt x="477218"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68" name="Freeform 8"/>
            <p:cNvSpPr>
              <a:spLocks noEditPoints="1"/>
            </p:cNvSpPr>
            <p:nvPr/>
          </p:nvSpPr>
          <p:spPr bwMode="auto">
            <a:xfrm>
              <a:off x="4716795" y="4038646"/>
              <a:ext cx="347687" cy="380070"/>
            </a:xfrm>
            <a:custGeom>
              <a:avLst/>
              <a:gdLst>
                <a:gd name="T0" fmla="*/ 76 w 204"/>
                <a:gd name="T1" fmla="*/ 24 h 223"/>
                <a:gd name="T2" fmla="*/ 85 w 204"/>
                <a:gd name="T3" fmla="*/ 45 h 223"/>
                <a:gd name="T4" fmla="*/ 95 w 204"/>
                <a:gd name="T5" fmla="*/ 60 h 223"/>
                <a:gd name="T6" fmla="*/ 111 w 204"/>
                <a:gd name="T7" fmla="*/ 55 h 223"/>
                <a:gd name="T8" fmla="*/ 123 w 204"/>
                <a:gd name="T9" fmla="*/ 55 h 223"/>
                <a:gd name="T10" fmla="*/ 137 w 204"/>
                <a:gd name="T11" fmla="*/ 45 h 223"/>
                <a:gd name="T12" fmla="*/ 147 w 204"/>
                <a:gd name="T13" fmla="*/ 41 h 223"/>
                <a:gd name="T14" fmla="*/ 163 w 204"/>
                <a:gd name="T15" fmla="*/ 48 h 223"/>
                <a:gd name="T16" fmla="*/ 168 w 204"/>
                <a:gd name="T17" fmla="*/ 64 h 223"/>
                <a:gd name="T18" fmla="*/ 166 w 204"/>
                <a:gd name="T19" fmla="*/ 83 h 223"/>
                <a:gd name="T20" fmla="*/ 171 w 204"/>
                <a:gd name="T21" fmla="*/ 109 h 223"/>
                <a:gd name="T22" fmla="*/ 182 w 204"/>
                <a:gd name="T23" fmla="*/ 107 h 223"/>
                <a:gd name="T24" fmla="*/ 199 w 204"/>
                <a:gd name="T25" fmla="*/ 107 h 223"/>
                <a:gd name="T26" fmla="*/ 199 w 204"/>
                <a:gd name="T27" fmla="*/ 119 h 223"/>
                <a:gd name="T28" fmla="*/ 201 w 204"/>
                <a:gd name="T29" fmla="*/ 133 h 223"/>
                <a:gd name="T30" fmla="*/ 168 w 204"/>
                <a:gd name="T31" fmla="*/ 140 h 223"/>
                <a:gd name="T32" fmla="*/ 178 w 204"/>
                <a:gd name="T33" fmla="*/ 206 h 223"/>
                <a:gd name="T34" fmla="*/ 159 w 204"/>
                <a:gd name="T35" fmla="*/ 223 h 223"/>
                <a:gd name="T36" fmla="*/ 107 w 204"/>
                <a:gd name="T37" fmla="*/ 211 h 223"/>
                <a:gd name="T38" fmla="*/ 38 w 204"/>
                <a:gd name="T39" fmla="*/ 213 h 223"/>
                <a:gd name="T40" fmla="*/ 19 w 204"/>
                <a:gd name="T41" fmla="*/ 206 h 223"/>
                <a:gd name="T42" fmla="*/ 3 w 204"/>
                <a:gd name="T43" fmla="*/ 211 h 223"/>
                <a:gd name="T44" fmla="*/ 3 w 204"/>
                <a:gd name="T45" fmla="*/ 187 h 223"/>
                <a:gd name="T46" fmla="*/ 10 w 204"/>
                <a:gd name="T47" fmla="*/ 164 h 223"/>
                <a:gd name="T48" fmla="*/ 19 w 204"/>
                <a:gd name="T49" fmla="*/ 142 h 223"/>
                <a:gd name="T50" fmla="*/ 33 w 204"/>
                <a:gd name="T51" fmla="*/ 123 h 223"/>
                <a:gd name="T52" fmla="*/ 33 w 204"/>
                <a:gd name="T53" fmla="*/ 102 h 223"/>
                <a:gd name="T54" fmla="*/ 24 w 204"/>
                <a:gd name="T55" fmla="*/ 88 h 223"/>
                <a:gd name="T56" fmla="*/ 22 w 204"/>
                <a:gd name="T57" fmla="*/ 74 h 223"/>
                <a:gd name="T58" fmla="*/ 22 w 204"/>
                <a:gd name="T59" fmla="*/ 52 h 223"/>
                <a:gd name="T60" fmla="*/ 10 w 204"/>
                <a:gd name="T61" fmla="*/ 31 h 223"/>
                <a:gd name="T62" fmla="*/ 19 w 204"/>
                <a:gd name="T63" fmla="*/ 26 h 223"/>
                <a:gd name="T64" fmla="*/ 29 w 204"/>
                <a:gd name="T65" fmla="*/ 24 h 223"/>
                <a:gd name="T66" fmla="*/ 12 w 204"/>
                <a:gd name="T67" fmla="*/ 22 h 223"/>
                <a:gd name="T68" fmla="*/ 10 w 204"/>
                <a:gd name="T69" fmla="*/ 22 h 223"/>
                <a:gd name="T70" fmla="*/ 12 w 204"/>
                <a:gd name="T71" fmla="*/ 5 h 223"/>
                <a:gd name="T72" fmla="*/ 24 w 204"/>
                <a:gd name="T73" fmla="*/ 7 h 223"/>
                <a:gd name="T74" fmla="*/ 14 w 204"/>
                <a:gd name="T75" fmla="*/ 1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4" h="223">
                  <a:moveTo>
                    <a:pt x="76" y="24"/>
                  </a:moveTo>
                  <a:lnTo>
                    <a:pt x="76" y="24"/>
                  </a:lnTo>
                  <a:lnTo>
                    <a:pt x="81" y="36"/>
                  </a:lnTo>
                  <a:lnTo>
                    <a:pt x="85" y="45"/>
                  </a:lnTo>
                  <a:lnTo>
                    <a:pt x="90" y="52"/>
                  </a:lnTo>
                  <a:lnTo>
                    <a:pt x="95" y="60"/>
                  </a:lnTo>
                  <a:lnTo>
                    <a:pt x="107" y="57"/>
                  </a:lnTo>
                  <a:lnTo>
                    <a:pt x="111" y="55"/>
                  </a:lnTo>
                  <a:lnTo>
                    <a:pt x="121" y="57"/>
                  </a:lnTo>
                  <a:lnTo>
                    <a:pt x="123" y="55"/>
                  </a:lnTo>
                  <a:lnTo>
                    <a:pt x="126" y="45"/>
                  </a:lnTo>
                  <a:lnTo>
                    <a:pt x="137" y="45"/>
                  </a:lnTo>
                  <a:lnTo>
                    <a:pt x="137" y="41"/>
                  </a:lnTo>
                  <a:lnTo>
                    <a:pt x="147" y="41"/>
                  </a:lnTo>
                  <a:lnTo>
                    <a:pt x="145" y="48"/>
                  </a:lnTo>
                  <a:lnTo>
                    <a:pt x="163" y="48"/>
                  </a:lnTo>
                  <a:lnTo>
                    <a:pt x="163" y="57"/>
                  </a:lnTo>
                  <a:lnTo>
                    <a:pt x="168" y="64"/>
                  </a:lnTo>
                  <a:lnTo>
                    <a:pt x="166" y="74"/>
                  </a:lnTo>
                  <a:lnTo>
                    <a:pt x="166" y="83"/>
                  </a:lnTo>
                  <a:lnTo>
                    <a:pt x="173" y="90"/>
                  </a:lnTo>
                  <a:lnTo>
                    <a:pt x="171" y="109"/>
                  </a:lnTo>
                  <a:lnTo>
                    <a:pt x="175" y="107"/>
                  </a:lnTo>
                  <a:lnTo>
                    <a:pt x="182" y="107"/>
                  </a:lnTo>
                  <a:lnTo>
                    <a:pt x="192" y="104"/>
                  </a:lnTo>
                  <a:lnTo>
                    <a:pt x="199" y="107"/>
                  </a:lnTo>
                  <a:lnTo>
                    <a:pt x="201" y="112"/>
                  </a:lnTo>
                  <a:lnTo>
                    <a:pt x="199" y="119"/>
                  </a:lnTo>
                  <a:lnTo>
                    <a:pt x="204" y="128"/>
                  </a:lnTo>
                  <a:lnTo>
                    <a:pt x="201" y="133"/>
                  </a:lnTo>
                  <a:lnTo>
                    <a:pt x="201" y="140"/>
                  </a:lnTo>
                  <a:lnTo>
                    <a:pt x="168" y="140"/>
                  </a:lnTo>
                  <a:lnTo>
                    <a:pt x="166" y="192"/>
                  </a:lnTo>
                  <a:lnTo>
                    <a:pt x="178" y="206"/>
                  </a:lnTo>
                  <a:lnTo>
                    <a:pt x="190" y="216"/>
                  </a:lnTo>
                  <a:lnTo>
                    <a:pt x="159" y="223"/>
                  </a:lnTo>
                  <a:lnTo>
                    <a:pt x="119" y="220"/>
                  </a:lnTo>
                  <a:lnTo>
                    <a:pt x="107" y="211"/>
                  </a:lnTo>
                  <a:lnTo>
                    <a:pt x="43" y="213"/>
                  </a:lnTo>
                  <a:lnTo>
                    <a:pt x="38" y="213"/>
                  </a:lnTo>
                  <a:lnTo>
                    <a:pt x="29" y="206"/>
                  </a:lnTo>
                  <a:lnTo>
                    <a:pt x="19" y="206"/>
                  </a:lnTo>
                  <a:lnTo>
                    <a:pt x="10" y="209"/>
                  </a:lnTo>
                  <a:lnTo>
                    <a:pt x="3" y="211"/>
                  </a:lnTo>
                  <a:lnTo>
                    <a:pt x="0" y="202"/>
                  </a:lnTo>
                  <a:lnTo>
                    <a:pt x="3" y="187"/>
                  </a:lnTo>
                  <a:lnTo>
                    <a:pt x="7" y="171"/>
                  </a:lnTo>
                  <a:lnTo>
                    <a:pt x="10" y="164"/>
                  </a:lnTo>
                  <a:lnTo>
                    <a:pt x="14" y="149"/>
                  </a:lnTo>
                  <a:lnTo>
                    <a:pt x="19" y="142"/>
                  </a:lnTo>
                  <a:lnTo>
                    <a:pt x="26" y="133"/>
                  </a:lnTo>
                  <a:lnTo>
                    <a:pt x="33" y="123"/>
                  </a:lnTo>
                  <a:lnTo>
                    <a:pt x="33" y="114"/>
                  </a:lnTo>
                  <a:lnTo>
                    <a:pt x="33" y="102"/>
                  </a:lnTo>
                  <a:lnTo>
                    <a:pt x="29" y="97"/>
                  </a:lnTo>
                  <a:lnTo>
                    <a:pt x="24" y="88"/>
                  </a:lnTo>
                  <a:lnTo>
                    <a:pt x="22" y="78"/>
                  </a:lnTo>
                  <a:lnTo>
                    <a:pt x="22" y="74"/>
                  </a:lnTo>
                  <a:lnTo>
                    <a:pt x="26" y="69"/>
                  </a:lnTo>
                  <a:lnTo>
                    <a:pt x="22" y="52"/>
                  </a:lnTo>
                  <a:lnTo>
                    <a:pt x="19" y="41"/>
                  </a:lnTo>
                  <a:lnTo>
                    <a:pt x="10" y="31"/>
                  </a:lnTo>
                  <a:lnTo>
                    <a:pt x="12" y="29"/>
                  </a:lnTo>
                  <a:lnTo>
                    <a:pt x="19" y="26"/>
                  </a:lnTo>
                  <a:lnTo>
                    <a:pt x="24" y="26"/>
                  </a:lnTo>
                  <a:lnTo>
                    <a:pt x="29" y="24"/>
                  </a:lnTo>
                  <a:lnTo>
                    <a:pt x="76" y="24"/>
                  </a:lnTo>
                  <a:close/>
                  <a:moveTo>
                    <a:pt x="12" y="22"/>
                  </a:moveTo>
                  <a:lnTo>
                    <a:pt x="12" y="22"/>
                  </a:lnTo>
                  <a:lnTo>
                    <a:pt x="10" y="22"/>
                  </a:lnTo>
                  <a:lnTo>
                    <a:pt x="5" y="10"/>
                  </a:lnTo>
                  <a:lnTo>
                    <a:pt x="12" y="5"/>
                  </a:lnTo>
                  <a:lnTo>
                    <a:pt x="17" y="0"/>
                  </a:lnTo>
                  <a:lnTo>
                    <a:pt x="24" y="7"/>
                  </a:lnTo>
                  <a:lnTo>
                    <a:pt x="17" y="10"/>
                  </a:lnTo>
                  <a:lnTo>
                    <a:pt x="14" y="15"/>
                  </a:lnTo>
                  <a:lnTo>
                    <a:pt x="12" y="2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6" name="Freeform 425"/>
            <p:cNvSpPr>
              <a:spLocks/>
            </p:cNvSpPr>
            <p:nvPr/>
          </p:nvSpPr>
          <p:spPr bwMode="auto">
            <a:xfrm>
              <a:off x="4701455" y="3817080"/>
              <a:ext cx="208094" cy="245589"/>
            </a:xfrm>
            <a:custGeom>
              <a:avLst/>
              <a:gdLst>
                <a:gd name="connsiteX0" fmla="*/ 224974 w 277458"/>
                <a:gd name="connsiteY0" fmla="*/ 0 h 327452"/>
                <a:gd name="connsiteX1" fmla="*/ 247699 w 277458"/>
                <a:gd name="connsiteY1" fmla="*/ 6818 h 327452"/>
                <a:gd name="connsiteX2" fmla="*/ 272696 w 277458"/>
                <a:gd name="connsiteY2" fmla="*/ 11363 h 327452"/>
                <a:gd name="connsiteX3" fmla="*/ 271864 w 277458"/>
                <a:gd name="connsiteY3" fmla="*/ 15108 h 327452"/>
                <a:gd name="connsiteX4" fmla="*/ 277458 w 277458"/>
                <a:gd name="connsiteY4" fmla="*/ 16125 h 327452"/>
                <a:gd name="connsiteX5" fmla="*/ 272913 w 277458"/>
                <a:gd name="connsiteY5" fmla="*/ 36577 h 327452"/>
                <a:gd name="connsiteX6" fmla="*/ 261551 w 277458"/>
                <a:gd name="connsiteY6" fmla="*/ 52484 h 327452"/>
                <a:gd name="connsiteX7" fmla="*/ 257006 w 277458"/>
                <a:gd name="connsiteY7" fmla="*/ 79754 h 327452"/>
                <a:gd name="connsiteX8" fmla="*/ 252461 w 277458"/>
                <a:gd name="connsiteY8" fmla="*/ 111568 h 327452"/>
                <a:gd name="connsiteX9" fmla="*/ 257006 w 277458"/>
                <a:gd name="connsiteY9" fmla="*/ 134293 h 327452"/>
                <a:gd name="connsiteX10" fmla="*/ 245644 w 277458"/>
                <a:gd name="connsiteY10" fmla="*/ 145655 h 327452"/>
                <a:gd name="connsiteX11" fmla="*/ 245644 w 277458"/>
                <a:gd name="connsiteY11" fmla="*/ 154745 h 327452"/>
                <a:gd name="connsiteX12" fmla="*/ 241099 w 277458"/>
                <a:gd name="connsiteY12" fmla="*/ 172925 h 327452"/>
                <a:gd name="connsiteX13" fmla="*/ 218374 w 277458"/>
                <a:gd name="connsiteY13" fmla="*/ 188832 h 327452"/>
                <a:gd name="connsiteX14" fmla="*/ 202467 w 277458"/>
                <a:gd name="connsiteY14" fmla="*/ 204739 h 327452"/>
                <a:gd name="connsiteX15" fmla="*/ 186560 w 277458"/>
                <a:gd name="connsiteY15" fmla="*/ 241099 h 327452"/>
                <a:gd name="connsiteX16" fmla="*/ 186560 w 277458"/>
                <a:gd name="connsiteY16" fmla="*/ 275186 h 327452"/>
                <a:gd name="connsiteX17" fmla="*/ 177470 w 277458"/>
                <a:gd name="connsiteY17" fmla="*/ 284275 h 327452"/>
                <a:gd name="connsiteX18" fmla="*/ 154745 w 277458"/>
                <a:gd name="connsiteY18" fmla="*/ 300183 h 327452"/>
                <a:gd name="connsiteX19" fmla="*/ 134293 w 277458"/>
                <a:gd name="connsiteY19" fmla="*/ 322907 h 327452"/>
                <a:gd name="connsiteX20" fmla="*/ 122931 w 277458"/>
                <a:gd name="connsiteY20" fmla="*/ 316090 h 327452"/>
                <a:gd name="connsiteX21" fmla="*/ 120333 w 277458"/>
                <a:gd name="connsiteY21" fmla="*/ 312626 h 327452"/>
                <a:gd name="connsiteX22" fmla="*/ 118169 w 277458"/>
                <a:gd name="connsiteY22" fmla="*/ 311328 h 327452"/>
                <a:gd name="connsiteX23" fmla="*/ 114923 w 277458"/>
                <a:gd name="connsiteY23" fmla="*/ 307000 h 327452"/>
                <a:gd name="connsiteX24" fmla="*/ 100206 w 277458"/>
                <a:gd name="connsiteY24" fmla="*/ 307000 h 327452"/>
                <a:gd name="connsiteX25" fmla="*/ 84299 w 277458"/>
                <a:gd name="connsiteY25" fmla="*/ 322907 h 327452"/>
                <a:gd name="connsiteX26" fmla="*/ 80489 w 277458"/>
                <a:gd name="connsiteY26" fmla="*/ 317193 h 327452"/>
                <a:gd name="connsiteX27" fmla="*/ 79537 w 277458"/>
                <a:gd name="connsiteY27" fmla="*/ 318145 h 327452"/>
                <a:gd name="connsiteX28" fmla="*/ 77190 w 277458"/>
                <a:gd name="connsiteY28" fmla="*/ 314625 h 327452"/>
                <a:gd name="connsiteX29" fmla="*/ 63846 w 277458"/>
                <a:gd name="connsiteY29" fmla="*/ 307000 h 327452"/>
                <a:gd name="connsiteX30" fmla="*/ 52484 w 277458"/>
                <a:gd name="connsiteY30" fmla="*/ 311545 h 327452"/>
                <a:gd name="connsiteX31" fmla="*/ 36577 w 277458"/>
                <a:gd name="connsiteY31" fmla="*/ 327452 h 327452"/>
                <a:gd name="connsiteX32" fmla="*/ 32132 w 277458"/>
                <a:gd name="connsiteY32" fmla="*/ 322373 h 327452"/>
                <a:gd name="connsiteX33" fmla="*/ 31815 w 277458"/>
                <a:gd name="connsiteY33" fmla="*/ 322690 h 327452"/>
                <a:gd name="connsiteX34" fmla="*/ 0 w 277458"/>
                <a:gd name="connsiteY34" fmla="*/ 286331 h 327452"/>
                <a:gd name="connsiteX35" fmla="*/ 31815 w 277458"/>
                <a:gd name="connsiteY35" fmla="*/ 263606 h 327452"/>
                <a:gd name="connsiteX36" fmla="*/ 15908 w 277458"/>
                <a:gd name="connsiteY36" fmla="*/ 236337 h 327452"/>
                <a:gd name="connsiteX37" fmla="*/ 31815 w 277458"/>
                <a:gd name="connsiteY37" fmla="*/ 231792 h 327452"/>
                <a:gd name="connsiteX38" fmla="*/ 52267 w 277458"/>
                <a:gd name="connsiteY38" fmla="*/ 227247 h 327452"/>
                <a:gd name="connsiteX39" fmla="*/ 52267 w 277458"/>
                <a:gd name="connsiteY39" fmla="*/ 209067 h 327452"/>
                <a:gd name="connsiteX40" fmla="*/ 74992 w 277458"/>
                <a:gd name="connsiteY40" fmla="*/ 227247 h 327452"/>
                <a:gd name="connsiteX41" fmla="*/ 106806 w 277458"/>
                <a:gd name="connsiteY41" fmla="*/ 227247 h 327452"/>
                <a:gd name="connsiteX42" fmla="*/ 118169 w 277458"/>
                <a:gd name="connsiteY42" fmla="*/ 209067 h 327452"/>
                <a:gd name="connsiteX43" fmla="*/ 122713 w 277458"/>
                <a:gd name="connsiteY43" fmla="*/ 188615 h 327452"/>
                <a:gd name="connsiteX44" fmla="*/ 118169 w 277458"/>
                <a:gd name="connsiteY44" fmla="*/ 156800 h 327452"/>
                <a:gd name="connsiteX45" fmla="*/ 102261 w 277458"/>
                <a:gd name="connsiteY45" fmla="*/ 134076 h 327452"/>
                <a:gd name="connsiteX46" fmla="*/ 117251 w 277458"/>
                <a:gd name="connsiteY46" fmla="*/ 93389 h 327452"/>
                <a:gd name="connsiteX47" fmla="*/ 111568 w 277458"/>
                <a:gd name="connsiteY47" fmla="*/ 91116 h 327452"/>
                <a:gd name="connsiteX48" fmla="*/ 84299 w 277458"/>
                <a:gd name="connsiteY48" fmla="*/ 95661 h 327452"/>
                <a:gd name="connsiteX49" fmla="*/ 83108 w 277458"/>
                <a:gd name="connsiteY49" fmla="*/ 90303 h 327452"/>
                <a:gd name="connsiteX50" fmla="*/ 79537 w 277458"/>
                <a:gd name="connsiteY50" fmla="*/ 90899 h 327452"/>
                <a:gd name="connsiteX51" fmla="*/ 74992 w 277458"/>
                <a:gd name="connsiteY51" fmla="*/ 70447 h 327452"/>
                <a:gd name="connsiteX52" fmla="*/ 74992 w 277458"/>
                <a:gd name="connsiteY52" fmla="*/ 54539 h 327452"/>
                <a:gd name="connsiteX53" fmla="*/ 122713 w 277458"/>
                <a:gd name="connsiteY53" fmla="*/ 54539 h 327452"/>
                <a:gd name="connsiteX54" fmla="*/ 149983 w 277458"/>
                <a:gd name="connsiteY54" fmla="*/ 65902 h 327452"/>
                <a:gd name="connsiteX55" fmla="*/ 177253 w 277458"/>
                <a:gd name="connsiteY55" fmla="*/ 74992 h 327452"/>
                <a:gd name="connsiteX56" fmla="*/ 181798 w 277458"/>
                <a:gd name="connsiteY56" fmla="*/ 54539 h 327452"/>
                <a:gd name="connsiteX57" fmla="*/ 204522 w 277458"/>
                <a:gd name="connsiteY57" fmla="*/ 22725 h 32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7458" h="327452">
                  <a:moveTo>
                    <a:pt x="224974" y="0"/>
                  </a:moveTo>
                  <a:lnTo>
                    <a:pt x="247699" y="6818"/>
                  </a:lnTo>
                  <a:lnTo>
                    <a:pt x="272696" y="11363"/>
                  </a:lnTo>
                  <a:lnTo>
                    <a:pt x="271864" y="15108"/>
                  </a:lnTo>
                  <a:lnTo>
                    <a:pt x="277458" y="16125"/>
                  </a:lnTo>
                  <a:lnTo>
                    <a:pt x="272913" y="36577"/>
                  </a:lnTo>
                  <a:lnTo>
                    <a:pt x="261551" y="52484"/>
                  </a:lnTo>
                  <a:lnTo>
                    <a:pt x="257006" y="79754"/>
                  </a:lnTo>
                  <a:lnTo>
                    <a:pt x="252461" y="111568"/>
                  </a:lnTo>
                  <a:lnTo>
                    <a:pt x="257006" y="134293"/>
                  </a:lnTo>
                  <a:lnTo>
                    <a:pt x="245644" y="145655"/>
                  </a:lnTo>
                  <a:lnTo>
                    <a:pt x="245644" y="154745"/>
                  </a:lnTo>
                  <a:lnTo>
                    <a:pt x="241099" y="172925"/>
                  </a:lnTo>
                  <a:lnTo>
                    <a:pt x="218374" y="188832"/>
                  </a:lnTo>
                  <a:lnTo>
                    <a:pt x="202467" y="204739"/>
                  </a:lnTo>
                  <a:lnTo>
                    <a:pt x="186560" y="241099"/>
                  </a:lnTo>
                  <a:lnTo>
                    <a:pt x="186560" y="275186"/>
                  </a:lnTo>
                  <a:lnTo>
                    <a:pt x="177470" y="284275"/>
                  </a:lnTo>
                  <a:lnTo>
                    <a:pt x="154745" y="300183"/>
                  </a:lnTo>
                  <a:lnTo>
                    <a:pt x="134293" y="322907"/>
                  </a:lnTo>
                  <a:lnTo>
                    <a:pt x="122931" y="316090"/>
                  </a:lnTo>
                  <a:lnTo>
                    <a:pt x="120333" y="312626"/>
                  </a:lnTo>
                  <a:lnTo>
                    <a:pt x="118169" y="311328"/>
                  </a:lnTo>
                  <a:lnTo>
                    <a:pt x="114923" y="307000"/>
                  </a:lnTo>
                  <a:lnTo>
                    <a:pt x="100206" y="307000"/>
                  </a:lnTo>
                  <a:lnTo>
                    <a:pt x="84299" y="322907"/>
                  </a:lnTo>
                  <a:lnTo>
                    <a:pt x="80489" y="317193"/>
                  </a:lnTo>
                  <a:lnTo>
                    <a:pt x="79537" y="318145"/>
                  </a:lnTo>
                  <a:lnTo>
                    <a:pt x="77190" y="314625"/>
                  </a:lnTo>
                  <a:lnTo>
                    <a:pt x="63846" y="307000"/>
                  </a:lnTo>
                  <a:lnTo>
                    <a:pt x="52484" y="311545"/>
                  </a:lnTo>
                  <a:lnTo>
                    <a:pt x="36577" y="327452"/>
                  </a:lnTo>
                  <a:lnTo>
                    <a:pt x="32132" y="322373"/>
                  </a:lnTo>
                  <a:lnTo>
                    <a:pt x="31815" y="322690"/>
                  </a:lnTo>
                  <a:lnTo>
                    <a:pt x="0" y="286331"/>
                  </a:lnTo>
                  <a:lnTo>
                    <a:pt x="31815" y="263606"/>
                  </a:lnTo>
                  <a:lnTo>
                    <a:pt x="15908" y="236337"/>
                  </a:lnTo>
                  <a:lnTo>
                    <a:pt x="31815" y="231792"/>
                  </a:lnTo>
                  <a:lnTo>
                    <a:pt x="52267" y="227247"/>
                  </a:lnTo>
                  <a:lnTo>
                    <a:pt x="52267" y="209067"/>
                  </a:lnTo>
                  <a:lnTo>
                    <a:pt x="74992" y="227247"/>
                  </a:lnTo>
                  <a:lnTo>
                    <a:pt x="106806" y="227247"/>
                  </a:lnTo>
                  <a:lnTo>
                    <a:pt x="118169" y="209067"/>
                  </a:lnTo>
                  <a:lnTo>
                    <a:pt x="122713" y="188615"/>
                  </a:lnTo>
                  <a:lnTo>
                    <a:pt x="118169" y="156800"/>
                  </a:lnTo>
                  <a:lnTo>
                    <a:pt x="102261" y="134076"/>
                  </a:lnTo>
                  <a:lnTo>
                    <a:pt x="117251" y="93389"/>
                  </a:lnTo>
                  <a:lnTo>
                    <a:pt x="111568" y="91116"/>
                  </a:lnTo>
                  <a:lnTo>
                    <a:pt x="84299" y="95661"/>
                  </a:lnTo>
                  <a:lnTo>
                    <a:pt x="83108" y="90303"/>
                  </a:lnTo>
                  <a:lnTo>
                    <a:pt x="79537" y="90899"/>
                  </a:lnTo>
                  <a:lnTo>
                    <a:pt x="74992" y="70447"/>
                  </a:lnTo>
                  <a:lnTo>
                    <a:pt x="74992" y="54539"/>
                  </a:lnTo>
                  <a:lnTo>
                    <a:pt x="122713" y="54539"/>
                  </a:lnTo>
                  <a:lnTo>
                    <a:pt x="149983" y="65902"/>
                  </a:lnTo>
                  <a:lnTo>
                    <a:pt x="177253" y="74992"/>
                  </a:lnTo>
                  <a:lnTo>
                    <a:pt x="181798" y="54539"/>
                  </a:lnTo>
                  <a:lnTo>
                    <a:pt x="204522"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5" name="Freeform 424"/>
            <p:cNvSpPr>
              <a:spLocks/>
            </p:cNvSpPr>
            <p:nvPr/>
          </p:nvSpPr>
          <p:spPr bwMode="auto">
            <a:xfrm>
              <a:off x="4652030" y="3857985"/>
              <a:ext cx="57948" cy="39363"/>
            </a:xfrm>
            <a:custGeom>
              <a:avLst/>
              <a:gdLst>
                <a:gd name="connsiteX0" fmla="*/ 18180 w 77264"/>
                <a:gd name="connsiteY0" fmla="*/ 0 h 52484"/>
                <a:gd name="connsiteX1" fmla="*/ 77264 w 77264"/>
                <a:gd name="connsiteY1" fmla="*/ 0 h 52484"/>
                <a:gd name="connsiteX2" fmla="*/ 77264 w 77264"/>
                <a:gd name="connsiteY2" fmla="*/ 4762 h 52484"/>
                <a:gd name="connsiteX3" fmla="*/ 77264 w 77264"/>
                <a:gd name="connsiteY3" fmla="*/ 43177 h 52484"/>
                <a:gd name="connsiteX4" fmla="*/ 77264 w 77264"/>
                <a:gd name="connsiteY4" fmla="*/ 47939 h 52484"/>
                <a:gd name="connsiteX5" fmla="*/ 22725 w 77264"/>
                <a:gd name="connsiteY5" fmla="*/ 47939 h 52484"/>
                <a:gd name="connsiteX6" fmla="*/ 6818 w 77264"/>
                <a:gd name="connsiteY6" fmla="*/ 52484 h 52484"/>
                <a:gd name="connsiteX7" fmla="*/ 0 w 77264"/>
                <a:gd name="connsiteY7" fmla="*/ 41122 h 52484"/>
                <a:gd name="connsiteX8" fmla="*/ 1299 w 77264"/>
                <a:gd name="connsiteY8" fmla="*/ 38524 h 52484"/>
                <a:gd name="connsiteX9" fmla="*/ 0 w 77264"/>
                <a:gd name="connsiteY9" fmla="*/ 36360 h 5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264" h="52484">
                  <a:moveTo>
                    <a:pt x="18180" y="0"/>
                  </a:moveTo>
                  <a:lnTo>
                    <a:pt x="77264" y="0"/>
                  </a:lnTo>
                  <a:lnTo>
                    <a:pt x="77264" y="4762"/>
                  </a:lnTo>
                  <a:lnTo>
                    <a:pt x="77264" y="43177"/>
                  </a:lnTo>
                  <a:lnTo>
                    <a:pt x="77264" y="47939"/>
                  </a:lnTo>
                  <a:lnTo>
                    <a:pt x="22725" y="47939"/>
                  </a:lnTo>
                  <a:lnTo>
                    <a:pt x="6818" y="52484"/>
                  </a:lnTo>
                  <a:lnTo>
                    <a:pt x="0" y="41122"/>
                  </a:lnTo>
                  <a:lnTo>
                    <a:pt x="1299" y="38524"/>
                  </a:lnTo>
                  <a:lnTo>
                    <a:pt x="0" y="3636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4" name="Freeform 423"/>
            <p:cNvSpPr>
              <a:spLocks/>
            </p:cNvSpPr>
            <p:nvPr/>
          </p:nvSpPr>
          <p:spPr bwMode="auto">
            <a:xfrm>
              <a:off x="4640099" y="3857984"/>
              <a:ext cx="153392" cy="174089"/>
            </a:xfrm>
            <a:custGeom>
              <a:avLst/>
              <a:gdLst>
                <a:gd name="connsiteX0" fmla="*/ 93171 w 204522"/>
                <a:gd name="connsiteY0" fmla="*/ 0 h 232118"/>
                <a:gd name="connsiteX1" fmla="*/ 109079 w 204522"/>
                <a:gd name="connsiteY1" fmla="*/ 0 h 232118"/>
                <a:gd name="connsiteX2" fmla="*/ 129531 w 204522"/>
                <a:gd name="connsiteY2" fmla="*/ 0 h 232118"/>
                <a:gd name="connsiteX3" fmla="*/ 152256 w 204522"/>
                <a:gd name="connsiteY3" fmla="*/ 0 h 232118"/>
                <a:gd name="connsiteX4" fmla="*/ 156800 w 204522"/>
                <a:gd name="connsiteY4" fmla="*/ 0 h 232118"/>
                <a:gd name="connsiteX5" fmla="*/ 156800 w 204522"/>
                <a:gd name="connsiteY5" fmla="*/ 7143 h 232118"/>
                <a:gd name="connsiteX6" fmla="*/ 156800 w 204522"/>
                <a:gd name="connsiteY6" fmla="*/ 15908 h 232118"/>
                <a:gd name="connsiteX7" fmla="*/ 161345 w 204522"/>
                <a:gd name="connsiteY7" fmla="*/ 31815 h 232118"/>
                <a:gd name="connsiteX8" fmla="*/ 188615 w 204522"/>
                <a:gd name="connsiteY8" fmla="*/ 31815 h 232118"/>
                <a:gd name="connsiteX9" fmla="*/ 199977 w 204522"/>
                <a:gd name="connsiteY9" fmla="*/ 36360 h 232118"/>
                <a:gd name="connsiteX10" fmla="*/ 197684 w 204522"/>
                <a:gd name="connsiteY10" fmla="*/ 42585 h 232118"/>
                <a:gd name="connsiteX11" fmla="*/ 199977 w 204522"/>
                <a:gd name="connsiteY11" fmla="*/ 43503 h 232118"/>
                <a:gd name="connsiteX12" fmla="*/ 185794 w 204522"/>
                <a:gd name="connsiteY12" fmla="*/ 82000 h 232118"/>
                <a:gd name="connsiteX13" fmla="*/ 199977 w 204522"/>
                <a:gd name="connsiteY13" fmla="*/ 102262 h 232118"/>
                <a:gd name="connsiteX14" fmla="*/ 204522 w 204522"/>
                <a:gd name="connsiteY14" fmla="*/ 129531 h 232118"/>
                <a:gd name="connsiteX15" fmla="*/ 203901 w 204522"/>
                <a:gd name="connsiteY15" fmla="*/ 132947 h 232118"/>
                <a:gd name="connsiteX16" fmla="*/ 204522 w 204522"/>
                <a:gd name="connsiteY16" fmla="*/ 136674 h 232118"/>
                <a:gd name="connsiteX17" fmla="*/ 199977 w 204522"/>
                <a:gd name="connsiteY17" fmla="*/ 161672 h 232118"/>
                <a:gd name="connsiteX18" fmla="*/ 188615 w 204522"/>
                <a:gd name="connsiteY18" fmla="*/ 179851 h 232118"/>
                <a:gd name="connsiteX19" fmla="*/ 156800 w 204522"/>
                <a:gd name="connsiteY19" fmla="*/ 179851 h 232118"/>
                <a:gd name="connsiteX20" fmla="*/ 134076 w 204522"/>
                <a:gd name="connsiteY20" fmla="*/ 161672 h 232118"/>
                <a:gd name="connsiteX21" fmla="*/ 134076 w 204522"/>
                <a:gd name="connsiteY21" fmla="*/ 172708 h 232118"/>
                <a:gd name="connsiteX22" fmla="*/ 134076 w 204522"/>
                <a:gd name="connsiteY22" fmla="*/ 179851 h 232118"/>
                <a:gd name="connsiteX23" fmla="*/ 113624 w 204522"/>
                <a:gd name="connsiteY23" fmla="*/ 179851 h 232118"/>
                <a:gd name="connsiteX24" fmla="*/ 100841 w 204522"/>
                <a:gd name="connsiteY24" fmla="*/ 187155 h 232118"/>
                <a:gd name="connsiteX25" fmla="*/ 113624 w 204522"/>
                <a:gd name="connsiteY25" fmla="*/ 209068 h 232118"/>
                <a:gd name="connsiteX26" fmla="*/ 110398 w 204522"/>
                <a:gd name="connsiteY26" fmla="*/ 210681 h 232118"/>
                <a:gd name="connsiteX27" fmla="*/ 113624 w 204522"/>
                <a:gd name="connsiteY27" fmla="*/ 216211 h 232118"/>
                <a:gd name="connsiteX28" fmla="*/ 81809 w 204522"/>
                <a:gd name="connsiteY28" fmla="*/ 232118 h 232118"/>
                <a:gd name="connsiteX29" fmla="*/ 49995 w 204522"/>
                <a:gd name="connsiteY29" fmla="*/ 200304 h 232118"/>
                <a:gd name="connsiteX30" fmla="*/ 22725 w 204522"/>
                <a:gd name="connsiteY30" fmla="*/ 168489 h 232118"/>
                <a:gd name="connsiteX31" fmla="*/ 0 w 204522"/>
                <a:gd name="connsiteY31" fmla="*/ 129857 h 232118"/>
                <a:gd name="connsiteX32" fmla="*/ 0 w 204522"/>
                <a:gd name="connsiteY32" fmla="*/ 122714 h 232118"/>
                <a:gd name="connsiteX33" fmla="*/ 0 w 204522"/>
                <a:gd name="connsiteY33" fmla="*/ 120767 h 232118"/>
                <a:gd name="connsiteX34" fmla="*/ 0 w 204522"/>
                <a:gd name="connsiteY34" fmla="*/ 113624 h 232118"/>
                <a:gd name="connsiteX35" fmla="*/ 11363 w 204522"/>
                <a:gd name="connsiteY35" fmla="*/ 95444 h 232118"/>
                <a:gd name="connsiteX36" fmla="*/ 15908 w 204522"/>
                <a:gd name="connsiteY36" fmla="*/ 74992 h 232118"/>
                <a:gd name="connsiteX37" fmla="*/ 27270 w 204522"/>
                <a:gd name="connsiteY37" fmla="*/ 47722 h 232118"/>
                <a:gd name="connsiteX38" fmla="*/ 38632 w 204522"/>
                <a:gd name="connsiteY38" fmla="*/ 43177 h 232118"/>
                <a:gd name="connsiteX39" fmla="*/ 93171 w 204522"/>
                <a:gd name="connsiteY39" fmla="*/ 43177 h 232118"/>
                <a:gd name="connsiteX40" fmla="*/ 93171 w 204522"/>
                <a:gd name="connsiteY40" fmla="*/ 7143 h 23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522" h="232118">
                  <a:moveTo>
                    <a:pt x="93171" y="0"/>
                  </a:moveTo>
                  <a:lnTo>
                    <a:pt x="109079" y="0"/>
                  </a:lnTo>
                  <a:lnTo>
                    <a:pt x="129531" y="0"/>
                  </a:lnTo>
                  <a:lnTo>
                    <a:pt x="152256" y="0"/>
                  </a:lnTo>
                  <a:lnTo>
                    <a:pt x="156800" y="0"/>
                  </a:lnTo>
                  <a:lnTo>
                    <a:pt x="156800" y="7143"/>
                  </a:lnTo>
                  <a:lnTo>
                    <a:pt x="156800" y="15908"/>
                  </a:lnTo>
                  <a:lnTo>
                    <a:pt x="161345" y="31815"/>
                  </a:lnTo>
                  <a:lnTo>
                    <a:pt x="188615" y="31815"/>
                  </a:lnTo>
                  <a:lnTo>
                    <a:pt x="199977" y="36360"/>
                  </a:lnTo>
                  <a:lnTo>
                    <a:pt x="197684" y="42585"/>
                  </a:lnTo>
                  <a:lnTo>
                    <a:pt x="199977" y="43503"/>
                  </a:lnTo>
                  <a:lnTo>
                    <a:pt x="185794" y="82000"/>
                  </a:lnTo>
                  <a:lnTo>
                    <a:pt x="199977" y="102262"/>
                  </a:lnTo>
                  <a:lnTo>
                    <a:pt x="204522" y="129531"/>
                  </a:lnTo>
                  <a:lnTo>
                    <a:pt x="203901" y="132947"/>
                  </a:lnTo>
                  <a:lnTo>
                    <a:pt x="204522" y="136674"/>
                  </a:lnTo>
                  <a:lnTo>
                    <a:pt x="199977" y="161672"/>
                  </a:lnTo>
                  <a:lnTo>
                    <a:pt x="188615" y="179851"/>
                  </a:lnTo>
                  <a:lnTo>
                    <a:pt x="156800" y="179851"/>
                  </a:lnTo>
                  <a:lnTo>
                    <a:pt x="134076" y="161672"/>
                  </a:lnTo>
                  <a:lnTo>
                    <a:pt x="134076" y="172708"/>
                  </a:lnTo>
                  <a:lnTo>
                    <a:pt x="134076" y="179851"/>
                  </a:lnTo>
                  <a:lnTo>
                    <a:pt x="113624" y="179851"/>
                  </a:lnTo>
                  <a:lnTo>
                    <a:pt x="100841" y="187155"/>
                  </a:lnTo>
                  <a:lnTo>
                    <a:pt x="113624" y="209068"/>
                  </a:lnTo>
                  <a:lnTo>
                    <a:pt x="110398" y="210681"/>
                  </a:lnTo>
                  <a:lnTo>
                    <a:pt x="113624" y="216211"/>
                  </a:lnTo>
                  <a:lnTo>
                    <a:pt x="81809" y="232118"/>
                  </a:lnTo>
                  <a:lnTo>
                    <a:pt x="49995" y="200304"/>
                  </a:lnTo>
                  <a:lnTo>
                    <a:pt x="22725" y="168489"/>
                  </a:lnTo>
                  <a:lnTo>
                    <a:pt x="0" y="129857"/>
                  </a:lnTo>
                  <a:lnTo>
                    <a:pt x="0" y="122714"/>
                  </a:lnTo>
                  <a:lnTo>
                    <a:pt x="0" y="120767"/>
                  </a:lnTo>
                  <a:lnTo>
                    <a:pt x="0" y="113624"/>
                  </a:lnTo>
                  <a:lnTo>
                    <a:pt x="11363" y="95444"/>
                  </a:lnTo>
                  <a:lnTo>
                    <a:pt x="15908" y="74992"/>
                  </a:lnTo>
                  <a:lnTo>
                    <a:pt x="27270" y="47722"/>
                  </a:lnTo>
                  <a:lnTo>
                    <a:pt x="38632" y="43177"/>
                  </a:lnTo>
                  <a:lnTo>
                    <a:pt x="93171" y="43177"/>
                  </a:lnTo>
                  <a:lnTo>
                    <a:pt x="93171" y="714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3" name="Freeform 422"/>
            <p:cNvSpPr>
              <a:spLocks/>
            </p:cNvSpPr>
            <p:nvPr/>
          </p:nvSpPr>
          <p:spPr bwMode="auto">
            <a:xfrm>
              <a:off x="4793490" y="3610855"/>
              <a:ext cx="363189" cy="256060"/>
            </a:xfrm>
            <a:custGeom>
              <a:avLst/>
              <a:gdLst>
                <a:gd name="connsiteX0" fmla="*/ 311328 w 484252"/>
                <a:gd name="connsiteY0" fmla="*/ 0 h 341413"/>
                <a:gd name="connsiteX1" fmla="*/ 315843 w 484252"/>
                <a:gd name="connsiteY1" fmla="*/ 12042 h 341413"/>
                <a:gd name="connsiteX2" fmla="*/ 316090 w 484252"/>
                <a:gd name="connsiteY2" fmla="*/ 11905 h 341413"/>
                <a:gd name="connsiteX3" fmla="*/ 318695 w 484252"/>
                <a:gd name="connsiteY3" fmla="*/ 18852 h 341413"/>
                <a:gd name="connsiteX4" fmla="*/ 338597 w 484252"/>
                <a:gd name="connsiteY4" fmla="*/ 43177 h 341413"/>
                <a:gd name="connsiteX5" fmla="*/ 338597 w 484252"/>
                <a:gd name="connsiteY5" fmla="*/ 49262 h 341413"/>
                <a:gd name="connsiteX6" fmla="*/ 343359 w 484252"/>
                <a:gd name="connsiteY6" fmla="*/ 55082 h 341413"/>
                <a:gd name="connsiteX7" fmla="*/ 343359 w 484252"/>
                <a:gd name="connsiteY7" fmla="*/ 66445 h 341413"/>
                <a:gd name="connsiteX8" fmla="*/ 338815 w 484252"/>
                <a:gd name="connsiteY8" fmla="*/ 82352 h 341413"/>
                <a:gd name="connsiteX9" fmla="*/ 338815 w 484252"/>
                <a:gd name="connsiteY9" fmla="*/ 85211 h 341413"/>
                <a:gd name="connsiteX10" fmla="*/ 349960 w 484252"/>
                <a:gd name="connsiteY10" fmla="*/ 93171 h 341413"/>
                <a:gd name="connsiteX11" fmla="*/ 377229 w 484252"/>
                <a:gd name="connsiteY11" fmla="*/ 109079 h 341413"/>
                <a:gd name="connsiteX12" fmla="*/ 393137 w 484252"/>
                <a:gd name="connsiteY12" fmla="*/ 124986 h 341413"/>
                <a:gd name="connsiteX13" fmla="*/ 393137 w 484252"/>
                <a:gd name="connsiteY13" fmla="*/ 132129 h 341413"/>
                <a:gd name="connsiteX14" fmla="*/ 397899 w 484252"/>
                <a:gd name="connsiteY14" fmla="*/ 136891 h 341413"/>
                <a:gd name="connsiteX15" fmla="*/ 397899 w 484252"/>
                <a:gd name="connsiteY15" fmla="*/ 139920 h 341413"/>
                <a:gd name="connsiteX16" fmla="*/ 420406 w 484252"/>
                <a:gd name="connsiteY16" fmla="*/ 156801 h 341413"/>
                <a:gd name="connsiteX17" fmla="*/ 436313 w 484252"/>
                <a:gd name="connsiteY17" fmla="*/ 172708 h 341413"/>
                <a:gd name="connsiteX18" fmla="*/ 447676 w 484252"/>
                <a:gd name="connsiteY18" fmla="*/ 195433 h 341413"/>
                <a:gd name="connsiteX19" fmla="*/ 472673 w 484252"/>
                <a:gd name="connsiteY19" fmla="*/ 211340 h 341413"/>
                <a:gd name="connsiteX20" fmla="*/ 479490 w 484252"/>
                <a:gd name="connsiteY20" fmla="*/ 220430 h 341413"/>
                <a:gd name="connsiteX21" fmla="*/ 473011 w 484252"/>
                <a:gd name="connsiteY21" fmla="*/ 220430 h 341413"/>
                <a:gd name="connsiteX22" fmla="*/ 477435 w 484252"/>
                <a:gd name="connsiteY22" fmla="*/ 223245 h 341413"/>
                <a:gd name="connsiteX23" fmla="*/ 484252 w 484252"/>
                <a:gd name="connsiteY23" fmla="*/ 232335 h 341413"/>
                <a:gd name="connsiteX24" fmla="*/ 472890 w 484252"/>
                <a:gd name="connsiteY24" fmla="*/ 232335 h 341413"/>
                <a:gd name="connsiteX25" fmla="*/ 445620 w 484252"/>
                <a:gd name="connsiteY25" fmla="*/ 232335 h 341413"/>
                <a:gd name="connsiteX26" fmla="*/ 418351 w 484252"/>
                <a:gd name="connsiteY26" fmla="*/ 227790 h 341413"/>
                <a:gd name="connsiteX27" fmla="*/ 409261 w 484252"/>
                <a:gd name="connsiteY27" fmla="*/ 232335 h 341413"/>
                <a:gd name="connsiteX28" fmla="*/ 397899 w 484252"/>
                <a:gd name="connsiteY28" fmla="*/ 243697 h 341413"/>
                <a:gd name="connsiteX29" fmla="*/ 386536 w 484252"/>
                <a:gd name="connsiteY29" fmla="*/ 243697 h 341413"/>
                <a:gd name="connsiteX30" fmla="*/ 370629 w 484252"/>
                <a:gd name="connsiteY30" fmla="*/ 239152 h 341413"/>
                <a:gd name="connsiteX31" fmla="*/ 334270 w 484252"/>
                <a:gd name="connsiteY31" fmla="*/ 255059 h 341413"/>
                <a:gd name="connsiteX32" fmla="*/ 316090 w 484252"/>
                <a:gd name="connsiteY32" fmla="*/ 250514 h 341413"/>
                <a:gd name="connsiteX33" fmla="*/ 311545 w 484252"/>
                <a:gd name="connsiteY33" fmla="*/ 255059 h 341413"/>
                <a:gd name="connsiteX34" fmla="*/ 300183 w 484252"/>
                <a:gd name="connsiteY34" fmla="*/ 275512 h 341413"/>
                <a:gd name="connsiteX35" fmla="*/ 272913 w 484252"/>
                <a:gd name="connsiteY35" fmla="*/ 266422 h 341413"/>
                <a:gd name="connsiteX36" fmla="*/ 247916 w 484252"/>
                <a:gd name="connsiteY36" fmla="*/ 266422 h 341413"/>
                <a:gd name="connsiteX37" fmla="*/ 220646 w 484252"/>
                <a:gd name="connsiteY37" fmla="*/ 250514 h 341413"/>
                <a:gd name="connsiteX38" fmla="*/ 193377 w 484252"/>
                <a:gd name="connsiteY38" fmla="*/ 239152 h 341413"/>
                <a:gd name="connsiteX39" fmla="*/ 172925 w 484252"/>
                <a:gd name="connsiteY39" fmla="*/ 250514 h 341413"/>
                <a:gd name="connsiteX40" fmla="*/ 154745 w 484252"/>
                <a:gd name="connsiteY40" fmla="*/ 270967 h 341413"/>
                <a:gd name="connsiteX41" fmla="*/ 154745 w 484252"/>
                <a:gd name="connsiteY41" fmla="*/ 293691 h 341413"/>
                <a:gd name="connsiteX42" fmla="*/ 129748 w 484252"/>
                <a:gd name="connsiteY42" fmla="*/ 293691 h 341413"/>
                <a:gd name="connsiteX43" fmla="*/ 107023 w 484252"/>
                <a:gd name="connsiteY43" fmla="*/ 286874 h 341413"/>
                <a:gd name="connsiteX44" fmla="*/ 86571 w 484252"/>
                <a:gd name="connsiteY44" fmla="*/ 302781 h 341413"/>
                <a:gd name="connsiteX45" fmla="*/ 63846 w 484252"/>
                <a:gd name="connsiteY45" fmla="*/ 341413 h 341413"/>
                <a:gd name="connsiteX46" fmla="*/ 59301 w 484252"/>
                <a:gd name="connsiteY46" fmla="*/ 330051 h 341413"/>
                <a:gd name="connsiteX47" fmla="*/ 59301 w 484252"/>
                <a:gd name="connsiteY47" fmla="*/ 329139 h 341413"/>
                <a:gd name="connsiteX48" fmla="*/ 59084 w 484252"/>
                <a:gd name="connsiteY48" fmla="*/ 329508 h 341413"/>
                <a:gd name="connsiteX49" fmla="*/ 54539 w 484252"/>
                <a:gd name="connsiteY49" fmla="*/ 318146 h 341413"/>
                <a:gd name="connsiteX50" fmla="*/ 54539 w 484252"/>
                <a:gd name="connsiteY50" fmla="*/ 309382 h 341413"/>
                <a:gd name="connsiteX51" fmla="*/ 43394 w 484252"/>
                <a:gd name="connsiteY51" fmla="*/ 298236 h 341413"/>
                <a:gd name="connsiteX52" fmla="*/ 32032 w 484252"/>
                <a:gd name="connsiteY52" fmla="*/ 282329 h 341413"/>
                <a:gd name="connsiteX53" fmla="*/ 27487 w 484252"/>
                <a:gd name="connsiteY53" fmla="*/ 270967 h 341413"/>
                <a:gd name="connsiteX54" fmla="*/ 11580 w 484252"/>
                <a:gd name="connsiteY54" fmla="*/ 250514 h 341413"/>
                <a:gd name="connsiteX55" fmla="*/ 11580 w 484252"/>
                <a:gd name="connsiteY55" fmla="*/ 244732 h 341413"/>
                <a:gd name="connsiteX56" fmla="*/ 6818 w 484252"/>
                <a:gd name="connsiteY56" fmla="*/ 238609 h 341413"/>
                <a:gd name="connsiteX57" fmla="*/ 6818 w 484252"/>
                <a:gd name="connsiteY57" fmla="*/ 228041 h 341413"/>
                <a:gd name="connsiteX58" fmla="*/ 4762 w 484252"/>
                <a:gd name="connsiteY58" fmla="*/ 223245 h 341413"/>
                <a:gd name="connsiteX59" fmla="*/ 4888 w 484252"/>
                <a:gd name="connsiteY59" fmla="*/ 222743 h 341413"/>
                <a:gd name="connsiteX60" fmla="*/ 0 w 484252"/>
                <a:gd name="connsiteY60" fmla="*/ 211340 h 341413"/>
                <a:gd name="connsiteX61" fmla="*/ 6818 w 484252"/>
                <a:gd name="connsiteY61" fmla="*/ 184070 h 341413"/>
                <a:gd name="connsiteX62" fmla="*/ 15908 w 484252"/>
                <a:gd name="connsiteY62" fmla="*/ 179525 h 341413"/>
                <a:gd name="connsiteX63" fmla="*/ 31815 w 484252"/>
                <a:gd name="connsiteY63" fmla="*/ 140893 h 341413"/>
                <a:gd name="connsiteX64" fmla="*/ 65902 w 484252"/>
                <a:gd name="connsiteY64" fmla="*/ 136348 h 341413"/>
                <a:gd name="connsiteX65" fmla="*/ 70447 w 484252"/>
                <a:gd name="connsiteY65" fmla="*/ 129531 h 341413"/>
                <a:gd name="connsiteX66" fmla="*/ 74992 w 484252"/>
                <a:gd name="connsiteY66" fmla="*/ 129531 h 341413"/>
                <a:gd name="connsiteX67" fmla="*/ 86354 w 484252"/>
                <a:gd name="connsiteY67" fmla="*/ 136348 h 341413"/>
                <a:gd name="connsiteX68" fmla="*/ 134076 w 484252"/>
                <a:gd name="connsiteY68" fmla="*/ 124986 h 341413"/>
                <a:gd name="connsiteX69" fmla="*/ 145438 w 484252"/>
                <a:gd name="connsiteY69" fmla="*/ 109079 h 341413"/>
                <a:gd name="connsiteX70" fmla="*/ 167883 w 484252"/>
                <a:gd name="connsiteY70" fmla="*/ 97856 h 341413"/>
                <a:gd name="connsiteX71" fmla="*/ 166107 w 484252"/>
                <a:gd name="connsiteY71" fmla="*/ 93714 h 341413"/>
                <a:gd name="connsiteX72" fmla="*/ 166398 w 484252"/>
                <a:gd name="connsiteY72" fmla="*/ 93598 h 341413"/>
                <a:gd name="connsiteX73" fmla="*/ 161345 w 484252"/>
                <a:gd name="connsiteY73" fmla="*/ 81809 h 341413"/>
                <a:gd name="connsiteX74" fmla="*/ 172708 w 484252"/>
                <a:gd name="connsiteY74" fmla="*/ 77264 h 341413"/>
                <a:gd name="connsiteX75" fmla="*/ 209067 w 484252"/>
                <a:gd name="connsiteY75" fmla="*/ 81809 h 341413"/>
                <a:gd name="connsiteX76" fmla="*/ 243154 w 484252"/>
                <a:gd name="connsiteY76" fmla="*/ 65902 h 341413"/>
                <a:gd name="connsiteX77" fmla="*/ 268151 w 484252"/>
                <a:gd name="connsiteY77" fmla="*/ 22725 h 341413"/>
                <a:gd name="connsiteX78" fmla="*/ 290876 w 484252"/>
                <a:gd name="connsiteY78" fmla="*/ 11362 h 341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484252" h="341413">
                  <a:moveTo>
                    <a:pt x="311328" y="0"/>
                  </a:moveTo>
                  <a:lnTo>
                    <a:pt x="315843" y="12042"/>
                  </a:lnTo>
                  <a:lnTo>
                    <a:pt x="316090" y="11905"/>
                  </a:lnTo>
                  <a:lnTo>
                    <a:pt x="318695" y="18852"/>
                  </a:lnTo>
                  <a:lnTo>
                    <a:pt x="338597" y="43177"/>
                  </a:lnTo>
                  <a:lnTo>
                    <a:pt x="338597" y="49262"/>
                  </a:lnTo>
                  <a:lnTo>
                    <a:pt x="343359" y="55082"/>
                  </a:lnTo>
                  <a:lnTo>
                    <a:pt x="343359" y="66445"/>
                  </a:lnTo>
                  <a:lnTo>
                    <a:pt x="338815" y="82352"/>
                  </a:lnTo>
                  <a:lnTo>
                    <a:pt x="338815" y="85211"/>
                  </a:lnTo>
                  <a:lnTo>
                    <a:pt x="349960" y="93171"/>
                  </a:lnTo>
                  <a:lnTo>
                    <a:pt x="377229" y="109079"/>
                  </a:lnTo>
                  <a:lnTo>
                    <a:pt x="393137" y="124986"/>
                  </a:lnTo>
                  <a:lnTo>
                    <a:pt x="393137" y="132129"/>
                  </a:lnTo>
                  <a:lnTo>
                    <a:pt x="397899" y="136891"/>
                  </a:lnTo>
                  <a:lnTo>
                    <a:pt x="397899" y="139920"/>
                  </a:lnTo>
                  <a:lnTo>
                    <a:pt x="420406" y="156801"/>
                  </a:lnTo>
                  <a:lnTo>
                    <a:pt x="436313" y="172708"/>
                  </a:lnTo>
                  <a:lnTo>
                    <a:pt x="447676" y="195433"/>
                  </a:lnTo>
                  <a:lnTo>
                    <a:pt x="472673" y="211340"/>
                  </a:lnTo>
                  <a:lnTo>
                    <a:pt x="479490" y="220430"/>
                  </a:lnTo>
                  <a:lnTo>
                    <a:pt x="473011" y="220430"/>
                  </a:lnTo>
                  <a:lnTo>
                    <a:pt x="477435" y="223245"/>
                  </a:lnTo>
                  <a:lnTo>
                    <a:pt x="484252" y="232335"/>
                  </a:lnTo>
                  <a:lnTo>
                    <a:pt x="472890" y="232335"/>
                  </a:lnTo>
                  <a:lnTo>
                    <a:pt x="445620" y="232335"/>
                  </a:lnTo>
                  <a:lnTo>
                    <a:pt x="418351" y="227790"/>
                  </a:lnTo>
                  <a:lnTo>
                    <a:pt x="409261" y="232335"/>
                  </a:lnTo>
                  <a:lnTo>
                    <a:pt x="397899" y="243697"/>
                  </a:lnTo>
                  <a:lnTo>
                    <a:pt x="386536" y="243697"/>
                  </a:lnTo>
                  <a:lnTo>
                    <a:pt x="370629" y="239152"/>
                  </a:lnTo>
                  <a:lnTo>
                    <a:pt x="334270" y="255059"/>
                  </a:lnTo>
                  <a:lnTo>
                    <a:pt x="316090" y="250514"/>
                  </a:lnTo>
                  <a:lnTo>
                    <a:pt x="311545" y="255059"/>
                  </a:lnTo>
                  <a:lnTo>
                    <a:pt x="300183" y="275512"/>
                  </a:lnTo>
                  <a:lnTo>
                    <a:pt x="272913" y="266422"/>
                  </a:lnTo>
                  <a:lnTo>
                    <a:pt x="247916" y="266422"/>
                  </a:lnTo>
                  <a:lnTo>
                    <a:pt x="220646" y="250514"/>
                  </a:lnTo>
                  <a:lnTo>
                    <a:pt x="193377" y="239152"/>
                  </a:lnTo>
                  <a:lnTo>
                    <a:pt x="172925" y="250514"/>
                  </a:lnTo>
                  <a:lnTo>
                    <a:pt x="154745" y="270967"/>
                  </a:lnTo>
                  <a:lnTo>
                    <a:pt x="154745" y="293691"/>
                  </a:lnTo>
                  <a:lnTo>
                    <a:pt x="129748" y="293691"/>
                  </a:lnTo>
                  <a:lnTo>
                    <a:pt x="107023" y="286874"/>
                  </a:lnTo>
                  <a:lnTo>
                    <a:pt x="86571" y="302781"/>
                  </a:lnTo>
                  <a:lnTo>
                    <a:pt x="63846" y="341413"/>
                  </a:lnTo>
                  <a:lnTo>
                    <a:pt x="59301" y="330051"/>
                  </a:lnTo>
                  <a:lnTo>
                    <a:pt x="59301" y="329139"/>
                  </a:lnTo>
                  <a:lnTo>
                    <a:pt x="59084" y="329508"/>
                  </a:lnTo>
                  <a:lnTo>
                    <a:pt x="54539" y="318146"/>
                  </a:lnTo>
                  <a:lnTo>
                    <a:pt x="54539" y="309382"/>
                  </a:lnTo>
                  <a:lnTo>
                    <a:pt x="43394" y="298236"/>
                  </a:lnTo>
                  <a:lnTo>
                    <a:pt x="32032" y="282329"/>
                  </a:lnTo>
                  <a:lnTo>
                    <a:pt x="27487" y="270967"/>
                  </a:lnTo>
                  <a:lnTo>
                    <a:pt x="11580" y="250514"/>
                  </a:lnTo>
                  <a:lnTo>
                    <a:pt x="11580" y="244732"/>
                  </a:lnTo>
                  <a:lnTo>
                    <a:pt x="6818" y="238609"/>
                  </a:lnTo>
                  <a:lnTo>
                    <a:pt x="6818" y="228041"/>
                  </a:lnTo>
                  <a:lnTo>
                    <a:pt x="4762" y="223245"/>
                  </a:lnTo>
                  <a:lnTo>
                    <a:pt x="4888" y="222743"/>
                  </a:lnTo>
                  <a:lnTo>
                    <a:pt x="0" y="211340"/>
                  </a:lnTo>
                  <a:lnTo>
                    <a:pt x="6818" y="184070"/>
                  </a:lnTo>
                  <a:lnTo>
                    <a:pt x="15908" y="179525"/>
                  </a:lnTo>
                  <a:lnTo>
                    <a:pt x="31815" y="140893"/>
                  </a:lnTo>
                  <a:lnTo>
                    <a:pt x="65902" y="136348"/>
                  </a:lnTo>
                  <a:lnTo>
                    <a:pt x="70447" y="129531"/>
                  </a:lnTo>
                  <a:lnTo>
                    <a:pt x="74992" y="129531"/>
                  </a:lnTo>
                  <a:lnTo>
                    <a:pt x="86354" y="136348"/>
                  </a:lnTo>
                  <a:lnTo>
                    <a:pt x="134076" y="124986"/>
                  </a:lnTo>
                  <a:lnTo>
                    <a:pt x="145438" y="109079"/>
                  </a:lnTo>
                  <a:lnTo>
                    <a:pt x="167883" y="97856"/>
                  </a:lnTo>
                  <a:lnTo>
                    <a:pt x="166107" y="93714"/>
                  </a:lnTo>
                  <a:lnTo>
                    <a:pt x="166398" y="93598"/>
                  </a:lnTo>
                  <a:lnTo>
                    <a:pt x="161345" y="81809"/>
                  </a:lnTo>
                  <a:lnTo>
                    <a:pt x="172708" y="77264"/>
                  </a:lnTo>
                  <a:lnTo>
                    <a:pt x="209067" y="81809"/>
                  </a:lnTo>
                  <a:lnTo>
                    <a:pt x="243154" y="65902"/>
                  </a:lnTo>
                  <a:lnTo>
                    <a:pt x="268151" y="22725"/>
                  </a:lnTo>
                  <a:lnTo>
                    <a:pt x="290876"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2" name="Freeform 421"/>
            <p:cNvSpPr>
              <a:spLocks/>
            </p:cNvSpPr>
            <p:nvPr/>
          </p:nvSpPr>
          <p:spPr bwMode="auto">
            <a:xfrm>
              <a:off x="4633281" y="3563133"/>
              <a:ext cx="208094" cy="313763"/>
            </a:xfrm>
            <a:custGeom>
              <a:avLst/>
              <a:gdLst>
                <a:gd name="connsiteX0" fmla="*/ 220430 w 277458"/>
                <a:gd name="connsiteY0" fmla="*/ 0 h 418350"/>
                <a:gd name="connsiteX1" fmla="*/ 223583 w 277458"/>
                <a:gd name="connsiteY1" fmla="*/ 5406 h 418350"/>
                <a:gd name="connsiteX2" fmla="*/ 225192 w 277458"/>
                <a:gd name="connsiteY2" fmla="*/ 4762 h 418350"/>
                <a:gd name="connsiteX3" fmla="*/ 241099 w 277458"/>
                <a:gd name="connsiteY3" fmla="*/ 32032 h 418350"/>
                <a:gd name="connsiteX4" fmla="*/ 241099 w 277458"/>
                <a:gd name="connsiteY4" fmla="*/ 52484 h 418350"/>
                <a:gd name="connsiteX5" fmla="*/ 241099 w 277458"/>
                <a:gd name="connsiteY5" fmla="*/ 79753 h 418350"/>
                <a:gd name="connsiteX6" fmla="*/ 257006 w 277458"/>
                <a:gd name="connsiteY6" fmla="*/ 111568 h 418350"/>
                <a:gd name="connsiteX7" fmla="*/ 241099 w 277458"/>
                <a:gd name="connsiteY7" fmla="*/ 111568 h 418350"/>
                <a:gd name="connsiteX8" fmla="*/ 229736 w 277458"/>
                <a:gd name="connsiteY8" fmla="*/ 118385 h 418350"/>
                <a:gd name="connsiteX9" fmla="*/ 207012 w 277458"/>
                <a:gd name="connsiteY9" fmla="*/ 111568 h 418350"/>
                <a:gd name="connsiteX10" fmla="*/ 202467 w 277458"/>
                <a:gd name="connsiteY10" fmla="*/ 127475 h 418350"/>
                <a:gd name="connsiteX11" fmla="*/ 220430 w 277458"/>
                <a:gd name="connsiteY11" fmla="*/ 145438 h 418350"/>
                <a:gd name="connsiteX12" fmla="*/ 236337 w 277458"/>
                <a:gd name="connsiteY12" fmla="*/ 149983 h 418350"/>
                <a:gd name="connsiteX13" fmla="*/ 237395 w 277458"/>
                <a:gd name="connsiteY13" fmla="*/ 153687 h 418350"/>
                <a:gd name="connsiteX14" fmla="*/ 241099 w 277458"/>
                <a:gd name="connsiteY14" fmla="*/ 154745 h 418350"/>
                <a:gd name="connsiteX15" fmla="*/ 245644 w 277458"/>
                <a:gd name="connsiteY15" fmla="*/ 170652 h 418350"/>
                <a:gd name="connsiteX16" fmla="*/ 257006 w 277458"/>
                <a:gd name="connsiteY16" fmla="*/ 197921 h 418350"/>
                <a:gd name="connsiteX17" fmla="*/ 250189 w 277458"/>
                <a:gd name="connsiteY17" fmla="*/ 209284 h 418350"/>
                <a:gd name="connsiteX18" fmla="*/ 234281 w 277458"/>
                <a:gd name="connsiteY18" fmla="*/ 247916 h 418350"/>
                <a:gd name="connsiteX19" fmla="*/ 225192 w 277458"/>
                <a:gd name="connsiteY19" fmla="*/ 252461 h 418350"/>
                <a:gd name="connsiteX20" fmla="*/ 218374 w 277458"/>
                <a:gd name="connsiteY20" fmla="*/ 279730 h 418350"/>
                <a:gd name="connsiteX21" fmla="*/ 225192 w 277458"/>
                <a:gd name="connsiteY21" fmla="*/ 295637 h 418350"/>
                <a:gd name="connsiteX22" fmla="*/ 225192 w 277458"/>
                <a:gd name="connsiteY22" fmla="*/ 307000 h 418350"/>
                <a:gd name="connsiteX23" fmla="*/ 241099 w 277458"/>
                <a:gd name="connsiteY23" fmla="*/ 327452 h 418350"/>
                <a:gd name="connsiteX24" fmla="*/ 245644 w 277458"/>
                <a:gd name="connsiteY24" fmla="*/ 338814 h 418350"/>
                <a:gd name="connsiteX25" fmla="*/ 255753 w 277458"/>
                <a:gd name="connsiteY25" fmla="*/ 357011 h 418350"/>
                <a:gd name="connsiteX26" fmla="*/ 268151 w 277458"/>
                <a:gd name="connsiteY26" fmla="*/ 365867 h 418350"/>
                <a:gd name="connsiteX27" fmla="*/ 268151 w 277458"/>
                <a:gd name="connsiteY27" fmla="*/ 367227 h 418350"/>
                <a:gd name="connsiteX28" fmla="*/ 272913 w 277458"/>
                <a:gd name="connsiteY28" fmla="*/ 370629 h 418350"/>
                <a:gd name="connsiteX29" fmla="*/ 272913 w 277458"/>
                <a:gd name="connsiteY29" fmla="*/ 386536 h 418350"/>
                <a:gd name="connsiteX30" fmla="*/ 277458 w 277458"/>
                <a:gd name="connsiteY30" fmla="*/ 397898 h 418350"/>
                <a:gd name="connsiteX31" fmla="*/ 272913 w 277458"/>
                <a:gd name="connsiteY31" fmla="*/ 418350 h 418350"/>
                <a:gd name="connsiteX32" fmla="*/ 245644 w 277458"/>
                <a:gd name="connsiteY32" fmla="*/ 409260 h 418350"/>
                <a:gd name="connsiteX33" fmla="*/ 218374 w 277458"/>
                <a:gd name="connsiteY33" fmla="*/ 397898 h 418350"/>
                <a:gd name="connsiteX34" fmla="*/ 170652 w 277458"/>
                <a:gd name="connsiteY34" fmla="*/ 397898 h 418350"/>
                <a:gd name="connsiteX35" fmla="*/ 166107 w 277458"/>
                <a:gd name="connsiteY35" fmla="*/ 397898 h 418350"/>
                <a:gd name="connsiteX36" fmla="*/ 143383 w 277458"/>
                <a:gd name="connsiteY36" fmla="*/ 397898 h 418350"/>
                <a:gd name="connsiteX37" fmla="*/ 122931 w 277458"/>
                <a:gd name="connsiteY37" fmla="*/ 397898 h 418350"/>
                <a:gd name="connsiteX38" fmla="*/ 107023 w 277458"/>
                <a:gd name="connsiteY38" fmla="*/ 397898 h 418350"/>
                <a:gd name="connsiteX39" fmla="*/ 47939 w 277458"/>
                <a:gd name="connsiteY39" fmla="*/ 397898 h 418350"/>
                <a:gd name="connsiteX40" fmla="*/ 48733 w 277458"/>
                <a:gd name="connsiteY40" fmla="*/ 393136 h 418350"/>
                <a:gd name="connsiteX41" fmla="*/ 43177 w 277458"/>
                <a:gd name="connsiteY41" fmla="*/ 393136 h 418350"/>
                <a:gd name="connsiteX42" fmla="*/ 47722 w 277458"/>
                <a:gd name="connsiteY42" fmla="*/ 365867 h 418350"/>
                <a:gd name="connsiteX43" fmla="*/ 34196 w 277458"/>
                <a:gd name="connsiteY43" fmla="*/ 342679 h 418350"/>
                <a:gd name="connsiteX44" fmla="*/ 20670 w 277458"/>
                <a:gd name="connsiteY44" fmla="*/ 338814 h 418350"/>
                <a:gd name="connsiteX45" fmla="*/ 17617 w 277458"/>
                <a:gd name="connsiteY45" fmla="*/ 334541 h 418350"/>
                <a:gd name="connsiteX46" fmla="*/ 15908 w 277458"/>
                <a:gd name="connsiteY46" fmla="*/ 334052 h 418350"/>
                <a:gd name="connsiteX47" fmla="*/ 4545 w 277458"/>
                <a:gd name="connsiteY47" fmla="*/ 318145 h 418350"/>
                <a:gd name="connsiteX48" fmla="*/ 0 w 277458"/>
                <a:gd name="connsiteY48" fmla="*/ 311327 h 418350"/>
                <a:gd name="connsiteX49" fmla="*/ 0 w 277458"/>
                <a:gd name="connsiteY49" fmla="*/ 302238 h 418350"/>
                <a:gd name="connsiteX50" fmla="*/ 9090 w 277458"/>
                <a:gd name="connsiteY50" fmla="*/ 274968 h 418350"/>
                <a:gd name="connsiteX51" fmla="*/ 24997 w 277458"/>
                <a:gd name="connsiteY51" fmla="*/ 243154 h 418350"/>
                <a:gd name="connsiteX52" fmla="*/ 36360 w 277458"/>
                <a:gd name="connsiteY52" fmla="*/ 243154 h 418350"/>
                <a:gd name="connsiteX53" fmla="*/ 59084 w 277458"/>
                <a:gd name="connsiteY53" fmla="*/ 215884 h 418350"/>
                <a:gd name="connsiteX54" fmla="*/ 68174 w 277458"/>
                <a:gd name="connsiteY54" fmla="*/ 215884 h 418350"/>
                <a:gd name="connsiteX55" fmla="*/ 90899 w 277458"/>
                <a:gd name="connsiteY55" fmla="*/ 231791 h 418350"/>
                <a:gd name="connsiteX56" fmla="*/ 118169 w 277458"/>
                <a:gd name="connsiteY56" fmla="*/ 220429 h 418350"/>
                <a:gd name="connsiteX57" fmla="*/ 122713 w 277458"/>
                <a:gd name="connsiteY57" fmla="*/ 204522 h 418350"/>
                <a:gd name="connsiteX58" fmla="*/ 127258 w 277458"/>
                <a:gd name="connsiteY58" fmla="*/ 188615 h 418350"/>
                <a:gd name="connsiteX59" fmla="*/ 134076 w 277458"/>
                <a:gd name="connsiteY59" fmla="*/ 165890 h 418350"/>
                <a:gd name="connsiteX60" fmla="*/ 154528 w 277458"/>
                <a:gd name="connsiteY60" fmla="*/ 156800 h 418350"/>
                <a:gd name="connsiteX61" fmla="*/ 161345 w 277458"/>
                <a:gd name="connsiteY61" fmla="*/ 129531 h 418350"/>
                <a:gd name="connsiteX62" fmla="*/ 170435 w 277458"/>
                <a:gd name="connsiteY62" fmla="*/ 118168 h 418350"/>
                <a:gd name="connsiteX63" fmla="*/ 177253 w 277458"/>
                <a:gd name="connsiteY63" fmla="*/ 102261 h 418350"/>
                <a:gd name="connsiteX64" fmla="*/ 181798 w 277458"/>
                <a:gd name="connsiteY64" fmla="*/ 74991 h 418350"/>
                <a:gd name="connsiteX65" fmla="*/ 213612 w 277458"/>
                <a:gd name="connsiteY65" fmla="*/ 47722 h 418350"/>
                <a:gd name="connsiteX66" fmla="*/ 213612 w 277458"/>
                <a:gd name="connsiteY66" fmla="*/ 38632 h 418350"/>
                <a:gd name="connsiteX67" fmla="*/ 219651 w 277458"/>
                <a:gd name="connsiteY67" fmla="*/ 28568 h 418350"/>
                <a:gd name="connsiteX68" fmla="*/ 207012 w 277458"/>
                <a:gd name="connsiteY68" fmla="*/ 20669 h 418350"/>
                <a:gd name="connsiteX69" fmla="*/ 207791 w 277458"/>
                <a:gd name="connsiteY69" fmla="*/ 19371 h 418350"/>
                <a:gd name="connsiteX70" fmla="*/ 202250 w 277458"/>
                <a:gd name="connsiteY70" fmla="*/ 15907 h 418350"/>
                <a:gd name="connsiteX71" fmla="*/ 209067 w 277458"/>
                <a:gd name="connsiteY71" fmla="*/ 4545 h 41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77458" h="418350">
                  <a:moveTo>
                    <a:pt x="220430" y="0"/>
                  </a:moveTo>
                  <a:lnTo>
                    <a:pt x="223583" y="5406"/>
                  </a:lnTo>
                  <a:lnTo>
                    <a:pt x="225192" y="4762"/>
                  </a:lnTo>
                  <a:lnTo>
                    <a:pt x="241099" y="32032"/>
                  </a:lnTo>
                  <a:lnTo>
                    <a:pt x="241099" y="52484"/>
                  </a:lnTo>
                  <a:lnTo>
                    <a:pt x="241099" y="79753"/>
                  </a:lnTo>
                  <a:lnTo>
                    <a:pt x="257006" y="111568"/>
                  </a:lnTo>
                  <a:lnTo>
                    <a:pt x="241099" y="111568"/>
                  </a:lnTo>
                  <a:lnTo>
                    <a:pt x="229736" y="118385"/>
                  </a:lnTo>
                  <a:lnTo>
                    <a:pt x="207012" y="111568"/>
                  </a:lnTo>
                  <a:lnTo>
                    <a:pt x="202467" y="127475"/>
                  </a:lnTo>
                  <a:lnTo>
                    <a:pt x="220430" y="145438"/>
                  </a:lnTo>
                  <a:lnTo>
                    <a:pt x="236337" y="149983"/>
                  </a:lnTo>
                  <a:lnTo>
                    <a:pt x="237395" y="153687"/>
                  </a:lnTo>
                  <a:lnTo>
                    <a:pt x="241099" y="154745"/>
                  </a:lnTo>
                  <a:lnTo>
                    <a:pt x="245644" y="170652"/>
                  </a:lnTo>
                  <a:lnTo>
                    <a:pt x="257006" y="197921"/>
                  </a:lnTo>
                  <a:lnTo>
                    <a:pt x="250189" y="209284"/>
                  </a:lnTo>
                  <a:lnTo>
                    <a:pt x="234281" y="247916"/>
                  </a:lnTo>
                  <a:lnTo>
                    <a:pt x="225192" y="252461"/>
                  </a:lnTo>
                  <a:lnTo>
                    <a:pt x="218374" y="279730"/>
                  </a:lnTo>
                  <a:lnTo>
                    <a:pt x="225192" y="295637"/>
                  </a:lnTo>
                  <a:lnTo>
                    <a:pt x="225192" y="307000"/>
                  </a:lnTo>
                  <a:lnTo>
                    <a:pt x="241099" y="327452"/>
                  </a:lnTo>
                  <a:lnTo>
                    <a:pt x="245644" y="338814"/>
                  </a:lnTo>
                  <a:lnTo>
                    <a:pt x="255753" y="357011"/>
                  </a:lnTo>
                  <a:lnTo>
                    <a:pt x="268151" y="365867"/>
                  </a:lnTo>
                  <a:lnTo>
                    <a:pt x="268151" y="367227"/>
                  </a:lnTo>
                  <a:lnTo>
                    <a:pt x="272913" y="370629"/>
                  </a:lnTo>
                  <a:lnTo>
                    <a:pt x="272913" y="386536"/>
                  </a:lnTo>
                  <a:lnTo>
                    <a:pt x="277458" y="397898"/>
                  </a:lnTo>
                  <a:lnTo>
                    <a:pt x="272913" y="418350"/>
                  </a:lnTo>
                  <a:lnTo>
                    <a:pt x="245644" y="409260"/>
                  </a:lnTo>
                  <a:lnTo>
                    <a:pt x="218374" y="397898"/>
                  </a:lnTo>
                  <a:lnTo>
                    <a:pt x="170652" y="397898"/>
                  </a:lnTo>
                  <a:lnTo>
                    <a:pt x="166107" y="397898"/>
                  </a:lnTo>
                  <a:lnTo>
                    <a:pt x="143383" y="397898"/>
                  </a:lnTo>
                  <a:lnTo>
                    <a:pt x="122931" y="397898"/>
                  </a:lnTo>
                  <a:lnTo>
                    <a:pt x="107023" y="397898"/>
                  </a:lnTo>
                  <a:lnTo>
                    <a:pt x="47939" y="397898"/>
                  </a:lnTo>
                  <a:lnTo>
                    <a:pt x="48733" y="393136"/>
                  </a:lnTo>
                  <a:lnTo>
                    <a:pt x="43177" y="393136"/>
                  </a:lnTo>
                  <a:lnTo>
                    <a:pt x="47722" y="365867"/>
                  </a:lnTo>
                  <a:lnTo>
                    <a:pt x="34196" y="342679"/>
                  </a:lnTo>
                  <a:lnTo>
                    <a:pt x="20670" y="338814"/>
                  </a:lnTo>
                  <a:lnTo>
                    <a:pt x="17617" y="334541"/>
                  </a:lnTo>
                  <a:lnTo>
                    <a:pt x="15908" y="334052"/>
                  </a:lnTo>
                  <a:lnTo>
                    <a:pt x="4545" y="318145"/>
                  </a:lnTo>
                  <a:lnTo>
                    <a:pt x="0" y="311327"/>
                  </a:lnTo>
                  <a:lnTo>
                    <a:pt x="0" y="302238"/>
                  </a:lnTo>
                  <a:lnTo>
                    <a:pt x="9090" y="274968"/>
                  </a:lnTo>
                  <a:lnTo>
                    <a:pt x="24997" y="243154"/>
                  </a:lnTo>
                  <a:lnTo>
                    <a:pt x="36360" y="243154"/>
                  </a:lnTo>
                  <a:lnTo>
                    <a:pt x="59084" y="215884"/>
                  </a:lnTo>
                  <a:lnTo>
                    <a:pt x="68174" y="215884"/>
                  </a:lnTo>
                  <a:lnTo>
                    <a:pt x="90899" y="231791"/>
                  </a:lnTo>
                  <a:lnTo>
                    <a:pt x="118169" y="220429"/>
                  </a:lnTo>
                  <a:lnTo>
                    <a:pt x="122713" y="204522"/>
                  </a:lnTo>
                  <a:lnTo>
                    <a:pt x="127258" y="188615"/>
                  </a:lnTo>
                  <a:lnTo>
                    <a:pt x="134076" y="165890"/>
                  </a:lnTo>
                  <a:lnTo>
                    <a:pt x="154528" y="156800"/>
                  </a:lnTo>
                  <a:lnTo>
                    <a:pt x="161345" y="129531"/>
                  </a:lnTo>
                  <a:lnTo>
                    <a:pt x="170435" y="118168"/>
                  </a:lnTo>
                  <a:lnTo>
                    <a:pt x="177253" y="102261"/>
                  </a:lnTo>
                  <a:lnTo>
                    <a:pt x="181798" y="74991"/>
                  </a:lnTo>
                  <a:lnTo>
                    <a:pt x="213612" y="47722"/>
                  </a:lnTo>
                  <a:lnTo>
                    <a:pt x="213612" y="38632"/>
                  </a:lnTo>
                  <a:lnTo>
                    <a:pt x="219651" y="28568"/>
                  </a:lnTo>
                  <a:lnTo>
                    <a:pt x="207012" y="20669"/>
                  </a:lnTo>
                  <a:lnTo>
                    <a:pt x="207791" y="19371"/>
                  </a:lnTo>
                  <a:lnTo>
                    <a:pt x="202250" y="15907"/>
                  </a:lnTo>
                  <a:lnTo>
                    <a:pt x="20906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1" name="Freeform 420"/>
            <p:cNvSpPr>
              <a:spLocks/>
            </p:cNvSpPr>
            <p:nvPr/>
          </p:nvSpPr>
          <p:spPr bwMode="auto">
            <a:xfrm>
              <a:off x="4471367" y="3534159"/>
              <a:ext cx="332592" cy="274727"/>
            </a:xfrm>
            <a:custGeom>
              <a:avLst/>
              <a:gdLst>
                <a:gd name="connsiteX0" fmla="*/ 102261 w 443456"/>
                <a:gd name="connsiteY0" fmla="*/ 0 h 366302"/>
                <a:gd name="connsiteX1" fmla="*/ 138621 w 443456"/>
                <a:gd name="connsiteY1" fmla="*/ 18180 h 366302"/>
                <a:gd name="connsiteX2" fmla="*/ 149983 w 443456"/>
                <a:gd name="connsiteY2" fmla="*/ 27270 h 366302"/>
                <a:gd name="connsiteX3" fmla="*/ 165890 w 443456"/>
                <a:gd name="connsiteY3" fmla="*/ 27270 h 366302"/>
                <a:gd name="connsiteX4" fmla="*/ 188615 w 443456"/>
                <a:gd name="connsiteY4" fmla="*/ 22725 h 366302"/>
                <a:gd name="connsiteX5" fmla="*/ 231792 w 443456"/>
                <a:gd name="connsiteY5" fmla="*/ 38632 h 366302"/>
                <a:gd name="connsiteX6" fmla="*/ 252244 w 443456"/>
                <a:gd name="connsiteY6" fmla="*/ 38632 h 366302"/>
                <a:gd name="connsiteX7" fmla="*/ 274968 w 443456"/>
                <a:gd name="connsiteY7" fmla="*/ 22725 h 366302"/>
                <a:gd name="connsiteX8" fmla="*/ 295420 w 443456"/>
                <a:gd name="connsiteY8" fmla="*/ 27270 h 366302"/>
                <a:gd name="connsiteX9" fmla="*/ 299965 w 443456"/>
                <a:gd name="connsiteY9" fmla="*/ 18180 h 366302"/>
                <a:gd name="connsiteX10" fmla="*/ 322690 w 443456"/>
                <a:gd name="connsiteY10" fmla="*/ 22725 h 366302"/>
                <a:gd name="connsiteX11" fmla="*/ 354505 w 443456"/>
                <a:gd name="connsiteY11" fmla="*/ 34087 h 366302"/>
                <a:gd name="connsiteX12" fmla="*/ 381774 w 443456"/>
                <a:gd name="connsiteY12" fmla="*/ 11363 h 366302"/>
                <a:gd name="connsiteX13" fmla="*/ 393136 w 443456"/>
                <a:gd name="connsiteY13" fmla="*/ 11363 h 366302"/>
                <a:gd name="connsiteX14" fmla="*/ 397648 w 443456"/>
                <a:gd name="connsiteY14" fmla="*/ 20887 h 366302"/>
                <a:gd name="connsiteX15" fmla="*/ 400279 w 443456"/>
                <a:gd name="connsiteY15" fmla="*/ 20887 h 366302"/>
                <a:gd name="connsiteX16" fmla="*/ 416220 w 443456"/>
                <a:gd name="connsiteY16" fmla="*/ 54540 h 366302"/>
                <a:gd name="connsiteX17" fmla="*/ 418134 w 443456"/>
                <a:gd name="connsiteY17" fmla="*/ 54540 h 366302"/>
                <a:gd name="connsiteX18" fmla="*/ 436313 w 443456"/>
                <a:gd name="connsiteY18" fmla="*/ 65902 h 366302"/>
                <a:gd name="connsiteX19" fmla="*/ 434105 w 443456"/>
                <a:gd name="connsiteY19" fmla="*/ 69582 h 366302"/>
                <a:gd name="connsiteX20" fmla="*/ 443456 w 443456"/>
                <a:gd name="connsiteY20" fmla="*/ 75426 h 366302"/>
                <a:gd name="connsiteX21" fmla="*/ 436639 w 443456"/>
                <a:gd name="connsiteY21" fmla="*/ 86788 h 366302"/>
                <a:gd name="connsiteX22" fmla="*/ 436639 w 443456"/>
                <a:gd name="connsiteY22" fmla="*/ 95878 h 366302"/>
                <a:gd name="connsiteX23" fmla="*/ 404824 w 443456"/>
                <a:gd name="connsiteY23" fmla="*/ 123148 h 366302"/>
                <a:gd name="connsiteX24" fmla="*/ 400279 w 443456"/>
                <a:gd name="connsiteY24" fmla="*/ 150417 h 366302"/>
                <a:gd name="connsiteX25" fmla="*/ 393462 w 443456"/>
                <a:gd name="connsiteY25" fmla="*/ 166325 h 366302"/>
                <a:gd name="connsiteX26" fmla="*/ 384372 w 443456"/>
                <a:gd name="connsiteY26" fmla="*/ 177687 h 366302"/>
                <a:gd name="connsiteX27" fmla="*/ 377555 w 443456"/>
                <a:gd name="connsiteY27" fmla="*/ 204957 h 366302"/>
                <a:gd name="connsiteX28" fmla="*/ 357103 w 443456"/>
                <a:gd name="connsiteY28" fmla="*/ 214047 h 366302"/>
                <a:gd name="connsiteX29" fmla="*/ 350285 w 443456"/>
                <a:gd name="connsiteY29" fmla="*/ 236771 h 366302"/>
                <a:gd name="connsiteX30" fmla="*/ 345740 w 443456"/>
                <a:gd name="connsiteY30" fmla="*/ 252679 h 366302"/>
                <a:gd name="connsiteX31" fmla="*/ 341195 w 443456"/>
                <a:gd name="connsiteY31" fmla="*/ 268586 h 366302"/>
                <a:gd name="connsiteX32" fmla="*/ 313926 w 443456"/>
                <a:gd name="connsiteY32" fmla="*/ 279948 h 366302"/>
                <a:gd name="connsiteX33" fmla="*/ 291201 w 443456"/>
                <a:gd name="connsiteY33" fmla="*/ 264041 h 366302"/>
                <a:gd name="connsiteX34" fmla="*/ 282111 w 443456"/>
                <a:gd name="connsiteY34" fmla="*/ 264041 h 366302"/>
                <a:gd name="connsiteX35" fmla="*/ 259387 w 443456"/>
                <a:gd name="connsiteY35" fmla="*/ 284493 h 366302"/>
                <a:gd name="connsiteX36" fmla="*/ 248024 w 443456"/>
                <a:gd name="connsiteY36" fmla="*/ 284493 h 366302"/>
                <a:gd name="connsiteX37" fmla="*/ 232117 w 443456"/>
                <a:gd name="connsiteY37" fmla="*/ 323125 h 366302"/>
                <a:gd name="connsiteX38" fmla="*/ 223027 w 443456"/>
                <a:gd name="connsiteY38" fmla="*/ 350395 h 366302"/>
                <a:gd name="connsiteX39" fmla="*/ 179850 w 443456"/>
                <a:gd name="connsiteY39" fmla="*/ 359485 h 366302"/>
                <a:gd name="connsiteX40" fmla="*/ 168488 w 443456"/>
                <a:gd name="connsiteY40" fmla="*/ 359485 h 366302"/>
                <a:gd name="connsiteX41" fmla="*/ 152581 w 443456"/>
                <a:gd name="connsiteY41" fmla="*/ 366302 h 366302"/>
                <a:gd name="connsiteX42" fmla="*/ 125311 w 443456"/>
                <a:gd name="connsiteY42" fmla="*/ 366302 h 366302"/>
                <a:gd name="connsiteX43" fmla="*/ 104859 w 443456"/>
                <a:gd name="connsiteY43" fmla="*/ 343578 h 366302"/>
                <a:gd name="connsiteX44" fmla="*/ 103628 w 443456"/>
                <a:gd name="connsiteY44" fmla="*/ 340622 h 366302"/>
                <a:gd name="connsiteX45" fmla="*/ 97716 w 443456"/>
                <a:gd name="connsiteY45" fmla="*/ 334054 h 366302"/>
                <a:gd name="connsiteX46" fmla="*/ 88360 w 443456"/>
                <a:gd name="connsiteY46" fmla="*/ 311599 h 366302"/>
                <a:gd name="connsiteX47" fmla="*/ 66227 w 443456"/>
                <a:gd name="connsiteY47" fmla="*/ 291311 h 366302"/>
                <a:gd name="connsiteX48" fmla="*/ 38958 w 443456"/>
                <a:gd name="connsiteY48" fmla="*/ 291311 h 366302"/>
                <a:gd name="connsiteX49" fmla="*/ 7143 w 443456"/>
                <a:gd name="connsiteY49" fmla="*/ 291311 h 366302"/>
                <a:gd name="connsiteX50" fmla="*/ 7143 w 443456"/>
                <a:gd name="connsiteY50" fmla="*/ 281787 h 366302"/>
                <a:gd name="connsiteX51" fmla="*/ 0 w 443456"/>
                <a:gd name="connsiteY51" fmla="*/ 281787 h 366302"/>
                <a:gd name="connsiteX52" fmla="*/ 0 w 443456"/>
                <a:gd name="connsiteY52" fmla="*/ 227247 h 366302"/>
                <a:gd name="connsiteX53" fmla="*/ 0 w 443456"/>
                <a:gd name="connsiteY53" fmla="*/ 199978 h 366302"/>
                <a:gd name="connsiteX54" fmla="*/ 4545 w 443456"/>
                <a:gd name="connsiteY54" fmla="*/ 179525 h 366302"/>
                <a:gd name="connsiteX55" fmla="*/ 15907 w 443456"/>
                <a:gd name="connsiteY55" fmla="*/ 168163 h 366302"/>
                <a:gd name="connsiteX56" fmla="*/ 38632 w 443456"/>
                <a:gd name="connsiteY56" fmla="*/ 140893 h 366302"/>
                <a:gd name="connsiteX57" fmla="*/ 31815 w 443456"/>
                <a:gd name="connsiteY57" fmla="*/ 129531 h 366302"/>
                <a:gd name="connsiteX58" fmla="*/ 43177 w 443456"/>
                <a:gd name="connsiteY58" fmla="*/ 120441 h 366302"/>
                <a:gd name="connsiteX59" fmla="*/ 31815 w 443456"/>
                <a:gd name="connsiteY59" fmla="*/ 97717 h 366302"/>
                <a:gd name="connsiteX60" fmla="*/ 31815 w 443456"/>
                <a:gd name="connsiteY60" fmla="*/ 81809 h 366302"/>
                <a:gd name="connsiteX61" fmla="*/ 38632 w 443456"/>
                <a:gd name="connsiteY61" fmla="*/ 49995 h 366302"/>
                <a:gd name="connsiteX62" fmla="*/ 47722 w 443456"/>
                <a:gd name="connsiteY62" fmla="*/ 34087 h 366302"/>
                <a:gd name="connsiteX63" fmla="*/ 54539 w 443456"/>
                <a:gd name="connsiteY63" fmla="*/ 11363 h 366302"/>
                <a:gd name="connsiteX64" fmla="*/ 59084 w 443456"/>
                <a:gd name="connsiteY64" fmla="*/ 6817 h 36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43456" h="366302">
                  <a:moveTo>
                    <a:pt x="102261" y="0"/>
                  </a:moveTo>
                  <a:lnTo>
                    <a:pt x="138621" y="18180"/>
                  </a:lnTo>
                  <a:lnTo>
                    <a:pt x="149983" y="27270"/>
                  </a:lnTo>
                  <a:lnTo>
                    <a:pt x="165890" y="27270"/>
                  </a:lnTo>
                  <a:lnTo>
                    <a:pt x="188615" y="22725"/>
                  </a:lnTo>
                  <a:lnTo>
                    <a:pt x="231792" y="38632"/>
                  </a:lnTo>
                  <a:lnTo>
                    <a:pt x="252244" y="38632"/>
                  </a:lnTo>
                  <a:lnTo>
                    <a:pt x="274968" y="22725"/>
                  </a:lnTo>
                  <a:lnTo>
                    <a:pt x="295420" y="27270"/>
                  </a:lnTo>
                  <a:lnTo>
                    <a:pt x="299965" y="18180"/>
                  </a:lnTo>
                  <a:lnTo>
                    <a:pt x="322690" y="22725"/>
                  </a:lnTo>
                  <a:lnTo>
                    <a:pt x="354505" y="34087"/>
                  </a:lnTo>
                  <a:lnTo>
                    <a:pt x="381774" y="11363"/>
                  </a:lnTo>
                  <a:lnTo>
                    <a:pt x="393136" y="11363"/>
                  </a:lnTo>
                  <a:lnTo>
                    <a:pt x="397648" y="20887"/>
                  </a:lnTo>
                  <a:lnTo>
                    <a:pt x="400279" y="20887"/>
                  </a:lnTo>
                  <a:lnTo>
                    <a:pt x="416220" y="54540"/>
                  </a:lnTo>
                  <a:lnTo>
                    <a:pt x="418134" y="54540"/>
                  </a:lnTo>
                  <a:lnTo>
                    <a:pt x="436313" y="65902"/>
                  </a:lnTo>
                  <a:lnTo>
                    <a:pt x="434105" y="69582"/>
                  </a:lnTo>
                  <a:lnTo>
                    <a:pt x="443456" y="75426"/>
                  </a:lnTo>
                  <a:lnTo>
                    <a:pt x="436639" y="86788"/>
                  </a:lnTo>
                  <a:lnTo>
                    <a:pt x="436639" y="95878"/>
                  </a:lnTo>
                  <a:lnTo>
                    <a:pt x="404824" y="123148"/>
                  </a:lnTo>
                  <a:lnTo>
                    <a:pt x="400279" y="150417"/>
                  </a:lnTo>
                  <a:lnTo>
                    <a:pt x="393462" y="166325"/>
                  </a:lnTo>
                  <a:lnTo>
                    <a:pt x="384372" y="177687"/>
                  </a:lnTo>
                  <a:lnTo>
                    <a:pt x="377555" y="204957"/>
                  </a:lnTo>
                  <a:lnTo>
                    <a:pt x="357103" y="214047"/>
                  </a:lnTo>
                  <a:lnTo>
                    <a:pt x="350285" y="236771"/>
                  </a:lnTo>
                  <a:lnTo>
                    <a:pt x="345740" y="252679"/>
                  </a:lnTo>
                  <a:lnTo>
                    <a:pt x="341195" y="268586"/>
                  </a:lnTo>
                  <a:lnTo>
                    <a:pt x="313926" y="279948"/>
                  </a:lnTo>
                  <a:lnTo>
                    <a:pt x="291201" y="264041"/>
                  </a:lnTo>
                  <a:lnTo>
                    <a:pt x="282111" y="264041"/>
                  </a:lnTo>
                  <a:lnTo>
                    <a:pt x="259387" y="284493"/>
                  </a:lnTo>
                  <a:lnTo>
                    <a:pt x="248024" y="284493"/>
                  </a:lnTo>
                  <a:lnTo>
                    <a:pt x="232117" y="323125"/>
                  </a:lnTo>
                  <a:lnTo>
                    <a:pt x="223027" y="350395"/>
                  </a:lnTo>
                  <a:lnTo>
                    <a:pt x="179850" y="359485"/>
                  </a:lnTo>
                  <a:lnTo>
                    <a:pt x="168488" y="359485"/>
                  </a:lnTo>
                  <a:lnTo>
                    <a:pt x="152581" y="366302"/>
                  </a:lnTo>
                  <a:lnTo>
                    <a:pt x="125311" y="366302"/>
                  </a:lnTo>
                  <a:lnTo>
                    <a:pt x="104859" y="343578"/>
                  </a:lnTo>
                  <a:lnTo>
                    <a:pt x="103628" y="340622"/>
                  </a:lnTo>
                  <a:lnTo>
                    <a:pt x="97716" y="334054"/>
                  </a:lnTo>
                  <a:lnTo>
                    <a:pt x="88360" y="311599"/>
                  </a:lnTo>
                  <a:lnTo>
                    <a:pt x="66227" y="291311"/>
                  </a:lnTo>
                  <a:lnTo>
                    <a:pt x="38958" y="291311"/>
                  </a:lnTo>
                  <a:lnTo>
                    <a:pt x="7143" y="291311"/>
                  </a:lnTo>
                  <a:lnTo>
                    <a:pt x="7143" y="281787"/>
                  </a:lnTo>
                  <a:lnTo>
                    <a:pt x="0" y="281787"/>
                  </a:lnTo>
                  <a:lnTo>
                    <a:pt x="0" y="227247"/>
                  </a:lnTo>
                  <a:lnTo>
                    <a:pt x="0" y="199978"/>
                  </a:lnTo>
                  <a:lnTo>
                    <a:pt x="4545" y="179525"/>
                  </a:lnTo>
                  <a:lnTo>
                    <a:pt x="15907" y="168163"/>
                  </a:lnTo>
                  <a:lnTo>
                    <a:pt x="38632" y="140893"/>
                  </a:lnTo>
                  <a:lnTo>
                    <a:pt x="31815" y="129531"/>
                  </a:lnTo>
                  <a:lnTo>
                    <a:pt x="43177" y="120441"/>
                  </a:lnTo>
                  <a:lnTo>
                    <a:pt x="31815" y="97717"/>
                  </a:lnTo>
                  <a:lnTo>
                    <a:pt x="31815" y="81809"/>
                  </a:lnTo>
                  <a:lnTo>
                    <a:pt x="38632" y="49995"/>
                  </a:lnTo>
                  <a:lnTo>
                    <a:pt x="47722" y="34087"/>
                  </a:lnTo>
                  <a:lnTo>
                    <a:pt x="54539" y="11363"/>
                  </a:lnTo>
                  <a:lnTo>
                    <a:pt x="59084"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0" name="Freeform 419"/>
            <p:cNvSpPr>
              <a:spLocks/>
            </p:cNvSpPr>
            <p:nvPr/>
          </p:nvSpPr>
          <p:spPr bwMode="auto">
            <a:xfrm>
              <a:off x="4418533" y="3583585"/>
              <a:ext cx="88789" cy="168731"/>
            </a:xfrm>
            <a:custGeom>
              <a:avLst/>
              <a:gdLst>
                <a:gd name="connsiteX0" fmla="*/ 59084 w 118385"/>
                <a:gd name="connsiteY0" fmla="*/ 0 h 224975"/>
                <a:gd name="connsiteX1" fmla="*/ 63846 w 118385"/>
                <a:gd name="connsiteY1" fmla="*/ 0 h 224975"/>
                <a:gd name="connsiteX2" fmla="*/ 74991 w 118385"/>
                <a:gd name="connsiteY2" fmla="*/ 0 h 224975"/>
                <a:gd name="connsiteX3" fmla="*/ 79753 w 118385"/>
                <a:gd name="connsiteY3" fmla="*/ 0 h 224975"/>
                <a:gd name="connsiteX4" fmla="*/ 107023 w 118385"/>
                <a:gd name="connsiteY4" fmla="*/ 20453 h 224975"/>
                <a:gd name="connsiteX5" fmla="*/ 107023 w 118385"/>
                <a:gd name="connsiteY5" fmla="*/ 31815 h 224975"/>
                <a:gd name="connsiteX6" fmla="*/ 118385 w 118385"/>
                <a:gd name="connsiteY6" fmla="*/ 54540 h 224975"/>
                <a:gd name="connsiteX7" fmla="*/ 107023 w 118385"/>
                <a:gd name="connsiteY7" fmla="*/ 70447 h 224975"/>
                <a:gd name="connsiteX8" fmla="*/ 113840 w 118385"/>
                <a:gd name="connsiteY8" fmla="*/ 79537 h 224975"/>
                <a:gd name="connsiteX9" fmla="*/ 91116 w 118385"/>
                <a:gd name="connsiteY9" fmla="*/ 102262 h 224975"/>
                <a:gd name="connsiteX10" fmla="*/ 79753 w 118385"/>
                <a:gd name="connsiteY10" fmla="*/ 113624 h 224975"/>
                <a:gd name="connsiteX11" fmla="*/ 75209 w 118385"/>
                <a:gd name="connsiteY11" fmla="*/ 138621 h 224975"/>
                <a:gd name="connsiteX12" fmla="*/ 75209 w 118385"/>
                <a:gd name="connsiteY12" fmla="*/ 161346 h 224975"/>
                <a:gd name="connsiteX13" fmla="*/ 75209 w 118385"/>
                <a:gd name="connsiteY13" fmla="*/ 220430 h 224975"/>
                <a:gd name="connsiteX14" fmla="*/ 43394 w 118385"/>
                <a:gd name="connsiteY14" fmla="*/ 224975 h 224975"/>
                <a:gd name="connsiteX15" fmla="*/ 43230 w 118385"/>
                <a:gd name="connsiteY15" fmla="*/ 224318 h 224975"/>
                <a:gd name="connsiteX16" fmla="*/ 38632 w 118385"/>
                <a:gd name="connsiteY16" fmla="*/ 224975 h 224975"/>
                <a:gd name="connsiteX17" fmla="*/ 31815 w 118385"/>
                <a:gd name="connsiteY17" fmla="*/ 197706 h 224975"/>
                <a:gd name="connsiteX18" fmla="*/ 31815 w 118385"/>
                <a:gd name="connsiteY18" fmla="*/ 113624 h 224975"/>
                <a:gd name="connsiteX19" fmla="*/ 22725 w 118385"/>
                <a:gd name="connsiteY19" fmla="*/ 106807 h 224975"/>
                <a:gd name="connsiteX20" fmla="*/ 22725 w 118385"/>
                <a:gd name="connsiteY20" fmla="*/ 86354 h 224975"/>
                <a:gd name="connsiteX21" fmla="*/ 11363 w 118385"/>
                <a:gd name="connsiteY21" fmla="*/ 74992 h 224975"/>
                <a:gd name="connsiteX22" fmla="*/ 0 w 118385"/>
                <a:gd name="connsiteY22" fmla="*/ 63630 h 224975"/>
                <a:gd name="connsiteX23" fmla="*/ 6818 w 118385"/>
                <a:gd name="connsiteY23" fmla="*/ 43177 h 224975"/>
                <a:gd name="connsiteX24" fmla="*/ 11580 w 118385"/>
                <a:gd name="connsiteY24" fmla="*/ 43177 h 224975"/>
                <a:gd name="connsiteX25" fmla="*/ 15907 w 118385"/>
                <a:gd name="connsiteY25" fmla="*/ 43177 h 224975"/>
                <a:gd name="connsiteX26" fmla="*/ 22725 w 118385"/>
                <a:gd name="connsiteY26" fmla="*/ 27270 h 224975"/>
                <a:gd name="connsiteX27" fmla="*/ 43177 w 118385"/>
                <a:gd name="connsiteY27" fmla="*/ 20453 h 224975"/>
                <a:gd name="connsiteX28" fmla="*/ 49994 w 118385"/>
                <a:gd name="connsiteY28" fmla="*/ 11363 h 22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8385" h="224975">
                  <a:moveTo>
                    <a:pt x="59084" y="0"/>
                  </a:moveTo>
                  <a:lnTo>
                    <a:pt x="63846" y="0"/>
                  </a:lnTo>
                  <a:lnTo>
                    <a:pt x="74991" y="0"/>
                  </a:lnTo>
                  <a:lnTo>
                    <a:pt x="79753" y="0"/>
                  </a:lnTo>
                  <a:lnTo>
                    <a:pt x="107023" y="20453"/>
                  </a:lnTo>
                  <a:lnTo>
                    <a:pt x="107023" y="31815"/>
                  </a:lnTo>
                  <a:lnTo>
                    <a:pt x="118385" y="54540"/>
                  </a:lnTo>
                  <a:lnTo>
                    <a:pt x="107023" y="70447"/>
                  </a:lnTo>
                  <a:lnTo>
                    <a:pt x="113840" y="79537"/>
                  </a:lnTo>
                  <a:lnTo>
                    <a:pt x="91116" y="102262"/>
                  </a:lnTo>
                  <a:lnTo>
                    <a:pt x="79753" y="113624"/>
                  </a:lnTo>
                  <a:lnTo>
                    <a:pt x="75209" y="138621"/>
                  </a:lnTo>
                  <a:lnTo>
                    <a:pt x="75209" y="161346"/>
                  </a:lnTo>
                  <a:lnTo>
                    <a:pt x="75209" y="220430"/>
                  </a:lnTo>
                  <a:lnTo>
                    <a:pt x="43394" y="224975"/>
                  </a:lnTo>
                  <a:lnTo>
                    <a:pt x="43230" y="224318"/>
                  </a:lnTo>
                  <a:lnTo>
                    <a:pt x="38632" y="224975"/>
                  </a:lnTo>
                  <a:lnTo>
                    <a:pt x="31815" y="197706"/>
                  </a:lnTo>
                  <a:lnTo>
                    <a:pt x="31815" y="113624"/>
                  </a:lnTo>
                  <a:lnTo>
                    <a:pt x="22725" y="106807"/>
                  </a:lnTo>
                  <a:lnTo>
                    <a:pt x="22725" y="86354"/>
                  </a:lnTo>
                  <a:lnTo>
                    <a:pt x="11363" y="74992"/>
                  </a:lnTo>
                  <a:lnTo>
                    <a:pt x="0" y="63630"/>
                  </a:lnTo>
                  <a:lnTo>
                    <a:pt x="6818" y="43177"/>
                  </a:lnTo>
                  <a:lnTo>
                    <a:pt x="11580" y="43177"/>
                  </a:lnTo>
                  <a:lnTo>
                    <a:pt x="15907" y="43177"/>
                  </a:lnTo>
                  <a:lnTo>
                    <a:pt x="22725" y="27270"/>
                  </a:lnTo>
                  <a:lnTo>
                    <a:pt x="43177" y="20453"/>
                  </a:lnTo>
                  <a:lnTo>
                    <a:pt x="49994"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9" name="Freeform 418"/>
            <p:cNvSpPr>
              <a:spLocks/>
            </p:cNvSpPr>
            <p:nvPr/>
          </p:nvSpPr>
          <p:spPr bwMode="auto">
            <a:xfrm>
              <a:off x="4394672" y="3615967"/>
              <a:ext cx="58193" cy="141461"/>
            </a:xfrm>
            <a:custGeom>
              <a:avLst/>
              <a:gdLst>
                <a:gd name="connsiteX0" fmla="*/ 0 w 77590"/>
                <a:gd name="connsiteY0" fmla="*/ 0 h 188615"/>
                <a:gd name="connsiteX1" fmla="*/ 7143 w 77590"/>
                <a:gd name="connsiteY1" fmla="*/ 0 h 188615"/>
                <a:gd name="connsiteX2" fmla="*/ 38632 w 77590"/>
                <a:gd name="connsiteY2" fmla="*/ 0 h 188615"/>
                <a:gd name="connsiteX3" fmla="*/ 45775 w 77590"/>
                <a:gd name="connsiteY3" fmla="*/ 0 h 188615"/>
                <a:gd name="connsiteX4" fmla="*/ 38958 w 77590"/>
                <a:gd name="connsiteY4" fmla="*/ 20452 h 188615"/>
                <a:gd name="connsiteX5" fmla="*/ 50320 w 77590"/>
                <a:gd name="connsiteY5" fmla="*/ 31815 h 188615"/>
                <a:gd name="connsiteX6" fmla="*/ 61683 w 77590"/>
                <a:gd name="connsiteY6" fmla="*/ 43177 h 188615"/>
                <a:gd name="connsiteX7" fmla="*/ 61683 w 77590"/>
                <a:gd name="connsiteY7" fmla="*/ 63629 h 188615"/>
                <a:gd name="connsiteX8" fmla="*/ 70773 w 77590"/>
                <a:gd name="connsiteY8" fmla="*/ 70447 h 188615"/>
                <a:gd name="connsiteX9" fmla="*/ 66228 w 77590"/>
                <a:gd name="connsiteY9" fmla="*/ 154528 h 188615"/>
                <a:gd name="connsiteX10" fmla="*/ 77590 w 77590"/>
                <a:gd name="connsiteY10" fmla="*/ 177253 h 188615"/>
                <a:gd name="connsiteX11" fmla="*/ 50320 w 77590"/>
                <a:gd name="connsiteY11" fmla="*/ 188615 h 188615"/>
                <a:gd name="connsiteX12" fmla="*/ 48219 w 77590"/>
                <a:gd name="connsiteY12" fmla="*/ 186514 h 188615"/>
                <a:gd name="connsiteX13" fmla="*/ 43177 w 77590"/>
                <a:gd name="connsiteY13" fmla="*/ 188615 h 188615"/>
                <a:gd name="connsiteX14" fmla="*/ 31815 w 77590"/>
                <a:gd name="connsiteY14" fmla="*/ 177253 h 188615"/>
                <a:gd name="connsiteX15" fmla="*/ 22725 w 77590"/>
                <a:gd name="connsiteY15" fmla="*/ 149983 h 188615"/>
                <a:gd name="connsiteX16" fmla="*/ 22725 w 77590"/>
                <a:gd name="connsiteY16" fmla="*/ 134076 h 188615"/>
                <a:gd name="connsiteX17" fmla="*/ 27270 w 77590"/>
                <a:gd name="connsiteY17" fmla="*/ 95444 h 188615"/>
                <a:gd name="connsiteX18" fmla="*/ 15908 w 77590"/>
                <a:gd name="connsiteY18" fmla="*/ 86354 h 188615"/>
                <a:gd name="connsiteX19" fmla="*/ 15908 w 77590"/>
                <a:gd name="connsiteY19" fmla="*/ 59084 h 188615"/>
                <a:gd name="connsiteX20" fmla="*/ 15908 w 77590"/>
                <a:gd name="connsiteY20" fmla="*/ 31815 h 188615"/>
                <a:gd name="connsiteX21" fmla="*/ 0 w 77590"/>
                <a:gd name="connsiteY21" fmla="*/ 11363 h 188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7590" h="188615">
                  <a:moveTo>
                    <a:pt x="0" y="0"/>
                  </a:moveTo>
                  <a:lnTo>
                    <a:pt x="7143" y="0"/>
                  </a:lnTo>
                  <a:lnTo>
                    <a:pt x="38632" y="0"/>
                  </a:lnTo>
                  <a:lnTo>
                    <a:pt x="45775" y="0"/>
                  </a:lnTo>
                  <a:lnTo>
                    <a:pt x="38958" y="20452"/>
                  </a:lnTo>
                  <a:lnTo>
                    <a:pt x="50320" y="31815"/>
                  </a:lnTo>
                  <a:lnTo>
                    <a:pt x="61683" y="43177"/>
                  </a:lnTo>
                  <a:lnTo>
                    <a:pt x="61683" y="63629"/>
                  </a:lnTo>
                  <a:lnTo>
                    <a:pt x="70773" y="70447"/>
                  </a:lnTo>
                  <a:lnTo>
                    <a:pt x="66228" y="154528"/>
                  </a:lnTo>
                  <a:lnTo>
                    <a:pt x="77590" y="177253"/>
                  </a:lnTo>
                  <a:lnTo>
                    <a:pt x="50320" y="188615"/>
                  </a:lnTo>
                  <a:lnTo>
                    <a:pt x="48219" y="186514"/>
                  </a:lnTo>
                  <a:lnTo>
                    <a:pt x="43177" y="188615"/>
                  </a:lnTo>
                  <a:lnTo>
                    <a:pt x="31815" y="177253"/>
                  </a:lnTo>
                  <a:lnTo>
                    <a:pt x="22725" y="149983"/>
                  </a:lnTo>
                  <a:lnTo>
                    <a:pt x="22725" y="134076"/>
                  </a:lnTo>
                  <a:lnTo>
                    <a:pt x="27270" y="95444"/>
                  </a:lnTo>
                  <a:lnTo>
                    <a:pt x="15908" y="86354"/>
                  </a:lnTo>
                  <a:lnTo>
                    <a:pt x="15908" y="59084"/>
                  </a:lnTo>
                  <a:lnTo>
                    <a:pt x="15908" y="31815"/>
                  </a:lnTo>
                  <a:lnTo>
                    <a:pt x="0"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8" name="Freeform 417"/>
            <p:cNvSpPr>
              <a:spLocks/>
            </p:cNvSpPr>
            <p:nvPr/>
          </p:nvSpPr>
          <p:spPr bwMode="auto">
            <a:xfrm>
              <a:off x="4306046" y="3615967"/>
              <a:ext cx="122795" cy="173843"/>
            </a:xfrm>
            <a:custGeom>
              <a:avLst/>
              <a:gdLst>
                <a:gd name="connsiteX0" fmla="*/ 74992 w 163727"/>
                <a:gd name="connsiteY0" fmla="*/ 0 h 231791"/>
                <a:gd name="connsiteX1" fmla="*/ 75468 w 163727"/>
                <a:gd name="connsiteY1" fmla="*/ 136 h 231791"/>
                <a:gd name="connsiteX2" fmla="*/ 77373 w 163727"/>
                <a:gd name="connsiteY2" fmla="*/ 0 h 231791"/>
                <a:gd name="connsiteX3" fmla="*/ 91891 w 163727"/>
                <a:gd name="connsiteY3" fmla="*/ 4148 h 231791"/>
                <a:gd name="connsiteX4" fmla="*/ 102262 w 163727"/>
                <a:gd name="connsiteY4" fmla="*/ 0 h 231791"/>
                <a:gd name="connsiteX5" fmla="*/ 104643 w 163727"/>
                <a:gd name="connsiteY5" fmla="*/ 0 h 231791"/>
                <a:gd name="connsiteX6" fmla="*/ 122714 w 163727"/>
                <a:gd name="connsiteY6" fmla="*/ 0 h 231791"/>
                <a:gd name="connsiteX7" fmla="*/ 125095 w 163727"/>
                <a:gd name="connsiteY7" fmla="*/ 0 h 231791"/>
                <a:gd name="connsiteX8" fmla="*/ 120550 w 163727"/>
                <a:gd name="connsiteY8" fmla="*/ 11363 h 231791"/>
                <a:gd name="connsiteX9" fmla="*/ 136457 w 163727"/>
                <a:gd name="connsiteY9" fmla="*/ 31815 h 231791"/>
                <a:gd name="connsiteX10" fmla="*/ 136457 w 163727"/>
                <a:gd name="connsiteY10" fmla="*/ 59084 h 231791"/>
                <a:gd name="connsiteX11" fmla="*/ 143275 w 163727"/>
                <a:gd name="connsiteY11" fmla="*/ 86354 h 231791"/>
                <a:gd name="connsiteX12" fmla="*/ 147820 w 163727"/>
                <a:gd name="connsiteY12" fmla="*/ 102261 h 231791"/>
                <a:gd name="connsiteX13" fmla="*/ 143275 w 163727"/>
                <a:gd name="connsiteY13" fmla="*/ 134075 h 231791"/>
                <a:gd name="connsiteX14" fmla="*/ 147820 w 163727"/>
                <a:gd name="connsiteY14" fmla="*/ 149983 h 231791"/>
                <a:gd name="connsiteX15" fmla="*/ 152365 w 163727"/>
                <a:gd name="connsiteY15" fmla="*/ 177252 h 231791"/>
                <a:gd name="connsiteX16" fmla="*/ 163727 w 163727"/>
                <a:gd name="connsiteY16" fmla="*/ 188614 h 231791"/>
                <a:gd name="connsiteX17" fmla="*/ 104643 w 163727"/>
                <a:gd name="connsiteY17" fmla="*/ 209067 h 231791"/>
                <a:gd name="connsiteX18" fmla="*/ 84190 w 163727"/>
                <a:gd name="connsiteY18" fmla="*/ 220429 h 231791"/>
                <a:gd name="connsiteX19" fmla="*/ 50103 w 163727"/>
                <a:gd name="connsiteY19" fmla="*/ 231791 h 231791"/>
                <a:gd name="connsiteX20" fmla="*/ 48954 w 163727"/>
                <a:gd name="connsiteY20" fmla="*/ 231381 h 231791"/>
                <a:gd name="connsiteX21" fmla="*/ 47722 w 163727"/>
                <a:gd name="connsiteY21" fmla="*/ 231791 h 231791"/>
                <a:gd name="connsiteX22" fmla="*/ 15908 w 163727"/>
                <a:gd name="connsiteY22" fmla="*/ 220429 h 231791"/>
                <a:gd name="connsiteX23" fmla="*/ 15908 w 163727"/>
                <a:gd name="connsiteY23" fmla="*/ 209067 h 231791"/>
                <a:gd name="connsiteX24" fmla="*/ 0 w 163727"/>
                <a:gd name="connsiteY24" fmla="*/ 177252 h 231791"/>
                <a:gd name="connsiteX25" fmla="*/ 11363 w 163727"/>
                <a:gd name="connsiteY25" fmla="*/ 134075 h 231791"/>
                <a:gd name="connsiteX26" fmla="*/ 27270 w 163727"/>
                <a:gd name="connsiteY26" fmla="*/ 106806 h 231791"/>
                <a:gd name="connsiteX27" fmla="*/ 15908 w 163727"/>
                <a:gd name="connsiteY27" fmla="*/ 52267 h 231791"/>
                <a:gd name="connsiteX28" fmla="*/ 11363 w 163727"/>
                <a:gd name="connsiteY28" fmla="*/ 27270 h 231791"/>
                <a:gd name="connsiteX29" fmla="*/ 11363 w 163727"/>
                <a:gd name="connsiteY29" fmla="*/ 4545 h 231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3727" h="231791">
                  <a:moveTo>
                    <a:pt x="74992" y="0"/>
                  </a:moveTo>
                  <a:lnTo>
                    <a:pt x="75468" y="136"/>
                  </a:lnTo>
                  <a:lnTo>
                    <a:pt x="77373" y="0"/>
                  </a:lnTo>
                  <a:lnTo>
                    <a:pt x="91891" y="4148"/>
                  </a:lnTo>
                  <a:lnTo>
                    <a:pt x="102262" y="0"/>
                  </a:lnTo>
                  <a:lnTo>
                    <a:pt x="104643" y="0"/>
                  </a:lnTo>
                  <a:lnTo>
                    <a:pt x="122714" y="0"/>
                  </a:lnTo>
                  <a:lnTo>
                    <a:pt x="125095" y="0"/>
                  </a:lnTo>
                  <a:lnTo>
                    <a:pt x="120550" y="11363"/>
                  </a:lnTo>
                  <a:lnTo>
                    <a:pt x="136457" y="31815"/>
                  </a:lnTo>
                  <a:lnTo>
                    <a:pt x="136457" y="59084"/>
                  </a:lnTo>
                  <a:lnTo>
                    <a:pt x="143275" y="86354"/>
                  </a:lnTo>
                  <a:lnTo>
                    <a:pt x="147820" y="102261"/>
                  </a:lnTo>
                  <a:lnTo>
                    <a:pt x="143275" y="134075"/>
                  </a:lnTo>
                  <a:lnTo>
                    <a:pt x="147820" y="149983"/>
                  </a:lnTo>
                  <a:lnTo>
                    <a:pt x="152365" y="177252"/>
                  </a:lnTo>
                  <a:lnTo>
                    <a:pt x="163727" y="188614"/>
                  </a:lnTo>
                  <a:lnTo>
                    <a:pt x="104643" y="209067"/>
                  </a:lnTo>
                  <a:lnTo>
                    <a:pt x="84190" y="220429"/>
                  </a:lnTo>
                  <a:lnTo>
                    <a:pt x="50103" y="231791"/>
                  </a:lnTo>
                  <a:lnTo>
                    <a:pt x="48954" y="231381"/>
                  </a:lnTo>
                  <a:lnTo>
                    <a:pt x="47722" y="231791"/>
                  </a:lnTo>
                  <a:lnTo>
                    <a:pt x="15908" y="220429"/>
                  </a:lnTo>
                  <a:lnTo>
                    <a:pt x="15908" y="209067"/>
                  </a:lnTo>
                  <a:lnTo>
                    <a:pt x="0" y="177252"/>
                  </a:lnTo>
                  <a:lnTo>
                    <a:pt x="11363" y="134075"/>
                  </a:lnTo>
                  <a:lnTo>
                    <a:pt x="27270" y="106806"/>
                  </a:lnTo>
                  <a:lnTo>
                    <a:pt x="15908" y="52267"/>
                  </a:lnTo>
                  <a:lnTo>
                    <a:pt x="11363" y="27270"/>
                  </a:lnTo>
                  <a:lnTo>
                    <a:pt x="11363"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7" name="Freeform 416"/>
            <p:cNvSpPr>
              <a:spLocks/>
            </p:cNvSpPr>
            <p:nvPr/>
          </p:nvSpPr>
          <p:spPr bwMode="auto">
            <a:xfrm>
              <a:off x="4246394" y="3498368"/>
              <a:ext cx="214993" cy="167515"/>
            </a:xfrm>
            <a:custGeom>
              <a:avLst/>
              <a:gdLst>
                <a:gd name="connsiteX0" fmla="*/ 181798 w 286657"/>
                <a:gd name="connsiteY0" fmla="*/ 0 h 223353"/>
                <a:gd name="connsiteX1" fmla="*/ 193160 w 286657"/>
                <a:gd name="connsiteY1" fmla="*/ 11362 h 223353"/>
                <a:gd name="connsiteX2" fmla="*/ 213613 w 286657"/>
                <a:gd name="connsiteY2" fmla="*/ 6817 h 223353"/>
                <a:gd name="connsiteX3" fmla="*/ 213613 w 286657"/>
                <a:gd name="connsiteY3" fmla="*/ 22691 h 223353"/>
                <a:gd name="connsiteX4" fmla="*/ 220756 w 286657"/>
                <a:gd name="connsiteY4" fmla="*/ 21104 h 223353"/>
                <a:gd name="connsiteX5" fmla="*/ 220756 w 286657"/>
                <a:gd name="connsiteY5" fmla="*/ 41556 h 223353"/>
                <a:gd name="connsiteX6" fmla="*/ 220756 w 286657"/>
                <a:gd name="connsiteY6" fmla="*/ 51749 h 223353"/>
                <a:gd name="connsiteX7" fmla="*/ 236337 w 286657"/>
                <a:gd name="connsiteY7" fmla="*/ 70447 h 223353"/>
                <a:gd name="connsiteX8" fmla="*/ 236337 w 286657"/>
                <a:gd name="connsiteY8" fmla="*/ 76161 h 223353"/>
                <a:gd name="connsiteX9" fmla="*/ 243480 w 286657"/>
                <a:gd name="connsiteY9" fmla="*/ 84733 h 223353"/>
                <a:gd name="connsiteX10" fmla="*/ 243480 w 286657"/>
                <a:gd name="connsiteY10" fmla="*/ 88234 h 223353"/>
                <a:gd name="connsiteX11" fmla="*/ 279514 w 286657"/>
                <a:gd name="connsiteY11" fmla="*/ 97716 h 223353"/>
                <a:gd name="connsiteX12" fmla="*/ 279514 w 286657"/>
                <a:gd name="connsiteY12" fmla="*/ 110123 h 223353"/>
                <a:gd name="connsiteX13" fmla="*/ 286657 w 286657"/>
                <a:gd name="connsiteY13" fmla="*/ 112002 h 223353"/>
                <a:gd name="connsiteX14" fmla="*/ 286657 w 286657"/>
                <a:gd name="connsiteY14" fmla="*/ 132455 h 223353"/>
                <a:gd name="connsiteX15" fmla="*/ 279840 w 286657"/>
                <a:gd name="connsiteY15" fmla="*/ 148362 h 223353"/>
                <a:gd name="connsiteX16" fmla="*/ 259388 w 286657"/>
                <a:gd name="connsiteY16" fmla="*/ 148362 h 223353"/>
                <a:gd name="connsiteX17" fmla="*/ 252570 w 286657"/>
                <a:gd name="connsiteY17" fmla="*/ 164269 h 223353"/>
                <a:gd name="connsiteX18" fmla="*/ 243480 w 286657"/>
                <a:gd name="connsiteY18" fmla="*/ 171086 h 223353"/>
                <a:gd name="connsiteX19" fmla="*/ 209393 w 286657"/>
                <a:gd name="connsiteY19" fmla="*/ 171086 h 223353"/>
                <a:gd name="connsiteX20" fmla="*/ 188941 w 286657"/>
                <a:gd name="connsiteY20" fmla="*/ 164269 h 223353"/>
                <a:gd name="connsiteX21" fmla="*/ 177579 w 286657"/>
                <a:gd name="connsiteY21" fmla="*/ 171086 h 223353"/>
                <a:gd name="connsiteX22" fmla="*/ 161671 w 286657"/>
                <a:gd name="connsiteY22" fmla="*/ 171086 h 223353"/>
                <a:gd name="connsiteX23" fmla="*/ 102587 w 286657"/>
                <a:gd name="connsiteY23" fmla="*/ 171086 h 223353"/>
                <a:gd name="connsiteX24" fmla="*/ 98042 w 286657"/>
                <a:gd name="connsiteY24" fmla="*/ 191539 h 223353"/>
                <a:gd name="connsiteX25" fmla="*/ 102587 w 286657"/>
                <a:gd name="connsiteY25" fmla="*/ 218808 h 223353"/>
                <a:gd name="connsiteX26" fmla="*/ 75317 w 286657"/>
                <a:gd name="connsiteY26" fmla="*/ 214263 h 223353"/>
                <a:gd name="connsiteX27" fmla="*/ 59410 w 286657"/>
                <a:gd name="connsiteY27" fmla="*/ 214263 h 223353"/>
                <a:gd name="connsiteX28" fmla="*/ 48048 w 286657"/>
                <a:gd name="connsiteY28" fmla="*/ 223353 h 223353"/>
                <a:gd name="connsiteX29" fmla="*/ 32140 w 286657"/>
                <a:gd name="connsiteY29" fmla="*/ 214263 h 223353"/>
                <a:gd name="connsiteX30" fmla="*/ 27595 w 286657"/>
                <a:gd name="connsiteY30" fmla="*/ 202901 h 223353"/>
                <a:gd name="connsiteX31" fmla="*/ 7143 w 286657"/>
                <a:gd name="connsiteY31" fmla="*/ 198356 h 223353"/>
                <a:gd name="connsiteX32" fmla="*/ 7143 w 286657"/>
                <a:gd name="connsiteY32" fmla="*/ 185658 h 223353"/>
                <a:gd name="connsiteX33" fmla="*/ 0 w 286657"/>
                <a:gd name="connsiteY33" fmla="*/ 184070 h 223353"/>
                <a:gd name="connsiteX34" fmla="*/ 0 w 286657"/>
                <a:gd name="connsiteY34" fmla="*/ 156800 h 223353"/>
                <a:gd name="connsiteX35" fmla="*/ 9090 w 286657"/>
                <a:gd name="connsiteY35" fmla="*/ 145438 h 223353"/>
                <a:gd name="connsiteX36" fmla="*/ 9090 w 286657"/>
                <a:gd name="connsiteY36" fmla="*/ 129531 h 223353"/>
                <a:gd name="connsiteX37" fmla="*/ 36360 w 286657"/>
                <a:gd name="connsiteY37" fmla="*/ 97716 h 223353"/>
                <a:gd name="connsiteX38" fmla="*/ 40905 w 286657"/>
                <a:gd name="connsiteY38" fmla="*/ 74992 h 223353"/>
                <a:gd name="connsiteX39" fmla="*/ 52267 w 286657"/>
                <a:gd name="connsiteY39" fmla="*/ 65902 h 223353"/>
                <a:gd name="connsiteX40" fmla="*/ 68174 w 286657"/>
                <a:gd name="connsiteY40" fmla="*/ 70447 h 223353"/>
                <a:gd name="connsiteX41" fmla="*/ 84082 w 286657"/>
                <a:gd name="connsiteY41" fmla="*/ 59084 h 223353"/>
                <a:gd name="connsiteX42" fmla="*/ 90899 w 286657"/>
                <a:gd name="connsiteY42" fmla="*/ 47722 h 223353"/>
                <a:gd name="connsiteX43" fmla="*/ 118169 w 286657"/>
                <a:gd name="connsiteY43" fmla="*/ 38632 h 223353"/>
                <a:gd name="connsiteX44" fmla="*/ 127259 w 286657"/>
                <a:gd name="connsiteY44" fmla="*/ 22725 h 223353"/>
                <a:gd name="connsiteX45" fmla="*/ 161346 w 286657"/>
                <a:gd name="connsiteY45" fmla="*/ 6817 h 223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86657" h="223353">
                  <a:moveTo>
                    <a:pt x="181798" y="0"/>
                  </a:moveTo>
                  <a:lnTo>
                    <a:pt x="193160" y="11362"/>
                  </a:lnTo>
                  <a:lnTo>
                    <a:pt x="213613" y="6817"/>
                  </a:lnTo>
                  <a:lnTo>
                    <a:pt x="213613" y="22691"/>
                  </a:lnTo>
                  <a:lnTo>
                    <a:pt x="220756" y="21104"/>
                  </a:lnTo>
                  <a:lnTo>
                    <a:pt x="220756" y="41556"/>
                  </a:lnTo>
                  <a:lnTo>
                    <a:pt x="220756" y="51749"/>
                  </a:lnTo>
                  <a:lnTo>
                    <a:pt x="236337" y="70447"/>
                  </a:lnTo>
                  <a:lnTo>
                    <a:pt x="236337" y="76161"/>
                  </a:lnTo>
                  <a:lnTo>
                    <a:pt x="243480" y="84733"/>
                  </a:lnTo>
                  <a:lnTo>
                    <a:pt x="243480" y="88234"/>
                  </a:lnTo>
                  <a:lnTo>
                    <a:pt x="279514" y="97716"/>
                  </a:lnTo>
                  <a:lnTo>
                    <a:pt x="279514" y="110123"/>
                  </a:lnTo>
                  <a:lnTo>
                    <a:pt x="286657" y="112002"/>
                  </a:lnTo>
                  <a:lnTo>
                    <a:pt x="286657" y="132455"/>
                  </a:lnTo>
                  <a:lnTo>
                    <a:pt x="279840" y="148362"/>
                  </a:lnTo>
                  <a:lnTo>
                    <a:pt x="259388" y="148362"/>
                  </a:lnTo>
                  <a:lnTo>
                    <a:pt x="252570" y="164269"/>
                  </a:lnTo>
                  <a:lnTo>
                    <a:pt x="243480" y="171086"/>
                  </a:lnTo>
                  <a:lnTo>
                    <a:pt x="209393" y="171086"/>
                  </a:lnTo>
                  <a:lnTo>
                    <a:pt x="188941" y="164269"/>
                  </a:lnTo>
                  <a:lnTo>
                    <a:pt x="177579" y="171086"/>
                  </a:lnTo>
                  <a:lnTo>
                    <a:pt x="161671" y="171086"/>
                  </a:lnTo>
                  <a:lnTo>
                    <a:pt x="102587" y="171086"/>
                  </a:lnTo>
                  <a:lnTo>
                    <a:pt x="98042" y="191539"/>
                  </a:lnTo>
                  <a:lnTo>
                    <a:pt x="102587" y="218808"/>
                  </a:lnTo>
                  <a:lnTo>
                    <a:pt x="75317" y="214263"/>
                  </a:lnTo>
                  <a:lnTo>
                    <a:pt x="59410" y="214263"/>
                  </a:lnTo>
                  <a:lnTo>
                    <a:pt x="48048" y="223353"/>
                  </a:lnTo>
                  <a:lnTo>
                    <a:pt x="32140" y="214263"/>
                  </a:lnTo>
                  <a:lnTo>
                    <a:pt x="27595" y="202901"/>
                  </a:lnTo>
                  <a:lnTo>
                    <a:pt x="7143" y="198356"/>
                  </a:lnTo>
                  <a:lnTo>
                    <a:pt x="7143" y="185658"/>
                  </a:lnTo>
                  <a:lnTo>
                    <a:pt x="0" y="184070"/>
                  </a:lnTo>
                  <a:lnTo>
                    <a:pt x="0" y="156800"/>
                  </a:lnTo>
                  <a:lnTo>
                    <a:pt x="9090" y="145438"/>
                  </a:lnTo>
                  <a:lnTo>
                    <a:pt x="9090" y="129531"/>
                  </a:lnTo>
                  <a:lnTo>
                    <a:pt x="36360" y="97716"/>
                  </a:lnTo>
                  <a:lnTo>
                    <a:pt x="40905" y="74992"/>
                  </a:lnTo>
                  <a:lnTo>
                    <a:pt x="52267" y="65902"/>
                  </a:lnTo>
                  <a:lnTo>
                    <a:pt x="68174" y="70447"/>
                  </a:lnTo>
                  <a:lnTo>
                    <a:pt x="84082" y="59084"/>
                  </a:lnTo>
                  <a:lnTo>
                    <a:pt x="90899" y="47722"/>
                  </a:lnTo>
                  <a:lnTo>
                    <a:pt x="118169" y="38632"/>
                  </a:lnTo>
                  <a:lnTo>
                    <a:pt x="127259" y="22725"/>
                  </a:lnTo>
                  <a:lnTo>
                    <a:pt x="161346"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6" name="Freeform 415"/>
            <p:cNvSpPr>
              <a:spLocks/>
            </p:cNvSpPr>
            <p:nvPr/>
          </p:nvSpPr>
          <p:spPr bwMode="auto">
            <a:xfrm>
              <a:off x="4905976" y="2591654"/>
              <a:ext cx="59979" cy="63062"/>
            </a:xfrm>
            <a:custGeom>
              <a:avLst/>
              <a:gdLst>
                <a:gd name="connsiteX0" fmla="*/ 27270 w 79972"/>
                <a:gd name="connsiteY0" fmla="*/ 0 h 84082"/>
                <a:gd name="connsiteX1" fmla="*/ 32562 w 79972"/>
                <a:gd name="connsiteY1" fmla="*/ 4234 h 84082"/>
                <a:gd name="connsiteX2" fmla="*/ 36795 w 79972"/>
                <a:gd name="connsiteY2" fmla="*/ 0 h 84082"/>
                <a:gd name="connsiteX3" fmla="*/ 48157 w 79972"/>
                <a:gd name="connsiteY3" fmla="*/ 9090 h 84082"/>
                <a:gd name="connsiteX4" fmla="*/ 52702 w 79972"/>
                <a:gd name="connsiteY4" fmla="*/ 15908 h 84082"/>
                <a:gd name="connsiteX5" fmla="*/ 64065 w 79972"/>
                <a:gd name="connsiteY5" fmla="*/ 20453 h 84082"/>
                <a:gd name="connsiteX6" fmla="*/ 79972 w 79972"/>
                <a:gd name="connsiteY6" fmla="*/ 31815 h 84082"/>
                <a:gd name="connsiteX7" fmla="*/ 75427 w 79972"/>
                <a:gd name="connsiteY7" fmla="*/ 36360 h 84082"/>
                <a:gd name="connsiteX8" fmla="*/ 68610 w 79972"/>
                <a:gd name="connsiteY8" fmla="*/ 47722 h 84082"/>
                <a:gd name="connsiteX9" fmla="*/ 59520 w 79972"/>
                <a:gd name="connsiteY9" fmla="*/ 52267 h 84082"/>
                <a:gd name="connsiteX10" fmla="*/ 59520 w 79972"/>
                <a:gd name="connsiteY10" fmla="*/ 46997 h 84082"/>
                <a:gd name="connsiteX11" fmla="*/ 59085 w 79972"/>
                <a:gd name="connsiteY11" fmla="*/ 47722 h 84082"/>
                <a:gd name="connsiteX12" fmla="*/ 52307 w 79972"/>
                <a:gd name="connsiteY12" fmla="*/ 51111 h 84082"/>
                <a:gd name="connsiteX13" fmla="*/ 36795 w 79972"/>
                <a:gd name="connsiteY13" fmla="*/ 68175 h 84082"/>
                <a:gd name="connsiteX14" fmla="*/ 43613 w 79972"/>
                <a:gd name="connsiteY14" fmla="*/ 84082 h 84082"/>
                <a:gd name="connsiteX15" fmla="*/ 32250 w 79972"/>
                <a:gd name="connsiteY15" fmla="*/ 79537 h 84082"/>
                <a:gd name="connsiteX16" fmla="*/ 31974 w 79972"/>
                <a:gd name="connsiteY16" fmla="*/ 79151 h 84082"/>
                <a:gd name="connsiteX17" fmla="*/ 34088 w 79972"/>
                <a:gd name="connsiteY17" fmla="*/ 84082 h 84082"/>
                <a:gd name="connsiteX18" fmla="*/ 22725 w 79972"/>
                <a:gd name="connsiteY18" fmla="*/ 79537 h 84082"/>
                <a:gd name="connsiteX19" fmla="*/ 11363 w 79972"/>
                <a:gd name="connsiteY19" fmla="*/ 63630 h 84082"/>
                <a:gd name="connsiteX20" fmla="*/ 0 w 79972"/>
                <a:gd name="connsiteY20" fmla="*/ 52267 h 84082"/>
                <a:gd name="connsiteX21" fmla="*/ 0 w 79972"/>
                <a:gd name="connsiteY21" fmla="*/ 43177 h 84082"/>
                <a:gd name="connsiteX22" fmla="*/ 6817 w 79972"/>
                <a:gd name="connsiteY22" fmla="*/ 15908 h 84082"/>
                <a:gd name="connsiteX23" fmla="*/ 22725 w 79972"/>
                <a:gd name="connsiteY23" fmla="*/ 4545 h 8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9972" h="84082">
                  <a:moveTo>
                    <a:pt x="27270" y="0"/>
                  </a:moveTo>
                  <a:lnTo>
                    <a:pt x="32562" y="4234"/>
                  </a:lnTo>
                  <a:lnTo>
                    <a:pt x="36795" y="0"/>
                  </a:lnTo>
                  <a:lnTo>
                    <a:pt x="48157" y="9090"/>
                  </a:lnTo>
                  <a:lnTo>
                    <a:pt x="52702" y="15908"/>
                  </a:lnTo>
                  <a:lnTo>
                    <a:pt x="64065" y="20453"/>
                  </a:lnTo>
                  <a:lnTo>
                    <a:pt x="79972" y="31815"/>
                  </a:lnTo>
                  <a:lnTo>
                    <a:pt x="75427" y="36360"/>
                  </a:lnTo>
                  <a:lnTo>
                    <a:pt x="68610" y="47722"/>
                  </a:lnTo>
                  <a:lnTo>
                    <a:pt x="59520" y="52267"/>
                  </a:lnTo>
                  <a:lnTo>
                    <a:pt x="59520" y="46997"/>
                  </a:lnTo>
                  <a:lnTo>
                    <a:pt x="59085" y="47722"/>
                  </a:lnTo>
                  <a:lnTo>
                    <a:pt x="52307" y="51111"/>
                  </a:lnTo>
                  <a:lnTo>
                    <a:pt x="36795" y="68175"/>
                  </a:lnTo>
                  <a:lnTo>
                    <a:pt x="43613" y="84082"/>
                  </a:lnTo>
                  <a:lnTo>
                    <a:pt x="32250" y="79537"/>
                  </a:lnTo>
                  <a:lnTo>
                    <a:pt x="31974" y="79151"/>
                  </a:lnTo>
                  <a:lnTo>
                    <a:pt x="34088" y="84082"/>
                  </a:lnTo>
                  <a:lnTo>
                    <a:pt x="22725" y="79537"/>
                  </a:lnTo>
                  <a:lnTo>
                    <a:pt x="11363" y="63630"/>
                  </a:lnTo>
                  <a:lnTo>
                    <a:pt x="0" y="52267"/>
                  </a:lnTo>
                  <a:lnTo>
                    <a:pt x="0" y="43177"/>
                  </a:lnTo>
                  <a:lnTo>
                    <a:pt x="6817" y="15908"/>
                  </a:lnTo>
                  <a:lnTo>
                    <a:pt x="22725"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4" name="Freeform 413"/>
            <p:cNvSpPr>
              <a:spLocks/>
            </p:cNvSpPr>
            <p:nvPr/>
          </p:nvSpPr>
          <p:spPr bwMode="auto">
            <a:xfrm>
              <a:off x="4912467" y="2489393"/>
              <a:ext cx="119631" cy="149983"/>
            </a:xfrm>
            <a:custGeom>
              <a:avLst/>
              <a:gdLst>
                <a:gd name="connsiteX0" fmla="*/ 24997 w 159508"/>
                <a:gd name="connsiteY0" fmla="*/ 0 h 199977"/>
                <a:gd name="connsiteX1" fmla="*/ 34522 w 159508"/>
                <a:gd name="connsiteY1" fmla="*/ 0 h 199977"/>
                <a:gd name="connsiteX2" fmla="*/ 47722 w 159508"/>
                <a:gd name="connsiteY2" fmla="*/ 0 h 199977"/>
                <a:gd name="connsiteX3" fmla="*/ 57247 w 159508"/>
                <a:gd name="connsiteY3" fmla="*/ 0 h 199977"/>
                <a:gd name="connsiteX4" fmla="*/ 77699 w 159508"/>
                <a:gd name="connsiteY4" fmla="*/ 22725 h 199977"/>
                <a:gd name="connsiteX5" fmla="*/ 77699 w 159508"/>
                <a:gd name="connsiteY5" fmla="*/ 38632 h 199977"/>
                <a:gd name="connsiteX6" fmla="*/ 104969 w 159508"/>
                <a:gd name="connsiteY6" fmla="*/ 54539 h 199977"/>
                <a:gd name="connsiteX7" fmla="*/ 104969 w 159508"/>
                <a:gd name="connsiteY7" fmla="*/ 70447 h 199977"/>
                <a:gd name="connsiteX8" fmla="*/ 122091 w 159508"/>
                <a:gd name="connsiteY8" fmla="*/ 82432 h 199977"/>
                <a:gd name="connsiteX9" fmla="*/ 127259 w 159508"/>
                <a:gd name="connsiteY9" fmla="*/ 77264 h 199977"/>
                <a:gd name="connsiteX10" fmla="*/ 134062 w 159508"/>
                <a:gd name="connsiteY10" fmla="*/ 79985 h 199977"/>
                <a:gd name="connsiteX11" fmla="*/ 136784 w 159508"/>
                <a:gd name="connsiteY11" fmla="*/ 77264 h 199977"/>
                <a:gd name="connsiteX12" fmla="*/ 148146 w 159508"/>
                <a:gd name="connsiteY12" fmla="*/ 81809 h 199977"/>
                <a:gd name="connsiteX13" fmla="*/ 136784 w 159508"/>
                <a:gd name="connsiteY13" fmla="*/ 93171 h 199977"/>
                <a:gd name="connsiteX14" fmla="*/ 148146 w 159508"/>
                <a:gd name="connsiteY14" fmla="*/ 102261 h 199977"/>
                <a:gd name="connsiteX15" fmla="*/ 136784 w 159508"/>
                <a:gd name="connsiteY15" fmla="*/ 113623 h 199977"/>
                <a:gd name="connsiteX16" fmla="*/ 136784 w 159508"/>
                <a:gd name="connsiteY16" fmla="*/ 129531 h 199977"/>
                <a:gd name="connsiteX17" fmla="*/ 159508 w 159508"/>
                <a:gd name="connsiteY17" fmla="*/ 152255 h 199977"/>
                <a:gd name="connsiteX18" fmla="*/ 143601 w 159508"/>
                <a:gd name="connsiteY18" fmla="*/ 168163 h 199977"/>
                <a:gd name="connsiteX19" fmla="*/ 136784 w 159508"/>
                <a:gd name="connsiteY19" fmla="*/ 184070 h 199977"/>
                <a:gd name="connsiteX20" fmla="*/ 143601 w 159508"/>
                <a:gd name="connsiteY20" fmla="*/ 188615 h 199977"/>
                <a:gd name="connsiteX21" fmla="*/ 136784 w 159508"/>
                <a:gd name="connsiteY21" fmla="*/ 199977 h 199977"/>
                <a:gd name="connsiteX22" fmla="*/ 127259 w 159508"/>
                <a:gd name="connsiteY22" fmla="*/ 199977 h 199977"/>
                <a:gd name="connsiteX23" fmla="*/ 120876 w 159508"/>
                <a:gd name="connsiteY23" fmla="*/ 199977 h 199977"/>
                <a:gd name="connsiteX24" fmla="*/ 111351 w 159508"/>
                <a:gd name="connsiteY24" fmla="*/ 199977 h 199977"/>
                <a:gd name="connsiteX25" fmla="*/ 104969 w 159508"/>
                <a:gd name="connsiteY25" fmla="*/ 199977 h 199977"/>
                <a:gd name="connsiteX26" fmla="*/ 95444 w 159508"/>
                <a:gd name="connsiteY26" fmla="*/ 199977 h 199977"/>
                <a:gd name="connsiteX27" fmla="*/ 99989 w 159508"/>
                <a:gd name="connsiteY27" fmla="*/ 188615 h 199977"/>
                <a:gd name="connsiteX28" fmla="*/ 106806 w 159508"/>
                <a:gd name="connsiteY28" fmla="*/ 179525 h 199977"/>
                <a:gd name="connsiteX29" fmla="*/ 99989 w 159508"/>
                <a:gd name="connsiteY29" fmla="*/ 179525 h 199977"/>
                <a:gd name="connsiteX30" fmla="*/ 90899 w 159508"/>
                <a:gd name="connsiteY30" fmla="*/ 172708 h 199977"/>
                <a:gd name="connsiteX31" fmla="*/ 84082 w 159508"/>
                <a:gd name="connsiteY31" fmla="*/ 168163 h 199977"/>
                <a:gd name="connsiteX32" fmla="*/ 79537 w 159508"/>
                <a:gd name="connsiteY32" fmla="*/ 161345 h 199977"/>
                <a:gd name="connsiteX33" fmla="*/ 74992 w 159508"/>
                <a:gd name="connsiteY33" fmla="*/ 156800 h 199977"/>
                <a:gd name="connsiteX34" fmla="*/ 72357 w 159508"/>
                <a:gd name="connsiteY34" fmla="*/ 155044 h 199977"/>
                <a:gd name="connsiteX35" fmla="*/ 68609 w 159508"/>
                <a:gd name="connsiteY35" fmla="*/ 168163 h 199977"/>
                <a:gd name="connsiteX36" fmla="*/ 57247 w 159508"/>
                <a:gd name="connsiteY36" fmla="*/ 172708 h 199977"/>
                <a:gd name="connsiteX37" fmla="*/ 61792 w 159508"/>
                <a:gd name="connsiteY37" fmla="*/ 168163 h 199977"/>
                <a:gd name="connsiteX38" fmla="*/ 59543 w 159508"/>
                <a:gd name="connsiteY38" fmla="*/ 166556 h 199977"/>
                <a:gd name="connsiteX39" fmla="*/ 59084 w 159508"/>
                <a:gd name="connsiteY39" fmla="*/ 168163 h 199977"/>
                <a:gd name="connsiteX40" fmla="*/ 47722 w 159508"/>
                <a:gd name="connsiteY40" fmla="*/ 172708 h 199977"/>
                <a:gd name="connsiteX41" fmla="*/ 52267 w 159508"/>
                <a:gd name="connsiteY41" fmla="*/ 168163 h 199977"/>
                <a:gd name="connsiteX42" fmla="*/ 36360 w 159508"/>
                <a:gd name="connsiteY42" fmla="*/ 156800 h 199977"/>
                <a:gd name="connsiteX43" fmla="*/ 24997 w 159508"/>
                <a:gd name="connsiteY43" fmla="*/ 152255 h 199977"/>
                <a:gd name="connsiteX44" fmla="*/ 20452 w 159508"/>
                <a:gd name="connsiteY44" fmla="*/ 145438 h 199977"/>
                <a:gd name="connsiteX45" fmla="*/ 9090 w 159508"/>
                <a:gd name="connsiteY45" fmla="*/ 136348 h 199977"/>
                <a:gd name="connsiteX46" fmla="*/ 18615 w 159508"/>
                <a:gd name="connsiteY46" fmla="*/ 136348 h 199977"/>
                <a:gd name="connsiteX47" fmla="*/ 20452 w 159508"/>
                <a:gd name="connsiteY47" fmla="*/ 136348 h 199977"/>
                <a:gd name="connsiteX48" fmla="*/ 24997 w 159508"/>
                <a:gd name="connsiteY48" fmla="*/ 109078 h 199977"/>
                <a:gd name="connsiteX49" fmla="*/ 9090 w 159508"/>
                <a:gd name="connsiteY49" fmla="*/ 93171 h 199977"/>
                <a:gd name="connsiteX50" fmla="*/ 15908 w 159508"/>
                <a:gd name="connsiteY50" fmla="*/ 70447 h 199977"/>
                <a:gd name="connsiteX51" fmla="*/ 14070 w 159508"/>
                <a:gd name="connsiteY51" fmla="*/ 70447 h 199977"/>
                <a:gd name="connsiteX52" fmla="*/ 4545 w 159508"/>
                <a:gd name="connsiteY52" fmla="*/ 70447 h 199977"/>
                <a:gd name="connsiteX53" fmla="*/ 15908 w 159508"/>
                <a:gd name="connsiteY53" fmla="*/ 49994 h 199977"/>
                <a:gd name="connsiteX54" fmla="*/ 4545 w 159508"/>
                <a:gd name="connsiteY54" fmla="*/ 34087 h 199977"/>
                <a:gd name="connsiteX55" fmla="*/ 0 w 159508"/>
                <a:gd name="connsiteY55" fmla="*/ 11362 h 199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59508" h="199977">
                  <a:moveTo>
                    <a:pt x="24997" y="0"/>
                  </a:moveTo>
                  <a:lnTo>
                    <a:pt x="34522" y="0"/>
                  </a:lnTo>
                  <a:lnTo>
                    <a:pt x="47722" y="0"/>
                  </a:lnTo>
                  <a:lnTo>
                    <a:pt x="57247" y="0"/>
                  </a:lnTo>
                  <a:lnTo>
                    <a:pt x="77699" y="22725"/>
                  </a:lnTo>
                  <a:lnTo>
                    <a:pt x="77699" y="38632"/>
                  </a:lnTo>
                  <a:lnTo>
                    <a:pt x="104969" y="54539"/>
                  </a:lnTo>
                  <a:lnTo>
                    <a:pt x="104969" y="70447"/>
                  </a:lnTo>
                  <a:lnTo>
                    <a:pt x="122091" y="82432"/>
                  </a:lnTo>
                  <a:lnTo>
                    <a:pt x="127259" y="77264"/>
                  </a:lnTo>
                  <a:lnTo>
                    <a:pt x="134062" y="79985"/>
                  </a:lnTo>
                  <a:lnTo>
                    <a:pt x="136784" y="77264"/>
                  </a:lnTo>
                  <a:lnTo>
                    <a:pt x="148146" y="81809"/>
                  </a:lnTo>
                  <a:lnTo>
                    <a:pt x="136784" y="93171"/>
                  </a:lnTo>
                  <a:lnTo>
                    <a:pt x="148146" y="102261"/>
                  </a:lnTo>
                  <a:lnTo>
                    <a:pt x="136784" y="113623"/>
                  </a:lnTo>
                  <a:lnTo>
                    <a:pt x="136784" y="129531"/>
                  </a:lnTo>
                  <a:lnTo>
                    <a:pt x="159508" y="152255"/>
                  </a:lnTo>
                  <a:lnTo>
                    <a:pt x="143601" y="168163"/>
                  </a:lnTo>
                  <a:lnTo>
                    <a:pt x="136784" y="184070"/>
                  </a:lnTo>
                  <a:lnTo>
                    <a:pt x="143601" y="188615"/>
                  </a:lnTo>
                  <a:lnTo>
                    <a:pt x="136784" y="199977"/>
                  </a:lnTo>
                  <a:lnTo>
                    <a:pt x="127259" y="199977"/>
                  </a:lnTo>
                  <a:lnTo>
                    <a:pt x="120876" y="199977"/>
                  </a:lnTo>
                  <a:lnTo>
                    <a:pt x="111351" y="199977"/>
                  </a:lnTo>
                  <a:lnTo>
                    <a:pt x="104969" y="199977"/>
                  </a:lnTo>
                  <a:lnTo>
                    <a:pt x="95444" y="199977"/>
                  </a:lnTo>
                  <a:lnTo>
                    <a:pt x="99989" y="188615"/>
                  </a:lnTo>
                  <a:lnTo>
                    <a:pt x="106806" y="179525"/>
                  </a:lnTo>
                  <a:lnTo>
                    <a:pt x="99989" y="179525"/>
                  </a:lnTo>
                  <a:lnTo>
                    <a:pt x="90899" y="172708"/>
                  </a:lnTo>
                  <a:lnTo>
                    <a:pt x="84082" y="168163"/>
                  </a:lnTo>
                  <a:lnTo>
                    <a:pt x="79537" y="161345"/>
                  </a:lnTo>
                  <a:lnTo>
                    <a:pt x="74992" y="156800"/>
                  </a:lnTo>
                  <a:lnTo>
                    <a:pt x="72357" y="155044"/>
                  </a:lnTo>
                  <a:lnTo>
                    <a:pt x="68609" y="168163"/>
                  </a:lnTo>
                  <a:lnTo>
                    <a:pt x="57247" y="172708"/>
                  </a:lnTo>
                  <a:lnTo>
                    <a:pt x="61792" y="168163"/>
                  </a:lnTo>
                  <a:lnTo>
                    <a:pt x="59543" y="166556"/>
                  </a:lnTo>
                  <a:lnTo>
                    <a:pt x="59084" y="168163"/>
                  </a:lnTo>
                  <a:lnTo>
                    <a:pt x="47722" y="172708"/>
                  </a:lnTo>
                  <a:lnTo>
                    <a:pt x="52267" y="168163"/>
                  </a:lnTo>
                  <a:lnTo>
                    <a:pt x="36360" y="156800"/>
                  </a:lnTo>
                  <a:lnTo>
                    <a:pt x="24997" y="152255"/>
                  </a:lnTo>
                  <a:lnTo>
                    <a:pt x="20452" y="145438"/>
                  </a:lnTo>
                  <a:lnTo>
                    <a:pt x="9090" y="136348"/>
                  </a:lnTo>
                  <a:lnTo>
                    <a:pt x="18615" y="136348"/>
                  </a:lnTo>
                  <a:lnTo>
                    <a:pt x="20452" y="136348"/>
                  </a:lnTo>
                  <a:lnTo>
                    <a:pt x="24997" y="109078"/>
                  </a:lnTo>
                  <a:lnTo>
                    <a:pt x="9090" y="93171"/>
                  </a:lnTo>
                  <a:lnTo>
                    <a:pt x="15908" y="70447"/>
                  </a:lnTo>
                  <a:lnTo>
                    <a:pt x="14070" y="70447"/>
                  </a:lnTo>
                  <a:lnTo>
                    <a:pt x="4545" y="70447"/>
                  </a:lnTo>
                  <a:lnTo>
                    <a:pt x="15908" y="49994"/>
                  </a:lnTo>
                  <a:lnTo>
                    <a:pt x="4545" y="34087"/>
                  </a:lnTo>
                  <a:lnTo>
                    <a:pt x="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2" name="Freeform 411"/>
            <p:cNvSpPr>
              <a:spLocks/>
            </p:cNvSpPr>
            <p:nvPr/>
          </p:nvSpPr>
          <p:spPr bwMode="auto">
            <a:xfrm>
              <a:off x="5035507" y="2049672"/>
              <a:ext cx="267827" cy="226679"/>
            </a:xfrm>
            <a:custGeom>
              <a:avLst/>
              <a:gdLst>
                <a:gd name="connsiteX0" fmla="*/ 184079 w 357103"/>
                <a:gd name="connsiteY0" fmla="*/ 0 h 302238"/>
                <a:gd name="connsiteX1" fmla="*/ 188461 w 357103"/>
                <a:gd name="connsiteY1" fmla="*/ 1949 h 302238"/>
                <a:gd name="connsiteX2" fmla="*/ 191223 w 357103"/>
                <a:gd name="connsiteY2" fmla="*/ 0 h 302238"/>
                <a:gd name="connsiteX3" fmla="*/ 232133 w 357103"/>
                <a:gd name="connsiteY3" fmla="*/ 18195 h 302238"/>
                <a:gd name="connsiteX4" fmla="*/ 237816 w 357103"/>
                <a:gd name="connsiteY4" fmla="*/ 31502 h 302238"/>
                <a:gd name="connsiteX5" fmla="*/ 247701 w 357103"/>
                <a:gd name="connsiteY5" fmla="*/ 27262 h 302238"/>
                <a:gd name="connsiteX6" fmla="*/ 251939 w 357103"/>
                <a:gd name="connsiteY6" fmla="*/ 28508 h 302238"/>
                <a:gd name="connsiteX7" fmla="*/ 254845 w 357103"/>
                <a:gd name="connsiteY7" fmla="*/ 27262 h 302238"/>
                <a:gd name="connsiteX8" fmla="*/ 293481 w 357103"/>
                <a:gd name="connsiteY8" fmla="*/ 38626 h 302238"/>
                <a:gd name="connsiteX9" fmla="*/ 298030 w 357103"/>
                <a:gd name="connsiteY9" fmla="*/ 70452 h 302238"/>
                <a:gd name="connsiteX10" fmla="*/ 286656 w 357103"/>
                <a:gd name="connsiteY10" fmla="*/ 86350 h 302238"/>
                <a:gd name="connsiteX11" fmla="*/ 313918 w 357103"/>
                <a:gd name="connsiteY11" fmla="*/ 129539 h 302238"/>
                <a:gd name="connsiteX12" fmla="*/ 325292 w 357103"/>
                <a:gd name="connsiteY12" fmla="*/ 140903 h 302238"/>
                <a:gd name="connsiteX13" fmla="*/ 325292 w 357103"/>
                <a:gd name="connsiteY13" fmla="*/ 152268 h 302238"/>
                <a:gd name="connsiteX14" fmla="*/ 345730 w 357103"/>
                <a:gd name="connsiteY14" fmla="*/ 161335 h 302238"/>
                <a:gd name="connsiteX15" fmla="*/ 357103 w 357103"/>
                <a:gd name="connsiteY15" fmla="*/ 179530 h 302238"/>
                <a:gd name="connsiteX16" fmla="*/ 345730 w 357103"/>
                <a:gd name="connsiteY16" fmla="*/ 195427 h 302238"/>
                <a:gd name="connsiteX17" fmla="*/ 335336 w 357103"/>
                <a:gd name="connsiteY17" fmla="*/ 202923 h 302238"/>
                <a:gd name="connsiteX18" fmla="*/ 329159 w 357103"/>
                <a:gd name="connsiteY18" fmla="*/ 202225 h 302238"/>
                <a:gd name="connsiteX19" fmla="*/ 328192 w 357103"/>
                <a:gd name="connsiteY19" fmla="*/ 202923 h 302238"/>
                <a:gd name="connsiteX20" fmla="*/ 310162 w 357103"/>
                <a:gd name="connsiteY20" fmla="*/ 200887 h 302238"/>
                <a:gd name="connsiteX21" fmla="*/ 316403 w 357103"/>
                <a:gd name="connsiteY21" fmla="*/ 207940 h 302238"/>
                <a:gd name="connsiteX22" fmla="*/ 323437 w 357103"/>
                <a:gd name="connsiteY22" fmla="*/ 215889 h 302238"/>
                <a:gd name="connsiteX23" fmla="*/ 325292 w 357103"/>
                <a:gd name="connsiteY23" fmla="*/ 254515 h 302238"/>
                <a:gd name="connsiteX24" fmla="*/ 293481 w 357103"/>
                <a:gd name="connsiteY24" fmla="*/ 259048 h 302238"/>
                <a:gd name="connsiteX25" fmla="*/ 282107 w 357103"/>
                <a:gd name="connsiteY25" fmla="*/ 274976 h 302238"/>
                <a:gd name="connsiteX26" fmla="*/ 282107 w 357103"/>
                <a:gd name="connsiteY26" fmla="*/ 302238 h 302238"/>
                <a:gd name="connsiteX27" fmla="*/ 274963 w 357103"/>
                <a:gd name="connsiteY27" fmla="*/ 300200 h 302238"/>
                <a:gd name="connsiteX28" fmla="*/ 274963 w 357103"/>
                <a:gd name="connsiteY28" fmla="*/ 302238 h 302238"/>
                <a:gd name="connsiteX29" fmla="*/ 259075 w 357103"/>
                <a:gd name="connsiteY29" fmla="*/ 297705 h 302238"/>
                <a:gd name="connsiteX30" fmla="*/ 232133 w 357103"/>
                <a:gd name="connsiteY30" fmla="*/ 297705 h 302238"/>
                <a:gd name="connsiteX31" fmla="*/ 224989 w 357103"/>
                <a:gd name="connsiteY31" fmla="*/ 297705 h 302238"/>
                <a:gd name="connsiteX32" fmla="*/ 218488 w 357103"/>
                <a:gd name="connsiteY32" fmla="*/ 289585 h 302238"/>
                <a:gd name="connsiteX33" fmla="*/ 207111 w 357103"/>
                <a:gd name="connsiteY33" fmla="*/ 297705 h 302238"/>
                <a:gd name="connsiteX34" fmla="*/ 204139 w 357103"/>
                <a:gd name="connsiteY34" fmla="*/ 294727 h 302238"/>
                <a:gd name="connsiteX35" fmla="*/ 199967 w 357103"/>
                <a:gd name="connsiteY35" fmla="*/ 297705 h 302238"/>
                <a:gd name="connsiteX36" fmla="*/ 188628 w 357103"/>
                <a:gd name="connsiteY36" fmla="*/ 286340 h 302238"/>
                <a:gd name="connsiteX37" fmla="*/ 168475 w 357103"/>
                <a:gd name="connsiteY37" fmla="*/ 286340 h 302238"/>
                <a:gd name="connsiteX38" fmla="*/ 161331 w 357103"/>
                <a:gd name="connsiteY38" fmla="*/ 286340 h 302238"/>
                <a:gd name="connsiteX39" fmla="*/ 118181 w 357103"/>
                <a:gd name="connsiteY39" fmla="*/ 274976 h 302238"/>
                <a:gd name="connsiteX40" fmla="*/ 81821 w 357103"/>
                <a:gd name="connsiteY40" fmla="*/ 270412 h 302238"/>
                <a:gd name="connsiteX41" fmla="*/ 61668 w 357103"/>
                <a:gd name="connsiteY41" fmla="*/ 270412 h 302238"/>
                <a:gd name="connsiteX42" fmla="*/ 38956 w 357103"/>
                <a:gd name="connsiteY42" fmla="*/ 286340 h 302238"/>
                <a:gd name="connsiteX43" fmla="*/ 31812 w 357103"/>
                <a:gd name="connsiteY43" fmla="*/ 286340 h 302238"/>
                <a:gd name="connsiteX44" fmla="*/ 23067 w 357103"/>
                <a:gd name="connsiteY44" fmla="*/ 286340 h 302238"/>
                <a:gd name="connsiteX45" fmla="*/ 15923 w 357103"/>
                <a:gd name="connsiteY45" fmla="*/ 286340 h 302238"/>
                <a:gd name="connsiteX46" fmla="*/ 11374 w 357103"/>
                <a:gd name="connsiteY46" fmla="*/ 259048 h 302238"/>
                <a:gd name="connsiteX47" fmla="*/ 0 w 357103"/>
                <a:gd name="connsiteY47" fmla="*/ 231786 h 302238"/>
                <a:gd name="connsiteX48" fmla="*/ 27262 w 357103"/>
                <a:gd name="connsiteY48" fmla="*/ 220422 h 302238"/>
                <a:gd name="connsiteX49" fmla="*/ 27262 w 357103"/>
                <a:gd name="connsiteY49" fmla="*/ 195427 h 302238"/>
                <a:gd name="connsiteX50" fmla="*/ 15923 w 357103"/>
                <a:gd name="connsiteY50" fmla="*/ 172699 h 302238"/>
                <a:gd name="connsiteX51" fmla="*/ 11374 w 357103"/>
                <a:gd name="connsiteY51" fmla="*/ 145437 h 302238"/>
                <a:gd name="connsiteX52" fmla="*/ 18518 w 357103"/>
                <a:gd name="connsiteY52" fmla="*/ 145437 h 302238"/>
                <a:gd name="connsiteX53" fmla="*/ 47735 w 357103"/>
                <a:gd name="connsiteY53" fmla="*/ 145437 h 302238"/>
                <a:gd name="connsiteX54" fmla="*/ 86370 w 357103"/>
                <a:gd name="connsiteY54" fmla="*/ 124976 h 302238"/>
                <a:gd name="connsiteX55" fmla="*/ 97709 w 357103"/>
                <a:gd name="connsiteY55" fmla="*/ 86350 h 302238"/>
                <a:gd name="connsiteX56" fmla="*/ 129520 w 357103"/>
                <a:gd name="connsiteY56" fmla="*/ 65888 h 302238"/>
                <a:gd name="connsiteX57" fmla="*/ 124971 w 357103"/>
                <a:gd name="connsiteY57" fmla="*/ 38626 h 302238"/>
                <a:gd name="connsiteX58" fmla="*/ 145443 w 357103"/>
                <a:gd name="connsiteY58" fmla="*/ 27262 h 30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57103" h="302238">
                  <a:moveTo>
                    <a:pt x="184079" y="0"/>
                  </a:moveTo>
                  <a:lnTo>
                    <a:pt x="188461" y="1949"/>
                  </a:lnTo>
                  <a:lnTo>
                    <a:pt x="191223" y="0"/>
                  </a:lnTo>
                  <a:lnTo>
                    <a:pt x="232133" y="18195"/>
                  </a:lnTo>
                  <a:lnTo>
                    <a:pt x="237816" y="31502"/>
                  </a:lnTo>
                  <a:lnTo>
                    <a:pt x="247701" y="27262"/>
                  </a:lnTo>
                  <a:lnTo>
                    <a:pt x="251939" y="28508"/>
                  </a:lnTo>
                  <a:lnTo>
                    <a:pt x="254845" y="27262"/>
                  </a:lnTo>
                  <a:lnTo>
                    <a:pt x="293481" y="38626"/>
                  </a:lnTo>
                  <a:cubicBezTo>
                    <a:pt x="294986" y="49235"/>
                    <a:pt x="296525" y="59843"/>
                    <a:pt x="298030" y="70452"/>
                  </a:cubicBezTo>
                  <a:lnTo>
                    <a:pt x="286656" y="86350"/>
                  </a:lnTo>
                  <a:lnTo>
                    <a:pt x="313918" y="129539"/>
                  </a:lnTo>
                  <a:lnTo>
                    <a:pt x="325292" y="140903"/>
                  </a:lnTo>
                  <a:lnTo>
                    <a:pt x="325292" y="152268"/>
                  </a:lnTo>
                  <a:lnTo>
                    <a:pt x="345730" y="161335"/>
                  </a:lnTo>
                  <a:lnTo>
                    <a:pt x="357103" y="179530"/>
                  </a:lnTo>
                  <a:lnTo>
                    <a:pt x="345730" y="195427"/>
                  </a:lnTo>
                  <a:lnTo>
                    <a:pt x="335336" y="202923"/>
                  </a:lnTo>
                  <a:lnTo>
                    <a:pt x="329159" y="202225"/>
                  </a:lnTo>
                  <a:lnTo>
                    <a:pt x="328192" y="202923"/>
                  </a:lnTo>
                  <a:lnTo>
                    <a:pt x="310162" y="200887"/>
                  </a:lnTo>
                  <a:lnTo>
                    <a:pt x="316403" y="207940"/>
                  </a:lnTo>
                  <a:cubicBezTo>
                    <a:pt x="319544" y="210592"/>
                    <a:pt x="322685" y="213244"/>
                    <a:pt x="323437" y="215889"/>
                  </a:cubicBezTo>
                  <a:cubicBezTo>
                    <a:pt x="327217" y="228764"/>
                    <a:pt x="321512" y="241639"/>
                    <a:pt x="325292" y="254515"/>
                  </a:cubicBezTo>
                  <a:lnTo>
                    <a:pt x="293481" y="259048"/>
                  </a:lnTo>
                  <a:lnTo>
                    <a:pt x="282107" y="274976"/>
                  </a:lnTo>
                  <a:lnTo>
                    <a:pt x="282107" y="302238"/>
                  </a:lnTo>
                  <a:lnTo>
                    <a:pt x="274963" y="300200"/>
                  </a:lnTo>
                  <a:lnTo>
                    <a:pt x="274963" y="302238"/>
                  </a:lnTo>
                  <a:lnTo>
                    <a:pt x="259075" y="297705"/>
                  </a:lnTo>
                  <a:lnTo>
                    <a:pt x="232133" y="297705"/>
                  </a:lnTo>
                  <a:lnTo>
                    <a:pt x="224989" y="297705"/>
                  </a:lnTo>
                  <a:lnTo>
                    <a:pt x="218488" y="289585"/>
                  </a:lnTo>
                  <a:lnTo>
                    <a:pt x="207111" y="297705"/>
                  </a:lnTo>
                  <a:lnTo>
                    <a:pt x="204139" y="294727"/>
                  </a:lnTo>
                  <a:lnTo>
                    <a:pt x="199967" y="297705"/>
                  </a:lnTo>
                  <a:lnTo>
                    <a:pt x="188628" y="286340"/>
                  </a:lnTo>
                  <a:lnTo>
                    <a:pt x="168475" y="286340"/>
                  </a:lnTo>
                  <a:lnTo>
                    <a:pt x="161331" y="286340"/>
                  </a:lnTo>
                  <a:lnTo>
                    <a:pt x="118181" y="274976"/>
                  </a:lnTo>
                  <a:lnTo>
                    <a:pt x="81821" y="270412"/>
                  </a:lnTo>
                  <a:lnTo>
                    <a:pt x="61668" y="270412"/>
                  </a:lnTo>
                  <a:lnTo>
                    <a:pt x="38956" y="286340"/>
                  </a:lnTo>
                  <a:lnTo>
                    <a:pt x="31812" y="286340"/>
                  </a:lnTo>
                  <a:lnTo>
                    <a:pt x="23067" y="286340"/>
                  </a:lnTo>
                  <a:lnTo>
                    <a:pt x="15923" y="286340"/>
                  </a:lnTo>
                  <a:cubicBezTo>
                    <a:pt x="14419" y="277243"/>
                    <a:pt x="12879" y="268146"/>
                    <a:pt x="11374" y="259048"/>
                  </a:cubicBezTo>
                  <a:cubicBezTo>
                    <a:pt x="7594" y="249951"/>
                    <a:pt x="3779" y="240884"/>
                    <a:pt x="0" y="231786"/>
                  </a:cubicBezTo>
                  <a:lnTo>
                    <a:pt x="27262" y="220422"/>
                  </a:lnTo>
                  <a:lnTo>
                    <a:pt x="27262" y="195427"/>
                  </a:lnTo>
                  <a:lnTo>
                    <a:pt x="15923" y="172699"/>
                  </a:lnTo>
                  <a:cubicBezTo>
                    <a:pt x="14419" y="163602"/>
                    <a:pt x="12879" y="154534"/>
                    <a:pt x="11374" y="145437"/>
                  </a:cubicBezTo>
                  <a:lnTo>
                    <a:pt x="18518" y="145437"/>
                  </a:lnTo>
                  <a:lnTo>
                    <a:pt x="47735" y="145437"/>
                  </a:lnTo>
                  <a:lnTo>
                    <a:pt x="86370" y="124976"/>
                  </a:lnTo>
                  <a:lnTo>
                    <a:pt x="97709" y="86350"/>
                  </a:lnTo>
                  <a:lnTo>
                    <a:pt x="129520" y="65888"/>
                  </a:lnTo>
                  <a:cubicBezTo>
                    <a:pt x="128015" y="56791"/>
                    <a:pt x="126475" y="47724"/>
                    <a:pt x="124971" y="38626"/>
                  </a:cubicBezTo>
                  <a:lnTo>
                    <a:pt x="145443" y="272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9" name="Freeform 408"/>
            <p:cNvSpPr>
              <a:spLocks/>
            </p:cNvSpPr>
            <p:nvPr/>
          </p:nvSpPr>
          <p:spPr bwMode="auto">
            <a:xfrm>
              <a:off x="5132655" y="2395573"/>
              <a:ext cx="95606" cy="122795"/>
            </a:xfrm>
            <a:custGeom>
              <a:avLst/>
              <a:gdLst>
                <a:gd name="connsiteX0" fmla="*/ 36577 w 127475"/>
                <a:gd name="connsiteY0" fmla="*/ 0 h 163727"/>
                <a:gd name="connsiteX1" fmla="*/ 63846 w 127475"/>
                <a:gd name="connsiteY1" fmla="*/ 15907 h 163727"/>
                <a:gd name="connsiteX2" fmla="*/ 79754 w 127475"/>
                <a:gd name="connsiteY2" fmla="*/ 20452 h 163727"/>
                <a:gd name="connsiteX3" fmla="*/ 95661 w 127475"/>
                <a:gd name="connsiteY3" fmla="*/ 31815 h 163727"/>
                <a:gd name="connsiteX4" fmla="*/ 91116 w 127475"/>
                <a:gd name="connsiteY4" fmla="*/ 54540 h 163727"/>
                <a:gd name="connsiteX5" fmla="*/ 107023 w 127475"/>
                <a:gd name="connsiteY5" fmla="*/ 59085 h 163727"/>
                <a:gd name="connsiteX6" fmla="*/ 111568 w 127475"/>
                <a:gd name="connsiteY6" fmla="*/ 86354 h 163727"/>
                <a:gd name="connsiteX7" fmla="*/ 122930 w 127475"/>
                <a:gd name="connsiteY7" fmla="*/ 97717 h 163727"/>
                <a:gd name="connsiteX8" fmla="*/ 122930 w 127475"/>
                <a:gd name="connsiteY8" fmla="*/ 102262 h 163727"/>
                <a:gd name="connsiteX9" fmla="*/ 127475 w 127475"/>
                <a:gd name="connsiteY9" fmla="*/ 106807 h 163727"/>
                <a:gd name="connsiteX10" fmla="*/ 118385 w 127475"/>
                <a:gd name="connsiteY10" fmla="*/ 113624 h 163727"/>
                <a:gd name="connsiteX11" fmla="*/ 116798 w 127475"/>
                <a:gd name="connsiteY11" fmla="*/ 113624 h 163727"/>
                <a:gd name="connsiteX12" fmla="*/ 113623 w 127475"/>
                <a:gd name="connsiteY12" fmla="*/ 116005 h 163727"/>
                <a:gd name="connsiteX13" fmla="*/ 90899 w 127475"/>
                <a:gd name="connsiteY13" fmla="*/ 116005 h 163727"/>
                <a:gd name="connsiteX14" fmla="*/ 86354 w 127475"/>
                <a:gd name="connsiteY14" fmla="*/ 109188 h 163727"/>
                <a:gd name="connsiteX15" fmla="*/ 85727 w 127475"/>
                <a:gd name="connsiteY15" fmla="*/ 109188 h 163727"/>
                <a:gd name="connsiteX16" fmla="*/ 91116 w 127475"/>
                <a:gd name="connsiteY16" fmla="*/ 118169 h 163727"/>
                <a:gd name="connsiteX17" fmla="*/ 79754 w 127475"/>
                <a:gd name="connsiteY17" fmla="*/ 134076 h 163727"/>
                <a:gd name="connsiteX18" fmla="*/ 68391 w 127475"/>
                <a:gd name="connsiteY18" fmla="*/ 156801 h 163727"/>
                <a:gd name="connsiteX19" fmla="*/ 63846 w 127475"/>
                <a:gd name="connsiteY19" fmla="*/ 161346 h 163727"/>
                <a:gd name="connsiteX20" fmla="*/ 63146 w 127475"/>
                <a:gd name="connsiteY20" fmla="*/ 159665 h 163727"/>
                <a:gd name="connsiteX21" fmla="*/ 59084 w 127475"/>
                <a:gd name="connsiteY21" fmla="*/ 163727 h 163727"/>
                <a:gd name="connsiteX22" fmla="*/ 47722 w 127475"/>
                <a:gd name="connsiteY22" fmla="*/ 136457 h 163727"/>
                <a:gd name="connsiteX23" fmla="*/ 54539 w 127475"/>
                <a:gd name="connsiteY23" fmla="*/ 116005 h 163727"/>
                <a:gd name="connsiteX24" fmla="*/ 54539 w 127475"/>
                <a:gd name="connsiteY24" fmla="*/ 88735 h 163727"/>
                <a:gd name="connsiteX25" fmla="*/ 31815 w 127475"/>
                <a:gd name="connsiteY25" fmla="*/ 61466 h 163727"/>
                <a:gd name="connsiteX26" fmla="*/ 20452 w 127475"/>
                <a:gd name="connsiteY26" fmla="*/ 41013 h 163727"/>
                <a:gd name="connsiteX27" fmla="*/ 4545 w 127475"/>
                <a:gd name="connsiteY27" fmla="*/ 22833 h 163727"/>
                <a:gd name="connsiteX28" fmla="*/ 0 w 127475"/>
                <a:gd name="connsiteY28" fmla="*/ 18288 h 163727"/>
                <a:gd name="connsiteX29" fmla="*/ 4545 w 127475"/>
                <a:gd name="connsiteY29" fmla="*/ 6926 h 163727"/>
                <a:gd name="connsiteX30" fmla="*/ 8627 w 127475"/>
                <a:gd name="connsiteY30" fmla="*/ 6246 h 163727"/>
                <a:gd name="connsiteX31" fmla="*/ 9307 w 127475"/>
                <a:gd name="connsiteY31" fmla="*/ 4545 h 16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75" h="163727">
                  <a:moveTo>
                    <a:pt x="36577" y="0"/>
                  </a:moveTo>
                  <a:lnTo>
                    <a:pt x="63846" y="15907"/>
                  </a:lnTo>
                  <a:lnTo>
                    <a:pt x="79754" y="20452"/>
                  </a:lnTo>
                  <a:lnTo>
                    <a:pt x="95661" y="31815"/>
                  </a:lnTo>
                  <a:lnTo>
                    <a:pt x="91116" y="54540"/>
                  </a:lnTo>
                  <a:lnTo>
                    <a:pt x="107023" y="59085"/>
                  </a:lnTo>
                  <a:lnTo>
                    <a:pt x="111568" y="86354"/>
                  </a:lnTo>
                  <a:lnTo>
                    <a:pt x="122930" y="97717"/>
                  </a:lnTo>
                  <a:lnTo>
                    <a:pt x="122930" y="102262"/>
                  </a:lnTo>
                  <a:lnTo>
                    <a:pt x="127475" y="106807"/>
                  </a:lnTo>
                  <a:lnTo>
                    <a:pt x="118385" y="113624"/>
                  </a:lnTo>
                  <a:lnTo>
                    <a:pt x="116798" y="113624"/>
                  </a:lnTo>
                  <a:lnTo>
                    <a:pt x="113623" y="116005"/>
                  </a:lnTo>
                  <a:lnTo>
                    <a:pt x="90899" y="116005"/>
                  </a:lnTo>
                  <a:lnTo>
                    <a:pt x="86354" y="109188"/>
                  </a:lnTo>
                  <a:lnTo>
                    <a:pt x="85727" y="109188"/>
                  </a:lnTo>
                  <a:lnTo>
                    <a:pt x="91116" y="118169"/>
                  </a:lnTo>
                  <a:lnTo>
                    <a:pt x="79754" y="134076"/>
                  </a:lnTo>
                  <a:lnTo>
                    <a:pt x="68391" y="156801"/>
                  </a:lnTo>
                  <a:lnTo>
                    <a:pt x="63846" y="161346"/>
                  </a:lnTo>
                  <a:lnTo>
                    <a:pt x="63146" y="159665"/>
                  </a:lnTo>
                  <a:lnTo>
                    <a:pt x="59084" y="163727"/>
                  </a:lnTo>
                  <a:lnTo>
                    <a:pt x="47722" y="136457"/>
                  </a:lnTo>
                  <a:lnTo>
                    <a:pt x="54539" y="116005"/>
                  </a:lnTo>
                  <a:lnTo>
                    <a:pt x="54539" y="88735"/>
                  </a:lnTo>
                  <a:lnTo>
                    <a:pt x="31815" y="61466"/>
                  </a:lnTo>
                  <a:lnTo>
                    <a:pt x="20452" y="41013"/>
                  </a:lnTo>
                  <a:lnTo>
                    <a:pt x="4545" y="22833"/>
                  </a:lnTo>
                  <a:lnTo>
                    <a:pt x="0" y="18288"/>
                  </a:lnTo>
                  <a:lnTo>
                    <a:pt x="4545" y="6926"/>
                  </a:lnTo>
                  <a:lnTo>
                    <a:pt x="8627" y="6246"/>
                  </a:lnTo>
                  <a:lnTo>
                    <a:pt x="930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7" name="Freeform 406"/>
            <p:cNvSpPr>
              <a:spLocks/>
            </p:cNvSpPr>
            <p:nvPr/>
          </p:nvSpPr>
          <p:spPr bwMode="auto">
            <a:xfrm>
              <a:off x="4953617" y="2405717"/>
              <a:ext cx="259144" cy="180824"/>
            </a:xfrm>
            <a:custGeom>
              <a:avLst/>
              <a:gdLst>
                <a:gd name="connsiteX0" fmla="*/ 220430 w 345525"/>
                <a:gd name="connsiteY0" fmla="*/ 0 h 241098"/>
                <a:gd name="connsiteX1" fmla="*/ 231792 w 345525"/>
                <a:gd name="connsiteY1" fmla="*/ 0 h 241098"/>
                <a:gd name="connsiteX2" fmla="*/ 240882 w 345525"/>
                <a:gd name="connsiteY2" fmla="*/ 4545 h 241098"/>
                <a:gd name="connsiteX3" fmla="*/ 256789 w 345525"/>
                <a:gd name="connsiteY3" fmla="*/ 22725 h 241098"/>
                <a:gd name="connsiteX4" fmla="*/ 268152 w 345525"/>
                <a:gd name="connsiteY4" fmla="*/ 43177 h 241098"/>
                <a:gd name="connsiteX5" fmla="*/ 290876 w 345525"/>
                <a:gd name="connsiteY5" fmla="*/ 74991 h 241098"/>
                <a:gd name="connsiteX6" fmla="*/ 290876 w 345525"/>
                <a:gd name="connsiteY6" fmla="*/ 76419 h 241098"/>
                <a:gd name="connsiteX7" fmla="*/ 293258 w 345525"/>
                <a:gd name="connsiteY7" fmla="*/ 79753 h 241098"/>
                <a:gd name="connsiteX8" fmla="*/ 293258 w 345525"/>
                <a:gd name="connsiteY8" fmla="*/ 102478 h 241098"/>
                <a:gd name="connsiteX9" fmla="*/ 286441 w 345525"/>
                <a:gd name="connsiteY9" fmla="*/ 122930 h 241098"/>
                <a:gd name="connsiteX10" fmla="*/ 292138 w 345525"/>
                <a:gd name="connsiteY10" fmla="*/ 145718 h 241098"/>
                <a:gd name="connsiteX11" fmla="*/ 311329 w 345525"/>
                <a:gd name="connsiteY11" fmla="*/ 149983 h 241098"/>
                <a:gd name="connsiteX12" fmla="*/ 327236 w 345525"/>
                <a:gd name="connsiteY12" fmla="*/ 145438 h 241098"/>
                <a:gd name="connsiteX13" fmla="*/ 343143 w 345525"/>
                <a:gd name="connsiteY13" fmla="*/ 156800 h 241098"/>
                <a:gd name="connsiteX14" fmla="*/ 343143 w 345525"/>
                <a:gd name="connsiteY14" fmla="*/ 159860 h 241098"/>
                <a:gd name="connsiteX15" fmla="*/ 345525 w 345525"/>
                <a:gd name="connsiteY15" fmla="*/ 161562 h 241098"/>
                <a:gd name="connsiteX16" fmla="*/ 345525 w 345525"/>
                <a:gd name="connsiteY16" fmla="*/ 170652 h 241098"/>
                <a:gd name="connsiteX17" fmla="*/ 329618 w 345525"/>
                <a:gd name="connsiteY17" fmla="*/ 182014 h 241098"/>
                <a:gd name="connsiteX18" fmla="*/ 318256 w 345525"/>
                <a:gd name="connsiteY18" fmla="*/ 177469 h 241098"/>
                <a:gd name="connsiteX19" fmla="*/ 309166 w 345525"/>
                <a:gd name="connsiteY19" fmla="*/ 241098 h 241098"/>
                <a:gd name="connsiteX20" fmla="*/ 286441 w 345525"/>
                <a:gd name="connsiteY20" fmla="*/ 236553 h 241098"/>
                <a:gd name="connsiteX21" fmla="*/ 259171 w 345525"/>
                <a:gd name="connsiteY21" fmla="*/ 213829 h 241098"/>
                <a:gd name="connsiteX22" fmla="*/ 215994 w 345525"/>
                <a:gd name="connsiteY22" fmla="*/ 232008 h 241098"/>
                <a:gd name="connsiteX23" fmla="*/ 195542 w 345525"/>
                <a:gd name="connsiteY23" fmla="*/ 241098 h 241098"/>
                <a:gd name="connsiteX24" fmla="*/ 141003 w 345525"/>
                <a:gd name="connsiteY24" fmla="*/ 241098 h 241098"/>
                <a:gd name="connsiteX25" fmla="*/ 116006 w 345525"/>
                <a:gd name="connsiteY25" fmla="*/ 232008 h 241098"/>
                <a:gd name="connsiteX26" fmla="*/ 104643 w 345525"/>
                <a:gd name="connsiteY26" fmla="*/ 236553 h 241098"/>
                <a:gd name="connsiteX27" fmla="*/ 102262 w 345525"/>
                <a:gd name="connsiteY27" fmla="*/ 231791 h 241098"/>
                <a:gd name="connsiteX28" fmla="*/ 102261 w 345525"/>
                <a:gd name="connsiteY28" fmla="*/ 231791 h 241098"/>
                <a:gd name="connsiteX29" fmla="*/ 93280 w 345525"/>
                <a:gd name="connsiteY29" fmla="*/ 213827 h 241098"/>
                <a:gd name="connsiteX30" fmla="*/ 81919 w 345525"/>
                <a:gd name="connsiteY30" fmla="*/ 204739 h 241098"/>
                <a:gd name="connsiteX31" fmla="*/ 83959 w 345525"/>
                <a:gd name="connsiteY31" fmla="*/ 203514 h 241098"/>
                <a:gd name="connsiteX32" fmla="*/ 79537 w 345525"/>
                <a:gd name="connsiteY32" fmla="*/ 199977 h 241098"/>
                <a:gd name="connsiteX33" fmla="*/ 87090 w 345525"/>
                <a:gd name="connsiteY33" fmla="*/ 195445 h 241098"/>
                <a:gd name="connsiteX34" fmla="*/ 81919 w 345525"/>
                <a:gd name="connsiteY34" fmla="*/ 193376 h 241098"/>
                <a:gd name="connsiteX35" fmla="*/ 72829 w 345525"/>
                <a:gd name="connsiteY35" fmla="*/ 204739 h 241098"/>
                <a:gd name="connsiteX36" fmla="*/ 50104 w 345525"/>
                <a:gd name="connsiteY36" fmla="*/ 188832 h 241098"/>
                <a:gd name="connsiteX37" fmla="*/ 50104 w 345525"/>
                <a:gd name="connsiteY37" fmla="*/ 185737 h 241098"/>
                <a:gd name="connsiteX38" fmla="*/ 47722 w 345525"/>
                <a:gd name="connsiteY38" fmla="*/ 184070 h 241098"/>
                <a:gd name="connsiteX39" fmla="*/ 47722 w 345525"/>
                <a:gd name="connsiteY39" fmla="*/ 164717 h 241098"/>
                <a:gd name="connsiteX40" fmla="*/ 22834 w 345525"/>
                <a:gd name="connsiteY40" fmla="*/ 150200 h 241098"/>
                <a:gd name="connsiteX41" fmla="*/ 22834 w 345525"/>
                <a:gd name="connsiteY41" fmla="*/ 146827 h 241098"/>
                <a:gd name="connsiteX42" fmla="*/ 20452 w 345525"/>
                <a:gd name="connsiteY42" fmla="*/ 145438 h 241098"/>
                <a:gd name="connsiteX43" fmla="*/ 20452 w 345525"/>
                <a:gd name="connsiteY43" fmla="*/ 132440 h 241098"/>
                <a:gd name="connsiteX44" fmla="*/ 2382 w 345525"/>
                <a:gd name="connsiteY44" fmla="*/ 118385 h 241098"/>
                <a:gd name="connsiteX45" fmla="*/ 4818 w 345525"/>
                <a:gd name="connsiteY45" fmla="*/ 117370 h 241098"/>
                <a:gd name="connsiteX46" fmla="*/ 0 w 345525"/>
                <a:gd name="connsiteY46" fmla="*/ 113623 h 241098"/>
                <a:gd name="connsiteX47" fmla="*/ 27270 w 345525"/>
                <a:gd name="connsiteY47" fmla="*/ 102261 h 241098"/>
                <a:gd name="connsiteX48" fmla="*/ 52267 w 345525"/>
                <a:gd name="connsiteY48" fmla="*/ 63629 h 241098"/>
                <a:gd name="connsiteX49" fmla="*/ 63629 w 345525"/>
                <a:gd name="connsiteY49" fmla="*/ 27270 h 241098"/>
                <a:gd name="connsiteX50" fmla="*/ 90899 w 345525"/>
                <a:gd name="connsiteY50" fmla="*/ 15907 h 241098"/>
                <a:gd name="connsiteX51" fmla="*/ 106806 w 345525"/>
                <a:gd name="connsiteY51" fmla="*/ 4545 h 241098"/>
                <a:gd name="connsiteX52" fmla="*/ 129531 w 345525"/>
                <a:gd name="connsiteY52" fmla="*/ 11362 h 241098"/>
                <a:gd name="connsiteX53" fmla="*/ 149983 w 345525"/>
                <a:gd name="connsiteY53" fmla="*/ 11362 h 241098"/>
                <a:gd name="connsiteX54" fmla="*/ 165891 w 345525"/>
                <a:gd name="connsiteY54" fmla="*/ 27270 h 241098"/>
                <a:gd name="connsiteX55" fmla="*/ 181798 w 345525"/>
                <a:gd name="connsiteY55" fmla="*/ 15907 h 241098"/>
                <a:gd name="connsiteX56" fmla="*/ 209068 w 345525"/>
                <a:gd name="connsiteY56" fmla="*/ 11362 h 241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5525" h="241098">
                  <a:moveTo>
                    <a:pt x="220430" y="0"/>
                  </a:moveTo>
                  <a:lnTo>
                    <a:pt x="231792" y="0"/>
                  </a:lnTo>
                  <a:lnTo>
                    <a:pt x="240882" y="4545"/>
                  </a:lnTo>
                  <a:lnTo>
                    <a:pt x="256789" y="22725"/>
                  </a:lnTo>
                  <a:lnTo>
                    <a:pt x="268152" y="43177"/>
                  </a:lnTo>
                  <a:lnTo>
                    <a:pt x="290876" y="74991"/>
                  </a:lnTo>
                  <a:lnTo>
                    <a:pt x="290876" y="76419"/>
                  </a:lnTo>
                  <a:lnTo>
                    <a:pt x="293258" y="79753"/>
                  </a:lnTo>
                  <a:lnTo>
                    <a:pt x="293258" y="102478"/>
                  </a:lnTo>
                  <a:lnTo>
                    <a:pt x="286441" y="122930"/>
                  </a:lnTo>
                  <a:lnTo>
                    <a:pt x="292138" y="145718"/>
                  </a:lnTo>
                  <a:lnTo>
                    <a:pt x="311329" y="149983"/>
                  </a:lnTo>
                  <a:lnTo>
                    <a:pt x="327236" y="145438"/>
                  </a:lnTo>
                  <a:lnTo>
                    <a:pt x="343143" y="156800"/>
                  </a:lnTo>
                  <a:lnTo>
                    <a:pt x="343143" y="159860"/>
                  </a:lnTo>
                  <a:lnTo>
                    <a:pt x="345525" y="161562"/>
                  </a:lnTo>
                  <a:lnTo>
                    <a:pt x="345525" y="170652"/>
                  </a:lnTo>
                  <a:lnTo>
                    <a:pt x="329618" y="182014"/>
                  </a:lnTo>
                  <a:lnTo>
                    <a:pt x="318256" y="177469"/>
                  </a:lnTo>
                  <a:lnTo>
                    <a:pt x="309166" y="241098"/>
                  </a:lnTo>
                  <a:lnTo>
                    <a:pt x="286441" y="236553"/>
                  </a:lnTo>
                  <a:lnTo>
                    <a:pt x="259171" y="213829"/>
                  </a:lnTo>
                  <a:lnTo>
                    <a:pt x="215994" y="232008"/>
                  </a:lnTo>
                  <a:lnTo>
                    <a:pt x="195542" y="241098"/>
                  </a:lnTo>
                  <a:lnTo>
                    <a:pt x="141003" y="241098"/>
                  </a:lnTo>
                  <a:lnTo>
                    <a:pt x="116006" y="232008"/>
                  </a:lnTo>
                  <a:lnTo>
                    <a:pt x="104643" y="236553"/>
                  </a:lnTo>
                  <a:lnTo>
                    <a:pt x="102262" y="231791"/>
                  </a:lnTo>
                  <a:lnTo>
                    <a:pt x="102261" y="231791"/>
                  </a:lnTo>
                  <a:lnTo>
                    <a:pt x="93280" y="213827"/>
                  </a:lnTo>
                  <a:lnTo>
                    <a:pt x="81919" y="204739"/>
                  </a:lnTo>
                  <a:lnTo>
                    <a:pt x="83959" y="203514"/>
                  </a:lnTo>
                  <a:lnTo>
                    <a:pt x="79537" y="199977"/>
                  </a:lnTo>
                  <a:lnTo>
                    <a:pt x="87090" y="195445"/>
                  </a:lnTo>
                  <a:lnTo>
                    <a:pt x="81919" y="193376"/>
                  </a:lnTo>
                  <a:lnTo>
                    <a:pt x="72829" y="204739"/>
                  </a:lnTo>
                  <a:lnTo>
                    <a:pt x="50104" y="188832"/>
                  </a:lnTo>
                  <a:lnTo>
                    <a:pt x="50104" y="185737"/>
                  </a:lnTo>
                  <a:lnTo>
                    <a:pt x="47722" y="184070"/>
                  </a:lnTo>
                  <a:lnTo>
                    <a:pt x="47722" y="164717"/>
                  </a:lnTo>
                  <a:lnTo>
                    <a:pt x="22834" y="150200"/>
                  </a:lnTo>
                  <a:lnTo>
                    <a:pt x="22834" y="146827"/>
                  </a:lnTo>
                  <a:lnTo>
                    <a:pt x="20452" y="145438"/>
                  </a:lnTo>
                  <a:lnTo>
                    <a:pt x="20452" y="132440"/>
                  </a:lnTo>
                  <a:lnTo>
                    <a:pt x="2382" y="118385"/>
                  </a:lnTo>
                  <a:lnTo>
                    <a:pt x="4818" y="117370"/>
                  </a:lnTo>
                  <a:lnTo>
                    <a:pt x="0" y="113623"/>
                  </a:lnTo>
                  <a:lnTo>
                    <a:pt x="27270" y="102261"/>
                  </a:lnTo>
                  <a:lnTo>
                    <a:pt x="52267" y="63629"/>
                  </a:lnTo>
                  <a:lnTo>
                    <a:pt x="63629" y="27270"/>
                  </a:lnTo>
                  <a:lnTo>
                    <a:pt x="90899" y="15907"/>
                  </a:lnTo>
                  <a:lnTo>
                    <a:pt x="106806" y="4545"/>
                  </a:lnTo>
                  <a:lnTo>
                    <a:pt x="129531" y="11362"/>
                  </a:lnTo>
                  <a:lnTo>
                    <a:pt x="149983" y="11362"/>
                  </a:lnTo>
                  <a:lnTo>
                    <a:pt x="165891" y="27270"/>
                  </a:lnTo>
                  <a:lnTo>
                    <a:pt x="181798" y="15907"/>
                  </a:lnTo>
                  <a:lnTo>
                    <a:pt x="209068"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5" name="Freeform 404"/>
            <p:cNvSpPr>
              <a:spLocks/>
            </p:cNvSpPr>
            <p:nvPr/>
          </p:nvSpPr>
          <p:spPr bwMode="auto">
            <a:xfrm>
              <a:off x="4784969" y="2114435"/>
              <a:ext cx="279758" cy="262634"/>
            </a:xfrm>
            <a:custGeom>
              <a:avLst/>
              <a:gdLst>
                <a:gd name="connsiteX0" fmla="*/ 129531 w 373011"/>
                <a:gd name="connsiteY0" fmla="*/ 0 h 350178"/>
                <a:gd name="connsiteX1" fmla="*/ 133947 w 373011"/>
                <a:gd name="connsiteY1" fmla="*/ 1299 h 350178"/>
                <a:gd name="connsiteX2" fmla="*/ 136675 w 373011"/>
                <a:gd name="connsiteY2" fmla="*/ 0 h 350178"/>
                <a:gd name="connsiteX3" fmla="*/ 175307 w 373011"/>
                <a:gd name="connsiteY3" fmla="*/ 11362 h 350178"/>
                <a:gd name="connsiteX4" fmla="*/ 175307 w 373011"/>
                <a:gd name="connsiteY4" fmla="*/ 16125 h 350178"/>
                <a:gd name="connsiteX5" fmla="*/ 175307 w 373011"/>
                <a:gd name="connsiteY5" fmla="*/ 27270 h 350178"/>
                <a:gd name="connsiteX6" fmla="*/ 204522 w 373011"/>
                <a:gd name="connsiteY6" fmla="*/ 27270 h 350178"/>
                <a:gd name="connsiteX7" fmla="*/ 211666 w 373011"/>
                <a:gd name="connsiteY7" fmla="*/ 27270 h 350178"/>
                <a:gd name="connsiteX8" fmla="*/ 254843 w 373011"/>
                <a:gd name="connsiteY8" fmla="*/ 34087 h 350178"/>
                <a:gd name="connsiteX9" fmla="*/ 318145 w 373011"/>
                <a:gd name="connsiteY9" fmla="*/ 34087 h 350178"/>
                <a:gd name="connsiteX10" fmla="*/ 325289 w 373011"/>
                <a:gd name="connsiteY10" fmla="*/ 34087 h 350178"/>
                <a:gd name="connsiteX11" fmla="*/ 348014 w 373011"/>
                <a:gd name="connsiteY11" fmla="*/ 43177 h 350178"/>
                <a:gd name="connsiteX12" fmla="*/ 352559 w 373011"/>
                <a:gd name="connsiteY12" fmla="*/ 59084 h 350178"/>
                <a:gd name="connsiteX13" fmla="*/ 352559 w 373011"/>
                <a:gd name="connsiteY13" fmla="*/ 63847 h 350178"/>
                <a:gd name="connsiteX14" fmla="*/ 352559 w 373011"/>
                <a:gd name="connsiteY14" fmla="*/ 86354 h 350178"/>
                <a:gd name="connsiteX15" fmla="*/ 363921 w 373011"/>
                <a:gd name="connsiteY15" fmla="*/ 109079 h 350178"/>
                <a:gd name="connsiteX16" fmla="*/ 363921 w 373011"/>
                <a:gd name="connsiteY16" fmla="*/ 113842 h 350178"/>
                <a:gd name="connsiteX17" fmla="*/ 363921 w 373011"/>
                <a:gd name="connsiteY17" fmla="*/ 134076 h 350178"/>
                <a:gd name="connsiteX18" fmla="*/ 363921 w 373011"/>
                <a:gd name="connsiteY18" fmla="*/ 138839 h 350178"/>
                <a:gd name="connsiteX19" fmla="*/ 342840 w 373011"/>
                <a:gd name="connsiteY19" fmla="*/ 149380 h 350178"/>
                <a:gd name="connsiteX20" fmla="*/ 352559 w 373011"/>
                <a:gd name="connsiteY20" fmla="*/ 172708 h 350178"/>
                <a:gd name="connsiteX21" fmla="*/ 352559 w 373011"/>
                <a:gd name="connsiteY21" fmla="*/ 177471 h 350178"/>
                <a:gd name="connsiteX22" fmla="*/ 352559 w 373011"/>
                <a:gd name="connsiteY22" fmla="*/ 199977 h 350178"/>
                <a:gd name="connsiteX23" fmla="*/ 373011 w 373011"/>
                <a:gd name="connsiteY23" fmla="*/ 254516 h 350178"/>
                <a:gd name="connsiteX24" fmla="*/ 372239 w 373011"/>
                <a:gd name="connsiteY24" fmla="*/ 257219 h 350178"/>
                <a:gd name="connsiteX25" fmla="*/ 373011 w 373011"/>
                <a:gd name="connsiteY25" fmla="*/ 259279 h 350178"/>
                <a:gd name="connsiteX26" fmla="*/ 368466 w 373011"/>
                <a:gd name="connsiteY26" fmla="*/ 275187 h 350178"/>
                <a:gd name="connsiteX27" fmla="*/ 352559 w 373011"/>
                <a:gd name="connsiteY27" fmla="*/ 279732 h 350178"/>
                <a:gd name="connsiteX28" fmla="*/ 321478 w 373011"/>
                <a:gd name="connsiteY28" fmla="*/ 326354 h 350178"/>
                <a:gd name="connsiteX29" fmla="*/ 325289 w 373011"/>
                <a:gd name="connsiteY29" fmla="*/ 345415 h 350178"/>
                <a:gd name="connsiteX30" fmla="*/ 324337 w 373011"/>
                <a:gd name="connsiteY30" fmla="*/ 345415 h 350178"/>
                <a:gd name="connsiteX31" fmla="*/ 325289 w 373011"/>
                <a:gd name="connsiteY31" fmla="*/ 350178 h 350178"/>
                <a:gd name="connsiteX32" fmla="*/ 320745 w 373011"/>
                <a:gd name="connsiteY32" fmla="*/ 350178 h 350178"/>
                <a:gd name="connsiteX33" fmla="*/ 317799 w 373011"/>
                <a:gd name="connsiteY33" fmla="*/ 348445 h 350178"/>
                <a:gd name="connsiteX34" fmla="*/ 318145 w 373011"/>
                <a:gd name="connsiteY34" fmla="*/ 350178 h 350178"/>
                <a:gd name="connsiteX35" fmla="*/ 313601 w 373011"/>
                <a:gd name="connsiteY35" fmla="*/ 350178 h 350178"/>
                <a:gd name="connsiteX36" fmla="*/ 277099 w 373011"/>
                <a:gd name="connsiteY36" fmla="*/ 328707 h 350178"/>
                <a:gd name="connsiteX37" fmla="*/ 254843 w 373011"/>
                <a:gd name="connsiteY37" fmla="*/ 334271 h 350178"/>
                <a:gd name="connsiteX38" fmla="*/ 252211 w 373011"/>
                <a:gd name="connsiteY38" fmla="*/ 333143 h 350178"/>
                <a:gd name="connsiteX39" fmla="*/ 247699 w 373011"/>
                <a:gd name="connsiteY39" fmla="*/ 334271 h 350178"/>
                <a:gd name="connsiteX40" fmla="*/ 235825 w 373011"/>
                <a:gd name="connsiteY40" fmla="*/ 329182 h 350178"/>
                <a:gd name="connsiteX41" fmla="*/ 218484 w 373011"/>
                <a:gd name="connsiteY41" fmla="*/ 338816 h 350178"/>
                <a:gd name="connsiteX42" fmla="*/ 215932 w 373011"/>
                <a:gd name="connsiteY42" fmla="*/ 336264 h 350178"/>
                <a:gd name="connsiteX43" fmla="*/ 211340 w 373011"/>
                <a:gd name="connsiteY43" fmla="*/ 338816 h 350178"/>
                <a:gd name="connsiteX44" fmla="*/ 197020 w 373011"/>
                <a:gd name="connsiteY44" fmla="*/ 324496 h 350178"/>
                <a:gd name="connsiteX45" fmla="*/ 186669 w 373011"/>
                <a:gd name="connsiteY45" fmla="*/ 327453 h 350178"/>
                <a:gd name="connsiteX46" fmla="*/ 184526 w 373011"/>
                <a:gd name="connsiteY46" fmla="*/ 326025 h 350178"/>
                <a:gd name="connsiteX47" fmla="*/ 179525 w 373011"/>
                <a:gd name="connsiteY47" fmla="*/ 327453 h 350178"/>
                <a:gd name="connsiteX48" fmla="*/ 172708 w 373011"/>
                <a:gd name="connsiteY48" fmla="*/ 322909 h 350178"/>
                <a:gd name="connsiteX49" fmla="*/ 156800 w 373011"/>
                <a:gd name="connsiteY49" fmla="*/ 295639 h 350178"/>
                <a:gd name="connsiteX50" fmla="*/ 136675 w 373011"/>
                <a:gd name="connsiteY50" fmla="*/ 295639 h 350178"/>
                <a:gd name="connsiteX51" fmla="*/ 129531 w 373011"/>
                <a:gd name="connsiteY51" fmla="*/ 295639 h 350178"/>
                <a:gd name="connsiteX52" fmla="*/ 129531 w 373011"/>
                <a:gd name="connsiteY52" fmla="*/ 290876 h 350178"/>
                <a:gd name="connsiteX53" fmla="*/ 129531 w 373011"/>
                <a:gd name="connsiteY53" fmla="*/ 275187 h 350178"/>
                <a:gd name="connsiteX54" fmla="*/ 108929 w 373011"/>
                <a:gd name="connsiteY54" fmla="*/ 270036 h 350178"/>
                <a:gd name="connsiteX55" fmla="*/ 104860 w 373011"/>
                <a:gd name="connsiteY55" fmla="*/ 284277 h 350178"/>
                <a:gd name="connsiteX56" fmla="*/ 98521 w 373011"/>
                <a:gd name="connsiteY56" fmla="*/ 281459 h 350178"/>
                <a:gd name="connsiteX57" fmla="*/ 97716 w 373011"/>
                <a:gd name="connsiteY57" fmla="*/ 284277 h 350178"/>
                <a:gd name="connsiteX58" fmla="*/ 77264 w 373011"/>
                <a:gd name="connsiteY58" fmla="*/ 275187 h 350178"/>
                <a:gd name="connsiteX59" fmla="*/ 78472 w 373011"/>
                <a:gd name="connsiteY59" fmla="*/ 270961 h 350178"/>
                <a:gd name="connsiteX60" fmla="*/ 77264 w 373011"/>
                <a:gd name="connsiteY60" fmla="*/ 270424 h 350178"/>
                <a:gd name="connsiteX61" fmla="*/ 80527 w 373011"/>
                <a:gd name="connsiteY61" fmla="*/ 259004 h 350178"/>
                <a:gd name="connsiteX62" fmla="*/ 49994 w 373011"/>
                <a:gd name="connsiteY62" fmla="*/ 252462 h 350178"/>
                <a:gd name="connsiteX63" fmla="*/ 34087 w 373011"/>
                <a:gd name="connsiteY63" fmla="*/ 232010 h 350178"/>
                <a:gd name="connsiteX64" fmla="*/ 18180 w 373011"/>
                <a:gd name="connsiteY64" fmla="*/ 193378 h 350178"/>
                <a:gd name="connsiteX65" fmla="*/ 18984 w 373011"/>
                <a:gd name="connsiteY65" fmla="*/ 190566 h 350178"/>
                <a:gd name="connsiteX66" fmla="*/ 18180 w 373011"/>
                <a:gd name="connsiteY66" fmla="*/ 188615 h 350178"/>
                <a:gd name="connsiteX67" fmla="*/ 21969 w 373011"/>
                <a:gd name="connsiteY67" fmla="*/ 175354 h 350178"/>
                <a:gd name="connsiteX68" fmla="*/ 11363 w 373011"/>
                <a:gd name="connsiteY68" fmla="*/ 145656 h 350178"/>
                <a:gd name="connsiteX69" fmla="*/ 0 w 373011"/>
                <a:gd name="connsiteY69" fmla="*/ 122931 h 350178"/>
                <a:gd name="connsiteX70" fmla="*/ 1254 w 373011"/>
                <a:gd name="connsiteY70" fmla="*/ 120675 h 350178"/>
                <a:gd name="connsiteX71" fmla="*/ 0 w 373011"/>
                <a:gd name="connsiteY71" fmla="*/ 118168 h 350178"/>
                <a:gd name="connsiteX72" fmla="*/ 10229 w 373011"/>
                <a:gd name="connsiteY72" fmla="*/ 99757 h 350178"/>
                <a:gd name="connsiteX73" fmla="*/ 0 w 373011"/>
                <a:gd name="connsiteY73" fmla="*/ 75210 h 350178"/>
                <a:gd name="connsiteX74" fmla="*/ 1444 w 373011"/>
                <a:gd name="connsiteY74" fmla="*/ 73911 h 350178"/>
                <a:gd name="connsiteX75" fmla="*/ 0 w 373011"/>
                <a:gd name="connsiteY75" fmla="*/ 70447 h 350178"/>
                <a:gd name="connsiteX76" fmla="*/ 22725 w 373011"/>
                <a:gd name="connsiteY76" fmla="*/ 49994 h 350178"/>
                <a:gd name="connsiteX77" fmla="*/ 81809 w 373011"/>
                <a:gd name="connsiteY77" fmla="*/ 22725 h 35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3011" h="350178">
                  <a:moveTo>
                    <a:pt x="129531" y="0"/>
                  </a:moveTo>
                  <a:lnTo>
                    <a:pt x="133947" y="1299"/>
                  </a:lnTo>
                  <a:lnTo>
                    <a:pt x="136675" y="0"/>
                  </a:lnTo>
                  <a:lnTo>
                    <a:pt x="175307" y="11362"/>
                  </a:lnTo>
                  <a:lnTo>
                    <a:pt x="175307" y="16125"/>
                  </a:lnTo>
                  <a:lnTo>
                    <a:pt x="175307" y="27270"/>
                  </a:lnTo>
                  <a:lnTo>
                    <a:pt x="204522" y="27270"/>
                  </a:lnTo>
                  <a:lnTo>
                    <a:pt x="211666" y="27270"/>
                  </a:lnTo>
                  <a:lnTo>
                    <a:pt x="254843" y="34087"/>
                  </a:lnTo>
                  <a:lnTo>
                    <a:pt x="318145" y="34087"/>
                  </a:lnTo>
                  <a:lnTo>
                    <a:pt x="325289" y="34087"/>
                  </a:lnTo>
                  <a:lnTo>
                    <a:pt x="348014" y="43177"/>
                  </a:lnTo>
                  <a:lnTo>
                    <a:pt x="352559" y="59084"/>
                  </a:lnTo>
                  <a:lnTo>
                    <a:pt x="352559" y="63847"/>
                  </a:lnTo>
                  <a:lnTo>
                    <a:pt x="352559" y="86354"/>
                  </a:lnTo>
                  <a:lnTo>
                    <a:pt x="363921" y="109079"/>
                  </a:lnTo>
                  <a:lnTo>
                    <a:pt x="363921" y="113842"/>
                  </a:lnTo>
                  <a:lnTo>
                    <a:pt x="363921" y="134076"/>
                  </a:lnTo>
                  <a:lnTo>
                    <a:pt x="363921" y="138839"/>
                  </a:lnTo>
                  <a:lnTo>
                    <a:pt x="342840" y="149380"/>
                  </a:lnTo>
                  <a:lnTo>
                    <a:pt x="352559" y="172708"/>
                  </a:lnTo>
                  <a:lnTo>
                    <a:pt x="352559" y="177471"/>
                  </a:lnTo>
                  <a:lnTo>
                    <a:pt x="352559" y="199977"/>
                  </a:lnTo>
                  <a:lnTo>
                    <a:pt x="373011" y="254516"/>
                  </a:lnTo>
                  <a:lnTo>
                    <a:pt x="372239" y="257219"/>
                  </a:lnTo>
                  <a:lnTo>
                    <a:pt x="373011" y="259279"/>
                  </a:lnTo>
                  <a:lnTo>
                    <a:pt x="368466" y="275187"/>
                  </a:lnTo>
                  <a:lnTo>
                    <a:pt x="352559" y="279732"/>
                  </a:lnTo>
                  <a:lnTo>
                    <a:pt x="321478" y="326354"/>
                  </a:lnTo>
                  <a:lnTo>
                    <a:pt x="325289" y="345415"/>
                  </a:lnTo>
                  <a:lnTo>
                    <a:pt x="324337" y="345415"/>
                  </a:lnTo>
                  <a:lnTo>
                    <a:pt x="325289" y="350178"/>
                  </a:lnTo>
                  <a:lnTo>
                    <a:pt x="320745" y="350178"/>
                  </a:lnTo>
                  <a:lnTo>
                    <a:pt x="317799" y="348445"/>
                  </a:lnTo>
                  <a:lnTo>
                    <a:pt x="318145" y="350178"/>
                  </a:lnTo>
                  <a:lnTo>
                    <a:pt x="313601" y="350178"/>
                  </a:lnTo>
                  <a:lnTo>
                    <a:pt x="277099" y="328707"/>
                  </a:lnTo>
                  <a:lnTo>
                    <a:pt x="254843" y="334271"/>
                  </a:lnTo>
                  <a:lnTo>
                    <a:pt x="252211" y="333143"/>
                  </a:lnTo>
                  <a:lnTo>
                    <a:pt x="247699" y="334271"/>
                  </a:lnTo>
                  <a:lnTo>
                    <a:pt x="235825" y="329182"/>
                  </a:lnTo>
                  <a:lnTo>
                    <a:pt x="218484" y="338816"/>
                  </a:lnTo>
                  <a:lnTo>
                    <a:pt x="215932" y="336264"/>
                  </a:lnTo>
                  <a:lnTo>
                    <a:pt x="211340" y="338816"/>
                  </a:lnTo>
                  <a:lnTo>
                    <a:pt x="197020" y="324496"/>
                  </a:lnTo>
                  <a:lnTo>
                    <a:pt x="186669" y="327453"/>
                  </a:lnTo>
                  <a:lnTo>
                    <a:pt x="184526" y="326025"/>
                  </a:lnTo>
                  <a:lnTo>
                    <a:pt x="179525" y="327453"/>
                  </a:lnTo>
                  <a:lnTo>
                    <a:pt x="172708" y="322909"/>
                  </a:lnTo>
                  <a:lnTo>
                    <a:pt x="156800" y="295639"/>
                  </a:lnTo>
                  <a:lnTo>
                    <a:pt x="136675" y="295639"/>
                  </a:lnTo>
                  <a:lnTo>
                    <a:pt x="129531" y="295639"/>
                  </a:lnTo>
                  <a:lnTo>
                    <a:pt x="129531" y="290876"/>
                  </a:lnTo>
                  <a:lnTo>
                    <a:pt x="129531" y="275187"/>
                  </a:lnTo>
                  <a:lnTo>
                    <a:pt x="108929" y="270036"/>
                  </a:lnTo>
                  <a:lnTo>
                    <a:pt x="104860" y="284277"/>
                  </a:lnTo>
                  <a:lnTo>
                    <a:pt x="98521" y="281459"/>
                  </a:lnTo>
                  <a:lnTo>
                    <a:pt x="97716" y="284277"/>
                  </a:lnTo>
                  <a:lnTo>
                    <a:pt x="77264" y="275187"/>
                  </a:lnTo>
                  <a:lnTo>
                    <a:pt x="78472" y="270961"/>
                  </a:lnTo>
                  <a:lnTo>
                    <a:pt x="77264" y="270424"/>
                  </a:lnTo>
                  <a:lnTo>
                    <a:pt x="80527" y="259004"/>
                  </a:lnTo>
                  <a:lnTo>
                    <a:pt x="49994" y="252462"/>
                  </a:lnTo>
                  <a:lnTo>
                    <a:pt x="34087" y="232010"/>
                  </a:lnTo>
                  <a:lnTo>
                    <a:pt x="18180" y="193378"/>
                  </a:lnTo>
                  <a:lnTo>
                    <a:pt x="18984" y="190566"/>
                  </a:lnTo>
                  <a:lnTo>
                    <a:pt x="18180" y="188615"/>
                  </a:lnTo>
                  <a:lnTo>
                    <a:pt x="21969" y="175354"/>
                  </a:lnTo>
                  <a:lnTo>
                    <a:pt x="11363" y="145656"/>
                  </a:lnTo>
                  <a:lnTo>
                    <a:pt x="0" y="122931"/>
                  </a:lnTo>
                  <a:lnTo>
                    <a:pt x="1254" y="120675"/>
                  </a:lnTo>
                  <a:lnTo>
                    <a:pt x="0" y="118168"/>
                  </a:lnTo>
                  <a:lnTo>
                    <a:pt x="10229" y="99757"/>
                  </a:lnTo>
                  <a:lnTo>
                    <a:pt x="0" y="75210"/>
                  </a:lnTo>
                  <a:lnTo>
                    <a:pt x="1444" y="73911"/>
                  </a:lnTo>
                  <a:lnTo>
                    <a:pt x="0" y="70447"/>
                  </a:lnTo>
                  <a:lnTo>
                    <a:pt x="22725" y="49994"/>
                  </a:lnTo>
                  <a:lnTo>
                    <a:pt x="81809"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3" name="Freeform 402"/>
            <p:cNvSpPr>
              <a:spLocks/>
            </p:cNvSpPr>
            <p:nvPr/>
          </p:nvSpPr>
          <p:spPr bwMode="auto">
            <a:xfrm>
              <a:off x="4268469" y="2279759"/>
              <a:ext cx="356453" cy="356210"/>
            </a:xfrm>
            <a:custGeom>
              <a:avLst/>
              <a:gdLst>
                <a:gd name="connsiteX0" fmla="*/ 263606 w 475271"/>
                <a:gd name="connsiteY0" fmla="*/ 0 h 474946"/>
                <a:gd name="connsiteX1" fmla="*/ 264121 w 475271"/>
                <a:gd name="connsiteY1" fmla="*/ 3093 h 474946"/>
                <a:gd name="connsiteX2" fmla="*/ 270750 w 475271"/>
                <a:gd name="connsiteY2" fmla="*/ 0 h 474946"/>
                <a:gd name="connsiteX3" fmla="*/ 275295 w 475271"/>
                <a:gd name="connsiteY3" fmla="*/ 27270 h 474946"/>
                <a:gd name="connsiteX4" fmla="*/ 284058 w 475271"/>
                <a:gd name="connsiteY4" fmla="*/ 27270 h 474946"/>
                <a:gd name="connsiteX5" fmla="*/ 291202 w 475271"/>
                <a:gd name="connsiteY5" fmla="*/ 27270 h 474946"/>
                <a:gd name="connsiteX6" fmla="*/ 307109 w 475271"/>
                <a:gd name="connsiteY6" fmla="*/ 49994 h 474946"/>
                <a:gd name="connsiteX7" fmla="*/ 332681 w 475271"/>
                <a:gd name="connsiteY7" fmla="*/ 73435 h 474946"/>
                <a:gd name="connsiteX8" fmla="*/ 343142 w 475271"/>
                <a:gd name="connsiteY8" fmla="*/ 70447 h 474946"/>
                <a:gd name="connsiteX9" fmla="*/ 344928 w 475271"/>
                <a:gd name="connsiteY9" fmla="*/ 71978 h 474946"/>
                <a:gd name="connsiteX10" fmla="*/ 350286 w 475271"/>
                <a:gd name="connsiteY10" fmla="*/ 70447 h 474946"/>
                <a:gd name="connsiteX11" fmla="*/ 382100 w 475271"/>
                <a:gd name="connsiteY11" fmla="*/ 97716 h 474946"/>
                <a:gd name="connsiteX12" fmla="*/ 393463 w 475271"/>
                <a:gd name="connsiteY12" fmla="*/ 102261 h 474946"/>
                <a:gd name="connsiteX13" fmla="*/ 397681 w 475271"/>
                <a:gd name="connsiteY13" fmla="*/ 102261 h 474946"/>
                <a:gd name="connsiteX14" fmla="*/ 404825 w 475271"/>
                <a:gd name="connsiteY14" fmla="*/ 102261 h 474946"/>
                <a:gd name="connsiteX15" fmla="*/ 420732 w 475271"/>
                <a:gd name="connsiteY15" fmla="*/ 113624 h 474946"/>
                <a:gd name="connsiteX16" fmla="*/ 475271 w 475271"/>
                <a:gd name="connsiteY16" fmla="*/ 124986 h 474946"/>
                <a:gd name="connsiteX17" fmla="*/ 452547 w 475271"/>
                <a:gd name="connsiteY17" fmla="*/ 161345 h 474946"/>
                <a:gd name="connsiteX18" fmla="*/ 448002 w 475271"/>
                <a:gd name="connsiteY18" fmla="*/ 204522 h 474946"/>
                <a:gd name="connsiteX19" fmla="*/ 436639 w 475271"/>
                <a:gd name="connsiteY19" fmla="*/ 211340 h 474946"/>
                <a:gd name="connsiteX20" fmla="*/ 432472 w 475271"/>
                <a:gd name="connsiteY20" fmla="*/ 209554 h 474946"/>
                <a:gd name="connsiteX21" fmla="*/ 429495 w 475271"/>
                <a:gd name="connsiteY21" fmla="*/ 211340 h 474946"/>
                <a:gd name="connsiteX22" fmla="*/ 421729 w 475271"/>
                <a:gd name="connsiteY22" fmla="*/ 208011 h 474946"/>
                <a:gd name="connsiteX23" fmla="*/ 425277 w 475271"/>
                <a:gd name="connsiteY23" fmla="*/ 220430 h 474946"/>
                <a:gd name="connsiteX24" fmla="*/ 398008 w 475271"/>
                <a:gd name="connsiteY24" fmla="*/ 247699 h 474946"/>
                <a:gd name="connsiteX25" fmla="*/ 398008 w 475271"/>
                <a:gd name="connsiteY25" fmla="*/ 269866 h 474946"/>
                <a:gd name="connsiteX26" fmla="*/ 406771 w 475271"/>
                <a:gd name="connsiteY26" fmla="*/ 263607 h 474946"/>
                <a:gd name="connsiteX27" fmla="*/ 408409 w 475271"/>
                <a:gd name="connsiteY27" fmla="*/ 267539 h 474946"/>
                <a:gd name="connsiteX28" fmla="*/ 413915 w 475271"/>
                <a:gd name="connsiteY28" fmla="*/ 263607 h 474946"/>
                <a:gd name="connsiteX29" fmla="*/ 425277 w 475271"/>
                <a:gd name="connsiteY29" fmla="*/ 290876 h 474946"/>
                <a:gd name="connsiteX30" fmla="*/ 425277 w 475271"/>
                <a:gd name="connsiteY30" fmla="*/ 302239 h 474946"/>
                <a:gd name="connsiteX31" fmla="*/ 436639 w 475271"/>
                <a:gd name="connsiteY31" fmla="*/ 322691 h 474946"/>
                <a:gd name="connsiteX32" fmla="*/ 425277 w 475271"/>
                <a:gd name="connsiteY32" fmla="*/ 338598 h 474946"/>
                <a:gd name="connsiteX33" fmla="*/ 432094 w 475271"/>
                <a:gd name="connsiteY33" fmla="*/ 381775 h 474946"/>
                <a:gd name="connsiteX34" fmla="*/ 445403 w 475271"/>
                <a:gd name="connsiteY34" fmla="*/ 381775 h 474946"/>
                <a:gd name="connsiteX35" fmla="*/ 452547 w 475271"/>
                <a:gd name="connsiteY35" fmla="*/ 381775 h 474946"/>
                <a:gd name="connsiteX36" fmla="*/ 448002 w 475271"/>
                <a:gd name="connsiteY36" fmla="*/ 409045 h 474946"/>
                <a:gd name="connsiteX37" fmla="*/ 413915 w 475271"/>
                <a:gd name="connsiteY37" fmla="*/ 436314 h 474946"/>
                <a:gd name="connsiteX38" fmla="*/ 408002 w 475271"/>
                <a:gd name="connsiteY38" fmla="*/ 435329 h 474946"/>
                <a:gd name="connsiteX39" fmla="*/ 406771 w 475271"/>
                <a:gd name="connsiteY39" fmla="*/ 436314 h 474946"/>
                <a:gd name="connsiteX40" fmla="*/ 342566 w 475271"/>
                <a:gd name="connsiteY40" fmla="*/ 425613 h 474946"/>
                <a:gd name="connsiteX41" fmla="*/ 291202 w 475271"/>
                <a:gd name="connsiteY41" fmla="*/ 436314 h 474946"/>
                <a:gd name="connsiteX42" fmla="*/ 286657 w 475271"/>
                <a:gd name="connsiteY42" fmla="*/ 468129 h 474946"/>
                <a:gd name="connsiteX43" fmla="*/ 243480 w 475271"/>
                <a:gd name="connsiteY43" fmla="*/ 474946 h 474946"/>
                <a:gd name="connsiteX44" fmla="*/ 241832 w 475271"/>
                <a:gd name="connsiteY44" fmla="*/ 474078 h 474946"/>
                <a:gd name="connsiteX45" fmla="*/ 236336 w 475271"/>
                <a:gd name="connsiteY45" fmla="*/ 474946 h 474946"/>
                <a:gd name="connsiteX46" fmla="*/ 197840 w 475271"/>
                <a:gd name="connsiteY46" fmla="*/ 454685 h 474946"/>
                <a:gd name="connsiteX47" fmla="*/ 188941 w 475271"/>
                <a:gd name="connsiteY47" fmla="*/ 463584 h 474946"/>
                <a:gd name="connsiteX48" fmla="*/ 183540 w 475271"/>
                <a:gd name="connsiteY48" fmla="*/ 461841 h 474946"/>
                <a:gd name="connsiteX49" fmla="*/ 181797 w 475271"/>
                <a:gd name="connsiteY49" fmla="*/ 463584 h 474946"/>
                <a:gd name="connsiteX50" fmla="*/ 111351 w 475271"/>
                <a:gd name="connsiteY50" fmla="*/ 440859 h 474946"/>
                <a:gd name="connsiteX51" fmla="*/ 95444 w 475271"/>
                <a:gd name="connsiteY51" fmla="*/ 420407 h 474946"/>
                <a:gd name="connsiteX52" fmla="*/ 118168 w 475271"/>
                <a:gd name="connsiteY52" fmla="*/ 388592 h 474946"/>
                <a:gd name="connsiteX53" fmla="*/ 122713 w 475271"/>
                <a:gd name="connsiteY53" fmla="*/ 286331 h 474946"/>
                <a:gd name="connsiteX54" fmla="*/ 86354 w 475271"/>
                <a:gd name="connsiteY54" fmla="*/ 231792 h 474946"/>
                <a:gd name="connsiteX55" fmla="*/ 59084 w 475271"/>
                <a:gd name="connsiteY55" fmla="*/ 204522 h 474946"/>
                <a:gd name="connsiteX56" fmla="*/ 4545 w 475271"/>
                <a:gd name="connsiteY56" fmla="*/ 184070 h 474946"/>
                <a:gd name="connsiteX57" fmla="*/ 0 w 475271"/>
                <a:gd name="connsiteY57" fmla="*/ 140893 h 474946"/>
                <a:gd name="connsiteX58" fmla="*/ 47722 w 475271"/>
                <a:gd name="connsiteY58" fmla="*/ 136348 h 474946"/>
                <a:gd name="connsiteX59" fmla="*/ 50453 w 475271"/>
                <a:gd name="connsiteY59" fmla="*/ 136769 h 474946"/>
                <a:gd name="connsiteX60" fmla="*/ 54866 w 475271"/>
                <a:gd name="connsiteY60" fmla="*/ 136348 h 474946"/>
                <a:gd name="connsiteX61" fmla="*/ 106604 w 475271"/>
                <a:gd name="connsiteY61" fmla="*/ 144308 h 474946"/>
                <a:gd name="connsiteX62" fmla="*/ 95444 w 475271"/>
                <a:gd name="connsiteY62" fmla="*/ 81809 h 474946"/>
                <a:gd name="connsiteX63" fmla="*/ 103778 w 475271"/>
                <a:gd name="connsiteY63" fmla="*/ 88477 h 474946"/>
                <a:gd name="connsiteX64" fmla="*/ 102588 w 475271"/>
                <a:gd name="connsiteY64" fmla="*/ 81809 h 474946"/>
                <a:gd name="connsiteX65" fmla="*/ 134013 w 475271"/>
                <a:gd name="connsiteY65" fmla="*/ 106949 h 474946"/>
                <a:gd name="connsiteX66" fmla="*/ 220429 w 475271"/>
                <a:gd name="connsiteY66" fmla="*/ 65902 h 474946"/>
                <a:gd name="connsiteX67" fmla="*/ 229519 w 475271"/>
                <a:gd name="connsiteY67" fmla="*/ 15907 h 47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75271" h="474946">
                  <a:moveTo>
                    <a:pt x="263606" y="0"/>
                  </a:moveTo>
                  <a:lnTo>
                    <a:pt x="264121" y="3093"/>
                  </a:lnTo>
                  <a:lnTo>
                    <a:pt x="270750" y="0"/>
                  </a:lnTo>
                  <a:lnTo>
                    <a:pt x="275295" y="27270"/>
                  </a:lnTo>
                  <a:lnTo>
                    <a:pt x="284058" y="27270"/>
                  </a:lnTo>
                  <a:lnTo>
                    <a:pt x="291202" y="27270"/>
                  </a:lnTo>
                  <a:lnTo>
                    <a:pt x="307109" y="49994"/>
                  </a:lnTo>
                  <a:lnTo>
                    <a:pt x="332681" y="73435"/>
                  </a:lnTo>
                  <a:lnTo>
                    <a:pt x="343142" y="70447"/>
                  </a:lnTo>
                  <a:lnTo>
                    <a:pt x="344928" y="71978"/>
                  </a:lnTo>
                  <a:lnTo>
                    <a:pt x="350286" y="70447"/>
                  </a:lnTo>
                  <a:lnTo>
                    <a:pt x="382100" y="97716"/>
                  </a:lnTo>
                  <a:lnTo>
                    <a:pt x="393463" y="102261"/>
                  </a:lnTo>
                  <a:lnTo>
                    <a:pt x="397681" y="102261"/>
                  </a:lnTo>
                  <a:lnTo>
                    <a:pt x="404825" y="102261"/>
                  </a:lnTo>
                  <a:lnTo>
                    <a:pt x="420732" y="113624"/>
                  </a:lnTo>
                  <a:lnTo>
                    <a:pt x="475271" y="124986"/>
                  </a:lnTo>
                  <a:lnTo>
                    <a:pt x="452547" y="161345"/>
                  </a:lnTo>
                  <a:lnTo>
                    <a:pt x="448002" y="204522"/>
                  </a:lnTo>
                  <a:lnTo>
                    <a:pt x="436639" y="211340"/>
                  </a:lnTo>
                  <a:lnTo>
                    <a:pt x="432472" y="209554"/>
                  </a:lnTo>
                  <a:lnTo>
                    <a:pt x="429495" y="211340"/>
                  </a:lnTo>
                  <a:lnTo>
                    <a:pt x="421729" y="208011"/>
                  </a:lnTo>
                  <a:lnTo>
                    <a:pt x="425277" y="220430"/>
                  </a:lnTo>
                  <a:lnTo>
                    <a:pt x="398008" y="247699"/>
                  </a:lnTo>
                  <a:lnTo>
                    <a:pt x="398008" y="269866"/>
                  </a:lnTo>
                  <a:lnTo>
                    <a:pt x="406771" y="263607"/>
                  </a:lnTo>
                  <a:lnTo>
                    <a:pt x="408409" y="267539"/>
                  </a:lnTo>
                  <a:lnTo>
                    <a:pt x="413915" y="263607"/>
                  </a:lnTo>
                  <a:lnTo>
                    <a:pt x="425277" y="290876"/>
                  </a:lnTo>
                  <a:lnTo>
                    <a:pt x="425277" y="302239"/>
                  </a:lnTo>
                  <a:lnTo>
                    <a:pt x="436639" y="322691"/>
                  </a:lnTo>
                  <a:lnTo>
                    <a:pt x="425277" y="338598"/>
                  </a:lnTo>
                  <a:lnTo>
                    <a:pt x="432094" y="381775"/>
                  </a:lnTo>
                  <a:lnTo>
                    <a:pt x="445403" y="381775"/>
                  </a:lnTo>
                  <a:lnTo>
                    <a:pt x="452547" y="381775"/>
                  </a:lnTo>
                  <a:lnTo>
                    <a:pt x="448002" y="409045"/>
                  </a:lnTo>
                  <a:lnTo>
                    <a:pt x="413915" y="436314"/>
                  </a:lnTo>
                  <a:lnTo>
                    <a:pt x="408002" y="435329"/>
                  </a:lnTo>
                  <a:lnTo>
                    <a:pt x="406771" y="436314"/>
                  </a:lnTo>
                  <a:lnTo>
                    <a:pt x="342566" y="425613"/>
                  </a:lnTo>
                  <a:lnTo>
                    <a:pt x="291202" y="436314"/>
                  </a:lnTo>
                  <a:lnTo>
                    <a:pt x="286657" y="468129"/>
                  </a:lnTo>
                  <a:lnTo>
                    <a:pt x="243480" y="474946"/>
                  </a:lnTo>
                  <a:lnTo>
                    <a:pt x="241832" y="474078"/>
                  </a:lnTo>
                  <a:lnTo>
                    <a:pt x="236336" y="474946"/>
                  </a:lnTo>
                  <a:lnTo>
                    <a:pt x="197840" y="454685"/>
                  </a:lnTo>
                  <a:lnTo>
                    <a:pt x="188941" y="463584"/>
                  </a:lnTo>
                  <a:lnTo>
                    <a:pt x="183540" y="461841"/>
                  </a:lnTo>
                  <a:lnTo>
                    <a:pt x="181797" y="463584"/>
                  </a:lnTo>
                  <a:lnTo>
                    <a:pt x="111351" y="440859"/>
                  </a:lnTo>
                  <a:lnTo>
                    <a:pt x="95444" y="420407"/>
                  </a:lnTo>
                  <a:lnTo>
                    <a:pt x="118168" y="388592"/>
                  </a:lnTo>
                  <a:lnTo>
                    <a:pt x="122713" y="286331"/>
                  </a:lnTo>
                  <a:lnTo>
                    <a:pt x="86354" y="231792"/>
                  </a:lnTo>
                  <a:lnTo>
                    <a:pt x="59084" y="204522"/>
                  </a:lnTo>
                  <a:lnTo>
                    <a:pt x="4545" y="184070"/>
                  </a:lnTo>
                  <a:lnTo>
                    <a:pt x="0" y="140893"/>
                  </a:lnTo>
                  <a:lnTo>
                    <a:pt x="47722" y="136348"/>
                  </a:lnTo>
                  <a:lnTo>
                    <a:pt x="50453" y="136769"/>
                  </a:lnTo>
                  <a:lnTo>
                    <a:pt x="54866" y="136348"/>
                  </a:lnTo>
                  <a:lnTo>
                    <a:pt x="106604" y="144308"/>
                  </a:lnTo>
                  <a:lnTo>
                    <a:pt x="95444" y="81809"/>
                  </a:lnTo>
                  <a:lnTo>
                    <a:pt x="103778" y="88477"/>
                  </a:lnTo>
                  <a:lnTo>
                    <a:pt x="102588" y="81809"/>
                  </a:lnTo>
                  <a:lnTo>
                    <a:pt x="134013" y="106949"/>
                  </a:lnTo>
                  <a:lnTo>
                    <a:pt x="220429" y="65902"/>
                  </a:lnTo>
                  <a:lnTo>
                    <a:pt x="229519" y="1590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dirty="0"/>
            </a:p>
          </p:txBody>
        </p:sp>
        <p:sp>
          <p:nvSpPr>
            <p:cNvPr id="401" name="Freeform 400"/>
            <p:cNvSpPr>
              <a:spLocks/>
            </p:cNvSpPr>
            <p:nvPr/>
          </p:nvSpPr>
          <p:spPr bwMode="auto">
            <a:xfrm>
              <a:off x="4486706" y="2179201"/>
              <a:ext cx="111143" cy="122552"/>
            </a:xfrm>
            <a:custGeom>
              <a:avLst/>
              <a:gdLst>
                <a:gd name="connsiteX0" fmla="*/ 102261 w 148190"/>
                <a:gd name="connsiteY0" fmla="*/ 0 h 163402"/>
                <a:gd name="connsiteX1" fmla="*/ 129531 w 148190"/>
                <a:gd name="connsiteY1" fmla="*/ 0 h 163402"/>
                <a:gd name="connsiteX2" fmla="*/ 132831 w 148190"/>
                <a:gd name="connsiteY2" fmla="*/ 6601 h 163402"/>
                <a:gd name="connsiteX3" fmla="*/ 136828 w 148190"/>
                <a:gd name="connsiteY3" fmla="*/ 6601 h 163402"/>
                <a:gd name="connsiteX4" fmla="*/ 148190 w 148190"/>
                <a:gd name="connsiteY4" fmla="*/ 29326 h 163402"/>
                <a:gd name="connsiteX5" fmla="*/ 136828 w 148190"/>
                <a:gd name="connsiteY5" fmla="*/ 81593 h 163402"/>
                <a:gd name="connsiteX6" fmla="*/ 125466 w 148190"/>
                <a:gd name="connsiteY6" fmla="*/ 104318 h 163402"/>
                <a:gd name="connsiteX7" fmla="*/ 105013 w 148190"/>
                <a:gd name="connsiteY7" fmla="*/ 104318 h 163402"/>
                <a:gd name="connsiteX8" fmla="*/ 109558 w 148190"/>
                <a:gd name="connsiteY8" fmla="*/ 163402 h 163402"/>
                <a:gd name="connsiteX9" fmla="*/ 93651 w 148190"/>
                <a:gd name="connsiteY9" fmla="*/ 152040 h 163402"/>
                <a:gd name="connsiteX10" fmla="*/ 88790 w 148190"/>
                <a:gd name="connsiteY10" fmla="*/ 147179 h 163402"/>
                <a:gd name="connsiteX11" fmla="*/ 86354 w 148190"/>
                <a:gd name="connsiteY11" fmla="*/ 145439 h 163402"/>
                <a:gd name="connsiteX12" fmla="*/ 65917 w 148190"/>
                <a:gd name="connsiteY12" fmla="*/ 125002 h 163402"/>
                <a:gd name="connsiteX13" fmla="*/ 34567 w 148190"/>
                <a:gd name="connsiteY13" fmla="*/ 140677 h 163402"/>
                <a:gd name="connsiteX14" fmla="*/ 7297 w 148190"/>
                <a:gd name="connsiteY14" fmla="*/ 136132 h 163402"/>
                <a:gd name="connsiteX15" fmla="*/ 13510 w 148190"/>
                <a:gd name="connsiteY15" fmla="*/ 131783 h 163402"/>
                <a:gd name="connsiteX16" fmla="*/ 0 w 148190"/>
                <a:gd name="connsiteY16" fmla="*/ 129531 h 163402"/>
                <a:gd name="connsiteX17" fmla="*/ 22725 w 148190"/>
                <a:gd name="connsiteY17" fmla="*/ 113624 h 163402"/>
                <a:gd name="connsiteX18" fmla="*/ 54539 w 148190"/>
                <a:gd name="connsiteY18" fmla="*/ 22725 h 163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8190" h="163402">
                  <a:moveTo>
                    <a:pt x="102261" y="0"/>
                  </a:moveTo>
                  <a:lnTo>
                    <a:pt x="129531" y="0"/>
                  </a:lnTo>
                  <a:lnTo>
                    <a:pt x="132831" y="6601"/>
                  </a:lnTo>
                  <a:lnTo>
                    <a:pt x="136828" y="6601"/>
                  </a:lnTo>
                  <a:lnTo>
                    <a:pt x="148190" y="29326"/>
                  </a:lnTo>
                  <a:lnTo>
                    <a:pt x="136828" y="81593"/>
                  </a:lnTo>
                  <a:lnTo>
                    <a:pt x="125466" y="104318"/>
                  </a:lnTo>
                  <a:lnTo>
                    <a:pt x="105013" y="104318"/>
                  </a:lnTo>
                  <a:lnTo>
                    <a:pt x="109558" y="163402"/>
                  </a:lnTo>
                  <a:lnTo>
                    <a:pt x="93651" y="152040"/>
                  </a:lnTo>
                  <a:lnTo>
                    <a:pt x="88790" y="147179"/>
                  </a:lnTo>
                  <a:lnTo>
                    <a:pt x="86354" y="145439"/>
                  </a:lnTo>
                  <a:lnTo>
                    <a:pt x="65917" y="125002"/>
                  </a:lnTo>
                  <a:lnTo>
                    <a:pt x="34567" y="140677"/>
                  </a:lnTo>
                  <a:lnTo>
                    <a:pt x="7297" y="136132"/>
                  </a:lnTo>
                  <a:lnTo>
                    <a:pt x="13510" y="131783"/>
                  </a:lnTo>
                  <a:lnTo>
                    <a:pt x="0" y="129531"/>
                  </a:lnTo>
                  <a:lnTo>
                    <a:pt x="22725" y="113624"/>
                  </a:lnTo>
                  <a:lnTo>
                    <a:pt x="54539"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9" name="Freeform 398"/>
            <p:cNvSpPr>
              <a:spLocks/>
            </p:cNvSpPr>
            <p:nvPr/>
          </p:nvSpPr>
          <p:spPr bwMode="auto">
            <a:xfrm>
              <a:off x="4563403" y="2426332"/>
              <a:ext cx="121010" cy="87249"/>
            </a:xfrm>
            <a:custGeom>
              <a:avLst/>
              <a:gdLst>
                <a:gd name="connsiteX0" fmla="*/ 93172 w 161346"/>
                <a:gd name="connsiteY0" fmla="*/ 0 h 116332"/>
                <a:gd name="connsiteX1" fmla="*/ 129532 w 161346"/>
                <a:gd name="connsiteY1" fmla="*/ 15908 h 116332"/>
                <a:gd name="connsiteX2" fmla="*/ 129532 w 161346"/>
                <a:gd name="connsiteY2" fmla="*/ 20453 h 116332"/>
                <a:gd name="connsiteX3" fmla="*/ 128267 w 161346"/>
                <a:gd name="connsiteY3" fmla="*/ 24879 h 116332"/>
                <a:gd name="connsiteX4" fmla="*/ 129532 w 161346"/>
                <a:gd name="connsiteY4" fmla="*/ 25433 h 116332"/>
                <a:gd name="connsiteX5" fmla="*/ 129532 w 161346"/>
                <a:gd name="connsiteY5" fmla="*/ 29978 h 116332"/>
                <a:gd name="connsiteX6" fmla="*/ 127335 w 161346"/>
                <a:gd name="connsiteY6" fmla="*/ 37665 h 116332"/>
                <a:gd name="connsiteX7" fmla="*/ 145439 w 161346"/>
                <a:gd name="connsiteY7" fmla="*/ 47722 h 116332"/>
                <a:gd name="connsiteX8" fmla="*/ 161346 w 161346"/>
                <a:gd name="connsiteY8" fmla="*/ 47722 h 116332"/>
                <a:gd name="connsiteX9" fmla="*/ 159230 w 161346"/>
                <a:gd name="connsiteY9" fmla="*/ 57247 h 116332"/>
                <a:gd name="connsiteX10" fmla="*/ 161346 w 161346"/>
                <a:gd name="connsiteY10" fmla="*/ 57247 h 116332"/>
                <a:gd name="connsiteX11" fmla="*/ 156801 w 161346"/>
                <a:gd name="connsiteY11" fmla="*/ 77700 h 116332"/>
                <a:gd name="connsiteX12" fmla="*/ 145439 w 161346"/>
                <a:gd name="connsiteY12" fmla="*/ 89062 h 116332"/>
                <a:gd name="connsiteX13" fmla="*/ 113624 w 161346"/>
                <a:gd name="connsiteY13" fmla="*/ 77700 h 116332"/>
                <a:gd name="connsiteX14" fmla="*/ 109079 w 161346"/>
                <a:gd name="connsiteY14" fmla="*/ 104970 h 116332"/>
                <a:gd name="connsiteX15" fmla="*/ 93172 w 161346"/>
                <a:gd name="connsiteY15" fmla="*/ 104970 h 116332"/>
                <a:gd name="connsiteX16" fmla="*/ 81809 w 161346"/>
                <a:gd name="connsiteY16" fmla="*/ 93607 h 116332"/>
                <a:gd name="connsiteX17" fmla="*/ 65902 w 161346"/>
                <a:gd name="connsiteY17" fmla="*/ 111787 h 116332"/>
                <a:gd name="connsiteX18" fmla="*/ 43177 w 161346"/>
                <a:gd name="connsiteY18" fmla="*/ 116332 h 116332"/>
                <a:gd name="connsiteX19" fmla="*/ 27270 w 161346"/>
                <a:gd name="connsiteY19" fmla="*/ 104970 h 116332"/>
                <a:gd name="connsiteX20" fmla="*/ 15908 w 161346"/>
                <a:gd name="connsiteY20" fmla="*/ 77700 h 116332"/>
                <a:gd name="connsiteX21" fmla="*/ 0 w 161346"/>
                <a:gd name="connsiteY21" fmla="*/ 89062 h 116332"/>
                <a:gd name="connsiteX22" fmla="*/ 0 w 161346"/>
                <a:gd name="connsiteY22" fmla="*/ 79537 h 116332"/>
                <a:gd name="connsiteX23" fmla="*/ 0 w 161346"/>
                <a:gd name="connsiteY23" fmla="*/ 61792 h 116332"/>
                <a:gd name="connsiteX24" fmla="*/ 0 w 161346"/>
                <a:gd name="connsiteY24" fmla="*/ 52267 h 116332"/>
                <a:gd name="connsiteX25" fmla="*/ 27270 w 161346"/>
                <a:gd name="connsiteY25" fmla="*/ 24998 h 116332"/>
                <a:gd name="connsiteX26" fmla="*/ 27270 w 161346"/>
                <a:gd name="connsiteY26" fmla="*/ 18615 h 116332"/>
                <a:gd name="connsiteX27" fmla="*/ 27270 w 161346"/>
                <a:gd name="connsiteY27" fmla="*/ 9090 h 116332"/>
                <a:gd name="connsiteX28" fmla="*/ 43177 w 161346"/>
                <a:gd name="connsiteY28" fmla="*/ 15908 h 116332"/>
                <a:gd name="connsiteX29" fmla="*/ 54540 w 161346"/>
                <a:gd name="connsiteY29" fmla="*/ 9090 h 116332"/>
                <a:gd name="connsiteX30" fmla="*/ 81809 w 161346"/>
                <a:gd name="connsiteY30" fmla="*/ 9090 h 11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1346" h="116332">
                  <a:moveTo>
                    <a:pt x="93172" y="0"/>
                  </a:moveTo>
                  <a:lnTo>
                    <a:pt x="129532" y="15908"/>
                  </a:lnTo>
                  <a:lnTo>
                    <a:pt x="129532" y="20453"/>
                  </a:lnTo>
                  <a:lnTo>
                    <a:pt x="128267" y="24879"/>
                  </a:lnTo>
                  <a:lnTo>
                    <a:pt x="129532" y="25433"/>
                  </a:lnTo>
                  <a:lnTo>
                    <a:pt x="129532" y="29978"/>
                  </a:lnTo>
                  <a:lnTo>
                    <a:pt x="127335" y="37665"/>
                  </a:lnTo>
                  <a:lnTo>
                    <a:pt x="145439" y="47722"/>
                  </a:lnTo>
                  <a:lnTo>
                    <a:pt x="161346" y="47722"/>
                  </a:lnTo>
                  <a:lnTo>
                    <a:pt x="159230" y="57247"/>
                  </a:lnTo>
                  <a:lnTo>
                    <a:pt x="161346" y="57247"/>
                  </a:lnTo>
                  <a:lnTo>
                    <a:pt x="156801" y="77700"/>
                  </a:lnTo>
                  <a:lnTo>
                    <a:pt x="145439" y="89062"/>
                  </a:lnTo>
                  <a:lnTo>
                    <a:pt x="113624" y="77700"/>
                  </a:lnTo>
                  <a:lnTo>
                    <a:pt x="109079" y="104970"/>
                  </a:lnTo>
                  <a:lnTo>
                    <a:pt x="93172" y="104970"/>
                  </a:lnTo>
                  <a:lnTo>
                    <a:pt x="81809" y="93607"/>
                  </a:lnTo>
                  <a:lnTo>
                    <a:pt x="65902" y="111787"/>
                  </a:lnTo>
                  <a:lnTo>
                    <a:pt x="43177" y="116332"/>
                  </a:lnTo>
                  <a:lnTo>
                    <a:pt x="27270" y="104970"/>
                  </a:lnTo>
                  <a:lnTo>
                    <a:pt x="15908" y="77700"/>
                  </a:lnTo>
                  <a:lnTo>
                    <a:pt x="0" y="89062"/>
                  </a:lnTo>
                  <a:lnTo>
                    <a:pt x="0" y="79537"/>
                  </a:lnTo>
                  <a:lnTo>
                    <a:pt x="0" y="61792"/>
                  </a:lnTo>
                  <a:lnTo>
                    <a:pt x="0" y="52267"/>
                  </a:lnTo>
                  <a:lnTo>
                    <a:pt x="27270" y="24998"/>
                  </a:lnTo>
                  <a:lnTo>
                    <a:pt x="27270" y="18615"/>
                  </a:lnTo>
                  <a:lnTo>
                    <a:pt x="27270" y="9090"/>
                  </a:lnTo>
                  <a:lnTo>
                    <a:pt x="43177" y="15908"/>
                  </a:lnTo>
                  <a:lnTo>
                    <a:pt x="54540" y="9090"/>
                  </a:lnTo>
                  <a:lnTo>
                    <a:pt x="81809" y="909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6" name="Freeform 395"/>
            <p:cNvSpPr>
              <a:spLocks/>
            </p:cNvSpPr>
            <p:nvPr/>
          </p:nvSpPr>
          <p:spPr bwMode="auto">
            <a:xfrm>
              <a:off x="4979265" y="2039283"/>
              <a:ext cx="153392" cy="119468"/>
            </a:xfrm>
            <a:custGeom>
              <a:avLst/>
              <a:gdLst>
                <a:gd name="connsiteX0" fmla="*/ 43177 w 204522"/>
                <a:gd name="connsiteY0" fmla="*/ 0 h 159290"/>
                <a:gd name="connsiteX1" fmla="*/ 102261 w 204522"/>
                <a:gd name="connsiteY1" fmla="*/ 4545 h 159290"/>
                <a:gd name="connsiteX2" fmla="*/ 140893 w 204522"/>
                <a:gd name="connsiteY2" fmla="*/ 0 h 159290"/>
                <a:gd name="connsiteX3" fmla="*/ 145438 w 204522"/>
                <a:gd name="connsiteY3" fmla="*/ 15907 h 159290"/>
                <a:gd name="connsiteX4" fmla="*/ 161345 w 204522"/>
                <a:gd name="connsiteY4" fmla="*/ 15907 h 159290"/>
                <a:gd name="connsiteX5" fmla="*/ 199977 w 204522"/>
                <a:gd name="connsiteY5" fmla="*/ 47722 h 159290"/>
                <a:gd name="connsiteX6" fmla="*/ 204522 w 204522"/>
                <a:gd name="connsiteY6" fmla="*/ 74992 h 159290"/>
                <a:gd name="connsiteX7" fmla="*/ 203805 w 204522"/>
                <a:gd name="connsiteY7" fmla="*/ 75452 h 159290"/>
                <a:gd name="connsiteX8" fmla="*/ 204522 w 204522"/>
                <a:gd name="connsiteY8" fmla="*/ 79754 h 159290"/>
                <a:gd name="connsiteX9" fmla="*/ 172708 w 204522"/>
                <a:gd name="connsiteY9" fmla="*/ 100206 h 159290"/>
                <a:gd name="connsiteX10" fmla="*/ 161345 w 204522"/>
                <a:gd name="connsiteY10" fmla="*/ 138838 h 159290"/>
                <a:gd name="connsiteX11" fmla="*/ 122713 w 204522"/>
                <a:gd name="connsiteY11" fmla="*/ 159290 h 159290"/>
                <a:gd name="connsiteX12" fmla="*/ 86354 w 204522"/>
                <a:gd name="connsiteY12" fmla="*/ 159290 h 159290"/>
                <a:gd name="connsiteX13" fmla="*/ 81809 w 204522"/>
                <a:gd name="connsiteY13" fmla="*/ 143383 h 159290"/>
                <a:gd name="connsiteX14" fmla="*/ 59084 w 204522"/>
                <a:gd name="connsiteY14" fmla="*/ 134293 h 159290"/>
                <a:gd name="connsiteX15" fmla="*/ 59084 w 204522"/>
                <a:gd name="connsiteY15" fmla="*/ 129531 h 159290"/>
                <a:gd name="connsiteX16" fmla="*/ 59084 w 204522"/>
                <a:gd name="connsiteY16" fmla="*/ 116113 h 159290"/>
                <a:gd name="connsiteX17" fmla="*/ 59084 w 204522"/>
                <a:gd name="connsiteY17" fmla="*/ 111351 h 159290"/>
                <a:gd name="connsiteX18" fmla="*/ 59084 w 204522"/>
                <a:gd name="connsiteY18" fmla="*/ 100206 h 159290"/>
                <a:gd name="connsiteX19" fmla="*/ 43177 w 204522"/>
                <a:gd name="connsiteY19" fmla="*/ 91116 h 159290"/>
                <a:gd name="connsiteX20" fmla="*/ 4545 w 204522"/>
                <a:gd name="connsiteY20" fmla="*/ 79754 h 159290"/>
                <a:gd name="connsiteX21" fmla="*/ 0 w 204522"/>
                <a:gd name="connsiteY21" fmla="*/ 25214 h 159290"/>
                <a:gd name="connsiteX22" fmla="*/ 382 w 204522"/>
                <a:gd name="connsiteY22" fmla="*/ 25034 h 159290"/>
                <a:gd name="connsiteX23" fmla="*/ 0 w 204522"/>
                <a:gd name="connsiteY23" fmla="*/ 20452 h 15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4522" h="159290">
                  <a:moveTo>
                    <a:pt x="43177" y="0"/>
                  </a:moveTo>
                  <a:lnTo>
                    <a:pt x="102261" y="4545"/>
                  </a:lnTo>
                  <a:lnTo>
                    <a:pt x="140893" y="0"/>
                  </a:lnTo>
                  <a:lnTo>
                    <a:pt x="145438" y="15907"/>
                  </a:lnTo>
                  <a:lnTo>
                    <a:pt x="161345" y="15907"/>
                  </a:lnTo>
                  <a:lnTo>
                    <a:pt x="199977" y="47722"/>
                  </a:lnTo>
                  <a:lnTo>
                    <a:pt x="204522" y="74992"/>
                  </a:lnTo>
                  <a:lnTo>
                    <a:pt x="203805" y="75452"/>
                  </a:lnTo>
                  <a:lnTo>
                    <a:pt x="204522" y="79754"/>
                  </a:lnTo>
                  <a:lnTo>
                    <a:pt x="172708" y="100206"/>
                  </a:lnTo>
                  <a:lnTo>
                    <a:pt x="161345" y="138838"/>
                  </a:lnTo>
                  <a:lnTo>
                    <a:pt x="122713" y="159290"/>
                  </a:lnTo>
                  <a:lnTo>
                    <a:pt x="86354" y="159290"/>
                  </a:lnTo>
                  <a:lnTo>
                    <a:pt x="81809" y="143383"/>
                  </a:lnTo>
                  <a:lnTo>
                    <a:pt x="59084" y="134293"/>
                  </a:lnTo>
                  <a:lnTo>
                    <a:pt x="59084" y="129531"/>
                  </a:lnTo>
                  <a:lnTo>
                    <a:pt x="59084" y="116113"/>
                  </a:lnTo>
                  <a:lnTo>
                    <a:pt x="59084" y="111351"/>
                  </a:lnTo>
                  <a:lnTo>
                    <a:pt x="59084" y="100206"/>
                  </a:lnTo>
                  <a:lnTo>
                    <a:pt x="43177" y="91116"/>
                  </a:lnTo>
                  <a:lnTo>
                    <a:pt x="4545" y="79754"/>
                  </a:lnTo>
                  <a:lnTo>
                    <a:pt x="0" y="25214"/>
                  </a:lnTo>
                  <a:lnTo>
                    <a:pt x="382" y="25034"/>
                  </a:lnTo>
                  <a:lnTo>
                    <a:pt x="0"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2" name="Freeform 391"/>
            <p:cNvSpPr>
              <a:spLocks/>
            </p:cNvSpPr>
            <p:nvPr/>
          </p:nvSpPr>
          <p:spPr bwMode="auto">
            <a:xfrm>
              <a:off x="4157768" y="2821741"/>
              <a:ext cx="570957" cy="573070"/>
            </a:xfrm>
            <a:custGeom>
              <a:avLst/>
              <a:gdLst>
                <a:gd name="connsiteX0" fmla="*/ 547664 w 761276"/>
                <a:gd name="connsiteY0" fmla="*/ 0 h 764093"/>
                <a:gd name="connsiteX1" fmla="*/ 590841 w 761276"/>
                <a:gd name="connsiteY1" fmla="*/ 0 h 764093"/>
                <a:gd name="connsiteX2" fmla="*/ 599931 w 761276"/>
                <a:gd name="connsiteY2" fmla="*/ 9090 h 764093"/>
                <a:gd name="connsiteX3" fmla="*/ 627201 w 761276"/>
                <a:gd name="connsiteY3" fmla="*/ 9090 h 764093"/>
                <a:gd name="connsiteX4" fmla="*/ 624819 w 761276"/>
                <a:gd name="connsiteY4" fmla="*/ 20997 h 764093"/>
                <a:gd name="connsiteX5" fmla="*/ 627201 w 761276"/>
                <a:gd name="connsiteY5" fmla="*/ 20997 h 764093"/>
                <a:gd name="connsiteX6" fmla="*/ 623477 w 761276"/>
                <a:gd name="connsiteY6" fmla="*/ 39616 h 764093"/>
                <a:gd name="connsiteX7" fmla="*/ 627201 w 761276"/>
                <a:gd name="connsiteY7" fmla="*/ 74991 h 764093"/>
                <a:gd name="connsiteX8" fmla="*/ 626319 w 761276"/>
                <a:gd name="connsiteY8" fmla="*/ 78519 h 764093"/>
                <a:gd name="connsiteX9" fmla="*/ 627201 w 761276"/>
                <a:gd name="connsiteY9" fmla="*/ 86898 h 764093"/>
                <a:gd name="connsiteX10" fmla="*/ 618111 w 761276"/>
                <a:gd name="connsiteY10" fmla="*/ 123258 h 764093"/>
                <a:gd name="connsiteX11" fmla="*/ 596838 w 761276"/>
                <a:gd name="connsiteY11" fmla="*/ 148785 h 764093"/>
                <a:gd name="connsiteX12" fmla="*/ 599931 w 761276"/>
                <a:gd name="connsiteY12" fmla="*/ 170435 h 764093"/>
                <a:gd name="connsiteX13" fmla="*/ 627201 w 761276"/>
                <a:gd name="connsiteY13" fmla="*/ 197705 h 764093"/>
                <a:gd name="connsiteX14" fmla="*/ 627201 w 761276"/>
                <a:gd name="connsiteY14" fmla="*/ 209067 h 764093"/>
                <a:gd name="connsiteX15" fmla="*/ 654470 w 761276"/>
                <a:gd name="connsiteY15" fmla="*/ 224974 h 764093"/>
                <a:gd name="connsiteX16" fmla="*/ 665833 w 761276"/>
                <a:gd name="connsiteY16" fmla="*/ 299966 h 764093"/>
                <a:gd name="connsiteX17" fmla="*/ 681740 w 761276"/>
                <a:gd name="connsiteY17" fmla="*/ 338597 h 764093"/>
                <a:gd name="connsiteX18" fmla="*/ 681740 w 761276"/>
                <a:gd name="connsiteY18" fmla="*/ 350504 h 764093"/>
                <a:gd name="connsiteX19" fmla="*/ 681740 w 761276"/>
                <a:gd name="connsiteY19" fmla="*/ 359050 h 764093"/>
                <a:gd name="connsiteX20" fmla="*/ 681740 w 761276"/>
                <a:gd name="connsiteY20" fmla="*/ 370957 h 764093"/>
                <a:gd name="connsiteX21" fmla="*/ 677195 w 761276"/>
                <a:gd name="connsiteY21" fmla="*/ 402771 h 764093"/>
                <a:gd name="connsiteX22" fmla="*/ 677195 w 761276"/>
                <a:gd name="connsiteY22" fmla="*/ 406771 h 764093"/>
                <a:gd name="connsiteX23" fmla="*/ 677195 w 761276"/>
                <a:gd name="connsiteY23" fmla="*/ 418678 h 764093"/>
                <a:gd name="connsiteX24" fmla="*/ 672001 w 761276"/>
                <a:gd name="connsiteY24" fmla="*/ 435991 h 764093"/>
                <a:gd name="connsiteX25" fmla="*/ 677195 w 761276"/>
                <a:gd name="connsiteY25" fmla="*/ 456766 h 764093"/>
                <a:gd name="connsiteX26" fmla="*/ 674753 w 761276"/>
                <a:gd name="connsiteY26" fmla="*/ 458903 h 764093"/>
                <a:gd name="connsiteX27" fmla="*/ 677195 w 761276"/>
                <a:gd name="connsiteY27" fmla="*/ 468673 h 764093"/>
                <a:gd name="connsiteX28" fmla="*/ 664249 w 761276"/>
                <a:gd name="connsiteY28" fmla="*/ 480001 h 764093"/>
                <a:gd name="connsiteX29" fmla="*/ 681740 w 761276"/>
                <a:gd name="connsiteY29" fmla="*/ 504488 h 764093"/>
                <a:gd name="connsiteX30" fmla="*/ 686285 w 761276"/>
                <a:gd name="connsiteY30" fmla="*/ 520395 h 764093"/>
                <a:gd name="connsiteX31" fmla="*/ 697647 w 761276"/>
                <a:gd name="connsiteY31" fmla="*/ 543119 h 764093"/>
                <a:gd name="connsiteX32" fmla="*/ 713554 w 761276"/>
                <a:gd name="connsiteY32" fmla="*/ 536302 h 764093"/>
                <a:gd name="connsiteX33" fmla="*/ 745369 w 761276"/>
                <a:gd name="connsiteY33" fmla="*/ 552209 h 764093"/>
                <a:gd name="connsiteX34" fmla="*/ 761276 w 761276"/>
                <a:gd name="connsiteY34" fmla="*/ 579479 h 764093"/>
                <a:gd name="connsiteX35" fmla="*/ 756107 w 761276"/>
                <a:gd name="connsiteY35" fmla="*/ 582525 h 764093"/>
                <a:gd name="connsiteX36" fmla="*/ 761276 w 761276"/>
                <a:gd name="connsiteY36" fmla="*/ 591386 h 764093"/>
                <a:gd name="connsiteX37" fmla="*/ 634018 w 761276"/>
                <a:gd name="connsiteY37" fmla="*/ 666377 h 764093"/>
                <a:gd name="connsiteX38" fmla="*/ 531757 w 761276"/>
                <a:gd name="connsiteY38" fmla="*/ 748186 h 764093"/>
                <a:gd name="connsiteX39" fmla="*/ 477218 w 761276"/>
                <a:gd name="connsiteY39" fmla="*/ 759548 h 764093"/>
                <a:gd name="connsiteX40" fmla="*/ 434041 w 761276"/>
                <a:gd name="connsiteY40" fmla="*/ 764093 h 764093"/>
                <a:gd name="connsiteX41" fmla="*/ 434041 w 761276"/>
                <a:gd name="connsiteY41" fmla="*/ 752186 h 764093"/>
                <a:gd name="connsiteX42" fmla="*/ 434041 w 761276"/>
                <a:gd name="connsiteY42" fmla="*/ 741369 h 764093"/>
                <a:gd name="connsiteX43" fmla="*/ 418134 w 761276"/>
                <a:gd name="connsiteY43" fmla="*/ 736824 h 764093"/>
                <a:gd name="connsiteX44" fmla="*/ 397682 w 761276"/>
                <a:gd name="connsiteY44" fmla="*/ 720916 h 764093"/>
                <a:gd name="connsiteX45" fmla="*/ 386319 w 761276"/>
                <a:gd name="connsiteY45" fmla="*/ 705009 h 764093"/>
                <a:gd name="connsiteX46" fmla="*/ 261334 w 761276"/>
                <a:gd name="connsiteY46" fmla="*/ 618655 h 764093"/>
                <a:gd name="connsiteX47" fmla="*/ 138621 w 761276"/>
                <a:gd name="connsiteY47" fmla="*/ 532302 h 764093"/>
                <a:gd name="connsiteX48" fmla="*/ 0 w 761276"/>
                <a:gd name="connsiteY48" fmla="*/ 430041 h 764093"/>
                <a:gd name="connsiteX49" fmla="*/ 0 w 761276"/>
                <a:gd name="connsiteY49" fmla="*/ 425496 h 764093"/>
                <a:gd name="connsiteX50" fmla="*/ 0 w 761276"/>
                <a:gd name="connsiteY50" fmla="*/ 418678 h 764093"/>
                <a:gd name="connsiteX51" fmla="*/ 0 w 761276"/>
                <a:gd name="connsiteY51" fmla="*/ 418134 h 764093"/>
                <a:gd name="connsiteX52" fmla="*/ 0 w 761276"/>
                <a:gd name="connsiteY52" fmla="*/ 413589 h 764093"/>
                <a:gd name="connsiteX53" fmla="*/ 0 w 761276"/>
                <a:gd name="connsiteY53" fmla="*/ 406771 h 764093"/>
                <a:gd name="connsiteX54" fmla="*/ 0 w 761276"/>
                <a:gd name="connsiteY54" fmla="*/ 370957 h 764093"/>
                <a:gd name="connsiteX55" fmla="*/ 0 w 761276"/>
                <a:gd name="connsiteY55" fmla="*/ 359050 h 764093"/>
                <a:gd name="connsiteX56" fmla="*/ 59084 w 761276"/>
                <a:gd name="connsiteY56" fmla="*/ 331780 h 764093"/>
                <a:gd name="connsiteX57" fmla="*/ 95444 w 761276"/>
                <a:gd name="connsiteY57" fmla="*/ 322690 h 764093"/>
                <a:gd name="connsiteX58" fmla="*/ 127258 w 761276"/>
                <a:gd name="connsiteY58" fmla="*/ 315873 h 764093"/>
                <a:gd name="connsiteX59" fmla="*/ 138621 w 761276"/>
                <a:gd name="connsiteY59" fmla="*/ 288603 h 764093"/>
                <a:gd name="connsiteX60" fmla="*/ 181797 w 761276"/>
                <a:gd name="connsiteY60" fmla="*/ 272696 h 764093"/>
                <a:gd name="connsiteX61" fmla="*/ 181797 w 761276"/>
                <a:gd name="connsiteY61" fmla="*/ 257333 h 764093"/>
                <a:gd name="connsiteX62" fmla="*/ 181797 w 761276"/>
                <a:gd name="connsiteY62" fmla="*/ 245426 h 764093"/>
                <a:gd name="connsiteX63" fmla="*/ 209067 w 761276"/>
                <a:gd name="connsiteY63" fmla="*/ 240881 h 764093"/>
                <a:gd name="connsiteX64" fmla="*/ 224974 w 761276"/>
                <a:gd name="connsiteY64" fmla="*/ 224974 h 764093"/>
                <a:gd name="connsiteX65" fmla="*/ 272696 w 761276"/>
                <a:gd name="connsiteY65" fmla="*/ 220429 h 764093"/>
                <a:gd name="connsiteX66" fmla="*/ 276324 w 761276"/>
                <a:gd name="connsiteY66" fmla="*/ 208336 h 764093"/>
                <a:gd name="connsiteX67" fmla="*/ 268151 w 761276"/>
                <a:gd name="connsiteY67" fmla="*/ 205067 h 764093"/>
                <a:gd name="connsiteX68" fmla="*/ 256789 w 761276"/>
                <a:gd name="connsiteY68" fmla="*/ 155072 h 764093"/>
                <a:gd name="connsiteX69" fmla="*/ 252244 w 761276"/>
                <a:gd name="connsiteY69" fmla="*/ 130075 h 764093"/>
                <a:gd name="connsiteX70" fmla="*/ 240882 w 761276"/>
                <a:gd name="connsiteY70" fmla="*/ 102806 h 764093"/>
                <a:gd name="connsiteX71" fmla="*/ 244537 w 761276"/>
                <a:gd name="connsiteY71" fmla="*/ 99672 h 764093"/>
                <a:gd name="connsiteX72" fmla="*/ 240882 w 761276"/>
                <a:gd name="connsiteY72" fmla="*/ 90899 h 764093"/>
                <a:gd name="connsiteX73" fmla="*/ 272696 w 761276"/>
                <a:gd name="connsiteY73" fmla="*/ 63629 h 764093"/>
                <a:gd name="connsiteX74" fmla="*/ 315873 w 761276"/>
                <a:gd name="connsiteY74" fmla="*/ 59084 h 764093"/>
                <a:gd name="connsiteX75" fmla="*/ 338598 w 761276"/>
                <a:gd name="connsiteY75" fmla="*/ 36360 h 764093"/>
                <a:gd name="connsiteX76" fmla="*/ 374957 w 761276"/>
                <a:gd name="connsiteY76" fmla="*/ 24997 h 764093"/>
                <a:gd name="connsiteX77" fmla="*/ 434041 w 761276"/>
                <a:gd name="connsiteY77" fmla="*/ 15907 h 764093"/>
                <a:gd name="connsiteX78" fmla="*/ 497670 w 761276"/>
                <a:gd name="connsiteY78" fmla="*/ 9090 h 764093"/>
                <a:gd name="connsiteX79" fmla="*/ 515850 w 761276"/>
                <a:gd name="connsiteY79" fmla="*/ 20452 h 764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61276" h="764093">
                  <a:moveTo>
                    <a:pt x="547664" y="0"/>
                  </a:moveTo>
                  <a:lnTo>
                    <a:pt x="590841" y="0"/>
                  </a:lnTo>
                  <a:lnTo>
                    <a:pt x="599931" y="9090"/>
                  </a:lnTo>
                  <a:lnTo>
                    <a:pt x="627201" y="9090"/>
                  </a:lnTo>
                  <a:lnTo>
                    <a:pt x="624819" y="20997"/>
                  </a:lnTo>
                  <a:lnTo>
                    <a:pt x="627201" y="20997"/>
                  </a:lnTo>
                  <a:lnTo>
                    <a:pt x="623477" y="39616"/>
                  </a:lnTo>
                  <a:lnTo>
                    <a:pt x="627201" y="74991"/>
                  </a:lnTo>
                  <a:lnTo>
                    <a:pt x="626319" y="78519"/>
                  </a:lnTo>
                  <a:lnTo>
                    <a:pt x="627201" y="86898"/>
                  </a:lnTo>
                  <a:lnTo>
                    <a:pt x="618111" y="123258"/>
                  </a:lnTo>
                  <a:lnTo>
                    <a:pt x="596838" y="148785"/>
                  </a:lnTo>
                  <a:lnTo>
                    <a:pt x="599931" y="170435"/>
                  </a:lnTo>
                  <a:lnTo>
                    <a:pt x="627201" y="197705"/>
                  </a:lnTo>
                  <a:lnTo>
                    <a:pt x="627201" y="209067"/>
                  </a:lnTo>
                  <a:lnTo>
                    <a:pt x="654470" y="224974"/>
                  </a:lnTo>
                  <a:lnTo>
                    <a:pt x="665833" y="299966"/>
                  </a:lnTo>
                  <a:lnTo>
                    <a:pt x="681740" y="338597"/>
                  </a:lnTo>
                  <a:lnTo>
                    <a:pt x="681740" y="350504"/>
                  </a:lnTo>
                  <a:lnTo>
                    <a:pt x="681740" y="359050"/>
                  </a:lnTo>
                  <a:lnTo>
                    <a:pt x="681740" y="370957"/>
                  </a:lnTo>
                  <a:lnTo>
                    <a:pt x="677195" y="402771"/>
                  </a:lnTo>
                  <a:lnTo>
                    <a:pt x="677195" y="406771"/>
                  </a:lnTo>
                  <a:lnTo>
                    <a:pt x="677195" y="418678"/>
                  </a:lnTo>
                  <a:lnTo>
                    <a:pt x="672001" y="435991"/>
                  </a:lnTo>
                  <a:lnTo>
                    <a:pt x="677195" y="456766"/>
                  </a:lnTo>
                  <a:lnTo>
                    <a:pt x="674753" y="458903"/>
                  </a:lnTo>
                  <a:lnTo>
                    <a:pt x="677195" y="468673"/>
                  </a:lnTo>
                  <a:lnTo>
                    <a:pt x="664249" y="480001"/>
                  </a:lnTo>
                  <a:lnTo>
                    <a:pt x="681740" y="504488"/>
                  </a:lnTo>
                  <a:lnTo>
                    <a:pt x="686285" y="520395"/>
                  </a:lnTo>
                  <a:lnTo>
                    <a:pt x="697647" y="543119"/>
                  </a:lnTo>
                  <a:lnTo>
                    <a:pt x="713554" y="536302"/>
                  </a:lnTo>
                  <a:lnTo>
                    <a:pt x="745369" y="552209"/>
                  </a:lnTo>
                  <a:lnTo>
                    <a:pt x="761276" y="579479"/>
                  </a:lnTo>
                  <a:lnTo>
                    <a:pt x="756107" y="582525"/>
                  </a:lnTo>
                  <a:lnTo>
                    <a:pt x="761276" y="591386"/>
                  </a:lnTo>
                  <a:lnTo>
                    <a:pt x="634018" y="666377"/>
                  </a:lnTo>
                  <a:lnTo>
                    <a:pt x="531757" y="748186"/>
                  </a:lnTo>
                  <a:lnTo>
                    <a:pt x="477218" y="759548"/>
                  </a:lnTo>
                  <a:lnTo>
                    <a:pt x="434041" y="764093"/>
                  </a:lnTo>
                  <a:lnTo>
                    <a:pt x="434041" y="752186"/>
                  </a:lnTo>
                  <a:lnTo>
                    <a:pt x="434041" y="741369"/>
                  </a:lnTo>
                  <a:lnTo>
                    <a:pt x="418134" y="736824"/>
                  </a:lnTo>
                  <a:lnTo>
                    <a:pt x="397682" y="720916"/>
                  </a:lnTo>
                  <a:lnTo>
                    <a:pt x="386319" y="705009"/>
                  </a:lnTo>
                  <a:lnTo>
                    <a:pt x="261334" y="618655"/>
                  </a:lnTo>
                  <a:lnTo>
                    <a:pt x="138621" y="532302"/>
                  </a:lnTo>
                  <a:lnTo>
                    <a:pt x="0" y="430041"/>
                  </a:lnTo>
                  <a:lnTo>
                    <a:pt x="0" y="425496"/>
                  </a:lnTo>
                  <a:lnTo>
                    <a:pt x="0" y="418678"/>
                  </a:lnTo>
                  <a:lnTo>
                    <a:pt x="0" y="418134"/>
                  </a:lnTo>
                  <a:lnTo>
                    <a:pt x="0" y="413589"/>
                  </a:lnTo>
                  <a:lnTo>
                    <a:pt x="0" y="406771"/>
                  </a:lnTo>
                  <a:lnTo>
                    <a:pt x="0" y="370957"/>
                  </a:lnTo>
                  <a:lnTo>
                    <a:pt x="0" y="359050"/>
                  </a:lnTo>
                  <a:lnTo>
                    <a:pt x="59084" y="331780"/>
                  </a:lnTo>
                  <a:lnTo>
                    <a:pt x="95444" y="322690"/>
                  </a:lnTo>
                  <a:lnTo>
                    <a:pt x="127258" y="315873"/>
                  </a:lnTo>
                  <a:lnTo>
                    <a:pt x="138621" y="288603"/>
                  </a:lnTo>
                  <a:lnTo>
                    <a:pt x="181797" y="272696"/>
                  </a:lnTo>
                  <a:lnTo>
                    <a:pt x="181797" y="257333"/>
                  </a:lnTo>
                  <a:lnTo>
                    <a:pt x="181797" y="245426"/>
                  </a:lnTo>
                  <a:lnTo>
                    <a:pt x="209067" y="240881"/>
                  </a:lnTo>
                  <a:lnTo>
                    <a:pt x="224974" y="224974"/>
                  </a:lnTo>
                  <a:lnTo>
                    <a:pt x="272696" y="220429"/>
                  </a:lnTo>
                  <a:lnTo>
                    <a:pt x="276324" y="208336"/>
                  </a:lnTo>
                  <a:lnTo>
                    <a:pt x="268151" y="205067"/>
                  </a:lnTo>
                  <a:lnTo>
                    <a:pt x="256789" y="155072"/>
                  </a:lnTo>
                  <a:lnTo>
                    <a:pt x="252244" y="130075"/>
                  </a:lnTo>
                  <a:lnTo>
                    <a:pt x="240882" y="102806"/>
                  </a:lnTo>
                  <a:lnTo>
                    <a:pt x="244537" y="99672"/>
                  </a:lnTo>
                  <a:lnTo>
                    <a:pt x="240882" y="90899"/>
                  </a:lnTo>
                  <a:lnTo>
                    <a:pt x="272696" y="63629"/>
                  </a:lnTo>
                  <a:lnTo>
                    <a:pt x="315873" y="59084"/>
                  </a:lnTo>
                  <a:lnTo>
                    <a:pt x="338598" y="36360"/>
                  </a:lnTo>
                  <a:lnTo>
                    <a:pt x="374957" y="24997"/>
                  </a:lnTo>
                  <a:lnTo>
                    <a:pt x="434041" y="15907"/>
                  </a:lnTo>
                  <a:lnTo>
                    <a:pt x="497670" y="9090"/>
                  </a:lnTo>
                  <a:lnTo>
                    <a:pt x="515850"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0" name="Freeform 389"/>
            <p:cNvSpPr>
              <a:spLocks/>
            </p:cNvSpPr>
            <p:nvPr/>
          </p:nvSpPr>
          <p:spPr bwMode="auto">
            <a:xfrm>
              <a:off x="4031647" y="3639828"/>
              <a:ext cx="88789" cy="92035"/>
            </a:xfrm>
            <a:custGeom>
              <a:avLst/>
              <a:gdLst>
                <a:gd name="connsiteX0" fmla="*/ 47722 w 118385"/>
                <a:gd name="connsiteY0" fmla="*/ 0 h 122713"/>
                <a:gd name="connsiteX1" fmla="*/ 52484 w 118385"/>
                <a:gd name="connsiteY1" fmla="*/ 0 h 122713"/>
                <a:gd name="connsiteX2" fmla="*/ 74991 w 118385"/>
                <a:gd name="connsiteY2" fmla="*/ 0 h 122713"/>
                <a:gd name="connsiteX3" fmla="*/ 79753 w 118385"/>
                <a:gd name="connsiteY3" fmla="*/ 0 h 122713"/>
                <a:gd name="connsiteX4" fmla="*/ 91116 w 118385"/>
                <a:gd name="connsiteY4" fmla="*/ 15907 h 122713"/>
                <a:gd name="connsiteX5" fmla="*/ 102478 w 118385"/>
                <a:gd name="connsiteY5" fmla="*/ 31815 h 122713"/>
                <a:gd name="connsiteX6" fmla="*/ 95661 w 118385"/>
                <a:gd name="connsiteY6" fmla="*/ 43177 h 122713"/>
                <a:gd name="connsiteX7" fmla="*/ 107023 w 118385"/>
                <a:gd name="connsiteY7" fmla="*/ 54539 h 122713"/>
                <a:gd name="connsiteX8" fmla="*/ 107023 w 118385"/>
                <a:gd name="connsiteY8" fmla="*/ 63629 h 122713"/>
                <a:gd name="connsiteX9" fmla="*/ 113623 w 118385"/>
                <a:gd name="connsiteY9" fmla="*/ 63629 h 122713"/>
                <a:gd name="connsiteX10" fmla="*/ 118385 w 118385"/>
                <a:gd name="connsiteY10" fmla="*/ 63629 h 122713"/>
                <a:gd name="connsiteX11" fmla="*/ 95661 w 118385"/>
                <a:gd name="connsiteY11" fmla="*/ 81809 h 122713"/>
                <a:gd name="connsiteX12" fmla="*/ 79753 w 118385"/>
                <a:gd name="connsiteY12" fmla="*/ 102261 h 122713"/>
                <a:gd name="connsiteX13" fmla="*/ 79753 w 118385"/>
                <a:gd name="connsiteY13" fmla="*/ 113623 h 122713"/>
                <a:gd name="connsiteX14" fmla="*/ 70664 w 118385"/>
                <a:gd name="connsiteY14" fmla="*/ 122713 h 122713"/>
                <a:gd name="connsiteX15" fmla="*/ 65902 w 118385"/>
                <a:gd name="connsiteY15" fmla="*/ 122713 h 122713"/>
                <a:gd name="connsiteX16" fmla="*/ 59301 w 118385"/>
                <a:gd name="connsiteY16" fmla="*/ 122713 h 122713"/>
                <a:gd name="connsiteX17" fmla="*/ 54539 w 118385"/>
                <a:gd name="connsiteY17" fmla="*/ 122713 h 122713"/>
                <a:gd name="connsiteX18" fmla="*/ 27270 w 118385"/>
                <a:gd name="connsiteY18" fmla="*/ 106806 h 122713"/>
                <a:gd name="connsiteX19" fmla="*/ 11363 w 118385"/>
                <a:gd name="connsiteY19" fmla="*/ 86354 h 122713"/>
                <a:gd name="connsiteX20" fmla="*/ 6818 w 118385"/>
                <a:gd name="connsiteY20" fmla="*/ 74992 h 122713"/>
                <a:gd name="connsiteX21" fmla="*/ 0 w 118385"/>
                <a:gd name="connsiteY21" fmla="*/ 43177 h 122713"/>
                <a:gd name="connsiteX22" fmla="*/ 15907 w 118385"/>
                <a:gd name="connsiteY22" fmla="*/ 31815 h 122713"/>
                <a:gd name="connsiteX23" fmla="*/ 22725 w 118385"/>
                <a:gd name="connsiteY23" fmla="*/ 20452 h 122713"/>
                <a:gd name="connsiteX24" fmla="*/ 27270 w 118385"/>
                <a:gd name="connsiteY24" fmla="*/ 11363 h 122713"/>
                <a:gd name="connsiteX25" fmla="*/ 32032 w 118385"/>
                <a:gd name="connsiteY25" fmla="*/ 11363 h 122713"/>
                <a:gd name="connsiteX26" fmla="*/ 38632 w 118385"/>
                <a:gd name="connsiteY26" fmla="*/ 11363 h 12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8385" h="122713">
                  <a:moveTo>
                    <a:pt x="47722" y="0"/>
                  </a:moveTo>
                  <a:lnTo>
                    <a:pt x="52484" y="0"/>
                  </a:lnTo>
                  <a:lnTo>
                    <a:pt x="74991" y="0"/>
                  </a:lnTo>
                  <a:lnTo>
                    <a:pt x="79753" y="0"/>
                  </a:lnTo>
                  <a:lnTo>
                    <a:pt x="91116" y="15907"/>
                  </a:lnTo>
                  <a:lnTo>
                    <a:pt x="102478" y="31815"/>
                  </a:lnTo>
                  <a:lnTo>
                    <a:pt x="95661" y="43177"/>
                  </a:lnTo>
                  <a:lnTo>
                    <a:pt x="107023" y="54539"/>
                  </a:lnTo>
                  <a:lnTo>
                    <a:pt x="107023" y="63629"/>
                  </a:lnTo>
                  <a:lnTo>
                    <a:pt x="113623" y="63629"/>
                  </a:lnTo>
                  <a:lnTo>
                    <a:pt x="118385" y="63629"/>
                  </a:lnTo>
                  <a:lnTo>
                    <a:pt x="95661" y="81809"/>
                  </a:lnTo>
                  <a:lnTo>
                    <a:pt x="79753" y="102261"/>
                  </a:lnTo>
                  <a:lnTo>
                    <a:pt x="79753" y="113623"/>
                  </a:lnTo>
                  <a:lnTo>
                    <a:pt x="70664" y="122713"/>
                  </a:lnTo>
                  <a:lnTo>
                    <a:pt x="65902" y="122713"/>
                  </a:lnTo>
                  <a:lnTo>
                    <a:pt x="59301" y="122713"/>
                  </a:lnTo>
                  <a:lnTo>
                    <a:pt x="54539" y="122713"/>
                  </a:lnTo>
                  <a:lnTo>
                    <a:pt x="27270" y="106806"/>
                  </a:lnTo>
                  <a:lnTo>
                    <a:pt x="11363" y="86354"/>
                  </a:lnTo>
                  <a:lnTo>
                    <a:pt x="6818" y="74992"/>
                  </a:lnTo>
                  <a:lnTo>
                    <a:pt x="0" y="43177"/>
                  </a:lnTo>
                  <a:lnTo>
                    <a:pt x="15907" y="31815"/>
                  </a:lnTo>
                  <a:lnTo>
                    <a:pt x="22725" y="20452"/>
                  </a:lnTo>
                  <a:lnTo>
                    <a:pt x="27270" y="11363"/>
                  </a:lnTo>
                  <a:lnTo>
                    <a:pt x="32032" y="11363"/>
                  </a:lnTo>
                  <a:lnTo>
                    <a:pt x="38632"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9" name="Freeform 388"/>
            <p:cNvSpPr>
              <a:spLocks/>
            </p:cNvSpPr>
            <p:nvPr/>
          </p:nvSpPr>
          <p:spPr bwMode="auto">
            <a:xfrm>
              <a:off x="3978812" y="3571654"/>
              <a:ext cx="206390" cy="151850"/>
            </a:xfrm>
            <a:custGeom>
              <a:avLst/>
              <a:gdLst>
                <a:gd name="connsiteX0" fmla="*/ 54540 w 275186"/>
                <a:gd name="connsiteY0" fmla="*/ 0 h 202467"/>
                <a:gd name="connsiteX1" fmla="*/ 70447 w 275186"/>
                <a:gd name="connsiteY1" fmla="*/ 0 h 202467"/>
                <a:gd name="connsiteX2" fmla="*/ 97716 w 275186"/>
                <a:gd name="connsiteY2" fmla="*/ 11363 h 202467"/>
                <a:gd name="connsiteX3" fmla="*/ 102261 w 275186"/>
                <a:gd name="connsiteY3" fmla="*/ 11363 h 202467"/>
                <a:gd name="connsiteX4" fmla="*/ 109079 w 275186"/>
                <a:gd name="connsiteY4" fmla="*/ 4545 h 202467"/>
                <a:gd name="connsiteX5" fmla="*/ 129531 w 275186"/>
                <a:gd name="connsiteY5" fmla="*/ 4545 h 202467"/>
                <a:gd name="connsiteX6" fmla="*/ 136348 w 275186"/>
                <a:gd name="connsiteY6" fmla="*/ 4545 h 202467"/>
                <a:gd name="connsiteX7" fmla="*/ 136348 w 275186"/>
                <a:gd name="connsiteY7" fmla="*/ 9307 h 202467"/>
                <a:gd name="connsiteX8" fmla="*/ 141110 w 275186"/>
                <a:gd name="connsiteY8" fmla="*/ 9307 h 202467"/>
                <a:gd name="connsiteX9" fmla="*/ 141110 w 275186"/>
                <a:gd name="connsiteY9" fmla="*/ 15908 h 202467"/>
                <a:gd name="connsiteX10" fmla="*/ 152256 w 275186"/>
                <a:gd name="connsiteY10" fmla="*/ 15908 h 202467"/>
                <a:gd name="connsiteX11" fmla="*/ 156801 w 275186"/>
                <a:gd name="connsiteY11" fmla="*/ 15908 h 202467"/>
                <a:gd name="connsiteX12" fmla="*/ 168163 w 275186"/>
                <a:gd name="connsiteY12" fmla="*/ 27270 h 202467"/>
                <a:gd name="connsiteX13" fmla="*/ 184070 w 275186"/>
                <a:gd name="connsiteY13" fmla="*/ 27270 h 202467"/>
                <a:gd name="connsiteX14" fmla="*/ 195433 w 275186"/>
                <a:gd name="connsiteY14" fmla="*/ 20452 h 202467"/>
                <a:gd name="connsiteX15" fmla="*/ 204523 w 275186"/>
                <a:gd name="connsiteY15" fmla="*/ 15908 h 202467"/>
                <a:gd name="connsiteX16" fmla="*/ 215885 w 275186"/>
                <a:gd name="connsiteY16" fmla="*/ 11363 h 202467"/>
                <a:gd name="connsiteX17" fmla="*/ 220430 w 275186"/>
                <a:gd name="connsiteY17" fmla="*/ 11363 h 202467"/>
                <a:gd name="connsiteX18" fmla="*/ 227247 w 275186"/>
                <a:gd name="connsiteY18" fmla="*/ 15908 h 202467"/>
                <a:gd name="connsiteX19" fmla="*/ 228113 w 275186"/>
                <a:gd name="connsiteY19" fmla="*/ 18072 h 202467"/>
                <a:gd name="connsiteX20" fmla="*/ 232009 w 275186"/>
                <a:gd name="connsiteY20" fmla="*/ 20670 h 202467"/>
                <a:gd name="connsiteX21" fmla="*/ 236554 w 275186"/>
                <a:gd name="connsiteY21" fmla="*/ 32032 h 202467"/>
                <a:gd name="connsiteX22" fmla="*/ 252462 w 275186"/>
                <a:gd name="connsiteY22" fmla="*/ 52484 h 202467"/>
                <a:gd name="connsiteX23" fmla="*/ 247917 w 275186"/>
                <a:gd name="connsiteY23" fmla="*/ 57029 h 202467"/>
                <a:gd name="connsiteX24" fmla="*/ 245277 w 275186"/>
                <a:gd name="connsiteY24" fmla="*/ 63629 h 202467"/>
                <a:gd name="connsiteX25" fmla="*/ 247700 w 275186"/>
                <a:gd name="connsiteY25" fmla="*/ 63629 h 202467"/>
                <a:gd name="connsiteX26" fmla="*/ 254517 w 275186"/>
                <a:gd name="connsiteY26" fmla="*/ 63629 h 202467"/>
                <a:gd name="connsiteX27" fmla="*/ 252476 w 275186"/>
                <a:gd name="connsiteY27" fmla="*/ 68391 h 202467"/>
                <a:gd name="connsiteX28" fmla="*/ 259279 w 275186"/>
                <a:gd name="connsiteY28" fmla="*/ 68391 h 202467"/>
                <a:gd name="connsiteX29" fmla="*/ 252908 w 275186"/>
                <a:gd name="connsiteY29" fmla="*/ 83257 h 202467"/>
                <a:gd name="connsiteX30" fmla="*/ 263607 w 275186"/>
                <a:gd name="connsiteY30" fmla="*/ 90899 h 202467"/>
                <a:gd name="connsiteX31" fmla="*/ 261702 w 275186"/>
                <a:gd name="connsiteY31" fmla="*/ 90899 h 202467"/>
                <a:gd name="connsiteX32" fmla="*/ 268369 w 275186"/>
                <a:gd name="connsiteY32" fmla="*/ 95661 h 202467"/>
                <a:gd name="connsiteX33" fmla="*/ 259279 w 275186"/>
                <a:gd name="connsiteY33" fmla="*/ 95661 h 202467"/>
                <a:gd name="connsiteX34" fmla="*/ 259279 w 275186"/>
                <a:gd name="connsiteY34" fmla="*/ 111568 h 202467"/>
                <a:gd name="connsiteX35" fmla="*/ 263824 w 275186"/>
                <a:gd name="connsiteY35" fmla="*/ 122931 h 202467"/>
                <a:gd name="connsiteX36" fmla="*/ 275186 w 275186"/>
                <a:gd name="connsiteY36" fmla="*/ 154745 h 202467"/>
                <a:gd name="connsiteX37" fmla="*/ 259279 w 275186"/>
                <a:gd name="connsiteY37" fmla="*/ 159290 h 202467"/>
                <a:gd name="connsiteX38" fmla="*/ 259279 w 275186"/>
                <a:gd name="connsiteY38" fmla="*/ 166108 h 202467"/>
                <a:gd name="connsiteX39" fmla="*/ 259279 w 275186"/>
                <a:gd name="connsiteY39" fmla="*/ 170653 h 202467"/>
                <a:gd name="connsiteX40" fmla="*/ 259279 w 275186"/>
                <a:gd name="connsiteY40" fmla="*/ 186560 h 202467"/>
                <a:gd name="connsiteX41" fmla="*/ 252462 w 275186"/>
                <a:gd name="connsiteY41" fmla="*/ 186560 h 202467"/>
                <a:gd name="connsiteX42" fmla="*/ 243372 w 275186"/>
                <a:gd name="connsiteY42" fmla="*/ 186560 h 202467"/>
                <a:gd name="connsiteX43" fmla="*/ 232009 w 275186"/>
                <a:gd name="connsiteY43" fmla="*/ 202467 h 202467"/>
                <a:gd name="connsiteX44" fmla="*/ 220647 w 275186"/>
                <a:gd name="connsiteY44" fmla="*/ 202467 h 202467"/>
                <a:gd name="connsiteX45" fmla="*/ 218266 w 275186"/>
                <a:gd name="connsiteY45" fmla="*/ 197705 h 202467"/>
                <a:gd name="connsiteX46" fmla="*/ 215885 w 275186"/>
                <a:gd name="connsiteY46" fmla="*/ 197705 h 202467"/>
                <a:gd name="connsiteX47" fmla="*/ 211340 w 275186"/>
                <a:gd name="connsiteY47" fmla="*/ 188615 h 202467"/>
                <a:gd name="connsiteX48" fmla="*/ 211340 w 275186"/>
                <a:gd name="connsiteY48" fmla="*/ 172708 h 202467"/>
                <a:gd name="connsiteX49" fmla="*/ 202756 w 275186"/>
                <a:gd name="connsiteY49" fmla="*/ 155539 h 202467"/>
                <a:gd name="connsiteX50" fmla="*/ 193377 w 275186"/>
                <a:gd name="connsiteY50" fmla="*/ 159290 h 202467"/>
                <a:gd name="connsiteX51" fmla="*/ 188832 w 275186"/>
                <a:gd name="connsiteY51" fmla="*/ 159290 h 202467"/>
                <a:gd name="connsiteX52" fmla="*/ 177470 w 275186"/>
                <a:gd name="connsiteY52" fmla="*/ 166108 h 202467"/>
                <a:gd name="connsiteX53" fmla="*/ 177470 w 275186"/>
                <a:gd name="connsiteY53" fmla="*/ 158488 h 202467"/>
                <a:gd name="connsiteX54" fmla="*/ 172708 w 275186"/>
                <a:gd name="connsiteY54" fmla="*/ 161346 h 202467"/>
                <a:gd name="connsiteX55" fmla="*/ 172708 w 275186"/>
                <a:gd name="connsiteY55" fmla="*/ 145438 h 202467"/>
                <a:gd name="connsiteX56" fmla="*/ 166108 w 275186"/>
                <a:gd name="connsiteY56" fmla="*/ 138838 h 202467"/>
                <a:gd name="connsiteX57" fmla="*/ 166108 w 275186"/>
                <a:gd name="connsiteY57" fmla="*/ 138838 h 202467"/>
                <a:gd name="connsiteX58" fmla="*/ 161346 w 275186"/>
                <a:gd name="connsiteY58" fmla="*/ 134076 h 202467"/>
                <a:gd name="connsiteX59" fmla="*/ 168163 w 275186"/>
                <a:gd name="connsiteY59" fmla="*/ 122714 h 202467"/>
                <a:gd name="connsiteX60" fmla="*/ 156801 w 275186"/>
                <a:gd name="connsiteY60" fmla="*/ 106807 h 202467"/>
                <a:gd name="connsiteX61" fmla="*/ 150200 w 275186"/>
                <a:gd name="connsiteY61" fmla="*/ 100206 h 202467"/>
                <a:gd name="connsiteX62" fmla="*/ 122931 w 275186"/>
                <a:gd name="connsiteY62" fmla="*/ 100206 h 202467"/>
                <a:gd name="connsiteX63" fmla="*/ 113841 w 275186"/>
                <a:gd name="connsiteY63" fmla="*/ 107023 h 202467"/>
                <a:gd name="connsiteX64" fmla="*/ 102478 w 275186"/>
                <a:gd name="connsiteY64" fmla="*/ 107023 h 202467"/>
                <a:gd name="connsiteX65" fmla="*/ 97934 w 275186"/>
                <a:gd name="connsiteY65" fmla="*/ 116113 h 202467"/>
                <a:gd name="connsiteX66" fmla="*/ 91116 w 275186"/>
                <a:gd name="connsiteY66" fmla="*/ 127476 h 202467"/>
                <a:gd name="connsiteX67" fmla="*/ 75209 w 275186"/>
                <a:gd name="connsiteY67" fmla="*/ 143383 h 202467"/>
                <a:gd name="connsiteX68" fmla="*/ 71042 w 275186"/>
                <a:gd name="connsiteY68" fmla="*/ 138026 h 202467"/>
                <a:gd name="connsiteX69" fmla="*/ 70447 w 275186"/>
                <a:gd name="connsiteY69" fmla="*/ 138621 h 202467"/>
                <a:gd name="connsiteX70" fmla="*/ 54540 w 275186"/>
                <a:gd name="connsiteY70" fmla="*/ 118169 h 202467"/>
                <a:gd name="connsiteX71" fmla="*/ 43394 w 275186"/>
                <a:gd name="connsiteY71" fmla="*/ 107023 h 202467"/>
                <a:gd name="connsiteX72" fmla="*/ 32032 w 275186"/>
                <a:gd name="connsiteY72" fmla="*/ 100206 h 202467"/>
                <a:gd name="connsiteX73" fmla="*/ 22942 w 275186"/>
                <a:gd name="connsiteY73" fmla="*/ 95661 h 202467"/>
                <a:gd name="connsiteX74" fmla="*/ 22942 w 275186"/>
                <a:gd name="connsiteY74" fmla="*/ 93280 h 202467"/>
                <a:gd name="connsiteX75" fmla="*/ 18180 w 275186"/>
                <a:gd name="connsiteY75" fmla="*/ 90899 h 202467"/>
                <a:gd name="connsiteX76" fmla="*/ 18180 w 275186"/>
                <a:gd name="connsiteY76" fmla="*/ 70447 h 202467"/>
                <a:gd name="connsiteX77" fmla="*/ 16125 w 275186"/>
                <a:gd name="connsiteY77" fmla="*/ 68391 h 202467"/>
                <a:gd name="connsiteX78" fmla="*/ 4762 w 275186"/>
                <a:gd name="connsiteY78" fmla="*/ 63847 h 202467"/>
                <a:gd name="connsiteX79" fmla="*/ 7003 w 275186"/>
                <a:gd name="connsiteY79" fmla="*/ 61886 h 202467"/>
                <a:gd name="connsiteX80" fmla="*/ 0 w 275186"/>
                <a:gd name="connsiteY80" fmla="*/ 59085 h 202467"/>
                <a:gd name="connsiteX81" fmla="*/ 18180 w 275186"/>
                <a:gd name="connsiteY81" fmla="*/ 43177 h 202467"/>
                <a:gd name="connsiteX82" fmla="*/ 27270 w 275186"/>
                <a:gd name="connsiteY82" fmla="*/ 43177 h 202467"/>
                <a:gd name="connsiteX83" fmla="*/ 38632 w 275186"/>
                <a:gd name="connsiteY83" fmla="*/ 31815 h 202467"/>
                <a:gd name="connsiteX84" fmla="*/ 43177 w 275186"/>
                <a:gd name="connsiteY84" fmla="*/ 31815 h 202467"/>
                <a:gd name="connsiteX85" fmla="*/ 49995 w 275186"/>
                <a:gd name="connsiteY85" fmla="*/ 27270 h 202467"/>
                <a:gd name="connsiteX86" fmla="*/ 49995 w 275186"/>
                <a:gd name="connsiteY86" fmla="*/ 15908 h 202467"/>
                <a:gd name="connsiteX87" fmla="*/ 49995 w 275186"/>
                <a:gd name="connsiteY87" fmla="*/ 11363 h 20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5186" h="202467">
                  <a:moveTo>
                    <a:pt x="54540" y="0"/>
                  </a:moveTo>
                  <a:lnTo>
                    <a:pt x="70447" y="0"/>
                  </a:lnTo>
                  <a:lnTo>
                    <a:pt x="97716" y="11363"/>
                  </a:lnTo>
                  <a:lnTo>
                    <a:pt x="102261" y="11363"/>
                  </a:lnTo>
                  <a:lnTo>
                    <a:pt x="109079" y="4545"/>
                  </a:lnTo>
                  <a:lnTo>
                    <a:pt x="129531" y="4545"/>
                  </a:lnTo>
                  <a:lnTo>
                    <a:pt x="136348" y="4545"/>
                  </a:lnTo>
                  <a:lnTo>
                    <a:pt x="136348" y="9307"/>
                  </a:lnTo>
                  <a:lnTo>
                    <a:pt x="141110" y="9307"/>
                  </a:lnTo>
                  <a:lnTo>
                    <a:pt x="141110" y="15908"/>
                  </a:lnTo>
                  <a:lnTo>
                    <a:pt x="152256" y="15908"/>
                  </a:lnTo>
                  <a:lnTo>
                    <a:pt x="156801" y="15908"/>
                  </a:lnTo>
                  <a:lnTo>
                    <a:pt x="168163" y="27270"/>
                  </a:lnTo>
                  <a:lnTo>
                    <a:pt x="184070" y="27270"/>
                  </a:lnTo>
                  <a:lnTo>
                    <a:pt x="195433" y="20452"/>
                  </a:lnTo>
                  <a:lnTo>
                    <a:pt x="204523" y="15908"/>
                  </a:lnTo>
                  <a:lnTo>
                    <a:pt x="215885" y="11363"/>
                  </a:lnTo>
                  <a:lnTo>
                    <a:pt x="220430" y="11363"/>
                  </a:lnTo>
                  <a:lnTo>
                    <a:pt x="227247" y="15908"/>
                  </a:lnTo>
                  <a:lnTo>
                    <a:pt x="228113" y="18072"/>
                  </a:lnTo>
                  <a:lnTo>
                    <a:pt x="232009" y="20670"/>
                  </a:lnTo>
                  <a:lnTo>
                    <a:pt x="236554" y="32032"/>
                  </a:lnTo>
                  <a:lnTo>
                    <a:pt x="252462" y="52484"/>
                  </a:lnTo>
                  <a:lnTo>
                    <a:pt x="247917" y="57029"/>
                  </a:lnTo>
                  <a:lnTo>
                    <a:pt x="245277" y="63629"/>
                  </a:lnTo>
                  <a:lnTo>
                    <a:pt x="247700" y="63629"/>
                  </a:lnTo>
                  <a:lnTo>
                    <a:pt x="254517" y="63629"/>
                  </a:lnTo>
                  <a:lnTo>
                    <a:pt x="252476" y="68391"/>
                  </a:lnTo>
                  <a:lnTo>
                    <a:pt x="259279" y="68391"/>
                  </a:lnTo>
                  <a:lnTo>
                    <a:pt x="252908" y="83257"/>
                  </a:lnTo>
                  <a:lnTo>
                    <a:pt x="263607" y="90899"/>
                  </a:lnTo>
                  <a:lnTo>
                    <a:pt x="261702" y="90899"/>
                  </a:lnTo>
                  <a:lnTo>
                    <a:pt x="268369" y="95661"/>
                  </a:lnTo>
                  <a:lnTo>
                    <a:pt x="259279" y="95661"/>
                  </a:lnTo>
                  <a:lnTo>
                    <a:pt x="259279" y="111568"/>
                  </a:lnTo>
                  <a:lnTo>
                    <a:pt x="263824" y="122931"/>
                  </a:lnTo>
                  <a:lnTo>
                    <a:pt x="275186" y="154745"/>
                  </a:lnTo>
                  <a:lnTo>
                    <a:pt x="259279" y="159290"/>
                  </a:lnTo>
                  <a:lnTo>
                    <a:pt x="259279" y="166108"/>
                  </a:lnTo>
                  <a:lnTo>
                    <a:pt x="259279" y="170653"/>
                  </a:lnTo>
                  <a:lnTo>
                    <a:pt x="259279" y="186560"/>
                  </a:lnTo>
                  <a:lnTo>
                    <a:pt x="252462" y="186560"/>
                  </a:lnTo>
                  <a:lnTo>
                    <a:pt x="243372" y="186560"/>
                  </a:lnTo>
                  <a:lnTo>
                    <a:pt x="232009" y="202467"/>
                  </a:lnTo>
                  <a:lnTo>
                    <a:pt x="220647" y="202467"/>
                  </a:lnTo>
                  <a:lnTo>
                    <a:pt x="218266" y="197705"/>
                  </a:lnTo>
                  <a:lnTo>
                    <a:pt x="215885" y="197705"/>
                  </a:lnTo>
                  <a:lnTo>
                    <a:pt x="211340" y="188615"/>
                  </a:lnTo>
                  <a:lnTo>
                    <a:pt x="211340" y="172708"/>
                  </a:lnTo>
                  <a:lnTo>
                    <a:pt x="202756" y="155539"/>
                  </a:lnTo>
                  <a:lnTo>
                    <a:pt x="193377" y="159290"/>
                  </a:lnTo>
                  <a:lnTo>
                    <a:pt x="188832" y="159290"/>
                  </a:lnTo>
                  <a:lnTo>
                    <a:pt x="177470" y="166108"/>
                  </a:lnTo>
                  <a:lnTo>
                    <a:pt x="177470" y="158488"/>
                  </a:lnTo>
                  <a:lnTo>
                    <a:pt x="172708" y="161346"/>
                  </a:lnTo>
                  <a:lnTo>
                    <a:pt x="172708" y="145438"/>
                  </a:lnTo>
                  <a:lnTo>
                    <a:pt x="166108" y="138838"/>
                  </a:lnTo>
                  <a:lnTo>
                    <a:pt x="166108" y="138838"/>
                  </a:lnTo>
                  <a:lnTo>
                    <a:pt x="161346" y="134076"/>
                  </a:lnTo>
                  <a:lnTo>
                    <a:pt x="168163" y="122714"/>
                  </a:lnTo>
                  <a:lnTo>
                    <a:pt x="156801" y="106807"/>
                  </a:lnTo>
                  <a:lnTo>
                    <a:pt x="150200" y="100206"/>
                  </a:lnTo>
                  <a:lnTo>
                    <a:pt x="122931" y="100206"/>
                  </a:lnTo>
                  <a:lnTo>
                    <a:pt x="113841" y="107023"/>
                  </a:lnTo>
                  <a:lnTo>
                    <a:pt x="102478" y="107023"/>
                  </a:lnTo>
                  <a:lnTo>
                    <a:pt x="97934" y="116113"/>
                  </a:lnTo>
                  <a:lnTo>
                    <a:pt x="91116" y="127476"/>
                  </a:lnTo>
                  <a:lnTo>
                    <a:pt x="75209" y="143383"/>
                  </a:lnTo>
                  <a:lnTo>
                    <a:pt x="71042" y="138026"/>
                  </a:lnTo>
                  <a:lnTo>
                    <a:pt x="70447" y="138621"/>
                  </a:lnTo>
                  <a:lnTo>
                    <a:pt x="54540" y="118169"/>
                  </a:lnTo>
                  <a:lnTo>
                    <a:pt x="43394" y="107023"/>
                  </a:lnTo>
                  <a:lnTo>
                    <a:pt x="32032" y="100206"/>
                  </a:lnTo>
                  <a:lnTo>
                    <a:pt x="22942" y="95661"/>
                  </a:lnTo>
                  <a:lnTo>
                    <a:pt x="22942" y="93280"/>
                  </a:lnTo>
                  <a:lnTo>
                    <a:pt x="18180" y="90899"/>
                  </a:lnTo>
                  <a:lnTo>
                    <a:pt x="18180" y="70447"/>
                  </a:lnTo>
                  <a:lnTo>
                    <a:pt x="16125" y="68391"/>
                  </a:lnTo>
                  <a:lnTo>
                    <a:pt x="4762" y="63847"/>
                  </a:lnTo>
                  <a:lnTo>
                    <a:pt x="7003" y="61886"/>
                  </a:lnTo>
                  <a:lnTo>
                    <a:pt x="0" y="59085"/>
                  </a:lnTo>
                  <a:lnTo>
                    <a:pt x="18180" y="43177"/>
                  </a:lnTo>
                  <a:lnTo>
                    <a:pt x="27270" y="43177"/>
                  </a:lnTo>
                  <a:lnTo>
                    <a:pt x="38632" y="31815"/>
                  </a:lnTo>
                  <a:lnTo>
                    <a:pt x="43177" y="31815"/>
                  </a:lnTo>
                  <a:lnTo>
                    <a:pt x="49995" y="27270"/>
                  </a:lnTo>
                  <a:lnTo>
                    <a:pt x="49995" y="15908"/>
                  </a:lnTo>
                  <a:lnTo>
                    <a:pt x="49995"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6" name="Freeform 385"/>
            <p:cNvSpPr>
              <a:spLocks/>
            </p:cNvSpPr>
            <p:nvPr/>
          </p:nvSpPr>
          <p:spPr bwMode="auto">
            <a:xfrm>
              <a:off x="3927680" y="2869462"/>
              <a:ext cx="439967" cy="455388"/>
            </a:xfrm>
            <a:custGeom>
              <a:avLst/>
              <a:gdLst>
                <a:gd name="connsiteX0" fmla="*/ 406772 w 586622"/>
                <a:gd name="connsiteY0" fmla="*/ 0 h 607184"/>
                <a:gd name="connsiteX1" fmla="*/ 434041 w 586622"/>
                <a:gd name="connsiteY1" fmla="*/ 0 h 607184"/>
                <a:gd name="connsiteX2" fmla="*/ 456766 w 586622"/>
                <a:gd name="connsiteY2" fmla="*/ 15907 h 607184"/>
                <a:gd name="connsiteX3" fmla="*/ 493126 w 586622"/>
                <a:gd name="connsiteY3" fmla="*/ 15907 h 607184"/>
                <a:gd name="connsiteX4" fmla="*/ 531757 w 586622"/>
                <a:gd name="connsiteY4" fmla="*/ 27270 h 607184"/>
                <a:gd name="connsiteX5" fmla="*/ 547665 w 586622"/>
                <a:gd name="connsiteY5" fmla="*/ 27270 h 607184"/>
                <a:gd name="connsiteX6" fmla="*/ 551634 w 586622"/>
                <a:gd name="connsiteY6" fmla="*/ 36795 h 607184"/>
                <a:gd name="connsiteX7" fmla="*/ 554808 w 586622"/>
                <a:gd name="connsiteY7" fmla="*/ 36795 h 607184"/>
                <a:gd name="connsiteX8" fmla="*/ 566170 w 586622"/>
                <a:gd name="connsiteY8" fmla="*/ 64064 h 607184"/>
                <a:gd name="connsiteX9" fmla="*/ 570715 w 586622"/>
                <a:gd name="connsiteY9" fmla="*/ 89061 h 607184"/>
                <a:gd name="connsiteX10" fmla="*/ 582077 w 586622"/>
                <a:gd name="connsiteY10" fmla="*/ 139056 h 607184"/>
                <a:gd name="connsiteX11" fmla="*/ 586622 w 586622"/>
                <a:gd name="connsiteY11" fmla="*/ 143601 h 607184"/>
                <a:gd name="connsiteX12" fmla="*/ 582077 w 586622"/>
                <a:gd name="connsiteY12" fmla="*/ 166325 h 607184"/>
                <a:gd name="connsiteX13" fmla="*/ 532083 w 586622"/>
                <a:gd name="connsiteY13" fmla="*/ 170870 h 607184"/>
                <a:gd name="connsiteX14" fmla="*/ 516176 w 586622"/>
                <a:gd name="connsiteY14" fmla="*/ 186778 h 607184"/>
                <a:gd name="connsiteX15" fmla="*/ 495724 w 586622"/>
                <a:gd name="connsiteY15" fmla="*/ 191323 h 607184"/>
                <a:gd name="connsiteX16" fmla="*/ 495724 w 586622"/>
                <a:gd name="connsiteY16" fmla="*/ 218592 h 607184"/>
                <a:gd name="connsiteX17" fmla="*/ 452547 w 586622"/>
                <a:gd name="connsiteY17" fmla="*/ 234499 h 607184"/>
                <a:gd name="connsiteX18" fmla="*/ 441184 w 586622"/>
                <a:gd name="connsiteY18" fmla="*/ 261769 h 607184"/>
                <a:gd name="connsiteX19" fmla="*/ 409370 w 586622"/>
                <a:gd name="connsiteY19" fmla="*/ 273131 h 607184"/>
                <a:gd name="connsiteX20" fmla="*/ 373010 w 586622"/>
                <a:gd name="connsiteY20" fmla="*/ 277676 h 607184"/>
                <a:gd name="connsiteX21" fmla="*/ 313926 w 586622"/>
                <a:gd name="connsiteY21" fmla="*/ 304946 h 607184"/>
                <a:gd name="connsiteX22" fmla="*/ 313926 w 586622"/>
                <a:gd name="connsiteY22" fmla="*/ 359485 h 607184"/>
                <a:gd name="connsiteX23" fmla="*/ 307109 w 586622"/>
                <a:gd name="connsiteY23" fmla="*/ 359485 h 607184"/>
                <a:gd name="connsiteX24" fmla="*/ 307109 w 586622"/>
                <a:gd name="connsiteY24" fmla="*/ 379937 h 607184"/>
                <a:gd name="connsiteX25" fmla="*/ 286657 w 586622"/>
                <a:gd name="connsiteY25" fmla="*/ 379937 h 607184"/>
                <a:gd name="connsiteX26" fmla="*/ 275294 w 586622"/>
                <a:gd name="connsiteY26" fmla="*/ 391300 h 607184"/>
                <a:gd name="connsiteX27" fmla="*/ 259387 w 586622"/>
                <a:gd name="connsiteY27" fmla="*/ 391300 h 607184"/>
                <a:gd name="connsiteX28" fmla="*/ 243480 w 586622"/>
                <a:gd name="connsiteY28" fmla="*/ 386755 h 607184"/>
                <a:gd name="connsiteX29" fmla="*/ 211665 w 586622"/>
                <a:gd name="connsiteY29" fmla="*/ 391300 h 607184"/>
                <a:gd name="connsiteX30" fmla="*/ 200303 w 586622"/>
                <a:gd name="connsiteY30" fmla="*/ 423114 h 607184"/>
                <a:gd name="connsiteX31" fmla="*/ 188941 w 586622"/>
                <a:gd name="connsiteY31" fmla="*/ 423114 h 607184"/>
                <a:gd name="connsiteX32" fmla="*/ 173033 w 586622"/>
                <a:gd name="connsiteY32" fmla="*/ 470836 h 607184"/>
                <a:gd name="connsiteX33" fmla="*/ 118494 w 586622"/>
                <a:gd name="connsiteY33" fmla="*/ 520830 h 607184"/>
                <a:gd name="connsiteX34" fmla="*/ 109404 w 586622"/>
                <a:gd name="connsiteY34" fmla="*/ 573097 h 607184"/>
                <a:gd name="connsiteX35" fmla="*/ 93497 w 586622"/>
                <a:gd name="connsiteY35" fmla="*/ 591277 h 607184"/>
                <a:gd name="connsiteX36" fmla="*/ 86680 w 586622"/>
                <a:gd name="connsiteY36" fmla="*/ 607184 h 607184"/>
                <a:gd name="connsiteX37" fmla="*/ 7143 w 586622"/>
                <a:gd name="connsiteY37" fmla="*/ 607184 h 607184"/>
                <a:gd name="connsiteX38" fmla="*/ 7143 w 586622"/>
                <a:gd name="connsiteY38" fmla="*/ 597659 h 607184"/>
                <a:gd name="connsiteX39" fmla="*/ 0 w 586622"/>
                <a:gd name="connsiteY39" fmla="*/ 597659 h 607184"/>
                <a:gd name="connsiteX40" fmla="*/ 0 w 586622"/>
                <a:gd name="connsiteY40" fmla="*/ 581752 h 607184"/>
                <a:gd name="connsiteX41" fmla="*/ 15908 w 586622"/>
                <a:gd name="connsiteY41" fmla="*/ 570390 h 607184"/>
                <a:gd name="connsiteX42" fmla="*/ 27270 w 586622"/>
                <a:gd name="connsiteY42" fmla="*/ 547665 h 607184"/>
                <a:gd name="connsiteX43" fmla="*/ 27270 w 586622"/>
                <a:gd name="connsiteY43" fmla="*/ 538575 h 607184"/>
                <a:gd name="connsiteX44" fmla="*/ 36360 w 586622"/>
                <a:gd name="connsiteY44" fmla="*/ 511305 h 607184"/>
                <a:gd name="connsiteX45" fmla="*/ 59084 w 586622"/>
                <a:gd name="connsiteY45" fmla="*/ 484036 h 607184"/>
                <a:gd name="connsiteX46" fmla="*/ 68174 w 586622"/>
                <a:gd name="connsiteY46" fmla="*/ 472674 h 607184"/>
                <a:gd name="connsiteX47" fmla="*/ 79537 w 586622"/>
                <a:gd name="connsiteY47" fmla="*/ 452221 h 607184"/>
                <a:gd name="connsiteX48" fmla="*/ 79537 w 586622"/>
                <a:gd name="connsiteY48" fmla="*/ 429497 h 607184"/>
                <a:gd name="connsiteX49" fmla="*/ 95444 w 586622"/>
                <a:gd name="connsiteY49" fmla="*/ 402227 h 607184"/>
                <a:gd name="connsiteX50" fmla="*/ 118169 w 586622"/>
                <a:gd name="connsiteY50" fmla="*/ 393137 h 607184"/>
                <a:gd name="connsiteX51" fmla="*/ 138621 w 586622"/>
                <a:gd name="connsiteY51" fmla="*/ 349960 h 607184"/>
                <a:gd name="connsiteX52" fmla="*/ 161345 w 586622"/>
                <a:gd name="connsiteY52" fmla="*/ 334053 h 607184"/>
                <a:gd name="connsiteX53" fmla="*/ 193160 w 586622"/>
                <a:gd name="connsiteY53" fmla="*/ 327235 h 607184"/>
                <a:gd name="connsiteX54" fmla="*/ 224974 w 586622"/>
                <a:gd name="connsiteY54" fmla="*/ 299966 h 607184"/>
                <a:gd name="connsiteX55" fmla="*/ 240882 w 586622"/>
                <a:gd name="connsiteY55" fmla="*/ 290876 h 607184"/>
                <a:gd name="connsiteX56" fmla="*/ 272696 w 586622"/>
                <a:gd name="connsiteY56" fmla="*/ 252244 h 607184"/>
                <a:gd name="connsiteX57" fmla="*/ 263606 w 586622"/>
                <a:gd name="connsiteY57" fmla="*/ 199977 h 607184"/>
                <a:gd name="connsiteX58" fmla="*/ 279514 w 586622"/>
                <a:gd name="connsiteY58" fmla="*/ 161345 h 607184"/>
                <a:gd name="connsiteX59" fmla="*/ 284059 w 586622"/>
                <a:gd name="connsiteY59" fmla="*/ 138621 h 607184"/>
                <a:gd name="connsiteX60" fmla="*/ 306783 w 586622"/>
                <a:gd name="connsiteY60" fmla="*/ 113624 h 607184"/>
                <a:gd name="connsiteX61" fmla="*/ 343143 w 586622"/>
                <a:gd name="connsiteY61" fmla="*/ 90899 h 607184"/>
                <a:gd name="connsiteX62" fmla="*/ 370412 w 586622"/>
                <a:gd name="connsiteY62" fmla="*/ 70447 h 607184"/>
                <a:gd name="connsiteX63" fmla="*/ 397682 w 586622"/>
                <a:gd name="connsiteY63" fmla="*/ 27270 h 60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6622" h="607184">
                  <a:moveTo>
                    <a:pt x="406772" y="0"/>
                  </a:moveTo>
                  <a:lnTo>
                    <a:pt x="434041" y="0"/>
                  </a:lnTo>
                  <a:lnTo>
                    <a:pt x="456766" y="15907"/>
                  </a:lnTo>
                  <a:lnTo>
                    <a:pt x="493126" y="15907"/>
                  </a:lnTo>
                  <a:lnTo>
                    <a:pt x="531757" y="27270"/>
                  </a:lnTo>
                  <a:lnTo>
                    <a:pt x="547665" y="27270"/>
                  </a:lnTo>
                  <a:lnTo>
                    <a:pt x="551634" y="36795"/>
                  </a:lnTo>
                  <a:lnTo>
                    <a:pt x="554808" y="36795"/>
                  </a:lnTo>
                  <a:lnTo>
                    <a:pt x="566170" y="64064"/>
                  </a:lnTo>
                  <a:lnTo>
                    <a:pt x="570715" y="89061"/>
                  </a:lnTo>
                  <a:lnTo>
                    <a:pt x="582077" y="139056"/>
                  </a:lnTo>
                  <a:lnTo>
                    <a:pt x="586622" y="143601"/>
                  </a:lnTo>
                  <a:lnTo>
                    <a:pt x="582077" y="166325"/>
                  </a:lnTo>
                  <a:lnTo>
                    <a:pt x="532083" y="170870"/>
                  </a:lnTo>
                  <a:lnTo>
                    <a:pt x="516176" y="186778"/>
                  </a:lnTo>
                  <a:lnTo>
                    <a:pt x="495724" y="191323"/>
                  </a:lnTo>
                  <a:lnTo>
                    <a:pt x="495724" y="218592"/>
                  </a:lnTo>
                  <a:lnTo>
                    <a:pt x="452547" y="234499"/>
                  </a:lnTo>
                  <a:lnTo>
                    <a:pt x="441184" y="261769"/>
                  </a:lnTo>
                  <a:lnTo>
                    <a:pt x="409370" y="273131"/>
                  </a:lnTo>
                  <a:lnTo>
                    <a:pt x="373010" y="277676"/>
                  </a:lnTo>
                  <a:lnTo>
                    <a:pt x="313926" y="304946"/>
                  </a:lnTo>
                  <a:lnTo>
                    <a:pt x="313926" y="359485"/>
                  </a:lnTo>
                  <a:lnTo>
                    <a:pt x="307109" y="359485"/>
                  </a:lnTo>
                  <a:lnTo>
                    <a:pt x="307109" y="379937"/>
                  </a:lnTo>
                  <a:lnTo>
                    <a:pt x="286657" y="379937"/>
                  </a:lnTo>
                  <a:lnTo>
                    <a:pt x="275294" y="391300"/>
                  </a:lnTo>
                  <a:lnTo>
                    <a:pt x="259387" y="391300"/>
                  </a:lnTo>
                  <a:lnTo>
                    <a:pt x="243480" y="386755"/>
                  </a:lnTo>
                  <a:lnTo>
                    <a:pt x="211665" y="391300"/>
                  </a:lnTo>
                  <a:lnTo>
                    <a:pt x="200303" y="423114"/>
                  </a:lnTo>
                  <a:lnTo>
                    <a:pt x="188941" y="423114"/>
                  </a:lnTo>
                  <a:lnTo>
                    <a:pt x="173033" y="470836"/>
                  </a:lnTo>
                  <a:lnTo>
                    <a:pt x="118494" y="520830"/>
                  </a:lnTo>
                  <a:lnTo>
                    <a:pt x="109404" y="573097"/>
                  </a:lnTo>
                  <a:lnTo>
                    <a:pt x="93497" y="591277"/>
                  </a:lnTo>
                  <a:lnTo>
                    <a:pt x="86680" y="607184"/>
                  </a:lnTo>
                  <a:lnTo>
                    <a:pt x="7143" y="607184"/>
                  </a:lnTo>
                  <a:lnTo>
                    <a:pt x="7143" y="597659"/>
                  </a:lnTo>
                  <a:lnTo>
                    <a:pt x="0" y="597659"/>
                  </a:lnTo>
                  <a:lnTo>
                    <a:pt x="0" y="581752"/>
                  </a:lnTo>
                  <a:lnTo>
                    <a:pt x="15908" y="570390"/>
                  </a:lnTo>
                  <a:lnTo>
                    <a:pt x="27270" y="547665"/>
                  </a:lnTo>
                  <a:lnTo>
                    <a:pt x="27270" y="538575"/>
                  </a:lnTo>
                  <a:lnTo>
                    <a:pt x="36360" y="511305"/>
                  </a:lnTo>
                  <a:lnTo>
                    <a:pt x="59084" y="484036"/>
                  </a:lnTo>
                  <a:lnTo>
                    <a:pt x="68174" y="472674"/>
                  </a:lnTo>
                  <a:lnTo>
                    <a:pt x="79537" y="452221"/>
                  </a:lnTo>
                  <a:lnTo>
                    <a:pt x="79537" y="429497"/>
                  </a:lnTo>
                  <a:lnTo>
                    <a:pt x="95444" y="402227"/>
                  </a:lnTo>
                  <a:lnTo>
                    <a:pt x="118169" y="393137"/>
                  </a:lnTo>
                  <a:lnTo>
                    <a:pt x="138621" y="349960"/>
                  </a:lnTo>
                  <a:lnTo>
                    <a:pt x="161345" y="334053"/>
                  </a:lnTo>
                  <a:lnTo>
                    <a:pt x="193160" y="327235"/>
                  </a:lnTo>
                  <a:lnTo>
                    <a:pt x="224974" y="299966"/>
                  </a:lnTo>
                  <a:lnTo>
                    <a:pt x="240882" y="290876"/>
                  </a:lnTo>
                  <a:lnTo>
                    <a:pt x="272696" y="252244"/>
                  </a:lnTo>
                  <a:lnTo>
                    <a:pt x="263606" y="199977"/>
                  </a:lnTo>
                  <a:lnTo>
                    <a:pt x="279514" y="161345"/>
                  </a:lnTo>
                  <a:lnTo>
                    <a:pt x="284059" y="138621"/>
                  </a:lnTo>
                  <a:lnTo>
                    <a:pt x="306783" y="113624"/>
                  </a:lnTo>
                  <a:lnTo>
                    <a:pt x="343143" y="90899"/>
                  </a:lnTo>
                  <a:lnTo>
                    <a:pt x="370412" y="70447"/>
                  </a:lnTo>
                  <a:lnTo>
                    <a:pt x="397682" y="2727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84" name="Freeform 383"/>
            <p:cNvSpPr>
              <a:spLocks/>
            </p:cNvSpPr>
            <p:nvPr/>
          </p:nvSpPr>
          <p:spPr bwMode="auto">
            <a:xfrm>
              <a:off x="4053476" y="3212035"/>
              <a:ext cx="462205" cy="431364"/>
            </a:xfrm>
            <a:custGeom>
              <a:avLst/>
              <a:gdLst>
                <a:gd name="connsiteX0" fmla="*/ 218592 w 616273"/>
                <a:gd name="connsiteY0" fmla="*/ 0 h 575152"/>
                <a:gd name="connsiteX1" fmla="*/ 277676 w 616273"/>
                <a:gd name="connsiteY1" fmla="*/ 0 h 575152"/>
                <a:gd name="connsiteX2" fmla="*/ 400389 w 616273"/>
                <a:gd name="connsiteY2" fmla="*/ 86354 h 575152"/>
                <a:gd name="connsiteX3" fmla="*/ 525375 w 616273"/>
                <a:gd name="connsiteY3" fmla="*/ 172708 h 575152"/>
                <a:gd name="connsiteX4" fmla="*/ 536737 w 616273"/>
                <a:gd name="connsiteY4" fmla="*/ 188615 h 575152"/>
                <a:gd name="connsiteX5" fmla="*/ 557189 w 616273"/>
                <a:gd name="connsiteY5" fmla="*/ 204522 h 575152"/>
                <a:gd name="connsiteX6" fmla="*/ 573096 w 616273"/>
                <a:gd name="connsiteY6" fmla="*/ 209067 h 575152"/>
                <a:gd name="connsiteX7" fmla="*/ 573096 w 616273"/>
                <a:gd name="connsiteY7" fmla="*/ 213830 h 575152"/>
                <a:gd name="connsiteX8" fmla="*/ 573096 w 616273"/>
                <a:gd name="connsiteY8" fmla="*/ 231792 h 575152"/>
                <a:gd name="connsiteX9" fmla="*/ 616273 w 616273"/>
                <a:gd name="connsiteY9" fmla="*/ 231792 h 575152"/>
                <a:gd name="connsiteX10" fmla="*/ 616273 w 616273"/>
                <a:gd name="connsiteY10" fmla="*/ 236555 h 575152"/>
                <a:gd name="connsiteX11" fmla="*/ 616273 w 616273"/>
                <a:gd name="connsiteY11" fmla="*/ 318145 h 575152"/>
                <a:gd name="connsiteX12" fmla="*/ 616273 w 616273"/>
                <a:gd name="connsiteY12" fmla="*/ 322908 h 575152"/>
                <a:gd name="connsiteX13" fmla="*/ 595821 w 616273"/>
                <a:gd name="connsiteY13" fmla="*/ 350178 h 575152"/>
                <a:gd name="connsiteX14" fmla="*/ 589004 w 616273"/>
                <a:gd name="connsiteY14" fmla="*/ 370630 h 575152"/>
                <a:gd name="connsiteX15" fmla="*/ 557189 w 616273"/>
                <a:gd name="connsiteY15" fmla="*/ 375175 h 575152"/>
                <a:gd name="connsiteX16" fmla="*/ 509467 w 616273"/>
                <a:gd name="connsiteY16" fmla="*/ 381993 h 575152"/>
                <a:gd name="connsiteX17" fmla="*/ 493560 w 616273"/>
                <a:gd name="connsiteY17" fmla="*/ 393355 h 575152"/>
                <a:gd name="connsiteX18" fmla="*/ 484035 w 616273"/>
                <a:gd name="connsiteY18" fmla="*/ 393355 h 575152"/>
                <a:gd name="connsiteX19" fmla="*/ 470836 w 616273"/>
                <a:gd name="connsiteY19" fmla="*/ 393355 h 575152"/>
                <a:gd name="connsiteX20" fmla="*/ 450383 w 616273"/>
                <a:gd name="connsiteY20" fmla="*/ 397900 h 575152"/>
                <a:gd name="connsiteX21" fmla="*/ 448651 w 616273"/>
                <a:gd name="connsiteY21" fmla="*/ 396168 h 575152"/>
                <a:gd name="connsiteX22" fmla="*/ 440858 w 616273"/>
                <a:gd name="connsiteY22" fmla="*/ 397900 h 575152"/>
                <a:gd name="connsiteX23" fmla="*/ 431877 w 616273"/>
                <a:gd name="connsiteY23" fmla="*/ 388919 h 575152"/>
                <a:gd name="connsiteX24" fmla="*/ 418569 w 616273"/>
                <a:gd name="connsiteY24" fmla="*/ 393355 h 575152"/>
                <a:gd name="connsiteX25" fmla="*/ 384482 w 616273"/>
                <a:gd name="connsiteY25" fmla="*/ 409262 h 575152"/>
                <a:gd name="connsiteX26" fmla="*/ 375392 w 616273"/>
                <a:gd name="connsiteY26" fmla="*/ 425169 h 575152"/>
                <a:gd name="connsiteX27" fmla="*/ 348122 w 616273"/>
                <a:gd name="connsiteY27" fmla="*/ 434259 h 575152"/>
                <a:gd name="connsiteX28" fmla="*/ 341305 w 616273"/>
                <a:gd name="connsiteY28" fmla="*/ 445622 h 575152"/>
                <a:gd name="connsiteX29" fmla="*/ 325398 w 616273"/>
                <a:gd name="connsiteY29" fmla="*/ 456984 h 575152"/>
                <a:gd name="connsiteX30" fmla="*/ 318594 w 616273"/>
                <a:gd name="connsiteY30" fmla="*/ 455040 h 575152"/>
                <a:gd name="connsiteX31" fmla="*/ 315873 w 616273"/>
                <a:gd name="connsiteY31" fmla="*/ 456984 h 575152"/>
                <a:gd name="connsiteX32" fmla="*/ 306984 w 616273"/>
                <a:gd name="connsiteY32" fmla="*/ 454445 h 575152"/>
                <a:gd name="connsiteX33" fmla="*/ 298128 w 616273"/>
                <a:gd name="connsiteY33" fmla="*/ 461529 h 575152"/>
                <a:gd name="connsiteX34" fmla="*/ 293583 w 616273"/>
                <a:gd name="connsiteY34" fmla="*/ 484254 h 575152"/>
                <a:gd name="connsiteX35" fmla="*/ 266314 w 616273"/>
                <a:gd name="connsiteY35" fmla="*/ 516068 h 575152"/>
                <a:gd name="connsiteX36" fmla="*/ 266314 w 616273"/>
                <a:gd name="connsiteY36" fmla="*/ 522667 h 575152"/>
                <a:gd name="connsiteX37" fmla="*/ 266314 w 616273"/>
                <a:gd name="connsiteY37" fmla="*/ 527430 h 575152"/>
                <a:gd name="connsiteX38" fmla="*/ 257224 w 616273"/>
                <a:gd name="connsiteY38" fmla="*/ 543338 h 575152"/>
                <a:gd name="connsiteX39" fmla="*/ 257224 w 616273"/>
                <a:gd name="connsiteY39" fmla="*/ 559027 h 575152"/>
                <a:gd name="connsiteX40" fmla="*/ 257224 w 616273"/>
                <a:gd name="connsiteY40" fmla="*/ 563790 h 575152"/>
                <a:gd name="connsiteX41" fmla="*/ 239044 w 616273"/>
                <a:gd name="connsiteY41" fmla="*/ 570607 h 575152"/>
                <a:gd name="connsiteX42" fmla="*/ 234499 w 616273"/>
                <a:gd name="connsiteY42" fmla="*/ 575152 h 575152"/>
                <a:gd name="connsiteX43" fmla="*/ 232844 w 616273"/>
                <a:gd name="connsiteY43" fmla="*/ 569360 h 575152"/>
                <a:gd name="connsiteX44" fmla="*/ 229519 w 616273"/>
                <a:gd name="connsiteY44" fmla="*/ 570607 h 575152"/>
                <a:gd name="connsiteX45" fmla="*/ 224974 w 616273"/>
                <a:gd name="connsiteY45" fmla="*/ 575152 h 575152"/>
                <a:gd name="connsiteX46" fmla="*/ 221406 w 616273"/>
                <a:gd name="connsiteY46" fmla="*/ 562664 h 575152"/>
                <a:gd name="connsiteX47" fmla="*/ 218592 w 616273"/>
                <a:gd name="connsiteY47" fmla="*/ 563790 h 575152"/>
                <a:gd name="connsiteX48" fmla="*/ 214047 w 616273"/>
                <a:gd name="connsiteY48" fmla="*/ 563790 h 575152"/>
                <a:gd name="connsiteX49" fmla="*/ 202685 w 616273"/>
                <a:gd name="connsiteY49" fmla="*/ 575152 h 575152"/>
                <a:gd name="connsiteX50" fmla="*/ 193160 w 616273"/>
                <a:gd name="connsiteY50" fmla="*/ 575152 h 575152"/>
                <a:gd name="connsiteX51" fmla="*/ 175415 w 616273"/>
                <a:gd name="connsiteY51" fmla="*/ 575152 h 575152"/>
                <a:gd name="connsiteX52" fmla="*/ 165890 w 616273"/>
                <a:gd name="connsiteY52" fmla="*/ 575152 h 575152"/>
                <a:gd name="connsiteX53" fmla="*/ 161345 w 616273"/>
                <a:gd name="connsiteY53" fmla="*/ 570607 h 575152"/>
                <a:gd name="connsiteX54" fmla="*/ 154528 w 616273"/>
                <a:gd name="connsiteY54" fmla="*/ 570607 h 575152"/>
                <a:gd name="connsiteX55" fmla="*/ 138621 w 616273"/>
                <a:gd name="connsiteY55" fmla="*/ 563790 h 575152"/>
                <a:gd name="connsiteX56" fmla="*/ 140345 w 616273"/>
                <a:gd name="connsiteY56" fmla="*/ 559767 h 575152"/>
                <a:gd name="connsiteX57" fmla="*/ 138621 w 616273"/>
                <a:gd name="connsiteY57" fmla="*/ 559028 h 575152"/>
                <a:gd name="connsiteX58" fmla="*/ 143397 w 616273"/>
                <a:gd name="connsiteY58" fmla="*/ 547883 h 575152"/>
                <a:gd name="connsiteX59" fmla="*/ 139056 w 616273"/>
                <a:gd name="connsiteY59" fmla="*/ 547883 h 575152"/>
                <a:gd name="connsiteX60" fmla="*/ 138621 w 616273"/>
                <a:gd name="connsiteY60" fmla="*/ 547883 h 575152"/>
                <a:gd name="connsiteX61" fmla="*/ 129531 w 616273"/>
                <a:gd name="connsiteY61" fmla="*/ 547883 h 575152"/>
                <a:gd name="connsiteX62" fmla="*/ 131436 w 616273"/>
                <a:gd name="connsiteY62" fmla="*/ 543121 h 575152"/>
                <a:gd name="connsiteX63" fmla="*/ 129531 w 616273"/>
                <a:gd name="connsiteY63" fmla="*/ 543121 h 575152"/>
                <a:gd name="connsiteX64" fmla="*/ 134076 w 616273"/>
                <a:gd name="connsiteY64" fmla="*/ 531758 h 575152"/>
                <a:gd name="connsiteX65" fmla="*/ 137034 w 616273"/>
                <a:gd name="connsiteY65" fmla="*/ 525843 h 575152"/>
                <a:gd name="connsiteX66" fmla="*/ 122713 w 616273"/>
                <a:gd name="connsiteY66" fmla="*/ 511523 h 575152"/>
                <a:gd name="connsiteX67" fmla="*/ 118168 w 616273"/>
                <a:gd name="connsiteY67" fmla="*/ 500161 h 575152"/>
                <a:gd name="connsiteX68" fmla="*/ 113219 w 616273"/>
                <a:gd name="connsiteY68" fmla="*/ 496861 h 575152"/>
                <a:gd name="connsiteX69" fmla="*/ 104969 w 616273"/>
                <a:gd name="connsiteY69" fmla="*/ 500161 h 575152"/>
                <a:gd name="connsiteX70" fmla="*/ 95879 w 616273"/>
                <a:gd name="connsiteY70" fmla="*/ 504706 h 575152"/>
                <a:gd name="connsiteX71" fmla="*/ 84517 w 616273"/>
                <a:gd name="connsiteY71" fmla="*/ 511523 h 575152"/>
                <a:gd name="connsiteX72" fmla="*/ 74992 w 616273"/>
                <a:gd name="connsiteY72" fmla="*/ 511523 h 575152"/>
                <a:gd name="connsiteX73" fmla="*/ 68609 w 616273"/>
                <a:gd name="connsiteY73" fmla="*/ 511523 h 575152"/>
                <a:gd name="connsiteX74" fmla="*/ 59084 w 616273"/>
                <a:gd name="connsiteY74" fmla="*/ 511523 h 575152"/>
                <a:gd name="connsiteX75" fmla="*/ 47722 w 616273"/>
                <a:gd name="connsiteY75" fmla="*/ 500161 h 575152"/>
                <a:gd name="connsiteX76" fmla="*/ 43177 w 616273"/>
                <a:gd name="connsiteY76" fmla="*/ 500161 h 575152"/>
                <a:gd name="connsiteX77" fmla="*/ 41340 w 616273"/>
                <a:gd name="connsiteY77" fmla="*/ 500161 h 575152"/>
                <a:gd name="connsiteX78" fmla="*/ 36795 w 616273"/>
                <a:gd name="connsiteY78" fmla="*/ 500161 h 575152"/>
                <a:gd name="connsiteX79" fmla="*/ 31815 w 616273"/>
                <a:gd name="connsiteY79" fmla="*/ 500161 h 575152"/>
                <a:gd name="connsiteX80" fmla="*/ 27270 w 616273"/>
                <a:gd name="connsiteY80" fmla="*/ 500161 h 575152"/>
                <a:gd name="connsiteX81" fmla="*/ 27270 w 616273"/>
                <a:gd name="connsiteY81" fmla="*/ 495399 h 575152"/>
                <a:gd name="connsiteX82" fmla="*/ 27270 w 616273"/>
                <a:gd name="connsiteY82" fmla="*/ 495399 h 575152"/>
                <a:gd name="connsiteX83" fmla="*/ 27270 w 616273"/>
                <a:gd name="connsiteY83" fmla="*/ 484037 h 575152"/>
                <a:gd name="connsiteX84" fmla="*/ 27270 w 616273"/>
                <a:gd name="connsiteY84" fmla="*/ 477435 h 575152"/>
                <a:gd name="connsiteX85" fmla="*/ 20452 w 616273"/>
                <a:gd name="connsiteY85" fmla="*/ 461529 h 575152"/>
                <a:gd name="connsiteX86" fmla="*/ 9090 w 616273"/>
                <a:gd name="connsiteY86" fmla="*/ 452439 h 575152"/>
                <a:gd name="connsiteX87" fmla="*/ 4545 w 616273"/>
                <a:gd name="connsiteY87" fmla="*/ 429714 h 575152"/>
                <a:gd name="connsiteX88" fmla="*/ 0 w 616273"/>
                <a:gd name="connsiteY88" fmla="*/ 409262 h 575152"/>
                <a:gd name="connsiteX89" fmla="*/ 828 w 616273"/>
                <a:gd name="connsiteY89" fmla="*/ 408227 h 575152"/>
                <a:gd name="connsiteX90" fmla="*/ 0 w 616273"/>
                <a:gd name="connsiteY90" fmla="*/ 404500 h 575152"/>
                <a:gd name="connsiteX91" fmla="*/ 9090 w 616273"/>
                <a:gd name="connsiteY91" fmla="*/ 393138 h 575152"/>
                <a:gd name="connsiteX92" fmla="*/ 20452 w 616273"/>
                <a:gd name="connsiteY92" fmla="*/ 377231 h 575152"/>
                <a:gd name="connsiteX93" fmla="*/ 31815 w 616273"/>
                <a:gd name="connsiteY93" fmla="*/ 370413 h 575152"/>
                <a:gd name="connsiteX94" fmla="*/ 36760 w 616273"/>
                <a:gd name="connsiteY94" fmla="*/ 373161 h 575152"/>
                <a:gd name="connsiteX95" fmla="*/ 41340 w 616273"/>
                <a:gd name="connsiteY95" fmla="*/ 370412 h 575152"/>
                <a:gd name="connsiteX96" fmla="*/ 59595 w 616273"/>
                <a:gd name="connsiteY96" fmla="*/ 380554 h 575152"/>
                <a:gd name="connsiteX97" fmla="*/ 79537 w 616273"/>
                <a:gd name="connsiteY97" fmla="*/ 377231 h 575152"/>
                <a:gd name="connsiteX98" fmla="*/ 89059 w 616273"/>
                <a:gd name="connsiteY98" fmla="*/ 377231 h 575152"/>
                <a:gd name="connsiteX99" fmla="*/ 89062 w 616273"/>
                <a:gd name="connsiteY99" fmla="*/ 377230 h 575152"/>
                <a:gd name="connsiteX100" fmla="*/ 90899 w 616273"/>
                <a:gd name="connsiteY100" fmla="*/ 377230 h 575152"/>
                <a:gd name="connsiteX101" fmla="*/ 95444 w 616273"/>
                <a:gd name="connsiteY101" fmla="*/ 370413 h 575152"/>
                <a:gd name="connsiteX102" fmla="*/ 104969 w 616273"/>
                <a:gd name="connsiteY102" fmla="*/ 370413 h 575152"/>
                <a:gd name="connsiteX103" fmla="*/ 104969 w 616273"/>
                <a:gd name="connsiteY103" fmla="*/ 370412 h 575152"/>
                <a:gd name="connsiteX104" fmla="*/ 247699 w 616273"/>
                <a:gd name="connsiteY104" fmla="*/ 370412 h 575152"/>
                <a:gd name="connsiteX105" fmla="*/ 251564 w 616273"/>
                <a:gd name="connsiteY105" fmla="*/ 349157 h 575152"/>
                <a:gd name="connsiteX106" fmla="*/ 247699 w 616273"/>
                <a:gd name="connsiteY106" fmla="*/ 343361 h 575152"/>
                <a:gd name="connsiteX107" fmla="*/ 229519 w 616273"/>
                <a:gd name="connsiteY107" fmla="*/ 177471 h 575152"/>
                <a:gd name="connsiteX108" fmla="*/ 209067 w 616273"/>
                <a:gd name="connsiteY108" fmla="*/ 4763 h 575152"/>
                <a:gd name="connsiteX109" fmla="*/ 209631 w 616273"/>
                <a:gd name="connsiteY109" fmla="*/ 4763 h 575152"/>
                <a:gd name="connsiteX110" fmla="*/ 209067 w 616273"/>
                <a:gd name="connsiteY110" fmla="*/ 1 h 575152"/>
                <a:gd name="connsiteX111" fmla="*/ 218592 w 616273"/>
                <a:gd name="connsiteY111" fmla="*/ 1 h 57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16273" h="575152">
                  <a:moveTo>
                    <a:pt x="218592" y="0"/>
                  </a:moveTo>
                  <a:lnTo>
                    <a:pt x="277676" y="0"/>
                  </a:lnTo>
                  <a:lnTo>
                    <a:pt x="400389" y="86354"/>
                  </a:lnTo>
                  <a:lnTo>
                    <a:pt x="525375" y="172708"/>
                  </a:lnTo>
                  <a:lnTo>
                    <a:pt x="536737" y="188615"/>
                  </a:lnTo>
                  <a:lnTo>
                    <a:pt x="557189" y="204522"/>
                  </a:lnTo>
                  <a:lnTo>
                    <a:pt x="573096" y="209067"/>
                  </a:lnTo>
                  <a:lnTo>
                    <a:pt x="573096" y="213830"/>
                  </a:lnTo>
                  <a:lnTo>
                    <a:pt x="573096" y="231792"/>
                  </a:lnTo>
                  <a:lnTo>
                    <a:pt x="616273" y="231792"/>
                  </a:lnTo>
                  <a:lnTo>
                    <a:pt x="616273" y="236555"/>
                  </a:lnTo>
                  <a:lnTo>
                    <a:pt x="616273" y="318145"/>
                  </a:lnTo>
                  <a:lnTo>
                    <a:pt x="616273" y="322908"/>
                  </a:lnTo>
                  <a:lnTo>
                    <a:pt x="595821" y="350178"/>
                  </a:lnTo>
                  <a:lnTo>
                    <a:pt x="589004" y="370630"/>
                  </a:lnTo>
                  <a:lnTo>
                    <a:pt x="557189" y="375175"/>
                  </a:lnTo>
                  <a:lnTo>
                    <a:pt x="509467" y="381993"/>
                  </a:lnTo>
                  <a:lnTo>
                    <a:pt x="493560" y="393355"/>
                  </a:lnTo>
                  <a:lnTo>
                    <a:pt x="484035" y="393355"/>
                  </a:lnTo>
                  <a:lnTo>
                    <a:pt x="470836" y="393355"/>
                  </a:lnTo>
                  <a:lnTo>
                    <a:pt x="450383" y="397900"/>
                  </a:lnTo>
                  <a:lnTo>
                    <a:pt x="448651" y="396168"/>
                  </a:lnTo>
                  <a:lnTo>
                    <a:pt x="440858" y="397900"/>
                  </a:lnTo>
                  <a:lnTo>
                    <a:pt x="431877" y="388919"/>
                  </a:lnTo>
                  <a:lnTo>
                    <a:pt x="418569" y="393355"/>
                  </a:lnTo>
                  <a:lnTo>
                    <a:pt x="384482" y="409262"/>
                  </a:lnTo>
                  <a:lnTo>
                    <a:pt x="375392" y="425169"/>
                  </a:lnTo>
                  <a:lnTo>
                    <a:pt x="348122" y="434259"/>
                  </a:lnTo>
                  <a:lnTo>
                    <a:pt x="341305" y="445622"/>
                  </a:lnTo>
                  <a:lnTo>
                    <a:pt x="325398" y="456984"/>
                  </a:lnTo>
                  <a:lnTo>
                    <a:pt x="318594" y="455040"/>
                  </a:lnTo>
                  <a:lnTo>
                    <a:pt x="315873" y="456984"/>
                  </a:lnTo>
                  <a:lnTo>
                    <a:pt x="306984" y="454445"/>
                  </a:lnTo>
                  <a:lnTo>
                    <a:pt x="298128" y="461529"/>
                  </a:lnTo>
                  <a:lnTo>
                    <a:pt x="293583" y="484254"/>
                  </a:lnTo>
                  <a:lnTo>
                    <a:pt x="266314" y="516068"/>
                  </a:lnTo>
                  <a:lnTo>
                    <a:pt x="266314" y="522667"/>
                  </a:lnTo>
                  <a:lnTo>
                    <a:pt x="266314" y="527430"/>
                  </a:lnTo>
                  <a:lnTo>
                    <a:pt x="257224" y="543338"/>
                  </a:lnTo>
                  <a:lnTo>
                    <a:pt x="257224" y="559027"/>
                  </a:lnTo>
                  <a:lnTo>
                    <a:pt x="257224" y="563790"/>
                  </a:lnTo>
                  <a:lnTo>
                    <a:pt x="239044" y="570607"/>
                  </a:lnTo>
                  <a:lnTo>
                    <a:pt x="234499" y="575152"/>
                  </a:lnTo>
                  <a:lnTo>
                    <a:pt x="232844" y="569360"/>
                  </a:lnTo>
                  <a:lnTo>
                    <a:pt x="229519" y="570607"/>
                  </a:lnTo>
                  <a:lnTo>
                    <a:pt x="224974" y="575152"/>
                  </a:lnTo>
                  <a:lnTo>
                    <a:pt x="221406" y="562664"/>
                  </a:lnTo>
                  <a:lnTo>
                    <a:pt x="218592" y="563790"/>
                  </a:lnTo>
                  <a:lnTo>
                    <a:pt x="214047" y="563790"/>
                  </a:lnTo>
                  <a:lnTo>
                    <a:pt x="202685" y="575152"/>
                  </a:lnTo>
                  <a:lnTo>
                    <a:pt x="193160" y="575152"/>
                  </a:lnTo>
                  <a:lnTo>
                    <a:pt x="175415" y="575152"/>
                  </a:lnTo>
                  <a:lnTo>
                    <a:pt x="165890" y="575152"/>
                  </a:lnTo>
                  <a:lnTo>
                    <a:pt x="161345" y="570607"/>
                  </a:lnTo>
                  <a:lnTo>
                    <a:pt x="154528" y="570607"/>
                  </a:lnTo>
                  <a:lnTo>
                    <a:pt x="138621" y="563790"/>
                  </a:lnTo>
                  <a:lnTo>
                    <a:pt x="140345" y="559767"/>
                  </a:lnTo>
                  <a:lnTo>
                    <a:pt x="138621" y="559028"/>
                  </a:lnTo>
                  <a:lnTo>
                    <a:pt x="143397" y="547883"/>
                  </a:lnTo>
                  <a:lnTo>
                    <a:pt x="139056" y="547883"/>
                  </a:lnTo>
                  <a:lnTo>
                    <a:pt x="138621" y="547883"/>
                  </a:lnTo>
                  <a:lnTo>
                    <a:pt x="129531" y="547883"/>
                  </a:lnTo>
                  <a:lnTo>
                    <a:pt x="131436" y="543121"/>
                  </a:lnTo>
                  <a:lnTo>
                    <a:pt x="129531" y="543121"/>
                  </a:lnTo>
                  <a:lnTo>
                    <a:pt x="134076" y="531758"/>
                  </a:lnTo>
                  <a:lnTo>
                    <a:pt x="137034" y="525843"/>
                  </a:lnTo>
                  <a:lnTo>
                    <a:pt x="122713" y="511523"/>
                  </a:lnTo>
                  <a:lnTo>
                    <a:pt x="118168" y="500161"/>
                  </a:lnTo>
                  <a:lnTo>
                    <a:pt x="113219" y="496861"/>
                  </a:lnTo>
                  <a:lnTo>
                    <a:pt x="104969" y="500161"/>
                  </a:lnTo>
                  <a:lnTo>
                    <a:pt x="95879" y="504706"/>
                  </a:lnTo>
                  <a:lnTo>
                    <a:pt x="84517" y="511523"/>
                  </a:lnTo>
                  <a:lnTo>
                    <a:pt x="74992" y="511523"/>
                  </a:lnTo>
                  <a:lnTo>
                    <a:pt x="68609" y="511523"/>
                  </a:lnTo>
                  <a:lnTo>
                    <a:pt x="59084" y="511523"/>
                  </a:lnTo>
                  <a:lnTo>
                    <a:pt x="47722" y="500161"/>
                  </a:lnTo>
                  <a:lnTo>
                    <a:pt x="43177" y="500161"/>
                  </a:lnTo>
                  <a:lnTo>
                    <a:pt x="41340" y="500161"/>
                  </a:lnTo>
                  <a:lnTo>
                    <a:pt x="36795" y="500161"/>
                  </a:lnTo>
                  <a:lnTo>
                    <a:pt x="31815" y="500161"/>
                  </a:lnTo>
                  <a:lnTo>
                    <a:pt x="27270" y="500161"/>
                  </a:lnTo>
                  <a:lnTo>
                    <a:pt x="27270" y="495399"/>
                  </a:lnTo>
                  <a:lnTo>
                    <a:pt x="27270" y="495399"/>
                  </a:lnTo>
                  <a:lnTo>
                    <a:pt x="27270" y="484037"/>
                  </a:lnTo>
                  <a:lnTo>
                    <a:pt x="27270" y="477435"/>
                  </a:lnTo>
                  <a:lnTo>
                    <a:pt x="20452" y="461529"/>
                  </a:lnTo>
                  <a:lnTo>
                    <a:pt x="9090" y="452439"/>
                  </a:lnTo>
                  <a:lnTo>
                    <a:pt x="4545" y="429714"/>
                  </a:lnTo>
                  <a:lnTo>
                    <a:pt x="0" y="409262"/>
                  </a:lnTo>
                  <a:lnTo>
                    <a:pt x="828" y="408227"/>
                  </a:lnTo>
                  <a:lnTo>
                    <a:pt x="0" y="404500"/>
                  </a:lnTo>
                  <a:lnTo>
                    <a:pt x="9090" y="393138"/>
                  </a:lnTo>
                  <a:lnTo>
                    <a:pt x="20452" y="377231"/>
                  </a:lnTo>
                  <a:lnTo>
                    <a:pt x="31815" y="370413"/>
                  </a:lnTo>
                  <a:lnTo>
                    <a:pt x="36760" y="373161"/>
                  </a:lnTo>
                  <a:lnTo>
                    <a:pt x="41340" y="370412"/>
                  </a:lnTo>
                  <a:lnTo>
                    <a:pt x="59595" y="380554"/>
                  </a:lnTo>
                  <a:lnTo>
                    <a:pt x="79537" y="377231"/>
                  </a:lnTo>
                  <a:lnTo>
                    <a:pt x="89059" y="377231"/>
                  </a:lnTo>
                  <a:lnTo>
                    <a:pt x="89062" y="377230"/>
                  </a:lnTo>
                  <a:lnTo>
                    <a:pt x="90899" y="377230"/>
                  </a:lnTo>
                  <a:lnTo>
                    <a:pt x="95444" y="370413"/>
                  </a:lnTo>
                  <a:lnTo>
                    <a:pt x="104969" y="370413"/>
                  </a:lnTo>
                  <a:lnTo>
                    <a:pt x="104969" y="370412"/>
                  </a:lnTo>
                  <a:lnTo>
                    <a:pt x="247699" y="370412"/>
                  </a:lnTo>
                  <a:lnTo>
                    <a:pt x="251564" y="349157"/>
                  </a:lnTo>
                  <a:lnTo>
                    <a:pt x="247699" y="343361"/>
                  </a:lnTo>
                  <a:lnTo>
                    <a:pt x="229519" y="177471"/>
                  </a:lnTo>
                  <a:lnTo>
                    <a:pt x="209067" y="4763"/>
                  </a:lnTo>
                  <a:lnTo>
                    <a:pt x="209631" y="4763"/>
                  </a:lnTo>
                  <a:lnTo>
                    <a:pt x="209067" y="1"/>
                  </a:lnTo>
                  <a:lnTo>
                    <a:pt x="218592" y="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79" name="Freeform 378"/>
            <p:cNvSpPr>
              <a:spLocks/>
            </p:cNvSpPr>
            <p:nvPr/>
          </p:nvSpPr>
          <p:spPr bwMode="auto">
            <a:xfrm>
              <a:off x="4406603" y="3252778"/>
              <a:ext cx="438344" cy="353289"/>
            </a:xfrm>
            <a:custGeom>
              <a:avLst/>
              <a:gdLst>
                <a:gd name="connsiteX0" fmla="*/ 429496 w 584459"/>
                <a:gd name="connsiteY0" fmla="*/ 0 h 471052"/>
                <a:gd name="connsiteX1" fmla="*/ 488581 w 584459"/>
                <a:gd name="connsiteY1" fmla="*/ 22725 h 471052"/>
                <a:gd name="connsiteX2" fmla="*/ 495332 w 584459"/>
                <a:gd name="connsiteY2" fmla="*/ 28801 h 471052"/>
                <a:gd name="connsiteX3" fmla="*/ 498106 w 584459"/>
                <a:gd name="connsiteY3" fmla="*/ 29868 h 471052"/>
                <a:gd name="connsiteX4" fmla="*/ 512157 w 584459"/>
                <a:gd name="connsiteY4" fmla="*/ 42514 h 471052"/>
                <a:gd name="connsiteX5" fmla="*/ 531757 w 584459"/>
                <a:gd name="connsiteY5" fmla="*/ 27270 h 471052"/>
                <a:gd name="connsiteX6" fmla="*/ 534192 w 584459"/>
                <a:gd name="connsiteY6" fmla="*/ 39928 h 471052"/>
                <a:gd name="connsiteX7" fmla="*/ 541282 w 584459"/>
                <a:gd name="connsiteY7" fmla="*/ 34413 h 471052"/>
                <a:gd name="connsiteX8" fmla="*/ 552645 w 584459"/>
                <a:gd name="connsiteY8" fmla="*/ 93497 h 471052"/>
                <a:gd name="connsiteX9" fmla="*/ 564007 w 584459"/>
                <a:gd name="connsiteY9" fmla="*/ 104859 h 471052"/>
                <a:gd name="connsiteX10" fmla="*/ 568430 w 584459"/>
                <a:gd name="connsiteY10" fmla="*/ 120340 h 471052"/>
                <a:gd name="connsiteX11" fmla="*/ 574934 w 584459"/>
                <a:gd name="connsiteY11" fmla="*/ 124986 h 471052"/>
                <a:gd name="connsiteX12" fmla="*/ 574796 w 584459"/>
                <a:gd name="connsiteY12" fmla="*/ 125227 h 471052"/>
                <a:gd name="connsiteX13" fmla="*/ 584459 w 584459"/>
                <a:gd name="connsiteY13" fmla="*/ 132129 h 471052"/>
                <a:gd name="connsiteX14" fmla="*/ 581561 w 584459"/>
                <a:gd name="connsiteY14" fmla="*/ 137201 h 471052"/>
                <a:gd name="connsiteX15" fmla="*/ 584459 w 584459"/>
                <a:gd name="connsiteY15" fmla="*/ 139272 h 471052"/>
                <a:gd name="connsiteX16" fmla="*/ 575369 w 584459"/>
                <a:gd name="connsiteY16" fmla="*/ 155179 h 471052"/>
                <a:gd name="connsiteX17" fmla="*/ 557190 w 584459"/>
                <a:gd name="connsiteY17" fmla="*/ 234716 h 471052"/>
                <a:gd name="connsiteX18" fmla="*/ 557190 w 584459"/>
                <a:gd name="connsiteY18" fmla="*/ 277567 h 471052"/>
                <a:gd name="connsiteX19" fmla="*/ 557190 w 584459"/>
                <a:gd name="connsiteY19" fmla="*/ 284710 h 471052"/>
                <a:gd name="connsiteX20" fmla="*/ 509468 w 584459"/>
                <a:gd name="connsiteY20" fmla="*/ 321069 h 471052"/>
                <a:gd name="connsiteX21" fmla="*/ 495575 w 584459"/>
                <a:gd name="connsiteY21" fmla="*/ 362748 h 471052"/>
                <a:gd name="connsiteX22" fmla="*/ 499943 w 584459"/>
                <a:gd name="connsiteY22" fmla="*/ 365868 h 471052"/>
                <a:gd name="connsiteX23" fmla="*/ 499943 w 584459"/>
                <a:gd name="connsiteY23" fmla="*/ 366207 h 471052"/>
                <a:gd name="connsiteX24" fmla="*/ 509468 w 584459"/>
                <a:gd name="connsiteY24" fmla="*/ 373011 h 471052"/>
                <a:gd name="connsiteX25" fmla="*/ 509468 w 584459"/>
                <a:gd name="connsiteY25" fmla="*/ 380154 h 471052"/>
                <a:gd name="connsiteX26" fmla="*/ 509468 w 584459"/>
                <a:gd name="connsiteY26" fmla="*/ 393137 h 471052"/>
                <a:gd name="connsiteX27" fmla="*/ 522668 w 584459"/>
                <a:gd name="connsiteY27" fmla="*/ 393137 h 471052"/>
                <a:gd name="connsiteX28" fmla="*/ 522668 w 584459"/>
                <a:gd name="connsiteY28" fmla="*/ 400280 h 471052"/>
                <a:gd name="connsiteX29" fmla="*/ 532193 w 584459"/>
                <a:gd name="connsiteY29" fmla="*/ 400280 h 471052"/>
                <a:gd name="connsiteX30" fmla="*/ 532193 w 584459"/>
                <a:gd name="connsiteY30" fmla="*/ 407423 h 471052"/>
                <a:gd name="connsiteX31" fmla="*/ 532193 w 584459"/>
                <a:gd name="connsiteY31" fmla="*/ 420732 h 471052"/>
                <a:gd name="connsiteX32" fmla="*/ 532193 w 584459"/>
                <a:gd name="connsiteY32" fmla="*/ 427875 h 471052"/>
                <a:gd name="connsiteX33" fmla="*/ 520830 w 584459"/>
                <a:gd name="connsiteY33" fmla="*/ 427875 h 471052"/>
                <a:gd name="connsiteX34" fmla="*/ 520830 w 584459"/>
                <a:gd name="connsiteY34" fmla="*/ 432095 h 471052"/>
                <a:gd name="connsiteX35" fmla="*/ 520830 w 584459"/>
                <a:gd name="connsiteY35" fmla="*/ 439238 h 471052"/>
                <a:gd name="connsiteX36" fmla="*/ 514013 w 584459"/>
                <a:gd name="connsiteY36" fmla="*/ 439238 h 471052"/>
                <a:gd name="connsiteX37" fmla="*/ 509877 w 584459"/>
                <a:gd name="connsiteY37" fmla="*/ 432095 h 471052"/>
                <a:gd name="connsiteX38" fmla="*/ 504488 w 584459"/>
                <a:gd name="connsiteY38" fmla="*/ 432095 h 471052"/>
                <a:gd name="connsiteX39" fmla="*/ 483626 w 584459"/>
                <a:gd name="connsiteY39" fmla="*/ 396061 h 471052"/>
                <a:gd name="connsiteX40" fmla="*/ 477653 w 584459"/>
                <a:gd name="connsiteY40" fmla="*/ 396061 h 471052"/>
                <a:gd name="connsiteX41" fmla="*/ 450384 w 584459"/>
                <a:gd name="connsiteY41" fmla="*/ 418785 h 471052"/>
                <a:gd name="connsiteX42" fmla="*/ 418569 w 584459"/>
                <a:gd name="connsiteY42" fmla="*/ 407423 h 471052"/>
                <a:gd name="connsiteX43" fmla="*/ 395845 w 584459"/>
                <a:gd name="connsiteY43" fmla="*/ 407423 h 471052"/>
                <a:gd name="connsiteX44" fmla="*/ 391300 w 584459"/>
                <a:gd name="connsiteY44" fmla="*/ 411968 h 471052"/>
                <a:gd name="connsiteX45" fmla="*/ 370847 w 584459"/>
                <a:gd name="connsiteY45" fmla="*/ 411968 h 471052"/>
                <a:gd name="connsiteX46" fmla="*/ 348123 w 584459"/>
                <a:gd name="connsiteY46" fmla="*/ 427875 h 471052"/>
                <a:gd name="connsiteX47" fmla="*/ 327671 w 584459"/>
                <a:gd name="connsiteY47" fmla="*/ 427875 h 471052"/>
                <a:gd name="connsiteX48" fmla="*/ 284494 w 584459"/>
                <a:gd name="connsiteY48" fmla="*/ 407423 h 471052"/>
                <a:gd name="connsiteX49" fmla="*/ 268586 w 584459"/>
                <a:gd name="connsiteY49" fmla="*/ 418785 h 471052"/>
                <a:gd name="connsiteX50" fmla="*/ 245862 w 584459"/>
                <a:gd name="connsiteY50" fmla="*/ 418785 h 471052"/>
                <a:gd name="connsiteX51" fmla="*/ 240760 w 584459"/>
                <a:gd name="connsiteY51" fmla="*/ 411642 h 471052"/>
                <a:gd name="connsiteX52" fmla="*/ 236337 w 584459"/>
                <a:gd name="connsiteY52" fmla="*/ 411642 h 471052"/>
                <a:gd name="connsiteX53" fmla="*/ 227619 w 584459"/>
                <a:gd name="connsiteY53" fmla="*/ 399438 h 471052"/>
                <a:gd name="connsiteX54" fmla="*/ 198140 w 584459"/>
                <a:gd name="connsiteY54" fmla="*/ 384698 h 471052"/>
                <a:gd name="connsiteX55" fmla="*/ 154963 w 584459"/>
                <a:gd name="connsiteY55" fmla="*/ 391516 h 471052"/>
                <a:gd name="connsiteX56" fmla="*/ 143601 w 584459"/>
                <a:gd name="connsiteY56" fmla="*/ 402878 h 471052"/>
                <a:gd name="connsiteX57" fmla="*/ 139056 w 584459"/>
                <a:gd name="connsiteY57" fmla="*/ 423330 h 471052"/>
                <a:gd name="connsiteX58" fmla="*/ 134511 w 584459"/>
                <a:gd name="connsiteY58" fmla="*/ 434693 h 471052"/>
                <a:gd name="connsiteX59" fmla="*/ 127693 w 584459"/>
                <a:gd name="connsiteY59" fmla="*/ 471052 h 471052"/>
                <a:gd name="connsiteX60" fmla="*/ 118168 w 584459"/>
                <a:gd name="connsiteY60" fmla="*/ 463909 h 471052"/>
                <a:gd name="connsiteX61" fmla="*/ 118168 w 584459"/>
                <a:gd name="connsiteY61" fmla="*/ 463909 h 471052"/>
                <a:gd name="connsiteX62" fmla="*/ 100423 w 584459"/>
                <a:gd name="connsiteY62" fmla="*/ 450600 h 471052"/>
                <a:gd name="connsiteX63" fmla="*/ 84517 w 584459"/>
                <a:gd name="connsiteY63" fmla="*/ 450600 h 471052"/>
                <a:gd name="connsiteX64" fmla="*/ 75427 w 584459"/>
                <a:gd name="connsiteY64" fmla="*/ 461962 h 471052"/>
                <a:gd name="connsiteX65" fmla="*/ 75427 w 584459"/>
                <a:gd name="connsiteY65" fmla="*/ 454819 h 471052"/>
                <a:gd name="connsiteX66" fmla="*/ 75427 w 584459"/>
                <a:gd name="connsiteY66" fmla="*/ 443457 h 471052"/>
                <a:gd name="connsiteX67" fmla="*/ 74992 w 584459"/>
                <a:gd name="connsiteY67" fmla="*/ 443457 h 471052"/>
                <a:gd name="connsiteX68" fmla="*/ 65902 w 584459"/>
                <a:gd name="connsiteY68" fmla="*/ 454819 h 471052"/>
                <a:gd name="connsiteX69" fmla="*/ 65902 w 584459"/>
                <a:gd name="connsiteY69" fmla="*/ 433189 h 471052"/>
                <a:gd name="connsiteX70" fmla="*/ 32250 w 584459"/>
                <a:gd name="connsiteY70" fmla="*/ 427875 h 471052"/>
                <a:gd name="connsiteX71" fmla="*/ 32250 w 584459"/>
                <a:gd name="connsiteY71" fmla="*/ 422236 h 471052"/>
                <a:gd name="connsiteX72" fmla="*/ 22725 w 584459"/>
                <a:gd name="connsiteY72" fmla="*/ 420732 h 471052"/>
                <a:gd name="connsiteX73" fmla="*/ 22725 w 584459"/>
                <a:gd name="connsiteY73" fmla="*/ 400280 h 471052"/>
                <a:gd name="connsiteX74" fmla="*/ 0 w 584459"/>
                <a:gd name="connsiteY74" fmla="*/ 377555 h 471052"/>
                <a:gd name="connsiteX75" fmla="*/ 0 w 584459"/>
                <a:gd name="connsiteY75" fmla="*/ 370412 h 471052"/>
                <a:gd name="connsiteX76" fmla="*/ 0 w 584459"/>
                <a:gd name="connsiteY76" fmla="*/ 357103 h 471052"/>
                <a:gd name="connsiteX77" fmla="*/ 0 w 584459"/>
                <a:gd name="connsiteY77" fmla="*/ 349960 h 471052"/>
                <a:gd name="connsiteX78" fmla="*/ 0 w 584459"/>
                <a:gd name="connsiteY78" fmla="*/ 341196 h 471052"/>
                <a:gd name="connsiteX79" fmla="*/ 0 w 584459"/>
                <a:gd name="connsiteY79" fmla="*/ 334053 h 471052"/>
                <a:gd name="connsiteX80" fmla="*/ 22725 w 584459"/>
                <a:gd name="connsiteY80" fmla="*/ 334053 h 471052"/>
                <a:gd name="connsiteX81" fmla="*/ 38632 w 584459"/>
                <a:gd name="connsiteY81" fmla="*/ 318146 h 471052"/>
                <a:gd name="connsiteX82" fmla="*/ 86354 w 584459"/>
                <a:gd name="connsiteY82" fmla="*/ 318146 h 471052"/>
                <a:gd name="connsiteX83" fmla="*/ 118168 w 584459"/>
                <a:gd name="connsiteY83" fmla="*/ 311328 h 471052"/>
                <a:gd name="connsiteX84" fmla="*/ 124986 w 584459"/>
                <a:gd name="connsiteY84" fmla="*/ 286331 h 471052"/>
                <a:gd name="connsiteX85" fmla="*/ 145438 w 584459"/>
                <a:gd name="connsiteY85" fmla="*/ 259062 h 471052"/>
                <a:gd name="connsiteX86" fmla="*/ 145438 w 584459"/>
                <a:gd name="connsiteY86" fmla="*/ 179851 h 471052"/>
                <a:gd name="connsiteX87" fmla="*/ 145438 w 584459"/>
                <a:gd name="connsiteY87" fmla="*/ 172708 h 471052"/>
                <a:gd name="connsiteX88" fmla="*/ 193160 w 584459"/>
                <a:gd name="connsiteY88" fmla="*/ 156801 h 471052"/>
                <a:gd name="connsiteX89" fmla="*/ 302238 w 584459"/>
                <a:gd name="connsiteY89" fmla="*/ 81809 h 47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84459" h="471052">
                  <a:moveTo>
                    <a:pt x="429496" y="0"/>
                  </a:moveTo>
                  <a:lnTo>
                    <a:pt x="488581" y="22725"/>
                  </a:lnTo>
                  <a:lnTo>
                    <a:pt x="495332" y="28801"/>
                  </a:lnTo>
                  <a:lnTo>
                    <a:pt x="498106" y="29868"/>
                  </a:lnTo>
                  <a:lnTo>
                    <a:pt x="512157" y="42514"/>
                  </a:lnTo>
                  <a:lnTo>
                    <a:pt x="531757" y="27270"/>
                  </a:lnTo>
                  <a:lnTo>
                    <a:pt x="534192" y="39928"/>
                  </a:lnTo>
                  <a:lnTo>
                    <a:pt x="541282" y="34413"/>
                  </a:lnTo>
                  <a:lnTo>
                    <a:pt x="552645" y="93497"/>
                  </a:lnTo>
                  <a:lnTo>
                    <a:pt x="564007" y="104859"/>
                  </a:lnTo>
                  <a:lnTo>
                    <a:pt x="568430" y="120340"/>
                  </a:lnTo>
                  <a:lnTo>
                    <a:pt x="574934" y="124986"/>
                  </a:lnTo>
                  <a:lnTo>
                    <a:pt x="574796" y="125227"/>
                  </a:lnTo>
                  <a:lnTo>
                    <a:pt x="584459" y="132129"/>
                  </a:lnTo>
                  <a:lnTo>
                    <a:pt x="581561" y="137201"/>
                  </a:lnTo>
                  <a:lnTo>
                    <a:pt x="584459" y="139272"/>
                  </a:lnTo>
                  <a:lnTo>
                    <a:pt x="575369" y="155179"/>
                  </a:lnTo>
                  <a:lnTo>
                    <a:pt x="557190" y="234716"/>
                  </a:lnTo>
                  <a:lnTo>
                    <a:pt x="557190" y="277567"/>
                  </a:lnTo>
                  <a:lnTo>
                    <a:pt x="557190" y="284710"/>
                  </a:lnTo>
                  <a:lnTo>
                    <a:pt x="509468" y="321069"/>
                  </a:lnTo>
                  <a:lnTo>
                    <a:pt x="495575" y="362748"/>
                  </a:lnTo>
                  <a:lnTo>
                    <a:pt x="499943" y="365868"/>
                  </a:lnTo>
                  <a:lnTo>
                    <a:pt x="499943" y="366207"/>
                  </a:lnTo>
                  <a:lnTo>
                    <a:pt x="509468" y="373011"/>
                  </a:lnTo>
                  <a:lnTo>
                    <a:pt x="509468" y="380154"/>
                  </a:lnTo>
                  <a:lnTo>
                    <a:pt x="509468" y="393137"/>
                  </a:lnTo>
                  <a:lnTo>
                    <a:pt x="522668" y="393137"/>
                  </a:lnTo>
                  <a:lnTo>
                    <a:pt x="522668" y="400280"/>
                  </a:lnTo>
                  <a:lnTo>
                    <a:pt x="532193" y="400280"/>
                  </a:lnTo>
                  <a:lnTo>
                    <a:pt x="532193" y="407423"/>
                  </a:lnTo>
                  <a:lnTo>
                    <a:pt x="532193" y="420732"/>
                  </a:lnTo>
                  <a:lnTo>
                    <a:pt x="532193" y="427875"/>
                  </a:lnTo>
                  <a:lnTo>
                    <a:pt x="520830" y="427875"/>
                  </a:lnTo>
                  <a:lnTo>
                    <a:pt x="520830" y="432095"/>
                  </a:lnTo>
                  <a:lnTo>
                    <a:pt x="520830" y="439238"/>
                  </a:lnTo>
                  <a:lnTo>
                    <a:pt x="514013" y="439238"/>
                  </a:lnTo>
                  <a:lnTo>
                    <a:pt x="509877" y="432095"/>
                  </a:lnTo>
                  <a:lnTo>
                    <a:pt x="504488" y="432095"/>
                  </a:lnTo>
                  <a:lnTo>
                    <a:pt x="483626" y="396061"/>
                  </a:lnTo>
                  <a:lnTo>
                    <a:pt x="477653" y="396061"/>
                  </a:lnTo>
                  <a:lnTo>
                    <a:pt x="450384" y="418785"/>
                  </a:lnTo>
                  <a:lnTo>
                    <a:pt x="418569" y="407423"/>
                  </a:lnTo>
                  <a:lnTo>
                    <a:pt x="395845" y="407423"/>
                  </a:lnTo>
                  <a:lnTo>
                    <a:pt x="391300" y="411968"/>
                  </a:lnTo>
                  <a:lnTo>
                    <a:pt x="370847" y="411968"/>
                  </a:lnTo>
                  <a:lnTo>
                    <a:pt x="348123" y="427875"/>
                  </a:lnTo>
                  <a:lnTo>
                    <a:pt x="327671" y="427875"/>
                  </a:lnTo>
                  <a:lnTo>
                    <a:pt x="284494" y="407423"/>
                  </a:lnTo>
                  <a:lnTo>
                    <a:pt x="268586" y="418785"/>
                  </a:lnTo>
                  <a:lnTo>
                    <a:pt x="245862" y="418785"/>
                  </a:lnTo>
                  <a:lnTo>
                    <a:pt x="240760" y="411642"/>
                  </a:lnTo>
                  <a:lnTo>
                    <a:pt x="236337" y="411642"/>
                  </a:lnTo>
                  <a:lnTo>
                    <a:pt x="227619" y="399438"/>
                  </a:lnTo>
                  <a:lnTo>
                    <a:pt x="198140" y="384698"/>
                  </a:lnTo>
                  <a:lnTo>
                    <a:pt x="154963" y="391516"/>
                  </a:lnTo>
                  <a:lnTo>
                    <a:pt x="143601" y="402878"/>
                  </a:lnTo>
                  <a:lnTo>
                    <a:pt x="139056" y="423330"/>
                  </a:lnTo>
                  <a:lnTo>
                    <a:pt x="134511" y="434693"/>
                  </a:lnTo>
                  <a:lnTo>
                    <a:pt x="127693" y="471052"/>
                  </a:lnTo>
                  <a:lnTo>
                    <a:pt x="118168" y="463909"/>
                  </a:lnTo>
                  <a:lnTo>
                    <a:pt x="118168" y="463909"/>
                  </a:lnTo>
                  <a:lnTo>
                    <a:pt x="100423" y="450600"/>
                  </a:lnTo>
                  <a:lnTo>
                    <a:pt x="84517" y="450600"/>
                  </a:lnTo>
                  <a:lnTo>
                    <a:pt x="75427" y="461962"/>
                  </a:lnTo>
                  <a:lnTo>
                    <a:pt x="75427" y="454819"/>
                  </a:lnTo>
                  <a:lnTo>
                    <a:pt x="75427" y="443457"/>
                  </a:lnTo>
                  <a:lnTo>
                    <a:pt x="74992" y="443457"/>
                  </a:lnTo>
                  <a:lnTo>
                    <a:pt x="65902" y="454819"/>
                  </a:lnTo>
                  <a:lnTo>
                    <a:pt x="65902" y="433189"/>
                  </a:lnTo>
                  <a:lnTo>
                    <a:pt x="32250" y="427875"/>
                  </a:lnTo>
                  <a:lnTo>
                    <a:pt x="32250" y="422236"/>
                  </a:lnTo>
                  <a:lnTo>
                    <a:pt x="22725" y="420732"/>
                  </a:lnTo>
                  <a:lnTo>
                    <a:pt x="22725" y="400280"/>
                  </a:lnTo>
                  <a:lnTo>
                    <a:pt x="0" y="377555"/>
                  </a:lnTo>
                  <a:lnTo>
                    <a:pt x="0" y="370412"/>
                  </a:lnTo>
                  <a:lnTo>
                    <a:pt x="0" y="357103"/>
                  </a:lnTo>
                  <a:lnTo>
                    <a:pt x="0" y="349960"/>
                  </a:lnTo>
                  <a:lnTo>
                    <a:pt x="0" y="341196"/>
                  </a:lnTo>
                  <a:lnTo>
                    <a:pt x="0" y="334053"/>
                  </a:lnTo>
                  <a:lnTo>
                    <a:pt x="22725" y="334053"/>
                  </a:lnTo>
                  <a:lnTo>
                    <a:pt x="38632" y="318146"/>
                  </a:lnTo>
                  <a:lnTo>
                    <a:pt x="86354" y="318146"/>
                  </a:lnTo>
                  <a:lnTo>
                    <a:pt x="118168" y="311328"/>
                  </a:lnTo>
                  <a:lnTo>
                    <a:pt x="124986" y="286331"/>
                  </a:lnTo>
                  <a:lnTo>
                    <a:pt x="145438" y="259062"/>
                  </a:lnTo>
                  <a:lnTo>
                    <a:pt x="145438" y="179851"/>
                  </a:lnTo>
                  <a:lnTo>
                    <a:pt x="145438" y="172708"/>
                  </a:lnTo>
                  <a:lnTo>
                    <a:pt x="193160" y="156801"/>
                  </a:lnTo>
                  <a:lnTo>
                    <a:pt x="302238" y="8180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71" name="Freeform 370"/>
            <p:cNvSpPr>
              <a:spLocks/>
            </p:cNvSpPr>
            <p:nvPr/>
          </p:nvSpPr>
          <p:spPr bwMode="auto">
            <a:xfrm>
              <a:off x="2664759" y="4459619"/>
              <a:ext cx="242869" cy="245426"/>
            </a:xfrm>
            <a:custGeom>
              <a:avLst/>
              <a:gdLst>
                <a:gd name="connsiteX0" fmla="*/ 68263 w 226218"/>
                <a:gd name="connsiteY0" fmla="*/ 0 h 228600"/>
                <a:gd name="connsiteX1" fmla="*/ 75406 w 226218"/>
                <a:gd name="connsiteY1" fmla="*/ 0 h 228600"/>
                <a:gd name="connsiteX2" fmla="*/ 93663 w 226218"/>
                <a:gd name="connsiteY2" fmla="*/ 0 h 228600"/>
                <a:gd name="connsiteX3" fmla="*/ 100806 w 226218"/>
                <a:gd name="connsiteY3" fmla="*/ 0 h 228600"/>
                <a:gd name="connsiteX4" fmla="*/ 124618 w 226218"/>
                <a:gd name="connsiteY4" fmla="*/ 14288 h 228600"/>
                <a:gd name="connsiteX5" fmla="*/ 124618 w 226218"/>
                <a:gd name="connsiteY5" fmla="*/ 22225 h 228600"/>
                <a:gd name="connsiteX6" fmla="*/ 130968 w 226218"/>
                <a:gd name="connsiteY6" fmla="*/ 36513 h 228600"/>
                <a:gd name="connsiteX7" fmla="*/ 130968 w 226218"/>
                <a:gd name="connsiteY7" fmla="*/ 74613 h 228600"/>
                <a:gd name="connsiteX8" fmla="*/ 152896 w 226218"/>
                <a:gd name="connsiteY8" fmla="*/ 81062 h 228600"/>
                <a:gd name="connsiteX9" fmla="*/ 161925 w 226218"/>
                <a:gd name="connsiteY9" fmla="*/ 74613 h 228600"/>
                <a:gd name="connsiteX10" fmla="*/ 166127 w 226218"/>
                <a:gd name="connsiteY10" fmla="*/ 76714 h 228600"/>
                <a:gd name="connsiteX11" fmla="*/ 169068 w 226218"/>
                <a:gd name="connsiteY11" fmla="*/ 74613 h 228600"/>
                <a:gd name="connsiteX12" fmla="*/ 184943 w 226218"/>
                <a:gd name="connsiteY12" fmla="*/ 82550 h 228600"/>
                <a:gd name="connsiteX13" fmla="*/ 191293 w 226218"/>
                <a:gd name="connsiteY13" fmla="*/ 88900 h 228600"/>
                <a:gd name="connsiteX14" fmla="*/ 191293 w 226218"/>
                <a:gd name="connsiteY14" fmla="*/ 115888 h 228600"/>
                <a:gd name="connsiteX15" fmla="*/ 195969 w 226218"/>
                <a:gd name="connsiteY15" fmla="*/ 126798 h 228600"/>
                <a:gd name="connsiteX16" fmla="*/ 206375 w 226218"/>
                <a:gd name="connsiteY16" fmla="*/ 123825 h 228600"/>
                <a:gd name="connsiteX17" fmla="*/ 210185 w 226218"/>
                <a:gd name="connsiteY17" fmla="*/ 124778 h 228600"/>
                <a:gd name="connsiteX18" fmla="*/ 213518 w 226218"/>
                <a:gd name="connsiteY18" fmla="*/ 123825 h 228600"/>
                <a:gd name="connsiteX19" fmla="*/ 226218 w 226218"/>
                <a:gd name="connsiteY19" fmla="*/ 127000 h 228600"/>
                <a:gd name="connsiteX20" fmla="*/ 226218 w 226218"/>
                <a:gd name="connsiteY20" fmla="*/ 146050 h 228600"/>
                <a:gd name="connsiteX21" fmla="*/ 221456 w 226218"/>
                <a:gd name="connsiteY21" fmla="*/ 160338 h 228600"/>
                <a:gd name="connsiteX22" fmla="*/ 213518 w 226218"/>
                <a:gd name="connsiteY22" fmla="*/ 176213 h 228600"/>
                <a:gd name="connsiteX23" fmla="*/ 210343 w 226218"/>
                <a:gd name="connsiteY23" fmla="*/ 201613 h 228600"/>
                <a:gd name="connsiteX24" fmla="*/ 188118 w 226218"/>
                <a:gd name="connsiteY24" fmla="*/ 225425 h 228600"/>
                <a:gd name="connsiteX25" fmla="*/ 169068 w 226218"/>
                <a:gd name="connsiteY25" fmla="*/ 228600 h 228600"/>
                <a:gd name="connsiteX26" fmla="*/ 164690 w 226218"/>
                <a:gd name="connsiteY26" fmla="*/ 228139 h 228600"/>
                <a:gd name="connsiteX27" fmla="*/ 161925 w 226218"/>
                <a:gd name="connsiteY27" fmla="*/ 228600 h 228600"/>
                <a:gd name="connsiteX28" fmla="*/ 131763 w 226218"/>
                <a:gd name="connsiteY28" fmla="*/ 225425 h 228600"/>
                <a:gd name="connsiteX29" fmla="*/ 106363 w 226218"/>
                <a:gd name="connsiteY29" fmla="*/ 217488 h 228600"/>
                <a:gd name="connsiteX30" fmla="*/ 131763 w 226218"/>
                <a:gd name="connsiteY30" fmla="*/ 171450 h 228600"/>
                <a:gd name="connsiteX31" fmla="*/ 128588 w 226218"/>
                <a:gd name="connsiteY31" fmla="*/ 160338 h 228600"/>
                <a:gd name="connsiteX32" fmla="*/ 101600 w 226218"/>
                <a:gd name="connsiteY32" fmla="*/ 149225 h 228600"/>
                <a:gd name="connsiteX33" fmla="*/ 68263 w 226218"/>
                <a:gd name="connsiteY33" fmla="*/ 130175 h 228600"/>
                <a:gd name="connsiteX34" fmla="*/ 49213 w 226218"/>
                <a:gd name="connsiteY34" fmla="*/ 123825 h 228600"/>
                <a:gd name="connsiteX35" fmla="*/ 0 w 226218"/>
                <a:gd name="connsiteY35" fmla="*/ 82550 h 228600"/>
                <a:gd name="connsiteX36" fmla="*/ 11113 w 226218"/>
                <a:gd name="connsiteY36" fmla="*/ 47625 h 228600"/>
                <a:gd name="connsiteX37" fmla="*/ 11113 w 226218"/>
                <a:gd name="connsiteY37" fmla="*/ 33338 h 228600"/>
                <a:gd name="connsiteX38" fmla="*/ 23813 w 226218"/>
                <a:gd name="connsiteY38" fmla="*/ 635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218" h="228600">
                  <a:moveTo>
                    <a:pt x="68263" y="0"/>
                  </a:moveTo>
                  <a:lnTo>
                    <a:pt x="75406" y="0"/>
                  </a:lnTo>
                  <a:lnTo>
                    <a:pt x="93663" y="0"/>
                  </a:lnTo>
                  <a:lnTo>
                    <a:pt x="100806" y="0"/>
                  </a:lnTo>
                  <a:lnTo>
                    <a:pt x="124618" y="14288"/>
                  </a:lnTo>
                  <a:lnTo>
                    <a:pt x="124618" y="22225"/>
                  </a:lnTo>
                  <a:lnTo>
                    <a:pt x="130968" y="36513"/>
                  </a:lnTo>
                  <a:lnTo>
                    <a:pt x="130968" y="74613"/>
                  </a:lnTo>
                  <a:lnTo>
                    <a:pt x="152896" y="81062"/>
                  </a:lnTo>
                  <a:lnTo>
                    <a:pt x="161925" y="74613"/>
                  </a:lnTo>
                  <a:lnTo>
                    <a:pt x="166127" y="76714"/>
                  </a:lnTo>
                  <a:lnTo>
                    <a:pt x="169068" y="74613"/>
                  </a:lnTo>
                  <a:lnTo>
                    <a:pt x="184943" y="82550"/>
                  </a:lnTo>
                  <a:lnTo>
                    <a:pt x="191293" y="88900"/>
                  </a:lnTo>
                  <a:lnTo>
                    <a:pt x="191293" y="115888"/>
                  </a:lnTo>
                  <a:lnTo>
                    <a:pt x="195969" y="126798"/>
                  </a:lnTo>
                  <a:lnTo>
                    <a:pt x="206375" y="123825"/>
                  </a:lnTo>
                  <a:lnTo>
                    <a:pt x="210185" y="124778"/>
                  </a:lnTo>
                  <a:lnTo>
                    <a:pt x="213518" y="123825"/>
                  </a:lnTo>
                  <a:lnTo>
                    <a:pt x="226218" y="127000"/>
                  </a:lnTo>
                  <a:lnTo>
                    <a:pt x="226218" y="146050"/>
                  </a:lnTo>
                  <a:lnTo>
                    <a:pt x="221456" y="160338"/>
                  </a:lnTo>
                  <a:lnTo>
                    <a:pt x="213518" y="176213"/>
                  </a:lnTo>
                  <a:lnTo>
                    <a:pt x="210343" y="201613"/>
                  </a:lnTo>
                  <a:lnTo>
                    <a:pt x="188118" y="225425"/>
                  </a:lnTo>
                  <a:lnTo>
                    <a:pt x="169068" y="228600"/>
                  </a:lnTo>
                  <a:lnTo>
                    <a:pt x="164690" y="228139"/>
                  </a:lnTo>
                  <a:lnTo>
                    <a:pt x="161925" y="228600"/>
                  </a:lnTo>
                  <a:lnTo>
                    <a:pt x="131763" y="225425"/>
                  </a:lnTo>
                  <a:lnTo>
                    <a:pt x="106363" y="217488"/>
                  </a:lnTo>
                  <a:lnTo>
                    <a:pt x="131763" y="171450"/>
                  </a:lnTo>
                  <a:lnTo>
                    <a:pt x="128588" y="160338"/>
                  </a:lnTo>
                  <a:lnTo>
                    <a:pt x="101600" y="149225"/>
                  </a:lnTo>
                  <a:lnTo>
                    <a:pt x="68263" y="130175"/>
                  </a:lnTo>
                  <a:lnTo>
                    <a:pt x="49213" y="123825"/>
                  </a:lnTo>
                  <a:lnTo>
                    <a:pt x="0" y="82550"/>
                  </a:lnTo>
                  <a:lnTo>
                    <a:pt x="11113" y="47625"/>
                  </a:lnTo>
                  <a:lnTo>
                    <a:pt x="11113" y="33338"/>
                  </a:lnTo>
                  <a:lnTo>
                    <a:pt x="23813" y="635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65" name="Freeform 5"/>
            <p:cNvSpPr>
              <a:spLocks/>
            </p:cNvSpPr>
            <p:nvPr/>
          </p:nvSpPr>
          <p:spPr bwMode="auto">
            <a:xfrm>
              <a:off x="4938360" y="2099098"/>
              <a:ext cx="88626" cy="40904"/>
            </a:xfrm>
            <a:custGeom>
              <a:avLst/>
              <a:gdLst>
                <a:gd name="T0" fmla="*/ 43 w 52"/>
                <a:gd name="T1" fmla="*/ 5 h 24"/>
                <a:gd name="T2" fmla="*/ 26 w 52"/>
                <a:gd name="T3" fmla="*/ 0 h 24"/>
                <a:gd name="T4" fmla="*/ 5 w 52"/>
                <a:gd name="T5" fmla="*/ 9 h 24"/>
                <a:gd name="T6" fmla="*/ 0 w 52"/>
                <a:gd name="T7" fmla="*/ 21 h 24"/>
                <a:gd name="T8" fmla="*/ 19 w 52"/>
                <a:gd name="T9" fmla="*/ 24 h 24"/>
                <a:gd name="T10" fmla="*/ 50 w 52"/>
                <a:gd name="T11" fmla="*/ 24 h 24"/>
                <a:gd name="T12" fmla="*/ 50 w 52"/>
                <a:gd name="T13" fmla="*/ 16 h 24"/>
                <a:gd name="T14" fmla="*/ 52 w 52"/>
                <a:gd name="T15" fmla="*/ 9 h 24"/>
                <a:gd name="T16" fmla="*/ 43 w 52"/>
                <a:gd name="T17" fmla="*/ 5 h 24"/>
                <a:gd name="T18" fmla="*/ 43 w 52"/>
                <a:gd name="T19" fmla="*/ 5 h 24"/>
                <a:gd name="T20" fmla="*/ 43 w 52"/>
                <a:gd name="T21"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24">
                  <a:moveTo>
                    <a:pt x="43" y="5"/>
                  </a:moveTo>
                  <a:lnTo>
                    <a:pt x="26" y="0"/>
                  </a:lnTo>
                  <a:lnTo>
                    <a:pt x="5" y="9"/>
                  </a:lnTo>
                  <a:lnTo>
                    <a:pt x="0" y="21"/>
                  </a:lnTo>
                  <a:lnTo>
                    <a:pt x="19" y="24"/>
                  </a:lnTo>
                  <a:lnTo>
                    <a:pt x="50" y="24"/>
                  </a:lnTo>
                  <a:lnTo>
                    <a:pt x="50" y="16"/>
                  </a:lnTo>
                  <a:lnTo>
                    <a:pt x="52" y="9"/>
                  </a:lnTo>
                  <a:lnTo>
                    <a:pt x="43" y="5"/>
                  </a:lnTo>
                  <a:lnTo>
                    <a:pt x="43" y="5"/>
                  </a:lnTo>
                  <a:lnTo>
                    <a:pt x="43"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0" name="Freeform 10"/>
            <p:cNvSpPr>
              <a:spLocks/>
            </p:cNvSpPr>
            <p:nvPr/>
          </p:nvSpPr>
          <p:spPr bwMode="auto">
            <a:xfrm>
              <a:off x="4931543" y="2624037"/>
              <a:ext cx="47722" cy="112487"/>
            </a:xfrm>
            <a:custGeom>
              <a:avLst/>
              <a:gdLst>
                <a:gd name="T0" fmla="*/ 7 w 28"/>
                <a:gd name="T1" fmla="*/ 0 h 66"/>
                <a:gd name="T2" fmla="*/ 7 w 28"/>
                <a:gd name="T3" fmla="*/ 0 h 66"/>
                <a:gd name="T4" fmla="*/ 7 w 28"/>
                <a:gd name="T5" fmla="*/ 4 h 66"/>
                <a:gd name="T6" fmla="*/ 11 w 28"/>
                <a:gd name="T7" fmla="*/ 2 h 66"/>
                <a:gd name="T8" fmla="*/ 14 w 28"/>
                <a:gd name="T9" fmla="*/ 9 h 66"/>
                <a:gd name="T10" fmla="*/ 19 w 28"/>
                <a:gd name="T11" fmla="*/ 9 h 66"/>
                <a:gd name="T12" fmla="*/ 21 w 28"/>
                <a:gd name="T13" fmla="*/ 18 h 66"/>
                <a:gd name="T14" fmla="*/ 19 w 28"/>
                <a:gd name="T15" fmla="*/ 26 h 66"/>
                <a:gd name="T16" fmla="*/ 21 w 28"/>
                <a:gd name="T17" fmla="*/ 35 h 66"/>
                <a:gd name="T18" fmla="*/ 28 w 28"/>
                <a:gd name="T19" fmla="*/ 40 h 66"/>
                <a:gd name="T20" fmla="*/ 28 w 28"/>
                <a:gd name="T21" fmla="*/ 45 h 66"/>
                <a:gd name="T22" fmla="*/ 21 w 28"/>
                <a:gd name="T23" fmla="*/ 49 h 66"/>
                <a:gd name="T24" fmla="*/ 21 w 28"/>
                <a:gd name="T25" fmla="*/ 56 h 66"/>
                <a:gd name="T26" fmla="*/ 11 w 28"/>
                <a:gd name="T27" fmla="*/ 66 h 66"/>
                <a:gd name="T28" fmla="*/ 9 w 28"/>
                <a:gd name="T29" fmla="*/ 63 h 66"/>
                <a:gd name="T30" fmla="*/ 9 w 28"/>
                <a:gd name="T31" fmla="*/ 59 h 66"/>
                <a:gd name="T32" fmla="*/ 0 w 28"/>
                <a:gd name="T33" fmla="*/ 52 h 66"/>
                <a:gd name="T34" fmla="*/ 0 w 28"/>
                <a:gd name="T35" fmla="*/ 42 h 66"/>
                <a:gd name="T36" fmla="*/ 0 w 28"/>
                <a:gd name="T37" fmla="*/ 28 h 66"/>
                <a:gd name="T38" fmla="*/ 2 w 28"/>
                <a:gd name="T39" fmla="*/ 21 h 66"/>
                <a:gd name="T40" fmla="*/ 0 w 28"/>
                <a:gd name="T41" fmla="*/ 16 h 66"/>
                <a:gd name="T42" fmla="*/ 0 w 28"/>
                <a:gd name="T43" fmla="*/ 11 h 66"/>
                <a:gd name="T44" fmla="*/ 7 w 28"/>
                <a:gd name="T4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66">
                  <a:moveTo>
                    <a:pt x="7" y="0"/>
                  </a:moveTo>
                  <a:lnTo>
                    <a:pt x="7" y="0"/>
                  </a:lnTo>
                  <a:lnTo>
                    <a:pt x="7" y="4"/>
                  </a:lnTo>
                  <a:lnTo>
                    <a:pt x="11" y="2"/>
                  </a:lnTo>
                  <a:lnTo>
                    <a:pt x="14" y="9"/>
                  </a:lnTo>
                  <a:lnTo>
                    <a:pt x="19" y="9"/>
                  </a:lnTo>
                  <a:lnTo>
                    <a:pt x="21" y="18"/>
                  </a:lnTo>
                  <a:lnTo>
                    <a:pt x="19" y="26"/>
                  </a:lnTo>
                  <a:lnTo>
                    <a:pt x="21" y="35"/>
                  </a:lnTo>
                  <a:lnTo>
                    <a:pt x="28" y="40"/>
                  </a:lnTo>
                  <a:lnTo>
                    <a:pt x="28" y="45"/>
                  </a:lnTo>
                  <a:lnTo>
                    <a:pt x="21" y="49"/>
                  </a:lnTo>
                  <a:lnTo>
                    <a:pt x="21" y="56"/>
                  </a:lnTo>
                  <a:lnTo>
                    <a:pt x="11" y="66"/>
                  </a:lnTo>
                  <a:lnTo>
                    <a:pt x="9" y="63"/>
                  </a:lnTo>
                  <a:lnTo>
                    <a:pt x="9" y="59"/>
                  </a:lnTo>
                  <a:lnTo>
                    <a:pt x="0" y="52"/>
                  </a:lnTo>
                  <a:lnTo>
                    <a:pt x="0" y="42"/>
                  </a:lnTo>
                  <a:lnTo>
                    <a:pt x="0" y="28"/>
                  </a:lnTo>
                  <a:lnTo>
                    <a:pt x="2" y="21"/>
                  </a:lnTo>
                  <a:lnTo>
                    <a:pt x="0" y="16"/>
                  </a:lnTo>
                  <a:lnTo>
                    <a:pt x="0" y="11"/>
                  </a:lnTo>
                  <a:lnTo>
                    <a:pt x="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4" name="Freeform 14"/>
            <p:cNvSpPr>
              <a:spLocks noEditPoints="1"/>
            </p:cNvSpPr>
            <p:nvPr/>
          </p:nvSpPr>
          <p:spPr bwMode="auto">
            <a:xfrm>
              <a:off x="2371613" y="4531203"/>
              <a:ext cx="543688" cy="1210087"/>
            </a:xfrm>
            <a:custGeom>
              <a:avLst/>
              <a:gdLst>
                <a:gd name="T0" fmla="*/ 127 w 319"/>
                <a:gd name="T1" fmla="*/ 710 h 710"/>
                <a:gd name="T2" fmla="*/ 104 w 319"/>
                <a:gd name="T3" fmla="*/ 701 h 710"/>
                <a:gd name="T4" fmla="*/ 78 w 319"/>
                <a:gd name="T5" fmla="*/ 701 h 710"/>
                <a:gd name="T6" fmla="*/ 82 w 319"/>
                <a:gd name="T7" fmla="*/ 651 h 710"/>
                <a:gd name="T8" fmla="*/ 113 w 319"/>
                <a:gd name="T9" fmla="*/ 689 h 710"/>
                <a:gd name="T10" fmla="*/ 127 w 319"/>
                <a:gd name="T11" fmla="*/ 710 h 710"/>
                <a:gd name="T12" fmla="*/ 137 w 319"/>
                <a:gd name="T13" fmla="*/ 5 h 710"/>
                <a:gd name="T14" fmla="*/ 151 w 319"/>
                <a:gd name="T15" fmla="*/ 5 h 710"/>
                <a:gd name="T16" fmla="*/ 172 w 319"/>
                <a:gd name="T17" fmla="*/ 7 h 710"/>
                <a:gd name="T18" fmla="*/ 217 w 319"/>
                <a:gd name="T19" fmla="*/ 40 h 710"/>
                <a:gd name="T20" fmla="*/ 253 w 319"/>
                <a:gd name="T21" fmla="*/ 59 h 710"/>
                <a:gd name="T22" fmla="*/ 239 w 319"/>
                <a:gd name="T23" fmla="*/ 95 h 710"/>
                <a:gd name="T24" fmla="*/ 274 w 319"/>
                <a:gd name="T25" fmla="*/ 102 h 710"/>
                <a:gd name="T26" fmla="*/ 300 w 319"/>
                <a:gd name="T27" fmla="*/ 85 h 710"/>
                <a:gd name="T28" fmla="*/ 312 w 319"/>
                <a:gd name="T29" fmla="*/ 66 h 710"/>
                <a:gd name="T30" fmla="*/ 319 w 319"/>
                <a:gd name="T31" fmla="*/ 90 h 710"/>
                <a:gd name="T32" fmla="*/ 295 w 319"/>
                <a:gd name="T33" fmla="*/ 109 h 710"/>
                <a:gd name="T34" fmla="*/ 255 w 319"/>
                <a:gd name="T35" fmla="*/ 149 h 710"/>
                <a:gd name="T36" fmla="*/ 248 w 319"/>
                <a:gd name="T37" fmla="*/ 185 h 710"/>
                <a:gd name="T38" fmla="*/ 243 w 319"/>
                <a:gd name="T39" fmla="*/ 208 h 710"/>
                <a:gd name="T40" fmla="*/ 241 w 319"/>
                <a:gd name="T41" fmla="*/ 232 h 710"/>
                <a:gd name="T42" fmla="*/ 260 w 319"/>
                <a:gd name="T43" fmla="*/ 260 h 710"/>
                <a:gd name="T44" fmla="*/ 269 w 319"/>
                <a:gd name="T45" fmla="*/ 279 h 710"/>
                <a:gd name="T46" fmla="*/ 229 w 319"/>
                <a:gd name="T47" fmla="*/ 317 h 710"/>
                <a:gd name="T48" fmla="*/ 179 w 319"/>
                <a:gd name="T49" fmla="*/ 320 h 710"/>
                <a:gd name="T50" fmla="*/ 179 w 319"/>
                <a:gd name="T51" fmla="*/ 346 h 710"/>
                <a:gd name="T52" fmla="*/ 172 w 319"/>
                <a:gd name="T53" fmla="*/ 365 h 710"/>
                <a:gd name="T54" fmla="*/ 139 w 319"/>
                <a:gd name="T55" fmla="*/ 360 h 710"/>
                <a:gd name="T56" fmla="*/ 137 w 319"/>
                <a:gd name="T57" fmla="*/ 388 h 710"/>
                <a:gd name="T58" fmla="*/ 156 w 319"/>
                <a:gd name="T59" fmla="*/ 386 h 710"/>
                <a:gd name="T60" fmla="*/ 146 w 319"/>
                <a:gd name="T61" fmla="*/ 405 h 710"/>
                <a:gd name="T62" fmla="*/ 130 w 319"/>
                <a:gd name="T63" fmla="*/ 440 h 710"/>
                <a:gd name="T64" fmla="*/ 111 w 319"/>
                <a:gd name="T65" fmla="*/ 452 h 710"/>
                <a:gd name="T66" fmla="*/ 94 w 319"/>
                <a:gd name="T67" fmla="*/ 483 h 710"/>
                <a:gd name="T68" fmla="*/ 125 w 319"/>
                <a:gd name="T69" fmla="*/ 504 h 710"/>
                <a:gd name="T70" fmla="*/ 101 w 319"/>
                <a:gd name="T71" fmla="*/ 540 h 710"/>
                <a:gd name="T72" fmla="*/ 75 w 319"/>
                <a:gd name="T73" fmla="*/ 578 h 710"/>
                <a:gd name="T74" fmla="*/ 73 w 319"/>
                <a:gd name="T75" fmla="*/ 618 h 710"/>
                <a:gd name="T76" fmla="*/ 78 w 319"/>
                <a:gd name="T77" fmla="*/ 630 h 710"/>
                <a:gd name="T78" fmla="*/ 23 w 319"/>
                <a:gd name="T79" fmla="*/ 623 h 710"/>
                <a:gd name="T80" fmla="*/ 16 w 319"/>
                <a:gd name="T81" fmla="*/ 589 h 710"/>
                <a:gd name="T82" fmla="*/ 2 w 319"/>
                <a:gd name="T83" fmla="*/ 580 h 710"/>
                <a:gd name="T84" fmla="*/ 12 w 319"/>
                <a:gd name="T85" fmla="*/ 545 h 710"/>
                <a:gd name="T86" fmla="*/ 16 w 319"/>
                <a:gd name="T87" fmla="*/ 516 h 710"/>
                <a:gd name="T88" fmla="*/ 30 w 319"/>
                <a:gd name="T89" fmla="*/ 464 h 710"/>
                <a:gd name="T90" fmla="*/ 35 w 319"/>
                <a:gd name="T91" fmla="*/ 447 h 710"/>
                <a:gd name="T92" fmla="*/ 26 w 319"/>
                <a:gd name="T93" fmla="*/ 436 h 710"/>
                <a:gd name="T94" fmla="*/ 23 w 319"/>
                <a:gd name="T95" fmla="*/ 417 h 710"/>
                <a:gd name="T96" fmla="*/ 26 w 319"/>
                <a:gd name="T97" fmla="*/ 388 h 710"/>
                <a:gd name="T98" fmla="*/ 28 w 319"/>
                <a:gd name="T99" fmla="*/ 339 h 710"/>
                <a:gd name="T100" fmla="*/ 42 w 319"/>
                <a:gd name="T101" fmla="*/ 315 h 710"/>
                <a:gd name="T102" fmla="*/ 38 w 319"/>
                <a:gd name="T103" fmla="*/ 275 h 710"/>
                <a:gd name="T104" fmla="*/ 49 w 319"/>
                <a:gd name="T105" fmla="*/ 246 h 710"/>
                <a:gd name="T106" fmla="*/ 59 w 319"/>
                <a:gd name="T107" fmla="*/ 208 h 710"/>
                <a:gd name="T108" fmla="*/ 47 w 319"/>
                <a:gd name="T109" fmla="*/ 173 h 710"/>
                <a:gd name="T110" fmla="*/ 54 w 319"/>
                <a:gd name="T111" fmla="*/ 135 h 710"/>
                <a:gd name="T112" fmla="*/ 71 w 319"/>
                <a:gd name="T113" fmla="*/ 102 h 710"/>
                <a:gd name="T114" fmla="*/ 78 w 319"/>
                <a:gd name="T115" fmla="*/ 83 h 710"/>
                <a:gd name="T116" fmla="*/ 80 w 319"/>
                <a:gd name="T117" fmla="*/ 47 h 710"/>
                <a:gd name="T118" fmla="*/ 104 w 319"/>
                <a:gd name="T119" fmla="*/ 21 h 710"/>
                <a:gd name="T120" fmla="*/ 116 w 319"/>
                <a:gd name="T121" fmla="*/ 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9" h="710">
                  <a:moveTo>
                    <a:pt x="127" y="710"/>
                  </a:moveTo>
                  <a:lnTo>
                    <a:pt x="127" y="710"/>
                  </a:lnTo>
                  <a:lnTo>
                    <a:pt x="113" y="710"/>
                  </a:lnTo>
                  <a:lnTo>
                    <a:pt x="104" y="701"/>
                  </a:lnTo>
                  <a:lnTo>
                    <a:pt x="94" y="701"/>
                  </a:lnTo>
                  <a:lnTo>
                    <a:pt x="78" y="701"/>
                  </a:lnTo>
                  <a:lnTo>
                    <a:pt x="78" y="639"/>
                  </a:lnTo>
                  <a:lnTo>
                    <a:pt x="82" y="651"/>
                  </a:lnTo>
                  <a:lnTo>
                    <a:pt x="92" y="672"/>
                  </a:lnTo>
                  <a:lnTo>
                    <a:pt x="113" y="689"/>
                  </a:lnTo>
                  <a:lnTo>
                    <a:pt x="134" y="694"/>
                  </a:lnTo>
                  <a:lnTo>
                    <a:pt x="127" y="710"/>
                  </a:lnTo>
                  <a:close/>
                  <a:moveTo>
                    <a:pt x="137" y="5"/>
                  </a:moveTo>
                  <a:lnTo>
                    <a:pt x="137" y="5"/>
                  </a:lnTo>
                  <a:lnTo>
                    <a:pt x="146" y="17"/>
                  </a:lnTo>
                  <a:lnTo>
                    <a:pt x="151" y="5"/>
                  </a:lnTo>
                  <a:lnTo>
                    <a:pt x="170" y="5"/>
                  </a:lnTo>
                  <a:lnTo>
                    <a:pt x="172" y="7"/>
                  </a:lnTo>
                  <a:lnTo>
                    <a:pt x="203" y="36"/>
                  </a:lnTo>
                  <a:lnTo>
                    <a:pt x="217" y="40"/>
                  </a:lnTo>
                  <a:lnTo>
                    <a:pt x="236" y="52"/>
                  </a:lnTo>
                  <a:lnTo>
                    <a:pt x="253" y="59"/>
                  </a:lnTo>
                  <a:lnTo>
                    <a:pt x="255" y="66"/>
                  </a:lnTo>
                  <a:lnTo>
                    <a:pt x="239" y="95"/>
                  </a:lnTo>
                  <a:lnTo>
                    <a:pt x="255" y="100"/>
                  </a:lnTo>
                  <a:lnTo>
                    <a:pt x="274" y="102"/>
                  </a:lnTo>
                  <a:lnTo>
                    <a:pt x="286" y="100"/>
                  </a:lnTo>
                  <a:lnTo>
                    <a:pt x="300" y="85"/>
                  </a:lnTo>
                  <a:lnTo>
                    <a:pt x="305" y="69"/>
                  </a:lnTo>
                  <a:lnTo>
                    <a:pt x="312" y="66"/>
                  </a:lnTo>
                  <a:lnTo>
                    <a:pt x="319" y="76"/>
                  </a:lnTo>
                  <a:lnTo>
                    <a:pt x="319" y="90"/>
                  </a:lnTo>
                  <a:lnTo>
                    <a:pt x="307" y="102"/>
                  </a:lnTo>
                  <a:lnTo>
                    <a:pt x="295" y="109"/>
                  </a:lnTo>
                  <a:lnTo>
                    <a:pt x="276" y="126"/>
                  </a:lnTo>
                  <a:lnTo>
                    <a:pt x="255" y="149"/>
                  </a:lnTo>
                  <a:lnTo>
                    <a:pt x="253" y="166"/>
                  </a:lnTo>
                  <a:lnTo>
                    <a:pt x="248" y="185"/>
                  </a:lnTo>
                  <a:lnTo>
                    <a:pt x="248" y="204"/>
                  </a:lnTo>
                  <a:lnTo>
                    <a:pt x="243" y="208"/>
                  </a:lnTo>
                  <a:lnTo>
                    <a:pt x="243" y="220"/>
                  </a:lnTo>
                  <a:lnTo>
                    <a:pt x="241" y="232"/>
                  </a:lnTo>
                  <a:lnTo>
                    <a:pt x="262" y="249"/>
                  </a:lnTo>
                  <a:lnTo>
                    <a:pt x="260" y="260"/>
                  </a:lnTo>
                  <a:lnTo>
                    <a:pt x="269" y="270"/>
                  </a:lnTo>
                  <a:lnTo>
                    <a:pt x="269" y="279"/>
                  </a:lnTo>
                  <a:lnTo>
                    <a:pt x="253" y="305"/>
                  </a:lnTo>
                  <a:lnTo>
                    <a:pt x="229" y="317"/>
                  </a:lnTo>
                  <a:lnTo>
                    <a:pt x="196" y="322"/>
                  </a:lnTo>
                  <a:lnTo>
                    <a:pt x="179" y="320"/>
                  </a:lnTo>
                  <a:lnTo>
                    <a:pt x="182" y="331"/>
                  </a:lnTo>
                  <a:lnTo>
                    <a:pt x="179" y="346"/>
                  </a:lnTo>
                  <a:lnTo>
                    <a:pt x="182" y="358"/>
                  </a:lnTo>
                  <a:lnTo>
                    <a:pt x="172" y="365"/>
                  </a:lnTo>
                  <a:lnTo>
                    <a:pt x="156" y="367"/>
                  </a:lnTo>
                  <a:lnTo>
                    <a:pt x="139" y="360"/>
                  </a:lnTo>
                  <a:lnTo>
                    <a:pt x="134" y="365"/>
                  </a:lnTo>
                  <a:lnTo>
                    <a:pt x="137" y="388"/>
                  </a:lnTo>
                  <a:lnTo>
                    <a:pt x="149" y="393"/>
                  </a:lnTo>
                  <a:lnTo>
                    <a:pt x="156" y="386"/>
                  </a:lnTo>
                  <a:lnTo>
                    <a:pt x="161" y="398"/>
                  </a:lnTo>
                  <a:lnTo>
                    <a:pt x="146" y="405"/>
                  </a:lnTo>
                  <a:lnTo>
                    <a:pt x="132" y="419"/>
                  </a:lnTo>
                  <a:lnTo>
                    <a:pt x="130" y="440"/>
                  </a:lnTo>
                  <a:lnTo>
                    <a:pt x="127" y="452"/>
                  </a:lnTo>
                  <a:lnTo>
                    <a:pt x="111" y="452"/>
                  </a:lnTo>
                  <a:lnTo>
                    <a:pt x="99" y="464"/>
                  </a:lnTo>
                  <a:lnTo>
                    <a:pt x="94" y="483"/>
                  </a:lnTo>
                  <a:lnTo>
                    <a:pt x="111" y="500"/>
                  </a:lnTo>
                  <a:lnTo>
                    <a:pt x="125" y="504"/>
                  </a:lnTo>
                  <a:lnTo>
                    <a:pt x="120" y="526"/>
                  </a:lnTo>
                  <a:lnTo>
                    <a:pt x="101" y="540"/>
                  </a:lnTo>
                  <a:lnTo>
                    <a:pt x="90" y="568"/>
                  </a:lnTo>
                  <a:lnTo>
                    <a:pt x="75" y="578"/>
                  </a:lnTo>
                  <a:lnTo>
                    <a:pt x="68" y="589"/>
                  </a:lnTo>
                  <a:lnTo>
                    <a:pt x="73" y="618"/>
                  </a:lnTo>
                  <a:lnTo>
                    <a:pt x="85" y="632"/>
                  </a:lnTo>
                  <a:lnTo>
                    <a:pt x="78" y="630"/>
                  </a:lnTo>
                  <a:lnTo>
                    <a:pt x="64" y="627"/>
                  </a:lnTo>
                  <a:lnTo>
                    <a:pt x="23" y="623"/>
                  </a:lnTo>
                  <a:lnTo>
                    <a:pt x="16" y="608"/>
                  </a:lnTo>
                  <a:lnTo>
                    <a:pt x="16" y="589"/>
                  </a:lnTo>
                  <a:lnTo>
                    <a:pt x="7" y="589"/>
                  </a:lnTo>
                  <a:lnTo>
                    <a:pt x="2" y="580"/>
                  </a:lnTo>
                  <a:lnTo>
                    <a:pt x="0" y="554"/>
                  </a:lnTo>
                  <a:lnTo>
                    <a:pt x="12" y="545"/>
                  </a:lnTo>
                  <a:lnTo>
                    <a:pt x="16" y="528"/>
                  </a:lnTo>
                  <a:lnTo>
                    <a:pt x="16" y="516"/>
                  </a:lnTo>
                  <a:lnTo>
                    <a:pt x="23" y="497"/>
                  </a:lnTo>
                  <a:lnTo>
                    <a:pt x="30" y="464"/>
                  </a:lnTo>
                  <a:lnTo>
                    <a:pt x="28" y="452"/>
                  </a:lnTo>
                  <a:lnTo>
                    <a:pt x="35" y="447"/>
                  </a:lnTo>
                  <a:lnTo>
                    <a:pt x="33" y="438"/>
                  </a:lnTo>
                  <a:lnTo>
                    <a:pt x="26" y="436"/>
                  </a:lnTo>
                  <a:lnTo>
                    <a:pt x="30" y="424"/>
                  </a:lnTo>
                  <a:lnTo>
                    <a:pt x="23" y="417"/>
                  </a:lnTo>
                  <a:lnTo>
                    <a:pt x="21" y="391"/>
                  </a:lnTo>
                  <a:lnTo>
                    <a:pt x="26" y="388"/>
                  </a:lnTo>
                  <a:lnTo>
                    <a:pt x="23" y="360"/>
                  </a:lnTo>
                  <a:lnTo>
                    <a:pt x="28" y="339"/>
                  </a:lnTo>
                  <a:lnTo>
                    <a:pt x="33" y="320"/>
                  </a:lnTo>
                  <a:lnTo>
                    <a:pt x="42" y="315"/>
                  </a:lnTo>
                  <a:lnTo>
                    <a:pt x="38" y="294"/>
                  </a:lnTo>
                  <a:lnTo>
                    <a:pt x="38" y="275"/>
                  </a:lnTo>
                  <a:lnTo>
                    <a:pt x="49" y="263"/>
                  </a:lnTo>
                  <a:lnTo>
                    <a:pt x="49" y="246"/>
                  </a:lnTo>
                  <a:lnTo>
                    <a:pt x="59" y="227"/>
                  </a:lnTo>
                  <a:lnTo>
                    <a:pt x="59" y="208"/>
                  </a:lnTo>
                  <a:lnTo>
                    <a:pt x="54" y="206"/>
                  </a:lnTo>
                  <a:lnTo>
                    <a:pt x="47" y="173"/>
                  </a:lnTo>
                  <a:lnTo>
                    <a:pt x="56" y="152"/>
                  </a:lnTo>
                  <a:lnTo>
                    <a:pt x="54" y="135"/>
                  </a:lnTo>
                  <a:lnTo>
                    <a:pt x="61" y="118"/>
                  </a:lnTo>
                  <a:lnTo>
                    <a:pt x="71" y="102"/>
                  </a:lnTo>
                  <a:lnTo>
                    <a:pt x="82" y="90"/>
                  </a:lnTo>
                  <a:lnTo>
                    <a:pt x="78" y="83"/>
                  </a:lnTo>
                  <a:lnTo>
                    <a:pt x="80" y="78"/>
                  </a:lnTo>
                  <a:lnTo>
                    <a:pt x="80" y="47"/>
                  </a:lnTo>
                  <a:lnTo>
                    <a:pt x="99" y="40"/>
                  </a:lnTo>
                  <a:lnTo>
                    <a:pt x="104" y="21"/>
                  </a:lnTo>
                  <a:lnTo>
                    <a:pt x="101" y="17"/>
                  </a:lnTo>
                  <a:lnTo>
                    <a:pt x="116" y="0"/>
                  </a:lnTo>
                  <a:lnTo>
                    <a:pt x="137"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8" name="Freeform 18"/>
            <p:cNvSpPr>
              <a:spLocks noEditPoints="1"/>
            </p:cNvSpPr>
            <p:nvPr/>
          </p:nvSpPr>
          <p:spPr bwMode="auto">
            <a:xfrm>
              <a:off x="7523855" y="4215898"/>
              <a:ext cx="1111235" cy="1032835"/>
            </a:xfrm>
            <a:custGeom>
              <a:avLst/>
              <a:gdLst>
                <a:gd name="T0" fmla="*/ 544 w 652"/>
                <a:gd name="T1" fmla="*/ 550 h 606"/>
                <a:gd name="T2" fmla="*/ 562 w 652"/>
                <a:gd name="T3" fmla="*/ 580 h 606"/>
                <a:gd name="T4" fmla="*/ 539 w 652"/>
                <a:gd name="T5" fmla="*/ 606 h 606"/>
                <a:gd name="T6" fmla="*/ 508 w 652"/>
                <a:gd name="T7" fmla="*/ 554 h 606"/>
                <a:gd name="T8" fmla="*/ 489 w 652"/>
                <a:gd name="T9" fmla="*/ 50 h 606"/>
                <a:gd name="T10" fmla="*/ 520 w 652"/>
                <a:gd name="T11" fmla="*/ 69 h 606"/>
                <a:gd name="T12" fmla="*/ 527 w 652"/>
                <a:gd name="T13" fmla="*/ 102 h 606"/>
                <a:gd name="T14" fmla="*/ 553 w 652"/>
                <a:gd name="T15" fmla="*/ 145 h 606"/>
                <a:gd name="T16" fmla="*/ 584 w 652"/>
                <a:gd name="T17" fmla="*/ 176 h 606"/>
                <a:gd name="T18" fmla="*/ 605 w 652"/>
                <a:gd name="T19" fmla="*/ 197 h 606"/>
                <a:gd name="T20" fmla="*/ 641 w 652"/>
                <a:gd name="T21" fmla="*/ 247 h 606"/>
                <a:gd name="T22" fmla="*/ 652 w 652"/>
                <a:gd name="T23" fmla="*/ 296 h 606"/>
                <a:gd name="T24" fmla="*/ 645 w 652"/>
                <a:gd name="T25" fmla="*/ 348 h 606"/>
                <a:gd name="T26" fmla="*/ 617 w 652"/>
                <a:gd name="T27" fmla="*/ 405 h 606"/>
                <a:gd name="T28" fmla="*/ 596 w 652"/>
                <a:gd name="T29" fmla="*/ 455 h 606"/>
                <a:gd name="T30" fmla="*/ 567 w 652"/>
                <a:gd name="T31" fmla="*/ 483 h 606"/>
                <a:gd name="T32" fmla="*/ 520 w 652"/>
                <a:gd name="T33" fmla="*/ 500 h 606"/>
                <a:gd name="T34" fmla="*/ 492 w 652"/>
                <a:gd name="T35" fmla="*/ 505 h 606"/>
                <a:gd name="T36" fmla="*/ 442 w 652"/>
                <a:gd name="T37" fmla="*/ 488 h 606"/>
                <a:gd name="T38" fmla="*/ 418 w 652"/>
                <a:gd name="T39" fmla="*/ 443 h 606"/>
                <a:gd name="T40" fmla="*/ 395 w 652"/>
                <a:gd name="T41" fmla="*/ 429 h 606"/>
                <a:gd name="T42" fmla="*/ 397 w 652"/>
                <a:gd name="T43" fmla="*/ 401 h 606"/>
                <a:gd name="T44" fmla="*/ 369 w 652"/>
                <a:gd name="T45" fmla="*/ 427 h 606"/>
                <a:gd name="T46" fmla="*/ 338 w 652"/>
                <a:gd name="T47" fmla="*/ 386 h 606"/>
                <a:gd name="T48" fmla="*/ 290 w 652"/>
                <a:gd name="T49" fmla="*/ 360 h 606"/>
                <a:gd name="T50" fmla="*/ 208 w 652"/>
                <a:gd name="T51" fmla="*/ 374 h 606"/>
                <a:gd name="T52" fmla="*/ 167 w 652"/>
                <a:gd name="T53" fmla="*/ 405 h 606"/>
                <a:gd name="T54" fmla="*/ 118 w 652"/>
                <a:gd name="T55" fmla="*/ 408 h 606"/>
                <a:gd name="T56" fmla="*/ 85 w 652"/>
                <a:gd name="T57" fmla="*/ 422 h 606"/>
                <a:gd name="T58" fmla="*/ 35 w 652"/>
                <a:gd name="T59" fmla="*/ 415 h 606"/>
                <a:gd name="T60" fmla="*/ 37 w 652"/>
                <a:gd name="T61" fmla="*/ 393 h 606"/>
                <a:gd name="T62" fmla="*/ 30 w 652"/>
                <a:gd name="T63" fmla="*/ 344 h 606"/>
                <a:gd name="T64" fmla="*/ 21 w 652"/>
                <a:gd name="T65" fmla="*/ 306 h 606"/>
                <a:gd name="T66" fmla="*/ 0 w 652"/>
                <a:gd name="T67" fmla="*/ 261 h 606"/>
                <a:gd name="T68" fmla="*/ 14 w 652"/>
                <a:gd name="T69" fmla="*/ 266 h 606"/>
                <a:gd name="T70" fmla="*/ 2 w 652"/>
                <a:gd name="T71" fmla="*/ 230 h 606"/>
                <a:gd name="T72" fmla="*/ 7 w 652"/>
                <a:gd name="T73" fmla="*/ 197 h 606"/>
                <a:gd name="T74" fmla="*/ 35 w 652"/>
                <a:gd name="T75" fmla="*/ 180 h 606"/>
                <a:gd name="T76" fmla="*/ 66 w 652"/>
                <a:gd name="T77" fmla="*/ 166 h 606"/>
                <a:gd name="T78" fmla="*/ 97 w 652"/>
                <a:gd name="T79" fmla="*/ 154 h 606"/>
                <a:gd name="T80" fmla="*/ 134 w 652"/>
                <a:gd name="T81" fmla="*/ 133 h 606"/>
                <a:gd name="T82" fmla="*/ 158 w 652"/>
                <a:gd name="T83" fmla="*/ 93 h 606"/>
                <a:gd name="T84" fmla="*/ 170 w 652"/>
                <a:gd name="T85" fmla="*/ 88 h 606"/>
                <a:gd name="T86" fmla="*/ 191 w 652"/>
                <a:gd name="T87" fmla="*/ 64 h 606"/>
                <a:gd name="T88" fmla="*/ 208 w 652"/>
                <a:gd name="T89" fmla="*/ 55 h 606"/>
                <a:gd name="T90" fmla="*/ 243 w 652"/>
                <a:gd name="T91" fmla="*/ 69 h 606"/>
                <a:gd name="T92" fmla="*/ 269 w 652"/>
                <a:gd name="T93" fmla="*/ 48 h 606"/>
                <a:gd name="T94" fmla="*/ 290 w 652"/>
                <a:gd name="T95" fmla="*/ 24 h 606"/>
                <a:gd name="T96" fmla="*/ 300 w 652"/>
                <a:gd name="T97" fmla="*/ 10 h 606"/>
                <a:gd name="T98" fmla="*/ 343 w 652"/>
                <a:gd name="T99" fmla="*/ 22 h 606"/>
                <a:gd name="T100" fmla="*/ 371 w 652"/>
                <a:gd name="T101" fmla="*/ 22 h 606"/>
                <a:gd name="T102" fmla="*/ 371 w 652"/>
                <a:gd name="T103" fmla="*/ 43 h 606"/>
                <a:gd name="T104" fmla="*/ 359 w 652"/>
                <a:gd name="T105" fmla="*/ 64 h 606"/>
                <a:gd name="T106" fmla="*/ 392 w 652"/>
                <a:gd name="T107" fmla="*/ 90 h 606"/>
                <a:gd name="T108" fmla="*/ 421 w 652"/>
                <a:gd name="T109" fmla="*/ 109 h 606"/>
                <a:gd name="T110" fmla="*/ 454 w 652"/>
                <a:gd name="T111" fmla="*/ 93 h 606"/>
                <a:gd name="T112" fmla="*/ 458 w 652"/>
                <a:gd name="T113" fmla="*/ 60 h 606"/>
                <a:gd name="T114" fmla="*/ 458 w 652"/>
                <a:gd name="T115" fmla="*/ 27 h 606"/>
                <a:gd name="T116" fmla="*/ 473 w 652"/>
                <a:gd name="T117" fmla="*/ 0 h 606"/>
                <a:gd name="T118" fmla="*/ 482 w 652"/>
                <a:gd name="T119" fmla="*/ 27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52" h="606">
                  <a:moveTo>
                    <a:pt x="520" y="545"/>
                  </a:moveTo>
                  <a:lnTo>
                    <a:pt x="520" y="545"/>
                  </a:lnTo>
                  <a:lnTo>
                    <a:pt x="536" y="552"/>
                  </a:lnTo>
                  <a:lnTo>
                    <a:pt x="544" y="550"/>
                  </a:lnTo>
                  <a:lnTo>
                    <a:pt x="558" y="547"/>
                  </a:lnTo>
                  <a:lnTo>
                    <a:pt x="565" y="547"/>
                  </a:lnTo>
                  <a:lnTo>
                    <a:pt x="567" y="573"/>
                  </a:lnTo>
                  <a:lnTo>
                    <a:pt x="562" y="580"/>
                  </a:lnTo>
                  <a:lnTo>
                    <a:pt x="560" y="597"/>
                  </a:lnTo>
                  <a:lnTo>
                    <a:pt x="555" y="592"/>
                  </a:lnTo>
                  <a:lnTo>
                    <a:pt x="544" y="606"/>
                  </a:lnTo>
                  <a:lnTo>
                    <a:pt x="539" y="606"/>
                  </a:lnTo>
                  <a:lnTo>
                    <a:pt x="529" y="606"/>
                  </a:lnTo>
                  <a:lnTo>
                    <a:pt x="520" y="587"/>
                  </a:lnTo>
                  <a:lnTo>
                    <a:pt x="518" y="573"/>
                  </a:lnTo>
                  <a:lnTo>
                    <a:pt x="508" y="554"/>
                  </a:lnTo>
                  <a:lnTo>
                    <a:pt x="508" y="545"/>
                  </a:lnTo>
                  <a:lnTo>
                    <a:pt x="520" y="545"/>
                  </a:lnTo>
                  <a:close/>
                  <a:moveTo>
                    <a:pt x="489" y="50"/>
                  </a:moveTo>
                  <a:lnTo>
                    <a:pt x="489" y="50"/>
                  </a:lnTo>
                  <a:lnTo>
                    <a:pt x="496" y="62"/>
                  </a:lnTo>
                  <a:lnTo>
                    <a:pt x="506" y="57"/>
                  </a:lnTo>
                  <a:lnTo>
                    <a:pt x="510" y="64"/>
                  </a:lnTo>
                  <a:lnTo>
                    <a:pt x="520" y="69"/>
                  </a:lnTo>
                  <a:lnTo>
                    <a:pt x="518" y="79"/>
                  </a:lnTo>
                  <a:lnTo>
                    <a:pt x="520" y="93"/>
                  </a:lnTo>
                  <a:lnTo>
                    <a:pt x="522" y="100"/>
                  </a:lnTo>
                  <a:lnTo>
                    <a:pt x="527" y="102"/>
                  </a:lnTo>
                  <a:lnTo>
                    <a:pt x="532" y="116"/>
                  </a:lnTo>
                  <a:lnTo>
                    <a:pt x="532" y="126"/>
                  </a:lnTo>
                  <a:lnTo>
                    <a:pt x="536" y="138"/>
                  </a:lnTo>
                  <a:lnTo>
                    <a:pt x="553" y="145"/>
                  </a:lnTo>
                  <a:lnTo>
                    <a:pt x="565" y="154"/>
                  </a:lnTo>
                  <a:lnTo>
                    <a:pt x="577" y="161"/>
                  </a:lnTo>
                  <a:lnTo>
                    <a:pt x="574" y="166"/>
                  </a:lnTo>
                  <a:lnTo>
                    <a:pt x="584" y="176"/>
                  </a:lnTo>
                  <a:lnTo>
                    <a:pt x="588" y="195"/>
                  </a:lnTo>
                  <a:lnTo>
                    <a:pt x="596" y="192"/>
                  </a:lnTo>
                  <a:lnTo>
                    <a:pt x="603" y="199"/>
                  </a:lnTo>
                  <a:lnTo>
                    <a:pt x="605" y="197"/>
                  </a:lnTo>
                  <a:lnTo>
                    <a:pt x="610" y="214"/>
                  </a:lnTo>
                  <a:lnTo>
                    <a:pt x="619" y="225"/>
                  </a:lnTo>
                  <a:lnTo>
                    <a:pt x="629" y="232"/>
                  </a:lnTo>
                  <a:lnTo>
                    <a:pt x="641" y="247"/>
                  </a:lnTo>
                  <a:lnTo>
                    <a:pt x="645" y="261"/>
                  </a:lnTo>
                  <a:lnTo>
                    <a:pt x="645" y="270"/>
                  </a:lnTo>
                  <a:lnTo>
                    <a:pt x="645" y="282"/>
                  </a:lnTo>
                  <a:lnTo>
                    <a:pt x="652" y="296"/>
                  </a:lnTo>
                  <a:lnTo>
                    <a:pt x="650" y="313"/>
                  </a:lnTo>
                  <a:lnTo>
                    <a:pt x="648" y="322"/>
                  </a:lnTo>
                  <a:lnTo>
                    <a:pt x="645" y="339"/>
                  </a:lnTo>
                  <a:lnTo>
                    <a:pt x="645" y="348"/>
                  </a:lnTo>
                  <a:lnTo>
                    <a:pt x="641" y="363"/>
                  </a:lnTo>
                  <a:lnTo>
                    <a:pt x="633" y="382"/>
                  </a:lnTo>
                  <a:lnTo>
                    <a:pt x="622" y="389"/>
                  </a:lnTo>
                  <a:lnTo>
                    <a:pt x="617" y="405"/>
                  </a:lnTo>
                  <a:lnTo>
                    <a:pt x="610" y="415"/>
                  </a:lnTo>
                  <a:lnTo>
                    <a:pt x="605" y="431"/>
                  </a:lnTo>
                  <a:lnTo>
                    <a:pt x="598" y="441"/>
                  </a:lnTo>
                  <a:lnTo>
                    <a:pt x="596" y="455"/>
                  </a:lnTo>
                  <a:lnTo>
                    <a:pt x="593" y="469"/>
                  </a:lnTo>
                  <a:lnTo>
                    <a:pt x="593" y="476"/>
                  </a:lnTo>
                  <a:lnTo>
                    <a:pt x="584" y="483"/>
                  </a:lnTo>
                  <a:lnTo>
                    <a:pt x="567" y="483"/>
                  </a:lnTo>
                  <a:lnTo>
                    <a:pt x="551" y="493"/>
                  </a:lnTo>
                  <a:lnTo>
                    <a:pt x="544" y="500"/>
                  </a:lnTo>
                  <a:lnTo>
                    <a:pt x="534" y="509"/>
                  </a:lnTo>
                  <a:lnTo>
                    <a:pt x="520" y="500"/>
                  </a:lnTo>
                  <a:lnTo>
                    <a:pt x="510" y="495"/>
                  </a:lnTo>
                  <a:lnTo>
                    <a:pt x="513" y="486"/>
                  </a:lnTo>
                  <a:lnTo>
                    <a:pt x="506" y="490"/>
                  </a:lnTo>
                  <a:lnTo>
                    <a:pt x="492" y="505"/>
                  </a:lnTo>
                  <a:lnTo>
                    <a:pt x="477" y="498"/>
                  </a:lnTo>
                  <a:lnTo>
                    <a:pt x="468" y="495"/>
                  </a:lnTo>
                  <a:lnTo>
                    <a:pt x="458" y="493"/>
                  </a:lnTo>
                  <a:lnTo>
                    <a:pt x="442" y="488"/>
                  </a:lnTo>
                  <a:lnTo>
                    <a:pt x="432" y="474"/>
                  </a:lnTo>
                  <a:lnTo>
                    <a:pt x="430" y="460"/>
                  </a:lnTo>
                  <a:lnTo>
                    <a:pt x="425" y="450"/>
                  </a:lnTo>
                  <a:lnTo>
                    <a:pt x="418" y="443"/>
                  </a:lnTo>
                  <a:lnTo>
                    <a:pt x="402" y="441"/>
                  </a:lnTo>
                  <a:lnTo>
                    <a:pt x="406" y="429"/>
                  </a:lnTo>
                  <a:lnTo>
                    <a:pt x="402" y="415"/>
                  </a:lnTo>
                  <a:lnTo>
                    <a:pt x="395" y="429"/>
                  </a:lnTo>
                  <a:lnTo>
                    <a:pt x="380" y="431"/>
                  </a:lnTo>
                  <a:lnTo>
                    <a:pt x="390" y="422"/>
                  </a:lnTo>
                  <a:lnTo>
                    <a:pt x="392" y="410"/>
                  </a:lnTo>
                  <a:lnTo>
                    <a:pt x="397" y="401"/>
                  </a:lnTo>
                  <a:lnTo>
                    <a:pt x="397" y="386"/>
                  </a:lnTo>
                  <a:lnTo>
                    <a:pt x="383" y="403"/>
                  </a:lnTo>
                  <a:lnTo>
                    <a:pt x="373" y="410"/>
                  </a:lnTo>
                  <a:lnTo>
                    <a:pt x="369" y="427"/>
                  </a:lnTo>
                  <a:lnTo>
                    <a:pt x="354" y="417"/>
                  </a:lnTo>
                  <a:lnTo>
                    <a:pt x="354" y="408"/>
                  </a:lnTo>
                  <a:lnTo>
                    <a:pt x="345" y="393"/>
                  </a:lnTo>
                  <a:lnTo>
                    <a:pt x="338" y="386"/>
                  </a:lnTo>
                  <a:lnTo>
                    <a:pt x="340" y="382"/>
                  </a:lnTo>
                  <a:lnTo>
                    <a:pt x="319" y="370"/>
                  </a:lnTo>
                  <a:lnTo>
                    <a:pt x="307" y="370"/>
                  </a:lnTo>
                  <a:lnTo>
                    <a:pt x="290" y="360"/>
                  </a:lnTo>
                  <a:lnTo>
                    <a:pt x="262" y="363"/>
                  </a:lnTo>
                  <a:lnTo>
                    <a:pt x="241" y="370"/>
                  </a:lnTo>
                  <a:lnTo>
                    <a:pt x="224" y="374"/>
                  </a:lnTo>
                  <a:lnTo>
                    <a:pt x="208" y="374"/>
                  </a:lnTo>
                  <a:lnTo>
                    <a:pt x="191" y="384"/>
                  </a:lnTo>
                  <a:lnTo>
                    <a:pt x="177" y="389"/>
                  </a:lnTo>
                  <a:lnTo>
                    <a:pt x="175" y="398"/>
                  </a:lnTo>
                  <a:lnTo>
                    <a:pt x="167" y="405"/>
                  </a:lnTo>
                  <a:lnTo>
                    <a:pt x="153" y="408"/>
                  </a:lnTo>
                  <a:lnTo>
                    <a:pt x="144" y="408"/>
                  </a:lnTo>
                  <a:lnTo>
                    <a:pt x="130" y="405"/>
                  </a:lnTo>
                  <a:lnTo>
                    <a:pt x="118" y="408"/>
                  </a:lnTo>
                  <a:lnTo>
                    <a:pt x="106" y="408"/>
                  </a:lnTo>
                  <a:lnTo>
                    <a:pt x="97" y="417"/>
                  </a:lnTo>
                  <a:lnTo>
                    <a:pt x="92" y="417"/>
                  </a:lnTo>
                  <a:lnTo>
                    <a:pt x="85" y="422"/>
                  </a:lnTo>
                  <a:lnTo>
                    <a:pt x="75" y="429"/>
                  </a:lnTo>
                  <a:lnTo>
                    <a:pt x="63" y="429"/>
                  </a:lnTo>
                  <a:lnTo>
                    <a:pt x="54" y="429"/>
                  </a:lnTo>
                  <a:lnTo>
                    <a:pt x="35" y="415"/>
                  </a:lnTo>
                  <a:lnTo>
                    <a:pt x="28" y="412"/>
                  </a:lnTo>
                  <a:lnTo>
                    <a:pt x="28" y="401"/>
                  </a:lnTo>
                  <a:lnTo>
                    <a:pt x="35" y="398"/>
                  </a:lnTo>
                  <a:lnTo>
                    <a:pt x="37" y="393"/>
                  </a:lnTo>
                  <a:lnTo>
                    <a:pt x="37" y="386"/>
                  </a:lnTo>
                  <a:lnTo>
                    <a:pt x="40" y="374"/>
                  </a:lnTo>
                  <a:lnTo>
                    <a:pt x="37" y="363"/>
                  </a:lnTo>
                  <a:lnTo>
                    <a:pt x="30" y="344"/>
                  </a:lnTo>
                  <a:lnTo>
                    <a:pt x="28" y="332"/>
                  </a:lnTo>
                  <a:lnTo>
                    <a:pt x="28" y="322"/>
                  </a:lnTo>
                  <a:lnTo>
                    <a:pt x="21" y="311"/>
                  </a:lnTo>
                  <a:lnTo>
                    <a:pt x="21" y="306"/>
                  </a:lnTo>
                  <a:lnTo>
                    <a:pt x="14" y="299"/>
                  </a:lnTo>
                  <a:lnTo>
                    <a:pt x="11" y="285"/>
                  </a:lnTo>
                  <a:lnTo>
                    <a:pt x="2" y="268"/>
                  </a:lnTo>
                  <a:lnTo>
                    <a:pt x="0" y="261"/>
                  </a:lnTo>
                  <a:lnTo>
                    <a:pt x="7" y="268"/>
                  </a:lnTo>
                  <a:lnTo>
                    <a:pt x="2" y="254"/>
                  </a:lnTo>
                  <a:lnTo>
                    <a:pt x="9" y="258"/>
                  </a:lnTo>
                  <a:lnTo>
                    <a:pt x="14" y="266"/>
                  </a:lnTo>
                  <a:lnTo>
                    <a:pt x="14" y="256"/>
                  </a:lnTo>
                  <a:lnTo>
                    <a:pt x="7" y="242"/>
                  </a:lnTo>
                  <a:lnTo>
                    <a:pt x="4" y="237"/>
                  </a:lnTo>
                  <a:lnTo>
                    <a:pt x="2" y="230"/>
                  </a:lnTo>
                  <a:lnTo>
                    <a:pt x="2" y="221"/>
                  </a:lnTo>
                  <a:lnTo>
                    <a:pt x="7" y="216"/>
                  </a:lnTo>
                  <a:lnTo>
                    <a:pt x="9" y="206"/>
                  </a:lnTo>
                  <a:lnTo>
                    <a:pt x="7" y="197"/>
                  </a:lnTo>
                  <a:lnTo>
                    <a:pt x="14" y="185"/>
                  </a:lnTo>
                  <a:lnTo>
                    <a:pt x="14" y="199"/>
                  </a:lnTo>
                  <a:lnTo>
                    <a:pt x="21" y="185"/>
                  </a:lnTo>
                  <a:lnTo>
                    <a:pt x="35" y="180"/>
                  </a:lnTo>
                  <a:lnTo>
                    <a:pt x="42" y="173"/>
                  </a:lnTo>
                  <a:lnTo>
                    <a:pt x="54" y="166"/>
                  </a:lnTo>
                  <a:lnTo>
                    <a:pt x="63" y="166"/>
                  </a:lnTo>
                  <a:lnTo>
                    <a:pt x="66" y="166"/>
                  </a:lnTo>
                  <a:lnTo>
                    <a:pt x="80" y="161"/>
                  </a:lnTo>
                  <a:lnTo>
                    <a:pt x="89" y="159"/>
                  </a:lnTo>
                  <a:lnTo>
                    <a:pt x="92" y="154"/>
                  </a:lnTo>
                  <a:lnTo>
                    <a:pt x="97" y="154"/>
                  </a:lnTo>
                  <a:lnTo>
                    <a:pt x="106" y="154"/>
                  </a:lnTo>
                  <a:lnTo>
                    <a:pt x="123" y="150"/>
                  </a:lnTo>
                  <a:lnTo>
                    <a:pt x="130" y="143"/>
                  </a:lnTo>
                  <a:lnTo>
                    <a:pt x="134" y="133"/>
                  </a:lnTo>
                  <a:lnTo>
                    <a:pt x="144" y="124"/>
                  </a:lnTo>
                  <a:lnTo>
                    <a:pt x="146" y="116"/>
                  </a:lnTo>
                  <a:lnTo>
                    <a:pt x="146" y="107"/>
                  </a:lnTo>
                  <a:lnTo>
                    <a:pt x="158" y="93"/>
                  </a:lnTo>
                  <a:lnTo>
                    <a:pt x="163" y="107"/>
                  </a:lnTo>
                  <a:lnTo>
                    <a:pt x="170" y="105"/>
                  </a:lnTo>
                  <a:lnTo>
                    <a:pt x="165" y="98"/>
                  </a:lnTo>
                  <a:lnTo>
                    <a:pt x="170" y="88"/>
                  </a:lnTo>
                  <a:lnTo>
                    <a:pt x="177" y="93"/>
                  </a:lnTo>
                  <a:lnTo>
                    <a:pt x="179" y="81"/>
                  </a:lnTo>
                  <a:lnTo>
                    <a:pt x="189" y="71"/>
                  </a:lnTo>
                  <a:lnTo>
                    <a:pt x="191" y="64"/>
                  </a:lnTo>
                  <a:lnTo>
                    <a:pt x="201" y="62"/>
                  </a:lnTo>
                  <a:lnTo>
                    <a:pt x="201" y="57"/>
                  </a:lnTo>
                  <a:lnTo>
                    <a:pt x="208" y="60"/>
                  </a:lnTo>
                  <a:lnTo>
                    <a:pt x="208" y="55"/>
                  </a:lnTo>
                  <a:lnTo>
                    <a:pt x="215" y="53"/>
                  </a:lnTo>
                  <a:lnTo>
                    <a:pt x="222" y="50"/>
                  </a:lnTo>
                  <a:lnTo>
                    <a:pt x="234" y="60"/>
                  </a:lnTo>
                  <a:lnTo>
                    <a:pt x="243" y="69"/>
                  </a:lnTo>
                  <a:lnTo>
                    <a:pt x="255" y="69"/>
                  </a:lnTo>
                  <a:lnTo>
                    <a:pt x="264" y="69"/>
                  </a:lnTo>
                  <a:lnTo>
                    <a:pt x="260" y="62"/>
                  </a:lnTo>
                  <a:lnTo>
                    <a:pt x="269" y="48"/>
                  </a:lnTo>
                  <a:lnTo>
                    <a:pt x="276" y="43"/>
                  </a:lnTo>
                  <a:lnTo>
                    <a:pt x="274" y="38"/>
                  </a:lnTo>
                  <a:lnTo>
                    <a:pt x="281" y="29"/>
                  </a:lnTo>
                  <a:lnTo>
                    <a:pt x="290" y="24"/>
                  </a:lnTo>
                  <a:lnTo>
                    <a:pt x="298" y="27"/>
                  </a:lnTo>
                  <a:lnTo>
                    <a:pt x="312" y="22"/>
                  </a:lnTo>
                  <a:lnTo>
                    <a:pt x="312" y="15"/>
                  </a:lnTo>
                  <a:lnTo>
                    <a:pt x="300" y="10"/>
                  </a:lnTo>
                  <a:lnTo>
                    <a:pt x="309" y="8"/>
                  </a:lnTo>
                  <a:lnTo>
                    <a:pt x="319" y="10"/>
                  </a:lnTo>
                  <a:lnTo>
                    <a:pt x="328" y="17"/>
                  </a:lnTo>
                  <a:lnTo>
                    <a:pt x="343" y="22"/>
                  </a:lnTo>
                  <a:lnTo>
                    <a:pt x="345" y="19"/>
                  </a:lnTo>
                  <a:lnTo>
                    <a:pt x="357" y="24"/>
                  </a:lnTo>
                  <a:lnTo>
                    <a:pt x="366" y="19"/>
                  </a:lnTo>
                  <a:lnTo>
                    <a:pt x="371" y="22"/>
                  </a:lnTo>
                  <a:lnTo>
                    <a:pt x="376" y="19"/>
                  </a:lnTo>
                  <a:lnTo>
                    <a:pt x="383" y="27"/>
                  </a:lnTo>
                  <a:lnTo>
                    <a:pt x="378" y="36"/>
                  </a:lnTo>
                  <a:lnTo>
                    <a:pt x="371" y="43"/>
                  </a:lnTo>
                  <a:lnTo>
                    <a:pt x="366" y="43"/>
                  </a:lnTo>
                  <a:lnTo>
                    <a:pt x="369" y="50"/>
                  </a:lnTo>
                  <a:lnTo>
                    <a:pt x="364" y="57"/>
                  </a:lnTo>
                  <a:lnTo>
                    <a:pt x="359" y="64"/>
                  </a:lnTo>
                  <a:lnTo>
                    <a:pt x="359" y="71"/>
                  </a:lnTo>
                  <a:lnTo>
                    <a:pt x="371" y="81"/>
                  </a:lnTo>
                  <a:lnTo>
                    <a:pt x="385" y="86"/>
                  </a:lnTo>
                  <a:lnTo>
                    <a:pt x="392" y="90"/>
                  </a:lnTo>
                  <a:lnTo>
                    <a:pt x="404" y="100"/>
                  </a:lnTo>
                  <a:lnTo>
                    <a:pt x="409" y="100"/>
                  </a:lnTo>
                  <a:lnTo>
                    <a:pt x="418" y="105"/>
                  </a:lnTo>
                  <a:lnTo>
                    <a:pt x="421" y="109"/>
                  </a:lnTo>
                  <a:lnTo>
                    <a:pt x="435" y="116"/>
                  </a:lnTo>
                  <a:lnTo>
                    <a:pt x="447" y="109"/>
                  </a:lnTo>
                  <a:lnTo>
                    <a:pt x="449" y="102"/>
                  </a:lnTo>
                  <a:lnTo>
                    <a:pt x="454" y="93"/>
                  </a:lnTo>
                  <a:lnTo>
                    <a:pt x="454" y="83"/>
                  </a:lnTo>
                  <a:lnTo>
                    <a:pt x="458" y="71"/>
                  </a:lnTo>
                  <a:lnTo>
                    <a:pt x="456" y="62"/>
                  </a:lnTo>
                  <a:lnTo>
                    <a:pt x="458" y="60"/>
                  </a:lnTo>
                  <a:lnTo>
                    <a:pt x="456" y="48"/>
                  </a:lnTo>
                  <a:lnTo>
                    <a:pt x="458" y="36"/>
                  </a:lnTo>
                  <a:lnTo>
                    <a:pt x="463" y="34"/>
                  </a:lnTo>
                  <a:lnTo>
                    <a:pt x="458" y="27"/>
                  </a:lnTo>
                  <a:lnTo>
                    <a:pt x="463" y="19"/>
                  </a:lnTo>
                  <a:lnTo>
                    <a:pt x="468" y="10"/>
                  </a:lnTo>
                  <a:lnTo>
                    <a:pt x="468" y="5"/>
                  </a:lnTo>
                  <a:lnTo>
                    <a:pt x="473" y="0"/>
                  </a:lnTo>
                  <a:lnTo>
                    <a:pt x="477" y="8"/>
                  </a:lnTo>
                  <a:lnTo>
                    <a:pt x="480" y="17"/>
                  </a:lnTo>
                  <a:lnTo>
                    <a:pt x="482" y="19"/>
                  </a:lnTo>
                  <a:lnTo>
                    <a:pt x="482" y="27"/>
                  </a:lnTo>
                  <a:lnTo>
                    <a:pt x="489" y="34"/>
                  </a:lnTo>
                  <a:lnTo>
                    <a:pt x="489" y="43"/>
                  </a:lnTo>
                  <a:lnTo>
                    <a:pt x="489" y="5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 name="Freeform 20"/>
            <p:cNvSpPr>
              <a:spLocks/>
            </p:cNvSpPr>
            <p:nvPr/>
          </p:nvSpPr>
          <p:spPr bwMode="auto">
            <a:xfrm>
              <a:off x="4657142" y="2373498"/>
              <a:ext cx="209636" cy="103966"/>
            </a:xfrm>
            <a:custGeom>
              <a:avLst/>
              <a:gdLst>
                <a:gd name="T0" fmla="*/ 94 w 123"/>
                <a:gd name="T1" fmla="*/ 0 h 61"/>
                <a:gd name="T2" fmla="*/ 94 w 123"/>
                <a:gd name="T3" fmla="*/ 0 h 61"/>
                <a:gd name="T4" fmla="*/ 109 w 123"/>
                <a:gd name="T5" fmla="*/ 7 h 61"/>
                <a:gd name="T6" fmla="*/ 113 w 123"/>
                <a:gd name="T7" fmla="*/ 7 h 61"/>
                <a:gd name="T8" fmla="*/ 123 w 123"/>
                <a:gd name="T9" fmla="*/ 12 h 61"/>
                <a:gd name="T10" fmla="*/ 120 w 123"/>
                <a:gd name="T11" fmla="*/ 14 h 61"/>
                <a:gd name="T12" fmla="*/ 123 w 123"/>
                <a:gd name="T13" fmla="*/ 23 h 61"/>
                <a:gd name="T14" fmla="*/ 120 w 123"/>
                <a:gd name="T15" fmla="*/ 33 h 61"/>
                <a:gd name="T16" fmla="*/ 113 w 123"/>
                <a:gd name="T17" fmla="*/ 33 h 61"/>
                <a:gd name="T18" fmla="*/ 116 w 123"/>
                <a:gd name="T19" fmla="*/ 38 h 61"/>
                <a:gd name="T20" fmla="*/ 111 w 123"/>
                <a:gd name="T21" fmla="*/ 52 h 61"/>
                <a:gd name="T22" fmla="*/ 106 w 123"/>
                <a:gd name="T23" fmla="*/ 57 h 61"/>
                <a:gd name="T24" fmla="*/ 92 w 123"/>
                <a:gd name="T25" fmla="*/ 57 h 61"/>
                <a:gd name="T26" fmla="*/ 85 w 123"/>
                <a:gd name="T27" fmla="*/ 61 h 61"/>
                <a:gd name="T28" fmla="*/ 71 w 123"/>
                <a:gd name="T29" fmla="*/ 61 h 61"/>
                <a:gd name="T30" fmla="*/ 47 w 123"/>
                <a:gd name="T31" fmla="*/ 54 h 61"/>
                <a:gd name="T32" fmla="*/ 45 w 123"/>
                <a:gd name="T33" fmla="*/ 47 h 61"/>
                <a:gd name="T34" fmla="*/ 28 w 123"/>
                <a:gd name="T35" fmla="*/ 52 h 61"/>
                <a:gd name="T36" fmla="*/ 26 w 123"/>
                <a:gd name="T37" fmla="*/ 57 h 61"/>
                <a:gd name="T38" fmla="*/ 16 w 123"/>
                <a:gd name="T39" fmla="*/ 52 h 61"/>
                <a:gd name="T40" fmla="*/ 9 w 123"/>
                <a:gd name="T41" fmla="*/ 52 h 61"/>
                <a:gd name="T42" fmla="*/ 0 w 123"/>
                <a:gd name="T43" fmla="*/ 47 h 61"/>
                <a:gd name="T44" fmla="*/ 2 w 123"/>
                <a:gd name="T45" fmla="*/ 40 h 61"/>
                <a:gd name="T46" fmla="*/ 2 w 123"/>
                <a:gd name="T47" fmla="*/ 38 h 61"/>
                <a:gd name="T48" fmla="*/ 7 w 123"/>
                <a:gd name="T49" fmla="*/ 35 h 61"/>
                <a:gd name="T50" fmla="*/ 16 w 123"/>
                <a:gd name="T51" fmla="*/ 42 h 61"/>
                <a:gd name="T52" fmla="*/ 19 w 123"/>
                <a:gd name="T53" fmla="*/ 35 h 61"/>
                <a:gd name="T54" fmla="*/ 33 w 123"/>
                <a:gd name="T55" fmla="*/ 38 h 61"/>
                <a:gd name="T56" fmla="*/ 45 w 123"/>
                <a:gd name="T57" fmla="*/ 33 h 61"/>
                <a:gd name="T58" fmla="*/ 52 w 123"/>
                <a:gd name="T59" fmla="*/ 33 h 61"/>
                <a:gd name="T60" fmla="*/ 57 w 123"/>
                <a:gd name="T61" fmla="*/ 38 h 61"/>
                <a:gd name="T62" fmla="*/ 59 w 123"/>
                <a:gd name="T63" fmla="*/ 35 h 61"/>
                <a:gd name="T64" fmla="*/ 57 w 123"/>
                <a:gd name="T65" fmla="*/ 19 h 61"/>
                <a:gd name="T66" fmla="*/ 61 w 123"/>
                <a:gd name="T67" fmla="*/ 14 h 61"/>
                <a:gd name="T68" fmla="*/ 68 w 123"/>
                <a:gd name="T69" fmla="*/ 5 h 61"/>
                <a:gd name="T70" fmla="*/ 80 w 123"/>
                <a:gd name="T71" fmla="*/ 12 h 61"/>
                <a:gd name="T72" fmla="*/ 90 w 123"/>
                <a:gd name="T73" fmla="*/ 2 h 61"/>
                <a:gd name="T74" fmla="*/ 94 w 123"/>
                <a:gd name="T7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61">
                  <a:moveTo>
                    <a:pt x="94" y="0"/>
                  </a:moveTo>
                  <a:lnTo>
                    <a:pt x="94" y="0"/>
                  </a:lnTo>
                  <a:lnTo>
                    <a:pt x="109" y="7"/>
                  </a:lnTo>
                  <a:lnTo>
                    <a:pt x="113" y="7"/>
                  </a:lnTo>
                  <a:lnTo>
                    <a:pt x="123" y="12"/>
                  </a:lnTo>
                  <a:lnTo>
                    <a:pt x="120" y="14"/>
                  </a:lnTo>
                  <a:lnTo>
                    <a:pt x="123" y="23"/>
                  </a:lnTo>
                  <a:lnTo>
                    <a:pt x="120" y="33"/>
                  </a:lnTo>
                  <a:lnTo>
                    <a:pt x="113" y="33"/>
                  </a:lnTo>
                  <a:lnTo>
                    <a:pt x="116" y="38"/>
                  </a:lnTo>
                  <a:lnTo>
                    <a:pt x="111" y="52"/>
                  </a:lnTo>
                  <a:lnTo>
                    <a:pt x="106" y="57"/>
                  </a:lnTo>
                  <a:lnTo>
                    <a:pt x="92" y="57"/>
                  </a:lnTo>
                  <a:lnTo>
                    <a:pt x="85" y="61"/>
                  </a:lnTo>
                  <a:lnTo>
                    <a:pt x="71" y="61"/>
                  </a:lnTo>
                  <a:lnTo>
                    <a:pt x="47" y="54"/>
                  </a:lnTo>
                  <a:lnTo>
                    <a:pt x="45" y="47"/>
                  </a:lnTo>
                  <a:lnTo>
                    <a:pt x="28" y="52"/>
                  </a:lnTo>
                  <a:lnTo>
                    <a:pt x="26" y="57"/>
                  </a:lnTo>
                  <a:lnTo>
                    <a:pt x="16" y="52"/>
                  </a:lnTo>
                  <a:lnTo>
                    <a:pt x="9" y="52"/>
                  </a:lnTo>
                  <a:lnTo>
                    <a:pt x="0" y="47"/>
                  </a:lnTo>
                  <a:lnTo>
                    <a:pt x="2" y="40"/>
                  </a:lnTo>
                  <a:lnTo>
                    <a:pt x="2" y="38"/>
                  </a:lnTo>
                  <a:lnTo>
                    <a:pt x="7" y="35"/>
                  </a:lnTo>
                  <a:lnTo>
                    <a:pt x="16" y="42"/>
                  </a:lnTo>
                  <a:lnTo>
                    <a:pt x="19" y="35"/>
                  </a:lnTo>
                  <a:lnTo>
                    <a:pt x="33" y="38"/>
                  </a:lnTo>
                  <a:lnTo>
                    <a:pt x="45" y="33"/>
                  </a:lnTo>
                  <a:lnTo>
                    <a:pt x="52" y="33"/>
                  </a:lnTo>
                  <a:lnTo>
                    <a:pt x="57" y="38"/>
                  </a:lnTo>
                  <a:lnTo>
                    <a:pt x="59" y="35"/>
                  </a:lnTo>
                  <a:lnTo>
                    <a:pt x="57" y="19"/>
                  </a:lnTo>
                  <a:lnTo>
                    <a:pt x="61" y="14"/>
                  </a:lnTo>
                  <a:lnTo>
                    <a:pt x="68" y="5"/>
                  </a:lnTo>
                  <a:lnTo>
                    <a:pt x="80" y="12"/>
                  </a:lnTo>
                  <a:lnTo>
                    <a:pt x="90" y="2"/>
                  </a:lnTo>
                  <a:lnTo>
                    <a:pt x="9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 name="Freeform 26"/>
            <p:cNvSpPr>
              <a:spLocks/>
            </p:cNvSpPr>
            <p:nvPr/>
          </p:nvSpPr>
          <p:spPr bwMode="auto">
            <a:xfrm>
              <a:off x="4467960" y="2267828"/>
              <a:ext cx="95444" cy="85217"/>
            </a:xfrm>
            <a:custGeom>
              <a:avLst/>
              <a:gdLst>
                <a:gd name="T0" fmla="*/ 40 w 56"/>
                <a:gd name="T1" fmla="*/ 0 h 50"/>
                <a:gd name="T2" fmla="*/ 40 w 56"/>
                <a:gd name="T3" fmla="*/ 0 h 50"/>
                <a:gd name="T4" fmla="*/ 49 w 56"/>
                <a:gd name="T5" fmla="*/ 12 h 50"/>
                <a:gd name="T6" fmla="*/ 56 w 56"/>
                <a:gd name="T7" fmla="*/ 17 h 50"/>
                <a:gd name="T8" fmla="*/ 56 w 56"/>
                <a:gd name="T9" fmla="*/ 36 h 50"/>
                <a:gd name="T10" fmla="*/ 52 w 56"/>
                <a:gd name="T11" fmla="*/ 36 h 50"/>
                <a:gd name="T12" fmla="*/ 49 w 56"/>
                <a:gd name="T13" fmla="*/ 50 h 50"/>
                <a:gd name="T14" fmla="*/ 35 w 56"/>
                <a:gd name="T15" fmla="*/ 38 h 50"/>
                <a:gd name="T16" fmla="*/ 28 w 56"/>
                <a:gd name="T17" fmla="*/ 40 h 50"/>
                <a:gd name="T18" fmla="*/ 16 w 56"/>
                <a:gd name="T19" fmla="*/ 29 h 50"/>
                <a:gd name="T20" fmla="*/ 9 w 56"/>
                <a:gd name="T21" fmla="*/ 19 h 50"/>
                <a:gd name="T22" fmla="*/ 2 w 56"/>
                <a:gd name="T23" fmla="*/ 19 h 50"/>
                <a:gd name="T24" fmla="*/ 0 w 56"/>
                <a:gd name="T25" fmla="*/ 10 h 50"/>
                <a:gd name="T26" fmla="*/ 11 w 56"/>
                <a:gd name="T27" fmla="*/ 5 h 50"/>
                <a:gd name="T28" fmla="*/ 23 w 56"/>
                <a:gd name="T29" fmla="*/ 7 h 50"/>
                <a:gd name="T30" fmla="*/ 40 w 56"/>
                <a:gd name="T3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50">
                  <a:moveTo>
                    <a:pt x="40" y="0"/>
                  </a:moveTo>
                  <a:lnTo>
                    <a:pt x="40" y="0"/>
                  </a:lnTo>
                  <a:lnTo>
                    <a:pt x="49" y="12"/>
                  </a:lnTo>
                  <a:lnTo>
                    <a:pt x="56" y="17"/>
                  </a:lnTo>
                  <a:lnTo>
                    <a:pt x="56" y="36"/>
                  </a:lnTo>
                  <a:lnTo>
                    <a:pt x="52" y="36"/>
                  </a:lnTo>
                  <a:lnTo>
                    <a:pt x="49" y="50"/>
                  </a:lnTo>
                  <a:lnTo>
                    <a:pt x="35" y="38"/>
                  </a:lnTo>
                  <a:lnTo>
                    <a:pt x="28" y="40"/>
                  </a:lnTo>
                  <a:lnTo>
                    <a:pt x="16" y="29"/>
                  </a:lnTo>
                  <a:lnTo>
                    <a:pt x="9" y="19"/>
                  </a:lnTo>
                  <a:lnTo>
                    <a:pt x="2" y="19"/>
                  </a:lnTo>
                  <a:lnTo>
                    <a:pt x="0" y="10"/>
                  </a:lnTo>
                  <a:lnTo>
                    <a:pt x="11" y="5"/>
                  </a:lnTo>
                  <a:lnTo>
                    <a:pt x="23" y="7"/>
                  </a:lnTo>
                  <a:lnTo>
                    <a:pt x="4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 name="Freeform 34"/>
            <p:cNvSpPr>
              <a:spLocks/>
            </p:cNvSpPr>
            <p:nvPr/>
          </p:nvSpPr>
          <p:spPr bwMode="auto">
            <a:xfrm>
              <a:off x="5015055" y="2566089"/>
              <a:ext cx="170435" cy="109079"/>
            </a:xfrm>
            <a:custGeom>
              <a:avLst/>
              <a:gdLst>
                <a:gd name="T0" fmla="*/ 5 w 100"/>
                <a:gd name="T1" fmla="*/ 0 h 64"/>
                <a:gd name="T2" fmla="*/ 5 w 100"/>
                <a:gd name="T3" fmla="*/ 0 h 64"/>
                <a:gd name="T4" fmla="*/ 10 w 100"/>
                <a:gd name="T5" fmla="*/ 10 h 64"/>
                <a:gd name="T6" fmla="*/ 15 w 100"/>
                <a:gd name="T7" fmla="*/ 8 h 64"/>
                <a:gd name="T8" fmla="*/ 26 w 100"/>
                <a:gd name="T9" fmla="*/ 10 h 64"/>
                <a:gd name="T10" fmla="*/ 50 w 100"/>
                <a:gd name="T11" fmla="*/ 12 h 64"/>
                <a:gd name="T12" fmla="*/ 59 w 100"/>
                <a:gd name="T13" fmla="*/ 8 h 64"/>
                <a:gd name="T14" fmla="*/ 78 w 100"/>
                <a:gd name="T15" fmla="*/ 0 h 64"/>
                <a:gd name="T16" fmla="*/ 90 w 100"/>
                <a:gd name="T17" fmla="*/ 10 h 64"/>
                <a:gd name="T18" fmla="*/ 100 w 100"/>
                <a:gd name="T19" fmla="*/ 12 h 64"/>
                <a:gd name="T20" fmla="*/ 90 w 100"/>
                <a:gd name="T21" fmla="*/ 22 h 64"/>
                <a:gd name="T22" fmla="*/ 85 w 100"/>
                <a:gd name="T23" fmla="*/ 36 h 64"/>
                <a:gd name="T24" fmla="*/ 90 w 100"/>
                <a:gd name="T25" fmla="*/ 48 h 64"/>
                <a:gd name="T26" fmla="*/ 76 w 100"/>
                <a:gd name="T27" fmla="*/ 45 h 64"/>
                <a:gd name="T28" fmla="*/ 59 w 100"/>
                <a:gd name="T29" fmla="*/ 52 h 64"/>
                <a:gd name="T30" fmla="*/ 59 w 100"/>
                <a:gd name="T31" fmla="*/ 62 h 64"/>
                <a:gd name="T32" fmla="*/ 45 w 100"/>
                <a:gd name="T33" fmla="*/ 64 h 64"/>
                <a:gd name="T34" fmla="*/ 33 w 100"/>
                <a:gd name="T35" fmla="*/ 57 h 64"/>
                <a:gd name="T36" fmla="*/ 22 w 100"/>
                <a:gd name="T37" fmla="*/ 62 h 64"/>
                <a:gd name="T38" fmla="*/ 10 w 100"/>
                <a:gd name="T39" fmla="*/ 62 h 64"/>
                <a:gd name="T40" fmla="*/ 7 w 100"/>
                <a:gd name="T41" fmla="*/ 48 h 64"/>
                <a:gd name="T42" fmla="*/ 0 w 100"/>
                <a:gd name="T43" fmla="*/ 43 h 64"/>
                <a:gd name="T44" fmla="*/ 3 w 100"/>
                <a:gd name="T45" fmla="*/ 38 h 64"/>
                <a:gd name="T46" fmla="*/ 0 w 100"/>
                <a:gd name="T47" fmla="*/ 36 h 64"/>
                <a:gd name="T48" fmla="*/ 3 w 100"/>
                <a:gd name="T49" fmla="*/ 29 h 64"/>
                <a:gd name="T50" fmla="*/ 10 w 100"/>
                <a:gd name="T51" fmla="*/ 22 h 64"/>
                <a:gd name="T52" fmla="*/ 0 w 100"/>
                <a:gd name="T53" fmla="*/ 12 h 64"/>
                <a:gd name="T54" fmla="*/ 0 w 100"/>
                <a:gd name="T55" fmla="*/ 5 h 64"/>
                <a:gd name="T56" fmla="*/ 5 w 100"/>
                <a:gd name="T5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0" h="64">
                  <a:moveTo>
                    <a:pt x="5" y="0"/>
                  </a:moveTo>
                  <a:lnTo>
                    <a:pt x="5" y="0"/>
                  </a:lnTo>
                  <a:lnTo>
                    <a:pt x="10" y="10"/>
                  </a:lnTo>
                  <a:lnTo>
                    <a:pt x="15" y="8"/>
                  </a:lnTo>
                  <a:lnTo>
                    <a:pt x="26" y="10"/>
                  </a:lnTo>
                  <a:lnTo>
                    <a:pt x="50" y="12"/>
                  </a:lnTo>
                  <a:lnTo>
                    <a:pt x="59" y="8"/>
                  </a:lnTo>
                  <a:lnTo>
                    <a:pt x="78" y="0"/>
                  </a:lnTo>
                  <a:lnTo>
                    <a:pt x="90" y="10"/>
                  </a:lnTo>
                  <a:lnTo>
                    <a:pt x="100" y="12"/>
                  </a:lnTo>
                  <a:lnTo>
                    <a:pt x="90" y="22"/>
                  </a:lnTo>
                  <a:lnTo>
                    <a:pt x="85" y="36"/>
                  </a:lnTo>
                  <a:lnTo>
                    <a:pt x="90" y="48"/>
                  </a:lnTo>
                  <a:lnTo>
                    <a:pt x="76" y="45"/>
                  </a:lnTo>
                  <a:lnTo>
                    <a:pt x="59" y="52"/>
                  </a:lnTo>
                  <a:lnTo>
                    <a:pt x="59" y="62"/>
                  </a:lnTo>
                  <a:lnTo>
                    <a:pt x="45" y="64"/>
                  </a:lnTo>
                  <a:lnTo>
                    <a:pt x="33" y="57"/>
                  </a:lnTo>
                  <a:lnTo>
                    <a:pt x="22" y="62"/>
                  </a:lnTo>
                  <a:lnTo>
                    <a:pt x="10" y="62"/>
                  </a:lnTo>
                  <a:lnTo>
                    <a:pt x="7" y="48"/>
                  </a:lnTo>
                  <a:lnTo>
                    <a:pt x="0" y="43"/>
                  </a:lnTo>
                  <a:lnTo>
                    <a:pt x="3" y="38"/>
                  </a:lnTo>
                  <a:lnTo>
                    <a:pt x="0" y="36"/>
                  </a:lnTo>
                  <a:lnTo>
                    <a:pt x="3" y="29"/>
                  </a:lnTo>
                  <a:lnTo>
                    <a:pt x="10" y="22"/>
                  </a:lnTo>
                  <a:lnTo>
                    <a:pt x="0" y="12"/>
                  </a:lnTo>
                  <a:lnTo>
                    <a:pt x="0" y="5"/>
                  </a:lnTo>
                  <a:lnTo>
                    <a:pt x="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 name="Freeform 36"/>
            <p:cNvSpPr>
              <a:spLocks noEditPoints="1"/>
            </p:cNvSpPr>
            <p:nvPr/>
          </p:nvSpPr>
          <p:spPr bwMode="auto">
            <a:xfrm>
              <a:off x="2218221" y="3152385"/>
              <a:ext cx="52835" cy="95444"/>
            </a:xfrm>
            <a:custGeom>
              <a:avLst/>
              <a:gdLst>
                <a:gd name="T0" fmla="*/ 23 w 31"/>
                <a:gd name="T1" fmla="*/ 56 h 56"/>
                <a:gd name="T2" fmla="*/ 23 w 31"/>
                <a:gd name="T3" fmla="*/ 56 h 56"/>
                <a:gd name="T4" fmla="*/ 19 w 31"/>
                <a:gd name="T5" fmla="*/ 56 h 56"/>
                <a:gd name="T6" fmla="*/ 14 w 31"/>
                <a:gd name="T7" fmla="*/ 47 h 56"/>
                <a:gd name="T8" fmla="*/ 9 w 31"/>
                <a:gd name="T9" fmla="*/ 42 h 56"/>
                <a:gd name="T10" fmla="*/ 12 w 31"/>
                <a:gd name="T11" fmla="*/ 30 h 56"/>
                <a:gd name="T12" fmla="*/ 16 w 31"/>
                <a:gd name="T13" fmla="*/ 33 h 56"/>
                <a:gd name="T14" fmla="*/ 23 w 31"/>
                <a:gd name="T15" fmla="*/ 47 h 56"/>
                <a:gd name="T16" fmla="*/ 23 w 31"/>
                <a:gd name="T17" fmla="*/ 56 h 56"/>
                <a:gd name="T18" fmla="*/ 19 w 31"/>
                <a:gd name="T19" fmla="*/ 7 h 56"/>
                <a:gd name="T20" fmla="*/ 19 w 31"/>
                <a:gd name="T21" fmla="*/ 7 h 56"/>
                <a:gd name="T22" fmla="*/ 0 w 31"/>
                <a:gd name="T23" fmla="*/ 9 h 56"/>
                <a:gd name="T24" fmla="*/ 0 w 31"/>
                <a:gd name="T25" fmla="*/ 2 h 56"/>
                <a:gd name="T26" fmla="*/ 7 w 31"/>
                <a:gd name="T27" fmla="*/ 2 h 56"/>
                <a:gd name="T28" fmla="*/ 16 w 31"/>
                <a:gd name="T29" fmla="*/ 2 h 56"/>
                <a:gd name="T30" fmla="*/ 19 w 31"/>
                <a:gd name="T31" fmla="*/ 7 h 56"/>
                <a:gd name="T32" fmla="*/ 31 w 31"/>
                <a:gd name="T33" fmla="*/ 7 h 56"/>
                <a:gd name="T34" fmla="*/ 31 w 31"/>
                <a:gd name="T35" fmla="*/ 7 h 56"/>
                <a:gd name="T36" fmla="*/ 28 w 31"/>
                <a:gd name="T37" fmla="*/ 19 h 56"/>
                <a:gd name="T38" fmla="*/ 26 w 31"/>
                <a:gd name="T39" fmla="*/ 16 h 56"/>
                <a:gd name="T40" fmla="*/ 26 w 31"/>
                <a:gd name="T41" fmla="*/ 7 h 56"/>
                <a:gd name="T42" fmla="*/ 19 w 31"/>
                <a:gd name="T43" fmla="*/ 0 h 56"/>
                <a:gd name="T44" fmla="*/ 19 w 31"/>
                <a:gd name="T45" fmla="*/ 0 h 56"/>
                <a:gd name="T46" fmla="*/ 31 w 31"/>
                <a:gd name="T47"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56">
                  <a:moveTo>
                    <a:pt x="23" y="56"/>
                  </a:moveTo>
                  <a:lnTo>
                    <a:pt x="23" y="56"/>
                  </a:lnTo>
                  <a:lnTo>
                    <a:pt x="19" y="56"/>
                  </a:lnTo>
                  <a:lnTo>
                    <a:pt x="14" y="47"/>
                  </a:lnTo>
                  <a:lnTo>
                    <a:pt x="9" y="42"/>
                  </a:lnTo>
                  <a:lnTo>
                    <a:pt x="12" y="30"/>
                  </a:lnTo>
                  <a:lnTo>
                    <a:pt x="16" y="33"/>
                  </a:lnTo>
                  <a:lnTo>
                    <a:pt x="23" y="47"/>
                  </a:lnTo>
                  <a:lnTo>
                    <a:pt x="23" y="56"/>
                  </a:lnTo>
                  <a:close/>
                  <a:moveTo>
                    <a:pt x="19" y="7"/>
                  </a:moveTo>
                  <a:lnTo>
                    <a:pt x="19" y="7"/>
                  </a:lnTo>
                  <a:lnTo>
                    <a:pt x="0" y="9"/>
                  </a:lnTo>
                  <a:lnTo>
                    <a:pt x="0" y="2"/>
                  </a:lnTo>
                  <a:lnTo>
                    <a:pt x="7" y="2"/>
                  </a:lnTo>
                  <a:lnTo>
                    <a:pt x="16" y="2"/>
                  </a:lnTo>
                  <a:lnTo>
                    <a:pt x="19" y="7"/>
                  </a:lnTo>
                  <a:close/>
                  <a:moveTo>
                    <a:pt x="31" y="7"/>
                  </a:moveTo>
                  <a:lnTo>
                    <a:pt x="31" y="7"/>
                  </a:lnTo>
                  <a:lnTo>
                    <a:pt x="28" y="19"/>
                  </a:lnTo>
                  <a:lnTo>
                    <a:pt x="26" y="16"/>
                  </a:lnTo>
                  <a:lnTo>
                    <a:pt x="26" y="7"/>
                  </a:lnTo>
                  <a:lnTo>
                    <a:pt x="19" y="0"/>
                  </a:lnTo>
                  <a:lnTo>
                    <a:pt x="19" y="0"/>
                  </a:lnTo>
                  <a:lnTo>
                    <a:pt x="31"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 name="Freeform 38"/>
            <p:cNvSpPr>
              <a:spLocks/>
            </p:cNvSpPr>
            <p:nvPr/>
          </p:nvSpPr>
          <p:spPr bwMode="auto">
            <a:xfrm>
              <a:off x="4830986" y="2526890"/>
              <a:ext cx="107375" cy="97148"/>
            </a:xfrm>
            <a:custGeom>
              <a:avLst/>
              <a:gdLst>
                <a:gd name="T0" fmla="*/ 21 w 63"/>
                <a:gd name="T1" fmla="*/ 0 h 57"/>
                <a:gd name="T2" fmla="*/ 21 w 63"/>
                <a:gd name="T3" fmla="*/ 0 h 57"/>
                <a:gd name="T4" fmla="*/ 35 w 63"/>
                <a:gd name="T5" fmla="*/ 4 h 57"/>
                <a:gd name="T6" fmla="*/ 44 w 63"/>
                <a:gd name="T7" fmla="*/ 4 h 57"/>
                <a:gd name="T8" fmla="*/ 52 w 63"/>
                <a:gd name="T9" fmla="*/ 9 h 57"/>
                <a:gd name="T10" fmla="*/ 59 w 63"/>
                <a:gd name="T11" fmla="*/ 9 h 57"/>
                <a:gd name="T12" fmla="*/ 54 w 63"/>
                <a:gd name="T13" fmla="*/ 19 h 57"/>
                <a:gd name="T14" fmla="*/ 63 w 63"/>
                <a:gd name="T15" fmla="*/ 28 h 57"/>
                <a:gd name="T16" fmla="*/ 61 w 63"/>
                <a:gd name="T17" fmla="*/ 38 h 57"/>
                <a:gd name="T18" fmla="*/ 56 w 63"/>
                <a:gd name="T19" fmla="*/ 38 h 57"/>
                <a:gd name="T20" fmla="*/ 54 w 63"/>
                <a:gd name="T21" fmla="*/ 40 h 57"/>
                <a:gd name="T22" fmla="*/ 47 w 63"/>
                <a:gd name="T23" fmla="*/ 45 h 57"/>
                <a:gd name="T24" fmla="*/ 44 w 63"/>
                <a:gd name="T25" fmla="*/ 57 h 57"/>
                <a:gd name="T26" fmla="*/ 30 w 63"/>
                <a:gd name="T27" fmla="*/ 49 h 57"/>
                <a:gd name="T28" fmla="*/ 26 w 63"/>
                <a:gd name="T29" fmla="*/ 40 h 57"/>
                <a:gd name="T30" fmla="*/ 18 w 63"/>
                <a:gd name="T31" fmla="*/ 35 h 57"/>
                <a:gd name="T32" fmla="*/ 11 w 63"/>
                <a:gd name="T33" fmla="*/ 28 h 57"/>
                <a:gd name="T34" fmla="*/ 9 w 63"/>
                <a:gd name="T35" fmla="*/ 21 h 57"/>
                <a:gd name="T36" fmla="*/ 0 w 63"/>
                <a:gd name="T37" fmla="*/ 9 h 57"/>
                <a:gd name="T38" fmla="*/ 4 w 63"/>
                <a:gd name="T39" fmla="*/ 0 h 57"/>
                <a:gd name="T40" fmla="*/ 9 w 63"/>
                <a:gd name="T41" fmla="*/ 4 h 57"/>
                <a:gd name="T42" fmla="*/ 14 w 63"/>
                <a:gd name="T43" fmla="*/ 0 h 57"/>
                <a:gd name="T44" fmla="*/ 21 w 63"/>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 h="57">
                  <a:moveTo>
                    <a:pt x="21" y="0"/>
                  </a:moveTo>
                  <a:lnTo>
                    <a:pt x="21" y="0"/>
                  </a:lnTo>
                  <a:lnTo>
                    <a:pt x="35" y="4"/>
                  </a:lnTo>
                  <a:lnTo>
                    <a:pt x="44" y="4"/>
                  </a:lnTo>
                  <a:lnTo>
                    <a:pt x="52" y="9"/>
                  </a:lnTo>
                  <a:lnTo>
                    <a:pt x="59" y="9"/>
                  </a:lnTo>
                  <a:lnTo>
                    <a:pt x="54" y="19"/>
                  </a:lnTo>
                  <a:lnTo>
                    <a:pt x="63" y="28"/>
                  </a:lnTo>
                  <a:lnTo>
                    <a:pt x="61" y="38"/>
                  </a:lnTo>
                  <a:lnTo>
                    <a:pt x="56" y="38"/>
                  </a:lnTo>
                  <a:lnTo>
                    <a:pt x="54" y="40"/>
                  </a:lnTo>
                  <a:lnTo>
                    <a:pt x="47" y="45"/>
                  </a:lnTo>
                  <a:lnTo>
                    <a:pt x="44" y="57"/>
                  </a:lnTo>
                  <a:lnTo>
                    <a:pt x="30" y="49"/>
                  </a:lnTo>
                  <a:lnTo>
                    <a:pt x="26" y="40"/>
                  </a:lnTo>
                  <a:lnTo>
                    <a:pt x="18" y="35"/>
                  </a:lnTo>
                  <a:lnTo>
                    <a:pt x="11" y="28"/>
                  </a:lnTo>
                  <a:lnTo>
                    <a:pt x="9" y="21"/>
                  </a:lnTo>
                  <a:lnTo>
                    <a:pt x="0" y="9"/>
                  </a:lnTo>
                  <a:lnTo>
                    <a:pt x="4" y="0"/>
                  </a:lnTo>
                  <a:lnTo>
                    <a:pt x="9" y="4"/>
                  </a:lnTo>
                  <a:lnTo>
                    <a:pt x="14" y="0"/>
                  </a:lnTo>
                  <a:lnTo>
                    <a:pt x="21"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 name="Freeform 42"/>
            <p:cNvSpPr>
              <a:spLocks/>
            </p:cNvSpPr>
            <p:nvPr/>
          </p:nvSpPr>
          <p:spPr bwMode="auto">
            <a:xfrm>
              <a:off x="1935299" y="3401220"/>
              <a:ext cx="32384" cy="76697"/>
            </a:xfrm>
            <a:custGeom>
              <a:avLst/>
              <a:gdLst>
                <a:gd name="T0" fmla="*/ 17 w 19"/>
                <a:gd name="T1" fmla="*/ 7 h 45"/>
                <a:gd name="T2" fmla="*/ 17 w 19"/>
                <a:gd name="T3" fmla="*/ 7 h 45"/>
                <a:gd name="T4" fmla="*/ 14 w 19"/>
                <a:gd name="T5" fmla="*/ 17 h 45"/>
                <a:gd name="T6" fmla="*/ 17 w 19"/>
                <a:gd name="T7" fmla="*/ 17 h 45"/>
                <a:gd name="T8" fmla="*/ 14 w 19"/>
                <a:gd name="T9" fmla="*/ 24 h 45"/>
                <a:gd name="T10" fmla="*/ 17 w 19"/>
                <a:gd name="T11" fmla="*/ 26 h 45"/>
                <a:gd name="T12" fmla="*/ 14 w 19"/>
                <a:gd name="T13" fmla="*/ 34 h 45"/>
                <a:gd name="T14" fmla="*/ 10 w 19"/>
                <a:gd name="T15" fmla="*/ 38 h 45"/>
                <a:gd name="T16" fmla="*/ 7 w 19"/>
                <a:gd name="T17" fmla="*/ 41 h 45"/>
                <a:gd name="T18" fmla="*/ 5 w 19"/>
                <a:gd name="T19" fmla="*/ 45 h 45"/>
                <a:gd name="T20" fmla="*/ 0 w 19"/>
                <a:gd name="T21" fmla="*/ 45 h 45"/>
                <a:gd name="T22" fmla="*/ 0 w 19"/>
                <a:gd name="T23" fmla="*/ 26 h 45"/>
                <a:gd name="T24" fmla="*/ 0 w 19"/>
                <a:gd name="T25" fmla="*/ 12 h 45"/>
                <a:gd name="T26" fmla="*/ 0 w 19"/>
                <a:gd name="T27" fmla="*/ 10 h 45"/>
                <a:gd name="T28" fmla="*/ 3 w 19"/>
                <a:gd name="T29" fmla="*/ 10 h 45"/>
                <a:gd name="T30" fmla="*/ 5 w 19"/>
                <a:gd name="T31" fmla="*/ 12 h 45"/>
                <a:gd name="T32" fmla="*/ 12 w 19"/>
                <a:gd name="T33" fmla="*/ 0 h 45"/>
                <a:gd name="T34" fmla="*/ 14 w 19"/>
                <a:gd name="T35" fmla="*/ 0 h 45"/>
                <a:gd name="T36" fmla="*/ 14 w 19"/>
                <a:gd name="T37" fmla="*/ 3 h 45"/>
                <a:gd name="T38" fmla="*/ 19 w 19"/>
                <a:gd name="T39" fmla="*/ 3 h 45"/>
                <a:gd name="T40" fmla="*/ 17 w 19"/>
                <a:gd name="T41"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45">
                  <a:moveTo>
                    <a:pt x="17" y="7"/>
                  </a:moveTo>
                  <a:lnTo>
                    <a:pt x="17" y="7"/>
                  </a:lnTo>
                  <a:lnTo>
                    <a:pt x="14" y="17"/>
                  </a:lnTo>
                  <a:lnTo>
                    <a:pt x="17" y="17"/>
                  </a:lnTo>
                  <a:lnTo>
                    <a:pt x="14" y="24"/>
                  </a:lnTo>
                  <a:lnTo>
                    <a:pt x="17" y="26"/>
                  </a:lnTo>
                  <a:lnTo>
                    <a:pt x="14" y="34"/>
                  </a:lnTo>
                  <a:lnTo>
                    <a:pt x="10" y="38"/>
                  </a:lnTo>
                  <a:lnTo>
                    <a:pt x="7" y="41"/>
                  </a:lnTo>
                  <a:lnTo>
                    <a:pt x="5" y="45"/>
                  </a:lnTo>
                  <a:lnTo>
                    <a:pt x="0" y="45"/>
                  </a:lnTo>
                  <a:lnTo>
                    <a:pt x="0" y="26"/>
                  </a:lnTo>
                  <a:lnTo>
                    <a:pt x="0" y="12"/>
                  </a:lnTo>
                  <a:lnTo>
                    <a:pt x="0" y="10"/>
                  </a:lnTo>
                  <a:lnTo>
                    <a:pt x="3" y="10"/>
                  </a:lnTo>
                  <a:lnTo>
                    <a:pt x="5" y="12"/>
                  </a:lnTo>
                  <a:lnTo>
                    <a:pt x="12" y="0"/>
                  </a:lnTo>
                  <a:lnTo>
                    <a:pt x="14" y="0"/>
                  </a:lnTo>
                  <a:lnTo>
                    <a:pt x="14" y="3"/>
                  </a:lnTo>
                  <a:lnTo>
                    <a:pt x="19" y="3"/>
                  </a:lnTo>
                  <a:lnTo>
                    <a:pt x="17"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3" name="Freeform 372"/>
            <p:cNvSpPr>
              <a:spLocks/>
            </p:cNvSpPr>
            <p:nvPr/>
          </p:nvSpPr>
          <p:spPr bwMode="auto">
            <a:xfrm>
              <a:off x="2475577" y="4186072"/>
              <a:ext cx="334052" cy="380069"/>
            </a:xfrm>
            <a:custGeom>
              <a:avLst/>
              <a:gdLst>
                <a:gd name="connsiteX0" fmla="*/ 109538 w 311150"/>
                <a:gd name="connsiteY0" fmla="*/ 0 h 354012"/>
                <a:gd name="connsiteX1" fmla="*/ 108320 w 311150"/>
                <a:gd name="connsiteY1" fmla="*/ 4873 h 354012"/>
                <a:gd name="connsiteX2" fmla="*/ 109538 w 311150"/>
                <a:gd name="connsiteY2" fmla="*/ 4762 h 354012"/>
                <a:gd name="connsiteX3" fmla="*/ 105527 w 311150"/>
                <a:gd name="connsiteY3" fmla="*/ 20805 h 354012"/>
                <a:gd name="connsiteX4" fmla="*/ 109538 w 311150"/>
                <a:gd name="connsiteY4" fmla="*/ 30163 h 354012"/>
                <a:gd name="connsiteX5" fmla="*/ 109538 w 311150"/>
                <a:gd name="connsiteY5" fmla="*/ 34925 h 354012"/>
                <a:gd name="connsiteX6" fmla="*/ 109538 w 311150"/>
                <a:gd name="connsiteY6" fmla="*/ 44450 h 354012"/>
                <a:gd name="connsiteX7" fmla="*/ 134938 w 311150"/>
                <a:gd name="connsiteY7" fmla="*/ 68263 h 354012"/>
                <a:gd name="connsiteX8" fmla="*/ 165100 w 311150"/>
                <a:gd name="connsiteY8" fmla="*/ 74613 h 354012"/>
                <a:gd name="connsiteX9" fmla="*/ 173038 w 311150"/>
                <a:gd name="connsiteY9" fmla="*/ 82550 h 354012"/>
                <a:gd name="connsiteX10" fmla="*/ 192088 w 311150"/>
                <a:gd name="connsiteY10" fmla="*/ 90488 h 354012"/>
                <a:gd name="connsiteX11" fmla="*/ 203200 w 311150"/>
                <a:gd name="connsiteY11" fmla="*/ 96838 h 354012"/>
                <a:gd name="connsiteX12" fmla="*/ 217488 w 311150"/>
                <a:gd name="connsiteY12" fmla="*/ 93663 h 354012"/>
                <a:gd name="connsiteX13" fmla="*/ 233363 w 311150"/>
                <a:gd name="connsiteY13" fmla="*/ 104775 h 354012"/>
                <a:gd name="connsiteX14" fmla="*/ 236538 w 311150"/>
                <a:gd name="connsiteY14" fmla="*/ 120650 h 354012"/>
                <a:gd name="connsiteX15" fmla="*/ 241300 w 311150"/>
                <a:gd name="connsiteY15" fmla="*/ 127000 h 354012"/>
                <a:gd name="connsiteX16" fmla="*/ 241300 w 311150"/>
                <a:gd name="connsiteY16" fmla="*/ 131762 h 354012"/>
                <a:gd name="connsiteX17" fmla="*/ 241300 w 311150"/>
                <a:gd name="connsiteY17" fmla="*/ 138113 h 354012"/>
                <a:gd name="connsiteX18" fmla="*/ 241300 w 311150"/>
                <a:gd name="connsiteY18" fmla="*/ 142875 h 354012"/>
                <a:gd name="connsiteX19" fmla="*/ 234616 w 311150"/>
                <a:gd name="connsiteY19" fmla="*/ 142875 h 354012"/>
                <a:gd name="connsiteX20" fmla="*/ 241300 w 311150"/>
                <a:gd name="connsiteY20" fmla="*/ 168275 h 354012"/>
                <a:gd name="connsiteX21" fmla="*/ 288925 w 311150"/>
                <a:gd name="connsiteY21" fmla="*/ 168275 h 354012"/>
                <a:gd name="connsiteX22" fmla="*/ 288925 w 311150"/>
                <a:gd name="connsiteY22" fmla="*/ 173037 h 354012"/>
                <a:gd name="connsiteX23" fmla="*/ 288925 w 311150"/>
                <a:gd name="connsiteY23" fmla="*/ 187325 h 354012"/>
                <a:gd name="connsiteX24" fmla="*/ 288925 w 311150"/>
                <a:gd name="connsiteY24" fmla="*/ 192087 h 354012"/>
                <a:gd name="connsiteX25" fmla="*/ 288925 w 311150"/>
                <a:gd name="connsiteY25" fmla="*/ 195263 h 354012"/>
                <a:gd name="connsiteX26" fmla="*/ 304800 w 311150"/>
                <a:gd name="connsiteY26" fmla="*/ 203200 h 354012"/>
                <a:gd name="connsiteX27" fmla="*/ 311150 w 311150"/>
                <a:gd name="connsiteY27" fmla="*/ 222250 h 354012"/>
                <a:gd name="connsiteX28" fmla="*/ 310590 w 311150"/>
                <a:gd name="connsiteY28" fmla="*/ 225332 h 354012"/>
                <a:gd name="connsiteX29" fmla="*/ 311150 w 311150"/>
                <a:gd name="connsiteY29" fmla="*/ 227012 h 354012"/>
                <a:gd name="connsiteX30" fmla="*/ 307975 w 311150"/>
                <a:gd name="connsiteY30" fmla="*/ 244475 h 354012"/>
                <a:gd name="connsiteX31" fmla="*/ 300038 w 311150"/>
                <a:gd name="connsiteY31" fmla="*/ 260350 h 354012"/>
                <a:gd name="connsiteX32" fmla="*/ 300038 w 311150"/>
                <a:gd name="connsiteY32" fmla="*/ 269875 h 354012"/>
                <a:gd name="connsiteX33" fmla="*/ 300038 w 311150"/>
                <a:gd name="connsiteY33" fmla="*/ 274637 h 354012"/>
                <a:gd name="connsiteX34" fmla="*/ 293688 w 311150"/>
                <a:gd name="connsiteY34" fmla="*/ 279400 h 354012"/>
                <a:gd name="connsiteX35" fmla="*/ 293688 w 311150"/>
                <a:gd name="connsiteY35" fmla="*/ 274638 h 354012"/>
                <a:gd name="connsiteX36" fmla="*/ 293688 w 311150"/>
                <a:gd name="connsiteY36" fmla="*/ 271462 h 354012"/>
                <a:gd name="connsiteX37" fmla="*/ 269875 w 311150"/>
                <a:gd name="connsiteY37" fmla="*/ 257175 h 354012"/>
                <a:gd name="connsiteX38" fmla="*/ 244475 w 311150"/>
                <a:gd name="connsiteY38" fmla="*/ 257175 h 354012"/>
                <a:gd name="connsiteX39" fmla="*/ 200025 w 311150"/>
                <a:gd name="connsiteY39" fmla="*/ 263525 h 354012"/>
                <a:gd name="connsiteX40" fmla="*/ 187325 w 311150"/>
                <a:gd name="connsiteY40" fmla="*/ 290512 h 354012"/>
                <a:gd name="connsiteX41" fmla="*/ 187325 w 311150"/>
                <a:gd name="connsiteY41" fmla="*/ 296863 h 354012"/>
                <a:gd name="connsiteX42" fmla="*/ 187325 w 311150"/>
                <a:gd name="connsiteY42" fmla="*/ 301625 h 354012"/>
                <a:gd name="connsiteX43" fmla="*/ 176213 w 311150"/>
                <a:gd name="connsiteY43" fmla="*/ 334962 h 354012"/>
                <a:gd name="connsiteX44" fmla="*/ 173038 w 311150"/>
                <a:gd name="connsiteY44" fmla="*/ 331787 h 354012"/>
                <a:gd name="connsiteX45" fmla="*/ 142875 w 311150"/>
                <a:gd name="connsiteY45" fmla="*/ 327025 h 354012"/>
                <a:gd name="connsiteX46" fmla="*/ 134938 w 311150"/>
                <a:gd name="connsiteY46" fmla="*/ 350837 h 354012"/>
                <a:gd name="connsiteX47" fmla="*/ 115888 w 311150"/>
                <a:gd name="connsiteY47" fmla="*/ 331787 h 354012"/>
                <a:gd name="connsiteX48" fmla="*/ 87313 w 311150"/>
                <a:gd name="connsiteY48" fmla="*/ 323850 h 354012"/>
                <a:gd name="connsiteX49" fmla="*/ 63500 w 311150"/>
                <a:gd name="connsiteY49" fmla="*/ 350837 h 354012"/>
                <a:gd name="connsiteX50" fmla="*/ 46038 w 311150"/>
                <a:gd name="connsiteY50" fmla="*/ 354012 h 354012"/>
                <a:gd name="connsiteX51" fmla="*/ 33338 w 311150"/>
                <a:gd name="connsiteY51" fmla="*/ 315912 h 354012"/>
                <a:gd name="connsiteX52" fmla="*/ 19050 w 311150"/>
                <a:gd name="connsiteY52" fmla="*/ 285750 h 354012"/>
                <a:gd name="connsiteX53" fmla="*/ 20133 w 311150"/>
                <a:gd name="connsiteY53" fmla="*/ 283274 h 354012"/>
                <a:gd name="connsiteX54" fmla="*/ 19050 w 311150"/>
                <a:gd name="connsiteY54" fmla="*/ 280988 h 354012"/>
                <a:gd name="connsiteX55" fmla="*/ 28761 w 311150"/>
                <a:gd name="connsiteY55" fmla="*/ 258792 h 354012"/>
                <a:gd name="connsiteX56" fmla="*/ 15875 w 311150"/>
                <a:gd name="connsiteY56" fmla="*/ 244475 h 354012"/>
                <a:gd name="connsiteX57" fmla="*/ 11113 w 311150"/>
                <a:gd name="connsiteY57" fmla="*/ 227012 h 354012"/>
                <a:gd name="connsiteX58" fmla="*/ 0 w 311150"/>
                <a:gd name="connsiteY58" fmla="*/ 211137 h 354012"/>
                <a:gd name="connsiteX59" fmla="*/ 1431 w 311150"/>
                <a:gd name="connsiteY59" fmla="*/ 208419 h 354012"/>
                <a:gd name="connsiteX60" fmla="*/ 0 w 311150"/>
                <a:gd name="connsiteY60" fmla="*/ 206375 h 354012"/>
                <a:gd name="connsiteX61" fmla="*/ 14654 w 311150"/>
                <a:gd name="connsiteY61" fmla="*/ 178533 h 354012"/>
                <a:gd name="connsiteX62" fmla="*/ 4763 w 311150"/>
                <a:gd name="connsiteY62" fmla="*/ 158750 h 354012"/>
                <a:gd name="connsiteX63" fmla="*/ 6032 w 311150"/>
                <a:gd name="connsiteY63" fmla="*/ 156527 h 354012"/>
                <a:gd name="connsiteX64" fmla="*/ 4763 w 311150"/>
                <a:gd name="connsiteY64" fmla="*/ 153988 h 354012"/>
                <a:gd name="connsiteX65" fmla="*/ 9992 w 311150"/>
                <a:gd name="connsiteY65" fmla="*/ 144836 h 354012"/>
                <a:gd name="connsiteX66" fmla="*/ 7938 w 311150"/>
                <a:gd name="connsiteY66" fmla="*/ 139700 h 354012"/>
                <a:gd name="connsiteX67" fmla="*/ 9045 w 311150"/>
                <a:gd name="connsiteY67" fmla="*/ 137706 h 354012"/>
                <a:gd name="connsiteX68" fmla="*/ 7938 w 311150"/>
                <a:gd name="connsiteY68" fmla="*/ 134938 h 354012"/>
                <a:gd name="connsiteX69" fmla="*/ 15875 w 311150"/>
                <a:gd name="connsiteY69" fmla="*/ 120650 h 354012"/>
                <a:gd name="connsiteX70" fmla="*/ 15875 w 311150"/>
                <a:gd name="connsiteY70" fmla="*/ 101600 h 354012"/>
                <a:gd name="connsiteX71" fmla="*/ 15875 w 311150"/>
                <a:gd name="connsiteY71" fmla="*/ 96838 h 354012"/>
                <a:gd name="connsiteX72" fmla="*/ 19050 w 311150"/>
                <a:gd name="connsiteY72" fmla="*/ 82550 h 354012"/>
                <a:gd name="connsiteX73" fmla="*/ 21336 w 311150"/>
                <a:gd name="connsiteY73" fmla="*/ 74549 h 354012"/>
                <a:gd name="connsiteX74" fmla="*/ 0 w 311150"/>
                <a:gd name="connsiteY74" fmla="*/ 34925 h 354012"/>
                <a:gd name="connsiteX75" fmla="*/ 2817 w 311150"/>
                <a:gd name="connsiteY75" fmla="*/ 35394 h 354012"/>
                <a:gd name="connsiteX76" fmla="*/ 0 w 311150"/>
                <a:gd name="connsiteY76" fmla="*/ 30163 h 354012"/>
                <a:gd name="connsiteX77" fmla="*/ 19050 w 311150"/>
                <a:gd name="connsiteY77" fmla="*/ 33338 h 354012"/>
                <a:gd name="connsiteX78" fmla="*/ 33338 w 311150"/>
                <a:gd name="connsiteY78" fmla="*/ 30163 h 354012"/>
                <a:gd name="connsiteX79" fmla="*/ 38100 w 311150"/>
                <a:gd name="connsiteY79" fmla="*/ 25400 h 354012"/>
                <a:gd name="connsiteX80" fmla="*/ 60325 w 311150"/>
                <a:gd name="connsiteY80" fmla="*/ 14288 h 354012"/>
                <a:gd name="connsiteX81" fmla="*/ 74613 w 311150"/>
                <a:gd name="connsiteY81" fmla="*/ 3175 h 354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11150" h="354012">
                  <a:moveTo>
                    <a:pt x="109538" y="0"/>
                  </a:moveTo>
                  <a:lnTo>
                    <a:pt x="108320" y="4873"/>
                  </a:lnTo>
                  <a:lnTo>
                    <a:pt x="109538" y="4762"/>
                  </a:lnTo>
                  <a:lnTo>
                    <a:pt x="105527" y="20805"/>
                  </a:lnTo>
                  <a:lnTo>
                    <a:pt x="109538" y="30163"/>
                  </a:lnTo>
                  <a:lnTo>
                    <a:pt x="109538" y="34925"/>
                  </a:lnTo>
                  <a:lnTo>
                    <a:pt x="109538" y="44450"/>
                  </a:lnTo>
                  <a:lnTo>
                    <a:pt x="134938" y="68263"/>
                  </a:lnTo>
                  <a:lnTo>
                    <a:pt x="165100" y="74613"/>
                  </a:lnTo>
                  <a:lnTo>
                    <a:pt x="173038" y="82550"/>
                  </a:lnTo>
                  <a:lnTo>
                    <a:pt x="192088" y="90488"/>
                  </a:lnTo>
                  <a:lnTo>
                    <a:pt x="203200" y="96838"/>
                  </a:lnTo>
                  <a:lnTo>
                    <a:pt x="217488" y="93663"/>
                  </a:lnTo>
                  <a:lnTo>
                    <a:pt x="233363" y="104775"/>
                  </a:lnTo>
                  <a:lnTo>
                    <a:pt x="236538" y="120650"/>
                  </a:lnTo>
                  <a:lnTo>
                    <a:pt x="241300" y="127000"/>
                  </a:lnTo>
                  <a:lnTo>
                    <a:pt x="241300" y="131762"/>
                  </a:lnTo>
                  <a:lnTo>
                    <a:pt x="241300" y="138113"/>
                  </a:lnTo>
                  <a:lnTo>
                    <a:pt x="241300" y="142875"/>
                  </a:lnTo>
                  <a:lnTo>
                    <a:pt x="234616" y="142875"/>
                  </a:lnTo>
                  <a:lnTo>
                    <a:pt x="241300" y="168275"/>
                  </a:lnTo>
                  <a:lnTo>
                    <a:pt x="288925" y="168275"/>
                  </a:lnTo>
                  <a:lnTo>
                    <a:pt x="288925" y="173037"/>
                  </a:lnTo>
                  <a:lnTo>
                    <a:pt x="288925" y="187325"/>
                  </a:lnTo>
                  <a:lnTo>
                    <a:pt x="288925" y="192087"/>
                  </a:lnTo>
                  <a:lnTo>
                    <a:pt x="288925" y="195263"/>
                  </a:lnTo>
                  <a:lnTo>
                    <a:pt x="304800" y="203200"/>
                  </a:lnTo>
                  <a:lnTo>
                    <a:pt x="311150" y="222250"/>
                  </a:lnTo>
                  <a:lnTo>
                    <a:pt x="310590" y="225332"/>
                  </a:lnTo>
                  <a:lnTo>
                    <a:pt x="311150" y="227012"/>
                  </a:lnTo>
                  <a:lnTo>
                    <a:pt x="307975" y="244475"/>
                  </a:lnTo>
                  <a:lnTo>
                    <a:pt x="300038" y="260350"/>
                  </a:lnTo>
                  <a:lnTo>
                    <a:pt x="300038" y="269875"/>
                  </a:lnTo>
                  <a:lnTo>
                    <a:pt x="300038" y="274637"/>
                  </a:lnTo>
                  <a:lnTo>
                    <a:pt x="293688" y="279400"/>
                  </a:lnTo>
                  <a:lnTo>
                    <a:pt x="293688" y="274638"/>
                  </a:lnTo>
                  <a:lnTo>
                    <a:pt x="293688" y="271462"/>
                  </a:lnTo>
                  <a:lnTo>
                    <a:pt x="269875" y="257175"/>
                  </a:lnTo>
                  <a:lnTo>
                    <a:pt x="244475" y="257175"/>
                  </a:lnTo>
                  <a:lnTo>
                    <a:pt x="200025" y="263525"/>
                  </a:lnTo>
                  <a:lnTo>
                    <a:pt x="187325" y="290512"/>
                  </a:lnTo>
                  <a:lnTo>
                    <a:pt x="187325" y="296863"/>
                  </a:lnTo>
                  <a:lnTo>
                    <a:pt x="187325" y="301625"/>
                  </a:lnTo>
                  <a:lnTo>
                    <a:pt x="176213" y="334962"/>
                  </a:lnTo>
                  <a:lnTo>
                    <a:pt x="173038" y="331787"/>
                  </a:lnTo>
                  <a:lnTo>
                    <a:pt x="142875" y="327025"/>
                  </a:lnTo>
                  <a:lnTo>
                    <a:pt x="134938" y="350837"/>
                  </a:lnTo>
                  <a:lnTo>
                    <a:pt x="115888" y="331787"/>
                  </a:lnTo>
                  <a:lnTo>
                    <a:pt x="87313" y="323850"/>
                  </a:lnTo>
                  <a:lnTo>
                    <a:pt x="63500" y="350837"/>
                  </a:lnTo>
                  <a:lnTo>
                    <a:pt x="46038" y="354012"/>
                  </a:lnTo>
                  <a:lnTo>
                    <a:pt x="33338" y="315912"/>
                  </a:lnTo>
                  <a:lnTo>
                    <a:pt x="19050" y="285750"/>
                  </a:lnTo>
                  <a:lnTo>
                    <a:pt x="20133" y="283274"/>
                  </a:lnTo>
                  <a:lnTo>
                    <a:pt x="19050" y="280988"/>
                  </a:lnTo>
                  <a:lnTo>
                    <a:pt x="28761" y="258792"/>
                  </a:lnTo>
                  <a:lnTo>
                    <a:pt x="15875" y="244475"/>
                  </a:lnTo>
                  <a:lnTo>
                    <a:pt x="11113" y="227012"/>
                  </a:lnTo>
                  <a:lnTo>
                    <a:pt x="0" y="211137"/>
                  </a:lnTo>
                  <a:lnTo>
                    <a:pt x="1431" y="208419"/>
                  </a:lnTo>
                  <a:lnTo>
                    <a:pt x="0" y="206375"/>
                  </a:lnTo>
                  <a:lnTo>
                    <a:pt x="14654" y="178533"/>
                  </a:lnTo>
                  <a:lnTo>
                    <a:pt x="4763" y="158750"/>
                  </a:lnTo>
                  <a:lnTo>
                    <a:pt x="6032" y="156527"/>
                  </a:lnTo>
                  <a:lnTo>
                    <a:pt x="4763" y="153988"/>
                  </a:lnTo>
                  <a:lnTo>
                    <a:pt x="9992" y="144836"/>
                  </a:lnTo>
                  <a:lnTo>
                    <a:pt x="7938" y="139700"/>
                  </a:lnTo>
                  <a:lnTo>
                    <a:pt x="9045" y="137706"/>
                  </a:lnTo>
                  <a:lnTo>
                    <a:pt x="7938" y="134938"/>
                  </a:lnTo>
                  <a:lnTo>
                    <a:pt x="15875" y="120650"/>
                  </a:lnTo>
                  <a:lnTo>
                    <a:pt x="15875" y="101600"/>
                  </a:lnTo>
                  <a:lnTo>
                    <a:pt x="15875" y="96838"/>
                  </a:lnTo>
                  <a:lnTo>
                    <a:pt x="19050" y="82550"/>
                  </a:lnTo>
                  <a:lnTo>
                    <a:pt x="21336" y="74549"/>
                  </a:lnTo>
                  <a:lnTo>
                    <a:pt x="0" y="34925"/>
                  </a:lnTo>
                  <a:lnTo>
                    <a:pt x="2817" y="35394"/>
                  </a:lnTo>
                  <a:lnTo>
                    <a:pt x="0" y="30163"/>
                  </a:lnTo>
                  <a:lnTo>
                    <a:pt x="19050" y="33338"/>
                  </a:lnTo>
                  <a:lnTo>
                    <a:pt x="33338" y="30163"/>
                  </a:lnTo>
                  <a:lnTo>
                    <a:pt x="38100" y="25400"/>
                  </a:lnTo>
                  <a:lnTo>
                    <a:pt x="60325" y="14288"/>
                  </a:lnTo>
                  <a:lnTo>
                    <a:pt x="74613" y="317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06" name="Freeform 46"/>
            <p:cNvSpPr>
              <a:spLocks/>
            </p:cNvSpPr>
            <p:nvPr/>
          </p:nvSpPr>
          <p:spPr bwMode="auto">
            <a:xfrm>
              <a:off x="2354569" y="3776176"/>
              <a:ext cx="1083965" cy="1126574"/>
            </a:xfrm>
            <a:custGeom>
              <a:avLst/>
              <a:gdLst>
                <a:gd name="T0" fmla="*/ 227 w 636"/>
                <a:gd name="T1" fmla="*/ 41 h 661"/>
                <a:gd name="T2" fmla="*/ 251 w 636"/>
                <a:gd name="T3" fmla="*/ 64 h 661"/>
                <a:gd name="T4" fmla="*/ 270 w 636"/>
                <a:gd name="T5" fmla="*/ 53 h 661"/>
                <a:gd name="T6" fmla="*/ 294 w 636"/>
                <a:gd name="T7" fmla="*/ 50 h 661"/>
                <a:gd name="T8" fmla="*/ 305 w 636"/>
                <a:gd name="T9" fmla="*/ 43 h 661"/>
                <a:gd name="T10" fmla="*/ 331 w 636"/>
                <a:gd name="T11" fmla="*/ 45 h 661"/>
                <a:gd name="T12" fmla="*/ 353 w 636"/>
                <a:gd name="T13" fmla="*/ 31 h 661"/>
                <a:gd name="T14" fmla="*/ 381 w 636"/>
                <a:gd name="T15" fmla="*/ 53 h 661"/>
                <a:gd name="T16" fmla="*/ 383 w 636"/>
                <a:gd name="T17" fmla="*/ 86 h 661"/>
                <a:gd name="T18" fmla="*/ 445 w 636"/>
                <a:gd name="T19" fmla="*/ 100 h 661"/>
                <a:gd name="T20" fmla="*/ 495 w 636"/>
                <a:gd name="T21" fmla="*/ 121 h 661"/>
                <a:gd name="T22" fmla="*/ 596 w 636"/>
                <a:gd name="T23" fmla="*/ 161 h 661"/>
                <a:gd name="T24" fmla="*/ 634 w 636"/>
                <a:gd name="T25" fmla="*/ 192 h 661"/>
                <a:gd name="T26" fmla="*/ 599 w 636"/>
                <a:gd name="T27" fmla="*/ 263 h 661"/>
                <a:gd name="T28" fmla="*/ 568 w 636"/>
                <a:gd name="T29" fmla="*/ 308 h 661"/>
                <a:gd name="T30" fmla="*/ 558 w 636"/>
                <a:gd name="T31" fmla="*/ 382 h 661"/>
                <a:gd name="T32" fmla="*/ 523 w 636"/>
                <a:gd name="T33" fmla="*/ 453 h 661"/>
                <a:gd name="T34" fmla="*/ 464 w 636"/>
                <a:gd name="T35" fmla="*/ 479 h 661"/>
                <a:gd name="T36" fmla="*/ 409 w 636"/>
                <a:gd name="T37" fmla="*/ 528 h 661"/>
                <a:gd name="T38" fmla="*/ 395 w 636"/>
                <a:gd name="T39" fmla="*/ 576 h 661"/>
                <a:gd name="T40" fmla="*/ 346 w 636"/>
                <a:gd name="T41" fmla="*/ 651 h 661"/>
                <a:gd name="T42" fmla="*/ 327 w 636"/>
                <a:gd name="T43" fmla="*/ 628 h 661"/>
                <a:gd name="T44" fmla="*/ 275 w 636"/>
                <a:gd name="T45" fmla="*/ 592 h 661"/>
                <a:gd name="T46" fmla="*/ 317 w 636"/>
                <a:gd name="T47" fmla="*/ 545 h 661"/>
                <a:gd name="T48" fmla="*/ 315 w 636"/>
                <a:gd name="T49" fmla="*/ 512 h 661"/>
                <a:gd name="T50" fmla="*/ 312 w 636"/>
                <a:gd name="T51" fmla="*/ 479 h 661"/>
                <a:gd name="T52" fmla="*/ 298 w 636"/>
                <a:gd name="T53" fmla="*/ 460 h 661"/>
                <a:gd name="T54" fmla="*/ 260 w 636"/>
                <a:gd name="T55" fmla="*/ 448 h 661"/>
                <a:gd name="T56" fmla="*/ 260 w 636"/>
                <a:gd name="T57" fmla="*/ 403 h 661"/>
                <a:gd name="T58" fmla="*/ 256 w 636"/>
                <a:gd name="T59" fmla="*/ 365 h 661"/>
                <a:gd name="T60" fmla="*/ 218 w 636"/>
                <a:gd name="T61" fmla="*/ 329 h 661"/>
                <a:gd name="T62" fmla="*/ 218 w 636"/>
                <a:gd name="T63" fmla="*/ 308 h 661"/>
                <a:gd name="T64" fmla="*/ 182 w 636"/>
                <a:gd name="T65" fmla="*/ 294 h 661"/>
                <a:gd name="T66" fmla="*/ 140 w 636"/>
                <a:gd name="T67" fmla="*/ 261 h 661"/>
                <a:gd name="T68" fmla="*/ 111 w 636"/>
                <a:gd name="T69" fmla="*/ 251 h 661"/>
                <a:gd name="T70" fmla="*/ 74 w 636"/>
                <a:gd name="T71" fmla="*/ 261 h 661"/>
                <a:gd name="T72" fmla="*/ 45 w 636"/>
                <a:gd name="T73" fmla="*/ 247 h 661"/>
                <a:gd name="T74" fmla="*/ 17 w 636"/>
                <a:gd name="T75" fmla="*/ 230 h 661"/>
                <a:gd name="T76" fmla="*/ 5 w 636"/>
                <a:gd name="T77" fmla="*/ 197 h 661"/>
                <a:gd name="T78" fmla="*/ 19 w 636"/>
                <a:gd name="T79" fmla="*/ 169 h 661"/>
                <a:gd name="T80" fmla="*/ 66 w 636"/>
                <a:gd name="T81" fmla="*/ 154 h 661"/>
                <a:gd name="T82" fmla="*/ 64 w 636"/>
                <a:gd name="T83" fmla="*/ 88 h 661"/>
                <a:gd name="T84" fmla="*/ 78 w 636"/>
                <a:gd name="T85" fmla="*/ 67 h 661"/>
                <a:gd name="T86" fmla="*/ 104 w 636"/>
                <a:gd name="T87" fmla="*/ 50 h 661"/>
                <a:gd name="T88" fmla="*/ 126 w 636"/>
                <a:gd name="T89" fmla="*/ 71 h 661"/>
                <a:gd name="T90" fmla="*/ 159 w 636"/>
                <a:gd name="T91" fmla="*/ 60 h 661"/>
                <a:gd name="T92" fmla="*/ 159 w 636"/>
                <a:gd name="T93" fmla="*/ 43 h 661"/>
                <a:gd name="T94" fmla="*/ 152 w 636"/>
                <a:gd name="T95" fmla="*/ 17 h 661"/>
                <a:gd name="T96" fmla="*/ 194 w 636"/>
                <a:gd name="T97" fmla="*/ 17 h 661"/>
                <a:gd name="T98" fmla="*/ 223 w 636"/>
                <a:gd name="T99" fmla="*/ 0 h 661"/>
                <a:gd name="T100" fmla="*/ 234 w 636"/>
                <a:gd name="T101" fmla="*/ 19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6" h="661">
                  <a:moveTo>
                    <a:pt x="234" y="19"/>
                  </a:moveTo>
                  <a:lnTo>
                    <a:pt x="234" y="19"/>
                  </a:lnTo>
                  <a:lnTo>
                    <a:pt x="230" y="24"/>
                  </a:lnTo>
                  <a:lnTo>
                    <a:pt x="227" y="41"/>
                  </a:lnTo>
                  <a:lnTo>
                    <a:pt x="232" y="48"/>
                  </a:lnTo>
                  <a:lnTo>
                    <a:pt x="232" y="55"/>
                  </a:lnTo>
                  <a:lnTo>
                    <a:pt x="244" y="62"/>
                  </a:lnTo>
                  <a:lnTo>
                    <a:pt x="251" y="64"/>
                  </a:lnTo>
                  <a:lnTo>
                    <a:pt x="253" y="60"/>
                  </a:lnTo>
                  <a:lnTo>
                    <a:pt x="258" y="60"/>
                  </a:lnTo>
                  <a:lnTo>
                    <a:pt x="265" y="57"/>
                  </a:lnTo>
                  <a:lnTo>
                    <a:pt x="270" y="53"/>
                  </a:lnTo>
                  <a:lnTo>
                    <a:pt x="279" y="55"/>
                  </a:lnTo>
                  <a:lnTo>
                    <a:pt x="284" y="53"/>
                  </a:lnTo>
                  <a:lnTo>
                    <a:pt x="291" y="55"/>
                  </a:lnTo>
                  <a:lnTo>
                    <a:pt x="294" y="50"/>
                  </a:lnTo>
                  <a:lnTo>
                    <a:pt x="291" y="48"/>
                  </a:lnTo>
                  <a:lnTo>
                    <a:pt x="294" y="43"/>
                  </a:lnTo>
                  <a:lnTo>
                    <a:pt x="298" y="45"/>
                  </a:lnTo>
                  <a:lnTo>
                    <a:pt x="305" y="43"/>
                  </a:lnTo>
                  <a:lnTo>
                    <a:pt x="315" y="45"/>
                  </a:lnTo>
                  <a:lnTo>
                    <a:pt x="324" y="50"/>
                  </a:lnTo>
                  <a:lnTo>
                    <a:pt x="327" y="45"/>
                  </a:lnTo>
                  <a:lnTo>
                    <a:pt x="331" y="45"/>
                  </a:lnTo>
                  <a:lnTo>
                    <a:pt x="334" y="50"/>
                  </a:lnTo>
                  <a:lnTo>
                    <a:pt x="341" y="50"/>
                  </a:lnTo>
                  <a:lnTo>
                    <a:pt x="348" y="43"/>
                  </a:lnTo>
                  <a:lnTo>
                    <a:pt x="353" y="31"/>
                  </a:lnTo>
                  <a:lnTo>
                    <a:pt x="362" y="17"/>
                  </a:lnTo>
                  <a:lnTo>
                    <a:pt x="367" y="17"/>
                  </a:lnTo>
                  <a:lnTo>
                    <a:pt x="372" y="24"/>
                  </a:lnTo>
                  <a:lnTo>
                    <a:pt x="381" y="53"/>
                  </a:lnTo>
                  <a:lnTo>
                    <a:pt x="390" y="55"/>
                  </a:lnTo>
                  <a:lnTo>
                    <a:pt x="390" y="67"/>
                  </a:lnTo>
                  <a:lnTo>
                    <a:pt x="379" y="81"/>
                  </a:lnTo>
                  <a:lnTo>
                    <a:pt x="383" y="86"/>
                  </a:lnTo>
                  <a:lnTo>
                    <a:pt x="412" y="88"/>
                  </a:lnTo>
                  <a:lnTo>
                    <a:pt x="412" y="105"/>
                  </a:lnTo>
                  <a:lnTo>
                    <a:pt x="424" y="93"/>
                  </a:lnTo>
                  <a:lnTo>
                    <a:pt x="445" y="100"/>
                  </a:lnTo>
                  <a:lnTo>
                    <a:pt x="471" y="109"/>
                  </a:lnTo>
                  <a:lnTo>
                    <a:pt x="480" y="119"/>
                  </a:lnTo>
                  <a:lnTo>
                    <a:pt x="476" y="128"/>
                  </a:lnTo>
                  <a:lnTo>
                    <a:pt x="495" y="121"/>
                  </a:lnTo>
                  <a:lnTo>
                    <a:pt x="528" y="131"/>
                  </a:lnTo>
                  <a:lnTo>
                    <a:pt x="551" y="131"/>
                  </a:lnTo>
                  <a:lnTo>
                    <a:pt x="575" y="143"/>
                  </a:lnTo>
                  <a:lnTo>
                    <a:pt x="596" y="161"/>
                  </a:lnTo>
                  <a:lnTo>
                    <a:pt x="608" y="166"/>
                  </a:lnTo>
                  <a:lnTo>
                    <a:pt x="622" y="166"/>
                  </a:lnTo>
                  <a:lnTo>
                    <a:pt x="627" y="173"/>
                  </a:lnTo>
                  <a:lnTo>
                    <a:pt x="634" y="192"/>
                  </a:lnTo>
                  <a:lnTo>
                    <a:pt x="636" y="202"/>
                  </a:lnTo>
                  <a:lnTo>
                    <a:pt x="629" y="230"/>
                  </a:lnTo>
                  <a:lnTo>
                    <a:pt x="622" y="240"/>
                  </a:lnTo>
                  <a:lnTo>
                    <a:pt x="599" y="263"/>
                  </a:lnTo>
                  <a:lnTo>
                    <a:pt x="589" y="282"/>
                  </a:lnTo>
                  <a:lnTo>
                    <a:pt x="577" y="296"/>
                  </a:lnTo>
                  <a:lnTo>
                    <a:pt x="573" y="296"/>
                  </a:lnTo>
                  <a:lnTo>
                    <a:pt x="568" y="308"/>
                  </a:lnTo>
                  <a:lnTo>
                    <a:pt x="568" y="339"/>
                  </a:lnTo>
                  <a:lnTo>
                    <a:pt x="566" y="365"/>
                  </a:lnTo>
                  <a:lnTo>
                    <a:pt x="563" y="377"/>
                  </a:lnTo>
                  <a:lnTo>
                    <a:pt x="558" y="382"/>
                  </a:lnTo>
                  <a:lnTo>
                    <a:pt x="554" y="405"/>
                  </a:lnTo>
                  <a:lnTo>
                    <a:pt x="540" y="429"/>
                  </a:lnTo>
                  <a:lnTo>
                    <a:pt x="535" y="445"/>
                  </a:lnTo>
                  <a:lnTo>
                    <a:pt x="523" y="453"/>
                  </a:lnTo>
                  <a:lnTo>
                    <a:pt x="518" y="464"/>
                  </a:lnTo>
                  <a:lnTo>
                    <a:pt x="502" y="464"/>
                  </a:lnTo>
                  <a:lnTo>
                    <a:pt x="476" y="472"/>
                  </a:lnTo>
                  <a:lnTo>
                    <a:pt x="464" y="479"/>
                  </a:lnTo>
                  <a:lnTo>
                    <a:pt x="445" y="483"/>
                  </a:lnTo>
                  <a:lnTo>
                    <a:pt x="426" y="498"/>
                  </a:lnTo>
                  <a:lnTo>
                    <a:pt x="414" y="516"/>
                  </a:lnTo>
                  <a:lnTo>
                    <a:pt x="409" y="528"/>
                  </a:lnTo>
                  <a:lnTo>
                    <a:pt x="414" y="538"/>
                  </a:lnTo>
                  <a:lnTo>
                    <a:pt x="409" y="557"/>
                  </a:lnTo>
                  <a:lnTo>
                    <a:pt x="407" y="566"/>
                  </a:lnTo>
                  <a:lnTo>
                    <a:pt x="395" y="576"/>
                  </a:lnTo>
                  <a:lnTo>
                    <a:pt x="379" y="609"/>
                  </a:lnTo>
                  <a:lnTo>
                    <a:pt x="362" y="623"/>
                  </a:lnTo>
                  <a:lnTo>
                    <a:pt x="353" y="632"/>
                  </a:lnTo>
                  <a:lnTo>
                    <a:pt x="346" y="651"/>
                  </a:lnTo>
                  <a:lnTo>
                    <a:pt x="334" y="661"/>
                  </a:lnTo>
                  <a:lnTo>
                    <a:pt x="329" y="651"/>
                  </a:lnTo>
                  <a:lnTo>
                    <a:pt x="336" y="642"/>
                  </a:lnTo>
                  <a:lnTo>
                    <a:pt x="327" y="628"/>
                  </a:lnTo>
                  <a:lnTo>
                    <a:pt x="315" y="618"/>
                  </a:lnTo>
                  <a:lnTo>
                    <a:pt x="298" y="606"/>
                  </a:lnTo>
                  <a:lnTo>
                    <a:pt x="294" y="606"/>
                  </a:lnTo>
                  <a:lnTo>
                    <a:pt x="275" y="592"/>
                  </a:lnTo>
                  <a:lnTo>
                    <a:pt x="265" y="595"/>
                  </a:lnTo>
                  <a:lnTo>
                    <a:pt x="286" y="569"/>
                  </a:lnTo>
                  <a:lnTo>
                    <a:pt x="305" y="552"/>
                  </a:lnTo>
                  <a:lnTo>
                    <a:pt x="317" y="545"/>
                  </a:lnTo>
                  <a:lnTo>
                    <a:pt x="329" y="533"/>
                  </a:lnTo>
                  <a:lnTo>
                    <a:pt x="329" y="519"/>
                  </a:lnTo>
                  <a:lnTo>
                    <a:pt x="322" y="509"/>
                  </a:lnTo>
                  <a:lnTo>
                    <a:pt x="315" y="512"/>
                  </a:lnTo>
                  <a:lnTo>
                    <a:pt x="317" y="502"/>
                  </a:lnTo>
                  <a:lnTo>
                    <a:pt x="320" y="493"/>
                  </a:lnTo>
                  <a:lnTo>
                    <a:pt x="320" y="481"/>
                  </a:lnTo>
                  <a:lnTo>
                    <a:pt x="312" y="479"/>
                  </a:lnTo>
                  <a:lnTo>
                    <a:pt x="308" y="481"/>
                  </a:lnTo>
                  <a:lnTo>
                    <a:pt x="301" y="481"/>
                  </a:lnTo>
                  <a:lnTo>
                    <a:pt x="298" y="474"/>
                  </a:lnTo>
                  <a:lnTo>
                    <a:pt x="298" y="460"/>
                  </a:lnTo>
                  <a:lnTo>
                    <a:pt x="296" y="453"/>
                  </a:lnTo>
                  <a:lnTo>
                    <a:pt x="284" y="448"/>
                  </a:lnTo>
                  <a:lnTo>
                    <a:pt x="277" y="453"/>
                  </a:lnTo>
                  <a:lnTo>
                    <a:pt x="260" y="448"/>
                  </a:lnTo>
                  <a:lnTo>
                    <a:pt x="263" y="424"/>
                  </a:lnTo>
                  <a:lnTo>
                    <a:pt x="256" y="415"/>
                  </a:lnTo>
                  <a:lnTo>
                    <a:pt x="263" y="412"/>
                  </a:lnTo>
                  <a:lnTo>
                    <a:pt x="260" y="403"/>
                  </a:lnTo>
                  <a:lnTo>
                    <a:pt x="265" y="393"/>
                  </a:lnTo>
                  <a:lnTo>
                    <a:pt x="267" y="382"/>
                  </a:lnTo>
                  <a:lnTo>
                    <a:pt x="263" y="372"/>
                  </a:lnTo>
                  <a:lnTo>
                    <a:pt x="256" y="365"/>
                  </a:lnTo>
                  <a:lnTo>
                    <a:pt x="253" y="360"/>
                  </a:lnTo>
                  <a:lnTo>
                    <a:pt x="256" y="351"/>
                  </a:lnTo>
                  <a:lnTo>
                    <a:pt x="225" y="351"/>
                  </a:lnTo>
                  <a:lnTo>
                    <a:pt x="218" y="329"/>
                  </a:lnTo>
                  <a:lnTo>
                    <a:pt x="223" y="329"/>
                  </a:lnTo>
                  <a:lnTo>
                    <a:pt x="223" y="322"/>
                  </a:lnTo>
                  <a:lnTo>
                    <a:pt x="220" y="318"/>
                  </a:lnTo>
                  <a:lnTo>
                    <a:pt x="218" y="308"/>
                  </a:lnTo>
                  <a:lnTo>
                    <a:pt x="211" y="303"/>
                  </a:lnTo>
                  <a:lnTo>
                    <a:pt x="199" y="303"/>
                  </a:lnTo>
                  <a:lnTo>
                    <a:pt x="192" y="299"/>
                  </a:lnTo>
                  <a:lnTo>
                    <a:pt x="182" y="294"/>
                  </a:lnTo>
                  <a:lnTo>
                    <a:pt x="175" y="289"/>
                  </a:lnTo>
                  <a:lnTo>
                    <a:pt x="156" y="285"/>
                  </a:lnTo>
                  <a:lnTo>
                    <a:pt x="140" y="270"/>
                  </a:lnTo>
                  <a:lnTo>
                    <a:pt x="140" y="261"/>
                  </a:lnTo>
                  <a:lnTo>
                    <a:pt x="137" y="254"/>
                  </a:lnTo>
                  <a:lnTo>
                    <a:pt x="140" y="242"/>
                  </a:lnTo>
                  <a:lnTo>
                    <a:pt x="118" y="244"/>
                  </a:lnTo>
                  <a:lnTo>
                    <a:pt x="111" y="251"/>
                  </a:lnTo>
                  <a:lnTo>
                    <a:pt x="97" y="258"/>
                  </a:lnTo>
                  <a:lnTo>
                    <a:pt x="92" y="263"/>
                  </a:lnTo>
                  <a:lnTo>
                    <a:pt x="85" y="263"/>
                  </a:lnTo>
                  <a:lnTo>
                    <a:pt x="74" y="261"/>
                  </a:lnTo>
                  <a:lnTo>
                    <a:pt x="64" y="263"/>
                  </a:lnTo>
                  <a:lnTo>
                    <a:pt x="57" y="263"/>
                  </a:lnTo>
                  <a:lnTo>
                    <a:pt x="57" y="237"/>
                  </a:lnTo>
                  <a:lnTo>
                    <a:pt x="45" y="247"/>
                  </a:lnTo>
                  <a:lnTo>
                    <a:pt x="29" y="247"/>
                  </a:lnTo>
                  <a:lnTo>
                    <a:pt x="24" y="237"/>
                  </a:lnTo>
                  <a:lnTo>
                    <a:pt x="12" y="237"/>
                  </a:lnTo>
                  <a:lnTo>
                    <a:pt x="17" y="230"/>
                  </a:lnTo>
                  <a:lnTo>
                    <a:pt x="7" y="221"/>
                  </a:lnTo>
                  <a:lnTo>
                    <a:pt x="0" y="206"/>
                  </a:lnTo>
                  <a:lnTo>
                    <a:pt x="5" y="202"/>
                  </a:lnTo>
                  <a:lnTo>
                    <a:pt x="5" y="197"/>
                  </a:lnTo>
                  <a:lnTo>
                    <a:pt x="14" y="192"/>
                  </a:lnTo>
                  <a:lnTo>
                    <a:pt x="12" y="183"/>
                  </a:lnTo>
                  <a:lnTo>
                    <a:pt x="17" y="176"/>
                  </a:lnTo>
                  <a:lnTo>
                    <a:pt x="19" y="169"/>
                  </a:lnTo>
                  <a:lnTo>
                    <a:pt x="36" y="157"/>
                  </a:lnTo>
                  <a:lnTo>
                    <a:pt x="50" y="154"/>
                  </a:lnTo>
                  <a:lnTo>
                    <a:pt x="52" y="152"/>
                  </a:lnTo>
                  <a:lnTo>
                    <a:pt x="66" y="154"/>
                  </a:lnTo>
                  <a:lnTo>
                    <a:pt x="74" y="109"/>
                  </a:lnTo>
                  <a:lnTo>
                    <a:pt x="74" y="102"/>
                  </a:lnTo>
                  <a:lnTo>
                    <a:pt x="71" y="93"/>
                  </a:lnTo>
                  <a:lnTo>
                    <a:pt x="64" y="88"/>
                  </a:lnTo>
                  <a:lnTo>
                    <a:pt x="64" y="74"/>
                  </a:lnTo>
                  <a:lnTo>
                    <a:pt x="74" y="71"/>
                  </a:lnTo>
                  <a:lnTo>
                    <a:pt x="78" y="74"/>
                  </a:lnTo>
                  <a:lnTo>
                    <a:pt x="78" y="67"/>
                  </a:lnTo>
                  <a:lnTo>
                    <a:pt x="69" y="67"/>
                  </a:lnTo>
                  <a:lnTo>
                    <a:pt x="69" y="55"/>
                  </a:lnTo>
                  <a:lnTo>
                    <a:pt x="100" y="57"/>
                  </a:lnTo>
                  <a:lnTo>
                    <a:pt x="104" y="50"/>
                  </a:lnTo>
                  <a:lnTo>
                    <a:pt x="109" y="55"/>
                  </a:lnTo>
                  <a:lnTo>
                    <a:pt x="111" y="67"/>
                  </a:lnTo>
                  <a:lnTo>
                    <a:pt x="116" y="64"/>
                  </a:lnTo>
                  <a:lnTo>
                    <a:pt x="126" y="71"/>
                  </a:lnTo>
                  <a:lnTo>
                    <a:pt x="137" y="71"/>
                  </a:lnTo>
                  <a:lnTo>
                    <a:pt x="140" y="67"/>
                  </a:lnTo>
                  <a:lnTo>
                    <a:pt x="152" y="62"/>
                  </a:lnTo>
                  <a:lnTo>
                    <a:pt x="159" y="60"/>
                  </a:lnTo>
                  <a:lnTo>
                    <a:pt x="161" y="53"/>
                  </a:lnTo>
                  <a:lnTo>
                    <a:pt x="173" y="48"/>
                  </a:lnTo>
                  <a:lnTo>
                    <a:pt x="171" y="45"/>
                  </a:lnTo>
                  <a:lnTo>
                    <a:pt x="159" y="43"/>
                  </a:lnTo>
                  <a:lnTo>
                    <a:pt x="156" y="34"/>
                  </a:lnTo>
                  <a:lnTo>
                    <a:pt x="156" y="24"/>
                  </a:lnTo>
                  <a:lnTo>
                    <a:pt x="149" y="19"/>
                  </a:lnTo>
                  <a:lnTo>
                    <a:pt x="152" y="17"/>
                  </a:lnTo>
                  <a:lnTo>
                    <a:pt x="163" y="19"/>
                  </a:lnTo>
                  <a:lnTo>
                    <a:pt x="178" y="24"/>
                  </a:lnTo>
                  <a:lnTo>
                    <a:pt x="182" y="19"/>
                  </a:lnTo>
                  <a:lnTo>
                    <a:pt x="194" y="17"/>
                  </a:lnTo>
                  <a:lnTo>
                    <a:pt x="211" y="10"/>
                  </a:lnTo>
                  <a:lnTo>
                    <a:pt x="218" y="5"/>
                  </a:lnTo>
                  <a:lnTo>
                    <a:pt x="215" y="0"/>
                  </a:lnTo>
                  <a:lnTo>
                    <a:pt x="223" y="0"/>
                  </a:lnTo>
                  <a:lnTo>
                    <a:pt x="227" y="3"/>
                  </a:lnTo>
                  <a:lnTo>
                    <a:pt x="225" y="10"/>
                  </a:lnTo>
                  <a:lnTo>
                    <a:pt x="230" y="12"/>
                  </a:lnTo>
                  <a:lnTo>
                    <a:pt x="234" y="19"/>
                  </a:lnTo>
                  <a:lnTo>
                    <a:pt x="234" y="19"/>
                  </a:lnTo>
                  <a:lnTo>
                    <a:pt x="234"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3" name="Freeform 53"/>
            <p:cNvSpPr>
              <a:spLocks noEditPoints="1"/>
            </p:cNvSpPr>
            <p:nvPr/>
          </p:nvSpPr>
          <p:spPr bwMode="auto">
            <a:xfrm>
              <a:off x="505352" y="-518781"/>
              <a:ext cx="2438922" cy="3182018"/>
            </a:xfrm>
            <a:custGeom>
              <a:avLst/>
              <a:gdLst>
                <a:gd name="T0" fmla="*/ 1282 w 1431"/>
                <a:gd name="T1" fmla="*/ 1697 h 1867"/>
                <a:gd name="T2" fmla="*/ 243 w 1431"/>
                <a:gd name="T3" fmla="*/ 1694 h 1867"/>
                <a:gd name="T4" fmla="*/ 283 w 1431"/>
                <a:gd name="T5" fmla="*/ 1711 h 1867"/>
                <a:gd name="T6" fmla="*/ 1423 w 1431"/>
                <a:gd name="T7" fmla="*/ 1756 h 1867"/>
                <a:gd name="T8" fmla="*/ 1338 w 1431"/>
                <a:gd name="T9" fmla="*/ 1697 h 1867"/>
                <a:gd name="T10" fmla="*/ 149 w 1431"/>
                <a:gd name="T11" fmla="*/ 1567 h 1867"/>
                <a:gd name="T12" fmla="*/ 993 w 1431"/>
                <a:gd name="T13" fmla="*/ 1337 h 1867"/>
                <a:gd name="T14" fmla="*/ 936 w 1431"/>
                <a:gd name="T15" fmla="*/ 1294 h 1867"/>
                <a:gd name="T16" fmla="*/ 986 w 1431"/>
                <a:gd name="T17" fmla="*/ 1264 h 1867"/>
                <a:gd name="T18" fmla="*/ 1054 w 1431"/>
                <a:gd name="T19" fmla="*/ 1131 h 1867"/>
                <a:gd name="T20" fmla="*/ 723 w 1431"/>
                <a:gd name="T21" fmla="*/ 1062 h 1867"/>
                <a:gd name="T22" fmla="*/ 818 w 1431"/>
                <a:gd name="T23" fmla="*/ 1074 h 1867"/>
                <a:gd name="T24" fmla="*/ 965 w 1431"/>
                <a:gd name="T25" fmla="*/ 1133 h 1867"/>
                <a:gd name="T26" fmla="*/ 752 w 1431"/>
                <a:gd name="T27" fmla="*/ 1387 h 1867"/>
                <a:gd name="T28" fmla="*/ 953 w 1431"/>
                <a:gd name="T29" fmla="*/ 1588 h 1867"/>
                <a:gd name="T30" fmla="*/ 1024 w 1431"/>
                <a:gd name="T31" fmla="*/ 1368 h 1867"/>
                <a:gd name="T32" fmla="*/ 1211 w 1431"/>
                <a:gd name="T33" fmla="*/ 1429 h 1867"/>
                <a:gd name="T34" fmla="*/ 1381 w 1431"/>
                <a:gd name="T35" fmla="*/ 1619 h 1867"/>
                <a:gd name="T36" fmla="*/ 1173 w 1431"/>
                <a:gd name="T37" fmla="*/ 1716 h 1867"/>
                <a:gd name="T38" fmla="*/ 1244 w 1431"/>
                <a:gd name="T39" fmla="*/ 1808 h 1867"/>
                <a:gd name="T40" fmla="*/ 1140 w 1431"/>
                <a:gd name="T41" fmla="*/ 1782 h 1867"/>
                <a:gd name="T42" fmla="*/ 1005 w 1431"/>
                <a:gd name="T43" fmla="*/ 1839 h 1867"/>
                <a:gd name="T44" fmla="*/ 929 w 1431"/>
                <a:gd name="T45" fmla="*/ 1775 h 1867"/>
                <a:gd name="T46" fmla="*/ 853 w 1431"/>
                <a:gd name="T47" fmla="*/ 1716 h 1867"/>
                <a:gd name="T48" fmla="*/ 598 w 1431"/>
                <a:gd name="T49" fmla="*/ 1699 h 1867"/>
                <a:gd name="T50" fmla="*/ 191 w 1431"/>
                <a:gd name="T51" fmla="*/ 1602 h 1867"/>
                <a:gd name="T52" fmla="*/ 42 w 1431"/>
                <a:gd name="T53" fmla="*/ 1406 h 1867"/>
                <a:gd name="T54" fmla="*/ 193 w 1431"/>
                <a:gd name="T55" fmla="*/ 1017 h 1867"/>
                <a:gd name="T56" fmla="*/ 439 w 1431"/>
                <a:gd name="T57" fmla="*/ 1079 h 1867"/>
                <a:gd name="T58" fmla="*/ 641 w 1431"/>
                <a:gd name="T59" fmla="*/ 1110 h 1867"/>
                <a:gd name="T60" fmla="*/ 764 w 1431"/>
                <a:gd name="T61" fmla="*/ 920 h 1867"/>
                <a:gd name="T62" fmla="*/ 532 w 1431"/>
                <a:gd name="T63" fmla="*/ 925 h 1867"/>
                <a:gd name="T64" fmla="*/ 596 w 1431"/>
                <a:gd name="T65" fmla="*/ 1055 h 1867"/>
                <a:gd name="T66" fmla="*/ 432 w 1431"/>
                <a:gd name="T67" fmla="*/ 977 h 1867"/>
                <a:gd name="T68" fmla="*/ 591 w 1431"/>
                <a:gd name="T69" fmla="*/ 830 h 1867"/>
                <a:gd name="T70" fmla="*/ 991 w 1431"/>
                <a:gd name="T71" fmla="*/ 864 h 1867"/>
                <a:gd name="T72" fmla="*/ 976 w 1431"/>
                <a:gd name="T73" fmla="*/ 904 h 1867"/>
                <a:gd name="T74" fmla="*/ 1256 w 1431"/>
                <a:gd name="T75" fmla="*/ 1141 h 1867"/>
                <a:gd name="T76" fmla="*/ 1170 w 1431"/>
                <a:gd name="T77" fmla="*/ 1264 h 1867"/>
                <a:gd name="T78" fmla="*/ 1052 w 1431"/>
                <a:gd name="T79" fmla="*/ 1204 h 1867"/>
                <a:gd name="T80" fmla="*/ 967 w 1431"/>
                <a:gd name="T81" fmla="*/ 1017 h 1867"/>
                <a:gd name="T82" fmla="*/ 659 w 1431"/>
                <a:gd name="T83" fmla="*/ 807 h 1867"/>
                <a:gd name="T84" fmla="*/ 638 w 1431"/>
                <a:gd name="T85" fmla="*/ 833 h 1867"/>
                <a:gd name="T86" fmla="*/ 794 w 1431"/>
                <a:gd name="T87" fmla="*/ 854 h 1867"/>
                <a:gd name="T88" fmla="*/ 338 w 1431"/>
                <a:gd name="T89" fmla="*/ 783 h 1867"/>
                <a:gd name="T90" fmla="*/ 716 w 1431"/>
                <a:gd name="T91" fmla="*/ 741 h 1867"/>
                <a:gd name="T92" fmla="*/ 650 w 1431"/>
                <a:gd name="T93" fmla="*/ 696 h 1867"/>
                <a:gd name="T94" fmla="*/ 572 w 1431"/>
                <a:gd name="T95" fmla="*/ 707 h 1867"/>
                <a:gd name="T96" fmla="*/ 494 w 1431"/>
                <a:gd name="T97" fmla="*/ 643 h 1867"/>
                <a:gd name="T98" fmla="*/ 861 w 1431"/>
                <a:gd name="T99" fmla="*/ 703 h 1867"/>
                <a:gd name="T100" fmla="*/ 780 w 1431"/>
                <a:gd name="T101" fmla="*/ 712 h 1867"/>
                <a:gd name="T102" fmla="*/ 340 w 1431"/>
                <a:gd name="T103" fmla="*/ 670 h 1867"/>
                <a:gd name="T104" fmla="*/ 721 w 1431"/>
                <a:gd name="T105" fmla="*/ 542 h 1867"/>
                <a:gd name="T106" fmla="*/ 499 w 1431"/>
                <a:gd name="T107" fmla="*/ 554 h 1867"/>
                <a:gd name="T108" fmla="*/ 707 w 1431"/>
                <a:gd name="T109" fmla="*/ 542 h 1867"/>
                <a:gd name="T110" fmla="*/ 617 w 1431"/>
                <a:gd name="T111" fmla="*/ 501 h 1867"/>
                <a:gd name="T112" fmla="*/ 842 w 1431"/>
                <a:gd name="T113" fmla="*/ 506 h 1867"/>
                <a:gd name="T114" fmla="*/ 806 w 1431"/>
                <a:gd name="T115" fmla="*/ 291 h 1867"/>
                <a:gd name="T116" fmla="*/ 1187 w 1431"/>
                <a:gd name="T117" fmla="*/ 210 h 1867"/>
                <a:gd name="T118" fmla="*/ 991 w 1431"/>
                <a:gd name="T119" fmla="*/ 589 h 1867"/>
                <a:gd name="T120" fmla="*/ 884 w 1431"/>
                <a:gd name="T121" fmla="*/ 516 h 1867"/>
                <a:gd name="T122" fmla="*/ 804 w 1431"/>
                <a:gd name="T123" fmla="*/ 203 h 1867"/>
                <a:gd name="T124" fmla="*/ 1140 w 1431"/>
                <a:gd name="T125" fmla="*/ 9 h 1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1" h="1867">
                  <a:moveTo>
                    <a:pt x="1253" y="1756"/>
                  </a:moveTo>
                  <a:lnTo>
                    <a:pt x="1253" y="1756"/>
                  </a:lnTo>
                  <a:lnTo>
                    <a:pt x="1263" y="1761"/>
                  </a:lnTo>
                  <a:lnTo>
                    <a:pt x="1279" y="1761"/>
                  </a:lnTo>
                  <a:lnTo>
                    <a:pt x="1272" y="1770"/>
                  </a:lnTo>
                  <a:lnTo>
                    <a:pt x="1265" y="1770"/>
                  </a:lnTo>
                  <a:lnTo>
                    <a:pt x="1244" y="1761"/>
                  </a:lnTo>
                  <a:lnTo>
                    <a:pt x="1241" y="1754"/>
                  </a:lnTo>
                  <a:lnTo>
                    <a:pt x="1246" y="1746"/>
                  </a:lnTo>
                  <a:lnTo>
                    <a:pt x="1253" y="1756"/>
                  </a:lnTo>
                  <a:lnTo>
                    <a:pt x="1253" y="1756"/>
                  </a:lnTo>
                  <a:lnTo>
                    <a:pt x="1253" y="1756"/>
                  </a:lnTo>
                  <a:close/>
                  <a:moveTo>
                    <a:pt x="1282" y="1697"/>
                  </a:moveTo>
                  <a:lnTo>
                    <a:pt x="1282" y="1697"/>
                  </a:lnTo>
                  <a:lnTo>
                    <a:pt x="1274" y="1697"/>
                  </a:lnTo>
                  <a:lnTo>
                    <a:pt x="1253" y="1690"/>
                  </a:lnTo>
                  <a:lnTo>
                    <a:pt x="1239" y="1678"/>
                  </a:lnTo>
                  <a:lnTo>
                    <a:pt x="1244" y="1675"/>
                  </a:lnTo>
                  <a:lnTo>
                    <a:pt x="1265" y="1680"/>
                  </a:lnTo>
                  <a:lnTo>
                    <a:pt x="1282" y="1692"/>
                  </a:lnTo>
                  <a:lnTo>
                    <a:pt x="1282" y="1697"/>
                  </a:lnTo>
                  <a:lnTo>
                    <a:pt x="1282" y="1697"/>
                  </a:lnTo>
                  <a:lnTo>
                    <a:pt x="1282" y="1697"/>
                  </a:lnTo>
                  <a:close/>
                  <a:moveTo>
                    <a:pt x="283" y="1711"/>
                  </a:moveTo>
                  <a:lnTo>
                    <a:pt x="283" y="1711"/>
                  </a:lnTo>
                  <a:lnTo>
                    <a:pt x="274" y="1713"/>
                  </a:lnTo>
                  <a:lnTo>
                    <a:pt x="248" y="1702"/>
                  </a:lnTo>
                  <a:lnTo>
                    <a:pt x="243" y="1694"/>
                  </a:lnTo>
                  <a:lnTo>
                    <a:pt x="229" y="1685"/>
                  </a:lnTo>
                  <a:lnTo>
                    <a:pt x="227" y="1678"/>
                  </a:lnTo>
                  <a:lnTo>
                    <a:pt x="210" y="1673"/>
                  </a:lnTo>
                  <a:lnTo>
                    <a:pt x="203" y="1659"/>
                  </a:lnTo>
                  <a:lnTo>
                    <a:pt x="205" y="1654"/>
                  </a:lnTo>
                  <a:lnTo>
                    <a:pt x="222" y="1659"/>
                  </a:lnTo>
                  <a:lnTo>
                    <a:pt x="231" y="1664"/>
                  </a:lnTo>
                  <a:lnTo>
                    <a:pt x="248" y="1666"/>
                  </a:lnTo>
                  <a:lnTo>
                    <a:pt x="253" y="1675"/>
                  </a:lnTo>
                  <a:lnTo>
                    <a:pt x="260" y="1687"/>
                  </a:lnTo>
                  <a:lnTo>
                    <a:pt x="276" y="1697"/>
                  </a:lnTo>
                  <a:lnTo>
                    <a:pt x="283" y="1711"/>
                  </a:lnTo>
                  <a:lnTo>
                    <a:pt x="283" y="1711"/>
                  </a:lnTo>
                  <a:lnTo>
                    <a:pt x="283" y="1711"/>
                  </a:lnTo>
                  <a:close/>
                  <a:moveTo>
                    <a:pt x="1374" y="1657"/>
                  </a:moveTo>
                  <a:lnTo>
                    <a:pt x="1374" y="1657"/>
                  </a:lnTo>
                  <a:lnTo>
                    <a:pt x="1364" y="1678"/>
                  </a:lnTo>
                  <a:lnTo>
                    <a:pt x="1374" y="1671"/>
                  </a:lnTo>
                  <a:lnTo>
                    <a:pt x="1386" y="1675"/>
                  </a:lnTo>
                  <a:lnTo>
                    <a:pt x="1379" y="1683"/>
                  </a:lnTo>
                  <a:lnTo>
                    <a:pt x="1395" y="1692"/>
                  </a:lnTo>
                  <a:lnTo>
                    <a:pt x="1400" y="1685"/>
                  </a:lnTo>
                  <a:lnTo>
                    <a:pt x="1416" y="1692"/>
                  </a:lnTo>
                  <a:lnTo>
                    <a:pt x="1412" y="1711"/>
                  </a:lnTo>
                  <a:lnTo>
                    <a:pt x="1423" y="1706"/>
                  </a:lnTo>
                  <a:lnTo>
                    <a:pt x="1426" y="1718"/>
                  </a:lnTo>
                  <a:lnTo>
                    <a:pt x="1431" y="1735"/>
                  </a:lnTo>
                  <a:lnTo>
                    <a:pt x="1423" y="1756"/>
                  </a:lnTo>
                  <a:lnTo>
                    <a:pt x="1416" y="1756"/>
                  </a:lnTo>
                  <a:lnTo>
                    <a:pt x="1407" y="1751"/>
                  </a:lnTo>
                  <a:lnTo>
                    <a:pt x="1409" y="1732"/>
                  </a:lnTo>
                  <a:lnTo>
                    <a:pt x="1405" y="1728"/>
                  </a:lnTo>
                  <a:lnTo>
                    <a:pt x="1386" y="1749"/>
                  </a:lnTo>
                  <a:lnTo>
                    <a:pt x="1376" y="1749"/>
                  </a:lnTo>
                  <a:lnTo>
                    <a:pt x="1388" y="1737"/>
                  </a:lnTo>
                  <a:lnTo>
                    <a:pt x="1371" y="1732"/>
                  </a:lnTo>
                  <a:lnTo>
                    <a:pt x="1355" y="1732"/>
                  </a:lnTo>
                  <a:lnTo>
                    <a:pt x="1324" y="1732"/>
                  </a:lnTo>
                  <a:lnTo>
                    <a:pt x="1322" y="1725"/>
                  </a:lnTo>
                  <a:lnTo>
                    <a:pt x="1331" y="1716"/>
                  </a:lnTo>
                  <a:lnTo>
                    <a:pt x="1324" y="1709"/>
                  </a:lnTo>
                  <a:lnTo>
                    <a:pt x="1338" y="1697"/>
                  </a:lnTo>
                  <a:lnTo>
                    <a:pt x="1355" y="1657"/>
                  </a:lnTo>
                  <a:lnTo>
                    <a:pt x="1364" y="1640"/>
                  </a:lnTo>
                  <a:lnTo>
                    <a:pt x="1379" y="1633"/>
                  </a:lnTo>
                  <a:lnTo>
                    <a:pt x="1386" y="1633"/>
                  </a:lnTo>
                  <a:lnTo>
                    <a:pt x="1383" y="1640"/>
                  </a:lnTo>
                  <a:lnTo>
                    <a:pt x="1374" y="1657"/>
                  </a:lnTo>
                  <a:lnTo>
                    <a:pt x="1374" y="1657"/>
                  </a:lnTo>
                  <a:lnTo>
                    <a:pt x="1374" y="1657"/>
                  </a:lnTo>
                  <a:close/>
                  <a:moveTo>
                    <a:pt x="134" y="1569"/>
                  </a:moveTo>
                  <a:lnTo>
                    <a:pt x="134" y="1569"/>
                  </a:lnTo>
                  <a:lnTo>
                    <a:pt x="134" y="1569"/>
                  </a:lnTo>
                  <a:lnTo>
                    <a:pt x="134" y="1569"/>
                  </a:lnTo>
                  <a:lnTo>
                    <a:pt x="134" y="1569"/>
                  </a:lnTo>
                  <a:lnTo>
                    <a:pt x="149" y="1567"/>
                  </a:lnTo>
                  <a:lnTo>
                    <a:pt x="146" y="1597"/>
                  </a:lnTo>
                  <a:lnTo>
                    <a:pt x="158" y="1616"/>
                  </a:lnTo>
                  <a:lnTo>
                    <a:pt x="153" y="1616"/>
                  </a:lnTo>
                  <a:lnTo>
                    <a:pt x="144" y="1604"/>
                  </a:lnTo>
                  <a:lnTo>
                    <a:pt x="137" y="1593"/>
                  </a:lnTo>
                  <a:lnTo>
                    <a:pt x="127" y="1586"/>
                  </a:lnTo>
                  <a:lnTo>
                    <a:pt x="125" y="1574"/>
                  </a:lnTo>
                  <a:lnTo>
                    <a:pt x="127" y="1564"/>
                  </a:lnTo>
                  <a:lnTo>
                    <a:pt x="134" y="1569"/>
                  </a:lnTo>
                  <a:lnTo>
                    <a:pt x="134" y="1569"/>
                  </a:lnTo>
                  <a:lnTo>
                    <a:pt x="134" y="1569"/>
                  </a:lnTo>
                  <a:close/>
                  <a:moveTo>
                    <a:pt x="1000" y="1320"/>
                  </a:moveTo>
                  <a:lnTo>
                    <a:pt x="1000" y="1320"/>
                  </a:lnTo>
                  <a:lnTo>
                    <a:pt x="993" y="1337"/>
                  </a:lnTo>
                  <a:lnTo>
                    <a:pt x="986" y="1335"/>
                  </a:lnTo>
                  <a:lnTo>
                    <a:pt x="981" y="1325"/>
                  </a:lnTo>
                  <a:lnTo>
                    <a:pt x="984" y="1323"/>
                  </a:lnTo>
                  <a:lnTo>
                    <a:pt x="988" y="1313"/>
                  </a:lnTo>
                  <a:lnTo>
                    <a:pt x="995" y="1313"/>
                  </a:lnTo>
                  <a:lnTo>
                    <a:pt x="1000" y="1320"/>
                  </a:lnTo>
                  <a:lnTo>
                    <a:pt x="1000" y="1320"/>
                  </a:lnTo>
                  <a:lnTo>
                    <a:pt x="1000" y="1320"/>
                  </a:lnTo>
                  <a:close/>
                  <a:moveTo>
                    <a:pt x="957" y="1299"/>
                  </a:moveTo>
                  <a:lnTo>
                    <a:pt x="957" y="1299"/>
                  </a:lnTo>
                  <a:lnTo>
                    <a:pt x="939" y="1320"/>
                  </a:lnTo>
                  <a:lnTo>
                    <a:pt x="927" y="1318"/>
                  </a:lnTo>
                  <a:lnTo>
                    <a:pt x="922" y="1311"/>
                  </a:lnTo>
                  <a:lnTo>
                    <a:pt x="936" y="1294"/>
                  </a:lnTo>
                  <a:lnTo>
                    <a:pt x="957" y="1294"/>
                  </a:lnTo>
                  <a:lnTo>
                    <a:pt x="957" y="1299"/>
                  </a:lnTo>
                  <a:lnTo>
                    <a:pt x="957" y="1299"/>
                  </a:lnTo>
                  <a:lnTo>
                    <a:pt x="957" y="1299"/>
                  </a:lnTo>
                  <a:close/>
                  <a:moveTo>
                    <a:pt x="905" y="1190"/>
                  </a:moveTo>
                  <a:lnTo>
                    <a:pt x="905" y="1190"/>
                  </a:lnTo>
                  <a:lnTo>
                    <a:pt x="908" y="1209"/>
                  </a:lnTo>
                  <a:lnTo>
                    <a:pt x="915" y="1202"/>
                  </a:lnTo>
                  <a:lnTo>
                    <a:pt x="924" y="1212"/>
                  </a:lnTo>
                  <a:lnTo>
                    <a:pt x="943" y="1226"/>
                  </a:lnTo>
                  <a:lnTo>
                    <a:pt x="962" y="1238"/>
                  </a:lnTo>
                  <a:lnTo>
                    <a:pt x="962" y="1254"/>
                  </a:lnTo>
                  <a:lnTo>
                    <a:pt x="974" y="1252"/>
                  </a:lnTo>
                  <a:lnTo>
                    <a:pt x="986" y="1264"/>
                  </a:lnTo>
                  <a:lnTo>
                    <a:pt x="972" y="1275"/>
                  </a:lnTo>
                  <a:lnTo>
                    <a:pt x="946" y="1266"/>
                  </a:lnTo>
                  <a:lnTo>
                    <a:pt x="936" y="1252"/>
                  </a:lnTo>
                  <a:lnTo>
                    <a:pt x="922" y="1271"/>
                  </a:lnTo>
                  <a:lnTo>
                    <a:pt x="898" y="1290"/>
                  </a:lnTo>
                  <a:lnTo>
                    <a:pt x="894" y="1268"/>
                  </a:lnTo>
                  <a:lnTo>
                    <a:pt x="870" y="1271"/>
                  </a:lnTo>
                  <a:lnTo>
                    <a:pt x="884" y="1254"/>
                  </a:lnTo>
                  <a:lnTo>
                    <a:pt x="887" y="1223"/>
                  </a:lnTo>
                  <a:lnTo>
                    <a:pt x="891" y="1188"/>
                  </a:lnTo>
                  <a:lnTo>
                    <a:pt x="905" y="1190"/>
                  </a:lnTo>
                  <a:lnTo>
                    <a:pt x="905" y="1190"/>
                  </a:lnTo>
                  <a:lnTo>
                    <a:pt x="905" y="1190"/>
                  </a:lnTo>
                  <a:close/>
                  <a:moveTo>
                    <a:pt x="1054" y="1131"/>
                  </a:moveTo>
                  <a:lnTo>
                    <a:pt x="1054" y="1131"/>
                  </a:lnTo>
                  <a:lnTo>
                    <a:pt x="1036" y="1133"/>
                  </a:lnTo>
                  <a:lnTo>
                    <a:pt x="1033" y="1112"/>
                  </a:lnTo>
                  <a:lnTo>
                    <a:pt x="1040" y="1088"/>
                  </a:lnTo>
                  <a:lnTo>
                    <a:pt x="1054" y="1084"/>
                  </a:lnTo>
                  <a:lnTo>
                    <a:pt x="1066" y="1096"/>
                  </a:lnTo>
                  <a:lnTo>
                    <a:pt x="1069" y="1112"/>
                  </a:lnTo>
                  <a:lnTo>
                    <a:pt x="1066" y="1119"/>
                  </a:lnTo>
                  <a:lnTo>
                    <a:pt x="1054" y="1131"/>
                  </a:lnTo>
                  <a:lnTo>
                    <a:pt x="1054" y="1131"/>
                  </a:lnTo>
                  <a:lnTo>
                    <a:pt x="1054" y="1131"/>
                  </a:lnTo>
                  <a:close/>
                  <a:moveTo>
                    <a:pt x="735" y="1048"/>
                  </a:moveTo>
                  <a:lnTo>
                    <a:pt x="735" y="1048"/>
                  </a:lnTo>
                  <a:lnTo>
                    <a:pt x="723" y="1062"/>
                  </a:lnTo>
                  <a:lnTo>
                    <a:pt x="702" y="1048"/>
                  </a:lnTo>
                  <a:lnTo>
                    <a:pt x="690" y="1053"/>
                  </a:lnTo>
                  <a:lnTo>
                    <a:pt x="667" y="1034"/>
                  </a:lnTo>
                  <a:lnTo>
                    <a:pt x="681" y="1020"/>
                  </a:lnTo>
                  <a:lnTo>
                    <a:pt x="693" y="999"/>
                  </a:lnTo>
                  <a:lnTo>
                    <a:pt x="709" y="1013"/>
                  </a:lnTo>
                  <a:lnTo>
                    <a:pt x="719" y="1022"/>
                  </a:lnTo>
                  <a:lnTo>
                    <a:pt x="726" y="1029"/>
                  </a:lnTo>
                  <a:lnTo>
                    <a:pt x="735" y="1048"/>
                  </a:lnTo>
                  <a:lnTo>
                    <a:pt x="735" y="1048"/>
                  </a:lnTo>
                  <a:lnTo>
                    <a:pt x="735" y="1048"/>
                  </a:lnTo>
                  <a:close/>
                  <a:moveTo>
                    <a:pt x="818" y="1029"/>
                  </a:moveTo>
                  <a:lnTo>
                    <a:pt x="818" y="1029"/>
                  </a:lnTo>
                  <a:lnTo>
                    <a:pt x="818" y="1074"/>
                  </a:lnTo>
                  <a:lnTo>
                    <a:pt x="839" y="1041"/>
                  </a:lnTo>
                  <a:lnTo>
                    <a:pt x="858" y="1070"/>
                  </a:lnTo>
                  <a:lnTo>
                    <a:pt x="853" y="1100"/>
                  </a:lnTo>
                  <a:lnTo>
                    <a:pt x="870" y="1129"/>
                  </a:lnTo>
                  <a:lnTo>
                    <a:pt x="887" y="1098"/>
                  </a:lnTo>
                  <a:lnTo>
                    <a:pt x="898" y="1062"/>
                  </a:lnTo>
                  <a:lnTo>
                    <a:pt x="898" y="1010"/>
                  </a:lnTo>
                  <a:lnTo>
                    <a:pt x="922" y="1015"/>
                  </a:lnTo>
                  <a:lnTo>
                    <a:pt x="946" y="1022"/>
                  </a:lnTo>
                  <a:lnTo>
                    <a:pt x="967" y="1044"/>
                  </a:lnTo>
                  <a:lnTo>
                    <a:pt x="967" y="1067"/>
                  </a:lnTo>
                  <a:lnTo>
                    <a:pt x="955" y="1091"/>
                  </a:lnTo>
                  <a:lnTo>
                    <a:pt x="967" y="1112"/>
                  </a:lnTo>
                  <a:lnTo>
                    <a:pt x="965" y="1133"/>
                  </a:lnTo>
                  <a:lnTo>
                    <a:pt x="934" y="1162"/>
                  </a:lnTo>
                  <a:lnTo>
                    <a:pt x="910" y="1169"/>
                  </a:lnTo>
                  <a:lnTo>
                    <a:pt x="894" y="1157"/>
                  </a:lnTo>
                  <a:lnTo>
                    <a:pt x="889" y="1176"/>
                  </a:lnTo>
                  <a:lnTo>
                    <a:pt x="875" y="1209"/>
                  </a:lnTo>
                  <a:lnTo>
                    <a:pt x="870" y="1226"/>
                  </a:lnTo>
                  <a:lnTo>
                    <a:pt x="851" y="1252"/>
                  </a:lnTo>
                  <a:lnTo>
                    <a:pt x="827" y="1254"/>
                  </a:lnTo>
                  <a:lnTo>
                    <a:pt x="813" y="1268"/>
                  </a:lnTo>
                  <a:lnTo>
                    <a:pt x="813" y="1292"/>
                  </a:lnTo>
                  <a:lnTo>
                    <a:pt x="794" y="1297"/>
                  </a:lnTo>
                  <a:lnTo>
                    <a:pt x="773" y="1325"/>
                  </a:lnTo>
                  <a:lnTo>
                    <a:pt x="756" y="1363"/>
                  </a:lnTo>
                  <a:lnTo>
                    <a:pt x="752" y="1387"/>
                  </a:lnTo>
                  <a:lnTo>
                    <a:pt x="749" y="1425"/>
                  </a:lnTo>
                  <a:lnTo>
                    <a:pt x="773" y="1429"/>
                  </a:lnTo>
                  <a:lnTo>
                    <a:pt x="780" y="1458"/>
                  </a:lnTo>
                  <a:lnTo>
                    <a:pt x="790" y="1481"/>
                  </a:lnTo>
                  <a:lnTo>
                    <a:pt x="811" y="1477"/>
                  </a:lnTo>
                  <a:lnTo>
                    <a:pt x="842" y="1488"/>
                  </a:lnTo>
                  <a:lnTo>
                    <a:pt x="858" y="1500"/>
                  </a:lnTo>
                  <a:lnTo>
                    <a:pt x="870" y="1512"/>
                  </a:lnTo>
                  <a:lnTo>
                    <a:pt x="889" y="1522"/>
                  </a:lnTo>
                  <a:lnTo>
                    <a:pt x="908" y="1533"/>
                  </a:lnTo>
                  <a:lnTo>
                    <a:pt x="934" y="1533"/>
                  </a:lnTo>
                  <a:lnTo>
                    <a:pt x="950" y="1538"/>
                  </a:lnTo>
                  <a:lnTo>
                    <a:pt x="948" y="1562"/>
                  </a:lnTo>
                  <a:lnTo>
                    <a:pt x="953" y="1588"/>
                  </a:lnTo>
                  <a:lnTo>
                    <a:pt x="965" y="1619"/>
                  </a:lnTo>
                  <a:lnTo>
                    <a:pt x="988" y="1642"/>
                  </a:lnTo>
                  <a:lnTo>
                    <a:pt x="1002" y="1635"/>
                  </a:lnTo>
                  <a:lnTo>
                    <a:pt x="1010" y="1607"/>
                  </a:lnTo>
                  <a:lnTo>
                    <a:pt x="1002" y="1564"/>
                  </a:lnTo>
                  <a:lnTo>
                    <a:pt x="991" y="1550"/>
                  </a:lnTo>
                  <a:lnTo>
                    <a:pt x="1017" y="1538"/>
                  </a:lnTo>
                  <a:lnTo>
                    <a:pt x="1036" y="1517"/>
                  </a:lnTo>
                  <a:lnTo>
                    <a:pt x="1045" y="1498"/>
                  </a:lnTo>
                  <a:lnTo>
                    <a:pt x="1043" y="1479"/>
                  </a:lnTo>
                  <a:lnTo>
                    <a:pt x="1031" y="1453"/>
                  </a:lnTo>
                  <a:lnTo>
                    <a:pt x="1012" y="1429"/>
                  </a:lnTo>
                  <a:lnTo>
                    <a:pt x="1031" y="1396"/>
                  </a:lnTo>
                  <a:lnTo>
                    <a:pt x="1024" y="1368"/>
                  </a:lnTo>
                  <a:lnTo>
                    <a:pt x="1019" y="1313"/>
                  </a:lnTo>
                  <a:lnTo>
                    <a:pt x="1031" y="1306"/>
                  </a:lnTo>
                  <a:lnTo>
                    <a:pt x="1057" y="1316"/>
                  </a:lnTo>
                  <a:lnTo>
                    <a:pt x="1073" y="1318"/>
                  </a:lnTo>
                  <a:lnTo>
                    <a:pt x="1088" y="1311"/>
                  </a:lnTo>
                  <a:lnTo>
                    <a:pt x="1102" y="1320"/>
                  </a:lnTo>
                  <a:lnTo>
                    <a:pt x="1123" y="1342"/>
                  </a:lnTo>
                  <a:lnTo>
                    <a:pt x="1128" y="1354"/>
                  </a:lnTo>
                  <a:lnTo>
                    <a:pt x="1156" y="1358"/>
                  </a:lnTo>
                  <a:lnTo>
                    <a:pt x="1156" y="1384"/>
                  </a:lnTo>
                  <a:lnTo>
                    <a:pt x="1161" y="1425"/>
                  </a:lnTo>
                  <a:lnTo>
                    <a:pt x="1177" y="1429"/>
                  </a:lnTo>
                  <a:lnTo>
                    <a:pt x="1187" y="1448"/>
                  </a:lnTo>
                  <a:lnTo>
                    <a:pt x="1211" y="1429"/>
                  </a:lnTo>
                  <a:lnTo>
                    <a:pt x="1227" y="1396"/>
                  </a:lnTo>
                  <a:lnTo>
                    <a:pt x="1237" y="1382"/>
                  </a:lnTo>
                  <a:lnTo>
                    <a:pt x="1251" y="1408"/>
                  </a:lnTo>
                  <a:lnTo>
                    <a:pt x="1272" y="1448"/>
                  </a:lnTo>
                  <a:lnTo>
                    <a:pt x="1289" y="1486"/>
                  </a:lnTo>
                  <a:lnTo>
                    <a:pt x="1282" y="1503"/>
                  </a:lnTo>
                  <a:lnTo>
                    <a:pt x="1305" y="1519"/>
                  </a:lnTo>
                  <a:lnTo>
                    <a:pt x="1319" y="1536"/>
                  </a:lnTo>
                  <a:lnTo>
                    <a:pt x="1343" y="1543"/>
                  </a:lnTo>
                  <a:lnTo>
                    <a:pt x="1355" y="1552"/>
                  </a:lnTo>
                  <a:lnTo>
                    <a:pt x="1362" y="1574"/>
                  </a:lnTo>
                  <a:lnTo>
                    <a:pt x="1374" y="1578"/>
                  </a:lnTo>
                  <a:lnTo>
                    <a:pt x="1381" y="1588"/>
                  </a:lnTo>
                  <a:lnTo>
                    <a:pt x="1381" y="1619"/>
                  </a:lnTo>
                  <a:lnTo>
                    <a:pt x="1369" y="1628"/>
                  </a:lnTo>
                  <a:lnTo>
                    <a:pt x="1357" y="1638"/>
                  </a:lnTo>
                  <a:lnTo>
                    <a:pt x="1331" y="1647"/>
                  </a:lnTo>
                  <a:lnTo>
                    <a:pt x="1312" y="1668"/>
                  </a:lnTo>
                  <a:lnTo>
                    <a:pt x="1284" y="1671"/>
                  </a:lnTo>
                  <a:lnTo>
                    <a:pt x="1248" y="1666"/>
                  </a:lnTo>
                  <a:lnTo>
                    <a:pt x="1225" y="1666"/>
                  </a:lnTo>
                  <a:lnTo>
                    <a:pt x="1208" y="1668"/>
                  </a:lnTo>
                  <a:lnTo>
                    <a:pt x="1194" y="1685"/>
                  </a:lnTo>
                  <a:lnTo>
                    <a:pt x="1175" y="1697"/>
                  </a:lnTo>
                  <a:lnTo>
                    <a:pt x="1151" y="1728"/>
                  </a:lnTo>
                  <a:lnTo>
                    <a:pt x="1130" y="1751"/>
                  </a:lnTo>
                  <a:lnTo>
                    <a:pt x="1147" y="1746"/>
                  </a:lnTo>
                  <a:lnTo>
                    <a:pt x="1173" y="1716"/>
                  </a:lnTo>
                  <a:lnTo>
                    <a:pt x="1206" y="1697"/>
                  </a:lnTo>
                  <a:lnTo>
                    <a:pt x="1229" y="1692"/>
                  </a:lnTo>
                  <a:lnTo>
                    <a:pt x="1244" y="1704"/>
                  </a:lnTo>
                  <a:lnTo>
                    <a:pt x="1229" y="1720"/>
                  </a:lnTo>
                  <a:lnTo>
                    <a:pt x="1234" y="1746"/>
                  </a:lnTo>
                  <a:lnTo>
                    <a:pt x="1239" y="1763"/>
                  </a:lnTo>
                  <a:lnTo>
                    <a:pt x="1260" y="1775"/>
                  </a:lnTo>
                  <a:lnTo>
                    <a:pt x="1286" y="1773"/>
                  </a:lnTo>
                  <a:lnTo>
                    <a:pt x="1303" y="1746"/>
                  </a:lnTo>
                  <a:lnTo>
                    <a:pt x="1305" y="1763"/>
                  </a:lnTo>
                  <a:lnTo>
                    <a:pt x="1315" y="1773"/>
                  </a:lnTo>
                  <a:lnTo>
                    <a:pt x="1293" y="1787"/>
                  </a:lnTo>
                  <a:lnTo>
                    <a:pt x="1260" y="1801"/>
                  </a:lnTo>
                  <a:lnTo>
                    <a:pt x="1244" y="1808"/>
                  </a:lnTo>
                  <a:lnTo>
                    <a:pt x="1225" y="1825"/>
                  </a:lnTo>
                  <a:lnTo>
                    <a:pt x="1213" y="1825"/>
                  </a:lnTo>
                  <a:lnTo>
                    <a:pt x="1211" y="1806"/>
                  </a:lnTo>
                  <a:lnTo>
                    <a:pt x="1239" y="1787"/>
                  </a:lnTo>
                  <a:lnTo>
                    <a:pt x="1213" y="1787"/>
                  </a:lnTo>
                  <a:lnTo>
                    <a:pt x="1196" y="1789"/>
                  </a:lnTo>
                  <a:lnTo>
                    <a:pt x="1185" y="1777"/>
                  </a:lnTo>
                  <a:lnTo>
                    <a:pt x="1185" y="1744"/>
                  </a:lnTo>
                  <a:lnTo>
                    <a:pt x="1180" y="1739"/>
                  </a:lnTo>
                  <a:lnTo>
                    <a:pt x="1168" y="1742"/>
                  </a:lnTo>
                  <a:lnTo>
                    <a:pt x="1163" y="1737"/>
                  </a:lnTo>
                  <a:lnTo>
                    <a:pt x="1149" y="1754"/>
                  </a:lnTo>
                  <a:lnTo>
                    <a:pt x="1144" y="1773"/>
                  </a:lnTo>
                  <a:lnTo>
                    <a:pt x="1140" y="1782"/>
                  </a:lnTo>
                  <a:lnTo>
                    <a:pt x="1133" y="1784"/>
                  </a:lnTo>
                  <a:lnTo>
                    <a:pt x="1128" y="1787"/>
                  </a:lnTo>
                  <a:lnTo>
                    <a:pt x="1125" y="1791"/>
                  </a:lnTo>
                  <a:lnTo>
                    <a:pt x="1095" y="1791"/>
                  </a:lnTo>
                  <a:lnTo>
                    <a:pt x="1071" y="1794"/>
                  </a:lnTo>
                  <a:lnTo>
                    <a:pt x="1064" y="1796"/>
                  </a:lnTo>
                  <a:lnTo>
                    <a:pt x="1047" y="1813"/>
                  </a:lnTo>
                  <a:lnTo>
                    <a:pt x="1045" y="1815"/>
                  </a:lnTo>
                  <a:lnTo>
                    <a:pt x="1040" y="1825"/>
                  </a:lnTo>
                  <a:lnTo>
                    <a:pt x="1024" y="1825"/>
                  </a:lnTo>
                  <a:lnTo>
                    <a:pt x="1010" y="1825"/>
                  </a:lnTo>
                  <a:lnTo>
                    <a:pt x="1002" y="1827"/>
                  </a:lnTo>
                  <a:lnTo>
                    <a:pt x="1002" y="1832"/>
                  </a:lnTo>
                  <a:lnTo>
                    <a:pt x="1005" y="1839"/>
                  </a:lnTo>
                  <a:lnTo>
                    <a:pt x="1005" y="1841"/>
                  </a:lnTo>
                  <a:lnTo>
                    <a:pt x="984" y="1851"/>
                  </a:lnTo>
                  <a:lnTo>
                    <a:pt x="967" y="1855"/>
                  </a:lnTo>
                  <a:lnTo>
                    <a:pt x="948" y="1867"/>
                  </a:lnTo>
                  <a:lnTo>
                    <a:pt x="943" y="1867"/>
                  </a:lnTo>
                  <a:lnTo>
                    <a:pt x="939" y="1862"/>
                  </a:lnTo>
                  <a:lnTo>
                    <a:pt x="936" y="1860"/>
                  </a:lnTo>
                  <a:lnTo>
                    <a:pt x="936" y="1858"/>
                  </a:lnTo>
                  <a:lnTo>
                    <a:pt x="941" y="1851"/>
                  </a:lnTo>
                  <a:lnTo>
                    <a:pt x="948" y="1839"/>
                  </a:lnTo>
                  <a:lnTo>
                    <a:pt x="953" y="1825"/>
                  </a:lnTo>
                  <a:lnTo>
                    <a:pt x="950" y="1806"/>
                  </a:lnTo>
                  <a:lnTo>
                    <a:pt x="946" y="1784"/>
                  </a:lnTo>
                  <a:lnTo>
                    <a:pt x="929" y="1775"/>
                  </a:lnTo>
                  <a:lnTo>
                    <a:pt x="931" y="1770"/>
                  </a:lnTo>
                  <a:lnTo>
                    <a:pt x="929" y="1768"/>
                  </a:lnTo>
                  <a:lnTo>
                    <a:pt x="924" y="1768"/>
                  </a:lnTo>
                  <a:lnTo>
                    <a:pt x="922" y="1763"/>
                  </a:lnTo>
                  <a:lnTo>
                    <a:pt x="922" y="1758"/>
                  </a:lnTo>
                  <a:lnTo>
                    <a:pt x="917" y="1761"/>
                  </a:lnTo>
                  <a:lnTo>
                    <a:pt x="913" y="1761"/>
                  </a:lnTo>
                  <a:lnTo>
                    <a:pt x="915" y="1758"/>
                  </a:lnTo>
                  <a:lnTo>
                    <a:pt x="910" y="1756"/>
                  </a:lnTo>
                  <a:lnTo>
                    <a:pt x="908" y="1749"/>
                  </a:lnTo>
                  <a:lnTo>
                    <a:pt x="896" y="1742"/>
                  </a:lnTo>
                  <a:lnTo>
                    <a:pt x="882" y="1732"/>
                  </a:lnTo>
                  <a:lnTo>
                    <a:pt x="868" y="1723"/>
                  </a:lnTo>
                  <a:lnTo>
                    <a:pt x="853" y="1716"/>
                  </a:lnTo>
                  <a:lnTo>
                    <a:pt x="837" y="1723"/>
                  </a:lnTo>
                  <a:lnTo>
                    <a:pt x="832" y="1723"/>
                  </a:lnTo>
                  <a:lnTo>
                    <a:pt x="813" y="1716"/>
                  </a:lnTo>
                  <a:lnTo>
                    <a:pt x="799" y="1720"/>
                  </a:lnTo>
                  <a:lnTo>
                    <a:pt x="782" y="1711"/>
                  </a:lnTo>
                  <a:lnTo>
                    <a:pt x="768" y="1709"/>
                  </a:lnTo>
                  <a:lnTo>
                    <a:pt x="756" y="1706"/>
                  </a:lnTo>
                  <a:lnTo>
                    <a:pt x="749" y="1702"/>
                  </a:lnTo>
                  <a:lnTo>
                    <a:pt x="747" y="1690"/>
                  </a:lnTo>
                  <a:lnTo>
                    <a:pt x="742" y="1690"/>
                  </a:lnTo>
                  <a:lnTo>
                    <a:pt x="742" y="1699"/>
                  </a:lnTo>
                  <a:lnTo>
                    <a:pt x="709" y="1699"/>
                  </a:lnTo>
                  <a:lnTo>
                    <a:pt x="652" y="1699"/>
                  </a:lnTo>
                  <a:lnTo>
                    <a:pt x="598" y="1699"/>
                  </a:lnTo>
                  <a:lnTo>
                    <a:pt x="551" y="1699"/>
                  </a:lnTo>
                  <a:lnTo>
                    <a:pt x="501" y="1699"/>
                  </a:lnTo>
                  <a:lnTo>
                    <a:pt x="454" y="1699"/>
                  </a:lnTo>
                  <a:lnTo>
                    <a:pt x="404" y="1699"/>
                  </a:lnTo>
                  <a:lnTo>
                    <a:pt x="387" y="1699"/>
                  </a:lnTo>
                  <a:lnTo>
                    <a:pt x="340" y="1699"/>
                  </a:lnTo>
                  <a:lnTo>
                    <a:pt x="293" y="1699"/>
                  </a:lnTo>
                  <a:lnTo>
                    <a:pt x="290" y="1699"/>
                  </a:lnTo>
                  <a:lnTo>
                    <a:pt x="260" y="1675"/>
                  </a:lnTo>
                  <a:lnTo>
                    <a:pt x="248" y="1664"/>
                  </a:lnTo>
                  <a:lnTo>
                    <a:pt x="220" y="1652"/>
                  </a:lnTo>
                  <a:lnTo>
                    <a:pt x="210" y="1631"/>
                  </a:lnTo>
                  <a:lnTo>
                    <a:pt x="212" y="1614"/>
                  </a:lnTo>
                  <a:lnTo>
                    <a:pt x="191" y="1602"/>
                  </a:lnTo>
                  <a:lnTo>
                    <a:pt x="189" y="1581"/>
                  </a:lnTo>
                  <a:lnTo>
                    <a:pt x="170" y="1562"/>
                  </a:lnTo>
                  <a:lnTo>
                    <a:pt x="170" y="1548"/>
                  </a:lnTo>
                  <a:lnTo>
                    <a:pt x="177" y="1533"/>
                  </a:lnTo>
                  <a:lnTo>
                    <a:pt x="177" y="1515"/>
                  </a:lnTo>
                  <a:lnTo>
                    <a:pt x="151" y="1498"/>
                  </a:lnTo>
                  <a:lnTo>
                    <a:pt x="134" y="1465"/>
                  </a:lnTo>
                  <a:lnTo>
                    <a:pt x="123" y="1441"/>
                  </a:lnTo>
                  <a:lnTo>
                    <a:pt x="108" y="1427"/>
                  </a:lnTo>
                  <a:lnTo>
                    <a:pt x="97" y="1415"/>
                  </a:lnTo>
                  <a:lnTo>
                    <a:pt x="89" y="1399"/>
                  </a:lnTo>
                  <a:lnTo>
                    <a:pt x="73" y="1408"/>
                  </a:lnTo>
                  <a:lnTo>
                    <a:pt x="59" y="1427"/>
                  </a:lnTo>
                  <a:lnTo>
                    <a:pt x="42" y="1406"/>
                  </a:lnTo>
                  <a:lnTo>
                    <a:pt x="33" y="1391"/>
                  </a:lnTo>
                  <a:lnTo>
                    <a:pt x="16" y="1382"/>
                  </a:lnTo>
                  <a:lnTo>
                    <a:pt x="0" y="1382"/>
                  </a:lnTo>
                  <a:lnTo>
                    <a:pt x="0" y="1178"/>
                  </a:lnTo>
                  <a:lnTo>
                    <a:pt x="0" y="1020"/>
                  </a:lnTo>
                  <a:lnTo>
                    <a:pt x="30" y="1032"/>
                  </a:lnTo>
                  <a:lnTo>
                    <a:pt x="56" y="1053"/>
                  </a:lnTo>
                  <a:lnTo>
                    <a:pt x="73" y="1058"/>
                  </a:lnTo>
                  <a:lnTo>
                    <a:pt x="87" y="1039"/>
                  </a:lnTo>
                  <a:lnTo>
                    <a:pt x="106" y="1022"/>
                  </a:lnTo>
                  <a:lnTo>
                    <a:pt x="130" y="1029"/>
                  </a:lnTo>
                  <a:lnTo>
                    <a:pt x="156" y="1008"/>
                  </a:lnTo>
                  <a:lnTo>
                    <a:pt x="182" y="996"/>
                  </a:lnTo>
                  <a:lnTo>
                    <a:pt x="193" y="1017"/>
                  </a:lnTo>
                  <a:lnTo>
                    <a:pt x="205" y="1006"/>
                  </a:lnTo>
                  <a:lnTo>
                    <a:pt x="208" y="982"/>
                  </a:lnTo>
                  <a:lnTo>
                    <a:pt x="220" y="989"/>
                  </a:lnTo>
                  <a:lnTo>
                    <a:pt x="248" y="1029"/>
                  </a:lnTo>
                  <a:lnTo>
                    <a:pt x="269" y="999"/>
                  </a:lnTo>
                  <a:lnTo>
                    <a:pt x="272" y="1034"/>
                  </a:lnTo>
                  <a:lnTo>
                    <a:pt x="290" y="1027"/>
                  </a:lnTo>
                  <a:lnTo>
                    <a:pt x="298" y="1013"/>
                  </a:lnTo>
                  <a:lnTo>
                    <a:pt x="316" y="1015"/>
                  </a:lnTo>
                  <a:lnTo>
                    <a:pt x="340" y="1034"/>
                  </a:lnTo>
                  <a:lnTo>
                    <a:pt x="378" y="1051"/>
                  </a:lnTo>
                  <a:lnTo>
                    <a:pt x="402" y="1060"/>
                  </a:lnTo>
                  <a:lnTo>
                    <a:pt x="418" y="1055"/>
                  </a:lnTo>
                  <a:lnTo>
                    <a:pt x="439" y="1079"/>
                  </a:lnTo>
                  <a:lnTo>
                    <a:pt x="416" y="1100"/>
                  </a:lnTo>
                  <a:lnTo>
                    <a:pt x="447" y="1110"/>
                  </a:lnTo>
                  <a:lnTo>
                    <a:pt x="489" y="1105"/>
                  </a:lnTo>
                  <a:lnTo>
                    <a:pt x="503" y="1098"/>
                  </a:lnTo>
                  <a:lnTo>
                    <a:pt x="520" y="1122"/>
                  </a:lnTo>
                  <a:lnTo>
                    <a:pt x="536" y="1100"/>
                  </a:lnTo>
                  <a:lnTo>
                    <a:pt x="522" y="1084"/>
                  </a:lnTo>
                  <a:lnTo>
                    <a:pt x="532" y="1067"/>
                  </a:lnTo>
                  <a:lnTo>
                    <a:pt x="551" y="1065"/>
                  </a:lnTo>
                  <a:lnTo>
                    <a:pt x="565" y="1060"/>
                  </a:lnTo>
                  <a:lnTo>
                    <a:pt x="577" y="1072"/>
                  </a:lnTo>
                  <a:lnTo>
                    <a:pt x="593" y="1096"/>
                  </a:lnTo>
                  <a:lnTo>
                    <a:pt x="612" y="1091"/>
                  </a:lnTo>
                  <a:lnTo>
                    <a:pt x="641" y="1110"/>
                  </a:lnTo>
                  <a:lnTo>
                    <a:pt x="664" y="1105"/>
                  </a:lnTo>
                  <a:lnTo>
                    <a:pt x="690" y="1105"/>
                  </a:lnTo>
                  <a:lnTo>
                    <a:pt x="688" y="1079"/>
                  </a:lnTo>
                  <a:lnTo>
                    <a:pt x="702" y="1070"/>
                  </a:lnTo>
                  <a:lnTo>
                    <a:pt x="726" y="1086"/>
                  </a:lnTo>
                  <a:lnTo>
                    <a:pt x="726" y="1126"/>
                  </a:lnTo>
                  <a:lnTo>
                    <a:pt x="738" y="1091"/>
                  </a:lnTo>
                  <a:lnTo>
                    <a:pt x="749" y="1093"/>
                  </a:lnTo>
                  <a:lnTo>
                    <a:pt x="756" y="1048"/>
                  </a:lnTo>
                  <a:lnTo>
                    <a:pt x="740" y="1022"/>
                  </a:lnTo>
                  <a:lnTo>
                    <a:pt x="721" y="1001"/>
                  </a:lnTo>
                  <a:lnTo>
                    <a:pt x="723" y="949"/>
                  </a:lnTo>
                  <a:lnTo>
                    <a:pt x="742" y="911"/>
                  </a:lnTo>
                  <a:lnTo>
                    <a:pt x="764" y="920"/>
                  </a:lnTo>
                  <a:lnTo>
                    <a:pt x="778" y="942"/>
                  </a:lnTo>
                  <a:lnTo>
                    <a:pt x="801" y="996"/>
                  </a:lnTo>
                  <a:lnTo>
                    <a:pt x="787" y="1020"/>
                  </a:lnTo>
                  <a:lnTo>
                    <a:pt x="818" y="1029"/>
                  </a:lnTo>
                  <a:lnTo>
                    <a:pt x="818" y="1029"/>
                  </a:lnTo>
                  <a:lnTo>
                    <a:pt x="818" y="1029"/>
                  </a:lnTo>
                  <a:close/>
                  <a:moveTo>
                    <a:pt x="435" y="847"/>
                  </a:moveTo>
                  <a:lnTo>
                    <a:pt x="435" y="847"/>
                  </a:lnTo>
                  <a:lnTo>
                    <a:pt x="425" y="873"/>
                  </a:lnTo>
                  <a:lnTo>
                    <a:pt x="463" y="857"/>
                  </a:lnTo>
                  <a:lnTo>
                    <a:pt x="484" y="883"/>
                  </a:lnTo>
                  <a:lnTo>
                    <a:pt x="503" y="857"/>
                  </a:lnTo>
                  <a:lnTo>
                    <a:pt x="518" y="873"/>
                  </a:lnTo>
                  <a:lnTo>
                    <a:pt x="532" y="925"/>
                  </a:lnTo>
                  <a:lnTo>
                    <a:pt x="539" y="904"/>
                  </a:lnTo>
                  <a:lnTo>
                    <a:pt x="527" y="849"/>
                  </a:lnTo>
                  <a:lnTo>
                    <a:pt x="541" y="840"/>
                  </a:lnTo>
                  <a:lnTo>
                    <a:pt x="558" y="849"/>
                  </a:lnTo>
                  <a:lnTo>
                    <a:pt x="577" y="871"/>
                  </a:lnTo>
                  <a:lnTo>
                    <a:pt x="586" y="923"/>
                  </a:lnTo>
                  <a:lnTo>
                    <a:pt x="591" y="958"/>
                  </a:lnTo>
                  <a:lnTo>
                    <a:pt x="619" y="982"/>
                  </a:lnTo>
                  <a:lnTo>
                    <a:pt x="648" y="1003"/>
                  </a:lnTo>
                  <a:lnTo>
                    <a:pt x="645" y="1025"/>
                  </a:lnTo>
                  <a:lnTo>
                    <a:pt x="619" y="1029"/>
                  </a:lnTo>
                  <a:lnTo>
                    <a:pt x="631" y="1046"/>
                  </a:lnTo>
                  <a:lnTo>
                    <a:pt x="624" y="1062"/>
                  </a:lnTo>
                  <a:lnTo>
                    <a:pt x="596" y="1055"/>
                  </a:lnTo>
                  <a:lnTo>
                    <a:pt x="567" y="1044"/>
                  </a:lnTo>
                  <a:lnTo>
                    <a:pt x="548" y="1046"/>
                  </a:lnTo>
                  <a:lnTo>
                    <a:pt x="518" y="1062"/>
                  </a:lnTo>
                  <a:lnTo>
                    <a:pt x="477" y="1067"/>
                  </a:lnTo>
                  <a:lnTo>
                    <a:pt x="449" y="1072"/>
                  </a:lnTo>
                  <a:lnTo>
                    <a:pt x="439" y="1051"/>
                  </a:lnTo>
                  <a:lnTo>
                    <a:pt x="418" y="1039"/>
                  </a:lnTo>
                  <a:lnTo>
                    <a:pt x="402" y="1044"/>
                  </a:lnTo>
                  <a:lnTo>
                    <a:pt x="383" y="1008"/>
                  </a:lnTo>
                  <a:lnTo>
                    <a:pt x="395" y="1003"/>
                  </a:lnTo>
                  <a:lnTo>
                    <a:pt x="418" y="994"/>
                  </a:lnTo>
                  <a:lnTo>
                    <a:pt x="442" y="996"/>
                  </a:lnTo>
                  <a:lnTo>
                    <a:pt x="463" y="989"/>
                  </a:lnTo>
                  <a:lnTo>
                    <a:pt x="432" y="977"/>
                  </a:lnTo>
                  <a:lnTo>
                    <a:pt x="397" y="982"/>
                  </a:lnTo>
                  <a:lnTo>
                    <a:pt x="373" y="980"/>
                  </a:lnTo>
                  <a:lnTo>
                    <a:pt x="366" y="963"/>
                  </a:lnTo>
                  <a:lnTo>
                    <a:pt x="402" y="942"/>
                  </a:lnTo>
                  <a:lnTo>
                    <a:pt x="378" y="944"/>
                  </a:lnTo>
                  <a:lnTo>
                    <a:pt x="350" y="930"/>
                  </a:lnTo>
                  <a:lnTo>
                    <a:pt x="364" y="892"/>
                  </a:lnTo>
                  <a:lnTo>
                    <a:pt x="373" y="871"/>
                  </a:lnTo>
                  <a:lnTo>
                    <a:pt x="418" y="835"/>
                  </a:lnTo>
                  <a:lnTo>
                    <a:pt x="435" y="847"/>
                  </a:lnTo>
                  <a:lnTo>
                    <a:pt x="435" y="847"/>
                  </a:lnTo>
                  <a:lnTo>
                    <a:pt x="435" y="847"/>
                  </a:lnTo>
                  <a:close/>
                  <a:moveTo>
                    <a:pt x="591" y="830"/>
                  </a:moveTo>
                  <a:lnTo>
                    <a:pt x="591" y="830"/>
                  </a:lnTo>
                  <a:lnTo>
                    <a:pt x="577" y="868"/>
                  </a:lnTo>
                  <a:lnTo>
                    <a:pt x="551" y="828"/>
                  </a:lnTo>
                  <a:lnTo>
                    <a:pt x="558" y="821"/>
                  </a:lnTo>
                  <a:lnTo>
                    <a:pt x="579" y="819"/>
                  </a:lnTo>
                  <a:lnTo>
                    <a:pt x="591" y="830"/>
                  </a:lnTo>
                  <a:lnTo>
                    <a:pt x="591" y="830"/>
                  </a:lnTo>
                  <a:lnTo>
                    <a:pt x="591" y="830"/>
                  </a:lnTo>
                  <a:close/>
                  <a:moveTo>
                    <a:pt x="1047" y="849"/>
                  </a:moveTo>
                  <a:lnTo>
                    <a:pt x="1047" y="849"/>
                  </a:lnTo>
                  <a:lnTo>
                    <a:pt x="1047" y="864"/>
                  </a:lnTo>
                  <a:lnTo>
                    <a:pt x="1031" y="861"/>
                  </a:lnTo>
                  <a:lnTo>
                    <a:pt x="1014" y="861"/>
                  </a:lnTo>
                  <a:lnTo>
                    <a:pt x="995" y="868"/>
                  </a:lnTo>
                  <a:lnTo>
                    <a:pt x="991" y="864"/>
                  </a:lnTo>
                  <a:lnTo>
                    <a:pt x="974" y="835"/>
                  </a:lnTo>
                  <a:lnTo>
                    <a:pt x="974" y="814"/>
                  </a:lnTo>
                  <a:lnTo>
                    <a:pt x="981" y="812"/>
                  </a:lnTo>
                  <a:lnTo>
                    <a:pt x="1019" y="816"/>
                  </a:lnTo>
                  <a:lnTo>
                    <a:pt x="1047" y="849"/>
                  </a:lnTo>
                  <a:lnTo>
                    <a:pt x="1047" y="849"/>
                  </a:lnTo>
                  <a:lnTo>
                    <a:pt x="1047" y="849"/>
                  </a:lnTo>
                  <a:close/>
                  <a:moveTo>
                    <a:pt x="882" y="845"/>
                  </a:moveTo>
                  <a:lnTo>
                    <a:pt x="882" y="845"/>
                  </a:lnTo>
                  <a:lnTo>
                    <a:pt x="894" y="880"/>
                  </a:lnTo>
                  <a:lnTo>
                    <a:pt x="908" y="835"/>
                  </a:lnTo>
                  <a:lnTo>
                    <a:pt x="950" y="812"/>
                  </a:lnTo>
                  <a:lnTo>
                    <a:pt x="979" y="871"/>
                  </a:lnTo>
                  <a:lnTo>
                    <a:pt x="976" y="904"/>
                  </a:lnTo>
                  <a:lnTo>
                    <a:pt x="1007" y="890"/>
                  </a:lnTo>
                  <a:lnTo>
                    <a:pt x="1024" y="868"/>
                  </a:lnTo>
                  <a:lnTo>
                    <a:pt x="1059" y="894"/>
                  </a:lnTo>
                  <a:lnTo>
                    <a:pt x="1080" y="918"/>
                  </a:lnTo>
                  <a:lnTo>
                    <a:pt x="1083" y="942"/>
                  </a:lnTo>
                  <a:lnTo>
                    <a:pt x="1114" y="930"/>
                  </a:lnTo>
                  <a:lnTo>
                    <a:pt x="1130" y="961"/>
                  </a:lnTo>
                  <a:lnTo>
                    <a:pt x="1170" y="980"/>
                  </a:lnTo>
                  <a:lnTo>
                    <a:pt x="1182" y="1001"/>
                  </a:lnTo>
                  <a:lnTo>
                    <a:pt x="1199" y="1044"/>
                  </a:lnTo>
                  <a:lnTo>
                    <a:pt x="1168" y="1065"/>
                  </a:lnTo>
                  <a:lnTo>
                    <a:pt x="1208" y="1093"/>
                  </a:lnTo>
                  <a:lnTo>
                    <a:pt x="1232" y="1103"/>
                  </a:lnTo>
                  <a:lnTo>
                    <a:pt x="1256" y="1141"/>
                  </a:lnTo>
                  <a:lnTo>
                    <a:pt x="1282" y="1143"/>
                  </a:lnTo>
                  <a:lnTo>
                    <a:pt x="1277" y="1171"/>
                  </a:lnTo>
                  <a:lnTo>
                    <a:pt x="1248" y="1216"/>
                  </a:lnTo>
                  <a:lnTo>
                    <a:pt x="1229" y="1200"/>
                  </a:lnTo>
                  <a:lnTo>
                    <a:pt x="1203" y="1162"/>
                  </a:lnTo>
                  <a:lnTo>
                    <a:pt x="1182" y="1169"/>
                  </a:lnTo>
                  <a:lnTo>
                    <a:pt x="1180" y="1190"/>
                  </a:lnTo>
                  <a:lnTo>
                    <a:pt x="1196" y="1212"/>
                  </a:lnTo>
                  <a:lnTo>
                    <a:pt x="1218" y="1230"/>
                  </a:lnTo>
                  <a:lnTo>
                    <a:pt x="1225" y="1240"/>
                  </a:lnTo>
                  <a:lnTo>
                    <a:pt x="1237" y="1275"/>
                  </a:lnTo>
                  <a:lnTo>
                    <a:pt x="1232" y="1302"/>
                  </a:lnTo>
                  <a:lnTo>
                    <a:pt x="1211" y="1292"/>
                  </a:lnTo>
                  <a:lnTo>
                    <a:pt x="1170" y="1264"/>
                  </a:lnTo>
                  <a:lnTo>
                    <a:pt x="1192" y="1294"/>
                  </a:lnTo>
                  <a:lnTo>
                    <a:pt x="1208" y="1316"/>
                  </a:lnTo>
                  <a:lnTo>
                    <a:pt x="1211" y="1328"/>
                  </a:lnTo>
                  <a:lnTo>
                    <a:pt x="1168" y="1313"/>
                  </a:lnTo>
                  <a:lnTo>
                    <a:pt x="1133" y="1294"/>
                  </a:lnTo>
                  <a:lnTo>
                    <a:pt x="1114" y="1275"/>
                  </a:lnTo>
                  <a:lnTo>
                    <a:pt x="1118" y="1266"/>
                  </a:lnTo>
                  <a:lnTo>
                    <a:pt x="1095" y="1247"/>
                  </a:lnTo>
                  <a:lnTo>
                    <a:pt x="1071" y="1230"/>
                  </a:lnTo>
                  <a:lnTo>
                    <a:pt x="1071" y="1240"/>
                  </a:lnTo>
                  <a:lnTo>
                    <a:pt x="1024" y="1247"/>
                  </a:lnTo>
                  <a:lnTo>
                    <a:pt x="1012" y="1233"/>
                  </a:lnTo>
                  <a:lnTo>
                    <a:pt x="1021" y="1204"/>
                  </a:lnTo>
                  <a:lnTo>
                    <a:pt x="1052" y="1204"/>
                  </a:lnTo>
                  <a:lnTo>
                    <a:pt x="1085" y="1200"/>
                  </a:lnTo>
                  <a:lnTo>
                    <a:pt x="1080" y="1186"/>
                  </a:lnTo>
                  <a:lnTo>
                    <a:pt x="1085" y="1167"/>
                  </a:lnTo>
                  <a:lnTo>
                    <a:pt x="1107" y="1126"/>
                  </a:lnTo>
                  <a:lnTo>
                    <a:pt x="1102" y="1107"/>
                  </a:lnTo>
                  <a:lnTo>
                    <a:pt x="1097" y="1093"/>
                  </a:lnTo>
                  <a:lnTo>
                    <a:pt x="1071" y="1072"/>
                  </a:lnTo>
                  <a:lnTo>
                    <a:pt x="1038" y="1058"/>
                  </a:lnTo>
                  <a:lnTo>
                    <a:pt x="1050" y="1046"/>
                  </a:lnTo>
                  <a:lnTo>
                    <a:pt x="1031" y="1017"/>
                  </a:lnTo>
                  <a:lnTo>
                    <a:pt x="1017" y="1015"/>
                  </a:lnTo>
                  <a:lnTo>
                    <a:pt x="1005" y="999"/>
                  </a:lnTo>
                  <a:lnTo>
                    <a:pt x="995" y="1013"/>
                  </a:lnTo>
                  <a:lnTo>
                    <a:pt x="967" y="1017"/>
                  </a:lnTo>
                  <a:lnTo>
                    <a:pt x="908" y="1008"/>
                  </a:lnTo>
                  <a:lnTo>
                    <a:pt x="875" y="994"/>
                  </a:lnTo>
                  <a:lnTo>
                    <a:pt x="846" y="987"/>
                  </a:lnTo>
                  <a:lnTo>
                    <a:pt x="834" y="970"/>
                  </a:lnTo>
                  <a:lnTo>
                    <a:pt x="851" y="946"/>
                  </a:lnTo>
                  <a:lnTo>
                    <a:pt x="827" y="946"/>
                  </a:lnTo>
                  <a:lnTo>
                    <a:pt x="823" y="894"/>
                  </a:lnTo>
                  <a:lnTo>
                    <a:pt x="834" y="847"/>
                  </a:lnTo>
                  <a:lnTo>
                    <a:pt x="851" y="823"/>
                  </a:lnTo>
                  <a:lnTo>
                    <a:pt x="894" y="809"/>
                  </a:lnTo>
                  <a:lnTo>
                    <a:pt x="882" y="845"/>
                  </a:lnTo>
                  <a:lnTo>
                    <a:pt x="882" y="845"/>
                  </a:lnTo>
                  <a:lnTo>
                    <a:pt x="882" y="845"/>
                  </a:lnTo>
                  <a:close/>
                  <a:moveTo>
                    <a:pt x="659" y="807"/>
                  </a:moveTo>
                  <a:lnTo>
                    <a:pt x="659" y="807"/>
                  </a:lnTo>
                  <a:lnTo>
                    <a:pt x="678" y="819"/>
                  </a:lnTo>
                  <a:lnTo>
                    <a:pt x="707" y="812"/>
                  </a:lnTo>
                  <a:lnTo>
                    <a:pt x="711" y="828"/>
                  </a:lnTo>
                  <a:lnTo>
                    <a:pt x="695" y="854"/>
                  </a:lnTo>
                  <a:lnTo>
                    <a:pt x="719" y="878"/>
                  </a:lnTo>
                  <a:lnTo>
                    <a:pt x="716" y="925"/>
                  </a:lnTo>
                  <a:lnTo>
                    <a:pt x="690" y="944"/>
                  </a:lnTo>
                  <a:lnTo>
                    <a:pt x="676" y="939"/>
                  </a:lnTo>
                  <a:lnTo>
                    <a:pt x="664" y="920"/>
                  </a:lnTo>
                  <a:lnTo>
                    <a:pt x="624" y="880"/>
                  </a:lnTo>
                  <a:lnTo>
                    <a:pt x="624" y="864"/>
                  </a:lnTo>
                  <a:lnTo>
                    <a:pt x="657" y="871"/>
                  </a:lnTo>
                  <a:lnTo>
                    <a:pt x="638" y="833"/>
                  </a:lnTo>
                  <a:lnTo>
                    <a:pt x="659" y="807"/>
                  </a:lnTo>
                  <a:lnTo>
                    <a:pt x="659" y="807"/>
                  </a:lnTo>
                  <a:lnTo>
                    <a:pt x="659" y="807"/>
                  </a:lnTo>
                  <a:close/>
                  <a:moveTo>
                    <a:pt x="773" y="866"/>
                  </a:moveTo>
                  <a:lnTo>
                    <a:pt x="773" y="866"/>
                  </a:lnTo>
                  <a:lnTo>
                    <a:pt x="756" y="906"/>
                  </a:lnTo>
                  <a:lnTo>
                    <a:pt x="738" y="904"/>
                  </a:lnTo>
                  <a:lnTo>
                    <a:pt x="728" y="857"/>
                  </a:lnTo>
                  <a:lnTo>
                    <a:pt x="728" y="830"/>
                  </a:lnTo>
                  <a:lnTo>
                    <a:pt x="738" y="804"/>
                  </a:lnTo>
                  <a:lnTo>
                    <a:pt x="752" y="788"/>
                  </a:lnTo>
                  <a:lnTo>
                    <a:pt x="787" y="790"/>
                  </a:lnTo>
                  <a:lnTo>
                    <a:pt x="818" y="807"/>
                  </a:lnTo>
                  <a:lnTo>
                    <a:pt x="794" y="854"/>
                  </a:lnTo>
                  <a:lnTo>
                    <a:pt x="773" y="866"/>
                  </a:lnTo>
                  <a:lnTo>
                    <a:pt x="773" y="866"/>
                  </a:lnTo>
                  <a:lnTo>
                    <a:pt x="773" y="866"/>
                  </a:lnTo>
                  <a:close/>
                  <a:moveTo>
                    <a:pt x="333" y="939"/>
                  </a:moveTo>
                  <a:lnTo>
                    <a:pt x="333" y="939"/>
                  </a:lnTo>
                  <a:lnTo>
                    <a:pt x="290" y="963"/>
                  </a:lnTo>
                  <a:lnTo>
                    <a:pt x="281" y="942"/>
                  </a:lnTo>
                  <a:lnTo>
                    <a:pt x="243" y="916"/>
                  </a:lnTo>
                  <a:lnTo>
                    <a:pt x="250" y="892"/>
                  </a:lnTo>
                  <a:lnTo>
                    <a:pt x="262" y="852"/>
                  </a:lnTo>
                  <a:lnTo>
                    <a:pt x="276" y="816"/>
                  </a:lnTo>
                  <a:lnTo>
                    <a:pt x="260" y="781"/>
                  </a:lnTo>
                  <a:lnTo>
                    <a:pt x="314" y="771"/>
                  </a:lnTo>
                  <a:lnTo>
                    <a:pt x="338" y="783"/>
                  </a:lnTo>
                  <a:lnTo>
                    <a:pt x="380" y="786"/>
                  </a:lnTo>
                  <a:lnTo>
                    <a:pt x="395" y="804"/>
                  </a:lnTo>
                  <a:lnTo>
                    <a:pt x="413" y="828"/>
                  </a:lnTo>
                  <a:lnTo>
                    <a:pt x="392" y="842"/>
                  </a:lnTo>
                  <a:lnTo>
                    <a:pt x="352" y="880"/>
                  </a:lnTo>
                  <a:lnTo>
                    <a:pt x="333" y="916"/>
                  </a:lnTo>
                  <a:lnTo>
                    <a:pt x="333" y="939"/>
                  </a:lnTo>
                  <a:lnTo>
                    <a:pt x="333" y="939"/>
                  </a:lnTo>
                  <a:lnTo>
                    <a:pt x="333" y="939"/>
                  </a:lnTo>
                  <a:close/>
                  <a:moveTo>
                    <a:pt x="768" y="738"/>
                  </a:moveTo>
                  <a:lnTo>
                    <a:pt x="768" y="738"/>
                  </a:lnTo>
                  <a:lnTo>
                    <a:pt x="759" y="762"/>
                  </a:lnTo>
                  <a:lnTo>
                    <a:pt x="735" y="757"/>
                  </a:lnTo>
                  <a:lnTo>
                    <a:pt x="716" y="741"/>
                  </a:lnTo>
                  <a:lnTo>
                    <a:pt x="723" y="714"/>
                  </a:lnTo>
                  <a:lnTo>
                    <a:pt x="747" y="696"/>
                  </a:lnTo>
                  <a:lnTo>
                    <a:pt x="761" y="719"/>
                  </a:lnTo>
                  <a:lnTo>
                    <a:pt x="768" y="738"/>
                  </a:lnTo>
                  <a:lnTo>
                    <a:pt x="768" y="738"/>
                  </a:lnTo>
                  <a:lnTo>
                    <a:pt x="768" y="738"/>
                  </a:lnTo>
                  <a:close/>
                  <a:moveTo>
                    <a:pt x="688" y="622"/>
                  </a:moveTo>
                  <a:lnTo>
                    <a:pt x="688" y="622"/>
                  </a:lnTo>
                  <a:lnTo>
                    <a:pt x="700" y="655"/>
                  </a:lnTo>
                  <a:lnTo>
                    <a:pt x="702" y="688"/>
                  </a:lnTo>
                  <a:lnTo>
                    <a:pt x="693" y="736"/>
                  </a:lnTo>
                  <a:lnTo>
                    <a:pt x="667" y="743"/>
                  </a:lnTo>
                  <a:lnTo>
                    <a:pt x="650" y="733"/>
                  </a:lnTo>
                  <a:lnTo>
                    <a:pt x="650" y="696"/>
                  </a:lnTo>
                  <a:lnTo>
                    <a:pt x="624" y="703"/>
                  </a:lnTo>
                  <a:lnTo>
                    <a:pt x="622" y="651"/>
                  </a:lnTo>
                  <a:lnTo>
                    <a:pt x="641" y="653"/>
                  </a:lnTo>
                  <a:lnTo>
                    <a:pt x="664" y="629"/>
                  </a:lnTo>
                  <a:lnTo>
                    <a:pt x="688" y="634"/>
                  </a:lnTo>
                  <a:lnTo>
                    <a:pt x="688" y="622"/>
                  </a:lnTo>
                  <a:lnTo>
                    <a:pt x="688" y="622"/>
                  </a:lnTo>
                  <a:lnTo>
                    <a:pt x="688" y="622"/>
                  </a:lnTo>
                  <a:close/>
                  <a:moveTo>
                    <a:pt x="529" y="660"/>
                  </a:moveTo>
                  <a:lnTo>
                    <a:pt x="529" y="660"/>
                  </a:lnTo>
                  <a:lnTo>
                    <a:pt x="536" y="681"/>
                  </a:lnTo>
                  <a:lnTo>
                    <a:pt x="551" y="672"/>
                  </a:lnTo>
                  <a:lnTo>
                    <a:pt x="570" y="674"/>
                  </a:lnTo>
                  <a:lnTo>
                    <a:pt x="572" y="707"/>
                  </a:lnTo>
                  <a:lnTo>
                    <a:pt x="562" y="736"/>
                  </a:lnTo>
                  <a:lnTo>
                    <a:pt x="506" y="745"/>
                  </a:lnTo>
                  <a:lnTo>
                    <a:pt x="466" y="771"/>
                  </a:lnTo>
                  <a:lnTo>
                    <a:pt x="442" y="774"/>
                  </a:lnTo>
                  <a:lnTo>
                    <a:pt x="439" y="755"/>
                  </a:lnTo>
                  <a:lnTo>
                    <a:pt x="473" y="726"/>
                  </a:lnTo>
                  <a:lnTo>
                    <a:pt x="399" y="733"/>
                  </a:lnTo>
                  <a:lnTo>
                    <a:pt x="378" y="724"/>
                  </a:lnTo>
                  <a:lnTo>
                    <a:pt x="399" y="660"/>
                  </a:lnTo>
                  <a:lnTo>
                    <a:pt x="416" y="639"/>
                  </a:lnTo>
                  <a:lnTo>
                    <a:pt x="461" y="662"/>
                  </a:lnTo>
                  <a:lnTo>
                    <a:pt x="489" y="703"/>
                  </a:lnTo>
                  <a:lnTo>
                    <a:pt x="518" y="707"/>
                  </a:lnTo>
                  <a:lnTo>
                    <a:pt x="494" y="643"/>
                  </a:lnTo>
                  <a:lnTo>
                    <a:pt x="508" y="617"/>
                  </a:lnTo>
                  <a:lnTo>
                    <a:pt x="525" y="627"/>
                  </a:lnTo>
                  <a:lnTo>
                    <a:pt x="529" y="660"/>
                  </a:lnTo>
                  <a:lnTo>
                    <a:pt x="529" y="660"/>
                  </a:lnTo>
                  <a:lnTo>
                    <a:pt x="529" y="660"/>
                  </a:lnTo>
                  <a:close/>
                  <a:moveTo>
                    <a:pt x="749" y="596"/>
                  </a:moveTo>
                  <a:lnTo>
                    <a:pt x="749" y="596"/>
                  </a:lnTo>
                  <a:lnTo>
                    <a:pt x="768" y="620"/>
                  </a:lnTo>
                  <a:lnTo>
                    <a:pt x="799" y="620"/>
                  </a:lnTo>
                  <a:lnTo>
                    <a:pt x="813" y="641"/>
                  </a:lnTo>
                  <a:lnTo>
                    <a:pt x="811" y="667"/>
                  </a:lnTo>
                  <a:lnTo>
                    <a:pt x="827" y="681"/>
                  </a:lnTo>
                  <a:lnTo>
                    <a:pt x="839" y="698"/>
                  </a:lnTo>
                  <a:lnTo>
                    <a:pt x="861" y="703"/>
                  </a:lnTo>
                  <a:lnTo>
                    <a:pt x="884" y="707"/>
                  </a:lnTo>
                  <a:lnTo>
                    <a:pt x="910" y="693"/>
                  </a:lnTo>
                  <a:lnTo>
                    <a:pt x="943" y="686"/>
                  </a:lnTo>
                  <a:lnTo>
                    <a:pt x="969" y="691"/>
                  </a:lnTo>
                  <a:lnTo>
                    <a:pt x="988" y="714"/>
                  </a:lnTo>
                  <a:lnTo>
                    <a:pt x="991" y="743"/>
                  </a:lnTo>
                  <a:lnTo>
                    <a:pt x="981" y="757"/>
                  </a:lnTo>
                  <a:lnTo>
                    <a:pt x="955" y="771"/>
                  </a:lnTo>
                  <a:lnTo>
                    <a:pt x="936" y="764"/>
                  </a:lnTo>
                  <a:lnTo>
                    <a:pt x="889" y="774"/>
                  </a:lnTo>
                  <a:lnTo>
                    <a:pt x="856" y="774"/>
                  </a:lnTo>
                  <a:lnTo>
                    <a:pt x="830" y="767"/>
                  </a:lnTo>
                  <a:lnTo>
                    <a:pt x="787" y="745"/>
                  </a:lnTo>
                  <a:lnTo>
                    <a:pt x="780" y="712"/>
                  </a:lnTo>
                  <a:lnTo>
                    <a:pt x="778" y="681"/>
                  </a:lnTo>
                  <a:lnTo>
                    <a:pt x="764" y="651"/>
                  </a:lnTo>
                  <a:lnTo>
                    <a:pt x="728" y="643"/>
                  </a:lnTo>
                  <a:lnTo>
                    <a:pt x="711" y="622"/>
                  </a:lnTo>
                  <a:lnTo>
                    <a:pt x="716" y="591"/>
                  </a:lnTo>
                  <a:lnTo>
                    <a:pt x="749" y="596"/>
                  </a:lnTo>
                  <a:lnTo>
                    <a:pt x="749" y="596"/>
                  </a:lnTo>
                  <a:lnTo>
                    <a:pt x="749" y="596"/>
                  </a:lnTo>
                  <a:close/>
                  <a:moveTo>
                    <a:pt x="402" y="556"/>
                  </a:moveTo>
                  <a:lnTo>
                    <a:pt x="402" y="556"/>
                  </a:lnTo>
                  <a:lnTo>
                    <a:pt x="399" y="613"/>
                  </a:lnTo>
                  <a:lnTo>
                    <a:pt x="387" y="636"/>
                  </a:lnTo>
                  <a:lnTo>
                    <a:pt x="371" y="639"/>
                  </a:lnTo>
                  <a:lnTo>
                    <a:pt x="340" y="670"/>
                  </a:lnTo>
                  <a:lnTo>
                    <a:pt x="316" y="679"/>
                  </a:lnTo>
                  <a:lnTo>
                    <a:pt x="293" y="665"/>
                  </a:lnTo>
                  <a:lnTo>
                    <a:pt x="293" y="665"/>
                  </a:lnTo>
                  <a:lnTo>
                    <a:pt x="321" y="613"/>
                  </a:lnTo>
                  <a:lnTo>
                    <a:pt x="354" y="565"/>
                  </a:lnTo>
                  <a:lnTo>
                    <a:pt x="380" y="568"/>
                  </a:lnTo>
                  <a:lnTo>
                    <a:pt x="402" y="556"/>
                  </a:lnTo>
                  <a:lnTo>
                    <a:pt x="402" y="556"/>
                  </a:lnTo>
                  <a:lnTo>
                    <a:pt x="402" y="556"/>
                  </a:lnTo>
                  <a:close/>
                  <a:moveTo>
                    <a:pt x="764" y="565"/>
                  </a:moveTo>
                  <a:lnTo>
                    <a:pt x="764" y="565"/>
                  </a:lnTo>
                  <a:lnTo>
                    <a:pt x="756" y="568"/>
                  </a:lnTo>
                  <a:lnTo>
                    <a:pt x="726" y="563"/>
                  </a:lnTo>
                  <a:lnTo>
                    <a:pt x="721" y="542"/>
                  </a:lnTo>
                  <a:lnTo>
                    <a:pt x="754" y="544"/>
                  </a:lnTo>
                  <a:lnTo>
                    <a:pt x="766" y="558"/>
                  </a:lnTo>
                  <a:lnTo>
                    <a:pt x="764" y="565"/>
                  </a:lnTo>
                  <a:lnTo>
                    <a:pt x="764" y="565"/>
                  </a:lnTo>
                  <a:lnTo>
                    <a:pt x="764" y="565"/>
                  </a:lnTo>
                  <a:close/>
                  <a:moveTo>
                    <a:pt x="499" y="554"/>
                  </a:moveTo>
                  <a:lnTo>
                    <a:pt x="499" y="554"/>
                  </a:lnTo>
                  <a:lnTo>
                    <a:pt x="470" y="575"/>
                  </a:lnTo>
                  <a:lnTo>
                    <a:pt x="444" y="549"/>
                  </a:lnTo>
                  <a:lnTo>
                    <a:pt x="458" y="525"/>
                  </a:lnTo>
                  <a:lnTo>
                    <a:pt x="482" y="518"/>
                  </a:lnTo>
                  <a:lnTo>
                    <a:pt x="503" y="530"/>
                  </a:lnTo>
                  <a:lnTo>
                    <a:pt x="499" y="554"/>
                  </a:lnTo>
                  <a:lnTo>
                    <a:pt x="499" y="554"/>
                  </a:lnTo>
                  <a:lnTo>
                    <a:pt x="499" y="554"/>
                  </a:lnTo>
                  <a:close/>
                  <a:moveTo>
                    <a:pt x="508" y="483"/>
                  </a:moveTo>
                  <a:lnTo>
                    <a:pt x="508" y="483"/>
                  </a:lnTo>
                  <a:lnTo>
                    <a:pt x="487" y="497"/>
                  </a:lnTo>
                  <a:lnTo>
                    <a:pt x="461" y="497"/>
                  </a:lnTo>
                  <a:lnTo>
                    <a:pt x="461" y="487"/>
                  </a:lnTo>
                  <a:lnTo>
                    <a:pt x="477" y="461"/>
                  </a:lnTo>
                  <a:lnTo>
                    <a:pt x="487" y="466"/>
                  </a:lnTo>
                  <a:lnTo>
                    <a:pt x="508" y="483"/>
                  </a:lnTo>
                  <a:lnTo>
                    <a:pt x="508" y="483"/>
                  </a:lnTo>
                  <a:lnTo>
                    <a:pt x="508" y="483"/>
                  </a:lnTo>
                  <a:close/>
                  <a:moveTo>
                    <a:pt x="730" y="525"/>
                  </a:moveTo>
                  <a:lnTo>
                    <a:pt x="730" y="525"/>
                  </a:lnTo>
                  <a:lnTo>
                    <a:pt x="707" y="542"/>
                  </a:lnTo>
                  <a:lnTo>
                    <a:pt x="693" y="523"/>
                  </a:lnTo>
                  <a:lnTo>
                    <a:pt x="688" y="492"/>
                  </a:lnTo>
                  <a:lnTo>
                    <a:pt x="685" y="459"/>
                  </a:lnTo>
                  <a:lnTo>
                    <a:pt x="707" y="464"/>
                  </a:lnTo>
                  <a:lnTo>
                    <a:pt x="716" y="468"/>
                  </a:lnTo>
                  <a:lnTo>
                    <a:pt x="735" y="497"/>
                  </a:lnTo>
                  <a:lnTo>
                    <a:pt x="730" y="525"/>
                  </a:lnTo>
                  <a:lnTo>
                    <a:pt x="730" y="525"/>
                  </a:lnTo>
                  <a:lnTo>
                    <a:pt x="730" y="525"/>
                  </a:lnTo>
                  <a:close/>
                  <a:moveTo>
                    <a:pt x="664" y="504"/>
                  </a:moveTo>
                  <a:lnTo>
                    <a:pt x="664" y="504"/>
                  </a:lnTo>
                  <a:lnTo>
                    <a:pt x="669" y="537"/>
                  </a:lnTo>
                  <a:lnTo>
                    <a:pt x="643" y="528"/>
                  </a:lnTo>
                  <a:lnTo>
                    <a:pt x="617" y="501"/>
                  </a:lnTo>
                  <a:lnTo>
                    <a:pt x="581" y="499"/>
                  </a:lnTo>
                  <a:lnTo>
                    <a:pt x="596" y="475"/>
                  </a:lnTo>
                  <a:lnTo>
                    <a:pt x="577" y="454"/>
                  </a:lnTo>
                  <a:lnTo>
                    <a:pt x="574" y="423"/>
                  </a:lnTo>
                  <a:lnTo>
                    <a:pt x="607" y="435"/>
                  </a:lnTo>
                  <a:lnTo>
                    <a:pt x="650" y="466"/>
                  </a:lnTo>
                  <a:lnTo>
                    <a:pt x="664" y="504"/>
                  </a:lnTo>
                  <a:lnTo>
                    <a:pt x="664" y="504"/>
                  </a:lnTo>
                  <a:lnTo>
                    <a:pt x="664" y="504"/>
                  </a:lnTo>
                  <a:close/>
                  <a:moveTo>
                    <a:pt x="875" y="393"/>
                  </a:moveTo>
                  <a:lnTo>
                    <a:pt x="875" y="393"/>
                  </a:lnTo>
                  <a:lnTo>
                    <a:pt x="894" y="421"/>
                  </a:lnTo>
                  <a:lnTo>
                    <a:pt x="872" y="445"/>
                  </a:lnTo>
                  <a:lnTo>
                    <a:pt x="842" y="506"/>
                  </a:lnTo>
                  <a:lnTo>
                    <a:pt x="813" y="513"/>
                  </a:lnTo>
                  <a:lnTo>
                    <a:pt x="778" y="501"/>
                  </a:lnTo>
                  <a:lnTo>
                    <a:pt x="761" y="471"/>
                  </a:lnTo>
                  <a:lnTo>
                    <a:pt x="761" y="440"/>
                  </a:lnTo>
                  <a:lnTo>
                    <a:pt x="775" y="416"/>
                  </a:lnTo>
                  <a:lnTo>
                    <a:pt x="745" y="416"/>
                  </a:lnTo>
                  <a:lnTo>
                    <a:pt x="728" y="388"/>
                  </a:lnTo>
                  <a:lnTo>
                    <a:pt x="716" y="345"/>
                  </a:lnTo>
                  <a:lnTo>
                    <a:pt x="728" y="303"/>
                  </a:lnTo>
                  <a:lnTo>
                    <a:pt x="740" y="272"/>
                  </a:lnTo>
                  <a:lnTo>
                    <a:pt x="756" y="265"/>
                  </a:lnTo>
                  <a:lnTo>
                    <a:pt x="749" y="241"/>
                  </a:lnTo>
                  <a:lnTo>
                    <a:pt x="787" y="236"/>
                  </a:lnTo>
                  <a:lnTo>
                    <a:pt x="806" y="291"/>
                  </a:lnTo>
                  <a:lnTo>
                    <a:pt x="834" y="312"/>
                  </a:lnTo>
                  <a:lnTo>
                    <a:pt x="861" y="331"/>
                  </a:lnTo>
                  <a:lnTo>
                    <a:pt x="875" y="393"/>
                  </a:lnTo>
                  <a:lnTo>
                    <a:pt x="875" y="393"/>
                  </a:lnTo>
                  <a:lnTo>
                    <a:pt x="875" y="393"/>
                  </a:lnTo>
                  <a:close/>
                  <a:moveTo>
                    <a:pt x="1175" y="16"/>
                  </a:moveTo>
                  <a:lnTo>
                    <a:pt x="1175" y="16"/>
                  </a:lnTo>
                  <a:lnTo>
                    <a:pt x="1218" y="26"/>
                  </a:lnTo>
                  <a:lnTo>
                    <a:pt x="1253" y="45"/>
                  </a:lnTo>
                  <a:lnTo>
                    <a:pt x="1282" y="78"/>
                  </a:lnTo>
                  <a:lnTo>
                    <a:pt x="1282" y="111"/>
                  </a:lnTo>
                  <a:lnTo>
                    <a:pt x="1241" y="163"/>
                  </a:lnTo>
                  <a:lnTo>
                    <a:pt x="1203" y="184"/>
                  </a:lnTo>
                  <a:lnTo>
                    <a:pt x="1187" y="210"/>
                  </a:lnTo>
                  <a:lnTo>
                    <a:pt x="1222" y="210"/>
                  </a:lnTo>
                  <a:lnTo>
                    <a:pt x="1185" y="274"/>
                  </a:lnTo>
                  <a:lnTo>
                    <a:pt x="1159" y="300"/>
                  </a:lnTo>
                  <a:lnTo>
                    <a:pt x="1130" y="378"/>
                  </a:lnTo>
                  <a:lnTo>
                    <a:pt x="1097" y="393"/>
                  </a:lnTo>
                  <a:lnTo>
                    <a:pt x="1088" y="412"/>
                  </a:lnTo>
                  <a:lnTo>
                    <a:pt x="1038" y="421"/>
                  </a:lnTo>
                  <a:lnTo>
                    <a:pt x="1059" y="433"/>
                  </a:lnTo>
                  <a:lnTo>
                    <a:pt x="1050" y="447"/>
                  </a:lnTo>
                  <a:lnTo>
                    <a:pt x="1062" y="487"/>
                  </a:lnTo>
                  <a:lnTo>
                    <a:pt x="1047" y="516"/>
                  </a:lnTo>
                  <a:lnTo>
                    <a:pt x="1021" y="537"/>
                  </a:lnTo>
                  <a:lnTo>
                    <a:pt x="1014" y="568"/>
                  </a:lnTo>
                  <a:lnTo>
                    <a:pt x="991" y="589"/>
                  </a:lnTo>
                  <a:lnTo>
                    <a:pt x="993" y="606"/>
                  </a:lnTo>
                  <a:lnTo>
                    <a:pt x="1021" y="603"/>
                  </a:lnTo>
                  <a:lnTo>
                    <a:pt x="1021" y="620"/>
                  </a:lnTo>
                  <a:lnTo>
                    <a:pt x="979" y="660"/>
                  </a:lnTo>
                  <a:lnTo>
                    <a:pt x="936" y="641"/>
                  </a:lnTo>
                  <a:lnTo>
                    <a:pt x="889" y="653"/>
                  </a:lnTo>
                  <a:lnTo>
                    <a:pt x="865" y="643"/>
                  </a:lnTo>
                  <a:lnTo>
                    <a:pt x="834" y="641"/>
                  </a:lnTo>
                  <a:lnTo>
                    <a:pt x="832" y="608"/>
                  </a:lnTo>
                  <a:lnTo>
                    <a:pt x="863" y="591"/>
                  </a:lnTo>
                  <a:lnTo>
                    <a:pt x="853" y="537"/>
                  </a:lnTo>
                  <a:lnTo>
                    <a:pt x="863" y="532"/>
                  </a:lnTo>
                  <a:lnTo>
                    <a:pt x="908" y="565"/>
                  </a:lnTo>
                  <a:lnTo>
                    <a:pt x="884" y="516"/>
                  </a:lnTo>
                  <a:lnTo>
                    <a:pt x="858" y="501"/>
                  </a:lnTo>
                  <a:lnTo>
                    <a:pt x="872" y="468"/>
                  </a:lnTo>
                  <a:lnTo>
                    <a:pt x="901" y="449"/>
                  </a:lnTo>
                  <a:lnTo>
                    <a:pt x="905" y="419"/>
                  </a:lnTo>
                  <a:lnTo>
                    <a:pt x="882" y="385"/>
                  </a:lnTo>
                  <a:lnTo>
                    <a:pt x="875" y="336"/>
                  </a:lnTo>
                  <a:lnTo>
                    <a:pt x="920" y="341"/>
                  </a:lnTo>
                  <a:lnTo>
                    <a:pt x="934" y="350"/>
                  </a:lnTo>
                  <a:lnTo>
                    <a:pt x="957" y="317"/>
                  </a:lnTo>
                  <a:lnTo>
                    <a:pt x="922" y="305"/>
                  </a:lnTo>
                  <a:lnTo>
                    <a:pt x="865" y="312"/>
                  </a:lnTo>
                  <a:lnTo>
                    <a:pt x="837" y="279"/>
                  </a:lnTo>
                  <a:lnTo>
                    <a:pt x="823" y="236"/>
                  </a:lnTo>
                  <a:lnTo>
                    <a:pt x="804" y="203"/>
                  </a:lnTo>
                  <a:lnTo>
                    <a:pt x="799" y="165"/>
                  </a:lnTo>
                  <a:lnTo>
                    <a:pt x="825" y="144"/>
                  </a:lnTo>
                  <a:lnTo>
                    <a:pt x="844" y="139"/>
                  </a:lnTo>
                  <a:lnTo>
                    <a:pt x="875" y="120"/>
                  </a:lnTo>
                  <a:lnTo>
                    <a:pt x="898" y="75"/>
                  </a:lnTo>
                  <a:lnTo>
                    <a:pt x="920" y="83"/>
                  </a:lnTo>
                  <a:lnTo>
                    <a:pt x="936" y="116"/>
                  </a:lnTo>
                  <a:lnTo>
                    <a:pt x="948" y="49"/>
                  </a:lnTo>
                  <a:lnTo>
                    <a:pt x="969" y="28"/>
                  </a:lnTo>
                  <a:lnTo>
                    <a:pt x="1000" y="14"/>
                  </a:lnTo>
                  <a:lnTo>
                    <a:pt x="1047" y="7"/>
                  </a:lnTo>
                  <a:lnTo>
                    <a:pt x="1057" y="23"/>
                  </a:lnTo>
                  <a:lnTo>
                    <a:pt x="1104" y="0"/>
                  </a:lnTo>
                  <a:lnTo>
                    <a:pt x="1140" y="9"/>
                  </a:lnTo>
                  <a:lnTo>
                    <a:pt x="1175" y="16"/>
                  </a:lnTo>
                  <a:lnTo>
                    <a:pt x="1175" y="16"/>
                  </a:lnTo>
                  <a:lnTo>
                    <a:pt x="1175"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6" name="Freeform 56"/>
            <p:cNvSpPr>
              <a:spLocks noEditPoints="1"/>
            </p:cNvSpPr>
            <p:nvPr/>
          </p:nvSpPr>
          <p:spPr bwMode="auto">
            <a:xfrm>
              <a:off x="2312812" y="4407637"/>
              <a:ext cx="238609" cy="1351549"/>
            </a:xfrm>
            <a:custGeom>
              <a:avLst/>
              <a:gdLst>
                <a:gd name="T0" fmla="*/ 114 w 140"/>
                <a:gd name="T1" fmla="*/ 710 h 793"/>
                <a:gd name="T2" fmla="*/ 130 w 140"/>
                <a:gd name="T3" fmla="*/ 772 h 793"/>
                <a:gd name="T4" fmla="*/ 135 w 140"/>
                <a:gd name="T5" fmla="*/ 784 h 793"/>
                <a:gd name="T6" fmla="*/ 114 w 140"/>
                <a:gd name="T7" fmla="*/ 791 h 793"/>
                <a:gd name="T8" fmla="*/ 90 w 140"/>
                <a:gd name="T9" fmla="*/ 781 h 793"/>
                <a:gd name="T10" fmla="*/ 55 w 140"/>
                <a:gd name="T11" fmla="*/ 762 h 793"/>
                <a:gd name="T12" fmla="*/ 14 w 140"/>
                <a:gd name="T13" fmla="*/ 717 h 793"/>
                <a:gd name="T14" fmla="*/ 52 w 140"/>
                <a:gd name="T15" fmla="*/ 741 h 793"/>
                <a:gd name="T16" fmla="*/ 81 w 140"/>
                <a:gd name="T17" fmla="*/ 739 h 793"/>
                <a:gd name="T18" fmla="*/ 102 w 140"/>
                <a:gd name="T19" fmla="*/ 708 h 793"/>
                <a:gd name="T20" fmla="*/ 118 w 140"/>
                <a:gd name="T21" fmla="*/ 66 h 793"/>
                <a:gd name="T22" fmla="*/ 126 w 140"/>
                <a:gd name="T23" fmla="*/ 90 h 793"/>
                <a:gd name="T24" fmla="*/ 140 w 140"/>
                <a:gd name="T25" fmla="*/ 92 h 793"/>
                <a:gd name="T26" fmla="*/ 116 w 140"/>
                <a:gd name="T27" fmla="*/ 118 h 793"/>
                <a:gd name="T28" fmla="*/ 114 w 140"/>
                <a:gd name="T29" fmla="*/ 154 h 793"/>
                <a:gd name="T30" fmla="*/ 107 w 140"/>
                <a:gd name="T31" fmla="*/ 173 h 793"/>
                <a:gd name="T32" fmla="*/ 90 w 140"/>
                <a:gd name="T33" fmla="*/ 206 h 793"/>
                <a:gd name="T34" fmla="*/ 83 w 140"/>
                <a:gd name="T35" fmla="*/ 244 h 793"/>
                <a:gd name="T36" fmla="*/ 92 w 140"/>
                <a:gd name="T37" fmla="*/ 282 h 793"/>
                <a:gd name="T38" fmla="*/ 85 w 140"/>
                <a:gd name="T39" fmla="*/ 317 h 793"/>
                <a:gd name="T40" fmla="*/ 71 w 140"/>
                <a:gd name="T41" fmla="*/ 346 h 793"/>
                <a:gd name="T42" fmla="*/ 78 w 140"/>
                <a:gd name="T43" fmla="*/ 386 h 793"/>
                <a:gd name="T44" fmla="*/ 64 w 140"/>
                <a:gd name="T45" fmla="*/ 410 h 793"/>
                <a:gd name="T46" fmla="*/ 62 w 140"/>
                <a:gd name="T47" fmla="*/ 459 h 793"/>
                <a:gd name="T48" fmla="*/ 59 w 140"/>
                <a:gd name="T49" fmla="*/ 488 h 793"/>
                <a:gd name="T50" fmla="*/ 62 w 140"/>
                <a:gd name="T51" fmla="*/ 507 h 793"/>
                <a:gd name="T52" fmla="*/ 71 w 140"/>
                <a:gd name="T53" fmla="*/ 518 h 793"/>
                <a:gd name="T54" fmla="*/ 64 w 140"/>
                <a:gd name="T55" fmla="*/ 537 h 793"/>
                <a:gd name="T56" fmla="*/ 52 w 140"/>
                <a:gd name="T57" fmla="*/ 587 h 793"/>
                <a:gd name="T58" fmla="*/ 48 w 140"/>
                <a:gd name="T59" fmla="*/ 616 h 793"/>
                <a:gd name="T60" fmla="*/ 38 w 140"/>
                <a:gd name="T61" fmla="*/ 653 h 793"/>
                <a:gd name="T62" fmla="*/ 52 w 140"/>
                <a:gd name="T63" fmla="*/ 660 h 793"/>
                <a:gd name="T64" fmla="*/ 59 w 140"/>
                <a:gd name="T65" fmla="*/ 696 h 793"/>
                <a:gd name="T66" fmla="*/ 114 w 140"/>
                <a:gd name="T67" fmla="*/ 701 h 793"/>
                <a:gd name="T68" fmla="*/ 90 w 140"/>
                <a:gd name="T69" fmla="*/ 708 h 793"/>
                <a:gd name="T70" fmla="*/ 74 w 140"/>
                <a:gd name="T71" fmla="*/ 743 h 793"/>
                <a:gd name="T72" fmla="*/ 50 w 140"/>
                <a:gd name="T73" fmla="*/ 736 h 793"/>
                <a:gd name="T74" fmla="*/ 31 w 140"/>
                <a:gd name="T75" fmla="*/ 717 h 793"/>
                <a:gd name="T76" fmla="*/ 5 w 140"/>
                <a:gd name="T77" fmla="*/ 684 h 793"/>
                <a:gd name="T78" fmla="*/ 3 w 140"/>
                <a:gd name="T79" fmla="*/ 653 h 793"/>
                <a:gd name="T80" fmla="*/ 7 w 140"/>
                <a:gd name="T81" fmla="*/ 587 h 793"/>
                <a:gd name="T82" fmla="*/ 0 w 140"/>
                <a:gd name="T83" fmla="*/ 561 h 793"/>
                <a:gd name="T84" fmla="*/ 19 w 140"/>
                <a:gd name="T85" fmla="*/ 504 h 793"/>
                <a:gd name="T86" fmla="*/ 48 w 140"/>
                <a:gd name="T87" fmla="*/ 466 h 793"/>
                <a:gd name="T88" fmla="*/ 31 w 140"/>
                <a:gd name="T89" fmla="*/ 488 h 793"/>
                <a:gd name="T90" fmla="*/ 26 w 140"/>
                <a:gd name="T91" fmla="*/ 452 h 793"/>
                <a:gd name="T92" fmla="*/ 38 w 140"/>
                <a:gd name="T93" fmla="*/ 400 h 793"/>
                <a:gd name="T94" fmla="*/ 33 w 140"/>
                <a:gd name="T95" fmla="*/ 358 h 793"/>
                <a:gd name="T96" fmla="*/ 50 w 140"/>
                <a:gd name="T97" fmla="*/ 324 h 793"/>
                <a:gd name="T98" fmla="*/ 66 w 140"/>
                <a:gd name="T99" fmla="*/ 263 h 793"/>
                <a:gd name="T100" fmla="*/ 69 w 140"/>
                <a:gd name="T101" fmla="*/ 220 h 793"/>
                <a:gd name="T102" fmla="*/ 76 w 140"/>
                <a:gd name="T103" fmla="*/ 175 h 793"/>
                <a:gd name="T104" fmla="*/ 85 w 140"/>
                <a:gd name="T105" fmla="*/ 104 h 793"/>
                <a:gd name="T106" fmla="*/ 88 w 140"/>
                <a:gd name="T107" fmla="*/ 36 h 793"/>
                <a:gd name="T108" fmla="*/ 92 w 140"/>
                <a:gd name="T109" fmla="*/ 10 h 793"/>
                <a:gd name="T110" fmla="*/ 104 w 140"/>
                <a:gd name="T111" fmla="*/ 10 h 793"/>
                <a:gd name="T112" fmla="*/ 116 w 140"/>
                <a:gd name="T113" fmla="*/ 31 h 793"/>
                <a:gd name="T114" fmla="*/ 118 w 140"/>
                <a:gd name="T115" fmla="*/ 66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793">
                  <a:moveTo>
                    <a:pt x="114" y="710"/>
                  </a:moveTo>
                  <a:lnTo>
                    <a:pt x="114" y="710"/>
                  </a:lnTo>
                  <a:lnTo>
                    <a:pt x="114" y="772"/>
                  </a:lnTo>
                  <a:lnTo>
                    <a:pt x="130" y="772"/>
                  </a:lnTo>
                  <a:lnTo>
                    <a:pt x="140" y="772"/>
                  </a:lnTo>
                  <a:lnTo>
                    <a:pt x="135" y="784"/>
                  </a:lnTo>
                  <a:lnTo>
                    <a:pt x="121" y="793"/>
                  </a:lnTo>
                  <a:lnTo>
                    <a:pt x="114" y="791"/>
                  </a:lnTo>
                  <a:lnTo>
                    <a:pt x="104" y="788"/>
                  </a:lnTo>
                  <a:lnTo>
                    <a:pt x="90" y="781"/>
                  </a:lnTo>
                  <a:lnTo>
                    <a:pt x="74" y="776"/>
                  </a:lnTo>
                  <a:lnTo>
                    <a:pt x="55" y="762"/>
                  </a:lnTo>
                  <a:lnTo>
                    <a:pt x="38" y="746"/>
                  </a:lnTo>
                  <a:lnTo>
                    <a:pt x="14" y="717"/>
                  </a:lnTo>
                  <a:lnTo>
                    <a:pt x="29" y="722"/>
                  </a:lnTo>
                  <a:lnTo>
                    <a:pt x="52" y="741"/>
                  </a:lnTo>
                  <a:lnTo>
                    <a:pt x="71" y="750"/>
                  </a:lnTo>
                  <a:lnTo>
                    <a:pt x="81" y="739"/>
                  </a:lnTo>
                  <a:lnTo>
                    <a:pt x="88" y="720"/>
                  </a:lnTo>
                  <a:lnTo>
                    <a:pt x="102" y="708"/>
                  </a:lnTo>
                  <a:lnTo>
                    <a:pt x="114" y="710"/>
                  </a:lnTo>
                  <a:close/>
                  <a:moveTo>
                    <a:pt x="118" y="66"/>
                  </a:moveTo>
                  <a:lnTo>
                    <a:pt x="118" y="66"/>
                  </a:lnTo>
                  <a:lnTo>
                    <a:pt x="126" y="90"/>
                  </a:lnTo>
                  <a:lnTo>
                    <a:pt x="137" y="88"/>
                  </a:lnTo>
                  <a:lnTo>
                    <a:pt x="140" y="92"/>
                  </a:lnTo>
                  <a:lnTo>
                    <a:pt x="135" y="111"/>
                  </a:lnTo>
                  <a:lnTo>
                    <a:pt x="116" y="118"/>
                  </a:lnTo>
                  <a:lnTo>
                    <a:pt x="116" y="149"/>
                  </a:lnTo>
                  <a:lnTo>
                    <a:pt x="114" y="154"/>
                  </a:lnTo>
                  <a:lnTo>
                    <a:pt x="118" y="161"/>
                  </a:lnTo>
                  <a:lnTo>
                    <a:pt x="107" y="173"/>
                  </a:lnTo>
                  <a:lnTo>
                    <a:pt x="95" y="189"/>
                  </a:lnTo>
                  <a:lnTo>
                    <a:pt x="90" y="206"/>
                  </a:lnTo>
                  <a:lnTo>
                    <a:pt x="92" y="225"/>
                  </a:lnTo>
                  <a:lnTo>
                    <a:pt x="83" y="244"/>
                  </a:lnTo>
                  <a:lnTo>
                    <a:pt x="90" y="277"/>
                  </a:lnTo>
                  <a:lnTo>
                    <a:pt x="92" y="282"/>
                  </a:lnTo>
                  <a:lnTo>
                    <a:pt x="92" y="298"/>
                  </a:lnTo>
                  <a:lnTo>
                    <a:pt x="85" y="317"/>
                  </a:lnTo>
                  <a:lnTo>
                    <a:pt x="85" y="334"/>
                  </a:lnTo>
                  <a:lnTo>
                    <a:pt x="71" y="346"/>
                  </a:lnTo>
                  <a:lnTo>
                    <a:pt x="71" y="365"/>
                  </a:lnTo>
                  <a:lnTo>
                    <a:pt x="78" y="386"/>
                  </a:lnTo>
                  <a:lnTo>
                    <a:pt x="66" y="393"/>
                  </a:lnTo>
                  <a:lnTo>
                    <a:pt x="64" y="410"/>
                  </a:lnTo>
                  <a:lnTo>
                    <a:pt x="59" y="433"/>
                  </a:lnTo>
                  <a:lnTo>
                    <a:pt x="62" y="459"/>
                  </a:lnTo>
                  <a:lnTo>
                    <a:pt x="57" y="464"/>
                  </a:lnTo>
                  <a:lnTo>
                    <a:pt x="59" y="488"/>
                  </a:lnTo>
                  <a:lnTo>
                    <a:pt x="66" y="497"/>
                  </a:lnTo>
                  <a:lnTo>
                    <a:pt x="62" y="507"/>
                  </a:lnTo>
                  <a:lnTo>
                    <a:pt x="69" y="511"/>
                  </a:lnTo>
                  <a:lnTo>
                    <a:pt x="71" y="518"/>
                  </a:lnTo>
                  <a:lnTo>
                    <a:pt x="64" y="523"/>
                  </a:lnTo>
                  <a:lnTo>
                    <a:pt x="64" y="537"/>
                  </a:lnTo>
                  <a:lnTo>
                    <a:pt x="59" y="568"/>
                  </a:lnTo>
                  <a:lnTo>
                    <a:pt x="52" y="587"/>
                  </a:lnTo>
                  <a:lnTo>
                    <a:pt x="52" y="599"/>
                  </a:lnTo>
                  <a:lnTo>
                    <a:pt x="48" y="616"/>
                  </a:lnTo>
                  <a:lnTo>
                    <a:pt x="36" y="627"/>
                  </a:lnTo>
                  <a:lnTo>
                    <a:pt x="38" y="653"/>
                  </a:lnTo>
                  <a:lnTo>
                    <a:pt x="43" y="663"/>
                  </a:lnTo>
                  <a:lnTo>
                    <a:pt x="52" y="660"/>
                  </a:lnTo>
                  <a:lnTo>
                    <a:pt x="52" y="679"/>
                  </a:lnTo>
                  <a:lnTo>
                    <a:pt x="59" y="696"/>
                  </a:lnTo>
                  <a:lnTo>
                    <a:pt x="100" y="698"/>
                  </a:lnTo>
                  <a:lnTo>
                    <a:pt x="114" y="701"/>
                  </a:lnTo>
                  <a:lnTo>
                    <a:pt x="100" y="701"/>
                  </a:lnTo>
                  <a:lnTo>
                    <a:pt x="90" y="708"/>
                  </a:lnTo>
                  <a:lnTo>
                    <a:pt x="76" y="717"/>
                  </a:lnTo>
                  <a:lnTo>
                    <a:pt x="74" y="743"/>
                  </a:lnTo>
                  <a:lnTo>
                    <a:pt x="66" y="743"/>
                  </a:lnTo>
                  <a:lnTo>
                    <a:pt x="50" y="736"/>
                  </a:lnTo>
                  <a:lnTo>
                    <a:pt x="31" y="717"/>
                  </a:lnTo>
                  <a:lnTo>
                    <a:pt x="31" y="717"/>
                  </a:lnTo>
                  <a:lnTo>
                    <a:pt x="12" y="701"/>
                  </a:lnTo>
                  <a:lnTo>
                    <a:pt x="5" y="684"/>
                  </a:lnTo>
                  <a:lnTo>
                    <a:pt x="10" y="670"/>
                  </a:lnTo>
                  <a:lnTo>
                    <a:pt x="3" y="653"/>
                  </a:lnTo>
                  <a:lnTo>
                    <a:pt x="0" y="611"/>
                  </a:lnTo>
                  <a:lnTo>
                    <a:pt x="7" y="587"/>
                  </a:lnTo>
                  <a:lnTo>
                    <a:pt x="24" y="568"/>
                  </a:lnTo>
                  <a:lnTo>
                    <a:pt x="0" y="561"/>
                  </a:lnTo>
                  <a:lnTo>
                    <a:pt x="14" y="542"/>
                  </a:lnTo>
                  <a:lnTo>
                    <a:pt x="19" y="504"/>
                  </a:lnTo>
                  <a:lnTo>
                    <a:pt x="38" y="511"/>
                  </a:lnTo>
                  <a:lnTo>
                    <a:pt x="48" y="466"/>
                  </a:lnTo>
                  <a:lnTo>
                    <a:pt x="36" y="459"/>
                  </a:lnTo>
                  <a:lnTo>
                    <a:pt x="31" y="488"/>
                  </a:lnTo>
                  <a:lnTo>
                    <a:pt x="21" y="485"/>
                  </a:lnTo>
                  <a:lnTo>
                    <a:pt x="26" y="452"/>
                  </a:lnTo>
                  <a:lnTo>
                    <a:pt x="31" y="414"/>
                  </a:lnTo>
                  <a:lnTo>
                    <a:pt x="38" y="400"/>
                  </a:lnTo>
                  <a:lnTo>
                    <a:pt x="33" y="379"/>
                  </a:lnTo>
                  <a:lnTo>
                    <a:pt x="33" y="358"/>
                  </a:lnTo>
                  <a:lnTo>
                    <a:pt x="38" y="355"/>
                  </a:lnTo>
                  <a:lnTo>
                    <a:pt x="50" y="324"/>
                  </a:lnTo>
                  <a:lnTo>
                    <a:pt x="59" y="294"/>
                  </a:lnTo>
                  <a:lnTo>
                    <a:pt x="66" y="263"/>
                  </a:lnTo>
                  <a:lnTo>
                    <a:pt x="64" y="237"/>
                  </a:lnTo>
                  <a:lnTo>
                    <a:pt x="69" y="220"/>
                  </a:lnTo>
                  <a:lnTo>
                    <a:pt x="66" y="197"/>
                  </a:lnTo>
                  <a:lnTo>
                    <a:pt x="76" y="175"/>
                  </a:lnTo>
                  <a:lnTo>
                    <a:pt x="78" y="140"/>
                  </a:lnTo>
                  <a:lnTo>
                    <a:pt x="85" y="104"/>
                  </a:lnTo>
                  <a:lnTo>
                    <a:pt x="90" y="64"/>
                  </a:lnTo>
                  <a:lnTo>
                    <a:pt x="88" y="36"/>
                  </a:lnTo>
                  <a:lnTo>
                    <a:pt x="85" y="12"/>
                  </a:lnTo>
                  <a:lnTo>
                    <a:pt x="92" y="10"/>
                  </a:lnTo>
                  <a:lnTo>
                    <a:pt x="97" y="0"/>
                  </a:lnTo>
                  <a:lnTo>
                    <a:pt x="104" y="10"/>
                  </a:lnTo>
                  <a:lnTo>
                    <a:pt x="107" y="24"/>
                  </a:lnTo>
                  <a:lnTo>
                    <a:pt x="116" y="31"/>
                  </a:lnTo>
                  <a:lnTo>
                    <a:pt x="111" y="47"/>
                  </a:lnTo>
                  <a:lnTo>
                    <a:pt x="118" y="6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0" name="Freeform 60"/>
            <p:cNvSpPr>
              <a:spLocks/>
            </p:cNvSpPr>
            <p:nvPr/>
          </p:nvSpPr>
          <p:spPr bwMode="auto">
            <a:xfrm>
              <a:off x="4161177" y="3631307"/>
              <a:ext cx="165323" cy="170435"/>
            </a:xfrm>
            <a:custGeom>
              <a:avLst/>
              <a:gdLst>
                <a:gd name="T0" fmla="*/ 38 w 97"/>
                <a:gd name="T1" fmla="*/ 0 h 100"/>
                <a:gd name="T2" fmla="*/ 38 w 97"/>
                <a:gd name="T3" fmla="*/ 0 h 100"/>
                <a:gd name="T4" fmla="*/ 40 w 97"/>
                <a:gd name="T5" fmla="*/ 7 h 100"/>
                <a:gd name="T6" fmla="*/ 42 w 97"/>
                <a:gd name="T7" fmla="*/ 5 h 100"/>
                <a:gd name="T8" fmla="*/ 50 w 97"/>
                <a:gd name="T9" fmla="*/ 3 h 100"/>
                <a:gd name="T10" fmla="*/ 59 w 97"/>
                <a:gd name="T11" fmla="*/ 5 h 100"/>
                <a:gd name="T12" fmla="*/ 61 w 97"/>
                <a:gd name="T13" fmla="*/ 10 h 100"/>
                <a:gd name="T14" fmla="*/ 68 w 97"/>
                <a:gd name="T15" fmla="*/ 14 h 100"/>
                <a:gd name="T16" fmla="*/ 76 w 97"/>
                <a:gd name="T17" fmla="*/ 10 h 100"/>
                <a:gd name="T18" fmla="*/ 80 w 97"/>
                <a:gd name="T19" fmla="*/ 10 h 100"/>
                <a:gd name="T20" fmla="*/ 92 w 97"/>
                <a:gd name="T21" fmla="*/ 14 h 100"/>
                <a:gd name="T22" fmla="*/ 97 w 97"/>
                <a:gd name="T23" fmla="*/ 38 h 100"/>
                <a:gd name="T24" fmla="*/ 90 w 97"/>
                <a:gd name="T25" fmla="*/ 50 h 100"/>
                <a:gd name="T26" fmla="*/ 85 w 97"/>
                <a:gd name="T27" fmla="*/ 69 h 100"/>
                <a:gd name="T28" fmla="*/ 92 w 97"/>
                <a:gd name="T29" fmla="*/ 83 h 100"/>
                <a:gd name="T30" fmla="*/ 92 w 97"/>
                <a:gd name="T31" fmla="*/ 88 h 100"/>
                <a:gd name="T32" fmla="*/ 85 w 97"/>
                <a:gd name="T33" fmla="*/ 88 h 100"/>
                <a:gd name="T34" fmla="*/ 73 w 97"/>
                <a:gd name="T35" fmla="*/ 85 h 100"/>
                <a:gd name="T36" fmla="*/ 64 w 97"/>
                <a:gd name="T37" fmla="*/ 85 h 100"/>
                <a:gd name="T38" fmla="*/ 42 w 97"/>
                <a:gd name="T39" fmla="*/ 88 h 100"/>
                <a:gd name="T40" fmla="*/ 33 w 97"/>
                <a:gd name="T41" fmla="*/ 95 h 100"/>
                <a:gd name="T42" fmla="*/ 16 w 97"/>
                <a:gd name="T43" fmla="*/ 100 h 100"/>
                <a:gd name="T44" fmla="*/ 14 w 97"/>
                <a:gd name="T45" fmla="*/ 97 h 100"/>
                <a:gd name="T46" fmla="*/ 14 w 97"/>
                <a:gd name="T47" fmla="*/ 85 h 100"/>
                <a:gd name="T48" fmla="*/ 16 w 97"/>
                <a:gd name="T49" fmla="*/ 83 h 100"/>
                <a:gd name="T50" fmla="*/ 16 w 97"/>
                <a:gd name="T51" fmla="*/ 78 h 100"/>
                <a:gd name="T52" fmla="*/ 7 w 97"/>
                <a:gd name="T53" fmla="*/ 71 h 100"/>
                <a:gd name="T54" fmla="*/ 2 w 97"/>
                <a:gd name="T55" fmla="*/ 69 h 100"/>
                <a:gd name="T56" fmla="*/ 0 w 97"/>
                <a:gd name="T57" fmla="*/ 64 h 100"/>
                <a:gd name="T58" fmla="*/ 2 w 97"/>
                <a:gd name="T59" fmla="*/ 57 h 100"/>
                <a:gd name="T60" fmla="*/ 0 w 97"/>
                <a:gd name="T61" fmla="*/ 50 h 100"/>
                <a:gd name="T62" fmla="*/ 2 w 97"/>
                <a:gd name="T63" fmla="*/ 45 h 100"/>
                <a:gd name="T64" fmla="*/ 5 w 97"/>
                <a:gd name="T65" fmla="*/ 45 h 100"/>
                <a:gd name="T66" fmla="*/ 5 w 97"/>
                <a:gd name="T67" fmla="*/ 38 h 100"/>
                <a:gd name="T68" fmla="*/ 5 w 97"/>
                <a:gd name="T69" fmla="*/ 36 h 100"/>
                <a:gd name="T70" fmla="*/ 5 w 97"/>
                <a:gd name="T71" fmla="*/ 33 h 100"/>
                <a:gd name="T72" fmla="*/ 12 w 97"/>
                <a:gd name="T73" fmla="*/ 31 h 100"/>
                <a:gd name="T74" fmla="*/ 7 w 97"/>
                <a:gd name="T75" fmla="*/ 19 h 100"/>
                <a:gd name="T76" fmla="*/ 2 w 97"/>
                <a:gd name="T77" fmla="*/ 12 h 100"/>
                <a:gd name="T78" fmla="*/ 5 w 97"/>
                <a:gd name="T79" fmla="*/ 5 h 100"/>
                <a:gd name="T80" fmla="*/ 7 w 97"/>
                <a:gd name="T81" fmla="*/ 5 h 100"/>
                <a:gd name="T82" fmla="*/ 9 w 97"/>
                <a:gd name="T83" fmla="*/ 3 h 100"/>
                <a:gd name="T84" fmla="*/ 14 w 97"/>
                <a:gd name="T85" fmla="*/ 5 h 100"/>
                <a:gd name="T86" fmla="*/ 26 w 97"/>
                <a:gd name="T87" fmla="*/ 5 h 100"/>
                <a:gd name="T88" fmla="*/ 31 w 97"/>
                <a:gd name="T89" fmla="*/ 0 h 100"/>
                <a:gd name="T90" fmla="*/ 33 w 97"/>
                <a:gd name="T91" fmla="*/ 3 h 100"/>
                <a:gd name="T92" fmla="*/ 38 w 97"/>
                <a:gd name="T9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100">
                  <a:moveTo>
                    <a:pt x="38" y="0"/>
                  </a:moveTo>
                  <a:lnTo>
                    <a:pt x="38" y="0"/>
                  </a:lnTo>
                  <a:lnTo>
                    <a:pt x="40" y="7"/>
                  </a:lnTo>
                  <a:lnTo>
                    <a:pt x="42" y="5"/>
                  </a:lnTo>
                  <a:lnTo>
                    <a:pt x="50" y="3"/>
                  </a:lnTo>
                  <a:lnTo>
                    <a:pt x="59" y="5"/>
                  </a:lnTo>
                  <a:lnTo>
                    <a:pt x="61" y="10"/>
                  </a:lnTo>
                  <a:lnTo>
                    <a:pt x="68" y="14"/>
                  </a:lnTo>
                  <a:lnTo>
                    <a:pt x="76" y="10"/>
                  </a:lnTo>
                  <a:lnTo>
                    <a:pt x="80" y="10"/>
                  </a:lnTo>
                  <a:lnTo>
                    <a:pt x="92" y="14"/>
                  </a:lnTo>
                  <a:lnTo>
                    <a:pt x="97" y="38"/>
                  </a:lnTo>
                  <a:lnTo>
                    <a:pt x="90" y="50"/>
                  </a:lnTo>
                  <a:lnTo>
                    <a:pt x="85" y="69"/>
                  </a:lnTo>
                  <a:lnTo>
                    <a:pt x="92" y="83"/>
                  </a:lnTo>
                  <a:lnTo>
                    <a:pt x="92" y="88"/>
                  </a:lnTo>
                  <a:lnTo>
                    <a:pt x="85" y="88"/>
                  </a:lnTo>
                  <a:lnTo>
                    <a:pt x="73" y="85"/>
                  </a:lnTo>
                  <a:lnTo>
                    <a:pt x="64" y="85"/>
                  </a:lnTo>
                  <a:lnTo>
                    <a:pt x="42" y="88"/>
                  </a:lnTo>
                  <a:lnTo>
                    <a:pt x="33" y="95"/>
                  </a:lnTo>
                  <a:lnTo>
                    <a:pt x="16" y="100"/>
                  </a:lnTo>
                  <a:lnTo>
                    <a:pt x="14" y="97"/>
                  </a:lnTo>
                  <a:lnTo>
                    <a:pt x="14" y="85"/>
                  </a:lnTo>
                  <a:lnTo>
                    <a:pt x="16" y="83"/>
                  </a:lnTo>
                  <a:lnTo>
                    <a:pt x="16" y="78"/>
                  </a:lnTo>
                  <a:lnTo>
                    <a:pt x="7" y="71"/>
                  </a:lnTo>
                  <a:lnTo>
                    <a:pt x="2" y="69"/>
                  </a:lnTo>
                  <a:lnTo>
                    <a:pt x="0" y="64"/>
                  </a:lnTo>
                  <a:lnTo>
                    <a:pt x="2" y="57"/>
                  </a:lnTo>
                  <a:lnTo>
                    <a:pt x="0" y="50"/>
                  </a:lnTo>
                  <a:lnTo>
                    <a:pt x="2" y="45"/>
                  </a:lnTo>
                  <a:lnTo>
                    <a:pt x="5" y="45"/>
                  </a:lnTo>
                  <a:lnTo>
                    <a:pt x="5" y="38"/>
                  </a:lnTo>
                  <a:lnTo>
                    <a:pt x="5" y="36"/>
                  </a:lnTo>
                  <a:lnTo>
                    <a:pt x="5" y="33"/>
                  </a:lnTo>
                  <a:lnTo>
                    <a:pt x="12" y="31"/>
                  </a:lnTo>
                  <a:lnTo>
                    <a:pt x="7" y="19"/>
                  </a:lnTo>
                  <a:lnTo>
                    <a:pt x="2" y="12"/>
                  </a:lnTo>
                  <a:lnTo>
                    <a:pt x="5" y="5"/>
                  </a:lnTo>
                  <a:lnTo>
                    <a:pt x="7" y="5"/>
                  </a:lnTo>
                  <a:lnTo>
                    <a:pt x="9" y="3"/>
                  </a:lnTo>
                  <a:lnTo>
                    <a:pt x="14" y="5"/>
                  </a:lnTo>
                  <a:lnTo>
                    <a:pt x="26" y="5"/>
                  </a:lnTo>
                  <a:lnTo>
                    <a:pt x="31" y="0"/>
                  </a:lnTo>
                  <a:lnTo>
                    <a:pt x="33" y="3"/>
                  </a:lnTo>
                  <a:lnTo>
                    <a:pt x="38"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8" name="Freeform 68"/>
            <p:cNvSpPr>
              <a:spLocks/>
            </p:cNvSpPr>
            <p:nvPr/>
          </p:nvSpPr>
          <p:spPr bwMode="auto">
            <a:xfrm>
              <a:off x="2218221" y="3575063"/>
              <a:ext cx="334052" cy="460174"/>
            </a:xfrm>
            <a:custGeom>
              <a:avLst/>
              <a:gdLst>
                <a:gd name="T0" fmla="*/ 113 w 196"/>
                <a:gd name="T1" fmla="*/ 14 h 270"/>
                <a:gd name="T2" fmla="*/ 102 w 196"/>
                <a:gd name="T3" fmla="*/ 26 h 270"/>
                <a:gd name="T4" fmla="*/ 94 w 196"/>
                <a:gd name="T5" fmla="*/ 45 h 270"/>
                <a:gd name="T6" fmla="*/ 99 w 196"/>
                <a:gd name="T7" fmla="*/ 55 h 270"/>
                <a:gd name="T8" fmla="*/ 106 w 196"/>
                <a:gd name="T9" fmla="*/ 66 h 270"/>
                <a:gd name="T10" fmla="*/ 104 w 196"/>
                <a:gd name="T11" fmla="*/ 78 h 270"/>
                <a:gd name="T12" fmla="*/ 109 w 196"/>
                <a:gd name="T13" fmla="*/ 83 h 270"/>
                <a:gd name="T14" fmla="*/ 135 w 196"/>
                <a:gd name="T15" fmla="*/ 88 h 270"/>
                <a:gd name="T16" fmla="*/ 154 w 196"/>
                <a:gd name="T17" fmla="*/ 104 h 270"/>
                <a:gd name="T18" fmla="*/ 172 w 196"/>
                <a:gd name="T19" fmla="*/ 102 h 270"/>
                <a:gd name="T20" fmla="*/ 187 w 196"/>
                <a:gd name="T21" fmla="*/ 104 h 270"/>
                <a:gd name="T22" fmla="*/ 182 w 196"/>
                <a:gd name="T23" fmla="*/ 118 h 270"/>
                <a:gd name="T24" fmla="*/ 182 w 196"/>
                <a:gd name="T25" fmla="*/ 140 h 270"/>
                <a:gd name="T26" fmla="*/ 189 w 196"/>
                <a:gd name="T27" fmla="*/ 149 h 270"/>
                <a:gd name="T28" fmla="*/ 187 w 196"/>
                <a:gd name="T29" fmla="*/ 159 h 270"/>
                <a:gd name="T30" fmla="*/ 196 w 196"/>
                <a:gd name="T31" fmla="*/ 182 h 270"/>
                <a:gd name="T32" fmla="*/ 189 w 196"/>
                <a:gd name="T33" fmla="*/ 173 h 270"/>
                <a:gd name="T34" fmla="*/ 180 w 196"/>
                <a:gd name="T35" fmla="*/ 175 h 270"/>
                <a:gd name="T36" fmla="*/ 149 w 196"/>
                <a:gd name="T37" fmla="*/ 185 h 270"/>
                <a:gd name="T38" fmla="*/ 156 w 196"/>
                <a:gd name="T39" fmla="*/ 192 h 270"/>
                <a:gd name="T40" fmla="*/ 144 w 196"/>
                <a:gd name="T41" fmla="*/ 192 h 270"/>
                <a:gd name="T42" fmla="*/ 151 w 196"/>
                <a:gd name="T43" fmla="*/ 211 h 270"/>
                <a:gd name="T44" fmla="*/ 154 w 196"/>
                <a:gd name="T45" fmla="*/ 227 h 270"/>
                <a:gd name="T46" fmla="*/ 139 w 196"/>
                <a:gd name="T47" fmla="*/ 261 h 270"/>
                <a:gd name="T48" fmla="*/ 144 w 196"/>
                <a:gd name="T49" fmla="*/ 246 h 270"/>
                <a:gd name="T50" fmla="*/ 123 w 196"/>
                <a:gd name="T51" fmla="*/ 239 h 270"/>
                <a:gd name="T52" fmla="*/ 106 w 196"/>
                <a:gd name="T53" fmla="*/ 242 h 270"/>
                <a:gd name="T54" fmla="*/ 85 w 196"/>
                <a:gd name="T55" fmla="*/ 223 h 270"/>
                <a:gd name="T56" fmla="*/ 73 w 196"/>
                <a:gd name="T57" fmla="*/ 211 h 270"/>
                <a:gd name="T58" fmla="*/ 59 w 196"/>
                <a:gd name="T59" fmla="*/ 204 h 270"/>
                <a:gd name="T60" fmla="*/ 42 w 196"/>
                <a:gd name="T61" fmla="*/ 194 h 270"/>
                <a:gd name="T62" fmla="*/ 23 w 196"/>
                <a:gd name="T63" fmla="*/ 197 h 270"/>
                <a:gd name="T64" fmla="*/ 16 w 196"/>
                <a:gd name="T65" fmla="*/ 189 h 270"/>
                <a:gd name="T66" fmla="*/ 0 w 196"/>
                <a:gd name="T67" fmla="*/ 175 h 270"/>
                <a:gd name="T68" fmla="*/ 5 w 196"/>
                <a:gd name="T69" fmla="*/ 166 h 270"/>
                <a:gd name="T70" fmla="*/ 16 w 196"/>
                <a:gd name="T71" fmla="*/ 159 h 270"/>
                <a:gd name="T72" fmla="*/ 31 w 196"/>
                <a:gd name="T73" fmla="*/ 140 h 270"/>
                <a:gd name="T74" fmla="*/ 26 w 196"/>
                <a:gd name="T75" fmla="*/ 126 h 270"/>
                <a:gd name="T76" fmla="*/ 26 w 196"/>
                <a:gd name="T77" fmla="*/ 107 h 270"/>
                <a:gd name="T78" fmla="*/ 16 w 196"/>
                <a:gd name="T79" fmla="*/ 85 h 270"/>
                <a:gd name="T80" fmla="*/ 23 w 196"/>
                <a:gd name="T81" fmla="*/ 78 h 270"/>
                <a:gd name="T82" fmla="*/ 23 w 196"/>
                <a:gd name="T83" fmla="*/ 64 h 270"/>
                <a:gd name="T84" fmla="*/ 33 w 196"/>
                <a:gd name="T85" fmla="*/ 62 h 270"/>
                <a:gd name="T86" fmla="*/ 52 w 196"/>
                <a:gd name="T87" fmla="*/ 50 h 270"/>
                <a:gd name="T88" fmla="*/ 57 w 196"/>
                <a:gd name="T89" fmla="*/ 31 h 270"/>
                <a:gd name="T90" fmla="*/ 75 w 196"/>
                <a:gd name="T91" fmla="*/ 21 h 270"/>
                <a:gd name="T92" fmla="*/ 90 w 196"/>
                <a:gd name="T93" fmla="*/ 19 h 270"/>
                <a:gd name="T94" fmla="*/ 109 w 196"/>
                <a:gd name="T95" fmla="*/ 7 h 270"/>
                <a:gd name="T96" fmla="*/ 123 w 196"/>
                <a:gd name="T97" fmla="*/ 3 h 270"/>
                <a:gd name="T98" fmla="*/ 123 w 196"/>
                <a:gd name="T99" fmla="*/ 1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270">
                  <a:moveTo>
                    <a:pt x="113" y="14"/>
                  </a:moveTo>
                  <a:lnTo>
                    <a:pt x="113" y="14"/>
                  </a:lnTo>
                  <a:lnTo>
                    <a:pt x="109" y="21"/>
                  </a:lnTo>
                  <a:lnTo>
                    <a:pt x="102" y="26"/>
                  </a:lnTo>
                  <a:lnTo>
                    <a:pt x="97" y="33"/>
                  </a:lnTo>
                  <a:lnTo>
                    <a:pt x="94" y="45"/>
                  </a:lnTo>
                  <a:lnTo>
                    <a:pt x="92" y="55"/>
                  </a:lnTo>
                  <a:lnTo>
                    <a:pt x="99" y="55"/>
                  </a:lnTo>
                  <a:lnTo>
                    <a:pt x="102" y="62"/>
                  </a:lnTo>
                  <a:lnTo>
                    <a:pt x="106" y="66"/>
                  </a:lnTo>
                  <a:lnTo>
                    <a:pt x="106" y="74"/>
                  </a:lnTo>
                  <a:lnTo>
                    <a:pt x="104" y="78"/>
                  </a:lnTo>
                  <a:lnTo>
                    <a:pt x="106" y="81"/>
                  </a:lnTo>
                  <a:lnTo>
                    <a:pt x="109" y="83"/>
                  </a:lnTo>
                  <a:lnTo>
                    <a:pt x="113" y="90"/>
                  </a:lnTo>
                  <a:lnTo>
                    <a:pt x="135" y="88"/>
                  </a:lnTo>
                  <a:lnTo>
                    <a:pt x="144" y="90"/>
                  </a:lnTo>
                  <a:lnTo>
                    <a:pt x="154" y="104"/>
                  </a:lnTo>
                  <a:lnTo>
                    <a:pt x="161" y="102"/>
                  </a:lnTo>
                  <a:lnTo>
                    <a:pt x="172" y="102"/>
                  </a:lnTo>
                  <a:lnTo>
                    <a:pt x="182" y="100"/>
                  </a:lnTo>
                  <a:lnTo>
                    <a:pt x="187" y="104"/>
                  </a:lnTo>
                  <a:lnTo>
                    <a:pt x="184" y="114"/>
                  </a:lnTo>
                  <a:lnTo>
                    <a:pt x="182" y="118"/>
                  </a:lnTo>
                  <a:lnTo>
                    <a:pt x="180" y="128"/>
                  </a:lnTo>
                  <a:lnTo>
                    <a:pt x="182" y="140"/>
                  </a:lnTo>
                  <a:lnTo>
                    <a:pt x="189" y="145"/>
                  </a:lnTo>
                  <a:lnTo>
                    <a:pt x="189" y="149"/>
                  </a:lnTo>
                  <a:lnTo>
                    <a:pt x="180" y="156"/>
                  </a:lnTo>
                  <a:lnTo>
                    <a:pt x="187" y="159"/>
                  </a:lnTo>
                  <a:lnTo>
                    <a:pt x="191" y="166"/>
                  </a:lnTo>
                  <a:lnTo>
                    <a:pt x="196" y="182"/>
                  </a:lnTo>
                  <a:lnTo>
                    <a:pt x="191" y="182"/>
                  </a:lnTo>
                  <a:lnTo>
                    <a:pt x="189" y="173"/>
                  </a:lnTo>
                  <a:lnTo>
                    <a:pt x="184" y="168"/>
                  </a:lnTo>
                  <a:lnTo>
                    <a:pt x="180" y="175"/>
                  </a:lnTo>
                  <a:lnTo>
                    <a:pt x="149" y="173"/>
                  </a:lnTo>
                  <a:lnTo>
                    <a:pt x="149" y="185"/>
                  </a:lnTo>
                  <a:lnTo>
                    <a:pt x="158" y="185"/>
                  </a:lnTo>
                  <a:lnTo>
                    <a:pt x="156" y="192"/>
                  </a:lnTo>
                  <a:lnTo>
                    <a:pt x="154" y="189"/>
                  </a:lnTo>
                  <a:lnTo>
                    <a:pt x="144" y="192"/>
                  </a:lnTo>
                  <a:lnTo>
                    <a:pt x="144" y="204"/>
                  </a:lnTo>
                  <a:lnTo>
                    <a:pt x="151" y="211"/>
                  </a:lnTo>
                  <a:lnTo>
                    <a:pt x="154" y="220"/>
                  </a:lnTo>
                  <a:lnTo>
                    <a:pt x="154" y="227"/>
                  </a:lnTo>
                  <a:lnTo>
                    <a:pt x="146" y="270"/>
                  </a:lnTo>
                  <a:lnTo>
                    <a:pt x="139" y="261"/>
                  </a:lnTo>
                  <a:lnTo>
                    <a:pt x="132" y="261"/>
                  </a:lnTo>
                  <a:lnTo>
                    <a:pt x="144" y="246"/>
                  </a:lnTo>
                  <a:lnTo>
                    <a:pt x="132" y="237"/>
                  </a:lnTo>
                  <a:lnTo>
                    <a:pt x="123" y="239"/>
                  </a:lnTo>
                  <a:lnTo>
                    <a:pt x="116" y="237"/>
                  </a:lnTo>
                  <a:lnTo>
                    <a:pt x="106" y="242"/>
                  </a:lnTo>
                  <a:lnTo>
                    <a:pt x="94" y="239"/>
                  </a:lnTo>
                  <a:lnTo>
                    <a:pt x="85" y="223"/>
                  </a:lnTo>
                  <a:lnTo>
                    <a:pt x="78" y="218"/>
                  </a:lnTo>
                  <a:lnTo>
                    <a:pt x="73" y="211"/>
                  </a:lnTo>
                  <a:lnTo>
                    <a:pt x="61" y="201"/>
                  </a:lnTo>
                  <a:lnTo>
                    <a:pt x="59" y="204"/>
                  </a:lnTo>
                  <a:lnTo>
                    <a:pt x="49" y="199"/>
                  </a:lnTo>
                  <a:lnTo>
                    <a:pt x="42" y="194"/>
                  </a:lnTo>
                  <a:lnTo>
                    <a:pt x="38" y="199"/>
                  </a:lnTo>
                  <a:lnTo>
                    <a:pt x="23" y="197"/>
                  </a:lnTo>
                  <a:lnTo>
                    <a:pt x="21" y="187"/>
                  </a:lnTo>
                  <a:lnTo>
                    <a:pt x="16" y="189"/>
                  </a:lnTo>
                  <a:lnTo>
                    <a:pt x="2" y="180"/>
                  </a:lnTo>
                  <a:lnTo>
                    <a:pt x="0" y="175"/>
                  </a:lnTo>
                  <a:lnTo>
                    <a:pt x="5" y="173"/>
                  </a:lnTo>
                  <a:lnTo>
                    <a:pt x="5" y="166"/>
                  </a:lnTo>
                  <a:lnTo>
                    <a:pt x="9" y="159"/>
                  </a:lnTo>
                  <a:lnTo>
                    <a:pt x="16" y="159"/>
                  </a:lnTo>
                  <a:lnTo>
                    <a:pt x="23" y="149"/>
                  </a:lnTo>
                  <a:lnTo>
                    <a:pt x="31" y="140"/>
                  </a:lnTo>
                  <a:lnTo>
                    <a:pt x="23" y="135"/>
                  </a:lnTo>
                  <a:lnTo>
                    <a:pt x="26" y="126"/>
                  </a:lnTo>
                  <a:lnTo>
                    <a:pt x="23" y="111"/>
                  </a:lnTo>
                  <a:lnTo>
                    <a:pt x="26" y="107"/>
                  </a:lnTo>
                  <a:lnTo>
                    <a:pt x="23" y="95"/>
                  </a:lnTo>
                  <a:lnTo>
                    <a:pt x="16" y="85"/>
                  </a:lnTo>
                  <a:lnTo>
                    <a:pt x="19" y="78"/>
                  </a:lnTo>
                  <a:lnTo>
                    <a:pt x="23" y="78"/>
                  </a:lnTo>
                  <a:lnTo>
                    <a:pt x="28" y="74"/>
                  </a:lnTo>
                  <a:lnTo>
                    <a:pt x="23" y="64"/>
                  </a:lnTo>
                  <a:lnTo>
                    <a:pt x="26" y="62"/>
                  </a:lnTo>
                  <a:lnTo>
                    <a:pt x="33" y="62"/>
                  </a:lnTo>
                  <a:lnTo>
                    <a:pt x="45" y="52"/>
                  </a:lnTo>
                  <a:lnTo>
                    <a:pt x="52" y="50"/>
                  </a:lnTo>
                  <a:lnTo>
                    <a:pt x="52" y="43"/>
                  </a:lnTo>
                  <a:lnTo>
                    <a:pt x="57" y="31"/>
                  </a:lnTo>
                  <a:lnTo>
                    <a:pt x="66" y="21"/>
                  </a:lnTo>
                  <a:lnTo>
                    <a:pt x="75" y="21"/>
                  </a:lnTo>
                  <a:lnTo>
                    <a:pt x="78" y="19"/>
                  </a:lnTo>
                  <a:lnTo>
                    <a:pt x="90" y="19"/>
                  </a:lnTo>
                  <a:lnTo>
                    <a:pt x="102" y="12"/>
                  </a:lnTo>
                  <a:lnTo>
                    <a:pt x="109" y="7"/>
                  </a:lnTo>
                  <a:lnTo>
                    <a:pt x="116" y="0"/>
                  </a:lnTo>
                  <a:lnTo>
                    <a:pt x="123" y="3"/>
                  </a:lnTo>
                  <a:lnTo>
                    <a:pt x="125" y="5"/>
                  </a:lnTo>
                  <a:lnTo>
                    <a:pt x="123" y="12"/>
                  </a:lnTo>
                  <a:lnTo>
                    <a:pt x="113"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0" name="Freeform 70"/>
            <p:cNvSpPr>
              <a:spLocks/>
            </p:cNvSpPr>
            <p:nvPr/>
          </p:nvSpPr>
          <p:spPr bwMode="auto">
            <a:xfrm>
              <a:off x="2023925" y="3610855"/>
              <a:ext cx="97148" cy="81809"/>
            </a:xfrm>
            <a:custGeom>
              <a:avLst/>
              <a:gdLst>
                <a:gd name="T0" fmla="*/ 7 w 57"/>
                <a:gd name="T1" fmla="*/ 0 h 48"/>
                <a:gd name="T2" fmla="*/ 7 w 57"/>
                <a:gd name="T3" fmla="*/ 0 h 48"/>
                <a:gd name="T4" fmla="*/ 17 w 57"/>
                <a:gd name="T5" fmla="*/ 5 h 48"/>
                <a:gd name="T6" fmla="*/ 22 w 57"/>
                <a:gd name="T7" fmla="*/ 3 h 48"/>
                <a:gd name="T8" fmla="*/ 26 w 57"/>
                <a:gd name="T9" fmla="*/ 3 h 48"/>
                <a:gd name="T10" fmla="*/ 29 w 57"/>
                <a:gd name="T11" fmla="*/ 8 h 48"/>
                <a:gd name="T12" fmla="*/ 33 w 57"/>
                <a:gd name="T13" fmla="*/ 8 h 48"/>
                <a:gd name="T14" fmla="*/ 38 w 57"/>
                <a:gd name="T15" fmla="*/ 5 h 48"/>
                <a:gd name="T16" fmla="*/ 43 w 57"/>
                <a:gd name="T17" fmla="*/ 12 h 48"/>
                <a:gd name="T18" fmla="*/ 48 w 57"/>
                <a:gd name="T19" fmla="*/ 19 h 48"/>
                <a:gd name="T20" fmla="*/ 57 w 57"/>
                <a:gd name="T21" fmla="*/ 26 h 48"/>
                <a:gd name="T22" fmla="*/ 50 w 57"/>
                <a:gd name="T23" fmla="*/ 29 h 48"/>
                <a:gd name="T24" fmla="*/ 50 w 57"/>
                <a:gd name="T25" fmla="*/ 34 h 48"/>
                <a:gd name="T26" fmla="*/ 52 w 57"/>
                <a:gd name="T27" fmla="*/ 36 h 48"/>
                <a:gd name="T28" fmla="*/ 50 w 57"/>
                <a:gd name="T29" fmla="*/ 38 h 48"/>
                <a:gd name="T30" fmla="*/ 52 w 57"/>
                <a:gd name="T31" fmla="*/ 43 h 48"/>
                <a:gd name="T32" fmla="*/ 50 w 57"/>
                <a:gd name="T33" fmla="*/ 45 h 48"/>
                <a:gd name="T34" fmla="*/ 50 w 57"/>
                <a:gd name="T35" fmla="*/ 48 h 48"/>
                <a:gd name="T36" fmla="*/ 40 w 57"/>
                <a:gd name="T37" fmla="*/ 45 h 48"/>
                <a:gd name="T38" fmla="*/ 36 w 57"/>
                <a:gd name="T39" fmla="*/ 41 h 48"/>
                <a:gd name="T40" fmla="*/ 38 w 57"/>
                <a:gd name="T41" fmla="*/ 38 h 48"/>
                <a:gd name="T42" fmla="*/ 38 w 57"/>
                <a:gd name="T43" fmla="*/ 36 h 48"/>
                <a:gd name="T44" fmla="*/ 33 w 57"/>
                <a:gd name="T45" fmla="*/ 31 h 48"/>
                <a:gd name="T46" fmla="*/ 29 w 57"/>
                <a:gd name="T47" fmla="*/ 29 h 48"/>
                <a:gd name="T48" fmla="*/ 22 w 57"/>
                <a:gd name="T49" fmla="*/ 26 h 48"/>
                <a:gd name="T50" fmla="*/ 22 w 57"/>
                <a:gd name="T51" fmla="*/ 22 h 48"/>
                <a:gd name="T52" fmla="*/ 17 w 57"/>
                <a:gd name="T53" fmla="*/ 19 h 48"/>
                <a:gd name="T54" fmla="*/ 17 w 57"/>
                <a:gd name="T55" fmla="*/ 24 h 48"/>
                <a:gd name="T56" fmla="*/ 14 w 57"/>
                <a:gd name="T57" fmla="*/ 26 h 48"/>
                <a:gd name="T58" fmla="*/ 10 w 57"/>
                <a:gd name="T59" fmla="*/ 22 h 48"/>
                <a:gd name="T60" fmla="*/ 5 w 57"/>
                <a:gd name="T61" fmla="*/ 22 h 48"/>
                <a:gd name="T62" fmla="*/ 3 w 57"/>
                <a:gd name="T63" fmla="*/ 17 h 48"/>
                <a:gd name="T64" fmla="*/ 3 w 57"/>
                <a:gd name="T65" fmla="*/ 12 h 48"/>
                <a:gd name="T66" fmla="*/ 5 w 57"/>
                <a:gd name="T67" fmla="*/ 8 h 48"/>
                <a:gd name="T68" fmla="*/ 0 w 57"/>
                <a:gd name="T69" fmla="*/ 5 h 48"/>
                <a:gd name="T70" fmla="*/ 5 w 57"/>
                <a:gd name="T71" fmla="*/ 3 h 48"/>
                <a:gd name="T72" fmla="*/ 7 w 57"/>
                <a:gd name="T7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48">
                  <a:moveTo>
                    <a:pt x="7" y="0"/>
                  </a:moveTo>
                  <a:lnTo>
                    <a:pt x="7" y="0"/>
                  </a:lnTo>
                  <a:lnTo>
                    <a:pt x="17" y="5"/>
                  </a:lnTo>
                  <a:lnTo>
                    <a:pt x="22" y="3"/>
                  </a:lnTo>
                  <a:lnTo>
                    <a:pt x="26" y="3"/>
                  </a:lnTo>
                  <a:lnTo>
                    <a:pt x="29" y="8"/>
                  </a:lnTo>
                  <a:lnTo>
                    <a:pt x="33" y="8"/>
                  </a:lnTo>
                  <a:lnTo>
                    <a:pt x="38" y="5"/>
                  </a:lnTo>
                  <a:lnTo>
                    <a:pt x="43" y="12"/>
                  </a:lnTo>
                  <a:lnTo>
                    <a:pt x="48" y="19"/>
                  </a:lnTo>
                  <a:lnTo>
                    <a:pt x="57" y="26"/>
                  </a:lnTo>
                  <a:lnTo>
                    <a:pt x="50" y="29"/>
                  </a:lnTo>
                  <a:lnTo>
                    <a:pt x="50" y="34"/>
                  </a:lnTo>
                  <a:lnTo>
                    <a:pt x="52" y="36"/>
                  </a:lnTo>
                  <a:lnTo>
                    <a:pt x="50" y="38"/>
                  </a:lnTo>
                  <a:lnTo>
                    <a:pt x="52" y="43"/>
                  </a:lnTo>
                  <a:lnTo>
                    <a:pt x="50" y="45"/>
                  </a:lnTo>
                  <a:lnTo>
                    <a:pt x="50" y="48"/>
                  </a:lnTo>
                  <a:lnTo>
                    <a:pt x="40" y="45"/>
                  </a:lnTo>
                  <a:lnTo>
                    <a:pt x="36" y="41"/>
                  </a:lnTo>
                  <a:lnTo>
                    <a:pt x="38" y="38"/>
                  </a:lnTo>
                  <a:lnTo>
                    <a:pt x="38" y="36"/>
                  </a:lnTo>
                  <a:lnTo>
                    <a:pt x="33" y="31"/>
                  </a:lnTo>
                  <a:lnTo>
                    <a:pt x="29" y="29"/>
                  </a:lnTo>
                  <a:lnTo>
                    <a:pt x="22" y="26"/>
                  </a:lnTo>
                  <a:lnTo>
                    <a:pt x="22" y="22"/>
                  </a:lnTo>
                  <a:lnTo>
                    <a:pt x="17" y="19"/>
                  </a:lnTo>
                  <a:lnTo>
                    <a:pt x="17" y="24"/>
                  </a:lnTo>
                  <a:lnTo>
                    <a:pt x="14" y="26"/>
                  </a:lnTo>
                  <a:lnTo>
                    <a:pt x="10" y="22"/>
                  </a:lnTo>
                  <a:lnTo>
                    <a:pt x="5" y="22"/>
                  </a:lnTo>
                  <a:lnTo>
                    <a:pt x="3" y="17"/>
                  </a:lnTo>
                  <a:lnTo>
                    <a:pt x="3" y="12"/>
                  </a:lnTo>
                  <a:lnTo>
                    <a:pt x="5" y="8"/>
                  </a:lnTo>
                  <a:lnTo>
                    <a:pt x="0" y="5"/>
                  </a:lnTo>
                  <a:lnTo>
                    <a:pt x="5" y="3"/>
                  </a:lnTo>
                  <a:lnTo>
                    <a:pt x="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2" name="Freeform 72"/>
            <p:cNvSpPr>
              <a:spLocks/>
            </p:cNvSpPr>
            <p:nvPr/>
          </p:nvSpPr>
          <p:spPr bwMode="auto">
            <a:xfrm>
              <a:off x="2047787" y="3264872"/>
              <a:ext cx="303374" cy="100557"/>
            </a:xfrm>
            <a:custGeom>
              <a:avLst/>
              <a:gdLst>
                <a:gd name="T0" fmla="*/ 88 w 178"/>
                <a:gd name="T1" fmla="*/ 7 h 59"/>
                <a:gd name="T2" fmla="*/ 88 w 178"/>
                <a:gd name="T3" fmla="*/ 7 h 59"/>
                <a:gd name="T4" fmla="*/ 95 w 178"/>
                <a:gd name="T5" fmla="*/ 14 h 59"/>
                <a:gd name="T6" fmla="*/ 109 w 178"/>
                <a:gd name="T7" fmla="*/ 12 h 59"/>
                <a:gd name="T8" fmla="*/ 114 w 178"/>
                <a:gd name="T9" fmla="*/ 16 h 59"/>
                <a:gd name="T10" fmla="*/ 128 w 178"/>
                <a:gd name="T11" fmla="*/ 28 h 59"/>
                <a:gd name="T12" fmla="*/ 138 w 178"/>
                <a:gd name="T13" fmla="*/ 35 h 59"/>
                <a:gd name="T14" fmla="*/ 145 w 178"/>
                <a:gd name="T15" fmla="*/ 33 h 59"/>
                <a:gd name="T16" fmla="*/ 154 w 178"/>
                <a:gd name="T17" fmla="*/ 38 h 59"/>
                <a:gd name="T18" fmla="*/ 152 w 178"/>
                <a:gd name="T19" fmla="*/ 42 h 59"/>
                <a:gd name="T20" fmla="*/ 166 w 178"/>
                <a:gd name="T21" fmla="*/ 45 h 59"/>
                <a:gd name="T22" fmla="*/ 178 w 178"/>
                <a:gd name="T23" fmla="*/ 52 h 59"/>
                <a:gd name="T24" fmla="*/ 175 w 178"/>
                <a:gd name="T25" fmla="*/ 54 h 59"/>
                <a:gd name="T26" fmla="*/ 166 w 178"/>
                <a:gd name="T27" fmla="*/ 57 h 59"/>
                <a:gd name="T28" fmla="*/ 154 w 178"/>
                <a:gd name="T29" fmla="*/ 57 h 59"/>
                <a:gd name="T30" fmla="*/ 142 w 178"/>
                <a:gd name="T31" fmla="*/ 57 h 59"/>
                <a:gd name="T32" fmla="*/ 119 w 178"/>
                <a:gd name="T33" fmla="*/ 59 h 59"/>
                <a:gd name="T34" fmla="*/ 131 w 178"/>
                <a:gd name="T35" fmla="*/ 50 h 59"/>
                <a:gd name="T36" fmla="*/ 123 w 178"/>
                <a:gd name="T37" fmla="*/ 45 h 59"/>
                <a:gd name="T38" fmla="*/ 112 w 178"/>
                <a:gd name="T39" fmla="*/ 42 h 59"/>
                <a:gd name="T40" fmla="*/ 107 w 178"/>
                <a:gd name="T41" fmla="*/ 38 h 59"/>
                <a:gd name="T42" fmla="*/ 105 w 178"/>
                <a:gd name="T43" fmla="*/ 28 h 59"/>
                <a:gd name="T44" fmla="*/ 95 w 178"/>
                <a:gd name="T45" fmla="*/ 28 h 59"/>
                <a:gd name="T46" fmla="*/ 79 w 178"/>
                <a:gd name="T47" fmla="*/ 24 h 59"/>
                <a:gd name="T48" fmla="*/ 74 w 178"/>
                <a:gd name="T49" fmla="*/ 21 h 59"/>
                <a:gd name="T50" fmla="*/ 52 w 178"/>
                <a:gd name="T51" fmla="*/ 19 h 59"/>
                <a:gd name="T52" fmla="*/ 48 w 178"/>
                <a:gd name="T53" fmla="*/ 14 h 59"/>
                <a:gd name="T54" fmla="*/ 52 w 178"/>
                <a:gd name="T55" fmla="*/ 9 h 59"/>
                <a:gd name="T56" fmla="*/ 38 w 178"/>
                <a:gd name="T57" fmla="*/ 9 h 59"/>
                <a:gd name="T58" fmla="*/ 26 w 178"/>
                <a:gd name="T59" fmla="*/ 19 h 59"/>
                <a:gd name="T60" fmla="*/ 19 w 178"/>
                <a:gd name="T61" fmla="*/ 19 h 59"/>
                <a:gd name="T62" fmla="*/ 17 w 178"/>
                <a:gd name="T63" fmla="*/ 24 h 59"/>
                <a:gd name="T64" fmla="*/ 10 w 178"/>
                <a:gd name="T65" fmla="*/ 24 h 59"/>
                <a:gd name="T66" fmla="*/ 0 w 178"/>
                <a:gd name="T67" fmla="*/ 24 h 59"/>
                <a:gd name="T68" fmla="*/ 10 w 178"/>
                <a:gd name="T69" fmla="*/ 19 h 59"/>
                <a:gd name="T70" fmla="*/ 15 w 178"/>
                <a:gd name="T71" fmla="*/ 12 h 59"/>
                <a:gd name="T72" fmla="*/ 22 w 178"/>
                <a:gd name="T73" fmla="*/ 7 h 59"/>
                <a:gd name="T74" fmla="*/ 29 w 178"/>
                <a:gd name="T75" fmla="*/ 5 h 59"/>
                <a:gd name="T76" fmla="*/ 43 w 178"/>
                <a:gd name="T77" fmla="*/ 2 h 59"/>
                <a:gd name="T78" fmla="*/ 45 w 178"/>
                <a:gd name="T79" fmla="*/ 0 h 59"/>
                <a:gd name="T80" fmla="*/ 60 w 178"/>
                <a:gd name="T81" fmla="*/ 2 h 59"/>
                <a:gd name="T82" fmla="*/ 74 w 178"/>
                <a:gd name="T83" fmla="*/ 2 h 59"/>
                <a:gd name="T84" fmla="*/ 88 w 178"/>
                <a:gd name="T85" fmla="*/ 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8" h="59">
                  <a:moveTo>
                    <a:pt x="88" y="7"/>
                  </a:moveTo>
                  <a:lnTo>
                    <a:pt x="88" y="7"/>
                  </a:lnTo>
                  <a:lnTo>
                    <a:pt x="95" y="14"/>
                  </a:lnTo>
                  <a:lnTo>
                    <a:pt x="109" y="12"/>
                  </a:lnTo>
                  <a:lnTo>
                    <a:pt x="114" y="16"/>
                  </a:lnTo>
                  <a:lnTo>
                    <a:pt x="128" y="28"/>
                  </a:lnTo>
                  <a:lnTo>
                    <a:pt x="138" y="35"/>
                  </a:lnTo>
                  <a:lnTo>
                    <a:pt x="145" y="33"/>
                  </a:lnTo>
                  <a:lnTo>
                    <a:pt x="154" y="38"/>
                  </a:lnTo>
                  <a:lnTo>
                    <a:pt x="152" y="42"/>
                  </a:lnTo>
                  <a:lnTo>
                    <a:pt x="166" y="45"/>
                  </a:lnTo>
                  <a:lnTo>
                    <a:pt x="178" y="52"/>
                  </a:lnTo>
                  <a:lnTo>
                    <a:pt x="175" y="54"/>
                  </a:lnTo>
                  <a:lnTo>
                    <a:pt x="166" y="57"/>
                  </a:lnTo>
                  <a:lnTo>
                    <a:pt x="154" y="57"/>
                  </a:lnTo>
                  <a:lnTo>
                    <a:pt x="142" y="57"/>
                  </a:lnTo>
                  <a:lnTo>
                    <a:pt x="119" y="59"/>
                  </a:lnTo>
                  <a:lnTo>
                    <a:pt x="131" y="50"/>
                  </a:lnTo>
                  <a:lnTo>
                    <a:pt x="123" y="45"/>
                  </a:lnTo>
                  <a:lnTo>
                    <a:pt x="112" y="42"/>
                  </a:lnTo>
                  <a:lnTo>
                    <a:pt x="107" y="38"/>
                  </a:lnTo>
                  <a:lnTo>
                    <a:pt x="105" y="28"/>
                  </a:lnTo>
                  <a:lnTo>
                    <a:pt x="95" y="28"/>
                  </a:lnTo>
                  <a:lnTo>
                    <a:pt x="79" y="24"/>
                  </a:lnTo>
                  <a:lnTo>
                    <a:pt x="74" y="21"/>
                  </a:lnTo>
                  <a:lnTo>
                    <a:pt x="52" y="19"/>
                  </a:lnTo>
                  <a:lnTo>
                    <a:pt x="48" y="14"/>
                  </a:lnTo>
                  <a:lnTo>
                    <a:pt x="52" y="9"/>
                  </a:lnTo>
                  <a:lnTo>
                    <a:pt x="38" y="9"/>
                  </a:lnTo>
                  <a:lnTo>
                    <a:pt x="26" y="19"/>
                  </a:lnTo>
                  <a:lnTo>
                    <a:pt x="19" y="19"/>
                  </a:lnTo>
                  <a:lnTo>
                    <a:pt x="17" y="24"/>
                  </a:lnTo>
                  <a:lnTo>
                    <a:pt x="10" y="24"/>
                  </a:lnTo>
                  <a:lnTo>
                    <a:pt x="0" y="24"/>
                  </a:lnTo>
                  <a:lnTo>
                    <a:pt x="10" y="19"/>
                  </a:lnTo>
                  <a:lnTo>
                    <a:pt x="15" y="12"/>
                  </a:lnTo>
                  <a:lnTo>
                    <a:pt x="22" y="7"/>
                  </a:lnTo>
                  <a:lnTo>
                    <a:pt x="29" y="5"/>
                  </a:lnTo>
                  <a:lnTo>
                    <a:pt x="43" y="2"/>
                  </a:lnTo>
                  <a:lnTo>
                    <a:pt x="45" y="0"/>
                  </a:lnTo>
                  <a:lnTo>
                    <a:pt x="60" y="2"/>
                  </a:lnTo>
                  <a:lnTo>
                    <a:pt x="74" y="2"/>
                  </a:lnTo>
                  <a:lnTo>
                    <a:pt x="88"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4" name="Freeform 74"/>
            <p:cNvSpPr>
              <a:spLocks/>
            </p:cNvSpPr>
            <p:nvPr/>
          </p:nvSpPr>
          <p:spPr bwMode="auto">
            <a:xfrm>
              <a:off x="5301385" y="2872872"/>
              <a:ext cx="49427" cy="20453"/>
            </a:xfrm>
            <a:custGeom>
              <a:avLst/>
              <a:gdLst>
                <a:gd name="T0" fmla="*/ 29 w 29"/>
                <a:gd name="T1" fmla="*/ 0 h 12"/>
                <a:gd name="T2" fmla="*/ 29 w 29"/>
                <a:gd name="T3" fmla="*/ 0 h 12"/>
                <a:gd name="T4" fmla="*/ 19 w 29"/>
                <a:gd name="T5" fmla="*/ 7 h 12"/>
                <a:gd name="T6" fmla="*/ 19 w 29"/>
                <a:gd name="T7" fmla="*/ 12 h 12"/>
                <a:gd name="T8" fmla="*/ 17 w 29"/>
                <a:gd name="T9" fmla="*/ 12 h 12"/>
                <a:gd name="T10" fmla="*/ 14 w 29"/>
                <a:gd name="T11" fmla="*/ 12 h 12"/>
                <a:gd name="T12" fmla="*/ 12 w 29"/>
                <a:gd name="T13" fmla="*/ 12 h 12"/>
                <a:gd name="T14" fmla="*/ 12 w 29"/>
                <a:gd name="T15" fmla="*/ 12 h 12"/>
                <a:gd name="T16" fmla="*/ 12 w 29"/>
                <a:gd name="T17" fmla="*/ 10 h 12"/>
                <a:gd name="T18" fmla="*/ 10 w 29"/>
                <a:gd name="T19" fmla="*/ 10 h 12"/>
                <a:gd name="T20" fmla="*/ 7 w 29"/>
                <a:gd name="T21" fmla="*/ 10 h 12"/>
                <a:gd name="T22" fmla="*/ 3 w 29"/>
                <a:gd name="T23" fmla="*/ 12 h 12"/>
                <a:gd name="T24" fmla="*/ 0 w 29"/>
                <a:gd name="T25" fmla="*/ 10 h 12"/>
                <a:gd name="T26" fmla="*/ 0 w 29"/>
                <a:gd name="T27" fmla="*/ 10 h 12"/>
                <a:gd name="T28" fmla="*/ 3 w 29"/>
                <a:gd name="T29" fmla="*/ 5 h 12"/>
                <a:gd name="T30" fmla="*/ 14 w 29"/>
                <a:gd name="T31" fmla="*/ 5 h 12"/>
                <a:gd name="T32" fmla="*/ 29 w 29"/>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2">
                  <a:moveTo>
                    <a:pt x="29" y="0"/>
                  </a:moveTo>
                  <a:lnTo>
                    <a:pt x="29" y="0"/>
                  </a:lnTo>
                  <a:lnTo>
                    <a:pt x="19" y="7"/>
                  </a:lnTo>
                  <a:lnTo>
                    <a:pt x="19" y="12"/>
                  </a:lnTo>
                  <a:lnTo>
                    <a:pt x="17" y="12"/>
                  </a:lnTo>
                  <a:lnTo>
                    <a:pt x="14" y="12"/>
                  </a:lnTo>
                  <a:lnTo>
                    <a:pt x="12" y="12"/>
                  </a:lnTo>
                  <a:lnTo>
                    <a:pt x="12" y="12"/>
                  </a:lnTo>
                  <a:lnTo>
                    <a:pt x="12" y="10"/>
                  </a:lnTo>
                  <a:lnTo>
                    <a:pt x="10" y="10"/>
                  </a:lnTo>
                  <a:lnTo>
                    <a:pt x="7" y="10"/>
                  </a:lnTo>
                  <a:lnTo>
                    <a:pt x="3" y="12"/>
                  </a:lnTo>
                  <a:lnTo>
                    <a:pt x="0" y="10"/>
                  </a:lnTo>
                  <a:lnTo>
                    <a:pt x="0" y="10"/>
                  </a:lnTo>
                  <a:lnTo>
                    <a:pt x="3" y="5"/>
                  </a:lnTo>
                  <a:lnTo>
                    <a:pt x="14" y="5"/>
                  </a:lnTo>
                  <a:lnTo>
                    <a:pt x="29"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7" name="Freeform 77"/>
            <p:cNvSpPr>
              <a:spLocks/>
            </p:cNvSpPr>
            <p:nvPr/>
          </p:nvSpPr>
          <p:spPr bwMode="auto">
            <a:xfrm>
              <a:off x="5286047" y="2889915"/>
              <a:ext cx="47722" cy="20453"/>
            </a:xfrm>
            <a:custGeom>
              <a:avLst/>
              <a:gdLst>
                <a:gd name="T0" fmla="*/ 21 w 28"/>
                <a:gd name="T1" fmla="*/ 0 h 12"/>
                <a:gd name="T2" fmla="*/ 21 w 28"/>
                <a:gd name="T3" fmla="*/ 0 h 12"/>
                <a:gd name="T4" fmla="*/ 21 w 28"/>
                <a:gd name="T5" fmla="*/ 2 h 12"/>
                <a:gd name="T6" fmla="*/ 21 w 28"/>
                <a:gd name="T7" fmla="*/ 2 h 12"/>
                <a:gd name="T8" fmla="*/ 23 w 28"/>
                <a:gd name="T9" fmla="*/ 2 h 12"/>
                <a:gd name="T10" fmla="*/ 26 w 28"/>
                <a:gd name="T11" fmla="*/ 0 h 12"/>
                <a:gd name="T12" fmla="*/ 28 w 28"/>
                <a:gd name="T13" fmla="*/ 2 h 12"/>
                <a:gd name="T14" fmla="*/ 28 w 28"/>
                <a:gd name="T15" fmla="*/ 2 h 12"/>
                <a:gd name="T16" fmla="*/ 14 w 28"/>
                <a:gd name="T17" fmla="*/ 12 h 12"/>
                <a:gd name="T18" fmla="*/ 5 w 28"/>
                <a:gd name="T19" fmla="*/ 9 h 12"/>
                <a:gd name="T20" fmla="*/ 0 w 28"/>
                <a:gd name="T21" fmla="*/ 0 h 12"/>
                <a:gd name="T22" fmla="*/ 9 w 28"/>
                <a:gd name="T23" fmla="*/ 0 h 12"/>
                <a:gd name="T24" fmla="*/ 12 w 28"/>
                <a:gd name="T25" fmla="*/ 0 h 12"/>
                <a:gd name="T26" fmla="*/ 16 w 28"/>
                <a:gd name="T27" fmla="*/ 0 h 12"/>
                <a:gd name="T28" fmla="*/ 19 w 28"/>
                <a:gd name="T29" fmla="*/ 0 h 12"/>
                <a:gd name="T30" fmla="*/ 21 w 28"/>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12">
                  <a:moveTo>
                    <a:pt x="21" y="0"/>
                  </a:moveTo>
                  <a:lnTo>
                    <a:pt x="21" y="0"/>
                  </a:lnTo>
                  <a:lnTo>
                    <a:pt x="21" y="2"/>
                  </a:lnTo>
                  <a:lnTo>
                    <a:pt x="21" y="2"/>
                  </a:lnTo>
                  <a:lnTo>
                    <a:pt x="23" y="2"/>
                  </a:lnTo>
                  <a:lnTo>
                    <a:pt x="26" y="0"/>
                  </a:lnTo>
                  <a:lnTo>
                    <a:pt x="28" y="2"/>
                  </a:lnTo>
                  <a:lnTo>
                    <a:pt x="28" y="2"/>
                  </a:lnTo>
                  <a:lnTo>
                    <a:pt x="14" y="12"/>
                  </a:lnTo>
                  <a:lnTo>
                    <a:pt x="5" y="9"/>
                  </a:lnTo>
                  <a:lnTo>
                    <a:pt x="0" y="0"/>
                  </a:lnTo>
                  <a:lnTo>
                    <a:pt x="9" y="0"/>
                  </a:lnTo>
                  <a:lnTo>
                    <a:pt x="12" y="0"/>
                  </a:lnTo>
                  <a:lnTo>
                    <a:pt x="16" y="0"/>
                  </a:lnTo>
                  <a:lnTo>
                    <a:pt x="19" y="0"/>
                  </a:lnTo>
                  <a:lnTo>
                    <a:pt x="21" y="0"/>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8" name="Freeform 78"/>
            <p:cNvSpPr>
              <a:spLocks/>
            </p:cNvSpPr>
            <p:nvPr/>
          </p:nvSpPr>
          <p:spPr bwMode="auto">
            <a:xfrm>
              <a:off x="4733838" y="2284872"/>
              <a:ext cx="185774" cy="109079"/>
            </a:xfrm>
            <a:custGeom>
              <a:avLst/>
              <a:gdLst>
                <a:gd name="T0" fmla="*/ 33 w 109"/>
                <a:gd name="T1" fmla="*/ 0 h 64"/>
                <a:gd name="T2" fmla="*/ 33 w 109"/>
                <a:gd name="T3" fmla="*/ 0 h 64"/>
                <a:gd name="T4" fmla="*/ 38 w 109"/>
                <a:gd name="T5" fmla="*/ 4 h 64"/>
                <a:gd name="T6" fmla="*/ 45 w 109"/>
                <a:gd name="T7" fmla="*/ 0 h 64"/>
                <a:gd name="T8" fmla="*/ 54 w 109"/>
                <a:gd name="T9" fmla="*/ 9 h 64"/>
                <a:gd name="T10" fmla="*/ 66 w 109"/>
                <a:gd name="T11" fmla="*/ 12 h 64"/>
                <a:gd name="T12" fmla="*/ 64 w 109"/>
                <a:gd name="T13" fmla="*/ 19 h 64"/>
                <a:gd name="T14" fmla="*/ 73 w 109"/>
                <a:gd name="T15" fmla="*/ 23 h 64"/>
                <a:gd name="T16" fmla="*/ 75 w 109"/>
                <a:gd name="T17" fmla="*/ 16 h 64"/>
                <a:gd name="T18" fmla="*/ 87 w 109"/>
                <a:gd name="T19" fmla="*/ 19 h 64"/>
                <a:gd name="T20" fmla="*/ 87 w 109"/>
                <a:gd name="T21" fmla="*/ 28 h 64"/>
                <a:gd name="T22" fmla="*/ 99 w 109"/>
                <a:gd name="T23" fmla="*/ 28 h 64"/>
                <a:gd name="T24" fmla="*/ 109 w 109"/>
                <a:gd name="T25" fmla="*/ 40 h 64"/>
                <a:gd name="T26" fmla="*/ 104 w 109"/>
                <a:gd name="T27" fmla="*/ 42 h 64"/>
                <a:gd name="T28" fmla="*/ 99 w 109"/>
                <a:gd name="T29" fmla="*/ 47 h 64"/>
                <a:gd name="T30" fmla="*/ 97 w 109"/>
                <a:gd name="T31" fmla="*/ 47 h 64"/>
                <a:gd name="T32" fmla="*/ 94 w 109"/>
                <a:gd name="T33" fmla="*/ 52 h 64"/>
                <a:gd name="T34" fmla="*/ 92 w 109"/>
                <a:gd name="T35" fmla="*/ 54 h 64"/>
                <a:gd name="T36" fmla="*/ 92 w 109"/>
                <a:gd name="T37" fmla="*/ 57 h 64"/>
                <a:gd name="T38" fmla="*/ 87 w 109"/>
                <a:gd name="T39" fmla="*/ 59 h 64"/>
                <a:gd name="T40" fmla="*/ 80 w 109"/>
                <a:gd name="T41" fmla="*/ 59 h 64"/>
                <a:gd name="T42" fmla="*/ 78 w 109"/>
                <a:gd name="T43" fmla="*/ 64 h 64"/>
                <a:gd name="T44" fmla="*/ 68 w 109"/>
                <a:gd name="T45" fmla="*/ 59 h 64"/>
                <a:gd name="T46" fmla="*/ 61 w 109"/>
                <a:gd name="T47" fmla="*/ 59 h 64"/>
                <a:gd name="T48" fmla="*/ 49 w 109"/>
                <a:gd name="T49" fmla="*/ 52 h 64"/>
                <a:gd name="T50" fmla="*/ 45 w 109"/>
                <a:gd name="T51" fmla="*/ 54 h 64"/>
                <a:gd name="T52" fmla="*/ 35 w 109"/>
                <a:gd name="T53" fmla="*/ 64 h 64"/>
                <a:gd name="T54" fmla="*/ 23 w 109"/>
                <a:gd name="T55" fmla="*/ 57 h 64"/>
                <a:gd name="T56" fmla="*/ 14 w 109"/>
                <a:gd name="T57" fmla="*/ 47 h 64"/>
                <a:gd name="T58" fmla="*/ 4 w 109"/>
                <a:gd name="T59" fmla="*/ 40 h 64"/>
                <a:gd name="T60" fmla="*/ 2 w 109"/>
                <a:gd name="T61" fmla="*/ 30 h 64"/>
                <a:gd name="T62" fmla="*/ 0 w 109"/>
                <a:gd name="T63" fmla="*/ 21 h 64"/>
                <a:gd name="T64" fmla="*/ 12 w 109"/>
                <a:gd name="T65" fmla="*/ 16 h 64"/>
                <a:gd name="T66" fmla="*/ 19 w 109"/>
                <a:gd name="T67" fmla="*/ 12 h 64"/>
                <a:gd name="T68" fmla="*/ 28 w 109"/>
                <a:gd name="T69" fmla="*/ 4 h 64"/>
                <a:gd name="T70" fmla="*/ 33 w 109"/>
                <a:gd name="T7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9" h="64">
                  <a:moveTo>
                    <a:pt x="33" y="0"/>
                  </a:moveTo>
                  <a:lnTo>
                    <a:pt x="33" y="0"/>
                  </a:lnTo>
                  <a:lnTo>
                    <a:pt x="38" y="4"/>
                  </a:lnTo>
                  <a:lnTo>
                    <a:pt x="45" y="0"/>
                  </a:lnTo>
                  <a:lnTo>
                    <a:pt x="54" y="9"/>
                  </a:lnTo>
                  <a:lnTo>
                    <a:pt x="66" y="12"/>
                  </a:lnTo>
                  <a:lnTo>
                    <a:pt x="64" y="19"/>
                  </a:lnTo>
                  <a:lnTo>
                    <a:pt x="73" y="23"/>
                  </a:lnTo>
                  <a:lnTo>
                    <a:pt x="75" y="16"/>
                  </a:lnTo>
                  <a:lnTo>
                    <a:pt x="87" y="19"/>
                  </a:lnTo>
                  <a:lnTo>
                    <a:pt x="87" y="28"/>
                  </a:lnTo>
                  <a:lnTo>
                    <a:pt x="99" y="28"/>
                  </a:lnTo>
                  <a:lnTo>
                    <a:pt x="109" y="40"/>
                  </a:lnTo>
                  <a:lnTo>
                    <a:pt x="104" y="42"/>
                  </a:lnTo>
                  <a:lnTo>
                    <a:pt x="99" y="47"/>
                  </a:lnTo>
                  <a:lnTo>
                    <a:pt x="97" y="47"/>
                  </a:lnTo>
                  <a:lnTo>
                    <a:pt x="94" y="52"/>
                  </a:lnTo>
                  <a:lnTo>
                    <a:pt x="92" y="54"/>
                  </a:lnTo>
                  <a:lnTo>
                    <a:pt x="92" y="57"/>
                  </a:lnTo>
                  <a:lnTo>
                    <a:pt x="87" y="59"/>
                  </a:lnTo>
                  <a:lnTo>
                    <a:pt x="80" y="59"/>
                  </a:lnTo>
                  <a:lnTo>
                    <a:pt x="78" y="64"/>
                  </a:lnTo>
                  <a:lnTo>
                    <a:pt x="68" y="59"/>
                  </a:lnTo>
                  <a:lnTo>
                    <a:pt x="61" y="59"/>
                  </a:lnTo>
                  <a:lnTo>
                    <a:pt x="49" y="52"/>
                  </a:lnTo>
                  <a:lnTo>
                    <a:pt x="45" y="54"/>
                  </a:lnTo>
                  <a:lnTo>
                    <a:pt x="35" y="64"/>
                  </a:lnTo>
                  <a:lnTo>
                    <a:pt x="23" y="57"/>
                  </a:lnTo>
                  <a:lnTo>
                    <a:pt x="14" y="47"/>
                  </a:lnTo>
                  <a:lnTo>
                    <a:pt x="4" y="40"/>
                  </a:lnTo>
                  <a:lnTo>
                    <a:pt x="2" y="30"/>
                  </a:lnTo>
                  <a:lnTo>
                    <a:pt x="0" y="21"/>
                  </a:lnTo>
                  <a:lnTo>
                    <a:pt x="12" y="16"/>
                  </a:lnTo>
                  <a:lnTo>
                    <a:pt x="19" y="12"/>
                  </a:lnTo>
                  <a:lnTo>
                    <a:pt x="28" y="4"/>
                  </a:lnTo>
                  <a:lnTo>
                    <a:pt x="3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0" name="Freeform 80"/>
            <p:cNvSpPr>
              <a:spLocks/>
            </p:cNvSpPr>
            <p:nvPr/>
          </p:nvSpPr>
          <p:spPr bwMode="auto">
            <a:xfrm>
              <a:off x="4559995" y="2111028"/>
              <a:ext cx="250540" cy="334052"/>
            </a:xfrm>
            <a:custGeom>
              <a:avLst/>
              <a:gdLst>
                <a:gd name="T0" fmla="*/ 66 w 147"/>
                <a:gd name="T1" fmla="*/ 0 h 196"/>
                <a:gd name="T2" fmla="*/ 66 w 147"/>
                <a:gd name="T3" fmla="*/ 0 h 196"/>
                <a:gd name="T4" fmla="*/ 66 w 147"/>
                <a:gd name="T5" fmla="*/ 9 h 196"/>
                <a:gd name="T6" fmla="*/ 80 w 147"/>
                <a:gd name="T7" fmla="*/ 17 h 196"/>
                <a:gd name="T8" fmla="*/ 80 w 147"/>
                <a:gd name="T9" fmla="*/ 26 h 196"/>
                <a:gd name="T10" fmla="*/ 97 w 147"/>
                <a:gd name="T11" fmla="*/ 21 h 196"/>
                <a:gd name="T12" fmla="*/ 106 w 147"/>
                <a:gd name="T13" fmla="*/ 14 h 196"/>
                <a:gd name="T14" fmla="*/ 125 w 147"/>
                <a:gd name="T15" fmla="*/ 24 h 196"/>
                <a:gd name="T16" fmla="*/ 132 w 147"/>
                <a:gd name="T17" fmla="*/ 33 h 196"/>
                <a:gd name="T18" fmla="*/ 137 w 147"/>
                <a:gd name="T19" fmla="*/ 47 h 196"/>
                <a:gd name="T20" fmla="*/ 132 w 147"/>
                <a:gd name="T21" fmla="*/ 54 h 196"/>
                <a:gd name="T22" fmla="*/ 137 w 147"/>
                <a:gd name="T23" fmla="*/ 64 h 196"/>
                <a:gd name="T24" fmla="*/ 142 w 147"/>
                <a:gd name="T25" fmla="*/ 78 h 196"/>
                <a:gd name="T26" fmla="*/ 140 w 147"/>
                <a:gd name="T27" fmla="*/ 88 h 196"/>
                <a:gd name="T28" fmla="*/ 147 w 147"/>
                <a:gd name="T29" fmla="*/ 102 h 196"/>
                <a:gd name="T30" fmla="*/ 140 w 147"/>
                <a:gd name="T31" fmla="*/ 106 h 196"/>
                <a:gd name="T32" fmla="*/ 135 w 147"/>
                <a:gd name="T33" fmla="*/ 102 h 196"/>
                <a:gd name="T34" fmla="*/ 130 w 147"/>
                <a:gd name="T35" fmla="*/ 106 h 196"/>
                <a:gd name="T36" fmla="*/ 121 w 147"/>
                <a:gd name="T37" fmla="*/ 114 h 196"/>
                <a:gd name="T38" fmla="*/ 114 w 147"/>
                <a:gd name="T39" fmla="*/ 118 h 196"/>
                <a:gd name="T40" fmla="*/ 102 w 147"/>
                <a:gd name="T41" fmla="*/ 123 h 196"/>
                <a:gd name="T42" fmla="*/ 104 w 147"/>
                <a:gd name="T43" fmla="*/ 132 h 196"/>
                <a:gd name="T44" fmla="*/ 106 w 147"/>
                <a:gd name="T45" fmla="*/ 142 h 196"/>
                <a:gd name="T46" fmla="*/ 116 w 147"/>
                <a:gd name="T47" fmla="*/ 149 h 196"/>
                <a:gd name="T48" fmla="*/ 125 w 147"/>
                <a:gd name="T49" fmla="*/ 159 h 196"/>
                <a:gd name="T50" fmla="*/ 118 w 147"/>
                <a:gd name="T51" fmla="*/ 170 h 196"/>
                <a:gd name="T52" fmla="*/ 114 w 147"/>
                <a:gd name="T53" fmla="*/ 173 h 196"/>
                <a:gd name="T54" fmla="*/ 116 w 147"/>
                <a:gd name="T55" fmla="*/ 189 h 196"/>
                <a:gd name="T56" fmla="*/ 114 w 147"/>
                <a:gd name="T57" fmla="*/ 192 h 196"/>
                <a:gd name="T58" fmla="*/ 109 w 147"/>
                <a:gd name="T59" fmla="*/ 187 h 196"/>
                <a:gd name="T60" fmla="*/ 102 w 147"/>
                <a:gd name="T61" fmla="*/ 187 h 196"/>
                <a:gd name="T62" fmla="*/ 90 w 147"/>
                <a:gd name="T63" fmla="*/ 192 h 196"/>
                <a:gd name="T64" fmla="*/ 76 w 147"/>
                <a:gd name="T65" fmla="*/ 189 h 196"/>
                <a:gd name="T66" fmla="*/ 73 w 147"/>
                <a:gd name="T67" fmla="*/ 196 h 196"/>
                <a:gd name="T68" fmla="*/ 64 w 147"/>
                <a:gd name="T69" fmla="*/ 189 h 196"/>
                <a:gd name="T70" fmla="*/ 59 w 147"/>
                <a:gd name="T71" fmla="*/ 192 h 196"/>
                <a:gd name="T72" fmla="*/ 43 w 147"/>
                <a:gd name="T73" fmla="*/ 185 h 196"/>
                <a:gd name="T74" fmla="*/ 38 w 147"/>
                <a:gd name="T75" fmla="*/ 189 h 196"/>
                <a:gd name="T76" fmla="*/ 24 w 147"/>
                <a:gd name="T77" fmla="*/ 189 h 196"/>
                <a:gd name="T78" fmla="*/ 26 w 147"/>
                <a:gd name="T79" fmla="*/ 173 h 196"/>
                <a:gd name="T80" fmla="*/ 36 w 147"/>
                <a:gd name="T81" fmla="*/ 154 h 196"/>
                <a:gd name="T82" fmla="*/ 12 w 147"/>
                <a:gd name="T83" fmla="*/ 151 h 196"/>
                <a:gd name="T84" fmla="*/ 5 w 147"/>
                <a:gd name="T85" fmla="*/ 144 h 196"/>
                <a:gd name="T86" fmla="*/ 5 w 147"/>
                <a:gd name="T87" fmla="*/ 132 h 196"/>
                <a:gd name="T88" fmla="*/ 2 w 147"/>
                <a:gd name="T89" fmla="*/ 128 h 196"/>
                <a:gd name="T90" fmla="*/ 2 w 147"/>
                <a:gd name="T91" fmla="*/ 111 h 196"/>
                <a:gd name="T92" fmla="*/ 0 w 147"/>
                <a:gd name="T93" fmla="*/ 83 h 196"/>
                <a:gd name="T94" fmla="*/ 12 w 147"/>
                <a:gd name="T95" fmla="*/ 83 h 196"/>
                <a:gd name="T96" fmla="*/ 14 w 147"/>
                <a:gd name="T97" fmla="*/ 73 h 196"/>
                <a:gd name="T98" fmla="*/ 19 w 147"/>
                <a:gd name="T99" fmla="*/ 50 h 196"/>
                <a:gd name="T100" fmla="*/ 17 w 147"/>
                <a:gd name="T101" fmla="*/ 40 h 196"/>
                <a:gd name="T102" fmla="*/ 19 w 147"/>
                <a:gd name="T103" fmla="*/ 33 h 196"/>
                <a:gd name="T104" fmla="*/ 33 w 147"/>
                <a:gd name="T105" fmla="*/ 33 h 196"/>
                <a:gd name="T106" fmla="*/ 36 w 147"/>
                <a:gd name="T107" fmla="*/ 40 h 196"/>
                <a:gd name="T108" fmla="*/ 47 w 147"/>
                <a:gd name="T109" fmla="*/ 26 h 196"/>
                <a:gd name="T110" fmla="*/ 43 w 147"/>
                <a:gd name="T111" fmla="*/ 14 h 196"/>
                <a:gd name="T112" fmla="*/ 43 w 147"/>
                <a:gd name="T113" fmla="*/ 0 h 196"/>
                <a:gd name="T114" fmla="*/ 54 w 147"/>
                <a:gd name="T115" fmla="*/ 2 h 196"/>
                <a:gd name="T116" fmla="*/ 66 w 147"/>
                <a:gd name="T11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196">
                  <a:moveTo>
                    <a:pt x="66" y="0"/>
                  </a:moveTo>
                  <a:lnTo>
                    <a:pt x="66" y="0"/>
                  </a:lnTo>
                  <a:lnTo>
                    <a:pt x="66" y="9"/>
                  </a:lnTo>
                  <a:lnTo>
                    <a:pt x="80" y="17"/>
                  </a:lnTo>
                  <a:lnTo>
                    <a:pt x="80" y="26"/>
                  </a:lnTo>
                  <a:lnTo>
                    <a:pt x="97" y="21"/>
                  </a:lnTo>
                  <a:lnTo>
                    <a:pt x="106" y="14"/>
                  </a:lnTo>
                  <a:lnTo>
                    <a:pt x="125" y="24"/>
                  </a:lnTo>
                  <a:lnTo>
                    <a:pt x="132" y="33"/>
                  </a:lnTo>
                  <a:lnTo>
                    <a:pt x="137" y="47"/>
                  </a:lnTo>
                  <a:lnTo>
                    <a:pt x="132" y="54"/>
                  </a:lnTo>
                  <a:lnTo>
                    <a:pt x="137" y="64"/>
                  </a:lnTo>
                  <a:lnTo>
                    <a:pt x="142" y="78"/>
                  </a:lnTo>
                  <a:lnTo>
                    <a:pt x="140" y="88"/>
                  </a:lnTo>
                  <a:lnTo>
                    <a:pt x="147" y="102"/>
                  </a:lnTo>
                  <a:lnTo>
                    <a:pt x="140" y="106"/>
                  </a:lnTo>
                  <a:lnTo>
                    <a:pt x="135" y="102"/>
                  </a:lnTo>
                  <a:lnTo>
                    <a:pt x="130" y="106"/>
                  </a:lnTo>
                  <a:lnTo>
                    <a:pt x="121" y="114"/>
                  </a:lnTo>
                  <a:lnTo>
                    <a:pt x="114" y="118"/>
                  </a:lnTo>
                  <a:lnTo>
                    <a:pt x="102" y="123"/>
                  </a:lnTo>
                  <a:lnTo>
                    <a:pt x="104" y="132"/>
                  </a:lnTo>
                  <a:lnTo>
                    <a:pt x="106" y="142"/>
                  </a:lnTo>
                  <a:lnTo>
                    <a:pt x="116" y="149"/>
                  </a:lnTo>
                  <a:lnTo>
                    <a:pt x="125" y="159"/>
                  </a:lnTo>
                  <a:lnTo>
                    <a:pt x="118" y="170"/>
                  </a:lnTo>
                  <a:lnTo>
                    <a:pt x="114" y="173"/>
                  </a:lnTo>
                  <a:lnTo>
                    <a:pt x="116" y="189"/>
                  </a:lnTo>
                  <a:lnTo>
                    <a:pt x="114" y="192"/>
                  </a:lnTo>
                  <a:lnTo>
                    <a:pt x="109" y="187"/>
                  </a:lnTo>
                  <a:lnTo>
                    <a:pt x="102" y="187"/>
                  </a:lnTo>
                  <a:lnTo>
                    <a:pt x="90" y="192"/>
                  </a:lnTo>
                  <a:lnTo>
                    <a:pt x="76" y="189"/>
                  </a:lnTo>
                  <a:lnTo>
                    <a:pt x="73" y="196"/>
                  </a:lnTo>
                  <a:lnTo>
                    <a:pt x="64" y="189"/>
                  </a:lnTo>
                  <a:lnTo>
                    <a:pt x="59" y="192"/>
                  </a:lnTo>
                  <a:lnTo>
                    <a:pt x="43" y="185"/>
                  </a:lnTo>
                  <a:lnTo>
                    <a:pt x="38" y="189"/>
                  </a:lnTo>
                  <a:lnTo>
                    <a:pt x="24" y="189"/>
                  </a:lnTo>
                  <a:lnTo>
                    <a:pt x="26" y="173"/>
                  </a:lnTo>
                  <a:lnTo>
                    <a:pt x="36" y="154"/>
                  </a:lnTo>
                  <a:lnTo>
                    <a:pt x="12" y="151"/>
                  </a:lnTo>
                  <a:lnTo>
                    <a:pt x="5" y="144"/>
                  </a:lnTo>
                  <a:lnTo>
                    <a:pt x="5" y="132"/>
                  </a:lnTo>
                  <a:lnTo>
                    <a:pt x="2" y="128"/>
                  </a:lnTo>
                  <a:lnTo>
                    <a:pt x="2" y="111"/>
                  </a:lnTo>
                  <a:lnTo>
                    <a:pt x="0" y="83"/>
                  </a:lnTo>
                  <a:lnTo>
                    <a:pt x="12" y="83"/>
                  </a:lnTo>
                  <a:lnTo>
                    <a:pt x="14" y="73"/>
                  </a:lnTo>
                  <a:lnTo>
                    <a:pt x="19" y="50"/>
                  </a:lnTo>
                  <a:lnTo>
                    <a:pt x="17" y="40"/>
                  </a:lnTo>
                  <a:lnTo>
                    <a:pt x="19" y="33"/>
                  </a:lnTo>
                  <a:lnTo>
                    <a:pt x="33" y="33"/>
                  </a:lnTo>
                  <a:lnTo>
                    <a:pt x="36" y="40"/>
                  </a:lnTo>
                  <a:lnTo>
                    <a:pt x="47" y="26"/>
                  </a:lnTo>
                  <a:lnTo>
                    <a:pt x="43" y="14"/>
                  </a:lnTo>
                  <a:lnTo>
                    <a:pt x="43" y="0"/>
                  </a:lnTo>
                  <a:lnTo>
                    <a:pt x="54" y="2"/>
                  </a:lnTo>
                  <a:lnTo>
                    <a:pt x="6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4" name="Freeform 84"/>
            <p:cNvSpPr>
              <a:spLocks noEditPoints="1"/>
            </p:cNvSpPr>
            <p:nvPr/>
          </p:nvSpPr>
          <p:spPr bwMode="auto">
            <a:xfrm>
              <a:off x="4621351" y="1972976"/>
              <a:ext cx="124418" cy="146574"/>
            </a:xfrm>
            <a:custGeom>
              <a:avLst/>
              <a:gdLst>
                <a:gd name="T0" fmla="*/ 73 w 73"/>
                <a:gd name="T1" fmla="*/ 62 h 86"/>
                <a:gd name="T2" fmla="*/ 73 w 73"/>
                <a:gd name="T3" fmla="*/ 62 h 86"/>
                <a:gd name="T4" fmla="*/ 63 w 73"/>
                <a:gd name="T5" fmla="*/ 86 h 86"/>
                <a:gd name="T6" fmla="*/ 47 w 73"/>
                <a:gd name="T7" fmla="*/ 69 h 86"/>
                <a:gd name="T8" fmla="*/ 44 w 73"/>
                <a:gd name="T9" fmla="*/ 57 h 86"/>
                <a:gd name="T10" fmla="*/ 68 w 73"/>
                <a:gd name="T11" fmla="*/ 48 h 86"/>
                <a:gd name="T12" fmla="*/ 73 w 73"/>
                <a:gd name="T13" fmla="*/ 62 h 86"/>
                <a:gd name="T14" fmla="*/ 44 w 73"/>
                <a:gd name="T15" fmla="*/ 36 h 86"/>
                <a:gd name="T16" fmla="*/ 44 w 73"/>
                <a:gd name="T17" fmla="*/ 36 h 86"/>
                <a:gd name="T18" fmla="*/ 42 w 73"/>
                <a:gd name="T19" fmla="*/ 48 h 86"/>
                <a:gd name="T20" fmla="*/ 37 w 73"/>
                <a:gd name="T21" fmla="*/ 45 h 86"/>
                <a:gd name="T22" fmla="*/ 26 w 73"/>
                <a:gd name="T23" fmla="*/ 67 h 86"/>
                <a:gd name="T24" fmla="*/ 30 w 73"/>
                <a:gd name="T25" fmla="*/ 79 h 86"/>
                <a:gd name="T26" fmla="*/ 18 w 73"/>
                <a:gd name="T27" fmla="*/ 83 h 86"/>
                <a:gd name="T28" fmla="*/ 7 w 73"/>
                <a:gd name="T29" fmla="*/ 79 h 86"/>
                <a:gd name="T30" fmla="*/ 0 w 73"/>
                <a:gd name="T31" fmla="*/ 64 h 86"/>
                <a:gd name="T32" fmla="*/ 0 w 73"/>
                <a:gd name="T33" fmla="*/ 34 h 86"/>
                <a:gd name="T34" fmla="*/ 2 w 73"/>
                <a:gd name="T35" fmla="*/ 26 h 86"/>
                <a:gd name="T36" fmla="*/ 7 w 73"/>
                <a:gd name="T37" fmla="*/ 17 h 86"/>
                <a:gd name="T38" fmla="*/ 21 w 73"/>
                <a:gd name="T39" fmla="*/ 17 h 86"/>
                <a:gd name="T40" fmla="*/ 26 w 73"/>
                <a:gd name="T41" fmla="*/ 8 h 86"/>
                <a:gd name="T42" fmla="*/ 40 w 73"/>
                <a:gd name="T43" fmla="*/ 0 h 86"/>
                <a:gd name="T44" fmla="*/ 40 w 73"/>
                <a:gd name="T45" fmla="*/ 15 h 86"/>
                <a:gd name="T46" fmla="*/ 35 w 73"/>
                <a:gd name="T47" fmla="*/ 24 h 86"/>
                <a:gd name="T48" fmla="*/ 37 w 73"/>
                <a:gd name="T49" fmla="*/ 31 h 86"/>
                <a:gd name="T50" fmla="*/ 44 w 73"/>
                <a:gd name="T51" fmla="*/ 3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3" h="86">
                  <a:moveTo>
                    <a:pt x="73" y="62"/>
                  </a:moveTo>
                  <a:lnTo>
                    <a:pt x="73" y="62"/>
                  </a:lnTo>
                  <a:lnTo>
                    <a:pt x="63" y="86"/>
                  </a:lnTo>
                  <a:lnTo>
                    <a:pt x="47" y="69"/>
                  </a:lnTo>
                  <a:lnTo>
                    <a:pt x="44" y="57"/>
                  </a:lnTo>
                  <a:lnTo>
                    <a:pt x="68" y="48"/>
                  </a:lnTo>
                  <a:lnTo>
                    <a:pt x="73" y="62"/>
                  </a:lnTo>
                  <a:close/>
                  <a:moveTo>
                    <a:pt x="44" y="36"/>
                  </a:moveTo>
                  <a:lnTo>
                    <a:pt x="44" y="36"/>
                  </a:lnTo>
                  <a:lnTo>
                    <a:pt x="42" y="48"/>
                  </a:lnTo>
                  <a:lnTo>
                    <a:pt x="37" y="45"/>
                  </a:lnTo>
                  <a:lnTo>
                    <a:pt x="26" y="67"/>
                  </a:lnTo>
                  <a:lnTo>
                    <a:pt x="30" y="79"/>
                  </a:lnTo>
                  <a:lnTo>
                    <a:pt x="18" y="83"/>
                  </a:lnTo>
                  <a:lnTo>
                    <a:pt x="7" y="79"/>
                  </a:lnTo>
                  <a:lnTo>
                    <a:pt x="0" y="64"/>
                  </a:lnTo>
                  <a:lnTo>
                    <a:pt x="0" y="34"/>
                  </a:lnTo>
                  <a:lnTo>
                    <a:pt x="2" y="26"/>
                  </a:lnTo>
                  <a:lnTo>
                    <a:pt x="7" y="17"/>
                  </a:lnTo>
                  <a:lnTo>
                    <a:pt x="21" y="17"/>
                  </a:lnTo>
                  <a:lnTo>
                    <a:pt x="26" y="8"/>
                  </a:lnTo>
                  <a:lnTo>
                    <a:pt x="40" y="0"/>
                  </a:lnTo>
                  <a:lnTo>
                    <a:pt x="40" y="15"/>
                  </a:lnTo>
                  <a:lnTo>
                    <a:pt x="35" y="24"/>
                  </a:lnTo>
                  <a:lnTo>
                    <a:pt x="37" y="31"/>
                  </a:lnTo>
                  <a:lnTo>
                    <a:pt x="44" y="3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6" name="Freeform 86"/>
            <p:cNvSpPr>
              <a:spLocks/>
            </p:cNvSpPr>
            <p:nvPr/>
          </p:nvSpPr>
          <p:spPr bwMode="auto">
            <a:xfrm>
              <a:off x="2410812" y="3362020"/>
              <a:ext cx="100557" cy="68174"/>
            </a:xfrm>
            <a:custGeom>
              <a:avLst/>
              <a:gdLst>
                <a:gd name="T0" fmla="*/ 19 w 59"/>
                <a:gd name="T1" fmla="*/ 0 h 40"/>
                <a:gd name="T2" fmla="*/ 19 w 59"/>
                <a:gd name="T3" fmla="*/ 0 h 40"/>
                <a:gd name="T4" fmla="*/ 29 w 59"/>
                <a:gd name="T5" fmla="*/ 4 h 40"/>
                <a:gd name="T6" fmla="*/ 33 w 59"/>
                <a:gd name="T7" fmla="*/ 4 h 40"/>
                <a:gd name="T8" fmla="*/ 36 w 59"/>
                <a:gd name="T9" fmla="*/ 12 h 40"/>
                <a:gd name="T10" fmla="*/ 45 w 59"/>
                <a:gd name="T11" fmla="*/ 9 h 40"/>
                <a:gd name="T12" fmla="*/ 45 w 59"/>
                <a:gd name="T13" fmla="*/ 16 h 40"/>
                <a:gd name="T14" fmla="*/ 50 w 59"/>
                <a:gd name="T15" fmla="*/ 16 h 40"/>
                <a:gd name="T16" fmla="*/ 59 w 59"/>
                <a:gd name="T17" fmla="*/ 23 h 40"/>
                <a:gd name="T18" fmla="*/ 52 w 59"/>
                <a:gd name="T19" fmla="*/ 28 h 40"/>
                <a:gd name="T20" fmla="*/ 45 w 59"/>
                <a:gd name="T21" fmla="*/ 26 h 40"/>
                <a:gd name="T22" fmla="*/ 38 w 59"/>
                <a:gd name="T23" fmla="*/ 28 h 40"/>
                <a:gd name="T24" fmla="*/ 33 w 59"/>
                <a:gd name="T25" fmla="*/ 26 h 40"/>
                <a:gd name="T26" fmla="*/ 31 w 59"/>
                <a:gd name="T27" fmla="*/ 28 h 40"/>
                <a:gd name="T28" fmla="*/ 24 w 59"/>
                <a:gd name="T29" fmla="*/ 30 h 40"/>
                <a:gd name="T30" fmla="*/ 22 w 59"/>
                <a:gd name="T31" fmla="*/ 26 h 40"/>
                <a:gd name="T32" fmla="*/ 17 w 59"/>
                <a:gd name="T33" fmla="*/ 28 h 40"/>
                <a:gd name="T34" fmla="*/ 10 w 59"/>
                <a:gd name="T35" fmla="*/ 40 h 40"/>
                <a:gd name="T36" fmla="*/ 5 w 59"/>
                <a:gd name="T37" fmla="*/ 38 h 40"/>
                <a:gd name="T38" fmla="*/ 5 w 59"/>
                <a:gd name="T39" fmla="*/ 33 h 40"/>
                <a:gd name="T40" fmla="*/ 5 w 59"/>
                <a:gd name="T41" fmla="*/ 28 h 40"/>
                <a:gd name="T42" fmla="*/ 0 w 59"/>
                <a:gd name="T43" fmla="*/ 23 h 40"/>
                <a:gd name="T44" fmla="*/ 5 w 59"/>
                <a:gd name="T45" fmla="*/ 21 h 40"/>
                <a:gd name="T46" fmla="*/ 5 w 59"/>
                <a:gd name="T47" fmla="*/ 14 h 40"/>
                <a:gd name="T48" fmla="*/ 5 w 59"/>
                <a:gd name="T49" fmla="*/ 4 h 40"/>
                <a:gd name="T50" fmla="*/ 5 w 59"/>
                <a:gd name="T51" fmla="*/ 0 h 40"/>
                <a:gd name="T52" fmla="*/ 19 w 59"/>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40">
                  <a:moveTo>
                    <a:pt x="19" y="0"/>
                  </a:moveTo>
                  <a:lnTo>
                    <a:pt x="19" y="0"/>
                  </a:lnTo>
                  <a:lnTo>
                    <a:pt x="29" y="4"/>
                  </a:lnTo>
                  <a:lnTo>
                    <a:pt x="33" y="4"/>
                  </a:lnTo>
                  <a:lnTo>
                    <a:pt x="36" y="12"/>
                  </a:lnTo>
                  <a:lnTo>
                    <a:pt x="45" y="9"/>
                  </a:lnTo>
                  <a:lnTo>
                    <a:pt x="45" y="16"/>
                  </a:lnTo>
                  <a:lnTo>
                    <a:pt x="50" y="16"/>
                  </a:lnTo>
                  <a:lnTo>
                    <a:pt x="59" y="23"/>
                  </a:lnTo>
                  <a:lnTo>
                    <a:pt x="52" y="28"/>
                  </a:lnTo>
                  <a:lnTo>
                    <a:pt x="45" y="26"/>
                  </a:lnTo>
                  <a:lnTo>
                    <a:pt x="38" y="28"/>
                  </a:lnTo>
                  <a:lnTo>
                    <a:pt x="33" y="26"/>
                  </a:lnTo>
                  <a:lnTo>
                    <a:pt x="31" y="28"/>
                  </a:lnTo>
                  <a:lnTo>
                    <a:pt x="24" y="30"/>
                  </a:lnTo>
                  <a:lnTo>
                    <a:pt x="22" y="26"/>
                  </a:lnTo>
                  <a:lnTo>
                    <a:pt x="17" y="28"/>
                  </a:lnTo>
                  <a:lnTo>
                    <a:pt x="10" y="40"/>
                  </a:lnTo>
                  <a:lnTo>
                    <a:pt x="5" y="38"/>
                  </a:lnTo>
                  <a:lnTo>
                    <a:pt x="5" y="33"/>
                  </a:lnTo>
                  <a:lnTo>
                    <a:pt x="5" y="28"/>
                  </a:lnTo>
                  <a:lnTo>
                    <a:pt x="0" y="23"/>
                  </a:lnTo>
                  <a:lnTo>
                    <a:pt x="5" y="21"/>
                  </a:lnTo>
                  <a:lnTo>
                    <a:pt x="5" y="14"/>
                  </a:lnTo>
                  <a:lnTo>
                    <a:pt x="5" y="4"/>
                  </a:lnTo>
                  <a:lnTo>
                    <a:pt x="5" y="0"/>
                  </a:lnTo>
                  <a:lnTo>
                    <a:pt x="19"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0" name="Freeform 90"/>
            <p:cNvSpPr>
              <a:spLocks/>
            </p:cNvSpPr>
            <p:nvPr/>
          </p:nvSpPr>
          <p:spPr bwMode="auto">
            <a:xfrm>
              <a:off x="2161977" y="3881846"/>
              <a:ext cx="160209" cy="173843"/>
            </a:xfrm>
            <a:custGeom>
              <a:avLst/>
              <a:gdLst>
                <a:gd name="T0" fmla="*/ 33 w 94"/>
                <a:gd name="T1" fmla="*/ 0 h 102"/>
                <a:gd name="T2" fmla="*/ 33 w 94"/>
                <a:gd name="T3" fmla="*/ 0 h 102"/>
                <a:gd name="T4" fmla="*/ 49 w 94"/>
                <a:gd name="T5" fmla="*/ 9 h 102"/>
                <a:gd name="T6" fmla="*/ 54 w 94"/>
                <a:gd name="T7" fmla="*/ 7 h 102"/>
                <a:gd name="T8" fmla="*/ 56 w 94"/>
                <a:gd name="T9" fmla="*/ 17 h 102"/>
                <a:gd name="T10" fmla="*/ 71 w 94"/>
                <a:gd name="T11" fmla="*/ 19 h 102"/>
                <a:gd name="T12" fmla="*/ 75 w 94"/>
                <a:gd name="T13" fmla="*/ 14 h 102"/>
                <a:gd name="T14" fmla="*/ 82 w 94"/>
                <a:gd name="T15" fmla="*/ 21 h 102"/>
                <a:gd name="T16" fmla="*/ 92 w 94"/>
                <a:gd name="T17" fmla="*/ 24 h 102"/>
                <a:gd name="T18" fmla="*/ 94 w 94"/>
                <a:gd name="T19" fmla="*/ 36 h 102"/>
                <a:gd name="T20" fmla="*/ 87 w 94"/>
                <a:gd name="T21" fmla="*/ 47 h 102"/>
                <a:gd name="T22" fmla="*/ 71 w 94"/>
                <a:gd name="T23" fmla="*/ 64 h 102"/>
                <a:gd name="T24" fmla="*/ 49 w 94"/>
                <a:gd name="T25" fmla="*/ 71 h 102"/>
                <a:gd name="T26" fmla="*/ 40 w 94"/>
                <a:gd name="T27" fmla="*/ 85 h 102"/>
                <a:gd name="T28" fmla="*/ 38 w 94"/>
                <a:gd name="T29" fmla="*/ 95 h 102"/>
                <a:gd name="T30" fmla="*/ 28 w 94"/>
                <a:gd name="T31" fmla="*/ 102 h 102"/>
                <a:gd name="T32" fmla="*/ 21 w 94"/>
                <a:gd name="T33" fmla="*/ 95 h 102"/>
                <a:gd name="T34" fmla="*/ 14 w 94"/>
                <a:gd name="T35" fmla="*/ 92 h 102"/>
                <a:gd name="T36" fmla="*/ 9 w 94"/>
                <a:gd name="T37" fmla="*/ 92 h 102"/>
                <a:gd name="T38" fmla="*/ 7 w 94"/>
                <a:gd name="T39" fmla="*/ 88 h 102"/>
                <a:gd name="T40" fmla="*/ 12 w 94"/>
                <a:gd name="T41" fmla="*/ 83 h 102"/>
                <a:gd name="T42" fmla="*/ 9 w 94"/>
                <a:gd name="T43" fmla="*/ 78 h 102"/>
                <a:gd name="T44" fmla="*/ 19 w 94"/>
                <a:gd name="T45" fmla="*/ 64 h 102"/>
                <a:gd name="T46" fmla="*/ 16 w 94"/>
                <a:gd name="T47" fmla="*/ 57 h 102"/>
                <a:gd name="T48" fmla="*/ 9 w 94"/>
                <a:gd name="T49" fmla="*/ 66 h 102"/>
                <a:gd name="T50" fmla="*/ 0 w 94"/>
                <a:gd name="T51" fmla="*/ 57 h 102"/>
                <a:gd name="T52" fmla="*/ 2 w 94"/>
                <a:gd name="T53" fmla="*/ 54 h 102"/>
                <a:gd name="T54" fmla="*/ 0 w 94"/>
                <a:gd name="T55" fmla="*/ 40 h 102"/>
                <a:gd name="T56" fmla="*/ 7 w 94"/>
                <a:gd name="T57" fmla="*/ 36 h 102"/>
                <a:gd name="T58" fmla="*/ 9 w 94"/>
                <a:gd name="T59" fmla="*/ 26 h 102"/>
                <a:gd name="T60" fmla="*/ 14 w 94"/>
                <a:gd name="T61" fmla="*/ 17 h 102"/>
                <a:gd name="T62" fmla="*/ 14 w 94"/>
                <a:gd name="T63" fmla="*/ 9 h 102"/>
                <a:gd name="T64" fmla="*/ 23 w 94"/>
                <a:gd name="T65" fmla="*/ 7 h 102"/>
                <a:gd name="T66" fmla="*/ 33 w 94"/>
                <a:gd name="T6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102">
                  <a:moveTo>
                    <a:pt x="33" y="0"/>
                  </a:moveTo>
                  <a:lnTo>
                    <a:pt x="33" y="0"/>
                  </a:lnTo>
                  <a:lnTo>
                    <a:pt x="49" y="9"/>
                  </a:lnTo>
                  <a:lnTo>
                    <a:pt x="54" y="7"/>
                  </a:lnTo>
                  <a:lnTo>
                    <a:pt x="56" y="17"/>
                  </a:lnTo>
                  <a:lnTo>
                    <a:pt x="71" y="19"/>
                  </a:lnTo>
                  <a:lnTo>
                    <a:pt x="75" y="14"/>
                  </a:lnTo>
                  <a:lnTo>
                    <a:pt x="82" y="21"/>
                  </a:lnTo>
                  <a:lnTo>
                    <a:pt x="92" y="24"/>
                  </a:lnTo>
                  <a:lnTo>
                    <a:pt x="94" y="36"/>
                  </a:lnTo>
                  <a:lnTo>
                    <a:pt x="87" y="47"/>
                  </a:lnTo>
                  <a:lnTo>
                    <a:pt x="71" y="64"/>
                  </a:lnTo>
                  <a:lnTo>
                    <a:pt x="49" y="71"/>
                  </a:lnTo>
                  <a:lnTo>
                    <a:pt x="40" y="85"/>
                  </a:lnTo>
                  <a:lnTo>
                    <a:pt x="38" y="95"/>
                  </a:lnTo>
                  <a:lnTo>
                    <a:pt x="28" y="102"/>
                  </a:lnTo>
                  <a:lnTo>
                    <a:pt x="21" y="95"/>
                  </a:lnTo>
                  <a:lnTo>
                    <a:pt x="14" y="92"/>
                  </a:lnTo>
                  <a:lnTo>
                    <a:pt x="9" y="92"/>
                  </a:lnTo>
                  <a:lnTo>
                    <a:pt x="7" y="88"/>
                  </a:lnTo>
                  <a:lnTo>
                    <a:pt x="12" y="83"/>
                  </a:lnTo>
                  <a:lnTo>
                    <a:pt x="9" y="78"/>
                  </a:lnTo>
                  <a:lnTo>
                    <a:pt x="19" y="64"/>
                  </a:lnTo>
                  <a:lnTo>
                    <a:pt x="16" y="57"/>
                  </a:lnTo>
                  <a:lnTo>
                    <a:pt x="9" y="66"/>
                  </a:lnTo>
                  <a:lnTo>
                    <a:pt x="0" y="57"/>
                  </a:lnTo>
                  <a:lnTo>
                    <a:pt x="2" y="54"/>
                  </a:lnTo>
                  <a:lnTo>
                    <a:pt x="0" y="40"/>
                  </a:lnTo>
                  <a:lnTo>
                    <a:pt x="7" y="36"/>
                  </a:lnTo>
                  <a:lnTo>
                    <a:pt x="9" y="26"/>
                  </a:lnTo>
                  <a:lnTo>
                    <a:pt x="14" y="17"/>
                  </a:lnTo>
                  <a:lnTo>
                    <a:pt x="14" y="9"/>
                  </a:lnTo>
                  <a:lnTo>
                    <a:pt x="23" y="7"/>
                  </a:lnTo>
                  <a:lnTo>
                    <a:pt x="3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2" name="Freeform 92"/>
            <p:cNvSpPr>
              <a:spLocks/>
            </p:cNvSpPr>
            <p:nvPr/>
          </p:nvSpPr>
          <p:spPr bwMode="auto">
            <a:xfrm>
              <a:off x="5079820" y="3005811"/>
              <a:ext cx="334052" cy="294853"/>
            </a:xfrm>
            <a:custGeom>
              <a:avLst/>
              <a:gdLst>
                <a:gd name="T0" fmla="*/ 59 w 196"/>
                <a:gd name="T1" fmla="*/ 10 h 173"/>
                <a:gd name="T2" fmla="*/ 59 w 196"/>
                <a:gd name="T3" fmla="*/ 10 h 173"/>
                <a:gd name="T4" fmla="*/ 66 w 196"/>
                <a:gd name="T5" fmla="*/ 15 h 173"/>
                <a:gd name="T6" fmla="*/ 81 w 196"/>
                <a:gd name="T7" fmla="*/ 10 h 173"/>
                <a:gd name="T8" fmla="*/ 88 w 196"/>
                <a:gd name="T9" fmla="*/ 3 h 173"/>
                <a:gd name="T10" fmla="*/ 100 w 196"/>
                <a:gd name="T11" fmla="*/ 0 h 173"/>
                <a:gd name="T12" fmla="*/ 111 w 196"/>
                <a:gd name="T13" fmla="*/ 5 h 173"/>
                <a:gd name="T14" fmla="*/ 116 w 196"/>
                <a:gd name="T15" fmla="*/ 12 h 173"/>
                <a:gd name="T16" fmla="*/ 121 w 196"/>
                <a:gd name="T17" fmla="*/ 8 h 173"/>
                <a:gd name="T18" fmla="*/ 133 w 196"/>
                <a:gd name="T19" fmla="*/ 10 h 173"/>
                <a:gd name="T20" fmla="*/ 147 w 196"/>
                <a:gd name="T21" fmla="*/ 12 h 173"/>
                <a:gd name="T22" fmla="*/ 154 w 196"/>
                <a:gd name="T23" fmla="*/ 8 h 173"/>
                <a:gd name="T24" fmla="*/ 166 w 196"/>
                <a:gd name="T25" fmla="*/ 41 h 173"/>
                <a:gd name="T26" fmla="*/ 161 w 196"/>
                <a:gd name="T27" fmla="*/ 48 h 173"/>
                <a:gd name="T28" fmla="*/ 156 w 196"/>
                <a:gd name="T29" fmla="*/ 62 h 173"/>
                <a:gd name="T30" fmla="*/ 152 w 196"/>
                <a:gd name="T31" fmla="*/ 69 h 173"/>
                <a:gd name="T32" fmla="*/ 147 w 196"/>
                <a:gd name="T33" fmla="*/ 74 h 173"/>
                <a:gd name="T34" fmla="*/ 142 w 196"/>
                <a:gd name="T35" fmla="*/ 67 h 173"/>
                <a:gd name="T36" fmla="*/ 135 w 196"/>
                <a:gd name="T37" fmla="*/ 60 h 173"/>
                <a:gd name="T38" fmla="*/ 123 w 196"/>
                <a:gd name="T39" fmla="*/ 34 h 173"/>
                <a:gd name="T40" fmla="*/ 123 w 196"/>
                <a:gd name="T41" fmla="*/ 36 h 173"/>
                <a:gd name="T42" fmla="*/ 130 w 196"/>
                <a:gd name="T43" fmla="*/ 55 h 173"/>
                <a:gd name="T44" fmla="*/ 140 w 196"/>
                <a:gd name="T45" fmla="*/ 71 h 173"/>
                <a:gd name="T46" fmla="*/ 152 w 196"/>
                <a:gd name="T47" fmla="*/ 100 h 173"/>
                <a:gd name="T48" fmla="*/ 156 w 196"/>
                <a:gd name="T49" fmla="*/ 109 h 173"/>
                <a:gd name="T50" fmla="*/ 163 w 196"/>
                <a:gd name="T51" fmla="*/ 121 h 173"/>
                <a:gd name="T52" fmla="*/ 178 w 196"/>
                <a:gd name="T53" fmla="*/ 140 h 173"/>
                <a:gd name="T54" fmla="*/ 173 w 196"/>
                <a:gd name="T55" fmla="*/ 142 h 173"/>
                <a:gd name="T56" fmla="*/ 175 w 196"/>
                <a:gd name="T57" fmla="*/ 154 h 173"/>
                <a:gd name="T58" fmla="*/ 194 w 196"/>
                <a:gd name="T59" fmla="*/ 171 h 173"/>
                <a:gd name="T60" fmla="*/ 196 w 196"/>
                <a:gd name="T61" fmla="*/ 173 h 173"/>
                <a:gd name="T62" fmla="*/ 133 w 196"/>
                <a:gd name="T63" fmla="*/ 173 h 173"/>
                <a:gd name="T64" fmla="*/ 69 w 196"/>
                <a:gd name="T65" fmla="*/ 173 h 173"/>
                <a:gd name="T66" fmla="*/ 3 w 196"/>
                <a:gd name="T67" fmla="*/ 173 h 173"/>
                <a:gd name="T68" fmla="*/ 3 w 196"/>
                <a:gd name="T69" fmla="*/ 109 h 173"/>
                <a:gd name="T70" fmla="*/ 3 w 196"/>
                <a:gd name="T71" fmla="*/ 45 h 173"/>
                <a:gd name="T72" fmla="*/ 0 w 196"/>
                <a:gd name="T73" fmla="*/ 29 h 173"/>
                <a:gd name="T74" fmla="*/ 3 w 196"/>
                <a:gd name="T75" fmla="*/ 19 h 173"/>
                <a:gd name="T76" fmla="*/ 0 w 196"/>
                <a:gd name="T77" fmla="*/ 10 h 173"/>
                <a:gd name="T78" fmla="*/ 5 w 196"/>
                <a:gd name="T79" fmla="*/ 0 h 173"/>
                <a:gd name="T80" fmla="*/ 29 w 196"/>
                <a:gd name="T81" fmla="*/ 0 h 173"/>
                <a:gd name="T82" fmla="*/ 43 w 196"/>
                <a:gd name="T83" fmla="*/ 5 h 173"/>
                <a:gd name="T84" fmla="*/ 59 w 196"/>
                <a:gd name="T85" fmla="*/ 1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 h="173">
                  <a:moveTo>
                    <a:pt x="59" y="10"/>
                  </a:moveTo>
                  <a:lnTo>
                    <a:pt x="59" y="10"/>
                  </a:lnTo>
                  <a:lnTo>
                    <a:pt x="66" y="15"/>
                  </a:lnTo>
                  <a:lnTo>
                    <a:pt x="81" y="10"/>
                  </a:lnTo>
                  <a:lnTo>
                    <a:pt x="88" y="3"/>
                  </a:lnTo>
                  <a:lnTo>
                    <a:pt x="100" y="0"/>
                  </a:lnTo>
                  <a:lnTo>
                    <a:pt x="111" y="5"/>
                  </a:lnTo>
                  <a:lnTo>
                    <a:pt x="116" y="12"/>
                  </a:lnTo>
                  <a:lnTo>
                    <a:pt x="121" y="8"/>
                  </a:lnTo>
                  <a:lnTo>
                    <a:pt x="133" y="10"/>
                  </a:lnTo>
                  <a:lnTo>
                    <a:pt x="147" y="12"/>
                  </a:lnTo>
                  <a:lnTo>
                    <a:pt x="154" y="8"/>
                  </a:lnTo>
                  <a:lnTo>
                    <a:pt x="166" y="41"/>
                  </a:lnTo>
                  <a:lnTo>
                    <a:pt x="161" y="48"/>
                  </a:lnTo>
                  <a:lnTo>
                    <a:pt x="156" y="62"/>
                  </a:lnTo>
                  <a:lnTo>
                    <a:pt x="152" y="69"/>
                  </a:lnTo>
                  <a:lnTo>
                    <a:pt x="147" y="74"/>
                  </a:lnTo>
                  <a:lnTo>
                    <a:pt x="142" y="67"/>
                  </a:lnTo>
                  <a:lnTo>
                    <a:pt x="135" y="60"/>
                  </a:lnTo>
                  <a:lnTo>
                    <a:pt x="123" y="34"/>
                  </a:lnTo>
                  <a:lnTo>
                    <a:pt x="123" y="36"/>
                  </a:lnTo>
                  <a:lnTo>
                    <a:pt x="130" y="55"/>
                  </a:lnTo>
                  <a:lnTo>
                    <a:pt x="140" y="71"/>
                  </a:lnTo>
                  <a:lnTo>
                    <a:pt x="152" y="100"/>
                  </a:lnTo>
                  <a:lnTo>
                    <a:pt x="156" y="109"/>
                  </a:lnTo>
                  <a:lnTo>
                    <a:pt x="163" y="121"/>
                  </a:lnTo>
                  <a:lnTo>
                    <a:pt x="178" y="140"/>
                  </a:lnTo>
                  <a:lnTo>
                    <a:pt x="173" y="142"/>
                  </a:lnTo>
                  <a:lnTo>
                    <a:pt x="175" y="154"/>
                  </a:lnTo>
                  <a:lnTo>
                    <a:pt x="194" y="171"/>
                  </a:lnTo>
                  <a:lnTo>
                    <a:pt x="196" y="173"/>
                  </a:lnTo>
                  <a:lnTo>
                    <a:pt x="133" y="173"/>
                  </a:lnTo>
                  <a:lnTo>
                    <a:pt x="69" y="173"/>
                  </a:lnTo>
                  <a:lnTo>
                    <a:pt x="3" y="173"/>
                  </a:lnTo>
                  <a:lnTo>
                    <a:pt x="3" y="109"/>
                  </a:lnTo>
                  <a:lnTo>
                    <a:pt x="3" y="45"/>
                  </a:lnTo>
                  <a:lnTo>
                    <a:pt x="0" y="29"/>
                  </a:lnTo>
                  <a:lnTo>
                    <a:pt x="3" y="19"/>
                  </a:lnTo>
                  <a:lnTo>
                    <a:pt x="0" y="10"/>
                  </a:lnTo>
                  <a:lnTo>
                    <a:pt x="5" y="0"/>
                  </a:lnTo>
                  <a:lnTo>
                    <a:pt x="29" y="0"/>
                  </a:lnTo>
                  <a:lnTo>
                    <a:pt x="43" y="5"/>
                  </a:lnTo>
                  <a:lnTo>
                    <a:pt x="59" y="1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6" name="Freeform 96"/>
            <p:cNvSpPr>
              <a:spLocks/>
            </p:cNvSpPr>
            <p:nvPr/>
          </p:nvSpPr>
          <p:spPr bwMode="auto">
            <a:xfrm>
              <a:off x="4137317" y="2583132"/>
              <a:ext cx="342575" cy="277809"/>
            </a:xfrm>
            <a:custGeom>
              <a:avLst/>
              <a:gdLst>
                <a:gd name="T0" fmla="*/ 23 w 201"/>
                <a:gd name="T1" fmla="*/ 0 h 163"/>
                <a:gd name="T2" fmla="*/ 23 w 201"/>
                <a:gd name="T3" fmla="*/ 0 h 163"/>
                <a:gd name="T4" fmla="*/ 42 w 201"/>
                <a:gd name="T5" fmla="*/ 5 h 163"/>
                <a:gd name="T6" fmla="*/ 64 w 201"/>
                <a:gd name="T7" fmla="*/ 2 h 163"/>
                <a:gd name="T8" fmla="*/ 82 w 201"/>
                <a:gd name="T9" fmla="*/ 7 h 163"/>
                <a:gd name="T10" fmla="*/ 94 w 201"/>
                <a:gd name="T11" fmla="*/ 7 h 163"/>
                <a:gd name="T12" fmla="*/ 120 w 201"/>
                <a:gd name="T13" fmla="*/ 7 h 163"/>
                <a:gd name="T14" fmla="*/ 127 w 201"/>
                <a:gd name="T15" fmla="*/ 16 h 163"/>
                <a:gd name="T16" fmla="*/ 158 w 201"/>
                <a:gd name="T17" fmla="*/ 26 h 163"/>
                <a:gd name="T18" fmla="*/ 163 w 201"/>
                <a:gd name="T19" fmla="*/ 21 h 163"/>
                <a:gd name="T20" fmla="*/ 182 w 201"/>
                <a:gd name="T21" fmla="*/ 31 h 163"/>
                <a:gd name="T22" fmla="*/ 201 w 201"/>
                <a:gd name="T23" fmla="*/ 28 h 163"/>
                <a:gd name="T24" fmla="*/ 201 w 201"/>
                <a:gd name="T25" fmla="*/ 40 h 163"/>
                <a:gd name="T26" fmla="*/ 187 w 201"/>
                <a:gd name="T27" fmla="*/ 54 h 163"/>
                <a:gd name="T28" fmla="*/ 165 w 201"/>
                <a:gd name="T29" fmla="*/ 59 h 163"/>
                <a:gd name="T30" fmla="*/ 163 w 201"/>
                <a:gd name="T31" fmla="*/ 66 h 163"/>
                <a:gd name="T32" fmla="*/ 153 w 201"/>
                <a:gd name="T33" fmla="*/ 78 h 163"/>
                <a:gd name="T34" fmla="*/ 149 w 201"/>
                <a:gd name="T35" fmla="*/ 95 h 163"/>
                <a:gd name="T36" fmla="*/ 153 w 201"/>
                <a:gd name="T37" fmla="*/ 109 h 163"/>
                <a:gd name="T38" fmla="*/ 144 w 201"/>
                <a:gd name="T39" fmla="*/ 116 h 163"/>
                <a:gd name="T40" fmla="*/ 142 w 201"/>
                <a:gd name="T41" fmla="*/ 130 h 163"/>
                <a:gd name="T42" fmla="*/ 130 w 201"/>
                <a:gd name="T43" fmla="*/ 135 h 163"/>
                <a:gd name="T44" fmla="*/ 118 w 201"/>
                <a:gd name="T45" fmla="*/ 149 h 163"/>
                <a:gd name="T46" fmla="*/ 97 w 201"/>
                <a:gd name="T47" fmla="*/ 149 h 163"/>
                <a:gd name="T48" fmla="*/ 82 w 201"/>
                <a:gd name="T49" fmla="*/ 149 h 163"/>
                <a:gd name="T50" fmla="*/ 71 w 201"/>
                <a:gd name="T51" fmla="*/ 156 h 163"/>
                <a:gd name="T52" fmla="*/ 66 w 201"/>
                <a:gd name="T53" fmla="*/ 163 h 163"/>
                <a:gd name="T54" fmla="*/ 56 w 201"/>
                <a:gd name="T55" fmla="*/ 161 h 163"/>
                <a:gd name="T56" fmla="*/ 52 w 201"/>
                <a:gd name="T57" fmla="*/ 156 h 163"/>
                <a:gd name="T58" fmla="*/ 47 w 201"/>
                <a:gd name="T59" fmla="*/ 144 h 163"/>
                <a:gd name="T60" fmla="*/ 33 w 201"/>
                <a:gd name="T61" fmla="*/ 142 h 163"/>
                <a:gd name="T62" fmla="*/ 30 w 201"/>
                <a:gd name="T63" fmla="*/ 135 h 163"/>
                <a:gd name="T64" fmla="*/ 35 w 201"/>
                <a:gd name="T65" fmla="*/ 128 h 163"/>
                <a:gd name="T66" fmla="*/ 38 w 201"/>
                <a:gd name="T67" fmla="*/ 121 h 163"/>
                <a:gd name="T68" fmla="*/ 33 w 201"/>
                <a:gd name="T69" fmla="*/ 116 h 163"/>
                <a:gd name="T70" fmla="*/ 38 w 201"/>
                <a:gd name="T71" fmla="*/ 102 h 163"/>
                <a:gd name="T72" fmla="*/ 30 w 201"/>
                <a:gd name="T73" fmla="*/ 90 h 163"/>
                <a:gd name="T74" fmla="*/ 38 w 201"/>
                <a:gd name="T75" fmla="*/ 87 h 163"/>
                <a:gd name="T76" fmla="*/ 38 w 201"/>
                <a:gd name="T77" fmla="*/ 78 h 163"/>
                <a:gd name="T78" fmla="*/ 40 w 201"/>
                <a:gd name="T79" fmla="*/ 73 h 163"/>
                <a:gd name="T80" fmla="*/ 40 w 201"/>
                <a:gd name="T81" fmla="*/ 57 h 163"/>
                <a:gd name="T82" fmla="*/ 49 w 201"/>
                <a:gd name="T83" fmla="*/ 52 h 163"/>
                <a:gd name="T84" fmla="*/ 45 w 201"/>
                <a:gd name="T85" fmla="*/ 40 h 163"/>
                <a:gd name="T86" fmla="*/ 35 w 201"/>
                <a:gd name="T87" fmla="*/ 40 h 163"/>
                <a:gd name="T88" fmla="*/ 33 w 201"/>
                <a:gd name="T89" fmla="*/ 42 h 163"/>
                <a:gd name="T90" fmla="*/ 23 w 201"/>
                <a:gd name="T91" fmla="*/ 42 h 163"/>
                <a:gd name="T92" fmla="*/ 19 w 201"/>
                <a:gd name="T93" fmla="*/ 33 h 163"/>
                <a:gd name="T94" fmla="*/ 12 w 201"/>
                <a:gd name="T95" fmla="*/ 35 h 163"/>
                <a:gd name="T96" fmla="*/ 7 w 201"/>
                <a:gd name="T97" fmla="*/ 40 h 163"/>
                <a:gd name="T98" fmla="*/ 7 w 201"/>
                <a:gd name="T99" fmla="*/ 26 h 163"/>
                <a:gd name="T100" fmla="*/ 0 w 201"/>
                <a:gd name="T101" fmla="*/ 16 h 163"/>
                <a:gd name="T102" fmla="*/ 23 w 201"/>
                <a:gd name="T10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1" h="163">
                  <a:moveTo>
                    <a:pt x="23" y="0"/>
                  </a:moveTo>
                  <a:lnTo>
                    <a:pt x="23" y="0"/>
                  </a:lnTo>
                  <a:lnTo>
                    <a:pt x="42" y="5"/>
                  </a:lnTo>
                  <a:lnTo>
                    <a:pt x="64" y="2"/>
                  </a:lnTo>
                  <a:lnTo>
                    <a:pt x="82" y="7"/>
                  </a:lnTo>
                  <a:lnTo>
                    <a:pt x="94" y="7"/>
                  </a:lnTo>
                  <a:lnTo>
                    <a:pt x="120" y="7"/>
                  </a:lnTo>
                  <a:lnTo>
                    <a:pt x="127" y="16"/>
                  </a:lnTo>
                  <a:lnTo>
                    <a:pt x="158" y="26"/>
                  </a:lnTo>
                  <a:lnTo>
                    <a:pt x="163" y="21"/>
                  </a:lnTo>
                  <a:lnTo>
                    <a:pt x="182" y="31"/>
                  </a:lnTo>
                  <a:lnTo>
                    <a:pt x="201" y="28"/>
                  </a:lnTo>
                  <a:lnTo>
                    <a:pt x="201" y="40"/>
                  </a:lnTo>
                  <a:lnTo>
                    <a:pt x="187" y="54"/>
                  </a:lnTo>
                  <a:lnTo>
                    <a:pt x="165" y="59"/>
                  </a:lnTo>
                  <a:lnTo>
                    <a:pt x="163" y="66"/>
                  </a:lnTo>
                  <a:lnTo>
                    <a:pt x="153" y="78"/>
                  </a:lnTo>
                  <a:lnTo>
                    <a:pt x="149" y="95"/>
                  </a:lnTo>
                  <a:lnTo>
                    <a:pt x="153" y="109"/>
                  </a:lnTo>
                  <a:lnTo>
                    <a:pt x="144" y="116"/>
                  </a:lnTo>
                  <a:lnTo>
                    <a:pt x="142" y="130"/>
                  </a:lnTo>
                  <a:lnTo>
                    <a:pt x="130" y="135"/>
                  </a:lnTo>
                  <a:lnTo>
                    <a:pt x="118" y="149"/>
                  </a:lnTo>
                  <a:lnTo>
                    <a:pt x="97" y="149"/>
                  </a:lnTo>
                  <a:lnTo>
                    <a:pt x="82" y="149"/>
                  </a:lnTo>
                  <a:lnTo>
                    <a:pt x="71" y="156"/>
                  </a:lnTo>
                  <a:lnTo>
                    <a:pt x="66" y="163"/>
                  </a:lnTo>
                  <a:lnTo>
                    <a:pt x="56" y="161"/>
                  </a:lnTo>
                  <a:lnTo>
                    <a:pt x="52" y="156"/>
                  </a:lnTo>
                  <a:lnTo>
                    <a:pt x="47" y="144"/>
                  </a:lnTo>
                  <a:lnTo>
                    <a:pt x="33" y="142"/>
                  </a:lnTo>
                  <a:lnTo>
                    <a:pt x="30" y="135"/>
                  </a:lnTo>
                  <a:lnTo>
                    <a:pt x="35" y="128"/>
                  </a:lnTo>
                  <a:lnTo>
                    <a:pt x="38" y="121"/>
                  </a:lnTo>
                  <a:lnTo>
                    <a:pt x="33" y="116"/>
                  </a:lnTo>
                  <a:lnTo>
                    <a:pt x="38" y="102"/>
                  </a:lnTo>
                  <a:lnTo>
                    <a:pt x="30" y="90"/>
                  </a:lnTo>
                  <a:lnTo>
                    <a:pt x="38" y="87"/>
                  </a:lnTo>
                  <a:lnTo>
                    <a:pt x="38" y="78"/>
                  </a:lnTo>
                  <a:lnTo>
                    <a:pt x="40" y="73"/>
                  </a:lnTo>
                  <a:lnTo>
                    <a:pt x="40" y="57"/>
                  </a:lnTo>
                  <a:lnTo>
                    <a:pt x="49" y="52"/>
                  </a:lnTo>
                  <a:lnTo>
                    <a:pt x="45" y="40"/>
                  </a:lnTo>
                  <a:lnTo>
                    <a:pt x="35" y="40"/>
                  </a:lnTo>
                  <a:lnTo>
                    <a:pt x="33" y="42"/>
                  </a:lnTo>
                  <a:lnTo>
                    <a:pt x="23" y="42"/>
                  </a:lnTo>
                  <a:lnTo>
                    <a:pt x="19" y="33"/>
                  </a:lnTo>
                  <a:lnTo>
                    <a:pt x="12" y="35"/>
                  </a:lnTo>
                  <a:lnTo>
                    <a:pt x="7" y="40"/>
                  </a:lnTo>
                  <a:lnTo>
                    <a:pt x="7" y="26"/>
                  </a:lnTo>
                  <a:lnTo>
                    <a:pt x="0" y="16"/>
                  </a:lnTo>
                  <a:lnTo>
                    <a:pt x="2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8" name="Freeform 98"/>
            <p:cNvSpPr>
              <a:spLocks/>
            </p:cNvSpPr>
            <p:nvPr/>
          </p:nvSpPr>
          <p:spPr bwMode="auto">
            <a:xfrm>
              <a:off x="5040621" y="1872420"/>
              <a:ext cx="132939" cy="114192"/>
            </a:xfrm>
            <a:custGeom>
              <a:avLst/>
              <a:gdLst>
                <a:gd name="T0" fmla="*/ 42 w 78"/>
                <a:gd name="T1" fmla="*/ 0 h 67"/>
                <a:gd name="T2" fmla="*/ 42 w 78"/>
                <a:gd name="T3" fmla="*/ 0 h 67"/>
                <a:gd name="T4" fmla="*/ 59 w 78"/>
                <a:gd name="T5" fmla="*/ 5 h 67"/>
                <a:gd name="T6" fmla="*/ 75 w 78"/>
                <a:gd name="T7" fmla="*/ 5 h 67"/>
                <a:gd name="T8" fmla="*/ 78 w 78"/>
                <a:gd name="T9" fmla="*/ 10 h 67"/>
                <a:gd name="T10" fmla="*/ 66 w 78"/>
                <a:gd name="T11" fmla="*/ 29 h 67"/>
                <a:gd name="T12" fmla="*/ 70 w 78"/>
                <a:gd name="T13" fmla="*/ 57 h 67"/>
                <a:gd name="T14" fmla="*/ 63 w 78"/>
                <a:gd name="T15" fmla="*/ 67 h 67"/>
                <a:gd name="T16" fmla="*/ 52 w 78"/>
                <a:gd name="T17" fmla="*/ 67 h 67"/>
                <a:gd name="T18" fmla="*/ 37 w 78"/>
                <a:gd name="T19" fmla="*/ 55 h 67"/>
                <a:gd name="T20" fmla="*/ 30 w 78"/>
                <a:gd name="T21" fmla="*/ 52 h 67"/>
                <a:gd name="T22" fmla="*/ 16 w 78"/>
                <a:gd name="T23" fmla="*/ 57 h 67"/>
                <a:gd name="T24" fmla="*/ 18 w 78"/>
                <a:gd name="T25" fmla="*/ 38 h 67"/>
                <a:gd name="T26" fmla="*/ 11 w 78"/>
                <a:gd name="T27" fmla="*/ 43 h 67"/>
                <a:gd name="T28" fmla="*/ 2 w 78"/>
                <a:gd name="T29" fmla="*/ 31 h 67"/>
                <a:gd name="T30" fmla="*/ 0 w 78"/>
                <a:gd name="T31" fmla="*/ 14 h 67"/>
                <a:gd name="T32" fmla="*/ 21 w 78"/>
                <a:gd name="T33" fmla="*/ 5 h 67"/>
                <a:gd name="T34" fmla="*/ 42 w 78"/>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67">
                  <a:moveTo>
                    <a:pt x="42" y="0"/>
                  </a:moveTo>
                  <a:lnTo>
                    <a:pt x="42" y="0"/>
                  </a:lnTo>
                  <a:lnTo>
                    <a:pt x="59" y="5"/>
                  </a:lnTo>
                  <a:lnTo>
                    <a:pt x="75" y="5"/>
                  </a:lnTo>
                  <a:lnTo>
                    <a:pt x="78" y="10"/>
                  </a:lnTo>
                  <a:lnTo>
                    <a:pt x="66" y="29"/>
                  </a:lnTo>
                  <a:lnTo>
                    <a:pt x="70" y="57"/>
                  </a:lnTo>
                  <a:lnTo>
                    <a:pt x="63" y="67"/>
                  </a:lnTo>
                  <a:lnTo>
                    <a:pt x="52" y="67"/>
                  </a:lnTo>
                  <a:lnTo>
                    <a:pt x="37" y="55"/>
                  </a:lnTo>
                  <a:lnTo>
                    <a:pt x="30" y="52"/>
                  </a:lnTo>
                  <a:lnTo>
                    <a:pt x="16" y="57"/>
                  </a:lnTo>
                  <a:lnTo>
                    <a:pt x="18" y="38"/>
                  </a:lnTo>
                  <a:lnTo>
                    <a:pt x="11" y="43"/>
                  </a:lnTo>
                  <a:lnTo>
                    <a:pt x="2" y="31"/>
                  </a:lnTo>
                  <a:lnTo>
                    <a:pt x="0" y="14"/>
                  </a:lnTo>
                  <a:lnTo>
                    <a:pt x="21" y="5"/>
                  </a:lnTo>
                  <a:lnTo>
                    <a:pt x="4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2" name="Freeform 102"/>
            <p:cNvSpPr>
              <a:spLocks/>
            </p:cNvSpPr>
            <p:nvPr/>
          </p:nvSpPr>
          <p:spPr bwMode="auto">
            <a:xfrm>
              <a:off x="4967334" y="1183863"/>
              <a:ext cx="298262" cy="676627"/>
            </a:xfrm>
            <a:custGeom>
              <a:avLst/>
              <a:gdLst>
                <a:gd name="T0" fmla="*/ 128 w 175"/>
                <a:gd name="T1" fmla="*/ 49 h 397"/>
                <a:gd name="T2" fmla="*/ 128 w 175"/>
                <a:gd name="T3" fmla="*/ 49 h 397"/>
                <a:gd name="T4" fmla="*/ 125 w 175"/>
                <a:gd name="T5" fmla="*/ 82 h 397"/>
                <a:gd name="T6" fmla="*/ 151 w 175"/>
                <a:gd name="T7" fmla="*/ 111 h 397"/>
                <a:gd name="T8" fmla="*/ 137 w 175"/>
                <a:gd name="T9" fmla="*/ 142 h 397"/>
                <a:gd name="T10" fmla="*/ 154 w 175"/>
                <a:gd name="T11" fmla="*/ 187 h 397"/>
                <a:gd name="T12" fmla="*/ 144 w 175"/>
                <a:gd name="T13" fmla="*/ 220 h 397"/>
                <a:gd name="T14" fmla="*/ 158 w 175"/>
                <a:gd name="T15" fmla="*/ 248 h 397"/>
                <a:gd name="T16" fmla="*/ 151 w 175"/>
                <a:gd name="T17" fmla="*/ 272 h 397"/>
                <a:gd name="T18" fmla="*/ 175 w 175"/>
                <a:gd name="T19" fmla="*/ 295 h 397"/>
                <a:gd name="T20" fmla="*/ 170 w 175"/>
                <a:gd name="T21" fmla="*/ 314 h 397"/>
                <a:gd name="T22" fmla="*/ 154 w 175"/>
                <a:gd name="T23" fmla="*/ 333 h 397"/>
                <a:gd name="T24" fmla="*/ 118 w 175"/>
                <a:gd name="T25" fmla="*/ 376 h 397"/>
                <a:gd name="T26" fmla="*/ 90 w 175"/>
                <a:gd name="T27" fmla="*/ 378 h 397"/>
                <a:gd name="T28" fmla="*/ 61 w 175"/>
                <a:gd name="T29" fmla="*/ 390 h 397"/>
                <a:gd name="T30" fmla="*/ 35 w 175"/>
                <a:gd name="T31" fmla="*/ 397 h 397"/>
                <a:gd name="T32" fmla="*/ 26 w 175"/>
                <a:gd name="T33" fmla="*/ 378 h 397"/>
                <a:gd name="T34" fmla="*/ 9 w 175"/>
                <a:gd name="T35" fmla="*/ 369 h 397"/>
                <a:gd name="T36" fmla="*/ 14 w 175"/>
                <a:gd name="T37" fmla="*/ 336 h 397"/>
                <a:gd name="T38" fmla="*/ 5 w 175"/>
                <a:gd name="T39" fmla="*/ 305 h 397"/>
                <a:gd name="T40" fmla="*/ 14 w 175"/>
                <a:gd name="T41" fmla="*/ 284 h 397"/>
                <a:gd name="T42" fmla="*/ 28 w 175"/>
                <a:gd name="T43" fmla="*/ 262 h 397"/>
                <a:gd name="T44" fmla="*/ 66 w 175"/>
                <a:gd name="T45" fmla="*/ 222 h 397"/>
                <a:gd name="T46" fmla="*/ 76 w 175"/>
                <a:gd name="T47" fmla="*/ 213 h 397"/>
                <a:gd name="T48" fmla="*/ 76 w 175"/>
                <a:gd name="T49" fmla="*/ 198 h 397"/>
                <a:gd name="T50" fmla="*/ 52 w 175"/>
                <a:gd name="T51" fmla="*/ 179 h 397"/>
                <a:gd name="T52" fmla="*/ 47 w 175"/>
                <a:gd name="T53" fmla="*/ 163 h 397"/>
                <a:gd name="T54" fmla="*/ 47 w 175"/>
                <a:gd name="T55" fmla="*/ 99 h 397"/>
                <a:gd name="T56" fmla="*/ 21 w 175"/>
                <a:gd name="T57" fmla="*/ 71 h 397"/>
                <a:gd name="T58" fmla="*/ 0 w 175"/>
                <a:gd name="T59" fmla="*/ 49 h 397"/>
                <a:gd name="T60" fmla="*/ 9 w 175"/>
                <a:gd name="T61" fmla="*/ 37 h 397"/>
                <a:gd name="T62" fmla="*/ 26 w 175"/>
                <a:gd name="T63" fmla="*/ 61 h 397"/>
                <a:gd name="T64" fmla="*/ 47 w 175"/>
                <a:gd name="T65" fmla="*/ 59 h 397"/>
                <a:gd name="T66" fmla="*/ 66 w 175"/>
                <a:gd name="T67" fmla="*/ 68 h 397"/>
                <a:gd name="T68" fmla="*/ 80 w 175"/>
                <a:gd name="T69" fmla="*/ 49 h 397"/>
                <a:gd name="T70" fmla="*/ 90 w 175"/>
                <a:gd name="T71" fmla="*/ 16 h 397"/>
                <a:gd name="T72" fmla="*/ 113 w 175"/>
                <a:gd name="T73" fmla="*/ 0 h 397"/>
                <a:gd name="T74" fmla="*/ 135 w 175"/>
                <a:gd name="T75" fmla="*/ 18 h 397"/>
                <a:gd name="T76" fmla="*/ 128 w 175"/>
                <a:gd name="T77" fmla="*/ 49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397">
                  <a:moveTo>
                    <a:pt x="128" y="49"/>
                  </a:moveTo>
                  <a:lnTo>
                    <a:pt x="128" y="49"/>
                  </a:lnTo>
                  <a:lnTo>
                    <a:pt x="125" y="82"/>
                  </a:lnTo>
                  <a:lnTo>
                    <a:pt x="151" y="111"/>
                  </a:lnTo>
                  <a:lnTo>
                    <a:pt x="137" y="142"/>
                  </a:lnTo>
                  <a:lnTo>
                    <a:pt x="154" y="187"/>
                  </a:lnTo>
                  <a:lnTo>
                    <a:pt x="144" y="220"/>
                  </a:lnTo>
                  <a:lnTo>
                    <a:pt x="158" y="248"/>
                  </a:lnTo>
                  <a:lnTo>
                    <a:pt x="151" y="272"/>
                  </a:lnTo>
                  <a:lnTo>
                    <a:pt x="175" y="295"/>
                  </a:lnTo>
                  <a:lnTo>
                    <a:pt x="170" y="314"/>
                  </a:lnTo>
                  <a:lnTo>
                    <a:pt x="154" y="333"/>
                  </a:lnTo>
                  <a:lnTo>
                    <a:pt x="118" y="376"/>
                  </a:lnTo>
                  <a:lnTo>
                    <a:pt x="90" y="378"/>
                  </a:lnTo>
                  <a:lnTo>
                    <a:pt x="61" y="390"/>
                  </a:lnTo>
                  <a:lnTo>
                    <a:pt x="35" y="397"/>
                  </a:lnTo>
                  <a:lnTo>
                    <a:pt x="26" y="378"/>
                  </a:lnTo>
                  <a:lnTo>
                    <a:pt x="9" y="369"/>
                  </a:lnTo>
                  <a:lnTo>
                    <a:pt x="14" y="336"/>
                  </a:lnTo>
                  <a:lnTo>
                    <a:pt x="5" y="305"/>
                  </a:lnTo>
                  <a:lnTo>
                    <a:pt x="14" y="284"/>
                  </a:lnTo>
                  <a:lnTo>
                    <a:pt x="28" y="262"/>
                  </a:lnTo>
                  <a:lnTo>
                    <a:pt x="66" y="222"/>
                  </a:lnTo>
                  <a:lnTo>
                    <a:pt x="76" y="213"/>
                  </a:lnTo>
                  <a:lnTo>
                    <a:pt x="76" y="198"/>
                  </a:lnTo>
                  <a:lnTo>
                    <a:pt x="52" y="179"/>
                  </a:lnTo>
                  <a:lnTo>
                    <a:pt x="47" y="163"/>
                  </a:lnTo>
                  <a:lnTo>
                    <a:pt x="47" y="99"/>
                  </a:lnTo>
                  <a:lnTo>
                    <a:pt x="21" y="71"/>
                  </a:lnTo>
                  <a:lnTo>
                    <a:pt x="0" y="49"/>
                  </a:lnTo>
                  <a:lnTo>
                    <a:pt x="9" y="37"/>
                  </a:lnTo>
                  <a:lnTo>
                    <a:pt x="26" y="61"/>
                  </a:lnTo>
                  <a:lnTo>
                    <a:pt x="47" y="59"/>
                  </a:lnTo>
                  <a:lnTo>
                    <a:pt x="66" y="68"/>
                  </a:lnTo>
                  <a:lnTo>
                    <a:pt x="80" y="49"/>
                  </a:lnTo>
                  <a:lnTo>
                    <a:pt x="90" y="16"/>
                  </a:lnTo>
                  <a:lnTo>
                    <a:pt x="113" y="0"/>
                  </a:lnTo>
                  <a:lnTo>
                    <a:pt x="135" y="18"/>
                  </a:lnTo>
                  <a:lnTo>
                    <a:pt x="128" y="4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7" name="Freeform 107"/>
            <p:cNvSpPr>
              <a:spLocks/>
            </p:cNvSpPr>
            <p:nvPr/>
          </p:nvSpPr>
          <p:spPr bwMode="auto">
            <a:xfrm>
              <a:off x="2709073" y="5552107"/>
              <a:ext cx="93740" cy="52835"/>
            </a:xfrm>
            <a:custGeom>
              <a:avLst/>
              <a:gdLst>
                <a:gd name="T0" fmla="*/ 43 w 55"/>
                <a:gd name="T1" fmla="*/ 0 h 31"/>
                <a:gd name="T2" fmla="*/ 43 w 55"/>
                <a:gd name="T3" fmla="*/ 0 h 31"/>
                <a:gd name="T4" fmla="*/ 55 w 55"/>
                <a:gd name="T5" fmla="*/ 12 h 31"/>
                <a:gd name="T6" fmla="*/ 50 w 55"/>
                <a:gd name="T7" fmla="*/ 21 h 31"/>
                <a:gd name="T8" fmla="*/ 29 w 55"/>
                <a:gd name="T9" fmla="*/ 28 h 31"/>
                <a:gd name="T10" fmla="*/ 22 w 55"/>
                <a:gd name="T11" fmla="*/ 19 h 31"/>
                <a:gd name="T12" fmla="*/ 7 w 55"/>
                <a:gd name="T13" fmla="*/ 31 h 31"/>
                <a:gd name="T14" fmla="*/ 0 w 55"/>
                <a:gd name="T15" fmla="*/ 19 h 31"/>
                <a:gd name="T16" fmla="*/ 19 w 55"/>
                <a:gd name="T17" fmla="*/ 5 h 31"/>
                <a:gd name="T18" fmla="*/ 33 w 55"/>
                <a:gd name="T19" fmla="*/ 12 h 31"/>
                <a:gd name="T20" fmla="*/ 43 w 55"/>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31">
                  <a:moveTo>
                    <a:pt x="43" y="0"/>
                  </a:moveTo>
                  <a:lnTo>
                    <a:pt x="43" y="0"/>
                  </a:lnTo>
                  <a:lnTo>
                    <a:pt x="55" y="12"/>
                  </a:lnTo>
                  <a:lnTo>
                    <a:pt x="50" y="21"/>
                  </a:lnTo>
                  <a:lnTo>
                    <a:pt x="29" y="28"/>
                  </a:lnTo>
                  <a:lnTo>
                    <a:pt x="22" y="19"/>
                  </a:lnTo>
                  <a:lnTo>
                    <a:pt x="7" y="31"/>
                  </a:lnTo>
                  <a:lnTo>
                    <a:pt x="0" y="19"/>
                  </a:lnTo>
                  <a:lnTo>
                    <a:pt x="19" y="5"/>
                  </a:lnTo>
                  <a:lnTo>
                    <a:pt x="33" y="12"/>
                  </a:lnTo>
                  <a:lnTo>
                    <a:pt x="4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9" name="Freeform 109"/>
            <p:cNvSpPr>
              <a:spLocks/>
            </p:cNvSpPr>
            <p:nvPr/>
          </p:nvSpPr>
          <p:spPr bwMode="auto">
            <a:xfrm>
              <a:off x="2891438" y="3760838"/>
              <a:ext cx="80105" cy="100557"/>
            </a:xfrm>
            <a:custGeom>
              <a:avLst/>
              <a:gdLst>
                <a:gd name="T0" fmla="*/ 33 w 47"/>
                <a:gd name="T1" fmla="*/ 52 h 59"/>
                <a:gd name="T2" fmla="*/ 33 w 47"/>
                <a:gd name="T3" fmla="*/ 52 h 59"/>
                <a:gd name="T4" fmla="*/ 33 w 47"/>
                <a:gd name="T5" fmla="*/ 52 h 59"/>
                <a:gd name="T6" fmla="*/ 33 w 47"/>
                <a:gd name="T7" fmla="*/ 52 h 59"/>
                <a:gd name="T8" fmla="*/ 26 w 47"/>
                <a:gd name="T9" fmla="*/ 59 h 59"/>
                <a:gd name="T10" fmla="*/ 19 w 47"/>
                <a:gd name="T11" fmla="*/ 59 h 59"/>
                <a:gd name="T12" fmla="*/ 16 w 47"/>
                <a:gd name="T13" fmla="*/ 54 h 59"/>
                <a:gd name="T14" fmla="*/ 12 w 47"/>
                <a:gd name="T15" fmla="*/ 54 h 59"/>
                <a:gd name="T16" fmla="*/ 7 w 47"/>
                <a:gd name="T17" fmla="*/ 59 h 59"/>
                <a:gd name="T18" fmla="*/ 0 w 47"/>
                <a:gd name="T19" fmla="*/ 57 h 59"/>
                <a:gd name="T20" fmla="*/ 5 w 47"/>
                <a:gd name="T21" fmla="*/ 50 h 59"/>
                <a:gd name="T22" fmla="*/ 7 w 47"/>
                <a:gd name="T23" fmla="*/ 40 h 59"/>
                <a:gd name="T24" fmla="*/ 9 w 47"/>
                <a:gd name="T25" fmla="*/ 36 h 59"/>
                <a:gd name="T26" fmla="*/ 2 w 47"/>
                <a:gd name="T27" fmla="*/ 26 h 59"/>
                <a:gd name="T28" fmla="*/ 0 w 47"/>
                <a:gd name="T29" fmla="*/ 14 h 59"/>
                <a:gd name="T30" fmla="*/ 9 w 47"/>
                <a:gd name="T31" fmla="*/ 0 h 59"/>
                <a:gd name="T32" fmla="*/ 14 w 47"/>
                <a:gd name="T33" fmla="*/ 2 h 59"/>
                <a:gd name="T34" fmla="*/ 26 w 47"/>
                <a:gd name="T35" fmla="*/ 5 h 59"/>
                <a:gd name="T36" fmla="*/ 45 w 47"/>
                <a:gd name="T37" fmla="*/ 19 h 59"/>
                <a:gd name="T38" fmla="*/ 47 w 47"/>
                <a:gd name="T39" fmla="*/ 26 h 59"/>
                <a:gd name="T40" fmla="*/ 33 w 47"/>
                <a:gd name="T41"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59">
                  <a:moveTo>
                    <a:pt x="33" y="52"/>
                  </a:moveTo>
                  <a:lnTo>
                    <a:pt x="33" y="52"/>
                  </a:lnTo>
                  <a:lnTo>
                    <a:pt x="33" y="52"/>
                  </a:lnTo>
                  <a:lnTo>
                    <a:pt x="33" y="52"/>
                  </a:lnTo>
                  <a:lnTo>
                    <a:pt x="26" y="59"/>
                  </a:lnTo>
                  <a:lnTo>
                    <a:pt x="19" y="59"/>
                  </a:lnTo>
                  <a:lnTo>
                    <a:pt x="16" y="54"/>
                  </a:lnTo>
                  <a:lnTo>
                    <a:pt x="12" y="54"/>
                  </a:lnTo>
                  <a:lnTo>
                    <a:pt x="7" y="59"/>
                  </a:lnTo>
                  <a:lnTo>
                    <a:pt x="0" y="57"/>
                  </a:lnTo>
                  <a:lnTo>
                    <a:pt x="5" y="50"/>
                  </a:lnTo>
                  <a:lnTo>
                    <a:pt x="7" y="40"/>
                  </a:lnTo>
                  <a:lnTo>
                    <a:pt x="9" y="36"/>
                  </a:lnTo>
                  <a:lnTo>
                    <a:pt x="2" y="26"/>
                  </a:lnTo>
                  <a:lnTo>
                    <a:pt x="0" y="14"/>
                  </a:lnTo>
                  <a:lnTo>
                    <a:pt x="9" y="0"/>
                  </a:lnTo>
                  <a:lnTo>
                    <a:pt x="14" y="2"/>
                  </a:lnTo>
                  <a:lnTo>
                    <a:pt x="26" y="5"/>
                  </a:lnTo>
                  <a:lnTo>
                    <a:pt x="45" y="19"/>
                  </a:lnTo>
                  <a:lnTo>
                    <a:pt x="47" y="26"/>
                  </a:lnTo>
                  <a:lnTo>
                    <a:pt x="33" y="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1" name="Freeform 111"/>
            <p:cNvSpPr>
              <a:spLocks/>
            </p:cNvSpPr>
            <p:nvPr/>
          </p:nvSpPr>
          <p:spPr bwMode="auto">
            <a:xfrm>
              <a:off x="4633281" y="2610402"/>
              <a:ext cx="27269" cy="61357"/>
            </a:xfrm>
            <a:custGeom>
              <a:avLst/>
              <a:gdLst>
                <a:gd name="T0" fmla="*/ 16 w 16"/>
                <a:gd name="T1" fmla="*/ 19 h 36"/>
                <a:gd name="T2" fmla="*/ 16 w 16"/>
                <a:gd name="T3" fmla="*/ 19 h 36"/>
                <a:gd name="T4" fmla="*/ 9 w 16"/>
                <a:gd name="T5" fmla="*/ 36 h 36"/>
                <a:gd name="T6" fmla="*/ 2 w 16"/>
                <a:gd name="T7" fmla="*/ 31 h 36"/>
                <a:gd name="T8" fmla="*/ 0 w 16"/>
                <a:gd name="T9" fmla="*/ 17 h 36"/>
                <a:gd name="T10" fmla="*/ 2 w 16"/>
                <a:gd name="T11" fmla="*/ 10 h 36"/>
                <a:gd name="T12" fmla="*/ 14 w 16"/>
                <a:gd name="T13" fmla="*/ 0 h 36"/>
                <a:gd name="T14" fmla="*/ 16 w 16"/>
                <a:gd name="T15" fmla="*/ 19 h 36"/>
                <a:gd name="T16" fmla="*/ 16 w 16"/>
                <a:gd name="T17" fmla="*/ 19 h 36"/>
                <a:gd name="T18" fmla="*/ 16 w 16"/>
                <a:gd name="T19"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6">
                  <a:moveTo>
                    <a:pt x="16" y="19"/>
                  </a:moveTo>
                  <a:lnTo>
                    <a:pt x="16" y="19"/>
                  </a:lnTo>
                  <a:lnTo>
                    <a:pt x="9" y="36"/>
                  </a:lnTo>
                  <a:lnTo>
                    <a:pt x="2" y="31"/>
                  </a:lnTo>
                  <a:lnTo>
                    <a:pt x="0" y="17"/>
                  </a:lnTo>
                  <a:lnTo>
                    <a:pt x="2" y="10"/>
                  </a:lnTo>
                  <a:lnTo>
                    <a:pt x="14" y="0"/>
                  </a:lnTo>
                  <a:lnTo>
                    <a:pt x="16" y="19"/>
                  </a:lnTo>
                  <a:lnTo>
                    <a:pt x="16" y="19"/>
                  </a:lnTo>
                  <a:lnTo>
                    <a:pt x="16"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5" name="Freeform 115"/>
            <p:cNvSpPr>
              <a:spLocks noEditPoints="1"/>
            </p:cNvSpPr>
            <p:nvPr/>
          </p:nvSpPr>
          <p:spPr bwMode="auto">
            <a:xfrm>
              <a:off x="4188447" y="1925254"/>
              <a:ext cx="253949" cy="410749"/>
            </a:xfrm>
            <a:custGeom>
              <a:avLst/>
              <a:gdLst>
                <a:gd name="T0" fmla="*/ 31 w 149"/>
                <a:gd name="T1" fmla="*/ 121 h 241"/>
                <a:gd name="T2" fmla="*/ 31 w 149"/>
                <a:gd name="T3" fmla="*/ 121 h 241"/>
                <a:gd name="T4" fmla="*/ 22 w 149"/>
                <a:gd name="T5" fmla="*/ 137 h 241"/>
                <a:gd name="T6" fmla="*/ 10 w 149"/>
                <a:gd name="T7" fmla="*/ 133 h 241"/>
                <a:gd name="T8" fmla="*/ 0 w 149"/>
                <a:gd name="T9" fmla="*/ 133 h 241"/>
                <a:gd name="T10" fmla="*/ 3 w 149"/>
                <a:gd name="T11" fmla="*/ 118 h 241"/>
                <a:gd name="T12" fmla="*/ 0 w 149"/>
                <a:gd name="T13" fmla="*/ 104 h 241"/>
                <a:gd name="T14" fmla="*/ 12 w 149"/>
                <a:gd name="T15" fmla="*/ 102 h 241"/>
                <a:gd name="T16" fmla="*/ 31 w 149"/>
                <a:gd name="T17" fmla="*/ 121 h 241"/>
                <a:gd name="T18" fmla="*/ 74 w 149"/>
                <a:gd name="T19" fmla="*/ 0 h 241"/>
                <a:gd name="T20" fmla="*/ 74 w 149"/>
                <a:gd name="T21" fmla="*/ 0 h 241"/>
                <a:gd name="T22" fmla="*/ 57 w 149"/>
                <a:gd name="T23" fmla="*/ 33 h 241"/>
                <a:gd name="T24" fmla="*/ 74 w 149"/>
                <a:gd name="T25" fmla="*/ 28 h 241"/>
                <a:gd name="T26" fmla="*/ 90 w 149"/>
                <a:gd name="T27" fmla="*/ 28 h 241"/>
                <a:gd name="T28" fmla="*/ 86 w 149"/>
                <a:gd name="T29" fmla="*/ 54 h 241"/>
                <a:gd name="T30" fmla="*/ 71 w 149"/>
                <a:gd name="T31" fmla="*/ 81 h 241"/>
                <a:gd name="T32" fmla="*/ 88 w 149"/>
                <a:gd name="T33" fmla="*/ 81 h 241"/>
                <a:gd name="T34" fmla="*/ 105 w 149"/>
                <a:gd name="T35" fmla="*/ 118 h 241"/>
                <a:gd name="T36" fmla="*/ 116 w 149"/>
                <a:gd name="T37" fmla="*/ 121 h 241"/>
                <a:gd name="T38" fmla="*/ 126 w 149"/>
                <a:gd name="T39" fmla="*/ 154 h 241"/>
                <a:gd name="T40" fmla="*/ 131 w 149"/>
                <a:gd name="T41" fmla="*/ 163 h 241"/>
                <a:gd name="T42" fmla="*/ 149 w 149"/>
                <a:gd name="T43" fmla="*/ 168 h 241"/>
                <a:gd name="T44" fmla="*/ 147 w 149"/>
                <a:gd name="T45" fmla="*/ 185 h 241"/>
                <a:gd name="T46" fmla="*/ 140 w 149"/>
                <a:gd name="T47" fmla="*/ 194 h 241"/>
                <a:gd name="T48" fmla="*/ 145 w 149"/>
                <a:gd name="T49" fmla="*/ 206 h 241"/>
                <a:gd name="T50" fmla="*/ 131 w 149"/>
                <a:gd name="T51" fmla="*/ 220 h 241"/>
                <a:gd name="T52" fmla="*/ 109 w 149"/>
                <a:gd name="T53" fmla="*/ 220 h 241"/>
                <a:gd name="T54" fmla="*/ 83 w 149"/>
                <a:gd name="T55" fmla="*/ 227 h 241"/>
                <a:gd name="T56" fmla="*/ 74 w 149"/>
                <a:gd name="T57" fmla="*/ 223 h 241"/>
                <a:gd name="T58" fmla="*/ 64 w 149"/>
                <a:gd name="T59" fmla="*/ 234 h 241"/>
                <a:gd name="T60" fmla="*/ 48 w 149"/>
                <a:gd name="T61" fmla="*/ 230 h 241"/>
                <a:gd name="T62" fmla="*/ 38 w 149"/>
                <a:gd name="T63" fmla="*/ 241 h 241"/>
                <a:gd name="T64" fmla="*/ 29 w 149"/>
                <a:gd name="T65" fmla="*/ 237 h 241"/>
                <a:gd name="T66" fmla="*/ 52 w 149"/>
                <a:gd name="T67" fmla="*/ 208 h 241"/>
                <a:gd name="T68" fmla="*/ 67 w 149"/>
                <a:gd name="T69" fmla="*/ 204 h 241"/>
                <a:gd name="T70" fmla="*/ 43 w 149"/>
                <a:gd name="T71" fmla="*/ 199 h 241"/>
                <a:gd name="T72" fmla="*/ 36 w 149"/>
                <a:gd name="T73" fmla="*/ 189 h 241"/>
                <a:gd name="T74" fmla="*/ 55 w 149"/>
                <a:gd name="T75" fmla="*/ 180 h 241"/>
                <a:gd name="T76" fmla="*/ 45 w 149"/>
                <a:gd name="T77" fmla="*/ 166 h 241"/>
                <a:gd name="T78" fmla="*/ 48 w 149"/>
                <a:gd name="T79" fmla="*/ 149 h 241"/>
                <a:gd name="T80" fmla="*/ 71 w 149"/>
                <a:gd name="T81" fmla="*/ 152 h 241"/>
                <a:gd name="T82" fmla="*/ 76 w 149"/>
                <a:gd name="T83" fmla="*/ 135 h 241"/>
                <a:gd name="T84" fmla="*/ 64 w 149"/>
                <a:gd name="T85" fmla="*/ 118 h 241"/>
                <a:gd name="T86" fmla="*/ 43 w 149"/>
                <a:gd name="T87" fmla="*/ 114 h 241"/>
                <a:gd name="T88" fmla="*/ 41 w 149"/>
                <a:gd name="T89" fmla="*/ 107 h 241"/>
                <a:gd name="T90" fmla="*/ 45 w 149"/>
                <a:gd name="T91" fmla="*/ 92 h 241"/>
                <a:gd name="T92" fmla="*/ 41 w 149"/>
                <a:gd name="T93" fmla="*/ 85 h 241"/>
                <a:gd name="T94" fmla="*/ 31 w 149"/>
                <a:gd name="T95" fmla="*/ 99 h 241"/>
                <a:gd name="T96" fmla="*/ 31 w 149"/>
                <a:gd name="T97" fmla="*/ 71 h 241"/>
                <a:gd name="T98" fmla="*/ 22 w 149"/>
                <a:gd name="T99" fmla="*/ 57 h 241"/>
                <a:gd name="T100" fmla="*/ 29 w 149"/>
                <a:gd name="T101" fmla="*/ 26 h 241"/>
                <a:gd name="T102" fmla="*/ 41 w 149"/>
                <a:gd name="T103" fmla="*/ 0 h 241"/>
                <a:gd name="T104" fmla="*/ 55 w 149"/>
                <a:gd name="T105" fmla="*/ 2 h 241"/>
                <a:gd name="T106" fmla="*/ 74 w 149"/>
                <a:gd name="T10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241">
                  <a:moveTo>
                    <a:pt x="31" y="121"/>
                  </a:moveTo>
                  <a:lnTo>
                    <a:pt x="31" y="121"/>
                  </a:lnTo>
                  <a:lnTo>
                    <a:pt x="22" y="137"/>
                  </a:lnTo>
                  <a:lnTo>
                    <a:pt x="10" y="133"/>
                  </a:lnTo>
                  <a:lnTo>
                    <a:pt x="0" y="133"/>
                  </a:lnTo>
                  <a:lnTo>
                    <a:pt x="3" y="118"/>
                  </a:lnTo>
                  <a:lnTo>
                    <a:pt x="0" y="104"/>
                  </a:lnTo>
                  <a:lnTo>
                    <a:pt x="12" y="102"/>
                  </a:lnTo>
                  <a:lnTo>
                    <a:pt x="31" y="121"/>
                  </a:lnTo>
                  <a:close/>
                  <a:moveTo>
                    <a:pt x="74" y="0"/>
                  </a:moveTo>
                  <a:lnTo>
                    <a:pt x="74" y="0"/>
                  </a:lnTo>
                  <a:lnTo>
                    <a:pt x="57" y="33"/>
                  </a:lnTo>
                  <a:lnTo>
                    <a:pt x="74" y="28"/>
                  </a:lnTo>
                  <a:lnTo>
                    <a:pt x="90" y="28"/>
                  </a:lnTo>
                  <a:lnTo>
                    <a:pt x="86" y="54"/>
                  </a:lnTo>
                  <a:lnTo>
                    <a:pt x="71" y="81"/>
                  </a:lnTo>
                  <a:lnTo>
                    <a:pt x="88" y="81"/>
                  </a:lnTo>
                  <a:lnTo>
                    <a:pt x="105" y="118"/>
                  </a:lnTo>
                  <a:lnTo>
                    <a:pt x="116" y="121"/>
                  </a:lnTo>
                  <a:lnTo>
                    <a:pt x="126" y="154"/>
                  </a:lnTo>
                  <a:lnTo>
                    <a:pt x="131" y="163"/>
                  </a:lnTo>
                  <a:lnTo>
                    <a:pt x="149" y="168"/>
                  </a:lnTo>
                  <a:lnTo>
                    <a:pt x="147" y="185"/>
                  </a:lnTo>
                  <a:lnTo>
                    <a:pt x="140" y="194"/>
                  </a:lnTo>
                  <a:lnTo>
                    <a:pt x="145" y="206"/>
                  </a:lnTo>
                  <a:lnTo>
                    <a:pt x="131" y="220"/>
                  </a:lnTo>
                  <a:lnTo>
                    <a:pt x="109" y="220"/>
                  </a:lnTo>
                  <a:lnTo>
                    <a:pt x="83" y="227"/>
                  </a:lnTo>
                  <a:lnTo>
                    <a:pt x="74" y="223"/>
                  </a:lnTo>
                  <a:lnTo>
                    <a:pt x="64" y="234"/>
                  </a:lnTo>
                  <a:lnTo>
                    <a:pt x="48" y="230"/>
                  </a:lnTo>
                  <a:lnTo>
                    <a:pt x="38" y="241"/>
                  </a:lnTo>
                  <a:lnTo>
                    <a:pt x="29" y="237"/>
                  </a:lnTo>
                  <a:lnTo>
                    <a:pt x="52" y="208"/>
                  </a:lnTo>
                  <a:lnTo>
                    <a:pt x="67" y="204"/>
                  </a:lnTo>
                  <a:lnTo>
                    <a:pt x="43" y="199"/>
                  </a:lnTo>
                  <a:lnTo>
                    <a:pt x="36" y="189"/>
                  </a:lnTo>
                  <a:lnTo>
                    <a:pt x="55" y="180"/>
                  </a:lnTo>
                  <a:lnTo>
                    <a:pt x="45" y="166"/>
                  </a:lnTo>
                  <a:lnTo>
                    <a:pt x="48" y="149"/>
                  </a:lnTo>
                  <a:lnTo>
                    <a:pt x="71" y="152"/>
                  </a:lnTo>
                  <a:lnTo>
                    <a:pt x="76" y="135"/>
                  </a:lnTo>
                  <a:lnTo>
                    <a:pt x="64" y="118"/>
                  </a:lnTo>
                  <a:lnTo>
                    <a:pt x="43" y="114"/>
                  </a:lnTo>
                  <a:lnTo>
                    <a:pt x="41" y="107"/>
                  </a:lnTo>
                  <a:lnTo>
                    <a:pt x="45" y="92"/>
                  </a:lnTo>
                  <a:lnTo>
                    <a:pt x="41" y="85"/>
                  </a:lnTo>
                  <a:lnTo>
                    <a:pt x="31" y="99"/>
                  </a:lnTo>
                  <a:lnTo>
                    <a:pt x="31" y="71"/>
                  </a:lnTo>
                  <a:lnTo>
                    <a:pt x="22" y="57"/>
                  </a:lnTo>
                  <a:lnTo>
                    <a:pt x="29" y="26"/>
                  </a:lnTo>
                  <a:lnTo>
                    <a:pt x="41" y="0"/>
                  </a:lnTo>
                  <a:lnTo>
                    <a:pt x="55" y="2"/>
                  </a:lnTo>
                  <a:lnTo>
                    <a:pt x="7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7" name="Freeform 386"/>
            <p:cNvSpPr>
              <a:spLocks/>
            </p:cNvSpPr>
            <p:nvPr/>
          </p:nvSpPr>
          <p:spPr bwMode="auto">
            <a:xfrm>
              <a:off x="3931090" y="3534159"/>
              <a:ext cx="85217" cy="25810"/>
            </a:xfrm>
            <a:custGeom>
              <a:avLst/>
              <a:gdLst>
                <a:gd name="connsiteX0" fmla="*/ 54539 w 113623"/>
                <a:gd name="connsiteY0" fmla="*/ 0 h 34413"/>
                <a:gd name="connsiteX1" fmla="*/ 63629 w 113623"/>
                <a:gd name="connsiteY1" fmla="*/ 0 h 34413"/>
                <a:gd name="connsiteX2" fmla="*/ 81809 w 113623"/>
                <a:gd name="connsiteY2" fmla="*/ 11363 h 34413"/>
                <a:gd name="connsiteX3" fmla="*/ 90899 w 113623"/>
                <a:gd name="connsiteY3" fmla="*/ 11363 h 34413"/>
                <a:gd name="connsiteX4" fmla="*/ 102261 w 113623"/>
                <a:gd name="connsiteY4" fmla="*/ 0 h 34413"/>
                <a:gd name="connsiteX5" fmla="*/ 113623 w 113623"/>
                <a:gd name="connsiteY5" fmla="*/ 18180 h 34413"/>
                <a:gd name="connsiteX6" fmla="*/ 109835 w 113623"/>
                <a:gd name="connsiteY6" fmla="*/ 19263 h 34413"/>
                <a:gd name="connsiteX7" fmla="*/ 113623 w 113623"/>
                <a:gd name="connsiteY7" fmla="*/ 25323 h 34413"/>
                <a:gd name="connsiteX8" fmla="*/ 97716 w 113623"/>
                <a:gd name="connsiteY8" fmla="*/ 29868 h 34413"/>
                <a:gd name="connsiteX9" fmla="*/ 81809 w 113623"/>
                <a:gd name="connsiteY9" fmla="*/ 29868 h 34413"/>
                <a:gd name="connsiteX10" fmla="*/ 63629 w 113623"/>
                <a:gd name="connsiteY10" fmla="*/ 25323 h 34413"/>
                <a:gd name="connsiteX11" fmla="*/ 47722 w 113623"/>
                <a:gd name="connsiteY11" fmla="*/ 29868 h 34413"/>
                <a:gd name="connsiteX12" fmla="*/ 43177 w 113623"/>
                <a:gd name="connsiteY12" fmla="*/ 29868 h 34413"/>
                <a:gd name="connsiteX13" fmla="*/ 31815 w 113623"/>
                <a:gd name="connsiteY13" fmla="*/ 34413 h 34413"/>
                <a:gd name="connsiteX14" fmla="*/ 0 w 113623"/>
                <a:gd name="connsiteY14" fmla="*/ 34413 h 34413"/>
                <a:gd name="connsiteX15" fmla="*/ 2041 w 113623"/>
                <a:gd name="connsiteY15" fmla="*/ 27270 h 34413"/>
                <a:gd name="connsiteX16" fmla="*/ 0 w 113623"/>
                <a:gd name="connsiteY16" fmla="*/ 27270 h 34413"/>
                <a:gd name="connsiteX17" fmla="*/ 4545 w 113623"/>
                <a:gd name="connsiteY17" fmla="*/ 11363 h 34413"/>
                <a:gd name="connsiteX18" fmla="*/ 43177 w 113623"/>
                <a:gd name="connsiteY18" fmla="*/ 11363 h 34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623" h="34413">
                  <a:moveTo>
                    <a:pt x="54539" y="0"/>
                  </a:moveTo>
                  <a:lnTo>
                    <a:pt x="63629" y="0"/>
                  </a:lnTo>
                  <a:lnTo>
                    <a:pt x="81809" y="11363"/>
                  </a:lnTo>
                  <a:lnTo>
                    <a:pt x="90899" y="11363"/>
                  </a:lnTo>
                  <a:lnTo>
                    <a:pt x="102261" y="0"/>
                  </a:lnTo>
                  <a:lnTo>
                    <a:pt x="113623" y="18180"/>
                  </a:lnTo>
                  <a:lnTo>
                    <a:pt x="109835" y="19263"/>
                  </a:lnTo>
                  <a:lnTo>
                    <a:pt x="113623" y="25323"/>
                  </a:lnTo>
                  <a:lnTo>
                    <a:pt x="97716" y="29868"/>
                  </a:lnTo>
                  <a:lnTo>
                    <a:pt x="81809" y="29868"/>
                  </a:lnTo>
                  <a:lnTo>
                    <a:pt x="63629" y="25323"/>
                  </a:lnTo>
                  <a:lnTo>
                    <a:pt x="47722" y="29868"/>
                  </a:lnTo>
                  <a:lnTo>
                    <a:pt x="43177" y="29868"/>
                  </a:lnTo>
                  <a:lnTo>
                    <a:pt x="31815" y="34413"/>
                  </a:lnTo>
                  <a:lnTo>
                    <a:pt x="0" y="34413"/>
                  </a:lnTo>
                  <a:lnTo>
                    <a:pt x="2041" y="27270"/>
                  </a:lnTo>
                  <a:lnTo>
                    <a:pt x="0" y="27270"/>
                  </a:lnTo>
                  <a:lnTo>
                    <a:pt x="4545" y="11363"/>
                  </a:lnTo>
                  <a:lnTo>
                    <a:pt x="4317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85" name="Freeform 125"/>
            <p:cNvSpPr>
              <a:spLocks/>
            </p:cNvSpPr>
            <p:nvPr/>
          </p:nvSpPr>
          <p:spPr bwMode="auto">
            <a:xfrm>
              <a:off x="3934499" y="3571654"/>
              <a:ext cx="85217" cy="44313"/>
            </a:xfrm>
            <a:custGeom>
              <a:avLst/>
              <a:gdLst>
                <a:gd name="T0" fmla="*/ 50 w 50"/>
                <a:gd name="T1" fmla="*/ 0 h 26"/>
                <a:gd name="T2" fmla="*/ 50 w 50"/>
                <a:gd name="T3" fmla="*/ 0 h 26"/>
                <a:gd name="T4" fmla="*/ 48 w 50"/>
                <a:gd name="T5" fmla="*/ 7 h 26"/>
                <a:gd name="T6" fmla="*/ 48 w 50"/>
                <a:gd name="T7" fmla="*/ 7 h 26"/>
                <a:gd name="T8" fmla="*/ 48 w 50"/>
                <a:gd name="T9" fmla="*/ 12 h 26"/>
                <a:gd name="T10" fmla="*/ 45 w 50"/>
                <a:gd name="T11" fmla="*/ 14 h 26"/>
                <a:gd name="T12" fmla="*/ 43 w 50"/>
                <a:gd name="T13" fmla="*/ 14 h 26"/>
                <a:gd name="T14" fmla="*/ 38 w 50"/>
                <a:gd name="T15" fmla="*/ 19 h 26"/>
                <a:gd name="T16" fmla="*/ 34 w 50"/>
                <a:gd name="T17" fmla="*/ 19 h 26"/>
                <a:gd name="T18" fmla="*/ 26 w 50"/>
                <a:gd name="T19" fmla="*/ 26 h 26"/>
                <a:gd name="T20" fmla="*/ 17 w 50"/>
                <a:gd name="T21" fmla="*/ 19 h 26"/>
                <a:gd name="T22" fmla="*/ 12 w 50"/>
                <a:gd name="T23" fmla="*/ 19 h 26"/>
                <a:gd name="T24" fmla="*/ 8 w 50"/>
                <a:gd name="T25" fmla="*/ 12 h 26"/>
                <a:gd name="T26" fmla="*/ 8 w 50"/>
                <a:gd name="T27" fmla="*/ 9 h 26"/>
                <a:gd name="T28" fmla="*/ 3 w 50"/>
                <a:gd name="T29" fmla="*/ 7 h 26"/>
                <a:gd name="T30" fmla="*/ 0 w 50"/>
                <a:gd name="T31" fmla="*/ 5 h 26"/>
                <a:gd name="T32" fmla="*/ 10 w 50"/>
                <a:gd name="T33" fmla="*/ 0 h 26"/>
                <a:gd name="T34" fmla="*/ 15 w 50"/>
                <a:gd name="T35" fmla="*/ 2 h 26"/>
                <a:gd name="T36" fmla="*/ 19 w 50"/>
                <a:gd name="T37" fmla="*/ 0 h 26"/>
                <a:gd name="T38" fmla="*/ 50 w 50"/>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26">
                  <a:moveTo>
                    <a:pt x="50" y="0"/>
                  </a:moveTo>
                  <a:lnTo>
                    <a:pt x="50" y="0"/>
                  </a:lnTo>
                  <a:lnTo>
                    <a:pt x="48" y="7"/>
                  </a:lnTo>
                  <a:lnTo>
                    <a:pt x="48" y="7"/>
                  </a:lnTo>
                  <a:lnTo>
                    <a:pt x="48" y="12"/>
                  </a:lnTo>
                  <a:lnTo>
                    <a:pt x="45" y="14"/>
                  </a:lnTo>
                  <a:lnTo>
                    <a:pt x="43" y="14"/>
                  </a:lnTo>
                  <a:lnTo>
                    <a:pt x="38" y="19"/>
                  </a:lnTo>
                  <a:lnTo>
                    <a:pt x="34" y="19"/>
                  </a:lnTo>
                  <a:lnTo>
                    <a:pt x="26" y="26"/>
                  </a:lnTo>
                  <a:lnTo>
                    <a:pt x="17" y="19"/>
                  </a:lnTo>
                  <a:lnTo>
                    <a:pt x="12" y="19"/>
                  </a:lnTo>
                  <a:lnTo>
                    <a:pt x="8" y="12"/>
                  </a:lnTo>
                  <a:lnTo>
                    <a:pt x="8" y="9"/>
                  </a:lnTo>
                  <a:lnTo>
                    <a:pt x="3" y="7"/>
                  </a:lnTo>
                  <a:lnTo>
                    <a:pt x="0" y="5"/>
                  </a:lnTo>
                  <a:lnTo>
                    <a:pt x="10" y="0"/>
                  </a:lnTo>
                  <a:lnTo>
                    <a:pt x="15" y="2"/>
                  </a:lnTo>
                  <a:lnTo>
                    <a:pt x="19" y="0"/>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9" name="Freeform 129"/>
            <p:cNvSpPr>
              <a:spLocks noEditPoints="1"/>
            </p:cNvSpPr>
            <p:nvPr/>
          </p:nvSpPr>
          <p:spPr bwMode="auto">
            <a:xfrm>
              <a:off x="4950290" y="2651144"/>
              <a:ext cx="182366" cy="242018"/>
            </a:xfrm>
            <a:custGeom>
              <a:avLst/>
              <a:gdLst>
                <a:gd name="T0" fmla="*/ 60 w 107"/>
                <a:gd name="T1" fmla="*/ 126 h 142"/>
                <a:gd name="T2" fmla="*/ 60 w 107"/>
                <a:gd name="T3" fmla="*/ 126 h 142"/>
                <a:gd name="T4" fmla="*/ 67 w 107"/>
                <a:gd name="T5" fmla="*/ 133 h 142"/>
                <a:gd name="T6" fmla="*/ 81 w 107"/>
                <a:gd name="T7" fmla="*/ 133 h 142"/>
                <a:gd name="T8" fmla="*/ 93 w 107"/>
                <a:gd name="T9" fmla="*/ 133 h 142"/>
                <a:gd name="T10" fmla="*/ 93 w 107"/>
                <a:gd name="T11" fmla="*/ 138 h 142"/>
                <a:gd name="T12" fmla="*/ 100 w 107"/>
                <a:gd name="T13" fmla="*/ 135 h 142"/>
                <a:gd name="T14" fmla="*/ 97 w 107"/>
                <a:gd name="T15" fmla="*/ 140 h 142"/>
                <a:gd name="T16" fmla="*/ 76 w 107"/>
                <a:gd name="T17" fmla="*/ 142 h 142"/>
                <a:gd name="T18" fmla="*/ 76 w 107"/>
                <a:gd name="T19" fmla="*/ 138 h 142"/>
                <a:gd name="T20" fmla="*/ 55 w 107"/>
                <a:gd name="T21" fmla="*/ 135 h 142"/>
                <a:gd name="T22" fmla="*/ 60 w 107"/>
                <a:gd name="T23" fmla="*/ 126 h 142"/>
                <a:gd name="T24" fmla="*/ 107 w 107"/>
                <a:gd name="T25" fmla="*/ 5 h 142"/>
                <a:gd name="T26" fmla="*/ 107 w 107"/>
                <a:gd name="T27" fmla="*/ 5 h 142"/>
                <a:gd name="T28" fmla="*/ 100 w 107"/>
                <a:gd name="T29" fmla="*/ 19 h 142"/>
                <a:gd name="T30" fmla="*/ 97 w 107"/>
                <a:gd name="T31" fmla="*/ 22 h 142"/>
                <a:gd name="T32" fmla="*/ 86 w 107"/>
                <a:gd name="T33" fmla="*/ 22 h 142"/>
                <a:gd name="T34" fmla="*/ 79 w 107"/>
                <a:gd name="T35" fmla="*/ 19 h 142"/>
                <a:gd name="T36" fmla="*/ 60 w 107"/>
                <a:gd name="T37" fmla="*/ 24 h 142"/>
                <a:gd name="T38" fmla="*/ 69 w 107"/>
                <a:gd name="T39" fmla="*/ 38 h 142"/>
                <a:gd name="T40" fmla="*/ 62 w 107"/>
                <a:gd name="T41" fmla="*/ 41 h 142"/>
                <a:gd name="T42" fmla="*/ 53 w 107"/>
                <a:gd name="T43" fmla="*/ 41 h 142"/>
                <a:gd name="T44" fmla="*/ 45 w 107"/>
                <a:gd name="T45" fmla="*/ 29 h 142"/>
                <a:gd name="T46" fmla="*/ 41 w 107"/>
                <a:gd name="T47" fmla="*/ 34 h 142"/>
                <a:gd name="T48" fmla="*/ 45 w 107"/>
                <a:gd name="T49" fmla="*/ 45 h 142"/>
                <a:gd name="T50" fmla="*/ 53 w 107"/>
                <a:gd name="T51" fmla="*/ 57 h 142"/>
                <a:gd name="T52" fmla="*/ 48 w 107"/>
                <a:gd name="T53" fmla="*/ 60 h 142"/>
                <a:gd name="T54" fmla="*/ 57 w 107"/>
                <a:gd name="T55" fmla="*/ 71 h 142"/>
                <a:gd name="T56" fmla="*/ 64 w 107"/>
                <a:gd name="T57" fmla="*/ 76 h 142"/>
                <a:gd name="T58" fmla="*/ 64 w 107"/>
                <a:gd name="T59" fmla="*/ 88 h 142"/>
                <a:gd name="T60" fmla="*/ 50 w 107"/>
                <a:gd name="T61" fmla="*/ 83 h 142"/>
                <a:gd name="T62" fmla="*/ 55 w 107"/>
                <a:gd name="T63" fmla="*/ 93 h 142"/>
                <a:gd name="T64" fmla="*/ 43 w 107"/>
                <a:gd name="T65" fmla="*/ 95 h 142"/>
                <a:gd name="T66" fmla="*/ 50 w 107"/>
                <a:gd name="T67" fmla="*/ 112 h 142"/>
                <a:gd name="T68" fmla="*/ 38 w 107"/>
                <a:gd name="T69" fmla="*/ 114 h 142"/>
                <a:gd name="T70" fmla="*/ 26 w 107"/>
                <a:gd name="T71" fmla="*/ 105 h 142"/>
                <a:gd name="T72" fmla="*/ 19 w 107"/>
                <a:gd name="T73" fmla="*/ 88 h 142"/>
                <a:gd name="T74" fmla="*/ 17 w 107"/>
                <a:gd name="T75" fmla="*/ 74 h 142"/>
                <a:gd name="T76" fmla="*/ 12 w 107"/>
                <a:gd name="T77" fmla="*/ 64 h 142"/>
                <a:gd name="T78" fmla="*/ 3 w 107"/>
                <a:gd name="T79" fmla="*/ 53 h 142"/>
                <a:gd name="T80" fmla="*/ 0 w 107"/>
                <a:gd name="T81" fmla="*/ 48 h 142"/>
                <a:gd name="T82" fmla="*/ 10 w 107"/>
                <a:gd name="T83" fmla="*/ 38 h 142"/>
                <a:gd name="T84" fmla="*/ 10 w 107"/>
                <a:gd name="T85" fmla="*/ 31 h 142"/>
                <a:gd name="T86" fmla="*/ 15 w 107"/>
                <a:gd name="T87" fmla="*/ 27 h 142"/>
                <a:gd name="T88" fmla="*/ 15 w 107"/>
                <a:gd name="T89" fmla="*/ 22 h 142"/>
                <a:gd name="T90" fmla="*/ 26 w 107"/>
                <a:gd name="T91" fmla="*/ 19 h 142"/>
                <a:gd name="T92" fmla="*/ 34 w 107"/>
                <a:gd name="T93" fmla="*/ 15 h 142"/>
                <a:gd name="T94" fmla="*/ 41 w 107"/>
                <a:gd name="T95" fmla="*/ 15 h 142"/>
                <a:gd name="T96" fmla="*/ 43 w 107"/>
                <a:gd name="T97" fmla="*/ 12 h 142"/>
                <a:gd name="T98" fmla="*/ 48 w 107"/>
                <a:gd name="T99" fmla="*/ 12 h 142"/>
                <a:gd name="T100" fmla="*/ 60 w 107"/>
                <a:gd name="T101" fmla="*/ 12 h 142"/>
                <a:gd name="T102" fmla="*/ 71 w 107"/>
                <a:gd name="T103" fmla="*/ 5 h 142"/>
                <a:gd name="T104" fmla="*/ 83 w 107"/>
                <a:gd name="T105" fmla="*/ 15 h 142"/>
                <a:gd name="T106" fmla="*/ 97 w 107"/>
                <a:gd name="T107" fmla="*/ 12 h 142"/>
                <a:gd name="T108" fmla="*/ 97 w 107"/>
                <a:gd name="T109" fmla="*/ 0 h 142"/>
                <a:gd name="T110" fmla="*/ 107 w 107"/>
                <a:gd name="T111" fmla="*/ 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7" h="142">
                  <a:moveTo>
                    <a:pt x="60" y="126"/>
                  </a:moveTo>
                  <a:lnTo>
                    <a:pt x="60" y="126"/>
                  </a:lnTo>
                  <a:lnTo>
                    <a:pt x="67" y="133"/>
                  </a:lnTo>
                  <a:lnTo>
                    <a:pt x="81" y="133"/>
                  </a:lnTo>
                  <a:lnTo>
                    <a:pt x="93" y="133"/>
                  </a:lnTo>
                  <a:lnTo>
                    <a:pt x="93" y="138"/>
                  </a:lnTo>
                  <a:lnTo>
                    <a:pt x="100" y="135"/>
                  </a:lnTo>
                  <a:lnTo>
                    <a:pt x="97" y="140"/>
                  </a:lnTo>
                  <a:lnTo>
                    <a:pt x="76" y="142"/>
                  </a:lnTo>
                  <a:lnTo>
                    <a:pt x="76" y="138"/>
                  </a:lnTo>
                  <a:lnTo>
                    <a:pt x="55" y="135"/>
                  </a:lnTo>
                  <a:lnTo>
                    <a:pt x="60" y="126"/>
                  </a:lnTo>
                  <a:close/>
                  <a:moveTo>
                    <a:pt x="107" y="5"/>
                  </a:moveTo>
                  <a:lnTo>
                    <a:pt x="107" y="5"/>
                  </a:lnTo>
                  <a:lnTo>
                    <a:pt x="100" y="19"/>
                  </a:lnTo>
                  <a:lnTo>
                    <a:pt x="97" y="22"/>
                  </a:lnTo>
                  <a:lnTo>
                    <a:pt x="86" y="22"/>
                  </a:lnTo>
                  <a:lnTo>
                    <a:pt x="79" y="19"/>
                  </a:lnTo>
                  <a:lnTo>
                    <a:pt x="60" y="24"/>
                  </a:lnTo>
                  <a:lnTo>
                    <a:pt x="69" y="38"/>
                  </a:lnTo>
                  <a:lnTo>
                    <a:pt x="62" y="41"/>
                  </a:lnTo>
                  <a:lnTo>
                    <a:pt x="53" y="41"/>
                  </a:lnTo>
                  <a:lnTo>
                    <a:pt x="45" y="29"/>
                  </a:lnTo>
                  <a:lnTo>
                    <a:pt x="41" y="34"/>
                  </a:lnTo>
                  <a:lnTo>
                    <a:pt x="45" y="45"/>
                  </a:lnTo>
                  <a:lnTo>
                    <a:pt x="53" y="57"/>
                  </a:lnTo>
                  <a:lnTo>
                    <a:pt x="48" y="60"/>
                  </a:lnTo>
                  <a:lnTo>
                    <a:pt x="57" y="71"/>
                  </a:lnTo>
                  <a:lnTo>
                    <a:pt x="64" y="76"/>
                  </a:lnTo>
                  <a:lnTo>
                    <a:pt x="64" y="88"/>
                  </a:lnTo>
                  <a:lnTo>
                    <a:pt x="50" y="83"/>
                  </a:lnTo>
                  <a:lnTo>
                    <a:pt x="55" y="93"/>
                  </a:lnTo>
                  <a:lnTo>
                    <a:pt x="43" y="95"/>
                  </a:lnTo>
                  <a:lnTo>
                    <a:pt x="50" y="112"/>
                  </a:lnTo>
                  <a:lnTo>
                    <a:pt x="38" y="114"/>
                  </a:lnTo>
                  <a:lnTo>
                    <a:pt x="26" y="105"/>
                  </a:lnTo>
                  <a:lnTo>
                    <a:pt x="19" y="88"/>
                  </a:lnTo>
                  <a:lnTo>
                    <a:pt x="17" y="74"/>
                  </a:lnTo>
                  <a:lnTo>
                    <a:pt x="12" y="64"/>
                  </a:lnTo>
                  <a:lnTo>
                    <a:pt x="3" y="53"/>
                  </a:lnTo>
                  <a:lnTo>
                    <a:pt x="0" y="48"/>
                  </a:lnTo>
                  <a:lnTo>
                    <a:pt x="10" y="38"/>
                  </a:lnTo>
                  <a:lnTo>
                    <a:pt x="10" y="31"/>
                  </a:lnTo>
                  <a:lnTo>
                    <a:pt x="15" y="27"/>
                  </a:lnTo>
                  <a:lnTo>
                    <a:pt x="15" y="22"/>
                  </a:lnTo>
                  <a:lnTo>
                    <a:pt x="26" y="19"/>
                  </a:lnTo>
                  <a:lnTo>
                    <a:pt x="34" y="15"/>
                  </a:lnTo>
                  <a:lnTo>
                    <a:pt x="41" y="15"/>
                  </a:lnTo>
                  <a:lnTo>
                    <a:pt x="43" y="12"/>
                  </a:lnTo>
                  <a:lnTo>
                    <a:pt x="48" y="12"/>
                  </a:lnTo>
                  <a:lnTo>
                    <a:pt x="60" y="12"/>
                  </a:lnTo>
                  <a:lnTo>
                    <a:pt x="71" y="5"/>
                  </a:lnTo>
                  <a:lnTo>
                    <a:pt x="83" y="15"/>
                  </a:lnTo>
                  <a:lnTo>
                    <a:pt x="97" y="12"/>
                  </a:lnTo>
                  <a:lnTo>
                    <a:pt x="97" y="0"/>
                  </a:lnTo>
                  <a:lnTo>
                    <a:pt x="107"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1" name="Freeform 131"/>
            <p:cNvSpPr>
              <a:spLocks/>
            </p:cNvSpPr>
            <p:nvPr/>
          </p:nvSpPr>
          <p:spPr bwMode="auto">
            <a:xfrm>
              <a:off x="2375021" y="-621042"/>
              <a:ext cx="1685600" cy="2469601"/>
            </a:xfrm>
            <a:custGeom>
              <a:avLst/>
              <a:gdLst>
                <a:gd name="T0" fmla="*/ 849 w 989"/>
                <a:gd name="T1" fmla="*/ 126 h 1449"/>
                <a:gd name="T2" fmla="*/ 669 w 989"/>
                <a:gd name="T3" fmla="*/ 190 h 1449"/>
                <a:gd name="T4" fmla="*/ 783 w 989"/>
                <a:gd name="T5" fmla="*/ 237 h 1449"/>
                <a:gd name="T6" fmla="*/ 811 w 989"/>
                <a:gd name="T7" fmla="*/ 308 h 1449"/>
                <a:gd name="T8" fmla="*/ 979 w 989"/>
                <a:gd name="T9" fmla="*/ 247 h 1449"/>
                <a:gd name="T10" fmla="*/ 913 w 989"/>
                <a:gd name="T11" fmla="*/ 386 h 1449"/>
                <a:gd name="T12" fmla="*/ 880 w 989"/>
                <a:gd name="T13" fmla="*/ 474 h 1449"/>
                <a:gd name="T14" fmla="*/ 887 w 989"/>
                <a:gd name="T15" fmla="*/ 666 h 1449"/>
                <a:gd name="T16" fmla="*/ 863 w 989"/>
                <a:gd name="T17" fmla="*/ 727 h 1449"/>
                <a:gd name="T18" fmla="*/ 873 w 989"/>
                <a:gd name="T19" fmla="*/ 841 h 1449"/>
                <a:gd name="T20" fmla="*/ 849 w 989"/>
                <a:gd name="T21" fmla="*/ 888 h 1449"/>
                <a:gd name="T22" fmla="*/ 826 w 989"/>
                <a:gd name="T23" fmla="*/ 933 h 1449"/>
                <a:gd name="T24" fmla="*/ 785 w 989"/>
                <a:gd name="T25" fmla="*/ 950 h 1449"/>
                <a:gd name="T26" fmla="*/ 835 w 989"/>
                <a:gd name="T27" fmla="*/ 1035 h 1449"/>
                <a:gd name="T28" fmla="*/ 773 w 989"/>
                <a:gd name="T29" fmla="*/ 997 h 1449"/>
                <a:gd name="T30" fmla="*/ 802 w 989"/>
                <a:gd name="T31" fmla="*/ 1059 h 1449"/>
                <a:gd name="T32" fmla="*/ 736 w 989"/>
                <a:gd name="T33" fmla="*/ 1137 h 1449"/>
                <a:gd name="T34" fmla="*/ 655 w 989"/>
                <a:gd name="T35" fmla="*/ 1167 h 1449"/>
                <a:gd name="T36" fmla="*/ 587 w 989"/>
                <a:gd name="T37" fmla="*/ 1241 h 1449"/>
                <a:gd name="T38" fmla="*/ 528 w 989"/>
                <a:gd name="T39" fmla="*/ 1283 h 1449"/>
                <a:gd name="T40" fmla="*/ 492 w 989"/>
                <a:gd name="T41" fmla="*/ 1362 h 1449"/>
                <a:gd name="T42" fmla="*/ 485 w 989"/>
                <a:gd name="T43" fmla="*/ 1449 h 1449"/>
                <a:gd name="T44" fmla="*/ 405 w 989"/>
                <a:gd name="T45" fmla="*/ 1423 h 1449"/>
                <a:gd name="T46" fmla="*/ 350 w 989"/>
                <a:gd name="T47" fmla="*/ 1328 h 1449"/>
                <a:gd name="T48" fmla="*/ 317 w 989"/>
                <a:gd name="T49" fmla="*/ 1234 h 1449"/>
                <a:gd name="T50" fmla="*/ 329 w 989"/>
                <a:gd name="T51" fmla="*/ 1141 h 1449"/>
                <a:gd name="T52" fmla="*/ 362 w 989"/>
                <a:gd name="T53" fmla="*/ 1070 h 1449"/>
                <a:gd name="T54" fmla="*/ 322 w 989"/>
                <a:gd name="T55" fmla="*/ 1099 h 1449"/>
                <a:gd name="T56" fmla="*/ 305 w 989"/>
                <a:gd name="T57" fmla="*/ 1028 h 1449"/>
                <a:gd name="T58" fmla="*/ 326 w 989"/>
                <a:gd name="T59" fmla="*/ 1006 h 1449"/>
                <a:gd name="T60" fmla="*/ 282 w 989"/>
                <a:gd name="T61" fmla="*/ 985 h 1449"/>
                <a:gd name="T62" fmla="*/ 277 w 989"/>
                <a:gd name="T63" fmla="*/ 876 h 1449"/>
                <a:gd name="T64" fmla="*/ 237 w 989"/>
                <a:gd name="T65" fmla="*/ 763 h 1449"/>
                <a:gd name="T66" fmla="*/ 116 w 989"/>
                <a:gd name="T67" fmla="*/ 722 h 1449"/>
                <a:gd name="T68" fmla="*/ 31 w 989"/>
                <a:gd name="T69" fmla="*/ 663 h 1449"/>
                <a:gd name="T70" fmla="*/ 36 w 989"/>
                <a:gd name="T71" fmla="*/ 616 h 1449"/>
                <a:gd name="T72" fmla="*/ 64 w 989"/>
                <a:gd name="T73" fmla="*/ 516 h 1449"/>
                <a:gd name="T74" fmla="*/ 85 w 989"/>
                <a:gd name="T75" fmla="*/ 410 h 1449"/>
                <a:gd name="T76" fmla="*/ 177 w 989"/>
                <a:gd name="T77" fmla="*/ 289 h 1449"/>
                <a:gd name="T78" fmla="*/ 260 w 989"/>
                <a:gd name="T79" fmla="*/ 192 h 1449"/>
                <a:gd name="T80" fmla="*/ 371 w 989"/>
                <a:gd name="T81" fmla="*/ 161 h 1449"/>
                <a:gd name="T82" fmla="*/ 466 w 989"/>
                <a:gd name="T83" fmla="*/ 251 h 1449"/>
                <a:gd name="T84" fmla="*/ 483 w 989"/>
                <a:gd name="T85" fmla="*/ 60 h 1449"/>
                <a:gd name="T86" fmla="*/ 617 w 989"/>
                <a:gd name="T87" fmla="*/ 0 h 1449"/>
                <a:gd name="T88" fmla="*/ 747 w 989"/>
                <a:gd name="T89" fmla="*/ 19 h 1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1449">
                  <a:moveTo>
                    <a:pt x="747" y="19"/>
                  </a:moveTo>
                  <a:lnTo>
                    <a:pt x="747" y="19"/>
                  </a:lnTo>
                  <a:lnTo>
                    <a:pt x="849" y="126"/>
                  </a:lnTo>
                  <a:lnTo>
                    <a:pt x="818" y="173"/>
                  </a:lnTo>
                  <a:lnTo>
                    <a:pt x="757" y="178"/>
                  </a:lnTo>
                  <a:lnTo>
                    <a:pt x="669" y="190"/>
                  </a:lnTo>
                  <a:lnTo>
                    <a:pt x="677" y="211"/>
                  </a:lnTo>
                  <a:lnTo>
                    <a:pt x="736" y="199"/>
                  </a:lnTo>
                  <a:lnTo>
                    <a:pt x="783" y="237"/>
                  </a:lnTo>
                  <a:lnTo>
                    <a:pt x="814" y="204"/>
                  </a:lnTo>
                  <a:lnTo>
                    <a:pt x="828" y="244"/>
                  </a:lnTo>
                  <a:lnTo>
                    <a:pt x="811" y="308"/>
                  </a:lnTo>
                  <a:lnTo>
                    <a:pt x="852" y="268"/>
                  </a:lnTo>
                  <a:lnTo>
                    <a:pt x="930" y="225"/>
                  </a:lnTo>
                  <a:lnTo>
                    <a:pt x="979" y="247"/>
                  </a:lnTo>
                  <a:lnTo>
                    <a:pt x="989" y="292"/>
                  </a:lnTo>
                  <a:lnTo>
                    <a:pt x="923" y="365"/>
                  </a:lnTo>
                  <a:lnTo>
                    <a:pt x="913" y="386"/>
                  </a:lnTo>
                  <a:lnTo>
                    <a:pt x="861" y="403"/>
                  </a:lnTo>
                  <a:lnTo>
                    <a:pt x="899" y="408"/>
                  </a:lnTo>
                  <a:lnTo>
                    <a:pt x="880" y="474"/>
                  </a:lnTo>
                  <a:lnTo>
                    <a:pt x="866" y="528"/>
                  </a:lnTo>
                  <a:lnTo>
                    <a:pt x="868" y="616"/>
                  </a:lnTo>
                  <a:lnTo>
                    <a:pt x="887" y="666"/>
                  </a:lnTo>
                  <a:lnTo>
                    <a:pt x="861" y="668"/>
                  </a:lnTo>
                  <a:lnTo>
                    <a:pt x="835" y="689"/>
                  </a:lnTo>
                  <a:lnTo>
                    <a:pt x="863" y="727"/>
                  </a:lnTo>
                  <a:lnTo>
                    <a:pt x="868" y="782"/>
                  </a:lnTo>
                  <a:lnTo>
                    <a:pt x="852" y="786"/>
                  </a:lnTo>
                  <a:lnTo>
                    <a:pt x="873" y="841"/>
                  </a:lnTo>
                  <a:lnTo>
                    <a:pt x="835" y="843"/>
                  </a:lnTo>
                  <a:lnTo>
                    <a:pt x="856" y="869"/>
                  </a:lnTo>
                  <a:lnTo>
                    <a:pt x="849" y="888"/>
                  </a:lnTo>
                  <a:lnTo>
                    <a:pt x="828" y="895"/>
                  </a:lnTo>
                  <a:lnTo>
                    <a:pt x="804" y="895"/>
                  </a:lnTo>
                  <a:lnTo>
                    <a:pt x="826" y="933"/>
                  </a:lnTo>
                  <a:lnTo>
                    <a:pt x="826" y="957"/>
                  </a:lnTo>
                  <a:lnTo>
                    <a:pt x="792" y="935"/>
                  </a:lnTo>
                  <a:lnTo>
                    <a:pt x="785" y="950"/>
                  </a:lnTo>
                  <a:lnTo>
                    <a:pt x="807" y="964"/>
                  </a:lnTo>
                  <a:lnTo>
                    <a:pt x="828" y="995"/>
                  </a:lnTo>
                  <a:lnTo>
                    <a:pt x="835" y="1035"/>
                  </a:lnTo>
                  <a:lnTo>
                    <a:pt x="804" y="1044"/>
                  </a:lnTo>
                  <a:lnTo>
                    <a:pt x="792" y="1025"/>
                  </a:lnTo>
                  <a:lnTo>
                    <a:pt x="773" y="997"/>
                  </a:lnTo>
                  <a:lnTo>
                    <a:pt x="778" y="1030"/>
                  </a:lnTo>
                  <a:lnTo>
                    <a:pt x="759" y="1056"/>
                  </a:lnTo>
                  <a:lnTo>
                    <a:pt x="802" y="1059"/>
                  </a:lnTo>
                  <a:lnTo>
                    <a:pt x="823" y="1061"/>
                  </a:lnTo>
                  <a:lnTo>
                    <a:pt x="781" y="1101"/>
                  </a:lnTo>
                  <a:lnTo>
                    <a:pt x="736" y="1137"/>
                  </a:lnTo>
                  <a:lnTo>
                    <a:pt x="688" y="1151"/>
                  </a:lnTo>
                  <a:lnTo>
                    <a:pt x="672" y="1151"/>
                  </a:lnTo>
                  <a:lnTo>
                    <a:pt x="655" y="1167"/>
                  </a:lnTo>
                  <a:lnTo>
                    <a:pt x="632" y="1210"/>
                  </a:lnTo>
                  <a:lnTo>
                    <a:pt x="598" y="1238"/>
                  </a:lnTo>
                  <a:lnTo>
                    <a:pt x="587" y="1241"/>
                  </a:lnTo>
                  <a:lnTo>
                    <a:pt x="565" y="1250"/>
                  </a:lnTo>
                  <a:lnTo>
                    <a:pt x="542" y="1260"/>
                  </a:lnTo>
                  <a:lnTo>
                    <a:pt x="528" y="1283"/>
                  </a:lnTo>
                  <a:lnTo>
                    <a:pt x="528" y="1309"/>
                  </a:lnTo>
                  <a:lnTo>
                    <a:pt x="518" y="1333"/>
                  </a:lnTo>
                  <a:lnTo>
                    <a:pt x="492" y="1362"/>
                  </a:lnTo>
                  <a:lnTo>
                    <a:pt x="499" y="1388"/>
                  </a:lnTo>
                  <a:lnTo>
                    <a:pt x="492" y="1416"/>
                  </a:lnTo>
                  <a:lnTo>
                    <a:pt x="485" y="1449"/>
                  </a:lnTo>
                  <a:lnTo>
                    <a:pt x="461" y="1449"/>
                  </a:lnTo>
                  <a:lnTo>
                    <a:pt x="438" y="1423"/>
                  </a:lnTo>
                  <a:lnTo>
                    <a:pt x="405" y="1423"/>
                  </a:lnTo>
                  <a:lnTo>
                    <a:pt x="388" y="1404"/>
                  </a:lnTo>
                  <a:lnTo>
                    <a:pt x="378" y="1373"/>
                  </a:lnTo>
                  <a:lnTo>
                    <a:pt x="350" y="1328"/>
                  </a:lnTo>
                  <a:lnTo>
                    <a:pt x="343" y="1305"/>
                  </a:lnTo>
                  <a:lnTo>
                    <a:pt x="341" y="1272"/>
                  </a:lnTo>
                  <a:lnTo>
                    <a:pt x="317" y="1234"/>
                  </a:lnTo>
                  <a:lnTo>
                    <a:pt x="324" y="1205"/>
                  </a:lnTo>
                  <a:lnTo>
                    <a:pt x="312" y="1189"/>
                  </a:lnTo>
                  <a:lnTo>
                    <a:pt x="329" y="1141"/>
                  </a:lnTo>
                  <a:lnTo>
                    <a:pt x="352" y="1125"/>
                  </a:lnTo>
                  <a:lnTo>
                    <a:pt x="360" y="1106"/>
                  </a:lnTo>
                  <a:lnTo>
                    <a:pt x="362" y="1070"/>
                  </a:lnTo>
                  <a:lnTo>
                    <a:pt x="343" y="1085"/>
                  </a:lnTo>
                  <a:lnTo>
                    <a:pt x="336" y="1092"/>
                  </a:lnTo>
                  <a:lnTo>
                    <a:pt x="322" y="1099"/>
                  </a:lnTo>
                  <a:lnTo>
                    <a:pt x="300" y="1085"/>
                  </a:lnTo>
                  <a:lnTo>
                    <a:pt x="300" y="1051"/>
                  </a:lnTo>
                  <a:lnTo>
                    <a:pt x="305" y="1028"/>
                  </a:lnTo>
                  <a:lnTo>
                    <a:pt x="322" y="1025"/>
                  </a:lnTo>
                  <a:lnTo>
                    <a:pt x="355" y="1040"/>
                  </a:lnTo>
                  <a:lnTo>
                    <a:pt x="326" y="1006"/>
                  </a:lnTo>
                  <a:lnTo>
                    <a:pt x="312" y="990"/>
                  </a:lnTo>
                  <a:lnTo>
                    <a:pt x="296" y="997"/>
                  </a:lnTo>
                  <a:lnTo>
                    <a:pt x="282" y="985"/>
                  </a:lnTo>
                  <a:lnTo>
                    <a:pt x="300" y="935"/>
                  </a:lnTo>
                  <a:lnTo>
                    <a:pt x="291" y="917"/>
                  </a:lnTo>
                  <a:lnTo>
                    <a:pt x="277" y="876"/>
                  </a:lnTo>
                  <a:lnTo>
                    <a:pt x="258" y="815"/>
                  </a:lnTo>
                  <a:lnTo>
                    <a:pt x="237" y="791"/>
                  </a:lnTo>
                  <a:lnTo>
                    <a:pt x="237" y="763"/>
                  </a:lnTo>
                  <a:lnTo>
                    <a:pt x="194" y="725"/>
                  </a:lnTo>
                  <a:lnTo>
                    <a:pt x="161" y="720"/>
                  </a:lnTo>
                  <a:lnTo>
                    <a:pt x="116" y="722"/>
                  </a:lnTo>
                  <a:lnTo>
                    <a:pt x="78" y="730"/>
                  </a:lnTo>
                  <a:lnTo>
                    <a:pt x="59" y="706"/>
                  </a:lnTo>
                  <a:lnTo>
                    <a:pt x="31" y="663"/>
                  </a:lnTo>
                  <a:lnTo>
                    <a:pt x="73" y="640"/>
                  </a:lnTo>
                  <a:lnTo>
                    <a:pt x="104" y="635"/>
                  </a:lnTo>
                  <a:lnTo>
                    <a:pt x="36" y="616"/>
                  </a:lnTo>
                  <a:lnTo>
                    <a:pt x="0" y="585"/>
                  </a:lnTo>
                  <a:lnTo>
                    <a:pt x="2" y="554"/>
                  </a:lnTo>
                  <a:lnTo>
                    <a:pt x="64" y="516"/>
                  </a:lnTo>
                  <a:lnTo>
                    <a:pt x="123" y="474"/>
                  </a:lnTo>
                  <a:lnTo>
                    <a:pt x="128" y="443"/>
                  </a:lnTo>
                  <a:lnTo>
                    <a:pt x="85" y="410"/>
                  </a:lnTo>
                  <a:lnTo>
                    <a:pt x="99" y="372"/>
                  </a:lnTo>
                  <a:lnTo>
                    <a:pt x="154" y="301"/>
                  </a:lnTo>
                  <a:lnTo>
                    <a:pt x="177" y="289"/>
                  </a:lnTo>
                  <a:lnTo>
                    <a:pt x="170" y="240"/>
                  </a:lnTo>
                  <a:lnTo>
                    <a:pt x="211" y="209"/>
                  </a:lnTo>
                  <a:lnTo>
                    <a:pt x="260" y="192"/>
                  </a:lnTo>
                  <a:lnTo>
                    <a:pt x="310" y="190"/>
                  </a:lnTo>
                  <a:lnTo>
                    <a:pt x="329" y="228"/>
                  </a:lnTo>
                  <a:lnTo>
                    <a:pt x="371" y="161"/>
                  </a:lnTo>
                  <a:lnTo>
                    <a:pt x="409" y="206"/>
                  </a:lnTo>
                  <a:lnTo>
                    <a:pt x="433" y="216"/>
                  </a:lnTo>
                  <a:lnTo>
                    <a:pt x="466" y="251"/>
                  </a:lnTo>
                  <a:lnTo>
                    <a:pt x="426" y="190"/>
                  </a:lnTo>
                  <a:lnTo>
                    <a:pt x="428" y="138"/>
                  </a:lnTo>
                  <a:lnTo>
                    <a:pt x="483" y="60"/>
                  </a:lnTo>
                  <a:lnTo>
                    <a:pt x="539" y="67"/>
                  </a:lnTo>
                  <a:lnTo>
                    <a:pt x="561" y="15"/>
                  </a:lnTo>
                  <a:lnTo>
                    <a:pt x="617" y="0"/>
                  </a:lnTo>
                  <a:lnTo>
                    <a:pt x="747" y="19"/>
                  </a:lnTo>
                  <a:lnTo>
                    <a:pt x="747" y="19"/>
                  </a:lnTo>
                  <a:lnTo>
                    <a:pt x="747"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2" name="Freeform 132"/>
            <p:cNvSpPr>
              <a:spLocks/>
            </p:cNvSpPr>
            <p:nvPr/>
          </p:nvSpPr>
          <p:spPr bwMode="auto">
            <a:xfrm>
              <a:off x="1851786" y="3421672"/>
              <a:ext cx="112487" cy="117601"/>
            </a:xfrm>
            <a:custGeom>
              <a:avLst/>
              <a:gdLst>
                <a:gd name="T0" fmla="*/ 49 w 66"/>
                <a:gd name="T1" fmla="*/ 14 h 69"/>
                <a:gd name="T2" fmla="*/ 49 w 66"/>
                <a:gd name="T3" fmla="*/ 14 h 69"/>
                <a:gd name="T4" fmla="*/ 49 w 66"/>
                <a:gd name="T5" fmla="*/ 33 h 69"/>
                <a:gd name="T6" fmla="*/ 54 w 66"/>
                <a:gd name="T7" fmla="*/ 33 h 69"/>
                <a:gd name="T8" fmla="*/ 59 w 66"/>
                <a:gd name="T9" fmla="*/ 36 h 69"/>
                <a:gd name="T10" fmla="*/ 61 w 66"/>
                <a:gd name="T11" fmla="*/ 33 h 69"/>
                <a:gd name="T12" fmla="*/ 66 w 66"/>
                <a:gd name="T13" fmla="*/ 36 h 69"/>
                <a:gd name="T14" fmla="*/ 56 w 66"/>
                <a:gd name="T15" fmla="*/ 43 h 69"/>
                <a:gd name="T16" fmla="*/ 49 w 66"/>
                <a:gd name="T17" fmla="*/ 48 h 69"/>
                <a:gd name="T18" fmla="*/ 49 w 66"/>
                <a:gd name="T19" fmla="*/ 50 h 69"/>
                <a:gd name="T20" fmla="*/ 52 w 66"/>
                <a:gd name="T21" fmla="*/ 52 h 69"/>
                <a:gd name="T22" fmla="*/ 47 w 66"/>
                <a:gd name="T23" fmla="*/ 57 h 69"/>
                <a:gd name="T24" fmla="*/ 42 w 66"/>
                <a:gd name="T25" fmla="*/ 59 h 69"/>
                <a:gd name="T26" fmla="*/ 44 w 66"/>
                <a:gd name="T27" fmla="*/ 59 h 69"/>
                <a:gd name="T28" fmla="*/ 40 w 66"/>
                <a:gd name="T29" fmla="*/ 62 h 69"/>
                <a:gd name="T30" fmla="*/ 35 w 66"/>
                <a:gd name="T31" fmla="*/ 66 h 69"/>
                <a:gd name="T32" fmla="*/ 35 w 66"/>
                <a:gd name="T33" fmla="*/ 69 h 69"/>
                <a:gd name="T34" fmla="*/ 26 w 66"/>
                <a:gd name="T35" fmla="*/ 66 h 69"/>
                <a:gd name="T36" fmla="*/ 16 w 66"/>
                <a:gd name="T37" fmla="*/ 64 h 69"/>
                <a:gd name="T38" fmla="*/ 9 w 66"/>
                <a:gd name="T39" fmla="*/ 62 h 69"/>
                <a:gd name="T40" fmla="*/ 0 w 66"/>
                <a:gd name="T41" fmla="*/ 55 h 69"/>
                <a:gd name="T42" fmla="*/ 0 w 66"/>
                <a:gd name="T43" fmla="*/ 50 h 69"/>
                <a:gd name="T44" fmla="*/ 2 w 66"/>
                <a:gd name="T45" fmla="*/ 48 h 69"/>
                <a:gd name="T46" fmla="*/ 0 w 66"/>
                <a:gd name="T47" fmla="*/ 43 h 69"/>
                <a:gd name="T48" fmla="*/ 7 w 66"/>
                <a:gd name="T49" fmla="*/ 31 h 69"/>
                <a:gd name="T50" fmla="*/ 28 w 66"/>
                <a:gd name="T51" fmla="*/ 31 h 69"/>
                <a:gd name="T52" fmla="*/ 28 w 66"/>
                <a:gd name="T53" fmla="*/ 24 h 69"/>
                <a:gd name="T54" fmla="*/ 26 w 66"/>
                <a:gd name="T55" fmla="*/ 24 h 69"/>
                <a:gd name="T56" fmla="*/ 23 w 66"/>
                <a:gd name="T57" fmla="*/ 19 h 69"/>
                <a:gd name="T58" fmla="*/ 18 w 66"/>
                <a:gd name="T59" fmla="*/ 17 h 69"/>
                <a:gd name="T60" fmla="*/ 11 w 66"/>
                <a:gd name="T61" fmla="*/ 10 h 69"/>
                <a:gd name="T62" fmla="*/ 18 w 66"/>
                <a:gd name="T63" fmla="*/ 10 h 69"/>
                <a:gd name="T64" fmla="*/ 18 w 66"/>
                <a:gd name="T65" fmla="*/ 0 h 69"/>
                <a:gd name="T66" fmla="*/ 35 w 66"/>
                <a:gd name="T67" fmla="*/ 0 h 69"/>
                <a:gd name="T68" fmla="*/ 52 w 66"/>
                <a:gd name="T69" fmla="*/ 0 h 69"/>
                <a:gd name="T70" fmla="*/ 49 w 66"/>
                <a:gd name="T71" fmla="*/ 1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69">
                  <a:moveTo>
                    <a:pt x="49" y="14"/>
                  </a:moveTo>
                  <a:lnTo>
                    <a:pt x="49" y="14"/>
                  </a:lnTo>
                  <a:lnTo>
                    <a:pt x="49" y="33"/>
                  </a:lnTo>
                  <a:lnTo>
                    <a:pt x="54" y="33"/>
                  </a:lnTo>
                  <a:lnTo>
                    <a:pt x="59" y="36"/>
                  </a:lnTo>
                  <a:lnTo>
                    <a:pt x="61" y="33"/>
                  </a:lnTo>
                  <a:lnTo>
                    <a:pt x="66" y="36"/>
                  </a:lnTo>
                  <a:lnTo>
                    <a:pt x="56" y="43"/>
                  </a:lnTo>
                  <a:lnTo>
                    <a:pt x="49" y="48"/>
                  </a:lnTo>
                  <a:lnTo>
                    <a:pt x="49" y="50"/>
                  </a:lnTo>
                  <a:lnTo>
                    <a:pt x="52" y="52"/>
                  </a:lnTo>
                  <a:lnTo>
                    <a:pt x="47" y="57"/>
                  </a:lnTo>
                  <a:lnTo>
                    <a:pt x="42" y="59"/>
                  </a:lnTo>
                  <a:lnTo>
                    <a:pt x="44" y="59"/>
                  </a:lnTo>
                  <a:lnTo>
                    <a:pt x="40" y="62"/>
                  </a:lnTo>
                  <a:lnTo>
                    <a:pt x="35" y="66"/>
                  </a:lnTo>
                  <a:lnTo>
                    <a:pt x="35" y="69"/>
                  </a:lnTo>
                  <a:lnTo>
                    <a:pt x="26" y="66"/>
                  </a:lnTo>
                  <a:lnTo>
                    <a:pt x="16" y="64"/>
                  </a:lnTo>
                  <a:lnTo>
                    <a:pt x="9" y="62"/>
                  </a:lnTo>
                  <a:lnTo>
                    <a:pt x="0" y="55"/>
                  </a:lnTo>
                  <a:lnTo>
                    <a:pt x="0" y="50"/>
                  </a:lnTo>
                  <a:lnTo>
                    <a:pt x="2" y="48"/>
                  </a:lnTo>
                  <a:lnTo>
                    <a:pt x="0" y="43"/>
                  </a:lnTo>
                  <a:lnTo>
                    <a:pt x="7" y="31"/>
                  </a:lnTo>
                  <a:lnTo>
                    <a:pt x="28" y="31"/>
                  </a:lnTo>
                  <a:lnTo>
                    <a:pt x="28" y="24"/>
                  </a:lnTo>
                  <a:lnTo>
                    <a:pt x="26" y="24"/>
                  </a:lnTo>
                  <a:lnTo>
                    <a:pt x="23" y="19"/>
                  </a:lnTo>
                  <a:lnTo>
                    <a:pt x="18" y="17"/>
                  </a:lnTo>
                  <a:lnTo>
                    <a:pt x="11" y="10"/>
                  </a:lnTo>
                  <a:lnTo>
                    <a:pt x="18" y="10"/>
                  </a:lnTo>
                  <a:lnTo>
                    <a:pt x="18" y="0"/>
                  </a:lnTo>
                  <a:lnTo>
                    <a:pt x="35" y="0"/>
                  </a:lnTo>
                  <a:lnTo>
                    <a:pt x="52" y="0"/>
                  </a:lnTo>
                  <a:lnTo>
                    <a:pt x="49"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4" name="Freeform 134"/>
            <p:cNvSpPr>
              <a:spLocks/>
            </p:cNvSpPr>
            <p:nvPr/>
          </p:nvSpPr>
          <p:spPr bwMode="auto">
            <a:xfrm>
              <a:off x="2702256" y="3687550"/>
              <a:ext cx="136348" cy="197705"/>
            </a:xfrm>
            <a:custGeom>
              <a:avLst/>
              <a:gdLst>
                <a:gd name="T0" fmla="*/ 68 w 80"/>
                <a:gd name="T1" fmla="*/ 41 h 116"/>
                <a:gd name="T2" fmla="*/ 68 w 80"/>
                <a:gd name="T3" fmla="*/ 41 h 116"/>
                <a:gd name="T4" fmla="*/ 66 w 80"/>
                <a:gd name="T5" fmla="*/ 55 h 116"/>
                <a:gd name="T6" fmla="*/ 56 w 80"/>
                <a:gd name="T7" fmla="*/ 60 h 116"/>
                <a:gd name="T8" fmla="*/ 59 w 80"/>
                <a:gd name="T9" fmla="*/ 62 h 116"/>
                <a:gd name="T10" fmla="*/ 54 w 80"/>
                <a:gd name="T11" fmla="*/ 71 h 116"/>
                <a:gd name="T12" fmla="*/ 61 w 80"/>
                <a:gd name="T13" fmla="*/ 83 h 116"/>
                <a:gd name="T14" fmla="*/ 66 w 80"/>
                <a:gd name="T15" fmla="*/ 83 h 116"/>
                <a:gd name="T16" fmla="*/ 68 w 80"/>
                <a:gd name="T17" fmla="*/ 93 h 116"/>
                <a:gd name="T18" fmla="*/ 80 w 80"/>
                <a:gd name="T19" fmla="*/ 107 h 116"/>
                <a:gd name="T20" fmla="*/ 75 w 80"/>
                <a:gd name="T21" fmla="*/ 107 h 116"/>
                <a:gd name="T22" fmla="*/ 66 w 80"/>
                <a:gd name="T23" fmla="*/ 105 h 116"/>
                <a:gd name="T24" fmla="*/ 61 w 80"/>
                <a:gd name="T25" fmla="*/ 109 h 116"/>
                <a:gd name="T26" fmla="*/ 54 w 80"/>
                <a:gd name="T27" fmla="*/ 112 h 116"/>
                <a:gd name="T28" fmla="*/ 49 w 80"/>
                <a:gd name="T29" fmla="*/ 114 h 116"/>
                <a:gd name="T30" fmla="*/ 47 w 80"/>
                <a:gd name="T31" fmla="*/ 116 h 116"/>
                <a:gd name="T32" fmla="*/ 37 w 80"/>
                <a:gd name="T33" fmla="*/ 116 h 116"/>
                <a:gd name="T34" fmla="*/ 28 w 80"/>
                <a:gd name="T35" fmla="*/ 107 h 116"/>
                <a:gd name="T36" fmla="*/ 26 w 80"/>
                <a:gd name="T37" fmla="*/ 100 h 116"/>
                <a:gd name="T38" fmla="*/ 23 w 80"/>
                <a:gd name="T39" fmla="*/ 93 h 116"/>
                <a:gd name="T40" fmla="*/ 26 w 80"/>
                <a:gd name="T41" fmla="*/ 79 h 116"/>
                <a:gd name="T42" fmla="*/ 30 w 80"/>
                <a:gd name="T43" fmla="*/ 71 h 116"/>
                <a:gd name="T44" fmla="*/ 26 w 80"/>
                <a:gd name="T45" fmla="*/ 67 h 116"/>
                <a:gd name="T46" fmla="*/ 21 w 80"/>
                <a:gd name="T47" fmla="*/ 62 h 116"/>
                <a:gd name="T48" fmla="*/ 23 w 80"/>
                <a:gd name="T49" fmla="*/ 55 h 116"/>
                <a:gd name="T50" fmla="*/ 19 w 80"/>
                <a:gd name="T51" fmla="*/ 52 h 116"/>
                <a:gd name="T52" fmla="*/ 11 w 80"/>
                <a:gd name="T53" fmla="*/ 52 h 116"/>
                <a:gd name="T54" fmla="*/ 0 w 80"/>
                <a:gd name="T55" fmla="*/ 41 h 116"/>
                <a:gd name="T56" fmla="*/ 4 w 80"/>
                <a:gd name="T57" fmla="*/ 36 h 116"/>
                <a:gd name="T58" fmla="*/ 4 w 80"/>
                <a:gd name="T59" fmla="*/ 29 h 116"/>
                <a:gd name="T60" fmla="*/ 14 w 80"/>
                <a:gd name="T61" fmla="*/ 26 h 116"/>
                <a:gd name="T62" fmla="*/ 16 w 80"/>
                <a:gd name="T63" fmla="*/ 22 h 116"/>
                <a:gd name="T64" fmla="*/ 11 w 80"/>
                <a:gd name="T65" fmla="*/ 17 h 116"/>
                <a:gd name="T66" fmla="*/ 14 w 80"/>
                <a:gd name="T67" fmla="*/ 10 h 116"/>
                <a:gd name="T68" fmla="*/ 26 w 80"/>
                <a:gd name="T69" fmla="*/ 0 h 116"/>
                <a:gd name="T70" fmla="*/ 37 w 80"/>
                <a:gd name="T71" fmla="*/ 8 h 116"/>
                <a:gd name="T72" fmla="*/ 47 w 80"/>
                <a:gd name="T73" fmla="*/ 17 h 116"/>
                <a:gd name="T74" fmla="*/ 47 w 80"/>
                <a:gd name="T75" fmla="*/ 26 h 116"/>
                <a:gd name="T76" fmla="*/ 54 w 80"/>
                <a:gd name="T77" fmla="*/ 26 h 116"/>
                <a:gd name="T78" fmla="*/ 61 w 80"/>
                <a:gd name="T79" fmla="*/ 34 h 116"/>
                <a:gd name="T80" fmla="*/ 68 w 80"/>
                <a:gd name="T81" fmla="*/ 4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116">
                  <a:moveTo>
                    <a:pt x="68" y="41"/>
                  </a:moveTo>
                  <a:lnTo>
                    <a:pt x="68" y="41"/>
                  </a:lnTo>
                  <a:lnTo>
                    <a:pt x="66" y="55"/>
                  </a:lnTo>
                  <a:lnTo>
                    <a:pt x="56" y="60"/>
                  </a:lnTo>
                  <a:lnTo>
                    <a:pt x="59" y="62"/>
                  </a:lnTo>
                  <a:lnTo>
                    <a:pt x="54" y="71"/>
                  </a:lnTo>
                  <a:lnTo>
                    <a:pt x="61" y="83"/>
                  </a:lnTo>
                  <a:lnTo>
                    <a:pt x="66" y="83"/>
                  </a:lnTo>
                  <a:lnTo>
                    <a:pt x="68" y="93"/>
                  </a:lnTo>
                  <a:lnTo>
                    <a:pt x="80" y="107"/>
                  </a:lnTo>
                  <a:lnTo>
                    <a:pt x="75" y="107"/>
                  </a:lnTo>
                  <a:lnTo>
                    <a:pt x="66" y="105"/>
                  </a:lnTo>
                  <a:lnTo>
                    <a:pt x="61" y="109"/>
                  </a:lnTo>
                  <a:lnTo>
                    <a:pt x="54" y="112"/>
                  </a:lnTo>
                  <a:lnTo>
                    <a:pt x="49" y="114"/>
                  </a:lnTo>
                  <a:lnTo>
                    <a:pt x="47" y="116"/>
                  </a:lnTo>
                  <a:lnTo>
                    <a:pt x="37" y="116"/>
                  </a:lnTo>
                  <a:lnTo>
                    <a:pt x="28" y="107"/>
                  </a:lnTo>
                  <a:lnTo>
                    <a:pt x="26" y="100"/>
                  </a:lnTo>
                  <a:lnTo>
                    <a:pt x="23" y="93"/>
                  </a:lnTo>
                  <a:lnTo>
                    <a:pt x="26" y="79"/>
                  </a:lnTo>
                  <a:lnTo>
                    <a:pt x="30" y="71"/>
                  </a:lnTo>
                  <a:lnTo>
                    <a:pt x="26" y="67"/>
                  </a:lnTo>
                  <a:lnTo>
                    <a:pt x="21" y="62"/>
                  </a:lnTo>
                  <a:lnTo>
                    <a:pt x="23" y="55"/>
                  </a:lnTo>
                  <a:lnTo>
                    <a:pt x="19" y="52"/>
                  </a:lnTo>
                  <a:lnTo>
                    <a:pt x="11" y="52"/>
                  </a:lnTo>
                  <a:lnTo>
                    <a:pt x="0" y="41"/>
                  </a:lnTo>
                  <a:lnTo>
                    <a:pt x="4" y="36"/>
                  </a:lnTo>
                  <a:lnTo>
                    <a:pt x="4" y="29"/>
                  </a:lnTo>
                  <a:lnTo>
                    <a:pt x="14" y="26"/>
                  </a:lnTo>
                  <a:lnTo>
                    <a:pt x="16" y="22"/>
                  </a:lnTo>
                  <a:lnTo>
                    <a:pt x="11" y="17"/>
                  </a:lnTo>
                  <a:lnTo>
                    <a:pt x="14" y="10"/>
                  </a:lnTo>
                  <a:lnTo>
                    <a:pt x="26" y="0"/>
                  </a:lnTo>
                  <a:lnTo>
                    <a:pt x="37" y="8"/>
                  </a:lnTo>
                  <a:lnTo>
                    <a:pt x="47" y="17"/>
                  </a:lnTo>
                  <a:lnTo>
                    <a:pt x="47" y="26"/>
                  </a:lnTo>
                  <a:lnTo>
                    <a:pt x="54" y="26"/>
                  </a:lnTo>
                  <a:lnTo>
                    <a:pt x="61" y="34"/>
                  </a:lnTo>
                  <a:lnTo>
                    <a:pt x="68" y="4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6" name="Freeform 136"/>
            <p:cNvSpPr>
              <a:spLocks/>
            </p:cNvSpPr>
            <p:nvPr/>
          </p:nvSpPr>
          <p:spPr bwMode="auto">
            <a:xfrm>
              <a:off x="1931891" y="3474507"/>
              <a:ext cx="168731" cy="85217"/>
            </a:xfrm>
            <a:custGeom>
              <a:avLst/>
              <a:gdLst>
                <a:gd name="T0" fmla="*/ 59 w 99"/>
                <a:gd name="T1" fmla="*/ 2 h 50"/>
                <a:gd name="T2" fmla="*/ 59 w 99"/>
                <a:gd name="T3" fmla="*/ 2 h 50"/>
                <a:gd name="T4" fmla="*/ 64 w 99"/>
                <a:gd name="T5" fmla="*/ 2 h 50"/>
                <a:gd name="T6" fmla="*/ 66 w 99"/>
                <a:gd name="T7" fmla="*/ 2 h 50"/>
                <a:gd name="T8" fmla="*/ 71 w 99"/>
                <a:gd name="T9" fmla="*/ 0 h 50"/>
                <a:gd name="T10" fmla="*/ 78 w 99"/>
                <a:gd name="T11" fmla="*/ 2 h 50"/>
                <a:gd name="T12" fmla="*/ 80 w 99"/>
                <a:gd name="T13" fmla="*/ 2 h 50"/>
                <a:gd name="T14" fmla="*/ 85 w 99"/>
                <a:gd name="T15" fmla="*/ 7 h 50"/>
                <a:gd name="T16" fmla="*/ 90 w 99"/>
                <a:gd name="T17" fmla="*/ 9 h 50"/>
                <a:gd name="T18" fmla="*/ 97 w 99"/>
                <a:gd name="T19" fmla="*/ 12 h 50"/>
                <a:gd name="T20" fmla="*/ 99 w 99"/>
                <a:gd name="T21" fmla="*/ 17 h 50"/>
                <a:gd name="T22" fmla="*/ 94 w 99"/>
                <a:gd name="T23" fmla="*/ 17 h 50"/>
                <a:gd name="T24" fmla="*/ 92 w 99"/>
                <a:gd name="T25" fmla="*/ 19 h 50"/>
                <a:gd name="T26" fmla="*/ 85 w 99"/>
                <a:gd name="T27" fmla="*/ 21 h 50"/>
                <a:gd name="T28" fmla="*/ 83 w 99"/>
                <a:gd name="T29" fmla="*/ 21 h 50"/>
                <a:gd name="T30" fmla="*/ 78 w 99"/>
                <a:gd name="T31" fmla="*/ 24 h 50"/>
                <a:gd name="T32" fmla="*/ 76 w 99"/>
                <a:gd name="T33" fmla="*/ 21 h 50"/>
                <a:gd name="T34" fmla="*/ 73 w 99"/>
                <a:gd name="T35" fmla="*/ 19 h 50"/>
                <a:gd name="T36" fmla="*/ 71 w 99"/>
                <a:gd name="T37" fmla="*/ 21 h 50"/>
                <a:gd name="T38" fmla="*/ 68 w 99"/>
                <a:gd name="T39" fmla="*/ 24 h 50"/>
                <a:gd name="T40" fmla="*/ 68 w 99"/>
                <a:gd name="T41" fmla="*/ 24 h 50"/>
                <a:gd name="T42" fmla="*/ 68 w 99"/>
                <a:gd name="T43" fmla="*/ 28 h 50"/>
                <a:gd name="T44" fmla="*/ 61 w 99"/>
                <a:gd name="T45" fmla="*/ 33 h 50"/>
                <a:gd name="T46" fmla="*/ 59 w 99"/>
                <a:gd name="T47" fmla="*/ 35 h 50"/>
                <a:gd name="T48" fmla="*/ 57 w 99"/>
                <a:gd name="T49" fmla="*/ 38 h 50"/>
                <a:gd name="T50" fmla="*/ 52 w 99"/>
                <a:gd name="T51" fmla="*/ 33 h 50"/>
                <a:gd name="T52" fmla="*/ 50 w 99"/>
                <a:gd name="T53" fmla="*/ 38 h 50"/>
                <a:gd name="T54" fmla="*/ 45 w 99"/>
                <a:gd name="T55" fmla="*/ 38 h 50"/>
                <a:gd name="T56" fmla="*/ 42 w 99"/>
                <a:gd name="T57" fmla="*/ 38 h 50"/>
                <a:gd name="T58" fmla="*/ 42 w 99"/>
                <a:gd name="T59" fmla="*/ 45 h 50"/>
                <a:gd name="T60" fmla="*/ 40 w 99"/>
                <a:gd name="T61" fmla="*/ 45 h 50"/>
                <a:gd name="T62" fmla="*/ 38 w 99"/>
                <a:gd name="T63" fmla="*/ 50 h 50"/>
                <a:gd name="T64" fmla="*/ 33 w 99"/>
                <a:gd name="T65" fmla="*/ 50 h 50"/>
                <a:gd name="T66" fmla="*/ 31 w 99"/>
                <a:gd name="T67" fmla="*/ 45 h 50"/>
                <a:gd name="T68" fmla="*/ 24 w 99"/>
                <a:gd name="T69" fmla="*/ 45 h 50"/>
                <a:gd name="T70" fmla="*/ 26 w 99"/>
                <a:gd name="T71" fmla="*/ 38 h 50"/>
                <a:gd name="T72" fmla="*/ 24 w 99"/>
                <a:gd name="T73" fmla="*/ 35 h 50"/>
                <a:gd name="T74" fmla="*/ 19 w 99"/>
                <a:gd name="T75" fmla="*/ 35 h 50"/>
                <a:gd name="T76" fmla="*/ 12 w 99"/>
                <a:gd name="T77" fmla="*/ 38 h 50"/>
                <a:gd name="T78" fmla="*/ 12 w 99"/>
                <a:gd name="T79" fmla="*/ 35 h 50"/>
                <a:gd name="T80" fmla="*/ 7 w 99"/>
                <a:gd name="T81" fmla="*/ 31 h 50"/>
                <a:gd name="T82" fmla="*/ 5 w 99"/>
                <a:gd name="T83" fmla="*/ 28 h 50"/>
                <a:gd name="T84" fmla="*/ 0 w 99"/>
                <a:gd name="T85" fmla="*/ 26 h 50"/>
                <a:gd name="T86" fmla="*/ 2 w 99"/>
                <a:gd name="T87" fmla="*/ 21 h 50"/>
                <a:gd name="T88" fmla="*/ 2 w 99"/>
                <a:gd name="T89" fmla="*/ 19 h 50"/>
                <a:gd name="T90" fmla="*/ 2 w 99"/>
                <a:gd name="T91" fmla="*/ 17 h 50"/>
                <a:gd name="T92" fmla="*/ 9 w 99"/>
                <a:gd name="T93" fmla="*/ 12 h 50"/>
                <a:gd name="T94" fmla="*/ 16 w 99"/>
                <a:gd name="T95" fmla="*/ 5 h 50"/>
                <a:gd name="T96" fmla="*/ 19 w 99"/>
                <a:gd name="T97" fmla="*/ 5 h 50"/>
                <a:gd name="T98" fmla="*/ 24 w 99"/>
                <a:gd name="T99" fmla="*/ 2 h 50"/>
                <a:gd name="T100" fmla="*/ 28 w 99"/>
                <a:gd name="T101" fmla="*/ 2 h 50"/>
                <a:gd name="T102" fmla="*/ 28 w 99"/>
                <a:gd name="T103" fmla="*/ 5 h 50"/>
                <a:gd name="T104" fmla="*/ 31 w 99"/>
                <a:gd name="T105" fmla="*/ 2 h 50"/>
                <a:gd name="T106" fmla="*/ 40 w 99"/>
                <a:gd name="T107" fmla="*/ 5 h 50"/>
                <a:gd name="T108" fmla="*/ 47 w 99"/>
                <a:gd name="T109" fmla="*/ 5 h 50"/>
                <a:gd name="T110" fmla="*/ 52 w 99"/>
                <a:gd name="T111" fmla="*/ 2 h 50"/>
                <a:gd name="T112" fmla="*/ 54 w 99"/>
                <a:gd name="T113" fmla="*/ 0 h 50"/>
                <a:gd name="T114" fmla="*/ 59 w 99"/>
                <a:gd name="T11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9" h="50">
                  <a:moveTo>
                    <a:pt x="59" y="2"/>
                  </a:moveTo>
                  <a:lnTo>
                    <a:pt x="59" y="2"/>
                  </a:lnTo>
                  <a:lnTo>
                    <a:pt x="64" y="2"/>
                  </a:lnTo>
                  <a:lnTo>
                    <a:pt x="66" y="2"/>
                  </a:lnTo>
                  <a:lnTo>
                    <a:pt x="71" y="0"/>
                  </a:lnTo>
                  <a:lnTo>
                    <a:pt x="78" y="2"/>
                  </a:lnTo>
                  <a:lnTo>
                    <a:pt x="80" y="2"/>
                  </a:lnTo>
                  <a:lnTo>
                    <a:pt x="85" y="7"/>
                  </a:lnTo>
                  <a:lnTo>
                    <a:pt x="90" y="9"/>
                  </a:lnTo>
                  <a:lnTo>
                    <a:pt x="97" y="12"/>
                  </a:lnTo>
                  <a:lnTo>
                    <a:pt x="99" y="17"/>
                  </a:lnTo>
                  <a:lnTo>
                    <a:pt x="94" y="17"/>
                  </a:lnTo>
                  <a:lnTo>
                    <a:pt x="92" y="19"/>
                  </a:lnTo>
                  <a:lnTo>
                    <a:pt x="85" y="21"/>
                  </a:lnTo>
                  <a:lnTo>
                    <a:pt x="83" y="21"/>
                  </a:lnTo>
                  <a:lnTo>
                    <a:pt x="78" y="24"/>
                  </a:lnTo>
                  <a:lnTo>
                    <a:pt x="76" y="21"/>
                  </a:lnTo>
                  <a:lnTo>
                    <a:pt x="73" y="19"/>
                  </a:lnTo>
                  <a:lnTo>
                    <a:pt x="71" y="21"/>
                  </a:lnTo>
                  <a:lnTo>
                    <a:pt x="68" y="24"/>
                  </a:lnTo>
                  <a:lnTo>
                    <a:pt x="68" y="24"/>
                  </a:lnTo>
                  <a:lnTo>
                    <a:pt x="68" y="28"/>
                  </a:lnTo>
                  <a:lnTo>
                    <a:pt x="61" y="33"/>
                  </a:lnTo>
                  <a:lnTo>
                    <a:pt x="59" y="35"/>
                  </a:lnTo>
                  <a:lnTo>
                    <a:pt x="57" y="38"/>
                  </a:lnTo>
                  <a:lnTo>
                    <a:pt x="52" y="33"/>
                  </a:lnTo>
                  <a:lnTo>
                    <a:pt x="50" y="38"/>
                  </a:lnTo>
                  <a:lnTo>
                    <a:pt x="45" y="38"/>
                  </a:lnTo>
                  <a:lnTo>
                    <a:pt x="42" y="38"/>
                  </a:lnTo>
                  <a:lnTo>
                    <a:pt x="42" y="45"/>
                  </a:lnTo>
                  <a:lnTo>
                    <a:pt x="40" y="45"/>
                  </a:lnTo>
                  <a:lnTo>
                    <a:pt x="38" y="50"/>
                  </a:lnTo>
                  <a:lnTo>
                    <a:pt x="33" y="50"/>
                  </a:lnTo>
                  <a:lnTo>
                    <a:pt x="31" y="45"/>
                  </a:lnTo>
                  <a:lnTo>
                    <a:pt x="24" y="45"/>
                  </a:lnTo>
                  <a:lnTo>
                    <a:pt x="26" y="38"/>
                  </a:lnTo>
                  <a:lnTo>
                    <a:pt x="24" y="35"/>
                  </a:lnTo>
                  <a:lnTo>
                    <a:pt x="19" y="35"/>
                  </a:lnTo>
                  <a:lnTo>
                    <a:pt x="12" y="38"/>
                  </a:lnTo>
                  <a:lnTo>
                    <a:pt x="12" y="35"/>
                  </a:lnTo>
                  <a:lnTo>
                    <a:pt x="7" y="31"/>
                  </a:lnTo>
                  <a:lnTo>
                    <a:pt x="5" y="28"/>
                  </a:lnTo>
                  <a:lnTo>
                    <a:pt x="0" y="26"/>
                  </a:lnTo>
                  <a:lnTo>
                    <a:pt x="2" y="21"/>
                  </a:lnTo>
                  <a:lnTo>
                    <a:pt x="2" y="19"/>
                  </a:lnTo>
                  <a:lnTo>
                    <a:pt x="2" y="17"/>
                  </a:lnTo>
                  <a:lnTo>
                    <a:pt x="9" y="12"/>
                  </a:lnTo>
                  <a:lnTo>
                    <a:pt x="16" y="5"/>
                  </a:lnTo>
                  <a:lnTo>
                    <a:pt x="19" y="5"/>
                  </a:lnTo>
                  <a:lnTo>
                    <a:pt x="24" y="2"/>
                  </a:lnTo>
                  <a:lnTo>
                    <a:pt x="28" y="2"/>
                  </a:lnTo>
                  <a:lnTo>
                    <a:pt x="28" y="5"/>
                  </a:lnTo>
                  <a:lnTo>
                    <a:pt x="31" y="2"/>
                  </a:lnTo>
                  <a:lnTo>
                    <a:pt x="40" y="5"/>
                  </a:lnTo>
                  <a:lnTo>
                    <a:pt x="47" y="5"/>
                  </a:lnTo>
                  <a:lnTo>
                    <a:pt x="52" y="2"/>
                  </a:lnTo>
                  <a:lnTo>
                    <a:pt x="54" y="0"/>
                  </a:lnTo>
                  <a:lnTo>
                    <a:pt x="59"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8" name="Freeform 138"/>
            <p:cNvSpPr>
              <a:spLocks/>
            </p:cNvSpPr>
            <p:nvPr/>
          </p:nvSpPr>
          <p:spPr bwMode="auto">
            <a:xfrm>
              <a:off x="4773038" y="2477463"/>
              <a:ext cx="158505" cy="153392"/>
            </a:xfrm>
            <a:custGeom>
              <a:avLst/>
              <a:gdLst>
                <a:gd name="T0" fmla="*/ 64 w 93"/>
                <a:gd name="T1" fmla="*/ 12 h 90"/>
                <a:gd name="T2" fmla="*/ 64 w 93"/>
                <a:gd name="T3" fmla="*/ 12 h 90"/>
                <a:gd name="T4" fmla="*/ 78 w 93"/>
                <a:gd name="T5" fmla="*/ 17 h 90"/>
                <a:gd name="T6" fmla="*/ 83 w 93"/>
                <a:gd name="T7" fmla="*/ 15 h 90"/>
                <a:gd name="T8" fmla="*/ 88 w 93"/>
                <a:gd name="T9" fmla="*/ 24 h 90"/>
                <a:gd name="T10" fmla="*/ 93 w 93"/>
                <a:gd name="T11" fmla="*/ 29 h 90"/>
                <a:gd name="T12" fmla="*/ 86 w 93"/>
                <a:gd name="T13" fmla="*/ 38 h 90"/>
                <a:gd name="T14" fmla="*/ 81 w 93"/>
                <a:gd name="T15" fmla="*/ 33 h 90"/>
                <a:gd name="T16" fmla="*/ 69 w 93"/>
                <a:gd name="T17" fmla="*/ 33 h 90"/>
                <a:gd name="T18" fmla="*/ 55 w 93"/>
                <a:gd name="T19" fmla="*/ 29 h 90"/>
                <a:gd name="T20" fmla="*/ 48 w 93"/>
                <a:gd name="T21" fmla="*/ 29 h 90"/>
                <a:gd name="T22" fmla="*/ 43 w 93"/>
                <a:gd name="T23" fmla="*/ 33 h 90"/>
                <a:gd name="T24" fmla="*/ 38 w 93"/>
                <a:gd name="T25" fmla="*/ 29 h 90"/>
                <a:gd name="T26" fmla="*/ 34 w 93"/>
                <a:gd name="T27" fmla="*/ 38 h 90"/>
                <a:gd name="T28" fmla="*/ 43 w 93"/>
                <a:gd name="T29" fmla="*/ 50 h 90"/>
                <a:gd name="T30" fmla="*/ 45 w 93"/>
                <a:gd name="T31" fmla="*/ 57 h 90"/>
                <a:gd name="T32" fmla="*/ 52 w 93"/>
                <a:gd name="T33" fmla="*/ 64 h 90"/>
                <a:gd name="T34" fmla="*/ 60 w 93"/>
                <a:gd name="T35" fmla="*/ 69 h 90"/>
                <a:gd name="T36" fmla="*/ 64 w 93"/>
                <a:gd name="T37" fmla="*/ 78 h 90"/>
                <a:gd name="T38" fmla="*/ 81 w 93"/>
                <a:gd name="T39" fmla="*/ 86 h 90"/>
                <a:gd name="T40" fmla="*/ 78 w 93"/>
                <a:gd name="T41" fmla="*/ 90 h 90"/>
                <a:gd name="T42" fmla="*/ 62 w 93"/>
                <a:gd name="T43" fmla="*/ 83 h 90"/>
                <a:gd name="T44" fmla="*/ 52 w 93"/>
                <a:gd name="T45" fmla="*/ 74 h 90"/>
                <a:gd name="T46" fmla="*/ 38 w 93"/>
                <a:gd name="T47" fmla="*/ 69 h 90"/>
                <a:gd name="T48" fmla="*/ 24 w 93"/>
                <a:gd name="T49" fmla="*/ 52 h 90"/>
                <a:gd name="T50" fmla="*/ 29 w 93"/>
                <a:gd name="T51" fmla="*/ 50 h 90"/>
                <a:gd name="T52" fmla="*/ 19 w 93"/>
                <a:gd name="T53" fmla="*/ 41 h 90"/>
                <a:gd name="T54" fmla="*/ 19 w 93"/>
                <a:gd name="T55" fmla="*/ 33 h 90"/>
                <a:gd name="T56" fmla="*/ 10 w 93"/>
                <a:gd name="T57" fmla="*/ 29 h 90"/>
                <a:gd name="T58" fmla="*/ 5 w 93"/>
                <a:gd name="T59" fmla="*/ 41 h 90"/>
                <a:gd name="T60" fmla="*/ 0 w 93"/>
                <a:gd name="T61" fmla="*/ 31 h 90"/>
                <a:gd name="T62" fmla="*/ 0 w 93"/>
                <a:gd name="T63" fmla="*/ 24 h 90"/>
                <a:gd name="T64" fmla="*/ 0 w 93"/>
                <a:gd name="T65" fmla="*/ 24 h 90"/>
                <a:gd name="T66" fmla="*/ 12 w 93"/>
                <a:gd name="T67" fmla="*/ 24 h 90"/>
                <a:gd name="T68" fmla="*/ 15 w 93"/>
                <a:gd name="T69" fmla="*/ 19 h 90"/>
                <a:gd name="T70" fmla="*/ 19 w 93"/>
                <a:gd name="T71" fmla="*/ 24 h 90"/>
                <a:gd name="T72" fmla="*/ 26 w 93"/>
                <a:gd name="T73" fmla="*/ 24 h 90"/>
                <a:gd name="T74" fmla="*/ 26 w 93"/>
                <a:gd name="T75" fmla="*/ 17 h 90"/>
                <a:gd name="T76" fmla="*/ 34 w 93"/>
                <a:gd name="T77" fmla="*/ 15 h 90"/>
                <a:gd name="T78" fmla="*/ 34 w 93"/>
                <a:gd name="T79" fmla="*/ 7 h 90"/>
                <a:gd name="T80" fmla="*/ 48 w 93"/>
                <a:gd name="T81" fmla="*/ 0 h 90"/>
                <a:gd name="T82" fmla="*/ 52 w 93"/>
                <a:gd name="T83" fmla="*/ 3 h 90"/>
                <a:gd name="T84" fmla="*/ 64 w 93"/>
                <a:gd name="T85"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3" h="90">
                  <a:moveTo>
                    <a:pt x="64" y="12"/>
                  </a:moveTo>
                  <a:lnTo>
                    <a:pt x="64" y="12"/>
                  </a:lnTo>
                  <a:lnTo>
                    <a:pt x="78" y="17"/>
                  </a:lnTo>
                  <a:lnTo>
                    <a:pt x="83" y="15"/>
                  </a:lnTo>
                  <a:lnTo>
                    <a:pt x="88" y="24"/>
                  </a:lnTo>
                  <a:lnTo>
                    <a:pt x="93" y="29"/>
                  </a:lnTo>
                  <a:lnTo>
                    <a:pt x="86" y="38"/>
                  </a:lnTo>
                  <a:lnTo>
                    <a:pt x="81" y="33"/>
                  </a:lnTo>
                  <a:lnTo>
                    <a:pt x="69" y="33"/>
                  </a:lnTo>
                  <a:lnTo>
                    <a:pt x="55" y="29"/>
                  </a:lnTo>
                  <a:lnTo>
                    <a:pt x="48" y="29"/>
                  </a:lnTo>
                  <a:lnTo>
                    <a:pt x="43" y="33"/>
                  </a:lnTo>
                  <a:lnTo>
                    <a:pt x="38" y="29"/>
                  </a:lnTo>
                  <a:lnTo>
                    <a:pt x="34" y="38"/>
                  </a:lnTo>
                  <a:lnTo>
                    <a:pt x="43" y="50"/>
                  </a:lnTo>
                  <a:lnTo>
                    <a:pt x="45" y="57"/>
                  </a:lnTo>
                  <a:lnTo>
                    <a:pt x="52" y="64"/>
                  </a:lnTo>
                  <a:lnTo>
                    <a:pt x="60" y="69"/>
                  </a:lnTo>
                  <a:lnTo>
                    <a:pt x="64" y="78"/>
                  </a:lnTo>
                  <a:lnTo>
                    <a:pt x="81" y="86"/>
                  </a:lnTo>
                  <a:lnTo>
                    <a:pt x="78" y="90"/>
                  </a:lnTo>
                  <a:lnTo>
                    <a:pt x="62" y="83"/>
                  </a:lnTo>
                  <a:lnTo>
                    <a:pt x="52" y="74"/>
                  </a:lnTo>
                  <a:lnTo>
                    <a:pt x="38" y="69"/>
                  </a:lnTo>
                  <a:lnTo>
                    <a:pt x="24" y="52"/>
                  </a:lnTo>
                  <a:lnTo>
                    <a:pt x="29" y="50"/>
                  </a:lnTo>
                  <a:lnTo>
                    <a:pt x="19" y="41"/>
                  </a:lnTo>
                  <a:lnTo>
                    <a:pt x="19" y="33"/>
                  </a:lnTo>
                  <a:lnTo>
                    <a:pt x="10" y="29"/>
                  </a:lnTo>
                  <a:lnTo>
                    <a:pt x="5" y="41"/>
                  </a:lnTo>
                  <a:lnTo>
                    <a:pt x="0" y="31"/>
                  </a:lnTo>
                  <a:lnTo>
                    <a:pt x="0" y="24"/>
                  </a:lnTo>
                  <a:lnTo>
                    <a:pt x="0" y="24"/>
                  </a:lnTo>
                  <a:lnTo>
                    <a:pt x="12" y="24"/>
                  </a:lnTo>
                  <a:lnTo>
                    <a:pt x="15" y="19"/>
                  </a:lnTo>
                  <a:lnTo>
                    <a:pt x="19" y="24"/>
                  </a:lnTo>
                  <a:lnTo>
                    <a:pt x="26" y="24"/>
                  </a:lnTo>
                  <a:lnTo>
                    <a:pt x="26" y="17"/>
                  </a:lnTo>
                  <a:lnTo>
                    <a:pt x="34" y="15"/>
                  </a:lnTo>
                  <a:lnTo>
                    <a:pt x="34" y="7"/>
                  </a:lnTo>
                  <a:lnTo>
                    <a:pt x="48" y="0"/>
                  </a:lnTo>
                  <a:lnTo>
                    <a:pt x="52" y="3"/>
                  </a:lnTo>
                  <a:lnTo>
                    <a:pt x="6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0" name="Freeform 140"/>
            <p:cNvSpPr>
              <a:spLocks/>
            </p:cNvSpPr>
            <p:nvPr/>
          </p:nvSpPr>
          <p:spPr bwMode="auto">
            <a:xfrm>
              <a:off x="2342638" y="3362020"/>
              <a:ext cx="76697" cy="56244"/>
            </a:xfrm>
            <a:custGeom>
              <a:avLst/>
              <a:gdLst>
                <a:gd name="T0" fmla="*/ 40 w 45"/>
                <a:gd name="T1" fmla="*/ 23 h 33"/>
                <a:gd name="T2" fmla="*/ 40 w 45"/>
                <a:gd name="T3" fmla="*/ 23 h 33"/>
                <a:gd name="T4" fmla="*/ 45 w 45"/>
                <a:gd name="T5" fmla="*/ 28 h 33"/>
                <a:gd name="T6" fmla="*/ 43 w 45"/>
                <a:gd name="T7" fmla="*/ 33 h 33"/>
                <a:gd name="T8" fmla="*/ 33 w 45"/>
                <a:gd name="T9" fmla="*/ 30 h 33"/>
                <a:gd name="T10" fmla="*/ 26 w 45"/>
                <a:gd name="T11" fmla="*/ 30 h 33"/>
                <a:gd name="T12" fmla="*/ 17 w 45"/>
                <a:gd name="T13" fmla="*/ 30 h 33"/>
                <a:gd name="T14" fmla="*/ 7 w 45"/>
                <a:gd name="T15" fmla="*/ 33 h 33"/>
                <a:gd name="T16" fmla="*/ 0 w 45"/>
                <a:gd name="T17" fmla="*/ 28 h 33"/>
                <a:gd name="T18" fmla="*/ 0 w 45"/>
                <a:gd name="T19" fmla="*/ 21 h 33"/>
                <a:gd name="T20" fmla="*/ 17 w 45"/>
                <a:gd name="T21" fmla="*/ 26 h 33"/>
                <a:gd name="T22" fmla="*/ 29 w 45"/>
                <a:gd name="T23" fmla="*/ 26 h 33"/>
                <a:gd name="T24" fmla="*/ 33 w 45"/>
                <a:gd name="T25" fmla="*/ 21 h 33"/>
                <a:gd name="T26" fmla="*/ 26 w 45"/>
                <a:gd name="T27" fmla="*/ 14 h 33"/>
                <a:gd name="T28" fmla="*/ 26 w 45"/>
                <a:gd name="T29" fmla="*/ 9 h 33"/>
                <a:gd name="T30" fmla="*/ 17 w 45"/>
                <a:gd name="T31" fmla="*/ 4 h 33"/>
                <a:gd name="T32" fmla="*/ 19 w 45"/>
                <a:gd name="T33" fmla="*/ 0 h 33"/>
                <a:gd name="T34" fmla="*/ 31 w 45"/>
                <a:gd name="T35" fmla="*/ 2 h 33"/>
                <a:gd name="T36" fmla="*/ 43 w 45"/>
                <a:gd name="T37" fmla="*/ 4 h 33"/>
                <a:gd name="T38" fmla="*/ 45 w 45"/>
                <a:gd name="T39" fmla="*/ 14 h 33"/>
                <a:gd name="T40" fmla="*/ 43 w 45"/>
                <a:gd name="T41" fmla="*/ 21 h 33"/>
                <a:gd name="T42" fmla="*/ 40 w 45"/>
                <a:gd name="T43"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33">
                  <a:moveTo>
                    <a:pt x="40" y="23"/>
                  </a:moveTo>
                  <a:lnTo>
                    <a:pt x="40" y="23"/>
                  </a:lnTo>
                  <a:lnTo>
                    <a:pt x="45" y="28"/>
                  </a:lnTo>
                  <a:lnTo>
                    <a:pt x="43" y="33"/>
                  </a:lnTo>
                  <a:lnTo>
                    <a:pt x="33" y="30"/>
                  </a:lnTo>
                  <a:lnTo>
                    <a:pt x="26" y="30"/>
                  </a:lnTo>
                  <a:lnTo>
                    <a:pt x="17" y="30"/>
                  </a:lnTo>
                  <a:lnTo>
                    <a:pt x="7" y="33"/>
                  </a:lnTo>
                  <a:lnTo>
                    <a:pt x="0" y="28"/>
                  </a:lnTo>
                  <a:lnTo>
                    <a:pt x="0" y="21"/>
                  </a:lnTo>
                  <a:lnTo>
                    <a:pt x="17" y="26"/>
                  </a:lnTo>
                  <a:lnTo>
                    <a:pt x="29" y="26"/>
                  </a:lnTo>
                  <a:lnTo>
                    <a:pt x="33" y="21"/>
                  </a:lnTo>
                  <a:lnTo>
                    <a:pt x="26" y="14"/>
                  </a:lnTo>
                  <a:lnTo>
                    <a:pt x="26" y="9"/>
                  </a:lnTo>
                  <a:lnTo>
                    <a:pt x="17" y="4"/>
                  </a:lnTo>
                  <a:lnTo>
                    <a:pt x="19" y="0"/>
                  </a:lnTo>
                  <a:lnTo>
                    <a:pt x="31" y="2"/>
                  </a:lnTo>
                  <a:lnTo>
                    <a:pt x="43" y="4"/>
                  </a:lnTo>
                  <a:lnTo>
                    <a:pt x="45" y="14"/>
                  </a:lnTo>
                  <a:lnTo>
                    <a:pt x="43" y="21"/>
                  </a:lnTo>
                  <a:lnTo>
                    <a:pt x="40" y="2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2" name="Freeform 142"/>
            <p:cNvSpPr>
              <a:spLocks/>
            </p:cNvSpPr>
            <p:nvPr/>
          </p:nvSpPr>
          <p:spPr bwMode="auto">
            <a:xfrm>
              <a:off x="4842916" y="2388836"/>
              <a:ext cx="180661" cy="117601"/>
            </a:xfrm>
            <a:custGeom>
              <a:avLst/>
              <a:gdLst>
                <a:gd name="T0" fmla="*/ 75 w 106"/>
                <a:gd name="T1" fmla="*/ 0 h 69"/>
                <a:gd name="T2" fmla="*/ 75 w 106"/>
                <a:gd name="T3" fmla="*/ 0 h 69"/>
                <a:gd name="T4" fmla="*/ 92 w 106"/>
                <a:gd name="T5" fmla="*/ 7 h 69"/>
                <a:gd name="T6" fmla="*/ 94 w 106"/>
                <a:gd name="T7" fmla="*/ 5 h 69"/>
                <a:gd name="T8" fmla="*/ 104 w 106"/>
                <a:gd name="T9" fmla="*/ 12 h 69"/>
                <a:gd name="T10" fmla="*/ 106 w 106"/>
                <a:gd name="T11" fmla="*/ 19 h 69"/>
                <a:gd name="T12" fmla="*/ 94 w 106"/>
                <a:gd name="T13" fmla="*/ 24 h 69"/>
                <a:gd name="T14" fmla="*/ 89 w 106"/>
                <a:gd name="T15" fmla="*/ 40 h 69"/>
                <a:gd name="T16" fmla="*/ 78 w 106"/>
                <a:gd name="T17" fmla="*/ 57 h 69"/>
                <a:gd name="T18" fmla="*/ 66 w 106"/>
                <a:gd name="T19" fmla="*/ 62 h 69"/>
                <a:gd name="T20" fmla="*/ 56 w 106"/>
                <a:gd name="T21" fmla="*/ 59 h 69"/>
                <a:gd name="T22" fmla="*/ 45 w 106"/>
                <a:gd name="T23" fmla="*/ 67 h 69"/>
                <a:gd name="T24" fmla="*/ 37 w 106"/>
                <a:gd name="T25" fmla="*/ 69 h 69"/>
                <a:gd name="T26" fmla="*/ 23 w 106"/>
                <a:gd name="T27" fmla="*/ 64 h 69"/>
                <a:gd name="T28" fmla="*/ 11 w 106"/>
                <a:gd name="T29" fmla="*/ 55 h 69"/>
                <a:gd name="T30" fmla="*/ 7 w 106"/>
                <a:gd name="T31" fmla="*/ 52 h 69"/>
                <a:gd name="T32" fmla="*/ 2 w 106"/>
                <a:gd name="T33" fmla="*/ 43 h 69"/>
                <a:gd name="T34" fmla="*/ 0 w 106"/>
                <a:gd name="T35" fmla="*/ 43 h 69"/>
                <a:gd name="T36" fmla="*/ 7 w 106"/>
                <a:gd name="T37" fmla="*/ 29 h 69"/>
                <a:gd name="T38" fmla="*/ 2 w 106"/>
                <a:gd name="T39" fmla="*/ 24 h 69"/>
                <a:gd name="T40" fmla="*/ 11 w 106"/>
                <a:gd name="T41" fmla="*/ 24 h 69"/>
                <a:gd name="T42" fmla="*/ 14 w 106"/>
                <a:gd name="T43" fmla="*/ 14 h 69"/>
                <a:gd name="T44" fmla="*/ 21 w 106"/>
                <a:gd name="T45" fmla="*/ 19 h 69"/>
                <a:gd name="T46" fmla="*/ 28 w 106"/>
                <a:gd name="T47" fmla="*/ 22 h 69"/>
                <a:gd name="T48" fmla="*/ 42 w 106"/>
                <a:gd name="T49" fmla="*/ 19 h 69"/>
                <a:gd name="T50" fmla="*/ 42 w 106"/>
                <a:gd name="T51" fmla="*/ 14 h 69"/>
                <a:gd name="T52" fmla="*/ 49 w 106"/>
                <a:gd name="T53" fmla="*/ 14 h 69"/>
                <a:gd name="T54" fmla="*/ 56 w 106"/>
                <a:gd name="T55" fmla="*/ 10 h 69"/>
                <a:gd name="T56" fmla="*/ 59 w 106"/>
                <a:gd name="T57" fmla="*/ 12 h 69"/>
                <a:gd name="T58" fmla="*/ 66 w 106"/>
                <a:gd name="T59" fmla="*/ 7 h 69"/>
                <a:gd name="T60" fmla="*/ 68 w 106"/>
                <a:gd name="T61" fmla="*/ 3 h 69"/>
                <a:gd name="T62" fmla="*/ 75 w 106"/>
                <a:gd name="T6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69">
                  <a:moveTo>
                    <a:pt x="75" y="0"/>
                  </a:moveTo>
                  <a:lnTo>
                    <a:pt x="75" y="0"/>
                  </a:lnTo>
                  <a:lnTo>
                    <a:pt x="92" y="7"/>
                  </a:lnTo>
                  <a:lnTo>
                    <a:pt x="94" y="5"/>
                  </a:lnTo>
                  <a:lnTo>
                    <a:pt x="104" y="12"/>
                  </a:lnTo>
                  <a:lnTo>
                    <a:pt x="106" y="19"/>
                  </a:lnTo>
                  <a:lnTo>
                    <a:pt x="94" y="24"/>
                  </a:lnTo>
                  <a:lnTo>
                    <a:pt x="89" y="40"/>
                  </a:lnTo>
                  <a:lnTo>
                    <a:pt x="78" y="57"/>
                  </a:lnTo>
                  <a:lnTo>
                    <a:pt x="66" y="62"/>
                  </a:lnTo>
                  <a:lnTo>
                    <a:pt x="56" y="59"/>
                  </a:lnTo>
                  <a:lnTo>
                    <a:pt x="45" y="67"/>
                  </a:lnTo>
                  <a:lnTo>
                    <a:pt x="37" y="69"/>
                  </a:lnTo>
                  <a:lnTo>
                    <a:pt x="23" y="64"/>
                  </a:lnTo>
                  <a:lnTo>
                    <a:pt x="11" y="55"/>
                  </a:lnTo>
                  <a:lnTo>
                    <a:pt x="7" y="52"/>
                  </a:lnTo>
                  <a:lnTo>
                    <a:pt x="2" y="43"/>
                  </a:lnTo>
                  <a:lnTo>
                    <a:pt x="0" y="43"/>
                  </a:lnTo>
                  <a:lnTo>
                    <a:pt x="7" y="29"/>
                  </a:lnTo>
                  <a:lnTo>
                    <a:pt x="2" y="24"/>
                  </a:lnTo>
                  <a:lnTo>
                    <a:pt x="11" y="24"/>
                  </a:lnTo>
                  <a:lnTo>
                    <a:pt x="14" y="14"/>
                  </a:lnTo>
                  <a:lnTo>
                    <a:pt x="21" y="19"/>
                  </a:lnTo>
                  <a:lnTo>
                    <a:pt x="28" y="22"/>
                  </a:lnTo>
                  <a:lnTo>
                    <a:pt x="42" y="19"/>
                  </a:lnTo>
                  <a:lnTo>
                    <a:pt x="42" y="14"/>
                  </a:lnTo>
                  <a:lnTo>
                    <a:pt x="49" y="14"/>
                  </a:lnTo>
                  <a:lnTo>
                    <a:pt x="56" y="10"/>
                  </a:lnTo>
                  <a:lnTo>
                    <a:pt x="59" y="12"/>
                  </a:lnTo>
                  <a:lnTo>
                    <a:pt x="66" y="7"/>
                  </a:lnTo>
                  <a:lnTo>
                    <a:pt x="68" y="3"/>
                  </a:lnTo>
                  <a:lnTo>
                    <a:pt x="7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4" name="Freeform 144"/>
            <p:cNvSpPr>
              <a:spLocks noEditPoints="1"/>
            </p:cNvSpPr>
            <p:nvPr/>
          </p:nvSpPr>
          <p:spPr bwMode="auto">
            <a:xfrm>
              <a:off x="7027890" y="3769359"/>
              <a:ext cx="1261217" cy="434609"/>
            </a:xfrm>
            <a:custGeom>
              <a:avLst/>
              <a:gdLst>
                <a:gd name="T0" fmla="*/ 397 w 740"/>
                <a:gd name="T1" fmla="*/ 239 h 255"/>
                <a:gd name="T2" fmla="*/ 470 w 740"/>
                <a:gd name="T3" fmla="*/ 251 h 255"/>
                <a:gd name="T4" fmla="*/ 480 w 740"/>
                <a:gd name="T5" fmla="*/ 232 h 255"/>
                <a:gd name="T6" fmla="*/ 366 w 740"/>
                <a:gd name="T7" fmla="*/ 218 h 255"/>
                <a:gd name="T8" fmla="*/ 354 w 740"/>
                <a:gd name="T9" fmla="*/ 234 h 255"/>
                <a:gd name="T10" fmla="*/ 447 w 740"/>
                <a:gd name="T11" fmla="*/ 218 h 255"/>
                <a:gd name="T12" fmla="*/ 397 w 740"/>
                <a:gd name="T13" fmla="*/ 225 h 255"/>
                <a:gd name="T14" fmla="*/ 215 w 740"/>
                <a:gd name="T15" fmla="*/ 199 h 255"/>
                <a:gd name="T16" fmla="*/ 286 w 740"/>
                <a:gd name="T17" fmla="*/ 210 h 255"/>
                <a:gd name="T18" fmla="*/ 279 w 740"/>
                <a:gd name="T19" fmla="*/ 225 h 255"/>
                <a:gd name="T20" fmla="*/ 210 w 740"/>
                <a:gd name="T21" fmla="*/ 213 h 255"/>
                <a:gd name="T22" fmla="*/ 194 w 740"/>
                <a:gd name="T23" fmla="*/ 184 h 255"/>
                <a:gd name="T24" fmla="*/ 638 w 740"/>
                <a:gd name="T25" fmla="*/ 187 h 255"/>
                <a:gd name="T26" fmla="*/ 638 w 740"/>
                <a:gd name="T27" fmla="*/ 182 h 255"/>
                <a:gd name="T28" fmla="*/ 499 w 740"/>
                <a:gd name="T29" fmla="*/ 147 h 255"/>
                <a:gd name="T30" fmla="*/ 570 w 740"/>
                <a:gd name="T31" fmla="*/ 139 h 255"/>
                <a:gd name="T32" fmla="*/ 527 w 740"/>
                <a:gd name="T33" fmla="*/ 142 h 255"/>
                <a:gd name="T34" fmla="*/ 629 w 740"/>
                <a:gd name="T35" fmla="*/ 106 h 255"/>
                <a:gd name="T36" fmla="*/ 695 w 740"/>
                <a:gd name="T37" fmla="*/ 116 h 255"/>
                <a:gd name="T38" fmla="*/ 740 w 740"/>
                <a:gd name="T39" fmla="*/ 234 h 255"/>
                <a:gd name="T40" fmla="*/ 690 w 740"/>
                <a:gd name="T41" fmla="*/ 210 h 255"/>
                <a:gd name="T42" fmla="*/ 645 w 740"/>
                <a:gd name="T43" fmla="*/ 161 h 255"/>
                <a:gd name="T44" fmla="*/ 605 w 740"/>
                <a:gd name="T45" fmla="*/ 142 h 255"/>
                <a:gd name="T46" fmla="*/ 598 w 740"/>
                <a:gd name="T47" fmla="*/ 123 h 255"/>
                <a:gd name="T48" fmla="*/ 600 w 740"/>
                <a:gd name="T49" fmla="*/ 94 h 255"/>
                <a:gd name="T50" fmla="*/ 470 w 740"/>
                <a:gd name="T51" fmla="*/ 80 h 255"/>
                <a:gd name="T52" fmla="*/ 399 w 740"/>
                <a:gd name="T53" fmla="*/ 97 h 255"/>
                <a:gd name="T54" fmla="*/ 444 w 740"/>
                <a:gd name="T55" fmla="*/ 104 h 255"/>
                <a:gd name="T56" fmla="*/ 449 w 740"/>
                <a:gd name="T57" fmla="*/ 163 h 255"/>
                <a:gd name="T58" fmla="*/ 428 w 740"/>
                <a:gd name="T59" fmla="*/ 165 h 255"/>
                <a:gd name="T60" fmla="*/ 404 w 740"/>
                <a:gd name="T61" fmla="*/ 135 h 255"/>
                <a:gd name="T62" fmla="*/ 395 w 740"/>
                <a:gd name="T63" fmla="*/ 161 h 255"/>
                <a:gd name="T64" fmla="*/ 388 w 740"/>
                <a:gd name="T65" fmla="*/ 109 h 255"/>
                <a:gd name="T66" fmla="*/ 447 w 740"/>
                <a:gd name="T67" fmla="*/ 75 h 255"/>
                <a:gd name="T68" fmla="*/ 539 w 740"/>
                <a:gd name="T69" fmla="*/ 71 h 255"/>
                <a:gd name="T70" fmla="*/ 529 w 740"/>
                <a:gd name="T71" fmla="*/ 102 h 255"/>
                <a:gd name="T72" fmla="*/ 529 w 740"/>
                <a:gd name="T73" fmla="*/ 61 h 255"/>
                <a:gd name="T74" fmla="*/ 383 w 740"/>
                <a:gd name="T75" fmla="*/ 73 h 255"/>
                <a:gd name="T76" fmla="*/ 343 w 740"/>
                <a:gd name="T77" fmla="*/ 128 h 255"/>
                <a:gd name="T78" fmla="*/ 298 w 740"/>
                <a:gd name="T79" fmla="*/ 144 h 255"/>
                <a:gd name="T80" fmla="*/ 241 w 740"/>
                <a:gd name="T81" fmla="*/ 135 h 255"/>
                <a:gd name="T82" fmla="*/ 222 w 740"/>
                <a:gd name="T83" fmla="*/ 66 h 255"/>
                <a:gd name="T84" fmla="*/ 267 w 740"/>
                <a:gd name="T85" fmla="*/ 73 h 255"/>
                <a:gd name="T86" fmla="*/ 321 w 740"/>
                <a:gd name="T87" fmla="*/ 42 h 255"/>
                <a:gd name="T88" fmla="*/ 357 w 740"/>
                <a:gd name="T89" fmla="*/ 35 h 255"/>
                <a:gd name="T90" fmla="*/ 151 w 740"/>
                <a:gd name="T91" fmla="*/ 184 h 255"/>
                <a:gd name="T92" fmla="*/ 89 w 740"/>
                <a:gd name="T93" fmla="*/ 120 h 255"/>
                <a:gd name="T94" fmla="*/ 37 w 740"/>
                <a:gd name="T95" fmla="*/ 49 h 255"/>
                <a:gd name="T96" fmla="*/ 9 w 740"/>
                <a:gd name="T97" fmla="*/ 0 h 255"/>
                <a:gd name="T98" fmla="*/ 87 w 740"/>
                <a:gd name="T99" fmla="*/ 54 h 255"/>
                <a:gd name="T100" fmla="*/ 132 w 740"/>
                <a:gd name="T101" fmla="*/ 99 h 255"/>
                <a:gd name="T102" fmla="*/ 168 w 740"/>
                <a:gd name="T103" fmla="*/ 12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40" h="255">
                  <a:moveTo>
                    <a:pt x="411" y="253"/>
                  </a:moveTo>
                  <a:lnTo>
                    <a:pt x="411" y="253"/>
                  </a:lnTo>
                  <a:lnTo>
                    <a:pt x="404" y="253"/>
                  </a:lnTo>
                  <a:lnTo>
                    <a:pt x="383" y="244"/>
                  </a:lnTo>
                  <a:lnTo>
                    <a:pt x="397" y="239"/>
                  </a:lnTo>
                  <a:lnTo>
                    <a:pt x="406" y="244"/>
                  </a:lnTo>
                  <a:lnTo>
                    <a:pt x="411" y="248"/>
                  </a:lnTo>
                  <a:lnTo>
                    <a:pt x="411" y="253"/>
                  </a:lnTo>
                  <a:close/>
                  <a:moveTo>
                    <a:pt x="470" y="251"/>
                  </a:moveTo>
                  <a:lnTo>
                    <a:pt x="470" y="251"/>
                  </a:lnTo>
                  <a:lnTo>
                    <a:pt x="456" y="255"/>
                  </a:lnTo>
                  <a:lnTo>
                    <a:pt x="456" y="253"/>
                  </a:lnTo>
                  <a:lnTo>
                    <a:pt x="456" y="248"/>
                  </a:lnTo>
                  <a:lnTo>
                    <a:pt x="463" y="239"/>
                  </a:lnTo>
                  <a:lnTo>
                    <a:pt x="480" y="232"/>
                  </a:lnTo>
                  <a:lnTo>
                    <a:pt x="482" y="234"/>
                  </a:lnTo>
                  <a:lnTo>
                    <a:pt x="482" y="239"/>
                  </a:lnTo>
                  <a:lnTo>
                    <a:pt x="470" y="251"/>
                  </a:lnTo>
                  <a:close/>
                  <a:moveTo>
                    <a:pt x="366" y="218"/>
                  </a:moveTo>
                  <a:lnTo>
                    <a:pt x="366" y="218"/>
                  </a:lnTo>
                  <a:lnTo>
                    <a:pt x="371" y="222"/>
                  </a:lnTo>
                  <a:lnTo>
                    <a:pt x="380" y="222"/>
                  </a:lnTo>
                  <a:lnTo>
                    <a:pt x="385" y="229"/>
                  </a:lnTo>
                  <a:lnTo>
                    <a:pt x="366" y="232"/>
                  </a:lnTo>
                  <a:lnTo>
                    <a:pt x="354" y="234"/>
                  </a:lnTo>
                  <a:lnTo>
                    <a:pt x="347" y="234"/>
                  </a:lnTo>
                  <a:lnTo>
                    <a:pt x="352" y="225"/>
                  </a:lnTo>
                  <a:lnTo>
                    <a:pt x="361" y="225"/>
                  </a:lnTo>
                  <a:lnTo>
                    <a:pt x="366" y="218"/>
                  </a:lnTo>
                  <a:close/>
                  <a:moveTo>
                    <a:pt x="447" y="218"/>
                  </a:moveTo>
                  <a:lnTo>
                    <a:pt x="447" y="218"/>
                  </a:lnTo>
                  <a:lnTo>
                    <a:pt x="444" y="229"/>
                  </a:lnTo>
                  <a:lnTo>
                    <a:pt x="418" y="232"/>
                  </a:lnTo>
                  <a:lnTo>
                    <a:pt x="397" y="229"/>
                  </a:lnTo>
                  <a:lnTo>
                    <a:pt x="397" y="225"/>
                  </a:lnTo>
                  <a:lnTo>
                    <a:pt x="411" y="222"/>
                  </a:lnTo>
                  <a:lnTo>
                    <a:pt x="421" y="227"/>
                  </a:lnTo>
                  <a:lnTo>
                    <a:pt x="432" y="225"/>
                  </a:lnTo>
                  <a:lnTo>
                    <a:pt x="447" y="218"/>
                  </a:lnTo>
                  <a:close/>
                  <a:moveTo>
                    <a:pt x="215" y="199"/>
                  </a:moveTo>
                  <a:lnTo>
                    <a:pt x="215" y="199"/>
                  </a:lnTo>
                  <a:lnTo>
                    <a:pt x="246" y="199"/>
                  </a:lnTo>
                  <a:lnTo>
                    <a:pt x="250" y="191"/>
                  </a:lnTo>
                  <a:lnTo>
                    <a:pt x="279" y="201"/>
                  </a:lnTo>
                  <a:lnTo>
                    <a:pt x="286" y="210"/>
                  </a:lnTo>
                  <a:lnTo>
                    <a:pt x="309" y="213"/>
                  </a:lnTo>
                  <a:lnTo>
                    <a:pt x="331" y="222"/>
                  </a:lnTo>
                  <a:lnTo>
                    <a:pt x="312" y="229"/>
                  </a:lnTo>
                  <a:lnTo>
                    <a:pt x="293" y="222"/>
                  </a:lnTo>
                  <a:lnTo>
                    <a:pt x="279" y="225"/>
                  </a:lnTo>
                  <a:lnTo>
                    <a:pt x="262" y="222"/>
                  </a:lnTo>
                  <a:lnTo>
                    <a:pt x="248" y="220"/>
                  </a:lnTo>
                  <a:lnTo>
                    <a:pt x="227" y="213"/>
                  </a:lnTo>
                  <a:lnTo>
                    <a:pt x="217" y="210"/>
                  </a:lnTo>
                  <a:lnTo>
                    <a:pt x="210" y="213"/>
                  </a:lnTo>
                  <a:lnTo>
                    <a:pt x="179" y="208"/>
                  </a:lnTo>
                  <a:lnTo>
                    <a:pt x="177" y="201"/>
                  </a:lnTo>
                  <a:lnTo>
                    <a:pt x="163" y="199"/>
                  </a:lnTo>
                  <a:lnTo>
                    <a:pt x="172" y="184"/>
                  </a:lnTo>
                  <a:lnTo>
                    <a:pt x="194" y="184"/>
                  </a:lnTo>
                  <a:lnTo>
                    <a:pt x="205" y="189"/>
                  </a:lnTo>
                  <a:lnTo>
                    <a:pt x="212" y="191"/>
                  </a:lnTo>
                  <a:lnTo>
                    <a:pt x="215" y="199"/>
                  </a:lnTo>
                  <a:close/>
                  <a:moveTo>
                    <a:pt x="638" y="187"/>
                  </a:moveTo>
                  <a:lnTo>
                    <a:pt x="638" y="187"/>
                  </a:lnTo>
                  <a:lnTo>
                    <a:pt x="629" y="199"/>
                  </a:lnTo>
                  <a:lnTo>
                    <a:pt x="629" y="187"/>
                  </a:lnTo>
                  <a:lnTo>
                    <a:pt x="631" y="182"/>
                  </a:lnTo>
                  <a:lnTo>
                    <a:pt x="634" y="175"/>
                  </a:lnTo>
                  <a:lnTo>
                    <a:pt x="638" y="182"/>
                  </a:lnTo>
                  <a:lnTo>
                    <a:pt x="638" y="187"/>
                  </a:lnTo>
                  <a:close/>
                  <a:moveTo>
                    <a:pt x="518" y="144"/>
                  </a:moveTo>
                  <a:lnTo>
                    <a:pt x="518" y="144"/>
                  </a:lnTo>
                  <a:lnTo>
                    <a:pt x="511" y="149"/>
                  </a:lnTo>
                  <a:lnTo>
                    <a:pt x="499" y="147"/>
                  </a:lnTo>
                  <a:lnTo>
                    <a:pt x="496" y="139"/>
                  </a:lnTo>
                  <a:lnTo>
                    <a:pt x="513" y="139"/>
                  </a:lnTo>
                  <a:lnTo>
                    <a:pt x="518" y="144"/>
                  </a:lnTo>
                  <a:close/>
                  <a:moveTo>
                    <a:pt x="570" y="139"/>
                  </a:moveTo>
                  <a:lnTo>
                    <a:pt x="570" y="139"/>
                  </a:lnTo>
                  <a:lnTo>
                    <a:pt x="574" y="151"/>
                  </a:lnTo>
                  <a:lnTo>
                    <a:pt x="560" y="144"/>
                  </a:lnTo>
                  <a:lnTo>
                    <a:pt x="548" y="142"/>
                  </a:lnTo>
                  <a:lnTo>
                    <a:pt x="539" y="144"/>
                  </a:lnTo>
                  <a:lnTo>
                    <a:pt x="527" y="142"/>
                  </a:lnTo>
                  <a:lnTo>
                    <a:pt x="529" y="135"/>
                  </a:lnTo>
                  <a:lnTo>
                    <a:pt x="551" y="132"/>
                  </a:lnTo>
                  <a:lnTo>
                    <a:pt x="570" y="139"/>
                  </a:lnTo>
                  <a:close/>
                  <a:moveTo>
                    <a:pt x="629" y="106"/>
                  </a:moveTo>
                  <a:lnTo>
                    <a:pt x="629" y="106"/>
                  </a:lnTo>
                  <a:lnTo>
                    <a:pt x="634" y="132"/>
                  </a:lnTo>
                  <a:lnTo>
                    <a:pt x="650" y="142"/>
                  </a:lnTo>
                  <a:lnTo>
                    <a:pt x="662" y="125"/>
                  </a:lnTo>
                  <a:lnTo>
                    <a:pt x="681" y="116"/>
                  </a:lnTo>
                  <a:lnTo>
                    <a:pt x="695" y="116"/>
                  </a:lnTo>
                  <a:lnTo>
                    <a:pt x="712" y="120"/>
                  </a:lnTo>
                  <a:lnTo>
                    <a:pt x="721" y="128"/>
                  </a:lnTo>
                  <a:lnTo>
                    <a:pt x="740" y="130"/>
                  </a:lnTo>
                  <a:lnTo>
                    <a:pt x="740" y="182"/>
                  </a:lnTo>
                  <a:lnTo>
                    <a:pt x="740" y="234"/>
                  </a:lnTo>
                  <a:lnTo>
                    <a:pt x="726" y="222"/>
                  </a:lnTo>
                  <a:lnTo>
                    <a:pt x="709" y="218"/>
                  </a:lnTo>
                  <a:lnTo>
                    <a:pt x="704" y="225"/>
                  </a:lnTo>
                  <a:lnTo>
                    <a:pt x="686" y="225"/>
                  </a:lnTo>
                  <a:lnTo>
                    <a:pt x="690" y="210"/>
                  </a:lnTo>
                  <a:lnTo>
                    <a:pt x="702" y="206"/>
                  </a:lnTo>
                  <a:lnTo>
                    <a:pt x="697" y="189"/>
                  </a:lnTo>
                  <a:lnTo>
                    <a:pt x="690" y="175"/>
                  </a:lnTo>
                  <a:lnTo>
                    <a:pt x="660" y="161"/>
                  </a:lnTo>
                  <a:lnTo>
                    <a:pt x="645" y="161"/>
                  </a:lnTo>
                  <a:lnTo>
                    <a:pt x="619" y="144"/>
                  </a:lnTo>
                  <a:lnTo>
                    <a:pt x="615" y="154"/>
                  </a:lnTo>
                  <a:lnTo>
                    <a:pt x="610" y="154"/>
                  </a:lnTo>
                  <a:lnTo>
                    <a:pt x="605" y="149"/>
                  </a:lnTo>
                  <a:lnTo>
                    <a:pt x="605" y="142"/>
                  </a:lnTo>
                  <a:lnTo>
                    <a:pt x="593" y="135"/>
                  </a:lnTo>
                  <a:lnTo>
                    <a:pt x="610" y="128"/>
                  </a:lnTo>
                  <a:lnTo>
                    <a:pt x="622" y="128"/>
                  </a:lnTo>
                  <a:lnTo>
                    <a:pt x="622" y="123"/>
                  </a:lnTo>
                  <a:lnTo>
                    <a:pt x="598" y="123"/>
                  </a:lnTo>
                  <a:lnTo>
                    <a:pt x="591" y="113"/>
                  </a:lnTo>
                  <a:lnTo>
                    <a:pt x="577" y="111"/>
                  </a:lnTo>
                  <a:lnTo>
                    <a:pt x="570" y="104"/>
                  </a:lnTo>
                  <a:lnTo>
                    <a:pt x="591" y="99"/>
                  </a:lnTo>
                  <a:lnTo>
                    <a:pt x="600" y="94"/>
                  </a:lnTo>
                  <a:lnTo>
                    <a:pt x="626" y="102"/>
                  </a:lnTo>
                  <a:lnTo>
                    <a:pt x="629" y="106"/>
                  </a:lnTo>
                  <a:close/>
                  <a:moveTo>
                    <a:pt x="484" y="66"/>
                  </a:moveTo>
                  <a:lnTo>
                    <a:pt x="484" y="66"/>
                  </a:lnTo>
                  <a:lnTo>
                    <a:pt x="470" y="80"/>
                  </a:lnTo>
                  <a:lnTo>
                    <a:pt x="458" y="85"/>
                  </a:lnTo>
                  <a:lnTo>
                    <a:pt x="442" y="80"/>
                  </a:lnTo>
                  <a:lnTo>
                    <a:pt x="416" y="83"/>
                  </a:lnTo>
                  <a:lnTo>
                    <a:pt x="402" y="85"/>
                  </a:lnTo>
                  <a:lnTo>
                    <a:pt x="399" y="97"/>
                  </a:lnTo>
                  <a:lnTo>
                    <a:pt x="414" y="111"/>
                  </a:lnTo>
                  <a:lnTo>
                    <a:pt x="423" y="104"/>
                  </a:lnTo>
                  <a:lnTo>
                    <a:pt x="454" y="99"/>
                  </a:lnTo>
                  <a:lnTo>
                    <a:pt x="451" y="106"/>
                  </a:lnTo>
                  <a:lnTo>
                    <a:pt x="444" y="104"/>
                  </a:lnTo>
                  <a:lnTo>
                    <a:pt x="437" y="113"/>
                  </a:lnTo>
                  <a:lnTo>
                    <a:pt x="423" y="118"/>
                  </a:lnTo>
                  <a:lnTo>
                    <a:pt x="440" y="139"/>
                  </a:lnTo>
                  <a:lnTo>
                    <a:pt x="435" y="144"/>
                  </a:lnTo>
                  <a:lnTo>
                    <a:pt x="449" y="163"/>
                  </a:lnTo>
                  <a:lnTo>
                    <a:pt x="449" y="175"/>
                  </a:lnTo>
                  <a:lnTo>
                    <a:pt x="442" y="180"/>
                  </a:lnTo>
                  <a:lnTo>
                    <a:pt x="435" y="173"/>
                  </a:lnTo>
                  <a:lnTo>
                    <a:pt x="442" y="161"/>
                  </a:lnTo>
                  <a:lnTo>
                    <a:pt x="428" y="165"/>
                  </a:lnTo>
                  <a:lnTo>
                    <a:pt x="423" y="163"/>
                  </a:lnTo>
                  <a:lnTo>
                    <a:pt x="425" y="156"/>
                  </a:lnTo>
                  <a:lnTo>
                    <a:pt x="414" y="147"/>
                  </a:lnTo>
                  <a:lnTo>
                    <a:pt x="416" y="130"/>
                  </a:lnTo>
                  <a:lnTo>
                    <a:pt x="404" y="135"/>
                  </a:lnTo>
                  <a:lnTo>
                    <a:pt x="406" y="154"/>
                  </a:lnTo>
                  <a:lnTo>
                    <a:pt x="406" y="177"/>
                  </a:lnTo>
                  <a:lnTo>
                    <a:pt x="397" y="180"/>
                  </a:lnTo>
                  <a:lnTo>
                    <a:pt x="388" y="175"/>
                  </a:lnTo>
                  <a:lnTo>
                    <a:pt x="395" y="161"/>
                  </a:lnTo>
                  <a:lnTo>
                    <a:pt x="390" y="144"/>
                  </a:lnTo>
                  <a:lnTo>
                    <a:pt x="385" y="144"/>
                  </a:lnTo>
                  <a:lnTo>
                    <a:pt x="380" y="132"/>
                  </a:lnTo>
                  <a:lnTo>
                    <a:pt x="388" y="123"/>
                  </a:lnTo>
                  <a:lnTo>
                    <a:pt x="388" y="109"/>
                  </a:lnTo>
                  <a:lnTo>
                    <a:pt x="397" y="85"/>
                  </a:lnTo>
                  <a:lnTo>
                    <a:pt x="399" y="80"/>
                  </a:lnTo>
                  <a:lnTo>
                    <a:pt x="414" y="66"/>
                  </a:lnTo>
                  <a:lnTo>
                    <a:pt x="425" y="73"/>
                  </a:lnTo>
                  <a:lnTo>
                    <a:pt x="447" y="75"/>
                  </a:lnTo>
                  <a:lnTo>
                    <a:pt x="466" y="73"/>
                  </a:lnTo>
                  <a:lnTo>
                    <a:pt x="482" y="61"/>
                  </a:lnTo>
                  <a:lnTo>
                    <a:pt x="484" y="66"/>
                  </a:lnTo>
                  <a:close/>
                  <a:moveTo>
                    <a:pt x="539" y="71"/>
                  </a:moveTo>
                  <a:lnTo>
                    <a:pt x="539" y="71"/>
                  </a:lnTo>
                  <a:lnTo>
                    <a:pt x="539" y="85"/>
                  </a:lnTo>
                  <a:lnTo>
                    <a:pt x="529" y="83"/>
                  </a:lnTo>
                  <a:lnTo>
                    <a:pt x="527" y="92"/>
                  </a:lnTo>
                  <a:lnTo>
                    <a:pt x="534" y="102"/>
                  </a:lnTo>
                  <a:lnTo>
                    <a:pt x="529" y="102"/>
                  </a:lnTo>
                  <a:lnTo>
                    <a:pt x="525" y="92"/>
                  </a:lnTo>
                  <a:lnTo>
                    <a:pt x="520" y="73"/>
                  </a:lnTo>
                  <a:lnTo>
                    <a:pt x="522" y="59"/>
                  </a:lnTo>
                  <a:lnTo>
                    <a:pt x="527" y="54"/>
                  </a:lnTo>
                  <a:lnTo>
                    <a:pt x="529" y="61"/>
                  </a:lnTo>
                  <a:lnTo>
                    <a:pt x="539" y="64"/>
                  </a:lnTo>
                  <a:lnTo>
                    <a:pt x="539" y="71"/>
                  </a:lnTo>
                  <a:close/>
                  <a:moveTo>
                    <a:pt x="364" y="59"/>
                  </a:moveTo>
                  <a:lnTo>
                    <a:pt x="364" y="59"/>
                  </a:lnTo>
                  <a:lnTo>
                    <a:pt x="383" y="73"/>
                  </a:lnTo>
                  <a:lnTo>
                    <a:pt x="364" y="75"/>
                  </a:lnTo>
                  <a:lnTo>
                    <a:pt x="359" y="87"/>
                  </a:lnTo>
                  <a:lnTo>
                    <a:pt x="359" y="102"/>
                  </a:lnTo>
                  <a:lnTo>
                    <a:pt x="343" y="111"/>
                  </a:lnTo>
                  <a:lnTo>
                    <a:pt x="343" y="128"/>
                  </a:lnTo>
                  <a:lnTo>
                    <a:pt x="335" y="154"/>
                  </a:lnTo>
                  <a:lnTo>
                    <a:pt x="333" y="147"/>
                  </a:lnTo>
                  <a:lnTo>
                    <a:pt x="317" y="154"/>
                  </a:lnTo>
                  <a:lnTo>
                    <a:pt x="309" y="144"/>
                  </a:lnTo>
                  <a:lnTo>
                    <a:pt x="298" y="144"/>
                  </a:lnTo>
                  <a:lnTo>
                    <a:pt x="291" y="139"/>
                  </a:lnTo>
                  <a:lnTo>
                    <a:pt x="272" y="144"/>
                  </a:lnTo>
                  <a:lnTo>
                    <a:pt x="265" y="137"/>
                  </a:lnTo>
                  <a:lnTo>
                    <a:pt x="253" y="137"/>
                  </a:lnTo>
                  <a:lnTo>
                    <a:pt x="241" y="135"/>
                  </a:lnTo>
                  <a:lnTo>
                    <a:pt x="239" y="113"/>
                  </a:lnTo>
                  <a:lnTo>
                    <a:pt x="229" y="109"/>
                  </a:lnTo>
                  <a:lnTo>
                    <a:pt x="222" y="94"/>
                  </a:lnTo>
                  <a:lnTo>
                    <a:pt x="220" y="80"/>
                  </a:lnTo>
                  <a:lnTo>
                    <a:pt x="222" y="66"/>
                  </a:lnTo>
                  <a:lnTo>
                    <a:pt x="231" y="57"/>
                  </a:lnTo>
                  <a:lnTo>
                    <a:pt x="234" y="66"/>
                  </a:lnTo>
                  <a:lnTo>
                    <a:pt x="246" y="75"/>
                  </a:lnTo>
                  <a:lnTo>
                    <a:pt x="255" y="73"/>
                  </a:lnTo>
                  <a:lnTo>
                    <a:pt x="267" y="73"/>
                  </a:lnTo>
                  <a:lnTo>
                    <a:pt x="276" y="66"/>
                  </a:lnTo>
                  <a:lnTo>
                    <a:pt x="283" y="64"/>
                  </a:lnTo>
                  <a:lnTo>
                    <a:pt x="300" y="68"/>
                  </a:lnTo>
                  <a:lnTo>
                    <a:pt x="312" y="66"/>
                  </a:lnTo>
                  <a:lnTo>
                    <a:pt x="321" y="42"/>
                  </a:lnTo>
                  <a:lnTo>
                    <a:pt x="326" y="38"/>
                  </a:lnTo>
                  <a:lnTo>
                    <a:pt x="333" y="19"/>
                  </a:lnTo>
                  <a:lnTo>
                    <a:pt x="352" y="19"/>
                  </a:lnTo>
                  <a:lnTo>
                    <a:pt x="364" y="21"/>
                  </a:lnTo>
                  <a:lnTo>
                    <a:pt x="357" y="35"/>
                  </a:lnTo>
                  <a:lnTo>
                    <a:pt x="369" y="52"/>
                  </a:lnTo>
                  <a:lnTo>
                    <a:pt x="364" y="59"/>
                  </a:lnTo>
                  <a:close/>
                  <a:moveTo>
                    <a:pt x="170" y="182"/>
                  </a:moveTo>
                  <a:lnTo>
                    <a:pt x="170" y="182"/>
                  </a:lnTo>
                  <a:lnTo>
                    <a:pt x="151" y="184"/>
                  </a:lnTo>
                  <a:lnTo>
                    <a:pt x="139" y="168"/>
                  </a:lnTo>
                  <a:lnTo>
                    <a:pt x="118" y="156"/>
                  </a:lnTo>
                  <a:lnTo>
                    <a:pt x="111" y="147"/>
                  </a:lnTo>
                  <a:lnTo>
                    <a:pt x="99" y="132"/>
                  </a:lnTo>
                  <a:lnTo>
                    <a:pt x="89" y="120"/>
                  </a:lnTo>
                  <a:lnTo>
                    <a:pt x="78" y="99"/>
                  </a:lnTo>
                  <a:lnTo>
                    <a:pt x="63" y="85"/>
                  </a:lnTo>
                  <a:lnTo>
                    <a:pt x="59" y="71"/>
                  </a:lnTo>
                  <a:lnTo>
                    <a:pt x="52" y="59"/>
                  </a:lnTo>
                  <a:lnTo>
                    <a:pt x="37" y="49"/>
                  </a:lnTo>
                  <a:lnTo>
                    <a:pt x="30" y="35"/>
                  </a:lnTo>
                  <a:lnTo>
                    <a:pt x="16" y="26"/>
                  </a:lnTo>
                  <a:lnTo>
                    <a:pt x="0" y="9"/>
                  </a:lnTo>
                  <a:lnTo>
                    <a:pt x="0" y="0"/>
                  </a:lnTo>
                  <a:lnTo>
                    <a:pt x="9" y="0"/>
                  </a:lnTo>
                  <a:lnTo>
                    <a:pt x="35" y="4"/>
                  </a:lnTo>
                  <a:lnTo>
                    <a:pt x="49" y="19"/>
                  </a:lnTo>
                  <a:lnTo>
                    <a:pt x="61" y="31"/>
                  </a:lnTo>
                  <a:lnTo>
                    <a:pt x="71" y="38"/>
                  </a:lnTo>
                  <a:lnTo>
                    <a:pt x="87" y="54"/>
                  </a:lnTo>
                  <a:lnTo>
                    <a:pt x="101" y="54"/>
                  </a:lnTo>
                  <a:lnTo>
                    <a:pt x="116" y="66"/>
                  </a:lnTo>
                  <a:lnTo>
                    <a:pt x="125" y="80"/>
                  </a:lnTo>
                  <a:lnTo>
                    <a:pt x="137" y="87"/>
                  </a:lnTo>
                  <a:lnTo>
                    <a:pt x="132" y="99"/>
                  </a:lnTo>
                  <a:lnTo>
                    <a:pt x="142" y="106"/>
                  </a:lnTo>
                  <a:lnTo>
                    <a:pt x="146" y="106"/>
                  </a:lnTo>
                  <a:lnTo>
                    <a:pt x="149" y="118"/>
                  </a:lnTo>
                  <a:lnTo>
                    <a:pt x="156" y="125"/>
                  </a:lnTo>
                  <a:lnTo>
                    <a:pt x="168" y="128"/>
                  </a:lnTo>
                  <a:lnTo>
                    <a:pt x="175" y="137"/>
                  </a:lnTo>
                  <a:lnTo>
                    <a:pt x="170" y="158"/>
                  </a:lnTo>
                  <a:lnTo>
                    <a:pt x="170" y="18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8" name="Freeform 148"/>
            <p:cNvSpPr>
              <a:spLocks/>
            </p:cNvSpPr>
            <p:nvPr/>
          </p:nvSpPr>
          <p:spPr bwMode="auto">
            <a:xfrm>
              <a:off x="4120273" y="2102506"/>
              <a:ext cx="109079" cy="158505"/>
            </a:xfrm>
            <a:custGeom>
              <a:avLst/>
              <a:gdLst>
                <a:gd name="T0" fmla="*/ 43 w 64"/>
                <a:gd name="T1" fmla="*/ 14 h 93"/>
                <a:gd name="T2" fmla="*/ 43 w 64"/>
                <a:gd name="T3" fmla="*/ 14 h 93"/>
                <a:gd name="T4" fmla="*/ 40 w 64"/>
                <a:gd name="T5" fmla="*/ 29 h 93"/>
                <a:gd name="T6" fmla="*/ 50 w 64"/>
                <a:gd name="T7" fmla="*/ 29 h 93"/>
                <a:gd name="T8" fmla="*/ 62 w 64"/>
                <a:gd name="T9" fmla="*/ 36 h 93"/>
                <a:gd name="T10" fmla="*/ 64 w 64"/>
                <a:gd name="T11" fmla="*/ 55 h 93"/>
                <a:gd name="T12" fmla="*/ 52 w 64"/>
                <a:gd name="T13" fmla="*/ 78 h 93"/>
                <a:gd name="T14" fmla="*/ 24 w 64"/>
                <a:gd name="T15" fmla="*/ 93 h 93"/>
                <a:gd name="T16" fmla="*/ 0 w 64"/>
                <a:gd name="T17" fmla="*/ 90 h 93"/>
                <a:gd name="T18" fmla="*/ 14 w 64"/>
                <a:gd name="T19" fmla="*/ 62 h 93"/>
                <a:gd name="T20" fmla="*/ 5 w 64"/>
                <a:gd name="T21" fmla="*/ 36 h 93"/>
                <a:gd name="T22" fmla="*/ 29 w 64"/>
                <a:gd name="T23" fmla="*/ 12 h 93"/>
                <a:gd name="T24" fmla="*/ 40 w 64"/>
                <a:gd name="T25" fmla="*/ 0 h 93"/>
                <a:gd name="T26" fmla="*/ 43 w 64"/>
                <a:gd name="T2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93">
                  <a:moveTo>
                    <a:pt x="43" y="14"/>
                  </a:moveTo>
                  <a:lnTo>
                    <a:pt x="43" y="14"/>
                  </a:lnTo>
                  <a:lnTo>
                    <a:pt x="40" y="29"/>
                  </a:lnTo>
                  <a:lnTo>
                    <a:pt x="50" y="29"/>
                  </a:lnTo>
                  <a:lnTo>
                    <a:pt x="62" y="36"/>
                  </a:lnTo>
                  <a:lnTo>
                    <a:pt x="64" y="55"/>
                  </a:lnTo>
                  <a:lnTo>
                    <a:pt x="52" y="78"/>
                  </a:lnTo>
                  <a:lnTo>
                    <a:pt x="24" y="93"/>
                  </a:lnTo>
                  <a:lnTo>
                    <a:pt x="0" y="90"/>
                  </a:lnTo>
                  <a:lnTo>
                    <a:pt x="14" y="62"/>
                  </a:lnTo>
                  <a:lnTo>
                    <a:pt x="5" y="36"/>
                  </a:lnTo>
                  <a:lnTo>
                    <a:pt x="29" y="12"/>
                  </a:lnTo>
                  <a:lnTo>
                    <a:pt x="40" y="0"/>
                  </a:lnTo>
                  <a:lnTo>
                    <a:pt x="43"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4" name="Freeform 154"/>
            <p:cNvSpPr>
              <a:spLocks/>
            </p:cNvSpPr>
            <p:nvPr/>
          </p:nvSpPr>
          <p:spPr bwMode="auto">
            <a:xfrm>
              <a:off x="3724865" y="1453150"/>
              <a:ext cx="294853" cy="197705"/>
            </a:xfrm>
            <a:custGeom>
              <a:avLst/>
              <a:gdLst>
                <a:gd name="T0" fmla="*/ 159 w 173"/>
                <a:gd name="T1" fmla="*/ 2 h 116"/>
                <a:gd name="T2" fmla="*/ 159 w 173"/>
                <a:gd name="T3" fmla="*/ 2 h 116"/>
                <a:gd name="T4" fmla="*/ 157 w 173"/>
                <a:gd name="T5" fmla="*/ 29 h 116"/>
                <a:gd name="T6" fmla="*/ 173 w 173"/>
                <a:gd name="T7" fmla="*/ 55 h 116"/>
                <a:gd name="T8" fmla="*/ 152 w 173"/>
                <a:gd name="T9" fmla="*/ 83 h 116"/>
                <a:gd name="T10" fmla="*/ 107 w 173"/>
                <a:gd name="T11" fmla="*/ 109 h 116"/>
                <a:gd name="T12" fmla="*/ 93 w 173"/>
                <a:gd name="T13" fmla="*/ 116 h 116"/>
                <a:gd name="T14" fmla="*/ 71 w 173"/>
                <a:gd name="T15" fmla="*/ 109 h 116"/>
                <a:gd name="T16" fmla="*/ 26 w 173"/>
                <a:gd name="T17" fmla="*/ 100 h 116"/>
                <a:gd name="T18" fmla="*/ 41 w 173"/>
                <a:gd name="T19" fmla="*/ 83 h 116"/>
                <a:gd name="T20" fmla="*/ 8 w 173"/>
                <a:gd name="T21" fmla="*/ 64 h 116"/>
                <a:gd name="T22" fmla="*/ 36 w 173"/>
                <a:gd name="T23" fmla="*/ 57 h 116"/>
                <a:gd name="T24" fmla="*/ 36 w 173"/>
                <a:gd name="T25" fmla="*/ 45 h 116"/>
                <a:gd name="T26" fmla="*/ 0 w 173"/>
                <a:gd name="T27" fmla="*/ 36 h 116"/>
                <a:gd name="T28" fmla="*/ 12 w 173"/>
                <a:gd name="T29" fmla="*/ 12 h 116"/>
                <a:gd name="T30" fmla="*/ 36 w 173"/>
                <a:gd name="T31" fmla="*/ 5 h 116"/>
                <a:gd name="T32" fmla="*/ 62 w 173"/>
                <a:gd name="T33" fmla="*/ 33 h 116"/>
                <a:gd name="T34" fmla="*/ 86 w 173"/>
                <a:gd name="T35" fmla="*/ 10 h 116"/>
                <a:gd name="T36" fmla="*/ 107 w 173"/>
                <a:gd name="T37" fmla="*/ 21 h 116"/>
                <a:gd name="T38" fmla="*/ 133 w 173"/>
                <a:gd name="T39" fmla="*/ 0 h 116"/>
                <a:gd name="T40" fmla="*/ 159 w 173"/>
                <a:gd name="T4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116">
                  <a:moveTo>
                    <a:pt x="159" y="2"/>
                  </a:moveTo>
                  <a:lnTo>
                    <a:pt x="159" y="2"/>
                  </a:lnTo>
                  <a:lnTo>
                    <a:pt x="157" y="29"/>
                  </a:lnTo>
                  <a:lnTo>
                    <a:pt x="173" y="55"/>
                  </a:lnTo>
                  <a:lnTo>
                    <a:pt x="152" y="83"/>
                  </a:lnTo>
                  <a:lnTo>
                    <a:pt x="107" y="109"/>
                  </a:lnTo>
                  <a:lnTo>
                    <a:pt x="93" y="116"/>
                  </a:lnTo>
                  <a:lnTo>
                    <a:pt x="71" y="109"/>
                  </a:lnTo>
                  <a:lnTo>
                    <a:pt x="26" y="100"/>
                  </a:lnTo>
                  <a:lnTo>
                    <a:pt x="41" y="83"/>
                  </a:lnTo>
                  <a:lnTo>
                    <a:pt x="8" y="64"/>
                  </a:lnTo>
                  <a:lnTo>
                    <a:pt x="36" y="57"/>
                  </a:lnTo>
                  <a:lnTo>
                    <a:pt x="36" y="45"/>
                  </a:lnTo>
                  <a:lnTo>
                    <a:pt x="0" y="36"/>
                  </a:lnTo>
                  <a:lnTo>
                    <a:pt x="12" y="12"/>
                  </a:lnTo>
                  <a:lnTo>
                    <a:pt x="36" y="5"/>
                  </a:lnTo>
                  <a:lnTo>
                    <a:pt x="62" y="33"/>
                  </a:lnTo>
                  <a:lnTo>
                    <a:pt x="86" y="10"/>
                  </a:lnTo>
                  <a:lnTo>
                    <a:pt x="107" y="21"/>
                  </a:lnTo>
                  <a:lnTo>
                    <a:pt x="133" y="0"/>
                  </a:lnTo>
                  <a:lnTo>
                    <a:pt x="159"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6" name="Freeform 156"/>
            <p:cNvSpPr>
              <a:spLocks/>
            </p:cNvSpPr>
            <p:nvPr/>
          </p:nvSpPr>
          <p:spPr bwMode="auto">
            <a:xfrm>
              <a:off x="5342290" y="2954680"/>
              <a:ext cx="44313" cy="115896"/>
            </a:xfrm>
            <a:custGeom>
              <a:avLst/>
              <a:gdLst>
                <a:gd name="T0" fmla="*/ 26 w 26"/>
                <a:gd name="T1" fmla="*/ 0 h 68"/>
                <a:gd name="T2" fmla="*/ 26 w 26"/>
                <a:gd name="T3" fmla="*/ 0 h 68"/>
                <a:gd name="T4" fmla="*/ 26 w 26"/>
                <a:gd name="T5" fmla="*/ 7 h 68"/>
                <a:gd name="T6" fmla="*/ 24 w 26"/>
                <a:gd name="T7" fmla="*/ 9 h 68"/>
                <a:gd name="T8" fmla="*/ 24 w 26"/>
                <a:gd name="T9" fmla="*/ 9 h 68"/>
                <a:gd name="T10" fmla="*/ 21 w 26"/>
                <a:gd name="T11" fmla="*/ 16 h 68"/>
                <a:gd name="T12" fmla="*/ 14 w 26"/>
                <a:gd name="T13" fmla="*/ 14 h 68"/>
                <a:gd name="T14" fmla="*/ 12 w 26"/>
                <a:gd name="T15" fmla="*/ 26 h 68"/>
                <a:gd name="T16" fmla="*/ 16 w 26"/>
                <a:gd name="T17" fmla="*/ 28 h 68"/>
                <a:gd name="T18" fmla="*/ 12 w 26"/>
                <a:gd name="T19" fmla="*/ 30 h 68"/>
                <a:gd name="T20" fmla="*/ 12 w 26"/>
                <a:gd name="T21" fmla="*/ 35 h 68"/>
                <a:gd name="T22" fmla="*/ 19 w 26"/>
                <a:gd name="T23" fmla="*/ 33 h 68"/>
                <a:gd name="T24" fmla="*/ 19 w 26"/>
                <a:gd name="T25" fmla="*/ 40 h 68"/>
                <a:gd name="T26" fmla="*/ 12 w 26"/>
                <a:gd name="T27" fmla="*/ 68 h 68"/>
                <a:gd name="T28" fmla="*/ 0 w 26"/>
                <a:gd name="T29" fmla="*/ 38 h 68"/>
                <a:gd name="T30" fmla="*/ 5 w 26"/>
                <a:gd name="T31" fmla="*/ 30 h 68"/>
                <a:gd name="T32" fmla="*/ 5 w 26"/>
                <a:gd name="T33" fmla="*/ 30 h 68"/>
                <a:gd name="T34" fmla="*/ 9 w 26"/>
                <a:gd name="T35" fmla="*/ 21 h 68"/>
                <a:gd name="T36" fmla="*/ 12 w 26"/>
                <a:gd name="T37" fmla="*/ 7 h 68"/>
                <a:gd name="T38" fmla="*/ 14 w 26"/>
                <a:gd name="T39" fmla="*/ 2 h 68"/>
                <a:gd name="T40" fmla="*/ 14 w 26"/>
                <a:gd name="T41" fmla="*/ 2 h 68"/>
                <a:gd name="T42" fmla="*/ 19 w 26"/>
                <a:gd name="T43" fmla="*/ 2 h 68"/>
                <a:gd name="T44" fmla="*/ 21 w 26"/>
                <a:gd name="T45" fmla="*/ 0 h 68"/>
                <a:gd name="T46" fmla="*/ 26 w 26"/>
                <a:gd name="T4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68">
                  <a:moveTo>
                    <a:pt x="26" y="0"/>
                  </a:moveTo>
                  <a:lnTo>
                    <a:pt x="26" y="0"/>
                  </a:lnTo>
                  <a:lnTo>
                    <a:pt x="26" y="7"/>
                  </a:lnTo>
                  <a:lnTo>
                    <a:pt x="24" y="9"/>
                  </a:lnTo>
                  <a:lnTo>
                    <a:pt x="24" y="9"/>
                  </a:lnTo>
                  <a:lnTo>
                    <a:pt x="21" y="16"/>
                  </a:lnTo>
                  <a:lnTo>
                    <a:pt x="14" y="14"/>
                  </a:lnTo>
                  <a:lnTo>
                    <a:pt x="12" y="26"/>
                  </a:lnTo>
                  <a:lnTo>
                    <a:pt x="16" y="28"/>
                  </a:lnTo>
                  <a:lnTo>
                    <a:pt x="12" y="30"/>
                  </a:lnTo>
                  <a:lnTo>
                    <a:pt x="12" y="35"/>
                  </a:lnTo>
                  <a:lnTo>
                    <a:pt x="19" y="33"/>
                  </a:lnTo>
                  <a:lnTo>
                    <a:pt x="19" y="40"/>
                  </a:lnTo>
                  <a:lnTo>
                    <a:pt x="12" y="68"/>
                  </a:lnTo>
                  <a:lnTo>
                    <a:pt x="0" y="38"/>
                  </a:lnTo>
                  <a:lnTo>
                    <a:pt x="5" y="30"/>
                  </a:lnTo>
                  <a:lnTo>
                    <a:pt x="5" y="30"/>
                  </a:lnTo>
                  <a:lnTo>
                    <a:pt x="9" y="21"/>
                  </a:lnTo>
                  <a:lnTo>
                    <a:pt x="12" y="7"/>
                  </a:lnTo>
                  <a:lnTo>
                    <a:pt x="14" y="2"/>
                  </a:lnTo>
                  <a:lnTo>
                    <a:pt x="14" y="2"/>
                  </a:lnTo>
                  <a:lnTo>
                    <a:pt x="19" y="2"/>
                  </a:lnTo>
                  <a:lnTo>
                    <a:pt x="21" y="0"/>
                  </a:lnTo>
                  <a:lnTo>
                    <a:pt x="2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8" name="Freeform 158"/>
            <p:cNvSpPr>
              <a:spLocks noEditPoints="1"/>
            </p:cNvSpPr>
            <p:nvPr/>
          </p:nvSpPr>
          <p:spPr bwMode="auto">
            <a:xfrm>
              <a:off x="4583855" y="2453602"/>
              <a:ext cx="322122" cy="386888"/>
            </a:xfrm>
            <a:custGeom>
              <a:avLst/>
              <a:gdLst>
                <a:gd name="T0" fmla="*/ 142 w 189"/>
                <a:gd name="T1" fmla="*/ 194 h 227"/>
                <a:gd name="T2" fmla="*/ 137 w 189"/>
                <a:gd name="T3" fmla="*/ 218 h 227"/>
                <a:gd name="T4" fmla="*/ 121 w 189"/>
                <a:gd name="T5" fmla="*/ 220 h 227"/>
                <a:gd name="T6" fmla="*/ 92 w 189"/>
                <a:gd name="T7" fmla="*/ 206 h 227"/>
                <a:gd name="T8" fmla="*/ 114 w 189"/>
                <a:gd name="T9" fmla="*/ 199 h 227"/>
                <a:gd name="T10" fmla="*/ 142 w 189"/>
                <a:gd name="T11" fmla="*/ 194 h 227"/>
                <a:gd name="T12" fmla="*/ 40 w 189"/>
                <a:gd name="T13" fmla="*/ 133 h 227"/>
                <a:gd name="T14" fmla="*/ 48 w 189"/>
                <a:gd name="T15" fmla="*/ 175 h 227"/>
                <a:gd name="T16" fmla="*/ 33 w 189"/>
                <a:gd name="T17" fmla="*/ 180 h 227"/>
                <a:gd name="T18" fmla="*/ 26 w 189"/>
                <a:gd name="T19" fmla="*/ 149 h 227"/>
                <a:gd name="T20" fmla="*/ 31 w 189"/>
                <a:gd name="T21" fmla="*/ 137 h 227"/>
                <a:gd name="T22" fmla="*/ 90 w 189"/>
                <a:gd name="T23" fmla="*/ 7 h 227"/>
                <a:gd name="T24" fmla="*/ 114 w 189"/>
                <a:gd name="T25" fmla="*/ 14 h 227"/>
                <a:gd name="T26" fmla="*/ 116 w 189"/>
                <a:gd name="T27" fmla="*/ 36 h 227"/>
                <a:gd name="T28" fmla="*/ 90 w 189"/>
                <a:gd name="T29" fmla="*/ 40 h 227"/>
                <a:gd name="T30" fmla="*/ 88 w 189"/>
                <a:gd name="T31" fmla="*/ 57 h 227"/>
                <a:gd name="T32" fmla="*/ 109 w 189"/>
                <a:gd name="T33" fmla="*/ 81 h 227"/>
                <a:gd name="T34" fmla="*/ 135 w 189"/>
                <a:gd name="T35" fmla="*/ 116 h 227"/>
                <a:gd name="T36" fmla="*/ 152 w 189"/>
                <a:gd name="T37" fmla="*/ 121 h 227"/>
                <a:gd name="T38" fmla="*/ 161 w 189"/>
                <a:gd name="T39" fmla="*/ 133 h 227"/>
                <a:gd name="T40" fmla="*/ 187 w 189"/>
                <a:gd name="T41" fmla="*/ 149 h 227"/>
                <a:gd name="T42" fmla="*/ 187 w 189"/>
                <a:gd name="T43" fmla="*/ 161 h 227"/>
                <a:gd name="T44" fmla="*/ 163 w 189"/>
                <a:gd name="T45" fmla="*/ 147 h 227"/>
                <a:gd name="T46" fmla="*/ 168 w 189"/>
                <a:gd name="T47" fmla="*/ 171 h 227"/>
                <a:gd name="T48" fmla="*/ 159 w 189"/>
                <a:gd name="T49" fmla="*/ 182 h 227"/>
                <a:gd name="T50" fmla="*/ 145 w 189"/>
                <a:gd name="T51" fmla="*/ 201 h 227"/>
                <a:gd name="T52" fmla="*/ 147 w 189"/>
                <a:gd name="T53" fmla="*/ 182 h 227"/>
                <a:gd name="T54" fmla="*/ 145 w 189"/>
                <a:gd name="T55" fmla="*/ 166 h 227"/>
                <a:gd name="T56" fmla="*/ 133 w 189"/>
                <a:gd name="T57" fmla="*/ 154 h 227"/>
                <a:gd name="T58" fmla="*/ 116 w 189"/>
                <a:gd name="T59" fmla="*/ 140 h 227"/>
                <a:gd name="T60" fmla="*/ 100 w 189"/>
                <a:gd name="T61" fmla="*/ 130 h 227"/>
                <a:gd name="T62" fmla="*/ 71 w 189"/>
                <a:gd name="T63" fmla="*/ 107 h 227"/>
                <a:gd name="T64" fmla="*/ 55 w 189"/>
                <a:gd name="T65" fmla="*/ 74 h 227"/>
                <a:gd name="T66" fmla="*/ 36 w 189"/>
                <a:gd name="T67" fmla="*/ 62 h 227"/>
                <a:gd name="T68" fmla="*/ 19 w 189"/>
                <a:gd name="T69" fmla="*/ 76 h 227"/>
                <a:gd name="T70" fmla="*/ 12 w 189"/>
                <a:gd name="T71" fmla="*/ 69 h 227"/>
                <a:gd name="T72" fmla="*/ 0 w 189"/>
                <a:gd name="T73" fmla="*/ 47 h 227"/>
                <a:gd name="T74" fmla="*/ 0 w 189"/>
                <a:gd name="T75" fmla="*/ 33 h 227"/>
                <a:gd name="T76" fmla="*/ 7 w 189"/>
                <a:gd name="T77" fmla="*/ 31 h 227"/>
                <a:gd name="T78" fmla="*/ 24 w 189"/>
                <a:gd name="T79" fmla="*/ 21 h 227"/>
                <a:gd name="T80" fmla="*/ 36 w 189"/>
                <a:gd name="T81" fmla="*/ 26 h 227"/>
                <a:gd name="T82" fmla="*/ 52 w 189"/>
                <a:gd name="T83" fmla="*/ 19 h 227"/>
                <a:gd name="T84" fmla="*/ 59 w 189"/>
                <a:gd name="T85" fmla="*/ 5 h 227"/>
                <a:gd name="T86" fmla="*/ 71 w 189"/>
                <a:gd name="T87" fmla="*/ 5 h 227"/>
                <a:gd name="T88" fmla="*/ 90 w 189"/>
                <a:gd name="T89" fmla="*/ 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9" h="227">
                  <a:moveTo>
                    <a:pt x="142" y="194"/>
                  </a:moveTo>
                  <a:lnTo>
                    <a:pt x="142" y="194"/>
                  </a:lnTo>
                  <a:lnTo>
                    <a:pt x="135" y="211"/>
                  </a:lnTo>
                  <a:lnTo>
                    <a:pt x="137" y="218"/>
                  </a:lnTo>
                  <a:lnTo>
                    <a:pt x="135" y="227"/>
                  </a:lnTo>
                  <a:lnTo>
                    <a:pt x="121" y="220"/>
                  </a:lnTo>
                  <a:lnTo>
                    <a:pt x="114" y="218"/>
                  </a:lnTo>
                  <a:lnTo>
                    <a:pt x="92" y="206"/>
                  </a:lnTo>
                  <a:lnTo>
                    <a:pt x="92" y="197"/>
                  </a:lnTo>
                  <a:lnTo>
                    <a:pt x="114" y="199"/>
                  </a:lnTo>
                  <a:lnTo>
                    <a:pt x="130" y="197"/>
                  </a:lnTo>
                  <a:lnTo>
                    <a:pt x="142" y="194"/>
                  </a:lnTo>
                  <a:close/>
                  <a:moveTo>
                    <a:pt x="40" y="133"/>
                  </a:moveTo>
                  <a:lnTo>
                    <a:pt x="40" y="133"/>
                  </a:lnTo>
                  <a:lnTo>
                    <a:pt x="50" y="147"/>
                  </a:lnTo>
                  <a:lnTo>
                    <a:pt x="48" y="175"/>
                  </a:lnTo>
                  <a:lnTo>
                    <a:pt x="40" y="173"/>
                  </a:lnTo>
                  <a:lnTo>
                    <a:pt x="33" y="180"/>
                  </a:lnTo>
                  <a:lnTo>
                    <a:pt x="26" y="175"/>
                  </a:lnTo>
                  <a:lnTo>
                    <a:pt x="26" y="149"/>
                  </a:lnTo>
                  <a:lnTo>
                    <a:pt x="22" y="137"/>
                  </a:lnTo>
                  <a:lnTo>
                    <a:pt x="31" y="137"/>
                  </a:lnTo>
                  <a:lnTo>
                    <a:pt x="40" y="133"/>
                  </a:lnTo>
                  <a:close/>
                  <a:moveTo>
                    <a:pt x="90" y="7"/>
                  </a:moveTo>
                  <a:lnTo>
                    <a:pt x="90" y="7"/>
                  </a:lnTo>
                  <a:lnTo>
                    <a:pt x="114" y="14"/>
                  </a:lnTo>
                  <a:lnTo>
                    <a:pt x="111" y="26"/>
                  </a:lnTo>
                  <a:lnTo>
                    <a:pt x="116" y="36"/>
                  </a:lnTo>
                  <a:lnTo>
                    <a:pt x="102" y="31"/>
                  </a:lnTo>
                  <a:lnTo>
                    <a:pt x="90" y="40"/>
                  </a:lnTo>
                  <a:lnTo>
                    <a:pt x="90" y="52"/>
                  </a:lnTo>
                  <a:lnTo>
                    <a:pt x="88" y="57"/>
                  </a:lnTo>
                  <a:lnTo>
                    <a:pt x="95" y="69"/>
                  </a:lnTo>
                  <a:lnTo>
                    <a:pt x="109" y="81"/>
                  </a:lnTo>
                  <a:lnTo>
                    <a:pt x="116" y="100"/>
                  </a:lnTo>
                  <a:lnTo>
                    <a:pt x="135" y="116"/>
                  </a:lnTo>
                  <a:lnTo>
                    <a:pt x="147" y="116"/>
                  </a:lnTo>
                  <a:lnTo>
                    <a:pt x="152" y="121"/>
                  </a:lnTo>
                  <a:lnTo>
                    <a:pt x="147" y="126"/>
                  </a:lnTo>
                  <a:lnTo>
                    <a:pt x="161" y="133"/>
                  </a:lnTo>
                  <a:lnTo>
                    <a:pt x="173" y="140"/>
                  </a:lnTo>
                  <a:lnTo>
                    <a:pt x="187" y="149"/>
                  </a:lnTo>
                  <a:lnTo>
                    <a:pt x="189" y="154"/>
                  </a:lnTo>
                  <a:lnTo>
                    <a:pt x="187" y="161"/>
                  </a:lnTo>
                  <a:lnTo>
                    <a:pt x="178" y="152"/>
                  </a:lnTo>
                  <a:lnTo>
                    <a:pt x="163" y="147"/>
                  </a:lnTo>
                  <a:lnTo>
                    <a:pt x="156" y="161"/>
                  </a:lnTo>
                  <a:lnTo>
                    <a:pt x="168" y="171"/>
                  </a:lnTo>
                  <a:lnTo>
                    <a:pt x="166" y="180"/>
                  </a:lnTo>
                  <a:lnTo>
                    <a:pt x="159" y="182"/>
                  </a:lnTo>
                  <a:lnTo>
                    <a:pt x="152" y="199"/>
                  </a:lnTo>
                  <a:lnTo>
                    <a:pt x="145" y="201"/>
                  </a:lnTo>
                  <a:lnTo>
                    <a:pt x="145" y="194"/>
                  </a:lnTo>
                  <a:lnTo>
                    <a:pt x="147" y="182"/>
                  </a:lnTo>
                  <a:lnTo>
                    <a:pt x="152" y="178"/>
                  </a:lnTo>
                  <a:lnTo>
                    <a:pt x="145" y="166"/>
                  </a:lnTo>
                  <a:lnTo>
                    <a:pt x="140" y="156"/>
                  </a:lnTo>
                  <a:lnTo>
                    <a:pt x="133" y="154"/>
                  </a:lnTo>
                  <a:lnTo>
                    <a:pt x="128" y="145"/>
                  </a:lnTo>
                  <a:lnTo>
                    <a:pt x="116" y="140"/>
                  </a:lnTo>
                  <a:lnTo>
                    <a:pt x="111" y="133"/>
                  </a:lnTo>
                  <a:lnTo>
                    <a:pt x="100" y="130"/>
                  </a:lnTo>
                  <a:lnTo>
                    <a:pt x="88" y="121"/>
                  </a:lnTo>
                  <a:lnTo>
                    <a:pt x="71" y="107"/>
                  </a:lnTo>
                  <a:lnTo>
                    <a:pt x="62" y="95"/>
                  </a:lnTo>
                  <a:lnTo>
                    <a:pt x="55" y="74"/>
                  </a:lnTo>
                  <a:lnTo>
                    <a:pt x="48" y="71"/>
                  </a:lnTo>
                  <a:lnTo>
                    <a:pt x="36" y="62"/>
                  </a:lnTo>
                  <a:lnTo>
                    <a:pt x="26" y="66"/>
                  </a:lnTo>
                  <a:lnTo>
                    <a:pt x="19" y="76"/>
                  </a:lnTo>
                  <a:lnTo>
                    <a:pt x="10" y="78"/>
                  </a:lnTo>
                  <a:lnTo>
                    <a:pt x="12" y="69"/>
                  </a:lnTo>
                  <a:lnTo>
                    <a:pt x="5" y="66"/>
                  </a:lnTo>
                  <a:lnTo>
                    <a:pt x="0" y="47"/>
                  </a:lnTo>
                  <a:lnTo>
                    <a:pt x="5" y="40"/>
                  </a:lnTo>
                  <a:lnTo>
                    <a:pt x="0" y="33"/>
                  </a:lnTo>
                  <a:lnTo>
                    <a:pt x="0" y="26"/>
                  </a:lnTo>
                  <a:lnTo>
                    <a:pt x="7" y="31"/>
                  </a:lnTo>
                  <a:lnTo>
                    <a:pt x="17" y="31"/>
                  </a:lnTo>
                  <a:lnTo>
                    <a:pt x="24" y="21"/>
                  </a:lnTo>
                  <a:lnTo>
                    <a:pt x="29" y="26"/>
                  </a:lnTo>
                  <a:lnTo>
                    <a:pt x="36" y="26"/>
                  </a:lnTo>
                  <a:lnTo>
                    <a:pt x="40" y="14"/>
                  </a:lnTo>
                  <a:lnTo>
                    <a:pt x="52" y="19"/>
                  </a:lnTo>
                  <a:lnTo>
                    <a:pt x="57" y="14"/>
                  </a:lnTo>
                  <a:lnTo>
                    <a:pt x="59" y="5"/>
                  </a:lnTo>
                  <a:lnTo>
                    <a:pt x="69" y="10"/>
                  </a:lnTo>
                  <a:lnTo>
                    <a:pt x="71" y="5"/>
                  </a:lnTo>
                  <a:lnTo>
                    <a:pt x="88" y="0"/>
                  </a:lnTo>
                  <a:lnTo>
                    <a:pt x="90"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0" name="Freeform 160"/>
            <p:cNvSpPr>
              <a:spLocks/>
            </p:cNvSpPr>
            <p:nvPr/>
          </p:nvSpPr>
          <p:spPr bwMode="auto">
            <a:xfrm>
              <a:off x="2233559" y="3401220"/>
              <a:ext cx="61357" cy="25566"/>
            </a:xfrm>
            <a:custGeom>
              <a:avLst/>
              <a:gdLst>
                <a:gd name="T0" fmla="*/ 24 w 36"/>
                <a:gd name="T1" fmla="*/ 12 h 15"/>
                <a:gd name="T2" fmla="*/ 24 w 36"/>
                <a:gd name="T3" fmla="*/ 12 h 15"/>
                <a:gd name="T4" fmla="*/ 19 w 36"/>
                <a:gd name="T5" fmla="*/ 15 h 15"/>
                <a:gd name="T6" fmla="*/ 10 w 36"/>
                <a:gd name="T7" fmla="*/ 12 h 15"/>
                <a:gd name="T8" fmla="*/ 0 w 36"/>
                <a:gd name="T9" fmla="*/ 5 h 15"/>
                <a:gd name="T10" fmla="*/ 3 w 36"/>
                <a:gd name="T11" fmla="*/ 3 h 15"/>
                <a:gd name="T12" fmla="*/ 10 w 36"/>
                <a:gd name="T13" fmla="*/ 0 h 15"/>
                <a:gd name="T14" fmla="*/ 14 w 36"/>
                <a:gd name="T15" fmla="*/ 0 h 15"/>
                <a:gd name="T16" fmla="*/ 24 w 36"/>
                <a:gd name="T17" fmla="*/ 3 h 15"/>
                <a:gd name="T18" fmla="*/ 33 w 36"/>
                <a:gd name="T19" fmla="*/ 7 h 15"/>
                <a:gd name="T20" fmla="*/ 36 w 36"/>
                <a:gd name="T21" fmla="*/ 12 h 15"/>
                <a:gd name="T22" fmla="*/ 24 w 36"/>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5">
                  <a:moveTo>
                    <a:pt x="24" y="12"/>
                  </a:moveTo>
                  <a:lnTo>
                    <a:pt x="24" y="12"/>
                  </a:lnTo>
                  <a:lnTo>
                    <a:pt x="19" y="15"/>
                  </a:lnTo>
                  <a:lnTo>
                    <a:pt x="10" y="12"/>
                  </a:lnTo>
                  <a:lnTo>
                    <a:pt x="0" y="5"/>
                  </a:lnTo>
                  <a:lnTo>
                    <a:pt x="3" y="3"/>
                  </a:lnTo>
                  <a:lnTo>
                    <a:pt x="10" y="0"/>
                  </a:lnTo>
                  <a:lnTo>
                    <a:pt x="14" y="0"/>
                  </a:lnTo>
                  <a:lnTo>
                    <a:pt x="24" y="3"/>
                  </a:lnTo>
                  <a:lnTo>
                    <a:pt x="33" y="7"/>
                  </a:lnTo>
                  <a:lnTo>
                    <a:pt x="36" y="12"/>
                  </a:lnTo>
                  <a:lnTo>
                    <a:pt x="2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4" name="Freeform 164"/>
            <p:cNvSpPr>
              <a:spLocks/>
            </p:cNvSpPr>
            <p:nvPr/>
          </p:nvSpPr>
          <p:spPr bwMode="auto">
            <a:xfrm>
              <a:off x="8304446" y="2134889"/>
              <a:ext cx="85217" cy="363027"/>
            </a:xfrm>
            <a:custGeom>
              <a:avLst/>
              <a:gdLst>
                <a:gd name="T0" fmla="*/ 50 w 50"/>
                <a:gd name="T1" fmla="*/ 142 h 213"/>
                <a:gd name="T2" fmla="*/ 34 w 50"/>
                <a:gd name="T3" fmla="*/ 97 h 213"/>
                <a:gd name="T4" fmla="*/ 26 w 50"/>
                <a:gd name="T5" fmla="*/ 71 h 213"/>
                <a:gd name="T6" fmla="*/ 26 w 50"/>
                <a:gd name="T7" fmla="*/ 45 h 213"/>
                <a:gd name="T8" fmla="*/ 22 w 50"/>
                <a:gd name="T9" fmla="*/ 19 h 213"/>
                <a:gd name="T10" fmla="*/ 17 w 50"/>
                <a:gd name="T11" fmla="*/ 0 h 213"/>
                <a:gd name="T12" fmla="*/ 10 w 50"/>
                <a:gd name="T13" fmla="*/ 5 h 213"/>
                <a:gd name="T14" fmla="*/ 17 w 50"/>
                <a:gd name="T15" fmla="*/ 19 h 213"/>
                <a:gd name="T16" fmla="*/ 0 w 50"/>
                <a:gd name="T17" fmla="*/ 31 h 213"/>
                <a:gd name="T18" fmla="*/ 0 w 50"/>
                <a:gd name="T19" fmla="*/ 66 h 213"/>
                <a:gd name="T20" fmla="*/ 10 w 50"/>
                <a:gd name="T21" fmla="*/ 92 h 213"/>
                <a:gd name="T22" fmla="*/ 10 w 50"/>
                <a:gd name="T23" fmla="*/ 126 h 213"/>
                <a:gd name="T24" fmla="*/ 5 w 50"/>
                <a:gd name="T25" fmla="*/ 145 h 213"/>
                <a:gd name="T26" fmla="*/ 8 w 50"/>
                <a:gd name="T27" fmla="*/ 171 h 213"/>
                <a:gd name="T28" fmla="*/ 5 w 50"/>
                <a:gd name="T29" fmla="*/ 194 h 213"/>
                <a:gd name="T30" fmla="*/ 8 w 50"/>
                <a:gd name="T31" fmla="*/ 213 h 213"/>
                <a:gd name="T32" fmla="*/ 19 w 50"/>
                <a:gd name="T33" fmla="*/ 194 h 213"/>
                <a:gd name="T34" fmla="*/ 31 w 50"/>
                <a:gd name="T35" fmla="*/ 208 h 213"/>
                <a:gd name="T36" fmla="*/ 31 w 50"/>
                <a:gd name="T37" fmla="*/ 194 h 213"/>
                <a:gd name="T38" fmla="*/ 15 w 50"/>
                <a:gd name="T39" fmla="*/ 168 h 213"/>
                <a:gd name="T40" fmla="*/ 24 w 50"/>
                <a:gd name="T41" fmla="*/ 133 h 213"/>
                <a:gd name="T42" fmla="*/ 50 w 50"/>
                <a:gd name="T43" fmla="*/ 142 h 213"/>
                <a:gd name="T44" fmla="*/ 50 w 50"/>
                <a:gd name="T45" fmla="*/ 142 h 213"/>
                <a:gd name="T46" fmla="*/ 50 w 50"/>
                <a:gd name="T47" fmla="*/ 14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213">
                  <a:moveTo>
                    <a:pt x="50" y="142"/>
                  </a:moveTo>
                  <a:lnTo>
                    <a:pt x="34" y="97"/>
                  </a:lnTo>
                  <a:lnTo>
                    <a:pt x="26" y="71"/>
                  </a:lnTo>
                  <a:lnTo>
                    <a:pt x="26" y="45"/>
                  </a:lnTo>
                  <a:lnTo>
                    <a:pt x="22" y="19"/>
                  </a:lnTo>
                  <a:lnTo>
                    <a:pt x="17" y="0"/>
                  </a:lnTo>
                  <a:lnTo>
                    <a:pt x="10" y="5"/>
                  </a:lnTo>
                  <a:lnTo>
                    <a:pt x="17" y="19"/>
                  </a:lnTo>
                  <a:lnTo>
                    <a:pt x="0" y="31"/>
                  </a:lnTo>
                  <a:lnTo>
                    <a:pt x="0" y="66"/>
                  </a:lnTo>
                  <a:lnTo>
                    <a:pt x="10" y="92"/>
                  </a:lnTo>
                  <a:lnTo>
                    <a:pt x="10" y="126"/>
                  </a:lnTo>
                  <a:lnTo>
                    <a:pt x="5" y="145"/>
                  </a:lnTo>
                  <a:lnTo>
                    <a:pt x="8" y="171"/>
                  </a:lnTo>
                  <a:lnTo>
                    <a:pt x="5" y="194"/>
                  </a:lnTo>
                  <a:lnTo>
                    <a:pt x="8" y="213"/>
                  </a:lnTo>
                  <a:lnTo>
                    <a:pt x="19" y="194"/>
                  </a:lnTo>
                  <a:lnTo>
                    <a:pt x="31" y="208"/>
                  </a:lnTo>
                  <a:lnTo>
                    <a:pt x="31" y="194"/>
                  </a:lnTo>
                  <a:lnTo>
                    <a:pt x="15" y="168"/>
                  </a:lnTo>
                  <a:lnTo>
                    <a:pt x="24" y="133"/>
                  </a:lnTo>
                  <a:lnTo>
                    <a:pt x="50" y="142"/>
                  </a:lnTo>
                  <a:lnTo>
                    <a:pt x="50" y="142"/>
                  </a:lnTo>
                  <a:lnTo>
                    <a:pt x="50" y="14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5" name="Freeform 165"/>
            <p:cNvSpPr>
              <a:spLocks noEditPoints="1"/>
            </p:cNvSpPr>
            <p:nvPr/>
          </p:nvSpPr>
          <p:spPr bwMode="auto">
            <a:xfrm>
              <a:off x="7966985" y="2514959"/>
              <a:ext cx="446539" cy="507896"/>
            </a:xfrm>
            <a:custGeom>
              <a:avLst/>
              <a:gdLst>
                <a:gd name="T0" fmla="*/ 85 w 262"/>
                <a:gd name="T1" fmla="*/ 239 h 298"/>
                <a:gd name="T2" fmla="*/ 78 w 262"/>
                <a:gd name="T3" fmla="*/ 258 h 298"/>
                <a:gd name="T4" fmla="*/ 64 w 262"/>
                <a:gd name="T5" fmla="*/ 255 h 298"/>
                <a:gd name="T6" fmla="*/ 49 w 262"/>
                <a:gd name="T7" fmla="*/ 262 h 298"/>
                <a:gd name="T8" fmla="*/ 56 w 262"/>
                <a:gd name="T9" fmla="*/ 241 h 298"/>
                <a:gd name="T10" fmla="*/ 73 w 262"/>
                <a:gd name="T11" fmla="*/ 234 h 298"/>
                <a:gd name="T12" fmla="*/ 85 w 262"/>
                <a:gd name="T13" fmla="*/ 239 h 298"/>
                <a:gd name="T14" fmla="*/ 189 w 262"/>
                <a:gd name="T15" fmla="*/ 180 h 298"/>
                <a:gd name="T16" fmla="*/ 182 w 262"/>
                <a:gd name="T17" fmla="*/ 196 h 298"/>
                <a:gd name="T18" fmla="*/ 175 w 262"/>
                <a:gd name="T19" fmla="*/ 220 h 298"/>
                <a:gd name="T20" fmla="*/ 127 w 262"/>
                <a:gd name="T21" fmla="*/ 232 h 298"/>
                <a:gd name="T22" fmla="*/ 94 w 262"/>
                <a:gd name="T23" fmla="*/ 243 h 298"/>
                <a:gd name="T24" fmla="*/ 64 w 262"/>
                <a:gd name="T25" fmla="*/ 234 h 298"/>
                <a:gd name="T26" fmla="*/ 26 w 262"/>
                <a:gd name="T27" fmla="*/ 243 h 298"/>
                <a:gd name="T28" fmla="*/ 30 w 262"/>
                <a:gd name="T29" fmla="*/ 291 h 298"/>
                <a:gd name="T30" fmla="*/ 14 w 262"/>
                <a:gd name="T31" fmla="*/ 291 h 298"/>
                <a:gd name="T32" fmla="*/ 7 w 262"/>
                <a:gd name="T33" fmla="*/ 269 h 298"/>
                <a:gd name="T34" fmla="*/ 16 w 262"/>
                <a:gd name="T35" fmla="*/ 251 h 298"/>
                <a:gd name="T36" fmla="*/ 40 w 262"/>
                <a:gd name="T37" fmla="*/ 227 h 298"/>
                <a:gd name="T38" fmla="*/ 85 w 262"/>
                <a:gd name="T39" fmla="*/ 208 h 298"/>
                <a:gd name="T40" fmla="*/ 118 w 262"/>
                <a:gd name="T41" fmla="*/ 177 h 298"/>
                <a:gd name="T42" fmla="*/ 153 w 262"/>
                <a:gd name="T43" fmla="*/ 165 h 298"/>
                <a:gd name="T44" fmla="*/ 172 w 262"/>
                <a:gd name="T45" fmla="*/ 132 h 298"/>
                <a:gd name="T46" fmla="*/ 177 w 262"/>
                <a:gd name="T47" fmla="*/ 97 h 298"/>
                <a:gd name="T48" fmla="*/ 203 w 262"/>
                <a:gd name="T49" fmla="*/ 123 h 298"/>
                <a:gd name="T50" fmla="*/ 189 w 262"/>
                <a:gd name="T51" fmla="*/ 158 h 298"/>
                <a:gd name="T52" fmla="*/ 189 w 262"/>
                <a:gd name="T53" fmla="*/ 180 h 298"/>
                <a:gd name="T54" fmla="*/ 236 w 262"/>
                <a:gd name="T55" fmla="*/ 30 h 298"/>
                <a:gd name="T56" fmla="*/ 248 w 262"/>
                <a:gd name="T57" fmla="*/ 35 h 298"/>
                <a:gd name="T58" fmla="*/ 262 w 262"/>
                <a:gd name="T59" fmla="*/ 52 h 298"/>
                <a:gd name="T60" fmla="*/ 224 w 262"/>
                <a:gd name="T61" fmla="*/ 78 h 298"/>
                <a:gd name="T62" fmla="*/ 189 w 262"/>
                <a:gd name="T63" fmla="*/ 87 h 298"/>
                <a:gd name="T64" fmla="*/ 170 w 262"/>
                <a:gd name="T65" fmla="*/ 66 h 298"/>
                <a:gd name="T66" fmla="*/ 196 w 262"/>
                <a:gd name="T67" fmla="*/ 49 h 298"/>
                <a:gd name="T68" fmla="*/ 203 w 262"/>
                <a:gd name="T69" fmla="*/ 0 h 298"/>
                <a:gd name="T70" fmla="*/ 236 w 262"/>
                <a:gd name="T71" fmla="*/ 30 h 298"/>
                <a:gd name="T72" fmla="*/ 236 w 262"/>
                <a:gd name="T73" fmla="*/ 3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2" h="298">
                  <a:moveTo>
                    <a:pt x="85" y="239"/>
                  </a:moveTo>
                  <a:lnTo>
                    <a:pt x="85" y="239"/>
                  </a:lnTo>
                  <a:lnTo>
                    <a:pt x="87" y="246"/>
                  </a:lnTo>
                  <a:lnTo>
                    <a:pt x="78" y="258"/>
                  </a:lnTo>
                  <a:lnTo>
                    <a:pt x="71" y="251"/>
                  </a:lnTo>
                  <a:lnTo>
                    <a:pt x="64" y="255"/>
                  </a:lnTo>
                  <a:lnTo>
                    <a:pt x="59" y="267"/>
                  </a:lnTo>
                  <a:lnTo>
                    <a:pt x="49" y="262"/>
                  </a:lnTo>
                  <a:lnTo>
                    <a:pt x="49" y="253"/>
                  </a:lnTo>
                  <a:lnTo>
                    <a:pt x="56" y="241"/>
                  </a:lnTo>
                  <a:lnTo>
                    <a:pt x="66" y="243"/>
                  </a:lnTo>
                  <a:lnTo>
                    <a:pt x="73" y="234"/>
                  </a:lnTo>
                  <a:lnTo>
                    <a:pt x="85" y="239"/>
                  </a:lnTo>
                  <a:lnTo>
                    <a:pt x="85" y="239"/>
                  </a:lnTo>
                  <a:lnTo>
                    <a:pt x="85" y="239"/>
                  </a:lnTo>
                  <a:close/>
                  <a:moveTo>
                    <a:pt x="189" y="180"/>
                  </a:moveTo>
                  <a:lnTo>
                    <a:pt x="189" y="180"/>
                  </a:lnTo>
                  <a:lnTo>
                    <a:pt x="182" y="196"/>
                  </a:lnTo>
                  <a:lnTo>
                    <a:pt x="184" y="206"/>
                  </a:lnTo>
                  <a:lnTo>
                    <a:pt x="175" y="220"/>
                  </a:lnTo>
                  <a:lnTo>
                    <a:pt x="156" y="229"/>
                  </a:lnTo>
                  <a:lnTo>
                    <a:pt x="127" y="232"/>
                  </a:lnTo>
                  <a:lnTo>
                    <a:pt x="104" y="253"/>
                  </a:lnTo>
                  <a:lnTo>
                    <a:pt x="94" y="243"/>
                  </a:lnTo>
                  <a:lnTo>
                    <a:pt x="92" y="232"/>
                  </a:lnTo>
                  <a:lnTo>
                    <a:pt x="64" y="234"/>
                  </a:lnTo>
                  <a:lnTo>
                    <a:pt x="45" y="243"/>
                  </a:lnTo>
                  <a:lnTo>
                    <a:pt x="26" y="243"/>
                  </a:lnTo>
                  <a:lnTo>
                    <a:pt x="42" y="260"/>
                  </a:lnTo>
                  <a:lnTo>
                    <a:pt x="30" y="291"/>
                  </a:lnTo>
                  <a:lnTo>
                    <a:pt x="21" y="298"/>
                  </a:lnTo>
                  <a:lnTo>
                    <a:pt x="14" y="291"/>
                  </a:lnTo>
                  <a:lnTo>
                    <a:pt x="16" y="274"/>
                  </a:lnTo>
                  <a:lnTo>
                    <a:pt x="7" y="269"/>
                  </a:lnTo>
                  <a:lnTo>
                    <a:pt x="0" y="255"/>
                  </a:lnTo>
                  <a:lnTo>
                    <a:pt x="16" y="251"/>
                  </a:lnTo>
                  <a:lnTo>
                    <a:pt x="26" y="239"/>
                  </a:lnTo>
                  <a:lnTo>
                    <a:pt x="40" y="227"/>
                  </a:lnTo>
                  <a:lnTo>
                    <a:pt x="52" y="215"/>
                  </a:lnTo>
                  <a:lnTo>
                    <a:pt x="85" y="208"/>
                  </a:lnTo>
                  <a:lnTo>
                    <a:pt x="101" y="213"/>
                  </a:lnTo>
                  <a:lnTo>
                    <a:pt x="118" y="177"/>
                  </a:lnTo>
                  <a:lnTo>
                    <a:pt x="130" y="187"/>
                  </a:lnTo>
                  <a:lnTo>
                    <a:pt x="153" y="165"/>
                  </a:lnTo>
                  <a:lnTo>
                    <a:pt x="163" y="158"/>
                  </a:lnTo>
                  <a:lnTo>
                    <a:pt x="172" y="132"/>
                  </a:lnTo>
                  <a:lnTo>
                    <a:pt x="170" y="111"/>
                  </a:lnTo>
                  <a:lnTo>
                    <a:pt x="177" y="97"/>
                  </a:lnTo>
                  <a:lnTo>
                    <a:pt x="196" y="92"/>
                  </a:lnTo>
                  <a:lnTo>
                    <a:pt x="203" y="123"/>
                  </a:lnTo>
                  <a:lnTo>
                    <a:pt x="203" y="139"/>
                  </a:lnTo>
                  <a:lnTo>
                    <a:pt x="189" y="158"/>
                  </a:lnTo>
                  <a:lnTo>
                    <a:pt x="189" y="180"/>
                  </a:lnTo>
                  <a:lnTo>
                    <a:pt x="189" y="180"/>
                  </a:lnTo>
                  <a:lnTo>
                    <a:pt x="189" y="180"/>
                  </a:lnTo>
                  <a:close/>
                  <a:moveTo>
                    <a:pt x="236" y="30"/>
                  </a:moveTo>
                  <a:lnTo>
                    <a:pt x="236" y="30"/>
                  </a:lnTo>
                  <a:lnTo>
                    <a:pt x="248" y="35"/>
                  </a:lnTo>
                  <a:lnTo>
                    <a:pt x="258" y="26"/>
                  </a:lnTo>
                  <a:lnTo>
                    <a:pt x="262" y="52"/>
                  </a:lnTo>
                  <a:lnTo>
                    <a:pt x="239" y="56"/>
                  </a:lnTo>
                  <a:lnTo>
                    <a:pt x="224" y="78"/>
                  </a:lnTo>
                  <a:lnTo>
                    <a:pt x="198" y="64"/>
                  </a:lnTo>
                  <a:lnTo>
                    <a:pt x="189" y="87"/>
                  </a:lnTo>
                  <a:lnTo>
                    <a:pt x="172" y="87"/>
                  </a:lnTo>
                  <a:lnTo>
                    <a:pt x="170" y="66"/>
                  </a:lnTo>
                  <a:lnTo>
                    <a:pt x="177" y="49"/>
                  </a:lnTo>
                  <a:lnTo>
                    <a:pt x="196" y="49"/>
                  </a:lnTo>
                  <a:lnTo>
                    <a:pt x="198" y="16"/>
                  </a:lnTo>
                  <a:lnTo>
                    <a:pt x="203" y="0"/>
                  </a:lnTo>
                  <a:lnTo>
                    <a:pt x="224" y="23"/>
                  </a:lnTo>
                  <a:lnTo>
                    <a:pt x="236" y="30"/>
                  </a:lnTo>
                  <a:lnTo>
                    <a:pt x="236" y="30"/>
                  </a:lnTo>
                  <a:lnTo>
                    <a:pt x="236" y="3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2" name="Freeform 172"/>
            <p:cNvSpPr>
              <a:spLocks/>
            </p:cNvSpPr>
            <p:nvPr/>
          </p:nvSpPr>
          <p:spPr bwMode="auto">
            <a:xfrm>
              <a:off x="7220481" y="3515412"/>
              <a:ext cx="144870" cy="115896"/>
            </a:xfrm>
            <a:custGeom>
              <a:avLst/>
              <a:gdLst>
                <a:gd name="T0" fmla="*/ 83 w 85"/>
                <a:gd name="T1" fmla="*/ 7 h 68"/>
                <a:gd name="T2" fmla="*/ 83 w 85"/>
                <a:gd name="T3" fmla="*/ 7 h 68"/>
                <a:gd name="T4" fmla="*/ 85 w 85"/>
                <a:gd name="T5" fmla="*/ 16 h 68"/>
                <a:gd name="T6" fmla="*/ 83 w 85"/>
                <a:gd name="T7" fmla="*/ 38 h 68"/>
                <a:gd name="T8" fmla="*/ 57 w 85"/>
                <a:gd name="T9" fmla="*/ 49 h 68"/>
                <a:gd name="T10" fmla="*/ 64 w 85"/>
                <a:gd name="T11" fmla="*/ 59 h 68"/>
                <a:gd name="T12" fmla="*/ 47 w 85"/>
                <a:gd name="T13" fmla="*/ 61 h 68"/>
                <a:gd name="T14" fmla="*/ 33 w 85"/>
                <a:gd name="T15" fmla="*/ 68 h 68"/>
                <a:gd name="T16" fmla="*/ 19 w 85"/>
                <a:gd name="T17" fmla="*/ 66 h 68"/>
                <a:gd name="T18" fmla="*/ 14 w 85"/>
                <a:gd name="T19" fmla="*/ 56 h 68"/>
                <a:gd name="T20" fmla="*/ 5 w 85"/>
                <a:gd name="T21" fmla="*/ 40 h 68"/>
                <a:gd name="T22" fmla="*/ 0 w 85"/>
                <a:gd name="T23" fmla="*/ 19 h 68"/>
                <a:gd name="T24" fmla="*/ 12 w 85"/>
                <a:gd name="T25" fmla="*/ 4 h 68"/>
                <a:gd name="T26" fmla="*/ 33 w 85"/>
                <a:gd name="T27" fmla="*/ 2 h 68"/>
                <a:gd name="T28" fmla="*/ 47 w 85"/>
                <a:gd name="T29" fmla="*/ 4 h 68"/>
                <a:gd name="T30" fmla="*/ 62 w 85"/>
                <a:gd name="T31" fmla="*/ 11 h 68"/>
                <a:gd name="T32" fmla="*/ 69 w 85"/>
                <a:gd name="T33" fmla="*/ 0 h 68"/>
                <a:gd name="T34" fmla="*/ 83 w 85"/>
                <a:gd name="T35" fmla="*/ 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68">
                  <a:moveTo>
                    <a:pt x="83" y="7"/>
                  </a:moveTo>
                  <a:lnTo>
                    <a:pt x="83" y="7"/>
                  </a:lnTo>
                  <a:lnTo>
                    <a:pt x="85" y="16"/>
                  </a:lnTo>
                  <a:lnTo>
                    <a:pt x="83" y="38"/>
                  </a:lnTo>
                  <a:lnTo>
                    <a:pt x="57" y="49"/>
                  </a:lnTo>
                  <a:lnTo>
                    <a:pt x="64" y="59"/>
                  </a:lnTo>
                  <a:lnTo>
                    <a:pt x="47" y="61"/>
                  </a:lnTo>
                  <a:lnTo>
                    <a:pt x="33" y="68"/>
                  </a:lnTo>
                  <a:lnTo>
                    <a:pt x="19" y="66"/>
                  </a:lnTo>
                  <a:lnTo>
                    <a:pt x="14" y="56"/>
                  </a:lnTo>
                  <a:lnTo>
                    <a:pt x="5" y="40"/>
                  </a:lnTo>
                  <a:lnTo>
                    <a:pt x="0" y="19"/>
                  </a:lnTo>
                  <a:lnTo>
                    <a:pt x="12" y="4"/>
                  </a:lnTo>
                  <a:lnTo>
                    <a:pt x="33" y="2"/>
                  </a:lnTo>
                  <a:lnTo>
                    <a:pt x="47" y="4"/>
                  </a:lnTo>
                  <a:lnTo>
                    <a:pt x="62" y="11"/>
                  </a:lnTo>
                  <a:lnTo>
                    <a:pt x="69" y="0"/>
                  </a:lnTo>
                  <a:lnTo>
                    <a:pt x="83"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4" name="Freeform 174"/>
            <p:cNvSpPr>
              <a:spLocks/>
            </p:cNvSpPr>
            <p:nvPr/>
          </p:nvSpPr>
          <p:spPr bwMode="auto">
            <a:xfrm>
              <a:off x="7876573" y="2761602"/>
              <a:ext cx="92035" cy="141461"/>
            </a:xfrm>
            <a:custGeom>
              <a:avLst/>
              <a:gdLst>
                <a:gd name="T0" fmla="*/ 35 w 54"/>
                <a:gd name="T1" fmla="*/ 0 h 83"/>
                <a:gd name="T2" fmla="*/ 35 w 54"/>
                <a:gd name="T3" fmla="*/ 0 h 83"/>
                <a:gd name="T4" fmla="*/ 49 w 54"/>
                <a:gd name="T5" fmla="*/ 24 h 83"/>
                <a:gd name="T6" fmla="*/ 54 w 54"/>
                <a:gd name="T7" fmla="*/ 38 h 83"/>
                <a:gd name="T8" fmla="*/ 54 w 54"/>
                <a:gd name="T9" fmla="*/ 59 h 83"/>
                <a:gd name="T10" fmla="*/ 47 w 54"/>
                <a:gd name="T11" fmla="*/ 71 h 83"/>
                <a:gd name="T12" fmla="*/ 33 w 54"/>
                <a:gd name="T13" fmla="*/ 73 h 83"/>
                <a:gd name="T14" fmla="*/ 19 w 54"/>
                <a:gd name="T15" fmla="*/ 83 h 83"/>
                <a:gd name="T16" fmla="*/ 4 w 54"/>
                <a:gd name="T17" fmla="*/ 83 h 83"/>
                <a:gd name="T18" fmla="*/ 2 w 54"/>
                <a:gd name="T19" fmla="*/ 73 h 83"/>
                <a:gd name="T20" fmla="*/ 7 w 54"/>
                <a:gd name="T21" fmla="*/ 59 h 83"/>
                <a:gd name="T22" fmla="*/ 0 w 54"/>
                <a:gd name="T23" fmla="*/ 38 h 83"/>
                <a:gd name="T24" fmla="*/ 9 w 54"/>
                <a:gd name="T25" fmla="*/ 36 h 83"/>
                <a:gd name="T26" fmla="*/ 0 w 54"/>
                <a:gd name="T27" fmla="*/ 17 h 83"/>
                <a:gd name="T28" fmla="*/ 0 w 54"/>
                <a:gd name="T29" fmla="*/ 17 h 83"/>
                <a:gd name="T30" fmla="*/ 9 w 54"/>
                <a:gd name="T31" fmla="*/ 17 h 83"/>
                <a:gd name="T32" fmla="*/ 14 w 54"/>
                <a:gd name="T33" fmla="*/ 7 h 83"/>
                <a:gd name="T34" fmla="*/ 26 w 54"/>
                <a:gd name="T35" fmla="*/ 7 h 83"/>
                <a:gd name="T36" fmla="*/ 33 w 54"/>
                <a:gd name="T37" fmla="*/ 5 h 83"/>
                <a:gd name="T38" fmla="*/ 35 w 54"/>
                <a:gd name="T3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83">
                  <a:moveTo>
                    <a:pt x="35" y="0"/>
                  </a:moveTo>
                  <a:lnTo>
                    <a:pt x="35" y="0"/>
                  </a:lnTo>
                  <a:lnTo>
                    <a:pt x="49" y="24"/>
                  </a:lnTo>
                  <a:lnTo>
                    <a:pt x="54" y="38"/>
                  </a:lnTo>
                  <a:lnTo>
                    <a:pt x="54" y="59"/>
                  </a:lnTo>
                  <a:lnTo>
                    <a:pt x="47" y="71"/>
                  </a:lnTo>
                  <a:lnTo>
                    <a:pt x="33" y="73"/>
                  </a:lnTo>
                  <a:lnTo>
                    <a:pt x="19" y="83"/>
                  </a:lnTo>
                  <a:lnTo>
                    <a:pt x="4" y="83"/>
                  </a:lnTo>
                  <a:lnTo>
                    <a:pt x="2" y="73"/>
                  </a:lnTo>
                  <a:lnTo>
                    <a:pt x="7" y="59"/>
                  </a:lnTo>
                  <a:lnTo>
                    <a:pt x="0" y="38"/>
                  </a:lnTo>
                  <a:lnTo>
                    <a:pt x="9" y="36"/>
                  </a:lnTo>
                  <a:lnTo>
                    <a:pt x="0" y="17"/>
                  </a:lnTo>
                  <a:lnTo>
                    <a:pt x="0" y="17"/>
                  </a:lnTo>
                  <a:lnTo>
                    <a:pt x="9" y="17"/>
                  </a:lnTo>
                  <a:lnTo>
                    <a:pt x="14" y="7"/>
                  </a:lnTo>
                  <a:lnTo>
                    <a:pt x="26" y="7"/>
                  </a:lnTo>
                  <a:lnTo>
                    <a:pt x="33" y="5"/>
                  </a:lnTo>
                  <a:lnTo>
                    <a:pt x="3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6" name="Freeform 176"/>
            <p:cNvSpPr>
              <a:spLocks/>
            </p:cNvSpPr>
            <p:nvPr/>
          </p:nvSpPr>
          <p:spPr bwMode="auto">
            <a:xfrm>
              <a:off x="4950290" y="2603585"/>
              <a:ext cx="44313" cy="51131"/>
            </a:xfrm>
            <a:custGeom>
              <a:avLst/>
              <a:gdLst>
                <a:gd name="T0" fmla="*/ 22 w 26"/>
                <a:gd name="T1" fmla="*/ 9 h 30"/>
                <a:gd name="T2" fmla="*/ 22 w 26"/>
                <a:gd name="T3" fmla="*/ 9 h 30"/>
                <a:gd name="T4" fmla="*/ 24 w 26"/>
                <a:gd name="T5" fmla="*/ 12 h 30"/>
                <a:gd name="T6" fmla="*/ 26 w 26"/>
                <a:gd name="T7" fmla="*/ 12 h 30"/>
                <a:gd name="T8" fmla="*/ 26 w 26"/>
                <a:gd name="T9" fmla="*/ 16 h 30"/>
                <a:gd name="T10" fmla="*/ 24 w 26"/>
                <a:gd name="T11" fmla="*/ 21 h 30"/>
                <a:gd name="T12" fmla="*/ 24 w 26"/>
                <a:gd name="T13" fmla="*/ 21 h 30"/>
                <a:gd name="T14" fmla="*/ 22 w 26"/>
                <a:gd name="T15" fmla="*/ 21 h 30"/>
                <a:gd name="T16" fmla="*/ 12 w 26"/>
                <a:gd name="T17" fmla="*/ 26 h 30"/>
                <a:gd name="T18" fmla="*/ 10 w 26"/>
                <a:gd name="T19" fmla="*/ 30 h 30"/>
                <a:gd name="T20" fmla="*/ 8 w 26"/>
                <a:gd name="T21" fmla="*/ 30 h 30"/>
                <a:gd name="T22" fmla="*/ 8 w 26"/>
                <a:gd name="T23" fmla="*/ 21 h 30"/>
                <a:gd name="T24" fmla="*/ 3 w 26"/>
                <a:gd name="T25" fmla="*/ 21 h 30"/>
                <a:gd name="T26" fmla="*/ 0 w 26"/>
                <a:gd name="T27" fmla="*/ 14 h 30"/>
                <a:gd name="T28" fmla="*/ 3 w 26"/>
                <a:gd name="T29" fmla="*/ 9 h 30"/>
                <a:gd name="T30" fmla="*/ 8 w 26"/>
                <a:gd name="T31" fmla="*/ 7 h 30"/>
                <a:gd name="T32" fmla="*/ 10 w 26"/>
                <a:gd name="T33" fmla="*/ 0 h 30"/>
                <a:gd name="T34" fmla="*/ 12 w 26"/>
                <a:gd name="T35" fmla="*/ 0 h 30"/>
                <a:gd name="T36" fmla="*/ 15 w 26"/>
                <a:gd name="T37" fmla="*/ 2 h 30"/>
                <a:gd name="T38" fmla="*/ 17 w 26"/>
                <a:gd name="T39" fmla="*/ 4 h 30"/>
                <a:gd name="T40" fmla="*/ 19 w 26"/>
                <a:gd name="T41" fmla="*/ 7 h 30"/>
                <a:gd name="T42" fmla="*/ 22 w 26"/>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30">
                  <a:moveTo>
                    <a:pt x="22" y="9"/>
                  </a:moveTo>
                  <a:lnTo>
                    <a:pt x="22" y="9"/>
                  </a:lnTo>
                  <a:lnTo>
                    <a:pt x="24" y="12"/>
                  </a:lnTo>
                  <a:lnTo>
                    <a:pt x="26" y="12"/>
                  </a:lnTo>
                  <a:lnTo>
                    <a:pt x="26" y="16"/>
                  </a:lnTo>
                  <a:lnTo>
                    <a:pt x="24" y="21"/>
                  </a:lnTo>
                  <a:lnTo>
                    <a:pt x="24" y="21"/>
                  </a:lnTo>
                  <a:lnTo>
                    <a:pt x="22" y="21"/>
                  </a:lnTo>
                  <a:lnTo>
                    <a:pt x="12" y="26"/>
                  </a:lnTo>
                  <a:lnTo>
                    <a:pt x="10" y="30"/>
                  </a:lnTo>
                  <a:lnTo>
                    <a:pt x="8" y="30"/>
                  </a:lnTo>
                  <a:lnTo>
                    <a:pt x="8" y="21"/>
                  </a:lnTo>
                  <a:lnTo>
                    <a:pt x="3" y="21"/>
                  </a:lnTo>
                  <a:lnTo>
                    <a:pt x="0" y="14"/>
                  </a:lnTo>
                  <a:lnTo>
                    <a:pt x="3" y="9"/>
                  </a:lnTo>
                  <a:lnTo>
                    <a:pt x="8" y="7"/>
                  </a:lnTo>
                  <a:lnTo>
                    <a:pt x="10" y="0"/>
                  </a:lnTo>
                  <a:lnTo>
                    <a:pt x="12" y="0"/>
                  </a:lnTo>
                  <a:lnTo>
                    <a:pt x="15" y="2"/>
                  </a:lnTo>
                  <a:lnTo>
                    <a:pt x="17" y="4"/>
                  </a:lnTo>
                  <a:lnTo>
                    <a:pt x="19" y="7"/>
                  </a:lnTo>
                  <a:lnTo>
                    <a:pt x="22" y="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8" name="Freeform 178"/>
            <p:cNvSpPr>
              <a:spLocks/>
            </p:cNvSpPr>
            <p:nvPr/>
          </p:nvSpPr>
          <p:spPr bwMode="auto">
            <a:xfrm>
              <a:off x="5681455" y="3055238"/>
              <a:ext cx="51131" cy="47722"/>
            </a:xfrm>
            <a:custGeom>
              <a:avLst/>
              <a:gdLst>
                <a:gd name="T0" fmla="*/ 30 w 30"/>
                <a:gd name="T1" fmla="*/ 28 h 28"/>
                <a:gd name="T2" fmla="*/ 30 w 30"/>
                <a:gd name="T3" fmla="*/ 28 h 28"/>
                <a:gd name="T4" fmla="*/ 19 w 30"/>
                <a:gd name="T5" fmla="*/ 28 h 28"/>
                <a:gd name="T6" fmla="*/ 14 w 30"/>
                <a:gd name="T7" fmla="*/ 21 h 28"/>
                <a:gd name="T8" fmla="*/ 0 w 30"/>
                <a:gd name="T9" fmla="*/ 19 h 28"/>
                <a:gd name="T10" fmla="*/ 11 w 30"/>
                <a:gd name="T11" fmla="*/ 0 h 28"/>
                <a:gd name="T12" fmla="*/ 23 w 30"/>
                <a:gd name="T13" fmla="*/ 2 h 28"/>
                <a:gd name="T14" fmla="*/ 26 w 30"/>
                <a:gd name="T15" fmla="*/ 9 h 28"/>
                <a:gd name="T16" fmla="*/ 26 w 30"/>
                <a:gd name="T17" fmla="*/ 14 h 28"/>
                <a:gd name="T18" fmla="*/ 30 w 30"/>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8">
                  <a:moveTo>
                    <a:pt x="30" y="28"/>
                  </a:moveTo>
                  <a:lnTo>
                    <a:pt x="30" y="28"/>
                  </a:lnTo>
                  <a:lnTo>
                    <a:pt x="19" y="28"/>
                  </a:lnTo>
                  <a:lnTo>
                    <a:pt x="14" y="21"/>
                  </a:lnTo>
                  <a:lnTo>
                    <a:pt x="0" y="19"/>
                  </a:lnTo>
                  <a:lnTo>
                    <a:pt x="11" y="0"/>
                  </a:lnTo>
                  <a:lnTo>
                    <a:pt x="23" y="2"/>
                  </a:lnTo>
                  <a:lnTo>
                    <a:pt x="26" y="9"/>
                  </a:lnTo>
                  <a:lnTo>
                    <a:pt x="26" y="14"/>
                  </a:lnTo>
                  <a:lnTo>
                    <a:pt x="30" y="2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44" name="Freeform 184"/>
            <p:cNvSpPr>
              <a:spLocks/>
            </p:cNvSpPr>
            <p:nvPr/>
          </p:nvSpPr>
          <p:spPr bwMode="auto">
            <a:xfrm>
              <a:off x="4081073" y="3684141"/>
              <a:ext cx="107375" cy="117601"/>
            </a:xfrm>
            <a:custGeom>
              <a:avLst/>
              <a:gdLst>
                <a:gd name="T0" fmla="*/ 37 w 63"/>
                <a:gd name="T1" fmla="*/ 19 h 69"/>
                <a:gd name="T2" fmla="*/ 37 w 63"/>
                <a:gd name="T3" fmla="*/ 19 h 69"/>
                <a:gd name="T4" fmla="*/ 42 w 63"/>
                <a:gd name="T5" fmla="*/ 19 h 69"/>
                <a:gd name="T6" fmla="*/ 45 w 63"/>
                <a:gd name="T7" fmla="*/ 14 h 69"/>
                <a:gd name="T8" fmla="*/ 49 w 63"/>
                <a:gd name="T9" fmla="*/ 14 h 69"/>
                <a:gd name="T10" fmla="*/ 47 w 63"/>
                <a:gd name="T11" fmla="*/ 19 h 69"/>
                <a:gd name="T12" fmla="*/ 49 w 63"/>
                <a:gd name="T13" fmla="*/ 26 h 69"/>
                <a:gd name="T14" fmla="*/ 47 w 63"/>
                <a:gd name="T15" fmla="*/ 33 h 69"/>
                <a:gd name="T16" fmla="*/ 52 w 63"/>
                <a:gd name="T17" fmla="*/ 38 h 69"/>
                <a:gd name="T18" fmla="*/ 56 w 63"/>
                <a:gd name="T19" fmla="*/ 38 h 69"/>
                <a:gd name="T20" fmla="*/ 63 w 63"/>
                <a:gd name="T21" fmla="*/ 45 h 69"/>
                <a:gd name="T22" fmla="*/ 63 w 63"/>
                <a:gd name="T23" fmla="*/ 52 h 69"/>
                <a:gd name="T24" fmla="*/ 61 w 63"/>
                <a:gd name="T25" fmla="*/ 54 h 69"/>
                <a:gd name="T26" fmla="*/ 61 w 63"/>
                <a:gd name="T27" fmla="*/ 66 h 69"/>
                <a:gd name="T28" fmla="*/ 56 w 63"/>
                <a:gd name="T29" fmla="*/ 69 h 69"/>
                <a:gd name="T30" fmla="*/ 40 w 63"/>
                <a:gd name="T31" fmla="*/ 62 h 69"/>
                <a:gd name="T32" fmla="*/ 26 w 63"/>
                <a:gd name="T33" fmla="*/ 47 h 69"/>
                <a:gd name="T34" fmla="*/ 11 w 63"/>
                <a:gd name="T35" fmla="*/ 38 h 69"/>
                <a:gd name="T36" fmla="*/ 0 w 63"/>
                <a:gd name="T37" fmla="*/ 28 h 69"/>
                <a:gd name="T38" fmla="*/ 4 w 63"/>
                <a:gd name="T39" fmla="*/ 24 h 69"/>
                <a:gd name="T40" fmla="*/ 4 w 63"/>
                <a:gd name="T41" fmla="*/ 19 h 69"/>
                <a:gd name="T42" fmla="*/ 11 w 63"/>
                <a:gd name="T43" fmla="*/ 10 h 69"/>
                <a:gd name="T44" fmla="*/ 21 w 63"/>
                <a:gd name="T45" fmla="*/ 2 h 69"/>
                <a:gd name="T46" fmla="*/ 23 w 63"/>
                <a:gd name="T47" fmla="*/ 2 h 69"/>
                <a:gd name="T48" fmla="*/ 28 w 63"/>
                <a:gd name="T49" fmla="*/ 0 h 69"/>
                <a:gd name="T50" fmla="*/ 35 w 63"/>
                <a:gd name="T51" fmla="*/ 10 h 69"/>
                <a:gd name="T52" fmla="*/ 33 w 63"/>
                <a:gd name="T53" fmla="*/ 17 h 69"/>
                <a:gd name="T54" fmla="*/ 37 w 63"/>
                <a:gd name="T55"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3" h="69">
                  <a:moveTo>
                    <a:pt x="37" y="19"/>
                  </a:moveTo>
                  <a:lnTo>
                    <a:pt x="37" y="19"/>
                  </a:lnTo>
                  <a:lnTo>
                    <a:pt x="42" y="19"/>
                  </a:lnTo>
                  <a:lnTo>
                    <a:pt x="45" y="14"/>
                  </a:lnTo>
                  <a:lnTo>
                    <a:pt x="49" y="14"/>
                  </a:lnTo>
                  <a:lnTo>
                    <a:pt x="47" y="19"/>
                  </a:lnTo>
                  <a:lnTo>
                    <a:pt x="49" y="26"/>
                  </a:lnTo>
                  <a:lnTo>
                    <a:pt x="47" y="33"/>
                  </a:lnTo>
                  <a:lnTo>
                    <a:pt x="52" y="38"/>
                  </a:lnTo>
                  <a:lnTo>
                    <a:pt x="56" y="38"/>
                  </a:lnTo>
                  <a:lnTo>
                    <a:pt x="63" y="45"/>
                  </a:lnTo>
                  <a:lnTo>
                    <a:pt x="63" y="52"/>
                  </a:lnTo>
                  <a:lnTo>
                    <a:pt x="61" y="54"/>
                  </a:lnTo>
                  <a:lnTo>
                    <a:pt x="61" y="66"/>
                  </a:lnTo>
                  <a:lnTo>
                    <a:pt x="56" y="69"/>
                  </a:lnTo>
                  <a:lnTo>
                    <a:pt x="40" y="62"/>
                  </a:lnTo>
                  <a:lnTo>
                    <a:pt x="26" y="47"/>
                  </a:lnTo>
                  <a:lnTo>
                    <a:pt x="11" y="38"/>
                  </a:lnTo>
                  <a:lnTo>
                    <a:pt x="0" y="28"/>
                  </a:lnTo>
                  <a:lnTo>
                    <a:pt x="4" y="24"/>
                  </a:lnTo>
                  <a:lnTo>
                    <a:pt x="4" y="19"/>
                  </a:lnTo>
                  <a:lnTo>
                    <a:pt x="11" y="10"/>
                  </a:lnTo>
                  <a:lnTo>
                    <a:pt x="21" y="2"/>
                  </a:lnTo>
                  <a:lnTo>
                    <a:pt x="23" y="2"/>
                  </a:lnTo>
                  <a:lnTo>
                    <a:pt x="28" y="0"/>
                  </a:lnTo>
                  <a:lnTo>
                    <a:pt x="35" y="10"/>
                  </a:lnTo>
                  <a:lnTo>
                    <a:pt x="33" y="17"/>
                  </a:lnTo>
                  <a:lnTo>
                    <a:pt x="37"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6" name="Freeform 186"/>
            <p:cNvSpPr>
              <a:spLocks/>
            </p:cNvSpPr>
            <p:nvPr/>
          </p:nvSpPr>
          <p:spPr bwMode="auto">
            <a:xfrm>
              <a:off x="4652030" y="2958089"/>
              <a:ext cx="436313" cy="415861"/>
            </a:xfrm>
            <a:custGeom>
              <a:avLst/>
              <a:gdLst>
                <a:gd name="T0" fmla="*/ 36 w 256"/>
                <a:gd name="T1" fmla="*/ 0 h 244"/>
                <a:gd name="T2" fmla="*/ 36 w 256"/>
                <a:gd name="T3" fmla="*/ 0 h 244"/>
                <a:gd name="T4" fmla="*/ 55 w 256"/>
                <a:gd name="T5" fmla="*/ 5 h 244"/>
                <a:gd name="T6" fmla="*/ 62 w 256"/>
                <a:gd name="T7" fmla="*/ 2 h 244"/>
                <a:gd name="T8" fmla="*/ 74 w 256"/>
                <a:gd name="T9" fmla="*/ 7 h 244"/>
                <a:gd name="T10" fmla="*/ 97 w 256"/>
                <a:gd name="T11" fmla="*/ 17 h 244"/>
                <a:gd name="T12" fmla="*/ 105 w 256"/>
                <a:gd name="T13" fmla="*/ 33 h 244"/>
                <a:gd name="T14" fmla="*/ 119 w 256"/>
                <a:gd name="T15" fmla="*/ 36 h 244"/>
                <a:gd name="T16" fmla="*/ 142 w 256"/>
                <a:gd name="T17" fmla="*/ 43 h 244"/>
                <a:gd name="T18" fmla="*/ 159 w 256"/>
                <a:gd name="T19" fmla="*/ 52 h 244"/>
                <a:gd name="T20" fmla="*/ 166 w 256"/>
                <a:gd name="T21" fmla="*/ 47 h 244"/>
                <a:gd name="T22" fmla="*/ 173 w 256"/>
                <a:gd name="T23" fmla="*/ 40 h 244"/>
                <a:gd name="T24" fmla="*/ 171 w 256"/>
                <a:gd name="T25" fmla="*/ 26 h 244"/>
                <a:gd name="T26" fmla="*/ 175 w 256"/>
                <a:gd name="T27" fmla="*/ 17 h 244"/>
                <a:gd name="T28" fmla="*/ 187 w 256"/>
                <a:gd name="T29" fmla="*/ 7 h 244"/>
                <a:gd name="T30" fmla="*/ 199 w 256"/>
                <a:gd name="T31" fmla="*/ 5 h 244"/>
                <a:gd name="T32" fmla="*/ 220 w 256"/>
                <a:gd name="T33" fmla="*/ 7 h 244"/>
                <a:gd name="T34" fmla="*/ 225 w 256"/>
                <a:gd name="T35" fmla="*/ 17 h 244"/>
                <a:gd name="T36" fmla="*/ 232 w 256"/>
                <a:gd name="T37" fmla="*/ 17 h 244"/>
                <a:gd name="T38" fmla="*/ 237 w 256"/>
                <a:gd name="T39" fmla="*/ 21 h 244"/>
                <a:gd name="T40" fmla="*/ 254 w 256"/>
                <a:gd name="T41" fmla="*/ 21 h 244"/>
                <a:gd name="T42" fmla="*/ 256 w 256"/>
                <a:gd name="T43" fmla="*/ 28 h 244"/>
                <a:gd name="T44" fmla="*/ 251 w 256"/>
                <a:gd name="T45" fmla="*/ 38 h 244"/>
                <a:gd name="T46" fmla="*/ 254 w 256"/>
                <a:gd name="T47" fmla="*/ 45 h 244"/>
                <a:gd name="T48" fmla="*/ 251 w 256"/>
                <a:gd name="T49" fmla="*/ 57 h 244"/>
                <a:gd name="T50" fmla="*/ 254 w 256"/>
                <a:gd name="T51" fmla="*/ 71 h 244"/>
                <a:gd name="T52" fmla="*/ 254 w 256"/>
                <a:gd name="T53" fmla="*/ 137 h 244"/>
                <a:gd name="T54" fmla="*/ 254 w 256"/>
                <a:gd name="T55" fmla="*/ 201 h 244"/>
                <a:gd name="T56" fmla="*/ 254 w 256"/>
                <a:gd name="T57" fmla="*/ 234 h 244"/>
                <a:gd name="T58" fmla="*/ 237 w 256"/>
                <a:gd name="T59" fmla="*/ 234 h 244"/>
                <a:gd name="T60" fmla="*/ 237 w 256"/>
                <a:gd name="T61" fmla="*/ 244 h 244"/>
                <a:gd name="T62" fmla="*/ 171 w 256"/>
                <a:gd name="T63" fmla="*/ 211 h 244"/>
                <a:gd name="T64" fmla="*/ 107 w 256"/>
                <a:gd name="T65" fmla="*/ 178 h 244"/>
                <a:gd name="T66" fmla="*/ 90 w 256"/>
                <a:gd name="T67" fmla="*/ 187 h 244"/>
                <a:gd name="T68" fmla="*/ 78 w 256"/>
                <a:gd name="T69" fmla="*/ 192 h 244"/>
                <a:gd name="T70" fmla="*/ 69 w 256"/>
                <a:gd name="T71" fmla="*/ 185 h 244"/>
                <a:gd name="T72" fmla="*/ 43 w 256"/>
                <a:gd name="T73" fmla="*/ 175 h 244"/>
                <a:gd name="T74" fmla="*/ 36 w 256"/>
                <a:gd name="T75" fmla="*/ 166 h 244"/>
                <a:gd name="T76" fmla="*/ 24 w 256"/>
                <a:gd name="T77" fmla="*/ 156 h 244"/>
                <a:gd name="T78" fmla="*/ 17 w 256"/>
                <a:gd name="T79" fmla="*/ 159 h 244"/>
                <a:gd name="T80" fmla="*/ 10 w 256"/>
                <a:gd name="T81" fmla="*/ 149 h 244"/>
                <a:gd name="T82" fmla="*/ 10 w 256"/>
                <a:gd name="T83" fmla="*/ 142 h 244"/>
                <a:gd name="T84" fmla="*/ 0 w 256"/>
                <a:gd name="T85" fmla="*/ 128 h 244"/>
                <a:gd name="T86" fmla="*/ 8 w 256"/>
                <a:gd name="T87" fmla="*/ 123 h 244"/>
                <a:gd name="T88" fmla="*/ 5 w 256"/>
                <a:gd name="T89" fmla="*/ 109 h 244"/>
                <a:gd name="T90" fmla="*/ 8 w 256"/>
                <a:gd name="T91" fmla="*/ 99 h 244"/>
                <a:gd name="T92" fmla="*/ 8 w 256"/>
                <a:gd name="T93" fmla="*/ 92 h 244"/>
                <a:gd name="T94" fmla="*/ 10 w 256"/>
                <a:gd name="T95" fmla="*/ 78 h 244"/>
                <a:gd name="T96" fmla="*/ 10 w 256"/>
                <a:gd name="T97" fmla="*/ 69 h 244"/>
                <a:gd name="T98" fmla="*/ 3 w 256"/>
                <a:gd name="T99" fmla="*/ 52 h 244"/>
                <a:gd name="T100" fmla="*/ 10 w 256"/>
                <a:gd name="T101" fmla="*/ 47 h 244"/>
                <a:gd name="T102" fmla="*/ 12 w 256"/>
                <a:gd name="T103" fmla="*/ 40 h 244"/>
                <a:gd name="T104" fmla="*/ 10 w 256"/>
                <a:gd name="T105" fmla="*/ 33 h 244"/>
                <a:gd name="T106" fmla="*/ 22 w 256"/>
                <a:gd name="T107" fmla="*/ 24 h 244"/>
                <a:gd name="T108" fmla="*/ 26 w 256"/>
                <a:gd name="T109" fmla="*/ 19 h 244"/>
                <a:gd name="T110" fmla="*/ 36 w 256"/>
                <a:gd name="T111" fmla="*/ 14 h 244"/>
                <a:gd name="T112" fmla="*/ 36 w 256"/>
                <a:gd name="T113"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244">
                  <a:moveTo>
                    <a:pt x="36" y="0"/>
                  </a:moveTo>
                  <a:lnTo>
                    <a:pt x="36" y="0"/>
                  </a:lnTo>
                  <a:lnTo>
                    <a:pt x="55" y="5"/>
                  </a:lnTo>
                  <a:lnTo>
                    <a:pt x="62" y="2"/>
                  </a:lnTo>
                  <a:lnTo>
                    <a:pt x="74" y="7"/>
                  </a:lnTo>
                  <a:lnTo>
                    <a:pt x="97" y="17"/>
                  </a:lnTo>
                  <a:lnTo>
                    <a:pt x="105" y="33"/>
                  </a:lnTo>
                  <a:lnTo>
                    <a:pt x="119" y="36"/>
                  </a:lnTo>
                  <a:lnTo>
                    <a:pt x="142" y="43"/>
                  </a:lnTo>
                  <a:lnTo>
                    <a:pt x="159" y="52"/>
                  </a:lnTo>
                  <a:lnTo>
                    <a:pt x="166" y="47"/>
                  </a:lnTo>
                  <a:lnTo>
                    <a:pt x="173" y="40"/>
                  </a:lnTo>
                  <a:lnTo>
                    <a:pt x="171" y="26"/>
                  </a:lnTo>
                  <a:lnTo>
                    <a:pt x="175" y="17"/>
                  </a:lnTo>
                  <a:lnTo>
                    <a:pt x="187" y="7"/>
                  </a:lnTo>
                  <a:lnTo>
                    <a:pt x="199" y="5"/>
                  </a:lnTo>
                  <a:lnTo>
                    <a:pt x="220" y="7"/>
                  </a:lnTo>
                  <a:lnTo>
                    <a:pt x="225" y="17"/>
                  </a:lnTo>
                  <a:lnTo>
                    <a:pt x="232" y="17"/>
                  </a:lnTo>
                  <a:lnTo>
                    <a:pt x="237" y="21"/>
                  </a:lnTo>
                  <a:lnTo>
                    <a:pt x="254" y="21"/>
                  </a:lnTo>
                  <a:lnTo>
                    <a:pt x="256" y="28"/>
                  </a:lnTo>
                  <a:lnTo>
                    <a:pt x="251" y="38"/>
                  </a:lnTo>
                  <a:lnTo>
                    <a:pt x="254" y="45"/>
                  </a:lnTo>
                  <a:lnTo>
                    <a:pt x="251" y="57"/>
                  </a:lnTo>
                  <a:lnTo>
                    <a:pt x="254" y="71"/>
                  </a:lnTo>
                  <a:lnTo>
                    <a:pt x="254" y="137"/>
                  </a:lnTo>
                  <a:lnTo>
                    <a:pt x="254" y="201"/>
                  </a:lnTo>
                  <a:lnTo>
                    <a:pt x="254" y="234"/>
                  </a:lnTo>
                  <a:lnTo>
                    <a:pt x="237" y="234"/>
                  </a:lnTo>
                  <a:lnTo>
                    <a:pt x="237" y="244"/>
                  </a:lnTo>
                  <a:lnTo>
                    <a:pt x="171" y="211"/>
                  </a:lnTo>
                  <a:lnTo>
                    <a:pt x="107" y="178"/>
                  </a:lnTo>
                  <a:lnTo>
                    <a:pt x="90" y="187"/>
                  </a:lnTo>
                  <a:lnTo>
                    <a:pt x="78" y="192"/>
                  </a:lnTo>
                  <a:lnTo>
                    <a:pt x="69" y="185"/>
                  </a:lnTo>
                  <a:lnTo>
                    <a:pt x="43" y="175"/>
                  </a:lnTo>
                  <a:lnTo>
                    <a:pt x="36" y="166"/>
                  </a:lnTo>
                  <a:lnTo>
                    <a:pt x="24" y="156"/>
                  </a:lnTo>
                  <a:lnTo>
                    <a:pt x="17" y="159"/>
                  </a:lnTo>
                  <a:lnTo>
                    <a:pt x="10" y="149"/>
                  </a:lnTo>
                  <a:lnTo>
                    <a:pt x="10" y="142"/>
                  </a:lnTo>
                  <a:lnTo>
                    <a:pt x="0" y="128"/>
                  </a:lnTo>
                  <a:lnTo>
                    <a:pt x="8" y="123"/>
                  </a:lnTo>
                  <a:lnTo>
                    <a:pt x="5" y="109"/>
                  </a:lnTo>
                  <a:lnTo>
                    <a:pt x="8" y="99"/>
                  </a:lnTo>
                  <a:lnTo>
                    <a:pt x="8" y="92"/>
                  </a:lnTo>
                  <a:lnTo>
                    <a:pt x="10" y="78"/>
                  </a:lnTo>
                  <a:lnTo>
                    <a:pt x="10" y="69"/>
                  </a:lnTo>
                  <a:lnTo>
                    <a:pt x="3" y="52"/>
                  </a:lnTo>
                  <a:lnTo>
                    <a:pt x="10" y="47"/>
                  </a:lnTo>
                  <a:lnTo>
                    <a:pt x="12" y="40"/>
                  </a:lnTo>
                  <a:lnTo>
                    <a:pt x="10" y="33"/>
                  </a:lnTo>
                  <a:lnTo>
                    <a:pt x="22" y="24"/>
                  </a:lnTo>
                  <a:lnTo>
                    <a:pt x="26" y="19"/>
                  </a:lnTo>
                  <a:lnTo>
                    <a:pt x="36" y="14"/>
                  </a:lnTo>
                  <a:lnTo>
                    <a:pt x="3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8" name="Freeform 188"/>
            <p:cNvSpPr>
              <a:spLocks/>
            </p:cNvSpPr>
            <p:nvPr/>
          </p:nvSpPr>
          <p:spPr bwMode="auto">
            <a:xfrm>
              <a:off x="6596690" y="3648351"/>
              <a:ext cx="56244" cy="109079"/>
            </a:xfrm>
            <a:custGeom>
              <a:avLst/>
              <a:gdLst>
                <a:gd name="T0" fmla="*/ 23 w 33"/>
                <a:gd name="T1" fmla="*/ 59 h 64"/>
                <a:gd name="T2" fmla="*/ 23 w 33"/>
                <a:gd name="T3" fmla="*/ 59 h 64"/>
                <a:gd name="T4" fmla="*/ 9 w 33"/>
                <a:gd name="T5" fmla="*/ 64 h 64"/>
                <a:gd name="T6" fmla="*/ 2 w 33"/>
                <a:gd name="T7" fmla="*/ 49 h 64"/>
                <a:gd name="T8" fmla="*/ 0 w 33"/>
                <a:gd name="T9" fmla="*/ 26 h 64"/>
                <a:gd name="T10" fmla="*/ 7 w 33"/>
                <a:gd name="T11" fmla="*/ 0 h 64"/>
                <a:gd name="T12" fmla="*/ 18 w 33"/>
                <a:gd name="T13" fmla="*/ 9 h 64"/>
                <a:gd name="T14" fmla="*/ 26 w 33"/>
                <a:gd name="T15" fmla="*/ 21 h 64"/>
                <a:gd name="T16" fmla="*/ 33 w 33"/>
                <a:gd name="T17" fmla="*/ 38 h 64"/>
                <a:gd name="T18" fmla="*/ 30 w 33"/>
                <a:gd name="T19" fmla="*/ 54 h 64"/>
                <a:gd name="T20" fmla="*/ 23 w 33"/>
                <a:gd name="T21"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64">
                  <a:moveTo>
                    <a:pt x="23" y="59"/>
                  </a:moveTo>
                  <a:lnTo>
                    <a:pt x="23" y="59"/>
                  </a:lnTo>
                  <a:lnTo>
                    <a:pt x="9" y="64"/>
                  </a:lnTo>
                  <a:lnTo>
                    <a:pt x="2" y="49"/>
                  </a:lnTo>
                  <a:lnTo>
                    <a:pt x="0" y="26"/>
                  </a:lnTo>
                  <a:lnTo>
                    <a:pt x="7" y="0"/>
                  </a:lnTo>
                  <a:lnTo>
                    <a:pt x="18" y="9"/>
                  </a:lnTo>
                  <a:lnTo>
                    <a:pt x="26" y="21"/>
                  </a:lnTo>
                  <a:lnTo>
                    <a:pt x="33" y="38"/>
                  </a:lnTo>
                  <a:lnTo>
                    <a:pt x="30" y="54"/>
                  </a:lnTo>
                  <a:lnTo>
                    <a:pt x="23" y="5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3" name="Freeform 193"/>
            <p:cNvSpPr>
              <a:spLocks/>
            </p:cNvSpPr>
            <p:nvPr/>
          </p:nvSpPr>
          <p:spPr bwMode="auto">
            <a:xfrm>
              <a:off x="4551473" y="2329185"/>
              <a:ext cx="17044" cy="27269"/>
            </a:xfrm>
            <a:custGeom>
              <a:avLst/>
              <a:gdLst>
                <a:gd name="T0" fmla="*/ 10 w 10"/>
                <a:gd name="T1" fmla="*/ 16 h 16"/>
                <a:gd name="T2" fmla="*/ 10 w 10"/>
                <a:gd name="T3" fmla="*/ 16 h 16"/>
                <a:gd name="T4" fmla="*/ 5 w 10"/>
                <a:gd name="T5" fmla="*/ 16 h 16"/>
                <a:gd name="T6" fmla="*/ 0 w 10"/>
                <a:gd name="T7" fmla="*/ 14 h 16"/>
                <a:gd name="T8" fmla="*/ 3 w 10"/>
                <a:gd name="T9" fmla="*/ 0 h 16"/>
                <a:gd name="T10" fmla="*/ 7 w 10"/>
                <a:gd name="T11" fmla="*/ 0 h 16"/>
                <a:gd name="T12" fmla="*/ 10 w 10"/>
                <a:gd name="T13" fmla="*/ 4 h 16"/>
                <a:gd name="T14" fmla="*/ 10 w 10"/>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6">
                  <a:moveTo>
                    <a:pt x="10" y="16"/>
                  </a:moveTo>
                  <a:lnTo>
                    <a:pt x="10" y="16"/>
                  </a:lnTo>
                  <a:lnTo>
                    <a:pt x="5" y="16"/>
                  </a:lnTo>
                  <a:lnTo>
                    <a:pt x="0" y="14"/>
                  </a:lnTo>
                  <a:lnTo>
                    <a:pt x="3" y="0"/>
                  </a:lnTo>
                  <a:lnTo>
                    <a:pt x="7" y="0"/>
                  </a:lnTo>
                  <a:lnTo>
                    <a:pt x="10" y="4"/>
                  </a:lnTo>
                  <a:lnTo>
                    <a:pt x="10"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5" name="Freeform 195"/>
            <p:cNvSpPr>
              <a:spLocks/>
            </p:cNvSpPr>
            <p:nvPr/>
          </p:nvSpPr>
          <p:spPr bwMode="auto">
            <a:xfrm>
              <a:off x="4979265" y="1961046"/>
              <a:ext cx="197705" cy="117601"/>
            </a:xfrm>
            <a:custGeom>
              <a:avLst/>
              <a:gdLst>
                <a:gd name="T0" fmla="*/ 109 w 116"/>
                <a:gd name="T1" fmla="*/ 22 h 69"/>
                <a:gd name="T2" fmla="*/ 109 w 116"/>
                <a:gd name="T3" fmla="*/ 22 h 69"/>
                <a:gd name="T4" fmla="*/ 109 w 116"/>
                <a:gd name="T5" fmla="*/ 36 h 69"/>
                <a:gd name="T6" fmla="*/ 116 w 116"/>
                <a:gd name="T7" fmla="*/ 52 h 69"/>
                <a:gd name="T8" fmla="*/ 97 w 116"/>
                <a:gd name="T9" fmla="*/ 64 h 69"/>
                <a:gd name="T10" fmla="*/ 88 w 116"/>
                <a:gd name="T11" fmla="*/ 69 h 69"/>
                <a:gd name="T12" fmla="*/ 71 w 116"/>
                <a:gd name="T13" fmla="*/ 55 h 69"/>
                <a:gd name="T14" fmla="*/ 64 w 116"/>
                <a:gd name="T15" fmla="*/ 52 h 69"/>
                <a:gd name="T16" fmla="*/ 62 w 116"/>
                <a:gd name="T17" fmla="*/ 48 h 69"/>
                <a:gd name="T18" fmla="*/ 45 w 116"/>
                <a:gd name="T19" fmla="*/ 50 h 69"/>
                <a:gd name="T20" fmla="*/ 19 w 116"/>
                <a:gd name="T21" fmla="*/ 48 h 69"/>
                <a:gd name="T22" fmla="*/ 0 w 116"/>
                <a:gd name="T23" fmla="*/ 57 h 69"/>
                <a:gd name="T24" fmla="*/ 0 w 116"/>
                <a:gd name="T25" fmla="*/ 36 h 69"/>
                <a:gd name="T26" fmla="*/ 7 w 116"/>
                <a:gd name="T27" fmla="*/ 17 h 69"/>
                <a:gd name="T28" fmla="*/ 24 w 116"/>
                <a:gd name="T29" fmla="*/ 5 h 69"/>
                <a:gd name="T30" fmla="*/ 36 w 116"/>
                <a:gd name="T31" fmla="*/ 29 h 69"/>
                <a:gd name="T32" fmla="*/ 50 w 116"/>
                <a:gd name="T33" fmla="*/ 26 h 69"/>
                <a:gd name="T34" fmla="*/ 52 w 116"/>
                <a:gd name="T35" fmla="*/ 5 h 69"/>
                <a:gd name="T36" fmla="*/ 66 w 116"/>
                <a:gd name="T37" fmla="*/ 0 h 69"/>
                <a:gd name="T38" fmla="*/ 73 w 116"/>
                <a:gd name="T39" fmla="*/ 3 h 69"/>
                <a:gd name="T40" fmla="*/ 88 w 116"/>
                <a:gd name="T41" fmla="*/ 15 h 69"/>
                <a:gd name="T42" fmla="*/ 99 w 116"/>
                <a:gd name="T43" fmla="*/ 15 h 69"/>
                <a:gd name="T44" fmla="*/ 109 w 116"/>
                <a:gd name="T45" fmla="*/ 2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69">
                  <a:moveTo>
                    <a:pt x="109" y="22"/>
                  </a:moveTo>
                  <a:lnTo>
                    <a:pt x="109" y="22"/>
                  </a:lnTo>
                  <a:lnTo>
                    <a:pt x="109" y="36"/>
                  </a:lnTo>
                  <a:lnTo>
                    <a:pt x="116" y="52"/>
                  </a:lnTo>
                  <a:lnTo>
                    <a:pt x="97" y="64"/>
                  </a:lnTo>
                  <a:lnTo>
                    <a:pt x="88" y="69"/>
                  </a:lnTo>
                  <a:lnTo>
                    <a:pt x="71" y="55"/>
                  </a:lnTo>
                  <a:lnTo>
                    <a:pt x="64" y="52"/>
                  </a:lnTo>
                  <a:lnTo>
                    <a:pt x="62" y="48"/>
                  </a:lnTo>
                  <a:lnTo>
                    <a:pt x="45" y="50"/>
                  </a:lnTo>
                  <a:lnTo>
                    <a:pt x="19" y="48"/>
                  </a:lnTo>
                  <a:lnTo>
                    <a:pt x="0" y="57"/>
                  </a:lnTo>
                  <a:lnTo>
                    <a:pt x="0" y="36"/>
                  </a:lnTo>
                  <a:lnTo>
                    <a:pt x="7" y="17"/>
                  </a:lnTo>
                  <a:lnTo>
                    <a:pt x="24" y="5"/>
                  </a:lnTo>
                  <a:lnTo>
                    <a:pt x="36" y="29"/>
                  </a:lnTo>
                  <a:lnTo>
                    <a:pt x="50" y="26"/>
                  </a:lnTo>
                  <a:lnTo>
                    <a:pt x="52" y="5"/>
                  </a:lnTo>
                  <a:lnTo>
                    <a:pt x="66" y="0"/>
                  </a:lnTo>
                  <a:lnTo>
                    <a:pt x="73" y="3"/>
                  </a:lnTo>
                  <a:lnTo>
                    <a:pt x="88" y="15"/>
                  </a:lnTo>
                  <a:lnTo>
                    <a:pt x="99" y="15"/>
                  </a:lnTo>
                  <a:lnTo>
                    <a:pt x="109" y="2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0" name="Freeform 200"/>
            <p:cNvSpPr>
              <a:spLocks/>
            </p:cNvSpPr>
            <p:nvPr/>
          </p:nvSpPr>
          <p:spPr bwMode="auto">
            <a:xfrm>
              <a:off x="5596238" y="4250698"/>
              <a:ext cx="201113" cy="390296"/>
            </a:xfrm>
            <a:custGeom>
              <a:avLst/>
              <a:gdLst>
                <a:gd name="T0" fmla="*/ 111 w 118"/>
                <a:gd name="T1" fmla="*/ 23 h 229"/>
                <a:gd name="T2" fmla="*/ 111 w 118"/>
                <a:gd name="T3" fmla="*/ 23 h 229"/>
                <a:gd name="T4" fmla="*/ 114 w 118"/>
                <a:gd name="T5" fmla="*/ 45 h 229"/>
                <a:gd name="T6" fmla="*/ 118 w 118"/>
                <a:gd name="T7" fmla="*/ 52 h 229"/>
                <a:gd name="T8" fmla="*/ 116 w 118"/>
                <a:gd name="T9" fmla="*/ 59 h 229"/>
                <a:gd name="T10" fmla="*/ 114 w 118"/>
                <a:gd name="T11" fmla="*/ 66 h 229"/>
                <a:gd name="T12" fmla="*/ 109 w 118"/>
                <a:gd name="T13" fmla="*/ 54 h 229"/>
                <a:gd name="T14" fmla="*/ 104 w 118"/>
                <a:gd name="T15" fmla="*/ 59 h 229"/>
                <a:gd name="T16" fmla="*/ 109 w 118"/>
                <a:gd name="T17" fmla="*/ 73 h 229"/>
                <a:gd name="T18" fmla="*/ 107 w 118"/>
                <a:gd name="T19" fmla="*/ 80 h 229"/>
                <a:gd name="T20" fmla="*/ 102 w 118"/>
                <a:gd name="T21" fmla="*/ 83 h 229"/>
                <a:gd name="T22" fmla="*/ 102 w 118"/>
                <a:gd name="T23" fmla="*/ 97 h 229"/>
                <a:gd name="T24" fmla="*/ 95 w 118"/>
                <a:gd name="T25" fmla="*/ 118 h 229"/>
                <a:gd name="T26" fmla="*/ 88 w 118"/>
                <a:gd name="T27" fmla="*/ 142 h 229"/>
                <a:gd name="T28" fmla="*/ 78 w 118"/>
                <a:gd name="T29" fmla="*/ 173 h 229"/>
                <a:gd name="T30" fmla="*/ 71 w 118"/>
                <a:gd name="T31" fmla="*/ 199 h 229"/>
                <a:gd name="T32" fmla="*/ 64 w 118"/>
                <a:gd name="T33" fmla="*/ 218 h 229"/>
                <a:gd name="T34" fmla="*/ 50 w 118"/>
                <a:gd name="T35" fmla="*/ 222 h 229"/>
                <a:gd name="T36" fmla="*/ 36 w 118"/>
                <a:gd name="T37" fmla="*/ 229 h 229"/>
                <a:gd name="T38" fmla="*/ 26 w 118"/>
                <a:gd name="T39" fmla="*/ 225 h 229"/>
                <a:gd name="T40" fmla="*/ 14 w 118"/>
                <a:gd name="T41" fmla="*/ 220 h 229"/>
                <a:gd name="T42" fmla="*/ 10 w 118"/>
                <a:gd name="T43" fmla="*/ 208 h 229"/>
                <a:gd name="T44" fmla="*/ 10 w 118"/>
                <a:gd name="T45" fmla="*/ 194 h 229"/>
                <a:gd name="T46" fmla="*/ 3 w 118"/>
                <a:gd name="T47" fmla="*/ 180 h 229"/>
                <a:gd name="T48" fmla="*/ 0 w 118"/>
                <a:gd name="T49" fmla="*/ 168 h 229"/>
                <a:gd name="T50" fmla="*/ 5 w 118"/>
                <a:gd name="T51" fmla="*/ 156 h 229"/>
                <a:gd name="T52" fmla="*/ 12 w 118"/>
                <a:gd name="T53" fmla="*/ 151 h 229"/>
                <a:gd name="T54" fmla="*/ 12 w 118"/>
                <a:gd name="T55" fmla="*/ 147 h 229"/>
                <a:gd name="T56" fmla="*/ 19 w 118"/>
                <a:gd name="T57" fmla="*/ 132 h 229"/>
                <a:gd name="T58" fmla="*/ 21 w 118"/>
                <a:gd name="T59" fmla="*/ 123 h 229"/>
                <a:gd name="T60" fmla="*/ 17 w 118"/>
                <a:gd name="T61" fmla="*/ 113 h 229"/>
                <a:gd name="T62" fmla="*/ 14 w 118"/>
                <a:gd name="T63" fmla="*/ 104 h 229"/>
                <a:gd name="T64" fmla="*/ 12 w 118"/>
                <a:gd name="T65" fmla="*/ 87 h 229"/>
                <a:gd name="T66" fmla="*/ 19 w 118"/>
                <a:gd name="T67" fmla="*/ 80 h 229"/>
                <a:gd name="T68" fmla="*/ 21 w 118"/>
                <a:gd name="T69" fmla="*/ 68 h 229"/>
                <a:gd name="T70" fmla="*/ 29 w 118"/>
                <a:gd name="T71" fmla="*/ 68 h 229"/>
                <a:gd name="T72" fmla="*/ 38 w 118"/>
                <a:gd name="T73" fmla="*/ 64 h 229"/>
                <a:gd name="T74" fmla="*/ 43 w 118"/>
                <a:gd name="T75" fmla="*/ 61 h 229"/>
                <a:gd name="T76" fmla="*/ 50 w 118"/>
                <a:gd name="T77" fmla="*/ 61 h 229"/>
                <a:gd name="T78" fmla="*/ 62 w 118"/>
                <a:gd name="T79" fmla="*/ 52 h 229"/>
                <a:gd name="T80" fmla="*/ 74 w 118"/>
                <a:gd name="T81" fmla="*/ 42 h 229"/>
                <a:gd name="T82" fmla="*/ 78 w 118"/>
                <a:gd name="T83" fmla="*/ 33 h 229"/>
                <a:gd name="T84" fmla="*/ 76 w 118"/>
                <a:gd name="T85" fmla="*/ 26 h 229"/>
                <a:gd name="T86" fmla="*/ 83 w 118"/>
                <a:gd name="T87" fmla="*/ 28 h 229"/>
                <a:gd name="T88" fmla="*/ 92 w 118"/>
                <a:gd name="T89" fmla="*/ 16 h 229"/>
                <a:gd name="T90" fmla="*/ 92 w 118"/>
                <a:gd name="T91" fmla="*/ 7 h 229"/>
                <a:gd name="T92" fmla="*/ 97 w 118"/>
                <a:gd name="T93" fmla="*/ 0 h 229"/>
                <a:gd name="T94" fmla="*/ 104 w 118"/>
                <a:gd name="T95" fmla="*/ 7 h 229"/>
                <a:gd name="T96" fmla="*/ 107 w 118"/>
                <a:gd name="T97" fmla="*/ 14 h 229"/>
                <a:gd name="T98" fmla="*/ 111 w 118"/>
                <a:gd name="T99" fmla="*/ 2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229">
                  <a:moveTo>
                    <a:pt x="111" y="23"/>
                  </a:moveTo>
                  <a:lnTo>
                    <a:pt x="111" y="23"/>
                  </a:lnTo>
                  <a:lnTo>
                    <a:pt x="114" y="45"/>
                  </a:lnTo>
                  <a:lnTo>
                    <a:pt x="118" y="52"/>
                  </a:lnTo>
                  <a:lnTo>
                    <a:pt x="116" y="59"/>
                  </a:lnTo>
                  <a:lnTo>
                    <a:pt x="114" y="66"/>
                  </a:lnTo>
                  <a:lnTo>
                    <a:pt x="109" y="54"/>
                  </a:lnTo>
                  <a:lnTo>
                    <a:pt x="104" y="59"/>
                  </a:lnTo>
                  <a:lnTo>
                    <a:pt x="109" y="73"/>
                  </a:lnTo>
                  <a:lnTo>
                    <a:pt x="107" y="80"/>
                  </a:lnTo>
                  <a:lnTo>
                    <a:pt x="102" y="83"/>
                  </a:lnTo>
                  <a:lnTo>
                    <a:pt x="102" y="97"/>
                  </a:lnTo>
                  <a:lnTo>
                    <a:pt x="95" y="118"/>
                  </a:lnTo>
                  <a:lnTo>
                    <a:pt x="88" y="142"/>
                  </a:lnTo>
                  <a:lnTo>
                    <a:pt x="78" y="173"/>
                  </a:lnTo>
                  <a:lnTo>
                    <a:pt x="71" y="199"/>
                  </a:lnTo>
                  <a:lnTo>
                    <a:pt x="64" y="218"/>
                  </a:lnTo>
                  <a:lnTo>
                    <a:pt x="50" y="222"/>
                  </a:lnTo>
                  <a:lnTo>
                    <a:pt x="36" y="229"/>
                  </a:lnTo>
                  <a:lnTo>
                    <a:pt x="26" y="225"/>
                  </a:lnTo>
                  <a:lnTo>
                    <a:pt x="14" y="220"/>
                  </a:lnTo>
                  <a:lnTo>
                    <a:pt x="10" y="208"/>
                  </a:lnTo>
                  <a:lnTo>
                    <a:pt x="10" y="194"/>
                  </a:lnTo>
                  <a:lnTo>
                    <a:pt x="3" y="180"/>
                  </a:lnTo>
                  <a:lnTo>
                    <a:pt x="0" y="168"/>
                  </a:lnTo>
                  <a:lnTo>
                    <a:pt x="5" y="156"/>
                  </a:lnTo>
                  <a:lnTo>
                    <a:pt x="12" y="151"/>
                  </a:lnTo>
                  <a:lnTo>
                    <a:pt x="12" y="147"/>
                  </a:lnTo>
                  <a:lnTo>
                    <a:pt x="19" y="132"/>
                  </a:lnTo>
                  <a:lnTo>
                    <a:pt x="21" y="123"/>
                  </a:lnTo>
                  <a:lnTo>
                    <a:pt x="17" y="113"/>
                  </a:lnTo>
                  <a:lnTo>
                    <a:pt x="14" y="104"/>
                  </a:lnTo>
                  <a:lnTo>
                    <a:pt x="12" y="87"/>
                  </a:lnTo>
                  <a:lnTo>
                    <a:pt x="19" y="80"/>
                  </a:lnTo>
                  <a:lnTo>
                    <a:pt x="21" y="68"/>
                  </a:lnTo>
                  <a:lnTo>
                    <a:pt x="29" y="68"/>
                  </a:lnTo>
                  <a:lnTo>
                    <a:pt x="38" y="64"/>
                  </a:lnTo>
                  <a:lnTo>
                    <a:pt x="43" y="61"/>
                  </a:lnTo>
                  <a:lnTo>
                    <a:pt x="50" y="61"/>
                  </a:lnTo>
                  <a:lnTo>
                    <a:pt x="62" y="52"/>
                  </a:lnTo>
                  <a:lnTo>
                    <a:pt x="74" y="42"/>
                  </a:lnTo>
                  <a:lnTo>
                    <a:pt x="78" y="33"/>
                  </a:lnTo>
                  <a:lnTo>
                    <a:pt x="76" y="26"/>
                  </a:lnTo>
                  <a:lnTo>
                    <a:pt x="83" y="28"/>
                  </a:lnTo>
                  <a:lnTo>
                    <a:pt x="92" y="16"/>
                  </a:lnTo>
                  <a:lnTo>
                    <a:pt x="92" y="7"/>
                  </a:lnTo>
                  <a:lnTo>
                    <a:pt x="97" y="0"/>
                  </a:lnTo>
                  <a:lnTo>
                    <a:pt x="104" y="7"/>
                  </a:lnTo>
                  <a:lnTo>
                    <a:pt x="107" y="14"/>
                  </a:lnTo>
                  <a:lnTo>
                    <a:pt x="111" y="2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2" name="Freeform 202"/>
            <p:cNvSpPr>
              <a:spLocks/>
            </p:cNvSpPr>
            <p:nvPr/>
          </p:nvSpPr>
          <p:spPr bwMode="auto">
            <a:xfrm>
              <a:off x="1164935" y="2970020"/>
              <a:ext cx="835130" cy="545391"/>
            </a:xfrm>
            <a:custGeom>
              <a:avLst/>
              <a:gdLst>
                <a:gd name="T0" fmla="*/ 97 w 490"/>
                <a:gd name="T1" fmla="*/ 26 h 320"/>
                <a:gd name="T2" fmla="*/ 142 w 490"/>
                <a:gd name="T3" fmla="*/ 19 h 320"/>
                <a:gd name="T4" fmla="*/ 185 w 490"/>
                <a:gd name="T5" fmla="*/ 31 h 320"/>
                <a:gd name="T6" fmla="*/ 204 w 490"/>
                <a:gd name="T7" fmla="*/ 59 h 320"/>
                <a:gd name="T8" fmla="*/ 237 w 490"/>
                <a:gd name="T9" fmla="*/ 57 h 320"/>
                <a:gd name="T10" fmla="*/ 270 w 490"/>
                <a:gd name="T11" fmla="*/ 76 h 320"/>
                <a:gd name="T12" fmla="*/ 289 w 490"/>
                <a:gd name="T13" fmla="*/ 109 h 320"/>
                <a:gd name="T14" fmla="*/ 317 w 490"/>
                <a:gd name="T15" fmla="*/ 128 h 320"/>
                <a:gd name="T16" fmla="*/ 315 w 490"/>
                <a:gd name="T17" fmla="*/ 154 h 320"/>
                <a:gd name="T18" fmla="*/ 315 w 490"/>
                <a:gd name="T19" fmla="*/ 197 h 320"/>
                <a:gd name="T20" fmla="*/ 334 w 490"/>
                <a:gd name="T21" fmla="*/ 230 h 320"/>
                <a:gd name="T22" fmla="*/ 360 w 490"/>
                <a:gd name="T23" fmla="*/ 253 h 320"/>
                <a:gd name="T24" fmla="*/ 393 w 490"/>
                <a:gd name="T25" fmla="*/ 253 h 320"/>
                <a:gd name="T26" fmla="*/ 426 w 490"/>
                <a:gd name="T27" fmla="*/ 242 h 320"/>
                <a:gd name="T28" fmla="*/ 436 w 490"/>
                <a:gd name="T29" fmla="*/ 211 h 320"/>
                <a:gd name="T30" fmla="*/ 478 w 490"/>
                <a:gd name="T31" fmla="*/ 204 h 320"/>
                <a:gd name="T32" fmla="*/ 490 w 490"/>
                <a:gd name="T33" fmla="*/ 213 h 320"/>
                <a:gd name="T34" fmla="*/ 481 w 490"/>
                <a:gd name="T35" fmla="*/ 239 h 320"/>
                <a:gd name="T36" fmla="*/ 471 w 490"/>
                <a:gd name="T37" fmla="*/ 253 h 320"/>
                <a:gd name="T38" fmla="*/ 457 w 490"/>
                <a:gd name="T39" fmla="*/ 265 h 320"/>
                <a:gd name="T40" fmla="*/ 452 w 490"/>
                <a:gd name="T41" fmla="*/ 265 h 320"/>
                <a:gd name="T42" fmla="*/ 421 w 490"/>
                <a:gd name="T43" fmla="*/ 275 h 320"/>
                <a:gd name="T44" fmla="*/ 426 w 490"/>
                <a:gd name="T45" fmla="*/ 284 h 320"/>
                <a:gd name="T46" fmla="*/ 431 w 490"/>
                <a:gd name="T47" fmla="*/ 296 h 320"/>
                <a:gd name="T48" fmla="*/ 405 w 490"/>
                <a:gd name="T49" fmla="*/ 313 h 320"/>
                <a:gd name="T50" fmla="*/ 384 w 490"/>
                <a:gd name="T51" fmla="*/ 303 h 320"/>
                <a:gd name="T52" fmla="*/ 355 w 490"/>
                <a:gd name="T53" fmla="*/ 294 h 320"/>
                <a:gd name="T54" fmla="*/ 322 w 490"/>
                <a:gd name="T55" fmla="*/ 298 h 320"/>
                <a:gd name="T56" fmla="*/ 282 w 490"/>
                <a:gd name="T57" fmla="*/ 284 h 320"/>
                <a:gd name="T58" fmla="*/ 246 w 490"/>
                <a:gd name="T59" fmla="*/ 265 h 320"/>
                <a:gd name="T60" fmla="*/ 213 w 490"/>
                <a:gd name="T61" fmla="*/ 251 h 320"/>
                <a:gd name="T62" fmla="*/ 185 w 490"/>
                <a:gd name="T63" fmla="*/ 223 h 320"/>
                <a:gd name="T64" fmla="*/ 192 w 490"/>
                <a:gd name="T65" fmla="*/ 211 h 320"/>
                <a:gd name="T66" fmla="*/ 185 w 490"/>
                <a:gd name="T67" fmla="*/ 189 h 320"/>
                <a:gd name="T68" fmla="*/ 149 w 490"/>
                <a:gd name="T69" fmla="*/ 149 h 320"/>
                <a:gd name="T70" fmla="*/ 123 w 490"/>
                <a:gd name="T71" fmla="*/ 128 h 320"/>
                <a:gd name="T72" fmla="*/ 109 w 490"/>
                <a:gd name="T73" fmla="*/ 104 h 320"/>
                <a:gd name="T74" fmla="*/ 86 w 490"/>
                <a:gd name="T75" fmla="*/ 81 h 320"/>
                <a:gd name="T76" fmla="*/ 69 w 490"/>
                <a:gd name="T77" fmla="*/ 50 h 320"/>
                <a:gd name="T78" fmla="*/ 52 w 490"/>
                <a:gd name="T79" fmla="*/ 21 h 320"/>
                <a:gd name="T80" fmla="*/ 34 w 490"/>
                <a:gd name="T81" fmla="*/ 26 h 320"/>
                <a:gd name="T82" fmla="*/ 45 w 490"/>
                <a:gd name="T83" fmla="*/ 57 h 320"/>
                <a:gd name="T84" fmla="*/ 62 w 490"/>
                <a:gd name="T85" fmla="*/ 73 h 320"/>
                <a:gd name="T86" fmla="*/ 69 w 490"/>
                <a:gd name="T87" fmla="*/ 92 h 320"/>
                <a:gd name="T88" fmla="*/ 88 w 490"/>
                <a:gd name="T89" fmla="*/ 111 h 320"/>
                <a:gd name="T90" fmla="*/ 105 w 490"/>
                <a:gd name="T91" fmla="*/ 144 h 320"/>
                <a:gd name="T92" fmla="*/ 119 w 490"/>
                <a:gd name="T93" fmla="*/ 163 h 320"/>
                <a:gd name="T94" fmla="*/ 116 w 490"/>
                <a:gd name="T95" fmla="*/ 180 h 320"/>
                <a:gd name="T96" fmla="*/ 100 w 490"/>
                <a:gd name="T97" fmla="*/ 159 h 320"/>
                <a:gd name="T98" fmla="*/ 81 w 490"/>
                <a:gd name="T99" fmla="*/ 133 h 320"/>
                <a:gd name="T100" fmla="*/ 60 w 490"/>
                <a:gd name="T101" fmla="*/ 109 h 320"/>
                <a:gd name="T102" fmla="*/ 43 w 490"/>
                <a:gd name="T103" fmla="*/ 104 h 320"/>
                <a:gd name="T104" fmla="*/ 41 w 490"/>
                <a:gd name="T105" fmla="*/ 92 h 320"/>
                <a:gd name="T106" fmla="*/ 34 w 490"/>
                <a:gd name="T107" fmla="*/ 64 h 320"/>
                <a:gd name="T108" fmla="*/ 15 w 490"/>
                <a:gd name="T109" fmla="*/ 36 h 320"/>
                <a:gd name="T110" fmla="*/ 17 w 490"/>
                <a:gd name="T111" fmla="*/ 2 h 320"/>
                <a:gd name="T112" fmla="*/ 62 w 490"/>
                <a:gd name="T113" fmla="*/ 1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0" h="320">
                  <a:moveTo>
                    <a:pt x="62" y="12"/>
                  </a:moveTo>
                  <a:lnTo>
                    <a:pt x="62" y="12"/>
                  </a:lnTo>
                  <a:lnTo>
                    <a:pt x="97" y="26"/>
                  </a:lnTo>
                  <a:lnTo>
                    <a:pt x="131" y="26"/>
                  </a:lnTo>
                  <a:lnTo>
                    <a:pt x="142" y="26"/>
                  </a:lnTo>
                  <a:lnTo>
                    <a:pt x="142" y="19"/>
                  </a:lnTo>
                  <a:lnTo>
                    <a:pt x="171" y="19"/>
                  </a:lnTo>
                  <a:lnTo>
                    <a:pt x="178" y="26"/>
                  </a:lnTo>
                  <a:lnTo>
                    <a:pt x="185" y="31"/>
                  </a:lnTo>
                  <a:lnTo>
                    <a:pt x="197" y="40"/>
                  </a:lnTo>
                  <a:lnTo>
                    <a:pt x="201" y="50"/>
                  </a:lnTo>
                  <a:lnTo>
                    <a:pt x="204" y="59"/>
                  </a:lnTo>
                  <a:lnTo>
                    <a:pt x="213" y="64"/>
                  </a:lnTo>
                  <a:lnTo>
                    <a:pt x="225" y="71"/>
                  </a:lnTo>
                  <a:lnTo>
                    <a:pt x="237" y="57"/>
                  </a:lnTo>
                  <a:lnTo>
                    <a:pt x="251" y="55"/>
                  </a:lnTo>
                  <a:lnTo>
                    <a:pt x="261" y="64"/>
                  </a:lnTo>
                  <a:lnTo>
                    <a:pt x="270" y="76"/>
                  </a:lnTo>
                  <a:lnTo>
                    <a:pt x="275" y="88"/>
                  </a:lnTo>
                  <a:lnTo>
                    <a:pt x="284" y="97"/>
                  </a:lnTo>
                  <a:lnTo>
                    <a:pt x="289" y="109"/>
                  </a:lnTo>
                  <a:lnTo>
                    <a:pt x="291" y="118"/>
                  </a:lnTo>
                  <a:lnTo>
                    <a:pt x="306" y="123"/>
                  </a:lnTo>
                  <a:lnTo>
                    <a:pt x="317" y="128"/>
                  </a:lnTo>
                  <a:lnTo>
                    <a:pt x="324" y="126"/>
                  </a:lnTo>
                  <a:lnTo>
                    <a:pt x="317" y="142"/>
                  </a:lnTo>
                  <a:lnTo>
                    <a:pt x="315" y="154"/>
                  </a:lnTo>
                  <a:lnTo>
                    <a:pt x="313" y="178"/>
                  </a:lnTo>
                  <a:lnTo>
                    <a:pt x="310" y="187"/>
                  </a:lnTo>
                  <a:lnTo>
                    <a:pt x="315" y="197"/>
                  </a:lnTo>
                  <a:lnTo>
                    <a:pt x="320" y="206"/>
                  </a:lnTo>
                  <a:lnTo>
                    <a:pt x="322" y="218"/>
                  </a:lnTo>
                  <a:lnTo>
                    <a:pt x="334" y="230"/>
                  </a:lnTo>
                  <a:lnTo>
                    <a:pt x="336" y="239"/>
                  </a:lnTo>
                  <a:lnTo>
                    <a:pt x="343" y="249"/>
                  </a:lnTo>
                  <a:lnTo>
                    <a:pt x="360" y="253"/>
                  </a:lnTo>
                  <a:lnTo>
                    <a:pt x="367" y="260"/>
                  </a:lnTo>
                  <a:lnTo>
                    <a:pt x="381" y="256"/>
                  </a:lnTo>
                  <a:lnTo>
                    <a:pt x="393" y="253"/>
                  </a:lnTo>
                  <a:lnTo>
                    <a:pt x="405" y="251"/>
                  </a:lnTo>
                  <a:lnTo>
                    <a:pt x="417" y="249"/>
                  </a:lnTo>
                  <a:lnTo>
                    <a:pt x="426" y="242"/>
                  </a:lnTo>
                  <a:lnTo>
                    <a:pt x="431" y="230"/>
                  </a:lnTo>
                  <a:lnTo>
                    <a:pt x="431" y="215"/>
                  </a:lnTo>
                  <a:lnTo>
                    <a:pt x="436" y="211"/>
                  </a:lnTo>
                  <a:lnTo>
                    <a:pt x="445" y="206"/>
                  </a:lnTo>
                  <a:lnTo>
                    <a:pt x="462" y="204"/>
                  </a:lnTo>
                  <a:lnTo>
                    <a:pt x="478" y="204"/>
                  </a:lnTo>
                  <a:lnTo>
                    <a:pt x="488" y="201"/>
                  </a:lnTo>
                  <a:lnTo>
                    <a:pt x="490" y="206"/>
                  </a:lnTo>
                  <a:lnTo>
                    <a:pt x="490" y="213"/>
                  </a:lnTo>
                  <a:lnTo>
                    <a:pt x="481" y="225"/>
                  </a:lnTo>
                  <a:lnTo>
                    <a:pt x="478" y="234"/>
                  </a:lnTo>
                  <a:lnTo>
                    <a:pt x="481" y="239"/>
                  </a:lnTo>
                  <a:lnTo>
                    <a:pt x="478" y="246"/>
                  </a:lnTo>
                  <a:lnTo>
                    <a:pt x="474" y="258"/>
                  </a:lnTo>
                  <a:lnTo>
                    <a:pt x="471" y="253"/>
                  </a:lnTo>
                  <a:lnTo>
                    <a:pt x="466" y="253"/>
                  </a:lnTo>
                  <a:lnTo>
                    <a:pt x="464" y="253"/>
                  </a:lnTo>
                  <a:lnTo>
                    <a:pt x="457" y="265"/>
                  </a:lnTo>
                  <a:lnTo>
                    <a:pt x="455" y="263"/>
                  </a:lnTo>
                  <a:lnTo>
                    <a:pt x="452" y="263"/>
                  </a:lnTo>
                  <a:lnTo>
                    <a:pt x="452" y="265"/>
                  </a:lnTo>
                  <a:lnTo>
                    <a:pt x="438" y="265"/>
                  </a:lnTo>
                  <a:lnTo>
                    <a:pt x="421" y="265"/>
                  </a:lnTo>
                  <a:lnTo>
                    <a:pt x="421" y="275"/>
                  </a:lnTo>
                  <a:lnTo>
                    <a:pt x="417" y="275"/>
                  </a:lnTo>
                  <a:lnTo>
                    <a:pt x="421" y="282"/>
                  </a:lnTo>
                  <a:lnTo>
                    <a:pt x="426" y="284"/>
                  </a:lnTo>
                  <a:lnTo>
                    <a:pt x="429" y="289"/>
                  </a:lnTo>
                  <a:lnTo>
                    <a:pt x="431" y="289"/>
                  </a:lnTo>
                  <a:lnTo>
                    <a:pt x="431" y="296"/>
                  </a:lnTo>
                  <a:lnTo>
                    <a:pt x="410" y="296"/>
                  </a:lnTo>
                  <a:lnTo>
                    <a:pt x="403" y="308"/>
                  </a:lnTo>
                  <a:lnTo>
                    <a:pt x="405" y="313"/>
                  </a:lnTo>
                  <a:lnTo>
                    <a:pt x="403" y="315"/>
                  </a:lnTo>
                  <a:lnTo>
                    <a:pt x="403" y="320"/>
                  </a:lnTo>
                  <a:lnTo>
                    <a:pt x="384" y="303"/>
                  </a:lnTo>
                  <a:lnTo>
                    <a:pt x="377" y="298"/>
                  </a:lnTo>
                  <a:lnTo>
                    <a:pt x="362" y="294"/>
                  </a:lnTo>
                  <a:lnTo>
                    <a:pt x="355" y="294"/>
                  </a:lnTo>
                  <a:lnTo>
                    <a:pt x="341" y="301"/>
                  </a:lnTo>
                  <a:lnTo>
                    <a:pt x="334" y="303"/>
                  </a:lnTo>
                  <a:lnTo>
                    <a:pt x="322" y="298"/>
                  </a:lnTo>
                  <a:lnTo>
                    <a:pt x="308" y="294"/>
                  </a:lnTo>
                  <a:lnTo>
                    <a:pt x="294" y="287"/>
                  </a:lnTo>
                  <a:lnTo>
                    <a:pt x="282" y="284"/>
                  </a:lnTo>
                  <a:lnTo>
                    <a:pt x="263" y="277"/>
                  </a:lnTo>
                  <a:lnTo>
                    <a:pt x="251" y="268"/>
                  </a:lnTo>
                  <a:lnTo>
                    <a:pt x="246" y="265"/>
                  </a:lnTo>
                  <a:lnTo>
                    <a:pt x="237" y="263"/>
                  </a:lnTo>
                  <a:lnTo>
                    <a:pt x="220" y="258"/>
                  </a:lnTo>
                  <a:lnTo>
                    <a:pt x="213" y="251"/>
                  </a:lnTo>
                  <a:lnTo>
                    <a:pt x="197" y="239"/>
                  </a:lnTo>
                  <a:lnTo>
                    <a:pt x="187" y="230"/>
                  </a:lnTo>
                  <a:lnTo>
                    <a:pt x="185" y="223"/>
                  </a:lnTo>
                  <a:lnTo>
                    <a:pt x="190" y="220"/>
                  </a:lnTo>
                  <a:lnTo>
                    <a:pt x="187" y="215"/>
                  </a:lnTo>
                  <a:lnTo>
                    <a:pt x="192" y="211"/>
                  </a:lnTo>
                  <a:lnTo>
                    <a:pt x="192" y="204"/>
                  </a:lnTo>
                  <a:lnTo>
                    <a:pt x="187" y="197"/>
                  </a:lnTo>
                  <a:lnTo>
                    <a:pt x="185" y="189"/>
                  </a:lnTo>
                  <a:lnTo>
                    <a:pt x="178" y="180"/>
                  </a:lnTo>
                  <a:lnTo>
                    <a:pt x="166" y="163"/>
                  </a:lnTo>
                  <a:lnTo>
                    <a:pt x="149" y="149"/>
                  </a:lnTo>
                  <a:lnTo>
                    <a:pt x="140" y="140"/>
                  </a:lnTo>
                  <a:lnTo>
                    <a:pt x="128" y="133"/>
                  </a:lnTo>
                  <a:lnTo>
                    <a:pt x="123" y="128"/>
                  </a:lnTo>
                  <a:lnTo>
                    <a:pt x="126" y="116"/>
                  </a:lnTo>
                  <a:lnTo>
                    <a:pt x="119" y="111"/>
                  </a:lnTo>
                  <a:lnTo>
                    <a:pt x="109" y="104"/>
                  </a:lnTo>
                  <a:lnTo>
                    <a:pt x="105" y="90"/>
                  </a:lnTo>
                  <a:lnTo>
                    <a:pt x="95" y="90"/>
                  </a:lnTo>
                  <a:lnTo>
                    <a:pt x="86" y="81"/>
                  </a:lnTo>
                  <a:lnTo>
                    <a:pt x="79" y="71"/>
                  </a:lnTo>
                  <a:lnTo>
                    <a:pt x="79" y="64"/>
                  </a:lnTo>
                  <a:lnTo>
                    <a:pt x="69" y="50"/>
                  </a:lnTo>
                  <a:lnTo>
                    <a:pt x="64" y="36"/>
                  </a:lnTo>
                  <a:lnTo>
                    <a:pt x="64" y="31"/>
                  </a:lnTo>
                  <a:lnTo>
                    <a:pt x="52" y="21"/>
                  </a:lnTo>
                  <a:lnTo>
                    <a:pt x="48" y="24"/>
                  </a:lnTo>
                  <a:lnTo>
                    <a:pt x="38" y="17"/>
                  </a:lnTo>
                  <a:lnTo>
                    <a:pt x="34" y="26"/>
                  </a:lnTo>
                  <a:lnTo>
                    <a:pt x="38" y="33"/>
                  </a:lnTo>
                  <a:lnTo>
                    <a:pt x="38" y="47"/>
                  </a:lnTo>
                  <a:lnTo>
                    <a:pt x="45" y="57"/>
                  </a:lnTo>
                  <a:lnTo>
                    <a:pt x="57" y="69"/>
                  </a:lnTo>
                  <a:lnTo>
                    <a:pt x="60" y="73"/>
                  </a:lnTo>
                  <a:lnTo>
                    <a:pt x="62" y="73"/>
                  </a:lnTo>
                  <a:lnTo>
                    <a:pt x="64" y="81"/>
                  </a:lnTo>
                  <a:lnTo>
                    <a:pt x="67" y="81"/>
                  </a:lnTo>
                  <a:lnTo>
                    <a:pt x="69" y="92"/>
                  </a:lnTo>
                  <a:lnTo>
                    <a:pt x="76" y="97"/>
                  </a:lnTo>
                  <a:lnTo>
                    <a:pt x="79" y="104"/>
                  </a:lnTo>
                  <a:lnTo>
                    <a:pt x="88" y="111"/>
                  </a:lnTo>
                  <a:lnTo>
                    <a:pt x="95" y="128"/>
                  </a:lnTo>
                  <a:lnTo>
                    <a:pt x="100" y="137"/>
                  </a:lnTo>
                  <a:lnTo>
                    <a:pt x="105" y="144"/>
                  </a:lnTo>
                  <a:lnTo>
                    <a:pt x="105" y="154"/>
                  </a:lnTo>
                  <a:lnTo>
                    <a:pt x="112" y="154"/>
                  </a:lnTo>
                  <a:lnTo>
                    <a:pt x="119" y="163"/>
                  </a:lnTo>
                  <a:lnTo>
                    <a:pt x="123" y="171"/>
                  </a:lnTo>
                  <a:lnTo>
                    <a:pt x="123" y="173"/>
                  </a:lnTo>
                  <a:lnTo>
                    <a:pt x="116" y="180"/>
                  </a:lnTo>
                  <a:lnTo>
                    <a:pt x="114" y="180"/>
                  </a:lnTo>
                  <a:lnTo>
                    <a:pt x="112" y="168"/>
                  </a:lnTo>
                  <a:lnTo>
                    <a:pt x="100" y="159"/>
                  </a:lnTo>
                  <a:lnTo>
                    <a:pt x="88" y="152"/>
                  </a:lnTo>
                  <a:lnTo>
                    <a:pt x="81" y="147"/>
                  </a:lnTo>
                  <a:lnTo>
                    <a:pt x="81" y="133"/>
                  </a:lnTo>
                  <a:lnTo>
                    <a:pt x="79" y="123"/>
                  </a:lnTo>
                  <a:lnTo>
                    <a:pt x="69" y="118"/>
                  </a:lnTo>
                  <a:lnTo>
                    <a:pt x="60" y="109"/>
                  </a:lnTo>
                  <a:lnTo>
                    <a:pt x="57" y="114"/>
                  </a:lnTo>
                  <a:lnTo>
                    <a:pt x="52" y="109"/>
                  </a:lnTo>
                  <a:lnTo>
                    <a:pt x="43" y="104"/>
                  </a:lnTo>
                  <a:lnTo>
                    <a:pt x="34" y="92"/>
                  </a:lnTo>
                  <a:lnTo>
                    <a:pt x="34" y="92"/>
                  </a:lnTo>
                  <a:lnTo>
                    <a:pt x="41" y="92"/>
                  </a:lnTo>
                  <a:lnTo>
                    <a:pt x="48" y="85"/>
                  </a:lnTo>
                  <a:lnTo>
                    <a:pt x="48" y="78"/>
                  </a:lnTo>
                  <a:lnTo>
                    <a:pt x="34" y="64"/>
                  </a:lnTo>
                  <a:lnTo>
                    <a:pt x="26" y="59"/>
                  </a:lnTo>
                  <a:lnTo>
                    <a:pt x="19" y="47"/>
                  </a:lnTo>
                  <a:lnTo>
                    <a:pt x="15" y="36"/>
                  </a:lnTo>
                  <a:lnTo>
                    <a:pt x="5" y="21"/>
                  </a:lnTo>
                  <a:lnTo>
                    <a:pt x="0" y="5"/>
                  </a:lnTo>
                  <a:lnTo>
                    <a:pt x="17" y="2"/>
                  </a:lnTo>
                  <a:lnTo>
                    <a:pt x="38" y="0"/>
                  </a:lnTo>
                  <a:lnTo>
                    <a:pt x="36" y="5"/>
                  </a:lnTo>
                  <a:lnTo>
                    <a:pt x="62" y="12"/>
                  </a:lnTo>
                  <a:lnTo>
                    <a:pt x="62" y="12"/>
                  </a:lnTo>
                  <a:lnTo>
                    <a:pt x="62"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3" name="Freeform 203"/>
            <p:cNvSpPr>
              <a:spLocks/>
            </p:cNvSpPr>
            <p:nvPr/>
          </p:nvSpPr>
          <p:spPr bwMode="auto">
            <a:xfrm>
              <a:off x="4963925" y="2639376"/>
              <a:ext cx="68174" cy="52835"/>
            </a:xfrm>
            <a:custGeom>
              <a:avLst/>
              <a:gdLst>
                <a:gd name="T0" fmla="*/ 37 w 40"/>
                <a:gd name="T1" fmla="*/ 7 h 31"/>
                <a:gd name="T2" fmla="*/ 37 w 40"/>
                <a:gd name="T3" fmla="*/ 7 h 31"/>
                <a:gd name="T4" fmla="*/ 40 w 40"/>
                <a:gd name="T5" fmla="*/ 21 h 31"/>
                <a:gd name="T6" fmla="*/ 35 w 40"/>
                <a:gd name="T7" fmla="*/ 21 h 31"/>
                <a:gd name="T8" fmla="*/ 33 w 40"/>
                <a:gd name="T9" fmla="*/ 24 h 31"/>
                <a:gd name="T10" fmla="*/ 26 w 40"/>
                <a:gd name="T11" fmla="*/ 24 h 31"/>
                <a:gd name="T12" fmla="*/ 18 w 40"/>
                <a:gd name="T13" fmla="*/ 28 h 31"/>
                <a:gd name="T14" fmla="*/ 9 w 40"/>
                <a:gd name="T15" fmla="*/ 31 h 31"/>
                <a:gd name="T16" fmla="*/ 2 w 40"/>
                <a:gd name="T17" fmla="*/ 26 h 31"/>
                <a:gd name="T18" fmla="*/ 0 w 40"/>
                <a:gd name="T19" fmla="*/ 17 h 31"/>
                <a:gd name="T20" fmla="*/ 2 w 40"/>
                <a:gd name="T21" fmla="*/ 9 h 31"/>
                <a:gd name="T22" fmla="*/ 2 w 40"/>
                <a:gd name="T23" fmla="*/ 9 h 31"/>
                <a:gd name="T24" fmla="*/ 4 w 40"/>
                <a:gd name="T25" fmla="*/ 5 h 31"/>
                <a:gd name="T26" fmla="*/ 14 w 40"/>
                <a:gd name="T27" fmla="*/ 2 h 31"/>
                <a:gd name="T28" fmla="*/ 16 w 40"/>
                <a:gd name="T29" fmla="*/ 0 h 31"/>
                <a:gd name="T30" fmla="*/ 23 w 40"/>
                <a:gd name="T31" fmla="*/ 0 h 31"/>
                <a:gd name="T32" fmla="*/ 30 w 40"/>
                <a:gd name="T33" fmla="*/ 0 h 31"/>
                <a:gd name="T34" fmla="*/ 37 w 40"/>
                <a:gd name="T3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1">
                  <a:moveTo>
                    <a:pt x="37" y="7"/>
                  </a:moveTo>
                  <a:lnTo>
                    <a:pt x="37" y="7"/>
                  </a:lnTo>
                  <a:lnTo>
                    <a:pt x="40" y="21"/>
                  </a:lnTo>
                  <a:lnTo>
                    <a:pt x="35" y="21"/>
                  </a:lnTo>
                  <a:lnTo>
                    <a:pt x="33" y="24"/>
                  </a:lnTo>
                  <a:lnTo>
                    <a:pt x="26" y="24"/>
                  </a:lnTo>
                  <a:lnTo>
                    <a:pt x="18" y="28"/>
                  </a:lnTo>
                  <a:lnTo>
                    <a:pt x="9" y="31"/>
                  </a:lnTo>
                  <a:lnTo>
                    <a:pt x="2" y="26"/>
                  </a:lnTo>
                  <a:lnTo>
                    <a:pt x="0" y="17"/>
                  </a:lnTo>
                  <a:lnTo>
                    <a:pt x="2" y="9"/>
                  </a:lnTo>
                  <a:lnTo>
                    <a:pt x="2" y="9"/>
                  </a:lnTo>
                  <a:lnTo>
                    <a:pt x="4" y="5"/>
                  </a:lnTo>
                  <a:lnTo>
                    <a:pt x="14" y="2"/>
                  </a:lnTo>
                  <a:lnTo>
                    <a:pt x="16" y="0"/>
                  </a:lnTo>
                  <a:lnTo>
                    <a:pt x="23" y="0"/>
                  </a:lnTo>
                  <a:lnTo>
                    <a:pt x="30" y="0"/>
                  </a:lnTo>
                  <a:lnTo>
                    <a:pt x="37"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208"/>
            <p:cNvSpPr>
              <a:spLocks/>
            </p:cNvSpPr>
            <p:nvPr/>
          </p:nvSpPr>
          <p:spPr bwMode="auto">
            <a:xfrm>
              <a:off x="6942672" y="3108072"/>
              <a:ext cx="245426" cy="535166"/>
            </a:xfrm>
            <a:custGeom>
              <a:avLst/>
              <a:gdLst>
                <a:gd name="T0" fmla="*/ 104 w 144"/>
                <a:gd name="T1" fmla="*/ 16 h 314"/>
                <a:gd name="T2" fmla="*/ 104 w 144"/>
                <a:gd name="T3" fmla="*/ 45 h 314"/>
                <a:gd name="T4" fmla="*/ 87 w 144"/>
                <a:gd name="T5" fmla="*/ 80 h 314"/>
                <a:gd name="T6" fmla="*/ 109 w 144"/>
                <a:gd name="T7" fmla="*/ 94 h 314"/>
                <a:gd name="T8" fmla="*/ 113 w 144"/>
                <a:gd name="T9" fmla="*/ 111 h 314"/>
                <a:gd name="T10" fmla="*/ 132 w 144"/>
                <a:gd name="T11" fmla="*/ 120 h 314"/>
                <a:gd name="T12" fmla="*/ 144 w 144"/>
                <a:gd name="T13" fmla="*/ 123 h 314"/>
                <a:gd name="T14" fmla="*/ 128 w 144"/>
                <a:gd name="T15" fmla="*/ 142 h 314"/>
                <a:gd name="T16" fmla="*/ 109 w 144"/>
                <a:gd name="T17" fmla="*/ 151 h 314"/>
                <a:gd name="T18" fmla="*/ 90 w 144"/>
                <a:gd name="T19" fmla="*/ 170 h 314"/>
                <a:gd name="T20" fmla="*/ 92 w 144"/>
                <a:gd name="T21" fmla="*/ 189 h 314"/>
                <a:gd name="T22" fmla="*/ 109 w 144"/>
                <a:gd name="T23" fmla="*/ 213 h 314"/>
                <a:gd name="T24" fmla="*/ 97 w 144"/>
                <a:gd name="T25" fmla="*/ 229 h 314"/>
                <a:gd name="T26" fmla="*/ 111 w 144"/>
                <a:gd name="T27" fmla="*/ 250 h 314"/>
                <a:gd name="T28" fmla="*/ 113 w 144"/>
                <a:gd name="T29" fmla="*/ 267 h 314"/>
                <a:gd name="T30" fmla="*/ 111 w 144"/>
                <a:gd name="T31" fmla="*/ 298 h 314"/>
                <a:gd name="T32" fmla="*/ 99 w 144"/>
                <a:gd name="T33" fmla="*/ 303 h 314"/>
                <a:gd name="T34" fmla="*/ 99 w 144"/>
                <a:gd name="T35" fmla="*/ 281 h 314"/>
                <a:gd name="T36" fmla="*/ 95 w 144"/>
                <a:gd name="T37" fmla="*/ 255 h 314"/>
                <a:gd name="T38" fmla="*/ 87 w 144"/>
                <a:gd name="T39" fmla="*/ 213 h 314"/>
                <a:gd name="T40" fmla="*/ 69 w 144"/>
                <a:gd name="T41" fmla="*/ 208 h 314"/>
                <a:gd name="T42" fmla="*/ 43 w 144"/>
                <a:gd name="T43" fmla="*/ 220 h 314"/>
                <a:gd name="T44" fmla="*/ 38 w 144"/>
                <a:gd name="T45" fmla="*/ 194 h 314"/>
                <a:gd name="T46" fmla="*/ 21 w 144"/>
                <a:gd name="T47" fmla="*/ 158 h 314"/>
                <a:gd name="T48" fmla="*/ 12 w 144"/>
                <a:gd name="T49" fmla="*/ 151 h 314"/>
                <a:gd name="T50" fmla="*/ 0 w 144"/>
                <a:gd name="T51" fmla="*/ 123 h 314"/>
                <a:gd name="T52" fmla="*/ 7 w 144"/>
                <a:gd name="T53" fmla="*/ 113 h 314"/>
                <a:gd name="T54" fmla="*/ 12 w 144"/>
                <a:gd name="T55" fmla="*/ 101 h 314"/>
                <a:gd name="T56" fmla="*/ 16 w 144"/>
                <a:gd name="T57" fmla="*/ 78 h 314"/>
                <a:gd name="T58" fmla="*/ 38 w 144"/>
                <a:gd name="T59" fmla="*/ 66 h 314"/>
                <a:gd name="T60" fmla="*/ 47 w 144"/>
                <a:gd name="T61" fmla="*/ 42 h 314"/>
                <a:gd name="T62" fmla="*/ 66 w 144"/>
                <a:gd name="T63" fmla="*/ 19 h 314"/>
                <a:gd name="T64" fmla="*/ 78 w 144"/>
                <a:gd name="T65" fmla="*/ 11 h 314"/>
                <a:gd name="T66" fmla="*/ 83 w 144"/>
                <a:gd name="T67" fmla="*/ 2 h 314"/>
                <a:gd name="T68" fmla="*/ 97 w 144"/>
                <a:gd name="T69"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314">
                  <a:moveTo>
                    <a:pt x="104" y="16"/>
                  </a:moveTo>
                  <a:lnTo>
                    <a:pt x="104" y="16"/>
                  </a:lnTo>
                  <a:lnTo>
                    <a:pt x="104" y="30"/>
                  </a:lnTo>
                  <a:lnTo>
                    <a:pt x="104" y="45"/>
                  </a:lnTo>
                  <a:lnTo>
                    <a:pt x="90" y="59"/>
                  </a:lnTo>
                  <a:lnTo>
                    <a:pt x="87" y="80"/>
                  </a:lnTo>
                  <a:lnTo>
                    <a:pt x="104" y="78"/>
                  </a:lnTo>
                  <a:lnTo>
                    <a:pt x="109" y="94"/>
                  </a:lnTo>
                  <a:lnTo>
                    <a:pt x="118" y="97"/>
                  </a:lnTo>
                  <a:lnTo>
                    <a:pt x="113" y="111"/>
                  </a:lnTo>
                  <a:lnTo>
                    <a:pt x="125" y="118"/>
                  </a:lnTo>
                  <a:lnTo>
                    <a:pt x="132" y="120"/>
                  </a:lnTo>
                  <a:lnTo>
                    <a:pt x="144" y="116"/>
                  </a:lnTo>
                  <a:lnTo>
                    <a:pt x="144" y="123"/>
                  </a:lnTo>
                  <a:lnTo>
                    <a:pt x="130" y="134"/>
                  </a:lnTo>
                  <a:lnTo>
                    <a:pt x="128" y="142"/>
                  </a:lnTo>
                  <a:lnTo>
                    <a:pt x="118" y="144"/>
                  </a:lnTo>
                  <a:lnTo>
                    <a:pt x="109" y="151"/>
                  </a:lnTo>
                  <a:lnTo>
                    <a:pt x="97" y="153"/>
                  </a:lnTo>
                  <a:lnTo>
                    <a:pt x="90" y="170"/>
                  </a:lnTo>
                  <a:lnTo>
                    <a:pt x="83" y="175"/>
                  </a:lnTo>
                  <a:lnTo>
                    <a:pt x="92" y="189"/>
                  </a:lnTo>
                  <a:lnTo>
                    <a:pt x="102" y="201"/>
                  </a:lnTo>
                  <a:lnTo>
                    <a:pt x="109" y="213"/>
                  </a:lnTo>
                  <a:lnTo>
                    <a:pt x="102" y="227"/>
                  </a:lnTo>
                  <a:lnTo>
                    <a:pt x="97" y="229"/>
                  </a:lnTo>
                  <a:lnTo>
                    <a:pt x="99" y="239"/>
                  </a:lnTo>
                  <a:lnTo>
                    <a:pt x="111" y="250"/>
                  </a:lnTo>
                  <a:lnTo>
                    <a:pt x="113" y="260"/>
                  </a:lnTo>
                  <a:lnTo>
                    <a:pt x="113" y="267"/>
                  </a:lnTo>
                  <a:lnTo>
                    <a:pt x="118" y="284"/>
                  </a:lnTo>
                  <a:lnTo>
                    <a:pt x="111" y="298"/>
                  </a:lnTo>
                  <a:lnTo>
                    <a:pt x="102" y="314"/>
                  </a:lnTo>
                  <a:lnTo>
                    <a:pt x="99" y="303"/>
                  </a:lnTo>
                  <a:lnTo>
                    <a:pt x="106" y="291"/>
                  </a:lnTo>
                  <a:lnTo>
                    <a:pt x="99" y="281"/>
                  </a:lnTo>
                  <a:lnTo>
                    <a:pt x="102" y="262"/>
                  </a:lnTo>
                  <a:lnTo>
                    <a:pt x="95" y="255"/>
                  </a:lnTo>
                  <a:lnTo>
                    <a:pt x="90" y="234"/>
                  </a:lnTo>
                  <a:lnTo>
                    <a:pt x="87" y="213"/>
                  </a:lnTo>
                  <a:lnTo>
                    <a:pt x="80" y="201"/>
                  </a:lnTo>
                  <a:lnTo>
                    <a:pt x="69" y="208"/>
                  </a:lnTo>
                  <a:lnTo>
                    <a:pt x="50" y="220"/>
                  </a:lnTo>
                  <a:lnTo>
                    <a:pt x="43" y="220"/>
                  </a:lnTo>
                  <a:lnTo>
                    <a:pt x="33" y="215"/>
                  </a:lnTo>
                  <a:lnTo>
                    <a:pt x="38" y="194"/>
                  </a:lnTo>
                  <a:lnTo>
                    <a:pt x="33" y="177"/>
                  </a:lnTo>
                  <a:lnTo>
                    <a:pt x="21" y="158"/>
                  </a:lnTo>
                  <a:lnTo>
                    <a:pt x="24" y="153"/>
                  </a:lnTo>
                  <a:lnTo>
                    <a:pt x="12" y="151"/>
                  </a:lnTo>
                  <a:lnTo>
                    <a:pt x="2" y="137"/>
                  </a:lnTo>
                  <a:lnTo>
                    <a:pt x="0" y="123"/>
                  </a:lnTo>
                  <a:lnTo>
                    <a:pt x="7" y="125"/>
                  </a:lnTo>
                  <a:lnTo>
                    <a:pt x="7" y="113"/>
                  </a:lnTo>
                  <a:lnTo>
                    <a:pt x="14" y="108"/>
                  </a:lnTo>
                  <a:lnTo>
                    <a:pt x="12" y="101"/>
                  </a:lnTo>
                  <a:lnTo>
                    <a:pt x="16" y="94"/>
                  </a:lnTo>
                  <a:lnTo>
                    <a:pt x="16" y="78"/>
                  </a:lnTo>
                  <a:lnTo>
                    <a:pt x="31" y="80"/>
                  </a:lnTo>
                  <a:lnTo>
                    <a:pt x="38" y="66"/>
                  </a:lnTo>
                  <a:lnTo>
                    <a:pt x="38" y="59"/>
                  </a:lnTo>
                  <a:lnTo>
                    <a:pt x="47" y="42"/>
                  </a:lnTo>
                  <a:lnTo>
                    <a:pt x="47" y="33"/>
                  </a:lnTo>
                  <a:lnTo>
                    <a:pt x="66" y="19"/>
                  </a:lnTo>
                  <a:lnTo>
                    <a:pt x="80" y="23"/>
                  </a:lnTo>
                  <a:lnTo>
                    <a:pt x="78" y="11"/>
                  </a:lnTo>
                  <a:lnTo>
                    <a:pt x="83" y="9"/>
                  </a:lnTo>
                  <a:lnTo>
                    <a:pt x="83" y="2"/>
                  </a:lnTo>
                  <a:lnTo>
                    <a:pt x="92" y="0"/>
                  </a:lnTo>
                  <a:lnTo>
                    <a:pt x="97" y="11"/>
                  </a:lnTo>
                  <a:lnTo>
                    <a:pt x="104"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16"/>
            <p:cNvSpPr>
              <a:spLocks/>
            </p:cNvSpPr>
            <p:nvPr/>
          </p:nvSpPr>
          <p:spPr bwMode="auto">
            <a:xfrm>
              <a:off x="3922568" y="3140454"/>
              <a:ext cx="339166" cy="374957"/>
            </a:xfrm>
            <a:custGeom>
              <a:avLst/>
              <a:gdLst>
                <a:gd name="T0" fmla="*/ 138 w 199"/>
                <a:gd name="T1" fmla="*/ 0 h 220"/>
                <a:gd name="T2" fmla="*/ 138 w 199"/>
                <a:gd name="T3" fmla="*/ 0 h 220"/>
                <a:gd name="T4" fmla="*/ 199 w 199"/>
                <a:gd name="T5" fmla="*/ 42 h 220"/>
                <a:gd name="T6" fmla="*/ 173 w 199"/>
                <a:gd name="T7" fmla="*/ 42 h 220"/>
                <a:gd name="T8" fmla="*/ 180 w 199"/>
                <a:gd name="T9" fmla="*/ 118 h 220"/>
                <a:gd name="T10" fmla="*/ 190 w 199"/>
                <a:gd name="T11" fmla="*/ 191 h 220"/>
                <a:gd name="T12" fmla="*/ 192 w 199"/>
                <a:gd name="T13" fmla="*/ 194 h 220"/>
                <a:gd name="T14" fmla="*/ 190 w 199"/>
                <a:gd name="T15" fmla="*/ 205 h 220"/>
                <a:gd name="T16" fmla="*/ 123 w 199"/>
                <a:gd name="T17" fmla="*/ 205 h 220"/>
                <a:gd name="T18" fmla="*/ 121 w 199"/>
                <a:gd name="T19" fmla="*/ 208 h 220"/>
                <a:gd name="T20" fmla="*/ 114 w 199"/>
                <a:gd name="T21" fmla="*/ 208 h 220"/>
                <a:gd name="T22" fmla="*/ 104 w 199"/>
                <a:gd name="T23" fmla="*/ 210 h 220"/>
                <a:gd name="T24" fmla="*/ 95 w 199"/>
                <a:gd name="T25" fmla="*/ 205 h 220"/>
                <a:gd name="T26" fmla="*/ 88 w 199"/>
                <a:gd name="T27" fmla="*/ 208 h 220"/>
                <a:gd name="T28" fmla="*/ 85 w 199"/>
                <a:gd name="T29" fmla="*/ 217 h 220"/>
                <a:gd name="T30" fmla="*/ 81 w 199"/>
                <a:gd name="T31" fmla="*/ 220 h 220"/>
                <a:gd name="T32" fmla="*/ 69 w 199"/>
                <a:gd name="T33" fmla="*/ 208 h 220"/>
                <a:gd name="T34" fmla="*/ 59 w 199"/>
                <a:gd name="T35" fmla="*/ 196 h 220"/>
                <a:gd name="T36" fmla="*/ 50 w 199"/>
                <a:gd name="T37" fmla="*/ 191 h 220"/>
                <a:gd name="T38" fmla="*/ 43 w 199"/>
                <a:gd name="T39" fmla="*/ 187 h 220"/>
                <a:gd name="T40" fmla="*/ 31 w 199"/>
                <a:gd name="T41" fmla="*/ 187 h 220"/>
                <a:gd name="T42" fmla="*/ 24 w 199"/>
                <a:gd name="T43" fmla="*/ 191 h 220"/>
                <a:gd name="T44" fmla="*/ 17 w 199"/>
                <a:gd name="T45" fmla="*/ 189 h 220"/>
                <a:gd name="T46" fmla="*/ 12 w 199"/>
                <a:gd name="T47" fmla="*/ 194 h 220"/>
                <a:gd name="T48" fmla="*/ 10 w 199"/>
                <a:gd name="T49" fmla="*/ 187 h 220"/>
                <a:gd name="T50" fmla="*/ 15 w 199"/>
                <a:gd name="T51" fmla="*/ 177 h 220"/>
                <a:gd name="T52" fmla="*/ 17 w 199"/>
                <a:gd name="T53" fmla="*/ 160 h 220"/>
                <a:gd name="T54" fmla="*/ 15 w 199"/>
                <a:gd name="T55" fmla="*/ 144 h 220"/>
                <a:gd name="T56" fmla="*/ 12 w 199"/>
                <a:gd name="T57" fmla="*/ 137 h 220"/>
                <a:gd name="T58" fmla="*/ 15 w 199"/>
                <a:gd name="T59" fmla="*/ 127 h 220"/>
                <a:gd name="T60" fmla="*/ 10 w 199"/>
                <a:gd name="T61" fmla="*/ 120 h 220"/>
                <a:gd name="T62" fmla="*/ 0 w 199"/>
                <a:gd name="T63" fmla="*/ 113 h 220"/>
                <a:gd name="T64" fmla="*/ 5 w 199"/>
                <a:gd name="T65" fmla="*/ 106 h 220"/>
                <a:gd name="T66" fmla="*/ 69 w 199"/>
                <a:gd name="T67" fmla="*/ 106 h 220"/>
                <a:gd name="T68" fmla="*/ 64 w 199"/>
                <a:gd name="T69" fmla="*/ 80 h 220"/>
                <a:gd name="T70" fmla="*/ 69 w 199"/>
                <a:gd name="T71" fmla="*/ 73 h 220"/>
                <a:gd name="T72" fmla="*/ 83 w 199"/>
                <a:gd name="T73" fmla="*/ 71 h 220"/>
                <a:gd name="T74" fmla="*/ 83 w 199"/>
                <a:gd name="T75" fmla="*/ 26 h 220"/>
                <a:gd name="T76" fmla="*/ 138 w 199"/>
                <a:gd name="T77" fmla="*/ 26 h 220"/>
                <a:gd name="T78" fmla="*/ 138 w 199"/>
                <a:gd name="T79" fmla="*/ 0 h 220"/>
                <a:gd name="T80" fmla="*/ 138 w 199"/>
                <a:gd name="T81" fmla="*/ 0 h 220"/>
                <a:gd name="T82" fmla="*/ 138 w 199"/>
                <a:gd name="T8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220">
                  <a:moveTo>
                    <a:pt x="138" y="0"/>
                  </a:moveTo>
                  <a:lnTo>
                    <a:pt x="138" y="0"/>
                  </a:lnTo>
                  <a:lnTo>
                    <a:pt x="199" y="42"/>
                  </a:lnTo>
                  <a:lnTo>
                    <a:pt x="173" y="42"/>
                  </a:lnTo>
                  <a:lnTo>
                    <a:pt x="180" y="118"/>
                  </a:lnTo>
                  <a:lnTo>
                    <a:pt x="190" y="191"/>
                  </a:lnTo>
                  <a:lnTo>
                    <a:pt x="192" y="194"/>
                  </a:lnTo>
                  <a:lnTo>
                    <a:pt x="190" y="205"/>
                  </a:lnTo>
                  <a:lnTo>
                    <a:pt x="123" y="205"/>
                  </a:lnTo>
                  <a:lnTo>
                    <a:pt x="121" y="208"/>
                  </a:lnTo>
                  <a:lnTo>
                    <a:pt x="114" y="208"/>
                  </a:lnTo>
                  <a:lnTo>
                    <a:pt x="104" y="210"/>
                  </a:lnTo>
                  <a:lnTo>
                    <a:pt x="95" y="205"/>
                  </a:lnTo>
                  <a:lnTo>
                    <a:pt x="88" y="208"/>
                  </a:lnTo>
                  <a:lnTo>
                    <a:pt x="85" y="217"/>
                  </a:lnTo>
                  <a:lnTo>
                    <a:pt x="81" y="220"/>
                  </a:lnTo>
                  <a:lnTo>
                    <a:pt x="69" y="208"/>
                  </a:lnTo>
                  <a:lnTo>
                    <a:pt x="59" y="196"/>
                  </a:lnTo>
                  <a:lnTo>
                    <a:pt x="50" y="191"/>
                  </a:lnTo>
                  <a:lnTo>
                    <a:pt x="43" y="187"/>
                  </a:lnTo>
                  <a:lnTo>
                    <a:pt x="31" y="187"/>
                  </a:lnTo>
                  <a:lnTo>
                    <a:pt x="24" y="191"/>
                  </a:lnTo>
                  <a:lnTo>
                    <a:pt x="17" y="189"/>
                  </a:lnTo>
                  <a:lnTo>
                    <a:pt x="12" y="194"/>
                  </a:lnTo>
                  <a:lnTo>
                    <a:pt x="10" y="187"/>
                  </a:lnTo>
                  <a:lnTo>
                    <a:pt x="15" y="177"/>
                  </a:lnTo>
                  <a:lnTo>
                    <a:pt x="17" y="160"/>
                  </a:lnTo>
                  <a:lnTo>
                    <a:pt x="15" y="144"/>
                  </a:lnTo>
                  <a:lnTo>
                    <a:pt x="12" y="137"/>
                  </a:lnTo>
                  <a:lnTo>
                    <a:pt x="15" y="127"/>
                  </a:lnTo>
                  <a:lnTo>
                    <a:pt x="10" y="120"/>
                  </a:lnTo>
                  <a:lnTo>
                    <a:pt x="0" y="113"/>
                  </a:lnTo>
                  <a:lnTo>
                    <a:pt x="5" y="106"/>
                  </a:lnTo>
                  <a:lnTo>
                    <a:pt x="69" y="106"/>
                  </a:lnTo>
                  <a:lnTo>
                    <a:pt x="64" y="80"/>
                  </a:lnTo>
                  <a:lnTo>
                    <a:pt x="69" y="73"/>
                  </a:lnTo>
                  <a:lnTo>
                    <a:pt x="83" y="71"/>
                  </a:lnTo>
                  <a:lnTo>
                    <a:pt x="83" y="26"/>
                  </a:lnTo>
                  <a:lnTo>
                    <a:pt x="138" y="26"/>
                  </a:lnTo>
                  <a:lnTo>
                    <a:pt x="138" y="0"/>
                  </a:lnTo>
                  <a:lnTo>
                    <a:pt x="138" y="0"/>
                  </a:lnTo>
                  <a:lnTo>
                    <a:pt x="138"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19"/>
            <p:cNvSpPr>
              <a:spLocks noEditPoints="1"/>
            </p:cNvSpPr>
            <p:nvPr/>
          </p:nvSpPr>
          <p:spPr bwMode="auto">
            <a:xfrm>
              <a:off x="7160829" y="3728454"/>
              <a:ext cx="528348" cy="168731"/>
            </a:xfrm>
            <a:custGeom>
              <a:avLst/>
              <a:gdLst>
                <a:gd name="T0" fmla="*/ 14 w 310"/>
                <a:gd name="T1" fmla="*/ 12 h 99"/>
                <a:gd name="T2" fmla="*/ 28 w 310"/>
                <a:gd name="T3" fmla="*/ 19 h 99"/>
                <a:gd name="T4" fmla="*/ 35 w 310"/>
                <a:gd name="T5" fmla="*/ 14 h 99"/>
                <a:gd name="T6" fmla="*/ 52 w 310"/>
                <a:gd name="T7" fmla="*/ 33 h 99"/>
                <a:gd name="T8" fmla="*/ 52 w 310"/>
                <a:gd name="T9" fmla="*/ 52 h 99"/>
                <a:gd name="T10" fmla="*/ 54 w 310"/>
                <a:gd name="T11" fmla="*/ 66 h 99"/>
                <a:gd name="T12" fmla="*/ 66 w 310"/>
                <a:gd name="T13" fmla="*/ 85 h 99"/>
                <a:gd name="T14" fmla="*/ 54 w 310"/>
                <a:gd name="T15" fmla="*/ 92 h 99"/>
                <a:gd name="T16" fmla="*/ 19 w 310"/>
                <a:gd name="T17" fmla="*/ 69 h 99"/>
                <a:gd name="T18" fmla="*/ 9 w 310"/>
                <a:gd name="T19" fmla="*/ 50 h 99"/>
                <a:gd name="T20" fmla="*/ 0 w 310"/>
                <a:gd name="T21" fmla="*/ 26 h 99"/>
                <a:gd name="T22" fmla="*/ 0 w 310"/>
                <a:gd name="T23" fmla="*/ 7 h 99"/>
                <a:gd name="T24" fmla="*/ 14 w 310"/>
                <a:gd name="T25" fmla="*/ 12 h 99"/>
                <a:gd name="T26" fmla="*/ 300 w 310"/>
                <a:gd name="T27" fmla="*/ 40 h 99"/>
                <a:gd name="T28" fmla="*/ 274 w 310"/>
                <a:gd name="T29" fmla="*/ 43 h 99"/>
                <a:gd name="T30" fmla="*/ 248 w 310"/>
                <a:gd name="T31" fmla="*/ 62 h 99"/>
                <a:gd name="T32" fmla="*/ 234 w 310"/>
                <a:gd name="T33" fmla="*/ 90 h 99"/>
                <a:gd name="T34" fmla="*/ 205 w 310"/>
                <a:gd name="T35" fmla="*/ 88 h 99"/>
                <a:gd name="T36" fmla="*/ 189 w 310"/>
                <a:gd name="T37" fmla="*/ 97 h 99"/>
                <a:gd name="T38" fmla="*/ 168 w 310"/>
                <a:gd name="T39" fmla="*/ 99 h 99"/>
                <a:gd name="T40" fmla="*/ 153 w 310"/>
                <a:gd name="T41" fmla="*/ 81 h 99"/>
                <a:gd name="T42" fmla="*/ 177 w 310"/>
                <a:gd name="T43" fmla="*/ 83 h 99"/>
                <a:gd name="T44" fmla="*/ 189 w 310"/>
                <a:gd name="T45" fmla="*/ 66 h 99"/>
                <a:gd name="T46" fmla="*/ 220 w 310"/>
                <a:gd name="T47" fmla="*/ 50 h 99"/>
                <a:gd name="T48" fmla="*/ 234 w 310"/>
                <a:gd name="T49" fmla="*/ 47 h 99"/>
                <a:gd name="T50" fmla="*/ 246 w 310"/>
                <a:gd name="T51" fmla="*/ 43 h 99"/>
                <a:gd name="T52" fmla="*/ 248 w 310"/>
                <a:gd name="T53" fmla="*/ 24 h 99"/>
                <a:gd name="T54" fmla="*/ 269 w 310"/>
                <a:gd name="T55" fmla="*/ 0 h 99"/>
                <a:gd name="T56" fmla="*/ 283 w 310"/>
                <a:gd name="T57" fmla="*/ 10 h 99"/>
                <a:gd name="T58" fmla="*/ 295 w 310"/>
                <a:gd name="T59" fmla="*/ 19 h 99"/>
                <a:gd name="T60" fmla="*/ 307 w 310"/>
                <a:gd name="T61" fmla="*/ 31 h 99"/>
                <a:gd name="T62" fmla="*/ 300 w 310"/>
                <a:gd name="T63" fmla="*/ 4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0" h="99">
                  <a:moveTo>
                    <a:pt x="14" y="12"/>
                  </a:moveTo>
                  <a:lnTo>
                    <a:pt x="14" y="12"/>
                  </a:lnTo>
                  <a:lnTo>
                    <a:pt x="16" y="21"/>
                  </a:lnTo>
                  <a:lnTo>
                    <a:pt x="28" y="19"/>
                  </a:lnTo>
                  <a:lnTo>
                    <a:pt x="30" y="12"/>
                  </a:lnTo>
                  <a:lnTo>
                    <a:pt x="35" y="14"/>
                  </a:lnTo>
                  <a:lnTo>
                    <a:pt x="45" y="24"/>
                  </a:lnTo>
                  <a:lnTo>
                    <a:pt x="52" y="33"/>
                  </a:lnTo>
                  <a:lnTo>
                    <a:pt x="54" y="45"/>
                  </a:lnTo>
                  <a:lnTo>
                    <a:pt x="52" y="52"/>
                  </a:lnTo>
                  <a:lnTo>
                    <a:pt x="52" y="57"/>
                  </a:lnTo>
                  <a:lnTo>
                    <a:pt x="54" y="66"/>
                  </a:lnTo>
                  <a:lnTo>
                    <a:pt x="59" y="71"/>
                  </a:lnTo>
                  <a:lnTo>
                    <a:pt x="66" y="85"/>
                  </a:lnTo>
                  <a:lnTo>
                    <a:pt x="66" y="92"/>
                  </a:lnTo>
                  <a:lnTo>
                    <a:pt x="54" y="92"/>
                  </a:lnTo>
                  <a:lnTo>
                    <a:pt x="40" y="81"/>
                  </a:lnTo>
                  <a:lnTo>
                    <a:pt x="19" y="69"/>
                  </a:lnTo>
                  <a:lnTo>
                    <a:pt x="19" y="59"/>
                  </a:lnTo>
                  <a:lnTo>
                    <a:pt x="9" y="50"/>
                  </a:lnTo>
                  <a:lnTo>
                    <a:pt x="7" y="36"/>
                  </a:lnTo>
                  <a:lnTo>
                    <a:pt x="0" y="26"/>
                  </a:lnTo>
                  <a:lnTo>
                    <a:pt x="2" y="14"/>
                  </a:lnTo>
                  <a:lnTo>
                    <a:pt x="0" y="7"/>
                  </a:lnTo>
                  <a:lnTo>
                    <a:pt x="2" y="5"/>
                  </a:lnTo>
                  <a:lnTo>
                    <a:pt x="14" y="12"/>
                  </a:lnTo>
                  <a:close/>
                  <a:moveTo>
                    <a:pt x="300" y="40"/>
                  </a:moveTo>
                  <a:lnTo>
                    <a:pt x="300" y="40"/>
                  </a:lnTo>
                  <a:lnTo>
                    <a:pt x="288" y="45"/>
                  </a:lnTo>
                  <a:lnTo>
                    <a:pt x="274" y="43"/>
                  </a:lnTo>
                  <a:lnTo>
                    <a:pt x="255" y="43"/>
                  </a:lnTo>
                  <a:lnTo>
                    <a:pt x="248" y="62"/>
                  </a:lnTo>
                  <a:lnTo>
                    <a:pt x="243" y="66"/>
                  </a:lnTo>
                  <a:lnTo>
                    <a:pt x="234" y="90"/>
                  </a:lnTo>
                  <a:lnTo>
                    <a:pt x="222" y="92"/>
                  </a:lnTo>
                  <a:lnTo>
                    <a:pt x="205" y="88"/>
                  </a:lnTo>
                  <a:lnTo>
                    <a:pt x="198" y="90"/>
                  </a:lnTo>
                  <a:lnTo>
                    <a:pt x="189" y="97"/>
                  </a:lnTo>
                  <a:lnTo>
                    <a:pt x="177" y="97"/>
                  </a:lnTo>
                  <a:lnTo>
                    <a:pt x="168" y="99"/>
                  </a:lnTo>
                  <a:lnTo>
                    <a:pt x="156" y="90"/>
                  </a:lnTo>
                  <a:lnTo>
                    <a:pt x="153" y="81"/>
                  </a:lnTo>
                  <a:lnTo>
                    <a:pt x="165" y="85"/>
                  </a:lnTo>
                  <a:lnTo>
                    <a:pt x="177" y="83"/>
                  </a:lnTo>
                  <a:lnTo>
                    <a:pt x="182" y="69"/>
                  </a:lnTo>
                  <a:lnTo>
                    <a:pt x="189" y="66"/>
                  </a:lnTo>
                  <a:lnTo>
                    <a:pt x="208" y="62"/>
                  </a:lnTo>
                  <a:lnTo>
                    <a:pt x="220" y="50"/>
                  </a:lnTo>
                  <a:lnTo>
                    <a:pt x="229" y="38"/>
                  </a:lnTo>
                  <a:lnTo>
                    <a:pt x="234" y="47"/>
                  </a:lnTo>
                  <a:lnTo>
                    <a:pt x="239" y="43"/>
                  </a:lnTo>
                  <a:lnTo>
                    <a:pt x="246" y="43"/>
                  </a:lnTo>
                  <a:lnTo>
                    <a:pt x="246" y="33"/>
                  </a:lnTo>
                  <a:lnTo>
                    <a:pt x="248" y="24"/>
                  </a:lnTo>
                  <a:lnTo>
                    <a:pt x="260" y="14"/>
                  </a:lnTo>
                  <a:lnTo>
                    <a:pt x="269" y="0"/>
                  </a:lnTo>
                  <a:lnTo>
                    <a:pt x="274" y="0"/>
                  </a:lnTo>
                  <a:lnTo>
                    <a:pt x="283" y="10"/>
                  </a:lnTo>
                  <a:lnTo>
                    <a:pt x="283" y="14"/>
                  </a:lnTo>
                  <a:lnTo>
                    <a:pt x="295" y="19"/>
                  </a:lnTo>
                  <a:lnTo>
                    <a:pt x="310" y="24"/>
                  </a:lnTo>
                  <a:lnTo>
                    <a:pt x="307" y="31"/>
                  </a:lnTo>
                  <a:lnTo>
                    <a:pt x="295" y="33"/>
                  </a:lnTo>
                  <a:lnTo>
                    <a:pt x="300" y="4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224"/>
            <p:cNvSpPr>
              <a:spLocks/>
            </p:cNvSpPr>
            <p:nvPr/>
          </p:nvSpPr>
          <p:spPr bwMode="auto">
            <a:xfrm>
              <a:off x="8926533" y="4483480"/>
              <a:ext cx="80105" cy="68174"/>
            </a:xfrm>
            <a:custGeom>
              <a:avLst/>
              <a:gdLst>
                <a:gd name="T0" fmla="*/ 47 w 47"/>
                <a:gd name="T1" fmla="*/ 35 h 40"/>
                <a:gd name="T2" fmla="*/ 47 w 47"/>
                <a:gd name="T3" fmla="*/ 35 h 40"/>
                <a:gd name="T4" fmla="*/ 42 w 47"/>
                <a:gd name="T5" fmla="*/ 40 h 40"/>
                <a:gd name="T6" fmla="*/ 33 w 47"/>
                <a:gd name="T7" fmla="*/ 35 h 40"/>
                <a:gd name="T8" fmla="*/ 21 w 47"/>
                <a:gd name="T9" fmla="*/ 26 h 40"/>
                <a:gd name="T10" fmla="*/ 11 w 47"/>
                <a:gd name="T11" fmla="*/ 16 h 40"/>
                <a:gd name="T12" fmla="*/ 2 w 47"/>
                <a:gd name="T13" fmla="*/ 4 h 40"/>
                <a:gd name="T14" fmla="*/ 0 w 47"/>
                <a:gd name="T15" fmla="*/ 0 h 40"/>
                <a:gd name="T16" fmla="*/ 4 w 47"/>
                <a:gd name="T17" fmla="*/ 0 h 40"/>
                <a:gd name="T18" fmla="*/ 14 w 47"/>
                <a:gd name="T19" fmla="*/ 4 h 40"/>
                <a:gd name="T20" fmla="*/ 21 w 47"/>
                <a:gd name="T21" fmla="*/ 12 h 40"/>
                <a:gd name="T22" fmla="*/ 26 w 47"/>
                <a:gd name="T23" fmla="*/ 16 h 40"/>
                <a:gd name="T24" fmla="*/ 40 w 47"/>
                <a:gd name="T25" fmla="*/ 26 h 40"/>
                <a:gd name="T26" fmla="*/ 47 w 47"/>
                <a:gd name="T27"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40">
                  <a:moveTo>
                    <a:pt x="47" y="35"/>
                  </a:moveTo>
                  <a:lnTo>
                    <a:pt x="47" y="35"/>
                  </a:lnTo>
                  <a:lnTo>
                    <a:pt x="42" y="40"/>
                  </a:lnTo>
                  <a:lnTo>
                    <a:pt x="33" y="35"/>
                  </a:lnTo>
                  <a:lnTo>
                    <a:pt x="21" y="26"/>
                  </a:lnTo>
                  <a:lnTo>
                    <a:pt x="11" y="16"/>
                  </a:lnTo>
                  <a:lnTo>
                    <a:pt x="2" y="4"/>
                  </a:lnTo>
                  <a:lnTo>
                    <a:pt x="0" y="0"/>
                  </a:lnTo>
                  <a:lnTo>
                    <a:pt x="4" y="0"/>
                  </a:lnTo>
                  <a:lnTo>
                    <a:pt x="14" y="4"/>
                  </a:lnTo>
                  <a:lnTo>
                    <a:pt x="21" y="12"/>
                  </a:lnTo>
                  <a:lnTo>
                    <a:pt x="26" y="16"/>
                  </a:lnTo>
                  <a:lnTo>
                    <a:pt x="40" y="26"/>
                  </a:lnTo>
                  <a:lnTo>
                    <a:pt x="47" y="3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230"/>
            <p:cNvSpPr>
              <a:spLocks/>
            </p:cNvSpPr>
            <p:nvPr/>
          </p:nvSpPr>
          <p:spPr bwMode="auto">
            <a:xfrm>
              <a:off x="1976204" y="3503481"/>
              <a:ext cx="124418" cy="121010"/>
            </a:xfrm>
            <a:custGeom>
              <a:avLst/>
              <a:gdLst>
                <a:gd name="T0" fmla="*/ 71 w 73"/>
                <a:gd name="T1" fmla="*/ 7 h 71"/>
                <a:gd name="T2" fmla="*/ 71 w 73"/>
                <a:gd name="T3" fmla="*/ 7 h 71"/>
                <a:gd name="T4" fmla="*/ 73 w 73"/>
                <a:gd name="T5" fmla="*/ 11 h 71"/>
                <a:gd name="T6" fmla="*/ 71 w 73"/>
                <a:gd name="T7" fmla="*/ 18 h 71"/>
                <a:gd name="T8" fmla="*/ 68 w 73"/>
                <a:gd name="T9" fmla="*/ 23 h 71"/>
                <a:gd name="T10" fmla="*/ 68 w 73"/>
                <a:gd name="T11" fmla="*/ 30 h 71"/>
                <a:gd name="T12" fmla="*/ 68 w 73"/>
                <a:gd name="T13" fmla="*/ 35 h 71"/>
                <a:gd name="T14" fmla="*/ 68 w 73"/>
                <a:gd name="T15" fmla="*/ 42 h 71"/>
                <a:gd name="T16" fmla="*/ 66 w 73"/>
                <a:gd name="T17" fmla="*/ 45 h 71"/>
                <a:gd name="T18" fmla="*/ 64 w 73"/>
                <a:gd name="T19" fmla="*/ 52 h 71"/>
                <a:gd name="T20" fmla="*/ 66 w 73"/>
                <a:gd name="T21" fmla="*/ 56 h 71"/>
                <a:gd name="T22" fmla="*/ 61 w 73"/>
                <a:gd name="T23" fmla="*/ 61 h 71"/>
                <a:gd name="T24" fmla="*/ 64 w 73"/>
                <a:gd name="T25" fmla="*/ 66 h 71"/>
                <a:gd name="T26" fmla="*/ 66 w 73"/>
                <a:gd name="T27" fmla="*/ 68 h 71"/>
                <a:gd name="T28" fmla="*/ 61 w 73"/>
                <a:gd name="T29" fmla="*/ 71 h 71"/>
                <a:gd name="T30" fmla="*/ 57 w 73"/>
                <a:gd name="T31" fmla="*/ 68 h 71"/>
                <a:gd name="T32" fmla="*/ 54 w 73"/>
                <a:gd name="T33" fmla="*/ 66 h 71"/>
                <a:gd name="T34" fmla="*/ 50 w 73"/>
                <a:gd name="T35" fmla="*/ 66 h 71"/>
                <a:gd name="T36" fmla="*/ 45 w 73"/>
                <a:gd name="T37" fmla="*/ 68 h 71"/>
                <a:gd name="T38" fmla="*/ 35 w 73"/>
                <a:gd name="T39" fmla="*/ 63 h 71"/>
                <a:gd name="T40" fmla="*/ 33 w 73"/>
                <a:gd name="T41" fmla="*/ 66 h 71"/>
                <a:gd name="T42" fmla="*/ 26 w 73"/>
                <a:gd name="T43" fmla="*/ 59 h 71"/>
                <a:gd name="T44" fmla="*/ 19 w 73"/>
                <a:gd name="T45" fmla="*/ 52 h 71"/>
                <a:gd name="T46" fmla="*/ 16 w 73"/>
                <a:gd name="T47" fmla="*/ 47 h 71"/>
                <a:gd name="T48" fmla="*/ 9 w 73"/>
                <a:gd name="T49" fmla="*/ 42 h 71"/>
                <a:gd name="T50" fmla="*/ 0 w 73"/>
                <a:gd name="T51" fmla="*/ 35 h 71"/>
                <a:gd name="T52" fmla="*/ 2 w 73"/>
                <a:gd name="T53" fmla="*/ 33 h 71"/>
                <a:gd name="T54" fmla="*/ 5 w 73"/>
                <a:gd name="T55" fmla="*/ 35 h 71"/>
                <a:gd name="T56" fmla="*/ 7 w 73"/>
                <a:gd name="T57" fmla="*/ 33 h 71"/>
                <a:gd name="T58" fmla="*/ 12 w 73"/>
                <a:gd name="T59" fmla="*/ 33 h 71"/>
                <a:gd name="T60" fmla="*/ 14 w 73"/>
                <a:gd name="T61" fmla="*/ 30 h 71"/>
                <a:gd name="T62" fmla="*/ 16 w 73"/>
                <a:gd name="T63" fmla="*/ 30 h 71"/>
                <a:gd name="T64" fmla="*/ 16 w 73"/>
                <a:gd name="T65" fmla="*/ 21 h 71"/>
                <a:gd name="T66" fmla="*/ 19 w 73"/>
                <a:gd name="T67" fmla="*/ 21 h 71"/>
                <a:gd name="T68" fmla="*/ 24 w 73"/>
                <a:gd name="T69" fmla="*/ 21 h 71"/>
                <a:gd name="T70" fmla="*/ 26 w 73"/>
                <a:gd name="T71" fmla="*/ 16 h 71"/>
                <a:gd name="T72" fmla="*/ 31 w 73"/>
                <a:gd name="T73" fmla="*/ 21 h 71"/>
                <a:gd name="T74" fmla="*/ 33 w 73"/>
                <a:gd name="T75" fmla="*/ 18 h 71"/>
                <a:gd name="T76" fmla="*/ 35 w 73"/>
                <a:gd name="T77" fmla="*/ 16 h 71"/>
                <a:gd name="T78" fmla="*/ 42 w 73"/>
                <a:gd name="T79" fmla="*/ 11 h 71"/>
                <a:gd name="T80" fmla="*/ 42 w 73"/>
                <a:gd name="T81" fmla="*/ 9 h 71"/>
                <a:gd name="T82" fmla="*/ 42 w 73"/>
                <a:gd name="T83" fmla="*/ 9 h 71"/>
                <a:gd name="T84" fmla="*/ 45 w 73"/>
                <a:gd name="T85" fmla="*/ 4 h 71"/>
                <a:gd name="T86" fmla="*/ 47 w 73"/>
                <a:gd name="T87" fmla="*/ 4 h 71"/>
                <a:gd name="T88" fmla="*/ 50 w 73"/>
                <a:gd name="T89" fmla="*/ 7 h 71"/>
                <a:gd name="T90" fmla="*/ 54 w 73"/>
                <a:gd name="T91" fmla="*/ 7 h 71"/>
                <a:gd name="T92" fmla="*/ 57 w 73"/>
                <a:gd name="T93" fmla="*/ 4 h 71"/>
                <a:gd name="T94" fmla="*/ 59 w 73"/>
                <a:gd name="T95" fmla="*/ 4 h 71"/>
                <a:gd name="T96" fmla="*/ 66 w 73"/>
                <a:gd name="T97" fmla="*/ 2 h 71"/>
                <a:gd name="T98" fmla="*/ 68 w 73"/>
                <a:gd name="T99" fmla="*/ 0 h 71"/>
                <a:gd name="T100" fmla="*/ 73 w 73"/>
                <a:gd name="T101" fmla="*/ 0 h 71"/>
                <a:gd name="T102" fmla="*/ 73 w 73"/>
                <a:gd name="T103" fmla="*/ 2 h 71"/>
                <a:gd name="T104" fmla="*/ 71 w 73"/>
                <a:gd name="T105"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 h="71">
                  <a:moveTo>
                    <a:pt x="71" y="7"/>
                  </a:moveTo>
                  <a:lnTo>
                    <a:pt x="71" y="7"/>
                  </a:lnTo>
                  <a:lnTo>
                    <a:pt x="73" y="11"/>
                  </a:lnTo>
                  <a:lnTo>
                    <a:pt x="71" y="18"/>
                  </a:lnTo>
                  <a:lnTo>
                    <a:pt x="68" y="23"/>
                  </a:lnTo>
                  <a:lnTo>
                    <a:pt x="68" y="30"/>
                  </a:lnTo>
                  <a:lnTo>
                    <a:pt x="68" y="35"/>
                  </a:lnTo>
                  <a:lnTo>
                    <a:pt x="68" y="42"/>
                  </a:lnTo>
                  <a:lnTo>
                    <a:pt x="66" y="45"/>
                  </a:lnTo>
                  <a:lnTo>
                    <a:pt x="64" y="52"/>
                  </a:lnTo>
                  <a:lnTo>
                    <a:pt x="66" y="56"/>
                  </a:lnTo>
                  <a:lnTo>
                    <a:pt x="61" y="61"/>
                  </a:lnTo>
                  <a:lnTo>
                    <a:pt x="64" y="66"/>
                  </a:lnTo>
                  <a:lnTo>
                    <a:pt x="66" y="68"/>
                  </a:lnTo>
                  <a:lnTo>
                    <a:pt x="61" y="71"/>
                  </a:lnTo>
                  <a:lnTo>
                    <a:pt x="57" y="68"/>
                  </a:lnTo>
                  <a:lnTo>
                    <a:pt x="54" y="66"/>
                  </a:lnTo>
                  <a:lnTo>
                    <a:pt x="50" y="66"/>
                  </a:lnTo>
                  <a:lnTo>
                    <a:pt x="45" y="68"/>
                  </a:lnTo>
                  <a:lnTo>
                    <a:pt x="35" y="63"/>
                  </a:lnTo>
                  <a:lnTo>
                    <a:pt x="33" y="66"/>
                  </a:lnTo>
                  <a:lnTo>
                    <a:pt x="26" y="59"/>
                  </a:lnTo>
                  <a:lnTo>
                    <a:pt x="19" y="52"/>
                  </a:lnTo>
                  <a:lnTo>
                    <a:pt x="16" y="47"/>
                  </a:lnTo>
                  <a:lnTo>
                    <a:pt x="9" y="42"/>
                  </a:lnTo>
                  <a:lnTo>
                    <a:pt x="0" y="35"/>
                  </a:lnTo>
                  <a:lnTo>
                    <a:pt x="2" y="33"/>
                  </a:lnTo>
                  <a:lnTo>
                    <a:pt x="5" y="35"/>
                  </a:lnTo>
                  <a:lnTo>
                    <a:pt x="7" y="33"/>
                  </a:lnTo>
                  <a:lnTo>
                    <a:pt x="12" y="33"/>
                  </a:lnTo>
                  <a:lnTo>
                    <a:pt x="14" y="30"/>
                  </a:lnTo>
                  <a:lnTo>
                    <a:pt x="16" y="30"/>
                  </a:lnTo>
                  <a:lnTo>
                    <a:pt x="16" y="21"/>
                  </a:lnTo>
                  <a:lnTo>
                    <a:pt x="19" y="21"/>
                  </a:lnTo>
                  <a:lnTo>
                    <a:pt x="24" y="21"/>
                  </a:lnTo>
                  <a:lnTo>
                    <a:pt x="26" y="16"/>
                  </a:lnTo>
                  <a:lnTo>
                    <a:pt x="31" y="21"/>
                  </a:lnTo>
                  <a:lnTo>
                    <a:pt x="33" y="18"/>
                  </a:lnTo>
                  <a:lnTo>
                    <a:pt x="35" y="16"/>
                  </a:lnTo>
                  <a:lnTo>
                    <a:pt x="42" y="11"/>
                  </a:lnTo>
                  <a:lnTo>
                    <a:pt x="42" y="9"/>
                  </a:lnTo>
                  <a:lnTo>
                    <a:pt x="42" y="9"/>
                  </a:lnTo>
                  <a:lnTo>
                    <a:pt x="45" y="4"/>
                  </a:lnTo>
                  <a:lnTo>
                    <a:pt x="47" y="4"/>
                  </a:lnTo>
                  <a:lnTo>
                    <a:pt x="50" y="7"/>
                  </a:lnTo>
                  <a:lnTo>
                    <a:pt x="54" y="7"/>
                  </a:lnTo>
                  <a:lnTo>
                    <a:pt x="57" y="4"/>
                  </a:lnTo>
                  <a:lnTo>
                    <a:pt x="59" y="4"/>
                  </a:lnTo>
                  <a:lnTo>
                    <a:pt x="66" y="2"/>
                  </a:lnTo>
                  <a:lnTo>
                    <a:pt x="68" y="0"/>
                  </a:lnTo>
                  <a:lnTo>
                    <a:pt x="73" y="0"/>
                  </a:lnTo>
                  <a:lnTo>
                    <a:pt x="73" y="2"/>
                  </a:lnTo>
                  <a:lnTo>
                    <a:pt x="71"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234"/>
            <p:cNvSpPr>
              <a:spLocks/>
            </p:cNvSpPr>
            <p:nvPr/>
          </p:nvSpPr>
          <p:spPr bwMode="auto">
            <a:xfrm>
              <a:off x="4536134" y="1106313"/>
              <a:ext cx="726052" cy="855583"/>
            </a:xfrm>
            <a:custGeom>
              <a:avLst/>
              <a:gdLst>
                <a:gd name="T0" fmla="*/ 374 w 426"/>
                <a:gd name="T1" fmla="*/ 0 h 502"/>
                <a:gd name="T2" fmla="*/ 374 w 426"/>
                <a:gd name="T3" fmla="*/ 0 h 502"/>
                <a:gd name="T4" fmla="*/ 426 w 426"/>
                <a:gd name="T5" fmla="*/ 35 h 502"/>
                <a:gd name="T6" fmla="*/ 404 w 426"/>
                <a:gd name="T7" fmla="*/ 47 h 502"/>
                <a:gd name="T8" fmla="*/ 421 w 426"/>
                <a:gd name="T9" fmla="*/ 78 h 502"/>
                <a:gd name="T10" fmla="*/ 395 w 426"/>
                <a:gd name="T11" fmla="*/ 97 h 502"/>
                <a:gd name="T12" fmla="*/ 381 w 426"/>
                <a:gd name="T13" fmla="*/ 99 h 502"/>
                <a:gd name="T14" fmla="*/ 388 w 426"/>
                <a:gd name="T15" fmla="*/ 68 h 502"/>
                <a:gd name="T16" fmla="*/ 366 w 426"/>
                <a:gd name="T17" fmla="*/ 50 h 502"/>
                <a:gd name="T18" fmla="*/ 343 w 426"/>
                <a:gd name="T19" fmla="*/ 64 h 502"/>
                <a:gd name="T20" fmla="*/ 333 w 426"/>
                <a:gd name="T21" fmla="*/ 99 h 502"/>
                <a:gd name="T22" fmla="*/ 319 w 426"/>
                <a:gd name="T23" fmla="*/ 118 h 502"/>
                <a:gd name="T24" fmla="*/ 303 w 426"/>
                <a:gd name="T25" fmla="*/ 106 h 502"/>
                <a:gd name="T26" fmla="*/ 279 w 426"/>
                <a:gd name="T27" fmla="*/ 109 h 502"/>
                <a:gd name="T28" fmla="*/ 262 w 426"/>
                <a:gd name="T29" fmla="*/ 85 h 502"/>
                <a:gd name="T30" fmla="*/ 253 w 426"/>
                <a:gd name="T31" fmla="*/ 99 h 502"/>
                <a:gd name="T32" fmla="*/ 243 w 426"/>
                <a:gd name="T33" fmla="*/ 99 h 502"/>
                <a:gd name="T34" fmla="*/ 241 w 426"/>
                <a:gd name="T35" fmla="*/ 128 h 502"/>
                <a:gd name="T36" fmla="*/ 210 w 426"/>
                <a:gd name="T37" fmla="*/ 121 h 502"/>
                <a:gd name="T38" fmla="*/ 206 w 426"/>
                <a:gd name="T39" fmla="*/ 147 h 502"/>
                <a:gd name="T40" fmla="*/ 189 w 426"/>
                <a:gd name="T41" fmla="*/ 144 h 502"/>
                <a:gd name="T42" fmla="*/ 180 w 426"/>
                <a:gd name="T43" fmla="*/ 175 h 502"/>
                <a:gd name="T44" fmla="*/ 163 w 426"/>
                <a:gd name="T45" fmla="*/ 222 h 502"/>
                <a:gd name="T46" fmla="*/ 137 w 426"/>
                <a:gd name="T47" fmla="*/ 274 h 502"/>
                <a:gd name="T48" fmla="*/ 144 w 426"/>
                <a:gd name="T49" fmla="*/ 289 h 502"/>
                <a:gd name="T50" fmla="*/ 137 w 426"/>
                <a:gd name="T51" fmla="*/ 303 h 502"/>
                <a:gd name="T52" fmla="*/ 123 w 426"/>
                <a:gd name="T53" fmla="*/ 303 h 502"/>
                <a:gd name="T54" fmla="*/ 111 w 426"/>
                <a:gd name="T55" fmla="*/ 336 h 502"/>
                <a:gd name="T56" fmla="*/ 113 w 426"/>
                <a:gd name="T57" fmla="*/ 383 h 502"/>
                <a:gd name="T58" fmla="*/ 123 w 426"/>
                <a:gd name="T59" fmla="*/ 400 h 502"/>
                <a:gd name="T60" fmla="*/ 118 w 426"/>
                <a:gd name="T61" fmla="*/ 438 h 502"/>
                <a:gd name="T62" fmla="*/ 104 w 426"/>
                <a:gd name="T63" fmla="*/ 461 h 502"/>
                <a:gd name="T64" fmla="*/ 97 w 426"/>
                <a:gd name="T65" fmla="*/ 478 h 502"/>
                <a:gd name="T66" fmla="*/ 85 w 426"/>
                <a:gd name="T67" fmla="*/ 459 h 502"/>
                <a:gd name="T68" fmla="*/ 54 w 426"/>
                <a:gd name="T69" fmla="*/ 495 h 502"/>
                <a:gd name="T70" fmla="*/ 33 w 426"/>
                <a:gd name="T71" fmla="*/ 502 h 502"/>
                <a:gd name="T72" fmla="*/ 9 w 426"/>
                <a:gd name="T73" fmla="*/ 487 h 502"/>
                <a:gd name="T74" fmla="*/ 5 w 426"/>
                <a:gd name="T75" fmla="*/ 452 h 502"/>
                <a:gd name="T76" fmla="*/ 0 w 426"/>
                <a:gd name="T77" fmla="*/ 379 h 502"/>
                <a:gd name="T78" fmla="*/ 14 w 426"/>
                <a:gd name="T79" fmla="*/ 355 h 502"/>
                <a:gd name="T80" fmla="*/ 57 w 426"/>
                <a:gd name="T81" fmla="*/ 324 h 502"/>
                <a:gd name="T82" fmla="*/ 90 w 426"/>
                <a:gd name="T83" fmla="*/ 286 h 502"/>
                <a:gd name="T84" fmla="*/ 118 w 426"/>
                <a:gd name="T85" fmla="*/ 234 h 502"/>
                <a:gd name="T86" fmla="*/ 158 w 426"/>
                <a:gd name="T87" fmla="*/ 154 h 502"/>
                <a:gd name="T88" fmla="*/ 184 w 426"/>
                <a:gd name="T89" fmla="*/ 121 h 502"/>
                <a:gd name="T90" fmla="*/ 229 w 426"/>
                <a:gd name="T91" fmla="*/ 66 h 502"/>
                <a:gd name="T92" fmla="*/ 265 w 426"/>
                <a:gd name="T93" fmla="*/ 45 h 502"/>
                <a:gd name="T94" fmla="*/ 291 w 426"/>
                <a:gd name="T95" fmla="*/ 47 h 502"/>
                <a:gd name="T96" fmla="*/ 314 w 426"/>
                <a:gd name="T97" fmla="*/ 7 h 502"/>
                <a:gd name="T98" fmla="*/ 345 w 426"/>
                <a:gd name="T99" fmla="*/ 9 h 502"/>
                <a:gd name="T100" fmla="*/ 374 w 426"/>
                <a:gd name="T101" fmla="*/ 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502">
                  <a:moveTo>
                    <a:pt x="374" y="0"/>
                  </a:moveTo>
                  <a:lnTo>
                    <a:pt x="374" y="0"/>
                  </a:lnTo>
                  <a:lnTo>
                    <a:pt x="426" y="35"/>
                  </a:lnTo>
                  <a:lnTo>
                    <a:pt x="404" y="47"/>
                  </a:lnTo>
                  <a:lnTo>
                    <a:pt x="421" y="78"/>
                  </a:lnTo>
                  <a:lnTo>
                    <a:pt x="395" y="97"/>
                  </a:lnTo>
                  <a:lnTo>
                    <a:pt x="381" y="99"/>
                  </a:lnTo>
                  <a:lnTo>
                    <a:pt x="388" y="68"/>
                  </a:lnTo>
                  <a:lnTo>
                    <a:pt x="366" y="50"/>
                  </a:lnTo>
                  <a:lnTo>
                    <a:pt x="343" y="64"/>
                  </a:lnTo>
                  <a:lnTo>
                    <a:pt x="333" y="99"/>
                  </a:lnTo>
                  <a:lnTo>
                    <a:pt x="319" y="118"/>
                  </a:lnTo>
                  <a:lnTo>
                    <a:pt x="303" y="106"/>
                  </a:lnTo>
                  <a:lnTo>
                    <a:pt x="279" y="109"/>
                  </a:lnTo>
                  <a:lnTo>
                    <a:pt x="262" y="85"/>
                  </a:lnTo>
                  <a:lnTo>
                    <a:pt x="253" y="99"/>
                  </a:lnTo>
                  <a:lnTo>
                    <a:pt x="243" y="99"/>
                  </a:lnTo>
                  <a:lnTo>
                    <a:pt x="241" y="128"/>
                  </a:lnTo>
                  <a:lnTo>
                    <a:pt x="210" y="121"/>
                  </a:lnTo>
                  <a:lnTo>
                    <a:pt x="206" y="147"/>
                  </a:lnTo>
                  <a:lnTo>
                    <a:pt x="189" y="144"/>
                  </a:lnTo>
                  <a:lnTo>
                    <a:pt x="180" y="175"/>
                  </a:lnTo>
                  <a:lnTo>
                    <a:pt x="163" y="222"/>
                  </a:lnTo>
                  <a:lnTo>
                    <a:pt x="137" y="274"/>
                  </a:lnTo>
                  <a:lnTo>
                    <a:pt x="144" y="289"/>
                  </a:lnTo>
                  <a:lnTo>
                    <a:pt x="137" y="303"/>
                  </a:lnTo>
                  <a:lnTo>
                    <a:pt x="123" y="303"/>
                  </a:lnTo>
                  <a:lnTo>
                    <a:pt x="111" y="336"/>
                  </a:lnTo>
                  <a:lnTo>
                    <a:pt x="113" y="383"/>
                  </a:lnTo>
                  <a:lnTo>
                    <a:pt x="123" y="400"/>
                  </a:lnTo>
                  <a:lnTo>
                    <a:pt x="118" y="438"/>
                  </a:lnTo>
                  <a:lnTo>
                    <a:pt x="104" y="461"/>
                  </a:lnTo>
                  <a:lnTo>
                    <a:pt x="97" y="478"/>
                  </a:lnTo>
                  <a:lnTo>
                    <a:pt x="85" y="459"/>
                  </a:lnTo>
                  <a:lnTo>
                    <a:pt x="54" y="495"/>
                  </a:lnTo>
                  <a:lnTo>
                    <a:pt x="33" y="502"/>
                  </a:lnTo>
                  <a:lnTo>
                    <a:pt x="9" y="487"/>
                  </a:lnTo>
                  <a:lnTo>
                    <a:pt x="5" y="452"/>
                  </a:lnTo>
                  <a:lnTo>
                    <a:pt x="0" y="379"/>
                  </a:lnTo>
                  <a:lnTo>
                    <a:pt x="14" y="355"/>
                  </a:lnTo>
                  <a:lnTo>
                    <a:pt x="57" y="324"/>
                  </a:lnTo>
                  <a:lnTo>
                    <a:pt x="90" y="286"/>
                  </a:lnTo>
                  <a:lnTo>
                    <a:pt x="118" y="234"/>
                  </a:lnTo>
                  <a:lnTo>
                    <a:pt x="158" y="154"/>
                  </a:lnTo>
                  <a:lnTo>
                    <a:pt x="184" y="121"/>
                  </a:lnTo>
                  <a:lnTo>
                    <a:pt x="229" y="66"/>
                  </a:lnTo>
                  <a:lnTo>
                    <a:pt x="265" y="45"/>
                  </a:lnTo>
                  <a:lnTo>
                    <a:pt x="291" y="47"/>
                  </a:lnTo>
                  <a:lnTo>
                    <a:pt x="314" y="7"/>
                  </a:lnTo>
                  <a:lnTo>
                    <a:pt x="345" y="9"/>
                  </a:lnTo>
                  <a:lnTo>
                    <a:pt x="37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238"/>
            <p:cNvSpPr>
              <a:spLocks noEditPoints="1"/>
            </p:cNvSpPr>
            <p:nvPr/>
          </p:nvSpPr>
          <p:spPr bwMode="auto">
            <a:xfrm>
              <a:off x="8991298" y="4926611"/>
              <a:ext cx="328940" cy="439722"/>
            </a:xfrm>
            <a:custGeom>
              <a:avLst/>
              <a:gdLst>
                <a:gd name="T0" fmla="*/ 106 w 193"/>
                <a:gd name="T1" fmla="*/ 133 h 258"/>
                <a:gd name="T2" fmla="*/ 120 w 193"/>
                <a:gd name="T3" fmla="*/ 133 h 258"/>
                <a:gd name="T4" fmla="*/ 125 w 193"/>
                <a:gd name="T5" fmla="*/ 149 h 258"/>
                <a:gd name="T6" fmla="*/ 108 w 193"/>
                <a:gd name="T7" fmla="*/ 175 h 258"/>
                <a:gd name="T8" fmla="*/ 106 w 193"/>
                <a:gd name="T9" fmla="*/ 194 h 258"/>
                <a:gd name="T10" fmla="*/ 80 w 193"/>
                <a:gd name="T11" fmla="*/ 204 h 258"/>
                <a:gd name="T12" fmla="*/ 66 w 193"/>
                <a:gd name="T13" fmla="*/ 242 h 258"/>
                <a:gd name="T14" fmla="*/ 44 w 193"/>
                <a:gd name="T15" fmla="*/ 258 h 258"/>
                <a:gd name="T16" fmla="*/ 21 w 193"/>
                <a:gd name="T17" fmla="*/ 251 h 258"/>
                <a:gd name="T18" fmla="*/ 0 w 193"/>
                <a:gd name="T19" fmla="*/ 239 h 258"/>
                <a:gd name="T20" fmla="*/ 28 w 193"/>
                <a:gd name="T21" fmla="*/ 201 h 258"/>
                <a:gd name="T22" fmla="*/ 52 w 193"/>
                <a:gd name="T23" fmla="*/ 189 h 258"/>
                <a:gd name="T24" fmla="*/ 75 w 193"/>
                <a:gd name="T25" fmla="*/ 166 h 258"/>
                <a:gd name="T26" fmla="*/ 89 w 193"/>
                <a:gd name="T27" fmla="*/ 144 h 258"/>
                <a:gd name="T28" fmla="*/ 101 w 193"/>
                <a:gd name="T29" fmla="*/ 123 h 258"/>
                <a:gd name="T30" fmla="*/ 132 w 193"/>
                <a:gd name="T31" fmla="*/ 33 h 258"/>
                <a:gd name="T32" fmla="*/ 144 w 193"/>
                <a:gd name="T33" fmla="*/ 55 h 258"/>
                <a:gd name="T34" fmla="*/ 151 w 193"/>
                <a:gd name="T35" fmla="*/ 45 h 258"/>
                <a:gd name="T36" fmla="*/ 167 w 193"/>
                <a:gd name="T37" fmla="*/ 69 h 258"/>
                <a:gd name="T38" fmla="*/ 186 w 193"/>
                <a:gd name="T39" fmla="*/ 62 h 258"/>
                <a:gd name="T40" fmla="*/ 191 w 193"/>
                <a:gd name="T41" fmla="*/ 83 h 258"/>
                <a:gd name="T42" fmla="*/ 172 w 193"/>
                <a:gd name="T43" fmla="*/ 95 h 258"/>
                <a:gd name="T44" fmla="*/ 170 w 193"/>
                <a:gd name="T45" fmla="*/ 109 h 258"/>
                <a:gd name="T46" fmla="*/ 163 w 193"/>
                <a:gd name="T47" fmla="*/ 126 h 258"/>
                <a:gd name="T48" fmla="*/ 141 w 193"/>
                <a:gd name="T49" fmla="*/ 147 h 258"/>
                <a:gd name="T50" fmla="*/ 132 w 193"/>
                <a:gd name="T51" fmla="*/ 140 h 258"/>
                <a:gd name="T52" fmla="*/ 137 w 193"/>
                <a:gd name="T53" fmla="*/ 109 h 258"/>
                <a:gd name="T54" fmla="*/ 120 w 193"/>
                <a:gd name="T55" fmla="*/ 95 h 258"/>
                <a:gd name="T56" fmla="*/ 134 w 193"/>
                <a:gd name="T57" fmla="*/ 71 h 258"/>
                <a:gd name="T58" fmla="*/ 125 w 193"/>
                <a:gd name="T59" fmla="*/ 45 h 258"/>
                <a:gd name="T60" fmla="*/ 120 w 193"/>
                <a:gd name="T61" fmla="*/ 33 h 258"/>
                <a:gd name="T62" fmla="*/ 99 w 193"/>
                <a:gd name="T63" fmla="*/ 0 h 258"/>
                <a:gd name="T64" fmla="*/ 113 w 193"/>
                <a:gd name="T65" fmla="*/ 12 h 258"/>
                <a:gd name="T66" fmla="*/ 132 w 193"/>
                <a:gd name="T67" fmla="*/ 33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3" h="258">
                  <a:moveTo>
                    <a:pt x="106" y="133"/>
                  </a:moveTo>
                  <a:lnTo>
                    <a:pt x="106" y="133"/>
                  </a:lnTo>
                  <a:lnTo>
                    <a:pt x="108" y="140"/>
                  </a:lnTo>
                  <a:lnTo>
                    <a:pt x="120" y="133"/>
                  </a:lnTo>
                  <a:lnTo>
                    <a:pt x="125" y="140"/>
                  </a:lnTo>
                  <a:lnTo>
                    <a:pt x="125" y="149"/>
                  </a:lnTo>
                  <a:lnTo>
                    <a:pt x="120" y="159"/>
                  </a:lnTo>
                  <a:lnTo>
                    <a:pt x="108" y="175"/>
                  </a:lnTo>
                  <a:lnTo>
                    <a:pt x="101" y="185"/>
                  </a:lnTo>
                  <a:lnTo>
                    <a:pt x="106" y="194"/>
                  </a:lnTo>
                  <a:lnTo>
                    <a:pt x="94" y="194"/>
                  </a:lnTo>
                  <a:lnTo>
                    <a:pt x="80" y="204"/>
                  </a:lnTo>
                  <a:lnTo>
                    <a:pt x="75" y="218"/>
                  </a:lnTo>
                  <a:lnTo>
                    <a:pt x="66" y="242"/>
                  </a:lnTo>
                  <a:lnTo>
                    <a:pt x="54" y="253"/>
                  </a:lnTo>
                  <a:lnTo>
                    <a:pt x="44" y="258"/>
                  </a:lnTo>
                  <a:lnTo>
                    <a:pt x="30" y="258"/>
                  </a:lnTo>
                  <a:lnTo>
                    <a:pt x="21" y="251"/>
                  </a:lnTo>
                  <a:lnTo>
                    <a:pt x="2" y="249"/>
                  </a:lnTo>
                  <a:lnTo>
                    <a:pt x="0" y="239"/>
                  </a:lnTo>
                  <a:lnTo>
                    <a:pt x="9" y="223"/>
                  </a:lnTo>
                  <a:lnTo>
                    <a:pt x="28" y="201"/>
                  </a:lnTo>
                  <a:lnTo>
                    <a:pt x="40" y="197"/>
                  </a:lnTo>
                  <a:lnTo>
                    <a:pt x="52" y="189"/>
                  </a:lnTo>
                  <a:lnTo>
                    <a:pt x="66" y="175"/>
                  </a:lnTo>
                  <a:lnTo>
                    <a:pt x="75" y="166"/>
                  </a:lnTo>
                  <a:lnTo>
                    <a:pt x="82" y="149"/>
                  </a:lnTo>
                  <a:lnTo>
                    <a:pt x="89" y="144"/>
                  </a:lnTo>
                  <a:lnTo>
                    <a:pt x="92" y="133"/>
                  </a:lnTo>
                  <a:lnTo>
                    <a:pt x="101" y="123"/>
                  </a:lnTo>
                  <a:lnTo>
                    <a:pt x="106" y="133"/>
                  </a:lnTo>
                  <a:close/>
                  <a:moveTo>
                    <a:pt x="132" y="33"/>
                  </a:moveTo>
                  <a:lnTo>
                    <a:pt x="132" y="33"/>
                  </a:lnTo>
                  <a:lnTo>
                    <a:pt x="144" y="55"/>
                  </a:lnTo>
                  <a:lnTo>
                    <a:pt x="144" y="40"/>
                  </a:lnTo>
                  <a:lnTo>
                    <a:pt x="151" y="45"/>
                  </a:lnTo>
                  <a:lnTo>
                    <a:pt x="153" y="62"/>
                  </a:lnTo>
                  <a:lnTo>
                    <a:pt x="167" y="69"/>
                  </a:lnTo>
                  <a:lnTo>
                    <a:pt x="177" y="71"/>
                  </a:lnTo>
                  <a:lnTo>
                    <a:pt x="186" y="62"/>
                  </a:lnTo>
                  <a:lnTo>
                    <a:pt x="193" y="64"/>
                  </a:lnTo>
                  <a:lnTo>
                    <a:pt x="191" y="83"/>
                  </a:lnTo>
                  <a:lnTo>
                    <a:pt x="186" y="95"/>
                  </a:lnTo>
                  <a:lnTo>
                    <a:pt x="172" y="95"/>
                  </a:lnTo>
                  <a:lnTo>
                    <a:pt x="170" y="99"/>
                  </a:lnTo>
                  <a:lnTo>
                    <a:pt x="170" y="109"/>
                  </a:lnTo>
                  <a:lnTo>
                    <a:pt x="167" y="114"/>
                  </a:lnTo>
                  <a:lnTo>
                    <a:pt x="163" y="126"/>
                  </a:lnTo>
                  <a:lnTo>
                    <a:pt x="153" y="140"/>
                  </a:lnTo>
                  <a:lnTo>
                    <a:pt x="141" y="147"/>
                  </a:lnTo>
                  <a:lnTo>
                    <a:pt x="139" y="142"/>
                  </a:lnTo>
                  <a:lnTo>
                    <a:pt x="132" y="140"/>
                  </a:lnTo>
                  <a:lnTo>
                    <a:pt x="141" y="121"/>
                  </a:lnTo>
                  <a:lnTo>
                    <a:pt x="137" y="109"/>
                  </a:lnTo>
                  <a:lnTo>
                    <a:pt x="118" y="102"/>
                  </a:lnTo>
                  <a:lnTo>
                    <a:pt x="120" y="95"/>
                  </a:lnTo>
                  <a:lnTo>
                    <a:pt x="130" y="88"/>
                  </a:lnTo>
                  <a:lnTo>
                    <a:pt x="134" y="71"/>
                  </a:lnTo>
                  <a:lnTo>
                    <a:pt x="132" y="57"/>
                  </a:lnTo>
                  <a:lnTo>
                    <a:pt x="125" y="45"/>
                  </a:lnTo>
                  <a:lnTo>
                    <a:pt x="127" y="40"/>
                  </a:lnTo>
                  <a:lnTo>
                    <a:pt x="120" y="33"/>
                  </a:lnTo>
                  <a:lnTo>
                    <a:pt x="106" y="14"/>
                  </a:lnTo>
                  <a:lnTo>
                    <a:pt x="99" y="0"/>
                  </a:lnTo>
                  <a:lnTo>
                    <a:pt x="106" y="0"/>
                  </a:lnTo>
                  <a:lnTo>
                    <a:pt x="113" y="12"/>
                  </a:lnTo>
                  <a:lnTo>
                    <a:pt x="127" y="17"/>
                  </a:lnTo>
                  <a:lnTo>
                    <a:pt x="132"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242"/>
            <p:cNvSpPr>
              <a:spLocks/>
            </p:cNvSpPr>
            <p:nvPr/>
          </p:nvSpPr>
          <p:spPr bwMode="auto">
            <a:xfrm>
              <a:off x="6075159" y="2821741"/>
              <a:ext cx="468696" cy="426087"/>
            </a:xfrm>
            <a:custGeom>
              <a:avLst/>
              <a:gdLst>
                <a:gd name="T0" fmla="*/ 275 w 275"/>
                <a:gd name="T1" fmla="*/ 33 h 250"/>
                <a:gd name="T2" fmla="*/ 242 w 275"/>
                <a:gd name="T3" fmla="*/ 52 h 250"/>
                <a:gd name="T4" fmla="*/ 209 w 275"/>
                <a:gd name="T5" fmla="*/ 56 h 250"/>
                <a:gd name="T6" fmla="*/ 220 w 275"/>
                <a:gd name="T7" fmla="*/ 85 h 250"/>
                <a:gd name="T8" fmla="*/ 220 w 275"/>
                <a:gd name="T9" fmla="*/ 106 h 250"/>
                <a:gd name="T10" fmla="*/ 204 w 275"/>
                <a:gd name="T11" fmla="*/ 139 h 250"/>
                <a:gd name="T12" fmla="*/ 178 w 275"/>
                <a:gd name="T13" fmla="*/ 177 h 250"/>
                <a:gd name="T14" fmla="*/ 140 w 275"/>
                <a:gd name="T15" fmla="*/ 194 h 250"/>
                <a:gd name="T16" fmla="*/ 154 w 275"/>
                <a:gd name="T17" fmla="*/ 215 h 250"/>
                <a:gd name="T18" fmla="*/ 166 w 275"/>
                <a:gd name="T19" fmla="*/ 241 h 250"/>
                <a:gd name="T20" fmla="*/ 119 w 275"/>
                <a:gd name="T21" fmla="*/ 250 h 250"/>
                <a:gd name="T22" fmla="*/ 102 w 275"/>
                <a:gd name="T23" fmla="*/ 234 h 250"/>
                <a:gd name="T24" fmla="*/ 60 w 275"/>
                <a:gd name="T25" fmla="*/ 224 h 250"/>
                <a:gd name="T26" fmla="*/ 10 w 275"/>
                <a:gd name="T27" fmla="*/ 227 h 250"/>
                <a:gd name="T28" fmla="*/ 41 w 275"/>
                <a:gd name="T29" fmla="*/ 198 h 250"/>
                <a:gd name="T30" fmla="*/ 31 w 275"/>
                <a:gd name="T31" fmla="*/ 187 h 250"/>
                <a:gd name="T32" fmla="*/ 15 w 275"/>
                <a:gd name="T33" fmla="*/ 163 h 250"/>
                <a:gd name="T34" fmla="*/ 0 w 275"/>
                <a:gd name="T35" fmla="*/ 142 h 250"/>
                <a:gd name="T36" fmla="*/ 45 w 275"/>
                <a:gd name="T37" fmla="*/ 149 h 250"/>
                <a:gd name="T38" fmla="*/ 57 w 275"/>
                <a:gd name="T39" fmla="*/ 146 h 250"/>
                <a:gd name="T40" fmla="*/ 90 w 275"/>
                <a:gd name="T41" fmla="*/ 142 h 250"/>
                <a:gd name="T42" fmla="*/ 100 w 275"/>
                <a:gd name="T43" fmla="*/ 113 h 250"/>
                <a:gd name="T44" fmla="*/ 114 w 275"/>
                <a:gd name="T45" fmla="*/ 108 h 250"/>
                <a:gd name="T46" fmla="*/ 130 w 275"/>
                <a:gd name="T47" fmla="*/ 108 h 250"/>
                <a:gd name="T48" fmla="*/ 135 w 275"/>
                <a:gd name="T49" fmla="*/ 92 h 250"/>
                <a:gd name="T50" fmla="*/ 154 w 275"/>
                <a:gd name="T51" fmla="*/ 75 h 250"/>
                <a:gd name="T52" fmla="*/ 164 w 275"/>
                <a:gd name="T53" fmla="*/ 63 h 250"/>
                <a:gd name="T54" fmla="*/ 166 w 275"/>
                <a:gd name="T55" fmla="*/ 47 h 250"/>
                <a:gd name="T56" fmla="*/ 173 w 275"/>
                <a:gd name="T57" fmla="*/ 30 h 250"/>
                <a:gd name="T58" fmla="*/ 178 w 275"/>
                <a:gd name="T59" fmla="*/ 14 h 250"/>
                <a:gd name="T60" fmla="*/ 213 w 275"/>
                <a:gd name="T61" fmla="*/ 7 h 250"/>
                <a:gd name="T62" fmla="*/ 232 w 275"/>
                <a:gd name="T63" fmla="*/ 0 h 250"/>
                <a:gd name="T64" fmla="*/ 249 w 275"/>
                <a:gd name="T65" fmla="*/ 2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5" h="250">
                  <a:moveTo>
                    <a:pt x="275" y="33"/>
                  </a:moveTo>
                  <a:lnTo>
                    <a:pt x="275" y="33"/>
                  </a:lnTo>
                  <a:lnTo>
                    <a:pt x="261" y="49"/>
                  </a:lnTo>
                  <a:lnTo>
                    <a:pt x="242" y="52"/>
                  </a:lnTo>
                  <a:lnTo>
                    <a:pt x="216" y="47"/>
                  </a:lnTo>
                  <a:lnTo>
                    <a:pt x="209" y="56"/>
                  </a:lnTo>
                  <a:lnTo>
                    <a:pt x="216" y="73"/>
                  </a:lnTo>
                  <a:lnTo>
                    <a:pt x="220" y="85"/>
                  </a:lnTo>
                  <a:lnTo>
                    <a:pt x="235" y="97"/>
                  </a:lnTo>
                  <a:lnTo>
                    <a:pt x="220" y="106"/>
                  </a:lnTo>
                  <a:lnTo>
                    <a:pt x="220" y="120"/>
                  </a:lnTo>
                  <a:lnTo>
                    <a:pt x="204" y="139"/>
                  </a:lnTo>
                  <a:lnTo>
                    <a:pt x="194" y="158"/>
                  </a:lnTo>
                  <a:lnTo>
                    <a:pt x="178" y="177"/>
                  </a:lnTo>
                  <a:lnTo>
                    <a:pt x="159" y="175"/>
                  </a:lnTo>
                  <a:lnTo>
                    <a:pt x="140" y="194"/>
                  </a:lnTo>
                  <a:lnTo>
                    <a:pt x="152" y="203"/>
                  </a:lnTo>
                  <a:lnTo>
                    <a:pt x="154" y="215"/>
                  </a:lnTo>
                  <a:lnTo>
                    <a:pt x="161" y="224"/>
                  </a:lnTo>
                  <a:lnTo>
                    <a:pt x="166" y="241"/>
                  </a:lnTo>
                  <a:lnTo>
                    <a:pt x="130" y="241"/>
                  </a:lnTo>
                  <a:lnTo>
                    <a:pt x="119" y="250"/>
                  </a:lnTo>
                  <a:lnTo>
                    <a:pt x="107" y="248"/>
                  </a:lnTo>
                  <a:lnTo>
                    <a:pt x="102" y="234"/>
                  </a:lnTo>
                  <a:lnTo>
                    <a:pt x="90" y="222"/>
                  </a:lnTo>
                  <a:lnTo>
                    <a:pt x="60" y="224"/>
                  </a:lnTo>
                  <a:lnTo>
                    <a:pt x="34" y="224"/>
                  </a:lnTo>
                  <a:lnTo>
                    <a:pt x="10" y="227"/>
                  </a:lnTo>
                  <a:lnTo>
                    <a:pt x="17" y="205"/>
                  </a:lnTo>
                  <a:lnTo>
                    <a:pt x="41" y="198"/>
                  </a:lnTo>
                  <a:lnTo>
                    <a:pt x="38" y="189"/>
                  </a:lnTo>
                  <a:lnTo>
                    <a:pt x="31" y="187"/>
                  </a:lnTo>
                  <a:lnTo>
                    <a:pt x="31" y="170"/>
                  </a:lnTo>
                  <a:lnTo>
                    <a:pt x="15" y="163"/>
                  </a:lnTo>
                  <a:lnTo>
                    <a:pt x="7" y="151"/>
                  </a:lnTo>
                  <a:lnTo>
                    <a:pt x="0" y="142"/>
                  </a:lnTo>
                  <a:lnTo>
                    <a:pt x="29" y="151"/>
                  </a:lnTo>
                  <a:lnTo>
                    <a:pt x="45" y="149"/>
                  </a:lnTo>
                  <a:lnTo>
                    <a:pt x="55" y="151"/>
                  </a:lnTo>
                  <a:lnTo>
                    <a:pt x="57" y="146"/>
                  </a:lnTo>
                  <a:lnTo>
                    <a:pt x="69" y="149"/>
                  </a:lnTo>
                  <a:lnTo>
                    <a:pt x="90" y="142"/>
                  </a:lnTo>
                  <a:lnTo>
                    <a:pt x="90" y="125"/>
                  </a:lnTo>
                  <a:lnTo>
                    <a:pt x="100" y="113"/>
                  </a:lnTo>
                  <a:lnTo>
                    <a:pt x="112" y="113"/>
                  </a:lnTo>
                  <a:lnTo>
                    <a:pt x="114" y="108"/>
                  </a:lnTo>
                  <a:lnTo>
                    <a:pt x="126" y="106"/>
                  </a:lnTo>
                  <a:lnTo>
                    <a:pt x="130" y="108"/>
                  </a:lnTo>
                  <a:lnTo>
                    <a:pt x="138" y="101"/>
                  </a:lnTo>
                  <a:lnTo>
                    <a:pt x="135" y="92"/>
                  </a:lnTo>
                  <a:lnTo>
                    <a:pt x="145" y="78"/>
                  </a:lnTo>
                  <a:lnTo>
                    <a:pt x="154" y="75"/>
                  </a:lnTo>
                  <a:lnTo>
                    <a:pt x="147" y="61"/>
                  </a:lnTo>
                  <a:lnTo>
                    <a:pt x="164" y="63"/>
                  </a:lnTo>
                  <a:lnTo>
                    <a:pt x="166" y="56"/>
                  </a:lnTo>
                  <a:lnTo>
                    <a:pt x="166" y="47"/>
                  </a:lnTo>
                  <a:lnTo>
                    <a:pt x="175" y="40"/>
                  </a:lnTo>
                  <a:lnTo>
                    <a:pt x="173" y="30"/>
                  </a:lnTo>
                  <a:lnTo>
                    <a:pt x="168" y="21"/>
                  </a:lnTo>
                  <a:lnTo>
                    <a:pt x="178" y="14"/>
                  </a:lnTo>
                  <a:lnTo>
                    <a:pt x="197" y="9"/>
                  </a:lnTo>
                  <a:lnTo>
                    <a:pt x="213" y="7"/>
                  </a:lnTo>
                  <a:lnTo>
                    <a:pt x="223" y="2"/>
                  </a:lnTo>
                  <a:lnTo>
                    <a:pt x="232" y="0"/>
                  </a:lnTo>
                  <a:lnTo>
                    <a:pt x="244" y="9"/>
                  </a:lnTo>
                  <a:lnTo>
                    <a:pt x="249" y="26"/>
                  </a:lnTo>
                  <a:lnTo>
                    <a:pt x="275"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51" name="Freeform 244"/>
            <p:cNvSpPr>
              <a:spLocks/>
            </p:cNvSpPr>
            <p:nvPr/>
          </p:nvSpPr>
          <p:spPr bwMode="auto">
            <a:xfrm>
              <a:off x="2105734" y="3655167"/>
              <a:ext cx="160209" cy="64766"/>
            </a:xfrm>
            <a:custGeom>
              <a:avLst/>
              <a:gdLst>
                <a:gd name="T0" fmla="*/ 80 w 94"/>
                <a:gd name="T1" fmla="*/ 5 h 38"/>
                <a:gd name="T2" fmla="*/ 80 w 94"/>
                <a:gd name="T3" fmla="*/ 5 h 38"/>
                <a:gd name="T4" fmla="*/ 85 w 94"/>
                <a:gd name="T5" fmla="*/ 10 h 38"/>
                <a:gd name="T6" fmla="*/ 92 w 94"/>
                <a:gd name="T7" fmla="*/ 15 h 38"/>
                <a:gd name="T8" fmla="*/ 89 w 94"/>
                <a:gd name="T9" fmla="*/ 17 h 38"/>
                <a:gd name="T10" fmla="*/ 94 w 94"/>
                <a:gd name="T11" fmla="*/ 27 h 38"/>
                <a:gd name="T12" fmla="*/ 89 w 94"/>
                <a:gd name="T13" fmla="*/ 31 h 38"/>
                <a:gd name="T14" fmla="*/ 85 w 94"/>
                <a:gd name="T15" fmla="*/ 31 h 38"/>
                <a:gd name="T16" fmla="*/ 82 w 94"/>
                <a:gd name="T17" fmla="*/ 38 h 38"/>
                <a:gd name="T18" fmla="*/ 78 w 94"/>
                <a:gd name="T19" fmla="*/ 34 h 38"/>
                <a:gd name="T20" fmla="*/ 73 w 94"/>
                <a:gd name="T21" fmla="*/ 24 h 38"/>
                <a:gd name="T22" fmla="*/ 78 w 94"/>
                <a:gd name="T23" fmla="*/ 19 h 38"/>
                <a:gd name="T24" fmla="*/ 73 w 94"/>
                <a:gd name="T25" fmla="*/ 19 h 38"/>
                <a:gd name="T26" fmla="*/ 71 w 94"/>
                <a:gd name="T27" fmla="*/ 15 h 38"/>
                <a:gd name="T28" fmla="*/ 63 w 94"/>
                <a:gd name="T29" fmla="*/ 10 h 38"/>
                <a:gd name="T30" fmla="*/ 56 w 94"/>
                <a:gd name="T31" fmla="*/ 10 h 38"/>
                <a:gd name="T32" fmla="*/ 52 w 94"/>
                <a:gd name="T33" fmla="*/ 17 h 38"/>
                <a:gd name="T34" fmla="*/ 45 w 94"/>
                <a:gd name="T35" fmla="*/ 19 h 38"/>
                <a:gd name="T36" fmla="*/ 42 w 94"/>
                <a:gd name="T37" fmla="*/ 22 h 38"/>
                <a:gd name="T38" fmla="*/ 42 w 94"/>
                <a:gd name="T39" fmla="*/ 24 h 38"/>
                <a:gd name="T40" fmla="*/ 49 w 94"/>
                <a:gd name="T41" fmla="*/ 34 h 38"/>
                <a:gd name="T42" fmla="*/ 45 w 94"/>
                <a:gd name="T43" fmla="*/ 36 h 38"/>
                <a:gd name="T44" fmla="*/ 42 w 94"/>
                <a:gd name="T45" fmla="*/ 38 h 38"/>
                <a:gd name="T46" fmla="*/ 35 w 94"/>
                <a:gd name="T47" fmla="*/ 38 h 38"/>
                <a:gd name="T48" fmla="*/ 30 w 94"/>
                <a:gd name="T49" fmla="*/ 29 h 38"/>
                <a:gd name="T50" fmla="*/ 30 w 94"/>
                <a:gd name="T51" fmla="*/ 31 h 38"/>
                <a:gd name="T52" fmla="*/ 23 w 94"/>
                <a:gd name="T53" fmla="*/ 31 h 38"/>
                <a:gd name="T54" fmla="*/ 21 w 94"/>
                <a:gd name="T55" fmla="*/ 24 h 38"/>
                <a:gd name="T56" fmla="*/ 14 w 94"/>
                <a:gd name="T57" fmla="*/ 22 h 38"/>
                <a:gd name="T58" fmla="*/ 9 w 94"/>
                <a:gd name="T59" fmla="*/ 22 h 38"/>
                <a:gd name="T60" fmla="*/ 2 w 94"/>
                <a:gd name="T61" fmla="*/ 22 h 38"/>
                <a:gd name="T62" fmla="*/ 2 w 94"/>
                <a:gd name="T63" fmla="*/ 24 h 38"/>
                <a:gd name="T64" fmla="*/ 0 w 94"/>
                <a:gd name="T65" fmla="*/ 22 h 38"/>
                <a:gd name="T66" fmla="*/ 2 w 94"/>
                <a:gd name="T67" fmla="*/ 19 h 38"/>
                <a:gd name="T68" fmla="*/ 2 w 94"/>
                <a:gd name="T69" fmla="*/ 17 h 38"/>
                <a:gd name="T70" fmla="*/ 2 w 94"/>
                <a:gd name="T71" fmla="*/ 12 h 38"/>
                <a:gd name="T72" fmla="*/ 4 w 94"/>
                <a:gd name="T73" fmla="*/ 10 h 38"/>
                <a:gd name="T74" fmla="*/ 2 w 94"/>
                <a:gd name="T75" fmla="*/ 8 h 38"/>
                <a:gd name="T76" fmla="*/ 2 w 94"/>
                <a:gd name="T77" fmla="*/ 3 h 38"/>
                <a:gd name="T78" fmla="*/ 7 w 94"/>
                <a:gd name="T79" fmla="*/ 0 h 38"/>
                <a:gd name="T80" fmla="*/ 11 w 94"/>
                <a:gd name="T81" fmla="*/ 5 h 38"/>
                <a:gd name="T82" fmla="*/ 11 w 94"/>
                <a:gd name="T83" fmla="*/ 10 h 38"/>
                <a:gd name="T84" fmla="*/ 18 w 94"/>
                <a:gd name="T85" fmla="*/ 10 h 38"/>
                <a:gd name="T86" fmla="*/ 21 w 94"/>
                <a:gd name="T87" fmla="*/ 10 h 38"/>
                <a:gd name="T88" fmla="*/ 26 w 94"/>
                <a:gd name="T89" fmla="*/ 12 h 38"/>
                <a:gd name="T90" fmla="*/ 33 w 94"/>
                <a:gd name="T91" fmla="*/ 12 h 38"/>
                <a:gd name="T92" fmla="*/ 40 w 94"/>
                <a:gd name="T93" fmla="*/ 8 h 38"/>
                <a:gd name="T94" fmla="*/ 49 w 94"/>
                <a:gd name="T95" fmla="*/ 5 h 38"/>
                <a:gd name="T96" fmla="*/ 56 w 94"/>
                <a:gd name="T97" fmla="*/ 0 h 38"/>
                <a:gd name="T98" fmla="*/ 63 w 94"/>
                <a:gd name="T99" fmla="*/ 0 h 38"/>
                <a:gd name="T100" fmla="*/ 63 w 94"/>
                <a:gd name="T101" fmla="*/ 3 h 38"/>
                <a:gd name="T102" fmla="*/ 73 w 94"/>
                <a:gd name="T103" fmla="*/ 3 h 38"/>
                <a:gd name="T104" fmla="*/ 80 w 94"/>
                <a:gd name="T105"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38">
                  <a:moveTo>
                    <a:pt x="80" y="5"/>
                  </a:moveTo>
                  <a:lnTo>
                    <a:pt x="80" y="5"/>
                  </a:lnTo>
                  <a:lnTo>
                    <a:pt x="85" y="10"/>
                  </a:lnTo>
                  <a:lnTo>
                    <a:pt x="92" y="15"/>
                  </a:lnTo>
                  <a:lnTo>
                    <a:pt x="89" y="17"/>
                  </a:lnTo>
                  <a:lnTo>
                    <a:pt x="94" y="27"/>
                  </a:lnTo>
                  <a:lnTo>
                    <a:pt x="89" y="31"/>
                  </a:lnTo>
                  <a:lnTo>
                    <a:pt x="85" y="31"/>
                  </a:lnTo>
                  <a:lnTo>
                    <a:pt x="82" y="38"/>
                  </a:lnTo>
                  <a:lnTo>
                    <a:pt x="78" y="34"/>
                  </a:lnTo>
                  <a:lnTo>
                    <a:pt x="73" y="24"/>
                  </a:lnTo>
                  <a:lnTo>
                    <a:pt x="78" y="19"/>
                  </a:lnTo>
                  <a:lnTo>
                    <a:pt x="73" y="19"/>
                  </a:lnTo>
                  <a:lnTo>
                    <a:pt x="71" y="15"/>
                  </a:lnTo>
                  <a:lnTo>
                    <a:pt x="63" y="10"/>
                  </a:lnTo>
                  <a:lnTo>
                    <a:pt x="56" y="10"/>
                  </a:lnTo>
                  <a:lnTo>
                    <a:pt x="52" y="17"/>
                  </a:lnTo>
                  <a:lnTo>
                    <a:pt x="45" y="19"/>
                  </a:lnTo>
                  <a:lnTo>
                    <a:pt x="42" y="22"/>
                  </a:lnTo>
                  <a:lnTo>
                    <a:pt x="42" y="24"/>
                  </a:lnTo>
                  <a:lnTo>
                    <a:pt x="49" y="34"/>
                  </a:lnTo>
                  <a:lnTo>
                    <a:pt x="45" y="36"/>
                  </a:lnTo>
                  <a:lnTo>
                    <a:pt x="42" y="38"/>
                  </a:lnTo>
                  <a:lnTo>
                    <a:pt x="35" y="38"/>
                  </a:lnTo>
                  <a:lnTo>
                    <a:pt x="30" y="29"/>
                  </a:lnTo>
                  <a:lnTo>
                    <a:pt x="30" y="31"/>
                  </a:lnTo>
                  <a:lnTo>
                    <a:pt x="23" y="31"/>
                  </a:lnTo>
                  <a:lnTo>
                    <a:pt x="21" y="24"/>
                  </a:lnTo>
                  <a:lnTo>
                    <a:pt x="14" y="22"/>
                  </a:lnTo>
                  <a:lnTo>
                    <a:pt x="9" y="22"/>
                  </a:lnTo>
                  <a:lnTo>
                    <a:pt x="2" y="22"/>
                  </a:lnTo>
                  <a:lnTo>
                    <a:pt x="2" y="24"/>
                  </a:lnTo>
                  <a:lnTo>
                    <a:pt x="0" y="22"/>
                  </a:lnTo>
                  <a:lnTo>
                    <a:pt x="2" y="19"/>
                  </a:lnTo>
                  <a:lnTo>
                    <a:pt x="2" y="17"/>
                  </a:lnTo>
                  <a:lnTo>
                    <a:pt x="2" y="12"/>
                  </a:lnTo>
                  <a:lnTo>
                    <a:pt x="4" y="10"/>
                  </a:lnTo>
                  <a:lnTo>
                    <a:pt x="2" y="8"/>
                  </a:lnTo>
                  <a:lnTo>
                    <a:pt x="2" y="3"/>
                  </a:lnTo>
                  <a:lnTo>
                    <a:pt x="7" y="0"/>
                  </a:lnTo>
                  <a:lnTo>
                    <a:pt x="11" y="5"/>
                  </a:lnTo>
                  <a:lnTo>
                    <a:pt x="11" y="10"/>
                  </a:lnTo>
                  <a:lnTo>
                    <a:pt x="18" y="10"/>
                  </a:lnTo>
                  <a:lnTo>
                    <a:pt x="21" y="10"/>
                  </a:lnTo>
                  <a:lnTo>
                    <a:pt x="26" y="12"/>
                  </a:lnTo>
                  <a:lnTo>
                    <a:pt x="33" y="12"/>
                  </a:lnTo>
                  <a:lnTo>
                    <a:pt x="40" y="8"/>
                  </a:lnTo>
                  <a:lnTo>
                    <a:pt x="49" y="5"/>
                  </a:lnTo>
                  <a:lnTo>
                    <a:pt x="56" y="0"/>
                  </a:lnTo>
                  <a:lnTo>
                    <a:pt x="63" y="0"/>
                  </a:lnTo>
                  <a:lnTo>
                    <a:pt x="63" y="3"/>
                  </a:lnTo>
                  <a:lnTo>
                    <a:pt x="73" y="3"/>
                  </a:lnTo>
                  <a:lnTo>
                    <a:pt x="80"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246"/>
            <p:cNvSpPr>
              <a:spLocks/>
            </p:cNvSpPr>
            <p:nvPr/>
          </p:nvSpPr>
          <p:spPr bwMode="auto">
            <a:xfrm>
              <a:off x="2150047" y="3922750"/>
              <a:ext cx="349392" cy="507896"/>
            </a:xfrm>
            <a:custGeom>
              <a:avLst/>
              <a:gdLst>
                <a:gd name="T0" fmla="*/ 134 w 205"/>
                <a:gd name="T1" fmla="*/ 35 h 298"/>
                <a:gd name="T2" fmla="*/ 156 w 205"/>
                <a:gd name="T3" fmla="*/ 33 h 298"/>
                <a:gd name="T4" fmla="*/ 172 w 205"/>
                <a:gd name="T5" fmla="*/ 33 h 298"/>
                <a:gd name="T6" fmla="*/ 172 w 205"/>
                <a:gd name="T7" fmla="*/ 59 h 298"/>
                <a:gd name="T8" fmla="*/ 186 w 205"/>
                <a:gd name="T9" fmla="*/ 66 h 298"/>
                <a:gd name="T10" fmla="*/ 170 w 205"/>
                <a:gd name="T11" fmla="*/ 68 h 298"/>
                <a:gd name="T12" fmla="*/ 137 w 205"/>
                <a:gd name="T13" fmla="*/ 83 h 298"/>
                <a:gd name="T14" fmla="*/ 132 w 205"/>
                <a:gd name="T15" fmla="*/ 97 h 298"/>
                <a:gd name="T16" fmla="*/ 125 w 205"/>
                <a:gd name="T17" fmla="*/ 109 h 298"/>
                <a:gd name="T18" fmla="*/ 120 w 205"/>
                <a:gd name="T19" fmla="*/ 120 h 298"/>
                <a:gd name="T20" fmla="*/ 134 w 205"/>
                <a:gd name="T21" fmla="*/ 144 h 298"/>
                <a:gd name="T22" fmla="*/ 144 w 205"/>
                <a:gd name="T23" fmla="*/ 151 h 298"/>
                <a:gd name="T24" fmla="*/ 163 w 205"/>
                <a:gd name="T25" fmla="*/ 161 h 298"/>
                <a:gd name="T26" fmla="*/ 177 w 205"/>
                <a:gd name="T27" fmla="*/ 175 h 298"/>
                <a:gd name="T28" fmla="*/ 191 w 205"/>
                <a:gd name="T29" fmla="*/ 175 h 298"/>
                <a:gd name="T30" fmla="*/ 203 w 205"/>
                <a:gd name="T31" fmla="*/ 208 h 298"/>
                <a:gd name="T32" fmla="*/ 201 w 205"/>
                <a:gd name="T33" fmla="*/ 232 h 298"/>
                <a:gd name="T34" fmla="*/ 198 w 205"/>
                <a:gd name="T35" fmla="*/ 246 h 298"/>
                <a:gd name="T36" fmla="*/ 201 w 205"/>
                <a:gd name="T37" fmla="*/ 267 h 298"/>
                <a:gd name="T38" fmla="*/ 186 w 205"/>
                <a:gd name="T39" fmla="*/ 293 h 298"/>
                <a:gd name="T40" fmla="*/ 163 w 205"/>
                <a:gd name="T41" fmla="*/ 288 h 298"/>
                <a:gd name="T42" fmla="*/ 130 w 205"/>
                <a:gd name="T43" fmla="*/ 265 h 298"/>
                <a:gd name="T44" fmla="*/ 87 w 205"/>
                <a:gd name="T45" fmla="*/ 236 h 298"/>
                <a:gd name="T46" fmla="*/ 85 w 205"/>
                <a:gd name="T47" fmla="*/ 217 h 298"/>
                <a:gd name="T48" fmla="*/ 54 w 205"/>
                <a:gd name="T49" fmla="*/ 165 h 298"/>
                <a:gd name="T50" fmla="*/ 33 w 205"/>
                <a:gd name="T51" fmla="*/ 125 h 298"/>
                <a:gd name="T52" fmla="*/ 14 w 205"/>
                <a:gd name="T53" fmla="*/ 104 h 298"/>
                <a:gd name="T54" fmla="*/ 9 w 205"/>
                <a:gd name="T55" fmla="*/ 90 h 298"/>
                <a:gd name="T56" fmla="*/ 7 w 205"/>
                <a:gd name="T57" fmla="*/ 64 h 298"/>
                <a:gd name="T58" fmla="*/ 21 w 205"/>
                <a:gd name="T59" fmla="*/ 59 h 298"/>
                <a:gd name="T60" fmla="*/ 16 w 205"/>
                <a:gd name="T61" fmla="*/ 68 h 298"/>
                <a:gd name="T62" fmla="*/ 30 w 205"/>
                <a:gd name="T63" fmla="*/ 68 h 298"/>
                <a:gd name="T64" fmla="*/ 45 w 205"/>
                <a:gd name="T65" fmla="*/ 71 h 298"/>
                <a:gd name="T66" fmla="*/ 59 w 205"/>
                <a:gd name="T67" fmla="*/ 45 h 298"/>
                <a:gd name="T68" fmla="*/ 94 w 205"/>
                <a:gd name="T69" fmla="*/ 23 h 298"/>
                <a:gd name="T70" fmla="*/ 99 w 205"/>
                <a:gd name="T71" fmla="*/ 0 h 298"/>
                <a:gd name="T72" fmla="*/ 113 w 205"/>
                <a:gd name="T73" fmla="*/ 7 h 298"/>
                <a:gd name="T74" fmla="*/ 125 w 205"/>
                <a:gd name="T75" fmla="*/ 1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5" h="298">
                  <a:moveTo>
                    <a:pt x="134" y="35"/>
                  </a:moveTo>
                  <a:lnTo>
                    <a:pt x="134" y="35"/>
                  </a:lnTo>
                  <a:lnTo>
                    <a:pt x="146" y="38"/>
                  </a:lnTo>
                  <a:lnTo>
                    <a:pt x="156" y="33"/>
                  </a:lnTo>
                  <a:lnTo>
                    <a:pt x="160" y="35"/>
                  </a:lnTo>
                  <a:lnTo>
                    <a:pt x="172" y="33"/>
                  </a:lnTo>
                  <a:lnTo>
                    <a:pt x="184" y="42"/>
                  </a:lnTo>
                  <a:lnTo>
                    <a:pt x="172" y="59"/>
                  </a:lnTo>
                  <a:lnTo>
                    <a:pt x="179" y="59"/>
                  </a:lnTo>
                  <a:lnTo>
                    <a:pt x="186" y="66"/>
                  </a:lnTo>
                  <a:lnTo>
                    <a:pt x="172" y="66"/>
                  </a:lnTo>
                  <a:lnTo>
                    <a:pt x="170" y="68"/>
                  </a:lnTo>
                  <a:lnTo>
                    <a:pt x="156" y="71"/>
                  </a:lnTo>
                  <a:lnTo>
                    <a:pt x="137" y="83"/>
                  </a:lnTo>
                  <a:lnTo>
                    <a:pt x="137" y="90"/>
                  </a:lnTo>
                  <a:lnTo>
                    <a:pt x="132" y="97"/>
                  </a:lnTo>
                  <a:lnTo>
                    <a:pt x="134" y="106"/>
                  </a:lnTo>
                  <a:lnTo>
                    <a:pt x="125" y="109"/>
                  </a:lnTo>
                  <a:lnTo>
                    <a:pt x="125" y="116"/>
                  </a:lnTo>
                  <a:lnTo>
                    <a:pt x="120" y="120"/>
                  </a:lnTo>
                  <a:lnTo>
                    <a:pt x="127" y="135"/>
                  </a:lnTo>
                  <a:lnTo>
                    <a:pt x="134" y="144"/>
                  </a:lnTo>
                  <a:lnTo>
                    <a:pt x="132" y="151"/>
                  </a:lnTo>
                  <a:lnTo>
                    <a:pt x="144" y="151"/>
                  </a:lnTo>
                  <a:lnTo>
                    <a:pt x="149" y="161"/>
                  </a:lnTo>
                  <a:lnTo>
                    <a:pt x="163" y="161"/>
                  </a:lnTo>
                  <a:lnTo>
                    <a:pt x="177" y="151"/>
                  </a:lnTo>
                  <a:lnTo>
                    <a:pt x="177" y="175"/>
                  </a:lnTo>
                  <a:lnTo>
                    <a:pt x="182" y="177"/>
                  </a:lnTo>
                  <a:lnTo>
                    <a:pt x="191" y="175"/>
                  </a:lnTo>
                  <a:lnTo>
                    <a:pt x="205" y="201"/>
                  </a:lnTo>
                  <a:lnTo>
                    <a:pt x="203" y="208"/>
                  </a:lnTo>
                  <a:lnTo>
                    <a:pt x="201" y="217"/>
                  </a:lnTo>
                  <a:lnTo>
                    <a:pt x="201" y="232"/>
                  </a:lnTo>
                  <a:lnTo>
                    <a:pt x="196" y="241"/>
                  </a:lnTo>
                  <a:lnTo>
                    <a:pt x="198" y="246"/>
                  </a:lnTo>
                  <a:lnTo>
                    <a:pt x="194" y="253"/>
                  </a:lnTo>
                  <a:lnTo>
                    <a:pt x="201" y="267"/>
                  </a:lnTo>
                  <a:lnTo>
                    <a:pt x="191" y="286"/>
                  </a:lnTo>
                  <a:lnTo>
                    <a:pt x="186" y="293"/>
                  </a:lnTo>
                  <a:lnTo>
                    <a:pt x="179" y="298"/>
                  </a:lnTo>
                  <a:lnTo>
                    <a:pt x="163" y="288"/>
                  </a:lnTo>
                  <a:lnTo>
                    <a:pt x="160" y="281"/>
                  </a:lnTo>
                  <a:lnTo>
                    <a:pt x="130" y="265"/>
                  </a:lnTo>
                  <a:lnTo>
                    <a:pt x="101" y="246"/>
                  </a:lnTo>
                  <a:lnTo>
                    <a:pt x="87" y="236"/>
                  </a:lnTo>
                  <a:lnTo>
                    <a:pt x="80" y="222"/>
                  </a:lnTo>
                  <a:lnTo>
                    <a:pt x="85" y="217"/>
                  </a:lnTo>
                  <a:lnTo>
                    <a:pt x="71" y="196"/>
                  </a:lnTo>
                  <a:lnTo>
                    <a:pt x="54" y="165"/>
                  </a:lnTo>
                  <a:lnTo>
                    <a:pt x="37" y="132"/>
                  </a:lnTo>
                  <a:lnTo>
                    <a:pt x="33" y="125"/>
                  </a:lnTo>
                  <a:lnTo>
                    <a:pt x="28" y="113"/>
                  </a:lnTo>
                  <a:lnTo>
                    <a:pt x="14" y="104"/>
                  </a:lnTo>
                  <a:lnTo>
                    <a:pt x="2" y="97"/>
                  </a:lnTo>
                  <a:lnTo>
                    <a:pt x="9" y="90"/>
                  </a:lnTo>
                  <a:lnTo>
                    <a:pt x="0" y="73"/>
                  </a:lnTo>
                  <a:lnTo>
                    <a:pt x="7" y="64"/>
                  </a:lnTo>
                  <a:lnTo>
                    <a:pt x="19" y="52"/>
                  </a:lnTo>
                  <a:lnTo>
                    <a:pt x="21" y="59"/>
                  </a:lnTo>
                  <a:lnTo>
                    <a:pt x="16" y="64"/>
                  </a:lnTo>
                  <a:lnTo>
                    <a:pt x="16" y="68"/>
                  </a:lnTo>
                  <a:lnTo>
                    <a:pt x="23" y="68"/>
                  </a:lnTo>
                  <a:lnTo>
                    <a:pt x="30" y="68"/>
                  </a:lnTo>
                  <a:lnTo>
                    <a:pt x="35" y="78"/>
                  </a:lnTo>
                  <a:lnTo>
                    <a:pt x="45" y="71"/>
                  </a:lnTo>
                  <a:lnTo>
                    <a:pt x="49" y="61"/>
                  </a:lnTo>
                  <a:lnTo>
                    <a:pt x="59" y="45"/>
                  </a:lnTo>
                  <a:lnTo>
                    <a:pt x="78" y="40"/>
                  </a:lnTo>
                  <a:lnTo>
                    <a:pt x="94" y="23"/>
                  </a:lnTo>
                  <a:lnTo>
                    <a:pt x="101" y="12"/>
                  </a:lnTo>
                  <a:lnTo>
                    <a:pt x="99" y="0"/>
                  </a:lnTo>
                  <a:lnTo>
                    <a:pt x="101" y="0"/>
                  </a:lnTo>
                  <a:lnTo>
                    <a:pt x="113" y="7"/>
                  </a:lnTo>
                  <a:lnTo>
                    <a:pt x="118" y="14"/>
                  </a:lnTo>
                  <a:lnTo>
                    <a:pt x="125" y="19"/>
                  </a:lnTo>
                  <a:lnTo>
                    <a:pt x="134" y="3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248"/>
            <p:cNvSpPr>
              <a:spLocks noEditPoints="1"/>
            </p:cNvSpPr>
            <p:nvPr/>
          </p:nvSpPr>
          <p:spPr bwMode="auto">
            <a:xfrm>
              <a:off x="7631229" y="3401220"/>
              <a:ext cx="259061" cy="368139"/>
            </a:xfrm>
            <a:custGeom>
              <a:avLst/>
              <a:gdLst>
                <a:gd name="T0" fmla="*/ 147 w 152"/>
                <a:gd name="T1" fmla="*/ 168 h 216"/>
                <a:gd name="T2" fmla="*/ 152 w 152"/>
                <a:gd name="T3" fmla="*/ 190 h 216"/>
                <a:gd name="T4" fmla="*/ 140 w 152"/>
                <a:gd name="T5" fmla="*/ 187 h 216"/>
                <a:gd name="T6" fmla="*/ 138 w 152"/>
                <a:gd name="T7" fmla="*/ 206 h 216"/>
                <a:gd name="T8" fmla="*/ 114 w 152"/>
                <a:gd name="T9" fmla="*/ 204 h 216"/>
                <a:gd name="T10" fmla="*/ 114 w 152"/>
                <a:gd name="T11" fmla="*/ 185 h 216"/>
                <a:gd name="T12" fmla="*/ 97 w 152"/>
                <a:gd name="T13" fmla="*/ 185 h 216"/>
                <a:gd name="T14" fmla="*/ 78 w 152"/>
                <a:gd name="T15" fmla="*/ 194 h 216"/>
                <a:gd name="T16" fmla="*/ 83 w 152"/>
                <a:gd name="T17" fmla="*/ 176 h 216"/>
                <a:gd name="T18" fmla="*/ 102 w 152"/>
                <a:gd name="T19" fmla="*/ 164 h 216"/>
                <a:gd name="T20" fmla="*/ 119 w 152"/>
                <a:gd name="T21" fmla="*/ 166 h 216"/>
                <a:gd name="T22" fmla="*/ 133 w 152"/>
                <a:gd name="T23" fmla="*/ 159 h 216"/>
                <a:gd name="T24" fmla="*/ 145 w 152"/>
                <a:gd name="T25" fmla="*/ 154 h 216"/>
                <a:gd name="T26" fmla="*/ 147 w 152"/>
                <a:gd name="T27" fmla="*/ 168 h 216"/>
                <a:gd name="T28" fmla="*/ 109 w 152"/>
                <a:gd name="T29" fmla="*/ 138 h 216"/>
                <a:gd name="T30" fmla="*/ 97 w 152"/>
                <a:gd name="T31" fmla="*/ 154 h 216"/>
                <a:gd name="T32" fmla="*/ 83 w 152"/>
                <a:gd name="T33" fmla="*/ 147 h 216"/>
                <a:gd name="T34" fmla="*/ 90 w 152"/>
                <a:gd name="T35" fmla="*/ 138 h 216"/>
                <a:gd name="T36" fmla="*/ 102 w 152"/>
                <a:gd name="T37" fmla="*/ 128 h 216"/>
                <a:gd name="T38" fmla="*/ 112 w 152"/>
                <a:gd name="T39" fmla="*/ 123 h 216"/>
                <a:gd name="T40" fmla="*/ 22 w 152"/>
                <a:gd name="T41" fmla="*/ 154 h 216"/>
                <a:gd name="T42" fmla="*/ 0 w 152"/>
                <a:gd name="T43" fmla="*/ 171 h 216"/>
                <a:gd name="T44" fmla="*/ 19 w 152"/>
                <a:gd name="T45" fmla="*/ 147 h 216"/>
                <a:gd name="T46" fmla="*/ 36 w 152"/>
                <a:gd name="T47" fmla="*/ 121 h 216"/>
                <a:gd name="T48" fmla="*/ 29 w 152"/>
                <a:gd name="T49" fmla="*/ 142 h 216"/>
                <a:gd name="T50" fmla="*/ 76 w 152"/>
                <a:gd name="T51" fmla="*/ 112 h 216"/>
                <a:gd name="T52" fmla="*/ 86 w 152"/>
                <a:gd name="T53" fmla="*/ 116 h 216"/>
                <a:gd name="T54" fmla="*/ 95 w 152"/>
                <a:gd name="T55" fmla="*/ 123 h 216"/>
                <a:gd name="T56" fmla="*/ 78 w 152"/>
                <a:gd name="T57" fmla="*/ 135 h 216"/>
                <a:gd name="T58" fmla="*/ 78 w 152"/>
                <a:gd name="T59" fmla="*/ 119 h 216"/>
                <a:gd name="T60" fmla="*/ 133 w 152"/>
                <a:gd name="T61" fmla="*/ 107 h 216"/>
                <a:gd name="T62" fmla="*/ 138 w 152"/>
                <a:gd name="T63" fmla="*/ 126 h 216"/>
                <a:gd name="T64" fmla="*/ 126 w 152"/>
                <a:gd name="T65" fmla="*/ 128 h 216"/>
                <a:gd name="T66" fmla="*/ 123 w 152"/>
                <a:gd name="T67" fmla="*/ 140 h 216"/>
                <a:gd name="T68" fmla="*/ 116 w 152"/>
                <a:gd name="T69" fmla="*/ 128 h 216"/>
                <a:gd name="T70" fmla="*/ 123 w 152"/>
                <a:gd name="T71" fmla="*/ 119 h 216"/>
                <a:gd name="T72" fmla="*/ 114 w 152"/>
                <a:gd name="T73" fmla="*/ 100 h 216"/>
                <a:gd name="T74" fmla="*/ 133 w 152"/>
                <a:gd name="T75" fmla="*/ 107 h 216"/>
                <a:gd name="T76" fmla="*/ 69 w 152"/>
                <a:gd name="T77" fmla="*/ 93 h 216"/>
                <a:gd name="T78" fmla="*/ 60 w 152"/>
                <a:gd name="T79" fmla="*/ 97 h 216"/>
                <a:gd name="T80" fmla="*/ 64 w 152"/>
                <a:gd name="T81" fmla="*/ 86 h 216"/>
                <a:gd name="T82" fmla="*/ 67 w 152"/>
                <a:gd name="T83" fmla="*/ 0 h 216"/>
                <a:gd name="T84" fmla="*/ 76 w 152"/>
                <a:gd name="T85" fmla="*/ 5 h 216"/>
                <a:gd name="T86" fmla="*/ 83 w 152"/>
                <a:gd name="T87" fmla="*/ 5 h 216"/>
                <a:gd name="T88" fmla="*/ 86 w 152"/>
                <a:gd name="T89" fmla="*/ 24 h 216"/>
                <a:gd name="T90" fmla="*/ 71 w 152"/>
                <a:gd name="T91" fmla="*/ 45 h 216"/>
                <a:gd name="T92" fmla="*/ 74 w 152"/>
                <a:gd name="T93" fmla="*/ 71 h 216"/>
                <a:gd name="T94" fmla="*/ 88 w 152"/>
                <a:gd name="T95" fmla="*/ 71 h 216"/>
                <a:gd name="T96" fmla="*/ 107 w 152"/>
                <a:gd name="T97" fmla="*/ 90 h 216"/>
                <a:gd name="T98" fmla="*/ 112 w 152"/>
                <a:gd name="T99" fmla="*/ 102 h 216"/>
                <a:gd name="T100" fmla="*/ 93 w 152"/>
                <a:gd name="T101" fmla="*/ 86 h 216"/>
                <a:gd name="T102" fmla="*/ 78 w 152"/>
                <a:gd name="T103" fmla="*/ 81 h 216"/>
                <a:gd name="T104" fmla="*/ 55 w 152"/>
                <a:gd name="T105" fmla="*/ 78 h 216"/>
                <a:gd name="T106" fmla="*/ 62 w 152"/>
                <a:gd name="T107" fmla="*/ 67 h 216"/>
                <a:gd name="T108" fmla="*/ 55 w 152"/>
                <a:gd name="T109" fmla="*/ 69 h 216"/>
                <a:gd name="T110" fmla="*/ 43 w 152"/>
                <a:gd name="T111" fmla="*/ 52 h 216"/>
                <a:gd name="T112" fmla="*/ 50 w 152"/>
                <a:gd name="T113" fmla="*/ 43 h 216"/>
                <a:gd name="T114" fmla="*/ 57 w 152"/>
                <a:gd name="T115"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2" h="216">
                  <a:moveTo>
                    <a:pt x="147" y="168"/>
                  </a:moveTo>
                  <a:lnTo>
                    <a:pt x="147" y="168"/>
                  </a:lnTo>
                  <a:lnTo>
                    <a:pt x="149" y="180"/>
                  </a:lnTo>
                  <a:lnTo>
                    <a:pt x="152" y="190"/>
                  </a:lnTo>
                  <a:lnTo>
                    <a:pt x="145" y="204"/>
                  </a:lnTo>
                  <a:lnTo>
                    <a:pt x="140" y="187"/>
                  </a:lnTo>
                  <a:lnTo>
                    <a:pt x="130" y="194"/>
                  </a:lnTo>
                  <a:lnTo>
                    <a:pt x="138" y="206"/>
                  </a:lnTo>
                  <a:lnTo>
                    <a:pt x="133" y="216"/>
                  </a:lnTo>
                  <a:lnTo>
                    <a:pt x="114" y="204"/>
                  </a:lnTo>
                  <a:lnTo>
                    <a:pt x="109" y="194"/>
                  </a:lnTo>
                  <a:lnTo>
                    <a:pt x="114" y="185"/>
                  </a:lnTo>
                  <a:lnTo>
                    <a:pt x="104" y="178"/>
                  </a:lnTo>
                  <a:lnTo>
                    <a:pt x="97" y="185"/>
                  </a:lnTo>
                  <a:lnTo>
                    <a:pt x="90" y="185"/>
                  </a:lnTo>
                  <a:lnTo>
                    <a:pt x="78" y="194"/>
                  </a:lnTo>
                  <a:lnTo>
                    <a:pt x="76" y="190"/>
                  </a:lnTo>
                  <a:lnTo>
                    <a:pt x="83" y="176"/>
                  </a:lnTo>
                  <a:lnTo>
                    <a:pt x="93" y="171"/>
                  </a:lnTo>
                  <a:lnTo>
                    <a:pt x="102" y="164"/>
                  </a:lnTo>
                  <a:lnTo>
                    <a:pt x="107" y="171"/>
                  </a:lnTo>
                  <a:lnTo>
                    <a:pt x="119" y="166"/>
                  </a:lnTo>
                  <a:lnTo>
                    <a:pt x="123" y="159"/>
                  </a:lnTo>
                  <a:lnTo>
                    <a:pt x="133" y="159"/>
                  </a:lnTo>
                  <a:lnTo>
                    <a:pt x="133" y="147"/>
                  </a:lnTo>
                  <a:lnTo>
                    <a:pt x="145" y="154"/>
                  </a:lnTo>
                  <a:lnTo>
                    <a:pt x="147" y="161"/>
                  </a:lnTo>
                  <a:lnTo>
                    <a:pt x="147" y="168"/>
                  </a:lnTo>
                  <a:close/>
                  <a:moveTo>
                    <a:pt x="109" y="138"/>
                  </a:moveTo>
                  <a:lnTo>
                    <a:pt x="109" y="138"/>
                  </a:lnTo>
                  <a:lnTo>
                    <a:pt x="104" y="142"/>
                  </a:lnTo>
                  <a:lnTo>
                    <a:pt x="97" y="154"/>
                  </a:lnTo>
                  <a:lnTo>
                    <a:pt x="93" y="159"/>
                  </a:lnTo>
                  <a:lnTo>
                    <a:pt x="83" y="147"/>
                  </a:lnTo>
                  <a:lnTo>
                    <a:pt x="86" y="142"/>
                  </a:lnTo>
                  <a:lnTo>
                    <a:pt x="90" y="138"/>
                  </a:lnTo>
                  <a:lnTo>
                    <a:pt x="93" y="128"/>
                  </a:lnTo>
                  <a:lnTo>
                    <a:pt x="102" y="128"/>
                  </a:lnTo>
                  <a:lnTo>
                    <a:pt x="100" y="138"/>
                  </a:lnTo>
                  <a:lnTo>
                    <a:pt x="112" y="123"/>
                  </a:lnTo>
                  <a:lnTo>
                    <a:pt x="109" y="138"/>
                  </a:lnTo>
                  <a:close/>
                  <a:moveTo>
                    <a:pt x="22" y="154"/>
                  </a:moveTo>
                  <a:lnTo>
                    <a:pt x="22" y="154"/>
                  </a:lnTo>
                  <a:lnTo>
                    <a:pt x="0" y="171"/>
                  </a:lnTo>
                  <a:lnTo>
                    <a:pt x="7" y="157"/>
                  </a:lnTo>
                  <a:lnTo>
                    <a:pt x="19" y="147"/>
                  </a:lnTo>
                  <a:lnTo>
                    <a:pt x="29" y="138"/>
                  </a:lnTo>
                  <a:lnTo>
                    <a:pt x="36" y="121"/>
                  </a:lnTo>
                  <a:lnTo>
                    <a:pt x="41" y="133"/>
                  </a:lnTo>
                  <a:lnTo>
                    <a:pt x="29" y="142"/>
                  </a:lnTo>
                  <a:lnTo>
                    <a:pt x="22" y="154"/>
                  </a:lnTo>
                  <a:close/>
                  <a:moveTo>
                    <a:pt x="76" y="112"/>
                  </a:moveTo>
                  <a:lnTo>
                    <a:pt x="76" y="112"/>
                  </a:lnTo>
                  <a:lnTo>
                    <a:pt x="86" y="116"/>
                  </a:lnTo>
                  <a:lnTo>
                    <a:pt x="95" y="116"/>
                  </a:lnTo>
                  <a:lnTo>
                    <a:pt x="95" y="123"/>
                  </a:lnTo>
                  <a:lnTo>
                    <a:pt x="88" y="131"/>
                  </a:lnTo>
                  <a:lnTo>
                    <a:pt x="78" y="135"/>
                  </a:lnTo>
                  <a:lnTo>
                    <a:pt x="78" y="128"/>
                  </a:lnTo>
                  <a:lnTo>
                    <a:pt x="78" y="119"/>
                  </a:lnTo>
                  <a:lnTo>
                    <a:pt x="76" y="112"/>
                  </a:lnTo>
                  <a:close/>
                  <a:moveTo>
                    <a:pt x="133" y="107"/>
                  </a:moveTo>
                  <a:lnTo>
                    <a:pt x="133" y="107"/>
                  </a:lnTo>
                  <a:lnTo>
                    <a:pt x="138" y="126"/>
                  </a:lnTo>
                  <a:lnTo>
                    <a:pt x="126" y="121"/>
                  </a:lnTo>
                  <a:lnTo>
                    <a:pt x="126" y="128"/>
                  </a:lnTo>
                  <a:lnTo>
                    <a:pt x="130" y="138"/>
                  </a:lnTo>
                  <a:lnTo>
                    <a:pt x="123" y="140"/>
                  </a:lnTo>
                  <a:lnTo>
                    <a:pt x="121" y="128"/>
                  </a:lnTo>
                  <a:lnTo>
                    <a:pt x="116" y="128"/>
                  </a:lnTo>
                  <a:lnTo>
                    <a:pt x="114" y="119"/>
                  </a:lnTo>
                  <a:lnTo>
                    <a:pt x="123" y="119"/>
                  </a:lnTo>
                  <a:lnTo>
                    <a:pt x="123" y="114"/>
                  </a:lnTo>
                  <a:lnTo>
                    <a:pt x="114" y="100"/>
                  </a:lnTo>
                  <a:lnTo>
                    <a:pt x="128" y="102"/>
                  </a:lnTo>
                  <a:lnTo>
                    <a:pt x="133" y="107"/>
                  </a:lnTo>
                  <a:close/>
                  <a:moveTo>
                    <a:pt x="69" y="93"/>
                  </a:moveTo>
                  <a:lnTo>
                    <a:pt x="69" y="93"/>
                  </a:lnTo>
                  <a:lnTo>
                    <a:pt x="64" y="107"/>
                  </a:lnTo>
                  <a:lnTo>
                    <a:pt x="60" y="97"/>
                  </a:lnTo>
                  <a:lnTo>
                    <a:pt x="50" y="86"/>
                  </a:lnTo>
                  <a:lnTo>
                    <a:pt x="64" y="86"/>
                  </a:lnTo>
                  <a:lnTo>
                    <a:pt x="69" y="93"/>
                  </a:lnTo>
                  <a:close/>
                  <a:moveTo>
                    <a:pt x="67" y="0"/>
                  </a:moveTo>
                  <a:lnTo>
                    <a:pt x="67" y="0"/>
                  </a:lnTo>
                  <a:lnTo>
                    <a:pt x="76" y="5"/>
                  </a:lnTo>
                  <a:lnTo>
                    <a:pt x="81" y="0"/>
                  </a:lnTo>
                  <a:lnTo>
                    <a:pt x="83" y="5"/>
                  </a:lnTo>
                  <a:lnTo>
                    <a:pt x="81" y="12"/>
                  </a:lnTo>
                  <a:lnTo>
                    <a:pt x="86" y="24"/>
                  </a:lnTo>
                  <a:lnTo>
                    <a:pt x="81" y="38"/>
                  </a:lnTo>
                  <a:lnTo>
                    <a:pt x="71" y="45"/>
                  </a:lnTo>
                  <a:lnTo>
                    <a:pt x="69" y="60"/>
                  </a:lnTo>
                  <a:lnTo>
                    <a:pt x="74" y="71"/>
                  </a:lnTo>
                  <a:lnTo>
                    <a:pt x="81" y="74"/>
                  </a:lnTo>
                  <a:lnTo>
                    <a:pt x="88" y="71"/>
                  </a:lnTo>
                  <a:lnTo>
                    <a:pt x="109" y="81"/>
                  </a:lnTo>
                  <a:lnTo>
                    <a:pt x="107" y="90"/>
                  </a:lnTo>
                  <a:lnTo>
                    <a:pt x="112" y="93"/>
                  </a:lnTo>
                  <a:lnTo>
                    <a:pt x="112" y="102"/>
                  </a:lnTo>
                  <a:lnTo>
                    <a:pt x="97" y="93"/>
                  </a:lnTo>
                  <a:lnTo>
                    <a:pt x="93" y="86"/>
                  </a:lnTo>
                  <a:lnTo>
                    <a:pt x="88" y="90"/>
                  </a:lnTo>
                  <a:lnTo>
                    <a:pt x="78" y="81"/>
                  </a:lnTo>
                  <a:lnTo>
                    <a:pt x="62" y="83"/>
                  </a:lnTo>
                  <a:lnTo>
                    <a:pt x="55" y="78"/>
                  </a:lnTo>
                  <a:lnTo>
                    <a:pt x="57" y="71"/>
                  </a:lnTo>
                  <a:lnTo>
                    <a:pt x="62" y="67"/>
                  </a:lnTo>
                  <a:lnTo>
                    <a:pt x="57" y="64"/>
                  </a:lnTo>
                  <a:lnTo>
                    <a:pt x="55" y="69"/>
                  </a:lnTo>
                  <a:lnTo>
                    <a:pt x="48" y="62"/>
                  </a:lnTo>
                  <a:lnTo>
                    <a:pt x="43" y="52"/>
                  </a:lnTo>
                  <a:lnTo>
                    <a:pt x="43" y="38"/>
                  </a:lnTo>
                  <a:lnTo>
                    <a:pt x="50" y="43"/>
                  </a:lnTo>
                  <a:lnTo>
                    <a:pt x="52" y="17"/>
                  </a:lnTo>
                  <a:lnTo>
                    <a:pt x="57" y="0"/>
                  </a:lnTo>
                  <a:lnTo>
                    <a:pt x="6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250"/>
            <p:cNvSpPr>
              <a:spLocks noEditPoints="1"/>
            </p:cNvSpPr>
            <p:nvPr/>
          </p:nvSpPr>
          <p:spPr bwMode="auto">
            <a:xfrm>
              <a:off x="8289107" y="3987516"/>
              <a:ext cx="415861" cy="228383"/>
            </a:xfrm>
            <a:custGeom>
              <a:avLst/>
              <a:gdLst>
                <a:gd name="T0" fmla="*/ 241 w 244"/>
                <a:gd name="T1" fmla="*/ 71 h 134"/>
                <a:gd name="T2" fmla="*/ 229 w 244"/>
                <a:gd name="T3" fmla="*/ 66 h 134"/>
                <a:gd name="T4" fmla="*/ 218 w 244"/>
                <a:gd name="T5" fmla="*/ 42 h 134"/>
                <a:gd name="T6" fmla="*/ 222 w 244"/>
                <a:gd name="T7" fmla="*/ 47 h 134"/>
                <a:gd name="T8" fmla="*/ 234 w 244"/>
                <a:gd name="T9" fmla="*/ 59 h 134"/>
                <a:gd name="T10" fmla="*/ 241 w 244"/>
                <a:gd name="T11" fmla="*/ 71 h 134"/>
                <a:gd name="T12" fmla="*/ 177 w 244"/>
                <a:gd name="T13" fmla="*/ 49 h 134"/>
                <a:gd name="T14" fmla="*/ 168 w 244"/>
                <a:gd name="T15" fmla="*/ 54 h 134"/>
                <a:gd name="T16" fmla="*/ 149 w 244"/>
                <a:gd name="T17" fmla="*/ 61 h 134"/>
                <a:gd name="T18" fmla="*/ 128 w 244"/>
                <a:gd name="T19" fmla="*/ 56 h 134"/>
                <a:gd name="T20" fmla="*/ 118 w 244"/>
                <a:gd name="T21" fmla="*/ 47 h 134"/>
                <a:gd name="T22" fmla="*/ 142 w 244"/>
                <a:gd name="T23" fmla="*/ 49 h 134"/>
                <a:gd name="T24" fmla="*/ 147 w 244"/>
                <a:gd name="T25" fmla="*/ 40 h 134"/>
                <a:gd name="T26" fmla="*/ 158 w 244"/>
                <a:gd name="T27" fmla="*/ 47 h 134"/>
                <a:gd name="T28" fmla="*/ 173 w 244"/>
                <a:gd name="T29" fmla="*/ 37 h 134"/>
                <a:gd name="T30" fmla="*/ 180 w 244"/>
                <a:gd name="T31" fmla="*/ 26 h 134"/>
                <a:gd name="T32" fmla="*/ 182 w 244"/>
                <a:gd name="T33" fmla="*/ 37 h 134"/>
                <a:gd name="T34" fmla="*/ 99 w 244"/>
                <a:gd name="T35" fmla="*/ 80 h 134"/>
                <a:gd name="T36" fmla="*/ 113 w 244"/>
                <a:gd name="T37" fmla="*/ 90 h 134"/>
                <a:gd name="T38" fmla="*/ 135 w 244"/>
                <a:gd name="T39" fmla="*/ 106 h 134"/>
                <a:gd name="T40" fmla="*/ 147 w 244"/>
                <a:gd name="T41" fmla="*/ 118 h 134"/>
                <a:gd name="T42" fmla="*/ 158 w 244"/>
                <a:gd name="T43" fmla="*/ 127 h 134"/>
                <a:gd name="T44" fmla="*/ 147 w 244"/>
                <a:gd name="T45" fmla="*/ 134 h 134"/>
                <a:gd name="T46" fmla="*/ 128 w 244"/>
                <a:gd name="T47" fmla="*/ 127 h 134"/>
                <a:gd name="T48" fmla="*/ 99 w 244"/>
                <a:gd name="T49" fmla="*/ 113 h 134"/>
                <a:gd name="T50" fmla="*/ 80 w 244"/>
                <a:gd name="T51" fmla="*/ 90 h 134"/>
                <a:gd name="T52" fmla="*/ 47 w 244"/>
                <a:gd name="T53" fmla="*/ 87 h 134"/>
                <a:gd name="T54" fmla="*/ 38 w 244"/>
                <a:gd name="T55" fmla="*/ 106 h 134"/>
                <a:gd name="T56" fmla="*/ 17 w 244"/>
                <a:gd name="T57" fmla="*/ 108 h 134"/>
                <a:gd name="T58" fmla="*/ 0 w 244"/>
                <a:gd name="T59" fmla="*/ 54 h 134"/>
                <a:gd name="T60" fmla="*/ 28 w 244"/>
                <a:gd name="T61" fmla="*/ 11 h 134"/>
                <a:gd name="T62" fmla="*/ 69 w 244"/>
                <a:gd name="T63" fmla="*/ 30 h 134"/>
                <a:gd name="T64" fmla="*/ 80 w 244"/>
                <a:gd name="T65" fmla="*/ 49 h 134"/>
                <a:gd name="T66" fmla="*/ 111 w 244"/>
                <a:gd name="T67" fmla="*/ 66 h 134"/>
                <a:gd name="T68" fmla="*/ 99 w 244"/>
                <a:gd name="T69" fmla="*/ 80 h 134"/>
                <a:gd name="T70" fmla="*/ 196 w 244"/>
                <a:gd name="T71" fmla="*/ 33 h 134"/>
                <a:gd name="T72" fmla="*/ 187 w 244"/>
                <a:gd name="T73" fmla="*/ 28 h 134"/>
                <a:gd name="T74" fmla="*/ 177 w 244"/>
                <a:gd name="T75" fmla="*/ 16 h 134"/>
                <a:gd name="T76" fmla="*/ 156 w 244"/>
                <a:gd name="T77" fmla="*/ 4 h 134"/>
                <a:gd name="T78" fmla="*/ 168 w 244"/>
                <a:gd name="T79" fmla="*/ 4 h 134"/>
                <a:gd name="T80" fmla="*/ 182 w 244"/>
                <a:gd name="T81" fmla="*/ 11 h 134"/>
                <a:gd name="T82" fmla="*/ 194 w 244"/>
                <a:gd name="T83" fmla="*/ 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4" h="134">
                  <a:moveTo>
                    <a:pt x="241" y="71"/>
                  </a:moveTo>
                  <a:lnTo>
                    <a:pt x="241" y="71"/>
                  </a:lnTo>
                  <a:lnTo>
                    <a:pt x="236" y="73"/>
                  </a:lnTo>
                  <a:lnTo>
                    <a:pt x="229" y="66"/>
                  </a:lnTo>
                  <a:lnTo>
                    <a:pt x="222" y="54"/>
                  </a:lnTo>
                  <a:lnTo>
                    <a:pt x="218" y="42"/>
                  </a:lnTo>
                  <a:lnTo>
                    <a:pt x="220" y="40"/>
                  </a:lnTo>
                  <a:lnTo>
                    <a:pt x="222" y="47"/>
                  </a:lnTo>
                  <a:lnTo>
                    <a:pt x="227" y="49"/>
                  </a:lnTo>
                  <a:lnTo>
                    <a:pt x="234" y="59"/>
                  </a:lnTo>
                  <a:lnTo>
                    <a:pt x="244" y="66"/>
                  </a:lnTo>
                  <a:lnTo>
                    <a:pt x="241" y="71"/>
                  </a:lnTo>
                  <a:close/>
                  <a:moveTo>
                    <a:pt x="177" y="49"/>
                  </a:moveTo>
                  <a:lnTo>
                    <a:pt x="177" y="49"/>
                  </a:lnTo>
                  <a:lnTo>
                    <a:pt x="168" y="49"/>
                  </a:lnTo>
                  <a:lnTo>
                    <a:pt x="168" y="54"/>
                  </a:lnTo>
                  <a:lnTo>
                    <a:pt x="158" y="59"/>
                  </a:lnTo>
                  <a:lnTo>
                    <a:pt x="149" y="61"/>
                  </a:lnTo>
                  <a:lnTo>
                    <a:pt x="139" y="61"/>
                  </a:lnTo>
                  <a:lnTo>
                    <a:pt x="128" y="56"/>
                  </a:lnTo>
                  <a:lnTo>
                    <a:pt x="118" y="54"/>
                  </a:lnTo>
                  <a:lnTo>
                    <a:pt x="118" y="47"/>
                  </a:lnTo>
                  <a:lnTo>
                    <a:pt x="135" y="49"/>
                  </a:lnTo>
                  <a:lnTo>
                    <a:pt x="142" y="49"/>
                  </a:lnTo>
                  <a:lnTo>
                    <a:pt x="144" y="40"/>
                  </a:lnTo>
                  <a:lnTo>
                    <a:pt x="147" y="40"/>
                  </a:lnTo>
                  <a:lnTo>
                    <a:pt x="149" y="49"/>
                  </a:lnTo>
                  <a:lnTo>
                    <a:pt x="158" y="47"/>
                  </a:lnTo>
                  <a:lnTo>
                    <a:pt x="163" y="42"/>
                  </a:lnTo>
                  <a:lnTo>
                    <a:pt x="173" y="37"/>
                  </a:lnTo>
                  <a:lnTo>
                    <a:pt x="170" y="28"/>
                  </a:lnTo>
                  <a:lnTo>
                    <a:pt x="180" y="26"/>
                  </a:lnTo>
                  <a:lnTo>
                    <a:pt x="182" y="28"/>
                  </a:lnTo>
                  <a:lnTo>
                    <a:pt x="182" y="37"/>
                  </a:lnTo>
                  <a:lnTo>
                    <a:pt x="177" y="49"/>
                  </a:lnTo>
                  <a:close/>
                  <a:moveTo>
                    <a:pt x="99" y="80"/>
                  </a:moveTo>
                  <a:lnTo>
                    <a:pt x="99" y="80"/>
                  </a:lnTo>
                  <a:lnTo>
                    <a:pt x="113" y="90"/>
                  </a:lnTo>
                  <a:lnTo>
                    <a:pt x="125" y="106"/>
                  </a:lnTo>
                  <a:lnTo>
                    <a:pt x="135" y="106"/>
                  </a:lnTo>
                  <a:lnTo>
                    <a:pt x="135" y="113"/>
                  </a:lnTo>
                  <a:lnTo>
                    <a:pt x="147" y="118"/>
                  </a:lnTo>
                  <a:lnTo>
                    <a:pt x="139" y="120"/>
                  </a:lnTo>
                  <a:lnTo>
                    <a:pt x="158" y="127"/>
                  </a:lnTo>
                  <a:lnTo>
                    <a:pt x="156" y="132"/>
                  </a:lnTo>
                  <a:lnTo>
                    <a:pt x="147" y="134"/>
                  </a:lnTo>
                  <a:lnTo>
                    <a:pt x="142" y="130"/>
                  </a:lnTo>
                  <a:lnTo>
                    <a:pt x="128" y="127"/>
                  </a:lnTo>
                  <a:lnTo>
                    <a:pt x="111" y="125"/>
                  </a:lnTo>
                  <a:lnTo>
                    <a:pt x="99" y="113"/>
                  </a:lnTo>
                  <a:lnTo>
                    <a:pt x="90" y="106"/>
                  </a:lnTo>
                  <a:lnTo>
                    <a:pt x="80" y="90"/>
                  </a:lnTo>
                  <a:lnTo>
                    <a:pt x="59" y="82"/>
                  </a:lnTo>
                  <a:lnTo>
                    <a:pt x="47" y="87"/>
                  </a:lnTo>
                  <a:lnTo>
                    <a:pt x="35" y="94"/>
                  </a:lnTo>
                  <a:lnTo>
                    <a:pt x="38" y="106"/>
                  </a:lnTo>
                  <a:lnTo>
                    <a:pt x="26" y="111"/>
                  </a:lnTo>
                  <a:lnTo>
                    <a:pt x="17" y="108"/>
                  </a:lnTo>
                  <a:lnTo>
                    <a:pt x="0" y="106"/>
                  </a:lnTo>
                  <a:lnTo>
                    <a:pt x="0" y="54"/>
                  </a:lnTo>
                  <a:lnTo>
                    <a:pt x="0" y="2"/>
                  </a:lnTo>
                  <a:lnTo>
                    <a:pt x="28" y="11"/>
                  </a:lnTo>
                  <a:lnTo>
                    <a:pt x="57" y="23"/>
                  </a:lnTo>
                  <a:lnTo>
                    <a:pt x="69" y="30"/>
                  </a:lnTo>
                  <a:lnTo>
                    <a:pt x="78" y="37"/>
                  </a:lnTo>
                  <a:lnTo>
                    <a:pt x="80" y="49"/>
                  </a:lnTo>
                  <a:lnTo>
                    <a:pt x="106" y="59"/>
                  </a:lnTo>
                  <a:lnTo>
                    <a:pt x="111" y="66"/>
                  </a:lnTo>
                  <a:lnTo>
                    <a:pt x="97" y="68"/>
                  </a:lnTo>
                  <a:lnTo>
                    <a:pt x="99" y="80"/>
                  </a:lnTo>
                  <a:close/>
                  <a:moveTo>
                    <a:pt x="196" y="33"/>
                  </a:moveTo>
                  <a:lnTo>
                    <a:pt x="196" y="33"/>
                  </a:lnTo>
                  <a:lnTo>
                    <a:pt x="192" y="37"/>
                  </a:lnTo>
                  <a:lnTo>
                    <a:pt x="187" y="28"/>
                  </a:lnTo>
                  <a:lnTo>
                    <a:pt x="184" y="21"/>
                  </a:lnTo>
                  <a:lnTo>
                    <a:pt x="177" y="16"/>
                  </a:lnTo>
                  <a:lnTo>
                    <a:pt x="168" y="9"/>
                  </a:lnTo>
                  <a:lnTo>
                    <a:pt x="156" y="4"/>
                  </a:lnTo>
                  <a:lnTo>
                    <a:pt x="161" y="0"/>
                  </a:lnTo>
                  <a:lnTo>
                    <a:pt x="168" y="4"/>
                  </a:lnTo>
                  <a:lnTo>
                    <a:pt x="175" y="7"/>
                  </a:lnTo>
                  <a:lnTo>
                    <a:pt x="182" y="11"/>
                  </a:lnTo>
                  <a:lnTo>
                    <a:pt x="187" y="19"/>
                  </a:lnTo>
                  <a:lnTo>
                    <a:pt x="194" y="23"/>
                  </a:lnTo>
                  <a:lnTo>
                    <a:pt x="196"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254"/>
            <p:cNvSpPr>
              <a:spLocks/>
            </p:cNvSpPr>
            <p:nvPr/>
          </p:nvSpPr>
          <p:spPr bwMode="auto">
            <a:xfrm>
              <a:off x="2540342" y="3401220"/>
              <a:ext cx="44313" cy="17044"/>
            </a:xfrm>
            <a:custGeom>
              <a:avLst/>
              <a:gdLst>
                <a:gd name="T0" fmla="*/ 26 w 26"/>
                <a:gd name="T1" fmla="*/ 5 h 10"/>
                <a:gd name="T2" fmla="*/ 26 w 26"/>
                <a:gd name="T3" fmla="*/ 5 h 10"/>
                <a:gd name="T4" fmla="*/ 24 w 26"/>
                <a:gd name="T5" fmla="*/ 10 h 10"/>
                <a:gd name="T6" fmla="*/ 9 w 26"/>
                <a:gd name="T7" fmla="*/ 10 h 10"/>
                <a:gd name="T8" fmla="*/ 0 w 26"/>
                <a:gd name="T9" fmla="*/ 10 h 10"/>
                <a:gd name="T10" fmla="*/ 0 w 26"/>
                <a:gd name="T11" fmla="*/ 3 h 10"/>
                <a:gd name="T12" fmla="*/ 2 w 26"/>
                <a:gd name="T13" fmla="*/ 0 h 10"/>
                <a:gd name="T14" fmla="*/ 17 w 26"/>
                <a:gd name="T15" fmla="*/ 0 h 10"/>
                <a:gd name="T16" fmla="*/ 24 w 26"/>
                <a:gd name="T17" fmla="*/ 3 h 10"/>
                <a:gd name="T18" fmla="*/ 26 w 26"/>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26" y="5"/>
                  </a:moveTo>
                  <a:lnTo>
                    <a:pt x="26" y="5"/>
                  </a:lnTo>
                  <a:lnTo>
                    <a:pt x="24" y="10"/>
                  </a:lnTo>
                  <a:lnTo>
                    <a:pt x="9" y="10"/>
                  </a:lnTo>
                  <a:lnTo>
                    <a:pt x="0" y="10"/>
                  </a:lnTo>
                  <a:lnTo>
                    <a:pt x="0" y="3"/>
                  </a:lnTo>
                  <a:lnTo>
                    <a:pt x="2" y="0"/>
                  </a:lnTo>
                  <a:lnTo>
                    <a:pt x="17" y="0"/>
                  </a:lnTo>
                  <a:lnTo>
                    <a:pt x="24" y="3"/>
                  </a:lnTo>
                  <a:lnTo>
                    <a:pt x="26"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256"/>
            <p:cNvSpPr>
              <a:spLocks/>
            </p:cNvSpPr>
            <p:nvPr/>
          </p:nvSpPr>
          <p:spPr bwMode="auto">
            <a:xfrm>
              <a:off x="7825524" y="2610157"/>
              <a:ext cx="180661" cy="189183"/>
            </a:xfrm>
            <a:custGeom>
              <a:avLst/>
              <a:gdLst>
                <a:gd name="T0" fmla="*/ 104 w 106"/>
                <a:gd name="T1" fmla="*/ 12 h 111"/>
                <a:gd name="T2" fmla="*/ 104 w 106"/>
                <a:gd name="T3" fmla="*/ 12 h 111"/>
                <a:gd name="T4" fmla="*/ 106 w 106"/>
                <a:gd name="T5" fmla="*/ 16 h 111"/>
                <a:gd name="T6" fmla="*/ 99 w 106"/>
                <a:gd name="T7" fmla="*/ 14 h 111"/>
                <a:gd name="T8" fmla="*/ 92 w 106"/>
                <a:gd name="T9" fmla="*/ 21 h 111"/>
                <a:gd name="T10" fmla="*/ 87 w 106"/>
                <a:gd name="T11" fmla="*/ 28 h 111"/>
                <a:gd name="T12" fmla="*/ 87 w 106"/>
                <a:gd name="T13" fmla="*/ 45 h 111"/>
                <a:gd name="T14" fmla="*/ 80 w 106"/>
                <a:gd name="T15" fmla="*/ 50 h 111"/>
                <a:gd name="T16" fmla="*/ 76 w 106"/>
                <a:gd name="T17" fmla="*/ 52 h 111"/>
                <a:gd name="T18" fmla="*/ 71 w 106"/>
                <a:gd name="T19" fmla="*/ 59 h 111"/>
                <a:gd name="T20" fmla="*/ 59 w 106"/>
                <a:gd name="T21" fmla="*/ 61 h 111"/>
                <a:gd name="T22" fmla="*/ 52 w 106"/>
                <a:gd name="T23" fmla="*/ 66 h 111"/>
                <a:gd name="T24" fmla="*/ 52 w 106"/>
                <a:gd name="T25" fmla="*/ 78 h 111"/>
                <a:gd name="T26" fmla="*/ 50 w 106"/>
                <a:gd name="T27" fmla="*/ 78 h 111"/>
                <a:gd name="T28" fmla="*/ 57 w 106"/>
                <a:gd name="T29" fmla="*/ 83 h 111"/>
                <a:gd name="T30" fmla="*/ 66 w 106"/>
                <a:gd name="T31" fmla="*/ 92 h 111"/>
                <a:gd name="T32" fmla="*/ 64 w 106"/>
                <a:gd name="T33" fmla="*/ 97 h 111"/>
                <a:gd name="T34" fmla="*/ 57 w 106"/>
                <a:gd name="T35" fmla="*/ 97 h 111"/>
                <a:gd name="T36" fmla="*/ 47 w 106"/>
                <a:gd name="T37" fmla="*/ 97 h 111"/>
                <a:gd name="T38" fmla="*/ 40 w 106"/>
                <a:gd name="T39" fmla="*/ 109 h 111"/>
                <a:gd name="T40" fmla="*/ 31 w 106"/>
                <a:gd name="T41" fmla="*/ 106 h 111"/>
                <a:gd name="T42" fmla="*/ 31 w 106"/>
                <a:gd name="T43" fmla="*/ 109 h 111"/>
                <a:gd name="T44" fmla="*/ 24 w 106"/>
                <a:gd name="T45" fmla="*/ 104 h 111"/>
                <a:gd name="T46" fmla="*/ 21 w 106"/>
                <a:gd name="T47" fmla="*/ 109 h 111"/>
                <a:gd name="T48" fmla="*/ 16 w 106"/>
                <a:gd name="T49" fmla="*/ 111 h 111"/>
                <a:gd name="T50" fmla="*/ 16 w 106"/>
                <a:gd name="T51" fmla="*/ 106 h 111"/>
                <a:gd name="T52" fmla="*/ 12 w 106"/>
                <a:gd name="T53" fmla="*/ 104 h 111"/>
                <a:gd name="T54" fmla="*/ 7 w 106"/>
                <a:gd name="T55" fmla="*/ 102 h 111"/>
                <a:gd name="T56" fmla="*/ 12 w 106"/>
                <a:gd name="T57" fmla="*/ 92 h 111"/>
                <a:gd name="T58" fmla="*/ 16 w 106"/>
                <a:gd name="T59" fmla="*/ 90 h 111"/>
                <a:gd name="T60" fmla="*/ 14 w 106"/>
                <a:gd name="T61" fmla="*/ 85 h 111"/>
                <a:gd name="T62" fmla="*/ 19 w 106"/>
                <a:gd name="T63" fmla="*/ 76 h 111"/>
                <a:gd name="T64" fmla="*/ 16 w 106"/>
                <a:gd name="T65" fmla="*/ 71 h 111"/>
                <a:gd name="T66" fmla="*/ 7 w 106"/>
                <a:gd name="T67" fmla="*/ 68 h 111"/>
                <a:gd name="T68" fmla="*/ 0 w 106"/>
                <a:gd name="T69" fmla="*/ 64 h 111"/>
                <a:gd name="T70" fmla="*/ 14 w 106"/>
                <a:gd name="T71" fmla="*/ 52 h 111"/>
                <a:gd name="T72" fmla="*/ 31 w 106"/>
                <a:gd name="T73" fmla="*/ 40 h 111"/>
                <a:gd name="T74" fmla="*/ 43 w 106"/>
                <a:gd name="T75" fmla="*/ 23 h 111"/>
                <a:gd name="T76" fmla="*/ 50 w 106"/>
                <a:gd name="T77" fmla="*/ 31 h 111"/>
                <a:gd name="T78" fmla="*/ 64 w 106"/>
                <a:gd name="T79" fmla="*/ 31 h 111"/>
                <a:gd name="T80" fmla="*/ 61 w 106"/>
                <a:gd name="T81" fmla="*/ 21 h 111"/>
                <a:gd name="T82" fmla="*/ 87 w 106"/>
                <a:gd name="T83" fmla="*/ 12 h 111"/>
                <a:gd name="T84" fmla="*/ 92 w 106"/>
                <a:gd name="T85" fmla="*/ 0 h 111"/>
                <a:gd name="T86" fmla="*/ 104 w 106"/>
                <a:gd name="T87" fmla="*/ 1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111">
                  <a:moveTo>
                    <a:pt x="104" y="12"/>
                  </a:moveTo>
                  <a:lnTo>
                    <a:pt x="104" y="12"/>
                  </a:lnTo>
                  <a:lnTo>
                    <a:pt x="106" y="16"/>
                  </a:lnTo>
                  <a:lnTo>
                    <a:pt x="99" y="14"/>
                  </a:lnTo>
                  <a:lnTo>
                    <a:pt x="92" y="21"/>
                  </a:lnTo>
                  <a:lnTo>
                    <a:pt x="87" y="28"/>
                  </a:lnTo>
                  <a:lnTo>
                    <a:pt x="87" y="45"/>
                  </a:lnTo>
                  <a:lnTo>
                    <a:pt x="80" y="50"/>
                  </a:lnTo>
                  <a:lnTo>
                    <a:pt x="76" y="52"/>
                  </a:lnTo>
                  <a:lnTo>
                    <a:pt x="71" y="59"/>
                  </a:lnTo>
                  <a:lnTo>
                    <a:pt x="59" y="61"/>
                  </a:lnTo>
                  <a:lnTo>
                    <a:pt x="52" y="66"/>
                  </a:lnTo>
                  <a:lnTo>
                    <a:pt x="52" y="78"/>
                  </a:lnTo>
                  <a:lnTo>
                    <a:pt x="50" y="78"/>
                  </a:lnTo>
                  <a:lnTo>
                    <a:pt x="57" y="83"/>
                  </a:lnTo>
                  <a:lnTo>
                    <a:pt x="66" y="92"/>
                  </a:lnTo>
                  <a:lnTo>
                    <a:pt x="64" y="97"/>
                  </a:lnTo>
                  <a:lnTo>
                    <a:pt x="57" y="97"/>
                  </a:lnTo>
                  <a:lnTo>
                    <a:pt x="47" y="97"/>
                  </a:lnTo>
                  <a:lnTo>
                    <a:pt x="40" y="109"/>
                  </a:lnTo>
                  <a:lnTo>
                    <a:pt x="31" y="106"/>
                  </a:lnTo>
                  <a:lnTo>
                    <a:pt x="31" y="109"/>
                  </a:lnTo>
                  <a:lnTo>
                    <a:pt x="24" y="104"/>
                  </a:lnTo>
                  <a:lnTo>
                    <a:pt x="21" y="109"/>
                  </a:lnTo>
                  <a:lnTo>
                    <a:pt x="16" y="111"/>
                  </a:lnTo>
                  <a:lnTo>
                    <a:pt x="16" y="106"/>
                  </a:lnTo>
                  <a:lnTo>
                    <a:pt x="12" y="104"/>
                  </a:lnTo>
                  <a:lnTo>
                    <a:pt x="7" y="102"/>
                  </a:lnTo>
                  <a:lnTo>
                    <a:pt x="12" y="92"/>
                  </a:lnTo>
                  <a:lnTo>
                    <a:pt x="16" y="90"/>
                  </a:lnTo>
                  <a:lnTo>
                    <a:pt x="14" y="85"/>
                  </a:lnTo>
                  <a:lnTo>
                    <a:pt x="19" y="76"/>
                  </a:lnTo>
                  <a:lnTo>
                    <a:pt x="16" y="71"/>
                  </a:lnTo>
                  <a:lnTo>
                    <a:pt x="7" y="68"/>
                  </a:lnTo>
                  <a:lnTo>
                    <a:pt x="0" y="64"/>
                  </a:lnTo>
                  <a:lnTo>
                    <a:pt x="14" y="52"/>
                  </a:lnTo>
                  <a:lnTo>
                    <a:pt x="31" y="40"/>
                  </a:lnTo>
                  <a:lnTo>
                    <a:pt x="43" y="23"/>
                  </a:lnTo>
                  <a:lnTo>
                    <a:pt x="50" y="31"/>
                  </a:lnTo>
                  <a:lnTo>
                    <a:pt x="64" y="31"/>
                  </a:lnTo>
                  <a:lnTo>
                    <a:pt x="61" y="21"/>
                  </a:lnTo>
                  <a:lnTo>
                    <a:pt x="87" y="12"/>
                  </a:lnTo>
                  <a:lnTo>
                    <a:pt x="92" y="0"/>
                  </a:lnTo>
                  <a:lnTo>
                    <a:pt x="10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258"/>
            <p:cNvSpPr>
              <a:spLocks/>
            </p:cNvSpPr>
            <p:nvPr/>
          </p:nvSpPr>
          <p:spPr bwMode="auto">
            <a:xfrm>
              <a:off x="4132203" y="2639376"/>
              <a:ext cx="88626" cy="194296"/>
            </a:xfrm>
            <a:custGeom>
              <a:avLst/>
              <a:gdLst>
                <a:gd name="T0" fmla="*/ 22 w 52"/>
                <a:gd name="T1" fmla="*/ 0 h 114"/>
                <a:gd name="T2" fmla="*/ 22 w 52"/>
                <a:gd name="T3" fmla="*/ 0 h 114"/>
                <a:gd name="T4" fmla="*/ 26 w 52"/>
                <a:gd name="T5" fmla="*/ 9 h 114"/>
                <a:gd name="T6" fmla="*/ 36 w 52"/>
                <a:gd name="T7" fmla="*/ 9 h 114"/>
                <a:gd name="T8" fmla="*/ 38 w 52"/>
                <a:gd name="T9" fmla="*/ 7 h 114"/>
                <a:gd name="T10" fmla="*/ 48 w 52"/>
                <a:gd name="T11" fmla="*/ 7 h 114"/>
                <a:gd name="T12" fmla="*/ 52 w 52"/>
                <a:gd name="T13" fmla="*/ 19 h 114"/>
                <a:gd name="T14" fmla="*/ 43 w 52"/>
                <a:gd name="T15" fmla="*/ 24 h 114"/>
                <a:gd name="T16" fmla="*/ 43 w 52"/>
                <a:gd name="T17" fmla="*/ 43 h 114"/>
                <a:gd name="T18" fmla="*/ 41 w 52"/>
                <a:gd name="T19" fmla="*/ 45 h 114"/>
                <a:gd name="T20" fmla="*/ 41 w 52"/>
                <a:gd name="T21" fmla="*/ 54 h 114"/>
                <a:gd name="T22" fmla="*/ 33 w 52"/>
                <a:gd name="T23" fmla="*/ 57 h 114"/>
                <a:gd name="T24" fmla="*/ 41 w 52"/>
                <a:gd name="T25" fmla="*/ 69 h 114"/>
                <a:gd name="T26" fmla="*/ 36 w 52"/>
                <a:gd name="T27" fmla="*/ 83 h 114"/>
                <a:gd name="T28" fmla="*/ 41 w 52"/>
                <a:gd name="T29" fmla="*/ 88 h 114"/>
                <a:gd name="T30" fmla="*/ 38 w 52"/>
                <a:gd name="T31" fmla="*/ 95 h 114"/>
                <a:gd name="T32" fmla="*/ 33 w 52"/>
                <a:gd name="T33" fmla="*/ 102 h 114"/>
                <a:gd name="T34" fmla="*/ 33 w 52"/>
                <a:gd name="T35" fmla="*/ 109 h 114"/>
                <a:gd name="T36" fmla="*/ 29 w 52"/>
                <a:gd name="T37" fmla="*/ 114 h 114"/>
                <a:gd name="T38" fmla="*/ 19 w 52"/>
                <a:gd name="T39" fmla="*/ 111 h 114"/>
                <a:gd name="T40" fmla="*/ 10 w 52"/>
                <a:gd name="T41" fmla="*/ 111 h 114"/>
                <a:gd name="T42" fmla="*/ 15 w 52"/>
                <a:gd name="T43" fmla="*/ 97 h 114"/>
                <a:gd name="T44" fmla="*/ 12 w 52"/>
                <a:gd name="T45" fmla="*/ 85 h 114"/>
                <a:gd name="T46" fmla="*/ 5 w 52"/>
                <a:gd name="T47" fmla="*/ 83 h 114"/>
                <a:gd name="T48" fmla="*/ 0 w 52"/>
                <a:gd name="T49" fmla="*/ 76 h 114"/>
                <a:gd name="T50" fmla="*/ 3 w 52"/>
                <a:gd name="T51" fmla="*/ 62 h 114"/>
                <a:gd name="T52" fmla="*/ 10 w 52"/>
                <a:gd name="T53" fmla="*/ 54 h 114"/>
                <a:gd name="T54" fmla="*/ 10 w 52"/>
                <a:gd name="T55" fmla="*/ 45 h 114"/>
                <a:gd name="T56" fmla="*/ 12 w 52"/>
                <a:gd name="T57" fmla="*/ 33 h 114"/>
                <a:gd name="T58" fmla="*/ 12 w 52"/>
                <a:gd name="T59" fmla="*/ 24 h 114"/>
                <a:gd name="T60" fmla="*/ 10 w 52"/>
                <a:gd name="T61" fmla="*/ 17 h 114"/>
                <a:gd name="T62" fmla="*/ 10 w 52"/>
                <a:gd name="T63" fmla="*/ 7 h 114"/>
                <a:gd name="T64" fmla="*/ 15 w 52"/>
                <a:gd name="T65" fmla="*/ 2 h 114"/>
                <a:gd name="T66" fmla="*/ 22 w 52"/>
                <a:gd name="T6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114">
                  <a:moveTo>
                    <a:pt x="22" y="0"/>
                  </a:moveTo>
                  <a:lnTo>
                    <a:pt x="22" y="0"/>
                  </a:lnTo>
                  <a:lnTo>
                    <a:pt x="26" y="9"/>
                  </a:lnTo>
                  <a:lnTo>
                    <a:pt x="36" y="9"/>
                  </a:lnTo>
                  <a:lnTo>
                    <a:pt x="38" y="7"/>
                  </a:lnTo>
                  <a:lnTo>
                    <a:pt x="48" y="7"/>
                  </a:lnTo>
                  <a:lnTo>
                    <a:pt x="52" y="19"/>
                  </a:lnTo>
                  <a:lnTo>
                    <a:pt x="43" y="24"/>
                  </a:lnTo>
                  <a:lnTo>
                    <a:pt x="43" y="43"/>
                  </a:lnTo>
                  <a:lnTo>
                    <a:pt x="41" y="45"/>
                  </a:lnTo>
                  <a:lnTo>
                    <a:pt x="41" y="54"/>
                  </a:lnTo>
                  <a:lnTo>
                    <a:pt x="33" y="57"/>
                  </a:lnTo>
                  <a:lnTo>
                    <a:pt x="41" y="69"/>
                  </a:lnTo>
                  <a:lnTo>
                    <a:pt x="36" y="83"/>
                  </a:lnTo>
                  <a:lnTo>
                    <a:pt x="41" y="88"/>
                  </a:lnTo>
                  <a:lnTo>
                    <a:pt x="38" y="95"/>
                  </a:lnTo>
                  <a:lnTo>
                    <a:pt x="33" y="102"/>
                  </a:lnTo>
                  <a:lnTo>
                    <a:pt x="33" y="109"/>
                  </a:lnTo>
                  <a:lnTo>
                    <a:pt x="29" y="114"/>
                  </a:lnTo>
                  <a:lnTo>
                    <a:pt x="19" y="111"/>
                  </a:lnTo>
                  <a:lnTo>
                    <a:pt x="10" y="111"/>
                  </a:lnTo>
                  <a:lnTo>
                    <a:pt x="15" y="97"/>
                  </a:lnTo>
                  <a:lnTo>
                    <a:pt x="12" y="85"/>
                  </a:lnTo>
                  <a:lnTo>
                    <a:pt x="5" y="83"/>
                  </a:lnTo>
                  <a:lnTo>
                    <a:pt x="0" y="76"/>
                  </a:lnTo>
                  <a:lnTo>
                    <a:pt x="3" y="62"/>
                  </a:lnTo>
                  <a:lnTo>
                    <a:pt x="10" y="54"/>
                  </a:lnTo>
                  <a:lnTo>
                    <a:pt x="10" y="45"/>
                  </a:lnTo>
                  <a:lnTo>
                    <a:pt x="12" y="33"/>
                  </a:lnTo>
                  <a:lnTo>
                    <a:pt x="12" y="24"/>
                  </a:lnTo>
                  <a:lnTo>
                    <a:pt x="10" y="17"/>
                  </a:lnTo>
                  <a:lnTo>
                    <a:pt x="10" y="7"/>
                  </a:lnTo>
                  <a:lnTo>
                    <a:pt x="15" y="2"/>
                  </a:lnTo>
                  <a:lnTo>
                    <a:pt x="2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264"/>
            <p:cNvSpPr>
              <a:spLocks/>
            </p:cNvSpPr>
            <p:nvPr/>
          </p:nvSpPr>
          <p:spPr bwMode="auto">
            <a:xfrm>
              <a:off x="5797351" y="3179655"/>
              <a:ext cx="23861" cy="44313"/>
            </a:xfrm>
            <a:custGeom>
              <a:avLst/>
              <a:gdLst>
                <a:gd name="T0" fmla="*/ 10 w 14"/>
                <a:gd name="T1" fmla="*/ 24 h 26"/>
                <a:gd name="T2" fmla="*/ 10 w 14"/>
                <a:gd name="T3" fmla="*/ 24 h 26"/>
                <a:gd name="T4" fmla="*/ 5 w 14"/>
                <a:gd name="T5" fmla="*/ 26 h 26"/>
                <a:gd name="T6" fmla="*/ 0 w 14"/>
                <a:gd name="T7" fmla="*/ 21 h 26"/>
                <a:gd name="T8" fmla="*/ 0 w 14"/>
                <a:gd name="T9" fmla="*/ 10 h 26"/>
                <a:gd name="T10" fmla="*/ 3 w 14"/>
                <a:gd name="T11" fmla="*/ 0 h 26"/>
                <a:gd name="T12" fmla="*/ 7 w 14"/>
                <a:gd name="T13" fmla="*/ 0 h 26"/>
                <a:gd name="T14" fmla="*/ 14 w 14"/>
                <a:gd name="T15" fmla="*/ 5 h 26"/>
                <a:gd name="T16" fmla="*/ 14 w 14"/>
                <a:gd name="T17" fmla="*/ 14 h 26"/>
                <a:gd name="T18" fmla="*/ 10 w 14"/>
                <a:gd name="T1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6">
                  <a:moveTo>
                    <a:pt x="10" y="24"/>
                  </a:moveTo>
                  <a:lnTo>
                    <a:pt x="10" y="24"/>
                  </a:lnTo>
                  <a:lnTo>
                    <a:pt x="5" y="26"/>
                  </a:lnTo>
                  <a:lnTo>
                    <a:pt x="0" y="21"/>
                  </a:lnTo>
                  <a:lnTo>
                    <a:pt x="0" y="10"/>
                  </a:lnTo>
                  <a:lnTo>
                    <a:pt x="3" y="0"/>
                  </a:lnTo>
                  <a:lnTo>
                    <a:pt x="7" y="0"/>
                  </a:lnTo>
                  <a:lnTo>
                    <a:pt x="14" y="5"/>
                  </a:lnTo>
                  <a:lnTo>
                    <a:pt x="14" y="14"/>
                  </a:lnTo>
                  <a:lnTo>
                    <a:pt x="10" y="2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270"/>
            <p:cNvSpPr>
              <a:spLocks/>
            </p:cNvSpPr>
            <p:nvPr/>
          </p:nvSpPr>
          <p:spPr bwMode="auto">
            <a:xfrm>
              <a:off x="3922568" y="3131933"/>
              <a:ext cx="238609" cy="201113"/>
            </a:xfrm>
            <a:custGeom>
              <a:avLst/>
              <a:gdLst>
                <a:gd name="T0" fmla="*/ 138 w 140"/>
                <a:gd name="T1" fmla="*/ 5 h 118"/>
                <a:gd name="T2" fmla="*/ 138 w 140"/>
                <a:gd name="T3" fmla="*/ 5 h 118"/>
                <a:gd name="T4" fmla="*/ 138 w 140"/>
                <a:gd name="T5" fmla="*/ 31 h 118"/>
                <a:gd name="T6" fmla="*/ 83 w 140"/>
                <a:gd name="T7" fmla="*/ 31 h 118"/>
                <a:gd name="T8" fmla="*/ 85 w 140"/>
                <a:gd name="T9" fmla="*/ 76 h 118"/>
                <a:gd name="T10" fmla="*/ 71 w 140"/>
                <a:gd name="T11" fmla="*/ 78 h 118"/>
                <a:gd name="T12" fmla="*/ 67 w 140"/>
                <a:gd name="T13" fmla="*/ 85 h 118"/>
                <a:gd name="T14" fmla="*/ 69 w 140"/>
                <a:gd name="T15" fmla="*/ 111 h 118"/>
                <a:gd name="T16" fmla="*/ 5 w 140"/>
                <a:gd name="T17" fmla="*/ 111 h 118"/>
                <a:gd name="T18" fmla="*/ 0 w 140"/>
                <a:gd name="T19" fmla="*/ 118 h 118"/>
                <a:gd name="T20" fmla="*/ 3 w 140"/>
                <a:gd name="T21" fmla="*/ 109 h 118"/>
                <a:gd name="T22" fmla="*/ 3 w 140"/>
                <a:gd name="T23" fmla="*/ 109 h 118"/>
                <a:gd name="T24" fmla="*/ 38 w 140"/>
                <a:gd name="T25" fmla="*/ 109 h 118"/>
                <a:gd name="T26" fmla="*/ 41 w 140"/>
                <a:gd name="T27" fmla="*/ 104 h 118"/>
                <a:gd name="T28" fmla="*/ 48 w 140"/>
                <a:gd name="T29" fmla="*/ 94 h 118"/>
                <a:gd name="T30" fmla="*/ 52 w 140"/>
                <a:gd name="T31" fmla="*/ 71 h 118"/>
                <a:gd name="T32" fmla="*/ 76 w 140"/>
                <a:gd name="T33" fmla="*/ 52 h 118"/>
                <a:gd name="T34" fmla="*/ 83 w 140"/>
                <a:gd name="T35" fmla="*/ 28 h 118"/>
                <a:gd name="T36" fmla="*/ 88 w 140"/>
                <a:gd name="T37" fmla="*/ 28 h 118"/>
                <a:gd name="T38" fmla="*/ 95 w 140"/>
                <a:gd name="T39" fmla="*/ 14 h 118"/>
                <a:gd name="T40" fmla="*/ 107 w 140"/>
                <a:gd name="T41" fmla="*/ 12 h 118"/>
                <a:gd name="T42" fmla="*/ 114 w 140"/>
                <a:gd name="T43" fmla="*/ 14 h 118"/>
                <a:gd name="T44" fmla="*/ 121 w 140"/>
                <a:gd name="T45" fmla="*/ 14 h 118"/>
                <a:gd name="T46" fmla="*/ 126 w 140"/>
                <a:gd name="T47" fmla="*/ 9 h 118"/>
                <a:gd name="T48" fmla="*/ 138 w 140"/>
                <a:gd name="T49" fmla="*/ 9 h 118"/>
                <a:gd name="T50" fmla="*/ 135 w 140"/>
                <a:gd name="T51" fmla="*/ 0 h 118"/>
                <a:gd name="T52" fmla="*/ 140 w 140"/>
                <a:gd name="T53" fmla="*/ 0 h 118"/>
                <a:gd name="T54" fmla="*/ 140 w 140"/>
                <a:gd name="T55" fmla="*/ 0 h 118"/>
                <a:gd name="T56" fmla="*/ 138 w 140"/>
                <a:gd name="T5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0" h="118">
                  <a:moveTo>
                    <a:pt x="138" y="5"/>
                  </a:moveTo>
                  <a:lnTo>
                    <a:pt x="138" y="5"/>
                  </a:lnTo>
                  <a:lnTo>
                    <a:pt x="138" y="31"/>
                  </a:lnTo>
                  <a:lnTo>
                    <a:pt x="83" y="31"/>
                  </a:lnTo>
                  <a:lnTo>
                    <a:pt x="85" y="76"/>
                  </a:lnTo>
                  <a:lnTo>
                    <a:pt x="71" y="78"/>
                  </a:lnTo>
                  <a:lnTo>
                    <a:pt x="67" y="85"/>
                  </a:lnTo>
                  <a:lnTo>
                    <a:pt x="69" y="111"/>
                  </a:lnTo>
                  <a:lnTo>
                    <a:pt x="5" y="111"/>
                  </a:lnTo>
                  <a:lnTo>
                    <a:pt x="0" y="118"/>
                  </a:lnTo>
                  <a:lnTo>
                    <a:pt x="3" y="109"/>
                  </a:lnTo>
                  <a:lnTo>
                    <a:pt x="3" y="109"/>
                  </a:lnTo>
                  <a:lnTo>
                    <a:pt x="38" y="109"/>
                  </a:lnTo>
                  <a:lnTo>
                    <a:pt x="41" y="104"/>
                  </a:lnTo>
                  <a:lnTo>
                    <a:pt x="48" y="94"/>
                  </a:lnTo>
                  <a:lnTo>
                    <a:pt x="52" y="71"/>
                  </a:lnTo>
                  <a:lnTo>
                    <a:pt x="76" y="52"/>
                  </a:lnTo>
                  <a:lnTo>
                    <a:pt x="83" y="28"/>
                  </a:lnTo>
                  <a:lnTo>
                    <a:pt x="88" y="28"/>
                  </a:lnTo>
                  <a:lnTo>
                    <a:pt x="95" y="14"/>
                  </a:lnTo>
                  <a:lnTo>
                    <a:pt x="107" y="12"/>
                  </a:lnTo>
                  <a:lnTo>
                    <a:pt x="114" y="14"/>
                  </a:lnTo>
                  <a:lnTo>
                    <a:pt x="121" y="14"/>
                  </a:lnTo>
                  <a:lnTo>
                    <a:pt x="126" y="9"/>
                  </a:lnTo>
                  <a:lnTo>
                    <a:pt x="138" y="9"/>
                  </a:lnTo>
                  <a:lnTo>
                    <a:pt x="135" y="0"/>
                  </a:lnTo>
                  <a:lnTo>
                    <a:pt x="140" y="0"/>
                  </a:lnTo>
                  <a:lnTo>
                    <a:pt x="140" y="0"/>
                  </a:lnTo>
                  <a:lnTo>
                    <a:pt x="138" y="5"/>
                  </a:lnTo>
                  <a:close/>
                </a:path>
              </a:pathLst>
            </a:custGeom>
            <a:solidFill>
              <a:schemeClr val="tx1">
                <a:alpha val="1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271"/>
            <p:cNvSpPr>
              <a:spLocks/>
            </p:cNvSpPr>
            <p:nvPr/>
          </p:nvSpPr>
          <p:spPr bwMode="auto">
            <a:xfrm>
              <a:off x="3922568" y="3131933"/>
              <a:ext cx="238609" cy="201113"/>
            </a:xfrm>
            <a:custGeom>
              <a:avLst/>
              <a:gdLst>
                <a:gd name="T0" fmla="*/ 138 w 140"/>
                <a:gd name="T1" fmla="*/ 5 h 118"/>
                <a:gd name="T2" fmla="*/ 138 w 140"/>
                <a:gd name="T3" fmla="*/ 5 h 118"/>
                <a:gd name="T4" fmla="*/ 138 w 140"/>
                <a:gd name="T5" fmla="*/ 31 h 118"/>
                <a:gd name="T6" fmla="*/ 83 w 140"/>
                <a:gd name="T7" fmla="*/ 31 h 118"/>
                <a:gd name="T8" fmla="*/ 85 w 140"/>
                <a:gd name="T9" fmla="*/ 76 h 118"/>
                <a:gd name="T10" fmla="*/ 71 w 140"/>
                <a:gd name="T11" fmla="*/ 78 h 118"/>
                <a:gd name="T12" fmla="*/ 67 w 140"/>
                <a:gd name="T13" fmla="*/ 85 h 118"/>
                <a:gd name="T14" fmla="*/ 69 w 140"/>
                <a:gd name="T15" fmla="*/ 111 h 118"/>
                <a:gd name="T16" fmla="*/ 5 w 140"/>
                <a:gd name="T17" fmla="*/ 111 h 118"/>
                <a:gd name="T18" fmla="*/ 0 w 140"/>
                <a:gd name="T19" fmla="*/ 118 h 118"/>
                <a:gd name="T20" fmla="*/ 3 w 140"/>
                <a:gd name="T21" fmla="*/ 109 h 118"/>
                <a:gd name="T22" fmla="*/ 3 w 140"/>
                <a:gd name="T23" fmla="*/ 109 h 118"/>
                <a:gd name="T24" fmla="*/ 38 w 140"/>
                <a:gd name="T25" fmla="*/ 109 h 118"/>
                <a:gd name="T26" fmla="*/ 41 w 140"/>
                <a:gd name="T27" fmla="*/ 104 h 118"/>
                <a:gd name="T28" fmla="*/ 48 w 140"/>
                <a:gd name="T29" fmla="*/ 94 h 118"/>
                <a:gd name="T30" fmla="*/ 52 w 140"/>
                <a:gd name="T31" fmla="*/ 71 h 118"/>
                <a:gd name="T32" fmla="*/ 76 w 140"/>
                <a:gd name="T33" fmla="*/ 52 h 118"/>
                <a:gd name="T34" fmla="*/ 83 w 140"/>
                <a:gd name="T35" fmla="*/ 28 h 118"/>
                <a:gd name="T36" fmla="*/ 88 w 140"/>
                <a:gd name="T37" fmla="*/ 28 h 118"/>
                <a:gd name="T38" fmla="*/ 95 w 140"/>
                <a:gd name="T39" fmla="*/ 14 h 118"/>
                <a:gd name="T40" fmla="*/ 107 w 140"/>
                <a:gd name="T41" fmla="*/ 12 h 118"/>
                <a:gd name="T42" fmla="*/ 114 w 140"/>
                <a:gd name="T43" fmla="*/ 14 h 118"/>
                <a:gd name="T44" fmla="*/ 121 w 140"/>
                <a:gd name="T45" fmla="*/ 14 h 118"/>
                <a:gd name="T46" fmla="*/ 126 w 140"/>
                <a:gd name="T47" fmla="*/ 9 h 118"/>
                <a:gd name="T48" fmla="*/ 138 w 140"/>
                <a:gd name="T49" fmla="*/ 9 h 118"/>
                <a:gd name="T50" fmla="*/ 135 w 140"/>
                <a:gd name="T51" fmla="*/ 0 h 118"/>
                <a:gd name="T52" fmla="*/ 140 w 140"/>
                <a:gd name="T53" fmla="*/ 0 h 118"/>
                <a:gd name="T54" fmla="*/ 140 w 140"/>
                <a:gd name="T55" fmla="*/ 0 h 118"/>
                <a:gd name="T56" fmla="*/ 138 w 140"/>
                <a:gd name="T5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0" h="118">
                  <a:moveTo>
                    <a:pt x="138" y="5"/>
                  </a:moveTo>
                  <a:lnTo>
                    <a:pt x="138" y="5"/>
                  </a:lnTo>
                  <a:lnTo>
                    <a:pt x="138" y="31"/>
                  </a:lnTo>
                  <a:lnTo>
                    <a:pt x="83" y="31"/>
                  </a:lnTo>
                  <a:lnTo>
                    <a:pt x="85" y="76"/>
                  </a:lnTo>
                  <a:lnTo>
                    <a:pt x="71" y="78"/>
                  </a:lnTo>
                  <a:lnTo>
                    <a:pt x="67" y="85"/>
                  </a:lnTo>
                  <a:lnTo>
                    <a:pt x="69" y="111"/>
                  </a:lnTo>
                  <a:lnTo>
                    <a:pt x="5" y="111"/>
                  </a:lnTo>
                  <a:lnTo>
                    <a:pt x="0" y="118"/>
                  </a:lnTo>
                  <a:lnTo>
                    <a:pt x="3" y="109"/>
                  </a:lnTo>
                  <a:lnTo>
                    <a:pt x="3" y="109"/>
                  </a:lnTo>
                  <a:lnTo>
                    <a:pt x="38" y="109"/>
                  </a:lnTo>
                  <a:lnTo>
                    <a:pt x="41" y="104"/>
                  </a:lnTo>
                  <a:lnTo>
                    <a:pt x="48" y="94"/>
                  </a:lnTo>
                  <a:lnTo>
                    <a:pt x="52" y="71"/>
                  </a:lnTo>
                  <a:lnTo>
                    <a:pt x="76" y="52"/>
                  </a:lnTo>
                  <a:lnTo>
                    <a:pt x="83" y="28"/>
                  </a:lnTo>
                  <a:lnTo>
                    <a:pt x="88" y="28"/>
                  </a:lnTo>
                  <a:lnTo>
                    <a:pt x="95" y="14"/>
                  </a:lnTo>
                  <a:lnTo>
                    <a:pt x="107" y="12"/>
                  </a:lnTo>
                  <a:lnTo>
                    <a:pt x="114" y="14"/>
                  </a:lnTo>
                  <a:lnTo>
                    <a:pt x="121" y="14"/>
                  </a:lnTo>
                  <a:lnTo>
                    <a:pt x="126" y="9"/>
                  </a:lnTo>
                  <a:lnTo>
                    <a:pt x="138" y="9"/>
                  </a:lnTo>
                  <a:lnTo>
                    <a:pt x="135" y="0"/>
                  </a:lnTo>
                  <a:lnTo>
                    <a:pt x="140" y="0"/>
                  </a:lnTo>
                  <a:lnTo>
                    <a:pt x="140" y="0"/>
                  </a:lnTo>
                  <a:lnTo>
                    <a:pt x="138" y="5"/>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276"/>
            <p:cNvSpPr>
              <a:spLocks/>
            </p:cNvSpPr>
            <p:nvPr/>
          </p:nvSpPr>
          <p:spPr bwMode="auto">
            <a:xfrm>
              <a:off x="3910637" y="3459168"/>
              <a:ext cx="170435" cy="121010"/>
            </a:xfrm>
            <a:custGeom>
              <a:avLst/>
              <a:gdLst>
                <a:gd name="T0" fmla="*/ 50 w 100"/>
                <a:gd name="T1" fmla="*/ 0 h 71"/>
                <a:gd name="T2" fmla="*/ 50 w 100"/>
                <a:gd name="T3" fmla="*/ 0 h 71"/>
                <a:gd name="T4" fmla="*/ 57 w 100"/>
                <a:gd name="T5" fmla="*/ 4 h 71"/>
                <a:gd name="T6" fmla="*/ 69 w 100"/>
                <a:gd name="T7" fmla="*/ 9 h 71"/>
                <a:gd name="T8" fmla="*/ 76 w 100"/>
                <a:gd name="T9" fmla="*/ 21 h 71"/>
                <a:gd name="T10" fmla="*/ 88 w 100"/>
                <a:gd name="T11" fmla="*/ 33 h 71"/>
                <a:gd name="T12" fmla="*/ 90 w 100"/>
                <a:gd name="T13" fmla="*/ 42 h 71"/>
                <a:gd name="T14" fmla="*/ 92 w 100"/>
                <a:gd name="T15" fmla="*/ 52 h 71"/>
                <a:gd name="T16" fmla="*/ 97 w 100"/>
                <a:gd name="T17" fmla="*/ 59 h 71"/>
                <a:gd name="T18" fmla="*/ 100 w 100"/>
                <a:gd name="T19" fmla="*/ 63 h 71"/>
                <a:gd name="T20" fmla="*/ 100 w 100"/>
                <a:gd name="T21" fmla="*/ 68 h 71"/>
                <a:gd name="T22" fmla="*/ 97 w 100"/>
                <a:gd name="T23" fmla="*/ 71 h 71"/>
                <a:gd name="T24" fmla="*/ 88 w 100"/>
                <a:gd name="T25" fmla="*/ 68 h 71"/>
                <a:gd name="T26" fmla="*/ 85 w 100"/>
                <a:gd name="T27" fmla="*/ 71 h 71"/>
                <a:gd name="T28" fmla="*/ 83 w 100"/>
                <a:gd name="T29" fmla="*/ 71 h 71"/>
                <a:gd name="T30" fmla="*/ 71 w 100"/>
                <a:gd name="T31" fmla="*/ 66 h 71"/>
                <a:gd name="T32" fmla="*/ 64 w 100"/>
                <a:gd name="T33" fmla="*/ 66 h 71"/>
                <a:gd name="T34" fmla="*/ 33 w 100"/>
                <a:gd name="T35" fmla="*/ 66 h 71"/>
                <a:gd name="T36" fmla="*/ 29 w 100"/>
                <a:gd name="T37" fmla="*/ 68 h 71"/>
                <a:gd name="T38" fmla="*/ 24 w 100"/>
                <a:gd name="T39" fmla="*/ 66 h 71"/>
                <a:gd name="T40" fmla="*/ 14 w 100"/>
                <a:gd name="T41" fmla="*/ 71 h 71"/>
                <a:gd name="T42" fmla="*/ 12 w 100"/>
                <a:gd name="T43" fmla="*/ 56 h 71"/>
                <a:gd name="T44" fmla="*/ 26 w 100"/>
                <a:gd name="T45" fmla="*/ 59 h 71"/>
                <a:gd name="T46" fmla="*/ 31 w 100"/>
                <a:gd name="T47" fmla="*/ 56 h 71"/>
                <a:gd name="T48" fmla="*/ 33 w 100"/>
                <a:gd name="T49" fmla="*/ 56 h 71"/>
                <a:gd name="T50" fmla="*/ 40 w 100"/>
                <a:gd name="T51" fmla="*/ 52 h 71"/>
                <a:gd name="T52" fmla="*/ 48 w 100"/>
                <a:gd name="T53" fmla="*/ 54 h 71"/>
                <a:gd name="T54" fmla="*/ 55 w 100"/>
                <a:gd name="T55" fmla="*/ 56 h 71"/>
                <a:gd name="T56" fmla="*/ 62 w 100"/>
                <a:gd name="T57" fmla="*/ 52 h 71"/>
                <a:gd name="T58" fmla="*/ 57 w 100"/>
                <a:gd name="T59" fmla="*/ 47 h 71"/>
                <a:gd name="T60" fmla="*/ 52 w 100"/>
                <a:gd name="T61" fmla="*/ 49 h 71"/>
                <a:gd name="T62" fmla="*/ 48 w 100"/>
                <a:gd name="T63" fmla="*/ 49 h 71"/>
                <a:gd name="T64" fmla="*/ 40 w 100"/>
                <a:gd name="T65" fmla="*/ 44 h 71"/>
                <a:gd name="T66" fmla="*/ 36 w 100"/>
                <a:gd name="T67" fmla="*/ 44 h 71"/>
                <a:gd name="T68" fmla="*/ 31 w 100"/>
                <a:gd name="T69" fmla="*/ 49 h 71"/>
                <a:gd name="T70" fmla="*/ 14 w 100"/>
                <a:gd name="T71" fmla="*/ 49 h 71"/>
                <a:gd name="T72" fmla="*/ 7 w 100"/>
                <a:gd name="T73" fmla="*/ 37 h 71"/>
                <a:gd name="T74" fmla="*/ 0 w 100"/>
                <a:gd name="T75" fmla="*/ 30 h 71"/>
                <a:gd name="T76" fmla="*/ 7 w 100"/>
                <a:gd name="T77" fmla="*/ 28 h 71"/>
                <a:gd name="T78" fmla="*/ 14 w 100"/>
                <a:gd name="T79" fmla="*/ 16 h 71"/>
                <a:gd name="T80" fmla="*/ 19 w 100"/>
                <a:gd name="T81" fmla="*/ 7 h 71"/>
                <a:gd name="T82" fmla="*/ 24 w 100"/>
                <a:gd name="T83" fmla="*/ 2 h 71"/>
                <a:gd name="T84" fmla="*/ 31 w 100"/>
                <a:gd name="T85" fmla="*/ 2 h 71"/>
                <a:gd name="T86" fmla="*/ 40 w 100"/>
                <a:gd name="T87" fmla="*/ 0 h 71"/>
                <a:gd name="T88" fmla="*/ 50 w 100"/>
                <a:gd name="T8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0" h="71">
                  <a:moveTo>
                    <a:pt x="50" y="0"/>
                  </a:moveTo>
                  <a:lnTo>
                    <a:pt x="50" y="0"/>
                  </a:lnTo>
                  <a:lnTo>
                    <a:pt x="57" y="4"/>
                  </a:lnTo>
                  <a:lnTo>
                    <a:pt x="69" y="9"/>
                  </a:lnTo>
                  <a:lnTo>
                    <a:pt x="76" y="21"/>
                  </a:lnTo>
                  <a:lnTo>
                    <a:pt x="88" y="33"/>
                  </a:lnTo>
                  <a:lnTo>
                    <a:pt x="90" y="42"/>
                  </a:lnTo>
                  <a:lnTo>
                    <a:pt x="92" y="52"/>
                  </a:lnTo>
                  <a:lnTo>
                    <a:pt x="97" y="59"/>
                  </a:lnTo>
                  <a:lnTo>
                    <a:pt x="100" y="63"/>
                  </a:lnTo>
                  <a:lnTo>
                    <a:pt x="100" y="68"/>
                  </a:lnTo>
                  <a:lnTo>
                    <a:pt x="97" y="71"/>
                  </a:lnTo>
                  <a:lnTo>
                    <a:pt x="88" y="68"/>
                  </a:lnTo>
                  <a:lnTo>
                    <a:pt x="85" y="71"/>
                  </a:lnTo>
                  <a:lnTo>
                    <a:pt x="83" y="71"/>
                  </a:lnTo>
                  <a:lnTo>
                    <a:pt x="71" y="66"/>
                  </a:lnTo>
                  <a:lnTo>
                    <a:pt x="64" y="66"/>
                  </a:lnTo>
                  <a:lnTo>
                    <a:pt x="33" y="66"/>
                  </a:lnTo>
                  <a:lnTo>
                    <a:pt x="29" y="68"/>
                  </a:lnTo>
                  <a:lnTo>
                    <a:pt x="24" y="66"/>
                  </a:lnTo>
                  <a:lnTo>
                    <a:pt x="14" y="71"/>
                  </a:lnTo>
                  <a:lnTo>
                    <a:pt x="12" y="56"/>
                  </a:lnTo>
                  <a:lnTo>
                    <a:pt x="26" y="59"/>
                  </a:lnTo>
                  <a:lnTo>
                    <a:pt x="31" y="56"/>
                  </a:lnTo>
                  <a:lnTo>
                    <a:pt x="33" y="56"/>
                  </a:lnTo>
                  <a:lnTo>
                    <a:pt x="40" y="52"/>
                  </a:lnTo>
                  <a:lnTo>
                    <a:pt x="48" y="54"/>
                  </a:lnTo>
                  <a:lnTo>
                    <a:pt x="55" y="56"/>
                  </a:lnTo>
                  <a:lnTo>
                    <a:pt x="62" y="52"/>
                  </a:lnTo>
                  <a:lnTo>
                    <a:pt x="57" y="47"/>
                  </a:lnTo>
                  <a:lnTo>
                    <a:pt x="52" y="49"/>
                  </a:lnTo>
                  <a:lnTo>
                    <a:pt x="48" y="49"/>
                  </a:lnTo>
                  <a:lnTo>
                    <a:pt x="40" y="44"/>
                  </a:lnTo>
                  <a:lnTo>
                    <a:pt x="36" y="44"/>
                  </a:lnTo>
                  <a:lnTo>
                    <a:pt x="31" y="49"/>
                  </a:lnTo>
                  <a:lnTo>
                    <a:pt x="14" y="49"/>
                  </a:lnTo>
                  <a:lnTo>
                    <a:pt x="7" y="37"/>
                  </a:lnTo>
                  <a:lnTo>
                    <a:pt x="0" y="30"/>
                  </a:lnTo>
                  <a:lnTo>
                    <a:pt x="7" y="28"/>
                  </a:lnTo>
                  <a:lnTo>
                    <a:pt x="14" y="16"/>
                  </a:lnTo>
                  <a:lnTo>
                    <a:pt x="19" y="7"/>
                  </a:lnTo>
                  <a:lnTo>
                    <a:pt x="24" y="2"/>
                  </a:lnTo>
                  <a:lnTo>
                    <a:pt x="31" y="2"/>
                  </a:lnTo>
                  <a:lnTo>
                    <a:pt x="40" y="0"/>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66" name="Group 465"/>
            <p:cNvGrpSpPr/>
            <p:nvPr/>
          </p:nvGrpSpPr>
          <p:grpSpPr>
            <a:xfrm>
              <a:off x="4684412" y="-116555"/>
              <a:ext cx="4959651" cy="2796836"/>
              <a:chOff x="6245882" y="-155406"/>
              <a:chExt cx="6612868" cy="3729114"/>
            </a:xfrm>
            <a:solidFill>
              <a:schemeClr val="tx1">
                <a:alpha val="15000"/>
              </a:schemeClr>
            </a:solidFill>
          </p:grpSpPr>
          <p:sp>
            <p:nvSpPr>
              <p:cNvPr id="465" name="Freeform 464"/>
              <p:cNvSpPr>
                <a:spLocks/>
              </p:cNvSpPr>
              <p:nvPr/>
            </p:nvSpPr>
            <p:spPr bwMode="auto">
              <a:xfrm>
                <a:off x="6852085" y="567238"/>
                <a:ext cx="6006665" cy="3006470"/>
              </a:xfrm>
              <a:custGeom>
                <a:avLst/>
                <a:gdLst>
                  <a:gd name="connsiteX0" fmla="*/ 1791129 w 6006665"/>
                  <a:gd name="connsiteY0" fmla="*/ 817622 h 3006470"/>
                  <a:gd name="connsiteX1" fmla="*/ 1782156 w 6006665"/>
                  <a:gd name="connsiteY1" fmla="*/ 881716 h 3006470"/>
                  <a:gd name="connsiteX2" fmla="*/ 1809554 w 6006665"/>
                  <a:gd name="connsiteY2" fmla="*/ 895415 h 3006470"/>
                  <a:gd name="connsiteX3" fmla="*/ 2838307 w 6006665"/>
                  <a:gd name="connsiteY3" fmla="*/ 0 h 3006470"/>
                  <a:gd name="connsiteX4" fmla="*/ 2844246 w 6006665"/>
                  <a:gd name="connsiteY4" fmla="*/ 4711 h 3006470"/>
                  <a:gd name="connsiteX5" fmla="*/ 2850213 w 6006665"/>
                  <a:gd name="connsiteY5" fmla="*/ 0 h 3006470"/>
                  <a:gd name="connsiteX6" fmla="*/ 2916115 w 6006665"/>
                  <a:gd name="connsiteY6" fmla="*/ 52267 h 3006470"/>
                  <a:gd name="connsiteX7" fmla="*/ 2861576 w 6006665"/>
                  <a:gd name="connsiteY7" fmla="*/ 90899 h 3006470"/>
                  <a:gd name="connsiteX8" fmla="*/ 2947929 w 6006665"/>
                  <a:gd name="connsiteY8" fmla="*/ 118168 h 3006470"/>
                  <a:gd name="connsiteX9" fmla="*/ 2957621 w 6006665"/>
                  <a:gd name="connsiteY9" fmla="*/ 186006 h 3006470"/>
                  <a:gd name="connsiteX10" fmla="*/ 2979199 w 6006665"/>
                  <a:gd name="connsiteY10" fmla="*/ 161345 h 3006470"/>
                  <a:gd name="connsiteX11" fmla="*/ 2991106 w 6006665"/>
                  <a:gd name="connsiteY11" fmla="*/ 161345 h 3006470"/>
                  <a:gd name="connsiteX12" fmla="*/ 3086005 w 6006665"/>
                  <a:gd name="connsiteY12" fmla="*/ 161345 h 3006470"/>
                  <a:gd name="connsiteX13" fmla="*/ 3097912 w 6006665"/>
                  <a:gd name="connsiteY13" fmla="*/ 161345 h 3006470"/>
                  <a:gd name="connsiteX14" fmla="*/ 3179721 w 6006665"/>
                  <a:gd name="connsiteY14" fmla="*/ 236336 h 3006470"/>
                  <a:gd name="connsiteX15" fmla="*/ 3211535 w 6006665"/>
                  <a:gd name="connsiteY15" fmla="*/ 295420 h 3006470"/>
                  <a:gd name="connsiteX16" fmla="*/ 3200173 w 6006665"/>
                  <a:gd name="connsiteY16" fmla="*/ 370412 h 3006470"/>
                  <a:gd name="connsiteX17" fmla="*/ 3161541 w 6006665"/>
                  <a:gd name="connsiteY17" fmla="*/ 413589 h 3006470"/>
                  <a:gd name="connsiteX18" fmla="*/ 3066097 w 6006665"/>
                  <a:gd name="connsiteY18" fmla="*/ 488580 h 3006470"/>
                  <a:gd name="connsiteX19" fmla="*/ 3034283 w 6006665"/>
                  <a:gd name="connsiteY19" fmla="*/ 531757 h 3006470"/>
                  <a:gd name="connsiteX20" fmla="*/ 3082005 w 6006665"/>
                  <a:gd name="connsiteY20" fmla="*/ 547664 h 3006470"/>
                  <a:gd name="connsiteX21" fmla="*/ 3129459 w 6006665"/>
                  <a:gd name="connsiteY21" fmla="*/ 575345 h 3006470"/>
                  <a:gd name="connsiteX22" fmla="*/ 3156451 w 6006665"/>
                  <a:gd name="connsiteY22" fmla="*/ 552209 h 3006470"/>
                  <a:gd name="connsiteX23" fmla="*/ 3158460 w 6006665"/>
                  <a:gd name="connsiteY23" fmla="*/ 560693 h 3006470"/>
                  <a:gd name="connsiteX24" fmla="*/ 3168359 w 6006665"/>
                  <a:gd name="connsiteY24" fmla="*/ 552209 h 3006470"/>
                  <a:gd name="connsiteX25" fmla="*/ 3184984 w 6006665"/>
                  <a:gd name="connsiteY25" fmla="*/ 622402 h 3006470"/>
                  <a:gd name="connsiteX26" fmla="*/ 3192811 w 6006665"/>
                  <a:gd name="connsiteY26" fmla="*/ 606748 h 3006470"/>
                  <a:gd name="connsiteX27" fmla="*/ 3251895 w 6006665"/>
                  <a:gd name="connsiteY27" fmla="*/ 586296 h 3006470"/>
                  <a:gd name="connsiteX28" fmla="*/ 3259833 w 6006665"/>
                  <a:gd name="connsiteY28" fmla="*/ 587670 h 3006470"/>
                  <a:gd name="connsiteX29" fmla="*/ 3263802 w 6006665"/>
                  <a:gd name="connsiteY29" fmla="*/ 586296 h 3006470"/>
                  <a:gd name="connsiteX30" fmla="*/ 3381970 w 6006665"/>
                  <a:gd name="connsiteY30" fmla="*/ 606748 h 3006470"/>
                  <a:gd name="connsiteX31" fmla="*/ 3388787 w 6006665"/>
                  <a:gd name="connsiteY31" fmla="*/ 665832 h 3006470"/>
                  <a:gd name="connsiteX32" fmla="*/ 3531529 w 6006665"/>
                  <a:gd name="connsiteY32" fmla="*/ 686823 h 3006470"/>
                  <a:gd name="connsiteX33" fmla="*/ 3538225 w 6006665"/>
                  <a:gd name="connsiteY33" fmla="*/ 590841 h 3006470"/>
                  <a:gd name="connsiteX34" fmla="*/ 3549910 w 6006665"/>
                  <a:gd name="connsiteY34" fmla="*/ 594028 h 3006470"/>
                  <a:gd name="connsiteX35" fmla="*/ 3550132 w 6006665"/>
                  <a:gd name="connsiteY35" fmla="*/ 590841 h 3006470"/>
                  <a:gd name="connsiteX36" fmla="*/ 3625123 w 6006665"/>
                  <a:gd name="connsiteY36" fmla="*/ 611293 h 3006470"/>
                  <a:gd name="connsiteX37" fmla="*/ 3672301 w 6006665"/>
                  <a:gd name="connsiteY37" fmla="*/ 611293 h 3006470"/>
                  <a:gd name="connsiteX38" fmla="*/ 3684207 w 6006665"/>
                  <a:gd name="connsiteY38" fmla="*/ 611293 h 3006470"/>
                  <a:gd name="connsiteX39" fmla="*/ 3743291 w 6006665"/>
                  <a:gd name="connsiteY39" fmla="*/ 677194 h 3006470"/>
                  <a:gd name="connsiteX40" fmla="*/ 3759199 w 6006665"/>
                  <a:gd name="connsiteY40" fmla="*/ 756731 h 3006470"/>
                  <a:gd name="connsiteX41" fmla="*/ 3738747 w 6006665"/>
                  <a:gd name="connsiteY41" fmla="*/ 806725 h 3006470"/>
                  <a:gd name="connsiteX42" fmla="*/ 3786469 w 6006665"/>
                  <a:gd name="connsiteY42" fmla="*/ 897623 h 3006470"/>
                  <a:gd name="connsiteX43" fmla="*/ 3835603 w 6006665"/>
                  <a:gd name="connsiteY43" fmla="*/ 933529 h 3006470"/>
                  <a:gd name="connsiteX44" fmla="*/ 3865460 w 6006665"/>
                  <a:gd name="connsiteY44" fmla="*/ 822632 h 3006470"/>
                  <a:gd name="connsiteX45" fmla="*/ 3875077 w 6006665"/>
                  <a:gd name="connsiteY45" fmla="*/ 831139 h 3006470"/>
                  <a:gd name="connsiteX46" fmla="*/ 3877367 w 6006665"/>
                  <a:gd name="connsiteY46" fmla="*/ 822632 h 3006470"/>
                  <a:gd name="connsiteX47" fmla="*/ 3932151 w 6006665"/>
                  <a:gd name="connsiteY47" fmla="*/ 871095 h 3006470"/>
                  <a:gd name="connsiteX48" fmla="*/ 3988173 w 6006665"/>
                  <a:gd name="connsiteY48" fmla="*/ 843084 h 3006470"/>
                  <a:gd name="connsiteX49" fmla="*/ 3993852 w 6006665"/>
                  <a:gd name="connsiteY49" fmla="*/ 846199 h 3006470"/>
                  <a:gd name="connsiteX50" fmla="*/ 4000080 w 6006665"/>
                  <a:gd name="connsiteY50" fmla="*/ 843084 h 3006470"/>
                  <a:gd name="connsiteX51" fmla="*/ 4062426 w 6006665"/>
                  <a:gd name="connsiteY51" fmla="*/ 877274 h 3006470"/>
                  <a:gd name="connsiteX52" fmla="*/ 4085889 w 6006665"/>
                  <a:gd name="connsiteY52" fmla="*/ 849902 h 3006470"/>
                  <a:gd name="connsiteX53" fmla="*/ 4095563 w 6006665"/>
                  <a:gd name="connsiteY53" fmla="*/ 852506 h 3006470"/>
                  <a:gd name="connsiteX54" fmla="*/ 4097796 w 6006665"/>
                  <a:gd name="connsiteY54" fmla="*/ 849902 h 3006470"/>
                  <a:gd name="connsiteX55" fmla="*/ 4144150 w 6006665"/>
                  <a:gd name="connsiteY55" fmla="*/ 862382 h 3006470"/>
                  <a:gd name="connsiteX56" fmla="*/ 4117703 w 6006665"/>
                  <a:gd name="connsiteY56" fmla="*/ 752186 h 3006470"/>
                  <a:gd name="connsiteX57" fmla="*/ 4165425 w 6006665"/>
                  <a:gd name="connsiteY57" fmla="*/ 697647 h 3006470"/>
                  <a:gd name="connsiteX58" fmla="*/ 4175231 w 6006665"/>
                  <a:gd name="connsiteY58" fmla="*/ 700048 h 3006470"/>
                  <a:gd name="connsiteX59" fmla="*/ 4177332 w 6006665"/>
                  <a:gd name="connsiteY59" fmla="*/ 697647 h 3006470"/>
                  <a:gd name="connsiteX60" fmla="*/ 4511384 w 6006665"/>
                  <a:gd name="connsiteY60" fmla="*/ 779455 h 3006470"/>
                  <a:gd name="connsiteX61" fmla="*/ 4543199 w 6006665"/>
                  <a:gd name="connsiteY61" fmla="*/ 849902 h 3006470"/>
                  <a:gd name="connsiteX62" fmla="*/ 4639242 w 6006665"/>
                  <a:gd name="connsiteY62" fmla="*/ 932544 h 3006470"/>
                  <a:gd name="connsiteX63" fmla="*/ 4774445 w 6006665"/>
                  <a:gd name="connsiteY63" fmla="*/ 913531 h 3006470"/>
                  <a:gd name="connsiteX64" fmla="*/ 4778496 w 6006665"/>
                  <a:gd name="connsiteY64" fmla="*/ 914635 h 3006470"/>
                  <a:gd name="connsiteX65" fmla="*/ 4786352 w 6006665"/>
                  <a:gd name="connsiteY65" fmla="*/ 913531 h 3006470"/>
                  <a:gd name="connsiteX66" fmla="*/ 4861343 w 6006665"/>
                  <a:gd name="connsiteY66" fmla="*/ 933983 h 3006470"/>
                  <a:gd name="connsiteX67" fmla="*/ 4893158 w 6006665"/>
                  <a:gd name="connsiteY67" fmla="*/ 977160 h 3006470"/>
                  <a:gd name="connsiteX68" fmla="*/ 4888613 w 6006665"/>
                  <a:gd name="connsiteY68" fmla="*/ 1058968 h 3006470"/>
                  <a:gd name="connsiteX69" fmla="*/ 4927677 w 6006665"/>
                  <a:gd name="connsiteY69" fmla="*/ 1083640 h 3006470"/>
                  <a:gd name="connsiteX70" fmla="*/ 4967605 w 6006665"/>
                  <a:gd name="connsiteY70" fmla="*/ 1070331 h 3006470"/>
                  <a:gd name="connsiteX71" fmla="*/ 5038051 w 6006665"/>
                  <a:gd name="connsiteY71" fmla="*/ 1063513 h 3006470"/>
                  <a:gd name="connsiteX72" fmla="*/ 5040730 w 6006665"/>
                  <a:gd name="connsiteY72" fmla="*/ 1064406 h 3006470"/>
                  <a:gd name="connsiteX73" fmla="*/ 5049958 w 6006665"/>
                  <a:gd name="connsiteY73" fmla="*/ 1063513 h 3006470"/>
                  <a:gd name="connsiteX74" fmla="*/ 5114249 w 6006665"/>
                  <a:gd name="connsiteY74" fmla="*/ 1084944 h 3006470"/>
                  <a:gd name="connsiteX75" fmla="*/ 5176671 w 6006665"/>
                  <a:gd name="connsiteY75" fmla="*/ 1074876 h 3006470"/>
                  <a:gd name="connsiteX76" fmla="*/ 5177801 w 6006665"/>
                  <a:gd name="connsiteY76" fmla="*/ 1076614 h 3006470"/>
                  <a:gd name="connsiteX77" fmla="*/ 5188578 w 6006665"/>
                  <a:gd name="connsiteY77" fmla="*/ 1074876 h 3006470"/>
                  <a:gd name="connsiteX78" fmla="*/ 5243719 w 6006665"/>
                  <a:gd name="connsiteY78" fmla="*/ 1159707 h 3006470"/>
                  <a:gd name="connsiteX79" fmla="*/ 5283477 w 6006665"/>
                  <a:gd name="connsiteY79" fmla="*/ 1129415 h 3006470"/>
                  <a:gd name="connsiteX80" fmla="*/ 5258480 w 6006665"/>
                  <a:gd name="connsiteY80" fmla="*/ 1063513 h 3006470"/>
                  <a:gd name="connsiteX81" fmla="*/ 5267570 w 6006665"/>
                  <a:gd name="connsiteY81" fmla="*/ 1015792 h 3006470"/>
                  <a:gd name="connsiteX82" fmla="*/ 5278896 w 6006665"/>
                  <a:gd name="connsiteY82" fmla="*/ 1018841 h 3006470"/>
                  <a:gd name="connsiteX83" fmla="*/ 5279477 w 6006665"/>
                  <a:gd name="connsiteY83" fmla="*/ 1015792 h 3006470"/>
                  <a:gd name="connsiteX84" fmla="*/ 5395510 w 6006665"/>
                  <a:gd name="connsiteY84" fmla="*/ 1047031 h 3006470"/>
                  <a:gd name="connsiteX85" fmla="*/ 5463001 w 6006665"/>
                  <a:gd name="connsiteY85" fmla="*/ 1043061 h 3006470"/>
                  <a:gd name="connsiteX86" fmla="*/ 5464386 w 6006665"/>
                  <a:gd name="connsiteY86" fmla="*/ 1043680 h 3006470"/>
                  <a:gd name="connsiteX87" fmla="*/ 5474909 w 6006665"/>
                  <a:gd name="connsiteY87" fmla="*/ 1043061 h 3006470"/>
                  <a:gd name="connsiteX88" fmla="*/ 5581715 w 6006665"/>
                  <a:gd name="connsiteY88" fmla="*/ 1090783 h 3006470"/>
                  <a:gd name="connsiteX89" fmla="*/ 5633981 w 6006665"/>
                  <a:gd name="connsiteY89" fmla="*/ 1133960 h 3006470"/>
                  <a:gd name="connsiteX90" fmla="*/ 5720335 w 6006665"/>
                  <a:gd name="connsiteY90" fmla="*/ 1213496 h 3006470"/>
                  <a:gd name="connsiteX91" fmla="*/ 5822595 w 6006665"/>
                  <a:gd name="connsiteY91" fmla="*/ 1311212 h 3006470"/>
                  <a:gd name="connsiteX92" fmla="*/ 5818051 w 6006665"/>
                  <a:gd name="connsiteY92" fmla="*/ 1365751 h 3006470"/>
                  <a:gd name="connsiteX93" fmla="*/ 5825679 w 6006665"/>
                  <a:gd name="connsiteY93" fmla="*/ 1373379 h 3006470"/>
                  <a:gd name="connsiteX94" fmla="*/ 5822051 w 6006665"/>
                  <a:gd name="connsiteY94" fmla="*/ 1322574 h 3006470"/>
                  <a:gd name="connsiteX95" fmla="*/ 5834092 w 6006665"/>
                  <a:gd name="connsiteY95" fmla="*/ 1324447 h 3006470"/>
                  <a:gd name="connsiteX96" fmla="*/ 5833958 w 6006665"/>
                  <a:gd name="connsiteY96" fmla="*/ 1322574 h 3006470"/>
                  <a:gd name="connsiteX97" fmla="*/ 5936219 w 6006665"/>
                  <a:gd name="connsiteY97" fmla="*/ 1338481 h 3006470"/>
                  <a:gd name="connsiteX98" fmla="*/ 6006665 w 6006665"/>
                  <a:gd name="connsiteY98" fmla="*/ 1418018 h 3006470"/>
                  <a:gd name="connsiteX99" fmla="*/ 5968033 w 6006665"/>
                  <a:gd name="connsiteY99" fmla="*/ 1456650 h 3006470"/>
                  <a:gd name="connsiteX100" fmla="*/ 5908949 w 6006665"/>
                  <a:gd name="connsiteY100" fmla="*/ 1468012 h 3006470"/>
                  <a:gd name="connsiteX101" fmla="*/ 5908949 w 6006665"/>
                  <a:gd name="connsiteY101" fmla="*/ 1554366 h 3006470"/>
                  <a:gd name="connsiteX102" fmla="*/ 5893042 w 6006665"/>
                  <a:gd name="connsiteY102" fmla="*/ 1570273 h 3006470"/>
                  <a:gd name="connsiteX103" fmla="*/ 5881135 w 6006665"/>
                  <a:gd name="connsiteY103" fmla="*/ 1570273 h 3006470"/>
                  <a:gd name="connsiteX104" fmla="*/ 5861227 w 6006665"/>
                  <a:gd name="connsiteY104" fmla="*/ 1570273 h 3006470"/>
                  <a:gd name="connsiteX105" fmla="*/ 5849321 w 6006665"/>
                  <a:gd name="connsiteY105" fmla="*/ 1570273 h 3006470"/>
                  <a:gd name="connsiteX106" fmla="*/ 5817506 w 6006665"/>
                  <a:gd name="connsiteY106" fmla="*/ 1536186 h 3006470"/>
                  <a:gd name="connsiteX107" fmla="*/ 5767511 w 6006665"/>
                  <a:gd name="connsiteY107" fmla="*/ 1511189 h 3006470"/>
                  <a:gd name="connsiteX108" fmla="*/ 5762967 w 6006665"/>
                  <a:gd name="connsiteY108" fmla="*/ 1477102 h 3006470"/>
                  <a:gd name="connsiteX109" fmla="*/ 5729132 w 6006665"/>
                  <a:gd name="connsiteY109" fmla="*/ 1463170 h 3006470"/>
                  <a:gd name="connsiteX110" fmla="*/ 5695337 w 6006665"/>
                  <a:gd name="connsiteY110" fmla="*/ 1472557 h 3006470"/>
                  <a:gd name="connsiteX111" fmla="*/ 5693366 w 6006665"/>
                  <a:gd name="connsiteY111" fmla="*/ 1469797 h 3006470"/>
                  <a:gd name="connsiteX112" fmla="*/ 5683431 w 6006665"/>
                  <a:gd name="connsiteY112" fmla="*/ 1472557 h 3006470"/>
                  <a:gd name="connsiteX113" fmla="*/ 5660706 w 6006665"/>
                  <a:gd name="connsiteY113" fmla="*/ 1440742 h 3006470"/>
                  <a:gd name="connsiteX114" fmla="*/ 5669644 w 6006665"/>
                  <a:gd name="connsiteY114" fmla="*/ 1415717 h 3006470"/>
                  <a:gd name="connsiteX115" fmla="*/ 5640799 w 6006665"/>
                  <a:gd name="connsiteY115" fmla="*/ 1429380 h 3006470"/>
                  <a:gd name="connsiteX116" fmla="*/ 5656705 w 6006665"/>
                  <a:gd name="connsiteY116" fmla="*/ 1472557 h 3006470"/>
                  <a:gd name="connsiteX117" fmla="*/ 5633981 w 6006665"/>
                  <a:gd name="connsiteY117" fmla="*/ 1511189 h 3006470"/>
                  <a:gd name="connsiteX118" fmla="*/ 5586259 w 6006665"/>
                  <a:gd name="connsiteY118" fmla="*/ 1547548 h 3006470"/>
                  <a:gd name="connsiteX119" fmla="*/ 5575676 w 6006665"/>
                  <a:gd name="connsiteY119" fmla="*/ 1546540 h 3006470"/>
                  <a:gd name="connsiteX120" fmla="*/ 5574353 w 6006665"/>
                  <a:gd name="connsiteY120" fmla="*/ 1547548 h 3006470"/>
                  <a:gd name="connsiteX121" fmla="*/ 5539436 w 6006665"/>
                  <a:gd name="connsiteY121" fmla="*/ 1544223 h 3006470"/>
                  <a:gd name="connsiteX122" fmla="*/ 5570352 w 6006665"/>
                  <a:gd name="connsiteY122" fmla="*/ 1586180 h 3006470"/>
                  <a:gd name="connsiteX123" fmla="*/ 5593077 w 6006665"/>
                  <a:gd name="connsiteY123" fmla="*/ 1649809 h 3006470"/>
                  <a:gd name="connsiteX124" fmla="*/ 5608984 w 6006665"/>
                  <a:gd name="connsiteY124" fmla="*/ 1677079 h 3006470"/>
                  <a:gd name="connsiteX125" fmla="*/ 5613529 w 6006665"/>
                  <a:gd name="connsiteY125" fmla="*/ 1708893 h 3006470"/>
                  <a:gd name="connsiteX126" fmla="*/ 5608984 w 6006665"/>
                  <a:gd name="connsiteY126" fmla="*/ 1731618 h 3006470"/>
                  <a:gd name="connsiteX127" fmla="*/ 5597799 w 6006665"/>
                  <a:gd name="connsiteY127" fmla="*/ 1728009 h 3006470"/>
                  <a:gd name="connsiteX128" fmla="*/ 5597077 w 6006665"/>
                  <a:gd name="connsiteY128" fmla="*/ 1731618 h 3006470"/>
                  <a:gd name="connsiteX129" fmla="*/ 5534271 w 6006665"/>
                  <a:gd name="connsiteY129" fmla="*/ 1711358 h 3006470"/>
                  <a:gd name="connsiteX130" fmla="*/ 5436277 w 6006665"/>
                  <a:gd name="connsiteY130" fmla="*/ 1767977 h 3006470"/>
                  <a:gd name="connsiteX131" fmla="*/ 5397645 w 6006665"/>
                  <a:gd name="connsiteY131" fmla="*/ 1779340 h 3006470"/>
                  <a:gd name="connsiteX132" fmla="*/ 5345378 w 6006665"/>
                  <a:gd name="connsiteY132" fmla="*/ 1833879 h 3006470"/>
                  <a:gd name="connsiteX133" fmla="*/ 5290839 w 6006665"/>
                  <a:gd name="connsiteY133" fmla="*/ 1881600 h 3006470"/>
                  <a:gd name="connsiteX134" fmla="*/ 5274932 w 6006665"/>
                  <a:gd name="connsiteY134" fmla="*/ 1913415 h 3006470"/>
                  <a:gd name="connsiteX135" fmla="*/ 5267238 w 6006665"/>
                  <a:gd name="connsiteY135" fmla="*/ 1904988 h 3006470"/>
                  <a:gd name="connsiteX136" fmla="*/ 5263025 w 6006665"/>
                  <a:gd name="connsiteY136" fmla="*/ 1913415 h 3006470"/>
                  <a:gd name="connsiteX137" fmla="*/ 5219538 w 6006665"/>
                  <a:gd name="connsiteY137" fmla="*/ 1865787 h 3006470"/>
                  <a:gd name="connsiteX138" fmla="*/ 5129494 w 6006665"/>
                  <a:gd name="connsiteY138" fmla="*/ 1920232 h 3006470"/>
                  <a:gd name="connsiteX139" fmla="*/ 5126389 w 6006665"/>
                  <a:gd name="connsiteY139" fmla="*/ 1914910 h 3006470"/>
                  <a:gd name="connsiteX140" fmla="*/ 5117587 w 6006665"/>
                  <a:gd name="connsiteY140" fmla="*/ 1920232 h 3006470"/>
                  <a:gd name="connsiteX141" fmla="*/ 5105544 w 6006665"/>
                  <a:gd name="connsiteY141" fmla="*/ 1899586 h 3006470"/>
                  <a:gd name="connsiteX142" fmla="*/ 5074955 w 6006665"/>
                  <a:gd name="connsiteY142" fmla="*/ 1924777 h 3006470"/>
                  <a:gd name="connsiteX143" fmla="*/ 5065718 w 6006665"/>
                  <a:gd name="connsiteY143" fmla="*/ 1922578 h 3006470"/>
                  <a:gd name="connsiteX144" fmla="*/ 5063048 w 6006665"/>
                  <a:gd name="connsiteY144" fmla="*/ 1924777 h 3006470"/>
                  <a:gd name="connsiteX145" fmla="*/ 5026594 w 6006665"/>
                  <a:gd name="connsiteY145" fmla="*/ 1916098 h 3006470"/>
                  <a:gd name="connsiteX146" fmla="*/ 5015871 w 6006665"/>
                  <a:gd name="connsiteY146" fmla="*/ 1961137 h 3006470"/>
                  <a:gd name="connsiteX147" fmla="*/ 4974967 w 6006665"/>
                  <a:gd name="connsiteY147" fmla="*/ 2027038 h 3006470"/>
                  <a:gd name="connsiteX148" fmla="*/ 4974967 w 6006665"/>
                  <a:gd name="connsiteY148" fmla="*/ 2058853 h 3006470"/>
                  <a:gd name="connsiteX149" fmla="*/ 5015871 w 6006665"/>
                  <a:gd name="connsiteY149" fmla="*/ 2074760 h 3006470"/>
                  <a:gd name="connsiteX150" fmla="*/ 5011326 w 6006665"/>
                  <a:gd name="connsiteY150" fmla="*/ 2172476 h 3006470"/>
                  <a:gd name="connsiteX151" fmla="*/ 4999419 w 6006665"/>
                  <a:gd name="connsiteY151" fmla="*/ 2172476 h 3006470"/>
                  <a:gd name="connsiteX152" fmla="*/ 4974967 w 6006665"/>
                  <a:gd name="connsiteY152" fmla="*/ 2172476 h 3006470"/>
                  <a:gd name="connsiteX153" fmla="*/ 4963605 w 6006665"/>
                  <a:gd name="connsiteY153" fmla="*/ 2224742 h 3006470"/>
                  <a:gd name="connsiteX154" fmla="*/ 4974967 w 6006665"/>
                  <a:gd name="connsiteY154" fmla="*/ 2252012 h 3006470"/>
                  <a:gd name="connsiteX155" fmla="*/ 4909065 w 6006665"/>
                  <a:gd name="connsiteY155" fmla="*/ 2286099 h 3006470"/>
                  <a:gd name="connsiteX156" fmla="*/ 4897703 w 6006665"/>
                  <a:gd name="connsiteY156" fmla="*/ 2354273 h 3006470"/>
                  <a:gd name="connsiteX157" fmla="*/ 4845437 w 6006665"/>
                  <a:gd name="connsiteY157" fmla="*/ 2370180 h 3006470"/>
                  <a:gd name="connsiteX158" fmla="*/ 4834074 w 6006665"/>
                  <a:gd name="connsiteY158" fmla="*/ 2429264 h 3006470"/>
                  <a:gd name="connsiteX159" fmla="*/ 4779535 w 6006665"/>
                  <a:gd name="connsiteY159" fmla="*/ 2488348 h 3006470"/>
                  <a:gd name="connsiteX160" fmla="*/ 4777225 w 6006665"/>
                  <a:gd name="connsiteY160" fmla="*/ 2477952 h 3006470"/>
                  <a:gd name="connsiteX161" fmla="*/ 4767628 w 6006665"/>
                  <a:gd name="connsiteY161" fmla="*/ 2488348 h 3006470"/>
                  <a:gd name="connsiteX162" fmla="*/ 4758538 w 6006665"/>
                  <a:gd name="connsiteY162" fmla="*/ 2447444 h 3006470"/>
                  <a:gd name="connsiteX163" fmla="*/ 4742631 w 6006665"/>
                  <a:gd name="connsiteY163" fmla="*/ 2361090 h 3006470"/>
                  <a:gd name="connsiteX164" fmla="*/ 4715361 w 6006665"/>
                  <a:gd name="connsiteY164" fmla="*/ 2220198 h 3006470"/>
                  <a:gd name="connsiteX165" fmla="*/ 4735813 w 6006665"/>
                  <a:gd name="connsiteY165" fmla="*/ 2129299 h 3006470"/>
                  <a:gd name="connsiteX166" fmla="*/ 4767628 w 6006665"/>
                  <a:gd name="connsiteY166" fmla="*/ 2086122 h 3006470"/>
                  <a:gd name="connsiteX167" fmla="*/ 4767628 w 6006665"/>
                  <a:gd name="connsiteY167" fmla="*/ 2058853 h 3006470"/>
                  <a:gd name="connsiteX168" fmla="*/ 4826712 w 6006665"/>
                  <a:gd name="connsiteY168" fmla="*/ 2042945 h 3006470"/>
                  <a:gd name="connsiteX169" fmla="*/ 4892613 w 6006665"/>
                  <a:gd name="connsiteY169" fmla="*/ 1952047 h 3006470"/>
                  <a:gd name="connsiteX170" fmla="*/ 4956243 w 6006665"/>
                  <a:gd name="connsiteY170" fmla="*/ 1877056 h 3006470"/>
                  <a:gd name="connsiteX171" fmla="*/ 5022143 w 6006665"/>
                  <a:gd name="connsiteY171" fmla="*/ 1817971 h 3006470"/>
                  <a:gd name="connsiteX172" fmla="*/ 5046694 w 6006665"/>
                  <a:gd name="connsiteY172" fmla="*/ 1710844 h 3006470"/>
                  <a:gd name="connsiteX173" fmla="*/ 5015871 w 6006665"/>
                  <a:gd name="connsiteY173" fmla="*/ 1715711 h 3006470"/>
                  <a:gd name="connsiteX174" fmla="*/ 4995419 w 6006665"/>
                  <a:gd name="connsiteY174" fmla="*/ 1779340 h 3006470"/>
                  <a:gd name="connsiteX175" fmla="*/ 4904521 w 6006665"/>
                  <a:gd name="connsiteY175" fmla="*/ 1865693 h 3006470"/>
                  <a:gd name="connsiteX176" fmla="*/ 4901708 w 6006665"/>
                  <a:gd name="connsiteY176" fmla="*/ 1857053 h 3006470"/>
                  <a:gd name="connsiteX177" fmla="*/ 4892613 w 6006665"/>
                  <a:gd name="connsiteY177" fmla="*/ 1865693 h 3006470"/>
                  <a:gd name="connsiteX178" fmla="*/ 4861835 w 6006665"/>
                  <a:gd name="connsiteY178" fmla="*/ 1771159 h 3006470"/>
                  <a:gd name="connsiteX179" fmla="*/ 4779535 w 6006665"/>
                  <a:gd name="connsiteY179" fmla="*/ 1795247 h 3006470"/>
                  <a:gd name="connsiteX180" fmla="*/ 4684091 w 6006665"/>
                  <a:gd name="connsiteY180" fmla="*/ 1920232 h 3006470"/>
                  <a:gd name="connsiteX181" fmla="*/ 4715906 w 6006665"/>
                  <a:gd name="connsiteY181" fmla="*/ 1967954 h 3006470"/>
                  <a:gd name="connsiteX182" fmla="*/ 4636369 w 6006665"/>
                  <a:gd name="connsiteY182" fmla="*/ 1983861 h 3006470"/>
                  <a:gd name="connsiteX183" fmla="*/ 4577285 w 6006665"/>
                  <a:gd name="connsiteY183" fmla="*/ 1988406 h 3006470"/>
                  <a:gd name="connsiteX184" fmla="*/ 4577373 w 6006665"/>
                  <a:gd name="connsiteY184" fmla="*/ 1987484 h 3006470"/>
                  <a:gd name="connsiteX185" fmla="*/ 4565379 w 6006665"/>
                  <a:gd name="connsiteY185" fmla="*/ 1988406 h 3006470"/>
                  <a:gd name="connsiteX186" fmla="*/ 4569923 w 6006665"/>
                  <a:gd name="connsiteY186" fmla="*/ 1940685 h 3006470"/>
                  <a:gd name="connsiteX187" fmla="*/ 4520081 w 6006665"/>
                  <a:gd name="connsiteY187" fmla="*/ 1931099 h 3006470"/>
                  <a:gd name="connsiteX188" fmla="*/ 4475025 w 6006665"/>
                  <a:gd name="connsiteY188" fmla="*/ 1961137 h 3006470"/>
                  <a:gd name="connsiteX189" fmla="*/ 4464394 w 6006665"/>
                  <a:gd name="connsiteY189" fmla="*/ 1960286 h 3006470"/>
                  <a:gd name="connsiteX190" fmla="*/ 4463118 w 6006665"/>
                  <a:gd name="connsiteY190" fmla="*/ 1961137 h 3006470"/>
                  <a:gd name="connsiteX191" fmla="*/ 4357637 w 6006665"/>
                  <a:gd name="connsiteY191" fmla="*/ 1952698 h 3006470"/>
                  <a:gd name="connsiteX192" fmla="*/ 4243233 w 6006665"/>
                  <a:gd name="connsiteY192" fmla="*/ 1972499 h 3006470"/>
                  <a:gd name="connsiteX193" fmla="*/ 4125065 w 6006665"/>
                  <a:gd name="connsiteY193" fmla="*/ 2106574 h 3006470"/>
                  <a:gd name="connsiteX194" fmla="*/ 3984173 w 6006665"/>
                  <a:gd name="connsiteY194" fmla="*/ 2263374 h 3006470"/>
                  <a:gd name="connsiteX195" fmla="*/ 4038712 w 6006665"/>
                  <a:gd name="connsiteY195" fmla="*/ 2267919 h 3006470"/>
                  <a:gd name="connsiteX196" fmla="*/ 4059164 w 6006665"/>
                  <a:gd name="connsiteY196" fmla="*/ 2311096 h 3006470"/>
                  <a:gd name="connsiteX197" fmla="*/ 4087782 w 6006665"/>
                  <a:gd name="connsiteY197" fmla="*/ 2319513 h 3006470"/>
                  <a:gd name="connsiteX198" fmla="*/ 4106341 w 6006665"/>
                  <a:gd name="connsiteY198" fmla="*/ 2290644 h 3006470"/>
                  <a:gd name="connsiteX199" fmla="*/ 4117411 w 6006665"/>
                  <a:gd name="connsiteY199" fmla="*/ 2291946 h 3006470"/>
                  <a:gd name="connsiteX200" fmla="*/ 4118248 w 6006665"/>
                  <a:gd name="connsiteY200" fmla="*/ 2290644 h 3006470"/>
                  <a:gd name="connsiteX201" fmla="*/ 4156880 w 6006665"/>
                  <a:gd name="connsiteY201" fmla="*/ 2295189 h 3006470"/>
                  <a:gd name="connsiteX202" fmla="*/ 4211419 w 6006665"/>
                  <a:gd name="connsiteY202" fmla="*/ 2365635 h 3006470"/>
                  <a:gd name="connsiteX203" fmla="*/ 4215964 w 6006665"/>
                  <a:gd name="connsiteY203" fmla="*/ 2413357 h 3006470"/>
                  <a:gd name="connsiteX204" fmla="*/ 4184149 w 6006665"/>
                  <a:gd name="connsiteY204" fmla="*/ 2472441 h 3006470"/>
                  <a:gd name="connsiteX205" fmla="*/ 4177332 w 6006665"/>
                  <a:gd name="connsiteY205" fmla="*/ 2542887 h 3006470"/>
                  <a:gd name="connsiteX206" fmla="*/ 4161425 w 6006665"/>
                  <a:gd name="connsiteY206" fmla="*/ 2629241 h 3006470"/>
                  <a:gd name="connsiteX207" fmla="*/ 4109158 w 6006665"/>
                  <a:gd name="connsiteY207" fmla="*/ 2708777 h 3006470"/>
                  <a:gd name="connsiteX208" fmla="*/ 4097796 w 6006665"/>
                  <a:gd name="connsiteY208" fmla="*/ 2747409 h 3006470"/>
                  <a:gd name="connsiteX209" fmla="*/ 4043257 w 6006665"/>
                  <a:gd name="connsiteY209" fmla="*/ 2806493 h 3006470"/>
                  <a:gd name="connsiteX210" fmla="*/ 3995535 w 6006665"/>
                  <a:gd name="connsiteY210" fmla="*/ 2865577 h 3006470"/>
                  <a:gd name="connsiteX211" fmla="*/ 3975083 w 6006665"/>
                  <a:gd name="connsiteY211" fmla="*/ 2897392 h 3006470"/>
                  <a:gd name="connsiteX212" fmla="*/ 3925089 w 6006665"/>
                  <a:gd name="connsiteY212" fmla="*/ 2924661 h 3006470"/>
                  <a:gd name="connsiteX213" fmla="*/ 3913182 w 6006665"/>
                  <a:gd name="connsiteY213" fmla="*/ 2924661 h 3006470"/>
                  <a:gd name="connsiteX214" fmla="*/ 3904637 w 6006665"/>
                  <a:gd name="connsiteY214" fmla="*/ 2924661 h 3006470"/>
                  <a:gd name="connsiteX215" fmla="*/ 3892729 w 6006665"/>
                  <a:gd name="connsiteY215" fmla="*/ 2924661 h 3006470"/>
                  <a:gd name="connsiteX216" fmla="*/ 3871063 w 6006665"/>
                  <a:gd name="connsiteY216" fmla="*/ 2908412 h 3006470"/>
                  <a:gd name="connsiteX217" fmla="*/ 3829645 w 6006665"/>
                  <a:gd name="connsiteY217" fmla="*/ 2936024 h 3006470"/>
                  <a:gd name="connsiteX218" fmla="*/ 3822828 w 6006665"/>
                  <a:gd name="connsiteY218" fmla="*/ 2956476 h 3006470"/>
                  <a:gd name="connsiteX219" fmla="*/ 3818283 w 6006665"/>
                  <a:gd name="connsiteY219" fmla="*/ 2947386 h 3006470"/>
                  <a:gd name="connsiteX220" fmla="*/ 3818283 w 6006665"/>
                  <a:gd name="connsiteY220" fmla="*/ 2935660 h 3006470"/>
                  <a:gd name="connsiteX221" fmla="*/ 3817738 w 6006665"/>
                  <a:gd name="connsiteY221" fmla="*/ 2936024 h 3006470"/>
                  <a:gd name="connsiteX222" fmla="*/ 3810921 w 6006665"/>
                  <a:gd name="connsiteY222" fmla="*/ 2956476 h 3006470"/>
                  <a:gd name="connsiteX223" fmla="*/ 3806376 w 6006665"/>
                  <a:gd name="connsiteY223" fmla="*/ 2947386 h 3006470"/>
                  <a:gd name="connsiteX224" fmla="*/ 3806376 w 6006665"/>
                  <a:gd name="connsiteY224" fmla="*/ 2920116 h 3006470"/>
                  <a:gd name="connsiteX225" fmla="*/ 3818283 w 6006665"/>
                  <a:gd name="connsiteY225" fmla="*/ 2920116 h 3006470"/>
                  <a:gd name="connsiteX226" fmla="*/ 3826828 w 6006665"/>
                  <a:gd name="connsiteY226" fmla="*/ 2920116 h 3006470"/>
                  <a:gd name="connsiteX227" fmla="*/ 3833645 w 6006665"/>
                  <a:gd name="connsiteY227" fmla="*/ 2861032 h 3006470"/>
                  <a:gd name="connsiteX228" fmla="*/ 3822283 w 6006665"/>
                  <a:gd name="connsiteY228" fmla="*/ 2817856 h 3006470"/>
                  <a:gd name="connsiteX229" fmla="*/ 3849553 w 6006665"/>
                  <a:gd name="connsiteY229" fmla="*/ 2795131 h 3006470"/>
                  <a:gd name="connsiteX230" fmla="*/ 3858814 w 6006665"/>
                  <a:gd name="connsiteY230" fmla="*/ 2797336 h 3006470"/>
                  <a:gd name="connsiteX231" fmla="*/ 3861460 w 6006665"/>
                  <a:gd name="connsiteY231" fmla="*/ 2795131 h 3006470"/>
                  <a:gd name="connsiteX232" fmla="*/ 3898487 w 6006665"/>
                  <a:gd name="connsiteY232" fmla="*/ 2803947 h 3006470"/>
                  <a:gd name="connsiteX233" fmla="*/ 3919999 w 6006665"/>
                  <a:gd name="connsiteY233" fmla="*/ 2758772 h 3006470"/>
                  <a:gd name="connsiteX234" fmla="*/ 3935906 w 6006665"/>
                  <a:gd name="connsiteY234" fmla="*/ 2699687 h 3006470"/>
                  <a:gd name="connsiteX235" fmla="*/ 3947269 w 6006665"/>
                  <a:gd name="connsiteY235" fmla="*/ 2676963 h 3006470"/>
                  <a:gd name="connsiteX236" fmla="*/ 3966292 w 6006665"/>
                  <a:gd name="connsiteY236" fmla="*/ 2632575 h 3006470"/>
                  <a:gd name="connsiteX237" fmla="*/ 3915999 w 6006665"/>
                  <a:gd name="connsiteY237" fmla="*/ 2645148 h 3006470"/>
                  <a:gd name="connsiteX238" fmla="*/ 3888729 w 6006665"/>
                  <a:gd name="connsiteY238" fmla="*/ 2667873 h 3006470"/>
                  <a:gd name="connsiteX239" fmla="*/ 3876822 w 6006665"/>
                  <a:gd name="connsiteY239" fmla="*/ 2667873 h 3006470"/>
                  <a:gd name="connsiteX240" fmla="*/ 3829645 w 6006665"/>
                  <a:gd name="connsiteY240" fmla="*/ 2667873 h 3006470"/>
                  <a:gd name="connsiteX241" fmla="*/ 3817738 w 6006665"/>
                  <a:gd name="connsiteY241" fmla="*/ 2667873 h 3006470"/>
                  <a:gd name="connsiteX242" fmla="*/ 3801831 w 6006665"/>
                  <a:gd name="connsiteY242" fmla="*/ 2613334 h 3006470"/>
                  <a:gd name="connsiteX243" fmla="*/ 3758654 w 6006665"/>
                  <a:gd name="connsiteY243" fmla="*/ 2574702 h 3006470"/>
                  <a:gd name="connsiteX244" fmla="*/ 3692753 w 6006665"/>
                  <a:gd name="connsiteY244" fmla="*/ 2558795 h 3006470"/>
                  <a:gd name="connsiteX245" fmla="*/ 3683663 w 6006665"/>
                  <a:gd name="connsiteY245" fmla="*/ 2499711 h 3006470"/>
                  <a:gd name="connsiteX246" fmla="*/ 3672301 w 6006665"/>
                  <a:gd name="connsiteY246" fmla="*/ 2467896 h 3006470"/>
                  <a:gd name="connsiteX247" fmla="*/ 3656393 w 6006665"/>
                  <a:gd name="connsiteY247" fmla="*/ 2440627 h 3006470"/>
                  <a:gd name="connsiteX248" fmla="*/ 3633669 w 6006665"/>
                  <a:gd name="connsiteY248" fmla="*/ 2381542 h 3006470"/>
                  <a:gd name="connsiteX249" fmla="*/ 3601854 w 6006665"/>
                  <a:gd name="connsiteY249" fmla="*/ 2361090 h 3006470"/>
                  <a:gd name="connsiteX250" fmla="*/ 3545995 w 6006665"/>
                  <a:gd name="connsiteY250" fmla="*/ 2339606 h 3006470"/>
                  <a:gd name="connsiteX251" fmla="*/ 3506955 w 6006665"/>
                  <a:gd name="connsiteY251" fmla="*/ 2345183 h 3006470"/>
                  <a:gd name="connsiteX252" fmla="*/ 3463779 w 6006665"/>
                  <a:gd name="connsiteY252" fmla="*/ 2354273 h 3006470"/>
                  <a:gd name="connsiteX253" fmla="*/ 3431964 w 6006665"/>
                  <a:gd name="connsiteY253" fmla="*/ 2381542 h 3006470"/>
                  <a:gd name="connsiteX254" fmla="*/ 3452416 w 6006665"/>
                  <a:gd name="connsiteY254" fmla="*/ 2397450 h 3006470"/>
                  <a:gd name="connsiteX255" fmla="*/ 3452416 w 6006665"/>
                  <a:gd name="connsiteY255" fmla="*/ 2429264 h 3006470"/>
                  <a:gd name="connsiteX256" fmla="*/ 3431964 w 6006665"/>
                  <a:gd name="connsiteY256" fmla="*/ 2451989 h 3006470"/>
                  <a:gd name="connsiteX257" fmla="*/ 3400150 w 6006665"/>
                  <a:gd name="connsiteY257" fmla="*/ 2511073 h 3006470"/>
                  <a:gd name="connsiteX258" fmla="*/ 3400150 w 6006665"/>
                  <a:gd name="connsiteY258" fmla="*/ 2538343 h 3006470"/>
                  <a:gd name="connsiteX259" fmla="*/ 3350155 w 6006665"/>
                  <a:gd name="connsiteY259" fmla="*/ 2570157 h 3006470"/>
                  <a:gd name="connsiteX260" fmla="*/ 3342342 w 6006665"/>
                  <a:gd name="connsiteY260" fmla="*/ 2567553 h 3006470"/>
                  <a:gd name="connsiteX261" fmla="*/ 3338249 w 6006665"/>
                  <a:gd name="connsiteY261" fmla="*/ 2570157 h 3006470"/>
                  <a:gd name="connsiteX262" fmla="*/ 3290527 w 6006665"/>
                  <a:gd name="connsiteY262" fmla="*/ 2554250 h 3006470"/>
                  <a:gd name="connsiteX263" fmla="*/ 3259257 w 6006665"/>
                  <a:gd name="connsiteY263" fmla="*/ 2554250 h 3006470"/>
                  <a:gd name="connsiteX264" fmla="*/ 3247350 w 6006665"/>
                  <a:gd name="connsiteY264" fmla="*/ 2554250 h 3006470"/>
                  <a:gd name="connsiteX265" fmla="*/ 3231443 w 6006665"/>
                  <a:gd name="connsiteY265" fmla="*/ 2538343 h 3006470"/>
                  <a:gd name="connsiteX266" fmla="*/ 3213271 w 6006665"/>
                  <a:gd name="connsiteY266" fmla="*/ 2533799 h 3006470"/>
                  <a:gd name="connsiteX267" fmla="*/ 3168359 w 6006665"/>
                  <a:gd name="connsiteY267" fmla="*/ 2570157 h 3006470"/>
                  <a:gd name="connsiteX268" fmla="*/ 3120637 w 6006665"/>
                  <a:gd name="connsiteY268" fmla="*/ 2581519 h 3006470"/>
                  <a:gd name="connsiteX269" fmla="*/ 3082005 w 6006665"/>
                  <a:gd name="connsiteY269" fmla="*/ 2597427 h 3006470"/>
                  <a:gd name="connsiteX270" fmla="*/ 3074460 w 6006665"/>
                  <a:gd name="connsiteY270" fmla="*/ 2595630 h 3006470"/>
                  <a:gd name="connsiteX271" fmla="*/ 3070098 w 6006665"/>
                  <a:gd name="connsiteY271" fmla="*/ 2597427 h 3006470"/>
                  <a:gd name="connsiteX272" fmla="*/ 3022376 w 6006665"/>
                  <a:gd name="connsiteY272" fmla="*/ 2586064 h 3006470"/>
                  <a:gd name="connsiteX273" fmla="*/ 3000196 w 6006665"/>
                  <a:gd name="connsiteY273" fmla="*/ 2586064 h 3006470"/>
                  <a:gd name="connsiteX274" fmla="*/ 2988289 w 6006665"/>
                  <a:gd name="connsiteY274" fmla="*/ 2586064 h 3006470"/>
                  <a:gd name="connsiteX275" fmla="*/ 2967837 w 6006665"/>
                  <a:gd name="connsiteY275" fmla="*/ 2554250 h 3006470"/>
                  <a:gd name="connsiteX276" fmla="*/ 2929205 w 6006665"/>
                  <a:gd name="connsiteY276" fmla="*/ 2526980 h 3006470"/>
                  <a:gd name="connsiteX277" fmla="*/ 2902153 w 6006665"/>
                  <a:gd name="connsiteY277" fmla="*/ 2523116 h 3006470"/>
                  <a:gd name="connsiteX278" fmla="*/ 2861576 w 6006665"/>
                  <a:gd name="connsiteY278" fmla="*/ 2526980 h 3006470"/>
                  <a:gd name="connsiteX279" fmla="*/ 2822944 w 6006665"/>
                  <a:gd name="connsiteY279" fmla="*/ 2538343 h 3006470"/>
                  <a:gd name="connsiteX280" fmla="*/ 2818139 w 6006665"/>
                  <a:gd name="connsiteY280" fmla="*/ 2536254 h 3006470"/>
                  <a:gd name="connsiteX281" fmla="*/ 2811037 w 6006665"/>
                  <a:gd name="connsiteY281" fmla="*/ 2538343 h 3006470"/>
                  <a:gd name="connsiteX282" fmla="*/ 2758770 w 6006665"/>
                  <a:gd name="connsiteY282" fmla="*/ 2515618 h 3006470"/>
                  <a:gd name="connsiteX283" fmla="*/ 2751953 w 6006665"/>
                  <a:gd name="connsiteY283" fmla="*/ 2472441 h 3006470"/>
                  <a:gd name="connsiteX284" fmla="*/ 2708776 w 6006665"/>
                  <a:gd name="connsiteY284" fmla="*/ 2456534 h 3006470"/>
                  <a:gd name="connsiteX285" fmla="*/ 2676962 w 6006665"/>
                  <a:gd name="connsiteY285" fmla="*/ 2451989 h 3006470"/>
                  <a:gd name="connsiteX286" fmla="*/ 2642534 w 6006665"/>
                  <a:gd name="connsiteY286" fmla="*/ 2430245 h 3006470"/>
                  <a:gd name="connsiteX287" fmla="*/ 2609333 w 6006665"/>
                  <a:gd name="connsiteY287" fmla="*/ 2488348 h 3006470"/>
                  <a:gd name="connsiteX288" fmla="*/ 2625240 w 6006665"/>
                  <a:gd name="connsiteY288" fmla="*/ 2522435 h 3006470"/>
                  <a:gd name="connsiteX289" fmla="*/ 2586608 w 6006665"/>
                  <a:gd name="connsiteY289" fmla="*/ 2558795 h 3006470"/>
                  <a:gd name="connsiteX290" fmla="*/ 2577105 w 6006665"/>
                  <a:gd name="connsiteY290" fmla="*/ 2556532 h 3006470"/>
                  <a:gd name="connsiteX291" fmla="*/ 2574701 w 6006665"/>
                  <a:gd name="connsiteY291" fmla="*/ 2558795 h 3006470"/>
                  <a:gd name="connsiteX292" fmla="*/ 2526979 w 6006665"/>
                  <a:gd name="connsiteY292" fmla="*/ 2547432 h 3006470"/>
                  <a:gd name="connsiteX293" fmla="*/ 2490620 w 6006665"/>
                  <a:gd name="connsiteY293" fmla="*/ 2542887 h 3006470"/>
                  <a:gd name="connsiteX294" fmla="*/ 2463350 w 6006665"/>
                  <a:gd name="connsiteY294" fmla="*/ 2515618 h 3006470"/>
                  <a:gd name="connsiteX295" fmla="*/ 2436625 w 6006665"/>
                  <a:gd name="connsiteY295" fmla="*/ 2515618 h 3006470"/>
                  <a:gd name="connsiteX296" fmla="*/ 2424718 w 6006665"/>
                  <a:gd name="connsiteY296" fmla="*/ 2515618 h 3006470"/>
                  <a:gd name="connsiteX297" fmla="*/ 2398858 w 6006665"/>
                  <a:gd name="connsiteY297" fmla="*/ 2502687 h 3006470"/>
                  <a:gd name="connsiteX298" fmla="*/ 2350272 w 6006665"/>
                  <a:gd name="connsiteY298" fmla="*/ 2526980 h 3006470"/>
                  <a:gd name="connsiteX299" fmla="*/ 2282098 w 6006665"/>
                  <a:gd name="connsiteY299" fmla="*/ 2574702 h 3006470"/>
                  <a:gd name="connsiteX300" fmla="*/ 2238921 w 6006665"/>
                  <a:gd name="connsiteY300" fmla="*/ 2586064 h 3006470"/>
                  <a:gd name="connsiteX301" fmla="*/ 2227559 w 6006665"/>
                  <a:gd name="connsiteY301" fmla="*/ 2590609 h 3006470"/>
                  <a:gd name="connsiteX302" fmla="*/ 2225178 w 6006665"/>
                  <a:gd name="connsiteY302" fmla="*/ 2586799 h 3006470"/>
                  <a:gd name="connsiteX303" fmla="*/ 2215652 w 6006665"/>
                  <a:gd name="connsiteY303" fmla="*/ 2590609 h 3006470"/>
                  <a:gd name="connsiteX304" fmla="*/ 2193596 w 6006665"/>
                  <a:gd name="connsiteY304" fmla="*/ 2555320 h 3006470"/>
                  <a:gd name="connsiteX305" fmla="*/ 2157112 w 6006665"/>
                  <a:gd name="connsiteY305" fmla="*/ 2558795 h 3006470"/>
                  <a:gd name="connsiteX306" fmla="*/ 2156291 w 6006665"/>
                  <a:gd name="connsiteY306" fmla="*/ 2557739 h 3006470"/>
                  <a:gd name="connsiteX307" fmla="*/ 2145205 w 6006665"/>
                  <a:gd name="connsiteY307" fmla="*/ 2558795 h 3006470"/>
                  <a:gd name="connsiteX308" fmla="*/ 2129298 w 6006665"/>
                  <a:gd name="connsiteY308" fmla="*/ 2538343 h 3006470"/>
                  <a:gd name="connsiteX309" fmla="*/ 2102029 w 6006665"/>
                  <a:gd name="connsiteY309" fmla="*/ 2526980 h 3006470"/>
                  <a:gd name="connsiteX310" fmla="*/ 2086121 w 6006665"/>
                  <a:gd name="connsiteY310" fmla="*/ 2495166 h 3006470"/>
                  <a:gd name="connsiteX311" fmla="*/ 2070005 w 6006665"/>
                  <a:gd name="connsiteY311" fmla="*/ 2486212 h 3006470"/>
                  <a:gd name="connsiteX312" fmla="*/ 2027582 w 6006665"/>
                  <a:gd name="connsiteY312" fmla="*/ 2499711 h 3006470"/>
                  <a:gd name="connsiteX313" fmla="*/ 2023845 w 6006665"/>
                  <a:gd name="connsiteY313" fmla="*/ 2497111 h 3006470"/>
                  <a:gd name="connsiteX314" fmla="*/ 2015675 w 6006665"/>
                  <a:gd name="connsiteY314" fmla="*/ 2499711 h 3006470"/>
                  <a:gd name="connsiteX315" fmla="*/ 1971363 w 6006665"/>
                  <a:gd name="connsiteY315" fmla="*/ 2468885 h 3006470"/>
                  <a:gd name="connsiteX316" fmla="*/ 1952591 w 6006665"/>
                  <a:gd name="connsiteY316" fmla="*/ 2495166 h 3006470"/>
                  <a:gd name="connsiteX317" fmla="*/ 1947518 w 6006665"/>
                  <a:gd name="connsiteY317" fmla="*/ 2485599 h 3006470"/>
                  <a:gd name="connsiteX318" fmla="*/ 1940684 w 6006665"/>
                  <a:gd name="connsiteY318" fmla="*/ 2495166 h 3006470"/>
                  <a:gd name="connsiteX319" fmla="*/ 1861147 w 6006665"/>
                  <a:gd name="connsiteY319" fmla="*/ 2345183 h 3006470"/>
                  <a:gd name="connsiteX320" fmla="*/ 1811153 w 6006665"/>
                  <a:gd name="connsiteY320" fmla="*/ 2295189 h 3006470"/>
                  <a:gd name="connsiteX321" fmla="*/ 1813950 w 6006665"/>
                  <a:gd name="connsiteY321" fmla="*/ 2292043 h 3006470"/>
                  <a:gd name="connsiteX322" fmla="*/ 1748069 w 6006665"/>
                  <a:gd name="connsiteY322" fmla="*/ 2333821 h 3006470"/>
                  <a:gd name="connsiteX323" fmla="*/ 1711709 w 6006665"/>
                  <a:gd name="connsiteY323" fmla="*/ 2338366 h 3006470"/>
                  <a:gd name="connsiteX324" fmla="*/ 1711926 w 6006665"/>
                  <a:gd name="connsiteY324" fmla="*/ 2336850 h 3006470"/>
                  <a:gd name="connsiteX325" fmla="*/ 1699803 w 6006665"/>
                  <a:gd name="connsiteY325" fmla="*/ 2338366 h 3006470"/>
                  <a:gd name="connsiteX326" fmla="*/ 1704347 w 6006665"/>
                  <a:gd name="connsiteY326" fmla="*/ 2306551 h 3006470"/>
                  <a:gd name="connsiteX327" fmla="*/ 1662460 w 6006665"/>
                  <a:gd name="connsiteY327" fmla="*/ 2288600 h 3006470"/>
                  <a:gd name="connsiteX328" fmla="*/ 1629901 w 6006665"/>
                  <a:gd name="connsiteY328" fmla="*/ 2302006 h 3006470"/>
                  <a:gd name="connsiteX329" fmla="*/ 1629300 w 6006665"/>
                  <a:gd name="connsiteY329" fmla="*/ 2297351 h 3006470"/>
                  <a:gd name="connsiteX330" fmla="*/ 1617994 w 6006665"/>
                  <a:gd name="connsiteY330" fmla="*/ 2302006 h 3006470"/>
                  <a:gd name="connsiteX331" fmla="*/ 1608904 w 6006665"/>
                  <a:gd name="connsiteY331" fmla="*/ 2231560 h 3006470"/>
                  <a:gd name="connsiteX332" fmla="*/ 1552684 w 6006665"/>
                  <a:gd name="connsiteY332" fmla="*/ 2221867 h 3006470"/>
                  <a:gd name="connsiteX333" fmla="*/ 1518550 w 6006665"/>
                  <a:gd name="connsiteY333" fmla="*/ 2247467 h 3006470"/>
                  <a:gd name="connsiteX334" fmla="*/ 1425379 w 6006665"/>
                  <a:gd name="connsiteY334" fmla="*/ 2267919 h 3006470"/>
                  <a:gd name="connsiteX335" fmla="*/ 1409472 w 6006665"/>
                  <a:gd name="connsiteY335" fmla="*/ 2286099 h 3006470"/>
                  <a:gd name="connsiteX336" fmla="*/ 1270852 w 6006665"/>
                  <a:gd name="connsiteY336" fmla="*/ 2306551 h 3006470"/>
                  <a:gd name="connsiteX337" fmla="*/ 1254945 w 6006665"/>
                  <a:gd name="connsiteY337" fmla="*/ 2327003 h 3006470"/>
                  <a:gd name="connsiteX338" fmla="*/ 1282214 w 6006665"/>
                  <a:gd name="connsiteY338" fmla="*/ 2370180 h 3006470"/>
                  <a:gd name="connsiteX339" fmla="*/ 1243582 w 6006665"/>
                  <a:gd name="connsiteY339" fmla="*/ 2386087 h 3006470"/>
                  <a:gd name="connsiteX340" fmla="*/ 1254945 w 6006665"/>
                  <a:gd name="connsiteY340" fmla="*/ 2404267 h 3006470"/>
                  <a:gd name="connsiteX341" fmla="*/ 1216313 w 6006665"/>
                  <a:gd name="connsiteY341" fmla="*/ 2429264 h 3006470"/>
                  <a:gd name="connsiteX342" fmla="*/ 1275397 w 6006665"/>
                  <a:gd name="connsiteY342" fmla="*/ 2472441 h 3006470"/>
                  <a:gd name="connsiteX343" fmla="*/ 1270852 w 6006665"/>
                  <a:gd name="connsiteY343" fmla="*/ 2499711 h 3006470"/>
                  <a:gd name="connsiteX344" fmla="*/ 1259108 w 6006665"/>
                  <a:gd name="connsiteY344" fmla="*/ 2498732 h 3006470"/>
                  <a:gd name="connsiteX345" fmla="*/ 1258945 w 6006665"/>
                  <a:gd name="connsiteY345" fmla="*/ 2499711 h 3006470"/>
                  <a:gd name="connsiteX346" fmla="*/ 1215644 w 6006665"/>
                  <a:gd name="connsiteY346" fmla="*/ 2496102 h 3006470"/>
                  <a:gd name="connsiteX347" fmla="*/ 1204950 w 6006665"/>
                  <a:gd name="connsiteY347" fmla="*/ 2511073 h 3006470"/>
                  <a:gd name="connsiteX348" fmla="*/ 1196495 w 6006665"/>
                  <a:gd name="connsiteY348" fmla="*/ 2506241 h 3006470"/>
                  <a:gd name="connsiteX349" fmla="*/ 1193043 w 6006665"/>
                  <a:gd name="connsiteY349" fmla="*/ 2511073 h 3006470"/>
                  <a:gd name="connsiteX350" fmla="*/ 1145322 w 6006665"/>
                  <a:gd name="connsiteY350" fmla="*/ 2483803 h 3006470"/>
                  <a:gd name="connsiteX351" fmla="*/ 1098145 w 6006665"/>
                  <a:gd name="connsiteY351" fmla="*/ 2483803 h 3006470"/>
                  <a:gd name="connsiteX352" fmla="*/ 1061785 w 6006665"/>
                  <a:gd name="connsiteY352" fmla="*/ 2511073 h 3006470"/>
                  <a:gd name="connsiteX353" fmla="*/ 1055322 w 6006665"/>
                  <a:gd name="connsiteY353" fmla="*/ 2506990 h 3006470"/>
                  <a:gd name="connsiteX354" fmla="*/ 1049878 w 6006665"/>
                  <a:gd name="connsiteY354" fmla="*/ 2511073 h 3006470"/>
                  <a:gd name="connsiteX355" fmla="*/ 1006701 w 6006665"/>
                  <a:gd name="connsiteY355" fmla="*/ 2483803 h 3006470"/>
                  <a:gd name="connsiteX356" fmla="*/ 924893 w 6006665"/>
                  <a:gd name="connsiteY356" fmla="*/ 2447444 h 3006470"/>
                  <a:gd name="connsiteX357" fmla="*/ 877716 w 6006665"/>
                  <a:gd name="connsiteY357" fmla="*/ 2447444 h 3006470"/>
                  <a:gd name="connsiteX358" fmla="*/ 802724 w 6006665"/>
                  <a:gd name="connsiteY358" fmla="*/ 2511073 h 3006470"/>
                  <a:gd name="connsiteX359" fmla="*/ 798179 w 6006665"/>
                  <a:gd name="connsiteY359" fmla="*/ 2554250 h 3006470"/>
                  <a:gd name="connsiteX360" fmla="*/ 787406 w 6006665"/>
                  <a:gd name="connsiteY360" fmla="*/ 2543477 h 3006470"/>
                  <a:gd name="connsiteX361" fmla="*/ 786272 w 6006665"/>
                  <a:gd name="connsiteY361" fmla="*/ 2554250 h 3006470"/>
                  <a:gd name="connsiteX362" fmla="*/ 756063 w 6006665"/>
                  <a:gd name="connsiteY362" fmla="*/ 2524040 h 3006470"/>
                  <a:gd name="connsiteX363" fmla="*/ 732278 w 6006665"/>
                  <a:gd name="connsiteY363" fmla="*/ 2581519 h 3006470"/>
                  <a:gd name="connsiteX364" fmla="*/ 743640 w 6006665"/>
                  <a:gd name="connsiteY364" fmla="*/ 2590609 h 3006470"/>
                  <a:gd name="connsiteX365" fmla="*/ 723188 w 6006665"/>
                  <a:gd name="connsiteY365" fmla="*/ 2633786 h 3006470"/>
                  <a:gd name="connsiteX366" fmla="*/ 747026 w 6006665"/>
                  <a:gd name="connsiteY366" fmla="*/ 2670627 h 3006470"/>
                  <a:gd name="connsiteX367" fmla="*/ 763548 w 6006665"/>
                  <a:gd name="connsiteY367" fmla="*/ 2667873 h 3006470"/>
                  <a:gd name="connsiteX368" fmla="*/ 764871 w 6006665"/>
                  <a:gd name="connsiteY368" fmla="*/ 2669637 h 3006470"/>
                  <a:gd name="connsiteX369" fmla="*/ 775455 w 6006665"/>
                  <a:gd name="connsiteY369" fmla="*/ 2667873 h 3006470"/>
                  <a:gd name="connsiteX370" fmla="*/ 802724 w 6006665"/>
                  <a:gd name="connsiteY370" fmla="*/ 2704232 h 3006470"/>
                  <a:gd name="connsiteX371" fmla="*/ 798179 w 6006665"/>
                  <a:gd name="connsiteY371" fmla="*/ 2731502 h 3006470"/>
                  <a:gd name="connsiteX372" fmla="*/ 818632 w 6006665"/>
                  <a:gd name="connsiteY372" fmla="*/ 2742864 h 3006470"/>
                  <a:gd name="connsiteX373" fmla="*/ 802724 w 6006665"/>
                  <a:gd name="connsiteY373" fmla="*/ 2774679 h 3006470"/>
                  <a:gd name="connsiteX374" fmla="*/ 766365 w 6006665"/>
                  <a:gd name="connsiteY374" fmla="*/ 2779224 h 3006470"/>
                  <a:gd name="connsiteX375" fmla="*/ 727733 w 6006665"/>
                  <a:gd name="connsiteY375" fmla="*/ 2838308 h 3006470"/>
                  <a:gd name="connsiteX376" fmla="*/ 759548 w 6006665"/>
                  <a:gd name="connsiteY376" fmla="*/ 2881485 h 3006470"/>
                  <a:gd name="connsiteX377" fmla="*/ 759548 w 6006665"/>
                  <a:gd name="connsiteY377" fmla="*/ 2920116 h 3006470"/>
                  <a:gd name="connsiteX378" fmla="*/ 798179 w 6006665"/>
                  <a:gd name="connsiteY378" fmla="*/ 2979201 h 3006470"/>
                  <a:gd name="connsiteX379" fmla="*/ 775455 w 6006665"/>
                  <a:gd name="connsiteY379" fmla="*/ 2995108 h 3006470"/>
                  <a:gd name="connsiteX380" fmla="*/ 770910 w 6006665"/>
                  <a:gd name="connsiteY380" fmla="*/ 3006470 h 3006470"/>
                  <a:gd name="connsiteX381" fmla="*/ 759003 w 6006665"/>
                  <a:gd name="connsiteY381" fmla="*/ 3006470 h 3006470"/>
                  <a:gd name="connsiteX382" fmla="*/ 755003 w 6006665"/>
                  <a:gd name="connsiteY382" fmla="*/ 3006470 h 3006470"/>
                  <a:gd name="connsiteX383" fmla="*/ 743096 w 6006665"/>
                  <a:gd name="connsiteY383" fmla="*/ 3006470 h 3006470"/>
                  <a:gd name="connsiteX384" fmla="*/ 715826 w 6006665"/>
                  <a:gd name="connsiteY384" fmla="*/ 2972383 h 3006470"/>
                  <a:gd name="connsiteX385" fmla="*/ 704464 w 6006665"/>
                  <a:gd name="connsiteY385" fmla="*/ 2972383 h 3006470"/>
                  <a:gd name="connsiteX386" fmla="*/ 684012 w 6006665"/>
                  <a:gd name="connsiteY386" fmla="*/ 2963293 h 3006470"/>
                  <a:gd name="connsiteX387" fmla="*/ 672649 w 6006665"/>
                  <a:gd name="connsiteY387" fmla="*/ 2940569 h 3006470"/>
                  <a:gd name="connsiteX388" fmla="*/ 645222 w 6006665"/>
                  <a:gd name="connsiteY388" fmla="*/ 2932732 h 3006470"/>
                  <a:gd name="connsiteX389" fmla="*/ 625472 w 6006665"/>
                  <a:gd name="connsiteY389" fmla="*/ 2936024 h 3006470"/>
                  <a:gd name="connsiteX390" fmla="*/ 623771 w 6006665"/>
                  <a:gd name="connsiteY390" fmla="*/ 2934323 h 3006470"/>
                  <a:gd name="connsiteX391" fmla="*/ 613565 w 6006665"/>
                  <a:gd name="connsiteY391" fmla="*/ 2936024 h 3006470"/>
                  <a:gd name="connsiteX392" fmla="*/ 609020 w 6006665"/>
                  <a:gd name="connsiteY392" fmla="*/ 2931479 h 3006470"/>
                  <a:gd name="connsiteX393" fmla="*/ 559026 w 6006665"/>
                  <a:gd name="connsiteY393" fmla="*/ 2904209 h 3006470"/>
                  <a:gd name="connsiteX394" fmla="*/ 506760 w 6006665"/>
                  <a:gd name="connsiteY394" fmla="*/ 2897392 h 3006470"/>
                  <a:gd name="connsiteX395" fmla="*/ 483280 w 6006665"/>
                  <a:gd name="connsiteY395" fmla="*/ 2890683 h 3006470"/>
                  <a:gd name="connsiteX396" fmla="*/ 480035 w 6006665"/>
                  <a:gd name="connsiteY396" fmla="*/ 2892847 h 3006470"/>
                  <a:gd name="connsiteX397" fmla="*/ 475042 w 6006665"/>
                  <a:gd name="connsiteY397" fmla="*/ 2888329 h 3006470"/>
                  <a:gd name="connsiteX398" fmla="*/ 474945 w 6006665"/>
                  <a:gd name="connsiteY398" fmla="*/ 2888302 h 3006470"/>
                  <a:gd name="connsiteX399" fmla="*/ 468128 w 6006665"/>
                  <a:gd name="connsiteY399" fmla="*/ 2892847 h 3006470"/>
                  <a:gd name="connsiteX400" fmla="*/ 420406 w 6006665"/>
                  <a:gd name="connsiteY400" fmla="*/ 2849670 h 3006470"/>
                  <a:gd name="connsiteX401" fmla="*/ 381774 w 6006665"/>
                  <a:gd name="connsiteY401" fmla="*/ 2833763 h 3006470"/>
                  <a:gd name="connsiteX402" fmla="*/ 349960 w 6006665"/>
                  <a:gd name="connsiteY402" fmla="*/ 2801948 h 3006470"/>
                  <a:gd name="connsiteX403" fmla="*/ 377229 w 6006665"/>
                  <a:gd name="connsiteY403" fmla="*/ 2795131 h 3006470"/>
                  <a:gd name="connsiteX404" fmla="*/ 404499 w 6006665"/>
                  <a:gd name="connsiteY404" fmla="*/ 2747409 h 3006470"/>
                  <a:gd name="connsiteX405" fmla="*/ 388591 w 6006665"/>
                  <a:gd name="connsiteY405" fmla="*/ 2731502 h 3006470"/>
                  <a:gd name="connsiteX406" fmla="*/ 440858 w 6006665"/>
                  <a:gd name="connsiteY406" fmla="*/ 2704232 h 3006470"/>
                  <a:gd name="connsiteX407" fmla="*/ 440858 w 6006665"/>
                  <a:gd name="connsiteY407" fmla="*/ 2701176 h 3006470"/>
                  <a:gd name="connsiteX408" fmla="*/ 416406 w 6006665"/>
                  <a:gd name="connsiteY408" fmla="*/ 2704232 h 3006470"/>
                  <a:gd name="connsiteX409" fmla="*/ 416406 w 6006665"/>
                  <a:gd name="connsiteY409" fmla="*/ 2702744 h 3006470"/>
                  <a:gd name="connsiteX410" fmla="*/ 404499 w 6006665"/>
                  <a:gd name="connsiteY410" fmla="*/ 2704232 h 3006470"/>
                  <a:gd name="connsiteX411" fmla="*/ 404499 w 6006665"/>
                  <a:gd name="connsiteY411" fmla="*/ 2683780 h 3006470"/>
                  <a:gd name="connsiteX412" fmla="*/ 424951 w 6006665"/>
                  <a:gd name="connsiteY412" fmla="*/ 2667873 h 3006470"/>
                  <a:gd name="connsiteX413" fmla="*/ 463583 w 6006665"/>
                  <a:gd name="connsiteY413" fmla="*/ 2661056 h 3006470"/>
                  <a:gd name="connsiteX414" fmla="*/ 468128 w 6006665"/>
                  <a:gd name="connsiteY414" fmla="*/ 2645148 h 3006470"/>
                  <a:gd name="connsiteX415" fmla="*/ 456765 w 6006665"/>
                  <a:gd name="connsiteY415" fmla="*/ 2613334 h 3006470"/>
                  <a:gd name="connsiteX416" fmla="*/ 474945 w 6006665"/>
                  <a:gd name="connsiteY416" fmla="*/ 2586064 h 3006470"/>
                  <a:gd name="connsiteX417" fmla="*/ 474945 w 6006665"/>
                  <a:gd name="connsiteY417" fmla="*/ 2565612 h 3006470"/>
                  <a:gd name="connsiteX418" fmla="*/ 420406 w 6006665"/>
                  <a:gd name="connsiteY418" fmla="*/ 2547432 h 3006470"/>
                  <a:gd name="connsiteX419" fmla="*/ 409588 w 6006665"/>
                  <a:gd name="connsiteY419" fmla="*/ 2547432 h 3006470"/>
                  <a:gd name="connsiteX420" fmla="*/ 397681 w 6006665"/>
                  <a:gd name="connsiteY420" fmla="*/ 2547432 h 3006470"/>
                  <a:gd name="connsiteX421" fmla="*/ 379485 w 6006665"/>
                  <a:gd name="connsiteY421" fmla="*/ 2525193 h 3006470"/>
                  <a:gd name="connsiteX422" fmla="*/ 357322 w 6006665"/>
                  <a:gd name="connsiteY422" fmla="*/ 2531525 h 3006470"/>
                  <a:gd name="connsiteX423" fmla="*/ 352842 w 6006665"/>
                  <a:gd name="connsiteY423" fmla="*/ 2529403 h 3006470"/>
                  <a:gd name="connsiteX424" fmla="*/ 345415 w 6006665"/>
                  <a:gd name="connsiteY424" fmla="*/ 2531525 h 3006470"/>
                  <a:gd name="connsiteX425" fmla="*/ 302238 w 6006665"/>
                  <a:gd name="connsiteY425" fmla="*/ 2511073 h 3006470"/>
                  <a:gd name="connsiteX426" fmla="*/ 302238 w 6006665"/>
                  <a:gd name="connsiteY426" fmla="*/ 2499711 h 3006470"/>
                  <a:gd name="connsiteX427" fmla="*/ 286331 w 6006665"/>
                  <a:gd name="connsiteY427" fmla="*/ 2472441 h 3006470"/>
                  <a:gd name="connsiteX428" fmla="*/ 270968 w 6006665"/>
                  <a:gd name="connsiteY428" fmla="*/ 2472441 h 3006470"/>
                  <a:gd name="connsiteX429" fmla="*/ 259061 w 6006665"/>
                  <a:gd name="connsiteY429" fmla="*/ 2472441 h 3006470"/>
                  <a:gd name="connsiteX430" fmla="*/ 254516 w 6006665"/>
                  <a:gd name="connsiteY430" fmla="*/ 2456534 h 3006470"/>
                  <a:gd name="connsiteX431" fmla="*/ 263606 w 6006665"/>
                  <a:gd name="connsiteY431" fmla="*/ 2440627 h 3006470"/>
                  <a:gd name="connsiteX432" fmla="*/ 243991 w 6006665"/>
                  <a:gd name="connsiteY432" fmla="*/ 2410114 h 3006470"/>
                  <a:gd name="connsiteX433" fmla="*/ 216429 w 6006665"/>
                  <a:gd name="connsiteY433" fmla="*/ 2413357 h 3006470"/>
                  <a:gd name="connsiteX434" fmla="*/ 212956 w 6006665"/>
                  <a:gd name="connsiteY434" fmla="*/ 2412365 h 3006470"/>
                  <a:gd name="connsiteX435" fmla="*/ 204522 w 6006665"/>
                  <a:gd name="connsiteY435" fmla="*/ 2413357 h 3006470"/>
                  <a:gd name="connsiteX436" fmla="*/ 199623 w 6006665"/>
                  <a:gd name="connsiteY436" fmla="*/ 2411957 h 3006470"/>
                  <a:gd name="connsiteX437" fmla="*/ 195977 w 6006665"/>
                  <a:gd name="connsiteY437" fmla="*/ 2424719 h 3006470"/>
                  <a:gd name="connsiteX438" fmla="*/ 184968 w 6006665"/>
                  <a:gd name="connsiteY438" fmla="*/ 2421574 h 3006470"/>
                  <a:gd name="connsiteX439" fmla="*/ 184070 w 6006665"/>
                  <a:gd name="connsiteY439" fmla="*/ 2424719 h 3006470"/>
                  <a:gd name="connsiteX440" fmla="*/ 168163 w 6006665"/>
                  <a:gd name="connsiteY440" fmla="*/ 2420174 h 3006470"/>
                  <a:gd name="connsiteX441" fmla="*/ 156800 w 6006665"/>
                  <a:gd name="connsiteY441" fmla="*/ 2381542 h 3006470"/>
                  <a:gd name="connsiteX442" fmla="*/ 152255 w 6006665"/>
                  <a:gd name="connsiteY442" fmla="*/ 2365635 h 3006470"/>
                  <a:gd name="connsiteX443" fmla="*/ 156800 w 6006665"/>
                  <a:gd name="connsiteY443" fmla="*/ 2361090 h 3006470"/>
                  <a:gd name="connsiteX444" fmla="*/ 168707 w 6006665"/>
                  <a:gd name="connsiteY444" fmla="*/ 2361090 h 3006470"/>
                  <a:gd name="connsiteX445" fmla="*/ 188615 w 6006665"/>
                  <a:gd name="connsiteY445" fmla="*/ 2361090 h 3006470"/>
                  <a:gd name="connsiteX446" fmla="*/ 199977 w 6006665"/>
                  <a:gd name="connsiteY446" fmla="*/ 2349728 h 3006470"/>
                  <a:gd name="connsiteX447" fmla="*/ 188615 w 6006665"/>
                  <a:gd name="connsiteY447" fmla="*/ 2327003 h 3006470"/>
                  <a:gd name="connsiteX448" fmla="*/ 168163 w 6006665"/>
                  <a:gd name="connsiteY448" fmla="*/ 2317914 h 3006470"/>
                  <a:gd name="connsiteX449" fmla="*/ 168163 w 6006665"/>
                  <a:gd name="connsiteY449" fmla="*/ 2311096 h 3006470"/>
                  <a:gd name="connsiteX450" fmla="*/ 152255 w 6006665"/>
                  <a:gd name="connsiteY450" fmla="*/ 2295189 h 3006470"/>
                  <a:gd name="connsiteX451" fmla="*/ 129531 w 6006665"/>
                  <a:gd name="connsiteY451" fmla="*/ 2258829 h 3006470"/>
                  <a:gd name="connsiteX452" fmla="*/ 140893 w 6006665"/>
                  <a:gd name="connsiteY452" fmla="*/ 2236105 h 3006470"/>
                  <a:gd name="connsiteX453" fmla="*/ 136348 w 6006665"/>
                  <a:gd name="connsiteY453" fmla="*/ 2208835 h 3006470"/>
                  <a:gd name="connsiteX454" fmla="*/ 103789 w 6006665"/>
                  <a:gd name="connsiteY454" fmla="*/ 2195428 h 3006470"/>
                  <a:gd name="connsiteX455" fmla="*/ 93716 w 6006665"/>
                  <a:gd name="connsiteY455" fmla="*/ 2199745 h 3006470"/>
                  <a:gd name="connsiteX456" fmla="*/ 91868 w 6006665"/>
                  <a:gd name="connsiteY456" fmla="*/ 2195434 h 3006470"/>
                  <a:gd name="connsiteX457" fmla="*/ 81809 w 6006665"/>
                  <a:gd name="connsiteY457" fmla="*/ 2199745 h 3006470"/>
                  <a:gd name="connsiteX458" fmla="*/ 74992 w 6006665"/>
                  <a:gd name="connsiteY458" fmla="*/ 2183838 h 3006470"/>
                  <a:gd name="connsiteX459" fmla="*/ 34087 w 6006665"/>
                  <a:gd name="connsiteY459" fmla="*/ 2172476 h 3006470"/>
                  <a:gd name="connsiteX460" fmla="*/ 22725 w 6006665"/>
                  <a:gd name="connsiteY460" fmla="*/ 2129299 h 3006470"/>
                  <a:gd name="connsiteX461" fmla="*/ 22725 w 6006665"/>
                  <a:gd name="connsiteY461" fmla="*/ 2097484 h 3006470"/>
                  <a:gd name="connsiteX462" fmla="*/ 0 w 6006665"/>
                  <a:gd name="connsiteY462" fmla="*/ 2081577 h 3006470"/>
                  <a:gd name="connsiteX463" fmla="*/ 15907 w 6006665"/>
                  <a:gd name="connsiteY463" fmla="*/ 2058853 h 3006470"/>
                  <a:gd name="connsiteX464" fmla="*/ 6818 w 6006665"/>
                  <a:gd name="connsiteY464" fmla="*/ 1995224 h 3006470"/>
                  <a:gd name="connsiteX465" fmla="*/ 34087 w 6006665"/>
                  <a:gd name="connsiteY465" fmla="*/ 1952047 h 3006470"/>
                  <a:gd name="connsiteX466" fmla="*/ 27270 w 6006665"/>
                  <a:gd name="connsiteY466" fmla="*/ 1940685 h 3006470"/>
                  <a:gd name="connsiteX467" fmla="*/ 70447 w 6006665"/>
                  <a:gd name="connsiteY467" fmla="*/ 1902053 h 3006470"/>
                  <a:gd name="connsiteX468" fmla="*/ 27270 w 6006665"/>
                  <a:gd name="connsiteY468" fmla="*/ 1865693 h 3006470"/>
                  <a:gd name="connsiteX469" fmla="*/ 109078 w 6006665"/>
                  <a:gd name="connsiteY469" fmla="*/ 1767977 h 3006470"/>
                  <a:gd name="connsiteX470" fmla="*/ 145438 w 6006665"/>
                  <a:gd name="connsiteY470" fmla="*/ 1724800 h 3006470"/>
                  <a:gd name="connsiteX471" fmla="*/ 156800 w 6006665"/>
                  <a:gd name="connsiteY471" fmla="*/ 1681624 h 3006470"/>
                  <a:gd name="connsiteX472" fmla="*/ 102261 w 6006665"/>
                  <a:gd name="connsiteY472" fmla="*/ 1629357 h 3006470"/>
                  <a:gd name="connsiteX473" fmla="*/ 118168 w 6006665"/>
                  <a:gd name="connsiteY473" fmla="*/ 1574818 h 3006470"/>
                  <a:gd name="connsiteX474" fmla="*/ 86354 w 6006665"/>
                  <a:gd name="connsiteY474" fmla="*/ 1511189 h 3006470"/>
                  <a:gd name="connsiteX475" fmla="*/ 109078 w 6006665"/>
                  <a:gd name="connsiteY475" fmla="*/ 1436197 h 3006470"/>
                  <a:gd name="connsiteX476" fmla="*/ 70447 w 6006665"/>
                  <a:gd name="connsiteY476" fmla="*/ 1333936 h 3006470"/>
                  <a:gd name="connsiteX477" fmla="*/ 102261 w 6006665"/>
                  <a:gd name="connsiteY477" fmla="*/ 1263490 h 3006470"/>
                  <a:gd name="connsiteX478" fmla="*/ 43177 w 6006665"/>
                  <a:gd name="connsiteY478" fmla="*/ 1197589 h 3006470"/>
                  <a:gd name="connsiteX479" fmla="*/ 49994 w 6006665"/>
                  <a:gd name="connsiteY479" fmla="*/ 1122597 h 3006470"/>
                  <a:gd name="connsiteX480" fmla="*/ 81809 w 6006665"/>
                  <a:gd name="connsiteY480" fmla="*/ 1118052 h 3006470"/>
                  <a:gd name="connsiteX481" fmla="*/ 145438 w 6006665"/>
                  <a:gd name="connsiteY481" fmla="*/ 1074876 h 3006470"/>
                  <a:gd name="connsiteX482" fmla="*/ 184070 w 6006665"/>
                  <a:gd name="connsiteY482" fmla="*/ 1036244 h 3006470"/>
                  <a:gd name="connsiteX483" fmla="*/ 189699 w 6006665"/>
                  <a:gd name="connsiteY483" fmla="*/ 1042522 h 3006470"/>
                  <a:gd name="connsiteX484" fmla="*/ 195977 w 6006665"/>
                  <a:gd name="connsiteY484" fmla="*/ 1036244 h 3006470"/>
                  <a:gd name="connsiteX485" fmla="*/ 255061 w 6006665"/>
                  <a:gd name="connsiteY485" fmla="*/ 1102145 h 3006470"/>
                  <a:gd name="connsiteX486" fmla="*/ 350504 w 6006665"/>
                  <a:gd name="connsiteY486" fmla="*/ 1122597 h 3006470"/>
                  <a:gd name="connsiteX487" fmla="*/ 491397 w 6006665"/>
                  <a:gd name="connsiteY487" fmla="*/ 1236221 h 3006470"/>
                  <a:gd name="connsiteX488" fmla="*/ 523211 w 6006665"/>
                  <a:gd name="connsiteY488" fmla="*/ 1283942 h 3006470"/>
                  <a:gd name="connsiteX489" fmla="*/ 523211 w 6006665"/>
                  <a:gd name="connsiteY489" fmla="*/ 1343026 h 3006470"/>
                  <a:gd name="connsiteX490" fmla="*/ 486852 w 6006665"/>
                  <a:gd name="connsiteY490" fmla="*/ 1397565 h 3006470"/>
                  <a:gd name="connsiteX491" fmla="*/ 420951 w 6006665"/>
                  <a:gd name="connsiteY491" fmla="*/ 1418018 h 3006470"/>
                  <a:gd name="connsiteX492" fmla="*/ 415909 w 6006665"/>
                  <a:gd name="connsiteY492" fmla="*/ 1415887 h 3006470"/>
                  <a:gd name="connsiteX493" fmla="*/ 409044 w 6006665"/>
                  <a:gd name="connsiteY493" fmla="*/ 1418018 h 3006470"/>
                  <a:gd name="connsiteX494" fmla="*/ 252950 w 6006665"/>
                  <a:gd name="connsiteY494" fmla="*/ 1352062 h 3006470"/>
                  <a:gd name="connsiteX495" fmla="*/ 232336 w 6006665"/>
                  <a:gd name="connsiteY495" fmla="*/ 1358934 h 3006470"/>
                  <a:gd name="connsiteX496" fmla="*/ 291420 w 6006665"/>
                  <a:gd name="connsiteY496" fmla="*/ 1429380 h 3006470"/>
                  <a:gd name="connsiteX497" fmla="*/ 291420 w 6006665"/>
                  <a:gd name="connsiteY497" fmla="*/ 1468012 h 3006470"/>
                  <a:gd name="connsiteX498" fmla="*/ 298238 w 6006665"/>
                  <a:gd name="connsiteY498" fmla="*/ 1554366 h 3006470"/>
                  <a:gd name="connsiteX499" fmla="*/ 345959 w 6006665"/>
                  <a:gd name="connsiteY499" fmla="*/ 1586180 h 3006470"/>
                  <a:gd name="connsiteX500" fmla="*/ 362087 w 6006665"/>
                  <a:gd name="connsiteY500" fmla="*/ 1595588 h 3006470"/>
                  <a:gd name="connsiteX501" fmla="*/ 365867 w 6006665"/>
                  <a:gd name="connsiteY501" fmla="*/ 1563455 h 3006470"/>
                  <a:gd name="connsiteX502" fmla="*/ 345415 w 6006665"/>
                  <a:gd name="connsiteY502" fmla="*/ 1527096 h 3006470"/>
                  <a:gd name="connsiteX503" fmla="*/ 365867 w 6006665"/>
                  <a:gd name="connsiteY503" fmla="*/ 1495281 h 3006470"/>
                  <a:gd name="connsiteX504" fmla="*/ 374560 w 6006665"/>
                  <a:gd name="connsiteY504" fmla="*/ 1500280 h 3006470"/>
                  <a:gd name="connsiteX505" fmla="*/ 377774 w 6006665"/>
                  <a:gd name="connsiteY505" fmla="*/ 1495281 h 3006470"/>
                  <a:gd name="connsiteX506" fmla="*/ 461933 w 6006665"/>
                  <a:gd name="connsiteY506" fmla="*/ 1543673 h 3006470"/>
                  <a:gd name="connsiteX507" fmla="*/ 484035 w 6006665"/>
                  <a:gd name="connsiteY507" fmla="*/ 1527096 h 3006470"/>
                  <a:gd name="connsiteX508" fmla="*/ 463583 w 6006665"/>
                  <a:gd name="connsiteY508" fmla="*/ 1461194 h 3006470"/>
                  <a:gd name="connsiteX509" fmla="*/ 549936 w 6006665"/>
                  <a:gd name="connsiteY509" fmla="*/ 1374841 h 3006470"/>
                  <a:gd name="connsiteX510" fmla="*/ 559742 w 6006665"/>
                  <a:gd name="connsiteY510" fmla="*/ 1376942 h 3006470"/>
                  <a:gd name="connsiteX511" fmla="*/ 561843 w 6006665"/>
                  <a:gd name="connsiteY511" fmla="*/ 1374841 h 3006470"/>
                  <a:gd name="connsiteX512" fmla="*/ 593658 w 6006665"/>
                  <a:gd name="connsiteY512" fmla="*/ 1381658 h 3006470"/>
                  <a:gd name="connsiteX513" fmla="*/ 620945 w 6006665"/>
                  <a:gd name="connsiteY513" fmla="*/ 1405535 h 3006470"/>
                  <a:gd name="connsiteX514" fmla="*/ 640835 w 6006665"/>
                  <a:gd name="connsiteY514" fmla="*/ 1349844 h 3006470"/>
                  <a:gd name="connsiteX515" fmla="*/ 609020 w 6006665"/>
                  <a:gd name="connsiteY515" fmla="*/ 1295305 h 3006470"/>
                  <a:gd name="connsiteX516" fmla="*/ 624928 w 6006665"/>
                  <a:gd name="connsiteY516" fmla="*/ 1236221 h 3006470"/>
                  <a:gd name="connsiteX517" fmla="*/ 597658 w 6006665"/>
                  <a:gd name="connsiteY517" fmla="*/ 1177136 h 3006470"/>
                  <a:gd name="connsiteX518" fmla="*/ 611562 w 6006665"/>
                  <a:gd name="connsiteY518" fmla="*/ 1181462 h 3006470"/>
                  <a:gd name="connsiteX519" fmla="*/ 609565 w 6006665"/>
                  <a:gd name="connsiteY519" fmla="*/ 1177136 h 3006470"/>
                  <a:gd name="connsiteX520" fmla="*/ 711826 w 6006665"/>
                  <a:gd name="connsiteY520" fmla="*/ 1208951 h 3006470"/>
                  <a:gd name="connsiteX521" fmla="*/ 732278 w 6006665"/>
                  <a:gd name="connsiteY521" fmla="*/ 1263490 h 3006470"/>
                  <a:gd name="connsiteX522" fmla="*/ 684556 w 6006665"/>
                  <a:gd name="connsiteY522" fmla="*/ 1274852 h 3006470"/>
                  <a:gd name="connsiteX523" fmla="*/ 684556 w 6006665"/>
                  <a:gd name="connsiteY523" fmla="*/ 1327119 h 3006470"/>
                  <a:gd name="connsiteX524" fmla="*/ 713309 w 6006665"/>
                  <a:gd name="connsiteY524" fmla="*/ 1355872 h 3006470"/>
                  <a:gd name="connsiteX525" fmla="*/ 763548 w 6006665"/>
                  <a:gd name="connsiteY525" fmla="*/ 1338481 h 3006470"/>
                  <a:gd name="connsiteX526" fmla="*/ 770365 w 6006665"/>
                  <a:gd name="connsiteY526" fmla="*/ 1279397 h 3006470"/>
                  <a:gd name="connsiteX527" fmla="*/ 845357 w 6006665"/>
                  <a:gd name="connsiteY527" fmla="*/ 1231676 h 3006470"/>
                  <a:gd name="connsiteX528" fmla="*/ 972614 w 6006665"/>
                  <a:gd name="connsiteY528" fmla="*/ 1145322 h 3006470"/>
                  <a:gd name="connsiteX529" fmla="*/ 982566 w 6006665"/>
                  <a:gd name="connsiteY529" fmla="*/ 1146649 h 3006470"/>
                  <a:gd name="connsiteX530" fmla="*/ 984521 w 6006665"/>
                  <a:gd name="connsiteY530" fmla="*/ 1145322 h 3006470"/>
                  <a:gd name="connsiteX531" fmla="*/ 1018608 w 6006665"/>
                  <a:gd name="connsiteY531" fmla="*/ 1149867 h 3006470"/>
                  <a:gd name="connsiteX532" fmla="*/ 979977 w 6006665"/>
                  <a:gd name="connsiteY532" fmla="*/ 1213496 h 3006470"/>
                  <a:gd name="connsiteX533" fmla="*/ 1012666 w 6006665"/>
                  <a:gd name="connsiteY533" fmla="*/ 1218657 h 3006470"/>
                  <a:gd name="connsiteX534" fmla="*/ 1038516 w 6006665"/>
                  <a:gd name="connsiteY534" fmla="*/ 1188499 h 3006470"/>
                  <a:gd name="connsiteX535" fmla="*/ 1050423 w 6006665"/>
                  <a:gd name="connsiteY535" fmla="*/ 1188499 h 3006470"/>
                  <a:gd name="connsiteX536" fmla="*/ 1108962 w 6006665"/>
                  <a:gd name="connsiteY536" fmla="*/ 1188499 h 3006470"/>
                  <a:gd name="connsiteX537" fmla="*/ 1161229 w 6006665"/>
                  <a:gd name="connsiteY537" fmla="*/ 1145322 h 3006470"/>
                  <a:gd name="connsiteX538" fmla="*/ 1165711 w 6006665"/>
                  <a:gd name="connsiteY538" fmla="*/ 1151456 h 3006470"/>
                  <a:gd name="connsiteX539" fmla="*/ 1173136 w 6006665"/>
                  <a:gd name="connsiteY539" fmla="*/ 1145322 h 3006470"/>
                  <a:gd name="connsiteX540" fmla="*/ 1210035 w 6006665"/>
                  <a:gd name="connsiteY540" fmla="*/ 1195815 h 3006470"/>
                  <a:gd name="connsiteX541" fmla="*/ 1247583 w 6006665"/>
                  <a:gd name="connsiteY541" fmla="*/ 1138505 h 3006470"/>
                  <a:gd name="connsiteX542" fmla="*/ 1211223 w 6006665"/>
                  <a:gd name="connsiteY542" fmla="*/ 1079421 h 3006470"/>
                  <a:gd name="connsiteX543" fmla="*/ 1227130 w 6006665"/>
                  <a:gd name="connsiteY543" fmla="*/ 1043061 h 3006470"/>
                  <a:gd name="connsiteX544" fmla="*/ 1237665 w 6006665"/>
                  <a:gd name="connsiteY544" fmla="*/ 1046199 h 3006470"/>
                  <a:gd name="connsiteX545" fmla="*/ 1239037 w 6006665"/>
                  <a:gd name="connsiteY545" fmla="*/ 1043061 h 3006470"/>
                  <a:gd name="connsiteX546" fmla="*/ 1345843 w 6006665"/>
                  <a:gd name="connsiteY546" fmla="*/ 1074876 h 3006470"/>
                  <a:gd name="connsiteX547" fmla="*/ 1400382 w 6006665"/>
                  <a:gd name="connsiteY547" fmla="*/ 1106690 h 3006470"/>
                  <a:gd name="connsiteX548" fmla="*/ 1519756 w 6006665"/>
                  <a:gd name="connsiteY548" fmla="*/ 1213274 h 3006470"/>
                  <a:gd name="connsiteX549" fmla="*/ 1543003 w 6006665"/>
                  <a:gd name="connsiteY549" fmla="*/ 1172592 h 3006470"/>
                  <a:gd name="connsiteX550" fmla="*/ 1506643 w 6006665"/>
                  <a:gd name="connsiteY550" fmla="*/ 1118052 h 3006470"/>
                  <a:gd name="connsiteX551" fmla="*/ 1506643 w 6006665"/>
                  <a:gd name="connsiteY551" fmla="*/ 1095328 h 3006470"/>
                  <a:gd name="connsiteX552" fmla="*/ 1463467 w 6006665"/>
                  <a:gd name="connsiteY552" fmla="*/ 1086238 h 3006470"/>
                  <a:gd name="connsiteX553" fmla="*/ 1472556 w 6006665"/>
                  <a:gd name="connsiteY553" fmla="*/ 1036244 h 3006470"/>
                  <a:gd name="connsiteX554" fmla="*/ 1452104 w 6006665"/>
                  <a:gd name="connsiteY554" fmla="*/ 949890 h 3006470"/>
                  <a:gd name="connsiteX555" fmla="*/ 1452104 w 6006665"/>
                  <a:gd name="connsiteY555" fmla="*/ 913531 h 3006470"/>
                  <a:gd name="connsiteX556" fmla="*/ 1522551 w 6006665"/>
                  <a:gd name="connsiteY556" fmla="*/ 811270 h 3006470"/>
                  <a:gd name="connsiteX557" fmla="*/ 1543003 w 6006665"/>
                  <a:gd name="connsiteY557" fmla="*/ 697647 h 3006470"/>
                  <a:gd name="connsiteX558" fmla="*/ 1570272 w 6006665"/>
                  <a:gd name="connsiteY558" fmla="*/ 677194 h 3006470"/>
                  <a:gd name="connsiteX559" fmla="*/ 1578688 w 6006665"/>
                  <a:gd name="connsiteY559" fmla="*/ 679813 h 3006470"/>
                  <a:gd name="connsiteX560" fmla="*/ 1582179 w 6006665"/>
                  <a:gd name="connsiteY560" fmla="*/ 677194 h 3006470"/>
                  <a:gd name="connsiteX561" fmla="*/ 1684440 w 6006665"/>
                  <a:gd name="connsiteY561" fmla="*/ 709009 h 3006470"/>
                  <a:gd name="connsiteX562" fmla="*/ 1688985 w 6006665"/>
                  <a:gd name="connsiteY562" fmla="*/ 779455 h 3006470"/>
                  <a:gd name="connsiteX563" fmla="*/ 1652625 w 6006665"/>
                  <a:gd name="connsiteY563" fmla="*/ 870354 h 3006470"/>
                  <a:gd name="connsiteX564" fmla="*/ 1679895 w 6006665"/>
                  <a:gd name="connsiteY564" fmla="*/ 908986 h 3006470"/>
                  <a:gd name="connsiteX565" fmla="*/ 1688985 w 6006665"/>
                  <a:gd name="connsiteY565" fmla="*/ 983977 h 3006470"/>
                  <a:gd name="connsiteX566" fmla="*/ 1679895 w 6006665"/>
                  <a:gd name="connsiteY566" fmla="*/ 1129415 h 3006470"/>
                  <a:gd name="connsiteX567" fmla="*/ 1723072 w 6006665"/>
                  <a:gd name="connsiteY567" fmla="*/ 1193044 h 3006470"/>
                  <a:gd name="connsiteX568" fmla="*/ 1704892 w 6006665"/>
                  <a:gd name="connsiteY568" fmla="*/ 1256673 h 3006470"/>
                  <a:gd name="connsiteX569" fmla="*/ 1636718 w 6006665"/>
                  <a:gd name="connsiteY569" fmla="*/ 1393021 h 3006470"/>
                  <a:gd name="connsiteX570" fmla="*/ 1662494 w 6006665"/>
                  <a:gd name="connsiteY570" fmla="*/ 1399465 h 3006470"/>
                  <a:gd name="connsiteX571" fmla="*/ 1677078 w 6006665"/>
                  <a:gd name="connsiteY571" fmla="*/ 1370296 h 3006470"/>
                  <a:gd name="connsiteX572" fmla="*/ 1720255 w 6006665"/>
                  <a:gd name="connsiteY572" fmla="*/ 1349844 h 3006470"/>
                  <a:gd name="connsiteX573" fmla="*/ 1731617 w 6006665"/>
                  <a:gd name="connsiteY573" fmla="*/ 1299850 h 3006470"/>
                  <a:gd name="connsiteX574" fmla="*/ 1758887 w 6006665"/>
                  <a:gd name="connsiteY574" fmla="*/ 1256673 h 3006470"/>
                  <a:gd name="connsiteX575" fmla="*/ 1736162 w 6006665"/>
                  <a:gd name="connsiteY575" fmla="*/ 1197589 h 3006470"/>
                  <a:gd name="connsiteX576" fmla="*/ 1758887 w 6006665"/>
                  <a:gd name="connsiteY576" fmla="*/ 1133960 h 3006470"/>
                  <a:gd name="connsiteX577" fmla="*/ 1715710 w 6006665"/>
                  <a:gd name="connsiteY577" fmla="*/ 1122597 h 3006470"/>
                  <a:gd name="connsiteX578" fmla="*/ 1704347 w 6006665"/>
                  <a:gd name="connsiteY578" fmla="*/ 1070331 h 3006470"/>
                  <a:gd name="connsiteX579" fmla="*/ 1736162 w 6006665"/>
                  <a:gd name="connsiteY579" fmla="*/ 961252 h 3006470"/>
                  <a:gd name="connsiteX580" fmla="*/ 1688440 w 6006665"/>
                  <a:gd name="connsiteY580" fmla="*/ 865809 h 3006470"/>
                  <a:gd name="connsiteX581" fmla="*/ 1752069 w 6006665"/>
                  <a:gd name="connsiteY581" fmla="*/ 788545 h 3006470"/>
                  <a:gd name="connsiteX582" fmla="*/ 1747524 w 6006665"/>
                  <a:gd name="connsiteY582" fmla="*/ 704464 h 3006470"/>
                  <a:gd name="connsiteX583" fmla="*/ 1763431 w 6006665"/>
                  <a:gd name="connsiteY583" fmla="*/ 697647 h 3006470"/>
                  <a:gd name="connsiteX584" fmla="*/ 1764877 w 6006665"/>
                  <a:gd name="connsiteY584" fmla="*/ 702130 h 3006470"/>
                  <a:gd name="connsiteX585" fmla="*/ 1775339 w 6006665"/>
                  <a:gd name="connsiteY585" fmla="*/ 697647 h 3006470"/>
                  <a:gd name="connsiteX586" fmla="*/ 1798063 w 6006665"/>
                  <a:gd name="connsiteY586" fmla="*/ 768093 h 3006470"/>
                  <a:gd name="connsiteX587" fmla="*/ 1791454 w 6006665"/>
                  <a:gd name="connsiteY587" fmla="*/ 815304 h 3006470"/>
                  <a:gd name="connsiteX588" fmla="*/ 1854330 w 6006665"/>
                  <a:gd name="connsiteY588" fmla="*/ 772638 h 3006470"/>
                  <a:gd name="connsiteX589" fmla="*/ 1931594 w 6006665"/>
                  <a:gd name="connsiteY589" fmla="*/ 763548 h 3006470"/>
                  <a:gd name="connsiteX590" fmla="*/ 1932772 w 6006665"/>
                  <a:gd name="connsiteY590" fmla="*/ 764810 h 3006470"/>
                  <a:gd name="connsiteX591" fmla="*/ 1943501 w 6006665"/>
                  <a:gd name="connsiteY591" fmla="*/ 763548 h 3006470"/>
                  <a:gd name="connsiteX592" fmla="*/ 1988608 w 6006665"/>
                  <a:gd name="connsiteY592" fmla="*/ 811877 h 3006470"/>
                  <a:gd name="connsiteX593" fmla="*/ 1963408 w 6006665"/>
                  <a:gd name="connsiteY593" fmla="*/ 736278 h 3006470"/>
                  <a:gd name="connsiteX594" fmla="*/ 1963408 w 6006665"/>
                  <a:gd name="connsiteY594" fmla="*/ 595386 h 3006470"/>
                  <a:gd name="connsiteX595" fmla="*/ 2027037 w 6006665"/>
                  <a:gd name="connsiteY595" fmla="*/ 574934 h 3006470"/>
                  <a:gd name="connsiteX596" fmla="*/ 2037269 w 6006665"/>
                  <a:gd name="connsiteY596" fmla="*/ 575472 h 3006470"/>
                  <a:gd name="connsiteX597" fmla="*/ 2038944 w 6006665"/>
                  <a:gd name="connsiteY597" fmla="*/ 574934 h 3006470"/>
                  <a:gd name="connsiteX598" fmla="*/ 2115414 w 6006665"/>
                  <a:gd name="connsiteY598" fmla="*/ 578958 h 3006470"/>
                  <a:gd name="connsiteX599" fmla="*/ 2192927 w 6006665"/>
                  <a:gd name="connsiteY599" fmla="*/ 559026 h 3006470"/>
                  <a:gd name="connsiteX600" fmla="*/ 2167930 w 6006665"/>
                  <a:gd name="connsiteY600" fmla="*/ 493125 h 3006470"/>
                  <a:gd name="connsiteX601" fmla="*/ 2204289 w 6006665"/>
                  <a:gd name="connsiteY601" fmla="*/ 402226 h 3006470"/>
                  <a:gd name="connsiteX602" fmla="*/ 2247466 w 6006665"/>
                  <a:gd name="connsiteY602" fmla="*/ 397681 h 3006470"/>
                  <a:gd name="connsiteX603" fmla="*/ 2317913 w 6006665"/>
                  <a:gd name="connsiteY603" fmla="*/ 322690 h 3006470"/>
                  <a:gd name="connsiteX604" fmla="*/ 2420173 w 6006665"/>
                  <a:gd name="connsiteY604" fmla="*/ 304510 h 3006470"/>
                  <a:gd name="connsiteX605" fmla="*/ 2429263 w 6006665"/>
                  <a:gd name="connsiteY605" fmla="*/ 263606 h 3006470"/>
                  <a:gd name="connsiteX606" fmla="*/ 2526979 w 6006665"/>
                  <a:gd name="connsiteY606" fmla="*/ 252244 h 3006470"/>
                  <a:gd name="connsiteX607" fmla="*/ 2528058 w 6006665"/>
                  <a:gd name="connsiteY607" fmla="*/ 253503 h 3006470"/>
                  <a:gd name="connsiteX608" fmla="*/ 2538886 w 6006665"/>
                  <a:gd name="connsiteY608" fmla="*/ 252244 h 3006470"/>
                  <a:gd name="connsiteX609" fmla="*/ 2560820 w 6006665"/>
                  <a:gd name="connsiteY609" fmla="*/ 277833 h 3006470"/>
                  <a:gd name="connsiteX610" fmla="*/ 2640602 w 6006665"/>
                  <a:gd name="connsiteY610" fmla="*/ 202249 h 3006470"/>
                  <a:gd name="connsiteX611" fmla="*/ 2652509 w 6006665"/>
                  <a:gd name="connsiteY611" fmla="*/ 202249 h 3006470"/>
                  <a:gd name="connsiteX612" fmla="*/ 2704231 w 6006665"/>
                  <a:gd name="connsiteY612" fmla="*/ 202249 h 3006470"/>
                  <a:gd name="connsiteX613" fmla="*/ 2715593 w 6006665"/>
                  <a:gd name="connsiteY613" fmla="*/ 134075 h 3006470"/>
                  <a:gd name="connsiteX614" fmla="*/ 2751953 w 6006665"/>
                  <a:gd name="connsiteY614" fmla="*/ 68174 h 3006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Lst>
                <a:rect l="l" t="t" r="r" b="b"/>
                <a:pathLst>
                  <a:path w="6006665" h="3006470">
                    <a:moveTo>
                      <a:pt x="1791129" y="817622"/>
                    </a:moveTo>
                    <a:lnTo>
                      <a:pt x="1782156" y="881716"/>
                    </a:lnTo>
                    <a:lnTo>
                      <a:pt x="1809554" y="895415"/>
                    </a:lnTo>
                    <a:close/>
                    <a:moveTo>
                      <a:pt x="2838307" y="0"/>
                    </a:moveTo>
                    <a:lnTo>
                      <a:pt x="2844246" y="4711"/>
                    </a:lnTo>
                    <a:lnTo>
                      <a:pt x="2850213" y="0"/>
                    </a:lnTo>
                    <a:lnTo>
                      <a:pt x="2916115" y="52267"/>
                    </a:lnTo>
                    <a:lnTo>
                      <a:pt x="2861576" y="90899"/>
                    </a:lnTo>
                    <a:lnTo>
                      <a:pt x="2947929" y="118168"/>
                    </a:lnTo>
                    <a:lnTo>
                      <a:pt x="2957621" y="186006"/>
                    </a:lnTo>
                    <a:lnTo>
                      <a:pt x="2979199" y="161345"/>
                    </a:lnTo>
                    <a:lnTo>
                      <a:pt x="2991106" y="161345"/>
                    </a:lnTo>
                    <a:lnTo>
                      <a:pt x="3086005" y="161345"/>
                    </a:lnTo>
                    <a:lnTo>
                      <a:pt x="3097912" y="161345"/>
                    </a:lnTo>
                    <a:lnTo>
                      <a:pt x="3179721" y="236336"/>
                    </a:lnTo>
                    <a:lnTo>
                      <a:pt x="3211535" y="295420"/>
                    </a:lnTo>
                    <a:lnTo>
                      <a:pt x="3200173" y="370412"/>
                    </a:lnTo>
                    <a:lnTo>
                      <a:pt x="3161541" y="413589"/>
                    </a:lnTo>
                    <a:lnTo>
                      <a:pt x="3066097" y="488580"/>
                    </a:lnTo>
                    <a:lnTo>
                      <a:pt x="3034283" y="531757"/>
                    </a:lnTo>
                    <a:lnTo>
                      <a:pt x="3082005" y="547664"/>
                    </a:lnTo>
                    <a:lnTo>
                      <a:pt x="3129459" y="575345"/>
                    </a:lnTo>
                    <a:lnTo>
                      <a:pt x="3156451" y="552209"/>
                    </a:lnTo>
                    <a:lnTo>
                      <a:pt x="3158460" y="560693"/>
                    </a:lnTo>
                    <a:lnTo>
                      <a:pt x="3168359" y="552209"/>
                    </a:lnTo>
                    <a:lnTo>
                      <a:pt x="3184984" y="622402"/>
                    </a:lnTo>
                    <a:lnTo>
                      <a:pt x="3192811" y="606748"/>
                    </a:lnTo>
                    <a:lnTo>
                      <a:pt x="3251895" y="586296"/>
                    </a:lnTo>
                    <a:lnTo>
                      <a:pt x="3259833" y="587670"/>
                    </a:lnTo>
                    <a:lnTo>
                      <a:pt x="3263802" y="586296"/>
                    </a:lnTo>
                    <a:lnTo>
                      <a:pt x="3381970" y="606748"/>
                    </a:lnTo>
                    <a:lnTo>
                      <a:pt x="3388787" y="665832"/>
                    </a:lnTo>
                    <a:lnTo>
                      <a:pt x="3531529" y="686823"/>
                    </a:lnTo>
                    <a:lnTo>
                      <a:pt x="3538225" y="590841"/>
                    </a:lnTo>
                    <a:lnTo>
                      <a:pt x="3549910" y="594028"/>
                    </a:lnTo>
                    <a:lnTo>
                      <a:pt x="3550132" y="590841"/>
                    </a:lnTo>
                    <a:lnTo>
                      <a:pt x="3625123" y="611293"/>
                    </a:lnTo>
                    <a:lnTo>
                      <a:pt x="3672301" y="611293"/>
                    </a:lnTo>
                    <a:lnTo>
                      <a:pt x="3684207" y="611293"/>
                    </a:lnTo>
                    <a:lnTo>
                      <a:pt x="3743291" y="677194"/>
                    </a:lnTo>
                    <a:lnTo>
                      <a:pt x="3759199" y="756731"/>
                    </a:lnTo>
                    <a:lnTo>
                      <a:pt x="3738747" y="806725"/>
                    </a:lnTo>
                    <a:lnTo>
                      <a:pt x="3786469" y="897623"/>
                    </a:lnTo>
                    <a:lnTo>
                      <a:pt x="3835603" y="933529"/>
                    </a:lnTo>
                    <a:lnTo>
                      <a:pt x="3865460" y="822632"/>
                    </a:lnTo>
                    <a:lnTo>
                      <a:pt x="3875077" y="831139"/>
                    </a:lnTo>
                    <a:lnTo>
                      <a:pt x="3877367" y="822632"/>
                    </a:lnTo>
                    <a:lnTo>
                      <a:pt x="3932151" y="871095"/>
                    </a:lnTo>
                    <a:lnTo>
                      <a:pt x="3988173" y="843084"/>
                    </a:lnTo>
                    <a:lnTo>
                      <a:pt x="3993852" y="846199"/>
                    </a:lnTo>
                    <a:lnTo>
                      <a:pt x="4000080" y="843084"/>
                    </a:lnTo>
                    <a:lnTo>
                      <a:pt x="4062426" y="877274"/>
                    </a:lnTo>
                    <a:lnTo>
                      <a:pt x="4085889" y="849902"/>
                    </a:lnTo>
                    <a:lnTo>
                      <a:pt x="4095563" y="852506"/>
                    </a:lnTo>
                    <a:lnTo>
                      <a:pt x="4097796" y="849902"/>
                    </a:lnTo>
                    <a:lnTo>
                      <a:pt x="4144150" y="862382"/>
                    </a:lnTo>
                    <a:lnTo>
                      <a:pt x="4117703" y="752186"/>
                    </a:lnTo>
                    <a:lnTo>
                      <a:pt x="4165425" y="697647"/>
                    </a:lnTo>
                    <a:lnTo>
                      <a:pt x="4175231" y="700048"/>
                    </a:lnTo>
                    <a:lnTo>
                      <a:pt x="4177332" y="697647"/>
                    </a:lnTo>
                    <a:lnTo>
                      <a:pt x="4511384" y="779455"/>
                    </a:lnTo>
                    <a:lnTo>
                      <a:pt x="4543199" y="849902"/>
                    </a:lnTo>
                    <a:lnTo>
                      <a:pt x="4639242" y="932544"/>
                    </a:lnTo>
                    <a:lnTo>
                      <a:pt x="4774445" y="913531"/>
                    </a:lnTo>
                    <a:lnTo>
                      <a:pt x="4778496" y="914635"/>
                    </a:lnTo>
                    <a:lnTo>
                      <a:pt x="4786352" y="913531"/>
                    </a:lnTo>
                    <a:lnTo>
                      <a:pt x="4861343" y="933983"/>
                    </a:lnTo>
                    <a:lnTo>
                      <a:pt x="4893158" y="977160"/>
                    </a:lnTo>
                    <a:lnTo>
                      <a:pt x="4888613" y="1058968"/>
                    </a:lnTo>
                    <a:lnTo>
                      <a:pt x="4927677" y="1083640"/>
                    </a:lnTo>
                    <a:lnTo>
                      <a:pt x="4967605" y="1070331"/>
                    </a:lnTo>
                    <a:lnTo>
                      <a:pt x="5038051" y="1063513"/>
                    </a:lnTo>
                    <a:lnTo>
                      <a:pt x="5040730" y="1064406"/>
                    </a:lnTo>
                    <a:lnTo>
                      <a:pt x="5049958" y="1063513"/>
                    </a:lnTo>
                    <a:lnTo>
                      <a:pt x="5114249" y="1084944"/>
                    </a:lnTo>
                    <a:lnTo>
                      <a:pt x="5176671" y="1074876"/>
                    </a:lnTo>
                    <a:lnTo>
                      <a:pt x="5177801" y="1076614"/>
                    </a:lnTo>
                    <a:lnTo>
                      <a:pt x="5188578" y="1074876"/>
                    </a:lnTo>
                    <a:lnTo>
                      <a:pt x="5243719" y="1159707"/>
                    </a:lnTo>
                    <a:lnTo>
                      <a:pt x="5283477" y="1129415"/>
                    </a:lnTo>
                    <a:lnTo>
                      <a:pt x="5258480" y="1063513"/>
                    </a:lnTo>
                    <a:lnTo>
                      <a:pt x="5267570" y="1015792"/>
                    </a:lnTo>
                    <a:lnTo>
                      <a:pt x="5278896" y="1018841"/>
                    </a:lnTo>
                    <a:lnTo>
                      <a:pt x="5279477" y="1015792"/>
                    </a:lnTo>
                    <a:lnTo>
                      <a:pt x="5395510" y="1047031"/>
                    </a:lnTo>
                    <a:lnTo>
                      <a:pt x="5463001" y="1043061"/>
                    </a:lnTo>
                    <a:lnTo>
                      <a:pt x="5464386" y="1043680"/>
                    </a:lnTo>
                    <a:lnTo>
                      <a:pt x="5474909" y="1043061"/>
                    </a:lnTo>
                    <a:lnTo>
                      <a:pt x="5581715" y="1090783"/>
                    </a:lnTo>
                    <a:lnTo>
                      <a:pt x="5633981" y="1133960"/>
                    </a:lnTo>
                    <a:lnTo>
                      <a:pt x="5720335" y="1213496"/>
                    </a:lnTo>
                    <a:lnTo>
                      <a:pt x="5822595" y="1311212"/>
                    </a:lnTo>
                    <a:lnTo>
                      <a:pt x="5818051" y="1365751"/>
                    </a:lnTo>
                    <a:lnTo>
                      <a:pt x="5825679" y="1373379"/>
                    </a:lnTo>
                    <a:lnTo>
                      <a:pt x="5822051" y="1322574"/>
                    </a:lnTo>
                    <a:lnTo>
                      <a:pt x="5834092" y="1324447"/>
                    </a:lnTo>
                    <a:lnTo>
                      <a:pt x="5833958" y="1322574"/>
                    </a:lnTo>
                    <a:lnTo>
                      <a:pt x="5936219" y="1338481"/>
                    </a:lnTo>
                    <a:lnTo>
                      <a:pt x="6006665" y="1418018"/>
                    </a:lnTo>
                    <a:lnTo>
                      <a:pt x="5968033" y="1456650"/>
                    </a:lnTo>
                    <a:lnTo>
                      <a:pt x="5908949" y="1468012"/>
                    </a:lnTo>
                    <a:lnTo>
                      <a:pt x="5908949" y="1554366"/>
                    </a:lnTo>
                    <a:lnTo>
                      <a:pt x="5893042" y="1570273"/>
                    </a:lnTo>
                    <a:lnTo>
                      <a:pt x="5881135" y="1570273"/>
                    </a:lnTo>
                    <a:lnTo>
                      <a:pt x="5861227" y="1570273"/>
                    </a:lnTo>
                    <a:lnTo>
                      <a:pt x="5849321" y="1570273"/>
                    </a:lnTo>
                    <a:lnTo>
                      <a:pt x="5817506" y="1536186"/>
                    </a:lnTo>
                    <a:lnTo>
                      <a:pt x="5767511" y="1511189"/>
                    </a:lnTo>
                    <a:lnTo>
                      <a:pt x="5762967" y="1477102"/>
                    </a:lnTo>
                    <a:lnTo>
                      <a:pt x="5729132" y="1463170"/>
                    </a:lnTo>
                    <a:lnTo>
                      <a:pt x="5695337" y="1472557"/>
                    </a:lnTo>
                    <a:lnTo>
                      <a:pt x="5693366" y="1469797"/>
                    </a:lnTo>
                    <a:lnTo>
                      <a:pt x="5683431" y="1472557"/>
                    </a:lnTo>
                    <a:lnTo>
                      <a:pt x="5660706" y="1440742"/>
                    </a:lnTo>
                    <a:lnTo>
                      <a:pt x="5669644" y="1415717"/>
                    </a:lnTo>
                    <a:lnTo>
                      <a:pt x="5640799" y="1429380"/>
                    </a:lnTo>
                    <a:lnTo>
                      <a:pt x="5656705" y="1472557"/>
                    </a:lnTo>
                    <a:lnTo>
                      <a:pt x="5633981" y="1511189"/>
                    </a:lnTo>
                    <a:lnTo>
                      <a:pt x="5586259" y="1547548"/>
                    </a:lnTo>
                    <a:lnTo>
                      <a:pt x="5575676" y="1546540"/>
                    </a:lnTo>
                    <a:lnTo>
                      <a:pt x="5574353" y="1547548"/>
                    </a:lnTo>
                    <a:lnTo>
                      <a:pt x="5539436" y="1544223"/>
                    </a:lnTo>
                    <a:lnTo>
                      <a:pt x="5570352" y="1586180"/>
                    </a:lnTo>
                    <a:lnTo>
                      <a:pt x="5593077" y="1649809"/>
                    </a:lnTo>
                    <a:lnTo>
                      <a:pt x="5608984" y="1677079"/>
                    </a:lnTo>
                    <a:lnTo>
                      <a:pt x="5613529" y="1708893"/>
                    </a:lnTo>
                    <a:lnTo>
                      <a:pt x="5608984" y="1731618"/>
                    </a:lnTo>
                    <a:lnTo>
                      <a:pt x="5597799" y="1728009"/>
                    </a:lnTo>
                    <a:lnTo>
                      <a:pt x="5597077" y="1731618"/>
                    </a:lnTo>
                    <a:lnTo>
                      <a:pt x="5534271" y="1711358"/>
                    </a:lnTo>
                    <a:lnTo>
                      <a:pt x="5436277" y="1767977"/>
                    </a:lnTo>
                    <a:lnTo>
                      <a:pt x="5397645" y="1779340"/>
                    </a:lnTo>
                    <a:lnTo>
                      <a:pt x="5345378" y="1833879"/>
                    </a:lnTo>
                    <a:lnTo>
                      <a:pt x="5290839" y="1881600"/>
                    </a:lnTo>
                    <a:lnTo>
                      <a:pt x="5274932" y="1913415"/>
                    </a:lnTo>
                    <a:lnTo>
                      <a:pt x="5267238" y="1904988"/>
                    </a:lnTo>
                    <a:lnTo>
                      <a:pt x="5263025" y="1913415"/>
                    </a:lnTo>
                    <a:lnTo>
                      <a:pt x="5219538" y="1865787"/>
                    </a:lnTo>
                    <a:lnTo>
                      <a:pt x="5129494" y="1920232"/>
                    </a:lnTo>
                    <a:lnTo>
                      <a:pt x="5126389" y="1914910"/>
                    </a:lnTo>
                    <a:lnTo>
                      <a:pt x="5117587" y="1920232"/>
                    </a:lnTo>
                    <a:lnTo>
                      <a:pt x="5105544" y="1899586"/>
                    </a:lnTo>
                    <a:lnTo>
                      <a:pt x="5074955" y="1924777"/>
                    </a:lnTo>
                    <a:lnTo>
                      <a:pt x="5065718" y="1922578"/>
                    </a:lnTo>
                    <a:lnTo>
                      <a:pt x="5063048" y="1924777"/>
                    </a:lnTo>
                    <a:lnTo>
                      <a:pt x="5026594" y="1916098"/>
                    </a:lnTo>
                    <a:lnTo>
                      <a:pt x="5015871" y="1961137"/>
                    </a:lnTo>
                    <a:lnTo>
                      <a:pt x="4974967" y="2027038"/>
                    </a:lnTo>
                    <a:lnTo>
                      <a:pt x="4974967" y="2058853"/>
                    </a:lnTo>
                    <a:lnTo>
                      <a:pt x="5015871" y="2074760"/>
                    </a:lnTo>
                    <a:lnTo>
                      <a:pt x="5011326" y="2172476"/>
                    </a:lnTo>
                    <a:lnTo>
                      <a:pt x="4999419" y="2172476"/>
                    </a:lnTo>
                    <a:lnTo>
                      <a:pt x="4974967" y="2172476"/>
                    </a:lnTo>
                    <a:lnTo>
                      <a:pt x="4963605" y="2224742"/>
                    </a:lnTo>
                    <a:lnTo>
                      <a:pt x="4974967" y="2252012"/>
                    </a:lnTo>
                    <a:lnTo>
                      <a:pt x="4909065" y="2286099"/>
                    </a:lnTo>
                    <a:lnTo>
                      <a:pt x="4897703" y="2354273"/>
                    </a:lnTo>
                    <a:lnTo>
                      <a:pt x="4845437" y="2370180"/>
                    </a:lnTo>
                    <a:lnTo>
                      <a:pt x="4834074" y="2429264"/>
                    </a:lnTo>
                    <a:lnTo>
                      <a:pt x="4779535" y="2488348"/>
                    </a:lnTo>
                    <a:lnTo>
                      <a:pt x="4777225" y="2477952"/>
                    </a:lnTo>
                    <a:lnTo>
                      <a:pt x="4767628" y="2488348"/>
                    </a:lnTo>
                    <a:lnTo>
                      <a:pt x="4758538" y="2447444"/>
                    </a:lnTo>
                    <a:lnTo>
                      <a:pt x="4742631" y="2361090"/>
                    </a:lnTo>
                    <a:lnTo>
                      <a:pt x="4715361" y="2220198"/>
                    </a:lnTo>
                    <a:lnTo>
                      <a:pt x="4735813" y="2129299"/>
                    </a:lnTo>
                    <a:lnTo>
                      <a:pt x="4767628" y="2086122"/>
                    </a:lnTo>
                    <a:lnTo>
                      <a:pt x="4767628" y="2058853"/>
                    </a:lnTo>
                    <a:lnTo>
                      <a:pt x="4826712" y="2042945"/>
                    </a:lnTo>
                    <a:lnTo>
                      <a:pt x="4892613" y="1952047"/>
                    </a:lnTo>
                    <a:lnTo>
                      <a:pt x="4956243" y="1877056"/>
                    </a:lnTo>
                    <a:lnTo>
                      <a:pt x="5022143" y="1817971"/>
                    </a:lnTo>
                    <a:lnTo>
                      <a:pt x="5046694" y="1710844"/>
                    </a:lnTo>
                    <a:lnTo>
                      <a:pt x="5015871" y="1715711"/>
                    </a:lnTo>
                    <a:lnTo>
                      <a:pt x="4995419" y="1779340"/>
                    </a:lnTo>
                    <a:lnTo>
                      <a:pt x="4904521" y="1865693"/>
                    </a:lnTo>
                    <a:lnTo>
                      <a:pt x="4901708" y="1857053"/>
                    </a:lnTo>
                    <a:lnTo>
                      <a:pt x="4892613" y="1865693"/>
                    </a:lnTo>
                    <a:lnTo>
                      <a:pt x="4861835" y="1771159"/>
                    </a:lnTo>
                    <a:lnTo>
                      <a:pt x="4779535" y="1795247"/>
                    </a:lnTo>
                    <a:lnTo>
                      <a:pt x="4684091" y="1920232"/>
                    </a:lnTo>
                    <a:lnTo>
                      <a:pt x="4715906" y="1967954"/>
                    </a:lnTo>
                    <a:lnTo>
                      <a:pt x="4636369" y="1983861"/>
                    </a:lnTo>
                    <a:lnTo>
                      <a:pt x="4577285" y="1988406"/>
                    </a:lnTo>
                    <a:lnTo>
                      <a:pt x="4577373" y="1987484"/>
                    </a:lnTo>
                    <a:lnTo>
                      <a:pt x="4565379" y="1988406"/>
                    </a:lnTo>
                    <a:lnTo>
                      <a:pt x="4569923" y="1940685"/>
                    </a:lnTo>
                    <a:lnTo>
                      <a:pt x="4520081" y="1931099"/>
                    </a:lnTo>
                    <a:lnTo>
                      <a:pt x="4475025" y="1961137"/>
                    </a:lnTo>
                    <a:lnTo>
                      <a:pt x="4464394" y="1960286"/>
                    </a:lnTo>
                    <a:lnTo>
                      <a:pt x="4463118" y="1961137"/>
                    </a:lnTo>
                    <a:lnTo>
                      <a:pt x="4357637" y="1952698"/>
                    </a:lnTo>
                    <a:lnTo>
                      <a:pt x="4243233" y="1972499"/>
                    </a:lnTo>
                    <a:lnTo>
                      <a:pt x="4125065" y="2106574"/>
                    </a:lnTo>
                    <a:lnTo>
                      <a:pt x="3984173" y="2263374"/>
                    </a:lnTo>
                    <a:lnTo>
                      <a:pt x="4038712" y="2267919"/>
                    </a:lnTo>
                    <a:lnTo>
                      <a:pt x="4059164" y="2311096"/>
                    </a:lnTo>
                    <a:lnTo>
                      <a:pt x="4087782" y="2319513"/>
                    </a:lnTo>
                    <a:lnTo>
                      <a:pt x="4106341" y="2290644"/>
                    </a:lnTo>
                    <a:lnTo>
                      <a:pt x="4117411" y="2291946"/>
                    </a:lnTo>
                    <a:lnTo>
                      <a:pt x="4118248" y="2290644"/>
                    </a:lnTo>
                    <a:lnTo>
                      <a:pt x="4156880" y="2295189"/>
                    </a:lnTo>
                    <a:lnTo>
                      <a:pt x="4211419" y="2365635"/>
                    </a:lnTo>
                    <a:lnTo>
                      <a:pt x="4215964" y="2413357"/>
                    </a:lnTo>
                    <a:lnTo>
                      <a:pt x="4184149" y="2472441"/>
                    </a:lnTo>
                    <a:lnTo>
                      <a:pt x="4177332" y="2542887"/>
                    </a:lnTo>
                    <a:lnTo>
                      <a:pt x="4161425" y="2629241"/>
                    </a:lnTo>
                    <a:lnTo>
                      <a:pt x="4109158" y="2708777"/>
                    </a:lnTo>
                    <a:lnTo>
                      <a:pt x="4097796" y="2747409"/>
                    </a:lnTo>
                    <a:lnTo>
                      <a:pt x="4043257" y="2806493"/>
                    </a:lnTo>
                    <a:lnTo>
                      <a:pt x="3995535" y="2865577"/>
                    </a:lnTo>
                    <a:lnTo>
                      <a:pt x="3975083" y="2897392"/>
                    </a:lnTo>
                    <a:lnTo>
                      <a:pt x="3925089" y="2924661"/>
                    </a:lnTo>
                    <a:lnTo>
                      <a:pt x="3913182" y="2924661"/>
                    </a:lnTo>
                    <a:lnTo>
                      <a:pt x="3904637" y="2924661"/>
                    </a:lnTo>
                    <a:lnTo>
                      <a:pt x="3892729" y="2924661"/>
                    </a:lnTo>
                    <a:lnTo>
                      <a:pt x="3871063" y="2908412"/>
                    </a:lnTo>
                    <a:lnTo>
                      <a:pt x="3829645" y="2936024"/>
                    </a:lnTo>
                    <a:lnTo>
                      <a:pt x="3822828" y="2956476"/>
                    </a:lnTo>
                    <a:lnTo>
                      <a:pt x="3818283" y="2947386"/>
                    </a:lnTo>
                    <a:lnTo>
                      <a:pt x="3818283" y="2935660"/>
                    </a:lnTo>
                    <a:lnTo>
                      <a:pt x="3817738" y="2936024"/>
                    </a:lnTo>
                    <a:lnTo>
                      <a:pt x="3810921" y="2956476"/>
                    </a:lnTo>
                    <a:lnTo>
                      <a:pt x="3806376" y="2947386"/>
                    </a:lnTo>
                    <a:lnTo>
                      <a:pt x="3806376" y="2920116"/>
                    </a:lnTo>
                    <a:lnTo>
                      <a:pt x="3818283" y="2920116"/>
                    </a:lnTo>
                    <a:lnTo>
                      <a:pt x="3826828" y="2920116"/>
                    </a:lnTo>
                    <a:lnTo>
                      <a:pt x="3833645" y="2861032"/>
                    </a:lnTo>
                    <a:lnTo>
                      <a:pt x="3822283" y="2817856"/>
                    </a:lnTo>
                    <a:lnTo>
                      <a:pt x="3849553" y="2795131"/>
                    </a:lnTo>
                    <a:lnTo>
                      <a:pt x="3858814" y="2797336"/>
                    </a:lnTo>
                    <a:lnTo>
                      <a:pt x="3861460" y="2795131"/>
                    </a:lnTo>
                    <a:lnTo>
                      <a:pt x="3898487" y="2803947"/>
                    </a:lnTo>
                    <a:lnTo>
                      <a:pt x="3919999" y="2758772"/>
                    </a:lnTo>
                    <a:lnTo>
                      <a:pt x="3935906" y="2699687"/>
                    </a:lnTo>
                    <a:lnTo>
                      <a:pt x="3947269" y="2676963"/>
                    </a:lnTo>
                    <a:lnTo>
                      <a:pt x="3966292" y="2632575"/>
                    </a:lnTo>
                    <a:lnTo>
                      <a:pt x="3915999" y="2645148"/>
                    </a:lnTo>
                    <a:lnTo>
                      <a:pt x="3888729" y="2667873"/>
                    </a:lnTo>
                    <a:lnTo>
                      <a:pt x="3876822" y="2667873"/>
                    </a:lnTo>
                    <a:lnTo>
                      <a:pt x="3829645" y="2667873"/>
                    </a:lnTo>
                    <a:lnTo>
                      <a:pt x="3817738" y="2667873"/>
                    </a:lnTo>
                    <a:lnTo>
                      <a:pt x="3801831" y="2613334"/>
                    </a:lnTo>
                    <a:lnTo>
                      <a:pt x="3758654" y="2574702"/>
                    </a:lnTo>
                    <a:lnTo>
                      <a:pt x="3692753" y="2558795"/>
                    </a:lnTo>
                    <a:lnTo>
                      <a:pt x="3683663" y="2499711"/>
                    </a:lnTo>
                    <a:lnTo>
                      <a:pt x="3672301" y="2467896"/>
                    </a:lnTo>
                    <a:lnTo>
                      <a:pt x="3656393" y="2440627"/>
                    </a:lnTo>
                    <a:lnTo>
                      <a:pt x="3633669" y="2381542"/>
                    </a:lnTo>
                    <a:lnTo>
                      <a:pt x="3601854" y="2361090"/>
                    </a:lnTo>
                    <a:lnTo>
                      <a:pt x="3545995" y="2339606"/>
                    </a:lnTo>
                    <a:lnTo>
                      <a:pt x="3506955" y="2345183"/>
                    </a:lnTo>
                    <a:lnTo>
                      <a:pt x="3463779" y="2354273"/>
                    </a:lnTo>
                    <a:lnTo>
                      <a:pt x="3431964" y="2381542"/>
                    </a:lnTo>
                    <a:lnTo>
                      <a:pt x="3452416" y="2397450"/>
                    </a:lnTo>
                    <a:lnTo>
                      <a:pt x="3452416" y="2429264"/>
                    </a:lnTo>
                    <a:lnTo>
                      <a:pt x="3431964" y="2451989"/>
                    </a:lnTo>
                    <a:lnTo>
                      <a:pt x="3400150" y="2511073"/>
                    </a:lnTo>
                    <a:lnTo>
                      <a:pt x="3400150" y="2538343"/>
                    </a:lnTo>
                    <a:lnTo>
                      <a:pt x="3350155" y="2570157"/>
                    </a:lnTo>
                    <a:lnTo>
                      <a:pt x="3342342" y="2567553"/>
                    </a:lnTo>
                    <a:lnTo>
                      <a:pt x="3338249" y="2570157"/>
                    </a:lnTo>
                    <a:lnTo>
                      <a:pt x="3290527" y="2554250"/>
                    </a:lnTo>
                    <a:lnTo>
                      <a:pt x="3259257" y="2554250"/>
                    </a:lnTo>
                    <a:lnTo>
                      <a:pt x="3247350" y="2554250"/>
                    </a:lnTo>
                    <a:lnTo>
                      <a:pt x="3231443" y="2538343"/>
                    </a:lnTo>
                    <a:lnTo>
                      <a:pt x="3213271" y="2533799"/>
                    </a:lnTo>
                    <a:lnTo>
                      <a:pt x="3168359" y="2570157"/>
                    </a:lnTo>
                    <a:lnTo>
                      <a:pt x="3120637" y="2581519"/>
                    </a:lnTo>
                    <a:lnTo>
                      <a:pt x="3082005" y="2597427"/>
                    </a:lnTo>
                    <a:lnTo>
                      <a:pt x="3074460" y="2595630"/>
                    </a:lnTo>
                    <a:lnTo>
                      <a:pt x="3070098" y="2597427"/>
                    </a:lnTo>
                    <a:lnTo>
                      <a:pt x="3022376" y="2586064"/>
                    </a:lnTo>
                    <a:lnTo>
                      <a:pt x="3000196" y="2586064"/>
                    </a:lnTo>
                    <a:lnTo>
                      <a:pt x="2988289" y="2586064"/>
                    </a:lnTo>
                    <a:lnTo>
                      <a:pt x="2967837" y="2554250"/>
                    </a:lnTo>
                    <a:lnTo>
                      <a:pt x="2929205" y="2526980"/>
                    </a:lnTo>
                    <a:lnTo>
                      <a:pt x="2902153" y="2523116"/>
                    </a:lnTo>
                    <a:lnTo>
                      <a:pt x="2861576" y="2526980"/>
                    </a:lnTo>
                    <a:lnTo>
                      <a:pt x="2822944" y="2538343"/>
                    </a:lnTo>
                    <a:lnTo>
                      <a:pt x="2818139" y="2536254"/>
                    </a:lnTo>
                    <a:lnTo>
                      <a:pt x="2811037" y="2538343"/>
                    </a:lnTo>
                    <a:lnTo>
                      <a:pt x="2758770" y="2515618"/>
                    </a:lnTo>
                    <a:lnTo>
                      <a:pt x="2751953" y="2472441"/>
                    </a:lnTo>
                    <a:lnTo>
                      <a:pt x="2708776" y="2456534"/>
                    </a:lnTo>
                    <a:lnTo>
                      <a:pt x="2676962" y="2451989"/>
                    </a:lnTo>
                    <a:lnTo>
                      <a:pt x="2642534" y="2430245"/>
                    </a:lnTo>
                    <a:lnTo>
                      <a:pt x="2609333" y="2488348"/>
                    </a:lnTo>
                    <a:lnTo>
                      <a:pt x="2625240" y="2522435"/>
                    </a:lnTo>
                    <a:lnTo>
                      <a:pt x="2586608" y="2558795"/>
                    </a:lnTo>
                    <a:lnTo>
                      <a:pt x="2577105" y="2556532"/>
                    </a:lnTo>
                    <a:lnTo>
                      <a:pt x="2574701" y="2558795"/>
                    </a:lnTo>
                    <a:lnTo>
                      <a:pt x="2526979" y="2547432"/>
                    </a:lnTo>
                    <a:lnTo>
                      <a:pt x="2490620" y="2542887"/>
                    </a:lnTo>
                    <a:lnTo>
                      <a:pt x="2463350" y="2515618"/>
                    </a:lnTo>
                    <a:lnTo>
                      <a:pt x="2436625" y="2515618"/>
                    </a:lnTo>
                    <a:lnTo>
                      <a:pt x="2424718" y="2515618"/>
                    </a:lnTo>
                    <a:lnTo>
                      <a:pt x="2398858" y="2502687"/>
                    </a:lnTo>
                    <a:lnTo>
                      <a:pt x="2350272" y="2526980"/>
                    </a:lnTo>
                    <a:lnTo>
                      <a:pt x="2282098" y="2574702"/>
                    </a:lnTo>
                    <a:lnTo>
                      <a:pt x="2238921" y="2586064"/>
                    </a:lnTo>
                    <a:lnTo>
                      <a:pt x="2227559" y="2590609"/>
                    </a:lnTo>
                    <a:lnTo>
                      <a:pt x="2225178" y="2586799"/>
                    </a:lnTo>
                    <a:lnTo>
                      <a:pt x="2215652" y="2590609"/>
                    </a:lnTo>
                    <a:lnTo>
                      <a:pt x="2193596" y="2555320"/>
                    </a:lnTo>
                    <a:lnTo>
                      <a:pt x="2157112" y="2558795"/>
                    </a:lnTo>
                    <a:lnTo>
                      <a:pt x="2156291" y="2557739"/>
                    </a:lnTo>
                    <a:lnTo>
                      <a:pt x="2145205" y="2558795"/>
                    </a:lnTo>
                    <a:lnTo>
                      <a:pt x="2129298" y="2538343"/>
                    </a:lnTo>
                    <a:lnTo>
                      <a:pt x="2102029" y="2526980"/>
                    </a:lnTo>
                    <a:lnTo>
                      <a:pt x="2086121" y="2495166"/>
                    </a:lnTo>
                    <a:lnTo>
                      <a:pt x="2070005" y="2486212"/>
                    </a:lnTo>
                    <a:lnTo>
                      <a:pt x="2027582" y="2499711"/>
                    </a:lnTo>
                    <a:lnTo>
                      <a:pt x="2023845" y="2497111"/>
                    </a:lnTo>
                    <a:lnTo>
                      <a:pt x="2015675" y="2499711"/>
                    </a:lnTo>
                    <a:lnTo>
                      <a:pt x="1971363" y="2468885"/>
                    </a:lnTo>
                    <a:lnTo>
                      <a:pt x="1952591" y="2495166"/>
                    </a:lnTo>
                    <a:lnTo>
                      <a:pt x="1947518" y="2485599"/>
                    </a:lnTo>
                    <a:lnTo>
                      <a:pt x="1940684" y="2495166"/>
                    </a:lnTo>
                    <a:lnTo>
                      <a:pt x="1861147" y="2345183"/>
                    </a:lnTo>
                    <a:lnTo>
                      <a:pt x="1811153" y="2295189"/>
                    </a:lnTo>
                    <a:lnTo>
                      <a:pt x="1813950" y="2292043"/>
                    </a:lnTo>
                    <a:lnTo>
                      <a:pt x="1748069" y="2333821"/>
                    </a:lnTo>
                    <a:lnTo>
                      <a:pt x="1711709" y="2338366"/>
                    </a:lnTo>
                    <a:lnTo>
                      <a:pt x="1711926" y="2336850"/>
                    </a:lnTo>
                    <a:lnTo>
                      <a:pt x="1699803" y="2338366"/>
                    </a:lnTo>
                    <a:lnTo>
                      <a:pt x="1704347" y="2306551"/>
                    </a:lnTo>
                    <a:lnTo>
                      <a:pt x="1662460" y="2288600"/>
                    </a:lnTo>
                    <a:lnTo>
                      <a:pt x="1629901" y="2302006"/>
                    </a:lnTo>
                    <a:lnTo>
                      <a:pt x="1629300" y="2297351"/>
                    </a:lnTo>
                    <a:lnTo>
                      <a:pt x="1617994" y="2302006"/>
                    </a:lnTo>
                    <a:lnTo>
                      <a:pt x="1608904" y="2231560"/>
                    </a:lnTo>
                    <a:lnTo>
                      <a:pt x="1552684" y="2221867"/>
                    </a:lnTo>
                    <a:lnTo>
                      <a:pt x="1518550" y="2247467"/>
                    </a:lnTo>
                    <a:lnTo>
                      <a:pt x="1425379" y="2267919"/>
                    </a:lnTo>
                    <a:lnTo>
                      <a:pt x="1409472" y="2286099"/>
                    </a:lnTo>
                    <a:lnTo>
                      <a:pt x="1270852" y="2306551"/>
                    </a:lnTo>
                    <a:lnTo>
                      <a:pt x="1254945" y="2327003"/>
                    </a:lnTo>
                    <a:lnTo>
                      <a:pt x="1282214" y="2370180"/>
                    </a:lnTo>
                    <a:lnTo>
                      <a:pt x="1243582" y="2386087"/>
                    </a:lnTo>
                    <a:lnTo>
                      <a:pt x="1254945" y="2404267"/>
                    </a:lnTo>
                    <a:lnTo>
                      <a:pt x="1216313" y="2429264"/>
                    </a:lnTo>
                    <a:lnTo>
                      <a:pt x="1275397" y="2472441"/>
                    </a:lnTo>
                    <a:lnTo>
                      <a:pt x="1270852" y="2499711"/>
                    </a:lnTo>
                    <a:lnTo>
                      <a:pt x="1259108" y="2498732"/>
                    </a:lnTo>
                    <a:lnTo>
                      <a:pt x="1258945" y="2499711"/>
                    </a:lnTo>
                    <a:lnTo>
                      <a:pt x="1215644" y="2496102"/>
                    </a:lnTo>
                    <a:lnTo>
                      <a:pt x="1204950" y="2511073"/>
                    </a:lnTo>
                    <a:lnTo>
                      <a:pt x="1196495" y="2506241"/>
                    </a:lnTo>
                    <a:lnTo>
                      <a:pt x="1193043" y="2511073"/>
                    </a:lnTo>
                    <a:lnTo>
                      <a:pt x="1145322" y="2483803"/>
                    </a:lnTo>
                    <a:lnTo>
                      <a:pt x="1098145" y="2483803"/>
                    </a:lnTo>
                    <a:lnTo>
                      <a:pt x="1061785" y="2511073"/>
                    </a:lnTo>
                    <a:lnTo>
                      <a:pt x="1055322" y="2506990"/>
                    </a:lnTo>
                    <a:lnTo>
                      <a:pt x="1049878" y="2511073"/>
                    </a:lnTo>
                    <a:lnTo>
                      <a:pt x="1006701" y="2483803"/>
                    </a:lnTo>
                    <a:lnTo>
                      <a:pt x="924893" y="2447444"/>
                    </a:lnTo>
                    <a:lnTo>
                      <a:pt x="877716" y="2447444"/>
                    </a:lnTo>
                    <a:lnTo>
                      <a:pt x="802724" y="2511073"/>
                    </a:lnTo>
                    <a:lnTo>
                      <a:pt x="798179" y="2554250"/>
                    </a:lnTo>
                    <a:lnTo>
                      <a:pt x="787406" y="2543477"/>
                    </a:lnTo>
                    <a:lnTo>
                      <a:pt x="786272" y="2554250"/>
                    </a:lnTo>
                    <a:lnTo>
                      <a:pt x="756063" y="2524040"/>
                    </a:lnTo>
                    <a:lnTo>
                      <a:pt x="732278" y="2581519"/>
                    </a:lnTo>
                    <a:lnTo>
                      <a:pt x="743640" y="2590609"/>
                    </a:lnTo>
                    <a:lnTo>
                      <a:pt x="723188" y="2633786"/>
                    </a:lnTo>
                    <a:lnTo>
                      <a:pt x="747026" y="2670627"/>
                    </a:lnTo>
                    <a:lnTo>
                      <a:pt x="763548" y="2667873"/>
                    </a:lnTo>
                    <a:lnTo>
                      <a:pt x="764871" y="2669637"/>
                    </a:lnTo>
                    <a:lnTo>
                      <a:pt x="775455" y="2667873"/>
                    </a:lnTo>
                    <a:lnTo>
                      <a:pt x="802724" y="2704232"/>
                    </a:lnTo>
                    <a:lnTo>
                      <a:pt x="798179" y="2731502"/>
                    </a:lnTo>
                    <a:lnTo>
                      <a:pt x="818632" y="2742864"/>
                    </a:lnTo>
                    <a:lnTo>
                      <a:pt x="802724" y="2774679"/>
                    </a:lnTo>
                    <a:lnTo>
                      <a:pt x="766365" y="2779224"/>
                    </a:lnTo>
                    <a:lnTo>
                      <a:pt x="727733" y="2838308"/>
                    </a:lnTo>
                    <a:lnTo>
                      <a:pt x="759548" y="2881485"/>
                    </a:lnTo>
                    <a:lnTo>
                      <a:pt x="759548" y="2920116"/>
                    </a:lnTo>
                    <a:lnTo>
                      <a:pt x="798179" y="2979201"/>
                    </a:lnTo>
                    <a:lnTo>
                      <a:pt x="775455" y="2995108"/>
                    </a:lnTo>
                    <a:lnTo>
                      <a:pt x="770910" y="3006470"/>
                    </a:lnTo>
                    <a:lnTo>
                      <a:pt x="759003" y="3006470"/>
                    </a:lnTo>
                    <a:lnTo>
                      <a:pt x="755003" y="3006470"/>
                    </a:lnTo>
                    <a:lnTo>
                      <a:pt x="743096" y="3006470"/>
                    </a:lnTo>
                    <a:lnTo>
                      <a:pt x="715826" y="2972383"/>
                    </a:lnTo>
                    <a:lnTo>
                      <a:pt x="704464" y="2972383"/>
                    </a:lnTo>
                    <a:lnTo>
                      <a:pt x="684012" y="2963293"/>
                    </a:lnTo>
                    <a:lnTo>
                      <a:pt x="672649" y="2940569"/>
                    </a:lnTo>
                    <a:lnTo>
                      <a:pt x="645222" y="2932732"/>
                    </a:lnTo>
                    <a:lnTo>
                      <a:pt x="625472" y="2936024"/>
                    </a:lnTo>
                    <a:lnTo>
                      <a:pt x="623771" y="2934323"/>
                    </a:lnTo>
                    <a:lnTo>
                      <a:pt x="613565" y="2936024"/>
                    </a:lnTo>
                    <a:lnTo>
                      <a:pt x="609020" y="2931479"/>
                    </a:lnTo>
                    <a:lnTo>
                      <a:pt x="559026" y="2904209"/>
                    </a:lnTo>
                    <a:lnTo>
                      <a:pt x="506760" y="2897392"/>
                    </a:lnTo>
                    <a:lnTo>
                      <a:pt x="483280" y="2890683"/>
                    </a:lnTo>
                    <a:lnTo>
                      <a:pt x="480035" y="2892847"/>
                    </a:lnTo>
                    <a:lnTo>
                      <a:pt x="475042" y="2888329"/>
                    </a:lnTo>
                    <a:lnTo>
                      <a:pt x="474945" y="2888302"/>
                    </a:lnTo>
                    <a:lnTo>
                      <a:pt x="468128" y="2892847"/>
                    </a:lnTo>
                    <a:lnTo>
                      <a:pt x="420406" y="2849670"/>
                    </a:lnTo>
                    <a:lnTo>
                      <a:pt x="381774" y="2833763"/>
                    </a:lnTo>
                    <a:lnTo>
                      <a:pt x="349960" y="2801948"/>
                    </a:lnTo>
                    <a:lnTo>
                      <a:pt x="377229" y="2795131"/>
                    </a:lnTo>
                    <a:lnTo>
                      <a:pt x="404499" y="2747409"/>
                    </a:lnTo>
                    <a:lnTo>
                      <a:pt x="388591" y="2731502"/>
                    </a:lnTo>
                    <a:lnTo>
                      <a:pt x="440858" y="2704232"/>
                    </a:lnTo>
                    <a:lnTo>
                      <a:pt x="440858" y="2701176"/>
                    </a:lnTo>
                    <a:lnTo>
                      <a:pt x="416406" y="2704232"/>
                    </a:lnTo>
                    <a:lnTo>
                      <a:pt x="416406" y="2702744"/>
                    </a:lnTo>
                    <a:lnTo>
                      <a:pt x="404499" y="2704232"/>
                    </a:lnTo>
                    <a:lnTo>
                      <a:pt x="404499" y="2683780"/>
                    </a:lnTo>
                    <a:lnTo>
                      <a:pt x="424951" y="2667873"/>
                    </a:lnTo>
                    <a:lnTo>
                      <a:pt x="463583" y="2661056"/>
                    </a:lnTo>
                    <a:lnTo>
                      <a:pt x="468128" y="2645148"/>
                    </a:lnTo>
                    <a:lnTo>
                      <a:pt x="456765" y="2613334"/>
                    </a:lnTo>
                    <a:lnTo>
                      <a:pt x="474945" y="2586064"/>
                    </a:lnTo>
                    <a:lnTo>
                      <a:pt x="474945" y="2565612"/>
                    </a:lnTo>
                    <a:lnTo>
                      <a:pt x="420406" y="2547432"/>
                    </a:lnTo>
                    <a:lnTo>
                      <a:pt x="409588" y="2547432"/>
                    </a:lnTo>
                    <a:lnTo>
                      <a:pt x="397681" y="2547432"/>
                    </a:lnTo>
                    <a:lnTo>
                      <a:pt x="379485" y="2525193"/>
                    </a:lnTo>
                    <a:lnTo>
                      <a:pt x="357322" y="2531525"/>
                    </a:lnTo>
                    <a:lnTo>
                      <a:pt x="352842" y="2529403"/>
                    </a:lnTo>
                    <a:lnTo>
                      <a:pt x="345415" y="2531525"/>
                    </a:lnTo>
                    <a:lnTo>
                      <a:pt x="302238" y="2511073"/>
                    </a:lnTo>
                    <a:lnTo>
                      <a:pt x="302238" y="2499711"/>
                    </a:lnTo>
                    <a:lnTo>
                      <a:pt x="286331" y="2472441"/>
                    </a:lnTo>
                    <a:lnTo>
                      <a:pt x="270968" y="2472441"/>
                    </a:lnTo>
                    <a:lnTo>
                      <a:pt x="259061" y="2472441"/>
                    </a:lnTo>
                    <a:lnTo>
                      <a:pt x="254516" y="2456534"/>
                    </a:lnTo>
                    <a:lnTo>
                      <a:pt x="263606" y="2440627"/>
                    </a:lnTo>
                    <a:lnTo>
                      <a:pt x="243991" y="2410114"/>
                    </a:lnTo>
                    <a:lnTo>
                      <a:pt x="216429" y="2413357"/>
                    </a:lnTo>
                    <a:lnTo>
                      <a:pt x="212956" y="2412365"/>
                    </a:lnTo>
                    <a:lnTo>
                      <a:pt x="204522" y="2413357"/>
                    </a:lnTo>
                    <a:lnTo>
                      <a:pt x="199623" y="2411957"/>
                    </a:lnTo>
                    <a:lnTo>
                      <a:pt x="195977" y="2424719"/>
                    </a:lnTo>
                    <a:lnTo>
                      <a:pt x="184968" y="2421574"/>
                    </a:lnTo>
                    <a:lnTo>
                      <a:pt x="184070" y="2424719"/>
                    </a:lnTo>
                    <a:lnTo>
                      <a:pt x="168163" y="2420174"/>
                    </a:lnTo>
                    <a:lnTo>
                      <a:pt x="156800" y="2381542"/>
                    </a:lnTo>
                    <a:lnTo>
                      <a:pt x="152255" y="2365635"/>
                    </a:lnTo>
                    <a:lnTo>
                      <a:pt x="156800" y="2361090"/>
                    </a:lnTo>
                    <a:lnTo>
                      <a:pt x="168707" y="2361090"/>
                    </a:lnTo>
                    <a:lnTo>
                      <a:pt x="188615" y="2361090"/>
                    </a:lnTo>
                    <a:lnTo>
                      <a:pt x="199977" y="2349728"/>
                    </a:lnTo>
                    <a:lnTo>
                      <a:pt x="188615" y="2327003"/>
                    </a:lnTo>
                    <a:lnTo>
                      <a:pt x="168163" y="2317914"/>
                    </a:lnTo>
                    <a:lnTo>
                      <a:pt x="168163" y="2311096"/>
                    </a:lnTo>
                    <a:lnTo>
                      <a:pt x="152255" y="2295189"/>
                    </a:lnTo>
                    <a:lnTo>
                      <a:pt x="129531" y="2258829"/>
                    </a:lnTo>
                    <a:lnTo>
                      <a:pt x="140893" y="2236105"/>
                    </a:lnTo>
                    <a:lnTo>
                      <a:pt x="136348" y="2208835"/>
                    </a:lnTo>
                    <a:lnTo>
                      <a:pt x="103789" y="2195428"/>
                    </a:lnTo>
                    <a:lnTo>
                      <a:pt x="93716" y="2199745"/>
                    </a:lnTo>
                    <a:lnTo>
                      <a:pt x="91868" y="2195434"/>
                    </a:lnTo>
                    <a:lnTo>
                      <a:pt x="81809" y="2199745"/>
                    </a:lnTo>
                    <a:lnTo>
                      <a:pt x="74992" y="2183838"/>
                    </a:lnTo>
                    <a:lnTo>
                      <a:pt x="34087" y="2172476"/>
                    </a:lnTo>
                    <a:lnTo>
                      <a:pt x="22725" y="2129299"/>
                    </a:lnTo>
                    <a:lnTo>
                      <a:pt x="22725" y="2097484"/>
                    </a:lnTo>
                    <a:lnTo>
                      <a:pt x="0" y="2081577"/>
                    </a:lnTo>
                    <a:lnTo>
                      <a:pt x="15907" y="2058853"/>
                    </a:lnTo>
                    <a:lnTo>
                      <a:pt x="6818" y="1995224"/>
                    </a:lnTo>
                    <a:lnTo>
                      <a:pt x="34087" y="1952047"/>
                    </a:lnTo>
                    <a:lnTo>
                      <a:pt x="27270" y="1940685"/>
                    </a:lnTo>
                    <a:lnTo>
                      <a:pt x="70447" y="1902053"/>
                    </a:lnTo>
                    <a:lnTo>
                      <a:pt x="27270" y="1865693"/>
                    </a:lnTo>
                    <a:lnTo>
                      <a:pt x="109078" y="1767977"/>
                    </a:lnTo>
                    <a:lnTo>
                      <a:pt x="145438" y="1724800"/>
                    </a:lnTo>
                    <a:lnTo>
                      <a:pt x="156800" y="1681624"/>
                    </a:lnTo>
                    <a:lnTo>
                      <a:pt x="102261" y="1629357"/>
                    </a:lnTo>
                    <a:lnTo>
                      <a:pt x="118168" y="1574818"/>
                    </a:lnTo>
                    <a:lnTo>
                      <a:pt x="86354" y="1511189"/>
                    </a:lnTo>
                    <a:lnTo>
                      <a:pt x="109078" y="1436197"/>
                    </a:lnTo>
                    <a:lnTo>
                      <a:pt x="70447" y="1333936"/>
                    </a:lnTo>
                    <a:lnTo>
                      <a:pt x="102261" y="1263490"/>
                    </a:lnTo>
                    <a:lnTo>
                      <a:pt x="43177" y="1197589"/>
                    </a:lnTo>
                    <a:lnTo>
                      <a:pt x="49994" y="1122597"/>
                    </a:lnTo>
                    <a:lnTo>
                      <a:pt x="81809" y="1118052"/>
                    </a:lnTo>
                    <a:lnTo>
                      <a:pt x="145438" y="1074876"/>
                    </a:lnTo>
                    <a:lnTo>
                      <a:pt x="184070" y="1036244"/>
                    </a:lnTo>
                    <a:lnTo>
                      <a:pt x="189699" y="1042522"/>
                    </a:lnTo>
                    <a:lnTo>
                      <a:pt x="195977" y="1036244"/>
                    </a:lnTo>
                    <a:lnTo>
                      <a:pt x="255061" y="1102145"/>
                    </a:lnTo>
                    <a:lnTo>
                      <a:pt x="350504" y="1122597"/>
                    </a:lnTo>
                    <a:lnTo>
                      <a:pt x="491397" y="1236221"/>
                    </a:lnTo>
                    <a:lnTo>
                      <a:pt x="523211" y="1283942"/>
                    </a:lnTo>
                    <a:lnTo>
                      <a:pt x="523211" y="1343026"/>
                    </a:lnTo>
                    <a:lnTo>
                      <a:pt x="486852" y="1397565"/>
                    </a:lnTo>
                    <a:lnTo>
                      <a:pt x="420951" y="1418018"/>
                    </a:lnTo>
                    <a:lnTo>
                      <a:pt x="415909" y="1415887"/>
                    </a:lnTo>
                    <a:lnTo>
                      <a:pt x="409044" y="1418018"/>
                    </a:lnTo>
                    <a:lnTo>
                      <a:pt x="252950" y="1352062"/>
                    </a:lnTo>
                    <a:lnTo>
                      <a:pt x="232336" y="1358934"/>
                    </a:lnTo>
                    <a:lnTo>
                      <a:pt x="291420" y="1429380"/>
                    </a:lnTo>
                    <a:lnTo>
                      <a:pt x="291420" y="1468012"/>
                    </a:lnTo>
                    <a:lnTo>
                      <a:pt x="298238" y="1554366"/>
                    </a:lnTo>
                    <a:lnTo>
                      <a:pt x="345959" y="1586180"/>
                    </a:lnTo>
                    <a:lnTo>
                      <a:pt x="362087" y="1595588"/>
                    </a:lnTo>
                    <a:lnTo>
                      <a:pt x="365867" y="1563455"/>
                    </a:lnTo>
                    <a:lnTo>
                      <a:pt x="345415" y="1527096"/>
                    </a:lnTo>
                    <a:lnTo>
                      <a:pt x="365867" y="1495281"/>
                    </a:lnTo>
                    <a:lnTo>
                      <a:pt x="374560" y="1500280"/>
                    </a:lnTo>
                    <a:lnTo>
                      <a:pt x="377774" y="1495281"/>
                    </a:lnTo>
                    <a:lnTo>
                      <a:pt x="461933" y="1543673"/>
                    </a:lnTo>
                    <a:lnTo>
                      <a:pt x="484035" y="1527096"/>
                    </a:lnTo>
                    <a:lnTo>
                      <a:pt x="463583" y="1461194"/>
                    </a:lnTo>
                    <a:lnTo>
                      <a:pt x="549936" y="1374841"/>
                    </a:lnTo>
                    <a:lnTo>
                      <a:pt x="559742" y="1376942"/>
                    </a:lnTo>
                    <a:lnTo>
                      <a:pt x="561843" y="1374841"/>
                    </a:lnTo>
                    <a:lnTo>
                      <a:pt x="593658" y="1381658"/>
                    </a:lnTo>
                    <a:lnTo>
                      <a:pt x="620945" y="1405535"/>
                    </a:lnTo>
                    <a:lnTo>
                      <a:pt x="640835" y="1349844"/>
                    </a:lnTo>
                    <a:lnTo>
                      <a:pt x="609020" y="1295305"/>
                    </a:lnTo>
                    <a:lnTo>
                      <a:pt x="624928" y="1236221"/>
                    </a:lnTo>
                    <a:lnTo>
                      <a:pt x="597658" y="1177136"/>
                    </a:lnTo>
                    <a:lnTo>
                      <a:pt x="611562" y="1181462"/>
                    </a:lnTo>
                    <a:lnTo>
                      <a:pt x="609565" y="1177136"/>
                    </a:lnTo>
                    <a:lnTo>
                      <a:pt x="711826" y="1208951"/>
                    </a:lnTo>
                    <a:lnTo>
                      <a:pt x="732278" y="1263490"/>
                    </a:lnTo>
                    <a:lnTo>
                      <a:pt x="684556" y="1274852"/>
                    </a:lnTo>
                    <a:lnTo>
                      <a:pt x="684556" y="1327119"/>
                    </a:lnTo>
                    <a:lnTo>
                      <a:pt x="713309" y="1355872"/>
                    </a:lnTo>
                    <a:lnTo>
                      <a:pt x="763548" y="1338481"/>
                    </a:lnTo>
                    <a:lnTo>
                      <a:pt x="770365" y="1279397"/>
                    </a:lnTo>
                    <a:lnTo>
                      <a:pt x="845357" y="1231676"/>
                    </a:lnTo>
                    <a:lnTo>
                      <a:pt x="972614" y="1145322"/>
                    </a:lnTo>
                    <a:lnTo>
                      <a:pt x="982566" y="1146649"/>
                    </a:lnTo>
                    <a:lnTo>
                      <a:pt x="984521" y="1145322"/>
                    </a:lnTo>
                    <a:lnTo>
                      <a:pt x="1018608" y="1149867"/>
                    </a:lnTo>
                    <a:lnTo>
                      <a:pt x="979977" y="1213496"/>
                    </a:lnTo>
                    <a:lnTo>
                      <a:pt x="1012666" y="1218657"/>
                    </a:lnTo>
                    <a:lnTo>
                      <a:pt x="1038516" y="1188499"/>
                    </a:lnTo>
                    <a:lnTo>
                      <a:pt x="1050423" y="1188499"/>
                    </a:lnTo>
                    <a:lnTo>
                      <a:pt x="1108962" y="1188499"/>
                    </a:lnTo>
                    <a:lnTo>
                      <a:pt x="1161229" y="1145322"/>
                    </a:lnTo>
                    <a:lnTo>
                      <a:pt x="1165711" y="1151456"/>
                    </a:lnTo>
                    <a:lnTo>
                      <a:pt x="1173136" y="1145322"/>
                    </a:lnTo>
                    <a:lnTo>
                      <a:pt x="1210035" y="1195815"/>
                    </a:lnTo>
                    <a:lnTo>
                      <a:pt x="1247583" y="1138505"/>
                    </a:lnTo>
                    <a:lnTo>
                      <a:pt x="1211223" y="1079421"/>
                    </a:lnTo>
                    <a:lnTo>
                      <a:pt x="1227130" y="1043061"/>
                    </a:lnTo>
                    <a:lnTo>
                      <a:pt x="1237665" y="1046199"/>
                    </a:lnTo>
                    <a:lnTo>
                      <a:pt x="1239037" y="1043061"/>
                    </a:lnTo>
                    <a:lnTo>
                      <a:pt x="1345843" y="1074876"/>
                    </a:lnTo>
                    <a:lnTo>
                      <a:pt x="1400382" y="1106690"/>
                    </a:lnTo>
                    <a:lnTo>
                      <a:pt x="1519756" y="1213274"/>
                    </a:lnTo>
                    <a:lnTo>
                      <a:pt x="1543003" y="1172592"/>
                    </a:lnTo>
                    <a:lnTo>
                      <a:pt x="1506643" y="1118052"/>
                    </a:lnTo>
                    <a:lnTo>
                      <a:pt x="1506643" y="1095328"/>
                    </a:lnTo>
                    <a:lnTo>
                      <a:pt x="1463467" y="1086238"/>
                    </a:lnTo>
                    <a:lnTo>
                      <a:pt x="1472556" y="1036244"/>
                    </a:lnTo>
                    <a:lnTo>
                      <a:pt x="1452104" y="949890"/>
                    </a:lnTo>
                    <a:lnTo>
                      <a:pt x="1452104" y="913531"/>
                    </a:lnTo>
                    <a:lnTo>
                      <a:pt x="1522551" y="811270"/>
                    </a:lnTo>
                    <a:lnTo>
                      <a:pt x="1543003" y="697647"/>
                    </a:lnTo>
                    <a:lnTo>
                      <a:pt x="1570272" y="677194"/>
                    </a:lnTo>
                    <a:lnTo>
                      <a:pt x="1578688" y="679813"/>
                    </a:lnTo>
                    <a:lnTo>
                      <a:pt x="1582179" y="677194"/>
                    </a:lnTo>
                    <a:lnTo>
                      <a:pt x="1684440" y="709009"/>
                    </a:lnTo>
                    <a:lnTo>
                      <a:pt x="1688985" y="779455"/>
                    </a:lnTo>
                    <a:lnTo>
                      <a:pt x="1652625" y="870354"/>
                    </a:lnTo>
                    <a:lnTo>
                      <a:pt x="1679895" y="908986"/>
                    </a:lnTo>
                    <a:lnTo>
                      <a:pt x="1688985" y="983977"/>
                    </a:lnTo>
                    <a:lnTo>
                      <a:pt x="1679895" y="1129415"/>
                    </a:lnTo>
                    <a:lnTo>
                      <a:pt x="1723072" y="1193044"/>
                    </a:lnTo>
                    <a:lnTo>
                      <a:pt x="1704892" y="1256673"/>
                    </a:lnTo>
                    <a:lnTo>
                      <a:pt x="1636718" y="1393021"/>
                    </a:lnTo>
                    <a:lnTo>
                      <a:pt x="1662494" y="1399465"/>
                    </a:lnTo>
                    <a:lnTo>
                      <a:pt x="1677078" y="1370296"/>
                    </a:lnTo>
                    <a:lnTo>
                      <a:pt x="1720255" y="1349844"/>
                    </a:lnTo>
                    <a:lnTo>
                      <a:pt x="1731617" y="1299850"/>
                    </a:lnTo>
                    <a:lnTo>
                      <a:pt x="1758887" y="1256673"/>
                    </a:lnTo>
                    <a:lnTo>
                      <a:pt x="1736162" y="1197589"/>
                    </a:lnTo>
                    <a:lnTo>
                      <a:pt x="1758887" y="1133960"/>
                    </a:lnTo>
                    <a:lnTo>
                      <a:pt x="1715710" y="1122597"/>
                    </a:lnTo>
                    <a:lnTo>
                      <a:pt x="1704347" y="1070331"/>
                    </a:lnTo>
                    <a:lnTo>
                      <a:pt x="1736162" y="961252"/>
                    </a:lnTo>
                    <a:lnTo>
                      <a:pt x="1688440" y="865809"/>
                    </a:lnTo>
                    <a:lnTo>
                      <a:pt x="1752069" y="788545"/>
                    </a:lnTo>
                    <a:lnTo>
                      <a:pt x="1747524" y="704464"/>
                    </a:lnTo>
                    <a:lnTo>
                      <a:pt x="1763431" y="697647"/>
                    </a:lnTo>
                    <a:lnTo>
                      <a:pt x="1764877" y="702130"/>
                    </a:lnTo>
                    <a:lnTo>
                      <a:pt x="1775339" y="697647"/>
                    </a:lnTo>
                    <a:lnTo>
                      <a:pt x="1798063" y="768093"/>
                    </a:lnTo>
                    <a:lnTo>
                      <a:pt x="1791454" y="815304"/>
                    </a:lnTo>
                    <a:lnTo>
                      <a:pt x="1854330" y="772638"/>
                    </a:lnTo>
                    <a:lnTo>
                      <a:pt x="1931594" y="763548"/>
                    </a:lnTo>
                    <a:lnTo>
                      <a:pt x="1932772" y="764810"/>
                    </a:lnTo>
                    <a:lnTo>
                      <a:pt x="1943501" y="763548"/>
                    </a:lnTo>
                    <a:lnTo>
                      <a:pt x="1988608" y="811877"/>
                    </a:lnTo>
                    <a:lnTo>
                      <a:pt x="1963408" y="736278"/>
                    </a:lnTo>
                    <a:lnTo>
                      <a:pt x="1963408" y="595386"/>
                    </a:lnTo>
                    <a:lnTo>
                      <a:pt x="2027037" y="574934"/>
                    </a:lnTo>
                    <a:lnTo>
                      <a:pt x="2037269" y="575472"/>
                    </a:lnTo>
                    <a:lnTo>
                      <a:pt x="2038944" y="574934"/>
                    </a:lnTo>
                    <a:lnTo>
                      <a:pt x="2115414" y="578958"/>
                    </a:lnTo>
                    <a:lnTo>
                      <a:pt x="2192927" y="559026"/>
                    </a:lnTo>
                    <a:lnTo>
                      <a:pt x="2167930" y="493125"/>
                    </a:lnTo>
                    <a:lnTo>
                      <a:pt x="2204289" y="402226"/>
                    </a:lnTo>
                    <a:lnTo>
                      <a:pt x="2247466" y="397681"/>
                    </a:lnTo>
                    <a:lnTo>
                      <a:pt x="2317913" y="322690"/>
                    </a:lnTo>
                    <a:lnTo>
                      <a:pt x="2420173" y="304510"/>
                    </a:lnTo>
                    <a:lnTo>
                      <a:pt x="2429263" y="263606"/>
                    </a:lnTo>
                    <a:lnTo>
                      <a:pt x="2526979" y="252244"/>
                    </a:lnTo>
                    <a:lnTo>
                      <a:pt x="2528058" y="253503"/>
                    </a:lnTo>
                    <a:lnTo>
                      <a:pt x="2538886" y="252244"/>
                    </a:lnTo>
                    <a:lnTo>
                      <a:pt x="2560820" y="277833"/>
                    </a:lnTo>
                    <a:lnTo>
                      <a:pt x="2640602" y="202249"/>
                    </a:lnTo>
                    <a:lnTo>
                      <a:pt x="2652509" y="202249"/>
                    </a:lnTo>
                    <a:lnTo>
                      <a:pt x="2704231" y="202249"/>
                    </a:lnTo>
                    <a:lnTo>
                      <a:pt x="2715593" y="134075"/>
                    </a:lnTo>
                    <a:lnTo>
                      <a:pt x="2751953" y="68174"/>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85" name="Freeform 278"/>
              <p:cNvSpPr>
                <a:spLocks/>
              </p:cNvSpPr>
              <p:nvPr/>
            </p:nvSpPr>
            <p:spPr bwMode="auto">
              <a:xfrm>
                <a:off x="10902160" y="812664"/>
                <a:ext cx="299965" cy="227246"/>
              </a:xfrm>
              <a:custGeom>
                <a:avLst/>
                <a:gdLst>
                  <a:gd name="T0" fmla="*/ 59 w 132"/>
                  <a:gd name="T1" fmla="*/ 83 h 100"/>
                  <a:gd name="T2" fmla="*/ 120 w 132"/>
                  <a:gd name="T3" fmla="*/ 86 h 100"/>
                  <a:gd name="T4" fmla="*/ 132 w 132"/>
                  <a:gd name="T5" fmla="*/ 38 h 100"/>
                  <a:gd name="T6" fmla="*/ 73 w 132"/>
                  <a:gd name="T7" fmla="*/ 5 h 100"/>
                  <a:gd name="T8" fmla="*/ 30 w 132"/>
                  <a:gd name="T9" fmla="*/ 0 h 100"/>
                  <a:gd name="T10" fmla="*/ 9 w 132"/>
                  <a:gd name="T11" fmla="*/ 15 h 100"/>
                  <a:gd name="T12" fmla="*/ 0 w 132"/>
                  <a:gd name="T13" fmla="*/ 57 h 100"/>
                  <a:gd name="T14" fmla="*/ 33 w 132"/>
                  <a:gd name="T15" fmla="*/ 100 h 100"/>
                  <a:gd name="T16" fmla="*/ 59 w 132"/>
                  <a:gd name="T17" fmla="*/ 83 h 100"/>
                  <a:gd name="T18" fmla="*/ 59 w 132"/>
                  <a:gd name="T19" fmla="*/ 83 h 100"/>
                  <a:gd name="T20" fmla="*/ 59 w 132"/>
                  <a:gd name="T21" fmla="*/ 8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100">
                    <a:moveTo>
                      <a:pt x="59" y="83"/>
                    </a:moveTo>
                    <a:lnTo>
                      <a:pt x="120" y="86"/>
                    </a:lnTo>
                    <a:lnTo>
                      <a:pt x="132" y="38"/>
                    </a:lnTo>
                    <a:lnTo>
                      <a:pt x="73" y="5"/>
                    </a:lnTo>
                    <a:lnTo>
                      <a:pt x="30" y="0"/>
                    </a:lnTo>
                    <a:lnTo>
                      <a:pt x="9" y="15"/>
                    </a:lnTo>
                    <a:lnTo>
                      <a:pt x="0" y="57"/>
                    </a:lnTo>
                    <a:lnTo>
                      <a:pt x="33" y="100"/>
                    </a:lnTo>
                    <a:lnTo>
                      <a:pt x="59" y="83"/>
                    </a:lnTo>
                    <a:lnTo>
                      <a:pt x="59" y="83"/>
                    </a:lnTo>
                    <a:lnTo>
                      <a:pt x="59" y="83"/>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6" name="Freeform 279"/>
              <p:cNvSpPr>
                <a:spLocks/>
              </p:cNvSpPr>
              <p:nvPr/>
            </p:nvSpPr>
            <p:spPr bwMode="auto">
              <a:xfrm>
                <a:off x="11008965" y="1142170"/>
                <a:ext cx="140893" cy="79537"/>
              </a:xfrm>
              <a:custGeom>
                <a:avLst/>
                <a:gdLst>
                  <a:gd name="T0" fmla="*/ 17 w 62"/>
                  <a:gd name="T1" fmla="*/ 5 h 35"/>
                  <a:gd name="T2" fmla="*/ 0 w 62"/>
                  <a:gd name="T3" fmla="*/ 26 h 35"/>
                  <a:gd name="T4" fmla="*/ 2 w 62"/>
                  <a:gd name="T5" fmla="*/ 31 h 35"/>
                  <a:gd name="T6" fmla="*/ 36 w 62"/>
                  <a:gd name="T7" fmla="*/ 35 h 35"/>
                  <a:gd name="T8" fmla="*/ 62 w 62"/>
                  <a:gd name="T9" fmla="*/ 35 h 35"/>
                  <a:gd name="T10" fmla="*/ 59 w 62"/>
                  <a:gd name="T11" fmla="*/ 21 h 35"/>
                  <a:gd name="T12" fmla="*/ 36 w 62"/>
                  <a:gd name="T13" fmla="*/ 0 h 35"/>
                  <a:gd name="T14" fmla="*/ 17 w 62"/>
                  <a:gd name="T15" fmla="*/ 5 h 35"/>
                  <a:gd name="T16" fmla="*/ 17 w 62"/>
                  <a:gd name="T17" fmla="*/ 5 h 35"/>
                  <a:gd name="T18" fmla="*/ 17 w 62"/>
                  <a:gd name="T19"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5">
                    <a:moveTo>
                      <a:pt x="17" y="5"/>
                    </a:moveTo>
                    <a:lnTo>
                      <a:pt x="0" y="26"/>
                    </a:lnTo>
                    <a:lnTo>
                      <a:pt x="2" y="31"/>
                    </a:lnTo>
                    <a:lnTo>
                      <a:pt x="36" y="35"/>
                    </a:lnTo>
                    <a:lnTo>
                      <a:pt x="62" y="35"/>
                    </a:lnTo>
                    <a:lnTo>
                      <a:pt x="59" y="21"/>
                    </a:lnTo>
                    <a:lnTo>
                      <a:pt x="36" y="0"/>
                    </a:lnTo>
                    <a:lnTo>
                      <a:pt x="17" y="5"/>
                    </a:lnTo>
                    <a:lnTo>
                      <a:pt x="17" y="5"/>
                    </a:lnTo>
                    <a:lnTo>
                      <a:pt x="17" y="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280"/>
              <p:cNvSpPr>
                <a:spLocks/>
              </p:cNvSpPr>
              <p:nvPr/>
            </p:nvSpPr>
            <p:spPr bwMode="auto">
              <a:xfrm>
                <a:off x="9520502" y="264999"/>
                <a:ext cx="220430" cy="259061"/>
              </a:xfrm>
              <a:custGeom>
                <a:avLst/>
                <a:gdLst>
                  <a:gd name="T0" fmla="*/ 92 w 97"/>
                  <a:gd name="T1" fmla="*/ 85 h 114"/>
                  <a:gd name="T2" fmla="*/ 97 w 97"/>
                  <a:gd name="T3" fmla="*/ 52 h 114"/>
                  <a:gd name="T4" fmla="*/ 57 w 97"/>
                  <a:gd name="T5" fmla="*/ 5 h 114"/>
                  <a:gd name="T6" fmla="*/ 42 w 97"/>
                  <a:gd name="T7" fmla="*/ 0 h 114"/>
                  <a:gd name="T8" fmla="*/ 31 w 97"/>
                  <a:gd name="T9" fmla="*/ 7 h 114"/>
                  <a:gd name="T10" fmla="*/ 0 w 97"/>
                  <a:gd name="T11" fmla="*/ 114 h 114"/>
                  <a:gd name="T12" fmla="*/ 92 w 97"/>
                  <a:gd name="T13" fmla="*/ 85 h 114"/>
                  <a:gd name="T14" fmla="*/ 92 w 97"/>
                  <a:gd name="T15" fmla="*/ 85 h 114"/>
                  <a:gd name="T16" fmla="*/ 92 w 97"/>
                  <a:gd name="T17"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14">
                    <a:moveTo>
                      <a:pt x="92" y="85"/>
                    </a:moveTo>
                    <a:lnTo>
                      <a:pt x="97" y="52"/>
                    </a:lnTo>
                    <a:lnTo>
                      <a:pt x="57" y="5"/>
                    </a:lnTo>
                    <a:lnTo>
                      <a:pt x="42" y="0"/>
                    </a:lnTo>
                    <a:lnTo>
                      <a:pt x="31" y="7"/>
                    </a:lnTo>
                    <a:lnTo>
                      <a:pt x="0" y="114"/>
                    </a:lnTo>
                    <a:lnTo>
                      <a:pt x="92" y="85"/>
                    </a:lnTo>
                    <a:lnTo>
                      <a:pt x="92" y="85"/>
                    </a:lnTo>
                    <a:lnTo>
                      <a:pt x="92" y="8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8" name="Freeform 281"/>
              <p:cNvSpPr>
                <a:spLocks/>
              </p:cNvSpPr>
              <p:nvPr/>
            </p:nvSpPr>
            <p:spPr bwMode="auto">
              <a:xfrm>
                <a:off x="11233940" y="910379"/>
                <a:ext cx="172707" cy="118168"/>
              </a:xfrm>
              <a:custGeom>
                <a:avLst/>
                <a:gdLst>
                  <a:gd name="T0" fmla="*/ 57 w 76"/>
                  <a:gd name="T1" fmla="*/ 52 h 52"/>
                  <a:gd name="T2" fmla="*/ 76 w 76"/>
                  <a:gd name="T3" fmla="*/ 26 h 52"/>
                  <a:gd name="T4" fmla="*/ 36 w 76"/>
                  <a:gd name="T5" fmla="*/ 9 h 52"/>
                  <a:gd name="T6" fmla="*/ 5 w 76"/>
                  <a:gd name="T7" fmla="*/ 0 h 52"/>
                  <a:gd name="T8" fmla="*/ 0 w 76"/>
                  <a:gd name="T9" fmla="*/ 21 h 52"/>
                  <a:gd name="T10" fmla="*/ 31 w 76"/>
                  <a:gd name="T11" fmla="*/ 45 h 52"/>
                  <a:gd name="T12" fmla="*/ 57 w 76"/>
                  <a:gd name="T13" fmla="*/ 52 h 52"/>
                  <a:gd name="T14" fmla="*/ 57 w 76"/>
                  <a:gd name="T15" fmla="*/ 52 h 52"/>
                  <a:gd name="T16" fmla="*/ 57 w 76"/>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52">
                    <a:moveTo>
                      <a:pt x="57" y="52"/>
                    </a:moveTo>
                    <a:lnTo>
                      <a:pt x="76" y="26"/>
                    </a:lnTo>
                    <a:lnTo>
                      <a:pt x="36" y="9"/>
                    </a:lnTo>
                    <a:lnTo>
                      <a:pt x="5" y="0"/>
                    </a:lnTo>
                    <a:lnTo>
                      <a:pt x="0" y="21"/>
                    </a:lnTo>
                    <a:lnTo>
                      <a:pt x="31" y="45"/>
                    </a:lnTo>
                    <a:lnTo>
                      <a:pt x="57" y="52"/>
                    </a:lnTo>
                    <a:lnTo>
                      <a:pt x="57" y="52"/>
                    </a:lnTo>
                    <a:lnTo>
                      <a:pt x="57" y="52"/>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9" name="Freeform 282"/>
              <p:cNvSpPr>
                <a:spLocks/>
              </p:cNvSpPr>
              <p:nvPr/>
            </p:nvSpPr>
            <p:spPr bwMode="auto">
              <a:xfrm>
                <a:off x="12438345" y="1421684"/>
                <a:ext cx="134076" cy="86354"/>
              </a:xfrm>
              <a:custGeom>
                <a:avLst/>
                <a:gdLst>
                  <a:gd name="T0" fmla="*/ 21 w 59"/>
                  <a:gd name="T1" fmla="*/ 35 h 38"/>
                  <a:gd name="T2" fmla="*/ 40 w 59"/>
                  <a:gd name="T3" fmla="*/ 33 h 38"/>
                  <a:gd name="T4" fmla="*/ 57 w 59"/>
                  <a:gd name="T5" fmla="*/ 21 h 38"/>
                  <a:gd name="T6" fmla="*/ 59 w 59"/>
                  <a:gd name="T7" fmla="*/ 14 h 38"/>
                  <a:gd name="T8" fmla="*/ 36 w 59"/>
                  <a:gd name="T9" fmla="*/ 0 h 38"/>
                  <a:gd name="T10" fmla="*/ 24 w 59"/>
                  <a:gd name="T11" fmla="*/ 0 h 38"/>
                  <a:gd name="T12" fmla="*/ 21 w 59"/>
                  <a:gd name="T13" fmla="*/ 2 h 38"/>
                  <a:gd name="T14" fmla="*/ 0 w 59"/>
                  <a:gd name="T15" fmla="*/ 24 h 38"/>
                  <a:gd name="T16" fmla="*/ 3 w 59"/>
                  <a:gd name="T17" fmla="*/ 38 h 38"/>
                  <a:gd name="T18" fmla="*/ 21 w 59"/>
                  <a:gd name="T19" fmla="*/ 35 h 38"/>
                  <a:gd name="T20" fmla="*/ 21 w 59"/>
                  <a:gd name="T21" fmla="*/ 35 h 38"/>
                  <a:gd name="T22" fmla="*/ 21 w 59"/>
                  <a:gd name="T23"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38">
                    <a:moveTo>
                      <a:pt x="21" y="35"/>
                    </a:moveTo>
                    <a:lnTo>
                      <a:pt x="40" y="33"/>
                    </a:lnTo>
                    <a:lnTo>
                      <a:pt x="57" y="21"/>
                    </a:lnTo>
                    <a:lnTo>
                      <a:pt x="59" y="14"/>
                    </a:lnTo>
                    <a:lnTo>
                      <a:pt x="36" y="0"/>
                    </a:lnTo>
                    <a:lnTo>
                      <a:pt x="24" y="0"/>
                    </a:lnTo>
                    <a:lnTo>
                      <a:pt x="21" y="2"/>
                    </a:lnTo>
                    <a:lnTo>
                      <a:pt x="0" y="24"/>
                    </a:lnTo>
                    <a:lnTo>
                      <a:pt x="3" y="38"/>
                    </a:lnTo>
                    <a:lnTo>
                      <a:pt x="21" y="35"/>
                    </a:lnTo>
                    <a:lnTo>
                      <a:pt x="21" y="35"/>
                    </a:lnTo>
                    <a:lnTo>
                      <a:pt x="21" y="3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0" name="Freeform 283"/>
              <p:cNvSpPr>
                <a:spLocks/>
              </p:cNvSpPr>
              <p:nvPr/>
            </p:nvSpPr>
            <p:spPr bwMode="auto">
              <a:xfrm>
                <a:off x="9218264" y="-155406"/>
                <a:ext cx="334053" cy="534030"/>
              </a:xfrm>
              <a:custGeom>
                <a:avLst/>
                <a:gdLst>
                  <a:gd name="T0" fmla="*/ 33 w 147"/>
                  <a:gd name="T1" fmla="*/ 178 h 235"/>
                  <a:gd name="T2" fmla="*/ 62 w 147"/>
                  <a:gd name="T3" fmla="*/ 209 h 235"/>
                  <a:gd name="T4" fmla="*/ 107 w 147"/>
                  <a:gd name="T5" fmla="*/ 235 h 235"/>
                  <a:gd name="T6" fmla="*/ 142 w 147"/>
                  <a:gd name="T7" fmla="*/ 223 h 235"/>
                  <a:gd name="T8" fmla="*/ 147 w 147"/>
                  <a:gd name="T9" fmla="*/ 145 h 235"/>
                  <a:gd name="T10" fmla="*/ 109 w 147"/>
                  <a:gd name="T11" fmla="*/ 52 h 235"/>
                  <a:gd name="T12" fmla="*/ 76 w 147"/>
                  <a:gd name="T13" fmla="*/ 0 h 235"/>
                  <a:gd name="T14" fmla="*/ 43 w 147"/>
                  <a:gd name="T15" fmla="*/ 24 h 235"/>
                  <a:gd name="T16" fmla="*/ 0 w 147"/>
                  <a:gd name="T17" fmla="*/ 93 h 235"/>
                  <a:gd name="T18" fmla="*/ 22 w 147"/>
                  <a:gd name="T19" fmla="*/ 112 h 235"/>
                  <a:gd name="T20" fmla="*/ 33 w 147"/>
                  <a:gd name="T21" fmla="*/ 178 h 235"/>
                  <a:gd name="T22" fmla="*/ 33 w 147"/>
                  <a:gd name="T23" fmla="*/ 178 h 235"/>
                  <a:gd name="T24" fmla="*/ 33 w 147"/>
                  <a:gd name="T25" fmla="*/ 17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235">
                    <a:moveTo>
                      <a:pt x="33" y="178"/>
                    </a:moveTo>
                    <a:lnTo>
                      <a:pt x="62" y="209"/>
                    </a:lnTo>
                    <a:lnTo>
                      <a:pt x="107" y="235"/>
                    </a:lnTo>
                    <a:lnTo>
                      <a:pt x="142" y="223"/>
                    </a:lnTo>
                    <a:lnTo>
                      <a:pt x="147" y="145"/>
                    </a:lnTo>
                    <a:lnTo>
                      <a:pt x="109" y="52"/>
                    </a:lnTo>
                    <a:lnTo>
                      <a:pt x="76" y="0"/>
                    </a:lnTo>
                    <a:lnTo>
                      <a:pt x="43" y="24"/>
                    </a:lnTo>
                    <a:lnTo>
                      <a:pt x="0" y="93"/>
                    </a:lnTo>
                    <a:lnTo>
                      <a:pt x="22" y="112"/>
                    </a:lnTo>
                    <a:lnTo>
                      <a:pt x="33" y="178"/>
                    </a:lnTo>
                    <a:lnTo>
                      <a:pt x="33" y="178"/>
                    </a:lnTo>
                    <a:lnTo>
                      <a:pt x="33" y="178"/>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2" name="Freeform 285"/>
              <p:cNvSpPr>
                <a:spLocks/>
              </p:cNvSpPr>
              <p:nvPr/>
            </p:nvSpPr>
            <p:spPr bwMode="auto">
              <a:xfrm>
                <a:off x="7757071" y="689951"/>
                <a:ext cx="638563" cy="838540"/>
              </a:xfrm>
              <a:custGeom>
                <a:avLst/>
                <a:gdLst>
                  <a:gd name="T0" fmla="*/ 17 w 281"/>
                  <a:gd name="T1" fmla="*/ 289 h 369"/>
                  <a:gd name="T2" fmla="*/ 0 w 281"/>
                  <a:gd name="T3" fmla="*/ 298 h 369"/>
                  <a:gd name="T4" fmla="*/ 2 w 281"/>
                  <a:gd name="T5" fmla="*/ 327 h 369"/>
                  <a:gd name="T6" fmla="*/ 31 w 281"/>
                  <a:gd name="T7" fmla="*/ 338 h 369"/>
                  <a:gd name="T8" fmla="*/ 35 w 281"/>
                  <a:gd name="T9" fmla="*/ 362 h 369"/>
                  <a:gd name="T10" fmla="*/ 88 w 281"/>
                  <a:gd name="T11" fmla="*/ 369 h 369"/>
                  <a:gd name="T12" fmla="*/ 97 w 281"/>
                  <a:gd name="T13" fmla="*/ 364 h 369"/>
                  <a:gd name="T14" fmla="*/ 66 w 281"/>
                  <a:gd name="T15" fmla="*/ 322 h 369"/>
                  <a:gd name="T16" fmla="*/ 64 w 281"/>
                  <a:gd name="T17" fmla="*/ 279 h 369"/>
                  <a:gd name="T18" fmla="*/ 90 w 281"/>
                  <a:gd name="T19" fmla="*/ 227 h 369"/>
                  <a:gd name="T20" fmla="*/ 114 w 281"/>
                  <a:gd name="T21" fmla="*/ 170 h 369"/>
                  <a:gd name="T22" fmla="*/ 163 w 281"/>
                  <a:gd name="T23" fmla="*/ 114 h 369"/>
                  <a:gd name="T24" fmla="*/ 213 w 281"/>
                  <a:gd name="T25" fmla="*/ 83 h 369"/>
                  <a:gd name="T26" fmla="*/ 270 w 281"/>
                  <a:gd name="T27" fmla="*/ 50 h 369"/>
                  <a:gd name="T28" fmla="*/ 281 w 281"/>
                  <a:gd name="T29" fmla="*/ 28 h 369"/>
                  <a:gd name="T30" fmla="*/ 270 w 281"/>
                  <a:gd name="T31" fmla="*/ 0 h 369"/>
                  <a:gd name="T32" fmla="*/ 239 w 281"/>
                  <a:gd name="T33" fmla="*/ 9 h 369"/>
                  <a:gd name="T34" fmla="*/ 211 w 281"/>
                  <a:gd name="T35" fmla="*/ 35 h 369"/>
                  <a:gd name="T36" fmla="*/ 158 w 281"/>
                  <a:gd name="T37" fmla="*/ 47 h 369"/>
                  <a:gd name="T38" fmla="*/ 104 w 281"/>
                  <a:gd name="T39" fmla="*/ 90 h 369"/>
                  <a:gd name="T40" fmla="*/ 66 w 281"/>
                  <a:gd name="T41" fmla="*/ 125 h 369"/>
                  <a:gd name="T42" fmla="*/ 71 w 281"/>
                  <a:gd name="T43" fmla="*/ 151 h 369"/>
                  <a:gd name="T44" fmla="*/ 33 w 281"/>
                  <a:gd name="T45" fmla="*/ 204 h 369"/>
                  <a:gd name="T46" fmla="*/ 47 w 281"/>
                  <a:gd name="T47" fmla="*/ 211 h 369"/>
                  <a:gd name="T48" fmla="*/ 17 w 281"/>
                  <a:gd name="T49" fmla="*/ 258 h 369"/>
                  <a:gd name="T50" fmla="*/ 17 w 281"/>
                  <a:gd name="T51" fmla="*/ 289 h 369"/>
                  <a:gd name="T52" fmla="*/ 17 w 281"/>
                  <a:gd name="T53" fmla="*/ 289 h 369"/>
                  <a:gd name="T54" fmla="*/ 17 w 281"/>
                  <a:gd name="T55" fmla="*/ 28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369">
                    <a:moveTo>
                      <a:pt x="17" y="289"/>
                    </a:moveTo>
                    <a:lnTo>
                      <a:pt x="0" y="298"/>
                    </a:lnTo>
                    <a:lnTo>
                      <a:pt x="2" y="327"/>
                    </a:lnTo>
                    <a:lnTo>
                      <a:pt x="31" y="338"/>
                    </a:lnTo>
                    <a:lnTo>
                      <a:pt x="35" y="362"/>
                    </a:lnTo>
                    <a:lnTo>
                      <a:pt x="88" y="369"/>
                    </a:lnTo>
                    <a:lnTo>
                      <a:pt x="97" y="364"/>
                    </a:lnTo>
                    <a:lnTo>
                      <a:pt x="66" y="322"/>
                    </a:lnTo>
                    <a:lnTo>
                      <a:pt x="64" y="279"/>
                    </a:lnTo>
                    <a:lnTo>
                      <a:pt x="90" y="227"/>
                    </a:lnTo>
                    <a:lnTo>
                      <a:pt x="114" y="170"/>
                    </a:lnTo>
                    <a:lnTo>
                      <a:pt x="163" y="114"/>
                    </a:lnTo>
                    <a:lnTo>
                      <a:pt x="213" y="83"/>
                    </a:lnTo>
                    <a:lnTo>
                      <a:pt x="270" y="50"/>
                    </a:lnTo>
                    <a:lnTo>
                      <a:pt x="281" y="28"/>
                    </a:lnTo>
                    <a:lnTo>
                      <a:pt x="270" y="0"/>
                    </a:lnTo>
                    <a:lnTo>
                      <a:pt x="239" y="9"/>
                    </a:lnTo>
                    <a:lnTo>
                      <a:pt x="211" y="35"/>
                    </a:lnTo>
                    <a:lnTo>
                      <a:pt x="158" y="47"/>
                    </a:lnTo>
                    <a:lnTo>
                      <a:pt x="104" y="90"/>
                    </a:lnTo>
                    <a:lnTo>
                      <a:pt x="66" y="125"/>
                    </a:lnTo>
                    <a:lnTo>
                      <a:pt x="71" y="151"/>
                    </a:lnTo>
                    <a:lnTo>
                      <a:pt x="33" y="204"/>
                    </a:lnTo>
                    <a:lnTo>
                      <a:pt x="47" y="211"/>
                    </a:lnTo>
                    <a:lnTo>
                      <a:pt x="17" y="258"/>
                    </a:lnTo>
                    <a:lnTo>
                      <a:pt x="17" y="289"/>
                    </a:lnTo>
                    <a:lnTo>
                      <a:pt x="17" y="289"/>
                    </a:lnTo>
                    <a:lnTo>
                      <a:pt x="17" y="289"/>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3" name="Freeform 286"/>
              <p:cNvSpPr>
                <a:spLocks/>
              </p:cNvSpPr>
              <p:nvPr/>
            </p:nvSpPr>
            <p:spPr bwMode="auto">
              <a:xfrm>
                <a:off x="7516190" y="-73597"/>
                <a:ext cx="240881" cy="197705"/>
              </a:xfrm>
              <a:custGeom>
                <a:avLst/>
                <a:gdLst>
                  <a:gd name="T0" fmla="*/ 26 w 106"/>
                  <a:gd name="T1" fmla="*/ 66 h 87"/>
                  <a:gd name="T2" fmla="*/ 42 w 106"/>
                  <a:gd name="T3" fmla="*/ 87 h 87"/>
                  <a:gd name="T4" fmla="*/ 61 w 106"/>
                  <a:gd name="T5" fmla="*/ 73 h 87"/>
                  <a:gd name="T6" fmla="*/ 63 w 106"/>
                  <a:gd name="T7" fmla="*/ 57 h 87"/>
                  <a:gd name="T8" fmla="*/ 78 w 106"/>
                  <a:gd name="T9" fmla="*/ 50 h 87"/>
                  <a:gd name="T10" fmla="*/ 99 w 106"/>
                  <a:gd name="T11" fmla="*/ 35 h 87"/>
                  <a:gd name="T12" fmla="*/ 106 w 106"/>
                  <a:gd name="T13" fmla="*/ 21 h 87"/>
                  <a:gd name="T14" fmla="*/ 82 w 106"/>
                  <a:gd name="T15" fmla="*/ 0 h 87"/>
                  <a:gd name="T16" fmla="*/ 66 w 106"/>
                  <a:gd name="T17" fmla="*/ 16 h 87"/>
                  <a:gd name="T18" fmla="*/ 59 w 106"/>
                  <a:gd name="T19" fmla="*/ 40 h 87"/>
                  <a:gd name="T20" fmla="*/ 54 w 106"/>
                  <a:gd name="T21" fmla="*/ 14 h 87"/>
                  <a:gd name="T22" fmla="*/ 30 w 106"/>
                  <a:gd name="T23" fmla="*/ 14 h 87"/>
                  <a:gd name="T24" fmla="*/ 0 w 106"/>
                  <a:gd name="T25" fmla="*/ 31 h 87"/>
                  <a:gd name="T26" fmla="*/ 35 w 106"/>
                  <a:gd name="T27" fmla="*/ 35 h 87"/>
                  <a:gd name="T28" fmla="*/ 26 w 106"/>
                  <a:gd name="T29" fmla="*/ 66 h 87"/>
                  <a:gd name="T30" fmla="*/ 26 w 106"/>
                  <a:gd name="T31" fmla="*/ 66 h 87"/>
                  <a:gd name="T32" fmla="*/ 26 w 106"/>
                  <a:gd name="T33" fmla="*/ 6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87">
                    <a:moveTo>
                      <a:pt x="26" y="66"/>
                    </a:moveTo>
                    <a:lnTo>
                      <a:pt x="42" y="87"/>
                    </a:lnTo>
                    <a:lnTo>
                      <a:pt x="61" y="73"/>
                    </a:lnTo>
                    <a:lnTo>
                      <a:pt x="63" y="57"/>
                    </a:lnTo>
                    <a:lnTo>
                      <a:pt x="78" y="50"/>
                    </a:lnTo>
                    <a:lnTo>
                      <a:pt x="99" y="35"/>
                    </a:lnTo>
                    <a:lnTo>
                      <a:pt x="106" y="21"/>
                    </a:lnTo>
                    <a:lnTo>
                      <a:pt x="82" y="0"/>
                    </a:lnTo>
                    <a:lnTo>
                      <a:pt x="66" y="16"/>
                    </a:lnTo>
                    <a:lnTo>
                      <a:pt x="59" y="40"/>
                    </a:lnTo>
                    <a:lnTo>
                      <a:pt x="54" y="14"/>
                    </a:lnTo>
                    <a:lnTo>
                      <a:pt x="30" y="14"/>
                    </a:lnTo>
                    <a:lnTo>
                      <a:pt x="0" y="31"/>
                    </a:lnTo>
                    <a:lnTo>
                      <a:pt x="35" y="35"/>
                    </a:lnTo>
                    <a:lnTo>
                      <a:pt x="26" y="66"/>
                    </a:lnTo>
                    <a:lnTo>
                      <a:pt x="26" y="66"/>
                    </a:lnTo>
                    <a:lnTo>
                      <a:pt x="26" y="66"/>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4" name="Freeform 287"/>
              <p:cNvSpPr>
                <a:spLocks noEditPoints="1"/>
              </p:cNvSpPr>
              <p:nvPr/>
            </p:nvSpPr>
            <p:spPr bwMode="auto">
              <a:xfrm>
                <a:off x="6245882" y="-14513"/>
                <a:ext cx="624928" cy="731733"/>
              </a:xfrm>
              <a:custGeom>
                <a:avLst/>
                <a:gdLst>
                  <a:gd name="T0" fmla="*/ 232 w 275"/>
                  <a:gd name="T1" fmla="*/ 244 h 322"/>
                  <a:gd name="T2" fmla="*/ 232 w 275"/>
                  <a:gd name="T3" fmla="*/ 244 h 322"/>
                  <a:gd name="T4" fmla="*/ 197 w 275"/>
                  <a:gd name="T5" fmla="*/ 272 h 322"/>
                  <a:gd name="T6" fmla="*/ 168 w 275"/>
                  <a:gd name="T7" fmla="*/ 256 h 322"/>
                  <a:gd name="T8" fmla="*/ 178 w 275"/>
                  <a:gd name="T9" fmla="*/ 237 h 322"/>
                  <a:gd name="T10" fmla="*/ 168 w 275"/>
                  <a:gd name="T11" fmla="*/ 211 h 322"/>
                  <a:gd name="T12" fmla="*/ 201 w 275"/>
                  <a:gd name="T13" fmla="*/ 196 h 322"/>
                  <a:gd name="T14" fmla="*/ 209 w 275"/>
                  <a:gd name="T15" fmla="*/ 225 h 322"/>
                  <a:gd name="T16" fmla="*/ 232 w 275"/>
                  <a:gd name="T17" fmla="*/ 244 h 322"/>
                  <a:gd name="T18" fmla="*/ 126 w 275"/>
                  <a:gd name="T19" fmla="*/ 90 h 322"/>
                  <a:gd name="T20" fmla="*/ 126 w 275"/>
                  <a:gd name="T21" fmla="*/ 90 h 322"/>
                  <a:gd name="T22" fmla="*/ 180 w 275"/>
                  <a:gd name="T23" fmla="*/ 154 h 322"/>
                  <a:gd name="T24" fmla="*/ 140 w 275"/>
                  <a:gd name="T25" fmla="*/ 187 h 322"/>
                  <a:gd name="T26" fmla="*/ 130 w 275"/>
                  <a:gd name="T27" fmla="*/ 244 h 322"/>
                  <a:gd name="T28" fmla="*/ 116 w 275"/>
                  <a:gd name="T29" fmla="*/ 258 h 322"/>
                  <a:gd name="T30" fmla="*/ 109 w 275"/>
                  <a:gd name="T31" fmla="*/ 319 h 322"/>
                  <a:gd name="T32" fmla="*/ 88 w 275"/>
                  <a:gd name="T33" fmla="*/ 322 h 322"/>
                  <a:gd name="T34" fmla="*/ 55 w 275"/>
                  <a:gd name="T35" fmla="*/ 277 h 322"/>
                  <a:gd name="T36" fmla="*/ 69 w 275"/>
                  <a:gd name="T37" fmla="*/ 251 h 322"/>
                  <a:gd name="T38" fmla="*/ 45 w 275"/>
                  <a:gd name="T39" fmla="*/ 230 h 322"/>
                  <a:gd name="T40" fmla="*/ 12 w 275"/>
                  <a:gd name="T41" fmla="*/ 161 h 322"/>
                  <a:gd name="T42" fmla="*/ 0 w 275"/>
                  <a:gd name="T43" fmla="*/ 95 h 322"/>
                  <a:gd name="T44" fmla="*/ 45 w 275"/>
                  <a:gd name="T45" fmla="*/ 61 h 322"/>
                  <a:gd name="T46" fmla="*/ 52 w 275"/>
                  <a:gd name="T47" fmla="*/ 95 h 322"/>
                  <a:gd name="T48" fmla="*/ 76 w 275"/>
                  <a:gd name="T49" fmla="*/ 92 h 322"/>
                  <a:gd name="T50" fmla="*/ 83 w 275"/>
                  <a:gd name="T51" fmla="*/ 61 h 322"/>
                  <a:gd name="T52" fmla="*/ 107 w 275"/>
                  <a:gd name="T53" fmla="*/ 57 h 322"/>
                  <a:gd name="T54" fmla="*/ 126 w 275"/>
                  <a:gd name="T55" fmla="*/ 90 h 322"/>
                  <a:gd name="T56" fmla="*/ 244 w 275"/>
                  <a:gd name="T57" fmla="*/ 24 h 322"/>
                  <a:gd name="T58" fmla="*/ 244 w 275"/>
                  <a:gd name="T59" fmla="*/ 24 h 322"/>
                  <a:gd name="T60" fmla="*/ 275 w 275"/>
                  <a:gd name="T61" fmla="*/ 57 h 322"/>
                  <a:gd name="T62" fmla="*/ 251 w 275"/>
                  <a:gd name="T63" fmla="*/ 106 h 322"/>
                  <a:gd name="T64" fmla="*/ 204 w 275"/>
                  <a:gd name="T65" fmla="*/ 116 h 322"/>
                  <a:gd name="T66" fmla="*/ 156 w 275"/>
                  <a:gd name="T67" fmla="*/ 102 h 322"/>
                  <a:gd name="T68" fmla="*/ 154 w 275"/>
                  <a:gd name="T69" fmla="*/ 76 h 322"/>
                  <a:gd name="T70" fmla="*/ 130 w 275"/>
                  <a:gd name="T71" fmla="*/ 73 h 322"/>
                  <a:gd name="T72" fmla="*/ 112 w 275"/>
                  <a:gd name="T73" fmla="*/ 31 h 322"/>
                  <a:gd name="T74" fmla="*/ 164 w 275"/>
                  <a:gd name="T75" fmla="*/ 5 h 322"/>
                  <a:gd name="T76" fmla="*/ 187 w 275"/>
                  <a:gd name="T77" fmla="*/ 28 h 322"/>
                  <a:gd name="T78" fmla="*/ 201 w 275"/>
                  <a:gd name="T79" fmla="*/ 0 h 322"/>
                  <a:gd name="T80" fmla="*/ 244 w 275"/>
                  <a:gd name="T81" fmla="*/ 2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5" h="322">
                    <a:moveTo>
                      <a:pt x="232" y="244"/>
                    </a:moveTo>
                    <a:lnTo>
                      <a:pt x="232" y="244"/>
                    </a:lnTo>
                    <a:lnTo>
                      <a:pt x="197" y="272"/>
                    </a:lnTo>
                    <a:lnTo>
                      <a:pt x="168" y="256"/>
                    </a:lnTo>
                    <a:lnTo>
                      <a:pt x="178" y="237"/>
                    </a:lnTo>
                    <a:lnTo>
                      <a:pt x="168" y="211"/>
                    </a:lnTo>
                    <a:lnTo>
                      <a:pt x="201" y="196"/>
                    </a:lnTo>
                    <a:lnTo>
                      <a:pt x="209" y="225"/>
                    </a:lnTo>
                    <a:lnTo>
                      <a:pt x="232" y="244"/>
                    </a:lnTo>
                    <a:close/>
                    <a:moveTo>
                      <a:pt x="126" y="90"/>
                    </a:moveTo>
                    <a:lnTo>
                      <a:pt x="126" y="90"/>
                    </a:lnTo>
                    <a:lnTo>
                      <a:pt x="180" y="154"/>
                    </a:lnTo>
                    <a:lnTo>
                      <a:pt x="140" y="187"/>
                    </a:lnTo>
                    <a:lnTo>
                      <a:pt x="130" y="244"/>
                    </a:lnTo>
                    <a:lnTo>
                      <a:pt x="116" y="258"/>
                    </a:lnTo>
                    <a:lnTo>
                      <a:pt x="109" y="319"/>
                    </a:lnTo>
                    <a:lnTo>
                      <a:pt x="88" y="322"/>
                    </a:lnTo>
                    <a:lnTo>
                      <a:pt x="55" y="277"/>
                    </a:lnTo>
                    <a:lnTo>
                      <a:pt x="69" y="251"/>
                    </a:lnTo>
                    <a:lnTo>
                      <a:pt x="45" y="230"/>
                    </a:lnTo>
                    <a:lnTo>
                      <a:pt x="12" y="161"/>
                    </a:lnTo>
                    <a:lnTo>
                      <a:pt x="0" y="95"/>
                    </a:lnTo>
                    <a:lnTo>
                      <a:pt x="45" y="61"/>
                    </a:lnTo>
                    <a:lnTo>
                      <a:pt x="52" y="95"/>
                    </a:lnTo>
                    <a:lnTo>
                      <a:pt x="76" y="92"/>
                    </a:lnTo>
                    <a:lnTo>
                      <a:pt x="83" y="61"/>
                    </a:lnTo>
                    <a:lnTo>
                      <a:pt x="107" y="57"/>
                    </a:lnTo>
                    <a:lnTo>
                      <a:pt x="126" y="90"/>
                    </a:lnTo>
                    <a:close/>
                    <a:moveTo>
                      <a:pt x="244" y="24"/>
                    </a:moveTo>
                    <a:lnTo>
                      <a:pt x="244" y="24"/>
                    </a:lnTo>
                    <a:lnTo>
                      <a:pt x="275" y="57"/>
                    </a:lnTo>
                    <a:lnTo>
                      <a:pt x="251" y="106"/>
                    </a:lnTo>
                    <a:lnTo>
                      <a:pt x="204" y="116"/>
                    </a:lnTo>
                    <a:lnTo>
                      <a:pt x="156" y="102"/>
                    </a:lnTo>
                    <a:lnTo>
                      <a:pt x="154" y="76"/>
                    </a:lnTo>
                    <a:lnTo>
                      <a:pt x="130" y="73"/>
                    </a:lnTo>
                    <a:lnTo>
                      <a:pt x="112" y="31"/>
                    </a:lnTo>
                    <a:lnTo>
                      <a:pt x="164" y="5"/>
                    </a:lnTo>
                    <a:lnTo>
                      <a:pt x="187" y="28"/>
                    </a:lnTo>
                    <a:lnTo>
                      <a:pt x="201" y="0"/>
                    </a:lnTo>
                    <a:lnTo>
                      <a:pt x="244" y="24"/>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96" name="Freeform 289"/>
            <p:cNvSpPr>
              <a:spLocks noEditPoints="1"/>
            </p:cNvSpPr>
            <p:nvPr/>
          </p:nvSpPr>
          <p:spPr bwMode="auto">
            <a:xfrm>
              <a:off x="8716898" y="4100002"/>
              <a:ext cx="160209" cy="115896"/>
            </a:xfrm>
            <a:custGeom>
              <a:avLst/>
              <a:gdLst>
                <a:gd name="T0" fmla="*/ 90 w 94"/>
                <a:gd name="T1" fmla="*/ 64 h 68"/>
                <a:gd name="T2" fmla="*/ 90 w 94"/>
                <a:gd name="T3" fmla="*/ 64 h 68"/>
                <a:gd name="T4" fmla="*/ 94 w 94"/>
                <a:gd name="T5" fmla="*/ 68 h 68"/>
                <a:gd name="T6" fmla="*/ 82 w 94"/>
                <a:gd name="T7" fmla="*/ 68 h 68"/>
                <a:gd name="T8" fmla="*/ 78 w 94"/>
                <a:gd name="T9" fmla="*/ 59 h 68"/>
                <a:gd name="T10" fmla="*/ 87 w 94"/>
                <a:gd name="T11" fmla="*/ 64 h 68"/>
                <a:gd name="T12" fmla="*/ 90 w 94"/>
                <a:gd name="T13" fmla="*/ 64 h 68"/>
                <a:gd name="T14" fmla="*/ 71 w 94"/>
                <a:gd name="T15" fmla="*/ 54 h 68"/>
                <a:gd name="T16" fmla="*/ 71 w 94"/>
                <a:gd name="T17" fmla="*/ 54 h 68"/>
                <a:gd name="T18" fmla="*/ 64 w 94"/>
                <a:gd name="T19" fmla="*/ 54 h 68"/>
                <a:gd name="T20" fmla="*/ 54 w 94"/>
                <a:gd name="T21" fmla="*/ 52 h 68"/>
                <a:gd name="T22" fmla="*/ 49 w 94"/>
                <a:gd name="T23" fmla="*/ 50 h 68"/>
                <a:gd name="T24" fmla="*/ 52 w 94"/>
                <a:gd name="T25" fmla="*/ 42 h 68"/>
                <a:gd name="T26" fmla="*/ 61 w 94"/>
                <a:gd name="T27" fmla="*/ 47 h 68"/>
                <a:gd name="T28" fmla="*/ 68 w 94"/>
                <a:gd name="T29" fmla="*/ 50 h 68"/>
                <a:gd name="T30" fmla="*/ 71 w 94"/>
                <a:gd name="T31" fmla="*/ 54 h 68"/>
                <a:gd name="T32" fmla="*/ 82 w 94"/>
                <a:gd name="T33" fmla="*/ 50 h 68"/>
                <a:gd name="T34" fmla="*/ 82 w 94"/>
                <a:gd name="T35" fmla="*/ 50 h 68"/>
                <a:gd name="T36" fmla="*/ 80 w 94"/>
                <a:gd name="T37" fmla="*/ 52 h 68"/>
                <a:gd name="T38" fmla="*/ 68 w 94"/>
                <a:gd name="T39" fmla="*/ 38 h 68"/>
                <a:gd name="T40" fmla="*/ 66 w 94"/>
                <a:gd name="T41" fmla="*/ 28 h 68"/>
                <a:gd name="T42" fmla="*/ 71 w 94"/>
                <a:gd name="T43" fmla="*/ 28 h 68"/>
                <a:gd name="T44" fmla="*/ 78 w 94"/>
                <a:gd name="T45" fmla="*/ 40 h 68"/>
                <a:gd name="T46" fmla="*/ 82 w 94"/>
                <a:gd name="T47" fmla="*/ 50 h 68"/>
                <a:gd name="T48" fmla="*/ 54 w 94"/>
                <a:gd name="T49" fmla="*/ 28 h 68"/>
                <a:gd name="T50" fmla="*/ 54 w 94"/>
                <a:gd name="T51" fmla="*/ 28 h 68"/>
                <a:gd name="T52" fmla="*/ 54 w 94"/>
                <a:gd name="T53" fmla="*/ 33 h 68"/>
                <a:gd name="T54" fmla="*/ 42 w 94"/>
                <a:gd name="T55" fmla="*/ 26 h 68"/>
                <a:gd name="T56" fmla="*/ 33 w 94"/>
                <a:gd name="T57" fmla="*/ 19 h 68"/>
                <a:gd name="T58" fmla="*/ 28 w 94"/>
                <a:gd name="T59" fmla="*/ 14 h 68"/>
                <a:gd name="T60" fmla="*/ 30 w 94"/>
                <a:gd name="T61" fmla="*/ 12 h 68"/>
                <a:gd name="T62" fmla="*/ 38 w 94"/>
                <a:gd name="T63" fmla="*/ 16 h 68"/>
                <a:gd name="T64" fmla="*/ 49 w 94"/>
                <a:gd name="T65" fmla="*/ 24 h 68"/>
                <a:gd name="T66" fmla="*/ 54 w 94"/>
                <a:gd name="T67" fmla="*/ 28 h 68"/>
                <a:gd name="T68" fmla="*/ 16 w 94"/>
                <a:gd name="T69" fmla="*/ 12 h 68"/>
                <a:gd name="T70" fmla="*/ 16 w 94"/>
                <a:gd name="T71" fmla="*/ 12 h 68"/>
                <a:gd name="T72" fmla="*/ 14 w 94"/>
                <a:gd name="T73" fmla="*/ 14 h 68"/>
                <a:gd name="T74" fmla="*/ 7 w 94"/>
                <a:gd name="T75" fmla="*/ 9 h 68"/>
                <a:gd name="T76" fmla="*/ 0 w 94"/>
                <a:gd name="T77" fmla="*/ 2 h 68"/>
                <a:gd name="T78" fmla="*/ 0 w 94"/>
                <a:gd name="T79" fmla="*/ 0 h 68"/>
                <a:gd name="T80" fmla="*/ 9 w 94"/>
                <a:gd name="T81" fmla="*/ 7 h 68"/>
                <a:gd name="T82" fmla="*/ 16 w 94"/>
                <a:gd name="T8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68">
                  <a:moveTo>
                    <a:pt x="90" y="64"/>
                  </a:moveTo>
                  <a:lnTo>
                    <a:pt x="90" y="64"/>
                  </a:lnTo>
                  <a:lnTo>
                    <a:pt x="94" y="68"/>
                  </a:lnTo>
                  <a:lnTo>
                    <a:pt x="82" y="68"/>
                  </a:lnTo>
                  <a:lnTo>
                    <a:pt x="78" y="59"/>
                  </a:lnTo>
                  <a:lnTo>
                    <a:pt x="87" y="64"/>
                  </a:lnTo>
                  <a:lnTo>
                    <a:pt x="90" y="64"/>
                  </a:lnTo>
                  <a:close/>
                  <a:moveTo>
                    <a:pt x="71" y="54"/>
                  </a:moveTo>
                  <a:lnTo>
                    <a:pt x="71" y="54"/>
                  </a:lnTo>
                  <a:lnTo>
                    <a:pt x="64" y="54"/>
                  </a:lnTo>
                  <a:lnTo>
                    <a:pt x="54" y="52"/>
                  </a:lnTo>
                  <a:lnTo>
                    <a:pt x="49" y="50"/>
                  </a:lnTo>
                  <a:lnTo>
                    <a:pt x="52" y="42"/>
                  </a:lnTo>
                  <a:lnTo>
                    <a:pt x="61" y="47"/>
                  </a:lnTo>
                  <a:lnTo>
                    <a:pt x="68" y="50"/>
                  </a:lnTo>
                  <a:lnTo>
                    <a:pt x="71" y="54"/>
                  </a:lnTo>
                  <a:close/>
                  <a:moveTo>
                    <a:pt x="82" y="50"/>
                  </a:moveTo>
                  <a:lnTo>
                    <a:pt x="82" y="50"/>
                  </a:lnTo>
                  <a:lnTo>
                    <a:pt x="80" y="52"/>
                  </a:lnTo>
                  <a:lnTo>
                    <a:pt x="68" y="38"/>
                  </a:lnTo>
                  <a:lnTo>
                    <a:pt x="66" y="28"/>
                  </a:lnTo>
                  <a:lnTo>
                    <a:pt x="71" y="28"/>
                  </a:lnTo>
                  <a:lnTo>
                    <a:pt x="78" y="40"/>
                  </a:lnTo>
                  <a:lnTo>
                    <a:pt x="82" y="50"/>
                  </a:lnTo>
                  <a:close/>
                  <a:moveTo>
                    <a:pt x="54" y="28"/>
                  </a:moveTo>
                  <a:lnTo>
                    <a:pt x="54" y="28"/>
                  </a:lnTo>
                  <a:lnTo>
                    <a:pt x="54" y="33"/>
                  </a:lnTo>
                  <a:lnTo>
                    <a:pt x="42" y="26"/>
                  </a:lnTo>
                  <a:lnTo>
                    <a:pt x="33" y="19"/>
                  </a:lnTo>
                  <a:lnTo>
                    <a:pt x="28" y="14"/>
                  </a:lnTo>
                  <a:lnTo>
                    <a:pt x="30" y="12"/>
                  </a:lnTo>
                  <a:lnTo>
                    <a:pt x="38" y="16"/>
                  </a:lnTo>
                  <a:lnTo>
                    <a:pt x="49" y="24"/>
                  </a:lnTo>
                  <a:lnTo>
                    <a:pt x="54" y="28"/>
                  </a:lnTo>
                  <a:close/>
                  <a:moveTo>
                    <a:pt x="16" y="12"/>
                  </a:moveTo>
                  <a:lnTo>
                    <a:pt x="16" y="12"/>
                  </a:lnTo>
                  <a:lnTo>
                    <a:pt x="14" y="14"/>
                  </a:lnTo>
                  <a:lnTo>
                    <a:pt x="7" y="9"/>
                  </a:lnTo>
                  <a:lnTo>
                    <a:pt x="0" y="2"/>
                  </a:lnTo>
                  <a:lnTo>
                    <a:pt x="0" y="0"/>
                  </a:lnTo>
                  <a:lnTo>
                    <a:pt x="9" y="7"/>
                  </a:lnTo>
                  <a:lnTo>
                    <a:pt x="16"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0" name="Freeform 293"/>
            <p:cNvSpPr>
              <a:spLocks/>
            </p:cNvSpPr>
            <p:nvPr/>
          </p:nvSpPr>
          <p:spPr bwMode="auto">
            <a:xfrm>
              <a:off x="1911439" y="3518819"/>
              <a:ext cx="64766" cy="35792"/>
            </a:xfrm>
            <a:custGeom>
              <a:avLst/>
              <a:gdLst>
                <a:gd name="T0" fmla="*/ 24 w 38"/>
                <a:gd name="T1" fmla="*/ 7 h 21"/>
                <a:gd name="T2" fmla="*/ 24 w 38"/>
                <a:gd name="T3" fmla="*/ 7 h 21"/>
                <a:gd name="T4" fmla="*/ 26 w 38"/>
                <a:gd name="T5" fmla="*/ 9 h 21"/>
                <a:gd name="T6" fmla="*/ 33 w 38"/>
                <a:gd name="T7" fmla="*/ 7 h 21"/>
                <a:gd name="T8" fmla="*/ 36 w 38"/>
                <a:gd name="T9" fmla="*/ 9 h 21"/>
                <a:gd name="T10" fmla="*/ 38 w 38"/>
                <a:gd name="T11" fmla="*/ 12 h 21"/>
                <a:gd name="T12" fmla="*/ 36 w 38"/>
                <a:gd name="T13" fmla="*/ 19 h 21"/>
                <a:gd name="T14" fmla="*/ 36 w 38"/>
                <a:gd name="T15" fmla="*/ 21 h 21"/>
                <a:gd name="T16" fmla="*/ 26 w 38"/>
                <a:gd name="T17" fmla="*/ 21 h 21"/>
                <a:gd name="T18" fmla="*/ 19 w 38"/>
                <a:gd name="T19" fmla="*/ 19 h 21"/>
                <a:gd name="T20" fmla="*/ 14 w 38"/>
                <a:gd name="T21" fmla="*/ 17 h 21"/>
                <a:gd name="T22" fmla="*/ 5 w 38"/>
                <a:gd name="T23" fmla="*/ 14 h 21"/>
                <a:gd name="T24" fmla="*/ 0 w 38"/>
                <a:gd name="T25" fmla="*/ 12 h 21"/>
                <a:gd name="T26" fmla="*/ 0 w 38"/>
                <a:gd name="T27" fmla="*/ 9 h 21"/>
                <a:gd name="T28" fmla="*/ 5 w 38"/>
                <a:gd name="T29" fmla="*/ 5 h 21"/>
                <a:gd name="T30" fmla="*/ 9 w 38"/>
                <a:gd name="T31" fmla="*/ 2 h 21"/>
                <a:gd name="T32" fmla="*/ 7 w 38"/>
                <a:gd name="T33" fmla="*/ 2 h 21"/>
                <a:gd name="T34" fmla="*/ 12 w 38"/>
                <a:gd name="T35" fmla="*/ 0 h 21"/>
                <a:gd name="T36" fmla="*/ 17 w 38"/>
                <a:gd name="T37" fmla="*/ 2 h 21"/>
                <a:gd name="T38" fmla="*/ 19 w 38"/>
                <a:gd name="T39" fmla="*/ 5 h 21"/>
                <a:gd name="T40" fmla="*/ 24 w 38"/>
                <a:gd name="T4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21">
                  <a:moveTo>
                    <a:pt x="24" y="7"/>
                  </a:moveTo>
                  <a:lnTo>
                    <a:pt x="24" y="7"/>
                  </a:lnTo>
                  <a:lnTo>
                    <a:pt x="26" y="9"/>
                  </a:lnTo>
                  <a:lnTo>
                    <a:pt x="33" y="7"/>
                  </a:lnTo>
                  <a:lnTo>
                    <a:pt x="36" y="9"/>
                  </a:lnTo>
                  <a:lnTo>
                    <a:pt x="38" y="12"/>
                  </a:lnTo>
                  <a:lnTo>
                    <a:pt x="36" y="19"/>
                  </a:lnTo>
                  <a:lnTo>
                    <a:pt x="36" y="21"/>
                  </a:lnTo>
                  <a:lnTo>
                    <a:pt x="26" y="21"/>
                  </a:lnTo>
                  <a:lnTo>
                    <a:pt x="19" y="19"/>
                  </a:lnTo>
                  <a:lnTo>
                    <a:pt x="14" y="17"/>
                  </a:lnTo>
                  <a:lnTo>
                    <a:pt x="5" y="14"/>
                  </a:lnTo>
                  <a:lnTo>
                    <a:pt x="0" y="12"/>
                  </a:lnTo>
                  <a:lnTo>
                    <a:pt x="0" y="9"/>
                  </a:lnTo>
                  <a:lnTo>
                    <a:pt x="5" y="5"/>
                  </a:lnTo>
                  <a:lnTo>
                    <a:pt x="9" y="2"/>
                  </a:lnTo>
                  <a:lnTo>
                    <a:pt x="7" y="2"/>
                  </a:lnTo>
                  <a:lnTo>
                    <a:pt x="12" y="0"/>
                  </a:lnTo>
                  <a:lnTo>
                    <a:pt x="17" y="2"/>
                  </a:lnTo>
                  <a:lnTo>
                    <a:pt x="19" y="5"/>
                  </a:lnTo>
                  <a:lnTo>
                    <a:pt x="24"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5" name="Freeform 298"/>
            <p:cNvSpPr>
              <a:spLocks/>
            </p:cNvSpPr>
            <p:nvPr/>
          </p:nvSpPr>
          <p:spPr bwMode="auto">
            <a:xfrm>
              <a:off x="5520920" y="3586993"/>
              <a:ext cx="281218" cy="380070"/>
            </a:xfrm>
            <a:custGeom>
              <a:avLst/>
              <a:gdLst>
                <a:gd name="T0" fmla="*/ 12 w 165"/>
                <a:gd name="T1" fmla="*/ 218 h 223"/>
                <a:gd name="T2" fmla="*/ 12 w 165"/>
                <a:gd name="T3" fmla="*/ 218 h 223"/>
                <a:gd name="T4" fmla="*/ 9 w 165"/>
                <a:gd name="T5" fmla="*/ 223 h 223"/>
                <a:gd name="T6" fmla="*/ 0 w 165"/>
                <a:gd name="T7" fmla="*/ 209 h 223"/>
                <a:gd name="T8" fmla="*/ 0 w 165"/>
                <a:gd name="T9" fmla="*/ 149 h 223"/>
                <a:gd name="T10" fmla="*/ 14 w 165"/>
                <a:gd name="T11" fmla="*/ 133 h 223"/>
                <a:gd name="T12" fmla="*/ 19 w 165"/>
                <a:gd name="T13" fmla="*/ 126 h 223"/>
                <a:gd name="T14" fmla="*/ 28 w 165"/>
                <a:gd name="T15" fmla="*/ 126 h 223"/>
                <a:gd name="T16" fmla="*/ 42 w 165"/>
                <a:gd name="T17" fmla="*/ 116 h 223"/>
                <a:gd name="T18" fmla="*/ 64 w 165"/>
                <a:gd name="T19" fmla="*/ 114 h 223"/>
                <a:gd name="T20" fmla="*/ 111 w 165"/>
                <a:gd name="T21" fmla="*/ 67 h 223"/>
                <a:gd name="T22" fmla="*/ 120 w 165"/>
                <a:gd name="T23" fmla="*/ 52 h 223"/>
                <a:gd name="T24" fmla="*/ 130 w 165"/>
                <a:gd name="T25" fmla="*/ 43 h 223"/>
                <a:gd name="T26" fmla="*/ 130 w 165"/>
                <a:gd name="T27" fmla="*/ 33 h 223"/>
                <a:gd name="T28" fmla="*/ 130 w 165"/>
                <a:gd name="T29" fmla="*/ 17 h 223"/>
                <a:gd name="T30" fmla="*/ 130 w 165"/>
                <a:gd name="T31" fmla="*/ 10 h 223"/>
                <a:gd name="T32" fmla="*/ 130 w 165"/>
                <a:gd name="T33" fmla="*/ 10 h 223"/>
                <a:gd name="T34" fmla="*/ 135 w 165"/>
                <a:gd name="T35" fmla="*/ 10 h 223"/>
                <a:gd name="T36" fmla="*/ 142 w 165"/>
                <a:gd name="T37" fmla="*/ 7 h 223"/>
                <a:gd name="T38" fmla="*/ 149 w 165"/>
                <a:gd name="T39" fmla="*/ 5 h 223"/>
                <a:gd name="T40" fmla="*/ 158 w 165"/>
                <a:gd name="T41" fmla="*/ 0 h 223"/>
                <a:gd name="T42" fmla="*/ 165 w 165"/>
                <a:gd name="T43" fmla="*/ 0 h 223"/>
                <a:gd name="T44" fmla="*/ 165 w 165"/>
                <a:gd name="T45" fmla="*/ 5 h 223"/>
                <a:gd name="T46" fmla="*/ 163 w 165"/>
                <a:gd name="T47" fmla="*/ 14 h 223"/>
                <a:gd name="T48" fmla="*/ 163 w 165"/>
                <a:gd name="T49" fmla="*/ 24 h 223"/>
                <a:gd name="T50" fmla="*/ 161 w 165"/>
                <a:gd name="T51" fmla="*/ 29 h 223"/>
                <a:gd name="T52" fmla="*/ 156 w 165"/>
                <a:gd name="T53" fmla="*/ 45 h 223"/>
                <a:gd name="T54" fmla="*/ 146 w 165"/>
                <a:gd name="T55" fmla="*/ 64 h 223"/>
                <a:gd name="T56" fmla="*/ 137 w 165"/>
                <a:gd name="T57" fmla="*/ 85 h 223"/>
                <a:gd name="T58" fmla="*/ 123 w 165"/>
                <a:gd name="T59" fmla="*/ 109 h 223"/>
                <a:gd name="T60" fmla="*/ 109 w 165"/>
                <a:gd name="T61" fmla="*/ 128 h 223"/>
                <a:gd name="T62" fmla="*/ 90 w 165"/>
                <a:gd name="T63" fmla="*/ 149 h 223"/>
                <a:gd name="T64" fmla="*/ 73 w 165"/>
                <a:gd name="T65" fmla="*/ 164 h 223"/>
                <a:gd name="T66" fmla="*/ 49 w 165"/>
                <a:gd name="T67" fmla="*/ 178 h 223"/>
                <a:gd name="T68" fmla="*/ 35 w 165"/>
                <a:gd name="T69" fmla="*/ 192 h 223"/>
                <a:gd name="T70" fmla="*/ 16 w 165"/>
                <a:gd name="T71" fmla="*/ 211 h 223"/>
                <a:gd name="T72" fmla="*/ 12 w 165"/>
                <a:gd name="T73" fmla="*/ 21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223">
                  <a:moveTo>
                    <a:pt x="12" y="218"/>
                  </a:moveTo>
                  <a:lnTo>
                    <a:pt x="12" y="218"/>
                  </a:lnTo>
                  <a:lnTo>
                    <a:pt x="9" y="223"/>
                  </a:lnTo>
                  <a:lnTo>
                    <a:pt x="0" y="209"/>
                  </a:lnTo>
                  <a:lnTo>
                    <a:pt x="0" y="149"/>
                  </a:lnTo>
                  <a:lnTo>
                    <a:pt x="14" y="133"/>
                  </a:lnTo>
                  <a:lnTo>
                    <a:pt x="19" y="126"/>
                  </a:lnTo>
                  <a:lnTo>
                    <a:pt x="28" y="126"/>
                  </a:lnTo>
                  <a:lnTo>
                    <a:pt x="42" y="116"/>
                  </a:lnTo>
                  <a:lnTo>
                    <a:pt x="64" y="114"/>
                  </a:lnTo>
                  <a:lnTo>
                    <a:pt x="111" y="67"/>
                  </a:lnTo>
                  <a:lnTo>
                    <a:pt x="120" y="52"/>
                  </a:lnTo>
                  <a:lnTo>
                    <a:pt x="130" y="43"/>
                  </a:lnTo>
                  <a:lnTo>
                    <a:pt x="130" y="33"/>
                  </a:lnTo>
                  <a:lnTo>
                    <a:pt x="130" y="17"/>
                  </a:lnTo>
                  <a:lnTo>
                    <a:pt x="130" y="10"/>
                  </a:lnTo>
                  <a:lnTo>
                    <a:pt x="130" y="10"/>
                  </a:lnTo>
                  <a:lnTo>
                    <a:pt x="135" y="10"/>
                  </a:lnTo>
                  <a:lnTo>
                    <a:pt x="142" y="7"/>
                  </a:lnTo>
                  <a:lnTo>
                    <a:pt x="149" y="5"/>
                  </a:lnTo>
                  <a:lnTo>
                    <a:pt x="158" y="0"/>
                  </a:lnTo>
                  <a:lnTo>
                    <a:pt x="165" y="0"/>
                  </a:lnTo>
                  <a:lnTo>
                    <a:pt x="165" y="5"/>
                  </a:lnTo>
                  <a:lnTo>
                    <a:pt x="163" y="14"/>
                  </a:lnTo>
                  <a:lnTo>
                    <a:pt x="163" y="24"/>
                  </a:lnTo>
                  <a:lnTo>
                    <a:pt x="161" y="29"/>
                  </a:lnTo>
                  <a:lnTo>
                    <a:pt x="156" y="45"/>
                  </a:lnTo>
                  <a:lnTo>
                    <a:pt x="146" y="64"/>
                  </a:lnTo>
                  <a:lnTo>
                    <a:pt x="137" y="85"/>
                  </a:lnTo>
                  <a:lnTo>
                    <a:pt x="123" y="109"/>
                  </a:lnTo>
                  <a:lnTo>
                    <a:pt x="109" y="128"/>
                  </a:lnTo>
                  <a:lnTo>
                    <a:pt x="90" y="149"/>
                  </a:lnTo>
                  <a:lnTo>
                    <a:pt x="73" y="164"/>
                  </a:lnTo>
                  <a:lnTo>
                    <a:pt x="49" y="178"/>
                  </a:lnTo>
                  <a:lnTo>
                    <a:pt x="35" y="192"/>
                  </a:lnTo>
                  <a:lnTo>
                    <a:pt x="16" y="211"/>
                  </a:lnTo>
                  <a:lnTo>
                    <a:pt x="12" y="218"/>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8" name="Freeform 301"/>
            <p:cNvSpPr>
              <a:spLocks/>
            </p:cNvSpPr>
            <p:nvPr/>
          </p:nvSpPr>
          <p:spPr bwMode="auto">
            <a:xfrm>
              <a:off x="2794291" y="3752316"/>
              <a:ext cx="112487" cy="117601"/>
            </a:xfrm>
            <a:custGeom>
              <a:avLst/>
              <a:gdLst>
                <a:gd name="T0" fmla="*/ 50 w 66"/>
                <a:gd name="T1" fmla="*/ 0 h 69"/>
                <a:gd name="T2" fmla="*/ 50 w 66"/>
                <a:gd name="T3" fmla="*/ 0 h 69"/>
                <a:gd name="T4" fmla="*/ 66 w 66"/>
                <a:gd name="T5" fmla="*/ 5 h 69"/>
                <a:gd name="T6" fmla="*/ 57 w 66"/>
                <a:gd name="T7" fmla="*/ 19 h 69"/>
                <a:gd name="T8" fmla="*/ 59 w 66"/>
                <a:gd name="T9" fmla="*/ 31 h 69"/>
                <a:gd name="T10" fmla="*/ 66 w 66"/>
                <a:gd name="T11" fmla="*/ 38 h 69"/>
                <a:gd name="T12" fmla="*/ 64 w 66"/>
                <a:gd name="T13" fmla="*/ 48 h 69"/>
                <a:gd name="T14" fmla="*/ 62 w 66"/>
                <a:gd name="T15" fmla="*/ 55 h 69"/>
                <a:gd name="T16" fmla="*/ 57 w 66"/>
                <a:gd name="T17" fmla="*/ 59 h 69"/>
                <a:gd name="T18" fmla="*/ 47 w 66"/>
                <a:gd name="T19" fmla="*/ 57 h 69"/>
                <a:gd name="T20" fmla="*/ 40 w 66"/>
                <a:gd name="T21" fmla="*/ 59 h 69"/>
                <a:gd name="T22" fmla="*/ 33 w 66"/>
                <a:gd name="T23" fmla="*/ 57 h 69"/>
                <a:gd name="T24" fmla="*/ 31 w 66"/>
                <a:gd name="T25" fmla="*/ 62 h 69"/>
                <a:gd name="T26" fmla="*/ 36 w 66"/>
                <a:gd name="T27" fmla="*/ 64 h 69"/>
                <a:gd name="T28" fmla="*/ 33 w 66"/>
                <a:gd name="T29" fmla="*/ 69 h 69"/>
                <a:gd name="T30" fmla="*/ 26 w 66"/>
                <a:gd name="T31" fmla="*/ 67 h 69"/>
                <a:gd name="T32" fmla="*/ 14 w 66"/>
                <a:gd name="T33" fmla="*/ 55 h 69"/>
                <a:gd name="T34" fmla="*/ 12 w 66"/>
                <a:gd name="T35" fmla="*/ 43 h 69"/>
                <a:gd name="T36" fmla="*/ 7 w 66"/>
                <a:gd name="T37" fmla="*/ 43 h 69"/>
                <a:gd name="T38" fmla="*/ 0 w 66"/>
                <a:gd name="T39" fmla="*/ 33 h 69"/>
                <a:gd name="T40" fmla="*/ 2 w 66"/>
                <a:gd name="T41" fmla="*/ 24 h 69"/>
                <a:gd name="T42" fmla="*/ 2 w 66"/>
                <a:gd name="T43" fmla="*/ 22 h 69"/>
                <a:gd name="T44" fmla="*/ 12 w 66"/>
                <a:gd name="T45" fmla="*/ 17 h 69"/>
                <a:gd name="T46" fmla="*/ 14 w 66"/>
                <a:gd name="T47" fmla="*/ 3 h 69"/>
                <a:gd name="T48" fmla="*/ 33 w 66"/>
                <a:gd name="T49" fmla="*/ 5 h 69"/>
                <a:gd name="T50" fmla="*/ 36 w 66"/>
                <a:gd name="T51" fmla="*/ 3 h 69"/>
                <a:gd name="T52" fmla="*/ 50 w 66"/>
                <a:gd name="T5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69">
                  <a:moveTo>
                    <a:pt x="50" y="0"/>
                  </a:moveTo>
                  <a:lnTo>
                    <a:pt x="50" y="0"/>
                  </a:lnTo>
                  <a:lnTo>
                    <a:pt x="66" y="5"/>
                  </a:lnTo>
                  <a:lnTo>
                    <a:pt x="57" y="19"/>
                  </a:lnTo>
                  <a:lnTo>
                    <a:pt x="59" y="31"/>
                  </a:lnTo>
                  <a:lnTo>
                    <a:pt x="66" y="38"/>
                  </a:lnTo>
                  <a:lnTo>
                    <a:pt x="64" y="48"/>
                  </a:lnTo>
                  <a:lnTo>
                    <a:pt x="62" y="55"/>
                  </a:lnTo>
                  <a:lnTo>
                    <a:pt x="57" y="59"/>
                  </a:lnTo>
                  <a:lnTo>
                    <a:pt x="47" y="57"/>
                  </a:lnTo>
                  <a:lnTo>
                    <a:pt x="40" y="59"/>
                  </a:lnTo>
                  <a:lnTo>
                    <a:pt x="33" y="57"/>
                  </a:lnTo>
                  <a:lnTo>
                    <a:pt x="31" y="62"/>
                  </a:lnTo>
                  <a:lnTo>
                    <a:pt x="36" y="64"/>
                  </a:lnTo>
                  <a:lnTo>
                    <a:pt x="33" y="69"/>
                  </a:lnTo>
                  <a:lnTo>
                    <a:pt x="26" y="67"/>
                  </a:lnTo>
                  <a:lnTo>
                    <a:pt x="14" y="55"/>
                  </a:lnTo>
                  <a:lnTo>
                    <a:pt x="12" y="43"/>
                  </a:lnTo>
                  <a:lnTo>
                    <a:pt x="7" y="43"/>
                  </a:lnTo>
                  <a:lnTo>
                    <a:pt x="0" y="33"/>
                  </a:lnTo>
                  <a:lnTo>
                    <a:pt x="2" y="24"/>
                  </a:lnTo>
                  <a:lnTo>
                    <a:pt x="2" y="22"/>
                  </a:lnTo>
                  <a:lnTo>
                    <a:pt x="12" y="17"/>
                  </a:lnTo>
                  <a:lnTo>
                    <a:pt x="14" y="3"/>
                  </a:lnTo>
                  <a:lnTo>
                    <a:pt x="33" y="5"/>
                  </a:lnTo>
                  <a:lnTo>
                    <a:pt x="36" y="3"/>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0" name="Freeform 303"/>
            <p:cNvSpPr>
              <a:spLocks/>
            </p:cNvSpPr>
            <p:nvPr/>
          </p:nvSpPr>
          <p:spPr bwMode="auto">
            <a:xfrm>
              <a:off x="4861664" y="2353045"/>
              <a:ext cx="158505" cy="73288"/>
            </a:xfrm>
            <a:custGeom>
              <a:avLst/>
              <a:gdLst>
                <a:gd name="T0" fmla="*/ 41 w 93"/>
                <a:gd name="T1" fmla="*/ 0 h 43"/>
                <a:gd name="T2" fmla="*/ 41 w 93"/>
                <a:gd name="T3" fmla="*/ 0 h 43"/>
                <a:gd name="T4" fmla="*/ 48 w 93"/>
                <a:gd name="T5" fmla="*/ 9 h 43"/>
                <a:gd name="T6" fmla="*/ 57 w 93"/>
                <a:gd name="T7" fmla="*/ 2 h 43"/>
                <a:gd name="T8" fmla="*/ 64 w 93"/>
                <a:gd name="T9" fmla="*/ 5 h 43"/>
                <a:gd name="T10" fmla="*/ 76 w 93"/>
                <a:gd name="T11" fmla="*/ 2 h 43"/>
                <a:gd name="T12" fmla="*/ 93 w 93"/>
                <a:gd name="T13" fmla="*/ 12 h 43"/>
                <a:gd name="T14" fmla="*/ 88 w 93"/>
                <a:gd name="T15" fmla="*/ 17 h 43"/>
                <a:gd name="T16" fmla="*/ 86 w 93"/>
                <a:gd name="T17" fmla="*/ 28 h 43"/>
                <a:gd name="T18" fmla="*/ 81 w 93"/>
                <a:gd name="T19" fmla="*/ 31 h 43"/>
                <a:gd name="T20" fmla="*/ 64 w 93"/>
                <a:gd name="T21" fmla="*/ 24 h 43"/>
                <a:gd name="T22" fmla="*/ 60 w 93"/>
                <a:gd name="T23" fmla="*/ 24 h 43"/>
                <a:gd name="T24" fmla="*/ 55 w 93"/>
                <a:gd name="T25" fmla="*/ 31 h 43"/>
                <a:gd name="T26" fmla="*/ 48 w 93"/>
                <a:gd name="T27" fmla="*/ 33 h 43"/>
                <a:gd name="T28" fmla="*/ 45 w 93"/>
                <a:gd name="T29" fmla="*/ 31 h 43"/>
                <a:gd name="T30" fmla="*/ 38 w 93"/>
                <a:gd name="T31" fmla="*/ 35 h 43"/>
                <a:gd name="T32" fmla="*/ 31 w 93"/>
                <a:gd name="T33" fmla="*/ 35 h 43"/>
                <a:gd name="T34" fmla="*/ 29 w 93"/>
                <a:gd name="T35" fmla="*/ 40 h 43"/>
                <a:gd name="T36" fmla="*/ 17 w 93"/>
                <a:gd name="T37" fmla="*/ 43 h 43"/>
                <a:gd name="T38" fmla="*/ 10 w 93"/>
                <a:gd name="T39" fmla="*/ 40 h 43"/>
                <a:gd name="T40" fmla="*/ 0 w 93"/>
                <a:gd name="T41" fmla="*/ 35 h 43"/>
                <a:gd name="T42" fmla="*/ 0 w 93"/>
                <a:gd name="T43" fmla="*/ 26 h 43"/>
                <a:gd name="T44" fmla="*/ 0 w 93"/>
                <a:gd name="T45" fmla="*/ 24 h 43"/>
                <a:gd name="T46" fmla="*/ 3 w 93"/>
                <a:gd name="T47" fmla="*/ 19 h 43"/>
                <a:gd name="T48" fmla="*/ 10 w 93"/>
                <a:gd name="T49" fmla="*/ 19 h 43"/>
                <a:gd name="T50" fmla="*/ 17 w 93"/>
                <a:gd name="T51" fmla="*/ 17 h 43"/>
                <a:gd name="T52" fmla="*/ 17 w 93"/>
                <a:gd name="T53" fmla="*/ 14 h 43"/>
                <a:gd name="T54" fmla="*/ 19 w 93"/>
                <a:gd name="T55" fmla="*/ 12 h 43"/>
                <a:gd name="T56" fmla="*/ 22 w 93"/>
                <a:gd name="T57" fmla="*/ 7 h 43"/>
                <a:gd name="T58" fmla="*/ 24 w 93"/>
                <a:gd name="T59" fmla="*/ 7 h 43"/>
                <a:gd name="T60" fmla="*/ 26 w 93"/>
                <a:gd name="T61" fmla="*/ 2 h 43"/>
                <a:gd name="T62" fmla="*/ 31 w 93"/>
                <a:gd name="T63" fmla="*/ 0 h 43"/>
                <a:gd name="T64" fmla="*/ 34 w 93"/>
                <a:gd name="T65" fmla="*/ 2 h 43"/>
                <a:gd name="T66" fmla="*/ 41 w 93"/>
                <a:gd name="T6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43">
                  <a:moveTo>
                    <a:pt x="41" y="0"/>
                  </a:moveTo>
                  <a:lnTo>
                    <a:pt x="41" y="0"/>
                  </a:lnTo>
                  <a:lnTo>
                    <a:pt x="48" y="9"/>
                  </a:lnTo>
                  <a:lnTo>
                    <a:pt x="57" y="2"/>
                  </a:lnTo>
                  <a:lnTo>
                    <a:pt x="64" y="5"/>
                  </a:lnTo>
                  <a:lnTo>
                    <a:pt x="76" y="2"/>
                  </a:lnTo>
                  <a:lnTo>
                    <a:pt x="93" y="12"/>
                  </a:lnTo>
                  <a:lnTo>
                    <a:pt x="88" y="17"/>
                  </a:lnTo>
                  <a:lnTo>
                    <a:pt x="86" y="28"/>
                  </a:lnTo>
                  <a:lnTo>
                    <a:pt x="81" y="31"/>
                  </a:lnTo>
                  <a:lnTo>
                    <a:pt x="64" y="24"/>
                  </a:lnTo>
                  <a:lnTo>
                    <a:pt x="60" y="24"/>
                  </a:lnTo>
                  <a:lnTo>
                    <a:pt x="55" y="31"/>
                  </a:lnTo>
                  <a:lnTo>
                    <a:pt x="48" y="33"/>
                  </a:lnTo>
                  <a:lnTo>
                    <a:pt x="45" y="31"/>
                  </a:lnTo>
                  <a:lnTo>
                    <a:pt x="38" y="35"/>
                  </a:lnTo>
                  <a:lnTo>
                    <a:pt x="31" y="35"/>
                  </a:lnTo>
                  <a:lnTo>
                    <a:pt x="29" y="40"/>
                  </a:lnTo>
                  <a:lnTo>
                    <a:pt x="17" y="43"/>
                  </a:lnTo>
                  <a:lnTo>
                    <a:pt x="10" y="40"/>
                  </a:lnTo>
                  <a:lnTo>
                    <a:pt x="0" y="35"/>
                  </a:lnTo>
                  <a:lnTo>
                    <a:pt x="0" y="26"/>
                  </a:lnTo>
                  <a:lnTo>
                    <a:pt x="0" y="24"/>
                  </a:lnTo>
                  <a:lnTo>
                    <a:pt x="3" y="19"/>
                  </a:lnTo>
                  <a:lnTo>
                    <a:pt x="10" y="19"/>
                  </a:lnTo>
                  <a:lnTo>
                    <a:pt x="17" y="17"/>
                  </a:lnTo>
                  <a:lnTo>
                    <a:pt x="17" y="14"/>
                  </a:lnTo>
                  <a:lnTo>
                    <a:pt x="19" y="12"/>
                  </a:lnTo>
                  <a:lnTo>
                    <a:pt x="22" y="7"/>
                  </a:lnTo>
                  <a:lnTo>
                    <a:pt x="24" y="7"/>
                  </a:lnTo>
                  <a:lnTo>
                    <a:pt x="26" y="2"/>
                  </a:lnTo>
                  <a:lnTo>
                    <a:pt x="31" y="0"/>
                  </a:lnTo>
                  <a:lnTo>
                    <a:pt x="34" y="2"/>
                  </a:lnTo>
                  <a:lnTo>
                    <a:pt x="41"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305"/>
            <p:cNvSpPr>
              <a:spLocks/>
            </p:cNvSpPr>
            <p:nvPr/>
          </p:nvSpPr>
          <p:spPr bwMode="auto">
            <a:xfrm>
              <a:off x="4773038" y="2462123"/>
              <a:ext cx="81809" cy="56244"/>
            </a:xfrm>
            <a:custGeom>
              <a:avLst/>
              <a:gdLst>
                <a:gd name="T0" fmla="*/ 48 w 48"/>
                <a:gd name="T1" fmla="*/ 9 h 33"/>
                <a:gd name="T2" fmla="*/ 48 w 48"/>
                <a:gd name="T3" fmla="*/ 9 h 33"/>
                <a:gd name="T4" fmla="*/ 34 w 48"/>
                <a:gd name="T5" fmla="*/ 14 h 33"/>
                <a:gd name="T6" fmla="*/ 34 w 48"/>
                <a:gd name="T7" fmla="*/ 24 h 33"/>
                <a:gd name="T8" fmla="*/ 26 w 48"/>
                <a:gd name="T9" fmla="*/ 26 h 33"/>
                <a:gd name="T10" fmla="*/ 26 w 48"/>
                <a:gd name="T11" fmla="*/ 33 h 33"/>
                <a:gd name="T12" fmla="*/ 22 w 48"/>
                <a:gd name="T13" fmla="*/ 33 h 33"/>
                <a:gd name="T14" fmla="*/ 15 w 48"/>
                <a:gd name="T15" fmla="*/ 28 h 33"/>
                <a:gd name="T16" fmla="*/ 12 w 48"/>
                <a:gd name="T17" fmla="*/ 33 h 33"/>
                <a:gd name="T18" fmla="*/ 0 w 48"/>
                <a:gd name="T19" fmla="*/ 33 h 33"/>
                <a:gd name="T20" fmla="*/ 5 w 48"/>
                <a:gd name="T21" fmla="*/ 31 h 33"/>
                <a:gd name="T22" fmla="*/ 0 w 48"/>
                <a:gd name="T23" fmla="*/ 21 h 33"/>
                <a:gd name="T24" fmla="*/ 3 w 48"/>
                <a:gd name="T25" fmla="*/ 9 h 33"/>
                <a:gd name="T26" fmla="*/ 17 w 48"/>
                <a:gd name="T27" fmla="*/ 9 h 33"/>
                <a:gd name="T28" fmla="*/ 24 w 48"/>
                <a:gd name="T29" fmla="*/ 5 h 33"/>
                <a:gd name="T30" fmla="*/ 38 w 48"/>
                <a:gd name="T31" fmla="*/ 5 h 33"/>
                <a:gd name="T32" fmla="*/ 41 w 48"/>
                <a:gd name="T33" fmla="*/ 0 h 33"/>
                <a:gd name="T34" fmla="*/ 43 w 48"/>
                <a:gd name="T35" fmla="*/ 0 h 33"/>
                <a:gd name="T36" fmla="*/ 48 w 48"/>
                <a:gd name="T3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33">
                  <a:moveTo>
                    <a:pt x="48" y="9"/>
                  </a:moveTo>
                  <a:lnTo>
                    <a:pt x="48" y="9"/>
                  </a:lnTo>
                  <a:lnTo>
                    <a:pt x="34" y="14"/>
                  </a:lnTo>
                  <a:lnTo>
                    <a:pt x="34" y="24"/>
                  </a:lnTo>
                  <a:lnTo>
                    <a:pt x="26" y="26"/>
                  </a:lnTo>
                  <a:lnTo>
                    <a:pt x="26" y="33"/>
                  </a:lnTo>
                  <a:lnTo>
                    <a:pt x="22" y="33"/>
                  </a:lnTo>
                  <a:lnTo>
                    <a:pt x="15" y="28"/>
                  </a:lnTo>
                  <a:lnTo>
                    <a:pt x="12" y="33"/>
                  </a:lnTo>
                  <a:lnTo>
                    <a:pt x="0" y="33"/>
                  </a:lnTo>
                  <a:lnTo>
                    <a:pt x="5" y="31"/>
                  </a:lnTo>
                  <a:lnTo>
                    <a:pt x="0" y="21"/>
                  </a:lnTo>
                  <a:lnTo>
                    <a:pt x="3" y="9"/>
                  </a:lnTo>
                  <a:lnTo>
                    <a:pt x="17" y="9"/>
                  </a:lnTo>
                  <a:lnTo>
                    <a:pt x="24" y="5"/>
                  </a:lnTo>
                  <a:lnTo>
                    <a:pt x="38" y="5"/>
                  </a:lnTo>
                  <a:lnTo>
                    <a:pt x="41" y="0"/>
                  </a:lnTo>
                  <a:lnTo>
                    <a:pt x="43" y="0"/>
                  </a:lnTo>
                  <a:lnTo>
                    <a:pt x="48" y="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307"/>
            <p:cNvSpPr>
              <a:spLocks/>
            </p:cNvSpPr>
            <p:nvPr/>
          </p:nvSpPr>
          <p:spPr bwMode="auto">
            <a:xfrm>
              <a:off x="4701455" y="1263967"/>
              <a:ext cx="354504" cy="826610"/>
            </a:xfrm>
            <a:custGeom>
              <a:avLst/>
              <a:gdLst>
                <a:gd name="T0" fmla="*/ 177 w 208"/>
                <a:gd name="T1" fmla="*/ 21 h 485"/>
                <a:gd name="T2" fmla="*/ 177 w 208"/>
                <a:gd name="T3" fmla="*/ 21 h 485"/>
                <a:gd name="T4" fmla="*/ 203 w 208"/>
                <a:gd name="T5" fmla="*/ 52 h 485"/>
                <a:gd name="T6" fmla="*/ 203 w 208"/>
                <a:gd name="T7" fmla="*/ 116 h 485"/>
                <a:gd name="T8" fmla="*/ 208 w 208"/>
                <a:gd name="T9" fmla="*/ 130 h 485"/>
                <a:gd name="T10" fmla="*/ 182 w 208"/>
                <a:gd name="T11" fmla="*/ 142 h 485"/>
                <a:gd name="T12" fmla="*/ 165 w 208"/>
                <a:gd name="T13" fmla="*/ 170 h 485"/>
                <a:gd name="T14" fmla="*/ 168 w 208"/>
                <a:gd name="T15" fmla="*/ 192 h 485"/>
                <a:gd name="T16" fmla="*/ 142 w 208"/>
                <a:gd name="T17" fmla="*/ 222 h 485"/>
                <a:gd name="T18" fmla="*/ 111 w 208"/>
                <a:gd name="T19" fmla="*/ 253 h 485"/>
                <a:gd name="T20" fmla="*/ 99 w 208"/>
                <a:gd name="T21" fmla="*/ 300 h 485"/>
                <a:gd name="T22" fmla="*/ 111 w 208"/>
                <a:gd name="T23" fmla="*/ 324 h 485"/>
                <a:gd name="T24" fmla="*/ 125 w 208"/>
                <a:gd name="T25" fmla="*/ 343 h 485"/>
                <a:gd name="T26" fmla="*/ 111 w 208"/>
                <a:gd name="T27" fmla="*/ 379 h 485"/>
                <a:gd name="T28" fmla="*/ 94 w 208"/>
                <a:gd name="T29" fmla="*/ 386 h 485"/>
                <a:gd name="T30" fmla="*/ 87 w 208"/>
                <a:gd name="T31" fmla="*/ 435 h 485"/>
                <a:gd name="T32" fmla="*/ 78 w 208"/>
                <a:gd name="T33" fmla="*/ 464 h 485"/>
                <a:gd name="T34" fmla="*/ 59 w 208"/>
                <a:gd name="T35" fmla="*/ 461 h 485"/>
                <a:gd name="T36" fmla="*/ 49 w 208"/>
                <a:gd name="T37" fmla="*/ 483 h 485"/>
                <a:gd name="T38" fmla="*/ 31 w 208"/>
                <a:gd name="T39" fmla="*/ 485 h 485"/>
                <a:gd name="T40" fmla="*/ 26 w 208"/>
                <a:gd name="T41" fmla="*/ 457 h 485"/>
                <a:gd name="T42" fmla="*/ 12 w 208"/>
                <a:gd name="T43" fmla="*/ 424 h 485"/>
                <a:gd name="T44" fmla="*/ 0 w 208"/>
                <a:gd name="T45" fmla="*/ 381 h 485"/>
                <a:gd name="T46" fmla="*/ 7 w 208"/>
                <a:gd name="T47" fmla="*/ 362 h 485"/>
                <a:gd name="T48" fmla="*/ 19 w 208"/>
                <a:gd name="T49" fmla="*/ 341 h 485"/>
                <a:gd name="T50" fmla="*/ 26 w 208"/>
                <a:gd name="T51" fmla="*/ 303 h 485"/>
                <a:gd name="T52" fmla="*/ 14 w 208"/>
                <a:gd name="T53" fmla="*/ 286 h 485"/>
                <a:gd name="T54" fmla="*/ 14 w 208"/>
                <a:gd name="T55" fmla="*/ 239 h 485"/>
                <a:gd name="T56" fmla="*/ 26 w 208"/>
                <a:gd name="T57" fmla="*/ 206 h 485"/>
                <a:gd name="T58" fmla="*/ 40 w 208"/>
                <a:gd name="T59" fmla="*/ 206 h 485"/>
                <a:gd name="T60" fmla="*/ 45 w 208"/>
                <a:gd name="T61" fmla="*/ 192 h 485"/>
                <a:gd name="T62" fmla="*/ 40 w 208"/>
                <a:gd name="T63" fmla="*/ 177 h 485"/>
                <a:gd name="T64" fmla="*/ 66 w 208"/>
                <a:gd name="T65" fmla="*/ 125 h 485"/>
                <a:gd name="T66" fmla="*/ 83 w 208"/>
                <a:gd name="T67" fmla="*/ 78 h 485"/>
                <a:gd name="T68" fmla="*/ 92 w 208"/>
                <a:gd name="T69" fmla="*/ 47 h 485"/>
                <a:gd name="T70" fmla="*/ 109 w 208"/>
                <a:gd name="T71" fmla="*/ 50 h 485"/>
                <a:gd name="T72" fmla="*/ 113 w 208"/>
                <a:gd name="T73" fmla="*/ 24 h 485"/>
                <a:gd name="T74" fmla="*/ 144 w 208"/>
                <a:gd name="T75" fmla="*/ 31 h 485"/>
                <a:gd name="T76" fmla="*/ 146 w 208"/>
                <a:gd name="T77" fmla="*/ 2 h 485"/>
                <a:gd name="T78" fmla="*/ 156 w 208"/>
                <a:gd name="T79" fmla="*/ 0 h 485"/>
                <a:gd name="T80" fmla="*/ 177 w 208"/>
                <a:gd name="T81" fmla="*/ 2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8" h="485">
                  <a:moveTo>
                    <a:pt x="177" y="21"/>
                  </a:moveTo>
                  <a:lnTo>
                    <a:pt x="177" y="21"/>
                  </a:lnTo>
                  <a:lnTo>
                    <a:pt x="203" y="52"/>
                  </a:lnTo>
                  <a:lnTo>
                    <a:pt x="203" y="116"/>
                  </a:lnTo>
                  <a:lnTo>
                    <a:pt x="208" y="130"/>
                  </a:lnTo>
                  <a:lnTo>
                    <a:pt x="182" y="142"/>
                  </a:lnTo>
                  <a:lnTo>
                    <a:pt x="165" y="170"/>
                  </a:lnTo>
                  <a:lnTo>
                    <a:pt x="168" y="192"/>
                  </a:lnTo>
                  <a:lnTo>
                    <a:pt x="142" y="222"/>
                  </a:lnTo>
                  <a:lnTo>
                    <a:pt x="111" y="253"/>
                  </a:lnTo>
                  <a:lnTo>
                    <a:pt x="99" y="300"/>
                  </a:lnTo>
                  <a:lnTo>
                    <a:pt x="111" y="324"/>
                  </a:lnTo>
                  <a:lnTo>
                    <a:pt x="125" y="343"/>
                  </a:lnTo>
                  <a:lnTo>
                    <a:pt x="111" y="379"/>
                  </a:lnTo>
                  <a:lnTo>
                    <a:pt x="94" y="386"/>
                  </a:lnTo>
                  <a:lnTo>
                    <a:pt x="87" y="435"/>
                  </a:lnTo>
                  <a:lnTo>
                    <a:pt x="78" y="464"/>
                  </a:lnTo>
                  <a:lnTo>
                    <a:pt x="59" y="461"/>
                  </a:lnTo>
                  <a:lnTo>
                    <a:pt x="49" y="483"/>
                  </a:lnTo>
                  <a:lnTo>
                    <a:pt x="31" y="485"/>
                  </a:lnTo>
                  <a:lnTo>
                    <a:pt x="26" y="457"/>
                  </a:lnTo>
                  <a:lnTo>
                    <a:pt x="12" y="424"/>
                  </a:lnTo>
                  <a:lnTo>
                    <a:pt x="0" y="381"/>
                  </a:lnTo>
                  <a:lnTo>
                    <a:pt x="7" y="362"/>
                  </a:lnTo>
                  <a:lnTo>
                    <a:pt x="19" y="341"/>
                  </a:lnTo>
                  <a:lnTo>
                    <a:pt x="26" y="303"/>
                  </a:lnTo>
                  <a:lnTo>
                    <a:pt x="14" y="286"/>
                  </a:lnTo>
                  <a:lnTo>
                    <a:pt x="14" y="239"/>
                  </a:lnTo>
                  <a:lnTo>
                    <a:pt x="26" y="206"/>
                  </a:lnTo>
                  <a:lnTo>
                    <a:pt x="40" y="206"/>
                  </a:lnTo>
                  <a:lnTo>
                    <a:pt x="45" y="192"/>
                  </a:lnTo>
                  <a:lnTo>
                    <a:pt x="40" y="177"/>
                  </a:lnTo>
                  <a:lnTo>
                    <a:pt x="66" y="125"/>
                  </a:lnTo>
                  <a:lnTo>
                    <a:pt x="83" y="78"/>
                  </a:lnTo>
                  <a:lnTo>
                    <a:pt x="92" y="47"/>
                  </a:lnTo>
                  <a:lnTo>
                    <a:pt x="109" y="50"/>
                  </a:lnTo>
                  <a:lnTo>
                    <a:pt x="113" y="24"/>
                  </a:lnTo>
                  <a:lnTo>
                    <a:pt x="144" y="31"/>
                  </a:lnTo>
                  <a:lnTo>
                    <a:pt x="146" y="2"/>
                  </a:lnTo>
                  <a:lnTo>
                    <a:pt x="156" y="0"/>
                  </a:lnTo>
                  <a:lnTo>
                    <a:pt x="177" y="2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2" name="Freeform 441"/>
            <p:cNvSpPr>
              <a:spLocks/>
            </p:cNvSpPr>
            <p:nvPr/>
          </p:nvSpPr>
          <p:spPr bwMode="auto">
            <a:xfrm>
              <a:off x="5241733" y="4648802"/>
              <a:ext cx="40986" cy="53079"/>
            </a:xfrm>
            <a:custGeom>
              <a:avLst/>
              <a:gdLst>
                <a:gd name="connsiteX0" fmla="*/ 15908 w 54648"/>
                <a:gd name="connsiteY0" fmla="*/ 0 h 70772"/>
                <a:gd name="connsiteX1" fmla="*/ 27270 w 54648"/>
                <a:gd name="connsiteY1" fmla="*/ 0 h 70772"/>
                <a:gd name="connsiteX2" fmla="*/ 47722 w 54648"/>
                <a:gd name="connsiteY2" fmla="*/ 4545 h 70772"/>
                <a:gd name="connsiteX3" fmla="*/ 49107 w 54648"/>
                <a:gd name="connsiteY3" fmla="*/ 11467 h 70772"/>
                <a:gd name="connsiteX4" fmla="*/ 50103 w 54648"/>
                <a:gd name="connsiteY4" fmla="*/ 11688 h 70772"/>
                <a:gd name="connsiteX5" fmla="*/ 54648 w 54648"/>
                <a:gd name="connsiteY5" fmla="*/ 34413 h 70772"/>
                <a:gd name="connsiteX6" fmla="*/ 54648 w 54648"/>
                <a:gd name="connsiteY6" fmla="*/ 50320 h 70772"/>
                <a:gd name="connsiteX7" fmla="*/ 50103 w 54648"/>
                <a:gd name="connsiteY7" fmla="*/ 66227 h 70772"/>
                <a:gd name="connsiteX8" fmla="*/ 29651 w 54648"/>
                <a:gd name="connsiteY8" fmla="*/ 70772 h 70772"/>
                <a:gd name="connsiteX9" fmla="*/ 2381 w 54648"/>
                <a:gd name="connsiteY9" fmla="*/ 50320 h 70772"/>
                <a:gd name="connsiteX10" fmla="*/ 2381 w 54648"/>
                <a:gd name="connsiteY10" fmla="*/ 44963 h 70772"/>
                <a:gd name="connsiteX11" fmla="*/ 0 w 54648"/>
                <a:gd name="connsiteY11" fmla="*/ 43177 h 70772"/>
                <a:gd name="connsiteX12" fmla="*/ 0 w 54648"/>
                <a:gd name="connsiteY12" fmla="*/ 31815 h 70772"/>
                <a:gd name="connsiteX13" fmla="*/ 11363 w 54648"/>
                <a:gd name="connsiteY13" fmla="*/ 15907 h 7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48" h="70772">
                  <a:moveTo>
                    <a:pt x="15908" y="0"/>
                  </a:moveTo>
                  <a:lnTo>
                    <a:pt x="27270" y="0"/>
                  </a:lnTo>
                  <a:lnTo>
                    <a:pt x="47722" y="4545"/>
                  </a:lnTo>
                  <a:lnTo>
                    <a:pt x="49107" y="11467"/>
                  </a:lnTo>
                  <a:lnTo>
                    <a:pt x="50103" y="11688"/>
                  </a:lnTo>
                  <a:lnTo>
                    <a:pt x="54648" y="34413"/>
                  </a:lnTo>
                  <a:lnTo>
                    <a:pt x="54648" y="50320"/>
                  </a:lnTo>
                  <a:lnTo>
                    <a:pt x="50103" y="66227"/>
                  </a:lnTo>
                  <a:lnTo>
                    <a:pt x="29651" y="70772"/>
                  </a:lnTo>
                  <a:lnTo>
                    <a:pt x="2381" y="50320"/>
                  </a:lnTo>
                  <a:lnTo>
                    <a:pt x="2381" y="44963"/>
                  </a:lnTo>
                  <a:lnTo>
                    <a:pt x="0" y="43177"/>
                  </a:lnTo>
                  <a:lnTo>
                    <a:pt x="0" y="31815"/>
                  </a:lnTo>
                  <a:lnTo>
                    <a:pt x="11363" y="1590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20" name="Freeform 313"/>
            <p:cNvSpPr>
              <a:spLocks/>
            </p:cNvSpPr>
            <p:nvPr/>
          </p:nvSpPr>
          <p:spPr bwMode="auto">
            <a:xfrm>
              <a:off x="4769629" y="3261463"/>
              <a:ext cx="286331" cy="455062"/>
            </a:xfrm>
            <a:custGeom>
              <a:avLst/>
              <a:gdLst>
                <a:gd name="T0" fmla="*/ 168 w 168"/>
                <a:gd name="T1" fmla="*/ 66 h 267"/>
                <a:gd name="T2" fmla="*/ 168 w 168"/>
                <a:gd name="T3" fmla="*/ 66 h 267"/>
                <a:gd name="T4" fmla="*/ 168 w 168"/>
                <a:gd name="T5" fmla="*/ 132 h 267"/>
                <a:gd name="T6" fmla="*/ 154 w 168"/>
                <a:gd name="T7" fmla="*/ 130 h 267"/>
                <a:gd name="T8" fmla="*/ 147 w 168"/>
                <a:gd name="T9" fmla="*/ 144 h 267"/>
                <a:gd name="T10" fmla="*/ 142 w 168"/>
                <a:gd name="T11" fmla="*/ 153 h 267"/>
                <a:gd name="T12" fmla="*/ 144 w 168"/>
                <a:gd name="T13" fmla="*/ 158 h 267"/>
                <a:gd name="T14" fmla="*/ 140 w 168"/>
                <a:gd name="T15" fmla="*/ 163 h 267"/>
                <a:gd name="T16" fmla="*/ 142 w 168"/>
                <a:gd name="T17" fmla="*/ 170 h 267"/>
                <a:gd name="T18" fmla="*/ 137 w 168"/>
                <a:gd name="T19" fmla="*/ 177 h 267"/>
                <a:gd name="T20" fmla="*/ 135 w 168"/>
                <a:gd name="T21" fmla="*/ 182 h 267"/>
                <a:gd name="T22" fmla="*/ 142 w 168"/>
                <a:gd name="T23" fmla="*/ 182 h 267"/>
                <a:gd name="T24" fmla="*/ 144 w 168"/>
                <a:gd name="T25" fmla="*/ 189 h 267"/>
                <a:gd name="T26" fmla="*/ 144 w 168"/>
                <a:gd name="T27" fmla="*/ 196 h 267"/>
                <a:gd name="T28" fmla="*/ 151 w 168"/>
                <a:gd name="T29" fmla="*/ 203 h 267"/>
                <a:gd name="T30" fmla="*/ 151 w 168"/>
                <a:gd name="T31" fmla="*/ 205 h 267"/>
                <a:gd name="T32" fmla="*/ 140 w 168"/>
                <a:gd name="T33" fmla="*/ 210 h 267"/>
                <a:gd name="T34" fmla="*/ 132 w 168"/>
                <a:gd name="T35" fmla="*/ 215 h 267"/>
                <a:gd name="T36" fmla="*/ 121 w 168"/>
                <a:gd name="T37" fmla="*/ 234 h 267"/>
                <a:gd name="T38" fmla="*/ 106 w 168"/>
                <a:gd name="T39" fmla="*/ 241 h 267"/>
                <a:gd name="T40" fmla="*/ 90 w 168"/>
                <a:gd name="T41" fmla="*/ 239 h 267"/>
                <a:gd name="T42" fmla="*/ 85 w 168"/>
                <a:gd name="T43" fmla="*/ 241 h 267"/>
                <a:gd name="T44" fmla="*/ 88 w 168"/>
                <a:gd name="T45" fmla="*/ 248 h 267"/>
                <a:gd name="T46" fmla="*/ 78 w 168"/>
                <a:gd name="T47" fmla="*/ 253 h 267"/>
                <a:gd name="T48" fmla="*/ 73 w 168"/>
                <a:gd name="T49" fmla="*/ 260 h 267"/>
                <a:gd name="T50" fmla="*/ 52 w 168"/>
                <a:gd name="T51" fmla="*/ 265 h 267"/>
                <a:gd name="T52" fmla="*/ 47 w 168"/>
                <a:gd name="T53" fmla="*/ 262 h 267"/>
                <a:gd name="T54" fmla="*/ 45 w 168"/>
                <a:gd name="T55" fmla="*/ 262 h 267"/>
                <a:gd name="T56" fmla="*/ 43 w 168"/>
                <a:gd name="T57" fmla="*/ 265 h 267"/>
                <a:gd name="T58" fmla="*/ 28 w 168"/>
                <a:gd name="T59" fmla="*/ 267 h 267"/>
                <a:gd name="T60" fmla="*/ 31 w 168"/>
                <a:gd name="T61" fmla="*/ 262 h 267"/>
                <a:gd name="T62" fmla="*/ 26 w 168"/>
                <a:gd name="T63" fmla="*/ 250 h 267"/>
                <a:gd name="T64" fmla="*/ 24 w 168"/>
                <a:gd name="T65" fmla="*/ 243 h 267"/>
                <a:gd name="T66" fmla="*/ 17 w 168"/>
                <a:gd name="T67" fmla="*/ 241 h 267"/>
                <a:gd name="T68" fmla="*/ 7 w 168"/>
                <a:gd name="T69" fmla="*/ 231 h 267"/>
                <a:gd name="T70" fmla="*/ 9 w 168"/>
                <a:gd name="T71" fmla="*/ 224 h 267"/>
                <a:gd name="T72" fmla="*/ 19 w 168"/>
                <a:gd name="T73" fmla="*/ 227 h 267"/>
                <a:gd name="T74" fmla="*/ 21 w 168"/>
                <a:gd name="T75" fmla="*/ 224 h 267"/>
                <a:gd name="T76" fmla="*/ 31 w 168"/>
                <a:gd name="T77" fmla="*/ 224 h 267"/>
                <a:gd name="T78" fmla="*/ 21 w 168"/>
                <a:gd name="T79" fmla="*/ 210 h 267"/>
                <a:gd name="T80" fmla="*/ 24 w 168"/>
                <a:gd name="T81" fmla="*/ 198 h 267"/>
                <a:gd name="T82" fmla="*/ 21 w 168"/>
                <a:gd name="T83" fmla="*/ 189 h 267"/>
                <a:gd name="T84" fmla="*/ 17 w 168"/>
                <a:gd name="T85" fmla="*/ 177 h 267"/>
                <a:gd name="T86" fmla="*/ 17 w 168"/>
                <a:gd name="T87" fmla="*/ 170 h 267"/>
                <a:gd name="T88" fmla="*/ 7 w 168"/>
                <a:gd name="T89" fmla="*/ 170 h 267"/>
                <a:gd name="T90" fmla="*/ 7 w 168"/>
                <a:gd name="T91" fmla="*/ 158 h 267"/>
                <a:gd name="T92" fmla="*/ 0 w 168"/>
                <a:gd name="T93" fmla="*/ 153 h 267"/>
                <a:gd name="T94" fmla="*/ 7 w 168"/>
                <a:gd name="T95" fmla="*/ 130 h 267"/>
                <a:gd name="T96" fmla="*/ 28 w 168"/>
                <a:gd name="T97" fmla="*/ 116 h 267"/>
                <a:gd name="T98" fmla="*/ 28 w 168"/>
                <a:gd name="T99" fmla="*/ 94 h 267"/>
                <a:gd name="T100" fmla="*/ 36 w 168"/>
                <a:gd name="T101" fmla="*/ 59 h 267"/>
                <a:gd name="T102" fmla="*/ 38 w 168"/>
                <a:gd name="T103" fmla="*/ 52 h 267"/>
                <a:gd name="T104" fmla="*/ 31 w 168"/>
                <a:gd name="T105" fmla="*/ 44 h 267"/>
                <a:gd name="T106" fmla="*/ 31 w 168"/>
                <a:gd name="T107" fmla="*/ 40 h 267"/>
                <a:gd name="T108" fmla="*/ 26 w 168"/>
                <a:gd name="T109" fmla="*/ 35 h 267"/>
                <a:gd name="T110" fmla="*/ 21 w 168"/>
                <a:gd name="T111" fmla="*/ 9 h 267"/>
                <a:gd name="T112" fmla="*/ 38 w 168"/>
                <a:gd name="T113" fmla="*/ 0 h 267"/>
                <a:gd name="T114" fmla="*/ 102 w 168"/>
                <a:gd name="T115" fmla="*/ 33 h 267"/>
                <a:gd name="T116" fmla="*/ 168 w 168"/>
                <a:gd name="T117" fmla="*/ 6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 h="267">
                  <a:moveTo>
                    <a:pt x="168" y="66"/>
                  </a:moveTo>
                  <a:lnTo>
                    <a:pt x="168" y="66"/>
                  </a:lnTo>
                  <a:lnTo>
                    <a:pt x="168" y="132"/>
                  </a:lnTo>
                  <a:lnTo>
                    <a:pt x="154" y="130"/>
                  </a:lnTo>
                  <a:lnTo>
                    <a:pt x="147" y="144"/>
                  </a:lnTo>
                  <a:lnTo>
                    <a:pt x="142" y="153"/>
                  </a:lnTo>
                  <a:lnTo>
                    <a:pt x="144" y="158"/>
                  </a:lnTo>
                  <a:lnTo>
                    <a:pt x="140" y="163"/>
                  </a:lnTo>
                  <a:lnTo>
                    <a:pt x="142" y="170"/>
                  </a:lnTo>
                  <a:lnTo>
                    <a:pt x="137" y="177"/>
                  </a:lnTo>
                  <a:lnTo>
                    <a:pt x="135" y="182"/>
                  </a:lnTo>
                  <a:lnTo>
                    <a:pt x="142" y="182"/>
                  </a:lnTo>
                  <a:lnTo>
                    <a:pt x="144" y="189"/>
                  </a:lnTo>
                  <a:lnTo>
                    <a:pt x="144" y="196"/>
                  </a:lnTo>
                  <a:lnTo>
                    <a:pt x="151" y="203"/>
                  </a:lnTo>
                  <a:lnTo>
                    <a:pt x="151" y="205"/>
                  </a:lnTo>
                  <a:lnTo>
                    <a:pt x="140" y="210"/>
                  </a:lnTo>
                  <a:lnTo>
                    <a:pt x="132" y="215"/>
                  </a:lnTo>
                  <a:lnTo>
                    <a:pt x="121" y="234"/>
                  </a:lnTo>
                  <a:lnTo>
                    <a:pt x="106" y="241"/>
                  </a:lnTo>
                  <a:lnTo>
                    <a:pt x="90" y="239"/>
                  </a:lnTo>
                  <a:lnTo>
                    <a:pt x="85" y="241"/>
                  </a:lnTo>
                  <a:lnTo>
                    <a:pt x="88" y="248"/>
                  </a:lnTo>
                  <a:lnTo>
                    <a:pt x="78" y="253"/>
                  </a:lnTo>
                  <a:lnTo>
                    <a:pt x="73" y="260"/>
                  </a:lnTo>
                  <a:lnTo>
                    <a:pt x="52" y="265"/>
                  </a:lnTo>
                  <a:lnTo>
                    <a:pt x="47" y="262"/>
                  </a:lnTo>
                  <a:lnTo>
                    <a:pt x="45" y="262"/>
                  </a:lnTo>
                  <a:lnTo>
                    <a:pt x="43" y="265"/>
                  </a:lnTo>
                  <a:lnTo>
                    <a:pt x="28" y="267"/>
                  </a:lnTo>
                  <a:lnTo>
                    <a:pt x="31" y="262"/>
                  </a:lnTo>
                  <a:lnTo>
                    <a:pt x="26" y="250"/>
                  </a:lnTo>
                  <a:lnTo>
                    <a:pt x="24" y="243"/>
                  </a:lnTo>
                  <a:lnTo>
                    <a:pt x="17" y="241"/>
                  </a:lnTo>
                  <a:lnTo>
                    <a:pt x="7" y="231"/>
                  </a:lnTo>
                  <a:lnTo>
                    <a:pt x="9" y="224"/>
                  </a:lnTo>
                  <a:lnTo>
                    <a:pt x="19" y="227"/>
                  </a:lnTo>
                  <a:lnTo>
                    <a:pt x="21" y="224"/>
                  </a:lnTo>
                  <a:lnTo>
                    <a:pt x="31" y="224"/>
                  </a:lnTo>
                  <a:lnTo>
                    <a:pt x="21" y="210"/>
                  </a:lnTo>
                  <a:lnTo>
                    <a:pt x="24" y="198"/>
                  </a:lnTo>
                  <a:lnTo>
                    <a:pt x="21" y="189"/>
                  </a:lnTo>
                  <a:lnTo>
                    <a:pt x="17" y="177"/>
                  </a:lnTo>
                  <a:lnTo>
                    <a:pt x="17" y="170"/>
                  </a:lnTo>
                  <a:lnTo>
                    <a:pt x="7" y="170"/>
                  </a:lnTo>
                  <a:lnTo>
                    <a:pt x="7" y="158"/>
                  </a:lnTo>
                  <a:lnTo>
                    <a:pt x="0" y="153"/>
                  </a:lnTo>
                  <a:lnTo>
                    <a:pt x="7" y="130"/>
                  </a:lnTo>
                  <a:lnTo>
                    <a:pt x="28" y="116"/>
                  </a:lnTo>
                  <a:lnTo>
                    <a:pt x="28" y="94"/>
                  </a:lnTo>
                  <a:lnTo>
                    <a:pt x="36" y="59"/>
                  </a:lnTo>
                  <a:lnTo>
                    <a:pt x="38" y="52"/>
                  </a:lnTo>
                  <a:lnTo>
                    <a:pt x="31" y="44"/>
                  </a:lnTo>
                  <a:lnTo>
                    <a:pt x="31" y="40"/>
                  </a:lnTo>
                  <a:lnTo>
                    <a:pt x="26" y="35"/>
                  </a:lnTo>
                  <a:lnTo>
                    <a:pt x="21" y="9"/>
                  </a:lnTo>
                  <a:lnTo>
                    <a:pt x="38" y="0"/>
                  </a:lnTo>
                  <a:lnTo>
                    <a:pt x="102" y="33"/>
                  </a:lnTo>
                  <a:lnTo>
                    <a:pt x="168" y="6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0" name="Freeform 323"/>
            <p:cNvSpPr>
              <a:spLocks/>
            </p:cNvSpPr>
            <p:nvPr/>
          </p:nvSpPr>
          <p:spPr bwMode="auto">
            <a:xfrm>
              <a:off x="7845977" y="4147724"/>
              <a:ext cx="64766" cy="28975"/>
            </a:xfrm>
            <a:custGeom>
              <a:avLst/>
              <a:gdLst>
                <a:gd name="T0" fmla="*/ 14 w 38"/>
                <a:gd name="T1" fmla="*/ 12 h 17"/>
                <a:gd name="T2" fmla="*/ 14 w 38"/>
                <a:gd name="T3" fmla="*/ 12 h 17"/>
                <a:gd name="T4" fmla="*/ 2 w 38"/>
                <a:gd name="T5" fmla="*/ 17 h 17"/>
                <a:gd name="T6" fmla="*/ 2 w 38"/>
                <a:gd name="T7" fmla="*/ 12 h 17"/>
                <a:gd name="T8" fmla="*/ 0 w 38"/>
                <a:gd name="T9" fmla="*/ 10 h 17"/>
                <a:gd name="T10" fmla="*/ 2 w 38"/>
                <a:gd name="T11" fmla="*/ 5 h 17"/>
                <a:gd name="T12" fmla="*/ 16 w 38"/>
                <a:gd name="T13" fmla="*/ 3 h 17"/>
                <a:gd name="T14" fmla="*/ 26 w 38"/>
                <a:gd name="T15" fmla="*/ 0 h 17"/>
                <a:gd name="T16" fmla="*/ 33 w 38"/>
                <a:gd name="T17" fmla="*/ 0 h 17"/>
                <a:gd name="T18" fmla="*/ 38 w 38"/>
                <a:gd name="T19" fmla="*/ 0 h 17"/>
                <a:gd name="T20" fmla="*/ 33 w 38"/>
                <a:gd name="T21" fmla="*/ 5 h 17"/>
                <a:gd name="T22" fmla="*/ 14 w 38"/>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17">
                  <a:moveTo>
                    <a:pt x="14" y="12"/>
                  </a:moveTo>
                  <a:lnTo>
                    <a:pt x="14" y="12"/>
                  </a:lnTo>
                  <a:lnTo>
                    <a:pt x="2" y="17"/>
                  </a:lnTo>
                  <a:lnTo>
                    <a:pt x="2" y="12"/>
                  </a:lnTo>
                  <a:lnTo>
                    <a:pt x="0" y="10"/>
                  </a:lnTo>
                  <a:lnTo>
                    <a:pt x="2" y="5"/>
                  </a:lnTo>
                  <a:lnTo>
                    <a:pt x="16" y="3"/>
                  </a:lnTo>
                  <a:lnTo>
                    <a:pt x="26" y="0"/>
                  </a:lnTo>
                  <a:lnTo>
                    <a:pt x="33" y="0"/>
                  </a:lnTo>
                  <a:lnTo>
                    <a:pt x="38" y="0"/>
                  </a:lnTo>
                  <a:lnTo>
                    <a:pt x="33" y="5"/>
                  </a:lnTo>
                  <a:lnTo>
                    <a:pt x="1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2" name="Freeform 325"/>
            <p:cNvSpPr>
              <a:spLocks/>
            </p:cNvSpPr>
            <p:nvPr/>
          </p:nvSpPr>
          <p:spPr bwMode="auto">
            <a:xfrm>
              <a:off x="4604308" y="2813219"/>
              <a:ext cx="109079" cy="233496"/>
            </a:xfrm>
            <a:custGeom>
              <a:avLst/>
              <a:gdLst>
                <a:gd name="T0" fmla="*/ 43 w 64"/>
                <a:gd name="T1" fmla="*/ 2 h 137"/>
                <a:gd name="T2" fmla="*/ 43 w 64"/>
                <a:gd name="T3" fmla="*/ 2 h 137"/>
                <a:gd name="T4" fmla="*/ 43 w 64"/>
                <a:gd name="T5" fmla="*/ 14 h 137"/>
                <a:gd name="T6" fmla="*/ 57 w 64"/>
                <a:gd name="T7" fmla="*/ 7 h 137"/>
                <a:gd name="T8" fmla="*/ 57 w 64"/>
                <a:gd name="T9" fmla="*/ 9 h 137"/>
                <a:gd name="T10" fmla="*/ 50 w 64"/>
                <a:gd name="T11" fmla="*/ 21 h 137"/>
                <a:gd name="T12" fmla="*/ 50 w 64"/>
                <a:gd name="T13" fmla="*/ 28 h 137"/>
                <a:gd name="T14" fmla="*/ 54 w 64"/>
                <a:gd name="T15" fmla="*/ 33 h 137"/>
                <a:gd name="T16" fmla="*/ 52 w 64"/>
                <a:gd name="T17" fmla="*/ 52 h 137"/>
                <a:gd name="T18" fmla="*/ 43 w 64"/>
                <a:gd name="T19" fmla="*/ 61 h 137"/>
                <a:gd name="T20" fmla="*/ 45 w 64"/>
                <a:gd name="T21" fmla="*/ 71 h 137"/>
                <a:gd name="T22" fmla="*/ 54 w 64"/>
                <a:gd name="T23" fmla="*/ 71 h 137"/>
                <a:gd name="T24" fmla="*/ 57 w 64"/>
                <a:gd name="T25" fmla="*/ 80 h 137"/>
                <a:gd name="T26" fmla="*/ 64 w 64"/>
                <a:gd name="T27" fmla="*/ 85 h 137"/>
                <a:gd name="T28" fmla="*/ 62 w 64"/>
                <a:gd name="T29" fmla="*/ 99 h 137"/>
                <a:gd name="T30" fmla="*/ 54 w 64"/>
                <a:gd name="T31" fmla="*/ 104 h 137"/>
                <a:gd name="T32" fmla="*/ 50 w 64"/>
                <a:gd name="T33" fmla="*/ 109 h 137"/>
                <a:gd name="T34" fmla="*/ 38 w 64"/>
                <a:gd name="T35" fmla="*/ 118 h 137"/>
                <a:gd name="T36" fmla="*/ 40 w 64"/>
                <a:gd name="T37" fmla="*/ 125 h 137"/>
                <a:gd name="T38" fmla="*/ 38 w 64"/>
                <a:gd name="T39" fmla="*/ 132 h 137"/>
                <a:gd name="T40" fmla="*/ 31 w 64"/>
                <a:gd name="T41" fmla="*/ 137 h 137"/>
                <a:gd name="T42" fmla="*/ 24 w 64"/>
                <a:gd name="T43" fmla="*/ 104 h 137"/>
                <a:gd name="T44" fmla="*/ 14 w 64"/>
                <a:gd name="T45" fmla="*/ 97 h 137"/>
                <a:gd name="T46" fmla="*/ 14 w 64"/>
                <a:gd name="T47" fmla="*/ 92 h 137"/>
                <a:gd name="T48" fmla="*/ 2 w 64"/>
                <a:gd name="T49" fmla="*/ 80 h 137"/>
                <a:gd name="T50" fmla="*/ 0 w 64"/>
                <a:gd name="T51" fmla="*/ 66 h 137"/>
                <a:gd name="T52" fmla="*/ 10 w 64"/>
                <a:gd name="T53" fmla="*/ 54 h 137"/>
                <a:gd name="T54" fmla="*/ 14 w 64"/>
                <a:gd name="T55" fmla="*/ 38 h 137"/>
                <a:gd name="T56" fmla="*/ 10 w 64"/>
                <a:gd name="T57" fmla="*/ 19 h 137"/>
                <a:gd name="T58" fmla="*/ 14 w 64"/>
                <a:gd name="T59" fmla="*/ 9 h 137"/>
                <a:gd name="T60" fmla="*/ 33 w 64"/>
                <a:gd name="T61" fmla="*/ 0 h 137"/>
                <a:gd name="T62" fmla="*/ 43 w 64"/>
                <a:gd name="T63" fmla="*/ 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37">
                  <a:moveTo>
                    <a:pt x="43" y="2"/>
                  </a:moveTo>
                  <a:lnTo>
                    <a:pt x="43" y="2"/>
                  </a:lnTo>
                  <a:lnTo>
                    <a:pt x="43" y="14"/>
                  </a:lnTo>
                  <a:lnTo>
                    <a:pt x="57" y="7"/>
                  </a:lnTo>
                  <a:lnTo>
                    <a:pt x="57" y="9"/>
                  </a:lnTo>
                  <a:lnTo>
                    <a:pt x="50" y="21"/>
                  </a:lnTo>
                  <a:lnTo>
                    <a:pt x="50" y="28"/>
                  </a:lnTo>
                  <a:lnTo>
                    <a:pt x="54" y="33"/>
                  </a:lnTo>
                  <a:lnTo>
                    <a:pt x="52" y="52"/>
                  </a:lnTo>
                  <a:lnTo>
                    <a:pt x="43" y="61"/>
                  </a:lnTo>
                  <a:lnTo>
                    <a:pt x="45" y="71"/>
                  </a:lnTo>
                  <a:lnTo>
                    <a:pt x="54" y="71"/>
                  </a:lnTo>
                  <a:lnTo>
                    <a:pt x="57" y="80"/>
                  </a:lnTo>
                  <a:lnTo>
                    <a:pt x="64" y="85"/>
                  </a:lnTo>
                  <a:lnTo>
                    <a:pt x="62" y="99"/>
                  </a:lnTo>
                  <a:lnTo>
                    <a:pt x="54" y="104"/>
                  </a:lnTo>
                  <a:lnTo>
                    <a:pt x="50" y="109"/>
                  </a:lnTo>
                  <a:lnTo>
                    <a:pt x="38" y="118"/>
                  </a:lnTo>
                  <a:lnTo>
                    <a:pt x="40" y="125"/>
                  </a:lnTo>
                  <a:lnTo>
                    <a:pt x="38" y="132"/>
                  </a:lnTo>
                  <a:lnTo>
                    <a:pt x="31" y="137"/>
                  </a:lnTo>
                  <a:lnTo>
                    <a:pt x="24" y="104"/>
                  </a:lnTo>
                  <a:lnTo>
                    <a:pt x="14" y="97"/>
                  </a:lnTo>
                  <a:lnTo>
                    <a:pt x="14" y="92"/>
                  </a:lnTo>
                  <a:lnTo>
                    <a:pt x="2" y="80"/>
                  </a:lnTo>
                  <a:lnTo>
                    <a:pt x="0" y="66"/>
                  </a:lnTo>
                  <a:lnTo>
                    <a:pt x="10" y="54"/>
                  </a:lnTo>
                  <a:lnTo>
                    <a:pt x="14" y="38"/>
                  </a:lnTo>
                  <a:lnTo>
                    <a:pt x="10" y="19"/>
                  </a:lnTo>
                  <a:lnTo>
                    <a:pt x="14" y="9"/>
                  </a:lnTo>
                  <a:lnTo>
                    <a:pt x="33" y="0"/>
                  </a:lnTo>
                  <a:lnTo>
                    <a:pt x="43"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4" name="Freeform 327"/>
            <p:cNvSpPr>
              <a:spLocks noEditPoints="1"/>
            </p:cNvSpPr>
            <p:nvPr/>
          </p:nvSpPr>
          <p:spPr bwMode="auto">
            <a:xfrm>
              <a:off x="5115612" y="2642784"/>
              <a:ext cx="516418" cy="223270"/>
            </a:xfrm>
            <a:custGeom>
              <a:avLst/>
              <a:gdLst>
                <a:gd name="T0" fmla="*/ 175 w 303"/>
                <a:gd name="T1" fmla="*/ 19 h 131"/>
                <a:gd name="T2" fmla="*/ 218 w 303"/>
                <a:gd name="T3" fmla="*/ 24 h 131"/>
                <a:gd name="T4" fmla="*/ 251 w 303"/>
                <a:gd name="T5" fmla="*/ 15 h 131"/>
                <a:gd name="T6" fmla="*/ 284 w 303"/>
                <a:gd name="T7" fmla="*/ 24 h 131"/>
                <a:gd name="T8" fmla="*/ 284 w 303"/>
                <a:gd name="T9" fmla="*/ 41 h 131"/>
                <a:gd name="T10" fmla="*/ 303 w 303"/>
                <a:gd name="T11" fmla="*/ 52 h 131"/>
                <a:gd name="T12" fmla="*/ 296 w 303"/>
                <a:gd name="T13" fmla="*/ 83 h 131"/>
                <a:gd name="T14" fmla="*/ 301 w 303"/>
                <a:gd name="T15" fmla="*/ 105 h 131"/>
                <a:gd name="T16" fmla="*/ 289 w 303"/>
                <a:gd name="T17" fmla="*/ 102 h 131"/>
                <a:gd name="T18" fmla="*/ 263 w 303"/>
                <a:gd name="T19" fmla="*/ 105 h 131"/>
                <a:gd name="T20" fmla="*/ 237 w 303"/>
                <a:gd name="T21" fmla="*/ 107 h 131"/>
                <a:gd name="T22" fmla="*/ 204 w 303"/>
                <a:gd name="T23" fmla="*/ 114 h 131"/>
                <a:gd name="T24" fmla="*/ 178 w 303"/>
                <a:gd name="T25" fmla="*/ 116 h 131"/>
                <a:gd name="T26" fmla="*/ 171 w 303"/>
                <a:gd name="T27" fmla="*/ 123 h 131"/>
                <a:gd name="T28" fmla="*/ 164 w 303"/>
                <a:gd name="T29" fmla="*/ 131 h 131"/>
                <a:gd name="T30" fmla="*/ 164 w 303"/>
                <a:gd name="T31" fmla="*/ 114 h 131"/>
                <a:gd name="T32" fmla="*/ 140 w 303"/>
                <a:gd name="T33" fmla="*/ 112 h 131"/>
                <a:gd name="T34" fmla="*/ 105 w 303"/>
                <a:gd name="T35" fmla="*/ 126 h 131"/>
                <a:gd name="T36" fmla="*/ 74 w 303"/>
                <a:gd name="T37" fmla="*/ 114 h 131"/>
                <a:gd name="T38" fmla="*/ 60 w 303"/>
                <a:gd name="T39" fmla="*/ 126 h 131"/>
                <a:gd name="T40" fmla="*/ 26 w 303"/>
                <a:gd name="T41" fmla="*/ 114 h 131"/>
                <a:gd name="T42" fmla="*/ 5 w 303"/>
                <a:gd name="T43" fmla="*/ 83 h 131"/>
                <a:gd name="T44" fmla="*/ 0 w 303"/>
                <a:gd name="T45" fmla="*/ 57 h 131"/>
                <a:gd name="T46" fmla="*/ 45 w 303"/>
                <a:gd name="T47" fmla="*/ 36 h 131"/>
                <a:gd name="T48" fmla="*/ 83 w 303"/>
                <a:gd name="T49" fmla="*/ 24 h 131"/>
                <a:gd name="T50" fmla="*/ 121 w 303"/>
                <a:gd name="T51" fmla="*/ 5 h 131"/>
                <a:gd name="T52" fmla="*/ 175 w 303"/>
                <a:gd name="T53" fmla="*/ 19 h 131"/>
                <a:gd name="T54" fmla="*/ 17 w 303"/>
                <a:gd name="T55" fmla="*/ 31 h 131"/>
                <a:gd name="T56" fmla="*/ 0 w 303"/>
                <a:gd name="T57" fmla="*/ 34 h 131"/>
                <a:gd name="T58" fmla="*/ 3 w 303"/>
                <a:gd name="T59" fmla="*/ 26 h 131"/>
                <a:gd name="T60" fmla="*/ 0 w 303"/>
                <a:gd name="T61" fmla="*/ 7 h 131"/>
                <a:gd name="T62" fmla="*/ 31 w 303"/>
                <a:gd name="T63" fmla="*/ 5 h 131"/>
                <a:gd name="T64" fmla="*/ 48 w 303"/>
                <a:gd name="T65" fmla="*/ 19 h 131"/>
                <a:gd name="T66" fmla="*/ 24 w 303"/>
                <a:gd name="T67" fmla="*/ 2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3" h="131">
                  <a:moveTo>
                    <a:pt x="175" y="19"/>
                  </a:moveTo>
                  <a:lnTo>
                    <a:pt x="175" y="19"/>
                  </a:lnTo>
                  <a:lnTo>
                    <a:pt x="199" y="26"/>
                  </a:lnTo>
                  <a:lnTo>
                    <a:pt x="218" y="24"/>
                  </a:lnTo>
                  <a:lnTo>
                    <a:pt x="232" y="24"/>
                  </a:lnTo>
                  <a:lnTo>
                    <a:pt x="251" y="15"/>
                  </a:lnTo>
                  <a:lnTo>
                    <a:pt x="268" y="12"/>
                  </a:lnTo>
                  <a:lnTo>
                    <a:pt x="284" y="24"/>
                  </a:lnTo>
                  <a:lnTo>
                    <a:pt x="287" y="31"/>
                  </a:lnTo>
                  <a:lnTo>
                    <a:pt x="284" y="41"/>
                  </a:lnTo>
                  <a:lnTo>
                    <a:pt x="296" y="45"/>
                  </a:lnTo>
                  <a:lnTo>
                    <a:pt x="303" y="52"/>
                  </a:lnTo>
                  <a:lnTo>
                    <a:pt x="291" y="60"/>
                  </a:lnTo>
                  <a:lnTo>
                    <a:pt x="296" y="83"/>
                  </a:lnTo>
                  <a:lnTo>
                    <a:pt x="294" y="88"/>
                  </a:lnTo>
                  <a:lnTo>
                    <a:pt x="301" y="105"/>
                  </a:lnTo>
                  <a:lnTo>
                    <a:pt x="296" y="107"/>
                  </a:lnTo>
                  <a:lnTo>
                    <a:pt x="289" y="102"/>
                  </a:lnTo>
                  <a:lnTo>
                    <a:pt x="270" y="100"/>
                  </a:lnTo>
                  <a:lnTo>
                    <a:pt x="263" y="105"/>
                  </a:lnTo>
                  <a:lnTo>
                    <a:pt x="244" y="107"/>
                  </a:lnTo>
                  <a:lnTo>
                    <a:pt x="237" y="107"/>
                  </a:lnTo>
                  <a:lnTo>
                    <a:pt x="218" y="114"/>
                  </a:lnTo>
                  <a:lnTo>
                    <a:pt x="204" y="114"/>
                  </a:lnTo>
                  <a:lnTo>
                    <a:pt x="197" y="109"/>
                  </a:lnTo>
                  <a:lnTo>
                    <a:pt x="178" y="116"/>
                  </a:lnTo>
                  <a:lnTo>
                    <a:pt x="173" y="112"/>
                  </a:lnTo>
                  <a:lnTo>
                    <a:pt x="171" y="123"/>
                  </a:lnTo>
                  <a:lnTo>
                    <a:pt x="168" y="126"/>
                  </a:lnTo>
                  <a:lnTo>
                    <a:pt x="164" y="131"/>
                  </a:lnTo>
                  <a:lnTo>
                    <a:pt x="157" y="123"/>
                  </a:lnTo>
                  <a:lnTo>
                    <a:pt x="164" y="114"/>
                  </a:lnTo>
                  <a:lnTo>
                    <a:pt x="154" y="116"/>
                  </a:lnTo>
                  <a:lnTo>
                    <a:pt x="140" y="112"/>
                  </a:lnTo>
                  <a:lnTo>
                    <a:pt x="128" y="123"/>
                  </a:lnTo>
                  <a:lnTo>
                    <a:pt x="105" y="126"/>
                  </a:lnTo>
                  <a:lnTo>
                    <a:pt x="90" y="114"/>
                  </a:lnTo>
                  <a:lnTo>
                    <a:pt x="74" y="114"/>
                  </a:lnTo>
                  <a:lnTo>
                    <a:pt x="69" y="123"/>
                  </a:lnTo>
                  <a:lnTo>
                    <a:pt x="60" y="126"/>
                  </a:lnTo>
                  <a:lnTo>
                    <a:pt x="43" y="114"/>
                  </a:lnTo>
                  <a:lnTo>
                    <a:pt x="26" y="114"/>
                  </a:lnTo>
                  <a:lnTo>
                    <a:pt x="15" y="95"/>
                  </a:lnTo>
                  <a:lnTo>
                    <a:pt x="5" y="83"/>
                  </a:lnTo>
                  <a:lnTo>
                    <a:pt x="12" y="67"/>
                  </a:lnTo>
                  <a:lnTo>
                    <a:pt x="0" y="57"/>
                  </a:lnTo>
                  <a:lnTo>
                    <a:pt x="19" y="38"/>
                  </a:lnTo>
                  <a:lnTo>
                    <a:pt x="45" y="36"/>
                  </a:lnTo>
                  <a:lnTo>
                    <a:pt x="50" y="22"/>
                  </a:lnTo>
                  <a:lnTo>
                    <a:pt x="83" y="24"/>
                  </a:lnTo>
                  <a:lnTo>
                    <a:pt x="102" y="10"/>
                  </a:lnTo>
                  <a:lnTo>
                    <a:pt x="121" y="5"/>
                  </a:lnTo>
                  <a:lnTo>
                    <a:pt x="147" y="3"/>
                  </a:lnTo>
                  <a:lnTo>
                    <a:pt x="175" y="19"/>
                  </a:lnTo>
                  <a:close/>
                  <a:moveTo>
                    <a:pt x="17" y="31"/>
                  </a:moveTo>
                  <a:lnTo>
                    <a:pt x="17" y="31"/>
                  </a:lnTo>
                  <a:lnTo>
                    <a:pt x="5" y="43"/>
                  </a:lnTo>
                  <a:lnTo>
                    <a:pt x="0" y="34"/>
                  </a:lnTo>
                  <a:lnTo>
                    <a:pt x="0" y="29"/>
                  </a:lnTo>
                  <a:lnTo>
                    <a:pt x="3" y="26"/>
                  </a:lnTo>
                  <a:lnTo>
                    <a:pt x="10" y="12"/>
                  </a:lnTo>
                  <a:lnTo>
                    <a:pt x="0" y="7"/>
                  </a:lnTo>
                  <a:lnTo>
                    <a:pt x="17" y="0"/>
                  </a:lnTo>
                  <a:lnTo>
                    <a:pt x="31" y="5"/>
                  </a:lnTo>
                  <a:lnTo>
                    <a:pt x="34" y="12"/>
                  </a:lnTo>
                  <a:lnTo>
                    <a:pt x="48" y="19"/>
                  </a:lnTo>
                  <a:lnTo>
                    <a:pt x="45" y="24"/>
                  </a:lnTo>
                  <a:lnTo>
                    <a:pt x="24" y="24"/>
                  </a:lnTo>
                  <a:lnTo>
                    <a:pt x="17" y="3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6" name="Freeform 329"/>
            <p:cNvSpPr>
              <a:spLocks/>
            </p:cNvSpPr>
            <p:nvPr/>
          </p:nvSpPr>
          <p:spPr bwMode="auto">
            <a:xfrm>
              <a:off x="7713038" y="3200106"/>
              <a:ext cx="47722" cy="100557"/>
            </a:xfrm>
            <a:custGeom>
              <a:avLst/>
              <a:gdLst>
                <a:gd name="T0" fmla="*/ 16 w 28"/>
                <a:gd name="T1" fmla="*/ 45 h 59"/>
                <a:gd name="T2" fmla="*/ 16 w 28"/>
                <a:gd name="T3" fmla="*/ 45 h 59"/>
                <a:gd name="T4" fmla="*/ 9 w 28"/>
                <a:gd name="T5" fmla="*/ 59 h 59"/>
                <a:gd name="T6" fmla="*/ 0 w 28"/>
                <a:gd name="T7" fmla="*/ 45 h 59"/>
                <a:gd name="T8" fmla="*/ 0 w 28"/>
                <a:gd name="T9" fmla="*/ 31 h 59"/>
                <a:gd name="T10" fmla="*/ 9 w 28"/>
                <a:gd name="T11" fmla="*/ 14 h 59"/>
                <a:gd name="T12" fmla="*/ 21 w 28"/>
                <a:gd name="T13" fmla="*/ 0 h 59"/>
                <a:gd name="T14" fmla="*/ 28 w 28"/>
                <a:gd name="T15" fmla="*/ 7 h 59"/>
                <a:gd name="T16" fmla="*/ 26 w 28"/>
                <a:gd name="T17" fmla="*/ 17 h 59"/>
                <a:gd name="T18" fmla="*/ 16 w 28"/>
                <a:gd name="T19"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59">
                  <a:moveTo>
                    <a:pt x="16" y="45"/>
                  </a:moveTo>
                  <a:lnTo>
                    <a:pt x="16" y="45"/>
                  </a:lnTo>
                  <a:lnTo>
                    <a:pt x="9" y="59"/>
                  </a:lnTo>
                  <a:lnTo>
                    <a:pt x="0" y="45"/>
                  </a:lnTo>
                  <a:lnTo>
                    <a:pt x="0" y="31"/>
                  </a:lnTo>
                  <a:lnTo>
                    <a:pt x="9" y="14"/>
                  </a:lnTo>
                  <a:lnTo>
                    <a:pt x="21" y="0"/>
                  </a:lnTo>
                  <a:lnTo>
                    <a:pt x="28" y="7"/>
                  </a:lnTo>
                  <a:lnTo>
                    <a:pt x="26" y="17"/>
                  </a:lnTo>
                  <a:lnTo>
                    <a:pt x="16" y="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2" name="Freeform 335"/>
            <p:cNvSpPr>
              <a:spLocks/>
            </p:cNvSpPr>
            <p:nvPr/>
          </p:nvSpPr>
          <p:spPr bwMode="auto">
            <a:xfrm>
              <a:off x="5008238" y="2232037"/>
              <a:ext cx="495966" cy="330644"/>
            </a:xfrm>
            <a:custGeom>
              <a:avLst/>
              <a:gdLst>
                <a:gd name="T0" fmla="*/ 189 w 291"/>
                <a:gd name="T1" fmla="*/ 0 h 194"/>
                <a:gd name="T2" fmla="*/ 194 w 291"/>
                <a:gd name="T3" fmla="*/ 19 h 194"/>
                <a:gd name="T4" fmla="*/ 208 w 291"/>
                <a:gd name="T5" fmla="*/ 28 h 194"/>
                <a:gd name="T6" fmla="*/ 215 w 291"/>
                <a:gd name="T7" fmla="*/ 45 h 194"/>
                <a:gd name="T8" fmla="*/ 248 w 291"/>
                <a:gd name="T9" fmla="*/ 50 h 194"/>
                <a:gd name="T10" fmla="*/ 267 w 291"/>
                <a:gd name="T11" fmla="*/ 61 h 194"/>
                <a:gd name="T12" fmla="*/ 291 w 291"/>
                <a:gd name="T13" fmla="*/ 76 h 194"/>
                <a:gd name="T14" fmla="*/ 288 w 291"/>
                <a:gd name="T15" fmla="*/ 102 h 194"/>
                <a:gd name="T16" fmla="*/ 269 w 291"/>
                <a:gd name="T17" fmla="*/ 111 h 194"/>
                <a:gd name="T18" fmla="*/ 262 w 291"/>
                <a:gd name="T19" fmla="*/ 130 h 194"/>
                <a:gd name="T20" fmla="*/ 236 w 291"/>
                <a:gd name="T21" fmla="*/ 140 h 194"/>
                <a:gd name="T22" fmla="*/ 208 w 291"/>
                <a:gd name="T23" fmla="*/ 149 h 194"/>
                <a:gd name="T24" fmla="*/ 217 w 291"/>
                <a:gd name="T25" fmla="*/ 170 h 194"/>
                <a:gd name="T26" fmla="*/ 231 w 291"/>
                <a:gd name="T27" fmla="*/ 175 h 194"/>
                <a:gd name="T28" fmla="*/ 191 w 291"/>
                <a:gd name="T29" fmla="*/ 194 h 194"/>
                <a:gd name="T30" fmla="*/ 184 w 291"/>
                <a:gd name="T31" fmla="*/ 177 h 194"/>
                <a:gd name="T32" fmla="*/ 170 w 291"/>
                <a:gd name="T33" fmla="*/ 166 h 194"/>
                <a:gd name="T34" fmla="*/ 182 w 291"/>
                <a:gd name="T35" fmla="*/ 154 h 194"/>
                <a:gd name="T36" fmla="*/ 156 w 291"/>
                <a:gd name="T37" fmla="*/ 140 h 194"/>
                <a:gd name="T38" fmla="*/ 132 w 291"/>
                <a:gd name="T39" fmla="*/ 154 h 194"/>
                <a:gd name="T40" fmla="*/ 113 w 291"/>
                <a:gd name="T41" fmla="*/ 168 h 194"/>
                <a:gd name="T42" fmla="*/ 99 w 291"/>
                <a:gd name="T43" fmla="*/ 168 h 194"/>
                <a:gd name="T44" fmla="*/ 106 w 291"/>
                <a:gd name="T45" fmla="*/ 156 h 194"/>
                <a:gd name="T46" fmla="*/ 108 w 291"/>
                <a:gd name="T47" fmla="*/ 144 h 194"/>
                <a:gd name="T48" fmla="*/ 113 w 291"/>
                <a:gd name="T49" fmla="*/ 147 h 194"/>
                <a:gd name="T50" fmla="*/ 127 w 291"/>
                <a:gd name="T51" fmla="*/ 144 h 194"/>
                <a:gd name="T52" fmla="*/ 127 w 291"/>
                <a:gd name="T53" fmla="*/ 140 h 194"/>
                <a:gd name="T54" fmla="*/ 118 w 291"/>
                <a:gd name="T55" fmla="*/ 123 h 194"/>
                <a:gd name="T56" fmla="*/ 113 w 291"/>
                <a:gd name="T57" fmla="*/ 111 h 194"/>
                <a:gd name="T58" fmla="*/ 99 w 291"/>
                <a:gd name="T59" fmla="*/ 104 h 194"/>
                <a:gd name="T60" fmla="*/ 75 w 291"/>
                <a:gd name="T61" fmla="*/ 99 h 194"/>
                <a:gd name="T62" fmla="*/ 66 w 291"/>
                <a:gd name="T63" fmla="*/ 104 h 194"/>
                <a:gd name="T64" fmla="*/ 49 w 291"/>
                <a:gd name="T65" fmla="*/ 111 h 194"/>
                <a:gd name="T66" fmla="*/ 37 w 291"/>
                <a:gd name="T67" fmla="*/ 109 h 194"/>
                <a:gd name="T68" fmla="*/ 16 w 291"/>
                <a:gd name="T69" fmla="*/ 106 h 194"/>
                <a:gd name="T70" fmla="*/ 9 w 291"/>
                <a:gd name="T71" fmla="*/ 104 h 194"/>
                <a:gd name="T72" fmla="*/ 2 w 291"/>
                <a:gd name="T73" fmla="*/ 88 h 194"/>
                <a:gd name="T74" fmla="*/ 11 w 291"/>
                <a:gd name="T75" fmla="*/ 83 h 194"/>
                <a:gd name="T76" fmla="*/ 21 w 291"/>
                <a:gd name="T77" fmla="*/ 52 h 194"/>
                <a:gd name="T78" fmla="*/ 30 w 291"/>
                <a:gd name="T79" fmla="*/ 43 h 194"/>
                <a:gd name="T80" fmla="*/ 30 w 291"/>
                <a:gd name="T81" fmla="*/ 19 h 194"/>
                <a:gd name="T82" fmla="*/ 52 w 291"/>
                <a:gd name="T83" fmla="*/ 9 h 194"/>
                <a:gd name="T84" fmla="*/ 87 w 291"/>
                <a:gd name="T85" fmla="*/ 19 h 194"/>
                <a:gd name="T86" fmla="*/ 104 w 291"/>
                <a:gd name="T87" fmla="*/ 24 h 194"/>
                <a:gd name="T88" fmla="*/ 115 w 291"/>
                <a:gd name="T89" fmla="*/ 24 h 194"/>
                <a:gd name="T90" fmla="*/ 137 w 291"/>
                <a:gd name="T91" fmla="*/ 26 h 194"/>
                <a:gd name="T92" fmla="*/ 142 w 291"/>
                <a:gd name="T93" fmla="*/ 7 h 194"/>
                <a:gd name="T94" fmla="*/ 163 w 291"/>
                <a:gd name="T95" fmla="*/ 7 h 194"/>
                <a:gd name="T96" fmla="*/ 172 w 291"/>
                <a:gd name="T97" fmla="*/ 0 h 194"/>
                <a:gd name="connsiteX0" fmla="*/ 6495 w 10000"/>
                <a:gd name="connsiteY0" fmla="*/ 0 h 10000"/>
                <a:gd name="connsiteX1" fmla="*/ 6495 w 10000"/>
                <a:gd name="connsiteY1" fmla="*/ 0 h 10000"/>
                <a:gd name="connsiteX2" fmla="*/ 6804 w 10000"/>
                <a:gd name="connsiteY2" fmla="*/ 722 h 10000"/>
                <a:gd name="connsiteX3" fmla="*/ 6667 w 10000"/>
                <a:gd name="connsiteY3" fmla="*/ 979 h 10000"/>
                <a:gd name="connsiteX4" fmla="*/ 6735 w 10000"/>
                <a:gd name="connsiteY4" fmla="*/ 1340 h 10000"/>
                <a:gd name="connsiteX5" fmla="*/ 7148 w 10000"/>
                <a:gd name="connsiteY5" fmla="*/ 1443 h 10000"/>
                <a:gd name="connsiteX6" fmla="*/ 7388 w 10000"/>
                <a:gd name="connsiteY6" fmla="*/ 2062 h 10000"/>
                <a:gd name="connsiteX7" fmla="*/ 7388 w 10000"/>
                <a:gd name="connsiteY7" fmla="*/ 2320 h 10000"/>
                <a:gd name="connsiteX8" fmla="*/ 8041 w 10000"/>
                <a:gd name="connsiteY8" fmla="*/ 2784 h 10000"/>
                <a:gd name="connsiteX9" fmla="*/ 8522 w 10000"/>
                <a:gd name="connsiteY9" fmla="*/ 2577 h 10000"/>
                <a:gd name="connsiteX10" fmla="*/ 8832 w 10000"/>
                <a:gd name="connsiteY10" fmla="*/ 3144 h 10000"/>
                <a:gd name="connsiteX11" fmla="*/ 9175 w 10000"/>
                <a:gd name="connsiteY11" fmla="*/ 3144 h 10000"/>
                <a:gd name="connsiteX12" fmla="*/ 10000 w 10000"/>
                <a:gd name="connsiteY12" fmla="*/ 3557 h 10000"/>
                <a:gd name="connsiteX13" fmla="*/ 10000 w 10000"/>
                <a:gd name="connsiteY13" fmla="*/ 3918 h 10000"/>
                <a:gd name="connsiteX14" fmla="*/ 9725 w 10000"/>
                <a:gd name="connsiteY14" fmla="*/ 4536 h 10000"/>
                <a:gd name="connsiteX15" fmla="*/ 9897 w 10000"/>
                <a:gd name="connsiteY15" fmla="*/ 5258 h 10000"/>
                <a:gd name="connsiteX16" fmla="*/ 9828 w 10000"/>
                <a:gd name="connsiteY16" fmla="*/ 5722 h 10000"/>
                <a:gd name="connsiteX17" fmla="*/ 9244 w 10000"/>
                <a:gd name="connsiteY17" fmla="*/ 5722 h 10000"/>
                <a:gd name="connsiteX18" fmla="*/ 9111 w 10000"/>
                <a:gd name="connsiteY18" fmla="*/ 6406 h 10000"/>
                <a:gd name="connsiteX19" fmla="*/ 9003 w 10000"/>
                <a:gd name="connsiteY19" fmla="*/ 6701 h 10000"/>
                <a:gd name="connsiteX20" fmla="*/ 8522 w 10000"/>
                <a:gd name="connsiteY20" fmla="*/ 6804 h 10000"/>
                <a:gd name="connsiteX21" fmla="*/ 8110 w 10000"/>
                <a:gd name="connsiteY21" fmla="*/ 7216 h 10000"/>
                <a:gd name="connsiteX22" fmla="*/ 7629 w 10000"/>
                <a:gd name="connsiteY22" fmla="*/ 7216 h 10000"/>
                <a:gd name="connsiteX23" fmla="*/ 7148 w 10000"/>
                <a:gd name="connsiteY23" fmla="*/ 7680 h 10000"/>
                <a:gd name="connsiteX24" fmla="*/ 7148 w 10000"/>
                <a:gd name="connsiteY24" fmla="*/ 8402 h 10000"/>
                <a:gd name="connsiteX25" fmla="*/ 7457 w 10000"/>
                <a:gd name="connsiteY25" fmla="*/ 8763 h 10000"/>
                <a:gd name="connsiteX26" fmla="*/ 8041 w 10000"/>
                <a:gd name="connsiteY26" fmla="*/ 8660 h 10000"/>
                <a:gd name="connsiteX27" fmla="*/ 7938 w 10000"/>
                <a:gd name="connsiteY27" fmla="*/ 9021 h 10000"/>
                <a:gd name="connsiteX28" fmla="*/ 7285 w 10000"/>
                <a:gd name="connsiteY28" fmla="*/ 9278 h 10000"/>
                <a:gd name="connsiteX29" fmla="*/ 6564 w 10000"/>
                <a:gd name="connsiteY29" fmla="*/ 10000 h 10000"/>
                <a:gd name="connsiteX30" fmla="*/ 6254 w 10000"/>
                <a:gd name="connsiteY30" fmla="*/ 9639 h 10000"/>
                <a:gd name="connsiteX31" fmla="*/ 6323 w 10000"/>
                <a:gd name="connsiteY31" fmla="*/ 9124 h 10000"/>
                <a:gd name="connsiteX32" fmla="*/ 5773 w 10000"/>
                <a:gd name="connsiteY32" fmla="*/ 8763 h 10000"/>
                <a:gd name="connsiteX33" fmla="*/ 5842 w 10000"/>
                <a:gd name="connsiteY33" fmla="*/ 8557 h 10000"/>
                <a:gd name="connsiteX34" fmla="*/ 6323 w 10000"/>
                <a:gd name="connsiteY34" fmla="*/ 8196 h 10000"/>
                <a:gd name="connsiteX35" fmla="*/ 6254 w 10000"/>
                <a:gd name="connsiteY35" fmla="*/ 7938 h 10000"/>
                <a:gd name="connsiteX36" fmla="*/ 5361 w 10000"/>
                <a:gd name="connsiteY36" fmla="*/ 7577 h 10000"/>
                <a:gd name="connsiteX37" fmla="*/ 5361 w 10000"/>
                <a:gd name="connsiteY37" fmla="*/ 7216 h 10000"/>
                <a:gd name="connsiteX38" fmla="*/ 4777 w 10000"/>
                <a:gd name="connsiteY38" fmla="*/ 7320 h 10000"/>
                <a:gd name="connsiteX39" fmla="*/ 4536 w 10000"/>
                <a:gd name="connsiteY39" fmla="*/ 7938 h 10000"/>
                <a:gd name="connsiteX40" fmla="*/ 4124 w 10000"/>
                <a:gd name="connsiteY40" fmla="*/ 8918 h 10000"/>
                <a:gd name="connsiteX41" fmla="*/ 3883 w 10000"/>
                <a:gd name="connsiteY41" fmla="*/ 8660 h 10000"/>
                <a:gd name="connsiteX42" fmla="*/ 3643 w 10000"/>
                <a:gd name="connsiteY42" fmla="*/ 8763 h 10000"/>
                <a:gd name="connsiteX43" fmla="*/ 3402 w 10000"/>
                <a:gd name="connsiteY43" fmla="*/ 8660 h 10000"/>
                <a:gd name="connsiteX44" fmla="*/ 3471 w 10000"/>
                <a:gd name="connsiteY44" fmla="*/ 8557 h 10000"/>
                <a:gd name="connsiteX45" fmla="*/ 3643 w 10000"/>
                <a:gd name="connsiteY45" fmla="*/ 8041 h 10000"/>
                <a:gd name="connsiteX46" fmla="*/ 3814 w 10000"/>
                <a:gd name="connsiteY46" fmla="*/ 7680 h 10000"/>
                <a:gd name="connsiteX47" fmla="*/ 3711 w 10000"/>
                <a:gd name="connsiteY47" fmla="*/ 7423 h 10000"/>
                <a:gd name="connsiteX48" fmla="*/ 3883 w 10000"/>
                <a:gd name="connsiteY48" fmla="*/ 7423 h 10000"/>
                <a:gd name="connsiteX49" fmla="*/ 3883 w 10000"/>
                <a:gd name="connsiteY49" fmla="*/ 7577 h 10000"/>
                <a:gd name="connsiteX50" fmla="*/ 4227 w 10000"/>
                <a:gd name="connsiteY50" fmla="*/ 7577 h 10000"/>
                <a:gd name="connsiteX51" fmla="*/ 4364 w 10000"/>
                <a:gd name="connsiteY51" fmla="*/ 7423 h 10000"/>
                <a:gd name="connsiteX52" fmla="*/ 4296 w 10000"/>
                <a:gd name="connsiteY52" fmla="*/ 7320 h 10000"/>
                <a:gd name="connsiteX53" fmla="*/ 4364 w 10000"/>
                <a:gd name="connsiteY53" fmla="*/ 7216 h 10000"/>
                <a:gd name="connsiteX54" fmla="*/ 4124 w 10000"/>
                <a:gd name="connsiteY54" fmla="*/ 6804 h 10000"/>
                <a:gd name="connsiteX55" fmla="*/ 4055 w 10000"/>
                <a:gd name="connsiteY55" fmla="*/ 6340 h 10000"/>
                <a:gd name="connsiteX56" fmla="*/ 3883 w 10000"/>
                <a:gd name="connsiteY56" fmla="*/ 6237 h 10000"/>
                <a:gd name="connsiteX57" fmla="*/ 3883 w 10000"/>
                <a:gd name="connsiteY57" fmla="*/ 5722 h 10000"/>
                <a:gd name="connsiteX58" fmla="*/ 3643 w 10000"/>
                <a:gd name="connsiteY58" fmla="*/ 5464 h 10000"/>
                <a:gd name="connsiteX59" fmla="*/ 3402 w 10000"/>
                <a:gd name="connsiteY59" fmla="*/ 5361 h 10000"/>
                <a:gd name="connsiteX60" fmla="*/ 2990 w 10000"/>
                <a:gd name="connsiteY60" fmla="*/ 5000 h 10000"/>
                <a:gd name="connsiteX61" fmla="*/ 2577 w 10000"/>
                <a:gd name="connsiteY61" fmla="*/ 5103 h 10000"/>
                <a:gd name="connsiteX62" fmla="*/ 2509 w 10000"/>
                <a:gd name="connsiteY62" fmla="*/ 5361 h 10000"/>
                <a:gd name="connsiteX63" fmla="*/ 2268 w 10000"/>
                <a:gd name="connsiteY63" fmla="*/ 5361 h 10000"/>
                <a:gd name="connsiteX64" fmla="*/ 2096 w 10000"/>
                <a:gd name="connsiteY64" fmla="*/ 5619 h 10000"/>
                <a:gd name="connsiteX65" fmla="*/ 1684 w 10000"/>
                <a:gd name="connsiteY65" fmla="*/ 5722 h 10000"/>
                <a:gd name="connsiteX66" fmla="*/ 1546 w 10000"/>
                <a:gd name="connsiteY66" fmla="*/ 5876 h 10000"/>
                <a:gd name="connsiteX67" fmla="*/ 1271 w 10000"/>
                <a:gd name="connsiteY67" fmla="*/ 5619 h 10000"/>
                <a:gd name="connsiteX68" fmla="*/ 893 w 10000"/>
                <a:gd name="connsiteY68" fmla="*/ 5619 h 10000"/>
                <a:gd name="connsiteX69" fmla="*/ 550 w 10000"/>
                <a:gd name="connsiteY69" fmla="*/ 5464 h 10000"/>
                <a:gd name="connsiteX70" fmla="*/ 309 w 10000"/>
                <a:gd name="connsiteY70" fmla="*/ 5722 h 10000"/>
                <a:gd name="connsiteX71" fmla="*/ 309 w 10000"/>
                <a:gd name="connsiteY71" fmla="*/ 5361 h 10000"/>
                <a:gd name="connsiteX72" fmla="*/ 0 w 10000"/>
                <a:gd name="connsiteY72" fmla="*/ 5000 h 10000"/>
                <a:gd name="connsiteX73" fmla="*/ 69 w 10000"/>
                <a:gd name="connsiteY73" fmla="*/ 4536 h 10000"/>
                <a:gd name="connsiteX74" fmla="*/ 241 w 10000"/>
                <a:gd name="connsiteY74" fmla="*/ 4278 h 10000"/>
                <a:gd name="connsiteX75" fmla="*/ 378 w 10000"/>
                <a:gd name="connsiteY75" fmla="*/ 4278 h 10000"/>
                <a:gd name="connsiteX76" fmla="*/ 241 w 10000"/>
                <a:gd name="connsiteY76" fmla="*/ 3660 h 10000"/>
                <a:gd name="connsiteX77" fmla="*/ 722 w 10000"/>
                <a:gd name="connsiteY77" fmla="*/ 2680 h 10000"/>
                <a:gd name="connsiteX78" fmla="*/ 962 w 10000"/>
                <a:gd name="connsiteY78" fmla="*/ 2423 h 10000"/>
                <a:gd name="connsiteX79" fmla="*/ 1031 w 10000"/>
                <a:gd name="connsiteY79" fmla="*/ 2216 h 10000"/>
                <a:gd name="connsiteX80" fmla="*/ 790 w 10000"/>
                <a:gd name="connsiteY80" fmla="*/ 979 h 10000"/>
                <a:gd name="connsiteX81" fmla="*/ 1031 w 10000"/>
                <a:gd name="connsiteY81" fmla="*/ 979 h 10000"/>
                <a:gd name="connsiteX82" fmla="*/ 1375 w 10000"/>
                <a:gd name="connsiteY82" fmla="*/ 619 h 10000"/>
                <a:gd name="connsiteX83" fmla="*/ 1787 w 10000"/>
                <a:gd name="connsiteY83" fmla="*/ 464 h 10000"/>
                <a:gd name="connsiteX84" fmla="*/ 2337 w 10000"/>
                <a:gd name="connsiteY84" fmla="*/ 619 h 10000"/>
                <a:gd name="connsiteX85" fmla="*/ 2990 w 10000"/>
                <a:gd name="connsiteY85" fmla="*/ 979 h 10000"/>
                <a:gd name="connsiteX86" fmla="*/ 3402 w 10000"/>
                <a:gd name="connsiteY86" fmla="*/ 979 h 10000"/>
                <a:gd name="connsiteX87" fmla="*/ 3574 w 10000"/>
                <a:gd name="connsiteY87" fmla="*/ 1237 h 10000"/>
                <a:gd name="connsiteX88" fmla="*/ 3814 w 10000"/>
                <a:gd name="connsiteY88" fmla="*/ 979 h 10000"/>
                <a:gd name="connsiteX89" fmla="*/ 3952 w 10000"/>
                <a:gd name="connsiteY89" fmla="*/ 1237 h 10000"/>
                <a:gd name="connsiteX90" fmla="*/ 4467 w 10000"/>
                <a:gd name="connsiteY90" fmla="*/ 1237 h 10000"/>
                <a:gd name="connsiteX91" fmla="*/ 4708 w 10000"/>
                <a:gd name="connsiteY91" fmla="*/ 1340 h 10000"/>
                <a:gd name="connsiteX92" fmla="*/ 4708 w 10000"/>
                <a:gd name="connsiteY92" fmla="*/ 619 h 10000"/>
                <a:gd name="connsiteX93" fmla="*/ 4880 w 10000"/>
                <a:gd name="connsiteY93" fmla="*/ 361 h 10000"/>
                <a:gd name="connsiteX94" fmla="*/ 5361 w 10000"/>
                <a:gd name="connsiteY94" fmla="*/ 258 h 10000"/>
                <a:gd name="connsiteX95" fmla="*/ 5601 w 10000"/>
                <a:gd name="connsiteY95" fmla="*/ 361 h 10000"/>
                <a:gd name="connsiteX96" fmla="*/ 5670 w 10000"/>
                <a:gd name="connsiteY96" fmla="*/ 0 h 10000"/>
                <a:gd name="connsiteX97" fmla="*/ 5911 w 10000"/>
                <a:gd name="connsiteY97" fmla="*/ 0 h 10000"/>
                <a:gd name="connsiteX98" fmla="*/ 6495 w 10000"/>
                <a:gd name="connsiteY98" fmla="*/ 0 h 10000"/>
                <a:gd name="connsiteX0" fmla="*/ 6495 w 10000"/>
                <a:gd name="connsiteY0" fmla="*/ 0 h 10000"/>
                <a:gd name="connsiteX1" fmla="*/ 6495 w 10000"/>
                <a:gd name="connsiteY1" fmla="*/ 0 h 10000"/>
                <a:gd name="connsiteX2" fmla="*/ 6804 w 10000"/>
                <a:gd name="connsiteY2" fmla="*/ 722 h 10000"/>
                <a:gd name="connsiteX3" fmla="*/ 6667 w 10000"/>
                <a:gd name="connsiteY3" fmla="*/ 979 h 10000"/>
                <a:gd name="connsiteX4" fmla="*/ 6735 w 10000"/>
                <a:gd name="connsiteY4" fmla="*/ 1340 h 10000"/>
                <a:gd name="connsiteX5" fmla="*/ 7148 w 10000"/>
                <a:gd name="connsiteY5" fmla="*/ 1443 h 10000"/>
                <a:gd name="connsiteX6" fmla="*/ 7388 w 10000"/>
                <a:gd name="connsiteY6" fmla="*/ 2062 h 10000"/>
                <a:gd name="connsiteX7" fmla="*/ 7388 w 10000"/>
                <a:gd name="connsiteY7" fmla="*/ 2320 h 10000"/>
                <a:gd name="connsiteX8" fmla="*/ 8041 w 10000"/>
                <a:gd name="connsiteY8" fmla="*/ 2784 h 10000"/>
                <a:gd name="connsiteX9" fmla="*/ 8522 w 10000"/>
                <a:gd name="connsiteY9" fmla="*/ 2577 h 10000"/>
                <a:gd name="connsiteX10" fmla="*/ 8832 w 10000"/>
                <a:gd name="connsiteY10" fmla="*/ 3144 h 10000"/>
                <a:gd name="connsiteX11" fmla="*/ 9175 w 10000"/>
                <a:gd name="connsiteY11" fmla="*/ 3144 h 10000"/>
                <a:gd name="connsiteX12" fmla="*/ 10000 w 10000"/>
                <a:gd name="connsiteY12" fmla="*/ 3557 h 10000"/>
                <a:gd name="connsiteX13" fmla="*/ 10000 w 10000"/>
                <a:gd name="connsiteY13" fmla="*/ 3918 h 10000"/>
                <a:gd name="connsiteX14" fmla="*/ 9725 w 10000"/>
                <a:gd name="connsiteY14" fmla="*/ 4536 h 10000"/>
                <a:gd name="connsiteX15" fmla="*/ 9897 w 10000"/>
                <a:gd name="connsiteY15" fmla="*/ 5258 h 10000"/>
                <a:gd name="connsiteX16" fmla="*/ 9828 w 10000"/>
                <a:gd name="connsiteY16" fmla="*/ 5722 h 10000"/>
                <a:gd name="connsiteX17" fmla="*/ 9424 w 10000"/>
                <a:gd name="connsiteY17" fmla="*/ 5830 h 10000"/>
                <a:gd name="connsiteX18" fmla="*/ 9111 w 10000"/>
                <a:gd name="connsiteY18" fmla="*/ 6406 h 10000"/>
                <a:gd name="connsiteX19" fmla="*/ 9003 w 10000"/>
                <a:gd name="connsiteY19" fmla="*/ 6701 h 10000"/>
                <a:gd name="connsiteX20" fmla="*/ 8522 w 10000"/>
                <a:gd name="connsiteY20" fmla="*/ 6804 h 10000"/>
                <a:gd name="connsiteX21" fmla="*/ 8110 w 10000"/>
                <a:gd name="connsiteY21" fmla="*/ 7216 h 10000"/>
                <a:gd name="connsiteX22" fmla="*/ 7629 w 10000"/>
                <a:gd name="connsiteY22" fmla="*/ 7216 h 10000"/>
                <a:gd name="connsiteX23" fmla="*/ 7148 w 10000"/>
                <a:gd name="connsiteY23" fmla="*/ 7680 h 10000"/>
                <a:gd name="connsiteX24" fmla="*/ 7148 w 10000"/>
                <a:gd name="connsiteY24" fmla="*/ 8402 h 10000"/>
                <a:gd name="connsiteX25" fmla="*/ 7457 w 10000"/>
                <a:gd name="connsiteY25" fmla="*/ 8763 h 10000"/>
                <a:gd name="connsiteX26" fmla="*/ 8041 w 10000"/>
                <a:gd name="connsiteY26" fmla="*/ 8660 h 10000"/>
                <a:gd name="connsiteX27" fmla="*/ 7938 w 10000"/>
                <a:gd name="connsiteY27" fmla="*/ 9021 h 10000"/>
                <a:gd name="connsiteX28" fmla="*/ 7285 w 10000"/>
                <a:gd name="connsiteY28" fmla="*/ 9278 h 10000"/>
                <a:gd name="connsiteX29" fmla="*/ 6564 w 10000"/>
                <a:gd name="connsiteY29" fmla="*/ 10000 h 10000"/>
                <a:gd name="connsiteX30" fmla="*/ 6254 w 10000"/>
                <a:gd name="connsiteY30" fmla="*/ 9639 h 10000"/>
                <a:gd name="connsiteX31" fmla="*/ 6323 w 10000"/>
                <a:gd name="connsiteY31" fmla="*/ 9124 h 10000"/>
                <a:gd name="connsiteX32" fmla="*/ 5773 w 10000"/>
                <a:gd name="connsiteY32" fmla="*/ 8763 h 10000"/>
                <a:gd name="connsiteX33" fmla="*/ 5842 w 10000"/>
                <a:gd name="connsiteY33" fmla="*/ 8557 h 10000"/>
                <a:gd name="connsiteX34" fmla="*/ 6323 w 10000"/>
                <a:gd name="connsiteY34" fmla="*/ 8196 h 10000"/>
                <a:gd name="connsiteX35" fmla="*/ 6254 w 10000"/>
                <a:gd name="connsiteY35" fmla="*/ 7938 h 10000"/>
                <a:gd name="connsiteX36" fmla="*/ 5361 w 10000"/>
                <a:gd name="connsiteY36" fmla="*/ 7577 h 10000"/>
                <a:gd name="connsiteX37" fmla="*/ 5361 w 10000"/>
                <a:gd name="connsiteY37" fmla="*/ 7216 h 10000"/>
                <a:gd name="connsiteX38" fmla="*/ 4777 w 10000"/>
                <a:gd name="connsiteY38" fmla="*/ 7320 h 10000"/>
                <a:gd name="connsiteX39" fmla="*/ 4536 w 10000"/>
                <a:gd name="connsiteY39" fmla="*/ 7938 h 10000"/>
                <a:gd name="connsiteX40" fmla="*/ 4124 w 10000"/>
                <a:gd name="connsiteY40" fmla="*/ 8918 h 10000"/>
                <a:gd name="connsiteX41" fmla="*/ 3883 w 10000"/>
                <a:gd name="connsiteY41" fmla="*/ 8660 h 10000"/>
                <a:gd name="connsiteX42" fmla="*/ 3643 w 10000"/>
                <a:gd name="connsiteY42" fmla="*/ 8763 h 10000"/>
                <a:gd name="connsiteX43" fmla="*/ 3402 w 10000"/>
                <a:gd name="connsiteY43" fmla="*/ 8660 h 10000"/>
                <a:gd name="connsiteX44" fmla="*/ 3471 w 10000"/>
                <a:gd name="connsiteY44" fmla="*/ 8557 h 10000"/>
                <a:gd name="connsiteX45" fmla="*/ 3643 w 10000"/>
                <a:gd name="connsiteY45" fmla="*/ 8041 h 10000"/>
                <a:gd name="connsiteX46" fmla="*/ 3814 w 10000"/>
                <a:gd name="connsiteY46" fmla="*/ 7680 h 10000"/>
                <a:gd name="connsiteX47" fmla="*/ 3711 w 10000"/>
                <a:gd name="connsiteY47" fmla="*/ 7423 h 10000"/>
                <a:gd name="connsiteX48" fmla="*/ 3883 w 10000"/>
                <a:gd name="connsiteY48" fmla="*/ 7423 h 10000"/>
                <a:gd name="connsiteX49" fmla="*/ 3883 w 10000"/>
                <a:gd name="connsiteY49" fmla="*/ 7577 h 10000"/>
                <a:gd name="connsiteX50" fmla="*/ 4227 w 10000"/>
                <a:gd name="connsiteY50" fmla="*/ 7577 h 10000"/>
                <a:gd name="connsiteX51" fmla="*/ 4364 w 10000"/>
                <a:gd name="connsiteY51" fmla="*/ 7423 h 10000"/>
                <a:gd name="connsiteX52" fmla="*/ 4296 w 10000"/>
                <a:gd name="connsiteY52" fmla="*/ 7320 h 10000"/>
                <a:gd name="connsiteX53" fmla="*/ 4364 w 10000"/>
                <a:gd name="connsiteY53" fmla="*/ 7216 h 10000"/>
                <a:gd name="connsiteX54" fmla="*/ 4124 w 10000"/>
                <a:gd name="connsiteY54" fmla="*/ 6804 h 10000"/>
                <a:gd name="connsiteX55" fmla="*/ 4055 w 10000"/>
                <a:gd name="connsiteY55" fmla="*/ 6340 h 10000"/>
                <a:gd name="connsiteX56" fmla="*/ 3883 w 10000"/>
                <a:gd name="connsiteY56" fmla="*/ 6237 h 10000"/>
                <a:gd name="connsiteX57" fmla="*/ 3883 w 10000"/>
                <a:gd name="connsiteY57" fmla="*/ 5722 h 10000"/>
                <a:gd name="connsiteX58" fmla="*/ 3643 w 10000"/>
                <a:gd name="connsiteY58" fmla="*/ 5464 h 10000"/>
                <a:gd name="connsiteX59" fmla="*/ 3402 w 10000"/>
                <a:gd name="connsiteY59" fmla="*/ 5361 h 10000"/>
                <a:gd name="connsiteX60" fmla="*/ 2990 w 10000"/>
                <a:gd name="connsiteY60" fmla="*/ 5000 h 10000"/>
                <a:gd name="connsiteX61" fmla="*/ 2577 w 10000"/>
                <a:gd name="connsiteY61" fmla="*/ 5103 h 10000"/>
                <a:gd name="connsiteX62" fmla="*/ 2509 w 10000"/>
                <a:gd name="connsiteY62" fmla="*/ 5361 h 10000"/>
                <a:gd name="connsiteX63" fmla="*/ 2268 w 10000"/>
                <a:gd name="connsiteY63" fmla="*/ 5361 h 10000"/>
                <a:gd name="connsiteX64" fmla="*/ 2096 w 10000"/>
                <a:gd name="connsiteY64" fmla="*/ 5619 h 10000"/>
                <a:gd name="connsiteX65" fmla="*/ 1684 w 10000"/>
                <a:gd name="connsiteY65" fmla="*/ 5722 h 10000"/>
                <a:gd name="connsiteX66" fmla="*/ 1546 w 10000"/>
                <a:gd name="connsiteY66" fmla="*/ 5876 h 10000"/>
                <a:gd name="connsiteX67" fmla="*/ 1271 w 10000"/>
                <a:gd name="connsiteY67" fmla="*/ 5619 h 10000"/>
                <a:gd name="connsiteX68" fmla="*/ 893 w 10000"/>
                <a:gd name="connsiteY68" fmla="*/ 5619 h 10000"/>
                <a:gd name="connsiteX69" fmla="*/ 550 w 10000"/>
                <a:gd name="connsiteY69" fmla="*/ 5464 h 10000"/>
                <a:gd name="connsiteX70" fmla="*/ 309 w 10000"/>
                <a:gd name="connsiteY70" fmla="*/ 5722 h 10000"/>
                <a:gd name="connsiteX71" fmla="*/ 309 w 10000"/>
                <a:gd name="connsiteY71" fmla="*/ 5361 h 10000"/>
                <a:gd name="connsiteX72" fmla="*/ 0 w 10000"/>
                <a:gd name="connsiteY72" fmla="*/ 5000 h 10000"/>
                <a:gd name="connsiteX73" fmla="*/ 69 w 10000"/>
                <a:gd name="connsiteY73" fmla="*/ 4536 h 10000"/>
                <a:gd name="connsiteX74" fmla="*/ 241 w 10000"/>
                <a:gd name="connsiteY74" fmla="*/ 4278 h 10000"/>
                <a:gd name="connsiteX75" fmla="*/ 378 w 10000"/>
                <a:gd name="connsiteY75" fmla="*/ 4278 h 10000"/>
                <a:gd name="connsiteX76" fmla="*/ 241 w 10000"/>
                <a:gd name="connsiteY76" fmla="*/ 3660 h 10000"/>
                <a:gd name="connsiteX77" fmla="*/ 722 w 10000"/>
                <a:gd name="connsiteY77" fmla="*/ 2680 h 10000"/>
                <a:gd name="connsiteX78" fmla="*/ 962 w 10000"/>
                <a:gd name="connsiteY78" fmla="*/ 2423 h 10000"/>
                <a:gd name="connsiteX79" fmla="*/ 1031 w 10000"/>
                <a:gd name="connsiteY79" fmla="*/ 2216 h 10000"/>
                <a:gd name="connsiteX80" fmla="*/ 790 w 10000"/>
                <a:gd name="connsiteY80" fmla="*/ 979 h 10000"/>
                <a:gd name="connsiteX81" fmla="*/ 1031 w 10000"/>
                <a:gd name="connsiteY81" fmla="*/ 979 h 10000"/>
                <a:gd name="connsiteX82" fmla="*/ 1375 w 10000"/>
                <a:gd name="connsiteY82" fmla="*/ 619 h 10000"/>
                <a:gd name="connsiteX83" fmla="*/ 1787 w 10000"/>
                <a:gd name="connsiteY83" fmla="*/ 464 h 10000"/>
                <a:gd name="connsiteX84" fmla="*/ 2337 w 10000"/>
                <a:gd name="connsiteY84" fmla="*/ 619 h 10000"/>
                <a:gd name="connsiteX85" fmla="*/ 2990 w 10000"/>
                <a:gd name="connsiteY85" fmla="*/ 979 h 10000"/>
                <a:gd name="connsiteX86" fmla="*/ 3402 w 10000"/>
                <a:gd name="connsiteY86" fmla="*/ 979 h 10000"/>
                <a:gd name="connsiteX87" fmla="*/ 3574 w 10000"/>
                <a:gd name="connsiteY87" fmla="*/ 1237 h 10000"/>
                <a:gd name="connsiteX88" fmla="*/ 3814 w 10000"/>
                <a:gd name="connsiteY88" fmla="*/ 979 h 10000"/>
                <a:gd name="connsiteX89" fmla="*/ 3952 w 10000"/>
                <a:gd name="connsiteY89" fmla="*/ 1237 h 10000"/>
                <a:gd name="connsiteX90" fmla="*/ 4467 w 10000"/>
                <a:gd name="connsiteY90" fmla="*/ 1237 h 10000"/>
                <a:gd name="connsiteX91" fmla="*/ 4708 w 10000"/>
                <a:gd name="connsiteY91" fmla="*/ 1340 h 10000"/>
                <a:gd name="connsiteX92" fmla="*/ 4708 w 10000"/>
                <a:gd name="connsiteY92" fmla="*/ 619 h 10000"/>
                <a:gd name="connsiteX93" fmla="*/ 4880 w 10000"/>
                <a:gd name="connsiteY93" fmla="*/ 361 h 10000"/>
                <a:gd name="connsiteX94" fmla="*/ 5361 w 10000"/>
                <a:gd name="connsiteY94" fmla="*/ 258 h 10000"/>
                <a:gd name="connsiteX95" fmla="*/ 5601 w 10000"/>
                <a:gd name="connsiteY95" fmla="*/ 361 h 10000"/>
                <a:gd name="connsiteX96" fmla="*/ 5670 w 10000"/>
                <a:gd name="connsiteY96" fmla="*/ 0 h 10000"/>
                <a:gd name="connsiteX97" fmla="*/ 5911 w 10000"/>
                <a:gd name="connsiteY97" fmla="*/ 0 h 10000"/>
                <a:gd name="connsiteX98" fmla="*/ 6495 w 10000"/>
                <a:gd name="connsiteY9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000" h="10000">
                  <a:moveTo>
                    <a:pt x="6495" y="0"/>
                  </a:moveTo>
                  <a:lnTo>
                    <a:pt x="6495" y="0"/>
                  </a:lnTo>
                  <a:lnTo>
                    <a:pt x="6804" y="722"/>
                  </a:lnTo>
                  <a:lnTo>
                    <a:pt x="6667" y="979"/>
                  </a:lnTo>
                  <a:cubicBezTo>
                    <a:pt x="6690" y="1099"/>
                    <a:pt x="6712" y="1220"/>
                    <a:pt x="6735" y="1340"/>
                  </a:cubicBezTo>
                  <a:lnTo>
                    <a:pt x="7148" y="1443"/>
                  </a:lnTo>
                  <a:lnTo>
                    <a:pt x="7388" y="2062"/>
                  </a:lnTo>
                  <a:lnTo>
                    <a:pt x="7388" y="2320"/>
                  </a:lnTo>
                  <a:lnTo>
                    <a:pt x="8041" y="2784"/>
                  </a:lnTo>
                  <a:lnTo>
                    <a:pt x="8522" y="2577"/>
                  </a:lnTo>
                  <a:lnTo>
                    <a:pt x="8832" y="3144"/>
                  </a:lnTo>
                  <a:lnTo>
                    <a:pt x="9175" y="3144"/>
                  </a:lnTo>
                  <a:lnTo>
                    <a:pt x="10000" y="3557"/>
                  </a:lnTo>
                  <a:lnTo>
                    <a:pt x="10000" y="3918"/>
                  </a:lnTo>
                  <a:lnTo>
                    <a:pt x="9725" y="4536"/>
                  </a:lnTo>
                  <a:cubicBezTo>
                    <a:pt x="9782" y="4777"/>
                    <a:pt x="9840" y="5017"/>
                    <a:pt x="9897" y="5258"/>
                  </a:cubicBezTo>
                  <a:cubicBezTo>
                    <a:pt x="9874" y="5413"/>
                    <a:pt x="9851" y="5567"/>
                    <a:pt x="9828" y="5722"/>
                  </a:cubicBezTo>
                  <a:lnTo>
                    <a:pt x="9424" y="5830"/>
                  </a:lnTo>
                  <a:cubicBezTo>
                    <a:pt x="9380" y="6058"/>
                    <a:pt x="9155" y="6178"/>
                    <a:pt x="9111" y="6406"/>
                  </a:cubicBezTo>
                  <a:lnTo>
                    <a:pt x="9003" y="6701"/>
                  </a:lnTo>
                  <a:lnTo>
                    <a:pt x="8522" y="6804"/>
                  </a:lnTo>
                  <a:lnTo>
                    <a:pt x="8110" y="7216"/>
                  </a:lnTo>
                  <a:lnTo>
                    <a:pt x="7629" y="7216"/>
                  </a:lnTo>
                  <a:lnTo>
                    <a:pt x="7148" y="7680"/>
                  </a:lnTo>
                  <a:lnTo>
                    <a:pt x="7148" y="8402"/>
                  </a:lnTo>
                  <a:lnTo>
                    <a:pt x="7457" y="8763"/>
                  </a:lnTo>
                  <a:lnTo>
                    <a:pt x="8041" y="8660"/>
                  </a:lnTo>
                  <a:cubicBezTo>
                    <a:pt x="8007" y="8780"/>
                    <a:pt x="7972" y="8901"/>
                    <a:pt x="7938" y="9021"/>
                  </a:cubicBezTo>
                  <a:lnTo>
                    <a:pt x="7285" y="9278"/>
                  </a:lnTo>
                  <a:lnTo>
                    <a:pt x="6564" y="10000"/>
                  </a:lnTo>
                  <a:lnTo>
                    <a:pt x="6254" y="9639"/>
                  </a:lnTo>
                  <a:cubicBezTo>
                    <a:pt x="6277" y="9467"/>
                    <a:pt x="6300" y="9296"/>
                    <a:pt x="6323" y="9124"/>
                  </a:cubicBezTo>
                  <a:lnTo>
                    <a:pt x="5773" y="8763"/>
                  </a:lnTo>
                  <a:cubicBezTo>
                    <a:pt x="5796" y="8694"/>
                    <a:pt x="5819" y="8626"/>
                    <a:pt x="5842" y="8557"/>
                  </a:cubicBezTo>
                  <a:lnTo>
                    <a:pt x="6323" y="8196"/>
                  </a:lnTo>
                  <a:lnTo>
                    <a:pt x="6254" y="7938"/>
                  </a:lnTo>
                  <a:lnTo>
                    <a:pt x="5361" y="7577"/>
                  </a:lnTo>
                  <a:lnTo>
                    <a:pt x="5361" y="7216"/>
                  </a:lnTo>
                  <a:lnTo>
                    <a:pt x="4777" y="7320"/>
                  </a:lnTo>
                  <a:cubicBezTo>
                    <a:pt x="4697" y="7526"/>
                    <a:pt x="4616" y="7732"/>
                    <a:pt x="4536" y="7938"/>
                  </a:cubicBezTo>
                  <a:lnTo>
                    <a:pt x="4124" y="8918"/>
                  </a:lnTo>
                  <a:lnTo>
                    <a:pt x="3883" y="8660"/>
                  </a:lnTo>
                  <a:lnTo>
                    <a:pt x="3643" y="8763"/>
                  </a:lnTo>
                  <a:lnTo>
                    <a:pt x="3402" y="8660"/>
                  </a:lnTo>
                  <a:cubicBezTo>
                    <a:pt x="3425" y="8626"/>
                    <a:pt x="3448" y="8591"/>
                    <a:pt x="3471" y="8557"/>
                  </a:cubicBezTo>
                  <a:cubicBezTo>
                    <a:pt x="3528" y="8385"/>
                    <a:pt x="3586" y="8213"/>
                    <a:pt x="3643" y="8041"/>
                  </a:cubicBezTo>
                  <a:lnTo>
                    <a:pt x="3814" y="7680"/>
                  </a:lnTo>
                  <a:cubicBezTo>
                    <a:pt x="3780" y="7594"/>
                    <a:pt x="3745" y="7509"/>
                    <a:pt x="3711" y="7423"/>
                  </a:cubicBezTo>
                  <a:lnTo>
                    <a:pt x="3883" y="7423"/>
                  </a:lnTo>
                  <a:lnTo>
                    <a:pt x="3883" y="7577"/>
                  </a:lnTo>
                  <a:lnTo>
                    <a:pt x="4227" y="7577"/>
                  </a:lnTo>
                  <a:cubicBezTo>
                    <a:pt x="4273" y="7526"/>
                    <a:pt x="4318" y="7474"/>
                    <a:pt x="4364" y="7423"/>
                  </a:cubicBezTo>
                  <a:cubicBezTo>
                    <a:pt x="4341" y="7389"/>
                    <a:pt x="4319" y="7354"/>
                    <a:pt x="4296" y="7320"/>
                  </a:cubicBezTo>
                  <a:lnTo>
                    <a:pt x="4364" y="7216"/>
                  </a:lnTo>
                  <a:lnTo>
                    <a:pt x="4124" y="6804"/>
                  </a:lnTo>
                  <a:cubicBezTo>
                    <a:pt x="4101" y="6649"/>
                    <a:pt x="4078" y="6495"/>
                    <a:pt x="4055" y="6340"/>
                  </a:cubicBezTo>
                  <a:lnTo>
                    <a:pt x="3883" y="6237"/>
                  </a:lnTo>
                  <a:lnTo>
                    <a:pt x="3883" y="5722"/>
                  </a:lnTo>
                  <a:lnTo>
                    <a:pt x="3643" y="5464"/>
                  </a:lnTo>
                  <a:lnTo>
                    <a:pt x="3402" y="5361"/>
                  </a:lnTo>
                  <a:lnTo>
                    <a:pt x="2990" y="5000"/>
                  </a:lnTo>
                  <a:lnTo>
                    <a:pt x="2577" y="5103"/>
                  </a:lnTo>
                  <a:cubicBezTo>
                    <a:pt x="2554" y="5189"/>
                    <a:pt x="2532" y="5275"/>
                    <a:pt x="2509" y="5361"/>
                  </a:cubicBezTo>
                  <a:lnTo>
                    <a:pt x="2268" y="5361"/>
                  </a:lnTo>
                  <a:lnTo>
                    <a:pt x="2096" y="5619"/>
                  </a:lnTo>
                  <a:lnTo>
                    <a:pt x="1684" y="5722"/>
                  </a:lnTo>
                  <a:lnTo>
                    <a:pt x="1546" y="5876"/>
                  </a:lnTo>
                  <a:lnTo>
                    <a:pt x="1271" y="5619"/>
                  </a:lnTo>
                  <a:lnTo>
                    <a:pt x="893" y="5619"/>
                  </a:lnTo>
                  <a:lnTo>
                    <a:pt x="550" y="5464"/>
                  </a:lnTo>
                  <a:lnTo>
                    <a:pt x="309" y="5722"/>
                  </a:lnTo>
                  <a:lnTo>
                    <a:pt x="309" y="5361"/>
                  </a:lnTo>
                  <a:lnTo>
                    <a:pt x="0" y="5000"/>
                  </a:lnTo>
                  <a:cubicBezTo>
                    <a:pt x="23" y="4845"/>
                    <a:pt x="46" y="4691"/>
                    <a:pt x="69" y="4536"/>
                  </a:cubicBezTo>
                  <a:lnTo>
                    <a:pt x="241" y="4278"/>
                  </a:lnTo>
                  <a:lnTo>
                    <a:pt x="378" y="4278"/>
                  </a:lnTo>
                  <a:cubicBezTo>
                    <a:pt x="332" y="4072"/>
                    <a:pt x="287" y="3866"/>
                    <a:pt x="241" y="3660"/>
                  </a:cubicBezTo>
                  <a:lnTo>
                    <a:pt x="722" y="2680"/>
                  </a:lnTo>
                  <a:lnTo>
                    <a:pt x="962" y="2423"/>
                  </a:lnTo>
                  <a:lnTo>
                    <a:pt x="1031" y="2216"/>
                  </a:lnTo>
                  <a:cubicBezTo>
                    <a:pt x="951" y="1804"/>
                    <a:pt x="870" y="1391"/>
                    <a:pt x="790" y="979"/>
                  </a:cubicBezTo>
                  <a:lnTo>
                    <a:pt x="1031" y="979"/>
                  </a:lnTo>
                  <a:lnTo>
                    <a:pt x="1375" y="619"/>
                  </a:lnTo>
                  <a:lnTo>
                    <a:pt x="1787" y="464"/>
                  </a:lnTo>
                  <a:lnTo>
                    <a:pt x="2337" y="619"/>
                  </a:lnTo>
                  <a:lnTo>
                    <a:pt x="2990" y="979"/>
                  </a:lnTo>
                  <a:lnTo>
                    <a:pt x="3402" y="979"/>
                  </a:lnTo>
                  <a:lnTo>
                    <a:pt x="3574" y="1237"/>
                  </a:lnTo>
                  <a:lnTo>
                    <a:pt x="3814" y="979"/>
                  </a:lnTo>
                  <a:lnTo>
                    <a:pt x="3952" y="1237"/>
                  </a:lnTo>
                  <a:lnTo>
                    <a:pt x="4467" y="1237"/>
                  </a:lnTo>
                  <a:lnTo>
                    <a:pt x="4708" y="1340"/>
                  </a:lnTo>
                  <a:lnTo>
                    <a:pt x="4708" y="619"/>
                  </a:lnTo>
                  <a:lnTo>
                    <a:pt x="4880" y="361"/>
                  </a:lnTo>
                  <a:lnTo>
                    <a:pt x="5361" y="258"/>
                  </a:lnTo>
                  <a:lnTo>
                    <a:pt x="5601" y="361"/>
                  </a:lnTo>
                  <a:cubicBezTo>
                    <a:pt x="5624" y="241"/>
                    <a:pt x="5647" y="120"/>
                    <a:pt x="5670" y="0"/>
                  </a:cubicBezTo>
                  <a:lnTo>
                    <a:pt x="5911" y="0"/>
                  </a:lnTo>
                  <a:lnTo>
                    <a:pt x="649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4" name="Freeform 337"/>
            <p:cNvSpPr>
              <a:spLocks/>
            </p:cNvSpPr>
            <p:nvPr/>
          </p:nvSpPr>
          <p:spPr bwMode="auto">
            <a:xfrm>
              <a:off x="2785769" y="4785150"/>
              <a:ext cx="141461" cy="158505"/>
            </a:xfrm>
            <a:custGeom>
              <a:avLst/>
              <a:gdLst>
                <a:gd name="T0" fmla="*/ 22 w 83"/>
                <a:gd name="T1" fmla="*/ 0 h 93"/>
                <a:gd name="T2" fmla="*/ 22 w 83"/>
                <a:gd name="T3" fmla="*/ 0 h 93"/>
                <a:gd name="T4" fmla="*/ 41 w 83"/>
                <a:gd name="T5" fmla="*/ 14 h 93"/>
                <a:gd name="T6" fmla="*/ 45 w 83"/>
                <a:gd name="T7" fmla="*/ 14 h 93"/>
                <a:gd name="T8" fmla="*/ 62 w 83"/>
                <a:gd name="T9" fmla="*/ 26 h 93"/>
                <a:gd name="T10" fmla="*/ 74 w 83"/>
                <a:gd name="T11" fmla="*/ 36 h 93"/>
                <a:gd name="T12" fmla="*/ 83 w 83"/>
                <a:gd name="T13" fmla="*/ 50 h 93"/>
                <a:gd name="T14" fmla="*/ 76 w 83"/>
                <a:gd name="T15" fmla="*/ 59 h 93"/>
                <a:gd name="T16" fmla="*/ 81 w 83"/>
                <a:gd name="T17" fmla="*/ 69 h 93"/>
                <a:gd name="T18" fmla="*/ 74 w 83"/>
                <a:gd name="T19" fmla="*/ 81 h 93"/>
                <a:gd name="T20" fmla="*/ 57 w 83"/>
                <a:gd name="T21" fmla="*/ 93 h 93"/>
                <a:gd name="T22" fmla="*/ 43 w 83"/>
                <a:gd name="T23" fmla="*/ 88 h 93"/>
                <a:gd name="T24" fmla="*/ 36 w 83"/>
                <a:gd name="T25" fmla="*/ 90 h 93"/>
                <a:gd name="T26" fmla="*/ 19 w 83"/>
                <a:gd name="T27" fmla="*/ 83 h 93"/>
                <a:gd name="T28" fmla="*/ 10 w 83"/>
                <a:gd name="T29" fmla="*/ 83 h 93"/>
                <a:gd name="T30" fmla="*/ 0 w 83"/>
                <a:gd name="T31" fmla="*/ 74 h 93"/>
                <a:gd name="T32" fmla="*/ 0 w 83"/>
                <a:gd name="T33" fmla="*/ 59 h 93"/>
                <a:gd name="T34" fmla="*/ 5 w 83"/>
                <a:gd name="T35" fmla="*/ 55 h 93"/>
                <a:gd name="T36" fmla="*/ 5 w 83"/>
                <a:gd name="T37" fmla="*/ 36 h 93"/>
                <a:gd name="T38" fmla="*/ 10 w 83"/>
                <a:gd name="T39" fmla="*/ 17 h 93"/>
                <a:gd name="T40" fmla="*/ 12 w 83"/>
                <a:gd name="T41" fmla="*/ 3 h 93"/>
                <a:gd name="T42" fmla="*/ 22 w 8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3" h="93">
                  <a:moveTo>
                    <a:pt x="22" y="0"/>
                  </a:moveTo>
                  <a:lnTo>
                    <a:pt x="22" y="0"/>
                  </a:lnTo>
                  <a:lnTo>
                    <a:pt x="41" y="14"/>
                  </a:lnTo>
                  <a:lnTo>
                    <a:pt x="45" y="14"/>
                  </a:lnTo>
                  <a:lnTo>
                    <a:pt x="62" y="26"/>
                  </a:lnTo>
                  <a:lnTo>
                    <a:pt x="74" y="36"/>
                  </a:lnTo>
                  <a:lnTo>
                    <a:pt x="83" y="50"/>
                  </a:lnTo>
                  <a:lnTo>
                    <a:pt x="76" y="59"/>
                  </a:lnTo>
                  <a:lnTo>
                    <a:pt x="81" y="69"/>
                  </a:lnTo>
                  <a:lnTo>
                    <a:pt x="74" y="81"/>
                  </a:lnTo>
                  <a:lnTo>
                    <a:pt x="57" y="93"/>
                  </a:lnTo>
                  <a:lnTo>
                    <a:pt x="43" y="88"/>
                  </a:lnTo>
                  <a:lnTo>
                    <a:pt x="36" y="90"/>
                  </a:lnTo>
                  <a:lnTo>
                    <a:pt x="19" y="83"/>
                  </a:lnTo>
                  <a:lnTo>
                    <a:pt x="10" y="83"/>
                  </a:lnTo>
                  <a:lnTo>
                    <a:pt x="0" y="74"/>
                  </a:lnTo>
                  <a:lnTo>
                    <a:pt x="0" y="59"/>
                  </a:lnTo>
                  <a:lnTo>
                    <a:pt x="5" y="55"/>
                  </a:lnTo>
                  <a:lnTo>
                    <a:pt x="5" y="36"/>
                  </a:lnTo>
                  <a:lnTo>
                    <a:pt x="10" y="17"/>
                  </a:lnTo>
                  <a:lnTo>
                    <a:pt x="12" y="3"/>
                  </a:lnTo>
                  <a:lnTo>
                    <a:pt x="2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6" name="Freeform 339"/>
            <p:cNvSpPr>
              <a:spLocks noEditPoints="1"/>
            </p:cNvSpPr>
            <p:nvPr/>
          </p:nvSpPr>
          <p:spPr bwMode="auto">
            <a:xfrm>
              <a:off x="-341709" y="1081601"/>
              <a:ext cx="2890574" cy="2312801"/>
            </a:xfrm>
            <a:custGeom>
              <a:avLst/>
              <a:gdLst>
                <a:gd name="T0" fmla="*/ 258 w 1696"/>
                <a:gd name="T1" fmla="*/ 1338 h 1357"/>
                <a:gd name="T2" fmla="*/ 274 w 1696"/>
                <a:gd name="T3" fmla="*/ 1347 h 1357"/>
                <a:gd name="T4" fmla="*/ 246 w 1696"/>
                <a:gd name="T5" fmla="*/ 1323 h 1357"/>
                <a:gd name="T6" fmla="*/ 253 w 1696"/>
                <a:gd name="T7" fmla="*/ 1326 h 1357"/>
                <a:gd name="T8" fmla="*/ 241 w 1696"/>
                <a:gd name="T9" fmla="*/ 1316 h 1357"/>
                <a:gd name="T10" fmla="*/ 222 w 1696"/>
                <a:gd name="T11" fmla="*/ 1307 h 1357"/>
                <a:gd name="T12" fmla="*/ 194 w 1696"/>
                <a:gd name="T13" fmla="*/ 1300 h 1357"/>
                <a:gd name="T14" fmla="*/ 1244 w 1696"/>
                <a:gd name="T15" fmla="*/ 748 h 1357"/>
                <a:gd name="T16" fmla="*/ 1336 w 1696"/>
                <a:gd name="T17" fmla="*/ 784 h 1357"/>
                <a:gd name="T18" fmla="*/ 1410 w 1696"/>
                <a:gd name="T19" fmla="*/ 819 h 1357"/>
                <a:gd name="T20" fmla="*/ 1445 w 1696"/>
                <a:gd name="T21" fmla="*/ 845 h 1357"/>
                <a:gd name="T22" fmla="*/ 1443 w 1696"/>
                <a:gd name="T23" fmla="*/ 926 h 1357"/>
                <a:gd name="T24" fmla="*/ 1507 w 1696"/>
                <a:gd name="T25" fmla="*/ 883 h 1357"/>
                <a:gd name="T26" fmla="*/ 1622 w 1696"/>
                <a:gd name="T27" fmla="*/ 852 h 1357"/>
                <a:gd name="T28" fmla="*/ 1677 w 1696"/>
                <a:gd name="T29" fmla="*/ 798 h 1357"/>
                <a:gd name="T30" fmla="*/ 1637 w 1696"/>
                <a:gd name="T31" fmla="*/ 895 h 1357"/>
                <a:gd name="T32" fmla="*/ 1637 w 1696"/>
                <a:gd name="T33" fmla="*/ 931 h 1357"/>
                <a:gd name="T34" fmla="*/ 1594 w 1696"/>
                <a:gd name="T35" fmla="*/ 950 h 1357"/>
                <a:gd name="T36" fmla="*/ 1563 w 1696"/>
                <a:gd name="T37" fmla="*/ 978 h 1357"/>
                <a:gd name="T38" fmla="*/ 1554 w 1696"/>
                <a:gd name="T39" fmla="*/ 1004 h 1357"/>
                <a:gd name="T40" fmla="*/ 1551 w 1696"/>
                <a:gd name="T41" fmla="*/ 1025 h 1357"/>
                <a:gd name="T42" fmla="*/ 1499 w 1696"/>
                <a:gd name="T43" fmla="*/ 1099 h 1357"/>
                <a:gd name="T44" fmla="*/ 1476 w 1696"/>
                <a:gd name="T45" fmla="*/ 1196 h 1357"/>
                <a:gd name="T46" fmla="*/ 1457 w 1696"/>
                <a:gd name="T47" fmla="*/ 1234 h 1357"/>
                <a:gd name="T48" fmla="*/ 1402 w 1696"/>
                <a:gd name="T49" fmla="*/ 1167 h 1357"/>
                <a:gd name="T50" fmla="*/ 1334 w 1696"/>
                <a:gd name="T51" fmla="*/ 1160 h 1357"/>
                <a:gd name="T52" fmla="*/ 1282 w 1696"/>
                <a:gd name="T53" fmla="*/ 1167 h 1357"/>
                <a:gd name="T54" fmla="*/ 1204 w 1696"/>
                <a:gd name="T55" fmla="*/ 1219 h 1357"/>
                <a:gd name="T56" fmla="*/ 1159 w 1696"/>
                <a:gd name="T57" fmla="*/ 1193 h 1357"/>
                <a:gd name="T58" fmla="*/ 1085 w 1696"/>
                <a:gd name="T59" fmla="*/ 1158 h 1357"/>
                <a:gd name="T60" fmla="*/ 984 w 1696"/>
                <a:gd name="T61" fmla="*/ 1134 h 1357"/>
                <a:gd name="T62" fmla="*/ 863 w 1696"/>
                <a:gd name="T63" fmla="*/ 1087 h 1357"/>
                <a:gd name="T64" fmla="*/ 797 w 1696"/>
                <a:gd name="T65" fmla="*/ 1013 h 1357"/>
                <a:gd name="T66" fmla="*/ 764 w 1696"/>
                <a:gd name="T67" fmla="*/ 902 h 1357"/>
                <a:gd name="T68" fmla="*/ 787 w 1696"/>
                <a:gd name="T69" fmla="*/ 781 h 1357"/>
                <a:gd name="T70" fmla="*/ 951 w 1696"/>
                <a:gd name="T71" fmla="*/ 758 h 1357"/>
                <a:gd name="T72" fmla="*/ 1244 w 1696"/>
                <a:gd name="T73" fmla="*/ 748 h 1357"/>
                <a:gd name="T74" fmla="*/ 291 w 1696"/>
                <a:gd name="T75" fmla="*/ 521 h 1357"/>
                <a:gd name="T76" fmla="*/ 99 w 1696"/>
                <a:gd name="T77" fmla="*/ 455 h 1357"/>
                <a:gd name="T78" fmla="*/ 99 w 1696"/>
                <a:gd name="T79" fmla="*/ 455 h 1357"/>
                <a:gd name="T80" fmla="*/ 35 w 1696"/>
                <a:gd name="T81" fmla="*/ 351 h 1357"/>
                <a:gd name="T82" fmla="*/ 269 w 1696"/>
                <a:gd name="T83" fmla="*/ 12 h 1357"/>
                <a:gd name="T84" fmla="*/ 390 w 1696"/>
                <a:gd name="T85" fmla="*/ 57 h 1357"/>
                <a:gd name="T86" fmla="*/ 497 w 1696"/>
                <a:gd name="T87" fmla="*/ 443 h 1357"/>
                <a:gd name="T88" fmla="*/ 605 w 1696"/>
                <a:gd name="T89" fmla="*/ 488 h 1357"/>
                <a:gd name="T90" fmla="*/ 643 w 1696"/>
                <a:gd name="T91" fmla="*/ 587 h 1357"/>
                <a:gd name="T92" fmla="*/ 499 w 1696"/>
                <a:gd name="T93" fmla="*/ 462 h 1357"/>
                <a:gd name="T94" fmla="*/ 357 w 1696"/>
                <a:gd name="T95" fmla="*/ 462 h 1357"/>
                <a:gd name="T96" fmla="*/ 310 w 1696"/>
                <a:gd name="T97" fmla="*/ 450 h 1357"/>
                <a:gd name="T98" fmla="*/ 215 w 1696"/>
                <a:gd name="T99" fmla="*/ 573 h 1357"/>
                <a:gd name="T100" fmla="*/ 128 w 1696"/>
                <a:gd name="T101" fmla="*/ 602 h 1357"/>
                <a:gd name="T102" fmla="*/ 229 w 1696"/>
                <a:gd name="T103" fmla="*/ 505 h 1357"/>
                <a:gd name="T104" fmla="*/ 168 w 1696"/>
                <a:gd name="T105" fmla="*/ 495 h 1357"/>
                <a:gd name="T106" fmla="*/ 104 w 1696"/>
                <a:gd name="T107" fmla="*/ 417 h 1357"/>
                <a:gd name="T108" fmla="*/ 165 w 1696"/>
                <a:gd name="T109" fmla="*/ 334 h 1357"/>
                <a:gd name="T110" fmla="*/ 132 w 1696"/>
                <a:gd name="T111" fmla="*/ 294 h 1357"/>
                <a:gd name="T112" fmla="*/ 128 w 1696"/>
                <a:gd name="T113" fmla="*/ 235 h 1357"/>
                <a:gd name="T114" fmla="*/ 118 w 1696"/>
                <a:gd name="T115" fmla="*/ 116 h 1357"/>
                <a:gd name="T116" fmla="*/ 269 w 1696"/>
                <a:gd name="T117" fmla="*/ 12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6" h="1357">
                  <a:moveTo>
                    <a:pt x="262" y="1352"/>
                  </a:moveTo>
                  <a:lnTo>
                    <a:pt x="262" y="1352"/>
                  </a:lnTo>
                  <a:lnTo>
                    <a:pt x="260" y="1357"/>
                  </a:lnTo>
                  <a:lnTo>
                    <a:pt x="255" y="1352"/>
                  </a:lnTo>
                  <a:lnTo>
                    <a:pt x="255" y="1347"/>
                  </a:lnTo>
                  <a:lnTo>
                    <a:pt x="253" y="1342"/>
                  </a:lnTo>
                  <a:lnTo>
                    <a:pt x="253" y="1340"/>
                  </a:lnTo>
                  <a:lnTo>
                    <a:pt x="258" y="1338"/>
                  </a:lnTo>
                  <a:lnTo>
                    <a:pt x="255" y="1335"/>
                  </a:lnTo>
                  <a:lnTo>
                    <a:pt x="255" y="1333"/>
                  </a:lnTo>
                  <a:lnTo>
                    <a:pt x="258" y="1333"/>
                  </a:lnTo>
                  <a:lnTo>
                    <a:pt x="265" y="1335"/>
                  </a:lnTo>
                  <a:lnTo>
                    <a:pt x="267" y="1335"/>
                  </a:lnTo>
                  <a:lnTo>
                    <a:pt x="269" y="1340"/>
                  </a:lnTo>
                  <a:lnTo>
                    <a:pt x="274" y="1345"/>
                  </a:lnTo>
                  <a:lnTo>
                    <a:pt x="274" y="1347"/>
                  </a:lnTo>
                  <a:lnTo>
                    <a:pt x="267" y="1350"/>
                  </a:lnTo>
                  <a:lnTo>
                    <a:pt x="262" y="1352"/>
                  </a:lnTo>
                  <a:lnTo>
                    <a:pt x="262" y="1352"/>
                  </a:lnTo>
                  <a:lnTo>
                    <a:pt x="262" y="1352"/>
                  </a:lnTo>
                  <a:close/>
                  <a:moveTo>
                    <a:pt x="253" y="1326"/>
                  </a:moveTo>
                  <a:lnTo>
                    <a:pt x="253" y="1326"/>
                  </a:lnTo>
                  <a:lnTo>
                    <a:pt x="248" y="1328"/>
                  </a:lnTo>
                  <a:lnTo>
                    <a:pt x="246" y="1323"/>
                  </a:lnTo>
                  <a:lnTo>
                    <a:pt x="243" y="1321"/>
                  </a:lnTo>
                  <a:lnTo>
                    <a:pt x="243" y="1321"/>
                  </a:lnTo>
                  <a:lnTo>
                    <a:pt x="243" y="1319"/>
                  </a:lnTo>
                  <a:lnTo>
                    <a:pt x="251" y="1321"/>
                  </a:lnTo>
                  <a:lnTo>
                    <a:pt x="253" y="1323"/>
                  </a:lnTo>
                  <a:lnTo>
                    <a:pt x="253" y="1326"/>
                  </a:lnTo>
                  <a:lnTo>
                    <a:pt x="253" y="1326"/>
                  </a:lnTo>
                  <a:lnTo>
                    <a:pt x="253" y="1326"/>
                  </a:lnTo>
                  <a:close/>
                  <a:moveTo>
                    <a:pt x="241" y="1316"/>
                  </a:moveTo>
                  <a:lnTo>
                    <a:pt x="241" y="1316"/>
                  </a:lnTo>
                  <a:lnTo>
                    <a:pt x="241" y="1319"/>
                  </a:lnTo>
                  <a:lnTo>
                    <a:pt x="234" y="1316"/>
                  </a:lnTo>
                  <a:lnTo>
                    <a:pt x="234" y="1316"/>
                  </a:lnTo>
                  <a:lnTo>
                    <a:pt x="241" y="1316"/>
                  </a:lnTo>
                  <a:lnTo>
                    <a:pt x="241" y="1316"/>
                  </a:lnTo>
                  <a:lnTo>
                    <a:pt x="241" y="1316"/>
                  </a:lnTo>
                  <a:close/>
                  <a:moveTo>
                    <a:pt x="227" y="1314"/>
                  </a:moveTo>
                  <a:lnTo>
                    <a:pt x="227" y="1314"/>
                  </a:lnTo>
                  <a:lnTo>
                    <a:pt x="227" y="1314"/>
                  </a:lnTo>
                  <a:lnTo>
                    <a:pt x="225" y="1314"/>
                  </a:lnTo>
                  <a:lnTo>
                    <a:pt x="220" y="1314"/>
                  </a:lnTo>
                  <a:lnTo>
                    <a:pt x="217" y="1312"/>
                  </a:lnTo>
                  <a:lnTo>
                    <a:pt x="217" y="1309"/>
                  </a:lnTo>
                  <a:lnTo>
                    <a:pt x="222" y="1307"/>
                  </a:lnTo>
                  <a:lnTo>
                    <a:pt x="225" y="1309"/>
                  </a:lnTo>
                  <a:lnTo>
                    <a:pt x="227" y="1314"/>
                  </a:lnTo>
                  <a:lnTo>
                    <a:pt x="227" y="1314"/>
                  </a:lnTo>
                  <a:lnTo>
                    <a:pt x="227" y="1314"/>
                  </a:lnTo>
                  <a:close/>
                  <a:moveTo>
                    <a:pt x="201" y="1302"/>
                  </a:moveTo>
                  <a:lnTo>
                    <a:pt x="201" y="1302"/>
                  </a:lnTo>
                  <a:lnTo>
                    <a:pt x="199" y="1305"/>
                  </a:lnTo>
                  <a:lnTo>
                    <a:pt x="194" y="1300"/>
                  </a:lnTo>
                  <a:lnTo>
                    <a:pt x="194" y="1300"/>
                  </a:lnTo>
                  <a:lnTo>
                    <a:pt x="196" y="1297"/>
                  </a:lnTo>
                  <a:lnTo>
                    <a:pt x="201" y="1297"/>
                  </a:lnTo>
                  <a:lnTo>
                    <a:pt x="201" y="1302"/>
                  </a:lnTo>
                  <a:lnTo>
                    <a:pt x="201" y="1302"/>
                  </a:lnTo>
                  <a:lnTo>
                    <a:pt x="201" y="1302"/>
                  </a:lnTo>
                  <a:close/>
                  <a:moveTo>
                    <a:pt x="1244" y="748"/>
                  </a:moveTo>
                  <a:lnTo>
                    <a:pt x="1244" y="748"/>
                  </a:lnTo>
                  <a:lnTo>
                    <a:pt x="1249" y="763"/>
                  </a:lnTo>
                  <a:lnTo>
                    <a:pt x="1253" y="767"/>
                  </a:lnTo>
                  <a:lnTo>
                    <a:pt x="1265" y="767"/>
                  </a:lnTo>
                  <a:lnTo>
                    <a:pt x="1282" y="772"/>
                  </a:lnTo>
                  <a:lnTo>
                    <a:pt x="1296" y="779"/>
                  </a:lnTo>
                  <a:lnTo>
                    <a:pt x="1310" y="777"/>
                  </a:lnTo>
                  <a:lnTo>
                    <a:pt x="1329" y="784"/>
                  </a:lnTo>
                  <a:lnTo>
                    <a:pt x="1336" y="784"/>
                  </a:lnTo>
                  <a:lnTo>
                    <a:pt x="1350" y="777"/>
                  </a:lnTo>
                  <a:lnTo>
                    <a:pt x="1365" y="784"/>
                  </a:lnTo>
                  <a:lnTo>
                    <a:pt x="1381" y="793"/>
                  </a:lnTo>
                  <a:lnTo>
                    <a:pt x="1393" y="803"/>
                  </a:lnTo>
                  <a:lnTo>
                    <a:pt x="1405" y="810"/>
                  </a:lnTo>
                  <a:lnTo>
                    <a:pt x="1407" y="815"/>
                  </a:lnTo>
                  <a:lnTo>
                    <a:pt x="1412" y="817"/>
                  </a:lnTo>
                  <a:lnTo>
                    <a:pt x="1410" y="819"/>
                  </a:lnTo>
                  <a:lnTo>
                    <a:pt x="1414" y="822"/>
                  </a:lnTo>
                  <a:lnTo>
                    <a:pt x="1419" y="819"/>
                  </a:lnTo>
                  <a:lnTo>
                    <a:pt x="1419" y="824"/>
                  </a:lnTo>
                  <a:lnTo>
                    <a:pt x="1424" y="829"/>
                  </a:lnTo>
                  <a:lnTo>
                    <a:pt x="1426" y="829"/>
                  </a:lnTo>
                  <a:lnTo>
                    <a:pt x="1428" y="831"/>
                  </a:lnTo>
                  <a:lnTo>
                    <a:pt x="1426" y="834"/>
                  </a:lnTo>
                  <a:lnTo>
                    <a:pt x="1445" y="845"/>
                  </a:lnTo>
                  <a:lnTo>
                    <a:pt x="1447" y="867"/>
                  </a:lnTo>
                  <a:lnTo>
                    <a:pt x="1452" y="886"/>
                  </a:lnTo>
                  <a:lnTo>
                    <a:pt x="1445" y="897"/>
                  </a:lnTo>
                  <a:lnTo>
                    <a:pt x="1438" y="912"/>
                  </a:lnTo>
                  <a:lnTo>
                    <a:pt x="1436" y="919"/>
                  </a:lnTo>
                  <a:lnTo>
                    <a:pt x="1436" y="919"/>
                  </a:lnTo>
                  <a:lnTo>
                    <a:pt x="1436" y="923"/>
                  </a:lnTo>
                  <a:lnTo>
                    <a:pt x="1443" y="926"/>
                  </a:lnTo>
                  <a:lnTo>
                    <a:pt x="1445" y="926"/>
                  </a:lnTo>
                  <a:lnTo>
                    <a:pt x="1464" y="914"/>
                  </a:lnTo>
                  <a:lnTo>
                    <a:pt x="1481" y="912"/>
                  </a:lnTo>
                  <a:lnTo>
                    <a:pt x="1502" y="902"/>
                  </a:lnTo>
                  <a:lnTo>
                    <a:pt x="1504" y="900"/>
                  </a:lnTo>
                  <a:lnTo>
                    <a:pt x="1502" y="893"/>
                  </a:lnTo>
                  <a:lnTo>
                    <a:pt x="1499" y="888"/>
                  </a:lnTo>
                  <a:lnTo>
                    <a:pt x="1507" y="883"/>
                  </a:lnTo>
                  <a:lnTo>
                    <a:pt x="1521" y="883"/>
                  </a:lnTo>
                  <a:lnTo>
                    <a:pt x="1537" y="883"/>
                  </a:lnTo>
                  <a:lnTo>
                    <a:pt x="1542" y="874"/>
                  </a:lnTo>
                  <a:lnTo>
                    <a:pt x="1544" y="874"/>
                  </a:lnTo>
                  <a:lnTo>
                    <a:pt x="1561" y="857"/>
                  </a:lnTo>
                  <a:lnTo>
                    <a:pt x="1568" y="852"/>
                  </a:lnTo>
                  <a:lnTo>
                    <a:pt x="1592" y="852"/>
                  </a:lnTo>
                  <a:lnTo>
                    <a:pt x="1622" y="852"/>
                  </a:lnTo>
                  <a:lnTo>
                    <a:pt x="1625" y="848"/>
                  </a:lnTo>
                  <a:lnTo>
                    <a:pt x="1630" y="845"/>
                  </a:lnTo>
                  <a:lnTo>
                    <a:pt x="1637" y="843"/>
                  </a:lnTo>
                  <a:lnTo>
                    <a:pt x="1644" y="831"/>
                  </a:lnTo>
                  <a:lnTo>
                    <a:pt x="1646" y="815"/>
                  </a:lnTo>
                  <a:lnTo>
                    <a:pt x="1660" y="796"/>
                  </a:lnTo>
                  <a:lnTo>
                    <a:pt x="1665" y="803"/>
                  </a:lnTo>
                  <a:lnTo>
                    <a:pt x="1677" y="798"/>
                  </a:lnTo>
                  <a:lnTo>
                    <a:pt x="1682" y="805"/>
                  </a:lnTo>
                  <a:lnTo>
                    <a:pt x="1682" y="838"/>
                  </a:lnTo>
                  <a:lnTo>
                    <a:pt x="1693" y="850"/>
                  </a:lnTo>
                  <a:lnTo>
                    <a:pt x="1696" y="857"/>
                  </a:lnTo>
                  <a:lnTo>
                    <a:pt x="1679" y="869"/>
                  </a:lnTo>
                  <a:lnTo>
                    <a:pt x="1663" y="876"/>
                  </a:lnTo>
                  <a:lnTo>
                    <a:pt x="1646" y="883"/>
                  </a:lnTo>
                  <a:lnTo>
                    <a:pt x="1637" y="895"/>
                  </a:lnTo>
                  <a:lnTo>
                    <a:pt x="1634" y="900"/>
                  </a:lnTo>
                  <a:lnTo>
                    <a:pt x="1634" y="912"/>
                  </a:lnTo>
                  <a:lnTo>
                    <a:pt x="1639" y="923"/>
                  </a:lnTo>
                  <a:lnTo>
                    <a:pt x="1646" y="923"/>
                  </a:lnTo>
                  <a:lnTo>
                    <a:pt x="1644" y="916"/>
                  </a:lnTo>
                  <a:lnTo>
                    <a:pt x="1648" y="921"/>
                  </a:lnTo>
                  <a:lnTo>
                    <a:pt x="1648" y="928"/>
                  </a:lnTo>
                  <a:lnTo>
                    <a:pt x="1637" y="931"/>
                  </a:lnTo>
                  <a:lnTo>
                    <a:pt x="1630" y="931"/>
                  </a:lnTo>
                  <a:lnTo>
                    <a:pt x="1618" y="935"/>
                  </a:lnTo>
                  <a:lnTo>
                    <a:pt x="1611" y="935"/>
                  </a:lnTo>
                  <a:lnTo>
                    <a:pt x="1601" y="935"/>
                  </a:lnTo>
                  <a:lnTo>
                    <a:pt x="1587" y="942"/>
                  </a:lnTo>
                  <a:lnTo>
                    <a:pt x="1611" y="938"/>
                  </a:lnTo>
                  <a:lnTo>
                    <a:pt x="1615" y="942"/>
                  </a:lnTo>
                  <a:lnTo>
                    <a:pt x="1594" y="950"/>
                  </a:lnTo>
                  <a:lnTo>
                    <a:pt x="1582" y="950"/>
                  </a:lnTo>
                  <a:lnTo>
                    <a:pt x="1585" y="947"/>
                  </a:lnTo>
                  <a:lnTo>
                    <a:pt x="1577" y="952"/>
                  </a:lnTo>
                  <a:lnTo>
                    <a:pt x="1585" y="954"/>
                  </a:lnTo>
                  <a:lnTo>
                    <a:pt x="1580" y="968"/>
                  </a:lnTo>
                  <a:lnTo>
                    <a:pt x="1568" y="985"/>
                  </a:lnTo>
                  <a:lnTo>
                    <a:pt x="1566" y="978"/>
                  </a:lnTo>
                  <a:lnTo>
                    <a:pt x="1563" y="978"/>
                  </a:lnTo>
                  <a:lnTo>
                    <a:pt x="1559" y="973"/>
                  </a:lnTo>
                  <a:lnTo>
                    <a:pt x="1561" y="983"/>
                  </a:lnTo>
                  <a:lnTo>
                    <a:pt x="1566" y="987"/>
                  </a:lnTo>
                  <a:lnTo>
                    <a:pt x="1566" y="997"/>
                  </a:lnTo>
                  <a:lnTo>
                    <a:pt x="1561" y="1004"/>
                  </a:lnTo>
                  <a:lnTo>
                    <a:pt x="1551" y="1021"/>
                  </a:lnTo>
                  <a:lnTo>
                    <a:pt x="1549" y="1018"/>
                  </a:lnTo>
                  <a:lnTo>
                    <a:pt x="1554" y="1004"/>
                  </a:lnTo>
                  <a:lnTo>
                    <a:pt x="1547" y="997"/>
                  </a:lnTo>
                  <a:lnTo>
                    <a:pt x="1544" y="980"/>
                  </a:lnTo>
                  <a:lnTo>
                    <a:pt x="1542" y="990"/>
                  </a:lnTo>
                  <a:lnTo>
                    <a:pt x="1544" y="1002"/>
                  </a:lnTo>
                  <a:lnTo>
                    <a:pt x="1533" y="999"/>
                  </a:lnTo>
                  <a:lnTo>
                    <a:pt x="1544" y="1006"/>
                  </a:lnTo>
                  <a:lnTo>
                    <a:pt x="1547" y="1025"/>
                  </a:lnTo>
                  <a:lnTo>
                    <a:pt x="1551" y="1025"/>
                  </a:lnTo>
                  <a:lnTo>
                    <a:pt x="1551" y="1032"/>
                  </a:lnTo>
                  <a:lnTo>
                    <a:pt x="1554" y="1054"/>
                  </a:lnTo>
                  <a:lnTo>
                    <a:pt x="1544" y="1068"/>
                  </a:lnTo>
                  <a:lnTo>
                    <a:pt x="1528" y="1073"/>
                  </a:lnTo>
                  <a:lnTo>
                    <a:pt x="1516" y="1084"/>
                  </a:lnTo>
                  <a:lnTo>
                    <a:pt x="1509" y="1084"/>
                  </a:lnTo>
                  <a:lnTo>
                    <a:pt x="1502" y="1094"/>
                  </a:lnTo>
                  <a:lnTo>
                    <a:pt x="1499" y="1099"/>
                  </a:lnTo>
                  <a:lnTo>
                    <a:pt x="1481" y="1113"/>
                  </a:lnTo>
                  <a:lnTo>
                    <a:pt x="1471" y="1120"/>
                  </a:lnTo>
                  <a:lnTo>
                    <a:pt x="1464" y="1132"/>
                  </a:lnTo>
                  <a:lnTo>
                    <a:pt x="1462" y="1146"/>
                  </a:lnTo>
                  <a:lnTo>
                    <a:pt x="1464" y="1158"/>
                  </a:lnTo>
                  <a:lnTo>
                    <a:pt x="1469" y="1174"/>
                  </a:lnTo>
                  <a:lnTo>
                    <a:pt x="1476" y="1189"/>
                  </a:lnTo>
                  <a:lnTo>
                    <a:pt x="1476" y="1196"/>
                  </a:lnTo>
                  <a:lnTo>
                    <a:pt x="1485" y="1217"/>
                  </a:lnTo>
                  <a:lnTo>
                    <a:pt x="1483" y="1229"/>
                  </a:lnTo>
                  <a:lnTo>
                    <a:pt x="1483" y="1236"/>
                  </a:lnTo>
                  <a:lnTo>
                    <a:pt x="1478" y="1245"/>
                  </a:lnTo>
                  <a:lnTo>
                    <a:pt x="1473" y="1248"/>
                  </a:lnTo>
                  <a:lnTo>
                    <a:pt x="1466" y="1245"/>
                  </a:lnTo>
                  <a:lnTo>
                    <a:pt x="1464" y="1238"/>
                  </a:lnTo>
                  <a:lnTo>
                    <a:pt x="1457" y="1234"/>
                  </a:lnTo>
                  <a:lnTo>
                    <a:pt x="1450" y="1219"/>
                  </a:lnTo>
                  <a:lnTo>
                    <a:pt x="1440" y="1205"/>
                  </a:lnTo>
                  <a:lnTo>
                    <a:pt x="1438" y="1198"/>
                  </a:lnTo>
                  <a:lnTo>
                    <a:pt x="1443" y="1186"/>
                  </a:lnTo>
                  <a:lnTo>
                    <a:pt x="1438" y="1177"/>
                  </a:lnTo>
                  <a:lnTo>
                    <a:pt x="1424" y="1160"/>
                  </a:lnTo>
                  <a:lnTo>
                    <a:pt x="1419" y="1158"/>
                  </a:lnTo>
                  <a:lnTo>
                    <a:pt x="1402" y="1167"/>
                  </a:lnTo>
                  <a:lnTo>
                    <a:pt x="1400" y="1165"/>
                  </a:lnTo>
                  <a:lnTo>
                    <a:pt x="1393" y="1155"/>
                  </a:lnTo>
                  <a:lnTo>
                    <a:pt x="1381" y="1151"/>
                  </a:lnTo>
                  <a:lnTo>
                    <a:pt x="1362" y="1153"/>
                  </a:lnTo>
                  <a:lnTo>
                    <a:pt x="1348" y="1151"/>
                  </a:lnTo>
                  <a:lnTo>
                    <a:pt x="1336" y="1153"/>
                  </a:lnTo>
                  <a:lnTo>
                    <a:pt x="1329" y="1155"/>
                  </a:lnTo>
                  <a:lnTo>
                    <a:pt x="1334" y="1160"/>
                  </a:lnTo>
                  <a:lnTo>
                    <a:pt x="1331" y="1167"/>
                  </a:lnTo>
                  <a:lnTo>
                    <a:pt x="1336" y="1172"/>
                  </a:lnTo>
                  <a:lnTo>
                    <a:pt x="1334" y="1174"/>
                  </a:lnTo>
                  <a:lnTo>
                    <a:pt x="1327" y="1172"/>
                  </a:lnTo>
                  <a:lnTo>
                    <a:pt x="1320" y="1174"/>
                  </a:lnTo>
                  <a:lnTo>
                    <a:pt x="1310" y="1174"/>
                  </a:lnTo>
                  <a:lnTo>
                    <a:pt x="1296" y="1165"/>
                  </a:lnTo>
                  <a:lnTo>
                    <a:pt x="1282" y="1167"/>
                  </a:lnTo>
                  <a:lnTo>
                    <a:pt x="1270" y="1163"/>
                  </a:lnTo>
                  <a:lnTo>
                    <a:pt x="1261" y="1165"/>
                  </a:lnTo>
                  <a:lnTo>
                    <a:pt x="1246" y="1167"/>
                  </a:lnTo>
                  <a:lnTo>
                    <a:pt x="1232" y="1181"/>
                  </a:lnTo>
                  <a:lnTo>
                    <a:pt x="1216" y="1191"/>
                  </a:lnTo>
                  <a:lnTo>
                    <a:pt x="1208" y="1198"/>
                  </a:lnTo>
                  <a:lnTo>
                    <a:pt x="1204" y="1208"/>
                  </a:lnTo>
                  <a:lnTo>
                    <a:pt x="1204" y="1219"/>
                  </a:lnTo>
                  <a:lnTo>
                    <a:pt x="1204" y="1229"/>
                  </a:lnTo>
                  <a:lnTo>
                    <a:pt x="1208" y="1234"/>
                  </a:lnTo>
                  <a:lnTo>
                    <a:pt x="1201" y="1234"/>
                  </a:lnTo>
                  <a:lnTo>
                    <a:pt x="1190" y="1231"/>
                  </a:lnTo>
                  <a:lnTo>
                    <a:pt x="1178" y="1226"/>
                  </a:lnTo>
                  <a:lnTo>
                    <a:pt x="1173" y="1217"/>
                  </a:lnTo>
                  <a:lnTo>
                    <a:pt x="1168" y="1205"/>
                  </a:lnTo>
                  <a:lnTo>
                    <a:pt x="1159" y="1193"/>
                  </a:lnTo>
                  <a:lnTo>
                    <a:pt x="1154" y="1184"/>
                  </a:lnTo>
                  <a:lnTo>
                    <a:pt x="1147" y="1170"/>
                  </a:lnTo>
                  <a:lnTo>
                    <a:pt x="1135" y="1163"/>
                  </a:lnTo>
                  <a:lnTo>
                    <a:pt x="1121" y="1165"/>
                  </a:lnTo>
                  <a:lnTo>
                    <a:pt x="1112" y="1179"/>
                  </a:lnTo>
                  <a:lnTo>
                    <a:pt x="1097" y="1172"/>
                  </a:lnTo>
                  <a:lnTo>
                    <a:pt x="1090" y="1167"/>
                  </a:lnTo>
                  <a:lnTo>
                    <a:pt x="1085" y="1158"/>
                  </a:lnTo>
                  <a:lnTo>
                    <a:pt x="1081" y="1146"/>
                  </a:lnTo>
                  <a:lnTo>
                    <a:pt x="1069" y="1139"/>
                  </a:lnTo>
                  <a:lnTo>
                    <a:pt x="1062" y="1132"/>
                  </a:lnTo>
                  <a:lnTo>
                    <a:pt x="1055" y="1127"/>
                  </a:lnTo>
                  <a:lnTo>
                    <a:pt x="1029" y="1127"/>
                  </a:lnTo>
                  <a:lnTo>
                    <a:pt x="1029" y="1134"/>
                  </a:lnTo>
                  <a:lnTo>
                    <a:pt x="1015" y="1134"/>
                  </a:lnTo>
                  <a:lnTo>
                    <a:pt x="984" y="1134"/>
                  </a:lnTo>
                  <a:lnTo>
                    <a:pt x="946" y="1120"/>
                  </a:lnTo>
                  <a:lnTo>
                    <a:pt x="922" y="1110"/>
                  </a:lnTo>
                  <a:lnTo>
                    <a:pt x="922" y="1108"/>
                  </a:lnTo>
                  <a:lnTo>
                    <a:pt x="903" y="1110"/>
                  </a:lnTo>
                  <a:lnTo>
                    <a:pt x="884" y="1110"/>
                  </a:lnTo>
                  <a:lnTo>
                    <a:pt x="882" y="1101"/>
                  </a:lnTo>
                  <a:lnTo>
                    <a:pt x="870" y="1089"/>
                  </a:lnTo>
                  <a:lnTo>
                    <a:pt x="863" y="1087"/>
                  </a:lnTo>
                  <a:lnTo>
                    <a:pt x="861" y="1082"/>
                  </a:lnTo>
                  <a:lnTo>
                    <a:pt x="851" y="1082"/>
                  </a:lnTo>
                  <a:lnTo>
                    <a:pt x="847" y="1077"/>
                  </a:lnTo>
                  <a:lnTo>
                    <a:pt x="832" y="1075"/>
                  </a:lnTo>
                  <a:lnTo>
                    <a:pt x="828" y="1073"/>
                  </a:lnTo>
                  <a:lnTo>
                    <a:pt x="825" y="1061"/>
                  </a:lnTo>
                  <a:lnTo>
                    <a:pt x="809" y="1042"/>
                  </a:lnTo>
                  <a:lnTo>
                    <a:pt x="797" y="1013"/>
                  </a:lnTo>
                  <a:lnTo>
                    <a:pt x="797" y="1009"/>
                  </a:lnTo>
                  <a:lnTo>
                    <a:pt x="790" y="1002"/>
                  </a:lnTo>
                  <a:lnTo>
                    <a:pt x="776" y="985"/>
                  </a:lnTo>
                  <a:lnTo>
                    <a:pt x="773" y="966"/>
                  </a:lnTo>
                  <a:lnTo>
                    <a:pt x="766" y="957"/>
                  </a:lnTo>
                  <a:lnTo>
                    <a:pt x="769" y="938"/>
                  </a:lnTo>
                  <a:lnTo>
                    <a:pt x="769" y="919"/>
                  </a:lnTo>
                  <a:lnTo>
                    <a:pt x="764" y="902"/>
                  </a:lnTo>
                  <a:lnTo>
                    <a:pt x="771" y="883"/>
                  </a:lnTo>
                  <a:lnTo>
                    <a:pt x="771" y="862"/>
                  </a:lnTo>
                  <a:lnTo>
                    <a:pt x="773" y="841"/>
                  </a:lnTo>
                  <a:lnTo>
                    <a:pt x="771" y="810"/>
                  </a:lnTo>
                  <a:lnTo>
                    <a:pt x="766" y="789"/>
                  </a:lnTo>
                  <a:lnTo>
                    <a:pt x="761" y="779"/>
                  </a:lnTo>
                  <a:lnTo>
                    <a:pt x="764" y="774"/>
                  </a:lnTo>
                  <a:lnTo>
                    <a:pt x="787" y="781"/>
                  </a:lnTo>
                  <a:lnTo>
                    <a:pt x="795" y="805"/>
                  </a:lnTo>
                  <a:lnTo>
                    <a:pt x="799" y="798"/>
                  </a:lnTo>
                  <a:lnTo>
                    <a:pt x="797" y="779"/>
                  </a:lnTo>
                  <a:lnTo>
                    <a:pt x="792" y="758"/>
                  </a:lnTo>
                  <a:lnTo>
                    <a:pt x="837" y="758"/>
                  </a:lnTo>
                  <a:lnTo>
                    <a:pt x="884" y="758"/>
                  </a:lnTo>
                  <a:lnTo>
                    <a:pt x="901" y="758"/>
                  </a:lnTo>
                  <a:lnTo>
                    <a:pt x="951" y="758"/>
                  </a:lnTo>
                  <a:lnTo>
                    <a:pt x="998" y="758"/>
                  </a:lnTo>
                  <a:lnTo>
                    <a:pt x="1048" y="758"/>
                  </a:lnTo>
                  <a:lnTo>
                    <a:pt x="1097" y="758"/>
                  </a:lnTo>
                  <a:lnTo>
                    <a:pt x="1152" y="758"/>
                  </a:lnTo>
                  <a:lnTo>
                    <a:pt x="1206" y="758"/>
                  </a:lnTo>
                  <a:lnTo>
                    <a:pt x="1239" y="758"/>
                  </a:lnTo>
                  <a:lnTo>
                    <a:pt x="1239" y="748"/>
                  </a:lnTo>
                  <a:lnTo>
                    <a:pt x="1244" y="748"/>
                  </a:lnTo>
                  <a:lnTo>
                    <a:pt x="1244" y="748"/>
                  </a:lnTo>
                  <a:lnTo>
                    <a:pt x="1244" y="748"/>
                  </a:lnTo>
                  <a:close/>
                  <a:moveTo>
                    <a:pt x="303" y="540"/>
                  </a:moveTo>
                  <a:lnTo>
                    <a:pt x="303" y="540"/>
                  </a:lnTo>
                  <a:lnTo>
                    <a:pt x="286" y="552"/>
                  </a:lnTo>
                  <a:lnTo>
                    <a:pt x="279" y="545"/>
                  </a:lnTo>
                  <a:lnTo>
                    <a:pt x="277" y="531"/>
                  </a:lnTo>
                  <a:lnTo>
                    <a:pt x="291" y="521"/>
                  </a:lnTo>
                  <a:lnTo>
                    <a:pt x="300" y="516"/>
                  </a:lnTo>
                  <a:lnTo>
                    <a:pt x="310" y="516"/>
                  </a:lnTo>
                  <a:lnTo>
                    <a:pt x="317" y="526"/>
                  </a:lnTo>
                  <a:lnTo>
                    <a:pt x="303" y="540"/>
                  </a:lnTo>
                  <a:lnTo>
                    <a:pt x="303" y="540"/>
                  </a:lnTo>
                  <a:lnTo>
                    <a:pt x="303" y="540"/>
                  </a:lnTo>
                  <a:close/>
                  <a:moveTo>
                    <a:pt x="99" y="455"/>
                  </a:moveTo>
                  <a:lnTo>
                    <a:pt x="99" y="455"/>
                  </a:lnTo>
                  <a:lnTo>
                    <a:pt x="90" y="460"/>
                  </a:lnTo>
                  <a:lnTo>
                    <a:pt x="78" y="455"/>
                  </a:lnTo>
                  <a:lnTo>
                    <a:pt x="68" y="445"/>
                  </a:lnTo>
                  <a:lnTo>
                    <a:pt x="85" y="441"/>
                  </a:lnTo>
                  <a:lnTo>
                    <a:pt x="97" y="443"/>
                  </a:lnTo>
                  <a:lnTo>
                    <a:pt x="99" y="455"/>
                  </a:lnTo>
                  <a:lnTo>
                    <a:pt x="99" y="455"/>
                  </a:lnTo>
                  <a:lnTo>
                    <a:pt x="99" y="455"/>
                  </a:lnTo>
                  <a:close/>
                  <a:moveTo>
                    <a:pt x="0" y="322"/>
                  </a:moveTo>
                  <a:lnTo>
                    <a:pt x="0" y="322"/>
                  </a:lnTo>
                  <a:lnTo>
                    <a:pt x="9" y="329"/>
                  </a:lnTo>
                  <a:lnTo>
                    <a:pt x="19" y="327"/>
                  </a:lnTo>
                  <a:lnTo>
                    <a:pt x="33" y="336"/>
                  </a:lnTo>
                  <a:lnTo>
                    <a:pt x="49" y="341"/>
                  </a:lnTo>
                  <a:lnTo>
                    <a:pt x="47" y="344"/>
                  </a:lnTo>
                  <a:lnTo>
                    <a:pt x="35" y="351"/>
                  </a:lnTo>
                  <a:lnTo>
                    <a:pt x="23" y="344"/>
                  </a:lnTo>
                  <a:lnTo>
                    <a:pt x="16" y="339"/>
                  </a:lnTo>
                  <a:lnTo>
                    <a:pt x="2" y="341"/>
                  </a:lnTo>
                  <a:lnTo>
                    <a:pt x="0" y="336"/>
                  </a:lnTo>
                  <a:lnTo>
                    <a:pt x="0" y="322"/>
                  </a:lnTo>
                  <a:lnTo>
                    <a:pt x="0" y="322"/>
                  </a:lnTo>
                  <a:lnTo>
                    <a:pt x="0" y="322"/>
                  </a:lnTo>
                  <a:close/>
                  <a:moveTo>
                    <a:pt x="269" y="12"/>
                  </a:moveTo>
                  <a:lnTo>
                    <a:pt x="269" y="12"/>
                  </a:lnTo>
                  <a:lnTo>
                    <a:pt x="281" y="33"/>
                  </a:lnTo>
                  <a:lnTo>
                    <a:pt x="288" y="24"/>
                  </a:lnTo>
                  <a:lnTo>
                    <a:pt x="317" y="26"/>
                  </a:lnTo>
                  <a:lnTo>
                    <a:pt x="314" y="38"/>
                  </a:lnTo>
                  <a:lnTo>
                    <a:pt x="340" y="48"/>
                  </a:lnTo>
                  <a:lnTo>
                    <a:pt x="357" y="41"/>
                  </a:lnTo>
                  <a:lnTo>
                    <a:pt x="390" y="57"/>
                  </a:lnTo>
                  <a:lnTo>
                    <a:pt x="421" y="62"/>
                  </a:lnTo>
                  <a:lnTo>
                    <a:pt x="433" y="67"/>
                  </a:lnTo>
                  <a:lnTo>
                    <a:pt x="456" y="60"/>
                  </a:lnTo>
                  <a:lnTo>
                    <a:pt x="480" y="74"/>
                  </a:lnTo>
                  <a:lnTo>
                    <a:pt x="497" y="81"/>
                  </a:lnTo>
                  <a:lnTo>
                    <a:pt x="497" y="81"/>
                  </a:lnTo>
                  <a:lnTo>
                    <a:pt x="497" y="239"/>
                  </a:lnTo>
                  <a:lnTo>
                    <a:pt x="497" y="443"/>
                  </a:lnTo>
                  <a:lnTo>
                    <a:pt x="513" y="443"/>
                  </a:lnTo>
                  <a:lnTo>
                    <a:pt x="530" y="452"/>
                  </a:lnTo>
                  <a:lnTo>
                    <a:pt x="541" y="467"/>
                  </a:lnTo>
                  <a:lnTo>
                    <a:pt x="556" y="488"/>
                  </a:lnTo>
                  <a:lnTo>
                    <a:pt x="570" y="469"/>
                  </a:lnTo>
                  <a:lnTo>
                    <a:pt x="586" y="460"/>
                  </a:lnTo>
                  <a:lnTo>
                    <a:pt x="596" y="474"/>
                  </a:lnTo>
                  <a:lnTo>
                    <a:pt x="605" y="488"/>
                  </a:lnTo>
                  <a:lnTo>
                    <a:pt x="622" y="502"/>
                  </a:lnTo>
                  <a:lnTo>
                    <a:pt x="631" y="523"/>
                  </a:lnTo>
                  <a:lnTo>
                    <a:pt x="648" y="559"/>
                  </a:lnTo>
                  <a:lnTo>
                    <a:pt x="676" y="576"/>
                  </a:lnTo>
                  <a:lnTo>
                    <a:pt x="676" y="594"/>
                  </a:lnTo>
                  <a:lnTo>
                    <a:pt x="667" y="606"/>
                  </a:lnTo>
                  <a:lnTo>
                    <a:pt x="657" y="597"/>
                  </a:lnTo>
                  <a:lnTo>
                    <a:pt x="643" y="587"/>
                  </a:lnTo>
                  <a:lnTo>
                    <a:pt x="638" y="564"/>
                  </a:lnTo>
                  <a:lnTo>
                    <a:pt x="617" y="538"/>
                  </a:lnTo>
                  <a:lnTo>
                    <a:pt x="608" y="512"/>
                  </a:lnTo>
                  <a:lnTo>
                    <a:pt x="594" y="509"/>
                  </a:lnTo>
                  <a:lnTo>
                    <a:pt x="567" y="509"/>
                  </a:lnTo>
                  <a:lnTo>
                    <a:pt x="549" y="500"/>
                  </a:lnTo>
                  <a:lnTo>
                    <a:pt x="515" y="467"/>
                  </a:lnTo>
                  <a:lnTo>
                    <a:pt x="499" y="462"/>
                  </a:lnTo>
                  <a:lnTo>
                    <a:pt x="471" y="450"/>
                  </a:lnTo>
                  <a:lnTo>
                    <a:pt x="449" y="452"/>
                  </a:lnTo>
                  <a:lnTo>
                    <a:pt x="416" y="438"/>
                  </a:lnTo>
                  <a:lnTo>
                    <a:pt x="400" y="424"/>
                  </a:lnTo>
                  <a:lnTo>
                    <a:pt x="381" y="431"/>
                  </a:lnTo>
                  <a:lnTo>
                    <a:pt x="385" y="452"/>
                  </a:lnTo>
                  <a:lnTo>
                    <a:pt x="374" y="455"/>
                  </a:lnTo>
                  <a:lnTo>
                    <a:pt x="357" y="462"/>
                  </a:lnTo>
                  <a:lnTo>
                    <a:pt x="340" y="474"/>
                  </a:lnTo>
                  <a:lnTo>
                    <a:pt x="324" y="478"/>
                  </a:lnTo>
                  <a:lnTo>
                    <a:pt x="322" y="460"/>
                  </a:lnTo>
                  <a:lnTo>
                    <a:pt x="329" y="429"/>
                  </a:lnTo>
                  <a:lnTo>
                    <a:pt x="345" y="417"/>
                  </a:lnTo>
                  <a:lnTo>
                    <a:pt x="340" y="410"/>
                  </a:lnTo>
                  <a:lnTo>
                    <a:pt x="322" y="429"/>
                  </a:lnTo>
                  <a:lnTo>
                    <a:pt x="310" y="450"/>
                  </a:lnTo>
                  <a:lnTo>
                    <a:pt x="286" y="474"/>
                  </a:lnTo>
                  <a:lnTo>
                    <a:pt x="298" y="488"/>
                  </a:lnTo>
                  <a:lnTo>
                    <a:pt x="284" y="509"/>
                  </a:lnTo>
                  <a:lnTo>
                    <a:pt x="265" y="523"/>
                  </a:lnTo>
                  <a:lnTo>
                    <a:pt x="251" y="533"/>
                  </a:lnTo>
                  <a:lnTo>
                    <a:pt x="246" y="545"/>
                  </a:lnTo>
                  <a:lnTo>
                    <a:pt x="220" y="559"/>
                  </a:lnTo>
                  <a:lnTo>
                    <a:pt x="215" y="573"/>
                  </a:lnTo>
                  <a:lnTo>
                    <a:pt x="196" y="585"/>
                  </a:lnTo>
                  <a:lnTo>
                    <a:pt x="184" y="583"/>
                  </a:lnTo>
                  <a:lnTo>
                    <a:pt x="170" y="592"/>
                  </a:lnTo>
                  <a:lnTo>
                    <a:pt x="154" y="602"/>
                  </a:lnTo>
                  <a:lnTo>
                    <a:pt x="139" y="611"/>
                  </a:lnTo>
                  <a:lnTo>
                    <a:pt x="113" y="618"/>
                  </a:lnTo>
                  <a:lnTo>
                    <a:pt x="109" y="613"/>
                  </a:lnTo>
                  <a:lnTo>
                    <a:pt x="128" y="602"/>
                  </a:lnTo>
                  <a:lnTo>
                    <a:pt x="142" y="592"/>
                  </a:lnTo>
                  <a:lnTo>
                    <a:pt x="161" y="578"/>
                  </a:lnTo>
                  <a:lnTo>
                    <a:pt x="180" y="573"/>
                  </a:lnTo>
                  <a:lnTo>
                    <a:pt x="189" y="561"/>
                  </a:lnTo>
                  <a:lnTo>
                    <a:pt x="210" y="545"/>
                  </a:lnTo>
                  <a:lnTo>
                    <a:pt x="215" y="538"/>
                  </a:lnTo>
                  <a:lnTo>
                    <a:pt x="227" y="528"/>
                  </a:lnTo>
                  <a:lnTo>
                    <a:pt x="229" y="505"/>
                  </a:lnTo>
                  <a:lnTo>
                    <a:pt x="236" y="486"/>
                  </a:lnTo>
                  <a:lnTo>
                    <a:pt x="220" y="495"/>
                  </a:lnTo>
                  <a:lnTo>
                    <a:pt x="213" y="490"/>
                  </a:lnTo>
                  <a:lnTo>
                    <a:pt x="206" y="502"/>
                  </a:lnTo>
                  <a:lnTo>
                    <a:pt x="194" y="486"/>
                  </a:lnTo>
                  <a:lnTo>
                    <a:pt x="189" y="497"/>
                  </a:lnTo>
                  <a:lnTo>
                    <a:pt x="184" y="481"/>
                  </a:lnTo>
                  <a:lnTo>
                    <a:pt x="168" y="495"/>
                  </a:lnTo>
                  <a:lnTo>
                    <a:pt x="158" y="495"/>
                  </a:lnTo>
                  <a:lnTo>
                    <a:pt x="156" y="474"/>
                  </a:lnTo>
                  <a:lnTo>
                    <a:pt x="158" y="464"/>
                  </a:lnTo>
                  <a:lnTo>
                    <a:pt x="149" y="452"/>
                  </a:lnTo>
                  <a:lnTo>
                    <a:pt x="128" y="460"/>
                  </a:lnTo>
                  <a:lnTo>
                    <a:pt x="113" y="443"/>
                  </a:lnTo>
                  <a:lnTo>
                    <a:pt x="104" y="436"/>
                  </a:lnTo>
                  <a:lnTo>
                    <a:pt x="104" y="417"/>
                  </a:lnTo>
                  <a:lnTo>
                    <a:pt x="90" y="403"/>
                  </a:lnTo>
                  <a:lnTo>
                    <a:pt x="97" y="384"/>
                  </a:lnTo>
                  <a:lnTo>
                    <a:pt x="111" y="365"/>
                  </a:lnTo>
                  <a:lnTo>
                    <a:pt x="116" y="346"/>
                  </a:lnTo>
                  <a:lnTo>
                    <a:pt x="130" y="344"/>
                  </a:lnTo>
                  <a:lnTo>
                    <a:pt x="139" y="348"/>
                  </a:lnTo>
                  <a:lnTo>
                    <a:pt x="154" y="332"/>
                  </a:lnTo>
                  <a:lnTo>
                    <a:pt x="165" y="334"/>
                  </a:lnTo>
                  <a:lnTo>
                    <a:pt x="177" y="325"/>
                  </a:lnTo>
                  <a:lnTo>
                    <a:pt x="175" y="306"/>
                  </a:lnTo>
                  <a:lnTo>
                    <a:pt x="165" y="301"/>
                  </a:lnTo>
                  <a:lnTo>
                    <a:pt x="177" y="284"/>
                  </a:lnTo>
                  <a:lnTo>
                    <a:pt x="168" y="287"/>
                  </a:lnTo>
                  <a:lnTo>
                    <a:pt x="149" y="294"/>
                  </a:lnTo>
                  <a:lnTo>
                    <a:pt x="144" y="303"/>
                  </a:lnTo>
                  <a:lnTo>
                    <a:pt x="132" y="294"/>
                  </a:lnTo>
                  <a:lnTo>
                    <a:pt x="109" y="299"/>
                  </a:lnTo>
                  <a:lnTo>
                    <a:pt x="85" y="289"/>
                  </a:lnTo>
                  <a:lnTo>
                    <a:pt x="78" y="275"/>
                  </a:lnTo>
                  <a:lnTo>
                    <a:pt x="59" y="251"/>
                  </a:lnTo>
                  <a:lnTo>
                    <a:pt x="80" y="235"/>
                  </a:lnTo>
                  <a:lnTo>
                    <a:pt x="118" y="216"/>
                  </a:lnTo>
                  <a:lnTo>
                    <a:pt x="130" y="216"/>
                  </a:lnTo>
                  <a:lnTo>
                    <a:pt x="128" y="235"/>
                  </a:lnTo>
                  <a:lnTo>
                    <a:pt x="163" y="235"/>
                  </a:lnTo>
                  <a:lnTo>
                    <a:pt x="149" y="209"/>
                  </a:lnTo>
                  <a:lnTo>
                    <a:pt x="130" y="194"/>
                  </a:lnTo>
                  <a:lnTo>
                    <a:pt x="118" y="173"/>
                  </a:lnTo>
                  <a:lnTo>
                    <a:pt x="102" y="154"/>
                  </a:lnTo>
                  <a:lnTo>
                    <a:pt x="80" y="140"/>
                  </a:lnTo>
                  <a:lnTo>
                    <a:pt x="87" y="119"/>
                  </a:lnTo>
                  <a:lnTo>
                    <a:pt x="118" y="116"/>
                  </a:lnTo>
                  <a:lnTo>
                    <a:pt x="139" y="95"/>
                  </a:lnTo>
                  <a:lnTo>
                    <a:pt x="142" y="74"/>
                  </a:lnTo>
                  <a:lnTo>
                    <a:pt x="158" y="52"/>
                  </a:lnTo>
                  <a:lnTo>
                    <a:pt x="175" y="45"/>
                  </a:lnTo>
                  <a:lnTo>
                    <a:pt x="206" y="24"/>
                  </a:lnTo>
                  <a:lnTo>
                    <a:pt x="220" y="26"/>
                  </a:lnTo>
                  <a:lnTo>
                    <a:pt x="246" y="0"/>
                  </a:lnTo>
                  <a:lnTo>
                    <a:pt x="269" y="12"/>
                  </a:lnTo>
                  <a:lnTo>
                    <a:pt x="269" y="12"/>
                  </a:lnTo>
                  <a:lnTo>
                    <a:pt x="269"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9" name="Freeform 342"/>
            <p:cNvSpPr>
              <a:spLocks/>
            </p:cNvSpPr>
            <p:nvPr/>
          </p:nvSpPr>
          <p:spPr bwMode="auto">
            <a:xfrm>
              <a:off x="2375021" y="3583584"/>
              <a:ext cx="371548" cy="318713"/>
            </a:xfrm>
            <a:custGeom>
              <a:avLst/>
              <a:gdLst>
                <a:gd name="T0" fmla="*/ 83 w 218"/>
                <a:gd name="T1" fmla="*/ 26 h 187"/>
                <a:gd name="T2" fmla="*/ 114 w 218"/>
                <a:gd name="T3" fmla="*/ 26 h 187"/>
                <a:gd name="T4" fmla="*/ 135 w 218"/>
                <a:gd name="T5" fmla="*/ 35 h 187"/>
                <a:gd name="T6" fmla="*/ 144 w 218"/>
                <a:gd name="T7" fmla="*/ 26 h 187"/>
                <a:gd name="T8" fmla="*/ 185 w 218"/>
                <a:gd name="T9" fmla="*/ 24 h 187"/>
                <a:gd name="T10" fmla="*/ 175 w 218"/>
                <a:gd name="T11" fmla="*/ 35 h 187"/>
                <a:gd name="T12" fmla="*/ 201 w 218"/>
                <a:gd name="T13" fmla="*/ 45 h 187"/>
                <a:gd name="T14" fmla="*/ 213 w 218"/>
                <a:gd name="T15" fmla="*/ 59 h 187"/>
                <a:gd name="T16" fmla="*/ 206 w 218"/>
                <a:gd name="T17" fmla="*/ 71 h 187"/>
                <a:gd name="T18" fmla="*/ 211 w 218"/>
                <a:gd name="T19" fmla="*/ 83 h 187"/>
                <a:gd name="T20" fmla="*/ 196 w 218"/>
                <a:gd name="T21" fmla="*/ 90 h 187"/>
                <a:gd name="T22" fmla="*/ 192 w 218"/>
                <a:gd name="T23" fmla="*/ 102 h 187"/>
                <a:gd name="T24" fmla="*/ 206 w 218"/>
                <a:gd name="T25" fmla="*/ 118 h 187"/>
                <a:gd name="T26" fmla="*/ 182 w 218"/>
                <a:gd name="T27" fmla="*/ 130 h 187"/>
                <a:gd name="T28" fmla="*/ 166 w 218"/>
                <a:gd name="T29" fmla="*/ 137 h 187"/>
                <a:gd name="T30" fmla="*/ 140 w 218"/>
                <a:gd name="T31" fmla="*/ 130 h 187"/>
                <a:gd name="T32" fmla="*/ 144 w 218"/>
                <a:gd name="T33" fmla="*/ 137 h 187"/>
                <a:gd name="T34" fmla="*/ 144 w 218"/>
                <a:gd name="T35" fmla="*/ 156 h 187"/>
                <a:gd name="T36" fmla="*/ 161 w 218"/>
                <a:gd name="T37" fmla="*/ 161 h 187"/>
                <a:gd name="T38" fmla="*/ 147 w 218"/>
                <a:gd name="T39" fmla="*/ 175 h 187"/>
                <a:gd name="T40" fmla="*/ 128 w 218"/>
                <a:gd name="T41" fmla="*/ 180 h 187"/>
                <a:gd name="T42" fmla="*/ 114 w 218"/>
                <a:gd name="T43" fmla="*/ 187 h 187"/>
                <a:gd name="T44" fmla="*/ 99 w 218"/>
                <a:gd name="T45" fmla="*/ 161 h 187"/>
                <a:gd name="T46" fmla="*/ 88 w 218"/>
                <a:gd name="T47" fmla="*/ 151 h 187"/>
                <a:gd name="T48" fmla="*/ 97 w 218"/>
                <a:gd name="T49" fmla="*/ 140 h 187"/>
                <a:gd name="T50" fmla="*/ 88 w 218"/>
                <a:gd name="T51" fmla="*/ 125 h 187"/>
                <a:gd name="T52" fmla="*/ 92 w 218"/>
                <a:gd name="T53" fmla="*/ 109 h 187"/>
                <a:gd name="T54" fmla="*/ 90 w 218"/>
                <a:gd name="T55" fmla="*/ 97 h 187"/>
                <a:gd name="T56" fmla="*/ 69 w 218"/>
                <a:gd name="T57" fmla="*/ 97 h 187"/>
                <a:gd name="T58" fmla="*/ 52 w 218"/>
                <a:gd name="T59" fmla="*/ 85 h 187"/>
                <a:gd name="T60" fmla="*/ 21 w 218"/>
                <a:gd name="T61" fmla="*/ 85 h 187"/>
                <a:gd name="T62" fmla="*/ 14 w 218"/>
                <a:gd name="T63" fmla="*/ 78 h 187"/>
                <a:gd name="T64" fmla="*/ 14 w 218"/>
                <a:gd name="T65" fmla="*/ 69 h 187"/>
                <a:gd name="T66" fmla="*/ 10 w 218"/>
                <a:gd name="T67" fmla="*/ 59 h 187"/>
                <a:gd name="T68" fmla="*/ 0 w 218"/>
                <a:gd name="T69" fmla="*/ 50 h 187"/>
                <a:gd name="T70" fmla="*/ 7 w 218"/>
                <a:gd name="T71" fmla="*/ 28 h 187"/>
                <a:gd name="T72" fmla="*/ 17 w 218"/>
                <a:gd name="T73" fmla="*/ 16 h 187"/>
                <a:gd name="T74" fmla="*/ 31 w 218"/>
                <a:gd name="T75" fmla="*/ 7 h 187"/>
                <a:gd name="T76" fmla="*/ 21 w 218"/>
                <a:gd name="T77" fmla="*/ 12 h 187"/>
                <a:gd name="T78" fmla="*/ 26 w 218"/>
                <a:gd name="T79" fmla="*/ 28 h 187"/>
                <a:gd name="T80" fmla="*/ 26 w 218"/>
                <a:gd name="T81" fmla="*/ 50 h 187"/>
                <a:gd name="T82" fmla="*/ 36 w 218"/>
                <a:gd name="T83" fmla="*/ 38 h 187"/>
                <a:gd name="T84" fmla="*/ 31 w 218"/>
                <a:gd name="T85" fmla="*/ 19 h 187"/>
                <a:gd name="T86" fmla="*/ 47 w 218"/>
                <a:gd name="T87" fmla="*/ 5 h 187"/>
                <a:gd name="T88" fmla="*/ 59 w 218"/>
                <a:gd name="T89" fmla="*/ 12 h 187"/>
                <a:gd name="T90" fmla="*/ 83 w 218"/>
                <a:gd name="T91" fmla="*/ 21 h 187"/>
                <a:gd name="T92" fmla="*/ 83 w 218"/>
                <a:gd name="T93" fmla="*/ 2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 h="187">
                  <a:moveTo>
                    <a:pt x="83" y="26"/>
                  </a:moveTo>
                  <a:lnTo>
                    <a:pt x="83" y="26"/>
                  </a:lnTo>
                  <a:lnTo>
                    <a:pt x="97" y="26"/>
                  </a:lnTo>
                  <a:lnTo>
                    <a:pt x="114" y="26"/>
                  </a:lnTo>
                  <a:lnTo>
                    <a:pt x="123" y="33"/>
                  </a:lnTo>
                  <a:lnTo>
                    <a:pt x="135" y="35"/>
                  </a:lnTo>
                  <a:lnTo>
                    <a:pt x="144" y="28"/>
                  </a:lnTo>
                  <a:lnTo>
                    <a:pt x="144" y="26"/>
                  </a:lnTo>
                  <a:lnTo>
                    <a:pt x="166" y="24"/>
                  </a:lnTo>
                  <a:lnTo>
                    <a:pt x="185" y="24"/>
                  </a:lnTo>
                  <a:lnTo>
                    <a:pt x="170" y="28"/>
                  </a:lnTo>
                  <a:lnTo>
                    <a:pt x="175" y="35"/>
                  </a:lnTo>
                  <a:lnTo>
                    <a:pt x="189" y="38"/>
                  </a:lnTo>
                  <a:lnTo>
                    <a:pt x="201" y="45"/>
                  </a:lnTo>
                  <a:lnTo>
                    <a:pt x="203" y="59"/>
                  </a:lnTo>
                  <a:lnTo>
                    <a:pt x="213" y="59"/>
                  </a:lnTo>
                  <a:lnTo>
                    <a:pt x="218" y="61"/>
                  </a:lnTo>
                  <a:lnTo>
                    <a:pt x="206" y="71"/>
                  </a:lnTo>
                  <a:lnTo>
                    <a:pt x="203" y="78"/>
                  </a:lnTo>
                  <a:lnTo>
                    <a:pt x="211" y="83"/>
                  </a:lnTo>
                  <a:lnTo>
                    <a:pt x="206" y="87"/>
                  </a:lnTo>
                  <a:lnTo>
                    <a:pt x="196" y="90"/>
                  </a:lnTo>
                  <a:lnTo>
                    <a:pt x="196" y="97"/>
                  </a:lnTo>
                  <a:lnTo>
                    <a:pt x="192" y="102"/>
                  </a:lnTo>
                  <a:lnTo>
                    <a:pt x="203" y="113"/>
                  </a:lnTo>
                  <a:lnTo>
                    <a:pt x="206" y="118"/>
                  </a:lnTo>
                  <a:lnTo>
                    <a:pt x="199" y="125"/>
                  </a:lnTo>
                  <a:lnTo>
                    <a:pt x="182" y="130"/>
                  </a:lnTo>
                  <a:lnTo>
                    <a:pt x="168" y="132"/>
                  </a:lnTo>
                  <a:lnTo>
                    <a:pt x="166" y="137"/>
                  </a:lnTo>
                  <a:lnTo>
                    <a:pt x="151" y="132"/>
                  </a:lnTo>
                  <a:lnTo>
                    <a:pt x="140" y="130"/>
                  </a:lnTo>
                  <a:lnTo>
                    <a:pt x="137" y="132"/>
                  </a:lnTo>
                  <a:lnTo>
                    <a:pt x="144" y="137"/>
                  </a:lnTo>
                  <a:lnTo>
                    <a:pt x="142" y="147"/>
                  </a:lnTo>
                  <a:lnTo>
                    <a:pt x="144" y="156"/>
                  </a:lnTo>
                  <a:lnTo>
                    <a:pt x="159" y="158"/>
                  </a:lnTo>
                  <a:lnTo>
                    <a:pt x="161" y="161"/>
                  </a:lnTo>
                  <a:lnTo>
                    <a:pt x="149" y="166"/>
                  </a:lnTo>
                  <a:lnTo>
                    <a:pt x="147" y="175"/>
                  </a:lnTo>
                  <a:lnTo>
                    <a:pt x="140" y="175"/>
                  </a:lnTo>
                  <a:lnTo>
                    <a:pt x="128" y="180"/>
                  </a:lnTo>
                  <a:lnTo>
                    <a:pt x="125" y="184"/>
                  </a:lnTo>
                  <a:lnTo>
                    <a:pt x="114" y="187"/>
                  </a:lnTo>
                  <a:lnTo>
                    <a:pt x="104" y="177"/>
                  </a:lnTo>
                  <a:lnTo>
                    <a:pt x="99" y="161"/>
                  </a:lnTo>
                  <a:lnTo>
                    <a:pt x="95" y="156"/>
                  </a:lnTo>
                  <a:lnTo>
                    <a:pt x="88" y="151"/>
                  </a:lnTo>
                  <a:lnTo>
                    <a:pt x="97" y="144"/>
                  </a:lnTo>
                  <a:lnTo>
                    <a:pt x="97" y="140"/>
                  </a:lnTo>
                  <a:lnTo>
                    <a:pt x="90" y="135"/>
                  </a:lnTo>
                  <a:lnTo>
                    <a:pt x="88" y="125"/>
                  </a:lnTo>
                  <a:lnTo>
                    <a:pt x="90" y="113"/>
                  </a:lnTo>
                  <a:lnTo>
                    <a:pt x="92" y="109"/>
                  </a:lnTo>
                  <a:lnTo>
                    <a:pt x="95" y="99"/>
                  </a:lnTo>
                  <a:lnTo>
                    <a:pt x="90" y="97"/>
                  </a:lnTo>
                  <a:lnTo>
                    <a:pt x="80" y="97"/>
                  </a:lnTo>
                  <a:lnTo>
                    <a:pt x="69" y="97"/>
                  </a:lnTo>
                  <a:lnTo>
                    <a:pt x="62" y="99"/>
                  </a:lnTo>
                  <a:lnTo>
                    <a:pt x="52" y="85"/>
                  </a:lnTo>
                  <a:lnTo>
                    <a:pt x="43" y="83"/>
                  </a:lnTo>
                  <a:lnTo>
                    <a:pt x="21" y="85"/>
                  </a:lnTo>
                  <a:lnTo>
                    <a:pt x="17" y="80"/>
                  </a:lnTo>
                  <a:lnTo>
                    <a:pt x="14" y="78"/>
                  </a:lnTo>
                  <a:lnTo>
                    <a:pt x="12" y="73"/>
                  </a:lnTo>
                  <a:lnTo>
                    <a:pt x="14" y="69"/>
                  </a:lnTo>
                  <a:lnTo>
                    <a:pt x="14" y="61"/>
                  </a:lnTo>
                  <a:lnTo>
                    <a:pt x="10" y="59"/>
                  </a:lnTo>
                  <a:lnTo>
                    <a:pt x="7" y="50"/>
                  </a:lnTo>
                  <a:lnTo>
                    <a:pt x="0" y="50"/>
                  </a:lnTo>
                  <a:lnTo>
                    <a:pt x="5" y="40"/>
                  </a:lnTo>
                  <a:lnTo>
                    <a:pt x="7" y="28"/>
                  </a:lnTo>
                  <a:lnTo>
                    <a:pt x="12" y="21"/>
                  </a:lnTo>
                  <a:lnTo>
                    <a:pt x="17" y="16"/>
                  </a:lnTo>
                  <a:lnTo>
                    <a:pt x="21" y="9"/>
                  </a:lnTo>
                  <a:lnTo>
                    <a:pt x="31" y="7"/>
                  </a:lnTo>
                  <a:lnTo>
                    <a:pt x="31" y="9"/>
                  </a:lnTo>
                  <a:lnTo>
                    <a:pt x="21" y="12"/>
                  </a:lnTo>
                  <a:lnTo>
                    <a:pt x="26" y="19"/>
                  </a:lnTo>
                  <a:lnTo>
                    <a:pt x="26" y="28"/>
                  </a:lnTo>
                  <a:lnTo>
                    <a:pt x="19" y="38"/>
                  </a:lnTo>
                  <a:lnTo>
                    <a:pt x="26" y="50"/>
                  </a:lnTo>
                  <a:lnTo>
                    <a:pt x="33" y="50"/>
                  </a:lnTo>
                  <a:lnTo>
                    <a:pt x="36" y="38"/>
                  </a:lnTo>
                  <a:lnTo>
                    <a:pt x="31" y="33"/>
                  </a:lnTo>
                  <a:lnTo>
                    <a:pt x="31" y="19"/>
                  </a:lnTo>
                  <a:lnTo>
                    <a:pt x="50" y="14"/>
                  </a:lnTo>
                  <a:lnTo>
                    <a:pt x="47" y="5"/>
                  </a:lnTo>
                  <a:lnTo>
                    <a:pt x="54" y="0"/>
                  </a:lnTo>
                  <a:lnTo>
                    <a:pt x="59" y="12"/>
                  </a:lnTo>
                  <a:lnTo>
                    <a:pt x="71" y="12"/>
                  </a:lnTo>
                  <a:lnTo>
                    <a:pt x="83" y="21"/>
                  </a:lnTo>
                  <a:lnTo>
                    <a:pt x="83" y="26"/>
                  </a:lnTo>
                  <a:lnTo>
                    <a:pt x="83" y="26"/>
                  </a:lnTo>
                  <a:lnTo>
                    <a:pt x="83" y="2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3" name="Freeform 346"/>
            <p:cNvSpPr>
              <a:spLocks noEditPoints="1"/>
            </p:cNvSpPr>
            <p:nvPr/>
          </p:nvSpPr>
          <p:spPr bwMode="auto">
            <a:xfrm>
              <a:off x="8994707" y="4324976"/>
              <a:ext cx="35792" cy="57948"/>
            </a:xfrm>
            <a:custGeom>
              <a:avLst/>
              <a:gdLst>
                <a:gd name="T0" fmla="*/ 21 w 21"/>
                <a:gd name="T1" fmla="*/ 31 h 34"/>
                <a:gd name="T2" fmla="*/ 21 w 21"/>
                <a:gd name="T3" fmla="*/ 31 h 34"/>
                <a:gd name="T4" fmla="*/ 14 w 21"/>
                <a:gd name="T5" fmla="*/ 34 h 34"/>
                <a:gd name="T6" fmla="*/ 9 w 21"/>
                <a:gd name="T7" fmla="*/ 26 h 34"/>
                <a:gd name="T8" fmla="*/ 9 w 21"/>
                <a:gd name="T9" fmla="*/ 22 h 34"/>
                <a:gd name="T10" fmla="*/ 21 w 21"/>
                <a:gd name="T11" fmla="*/ 31 h 34"/>
                <a:gd name="T12" fmla="*/ 9 w 21"/>
                <a:gd name="T13" fmla="*/ 5 h 34"/>
                <a:gd name="T14" fmla="*/ 9 w 21"/>
                <a:gd name="T15" fmla="*/ 5 h 34"/>
                <a:gd name="T16" fmla="*/ 12 w 21"/>
                <a:gd name="T17" fmla="*/ 19 h 34"/>
                <a:gd name="T18" fmla="*/ 7 w 21"/>
                <a:gd name="T19" fmla="*/ 17 h 34"/>
                <a:gd name="T20" fmla="*/ 2 w 21"/>
                <a:gd name="T21" fmla="*/ 17 h 34"/>
                <a:gd name="T22" fmla="*/ 0 w 21"/>
                <a:gd name="T23" fmla="*/ 12 h 34"/>
                <a:gd name="T24" fmla="*/ 0 w 21"/>
                <a:gd name="T25" fmla="*/ 0 h 34"/>
                <a:gd name="T26" fmla="*/ 9 w 21"/>
                <a:gd name="T27"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4">
                  <a:moveTo>
                    <a:pt x="21" y="31"/>
                  </a:moveTo>
                  <a:lnTo>
                    <a:pt x="21" y="31"/>
                  </a:lnTo>
                  <a:lnTo>
                    <a:pt x="14" y="34"/>
                  </a:lnTo>
                  <a:lnTo>
                    <a:pt x="9" y="26"/>
                  </a:lnTo>
                  <a:lnTo>
                    <a:pt x="9" y="22"/>
                  </a:lnTo>
                  <a:lnTo>
                    <a:pt x="21" y="31"/>
                  </a:lnTo>
                  <a:close/>
                  <a:moveTo>
                    <a:pt x="9" y="5"/>
                  </a:moveTo>
                  <a:lnTo>
                    <a:pt x="9" y="5"/>
                  </a:lnTo>
                  <a:lnTo>
                    <a:pt x="12" y="19"/>
                  </a:lnTo>
                  <a:lnTo>
                    <a:pt x="7" y="17"/>
                  </a:lnTo>
                  <a:lnTo>
                    <a:pt x="2" y="17"/>
                  </a:lnTo>
                  <a:lnTo>
                    <a:pt x="0" y="12"/>
                  </a:lnTo>
                  <a:lnTo>
                    <a:pt x="0" y="0"/>
                  </a:lnTo>
                  <a:lnTo>
                    <a:pt x="9" y="5"/>
                  </a:lnTo>
                  <a:close/>
                </a:path>
              </a:pathLst>
            </a:custGeom>
            <a:solidFill>
              <a:schemeClr val="tx1">
                <a:alpha val="1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4" name="Freeform 347"/>
            <p:cNvSpPr>
              <a:spLocks noEditPoints="1"/>
            </p:cNvSpPr>
            <p:nvPr/>
          </p:nvSpPr>
          <p:spPr bwMode="auto">
            <a:xfrm>
              <a:off x="8994707" y="4324976"/>
              <a:ext cx="35792" cy="57948"/>
            </a:xfrm>
            <a:custGeom>
              <a:avLst/>
              <a:gdLst>
                <a:gd name="T0" fmla="*/ 21 w 21"/>
                <a:gd name="T1" fmla="*/ 31 h 34"/>
                <a:gd name="T2" fmla="*/ 21 w 21"/>
                <a:gd name="T3" fmla="*/ 31 h 34"/>
                <a:gd name="T4" fmla="*/ 14 w 21"/>
                <a:gd name="T5" fmla="*/ 34 h 34"/>
                <a:gd name="T6" fmla="*/ 9 w 21"/>
                <a:gd name="T7" fmla="*/ 26 h 34"/>
                <a:gd name="T8" fmla="*/ 9 w 21"/>
                <a:gd name="T9" fmla="*/ 22 h 34"/>
                <a:gd name="T10" fmla="*/ 21 w 21"/>
                <a:gd name="T11" fmla="*/ 31 h 34"/>
                <a:gd name="T12" fmla="*/ 9 w 21"/>
                <a:gd name="T13" fmla="*/ 5 h 34"/>
                <a:gd name="T14" fmla="*/ 9 w 21"/>
                <a:gd name="T15" fmla="*/ 5 h 34"/>
                <a:gd name="T16" fmla="*/ 12 w 21"/>
                <a:gd name="T17" fmla="*/ 19 h 34"/>
                <a:gd name="T18" fmla="*/ 7 w 21"/>
                <a:gd name="T19" fmla="*/ 17 h 34"/>
                <a:gd name="T20" fmla="*/ 2 w 21"/>
                <a:gd name="T21" fmla="*/ 17 h 34"/>
                <a:gd name="T22" fmla="*/ 0 w 21"/>
                <a:gd name="T23" fmla="*/ 12 h 34"/>
                <a:gd name="T24" fmla="*/ 0 w 21"/>
                <a:gd name="T25" fmla="*/ 0 h 34"/>
                <a:gd name="T26" fmla="*/ 9 w 21"/>
                <a:gd name="T27"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4">
                  <a:moveTo>
                    <a:pt x="21" y="31"/>
                  </a:moveTo>
                  <a:lnTo>
                    <a:pt x="21" y="31"/>
                  </a:lnTo>
                  <a:lnTo>
                    <a:pt x="14" y="34"/>
                  </a:lnTo>
                  <a:lnTo>
                    <a:pt x="9" y="26"/>
                  </a:lnTo>
                  <a:lnTo>
                    <a:pt x="9" y="22"/>
                  </a:lnTo>
                  <a:lnTo>
                    <a:pt x="21" y="31"/>
                  </a:lnTo>
                  <a:moveTo>
                    <a:pt x="9" y="5"/>
                  </a:moveTo>
                  <a:lnTo>
                    <a:pt x="9" y="5"/>
                  </a:lnTo>
                  <a:lnTo>
                    <a:pt x="12" y="19"/>
                  </a:lnTo>
                  <a:lnTo>
                    <a:pt x="7" y="17"/>
                  </a:lnTo>
                  <a:lnTo>
                    <a:pt x="2" y="17"/>
                  </a:lnTo>
                  <a:lnTo>
                    <a:pt x="0" y="12"/>
                  </a:lnTo>
                  <a:lnTo>
                    <a:pt x="0" y="0"/>
                  </a:lnTo>
                  <a:lnTo>
                    <a:pt x="9" y="5"/>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5" name="Freeform 434"/>
            <p:cNvSpPr>
              <a:spLocks/>
            </p:cNvSpPr>
            <p:nvPr/>
          </p:nvSpPr>
          <p:spPr bwMode="auto">
            <a:xfrm>
              <a:off x="5139804" y="4740837"/>
              <a:ext cx="68006" cy="68500"/>
            </a:xfrm>
            <a:custGeom>
              <a:avLst/>
              <a:gdLst>
                <a:gd name="connsiteX0" fmla="*/ 60915 w 90674"/>
                <a:gd name="connsiteY0" fmla="*/ 0 h 91333"/>
                <a:gd name="connsiteX1" fmla="*/ 76822 w 90674"/>
                <a:gd name="connsiteY1" fmla="*/ 11363 h 91333"/>
                <a:gd name="connsiteX2" fmla="*/ 85912 w 90674"/>
                <a:gd name="connsiteY2" fmla="*/ 22725 h 91333"/>
                <a:gd name="connsiteX3" fmla="*/ 84892 w 90674"/>
                <a:gd name="connsiteY3" fmla="*/ 25021 h 91333"/>
                <a:gd name="connsiteX4" fmla="*/ 90674 w 90674"/>
                <a:gd name="connsiteY4" fmla="*/ 32249 h 91333"/>
                <a:gd name="connsiteX5" fmla="*/ 81584 w 90674"/>
                <a:gd name="connsiteY5" fmla="*/ 52701 h 91333"/>
                <a:gd name="connsiteX6" fmla="*/ 74767 w 90674"/>
                <a:gd name="connsiteY6" fmla="*/ 68609 h 91333"/>
                <a:gd name="connsiteX7" fmla="*/ 54314 w 90674"/>
                <a:gd name="connsiteY7" fmla="*/ 75426 h 91333"/>
                <a:gd name="connsiteX8" fmla="*/ 49769 w 90674"/>
                <a:gd name="connsiteY8" fmla="*/ 84516 h 91333"/>
                <a:gd name="connsiteX9" fmla="*/ 38407 w 90674"/>
                <a:gd name="connsiteY9" fmla="*/ 91333 h 91333"/>
                <a:gd name="connsiteX10" fmla="*/ 36041 w 90674"/>
                <a:gd name="connsiteY10" fmla="*/ 88798 h 91333"/>
                <a:gd name="connsiteX11" fmla="*/ 31815 w 90674"/>
                <a:gd name="connsiteY11" fmla="*/ 91333 h 91333"/>
                <a:gd name="connsiteX12" fmla="*/ 0 w 90674"/>
                <a:gd name="connsiteY12" fmla="*/ 57246 h 91333"/>
                <a:gd name="connsiteX13" fmla="*/ 5007 w 90674"/>
                <a:gd name="connsiteY13" fmla="*/ 51126 h 91333"/>
                <a:gd name="connsiteX14" fmla="*/ 1830 w 90674"/>
                <a:gd name="connsiteY14" fmla="*/ 47722 h 91333"/>
                <a:gd name="connsiteX15" fmla="*/ 22283 w 90674"/>
                <a:gd name="connsiteY15" fmla="*/ 22725 h 91333"/>
                <a:gd name="connsiteX16" fmla="*/ 45007 w 90674"/>
                <a:gd name="connsiteY16" fmla="*/ 6817 h 9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74" h="91333">
                  <a:moveTo>
                    <a:pt x="60915" y="0"/>
                  </a:moveTo>
                  <a:lnTo>
                    <a:pt x="76822" y="11363"/>
                  </a:lnTo>
                  <a:lnTo>
                    <a:pt x="85912" y="22725"/>
                  </a:lnTo>
                  <a:lnTo>
                    <a:pt x="84892" y="25021"/>
                  </a:lnTo>
                  <a:lnTo>
                    <a:pt x="90674" y="32249"/>
                  </a:lnTo>
                  <a:lnTo>
                    <a:pt x="81584" y="52701"/>
                  </a:lnTo>
                  <a:lnTo>
                    <a:pt x="74767" y="68609"/>
                  </a:lnTo>
                  <a:lnTo>
                    <a:pt x="54314" y="75426"/>
                  </a:lnTo>
                  <a:lnTo>
                    <a:pt x="49769" y="84516"/>
                  </a:lnTo>
                  <a:lnTo>
                    <a:pt x="38407" y="91333"/>
                  </a:lnTo>
                  <a:lnTo>
                    <a:pt x="36041" y="88798"/>
                  </a:lnTo>
                  <a:lnTo>
                    <a:pt x="31815" y="91333"/>
                  </a:lnTo>
                  <a:lnTo>
                    <a:pt x="0" y="57246"/>
                  </a:lnTo>
                  <a:lnTo>
                    <a:pt x="5007" y="51126"/>
                  </a:lnTo>
                  <a:lnTo>
                    <a:pt x="1830" y="47722"/>
                  </a:lnTo>
                  <a:lnTo>
                    <a:pt x="22283" y="22725"/>
                  </a:lnTo>
                  <a:lnTo>
                    <a:pt x="45007"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grpSp>
      <p:sp>
        <p:nvSpPr>
          <p:cNvPr id="205" name="TextBox 204"/>
          <p:cNvSpPr txBox="1"/>
          <p:nvPr/>
        </p:nvSpPr>
        <p:spPr>
          <a:xfrm>
            <a:off x="8069700" y="4756533"/>
            <a:ext cx="4785189" cy="1313282"/>
          </a:xfrm>
          <a:prstGeom prst="rect">
            <a:avLst/>
          </a:prstGeom>
          <a:solidFill>
            <a:schemeClr val="tx1">
              <a:alpha val="75000"/>
            </a:schemeClr>
          </a:solidFill>
        </p:spPr>
        <p:txBody>
          <a:bodyPr wrap="square" lIns="268224" tIns="182880" rIns="853440" bIns="182880" rtlCol="0">
            <a:spAutoFit/>
          </a:bodyPr>
          <a:lstStyle/>
          <a:p>
            <a:r>
              <a:rPr lang="en-US" sz="3200" dirty="0">
                <a:solidFill>
                  <a:schemeClr val="bg1"/>
                </a:solidFill>
              </a:rPr>
              <a:t>GEO-BREAKDOWN</a:t>
            </a:r>
          </a:p>
          <a:p>
            <a:r>
              <a:rPr lang="en-US" sz="1467" dirty="0">
                <a:solidFill>
                  <a:schemeClr val="bg1"/>
                </a:solidFill>
              </a:rPr>
              <a:t>We are still in the early stages of capturing the market. We have 0.01% penetration</a:t>
            </a:r>
          </a:p>
        </p:txBody>
      </p:sp>
      <p:sp>
        <p:nvSpPr>
          <p:cNvPr id="217" name="Oval 216"/>
          <p:cNvSpPr/>
          <p:nvPr/>
        </p:nvSpPr>
        <p:spPr>
          <a:xfrm flipH="1">
            <a:off x="6152822" y="1936907"/>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8" name="Oval 217"/>
          <p:cNvSpPr/>
          <p:nvPr/>
        </p:nvSpPr>
        <p:spPr>
          <a:xfrm>
            <a:off x="1919576" y="2063671"/>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21" name="Oval 220"/>
          <p:cNvSpPr/>
          <p:nvPr/>
        </p:nvSpPr>
        <p:spPr>
          <a:xfrm flipH="1">
            <a:off x="3834822" y="5177691"/>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22" name="Oval 221"/>
          <p:cNvSpPr/>
          <p:nvPr/>
        </p:nvSpPr>
        <p:spPr>
          <a:xfrm flipH="1">
            <a:off x="9050742" y="2395858"/>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7" name="Pie 206"/>
          <p:cNvSpPr/>
          <p:nvPr/>
        </p:nvSpPr>
        <p:spPr>
          <a:xfrm flipH="1">
            <a:off x="6152822" y="1936907"/>
            <a:ext cx="1351525" cy="1351525"/>
          </a:xfrm>
          <a:prstGeom prst="pie">
            <a:avLst>
              <a:gd name="adj1" fmla="val 11731577"/>
              <a:gd name="adj2" fmla="val 162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8" name="Pie 207"/>
          <p:cNvSpPr/>
          <p:nvPr/>
        </p:nvSpPr>
        <p:spPr>
          <a:xfrm flipH="1">
            <a:off x="1919576" y="2063671"/>
            <a:ext cx="1351525" cy="1351525"/>
          </a:xfrm>
          <a:prstGeom prst="pie">
            <a:avLst>
              <a:gd name="adj1" fmla="val 5624483"/>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9" name="Pie 208"/>
          <p:cNvSpPr/>
          <p:nvPr/>
        </p:nvSpPr>
        <p:spPr>
          <a:xfrm flipH="1">
            <a:off x="3834822" y="5177691"/>
            <a:ext cx="1351525" cy="1351525"/>
          </a:xfrm>
          <a:prstGeom prst="pie">
            <a:avLst>
              <a:gd name="adj1" fmla="val 13752301"/>
              <a:gd name="adj2" fmla="val 162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0" name="Pie 209"/>
          <p:cNvSpPr/>
          <p:nvPr/>
        </p:nvSpPr>
        <p:spPr>
          <a:xfrm flipH="1">
            <a:off x="9050742" y="2395858"/>
            <a:ext cx="1351525" cy="1351525"/>
          </a:xfrm>
          <a:prstGeom prst="pie">
            <a:avLst>
              <a:gd name="adj1" fmla="val 15130222"/>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92" name="Oval 191"/>
          <p:cNvSpPr/>
          <p:nvPr/>
        </p:nvSpPr>
        <p:spPr>
          <a:xfrm>
            <a:off x="6260646" y="2044731"/>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20%</a:t>
            </a:r>
          </a:p>
          <a:p>
            <a:pPr algn="ctr"/>
            <a:r>
              <a:rPr lang="en-US" sz="1050" dirty="0">
                <a:solidFill>
                  <a:schemeClr val="tx1"/>
                </a:solidFill>
              </a:rPr>
              <a:t>UK, Germany,</a:t>
            </a:r>
          </a:p>
          <a:p>
            <a:pPr algn="ctr"/>
            <a:r>
              <a:rPr lang="en-US" sz="1050" dirty="0">
                <a:solidFill>
                  <a:schemeClr val="tx1"/>
                </a:solidFill>
              </a:rPr>
              <a:t>Spain, France</a:t>
            </a:r>
          </a:p>
        </p:txBody>
      </p:sp>
      <p:sp>
        <p:nvSpPr>
          <p:cNvPr id="195" name="Oval 194"/>
          <p:cNvSpPr/>
          <p:nvPr/>
        </p:nvSpPr>
        <p:spPr>
          <a:xfrm>
            <a:off x="2027400" y="2171495"/>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48%</a:t>
            </a:r>
          </a:p>
          <a:p>
            <a:pPr algn="ctr"/>
            <a:r>
              <a:rPr lang="en-US" sz="1050" dirty="0">
                <a:solidFill>
                  <a:schemeClr val="tx1"/>
                </a:solidFill>
              </a:rPr>
              <a:t>US &amp; Canada</a:t>
            </a:r>
          </a:p>
        </p:txBody>
      </p:sp>
      <p:sp>
        <p:nvSpPr>
          <p:cNvPr id="197" name="Oval 196"/>
          <p:cNvSpPr/>
          <p:nvPr/>
        </p:nvSpPr>
        <p:spPr>
          <a:xfrm>
            <a:off x="3942646" y="5285515"/>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12%</a:t>
            </a:r>
          </a:p>
          <a:p>
            <a:pPr algn="ctr"/>
            <a:r>
              <a:rPr lang="en-US" sz="1050" dirty="0">
                <a:solidFill>
                  <a:schemeClr val="tx1"/>
                </a:solidFill>
              </a:rPr>
              <a:t>Brazil</a:t>
            </a:r>
          </a:p>
        </p:txBody>
      </p:sp>
      <p:sp>
        <p:nvSpPr>
          <p:cNvPr id="199" name="Oval 198"/>
          <p:cNvSpPr/>
          <p:nvPr/>
        </p:nvSpPr>
        <p:spPr>
          <a:xfrm>
            <a:off x="9158566" y="2503682"/>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4%</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Tree>
    <p:extLst>
      <p:ext uri="{BB962C8B-B14F-4D97-AF65-F5344CB8AC3E}">
        <p14:creationId xmlns:p14="http://schemas.microsoft.com/office/powerpoint/2010/main" val="110975076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218"/>
                                            </p:tgtEl>
                                            <p:attrNameLst>
                                              <p:attrName>style.visibility</p:attrName>
                                            </p:attrNameLst>
                                          </p:cBhvr>
                                          <p:to>
                                            <p:strVal val="visible"/>
                                          </p:to>
                                        </p:set>
                                        <p:animEffect transition="in" filter="fade">
                                          <p:cBhvr>
                                            <p:cTn id="10" dur="500"/>
                                            <p:tgtEl>
                                              <p:spTgt spid="218"/>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208"/>
                                            </p:tgtEl>
                                            <p:attrNameLst>
                                              <p:attrName>style.visibility</p:attrName>
                                            </p:attrNameLst>
                                          </p:cBhvr>
                                          <p:to>
                                            <p:strVal val="visible"/>
                                          </p:to>
                                        </p:set>
                                        <p:animEffect transition="in" filter="fade">
                                          <p:cBhvr>
                                            <p:cTn id="13" dur="500"/>
                                            <p:tgtEl>
                                              <p:spTgt spid="208"/>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21"/>
                                            </p:tgtEl>
                                            <p:attrNameLst>
                                              <p:attrName>style.visibility</p:attrName>
                                            </p:attrNameLst>
                                          </p:cBhvr>
                                          <p:to>
                                            <p:strVal val="visible"/>
                                          </p:to>
                                        </p:set>
                                        <p:animEffect transition="in" filter="fade">
                                          <p:cBhvr>
                                            <p:cTn id="19" dur="500"/>
                                            <p:tgtEl>
                                              <p:spTgt spid="22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209"/>
                                            </p:tgtEl>
                                            <p:attrNameLst>
                                              <p:attrName>style.visibility</p:attrName>
                                            </p:attrNameLst>
                                          </p:cBhvr>
                                          <p:to>
                                            <p:strVal val="visible"/>
                                          </p:to>
                                        </p:set>
                                        <p:animEffect transition="in" filter="fade">
                                          <p:cBhvr>
                                            <p:cTn id="22" dur="500"/>
                                            <p:tgtEl>
                                              <p:spTgt spid="209"/>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92"/>
                                            </p:tgtEl>
                                            <p:attrNameLst>
                                              <p:attrName>style.visibility</p:attrName>
                                            </p:attrNameLst>
                                          </p:cBhvr>
                                          <p:to>
                                            <p:strVal val="visible"/>
                                          </p:to>
                                        </p:set>
                                        <p:animEffect transition="in" filter="fade">
                                          <p:cBhvr>
                                            <p:cTn id="25" dur="500"/>
                                            <p:tgtEl>
                                              <p:spTgt spid="192"/>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17"/>
                                            </p:tgtEl>
                                            <p:attrNameLst>
                                              <p:attrName>style.visibility</p:attrName>
                                            </p:attrNameLst>
                                          </p:cBhvr>
                                          <p:to>
                                            <p:strVal val="visible"/>
                                          </p:to>
                                        </p:set>
                                        <p:animEffect transition="in" filter="fade">
                                          <p:cBhvr>
                                            <p:cTn id="28" dur="500"/>
                                            <p:tgtEl>
                                              <p:spTgt spid="217"/>
                                            </p:tgtEl>
                                          </p:cBhvr>
                                        </p:animEffect>
                                      </p:childTnLst>
                                    </p:cTn>
                                  </p:par>
                                  <p:par>
                                    <p:cTn id="29" presetID="10" presetClass="entr" presetSubtype="0" fill="hold" grpId="0" nodeType="withEffect">
                                      <p:stCondLst>
                                        <p:cond delay="1000"/>
                                      </p:stCondLst>
                                      <p:childTnLst>
                                        <p:set>
                                          <p:cBhvr>
                                            <p:cTn id="30" dur="1" fill="hold">
                                              <p:stCondLst>
                                                <p:cond delay="0"/>
                                              </p:stCondLst>
                                            </p:cTn>
                                            <p:tgtEl>
                                              <p:spTgt spid="207"/>
                                            </p:tgtEl>
                                            <p:attrNameLst>
                                              <p:attrName>style.visibility</p:attrName>
                                            </p:attrNameLst>
                                          </p:cBhvr>
                                          <p:to>
                                            <p:strVal val="visible"/>
                                          </p:to>
                                        </p:set>
                                        <p:animEffect transition="in" filter="fade">
                                          <p:cBhvr>
                                            <p:cTn id="31" dur="500"/>
                                            <p:tgtEl>
                                              <p:spTgt spid="207"/>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199"/>
                                            </p:tgtEl>
                                            <p:attrNameLst>
                                              <p:attrName>style.visibility</p:attrName>
                                            </p:attrNameLst>
                                          </p:cBhvr>
                                          <p:to>
                                            <p:strVal val="visible"/>
                                          </p:to>
                                        </p:set>
                                        <p:animEffect transition="in" filter="fade">
                                          <p:cBhvr>
                                            <p:cTn id="34" dur="500"/>
                                            <p:tgtEl>
                                              <p:spTgt spid="199"/>
                                            </p:tgtEl>
                                          </p:cBhvr>
                                        </p:animEffect>
                                      </p:childTnLst>
                                    </p:cTn>
                                  </p:par>
                                  <p:par>
                                    <p:cTn id="35" presetID="10" presetClass="entr" presetSubtype="0" fill="hold" grpId="0" nodeType="withEffect">
                                      <p:stCondLst>
                                        <p:cond delay="1300"/>
                                      </p:stCondLst>
                                      <p:childTnLst>
                                        <p:set>
                                          <p:cBhvr>
                                            <p:cTn id="36" dur="1" fill="hold">
                                              <p:stCondLst>
                                                <p:cond delay="0"/>
                                              </p:stCondLst>
                                            </p:cTn>
                                            <p:tgtEl>
                                              <p:spTgt spid="222"/>
                                            </p:tgtEl>
                                            <p:attrNameLst>
                                              <p:attrName>style.visibility</p:attrName>
                                            </p:attrNameLst>
                                          </p:cBhvr>
                                          <p:to>
                                            <p:strVal val="visible"/>
                                          </p:to>
                                        </p:set>
                                        <p:animEffect transition="in" filter="fade">
                                          <p:cBhvr>
                                            <p:cTn id="37" dur="500"/>
                                            <p:tgtEl>
                                              <p:spTgt spid="222"/>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210"/>
                                            </p:tgtEl>
                                            <p:attrNameLst>
                                              <p:attrName>style.visibility</p:attrName>
                                            </p:attrNameLst>
                                          </p:cBhvr>
                                          <p:to>
                                            <p:strVal val="visible"/>
                                          </p:to>
                                        </p:set>
                                        <p:animEffect transition="in" filter="fade">
                                          <p:cBhvr>
                                            <p:cTn id="40" dur="500"/>
                                            <p:tgtEl>
                                              <p:spTgt spid="210"/>
                                            </p:tgtEl>
                                          </p:cBhvr>
                                        </p:animEffect>
                                      </p:childTnLst>
                                    </p:cTn>
                                  </p:par>
                                  <p:par>
                                    <p:cTn id="41" presetID="2" presetClass="entr" presetSubtype="2" fill="hold" grpId="0" nodeType="withEffect" p14:presetBounceEnd="55556">
                                      <p:stCondLst>
                                        <p:cond delay="1300"/>
                                      </p:stCondLst>
                                      <p:childTnLst>
                                        <p:set>
                                          <p:cBhvr>
                                            <p:cTn id="42" dur="1" fill="hold">
                                              <p:stCondLst>
                                                <p:cond delay="0"/>
                                              </p:stCondLst>
                                            </p:cTn>
                                            <p:tgtEl>
                                              <p:spTgt spid="205"/>
                                            </p:tgtEl>
                                            <p:attrNameLst>
                                              <p:attrName>style.visibility</p:attrName>
                                            </p:attrNameLst>
                                          </p:cBhvr>
                                          <p:to>
                                            <p:strVal val="visible"/>
                                          </p:to>
                                        </p:set>
                                        <p:anim calcmode="lin" valueType="num" p14:bounceEnd="55556">
                                          <p:cBhvr additive="base">
                                            <p:cTn id="43" dur="900" fill="hold"/>
                                            <p:tgtEl>
                                              <p:spTgt spid="205"/>
                                            </p:tgtEl>
                                            <p:attrNameLst>
                                              <p:attrName>ppt_x</p:attrName>
                                            </p:attrNameLst>
                                          </p:cBhvr>
                                          <p:tavLst>
                                            <p:tav tm="0">
                                              <p:val>
                                                <p:strVal val="1+#ppt_w/2"/>
                                              </p:val>
                                            </p:tav>
                                            <p:tav tm="100000">
                                              <p:val>
                                                <p:strVal val="#ppt_x"/>
                                              </p:val>
                                            </p:tav>
                                          </p:tavLst>
                                        </p:anim>
                                        <p:anim calcmode="lin" valueType="num" p14:bounceEnd="55556">
                                          <p:cBhvr additive="base">
                                            <p:cTn id="44" dur="900" fill="hold"/>
                                            <p:tgtEl>
                                              <p:spTgt spid="2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217" grpId="0" animBg="1"/>
          <p:bldP spid="218" grpId="0" animBg="1"/>
          <p:bldP spid="221" grpId="0" animBg="1"/>
          <p:bldP spid="222" grpId="0" animBg="1"/>
          <p:bldP spid="207" grpId="0" animBg="1"/>
          <p:bldP spid="208" grpId="0" animBg="1"/>
          <p:bldP spid="209" grpId="0" animBg="1"/>
          <p:bldP spid="210" grpId="0" animBg="1"/>
          <p:bldP spid="192" grpId="0" animBg="1"/>
          <p:bldP spid="195" grpId="0" animBg="1"/>
          <p:bldP spid="197" grpId="0" animBg="1"/>
          <p:bldP spid="199" grpId="0" animBg="1"/>
        </p:bldLst>
      </p:timing>
    </mc:Choice>
    <mc:Fallback xmlns="">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218"/>
                                            </p:tgtEl>
                                            <p:attrNameLst>
                                              <p:attrName>style.visibility</p:attrName>
                                            </p:attrNameLst>
                                          </p:cBhvr>
                                          <p:to>
                                            <p:strVal val="visible"/>
                                          </p:to>
                                        </p:set>
                                        <p:animEffect transition="in" filter="fade">
                                          <p:cBhvr>
                                            <p:cTn id="10" dur="500"/>
                                            <p:tgtEl>
                                              <p:spTgt spid="218"/>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208"/>
                                            </p:tgtEl>
                                            <p:attrNameLst>
                                              <p:attrName>style.visibility</p:attrName>
                                            </p:attrNameLst>
                                          </p:cBhvr>
                                          <p:to>
                                            <p:strVal val="visible"/>
                                          </p:to>
                                        </p:set>
                                        <p:animEffect transition="in" filter="fade">
                                          <p:cBhvr>
                                            <p:cTn id="13" dur="500"/>
                                            <p:tgtEl>
                                              <p:spTgt spid="208"/>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21"/>
                                            </p:tgtEl>
                                            <p:attrNameLst>
                                              <p:attrName>style.visibility</p:attrName>
                                            </p:attrNameLst>
                                          </p:cBhvr>
                                          <p:to>
                                            <p:strVal val="visible"/>
                                          </p:to>
                                        </p:set>
                                        <p:animEffect transition="in" filter="fade">
                                          <p:cBhvr>
                                            <p:cTn id="19" dur="500"/>
                                            <p:tgtEl>
                                              <p:spTgt spid="22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209"/>
                                            </p:tgtEl>
                                            <p:attrNameLst>
                                              <p:attrName>style.visibility</p:attrName>
                                            </p:attrNameLst>
                                          </p:cBhvr>
                                          <p:to>
                                            <p:strVal val="visible"/>
                                          </p:to>
                                        </p:set>
                                        <p:animEffect transition="in" filter="fade">
                                          <p:cBhvr>
                                            <p:cTn id="22" dur="500"/>
                                            <p:tgtEl>
                                              <p:spTgt spid="209"/>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92"/>
                                            </p:tgtEl>
                                            <p:attrNameLst>
                                              <p:attrName>style.visibility</p:attrName>
                                            </p:attrNameLst>
                                          </p:cBhvr>
                                          <p:to>
                                            <p:strVal val="visible"/>
                                          </p:to>
                                        </p:set>
                                        <p:animEffect transition="in" filter="fade">
                                          <p:cBhvr>
                                            <p:cTn id="25" dur="500"/>
                                            <p:tgtEl>
                                              <p:spTgt spid="192"/>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17"/>
                                            </p:tgtEl>
                                            <p:attrNameLst>
                                              <p:attrName>style.visibility</p:attrName>
                                            </p:attrNameLst>
                                          </p:cBhvr>
                                          <p:to>
                                            <p:strVal val="visible"/>
                                          </p:to>
                                        </p:set>
                                        <p:animEffect transition="in" filter="fade">
                                          <p:cBhvr>
                                            <p:cTn id="28" dur="500"/>
                                            <p:tgtEl>
                                              <p:spTgt spid="217"/>
                                            </p:tgtEl>
                                          </p:cBhvr>
                                        </p:animEffect>
                                      </p:childTnLst>
                                    </p:cTn>
                                  </p:par>
                                  <p:par>
                                    <p:cTn id="29" presetID="10" presetClass="entr" presetSubtype="0" fill="hold" grpId="0" nodeType="withEffect">
                                      <p:stCondLst>
                                        <p:cond delay="1000"/>
                                      </p:stCondLst>
                                      <p:childTnLst>
                                        <p:set>
                                          <p:cBhvr>
                                            <p:cTn id="30" dur="1" fill="hold">
                                              <p:stCondLst>
                                                <p:cond delay="0"/>
                                              </p:stCondLst>
                                            </p:cTn>
                                            <p:tgtEl>
                                              <p:spTgt spid="207"/>
                                            </p:tgtEl>
                                            <p:attrNameLst>
                                              <p:attrName>style.visibility</p:attrName>
                                            </p:attrNameLst>
                                          </p:cBhvr>
                                          <p:to>
                                            <p:strVal val="visible"/>
                                          </p:to>
                                        </p:set>
                                        <p:animEffect transition="in" filter="fade">
                                          <p:cBhvr>
                                            <p:cTn id="31" dur="500"/>
                                            <p:tgtEl>
                                              <p:spTgt spid="207"/>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199"/>
                                            </p:tgtEl>
                                            <p:attrNameLst>
                                              <p:attrName>style.visibility</p:attrName>
                                            </p:attrNameLst>
                                          </p:cBhvr>
                                          <p:to>
                                            <p:strVal val="visible"/>
                                          </p:to>
                                        </p:set>
                                        <p:animEffect transition="in" filter="fade">
                                          <p:cBhvr>
                                            <p:cTn id="34" dur="500"/>
                                            <p:tgtEl>
                                              <p:spTgt spid="199"/>
                                            </p:tgtEl>
                                          </p:cBhvr>
                                        </p:animEffect>
                                      </p:childTnLst>
                                    </p:cTn>
                                  </p:par>
                                  <p:par>
                                    <p:cTn id="35" presetID="10" presetClass="entr" presetSubtype="0" fill="hold" grpId="0" nodeType="withEffect">
                                      <p:stCondLst>
                                        <p:cond delay="1300"/>
                                      </p:stCondLst>
                                      <p:childTnLst>
                                        <p:set>
                                          <p:cBhvr>
                                            <p:cTn id="36" dur="1" fill="hold">
                                              <p:stCondLst>
                                                <p:cond delay="0"/>
                                              </p:stCondLst>
                                            </p:cTn>
                                            <p:tgtEl>
                                              <p:spTgt spid="222"/>
                                            </p:tgtEl>
                                            <p:attrNameLst>
                                              <p:attrName>style.visibility</p:attrName>
                                            </p:attrNameLst>
                                          </p:cBhvr>
                                          <p:to>
                                            <p:strVal val="visible"/>
                                          </p:to>
                                        </p:set>
                                        <p:animEffect transition="in" filter="fade">
                                          <p:cBhvr>
                                            <p:cTn id="37" dur="500"/>
                                            <p:tgtEl>
                                              <p:spTgt spid="222"/>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210"/>
                                            </p:tgtEl>
                                            <p:attrNameLst>
                                              <p:attrName>style.visibility</p:attrName>
                                            </p:attrNameLst>
                                          </p:cBhvr>
                                          <p:to>
                                            <p:strVal val="visible"/>
                                          </p:to>
                                        </p:set>
                                        <p:animEffect transition="in" filter="fade">
                                          <p:cBhvr>
                                            <p:cTn id="40" dur="500"/>
                                            <p:tgtEl>
                                              <p:spTgt spid="210"/>
                                            </p:tgtEl>
                                          </p:cBhvr>
                                        </p:animEffect>
                                      </p:childTnLst>
                                    </p:cTn>
                                  </p:par>
                                  <p:par>
                                    <p:cTn id="41" presetID="2" presetClass="entr" presetSubtype="2" fill="hold" grpId="0" nodeType="withEffect">
                                      <p:stCondLst>
                                        <p:cond delay="1300"/>
                                      </p:stCondLst>
                                      <p:childTnLst>
                                        <p:set>
                                          <p:cBhvr>
                                            <p:cTn id="42" dur="1" fill="hold">
                                              <p:stCondLst>
                                                <p:cond delay="0"/>
                                              </p:stCondLst>
                                            </p:cTn>
                                            <p:tgtEl>
                                              <p:spTgt spid="205"/>
                                            </p:tgtEl>
                                            <p:attrNameLst>
                                              <p:attrName>style.visibility</p:attrName>
                                            </p:attrNameLst>
                                          </p:cBhvr>
                                          <p:to>
                                            <p:strVal val="visible"/>
                                          </p:to>
                                        </p:set>
                                        <p:anim calcmode="lin" valueType="num">
                                          <p:cBhvr additive="base">
                                            <p:cTn id="43" dur="900" fill="hold"/>
                                            <p:tgtEl>
                                              <p:spTgt spid="205"/>
                                            </p:tgtEl>
                                            <p:attrNameLst>
                                              <p:attrName>ppt_x</p:attrName>
                                            </p:attrNameLst>
                                          </p:cBhvr>
                                          <p:tavLst>
                                            <p:tav tm="0">
                                              <p:val>
                                                <p:strVal val="1+#ppt_w/2"/>
                                              </p:val>
                                            </p:tav>
                                            <p:tav tm="100000">
                                              <p:val>
                                                <p:strVal val="#ppt_x"/>
                                              </p:val>
                                            </p:tav>
                                          </p:tavLst>
                                        </p:anim>
                                        <p:anim calcmode="lin" valueType="num">
                                          <p:cBhvr additive="base">
                                            <p:cTn id="44" dur="900" fill="hold"/>
                                            <p:tgtEl>
                                              <p:spTgt spid="2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217" grpId="0" animBg="1"/>
          <p:bldP spid="218" grpId="0" animBg="1"/>
          <p:bldP spid="221" grpId="0" animBg="1"/>
          <p:bldP spid="222" grpId="0" animBg="1"/>
          <p:bldP spid="207" grpId="0" animBg="1"/>
          <p:bldP spid="208" grpId="0" animBg="1"/>
          <p:bldP spid="209" grpId="0" animBg="1"/>
          <p:bldP spid="210" grpId="0" animBg="1"/>
          <p:bldP spid="192" grpId="0" animBg="1"/>
          <p:bldP spid="195" grpId="0" animBg="1"/>
          <p:bldP spid="197" grpId="0" animBg="1"/>
          <p:bldP spid="199" grpId="0" animBg="1"/>
        </p:bldLst>
      </p:timing>
    </mc:Fallback>
  </mc:AlternateContent>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3743739" y="415456"/>
            <a:ext cx="7805956" cy="5706380"/>
            <a:chOff x="2979926" y="235948"/>
            <a:chExt cx="5854467" cy="4279785"/>
          </a:xfrm>
        </p:grpSpPr>
        <p:sp>
          <p:nvSpPr>
            <p:cNvPr id="134"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8"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7"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2"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5"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5"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7"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8"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9"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0"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4"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6"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0"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3"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3"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49" name="Rectangle 48"/>
          <p:cNvSpPr/>
          <p:nvPr/>
        </p:nvSpPr>
        <p:spPr>
          <a:xfrm>
            <a:off x="695400" y="795790"/>
            <a:ext cx="2703295" cy="3577340"/>
          </a:xfrm>
          <a:prstGeom prst="rect">
            <a:avLst/>
          </a:prstGeom>
        </p:spPr>
        <p:txBody>
          <a:bodyPr wrap="square" lIns="73152" tIns="0" rIns="0" bIns="0">
            <a:spAutoFit/>
          </a:bodyPr>
          <a:lstStyle/>
          <a:p>
            <a:pPr>
              <a:lnSpc>
                <a:spcPct val="150000"/>
              </a:lnSpc>
            </a:pPr>
            <a:r>
              <a:rPr lang="en-US" sz="2000" dirty="0">
                <a:latin typeface="Open Sans" panose="020B0606030504020204" pitchFamily="34" charset="0"/>
                <a:ea typeface="Open Sans" panose="020B0606030504020204" pitchFamily="34" charset="0"/>
                <a:cs typeface="Open Sans" panose="020B0606030504020204" pitchFamily="34" charset="0"/>
              </a:rPr>
              <a:t>OUR WEEKLY REPORT IS BRIEF BUT PACKED WITH INSIGHTS</a:t>
            </a:r>
          </a:p>
          <a:p>
            <a:pPr>
              <a:lnSpc>
                <a:spcPct val="95000"/>
              </a:lnSpc>
            </a:pPr>
            <a:endParaRPr lang="en-US" sz="3733" dirty="0">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1200" dirty="0">
                <a:latin typeface="Open Sans" panose="020B0606030504020204" pitchFamily="34" charset="0"/>
                <a:ea typeface="Open Sans" panose="020B0606030504020204" pitchFamily="34" charset="0"/>
                <a:cs typeface="Open Sans" panose="020B0606030504020204" pitchFamily="34" charset="0"/>
              </a:rPr>
              <a:t>Insights that will help you forge stronger relationships at work to advance your career. We only focus on identifying and reporting the latest insights and trends that will allow our subscribers to succeed.</a:t>
            </a:r>
            <a:endParaRPr lang="en-US" sz="1200" dirty="0">
              <a:solidFill>
                <a:schemeClr val="tx1">
                  <a:lumMod val="60000"/>
                  <a:lumOff val="40000"/>
                </a:schemeClr>
              </a:solidFill>
            </a:endParaRPr>
          </a:p>
        </p:txBody>
      </p:sp>
      <p:sp>
        <p:nvSpPr>
          <p:cNvPr id="70" name="Oval 69"/>
          <p:cNvSpPr/>
          <p:nvPr/>
        </p:nvSpPr>
        <p:spPr>
          <a:xfrm>
            <a:off x="5227812" y="346288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Oval 88"/>
          <p:cNvSpPr/>
          <p:nvPr/>
        </p:nvSpPr>
        <p:spPr>
          <a:xfrm flipH="1">
            <a:off x="7153518" y="296519"/>
            <a:ext cx="1351525" cy="1351525"/>
          </a:xfrm>
          <a:prstGeom prst="ellipse">
            <a:avLst/>
          </a:prstGeom>
          <a:solidFill>
            <a:schemeClr val="bg1">
              <a:lumMod val="75000"/>
              <a:alpha val="90000"/>
            </a:schemeClr>
          </a:solid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98" name="Oval 97"/>
          <p:cNvSpPr/>
          <p:nvPr/>
        </p:nvSpPr>
        <p:spPr>
          <a:xfrm>
            <a:off x="3743739" y="296519"/>
            <a:ext cx="1351525" cy="1351525"/>
          </a:xfrm>
          <a:prstGeom prst="ellipse">
            <a:avLst/>
          </a:prstGeom>
          <a:solidFill>
            <a:schemeClr val="bg1">
              <a:lumMod val="75000"/>
              <a:alpha val="9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99" name="Oval 98"/>
          <p:cNvSpPr/>
          <p:nvPr/>
        </p:nvSpPr>
        <p:spPr>
          <a:xfrm flipH="1">
            <a:off x="5320539" y="296519"/>
            <a:ext cx="1351525" cy="1351525"/>
          </a:xfrm>
          <a:prstGeom prst="ellipse">
            <a:avLst/>
          </a:prstGeom>
          <a:solidFill>
            <a:schemeClr val="bg1">
              <a:lumMod val="75000"/>
              <a:alpha val="90000"/>
            </a:schemeClr>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1" name="Pie 100"/>
          <p:cNvSpPr/>
          <p:nvPr/>
        </p:nvSpPr>
        <p:spPr>
          <a:xfrm flipH="1">
            <a:off x="7153518" y="296519"/>
            <a:ext cx="1351525" cy="1351525"/>
          </a:xfrm>
          <a:prstGeom prst="pie">
            <a:avLst>
              <a:gd name="adj1" fmla="val 20669961"/>
              <a:gd name="adj2" fmla="val 162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2" name="Pie 101"/>
          <p:cNvSpPr/>
          <p:nvPr/>
        </p:nvSpPr>
        <p:spPr>
          <a:xfrm flipH="1">
            <a:off x="3743739" y="296519"/>
            <a:ext cx="1351525" cy="1351525"/>
          </a:xfrm>
          <a:prstGeom prst="pie">
            <a:avLst>
              <a:gd name="adj1" fmla="val 12620797"/>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3" name="Pie 102"/>
          <p:cNvSpPr/>
          <p:nvPr/>
        </p:nvSpPr>
        <p:spPr>
          <a:xfrm flipH="1">
            <a:off x="5320539" y="296519"/>
            <a:ext cx="1351525" cy="1351525"/>
          </a:xfrm>
          <a:prstGeom prst="pie">
            <a:avLst>
              <a:gd name="adj1" fmla="val 13101652"/>
              <a:gd name="adj2" fmla="val 162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5" name="Oval 104"/>
          <p:cNvSpPr/>
          <p:nvPr/>
        </p:nvSpPr>
        <p:spPr>
          <a:xfrm>
            <a:off x="7261342"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40%</a:t>
            </a:r>
          </a:p>
          <a:p>
            <a:pPr algn="ctr"/>
            <a:r>
              <a:rPr lang="en-US" sz="1050" dirty="0">
                <a:solidFill>
                  <a:schemeClr val="tx1"/>
                </a:solidFill>
              </a:rPr>
              <a:t>Germany</a:t>
            </a:r>
          </a:p>
        </p:txBody>
      </p:sp>
      <p:sp>
        <p:nvSpPr>
          <p:cNvPr id="106" name="Oval 105"/>
          <p:cNvSpPr/>
          <p:nvPr/>
        </p:nvSpPr>
        <p:spPr>
          <a:xfrm>
            <a:off x="3851563"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20%</a:t>
            </a:r>
          </a:p>
          <a:p>
            <a:pPr algn="ctr"/>
            <a:r>
              <a:rPr lang="en-US" sz="1050" dirty="0">
                <a:solidFill>
                  <a:schemeClr val="tx1"/>
                </a:solidFill>
              </a:rPr>
              <a:t>UK</a:t>
            </a:r>
          </a:p>
        </p:txBody>
      </p:sp>
      <p:sp>
        <p:nvSpPr>
          <p:cNvPr id="107" name="Oval 106"/>
          <p:cNvSpPr/>
          <p:nvPr/>
        </p:nvSpPr>
        <p:spPr>
          <a:xfrm>
            <a:off x="5428363"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18%</a:t>
            </a:r>
          </a:p>
          <a:p>
            <a:pPr algn="ctr"/>
            <a:r>
              <a:rPr lang="en-US" sz="1050" dirty="0">
                <a:solidFill>
                  <a:schemeClr val="tx1"/>
                </a:solidFill>
              </a:rPr>
              <a:t>France</a:t>
            </a:r>
          </a:p>
        </p:txBody>
      </p:sp>
      <p:cxnSp>
        <p:nvCxnSpPr>
          <p:cNvPr id="109" name="Straight Connector 108"/>
          <p:cNvCxnSpPr>
            <a:stCxn id="98" idx="4"/>
          </p:cNvCxnSpPr>
          <p:nvPr/>
        </p:nvCxnSpPr>
        <p:spPr>
          <a:xfrm>
            <a:off x="4419502" y="1648044"/>
            <a:ext cx="939543" cy="1814846"/>
          </a:xfrm>
          <a:prstGeom prst="line">
            <a:avLst/>
          </a:prstGeom>
        </p:spPr>
        <p:style>
          <a:lnRef idx="1">
            <a:schemeClr val="accent1"/>
          </a:lnRef>
          <a:fillRef idx="0">
            <a:schemeClr val="accent1"/>
          </a:fillRef>
          <a:effectRef idx="0">
            <a:schemeClr val="accent1"/>
          </a:effectRef>
          <a:fontRef idx="minor">
            <a:schemeClr val="tx1"/>
          </a:fontRef>
        </p:style>
      </p:cxnSp>
      <p:sp>
        <p:nvSpPr>
          <p:cNvPr id="110" name="Oval 109"/>
          <p:cNvSpPr/>
          <p:nvPr/>
        </p:nvSpPr>
        <p:spPr>
          <a:xfrm>
            <a:off x="5502060" y="4171520"/>
            <a:ext cx="262467" cy="262467"/>
          </a:xfrm>
          <a:prstGeom prst="ellipse">
            <a:avLst/>
          </a:prstGeom>
          <a:solidFill>
            <a:schemeClr val="bg1"/>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1" name="Oval 110"/>
          <p:cNvSpPr/>
          <p:nvPr/>
        </p:nvSpPr>
        <p:spPr>
          <a:xfrm>
            <a:off x="6400492" y="3588439"/>
            <a:ext cx="262467" cy="262467"/>
          </a:xfrm>
          <a:prstGeom prst="ellipse">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15" name="Straight Connector 114"/>
          <p:cNvCxnSpPr>
            <a:stCxn id="103" idx="1"/>
            <a:endCxn id="110" idx="0"/>
          </p:cNvCxnSpPr>
          <p:nvPr/>
        </p:nvCxnSpPr>
        <p:spPr>
          <a:xfrm flipH="1">
            <a:off x="5633294" y="1648044"/>
            <a:ext cx="363007" cy="2523476"/>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a:stCxn id="101" idx="1"/>
            <a:endCxn id="111" idx="0"/>
          </p:cNvCxnSpPr>
          <p:nvPr/>
        </p:nvCxnSpPr>
        <p:spPr>
          <a:xfrm flipH="1">
            <a:off x="6531726" y="1648044"/>
            <a:ext cx="1297554" cy="1940395"/>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572803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200"/>
                                        <p:tgtEl>
                                          <p:spTgt spid="7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fade">
                                      <p:cBhvr>
                                        <p:cTn id="10" dur="200"/>
                                        <p:tgtEl>
                                          <p:spTgt spid="9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200"/>
                                        <p:tgtEl>
                                          <p:spTgt spid="10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fade">
                                      <p:cBhvr>
                                        <p:cTn id="16" dur="200"/>
                                        <p:tgtEl>
                                          <p:spTgt spid="106"/>
                                        </p:tgtEl>
                                      </p:cBhvr>
                                    </p:animEffect>
                                  </p:childTnLst>
                                </p:cTn>
                              </p:par>
                              <p:par>
                                <p:cTn id="17" presetID="10" presetClass="entr" presetSubtype="0" fill="hold" nodeType="withEffect">
                                  <p:stCondLst>
                                    <p:cond delay="0"/>
                                  </p:stCondLst>
                                  <p:childTnLst>
                                    <p:set>
                                      <p:cBhvr>
                                        <p:cTn id="18" dur="1" fill="hold">
                                          <p:stCondLst>
                                            <p:cond delay="0"/>
                                          </p:stCondLst>
                                        </p:cTn>
                                        <p:tgtEl>
                                          <p:spTgt spid="109"/>
                                        </p:tgtEl>
                                        <p:attrNameLst>
                                          <p:attrName>style.visibility</p:attrName>
                                        </p:attrNameLst>
                                      </p:cBhvr>
                                      <p:to>
                                        <p:strVal val="visible"/>
                                      </p:to>
                                    </p:set>
                                    <p:animEffect transition="in" filter="fade">
                                      <p:cBhvr>
                                        <p:cTn id="19" dur="200"/>
                                        <p:tgtEl>
                                          <p:spTgt spid="10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99"/>
                                        </p:tgtEl>
                                        <p:attrNameLst>
                                          <p:attrName>style.visibility</p:attrName>
                                        </p:attrNameLst>
                                      </p:cBhvr>
                                      <p:to>
                                        <p:strVal val="visible"/>
                                      </p:to>
                                    </p:set>
                                    <p:animEffect transition="in" filter="fade">
                                      <p:cBhvr>
                                        <p:cTn id="24" dur="200"/>
                                        <p:tgtEl>
                                          <p:spTgt spid="9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03"/>
                                        </p:tgtEl>
                                        <p:attrNameLst>
                                          <p:attrName>style.visibility</p:attrName>
                                        </p:attrNameLst>
                                      </p:cBhvr>
                                      <p:to>
                                        <p:strVal val="visible"/>
                                      </p:to>
                                    </p:set>
                                    <p:animEffect transition="in" filter="fade">
                                      <p:cBhvr>
                                        <p:cTn id="27" dur="200"/>
                                        <p:tgtEl>
                                          <p:spTgt spid="10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07"/>
                                        </p:tgtEl>
                                        <p:attrNameLst>
                                          <p:attrName>style.visibility</p:attrName>
                                        </p:attrNameLst>
                                      </p:cBhvr>
                                      <p:to>
                                        <p:strVal val="visible"/>
                                      </p:to>
                                    </p:set>
                                    <p:animEffect transition="in" filter="fade">
                                      <p:cBhvr>
                                        <p:cTn id="30" dur="200"/>
                                        <p:tgtEl>
                                          <p:spTgt spid="10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10"/>
                                        </p:tgtEl>
                                        <p:attrNameLst>
                                          <p:attrName>style.visibility</p:attrName>
                                        </p:attrNameLst>
                                      </p:cBhvr>
                                      <p:to>
                                        <p:strVal val="visible"/>
                                      </p:to>
                                    </p:set>
                                    <p:animEffect transition="in" filter="fade">
                                      <p:cBhvr>
                                        <p:cTn id="33" dur="200"/>
                                        <p:tgtEl>
                                          <p:spTgt spid="110"/>
                                        </p:tgtEl>
                                      </p:cBhvr>
                                    </p:animEffect>
                                  </p:childTnLst>
                                </p:cTn>
                              </p:par>
                              <p:par>
                                <p:cTn id="34" presetID="10" presetClass="entr" presetSubtype="0" fill="hold" nodeType="withEffect">
                                  <p:stCondLst>
                                    <p:cond delay="0"/>
                                  </p:stCondLst>
                                  <p:childTnLst>
                                    <p:set>
                                      <p:cBhvr>
                                        <p:cTn id="35" dur="1" fill="hold">
                                          <p:stCondLst>
                                            <p:cond delay="0"/>
                                          </p:stCondLst>
                                        </p:cTn>
                                        <p:tgtEl>
                                          <p:spTgt spid="115"/>
                                        </p:tgtEl>
                                        <p:attrNameLst>
                                          <p:attrName>style.visibility</p:attrName>
                                        </p:attrNameLst>
                                      </p:cBhvr>
                                      <p:to>
                                        <p:strVal val="visible"/>
                                      </p:to>
                                    </p:set>
                                    <p:animEffect transition="in" filter="fade">
                                      <p:cBhvr>
                                        <p:cTn id="36" dur="200"/>
                                        <p:tgtEl>
                                          <p:spTgt spid="1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89"/>
                                        </p:tgtEl>
                                        <p:attrNameLst>
                                          <p:attrName>style.visibility</p:attrName>
                                        </p:attrNameLst>
                                      </p:cBhvr>
                                      <p:to>
                                        <p:strVal val="visible"/>
                                      </p:to>
                                    </p:set>
                                    <p:animEffect transition="in" filter="fade">
                                      <p:cBhvr>
                                        <p:cTn id="41" dur="200"/>
                                        <p:tgtEl>
                                          <p:spTgt spid="89"/>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01"/>
                                        </p:tgtEl>
                                        <p:attrNameLst>
                                          <p:attrName>style.visibility</p:attrName>
                                        </p:attrNameLst>
                                      </p:cBhvr>
                                      <p:to>
                                        <p:strVal val="visible"/>
                                      </p:to>
                                    </p:set>
                                    <p:animEffect transition="in" filter="fade">
                                      <p:cBhvr>
                                        <p:cTn id="44" dur="200"/>
                                        <p:tgtEl>
                                          <p:spTgt spid="10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05"/>
                                        </p:tgtEl>
                                        <p:attrNameLst>
                                          <p:attrName>style.visibility</p:attrName>
                                        </p:attrNameLst>
                                      </p:cBhvr>
                                      <p:to>
                                        <p:strVal val="visible"/>
                                      </p:to>
                                    </p:set>
                                    <p:animEffect transition="in" filter="fade">
                                      <p:cBhvr>
                                        <p:cTn id="47" dur="200"/>
                                        <p:tgtEl>
                                          <p:spTgt spid="10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11"/>
                                        </p:tgtEl>
                                        <p:attrNameLst>
                                          <p:attrName>style.visibility</p:attrName>
                                        </p:attrNameLst>
                                      </p:cBhvr>
                                      <p:to>
                                        <p:strVal val="visible"/>
                                      </p:to>
                                    </p:set>
                                    <p:animEffect transition="in" filter="fade">
                                      <p:cBhvr>
                                        <p:cTn id="50" dur="200"/>
                                        <p:tgtEl>
                                          <p:spTgt spid="111"/>
                                        </p:tgtEl>
                                      </p:cBhvr>
                                    </p:animEffect>
                                  </p:childTnLst>
                                </p:cTn>
                              </p:par>
                              <p:par>
                                <p:cTn id="51" presetID="10" presetClass="entr" presetSubtype="0" fill="hold" nodeType="withEffect">
                                  <p:stCondLst>
                                    <p:cond delay="0"/>
                                  </p:stCondLst>
                                  <p:childTnLst>
                                    <p:set>
                                      <p:cBhvr>
                                        <p:cTn id="52" dur="1" fill="hold">
                                          <p:stCondLst>
                                            <p:cond delay="0"/>
                                          </p:stCondLst>
                                        </p:cTn>
                                        <p:tgtEl>
                                          <p:spTgt spid="116"/>
                                        </p:tgtEl>
                                        <p:attrNameLst>
                                          <p:attrName>style.visibility</p:attrName>
                                        </p:attrNameLst>
                                      </p:cBhvr>
                                      <p:to>
                                        <p:strVal val="visible"/>
                                      </p:to>
                                    </p:set>
                                    <p:animEffect transition="in" filter="fade">
                                      <p:cBhvr>
                                        <p:cTn id="53" dur="2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89" grpId="0" animBg="1"/>
      <p:bldP spid="98" grpId="0" animBg="1"/>
      <p:bldP spid="99" grpId="0" animBg="1"/>
      <p:bldP spid="101" grpId="0" animBg="1"/>
      <p:bldP spid="102" grpId="0" animBg="1"/>
      <p:bldP spid="103" grpId="0" animBg="1"/>
      <p:bldP spid="105" grpId="0" animBg="1"/>
      <p:bldP spid="106" grpId="0" animBg="1"/>
      <p:bldP spid="107" grpId="0" animBg="1"/>
      <p:bldP spid="110" grpId="0" animBg="1"/>
      <p:bldP spid="111"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TRAFFIC BY REFERER</a:t>
            </a:r>
          </a:p>
        </p:txBody>
      </p:sp>
      <p:graphicFrame>
        <p:nvGraphicFramePr>
          <p:cNvPr id="19" name="Chart Placeholder 18"/>
          <p:cNvGraphicFramePr>
            <a:graphicFrameLocks noGrp="1"/>
          </p:cNvGraphicFramePr>
          <p:nvPr>
            <p:ph sz="half" idx="1"/>
            <p:extLst/>
          </p:nvPr>
        </p:nvGraphicFramePr>
        <p:xfrm>
          <a:off x="914400" y="1452034"/>
          <a:ext cx="5080000" cy="452543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 name="Chart Placeholder 2"/>
          <p:cNvGraphicFramePr>
            <a:graphicFrameLocks noGrp="1"/>
          </p:cNvGraphicFramePr>
          <p:nvPr>
            <p:ph sz="half" idx="2"/>
            <p:extLst/>
          </p:nvPr>
        </p:nvGraphicFramePr>
        <p:xfrm>
          <a:off x="6440603" y="1452034"/>
          <a:ext cx="5080000" cy="4525433"/>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 Placeholder 5"/>
          <p:cNvSpPr>
            <a:spLocks noGrp="1"/>
          </p:cNvSpPr>
          <p:nvPr>
            <p:ph type="body" sz="quarter" idx="10"/>
          </p:nvPr>
        </p:nvSpPr>
        <p:spPr/>
        <p:txBody>
          <a:bodyPr/>
          <a:lstStyle/>
          <a:p>
            <a:r>
              <a:rPr lang="en-US" dirty="0"/>
              <a:t>Summarized by source and type </a:t>
            </a:r>
          </a:p>
        </p:txBody>
      </p:sp>
      <p:sp>
        <p:nvSpPr>
          <p:cNvPr id="15" name="Freeform 14"/>
          <p:cNvSpPr/>
          <p:nvPr/>
        </p:nvSpPr>
        <p:spPr>
          <a:xfrm flipH="1" flipV="1">
            <a:off x="3996619" y="4644960"/>
            <a:ext cx="600287" cy="272627"/>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25915 w 525915"/>
              <a:gd name="connsiteY0" fmla="*/ 265258 h 265258"/>
              <a:gd name="connsiteX1" fmla="*/ 345440 w 525915"/>
              <a:gd name="connsiteY1" fmla="*/ 0 h 265258"/>
              <a:gd name="connsiteX2" fmla="*/ 0 w 525915"/>
              <a:gd name="connsiteY2" fmla="*/ 0 h 265258"/>
            </a:gdLst>
            <a:ahLst/>
            <a:cxnLst>
              <a:cxn ang="0">
                <a:pos x="connsiteX0" y="connsiteY0"/>
              </a:cxn>
              <a:cxn ang="0">
                <a:pos x="connsiteX1" y="connsiteY1"/>
              </a:cxn>
              <a:cxn ang="0">
                <a:pos x="connsiteX2" y="connsiteY2"/>
              </a:cxn>
            </a:cxnLst>
            <a:rect l="l" t="t" r="r" b="b"/>
            <a:pathLst>
              <a:path w="525915" h="265258">
                <a:moveTo>
                  <a:pt x="525915" y="265258"/>
                </a:moveTo>
                <a:lnTo>
                  <a:pt x="345440" y="0"/>
                </a:lnTo>
                <a:lnTo>
                  <a:pt x="0" y="0"/>
                </a:lnTo>
              </a:path>
            </a:pathLst>
          </a:custGeom>
          <a:noFill/>
          <a:ln w="3175">
            <a:solidFill>
              <a:schemeClr val="accent2"/>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5" name="Rectangle 34"/>
          <p:cNvSpPr/>
          <p:nvPr/>
        </p:nvSpPr>
        <p:spPr>
          <a:xfrm>
            <a:off x="1026867" y="1855193"/>
            <a:ext cx="585097"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gn="r">
              <a:lnSpc>
                <a:spcPct val="85000"/>
              </a:lnSpc>
            </a:pPr>
            <a:r>
              <a:rPr lang="en-US" sz="1100" dirty="0" err="1"/>
              <a:t>Xxxxx</a:t>
            </a:r>
            <a:endParaRPr lang="en-US" sz="1100" dirty="0"/>
          </a:p>
        </p:txBody>
      </p:sp>
      <p:sp>
        <p:nvSpPr>
          <p:cNvPr id="20" name="Rectangle 19"/>
          <p:cNvSpPr/>
          <p:nvPr/>
        </p:nvSpPr>
        <p:spPr>
          <a:xfrm>
            <a:off x="1130074" y="3753036"/>
            <a:ext cx="418383"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a:t>
            </a:r>
            <a:endParaRPr lang="en-US" sz="1100" dirty="0">
              <a:ea typeface="Open Sans Extrabold" pitchFamily="34" charset="0"/>
              <a:cs typeface="Open Sans Extrabold" pitchFamily="34" charset="0"/>
            </a:endParaRPr>
          </a:p>
          <a:p>
            <a:pPr algn="r">
              <a:lnSpc>
                <a:spcPct val="85000"/>
              </a:lnSpc>
            </a:pPr>
            <a:r>
              <a:rPr lang="en-US" sz="1100" dirty="0" err="1"/>
              <a:t>Xxxx</a:t>
            </a:r>
            <a:endParaRPr lang="en-US" sz="1100" dirty="0"/>
          </a:p>
        </p:txBody>
      </p:sp>
      <p:sp>
        <p:nvSpPr>
          <p:cNvPr id="21" name="Rectangle 20"/>
          <p:cNvSpPr/>
          <p:nvPr/>
        </p:nvSpPr>
        <p:spPr>
          <a:xfrm>
            <a:off x="1026868" y="4678671"/>
            <a:ext cx="585096"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19%</a:t>
            </a:r>
            <a:endParaRPr lang="en-US" sz="1100" dirty="0">
              <a:ea typeface="Open Sans Extrabold" pitchFamily="34" charset="0"/>
              <a:cs typeface="Open Sans Extrabold" pitchFamily="34" charset="0"/>
            </a:endParaRPr>
          </a:p>
          <a:p>
            <a:pPr algn="r">
              <a:lnSpc>
                <a:spcPct val="85000"/>
              </a:lnSpc>
            </a:pPr>
            <a:r>
              <a:rPr lang="en-US" sz="1100" dirty="0"/>
              <a:t>Xxx </a:t>
            </a:r>
            <a:r>
              <a:rPr lang="en-US" sz="1100" dirty="0" err="1"/>
              <a:t>xxxx</a:t>
            </a:r>
            <a:endParaRPr lang="en-US" sz="1100" dirty="0"/>
          </a:p>
        </p:txBody>
      </p:sp>
      <p:sp>
        <p:nvSpPr>
          <p:cNvPr id="22" name="Rectangle 21"/>
          <p:cNvSpPr/>
          <p:nvPr/>
        </p:nvSpPr>
        <p:spPr>
          <a:xfrm>
            <a:off x="4780402" y="4678671"/>
            <a:ext cx="585097"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24%</a:t>
            </a:r>
            <a:endParaRPr lang="en-US" sz="1100" dirty="0">
              <a:ea typeface="Open Sans Extrabold" pitchFamily="34" charset="0"/>
              <a:cs typeface="Open Sans Extrabold" pitchFamily="34" charset="0"/>
            </a:endParaRPr>
          </a:p>
          <a:p>
            <a:pPr>
              <a:lnSpc>
                <a:spcPct val="85000"/>
              </a:lnSpc>
            </a:pPr>
            <a:r>
              <a:rPr lang="en-US" sz="1100" dirty="0" err="1"/>
              <a:t>Xxxxxx</a:t>
            </a:r>
            <a:endParaRPr lang="en-US" sz="1100" dirty="0"/>
          </a:p>
        </p:txBody>
      </p:sp>
      <p:sp>
        <p:nvSpPr>
          <p:cNvPr id="23" name="Rectangle 22"/>
          <p:cNvSpPr/>
          <p:nvPr/>
        </p:nvSpPr>
        <p:spPr>
          <a:xfrm>
            <a:off x="4797738" y="1861965"/>
            <a:ext cx="585097"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nSpc>
                <a:spcPct val="85000"/>
              </a:lnSpc>
            </a:pPr>
            <a:r>
              <a:rPr lang="en-US" sz="1100" dirty="0" err="1"/>
              <a:t>Xxxx</a:t>
            </a:r>
            <a:r>
              <a:rPr lang="en-US" sz="1100" dirty="0"/>
              <a:t> xxx</a:t>
            </a:r>
          </a:p>
        </p:txBody>
      </p:sp>
      <p:sp>
        <p:nvSpPr>
          <p:cNvPr id="24" name="Freeform 23"/>
          <p:cNvSpPr/>
          <p:nvPr/>
        </p:nvSpPr>
        <p:spPr>
          <a:xfrm flipV="1">
            <a:off x="1808479" y="4581128"/>
            <a:ext cx="927148" cy="336459"/>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52619 w 552619"/>
              <a:gd name="connsiteY0" fmla="*/ 255373 h 255373"/>
              <a:gd name="connsiteX1" fmla="*/ 345440 w 552619"/>
              <a:gd name="connsiteY1" fmla="*/ 0 h 255373"/>
              <a:gd name="connsiteX2" fmla="*/ 0 w 552619"/>
              <a:gd name="connsiteY2" fmla="*/ 0 h 255373"/>
            </a:gdLst>
            <a:ahLst/>
            <a:cxnLst>
              <a:cxn ang="0">
                <a:pos x="connsiteX0" y="connsiteY0"/>
              </a:cxn>
              <a:cxn ang="0">
                <a:pos x="connsiteX1" y="connsiteY1"/>
              </a:cxn>
              <a:cxn ang="0">
                <a:pos x="connsiteX2" y="connsiteY2"/>
              </a:cxn>
            </a:cxnLst>
            <a:rect l="l" t="t" r="r" b="b"/>
            <a:pathLst>
              <a:path w="552619" h="255373">
                <a:moveTo>
                  <a:pt x="552619" y="255373"/>
                </a:moveTo>
                <a:lnTo>
                  <a:pt x="345440" y="0"/>
                </a:lnTo>
                <a:lnTo>
                  <a:pt x="0" y="0"/>
                </a:lnTo>
              </a:path>
            </a:pathLst>
          </a:custGeom>
          <a:noFill/>
          <a:ln w="3175">
            <a:solidFill>
              <a:schemeClr val="accent3"/>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Freeform 17"/>
          <p:cNvSpPr/>
          <p:nvPr/>
        </p:nvSpPr>
        <p:spPr>
          <a:xfrm flipH="1">
            <a:off x="9699376" y="2085495"/>
            <a:ext cx="720987" cy="527415"/>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accent1"/>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 name="Rectangle 24"/>
          <p:cNvSpPr/>
          <p:nvPr/>
        </p:nvSpPr>
        <p:spPr>
          <a:xfrm>
            <a:off x="10574966" y="1861965"/>
            <a:ext cx="585097"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45%</a:t>
            </a:r>
            <a:endParaRPr lang="en-US" sz="1100" dirty="0">
              <a:ea typeface="Open Sans Extrabold" pitchFamily="34" charset="0"/>
              <a:cs typeface="Open Sans Extrabold" pitchFamily="34" charset="0"/>
            </a:endParaRPr>
          </a:p>
          <a:p>
            <a:pPr>
              <a:lnSpc>
                <a:spcPct val="85000"/>
              </a:lnSpc>
            </a:pPr>
            <a:r>
              <a:rPr lang="en-US" sz="1100" dirty="0" err="1"/>
              <a:t>Xxxx</a:t>
            </a:r>
            <a:endParaRPr lang="en-US" sz="1100" dirty="0"/>
          </a:p>
        </p:txBody>
      </p:sp>
      <p:sp>
        <p:nvSpPr>
          <p:cNvPr id="26" name="Freeform 25"/>
          <p:cNvSpPr/>
          <p:nvPr/>
        </p:nvSpPr>
        <p:spPr>
          <a:xfrm flipV="1">
            <a:off x="8514055" y="4815233"/>
            <a:ext cx="311175" cy="557439"/>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81897 w 581897"/>
              <a:gd name="connsiteY0" fmla="*/ 220430 h 220430"/>
              <a:gd name="connsiteX1" fmla="*/ 345440 w 581897"/>
              <a:gd name="connsiteY1" fmla="*/ 0 h 220430"/>
              <a:gd name="connsiteX2" fmla="*/ 0 w 581897"/>
              <a:gd name="connsiteY2" fmla="*/ 0 h 220430"/>
            </a:gdLst>
            <a:ahLst/>
            <a:cxnLst>
              <a:cxn ang="0">
                <a:pos x="connsiteX0" y="connsiteY0"/>
              </a:cxn>
              <a:cxn ang="0">
                <a:pos x="connsiteX1" y="connsiteY1"/>
              </a:cxn>
              <a:cxn ang="0">
                <a:pos x="connsiteX2" y="connsiteY2"/>
              </a:cxn>
            </a:cxnLst>
            <a:rect l="l" t="t" r="r" b="b"/>
            <a:pathLst>
              <a:path w="581897" h="220430">
                <a:moveTo>
                  <a:pt x="581897" y="220430"/>
                </a:moveTo>
                <a:lnTo>
                  <a:pt x="345440" y="0"/>
                </a:lnTo>
                <a:lnTo>
                  <a:pt x="0" y="0"/>
                </a:lnTo>
              </a:path>
            </a:pathLst>
          </a:custGeom>
          <a:noFill/>
          <a:ln w="3175">
            <a:solidFill>
              <a:schemeClr val="accent2"/>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7" name="Rectangle 26"/>
          <p:cNvSpPr/>
          <p:nvPr/>
        </p:nvSpPr>
        <p:spPr>
          <a:xfrm>
            <a:off x="7715354" y="5133759"/>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31" name="Freeform 30"/>
          <p:cNvSpPr/>
          <p:nvPr/>
        </p:nvSpPr>
        <p:spPr>
          <a:xfrm flipV="1">
            <a:off x="7755695" y="4445908"/>
            <a:ext cx="455516" cy="20676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77892 w 477892"/>
              <a:gd name="connsiteY0" fmla="*/ 124716 h 124716"/>
              <a:gd name="connsiteX1" fmla="*/ 345440 w 477892"/>
              <a:gd name="connsiteY1" fmla="*/ 0 h 124716"/>
              <a:gd name="connsiteX2" fmla="*/ 0 w 477892"/>
              <a:gd name="connsiteY2" fmla="*/ 0 h 124716"/>
            </a:gdLst>
            <a:ahLst/>
            <a:cxnLst>
              <a:cxn ang="0">
                <a:pos x="connsiteX0" y="connsiteY0"/>
              </a:cxn>
              <a:cxn ang="0">
                <a:pos x="connsiteX1" y="connsiteY1"/>
              </a:cxn>
              <a:cxn ang="0">
                <a:pos x="connsiteX2" y="connsiteY2"/>
              </a:cxn>
            </a:cxnLst>
            <a:rect l="l" t="t" r="r" b="b"/>
            <a:pathLst>
              <a:path w="477892" h="124716">
                <a:moveTo>
                  <a:pt x="477892" y="124716"/>
                </a:moveTo>
                <a:lnTo>
                  <a:pt x="345440" y="0"/>
                </a:lnTo>
                <a:lnTo>
                  <a:pt x="0" y="0"/>
                </a:lnTo>
              </a:path>
            </a:pathLst>
          </a:custGeom>
          <a:noFill/>
          <a:ln w="3175">
            <a:solidFill>
              <a:schemeClr val="accent3"/>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Rectangle 31"/>
          <p:cNvSpPr/>
          <p:nvPr/>
        </p:nvSpPr>
        <p:spPr>
          <a:xfrm>
            <a:off x="7131319" y="4445909"/>
            <a:ext cx="418384"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7%</a:t>
            </a:r>
            <a:endParaRPr lang="en-US" sz="1100" dirty="0">
              <a:ea typeface="Open Sans Extrabold" pitchFamily="34" charset="0"/>
              <a:cs typeface="Open Sans Extrabold" pitchFamily="34" charset="0"/>
            </a:endParaRPr>
          </a:p>
          <a:p>
            <a:pPr algn="r">
              <a:lnSpc>
                <a:spcPct val="85000"/>
              </a:lnSpc>
            </a:pPr>
            <a:r>
              <a:rPr lang="en-US" sz="1100" dirty="0" err="1"/>
              <a:t>Xxxxx</a:t>
            </a:r>
            <a:endParaRPr lang="en-US" sz="1100" dirty="0"/>
          </a:p>
        </p:txBody>
      </p:sp>
      <p:sp>
        <p:nvSpPr>
          <p:cNvPr id="33" name="Freeform 32"/>
          <p:cNvSpPr/>
          <p:nvPr/>
        </p:nvSpPr>
        <p:spPr>
          <a:xfrm flipV="1">
            <a:off x="7355002" y="3935493"/>
            <a:ext cx="594993" cy="5244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12910 w 512910"/>
              <a:gd name="connsiteY0" fmla="*/ 145300 h 145300"/>
              <a:gd name="connsiteX1" fmla="*/ 345440 w 512910"/>
              <a:gd name="connsiteY1" fmla="*/ 0 h 145300"/>
              <a:gd name="connsiteX2" fmla="*/ 0 w 512910"/>
              <a:gd name="connsiteY2" fmla="*/ 0 h 145300"/>
            </a:gdLst>
            <a:ahLst/>
            <a:cxnLst>
              <a:cxn ang="0">
                <a:pos x="connsiteX0" y="connsiteY0"/>
              </a:cxn>
              <a:cxn ang="0">
                <a:pos x="connsiteX1" y="connsiteY1"/>
              </a:cxn>
              <a:cxn ang="0">
                <a:pos x="connsiteX2" y="connsiteY2"/>
              </a:cxn>
            </a:cxnLst>
            <a:rect l="l" t="t" r="r" b="b"/>
            <a:pathLst>
              <a:path w="512910" h="145300">
                <a:moveTo>
                  <a:pt x="512910" y="145300"/>
                </a:moveTo>
                <a:lnTo>
                  <a:pt x="345440" y="0"/>
                </a:lnTo>
                <a:lnTo>
                  <a:pt x="0" y="0"/>
                </a:lnTo>
              </a:path>
            </a:pathLst>
          </a:custGeom>
          <a:noFill/>
          <a:ln w="3175">
            <a:solidFill>
              <a:schemeClr val="accent4"/>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4" name="Rectangle 33"/>
          <p:cNvSpPr/>
          <p:nvPr/>
        </p:nvSpPr>
        <p:spPr>
          <a:xfrm>
            <a:off x="6755369" y="3749033"/>
            <a:ext cx="418384"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6%</a:t>
            </a:r>
            <a:endParaRPr lang="en-US" sz="1100" dirty="0">
              <a:ea typeface="Open Sans Extrabold" pitchFamily="34" charset="0"/>
              <a:cs typeface="Open Sans Extrabold" pitchFamily="34" charset="0"/>
            </a:endParaRPr>
          </a:p>
          <a:p>
            <a:pPr algn="r">
              <a:lnSpc>
                <a:spcPct val="85000"/>
              </a:lnSpc>
            </a:pPr>
            <a:r>
              <a:rPr lang="en-US" sz="1100" dirty="0" err="1"/>
              <a:t>Xxxxx</a:t>
            </a:r>
            <a:endParaRPr lang="en-US" sz="1100" dirty="0"/>
          </a:p>
        </p:txBody>
      </p:sp>
      <p:sp>
        <p:nvSpPr>
          <p:cNvPr id="38" name="Freeform 37"/>
          <p:cNvSpPr/>
          <p:nvPr/>
        </p:nvSpPr>
        <p:spPr>
          <a:xfrm>
            <a:off x="7355003" y="2768742"/>
            <a:ext cx="677333" cy="163241"/>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58800 w 558800"/>
              <a:gd name="connsiteY0" fmla="*/ 206341 h 206341"/>
              <a:gd name="connsiteX1" fmla="*/ 345440 w 558800"/>
              <a:gd name="connsiteY1" fmla="*/ 0 h 206341"/>
              <a:gd name="connsiteX2" fmla="*/ 0 w 558800"/>
              <a:gd name="connsiteY2" fmla="*/ 0 h 206341"/>
            </a:gdLst>
            <a:ahLst/>
            <a:cxnLst>
              <a:cxn ang="0">
                <a:pos x="connsiteX0" y="connsiteY0"/>
              </a:cxn>
              <a:cxn ang="0">
                <a:pos x="connsiteX1" y="connsiteY1"/>
              </a:cxn>
              <a:cxn ang="0">
                <a:pos x="connsiteX2" y="connsiteY2"/>
              </a:cxn>
            </a:cxnLst>
            <a:rect l="l" t="t" r="r" b="b"/>
            <a:pathLst>
              <a:path w="558800" h="206341">
                <a:moveTo>
                  <a:pt x="558800" y="206341"/>
                </a:moveTo>
                <a:lnTo>
                  <a:pt x="345440" y="0"/>
                </a:lnTo>
                <a:lnTo>
                  <a:pt x="0" y="0"/>
                </a:lnTo>
              </a:path>
            </a:pathLst>
          </a:custGeom>
          <a:noFill/>
          <a:ln w="3175">
            <a:solidFill>
              <a:schemeClr val="accent5"/>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9" name="Rectangle 38"/>
          <p:cNvSpPr/>
          <p:nvPr/>
        </p:nvSpPr>
        <p:spPr>
          <a:xfrm>
            <a:off x="6588656" y="2529834"/>
            <a:ext cx="585097"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16%</a:t>
            </a:r>
            <a:endParaRPr lang="en-US" sz="1100" dirty="0">
              <a:ea typeface="Open Sans Extrabold" pitchFamily="34" charset="0"/>
              <a:cs typeface="Open Sans Extrabold" pitchFamily="34" charset="0"/>
            </a:endParaRPr>
          </a:p>
          <a:p>
            <a:pPr algn="r">
              <a:lnSpc>
                <a:spcPct val="85000"/>
              </a:lnSpc>
            </a:pPr>
            <a:r>
              <a:rPr lang="en-US" sz="1100" dirty="0" err="1"/>
              <a:t>Xxxxxx</a:t>
            </a:r>
            <a:endParaRPr lang="en-US" sz="1100" dirty="0"/>
          </a:p>
        </p:txBody>
      </p:sp>
      <p:sp>
        <p:nvSpPr>
          <p:cNvPr id="40" name="Freeform 39"/>
          <p:cNvSpPr/>
          <p:nvPr/>
        </p:nvSpPr>
        <p:spPr>
          <a:xfrm>
            <a:off x="7609003" y="2085495"/>
            <a:ext cx="948829"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81054 w 481054"/>
              <a:gd name="connsiteY0" fmla="*/ 290855 h 290855"/>
              <a:gd name="connsiteX1" fmla="*/ 345440 w 481054"/>
              <a:gd name="connsiteY1" fmla="*/ 0 h 290855"/>
              <a:gd name="connsiteX2" fmla="*/ 0 w 481054"/>
              <a:gd name="connsiteY2" fmla="*/ 0 h 290855"/>
              <a:gd name="connsiteX0" fmla="*/ 435573 w 435573"/>
              <a:gd name="connsiteY0" fmla="*/ 192310 h 192310"/>
              <a:gd name="connsiteX1" fmla="*/ 345440 w 435573"/>
              <a:gd name="connsiteY1" fmla="*/ 0 h 192310"/>
              <a:gd name="connsiteX2" fmla="*/ 0 w 435573"/>
              <a:gd name="connsiteY2" fmla="*/ 0 h 192310"/>
              <a:gd name="connsiteX0" fmla="*/ 438683 w 438683"/>
              <a:gd name="connsiteY0" fmla="*/ 199747 h 199747"/>
              <a:gd name="connsiteX1" fmla="*/ 345440 w 438683"/>
              <a:gd name="connsiteY1" fmla="*/ 0 h 199747"/>
              <a:gd name="connsiteX2" fmla="*/ 0 w 438683"/>
              <a:gd name="connsiteY2" fmla="*/ 0 h 199747"/>
            </a:gdLst>
            <a:ahLst/>
            <a:cxnLst>
              <a:cxn ang="0">
                <a:pos x="connsiteX0" y="connsiteY0"/>
              </a:cxn>
              <a:cxn ang="0">
                <a:pos x="connsiteX1" y="connsiteY1"/>
              </a:cxn>
              <a:cxn ang="0">
                <a:pos x="connsiteX2" y="connsiteY2"/>
              </a:cxn>
            </a:cxnLst>
            <a:rect l="l" t="t" r="r" b="b"/>
            <a:pathLst>
              <a:path w="438683" h="199747">
                <a:moveTo>
                  <a:pt x="438683" y="199747"/>
                </a:moveTo>
                <a:lnTo>
                  <a:pt x="345440" y="0"/>
                </a:lnTo>
                <a:lnTo>
                  <a:pt x="0" y="0"/>
                </a:lnTo>
              </a:path>
            </a:pathLst>
          </a:custGeom>
          <a:noFill/>
          <a:ln w="3175">
            <a:solidFill>
              <a:schemeClr val="accent6"/>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1" name="Rectangle 40"/>
          <p:cNvSpPr/>
          <p:nvPr/>
        </p:nvSpPr>
        <p:spPr>
          <a:xfrm>
            <a:off x="6805560" y="1861965"/>
            <a:ext cx="585097"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11%</a:t>
            </a:r>
            <a:endParaRPr lang="en-US" sz="1100" dirty="0">
              <a:ea typeface="Open Sans Extrabold" pitchFamily="34" charset="0"/>
              <a:cs typeface="Open Sans Extrabold" pitchFamily="34" charset="0"/>
            </a:endParaRPr>
          </a:p>
          <a:p>
            <a:pPr algn="r">
              <a:lnSpc>
                <a:spcPct val="85000"/>
              </a:lnSpc>
            </a:pPr>
            <a:r>
              <a:rPr lang="en-US" sz="1100" dirty="0" err="1"/>
              <a:t>Xxxxxxx</a:t>
            </a:r>
            <a:endParaRPr lang="en-US" sz="1100" dirty="0"/>
          </a:p>
        </p:txBody>
      </p:sp>
      <p:cxnSp>
        <p:nvCxnSpPr>
          <p:cNvPr id="43" name="Straight Connector 42"/>
          <p:cNvCxnSpPr/>
          <p:nvPr/>
        </p:nvCxnSpPr>
        <p:spPr>
          <a:xfrm flipH="1">
            <a:off x="1700522" y="3897052"/>
            <a:ext cx="603057" cy="0"/>
          </a:xfrm>
          <a:prstGeom prst="line">
            <a:avLst/>
          </a:prstGeom>
          <a:noFill/>
          <a:ln w="3175">
            <a:solidFill>
              <a:schemeClr val="accent4"/>
            </a:solidFill>
            <a:tailEnd type="oval" w="med" len="med"/>
          </a:ln>
        </p:spPr>
        <p:style>
          <a:lnRef idx="2">
            <a:schemeClr val="accent1">
              <a:shade val="50000"/>
            </a:schemeClr>
          </a:lnRef>
          <a:fillRef idx="1">
            <a:schemeClr val="accent1"/>
          </a:fillRef>
          <a:effectRef idx="0">
            <a:schemeClr val="accent1"/>
          </a:effectRef>
          <a:fontRef idx="minor">
            <a:schemeClr val="lt1"/>
          </a:fontRef>
        </p:style>
      </p:cxnSp>
      <p:sp>
        <p:nvSpPr>
          <p:cNvPr id="36" name="Freeform 35"/>
          <p:cNvSpPr/>
          <p:nvPr/>
        </p:nvSpPr>
        <p:spPr>
          <a:xfrm flipH="1">
            <a:off x="3962399" y="2085495"/>
            <a:ext cx="646007"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accent1"/>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7" name="Freeform 36"/>
          <p:cNvSpPr/>
          <p:nvPr/>
        </p:nvSpPr>
        <p:spPr>
          <a:xfrm>
            <a:off x="1808479" y="2085495"/>
            <a:ext cx="980259" cy="527415"/>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81054 w 481054"/>
              <a:gd name="connsiteY0" fmla="*/ 290855 h 290855"/>
              <a:gd name="connsiteX1" fmla="*/ 345440 w 481054"/>
              <a:gd name="connsiteY1" fmla="*/ 0 h 290855"/>
              <a:gd name="connsiteX2" fmla="*/ 0 w 481054"/>
              <a:gd name="connsiteY2" fmla="*/ 0 h 290855"/>
              <a:gd name="connsiteX0" fmla="*/ 435573 w 435573"/>
              <a:gd name="connsiteY0" fmla="*/ 192310 h 192310"/>
              <a:gd name="connsiteX1" fmla="*/ 345440 w 435573"/>
              <a:gd name="connsiteY1" fmla="*/ 0 h 192310"/>
              <a:gd name="connsiteX2" fmla="*/ 0 w 435573"/>
              <a:gd name="connsiteY2" fmla="*/ 0 h 192310"/>
              <a:gd name="connsiteX0" fmla="*/ 438683 w 438683"/>
              <a:gd name="connsiteY0" fmla="*/ 199747 h 199747"/>
              <a:gd name="connsiteX1" fmla="*/ 345440 w 438683"/>
              <a:gd name="connsiteY1" fmla="*/ 0 h 199747"/>
              <a:gd name="connsiteX2" fmla="*/ 0 w 438683"/>
              <a:gd name="connsiteY2" fmla="*/ 0 h 199747"/>
              <a:gd name="connsiteX0" fmla="*/ 482551 w 482551"/>
              <a:gd name="connsiteY0" fmla="*/ 226698 h 226698"/>
              <a:gd name="connsiteX1" fmla="*/ 345440 w 482551"/>
              <a:gd name="connsiteY1" fmla="*/ 0 h 226698"/>
              <a:gd name="connsiteX2" fmla="*/ 0 w 482551"/>
              <a:gd name="connsiteY2" fmla="*/ 0 h 226698"/>
            </a:gdLst>
            <a:ahLst/>
            <a:cxnLst>
              <a:cxn ang="0">
                <a:pos x="connsiteX0" y="connsiteY0"/>
              </a:cxn>
              <a:cxn ang="0">
                <a:pos x="connsiteX1" y="connsiteY1"/>
              </a:cxn>
              <a:cxn ang="0">
                <a:pos x="connsiteX2" y="connsiteY2"/>
              </a:cxn>
            </a:cxnLst>
            <a:rect l="l" t="t" r="r" b="b"/>
            <a:pathLst>
              <a:path w="482551" h="226698">
                <a:moveTo>
                  <a:pt x="482551" y="226698"/>
                </a:moveTo>
                <a:lnTo>
                  <a:pt x="345440" y="0"/>
                </a:lnTo>
                <a:lnTo>
                  <a:pt x="0" y="0"/>
                </a:lnTo>
              </a:path>
            </a:pathLst>
          </a:custGeom>
          <a:noFill/>
          <a:ln w="3175">
            <a:solidFill>
              <a:schemeClr val="accent5"/>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40371461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EFFECTIVENESS</a:t>
            </a:r>
          </a:p>
        </p:txBody>
      </p:sp>
      <p:sp>
        <p:nvSpPr>
          <p:cNvPr id="3" name="Text Placeholder 2"/>
          <p:cNvSpPr>
            <a:spLocks noGrp="1"/>
          </p:cNvSpPr>
          <p:nvPr>
            <p:ph type="body" sz="quarter" idx="10"/>
          </p:nvPr>
        </p:nvSpPr>
        <p:spPr/>
        <p:txBody>
          <a:bodyPr/>
          <a:lstStyle/>
          <a:p>
            <a:r>
              <a:rPr lang="en-US" dirty="0"/>
              <a:t>Resources vs. Interviews vs. Articles vs. Insights</a:t>
            </a:r>
          </a:p>
        </p:txBody>
      </p:sp>
      <p:sp>
        <p:nvSpPr>
          <p:cNvPr id="5" name="Rectangle 4"/>
          <p:cNvSpPr/>
          <p:nvPr/>
        </p:nvSpPr>
        <p:spPr>
          <a:xfrm>
            <a:off x="1462427" y="304654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 name="Rectangle 5"/>
          <p:cNvSpPr/>
          <p:nvPr/>
        </p:nvSpPr>
        <p:spPr>
          <a:xfrm>
            <a:off x="1462427" y="318600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Rectangle 6"/>
          <p:cNvSpPr/>
          <p:nvPr/>
        </p:nvSpPr>
        <p:spPr>
          <a:xfrm>
            <a:off x="1462427" y="2767632"/>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Rectangle 7"/>
          <p:cNvSpPr/>
          <p:nvPr/>
        </p:nvSpPr>
        <p:spPr>
          <a:xfrm>
            <a:off x="1462427" y="290708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 name="Rectangle 8"/>
          <p:cNvSpPr/>
          <p:nvPr/>
        </p:nvSpPr>
        <p:spPr>
          <a:xfrm>
            <a:off x="1462427" y="248871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Rectangle 9"/>
          <p:cNvSpPr/>
          <p:nvPr/>
        </p:nvSpPr>
        <p:spPr>
          <a:xfrm>
            <a:off x="1462427" y="262817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 name="Rectangle 10"/>
          <p:cNvSpPr/>
          <p:nvPr/>
        </p:nvSpPr>
        <p:spPr>
          <a:xfrm>
            <a:off x="1462427" y="22098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Rectangle 11"/>
          <p:cNvSpPr/>
          <p:nvPr/>
        </p:nvSpPr>
        <p:spPr>
          <a:xfrm>
            <a:off x="1462427" y="234925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 name="Rectangle 12"/>
          <p:cNvSpPr/>
          <p:nvPr/>
        </p:nvSpPr>
        <p:spPr>
          <a:xfrm>
            <a:off x="1462427" y="332546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Rectangle 13"/>
          <p:cNvSpPr/>
          <p:nvPr/>
        </p:nvSpPr>
        <p:spPr>
          <a:xfrm>
            <a:off x="1462427" y="346491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 name="Rectangle 14"/>
          <p:cNvSpPr/>
          <p:nvPr/>
        </p:nvSpPr>
        <p:spPr>
          <a:xfrm>
            <a:off x="1462427" y="444112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Rectangle 15"/>
          <p:cNvSpPr/>
          <p:nvPr/>
        </p:nvSpPr>
        <p:spPr>
          <a:xfrm>
            <a:off x="1462427" y="458057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Rectangle 16"/>
          <p:cNvSpPr/>
          <p:nvPr/>
        </p:nvSpPr>
        <p:spPr>
          <a:xfrm>
            <a:off x="1462427"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 name="Rectangle 17"/>
          <p:cNvSpPr/>
          <p:nvPr/>
        </p:nvSpPr>
        <p:spPr>
          <a:xfrm>
            <a:off x="1462427" y="430166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Rectangle 18"/>
          <p:cNvSpPr/>
          <p:nvPr/>
        </p:nvSpPr>
        <p:spPr>
          <a:xfrm>
            <a:off x="1462427" y="388329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Rectangle 19"/>
          <p:cNvSpPr/>
          <p:nvPr/>
        </p:nvSpPr>
        <p:spPr>
          <a:xfrm>
            <a:off x="1462427" y="402274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 name="Rectangle 20"/>
          <p:cNvSpPr/>
          <p:nvPr/>
        </p:nvSpPr>
        <p:spPr>
          <a:xfrm>
            <a:off x="1462427" y="3604375"/>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2" name="Rectangle 21"/>
          <p:cNvSpPr/>
          <p:nvPr/>
        </p:nvSpPr>
        <p:spPr>
          <a:xfrm>
            <a:off x="1462427" y="374383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3" name="Rectangle 22"/>
          <p:cNvSpPr/>
          <p:nvPr/>
        </p:nvSpPr>
        <p:spPr>
          <a:xfrm>
            <a:off x="1462427" y="4720037"/>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Rectangle 23"/>
          <p:cNvSpPr/>
          <p:nvPr/>
        </p:nvSpPr>
        <p:spPr>
          <a:xfrm>
            <a:off x="1462427" y="485948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 name="Rectangle 24"/>
          <p:cNvSpPr/>
          <p:nvPr/>
        </p:nvSpPr>
        <p:spPr>
          <a:xfrm>
            <a:off x="2355087" y="304654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Rectangle 25"/>
          <p:cNvSpPr/>
          <p:nvPr/>
        </p:nvSpPr>
        <p:spPr>
          <a:xfrm>
            <a:off x="2355087" y="318600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7" name="Rectangle 26"/>
          <p:cNvSpPr/>
          <p:nvPr/>
        </p:nvSpPr>
        <p:spPr>
          <a:xfrm>
            <a:off x="2355087" y="2767632"/>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 name="Rectangle 27"/>
          <p:cNvSpPr/>
          <p:nvPr/>
        </p:nvSpPr>
        <p:spPr>
          <a:xfrm>
            <a:off x="2355087" y="290708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Rectangle 28"/>
          <p:cNvSpPr/>
          <p:nvPr/>
        </p:nvSpPr>
        <p:spPr>
          <a:xfrm>
            <a:off x="2355087" y="248871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 name="Rectangle 29"/>
          <p:cNvSpPr/>
          <p:nvPr/>
        </p:nvSpPr>
        <p:spPr>
          <a:xfrm>
            <a:off x="2355087" y="262817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1" name="Rectangle 30"/>
          <p:cNvSpPr/>
          <p:nvPr/>
        </p:nvSpPr>
        <p:spPr>
          <a:xfrm>
            <a:off x="2355087" y="22098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Rectangle 31"/>
          <p:cNvSpPr/>
          <p:nvPr/>
        </p:nvSpPr>
        <p:spPr>
          <a:xfrm>
            <a:off x="2355087" y="234925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Rectangle 32"/>
          <p:cNvSpPr/>
          <p:nvPr/>
        </p:nvSpPr>
        <p:spPr>
          <a:xfrm>
            <a:off x="2355087" y="332546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ectangle 33"/>
          <p:cNvSpPr/>
          <p:nvPr/>
        </p:nvSpPr>
        <p:spPr>
          <a:xfrm>
            <a:off x="2355087" y="346491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Rectangle 34"/>
          <p:cNvSpPr/>
          <p:nvPr/>
        </p:nvSpPr>
        <p:spPr>
          <a:xfrm>
            <a:off x="2355087" y="444112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Rectangle 35"/>
          <p:cNvSpPr/>
          <p:nvPr/>
        </p:nvSpPr>
        <p:spPr>
          <a:xfrm>
            <a:off x="2355087" y="458057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Rectangle 36"/>
          <p:cNvSpPr/>
          <p:nvPr/>
        </p:nvSpPr>
        <p:spPr>
          <a:xfrm>
            <a:off x="2355087"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Rectangle 37"/>
          <p:cNvSpPr/>
          <p:nvPr/>
        </p:nvSpPr>
        <p:spPr>
          <a:xfrm>
            <a:off x="2355087" y="430166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Rectangle 38"/>
          <p:cNvSpPr/>
          <p:nvPr/>
        </p:nvSpPr>
        <p:spPr>
          <a:xfrm>
            <a:off x="2355087" y="388329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Rectangle 39"/>
          <p:cNvSpPr/>
          <p:nvPr/>
        </p:nvSpPr>
        <p:spPr>
          <a:xfrm>
            <a:off x="2355087" y="402274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Rectangle 40"/>
          <p:cNvSpPr/>
          <p:nvPr/>
        </p:nvSpPr>
        <p:spPr>
          <a:xfrm>
            <a:off x="2355087" y="3604375"/>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2" name="Rectangle 41"/>
          <p:cNvSpPr/>
          <p:nvPr/>
        </p:nvSpPr>
        <p:spPr>
          <a:xfrm>
            <a:off x="2355087" y="374383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Rectangle 42"/>
          <p:cNvSpPr/>
          <p:nvPr/>
        </p:nvSpPr>
        <p:spPr>
          <a:xfrm>
            <a:off x="2355087" y="4720037"/>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Rectangle 43"/>
          <p:cNvSpPr/>
          <p:nvPr/>
        </p:nvSpPr>
        <p:spPr>
          <a:xfrm>
            <a:off x="2355087" y="485948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5" name="Rectangle 44"/>
          <p:cNvSpPr/>
          <p:nvPr/>
        </p:nvSpPr>
        <p:spPr>
          <a:xfrm>
            <a:off x="3247746" y="304654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Rectangle 45"/>
          <p:cNvSpPr/>
          <p:nvPr/>
        </p:nvSpPr>
        <p:spPr>
          <a:xfrm>
            <a:off x="3247746" y="318600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Rectangle 46"/>
          <p:cNvSpPr/>
          <p:nvPr/>
        </p:nvSpPr>
        <p:spPr>
          <a:xfrm>
            <a:off x="3247746" y="2767632"/>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8" name="Rectangle 47"/>
          <p:cNvSpPr/>
          <p:nvPr/>
        </p:nvSpPr>
        <p:spPr>
          <a:xfrm>
            <a:off x="3247746" y="290708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Rectangle 48"/>
          <p:cNvSpPr/>
          <p:nvPr/>
        </p:nvSpPr>
        <p:spPr>
          <a:xfrm>
            <a:off x="3247746" y="248871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0" name="Rectangle 49"/>
          <p:cNvSpPr/>
          <p:nvPr/>
        </p:nvSpPr>
        <p:spPr>
          <a:xfrm>
            <a:off x="3247746" y="262817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1" name="Rectangle 50"/>
          <p:cNvSpPr/>
          <p:nvPr/>
        </p:nvSpPr>
        <p:spPr>
          <a:xfrm>
            <a:off x="3247746" y="22098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Rectangle 51"/>
          <p:cNvSpPr/>
          <p:nvPr/>
        </p:nvSpPr>
        <p:spPr>
          <a:xfrm>
            <a:off x="3247746" y="234925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Rectangle 52"/>
          <p:cNvSpPr/>
          <p:nvPr/>
        </p:nvSpPr>
        <p:spPr>
          <a:xfrm>
            <a:off x="3247746" y="332546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Rectangle 53"/>
          <p:cNvSpPr/>
          <p:nvPr/>
        </p:nvSpPr>
        <p:spPr>
          <a:xfrm>
            <a:off x="3247746" y="346491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5" name="Rectangle 54"/>
          <p:cNvSpPr/>
          <p:nvPr/>
        </p:nvSpPr>
        <p:spPr>
          <a:xfrm>
            <a:off x="3247746" y="444112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Rectangle 55"/>
          <p:cNvSpPr/>
          <p:nvPr/>
        </p:nvSpPr>
        <p:spPr>
          <a:xfrm>
            <a:off x="3247746" y="458057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7" name="Rectangle 56"/>
          <p:cNvSpPr/>
          <p:nvPr/>
        </p:nvSpPr>
        <p:spPr>
          <a:xfrm>
            <a:off x="3247746"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Rectangle 57"/>
          <p:cNvSpPr/>
          <p:nvPr/>
        </p:nvSpPr>
        <p:spPr>
          <a:xfrm>
            <a:off x="3247746" y="430166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9" name="Rectangle 58"/>
          <p:cNvSpPr/>
          <p:nvPr/>
        </p:nvSpPr>
        <p:spPr>
          <a:xfrm>
            <a:off x="3247746" y="388329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0" name="Rectangle 59"/>
          <p:cNvSpPr/>
          <p:nvPr/>
        </p:nvSpPr>
        <p:spPr>
          <a:xfrm>
            <a:off x="3247746" y="402274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1" name="Rectangle 60"/>
          <p:cNvSpPr/>
          <p:nvPr/>
        </p:nvSpPr>
        <p:spPr>
          <a:xfrm>
            <a:off x="3247746" y="3604375"/>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Rectangle 61"/>
          <p:cNvSpPr/>
          <p:nvPr/>
        </p:nvSpPr>
        <p:spPr>
          <a:xfrm>
            <a:off x="3247746" y="374383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3" name="Rectangle 62"/>
          <p:cNvSpPr/>
          <p:nvPr/>
        </p:nvSpPr>
        <p:spPr>
          <a:xfrm>
            <a:off x="3247746" y="4720037"/>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Rectangle 63"/>
          <p:cNvSpPr/>
          <p:nvPr/>
        </p:nvSpPr>
        <p:spPr>
          <a:xfrm>
            <a:off x="3247746" y="485948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6" name="Rectangle 85"/>
          <p:cNvSpPr/>
          <p:nvPr/>
        </p:nvSpPr>
        <p:spPr>
          <a:xfrm>
            <a:off x="4129769" y="318600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Rectangle 88"/>
          <p:cNvSpPr/>
          <p:nvPr/>
        </p:nvSpPr>
        <p:spPr>
          <a:xfrm>
            <a:off x="4129769" y="248871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0" name="Rectangle 89"/>
          <p:cNvSpPr/>
          <p:nvPr/>
        </p:nvSpPr>
        <p:spPr>
          <a:xfrm>
            <a:off x="4129769" y="262817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Rectangle 90"/>
          <p:cNvSpPr/>
          <p:nvPr/>
        </p:nvSpPr>
        <p:spPr>
          <a:xfrm>
            <a:off x="4129769" y="22098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2" name="Rectangle 91"/>
          <p:cNvSpPr/>
          <p:nvPr/>
        </p:nvSpPr>
        <p:spPr>
          <a:xfrm>
            <a:off x="4129769" y="234925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3" name="Rectangle 92"/>
          <p:cNvSpPr/>
          <p:nvPr/>
        </p:nvSpPr>
        <p:spPr>
          <a:xfrm>
            <a:off x="4129769" y="332546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4" name="Rectangle 93"/>
          <p:cNvSpPr/>
          <p:nvPr/>
        </p:nvSpPr>
        <p:spPr>
          <a:xfrm>
            <a:off x="4129769" y="346491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5" name="Rectangle 94"/>
          <p:cNvSpPr/>
          <p:nvPr/>
        </p:nvSpPr>
        <p:spPr>
          <a:xfrm>
            <a:off x="4129769" y="444112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6" name="Rectangle 95"/>
          <p:cNvSpPr/>
          <p:nvPr/>
        </p:nvSpPr>
        <p:spPr>
          <a:xfrm>
            <a:off x="4129769" y="458057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7" name="Rectangle 96"/>
          <p:cNvSpPr/>
          <p:nvPr/>
        </p:nvSpPr>
        <p:spPr>
          <a:xfrm>
            <a:off x="4129769"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Rectangle 97"/>
          <p:cNvSpPr/>
          <p:nvPr/>
        </p:nvSpPr>
        <p:spPr>
          <a:xfrm>
            <a:off x="4129769" y="430166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9" name="Rectangle 98"/>
          <p:cNvSpPr/>
          <p:nvPr/>
        </p:nvSpPr>
        <p:spPr>
          <a:xfrm>
            <a:off x="4129769" y="388329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0" name="Rectangle 99"/>
          <p:cNvSpPr/>
          <p:nvPr/>
        </p:nvSpPr>
        <p:spPr>
          <a:xfrm>
            <a:off x="4129769" y="402274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Rectangle 100"/>
          <p:cNvSpPr/>
          <p:nvPr/>
        </p:nvSpPr>
        <p:spPr>
          <a:xfrm>
            <a:off x="4129769" y="3604375"/>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2" name="Rectangle 101"/>
          <p:cNvSpPr/>
          <p:nvPr/>
        </p:nvSpPr>
        <p:spPr>
          <a:xfrm>
            <a:off x="4129769" y="374383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3" name="Rectangle 102"/>
          <p:cNvSpPr/>
          <p:nvPr/>
        </p:nvSpPr>
        <p:spPr>
          <a:xfrm>
            <a:off x="4129769" y="4720037"/>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4" name="Rectangle 103"/>
          <p:cNvSpPr/>
          <p:nvPr/>
        </p:nvSpPr>
        <p:spPr>
          <a:xfrm>
            <a:off x="4129769" y="485948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aphicFrame>
        <p:nvGraphicFramePr>
          <p:cNvPr id="105" name="Content Placeholder 3"/>
          <p:cNvGraphicFramePr>
            <a:graphicFrameLocks/>
          </p:cNvGraphicFramePr>
          <p:nvPr>
            <p:extLst/>
          </p:nvPr>
        </p:nvGraphicFramePr>
        <p:xfrm>
          <a:off x="5537763" y="1741827"/>
          <a:ext cx="2743200" cy="1648460"/>
        </p:xfrm>
        <a:graphic>
          <a:graphicData uri="http://schemas.openxmlformats.org/drawingml/2006/chart">
            <c:chart xmlns:c="http://schemas.openxmlformats.org/drawingml/2006/chart" xmlns:r="http://schemas.openxmlformats.org/officeDocument/2006/relationships" r:id="rId2"/>
          </a:graphicData>
        </a:graphic>
      </p:graphicFrame>
      <p:sp>
        <p:nvSpPr>
          <p:cNvPr id="106" name="Rectangle 105"/>
          <p:cNvSpPr/>
          <p:nvPr/>
        </p:nvSpPr>
        <p:spPr>
          <a:xfrm>
            <a:off x="1462427" y="4441121"/>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7" name="Rectangle 106"/>
          <p:cNvSpPr/>
          <p:nvPr/>
        </p:nvSpPr>
        <p:spPr>
          <a:xfrm>
            <a:off x="1462427" y="4580578"/>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8" name="Rectangle 107"/>
          <p:cNvSpPr/>
          <p:nvPr/>
        </p:nvSpPr>
        <p:spPr>
          <a:xfrm>
            <a:off x="1462427" y="4162206"/>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9" name="Rectangle 108"/>
          <p:cNvSpPr/>
          <p:nvPr/>
        </p:nvSpPr>
        <p:spPr>
          <a:xfrm>
            <a:off x="1462427" y="4301663"/>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0" name="Rectangle 109"/>
          <p:cNvSpPr/>
          <p:nvPr/>
        </p:nvSpPr>
        <p:spPr>
          <a:xfrm>
            <a:off x="1462427" y="4022749"/>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1" name="Rectangle 110"/>
          <p:cNvSpPr/>
          <p:nvPr/>
        </p:nvSpPr>
        <p:spPr>
          <a:xfrm>
            <a:off x="1462427" y="4720037"/>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2" name="Rectangle 111"/>
          <p:cNvSpPr/>
          <p:nvPr/>
        </p:nvSpPr>
        <p:spPr>
          <a:xfrm>
            <a:off x="1462427" y="4859483"/>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3" name="Rectangle 112"/>
          <p:cNvSpPr/>
          <p:nvPr/>
        </p:nvSpPr>
        <p:spPr>
          <a:xfrm>
            <a:off x="2355087" y="4441121"/>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4" name="Rectangle 113"/>
          <p:cNvSpPr/>
          <p:nvPr/>
        </p:nvSpPr>
        <p:spPr>
          <a:xfrm>
            <a:off x="2355087" y="4580578"/>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5" name="Rectangle 114"/>
          <p:cNvSpPr/>
          <p:nvPr/>
        </p:nvSpPr>
        <p:spPr>
          <a:xfrm>
            <a:off x="2355087" y="4301663"/>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6" name="Rectangle 115"/>
          <p:cNvSpPr/>
          <p:nvPr/>
        </p:nvSpPr>
        <p:spPr>
          <a:xfrm>
            <a:off x="2355087" y="4720037"/>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7" name="Rectangle 116"/>
          <p:cNvSpPr/>
          <p:nvPr/>
        </p:nvSpPr>
        <p:spPr>
          <a:xfrm>
            <a:off x="2355087" y="4859483"/>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8" name="Rectangle 117"/>
          <p:cNvSpPr/>
          <p:nvPr/>
        </p:nvSpPr>
        <p:spPr>
          <a:xfrm>
            <a:off x="3247746" y="3046546"/>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9" name="Rectangle 118"/>
          <p:cNvSpPr/>
          <p:nvPr/>
        </p:nvSpPr>
        <p:spPr>
          <a:xfrm>
            <a:off x="3247746" y="318600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0" name="Rectangle 119"/>
          <p:cNvSpPr/>
          <p:nvPr/>
        </p:nvSpPr>
        <p:spPr>
          <a:xfrm>
            <a:off x="3247746" y="332546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1" name="Rectangle 120"/>
          <p:cNvSpPr/>
          <p:nvPr/>
        </p:nvSpPr>
        <p:spPr>
          <a:xfrm>
            <a:off x="3247746" y="3464918"/>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2" name="Rectangle 121"/>
          <p:cNvSpPr/>
          <p:nvPr/>
        </p:nvSpPr>
        <p:spPr>
          <a:xfrm>
            <a:off x="3247746" y="444112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3" name="Rectangle 122"/>
          <p:cNvSpPr/>
          <p:nvPr/>
        </p:nvSpPr>
        <p:spPr>
          <a:xfrm>
            <a:off x="3247746" y="4580578"/>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4" name="Rectangle 123"/>
          <p:cNvSpPr/>
          <p:nvPr/>
        </p:nvSpPr>
        <p:spPr>
          <a:xfrm>
            <a:off x="3247746" y="4162206"/>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5" name="Rectangle 124"/>
          <p:cNvSpPr/>
          <p:nvPr/>
        </p:nvSpPr>
        <p:spPr>
          <a:xfrm>
            <a:off x="3247746" y="430166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6" name="Rectangle 125"/>
          <p:cNvSpPr/>
          <p:nvPr/>
        </p:nvSpPr>
        <p:spPr>
          <a:xfrm>
            <a:off x="3247746" y="388329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7" name="Rectangle 126"/>
          <p:cNvSpPr/>
          <p:nvPr/>
        </p:nvSpPr>
        <p:spPr>
          <a:xfrm>
            <a:off x="3247746" y="4022749"/>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8" name="Rectangle 127"/>
          <p:cNvSpPr/>
          <p:nvPr/>
        </p:nvSpPr>
        <p:spPr>
          <a:xfrm>
            <a:off x="3247746" y="3604375"/>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9" name="Rectangle 128"/>
          <p:cNvSpPr/>
          <p:nvPr/>
        </p:nvSpPr>
        <p:spPr>
          <a:xfrm>
            <a:off x="3247746" y="3743834"/>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0" name="Rectangle 129"/>
          <p:cNvSpPr/>
          <p:nvPr/>
        </p:nvSpPr>
        <p:spPr>
          <a:xfrm>
            <a:off x="3247746" y="4720037"/>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1" name="Rectangle 130"/>
          <p:cNvSpPr/>
          <p:nvPr/>
        </p:nvSpPr>
        <p:spPr>
          <a:xfrm>
            <a:off x="3247746" y="485948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2" name="Rectangle 141"/>
          <p:cNvSpPr/>
          <p:nvPr/>
        </p:nvSpPr>
        <p:spPr>
          <a:xfrm>
            <a:off x="4129770" y="318600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5" name="Rectangle 144"/>
          <p:cNvSpPr/>
          <p:nvPr/>
        </p:nvSpPr>
        <p:spPr>
          <a:xfrm>
            <a:off x="4129770" y="332546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6" name="Rectangle 145"/>
          <p:cNvSpPr/>
          <p:nvPr/>
        </p:nvSpPr>
        <p:spPr>
          <a:xfrm>
            <a:off x="4129770" y="346491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7" name="Rectangle 146"/>
          <p:cNvSpPr/>
          <p:nvPr/>
        </p:nvSpPr>
        <p:spPr>
          <a:xfrm>
            <a:off x="4129770" y="444112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8" name="Rectangle 147"/>
          <p:cNvSpPr/>
          <p:nvPr/>
        </p:nvSpPr>
        <p:spPr>
          <a:xfrm>
            <a:off x="4129770" y="458057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9" name="Rectangle 148"/>
          <p:cNvSpPr/>
          <p:nvPr/>
        </p:nvSpPr>
        <p:spPr>
          <a:xfrm>
            <a:off x="4129770" y="4162206"/>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0" name="Rectangle 149"/>
          <p:cNvSpPr/>
          <p:nvPr/>
        </p:nvSpPr>
        <p:spPr>
          <a:xfrm>
            <a:off x="4129770" y="430166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1" name="Rectangle 150"/>
          <p:cNvSpPr/>
          <p:nvPr/>
        </p:nvSpPr>
        <p:spPr>
          <a:xfrm>
            <a:off x="4129770" y="388329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2" name="Rectangle 151"/>
          <p:cNvSpPr/>
          <p:nvPr/>
        </p:nvSpPr>
        <p:spPr>
          <a:xfrm>
            <a:off x="4129770" y="4022749"/>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3" name="Rectangle 152"/>
          <p:cNvSpPr/>
          <p:nvPr/>
        </p:nvSpPr>
        <p:spPr>
          <a:xfrm>
            <a:off x="4129770" y="3604375"/>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4" name="Rectangle 153"/>
          <p:cNvSpPr/>
          <p:nvPr/>
        </p:nvSpPr>
        <p:spPr>
          <a:xfrm>
            <a:off x="4129770" y="3743834"/>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5" name="Rectangle 154"/>
          <p:cNvSpPr/>
          <p:nvPr/>
        </p:nvSpPr>
        <p:spPr>
          <a:xfrm>
            <a:off x="4129770" y="4720037"/>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6" name="Rectangle 155"/>
          <p:cNvSpPr/>
          <p:nvPr/>
        </p:nvSpPr>
        <p:spPr>
          <a:xfrm>
            <a:off x="4129770" y="485948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7" name="TextBox 156"/>
          <p:cNvSpPr txBox="1"/>
          <p:nvPr/>
        </p:nvSpPr>
        <p:spPr>
          <a:xfrm>
            <a:off x="1464838" y="1772684"/>
            <a:ext cx="561580" cy="420576"/>
          </a:xfrm>
          <a:prstGeom prst="rect">
            <a:avLst/>
          </a:prstGeom>
          <a:noFill/>
        </p:spPr>
        <p:txBody>
          <a:bodyPr wrap="none" rtlCol="0">
            <a:spAutoFit/>
          </a:bodyPr>
          <a:lstStyle/>
          <a:p>
            <a:pPr algn="ctr"/>
            <a:r>
              <a:rPr lang="en-US" sz="2133" dirty="0"/>
              <a:t>3%</a:t>
            </a:r>
          </a:p>
        </p:txBody>
      </p:sp>
      <p:sp>
        <p:nvSpPr>
          <p:cNvPr id="158" name="TextBox 157"/>
          <p:cNvSpPr txBox="1"/>
          <p:nvPr/>
        </p:nvSpPr>
        <p:spPr>
          <a:xfrm>
            <a:off x="2261003" y="1772684"/>
            <a:ext cx="717714" cy="420576"/>
          </a:xfrm>
          <a:prstGeom prst="rect">
            <a:avLst/>
          </a:prstGeom>
          <a:noFill/>
        </p:spPr>
        <p:txBody>
          <a:bodyPr wrap="none" rtlCol="0">
            <a:spAutoFit/>
          </a:bodyPr>
          <a:lstStyle/>
          <a:p>
            <a:pPr algn="ctr"/>
            <a:r>
              <a:rPr lang="en-US" sz="2133" dirty="0"/>
              <a:t>45%</a:t>
            </a:r>
          </a:p>
        </p:txBody>
      </p:sp>
      <p:sp>
        <p:nvSpPr>
          <p:cNvPr id="159" name="TextBox 158"/>
          <p:cNvSpPr txBox="1"/>
          <p:nvPr/>
        </p:nvSpPr>
        <p:spPr>
          <a:xfrm>
            <a:off x="3159289" y="1772684"/>
            <a:ext cx="716863" cy="420564"/>
          </a:xfrm>
          <a:prstGeom prst="rect">
            <a:avLst/>
          </a:prstGeom>
          <a:noFill/>
        </p:spPr>
        <p:txBody>
          <a:bodyPr wrap="none" rtlCol="0">
            <a:spAutoFit/>
          </a:bodyPr>
          <a:lstStyle/>
          <a:p>
            <a:pPr algn="ctr"/>
            <a:r>
              <a:rPr lang="en-US" sz="2133" dirty="0"/>
              <a:t>60%</a:t>
            </a:r>
          </a:p>
        </p:txBody>
      </p:sp>
      <p:sp>
        <p:nvSpPr>
          <p:cNvPr id="161" name="TextBox 160"/>
          <p:cNvSpPr txBox="1"/>
          <p:nvPr/>
        </p:nvSpPr>
        <p:spPr>
          <a:xfrm>
            <a:off x="4046563" y="1772684"/>
            <a:ext cx="717714" cy="420576"/>
          </a:xfrm>
          <a:prstGeom prst="rect">
            <a:avLst/>
          </a:prstGeom>
          <a:noFill/>
        </p:spPr>
        <p:txBody>
          <a:bodyPr wrap="none" rtlCol="0">
            <a:spAutoFit/>
          </a:bodyPr>
          <a:lstStyle/>
          <a:p>
            <a:pPr algn="ctr"/>
            <a:r>
              <a:rPr lang="en-US" sz="2133" dirty="0"/>
              <a:t>55%</a:t>
            </a:r>
          </a:p>
        </p:txBody>
      </p:sp>
      <p:sp>
        <p:nvSpPr>
          <p:cNvPr id="162" name="TextBox 161"/>
          <p:cNvSpPr txBox="1"/>
          <p:nvPr/>
        </p:nvSpPr>
        <p:spPr>
          <a:xfrm>
            <a:off x="7671363" y="1881312"/>
            <a:ext cx="1184289" cy="707886"/>
          </a:xfrm>
          <a:prstGeom prst="rect">
            <a:avLst/>
          </a:prstGeom>
          <a:noFill/>
        </p:spPr>
        <p:txBody>
          <a:bodyPr wrap="none" rtlCol="0">
            <a:spAutoFit/>
          </a:bodyPr>
          <a:lstStyle/>
          <a:p>
            <a:r>
              <a:rPr lang="en-US" sz="4000" dirty="0"/>
              <a:t>45%</a:t>
            </a:r>
          </a:p>
        </p:txBody>
      </p:sp>
      <p:sp>
        <p:nvSpPr>
          <p:cNvPr id="163" name="TextBox 162"/>
          <p:cNvSpPr txBox="1"/>
          <p:nvPr/>
        </p:nvSpPr>
        <p:spPr>
          <a:xfrm>
            <a:off x="7671363" y="2413503"/>
            <a:ext cx="3606237" cy="318087"/>
          </a:xfrm>
          <a:prstGeom prst="rect">
            <a:avLst/>
          </a:prstGeom>
          <a:noFill/>
        </p:spPr>
        <p:txBody>
          <a:bodyPr wrap="square" rtlCol="0">
            <a:spAutoFit/>
          </a:bodyPr>
          <a:lstStyle/>
          <a:p>
            <a:r>
              <a:rPr lang="en-US" sz="1467" dirty="0" err="1"/>
              <a:t>Xxxxxx</a:t>
            </a:r>
            <a:r>
              <a:rPr lang="en-US" sz="1467" dirty="0"/>
              <a:t> x </a:t>
            </a:r>
            <a:r>
              <a:rPr lang="en-US" sz="1467" dirty="0" err="1"/>
              <a:t>xxxxxx</a:t>
            </a:r>
            <a:r>
              <a:rPr lang="en-US" sz="1467" dirty="0"/>
              <a:t> x xxx x xxx xx xxx x </a:t>
            </a:r>
          </a:p>
        </p:txBody>
      </p:sp>
      <p:sp>
        <p:nvSpPr>
          <p:cNvPr id="164" name="TextBox 163"/>
          <p:cNvSpPr txBox="1"/>
          <p:nvPr/>
        </p:nvSpPr>
        <p:spPr>
          <a:xfrm>
            <a:off x="7671363" y="3663728"/>
            <a:ext cx="1184940" cy="707886"/>
          </a:xfrm>
          <a:prstGeom prst="rect">
            <a:avLst/>
          </a:prstGeom>
          <a:noFill/>
        </p:spPr>
        <p:txBody>
          <a:bodyPr wrap="none" rtlCol="0">
            <a:spAutoFit/>
          </a:bodyPr>
          <a:lstStyle/>
          <a:p>
            <a:r>
              <a:rPr lang="en-US" sz="4000" dirty="0"/>
              <a:t>90%</a:t>
            </a:r>
          </a:p>
        </p:txBody>
      </p:sp>
      <p:sp>
        <p:nvSpPr>
          <p:cNvPr id="165" name="TextBox 164"/>
          <p:cNvSpPr txBox="1"/>
          <p:nvPr/>
        </p:nvSpPr>
        <p:spPr>
          <a:xfrm>
            <a:off x="7671363" y="4195919"/>
            <a:ext cx="3606237" cy="318087"/>
          </a:xfrm>
          <a:prstGeom prst="rect">
            <a:avLst/>
          </a:prstGeom>
          <a:noFill/>
        </p:spPr>
        <p:txBody>
          <a:bodyPr wrap="square" rtlCol="0">
            <a:spAutoFit/>
          </a:bodyPr>
          <a:lstStyle/>
          <a:p>
            <a:r>
              <a:rPr lang="en-US" sz="1467" dirty="0"/>
              <a:t>Xx </a:t>
            </a:r>
            <a:r>
              <a:rPr lang="en-US" sz="1467" dirty="0" err="1"/>
              <a:t>xxxxxx</a:t>
            </a:r>
            <a:r>
              <a:rPr lang="en-US" sz="1467" dirty="0"/>
              <a:t> </a:t>
            </a:r>
            <a:r>
              <a:rPr lang="en-US" sz="1467" dirty="0" err="1"/>
              <a:t>xxxxxxxx</a:t>
            </a:r>
            <a:r>
              <a:rPr lang="en-US" sz="1467" dirty="0"/>
              <a:t> x </a:t>
            </a:r>
            <a:r>
              <a:rPr lang="en-US" sz="1467" dirty="0" err="1"/>
              <a:t>xxxx</a:t>
            </a:r>
            <a:r>
              <a:rPr lang="en-US" sz="1467" dirty="0"/>
              <a:t> </a:t>
            </a:r>
            <a:r>
              <a:rPr lang="en-US" sz="1467" dirty="0" err="1"/>
              <a:t>xxxxx</a:t>
            </a:r>
            <a:endParaRPr lang="en-US" sz="1467" dirty="0"/>
          </a:p>
        </p:txBody>
      </p:sp>
      <p:graphicFrame>
        <p:nvGraphicFramePr>
          <p:cNvPr id="166" name="Content Placeholder 3"/>
          <p:cNvGraphicFramePr>
            <a:graphicFrameLocks/>
          </p:cNvGraphicFramePr>
          <p:nvPr>
            <p:extLst/>
          </p:nvPr>
        </p:nvGraphicFramePr>
        <p:xfrm>
          <a:off x="5537763" y="3530601"/>
          <a:ext cx="2743200" cy="1648460"/>
        </p:xfrm>
        <a:graphic>
          <a:graphicData uri="http://schemas.openxmlformats.org/drawingml/2006/chart">
            <c:chart xmlns:c="http://schemas.openxmlformats.org/drawingml/2006/chart" xmlns:r="http://schemas.openxmlformats.org/officeDocument/2006/relationships" r:id="rId3"/>
          </a:graphicData>
        </a:graphic>
      </p:graphicFrame>
      <p:sp>
        <p:nvSpPr>
          <p:cNvPr id="167" name="Rectangle 166"/>
          <p:cNvSpPr/>
          <p:nvPr/>
        </p:nvSpPr>
        <p:spPr>
          <a:xfrm>
            <a:off x="2355087" y="374384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8" name="Rectangle 167"/>
          <p:cNvSpPr/>
          <p:nvPr/>
        </p:nvSpPr>
        <p:spPr>
          <a:xfrm>
            <a:off x="2355087" y="38833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9" name="Rectangle 168"/>
          <p:cNvSpPr/>
          <p:nvPr/>
        </p:nvSpPr>
        <p:spPr>
          <a:xfrm>
            <a:off x="2355087" y="360438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0" name="Rectangle 169"/>
          <p:cNvSpPr/>
          <p:nvPr/>
        </p:nvSpPr>
        <p:spPr>
          <a:xfrm>
            <a:off x="2355087" y="4022760"/>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1" name="Rectangle 170"/>
          <p:cNvSpPr/>
          <p:nvPr/>
        </p:nvSpPr>
        <p:spPr>
          <a:xfrm>
            <a:off x="2355087"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2" name="Rectangle 171"/>
          <p:cNvSpPr/>
          <p:nvPr/>
        </p:nvSpPr>
        <p:spPr>
          <a:xfrm>
            <a:off x="2355087" y="3743844"/>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3" name="Rectangle 172"/>
          <p:cNvSpPr/>
          <p:nvPr/>
        </p:nvSpPr>
        <p:spPr>
          <a:xfrm>
            <a:off x="2355087" y="3883301"/>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4" name="Rectangle 173"/>
          <p:cNvSpPr/>
          <p:nvPr/>
        </p:nvSpPr>
        <p:spPr>
          <a:xfrm>
            <a:off x="2355087" y="3604386"/>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5" name="Rectangle 174"/>
          <p:cNvSpPr/>
          <p:nvPr/>
        </p:nvSpPr>
        <p:spPr>
          <a:xfrm>
            <a:off x="2355087" y="4022760"/>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6" name="Rectangle 175"/>
          <p:cNvSpPr/>
          <p:nvPr/>
        </p:nvSpPr>
        <p:spPr>
          <a:xfrm>
            <a:off x="2355087" y="4162206"/>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0" name="Rectangle 179"/>
          <p:cNvSpPr/>
          <p:nvPr/>
        </p:nvSpPr>
        <p:spPr>
          <a:xfrm>
            <a:off x="4129769" y="290708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1" name="Rectangle 180"/>
          <p:cNvSpPr/>
          <p:nvPr/>
        </p:nvSpPr>
        <p:spPr>
          <a:xfrm>
            <a:off x="4129769" y="304654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2" name="Rectangle 181"/>
          <p:cNvSpPr/>
          <p:nvPr/>
        </p:nvSpPr>
        <p:spPr>
          <a:xfrm>
            <a:off x="4129769" y="276763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3" name="Rectangle 182"/>
          <p:cNvSpPr/>
          <p:nvPr/>
        </p:nvSpPr>
        <p:spPr>
          <a:xfrm>
            <a:off x="1163452" y="5036842"/>
            <a:ext cx="1133555" cy="284437"/>
          </a:xfrm>
          <a:prstGeom prst="rect">
            <a:avLst/>
          </a:prstGeom>
        </p:spPr>
        <p:txBody>
          <a:bodyPr wrap="square" lIns="243840" rIns="243840" bIns="97536">
            <a:spAutoFit/>
          </a:bodyPr>
          <a:lstStyle/>
          <a:p>
            <a:pPr algn="ctr">
              <a:lnSpc>
                <a:spcPct val="89000"/>
              </a:lnSpc>
            </a:pPr>
            <a:r>
              <a:rPr lang="en-US" sz="1000" dirty="0"/>
              <a:t>Insights</a:t>
            </a:r>
          </a:p>
        </p:txBody>
      </p:sp>
      <p:sp>
        <p:nvSpPr>
          <p:cNvPr id="184" name="Rectangle 183"/>
          <p:cNvSpPr/>
          <p:nvPr/>
        </p:nvSpPr>
        <p:spPr>
          <a:xfrm>
            <a:off x="2054813" y="5036842"/>
            <a:ext cx="1133555" cy="284437"/>
          </a:xfrm>
          <a:prstGeom prst="rect">
            <a:avLst/>
          </a:prstGeom>
        </p:spPr>
        <p:txBody>
          <a:bodyPr wrap="square" lIns="243840" rIns="243840" bIns="97536">
            <a:spAutoFit/>
          </a:bodyPr>
          <a:lstStyle/>
          <a:p>
            <a:pPr algn="ctr">
              <a:lnSpc>
                <a:spcPct val="89000"/>
              </a:lnSpc>
            </a:pPr>
            <a:r>
              <a:rPr lang="en-US" sz="1000" dirty="0"/>
              <a:t>Articles</a:t>
            </a:r>
          </a:p>
        </p:txBody>
      </p:sp>
      <p:sp>
        <p:nvSpPr>
          <p:cNvPr id="185" name="Rectangle 184"/>
          <p:cNvSpPr/>
          <p:nvPr/>
        </p:nvSpPr>
        <p:spPr>
          <a:xfrm>
            <a:off x="2943168" y="5047023"/>
            <a:ext cx="1133555" cy="284437"/>
          </a:xfrm>
          <a:prstGeom prst="rect">
            <a:avLst/>
          </a:prstGeom>
        </p:spPr>
        <p:txBody>
          <a:bodyPr wrap="square" lIns="243840" rIns="243840" bIns="97536">
            <a:spAutoFit/>
          </a:bodyPr>
          <a:lstStyle/>
          <a:p>
            <a:pPr algn="ctr">
              <a:lnSpc>
                <a:spcPct val="89000"/>
              </a:lnSpc>
            </a:pPr>
            <a:r>
              <a:rPr lang="en-US" sz="1000" dirty="0"/>
              <a:t>Interviews</a:t>
            </a:r>
          </a:p>
        </p:txBody>
      </p:sp>
      <p:sp>
        <p:nvSpPr>
          <p:cNvPr id="186" name="Rectangle 185"/>
          <p:cNvSpPr/>
          <p:nvPr/>
        </p:nvSpPr>
        <p:spPr>
          <a:xfrm>
            <a:off x="3823165" y="5047023"/>
            <a:ext cx="1133555" cy="284437"/>
          </a:xfrm>
          <a:prstGeom prst="rect">
            <a:avLst/>
          </a:prstGeom>
        </p:spPr>
        <p:txBody>
          <a:bodyPr wrap="square" lIns="243840" rIns="243840" bIns="97536">
            <a:spAutoFit/>
          </a:bodyPr>
          <a:lstStyle/>
          <a:p>
            <a:pPr algn="ctr">
              <a:lnSpc>
                <a:spcPct val="89000"/>
              </a:lnSpc>
            </a:pPr>
            <a:r>
              <a:rPr lang="en-US" sz="1000" dirty="0"/>
              <a:t>Resources</a:t>
            </a:r>
          </a:p>
        </p:txBody>
      </p:sp>
    </p:spTree>
    <p:extLst>
      <p:ext uri="{BB962C8B-B14F-4D97-AF65-F5344CB8AC3E}">
        <p14:creationId xmlns:p14="http://schemas.microsoft.com/office/powerpoint/2010/main" val="236705821"/>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GENDER USAGE DISTRIBUTION</a:t>
            </a:r>
          </a:p>
        </p:txBody>
      </p:sp>
      <p:sp>
        <p:nvSpPr>
          <p:cNvPr id="3" name="Text Placeholder 2"/>
          <p:cNvSpPr>
            <a:spLocks noGrp="1"/>
          </p:cNvSpPr>
          <p:nvPr>
            <p:ph type="body" sz="quarter" idx="10"/>
          </p:nvPr>
        </p:nvSpPr>
        <p:spPr/>
        <p:txBody>
          <a:bodyPr/>
          <a:lstStyle/>
          <a:p>
            <a:r>
              <a:rPr lang="en-US" dirty="0"/>
              <a:t>How different genders use </a:t>
            </a:r>
            <a:r>
              <a:rPr lang="en-US"/>
              <a:t>our content</a:t>
            </a:r>
            <a:endParaRPr lang="en-US" dirty="0"/>
          </a:p>
        </p:txBody>
      </p:sp>
      <p:grpSp>
        <p:nvGrpSpPr>
          <p:cNvPr id="4" name="Group 3"/>
          <p:cNvGrpSpPr>
            <a:grpSpLocks noChangeAspect="1"/>
          </p:cNvGrpSpPr>
          <p:nvPr/>
        </p:nvGrpSpPr>
        <p:grpSpPr>
          <a:xfrm>
            <a:off x="3048000" y="2107640"/>
            <a:ext cx="2637264" cy="2787587"/>
            <a:chOff x="3447877" y="1592601"/>
            <a:chExt cx="2251499" cy="2379835"/>
          </a:xfrm>
        </p:grpSpPr>
        <p:sp>
          <p:nvSpPr>
            <p:cNvPr id="15" name="Oval 14"/>
            <p:cNvSpPr>
              <a:spLocks noChangeAspect="1"/>
            </p:cNvSpPr>
            <p:nvPr/>
          </p:nvSpPr>
          <p:spPr>
            <a:xfrm>
              <a:off x="3447877" y="1720938"/>
              <a:ext cx="2251499" cy="2251498"/>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16" name="Oval 15"/>
            <p:cNvSpPr>
              <a:spLocks noChangeAspect="1"/>
            </p:cNvSpPr>
            <p:nvPr/>
          </p:nvSpPr>
          <p:spPr>
            <a:xfrm>
              <a:off x="3666805" y="1939867"/>
              <a:ext cx="1813644" cy="1813642"/>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solidFill>
                  <a:srgbClr val="FFFFFF"/>
                </a:solidFill>
              </a:endParaRPr>
            </a:p>
          </p:txBody>
        </p:sp>
        <p:sp>
          <p:nvSpPr>
            <p:cNvPr id="17" name="Oval 16"/>
            <p:cNvSpPr>
              <a:spLocks noChangeAspect="1"/>
            </p:cNvSpPr>
            <p:nvPr/>
          </p:nvSpPr>
          <p:spPr>
            <a:xfrm>
              <a:off x="3883020" y="2156080"/>
              <a:ext cx="1381216" cy="1381216"/>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6" name="Arc 5"/>
            <p:cNvSpPr>
              <a:spLocks noChangeAspect="1"/>
            </p:cNvSpPr>
            <p:nvPr/>
          </p:nvSpPr>
          <p:spPr>
            <a:xfrm>
              <a:off x="3447877" y="1720938"/>
              <a:ext cx="2251499" cy="2251498"/>
            </a:xfrm>
            <a:prstGeom prst="arc">
              <a:avLst>
                <a:gd name="adj1" fmla="val 16200000"/>
                <a:gd name="adj2" fmla="val 8736715"/>
              </a:avLst>
            </a:prstGeom>
            <a:ln w="2667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7" name="Arc 6"/>
            <p:cNvSpPr>
              <a:spLocks noChangeAspect="1"/>
            </p:cNvSpPr>
            <p:nvPr/>
          </p:nvSpPr>
          <p:spPr>
            <a:xfrm>
              <a:off x="3666805" y="1939867"/>
              <a:ext cx="1813644" cy="1813642"/>
            </a:xfrm>
            <a:prstGeom prst="arc">
              <a:avLst>
                <a:gd name="adj1" fmla="val 16200000"/>
                <a:gd name="adj2" fmla="val 10218877"/>
              </a:avLst>
            </a:prstGeom>
            <a:ln w="2667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8" name="Arc 7"/>
            <p:cNvSpPr>
              <a:spLocks noChangeAspect="1"/>
            </p:cNvSpPr>
            <p:nvPr/>
          </p:nvSpPr>
          <p:spPr>
            <a:xfrm>
              <a:off x="3883020" y="2156080"/>
              <a:ext cx="1381216" cy="1381216"/>
            </a:xfrm>
            <a:prstGeom prst="arc">
              <a:avLst>
                <a:gd name="adj1" fmla="val 16200000"/>
                <a:gd name="adj2" fmla="val 850526"/>
              </a:avLst>
            </a:prstGeom>
            <a:ln w="2667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54" name="Rectangle 53"/>
            <p:cNvSpPr>
              <a:spLocks noChangeAspect="1"/>
            </p:cNvSpPr>
            <p:nvPr/>
          </p:nvSpPr>
          <p:spPr>
            <a:xfrm>
              <a:off x="4450046" y="1592601"/>
              <a:ext cx="263031" cy="265932"/>
            </a:xfrm>
            <a:prstGeom prst="rect">
              <a:avLst/>
            </a:prstGeom>
          </p:spPr>
          <p:txBody>
            <a:bodyPr wrap="none">
              <a:spAutoFit/>
            </a:bodyPr>
            <a:lstStyle/>
            <a:p>
              <a:pPr>
                <a:lnSpc>
                  <a:spcPct val="89000"/>
                </a:lnSpc>
              </a:pPr>
              <a:r>
                <a:rPr lang="en-US" sz="1600" dirty="0">
                  <a:solidFill>
                    <a:srgbClr val="FFFFFF"/>
                  </a:solidFill>
                </a:rPr>
                <a:t>X</a:t>
              </a:r>
            </a:p>
          </p:txBody>
        </p:sp>
        <p:sp>
          <p:nvSpPr>
            <p:cNvPr id="55" name="Rectangle 54"/>
            <p:cNvSpPr>
              <a:spLocks noChangeAspect="1"/>
            </p:cNvSpPr>
            <p:nvPr/>
          </p:nvSpPr>
          <p:spPr>
            <a:xfrm>
              <a:off x="4456458" y="1815476"/>
              <a:ext cx="267136" cy="265932"/>
            </a:xfrm>
            <a:prstGeom prst="rect">
              <a:avLst/>
            </a:prstGeom>
          </p:spPr>
          <p:txBody>
            <a:bodyPr wrap="none">
              <a:spAutoFit/>
            </a:bodyPr>
            <a:lstStyle/>
            <a:p>
              <a:pPr>
                <a:lnSpc>
                  <a:spcPct val="89000"/>
                </a:lnSpc>
              </a:pPr>
              <a:r>
                <a:rPr lang="en-US" sz="1600" dirty="0">
                  <a:solidFill>
                    <a:srgbClr val="FFFFFF"/>
                  </a:solidFill>
                </a:rPr>
                <a:t>X</a:t>
              </a:r>
            </a:p>
          </p:txBody>
        </p:sp>
        <p:sp>
          <p:nvSpPr>
            <p:cNvPr id="56" name="Rectangle 55"/>
            <p:cNvSpPr>
              <a:spLocks noChangeAspect="1"/>
            </p:cNvSpPr>
            <p:nvPr/>
          </p:nvSpPr>
          <p:spPr>
            <a:xfrm>
              <a:off x="4456458" y="2038350"/>
              <a:ext cx="267136" cy="265932"/>
            </a:xfrm>
            <a:prstGeom prst="rect">
              <a:avLst/>
            </a:prstGeom>
          </p:spPr>
          <p:txBody>
            <a:bodyPr wrap="none">
              <a:spAutoFit/>
            </a:bodyPr>
            <a:lstStyle/>
            <a:p>
              <a:pPr>
                <a:lnSpc>
                  <a:spcPct val="89000"/>
                </a:lnSpc>
              </a:pPr>
              <a:r>
                <a:rPr lang="en-US" sz="1600" dirty="0">
                  <a:solidFill>
                    <a:srgbClr val="FFFFFF"/>
                  </a:solidFill>
                </a:rPr>
                <a:t>X</a:t>
              </a:r>
            </a:p>
          </p:txBody>
        </p:sp>
      </p:grpSp>
      <p:grpSp>
        <p:nvGrpSpPr>
          <p:cNvPr id="34" name="Group 33"/>
          <p:cNvGrpSpPr>
            <a:grpSpLocks noChangeAspect="1"/>
          </p:cNvGrpSpPr>
          <p:nvPr/>
        </p:nvGrpSpPr>
        <p:grpSpPr>
          <a:xfrm>
            <a:off x="6502400" y="2107640"/>
            <a:ext cx="2637264" cy="2787587"/>
            <a:chOff x="3447877" y="1592601"/>
            <a:chExt cx="2251499" cy="2379835"/>
          </a:xfrm>
        </p:grpSpPr>
        <p:sp>
          <p:nvSpPr>
            <p:cNvPr id="36" name="Oval 35"/>
            <p:cNvSpPr>
              <a:spLocks noChangeAspect="1"/>
            </p:cNvSpPr>
            <p:nvPr/>
          </p:nvSpPr>
          <p:spPr>
            <a:xfrm>
              <a:off x="3447877" y="1720938"/>
              <a:ext cx="2251499" cy="2251498"/>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38" name="Oval 37"/>
            <p:cNvSpPr>
              <a:spLocks noChangeAspect="1"/>
            </p:cNvSpPr>
            <p:nvPr/>
          </p:nvSpPr>
          <p:spPr>
            <a:xfrm>
              <a:off x="3666805" y="1939867"/>
              <a:ext cx="1813644" cy="1813642"/>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solidFill>
                  <a:srgbClr val="FFFFFF"/>
                </a:solidFill>
              </a:endParaRPr>
            </a:p>
          </p:txBody>
        </p:sp>
        <p:sp>
          <p:nvSpPr>
            <p:cNvPr id="39" name="Oval 38"/>
            <p:cNvSpPr>
              <a:spLocks noChangeAspect="1"/>
            </p:cNvSpPr>
            <p:nvPr/>
          </p:nvSpPr>
          <p:spPr>
            <a:xfrm>
              <a:off x="3883020" y="2156080"/>
              <a:ext cx="1381216" cy="1381216"/>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0" name="Arc 39"/>
            <p:cNvSpPr>
              <a:spLocks noChangeAspect="1"/>
            </p:cNvSpPr>
            <p:nvPr/>
          </p:nvSpPr>
          <p:spPr>
            <a:xfrm>
              <a:off x="3447877" y="1720938"/>
              <a:ext cx="2251499" cy="2251498"/>
            </a:xfrm>
            <a:prstGeom prst="arc">
              <a:avLst>
                <a:gd name="adj1" fmla="val 16200000"/>
                <a:gd name="adj2" fmla="val 1233616"/>
              </a:avLst>
            </a:prstGeom>
            <a:ln w="2667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1" name="Arc 40"/>
            <p:cNvSpPr>
              <a:spLocks noChangeAspect="1"/>
            </p:cNvSpPr>
            <p:nvPr/>
          </p:nvSpPr>
          <p:spPr>
            <a:xfrm>
              <a:off x="3666805" y="1939867"/>
              <a:ext cx="1813644" cy="1813642"/>
            </a:xfrm>
            <a:prstGeom prst="arc">
              <a:avLst>
                <a:gd name="adj1" fmla="val 16200000"/>
                <a:gd name="adj2" fmla="val 2012699"/>
              </a:avLst>
            </a:prstGeom>
            <a:ln w="2667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4" name="Arc 43"/>
            <p:cNvSpPr>
              <a:spLocks noChangeAspect="1"/>
            </p:cNvSpPr>
            <p:nvPr/>
          </p:nvSpPr>
          <p:spPr>
            <a:xfrm>
              <a:off x="3883020" y="2156079"/>
              <a:ext cx="1381216" cy="1381216"/>
            </a:xfrm>
            <a:prstGeom prst="arc">
              <a:avLst>
                <a:gd name="adj1" fmla="val 16200000"/>
                <a:gd name="adj2" fmla="val 985007"/>
              </a:avLst>
            </a:prstGeom>
            <a:ln w="2667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5" name="Rectangle 44"/>
            <p:cNvSpPr>
              <a:spLocks noChangeAspect="1"/>
            </p:cNvSpPr>
            <p:nvPr/>
          </p:nvSpPr>
          <p:spPr>
            <a:xfrm>
              <a:off x="4450046" y="1592601"/>
              <a:ext cx="263031" cy="265932"/>
            </a:xfrm>
            <a:prstGeom prst="rect">
              <a:avLst/>
            </a:prstGeom>
          </p:spPr>
          <p:txBody>
            <a:bodyPr wrap="none">
              <a:spAutoFit/>
            </a:bodyPr>
            <a:lstStyle/>
            <a:p>
              <a:pPr>
                <a:lnSpc>
                  <a:spcPct val="89000"/>
                </a:lnSpc>
              </a:pPr>
              <a:r>
                <a:rPr lang="en-US" sz="1600" dirty="0">
                  <a:solidFill>
                    <a:srgbClr val="FFFFFF"/>
                  </a:solidFill>
                </a:rPr>
                <a:t>X</a:t>
              </a:r>
            </a:p>
          </p:txBody>
        </p:sp>
        <p:sp>
          <p:nvSpPr>
            <p:cNvPr id="46" name="Rectangle 45"/>
            <p:cNvSpPr>
              <a:spLocks noChangeAspect="1"/>
            </p:cNvSpPr>
            <p:nvPr/>
          </p:nvSpPr>
          <p:spPr>
            <a:xfrm>
              <a:off x="4456458" y="1815476"/>
              <a:ext cx="267136" cy="265932"/>
            </a:xfrm>
            <a:prstGeom prst="rect">
              <a:avLst/>
            </a:prstGeom>
          </p:spPr>
          <p:txBody>
            <a:bodyPr wrap="none">
              <a:spAutoFit/>
            </a:bodyPr>
            <a:lstStyle/>
            <a:p>
              <a:pPr>
                <a:lnSpc>
                  <a:spcPct val="89000"/>
                </a:lnSpc>
              </a:pPr>
              <a:r>
                <a:rPr lang="en-US" sz="1600" dirty="0">
                  <a:solidFill>
                    <a:srgbClr val="FFFFFF"/>
                  </a:solidFill>
                </a:rPr>
                <a:t>X</a:t>
              </a:r>
            </a:p>
          </p:txBody>
        </p:sp>
        <p:sp>
          <p:nvSpPr>
            <p:cNvPr id="57" name="Rectangle 56"/>
            <p:cNvSpPr>
              <a:spLocks noChangeAspect="1"/>
            </p:cNvSpPr>
            <p:nvPr/>
          </p:nvSpPr>
          <p:spPr>
            <a:xfrm>
              <a:off x="4456458" y="2038350"/>
              <a:ext cx="267136" cy="265932"/>
            </a:xfrm>
            <a:prstGeom prst="rect">
              <a:avLst/>
            </a:prstGeom>
          </p:spPr>
          <p:txBody>
            <a:bodyPr wrap="none">
              <a:spAutoFit/>
            </a:bodyPr>
            <a:lstStyle/>
            <a:p>
              <a:pPr>
                <a:lnSpc>
                  <a:spcPct val="89000"/>
                </a:lnSpc>
              </a:pPr>
              <a:r>
                <a:rPr lang="en-US" sz="1600" dirty="0">
                  <a:solidFill>
                    <a:srgbClr val="FFFFFF"/>
                  </a:solidFill>
                </a:rPr>
                <a:t>X</a:t>
              </a:r>
            </a:p>
          </p:txBody>
        </p:sp>
      </p:grpSp>
      <p:sp>
        <p:nvSpPr>
          <p:cNvPr id="59" name="Rectangle 58"/>
          <p:cNvSpPr/>
          <p:nvPr/>
        </p:nvSpPr>
        <p:spPr>
          <a:xfrm>
            <a:off x="4569606" y="5264772"/>
            <a:ext cx="3231699" cy="747512"/>
          </a:xfrm>
          <a:prstGeom prst="rect">
            <a:avLst/>
          </a:prstGeom>
        </p:spPr>
        <p:txBody>
          <a:bodyPr wrap="square" lIns="243840" rIns="243840" bIns="97536">
            <a:spAutoFit/>
          </a:bodyPr>
          <a:lstStyle/>
          <a:p>
            <a:pPr algn="ct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xxx </a:t>
            </a:r>
            <a:r>
              <a:rPr lang="en-US" sz="1467" dirty="0" err="1"/>
              <a:t>Xxxxx</a:t>
            </a:r>
            <a:r>
              <a:rPr lang="en-US" sz="1467" dirty="0"/>
              <a:t> </a:t>
            </a:r>
            <a:r>
              <a:rPr lang="en-US" sz="1467" dirty="0" err="1"/>
              <a:t>xxxx</a:t>
            </a:r>
            <a:r>
              <a:rPr lang="en-US" sz="1467" dirty="0"/>
              <a:t> xxx x </a:t>
            </a:r>
            <a:r>
              <a:rPr lang="en-US" sz="1467" dirty="0" err="1"/>
              <a:t>xxxxxx</a:t>
            </a:r>
            <a:r>
              <a:rPr lang="en-US" sz="1467" dirty="0"/>
              <a:t> xx</a:t>
            </a:r>
          </a:p>
        </p:txBody>
      </p:sp>
      <p:cxnSp>
        <p:nvCxnSpPr>
          <p:cNvPr id="26" name="Straight Connector 25"/>
          <p:cNvCxnSpPr/>
          <p:nvPr/>
        </p:nvCxnSpPr>
        <p:spPr>
          <a:xfrm flipH="1">
            <a:off x="8448262" y="4150392"/>
            <a:ext cx="1270765" cy="0"/>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flipH="1">
            <a:off x="8883228" y="3210055"/>
            <a:ext cx="835801" cy="0"/>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p:cNvCxnSpPr/>
          <p:nvPr/>
        </p:nvCxnSpPr>
        <p:spPr>
          <a:xfrm flipH="1">
            <a:off x="8153623" y="2292463"/>
            <a:ext cx="1565407"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29" name="Oval 12"/>
          <p:cNvSpPr>
            <a:spLocks noChangeArrowheads="1"/>
          </p:cNvSpPr>
          <p:nvPr/>
        </p:nvSpPr>
        <p:spPr bwMode="auto">
          <a:xfrm>
            <a:off x="9719028" y="1892829"/>
            <a:ext cx="751403" cy="751403"/>
          </a:xfrm>
          <a:prstGeom prst="ellipse">
            <a:avLst/>
          </a:prstGeom>
          <a:solidFill>
            <a:schemeClr val="accent1"/>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30%</a:t>
            </a:r>
          </a:p>
        </p:txBody>
      </p:sp>
      <p:sp>
        <p:nvSpPr>
          <p:cNvPr id="30" name="Oval 12"/>
          <p:cNvSpPr>
            <a:spLocks noChangeArrowheads="1"/>
          </p:cNvSpPr>
          <p:nvPr/>
        </p:nvSpPr>
        <p:spPr bwMode="auto">
          <a:xfrm>
            <a:off x="9719027" y="2834352"/>
            <a:ext cx="751403" cy="751403"/>
          </a:xfrm>
          <a:prstGeom prst="ellipse">
            <a:avLst/>
          </a:prstGeom>
          <a:solidFill>
            <a:schemeClr val="accent3"/>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38%</a:t>
            </a:r>
          </a:p>
        </p:txBody>
      </p:sp>
      <p:sp>
        <p:nvSpPr>
          <p:cNvPr id="31" name="Oval 12"/>
          <p:cNvSpPr>
            <a:spLocks noChangeArrowheads="1"/>
          </p:cNvSpPr>
          <p:nvPr/>
        </p:nvSpPr>
        <p:spPr bwMode="auto">
          <a:xfrm>
            <a:off x="9719027" y="3774691"/>
            <a:ext cx="751403" cy="751403"/>
          </a:xfrm>
          <a:prstGeom prst="ellipse">
            <a:avLst/>
          </a:prstGeom>
          <a:solidFill>
            <a:schemeClr val="accent5"/>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26%</a:t>
            </a:r>
          </a:p>
        </p:txBody>
      </p:sp>
      <p:cxnSp>
        <p:nvCxnSpPr>
          <p:cNvPr id="37" name="Straight Connector 36"/>
          <p:cNvCxnSpPr>
            <a:stCxn id="49" idx="6"/>
            <a:endCxn id="17" idx="0"/>
          </p:cNvCxnSpPr>
          <p:nvPr/>
        </p:nvCxnSpPr>
        <p:spPr>
          <a:xfrm flipV="1">
            <a:off x="1950443" y="2767664"/>
            <a:ext cx="2416191" cy="1382729"/>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42" name="Straight Connector 41"/>
          <p:cNvCxnSpPr>
            <a:stCxn id="48" idx="6"/>
            <a:endCxn id="16" idx="0"/>
          </p:cNvCxnSpPr>
          <p:nvPr/>
        </p:nvCxnSpPr>
        <p:spPr>
          <a:xfrm flipV="1">
            <a:off x="1950443" y="2514405"/>
            <a:ext cx="2416191" cy="695648"/>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43" name="Straight Connector 42"/>
          <p:cNvCxnSpPr>
            <a:stCxn id="15" idx="0"/>
            <a:endCxn id="47" idx="6"/>
          </p:cNvCxnSpPr>
          <p:nvPr/>
        </p:nvCxnSpPr>
        <p:spPr>
          <a:xfrm flipH="1" flipV="1">
            <a:off x="1950445" y="2255829"/>
            <a:ext cx="2416188" cy="2136"/>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47" name="Oval 12"/>
          <p:cNvSpPr>
            <a:spLocks noChangeArrowheads="1"/>
          </p:cNvSpPr>
          <p:nvPr/>
        </p:nvSpPr>
        <p:spPr bwMode="auto">
          <a:xfrm>
            <a:off x="1199041" y="1880128"/>
            <a:ext cx="751403" cy="751403"/>
          </a:xfrm>
          <a:prstGeom prst="ellipse">
            <a:avLst/>
          </a:prstGeom>
          <a:solidFill>
            <a:schemeClr val="accent1"/>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65%</a:t>
            </a:r>
          </a:p>
        </p:txBody>
      </p:sp>
      <p:sp>
        <p:nvSpPr>
          <p:cNvPr id="48" name="Oval 12"/>
          <p:cNvSpPr>
            <a:spLocks noChangeArrowheads="1"/>
          </p:cNvSpPr>
          <p:nvPr/>
        </p:nvSpPr>
        <p:spPr bwMode="auto">
          <a:xfrm>
            <a:off x="1199040" y="2834352"/>
            <a:ext cx="751403" cy="751403"/>
          </a:xfrm>
          <a:prstGeom prst="ellipse">
            <a:avLst/>
          </a:prstGeom>
          <a:solidFill>
            <a:schemeClr val="accent3"/>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72%</a:t>
            </a:r>
          </a:p>
        </p:txBody>
      </p:sp>
      <p:sp>
        <p:nvSpPr>
          <p:cNvPr id="49" name="Oval 12"/>
          <p:cNvSpPr>
            <a:spLocks noChangeArrowheads="1"/>
          </p:cNvSpPr>
          <p:nvPr/>
        </p:nvSpPr>
        <p:spPr bwMode="auto">
          <a:xfrm>
            <a:off x="1199040" y="3774691"/>
            <a:ext cx="751403" cy="751403"/>
          </a:xfrm>
          <a:prstGeom prst="ellipse">
            <a:avLst/>
          </a:prstGeom>
          <a:solidFill>
            <a:schemeClr val="accent5"/>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28%</a:t>
            </a:r>
          </a:p>
        </p:txBody>
      </p:sp>
    </p:spTree>
    <p:extLst>
      <p:ext uri="{BB962C8B-B14F-4D97-AF65-F5344CB8AC3E}">
        <p14:creationId xmlns:p14="http://schemas.microsoft.com/office/powerpoint/2010/main" val="3425729789"/>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6348028" y="2749859"/>
            <a:ext cx="6336704" cy="830997"/>
          </a:xfrm>
          <a:prstGeom prst="rect">
            <a:avLst/>
          </a:prstGeom>
          <a:noFill/>
        </p:spPr>
        <p:txBody>
          <a:bodyPr wrap="square" lIns="0" tIns="0" rIns="0" bIns="0" rtlCol="0" anchor="ctr" anchorCtr="0">
            <a:spAutoFit/>
          </a:bodyPr>
          <a:lstStyle/>
          <a:p>
            <a:r>
              <a:rPr lang="en-US" sz="5400" dirty="0"/>
              <a:t>Questions</a:t>
            </a:r>
          </a:p>
        </p:txBody>
      </p:sp>
      <p:pic>
        <p:nvPicPr>
          <p:cNvPr id="4" name="Picture 3">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0813" y="-497885"/>
            <a:ext cx="4112534" cy="2736206"/>
          </a:xfrm>
          <a:prstGeom prst="rect">
            <a:avLst/>
          </a:prstGeom>
        </p:spPr>
      </p:pic>
      <p:pic>
        <p:nvPicPr>
          <p:cNvPr id="6" name="Picture 5">
            <a:hlinkClick r:id="rId2"/>
          </p:cNvPr>
          <p:cNvPicPr>
            <a:picLocks noChangeAspect="1"/>
          </p:cNvPicPr>
          <p:nvPr/>
        </p:nvPicPr>
        <p:blipFill>
          <a:blip r:embed="rId4"/>
          <a:stretch>
            <a:fillRect/>
          </a:stretch>
        </p:blipFill>
        <p:spPr>
          <a:xfrm>
            <a:off x="-60684" y="2238321"/>
            <a:ext cx="4122406" cy="2729032"/>
          </a:xfrm>
          <a:prstGeom prst="rect">
            <a:avLst/>
          </a:prstGeom>
        </p:spPr>
      </p:pic>
      <p:pic>
        <p:nvPicPr>
          <p:cNvPr id="8" name="Picture 7">
            <a:hlinkClick r:id="rId2"/>
          </p:cNvPr>
          <p:cNvPicPr>
            <a:picLocks noChangeAspect="1"/>
          </p:cNvPicPr>
          <p:nvPr/>
        </p:nvPicPr>
        <p:blipFill>
          <a:blip r:embed="rId5"/>
          <a:stretch>
            <a:fillRect/>
          </a:stretch>
        </p:blipFill>
        <p:spPr>
          <a:xfrm>
            <a:off x="-50813" y="4974528"/>
            <a:ext cx="4112535" cy="2738948"/>
          </a:xfrm>
          <a:prstGeom prst="rect">
            <a:avLst/>
          </a:prstGeom>
        </p:spPr>
      </p:pic>
    </p:spTree>
    <p:extLst>
      <p:ext uri="{BB962C8B-B14F-4D97-AF65-F5344CB8AC3E}">
        <p14:creationId xmlns:p14="http://schemas.microsoft.com/office/powerpoint/2010/main" val="223898357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66364833"/>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7" name="Group 546"/>
          <p:cNvGrpSpPr/>
          <p:nvPr/>
        </p:nvGrpSpPr>
        <p:grpSpPr>
          <a:xfrm>
            <a:off x="495303" y="692696"/>
            <a:ext cx="10955867" cy="4855632"/>
            <a:chOff x="-92074" y="654051"/>
            <a:chExt cx="9144001" cy="4162425"/>
          </a:xfrm>
          <a:solidFill>
            <a:schemeClr val="tx1">
              <a:alpha val="25000"/>
            </a:schemeClr>
          </a:solidFill>
        </p:grpSpPr>
        <p:sp>
          <p:nvSpPr>
            <p:cNvPr id="165" name="Freeform 225"/>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close/>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6" name="Freeform 226"/>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path>
              </a:pathLst>
            </a:custGeom>
            <a:grpFill/>
            <a:ln w="3175">
              <a:solidFill>
                <a:schemeClr val="bg1">
                  <a:lumMod val="7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14" name="Freeform 511"/>
            <p:cNvSpPr>
              <a:spLocks/>
            </p:cNvSpPr>
            <p:nvPr/>
          </p:nvSpPr>
          <p:spPr bwMode="auto">
            <a:xfrm>
              <a:off x="2239964" y="1703389"/>
              <a:ext cx="96838" cy="31750"/>
            </a:xfrm>
            <a:custGeom>
              <a:avLst/>
              <a:gdLst>
                <a:gd name="T0" fmla="*/ 9 w 9"/>
                <a:gd name="T1" fmla="*/ 0 h 3"/>
                <a:gd name="T2" fmla="*/ 9 w 9"/>
                <a:gd name="T3" fmla="*/ 1 h 3"/>
                <a:gd name="T4" fmla="*/ 8 w 9"/>
                <a:gd name="T5" fmla="*/ 2 h 3"/>
                <a:gd name="T6" fmla="*/ 7 w 9"/>
                <a:gd name="T7" fmla="*/ 3 h 3"/>
                <a:gd name="T8" fmla="*/ 6 w 9"/>
                <a:gd name="T9" fmla="*/ 3 h 3"/>
                <a:gd name="T10" fmla="*/ 5 w 9"/>
                <a:gd name="T11" fmla="*/ 3 h 3"/>
                <a:gd name="T12" fmla="*/ 5 w 9"/>
                <a:gd name="T13" fmla="*/ 3 h 3"/>
                <a:gd name="T14" fmla="*/ 3 w 9"/>
                <a:gd name="T15" fmla="*/ 2 h 3"/>
                <a:gd name="T16" fmla="*/ 2 w 9"/>
                <a:gd name="T17" fmla="*/ 3 h 3"/>
                <a:gd name="T18" fmla="*/ 1 w 9"/>
                <a:gd name="T19" fmla="*/ 3 h 3"/>
                <a:gd name="T20" fmla="*/ 0 w 9"/>
                <a:gd name="T21" fmla="*/ 3 h 3"/>
                <a:gd name="T22" fmla="*/ 0 w 9"/>
                <a:gd name="T23" fmla="*/ 3 h 3"/>
                <a:gd name="T24" fmla="*/ 0 w 9"/>
                <a:gd name="T25" fmla="*/ 2 h 3"/>
                <a:gd name="T26" fmla="*/ 1 w 9"/>
                <a:gd name="T27" fmla="*/ 2 h 3"/>
                <a:gd name="T28" fmla="*/ 2 w 9"/>
                <a:gd name="T29" fmla="*/ 2 h 3"/>
                <a:gd name="T30" fmla="*/ 3 w 9"/>
                <a:gd name="T31" fmla="*/ 1 h 3"/>
                <a:gd name="T32" fmla="*/ 5 w 9"/>
                <a:gd name="T33" fmla="*/ 1 h 3"/>
                <a:gd name="T34" fmla="*/ 5 w 9"/>
                <a:gd name="T35" fmla="*/ 1 h 3"/>
                <a:gd name="T36" fmla="*/ 6 w 9"/>
                <a:gd name="T37" fmla="*/ 1 h 3"/>
                <a:gd name="T38" fmla="*/ 7 w 9"/>
                <a:gd name="T39" fmla="*/ 1 h 3"/>
                <a:gd name="T40" fmla="*/ 7 w 9"/>
                <a:gd name="T41" fmla="*/ 1 h 3"/>
                <a:gd name="T42" fmla="*/ 8 w 9"/>
                <a:gd name="T43" fmla="*/ 0 h 3"/>
                <a:gd name="T44" fmla="*/ 9 w 9"/>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3">
                  <a:moveTo>
                    <a:pt x="9" y="0"/>
                  </a:moveTo>
                  <a:cubicBezTo>
                    <a:pt x="9" y="1"/>
                    <a:pt x="9" y="1"/>
                    <a:pt x="9" y="1"/>
                  </a:cubicBezTo>
                  <a:cubicBezTo>
                    <a:pt x="9" y="2"/>
                    <a:pt x="8" y="2"/>
                    <a:pt x="8" y="2"/>
                  </a:cubicBezTo>
                  <a:cubicBezTo>
                    <a:pt x="8" y="2"/>
                    <a:pt x="8" y="2"/>
                    <a:pt x="7" y="3"/>
                  </a:cubicBezTo>
                  <a:cubicBezTo>
                    <a:pt x="7" y="3"/>
                    <a:pt x="6" y="3"/>
                    <a:pt x="6" y="3"/>
                  </a:cubicBezTo>
                  <a:cubicBezTo>
                    <a:pt x="6" y="3"/>
                    <a:pt x="5" y="3"/>
                    <a:pt x="5" y="3"/>
                  </a:cubicBezTo>
                  <a:cubicBezTo>
                    <a:pt x="5" y="3"/>
                    <a:pt x="5" y="3"/>
                    <a:pt x="5" y="3"/>
                  </a:cubicBezTo>
                  <a:cubicBezTo>
                    <a:pt x="4" y="2"/>
                    <a:pt x="4" y="2"/>
                    <a:pt x="3" y="2"/>
                  </a:cubicBezTo>
                  <a:cubicBezTo>
                    <a:pt x="3" y="2"/>
                    <a:pt x="2" y="2"/>
                    <a:pt x="2" y="3"/>
                  </a:cubicBezTo>
                  <a:cubicBezTo>
                    <a:pt x="2" y="3"/>
                    <a:pt x="2" y="3"/>
                    <a:pt x="1" y="3"/>
                  </a:cubicBezTo>
                  <a:cubicBezTo>
                    <a:pt x="1" y="3"/>
                    <a:pt x="1" y="3"/>
                    <a:pt x="0" y="3"/>
                  </a:cubicBezTo>
                  <a:cubicBezTo>
                    <a:pt x="0" y="3"/>
                    <a:pt x="0" y="3"/>
                    <a:pt x="0" y="3"/>
                  </a:cubicBezTo>
                  <a:cubicBezTo>
                    <a:pt x="0" y="3"/>
                    <a:pt x="0" y="3"/>
                    <a:pt x="0" y="2"/>
                  </a:cubicBezTo>
                  <a:cubicBezTo>
                    <a:pt x="0" y="2"/>
                    <a:pt x="1" y="2"/>
                    <a:pt x="1" y="2"/>
                  </a:cubicBezTo>
                  <a:cubicBezTo>
                    <a:pt x="1" y="2"/>
                    <a:pt x="2" y="2"/>
                    <a:pt x="2" y="2"/>
                  </a:cubicBezTo>
                  <a:cubicBezTo>
                    <a:pt x="3" y="2"/>
                    <a:pt x="3" y="1"/>
                    <a:pt x="3" y="1"/>
                  </a:cubicBezTo>
                  <a:cubicBezTo>
                    <a:pt x="4" y="1"/>
                    <a:pt x="4" y="1"/>
                    <a:pt x="5" y="1"/>
                  </a:cubicBezTo>
                  <a:cubicBezTo>
                    <a:pt x="5" y="1"/>
                    <a:pt x="5" y="1"/>
                    <a:pt x="5" y="1"/>
                  </a:cubicBezTo>
                  <a:cubicBezTo>
                    <a:pt x="6" y="1"/>
                    <a:pt x="6" y="1"/>
                    <a:pt x="6" y="1"/>
                  </a:cubicBezTo>
                  <a:cubicBezTo>
                    <a:pt x="6" y="1"/>
                    <a:pt x="6" y="1"/>
                    <a:pt x="7" y="1"/>
                  </a:cubicBezTo>
                  <a:cubicBezTo>
                    <a:pt x="7" y="1"/>
                    <a:pt x="7" y="1"/>
                    <a:pt x="7" y="1"/>
                  </a:cubicBezTo>
                  <a:cubicBezTo>
                    <a:pt x="8" y="1"/>
                    <a:pt x="8" y="1"/>
                    <a:pt x="8" y="0"/>
                  </a:cubicBezTo>
                  <a:cubicBezTo>
                    <a:pt x="8" y="0"/>
                    <a:pt x="9" y="0"/>
                    <a:pt x="9"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5" name="Freeform 512"/>
            <p:cNvSpPr>
              <a:spLocks/>
            </p:cNvSpPr>
            <p:nvPr/>
          </p:nvSpPr>
          <p:spPr bwMode="auto">
            <a:xfrm>
              <a:off x="2132014" y="1746251"/>
              <a:ext cx="119063" cy="42863"/>
            </a:xfrm>
            <a:custGeom>
              <a:avLst/>
              <a:gdLst>
                <a:gd name="T0" fmla="*/ 10 w 11"/>
                <a:gd name="T1" fmla="*/ 0 h 4"/>
                <a:gd name="T2" fmla="*/ 10 w 11"/>
                <a:gd name="T3" fmla="*/ 0 h 4"/>
                <a:gd name="T4" fmla="*/ 9 w 11"/>
                <a:gd name="T5" fmla="*/ 0 h 4"/>
                <a:gd name="T6" fmla="*/ 8 w 11"/>
                <a:gd name="T7" fmla="*/ 1 h 4"/>
                <a:gd name="T8" fmla="*/ 7 w 11"/>
                <a:gd name="T9" fmla="*/ 1 h 4"/>
                <a:gd name="T10" fmla="*/ 6 w 11"/>
                <a:gd name="T11" fmla="*/ 1 h 4"/>
                <a:gd name="T12" fmla="*/ 5 w 11"/>
                <a:gd name="T13" fmla="*/ 1 h 4"/>
                <a:gd name="T14" fmla="*/ 5 w 11"/>
                <a:gd name="T15" fmla="*/ 1 h 4"/>
                <a:gd name="T16" fmla="*/ 4 w 11"/>
                <a:gd name="T17" fmla="*/ 2 h 4"/>
                <a:gd name="T18" fmla="*/ 3 w 11"/>
                <a:gd name="T19" fmla="*/ 2 h 4"/>
                <a:gd name="T20" fmla="*/ 3 w 11"/>
                <a:gd name="T21" fmla="*/ 2 h 4"/>
                <a:gd name="T22" fmla="*/ 2 w 11"/>
                <a:gd name="T23" fmla="*/ 3 h 4"/>
                <a:gd name="T24" fmla="*/ 1 w 11"/>
                <a:gd name="T25" fmla="*/ 3 h 4"/>
                <a:gd name="T26" fmla="*/ 1 w 11"/>
                <a:gd name="T27" fmla="*/ 3 h 4"/>
                <a:gd name="T28" fmla="*/ 0 w 11"/>
                <a:gd name="T29" fmla="*/ 4 h 4"/>
                <a:gd name="T30" fmla="*/ 2 w 11"/>
                <a:gd name="T31" fmla="*/ 4 h 4"/>
                <a:gd name="T32" fmla="*/ 4 w 11"/>
                <a:gd name="T33" fmla="*/ 4 h 4"/>
                <a:gd name="T34" fmla="*/ 4 w 11"/>
                <a:gd name="T35" fmla="*/ 3 h 4"/>
                <a:gd name="T36" fmla="*/ 5 w 11"/>
                <a:gd name="T37" fmla="*/ 3 h 4"/>
                <a:gd name="T38" fmla="*/ 7 w 11"/>
                <a:gd name="T39" fmla="*/ 2 h 4"/>
                <a:gd name="T40" fmla="*/ 8 w 11"/>
                <a:gd name="T41" fmla="*/ 2 h 4"/>
                <a:gd name="T42" fmla="*/ 8 w 11"/>
                <a:gd name="T43" fmla="*/ 2 h 4"/>
                <a:gd name="T44" fmla="*/ 9 w 11"/>
                <a:gd name="T45" fmla="*/ 1 h 4"/>
                <a:gd name="T46" fmla="*/ 10 w 11"/>
                <a:gd name="T47" fmla="*/ 1 h 4"/>
                <a:gd name="T48" fmla="*/ 10 w 11"/>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4">
                  <a:moveTo>
                    <a:pt x="10" y="0"/>
                  </a:moveTo>
                  <a:cubicBezTo>
                    <a:pt x="10" y="0"/>
                    <a:pt x="10" y="0"/>
                    <a:pt x="10" y="0"/>
                  </a:cubicBezTo>
                  <a:cubicBezTo>
                    <a:pt x="9" y="0"/>
                    <a:pt x="9" y="0"/>
                    <a:pt x="9" y="0"/>
                  </a:cubicBezTo>
                  <a:cubicBezTo>
                    <a:pt x="9" y="1"/>
                    <a:pt x="8" y="1"/>
                    <a:pt x="8" y="1"/>
                  </a:cubicBezTo>
                  <a:cubicBezTo>
                    <a:pt x="8" y="1"/>
                    <a:pt x="8" y="1"/>
                    <a:pt x="7" y="1"/>
                  </a:cubicBezTo>
                  <a:cubicBezTo>
                    <a:pt x="7" y="1"/>
                    <a:pt x="7" y="1"/>
                    <a:pt x="6" y="1"/>
                  </a:cubicBezTo>
                  <a:cubicBezTo>
                    <a:pt x="6" y="1"/>
                    <a:pt x="6" y="1"/>
                    <a:pt x="5" y="1"/>
                  </a:cubicBezTo>
                  <a:cubicBezTo>
                    <a:pt x="5" y="1"/>
                    <a:pt x="5" y="1"/>
                    <a:pt x="5" y="1"/>
                  </a:cubicBezTo>
                  <a:cubicBezTo>
                    <a:pt x="4" y="1"/>
                    <a:pt x="4" y="2"/>
                    <a:pt x="4" y="2"/>
                  </a:cubicBezTo>
                  <a:cubicBezTo>
                    <a:pt x="4" y="2"/>
                    <a:pt x="4" y="2"/>
                    <a:pt x="3" y="2"/>
                  </a:cubicBezTo>
                  <a:cubicBezTo>
                    <a:pt x="3" y="2"/>
                    <a:pt x="3" y="2"/>
                    <a:pt x="3" y="2"/>
                  </a:cubicBezTo>
                  <a:cubicBezTo>
                    <a:pt x="2" y="2"/>
                    <a:pt x="2" y="3"/>
                    <a:pt x="2" y="3"/>
                  </a:cubicBezTo>
                  <a:cubicBezTo>
                    <a:pt x="2" y="3"/>
                    <a:pt x="2" y="3"/>
                    <a:pt x="1" y="3"/>
                  </a:cubicBezTo>
                  <a:cubicBezTo>
                    <a:pt x="1" y="3"/>
                    <a:pt x="1" y="3"/>
                    <a:pt x="1" y="3"/>
                  </a:cubicBezTo>
                  <a:cubicBezTo>
                    <a:pt x="0" y="4"/>
                    <a:pt x="0" y="4"/>
                    <a:pt x="0" y="4"/>
                  </a:cubicBezTo>
                  <a:cubicBezTo>
                    <a:pt x="1" y="4"/>
                    <a:pt x="1" y="4"/>
                    <a:pt x="2" y="4"/>
                  </a:cubicBezTo>
                  <a:cubicBezTo>
                    <a:pt x="3" y="4"/>
                    <a:pt x="3" y="4"/>
                    <a:pt x="4" y="4"/>
                  </a:cubicBezTo>
                  <a:cubicBezTo>
                    <a:pt x="4" y="4"/>
                    <a:pt x="4" y="3"/>
                    <a:pt x="4" y="3"/>
                  </a:cubicBezTo>
                  <a:cubicBezTo>
                    <a:pt x="4" y="3"/>
                    <a:pt x="5" y="3"/>
                    <a:pt x="5" y="3"/>
                  </a:cubicBezTo>
                  <a:cubicBezTo>
                    <a:pt x="6" y="3"/>
                    <a:pt x="6" y="3"/>
                    <a:pt x="7" y="2"/>
                  </a:cubicBezTo>
                  <a:cubicBezTo>
                    <a:pt x="7" y="2"/>
                    <a:pt x="7" y="2"/>
                    <a:pt x="8" y="2"/>
                  </a:cubicBezTo>
                  <a:cubicBezTo>
                    <a:pt x="8" y="2"/>
                    <a:pt x="8" y="2"/>
                    <a:pt x="8" y="2"/>
                  </a:cubicBezTo>
                  <a:cubicBezTo>
                    <a:pt x="9" y="2"/>
                    <a:pt x="9" y="2"/>
                    <a:pt x="9" y="1"/>
                  </a:cubicBezTo>
                  <a:cubicBezTo>
                    <a:pt x="10" y="1"/>
                    <a:pt x="10" y="2"/>
                    <a:pt x="10" y="1"/>
                  </a:cubicBezTo>
                  <a:cubicBezTo>
                    <a:pt x="11" y="1"/>
                    <a:pt x="11" y="1"/>
                    <a:pt x="1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6" name="Freeform 513"/>
            <p:cNvSpPr>
              <a:spLocks/>
            </p:cNvSpPr>
            <p:nvPr/>
          </p:nvSpPr>
          <p:spPr bwMode="auto">
            <a:xfrm>
              <a:off x="2143126" y="1638301"/>
              <a:ext cx="107950" cy="96838"/>
            </a:xfrm>
            <a:custGeom>
              <a:avLst/>
              <a:gdLst>
                <a:gd name="T0" fmla="*/ 4 w 10"/>
                <a:gd name="T1" fmla="*/ 9 h 9"/>
                <a:gd name="T2" fmla="*/ 4 w 10"/>
                <a:gd name="T3" fmla="*/ 8 h 9"/>
                <a:gd name="T4" fmla="*/ 5 w 10"/>
                <a:gd name="T5" fmla="*/ 7 h 9"/>
                <a:gd name="T6" fmla="*/ 5 w 10"/>
                <a:gd name="T7" fmla="*/ 7 h 9"/>
                <a:gd name="T8" fmla="*/ 6 w 10"/>
                <a:gd name="T9" fmla="*/ 6 h 9"/>
                <a:gd name="T10" fmla="*/ 6 w 10"/>
                <a:gd name="T11" fmla="*/ 5 h 9"/>
                <a:gd name="T12" fmla="*/ 6 w 10"/>
                <a:gd name="T13" fmla="*/ 5 h 9"/>
                <a:gd name="T14" fmla="*/ 6 w 10"/>
                <a:gd name="T15" fmla="*/ 4 h 9"/>
                <a:gd name="T16" fmla="*/ 7 w 10"/>
                <a:gd name="T17" fmla="*/ 4 h 9"/>
                <a:gd name="T18" fmla="*/ 8 w 10"/>
                <a:gd name="T19" fmla="*/ 5 h 9"/>
                <a:gd name="T20" fmla="*/ 9 w 10"/>
                <a:gd name="T21" fmla="*/ 5 h 9"/>
                <a:gd name="T22" fmla="*/ 10 w 10"/>
                <a:gd name="T23" fmla="*/ 5 h 9"/>
                <a:gd name="T24" fmla="*/ 10 w 10"/>
                <a:gd name="T25" fmla="*/ 4 h 9"/>
                <a:gd name="T26" fmla="*/ 10 w 10"/>
                <a:gd name="T27" fmla="*/ 3 h 9"/>
                <a:gd name="T28" fmla="*/ 9 w 10"/>
                <a:gd name="T29" fmla="*/ 2 h 9"/>
                <a:gd name="T30" fmla="*/ 8 w 10"/>
                <a:gd name="T31" fmla="*/ 1 h 9"/>
                <a:gd name="T32" fmla="*/ 7 w 10"/>
                <a:gd name="T33" fmla="*/ 1 h 9"/>
                <a:gd name="T34" fmla="*/ 5 w 10"/>
                <a:gd name="T35" fmla="*/ 1 h 9"/>
                <a:gd name="T36" fmla="*/ 4 w 10"/>
                <a:gd name="T37" fmla="*/ 1 h 9"/>
                <a:gd name="T38" fmla="*/ 3 w 10"/>
                <a:gd name="T39" fmla="*/ 0 h 9"/>
                <a:gd name="T40" fmla="*/ 2 w 10"/>
                <a:gd name="T41" fmla="*/ 1 h 9"/>
                <a:gd name="T42" fmla="*/ 2 w 10"/>
                <a:gd name="T43" fmla="*/ 2 h 9"/>
                <a:gd name="T44" fmla="*/ 1 w 10"/>
                <a:gd name="T45" fmla="*/ 1 h 9"/>
                <a:gd name="T46" fmla="*/ 0 w 10"/>
                <a:gd name="T47" fmla="*/ 2 h 9"/>
                <a:gd name="T48" fmla="*/ 1 w 10"/>
                <a:gd name="T49" fmla="*/ 3 h 9"/>
                <a:gd name="T50" fmla="*/ 2 w 10"/>
                <a:gd name="T51" fmla="*/ 4 h 9"/>
                <a:gd name="T52" fmla="*/ 3 w 10"/>
                <a:gd name="T53" fmla="*/ 4 h 9"/>
                <a:gd name="T54" fmla="*/ 2 w 10"/>
                <a:gd name="T55" fmla="*/ 5 h 9"/>
                <a:gd name="T56" fmla="*/ 2 w 10"/>
                <a:gd name="T57" fmla="*/ 6 h 9"/>
                <a:gd name="T58" fmla="*/ 1 w 10"/>
                <a:gd name="T59" fmla="*/ 7 h 9"/>
                <a:gd name="T60" fmla="*/ 0 w 10"/>
                <a:gd name="T61" fmla="*/ 7 h 9"/>
                <a:gd name="T62" fmla="*/ 0 w 10"/>
                <a:gd name="T63" fmla="*/ 8 h 9"/>
                <a:gd name="T64" fmla="*/ 1 w 10"/>
                <a:gd name="T65" fmla="*/ 8 h 9"/>
                <a:gd name="T66" fmla="*/ 2 w 10"/>
                <a:gd name="T67" fmla="*/ 7 h 9"/>
                <a:gd name="T68" fmla="*/ 2 w 10"/>
                <a:gd name="T69" fmla="*/ 7 h 9"/>
                <a:gd name="T70" fmla="*/ 3 w 10"/>
                <a:gd name="T71" fmla="*/ 7 h 9"/>
                <a:gd name="T72" fmla="*/ 2 w 10"/>
                <a:gd name="T73" fmla="*/ 8 h 9"/>
                <a:gd name="T74" fmla="*/ 2 w 10"/>
                <a:gd name="T75" fmla="*/ 9 h 9"/>
                <a:gd name="T76" fmla="*/ 3 w 10"/>
                <a:gd name="T77" fmla="*/ 9 h 9"/>
                <a:gd name="T78" fmla="*/ 4 w 10"/>
                <a:gd name="T7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9">
                  <a:moveTo>
                    <a:pt x="4" y="9"/>
                  </a:moveTo>
                  <a:cubicBezTo>
                    <a:pt x="4" y="9"/>
                    <a:pt x="4" y="8"/>
                    <a:pt x="4" y="8"/>
                  </a:cubicBezTo>
                  <a:cubicBezTo>
                    <a:pt x="5" y="8"/>
                    <a:pt x="5" y="8"/>
                    <a:pt x="5" y="7"/>
                  </a:cubicBezTo>
                  <a:cubicBezTo>
                    <a:pt x="5" y="7"/>
                    <a:pt x="5" y="7"/>
                    <a:pt x="5" y="7"/>
                  </a:cubicBezTo>
                  <a:cubicBezTo>
                    <a:pt x="5" y="6"/>
                    <a:pt x="5" y="6"/>
                    <a:pt x="6" y="6"/>
                  </a:cubicBezTo>
                  <a:cubicBezTo>
                    <a:pt x="6" y="6"/>
                    <a:pt x="6" y="6"/>
                    <a:pt x="6" y="5"/>
                  </a:cubicBezTo>
                  <a:cubicBezTo>
                    <a:pt x="7" y="5"/>
                    <a:pt x="6" y="5"/>
                    <a:pt x="6" y="5"/>
                  </a:cubicBezTo>
                  <a:cubicBezTo>
                    <a:pt x="6" y="4"/>
                    <a:pt x="6" y="4"/>
                    <a:pt x="6" y="4"/>
                  </a:cubicBezTo>
                  <a:cubicBezTo>
                    <a:pt x="7" y="3"/>
                    <a:pt x="7" y="3"/>
                    <a:pt x="7" y="4"/>
                  </a:cubicBezTo>
                  <a:cubicBezTo>
                    <a:pt x="8" y="4"/>
                    <a:pt x="8" y="4"/>
                    <a:pt x="8" y="5"/>
                  </a:cubicBezTo>
                  <a:cubicBezTo>
                    <a:pt x="8" y="5"/>
                    <a:pt x="8" y="5"/>
                    <a:pt x="9" y="5"/>
                  </a:cubicBezTo>
                  <a:cubicBezTo>
                    <a:pt x="9" y="5"/>
                    <a:pt x="9" y="5"/>
                    <a:pt x="10" y="5"/>
                  </a:cubicBezTo>
                  <a:cubicBezTo>
                    <a:pt x="10" y="5"/>
                    <a:pt x="10" y="5"/>
                    <a:pt x="10" y="4"/>
                  </a:cubicBezTo>
                  <a:cubicBezTo>
                    <a:pt x="10" y="4"/>
                    <a:pt x="10" y="3"/>
                    <a:pt x="10" y="3"/>
                  </a:cubicBezTo>
                  <a:cubicBezTo>
                    <a:pt x="10" y="2"/>
                    <a:pt x="9" y="2"/>
                    <a:pt x="9" y="2"/>
                  </a:cubicBezTo>
                  <a:cubicBezTo>
                    <a:pt x="9" y="2"/>
                    <a:pt x="8" y="1"/>
                    <a:pt x="8" y="1"/>
                  </a:cubicBezTo>
                  <a:cubicBezTo>
                    <a:pt x="7" y="1"/>
                    <a:pt x="7" y="1"/>
                    <a:pt x="7" y="1"/>
                  </a:cubicBezTo>
                  <a:cubicBezTo>
                    <a:pt x="6" y="1"/>
                    <a:pt x="6" y="1"/>
                    <a:pt x="5" y="1"/>
                  </a:cubicBezTo>
                  <a:cubicBezTo>
                    <a:pt x="5" y="1"/>
                    <a:pt x="4" y="1"/>
                    <a:pt x="4" y="1"/>
                  </a:cubicBezTo>
                  <a:cubicBezTo>
                    <a:pt x="3" y="1"/>
                    <a:pt x="3" y="0"/>
                    <a:pt x="3" y="0"/>
                  </a:cubicBezTo>
                  <a:cubicBezTo>
                    <a:pt x="2" y="1"/>
                    <a:pt x="3" y="1"/>
                    <a:pt x="2" y="1"/>
                  </a:cubicBezTo>
                  <a:cubicBezTo>
                    <a:pt x="2" y="1"/>
                    <a:pt x="2" y="1"/>
                    <a:pt x="2" y="2"/>
                  </a:cubicBezTo>
                  <a:cubicBezTo>
                    <a:pt x="1" y="2"/>
                    <a:pt x="1" y="1"/>
                    <a:pt x="1" y="1"/>
                  </a:cubicBezTo>
                  <a:cubicBezTo>
                    <a:pt x="0" y="2"/>
                    <a:pt x="0" y="2"/>
                    <a:pt x="0" y="2"/>
                  </a:cubicBezTo>
                  <a:cubicBezTo>
                    <a:pt x="1" y="3"/>
                    <a:pt x="1" y="3"/>
                    <a:pt x="1" y="3"/>
                  </a:cubicBezTo>
                  <a:cubicBezTo>
                    <a:pt x="2" y="3"/>
                    <a:pt x="2" y="3"/>
                    <a:pt x="2" y="4"/>
                  </a:cubicBezTo>
                  <a:cubicBezTo>
                    <a:pt x="2" y="4"/>
                    <a:pt x="2" y="4"/>
                    <a:pt x="3" y="4"/>
                  </a:cubicBezTo>
                  <a:cubicBezTo>
                    <a:pt x="3" y="4"/>
                    <a:pt x="2" y="5"/>
                    <a:pt x="2" y="5"/>
                  </a:cubicBezTo>
                  <a:cubicBezTo>
                    <a:pt x="2" y="5"/>
                    <a:pt x="2" y="6"/>
                    <a:pt x="2" y="6"/>
                  </a:cubicBezTo>
                  <a:cubicBezTo>
                    <a:pt x="1" y="6"/>
                    <a:pt x="1" y="6"/>
                    <a:pt x="1" y="7"/>
                  </a:cubicBezTo>
                  <a:cubicBezTo>
                    <a:pt x="1" y="7"/>
                    <a:pt x="0" y="7"/>
                    <a:pt x="0" y="7"/>
                  </a:cubicBezTo>
                  <a:cubicBezTo>
                    <a:pt x="0" y="8"/>
                    <a:pt x="0" y="8"/>
                    <a:pt x="0" y="8"/>
                  </a:cubicBezTo>
                  <a:cubicBezTo>
                    <a:pt x="0" y="8"/>
                    <a:pt x="1" y="8"/>
                    <a:pt x="1" y="8"/>
                  </a:cubicBezTo>
                  <a:cubicBezTo>
                    <a:pt x="1" y="7"/>
                    <a:pt x="1" y="7"/>
                    <a:pt x="2" y="7"/>
                  </a:cubicBezTo>
                  <a:cubicBezTo>
                    <a:pt x="2" y="7"/>
                    <a:pt x="2" y="7"/>
                    <a:pt x="2" y="7"/>
                  </a:cubicBezTo>
                  <a:cubicBezTo>
                    <a:pt x="3" y="7"/>
                    <a:pt x="3" y="7"/>
                    <a:pt x="3" y="7"/>
                  </a:cubicBezTo>
                  <a:cubicBezTo>
                    <a:pt x="3" y="8"/>
                    <a:pt x="3" y="8"/>
                    <a:pt x="2" y="8"/>
                  </a:cubicBezTo>
                  <a:cubicBezTo>
                    <a:pt x="2" y="9"/>
                    <a:pt x="2" y="9"/>
                    <a:pt x="2" y="9"/>
                  </a:cubicBezTo>
                  <a:cubicBezTo>
                    <a:pt x="3" y="9"/>
                    <a:pt x="3" y="9"/>
                    <a:pt x="3" y="9"/>
                  </a:cubicBezTo>
                  <a:cubicBezTo>
                    <a:pt x="3" y="9"/>
                    <a:pt x="3" y="9"/>
                    <a:pt x="4"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7" name="Freeform 514"/>
            <p:cNvSpPr>
              <a:spLocks/>
            </p:cNvSpPr>
            <p:nvPr/>
          </p:nvSpPr>
          <p:spPr bwMode="auto">
            <a:xfrm>
              <a:off x="2024064" y="1649414"/>
              <a:ext cx="119063" cy="139700"/>
            </a:xfrm>
            <a:custGeom>
              <a:avLst/>
              <a:gdLst>
                <a:gd name="T0" fmla="*/ 10 w 11"/>
                <a:gd name="T1" fmla="*/ 1 h 13"/>
                <a:gd name="T2" fmla="*/ 10 w 11"/>
                <a:gd name="T3" fmla="*/ 2 h 13"/>
                <a:gd name="T4" fmla="*/ 9 w 11"/>
                <a:gd name="T5" fmla="*/ 2 h 13"/>
                <a:gd name="T6" fmla="*/ 9 w 11"/>
                <a:gd name="T7" fmla="*/ 3 h 13"/>
                <a:gd name="T8" fmla="*/ 7 w 11"/>
                <a:gd name="T9" fmla="*/ 3 h 13"/>
                <a:gd name="T10" fmla="*/ 7 w 11"/>
                <a:gd name="T11" fmla="*/ 4 h 13"/>
                <a:gd name="T12" fmla="*/ 6 w 11"/>
                <a:gd name="T13" fmla="*/ 5 h 13"/>
                <a:gd name="T14" fmla="*/ 5 w 11"/>
                <a:gd name="T15" fmla="*/ 6 h 13"/>
                <a:gd name="T16" fmla="*/ 4 w 11"/>
                <a:gd name="T17" fmla="*/ 7 h 13"/>
                <a:gd name="T18" fmla="*/ 4 w 11"/>
                <a:gd name="T19" fmla="*/ 8 h 13"/>
                <a:gd name="T20" fmla="*/ 4 w 11"/>
                <a:gd name="T21" fmla="*/ 10 h 13"/>
                <a:gd name="T22" fmla="*/ 3 w 11"/>
                <a:gd name="T23" fmla="*/ 11 h 13"/>
                <a:gd name="T24" fmla="*/ 2 w 11"/>
                <a:gd name="T25" fmla="*/ 12 h 13"/>
                <a:gd name="T26" fmla="*/ 0 w 11"/>
                <a:gd name="T27" fmla="*/ 12 h 13"/>
                <a:gd name="T28" fmla="*/ 0 w 11"/>
                <a:gd name="T29" fmla="*/ 11 h 13"/>
                <a:gd name="T30" fmla="*/ 1 w 11"/>
                <a:gd name="T31" fmla="*/ 9 h 13"/>
                <a:gd name="T32" fmla="*/ 1 w 11"/>
                <a:gd name="T33" fmla="*/ 8 h 13"/>
                <a:gd name="T34" fmla="*/ 2 w 11"/>
                <a:gd name="T35" fmla="*/ 7 h 13"/>
                <a:gd name="T36" fmla="*/ 3 w 11"/>
                <a:gd name="T37" fmla="*/ 6 h 13"/>
                <a:gd name="T38" fmla="*/ 4 w 11"/>
                <a:gd name="T39" fmla="*/ 5 h 13"/>
                <a:gd name="T40" fmla="*/ 4 w 11"/>
                <a:gd name="T41" fmla="*/ 4 h 13"/>
                <a:gd name="T42" fmla="*/ 3 w 11"/>
                <a:gd name="T43" fmla="*/ 4 h 13"/>
                <a:gd name="T44" fmla="*/ 4 w 11"/>
                <a:gd name="T45" fmla="*/ 3 h 13"/>
                <a:gd name="T46" fmla="*/ 5 w 11"/>
                <a:gd name="T47" fmla="*/ 2 h 13"/>
                <a:gd name="T48" fmla="*/ 6 w 11"/>
                <a:gd name="T49" fmla="*/ 1 h 13"/>
                <a:gd name="T50" fmla="*/ 7 w 11"/>
                <a:gd name="T51" fmla="*/ 1 h 13"/>
                <a:gd name="T52" fmla="*/ 7 w 11"/>
                <a:gd name="T53" fmla="*/ 1 h 13"/>
                <a:gd name="T54" fmla="*/ 9 w 11"/>
                <a:gd name="T55" fmla="*/ 1 h 13"/>
                <a:gd name="T56" fmla="*/ 10 w 11"/>
                <a:gd name="T57" fmla="*/ 0 h 13"/>
                <a:gd name="T58" fmla="*/ 11 w 11"/>
                <a:gd name="T59" fmla="*/ 1 h 13"/>
                <a:gd name="T60" fmla="*/ 10 w 11"/>
                <a:gd name="T6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3">
                  <a:moveTo>
                    <a:pt x="10" y="1"/>
                  </a:moveTo>
                  <a:cubicBezTo>
                    <a:pt x="10" y="1"/>
                    <a:pt x="10" y="1"/>
                    <a:pt x="10" y="2"/>
                  </a:cubicBezTo>
                  <a:cubicBezTo>
                    <a:pt x="9" y="2"/>
                    <a:pt x="9" y="2"/>
                    <a:pt x="9" y="2"/>
                  </a:cubicBezTo>
                  <a:cubicBezTo>
                    <a:pt x="9" y="2"/>
                    <a:pt x="9" y="3"/>
                    <a:pt x="9" y="3"/>
                  </a:cubicBezTo>
                  <a:cubicBezTo>
                    <a:pt x="8" y="3"/>
                    <a:pt x="8" y="3"/>
                    <a:pt x="7" y="3"/>
                  </a:cubicBezTo>
                  <a:cubicBezTo>
                    <a:pt x="7" y="3"/>
                    <a:pt x="7" y="3"/>
                    <a:pt x="7" y="4"/>
                  </a:cubicBezTo>
                  <a:cubicBezTo>
                    <a:pt x="6" y="4"/>
                    <a:pt x="6" y="4"/>
                    <a:pt x="6" y="5"/>
                  </a:cubicBezTo>
                  <a:cubicBezTo>
                    <a:pt x="5" y="5"/>
                    <a:pt x="5" y="5"/>
                    <a:pt x="5" y="6"/>
                  </a:cubicBezTo>
                  <a:cubicBezTo>
                    <a:pt x="5" y="6"/>
                    <a:pt x="4" y="6"/>
                    <a:pt x="4" y="7"/>
                  </a:cubicBezTo>
                  <a:cubicBezTo>
                    <a:pt x="4" y="7"/>
                    <a:pt x="4" y="8"/>
                    <a:pt x="4" y="8"/>
                  </a:cubicBezTo>
                  <a:cubicBezTo>
                    <a:pt x="4" y="9"/>
                    <a:pt x="4" y="9"/>
                    <a:pt x="4" y="10"/>
                  </a:cubicBezTo>
                  <a:cubicBezTo>
                    <a:pt x="4" y="10"/>
                    <a:pt x="3" y="11"/>
                    <a:pt x="3" y="11"/>
                  </a:cubicBezTo>
                  <a:cubicBezTo>
                    <a:pt x="2" y="12"/>
                    <a:pt x="2" y="12"/>
                    <a:pt x="2" y="12"/>
                  </a:cubicBezTo>
                  <a:cubicBezTo>
                    <a:pt x="1" y="12"/>
                    <a:pt x="1" y="13"/>
                    <a:pt x="0" y="12"/>
                  </a:cubicBezTo>
                  <a:cubicBezTo>
                    <a:pt x="0" y="12"/>
                    <a:pt x="0" y="12"/>
                    <a:pt x="0" y="11"/>
                  </a:cubicBezTo>
                  <a:cubicBezTo>
                    <a:pt x="0" y="11"/>
                    <a:pt x="0" y="10"/>
                    <a:pt x="1" y="9"/>
                  </a:cubicBezTo>
                  <a:cubicBezTo>
                    <a:pt x="1" y="9"/>
                    <a:pt x="1" y="9"/>
                    <a:pt x="1" y="8"/>
                  </a:cubicBezTo>
                  <a:cubicBezTo>
                    <a:pt x="2" y="8"/>
                    <a:pt x="2" y="7"/>
                    <a:pt x="2" y="7"/>
                  </a:cubicBezTo>
                  <a:cubicBezTo>
                    <a:pt x="2" y="6"/>
                    <a:pt x="3" y="6"/>
                    <a:pt x="3" y="6"/>
                  </a:cubicBezTo>
                  <a:cubicBezTo>
                    <a:pt x="3" y="5"/>
                    <a:pt x="3" y="5"/>
                    <a:pt x="4" y="5"/>
                  </a:cubicBezTo>
                  <a:cubicBezTo>
                    <a:pt x="4" y="5"/>
                    <a:pt x="4" y="4"/>
                    <a:pt x="4" y="4"/>
                  </a:cubicBezTo>
                  <a:cubicBezTo>
                    <a:pt x="4" y="4"/>
                    <a:pt x="3" y="4"/>
                    <a:pt x="3" y="4"/>
                  </a:cubicBezTo>
                  <a:cubicBezTo>
                    <a:pt x="3" y="4"/>
                    <a:pt x="4" y="4"/>
                    <a:pt x="4" y="3"/>
                  </a:cubicBezTo>
                  <a:cubicBezTo>
                    <a:pt x="4" y="3"/>
                    <a:pt x="5" y="3"/>
                    <a:pt x="5" y="2"/>
                  </a:cubicBezTo>
                  <a:cubicBezTo>
                    <a:pt x="6" y="2"/>
                    <a:pt x="6" y="0"/>
                    <a:pt x="6" y="1"/>
                  </a:cubicBezTo>
                  <a:cubicBezTo>
                    <a:pt x="6" y="1"/>
                    <a:pt x="6" y="1"/>
                    <a:pt x="7" y="1"/>
                  </a:cubicBezTo>
                  <a:cubicBezTo>
                    <a:pt x="7" y="1"/>
                    <a:pt x="7" y="1"/>
                    <a:pt x="7" y="1"/>
                  </a:cubicBezTo>
                  <a:cubicBezTo>
                    <a:pt x="8" y="1"/>
                    <a:pt x="8" y="1"/>
                    <a:pt x="9" y="1"/>
                  </a:cubicBezTo>
                  <a:cubicBezTo>
                    <a:pt x="9" y="0"/>
                    <a:pt x="9" y="0"/>
                    <a:pt x="10" y="0"/>
                  </a:cubicBezTo>
                  <a:cubicBezTo>
                    <a:pt x="10" y="0"/>
                    <a:pt x="11" y="0"/>
                    <a:pt x="11" y="1"/>
                  </a:cubicBezTo>
                  <a:cubicBezTo>
                    <a:pt x="11" y="1"/>
                    <a:pt x="10" y="1"/>
                    <a:pt x="1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8" name="Freeform 515"/>
            <p:cNvSpPr>
              <a:spLocks/>
            </p:cNvSpPr>
            <p:nvPr/>
          </p:nvSpPr>
          <p:spPr bwMode="auto">
            <a:xfrm>
              <a:off x="1981201" y="1562101"/>
              <a:ext cx="182563" cy="76200"/>
            </a:xfrm>
            <a:custGeom>
              <a:avLst/>
              <a:gdLst>
                <a:gd name="T0" fmla="*/ 17 w 17"/>
                <a:gd name="T1" fmla="*/ 7 h 7"/>
                <a:gd name="T2" fmla="*/ 17 w 17"/>
                <a:gd name="T3" fmla="*/ 6 h 7"/>
                <a:gd name="T4" fmla="*/ 17 w 17"/>
                <a:gd name="T5" fmla="*/ 5 h 7"/>
                <a:gd name="T6" fmla="*/ 17 w 17"/>
                <a:gd name="T7" fmla="*/ 5 h 7"/>
                <a:gd name="T8" fmla="*/ 17 w 17"/>
                <a:gd name="T9" fmla="*/ 4 h 7"/>
                <a:gd name="T10" fmla="*/ 17 w 17"/>
                <a:gd name="T11" fmla="*/ 3 h 7"/>
                <a:gd name="T12" fmla="*/ 16 w 17"/>
                <a:gd name="T13" fmla="*/ 3 h 7"/>
                <a:gd name="T14" fmla="*/ 16 w 17"/>
                <a:gd name="T15" fmla="*/ 3 h 7"/>
                <a:gd name="T16" fmla="*/ 15 w 17"/>
                <a:gd name="T17" fmla="*/ 2 h 7"/>
                <a:gd name="T18" fmla="*/ 15 w 17"/>
                <a:gd name="T19" fmla="*/ 1 h 7"/>
                <a:gd name="T20" fmla="*/ 14 w 17"/>
                <a:gd name="T21" fmla="*/ 1 h 7"/>
                <a:gd name="T22" fmla="*/ 13 w 17"/>
                <a:gd name="T23" fmla="*/ 1 h 7"/>
                <a:gd name="T24" fmla="*/ 13 w 17"/>
                <a:gd name="T25" fmla="*/ 1 h 7"/>
                <a:gd name="T26" fmla="*/ 12 w 17"/>
                <a:gd name="T27" fmla="*/ 0 h 7"/>
                <a:gd name="T28" fmla="*/ 11 w 17"/>
                <a:gd name="T29" fmla="*/ 1 h 7"/>
                <a:gd name="T30" fmla="*/ 11 w 17"/>
                <a:gd name="T31" fmla="*/ 1 h 7"/>
                <a:gd name="T32" fmla="*/ 10 w 17"/>
                <a:gd name="T33" fmla="*/ 1 h 7"/>
                <a:gd name="T34" fmla="*/ 10 w 17"/>
                <a:gd name="T35" fmla="*/ 2 h 7"/>
                <a:gd name="T36" fmla="*/ 9 w 17"/>
                <a:gd name="T37" fmla="*/ 1 h 7"/>
                <a:gd name="T38" fmla="*/ 8 w 17"/>
                <a:gd name="T39" fmla="*/ 2 h 7"/>
                <a:gd name="T40" fmla="*/ 8 w 17"/>
                <a:gd name="T41" fmla="*/ 2 h 7"/>
                <a:gd name="T42" fmla="*/ 7 w 17"/>
                <a:gd name="T43" fmla="*/ 3 h 7"/>
                <a:gd name="T44" fmla="*/ 6 w 17"/>
                <a:gd name="T45" fmla="*/ 3 h 7"/>
                <a:gd name="T46" fmla="*/ 5 w 17"/>
                <a:gd name="T47" fmla="*/ 3 h 7"/>
                <a:gd name="T48" fmla="*/ 4 w 17"/>
                <a:gd name="T49" fmla="*/ 4 h 7"/>
                <a:gd name="T50" fmla="*/ 3 w 17"/>
                <a:gd name="T51" fmla="*/ 4 h 7"/>
                <a:gd name="T52" fmla="*/ 3 w 17"/>
                <a:gd name="T53" fmla="*/ 4 h 7"/>
                <a:gd name="T54" fmla="*/ 2 w 17"/>
                <a:gd name="T55" fmla="*/ 5 h 7"/>
                <a:gd name="T56" fmla="*/ 1 w 17"/>
                <a:gd name="T57" fmla="*/ 6 h 7"/>
                <a:gd name="T58" fmla="*/ 0 w 17"/>
                <a:gd name="T59" fmla="*/ 6 h 7"/>
                <a:gd name="T60" fmla="*/ 1 w 17"/>
                <a:gd name="T61" fmla="*/ 6 h 7"/>
                <a:gd name="T62" fmla="*/ 2 w 17"/>
                <a:gd name="T63" fmla="*/ 6 h 7"/>
                <a:gd name="T64" fmla="*/ 3 w 17"/>
                <a:gd name="T65" fmla="*/ 6 h 7"/>
                <a:gd name="T66" fmla="*/ 3 w 17"/>
                <a:gd name="T67" fmla="*/ 7 h 7"/>
                <a:gd name="T68" fmla="*/ 4 w 17"/>
                <a:gd name="T69" fmla="*/ 6 h 7"/>
                <a:gd name="T70" fmla="*/ 5 w 17"/>
                <a:gd name="T71" fmla="*/ 6 h 7"/>
                <a:gd name="T72" fmla="*/ 5 w 17"/>
                <a:gd name="T73" fmla="*/ 6 h 7"/>
                <a:gd name="T74" fmla="*/ 6 w 17"/>
                <a:gd name="T75" fmla="*/ 6 h 7"/>
                <a:gd name="T76" fmla="*/ 7 w 17"/>
                <a:gd name="T77" fmla="*/ 5 h 7"/>
                <a:gd name="T78" fmla="*/ 8 w 17"/>
                <a:gd name="T79" fmla="*/ 4 h 7"/>
                <a:gd name="T80" fmla="*/ 9 w 17"/>
                <a:gd name="T81" fmla="*/ 4 h 7"/>
                <a:gd name="T82" fmla="*/ 10 w 17"/>
                <a:gd name="T83" fmla="*/ 4 h 7"/>
                <a:gd name="T84" fmla="*/ 10 w 17"/>
                <a:gd name="T85" fmla="*/ 5 h 7"/>
                <a:gd name="T86" fmla="*/ 9 w 17"/>
                <a:gd name="T87" fmla="*/ 5 h 7"/>
                <a:gd name="T88" fmla="*/ 9 w 17"/>
                <a:gd name="T89" fmla="*/ 6 h 7"/>
                <a:gd name="T90" fmla="*/ 10 w 17"/>
                <a:gd name="T91" fmla="*/ 6 h 7"/>
                <a:gd name="T92" fmla="*/ 10 w 17"/>
                <a:gd name="T93" fmla="*/ 7 h 7"/>
                <a:gd name="T94" fmla="*/ 11 w 17"/>
                <a:gd name="T95" fmla="*/ 7 h 7"/>
                <a:gd name="T96" fmla="*/ 12 w 17"/>
                <a:gd name="T97" fmla="*/ 7 h 7"/>
                <a:gd name="T98" fmla="*/ 13 w 17"/>
                <a:gd name="T99" fmla="*/ 6 h 7"/>
                <a:gd name="T100" fmla="*/ 14 w 17"/>
                <a:gd name="T101" fmla="*/ 6 h 7"/>
                <a:gd name="T102" fmla="*/ 15 w 17"/>
                <a:gd name="T103" fmla="*/ 6 h 7"/>
                <a:gd name="T104" fmla="*/ 16 w 17"/>
                <a:gd name="T105" fmla="*/ 7 h 7"/>
                <a:gd name="T106" fmla="*/ 16 w 17"/>
                <a:gd name="T107" fmla="*/ 7 h 7"/>
                <a:gd name="T108" fmla="*/ 17 w 17"/>
                <a:gd name="T10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7">
                  <a:moveTo>
                    <a:pt x="17" y="7"/>
                  </a:moveTo>
                  <a:cubicBezTo>
                    <a:pt x="17" y="6"/>
                    <a:pt x="17" y="6"/>
                    <a:pt x="17" y="6"/>
                  </a:cubicBezTo>
                  <a:cubicBezTo>
                    <a:pt x="17" y="5"/>
                    <a:pt x="16" y="5"/>
                    <a:pt x="17" y="5"/>
                  </a:cubicBezTo>
                  <a:cubicBezTo>
                    <a:pt x="17" y="5"/>
                    <a:pt x="17" y="5"/>
                    <a:pt x="17" y="5"/>
                  </a:cubicBezTo>
                  <a:cubicBezTo>
                    <a:pt x="17" y="4"/>
                    <a:pt x="17" y="4"/>
                    <a:pt x="17" y="4"/>
                  </a:cubicBezTo>
                  <a:cubicBezTo>
                    <a:pt x="17" y="4"/>
                    <a:pt x="17" y="3"/>
                    <a:pt x="17" y="3"/>
                  </a:cubicBezTo>
                  <a:cubicBezTo>
                    <a:pt x="17" y="3"/>
                    <a:pt x="16" y="3"/>
                    <a:pt x="16" y="3"/>
                  </a:cubicBezTo>
                  <a:cubicBezTo>
                    <a:pt x="16" y="3"/>
                    <a:pt x="16" y="3"/>
                    <a:pt x="16" y="3"/>
                  </a:cubicBezTo>
                  <a:cubicBezTo>
                    <a:pt x="15" y="2"/>
                    <a:pt x="15" y="3"/>
                    <a:pt x="15" y="2"/>
                  </a:cubicBezTo>
                  <a:cubicBezTo>
                    <a:pt x="14" y="2"/>
                    <a:pt x="15" y="2"/>
                    <a:pt x="15" y="1"/>
                  </a:cubicBezTo>
                  <a:cubicBezTo>
                    <a:pt x="15" y="1"/>
                    <a:pt x="15" y="1"/>
                    <a:pt x="14" y="1"/>
                  </a:cubicBezTo>
                  <a:cubicBezTo>
                    <a:pt x="14" y="0"/>
                    <a:pt x="14" y="1"/>
                    <a:pt x="13" y="1"/>
                  </a:cubicBezTo>
                  <a:cubicBezTo>
                    <a:pt x="13" y="1"/>
                    <a:pt x="13" y="1"/>
                    <a:pt x="13" y="1"/>
                  </a:cubicBezTo>
                  <a:cubicBezTo>
                    <a:pt x="12" y="0"/>
                    <a:pt x="12" y="0"/>
                    <a:pt x="12" y="0"/>
                  </a:cubicBezTo>
                  <a:cubicBezTo>
                    <a:pt x="12" y="0"/>
                    <a:pt x="11" y="0"/>
                    <a:pt x="11" y="1"/>
                  </a:cubicBezTo>
                  <a:cubicBezTo>
                    <a:pt x="11" y="1"/>
                    <a:pt x="11" y="1"/>
                    <a:pt x="11" y="1"/>
                  </a:cubicBezTo>
                  <a:cubicBezTo>
                    <a:pt x="11" y="1"/>
                    <a:pt x="11" y="1"/>
                    <a:pt x="10" y="1"/>
                  </a:cubicBezTo>
                  <a:cubicBezTo>
                    <a:pt x="10" y="1"/>
                    <a:pt x="10" y="2"/>
                    <a:pt x="10" y="2"/>
                  </a:cubicBezTo>
                  <a:cubicBezTo>
                    <a:pt x="9" y="2"/>
                    <a:pt x="9" y="1"/>
                    <a:pt x="9" y="1"/>
                  </a:cubicBezTo>
                  <a:cubicBezTo>
                    <a:pt x="9" y="2"/>
                    <a:pt x="9" y="2"/>
                    <a:pt x="8" y="2"/>
                  </a:cubicBezTo>
                  <a:cubicBezTo>
                    <a:pt x="8" y="2"/>
                    <a:pt x="8" y="2"/>
                    <a:pt x="8" y="2"/>
                  </a:cubicBezTo>
                  <a:cubicBezTo>
                    <a:pt x="7" y="3"/>
                    <a:pt x="7" y="3"/>
                    <a:pt x="7" y="3"/>
                  </a:cubicBezTo>
                  <a:cubicBezTo>
                    <a:pt x="6" y="3"/>
                    <a:pt x="6" y="3"/>
                    <a:pt x="6" y="3"/>
                  </a:cubicBezTo>
                  <a:cubicBezTo>
                    <a:pt x="6" y="3"/>
                    <a:pt x="6" y="3"/>
                    <a:pt x="5" y="3"/>
                  </a:cubicBezTo>
                  <a:cubicBezTo>
                    <a:pt x="5" y="4"/>
                    <a:pt x="5" y="4"/>
                    <a:pt x="4" y="4"/>
                  </a:cubicBezTo>
                  <a:cubicBezTo>
                    <a:pt x="4" y="4"/>
                    <a:pt x="4" y="4"/>
                    <a:pt x="3" y="4"/>
                  </a:cubicBezTo>
                  <a:cubicBezTo>
                    <a:pt x="3" y="4"/>
                    <a:pt x="3" y="4"/>
                    <a:pt x="3" y="4"/>
                  </a:cubicBezTo>
                  <a:cubicBezTo>
                    <a:pt x="2" y="5"/>
                    <a:pt x="2" y="5"/>
                    <a:pt x="2" y="5"/>
                  </a:cubicBezTo>
                  <a:cubicBezTo>
                    <a:pt x="2" y="5"/>
                    <a:pt x="1" y="5"/>
                    <a:pt x="1" y="6"/>
                  </a:cubicBezTo>
                  <a:cubicBezTo>
                    <a:pt x="1" y="6"/>
                    <a:pt x="0" y="6"/>
                    <a:pt x="0" y="6"/>
                  </a:cubicBezTo>
                  <a:cubicBezTo>
                    <a:pt x="0" y="7"/>
                    <a:pt x="1" y="6"/>
                    <a:pt x="1" y="6"/>
                  </a:cubicBezTo>
                  <a:cubicBezTo>
                    <a:pt x="2" y="6"/>
                    <a:pt x="2" y="6"/>
                    <a:pt x="2" y="6"/>
                  </a:cubicBezTo>
                  <a:cubicBezTo>
                    <a:pt x="2" y="6"/>
                    <a:pt x="2" y="6"/>
                    <a:pt x="3" y="6"/>
                  </a:cubicBezTo>
                  <a:cubicBezTo>
                    <a:pt x="3" y="6"/>
                    <a:pt x="3" y="6"/>
                    <a:pt x="3" y="7"/>
                  </a:cubicBezTo>
                  <a:cubicBezTo>
                    <a:pt x="4" y="7"/>
                    <a:pt x="4" y="7"/>
                    <a:pt x="4" y="6"/>
                  </a:cubicBezTo>
                  <a:cubicBezTo>
                    <a:pt x="5" y="6"/>
                    <a:pt x="4" y="6"/>
                    <a:pt x="5" y="6"/>
                  </a:cubicBezTo>
                  <a:cubicBezTo>
                    <a:pt x="5" y="6"/>
                    <a:pt x="5" y="6"/>
                    <a:pt x="5" y="6"/>
                  </a:cubicBezTo>
                  <a:cubicBezTo>
                    <a:pt x="6" y="6"/>
                    <a:pt x="6" y="6"/>
                    <a:pt x="6" y="6"/>
                  </a:cubicBezTo>
                  <a:cubicBezTo>
                    <a:pt x="7" y="5"/>
                    <a:pt x="7" y="6"/>
                    <a:pt x="7" y="5"/>
                  </a:cubicBezTo>
                  <a:cubicBezTo>
                    <a:pt x="7" y="5"/>
                    <a:pt x="7" y="5"/>
                    <a:pt x="8" y="4"/>
                  </a:cubicBezTo>
                  <a:cubicBezTo>
                    <a:pt x="8" y="4"/>
                    <a:pt x="8" y="4"/>
                    <a:pt x="9" y="4"/>
                  </a:cubicBezTo>
                  <a:cubicBezTo>
                    <a:pt x="9" y="4"/>
                    <a:pt x="10" y="4"/>
                    <a:pt x="10" y="4"/>
                  </a:cubicBezTo>
                  <a:cubicBezTo>
                    <a:pt x="10" y="4"/>
                    <a:pt x="10" y="5"/>
                    <a:pt x="10" y="5"/>
                  </a:cubicBezTo>
                  <a:cubicBezTo>
                    <a:pt x="10" y="5"/>
                    <a:pt x="9" y="5"/>
                    <a:pt x="9" y="5"/>
                  </a:cubicBezTo>
                  <a:cubicBezTo>
                    <a:pt x="9" y="5"/>
                    <a:pt x="9" y="6"/>
                    <a:pt x="9" y="6"/>
                  </a:cubicBezTo>
                  <a:cubicBezTo>
                    <a:pt x="9" y="6"/>
                    <a:pt x="10" y="6"/>
                    <a:pt x="10" y="6"/>
                  </a:cubicBezTo>
                  <a:cubicBezTo>
                    <a:pt x="10" y="6"/>
                    <a:pt x="10" y="7"/>
                    <a:pt x="10" y="7"/>
                  </a:cubicBezTo>
                  <a:cubicBezTo>
                    <a:pt x="11" y="7"/>
                    <a:pt x="11" y="7"/>
                    <a:pt x="11" y="7"/>
                  </a:cubicBezTo>
                  <a:cubicBezTo>
                    <a:pt x="12" y="7"/>
                    <a:pt x="12" y="7"/>
                    <a:pt x="12" y="7"/>
                  </a:cubicBezTo>
                  <a:cubicBezTo>
                    <a:pt x="13" y="6"/>
                    <a:pt x="13" y="6"/>
                    <a:pt x="13" y="6"/>
                  </a:cubicBezTo>
                  <a:cubicBezTo>
                    <a:pt x="14" y="6"/>
                    <a:pt x="14" y="6"/>
                    <a:pt x="14" y="6"/>
                  </a:cubicBezTo>
                  <a:cubicBezTo>
                    <a:pt x="14" y="6"/>
                    <a:pt x="15" y="6"/>
                    <a:pt x="15" y="6"/>
                  </a:cubicBezTo>
                  <a:cubicBezTo>
                    <a:pt x="15" y="6"/>
                    <a:pt x="15" y="7"/>
                    <a:pt x="16" y="7"/>
                  </a:cubicBezTo>
                  <a:cubicBezTo>
                    <a:pt x="16" y="7"/>
                    <a:pt x="16" y="7"/>
                    <a:pt x="16" y="7"/>
                  </a:cubicBezTo>
                  <a:cubicBezTo>
                    <a:pt x="17" y="7"/>
                    <a:pt x="17" y="7"/>
                    <a:pt x="17"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nvGrpSpPr>
            <p:cNvPr id="546" name="Group 545"/>
            <p:cNvGrpSpPr/>
            <p:nvPr/>
          </p:nvGrpSpPr>
          <p:grpSpPr>
            <a:xfrm>
              <a:off x="-92074" y="654051"/>
              <a:ext cx="9144001" cy="4162425"/>
              <a:chOff x="-92074" y="654051"/>
              <a:chExt cx="9144001" cy="4162425"/>
            </a:xfrm>
            <a:grpFill/>
          </p:grpSpPr>
          <p:sp>
            <p:nvSpPr>
              <p:cNvPr id="346" name="Freeform 5"/>
              <p:cNvSpPr>
                <a:spLocks/>
              </p:cNvSpPr>
              <p:nvPr/>
            </p:nvSpPr>
            <p:spPr bwMode="auto">
              <a:xfrm>
                <a:off x="5716589" y="1692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7" name="Freeform 6"/>
              <p:cNvSpPr>
                <a:spLocks/>
              </p:cNvSpPr>
              <p:nvPr/>
            </p:nvSpPr>
            <p:spPr bwMode="auto">
              <a:xfrm>
                <a:off x="5597527" y="1681164"/>
                <a:ext cx="442913" cy="249238"/>
              </a:xfrm>
              <a:custGeom>
                <a:avLst/>
                <a:gdLst>
                  <a:gd name="T0" fmla="*/ 39 w 41"/>
                  <a:gd name="T1" fmla="*/ 12 h 23"/>
                  <a:gd name="T2" fmla="*/ 39 w 41"/>
                  <a:gd name="T3" fmla="*/ 10 h 23"/>
                  <a:gd name="T4" fmla="*/ 36 w 41"/>
                  <a:gd name="T5" fmla="*/ 10 h 23"/>
                  <a:gd name="T6" fmla="*/ 36 w 41"/>
                  <a:gd name="T7" fmla="*/ 9 h 23"/>
                  <a:gd name="T8" fmla="*/ 34 w 41"/>
                  <a:gd name="T9" fmla="*/ 9 h 23"/>
                  <a:gd name="T10" fmla="*/ 31 w 41"/>
                  <a:gd name="T11" fmla="*/ 10 h 23"/>
                  <a:gd name="T12" fmla="*/ 29 w 41"/>
                  <a:gd name="T13" fmla="*/ 10 h 23"/>
                  <a:gd name="T14" fmla="*/ 28 w 41"/>
                  <a:gd name="T15" fmla="*/ 8 h 23"/>
                  <a:gd name="T16" fmla="*/ 25 w 41"/>
                  <a:gd name="T17" fmla="*/ 6 h 23"/>
                  <a:gd name="T18" fmla="*/ 23 w 41"/>
                  <a:gd name="T19" fmla="*/ 5 h 23"/>
                  <a:gd name="T20" fmla="*/ 21 w 41"/>
                  <a:gd name="T21" fmla="*/ 5 h 23"/>
                  <a:gd name="T22" fmla="*/ 17 w 41"/>
                  <a:gd name="T23" fmla="*/ 4 h 23"/>
                  <a:gd name="T24" fmla="*/ 15 w 41"/>
                  <a:gd name="T25" fmla="*/ 5 h 23"/>
                  <a:gd name="T26" fmla="*/ 13 w 41"/>
                  <a:gd name="T27" fmla="*/ 3 h 23"/>
                  <a:gd name="T28" fmla="*/ 11 w 41"/>
                  <a:gd name="T29" fmla="*/ 2 h 23"/>
                  <a:gd name="T30" fmla="*/ 10 w 41"/>
                  <a:gd name="T31" fmla="*/ 1 h 23"/>
                  <a:gd name="T32" fmla="*/ 10 w 41"/>
                  <a:gd name="T33" fmla="*/ 4 h 23"/>
                  <a:gd name="T34" fmla="*/ 8 w 41"/>
                  <a:gd name="T35" fmla="*/ 5 h 23"/>
                  <a:gd name="T36" fmla="*/ 7 w 41"/>
                  <a:gd name="T37" fmla="*/ 4 h 23"/>
                  <a:gd name="T38" fmla="*/ 5 w 41"/>
                  <a:gd name="T39" fmla="*/ 4 h 23"/>
                  <a:gd name="T40" fmla="*/ 4 w 41"/>
                  <a:gd name="T41" fmla="*/ 2 h 23"/>
                  <a:gd name="T42" fmla="*/ 4 w 41"/>
                  <a:gd name="T43" fmla="*/ 0 h 23"/>
                  <a:gd name="T44" fmla="*/ 2 w 41"/>
                  <a:gd name="T45" fmla="*/ 0 h 23"/>
                  <a:gd name="T46" fmla="*/ 1 w 41"/>
                  <a:gd name="T47" fmla="*/ 0 h 23"/>
                  <a:gd name="T48" fmla="*/ 1 w 41"/>
                  <a:gd name="T49" fmla="*/ 4 h 23"/>
                  <a:gd name="T50" fmla="*/ 2 w 41"/>
                  <a:gd name="T51" fmla="*/ 7 h 23"/>
                  <a:gd name="T52" fmla="*/ 2 w 41"/>
                  <a:gd name="T53" fmla="*/ 10 h 23"/>
                  <a:gd name="T54" fmla="*/ 2 w 41"/>
                  <a:gd name="T55" fmla="*/ 10 h 23"/>
                  <a:gd name="T56" fmla="*/ 4 w 41"/>
                  <a:gd name="T57" fmla="*/ 10 h 23"/>
                  <a:gd name="T58" fmla="*/ 8 w 41"/>
                  <a:gd name="T59" fmla="*/ 7 h 23"/>
                  <a:gd name="T60" fmla="*/ 11 w 41"/>
                  <a:gd name="T61" fmla="*/ 9 h 23"/>
                  <a:gd name="T62" fmla="*/ 13 w 41"/>
                  <a:gd name="T63" fmla="*/ 10 h 23"/>
                  <a:gd name="T64" fmla="*/ 13 w 41"/>
                  <a:gd name="T65" fmla="*/ 12 h 23"/>
                  <a:gd name="T66" fmla="*/ 17 w 41"/>
                  <a:gd name="T67" fmla="*/ 13 h 23"/>
                  <a:gd name="T68" fmla="*/ 20 w 41"/>
                  <a:gd name="T69" fmla="*/ 16 h 23"/>
                  <a:gd name="T70" fmla="*/ 22 w 41"/>
                  <a:gd name="T71" fmla="*/ 18 h 23"/>
                  <a:gd name="T72" fmla="*/ 24 w 41"/>
                  <a:gd name="T73" fmla="*/ 20 h 23"/>
                  <a:gd name="T74" fmla="*/ 26 w 41"/>
                  <a:gd name="T75" fmla="*/ 20 h 23"/>
                  <a:gd name="T76" fmla="*/ 29 w 41"/>
                  <a:gd name="T77" fmla="*/ 20 h 23"/>
                  <a:gd name="T78" fmla="*/ 29 w 41"/>
                  <a:gd name="T79" fmla="*/ 22 h 23"/>
                  <a:gd name="T80" fmla="*/ 30 w 41"/>
                  <a:gd name="T81" fmla="*/ 22 h 23"/>
                  <a:gd name="T82" fmla="*/ 31 w 41"/>
                  <a:gd name="T83" fmla="*/ 23 h 23"/>
                  <a:gd name="T84" fmla="*/ 32 w 41"/>
                  <a:gd name="T85" fmla="*/ 22 h 23"/>
                  <a:gd name="T86" fmla="*/ 32 w 41"/>
                  <a:gd name="T87" fmla="*/ 20 h 23"/>
                  <a:gd name="T88" fmla="*/ 31 w 41"/>
                  <a:gd name="T89" fmla="*/ 19 h 23"/>
                  <a:gd name="T90" fmla="*/ 30 w 41"/>
                  <a:gd name="T91" fmla="*/ 17 h 23"/>
                  <a:gd name="T92" fmla="*/ 32 w 41"/>
                  <a:gd name="T93" fmla="*/ 16 h 23"/>
                  <a:gd name="T94" fmla="*/ 33 w 41"/>
                  <a:gd name="T95" fmla="*/ 14 h 23"/>
                  <a:gd name="T96" fmla="*/ 34 w 41"/>
                  <a:gd name="T97" fmla="*/ 13 h 23"/>
                  <a:gd name="T98" fmla="*/ 36 w 41"/>
                  <a:gd name="T99" fmla="*/ 13 h 23"/>
                  <a:gd name="T100" fmla="*/ 36 w 41"/>
                  <a:gd name="T101" fmla="*/ 14 h 23"/>
                  <a:gd name="T102" fmla="*/ 39 w 41"/>
                  <a:gd name="T103" fmla="*/ 13 h 23"/>
                  <a:gd name="T104" fmla="*/ 41 w 41"/>
                  <a:gd name="T10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 h="23">
                    <a:moveTo>
                      <a:pt x="40" y="12"/>
                    </a:moveTo>
                    <a:cubicBezTo>
                      <a:pt x="39" y="12"/>
                      <a:pt x="39" y="12"/>
                      <a:pt x="39" y="12"/>
                    </a:cubicBezTo>
                    <a:cubicBezTo>
                      <a:pt x="39" y="11"/>
                      <a:pt x="39" y="11"/>
                      <a:pt x="39" y="11"/>
                    </a:cubicBezTo>
                    <a:cubicBezTo>
                      <a:pt x="39" y="11"/>
                      <a:pt x="39" y="11"/>
                      <a:pt x="39" y="10"/>
                    </a:cubicBezTo>
                    <a:cubicBezTo>
                      <a:pt x="39" y="10"/>
                      <a:pt x="38" y="10"/>
                      <a:pt x="38" y="10"/>
                    </a:cubicBezTo>
                    <a:cubicBezTo>
                      <a:pt x="37" y="10"/>
                      <a:pt x="37" y="10"/>
                      <a:pt x="36" y="10"/>
                    </a:cubicBezTo>
                    <a:cubicBezTo>
                      <a:pt x="36" y="10"/>
                      <a:pt x="36" y="10"/>
                      <a:pt x="36" y="10"/>
                    </a:cubicBezTo>
                    <a:cubicBezTo>
                      <a:pt x="35" y="10"/>
                      <a:pt x="36" y="9"/>
                      <a:pt x="36" y="9"/>
                    </a:cubicBezTo>
                    <a:cubicBezTo>
                      <a:pt x="36" y="9"/>
                      <a:pt x="36" y="9"/>
                      <a:pt x="36" y="9"/>
                    </a:cubicBezTo>
                    <a:cubicBezTo>
                      <a:pt x="35" y="9"/>
                      <a:pt x="34" y="9"/>
                      <a:pt x="34" y="9"/>
                    </a:cubicBezTo>
                    <a:cubicBezTo>
                      <a:pt x="33" y="9"/>
                      <a:pt x="33" y="9"/>
                      <a:pt x="32" y="9"/>
                    </a:cubicBezTo>
                    <a:cubicBezTo>
                      <a:pt x="32" y="9"/>
                      <a:pt x="32" y="10"/>
                      <a:pt x="31" y="10"/>
                    </a:cubicBezTo>
                    <a:cubicBezTo>
                      <a:pt x="31" y="10"/>
                      <a:pt x="31" y="10"/>
                      <a:pt x="30" y="10"/>
                    </a:cubicBezTo>
                    <a:cubicBezTo>
                      <a:pt x="30" y="10"/>
                      <a:pt x="30" y="10"/>
                      <a:pt x="29" y="10"/>
                    </a:cubicBezTo>
                    <a:cubicBezTo>
                      <a:pt x="29" y="10"/>
                      <a:pt x="28" y="10"/>
                      <a:pt x="28" y="10"/>
                    </a:cubicBezTo>
                    <a:cubicBezTo>
                      <a:pt x="27" y="9"/>
                      <a:pt x="28" y="9"/>
                      <a:pt x="28" y="8"/>
                    </a:cubicBezTo>
                    <a:cubicBezTo>
                      <a:pt x="28" y="7"/>
                      <a:pt x="27" y="7"/>
                      <a:pt x="27" y="7"/>
                    </a:cubicBezTo>
                    <a:cubicBezTo>
                      <a:pt x="26" y="6"/>
                      <a:pt x="26" y="6"/>
                      <a:pt x="25" y="6"/>
                    </a:cubicBezTo>
                    <a:cubicBezTo>
                      <a:pt x="25" y="5"/>
                      <a:pt x="25" y="4"/>
                      <a:pt x="24" y="4"/>
                    </a:cubicBezTo>
                    <a:cubicBezTo>
                      <a:pt x="24" y="4"/>
                      <a:pt x="24" y="5"/>
                      <a:pt x="23" y="5"/>
                    </a:cubicBezTo>
                    <a:cubicBezTo>
                      <a:pt x="23" y="5"/>
                      <a:pt x="23" y="5"/>
                      <a:pt x="22" y="5"/>
                    </a:cubicBezTo>
                    <a:cubicBezTo>
                      <a:pt x="22" y="5"/>
                      <a:pt x="22" y="5"/>
                      <a:pt x="21" y="5"/>
                    </a:cubicBezTo>
                    <a:cubicBezTo>
                      <a:pt x="20" y="4"/>
                      <a:pt x="20" y="4"/>
                      <a:pt x="19" y="4"/>
                    </a:cubicBezTo>
                    <a:cubicBezTo>
                      <a:pt x="18" y="4"/>
                      <a:pt x="18" y="4"/>
                      <a:pt x="17" y="4"/>
                    </a:cubicBezTo>
                    <a:cubicBezTo>
                      <a:pt x="17" y="4"/>
                      <a:pt x="16" y="4"/>
                      <a:pt x="16" y="4"/>
                    </a:cubicBezTo>
                    <a:cubicBezTo>
                      <a:pt x="15" y="5"/>
                      <a:pt x="15" y="5"/>
                      <a:pt x="15" y="5"/>
                    </a:cubicBezTo>
                    <a:cubicBezTo>
                      <a:pt x="14" y="5"/>
                      <a:pt x="13" y="5"/>
                      <a:pt x="13" y="4"/>
                    </a:cubicBezTo>
                    <a:cubicBezTo>
                      <a:pt x="13" y="4"/>
                      <a:pt x="13" y="4"/>
                      <a:pt x="13" y="3"/>
                    </a:cubicBezTo>
                    <a:cubicBezTo>
                      <a:pt x="13" y="3"/>
                      <a:pt x="13" y="3"/>
                      <a:pt x="13" y="2"/>
                    </a:cubicBezTo>
                    <a:cubicBezTo>
                      <a:pt x="12" y="2"/>
                      <a:pt x="12" y="2"/>
                      <a:pt x="11" y="2"/>
                    </a:cubicBezTo>
                    <a:cubicBezTo>
                      <a:pt x="11" y="2"/>
                      <a:pt x="11" y="1"/>
                      <a:pt x="11" y="1"/>
                    </a:cubicBezTo>
                    <a:cubicBezTo>
                      <a:pt x="11" y="1"/>
                      <a:pt x="10" y="1"/>
                      <a:pt x="10" y="1"/>
                    </a:cubicBezTo>
                    <a:cubicBezTo>
                      <a:pt x="10" y="2"/>
                      <a:pt x="10" y="2"/>
                      <a:pt x="10" y="3"/>
                    </a:cubicBezTo>
                    <a:cubicBezTo>
                      <a:pt x="10" y="3"/>
                      <a:pt x="11" y="4"/>
                      <a:pt x="10" y="4"/>
                    </a:cubicBezTo>
                    <a:cubicBezTo>
                      <a:pt x="10" y="4"/>
                      <a:pt x="10" y="4"/>
                      <a:pt x="9" y="4"/>
                    </a:cubicBezTo>
                    <a:cubicBezTo>
                      <a:pt x="9" y="4"/>
                      <a:pt x="9" y="5"/>
                      <a:pt x="8" y="5"/>
                    </a:cubicBezTo>
                    <a:cubicBezTo>
                      <a:pt x="8" y="4"/>
                      <a:pt x="8" y="4"/>
                      <a:pt x="8" y="4"/>
                    </a:cubicBezTo>
                    <a:cubicBezTo>
                      <a:pt x="7" y="4"/>
                      <a:pt x="7" y="4"/>
                      <a:pt x="7" y="4"/>
                    </a:cubicBezTo>
                    <a:cubicBezTo>
                      <a:pt x="7" y="4"/>
                      <a:pt x="6" y="4"/>
                      <a:pt x="6" y="4"/>
                    </a:cubicBezTo>
                    <a:cubicBezTo>
                      <a:pt x="6" y="4"/>
                      <a:pt x="5" y="4"/>
                      <a:pt x="5" y="4"/>
                    </a:cubicBezTo>
                    <a:cubicBezTo>
                      <a:pt x="5" y="3"/>
                      <a:pt x="5" y="3"/>
                      <a:pt x="5" y="3"/>
                    </a:cubicBezTo>
                    <a:cubicBezTo>
                      <a:pt x="5" y="2"/>
                      <a:pt x="4" y="3"/>
                      <a:pt x="4" y="2"/>
                    </a:cubicBezTo>
                    <a:cubicBezTo>
                      <a:pt x="4" y="2"/>
                      <a:pt x="4" y="2"/>
                      <a:pt x="4" y="1"/>
                    </a:cubicBezTo>
                    <a:cubicBezTo>
                      <a:pt x="4" y="1"/>
                      <a:pt x="4" y="0"/>
                      <a:pt x="4" y="0"/>
                    </a:cubicBezTo>
                    <a:cubicBezTo>
                      <a:pt x="4" y="0"/>
                      <a:pt x="4" y="0"/>
                      <a:pt x="4" y="0"/>
                    </a:cubicBezTo>
                    <a:cubicBezTo>
                      <a:pt x="3" y="0"/>
                      <a:pt x="3" y="0"/>
                      <a:pt x="2" y="0"/>
                    </a:cubicBezTo>
                    <a:cubicBezTo>
                      <a:pt x="2" y="0"/>
                      <a:pt x="2" y="0"/>
                      <a:pt x="2" y="0"/>
                    </a:cubicBezTo>
                    <a:cubicBezTo>
                      <a:pt x="1" y="1"/>
                      <a:pt x="1" y="1"/>
                      <a:pt x="1" y="0"/>
                    </a:cubicBezTo>
                    <a:cubicBezTo>
                      <a:pt x="1" y="0"/>
                      <a:pt x="0" y="1"/>
                      <a:pt x="0" y="2"/>
                    </a:cubicBezTo>
                    <a:cubicBezTo>
                      <a:pt x="0" y="3"/>
                      <a:pt x="1" y="3"/>
                      <a:pt x="1" y="4"/>
                    </a:cubicBezTo>
                    <a:cubicBezTo>
                      <a:pt x="1" y="5"/>
                      <a:pt x="1" y="5"/>
                      <a:pt x="2" y="6"/>
                    </a:cubicBezTo>
                    <a:cubicBezTo>
                      <a:pt x="2" y="6"/>
                      <a:pt x="2" y="7"/>
                      <a:pt x="2" y="7"/>
                    </a:cubicBezTo>
                    <a:cubicBezTo>
                      <a:pt x="2" y="8"/>
                      <a:pt x="1" y="8"/>
                      <a:pt x="1" y="8"/>
                    </a:cubicBezTo>
                    <a:cubicBezTo>
                      <a:pt x="1" y="9"/>
                      <a:pt x="2" y="9"/>
                      <a:pt x="2" y="10"/>
                    </a:cubicBezTo>
                    <a:cubicBezTo>
                      <a:pt x="2" y="10"/>
                      <a:pt x="2" y="10"/>
                      <a:pt x="2" y="10"/>
                    </a:cubicBezTo>
                    <a:cubicBezTo>
                      <a:pt x="2" y="10"/>
                      <a:pt x="2" y="10"/>
                      <a:pt x="2" y="10"/>
                    </a:cubicBezTo>
                    <a:cubicBezTo>
                      <a:pt x="3" y="10"/>
                      <a:pt x="3" y="11"/>
                      <a:pt x="3" y="11"/>
                    </a:cubicBezTo>
                    <a:cubicBezTo>
                      <a:pt x="4" y="11"/>
                      <a:pt x="4" y="10"/>
                      <a:pt x="4" y="10"/>
                    </a:cubicBezTo>
                    <a:cubicBezTo>
                      <a:pt x="5" y="9"/>
                      <a:pt x="5" y="9"/>
                      <a:pt x="6" y="8"/>
                    </a:cubicBezTo>
                    <a:cubicBezTo>
                      <a:pt x="7" y="8"/>
                      <a:pt x="7" y="7"/>
                      <a:pt x="8" y="7"/>
                    </a:cubicBezTo>
                    <a:cubicBezTo>
                      <a:pt x="9" y="7"/>
                      <a:pt x="9" y="7"/>
                      <a:pt x="10" y="8"/>
                    </a:cubicBezTo>
                    <a:cubicBezTo>
                      <a:pt x="10" y="8"/>
                      <a:pt x="10" y="8"/>
                      <a:pt x="11" y="9"/>
                    </a:cubicBezTo>
                    <a:cubicBezTo>
                      <a:pt x="11" y="9"/>
                      <a:pt x="12" y="9"/>
                      <a:pt x="12" y="10"/>
                    </a:cubicBezTo>
                    <a:cubicBezTo>
                      <a:pt x="12" y="10"/>
                      <a:pt x="12" y="10"/>
                      <a:pt x="13" y="10"/>
                    </a:cubicBezTo>
                    <a:cubicBezTo>
                      <a:pt x="13" y="11"/>
                      <a:pt x="13" y="11"/>
                      <a:pt x="13" y="11"/>
                    </a:cubicBezTo>
                    <a:cubicBezTo>
                      <a:pt x="13" y="12"/>
                      <a:pt x="13" y="12"/>
                      <a:pt x="13" y="12"/>
                    </a:cubicBezTo>
                    <a:cubicBezTo>
                      <a:pt x="14" y="12"/>
                      <a:pt x="14" y="12"/>
                      <a:pt x="15" y="12"/>
                    </a:cubicBezTo>
                    <a:cubicBezTo>
                      <a:pt x="16" y="12"/>
                      <a:pt x="16" y="12"/>
                      <a:pt x="17" y="13"/>
                    </a:cubicBezTo>
                    <a:cubicBezTo>
                      <a:pt x="17" y="14"/>
                      <a:pt x="18" y="14"/>
                      <a:pt x="18" y="15"/>
                    </a:cubicBezTo>
                    <a:cubicBezTo>
                      <a:pt x="19" y="15"/>
                      <a:pt x="19" y="15"/>
                      <a:pt x="20" y="16"/>
                    </a:cubicBezTo>
                    <a:cubicBezTo>
                      <a:pt x="20" y="16"/>
                      <a:pt x="20" y="17"/>
                      <a:pt x="21" y="17"/>
                    </a:cubicBezTo>
                    <a:cubicBezTo>
                      <a:pt x="21" y="18"/>
                      <a:pt x="21" y="18"/>
                      <a:pt x="22" y="18"/>
                    </a:cubicBezTo>
                    <a:cubicBezTo>
                      <a:pt x="22" y="19"/>
                      <a:pt x="22" y="19"/>
                      <a:pt x="23" y="19"/>
                    </a:cubicBezTo>
                    <a:cubicBezTo>
                      <a:pt x="23" y="19"/>
                      <a:pt x="23" y="20"/>
                      <a:pt x="24" y="20"/>
                    </a:cubicBezTo>
                    <a:cubicBezTo>
                      <a:pt x="24" y="20"/>
                      <a:pt x="25" y="20"/>
                      <a:pt x="25" y="20"/>
                    </a:cubicBezTo>
                    <a:cubicBezTo>
                      <a:pt x="26" y="20"/>
                      <a:pt x="26" y="20"/>
                      <a:pt x="26" y="20"/>
                    </a:cubicBezTo>
                    <a:cubicBezTo>
                      <a:pt x="27" y="20"/>
                      <a:pt x="27" y="20"/>
                      <a:pt x="28" y="20"/>
                    </a:cubicBezTo>
                    <a:cubicBezTo>
                      <a:pt x="28" y="20"/>
                      <a:pt x="28" y="20"/>
                      <a:pt x="29" y="20"/>
                    </a:cubicBezTo>
                    <a:cubicBezTo>
                      <a:pt x="29" y="21"/>
                      <a:pt x="29" y="21"/>
                      <a:pt x="29" y="21"/>
                    </a:cubicBezTo>
                    <a:cubicBezTo>
                      <a:pt x="29" y="22"/>
                      <a:pt x="29" y="22"/>
                      <a:pt x="29" y="22"/>
                    </a:cubicBezTo>
                    <a:cubicBezTo>
                      <a:pt x="29" y="22"/>
                      <a:pt x="29" y="22"/>
                      <a:pt x="29" y="22"/>
                    </a:cubicBezTo>
                    <a:cubicBezTo>
                      <a:pt x="29" y="22"/>
                      <a:pt x="29" y="22"/>
                      <a:pt x="30" y="22"/>
                    </a:cubicBezTo>
                    <a:cubicBezTo>
                      <a:pt x="30" y="22"/>
                      <a:pt x="30" y="23"/>
                      <a:pt x="30" y="23"/>
                    </a:cubicBezTo>
                    <a:cubicBezTo>
                      <a:pt x="31" y="23"/>
                      <a:pt x="31" y="23"/>
                      <a:pt x="31" y="23"/>
                    </a:cubicBezTo>
                    <a:cubicBezTo>
                      <a:pt x="31" y="23"/>
                      <a:pt x="31" y="23"/>
                      <a:pt x="32" y="23"/>
                    </a:cubicBezTo>
                    <a:cubicBezTo>
                      <a:pt x="32" y="22"/>
                      <a:pt x="32" y="22"/>
                      <a:pt x="32" y="22"/>
                    </a:cubicBezTo>
                    <a:cubicBezTo>
                      <a:pt x="32" y="21"/>
                      <a:pt x="32" y="21"/>
                      <a:pt x="32" y="21"/>
                    </a:cubicBezTo>
                    <a:cubicBezTo>
                      <a:pt x="33" y="21"/>
                      <a:pt x="33" y="20"/>
                      <a:pt x="32" y="20"/>
                    </a:cubicBezTo>
                    <a:cubicBezTo>
                      <a:pt x="32" y="20"/>
                      <a:pt x="32" y="19"/>
                      <a:pt x="32" y="19"/>
                    </a:cubicBezTo>
                    <a:cubicBezTo>
                      <a:pt x="32" y="19"/>
                      <a:pt x="32" y="19"/>
                      <a:pt x="31" y="19"/>
                    </a:cubicBezTo>
                    <a:cubicBezTo>
                      <a:pt x="31" y="19"/>
                      <a:pt x="31" y="19"/>
                      <a:pt x="30" y="19"/>
                    </a:cubicBezTo>
                    <a:cubicBezTo>
                      <a:pt x="30" y="18"/>
                      <a:pt x="30" y="18"/>
                      <a:pt x="30" y="17"/>
                    </a:cubicBezTo>
                    <a:cubicBezTo>
                      <a:pt x="30" y="17"/>
                      <a:pt x="31" y="17"/>
                      <a:pt x="31" y="17"/>
                    </a:cubicBezTo>
                    <a:cubicBezTo>
                      <a:pt x="31" y="16"/>
                      <a:pt x="31" y="16"/>
                      <a:pt x="32" y="16"/>
                    </a:cubicBezTo>
                    <a:cubicBezTo>
                      <a:pt x="32" y="15"/>
                      <a:pt x="33" y="15"/>
                      <a:pt x="33" y="15"/>
                    </a:cubicBezTo>
                    <a:cubicBezTo>
                      <a:pt x="33" y="15"/>
                      <a:pt x="33" y="15"/>
                      <a:pt x="33" y="14"/>
                    </a:cubicBezTo>
                    <a:cubicBezTo>
                      <a:pt x="33" y="14"/>
                      <a:pt x="33" y="14"/>
                      <a:pt x="33" y="14"/>
                    </a:cubicBezTo>
                    <a:cubicBezTo>
                      <a:pt x="33" y="13"/>
                      <a:pt x="33" y="13"/>
                      <a:pt x="34" y="13"/>
                    </a:cubicBezTo>
                    <a:cubicBezTo>
                      <a:pt x="34" y="13"/>
                      <a:pt x="34" y="12"/>
                      <a:pt x="35" y="13"/>
                    </a:cubicBezTo>
                    <a:cubicBezTo>
                      <a:pt x="35" y="13"/>
                      <a:pt x="35" y="13"/>
                      <a:pt x="36" y="13"/>
                    </a:cubicBezTo>
                    <a:cubicBezTo>
                      <a:pt x="36" y="13"/>
                      <a:pt x="36" y="13"/>
                      <a:pt x="36" y="13"/>
                    </a:cubicBezTo>
                    <a:cubicBezTo>
                      <a:pt x="36" y="14"/>
                      <a:pt x="36" y="14"/>
                      <a:pt x="36" y="14"/>
                    </a:cubicBezTo>
                    <a:cubicBezTo>
                      <a:pt x="37" y="14"/>
                      <a:pt x="37" y="14"/>
                      <a:pt x="38" y="13"/>
                    </a:cubicBezTo>
                    <a:cubicBezTo>
                      <a:pt x="38" y="13"/>
                      <a:pt x="38" y="13"/>
                      <a:pt x="39" y="13"/>
                    </a:cubicBezTo>
                    <a:cubicBezTo>
                      <a:pt x="39" y="13"/>
                      <a:pt x="40" y="13"/>
                      <a:pt x="40" y="13"/>
                    </a:cubicBezTo>
                    <a:cubicBezTo>
                      <a:pt x="41" y="12"/>
                      <a:pt x="41" y="12"/>
                      <a:pt x="41" y="11"/>
                    </a:cubicBezTo>
                    <a:cubicBezTo>
                      <a:pt x="40" y="11"/>
                      <a:pt x="40" y="12"/>
                      <a:pt x="40"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8" name="Freeform 7"/>
              <p:cNvSpPr>
                <a:spLocks/>
              </p:cNvSpPr>
              <p:nvPr/>
            </p:nvSpPr>
            <p:spPr bwMode="auto">
              <a:xfrm>
                <a:off x="7421564" y="2308226"/>
                <a:ext cx="33338" cy="96838"/>
              </a:xfrm>
              <a:custGeom>
                <a:avLst/>
                <a:gdLst>
                  <a:gd name="T0" fmla="*/ 3 w 3"/>
                  <a:gd name="T1" fmla="*/ 0 h 9"/>
                  <a:gd name="T2" fmla="*/ 2 w 3"/>
                  <a:gd name="T3" fmla="*/ 0 h 9"/>
                  <a:gd name="T4" fmla="*/ 1 w 3"/>
                  <a:gd name="T5" fmla="*/ 0 h 9"/>
                  <a:gd name="T6" fmla="*/ 1 w 3"/>
                  <a:gd name="T7" fmla="*/ 0 h 9"/>
                  <a:gd name="T8" fmla="*/ 0 w 3"/>
                  <a:gd name="T9" fmla="*/ 2 h 9"/>
                  <a:gd name="T10" fmla="*/ 0 w 3"/>
                  <a:gd name="T11" fmla="*/ 3 h 9"/>
                  <a:gd name="T12" fmla="*/ 0 w 3"/>
                  <a:gd name="T13" fmla="*/ 4 h 9"/>
                  <a:gd name="T14" fmla="*/ 0 w 3"/>
                  <a:gd name="T15" fmla="*/ 6 h 9"/>
                  <a:gd name="T16" fmla="*/ 0 w 3"/>
                  <a:gd name="T17" fmla="*/ 7 h 9"/>
                  <a:gd name="T18" fmla="*/ 1 w 3"/>
                  <a:gd name="T19" fmla="*/ 8 h 9"/>
                  <a:gd name="T20" fmla="*/ 2 w 3"/>
                  <a:gd name="T21" fmla="*/ 8 h 9"/>
                  <a:gd name="T22" fmla="*/ 2 w 3"/>
                  <a:gd name="T23" fmla="*/ 8 h 9"/>
                  <a:gd name="T24" fmla="*/ 2 w 3"/>
                  <a:gd name="T25" fmla="*/ 7 h 9"/>
                  <a:gd name="T26" fmla="*/ 3 w 3"/>
                  <a:gd name="T27" fmla="*/ 6 h 9"/>
                  <a:gd name="T28" fmla="*/ 3 w 3"/>
                  <a:gd name="T29" fmla="*/ 6 h 9"/>
                  <a:gd name="T30" fmla="*/ 3 w 3"/>
                  <a:gd name="T31" fmla="*/ 5 h 9"/>
                  <a:gd name="T32" fmla="*/ 3 w 3"/>
                  <a:gd name="T33" fmla="*/ 4 h 9"/>
                  <a:gd name="T34" fmla="*/ 2 w 3"/>
                  <a:gd name="T35" fmla="*/ 3 h 9"/>
                  <a:gd name="T36" fmla="*/ 3 w 3"/>
                  <a:gd name="T37" fmla="*/ 3 h 9"/>
                  <a:gd name="T38" fmla="*/ 3 w 3"/>
                  <a:gd name="T39" fmla="*/ 2 h 9"/>
                  <a:gd name="T40" fmla="*/ 3 w 3"/>
                  <a:gd name="T41" fmla="*/ 1 h 9"/>
                  <a:gd name="T42" fmla="*/ 3 w 3"/>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9">
                    <a:moveTo>
                      <a:pt x="3" y="0"/>
                    </a:moveTo>
                    <a:cubicBezTo>
                      <a:pt x="3" y="0"/>
                      <a:pt x="3" y="0"/>
                      <a:pt x="2" y="0"/>
                    </a:cubicBezTo>
                    <a:cubicBezTo>
                      <a:pt x="2" y="0"/>
                      <a:pt x="2" y="0"/>
                      <a:pt x="1" y="0"/>
                    </a:cubicBezTo>
                    <a:cubicBezTo>
                      <a:pt x="1" y="0"/>
                      <a:pt x="1" y="0"/>
                      <a:pt x="1" y="0"/>
                    </a:cubicBezTo>
                    <a:cubicBezTo>
                      <a:pt x="0" y="1"/>
                      <a:pt x="1" y="1"/>
                      <a:pt x="0" y="2"/>
                    </a:cubicBezTo>
                    <a:cubicBezTo>
                      <a:pt x="0" y="2"/>
                      <a:pt x="0" y="2"/>
                      <a:pt x="0" y="3"/>
                    </a:cubicBezTo>
                    <a:cubicBezTo>
                      <a:pt x="0" y="4"/>
                      <a:pt x="0" y="4"/>
                      <a:pt x="0" y="4"/>
                    </a:cubicBezTo>
                    <a:cubicBezTo>
                      <a:pt x="0" y="5"/>
                      <a:pt x="0" y="5"/>
                      <a:pt x="0" y="6"/>
                    </a:cubicBezTo>
                    <a:cubicBezTo>
                      <a:pt x="0" y="6"/>
                      <a:pt x="0" y="6"/>
                      <a:pt x="0" y="7"/>
                    </a:cubicBezTo>
                    <a:cubicBezTo>
                      <a:pt x="0" y="7"/>
                      <a:pt x="0" y="7"/>
                      <a:pt x="1" y="8"/>
                    </a:cubicBezTo>
                    <a:cubicBezTo>
                      <a:pt x="1" y="8"/>
                      <a:pt x="1" y="9"/>
                      <a:pt x="2" y="8"/>
                    </a:cubicBezTo>
                    <a:cubicBezTo>
                      <a:pt x="2" y="8"/>
                      <a:pt x="2" y="8"/>
                      <a:pt x="2" y="8"/>
                    </a:cubicBezTo>
                    <a:cubicBezTo>
                      <a:pt x="2" y="8"/>
                      <a:pt x="2" y="8"/>
                      <a:pt x="2" y="7"/>
                    </a:cubicBezTo>
                    <a:cubicBezTo>
                      <a:pt x="2" y="7"/>
                      <a:pt x="2" y="7"/>
                      <a:pt x="3" y="6"/>
                    </a:cubicBezTo>
                    <a:cubicBezTo>
                      <a:pt x="3" y="6"/>
                      <a:pt x="3" y="6"/>
                      <a:pt x="3" y="6"/>
                    </a:cubicBezTo>
                    <a:cubicBezTo>
                      <a:pt x="3" y="5"/>
                      <a:pt x="3" y="5"/>
                      <a:pt x="3" y="5"/>
                    </a:cubicBezTo>
                    <a:cubicBezTo>
                      <a:pt x="3" y="5"/>
                      <a:pt x="3" y="5"/>
                      <a:pt x="3" y="4"/>
                    </a:cubicBezTo>
                    <a:cubicBezTo>
                      <a:pt x="3" y="4"/>
                      <a:pt x="2" y="4"/>
                      <a:pt x="2" y="3"/>
                    </a:cubicBezTo>
                    <a:cubicBezTo>
                      <a:pt x="2" y="3"/>
                      <a:pt x="3" y="3"/>
                      <a:pt x="3" y="3"/>
                    </a:cubicBezTo>
                    <a:cubicBezTo>
                      <a:pt x="3" y="3"/>
                      <a:pt x="3" y="2"/>
                      <a:pt x="3" y="2"/>
                    </a:cubicBezTo>
                    <a:cubicBezTo>
                      <a:pt x="3" y="2"/>
                      <a:pt x="3" y="2"/>
                      <a:pt x="3" y="1"/>
                    </a:cubicBezTo>
                    <a:cubicBezTo>
                      <a:pt x="3" y="1"/>
                      <a:pt x="3" y="1"/>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9" name="Freeform 8"/>
              <p:cNvSpPr>
                <a:spLocks/>
              </p:cNvSpPr>
              <p:nvPr/>
            </p:nvSpPr>
            <p:spPr bwMode="auto">
              <a:xfrm>
                <a:off x="7131052" y="2470151"/>
                <a:ext cx="63500" cy="53975"/>
              </a:xfrm>
              <a:custGeom>
                <a:avLst/>
                <a:gdLst>
                  <a:gd name="T0" fmla="*/ 5 w 6"/>
                  <a:gd name="T1" fmla="*/ 2 h 5"/>
                  <a:gd name="T2" fmla="*/ 6 w 6"/>
                  <a:gd name="T3" fmla="*/ 1 h 5"/>
                  <a:gd name="T4" fmla="*/ 5 w 6"/>
                  <a:gd name="T5" fmla="*/ 0 h 5"/>
                  <a:gd name="T6" fmla="*/ 5 w 6"/>
                  <a:gd name="T7" fmla="*/ 0 h 5"/>
                  <a:gd name="T8" fmla="*/ 3 w 6"/>
                  <a:gd name="T9" fmla="*/ 0 h 5"/>
                  <a:gd name="T10" fmla="*/ 2 w 6"/>
                  <a:gd name="T11" fmla="*/ 0 h 5"/>
                  <a:gd name="T12" fmla="*/ 1 w 6"/>
                  <a:gd name="T13" fmla="*/ 1 h 5"/>
                  <a:gd name="T14" fmla="*/ 0 w 6"/>
                  <a:gd name="T15" fmla="*/ 2 h 5"/>
                  <a:gd name="T16" fmla="*/ 0 w 6"/>
                  <a:gd name="T17" fmla="*/ 2 h 5"/>
                  <a:gd name="T18" fmla="*/ 0 w 6"/>
                  <a:gd name="T19" fmla="*/ 3 h 5"/>
                  <a:gd name="T20" fmla="*/ 0 w 6"/>
                  <a:gd name="T21" fmla="*/ 4 h 5"/>
                  <a:gd name="T22" fmla="*/ 1 w 6"/>
                  <a:gd name="T23" fmla="*/ 5 h 5"/>
                  <a:gd name="T24" fmla="*/ 3 w 6"/>
                  <a:gd name="T25" fmla="*/ 5 h 5"/>
                  <a:gd name="T26" fmla="*/ 4 w 6"/>
                  <a:gd name="T27" fmla="*/ 5 h 5"/>
                  <a:gd name="T28" fmla="*/ 4 w 6"/>
                  <a:gd name="T29" fmla="*/ 4 h 5"/>
                  <a:gd name="T30" fmla="*/ 5 w 6"/>
                  <a:gd name="T31" fmla="*/ 3 h 5"/>
                  <a:gd name="T32" fmla="*/ 5 w 6"/>
                  <a:gd name="T33" fmla="*/ 3 h 5"/>
                  <a:gd name="T34" fmla="*/ 5 w 6"/>
                  <a:gd name="T35" fmla="*/ 2 h 5"/>
                  <a:gd name="T36" fmla="*/ 5 w 6"/>
                  <a:gd name="T3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5">
                    <a:moveTo>
                      <a:pt x="5" y="2"/>
                    </a:moveTo>
                    <a:cubicBezTo>
                      <a:pt x="6" y="2"/>
                      <a:pt x="6" y="1"/>
                      <a:pt x="6" y="1"/>
                    </a:cubicBezTo>
                    <a:cubicBezTo>
                      <a:pt x="5" y="0"/>
                      <a:pt x="5" y="0"/>
                      <a:pt x="5" y="0"/>
                    </a:cubicBezTo>
                    <a:cubicBezTo>
                      <a:pt x="5" y="0"/>
                      <a:pt x="5" y="0"/>
                      <a:pt x="5" y="0"/>
                    </a:cubicBezTo>
                    <a:cubicBezTo>
                      <a:pt x="4" y="0"/>
                      <a:pt x="4" y="0"/>
                      <a:pt x="3" y="0"/>
                    </a:cubicBezTo>
                    <a:cubicBezTo>
                      <a:pt x="3" y="0"/>
                      <a:pt x="2" y="0"/>
                      <a:pt x="2" y="0"/>
                    </a:cubicBezTo>
                    <a:cubicBezTo>
                      <a:pt x="1" y="0"/>
                      <a:pt x="1" y="1"/>
                      <a:pt x="1" y="1"/>
                    </a:cubicBezTo>
                    <a:cubicBezTo>
                      <a:pt x="0" y="1"/>
                      <a:pt x="0" y="1"/>
                      <a:pt x="0" y="2"/>
                    </a:cubicBezTo>
                    <a:cubicBezTo>
                      <a:pt x="0" y="2"/>
                      <a:pt x="0" y="2"/>
                      <a:pt x="0" y="2"/>
                    </a:cubicBezTo>
                    <a:cubicBezTo>
                      <a:pt x="0" y="3"/>
                      <a:pt x="0" y="3"/>
                      <a:pt x="0" y="3"/>
                    </a:cubicBezTo>
                    <a:cubicBezTo>
                      <a:pt x="0" y="4"/>
                      <a:pt x="0" y="4"/>
                      <a:pt x="0" y="4"/>
                    </a:cubicBezTo>
                    <a:cubicBezTo>
                      <a:pt x="1" y="5"/>
                      <a:pt x="1" y="5"/>
                      <a:pt x="1" y="5"/>
                    </a:cubicBezTo>
                    <a:cubicBezTo>
                      <a:pt x="2" y="5"/>
                      <a:pt x="2" y="5"/>
                      <a:pt x="3" y="5"/>
                    </a:cubicBezTo>
                    <a:cubicBezTo>
                      <a:pt x="3" y="5"/>
                      <a:pt x="4" y="5"/>
                      <a:pt x="4" y="5"/>
                    </a:cubicBezTo>
                    <a:cubicBezTo>
                      <a:pt x="4" y="4"/>
                      <a:pt x="4" y="4"/>
                      <a:pt x="4" y="4"/>
                    </a:cubicBezTo>
                    <a:cubicBezTo>
                      <a:pt x="4" y="4"/>
                      <a:pt x="5" y="4"/>
                      <a:pt x="5" y="3"/>
                    </a:cubicBezTo>
                    <a:cubicBezTo>
                      <a:pt x="5" y="3"/>
                      <a:pt x="5" y="3"/>
                      <a:pt x="5" y="3"/>
                    </a:cubicBezTo>
                    <a:cubicBezTo>
                      <a:pt x="5" y="2"/>
                      <a:pt x="5" y="2"/>
                      <a:pt x="5" y="2"/>
                    </a:cubicBezTo>
                    <a:cubicBezTo>
                      <a:pt x="5" y="2"/>
                      <a:pt x="5" y="2"/>
                      <a:pt x="5"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0" name="Freeform 9"/>
              <p:cNvSpPr>
                <a:spLocks/>
              </p:cNvSpPr>
              <p:nvPr/>
            </p:nvSpPr>
            <p:spPr bwMode="auto">
              <a:xfrm>
                <a:off x="7194552" y="2870201"/>
                <a:ext cx="269875" cy="184150"/>
              </a:xfrm>
              <a:custGeom>
                <a:avLst/>
                <a:gdLst>
                  <a:gd name="T0" fmla="*/ 24 w 25"/>
                  <a:gd name="T1" fmla="*/ 6 h 17"/>
                  <a:gd name="T2" fmla="*/ 24 w 25"/>
                  <a:gd name="T3" fmla="*/ 4 h 17"/>
                  <a:gd name="T4" fmla="*/ 23 w 25"/>
                  <a:gd name="T5" fmla="*/ 4 h 17"/>
                  <a:gd name="T6" fmla="*/ 22 w 25"/>
                  <a:gd name="T7" fmla="*/ 3 h 17"/>
                  <a:gd name="T8" fmla="*/ 21 w 25"/>
                  <a:gd name="T9" fmla="*/ 1 h 17"/>
                  <a:gd name="T10" fmla="*/ 20 w 25"/>
                  <a:gd name="T11" fmla="*/ 0 h 17"/>
                  <a:gd name="T12" fmla="*/ 18 w 25"/>
                  <a:gd name="T13" fmla="*/ 0 h 17"/>
                  <a:gd name="T14" fmla="*/ 17 w 25"/>
                  <a:gd name="T15" fmla="*/ 3 h 17"/>
                  <a:gd name="T16" fmla="*/ 16 w 25"/>
                  <a:gd name="T17" fmla="*/ 4 h 17"/>
                  <a:gd name="T18" fmla="*/ 15 w 25"/>
                  <a:gd name="T19" fmla="*/ 5 h 17"/>
                  <a:gd name="T20" fmla="*/ 14 w 25"/>
                  <a:gd name="T21" fmla="*/ 6 h 17"/>
                  <a:gd name="T22" fmla="*/ 13 w 25"/>
                  <a:gd name="T23" fmla="*/ 7 h 17"/>
                  <a:gd name="T24" fmla="*/ 12 w 25"/>
                  <a:gd name="T25" fmla="*/ 7 h 17"/>
                  <a:gd name="T26" fmla="*/ 11 w 25"/>
                  <a:gd name="T27" fmla="*/ 8 h 17"/>
                  <a:gd name="T28" fmla="*/ 10 w 25"/>
                  <a:gd name="T29" fmla="*/ 10 h 17"/>
                  <a:gd name="T30" fmla="*/ 8 w 25"/>
                  <a:gd name="T31" fmla="*/ 12 h 17"/>
                  <a:gd name="T32" fmla="*/ 5 w 25"/>
                  <a:gd name="T33" fmla="*/ 13 h 17"/>
                  <a:gd name="T34" fmla="*/ 5 w 25"/>
                  <a:gd name="T35" fmla="*/ 15 h 17"/>
                  <a:gd name="T36" fmla="*/ 3 w 25"/>
                  <a:gd name="T37" fmla="*/ 15 h 17"/>
                  <a:gd name="T38" fmla="*/ 1 w 25"/>
                  <a:gd name="T39" fmla="*/ 15 h 17"/>
                  <a:gd name="T40" fmla="*/ 0 w 25"/>
                  <a:gd name="T41" fmla="*/ 14 h 17"/>
                  <a:gd name="T42" fmla="*/ 1 w 25"/>
                  <a:gd name="T43" fmla="*/ 15 h 17"/>
                  <a:gd name="T44" fmla="*/ 3 w 25"/>
                  <a:gd name="T45" fmla="*/ 17 h 17"/>
                  <a:gd name="T46" fmla="*/ 5 w 25"/>
                  <a:gd name="T47" fmla="*/ 17 h 17"/>
                  <a:gd name="T48" fmla="*/ 7 w 25"/>
                  <a:gd name="T49" fmla="*/ 16 h 17"/>
                  <a:gd name="T50" fmla="*/ 9 w 25"/>
                  <a:gd name="T51" fmla="*/ 15 h 17"/>
                  <a:gd name="T52" fmla="*/ 11 w 25"/>
                  <a:gd name="T53" fmla="*/ 16 h 17"/>
                  <a:gd name="T54" fmla="*/ 13 w 25"/>
                  <a:gd name="T55" fmla="*/ 15 h 17"/>
                  <a:gd name="T56" fmla="*/ 14 w 25"/>
                  <a:gd name="T57" fmla="*/ 14 h 17"/>
                  <a:gd name="T58" fmla="*/ 15 w 25"/>
                  <a:gd name="T59" fmla="*/ 11 h 17"/>
                  <a:gd name="T60" fmla="*/ 16 w 25"/>
                  <a:gd name="T61" fmla="*/ 9 h 17"/>
                  <a:gd name="T62" fmla="*/ 18 w 25"/>
                  <a:gd name="T63" fmla="*/ 8 h 17"/>
                  <a:gd name="T64" fmla="*/ 20 w 25"/>
                  <a:gd name="T65" fmla="*/ 8 h 17"/>
                  <a:gd name="T66" fmla="*/ 22 w 25"/>
                  <a:gd name="T67" fmla="*/ 8 h 17"/>
                  <a:gd name="T68" fmla="*/ 23 w 25"/>
                  <a:gd name="T69" fmla="*/ 8 h 17"/>
                  <a:gd name="T70" fmla="*/ 23 w 25"/>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17">
                    <a:moveTo>
                      <a:pt x="23" y="6"/>
                    </a:moveTo>
                    <a:cubicBezTo>
                      <a:pt x="23" y="6"/>
                      <a:pt x="24" y="6"/>
                      <a:pt x="24" y="6"/>
                    </a:cubicBezTo>
                    <a:cubicBezTo>
                      <a:pt x="25" y="6"/>
                      <a:pt x="25" y="5"/>
                      <a:pt x="25" y="5"/>
                    </a:cubicBezTo>
                    <a:cubicBezTo>
                      <a:pt x="25" y="5"/>
                      <a:pt x="25" y="5"/>
                      <a:pt x="24" y="4"/>
                    </a:cubicBezTo>
                    <a:cubicBezTo>
                      <a:pt x="24" y="4"/>
                      <a:pt x="24" y="4"/>
                      <a:pt x="24" y="4"/>
                    </a:cubicBezTo>
                    <a:cubicBezTo>
                      <a:pt x="23" y="3"/>
                      <a:pt x="23" y="4"/>
                      <a:pt x="23" y="4"/>
                    </a:cubicBezTo>
                    <a:cubicBezTo>
                      <a:pt x="22" y="3"/>
                      <a:pt x="22" y="3"/>
                      <a:pt x="22" y="3"/>
                    </a:cubicBezTo>
                    <a:cubicBezTo>
                      <a:pt x="22" y="3"/>
                      <a:pt x="22" y="3"/>
                      <a:pt x="22" y="3"/>
                    </a:cubicBezTo>
                    <a:cubicBezTo>
                      <a:pt x="21" y="3"/>
                      <a:pt x="21" y="3"/>
                      <a:pt x="21" y="2"/>
                    </a:cubicBezTo>
                    <a:cubicBezTo>
                      <a:pt x="21" y="2"/>
                      <a:pt x="21" y="2"/>
                      <a:pt x="21" y="1"/>
                    </a:cubicBezTo>
                    <a:cubicBezTo>
                      <a:pt x="21" y="1"/>
                      <a:pt x="20" y="1"/>
                      <a:pt x="20" y="1"/>
                    </a:cubicBezTo>
                    <a:cubicBezTo>
                      <a:pt x="20" y="1"/>
                      <a:pt x="20" y="0"/>
                      <a:pt x="20" y="0"/>
                    </a:cubicBezTo>
                    <a:cubicBezTo>
                      <a:pt x="19" y="0"/>
                      <a:pt x="19" y="0"/>
                      <a:pt x="19" y="0"/>
                    </a:cubicBezTo>
                    <a:cubicBezTo>
                      <a:pt x="18" y="0"/>
                      <a:pt x="18" y="0"/>
                      <a:pt x="18" y="0"/>
                    </a:cubicBezTo>
                    <a:cubicBezTo>
                      <a:pt x="17" y="1"/>
                      <a:pt x="17" y="1"/>
                      <a:pt x="17" y="1"/>
                    </a:cubicBezTo>
                    <a:cubicBezTo>
                      <a:pt x="17" y="2"/>
                      <a:pt x="17" y="2"/>
                      <a:pt x="17" y="3"/>
                    </a:cubicBezTo>
                    <a:cubicBezTo>
                      <a:pt x="17" y="3"/>
                      <a:pt x="17" y="3"/>
                      <a:pt x="16" y="3"/>
                    </a:cubicBezTo>
                    <a:cubicBezTo>
                      <a:pt x="16" y="3"/>
                      <a:pt x="16" y="3"/>
                      <a:pt x="16" y="4"/>
                    </a:cubicBezTo>
                    <a:cubicBezTo>
                      <a:pt x="16" y="4"/>
                      <a:pt x="16" y="4"/>
                      <a:pt x="16" y="4"/>
                    </a:cubicBezTo>
                    <a:cubicBezTo>
                      <a:pt x="15" y="4"/>
                      <a:pt x="15" y="4"/>
                      <a:pt x="15" y="5"/>
                    </a:cubicBezTo>
                    <a:cubicBezTo>
                      <a:pt x="15" y="5"/>
                      <a:pt x="15" y="5"/>
                      <a:pt x="15" y="5"/>
                    </a:cubicBezTo>
                    <a:cubicBezTo>
                      <a:pt x="15" y="6"/>
                      <a:pt x="15" y="6"/>
                      <a:pt x="14" y="6"/>
                    </a:cubicBezTo>
                    <a:cubicBezTo>
                      <a:pt x="14" y="6"/>
                      <a:pt x="13" y="5"/>
                      <a:pt x="13" y="6"/>
                    </a:cubicBezTo>
                    <a:cubicBezTo>
                      <a:pt x="13" y="6"/>
                      <a:pt x="13" y="6"/>
                      <a:pt x="13" y="7"/>
                    </a:cubicBezTo>
                    <a:cubicBezTo>
                      <a:pt x="12" y="7"/>
                      <a:pt x="12" y="7"/>
                      <a:pt x="12" y="7"/>
                    </a:cubicBezTo>
                    <a:cubicBezTo>
                      <a:pt x="12" y="7"/>
                      <a:pt x="12" y="7"/>
                      <a:pt x="12" y="7"/>
                    </a:cubicBezTo>
                    <a:cubicBezTo>
                      <a:pt x="11" y="7"/>
                      <a:pt x="11" y="7"/>
                      <a:pt x="11" y="8"/>
                    </a:cubicBezTo>
                    <a:cubicBezTo>
                      <a:pt x="11" y="8"/>
                      <a:pt x="11" y="8"/>
                      <a:pt x="11" y="8"/>
                    </a:cubicBezTo>
                    <a:cubicBezTo>
                      <a:pt x="11" y="9"/>
                      <a:pt x="11" y="9"/>
                      <a:pt x="10" y="9"/>
                    </a:cubicBezTo>
                    <a:cubicBezTo>
                      <a:pt x="10" y="10"/>
                      <a:pt x="10" y="10"/>
                      <a:pt x="10" y="10"/>
                    </a:cubicBezTo>
                    <a:cubicBezTo>
                      <a:pt x="9" y="11"/>
                      <a:pt x="9" y="11"/>
                      <a:pt x="9" y="11"/>
                    </a:cubicBezTo>
                    <a:cubicBezTo>
                      <a:pt x="8" y="12"/>
                      <a:pt x="8" y="12"/>
                      <a:pt x="8" y="12"/>
                    </a:cubicBezTo>
                    <a:cubicBezTo>
                      <a:pt x="7" y="12"/>
                      <a:pt x="7" y="11"/>
                      <a:pt x="6" y="12"/>
                    </a:cubicBezTo>
                    <a:cubicBezTo>
                      <a:pt x="6" y="12"/>
                      <a:pt x="6" y="12"/>
                      <a:pt x="5" y="13"/>
                    </a:cubicBezTo>
                    <a:cubicBezTo>
                      <a:pt x="5" y="13"/>
                      <a:pt x="5" y="13"/>
                      <a:pt x="5" y="14"/>
                    </a:cubicBezTo>
                    <a:cubicBezTo>
                      <a:pt x="5" y="14"/>
                      <a:pt x="5" y="14"/>
                      <a:pt x="5" y="15"/>
                    </a:cubicBezTo>
                    <a:cubicBezTo>
                      <a:pt x="5" y="15"/>
                      <a:pt x="5" y="16"/>
                      <a:pt x="4" y="16"/>
                    </a:cubicBezTo>
                    <a:cubicBezTo>
                      <a:pt x="4" y="16"/>
                      <a:pt x="4" y="15"/>
                      <a:pt x="3" y="15"/>
                    </a:cubicBezTo>
                    <a:cubicBezTo>
                      <a:pt x="3" y="15"/>
                      <a:pt x="2" y="15"/>
                      <a:pt x="2" y="15"/>
                    </a:cubicBezTo>
                    <a:cubicBezTo>
                      <a:pt x="2" y="15"/>
                      <a:pt x="2" y="15"/>
                      <a:pt x="1" y="15"/>
                    </a:cubicBezTo>
                    <a:cubicBezTo>
                      <a:pt x="1" y="14"/>
                      <a:pt x="1" y="14"/>
                      <a:pt x="1" y="14"/>
                    </a:cubicBezTo>
                    <a:cubicBezTo>
                      <a:pt x="1" y="14"/>
                      <a:pt x="0" y="14"/>
                      <a:pt x="0" y="14"/>
                    </a:cubicBezTo>
                    <a:cubicBezTo>
                      <a:pt x="1" y="15"/>
                      <a:pt x="1" y="15"/>
                      <a:pt x="1" y="15"/>
                    </a:cubicBezTo>
                    <a:cubicBezTo>
                      <a:pt x="1" y="15"/>
                      <a:pt x="1" y="15"/>
                      <a:pt x="1" y="15"/>
                    </a:cubicBezTo>
                    <a:cubicBezTo>
                      <a:pt x="1" y="16"/>
                      <a:pt x="1" y="16"/>
                      <a:pt x="2" y="16"/>
                    </a:cubicBezTo>
                    <a:cubicBezTo>
                      <a:pt x="2" y="17"/>
                      <a:pt x="2" y="17"/>
                      <a:pt x="3" y="17"/>
                    </a:cubicBezTo>
                    <a:cubicBezTo>
                      <a:pt x="3" y="17"/>
                      <a:pt x="4" y="16"/>
                      <a:pt x="4" y="16"/>
                    </a:cubicBezTo>
                    <a:cubicBezTo>
                      <a:pt x="5" y="16"/>
                      <a:pt x="5" y="16"/>
                      <a:pt x="5" y="17"/>
                    </a:cubicBezTo>
                    <a:cubicBezTo>
                      <a:pt x="6" y="17"/>
                      <a:pt x="6" y="17"/>
                      <a:pt x="6" y="17"/>
                    </a:cubicBezTo>
                    <a:cubicBezTo>
                      <a:pt x="7" y="17"/>
                      <a:pt x="7" y="17"/>
                      <a:pt x="7" y="16"/>
                    </a:cubicBezTo>
                    <a:cubicBezTo>
                      <a:pt x="7" y="16"/>
                      <a:pt x="7" y="15"/>
                      <a:pt x="8" y="15"/>
                    </a:cubicBezTo>
                    <a:cubicBezTo>
                      <a:pt x="8" y="15"/>
                      <a:pt x="8" y="15"/>
                      <a:pt x="9" y="15"/>
                    </a:cubicBezTo>
                    <a:cubicBezTo>
                      <a:pt x="9" y="15"/>
                      <a:pt x="9" y="16"/>
                      <a:pt x="10" y="16"/>
                    </a:cubicBezTo>
                    <a:cubicBezTo>
                      <a:pt x="10" y="16"/>
                      <a:pt x="11" y="16"/>
                      <a:pt x="11" y="16"/>
                    </a:cubicBezTo>
                    <a:cubicBezTo>
                      <a:pt x="12" y="16"/>
                      <a:pt x="12" y="15"/>
                      <a:pt x="12" y="15"/>
                    </a:cubicBezTo>
                    <a:cubicBezTo>
                      <a:pt x="12" y="15"/>
                      <a:pt x="13" y="15"/>
                      <a:pt x="13" y="15"/>
                    </a:cubicBezTo>
                    <a:cubicBezTo>
                      <a:pt x="13" y="15"/>
                      <a:pt x="14" y="15"/>
                      <a:pt x="14" y="15"/>
                    </a:cubicBezTo>
                    <a:cubicBezTo>
                      <a:pt x="14" y="14"/>
                      <a:pt x="13" y="14"/>
                      <a:pt x="14" y="14"/>
                    </a:cubicBezTo>
                    <a:cubicBezTo>
                      <a:pt x="14" y="13"/>
                      <a:pt x="14" y="13"/>
                      <a:pt x="14" y="13"/>
                    </a:cubicBezTo>
                    <a:cubicBezTo>
                      <a:pt x="15" y="12"/>
                      <a:pt x="14" y="11"/>
                      <a:pt x="15" y="11"/>
                    </a:cubicBezTo>
                    <a:cubicBezTo>
                      <a:pt x="15" y="11"/>
                      <a:pt x="15" y="11"/>
                      <a:pt x="16" y="11"/>
                    </a:cubicBezTo>
                    <a:cubicBezTo>
                      <a:pt x="16" y="10"/>
                      <a:pt x="15" y="10"/>
                      <a:pt x="16" y="9"/>
                    </a:cubicBezTo>
                    <a:cubicBezTo>
                      <a:pt x="16" y="9"/>
                      <a:pt x="16" y="8"/>
                      <a:pt x="16" y="8"/>
                    </a:cubicBezTo>
                    <a:cubicBezTo>
                      <a:pt x="17" y="7"/>
                      <a:pt x="17" y="8"/>
                      <a:pt x="18" y="8"/>
                    </a:cubicBezTo>
                    <a:cubicBezTo>
                      <a:pt x="18" y="7"/>
                      <a:pt x="18" y="7"/>
                      <a:pt x="19" y="7"/>
                    </a:cubicBezTo>
                    <a:cubicBezTo>
                      <a:pt x="19" y="7"/>
                      <a:pt x="19" y="7"/>
                      <a:pt x="20" y="8"/>
                    </a:cubicBezTo>
                    <a:cubicBezTo>
                      <a:pt x="20" y="8"/>
                      <a:pt x="21" y="8"/>
                      <a:pt x="21" y="8"/>
                    </a:cubicBezTo>
                    <a:cubicBezTo>
                      <a:pt x="22" y="8"/>
                      <a:pt x="22" y="8"/>
                      <a:pt x="22" y="8"/>
                    </a:cubicBezTo>
                    <a:cubicBezTo>
                      <a:pt x="22" y="8"/>
                      <a:pt x="22" y="8"/>
                      <a:pt x="22" y="8"/>
                    </a:cubicBezTo>
                    <a:cubicBezTo>
                      <a:pt x="22" y="8"/>
                      <a:pt x="23" y="8"/>
                      <a:pt x="23" y="8"/>
                    </a:cubicBezTo>
                    <a:cubicBezTo>
                      <a:pt x="23" y="8"/>
                      <a:pt x="23" y="8"/>
                      <a:pt x="23" y="7"/>
                    </a:cubicBezTo>
                    <a:cubicBezTo>
                      <a:pt x="23" y="7"/>
                      <a:pt x="22" y="7"/>
                      <a:pt x="23" y="7"/>
                    </a:cubicBezTo>
                    <a:cubicBezTo>
                      <a:pt x="23" y="6"/>
                      <a:pt x="23" y="6"/>
                      <a:pt x="23"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1" name="Freeform 10"/>
              <p:cNvSpPr>
                <a:spLocks/>
              </p:cNvSpPr>
              <p:nvPr/>
            </p:nvSpPr>
            <p:spPr bwMode="auto">
              <a:xfrm>
                <a:off x="1160464" y="1389064"/>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2" name="Freeform 11"/>
              <p:cNvSpPr>
                <a:spLocks/>
              </p:cNvSpPr>
              <p:nvPr/>
            </p:nvSpPr>
            <p:spPr bwMode="auto">
              <a:xfrm>
                <a:off x="2541589" y="2589214"/>
                <a:ext cx="11113" cy="22225"/>
              </a:xfrm>
              <a:custGeom>
                <a:avLst/>
                <a:gdLst>
                  <a:gd name="T0" fmla="*/ 1 w 1"/>
                  <a:gd name="T1" fmla="*/ 1 h 2"/>
                  <a:gd name="T2" fmla="*/ 1 w 1"/>
                  <a:gd name="T3" fmla="*/ 1 h 2"/>
                  <a:gd name="T4" fmla="*/ 0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1" y="0"/>
                      <a:pt x="0" y="1"/>
                    </a:cubicBezTo>
                    <a:cubicBezTo>
                      <a:pt x="0" y="1"/>
                      <a:pt x="0" y="1"/>
                      <a:pt x="0" y="1"/>
                    </a:cubicBezTo>
                    <a:cubicBezTo>
                      <a:pt x="1" y="2"/>
                      <a:pt x="1" y="2"/>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3" name="Freeform 12"/>
              <p:cNvSpPr>
                <a:spLocks/>
              </p:cNvSpPr>
              <p:nvPr/>
            </p:nvSpPr>
            <p:spPr bwMode="auto">
              <a:xfrm>
                <a:off x="1160464" y="2070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4" name="Freeform 13"/>
              <p:cNvSpPr>
                <a:spLocks/>
              </p:cNvSpPr>
              <p:nvPr/>
            </p:nvSpPr>
            <p:spPr bwMode="auto">
              <a:xfrm>
                <a:off x="1160464" y="2070101"/>
                <a:ext cx="722313" cy="561975"/>
              </a:xfrm>
              <a:custGeom>
                <a:avLst/>
                <a:gdLst>
                  <a:gd name="T0" fmla="*/ 1 w 67"/>
                  <a:gd name="T1" fmla="*/ 8 h 52"/>
                  <a:gd name="T2" fmla="*/ 3 w 67"/>
                  <a:gd name="T3" fmla="*/ 12 h 52"/>
                  <a:gd name="T4" fmla="*/ 2 w 67"/>
                  <a:gd name="T5" fmla="*/ 14 h 52"/>
                  <a:gd name="T6" fmla="*/ 2 w 67"/>
                  <a:gd name="T7" fmla="*/ 16 h 52"/>
                  <a:gd name="T8" fmla="*/ 6 w 67"/>
                  <a:gd name="T9" fmla="*/ 19 h 52"/>
                  <a:gd name="T10" fmla="*/ 7 w 67"/>
                  <a:gd name="T11" fmla="*/ 23 h 52"/>
                  <a:gd name="T12" fmla="*/ 9 w 67"/>
                  <a:gd name="T13" fmla="*/ 26 h 52"/>
                  <a:gd name="T14" fmla="*/ 11 w 67"/>
                  <a:gd name="T15" fmla="*/ 27 h 52"/>
                  <a:gd name="T16" fmla="*/ 10 w 67"/>
                  <a:gd name="T17" fmla="*/ 24 h 52"/>
                  <a:gd name="T18" fmla="*/ 8 w 67"/>
                  <a:gd name="T19" fmla="*/ 20 h 52"/>
                  <a:gd name="T20" fmla="*/ 7 w 67"/>
                  <a:gd name="T21" fmla="*/ 15 h 52"/>
                  <a:gd name="T22" fmla="*/ 6 w 67"/>
                  <a:gd name="T23" fmla="*/ 11 h 52"/>
                  <a:gd name="T24" fmla="*/ 4 w 67"/>
                  <a:gd name="T25" fmla="*/ 8 h 52"/>
                  <a:gd name="T26" fmla="*/ 4 w 67"/>
                  <a:gd name="T27" fmla="*/ 2 h 52"/>
                  <a:gd name="T28" fmla="*/ 8 w 67"/>
                  <a:gd name="T29" fmla="*/ 4 h 52"/>
                  <a:gd name="T30" fmla="*/ 9 w 67"/>
                  <a:gd name="T31" fmla="*/ 11 h 52"/>
                  <a:gd name="T32" fmla="*/ 12 w 67"/>
                  <a:gd name="T33" fmla="*/ 14 h 52"/>
                  <a:gd name="T34" fmla="*/ 13 w 67"/>
                  <a:gd name="T35" fmla="*/ 19 h 52"/>
                  <a:gd name="T36" fmla="*/ 18 w 67"/>
                  <a:gd name="T37" fmla="*/ 25 h 52"/>
                  <a:gd name="T38" fmla="*/ 20 w 67"/>
                  <a:gd name="T39" fmla="*/ 29 h 52"/>
                  <a:gd name="T40" fmla="*/ 21 w 67"/>
                  <a:gd name="T41" fmla="*/ 34 h 52"/>
                  <a:gd name="T42" fmla="*/ 20 w 67"/>
                  <a:gd name="T43" fmla="*/ 38 h 52"/>
                  <a:gd name="T44" fmla="*/ 23 w 67"/>
                  <a:gd name="T45" fmla="*/ 40 h 52"/>
                  <a:gd name="T46" fmla="*/ 26 w 67"/>
                  <a:gd name="T47" fmla="*/ 42 h 52"/>
                  <a:gd name="T48" fmla="*/ 31 w 67"/>
                  <a:gd name="T49" fmla="*/ 45 h 52"/>
                  <a:gd name="T50" fmla="*/ 37 w 67"/>
                  <a:gd name="T51" fmla="*/ 48 h 52"/>
                  <a:gd name="T52" fmla="*/ 42 w 67"/>
                  <a:gd name="T53" fmla="*/ 49 h 52"/>
                  <a:gd name="T54" fmla="*/ 46 w 67"/>
                  <a:gd name="T55" fmla="*/ 47 h 52"/>
                  <a:gd name="T56" fmla="*/ 50 w 67"/>
                  <a:gd name="T57" fmla="*/ 52 h 52"/>
                  <a:gd name="T58" fmla="*/ 51 w 67"/>
                  <a:gd name="T59" fmla="*/ 48 h 52"/>
                  <a:gd name="T60" fmla="*/ 55 w 67"/>
                  <a:gd name="T61" fmla="*/ 46 h 52"/>
                  <a:gd name="T62" fmla="*/ 55 w 67"/>
                  <a:gd name="T63" fmla="*/ 42 h 52"/>
                  <a:gd name="T64" fmla="*/ 60 w 67"/>
                  <a:gd name="T65" fmla="*/ 42 h 52"/>
                  <a:gd name="T66" fmla="*/ 63 w 67"/>
                  <a:gd name="T67" fmla="*/ 40 h 52"/>
                  <a:gd name="T68" fmla="*/ 64 w 67"/>
                  <a:gd name="T69" fmla="*/ 39 h 52"/>
                  <a:gd name="T70" fmla="*/ 66 w 67"/>
                  <a:gd name="T71" fmla="*/ 34 h 52"/>
                  <a:gd name="T72" fmla="*/ 63 w 67"/>
                  <a:gd name="T73" fmla="*/ 32 h 52"/>
                  <a:gd name="T74" fmla="*/ 59 w 67"/>
                  <a:gd name="T75" fmla="*/ 33 h 52"/>
                  <a:gd name="T76" fmla="*/ 57 w 67"/>
                  <a:gd name="T77" fmla="*/ 37 h 52"/>
                  <a:gd name="T78" fmla="*/ 55 w 67"/>
                  <a:gd name="T79" fmla="*/ 39 h 52"/>
                  <a:gd name="T80" fmla="*/ 52 w 67"/>
                  <a:gd name="T81" fmla="*/ 40 h 52"/>
                  <a:gd name="T82" fmla="*/ 46 w 67"/>
                  <a:gd name="T83" fmla="*/ 41 h 52"/>
                  <a:gd name="T84" fmla="*/ 43 w 67"/>
                  <a:gd name="T85" fmla="*/ 39 h 52"/>
                  <a:gd name="T86" fmla="*/ 42 w 67"/>
                  <a:gd name="T87" fmla="*/ 35 h 52"/>
                  <a:gd name="T88" fmla="*/ 40 w 67"/>
                  <a:gd name="T89" fmla="*/ 28 h 52"/>
                  <a:gd name="T90" fmla="*/ 42 w 67"/>
                  <a:gd name="T91" fmla="*/ 23 h 52"/>
                  <a:gd name="T92" fmla="*/ 44 w 67"/>
                  <a:gd name="T93" fmla="*/ 19 h 52"/>
                  <a:gd name="T94" fmla="*/ 38 w 67"/>
                  <a:gd name="T95" fmla="*/ 17 h 52"/>
                  <a:gd name="T96" fmla="*/ 38 w 67"/>
                  <a:gd name="T97" fmla="*/ 13 h 52"/>
                  <a:gd name="T98" fmla="*/ 36 w 67"/>
                  <a:gd name="T99" fmla="*/ 8 h 52"/>
                  <a:gd name="T100" fmla="*/ 31 w 67"/>
                  <a:gd name="T101" fmla="*/ 9 h 52"/>
                  <a:gd name="T102" fmla="*/ 27 w 67"/>
                  <a:gd name="T103" fmla="*/ 7 h 52"/>
                  <a:gd name="T104" fmla="*/ 25 w 67"/>
                  <a:gd name="T105" fmla="*/ 3 h 52"/>
                  <a:gd name="T106" fmla="*/ 12 w 67"/>
                  <a:gd name="T107" fmla="*/ 4 h 52"/>
                  <a:gd name="T108" fmla="*/ 8 w 67"/>
                  <a:gd name="T109" fmla="*/ 2 h 52"/>
                  <a:gd name="T110" fmla="*/ 6 w 67"/>
                  <a:gd name="T111" fmla="*/ 0 h 52"/>
                  <a:gd name="T112" fmla="*/ 0 w 67"/>
                  <a:gd name="T113"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 h="52">
                    <a:moveTo>
                      <a:pt x="0" y="3"/>
                    </a:moveTo>
                    <a:cubicBezTo>
                      <a:pt x="0" y="3"/>
                      <a:pt x="0" y="4"/>
                      <a:pt x="0" y="4"/>
                    </a:cubicBezTo>
                    <a:cubicBezTo>
                      <a:pt x="1" y="5"/>
                      <a:pt x="1" y="5"/>
                      <a:pt x="1" y="6"/>
                    </a:cubicBezTo>
                    <a:cubicBezTo>
                      <a:pt x="1" y="6"/>
                      <a:pt x="1" y="6"/>
                      <a:pt x="1" y="7"/>
                    </a:cubicBezTo>
                    <a:cubicBezTo>
                      <a:pt x="1" y="7"/>
                      <a:pt x="1" y="8"/>
                      <a:pt x="1" y="8"/>
                    </a:cubicBezTo>
                    <a:cubicBezTo>
                      <a:pt x="1" y="8"/>
                      <a:pt x="1" y="9"/>
                      <a:pt x="1" y="9"/>
                    </a:cubicBezTo>
                    <a:cubicBezTo>
                      <a:pt x="2" y="9"/>
                      <a:pt x="2" y="9"/>
                      <a:pt x="2" y="10"/>
                    </a:cubicBezTo>
                    <a:cubicBezTo>
                      <a:pt x="2" y="10"/>
                      <a:pt x="2" y="10"/>
                      <a:pt x="2" y="10"/>
                    </a:cubicBezTo>
                    <a:cubicBezTo>
                      <a:pt x="3" y="10"/>
                      <a:pt x="2" y="11"/>
                      <a:pt x="3" y="11"/>
                    </a:cubicBezTo>
                    <a:cubicBezTo>
                      <a:pt x="3" y="11"/>
                      <a:pt x="3" y="11"/>
                      <a:pt x="3" y="12"/>
                    </a:cubicBezTo>
                    <a:cubicBezTo>
                      <a:pt x="3" y="12"/>
                      <a:pt x="4" y="12"/>
                      <a:pt x="4" y="12"/>
                    </a:cubicBezTo>
                    <a:cubicBezTo>
                      <a:pt x="3" y="13"/>
                      <a:pt x="3" y="13"/>
                      <a:pt x="3" y="13"/>
                    </a:cubicBezTo>
                    <a:cubicBezTo>
                      <a:pt x="3" y="13"/>
                      <a:pt x="3" y="13"/>
                      <a:pt x="3" y="13"/>
                    </a:cubicBezTo>
                    <a:cubicBezTo>
                      <a:pt x="3" y="13"/>
                      <a:pt x="3" y="13"/>
                      <a:pt x="3" y="14"/>
                    </a:cubicBezTo>
                    <a:cubicBezTo>
                      <a:pt x="2" y="14"/>
                      <a:pt x="2" y="14"/>
                      <a:pt x="2" y="14"/>
                    </a:cubicBezTo>
                    <a:cubicBezTo>
                      <a:pt x="1" y="14"/>
                      <a:pt x="1" y="14"/>
                      <a:pt x="1" y="14"/>
                    </a:cubicBezTo>
                    <a:cubicBezTo>
                      <a:pt x="0" y="14"/>
                      <a:pt x="0" y="14"/>
                      <a:pt x="0" y="14"/>
                    </a:cubicBezTo>
                    <a:cubicBezTo>
                      <a:pt x="0" y="14"/>
                      <a:pt x="0" y="15"/>
                      <a:pt x="0" y="15"/>
                    </a:cubicBezTo>
                    <a:cubicBezTo>
                      <a:pt x="1" y="15"/>
                      <a:pt x="1" y="15"/>
                      <a:pt x="1" y="15"/>
                    </a:cubicBezTo>
                    <a:cubicBezTo>
                      <a:pt x="2" y="16"/>
                      <a:pt x="1" y="16"/>
                      <a:pt x="2" y="16"/>
                    </a:cubicBezTo>
                    <a:cubicBezTo>
                      <a:pt x="2" y="17"/>
                      <a:pt x="2" y="16"/>
                      <a:pt x="3" y="17"/>
                    </a:cubicBezTo>
                    <a:cubicBezTo>
                      <a:pt x="3" y="17"/>
                      <a:pt x="3" y="17"/>
                      <a:pt x="3" y="17"/>
                    </a:cubicBezTo>
                    <a:cubicBezTo>
                      <a:pt x="4" y="17"/>
                      <a:pt x="4" y="17"/>
                      <a:pt x="4" y="17"/>
                    </a:cubicBezTo>
                    <a:cubicBezTo>
                      <a:pt x="6" y="18"/>
                      <a:pt x="6" y="18"/>
                      <a:pt x="6" y="18"/>
                    </a:cubicBezTo>
                    <a:cubicBezTo>
                      <a:pt x="6" y="18"/>
                      <a:pt x="6" y="18"/>
                      <a:pt x="6" y="19"/>
                    </a:cubicBezTo>
                    <a:cubicBezTo>
                      <a:pt x="6" y="19"/>
                      <a:pt x="6" y="19"/>
                      <a:pt x="6" y="20"/>
                    </a:cubicBezTo>
                    <a:cubicBezTo>
                      <a:pt x="6" y="20"/>
                      <a:pt x="6" y="20"/>
                      <a:pt x="6" y="21"/>
                    </a:cubicBezTo>
                    <a:cubicBezTo>
                      <a:pt x="6" y="21"/>
                      <a:pt x="6" y="21"/>
                      <a:pt x="6" y="21"/>
                    </a:cubicBezTo>
                    <a:cubicBezTo>
                      <a:pt x="6" y="22"/>
                      <a:pt x="6" y="22"/>
                      <a:pt x="6" y="22"/>
                    </a:cubicBezTo>
                    <a:cubicBezTo>
                      <a:pt x="7" y="23"/>
                      <a:pt x="7" y="23"/>
                      <a:pt x="7" y="23"/>
                    </a:cubicBezTo>
                    <a:cubicBezTo>
                      <a:pt x="7" y="23"/>
                      <a:pt x="7" y="24"/>
                      <a:pt x="7" y="24"/>
                    </a:cubicBezTo>
                    <a:cubicBezTo>
                      <a:pt x="7" y="24"/>
                      <a:pt x="7" y="24"/>
                      <a:pt x="8" y="24"/>
                    </a:cubicBezTo>
                    <a:cubicBezTo>
                      <a:pt x="8" y="25"/>
                      <a:pt x="8" y="25"/>
                      <a:pt x="8" y="25"/>
                    </a:cubicBezTo>
                    <a:cubicBezTo>
                      <a:pt x="9" y="26"/>
                      <a:pt x="9" y="25"/>
                      <a:pt x="9" y="26"/>
                    </a:cubicBezTo>
                    <a:cubicBezTo>
                      <a:pt x="9" y="26"/>
                      <a:pt x="9" y="26"/>
                      <a:pt x="9" y="26"/>
                    </a:cubicBezTo>
                    <a:cubicBezTo>
                      <a:pt x="9" y="26"/>
                      <a:pt x="9" y="26"/>
                      <a:pt x="9" y="27"/>
                    </a:cubicBezTo>
                    <a:cubicBezTo>
                      <a:pt x="9" y="27"/>
                      <a:pt x="9" y="27"/>
                      <a:pt x="9" y="28"/>
                    </a:cubicBezTo>
                    <a:cubicBezTo>
                      <a:pt x="9" y="28"/>
                      <a:pt x="9" y="28"/>
                      <a:pt x="10" y="28"/>
                    </a:cubicBezTo>
                    <a:cubicBezTo>
                      <a:pt x="10" y="28"/>
                      <a:pt x="10" y="28"/>
                      <a:pt x="11" y="28"/>
                    </a:cubicBezTo>
                    <a:cubicBezTo>
                      <a:pt x="11" y="28"/>
                      <a:pt x="11" y="28"/>
                      <a:pt x="11" y="27"/>
                    </a:cubicBezTo>
                    <a:cubicBezTo>
                      <a:pt x="12" y="27"/>
                      <a:pt x="12" y="27"/>
                      <a:pt x="12" y="27"/>
                    </a:cubicBezTo>
                    <a:cubicBezTo>
                      <a:pt x="12" y="26"/>
                      <a:pt x="11" y="26"/>
                      <a:pt x="11" y="26"/>
                    </a:cubicBezTo>
                    <a:cubicBezTo>
                      <a:pt x="11" y="26"/>
                      <a:pt x="11" y="26"/>
                      <a:pt x="11" y="26"/>
                    </a:cubicBezTo>
                    <a:cubicBezTo>
                      <a:pt x="11" y="25"/>
                      <a:pt x="11" y="25"/>
                      <a:pt x="11" y="24"/>
                    </a:cubicBezTo>
                    <a:cubicBezTo>
                      <a:pt x="10" y="24"/>
                      <a:pt x="10" y="24"/>
                      <a:pt x="10" y="24"/>
                    </a:cubicBezTo>
                    <a:cubicBezTo>
                      <a:pt x="10" y="24"/>
                      <a:pt x="9" y="24"/>
                      <a:pt x="9" y="24"/>
                    </a:cubicBezTo>
                    <a:cubicBezTo>
                      <a:pt x="9" y="23"/>
                      <a:pt x="9" y="23"/>
                      <a:pt x="9" y="23"/>
                    </a:cubicBezTo>
                    <a:cubicBezTo>
                      <a:pt x="9" y="22"/>
                      <a:pt x="9" y="22"/>
                      <a:pt x="9" y="22"/>
                    </a:cubicBezTo>
                    <a:cubicBezTo>
                      <a:pt x="9" y="22"/>
                      <a:pt x="9" y="21"/>
                      <a:pt x="9" y="21"/>
                    </a:cubicBezTo>
                    <a:cubicBezTo>
                      <a:pt x="9" y="21"/>
                      <a:pt x="8" y="20"/>
                      <a:pt x="8" y="20"/>
                    </a:cubicBezTo>
                    <a:cubicBezTo>
                      <a:pt x="8" y="19"/>
                      <a:pt x="8" y="19"/>
                      <a:pt x="8" y="19"/>
                    </a:cubicBezTo>
                    <a:cubicBezTo>
                      <a:pt x="8" y="18"/>
                      <a:pt x="8" y="18"/>
                      <a:pt x="8" y="18"/>
                    </a:cubicBezTo>
                    <a:cubicBezTo>
                      <a:pt x="8" y="17"/>
                      <a:pt x="8" y="17"/>
                      <a:pt x="8" y="17"/>
                    </a:cubicBezTo>
                    <a:cubicBezTo>
                      <a:pt x="8" y="17"/>
                      <a:pt x="8" y="17"/>
                      <a:pt x="8" y="16"/>
                    </a:cubicBezTo>
                    <a:cubicBezTo>
                      <a:pt x="7" y="16"/>
                      <a:pt x="8" y="16"/>
                      <a:pt x="7" y="15"/>
                    </a:cubicBezTo>
                    <a:cubicBezTo>
                      <a:pt x="7" y="15"/>
                      <a:pt x="7" y="15"/>
                      <a:pt x="7" y="14"/>
                    </a:cubicBezTo>
                    <a:cubicBezTo>
                      <a:pt x="6" y="14"/>
                      <a:pt x="6" y="13"/>
                      <a:pt x="6" y="13"/>
                    </a:cubicBezTo>
                    <a:cubicBezTo>
                      <a:pt x="6" y="13"/>
                      <a:pt x="6" y="13"/>
                      <a:pt x="6" y="13"/>
                    </a:cubicBezTo>
                    <a:cubicBezTo>
                      <a:pt x="6" y="12"/>
                      <a:pt x="6" y="12"/>
                      <a:pt x="6" y="12"/>
                    </a:cubicBezTo>
                    <a:cubicBezTo>
                      <a:pt x="6" y="11"/>
                      <a:pt x="6" y="11"/>
                      <a:pt x="6" y="11"/>
                    </a:cubicBezTo>
                    <a:cubicBezTo>
                      <a:pt x="6" y="10"/>
                      <a:pt x="5" y="10"/>
                      <a:pt x="5" y="10"/>
                    </a:cubicBezTo>
                    <a:cubicBezTo>
                      <a:pt x="6" y="10"/>
                      <a:pt x="6" y="10"/>
                      <a:pt x="6" y="10"/>
                    </a:cubicBezTo>
                    <a:cubicBezTo>
                      <a:pt x="6" y="10"/>
                      <a:pt x="6" y="9"/>
                      <a:pt x="6" y="9"/>
                    </a:cubicBezTo>
                    <a:cubicBezTo>
                      <a:pt x="5" y="9"/>
                      <a:pt x="5" y="9"/>
                      <a:pt x="5" y="9"/>
                    </a:cubicBezTo>
                    <a:cubicBezTo>
                      <a:pt x="5" y="9"/>
                      <a:pt x="4" y="8"/>
                      <a:pt x="4" y="8"/>
                    </a:cubicBezTo>
                    <a:cubicBezTo>
                      <a:pt x="4" y="8"/>
                      <a:pt x="4" y="8"/>
                      <a:pt x="4" y="7"/>
                    </a:cubicBezTo>
                    <a:cubicBezTo>
                      <a:pt x="4" y="6"/>
                      <a:pt x="4" y="6"/>
                      <a:pt x="4" y="5"/>
                    </a:cubicBezTo>
                    <a:cubicBezTo>
                      <a:pt x="4" y="5"/>
                      <a:pt x="4" y="5"/>
                      <a:pt x="4" y="4"/>
                    </a:cubicBezTo>
                    <a:cubicBezTo>
                      <a:pt x="4" y="4"/>
                      <a:pt x="4" y="4"/>
                      <a:pt x="4" y="4"/>
                    </a:cubicBezTo>
                    <a:cubicBezTo>
                      <a:pt x="5" y="3"/>
                      <a:pt x="4" y="2"/>
                      <a:pt x="4" y="2"/>
                    </a:cubicBezTo>
                    <a:cubicBezTo>
                      <a:pt x="5" y="2"/>
                      <a:pt x="5" y="3"/>
                      <a:pt x="5" y="3"/>
                    </a:cubicBezTo>
                    <a:cubicBezTo>
                      <a:pt x="5" y="3"/>
                      <a:pt x="5" y="3"/>
                      <a:pt x="6" y="3"/>
                    </a:cubicBezTo>
                    <a:cubicBezTo>
                      <a:pt x="6" y="4"/>
                      <a:pt x="7" y="3"/>
                      <a:pt x="7" y="3"/>
                    </a:cubicBezTo>
                    <a:cubicBezTo>
                      <a:pt x="7" y="3"/>
                      <a:pt x="7" y="4"/>
                      <a:pt x="7" y="4"/>
                    </a:cubicBezTo>
                    <a:cubicBezTo>
                      <a:pt x="7" y="4"/>
                      <a:pt x="8" y="4"/>
                      <a:pt x="8" y="4"/>
                    </a:cubicBezTo>
                    <a:cubicBezTo>
                      <a:pt x="8" y="4"/>
                      <a:pt x="8" y="5"/>
                      <a:pt x="8" y="5"/>
                    </a:cubicBezTo>
                    <a:cubicBezTo>
                      <a:pt x="8" y="5"/>
                      <a:pt x="8" y="6"/>
                      <a:pt x="8" y="6"/>
                    </a:cubicBezTo>
                    <a:cubicBezTo>
                      <a:pt x="8" y="7"/>
                      <a:pt x="8" y="7"/>
                      <a:pt x="8" y="8"/>
                    </a:cubicBezTo>
                    <a:cubicBezTo>
                      <a:pt x="8" y="8"/>
                      <a:pt x="8" y="9"/>
                      <a:pt x="9" y="9"/>
                    </a:cubicBezTo>
                    <a:cubicBezTo>
                      <a:pt x="9" y="10"/>
                      <a:pt x="9" y="10"/>
                      <a:pt x="9" y="11"/>
                    </a:cubicBezTo>
                    <a:cubicBezTo>
                      <a:pt x="9" y="12"/>
                      <a:pt x="10" y="12"/>
                      <a:pt x="10" y="12"/>
                    </a:cubicBezTo>
                    <a:cubicBezTo>
                      <a:pt x="10" y="13"/>
                      <a:pt x="10" y="13"/>
                      <a:pt x="10" y="13"/>
                    </a:cubicBezTo>
                    <a:cubicBezTo>
                      <a:pt x="10" y="13"/>
                      <a:pt x="10" y="13"/>
                      <a:pt x="10" y="13"/>
                    </a:cubicBezTo>
                    <a:cubicBezTo>
                      <a:pt x="10" y="14"/>
                      <a:pt x="10" y="14"/>
                      <a:pt x="11" y="14"/>
                    </a:cubicBezTo>
                    <a:cubicBezTo>
                      <a:pt x="11" y="14"/>
                      <a:pt x="12" y="14"/>
                      <a:pt x="12" y="14"/>
                    </a:cubicBezTo>
                    <a:cubicBezTo>
                      <a:pt x="12" y="14"/>
                      <a:pt x="12" y="15"/>
                      <a:pt x="12" y="15"/>
                    </a:cubicBezTo>
                    <a:cubicBezTo>
                      <a:pt x="12" y="16"/>
                      <a:pt x="12" y="16"/>
                      <a:pt x="13" y="17"/>
                    </a:cubicBezTo>
                    <a:cubicBezTo>
                      <a:pt x="13" y="17"/>
                      <a:pt x="13" y="17"/>
                      <a:pt x="13" y="17"/>
                    </a:cubicBezTo>
                    <a:cubicBezTo>
                      <a:pt x="13" y="17"/>
                      <a:pt x="14" y="17"/>
                      <a:pt x="14" y="18"/>
                    </a:cubicBezTo>
                    <a:cubicBezTo>
                      <a:pt x="14" y="18"/>
                      <a:pt x="13" y="18"/>
                      <a:pt x="13" y="19"/>
                    </a:cubicBezTo>
                    <a:cubicBezTo>
                      <a:pt x="13" y="19"/>
                      <a:pt x="13" y="19"/>
                      <a:pt x="13" y="20"/>
                    </a:cubicBezTo>
                    <a:cubicBezTo>
                      <a:pt x="13" y="20"/>
                      <a:pt x="13" y="21"/>
                      <a:pt x="14" y="21"/>
                    </a:cubicBezTo>
                    <a:cubicBezTo>
                      <a:pt x="14" y="22"/>
                      <a:pt x="15" y="22"/>
                      <a:pt x="15" y="23"/>
                    </a:cubicBezTo>
                    <a:cubicBezTo>
                      <a:pt x="16" y="23"/>
                      <a:pt x="16" y="23"/>
                      <a:pt x="17" y="24"/>
                    </a:cubicBezTo>
                    <a:cubicBezTo>
                      <a:pt x="17" y="24"/>
                      <a:pt x="17" y="25"/>
                      <a:pt x="18" y="25"/>
                    </a:cubicBezTo>
                    <a:cubicBezTo>
                      <a:pt x="18" y="25"/>
                      <a:pt x="18" y="25"/>
                      <a:pt x="19" y="26"/>
                    </a:cubicBezTo>
                    <a:cubicBezTo>
                      <a:pt x="19" y="26"/>
                      <a:pt x="19" y="26"/>
                      <a:pt x="19" y="26"/>
                    </a:cubicBezTo>
                    <a:cubicBezTo>
                      <a:pt x="19" y="26"/>
                      <a:pt x="19" y="27"/>
                      <a:pt x="19" y="27"/>
                    </a:cubicBezTo>
                    <a:cubicBezTo>
                      <a:pt x="19" y="27"/>
                      <a:pt x="19" y="28"/>
                      <a:pt x="19" y="28"/>
                    </a:cubicBezTo>
                    <a:cubicBezTo>
                      <a:pt x="20" y="28"/>
                      <a:pt x="20" y="28"/>
                      <a:pt x="20" y="29"/>
                    </a:cubicBezTo>
                    <a:cubicBezTo>
                      <a:pt x="20" y="29"/>
                      <a:pt x="21" y="29"/>
                      <a:pt x="21" y="30"/>
                    </a:cubicBezTo>
                    <a:cubicBezTo>
                      <a:pt x="21" y="30"/>
                      <a:pt x="20" y="30"/>
                      <a:pt x="20" y="31"/>
                    </a:cubicBezTo>
                    <a:cubicBezTo>
                      <a:pt x="20" y="32"/>
                      <a:pt x="21" y="32"/>
                      <a:pt x="21" y="32"/>
                    </a:cubicBezTo>
                    <a:cubicBezTo>
                      <a:pt x="21" y="33"/>
                      <a:pt x="21" y="33"/>
                      <a:pt x="21" y="33"/>
                    </a:cubicBezTo>
                    <a:cubicBezTo>
                      <a:pt x="21" y="33"/>
                      <a:pt x="21" y="33"/>
                      <a:pt x="21" y="34"/>
                    </a:cubicBezTo>
                    <a:cubicBezTo>
                      <a:pt x="20" y="34"/>
                      <a:pt x="20" y="34"/>
                      <a:pt x="20" y="34"/>
                    </a:cubicBezTo>
                    <a:cubicBezTo>
                      <a:pt x="20" y="34"/>
                      <a:pt x="21" y="34"/>
                      <a:pt x="21" y="35"/>
                    </a:cubicBezTo>
                    <a:cubicBezTo>
                      <a:pt x="21" y="35"/>
                      <a:pt x="21" y="35"/>
                      <a:pt x="20" y="36"/>
                    </a:cubicBezTo>
                    <a:cubicBezTo>
                      <a:pt x="20" y="36"/>
                      <a:pt x="20" y="36"/>
                      <a:pt x="20" y="36"/>
                    </a:cubicBezTo>
                    <a:cubicBezTo>
                      <a:pt x="20" y="37"/>
                      <a:pt x="20" y="37"/>
                      <a:pt x="20" y="38"/>
                    </a:cubicBezTo>
                    <a:cubicBezTo>
                      <a:pt x="20" y="38"/>
                      <a:pt x="20" y="38"/>
                      <a:pt x="21" y="39"/>
                    </a:cubicBezTo>
                    <a:cubicBezTo>
                      <a:pt x="21" y="39"/>
                      <a:pt x="21" y="39"/>
                      <a:pt x="21" y="39"/>
                    </a:cubicBezTo>
                    <a:cubicBezTo>
                      <a:pt x="21" y="39"/>
                      <a:pt x="21" y="39"/>
                      <a:pt x="21" y="39"/>
                    </a:cubicBezTo>
                    <a:cubicBezTo>
                      <a:pt x="21" y="39"/>
                      <a:pt x="21" y="40"/>
                      <a:pt x="22" y="40"/>
                    </a:cubicBezTo>
                    <a:cubicBezTo>
                      <a:pt x="22" y="40"/>
                      <a:pt x="23" y="40"/>
                      <a:pt x="23" y="40"/>
                    </a:cubicBezTo>
                    <a:cubicBezTo>
                      <a:pt x="23" y="40"/>
                      <a:pt x="23" y="41"/>
                      <a:pt x="23" y="41"/>
                    </a:cubicBezTo>
                    <a:cubicBezTo>
                      <a:pt x="23" y="41"/>
                      <a:pt x="23" y="41"/>
                      <a:pt x="23" y="42"/>
                    </a:cubicBezTo>
                    <a:cubicBezTo>
                      <a:pt x="24" y="42"/>
                      <a:pt x="24" y="41"/>
                      <a:pt x="25" y="42"/>
                    </a:cubicBezTo>
                    <a:cubicBezTo>
                      <a:pt x="25" y="42"/>
                      <a:pt x="25" y="42"/>
                      <a:pt x="25" y="42"/>
                    </a:cubicBezTo>
                    <a:cubicBezTo>
                      <a:pt x="26" y="42"/>
                      <a:pt x="26" y="42"/>
                      <a:pt x="26" y="42"/>
                    </a:cubicBezTo>
                    <a:cubicBezTo>
                      <a:pt x="27" y="43"/>
                      <a:pt x="27" y="43"/>
                      <a:pt x="28" y="43"/>
                    </a:cubicBezTo>
                    <a:cubicBezTo>
                      <a:pt x="28" y="43"/>
                      <a:pt x="28" y="43"/>
                      <a:pt x="29" y="43"/>
                    </a:cubicBezTo>
                    <a:cubicBezTo>
                      <a:pt x="29" y="43"/>
                      <a:pt x="29" y="44"/>
                      <a:pt x="29" y="44"/>
                    </a:cubicBezTo>
                    <a:cubicBezTo>
                      <a:pt x="30" y="44"/>
                      <a:pt x="30" y="44"/>
                      <a:pt x="30" y="45"/>
                    </a:cubicBezTo>
                    <a:cubicBezTo>
                      <a:pt x="30" y="45"/>
                      <a:pt x="31" y="45"/>
                      <a:pt x="31" y="45"/>
                    </a:cubicBezTo>
                    <a:cubicBezTo>
                      <a:pt x="31" y="45"/>
                      <a:pt x="32" y="46"/>
                      <a:pt x="32" y="46"/>
                    </a:cubicBezTo>
                    <a:cubicBezTo>
                      <a:pt x="32" y="46"/>
                      <a:pt x="33" y="46"/>
                      <a:pt x="33" y="46"/>
                    </a:cubicBezTo>
                    <a:cubicBezTo>
                      <a:pt x="34" y="46"/>
                      <a:pt x="34" y="46"/>
                      <a:pt x="35" y="47"/>
                    </a:cubicBezTo>
                    <a:cubicBezTo>
                      <a:pt x="35" y="47"/>
                      <a:pt x="35" y="47"/>
                      <a:pt x="36" y="48"/>
                    </a:cubicBezTo>
                    <a:cubicBezTo>
                      <a:pt x="36" y="48"/>
                      <a:pt x="36" y="48"/>
                      <a:pt x="37" y="48"/>
                    </a:cubicBezTo>
                    <a:cubicBezTo>
                      <a:pt x="37" y="48"/>
                      <a:pt x="37" y="48"/>
                      <a:pt x="38" y="49"/>
                    </a:cubicBezTo>
                    <a:cubicBezTo>
                      <a:pt x="38" y="49"/>
                      <a:pt x="39" y="49"/>
                      <a:pt x="39" y="49"/>
                    </a:cubicBezTo>
                    <a:cubicBezTo>
                      <a:pt x="40" y="49"/>
                      <a:pt x="40" y="49"/>
                      <a:pt x="41" y="49"/>
                    </a:cubicBezTo>
                    <a:cubicBezTo>
                      <a:pt x="41" y="49"/>
                      <a:pt x="41" y="49"/>
                      <a:pt x="41" y="49"/>
                    </a:cubicBezTo>
                    <a:cubicBezTo>
                      <a:pt x="42" y="49"/>
                      <a:pt x="42" y="49"/>
                      <a:pt x="42" y="49"/>
                    </a:cubicBezTo>
                    <a:cubicBezTo>
                      <a:pt x="42" y="49"/>
                      <a:pt x="42" y="49"/>
                      <a:pt x="43" y="49"/>
                    </a:cubicBezTo>
                    <a:cubicBezTo>
                      <a:pt x="43" y="49"/>
                      <a:pt x="43" y="49"/>
                      <a:pt x="43" y="49"/>
                    </a:cubicBezTo>
                    <a:cubicBezTo>
                      <a:pt x="43" y="48"/>
                      <a:pt x="43" y="48"/>
                      <a:pt x="44" y="48"/>
                    </a:cubicBezTo>
                    <a:cubicBezTo>
                      <a:pt x="44" y="48"/>
                      <a:pt x="44" y="47"/>
                      <a:pt x="45" y="47"/>
                    </a:cubicBezTo>
                    <a:cubicBezTo>
                      <a:pt x="45" y="47"/>
                      <a:pt x="45" y="47"/>
                      <a:pt x="46" y="47"/>
                    </a:cubicBezTo>
                    <a:cubicBezTo>
                      <a:pt x="46" y="47"/>
                      <a:pt x="47" y="47"/>
                      <a:pt x="47" y="48"/>
                    </a:cubicBezTo>
                    <a:cubicBezTo>
                      <a:pt x="47" y="48"/>
                      <a:pt x="47" y="48"/>
                      <a:pt x="48" y="49"/>
                    </a:cubicBezTo>
                    <a:cubicBezTo>
                      <a:pt x="48" y="49"/>
                      <a:pt x="48" y="50"/>
                      <a:pt x="49" y="50"/>
                    </a:cubicBezTo>
                    <a:cubicBezTo>
                      <a:pt x="49" y="51"/>
                      <a:pt x="49" y="51"/>
                      <a:pt x="50" y="52"/>
                    </a:cubicBezTo>
                    <a:cubicBezTo>
                      <a:pt x="50" y="52"/>
                      <a:pt x="50" y="52"/>
                      <a:pt x="50" y="52"/>
                    </a:cubicBezTo>
                    <a:cubicBezTo>
                      <a:pt x="50" y="52"/>
                      <a:pt x="50" y="52"/>
                      <a:pt x="50" y="52"/>
                    </a:cubicBezTo>
                    <a:cubicBezTo>
                      <a:pt x="50" y="51"/>
                      <a:pt x="50" y="51"/>
                      <a:pt x="50" y="51"/>
                    </a:cubicBezTo>
                    <a:cubicBezTo>
                      <a:pt x="50" y="50"/>
                      <a:pt x="51" y="50"/>
                      <a:pt x="51" y="50"/>
                    </a:cubicBezTo>
                    <a:cubicBezTo>
                      <a:pt x="51" y="50"/>
                      <a:pt x="51" y="49"/>
                      <a:pt x="51" y="49"/>
                    </a:cubicBezTo>
                    <a:cubicBezTo>
                      <a:pt x="51" y="49"/>
                      <a:pt x="51" y="48"/>
                      <a:pt x="51" y="48"/>
                    </a:cubicBezTo>
                    <a:cubicBezTo>
                      <a:pt x="52" y="48"/>
                      <a:pt x="52" y="47"/>
                      <a:pt x="52" y="47"/>
                    </a:cubicBezTo>
                    <a:cubicBezTo>
                      <a:pt x="53" y="47"/>
                      <a:pt x="53" y="47"/>
                      <a:pt x="53" y="47"/>
                    </a:cubicBezTo>
                    <a:cubicBezTo>
                      <a:pt x="54" y="47"/>
                      <a:pt x="55" y="48"/>
                      <a:pt x="55" y="47"/>
                    </a:cubicBezTo>
                    <a:cubicBezTo>
                      <a:pt x="55" y="47"/>
                      <a:pt x="55" y="47"/>
                      <a:pt x="55" y="46"/>
                    </a:cubicBezTo>
                    <a:cubicBezTo>
                      <a:pt x="55" y="46"/>
                      <a:pt x="55" y="46"/>
                      <a:pt x="55" y="46"/>
                    </a:cubicBezTo>
                    <a:cubicBezTo>
                      <a:pt x="54" y="46"/>
                      <a:pt x="54" y="46"/>
                      <a:pt x="54" y="45"/>
                    </a:cubicBezTo>
                    <a:cubicBezTo>
                      <a:pt x="53" y="45"/>
                      <a:pt x="53" y="44"/>
                      <a:pt x="53" y="44"/>
                    </a:cubicBezTo>
                    <a:cubicBezTo>
                      <a:pt x="54" y="44"/>
                      <a:pt x="54" y="44"/>
                      <a:pt x="55" y="44"/>
                    </a:cubicBezTo>
                    <a:cubicBezTo>
                      <a:pt x="55" y="44"/>
                      <a:pt x="55" y="43"/>
                      <a:pt x="55" y="43"/>
                    </a:cubicBezTo>
                    <a:cubicBezTo>
                      <a:pt x="55" y="43"/>
                      <a:pt x="55" y="42"/>
                      <a:pt x="55" y="42"/>
                    </a:cubicBezTo>
                    <a:cubicBezTo>
                      <a:pt x="56" y="42"/>
                      <a:pt x="56" y="42"/>
                      <a:pt x="57" y="42"/>
                    </a:cubicBezTo>
                    <a:cubicBezTo>
                      <a:pt x="57" y="42"/>
                      <a:pt x="57" y="42"/>
                      <a:pt x="58" y="42"/>
                    </a:cubicBezTo>
                    <a:cubicBezTo>
                      <a:pt x="58" y="42"/>
                      <a:pt x="58" y="42"/>
                      <a:pt x="59" y="42"/>
                    </a:cubicBezTo>
                    <a:cubicBezTo>
                      <a:pt x="59" y="42"/>
                      <a:pt x="59" y="42"/>
                      <a:pt x="59" y="42"/>
                    </a:cubicBezTo>
                    <a:cubicBezTo>
                      <a:pt x="59" y="42"/>
                      <a:pt x="60" y="42"/>
                      <a:pt x="60" y="42"/>
                    </a:cubicBezTo>
                    <a:cubicBezTo>
                      <a:pt x="60" y="42"/>
                      <a:pt x="60" y="42"/>
                      <a:pt x="61" y="41"/>
                    </a:cubicBezTo>
                    <a:cubicBezTo>
                      <a:pt x="61" y="41"/>
                      <a:pt x="61" y="41"/>
                      <a:pt x="61" y="41"/>
                    </a:cubicBezTo>
                    <a:cubicBezTo>
                      <a:pt x="62" y="41"/>
                      <a:pt x="62" y="41"/>
                      <a:pt x="62" y="41"/>
                    </a:cubicBezTo>
                    <a:cubicBezTo>
                      <a:pt x="62" y="41"/>
                      <a:pt x="62" y="41"/>
                      <a:pt x="62" y="41"/>
                    </a:cubicBezTo>
                    <a:cubicBezTo>
                      <a:pt x="62" y="41"/>
                      <a:pt x="62" y="41"/>
                      <a:pt x="63" y="40"/>
                    </a:cubicBezTo>
                    <a:cubicBezTo>
                      <a:pt x="63" y="40"/>
                      <a:pt x="63" y="40"/>
                      <a:pt x="63" y="40"/>
                    </a:cubicBezTo>
                    <a:cubicBezTo>
                      <a:pt x="63" y="40"/>
                      <a:pt x="63" y="41"/>
                      <a:pt x="63" y="41"/>
                    </a:cubicBezTo>
                    <a:cubicBezTo>
                      <a:pt x="64" y="41"/>
                      <a:pt x="64" y="40"/>
                      <a:pt x="64" y="40"/>
                    </a:cubicBezTo>
                    <a:cubicBezTo>
                      <a:pt x="64" y="39"/>
                      <a:pt x="64" y="39"/>
                      <a:pt x="64" y="39"/>
                    </a:cubicBezTo>
                    <a:cubicBezTo>
                      <a:pt x="64" y="39"/>
                      <a:pt x="64" y="39"/>
                      <a:pt x="64" y="39"/>
                    </a:cubicBezTo>
                    <a:cubicBezTo>
                      <a:pt x="64" y="38"/>
                      <a:pt x="64" y="38"/>
                      <a:pt x="64" y="38"/>
                    </a:cubicBezTo>
                    <a:cubicBezTo>
                      <a:pt x="64" y="37"/>
                      <a:pt x="64" y="37"/>
                      <a:pt x="64" y="36"/>
                    </a:cubicBezTo>
                    <a:cubicBezTo>
                      <a:pt x="65" y="36"/>
                      <a:pt x="65" y="36"/>
                      <a:pt x="65" y="36"/>
                    </a:cubicBezTo>
                    <a:cubicBezTo>
                      <a:pt x="65" y="36"/>
                      <a:pt x="65" y="36"/>
                      <a:pt x="66" y="35"/>
                    </a:cubicBezTo>
                    <a:cubicBezTo>
                      <a:pt x="66" y="35"/>
                      <a:pt x="66" y="34"/>
                      <a:pt x="66" y="34"/>
                    </a:cubicBezTo>
                    <a:cubicBezTo>
                      <a:pt x="66" y="34"/>
                      <a:pt x="67" y="34"/>
                      <a:pt x="67" y="34"/>
                    </a:cubicBezTo>
                    <a:cubicBezTo>
                      <a:pt x="67" y="33"/>
                      <a:pt x="67" y="33"/>
                      <a:pt x="67" y="32"/>
                    </a:cubicBezTo>
                    <a:cubicBezTo>
                      <a:pt x="67" y="32"/>
                      <a:pt x="67" y="32"/>
                      <a:pt x="66" y="31"/>
                    </a:cubicBezTo>
                    <a:cubicBezTo>
                      <a:pt x="66" y="31"/>
                      <a:pt x="65" y="32"/>
                      <a:pt x="65" y="32"/>
                    </a:cubicBezTo>
                    <a:cubicBezTo>
                      <a:pt x="64" y="32"/>
                      <a:pt x="64" y="31"/>
                      <a:pt x="63" y="32"/>
                    </a:cubicBezTo>
                    <a:cubicBezTo>
                      <a:pt x="63" y="32"/>
                      <a:pt x="63" y="32"/>
                      <a:pt x="63" y="32"/>
                    </a:cubicBezTo>
                    <a:cubicBezTo>
                      <a:pt x="63" y="32"/>
                      <a:pt x="62" y="32"/>
                      <a:pt x="62" y="32"/>
                    </a:cubicBezTo>
                    <a:cubicBezTo>
                      <a:pt x="62" y="32"/>
                      <a:pt x="61" y="33"/>
                      <a:pt x="61" y="33"/>
                    </a:cubicBezTo>
                    <a:cubicBezTo>
                      <a:pt x="61" y="33"/>
                      <a:pt x="60" y="33"/>
                      <a:pt x="60" y="33"/>
                    </a:cubicBezTo>
                    <a:cubicBezTo>
                      <a:pt x="60" y="33"/>
                      <a:pt x="59" y="33"/>
                      <a:pt x="59" y="33"/>
                    </a:cubicBezTo>
                    <a:cubicBezTo>
                      <a:pt x="58" y="33"/>
                      <a:pt x="58" y="33"/>
                      <a:pt x="58" y="34"/>
                    </a:cubicBezTo>
                    <a:cubicBezTo>
                      <a:pt x="58" y="34"/>
                      <a:pt x="58" y="34"/>
                      <a:pt x="58" y="35"/>
                    </a:cubicBezTo>
                    <a:cubicBezTo>
                      <a:pt x="57" y="35"/>
                      <a:pt x="58" y="36"/>
                      <a:pt x="57" y="36"/>
                    </a:cubicBezTo>
                    <a:cubicBezTo>
                      <a:pt x="57" y="37"/>
                      <a:pt x="57" y="37"/>
                      <a:pt x="57" y="37"/>
                    </a:cubicBezTo>
                    <a:cubicBezTo>
                      <a:pt x="57" y="37"/>
                      <a:pt x="57" y="37"/>
                      <a:pt x="57" y="37"/>
                    </a:cubicBezTo>
                    <a:cubicBezTo>
                      <a:pt x="56" y="37"/>
                      <a:pt x="56" y="38"/>
                      <a:pt x="56" y="38"/>
                    </a:cubicBezTo>
                    <a:cubicBezTo>
                      <a:pt x="56" y="38"/>
                      <a:pt x="56" y="39"/>
                      <a:pt x="56" y="39"/>
                    </a:cubicBezTo>
                    <a:cubicBezTo>
                      <a:pt x="56" y="39"/>
                      <a:pt x="56" y="39"/>
                      <a:pt x="56" y="39"/>
                    </a:cubicBezTo>
                    <a:cubicBezTo>
                      <a:pt x="56" y="39"/>
                      <a:pt x="56" y="39"/>
                      <a:pt x="56" y="39"/>
                    </a:cubicBezTo>
                    <a:cubicBezTo>
                      <a:pt x="55" y="39"/>
                      <a:pt x="55" y="39"/>
                      <a:pt x="55" y="39"/>
                    </a:cubicBezTo>
                    <a:cubicBezTo>
                      <a:pt x="54" y="39"/>
                      <a:pt x="54" y="39"/>
                      <a:pt x="54" y="39"/>
                    </a:cubicBezTo>
                    <a:cubicBezTo>
                      <a:pt x="54" y="40"/>
                      <a:pt x="55" y="40"/>
                      <a:pt x="54" y="41"/>
                    </a:cubicBezTo>
                    <a:cubicBezTo>
                      <a:pt x="54" y="41"/>
                      <a:pt x="54" y="41"/>
                      <a:pt x="53" y="41"/>
                    </a:cubicBezTo>
                    <a:cubicBezTo>
                      <a:pt x="53" y="40"/>
                      <a:pt x="53" y="40"/>
                      <a:pt x="53" y="40"/>
                    </a:cubicBezTo>
                    <a:cubicBezTo>
                      <a:pt x="52" y="40"/>
                      <a:pt x="52" y="40"/>
                      <a:pt x="52" y="40"/>
                    </a:cubicBezTo>
                    <a:cubicBezTo>
                      <a:pt x="52" y="40"/>
                      <a:pt x="51" y="40"/>
                      <a:pt x="51" y="40"/>
                    </a:cubicBezTo>
                    <a:cubicBezTo>
                      <a:pt x="51" y="40"/>
                      <a:pt x="50" y="40"/>
                      <a:pt x="50" y="41"/>
                    </a:cubicBezTo>
                    <a:cubicBezTo>
                      <a:pt x="50" y="41"/>
                      <a:pt x="49" y="41"/>
                      <a:pt x="49" y="41"/>
                    </a:cubicBezTo>
                    <a:cubicBezTo>
                      <a:pt x="48" y="41"/>
                      <a:pt x="48" y="41"/>
                      <a:pt x="48" y="41"/>
                    </a:cubicBezTo>
                    <a:cubicBezTo>
                      <a:pt x="47" y="41"/>
                      <a:pt x="47" y="41"/>
                      <a:pt x="46" y="41"/>
                    </a:cubicBezTo>
                    <a:cubicBezTo>
                      <a:pt x="46" y="41"/>
                      <a:pt x="46" y="41"/>
                      <a:pt x="46" y="41"/>
                    </a:cubicBezTo>
                    <a:cubicBezTo>
                      <a:pt x="46" y="40"/>
                      <a:pt x="45" y="40"/>
                      <a:pt x="45" y="40"/>
                    </a:cubicBezTo>
                    <a:cubicBezTo>
                      <a:pt x="44" y="40"/>
                      <a:pt x="44" y="40"/>
                      <a:pt x="44" y="40"/>
                    </a:cubicBezTo>
                    <a:cubicBezTo>
                      <a:pt x="43" y="40"/>
                      <a:pt x="43" y="40"/>
                      <a:pt x="43" y="39"/>
                    </a:cubicBezTo>
                    <a:cubicBezTo>
                      <a:pt x="43" y="39"/>
                      <a:pt x="43" y="39"/>
                      <a:pt x="43" y="39"/>
                    </a:cubicBezTo>
                    <a:cubicBezTo>
                      <a:pt x="43" y="39"/>
                      <a:pt x="43" y="39"/>
                      <a:pt x="43" y="38"/>
                    </a:cubicBezTo>
                    <a:cubicBezTo>
                      <a:pt x="43" y="38"/>
                      <a:pt x="43" y="38"/>
                      <a:pt x="43" y="38"/>
                    </a:cubicBezTo>
                    <a:cubicBezTo>
                      <a:pt x="43" y="37"/>
                      <a:pt x="43" y="37"/>
                      <a:pt x="43" y="37"/>
                    </a:cubicBezTo>
                    <a:cubicBezTo>
                      <a:pt x="43" y="37"/>
                      <a:pt x="43" y="36"/>
                      <a:pt x="43" y="36"/>
                    </a:cubicBezTo>
                    <a:cubicBezTo>
                      <a:pt x="42" y="36"/>
                      <a:pt x="42" y="35"/>
                      <a:pt x="42" y="35"/>
                    </a:cubicBezTo>
                    <a:cubicBezTo>
                      <a:pt x="42" y="35"/>
                      <a:pt x="42" y="35"/>
                      <a:pt x="41" y="35"/>
                    </a:cubicBezTo>
                    <a:cubicBezTo>
                      <a:pt x="41" y="34"/>
                      <a:pt x="41" y="34"/>
                      <a:pt x="41" y="33"/>
                    </a:cubicBezTo>
                    <a:cubicBezTo>
                      <a:pt x="41" y="33"/>
                      <a:pt x="41" y="32"/>
                      <a:pt x="41" y="32"/>
                    </a:cubicBezTo>
                    <a:cubicBezTo>
                      <a:pt x="40" y="31"/>
                      <a:pt x="40" y="31"/>
                      <a:pt x="40" y="30"/>
                    </a:cubicBezTo>
                    <a:cubicBezTo>
                      <a:pt x="40" y="30"/>
                      <a:pt x="40" y="29"/>
                      <a:pt x="40" y="28"/>
                    </a:cubicBezTo>
                    <a:cubicBezTo>
                      <a:pt x="40" y="28"/>
                      <a:pt x="41" y="28"/>
                      <a:pt x="41" y="28"/>
                    </a:cubicBezTo>
                    <a:cubicBezTo>
                      <a:pt x="41" y="26"/>
                      <a:pt x="41" y="26"/>
                      <a:pt x="41" y="26"/>
                    </a:cubicBezTo>
                    <a:cubicBezTo>
                      <a:pt x="41" y="26"/>
                      <a:pt x="41" y="26"/>
                      <a:pt x="41" y="26"/>
                    </a:cubicBezTo>
                    <a:cubicBezTo>
                      <a:pt x="41" y="25"/>
                      <a:pt x="41" y="25"/>
                      <a:pt x="41" y="24"/>
                    </a:cubicBezTo>
                    <a:cubicBezTo>
                      <a:pt x="42" y="23"/>
                      <a:pt x="42" y="23"/>
                      <a:pt x="42" y="23"/>
                    </a:cubicBezTo>
                    <a:cubicBezTo>
                      <a:pt x="42" y="22"/>
                      <a:pt x="42" y="22"/>
                      <a:pt x="42" y="22"/>
                    </a:cubicBezTo>
                    <a:cubicBezTo>
                      <a:pt x="43" y="21"/>
                      <a:pt x="43" y="21"/>
                      <a:pt x="43" y="21"/>
                    </a:cubicBezTo>
                    <a:cubicBezTo>
                      <a:pt x="44" y="20"/>
                      <a:pt x="44" y="20"/>
                      <a:pt x="44" y="20"/>
                    </a:cubicBezTo>
                    <a:cubicBezTo>
                      <a:pt x="44" y="19"/>
                      <a:pt x="44" y="19"/>
                      <a:pt x="44" y="19"/>
                    </a:cubicBezTo>
                    <a:cubicBezTo>
                      <a:pt x="44" y="19"/>
                      <a:pt x="44" y="19"/>
                      <a:pt x="44" y="19"/>
                    </a:cubicBezTo>
                    <a:cubicBezTo>
                      <a:pt x="43" y="19"/>
                      <a:pt x="43" y="19"/>
                      <a:pt x="43" y="19"/>
                    </a:cubicBezTo>
                    <a:cubicBezTo>
                      <a:pt x="43" y="19"/>
                      <a:pt x="43" y="19"/>
                      <a:pt x="42" y="19"/>
                    </a:cubicBezTo>
                    <a:cubicBezTo>
                      <a:pt x="42" y="19"/>
                      <a:pt x="42" y="19"/>
                      <a:pt x="41" y="19"/>
                    </a:cubicBezTo>
                    <a:cubicBezTo>
                      <a:pt x="40" y="18"/>
                      <a:pt x="40" y="18"/>
                      <a:pt x="39" y="18"/>
                    </a:cubicBezTo>
                    <a:cubicBezTo>
                      <a:pt x="39" y="18"/>
                      <a:pt x="38" y="17"/>
                      <a:pt x="38" y="17"/>
                    </a:cubicBezTo>
                    <a:cubicBezTo>
                      <a:pt x="38" y="17"/>
                      <a:pt x="39" y="17"/>
                      <a:pt x="39" y="16"/>
                    </a:cubicBezTo>
                    <a:cubicBezTo>
                      <a:pt x="39" y="16"/>
                      <a:pt x="38" y="16"/>
                      <a:pt x="38" y="15"/>
                    </a:cubicBezTo>
                    <a:cubicBezTo>
                      <a:pt x="38" y="15"/>
                      <a:pt x="38" y="15"/>
                      <a:pt x="38" y="14"/>
                    </a:cubicBezTo>
                    <a:cubicBezTo>
                      <a:pt x="38" y="14"/>
                      <a:pt x="38" y="14"/>
                      <a:pt x="38" y="13"/>
                    </a:cubicBezTo>
                    <a:cubicBezTo>
                      <a:pt x="38" y="13"/>
                      <a:pt x="38" y="13"/>
                      <a:pt x="38" y="13"/>
                    </a:cubicBezTo>
                    <a:cubicBezTo>
                      <a:pt x="38" y="13"/>
                      <a:pt x="37" y="13"/>
                      <a:pt x="37" y="13"/>
                    </a:cubicBezTo>
                    <a:cubicBezTo>
                      <a:pt x="37" y="12"/>
                      <a:pt x="37" y="12"/>
                      <a:pt x="37" y="11"/>
                    </a:cubicBezTo>
                    <a:cubicBezTo>
                      <a:pt x="37" y="11"/>
                      <a:pt x="37" y="11"/>
                      <a:pt x="37" y="10"/>
                    </a:cubicBezTo>
                    <a:cubicBezTo>
                      <a:pt x="36" y="10"/>
                      <a:pt x="37" y="10"/>
                      <a:pt x="36" y="9"/>
                    </a:cubicBezTo>
                    <a:cubicBezTo>
                      <a:pt x="36" y="9"/>
                      <a:pt x="36" y="9"/>
                      <a:pt x="36" y="8"/>
                    </a:cubicBezTo>
                    <a:cubicBezTo>
                      <a:pt x="36" y="8"/>
                      <a:pt x="35" y="8"/>
                      <a:pt x="35" y="8"/>
                    </a:cubicBezTo>
                    <a:cubicBezTo>
                      <a:pt x="34" y="8"/>
                      <a:pt x="34" y="8"/>
                      <a:pt x="33" y="8"/>
                    </a:cubicBezTo>
                    <a:cubicBezTo>
                      <a:pt x="33" y="8"/>
                      <a:pt x="33" y="8"/>
                      <a:pt x="32" y="8"/>
                    </a:cubicBezTo>
                    <a:cubicBezTo>
                      <a:pt x="32" y="8"/>
                      <a:pt x="32" y="8"/>
                      <a:pt x="32" y="8"/>
                    </a:cubicBezTo>
                    <a:cubicBezTo>
                      <a:pt x="31" y="9"/>
                      <a:pt x="32" y="9"/>
                      <a:pt x="31" y="9"/>
                    </a:cubicBezTo>
                    <a:cubicBezTo>
                      <a:pt x="31" y="10"/>
                      <a:pt x="31" y="10"/>
                      <a:pt x="31" y="10"/>
                    </a:cubicBezTo>
                    <a:cubicBezTo>
                      <a:pt x="30" y="10"/>
                      <a:pt x="30" y="10"/>
                      <a:pt x="29" y="10"/>
                    </a:cubicBezTo>
                    <a:cubicBezTo>
                      <a:pt x="29" y="10"/>
                      <a:pt x="29" y="9"/>
                      <a:pt x="28" y="9"/>
                    </a:cubicBezTo>
                    <a:cubicBezTo>
                      <a:pt x="27" y="8"/>
                      <a:pt x="27" y="8"/>
                      <a:pt x="27" y="8"/>
                    </a:cubicBezTo>
                    <a:cubicBezTo>
                      <a:pt x="27" y="8"/>
                      <a:pt x="27" y="8"/>
                      <a:pt x="27" y="7"/>
                    </a:cubicBezTo>
                    <a:cubicBezTo>
                      <a:pt x="27" y="7"/>
                      <a:pt x="28" y="7"/>
                      <a:pt x="27" y="6"/>
                    </a:cubicBezTo>
                    <a:cubicBezTo>
                      <a:pt x="27" y="6"/>
                      <a:pt x="27" y="6"/>
                      <a:pt x="27" y="5"/>
                    </a:cubicBezTo>
                    <a:cubicBezTo>
                      <a:pt x="27" y="5"/>
                      <a:pt x="27" y="5"/>
                      <a:pt x="26" y="4"/>
                    </a:cubicBezTo>
                    <a:cubicBezTo>
                      <a:pt x="26" y="4"/>
                      <a:pt x="26" y="4"/>
                      <a:pt x="26" y="4"/>
                    </a:cubicBezTo>
                    <a:cubicBezTo>
                      <a:pt x="25" y="3"/>
                      <a:pt x="25" y="3"/>
                      <a:pt x="25" y="3"/>
                    </a:cubicBezTo>
                    <a:cubicBezTo>
                      <a:pt x="25" y="3"/>
                      <a:pt x="25" y="3"/>
                      <a:pt x="25" y="2"/>
                    </a:cubicBezTo>
                    <a:cubicBezTo>
                      <a:pt x="20" y="3"/>
                      <a:pt x="20" y="3"/>
                      <a:pt x="20" y="3"/>
                    </a:cubicBezTo>
                    <a:cubicBezTo>
                      <a:pt x="20" y="4"/>
                      <a:pt x="20" y="4"/>
                      <a:pt x="20" y="4"/>
                    </a:cubicBezTo>
                    <a:cubicBezTo>
                      <a:pt x="13" y="4"/>
                      <a:pt x="13" y="4"/>
                      <a:pt x="13" y="4"/>
                    </a:cubicBezTo>
                    <a:cubicBezTo>
                      <a:pt x="13" y="4"/>
                      <a:pt x="13" y="4"/>
                      <a:pt x="12" y="4"/>
                    </a:cubicBezTo>
                    <a:cubicBezTo>
                      <a:pt x="12" y="4"/>
                      <a:pt x="12" y="3"/>
                      <a:pt x="11" y="3"/>
                    </a:cubicBezTo>
                    <a:cubicBezTo>
                      <a:pt x="11" y="3"/>
                      <a:pt x="10" y="3"/>
                      <a:pt x="10" y="3"/>
                    </a:cubicBezTo>
                    <a:cubicBezTo>
                      <a:pt x="10" y="3"/>
                      <a:pt x="10" y="2"/>
                      <a:pt x="9" y="2"/>
                    </a:cubicBezTo>
                    <a:cubicBezTo>
                      <a:pt x="9" y="2"/>
                      <a:pt x="9" y="2"/>
                      <a:pt x="8" y="2"/>
                    </a:cubicBezTo>
                    <a:cubicBezTo>
                      <a:pt x="8" y="2"/>
                      <a:pt x="8" y="2"/>
                      <a:pt x="8" y="2"/>
                    </a:cubicBezTo>
                    <a:cubicBezTo>
                      <a:pt x="8" y="1"/>
                      <a:pt x="7" y="2"/>
                      <a:pt x="7" y="1"/>
                    </a:cubicBezTo>
                    <a:cubicBezTo>
                      <a:pt x="7" y="1"/>
                      <a:pt x="7" y="1"/>
                      <a:pt x="7" y="1"/>
                    </a:cubicBezTo>
                    <a:cubicBezTo>
                      <a:pt x="6" y="1"/>
                      <a:pt x="6" y="1"/>
                      <a:pt x="6" y="1"/>
                    </a:cubicBezTo>
                    <a:cubicBezTo>
                      <a:pt x="5" y="1"/>
                      <a:pt x="5" y="1"/>
                      <a:pt x="5" y="1"/>
                    </a:cubicBezTo>
                    <a:cubicBezTo>
                      <a:pt x="6" y="0"/>
                      <a:pt x="6" y="0"/>
                      <a:pt x="6" y="0"/>
                    </a:cubicBezTo>
                    <a:cubicBezTo>
                      <a:pt x="5" y="0"/>
                      <a:pt x="5" y="0"/>
                      <a:pt x="5" y="0"/>
                    </a:cubicBezTo>
                    <a:cubicBezTo>
                      <a:pt x="5" y="0"/>
                      <a:pt x="4" y="0"/>
                      <a:pt x="4" y="0"/>
                    </a:cubicBezTo>
                    <a:cubicBezTo>
                      <a:pt x="3" y="0"/>
                      <a:pt x="2" y="0"/>
                      <a:pt x="2" y="0"/>
                    </a:cubicBezTo>
                    <a:cubicBezTo>
                      <a:pt x="0" y="0"/>
                      <a:pt x="0" y="0"/>
                      <a:pt x="0" y="0"/>
                    </a:cubicBezTo>
                    <a:cubicBezTo>
                      <a:pt x="0" y="0"/>
                      <a:pt x="0" y="1"/>
                      <a:pt x="0" y="1"/>
                    </a:cubicBezTo>
                    <a:cubicBezTo>
                      <a:pt x="0" y="2"/>
                      <a:pt x="0" y="2"/>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5" name="Freeform 14"/>
              <p:cNvSpPr>
                <a:spLocks/>
              </p:cNvSpPr>
              <p:nvPr/>
            </p:nvSpPr>
            <p:spPr bwMode="auto">
              <a:xfrm>
                <a:off x="2714627" y="2903539"/>
                <a:ext cx="87313" cy="119063"/>
              </a:xfrm>
              <a:custGeom>
                <a:avLst/>
                <a:gdLst>
                  <a:gd name="T0" fmla="*/ 2 w 8"/>
                  <a:gd name="T1" fmla="*/ 11 h 11"/>
                  <a:gd name="T2" fmla="*/ 3 w 8"/>
                  <a:gd name="T3" fmla="*/ 10 h 11"/>
                  <a:gd name="T4" fmla="*/ 4 w 8"/>
                  <a:gd name="T5" fmla="*/ 10 h 11"/>
                  <a:gd name="T6" fmla="*/ 6 w 8"/>
                  <a:gd name="T7" fmla="*/ 10 h 11"/>
                  <a:gd name="T8" fmla="*/ 6 w 8"/>
                  <a:gd name="T9" fmla="*/ 9 h 11"/>
                  <a:gd name="T10" fmla="*/ 7 w 8"/>
                  <a:gd name="T11" fmla="*/ 7 h 11"/>
                  <a:gd name="T12" fmla="*/ 7 w 8"/>
                  <a:gd name="T13" fmla="*/ 6 h 11"/>
                  <a:gd name="T14" fmla="*/ 8 w 8"/>
                  <a:gd name="T15" fmla="*/ 5 h 11"/>
                  <a:gd name="T16" fmla="*/ 8 w 8"/>
                  <a:gd name="T17" fmla="*/ 5 h 11"/>
                  <a:gd name="T18" fmla="*/ 7 w 8"/>
                  <a:gd name="T19" fmla="*/ 3 h 11"/>
                  <a:gd name="T20" fmla="*/ 7 w 8"/>
                  <a:gd name="T21" fmla="*/ 2 h 11"/>
                  <a:gd name="T22" fmla="*/ 6 w 8"/>
                  <a:gd name="T23" fmla="*/ 2 h 11"/>
                  <a:gd name="T24" fmla="*/ 5 w 8"/>
                  <a:gd name="T25" fmla="*/ 2 h 11"/>
                  <a:gd name="T26" fmla="*/ 4 w 8"/>
                  <a:gd name="T27" fmla="*/ 1 h 11"/>
                  <a:gd name="T28" fmla="*/ 3 w 8"/>
                  <a:gd name="T29" fmla="*/ 1 h 11"/>
                  <a:gd name="T30" fmla="*/ 2 w 8"/>
                  <a:gd name="T31" fmla="*/ 0 h 11"/>
                  <a:gd name="T32" fmla="*/ 2 w 8"/>
                  <a:gd name="T33" fmla="*/ 0 h 11"/>
                  <a:gd name="T34" fmla="*/ 2 w 8"/>
                  <a:gd name="T35" fmla="*/ 1 h 11"/>
                  <a:gd name="T36" fmla="*/ 1 w 8"/>
                  <a:gd name="T37" fmla="*/ 2 h 11"/>
                  <a:gd name="T38" fmla="*/ 1 w 8"/>
                  <a:gd name="T39" fmla="*/ 5 h 11"/>
                  <a:gd name="T40" fmla="*/ 2 w 8"/>
                  <a:gd name="T41" fmla="*/ 7 h 11"/>
                  <a:gd name="T42" fmla="*/ 2 w 8"/>
                  <a:gd name="T43" fmla="*/ 8 h 11"/>
                  <a:gd name="T44" fmla="*/ 1 w 8"/>
                  <a:gd name="T45" fmla="*/ 9 h 11"/>
                  <a:gd name="T46" fmla="*/ 0 w 8"/>
                  <a:gd name="T47" fmla="*/ 10 h 11"/>
                  <a:gd name="T48" fmla="*/ 0 w 8"/>
                  <a:gd name="T49" fmla="*/ 10 h 11"/>
                  <a:gd name="T50" fmla="*/ 1 w 8"/>
                  <a:gd name="T51" fmla="*/ 11 h 11"/>
                  <a:gd name="T52" fmla="*/ 2 w 8"/>
                  <a:gd name="T5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1">
                    <a:moveTo>
                      <a:pt x="2" y="11"/>
                    </a:moveTo>
                    <a:cubicBezTo>
                      <a:pt x="2" y="11"/>
                      <a:pt x="3" y="10"/>
                      <a:pt x="3" y="10"/>
                    </a:cubicBezTo>
                    <a:cubicBezTo>
                      <a:pt x="4" y="10"/>
                      <a:pt x="4" y="11"/>
                      <a:pt x="4" y="10"/>
                    </a:cubicBezTo>
                    <a:cubicBezTo>
                      <a:pt x="5" y="10"/>
                      <a:pt x="5" y="10"/>
                      <a:pt x="6" y="10"/>
                    </a:cubicBezTo>
                    <a:cubicBezTo>
                      <a:pt x="6" y="9"/>
                      <a:pt x="6" y="9"/>
                      <a:pt x="6" y="9"/>
                    </a:cubicBezTo>
                    <a:cubicBezTo>
                      <a:pt x="6" y="8"/>
                      <a:pt x="6" y="8"/>
                      <a:pt x="7" y="7"/>
                    </a:cubicBezTo>
                    <a:cubicBezTo>
                      <a:pt x="7" y="7"/>
                      <a:pt x="7" y="6"/>
                      <a:pt x="7" y="6"/>
                    </a:cubicBezTo>
                    <a:cubicBezTo>
                      <a:pt x="8" y="5"/>
                      <a:pt x="8" y="5"/>
                      <a:pt x="8" y="5"/>
                    </a:cubicBezTo>
                    <a:cubicBezTo>
                      <a:pt x="8" y="5"/>
                      <a:pt x="8" y="5"/>
                      <a:pt x="8" y="5"/>
                    </a:cubicBezTo>
                    <a:cubicBezTo>
                      <a:pt x="8" y="4"/>
                      <a:pt x="8" y="4"/>
                      <a:pt x="7" y="3"/>
                    </a:cubicBezTo>
                    <a:cubicBezTo>
                      <a:pt x="7" y="3"/>
                      <a:pt x="7" y="2"/>
                      <a:pt x="7" y="2"/>
                    </a:cubicBezTo>
                    <a:cubicBezTo>
                      <a:pt x="6" y="2"/>
                      <a:pt x="6" y="2"/>
                      <a:pt x="6" y="2"/>
                    </a:cubicBezTo>
                    <a:cubicBezTo>
                      <a:pt x="5" y="2"/>
                      <a:pt x="5" y="2"/>
                      <a:pt x="5" y="2"/>
                    </a:cubicBezTo>
                    <a:cubicBezTo>
                      <a:pt x="5" y="1"/>
                      <a:pt x="4" y="2"/>
                      <a:pt x="4" y="1"/>
                    </a:cubicBezTo>
                    <a:cubicBezTo>
                      <a:pt x="3" y="1"/>
                      <a:pt x="3" y="1"/>
                      <a:pt x="3" y="1"/>
                    </a:cubicBezTo>
                    <a:cubicBezTo>
                      <a:pt x="3" y="0"/>
                      <a:pt x="3" y="0"/>
                      <a:pt x="2" y="0"/>
                    </a:cubicBezTo>
                    <a:cubicBezTo>
                      <a:pt x="2" y="0"/>
                      <a:pt x="2" y="0"/>
                      <a:pt x="2" y="0"/>
                    </a:cubicBezTo>
                    <a:cubicBezTo>
                      <a:pt x="2" y="1"/>
                      <a:pt x="2" y="1"/>
                      <a:pt x="2" y="1"/>
                    </a:cubicBezTo>
                    <a:cubicBezTo>
                      <a:pt x="2" y="2"/>
                      <a:pt x="1" y="2"/>
                      <a:pt x="1" y="2"/>
                    </a:cubicBezTo>
                    <a:cubicBezTo>
                      <a:pt x="1" y="3"/>
                      <a:pt x="1" y="4"/>
                      <a:pt x="1" y="5"/>
                    </a:cubicBezTo>
                    <a:cubicBezTo>
                      <a:pt x="1" y="6"/>
                      <a:pt x="2" y="6"/>
                      <a:pt x="2" y="7"/>
                    </a:cubicBezTo>
                    <a:cubicBezTo>
                      <a:pt x="2" y="7"/>
                      <a:pt x="2" y="7"/>
                      <a:pt x="2" y="8"/>
                    </a:cubicBezTo>
                    <a:cubicBezTo>
                      <a:pt x="2" y="8"/>
                      <a:pt x="1" y="9"/>
                      <a:pt x="1" y="9"/>
                    </a:cubicBezTo>
                    <a:cubicBezTo>
                      <a:pt x="1" y="9"/>
                      <a:pt x="1" y="10"/>
                      <a:pt x="0" y="10"/>
                    </a:cubicBezTo>
                    <a:cubicBezTo>
                      <a:pt x="0" y="10"/>
                      <a:pt x="0" y="10"/>
                      <a:pt x="0" y="10"/>
                    </a:cubicBezTo>
                    <a:cubicBezTo>
                      <a:pt x="1" y="10"/>
                      <a:pt x="1" y="11"/>
                      <a:pt x="1" y="11"/>
                    </a:cubicBezTo>
                    <a:cubicBezTo>
                      <a:pt x="2" y="11"/>
                      <a:pt x="2" y="11"/>
                      <a:pt x="2"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6" name="Freeform 15"/>
              <p:cNvSpPr>
                <a:spLocks/>
              </p:cNvSpPr>
              <p:nvPr/>
            </p:nvSpPr>
            <p:spPr bwMode="auto">
              <a:xfrm>
                <a:off x="2217739" y="2708276"/>
                <a:ext cx="366713" cy="357188"/>
              </a:xfrm>
              <a:custGeom>
                <a:avLst/>
                <a:gdLst>
                  <a:gd name="T0" fmla="*/ 33 w 34"/>
                  <a:gd name="T1" fmla="*/ 10 h 33"/>
                  <a:gd name="T2" fmla="*/ 31 w 34"/>
                  <a:gd name="T3" fmla="*/ 9 h 33"/>
                  <a:gd name="T4" fmla="*/ 31 w 34"/>
                  <a:gd name="T5" fmla="*/ 7 h 33"/>
                  <a:gd name="T6" fmla="*/ 29 w 34"/>
                  <a:gd name="T7" fmla="*/ 6 h 33"/>
                  <a:gd name="T8" fmla="*/ 28 w 34"/>
                  <a:gd name="T9" fmla="*/ 6 h 33"/>
                  <a:gd name="T10" fmla="*/ 27 w 34"/>
                  <a:gd name="T11" fmla="*/ 5 h 33"/>
                  <a:gd name="T12" fmla="*/ 29 w 34"/>
                  <a:gd name="T13" fmla="*/ 4 h 33"/>
                  <a:gd name="T14" fmla="*/ 27 w 34"/>
                  <a:gd name="T15" fmla="*/ 3 h 33"/>
                  <a:gd name="T16" fmla="*/ 25 w 34"/>
                  <a:gd name="T17" fmla="*/ 4 h 33"/>
                  <a:gd name="T18" fmla="*/ 23 w 34"/>
                  <a:gd name="T19" fmla="*/ 4 h 33"/>
                  <a:gd name="T20" fmla="*/ 22 w 34"/>
                  <a:gd name="T21" fmla="*/ 6 h 33"/>
                  <a:gd name="T22" fmla="*/ 19 w 34"/>
                  <a:gd name="T23" fmla="*/ 4 h 33"/>
                  <a:gd name="T24" fmla="*/ 17 w 34"/>
                  <a:gd name="T25" fmla="*/ 4 h 33"/>
                  <a:gd name="T26" fmla="*/ 13 w 34"/>
                  <a:gd name="T27" fmla="*/ 4 h 33"/>
                  <a:gd name="T28" fmla="*/ 12 w 34"/>
                  <a:gd name="T29" fmla="*/ 2 h 33"/>
                  <a:gd name="T30" fmla="*/ 9 w 34"/>
                  <a:gd name="T31" fmla="*/ 2 h 33"/>
                  <a:gd name="T32" fmla="*/ 9 w 34"/>
                  <a:gd name="T33" fmla="*/ 0 h 33"/>
                  <a:gd name="T34" fmla="*/ 8 w 34"/>
                  <a:gd name="T35" fmla="*/ 1 h 33"/>
                  <a:gd name="T36" fmla="*/ 8 w 34"/>
                  <a:gd name="T37" fmla="*/ 2 h 33"/>
                  <a:gd name="T38" fmla="*/ 5 w 34"/>
                  <a:gd name="T39" fmla="*/ 3 h 33"/>
                  <a:gd name="T40" fmla="*/ 4 w 34"/>
                  <a:gd name="T41" fmla="*/ 3 h 33"/>
                  <a:gd name="T42" fmla="*/ 3 w 34"/>
                  <a:gd name="T43" fmla="*/ 2 h 33"/>
                  <a:gd name="T44" fmla="*/ 1 w 34"/>
                  <a:gd name="T45" fmla="*/ 4 h 33"/>
                  <a:gd name="T46" fmla="*/ 1 w 34"/>
                  <a:gd name="T47" fmla="*/ 7 h 33"/>
                  <a:gd name="T48" fmla="*/ 1 w 34"/>
                  <a:gd name="T49" fmla="*/ 9 h 33"/>
                  <a:gd name="T50" fmla="*/ 2 w 34"/>
                  <a:gd name="T51" fmla="*/ 11 h 33"/>
                  <a:gd name="T52" fmla="*/ 2 w 34"/>
                  <a:gd name="T53" fmla="*/ 14 h 33"/>
                  <a:gd name="T54" fmla="*/ 6 w 34"/>
                  <a:gd name="T55" fmla="*/ 15 h 33"/>
                  <a:gd name="T56" fmla="*/ 8 w 34"/>
                  <a:gd name="T57" fmla="*/ 16 h 33"/>
                  <a:gd name="T58" fmla="*/ 9 w 34"/>
                  <a:gd name="T59" fmla="*/ 17 h 33"/>
                  <a:gd name="T60" fmla="*/ 12 w 34"/>
                  <a:gd name="T61" fmla="*/ 17 h 33"/>
                  <a:gd name="T62" fmla="*/ 14 w 34"/>
                  <a:gd name="T63" fmla="*/ 17 h 33"/>
                  <a:gd name="T64" fmla="*/ 13 w 34"/>
                  <a:gd name="T65" fmla="*/ 20 h 33"/>
                  <a:gd name="T66" fmla="*/ 13 w 34"/>
                  <a:gd name="T67" fmla="*/ 24 h 33"/>
                  <a:gd name="T68" fmla="*/ 13 w 34"/>
                  <a:gd name="T69" fmla="*/ 26 h 33"/>
                  <a:gd name="T70" fmla="*/ 15 w 34"/>
                  <a:gd name="T71" fmla="*/ 28 h 33"/>
                  <a:gd name="T72" fmla="*/ 15 w 34"/>
                  <a:gd name="T73" fmla="*/ 31 h 33"/>
                  <a:gd name="T74" fmla="*/ 16 w 34"/>
                  <a:gd name="T75" fmla="*/ 32 h 33"/>
                  <a:gd name="T76" fmla="*/ 19 w 34"/>
                  <a:gd name="T77" fmla="*/ 33 h 33"/>
                  <a:gd name="T78" fmla="*/ 22 w 34"/>
                  <a:gd name="T79" fmla="*/ 30 h 33"/>
                  <a:gd name="T80" fmla="*/ 24 w 34"/>
                  <a:gd name="T81" fmla="*/ 28 h 33"/>
                  <a:gd name="T82" fmla="*/ 22 w 34"/>
                  <a:gd name="T83" fmla="*/ 26 h 33"/>
                  <a:gd name="T84" fmla="*/ 21 w 34"/>
                  <a:gd name="T85" fmla="*/ 23 h 33"/>
                  <a:gd name="T86" fmla="*/ 23 w 34"/>
                  <a:gd name="T87" fmla="*/ 23 h 33"/>
                  <a:gd name="T88" fmla="*/ 24 w 34"/>
                  <a:gd name="T89" fmla="*/ 24 h 33"/>
                  <a:gd name="T90" fmla="*/ 27 w 34"/>
                  <a:gd name="T91" fmla="*/ 23 h 33"/>
                  <a:gd name="T92" fmla="*/ 29 w 34"/>
                  <a:gd name="T93" fmla="*/ 22 h 33"/>
                  <a:gd name="T94" fmla="*/ 30 w 34"/>
                  <a:gd name="T95" fmla="*/ 21 h 33"/>
                  <a:gd name="T96" fmla="*/ 31 w 34"/>
                  <a:gd name="T97" fmla="*/ 20 h 33"/>
                  <a:gd name="T98" fmla="*/ 30 w 34"/>
                  <a:gd name="T99" fmla="*/ 17 h 33"/>
                  <a:gd name="T100" fmla="*/ 30 w 34"/>
                  <a:gd name="T101" fmla="*/ 15 h 33"/>
                  <a:gd name="T102" fmla="*/ 32 w 34"/>
                  <a:gd name="T103" fmla="*/ 14 h 33"/>
                  <a:gd name="T104" fmla="*/ 32 w 34"/>
                  <a:gd name="T105" fmla="*/ 13 h 33"/>
                  <a:gd name="T106" fmla="*/ 34 w 34"/>
                  <a:gd name="T107" fmla="*/ 11 h 33"/>
                  <a:gd name="T108" fmla="*/ 34 w 34"/>
                  <a:gd name="T10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 h="33">
                    <a:moveTo>
                      <a:pt x="34" y="10"/>
                    </a:moveTo>
                    <a:cubicBezTo>
                      <a:pt x="33" y="10"/>
                      <a:pt x="33" y="10"/>
                      <a:pt x="33" y="10"/>
                    </a:cubicBezTo>
                    <a:cubicBezTo>
                      <a:pt x="32" y="10"/>
                      <a:pt x="32" y="10"/>
                      <a:pt x="31" y="10"/>
                    </a:cubicBezTo>
                    <a:cubicBezTo>
                      <a:pt x="31" y="10"/>
                      <a:pt x="31" y="10"/>
                      <a:pt x="31" y="9"/>
                    </a:cubicBezTo>
                    <a:cubicBezTo>
                      <a:pt x="30" y="9"/>
                      <a:pt x="31" y="9"/>
                      <a:pt x="31" y="8"/>
                    </a:cubicBezTo>
                    <a:cubicBezTo>
                      <a:pt x="31" y="8"/>
                      <a:pt x="31" y="7"/>
                      <a:pt x="31" y="7"/>
                    </a:cubicBezTo>
                    <a:cubicBezTo>
                      <a:pt x="31" y="6"/>
                      <a:pt x="31" y="6"/>
                      <a:pt x="30" y="6"/>
                    </a:cubicBezTo>
                    <a:cubicBezTo>
                      <a:pt x="30" y="6"/>
                      <a:pt x="30" y="6"/>
                      <a:pt x="29" y="6"/>
                    </a:cubicBezTo>
                    <a:cubicBezTo>
                      <a:pt x="29" y="6"/>
                      <a:pt x="28" y="6"/>
                      <a:pt x="28" y="6"/>
                    </a:cubicBezTo>
                    <a:cubicBezTo>
                      <a:pt x="28" y="6"/>
                      <a:pt x="28" y="6"/>
                      <a:pt x="28" y="6"/>
                    </a:cubicBezTo>
                    <a:cubicBezTo>
                      <a:pt x="28" y="6"/>
                      <a:pt x="28" y="6"/>
                      <a:pt x="28" y="6"/>
                    </a:cubicBezTo>
                    <a:cubicBezTo>
                      <a:pt x="27" y="6"/>
                      <a:pt x="27" y="6"/>
                      <a:pt x="27" y="5"/>
                    </a:cubicBezTo>
                    <a:cubicBezTo>
                      <a:pt x="27" y="5"/>
                      <a:pt x="27" y="5"/>
                      <a:pt x="27" y="4"/>
                    </a:cubicBezTo>
                    <a:cubicBezTo>
                      <a:pt x="28" y="4"/>
                      <a:pt x="29" y="4"/>
                      <a:pt x="29" y="4"/>
                    </a:cubicBezTo>
                    <a:cubicBezTo>
                      <a:pt x="29" y="3"/>
                      <a:pt x="28" y="3"/>
                      <a:pt x="28" y="3"/>
                    </a:cubicBezTo>
                    <a:cubicBezTo>
                      <a:pt x="28" y="3"/>
                      <a:pt x="28" y="3"/>
                      <a:pt x="27" y="3"/>
                    </a:cubicBezTo>
                    <a:cubicBezTo>
                      <a:pt x="27" y="3"/>
                      <a:pt x="26" y="3"/>
                      <a:pt x="26" y="3"/>
                    </a:cubicBezTo>
                    <a:cubicBezTo>
                      <a:pt x="26" y="4"/>
                      <a:pt x="26" y="4"/>
                      <a:pt x="25" y="4"/>
                    </a:cubicBezTo>
                    <a:cubicBezTo>
                      <a:pt x="25" y="4"/>
                      <a:pt x="24" y="4"/>
                      <a:pt x="24" y="4"/>
                    </a:cubicBezTo>
                    <a:cubicBezTo>
                      <a:pt x="24" y="4"/>
                      <a:pt x="23" y="4"/>
                      <a:pt x="23" y="4"/>
                    </a:cubicBezTo>
                    <a:cubicBezTo>
                      <a:pt x="23" y="4"/>
                      <a:pt x="22" y="4"/>
                      <a:pt x="22" y="5"/>
                    </a:cubicBezTo>
                    <a:cubicBezTo>
                      <a:pt x="22" y="5"/>
                      <a:pt x="22" y="5"/>
                      <a:pt x="22" y="6"/>
                    </a:cubicBezTo>
                    <a:cubicBezTo>
                      <a:pt x="21" y="6"/>
                      <a:pt x="21" y="5"/>
                      <a:pt x="20" y="5"/>
                    </a:cubicBezTo>
                    <a:cubicBezTo>
                      <a:pt x="19" y="5"/>
                      <a:pt x="19" y="5"/>
                      <a:pt x="19" y="4"/>
                    </a:cubicBezTo>
                    <a:cubicBezTo>
                      <a:pt x="18" y="4"/>
                      <a:pt x="18" y="4"/>
                      <a:pt x="18" y="4"/>
                    </a:cubicBezTo>
                    <a:cubicBezTo>
                      <a:pt x="18" y="4"/>
                      <a:pt x="17" y="4"/>
                      <a:pt x="17" y="4"/>
                    </a:cubicBezTo>
                    <a:cubicBezTo>
                      <a:pt x="16" y="4"/>
                      <a:pt x="16" y="4"/>
                      <a:pt x="15" y="4"/>
                    </a:cubicBezTo>
                    <a:cubicBezTo>
                      <a:pt x="14" y="4"/>
                      <a:pt x="13" y="5"/>
                      <a:pt x="13" y="4"/>
                    </a:cubicBezTo>
                    <a:cubicBezTo>
                      <a:pt x="12" y="4"/>
                      <a:pt x="13" y="3"/>
                      <a:pt x="12" y="3"/>
                    </a:cubicBezTo>
                    <a:cubicBezTo>
                      <a:pt x="12" y="2"/>
                      <a:pt x="12" y="2"/>
                      <a:pt x="12" y="2"/>
                    </a:cubicBezTo>
                    <a:cubicBezTo>
                      <a:pt x="12" y="2"/>
                      <a:pt x="11" y="2"/>
                      <a:pt x="11" y="2"/>
                    </a:cubicBezTo>
                    <a:cubicBezTo>
                      <a:pt x="10" y="2"/>
                      <a:pt x="10" y="2"/>
                      <a:pt x="9" y="2"/>
                    </a:cubicBezTo>
                    <a:cubicBezTo>
                      <a:pt x="9" y="1"/>
                      <a:pt x="10" y="1"/>
                      <a:pt x="9" y="0"/>
                    </a:cubicBezTo>
                    <a:cubicBezTo>
                      <a:pt x="9" y="0"/>
                      <a:pt x="9" y="0"/>
                      <a:pt x="9" y="0"/>
                    </a:cubicBezTo>
                    <a:cubicBezTo>
                      <a:pt x="8" y="0"/>
                      <a:pt x="8" y="0"/>
                      <a:pt x="7" y="0"/>
                    </a:cubicBezTo>
                    <a:cubicBezTo>
                      <a:pt x="7" y="0"/>
                      <a:pt x="8" y="0"/>
                      <a:pt x="8" y="1"/>
                    </a:cubicBezTo>
                    <a:cubicBezTo>
                      <a:pt x="8" y="1"/>
                      <a:pt x="9" y="1"/>
                      <a:pt x="8" y="1"/>
                    </a:cubicBezTo>
                    <a:cubicBezTo>
                      <a:pt x="8" y="2"/>
                      <a:pt x="8" y="2"/>
                      <a:pt x="8" y="2"/>
                    </a:cubicBezTo>
                    <a:cubicBezTo>
                      <a:pt x="7" y="2"/>
                      <a:pt x="7" y="2"/>
                      <a:pt x="6" y="2"/>
                    </a:cubicBezTo>
                    <a:cubicBezTo>
                      <a:pt x="6" y="2"/>
                      <a:pt x="6" y="3"/>
                      <a:pt x="5" y="3"/>
                    </a:cubicBezTo>
                    <a:cubicBezTo>
                      <a:pt x="5" y="3"/>
                      <a:pt x="5" y="4"/>
                      <a:pt x="4" y="4"/>
                    </a:cubicBezTo>
                    <a:cubicBezTo>
                      <a:pt x="4" y="4"/>
                      <a:pt x="4" y="3"/>
                      <a:pt x="4" y="3"/>
                    </a:cubicBezTo>
                    <a:cubicBezTo>
                      <a:pt x="4" y="3"/>
                      <a:pt x="4" y="2"/>
                      <a:pt x="4" y="2"/>
                    </a:cubicBezTo>
                    <a:cubicBezTo>
                      <a:pt x="3" y="2"/>
                      <a:pt x="3" y="2"/>
                      <a:pt x="3" y="2"/>
                    </a:cubicBezTo>
                    <a:cubicBezTo>
                      <a:pt x="3" y="3"/>
                      <a:pt x="2" y="2"/>
                      <a:pt x="2" y="3"/>
                    </a:cubicBezTo>
                    <a:cubicBezTo>
                      <a:pt x="1" y="3"/>
                      <a:pt x="1" y="4"/>
                      <a:pt x="1" y="4"/>
                    </a:cubicBezTo>
                    <a:cubicBezTo>
                      <a:pt x="1" y="5"/>
                      <a:pt x="1" y="5"/>
                      <a:pt x="1" y="5"/>
                    </a:cubicBezTo>
                    <a:cubicBezTo>
                      <a:pt x="1" y="6"/>
                      <a:pt x="1" y="6"/>
                      <a:pt x="1" y="7"/>
                    </a:cubicBezTo>
                    <a:cubicBezTo>
                      <a:pt x="0" y="7"/>
                      <a:pt x="0" y="7"/>
                      <a:pt x="0" y="8"/>
                    </a:cubicBezTo>
                    <a:cubicBezTo>
                      <a:pt x="0" y="8"/>
                      <a:pt x="1" y="8"/>
                      <a:pt x="1" y="9"/>
                    </a:cubicBezTo>
                    <a:cubicBezTo>
                      <a:pt x="1" y="9"/>
                      <a:pt x="1" y="9"/>
                      <a:pt x="1" y="10"/>
                    </a:cubicBezTo>
                    <a:cubicBezTo>
                      <a:pt x="1" y="10"/>
                      <a:pt x="2" y="10"/>
                      <a:pt x="2" y="11"/>
                    </a:cubicBezTo>
                    <a:cubicBezTo>
                      <a:pt x="2" y="12"/>
                      <a:pt x="2" y="12"/>
                      <a:pt x="2" y="12"/>
                    </a:cubicBezTo>
                    <a:cubicBezTo>
                      <a:pt x="2" y="13"/>
                      <a:pt x="2" y="14"/>
                      <a:pt x="2" y="14"/>
                    </a:cubicBezTo>
                    <a:cubicBezTo>
                      <a:pt x="3" y="15"/>
                      <a:pt x="3" y="15"/>
                      <a:pt x="4" y="15"/>
                    </a:cubicBezTo>
                    <a:cubicBezTo>
                      <a:pt x="5" y="15"/>
                      <a:pt x="5" y="15"/>
                      <a:pt x="6" y="15"/>
                    </a:cubicBezTo>
                    <a:cubicBezTo>
                      <a:pt x="7" y="15"/>
                      <a:pt x="7" y="15"/>
                      <a:pt x="8" y="15"/>
                    </a:cubicBezTo>
                    <a:cubicBezTo>
                      <a:pt x="8" y="15"/>
                      <a:pt x="8" y="16"/>
                      <a:pt x="8" y="16"/>
                    </a:cubicBezTo>
                    <a:cubicBezTo>
                      <a:pt x="8" y="16"/>
                      <a:pt x="8" y="16"/>
                      <a:pt x="8" y="16"/>
                    </a:cubicBezTo>
                    <a:cubicBezTo>
                      <a:pt x="8" y="17"/>
                      <a:pt x="9" y="17"/>
                      <a:pt x="9" y="17"/>
                    </a:cubicBezTo>
                    <a:cubicBezTo>
                      <a:pt x="9" y="17"/>
                      <a:pt x="10" y="17"/>
                      <a:pt x="10" y="17"/>
                    </a:cubicBezTo>
                    <a:cubicBezTo>
                      <a:pt x="11" y="17"/>
                      <a:pt x="12" y="17"/>
                      <a:pt x="12" y="17"/>
                    </a:cubicBezTo>
                    <a:cubicBezTo>
                      <a:pt x="13" y="17"/>
                      <a:pt x="13" y="17"/>
                      <a:pt x="13" y="17"/>
                    </a:cubicBezTo>
                    <a:cubicBezTo>
                      <a:pt x="14" y="17"/>
                      <a:pt x="14" y="17"/>
                      <a:pt x="14" y="17"/>
                    </a:cubicBezTo>
                    <a:cubicBezTo>
                      <a:pt x="14" y="18"/>
                      <a:pt x="14" y="18"/>
                      <a:pt x="13" y="19"/>
                    </a:cubicBezTo>
                    <a:cubicBezTo>
                      <a:pt x="13" y="20"/>
                      <a:pt x="13" y="20"/>
                      <a:pt x="13" y="20"/>
                    </a:cubicBezTo>
                    <a:cubicBezTo>
                      <a:pt x="13" y="21"/>
                      <a:pt x="13" y="22"/>
                      <a:pt x="13" y="22"/>
                    </a:cubicBezTo>
                    <a:cubicBezTo>
                      <a:pt x="13" y="23"/>
                      <a:pt x="13" y="23"/>
                      <a:pt x="13" y="24"/>
                    </a:cubicBezTo>
                    <a:cubicBezTo>
                      <a:pt x="13" y="24"/>
                      <a:pt x="14" y="24"/>
                      <a:pt x="14" y="25"/>
                    </a:cubicBezTo>
                    <a:cubicBezTo>
                      <a:pt x="14" y="25"/>
                      <a:pt x="13" y="25"/>
                      <a:pt x="13" y="26"/>
                    </a:cubicBezTo>
                    <a:cubicBezTo>
                      <a:pt x="13" y="26"/>
                      <a:pt x="13" y="27"/>
                      <a:pt x="13" y="27"/>
                    </a:cubicBezTo>
                    <a:cubicBezTo>
                      <a:pt x="14" y="28"/>
                      <a:pt x="14" y="27"/>
                      <a:pt x="15" y="28"/>
                    </a:cubicBezTo>
                    <a:cubicBezTo>
                      <a:pt x="15" y="28"/>
                      <a:pt x="15" y="29"/>
                      <a:pt x="15" y="29"/>
                    </a:cubicBezTo>
                    <a:cubicBezTo>
                      <a:pt x="15" y="30"/>
                      <a:pt x="15" y="30"/>
                      <a:pt x="15" y="31"/>
                    </a:cubicBezTo>
                    <a:cubicBezTo>
                      <a:pt x="16" y="31"/>
                      <a:pt x="16" y="32"/>
                      <a:pt x="16" y="32"/>
                    </a:cubicBezTo>
                    <a:cubicBezTo>
                      <a:pt x="16" y="32"/>
                      <a:pt x="16" y="32"/>
                      <a:pt x="16" y="32"/>
                    </a:cubicBezTo>
                    <a:cubicBezTo>
                      <a:pt x="16" y="32"/>
                      <a:pt x="17" y="33"/>
                      <a:pt x="17" y="33"/>
                    </a:cubicBezTo>
                    <a:cubicBezTo>
                      <a:pt x="18" y="33"/>
                      <a:pt x="18" y="33"/>
                      <a:pt x="19" y="33"/>
                    </a:cubicBezTo>
                    <a:cubicBezTo>
                      <a:pt x="20" y="32"/>
                      <a:pt x="20" y="32"/>
                      <a:pt x="20" y="32"/>
                    </a:cubicBezTo>
                    <a:cubicBezTo>
                      <a:pt x="21" y="31"/>
                      <a:pt x="21" y="31"/>
                      <a:pt x="22" y="30"/>
                    </a:cubicBezTo>
                    <a:cubicBezTo>
                      <a:pt x="22" y="30"/>
                      <a:pt x="23" y="30"/>
                      <a:pt x="23" y="29"/>
                    </a:cubicBezTo>
                    <a:cubicBezTo>
                      <a:pt x="24" y="29"/>
                      <a:pt x="24" y="28"/>
                      <a:pt x="24" y="28"/>
                    </a:cubicBezTo>
                    <a:cubicBezTo>
                      <a:pt x="24" y="27"/>
                      <a:pt x="23" y="28"/>
                      <a:pt x="22" y="28"/>
                    </a:cubicBezTo>
                    <a:cubicBezTo>
                      <a:pt x="22" y="27"/>
                      <a:pt x="22" y="26"/>
                      <a:pt x="22" y="26"/>
                    </a:cubicBezTo>
                    <a:cubicBezTo>
                      <a:pt x="22" y="25"/>
                      <a:pt x="22" y="25"/>
                      <a:pt x="22" y="25"/>
                    </a:cubicBezTo>
                    <a:cubicBezTo>
                      <a:pt x="22" y="24"/>
                      <a:pt x="20" y="23"/>
                      <a:pt x="21" y="23"/>
                    </a:cubicBezTo>
                    <a:cubicBezTo>
                      <a:pt x="21" y="23"/>
                      <a:pt x="21" y="23"/>
                      <a:pt x="22" y="23"/>
                    </a:cubicBezTo>
                    <a:cubicBezTo>
                      <a:pt x="22" y="23"/>
                      <a:pt x="22" y="23"/>
                      <a:pt x="23" y="23"/>
                    </a:cubicBezTo>
                    <a:cubicBezTo>
                      <a:pt x="23" y="23"/>
                      <a:pt x="23" y="23"/>
                      <a:pt x="24" y="23"/>
                    </a:cubicBezTo>
                    <a:cubicBezTo>
                      <a:pt x="24" y="23"/>
                      <a:pt x="24" y="23"/>
                      <a:pt x="24" y="24"/>
                    </a:cubicBezTo>
                    <a:cubicBezTo>
                      <a:pt x="25" y="24"/>
                      <a:pt x="25" y="24"/>
                      <a:pt x="25" y="24"/>
                    </a:cubicBezTo>
                    <a:cubicBezTo>
                      <a:pt x="26" y="24"/>
                      <a:pt x="26" y="23"/>
                      <a:pt x="27" y="23"/>
                    </a:cubicBezTo>
                    <a:cubicBezTo>
                      <a:pt x="27" y="23"/>
                      <a:pt x="27" y="23"/>
                      <a:pt x="27" y="23"/>
                    </a:cubicBezTo>
                    <a:cubicBezTo>
                      <a:pt x="28" y="23"/>
                      <a:pt x="28" y="23"/>
                      <a:pt x="29" y="22"/>
                    </a:cubicBezTo>
                    <a:cubicBezTo>
                      <a:pt x="29" y="22"/>
                      <a:pt x="29" y="22"/>
                      <a:pt x="30" y="22"/>
                    </a:cubicBezTo>
                    <a:cubicBezTo>
                      <a:pt x="30" y="22"/>
                      <a:pt x="30" y="22"/>
                      <a:pt x="30" y="21"/>
                    </a:cubicBezTo>
                    <a:cubicBezTo>
                      <a:pt x="31" y="21"/>
                      <a:pt x="31" y="21"/>
                      <a:pt x="31" y="20"/>
                    </a:cubicBezTo>
                    <a:cubicBezTo>
                      <a:pt x="31" y="20"/>
                      <a:pt x="31" y="20"/>
                      <a:pt x="31" y="20"/>
                    </a:cubicBezTo>
                    <a:cubicBezTo>
                      <a:pt x="31" y="20"/>
                      <a:pt x="31" y="19"/>
                      <a:pt x="31" y="19"/>
                    </a:cubicBezTo>
                    <a:cubicBezTo>
                      <a:pt x="30" y="18"/>
                      <a:pt x="30" y="18"/>
                      <a:pt x="30" y="17"/>
                    </a:cubicBezTo>
                    <a:cubicBezTo>
                      <a:pt x="30" y="17"/>
                      <a:pt x="30" y="16"/>
                      <a:pt x="30" y="16"/>
                    </a:cubicBezTo>
                    <a:cubicBezTo>
                      <a:pt x="30" y="16"/>
                      <a:pt x="30" y="16"/>
                      <a:pt x="30" y="15"/>
                    </a:cubicBezTo>
                    <a:cubicBezTo>
                      <a:pt x="30" y="15"/>
                      <a:pt x="31" y="15"/>
                      <a:pt x="31" y="15"/>
                    </a:cubicBezTo>
                    <a:cubicBezTo>
                      <a:pt x="32" y="15"/>
                      <a:pt x="32" y="15"/>
                      <a:pt x="32" y="14"/>
                    </a:cubicBezTo>
                    <a:cubicBezTo>
                      <a:pt x="32" y="14"/>
                      <a:pt x="32" y="14"/>
                      <a:pt x="32" y="14"/>
                    </a:cubicBezTo>
                    <a:cubicBezTo>
                      <a:pt x="31" y="13"/>
                      <a:pt x="32" y="13"/>
                      <a:pt x="32" y="13"/>
                    </a:cubicBezTo>
                    <a:cubicBezTo>
                      <a:pt x="32" y="12"/>
                      <a:pt x="32" y="12"/>
                      <a:pt x="33" y="12"/>
                    </a:cubicBezTo>
                    <a:cubicBezTo>
                      <a:pt x="33" y="11"/>
                      <a:pt x="33" y="11"/>
                      <a:pt x="34" y="11"/>
                    </a:cubicBezTo>
                    <a:cubicBezTo>
                      <a:pt x="34" y="11"/>
                      <a:pt x="34" y="11"/>
                      <a:pt x="34" y="10"/>
                    </a:cubicBezTo>
                    <a:cubicBezTo>
                      <a:pt x="34" y="10"/>
                      <a:pt x="34" y="10"/>
                      <a:pt x="34"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7" name="Freeform 16"/>
              <p:cNvSpPr>
                <a:spLocks/>
              </p:cNvSpPr>
              <p:nvPr/>
            </p:nvSpPr>
            <p:spPr bwMode="auto">
              <a:xfrm>
                <a:off x="2693989" y="4027489"/>
                <a:ext cx="150813" cy="150813"/>
              </a:xfrm>
              <a:custGeom>
                <a:avLst/>
                <a:gdLst>
                  <a:gd name="T0" fmla="*/ 12 w 14"/>
                  <a:gd name="T1" fmla="*/ 7 h 14"/>
                  <a:gd name="T2" fmla="*/ 11 w 14"/>
                  <a:gd name="T3" fmla="*/ 6 h 14"/>
                  <a:gd name="T4" fmla="*/ 10 w 14"/>
                  <a:gd name="T5" fmla="*/ 4 h 14"/>
                  <a:gd name="T6" fmla="*/ 9 w 14"/>
                  <a:gd name="T7" fmla="*/ 4 h 14"/>
                  <a:gd name="T8" fmla="*/ 8 w 14"/>
                  <a:gd name="T9" fmla="*/ 4 h 14"/>
                  <a:gd name="T10" fmla="*/ 8 w 14"/>
                  <a:gd name="T11" fmla="*/ 3 h 14"/>
                  <a:gd name="T12" fmla="*/ 7 w 14"/>
                  <a:gd name="T13" fmla="*/ 3 h 14"/>
                  <a:gd name="T14" fmla="*/ 6 w 14"/>
                  <a:gd name="T15" fmla="*/ 1 h 14"/>
                  <a:gd name="T16" fmla="*/ 5 w 14"/>
                  <a:gd name="T17" fmla="*/ 2 h 14"/>
                  <a:gd name="T18" fmla="*/ 5 w 14"/>
                  <a:gd name="T19" fmla="*/ 2 h 14"/>
                  <a:gd name="T20" fmla="*/ 4 w 14"/>
                  <a:gd name="T21" fmla="*/ 1 h 14"/>
                  <a:gd name="T22" fmla="*/ 4 w 14"/>
                  <a:gd name="T23" fmla="*/ 0 h 14"/>
                  <a:gd name="T24" fmla="*/ 3 w 14"/>
                  <a:gd name="T25" fmla="*/ 0 h 14"/>
                  <a:gd name="T26" fmla="*/ 2 w 14"/>
                  <a:gd name="T27" fmla="*/ 0 h 14"/>
                  <a:gd name="T28" fmla="*/ 1 w 14"/>
                  <a:gd name="T29" fmla="*/ 0 h 14"/>
                  <a:gd name="T30" fmla="*/ 0 w 14"/>
                  <a:gd name="T31" fmla="*/ 0 h 14"/>
                  <a:gd name="T32" fmla="*/ 0 w 14"/>
                  <a:gd name="T33" fmla="*/ 0 h 14"/>
                  <a:gd name="T34" fmla="*/ 0 w 14"/>
                  <a:gd name="T35" fmla="*/ 0 h 14"/>
                  <a:gd name="T36" fmla="*/ 0 w 14"/>
                  <a:gd name="T37" fmla="*/ 1 h 14"/>
                  <a:gd name="T38" fmla="*/ 0 w 14"/>
                  <a:gd name="T39" fmla="*/ 3 h 14"/>
                  <a:gd name="T40" fmla="*/ 0 w 14"/>
                  <a:gd name="T41" fmla="*/ 4 h 14"/>
                  <a:gd name="T42" fmla="*/ 0 w 14"/>
                  <a:gd name="T43" fmla="*/ 6 h 14"/>
                  <a:gd name="T44" fmla="*/ 0 w 14"/>
                  <a:gd name="T45" fmla="*/ 7 h 14"/>
                  <a:gd name="T46" fmla="*/ 0 w 14"/>
                  <a:gd name="T47" fmla="*/ 8 h 14"/>
                  <a:gd name="T48" fmla="*/ 0 w 14"/>
                  <a:gd name="T49" fmla="*/ 9 h 14"/>
                  <a:gd name="T50" fmla="*/ 0 w 14"/>
                  <a:gd name="T51" fmla="*/ 10 h 14"/>
                  <a:gd name="T52" fmla="*/ 0 w 14"/>
                  <a:gd name="T53" fmla="*/ 11 h 14"/>
                  <a:gd name="T54" fmla="*/ 1 w 14"/>
                  <a:gd name="T55" fmla="*/ 11 h 14"/>
                  <a:gd name="T56" fmla="*/ 2 w 14"/>
                  <a:gd name="T57" fmla="*/ 12 h 14"/>
                  <a:gd name="T58" fmla="*/ 2 w 14"/>
                  <a:gd name="T59" fmla="*/ 12 h 14"/>
                  <a:gd name="T60" fmla="*/ 3 w 14"/>
                  <a:gd name="T61" fmla="*/ 12 h 14"/>
                  <a:gd name="T62" fmla="*/ 4 w 14"/>
                  <a:gd name="T63" fmla="*/ 12 h 14"/>
                  <a:gd name="T64" fmla="*/ 5 w 14"/>
                  <a:gd name="T65" fmla="*/ 13 h 14"/>
                  <a:gd name="T66" fmla="*/ 6 w 14"/>
                  <a:gd name="T67" fmla="*/ 14 h 14"/>
                  <a:gd name="T68" fmla="*/ 7 w 14"/>
                  <a:gd name="T69" fmla="*/ 13 h 14"/>
                  <a:gd name="T70" fmla="*/ 8 w 14"/>
                  <a:gd name="T71" fmla="*/ 13 h 14"/>
                  <a:gd name="T72" fmla="*/ 9 w 14"/>
                  <a:gd name="T73" fmla="*/ 13 h 14"/>
                  <a:gd name="T74" fmla="*/ 9 w 14"/>
                  <a:gd name="T75" fmla="*/ 14 h 14"/>
                  <a:gd name="T76" fmla="*/ 11 w 14"/>
                  <a:gd name="T77" fmla="*/ 13 h 14"/>
                  <a:gd name="T78" fmla="*/ 11 w 14"/>
                  <a:gd name="T79" fmla="*/ 12 h 14"/>
                  <a:gd name="T80" fmla="*/ 12 w 14"/>
                  <a:gd name="T81" fmla="*/ 11 h 14"/>
                  <a:gd name="T82" fmla="*/ 12 w 14"/>
                  <a:gd name="T83" fmla="*/ 10 h 14"/>
                  <a:gd name="T84" fmla="*/ 13 w 14"/>
                  <a:gd name="T85" fmla="*/ 9 h 14"/>
                  <a:gd name="T86" fmla="*/ 14 w 14"/>
                  <a:gd name="T87" fmla="*/ 8 h 14"/>
                  <a:gd name="T88" fmla="*/ 14 w 14"/>
                  <a:gd name="T89" fmla="*/ 8 h 14"/>
                  <a:gd name="T90" fmla="*/ 12 w 14"/>
                  <a:gd name="T9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14">
                    <a:moveTo>
                      <a:pt x="12" y="7"/>
                    </a:moveTo>
                    <a:cubicBezTo>
                      <a:pt x="11" y="7"/>
                      <a:pt x="11" y="6"/>
                      <a:pt x="11" y="6"/>
                    </a:cubicBezTo>
                    <a:cubicBezTo>
                      <a:pt x="11" y="5"/>
                      <a:pt x="11" y="5"/>
                      <a:pt x="10" y="4"/>
                    </a:cubicBezTo>
                    <a:cubicBezTo>
                      <a:pt x="10" y="4"/>
                      <a:pt x="10" y="5"/>
                      <a:pt x="9" y="4"/>
                    </a:cubicBezTo>
                    <a:cubicBezTo>
                      <a:pt x="9" y="4"/>
                      <a:pt x="9" y="4"/>
                      <a:pt x="8" y="4"/>
                    </a:cubicBezTo>
                    <a:cubicBezTo>
                      <a:pt x="8" y="3"/>
                      <a:pt x="8" y="3"/>
                      <a:pt x="8" y="3"/>
                    </a:cubicBezTo>
                    <a:cubicBezTo>
                      <a:pt x="7" y="3"/>
                      <a:pt x="7" y="3"/>
                      <a:pt x="7" y="3"/>
                    </a:cubicBezTo>
                    <a:cubicBezTo>
                      <a:pt x="6" y="2"/>
                      <a:pt x="6" y="2"/>
                      <a:pt x="6" y="1"/>
                    </a:cubicBezTo>
                    <a:cubicBezTo>
                      <a:pt x="6" y="1"/>
                      <a:pt x="5" y="1"/>
                      <a:pt x="5" y="2"/>
                    </a:cubicBezTo>
                    <a:cubicBezTo>
                      <a:pt x="5" y="2"/>
                      <a:pt x="5" y="2"/>
                      <a:pt x="5" y="2"/>
                    </a:cubicBezTo>
                    <a:cubicBezTo>
                      <a:pt x="4" y="2"/>
                      <a:pt x="4" y="2"/>
                      <a:pt x="4" y="1"/>
                    </a:cubicBezTo>
                    <a:cubicBezTo>
                      <a:pt x="4" y="1"/>
                      <a:pt x="4" y="0"/>
                      <a:pt x="4" y="0"/>
                    </a:cubicBezTo>
                    <a:cubicBezTo>
                      <a:pt x="4" y="0"/>
                      <a:pt x="3" y="0"/>
                      <a:pt x="3" y="0"/>
                    </a:cubicBezTo>
                    <a:cubicBezTo>
                      <a:pt x="3" y="0"/>
                      <a:pt x="2" y="0"/>
                      <a:pt x="2" y="0"/>
                    </a:cubicBezTo>
                    <a:cubicBezTo>
                      <a:pt x="2" y="0"/>
                      <a:pt x="2" y="0"/>
                      <a:pt x="1" y="0"/>
                    </a:cubicBezTo>
                    <a:cubicBezTo>
                      <a:pt x="0" y="0"/>
                      <a:pt x="0" y="0"/>
                      <a:pt x="0" y="0"/>
                    </a:cubicBezTo>
                    <a:cubicBezTo>
                      <a:pt x="0" y="0"/>
                      <a:pt x="0" y="0"/>
                      <a:pt x="0" y="0"/>
                    </a:cubicBezTo>
                    <a:cubicBezTo>
                      <a:pt x="0" y="0"/>
                      <a:pt x="0" y="0"/>
                      <a:pt x="0" y="0"/>
                    </a:cubicBezTo>
                    <a:cubicBezTo>
                      <a:pt x="0" y="1"/>
                      <a:pt x="0" y="1"/>
                      <a:pt x="0" y="1"/>
                    </a:cubicBezTo>
                    <a:cubicBezTo>
                      <a:pt x="0" y="2"/>
                      <a:pt x="0" y="2"/>
                      <a:pt x="0" y="3"/>
                    </a:cubicBezTo>
                    <a:cubicBezTo>
                      <a:pt x="0" y="3"/>
                      <a:pt x="0" y="4"/>
                      <a:pt x="0" y="4"/>
                    </a:cubicBezTo>
                    <a:cubicBezTo>
                      <a:pt x="0" y="5"/>
                      <a:pt x="0" y="5"/>
                      <a:pt x="0" y="6"/>
                    </a:cubicBezTo>
                    <a:cubicBezTo>
                      <a:pt x="0" y="6"/>
                      <a:pt x="0" y="6"/>
                      <a:pt x="0" y="7"/>
                    </a:cubicBezTo>
                    <a:cubicBezTo>
                      <a:pt x="0" y="7"/>
                      <a:pt x="0" y="8"/>
                      <a:pt x="0" y="8"/>
                    </a:cubicBezTo>
                    <a:cubicBezTo>
                      <a:pt x="0" y="8"/>
                      <a:pt x="0" y="9"/>
                      <a:pt x="0" y="9"/>
                    </a:cubicBezTo>
                    <a:cubicBezTo>
                      <a:pt x="0" y="9"/>
                      <a:pt x="0" y="10"/>
                      <a:pt x="0" y="10"/>
                    </a:cubicBezTo>
                    <a:cubicBezTo>
                      <a:pt x="0" y="10"/>
                      <a:pt x="0" y="11"/>
                      <a:pt x="0" y="11"/>
                    </a:cubicBezTo>
                    <a:cubicBezTo>
                      <a:pt x="1" y="11"/>
                      <a:pt x="1" y="11"/>
                      <a:pt x="1" y="11"/>
                    </a:cubicBezTo>
                    <a:cubicBezTo>
                      <a:pt x="1" y="11"/>
                      <a:pt x="1" y="11"/>
                      <a:pt x="2" y="12"/>
                    </a:cubicBezTo>
                    <a:cubicBezTo>
                      <a:pt x="2" y="12"/>
                      <a:pt x="2" y="12"/>
                      <a:pt x="2" y="12"/>
                    </a:cubicBezTo>
                    <a:cubicBezTo>
                      <a:pt x="2" y="12"/>
                      <a:pt x="3" y="12"/>
                      <a:pt x="3" y="12"/>
                    </a:cubicBezTo>
                    <a:cubicBezTo>
                      <a:pt x="3" y="12"/>
                      <a:pt x="4" y="12"/>
                      <a:pt x="4" y="12"/>
                    </a:cubicBezTo>
                    <a:cubicBezTo>
                      <a:pt x="5" y="13"/>
                      <a:pt x="5" y="13"/>
                      <a:pt x="5" y="13"/>
                    </a:cubicBezTo>
                    <a:cubicBezTo>
                      <a:pt x="5" y="13"/>
                      <a:pt x="6" y="13"/>
                      <a:pt x="6" y="14"/>
                    </a:cubicBezTo>
                    <a:cubicBezTo>
                      <a:pt x="6" y="14"/>
                      <a:pt x="7" y="13"/>
                      <a:pt x="7" y="13"/>
                    </a:cubicBezTo>
                    <a:cubicBezTo>
                      <a:pt x="7" y="13"/>
                      <a:pt x="8" y="13"/>
                      <a:pt x="8" y="13"/>
                    </a:cubicBezTo>
                    <a:cubicBezTo>
                      <a:pt x="8" y="13"/>
                      <a:pt x="8" y="13"/>
                      <a:pt x="9" y="13"/>
                    </a:cubicBezTo>
                    <a:cubicBezTo>
                      <a:pt x="9" y="13"/>
                      <a:pt x="9" y="14"/>
                      <a:pt x="9" y="14"/>
                    </a:cubicBezTo>
                    <a:cubicBezTo>
                      <a:pt x="10" y="14"/>
                      <a:pt x="10" y="13"/>
                      <a:pt x="11" y="13"/>
                    </a:cubicBezTo>
                    <a:cubicBezTo>
                      <a:pt x="11" y="12"/>
                      <a:pt x="11" y="12"/>
                      <a:pt x="11" y="12"/>
                    </a:cubicBezTo>
                    <a:cubicBezTo>
                      <a:pt x="12" y="12"/>
                      <a:pt x="12" y="12"/>
                      <a:pt x="12" y="11"/>
                    </a:cubicBezTo>
                    <a:cubicBezTo>
                      <a:pt x="12" y="11"/>
                      <a:pt x="12" y="11"/>
                      <a:pt x="12" y="10"/>
                    </a:cubicBezTo>
                    <a:cubicBezTo>
                      <a:pt x="13" y="10"/>
                      <a:pt x="13" y="9"/>
                      <a:pt x="13" y="9"/>
                    </a:cubicBezTo>
                    <a:cubicBezTo>
                      <a:pt x="14" y="9"/>
                      <a:pt x="14" y="8"/>
                      <a:pt x="14" y="8"/>
                    </a:cubicBezTo>
                    <a:cubicBezTo>
                      <a:pt x="14" y="8"/>
                      <a:pt x="14" y="8"/>
                      <a:pt x="14" y="8"/>
                    </a:cubicBezTo>
                    <a:cubicBezTo>
                      <a:pt x="13" y="8"/>
                      <a:pt x="12" y="8"/>
                      <a:pt x="12"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8" name="Freeform 17"/>
              <p:cNvSpPr>
                <a:spLocks/>
              </p:cNvSpPr>
              <p:nvPr/>
            </p:nvSpPr>
            <p:spPr bwMode="auto">
              <a:xfrm>
                <a:off x="3740152" y="2222501"/>
                <a:ext cx="238125" cy="193675"/>
              </a:xfrm>
              <a:custGeom>
                <a:avLst/>
                <a:gdLst>
                  <a:gd name="T0" fmla="*/ 13 w 22"/>
                  <a:gd name="T1" fmla="*/ 5 h 18"/>
                  <a:gd name="T2" fmla="*/ 22 w 22"/>
                  <a:gd name="T3" fmla="*/ 5 h 18"/>
                  <a:gd name="T4" fmla="*/ 22 w 22"/>
                  <a:gd name="T5" fmla="*/ 0 h 18"/>
                  <a:gd name="T6" fmla="*/ 21 w 22"/>
                  <a:gd name="T7" fmla="*/ 0 h 18"/>
                  <a:gd name="T8" fmla="*/ 10 w 22"/>
                  <a:gd name="T9" fmla="*/ 0 h 18"/>
                  <a:gd name="T10" fmla="*/ 10 w 22"/>
                  <a:gd name="T11" fmla="*/ 0 h 18"/>
                  <a:gd name="T12" fmla="*/ 10 w 22"/>
                  <a:gd name="T13" fmla="*/ 2 h 18"/>
                  <a:gd name="T14" fmla="*/ 9 w 22"/>
                  <a:gd name="T15" fmla="*/ 3 h 18"/>
                  <a:gd name="T16" fmla="*/ 8 w 22"/>
                  <a:gd name="T17" fmla="*/ 3 h 18"/>
                  <a:gd name="T18" fmla="*/ 7 w 22"/>
                  <a:gd name="T19" fmla="*/ 4 h 18"/>
                  <a:gd name="T20" fmla="*/ 6 w 22"/>
                  <a:gd name="T21" fmla="*/ 6 h 18"/>
                  <a:gd name="T22" fmla="*/ 6 w 22"/>
                  <a:gd name="T23" fmla="*/ 7 h 18"/>
                  <a:gd name="T24" fmla="*/ 6 w 22"/>
                  <a:gd name="T25" fmla="*/ 8 h 18"/>
                  <a:gd name="T26" fmla="*/ 5 w 22"/>
                  <a:gd name="T27" fmla="*/ 9 h 18"/>
                  <a:gd name="T28" fmla="*/ 4 w 22"/>
                  <a:gd name="T29" fmla="*/ 10 h 18"/>
                  <a:gd name="T30" fmla="*/ 4 w 22"/>
                  <a:gd name="T31" fmla="*/ 11 h 18"/>
                  <a:gd name="T32" fmla="*/ 3 w 22"/>
                  <a:gd name="T33" fmla="*/ 12 h 18"/>
                  <a:gd name="T34" fmla="*/ 3 w 22"/>
                  <a:gd name="T35" fmla="*/ 13 h 18"/>
                  <a:gd name="T36" fmla="*/ 2 w 22"/>
                  <a:gd name="T37" fmla="*/ 14 h 18"/>
                  <a:gd name="T38" fmla="*/ 1 w 22"/>
                  <a:gd name="T39" fmla="*/ 15 h 18"/>
                  <a:gd name="T40" fmla="*/ 1 w 22"/>
                  <a:gd name="T41" fmla="*/ 16 h 18"/>
                  <a:gd name="T42" fmla="*/ 0 w 22"/>
                  <a:gd name="T43" fmla="*/ 17 h 18"/>
                  <a:gd name="T44" fmla="*/ 0 w 22"/>
                  <a:gd name="T45" fmla="*/ 18 h 18"/>
                  <a:gd name="T46" fmla="*/ 0 w 22"/>
                  <a:gd name="T47" fmla="*/ 18 h 18"/>
                  <a:gd name="T48" fmla="*/ 11 w 22"/>
                  <a:gd name="T49" fmla="*/ 18 h 18"/>
                  <a:gd name="T50" fmla="*/ 11 w 22"/>
                  <a:gd name="T51" fmla="*/ 15 h 18"/>
                  <a:gd name="T52" fmla="*/ 11 w 22"/>
                  <a:gd name="T53" fmla="*/ 13 h 18"/>
                  <a:gd name="T54" fmla="*/ 11 w 22"/>
                  <a:gd name="T55" fmla="*/ 13 h 18"/>
                  <a:gd name="T56" fmla="*/ 12 w 22"/>
                  <a:gd name="T57" fmla="*/ 13 h 18"/>
                  <a:gd name="T58" fmla="*/ 13 w 22"/>
                  <a:gd name="T59" fmla="*/ 12 h 18"/>
                  <a:gd name="T60" fmla="*/ 13 w 22"/>
                  <a:gd name="T61"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18">
                    <a:moveTo>
                      <a:pt x="13" y="5"/>
                    </a:moveTo>
                    <a:cubicBezTo>
                      <a:pt x="22" y="5"/>
                      <a:pt x="22" y="5"/>
                      <a:pt x="22" y="5"/>
                    </a:cubicBezTo>
                    <a:cubicBezTo>
                      <a:pt x="22" y="0"/>
                      <a:pt x="22" y="0"/>
                      <a:pt x="22" y="0"/>
                    </a:cubicBezTo>
                    <a:cubicBezTo>
                      <a:pt x="21" y="0"/>
                      <a:pt x="21" y="0"/>
                      <a:pt x="21" y="0"/>
                    </a:cubicBezTo>
                    <a:cubicBezTo>
                      <a:pt x="10" y="0"/>
                      <a:pt x="10" y="0"/>
                      <a:pt x="10" y="0"/>
                    </a:cubicBezTo>
                    <a:cubicBezTo>
                      <a:pt x="10" y="0"/>
                      <a:pt x="10" y="0"/>
                      <a:pt x="10" y="0"/>
                    </a:cubicBezTo>
                    <a:cubicBezTo>
                      <a:pt x="10" y="1"/>
                      <a:pt x="10" y="1"/>
                      <a:pt x="10" y="2"/>
                    </a:cubicBezTo>
                    <a:cubicBezTo>
                      <a:pt x="9" y="2"/>
                      <a:pt x="9" y="3"/>
                      <a:pt x="9" y="3"/>
                    </a:cubicBezTo>
                    <a:cubicBezTo>
                      <a:pt x="8" y="3"/>
                      <a:pt x="8" y="3"/>
                      <a:pt x="8" y="3"/>
                    </a:cubicBezTo>
                    <a:cubicBezTo>
                      <a:pt x="8" y="4"/>
                      <a:pt x="7" y="4"/>
                      <a:pt x="7" y="4"/>
                    </a:cubicBezTo>
                    <a:cubicBezTo>
                      <a:pt x="7" y="5"/>
                      <a:pt x="7" y="5"/>
                      <a:pt x="6" y="6"/>
                    </a:cubicBezTo>
                    <a:cubicBezTo>
                      <a:pt x="6" y="6"/>
                      <a:pt x="6" y="6"/>
                      <a:pt x="6" y="7"/>
                    </a:cubicBezTo>
                    <a:cubicBezTo>
                      <a:pt x="6" y="8"/>
                      <a:pt x="7" y="8"/>
                      <a:pt x="6" y="8"/>
                    </a:cubicBezTo>
                    <a:cubicBezTo>
                      <a:pt x="6" y="9"/>
                      <a:pt x="6" y="9"/>
                      <a:pt x="5" y="9"/>
                    </a:cubicBezTo>
                    <a:cubicBezTo>
                      <a:pt x="5" y="9"/>
                      <a:pt x="5" y="9"/>
                      <a:pt x="4" y="10"/>
                    </a:cubicBezTo>
                    <a:cubicBezTo>
                      <a:pt x="4" y="10"/>
                      <a:pt x="4" y="10"/>
                      <a:pt x="4" y="11"/>
                    </a:cubicBezTo>
                    <a:cubicBezTo>
                      <a:pt x="3" y="11"/>
                      <a:pt x="3" y="11"/>
                      <a:pt x="3" y="12"/>
                    </a:cubicBezTo>
                    <a:cubicBezTo>
                      <a:pt x="3" y="12"/>
                      <a:pt x="3" y="12"/>
                      <a:pt x="3" y="13"/>
                    </a:cubicBezTo>
                    <a:cubicBezTo>
                      <a:pt x="2" y="14"/>
                      <a:pt x="2" y="14"/>
                      <a:pt x="2" y="14"/>
                    </a:cubicBezTo>
                    <a:cubicBezTo>
                      <a:pt x="2" y="15"/>
                      <a:pt x="2" y="15"/>
                      <a:pt x="1" y="15"/>
                    </a:cubicBezTo>
                    <a:cubicBezTo>
                      <a:pt x="1" y="16"/>
                      <a:pt x="1" y="16"/>
                      <a:pt x="1" y="16"/>
                    </a:cubicBezTo>
                    <a:cubicBezTo>
                      <a:pt x="0" y="16"/>
                      <a:pt x="0" y="17"/>
                      <a:pt x="0" y="17"/>
                    </a:cubicBezTo>
                    <a:cubicBezTo>
                      <a:pt x="0" y="17"/>
                      <a:pt x="0" y="18"/>
                      <a:pt x="0" y="18"/>
                    </a:cubicBezTo>
                    <a:cubicBezTo>
                      <a:pt x="0" y="18"/>
                      <a:pt x="0" y="18"/>
                      <a:pt x="0" y="18"/>
                    </a:cubicBezTo>
                    <a:cubicBezTo>
                      <a:pt x="11" y="18"/>
                      <a:pt x="11" y="18"/>
                      <a:pt x="11" y="18"/>
                    </a:cubicBezTo>
                    <a:cubicBezTo>
                      <a:pt x="11" y="15"/>
                      <a:pt x="11" y="15"/>
                      <a:pt x="11" y="15"/>
                    </a:cubicBezTo>
                    <a:cubicBezTo>
                      <a:pt x="10" y="14"/>
                      <a:pt x="10" y="14"/>
                      <a:pt x="11" y="13"/>
                    </a:cubicBezTo>
                    <a:cubicBezTo>
                      <a:pt x="11" y="13"/>
                      <a:pt x="11" y="13"/>
                      <a:pt x="11" y="13"/>
                    </a:cubicBezTo>
                    <a:cubicBezTo>
                      <a:pt x="12" y="13"/>
                      <a:pt x="12" y="13"/>
                      <a:pt x="12" y="13"/>
                    </a:cubicBezTo>
                    <a:cubicBezTo>
                      <a:pt x="13" y="13"/>
                      <a:pt x="13" y="12"/>
                      <a:pt x="13" y="12"/>
                    </a:cubicBezTo>
                    <a:cubicBezTo>
                      <a:pt x="13" y="5"/>
                      <a:pt x="13" y="5"/>
                      <a:pt x="13"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9" name="Freeform 18"/>
              <p:cNvSpPr>
                <a:spLocks/>
              </p:cNvSpPr>
              <p:nvPr/>
            </p:nvSpPr>
            <p:spPr bwMode="auto">
              <a:xfrm>
                <a:off x="4592639" y="1658939"/>
                <a:ext cx="98425" cy="98425"/>
              </a:xfrm>
              <a:custGeom>
                <a:avLst/>
                <a:gdLst>
                  <a:gd name="T0" fmla="*/ 3 w 9"/>
                  <a:gd name="T1" fmla="*/ 1 h 9"/>
                  <a:gd name="T2" fmla="*/ 2 w 9"/>
                  <a:gd name="T3" fmla="*/ 1 h 9"/>
                  <a:gd name="T4" fmla="*/ 1 w 9"/>
                  <a:gd name="T5" fmla="*/ 1 h 9"/>
                  <a:gd name="T6" fmla="*/ 0 w 9"/>
                  <a:gd name="T7" fmla="*/ 1 h 9"/>
                  <a:gd name="T8" fmla="*/ 0 w 9"/>
                  <a:gd name="T9" fmla="*/ 2 h 9"/>
                  <a:gd name="T10" fmla="*/ 1 w 9"/>
                  <a:gd name="T11" fmla="*/ 3 h 9"/>
                  <a:gd name="T12" fmla="*/ 1 w 9"/>
                  <a:gd name="T13" fmla="*/ 4 h 9"/>
                  <a:gd name="T14" fmla="*/ 1 w 9"/>
                  <a:gd name="T15" fmla="*/ 5 h 9"/>
                  <a:gd name="T16" fmla="*/ 2 w 9"/>
                  <a:gd name="T17" fmla="*/ 5 h 9"/>
                  <a:gd name="T18" fmla="*/ 2 w 9"/>
                  <a:gd name="T19" fmla="*/ 6 h 9"/>
                  <a:gd name="T20" fmla="*/ 2 w 9"/>
                  <a:gd name="T21" fmla="*/ 7 h 9"/>
                  <a:gd name="T22" fmla="*/ 3 w 9"/>
                  <a:gd name="T23" fmla="*/ 7 h 9"/>
                  <a:gd name="T24" fmla="*/ 4 w 9"/>
                  <a:gd name="T25" fmla="*/ 7 h 9"/>
                  <a:gd name="T26" fmla="*/ 5 w 9"/>
                  <a:gd name="T27" fmla="*/ 7 h 9"/>
                  <a:gd name="T28" fmla="*/ 6 w 9"/>
                  <a:gd name="T29" fmla="*/ 9 h 9"/>
                  <a:gd name="T30" fmla="*/ 6 w 9"/>
                  <a:gd name="T31" fmla="*/ 9 h 9"/>
                  <a:gd name="T32" fmla="*/ 6 w 9"/>
                  <a:gd name="T33" fmla="*/ 8 h 9"/>
                  <a:gd name="T34" fmla="*/ 7 w 9"/>
                  <a:gd name="T35" fmla="*/ 7 h 9"/>
                  <a:gd name="T36" fmla="*/ 8 w 9"/>
                  <a:gd name="T37" fmla="*/ 7 h 9"/>
                  <a:gd name="T38" fmla="*/ 9 w 9"/>
                  <a:gd name="T39" fmla="*/ 6 h 9"/>
                  <a:gd name="T40" fmla="*/ 9 w 9"/>
                  <a:gd name="T41" fmla="*/ 5 h 9"/>
                  <a:gd name="T42" fmla="*/ 8 w 9"/>
                  <a:gd name="T43" fmla="*/ 4 h 9"/>
                  <a:gd name="T44" fmla="*/ 9 w 9"/>
                  <a:gd name="T45" fmla="*/ 3 h 9"/>
                  <a:gd name="T46" fmla="*/ 8 w 9"/>
                  <a:gd name="T47" fmla="*/ 2 h 9"/>
                  <a:gd name="T48" fmla="*/ 7 w 9"/>
                  <a:gd name="T49" fmla="*/ 1 h 9"/>
                  <a:gd name="T50" fmla="*/ 7 w 9"/>
                  <a:gd name="T51" fmla="*/ 1 h 9"/>
                  <a:gd name="T52" fmla="*/ 6 w 9"/>
                  <a:gd name="T53" fmla="*/ 2 h 9"/>
                  <a:gd name="T54" fmla="*/ 6 w 9"/>
                  <a:gd name="T55" fmla="*/ 1 h 9"/>
                  <a:gd name="T56" fmla="*/ 5 w 9"/>
                  <a:gd name="T57" fmla="*/ 1 h 9"/>
                  <a:gd name="T58" fmla="*/ 4 w 9"/>
                  <a:gd name="T59" fmla="*/ 1 h 9"/>
                  <a:gd name="T60" fmla="*/ 3 w 9"/>
                  <a:gd name="T6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9">
                    <a:moveTo>
                      <a:pt x="3" y="1"/>
                    </a:moveTo>
                    <a:cubicBezTo>
                      <a:pt x="3" y="1"/>
                      <a:pt x="2" y="1"/>
                      <a:pt x="2" y="1"/>
                    </a:cubicBezTo>
                    <a:cubicBezTo>
                      <a:pt x="2" y="1"/>
                      <a:pt x="1" y="0"/>
                      <a:pt x="1" y="1"/>
                    </a:cubicBezTo>
                    <a:cubicBezTo>
                      <a:pt x="1" y="1"/>
                      <a:pt x="1" y="1"/>
                      <a:pt x="0" y="1"/>
                    </a:cubicBezTo>
                    <a:cubicBezTo>
                      <a:pt x="0" y="2"/>
                      <a:pt x="0" y="2"/>
                      <a:pt x="0" y="2"/>
                    </a:cubicBezTo>
                    <a:cubicBezTo>
                      <a:pt x="0" y="2"/>
                      <a:pt x="1" y="2"/>
                      <a:pt x="1" y="3"/>
                    </a:cubicBezTo>
                    <a:cubicBezTo>
                      <a:pt x="1" y="3"/>
                      <a:pt x="1" y="4"/>
                      <a:pt x="1" y="4"/>
                    </a:cubicBezTo>
                    <a:cubicBezTo>
                      <a:pt x="1" y="4"/>
                      <a:pt x="1" y="4"/>
                      <a:pt x="1" y="5"/>
                    </a:cubicBezTo>
                    <a:cubicBezTo>
                      <a:pt x="2" y="5"/>
                      <a:pt x="2" y="5"/>
                      <a:pt x="2" y="5"/>
                    </a:cubicBezTo>
                    <a:cubicBezTo>
                      <a:pt x="2" y="5"/>
                      <a:pt x="2" y="5"/>
                      <a:pt x="2" y="6"/>
                    </a:cubicBezTo>
                    <a:cubicBezTo>
                      <a:pt x="3" y="6"/>
                      <a:pt x="2" y="6"/>
                      <a:pt x="2" y="7"/>
                    </a:cubicBezTo>
                    <a:cubicBezTo>
                      <a:pt x="2" y="7"/>
                      <a:pt x="3" y="7"/>
                      <a:pt x="3" y="7"/>
                    </a:cubicBezTo>
                    <a:cubicBezTo>
                      <a:pt x="4" y="7"/>
                      <a:pt x="4" y="7"/>
                      <a:pt x="4" y="7"/>
                    </a:cubicBezTo>
                    <a:cubicBezTo>
                      <a:pt x="5" y="7"/>
                      <a:pt x="5" y="7"/>
                      <a:pt x="5" y="7"/>
                    </a:cubicBezTo>
                    <a:cubicBezTo>
                      <a:pt x="6" y="8"/>
                      <a:pt x="5" y="8"/>
                      <a:pt x="6" y="9"/>
                    </a:cubicBezTo>
                    <a:cubicBezTo>
                      <a:pt x="6" y="9"/>
                      <a:pt x="6" y="9"/>
                      <a:pt x="6" y="9"/>
                    </a:cubicBezTo>
                    <a:cubicBezTo>
                      <a:pt x="6" y="8"/>
                      <a:pt x="6" y="8"/>
                      <a:pt x="6" y="8"/>
                    </a:cubicBezTo>
                    <a:cubicBezTo>
                      <a:pt x="7" y="8"/>
                      <a:pt x="7" y="8"/>
                      <a:pt x="7" y="7"/>
                    </a:cubicBezTo>
                    <a:cubicBezTo>
                      <a:pt x="7" y="7"/>
                      <a:pt x="7" y="7"/>
                      <a:pt x="8" y="7"/>
                    </a:cubicBezTo>
                    <a:cubicBezTo>
                      <a:pt x="8" y="7"/>
                      <a:pt x="9" y="7"/>
                      <a:pt x="9" y="6"/>
                    </a:cubicBezTo>
                    <a:cubicBezTo>
                      <a:pt x="9" y="6"/>
                      <a:pt x="9" y="5"/>
                      <a:pt x="9" y="5"/>
                    </a:cubicBezTo>
                    <a:cubicBezTo>
                      <a:pt x="9" y="5"/>
                      <a:pt x="8" y="5"/>
                      <a:pt x="8" y="4"/>
                    </a:cubicBezTo>
                    <a:cubicBezTo>
                      <a:pt x="8" y="4"/>
                      <a:pt x="9" y="4"/>
                      <a:pt x="9" y="3"/>
                    </a:cubicBezTo>
                    <a:cubicBezTo>
                      <a:pt x="9" y="3"/>
                      <a:pt x="8" y="3"/>
                      <a:pt x="8" y="2"/>
                    </a:cubicBezTo>
                    <a:cubicBezTo>
                      <a:pt x="8" y="2"/>
                      <a:pt x="8" y="2"/>
                      <a:pt x="7" y="1"/>
                    </a:cubicBezTo>
                    <a:cubicBezTo>
                      <a:pt x="7" y="1"/>
                      <a:pt x="7" y="1"/>
                      <a:pt x="7" y="1"/>
                    </a:cubicBezTo>
                    <a:cubicBezTo>
                      <a:pt x="7" y="2"/>
                      <a:pt x="7" y="2"/>
                      <a:pt x="6" y="2"/>
                    </a:cubicBezTo>
                    <a:cubicBezTo>
                      <a:pt x="6" y="2"/>
                      <a:pt x="6" y="1"/>
                      <a:pt x="6" y="1"/>
                    </a:cubicBezTo>
                    <a:cubicBezTo>
                      <a:pt x="5" y="1"/>
                      <a:pt x="5" y="1"/>
                      <a:pt x="5" y="1"/>
                    </a:cubicBezTo>
                    <a:cubicBezTo>
                      <a:pt x="5" y="1"/>
                      <a:pt x="4" y="1"/>
                      <a:pt x="4" y="1"/>
                    </a:cubicBezTo>
                    <a:cubicBezTo>
                      <a:pt x="4"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0" name="Freeform 19"/>
              <p:cNvSpPr>
                <a:spLocks/>
              </p:cNvSpPr>
              <p:nvPr/>
            </p:nvSpPr>
            <p:spPr bwMode="auto">
              <a:xfrm>
                <a:off x="4452939" y="2049464"/>
                <a:ext cx="420688" cy="431800"/>
              </a:xfrm>
              <a:custGeom>
                <a:avLst/>
                <a:gdLst>
                  <a:gd name="T0" fmla="*/ 33 w 39"/>
                  <a:gd name="T1" fmla="*/ 2 h 40"/>
                  <a:gd name="T2" fmla="*/ 31 w 39"/>
                  <a:gd name="T3" fmla="*/ 1 h 40"/>
                  <a:gd name="T4" fmla="*/ 29 w 39"/>
                  <a:gd name="T5" fmla="*/ 1 h 40"/>
                  <a:gd name="T6" fmla="*/ 27 w 39"/>
                  <a:gd name="T7" fmla="*/ 2 h 40"/>
                  <a:gd name="T8" fmla="*/ 25 w 39"/>
                  <a:gd name="T9" fmla="*/ 4 h 40"/>
                  <a:gd name="T10" fmla="*/ 26 w 39"/>
                  <a:gd name="T11" fmla="*/ 7 h 40"/>
                  <a:gd name="T12" fmla="*/ 23 w 39"/>
                  <a:gd name="T13" fmla="*/ 8 h 40"/>
                  <a:gd name="T14" fmla="*/ 21 w 39"/>
                  <a:gd name="T15" fmla="*/ 7 h 40"/>
                  <a:gd name="T16" fmla="*/ 17 w 39"/>
                  <a:gd name="T17" fmla="*/ 6 h 40"/>
                  <a:gd name="T18" fmla="*/ 15 w 39"/>
                  <a:gd name="T19" fmla="*/ 5 h 40"/>
                  <a:gd name="T20" fmla="*/ 14 w 39"/>
                  <a:gd name="T21" fmla="*/ 2 h 40"/>
                  <a:gd name="T22" fmla="*/ 12 w 39"/>
                  <a:gd name="T23" fmla="*/ 2 h 40"/>
                  <a:gd name="T24" fmla="*/ 9 w 39"/>
                  <a:gd name="T25" fmla="*/ 1 h 40"/>
                  <a:gd name="T26" fmla="*/ 5 w 39"/>
                  <a:gd name="T27" fmla="*/ 0 h 40"/>
                  <a:gd name="T28" fmla="*/ 5 w 39"/>
                  <a:gd name="T29" fmla="*/ 0 h 40"/>
                  <a:gd name="T30" fmla="*/ 5 w 39"/>
                  <a:gd name="T31" fmla="*/ 3 h 40"/>
                  <a:gd name="T32" fmla="*/ 4 w 39"/>
                  <a:gd name="T33" fmla="*/ 3 h 40"/>
                  <a:gd name="T34" fmla="*/ 2 w 39"/>
                  <a:gd name="T35" fmla="*/ 5 h 40"/>
                  <a:gd name="T36" fmla="*/ 2 w 39"/>
                  <a:gd name="T37" fmla="*/ 6 h 40"/>
                  <a:gd name="T38" fmla="*/ 1 w 39"/>
                  <a:gd name="T39" fmla="*/ 9 h 40"/>
                  <a:gd name="T40" fmla="*/ 0 w 39"/>
                  <a:gd name="T41" fmla="*/ 9 h 40"/>
                  <a:gd name="T42" fmla="*/ 0 w 39"/>
                  <a:gd name="T43" fmla="*/ 10 h 40"/>
                  <a:gd name="T44" fmla="*/ 1 w 39"/>
                  <a:gd name="T45" fmla="*/ 13 h 40"/>
                  <a:gd name="T46" fmla="*/ 1 w 39"/>
                  <a:gd name="T47" fmla="*/ 15 h 40"/>
                  <a:gd name="T48" fmla="*/ 1 w 39"/>
                  <a:gd name="T49" fmla="*/ 19 h 40"/>
                  <a:gd name="T50" fmla="*/ 1 w 39"/>
                  <a:gd name="T51" fmla="*/ 20 h 40"/>
                  <a:gd name="T52" fmla="*/ 1 w 39"/>
                  <a:gd name="T53" fmla="*/ 23 h 40"/>
                  <a:gd name="T54" fmla="*/ 3 w 39"/>
                  <a:gd name="T55" fmla="*/ 25 h 40"/>
                  <a:gd name="T56" fmla="*/ 4 w 39"/>
                  <a:gd name="T57" fmla="*/ 26 h 40"/>
                  <a:gd name="T58" fmla="*/ 6 w 39"/>
                  <a:gd name="T59" fmla="*/ 27 h 40"/>
                  <a:gd name="T60" fmla="*/ 8 w 39"/>
                  <a:gd name="T61" fmla="*/ 28 h 40"/>
                  <a:gd name="T62" fmla="*/ 9 w 39"/>
                  <a:gd name="T63" fmla="*/ 29 h 40"/>
                  <a:gd name="T64" fmla="*/ 11 w 39"/>
                  <a:gd name="T65" fmla="*/ 30 h 40"/>
                  <a:gd name="T66" fmla="*/ 13 w 39"/>
                  <a:gd name="T67" fmla="*/ 30 h 40"/>
                  <a:gd name="T68" fmla="*/ 14 w 39"/>
                  <a:gd name="T69" fmla="*/ 30 h 40"/>
                  <a:gd name="T70" fmla="*/ 16 w 39"/>
                  <a:gd name="T71" fmla="*/ 29 h 40"/>
                  <a:gd name="T72" fmla="*/ 17 w 39"/>
                  <a:gd name="T73" fmla="*/ 29 h 40"/>
                  <a:gd name="T74" fmla="*/ 21 w 39"/>
                  <a:gd name="T75" fmla="*/ 31 h 40"/>
                  <a:gd name="T76" fmla="*/ 23 w 39"/>
                  <a:gd name="T77" fmla="*/ 32 h 40"/>
                  <a:gd name="T78" fmla="*/ 26 w 39"/>
                  <a:gd name="T79" fmla="*/ 34 h 40"/>
                  <a:gd name="T80" fmla="*/ 29 w 39"/>
                  <a:gd name="T81" fmla="*/ 36 h 40"/>
                  <a:gd name="T82" fmla="*/ 31 w 39"/>
                  <a:gd name="T83" fmla="*/ 37 h 40"/>
                  <a:gd name="T84" fmla="*/ 34 w 39"/>
                  <a:gd name="T85" fmla="*/ 38 h 40"/>
                  <a:gd name="T86" fmla="*/ 36 w 39"/>
                  <a:gd name="T87" fmla="*/ 40 h 40"/>
                  <a:gd name="T88" fmla="*/ 39 w 39"/>
                  <a:gd name="T89" fmla="*/ 38 h 40"/>
                  <a:gd name="T90" fmla="*/ 38 w 39"/>
                  <a:gd name="T91" fmla="*/ 20 h 40"/>
                  <a:gd name="T92" fmla="*/ 38 w 39"/>
                  <a:gd name="T93" fmla="*/ 10 h 40"/>
                  <a:gd name="T94" fmla="*/ 37 w 39"/>
                  <a:gd name="T95" fmla="*/ 6 h 40"/>
                  <a:gd name="T96" fmla="*/ 38 w 39"/>
                  <a:gd name="T97" fmla="*/ 5 h 40"/>
                  <a:gd name="T98" fmla="*/ 38 w 39"/>
                  <a:gd name="T99" fmla="*/ 4 h 40"/>
                  <a:gd name="T100" fmla="*/ 34 w 39"/>
                  <a:gd name="T101"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40">
                    <a:moveTo>
                      <a:pt x="33" y="3"/>
                    </a:moveTo>
                    <a:cubicBezTo>
                      <a:pt x="33" y="3"/>
                      <a:pt x="33" y="3"/>
                      <a:pt x="33" y="2"/>
                    </a:cubicBezTo>
                    <a:cubicBezTo>
                      <a:pt x="33" y="2"/>
                      <a:pt x="32" y="2"/>
                      <a:pt x="32" y="2"/>
                    </a:cubicBezTo>
                    <a:cubicBezTo>
                      <a:pt x="32" y="1"/>
                      <a:pt x="31" y="2"/>
                      <a:pt x="31" y="1"/>
                    </a:cubicBezTo>
                    <a:cubicBezTo>
                      <a:pt x="31" y="1"/>
                      <a:pt x="31" y="1"/>
                      <a:pt x="30" y="1"/>
                    </a:cubicBezTo>
                    <a:cubicBezTo>
                      <a:pt x="30" y="0"/>
                      <a:pt x="30" y="0"/>
                      <a:pt x="29" y="1"/>
                    </a:cubicBezTo>
                    <a:cubicBezTo>
                      <a:pt x="29" y="1"/>
                      <a:pt x="29" y="1"/>
                      <a:pt x="28" y="1"/>
                    </a:cubicBezTo>
                    <a:cubicBezTo>
                      <a:pt x="28" y="2"/>
                      <a:pt x="28" y="2"/>
                      <a:pt x="27" y="2"/>
                    </a:cubicBezTo>
                    <a:cubicBezTo>
                      <a:pt x="26" y="2"/>
                      <a:pt x="26" y="2"/>
                      <a:pt x="26" y="3"/>
                    </a:cubicBezTo>
                    <a:cubicBezTo>
                      <a:pt x="25" y="3"/>
                      <a:pt x="25" y="3"/>
                      <a:pt x="25" y="4"/>
                    </a:cubicBezTo>
                    <a:cubicBezTo>
                      <a:pt x="25" y="5"/>
                      <a:pt x="26" y="5"/>
                      <a:pt x="26" y="5"/>
                    </a:cubicBezTo>
                    <a:cubicBezTo>
                      <a:pt x="26" y="6"/>
                      <a:pt x="26" y="6"/>
                      <a:pt x="26" y="7"/>
                    </a:cubicBezTo>
                    <a:cubicBezTo>
                      <a:pt x="25" y="7"/>
                      <a:pt x="25" y="8"/>
                      <a:pt x="25" y="8"/>
                    </a:cubicBezTo>
                    <a:cubicBezTo>
                      <a:pt x="24" y="8"/>
                      <a:pt x="24" y="8"/>
                      <a:pt x="23" y="8"/>
                    </a:cubicBezTo>
                    <a:cubicBezTo>
                      <a:pt x="23" y="8"/>
                      <a:pt x="22" y="8"/>
                      <a:pt x="22" y="7"/>
                    </a:cubicBezTo>
                    <a:cubicBezTo>
                      <a:pt x="21" y="7"/>
                      <a:pt x="21" y="7"/>
                      <a:pt x="21" y="7"/>
                    </a:cubicBezTo>
                    <a:cubicBezTo>
                      <a:pt x="20" y="6"/>
                      <a:pt x="19" y="7"/>
                      <a:pt x="18" y="6"/>
                    </a:cubicBezTo>
                    <a:cubicBezTo>
                      <a:pt x="18" y="6"/>
                      <a:pt x="17" y="6"/>
                      <a:pt x="17" y="6"/>
                    </a:cubicBezTo>
                    <a:cubicBezTo>
                      <a:pt x="16" y="6"/>
                      <a:pt x="16" y="6"/>
                      <a:pt x="15" y="5"/>
                    </a:cubicBezTo>
                    <a:cubicBezTo>
                      <a:pt x="15" y="5"/>
                      <a:pt x="15" y="5"/>
                      <a:pt x="15" y="5"/>
                    </a:cubicBezTo>
                    <a:cubicBezTo>
                      <a:pt x="14" y="4"/>
                      <a:pt x="14" y="4"/>
                      <a:pt x="14" y="3"/>
                    </a:cubicBezTo>
                    <a:cubicBezTo>
                      <a:pt x="14" y="3"/>
                      <a:pt x="14" y="3"/>
                      <a:pt x="14" y="2"/>
                    </a:cubicBezTo>
                    <a:cubicBezTo>
                      <a:pt x="13" y="2"/>
                      <a:pt x="13" y="2"/>
                      <a:pt x="13" y="2"/>
                    </a:cubicBezTo>
                    <a:cubicBezTo>
                      <a:pt x="12" y="2"/>
                      <a:pt x="12" y="2"/>
                      <a:pt x="12" y="2"/>
                    </a:cubicBezTo>
                    <a:cubicBezTo>
                      <a:pt x="11" y="2"/>
                      <a:pt x="10" y="2"/>
                      <a:pt x="10" y="2"/>
                    </a:cubicBezTo>
                    <a:cubicBezTo>
                      <a:pt x="10" y="1"/>
                      <a:pt x="10" y="1"/>
                      <a:pt x="9" y="1"/>
                    </a:cubicBezTo>
                    <a:cubicBezTo>
                      <a:pt x="9" y="0"/>
                      <a:pt x="9" y="0"/>
                      <a:pt x="8" y="0"/>
                    </a:cubicBezTo>
                    <a:cubicBezTo>
                      <a:pt x="7" y="0"/>
                      <a:pt x="7" y="0"/>
                      <a:pt x="5" y="0"/>
                    </a:cubicBezTo>
                    <a:cubicBezTo>
                      <a:pt x="5" y="0"/>
                      <a:pt x="5" y="0"/>
                      <a:pt x="5" y="0"/>
                    </a:cubicBezTo>
                    <a:cubicBezTo>
                      <a:pt x="5" y="0"/>
                      <a:pt x="5" y="0"/>
                      <a:pt x="5" y="0"/>
                    </a:cubicBezTo>
                    <a:cubicBezTo>
                      <a:pt x="5" y="1"/>
                      <a:pt x="5" y="1"/>
                      <a:pt x="5" y="2"/>
                    </a:cubicBezTo>
                    <a:cubicBezTo>
                      <a:pt x="5" y="2"/>
                      <a:pt x="5" y="2"/>
                      <a:pt x="5" y="3"/>
                    </a:cubicBezTo>
                    <a:cubicBezTo>
                      <a:pt x="5" y="3"/>
                      <a:pt x="5" y="3"/>
                      <a:pt x="4" y="3"/>
                    </a:cubicBezTo>
                    <a:cubicBezTo>
                      <a:pt x="4" y="3"/>
                      <a:pt x="4" y="3"/>
                      <a:pt x="4" y="3"/>
                    </a:cubicBezTo>
                    <a:cubicBezTo>
                      <a:pt x="3" y="3"/>
                      <a:pt x="3" y="3"/>
                      <a:pt x="3" y="4"/>
                    </a:cubicBezTo>
                    <a:cubicBezTo>
                      <a:pt x="3" y="4"/>
                      <a:pt x="3" y="4"/>
                      <a:pt x="2" y="5"/>
                    </a:cubicBezTo>
                    <a:cubicBezTo>
                      <a:pt x="2" y="5"/>
                      <a:pt x="2" y="5"/>
                      <a:pt x="2" y="5"/>
                    </a:cubicBezTo>
                    <a:cubicBezTo>
                      <a:pt x="1" y="5"/>
                      <a:pt x="2" y="6"/>
                      <a:pt x="2" y="6"/>
                    </a:cubicBezTo>
                    <a:cubicBezTo>
                      <a:pt x="2" y="7"/>
                      <a:pt x="2" y="7"/>
                      <a:pt x="2" y="8"/>
                    </a:cubicBezTo>
                    <a:cubicBezTo>
                      <a:pt x="2" y="8"/>
                      <a:pt x="1" y="8"/>
                      <a:pt x="1" y="9"/>
                    </a:cubicBezTo>
                    <a:cubicBezTo>
                      <a:pt x="1" y="9"/>
                      <a:pt x="1" y="9"/>
                      <a:pt x="0" y="9"/>
                    </a:cubicBezTo>
                    <a:cubicBezTo>
                      <a:pt x="0" y="9"/>
                      <a:pt x="0" y="9"/>
                      <a:pt x="0" y="9"/>
                    </a:cubicBezTo>
                    <a:cubicBezTo>
                      <a:pt x="0" y="9"/>
                      <a:pt x="0" y="9"/>
                      <a:pt x="0" y="10"/>
                    </a:cubicBezTo>
                    <a:cubicBezTo>
                      <a:pt x="0" y="10"/>
                      <a:pt x="0" y="10"/>
                      <a:pt x="0" y="10"/>
                    </a:cubicBezTo>
                    <a:cubicBezTo>
                      <a:pt x="1" y="11"/>
                      <a:pt x="0" y="11"/>
                      <a:pt x="0" y="12"/>
                    </a:cubicBezTo>
                    <a:cubicBezTo>
                      <a:pt x="1" y="12"/>
                      <a:pt x="1" y="12"/>
                      <a:pt x="1" y="13"/>
                    </a:cubicBezTo>
                    <a:cubicBezTo>
                      <a:pt x="1" y="13"/>
                      <a:pt x="1" y="13"/>
                      <a:pt x="1" y="14"/>
                    </a:cubicBezTo>
                    <a:cubicBezTo>
                      <a:pt x="1" y="15"/>
                      <a:pt x="1" y="15"/>
                      <a:pt x="1" y="15"/>
                    </a:cubicBezTo>
                    <a:cubicBezTo>
                      <a:pt x="1" y="16"/>
                      <a:pt x="1" y="16"/>
                      <a:pt x="1" y="17"/>
                    </a:cubicBezTo>
                    <a:cubicBezTo>
                      <a:pt x="1" y="18"/>
                      <a:pt x="1" y="18"/>
                      <a:pt x="1" y="19"/>
                    </a:cubicBezTo>
                    <a:cubicBezTo>
                      <a:pt x="1" y="19"/>
                      <a:pt x="1" y="20"/>
                      <a:pt x="1" y="20"/>
                    </a:cubicBezTo>
                    <a:cubicBezTo>
                      <a:pt x="1" y="20"/>
                      <a:pt x="1" y="20"/>
                      <a:pt x="1" y="20"/>
                    </a:cubicBezTo>
                    <a:cubicBezTo>
                      <a:pt x="1" y="21"/>
                      <a:pt x="1" y="21"/>
                      <a:pt x="1" y="22"/>
                    </a:cubicBezTo>
                    <a:cubicBezTo>
                      <a:pt x="1" y="23"/>
                      <a:pt x="1" y="23"/>
                      <a:pt x="1" y="23"/>
                    </a:cubicBezTo>
                    <a:cubicBezTo>
                      <a:pt x="1" y="24"/>
                      <a:pt x="2" y="24"/>
                      <a:pt x="2" y="25"/>
                    </a:cubicBezTo>
                    <a:cubicBezTo>
                      <a:pt x="2" y="25"/>
                      <a:pt x="2" y="25"/>
                      <a:pt x="3" y="25"/>
                    </a:cubicBezTo>
                    <a:cubicBezTo>
                      <a:pt x="3" y="25"/>
                      <a:pt x="3" y="25"/>
                      <a:pt x="3" y="25"/>
                    </a:cubicBezTo>
                    <a:cubicBezTo>
                      <a:pt x="4" y="25"/>
                      <a:pt x="4" y="25"/>
                      <a:pt x="4" y="26"/>
                    </a:cubicBezTo>
                    <a:cubicBezTo>
                      <a:pt x="5" y="26"/>
                      <a:pt x="5" y="26"/>
                      <a:pt x="5" y="26"/>
                    </a:cubicBezTo>
                    <a:cubicBezTo>
                      <a:pt x="5" y="26"/>
                      <a:pt x="6" y="26"/>
                      <a:pt x="6" y="27"/>
                    </a:cubicBezTo>
                    <a:cubicBezTo>
                      <a:pt x="6" y="27"/>
                      <a:pt x="6" y="28"/>
                      <a:pt x="6" y="28"/>
                    </a:cubicBezTo>
                    <a:cubicBezTo>
                      <a:pt x="7" y="28"/>
                      <a:pt x="7" y="28"/>
                      <a:pt x="8" y="28"/>
                    </a:cubicBezTo>
                    <a:cubicBezTo>
                      <a:pt x="8" y="28"/>
                      <a:pt x="8" y="29"/>
                      <a:pt x="8" y="29"/>
                    </a:cubicBezTo>
                    <a:cubicBezTo>
                      <a:pt x="9" y="29"/>
                      <a:pt x="9" y="29"/>
                      <a:pt x="9" y="29"/>
                    </a:cubicBezTo>
                    <a:cubicBezTo>
                      <a:pt x="10" y="29"/>
                      <a:pt x="10" y="29"/>
                      <a:pt x="11" y="29"/>
                    </a:cubicBezTo>
                    <a:cubicBezTo>
                      <a:pt x="11" y="30"/>
                      <a:pt x="11" y="30"/>
                      <a:pt x="11" y="30"/>
                    </a:cubicBezTo>
                    <a:cubicBezTo>
                      <a:pt x="12" y="30"/>
                      <a:pt x="12" y="31"/>
                      <a:pt x="12" y="31"/>
                    </a:cubicBezTo>
                    <a:cubicBezTo>
                      <a:pt x="12" y="31"/>
                      <a:pt x="13" y="31"/>
                      <a:pt x="13" y="30"/>
                    </a:cubicBezTo>
                    <a:cubicBezTo>
                      <a:pt x="13" y="30"/>
                      <a:pt x="13" y="30"/>
                      <a:pt x="14" y="30"/>
                    </a:cubicBezTo>
                    <a:cubicBezTo>
                      <a:pt x="14" y="30"/>
                      <a:pt x="14" y="30"/>
                      <a:pt x="14" y="30"/>
                    </a:cubicBezTo>
                    <a:cubicBezTo>
                      <a:pt x="14" y="30"/>
                      <a:pt x="14" y="30"/>
                      <a:pt x="15" y="29"/>
                    </a:cubicBezTo>
                    <a:cubicBezTo>
                      <a:pt x="15" y="29"/>
                      <a:pt x="15" y="29"/>
                      <a:pt x="16" y="29"/>
                    </a:cubicBezTo>
                    <a:cubicBezTo>
                      <a:pt x="16" y="29"/>
                      <a:pt x="16" y="29"/>
                      <a:pt x="16" y="28"/>
                    </a:cubicBezTo>
                    <a:cubicBezTo>
                      <a:pt x="16" y="28"/>
                      <a:pt x="16" y="29"/>
                      <a:pt x="17" y="29"/>
                    </a:cubicBezTo>
                    <a:cubicBezTo>
                      <a:pt x="17" y="29"/>
                      <a:pt x="18" y="29"/>
                      <a:pt x="18" y="30"/>
                    </a:cubicBezTo>
                    <a:cubicBezTo>
                      <a:pt x="19" y="30"/>
                      <a:pt x="20" y="31"/>
                      <a:pt x="21" y="31"/>
                    </a:cubicBezTo>
                    <a:cubicBezTo>
                      <a:pt x="21" y="31"/>
                      <a:pt x="22" y="31"/>
                      <a:pt x="23" y="32"/>
                    </a:cubicBezTo>
                    <a:cubicBezTo>
                      <a:pt x="23" y="32"/>
                      <a:pt x="23" y="32"/>
                      <a:pt x="23" y="32"/>
                    </a:cubicBezTo>
                    <a:cubicBezTo>
                      <a:pt x="23" y="33"/>
                      <a:pt x="24" y="33"/>
                      <a:pt x="24" y="33"/>
                    </a:cubicBezTo>
                    <a:cubicBezTo>
                      <a:pt x="25" y="33"/>
                      <a:pt x="25" y="33"/>
                      <a:pt x="26" y="34"/>
                    </a:cubicBezTo>
                    <a:cubicBezTo>
                      <a:pt x="27" y="34"/>
                      <a:pt x="27" y="35"/>
                      <a:pt x="28" y="35"/>
                    </a:cubicBezTo>
                    <a:cubicBezTo>
                      <a:pt x="28" y="35"/>
                      <a:pt x="29" y="35"/>
                      <a:pt x="29" y="36"/>
                    </a:cubicBezTo>
                    <a:cubicBezTo>
                      <a:pt x="29" y="36"/>
                      <a:pt x="30" y="36"/>
                      <a:pt x="30" y="36"/>
                    </a:cubicBezTo>
                    <a:cubicBezTo>
                      <a:pt x="30" y="37"/>
                      <a:pt x="31" y="37"/>
                      <a:pt x="31" y="37"/>
                    </a:cubicBezTo>
                    <a:cubicBezTo>
                      <a:pt x="32" y="37"/>
                      <a:pt x="32" y="38"/>
                      <a:pt x="33" y="38"/>
                    </a:cubicBezTo>
                    <a:cubicBezTo>
                      <a:pt x="33" y="38"/>
                      <a:pt x="34" y="38"/>
                      <a:pt x="34" y="38"/>
                    </a:cubicBezTo>
                    <a:cubicBezTo>
                      <a:pt x="35" y="39"/>
                      <a:pt x="35" y="39"/>
                      <a:pt x="35" y="39"/>
                    </a:cubicBezTo>
                    <a:cubicBezTo>
                      <a:pt x="36" y="39"/>
                      <a:pt x="36" y="40"/>
                      <a:pt x="36" y="40"/>
                    </a:cubicBezTo>
                    <a:cubicBezTo>
                      <a:pt x="36" y="38"/>
                      <a:pt x="36" y="38"/>
                      <a:pt x="36" y="38"/>
                    </a:cubicBezTo>
                    <a:cubicBezTo>
                      <a:pt x="39" y="38"/>
                      <a:pt x="39" y="38"/>
                      <a:pt x="39" y="38"/>
                    </a:cubicBezTo>
                    <a:cubicBezTo>
                      <a:pt x="39" y="32"/>
                      <a:pt x="39" y="32"/>
                      <a:pt x="39" y="32"/>
                    </a:cubicBezTo>
                    <a:cubicBezTo>
                      <a:pt x="39" y="32"/>
                      <a:pt x="39" y="26"/>
                      <a:pt x="38" y="20"/>
                    </a:cubicBezTo>
                    <a:cubicBezTo>
                      <a:pt x="38" y="16"/>
                      <a:pt x="38" y="11"/>
                      <a:pt x="38" y="11"/>
                    </a:cubicBezTo>
                    <a:cubicBezTo>
                      <a:pt x="38" y="11"/>
                      <a:pt x="38" y="11"/>
                      <a:pt x="38" y="10"/>
                    </a:cubicBezTo>
                    <a:cubicBezTo>
                      <a:pt x="38" y="9"/>
                      <a:pt x="37" y="8"/>
                      <a:pt x="37" y="7"/>
                    </a:cubicBezTo>
                    <a:cubicBezTo>
                      <a:pt x="37" y="7"/>
                      <a:pt x="37" y="7"/>
                      <a:pt x="37" y="6"/>
                    </a:cubicBezTo>
                    <a:cubicBezTo>
                      <a:pt x="37" y="6"/>
                      <a:pt x="37" y="6"/>
                      <a:pt x="37" y="5"/>
                    </a:cubicBezTo>
                    <a:cubicBezTo>
                      <a:pt x="37" y="5"/>
                      <a:pt x="38" y="5"/>
                      <a:pt x="38" y="5"/>
                    </a:cubicBezTo>
                    <a:cubicBezTo>
                      <a:pt x="38" y="5"/>
                      <a:pt x="38" y="5"/>
                      <a:pt x="38" y="5"/>
                    </a:cubicBezTo>
                    <a:cubicBezTo>
                      <a:pt x="38" y="5"/>
                      <a:pt x="38" y="4"/>
                      <a:pt x="38" y="4"/>
                    </a:cubicBezTo>
                    <a:cubicBezTo>
                      <a:pt x="37" y="4"/>
                      <a:pt x="36" y="4"/>
                      <a:pt x="36" y="4"/>
                    </a:cubicBezTo>
                    <a:cubicBezTo>
                      <a:pt x="35" y="4"/>
                      <a:pt x="35" y="4"/>
                      <a:pt x="34" y="3"/>
                    </a:cubicBezTo>
                    <a:cubicBezTo>
                      <a:pt x="34" y="3"/>
                      <a:pt x="33" y="4"/>
                      <a:pt x="33"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1" name="Freeform 20"/>
              <p:cNvSpPr>
                <a:spLocks/>
              </p:cNvSpPr>
              <p:nvPr/>
            </p:nvSpPr>
            <p:spPr bwMode="auto">
              <a:xfrm>
                <a:off x="4841877" y="2481264"/>
                <a:ext cx="0" cy="1111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2" name="Freeform 21"/>
              <p:cNvSpPr>
                <a:spLocks/>
              </p:cNvSpPr>
              <p:nvPr/>
            </p:nvSpPr>
            <p:spPr bwMode="auto">
              <a:xfrm>
                <a:off x="5122864" y="2038351"/>
                <a:ext cx="107950" cy="130175"/>
              </a:xfrm>
              <a:custGeom>
                <a:avLst/>
                <a:gdLst>
                  <a:gd name="T0" fmla="*/ 9 w 10"/>
                  <a:gd name="T1" fmla="*/ 2 h 12"/>
                  <a:gd name="T2" fmla="*/ 9 w 10"/>
                  <a:gd name="T3" fmla="*/ 1 h 12"/>
                  <a:gd name="T4" fmla="*/ 9 w 10"/>
                  <a:gd name="T5" fmla="*/ 0 h 12"/>
                  <a:gd name="T6" fmla="*/ 9 w 10"/>
                  <a:gd name="T7" fmla="*/ 0 h 12"/>
                  <a:gd name="T8" fmla="*/ 8 w 10"/>
                  <a:gd name="T9" fmla="*/ 1 h 12"/>
                  <a:gd name="T10" fmla="*/ 6 w 10"/>
                  <a:gd name="T11" fmla="*/ 2 h 12"/>
                  <a:gd name="T12" fmla="*/ 5 w 10"/>
                  <a:gd name="T13" fmla="*/ 3 h 12"/>
                  <a:gd name="T14" fmla="*/ 4 w 10"/>
                  <a:gd name="T15" fmla="*/ 4 h 12"/>
                  <a:gd name="T16" fmla="*/ 3 w 10"/>
                  <a:gd name="T17" fmla="*/ 3 h 12"/>
                  <a:gd name="T18" fmla="*/ 2 w 10"/>
                  <a:gd name="T19" fmla="*/ 2 h 12"/>
                  <a:gd name="T20" fmla="*/ 1 w 10"/>
                  <a:gd name="T21" fmla="*/ 2 h 12"/>
                  <a:gd name="T22" fmla="*/ 1 w 10"/>
                  <a:gd name="T23" fmla="*/ 2 h 12"/>
                  <a:gd name="T24" fmla="*/ 1 w 10"/>
                  <a:gd name="T25" fmla="*/ 3 h 12"/>
                  <a:gd name="T26" fmla="*/ 0 w 10"/>
                  <a:gd name="T27" fmla="*/ 4 h 12"/>
                  <a:gd name="T28" fmla="*/ 1 w 10"/>
                  <a:gd name="T29" fmla="*/ 6 h 12"/>
                  <a:gd name="T30" fmla="*/ 1 w 10"/>
                  <a:gd name="T31" fmla="*/ 8 h 12"/>
                  <a:gd name="T32" fmla="*/ 0 w 10"/>
                  <a:gd name="T33" fmla="*/ 10 h 12"/>
                  <a:gd name="T34" fmla="*/ 0 w 10"/>
                  <a:gd name="T35" fmla="*/ 12 h 12"/>
                  <a:gd name="T36" fmla="*/ 0 w 10"/>
                  <a:gd name="T37" fmla="*/ 12 h 12"/>
                  <a:gd name="T38" fmla="*/ 1 w 10"/>
                  <a:gd name="T39" fmla="*/ 12 h 12"/>
                  <a:gd name="T40" fmla="*/ 2 w 10"/>
                  <a:gd name="T41" fmla="*/ 12 h 12"/>
                  <a:gd name="T42" fmla="*/ 3 w 10"/>
                  <a:gd name="T43" fmla="*/ 12 h 12"/>
                  <a:gd name="T44" fmla="*/ 4 w 10"/>
                  <a:gd name="T45" fmla="*/ 11 h 12"/>
                  <a:gd name="T46" fmla="*/ 4 w 10"/>
                  <a:gd name="T47" fmla="*/ 10 h 12"/>
                  <a:gd name="T48" fmla="*/ 6 w 10"/>
                  <a:gd name="T49" fmla="*/ 10 h 12"/>
                  <a:gd name="T50" fmla="*/ 6 w 10"/>
                  <a:gd name="T51" fmla="*/ 9 h 12"/>
                  <a:gd name="T52" fmla="*/ 6 w 10"/>
                  <a:gd name="T53" fmla="*/ 8 h 12"/>
                  <a:gd name="T54" fmla="*/ 5 w 10"/>
                  <a:gd name="T55" fmla="*/ 8 h 12"/>
                  <a:gd name="T56" fmla="*/ 4 w 10"/>
                  <a:gd name="T57" fmla="*/ 7 h 12"/>
                  <a:gd name="T58" fmla="*/ 5 w 10"/>
                  <a:gd name="T59" fmla="*/ 6 h 12"/>
                  <a:gd name="T60" fmla="*/ 7 w 10"/>
                  <a:gd name="T61" fmla="*/ 5 h 12"/>
                  <a:gd name="T62" fmla="*/ 8 w 10"/>
                  <a:gd name="T63" fmla="*/ 5 h 12"/>
                  <a:gd name="T64" fmla="*/ 9 w 10"/>
                  <a:gd name="T65" fmla="*/ 4 h 12"/>
                  <a:gd name="T66" fmla="*/ 10 w 10"/>
                  <a:gd name="T67" fmla="*/ 4 h 12"/>
                  <a:gd name="T68" fmla="*/ 9 w 10"/>
                  <a:gd name="T69" fmla="*/ 4 h 12"/>
                  <a:gd name="T70" fmla="*/ 9 w 10"/>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2">
                    <a:moveTo>
                      <a:pt x="9" y="2"/>
                    </a:moveTo>
                    <a:cubicBezTo>
                      <a:pt x="9" y="2"/>
                      <a:pt x="9" y="2"/>
                      <a:pt x="9" y="1"/>
                    </a:cubicBezTo>
                    <a:cubicBezTo>
                      <a:pt x="9" y="1"/>
                      <a:pt x="9" y="1"/>
                      <a:pt x="9" y="0"/>
                    </a:cubicBezTo>
                    <a:cubicBezTo>
                      <a:pt x="9" y="0"/>
                      <a:pt x="9" y="0"/>
                      <a:pt x="9" y="0"/>
                    </a:cubicBezTo>
                    <a:cubicBezTo>
                      <a:pt x="8" y="1"/>
                      <a:pt x="8" y="1"/>
                      <a:pt x="8" y="1"/>
                    </a:cubicBezTo>
                    <a:cubicBezTo>
                      <a:pt x="7" y="1"/>
                      <a:pt x="7" y="2"/>
                      <a:pt x="6" y="2"/>
                    </a:cubicBezTo>
                    <a:cubicBezTo>
                      <a:pt x="6" y="2"/>
                      <a:pt x="6" y="2"/>
                      <a:pt x="5" y="3"/>
                    </a:cubicBezTo>
                    <a:cubicBezTo>
                      <a:pt x="5" y="3"/>
                      <a:pt x="5" y="4"/>
                      <a:pt x="4" y="4"/>
                    </a:cubicBezTo>
                    <a:cubicBezTo>
                      <a:pt x="4" y="4"/>
                      <a:pt x="3" y="3"/>
                      <a:pt x="3" y="3"/>
                    </a:cubicBezTo>
                    <a:cubicBezTo>
                      <a:pt x="3" y="3"/>
                      <a:pt x="2" y="2"/>
                      <a:pt x="2" y="2"/>
                    </a:cubicBezTo>
                    <a:cubicBezTo>
                      <a:pt x="2" y="2"/>
                      <a:pt x="2" y="2"/>
                      <a:pt x="1" y="2"/>
                    </a:cubicBezTo>
                    <a:cubicBezTo>
                      <a:pt x="1" y="2"/>
                      <a:pt x="1" y="2"/>
                      <a:pt x="1" y="2"/>
                    </a:cubicBezTo>
                    <a:cubicBezTo>
                      <a:pt x="1" y="2"/>
                      <a:pt x="1" y="2"/>
                      <a:pt x="1" y="3"/>
                    </a:cubicBezTo>
                    <a:cubicBezTo>
                      <a:pt x="0" y="3"/>
                      <a:pt x="0" y="4"/>
                      <a:pt x="0" y="4"/>
                    </a:cubicBezTo>
                    <a:cubicBezTo>
                      <a:pt x="0" y="5"/>
                      <a:pt x="1" y="6"/>
                      <a:pt x="1" y="6"/>
                    </a:cubicBezTo>
                    <a:cubicBezTo>
                      <a:pt x="1" y="7"/>
                      <a:pt x="1" y="7"/>
                      <a:pt x="1" y="8"/>
                    </a:cubicBezTo>
                    <a:cubicBezTo>
                      <a:pt x="1" y="9"/>
                      <a:pt x="1" y="9"/>
                      <a:pt x="0" y="10"/>
                    </a:cubicBezTo>
                    <a:cubicBezTo>
                      <a:pt x="0" y="10"/>
                      <a:pt x="0" y="11"/>
                      <a:pt x="0" y="12"/>
                    </a:cubicBezTo>
                    <a:cubicBezTo>
                      <a:pt x="0" y="12"/>
                      <a:pt x="0" y="12"/>
                      <a:pt x="0" y="12"/>
                    </a:cubicBezTo>
                    <a:cubicBezTo>
                      <a:pt x="0" y="12"/>
                      <a:pt x="0" y="12"/>
                      <a:pt x="1" y="12"/>
                    </a:cubicBezTo>
                    <a:cubicBezTo>
                      <a:pt x="1" y="12"/>
                      <a:pt x="2" y="12"/>
                      <a:pt x="2" y="12"/>
                    </a:cubicBezTo>
                    <a:cubicBezTo>
                      <a:pt x="3" y="12"/>
                      <a:pt x="3" y="12"/>
                      <a:pt x="3" y="12"/>
                    </a:cubicBezTo>
                    <a:cubicBezTo>
                      <a:pt x="3" y="12"/>
                      <a:pt x="3" y="11"/>
                      <a:pt x="4" y="11"/>
                    </a:cubicBezTo>
                    <a:cubicBezTo>
                      <a:pt x="4" y="11"/>
                      <a:pt x="4" y="11"/>
                      <a:pt x="4" y="10"/>
                    </a:cubicBezTo>
                    <a:cubicBezTo>
                      <a:pt x="5" y="10"/>
                      <a:pt x="6" y="11"/>
                      <a:pt x="6" y="10"/>
                    </a:cubicBezTo>
                    <a:cubicBezTo>
                      <a:pt x="7" y="10"/>
                      <a:pt x="6" y="9"/>
                      <a:pt x="6" y="9"/>
                    </a:cubicBezTo>
                    <a:cubicBezTo>
                      <a:pt x="6" y="8"/>
                      <a:pt x="6" y="8"/>
                      <a:pt x="6" y="8"/>
                    </a:cubicBezTo>
                    <a:cubicBezTo>
                      <a:pt x="6" y="7"/>
                      <a:pt x="5" y="8"/>
                      <a:pt x="5" y="8"/>
                    </a:cubicBezTo>
                    <a:cubicBezTo>
                      <a:pt x="5" y="7"/>
                      <a:pt x="4" y="7"/>
                      <a:pt x="4" y="7"/>
                    </a:cubicBezTo>
                    <a:cubicBezTo>
                      <a:pt x="4" y="6"/>
                      <a:pt x="5" y="6"/>
                      <a:pt x="5" y="6"/>
                    </a:cubicBezTo>
                    <a:cubicBezTo>
                      <a:pt x="6" y="5"/>
                      <a:pt x="6" y="5"/>
                      <a:pt x="7" y="5"/>
                    </a:cubicBezTo>
                    <a:cubicBezTo>
                      <a:pt x="7" y="5"/>
                      <a:pt x="8" y="5"/>
                      <a:pt x="8" y="5"/>
                    </a:cubicBezTo>
                    <a:cubicBezTo>
                      <a:pt x="8" y="5"/>
                      <a:pt x="9" y="5"/>
                      <a:pt x="9" y="4"/>
                    </a:cubicBezTo>
                    <a:cubicBezTo>
                      <a:pt x="9" y="4"/>
                      <a:pt x="9" y="4"/>
                      <a:pt x="10" y="4"/>
                    </a:cubicBezTo>
                    <a:cubicBezTo>
                      <a:pt x="9" y="4"/>
                      <a:pt x="9" y="4"/>
                      <a:pt x="9" y="4"/>
                    </a:cubicBezTo>
                    <a:cubicBezTo>
                      <a:pt x="9" y="3"/>
                      <a:pt x="9" y="3"/>
                      <a:pt x="9"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3" name="Freeform 22"/>
              <p:cNvSpPr>
                <a:spLocks/>
              </p:cNvSpPr>
              <p:nvPr/>
            </p:nvSpPr>
            <p:spPr bwMode="auto">
              <a:xfrm>
                <a:off x="4583114" y="2740026"/>
                <a:ext cx="355600" cy="271463"/>
              </a:xfrm>
              <a:custGeom>
                <a:avLst/>
                <a:gdLst>
                  <a:gd name="T0" fmla="*/ 31 w 33"/>
                  <a:gd name="T1" fmla="*/ 14 h 25"/>
                  <a:gd name="T2" fmla="*/ 30 w 33"/>
                  <a:gd name="T3" fmla="*/ 12 h 25"/>
                  <a:gd name="T4" fmla="*/ 28 w 33"/>
                  <a:gd name="T5" fmla="*/ 9 h 25"/>
                  <a:gd name="T6" fmla="*/ 26 w 33"/>
                  <a:gd name="T7" fmla="*/ 7 h 25"/>
                  <a:gd name="T8" fmla="*/ 24 w 33"/>
                  <a:gd name="T9" fmla="*/ 6 h 25"/>
                  <a:gd name="T10" fmla="*/ 24 w 33"/>
                  <a:gd name="T11" fmla="*/ 3 h 25"/>
                  <a:gd name="T12" fmla="*/ 22 w 33"/>
                  <a:gd name="T13" fmla="*/ 0 h 25"/>
                  <a:gd name="T14" fmla="*/ 21 w 33"/>
                  <a:gd name="T15" fmla="*/ 0 h 25"/>
                  <a:gd name="T16" fmla="*/ 19 w 33"/>
                  <a:gd name="T17" fmla="*/ 1 h 25"/>
                  <a:gd name="T18" fmla="*/ 18 w 33"/>
                  <a:gd name="T19" fmla="*/ 2 h 25"/>
                  <a:gd name="T20" fmla="*/ 17 w 33"/>
                  <a:gd name="T21" fmla="*/ 4 h 25"/>
                  <a:gd name="T22" fmla="*/ 16 w 33"/>
                  <a:gd name="T23" fmla="*/ 5 h 25"/>
                  <a:gd name="T24" fmla="*/ 14 w 33"/>
                  <a:gd name="T25" fmla="*/ 6 h 25"/>
                  <a:gd name="T26" fmla="*/ 12 w 33"/>
                  <a:gd name="T27" fmla="*/ 6 h 25"/>
                  <a:gd name="T28" fmla="*/ 10 w 33"/>
                  <a:gd name="T29" fmla="*/ 7 h 25"/>
                  <a:gd name="T30" fmla="*/ 9 w 33"/>
                  <a:gd name="T31" fmla="*/ 9 h 25"/>
                  <a:gd name="T32" fmla="*/ 7 w 33"/>
                  <a:gd name="T33" fmla="*/ 10 h 25"/>
                  <a:gd name="T34" fmla="*/ 6 w 33"/>
                  <a:gd name="T35" fmla="*/ 10 h 25"/>
                  <a:gd name="T36" fmla="*/ 4 w 33"/>
                  <a:gd name="T37" fmla="*/ 10 h 25"/>
                  <a:gd name="T38" fmla="*/ 3 w 33"/>
                  <a:gd name="T39" fmla="*/ 10 h 25"/>
                  <a:gd name="T40" fmla="*/ 2 w 33"/>
                  <a:gd name="T41" fmla="*/ 13 h 25"/>
                  <a:gd name="T42" fmla="*/ 1 w 33"/>
                  <a:gd name="T43" fmla="*/ 14 h 25"/>
                  <a:gd name="T44" fmla="*/ 1 w 33"/>
                  <a:gd name="T45" fmla="*/ 16 h 25"/>
                  <a:gd name="T46" fmla="*/ 1 w 33"/>
                  <a:gd name="T47" fmla="*/ 17 h 25"/>
                  <a:gd name="T48" fmla="*/ 2 w 33"/>
                  <a:gd name="T49" fmla="*/ 19 h 25"/>
                  <a:gd name="T50" fmla="*/ 4 w 33"/>
                  <a:gd name="T51" fmla="*/ 22 h 25"/>
                  <a:gd name="T52" fmla="*/ 5 w 33"/>
                  <a:gd name="T53" fmla="*/ 25 h 25"/>
                  <a:gd name="T54" fmla="*/ 6 w 33"/>
                  <a:gd name="T55" fmla="*/ 23 h 25"/>
                  <a:gd name="T56" fmla="*/ 7 w 33"/>
                  <a:gd name="T57" fmla="*/ 21 h 25"/>
                  <a:gd name="T58" fmla="*/ 10 w 33"/>
                  <a:gd name="T59" fmla="*/ 21 h 25"/>
                  <a:gd name="T60" fmla="*/ 11 w 33"/>
                  <a:gd name="T61" fmla="*/ 21 h 25"/>
                  <a:gd name="T62" fmla="*/ 12 w 33"/>
                  <a:gd name="T63" fmla="*/ 20 h 25"/>
                  <a:gd name="T64" fmla="*/ 13 w 33"/>
                  <a:gd name="T65" fmla="*/ 17 h 25"/>
                  <a:gd name="T66" fmla="*/ 15 w 33"/>
                  <a:gd name="T67" fmla="*/ 17 h 25"/>
                  <a:gd name="T68" fmla="*/ 16 w 33"/>
                  <a:gd name="T69" fmla="*/ 19 h 25"/>
                  <a:gd name="T70" fmla="*/ 18 w 33"/>
                  <a:gd name="T71" fmla="*/ 19 h 25"/>
                  <a:gd name="T72" fmla="*/ 20 w 33"/>
                  <a:gd name="T73" fmla="*/ 19 h 25"/>
                  <a:gd name="T74" fmla="*/ 22 w 33"/>
                  <a:gd name="T75" fmla="*/ 18 h 25"/>
                  <a:gd name="T76" fmla="*/ 23 w 33"/>
                  <a:gd name="T77" fmla="*/ 18 h 25"/>
                  <a:gd name="T78" fmla="*/ 25 w 33"/>
                  <a:gd name="T79" fmla="*/ 18 h 25"/>
                  <a:gd name="T80" fmla="*/ 27 w 33"/>
                  <a:gd name="T81" fmla="*/ 17 h 25"/>
                  <a:gd name="T82" fmla="*/ 28 w 33"/>
                  <a:gd name="T83" fmla="*/ 17 h 25"/>
                  <a:gd name="T84" fmla="*/ 30 w 33"/>
                  <a:gd name="T85" fmla="*/ 17 h 25"/>
                  <a:gd name="T86" fmla="*/ 31 w 33"/>
                  <a:gd name="T87" fmla="*/ 17 h 25"/>
                  <a:gd name="T88" fmla="*/ 33 w 33"/>
                  <a:gd name="T89" fmla="*/ 17 h 25"/>
                  <a:gd name="T90" fmla="*/ 33 w 33"/>
                  <a:gd name="T91"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 h="25">
                    <a:moveTo>
                      <a:pt x="32" y="15"/>
                    </a:moveTo>
                    <a:cubicBezTo>
                      <a:pt x="32" y="14"/>
                      <a:pt x="32" y="14"/>
                      <a:pt x="31" y="14"/>
                    </a:cubicBezTo>
                    <a:cubicBezTo>
                      <a:pt x="30" y="13"/>
                      <a:pt x="30" y="13"/>
                      <a:pt x="30" y="13"/>
                    </a:cubicBezTo>
                    <a:cubicBezTo>
                      <a:pt x="30" y="12"/>
                      <a:pt x="30" y="12"/>
                      <a:pt x="30" y="12"/>
                    </a:cubicBezTo>
                    <a:cubicBezTo>
                      <a:pt x="29" y="11"/>
                      <a:pt x="28" y="12"/>
                      <a:pt x="28" y="11"/>
                    </a:cubicBezTo>
                    <a:cubicBezTo>
                      <a:pt x="28" y="10"/>
                      <a:pt x="29" y="10"/>
                      <a:pt x="28" y="9"/>
                    </a:cubicBezTo>
                    <a:cubicBezTo>
                      <a:pt x="28" y="9"/>
                      <a:pt x="28" y="9"/>
                      <a:pt x="28" y="9"/>
                    </a:cubicBezTo>
                    <a:cubicBezTo>
                      <a:pt x="27" y="8"/>
                      <a:pt x="27" y="8"/>
                      <a:pt x="26" y="7"/>
                    </a:cubicBezTo>
                    <a:cubicBezTo>
                      <a:pt x="25" y="7"/>
                      <a:pt x="25" y="7"/>
                      <a:pt x="24" y="6"/>
                    </a:cubicBezTo>
                    <a:cubicBezTo>
                      <a:pt x="24" y="6"/>
                      <a:pt x="24" y="6"/>
                      <a:pt x="24" y="6"/>
                    </a:cubicBezTo>
                    <a:cubicBezTo>
                      <a:pt x="23" y="5"/>
                      <a:pt x="24" y="5"/>
                      <a:pt x="24" y="4"/>
                    </a:cubicBezTo>
                    <a:cubicBezTo>
                      <a:pt x="24" y="4"/>
                      <a:pt x="24" y="3"/>
                      <a:pt x="24" y="3"/>
                    </a:cubicBezTo>
                    <a:cubicBezTo>
                      <a:pt x="24" y="2"/>
                      <a:pt x="23" y="2"/>
                      <a:pt x="23" y="2"/>
                    </a:cubicBezTo>
                    <a:cubicBezTo>
                      <a:pt x="23" y="1"/>
                      <a:pt x="22" y="1"/>
                      <a:pt x="22" y="0"/>
                    </a:cubicBezTo>
                    <a:cubicBezTo>
                      <a:pt x="22" y="0"/>
                      <a:pt x="22" y="0"/>
                      <a:pt x="22" y="0"/>
                    </a:cubicBezTo>
                    <a:cubicBezTo>
                      <a:pt x="21" y="0"/>
                      <a:pt x="21" y="0"/>
                      <a:pt x="21" y="0"/>
                    </a:cubicBezTo>
                    <a:cubicBezTo>
                      <a:pt x="20" y="0"/>
                      <a:pt x="20" y="0"/>
                      <a:pt x="20" y="1"/>
                    </a:cubicBezTo>
                    <a:cubicBezTo>
                      <a:pt x="19" y="1"/>
                      <a:pt x="19" y="1"/>
                      <a:pt x="19" y="1"/>
                    </a:cubicBezTo>
                    <a:cubicBezTo>
                      <a:pt x="19" y="1"/>
                      <a:pt x="19" y="2"/>
                      <a:pt x="19" y="2"/>
                    </a:cubicBezTo>
                    <a:cubicBezTo>
                      <a:pt x="19" y="2"/>
                      <a:pt x="19" y="2"/>
                      <a:pt x="18" y="2"/>
                    </a:cubicBezTo>
                    <a:cubicBezTo>
                      <a:pt x="18" y="3"/>
                      <a:pt x="18" y="3"/>
                      <a:pt x="18" y="3"/>
                    </a:cubicBezTo>
                    <a:cubicBezTo>
                      <a:pt x="17" y="4"/>
                      <a:pt x="17" y="4"/>
                      <a:pt x="17" y="4"/>
                    </a:cubicBezTo>
                    <a:cubicBezTo>
                      <a:pt x="17" y="4"/>
                      <a:pt x="17" y="4"/>
                      <a:pt x="17" y="4"/>
                    </a:cubicBezTo>
                    <a:cubicBezTo>
                      <a:pt x="16" y="5"/>
                      <a:pt x="16" y="5"/>
                      <a:pt x="16" y="5"/>
                    </a:cubicBezTo>
                    <a:cubicBezTo>
                      <a:pt x="16" y="5"/>
                      <a:pt x="16" y="5"/>
                      <a:pt x="15" y="5"/>
                    </a:cubicBezTo>
                    <a:cubicBezTo>
                      <a:pt x="15" y="5"/>
                      <a:pt x="15" y="5"/>
                      <a:pt x="14" y="6"/>
                    </a:cubicBezTo>
                    <a:cubicBezTo>
                      <a:pt x="14" y="6"/>
                      <a:pt x="14" y="6"/>
                      <a:pt x="13" y="6"/>
                    </a:cubicBezTo>
                    <a:cubicBezTo>
                      <a:pt x="13" y="6"/>
                      <a:pt x="13" y="6"/>
                      <a:pt x="12" y="6"/>
                    </a:cubicBezTo>
                    <a:cubicBezTo>
                      <a:pt x="12" y="6"/>
                      <a:pt x="11" y="6"/>
                      <a:pt x="11" y="6"/>
                    </a:cubicBezTo>
                    <a:cubicBezTo>
                      <a:pt x="10" y="6"/>
                      <a:pt x="10" y="6"/>
                      <a:pt x="10" y="7"/>
                    </a:cubicBezTo>
                    <a:cubicBezTo>
                      <a:pt x="9" y="7"/>
                      <a:pt x="9" y="7"/>
                      <a:pt x="9" y="8"/>
                    </a:cubicBezTo>
                    <a:cubicBezTo>
                      <a:pt x="9" y="8"/>
                      <a:pt x="9" y="8"/>
                      <a:pt x="9" y="9"/>
                    </a:cubicBezTo>
                    <a:cubicBezTo>
                      <a:pt x="8" y="9"/>
                      <a:pt x="8" y="8"/>
                      <a:pt x="8" y="9"/>
                    </a:cubicBezTo>
                    <a:cubicBezTo>
                      <a:pt x="7" y="9"/>
                      <a:pt x="7" y="10"/>
                      <a:pt x="7" y="10"/>
                    </a:cubicBezTo>
                    <a:cubicBezTo>
                      <a:pt x="6" y="10"/>
                      <a:pt x="6" y="9"/>
                      <a:pt x="6" y="9"/>
                    </a:cubicBezTo>
                    <a:cubicBezTo>
                      <a:pt x="6" y="9"/>
                      <a:pt x="6" y="9"/>
                      <a:pt x="6" y="10"/>
                    </a:cubicBezTo>
                    <a:cubicBezTo>
                      <a:pt x="5" y="10"/>
                      <a:pt x="5" y="10"/>
                      <a:pt x="5" y="10"/>
                    </a:cubicBezTo>
                    <a:cubicBezTo>
                      <a:pt x="4" y="10"/>
                      <a:pt x="4" y="10"/>
                      <a:pt x="4" y="10"/>
                    </a:cubicBezTo>
                    <a:cubicBezTo>
                      <a:pt x="3" y="10"/>
                      <a:pt x="3" y="10"/>
                      <a:pt x="3" y="10"/>
                    </a:cubicBezTo>
                    <a:cubicBezTo>
                      <a:pt x="3" y="10"/>
                      <a:pt x="3" y="10"/>
                      <a:pt x="3" y="10"/>
                    </a:cubicBezTo>
                    <a:cubicBezTo>
                      <a:pt x="3" y="11"/>
                      <a:pt x="2" y="11"/>
                      <a:pt x="2" y="12"/>
                    </a:cubicBezTo>
                    <a:cubicBezTo>
                      <a:pt x="2" y="12"/>
                      <a:pt x="2" y="12"/>
                      <a:pt x="2" y="13"/>
                    </a:cubicBezTo>
                    <a:cubicBezTo>
                      <a:pt x="2" y="13"/>
                      <a:pt x="2" y="13"/>
                      <a:pt x="1" y="13"/>
                    </a:cubicBezTo>
                    <a:cubicBezTo>
                      <a:pt x="1" y="14"/>
                      <a:pt x="1" y="13"/>
                      <a:pt x="1" y="14"/>
                    </a:cubicBezTo>
                    <a:cubicBezTo>
                      <a:pt x="1" y="14"/>
                      <a:pt x="1" y="14"/>
                      <a:pt x="1" y="15"/>
                    </a:cubicBezTo>
                    <a:cubicBezTo>
                      <a:pt x="1" y="15"/>
                      <a:pt x="2" y="16"/>
                      <a:pt x="1" y="16"/>
                    </a:cubicBezTo>
                    <a:cubicBezTo>
                      <a:pt x="1" y="16"/>
                      <a:pt x="1" y="16"/>
                      <a:pt x="1" y="16"/>
                    </a:cubicBezTo>
                    <a:cubicBezTo>
                      <a:pt x="0" y="16"/>
                      <a:pt x="1" y="16"/>
                      <a:pt x="1" y="17"/>
                    </a:cubicBezTo>
                    <a:cubicBezTo>
                      <a:pt x="1" y="17"/>
                      <a:pt x="1" y="17"/>
                      <a:pt x="1" y="18"/>
                    </a:cubicBezTo>
                    <a:cubicBezTo>
                      <a:pt x="1" y="18"/>
                      <a:pt x="2" y="18"/>
                      <a:pt x="2" y="19"/>
                    </a:cubicBezTo>
                    <a:cubicBezTo>
                      <a:pt x="3" y="19"/>
                      <a:pt x="3" y="20"/>
                      <a:pt x="3" y="20"/>
                    </a:cubicBezTo>
                    <a:cubicBezTo>
                      <a:pt x="4" y="21"/>
                      <a:pt x="4" y="21"/>
                      <a:pt x="4" y="22"/>
                    </a:cubicBezTo>
                    <a:cubicBezTo>
                      <a:pt x="4" y="22"/>
                      <a:pt x="4" y="22"/>
                      <a:pt x="4" y="23"/>
                    </a:cubicBezTo>
                    <a:cubicBezTo>
                      <a:pt x="4" y="24"/>
                      <a:pt x="5" y="24"/>
                      <a:pt x="5" y="25"/>
                    </a:cubicBezTo>
                    <a:cubicBezTo>
                      <a:pt x="5" y="25"/>
                      <a:pt x="5" y="25"/>
                      <a:pt x="5" y="25"/>
                    </a:cubicBezTo>
                    <a:cubicBezTo>
                      <a:pt x="5" y="24"/>
                      <a:pt x="6" y="24"/>
                      <a:pt x="6" y="23"/>
                    </a:cubicBezTo>
                    <a:cubicBezTo>
                      <a:pt x="6" y="23"/>
                      <a:pt x="6" y="23"/>
                      <a:pt x="6" y="22"/>
                    </a:cubicBezTo>
                    <a:cubicBezTo>
                      <a:pt x="7" y="22"/>
                      <a:pt x="6" y="21"/>
                      <a:pt x="7" y="21"/>
                    </a:cubicBezTo>
                    <a:cubicBezTo>
                      <a:pt x="8" y="20"/>
                      <a:pt x="8" y="21"/>
                      <a:pt x="9" y="21"/>
                    </a:cubicBezTo>
                    <a:cubicBezTo>
                      <a:pt x="9" y="21"/>
                      <a:pt x="9" y="21"/>
                      <a:pt x="10" y="21"/>
                    </a:cubicBezTo>
                    <a:cubicBezTo>
                      <a:pt x="10" y="21"/>
                      <a:pt x="11" y="21"/>
                      <a:pt x="11" y="21"/>
                    </a:cubicBezTo>
                    <a:cubicBezTo>
                      <a:pt x="11" y="21"/>
                      <a:pt x="11" y="21"/>
                      <a:pt x="11" y="21"/>
                    </a:cubicBezTo>
                    <a:cubicBezTo>
                      <a:pt x="11" y="21"/>
                      <a:pt x="11" y="21"/>
                      <a:pt x="12" y="21"/>
                    </a:cubicBezTo>
                    <a:cubicBezTo>
                      <a:pt x="12" y="20"/>
                      <a:pt x="11" y="20"/>
                      <a:pt x="12" y="20"/>
                    </a:cubicBezTo>
                    <a:cubicBezTo>
                      <a:pt x="12" y="19"/>
                      <a:pt x="12" y="19"/>
                      <a:pt x="12" y="18"/>
                    </a:cubicBezTo>
                    <a:cubicBezTo>
                      <a:pt x="12" y="18"/>
                      <a:pt x="12" y="18"/>
                      <a:pt x="13" y="17"/>
                    </a:cubicBezTo>
                    <a:cubicBezTo>
                      <a:pt x="13" y="17"/>
                      <a:pt x="13" y="17"/>
                      <a:pt x="14" y="17"/>
                    </a:cubicBezTo>
                    <a:cubicBezTo>
                      <a:pt x="14" y="17"/>
                      <a:pt x="14" y="17"/>
                      <a:pt x="15" y="17"/>
                    </a:cubicBezTo>
                    <a:cubicBezTo>
                      <a:pt x="15" y="17"/>
                      <a:pt x="15" y="17"/>
                      <a:pt x="16" y="18"/>
                    </a:cubicBezTo>
                    <a:cubicBezTo>
                      <a:pt x="16" y="18"/>
                      <a:pt x="16" y="18"/>
                      <a:pt x="16" y="19"/>
                    </a:cubicBezTo>
                    <a:cubicBezTo>
                      <a:pt x="17" y="19"/>
                      <a:pt x="17" y="19"/>
                      <a:pt x="17" y="19"/>
                    </a:cubicBezTo>
                    <a:cubicBezTo>
                      <a:pt x="17" y="19"/>
                      <a:pt x="18" y="19"/>
                      <a:pt x="18" y="19"/>
                    </a:cubicBezTo>
                    <a:cubicBezTo>
                      <a:pt x="19" y="19"/>
                      <a:pt x="19" y="19"/>
                      <a:pt x="19" y="19"/>
                    </a:cubicBezTo>
                    <a:cubicBezTo>
                      <a:pt x="20" y="19"/>
                      <a:pt x="20" y="19"/>
                      <a:pt x="20" y="19"/>
                    </a:cubicBezTo>
                    <a:cubicBezTo>
                      <a:pt x="21" y="19"/>
                      <a:pt x="21" y="20"/>
                      <a:pt x="22" y="20"/>
                    </a:cubicBezTo>
                    <a:cubicBezTo>
                      <a:pt x="22" y="18"/>
                      <a:pt x="22" y="18"/>
                      <a:pt x="22" y="18"/>
                    </a:cubicBezTo>
                    <a:cubicBezTo>
                      <a:pt x="22" y="18"/>
                      <a:pt x="22" y="18"/>
                      <a:pt x="22" y="18"/>
                    </a:cubicBezTo>
                    <a:cubicBezTo>
                      <a:pt x="23" y="18"/>
                      <a:pt x="23" y="18"/>
                      <a:pt x="23" y="18"/>
                    </a:cubicBezTo>
                    <a:cubicBezTo>
                      <a:pt x="24" y="18"/>
                      <a:pt x="24" y="18"/>
                      <a:pt x="24" y="18"/>
                    </a:cubicBezTo>
                    <a:cubicBezTo>
                      <a:pt x="25" y="18"/>
                      <a:pt x="25" y="18"/>
                      <a:pt x="25" y="18"/>
                    </a:cubicBezTo>
                    <a:cubicBezTo>
                      <a:pt x="25" y="17"/>
                      <a:pt x="26" y="17"/>
                      <a:pt x="26" y="17"/>
                    </a:cubicBezTo>
                    <a:cubicBezTo>
                      <a:pt x="26" y="17"/>
                      <a:pt x="26" y="17"/>
                      <a:pt x="27" y="17"/>
                    </a:cubicBezTo>
                    <a:cubicBezTo>
                      <a:pt x="27" y="17"/>
                      <a:pt x="27" y="17"/>
                      <a:pt x="27" y="17"/>
                    </a:cubicBezTo>
                    <a:cubicBezTo>
                      <a:pt x="28" y="17"/>
                      <a:pt x="28" y="17"/>
                      <a:pt x="28" y="17"/>
                    </a:cubicBezTo>
                    <a:cubicBezTo>
                      <a:pt x="29" y="16"/>
                      <a:pt x="29" y="16"/>
                      <a:pt x="29" y="16"/>
                    </a:cubicBezTo>
                    <a:cubicBezTo>
                      <a:pt x="29" y="16"/>
                      <a:pt x="29" y="16"/>
                      <a:pt x="30" y="17"/>
                    </a:cubicBezTo>
                    <a:cubicBezTo>
                      <a:pt x="30" y="17"/>
                      <a:pt x="30" y="17"/>
                      <a:pt x="31" y="17"/>
                    </a:cubicBezTo>
                    <a:cubicBezTo>
                      <a:pt x="31" y="17"/>
                      <a:pt x="31" y="17"/>
                      <a:pt x="31" y="17"/>
                    </a:cubicBezTo>
                    <a:cubicBezTo>
                      <a:pt x="32" y="17"/>
                      <a:pt x="32" y="17"/>
                      <a:pt x="33" y="17"/>
                    </a:cubicBezTo>
                    <a:cubicBezTo>
                      <a:pt x="33" y="17"/>
                      <a:pt x="33" y="17"/>
                      <a:pt x="33" y="17"/>
                    </a:cubicBezTo>
                    <a:cubicBezTo>
                      <a:pt x="33" y="16"/>
                      <a:pt x="33" y="16"/>
                      <a:pt x="33" y="16"/>
                    </a:cubicBezTo>
                    <a:cubicBezTo>
                      <a:pt x="33" y="16"/>
                      <a:pt x="33" y="16"/>
                      <a:pt x="33" y="15"/>
                    </a:cubicBezTo>
                    <a:cubicBezTo>
                      <a:pt x="33" y="15"/>
                      <a:pt x="33" y="15"/>
                      <a:pt x="32" y="1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4" name="Freeform 23"/>
              <p:cNvSpPr>
                <a:spLocks/>
              </p:cNvSpPr>
              <p:nvPr/>
            </p:nvSpPr>
            <p:spPr bwMode="auto">
              <a:xfrm>
                <a:off x="4441827" y="3000376"/>
                <a:ext cx="150813" cy="193675"/>
              </a:xfrm>
              <a:custGeom>
                <a:avLst/>
                <a:gdLst>
                  <a:gd name="T0" fmla="*/ 6 w 14"/>
                  <a:gd name="T1" fmla="*/ 16 h 18"/>
                  <a:gd name="T2" fmla="*/ 6 w 14"/>
                  <a:gd name="T3" fmla="*/ 15 h 18"/>
                  <a:gd name="T4" fmla="*/ 6 w 14"/>
                  <a:gd name="T5" fmla="*/ 14 h 18"/>
                  <a:gd name="T6" fmla="*/ 7 w 14"/>
                  <a:gd name="T7" fmla="*/ 14 h 18"/>
                  <a:gd name="T8" fmla="*/ 8 w 14"/>
                  <a:gd name="T9" fmla="*/ 14 h 18"/>
                  <a:gd name="T10" fmla="*/ 9 w 14"/>
                  <a:gd name="T11" fmla="*/ 14 h 18"/>
                  <a:gd name="T12" fmla="*/ 9 w 14"/>
                  <a:gd name="T13" fmla="*/ 13 h 18"/>
                  <a:gd name="T14" fmla="*/ 10 w 14"/>
                  <a:gd name="T15" fmla="*/ 13 h 18"/>
                  <a:gd name="T16" fmla="*/ 10 w 14"/>
                  <a:gd name="T17" fmla="*/ 14 h 18"/>
                  <a:gd name="T18" fmla="*/ 10 w 14"/>
                  <a:gd name="T19" fmla="*/ 14 h 18"/>
                  <a:gd name="T20" fmla="*/ 11 w 14"/>
                  <a:gd name="T21" fmla="*/ 14 h 18"/>
                  <a:gd name="T22" fmla="*/ 12 w 14"/>
                  <a:gd name="T23" fmla="*/ 14 h 18"/>
                  <a:gd name="T24" fmla="*/ 12 w 14"/>
                  <a:gd name="T25" fmla="*/ 14 h 18"/>
                  <a:gd name="T26" fmla="*/ 13 w 14"/>
                  <a:gd name="T27" fmla="*/ 14 h 18"/>
                  <a:gd name="T28" fmla="*/ 13 w 14"/>
                  <a:gd name="T29" fmla="*/ 13 h 18"/>
                  <a:gd name="T30" fmla="*/ 13 w 14"/>
                  <a:gd name="T31" fmla="*/ 12 h 18"/>
                  <a:gd name="T32" fmla="*/ 13 w 14"/>
                  <a:gd name="T33" fmla="*/ 10 h 18"/>
                  <a:gd name="T34" fmla="*/ 13 w 14"/>
                  <a:gd name="T35" fmla="*/ 8 h 18"/>
                  <a:gd name="T36" fmla="*/ 12 w 14"/>
                  <a:gd name="T37" fmla="*/ 7 h 18"/>
                  <a:gd name="T38" fmla="*/ 12 w 14"/>
                  <a:gd name="T39" fmla="*/ 6 h 18"/>
                  <a:gd name="T40" fmla="*/ 13 w 14"/>
                  <a:gd name="T41" fmla="*/ 6 h 18"/>
                  <a:gd name="T42" fmla="*/ 14 w 14"/>
                  <a:gd name="T43" fmla="*/ 5 h 18"/>
                  <a:gd name="T44" fmla="*/ 13 w 14"/>
                  <a:gd name="T45" fmla="*/ 4 h 18"/>
                  <a:gd name="T46" fmla="*/ 12 w 14"/>
                  <a:gd name="T47" fmla="*/ 3 h 18"/>
                  <a:gd name="T48" fmla="*/ 11 w 14"/>
                  <a:gd name="T49" fmla="*/ 3 h 18"/>
                  <a:gd name="T50" fmla="*/ 10 w 14"/>
                  <a:gd name="T51" fmla="*/ 4 h 18"/>
                  <a:gd name="T52" fmla="*/ 10 w 14"/>
                  <a:gd name="T53" fmla="*/ 3 h 18"/>
                  <a:gd name="T54" fmla="*/ 10 w 14"/>
                  <a:gd name="T55" fmla="*/ 2 h 18"/>
                  <a:gd name="T56" fmla="*/ 11 w 14"/>
                  <a:gd name="T57" fmla="*/ 1 h 18"/>
                  <a:gd name="T58" fmla="*/ 10 w 14"/>
                  <a:gd name="T59" fmla="*/ 1 h 18"/>
                  <a:gd name="T60" fmla="*/ 9 w 14"/>
                  <a:gd name="T61" fmla="*/ 1 h 18"/>
                  <a:gd name="T62" fmla="*/ 8 w 14"/>
                  <a:gd name="T63" fmla="*/ 1 h 18"/>
                  <a:gd name="T64" fmla="*/ 7 w 14"/>
                  <a:gd name="T65" fmla="*/ 1 h 18"/>
                  <a:gd name="T66" fmla="*/ 6 w 14"/>
                  <a:gd name="T67" fmla="*/ 1 h 18"/>
                  <a:gd name="T68" fmla="*/ 6 w 14"/>
                  <a:gd name="T69" fmla="*/ 1 h 18"/>
                  <a:gd name="T70" fmla="*/ 6 w 14"/>
                  <a:gd name="T71" fmla="*/ 2 h 18"/>
                  <a:gd name="T72" fmla="*/ 6 w 14"/>
                  <a:gd name="T73" fmla="*/ 4 h 18"/>
                  <a:gd name="T74" fmla="*/ 5 w 14"/>
                  <a:gd name="T75" fmla="*/ 4 h 18"/>
                  <a:gd name="T76" fmla="*/ 4 w 14"/>
                  <a:gd name="T77" fmla="*/ 4 h 18"/>
                  <a:gd name="T78" fmla="*/ 3 w 14"/>
                  <a:gd name="T79" fmla="*/ 4 h 18"/>
                  <a:gd name="T80" fmla="*/ 2 w 14"/>
                  <a:gd name="T81" fmla="*/ 5 h 18"/>
                  <a:gd name="T82" fmla="*/ 1 w 14"/>
                  <a:gd name="T83" fmla="*/ 5 h 18"/>
                  <a:gd name="T84" fmla="*/ 1 w 14"/>
                  <a:gd name="T85" fmla="*/ 4 h 18"/>
                  <a:gd name="T86" fmla="*/ 1 w 14"/>
                  <a:gd name="T87" fmla="*/ 6 h 18"/>
                  <a:gd name="T88" fmla="*/ 0 w 14"/>
                  <a:gd name="T89" fmla="*/ 9 h 18"/>
                  <a:gd name="T90" fmla="*/ 0 w 14"/>
                  <a:gd name="T91" fmla="*/ 10 h 18"/>
                  <a:gd name="T92" fmla="*/ 0 w 14"/>
                  <a:gd name="T93" fmla="*/ 12 h 18"/>
                  <a:gd name="T94" fmla="*/ 1 w 14"/>
                  <a:gd name="T95" fmla="*/ 13 h 18"/>
                  <a:gd name="T96" fmla="*/ 2 w 14"/>
                  <a:gd name="T97" fmla="*/ 14 h 18"/>
                  <a:gd name="T98" fmla="*/ 3 w 14"/>
                  <a:gd name="T99" fmla="*/ 16 h 18"/>
                  <a:gd name="T100" fmla="*/ 3 w 14"/>
                  <a:gd name="T101" fmla="*/ 17 h 18"/>
                  <a:gd name="T102" fmla="*/ 4 w 14"/>
                  <a:gd name="T103" fmla="*/ 17 h 18"/>
                  <a:gd name="T104" fmla="*/ 5 w 14"/>
                  <a:gd name="T105" fmla="*/ 18 h 18"/>
                  <a:gd name="T106" fmla="*/ 5 w 14"/>
                  <a:gd name="T107" fmla="*/ 18 h 18"/>
                  <a:gd name="T108" fmla="*/ 5 w 14"/>
                  <a:gd name="T109" fmla="*/ 18 h 18"/>
                  <a:gd name="T110" fmla="*/ 6 w 14"/>
                  <a:gd name="T111" fmla="*/ 17 h 18"/>
                  <a:gd name="T112" fmla="*/ 6 w 14"/>
                  <a:gd name="T11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 h="18">
                    <a:moveTo>
                      <a:pt x="6" y="16"/>
                    </a:moveTo>
                    <a:cubicBezTo>
                      <a:pt x="6" y="16"/>
                      <a:pt x="6" y="15"/>
                      <a:pt x="6" y="15"/>
                    </a:cubicBezTo>
                    <a:cubicBezTo>
                      <a:pt x="6" y="15"/>
                      <a:pt x="6" y="14"/>
                      <a:pt x="6" y="14"/>
                    </a:cubicBezTo>
                    <a:cubicBezTo>
                      <a:pt x="7" y="14"/>
                      <a:pt x="7" y="14"/>
                      <a:pt x="7" y="14"/>
                    </a:cubicBezTo>
                    <a:cubicBezTo>
                      <a:pt x="8" y="14"/>
                      <a:pt x="8" y="14"/>
                      <a:pt x="8" y="14"/>
                    </a:cubicBezTo>
                    <a:cubicBezTo>
                      <a:pt x="8" y="14"/>
                      <a:pt x="9" y="14"/>
                      <a:pt x="9" y="14"/>
                    </a:cubicBezTo>
                    <a:cubicBezTo>
                      <a:pt x="9" y="13"/>
                      <a:pt x="9" y="13"/>
                      <a:pt x="9" y="13"/>
                    </a:cubicBezTo>
                    <a:cubicBezTo>
                      <a:pt x="9" y="13"/>
                      <a:pt x="9" y="13"/>
                      <a:pt x="10" y="13"/>
                    </a:cubicBezTo>
                    <a:cubicBezTo>
                      <a:pt x="10" y="13"/>
                      <a:pt x="10" y="14"/>
                      <a:pt x="10" y="14"/>
                    </a:cubicBezTo>
                    <a:cubicBezTo>
                      <a:pt x="10" y="14"/>
                      <a:pt x="10" y="14"/>
                      <a:pt x="10" y="14"/>
                    </a:cubicBezTo>
                    <a:cubicBezTo>
                      <a:pt x="11" y="15"/>
                      <a:pt x="11" y="14"/>
                      <a:pt x="11" y="14"/>
                    </a:cubicBezTo>
                    <a:cubicBezTo>
                      <a:pt x="11" y="14"/>
                      <a:pt x="11" y="14"/>
                      <a:pt x="12" y="14"/>
                    </a:cubicBezTo>
                    <a:cubicBezTo>
                      <a:pt x="12" y="14"/>
                      <a:pt x="12" y="14"/>
                      <a:pt x="12" y="14"/>
                    </a:cubicBezTo>
                    <a:cubicBezTo>
                      <a:pt x="12" y="14"/>
                      <a:pt x="12" y="14"/>
                      <a:pt x="13" y="14"/>
                    </a:cubicBezTo>
                    <a:cubicBezTo>
                      <a:pt x="13" y="14"/>
                      <a:pt x="13" y="14"/>
                      <a:pt x="13" y="13"/>
                    </a:cubicBezTo>
                    <a:cubicBezTo>
                      <a:pt x="13" y="13"/>
                      <a:pt x="13" y="12"/>
                      <a:pt x="13" y="12"/>
                    </a:cubicBezTo>
                    <a:cubicBezTo>
                      <a:pt x="13" y="11"/>
                      <a:pt x="13" y="10"/>
                      <a:pt x="13" y="10"/>
                    </a:cubicBezTo>
                    <a:cubicBezTo>
                      <a:pt x="13" y="9"/>
                      <a:pt x="13" y="9"/>
                      <a:pt x="13" y="8"/>
                    </a:cubicBezTo>
                    <a:cubicBezTo>
                      <a:pt x="12" y="8"/>
                      <a:pt x="12" y="8"/>
                      <a:pt x="12" y="7"/>
                    </a:cubicBezTo>
                    <a:cubicBezTo>
                      <a:pt x="12" y="7"/>
                      <a:pt x="12" y="6"/>
                      <a:pt x="12" y="6"/>
                    </a:cubicBezTo>
                    <a:cubicBezTo>
                      <a:pt x="12" y="6"/>
                      <a:pt x="13" y="6"/>
                      <a:pt x="13" y="6"/>
                    </a:cubicBezTo>
                    <a:cubicBezTo>
                      <a:pt x="13" y="5"/>
                      <a:pt x="14" y="5"/>
                      <a:pt x="14" y="5"/>
                    </a:cubicBezTo>
                    <a:cubicBezTo>
                      <a:pt x="13" y="4"/>
                      <a:pt x="13" y="4"/>
                      <a:pt x="13" y="4"/>
                    </a:cubicBezTo>
                    <a:cubicBezTo>
                      <a:pt x="13" y="4"/>
                      <a:pt x="13" y="4"/>
                      <a:pt x="12" y="3"/>
                    </a:cubicBezTo>
                    <a:cubicBezTo>
                      <a:pt x="12" y="3"/>
                      <a:pt x="12" y="3"/>
                      <a:pt x="11" y="3"/>
                    </a:cubicBezTo>
                    <a:cubicBezTo>
                      <a:pt x="11" y="4"/>
                      <a:pt x="11" y="4"/>
                      <a:pt x="10" y="4"/>
                    </a:cubicBezTo>
                    <a:cubicBezTo>
                      <a:pt x="10" y="4"/>
                      <a:pt x="10" y="4"/>
                      <a:pt x="10" y="3"/>
                    </a:cubicBezTo>
                    <a:cubicBezTo>
                      <a:pt x="10" y="3"/>
                      <a:pt x="10" y="3"/>
                      <a:pt x="10" y="2"/>
                    </a:cubicBezTo>
                    <a:cubicBezTo>
                      <a:pt x="11" y="2"/>
                      <a:pt x="11" y="1"/>
                      <a:pt x="11" y="1"/>
                    </a:cubicBezTo>
                    <a:cubicBezTo>
                      <a:pt x="10" y="1"/>
                      <a:pt x="10" y="1"/>
                      <a:pt x="10" y="1"/>
                    </a:cubicBezTo>
                    <a:cubicBezTo>
                      <a:pt x="10" y="1"/>
                      <a:pt x="9" y="1"/>
                      <a:pt x="9" y="1"/>
                    </a:cubicBezTo>
                    <a:cubicBezTo>
                      <a:pt x="8" y="1"/>
                      <a:pt x="8" y="1"/>
                      <a:pt x="8" y="1"/>
                    </a:cubicBezTo>
                    <a:cubicBezTo>
                      <a:pt x="7" y="1"/>
                      <a:pt x="7" y="0"/>
                      <a:pt x="7" y="1"/>
                    </a:cubicBezTo>
                    <a:cubicBezTo>
                      <a:pt x="6" y="1"/>
                      <a:pt x="6" y="1"/>
                      <a:pt x="6" y="1"/>
                    </a:cubicBezTo>
                    <a:cubicBezTo>
                      <a:pt x="6" y="1"/>
                      <a:pt x="6" y="1"/>
                      <a:pt x="6" y="1"/>
                    </a:cubicBezTo>
                    <a:cubicBezTo>
                      <a:pt x="6" y="2"/>
                      <a:pt x="6" y="2"/>
                      <a:pt x="6" y="2"/>
                    </a:cubicBezTo>
                    <a:cubicBezTo>
                      <a:pt x="6" y="3"/>
                      <a:pt x="6" y="3"/>
                      <a:pt x="6" y="4"/>
                    </a:cubicBezTo>
                    <a:cubicBezTo>
                      <a:pt x="5" y="4"/>
                      <a:pt x="6" y="4"/>
                      <a:pt x="5" y="4"/>
                    </a:cubicBezTo>
                    <a:cubicBezTo>
                      <a:pt x="5" y="4"/>
                      <a:pt x="5" y="4"/>
                      <a:pt x="4" y="4"/>
                    </a:cubicBezTo>
                    <a:cubicBezTo>
                      <a:pt x="4" y="4"/>
                      <a:pt x="4" y="4"/>
                      <a:pt x="3" y="4"/>
                    </a:cubicBezTo>
                    <a:cubicBezTo>
                      <a:pt x="3" y="4"/>
                      <a:pt x="2" y="4"/>
                      <a:pt x="2" y="5"/>
                    </a:cubicBezTo>
                    <a:cubicBezTo>
                      <a:pt x="2" y="5"/>
                      <a:pt x="2" y="5"/>
                      <a:pt x="1" y="5"/>
                    </a:cubicBezTo>
                    <a:cubicBezTo>
                      <a:pt x="1" y="4"/>
                      <a:pt x="1" y="4"/>
                      <a:pt x="1" y="4"/>
                    </a:cubicBezTo>
                    <a:cubicBezTo>
                      <a:pt x="1" y="5"/>
                      <a:pt x="1" y="5"/>
                      <a:pt x="1" y="6"/>
                    </a:cubicBezTo>
                    <a:cubicBezTo>
                      <a:pt x="1" y="7"/>
                      <a:pt x="0" y="8"/>
                      <a:pt x="0" y="9"/>
                    </a:cubicBezTo>
                    <a:cubicBezTo>
                      <a:pt x="0" y="9"/>
                      <a:pt x="0" y="10"/>
                      <a:pt x="0" y="10"/>
                    </a:cubicBezTo>
                    <a:cubicBezTo>
                      <a:pt x="0" y="11"/>
                      <a:pt x="0" y="11"/>
                      <a:pt x="0" y="12"/>
                    </a:cubicBezTo>
                    <a:cubicBezTo>
                      <a:pt x="1" y="13"/>
                      <a:pt x="1" y="13"/>
                      <a:pt x="1" y="13"/>
                    </a:cubicBezTo>
                    <a:cubicBezTo>
                      <a:pt x="1" y="14"/>
                      <a:pt x="1" y="14"/>
                      <a:pt x="2" y="14"/>
                    </a:cubicBezTo>
                    <a:cubicBezTo>
                      <a:pt x="2" y="15"/>
                      <a:pt x="2" y="15"/>
                      <a:pt x="3" y="16"/>
                    </a:cubicBezTo>
                    <a:cubicBezTo>
                      <a:pt x="3" y="16"/>
                      <a:pt x="3" y="16"/>
                      <a:pt x="3" y="17"/>
                    </a:cubicBezTo>
                    <a:cubicBezTo>
                      <a:pt x="4" y="17"/>
                      <a:pt x="4" y="17"/>
                      <a:pt x="4" y="17"/>
                    </a:cubicBezTo>
                    <a:cubicBezTo>
                      <a:pt x="4" y="18"/>
                      <a:pt x="4" y="18"/>
                      <a:pt x="5" y="18"/>
                    </a:cubicBezTo>
                    <a:cubicBezTo>
                      <a:pt x="5" y="18"/>
                      <a:pt x="5" y="18"/>
                      <a:pt x="5" y="18"/>
                    </a:cubicBezTo>
                    <a:cubicBezTo>
                      <a:pt x="5" y="18"/>
                      <a:pt x="5" y="18"/>
                      <a:pt x="5" y="18"/>
                    </a:cubicBezTo>
                    <a:cubicBezTo>
                      <a:pt x="6" y="17"/>
                      <a:pt x="6" y="17"/>
                      <a:pt x="6" y="17"/>
                    </a:cubicBezTo>
                    <a:cubicBezTo>
                      <a:pt x="6" y="17"/>
                      <a:pt x="6" y="16"/>
                      <a:pt x="6" y="1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5" name="Freeform 24"/>
              <p:cNvSpPr>
                <a:spLocks/>
              </p:cNvSpPr>
              <p:nvPr/>
            </p:nvSpPr>
            <p:spPr bwMode="auto">
              <a:xfrm>
                <a:off x="3881439" y="2805114"/>
                <a:ext cx="107950" cy="141288"/>
              </a:xfrm>
              <a:custGeom>
                <a:avLst/>
                <a:gdLst>
                  <a:gd name="T0" fmla="*/ 9 w 10"/>
                  <a:gd name="T1" fmla="*/ 8 h 13"/>
                  <a:gd name="T2" fmla="*/ 9 w 10"/>
                  <a:gd name="T3" fmla="*/ 7 h 13"/>
                  <a:gd name="T4" fmla="*/ 8 w 10"/>
                  <a:gd name="T5" fmla="*/ 7 h 13"/>
                  <a:gd name="T6" fmla="*/ 7 w 10"/>
                  <a:gd name="T7" fmla="*/ 6 h 13"/>
                  <a:gd name="T8" fmla="*/ 8 w 10"/>
                  <a:gd name="T9" fmla="*/ 5 h 13"/>
                  <a:gd name="T10" fmla="*/ 8 w 10"/>
                  <a:gd name="T11" fmla="*/ 4 h 13"/>
                  <a:gd name="T12" fmla="*/ 8 w 10"/>
                  <a:gd name="T13" fmla="*/ 4 h 13"/>
                  <a:gd name="T14" fmla="*/ 9 w 10"/>
                  <a:gd name="T15" fmla="*/ 3 h 13"/>
                  <a:gd name="T16" fmla="*/ 8 w 10"/>
                  <a:gd name="T17" fmla="*/ 3 h 13"/>
                  <a:gd name="T18" fmla="*/ 7 w 10"/>
                  <a:gd name="T19" fmla="*/ 3 h 13"/>
                  <a:gd name="T20" fmla="*/ 6 w 10"/>
                  <a:gd name="T21" fmla="*/ 4 h 13"/>
                  <a:gd name="T22" fmla="*/ 5 w 10"/>
                  <a:gd name="T23" fmla="*/ 4 h 13"/>
                  <a:gd name="T24" fmla="*/ 5 w 10"/>
                  <a:gd name="T25" fmla="*/ 3 h 13"/>
                  <a:gd name="T26" fmla="*/ 5 w 10"/>
                  <a:gd name="T27" fmla="*/ 1 h 13"/>
                  <a:gd name="T28" fmla="*/ 5 w 10"/>
                  <a:gd name="T29" fmla="*/ 1 h 13"/>
                  <a:gd name="T30" fmla="*/ 3 w 10"/>
                  <a:gd name="T31" fmla="*/ 1 h 13"/>
                  <a:gd name="T32" fmla="*/ 3 w 10"/>
                  <a:gd name="T33" fmla="*/ 1 h 13"/>
                  <a:gd name="T34" fmla="*/ 3 w 10"/>
                  <a:gd name="T35" fmla="*/ 1 h 13"/>
                  <a:gd name="T36" fmla="*/ 3 w 10"/>
                  <a:gd name="T37" fmla="*/ 2 h 13"/>
                  <a:gd name="T38" fmla="*/ 2 w 10"/>
                  <a:gd name="T39" fmla="*/ 3 h 13"/>
                  <a:gd name="T40" fmla="*/ 1 w 10"/>
                  <a:gd name="T41" fmla="*/ 4 h 13"/>
                  <a:gd name="T42" fmla="*/ 1 w 10"/>
                  <a:gd name="T43" fmla="*/ 5 h 13"/>
                  <a:gd name="T44" fmla="*/ 0 w 10"/>
                  <a:gd name="T45" fmla="*/ 6 h 13"/>
                  <a:gd name="T46" fmla="*/ 0 w 10"/>
                  <a:gd name="T47" fmla="*/ 6 h 13"/>
                  <a:gd name="T48" fmla="*/ 1 w 10"/>
                  <a:gd name="T49" fmla="*/ 7 h 13"/>
                  <a:gd name="T50" fmla="*/ 1 w 10"/>
                  <a:gd name="T51" fmla="*/ 7 h 13"/>
                  <a:gd name="T52" fmla="*/ 2 w 10"/>
                  <a:gd name="T53" fmla="*/ 8 h 13"/>
                  <a:gd name="T54" fmla="*/ 3 w 10"/>
                  <a:gd name="T55" fmla="*/ 8 h 13"/>
                  <a:gd name="T56" fmla="*/ 4 w 10"/>
                  <a:gd name="T57" fmla="*/ 9 h 13"/>
                  <a:gd name="T58" fmla="*/ 5 w 10"/>
                  <a:gd name="T59" fmla="*/ 10 h 13"/>
                  <a:gd name="T60" fmla="*/ 5 w 10"/>
                  <a:gd name="T61" fmla="*/ 11 h 13"/>
                  <a:gd name="T62" fmla="*/ 7 w 10"/>
                  <a:gd name="T63" fmla="*/ 11 h 13"/>
                  <a:gd name="T64" fmla="*/ 7 w 10"/>
                  <a:gd name="T65" fmla="*/ 12 h 13"/>
                  <a:gd name="T66" fmla="*/ 8 w 10"/>
                  <a:gd name="T67" fmla="*/ 12 h 13"/>
                  <a:gd name="T68" fmla="*/ 9 w 10"/>
                  <a:gd name="T69" fmla="*/ 13 h 13"/>
                  <a:gd name="T70" fmla="*/ 10 w 10"/>
                  <a:gd name="T71" fmla="*/ 13 h 13"/>
                  <a:gd name="T72" fmla="*/ 10 w 10"/>
                  <a:gd name="T73" fmla="*/ 13 h 13"/>
                  <a:gd name="T74" fmla="*/ 10 w 10"/>
                  <a:gd name="T75" fmla="*/ 11 h 13"/>
                  <a:gd name="T76" fmla="*/ 10 w 10"/>
                  <a:gd name="T77" fmla="*/ 10 h 13"/>
                  <a:gd name="T78" fmla="*/ 10 w 10"/>
                  <a:gd name="T79" fmla="*/ 9 h 13"/>
                  <a:gd name="T80" fmla="*/ 9 w 10"/>
                  <a:gd name="T8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3">
                    <a:moveTo>
                      <a:pt x="9" y="8"/>
                    </a:moveTo>
                    <a:cubicBezTo>
                      <a:pt x="9" y="8"/>
                      <a:pt x="10" y="7"/>
                      <a:pt x="9" y="7"/>
                    </a:cubicBezTo>
                    <a:cubicBezTo>
                      <a:pt x="9" y="7"/>
                      <a:pt x="8" y="7"/>
                      <a:pt x="8" y="7"/>
                    </a:cubicBezTo>
                    <a:cubicBezTo>
                      <a:pt x="8" y="7"/>
                      <a:pt x="7" y="7"/>
                      <a:pt x="7" y="6"/>
                    </a:cubicBezTo>
                    <a:cubicBezTo>
                      <a:pt x="7" y="6"/>
                      <a:pt x="8" y="6"/>
                      <a:pt x="8" y="5"/>
                    </a:cubicBezTo>
                    <a:cubicBezTo>
                      <a:pt x="8" y="5"/>
                      <a:pt x="8" y="5"/>
                      <a:pt x="8" y="4"/>
                    </a:cubicBezTo>
                    <a:cubicBezTo>
                      <a:pt x="8" y="4"/>
                      <a:pt x="8" y="4"/>
                      <a:pt x="8" y="4"/>
                    </a:cubicBezTo>
                    <a:cubicBezTo>
                      <a:pt x="8" y="3"/>
                      <a:pt x="9" y="3"/>
                      <a:pt x="9" y="3"/>
                    </a:cubicBezTo>
                    <a:cubicBezTo>
                      <a:pt x="8" y="3"/>
                      <a:pt x="8" y="3"/>
                      <a:pt x="8" y="3"/>
                    </a:cubicBezTo>
                    <a:cubicBezTo>
                      <a:pt x="8" y="3"/>
                      <a:pt x="7" y="3"/>
                      <a:pt x="7" y="3"/>
                    </a:cubicBezTo>
                    <a:cubicBezTo>
                      <a:pt x="7" y="3"/>
                      <a:pt x="7" y="4"/>
                      <a:pt x="6" y="4"/>
                    </a:cubicBezTo>
                    <a:cubicBezTo>
                      <a:pt x="6" y="5"/>
                      <a:pt x="6" y="4"/>
                      <a:pt x="5" y="4"/>
                    </a:cubicBezTo>
                    <a:cubicBezTo>
                      <a:pt x="5" y="4"/>
                      <a:pt x="5" y="3"/>
                      <a:pt x="5" y="3"/>
                    </a:cubicBezTo>
                    <a:cubicBezTo>
                      <a:pt x="5" y="2"/>
                      <a:pt x="5" y="2"/>
                      <a:pt x="5" y="1"/>
                    </a:cubicBezTo>
                    <a:cubicBezTo>
                      <a:pt x="5" y="1"/>
                      <a:pt x="5" y="1"/>
                      <a:pt x="5" y="1"/>
                    </a:cubicBezTo>
                    <a:cubicBezTo>
                      <a:pt x="4" y="0"/>
                      <a:pt x="4" y="1"/>
                      <a:pt x="3" y="1"/>
                    </a:cubicBezTo>
                    <a:cubicBezTo>
                      <a:pt x="3" y="1"/>
                      <a:pt x="3" y="1"/>
                      <a:pt x="3" y="1"/>
                    </a:cubicBezTo>
                    <a:cubicBezTo>
                      <a:pt x="3" y="1"/>
                      <a:pt x="3" y="1"/>
                      <a:pt x="3" y="1"/>
                    </a:cubicBezTo>
                    <a:cubicBezTo>
                      <a:pt x="3" y="2"/>
                      <a:pt x="3" y="2"/>
                      <a:pt x="3" y="2"/>
                    </a:cubicBezTo>
                    <a:cubicBezTo>
                      <a:pt x="2" y="3"/>
                      <a:pt x="2" y="3"/>
                      <a:pt x="2" y="3"/>
                    </a:cubicBezTo>
                    <a:cubicBezTo>
                      <a:pt x="2" y="3"/>
                      <a:pt x="2" y="3"/>
                      <a:pt x="1" y="4"/>
                    </a:cubicBezTo>
                    <a:cubicBezTo>
                      <a:pt x="1" y="4"/>
                      <a:pt x="1" y="4"/>
                      <a:pt x="1" y="5"/>
                    </a:cubicBezTo>
                    <a:cubicBezTo>
                      <a:pt x="0" y="5"/>
                      <a:pt x="0" y="5"/>
                      <a:pt x="0" y="6"/>
                    </a:cubicBezTo>
                    <a:cubicBezTo>
                      <a:pt x="0" y="6"/>
                      <a:pt x="0" y="6"/>
                      <a:pt x="0" y="6"/>
                    </a:cubicBezTo>
                    <a:cubicBezTo>
                      <a:pt x="0" y="6"/>
                      <a:pt x="0" y="6"/>
                      <a:pt x="1" y="7"/>
                    </a:cubicBezTo>
                    <a:cubicBezTo>
                      <a:pt x="1" y="7"/>
                      <a:pt x="1" y="7"/>
                      <a:pt x="1" y="7"/>
                    </a:cubicBezTo>
                    <a:cubicBezTo>
                      <a:pt x="2" y="7"/>
                      <a:pt x="2" y="7"/>
                      <a:pt x="2" y="8"/>
                    </a:cubicBezTo>
                    <a:cubicBezTo>
                      <a:pt x="3" y="8"/>
                      <a:pt x="3" y="8"/>
                      <a:pt x="3" y="8"/>
                    </a:cubicBezTo>
                    <a:cubicBezTo>
                      <a:pt x="3" y="8"/>
                      <a:pt x="4" y="9"/>
                      <a:pt x="4" y="9"/>
                    </a:cubicBezTo>
                    <a:cubicBezTo>
                      <a:pt x="5" y="9"/>
                      <a:pt x="5" y="9"/>
                      <a:pt x="5" y="10"/>
                    </a:cubicBezTo>
                    <a:cubicBezTo>
                      <a:pt x="5" y="10"/>
                      <a:pt x="5" y="11"/>
                      <a:pt x="5" y="11"/>
                    </a:cubicBezTo>
                    <a:cubicBezTo>
                      <a:pt x="6" y="11"/>
                      <a:pt x="6" y="11"/>
                      <a:pt x="7" y="11"/>
                    </a:cubicBezTo>
                    <a:cubicBezTo>
                      <a:pt x="7" y="11"/>
                      <a:pt x="7" y="12"/>
                      <a:pt x="7" y="12"/>
                    </a:cubicBezTo>
                    <a:cubicBezTo>
                      <a:pt x="7" y="12"/>
                      <a:pt x="8" y="12"/>
                      <a:pt x="8" y="12"/>
                    </a:cubicBezTo>
                    <a:cubicBezTo>
                      <a:pt x="9" y="12"/>
                      <a:pt x="9" y="13"/>
                      <a:pt x="9" y="13"/>
                    </a:cubicBezTo>
                    <a:cubicBezTo>
                      <a:pt x="10" y="13"/>
                      <a:pt x="10" y="13"/>
                      <a:pt x="10" y="13"/>
                    </a:cubicBezTo>
                    <a:cubicBezTo>
                      <a:pt x="10" y="13"/>
                      <a:pt x="10" y="13"/>
                      <a:pt x="10" y="13"/>
                    </a:cubicBezTo>
                    <a:cubicBezTo>
                      <a:pt x="10" y="12"/>
                      <a:pt x="10" y="12"/>
                      <a:pt x="10" y="11"/>
                    </a:cubicBezTo>
                    <a:cubicBezTo>
                      <a:pt x="10" y="11"/>
                      <a:pt x="10" y="11"/>
                      <a:pt x="10" y="10"/>
                    </a:cubicBezTo>
                    <a:cubicBezTo>
                      <a:pt x="10" y="10"/>
                      <a:pt x="10" y="9"/>
                      <a:pt x="10" y="9"/>
                    </a:cubicBezTo>
                    <a:cubicBezTo>
                      <a:pt x="10" y="8"/>
                      <a:pt x="10" y="8"/>
                      <a:pt x="9"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6" name="Freeform 25"/>
              <p:cNvSpPr>
                <a:spLocks/>
              </p:cNvSpPr>
              <p:nvPr/>
            </p:nvSpPr>
            <p:spPr bwMode="auto">
              <a:xfrm>
                <a:off x="4043364" y="2611439"/>
                <a:ext cx="215900" cy="173038"/>
              </a:xfrm>
              <a:custGeom>
                <a:avLst/>
                <a:gdLst>
                  <a:gd name="T0" fmla="*/ 20 w 20"/>
                  <a:gd name="T1" fmla="*/ 7 h 16"/>
                  <a:gd name="T2" fmla="*/ 19 w 20"/>
                  <a:gd name="T3" fmla="*/ 7 h 16"/>
                  <a:gd name="T4" fmla="*/ 17 w 20"/>
                  <a:gd name="T5" fmla="*/ 7 h 16"/>
                  <a:gd name="T6" fmla="*/ 17 w 20"/>
                  <a:gd name="T7" fmla="*/ 6 h 16"/>
                  <a:gd name="T8" fmla="*/ 17 w 20"/>
                  <a:gd name="T9" fmla="*/ 5 h 16"/>
                  <a:gd name="T10" fmla="*/ 17 w 20"/>
                  <a:gd name="T11" fmla="*/ 4 h 16"/>
                  <a:gd name="T12" fmla="*/ 16 w 20"/>
                  <a:gd name="T13" fmla="*/ 3 h 16"/>
                  <a:gd name="T14" fmla="*/ 15 w 20"/>
                  <a:gd name="T15" fmla="*/ 2 h 16"/>
                  <a:gd name="T16" fmla="*/ 15 w 20"/>
                  <a:gd name="T17" fmla="*/ 1 h 16"/>
                  <a:gd name="T18" fmla="*/ 15 w 20"/>
                  <a:gd name="T19" fmla="*/ 1 h 16"/>
                  <a:gd name="T20" fmla="*/ 14 w 20"/>
                  <a:gd name="T21" fmla="*/ 0 h 16"/>
                  <a:gd name="T22" fmla="*/ 13 w 20"/>
                  <a:gd name="T23" fmla="*/ 0 h 16"/>
                  <a:gd name="T24" fmla="*/ 12 w 20"/>
                  <a:gd name="T25" fmla="*/ 1 h 16"/>
                  <a:gd name="T26" fmla="*/ 11 w 20"/>
                  <a:gd name="T27" fmla="*/ 1 h 16"/>
                  <a:gd name="T28" fmla="*/ 11 w 20"/>
                  <a:gd name="T29" fmla="*/ 2 h 16"/>
                  <a:gd name="T30" fmla="*/ 10 w 20"/>
                  <a:gd name="T31" fmla="*/ 2 h 16"/>
                  <a:gd name="T32" fmla="*/ 9 w 20"/>
                  <a:gd name="T33" fmla="*/ 3 h 16"/>
                  <a:gd name="T34" fmla="*/ 8 w 20"/>
                  <a:gd name="T35" fmla="*/ 4 h 16"/>
                  <a:gd name="T36" fmla="*/ 7 w 20"/>
                  <a:gd name="T37" fmla="*/ 4 h 16"/>
                  <a:gd name="T38" fmla="*/ 5 w 20"/>
                  <a:gd name="T39" fmla="*/ 4 h 16"/>
                  <a:gd name="T40" fmla="*/ 4 w 20"/>
                  <a:gd name="T41" fmla="*/ 5 h 16"/>
                  <a:gd name="T42" fmla="*/ 3 w 20"/>
                  <a:gd name="T43" fmla="*/ 6 h 16"/>
                  <a:gd name="T44" fmla="*/ 3 w 20"/>
                  <a:gd name="T45" fmla="*/ 8 h 16"/>
                  <a:gd name="T46" fmla="*/ 3 w 20"/>
                  <a:gd name="T47" fmla="*/ 9 h 16"/>
                  <a:gd name="T48" fmla="*/ 2 w 20"/>
                  <a:gd name="T49" fmla="*/ 9 h 16"/>
                  <a:gd name="T50" fmla="*/ 1 w 20"/>
                  <a:gd name="T51" fmla="*/ 10 h 16"/>
                  <a:gd name="T52" fmla="*/ 1 w 20"/>
                  <a:gd name="T53" fmla="*/ 11 h 16"/>
                  <a:gd name="T54" fmla="*/ 1 w 20"/>
                  <a:gd name="T55" fmla="*/ 12 h 16"/>
                  <a:gd name="T56" fmla="*/ 0 w 20"/>
                  <a:gd name="T57" fmla="*/ 14 h 16"/>
                  <a:gd name="T58" fmla="*/ 0 w 20"/>
                  <a:gd name="T59" fmla="*/ 14 h 16"/>
                  <a:gd name="T60" fmla="*/ 1 w 20"/>
                  <a:gd name="T61" fmla="*/ 14 h 16"/>
                  <a:gd name="T62" fmla="*/ 2 w 20"/>
                  <a:gd name="T63" fmla="*/ 15 h 16"/>
                  <a:gd name="T64" fmla="*/ 3 w 20"/>
                  <a:gd name="T65" fmla="*/ 16 h 16"/>
                  <a:gd name="T66" fmla="*/ 4 w 20"/>
                  <a:gd name="T67" fmla="*/ 15 h 16"/>
                  <a:gd name="T68" fmla="*/ 4 w 20"/>
                  <a:gd name="T69" fmla="*/ 15 h 16"/>
                  <a:gd name="T70" fmla="*/ 6 w 20"/>
                  <a:gd name="T71" fmla="*/ 15 h 16"/>
                  <a:gd name="T72" fmla="*/ 7 w 20"/>
                  <a:gd name="T73" fmla="*/ 16 h 16"/>
                  <a:gd name="T74" fmla="*/ 7 w 20"/>
                  <a:gd name="T75" fmla="*/ 15 h 16"/>
                  <a:gd name="T76" fmla="*/ 7 w 20"/>
                  <a:gd name="T77" fmla="*/ 14 h 16"/>
                  <a:gd name="T78" fmla="*/ 7 w 20"/>
                  <a:gd name="T79" fmla="*/ 13 h 16"/>
                  <a:gd name="T80" fmla="*/ 8 w 20"/>
                  <a:gd name="T81" fmla="*/ 12 h 16"/>
                  <a:gd name="T82" fmla="*/ 9 w 20"/>
                  <a:gd name="T83" fmla="*/ 12 h 16"/>
                  <a:gd name="T84" fmla="*/ 11 w 20"/>
                  <a:gd name="T85" fmla="*/ 12 h 16"/>
                  <a:gd name="T86" fmla="*/ 12 w 20"/>
                  <a:gd name="T87" fmla="*/ 12 h 16"/>
                  <a:gd name="T88" fmla="*/ 13 w 20"/>
                  <a:gd name="T89" fmla="*/ 12 h 16"/>
                  <a:gd name="T90" fmla="*/ 13 w 20"/>
                  <a:gd name="T91" fmla="*/ 11 h 16"/>
                  <a:gd name="T92" fmla="*/ 15 w 20"/>
                  <a:gd name="T93" fmla="*/ 12 h 16"/>
                  <a:gd name="T94" fmla="*/ 16 w 20"/>
                  <a:gd name="T95" fmla="*/ 12 h 16"/>
                  <a:gd name="T96" fmla="*/ 17 w 20"/>
                  <a:gd name="T97" fmla="*/ 12 h 16"/>
                  <a:gd name="T98" fmla="*/ 17 w 20"/>
                  <a:gd name="T99" fmla="*/ 12 h 16"/>
                  <a:gd name="T100" fmla="*/ 17 w 20"/>
                  <a:gd name="T101" fmla="*/ 11 h 16"/>
                  <a:gd name="T102" fmla="*/ 18 w 20"/>
                  <a:gd name="T103" fmla="*/ 11 h 16"/>
                  <a:gd name="T104" fmla="*/ 19 w 20"/>
                  <a:gd name="T105" fmla="*/ 11 h 16"/>
                  <a:gd name="T106" fmla="*/ 20 w 20"/>
                  <a:gd name="T107" fmla="*/ 10 h 16"/>
                  <a:gd name="T108" fmla="*/ 20 w 20"/>
                  <a:gd name="T109" fmla="*/ 8 h 16"/>
                  <a:gd name="T110" fmla="*/ 20 w 20"/>
                  <a:gd name="T111" fmla="*/ 8 h 16"/>
                  <a:gd name="T112" fmla="*/ 20 w 20"/>
                  <a:gd name="T113" fmla="*/ 7 h 16"/>
                  <a:gd name="T114" fmla="*/ 20 w 20"/>
                  <a:gd name="T11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16">
                    <a:moveTo>
                      <a:pt x="20" y="7"/>
                    </a:moveTo>
                    <a:cubicBezTo>
                      <a:pt x="19" y="7"/>
                      <a:pt x="19" y="7"/>
                      <a:pt x="19" y="7"/>
                    </a:cubicBezTo>
                    <a:cubicBezTo>
                      <a:pt x="18" y="7"/>
                      <a:pt x="18" y="7"/>
                      <a:pt x="17" y="7"/>
                    </a:cubicBezTo>
                    <a:cubicBezTo>
                      <a:pt x="17" y="7"/>
                      <a:pt x="17" y="6"/>
                      <a:pt x="17" y="6"/>
                    </a:cubicBezTo>
                    <a:cubicBezTo>
                      <a:pt x="17" y="5"/>
                      <a:pt x="18" y="5"/>
                      <a:pt x="17" y="5"/>
                    </a:cubicBezTo>
                    <a:cubicBezTo>
                      <a:pt x="17" y="4"/>
                      <a:pt x="17" y="4"/>
                      <a:pt x="17" y="4"/>
                    </a:cubicBezTo>
                    <a:cubicBezTo>
                      <a:pt x="16" y="4"/>
                      <a:pt x="16" y="4"/>
                      <a:pt x="16" y="3"/>
                    </a:cubicBezTo>
                    <a:cubicBezTo>
                      <a:pt x="15" y="3"/>
                      <a:pt x="15" y="2"/>
                      <a:pt x="15" y="2"/>
                    </a:cubicBezTo>
                    <a:cubicBezTo>
                      <a:pt x="15" y="2"/>
                      <a:pt x="15" y="1"/>
                      <a:pt x="15" y="1"/>
                    </a:cubicBezTo>
                    <a:cubicBezTo>
                      <a:pt x="15" y="1"/>
                      <a:pt x="15" y="1"/>
                      <a:pt x="15" y="1"/>
                    </a:cubicBezTo>
                    <a:cubicBezTo>
                      <a:pt x="15" y="1"/>
                      <a:pt x="14" y="1"/>
                      <a:pt x="14" y="0"/>
                    </a:cubicBezTo>
                    <a:cubicBezTo>
                      <a:pt x="13" y="0"/>
                      <a:pt x="13" y="0"/>
                      <a:pt x="13" y="0"/>
                    </a:cubicBezTo>
                    <a:cubicBezTo>
                      <a:pt x="12" y="0"/>
                      <a:pt x="12" y="1"/>
                      <a:pt x="12" y="1"/>
                    </a:cubicBezTo>
                    <a:cubicBezTo>
                      <a:pt x="12" y="1"/>
                      <a:pt x="12" y="1"/>
                      <a:pt x="11" y="1"/>
                    </a:cubicBezTo>
                    <a:cubicBezTo>
                      <a:pt x="11" y="1"/>
                      <a:pt x="11" y="1"/>
                      <a:pt x="11" y="2"/>
                    </a:cubicBezTo>
                    <a:cubicBezTo>
                      <a:pt x="10" y="2"/>
                      <a:pt x="10" y="2"/>
                      <a:pt x="10" y="2"/>
                    </a:cubicBezTo>
                    <a:cubicBezTo>
                      <a:pt x="9" y="3"/>
                      <a:pt x="9" y="3"/>
                      <a:pt x="9" y="3"/>
                    </a:cubicBezTo>
                    <a:cubicBezTo>
                      <a:pt x="8" y="4"/>
                      <a:pt x="8" y="4"/>
                      <a:pt x="8" y="4"/>
                    </a:cubicBezTo>
                    <a:cubicBezTo>
                      <a:pt x="8" y="4"/>
                      <a:pt x="7" y="4"/>
                      <a:pt x="7" y="4"/>
                    </a:cubicBezTo>
                    <a:cubicBezTo>
                      <a:pt x="6" y="4"/>
                      <a:pt x="6" y="4"/>
                      <a:pt x="5" y="4"/>
                    </a:cubicBezTo>
                    <a:cubicBezTo>
                      <a:pt x="4" y="4"/>
                      <a:pt x="4" y="5"/>
                      <a:pt x="4" y="5"/>
                    </a:cubicBezTo>
                    <a:cubicBezTo>
                      <a:pt x="4" y="6"/>
                      <a:pt x="3" y="6"/>
                      <a:pt x="3" y="6"/>
                    </a:cubicBezTo>
                    <a:cubicBezTo>
                      <a:pt x="3" y="7"/>
                      <a:pt x="3" y="7"/>
                      <a:pt x="3" y="8"/>
                    </a:cubicBezTo>
                    <a:cubicBezTo>
                      <a:pt x="3" y="8"/>
                      <a:pt x="3" y="9"/>
                      <a:pt x="3" y="9"/>
                    </a:cubicBezTo>
                    <a:cubicBezTo>
                      <a:pt x="2" y="9"/>
                      <a:pt x="2" y="9"/>
                      <a:pt x="2" y="9"/>
                    </a:cubicBezTo>
                    <a:cubicBezTo>
                      <a:pt x="1" y="9"/>
                      <a:pt x="1" y="9"/>
                      <a:pt x="1" y="10"/>
                    </a:cubicBezTo>
                    <a:cubicBezTo>
                      <a:pt x="1" y="10"/>
                      <a:pt x="1" y="11"/>
                      <a:pt x="1" y="11"/>
                    </a:cubicBezTo>
                    <a:cubicBezTo>
                      <a:pt x="1" y="11"/>
                      <a:pt x="1" y="11"/>
                      <a:pt x="1" y="12"/>
                    </a:cubicBezTo>
                    <a:cubicBezTo>
                      <a:pt x="0" y="12"/>
                      <a:pt x="0" y="13"/>
                      <a:pt x="0" y="14"/>
                    </a:cubicBezTo>
                    <a:cubicBezTo>
                      <a:pt x="0" y="14"/>
                      <a:pt x="0" y="14"/>
                      <a:pt x="0" y="14"/>
                    </a:cubicBezTo>
                    <a:cubicBezTo>
                      <a:pt x="1" y="14"/>
                      <a:pt x="1" y="14"/>
                      <a:pt x="1" y="14"/>
                    </a:cubicBezTo>
                    <a:cubicBezTo>
                      <a:pt x="2" y="15"/>
                      <a:pt x="1" y="15"/>
                      <a:pt x="2" y="15"/>
                    </a:cubicBezTo>
                    <a:cubicBezTo>
                      <a:pt x="2" y="16"/>
                      <a:pt x="2" y="16"/>
                      <a:pt x="3" y="16"/>
                    </a:cubicBezTo>
                    <a:cubicBezTo>
                      <a:pt x="3" y="16"/>
                      <a:pt x="3" y="16"/>
                      <a:pt x="4" y="15"/>
                    </a:cubicBezTo>
                    <a:cubicBezTo>
                      <a:pt x="4" y="15"/>
                      <a:pt x="4" y="15"/>
                      <a:pt x="4" y="15"/>
                    </a:cubicBezTo>
                    <a:cubicBezTo>
                      <a:pt x="5" y="15"/>
                      <a:pt x="5" y="15"/>
                      <a:pt x="6" y="15"/>
                    </a:cubicBezTo>
                    <a:cubicBezTo>
                      <a:pt x="6" y="15"/>
                      <a:pt x="6" y="16"/>
                      <a:pt x="7" y="16"/>
                    </a:cubicBezTo>
                    <a:cubicBezTo>
                      <a:pt x="7" y="15"/>
                      <a:pt x="7" y="15"/>
                      <a:pt x="7" y="15"/>
                    </a:cubicBezTo>
                    <a:cubicBezTo>
                      <a:pt x="8" y="15"/>
                      <a:pt x="7" y="14"/>
                      <a:pt x="7" y="14"/>
                    </a:cubicBezTo>
                    <a:cubicBezTo>
                      <a:pt x="7" y="13"/>
                      <a:pt x="7" y="13"/>
                      <a:pt x="7" y="13"/>
                    </a:cubicBezTo>
                    <a:cubicBezTo>
                      <a:pt x="7" y="12"/>
                      <a:pt x="7" y="12"/>
                      <a:pt x="8" y="12"/>
                    </a:cubicBezTo>
                    <a:cubicBezTo>
                      <a:pt x="8" y="11"/>
                      <a:pt x="9" y="12"/>
                      <a:pt x="9" y="12"/>
                    </a:cubicBezTo>
                    <a:cubicBezTo>
                      <a:pt x="10" y="12"/>
                      <a:pt x="11" y="12"/>
                      <a:pt x="11" y="12"/>
                    </a:cubicBezTo>
                    <a:cubicBezTo>
                      <a:pt x="12" y="12"/>
                      <a:pt x="12" y="12"/>
                      <a:pt x="12" y="12"/>
                    </a:cubicBezTo>
                    <a:cubicBezTo>
                      <a:pt x="12" y="12"/>
                      <a:pt x="12" y="12"/>
                      <a:pt x="13" y="12"/>
                    </a:cubicBezTo>
                    <a:cubicBezTo>
                      <a:pt x="13" y="12"/>
                      <a:pt x="13" y="12"/>
                      <a:pt x="13" y="11"/>
                    </a:cubicBezTo>
                    <a:cubicBezTo>
                      <a:pt x="14" y="11"/>
                      <a:pt x="14" y="12"/>
                      <a:pt x="15" y="12"/>
                    </a:cubicBezTo>
                    <a:cubicBezTo>
                      <a:pt x="15" y="12"/>
                      <a:pt x="15" y="12"/>
                      <a:pt x="16" y="12"/>
                    </a:cubicBezTo>
                    <a:cubicBezTo>
                      <a:pt x="16" y="12"/>
                      <a:pt x="16" y="12"/>
                      <a:pt x="17" y="12"/>
                    </a:cubicBezTo>
                    <a:cubicBezTo>
                      <a:pt x="17" y="12"/>
                      <a:pt x="17" y="12"/>
                      <a:pt x="17" y="12"/>
                    </a:cubicBezTo>
                    <a:cubicBezTo>
                      <a:pt x="17" y="11"/>
                      <a:pt x="17" y="11"/>
                      <a:pt x="17" y="11"/>
                    </a:cubicBezTo>
                    <a:cubicBezTo>
                      <a:pt x="18" y="11"/>
                      <a:pt x="18" y="11"/>
                      <a:pt x="18" y="11"/>
                    </a:cubicBezTo>
                    <a:cubicBezTo>
                      <a:pt x="19" y="11"/>
                      <a:pt x="19" y="11"/>
                      <a:pt x="19" y="11"/>
                    </a:cubicBezTo>
                    <a:cubicBezTo>
                      <a:pt x="20" y="10"/>
                      <a:pt x="20" y="10"/>
                      <a:pt x="20" y="10"/>
                    </a:cubicBezTo>
                    <a:cubicBezTo>
                      <a:pt x="20" y="9"/>
                      <a:pt x="20" y="9"/>
                      <a:pt x="20" y="8"/>
                    </a:cubicBezTo>
                    <a:cubicBezTo>
                      <a:pt x="20" y="8"/>
                      <a:pt x="20" y="8"/>
                      <a:pt x="20" y="8"/>
                    </a:cubicBezTo>
                    <a:cubicBezTo>
                      <a:pt x="20" y="8"/>
                      <a:pt x="20" y="8"/>
                      <a:pt x="20" y="7"/>
                    </a:cubicBezTo>
                    <a:cubicBezTo>
                      <a:pt x="20" y="7"/>
                      <a:pt x="20" y="7"/>
                      <a:pt x="20"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7" name="Freeform 26"/>
              <p:cNvSpPr>
                <a:spLocks/>
              </p:cNvSpPr>
              <p:nvPr/>
            </p:nvSpPr>
            <p:spPr bwMode="auto">
              <a:xfrm>
                <a:off x="5078414" y="3378201"/>
                <a:ext cx="87313" cy="206375"/>
              </a:xfrm>
              <a:custGeom>
                <a:avLst/>
                <a:gdLst>
                  <a:gd name="T0" fmla="*/ 7 w 8"/>
                  <a:gd name="T1" fmla="*/ 14 h 19"/>
                  <a:gd name="T2" fmla="*/ 7 w 8"/>
                  <a:gd name="T3" fmla="*/ 13 h 19"/>
                  <a:gd name="T4" fmla="*/ 7 w 8"/>
                  <a:gd name="T5" fmla="*/ 13 h 19"/>
                  <a:gd name="T6" fmla="*/ 6 w 8"/>
                  <a:gd name="T7" fmla="*/ 12 h 19"/>
                  <a:gd name="T8" fmla="*/ 6 w 8"/>
                  <a:gd name="T9" fmla="*/ 12 h 19"/>
                  <a:gd name="T10" fmla="*/ 6 w 8"/>
                  <a:gd name="T11" fmla="*/ 11 h 19"/>
                  <a:gd name="T12" fmla="*/ 6 w 8"/>
                  <a:gd name="T13" fmla="*/ 10 h 19"/>
                  <a:gd name="T14" fmla="*/ 5 w 8"/>
                  <a:gd name="T15" fmla="*/ 9 h 19"/>
                  <a:gd name="T16" fmla="*/ 5 w 8"/>
                  <a:gd name="T17" fmla="*/ 7 h 19"/>
                  <a:gd name="T18" fmla="*/ 6 w 8"/>
                  <a:gd name="T19" fmla="*/ 7 h 19"/>
                  <a:gd name="T20" fmla="*/ 6 w 8"/>
                  <a:gd name="T21" fmla="*/ 6 h 19"/>
                  <a:gd name="T22" fmla="*/ 6 w 8"/>
                  <a:gd name="T23" fmla="*/ 6 h 19"/>
                  <a:gd name="T24" fmla="*/ 6 w 8"/>
                  <a:gd name="T25" fmla="*/ 5 h 19"/>
                  <a:gd name="T26" fmla="*/ 6 w 8"/>
                  <a:gd name="T27" fmla="*/ 5 h 19"/>
                  <a:gd name="T28" fmla="*/ 5 w 8"/>
                  <a:gd name="T29" fmla="*/ 3 h 19"/>
                  <a:gd name="T30" fmla="*/ 5 w 8"/>
                  <a:gd name="T31" fmla="*/ 2 h 19"/>
                  <a:gd name="T32" fmla="*/ 5 w 8"/>
                  <a:gd name="T33" fmla="*/ 1 h 19"/>
                  <a:gd name="T34" fmla="*/ 4 w 8"/>
                  <a:gd name="T35" fmla="*/ 1 h 19"/>
                  <a:gd name="T36" fmla="*/ 3 w 8"/>
                  <a:gd name="T37" fmla="*/ 0 h 19"/>
                  <a:gd name="T38" fmla="*/ 2 w 8"/>
                  <a:gd name="T39" fmla="*/ 0 h 19"/>
                  <a:gd name="T40" fmla="*/ 1 w 8"/>
                  <a:gd name="T41" fmla="*/ 0 h 19"/>
                  <a:gd name="T42" fmla="*/ 1 w 8"/>
                  <a:gd name="T43" fmla="*/ 0 h 19"/>
                  <a:gd name="T44" fmla="*/ 1 w 8"/>
                  <a:gd name="T45" fmla="*/ 0 h 19"/>
                  <a:gd name="T46" fmla="*/ 2 w 8"/>
                  <a:gd name="T47" fmla="*/ 1 h 19"/>
                  <a:gd name="T48" fmla="*/ 2 w 8"/>
                  <a:gd name="T49" fmla="*/ 2 h 19"/>
                  <a:gd name="T50" fmla="*/ 3 w 8"/>
                  <a:gd name="T51" fmla="*/ 3 h 19"/>
                  <a:gd name="T52" fmla="*/ 2 w 8"/>
                  <a:gd name="T53" fmla="*/ 4 h 19"/>
                  <a:gd name="T54" fmla="*/ 2 w 8"/>
                  <a:gd name="T55" fmla="*/ 5 h 19"/>
                  <a:gd name="T56" fmla="*/ 1 w 8"/>
                  <a:gd name="T57" fmla="*/ 6 h 19"/>
                  <a:gd name="T58" fmla="*/ 2 w 8"/>
                  <a:gd name="T59" fmla="*/ 6 h 19"/>
                  <a:gd name="T60" fmla="*/ 2 w 8"/>
                  <a:gd name="T61" fmla="*/ 7 h 19"/>
                  <a:gd name="T62" fmla="*/ 2 w 8"/>
                  <a:gd name="T63" fmla="*/ 8 h 19"/>
                  <a:gd name="T64" fmla="*/ 2 w 8"/>
                  <a:gd name="T65" fmla="*/ 9 h 19"/>
                  <a:gd name="T66" fmla="*/ 1 w 8"/>
                  <a:gd name="T67" fmla="*/ 9 h 19"/>
                  <a:gd name="T68" fmla="*/ 1 w 8"/>
                  <a:gd name="T69" fmla="*/ 10 h 19"/>
                  <a:gd name="T70" fmla="*/ 0 w 8"/>
                  <a:gd name="T71" fmla="*/ 11 h 19"/>
                  <a:gd name="T72" fmla="*/ 0 w 8"/>
                  <a:gd name="T73" fmla="*/ 12 h 19"/>
                  <a:gd name="T74" fmla="*/ 1 w 8"/>
                  <a:gd name="T75" fmla="*/ 13 h 19"/>
                  <a:gd name="T76" fmla="*/ 1 w 8"/>
                  <a:gd name="T77" fmla="*/ 13 h 19"/>
                  <a:gd name="T78" fmla="*/ 1 w 8"/>
                  <a:gd name="T79" fmla="*/ 13 h 19"/>
                  <a:gd name="T80" fmla="*/ 2 w 8"/>
                  <a:gd name="T81" fmla="*/ 14 h 19"/>
                  <a:gd name="T82" fmla="*/ 2 w 8"/>
                  <a:gd name="T83" fmla="*/ 15 h 19"/>
                  <a:gd name="T84" fmla="*/ 3 w 8"/>
                  <a:gd name="T85" fmla="*/ 15 h 19"/>
                  <a:gd name="T86" fmla="*/ 4 w 8"/>
                  <a:gd name="T87" fmla="*/ 15 h 19"/>
                  <a:gd name="T88" fmla="*/ 5 w 8"/>
                  <a:gd name="T89" fmla="*/ 16 h 19"/>
                  <a:gd name="T90" fmla="*/ 5 w 8"/>
                  <a:gd name="T91" fmla="*/ 17 h 19"/>
                  <a:gd name="T92" fmla="*/ 4 w 8"/>
                  <a:gd name="T93" fmla="*/ 18 h 19"/>
                  <a:gd name="T94" fmla="*/ 5 w 8"/>
                  <a:gd name="T95" fmla="*/ 19 h 19"/>
                  <a:gd name="T96" fmla="*/ 6 w 8"/>
                  <a:gd name="T97" fmla="*/ 19 h 19"/>
                  <a:gd name="T98" fmla="*/ 7 w 8"/>
                  <a:gd name="T99" fmla="*/ 18 h 19"/>
                  <a:gd name="T100" fmla="*/ 8 w 8"/>
                  <a:gd name="T101" fmla="*/ 17 h 19"/>
                  <a:gd name="T102" fmla="*/ 8 w 8"/>
                  <a:gd name="T103" fmla="*/ 15 h 19"/>
                  <a:gd name="T104" fmla="*/ 7 w 8"/>
                  <a:gd name="T10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 h="19">
                    <a:moveTo>
                      <a:pt x="7" y="14"/>
                    </a:moveTo>
                    <a:cubicBezTo>
                      <a:pt x="7" y="14"/>
                      <a:pt x="7" y="14"/>
                      <a:pt x="7" y="13"/>
                    </a:cubicBezTo>
                    <a:cubicBezTo>
                      <a:pt x="7" y="13"/>
                      <a:pt x="7" y="13"/>
                      <a:pt x="7" y="13"/>
                    </a:cubicBezTo>
                    <a:cubicBezTo>
                      <a:pt x="7" y="12"/>
                      <a:pt x="6" y="12"/>
                      <a:pt x="6" y="12"/>
                    </a:cubicBezTo>
                    <a:cubicBezTo>
                      <a:pt x="6" y="12"/>
                      <a:pt x="6" y="12"/>
                      <a:pt x="6" y="12"/>
                    </a:cubicBezTo>
                    <a:cubicBezTo>
                      <a:pt x="6" y="11"/>
                      <a:pt x="6" y="11"/>
                      <a:pt x="6" y="11"/>
                    </a:cubicBezTo>
                    <a:cubicBezTo>
                      <a:pt x="6" y="10"/>
                      <a:pt x="6" y="10"/>
                      <a:pt x="6" y="10"/>
                    </a:cubicBezTo>
                    <a:cubicBezTo>
                      <a:pt x="6" y="9"/>
                      <a:pt x="6" y="9"/>
                      <a:pt x="5" y="9"/>
                    </a:cubicBezTo>
                    <a:cubicBezTo>
                      <a:pt x="5" y="8"/>
                      <a:pt x="5" y="8"/>
                      <a:pt x="5" y="7"/>
                    </a:cubicBezTo>
                    <a:cubicBezTo>
                      <a:pt x="6" y="7"/>
                      <a:pt x="6" y="7"/>
                      <a:pt x="6" y="7"/>
                    </a:cubicBezTo>
                    <a:cubicBezTo>
                      <a:pt x="6" y="7"/>
                      <a:pt x="6" y="7"/>
                      <a:pt x="6" y="6"/>
                    </a:cubicBezTo>
                    <a:cubicBezTo>
                      <a:pt x="6" y="6"/>
                      <a:pt x="6" y="6"/>
                      <a:pt x="6" y="6"/>
                    </a:cubicBezTo>
                    <a:cubicBezTo>
                      <a:pt x="6" y="6"/>
                      <a:pt x="6" y="6"/>
                      <a:pt x="6" y="5"/>
                    </a:cubicBezTo>
                    <a:cubicBezTo>
                      <a:pt x="6" y="5"/>
                      <a:pt x="6" y="5"/>
                      <a:pt x="6" y="5"/>
                    </a:cubicBezTo>
                    <a:cubicBezTo>
                      <a:pt x="5" y="4"/>
                      <a:pt x="6" y="4"/>
                      <a:pt x="5" y="3"/>
                    </a:cubicBezTo>
                    <a:cubicBezTo>
                      <a:pt x="5" y="3"/>
                      <a:pt x="6" y="3"/>
                      <a:pt x="5" y="2"/>
                    </a:cubicBezTo>
                    <a:cubicBezTo>
                      <a:pt x="5" y="2"/>
                      <a:pt x="5" y="2"/>
                      <a:pt x="5" y="1"/>
                    </a:cubicBezTo>
                    <a:cubicBezTo>
                      <a:pt x="5" y="1"/>
                      <a:pt x="4" y="1"/>
                      <a:pt x="4" y="1"/>
                    </a:cubicBezTo>
                    <a:cubicBezTo>
                      <a:pt x="4" y="0"/>
                      <a:pt x="3" y="0"/>
                      <a:pt x="3" y="0"/>
                    </a:cubicBezTo>
                    <a:cubicBezTo>
                      <a:pt x="3" y="0"/>
                      <a:pt x="2" y="0"/>
                      <a:pt x="2" y="0"/>
                    </a:cubicBezTo>
                    <a:cubicBezTo>
                      <a:pt x="2" y="0"/>
                      <a:pt x="1" y="0"/>
                      <a:pt x="1" y="0"/>
                    </a:cubicBezTo>
                    <a:cubicBezTo>
                      <a:pt x="1" y="0"/>
                      <a:pt x="1" y="0"/>
                      <a:pt x="1" y="0"/>
                    </a:cubicBezTo>
                    <a:cubicBezTo>
                      <a:pt x="1" y="0"/>
                      <a:pt x="1" y="0"/>
                      <a:pt x="1" y="0"/>
                    </a:cubicBezTo>
                    <a:cubicBezTo>
                      <a:pt x="2" y="1"/>
                      <a:pt x="2" y="1"/>
                      <a:pt x="2" y="1"/>
                    </a:cubicBezTo>
                    <a:cubicBezTo>
                      <a:pt x="2" y="2"/>
                      <a:pt x="2" y="2"/>
                      <a:pt x="2" y="2"/>
                    </a:cubicBezTo>
                    <a:cubicBezTo>
                      <a:pt x="2" y="3"/>
                      <a:pt x="3" y="3"/>
                      <a:pt x="3" y="3"/>
                    </a:cubicBezTo>
                    <a:cubicBezTo>
                      <a:pt x="3" y="4"/>
                      <a:pt x="2" y="3"/>
                      <a:pt x="2" y="4"/>
                    </a:cubicBezTo>
                    <a:cubicBezTo>
                      <a:pt x="2" y="4"/>
                      <a:pt x="2" y="4"/>
                      <a:pt x="2" y="5"/>
                    </a:cubicBezTo>
                    <a:cubicBezTo>
                      <a:pt x="2" y="5"/>
                      <a:pt x="2" y="5"/>
                      <a:pt x="1" y="6"/>
                    </a:cubicBezTo>
                    <a:cubicBezTo>
                      <a:pt x="1" y="6"/>
                      <a:pt x="2" y="6"/>
                      <a:pt x="2" y="6"/>
                    </a:cubicBezTo>
                    <a:cubicBezTo>
                      <a:pt x="2" y="6"/>
                      <a:pt x="2" y="7"/>
                      <a:pt x="2" y="7"/>
                    </a:cubicBezTo>
                    <a:cubicBezTo>
                      <a:pt x="2" y="7"/>
                      <a:pt x="2" y="7"/>
                      <a:pt x="2" y="8"/>
                    </a:cubicBezTo>
                    <a:cubicBezTo>
                      <a:pt x="2" y="8"/>
                      <a:pt x="2" y="9"/>
                      <a:pt x="2" y="9"/>
                    </a:cubicBezTo>
                    <a:cubicBezTo>
                      <a:pt x="2" y="9"/>
                      <a:pt x="1" y="9"/>
                      <a:pt x="1" y="9"/>
                    </a:cubicBezTo>
                    <a:cubicBezTo>
                      <a:pt x="1" y="9"/>
                      <a:pt x="1" y="10"/>
                      <a:pt x="1" y="10"/>
                    </a:cubicBezTo>
                    <a:cubicBezTo>
                      <a:pt x="1" y="11"/>
                      <a:pt x="1" y="11"/>
                      <a:pt x="0" y="11"/>
                    </a:cubicBezTo>
                    <a:cubicBezTo>
                      <a:pt x="0" y="12"/>
                      <a:pt x="0" y="12"/>
                      <a:pt x="0" y="12"/>
                    </a:cubicBezTo>
                    <a:cubicBezTo>
                      <a:pt x="0" y="13"/>
                      <a:pt x="1" y="13"/>
                      <a:pt x="1" y="13"/>
                    </a:cubicBezTo>
                    <a:cubicBezTo>
                      <a:pt x="1" y="13"/>
                      <a:pt x="1" y="13"/>
                      <a:pt x="1" y="13"/>
                    </a:cubicBezTo>
                    <a:cubicBezTo>
                      <a:pt x="1" y="13"/>
                      <a:pt x="1" y="13"/>
                      <a:pt x="1" y="13"/>
                    </a:cubicBezTo>
                    <a:cubicBezTo>
                      <a:pt x="2" y="13"/>
                      <a:pt x="1" y="14"/>
                      <a:pt x="2" y="14"/>
                    </a:cubicBezTo>
                    <a:cubicBezTo>
                      <a:pt x="2" y="14"/>
                      <a:pt x="2" y="15"/>
                      <a:pt x="2" y="15"/>
                    </a:cubicBezTo>
                    <a:cubicBezTo>
                      <a:pt x="2" y="15"/>
                      <a:pt x="3" y="15"/>
                      <a:pt x="3" y="15"/>
                    </a:cubicBezTo>
                    <a:cubicBezTo>
                      <a:pt x="3" y="15"/>
                      <a:pt x="4" y="15"/>
                      <a:pt x="4" y="15"/>
                    </a:cubicBezTo>
                    <a:cubicBezTo>
                      <a:pt x="4" y="15"/>
                      <a:pt x="5" y="15"/>
                      <a:pt x="5" y="16"/>
                    </a:cubicBezTo>
                    <a:cubicBezTo>
                      <a:pt x="5" y="16"/>
                      <a:pt x="5" y="17"/>
                      <a:pt x="5" y="17"/>
                    </a:cubicBezTo>
                    <a:cubicBezTo>
                      <a:pt x="5" y="18"/>
                      <a:pt x="4" y="18"/>
                      <a:pt x="4" y="18"/>
                    </a:cubicBezTo>
                    <a:cubicBezTo>
                      <a:pt x="5" y="19"/>
                      <a:pt x="5" y="19"/>
                      <a:pt x="5" y="19"/>
                    </a:cubicBezTo>
                    <a:cubicBezTo>
                      <a:pt x="6" y="19"/>
                      <a:pt x="6" y="19"/>
                      <a:pt x="6" y="19"/>
                    </a:cubicBezTo>
                    <a:cubicBezTo>
                      <a:pt x="7" y="19"/>
                      <a:pt x="7" y="18"/>
                      <a:pt x="7" y="18"/>
                    </a:cubicBezTo>
                    <a:cubicBezTo>
                      <a:pt x="8" y="18"/>
                      <a:pt x="8" y="17"/>
                      <a:pt x="8" y="17"/>
                    </a:cubicBezTo>
                    <a:cubicBezTo>
                      <a:pt x="8" y="16"/>
                      <a:pt x="8" y="16"/>
                      <a:pt x="8" y="15"/>
                    </a:cubicBezTo>
                    <a:cubicBezTo>
                      <a:pt x="8" y="15"/>
                      <a:pt x="8" y="15"/>
                      <a:pt x="7" y="1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8" name="Freeform 27"/>
              <p:cNvSpPr>
                <a:spLocks/>
              </p:cNvSpPr>
              <p:nvPr/>
            </p:nvSpPr>
            <p:spPr bwMode="auto">
              <a:xfrm>
                <a:off x="4506914" y="3605214"/>
                <a:ext cx="355600" cy="379413"/>
              </a:xfrm>
              <a:custGeom>
                <a:avLst/>
                <a:gdLst>
                  <a:gd name="T0" fmla="*/ 30 w 33"/>
                  <a:gd name="T1" fmla="*/ 2 h 35"/>
                  <a:gd name="T2" fmla="*/ 29 w 33"/>
                  <a:gd name="T3" fmla="*/ 2 h 35"/>
                  <a:gd name="T4" fmla="*/ 27 w 33"/>
                  <a:gd name="T5" fmla="*/ 3 h 35"/>
                  <a:gd name="T6" fmla="*/ 24 w 33"/>
                  <a:gd name="T7" fmla="*/ 3 h 35"/>
                  <a:gd name="T8" fmla="*/ 22 w 33"/>
                  <a:gd name="T9" fmla="*/ 3 h 35"/>
                  <a:gd name="T10" fmla="*/ 18 w 33"/>
                  <a:gd name="T11" fmla="*/ 3 h 35"/>
                  <a:gd name="T12" fmla="*/ 17 w 33"/>
                  <a:gd name="T13" fmla="*/ 2 h 35"/>
                  <a:gd name="T14" fmla="*/ 13 w 33"/>
                  <a:gd name="T15" fmla="*/ 2 h 35"/>
                  <a:gd name="T16" fmla="*/ 10 w 33"/>
                  <a:gd name="T17" fmla="*/ 1 h 35"/>
                  <a:gd name="T18" fmla="*/ 6 w 33"/>
                  <a:gd name="T19" fmla="*/ 2 h 35"/>
                  <a:gd name="T20" fmla="*/ 4 w 33"/>
                  <a:gd name="T21" fmla="*/ 1 h 35"/>
                  <a:gd name="T22" fmla="*/ 2 w 33"/>
                  <a:gd name="T23" fmla="*/ 1 h 35"/>
                  <a:gd name="T24" fmla="*/ 0 w 33"/>
                  <a:gd name="T25" fmla="*/ 1 h 35"/>
                  <a:gd name="T26" fmla="*/ 0 w 33"/>
                  <a:gd name="T27" fmla="*/ 3 h 35"/>
                  <a:gd name="T28" fmla="*/ 2 w 33"/>
                  <a:gd name="T29" fmla="*/ 5 h 35"/>
                  <a:gd name="T30" fmla="*/ 3 w 33"/>
                  <a:gd name="T31" fmla="*/ 8 h 35"/>
                  <a:gd name="T32" fmla="*/ 3 w 33"/>
                  <a:gd name="T33" fmla="*/ 9 h 35"/>
                  <a:gd name="T34" fmla="*/ 4 w 33"/>
                  <a:gd name="T35" fmla="*/ 10 h 35"/>
                  <a:gd name="T36" fmla="*/ 4 w 33"/>
                  <a:gd name="T37" fmla="*/ 13 h 35"/>
                  <a:gd name="T38" fmla="*/ 6 w 33"/>
                  <a:gd name="T39" fmla="*/ 15 h 35"/>
                  <a:gd name="T40" fmla="*/ 7 w 33"/>
                  <a:gd name="T41" fmla="*/ 17 h 35"/>
                  <a:gd name="T42" fmla="*/ 7 w 33"/>
                  <a:gd name="T43" fmla="*/ 21 h 35"/>
                  <a:gd name="T44" fmla="*/ 8 w 33"/>
                  <a:gd name="T45" fmla="*/ 24 h 35"/>
                  <a:gd name="T46" fmla="*/ 8 w 33"/>
                  <a:gd name="T47" fmla="*/ 27 h 35"/>
                  <a:gd name="T48" fmla="*/ 8 w 33"/>
                  <a:gd name="T49" fmla="*/ 30 h 35"/>
                  <a:gd name="T50" fmla="*/ 9 w 33"/>
                  <a:gd name="T51" fmla="*/ 33 h 35"/>
                  <a:gd name="T52" fmla="*/ 11 w 33"/>
                  <a:gd name="T53" fmla="*/ 35 h 35"/>
                  <a:gd name="T54" fmla="*/ 12 w 33"/>
                  <a:gd name="T55" fmla="*/ 33 h 35"/>
                  <a:gd name="T56" fmla="*/ 13 w 33"/>
                  <a:gd name="T57" fmla="*/ 33 h 35"/>
                  <a:gd name="T58" fmla="*/ 14 w 33"/>
                  <a:gd name="T59" fmla="*/ 35 h 35"/>
                  <a:gd name="T60" fmla="*/ 16 w 33"/>
                  <a:gd name="T61" fmla="*/ 35 h 35"/>
                  <a:gd name="T62" fmla="*/ 18 w 33"/>
                  <a:gd name="T63" fmla="*/ 34 h 35"/>
                  <a:gd name="T64" fmla="*/ 20 w 33"/>
                  <a:gd name="T65" fmla="*/ 34 h 35"/>
                  <a:gd name="T66" fmla="*/ 20 w 33"/>
                  <a:gd name="T67" fmla="*/ 23 h 35"/>
                  <a:gd name="T68" fmla="*/ 23 w 33"/>
                  <a:gd name="T69" fmla="*/ 15 h 35"/>
                  <a:gd name="T70" fmla="*/ 23 w 33"/>
                  <a:gd name="T71" fmla="*/ 7 h 35"/>
                  <a:gd name="T72" fmla="*/ 23 w 33"/>
                  <a:gd name="T73" fmla="*/ 5 h 35"/>
                  <a:gd name="T74" fmla="*/ 25 w 33"/>
                  <a:gd name="T75" fmla="*/ 4 h 35"/>
                  <a:gd name="T76" fmla="*/ 28 w 33"/>
                  <a:gd name="T77" fmla="*/ 4 h 35"/>
                  <a:gd name="T78" fmla="*/ 29 w 33"/>
                  <a:gd name="T79" fmla="*/ 4 h 35"/>
                  <a:gd name="T80" fmla="*/ 31 w 33"/>
                  <a:gd name="T81" fmla="*/ 4 h 35"/>
                  <a:gd name="T82" fmla="*/ 32 w 33"/>
                  <a:gd name="T83" fmla="*/ 3 h 35"/>
                  <a:gd name="T84" fmla="*/ 33 w 33"/>
                  <a:gd name="T85" fmla="*/ 3 h 35"/>
                  <a:gd name="T86" fmla="*/ 31 w 33"/>
                  <a:gd name="T8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5">
                    <a:moveTo>
                      <a:pt x="31" y="2"/>
                    </a:moveTo>
                    <a:cubicBezTo>
                      <a:pt x="30" y="2"/>
                      <a:pt x="30" y="2"/>
                      <a:pt x="30" y="2"/>
                    </a:cubicBezTo>
                    <a:cubicBezTo>
                      <a:pt x="29" y="2"/>
                      <a:pt x="29" y="2"/>
                      <a:pt x="29" y="2"/>
                    </a:cubicBezTo>
                    <a:cubicBezTo>
                      <a:pt x="29" y="2"/>
                      <a:pt x="29" y="2"/>
                      <a:pt x="29" y="2"/>
                    </a:cubicBezTo>
                    <a:cubicBezTo>
                      <a:pt x="28" y="2"/>
                      <a:pt x="28" y="2"/>
                      <a:pt x="28" y="3"/>
                    </a:cubicBezTo>
                    <a:cubicBezTo>
                      <a:pt x="27" y="3"/>
                      <a:pt x="27" y="3"/>
                      <a:pt x="27" y="3"/>
                    </a:cubicBezTo>
                    <a:cubicBezTo>
                      <a:pt x="26" y="3"/>
                      <a:pt x="25" y="3"/>
                      <a:pt x="24" y="3"/>
                    </a:cubicBezTo>
                    <a:cubicBezTo>
                      <a:pt x="24" y="3"/>
                      <a:pt x="24" y="3"/>
                      <a:pt x="24" y="3"/>
                    </a:cubicBezTo>
                    <a:cubicBezTo>
                      <a:pt x="23" y="3"/>
                      <a:pt x="23" y="4"/>
                      <a:pt x="23" y="3"/>
                    </a:cubicBezTo>
                    <a:cubicBezTo>
                      <a:pt x="22" y="3"/>
                      <a:pt x="22" y="3"/>
                      <a:pt x="22" y="3"/>
                    </a:cubicBezTo>
                    <a:cubicBezTo>
                      <a:pt x="21" y="3"/>
                      <a:pt x="21" y="3"/>
                      <a:pt x="20" y="3"/>
                    </a:cubicBezTo>
                    <a:cubicBezTo>
                      <a:pt x="19" y="3"/>
                      <a:pt x="19" y="3"/>
                      <a:pt x="18" y="3"/>
                    </a:cubicBezTo>
                    <a:cubicBezTo>
                      <a:pt x="18" y="3"/>
                      <a:pt x="18" y="3"/>
                      <a:pt x="17" y="2"/>
                    </a:cubicBezTo>
                    <a:cubicBezTo>
                      <a:pt x="17" y="2"/>
                      <a:pt x="17" y="2"/>
                      <a:pt x="17" y="2"/>
                    </a:cubicBezTo>
                    <a:cubicBezTo>
                      <a:pt x="16" y="1"/>
                      <a:pt x="16" y="1"/>
                      <a:pt x="15" y="1"/>
                    </a:cubicBezTo>
                    <a:cubicBezTo>
                      <a:pt x="14" y="1"/>
                      <a:pt x="14" y="2"/>
                      <a:pt x="13" y="2"/>
                    </a:cubicBezTo>
                    <a:cubicBezTo>
                      <a:pt x="13" y="1"/>
                      <a:pt x="12" y="1"/>
                      <a:pt x="12" y="1"/>
                    </a:cubicBezTo>
                    <a:cubicBezTo>
                      <a:pt x="11" y="1"/>
                      <a:pt x="10" y="1"/>
                      <a:pt x="10" y="1"/>
                    </a:cubicBezTo>
                    <a:cubicBezTo>
                      <a:pt x="9" y="1"/>
                      <a:pt x="9" y="1"/>
                      <a:pt x="8" y="1"/>
                    </a:cubicBezTo>
                    <a:cubicBezTo>
                      <a:pt x="7" y="1"/>
                      <a:pt x="7" y="2"/>
                      <a:pt x="6" y="2"/>
                    </a:cubicBezTo>
                    <a:cubicBezTo>
                      <a:pt x="5" y="1"/>
                      <a:pt x="5" y="1"/>
                      <a:pt x="5" y="1"/>
                    </a:cubicBezTo>
                    <a:cubicBezTo>
                      <a:pt x="4" y="1"/>
                      <a:pt x="4" y="1"/>
                      <a:pt x="4" y="1"/>
                    </a:cubicBezTo>
                    <a:cubicBezTo>
                      <a:pt x="4" y="1"/>
                      <a:pt x="3" y="0"/>
                      <a:pt x="3" y="0"/>
                    </a:cubicBezTo>
                    <a:cubicBezTo>
                      <a:pt x="3" y="0"/>
                      <a:pt x="3" y="1"/>
                      <a:pt x="2" y="1"/>
                    </a:cubicBezTo>
                    <a:cubicBezTo>
                      <a:pt x="2" y="1"/>
                      <a:pt x="2" y="1"/>
                      <a:pt x="1" y="1"/>
                    </a:cubicBezTo>
                    <a:cubicBezTo>
                      <a:pt x="1" y="1"/>
                      <a:pt x="1" y="1"/>
                      <a:pt x="0" y="1"/>
                    </a:cubicBezTo>
                    <a:cubicBezTo>
                      <a:pt x="0" y="1"/>
                      <a:pt x="0" y="1"/>
                      <a:pt x="0" y="1"/>
                    </a:cubicBezTo>
                    <a:cubicBezTo>
                      <a:pt x="0" y="1"/>
                      <a:pt x="0" y="2"/>
                      <a:pt x="0" y="3"/>
                    </a:cubicBezTo>
                    <a:cubicBezTo>
                      <a:pt x="0" y="4"/>
                      <a:pt x="0" y="4"/>
                      <a:pt x="1" y="5"/>
                    </a:cubicBezTo>
                    <a:cubicBezTo>
                      <a:pt x="1" y="5"/>
                      <a:pt x="1" y="5"/>
                      <a:pt x="2" y="5"/>
                    </a:cubicBezTo>
                    <a:cubicBezTo>
                      <a:pt x="2" y="6"/>
                      <a:pt x="2" y="6"/>
                      <a:pt x="2" y="7"/>
                    </a:cubicBezTo>
                    <a:cubicBezTo>
                      <a:pt x="2" y="7"/>
                      <a:pt x="2" y="8"/>
                      <a:pt x="3" y="8"/>
                    </a:cubicBezTo>
                    <a:cubicBezTo>
                      <a:pt x="3" y="8"/>
                      <a:pt x="3" y="8"/>
                      <a:pt x="3" y="9"/>
                    </a:cubicBezTo>
                    <a:cubicBezTo>
                      <a:pt x="3" y="9"/>
                      <a:pt x="3" y="9"/>
                      <a:pt x="3" y="9"/>
                    </a:cubicBezTo>
                    <a:cubicBezTo>
                      <a:pt x="3" y="9"/>
                      <a:pt x="4" y="9"/>
                      <a:pt x="4" y="10"/>
                    </a:cubicBezTo>
                    <a:cubicBezTo>
                      <a:pt x="4" y="10"/>
                      <a:pt x="4" y="10"/>
                      <a:pt x="4" y="10"/>
                    </a:cubicBezTo>
                    <a:cubicBezTo>
                      <a:pt x="4" y="11"/>
                      <a:pt x="4" y="11"/>
                      <a:pt x="4" y="12"/>
                    </a:cubicBezTo>
                    <a:cubicBezTo>
                      <a:pt x="4" y="12"/>
                      <a:pt x="4" y="12"/>
                      <a:pt x="4" y="13"/>
                    </a:cubicBezTo>
                    <a:cubicBezTo>
                      <a:pt x="5" y="13"/>
                      <a:pt x="5" y="14"/>
                      <a:pt x="5" y="14"/>
                    </a:cubicBezTo>
                    <a:cubicBezTo>
                      <a:pt x="6" y="15"/>
                      <a:pt x="6" y="15"/>
                      <a:pt x="6" y="15"/>
                    </a:cubicBezTo>
                    <a:cubicBezTo>
                      <a:pt x="6" y="16"/>
                      <a:pt x="7" y="16"/>
                      <a:pt x="7" y="16"/>
                    </a:cubicBezTo>
                    <a:cubicBezTo>
                      <a:pt x="7" y="17"/>
                      <a:pt x="7" y="17"/>
                      <a:pt x="7" y="17"/>
                    </a:cubicBezTo>
                    <a:cubicBezTo>
                      <a:pt x="7" y="18"/>
                      <a:pt x="7" y="18"/>
                      <a:pt x="7" y="19"/>
                    </a:cubicBezTo>
                    <a:cubicBezTo>
                      <a:pt x="7" y="20"/>
                      <a:pt x="7" y="20"/>
                      <a:pt x="7" y="21"/>
                    </a:cubicBezTo>
                    <a:cubicBezTo>
                      <a:pt x="7" y="22"/>
                      <a:pt x="7" y="22"/>
                      <a:pt x="7" y="22"/>
                    </a:cubicBezTo>
                    <a:cubicBezTo>
                      <a:pt x="7" y="23"/>
                      <a:pt x="8" y="23"/>
                      <a:pt x="8" y="24"/>
                    </a:cubicBezTo>
                    <a:cubicBezTo>
                      <a:pt x="8" y="24"/>
                      <a:pt x="7" y="24"/>
                      <a:pt x="7" y="25"/>
                    </a:cubicBezTo>
                    <a:cubicBezTo>
                      <a:pt x="7" y="26"/>
                      <a:pt x="8" y="26"/>
                      <a:pt x="8" y="27"/>
                    </a:cubicBezTo>
                    <a:cubicBezTo>
                      <a:pt x="8" y="27"/>
                      <a:pt x="8" y="28"/>
                      <a:pt x="8" y="28"/>
                    </a:cubicBezTo>
                    <a:cubicBezTo>
                      <a:pt x="8" y="29"/>
                      <a:pt x="8" y="29"/>
                      <a:pt x="8" y="30"/>
                    </a:cubicBezTo>
                    <a:cubicBezTo>
                      <a:pt x="8" y="30"/>
                      <a:pt x="8" y="31"/>
                      <a:pt x="9" y="31"/>
                    </a:cubicBezTo>
                    <a:cubicBezTo>
                      <a:pt x="9" y="32"/>
                      <a:pt x="9" y="32"/>
                      <a:pt x="9" y="33"/>
                    </a:cubicBezTo>
                    <a:cubicBezTo>
                      <a:pt x="10" y="33"/>
                      <a:pt x="10" y="33"/>
                      <a:pt x="10" y="34"/>
                    </a:cubicBezTo>
                    <a:cubicBezTo>
                      <a:pt x="10" y="34"/>
                      <a:pt x="11" y="34"/>
                      <a:pt x="11" y="35"/>
                    </a:cubicBezTo>
                    <a:cubicBezTo>
                      <a:pt x="11" y="34"/>
                      <a:pt x="11" y="34"/>
                      <a:pt x="11" y="34"/>
                    </a:cubicBezTo>
                    <a:cubicBezTo>
                      <a:pt x="11" y="34"/>
                      <a:pt x="12" y="34"/>
                      <a:pt x="12" y="33"/>
                    </a:cubicBezTo>
                    <a:cubicBezTo>
                      <a:pt x="12" y="33"/>
                      <a:pt x="12" y="33"/>
                      <a:pt x="12" y="33"/>
                    </a:cubicBezTo>
                    <a:cubicBezTo>
                      <a:pt x="12" y="33"/>
                      <a:pt x="13" y="33"/>
                      <a:pt x="13" y="33"/>
                    </a:cubicBezTo>
                    <a:cubicBezTo>
                      <a:pt x="13" y="33"/>
                      <a:pt x="13" y="33"/>
                      <a:pt x="13" y="34"/>
                    </a:cubicBezTo>
                    <a:cubicBezTo>
                      <a:pt x="13" y="34"/>
                      <a:pt x="13" y="34"/>
                      <a:pt x="14" y="35"/>
                    </a:cubicBezTo>
                    <a:cubicBezTo>
                      <a:pt x="14" y="35"/>
                      <a:pt x="14" y="35"/>
                      <a:pt x="15" y="35"/>
                    </a:cubicBezTo>
                    <a:cubicBezTo>
                      <a:pt x="15" y="35"/>
                      <a:pt x="16" y="35"/>
                      <a:pt x="16" y="35"/>
                    </a:cubicBezTo>
                    <a:cubicBezTo>
                      <a:pt x="16" y="35"/>
                      <a:pt x="17" y="35"/>
                      <a:pt x="17" y="35"/>
                    </a:cubicBezTo>
                    <a:cubicBezTo>
                      <a:pt x="17" y="35"/>
                      <a:pt x="17" y="35"/>
                      <a:pt x="18" y="34"/>
                    </a:cubicBezTo>
                    <a:cubicBezTo>
                      <a:pt x="18" y="34"/>
                      <a:pt x="18" y="34"/>
                      <a:pt x="19" y="34"/>
                    </a:cubicBezTo>
                    <a:cubicBezTo>
                      <a:pt x="19" y="34"/>
                      <a:pt x="19" y="34"/>
                      <a:pt x="20" y="34"/>
                    </a:cubicBezTo>
                    <a:cubicBezTo>
                      <a:pt x="20" y="30"/>
                      <a:pt x="20" y="27"/>
                      <a:pt x="20" y="23"/>
                    </a:cubicBezTo>
                    <a:cubicBezTo>
                      <a:pt x="20" y="23"/>
                      <a:pt x="20" y="23"/>
                      <a:pt x="20" y="23"/>
                    </a:cubicBezTo>
                    <a:cubicBezTo>
                      <a:pt x="21" y="15"/>
                      <a:pt x="21" y="15"/>
                      <a:pt x="21" y="15"/>
                    </a:cubicBezTo>
                    <a:cubicBezTo>
                      <a:pt x="23" y="15"/>
                      <a:pt x="23" y="15"/>
                      <a:pt x="23" y="15"/>
                    </a:cubicBezTo>
                    <a:cubicBezTo>
                      <a:pt x="23" y="9"/>
                      <a:pt x="23" y="9"/>
                      <a:pt x="23" y="9"/>
                    </a:cubicBezTo>
                    <a:cubicBezTo>
                      <a:pt x="23" y="8"/>
                      <a:pt x="23" y="7"/>
                      <a:pt x="23" y="7"/>
                    </a:cubicBezTo>
                    <a:cubicBezTo>
                      <a:pt x="23" y="6"/>
                      <a:pt x="23" y="6"/>
                      <a:pt x="23" y="5"/>
                    </a:cubicBezTo>
                    <a:cubicBezTo>
                      <a:pt x="23" y="5"/>
                      <a:pt x="23" y="5"/>
                      <a:pt x="23" y="5"/>
                    </a:cubicBezTo>
                    <a:cubicBezTo>
                      <a:pt x="23" y="4"/>
                      <a:pt x="23" y="4"/>
                      <a:pt x="23" y="4"/>
                    </a:cubicBezTo>
                    <a:cubicBezTo>
                      <a:pt x="24" y="4"/>
                      <a:pt x="24" y="4"/>
                      <a:pt x="25" y="4"/>
                    </a:cubicBezTo>
                    <a:cubicBezTo>
                      <a:pt x="26" y="4"/>
                      <a:pt x="26" y="4"/>
                      <a:pt x="26" y="4"/>
                    </a:cubicBezTo>
                    <a:cubicBezTo>
                      <a:pt x="27" y="4"/>
                      <a:pt x="27" y="4"/>
                      <a:pt x="28" y="4"/>
                    </a:cubicBezTo>
                    <a:cubicBezTo>
                      <a:pt x="28" y="4"/>
                      <a:pt x="28" y="3"/>
                      <a:pt x="28" y="3"/>
                    </a:cubicBezTo>
                    <a:cubicBezTo>
                      <a:pt x="29" y="3"/>
                      <a:pt x="29" y="4"/>
                      <a:pt x="29" y="4"/>
                    </a:cubicBezTo>
                    <a:cubicBezTo>
                      <a:pt x="30" y="5"/>
                      <a:pt x="30" y="5"/>
                      <a:pt x="30" y="5"/>
                    </a:cubicBezTo>
                    <a:cubicBezTo>
                      <a:pt x="30" y="5"/>
                      <a:pt x="30" y="4"/>
                      <a:pt x="31" y="4"/>
                    </a:cubicBezTo>
                    <a:cubicBezTo>
                      <a:pt x="31" y="4"/>
                      <a:pt x="31" y="4"/>
                      <a:pt x="32" y="4"/>
                    </a:cubicBezTo>
                    <a:cubicBezTo>
                      <a:pt x="32" y="4"/>
                      <a:pt x="32" y="4"/>
                      <a:pt x="32" y="3"/>
                    </a:cubicBezTo>
                    <a:cubicBezTo>
                      <a:pt x="33" y="3"/>
                      <a:pt x="33" y="3"/>
                      <a:pt x="33" y="3"/>
                    </a:cubicBezTo>
                    <a:cubicBezTo>
                      <a:pt x="33" y="3"/>
                      <a:pt x="33" y="3"/>
                      <a:pt x="33" y="3"/>
                    </a:cubicBezTo>
                    <a:cubicBezTo>
                      <a:pt x="33" y="3"/>
                      <a:pt x="33" y="2"/>
                      <a:pt x="32" y="2"/>
                    </a:cubicBezTo>
                    <a:cubicBezTo>
                      <a:pt x="32" y="2"/>
                      <a:pt x="31" y="2"/>
                      <a:pt x="3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9" name="Freeform 28"/>
              <p:cNvSpPr>
                <a:spLocks/>
              </p:cNvSpPr>
              <p:nvPr/>
            </p:nvSpPr>
            <p:spPr bwMode="auto">
              <a:xfrm>
                <a:off x="5305427" y="2708276"/>
                <a:ext cx="292100" cy="422275"/>
              </a:xfrm>
              <a:custGeom>
                <a:avLst/>
                <a:gdLst>
                  <a:gd name="T0" fmla="*/ 26 w 27"/>
                  <a:gd name="T1" fmla="*/ 1 h 39"/>
                  <a:gd name="T2" fmla="*/ 24 w 27"/>
                  <a:gd name="T3" fmla="*/ 1 h 39"/>
                  <a:gd name="T4" fmla="*/ 22 w 27"/>
                  <a:gd name="T5" fmla="*/ 2 h 39"/>
                  <a:gd name="T6" fmla="*/ 20 w 27"/>
                  <a:gd name="T7" fmla="*/ 2 h 39"/>
                  <a:gd name="T8" fmla="*/ 18 w 27"/>
                  <a:gd name="T9" fmla="*/ 3 h 39"/>
                  <a:gd name="T10" fmla="*/ 16 w 27"/>
                  <a:gd name="T11" fmla="*/ 4 h 39"/>
                  <a:gd name="T12" fmla="*/ 13 w 27"/>
                  <a:gd name="T13" fmla="*/ 4 h 39"/>
                  <a:gd name="T14" fmla="*/ 11 w 27"/>
                  <a:gd name="T15" fmla="*/ 5 h 39"/>
                  <a:gd name="T16" fmla="*/ 8 w 27"/>
                  <a:gd name="T17" fmla="*/ 5 h 39"/>
                  <a:gd name="T18" fmla="*/ 7 w 27"/>
                  <a:gd name="T19" fmla="*/ 2 h 39"/>
                  <a:gd name="T20" fmla="*/ 6 w 27"/>
                  <a:gd name="T21" fmla="*/ 3 h 39"/>
                  <a:gd name="T22" fmla="*/ 5 w 27"/>
                  <a:gd name="T23" fmla="*/ 4 h 39"/>
                  <a:gd name="T24" fmla="*/ 6 w 27"/>
                  <a:gd name="T25" fmla="*/ 6 h 39"/>
                  <a:gd name="T26" fmla="*/ 7 w 27"/>
                  <a:gd name="T27" fmla="*/ 9 h 39"/>
                  <a:gd name="T28" fmla="*/ 10 w 27"/>
                  <a:gd name="T29" fmla="*/ 10 h 39"/>
                  <a:gd name="T30" fmla="*/ 14 w 27"/>
                  <a:gd name="T31" fmla="*/ 11 h 39"/>
                  <a:gd name="T32" fmla="*/ 15 w 27"/>
                  <a:gd name="T33" fmla="*/ 12 h 39"/>
                  <a:gd name="T34" fmla="*/ 18 w 27"/>
                  <a:gd name="T35" fmla="*/ 12 h 39"/>
                  <a:gd name="T36" fmla="*/ 18 w 27"/>
                  <a:gd name="T37" fmla="*/ 12 h 39"/>
                  <a:gd name="T38" fmla="*/ 17 w 27"/>
                  <a:gd name="T39" fmla="*/ 14 h 39"/>
                  <a:gd name="T40" fmla="*/ 15 w 27"/>
                  <a:gd name="T41" fmla="*/ 16 h 39"/>
                  <a:gd name="T42" fmla="*/ 13 w 27"/>
                  <a:gd name="T43" fmla="*/ 18 h 39"/>
                  <a:gd name="T44" fmla="*/ 12 w 27"/>
                  <a:gd name="T45" fmla="*/ 20 h 39"/>
                  <a:gd name="T46" fmla="*/ 11 w 27"/>
                  <a:gd name="T47" fmla="*/ 21 h 39"/>
                  <a:gd name="T48" fmla="*/ 8 w 27"/>
                  <a:gd name="T49" fmla="*/ 20 h 39"/>
                  <a:gd name="T50" fmla="*/ 7 w 27"/>
                  <a:gd name="T51" fmla="*/ 21 h 39"/>
                  <a:gd name="T52" fmla="*/ 5 w 27"/>
                  <a:gd name="T53" fmla="*/ 23 h 39"/>
                  <a:gd name="T54" fmla="*/ 3 w 27"/>
                  <a:gd name="T55" fmla="*/ 23 h 39"/>
                  <a:gd name="T56" fmla="*/ 2 w 27"/>
                  <a:gd name="T57" fmla="*/ 24 h 39"/>
                  <a:gd name="T58" fmla="*/ 1 w 27"/>
                  <a:gd name="T59" fmla="*/ 26 h 39"/>
                  <a:gd name="T60" fmla="*/ 1 w 27"/>
                  <a:gd name="T61" fmla="*/ 29 h 39"/>
                  <a:gd name="T62" fmla="*/ 1 w 27"/>
                  <a:gd name="T63" fmla="*/ 33 h 39"/>
                  <a:gd name="T64" fmla="*/ 0 w 27"/>
                  <a:gd name="T65" fmla="*/ 37 h 39"/>
                  <a:gd name="T66" fmla="*/ 2 w 27"/>
                  <a:gd name="T67" fmla="*/ 38 h 39"/>
                  <a:gd name="T68" fmla="*/ 2 w 27"/>
                  <a:gd name="T69" fmla="*/ 39 h 39"/>
                  <a:gd name="T70" fmla="*/ 5 w 27"/>
                  <a:gd name="T71" fmla="*/ 36 h 39"/>
                  <a:gd name="T72" fmla="*/ 8 w 27"/>
                  <a:gd name="T73" fmla="*/ 33 h 39"/>
                  <a:gd name="T74" fmla="*/ 10 w 27"/>
                  <a:gd name="T75" fmla="*/ 31 h 39"/>
                  <a:gd name="T76" fmla="*/ 13 w 27"/>
                  <a:gd name="T77" fmla="*/ 29 h 39"/>
                  <a:gd name="T78" fmla="*/ 15 w 27"/>
                  <a:gd name="T79" fmla="*/ 26 h 39"/>
                  <a:gd name="T80" fmla="*/ 18 w 27"/>
                  <a:gd name="T81" fmla="*/ 24 h 39"/>
                  <a:gd name="T82" fmla="*/ 19 w 27"/>
                  <a:gd name="T83" fmla="*/ 20 h 39"/>
                  <a:gd name="T84" fmla="*/ 20 w 27"/>
                  <a:gd name="T85" fmla="*/ 19 h 39"/>
                  <a:gd name="T86" fmla="*/ 22 w 27"/>
                  <a:gd name="T87" fmla="*/ 17 h 39"/>
                  <a:gd name="T88" fmla="*/ 22 w 27"/>
                  <a:gd name="T89" fmla="*/ 14 h 39"/>
                  <a:gd name="T90" fmla="*/ 23 w 27"/>
                  <a:gd name="T91" fmla="*/ 12 h 39"/>
                  <a:gd name="T92" fmla="*/ 25 w 27"/>
                  <a:gd name="T93" fmla="*/ 10 h 39"/>
                  <a:gd name="T94" fmla="*/ 26 w 27"/>
                  <a:gd name="T95" fmla="*/ 8 h 39"/>
                  <a:gd name="T96" fmla="*/ 26 w 27"/>
                  <a:gd name="T97" fmla="*/ 5 h 39"/>
                  <a:gd name="T98" fmla="*/ 27 w 27"/>
                  <a:gd name="T9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9">
                    <a:moveTo>
                      <a:pt x="26" y="2"/>
                    </a:moveTo>
                    <a:cubicBezTo>
                      <a:pt x="26" y="2"/>
                      <a:pt x="26" y="1"/>
                      <a:pt x="26" y="1"/>
                    </a:cubicBezTo>
                    <a:cubicBezTo>
                      <a:pt x="26" y="1"/>
                      <a:pt x="26" y="1"/>
                      <a:pt x="25" y="1"/>
                    </a:cubicBezTo>
                    <a:cubicBezTo>
                      <a:pt x="25" y="0"/>
                      <a:pt x="25" y="1"/>
                      <a:pt x="24" y="1"/>
                    </a:cubicBezTo>
                    <a:cubicBezTo>
                      <a:pt x="24" y="1"/>
                      <a:pt x="24" y="1"/>
                      <a:pt x="23" y="1"/>
                    </a:cubicBezTo>
                    <a:cubicBezTo>
                      <a:pt x="23" y="2"/>
                      <a:pt x="23" y="2"/>
                      <a:pt x="22" y="2"/>
                    </a:cubicBezTo>
                    <a:cubicBezTo>
                      <a:pt x="22" y="2"/>
                      <a:pt x="22" y="2"/>
                      <a:pt x="21" y="2"/>
                    </a:cubicBezTo>
                    <a:cubicBezTo>
                      <a:pt x="21" y="2"/>
                      <a:pt x="20" y="2"/>
                      <a:pt x="20" y="2"/>
                    </a:cubicBezTo>
                    <a:cubicBezTo>
                      <a:pt x="19" y="2"/>
                      <a:pt x="19" y="3"/>
                      <a:pt x="19" y="3"/>
                    </a:cubicBezTo>
                    <a:cubicBezTo>
                      <a:pt x="18" y="3"/>
                      <a:pt x="18" y="3"/>
                      <a:pt x="18" y="3"/>
                    </a:cubicBezTo>
                    <a:cubicBezTo>
                      <a:pt x="17" y="3"/>
                      <a:pt x="17" y="3"/>
                      <a:pt x="17" y="3"/>
                    </a:cubicBezTo>
                    <a:cubicBezTo>
                      <a:pt x="16" y="3"/>
                      <a:pt x="16" y="4"/>
                      <a:pt x="16" y="4"/>
                    </a:cubicBezTo>
                    <a:cubicBezTo>
                      <a:pt x="15" y="4"/>
                      <a:pt x="15" y="4"/>
                      <a:pt x="14" y="4"/>
                    </a:cubicBezTo>
                    <a:cubicBezTo>
                      <a:pt x="14" y="4"/>
                      <a:pt x="14" y="4"/>
                      <a:pt x="13" y="4"/>
                    </a:cubicBezTo>
                    <a:cubicBezTo>
                      <a:pt x="13" y="4"/>
                      <a:pt x="12" y="4"/>
                      <a:pt x="12" y="4"/>
                    </a:cubicBezTo>
                    <a:cubicBezTo>
                      <a:pt x="12" y="4"/>
                      <a:pt x="11" y="4"/>
                      <a:pt x="11" y="5"/>
                    </a:cubicBezTo>
                    <a:cubicBezTo>
                      <a:pt x="10" y="5"/>
                      <a:pt x="10" y="5"/>
                      <a:pt x="9" y="5"/>
                    </a:cubicBezTo>
                    <a:cubicBezTo>
                      <a:pt x="9" y="5"/>
                      <a:pt x="9" y="5"/>
                      <a:pt x="8" y="5"/>
                    </a:cubicBezTo>
                    <a:cubicBezTo>
                      <a:pt x="8" y="4"/>
                      <a:pt x="8" y="4"/>
                      <a:pt x="7" y="3"/>
                    </a:cubicBezTo>
                    <a:cubicBezTo>
                      <a:pt x="7" y="3"/>
                      <a:pt x="7" y="2"/>
                      <a:pt x="7" y="2"/>
                    </a:cubicBezTo>
                    <a:cubicBezTo>
                      <a:pt x="6" y="2"/>
                      <a:pt x="6" y="2"/>
                      <a:pt x="6" y="2"/>
                    </a:cubicBezTo>
                    <a:cubicBezTo>
                      <a:pt x="6" y="2"/>
                      <a:pt x="6" y="3"/>
                      <a:pt x="6" y="3"/>
                    </a:cubicBezTo>
                    <a:cubicBezTo>
                      <a:pt x="6" y="3"/>
                      <a:pt x="6" y="4"/>
                      <a:pt x="5" y="4"/>
                    </a:cubicBezTo>
                    <a:cubicBezTo>
                      <a:pt x="5" y="4"/>
                      <a:pt x="5" y="4"/>
                      <a:pt x="5" y="4"/>
                    </a:cubicBezTo>
                    <a:cubicBezTo>
                      <a:pt x="5" y="4"/>
                      <a:pt x="5" y="5"/>
                      <a:pt x="6" y="5"/>
                    </a:cubicBezTo>
                    <a:cubicBezTo>
                      <a:pt x="6" y="5"/>
                      <a:pt x="6" y="5"/>
                      <a:pt x="6" y="6"/>
                    </a:cubicBezTo>
                    <a:cubicBezTo>
                      <a:pt x="7" y="6"/>
                      <a:pt x="6" y="7"/>
                      <a:pt x="6" y="8"/>
                    </a:cubicBezTo>
                    <a:cubicBezTo>
                      <a:pt x="6" y="8"/>
                      <a:pt x="7" y="9"/>
                      <a:pt x="7" y="9"/>
                    </a:cubicBezTo>
                    <a:cubicBezTo>
                      <a:pt x="8" y="9"/>
                      <a:pt x="8" y="9"/>
                      <a:pt x="9" y="9"/>
                    </a:cubicBezTo>
                    <a:cubicBezTo>
                      <a:pt x="9" y="10"/>
                      <a:pt x="9" y="10"/>
                      <a:pt x="10" y="10"/>
                    </a:cubicBezTo>
                    <a:cubicBezTo>
                      <a:pt x="11" y="10"/>
                      <a:pt x="11" y="10"/>
                      <a:pt x="12" y="10"/>
                    </a:cubicBezTo>
                    <a:cubicBezTo>
                      <a:pt x="13" y="10"/>
                      <a:pt x="13" y="11"/>
                      <a:pt x="14" y="11"/>
                    </a:cubicBezTo>
                    <a:cubicBezTo>
                      <a:pt x="14" y="11"/>
                      <a:pt x="14" y="11"/>
                      <a:pt x="15" y="11"/>
                    </a:cubicBezTo>
                    <a:cubicBezTo>
                      <a:pt x="15" y="11"/>
                      <a:pt x="15" y="12"/>
                      <a:pt x="15" y="12"/>
                    </a:cubicBezTo>
                    <a:cubicBezTo>
                      <a:pt x="16" y="12"/>
                      <a:pt x="16" y="12"/>
                      <a:pt x="17" y="12"/>
                    </a:cubicBezTo>
                    <a:cubicBezTo>
                      <a:pt x="17" y="12"/>
                      <a:pt x="18" y="12"/>
                      <a:pt x="18" y="12"/>
                    </a:cubicBezTo>
                    <a:cubicBezTo>
                      <a:pt x="18" y="12"/>
                      <a:pt x="18" y="12"/>
                      <a:pt x="18" y="12"/>
                    </a:cubicBezTo>
                    <a:cubicBezTo>
                      <a:pt x="19" y="12"/>
                      <a:pt x="18" y="12"/>
                      <a:pt x="18" y="12"/>
                    </a:cubicBezTo>
                    <a:cubicBezTo>
                      <a:pt x="18" y="13"/>
                      <a:pt x="18" y="13"/>
                      <a:pt x="18" y="13"/>
                    </a:cubicBezTo>
                    <a:cubicBezTo>
                      <a:pt x="17" y="14"/>
                      <a:pt x="17" y="14"/>
                      <a:pt x="17" y="14"/>
                    </a:cubicBezTo>
                    <a:cubicBezTo>
                      <a:pt x="16" y="15"/>
                      <a:pt x="16" y="15"/>
                      <a:pt x="16" y="15"/>
                    </a:cubicBezTo>
                    <a:cubicBezTo>
                      <a:pt x="15" y="16"/>
                      <a:pt x="15" y="16"/>
                      <a:pt x="15" y="16"/>
                    </a:cubicBezTo>
                    <a:cubicBezTo>
                      <a:pt x="15" y="17"/>
                      <a:pt x="14" y="17"/>
                      <a:pt x="14" y="17"/>
                    </a:cubicBezTo>
                    <a:cubicBezTo>
                      <a:pt x="14" y="18"/>
                      <a:pt x="13" y="18"/>
                      <a:pt x="13" y="18"/>
                    </a:cubicBezTo>
                    <a:cubicBezTo>
                      <a:pt x="12" y="19"/>
                      <a:pt x="12" y="19"/>
                      <a:pt x="12" y="20"/>
                    </a:cubicBezTo>
                    <a:cubicBezTo>
                      <a:pt x="12" y="20"/>
                      <a:pt x="12" y="20"/>
                      <a:pt x="12" y="20"/>
                    </a:cubicBezTo>
                    <a:cubicBezTo>
                      <a:pt x="12" y="20"/>
                      <a:pt x="12" y="20"/>
                      <a:pt x="11" y="20"/>
                    </a:cubicBezTo>
                    <a:cubicBezTo>
                      <a:pt x="11" y="21"/>
                      <a:pt x="11" y="21"/>
                      <a:pt x="11" y="21"/>
                    </a:cubicBezTo>
                    <a:cubicBezTo>
                      <a:pt x="10" y="21"/>
                      <a:pt x="10" y="21"/>
                      <a:pt x="10" y="21"/>
                    </a:cubicBezTo>
                    <a:cubicBezTo>
                      <a:pt x="9" y="21"/>
                      <a:pt x="9" y="20"/>
                      <a:pt x="8" y="20"/>
                    </a:cubicBezTo>
                    <a:cubicBezTo>
                      <a:pt x="8" y="21"/>
                      <a:pt x="8" y="20"/>
                      <a:pt x="7" y="21"/>
                    </a:cubicBezTo>
                    <a:cubicBezTo>
                      <a:pt x="7" y="21"/>
                      <a:pt x="7" y="21"/>
                      <a:pt x="7" y="21"/>
                    </a:cubicBezTo>
                    <a:cubicBezTo>
                      <a:pt x="7" y="22"/>
                      <a:pt x="6" y="22"/>
                      <a:pt x="6" y="22"/>
                    </a:cubicBezTo>
                    <a:cubicBezTo>
                      <a:pt x="6" y="22"/>
                      <a:pt x="6" y="22"/>
                      <a:pt x="5" y="23"/>
                    </a:cubicBezTo>
                    <a:cubicBezTo>
                      <a:pt x="5" y="23"/>
                      <a:pt x="5" y="23"/>
                      <a:pt x="4" y="23"/>
                    </a:cubicBezTo>
                    <a:cubicBezTo>
                      <a:pt x="4" y="23"/>
                      <a:pt x="3" y="23"/>
                      <a:pt x="3" y="23"/>
                    </a:cubicBezTo>
                    <a:cubicBezTo>
                      <a:pt x="3" y="23"/>
                      <a:pt x="3" y="24"/>
                      <a:pt x="3" y="24"/>
                    </a:cubicBezTo>
                    <a:cubicBezTo>
                      <a:pt x="3" y="24"/>
                      <a:pt x="3" y="24"/>
                      <a:pt x="2" y="24"/>
                    </a:cubicBezTo>
                    <a:cubicBezTo>
                      <a:pt x="2" y="25"/>
                      <a:pt x="2" y="25"/>
                      <a:pt x="2" y="25"/>
                    </a:cubicBezTo>
                    <a:cubicBezTo>
                      <a:pt x="2" y="26"/>
                      <a:pt x="1" y="26"/>
                      <a:pt x="1" y="26"/>
                    </a:cubicBezTo>
                    <a:cubicBezTo>
                      <a:pt x="1" y="26"/>
                      <a:pt x="1" y="27"/>
                      <a:pt x="1" y="28"/>
                    </a:cubicBezTo>
                    <a:cubicBezTo>
                      <a:pt x="1" y="28"/>
                      <a:pt x="1" y="28"/>
                      <a:pt x="1" y="29"/>
                    </a:cubicBezTo>
                    <a:cubicBezTo>
                      <a:pt x="1" y="30"/>
                      <a:pt x="1" y="30"/>
                      <a:pt x="1" y="31"/>
                    </a:cubicBezTo>
                    <a:cubicBezTo>
                      <a:pt x="1" y="31"/>
                      <a:pt x="1" y="32"/>
                      <a:pt x="1" y="33"/>
                    </a:cubicBezTo>
                    <a:cubicBezTo>
                      <a:pt x="1" y="33"/>
                      <a:pt x="1" y="34"/>
                      <a:pt x="1" y="34"/>
                    </a:cubicBezTo>
                    <a:cubicBezTo>
                      <a:pt x="0" y="35"/>
                      <a:pt x="0" y="36"/>
                      <a:pt x="0" y="37"/>
                    </a:cubicBezTo>
                    <a:cubicBezTo>
                      <a:pt x="1" y="37"/>
                      <a:pt x="1" y="37"/>
                      <a:pt x="1" y="38"/>
                    </a:cubicBezTo>
                    <a:cubicBezTo>
                      <a:pt x="1" y="38"/>
                      <a:pt x="1" y="38"/>
                      <a:pt x="2" y="38"/>
                    </a:cubicBezTo>
                    <a:cubicBezTo>
                      <a:pt x="2" y="39"/>
                      <a:pt x="2" y="39"/>
                      <a:pt x="2" y="39"/>
                    </a:cubicBezTo>
                    <a:cubicBezTo>
                      <a:pt x="2" y="39"/>
                      <a:pt x="2" y="39"/>
                      <a:pt x="2" y="39"/>
                    </a:cubicBezTo>
                    <a:cubicBezTo>
                      <a:pt x="3" y="39"/>
                      <a:pt x="3" y="38"/>
                      <a:pt x="4" y="38"/>
                    </a:cubicBezTo>
                    <a:cubicBezTo>
                      <a:pt x="4" y="37"/>
                      <a:pt x="5" y="37"/>
                      <a:pt x="5" y="36"/>
                    </a:cubicBezTo>
                    <a:cubicBezTo>
                      <a:pt x="6" y="36"/>
                      <a:pt x="6" y="35"/>
                      <a:pt x="6" y="35"/>
                    </a:cubicBezTo>
                    <a:cubicBezTo>
                      <a:pt x="7" y="34"/>
                      <a:pt x="8" y="34"/>
                      <a:pt x="8" y="33"/>
                    </a:cubicBezTo>
                    <a:cubicBezTo>
                      <a:pt x="9" y="32"/>
                      <a:pt x="9" y="32"/>
                      <a:pt x="9" y="32"/>
                    </a:cubicBezTo>
                    <a:cubicBezTo>
                      <a:pt x="10" y="31"/>
                      <a:pt x="10" y="31"/>
                      <a:pt x="10" y="31"/>
                    </a:cubicBezTo>
                    <a:cubicBezTo>
                      <a:pt x="11" y="30"/>
                      <a:pt x="11" y="30"/>
                      <a:pt x="12" y="29"/>
                    </a:cubicBezTo>
                    <a:cubicBezTo>
                      <a:pt x="12" y="29"/>
                      <a:pt x="13" y="29"/>
                      <a:pt x="13" y="29"/>
                    </a:cubicBezTo>
                    <a:cubicBezTo>
                      <a:pt x="14" y="28"/>
                      <a:pt x="14" y="28"/>
                      <a:pt x="15" y="28"/>
                    </a:cubicBezTo>
                    <a:cubicBezTo>
                      <a:pt x="15" y="27"/>
                      <a:pt x="15" y="27"/>
                      <a:pt x="15" y="26"/>
                    </a:cubicBezTo>
                    <a:cubicBezTo>
                      <a:pt x="16" y="25"/>
                      <a:pt x="16" y="25"/>
                      <a:pt x="17" y="25"/>
                    </a:cubicBezTo>
                    <a:cubicBezTo>
                      <a:pt x="17" y="24"/>
                      <a:pt x="17" y="24"/>
                      <a:pt x="18" y="24"/>
                    </a:cubicBezTo>
                    <a:cubicBezTo>
                      <a:pt x="18" y="23"/>
                      <a:pt x="19" y="23"/>
                      <a:pt x="19" y="22"/>
                    </a:cubicBezTo>
                    <a:cubicBezTo>
                      <a:pt x="19" y="22"/>
                      <a:pt x="19" y="21"/>
                      <a:pt x="19" y="20"/>
                    </a:cubicBezTo>
                    <a:cubicBezTo>
                      <a:pt x="19" y="20"/>
                      <a:pt x="20" y="20"/>
                      <a:pt x="20" y="20"/>
                    </a:cubicBezTo>
                    <a:cubicBezTo>
                      <a:pt x="20" y="20"/>
                      <a:pt x="20" y="19"/>
                      <a:pt x="20" y="19"/>
                    </a:cubicBezTo>
                    <a:cubicBezTo>
                      <a:pt x="20" y="19"/>
                      <a:pt x="21" y="19"/>
                      <a:pt x="21" y="18"/>
                    </a:cubicBezTo>
                    <a:cubicBezTo>
                      <a:pt x="21" y="18"/>
                      <a:pt x="21" y="17"/>
                      <a:pt x="22" y="17"/>
                    </a:cubicBezTo>
                    <a:cubicBezTo>
                      <a:pt x="22" y="16"/>
                      <a:pt x="22" y="16"/>
                      <a:pt x="22" y="15"/>
                    </a:cubicBezTo>
                    <a:cubicBezTo>
                      <a:pt x="22" y="15"/>
                      <a:pt x="22" y="15"/>
                      <a:pt x="22" y="14"/>
                    </a:cubicBezTo>
                    <a:cubicBezTo>
                      <a:pt x="22" y="14"/>
                      <a:pt x="22" y="14"/>
                      <a:pt x="23" y="13"/>
                    </a:cubicBezTo>
                    <a:cubicBezTo>
                      <a:pt x="23" y="13"/>
                      <a:pt x="23" y="12"/>
                      <a:pt x="23" y="12"/>
                    </a:cubicBezTo>
                    <a:cubicBezTo>
                      <a:pt x="24" y="11"/>
                      <a:pt x="24" y="11"/>
                      <a:pt x="24" y="11"/>
                    </a:cubicBezTo>
                    <a:cubicBezTo>
                      <a:pt x="24" y="10"/>
                      <a:pt x="24" y="10"/>
                      <a:pt x="25" y="10"/>
                    </a:cubicBezTo>
                    <a:cubicBezTo>
                      <a:pt x="25" y="10"/>
                      <a:pt x="25" y="9"/>
                      <a:pt x="25" y="9"/>
                    </a:cubicBezTo>
                    <a:cubicBezTo>
                      <a:pt x="25" y="9"/>
                      <a:pt x="26" y="8"/>
                      <a:pt x="26" y="8"/>
                    </a:cubicBezTo>
                    <a:cubicBezTo>
                      <a:pt x="26" y="7"/>
                      <a:pt x="26" y="7"/>
                      <a:pt x="26" y="7"/>
                    </a:cubicBezTo>
                    <a:cubicBezTo>
                      <a:pt x="26" y="6"/>
                      <a:pt x="26" y="6"/>
                      <a:pt x="26" y="5"/>
                    </a:cubicBezTo>
                    <a:cubicBezTo>
                      <a:pt x="26" y="5"/>
                      <a:pt x="26" y="5"/>
                      <a:pt x="26" y="4"/>
                    </a:cubicBezTo>
                    <a:cubicBezTo>
                      <a:pt x="27" y="4"/>
                      <a:pt x="27" y="4"/>
                      <a:pt x="27" y="3"/>
                    </a:cubicBezTo>
                    <a:cubicBezTo>
                      <a:pt x="26" y="3"/>
                      <a:pt x="26" y="3"/>
                      <a:pt x="26"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0" name="Freeform 29"/>
              <p:cNvSpPr>
                <a:spLocks/>
              </p:cNvSpPr>
              <p:nvPr/>
            </p:nvSpPr>
            <p:spPr bwMode="auto">
              <a:xfrm>
                <a:off x="4700589" y="1258889"/>
                <a:ext cx="22225" cy="11113"/>
              </a:xfrm>
              <a:custGeom>
                <a:avLst/>
                <a:gdLst>
                  <a:gd name="T0" fmla="*/ 0 w 2"/>
                  <a:gd name="T1" fmla="*/ 1 h 1"/>
                  <a:gd name="T2" fmla="*/ 1 w 2"/>
                  <a:gd name="T3" fmla="*/ 1 h 1"/>
                  <a:gd name="T4" fmla="*/ 2 w 2"/>
                  <a:gd name="T5" fmla="*/ 1 h 1"/>
                  <a:gd name="T6" fmla="*/ 2 w 2"/>
                  <a:gd name="T7" fmla="*/ 0 h 1"/>
                  <a:gd name="T8" fmla="*/ 1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1" y="1"/>
                      <a:pt x="0" y="1"/>
                      <a:pt x="1" y="1"/>
                    </a:cubicBezTo>
                    <a:cubicBezTo>
                      <a:pt x="1" y="1"/>
                      <a:pt x="1" y="1"/>
                      <a:pt x="2" y="1"/>
                    </a:cubicBezTo>
                    <a:cubicBezTo>
                      <a:pt x="2" y="1"/>
                      <a:pt x="2" y="0"/>
                      <a:pt x="2" y="0"/>
                    </a:cubicBezTo>
                    <a:cubicBezTo>
                      <a:pt x="2" y="0"/>
                      <a:pt x="1" y="0"/>
                      <a:pt x="1" y="0"/>
                    </a:cubicBezTo>
                    <a:cubicBezTo>
                      <a:pt x="1" y="0"/>
                      <a:pt x="1" y="0"/>
                      <a:pt x="1" y="0"/>
                    </a:cubicBezTo>
                    <a:cubicBezTo>
                      <a:pt x="1" y="0"/>
                      <a:pt x="0"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1" name="Freeform 30"/>
              <p:cNvSpPr>
                <a:spLocks/>
              </p:cNvSpPr>
              <p:nvPr/>
            </p:nvSpPr>
            <p:spPr bwMode="auto">
              <a:xfrm>
                <a:off x="4691064" y="1270001"/>
                <a:ext cx="42863" cy="22225"/>
              </a:xfrm>
              <a:custGeom>
                <a:avLst/>
                <a:gdLst>
                  <a:gd name="T0" fmla="*/ 1 w 4"/>
                  <a:gd name="T1" fmla="*/ 2 h 2"/>
                  <a:gd name="T2" fmla="*/ 2 w 4"/>
                  <a:gd name="T3" fmla="*/ 2 h 2"/>
                  <a:gd name="T4" fmla="*/ 2 w 4"/>
                  <a:gd name="T5" fmla="*/ 2 h 2"/>
                  <a:gd name="T6" fmla="*/ 3 w 4"/>
                  <a:gd name="T7" fmla="*/ 1 h 2"/>
                  <a:gd name="T8" fmla="*/ 4 w 4"/>
                  <a:gd name="T9" fmla="*/ 1 h 2"/>
                  <a:gd name="T10" fmla="*/ 4 w 4"/>
                  <a:gd name="T11" fmla="*/ 0 h 2"/>
                  <a:gd name="T12" fmla="*/ 3 w 4"/>
                  <a:gd name="T13" fmla="*/ 0 h 2"/>
                  <a:gd name="T14" fmla="*/ 2 w 4"/>
                  <a:gd name="T15" fmla="*/ 0 h 2"/>
                  <a:gd name="T16" fmla="*/ 1 w 4"/>
                  <a:gd name="T17" fmla="*/ 1 h 2"/>
                  <a:gd name="T18" fmla="*/ 0 w 4"/>
                  <a:gd name="T19" fmla="*/ 1 h 2"/>
                  <a:gd name="T20" fmla="*/ 0 w 4"/>
                  <a:gd name="T21" fmla="*/ 1 h 2"/>
                  <a:gd name="T22" fmla="*/ 1 w 4"/>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1" y="2"/>
                    </a:moveTo>
                    <a:cubicBezTo>
                      <a:pt x="1" y="2"/>
                      <a:pt x="1" y="2"/>
                      <a:pt x="2" y="2"/>
                    </a:cubicBezTo>
                    <a:cubicBezTo>
                      <a:pt x="2" y="2"/>
                      <a:pt x="2" y="2"/>
                      <a:pt x="2" y="2"/>
                    </a:cubicBezTo>
                    <a:cubicBezTo>
                      <a:pt x="2" y="1"/>
                      <a:pt x="2" y="1"/>
                      <a:pt x="3" y="1"/>
                    </a:cubicBezTo>
                    <a:cubicBezTo>
                      <a:pt x="3" y="1"/>
                      <a:pt x="3" y="1"/>
                      <a:pt x="4" y="1"/>
                    </a:cubicBezTo>
                    <a:cubicBezTo>
                      <a:pt x="4" y="1"/>
                      <a:pt x="4" y="0"/>
                      <a:pt x="4" y="0"/>
                    </a:cubicBezTo>
                    <a:cubicBezTo>
                      <a:pt x="3" y="0"/>
                      <a:pt x="3" y="0"/>
                      <a:pt x="3" y="0"/>
                    </a:cubicBezTo>
                    <a:cubicBezTo>
                      <a:pt x="3" y="0"/>
                      <a:pt x="2" y="0"/>
                      <a:pt x="2" y="0"/>
                    </a:cubicBezTo>
                    <a:cubicBezTo>
                      <a:pt x="1" y="1"/>
                      <a:pt x="1" y="0"/>
                      <a:pt x="1" y="1"/>
                    </a:cubicBezTo>
                    <a:cubicBezTo>
                      <a:pt x="0" y="1"/>
                      <a:pt x="0" y="1"/>
                      <a:pt x="0" y="1"/>
                    </a:cubicBezTo>
                    <a:cubicBezTo>
                      <a:pt x="0" y="1"/>
                      <a:pt x="0" y="1"/>
                      <a:pt x="0" y="1"/>
                    </a:cubicBezTo>
                    <a:cubicBezTo>
                      <a:pt x="1"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2" name="Freeform 31"/>
              <p:cNvSpPr>
                <a:spLocks/>
              </p:cNvSpPr>
              <p:nvPr/>
            </p:nvSpPr>
            <p:spPr bwMode="auto">
              <a:xfrm>
                <a:off x="3956052" y="1368426"/>
                <a:ext cx="107950" cy="119063"/>
              </a:xfrm>
              <a:custGeom>
                <a:avLst/>
                <a:gdLst>
                  <a:gd name="T0" fmla="*/ 9 w 10"/>
                  <a:gd name="T1" fmla="*/ 9 h 11"/>
                  <a:gd name="T2" fmla="*/ 10 w 10"/>
                  <a:gd name="T3" fmla="*/ 8 h 11"/>
                  <a:gd name="T4" fmla="*/ 10 w 10"/>
                  <a:gd name="T5" fmla="*/ 6 h 11"/>
                  <a:gd name="T6" fmla="*/ 10 w 10"/>
                  <a:gd name="T7" fmla="*/ 5 h 11"/>
                  <a:gd name="T8" fmla="*/ 10 w 10"/>
                  <a:gd name="T9" fmla="*/ 4 h 11"/>
                  <a:gd name="T10" fmla="*/ 10 w 10"/>
                  <a:gd name="T11" fmla="*/ 4 h 11"/>
                  <a:gd name="T12" fmla="*/ 9 w 10"/>
                  <a:gd name="T13" fmla="*/ 3 h 11"/>
                  <a:gd name="T14" fmla="*/ 9 w 10"/>
                  <a:gd name="T15" fmla="*/ 3 h 11"/>
                  <a:gd name="T16" fmla="*/ 8 w 10"/>
                  <a:gd name="T17" fmla="*/ 3 h 11"/>
                  <a:gd name="T18" fmla="*/ 7 w 10"/>
                  <a:gd name="T19" fmla="*/ 4 h 11"/>
                  <a:gd name="T20" fmla="*/ 7 w 10"/>
                  <a:gd name="T21" fmla="*/ 3 h 11"/>
                  <a:gd name="T22" fmla="*/ 6 w 10"/>
                  <a:gd name="T23" fmla="*/ 3 h 11"/>
                  <a:gd name="T24" fmla="*/ 7 w 10"/>
                  <a:gd name="T25" fmla="*/ 2 h 11"/>
                  <a:gd name="T26" fmla="*/ 7 w 10"/>
                  <a:gd name="T27" fmla="*/ 1 h 11"/>
                  <a:gd name="T28" fmla="*/ 8 w 10"/>
                  <a:gd name="T29" fmla="*/ 1 h 11"/>
                  <a:gd name="T30" fmla="*/ 9 w 10"/>
                  <a:gd name="T31" fmla="*/ 1 h 11"/>
                  <a:gd name="T32" fmla="*/ 9 w 10"/>
                  <a:gd name="T33" fmla="*/ 0 h 11"/>
                  <a:gd name="T34" fmla="*/ 8 w 10"/>
                  <a:gd name="T35" fmla="*/ 0 h 11"/>
                  <a:gd name="T36" fmla="*/ 8 w 10"/>
                  <a:gd name="T37" fmla="*/ 0 h 11"/>
                  <a:gd name="T38" fmla="*/ 6 w 10"/>
                  <a:gd name="T39" fmla="*/ 0 h 11"/>
                  <a:gd name="T40" fmla="*/ 5 w 10"/>
                  <a:gd name="T41" fmla="*/ 1 h 11"/>
                  <a:gd name="T42" fmla="*/ 4 w 10"/>
                  <a:gd name="T43" fmla="*/ 2 h 11"/>
                  <a:gd name="T44" fmla="*/ 5 w 10"/>
                  <a:gd name="T45" fmla="*/ 2 h 11"/>
                  <a:gd name="T46" fmla="*/ 5 w 10"/>
                  <a:gd name="T47" fmla="*/ 3 h 11"/>
                  <a:gd name="T48" fmla="*/ 5 w 10"/>
                  <a:gd name="T49" fmla="*/ 3 h 11"/>
                  <a:gd name="T50" fmla="*/ 4 w 10"/>
                  <a:gd name="T51" fmla="*/ 3 h 11"/>
                  <a:gd name="T52" fmla="*/ 3 w 10"/>
                  <a:gd name="T53" fmla="*/ 3 h 11"/>
                  <a:gd name="T54" fmla="*/ 2 w 10"/>
                  <a:gd name="T55" fmla="*/ 2 h 11"/>
                  <a:gd name="T56" fmla="*/ 2 w 10"/>
                  <a:gd name="T57" fmla="*/ 3 h 11"/>
                  <a:gd name="T58" fmla="*/ 2 w 10"/>
                  <a:gd name="T59" fmla="*/ 4 h 11"/>
                  <a:gd name="T60" fmla="*/ 3 w 10"/>
                  <a:gd name="T61" fmla="*/ 4 h 11"/>
                  <a:gd name="T62" fmla="*/ 3 w 10"/>
                  <a:gd name="T63" fmla="*/ 5 h 11"/>
                  <a:gd name="T64" fmla="*/ 2 w 10"/>
                  <a:gd name="T65" fmla="*/ 5 h 11"/>
                  <a:gd name="T66" fmla="*/ 2 w 10"/>
                  <a:gd name="T67" fmla="*/ 5 h 11"/>
                  <a:gd name="T68" fmla="*/ 3 w 10"/>
                  <a:gd name="T69" fmla="*/ 6 h 11"/>
                  <a:gd name="T70" fmla="*/ 4 w 10"/>
                  <a:gd name="T71" fmla="*/ 6 h 11"/>
                  <a:gd name="T72" fmla="*/ 3 w 10"/>
                  <a:gd name="T73" fmla="*/ 7 h 11"/>
                  <a:gd name="T74" fmla="*/ 2 w 10"/>
                  <a:gd name="T75" fmla="*/ 7 h 11"/>
                  <a:gd name="T76" fmla="*/ 1 w 10"/>
                  <a:gd name="T77" fmla="*/ 8 h 11"/>
                  <a:gd name="T78" fmla="*/ 1 w 10"/>
                  <a:gd name="T79" fmla="*/ 8 h 11"/>
                  <a:gd name="T80" fmla="*/ 0 w 10"/>
                  <a:gd name="T81" fmla="*/ 9 h 11"/>
                  <a:gd name="T82" fmla="*/ 1 w 10"/>
                  <a:gd name="T83" fmla="*/ 10 h 11"/>
                  <a:gd name="T84" fmla="*/ 1 w 10"/>
                  <a:gd name="T85" fmla="*/ 11 h 11"/>
                  <a:gd name="T86" fmla="*/ 2 w 10"/>
                  <a:gd name="T87" fmla="*/ 11 h 11"/>
                  <a:gd name="T88" fmla="*/ 4 w 10"/>
                  <a:gd name="T89" fmla="*/ 10 h 11"/>
                  <a:gd name="T90" fmla="*/ 5 w 10"/>
                  <a:gd name="T91" fmla="*/ 10 h 11"/>
                  <a:gd name="T92" fmla="*/ 6 w 10"/>
                  <a:gd name="T93" fmla="*/ 9 h 11"/>
                  <a:gd name="T94" fmla="*/ 8 w 10"/>
                  <a:gd name="T95" fmla="*/ 9 h 11"/>
                  <a:gd name="T96" fmla="*/ 9 w 10"/>
                  <a:gd name="T9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1">
                    <a:moveTo>
                      <a:pt x="9" y="9"/>
                    </a:moveTo>
                    <a:cubicBezTo>
                      <a:pt x="10" y="9"/>
                      <a:pt x="10" y="8"/>
                      <a:pt x="10" y="8"/>
                    </a:cubicBezTo>
                    <a:cubicBezTo>
                      <a:pt x="10" y="7"/>
                      <a:pt x="10" y="7"/>
                      <a:pt x="10" y="6"/>
                    </a:cubicBezTo>
                    <a:cubicBezTo>
                      <a:pt x="10" y="6"/>
                      <a:pt x="10" y="5"/>
                      <a:pt x="10" y="5"/>
                    </a:cubicBezTo>
                    <a:cubicBezTo>
                      <a:pt x="10" y="5"/>
                      <a:pt x="10" y="4"/>
                      <a:pt x="10" y="4"/>
                    </a:cubicBezTo>
                    <a:cubicBezTo>
                      <a:pt x="10" y="4"/>
                      <a:pt x="10" y="4"/>
                      <a:pt x="10" y="4"/>
                    </a:cubicBezTo>
                    <a:cubicBezTo>
                      <a:pt x="10" y="4"/>
                      <a:pt x="10" y="4"/>
                      <a:pt x="9" y="3"/>
                    </a:cubicBezTo>
                    <a:cubicBezTo>
                      <a:pt x="9" y="3"/>
                      <a:pt x="9" y="3"/>
                      <a:pt x="9" y="3"/>
                    </a:cubicBezTo>
                    <a:cubicBezTo>
                      <a:pt x="9" y="2"/>
                      <a:pt x="8" y="3"/>
                      <a:pt x="8" y="3"/>
                    </a:cubicBezTo>
                    <a:cubicBezTo>
                      <a:pt x="8" y="3"/>
                      <a:pt x="8" y="4"/>
                      <a:pt x="7" y="4"/>
                    </a:cubicBezTo>
                    <a:cubicBezTo>
                      <a:pt x="7" y="4"/>
                      <a:pt x="7" y="3"/>
                      <a:pt x="7" y="3"/>
                    </a:cubicBezTo>
                    <a:cubicBezTo>
                      <a:pt x="7" y="3"/>
                      <a:pt x="6" y="3"/>
                      <a:pt x="6" y="3"/>
                    </a:cubicBezTo>
                    <a:cubicBezTo>
                      <a:pt x="6" y="2"/>
                      <a:pt x="7" y="2"/>
                      <a:pt x="7" y="2"/>
                    </a:cubicBezTo>
                    <a:cubicBezTo>
                      <a:pt x="7" y="2"/>
                      <a:pt x="7" y="2"/>
                      <a:pt x="7" y="1"/>
                    </a:cubicBezTo>
                    <a:cubicBezTo>
                      <a:pt x="8" y="1"/>
                      <a:pt x="8" y="1"/>
                      <a:pt x="8" y="1"/>
                    </a:cubicBezTo>
                    <a:cubicBezTo>
                      <a:pt x="8" y="1"/>
                      <a:pt x="9" y="1"/>
                      <a:pt x="9" y="1"/>
                    </a:cubicBezTo>
                    <a:cubicBezTo>
                      <a:pt x="9" y="0"/>
                      <a:pt x="9" y="0"/>
                      <a:pt x="9" y="0"/>
                    </a:cubicBezTo>
                    <a:cubicBezTo>
                      <a:pt x="9" y="0"/>
                      <a:pt x="9" y="0"/>
                      <a:pt x="8" y="0"/>
                    </a:cubicBezTo>
                    <a:cubicBezTo>
                      <a:pt x="8" y="0"/>
                      <a:pt x="8" y="0"/>
                      <a:pt x="8" y="0"/>
                    </a:cubicBezTo>
                    <a:cubicBezTo>
                      <a:pt x="7" y="0"/>
                      <a:pt x="7" y="0"/>
                      <a:pt x="6" y="0"/>
                    </a:cubicBezTo>
                    <a:cubicBezTo>
                      <a:pt x="6" y="1"/>
                      <a:pt x="5" y="1"/>
                      <a:pt x="5" y="1"/>
                    </a:cubicBezTo>
                    <a:cubicBezTo>
                      <a:pt x="5" y="1"/>
                      <a:pt x="4" y="1"/>
                      <a:pt x="4" y="2"/>
                    </a:cubicBezTo>
                    <a:cubicBezTo>
                      <a:pt x="4" y="2"/>
                      <a:pt x="5" y="2"/>
                      <a:pt x="5" y="2"/>
                    </a:cubicBezTo>
                    <a:cubicBezTo>
                      <a:pt x="5" y="3"/>
                      <a:pt x="5" y="3"/>
                      <a:pt x="5" y="3"/>
                    </a:cubicBezTo>
                    <a:cubicBezTo>
                      <a:pt x="5" y="3"/>
                      <a:pt x="5" y="3"/>
                      <a:pt x="5" y="3"/>
                    </a:cubicBezTo>
                    <a:cubicBezTo>
                      <a:pt x="4" y="3"/>
                      <a:pt x="4" y="3"/>
                      <a:pt x="4" y="3"/>
                    </a:cubicBezTo>
                    <a:cubicBezTo>
                      <a:pt x="4" y="3"/>
                      <a:pt x="4" y="3"/>
                      <a:pt x="3" y="3"/>
                    </a:cubicBezTo>
                    <a:cubicBezTo>
                      <a:pt x="3" y="2"/>
                      <a:pt x="3" y="2"/>
                      <a:pt x="2" y="2"/>
                    </a:cubicBezTo>
                    <a:cubicBezTo>
                      <a:pt x="2" y="3"/>
                      <a:pt x="2" y="3"/>
                      <a:pt x="2" y="3"/>
                    </a:cubicBezTo>
                    <a:cubicBezTo>
                      <a:pt x="2" y="3"/>
                      <a:pt x="2" y="3"/>
                      <a:pt x="2" y="4"/>
                    </a:cubicBezTo>
                    <a:cubicBezTo>
                      <a:pt x="2" y="4"/>
                      <a:pt x="3" y="4"/>
                      <a:pt x="3" y="4"/>
                    </a:cubicBezTo>
                    <a:cubicBezTo>
                      <a:pt x="3" y="4"/>
                      <a:pt x="3" y="4"/>
                      <a:pt x="3" y="5"/>
                    </a:cubicBezTo>
                    <a:cubicBezTo>
                      <a:pt x="2" y="5"/>
                      <a:pt x="2" y="5"/>
                      <a:pt x="2" y="5"/>
                    </a:cubicBezTo>
                    <a:cubicBezTo>
                      <a:pt x="2" y="5"/>
                      <a:pt x="2" y="5"/>
                      <a:pt x="2" y="5"/>
                    </a:cubicBezTo>
                    <a:cubicBezTo>
                      <a:pt x="2" y="6"/>
                      <a:pt x="2" y="6"/>
                      <a:pt x="3" y="6"/>
                    </a:cubicBezTo>
                    <a:cubicBezTo>
                      <a:pt x="3" y="6"/>
                      <a:pt x="4" y="6"/>
                      <a:pt x="4" y="6"/>
                    </a:cubicBezTo>
                    <a:cubicBezTo>
                      <a:pt x="4" y="6"/>
                      <a:pt x="3" y="6"/>
                      <a:pt x="3" y="7"/>
                    </a:cubicBezTo>
                    <a:cubicBezTo>
                      <a:pt x="3" y="7"/>
                      <a:pt x="3" y="7"/>
                      <a:pt x="2" y="7"/>
                    </a:cubicBezTo>
                    <a:cubicBezTo>
                      <a:pt x="2" y="8"/>
                      <a:pt x="2" y="7"/>
                      <a:pt x="1" y="8"/>
                    </a:cubicBezTo>
                    <a:cubicBezTo>
                      <a:pt x="1" y="8"/>
                      <a:pt x="1" y="8"/>
                      <a:pt x="1" y="8"/>
                    </a:cubicBezTo>
                    <a:cubicBezTo>
                      <a:pt x="1" y="9"/>
                      <a:pt x="0" y="9"/>
                      <a:pt x="0" y="9"/>
                    </a:cubicBezTo>
                    <a:cubicBezTo>
                      <a:pt x="0" y="10"/>
                      <a:pt x="1" y="10"/>
                      <a:pt x="1" y="10"/>
                    </a:cubicBezTo>
                    <a:cubicBezTo>
                      <a:pt x="1" y="10"/>
                      <a:pt x="1" y="10"/>
                      <a:pt x="1" y="11"/>
                    </a:cubicBezTo>
                    <a:cubicBezTo>
                      <a:pt x="2" y="11"/>
                      <a:pt x="2" y="11"/>
                      <a:pt x="2" y="11"/>
                    </a:cubicBezTo>
                    <a:cubicBezTo>
                      <a:pt x="3" y="11"/>
                      <a:pt x="3" y="11"/>
                      <a:pt x="4" y="10"/>
                    </a:cubicBezTo>
                    <a:cubicBezTo>
                      <a:pt x="4" y="10"/>
                      <a:pt x="5" y="10"/>
                      <a:pt x="5" y="10"/>
                    </a:cubicBezTo>
                    <a:cubicBezTo>
                      <a:pt x="6" y="10"/>
                      <a:pt x="6" y="9"/>
                      <a:pt x="6" y="9"/>
                    </a:cubicBezTo>
                    <a:cubicBezTo>
                      <a:pt x="7" y="9"/>
                      <a:pt x="7" y="9"/>
                      <a:pt x="8" y="9"/>
                    </a:cubicBezTo>
                    <a:cubicBezTo>
                      <a:pt x="8" y="9"/>
                      <a:pt x="9" y="9"/>
                      <a:pt x="9"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3" name="Freeform 32"/>
              <p:cNvSpPr>
                <a:spLocks/>
              </p:cNvSpPr>
              <p:nvPr/>
            </p:nvSpPr>
            <p:spPr bwMode="auto">
              <a:xfrm>
                <a:off x="4808539" y="13144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4" name="Freeform 33"/>
              <p:cNvSpPr>
                <a:spLocks/>
              </p:cNvSpPr>
              <p:nvPr/>
            </p:nvSpPr>
            <p:spPr bwMode="auto">
              <a:xfrm>
                <a:off x="4733927" y="1238251"/>
                <a:ext cx="85725" cy="76200"/>
              </a:xfrm>
              <a:custGeom>
                <a:avLst/>
                <a:gdLst>
                  <a:gd name="T0" fmla="*/ 0 w 8"/>
                  <a:gd name="T1" fmla="*/ 3 h 7"/>
                  <a:gd name="T2" fmla="*/ 1 w 8"/>
                  <a:gd name="T3" fmla="*/ 4 h 7"/>
                  <a:gd name="T4" fmla="*/ 2 w 8"/>
                  <a:gd name="T5" fmla="*/ 5 h 7"/>
                  <a:gd name="T6" fmla="*/ 2 w 8"/>
                  <a:gd name="T7" fmla="*/ 5 h 7"/>
                  <a:gd name="T8" fmla="*/ 2 w 8"/>
                  <a:gd name="T9" fmla="*/ 5 h 7"/>
                  <a:gd name="T10" fmla="*/ 3 w 8"/>
                  <a:gd name="T11" fmla="*/ 5 h 7"/>
                  <a:gd name="T12" fmla="*/ 4 w 8"/>
                  <a:gd name="T13" fmla="*/ 6 h 7"/>
                  <a:gd name="T14" fmla="*/ 4 w 8"/>
                  <a:gd name="T15" fmla="*/ 7 h 7"/>
                  <a:gd name="T16" fmla="*/ 6 w 8"/>
                  <a:gd name="T17" fmla="*/ 6 h 7"/>
                  <a:gd name="T18" fmla="*/ 7 w 8"/>
                  <a:gd name="T19" fmla="*/ 7 h 7"/>
                  <a:gd name="T20" fmla="*/ 7 w 8"/>
                  <a:gd name="T21" fmla="*/ 6 h 7"/>
                  <a:gd name="T22" fmla="*/ 7 w 8"/>
                  <a:gd name="T23" fmla="*/ 5 h 7"/>
                  <a:gd name="T24" fmla="*/ 8 w 8"/>
                  <a:gd name="T25" fmla="*/ 4 h 7"/>
                  <a:gd name="T26" fmla="*/ 8 w 8"/>
                  <a:gd name="T27" fmla="*/ 3 h 7"/>
                  <a:gd name="T28" fmla="*/ 8 w 8"/>
                  <a:gd name="T29" fmla="*/ 2 h 7"/>
                  <a:gd name="T30" fmla="*/ 8 w 8"/>
                  <a:gd name="T31" fmla="*/ 1 h 7"/>
                  <a:gd name="T32" fmla="*/ 8 w 8"/>
                  <a:gd name="T33" fmla="*/ 1 h 7"/>
                  <a:gd name="T34" fmla="*/ 7 w 8"/>
                  <a:gd name="T35" fmla="*/ 1 h 7"/>
                  <a:gd name="T36" fmla="*/ 6 w 8"/>
                  <a:gd name="T37" fmla="*/ 1 h 7"/>
                  <a:gd name="T38" fmla="*/ 5 w 8"/>
                  <a:gd name="T39" fmla="*/ 1 h 7"/>
                  <a:gd name="T40" fmla="*/ 4 w 8"/>
                  <a:gd name="T41" fmla="*/ 1 h 7"/>
                  <a:gd name="T42" fmla="*/ 3 w 8"/>
                  <a:gd name="T43" fmla="*/ 1 h 7"/>
                  <a:gd name="T44" fmla="*/ 2 w 8"/>
                  <a:gd name="T45" fmla="*/ 1 h 7"/>
                  <a:gd name="T46" fmla="*/ 1 w 8"/>
                  <a:gd name="T47" fmla="*/ 1 h 7"/>
                  <a:gd name="T48" fmla="*/ 0 w 8"/>
                  <a:gd name="T49" fmla="*/ 1 h 7"/>
                  <a:gd name="T50" fmla="*/ 0 w 8"/>
                  <a:gd name="T51" fmla="*/ 2 h 7"/>
                  <a:gd name="T52" fmla="*/ 0 w 8"/>
                  <a:gd name="T53" fmla="*/ 2 h 7"/>
                  <a:gd name="T54" fmla="*/ 0 w 8"/>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7">
                    <a:moveTo>
                      <a:pt x="0" y="3"/>
                    </a:moveTo>
                    <a:cubicBezTo>
                      <a:pt x="1" y="4"/>
                      <a:pt x="1" y="4"/>
                      <a:pt x="1" y="4"/>
                    </a:cubicBezTo>
                    <a:cubicBezTo>
                      <a:pt x="2" y="4"/>
                      <a:pt x="2" y="4"/>
                      <a:pt x="2" y="5"/>
                    </a:cubicBezTo>
                    <a:cubicBezTo>
                      <a:pt x="2" y="5"/>
                      <a:pt x="2" y="5"/>
                      <a:pt x="2" y="5"/>
                    </a:cubicBezTo>
                    <a:cubicBezTo>
                      <a:pt x="2" y="5"/>
                      <a:pt x="2" y="5"/>
                      <a:pt x="2" y="5"/>
                    </a:cubicBezTo>
                    <a:cubicBezTo>
                      <a:pt x="2" y="5"/>
                      <a:pt x="2" y="5"/>
                      <a:pt x="3" y="5"/>
                    </a:cubicBezTo>
                    <a:cubicBezTo>
                      <a:pt x="3" y="6"/>
                      <a:pt x="4" y="6"/>
                      <a:pt x="4" y="6"/>
                    </a:cubicBezTo>
                    <a:cubicBezTo>
                      <a:pt x="4" y="6"/>
                      <a:pt x="4" y="6"/>
                      <a:pt x="4" y="7"/>
                    </a:cubicBezTo>
                    <a:cubicBezTo>
                      <a:pt x="5" y="7"/>
                      <a:pt x="5" y="6"/>
                      <a:pt x="6" y="6"/>
                    </a:cubicBezTo>
                    <a:cubicBezTo>
                      <a:pt x="6" y="6"/>
                      <a:pt x="6" y="7"/>
                      <a:pt x="7" y="7"/>
                    </a:cubicBezTo>
                    <a:cubicBezTo>
                      <a:pt x="7" y="7"/>
                      <a:pt x="7" y="6"/>
                      <a:pt x="7" y="6"/>
                    </a:cubicBezTo>
                    <a:cubicBezTo>
                      <a:pt x="8" y="6"/>
                      <a:pt x="7" y="5"/>
                      <a:pt x="7" y="5"/>
                    </a:cubicBezTo>
                    <a:cubicBezTo>
                      <a:pt x="7" y="4"/>
                      <a:pt x="8" y="4"/>
                      <a:pt x="8" y="4"/>
                    </a:cubicBezTo>
                    <a:cubicBezTo>
                      <a:pt x="8" y="4"/>
                      <a:pt x="8" y="4"/>
                      <a:pt x="8" y="3"/>
                    </a:cubicBezTo>
                    <a:cubicBezTo>
                      <a:pt x="8" y="3"/>
                      <a:pt x="8" y="3"/>
                      <a:pt x="8" y="2"/>
                    </a:cubicBezTo>
                    <a:cubicBezTo>
                      <a:pt x="8" y="2"/>
                      <a:pt x="8" y="2"/>
                      <a:pt x="8" y="1"/>
                    </a:cubicBezTo>
                    <a:cubicBezTo>
                      <a:pt x="8" y="1"/>
                      <a:pt x="8" y="1"/>
                      <a:pt x="8" y="1"/>
                    </a:cubicBezTo>
                    <a:cubicBezTo>
                      <a:pt x="7" y="1"/>
                      <a:pt x="7" y="1"/>
                      <a:pt x="7" y="1"/>
                    </a:cubicBezTo>
                    <a:cubicBezTo>
                      <a:pt x="6" y="1"/>
                      <a:pt x="6" y="1"/>
                      <a:pt x="6" y="1"/>
                    </a:cubicBezTo>
                    <a:cubicBezTo>
                      <a:pt x="5" y="1"/>
                      <a:pt x="5" y="1"/>
                      <a:pt x="5" y="1"/>
                    </a:cubicBezTo>
                    <a:cubicBezTo>
                      <a:pt x="4" y="0"/>
                      <a:pt x="4" y="0"/>
                      <a:pt x="4" y="1"/>
                    </a:cubicBezTo>
                    <a:cubicBezTo>
                      <a:pt x="3" y="1"/>
                      <a:pt x="3" y="1"/>
                      <a:pt x="3" y="1"/>
                    </a:cubicBezTo>
                    <a:cubicBezTo>
                      <a:pt x="2" y="1"/>
                      <a:pt x="2" y="1"/>
                      <a:pt x="2" y="1"/>
                    </a:cubicBezTo>
                    <a:cubicBezTo>
                      <a:pt x="2" y="1"/>
                      <a:pt x="1" y="1"/>
                      <a:pt x="1" y="1"/>
                    </a:cubicBezTo>
                    <a:cubicBezTo>
                      <a:pt x="1" y="1"/>
                      <a:pt x="1" y="1"/>
                      <a:pt x="0" y="1"/>
                    </a:cubicBezTo>
                    <a:cubicBezTo>
                      <a:pt x="0" y="1"/>
                      <a:pt x="0" y="1"/>
                      <a:pt x="0" y="2"/>
                    </a:cubicBezTo>
                    <a:cubicBezTo>
                      <a:pt x="0" y="2"/>
                      <a:pt x="0" y="2"/>
                      <a:pt x="0" y="2"/>
                    </a:cubicBezTo>
                    <a:cubicBezTo>
                      <a:pt x="0" y="3"/>
                      <a:pt x="0" y="3"/>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5" name="Freeform 34"/>
              <p:cNvSpPr>
                <a:spLocks/>
              </p:cNvSpPr>
              <p:nvPr/>
            </p:nvSpPr>
            <p:spPr bwMode="auto">
              <a:xfrm>
                <a:off x="4691064" y="1757364"/>
                <a:ext cx="42863" cy="96838"/>
              </a:xfrm>
              <a:custGeom>
                <a:avLst/>
                <a:gdLst>
                  <a:gd name="T0" fmla="*/ 3 w 4"/>
                  <a:gd name="T1" fmla="*/ 2 h 9"/>
                  <a:gd name="T2" fmla="*/ 2 w 4"/>
                  <a:gd name="T3" fmla="*/ 2 h 9"/>
                  <a:gd name="T4" fmla="*/ 2 w 4"/>
                  <a:gd name="T5" fmla="*/ 1 h 9"/>
                  <a:gd name="T6" fmla="*/ 1 w 4"/>
                  <a:gd name="T7" fmla="*/ 0 h 9"/>
                  <a:gd name="T8" fmla="*/ 0 w 4"/>
                  <a:gd name="T9" fmla="*/ 0 h 9"/>
                  <a:gd name="T10" fmla="*/ 0 w 4"/>
                  <a:gd name="T11" fmla="*/ 1 h 9"/>
                  <a:gd name="T12" fmla="*/ 0 w 4"/>
                  <a:gd name="T13" fmla="*/ 2 h 9"/>
                  <a:gd name="T14" fmla="*/ 0 w 4"/>
                  <a:gd name="T15" fmla="*/ 2 h 9"/>
                  <a:gd name="T16" fmla="*/ 0 w 4"/>
                  <a:gd name="T17" fmla="*/ 2 h 9"/>
                  <a:gd name="T18" fmla="*/ 0 w 4"/>
                  <a:gd name="T19" fmla="*/ 4 h 9"/>
                  <a:gd name="T20" fmla="*/ 0 w 4"/>
                  <a:gd name="T21" fmla="*/ 5 h 9"/>
                  <a:gd name="T22" fmla="*/ 0 w 4"/>
                  <a:gd name="T23" fmla="*/ 6 h 9"/>
                  <a:gd name="T24" fmla="*/ 0 w 4"/>
                  <a:gd name="T25" fmla="*/ 7 h 9"/>
                  <a:gd name="T26" fmla="*/ 1 w 4"/>
                  <a:gd name="T27" fmla="*/ 8 h 9"/>
                  <a:gd name="T28" fmla="*/ 1 w 4"/>
                  <a:gd name="T29" fmla="*/ 8 h 9"/>
                  <a:gd name="T30" fmla="*/ 1 w 4"/>
                  <a:gd name="T31" fmla="*/ 9 h 9"/>
                  <a:gd name="T32" fmla="*/ 2 w 4"/>
                  <a:gd name="T33" fmla="*/ 8 h 9"/>
                  <a:gd name="T34" fmla="*/ 3 w 4"/>
                  <a:gd name="T35" fmla="*/ 7 h 9"/>
                  <a:gd name="T36" fmla="*/ 4 w 4"/>
                  <a:gd name="T37" fmla="*/ 6 h 9"/>
                  <a:gd name="T38" fmla="*/ 4 w 4"/>
                  <a:gd name="T39" fmla="*/ 5 h 9"/>
                  <a:gd name="T40" fmla="*/ 4 w 4"/>
                  <a:gd name="T41" fmla="*/ 5 h 9"/>
                  <a:gd name="T42" fmla="*/ 3 w 4"/>
                  <a:gd name="T43" fmla="*/ 5 h 9"/>
                  <a:gd name="T44" fmla="*/ 3 w 4"/>
                  <a:gd name="T45" fmla="*/ 4 h 9"/>
                  <a:gd name="T46" fmla="*/ 2 w 4"/>
                  <a:gd name="T47" fmla="*/ 3 h 9"/>
                  <a:gd name="T48" fmla="*/ 3 w 4"/>
                  <a:gd name="T49" fmla="*/ 2 h 9"/>
                  <a:gd name="T50" fmla="*/ 3 w 4"/>
                  <a:gd name="T5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9">
                    <a:moveTo>
                      <a:pt x="3" y="2"/>
                    </a:moveTo>
                    <a:cubicBezTo>
                      <a:pt x="2" y="2"/>
                      <a:pt x="2" y="2"/>
                      <a:pt x="2" y="2"/>
                    </a:cubicBezTo>
                    <a:cubicBezTo>
                      <a:pt x="2" y="1"/>
                      <a:pt x="2" y="1"/>
                      <a:pt x="2" y="1"/>
                    </a:cubicBezTo>
                    <a:cubicBezTo>
                      <a:pt x="1" y="1"/>
                      <a:pt x="1" y="0"/>
                      <a:pt x="1" y="0"/>
                    </a:cubicBezTo>
                    <a:cubicBezTo>
                      <a:pt x="1" y="0"/>
                      <a:pt x="1" y="0"/>
                      <a:pt x="0" y="0"/>
                    </a:cubicBezTo>
                    <a:cubicBezTo>
                      <a:pt x="0" y="0"/>
                      <a:pt x="0" y="1"/>
                      <a:pt x="0" y="1"/>
                    </a:cubicBezTo>
                    <a:cubicBezTo>
                      <a:pt x="0" y="1"/>
                      <a:pt x="0" y="1"/>
                      <a:pt x="0" y="2"/>
                    </a:cubicBezTo>
                    <a:cubicBezTo>
                      <a:pt x="0" y="2"/>
                      <a:pt x="0" y="2"/>
                      <a:pt x="0" y="2"/>
                    </a:cubicBezTo>
                    <a:cubicBezTo>
                      <a:pt x="0" y="2"/>
                      <a:pt x="0" y="2"/>
                      <a:pt x="0" y="2"/>
                    </a:cubicBezTo>
                    <a:cubicBezTo>
                      <a:pt x="0" y="3"/>
                      <a:pt x="0" y="3"/>
                      <a:pt x="0" y="4"/>
                    </a:cubicBezTo>
                    <a:cubicBezTo>
                      <a:pt x="0" y="4"/>
                      <a:pt x="0" y="4"/>
                      <a:pt x="0" y="5"/>
                    </a:cubicBezTo>
                    <a:cubicBezTo>
                      <a:pt x="0" y="5"/>
                      <a:pt x="0" y="5"/>
                      <a:pt x="0" y="6"/>
                    </a:cubicBezTo>
                    <a:cubicBezTo>
                      <a:pt x="0" y="6"/>
                      <a:pt x="0" y="7"/>
                      <a:pt x="0" y="7"/>
                    </a:cubicBezTo>
                    <a:cubicBezTo>
                      <a:pt x="0" y="7"/>
                      <a:pt x="1" y="7"/>
                      <a:pt x="1" y="8"/>
                    </a:cubicBezTo>
                    <a:cubicBezTo>
                      <a:pt x="1" y="8"/>
                      <a:pt x="1" y="8"/>
                      <a:pt x="1" y="8"/>
                    </a:cubicBezTo>
                    <a:cubicBezTo>
                      <a:pt x="1" y="9"/>
                      <a:pt x="1" y="9"/>
                      <a:pt x="1" y="9"/>
                    </a:cubicBezTo>
                    <a:cubicBezTo>
                      <a:pt x="2" y="8"/>
                      <a:pt x="2" y="8"/>
                      <a:pt x="2" y="8"/>
                    </a:cubicBezTo>
                    <a:cubicBezTo>
                      <a:pt x="3" y="7"/>
                      <a:pt x="3" y="7"/>
                      <a:pt x="3" y="7"/>
                    </a:cubicBezTo>
                    <a:cubicBezTo>
                      <a:pt x="4" y="6"/>
                      <a:pt x="4" y="6"/>
                      <a:pt x="4" y="6"/>
                    </a:cubicBezTo>
                    <a:cubicBezTo>
                      <a:pt x="4" y="6"/>
                      <a:pt x="4" y="6"/>
                      <a:pt x="4" y="5"/>
                    </a:cubicBezTo>
                    <a:cubicBezTo>
                      <a:pt x="4" y="5"/>
                      <a:pt x="4" y="5"/>
                      <a:pt x="4" y="5"/>
                    </a:cubicBezTo>
                    <a:cubicBezTo>
                      <a:pt x="4" y="5"/>
                      <a:pt x="4" y="5"/>
                      <a:pt x="3" y="5"/>
                    </a:cubicBezTo>
                    <a:cubicBezTo>
                      <a:pt x="3" y="4"/>
                      <a:pt x="3" y="4"/>
                      <a:pt x="3" y="4"/>
                    </a:cubicBezTo>
                    <a:cubicBezTo>
                      <a:pt x="2" y="4"/>
                      <a:pt x="2" y="3"/>
                      <a:pt x="2" y="3"/>
                    </a:cubicBezTo>
                    <a:cubicBezTo>
                      <a:pt x="2" y="3"/>
                      <a:pt x="3" y="2"/>
                      <a:pt x="3" y="2"/>
                    </a:cubicBezTo>
                    <a:cubicBezTo>
                      <a:pt x="3" y="2"/>
                      <a:pt x="3" y="2"/>
                      <a:pt x="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6" name="Freeform 35"/>
              <p:cNvSpPr>
                <a:spLocks/>
              </p:cNvSpPr>
              <p:nvPr/>
            </p:nvSpPr>
            <p:spPr bwMode="auto">
              <a:xfrm>
                <a:off x="4344989" y="1377951"/>
                <a:ext cx="301625" cy="238125"/>
              </a:xfrm>
              <a:custGeom>
                <a:avLst/>
                <a:gdLst>
                  <a:gd name="T0" fmla="*/ 10 w 28"/>
                  <a:gd name="T1" fmla="*/ 22 h 22"/>
                  <a:gd name="T2" fmla="*/ 13 w 28"/>
                  <a:gd name="T3" fmla="*/ 21 h 22"/>
                  <a:gd name="T4" fmla="*/ 15 w 28"/>
                  <a:gd name="T5" fmla="*/ 21 h 22"/>
                  <a:gd name="T6" fmla="*/ 16 w 28"/>
                  <a:gd name="T7" fmla="*/ 20 h 22"/>
                  <a:gd name="T8" fmla="*/ 17 w 28"/>
                  <a:gd name="T9" fmla="*/ 19 h 22"/>
                  <a:gd name="T10" fmla="*/ 19 w 28"/>
                  <a:gd name="T11" fmla="*/ 17 h 22"/>
                  <a:gd name="T12" fmla="*/ 22 w 28"/>
                  <a:gd name="T13" fmla="*/ 17 h 22"/>
                  <a:gd name="T14" fmla="*/ 24 w 28"/>
                  <a:gd name="T15" fmla="*/ 17 h 22"/>
                  <a:gd name="T16" fmla="*/ 26 w 28"/>
                  <a:gd name="T17" fmla="*/ 17 h 22"/>
                  <a:gd name="T18" fmla="*/ 27 w 28"/>
                  <a:gd name="T19" fmla="*/ 15 h 22"/>
                  <a:gd name="T20" fmla="*/ 27 w 28"/>
                  <a:gd name="T21" fmla="*/ 15 h 22"/>
                  <a:gd name="T22" fmla="*/ 24 w 28"/>
                  <a:gd name="T23" fmla="*/ 13 h 22"/>
                  <a:gd name="T24" fmla="*/ 22 w 28"/>
                  <a:gd name="T25" fmla="*/ 12 h 22"/>
                  <a:gd name="T26" fmla="*/ 20 w 28"/>
                  <a:gd name="T27" fmla="*/ 11 h 22"/>
                  <a:gd name="T28" fmla="*/ 20 w 28"/>
                  <a:gd name="T29" fmla="*/ 11 h 22"/>
                  <a:gd name="T30" fmla="*/ 19 w 28"/>
                  <a:gd name="T31" fmla="*/ 9 h 22"/>
                  <a:gd name="T32" fmla="*/ 19 w 28"/>
                  <a:gd name="T33" fmla="*/ 7 h 22"/>
                  <a:gd name="T34" fmla="*/ 19 w 28"/>
                  <a:gd name="T35" fmla="*/ 5 h 22"/>
                  <a:gd name="T36" fmla="*/ 18 w 28"/>
                  <a:gd name="T37" fmla="*/ 3 h 22"/>
                  <a:gd name="T38" fmla="*/ 17 w 28"/>
                  <a:gd name="T39" fmla="*/ 3 h 22"/>
                  <a:gd name="T40" fmla="*/ 15 w 28"/>
                  <a:gd name="T41" fmla="*/ 2 h 22"/>
                  <a:gd name="T42" fmla="*/ 12 w 28"/>
                  <a:gd name="T43" fmla="*/ 2 h 22"/>
                  <a:gd name="T44" fmla="*/ 11 w 28"/>
                  <a:gd name="T45" fmla="*/ 3 h 22"/>
                  <a:gd name="T46" fmla="*/ 10 w 28"/>
                  <a:gd name="T47" fmla="*/ 2 h 22"/>
                  <a:gd name="T48" fmla="*/ 9 w 28"/>
                  <a:gd name="T49" fmla="*/ 1 h 22"/>
                  <a:gd name="T50" fmla="*/ 8 w 28"/>
                  <a:gd name="T51" fmla="*/ 0 h 22"/>
                  <a:gd name="T52" fmla="*/ 7 w 28"/>
                  <a:gd name="T53" fmla="*/ 1 h 22"/>
                  <a:gd name="T54" fmla="*/ 6 w 28"/>
                  <a:gd name="T55" fmla="*/ 1 h 22"/>
                  <a:gd name="T56" fmla="*/ 6 w 28"/>
                  <a:gd name="T57" fmla="*/ 2 h 22"/>
                  <a:gd name="T58" fmla="*/ 6 w 28"/>
                  <a:gd name="T59" fmla="*/ 4 h 22"/>
                  <a:gd name="T60" fmla="*/ 5 w 28"/>
                  <a:gd name="T61" fmla="*/ 4 h 22"/>
                  <a:gd name="T62" fmla="*/ 3 w 28"/>
                  <a:gd name="T63" fmla="*/ 3 h 22"/>
                  <a:gd name="T64" fmla="*/ 2 w 28"/>
                  <a:gd name="T65" fmla="*/ 4 h 22"/>
                  <a:gd name="T66" fmla="*/ 3 w 28"/>
                  <a:gd name="T67" fmla="*/ 5 h 22"/>
                  <a:gd name="T68" fmla="*/ 2 w 28"/>
                  <a:gd name="T69" fmla="*/ 7 h 22"/>
                  <a:gd name="T70" fmla="*/ 2 w 28"/>
                  <a:gd name="T71" fmla="*/ 8 h 22"/>
                  <a:gd name="T72" fmla="*/ 1 w 28"/>
                  <a:gd name="T73" fmla="*/ 10 h 22"/>
                  <a:gd name="T74" fmla="*/ 1 w 28"/>
                  <a:gd name="T75" fmla="*/ 12 h 22"/>
                  <a:gd name="T76" fmla="*/ 1 w 28"/>
                  <a:gd name="T77" fmla="*/ 14 h 22"/>
                  <a:gd name="T78" fmla="*/ 4 w 28"/>
                  <a:gd name="T79" fmla="*/ 15 h 22"/>
                  <a:gd name="T80" fmla="*/ 4 w 28"/>
                  <a:gd name="T81" fmla="*/ 17 h 22"/>
                  <a:gd name="T82" fmla="*/ 4 w 28"/>
                  <a:gd name="T83" fmla="*/ 20 h 22"/>
                  <a:gd name="T84" fmla="*/ 5 w 28"/>
                  <a:gd name="T85" fmla="*/ 21 h 22"/>
                  <a:gd name="T86" fmla="*/ 8 w 28"/>
                  <a:gd name="T87" fmla="*/ 21 h 22"/>
                  <a:gd name="T88" fmla="*/ 10 w 28"/>
                  <a:gd name="T8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22">
                    <a:moveTo>
                      <a:pt x="10" y="21"/>
                    </a:moveTo>
                    <a:cubicBezTo>
                      <a:pt x="10" y="22"/>
                      <a:pt x="10" y="22"/>
                      <a:pt x="10" y="22"/>
                    </a:cubicBezTo>
                    <a:cubicBezTo>
                      <a:pt x="11" y="22"/>
                      <a:pt x="11" y="22"/>
                      <a:pt x="12" y="21"/>
                    </a:cubicBezTo>
                    <a:cubicBezTo>
                      <a:pt x="12" y="21"/>
                      <a:pt x="12" y="21"/>
                      <a:pt x="13" y="21"/>
                    </a:cubicBezTo>
                    <a:cubicBezTo>
                      <a:pt x="13" y="21"/>
                      <a:pt x="13" y="20"/>
                      <a:pt x="14" y="20"/>
                    </a:cubicBezTo>
                    <a:cubicBezTo>
                      <a:pt x="14" y="20"/>
                      <a:pt x="14" y="21"/>
                      <a:pt x="15" y="21"/>
                    </a:cubicBezTo>
                    <a:cubicBezTo>
                      <a:pt x="15" y="21"/>
                      <a:pt x="16" y="21"/>
                      <a:pt x="16" y="21"/>
                    </a:cubicBezTo>
                    <a:cubicBezTo>
                      <a:pt x="16" y="20"/>
                      <a:pt x="16" y="20"/>
                      <a:pt x="16" y="20"/>
                    </a:cubicBezTo>
                    <a:cubicBezTo>
                      <a:pt x="16" y="19"/>
                      <a:pt x="16" y="19"/>
                      <a:pt x="16" y="19"/>
                    </a:cubicBezTo>
                    <a:cubicBezTo>
                      <a:pt x="16" y="18"/>
                      <a:pt x="17" y="19"/>
                      <a:pt x="17" y="19"/>
                    </a:cubicBezTo>
                    <a:cubicBezTo>
                      <a:pt x="18" y="18"/>
                      <a:pt x="17" y="18"/>
                      <a:pt x="18" y="17"/>
                    </a:cubicBezTo>
                    <a:cubicBezTo>
                      <a:pt x="18" y="17"/>
                      <a:pt x="19" y="17"/>
                      <a:pt x="19" y="17"/>
                    </a:cubicBezTo>
                    <a:cubicBezTo>
                      <a:pt x="20" y="17"/>
                      <a:pt x="20" y="17"/>
                      <a:pt x="20" y="17"/>
                    </a:cubicBezTo>
                    <a:cubicBezTo>
                      <a:pt x="21" y="17"/>
                      <a:pt x="21" y="17"/>
                      <a:pt x="22" y="17"/>
                    </a:cubicBezTo>
                    <a:cubicBezTo>
                      <a:pt x="22" y="17"/>
                      <a:pt x="23" y="17"/>
                      <a:pt x="23" y="17"/>
                    </a:cubicBezTo>
                    <a:cubicBezTo>
                      <a:pt x="23" y="17"/>
                      <a:pt x="24" y="17"/>
                      <a:pt x="24" y="17"/>
                    </a:cubicBezTo>
                    <a:cubicBezTo>
                      <a:pt x="24" y="17"/>
                      <a:pt x="25" y="17"/>
                      <a:pt x="25" y="17"/>
                    </a:cubicBezTo>
                    <a:cubicBezTo>
                      <a:pt x="26" y="17"/>
                      <a:pt x="26" y="17"/>
                      <a:pt x="26" y="17"/>
                    </a:cubicBezTo>
                    <a:cubicBezTo>
                      <a:pt x="26" y="17"/>
                      <a:pt x="26" y="17"/>
                      <a:pt x="26" y="16"/>
                    </a:cubicBezTo>
                    <a:cubicBezTo>
                      <a:pt x="27" y="16"/>
                      <a:pt x="27" y="15"/>
                      <a:pt x="27" y="15"/>
                    </a:cubicBezTo>
                    <a:cubicBezTo>
                      <a:pt x="28" y="15"/>
                      <a:pt x="28" y="15"/>
                      <a:pt x="28" y="15"/>
                    </a:cubicBezTo>
                    <a:cubicBezTo>
                      <a:pt x="27" y="15"/>
                      <a:pt x="27" y="15"/>
                      <a:pt x="27" y="15"/>
                    </a:cubicBezTo>
                    <a:cubicBezTo>
                      <a:pt x="26" y="14"/>
                      <a:pt x="26" y="14"/>
                      <a:pt x="25" y="14"/>
                    </a:cubicBezTo>
                    <a:cubicBezTo>
                      <a:pt x="25" y="13"/>
                      <a:pt x="25" y="13"/>
                      <a:pt x="24" y="13"/>
                    </a:cubicBezTo>
                    <a:cubicBezTo>
                      <a:pt x="24" y="13"/>
                      <a:pt x="23" y="13"/>
                      <a:pt x="23" y="13"/>
                    </a:cubicBezTo>
                    <a:cubicBezTo>
                      <a:pt x="23" y="13"/>
                      <a:pt x="22" y="13"/>
                      <a:pt x="22" y="12"/>
                    </a:cubicBezTo>
                    <a:cubicBezTo>
                      <a:pt x="22" y="12"/>
                      <a:pt x="21" y="11"/>
                      <a:pt x="21" y="11"/>
                    </a:cubicBezTo>
                    <a:cubicBezTo>
                      <a:pt x="21" y="11"/>
                      <a:pt x="21" y="11"/>
                      <a:pt x="20" y="11"/>
                    </a:cubicBezTo>
                    <a:cubicBezTo>
                      <a:pt x="20" y="11"/>
                      <a:pt x="20" y="11"/>
                      <a:pt x="20" y="11"/>
                    </a:cubicBezTo>
                    <a:cubicBezTo>
                      <a:pt x="20" y="11"/>
                      <a:pt x="20" y="11"/>
                      <a:pt x="20" y="11"/>
                    </a:cubicBezTo>
                    <a:cubicBezTo>
                      <a:pt x="20" y="11"/>
                      <a:pt x="20" y="10"/>
                      <a:pt x="20" y="10"/>
                    </a:cubicBezTo>
                    <a:cubicBezTo>
                      <a:pt x="19" y="10"/>
                      <a:pt x="19" y="9"/>
                      <a:pt x="19" y="9"/>
                    </a:cubicBezTo>
                    <a:cubicBezTo>
                      <a:pt x="19" y="8"/>
                      <a:pt x="19" y="8"/>
                      <a:pt x="19" y="8"/>
                    </a:cubicBezTo>
                    <a:cubicBezTo>
                      <a:pt x="19" y="7"/>
                      <a:pt x="19" y="7"/>
                      <a:pt x="19" y="7"/>
                    </a:cubicBezTo>
                    <a:cubicBezTo>
                      <a:pt x="18" y="6"/>
                      <a:pt x="18" y="6"/>
                      <a:pt x="18" y="6"/>
                    </a:cubicBezTo>
                    <a:cubicBezTo>
                      <a:pt x="18" y="5"/>
                      <a:pt x="18" y="6"/>
                      <a:pt x="19" y="5"/>
                    </a:cubicBezTo>
                    <a:cubicBezTo>
                      <a:pt x="19" y="5"/>
                      <a:pt x="18" y="5"/>
                      <a:pt x="18" y="4"/>
                    </a:cubicBezTo>
                    <a:cubicBezTo>
                      <a:pt x="18" y="4"/>
                      <a:pt x="18" y="4"/>
                      <a:pt x="18" y="3"/>
                    </a:cubicBezTo>
                    <a:cubicBezTo>
                      <a:pt x="18" y="3"/>
                      <a:pt x="18" y="3"/>
                      <a:pt x="18" y="3"/>
                    </a:cubicBezTo>
                    <a:cubicBezTo>
                      <a:pt x="17" y="3"/>
                      <a:pt x="17" y="3"/>
                      <a:pt x="17" y="3"/>
                    </a:cubicBezTo>
                    <a:cubicBezTo>
                      <a:pt x="16" y="2"/>
                      <a:pt x="16" y="2"/>
                      <a:pt x="16" y="2"/>
                    </a:cubicBezTo>
                    <a:cubicBezTo>
                      <a:pt x="16" y="2"/>
                      <a:pt x="15" y="2"/>
                      <a:pt x="15" y="2"/>
                    </a:cubicBezTo>
                    <a:cubicBezTo>
                      <a:pt x="14" y="2"/>
                      <a:pt x="14" y="2"/>
                      <a:pt x="13" y="2"/>
                    </a:cubicBezTo>
                    <a:cubicBezTo>
                      <a:pt x="13" y="2"/>
                      <a:pt x="13" y="2"/>
                      <a:pt x="12" y="2"/>
                    </a:cubicBezTo>
                    <a:cubicBezTo>
                      <a:pt x="12" y="2"/>
                      <a:pt x="12" y="3"/>
                      <a:pt x="12" y="3"/>
                    </a:cubicBezTo>
                    <a:cubicBezTo>
                      <a:pt x="12" y="3"/>
                      <a:pt x="12" y="3"/>
                      <a:pt x="11" y="3"/>
                    </a:cubicBezTo>
                    <a:cubicBezTo>
                      <a:pt x="11" y="3"/>
                      <a:pt x="11" y="2"/>
                      <a:pt x="11" y="2"/>
                    </a:cubicBezTo>
                    <a:cubicBezTo>
                      <a:pt x="10" y="2"/>
                      <a:pt x="10" y="2"/>
                      <a:pt x="10" y="2"/>
                    </a:cubicBezTo>
                    <a:cubicBezTo>
                      <a:pt x="10" y="2"/>
                      <a:pt x="10" y="2"/>
                      <a:pt x="9" y="2"/>
                    </a:cubicBezTo>
                    <a:cubicBezTo>
                      <a:pt x="9" y="1"/>
                      <a:pt x="9" y="1"/>
                      <a:pt x="9" y="1"/>
                    </a:cubicBezTo>
                    <a:cubicBezTo>
                      <a:pt x="9" y="1"/>
                      <a:pt x="9" y="1"/>
                      <a:pt x="9" y="1"/>
                    </a:cubicBezTo>
                    <a:cubicBezTo>
                      <a:pt x="9" y="0"/>
                      <a:pt x="8" y="1"/>
                      <a:pt x="8" y="0"/>
                    </a:cubicBezTo>
                    <a:cubicBezTo>
                      <a:pt x="8" y="0"/>
                      <a:pt x="8" y="0"/>
                      <a:pt x="8" y="0"/>
                    </a:cubicBezTo>
                    <a:cubicBezTo>
                      <a:pt x="8" y="0"/>
                      <a:pt x="8" y="1"/>
                      <a:pt x="7" y="1"/>
                    </a:cubicBezTo>
                    <a:cubicBezTo>
                      <a:pt x="7" y="1"/>
                      <a:pt x="7" y="1"/>
                      <a:pt x="7" y="1"/>
                    </a:cubicBezTo>
                    <a:cubicBezTo>
                      <a:pt x="6" y="1"/>
                      <a:pt x="6" y="1"/>
                      <a:pt x="6" y="1"/>
                    </a:cubicBezTo>
                    <a:cubicBezTo>
                      <a:pt x="6" y="1"/>
                      <a:pt x="6" y="1"/>
                      <a:pt x="6" y="1"/>
                    </a:cubicBezTo>
                    <a:cubicBezTo>
                      <a:pt x="6" y="1"/>
                      <a:pt x="6" y="2"/>
                      <a:pt x="6" y="2"/>
                    </a:cubicBezTo>
                    <a:cubicBezTo>
                      <a:pt x="6" y="3"/>
                      <a:pt x="6" y="3"/>
                      <a:pt x="6" y="3"/>
                    </a:cubicBezTo>
                    <a:cubicBezTo>
                      <a:pt x="6" y="3"/>
                      <a:pt x="6" y="3"/>
                      <a:pt x="6" y="4"/>
                    </a:cubicBezTo>
                    <a:cubicBezTo>
                      <a:pt x="5" y="4"/>
                      <a:pt x="5" y="4"/>
                      <a:pt x="5" y="4"/>
                    </a:cubicBezTo>
                    <a:cubicBezTo>
                      <a:pt x="5" y="4"/>
                      <a:pt x="5" y="4"/>
                      <a:pt x="5" y="4"/>
                    </a:cubicBezTo>
                    <a:cubicBezTo>
                      <a:pt x="4" y="4"/>
                      <a:pt x="4" y="3"/>
                      <a:pt x="4" y="3"/>
                    </a:cubicBezTo>
                    <a:cubicBezTo>
                      <a:pt x="4" y="3"/>
                      <a:pt x="4" y="3"/>
                      <a:pt x="3" y="3"/>
                    </a:cubicBezTo>
                    <a:cubicBezTo>
                      <a:pt x="3" y="3"/>
                      <a:pt x="3" y="3"/>
                      <a:pt x="3" y="3"/>
                    </a:cubicBezTo>
                    <a:cubicBezTo>
                      <a:pt x="2" y="4"/>
                      <a:pt x="3" y="4"/>
                      <a:pt x="2" y="4"/>
                    </a:cubicBezTo>
                    <a:cubicBezTo>
                      <a:pt x="2" y="4"/>
                      <a:pt x="2" y="4"/>
                      <a:pt x="2" y="4"/>
                    </a:cubicBezTo>
                    <a:cubicBezTo>
                      <a:pt x="3" y="5"/>
                      <a:pt x="3" y="5"/>
                      <a:pt x="3" y="5"/>
                    </a:cubicBezTo>
                    <a:cubicBezTo>
                      <a:pt x="3" y="5"/>
                      <a:pt x="3" y="6"/>
                      <a:pt x="3" y="6"/>
                    </a:cubicBezTo>
                    <a:cubicBezTo>
                      <a:pt x="3" y="6"/>
                      <a:pt x="2" y="6"/>
                      <a:pt x="2" y="7"/>
                    </a:cubicBezTo>
                    <a:cubicBezTo>
                      <a:pt x="2" y="7"/>
                      <a:pt x="2" y="7"/>
                      <a:pt x="2" y="7"/>
                    </a:cubicBezTo>
                    <a:cubicBezTo>
                      <a:pt x="2" y="8"/>
                      <a:pt x="2" y="8"/>
                      <a:pt x="2" y="8"/>
                    </a:cubicBezTo>
                    <a:cubicBezTo>
                      <a:pt x="1" y="9"/>
                      <a:pt x="1" y="8"/>
                      <a:pt x="1" y="9"/>
                    </a:cubicBezTo>
                    <a:cubicBezTo>
                      <a:pt x="0" y="9"/>
                      <a:pt x="1" y="9"/>
                      <a:pt x="1" y="10"/>
                    </a:cubicBezTo>
                    <a:cubicBezTo>
                      <a:pt x="1" y="10"/>
                      <a:pt x="1" y="10"/>
                      <a:pt x="1" y="11"/>
                    </a:cubicBezTo>
                    <a:cubicBezTo>
                      <a:pt x="1" y="12"/>
                      <a:pt x="1" y="12"/>
                      <a:pt x="1" y="12"/>
                    </a:cubicBezTo>
                    <a:cubicBezTo>
                      <a:pt x="1" y="13"/>
                      <a:pt x="0" y="13"/>
                      <a:pt x="1" y="13"/>
                    </a:cubicBezTo>
                    <a:cubicBezTo>
                      <a:pt x="1" y="14"/>
                      <a:pt x="1" y="14"/>
                      <a:pt x="1" y="14"/>
                    </a:cubicBezTo>
                    <a:cubicBezTo>
                      <a:pt x="2" y="14"/>
                      <a:pt x="2" y="14"/>
                      <a:pt x="3" y="14"/>
                    </a:cubicBezTo>
                    <a:cubicBezTo>
                      <a:pt x="3" y="14"/>
                      <a:pt x="4" y="14"/>
                      <a:pt x="4" y="15"/>
                    </a:cubicBezTo>
                    <a:cubicBezTo>
                      <a:pt x="4" y="15"/>
                      <a:pt x="5" y="15"/>
                      <a:pt x="5" y="16"/>
                    </a:cubicBezTo>
                    <a:cubicBezTo>
                      <a:pt x="5" y="16"/>
                      <a:pt x="5" y="17"/>
                      <a:pt x="4" y="17"/>
                    </a:cubicBezTo>
                    <a:cubicBezTo>
                      <a:pt x="4" y="18"/>
                      <a:pt x="4" y="19"/>
                      <a:pt x="4" y="19"/>
                    </a:cubicBezTo>
                    <a:cubicBezTo>
                      <a:pt x="4" y="20"/>
                      <a:pt x="4" y="20"/>
                      <a:pt x="4" y="20"/>
                    </a:cubicBezTo>
                    <a:cubicBezTo>
                      <a:pt x="4" y="21"/>
                      <a:pt x="4" y="21"/>
                      <a:pt x="4" y="21"/>
                    </a:cubicBezTo>
                    <a:cubicBezTo>
                      <a:pt x="5" y="21"/>
                      <a:pt x="5" y="21"/>
                      <a:pt x="5" y="21"/>
                    </a:cubicBezTo>
                    <a:cubicBezTo>
                      <a:pt x="6" y="21"/>
                      <a:pt x="6" y="21"/>
                      <a:pt x="6" y="21"/>
                    </a:cubicBezTo>
                    <a:cubicBezTo>
                      <a:pt x="7" y="21"/>
                      <a:pt x="7" y="21"/>
                      <a:pt x="8" y="21"/>
                    </a:cubicBezTo>
                    <a:cubicBezTo>
                      <a:pt x="8" y="20"/>
                      <a:pt x="8" y="20"/>
                      <a:pt x="9" y="21"/>
                    </a:cubicBezTo>
                    <a:cubicBezTo>
                      <a:pt x="9" y="21"/>
                      <a:pt x="9" y="21"/>
                      <a:pt x="10" y="2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7" name="Freeform 36"/>
              <p:cNvSpPr>
                <a:spLocks/>
              </p:cNvSpPr>
              <p:nvPr/>
            </p:nvSpPr>
            <p:spPr bwMode="auto">
              <a:xfrm>
                <a:off x="4452939" y="1616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8" name="Freeform 37"/>
              <p:cNvSpPr>
                <a:spLocks/>
              </p:cNvSpPr>
              <p:nvPr/>
            </p:nvSpPr>
            <p:spPr bwMode="auto">
              <a:xfrm>
                <a:off x="6924677" y="2859089"/>
                <a:ext cx="130175" cy="184150"/>
              </a:xfrm>
              <a:custGeom>
                <a:avLst/>
                <a:gdLst>
                  <a:gd name="T0" fmla="*/ 11 w 12"/>
                  <a:gd name="T1" fmla="*/ 14 h 17"/>
                  <a:gd name="T2" fmla="*/ 10 w 12"/>
                  <a:gd name="T3" fmla="*/ 13 h 17"/>
                  <a:gd name="T4" fmla="*/ 10 w 12"/>
                  <a:gd name="T5" fmla="*/ 12 h 17"/>
                  <a:gd name="T6" fmla="*/ 10 w 12"/>
                  <a:gd name="T7" fmla="*/ 11 h 17"/>
                  <a:gd name="T8" fmla="*/ 10 w 12"/>
                  <a:gd name="T9" fmla="*/ 9 h 17"/>
                  <a:gd name="T10" fmla="*/ 10 w 12"/>
                  <a:gd name="T11" fmla="*/ 7 h 17"/>
                  <a:gd name="T12" fmla="*/ 9 w 12"/>
                  <a:gd name="T13" fmla="*/ 6 h 17"/>
                  <a:gd name="T14" fmla="*/ 8 w 12"/>
                  <a:gd name="T15" fmla="*/ 5 h 17"/>
                  <a:gd name="T16" fmla="*/ 8 w 12"/>
                  <a:gd name="T17" fmla="*/ 4 h 17"/>
                  <a:gd name="T18" fmla="*/ 7 w 12"/>
                  <a:gd name="T19" fmla="*/ 3 h 17"/>
                  <a:gd name="T20" fmla="*/ 6 w 12"/>
                  <a:gd name="T21" fmla="*/ 3 h 17"/>
                  <a:gd name="T22" fmla="*/ 6 w 12"/>
                  <a:gd name="T23" fmla="*/ 3 h 17"/>
                  <a:gd name="T24" fmla="*/ 4 w 12"/>
                  <a:gd name="T25" fmla="*/ 2 h 17"/>
                  <a:gd name="T26" fmla="*/ 3 w 12"/>
                  <a:gd name="T27" fmla="*/ 2 h 17"/>
                  <a:gd name="T28" fmla="*/ 3 w 12"/>
                  <a:gd name="T29" fmla="*/ 3 h 17"/>
                  <a:gd name="T30" fmla="*/ 2 w 12"/>
                  <a:gd name="T31" fmla="*/ 3 h 17"/>
                  <a:gd name="T32" fmla="*/ 2 w 12"/>
                  <a:gd name="T33" fmla="*/ 1 h 17"/>
                  <a:gd name="T34" fmla="*/ 1 w 12"/>
                  <a:gd name="T35" fmla="*/ 0 h 17"/>
                  <a:gd name="T36" fmla="*/ 1 w 12"/>
                  <a:gd name="T37" fmla="*/ 1 h 17"/>
                  <a:gd name="T38" fmla="*/ 0 w 12"/>
                  <a:gd name="T39" fmla="*/ 2 h 17"/>
                  <a:gd name="T40" fmla="*/ 0 w 12"/>
                  <a:gd name="T41" fmla="*/ 2 h 17"/>
                  <a:gd name="T42" fmla="*/ 1 w 12"/>
                  <a:gd name="T43" fmla="*/ 3 h 17"/>
                  <a:gd name="T44" fmla="*/ 2 w 12"/>
                  <a:gd name="T45" fmla="*/ 4 h 17"/>
                  <a:gd name="T46" fmla="*/ 2 w 12"/>
                  <a:gd name="T47" fmla="*/ 5 h 17"/>
                  <a:gd name="T48" fmla="*/ 2 w 12"/>
                  <a:gd name="T49" fmla="*/ 6 h 17"/>
                  <a:gd name="T50" fmla="*/ 2 w 12"/>
                  <a:gd name="T51" fmla="*/ 8 h 17"/>
                  <a:gd name="T52" fmla="*/ 3 w 12"/>
                  <a:gd name="T53" fmla="*/ 9 h 17"/>
                  <a:gd name="T54" fmla="*/ 3 w 12"/>
                  <a:gd name="T55" fmla="*/ 10 h 17"/>
                  <a:gd name="T56" fmla="*/ 4 w 12"/>
                  <a:gd name="T57" fmla="*/ 11 h 17"/>
                  <a:gd name="T58" fmla="*/ 4 w 12"/>
                  <a:gd name="T59" fmla="*/ 12 h 17"/>
                  <a:gd name="T60" fmla="*/ 5 w 12"/>
                  <a:gd name="T61" fmla="*/ 13 h 17"/>
                  <a:gd name="T62" fmla="*/ 5 w 12"/>
                  <a:gd name="T63" fmla="*/ 14 h 17"/>
                  <a:gd name="T64" fmla="*/ 5 w 12"/>
                  <a:gd name="T65" fmla="*/ 14 h 17"/>
                  <a:gd name="T66" fmla="*/ 6 w 12"/>
                  <a:gd name="T67" fmla="*/ 14 h 17"/>
                  <a:gd name="T68" fmla="*/ 7 w 12"/>
                  <a:gd name="T69" fmla="*/ 15 h 17"/>
                  <a:gd name="T70" fmla="*/ 7 w 12"/>
                  <a:gd name="T71" fmla="*/ 16 h 17"/>
                  <a:gd name="T72" fmla="*/ 8 w 12"/>
                  <a:gd name="T73" fmla="*/ 17 h 17"/>
                  <a:gd name="T74" fmla="*/ 10 w 12"/>
                  <a:gd name="T75" fmla="*/ 17 h 17"/>
                  <a:gd name="T76" fmla="*/ 11 w 12"/>
                  <a:gd name="T77" fmla="*/ 17 h 17"/>
                  <a:gd name="T78" fmla="*/ 12 w 12"/>
                  <a:gd name="T79" fmla="*/ 16 h 17"/>
                  <a:gd name="T80" fmla="*/ 12 w 12"/>
                  <a:gd name="T81" fmla="*/ 15 h 17"/>
                  <a:gd name="T82" fmla="*/ 11 w 12"/>
                  <a:gd name="T8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11" y="14"/>
                    </a:moveTo>
                    <a:cubicBezTo>
                      <a:pt x="11" y="14"/>
                      <a:pt x="11" y="14"/>
                      <a:pt x="10" y="13"/>
                    </a:cubicBezTo>
                    <a:cubicBezTo>
                      <a:pt x="10" y="13"/>
                      <a:pt x="10" y="12"/>
                      <a:pt x="10" y="12"/>
                    </a:cubicBezTo>
                    <a:cubicBezTo>
                      <a:pt x="10" y="11"/>
                      <a:pt x="10" y="11"/>
                      <a:pt x="10" y="11"/>
                    </a:cubicBezTo>
                    <a:cubicBezTo>
                      <a:pt x="10" y="10"/>
                      <a:pt x="10" y="10"/>
                      <a:pt x="10" y="9"/>
                    </a:cubicBezTo>
                    <a:cubicBezTo>
                      <a:pt x="10" y="8"/>
                      <a:pt x="10" y="8"/>
                      <a:pt x="10" y="7"/>
                    </a:cubicBezTo>
                    <a:cubicBezTo>
                      <a:pt x="10" y="7"/>
                      <a:pt x="9" y="6"/>
                      <a:pt x="9" y="6"/>
                    </a:cubicBezTo>
                    <a:cubicBezTo>
                      <a:pt x="9" y="5"/>
                      <a:pt x="9" y="5"/>
                      <a:pt x="8" y="5"/>
                    </a:cubicBezTo>
                    <a:cubicBezTo>
                      <a:pt x="8" y="5"/>
                      <a:pt x="8" y="5"/>
                      <a:pt x="8" y="4"/>
                    </a:cubicBezTo>
                    <a:cubicBezTo>
                      <a:pt x="7" y="4"/>
                      <a:pt x="8" y="4"/>
                      <a:pt x="7" y="3"/>
                    </a:cubicBezTo>
                    <a:cubicBezTo>
                      <a:pt x="7" y="3"/>
                      <a:pt x="6" y="3"/>
                      <a:pt x="6" y="3"/>
                    </a:cubicBezTo>
                    <a:cubicBezTo>
                      <a:pt x="6" y="3"/>
                      <a:pt x="6" y="3"/>
                      <a:pt x="6" y="3"/>
                    </a:cubicBezTo>
                    <a:cubicBezTo>
                      <a:pt x="6" y="3"/>
                      <a:pt x="5" y="2"/>
                      <a:pt x="4" y="2"/>
                    </a:cubicBezTo>
                    <a:cubicBezTo>
                      <a:pt x="4" y="2"/>
                      <a:pt x="3" y="2"/>
                      <a:pt x="3" y="2"/>
                    </a:cubicBezTo>
                    <a:cubicBezTo>
                      <a:pt x="3" y="2"/>
                      <a:pt x="3" y="3"/>
                      <a:pt x="3" y="3"/>
                    </a:cubicBezTo>
                    <a:cubicBezTo>
                      <a:pt x="3" y="4"/>
                      <a:pt x="2" y="3"/>
                      <a:pt x="2" y="3"/>
                    </a:cubicBezTo>
                    <a:cubicBezTo>
                      <a:pt x="2" y="3"/>
                      <a:pt x="2" y="2"/>
                      <a:pt x="2" y="1"/>
                    </a:cubicBezTo>
                    <a:cubicBezTo>
                      <a:pt x="1" y="1"/>
                      <a:pt x="2" y="1"/>
                      <a:pt x="1" y="0"/>
                    </a:cubicBezTo>
                    <a:cubicBezTo>
                      <a:pt x="1" y="0"/>
                      <a:pt x="1" y="1"/>
                      <a:pt x="1" y="1"/>
                    </a:cubicBezTo>
                    <a:cubicBezTo>
                      <a:pt x="0" y="2"/>
                      <a:pt x="0" y="2"/>
                      <a:pt x="0" y="2"/>
                    </a:cubicBezTo>
                    <a:cubicBezTo>
                      <a:pt x="0" y="2"/>
                      <a:pt x="0" y="2"/>
                      <a:pt x="0" y="2"/>
                    </a:cubicBezTo>
                    <a:cubicBezTo>
                      <a:pt x="0" y="2"/>
                      <a:pt x="1" y="2"/>
                      <a:pt x="1" y="3"/>
                    </a:cubicBezTo>
                    <a:cubicBezTo>
                      <a:pt x="1" y="3"/>
                      <a:pt x="2" y="3"/>
                      <a:pt x="2" y="4"/>
                    </a:cubicBezTo>
                    <a:cubicBezTo>
                      <a:pt x="2" y="4"/>
                      <a:pt x="2" y="4"/>
                      <a:pt x="2" y="5"/>
                    </a:cubicBezTo>
                    <a:cubicBezTo>
                      <a:pt x="2" y="5"/>
                      <a:pt x="2" y="6"/>
                      <a:pt x="2" y="6"/>
                    </a:cubicBezTo>
                    <a:cubicBezTo>
                      <a:pt x="2" y="7"/>
                      <a:pt x="2" y="7"/>
                      <a:pt x="2" y="8"/>
                    </a:cubicBezTo>
                    <a:cubicBezTo>
                      <a:pt x="3" y="8"/>
                      <a:pt x="2" y="9"/>
                      <a:pt x="3" y="9"/>
                    </a:cubicBezTo>
                    <a:cubicBezTo>
                      <a:pt x="3" y="10"/>
                      <a:pt x="3" y="10"/>
                      <a:pt x="3" y="10"/>
                    </a:cubicBezTo>
                    <a:cubicBezTo>
                      <a:pt x="4" y="10"/>
                      <a:pt x="4" y="11"/>
                      <a:pt x="4" y="11"/>
                    </a:cubicBezTo>
                    <a:cubicBezTo>
                      <a:pt x="4" y="11"/>
                      <a:pt x="4" y="12"/>
                      <a:pt x="4" y="12"/>
                    </a:cubicBezTo>
                    <a:cubicBezTo>
                      <a:pt x="4" y="12"/>
                      <a:pt x="4" y="13"/>
                      <a:pt x="5" y="13"/>
                    </a:cubicBezTo>
                    <a:cubicBezTo>
                      <a:pt x="5" y="13"/>
                      <a:pt x="5" y="14"/>
                      <a:pt x="5" y="14"/>
                    </a:cubicBezTo>
                    <a:cubicBezTo>
                      <a:pt x="5" y="14"/>
                      <a:pt x="5" y="14"/>
                      <a:pt x="5" y="14"/>
                    </a:cubicBezTo>
                    <a:cubicBezTo>
                      <a:pt x="6" y="14"/>
                      <a:pt x="6" y="14"/>
                      <a:pt x="6" y="14"/>
                    </a:cubicBezTo>
                    <a:cubicBezTo>
                      <a:pt x="6" y="15"/>
                      <a:pt x="6" y="15"/>
                      <a:pt x="7" y="15"/>
                    </a:cubicBezTo>
                    <a:cubicBezTo>
                      <a:pt x="7" y="15"/>
                      <a:pt x="7" y="16"/>
                      <a:pt x="7" y="16"/>
                    </a:cubicBezTo>
                    <a:cubicBezTo>
                      <a:pt x="8" y="16"/>
                      <a:pt x="8" y="16"/>
                      <a:pt x="8" y="17"/>
                    </a:cubicBezTo>
                    <a:cubicBezTo>
                      <a:pt x="9" y="17"/>
                      <a:pt x="9" y="17"/>
                      <a:pt x="10" y="17"/>
                    </a:cubicBezTo>
                    <a:cubicBezTo>
                      <a:pt x="10" y="17"/>
                      <a:pt x="11" y="17"/>
                      <a:pt x="11" y="17"/>
                    </a:cubicBezTo>
                    <a:cubicBezTo>
                      <a:pt x="12" y="17"/>
                      <a:pt x="12" y="17"/>
                      <a:pt x="12" y="16"/>
                    </a:cubicBezTo>
                    <a:cubicBezTo>
                      <a:pt x="12" y="16"/>
                      <a:pt x="12" y="16"/>
                      <a:pt x="12" y="15"/>
                    </a:cubicBezTo>
                    <a:cubicBezTo>
                      <a:pt x="12" y="15"/>
                      <a:pt x="12" y="14"/>
                      <a:pt x="11" y="1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9" name="Freeform 38"/>
              <p:cNvSpPr>
                <a:spLocks/>
              </p:cNvSpPr>
              <p:nvPr/>
            </p:nvSpPr>
            <p:spPr bwMode="auto">
              <a:xfrm>
                <a:off x="8597902" y="3659189"/>
                <a:ext cx="22225" cy="11113"/>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1" y="0"/>
                    </a:cubicBezTo>
                    <a:cubicBezTo>
                      <a:pt x="1" y="0"/>
                      <a:pt x="1" y="0"/>
                      <a:pt x="0" y="0"/>
                    </a:cubicBezTo>
                    <a:cubicBezTo>
                      <a:pt x="0" y="0"/>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0" name="Freeform 39"/>
              <p:cNvSpPr>
                <a:spLocks/>
              </p:cNvSpPr>
              <p:nvPr/>
            </p:nvSpPr>
            <p:spPr bwMode="auto">
              <a:xfrm>
                <a:off x="8674102" y="3789364"/>
                <a:ext cx="22225" cy="22225"/>
              </a:xfrm>
              <a:custGeom>
                <a:avLst/>
                <a:gdLst>
                  <a:gd name="T0" fmla="*/ 1 w 2"/>
                  <a:gd name="T1" fmla="*/ 2 h 2"/>
                  <a:gd name="T2" fmla="*/ 2 w 2"/>
                  <a:gd name="T3" fmla="*/ 1 h 2"/>
                  <a:gd name="T4" fmla="*/ 2 w 2"/>
                  <a:gd name="T5" fmla="*/ 1 h 2"/>
                  <a:gd name="T6" fmla="*/ 1 w 2"/>
                  <a:gd name="T7" fmla="*/ 0 h 2"/>
                  <a:gd name="T8" fmla="*/ 0 w 2"/>
                  <a:gd name="T9" fmla="*/ 1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2"/>
                      <a:pt x="2" y="1"/>
                    </a:cubicBezTo>
                    <a:cubicBezTo>
                      <a:pt x="2" y="1"/>
                      <a:pt x="2" y="1"/>
                      <a:pt x="2" y="1"/>
                    </a:cubicBezTo>
                    <a:cubicBezTo>
                      <a:pt x="2" y="1"/>
                      <a:pt x="2" y="1"/>
                      <a:pt x="1" y="0"/>
                    </a:cubicBezTo>
                    <a:cubicBezTo>
                      <a:pt x="1" y="0"/>
                      <a:pt x="1" y="1"/>
                      <a:pt x="0" y="1"/>
                    </a:cubicBezTo>
                    <a:cubicBezTo>
                      <a:pt x="0" y="1"/>
                      <a:pt x="0" y="1"/>
                      <a:pt x="0" y="1"/>
                    </a:cubicBezTo>
                    <a:cubicBezTo>
                      <a:pt x="0" y="1"/>
                      <a:pt x="1"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1" name="Freeform 40"/>
              <p:cNvSpPr>
                <a:spLocks/>
              </p:cNvSpPr>
              <p:nvPr/>
            </p:nvSpPr>
            <p:spPr bwMode="auto">
              <a:xfrm>
                <a:off x="8597902" y="3703639"/>
                <a:ext cx="76200" cy="85725"/>
              </a:xfrm>
              <a:custGeom>
                <a:avLst/>
                <a:gdLst>
                  <a:gd name="T0" fmla="*/ 1 w 7"/>
                  <a:gd name="T1" fmla="*/ 3 h 8"/>
                  <a:gd name="T2" fmla="*/ 1 w 7"/>
                  <a:gd name="T3" fmla="*/ 4 h 8"/>
                  <a:gd name="T4" fmla="*/ 2 w 7"/>
                  <a:gd name="T5" fmla="*/ 4 h 8"/>
                  <a:gd name="T6" fmla="*/ 3 w 7"/>
                  <a:gd name="T7" fmla="*/ 5 h 8"/>
                  <a:gd name="T8" fmla="*/ 3 w 7"/>
                  <a:gd name="T9" fmla="*/ 6 h 8"/>
                  <a:gd name="T10" fmla="*/ 4 w 7"/>
                  <a:gd name="T11" fmla="*/ 7 h 8"/>
                  <a:gd name="T12" fmla="*/ 4 w 7"/>
                  <a:gd name="T13" fmla="*/ 8 h 8"/>
                  <a:gd name="T14" fmla="*/ 5 w 7"/>
                  <a:gd name="T15" fmla="*/ 8 h 8"/>
                  <a:gd name="T16" fmla="*/ 6 w 7"/>
                  <a:gd name="T17" fmla="*/ 8 h 8"/>
                  <a:gd name="T18" fmla="*/ 7 w 7"/>
                  <a:gd name="T19" fmla="*/ 8 h 8"/>
                  <a:gd name="T20" fmla="*/ 7 w 7"/>
                  <a:gd name="T21" fmla="*/ 8 h 8"/>
                  <a:gd name="T22" fmla="*/ 7 w 7"/>
                  <a:gd name="T23" fmla="*/ 7 h 8"/>
                  <a:gd name="T24" fmla="*/ 6 w 7"/>
                  <a:gd name="T25" fmla="*/ 6 h 8"/>
                  <a:gd name="T26" fmla="*/ 6 w 7"/>
                  <a:gd name="T27" fmla="*/ 5 h 8"/>
                  <a:gd name="T28" fmla="*/ 4 w 7"/>
                  <a:gd name="T29" fmla="*/ 5 h 8"/>
                  <a:gd name="T30" fmla="*/ 4 w 7"/>
                  <a:gd name="T31" fmla="*/ 4 h 8"/>
                  <a:gd name="T32" fmla="*/ 3 w 7"/>
                  <a:gd name="T33" fmla="*/ 3 h 8"/>
                  <a:gd name="T34" fmla="*/ 2 w 7"/>
                  <a:gd name="T35" fmla="*/ 3 h 8"/>
                  <a:gd name="T36" fmla="*/ 2 w 7"/>
                  <a:gd name="T37" fmla="*/ 2 h 8"/>
                  <a:gd name="T38" fmla="*/ 1 w 7"/>
                  <a:gd name="T39" fmla="*/ 1 h 8"/>
                  <a:gd name="T40" fmla="*/ 0 w 7"/>
                  <a:gd name="T41" fmla="*/ 0 h 8"/>
                  <a:gd name="T42" fmla="*/ 0 w 7"/>
                  <a:gd name="T43" fmla="*/ 1 h 8"/>
                  <a:gd name="T44" fmla="*/ 0 w 7"/>
                  <a:gd name="T45" fmla="*/ 2 h 8"/>
                  <a:gd name="T46" fmla="*/ 1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1" y="3"/>
                    </a:moveTo>
                    <a:cubicBezTo>
                      <a:pt x="1" y="3"/>
                      <a:pt x="1" y="3"/>
                      <a:pt x="1" y="4"/>
                    </a:cubicBezTo>
                    <a:cubicBezTo>
                      <a:pt x="1" y="4"/>
                      <a:pt x="1" y="4"/>
                      <a:pt x="2" y="4"/>
                    </a:cubicBezTo>
                    <a:cubicBezTo>
                      <a:pt x="2" y="5"/>
                      <a:pt x="2" y="5"/>
                      <a:pt x="3" y="5"/>
                    </a:cubicBezTo>
                    <a:cubicBezTo>
                      <a:pt x="3" y="6"/>
                      <a:pt x="3" y="6"/>
                      <a:pt x="3" y="6"/>
                    </a:cubicBezTo>
                    <a:cubicBezTo>
                      <a:pt x="3" y="6"/>
                      <a:pt x="4" y="6"/>
                      <a:pt x="4" y="7"/>
                    </a:cubicBezTo>
                    <a:cubicBezTo>
                      <a:pt x="4" y="7"/>
                      <a:pt x="4" y="7"/>
                      <a:pt x="4" y="8"/>
                    </a:cubicBezTo>
                    <a:cubicBezTo>
                      <a:pt x="5" y="8"/>
                      <a:pt x="5" y="8"/>
                      <a:pt x="5" y="8"/>
                    </a:cubicBezTo>
                    <a:cubicBezTo>
                      <a:pt x="5" y="8"/>
                      <a:pt x="6" y="8"/>
                      <a:pt x="6" y="8"/>
                    </a:cubicBezTo>
                    <a:cubicBezTo>
                      <a:pt x="6" y="8"/>
                      <a:pt x="7" y="8"/>
                      <a:pt x="7" y="8"/>
                    </a:cubicBezTo>
                    <a:cubicBezTo>
                      <a:pt x="7" y="8"/>
                      <a:pt x="7" y="8"/>
                      <a:pt x="7" y="8"/>
                    </a:cubicBezTo>
                    <a:cubicBezTo>
                      <a:pt x="7" y="7"/>
                      <a:pt x="7" y="7"/>
                      <a:pt x="7" y="7"/>
                    </a:cubicBezTo>
                    <a:cubicBezTo>
                      <a:pt x="7" y="6"/>
                      <a:pt x="7" y="6"/>
                      <a:pt x="6" y="6"/>
                    </a:cubicBezTo>
                    <a:cubicBezTo>
                      <a:pt x="6" y="6"/>
                      <a:pt x="6" y="6"/>
                      <a:pt x="6" y="5"/>
                    </a:cubicBezTo>
                    <a:cubicBezTo>
                      <a:pt x="5" y="5"/>
                      <a:pt x="5" y="6"/>
                      <a:pt x="4" y="5"/>
                    </a:cubicBezTo>
                    <a:cubicBezTo>
                      <a:pt x="4" y="5"/>
                      <a:pt x="4" y="5"/>
                      <a:pt x="4" y="4"/>
                    </a:cubicBezTo>
                    <a:cubicBezTo>
                      <a:pt x="4" y="4"/>
                      <a:pt x="4" y="3"/>
                      <a:pt x="3" y="3"/>
                    </a:cubicBezTo>
                    <a:cubicBezTo>
                      <a:pt x="3" y="2"/>
                      <a:pt x="3" y="3"/>
                      <a:pt x="2" y="3"/>
                    </a:cubicBezTo>
                    <a:cubicBezTo>
                      <a:pt x="2" y="2"/>
                      <a:pt x="2" y="2"/>
                      <a:pt x="2" y="2"/>
                    </a:cubicBezTo>
                    <a:cubicBezTo>
                      <a:pt x="1" y="1"/>
                      <a:pt x="2" y="1"/>
                      <a:pt x="1" y="1"/>
                    </a:cubicBezTo>
                    <a:cubicBezTo>
                      <a:pt x="1" y="0"/>
                      <a:pt x="1" y="0"/>
                      <a:pt x="0" y="0"/>
                    </a:cubicBezTo>
                    <a:cubicBezTo>
                      <a:pt x="0" y="0"/>
                      <a:pt x="0" y="0"/>
                      <a:pt x="0" y="1"/>
                    </a:cubicBezTo>
                    <a:cubicBezTo>
                      <a:pt x="0" y="1"/>
                      <a:pt x="0" y="1"/>
                      <a:pt x="0" y="2"/>
                    </a:cubicBezTo>
                    <a:cubicBezTo>
                      <a:pt x="0" y="2"/>
                      <a:pt x="1" y="2"/>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2" name="Freeform 41"/>
              <p:cNvSpPr>
                <a:spLocks/>
              </p:cNvSpPr>
              <p:nvPr/>
            </p:nvSpPr>
            <p:spPr bwMode="auto">
              <a:xfrm>
                <a:off x="6330952" y="1550989"/>
                <a:ext cx="0" cy="1111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3" name="Freeform 42"/>
              <p:cNvSpPr>
                <a:spLocks/>
              </p:cNvSpPr>
              <p:nvPr/>
            </p:nvSpPr>
            <p:spPr bwMode="auto">
              <a:xfrm>
                <a:off x="6072189" y="1431926"/>
                <a:ext cx="1403350" cy="1027113"/>
              </a:xfrm>
              <a:custGeom>
                <a:avLst/>
                <a:gdLst>
                  <a:gd name="T0" fmla="*/ 101 w 130"/>
                  <a:gd name="T1" fmla="*/ 95 h 95"/>
                  <a:gd name="T2" fmla="*/ 109 w 130"/>
                  <a:gd name="T3" fmla="*/ 89 h 95"/>
                  <a:gd name="T4" fmla="*/ 118 w 130"/>
                  <a:gd name="T5" fmla="*/ 85 h 95"/>
                  <a:gd name="T6" fmla="*/ 122 w 130"/>
                  <a:gd name="T7" fmla="*/ 75 h 95"/>
                  <a:gd name="T8" fmla="*/ 125 w 130"/>
                  <a:gd name="T9" fmla="*/ 68 h 95"/>
                  <a:gd name="T10" fmla="*/ 123 w 130"/>
                  <a:gd name="T11" fmla="*/ 63 h 95"/>
                  <a:gd name="T12" fmla="*/ 117 w 130"/>
                  <a:gd name="T13" fmla="*/ 56 h 95"/>
                  <a:gd name="T14" fmla="*/ 114 w 130"/>
                  <a:gd name="T15" fmla="*/ 49 h 95"/>
                  <a:gd name="T16" fmla="*/ 117 w 130"/>
                  <a:gd name="T17" fmla="*/ 45 h 95"/>
                  <a:gd name="T18" fmla="*/ 110 w 130"/>
                  <a:gd name="T19" fmla="*/ 46 h 95"/>
                  <a:gd name="T20" fmla="*/ 104 w 130"/>
                  <a:gd name="T21" fmla="*/ 40 h 95"/>
                  <a:gd name="T22" fmla="*/ 109 w 130"/>
                  <a:gd name="T23" fmla="*/ 37 h 95"/>
                  <a:gd name="T24" fmla="*/ 113 w 130"/>
                  <a:gd name="T25" fmla="*/ 37 h 95"/>
                  <a:gd name="T26" fmla="*/ 115 w 130"/>
                  <a:gd name="T27" fmla="*/ 39 h 95"/>
                  <a:gd name="T28" fmla="*/ 121 w 130"/>
                  <a:gd name="T29" fmla="*/ 36 h 95"/>
                  <a:gd name="T30" fmla="*/ 127 w 130"/>
                  <a:gd name="T31" fmla="*/ 30 h 95"/>
                  <a:gd name="T32" fmla="*/ 127 w 130"/>
                  <a:gd name="T33" fmla="*/ 26 h 95"/>
                  <a:gd name="T34" fmla="*/ 129 w 130"/>
                  <a:gd name="T35" fmla="*/ 19 h 95"/>
                  <a:gd name="T36" fmla="*/ 125 w 130"/>
                  <a:gd name="T37" fmla="*/ 16 h 95"/>
                  <a:gd name="T38" fmla="*/ 116 w 130"/>
                  <a:gd name="T39" fmla="*/ 12 h 95"/>
                  <a:gd name="T40" fmla="*/ 107 w 130"/>
                  <a:gd name="T41" fmla="*/ 9 h 95"/>
                  <a:gd name="T42" fmla="*/ 99 w 130"/>
                  <a:gd name="T43" fmla="*/ 2 h 95"/>
                  <a:gd name="T44" fmla="*/ 90 w 130"/>
                  <a:gd name="T45" fmla="*/ 0 h 95"/>
                  <a:gd name="T46" fmla="*/ 89 w 130"/>
                  <a:gd name="T47" fmla="*/ 4 h 95"/>
                  <a:gd name="T48" fmla="*/ 85 w 130"/>
                  <a:gd name="T49" fmla="*/ 10 h 95"/>
                  <a:gd name="T50" fmla="*/ 87 w 130"/>
                  <a:gd name="T51" fmla="*/ 16 h 95"/>
                  <a:gd name="T52" fmla="*/ 94 w 130"/>
                  <a:gd name="T53" fmla="*/ 17 h 95"/>
                  <a:gd name="T54" fmla="*/ 94 w 130"/>
                  <a:gd name="T55" fmla="*/ 19 h 95"/>
                  <a:gd name="T56" fmla="*/ 88 w 130"/>
                  <a:gd name="T57" fmla="*/ 23 h 95"/>
                  <a:gd name="T58" fmla="*/ 84 w 130"/>
                  <a:gd name="T59" fmla="*/ 24 h 95"/>
                  <a:gd name="T60" fmla="*/ 83 w 130"/>
                  <a:gd name="T61" fmla="*/ 27 h 95"/>
                  <a:gd name="T62" fmla="*/ 79 w 130"/>
                  <a:gd name="T63" fmla="*/ 31 h 95"/>
                  <a:gd name="T64" fmla="*/ 70 w 130"/>
                  <a:gd name="T65" fmla="*/ 34 h 95"/>
                  <a:gd name="T66" fmla="*/ 63 w 130"/>
                  <a:gd name="T67" fmla="*/ 32 h 95"/>
                  <a:gd name="T68" fmla="*/ 49 w 130"/>
                  <a:gd name="T69" fmla="*/ 30 h 95"/>
                  <a:gd name="T70" fmla="*/ 40 w 130"/>
                  <a:gd name="T71" fmla="*/ 23 h 95"/>
                  <a:gd name="T72" fmla="*/ 32 w 130"/>
                  <a:gd name="T73" fmla="*/ 18 h 95"/>
                  <a:gd name="T74" fmla="*/ 24 w 130"/>
                  <a:gd name="T75" fmla="*/ 12 h 95"/>
                  <a:gd name="T76" fmla="*/ 17 w 130"/>
                  <a:gd name="T77" fmla="*/ 18 h 95"/>
                  <a:gd name="T78" fmla="*/ 14 w 130"/>
                  <a:gd name="T79" fmla="*/ 23 h 95"/>
                  <a:gd name="T80" fmla="*/ 12 w 130"/>
                  <a:gd name="T81" fmla="*/ 27 h 95"/>
                  <a:gd name="T82" fmla="*/ 9 w 130"/>
                  <a:gd name="T83" fmla="*/ 35 h 95"/>
                  <a:gd name="T84" fmla="*/ 1 w 130"/>
                  <a:gd name="T85" fmla="*/ 39 h 95"/>
                  <a:gd name="T86" fmla="*/ 5 w 130"/>
                  <a:gd name="T87" fmla="*/ 44 h 95"/>
                  <a:gd name="T88" fmla="*/ 8 w 130"/>
                  <a:gd name="T89" fmla="*/ 48 h 95"/>
                  <a:gd name="T90" fmla="*/ 15 w 130"/>
                  <a:gd name="T91" fmla="*/ 53 h 95"/>
                  <a:gd name="T92" fmla="*/ 19 w 130"/>
                  <a:gd name="T93" fmla="*/ 63 h 95"/>
                  <a:gd name="T94" fmla="*/ 28 w 130"/>
                  <a:gd name="T95" fmla="*/ 66 h 95"/>
                  <a:gd name="T96" fmla="*/ 36 w 130"/>
                  <a:gd name="T97" fmla="*/ 71 h 95"/>
                  <a:gd name="T98" fmla="*/ 43 w 130"/>
                  <a:gd name="T99" fmla="*/ 71 h 95"/>
                  <a:gd name="T100" fmla="*/ 50 w 130"/>
                  <a:gd name="T101" fmla="*/ 71 h 95"/>
                  <a:gd name="T102" fmla="*/ 59 w 130"/>
                  <a:gd name="T103" fmla="*/ 69 h 95"/>
                  <a:gd name="T104" fmla="*/ 66 w 130"/>
                  <a:gd name="T105" fmla="*/ 72 h 95"/>
                  <a:gd name="T106" fmla="*/ 68 w 130"/>
                  <a:gd name="T107" fmla="*/ 83 h 95"/>
                  <a:gd name="T108" fmla="*/ 73 w 130"/>
                  <a:gd name="T109" fmla="*/ 89 h 95"/>
                  <a:gd name="T110" fmla="*/ 80 w 130"/>
                  <a:gd name="T111" fmla="*/ 91 h 95"/>
                  <a:gd name="T112" fmla="*/ 84 w 130"/>
                  <a:gd name="T113" fmla="*/ 88 h 95"/>
                  <a:gd name="T114" fmla="*/ 92 w 130"/>
                  <a:gd name="T115"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95">
                    <a:moveTo>
                      <a:pt x="96" y="91"/>
                    </a:moveTo>
                    <a:cubicBezTo>
                      <a:pt x="96" y="92"/>
                      <a:pt x="96" y="92"/>
                      <a:pt x="96" y="92"/>
                    </a:cubicBezTo>
                    <a:cubicBezTo>
                      <a:pt x="96" y="91"/>
                      <a:pt x="97" y="91"/>
                      <a:pt x="97" y="91"/>
                    </a:cubicBezTo>
                    <a:cubicBezTo>
                      <a:pt x="98" y="91"/>
                      <a:pt x="98" y="92"/>
                      <a:pt x="98" y="92"/>
                    </a:cubicBezTo>
                    <a:cubicBezTo>
                      <a:pt x="99" y="92"/>
                      <a:pt x="99" y="91"/>
                      <a:pt x="99" y="91"/>
                    </a:cubicBezTo>
                    <a:cubicBezTo>
                      <a:pt x="100" y="92"/>
                      <a:pt x="99" y="92"/>
                      <a:pt x="99" y="93"/>
                    </a:cubicBezTo>
                    <a:cubicBezTo>
                      <a:pt x="99" y="94"/>
                      <a:pt x="99" y="94"/>
                      <a:pt x="100" y="94"/>
                    </a:cubicBezTo>
                    <a:cubicBezTo>
                      <a:pt x="100" y="95"/>
                      <a:pt x="100" y="95"/>
                      <a:pt x="101" y="95"/>
                    </a:cubicBezTo>
                    <a:cubicBezTo>
                      <a:pt x="101" y="95"/>
                      <a:pt x="102" y="95"/>
                      <a:pt x="102" y="94"/>
                    </a:cubicBezTo>
                    <a:cubicBezTo>
                      <a:pt x="102" y="94"/>
                      <a:pt x="102" y="93"/>
                      <a:pt x="102" y="93"/>
                    </a:cubicBezTo>
                    <a:cubicBezTo>
                      <a:pt x="102" y="92"/>
                      <a:pt x="102" y="92"/>
                      <a:pt x="102" y="92"/>
                    </a:cubicBezTo>
                    <a:cubicBezTo>
                      <a:pt x="102" y="90"/>
                      <a:pt x="104" y="91"/>
                      <a:pt x="105" y="91"/>
                    </a:cubicBezTo>
                    <a:cubicBezTo>
                      <a:pt x="106" y="91"/>
                      <a:pt x="106" y="91"/>
                      <a:pt x="107" y="90"/>
                    </a:cubicBezTo>
                    <a:cubicBezTo>
                      <a:pt x="107" y="90"/>
                      <a:pt x="107" y="90"/>
                      <a:pt x="107" y="90"/>
                    </a:cubicBezTo>
                    <a:cubicBezTo>
                      <a:pt x="108" y="90"/>
                      <a:pt x="108" y="90"/>
                      <a:pt x="109" y="90"/>
                    </a:cubicBezTo>
                    <a:cubicBezTo>
                      <a:pt x="109" y="89"/>
                      <a:pt x="109" y="89"/>
                      <a:pt x="109" y="89"/>
                    </a:cubicBezTo>
                    <a:cubicBezTo>
                      <a:pt x="109" y="89"/>
                      <a:pt x="110" y="89"/>
                      <a:pt x="110" y="89"/>
                    </a:cubicBezTo>
                    <a:cubicBezTo>
                      <a:pt x="110" y="89"/>
                      <a:pt x="111" y="89"/>
                      <a:pt x="111" y="89"/>
                    </a:cubicBezTo>
                    <a:cubicBezTo>
                      <a:pt x="112" y="89"/>
                      <a:pt x="112" y="89"/>
                      <a:pt x="113" y="88"/>
                    </a:cubicBezTo>
                    <a:cubicBezTo>
                      <a:pt x="114" y="88"/>
                      <a:pt x="114" y="87"/>
                      <a:pt x="114" y="87"/>
                    </a:cubicBezTo>
                    <a:cubicBezTo>
                      <a:pt x="115" y="87"/>
                      <a:pt x="116" y="88"/>
                      <a:pt x="116" y="87"/>
                    </a:cubicBezTo>
                    <a:cubicBezTo>
                      <a:pt x="116" y="87"/>
                      <a:pt x="116" y="86"/>
                      <a:pt x="116" y="86"/>
                    </a:cubicBezTo>
                    <a:cubicBezTo>
                      <a:pt x="116" y="86"/>
                      <a:pt x="117" y="86"/>
                      <a:pt x="117" y="86"/>
                    </a:cubicBezTo>
                    <a:cubicBezTo>
                      <a:pt x="117" y="85"/>
                      <a:pt x="118" y="85"/>
                      <a:pt x="118" y="85"/>
                    </a:cubicBezTo>
                    <a:cubicBezTo>
                      <a:pt x="118" y="84"/>
                      <a:pt x="119" y="84"/>
                      <a:pt x="119" y="84"/>
                    </a:cubicBezTo>
                    <a:cubicBezTo>
                      <a:pt x="119" y="84"/>
                      <a:pt x="119" y="83"/>
                      <a:pt x="119" y="83"/>
                    </a:cubicBezTo>
                    <a:cubicBezTo>
                      <a:pt x="120" y="82"/>
                      <a:pt x="120" y="83"/>
                      <a:pt x="121" y="82"/>
                    </a:cubicBezTo>
                    <a:cubicBezTo>
                      <a:pt x="121" y="82"/>
                      <a:pt x="121" y="81"/>
                      <a:pt x="121" y="81"/>
                    </a:cubicBezTo>
                    <a:cubicBezTo>
                      <a:pt x="121" y="80"/>
                      <a:pt x="122" y="80"/>
                      <a:pt x="122" y="80"/>
                    </a:cubicBezTo>
                    <a:cubicBezTo>
                      <a:pt x="123" y="79"/>
                      <a:pt x="122" y="79"/>
                      <a:pt x="122" y="78"/>
                    </a:cubicBezTo>
                    <a:cubicBezTo>
                      <a:pt x="122" y="77"/>
                      <a:pt x="122" y="77"/>
                      <a:pt x="122" y="76"/>
                    </a:cubicBezTo>
                    <a:cubicBezTo>
                      <a:pt x="122" y="76"/>
                      <a:pt x="122" y="76"/>
                      <a:pt x="122" y="75"/>
                    </a:cubicBezTo>
                    <a:cubicBezTo>
                      <a:pt x="122" y="75"/>
                      <a:pt x="123" y="75"/>
                      <a:pt x="123" y="74"/>
                    </a:cubicBezTo>
                    <a:cubicBezTo>
                      <a:pt x="123" y="73"/>
                      <a:pt x="123" y="73"/>
                      <a:pt x="123" y="72"/>
                    </a:cubicBezTo>
                    <a:cubicBezTo>
                      <a:pt x="124" y="72"/>
                      <a:pt x="124" y="72"/>
                      <a:pt x="124" y="72"/>
                    </a:cubicBezTo>
                    <a:cubicBezTo>
                      <a:pt x="124" y="72"/>
                      <a:pt x="125" y="72"/>
                      <a:pt x="125" y="71"/>
                    </a:cubicBezTo>
                    <a:cubicBezTo>
                      <a:pt x="125" y="71"/>
                      <a:pt x="125" y="71"/>
                      <a:pt x="125" y="71"/>
                    </a:cubicBezTo>
                    <a:cubicBezTo>
                      <a:pt x="125" y="71"/>
                      <a:pt x="125" y="70"/>
                      <a:pt x="125" y="70"/>
                    </a:cubicBezTo>
                    <a:cubicBezTo>
                      <a:pt x="125" y="70"/>
                      <a:pt x="125" y="70"/>
                      <a:pt x="125" y="69"/>
                    </a:cubicBezTo>
                    <a:cubicBezTo>
                      <a:pt x="124" y="69"/>
                      <a:pt x="125" y="69"/>
                      <a:pt x="125" y="68"/>
                    </a:cubicBezTo>
                    <a:cubicBezTo>
                      <a:pt x="125" y="67"/>
                      <a:pt x="125" y="67"/>
                      <a:pt x="124" y="67"/>
                    </a:cubicBezTo>
                    <a:cubicBezTo>
                      <a:pt x="124" y="66"/>
                      <a:pt x="124" y="67"/>
                      <a:pt x="124" y="66"/>
                    </a:cubicBezTo>
                    <a:cubicBezTo>
                      <a:pt x="123" y="66"/>
                      <a:pt x="123" y="66"/>
                      <a:pt x="122" y="66"/>
                    </a:cubicBezTo>
                    <a:cubicBezTo>
                      <a:pt x="122" y="66"/>
                      <a:pt x="121" y="66"/>
                      <a:pt x="121" y="66"/>
                    </a:cubicBezTo>
                    <a:cubicBezTo>
                      <a:pt x="121" y="66"/>
                      <a:pt x="121" y="66"/>
                      <a:pt x="122" y="66"/>
                    </a:cubicBezTo>
                    <a:cubicBezTo>
                      <a:pt x="122" y="65"/>
                      <a:pt x="123" y="65"/>
                      <a:pt x="123" y="65"/>
                    </a:cubicBezTo>
                    <a:cubicBezTo>
                      <a:pt x="123" y="64"/>
                      <a:pt x="123" y="64"/>
                      <a:pt x="123" y="64"/>
                    </a:cubicBezTo>
                    <a:cubicBezTo>
                      <a:pt x="123" y="63"/>
                      <a:pt x="123" y="63"/>
                      <a:pt x="123" y="63"/>
                    </a:cubicBezTo>
                    <a:cubicBezTo>
                      <a:pt x="123" y="63"/>
                      <a:pt x="123" y="62"/>
                      <a:pt x="123" y="62"/>
                    </a:cubicBezTo>
                    <a:cubicBezTo>
                      <a:pt x="123" y="62"/>
                      <a:pt x="122" y="62"/>
                      <a:pt x="122" y="61"/>
                    </a:cubicBezTo>
                    <a:cubicBezTo>
                      <a:pt x="122" y="61"/>
                      <a:pt x="122" y="60"/>
                      <a:pt x="122" y="60"/>
                    </a:cubicBezTo>
                    <a:cubicBezTo>
                      <a:pt x="122" y="60"/>
                      <a:pt x="121" y="60"/>
                      <a:pt x="121" y="60"/>
                    </a:cubicBezTo>
                    <a:cubicBezTo>
                      <a:pt x="120" y="60"/>
                      <a:pt x="120" y="59"/>
                      <a:pt x="119" y="59"/>
                    </a:cubicBezTo>
                    <a:cubicBezTo>
                      <a:pt x="119" y="59"/>
                      <a:pt x="119" y="59"/>
                      <a:pt x="119" y="59"/>
                    </a:cubicBezTo>
                    <a:cubicBezTo>
                      <a:pt x="118" y="58"/>
                      <a:pt x="118" y="58"/>
                      <a:pt x="118" y="57"/>
                    </a:cubicBezTo>
                    <a:cubicBezTo>
                      <a:pt x="118" y="57"/>
                      <a:pt x="118" y="56"/>
                      <a:pt x="117" y="56"/>
                    </a:cubicBezTo>
                    <a:cubicBezTo>
                      <a:pt x="117" y="56"/>
                      <a:pt x="117" y="55"/>
                      <a:pt x="117" y="55"/>
                    </a:cubicBezTo>
                    <a:cubicBezTo>
                      <a:pt x="116" y="55"/>
                      <a:pt x="116" y="55"/>
                      <a:pt x="116" y="54"/>
                    </a:cubicBezTo>
                    <a:cubicBezTo>
                      <a:pt x="116" y="54"/>
                      <a:pt x="116" y="54"/>
                      <a:pt x="115" y="53"/>
                    </a:cubicBezTo>
                    <a:cubicBezTo>
                      <a:pt x="115" y="53"/>
                      <a:pt x="115" y="53"/>
                      <a:pt x="114" y="53"/>
                    </a:cubicBezTo>
                    <a:cubicBezTo>
                      <a:pt x="114" y="53"/>
                      <a:pt x="114" y="53"/>
                      <a:pt x="114" y="53"/>
                    </a:cubicBezTo>
                    <a:cubicBezTo>
                      <a:pt x="113" y="53"/>
                      <a:pt x="113" y="52"/>
                      <a:pt x="113" y="52"/>
                    </a:cubicBezTo>
                    <a:cubicBezTo>
                      <a:pt x="113" y="51"/>
                      <a:pt x="113" y="51"/>
                      <a:pt x="113" y="51"/>
                    </a:cubicBezTo>
                    <a:cubicBezTo>
                      <a:pt x="114" y="50"/>
                      <a:pt x="114" y="50"/>
                      <a:pt x="114" y="49"/>
                    </a:cubicBezTo>
                    <a:cubicBezTo>
                      <a:pt x="115" y="49"/>
                      <a:pt x="115" y="48"/>
                      <a:pt x="115" y="48"/>
                    </a:cubicBezTo>
                    <a:cubicBezTo>
                      <a:pt x="115" y="48"/>
                      <a:pt x="115" y="48"/>
                      <a:pt x="115" y="48"/>
                    </a:cubicBezTo>
                    <a:cubicBezTo>
                      <a:pt x="115" y="48"/>
                      <a:pt x="115" y="47"/>
                      <a:pt x="115" y="47"/>
                    </a:cubicBezTo>
                    <a:cubicBezTo>
                      <a:pt x="116" y="47"/>
                      <a:pt x="116" y="47"/>
                      <a:pt x="116" y="47"/>
                    </a:cubicBezTo>
                    <a:cubicBezTo>
                      <a:pt x="117" y="47"/>
                      <a:pt x="117" y="47"/>
                      <a:pt x="117" y="47"/>
                    </a:cubicBezTo>
                    <a:cubicBezTo>
                      <a:pt x="118" y="46"/>
                      <a:pt x="118" y="46"/>
                      <a:pt x="118" y="46"/>
                    </a:cubicBezTo>
                    <a:cubicBezTo>
                      <a:pt x="118" y="45"/>
                      <a:pt x="118" y="45"/>
                      <a:pt x="118" y="45"/>
                    </a:cubicBezTo>
                    <a:cubicBezTo>
                      <a:pt x="118" y="45"/>
                      <a:pt x="117" y="45"/>
                      <a:pt x="117" y="45"/>
                    </a:cubicBezTo>
                    <a:cubicBezTo>
                      <a:pt x="116" y="45"/>
                      <a:pt x="116" y="45"/>
                      <a:pt x="116" y="45"/>
                    </a:cubicBezTo>
                    <a:cubicBezTo>
                      <a:pt x="115" y="45"/>
                      <a:pt x="115" y="45"/>
                      <a:pt x="115" y="44"/>
                    </a:cubicBezTo>
                    <a:cubicBezTo>
                      <a:pt x="114" y="44"/>
                      <a:pt x="114" y="44"/>
                      <a:pt x="114" y="44"/>
                    </a:cubicBezTo>
                    <a:cubicBezTo>
                      <a:pt x="113" y="44"/>
                      <a:pt x="113" y="44"/>
                      <a:pt x="112" y="44"/>
                    </a:cubicBezTo>
                    <a:cubicBezTo>
                      <a:pt x="112" y="45"/>
                      <a:pt x="112" y="44"/>
                      <a:pt x="112" y="45"/>
                    </a:cubicBezTo>
                    <a:cubicBezTo>
                      <a:pt x="111" y="45"/>
                      <a:pt x="112" y="45"/>
                      <a:pt x="111" y="45"/>
                    </a:cubicBezTo>
                    <a:cubicBezTo>
                      <a:pt x="111" y="45"/>
                      <a:pt x="111" y="46"/>
                      <a:pt x="111" y="46"/>
                    </a:cubicBezTo>
                    <a:cubicBezTo>
                      <a:pt x="111" y="46"/>
                      <a:pt x="111" y="46"/>
                      <a:pt x="110" y="46"/>
                    </a:cubicBezTo>
                    <a:cubicBezTo>
                      <a:pt x="110" y="46"/>
                      <a:pt x="110" y="45"/>
                      <a:pt x="110" y="45"/>
                    </a:cubicBezTo>
                    <a:cubicBezTo>
                      <a:pt x="109" y="45"/>
                      <a:pt x="109" y="45"/>
                      <a:pt x="109" y="45"/>
                    </a:cubicBezTo>
                    <a:cubicBezTo>
                      <a:pt x="109" y="44"/>
                      <a:pt x="109" y="44"/>
                      <a:pt x="108" y="44"/>
                    </a:cubicBezTo>
                    <a:cubicBezTo>
                      <a:pt x="108" y="44"/>
                      <a:pt x="108" y="43"/>
                      <a:pt x="108" y="43"/>
                    </a:cubicBezTo>
                    <a:cubicBezTo>
                      <a:pt x="108" y="43"/>
                      <a:pt x="107" y="43"/>
                      <a:pt x="106" y="43"/>
                    </a:cubicBezTo>
                    <a:cubicBezTo>
                      <a:pt x="106" y="43"/>
                      <a:pt x="106" y="42"/>
                      <a:pt x="105" y="42"/>
                    </a:cubicBezTo>
                    <a:cubicBezTo>
                      <a:pt x="105" y="42"/>
                      <a:pt x="105" y="42"/>
                      <a:pt x="105" y="42"/>
                    </a:cubicBezTo>
                    <a:cubicBezTo>
                      <a:pt x="104" y="41"/>
                      <a:pt x="104" y="40"/>
                      <a:pt x="104" y="40"/>
                    </a:cubicBezTo>
                    <a:cubicBezTo>
                      <a:pt x="105" y="40"/>
                      <a:pt x="105" y="40"/>
                      <a:pt x="105" y="40"/>
                    </a:cubicBezTo>
                    <a:cubicBezTo>
                      <a:pt x="106" y="40"/>
                      <a:pt x="106" y="40"/>
                      <a:pt x="106" y="40"/>
                    </a:cubicBezTo>
                    <a:cubicBezTo>
                      <a:pt x="107" y="40"/>
                      <a:pt x="107" y="40"/>
                      <a:pt x="108" y="40"/>
                    </a:cubicBezTo>
                    <a:cubicBezTo>
                      <a:pt x="108" y="40"/>
                      <a:pt x="108" y="40"/>
                      <a:pt x="108" y="39"/>
                    </a:cubicBezTo>
                    <a:cubicBezTo>
                      <a:pt x="108" y="39"/>
                      <a:pt x="107" y="39"/>
                      <a:pt x="107" y="39"/>
                    </a:cubicBezTo>
                    <a:cubicBezTo>
                      <a:pt x="107" y="38"/>
                      <a:pt x="108" y="38"/>
                      <a:pt x="108" y="38"/>
                    </a:cubicBezTo>
                    <a:cubicBezTo>
                      <a:pt x="108" y="38"/>
                      <a:pt x="108" y="38"/>
                      <a:pt x="108" y="38"/>
                    </a:cubicBezTo>
                    <a:cubicBezTo>
                      <a:pt x="109" y="37"/>
                      <a:pt x="109" y="37"/>
                      <a:pt x="109" y="37"/>
                    </a:cubicBezTo>
                    <a:cubicBezTo>
                      <a:pt x="109" y="36"/>
                      <a:pt x="109" y="36"/>
                      <a:pt x="109" y="36"/>
                    </a:cubicBezTo>
                    <a:cubicBezTo>
                      <a:pt x="109" y="36"/>
                      <a:pt x="109" y="36"/>
                      <a:pt x="109" y="36"/>
                    </a:cubicBezTo>
                    <a:cubicBezTo>
                      <a:pt x="110" y="35"/>
                      <a:pt x="110" y="35"/>
                      <a:pt x="110" y="35"/>
                    </a:cubicBezTo>
                    <a:cubicBezTo>
                      <a:pt x="111" y="35"/>
                      <a:pt x="111" y="35"/>
                      <a:pt x="112" y="35"/>
                    </a:cubicBezTo>
                    <a:cubicBezTo>
                      <a:pt x="112" y="35"/>
                      <a:pt x="112" y="35"/>
                      <a:pt x="112" y="35"/>
                    </a:cubicBezTo>
                    <a:cubicBezTo>
                      <a:pt x="112" y="35"/>
                      <a:pt x="112" y="35"/>
                      <a:pt x="113" y="36"/>
                    </a:cubicBezTo>
                    <a:cubicBezTo>
                      <a:pt x="113" y="36"/>
                      <a:pt x="113" y="36"/>
                      <a:pt x="113" y="36"/>
                    </a:cubicBezTo>
                    <a:cubicBezTo>
                      <a:pt x="113" y="36"/>
                      <a:pt x="113" y="36"/>
                      <a:pt x="113" y="37"/>
                    </a:cubicBezTo>
                    <a:cubicBezTo>
                      <a:pt x="113" y="37"/>
                      <a:pt x="113" y="37"/>
                      <a:pt x="113" y="38"/>
                    </a:cubicBezTo>
                    <a:cubicBezTo>
                      <a:pt x="112" y="38"/>
                      <a:pt x="112" y="38"/>
                      <a:pt x="112" y="39"/>
                    </a:cubicBezTo>
                    <a:cubicBezTo>
                      <a:pt x="112" y="39"/>
                      <a:pt x="112" y="39"/>
                      <a:pt x="113" y="39"/>
                    </a:cubicBezTo>
                    <a:cubicBezTo>
                      <a:pt x="113" y="40"/>
                      <a:pt x="113" y="40"/>
                      <a:pt x="113" y="40"/>
                    </a:cubicBezTo>
                    <a:cubicBezTo>
                      <a:pt x="113" y="41"/>
                      <a:pt x="112" y="41"/>
                      <a:pt x="113" y="41"/>
                    </a:cubicBezTo>
                    <a:cubicBezTo>
                      <a:pt x="113" y="42"/>
                      <a:pt x="113" y="41"/>
                      <a:pt x="114" y="41"/>
                    </a:cubicBezTo>
                    <a:cubicBezTo>
                      <a:pt x="114" y="41"/>
                      <a:pt x="114" y="40"/>
                      <a:pt x="114" y="40"/>
                    </a:cubicBezTo>
                    <a:cubicBezTo>
                      <a:pt x="115" y="40"/>
                      <a:pt x="115" y="39"/>
                      <a:pt x="115" y="39"/>
                    </a:cubicBezTo>
                    <a:cubicBezTo>
                      <a:pt x="116" y="39"/>
                      <a:pt x="116" y="39"/>
                      <a:pt x="116" y="39"/>
                    </a:cubicBezTo>
                    <a:cubicBezTo>
                      <a:pt x="117" y="39"/>
                      <a:pt x="117" y="38"/>
                      <a:pt x="118" y="38"/>
                    </a:cubicBezTo>
                    <a:cubicBezTo>
                      <a:pt x="118" y="38"/>
                      <a:pt x="118" y="38"/>
                      <a:pt x="118" y="38"/>
                    </a:cubicBezTo>
                    <a:cubicBezTo>
                      <a:pt x="118" y="38"/>
                      <a:pt x="118" y="38"/>
                      <a:pt x="118" y="38"/>
                    </a:cubicBezTo>
                    <a:cubicBezTo>
                      <a:pt x="118" y="38"/>
                      <a:pt x="118" y="38"/>
                      <a:pt x="119" y="38"/>
                    </a:cubicBezTo>
                    <a:cubicBezTo>
                      <a:pt x="119" y="37"/>
                      <a:pt x="119" y="37"/>
                      <a:pt x="119" y="37"/>
                    </a:cubicBezTo>
                    <a:cubicBezTo>
                      <a:pt x="119" y="37"/>
                      <a:pt x="120" y="37"/>
                      <a:pt x="120" y="37"/>
                    </a:cubicBezTo>
                    <a:cubicBezTo>
                      <a:pt x="120" y="37"/>
                      <a:pt x="121" y="37"/>
                      <a:pt x="121" y="36"/>
                    </a:cubicBezTo>
                    <a:cubicBezTo>
                      <a:pt x="122" y="36"/>
                      <a:pt x="122" y="36"/>
                      <a:pt x="123" y="36"/>
                    </a:cubicBezTo>
                    <a:cubicBezTo>
                      <a:pt x="123" y="36"/>
                      <a:pt x="123" y="36"/>
                      <a:pt x="123" y="36"/>
                    </a:cubicBezTo>
                    <a:cubicBezTo>
                      <a:pt x="123" y="36"/>
                      <a:pt x="123" y="36"/>
                      <a:pt x="124" y="35"/>
                    </a:cubicBezTo>
                    <a:cubicBezTo>
                      <a:pt x="124" y="35"/>
                      <a:pt x="124" y="34"/>
                      <a:pt x="124" y="34"/>
                    </a:cubicBezTo>
                    <a:cubicBezTo>
                      <a:pt x="125" y="33"/>
                      <a:pt x="125" y="33"/>
                      <a:pt x="126" y="32"/>
                    </a:cubicBezTo>
                    <a:cubicBezTo>
                      <a:pt x="126" y="32"/>
                      <a:pt x="126" y="31"/>
                      <a:pt x="126" y="31"/>
                    </a:cubicBezTo>
                    <a:cubicBezTo>
                      <a:pt x="127" y="31"/>
                      <a:pt x="126" y="30"/>
                      <a:pt x="126" y="30"/>
                    </a:cubicBezTo>
                    <a:cubicBezTo>
                      <a:pt x="127" y="30"/>
                      <a:pt x="127" y="30"/>
                      <a:pt x="127" y="30"/>
                    </a:cubicBezTo>
                    <a:cubicBezTo>
                      <a:pt x="127" y="30"/>
                      <a:pt x="127" y="31"/>
                      <a:pt x="128" y="31"/>
                    </a:cubicBezTo>
                    <a:cubicBezTo>
                      <a:pt x="128" y="31"/>
                      <a:pt x="128" y="30"/>
                      <a:pt x="128" y="30"/>
                    </a:cubicBezTo>
                    <a:cubicBezTo>
                      <a:pt x="128" y="30"/>
                      <a:pt x="128" y="31"/>
                      <a:pt x="129" y="31"/>
                    </a:cubicBezTo>
                    <a:cubicBezTo>
                      <a:pt x="129" y="31"/>
                      <a:pt x="129" y="31"/>
                      <a:pt x="129" y="31"/>
                    </a:cubicBezTo>
                    <a:cubicBezTo>
                      <a:pt x="129" y="30"/>
                      <a:pt x="129" y="30"/>
                      <a:pt x="129" y="30"/>
                    </a:cubicBezTo>
                    <a:cubicBezTo>
                      <a:pt x="129" y="29"/>
                      <a:pt x="129" y="29"/>
                      <a:pt x="129" y="29"/>
                    </a:cubicBezTo>
                    <a:cubicBezTo>
                      <a:pt x="128" y="28"/>
                      <a:pt x="128" y="28"/>
                      <a:pt x="128" y="27"/>
                    </a:cubicBezTo>
                    <a:cubicBezTo>
                      <a:pt x="128" y="27"/>
                      <a:pt x="127" y="27"/>
                      <a:pt x="127" y="26"/>
                    </a:cubicBezTo>
                    <a:cubicBezTo>
                      <a:pt x="127" y="26"/>
                      <a:pt x="127" y="25"/>
                      <a:pt x="127" y="25"/>
                    </a:cubicBezTo>
                    <a:cubicBezTo>
                      <a:pt x="127" y="24"/>
                      <a:pt x="127" y="24"/>
                      <a:pt x="126" y="24"/>
                    </a:cubicBezTo>
                    <a:cubicBezTo>
                      <a:pt x="126" y="24"/>
                      <a:pt x="126" y="23"/>
                      <a:pt x="127" y="23"/>
                    </a:cubicBezTo>
                    <a:cubicBezTo>
                      <a:pt x="127" y="23"/>
                      <a:pt x="127" y="23"/>
                      <a:pt x="128" y="23"/>
                    </a:cubicBezTo>
                    <a:cubicBezTo>
                      <a:pt x="129" y="23"/>
                      <a:pt x="129" y="23"/>
                      <a:pt x="130" y="22"/>
                    </a:cubicBezTo>
                    <a:cubicBezTo>
                      <a:pt x="130" y="22"/>
                      <a:pt x="130" y="21"/>
                      <a:pt x="129" y="21"/>
                    </a:cubicBezTo>
                    <a:cubicBezTo>
                      <a:pt x="129" y="20"/>
                      <a:pt x="129" y="20"/>
                      <a:pt x="129" y="20"/>
                    </a:cubicBezTo>
                    <a:cubicBezTo>
                      <a:pt x="129" y="19"/>
                      <a:pt x="129" y="19"/>
                      <a:pt x="129" y="19"/>
                    </a:cubicBezTo>
                    <a:cubicBezTo>
                      <a:pt x="128" y="18"/>
                      <a:pt x="128" y="18"/>
                      <a:pt x="128" y="18"/>
                    </a:cubicBezTo>
                    <a:cubicBezTo>
                      <a:pt x="128" y="17"/>
                      <a:pt x="128" y="17"/>
                      <a:pt x="128" y="17"/>
                    </a:cubicBezTo>
                    <a:cubicBezTo>
                      <a:pt x="128" y="17"/>
                      <a:pt x="128" y="16"/>
                      <a:pt x="128" y="16"/>
                    </a:cubicBezTo>
                    <a:cubicBezTo>
                      <a:pt x="128" y="16"/>
                      <a:pt x="128" y="16"/>
                      <a:pt x="128" y="16"/>
                    </a:cubicBezTo>
                    <a:cubicBezTo>
                      <a:pt x="127" y="16"/>
                      <a:pt x="127" y="15"/>
                      <a:pt x="127" y="15"/>
                    </a:cubicBezTo>
                    <a:cubicBezTo>
                      <a:pt x="127" y="15"/>
                      <a:pt x="127" y="15"/>
                      <a:pt x="127" y="15"/>
                    </a:cubicBezTo>
                    <a:cubicBezTo>
                      <a:pt x="126" y="15"/>
                      <a:pt x="126" y="15"/>
                      <a:pt x="126" y="15"/>
                    </a:cubicBezTo>
                    <a:cubicBezTo>
                      <a:pt x="125" y="15"/>
                      <a:pt x="125" y="16"/>
                      <a:pt x="125" y="16"/>
                    </a:cubicBezTo>
                    <a:cubicBezTo>
                      <a:pt x="124" y="16"/>
                      <a:pt x="124" y="16"/>
                      <a:pt x="123" y="16"/>
                    </a:cubicBezTo>
                    <a:cubicBezTo>
                      <a:pt x="123" y="16"/>
                      <a:pt x="123" y="16"/>
                      <a:pt x="122" y="16"/>
                    </a:cubicBezTo>
                    <a:cubicBezTo>
                      <a:pt x="122" y="16"/>
                      <a:pt x="121" y="16"/>
                      <a:pt x="121" y="16"/>
                    </a:cubicBezTo>
                    <a:cubicBezTo>
                      <a:pt x="121" y="16"/>
                      <a:pt x="120" y="16"/>
                      <a:pt x="120" y="16"/>
                    </a:cubicBezTo>
                    <a:cubicBezTo>
                      <a:pt x="120" y="15"/>
                      <a:pt x="119" y="15"/>
                      <a:pt x="119" y="15"/>
                    </a:cubicBezTo>
                    <a:cubicBezTo>
                      <a:pt x="119" y="14"/>
                      <a:pt x="119" y="14"/>
                      <a:pt x="118" y="14"/>
                    </a:cubicBezTo>
                    <a:cubicBezTo>
                      <a:pt x="118" y="13"/>
                      <a:pt x="117" y="13"/>
                      <a:pt x="117" y="13"/>
                    </a:cubicBezTo>
                    <a:cubicBezTo>
                      <a:pt x="116" y="13"/>
                      <a:pt x="116" y="12"/>
                      <a:pt x="116" y="12"/>
                    </a:cubicBezTo>
                    <a:cubicBezTo>
                      <a:pt x="115" y="12"/>
                      <a:pt x="115" y="12"/>
                      <a:pt x="115" y="12"/>
                    </a:cubicBezTo>
                    <a:cubicBezTo>
                      <a:pt x="115" y="12"/>
                      <a:pt x="115" y="12"/>
                      <a:pt x="115" y="12"/>
                    </a:cubicBezTo>
                    <a:cubicBezTo>
                      <a:pt x="114" y="12"/>
                      <a:pt x="114" y="12"/>
                      <a:pt x="113" y="12"/>
                    </a:cubicBezTo>
                    <a:cubicBezTo>
                      <a:pt x="112" y="11"/>
                      <a:pt x="112" y="11"/>
                      <a:pt x="111" y="11"/>
                    </a:cubicBezTo>
                    <a:cubicBezTo>
                      <a:pt x="111" y="11"/>
                      <a:pt x="111" y="11"/>
                      <a:pt x="110" y="11"/>
                    </a:cubicBezTo>
                    <a:cubicBezTo>
                      <a:pt x="110" y="11"/>
                      <a:pt x="110" y="11"/>
                      <a:pt x="109" y="11"/>
                    </a:cubicBezTo>
                    <a:cubicBezTo>
                      <a:pt x="109" y="11"/>
                      <a:pt x="109" y="10"/>
                      <a:pt x="109" y="10"/>
                    </a:cubicBezTo>
                    <a:cubicBezTo>
                      <a:pt x="108" y="10"/>
                      <a:pt x="108" y="9"/>
                      <a:pt x="107" y="9"/>
                    </a:cubicBezTo>
                    <a:cubicBezTo>
                      <a:pt x="107" y="8"/>
                      <a:pt x="106" y="8"/>
                      <a:pt x="106" y="7"/>
                    </a:cubicBezTo>
                    <a:cubicBezTo>
                      <a:pt x="105" y="7"/>
                      <a:pt x="105" y="6"/>
                      <a:pt x="104" y="6"/>
                    </a:cubicBezTo>
                    <a:cubicBezTo>
                      <a:pt x="104" y="6"/>
                      <a:pt x="103" y="5"/>
                      <a:pt x="103" y="5"/>
                    </a:cubicBezTo>
                    <a:cubicBezTo>
                      <a:pt x="103" y="5"/>
                      <a:pt x="103" y="4"/>
                      <a:pt x="102" y="4"/>
                    </a:cubicBezTo>
                    <a:cubicBezTo>
                      <a:pt x="102" y="4"/>
                      <a:pt x="102" y="4"/>
                      <a:pt x="102" y="3"/>
                    </a:cubicBezTo>
                    <a:cubicBezTo>
                      <a:pt x="102" y="3"/>
                      <a:pt x="102" y="3"/>
                      <a:pt x="101" y="3"/>
                    </a:cubicBezTo>
                    <a:cubicBezTo>
                      <a:pt x="101" y="3"/>
                      <a:pt x="101" y="3"/>
                      <a:pt x="101" y="3"/>
                    </a:cubicBezTo>
                    <a:cubicBezTo>
                      <a:pt x="100" y="3"/>
                      <a:pt x="100" y="2"/>
                      <a:pt x="99" y="2"/>
                    </a:cubicBezTo>
                    <a:cubicBezTo>
                      <a:pt x="99" y="2"/>
                      <a:pt x="99" y="2"/>
                      <a:pt x="99" y="2"/>
                    </a:cubicBezTo>
                    <a:cubicBezTo>
                      <a:pt x="98" y="1"/>
                      <a:pt x="98" y="1"/>
                      <a:pt x="97" y="1"/>
                    </a:cubicBezTo>
                    <a:cubicBezTo>
                      <a:pt x="97" y="1"/>
                      <a:pt x="97" y="1"/>
                      <a:pt x="96" y="1"/>
                    </a:cubicBezTo>
                    <a:cubicBezTo>
                      <a:pt x="96" y="1"/>
                      <a:pt x="95" y="1"/>
                      <a:pt x="95" y="1"/>
                    </a:cubicBezTo>
                    <a:cubicBezTo>
                      <a:pt x="95" y="1"/>
                      <a:pt x="95" y="1"/>
                      <a:pt x="94" y="1"/>
                    </a:cubicBezTo>
                    <a:cubicBezTo>
                      <a:pt x="94" y="0"/>
                      <a:pt x="93" y="0"/>
                      <a:pt x="93" y="0"/>
                    </a:cubicBezTo>
                    <a:cubicBezTo>
                      <a:pt x="92" y="0"/>
                      <a:pt x="92" y="0"/>
                      <a:pt x="92" y="0"/>
                    </a:cubicBezTo>
                    <a:cubicBezTo>
                      <a:pt x="91" y="0"/>
                      <a:pt x="91" y="0"/>
                      <a:pt x="90" y="0"/>
                    </a:cubicBezTo>
                    <a:cubicBezTo>
                      <a:pt x="89" y="0"/>
                      <a:pt x="89" y="0"/>
                      <a:pt x="88" y="0"/>
                    </a:cubicBezTo>
                    <a:cubicBezTo>
                      <a:pt x="88" y="1"/>
                      <a:pt x="88" y="0"/>
                      <a:pt x="87" y="1"/>
                    </a:cubicBezTo>
                    <a:cubicBezTo>
                      <a:pt x="87" y="1"/>
                      <a:pt x="87" y="1"/>
                      <a:pt x="87" y="1"/>
                    </a:cubicBezTo>
                    <a:cubicBezTo>
                      <a:pt x="87" y="2"/>
                      <a:pt x="87" y="2"/>
                      <a:pt x="87" y="2"/>
                    </a:cubicBezTo>
                    <a:cubicBezTo>
                      <a:pt x="87" y="2"/>
                      <a:pt x="87" y="2"/>
                      <a:pt x="88" y="2"/>
                    </a:cubicBezTo>
                    <a:cubicBezTo>
                      <a:pt x="88" y="2"/>
                      <a:pt x="88" y="3"/>
                      <a:pt x="89" y="3"/>
                    </a:cubicBezTo>
                    <a:cubicBezTo>
                      <a:pt x="89" y="3"/>
                      <a:pt x="89" y="3"/>
                      <a:pt x="89" y="4"/>
                    </a:cubicBezTo>
                    <a:cubicBezTo>
                      <a:pt x="89" y="4"/>
                      <a:pt x="89" y="4"/>
                      <a:pt x="89" y="4"/>
                    </a:cubicBezTo>
                    <a:cubicBezTo>
                      <a:pt x="89" y="5"/>
                      <a:pt x="88" y="5"/>
                      <a:pt x="89" y="6"/>
                    </a:cubicBezTo>
                    <a:cubicBezTo>
                      <a:pt x="89" y="6"/>
                      <a:pt x="89" y="6"/>
                      <a:pt x="89" y="7"/>
                    </a:cubicBezTo>
                    <a:cubicBezTo>
                      <a:pt x="89" y="7"/>
                      <a:pt x="89" y="8"/>
                      <a:pt x="89" y="8"/>
                    </a:cubicBezTo>
                    <a:cubicBezTo>
                      <a:pt x="89" y="9"/>
                      <a:pt x="90" y="9"/>
                      <a:pt x="90" y="9"/>
                    </a:cubicBezTo>
                    <a:cubicBezTo>
                      <a:pt x="90" y="10"/>
                      <a:pt x="89" y="9"/>
                      <a:pt x="89" y="10"/>
                    </a:cubicBezTo>
                    <a:cubicBezTo>
                      <a:pt x="88" y="10"/>
                      <a:pt x="89" y="11"/>
                      <a:pt x="88" y="11"/>
                    </a:cubicBezTo>
                    <a:cubicBezTo>
                      <a:pt x="88" y="11"/>
                      <a:pt x="87" y="11"/>
                      <a:pt x="87" y="11"/>
                    </a:cubicBezTo>
                    <a:cubicBezTo>
                      <a:pt x="86" y="10"/>
                      <a:pt x="86" y="10"/>
                      <a:pt x="85" y="10"/>
                    </a:cubicBezTo>
                    <a:cubicBezTo>
                      <a:pt x="85" y="10"/>
                      <a:pt x="85" y="10"/>
                      <a:pt x="85" y="10"/>
                    </a:cubicBezTo>
                    <a:cubicBezTo>
                      <a:pt x="85" y="11"/>
                      <a:pt x="85" y="11"/>
                      <a:pt x="85" y="11"/>
                    </a:cubicBezTo>
                    <a:cubicBezTo>
                      <a:pt x="85" y="12"/>
                      <a:pt x="85" y="12"/>
                      <a:pt x="85" y="12"/>
                    </a:cubicBezTo>
                    <a:cubicBezTo>
                      <a:pt x="85" y="12"/>
                      <a:pt x="85" y="12"/>
                      <a:pt x="85" y="13"/>
                    </a:cubicBezTo>
                    <a:cubicBezTo>
                      <a:pt x="85" y="13"/>
                      <a:pt x="85" y="14"/>
                      <a:pt x="85" y="14"/>
                    </a:cubicBezTo>
                    <a:cubicBezTo>
                      <a:pt x="85" y="15"/>
                      <a:pt x="85" y="15"/>
                      <a:pt x="85" y="15"/>
                    </a:cubicBezTo>
                    <a:cubicBezTo>
                      <a:pt x="85" y="16"/>
                      <a:pt x="86" y="16"/>
                      <a:pt x="86" y="16"/>
                    </a:cubicBezTo>
                    <a:cubicBezTo>
                      <a:pt x="87" y="16"/>
                      <a:pt x="87" y="16"/>
                      <a:pt x="87" y="16"/>
                    </a:cubicBezTo>
                    <a:cubicBezTo>
                      <a:pt x="87" y="16"/>
                      <a:pt x="87" y="16"/>
                      <a:pt x="88" y="16"/>
                    </a:cubicBezTo>
                    <a:cubicBezTo>
                      <a:pt x="88" y="16"/>
                      <a:pt x="88" y="16"/>
                      <a:pt x="88" y="16"/>
                    </a:cubicBezTo>
                    <a:cubicBezTo>
                      <a:pt x="89" y="16"/>
                      <a:pt x="89" y="16"/>
                      <a:pt x="90" y="16"/>
                    </a:cubicBezTo>
                    <a:cubicBezTo>
                      <a:pt x="90" y="16"/>
                      <a:pt x="90" y="16"/>
                      <a:pt x="90" y="16"/>
                    </a:cubicBezTo>
                    <a:cubicBezTo>
                      <a:pt x="91" y="16"/>
                      <a:pt x="91" y="16"/>
                      <a:pt x="91" y="15"/>
                    </a:cubicBezTo>
                    <a:cubicBezTo>
                      <a:pt x="91" y="15"/>
                      <a:pt x="91" y="15"/>
                      <a:pt x="92" y="15"/>
                    </a:cubicBezTo>
                    <a:cubicBezTo>
                      <a:pt x="92" y="16"/>
                      <a:pt x="92" y="16"/>
                      <a:pt x="93" y="16"/>
                    </a:cubicBezTo>
                    <a:cubicBezTo>
                      <a:pt x="93" y="16"/>
                      <a:pt x="93" y="17"/>
                      <a:pt x="94" y="17"/>
                    </a:cubicBezTo>
                    <a:cubicBezTo>
                      <a:pt x="94" y="17"/>
                      <a:pt x="95" y="17"/>
                      <a:pt x="95" y="17"/>
                    </a:cubicBezTo>
                    <a:cubicBezTo>
                      <a:pt x="96" y="17"/>
                      <a:pt x="96" y="17"/>
                      <a:pt x="96" y="18"/>
                    </a:cubicBezTo>
                    <a:cubicBezTo>
                      <a:pt x="96" y="18"/>
                      <a:pt x="96" y="18"/>
                      <a:pt x="96" y="19"/>
                    </a:cubicBezTo>
                    <a:cubicBezTo>
                      <a:pt x="97" y="19"/>
                      <a:pt x="97" y="19"/>
                      <a:pt x="97" y="20"/>
                    </a:cubicBezTo>
                    <a:cubicBezTo>
                      <a:pt x="97" y="20"/>
                      <a:pt x="97" y="20"/>
                      <a:pt x="97" y="20"/>
                    </a:cubicBezTo>
                    <a:cubicBezTo>
                      <a:pt x="97" y="21"/>
                      <a:pt x="96" y="20"/>
                      <a:pt x="96" y="20"/>
                    </a:cubicBezTo>
                    <a:cubicBezTo>
                      <a:pt x="95" y="19"/>
                      <a:pt x="95" y="19"/>
                      <a:pt x="95" y="19"/>
                    </a:cubicBezTo>
                    <a:cubicBezTo>
                      <a:pt x="94" y="19"/>
                      <a:pt x="94" y="19"/>
                      <a:pt x="94" y="19"/>
                    </a:cubicBezTo>
                    <a:cubicBezTo>
                      <a:pt x="94" y="19"/>
                      <a:pt x="94" y="19"/>
                      <a:pt x="93" y="19"/>
                    </a:cubicBezTo>
                    <a:cubicBezTo>
                      <a:pt x="93" y="19"/>
                      <a:pt x="93" y="19"/>
                      <a:pt x="93" y="19"/>
                    </a:cubicBezTo>
                    <a:cubicBezTo>
                      <a:pt x="93" y="19"/>
                      <a:pt x="93" y="19"/>
                      <a:pt x="92" y="19"/>
                    </a:cubicBezTo>
                    <a:cubicBezTo>
                      <a:pt x="92" y="20"/>
                      <a:pt x="92" y="20"/>
                      <a:pt x="91" y="20"/>
                    </a:cubicBezTo>
                    <a:cubicBezTo>
                      <a:pt x="91" y="20"/>
                      <a:pt x="91" y="20"/>
                      <a:pt x="90" y="20"/>
                    </a:cubicBezTo>
                    <a:cubicBezTo>
                      <a:pt x="90" y="21"/>
                      <a:pt x="90" y="21"/>
                      <a:pt x="90" y="21"/>
                    </a:cubicBezTo>
                    <a:cubicBezTo>
                      <a:pt x="90" y="22"/>
                      <a:pt x="90" y="22"/>
                      <a:pt x="90" y="22"/>
                    </a:cubicBezTo>
                    <a:cubicBezTo>
                      <a:pt x="89" y="23"/>
                      <a:pt x="89" y="23"/>
                      <a:pt x="88" y="23"/>
                    </a:cubicBezTo>
                    <a:cubicBezTo>
                      <a:pt x="88" y="23"/>
                      <a:pt x="88" y="22"/>
                      <a:pt x="87" y="23"/>
                    </a:cubicBezTo>
                    <a:cubicBezTo>
                      <a:pt x="87" y="23"/>
                      <a:pt x="87" y="23"/>
                      <a:pt x="87" y="23"/>
                    </a:cubicBezTo>
                    <a:cubicBezTo>
                      <a:pt x="87" y="24"/>
                      <a:pt x="87" y="24"/>
                      <a:pt x="87" y="24"/>
                    </a:cubicBezTo>
                    <a:cubicBezTo>
                      <a:pt x="86" y="24"/>
                      <a:pt x="86" y="24"/>
                      <a:pt x="86" y="24"/>
                    </a:cubicBezTo>
                    <a:cubicBezTo>
                      <a:pt x="86" y="24"/>
                      <a:pt x="86" y="25"/>
                      <a:pt x="86" y="25"/>
                    </a:cubicBezTo>
                    <a:cubicBezTo>
                      <a:pt x="85" y="25"/>
                      <a:pt x="85" y="25"/>
                      <a:pt x="85" y="25"/>
                    </a:cubicBezTo>
                    <a:cubicBezTo>
                      <a:pt x="85" y="24"/>
                      <a:pt x="84" y="24"/>
                      <a:pt x="84" y="24"/>
                    </a:cubicBezTo>
                    <a:cubicBezTo>
                      <a:pt x="84" y="24"/>
                      <a:pt x="84" y="24"/>
                      <a:pt x="84" y="24"/>
                    </a:cubicBezTo>
                    <a:cubicBezTo>
                      <a:pt x="84" y="24"/>
                      <a:pt x="83" y="24"/>
                      <a:pt x="83" y="24"/>
                    </a:cubicBezTo>
                    <a:cubicBezTo>
                      <a:pt x="83" y="23"/>
                      <a:pt x="83" y="23"/>
                      <a:pt x="82" y="24"/>
                    </a:cubicBezTo>
                    <a:cubicBezTo>
                      <a:pt x="82" y="24"/>
                      <a:pt x="82" y="24"/>
                      <a:pt x="81" y="24"/>
                    </a:cubicBezTo>
                    <a:cubicBezTo>
                      <a:pt x="81" y="24"/>
                      <a:pt x="81" y="24"/>
                      <a:pt x="81" y="24"/>
                    </a:cubicBezTo>
                    <a:cubicBezTo>
                      <a:pt x="81" y="24"/>
                      <a:pt x="81" y="25"/>
                      <a:pt x="81" y="25"/>
                    </a:cubicBezTo>
                    <a:cubicBezTo>
                      <a:pt x="81" y="25"/>
                      <a:pt x="81" y="25"/>
                      <a:pt x="81" y="26"/>
                    </a:cubicBezTo>
                    <a:cubicBezTo>
                      <a:pt x="82" y="26"/>
                      <a:pt x="82" y="26"/>
                      <a:pt x="82" y="26"/>
                    </a:cubicBezTo>
                    <a:cubicBezTo>
                      <a:pt x="83" y="26"/>
                      <a:pt x="83" y="26"/>
                      <a:pt x="83" y="27"/>
                    </a:cubicBezTo>
                    <a:cubicBezTo>
                      <a:pt x="83" y="27"/>
                      <a:pt x="84" y="27"/>
                      <a:pt x="84" y="27"/>
                    </a:cubicBezTo>
                    <a:cubicBezTo>
                      <a:pt x="84" y="28"/>
                      <a:pt x="84" y="28"/>
                      <a:pt x="83" y="28"/>
                    </a:cubicBezTo>
                    <a:cubicBezTo>
                      <a:pt x="83" y="28"/>
                      <a:pt x="83" y="28"/>
                      <a:pt x="82" y="29"/>
                    </a:cubicBezTo>
                    <a:cubicBezTo>
                      <a:pt x="82" y="29"/>
                      <a:pt x="82" y="29"/>
                      <a:pt x="82" y="29"/>
                    </a:cubicBezTo>
                    <a:cubicBezTo>
                      <a:pt x="82" y="29"/>
                      <a:pt x="82" y="30"/>
                      <a:pt x="82" y="30"/>
                    </a:cubicBezTo>
                    <a:cubicBezTo>
                      <a:pt x="81" y="30"/>
                      <a:pt x="81" y="30"/>
                      <a:pt x="81" y="31"/>
                    </a:cubicBezTo>
                    <a:cubicBezTo>
                      <a:pt x="81" y="31"/>
                      <a:pt x="81" y="31"/>
                      <a:pt x="80" y="32"/>
                    </a:cubicBezTo>
                    <a:cubicBezTo>
                      <a:pt x="80" y="32"/>
                      <a:pt x="79" y="31"/>
                      <a:pt x="79" y="31"/>
                    </a:cubicBezTo>
                    <a:cubicBezTo>
                      <a:pt x="78" y="31"/>
                      <a:pt x="78" y="31"/>
                      <a:pt x="77" y="32"/>
                    </a:cubicBezTo>
                    <a:cubicBezTo>
                      <a:pt x="77" y="32"/>
                      <a:pt x="76" y="32"/>
                      <a:pt x="76" y="32"/>
                    </a:cubicBezTo>
                    <a:cubicBezTo>
                      <a:pt x="76" y="32"/>
                      <a:pt x="75" y="31"/>
                      <a:pt x="75" y="32"/>
                    </a:cubicBezTo>
                    <a:cubicBezTo>
                      <a:pt x="75" y="32"/>
                      <a:pt x="74" y="32"/>
                      <a:pt x="74" y="32"/>
                    </a:cubicBezTo>
                    <a:cubicBezTo>
                      <a:pt x="74" y="32"/>
                      <a:pt x="74" y="32"/>
                      <a:pt x="73" y="32"/>
                    </a:cubicBezTo>
                    <a:cubicBezTo>
                      <a:pt x="73" y="33"/>
                      <a:pt x="73" y="33"/>
                      <a:pt x="72" y="33"/>
                    </a:cubicBezTo>
                    <a:cubicBezTo>
                      <a:pt x="72" y="33"/>
                      <a:pt x="72" y="34"/>
                      <a:pt x="71" y="34"/>
                    </a:cubicBezTo>
                    <a:cubicBezTo>
                      <a:pt x="71" y="34"/>
                      <a:pt x="71" y="34"/>
                      <a:pt x="70" y="34"/>
                    </a:cubicBezTo>
                    <a:cubicBezTo>
                      <a:pt x="70" y="34"/>
                      <a:pt x="70" y="33"/>
                      <a:pt x="70" y="33"/>
                    </a:cubicBezTo>
                    <a:cubicBezTo>
                      <a:pt x="70" y="33"/>
                      <a:pt x="69" y="33"/>
                      <a:pt x="69" y="33"/>
                    </a:cubicBezTo>
                    <a:cubicBezTo>
                      <a:pt x="69" y="33"/>
                      <a:pt x="69" y="33"/>
                      <a:pt x="68" y="33"/>
                    </a:cubicBezTo>
                    <a:cubicBezTo>
                      <a:pt x="68" y="33"/>
                      <a:pt x="67" y="33"/>
                      <a:pt x="67" y="33"/>
                    </a:cubicBezTo>
                    <a:cubicBezTo>
                      <a:pt x="66" y="33"/>
                      <a:pt x="66" y="33"/>
                      <a:pt x="66" y="33"/>
                    </a:cubicBezTo>
                    <a:cubicBezTo>
                      <a:pt x="65" y="32"/>
                      <a:pt x="65" y="32"/>
                      <a:pt x="65" y="32"/>
                    </a:cubicBezTo>
                    <a:cubicBezTo>
                      <a:pt x="64" y="32"/>
                      <a:pt x="64" y="32"/>
                      <a:pt x="64" y="32"/>
                    </a:cubicBezTo>
                    <a:cubicBezTo>
                      <a:pt x="63" y="32"/>
                      <a:pt x="63" y="32"/>
                      <a:pt x="63" y="32"/>
                    </a:cubicBezTo>
                    <a:cubicBezTo>
                      <a:pt x="62" y="31"/>
                      <a:pt x="62" y="31"/>
                      <a:pt x="61" y="31"/>
                    </a:cubicBezTo>
                    <a:cubicBezTo>
                      <a:pt x="61" y="31"/>
                      <a:pt x="61" y="31"/>
                      <a:pt x="60" y="31"/>
                    </a:cubicBezTo>
                    <a:cubicBezTo>
                      <a:pt x="60" y="31"/>
                      <a:pt x="59" y="31"/>
                      <a:pt x="59" y="31"/>
                    </a:cubicBezTo>
                    <a:cubicBezTo>
                      <a:pt x="58" y="31"/>
                      <a:pt x="58" y="31"/>
                      <a:pt x="57" y="31"/>
                    </a:cubicBezTo>
                    <a:cubicBezTo>
                      <a:pt x="56" y="31"/>
                      <a:pt x="56" y="31"/>
                      <a:pt x="55" y="31"/>
                    </a:cubicBezTo>
                    <a:cubicBezTo>
                      <a:pt x="54" y="31"/>
                      <a:pt x="54" y="31"/>
                      <a:pt x="53" y="31"/>
                    </a:cubicBezTo>
                    <a:cubicBezTo>
                      <a:pt x="52" y="31"/>
                      <a:pt x="51" y="31"/>
                      <a:pt x="50" y="31"/>
                    </a:cubicBezTo>
                    <a:cubicBezTo>
                      <a:pt x="50" y="31"/>
                      <a:pt x="50" y="31"/>
                      <a:pt x="49" y="30"/>
                    </a:cubicBezTo>
                    <a:cubicBezTo>
                      <a:pt x="49" y="30"/>
                      <a:pt x="49" y="30"/>
                      <a:pt x="48" y="29"/>
                    </a:cubicBezTo>
                    <a:cubicBezTo>
                      <a:pt x="47" y="29"/>
                      <a:pt x="47" y="28"/>
                      <a:pt x="46" y="28"/>
                    </a:cubicBezTo>
                    <a:cubicBezTo>
                      <a:pt x="46" y="27"/>
                      <a:pt x="46" y="27"/>
                      <a:pt x="46" y="27"/>
                    </a:cubicBezTo>
                    <a:cubicBezTo>
                      <a:pt x="45" y="26"/>
                      <a:pt x="45" y="26"/>
                      <a:pt x="44" y="26"/>
                    </a:cubicBezTo>
                    <a:cubicBezTo>
                      <a:pt x="44" y="25"/>
                      <a:pt x="44" y="25"/>
                      <a:pt x="43" y="25"/>
                    </a:cubicBezTo>
                    <a:cubicBezTo>
                      <a:pt x="42" y="25"/>
                      <a:pt x="42" y="25"/>
                      <a:pt x="42" y="24"/>
                    </a:cubicBezTo>
                    <a:cubicBezTo>
                      <a:pt x="41" y="24"/>
                      <a:pt x="41" y="24"/>
                      <a:pt x="41" y="24"/>
                    </a:cubicBezTo>
                    <a:cubicBezTo>
                      <a:pt x="41" y="24"/>
                      <a:pt x="40" y="24"/>
                      <a:pt x="40" y="23"/>
                    </a:cubicBezTo>
                    <a:cubicBezTo>
                      <a:pt x="40" y="23"/>
                      <a:pt x="40" y="23"/>
                      <a:pt x="39" y="23"/>
                    </a:cubicBezTo>
                    <a:cubicBezTo>
                      <a:pt x="39" y="22"/>
                      <a:pt x="39" y="22"/>
                      <a:pt x="38" y="22"/>
                    </a:cubicBezTo>
                    <a:cubicBezTo>
                      <a:pt x="38" y="21"/>
                      <a:pt x="37" y="21"/>
                      <a:pt x="37" y="21"/>
                    </a:cubicBezTo>
                    <a:cubicBezTo>
                      <a:pt x="36" y="21"/>
                      <a:pt x="36" y="21"/>
                      <a:pt x="35" y="21"/>
                    </a:cubicBezTo>
                    <a:cubicBezTo>
                      <a:pt x="34" y="21"/>
                      <a:pt x="34" y="22"/>
                      <a:pt x="33" y="21"/>
                    </a:cubicBezTo>
                    <a:cubicBezTo>
                      <a:pt x="33" y="21"/>
                      <a:pt x="33" y="21"/>
                      <a:pt x="33" y="20"/>
                    </a:cubicBezTo>
                    <a:cubicBezTo>
                      <a:pt x="32" y="20"/>
                      <a:pt x="33" y="19"/>
                      <a:pt x="32" y="19"/>
                    </a:cubicBezTo>
                    <a:cubicBezTo>
                      <a:pt x="32" y="19"/>
                      <a:pt x="32" y="19"/>
                      <a:pt x="32" y="18"/>
                    </a:cubicBezTo>
                    <a:cubicBezTo>
                      <a:pt x="32" y="18"/>
                      <a:pt x="31" y="18"/>
                      <a:pt x="31" y="17"/>
                    </a:cubicBezTo>
                    <a:cubicBezTo>
                      <a:pt x="30" y="17"/>
                      <a:pt x="30" y="16"/>
                      <a:pt x="29" y="16"/>
                    </a:cubicBezTo>
                    <a:cubicBezTo>
                      <a:pt x="29" y="16"/>
                      <a:pt x="28" y="17"/>
                      <a:pt x="28" y="17"/>
                    </a:cubicBezTo>
                    <a:cubicBezTo>
                      <a:pt x="27" y="16"/>
                      <a:pt x="27" y="16"/>
                      <a:pt x="27" y="16"/>
                    </a:cubicBezTo>
                    <a:cubicBezTo>
                      <a:pt x="26" y="15"/>
                      <a:pt x="26" y="15"/>
                      <a:pt x="26" y="14"/>
                    </a:cubicBezTo>
                    <a:cubicBezTo>
                      <a:pt x="26" y="14"/>
                      <a:pt x="26" y="13"/>
                      <a:pt x="25" y="13"/>
                    </a:cubicBezTo>
                    <a:cubicBezTo>
                      <a:pt x="25" y="12"/>
                      <a:pt x="24" y="13"/>
                      <a:pt x="24" y="12"/>
                    </a:cubicBezTo>
                    <a:cubicBezTo>
                      <a:pt x="24" y="12"/>
                      <a:pt x="24" y="12"/>
                      <a:pt x="24" y="12"/>
                    </a:cubicBezTo>
                    <a:cubicBezTo>
                      <a:pt x="23" y="12"/>
                      <a:pt x="23" y="12"/>
                      <a:pt x="22" y="12"/>
                    </a:cubicBezTo>
                    <a:cubicBezTo>
                      <a:pt x="21" y="12"/>
                      <a:pt x="21" y="12"/>
                      <a:pt x="20" y="13"/>
                    </a:cubicBezTo>
                    <a:cubicBezTo>
                      <a:pt x="19" y="13"/>
                      <a:pt x="19" y="14"/>
                      <a:pt x="19" y="15"/>
                    </a:cubicBezTo>
                    <a:cubicBezTo>
                      <a:pt x="19" y="15"/>
                      <a:pt x="19" y="15"/>
                      <a:pt x="19" y="16"/>
                    </a:cubicBezTo>
                    <a:cubicBezTo>
                      <a:pt x="19" y="16"/>
                      <a:pt x="19" y="16"/>
                      <a:pt x="19" y="17"/>
                    </a:cubicBezTo>
                    <a:cubicBezTo>
                      <a:pt x="19" y="17"/>
                      <a:pt x="19" y="17"/>
                      <a:pt x="19" y="17"/>
                    </a:cubicBezTo>
                    <a:cubicBezTo>
                      <a:pt x="19" y="18"/>
                      <a:pt x="19" y="18"/>
                      <a:pt x="18" y="18"/>
                    </a:cubicBezTo>
                    <a:cubicBezTo>
                      <a:pt x="18" y="18"/>
                      <a:pt x="18" y="18"/>
                      <a:pt x="17" y="18"/>
                    </a:cubicBezTo>
                    <a:cubicBezTo>
                      <a:pt x="17" y="18"/>
                      <a:pt x="17" y="18"/>
                      <a:pt x="16" y="18"/>
                    </a:cubicBezTo>
                    <a:cubicBezTo>
                      <a:pt x="16" y="18"/>
                      <a:pt x="16" y="18"/>
                      <a:pt x="16" y="18"/>
                    </a:cubicBezTo>
                    <a:cubicBezTo>
                      <a:pt x="15" y="18"/>
                      <a:pt x="15" y="18"/>
                      <a:pt x="15" y="17"/>
                    </a:cubicBezTo>
                    <a:cubicBezTo>
                      <a:pt x="14" y="17"/>
                      <a:pt x="14" y="18"/>
                      <a:pt x="14" y="19"/>
                    </a:cubicBezTo>
                    <a:cubicBezTo>
                      <a:pt x="14" y="20"/>
                      <a:pt x="14" y="20"/>
                      <a:pt x="14" y="21"/>
                    </a:cubicBezTo>
                    <a:cubicBezTo>
                      <a:pt x="14" y="22"/>
                      <a:pt x="15" y="22"/>
                      <a:pt x="15" y="22"/>
                    </a:cubicBezTo>
                    <a:cubicBezTo>
                      <a:pt x="15" y="23"/>
                      <a:pt x="15" y="23"/>
                      <a:pt x="15" y="24"/>
                    </a:cubicBezTo>
                    <a:cubicBezTo>
                      <a:pt x="15" y="24"/>
                      <a:pt x="14" y="23"/>
                      <a:pt x="14" y="23"/>
                    </a:cubicBezTo>
                    <a:cubicBezTo>
                      <a:pt x="13" y="23"/>
                      <a:pt x="13" y="23"/>
                      <a:pt x="13" y="23"/>
                    </a:cubicBezTo>
                    <a:cubicBezTo>
                      <a:pt x="12" y="23"/>
                      <a:pt x="11" y="23"/>
                      <a:pt x="11" y="23"/>
                    </a:cubicBezTo>
                    <a:cubicBezTo>
                      <a:pt x="10" y="23"/>
                      <a:pt x="10" y="23"/>
                      <a:pt x="10" y="23"/>
                    </a:cubicBezTo>
                    <a:cubicBezTo>
                      <a:pt x="10" y="24"/>
                      <a:pt x="10" y="24"/>
                      <a:pt x="10" y="24"/>
                    </a:cubicBezTo>
                    <a:cubicBezTo>
                      <a:pt x="10" y="24"/>
                      <a:pt x="10" y="24"/>
                      <a:pt x="10" y="24"/>
                    </a:cubicBezTo>
                    <a:cubicBezTo>
                      <a:pt x="10" y="25"/>
                      <a:pt x="11" y="24"/>
                      <a:pt x="11" y="25"/>
                    </a:cubicBezTo>
                    <a:cubicBezTo>
                      <a:pt x="11" y="25"/>
                      <a:pt x="11" y="25"/>
                      <a:pt x="11" y="26"/>
                    </a:cubicBezTo>
                    <a:cubicBezTo>
                      <a:pt x="12" y="26"/>
                      <a:pt x="12" y="26"/>
                      <a:pt x="12" y="27"/>
                    </a:cubicBezTo>
                    <a:cubicBezTo>
                      <a:pt x="12" y="27"/>
                      <a:pt x="13" y="28"/>
                      <a:pt x="13" y="28"/>
                    </a:cubicBezTo>
                    <a:cubicBezTo>
                      <a:pt x="13" y="29"/>
                      <a:pt x="13" y="29"/>
                      <a:pt x="13" y="30"/>
                    </a:cubicBezTo>
                    <a:cubicBezTo>
                      <a:pt x="12" y="30"/>
                      <a:pt x="12" y="30"/>
                      <a:pt x="12" y="30"/>
                    </a:cubicBezTo>
                    <a:cubicBezTo>
                      <a:pt x="12" y="31"/>
                      <a:pt x="12" y="31"/>
                      <a:pt x="12" y="32"/>
                    </a:cubicBezTo>
                    <a:cubicBezTo>
                      <a:pt x="12" y="32"/>
                      <a:pt x="12" y="33"/>
                      <a:pt x="12" y="33"/>
                    </a:cubicBezTo>
                    <a:cubicBezTo>
                      <a:pt x="11" y="33"/>
                      <a:pt x="11" y="33"/>
                      <a:pt x="10" y="33"/>
                    </a:cubicBezTo>
                    <a:cubicBezTo>
                      <a:pt x="10" y="33"/>
                      <a:pt x="10" y="34"/>
                      <a:pt x="9" y="34"/>
                    </a:cubicBezTo>
                    <a:cubicBezTo>
                      <a:pt x="9" y="35"/>
                      <a:pt x="9" y="34"/>
                      <a:pt x="9" y="35"/>
                    </a:cubicBezTo>
                    <a:cubicBezTo>
                      <a:pt x="8" y="35"/>
                      <a:pt x="8" y="35"/>
                      <a:pt x="7" y="35"/>
                    </a:cubicBezTo>
                    <a:cubicBezTo>
                      <a:pt x="6" y="35"/>
                      <a:pt x="6" y="35"/>
                      <a:pt x="6" y="35"/>
                    </a:cubicBezTo>
                    <a:cubicBezTo>
                      <a:pt x="5" y="35"/>
                      <a:pt x="5" y="35"/>
                      <a:pt x="5" y="35"/>
                    </a:cubicBezTo>
                    <a:cubicBezTo>
                      <a:pt x="4" y="35"/>
                      <a:pt x="4" y="36"/>
                      <a:pt x="4" y="36"/>
                    </a:cubicBezTo>
                    <a:cubicBezTo>
                      <a:pt x="4" y="36"/>
                      <a:pt x="4" y="36"/>
                      <a:pt x="3" y="36"/>
                    </a:cubicBezTo>
                    <a:cubicBezTo>
                      <a:pt x="3" y="37"/>
                      <a:pt x="3" y="37"/>
                      <a:pt x="2" y="37"/>
                    </a:cubicBezTo>
                    <a:cubicBezTo>
                      <a:pt x="2" y="37"/>
                      <a:pt x="2" y="37"/>
                      <a:pt x="1" y="38"/>
                    </a:cubicBezTo>
                    <a:cubicBezTo>
                      <a:pt x="1" y="38"/>
                      <a:pt x="1" y="38"/>
                      <a:pt x="1" y="39"/>
                    </a:cubicBezTo>
                    <a:cubicBezTo>
                      <a:pt x="0" y="39"/>
                      <a:pt x="1" y="39"/>
                      <a:pt x="0" y="39"/>
                    </a:cubicBezTo>
                    <a:cubicBezTo>
                      <a:pt x="0" y="39"/>
                      <a:pt x="0" y="39"/>
                      <a:pt x="0" y="39"/>
                    </a:cubicBezTo>
                    <a:cubicBezTo>
                      <a:pt x="0" y="39"/>
                      <a:pt x="0" y="39"/>
                      <a:pt x="0" y="39"/>
                    </a:cubicBezTo>
                    <a:cubicBezTo>
                      <a:pt x="1" y="40"/>
                      <a:pt x="1" y="40"/>
                      <a:pt x="1" y="41"/>
                    </a:cubicBezTo>
                    <a:cubicBezTo>
                      <a:pt x="1" y="41"/>
                      <a:pt x="1" y="42"/>
                      <a:pt x="1" y="42"/>
                    </a:cubicBezTo>
                    <a:cubicBezTo>
                      <a:pt x="1" y="43"/>
                      <a:pt x="2" y="43"/>
                      <a:pt x="2" y="43"/>
                    </a:cubicBezTo>
                    <a:cubicBezTo>
                      <a:pt x="3" y="43"/>
                      <a:pt x="4" y="42"/>
                      <a:pt x="4" y="43"/>
                    </a:cubicBezTo>
                    <a:cubicBezTo>
                      <a:pt x="5" y="43"/>
                      <a:pt x="5" y="43"/>
                      <a:pt x="5" y="44"/>
                    </a:cubicBezTo>
                    <a:cubicBezTo>
                      <a:pt x="5" y="44"/>
                      <a:pt x="5" y="45"/>
                      <a:pt x="5" y="45"/>
                    </a:cubicBezTo>
                    <a:cubicBezTo>
                      <a:pt x="5" y="45"/>
                      <a:pt x="5" y="46"/>
                      <a:pt x="5" y="46"/>
                    </a:cubicBezTo>
                    <a:cubicBezTo>
                      <a:pt x="5" y="46"/>
                      <a:pt x="5" y="46"/>
                      <a:pt x="5" y="46"/>
                    </a:cubicBezTo>
                    <a:cubicBezTo>
                      <a:pt x="5" y="46"/>
                      <a:pt x="5" y="46"/>
                      <a:pt x="6" y="46"/>
                    </a:cubicBezTo>
                    <a:cubicBezTo>
                      <a:pt x="6" y="47"/>
                      <a:pt x="6" y="47"/>
                      <a:pt x="6" y="47"/>
                    </a:cubicBezTo>
                    <a:cubicBezTo>
                      <a:pt x="6" y="47"/>
                      <a:pt x="7" y="47"/>
                      <a:pt x="7" y="47"/>
                    </a:cubicBezTo>
                    <a:cubicBezTo>
                      <a:pt x="7" y="47"/>
                      <a:pt x="8" y="47"/>
                      <a:pt x="8" y="48"/>
                    </a:cubicBezTo>
                    <a:cubicBezTo>
                      <a:pt x="8" y="48"/>
                      <a:pt x="8" y="48"/>
                      <a:pt x="8" y="48"/>
                    </a:cubicBezTo>
                    <a:cubicBezTo>
                      <a:pt x="8" y="49"/>
                      <a:pt x="8" y="49"/>
                      <a:pt x="8" y="49"/>
                    </a:cubicBezTo>
                    <a:cubicBezTo>
                      <a:pt x="8" y="49"/>
                      <a:pt x="9" y="49"/>
                      <a:pt x="9" y="50"/>
                    </a:cubicBezTo>
                    <a:cubicBezTo>
                      <a:pt x="9" y="50"/>
                      <a:pt x="10" y="50"/>
                      <a:pt x="10" y="50"/>
                    </a:cubicBezTo>
                    <a:cubicBezTo>
                      <a:pt x="11" y="50"/>
                      <a:pt x="11" y="50"/>
                      <a:pt x="11" y="50"/>
                    </a:cubicBezTo>
                    <a:cubicBezTo>
                      <a:pt x="12" y="51"/>
                      <a:pt x="12" y="51"/>
                      <a:pt x="13" y="51"/>
                    </a:cubicBezTo>
                    <a:cubicBezTo>
                      <a:pt x="12" y="51"/>
                      <a:pt x="12" y="51"/>
                      <a:pt x="12" y="51"/>
                    </a:cubicBezTo>
                    <a:cubicBezTo>
                      <a:pt x="13" y="52"/>
                      <a:pt x="13" y="51"/>
                      <a:pt x="14" y="52"/>
                    </a:cubicBezTo>
                    <a:cubicBezTo>
                      <a:pt x="14" y="52"/>
                      <a:pt x="15" y="52"/>
                      <a:pt x="15" y="53"/>
                    </a:cubicBezTo>
                    <a:cubicBezTo>
                      <a:pt x="16" y="53"/>
                      <a:pt x="16" y="53"/>
                      <a:pt x="17" y="54"/>
                    </a:cubicBezTo>
                    <a:cubicBezTo>
                      <a:pt x="17" y="54"/>
                      <a:pt x="17" y="55"/>
                      <a:pt x="17" y="55"/>
                    </a:cubicBezTo>
                    <a:cubicBezTo>
                      <a:pt x="18" y="56"/>
                      <a:pt x="18" y="56"/>
                      <a:pt x="18" y="57"/>
                    </a:cubicBezTo>
                    <a:cubicBezTo>
                      <a:pt x="18" y="57"/>
                      <a:pt x="19" y="57"/>
                      <a:pt x="19" y="58"/>
                    </a:cubicBezTo>
                    <a:cubicBezTo>
                      <a:pt x="19" y="58"/>
                      <a:pt x="19" y="59"/>
                      <a:pt x="19" y="59"/>
                    </a:cubicBezTo>
                    <a:cubicBezTo>
                      <a:pt x="19" y="60"/>
                      <a:pt x="18" y="60"/>
                      <a:pt x="18" y="60"/>
                    </a:cubicBezTo>
                    <a:cubicBezTo>
                      <a:pt x="17" y="61"/>
                      <a:pt x="17" y="62"/>
                      <a:pt x="18" y="62"/>
                    </a:cubicBezTo>
                    <a:cubicBezTo>
                      <a:pt x="18" y="63"/>
                      <a:pt x="19" y="62"/>
                      <a:pt x="19" y="63"/>
                    </a:cubicBezTo>
                    <a:cubicBezTo>
                      <a:pt x="20" y="63"/>
                      <a:pt x="20" y="64"/>
                      <a:pt x="21" y="64"/>
                    </a:cubicBezTo>
                    <a:cubicBezTo>
                      <a:pt x="21" y="64"/>
                      <a:pt x="22" y="64"/>
                      <a:pt x="22" y="64"/>
                    </a:cubicBezTo>
                    <a:cubicBezTo>
                      <a:pt x="23" y="64"/>
                      <a:pt x="23" y="64"/>
                      <a:pt x="23" y="64"/>
                    </a:cubicBezTo>
                    <a:cubicBezTo>
                      <a:pt x="23" y="64"/>
                      <a:pt x="24" y="64"/>
                      <a:pt x="24" y="64"/>
                    </a:cubicBezTo>
                    <a:cubicBezTo>
                      <a:pt x="24" y="64"/>
                      <a:pt x="25" y="65"/>
                      <a:pt x="25" y="65"/>
                    </a:cubicBezTo>
                    <a:cubicBezTo>
                      <a:pt x="25" y="65"/>
                      <a:pt x="25" y="65"/>
                      <a:pt x="26" y="65"/>
                    </a:cubicBezTo>
                    <a:cubicBezTo>
                      <a:pt x="26" y="66"/>
                      <a:pt x="26" y="66"/>
                      <a:pt x="27" y="66"/>
                    </a:cubicBezTo>
                    <a:cubicBezTo>
                      <a:pt x="27" y="66"/>
                      <a:pt x="27" y="66"/>
                      <a:pt x="28" y="66"/>
                    </a:cubicBezTo>
                    <a:cubicBezTo>
                      <a:pt x="28" y="67"/>
                      <a:pt x="28" y="67"/>
                      <a:pt x="28" y="67"/>
                    </a:cubicBezTo>
                    <a:cubicBezTo>
                      <a:pt x="29" y="67"/>
                      <a:pt x="29" y="67"/>
                      <a:pt x="29" y="67"/>
                    </a:cubicBezTo>
                    <a:cubicBezTo>
                      <a:pt x="30" y="68"/>
                      <a:pt x="30" y="68"/>
                      <a:pt x="31" y="68"/>
                    </a:cubicBezTo>
                    <a:cubicBezTo>
                      <a:pt x="31" y="69"/>
                      <a:pt x="31" y="69"/>
                      <a:pt x="32" y="69"/>
                    </a:cubicBezTo>
                    <a:cubicBezTo>
                      <a:pt x="32" y="69"/>
                      <a:pt x="32" y="69"/>
                      <a:pt x="33" y="69"/>
                    </a:cubicBezTo>
                    <a:cubicBezTo>
                      <a:pt x="33" y="69"/>
                      <a:pt x="33" y="69"/>
                      <a:pt x="34" y="69"/>
                    </a:cubicBezTo>
                    <a:cubicBezTo>
                      <a:pt x="34" y="69"/>
                      <a:pt x="34" y="70"/>
                      <a:pt x="34" y="70"/>
                    </a:cubicBezTo>
                    <a:cubicBezTo>
                      <a:pt x="35" y="71"/>
                      <a:pt x="35" y="71"/>
                      <a:pt x="36" y="71"/>
                    </a:cubicBezTo>
                    <a:cubicBezTo>
                      <a:pt x="36" y="71"/>
                      <a:pt x="37" y="70"/>
                      <a:pt x="37" y="70"/>
                    </a:cubicBezTo>
                    <a:cubicBezTo>
                      <a:pt x="38" y="70"/>
                      <a:pt x="38" y="70"/>
                      <a:pt x="38" y="70"/>
                    </a:cubicBezTo>
                    <a:cubicBezTo>
                      <a:pt x="39" y="70"/>
                      <a:pt x="39" y="71"/>
                      <a:pt x="39" y="71"/>
                    </a:cubicBezTo>
                    <a:cubicBezTo>
                      <a:pt x="40" y="71"/>
                      <a:pt x="40" y="71"/>
                      <a:pt x="40" y="71"/>
                    </a:cubicBezTo>
                    <a:cubicBezTo>
                      <a:pt x="40" y="71"/>
                      <a:pt x="40" y="71"/>
                      <a:pt x="40" y="71"/>
                    </a:cubicBezTo>
                    <a:cubicBezTo>
                      <a:pt x="41" y="72"/>
                      <a:pt x="41" y="72"/>
                      <a:pt x="41" y="72"/>
                    </a:cubicBezTo>
                    <a:cubicBezTo>
                      <a:pt x="42" y="72"/>
                      <a:pt x="42" y="72"/>
                      <a:pt x="42" y="72"/>
                    </a:cubicBezTo>
                    <a:cubicBezTo>
                      <a:pt x="42" y="71"/>
                      <a:pt x="43" y="71"/>
                      <a:pt x="43" y="71"/>
                    </a:cubicBezTo>
                    <a:cubicBezTo>
                      <a:pt x="44" y="71"/>
                      <a:pt x="44" y="71"/>
                      <a:pt x="45" y="71"/>
                    </a:cubicBezTo>
                    <a:cubicBezTo>
                      <a:pt x="45" y="72"/>
                      <a:pt x="45" y="72"/>
                      <a:pt x="45" y="72"/>
                    </a:cubicBezTo>
                    <a:cubicBezTo>
                      <a:pt x="46" y="73"/>
                      <a:pt x="46" y="72"/>
                      <a:pt x="46" y="72"/>
                    </a:cubicBezTo>
                    <a:cubicBezTo>
                      <a:pt x="47" y="72"/>
                      <a:pt x="47" y="72"/>
                      <a:pt x="48" y="71"/>
                    </a:cubicBezTo>
                    <a:cubicBezTo>
                      <a:pt x="48" y="71"/>
                      <a:pt x="48" y="71"/>
                      <a:pt x="48" y="71"/>
                    </a:cubicBezTo>
                    <a:cubicBezTo>
                      <a:pt x="48" y="71"/>
                      <a:pt x="48" y="72"/>
                      <a:pt x="49" y="72"/>
                    </a:cubicBezTo>
                    <a:cubicBezTo>
                      <a:pt x="49" y="72"/>
                      <a:pt x="49" y="72"/>
                      <a:pt x="50" y="71"/>
                    </a:cubicBezTo>
                    <a:cubicBezTo>
                      <a:pt x="50" y="71"/>
                      <a:pt x="50" y="71"/>
                      <a:pt x="50" y="71"/>
                    </a:cubicBezTo>
                    <a:cubicBezTo>
                      <a:pt x="50" y="71"/>
                      <a:pt x="50" y="71"/>
                      <a:pt x="50" y="71"/>
                    </a:cubicBezTo>
                    <a:cubicBezTo>
                      <a:pt x="51" y="70"/>
                      <a:pt x="51" y="70"/>
                      <a:pt x="52" y="70"/>
                    </a:cubicBezTo>
                    <a:cubicBezTo>
                      <a:pt x="52" y="70"/>
                      <a:pt x="53" y="70"/>
                      <a:pt x="53" y="70"/>
                    </a:cubicBezTo>
                    <a:cubicBezTo>
                      <a:pt x="53" y="70"/>
                      <a:pt x="53" y="70"/>
                      <a:pt x="54" y="70"/>
                    </a:cubicBezTo>
                    <a:cubicBezTo>
                      <a:pt x="54" y="70"/>
                      <a:pt x="54" y="70"/>
                      <a:pt x="55" y="70"/>
                    </a:cubicBezTo>
                    <a:cubicBezTo>
                      <a:pt x="55" y="70"/>
                      <a:pt x="56" y="70"/>
                      <a:pt x="56" y="70"/>
                    </a:cubicBezTo>
                    <a:cubicBezTo>
                      <a:pt x="57" y="70"/>
                      <a:pt x="57" y="70"/>
                      <a:pt x="58" y="70"/>
                    </a:cubicBezTo>
                    <a:cubicBezTo>
                      <a:pt x="58" y="70"/>
                      <a:pt x="59" y="69"/>
                      <a:pt x="59" y="69"/>
                    </a:cubicBezTo>
                    <a:cubicBezTo>
                      <a:pt x="59" y="69"/>
                      <a:pt x="60" y="70"/>
                      <a:pt x="60" y="70"/>
                    </a:cubicBezTo>
                    <a:cubicBezTo>
                      <a:pt x="61" y="70"/>
                      <a:pt x="61" y="69"/>
                      <a:pt x="62" y="69"/>
                    </a:cubicBezTo>
                    <a:cubicBezTo>
                      <a:pt x="63" y="69"/>
                      <a:pt x="63" y="69"/>
                      <a:pt x="63" y="69"/>
                    </a:cubicBezTo>
                    <a:cubicBezTo>
                      <a:pt x="64" y="69"/>
                      <a:pt x="64" y="70"/>
                      <a:pt x="64" y="70"/>
                    </a:cubicBezTo>
                    <a:cubicBezTo>
                      <a:pt x="65" y="71"/>
                      <a:pt x="65" y="71"/>
                      <a:pt x="65" y="71"/>
                    </a:cubicBezTo>
                    <a:cubicBezTo>
                      <a:pt x="66" y="71"/>
                      <a:pt x="66" y="71"/>
                      <a:pt x="66" y="71"/>
                    </a:cubicBezTo>
                    <a:cubicBezTo>
                      <a:pt x="66" y="71"/>
                      <a:pt x="66" y="71"/>
                      <a:pt x="66" y="71"/>
                    </a:cubicBezTo>
                    <a:cubicBezTo>
                      <a:pt x="66" y="71"/>
                      <a:pt x="66" y="71"/>
                      <a:pt x="66" y="72"/>
                    </a:cubicBezTo>
                    <a:cubicBezTo>
                      <a:pt x="67" y="72"/>
                      <a:pt x="67" y="72"/>
                      <a:pt x="67" y="73"/>
                    </a:cubicBezTo>
                    <a:cubicBezTo>
                      <a:pt x="68" y="73"/>
                      <a:pt x="68" y="74"/>
                      <a:pt x="69" y="74"/>
                    </a:cubicBezTo>
                    <a:cubicBezTo>
                      <a:pt x="69" y="75"/>
                      <a:pt x="69" y="75"/>
                      <a:pt x="69" y="75"/>
                    </a:cubicBezTo>
                    <a:cubicBezTo>
                      <a:pt x="70" y="76"/>
                      <a:pt x="69" y="76"/>
                      <a:pt x="70" y="77"/>
                    </a:cubicBezTo>
                    <a:cubicBezTo>
                      <a:pt x="70" y="78"/>
                      <a:pt x="70" y="78"/>
                      <a:pt x="70" y="78"/>
                    </a:cubicBezTo>
                    <a:cubicBezTo>
                      <a:pt x="70" y="79"/>
                      <a:pt x="69" y="79"/>
                      <a:pt x="69" y="80"/>
                    </a:cubicBezTo>
                    <a:cubicBezTo>
                      <a:pt x="68" y="80"/>
                      <a:pt x="68" y="81"/>
                      <a:pt x="68" y="81"/>
                    </a:cubicBezTo>
                    <a:cubicBezTo>
                      <a:pt x="67" y="82"/>
                      <a:pt x="68" y="82"/>
                      <a:pt x="68" y="83"/>
                    </a:cubicBezTo>
                    <a:cubicBezTo>
                      <a:pt x="68" y="83"/>
                      <a:pt x="68" y="84"/>
                      <a:pt x="69" y="84"/>
                    </a:cubicBezTo>
                    <a:cubicBezTo>
                      <a:pt x="69" y="84"/>
                      <a:pt x="70" y="84"/>
                      <a:pt x="70" y="84"/>
                    </a:cubicBezTo>
                    <a:cubicBezTo>
                      <a:pt x="71" y="84"/>
                      <a:pt x="71" y="83"/>
                      <a:pt x="71" y="84"/>
                    </a:cubicBezTo>
                    <a:cubicBezTo>
                      <a:pt x="72" y="84"/>
                      <a:pt x="71" y="85"/>
                      <a:pt x="72" y="85"/>
                    </a:cubicBezTo>
                    <a:cubicBezTo>
                      <a:pt x="72" y="86"/>
                      <a:pt x="72" y="86"/>
                      <a:pt x="72" y="87"/>
                    </a:cubicBezTo>
                    <a:cubicBezTo>
                      <a:pt x="73" y="87"/>
                      <a:pt x="73" y="87"/>
                      <a:pt x="73" y="87"/>
                    </a:cubicBezTo>
                    <a:cubicBezTo>
                      <a:pt x="74" y="87"/>
                      <a:pt x="74" y="87"/>
                      <a:pt x="74" y="88"/>
                    </a:cubicBezTo>
                    <a:cubicBezTo>
                      <a:pt x="74" y="88"/>
                      <a:pt x="73" y="88"/>
                      <a:pt x="73" y="89"/>
                    </a:cubicBezTo>
                    <a:cubicBezTo>
                      <a:pt x="73" y="89"/>
                      <a:pt x="73" y="89"/>
                      <a:pt x="73" y="90"/>
                    </a:cubicBezTo>
                    <a:cubicBezTo>
                      <a:pt x="74" y="90"/>
                      <a:pt x="74" y="90"/>
                      <a:pt x="75" y="90"/>
                    </a:cubicBezTo>
                    <a:cubicBezTo>
                      <a:pt x="75" y="90"/>
                      <a:pt x="75" y="91"/>
                      <a:pt x="76" y="91"/>
                    </a:cubicBezTo>
                    <a:cubicBezTo>
                      <a:pt x="76" y="92"/>
                      <a:pt x="77" y="92"/>
                      <a:pt x="77" y="92"/>
                    </a:cubicBezTo>
                    <a:cubicBezTo>
                      <a:pt x="77" y="92"/>
                      <a:pt x="77" y="92"/>
                      <a:pt x="77" y="92"/>
                    </a:cubicBezTo>
                    <a:cubicBezTo>
                      <a:pt x="78" y="92"/>
                      <a:pt x="78" y="92"/>
                      <a:pt x="79" y="92"/>
                    </a:cubicBezTo>
                    <a:cubicBezTo>
                      <a:pt x="79" y="92"/>
                      <a:pt x="79" y="93"/>
                      <a:pt x="80" y="92"/>
                    </a:cubicBezTo>
                    <a:cubicBezTo>
                      <a:pt x="80" y="92"/>
                      <a:pt x="80" y="92"/>
                      <a:pt x="80" y="91"/>
                    </a:cubicBezTo>
                    <a:cubicBezTo>
                      <a:pt x="80" y="91"/>
                      <a:pt x="79" y="91"/>
                      <a:pt x="79" y="90"/>
                    </a:cubicBezTo>
                    <a:cubicBezTo>
                      <a:pt x="79" y="90"/>
                      <a:pt x="79" y="89"/>
                      <a:pt x="79" y="89"/>
                    </a:cubicBezTo>
                    <a:cubicBezTo>
                      <a:pt x="80" y="89"/>
                      <a:pt x="80" y="89"/>
                      <a:pt x="80" y="89"/>
                    </a:cubicBezTo>
                    <a:cubicBezTo>
                      <a:pt x="81" y="89"/>
                      <a:pt x="81" y="89"/>
                      <a:pt x="81" y="89"/>
                    </a:cubicBezTo>
                    <a:cubicBezTo>
                      <a:pt x="81" y="88"/>
                      <a:pt x="81" y="88"/>
                      <a:pt x="81" y="88"/>
                    </a:cubicBezTo>
                    <a:cubicBezTo>
                      <a:pt x="81" y="88"/>
                      <a:pt x="82" y="88"/>
                      <a:pt x="82" y="88"/>
                    </a:cubicBezTo>
                    <a:cubicBezTo>
                      <a:pt x="83" y="88"/>
                      <a:pt x="83" y="88"/>
                      <a:pt x="83" y="88"/>
                    </a:cubicBezTo>
                    <a:cubicBezTo>
                      <a:pt x="84" y="88"/>
                      <a:pt x="84" y="88"/>
                      <a:pt x="84" y="88"/>
                    </a:cubicBezTo>
                    <a:cubicBezTo>
                      <a:pt x="85" y="88"/>
                      <a:pt x="85" y="88"/>
                      <a:pt x="85" y="88"/>
                    </a:cubicBezTo>
                    <a:cubicBezTo>
                      <a:pt x="86" y="88"/>
                      <a:pt x="86" y="88"/>
                      <a:pt x="86" y="87"/>
                    </a:cubicBezTo>
                    <a:cubicBezTo>
                      <a:pt x="87" y="87"/>
                      <a:pt x="87" y="87"/>
                      <a:pt x="87" y="87"/>
                    </a:cubicBezTo>
                    <a:cubicBezTo>
                      <a:pt x="87" y="86"/>
                      <a:pt x="87" y="86"/>
                      <a:pt x="88" y="86"/>
                    </a:cubicBezTo>
                    <a:cubicBezTo>
                      <a:pt x="88" y="86"/>
                      <a:pt x="88" y="87"/>
                      <a:pt x="89" y="87"/>
                    </a:cubicBezTo>
                    <a:cubicBezTo>
                      <a:pt x="89" y="87"/>
                      <a:pt x="90" y="87"/>
                      <a:pt x="90" y="87"/>
                    </a:cubicBezTo>
                    <a:cubicBezTo>
                      <a:pt x="91" y="87"/>
                      <a:pt x="91" y="87"/>
                      <a:pt x="91" y="87"/>
                    </a:cubicBezTo>
                    <a:cubicBezTo>
                      <a:pt x="92" y="88"/>
                      <a:pt x="92" y="88"/>
                      <a:pt x="92" y="88"/>
                    </a:cubicBezTo>
                    <a:cubicBezTo>
                      <a:pt x="91" y="88"/>
                      <a:pt x="91" y="88"/>
                      <a:pt x="91" y="89"/>
                    </a:cubicBezTo>
                    <a:cubicBezTo>
                      <a:pt x="91" y="89"/>
                      <a:pt x="91" y="89"/>
                      <a:pt x="92" y="89"/>
                    </a:cubicBezTo>
                    <a:cubicBezTo>
                      <a:pt x="92" y="90"/>
                      <a:pt x="92" y="90"/>
                      <a:pt x="93" y="90"/>
                    </a:cubicBezTo>
                    <a:cubicBezTo>
                      <a:pt x="93" y="91"/>
                      <a:pt x="93" y="91"/>
                      <a:pt x="94" y="91"/>
                    </a:cubicBezTo>
                    <a:cubicBezTo>
                      <a:pt x="94" y="91"/>
                      <a:pt x="95" y="91"/>
                      <a:pt x="95" y="91"/>
                    </a:cubicBezTo>
                    <a:cubicBezTo>
                      <a:pt x="95" y="91"/>
                      <a:pt x="95" y="91"/>
                      <a:pt x="96" y="9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4" name="Freeform 43"/>
              <p:cNvSpPr>
                <a:spLocks/>
              </p:cNvSpPr>
              <p:nvPr/>
            </p:nvSpPr>
            <p:spPr bwMode="auto">
              <a:xfrm>
                <a:off x="6978652" y="2632076"/>
                <a:ext cx="152400" cy="130175"/>
              </a:xfrm>
              <a:custGeom>
                <a:avLst/>
                <a:gdLst>
                  <a:gd name="T0" fmla="*/ 6 w 14"/>
                  <a:gd name="T1" fmla="*/ 12 h 12"/>
                  <a:gd name="T2" fmla="*/ 6 w 14"/>
                  <a:gd name="T3" fmla="*/ 12 h 12"/>
                  <a:gd name="T4" fmla="*/ 7 w 14"/>
                  <a:gd name="T5" fmla="*/ 11 h 12"/>
                  <a:gd name="T6" fmla="*/ 8 w 14"/>
                  <a:gd name="T7" fmla="*/ 11 h 12"/>
                  <a:gd name="T8" fmla="*/ 8 w 14"/>
                  <a:gd name="T9" fmla="*/ 11 h 12"/>
                  <a:gd name="T10" fmla="*/ 9 w 14"/>
                  <a:gd name="T11" fmla="*/ 10 h 12"/>
                  <a:gd name="T12" fmla="*/ 10 w 14"/>
                  <a:gd name="T13" fmla="*/ 10 h 12"/>
                  <a:gd name="T14" fmla="*/ 10 w 14"/>
                  <a:gd name="T15" fmla="*/ 9 h 12"/>
                  <a:gd name="T16" fmla="*/ 10 w 14"/>
                  <a:gd name="T17" fmla="*/ 8 h 12"/>
                  <a:gd name="T18" fmla="*/ 11 w 14"/>
                  <a:gd name="T19" fmla="*/ 8 h 12"/>
                  <a:gd name="T20" fmla="*/ 11 w 14"/>
                  <a:gd name="T21" fmla="*/ 7 h 12"/>
                  <a:gd name="T22" fmla="*/ 12 w 14"/>
                  <a:gd name="T23" fmla="*/ 7 h 12"/>
                  <a:gd name="T24" fmla="*/ 13 w 14"/>
                  <a:gd name="T25" fmla="*/ 6 h 12"/>
                  <a:gd name="T26" fmla="*/ 13 w 14"/>
                  <a:gd name="T27" fmla="*/ 7 h 12"/>
                  <a:gd name="T28" fmla="*/ 14 w 14"/>
                  <a:gd name="T29" fmla="*/ 6 h 12"/>
                  <a:gd name="T30" fmla="*/ 14 w 14"/>
                  <a:gd name="T31" fmla="*/ 5 h 12"/>
                  <a:gd name="T32" fmla="*/ 13 w 14"/>
                  <a:gd name="T33" fmla="*/ 4 h 12"/>
                  <a:gd name="T34" fmla="*/ 14 w 14"/>
                  <a:gd name="T35" fmla="*/ 3 h 12"/>
                  <a:gd name="T36" fmla="*/ 13 w 14"/>
                  <a:gd name="T37" fmla="*/ 2 h 12"/>
                  <a:gd name="T38" fmla="*/ 13 w 14"/>
                  <a:gd name="T39" fmla="*/ 2 h 12"/>
                  <a:gd name="T40" fmla="*/ 12 w 14"/>
                  <a:gd name="T41" fmla="*/ 1 h 12"/>
                  <a:gd name="T42" fmla="*/ 12 w 14"/>
                  <a:gd name="T43" fmla="*/ 1 h 12"/>
                  <a:gd name="T44" fmla="*/ 11 w 14"/>
                  <a:gd name="T45" fmla="*/ 1 h 12"/>
                  <a:gd name="T46" fmla="*/ 10 w 14"/>
                  <a:gd name="T47" fmla="*/ 0 h 12"/>
                  <a:gd name="T48" fmla="*/ 10 w 14"/>
                  <a:gd name="T49" fmla="*/ 1 h 12"/>
                  <a:gd name="T50" fmla="*/ 9 w 14"/>
                  <a:gd name="T51" fmla="*/ 2 h 12"/>
                  <a:gd name="T52" fmla="*/ 8 w 14"/>
                  <a:gd name="T53" fmla="*/ 1 h 12"/>
                  <a:gd name="T54" fmla="*/ 7 w 14"/>
                  <a:gd name="T55" fmla="*/ 1 h 12"/>
                  <a:gd name="T56" fmla="*/ 7 w 14"/>
                  <a:gd name="T57" fmla="*/ 1 h 12"/>
                  <a:gd name="T58" fmla="*/ 6 w 14"/>
                  <a:gd name="T59" fmla="*/ 1 h 12"/>
                  <a:gd name="T60" fmla="*/ 5 w 14"/>
                  <a:gd name="T61" fmla="*/ 1 h 12"/>
                  <a:gd name="T62" fmla="*/ 4 w 14"/>
                  <a:gd name="T63" fmla="*/ 1 h 12"/>
                  <a:gd name="T64" fmla="*/ 3 w 14"/>
                  <a:gd name="T65" fmla="*/ 1 h 12"/>
                  <a:gd name="T66" fmla="*/ 2 w 14"/>
                  <a:gd name="T67" fmla="*/ 1 h 12"/>
                  <a:gd name="T68" fmla="*/ 1 w 14"/>
                  <a:gd name="T69" fmla="*/ 2 h 12"/>
                  <a:gd name="T70" fmla="*/ 1 w 14"/>
                  <a:gd name="T71" fmla="*/ 3 h 12"/>
                  <a:gd name="T72" fmla="*/ 0 w 14"/>
                  <a:gd name="T73" fmla="*/ 3 h 12"/>
                  <a:gd name="T74" fmla="*/ 0 w 14"/>
                  <a:gd name="T75" fmla="*/ 5 h 12"/>
                  <a:gd name="T76" fmla="*/ 1 w 14"/>
                  <a:gd name="T77" fmla="*/ 5 h 12"/>
                  <a:gd name="T78" fmla="*/ 1 w 14"/>
                  <a:gd name="T79" fmla="*/ 6 h 12"/>
                  <a:gd name="T80" fmla="*/ 1 w 14"/>
                  <a:gd name="T81" fmla="*/ 7 h 12"/>
                  <a:gd name="T82" fmla="*/ 1 w 14"/>
                  <a:gd name="T83" fmla="*/ 7 h 12"/>
                  <a:gd name="T84" fmla="*/ 2 w 14"/>
                  <a:gd name="T85" fmla="*/ 7 h 12"/>
                  <a:gd name="T86" fmla="*/ 2 w 14"/>
                  <a:gd name="T87" fmla="*/ 8 h 12"/>
                  <a:gd name="T88" fmla="*/ 2 w 14"/>
                  <a:gd name="T89" fmla="*/ 8 h 12"/>
                  <a:gd name="T90" fmla="*/ 3 w 14"/>
                  <a:gd name="T91" fmla="*/ 9 h 12"/>
                  <a:gd name="T92" fmla="*/ 3 w 14"/>
                  <a:gd name="T93" fmla="*/ 11 h 12"/>
                  <a:gd name="T94" fmla="*/ 3 w 14"/>
                  <a:gd name="T95" fmla="*/ 10 h 12"/>
                  <a:gd name="T96" fmla="*/ 4 w 14"/>
                  <a:gd name="T97" fmla="*/ 11 h 12"/>
                  <a:gd name="T98" fmla="*/ 5 w 14"/>
                  <a:gd name="T99" fmla="*/ 12 h 12"/>
                  <a:gd name="T100" fmla="*/ 6 w 14"/>
                  <a:gd name="T101" fmla="*/ 12 h 12"/>
                  <a:gd name="T102" fmla="*/ 6 w 14"/>
                  <a:gd name="T10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2">
                    <a:moveTo>
                      <a:pt x="6" y="12"/>
                    </a:moveTo>
                    <a:cubicBezTo>
                      <a:pt x="6" y="12"/>
                      <a:pt x="6" y="12"/>
                      <a:pt x="6" y="12"/>
                    </a:cubicBezTo>
                    <a:cubicBezTo>
                      <a:pt x="7" y="12"/>
                      <a:pt x="7" y="11"/>
                      <a:pt x="7" y="11"/>
                    </a:cubicBezTo>
                    <a:cubicBezTo>
                      <a:pt x="7" y="11"/>
                      <a:pt x="8" y="11"/>
                      <a:pt x="8" y="11"/>
                    </a:cubicBezTo>
                    <a:cubicBezTo>
                      <a:pt x="8" y="11"/>
                      <a:pt x="8" y="11"/>
                      <a:pt x="8" y="11"/>
                    </a:cubicBezTo>
                    <a:cubicBezTo>
                      <a:pt x="8" y="10"/>
                      <a:pt x="8" y="10"/>
                      <a:pt x="9" y="10"/>
                    </a:cubicBezTo>
                    <a:cubicBezTo>
                      <a:pt x="9" y="10"/>
                      <a:pt x="10" y="10"/>
                      <a:pt x="10" y="10"/>
                    </a:cubicBezTo>
                    <a:cubicBezTo>
                      <a:pt x="10" y="10"/>
                      <a:pt x="10" y="9"/>
                      <a:pt x="10" y="9"/>
                    </a:cubicBezTo>
                    <a:cubicBezTo>
                      <a:pt x="10" y="9"/>
                      <a:pt x="10" y="8"/>
                      <a:pt x="10" y="8"/>
                    </a:cubicBezTo>
                    <a:cubicBezTo>
                      <a:pt x="10" y="8"/>
                      <a:pt x="11" y="8"/>
                      <a:pt x="11" y="8"/>
                    </a:cubicBezTo>
                    <a:cubicBezTo>
                      <a:pt x="11" y="8"/>
                      <a:pt x="11" y="7"/>
                      <a:pt x="11" y="7"/>
                    </a:cubicBezTo>
                    <a:cubicBezTo>
                      <a:pt x="12" y="7"/>
                      <a:pt x="12" y="7"/>
                      <a:pt x="12" y="7"/>
                    </a:cubicBezTo>
                    <a:cubicBezTo>
                      <a:pt x="12" y="7"/>
                      <a:pt x="12" y="6"/>
                      <a:pt x="13" y="6"/>
                    </a:cubicBezTo>
                    <a:cubicBezTo>
                      <a:pt x="13" y="6"/>
                      <a:pt x="13" y="7"/>
                      <a:pt x="13" y="7"/>
                    </a:cubicBezTo>
                    <a:cubicBezTo>
                      <a:pt x="13" y="7"/>
                      <a:pt x="13" y="6"/>
                      <a:pt x="14" y="6"/>
                    </a:cubicBezTo>
                    <a:cubicBezTo>
                      <a:pt x="14" y="6"/>
                      <a:pt x="14" y="5"/>
                      <a:pt x="14" y="5"/>
                    </a:cubicBezTo>
                    <a:cubicBezTo>
                      <a:pt x="13" y="4"/>
                      <a:pt x="13" y="4"/>
                      <a:pt x="13" y="4"/>
                    </a:cubicBezTo>
                    <a:cubicBezTo>
                      <a:pt x="13" y="3"/>
                      <a:pt x="14" y="3"/>
                      <a:pt x="14" y="3"/>
                    </a:cubicBezTo>
                    <a:cubicBezTo>
                      <a:pt x="13" y="2"/>
                      <a:pt x="13" y="3"/>
                      <a:pt x="13" y="2"/>
                    </a:cubicBezTo>
                    <a:cubicBezTo>
                      <a:pt x="13" y="2"/>
                      <a:pt x="13" y="2"/>
                      <a:pt x="13" y="2"/>
                    </a:cubicBezTo>
                    <a:cubicBezTo>
                      <a:pt x="13" y="1"/>
                      <a:pt x="13" y="1"/>
                      <a:pt x="12" y="1"/>
                    </a:cubicBezTo>
                    <a:cubicBezTo>
                      <a:pt x="12" y="1"/>
                      <a:pt x="12" y="1"/>
                      <a:pt x="12" y="1"/>
                    </a:cubicBezTo>
                    <a:cubicBezTo>
                      <a:pt x="12" y="1"/>
                      <a:pt x="12" y="1"/>
                      <a:pt x="11" y="1"/>
                    </a:cubicBezTo>
                    <a:cubicBezTo>
                      <a:pt x="11" y="0"/>
                      <a:pt x="10" y="0"/>
                      <a:pt x="10" y="0"/>
                    </a:cubicBezTo>
                    <a:cubicBezTo>
                      <a:pt x="10" y="0"/>
                      <a:pt x="10" y="1"/>
                      <a:pt x="10" y="1"/>
                    </a:cubicBezTo>
                    <a:cubicBezTo>
                      <a:pt x="9" y="1"/>
                      <a:pt x="9" y="2"/>
                      <a:pt x="9" y="2"/>
                    </a:cubicBezTo>
                    <a:cubicBezTo>
                      <a:pt x="9" y="2"/>
                      <a:pt x="9" y="1"/>
                      <a:pt x="8" y="1"/>
                    </a:cubicBezTo>
                    <a:cubicBezTo>
                      <a:pt x="8" y="1"/>
                      <a:pt x="8" y="2"/>
                      <a:pt x="7" y="1"/>
                    </a:cubicBezTo>
                    <a:cubicBezTo>
                      <a:pt x="7" y="1"/>
                      <a:pt x="7" y="1"/>
                      <a:pt x="7" y="1"/>
                    </a:cubicBezTo>
                    <a:cubicBezTo>
                      <a:pt x="7" y="1"/>
                      <a:pt x="6" y="1"/>
                      <a:pt x="6" y="1"/>
                    </a:cubicBezTo>
                    <a:cubicBezTo>
                      <a:pt x="6" y="1"/>
                      <a:pt x="5" y="1"/>
                      <a:pt x="5" y="1"/>
                    </a:cubicBezTo>
                    <a:cubicBezTo>
                      <a:pt x="5" y="1"/>
                      <a:pt x="4" y="1"/>
                      <a:pt x="4" y="1"/>
                    </a:cubicBezTo>
                    <a:cubicBezTo>
                      <a:pt x="3" y="1"/>
                      <a:pt x="3" y="0"/>
                      <a:pt x="3" y="1"/>
                    </a:cubicBezTo>
                    <a:cubicBezTo>
                      <a:pt x="2" y="1"/>
                      <a:pt x="2" y="1"/>
                      <a:pt x="2" y="1"/>
                    </a:cubicBezTo>
                    <a:cubicBezTo>
                      <a:pt x="2" y="1"/>
                      <a:pt x="1" y="1"/>
                      <a:pt x="1" y="2"/>
                    </a:cubicBezTo>
                    <a:cubicBezTo>
                      <a:pt x="1" y="2"/>
                      <a:pt x="1" y="3"/>
                      <a:pt x="1" y="3"/>
                    </a:cubicBezTo>
                    <a:cubicBezTo>
                      <a:pt x="1" y="3"/>
                      <a:pt x="0" y="3"/>
                      <a:pt x="0" y="3"/>
                    </a:cubicBezTo>
                    <a:cubicBezTo>
                      <a:pt x="0" y="4"/>
                      <a:pt x="0" y="4"/>
                      <a:pt x="0" y="5"/>
                    </a:cubicBezTo>
                    <a:cubicBezTo>
                      <a:pt x="0" y="5"/>
                      <a:pt x="0" y="5"/>
                      <a:pt x="1" y="5"/>
                    </a:cubicBezTo>
                    <a:cubicBezTo>
                      <a:pt x="1" y="6"/>
                      <a:pt x="1" y="6"/>
                      <a:pt x="1" y="6"/>
                    </a:cubicBezTo>
                    <a:cubicBezTo>
                      <a:pt x="2" y="6"/>
                      <a:pt x="1" y="7"/>
                      <a:pt x="1" y="7"/>
                    </a:cubicBezTo>
                    <a:cubicBezTo>
                      <a:pt x="1" y="7"/>
                      <a:pt x="1" y="7"/>
                      <a:pt x="1" y="7"/>
                    </a:cubicBezTo>
                    <a:cubicBezTo>
                      <a:pt x="1" y="7"/>
                      <a:pt x="2" y="7"/>
                      <a:pt x="2" y="7"/>
                    </a:cubicBezTo>
                    <a:cubicBezTo>
                      <a:pt x="2" y="8"/>
                      <a:pt x="2" y="8"/>
                      <a:pt x="2" y="8"/>
                    </a:cubicBezTo>
                    <a:cubicBezTo>
                      <a:pt x="2" y="8"/>
                      <a:pt x="2" y="8"/>
                      <a:pt x="2" y="8"/>
                    </a:cubicBezTo>
                    <a:cubicBezTo>
                      <a:pt x="3" y="9"/>
                      <a:pt x="3" y="9"/>
                      <a:pt x="3" y="9"/>
                    </a:cubicBezTo>
                    <a:cubicBezTo>
                      <a:pt x="3" y="10"/>
                      <a:pt x="2" y="10"/>
                      <a:pt x="3" y="11"/>
                    </a:cubicBezTo>
                    <a:cubicBezTo>
                      <a:pt x="3" y="11"/>
                      <a:pt x="3" y="10"/>
                      <a:pt x="3" y="10"/>
                    </a:cubicBezTo>
                    <a:cubicBezTo>
                      <a:pt x="4" y="10"/>
                      <a:pt x="4" y="11"/>
                      <a:pt x="4" y="11"/>
                    </a:cubicBezTo>
                    <a:cubicBezTo>
                      <a:pt x="4" y="11"/>
                      <a:pt x="4" y="12"/>
                      <a:pt x="5" y="12"/>
                    </a:cubicBezTo>
                    <a:cubicBezTo>
                      <a:pt x="5" y="12"/>
                      <a:pt x="5" y="12"/>
                      <a:pt x="6" y="12"/>
                    </a:cubicBezTo>
                    <a:cubicBezTo>
                      <a:pt x="6" y="12"/>
                      <a:pt x="6" y="12"/>
                      <a:pt x="6"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5" name="Freeform 44"/>
              <p:cNvSpPr>
                <a:spLocks/>
              </p:cNvSpPr>
              <p:nvPr/>
            </p:nvSpPr>
            <p:spPr bwMode="auto">
              <a:xfrm>
                <a:off x="1936752" y="2362201"/>
                <a:ext cx="269875" cy="107950"/>
              </a:xfrm>
              <a:custGeom>
                <a:avLst/>
                <a:gdLst>
                  <a:gd name="T0" fmla="*/ 25 w 25"/>
                  <a:gd name="T1" fmla="*/ 7 h 10"/>
                  <a:gd name="T2" fmla="*/ 23 w 25"/>
                  <a:gd name="T3" fmla="*/ 7 h 10"/>
                  <a:gd name="T4" fmla="*/ 22 w 25"/>
                  <a:gd name="T5" fmla="*/ 7 h 10"/>
                  <a:gd name="T6" fmla="*/ 22 w 25"/>
                  <a:gd name="T7" fmla="*/ 6 h 10"/>
                  <a:gd name="T8" fmla="*/ 22 w 25"/>
                  <a:gd name="T9" fmla="*/ 6 h 10"/>
                  <a:gd name="T10" fmla="*/ 21 w 25"/>
                  <a:gd name="T11" fmla="*/ 5 h 10"/>
                  <a:gd name="T12" fmla="*/ 20 w 25"/>
                  <a:gd name="T13" fmla="*/ 6 h 10"/>
                  <a:gd name="T14" fmla="*/ 19 w 25"/>
                  <a:gd name="T15" fmla="*/ 5 h 10"/>
                  <a:gd name="T16" fmla="*/ 18 w 25"/>
                  <a:gd name="T17" fmla="*/ 5 h 10"/>
                  <a:gd name="T18" fmla="*/ 17 w 25"/>
                  <a:gd name="T19" fmla="*/ 4 h 10"/>
                  <a:gd name="T20" fmla="*/ 16 w 25"/>
                  <a:gd name="T21" fmla="*/ 3 h 10"/>
                  <a:gd name="T22" fmla="*/ 15 w 25"/>
                  <a:gd name="T23" fmla="*/ 2 h 10"/>
                  <a:gd name="T24" fmla="*/ 14 w 25"/>
                  <a:gd name="T25" fmla="*/ 2 h 10"/>
                  <a:gd name="T26" fmla="*/ 13 w 25"/>
                  <a:gd name="T27" fmla="*/ 2 h 10"/>
                  <a:gd name="T28" fmla="*/ 13 w 25"/>
                  <a:gd name="T29" fmla="*/ 1 h 10"/>
                  <a:gd name="T30" fmla="*/ 12 w 25"/>
                  <a:gd name="T31" fmla="*/ 0 h 10"/>
                  <a:gd name="T32" fmla="*/ 10 w 25"/>
                  <a:gd name="T33" fmla="*/ 0 h 10"/>
                  <a:gd name="T34" fmla="*/ 8 w 25"/>
                  <a:gd name="T35" fmla="*/ 0 h 10"/>
                  <a:gd name="T36" fmla="*/ 7 w 25"/>
                  <a:gd name="T37" fmla="*/ 0 h 10"/>
                  <a:gd name="T38" fmla="*/ 6 w 25"/>
                  <a:gd name="T39" fmla="*/ 0 h 10"/>
                  <a:gd name="T40" fmla="*/ 4 w 25"/>
                  <a:gd name="T41" fmla="*/ 0 h 10"/>
                  <a:gd name="T42" fmla="*/ 2 w 25"/>
                  <a:gd name="T43" fmla="*/ 1 h 10"/>
                  <a:gd name="T44" fmla="*/ 1 w 25"/>
                  <a:gd name="T45" fmla="*/ 2 h 10"/>
                  <a:gd name="T46" fmla="*/ 1 w 25"/>
                  <a:gd name="T47" fmla="*/ 3 h 10"/>
                  <a:gd name="T48" fmla="*/ 0 w 25"/>
                  <a:gd name="T49" fmla="*/ 4 h 10"/>
                  <a:gd name="T50" fmla="*/ 1 w 25"/>
                  <a:gd name="T51" fmla="*/ 4 h 10"/>
                  <a:gd name="T52" fmla="*/ 2 w 25"/>
                  <a:gd name="T53" fmla="*/ 4 h 10"/>
                  <a:gd name="T54" fmla="*/ 2 w 25"/>
                  <a:gd name="T55" fmla="*/ 3 h 10"/>
                  <a:gd name="T56" fmla="*/ 3 w 25"/>
                  <a:gd name="T57" fmla="*/ 3 h 10"/>
                  <a:gd name="T58" fmla="*/ 4 w 25"/>
                  <a:gd name="T59" fmla="*/ 3 h 10"/>
                  <a:gd name="T60" fmla="*/ 5 w 25"/>
                  <a:gd name="T61" fmla="*/ 2 h 10"/>
                  <a:gd name="T62" fmla="*/ 6 w 25"/>
                  <a:gd name="T63" fmla="*/ 2 h 10"/>
                  <a:gd name="T64" fmla="*/ 7 w 25"/>
                  <a:gd name="T65" fmla="*/ 1 h 10"/>
                  <a:gd name="T66" fmla="*/ 8 w 25"/>
                  <a:gd name="T67" fmla="*/ 2 h 10"/>
                  <a:gd name="T68" fmla="*/ 7 w 25"/>
                  <a:gd name="T69" fmla="*/ 2 h 10"/>
                  <a:gd name="T70" fmla="*/ 8 w 25"/>
                  <a:gd name="T71" fmla="*/ 3 h 10"/>
                  <a:gd name="T72" fmla="*/ 9 w 25"/>
                  <a:gd name="T73" fmla="*/ 3 h 10"/>
                  <a:gd name="T74" fmla="*/ 9 w 25"/>
                  <a:gd name="T75" fmla="*/ 3 h 10"/>
                  <a:gd name="T76" fmla="*/ 11 w 25"/>
                  <a:gd name="T77" fmla="*/ 3 h 10"/>
                  <a:gd name="T78" fmla="*/ 12 w 25"/>
                  <a:gd name="T79" fmla="*/ 3 h 10"/>
                  <a:gd name="T80" fmla="*/ 11 w 25"/>
                  <a:gd name="T81" fmla="*/ 4 h 10"/>
                  <a:gd name="T82" fmla="*/ 12 w 25"/>
                  <a:gd name="T83" fmla="*/ 5 h 10"/>
                  <a:gd name="T84" fmla="*/ 14 w 25"/>
                  <a:gd name="T85" fmla="*/ 5 h 10"/>
                  <a:gd name="T86" fmla="*/ 15 w 25"/>
                  <a:gd name="T87" fmla="*/ 5 h 10"/>
                  <a:gd name="T88" fmla="*/ 15 w 25"/>
                  <a:gd name="T89" fmla="*/ 6 h 10"/>
                  <a:gd name="T90" fmla="*/ 16 w 25"/>
                  <a:gd name="T91" fmla="*/ 7 h 10"/>
                  <a:gd name="T92" fmla="*/ 17 w 25"/>
                  <a:gd name="T93" fmla="*/ 8 h 10"/>
                  <a:gd name="T94" fmla="*/ 17 w 25"/>
                  <a:gd name="T95" fmla="*/ 9 h 10"/>
                  <a:gd name="T96" fmla="*/ 18 w 25"/>
                  <a:gd name="T97" fmla="*/ 9 h 10"/>
                  <a:gd name="T98" fmla="*/ 19 w 25"/>
                  <a:gd name="T99" fmla="*/ 9 h 10"/>
                  <a:gd name="T100" fmla="*/ 21 w 25"/>
                  <a:gd name="T101" fmla="*/ 9 h 10"/>
                  <a:gd name="T102" fmla="*/ 22 w 25"/>
                  <a:gd name="T103" fmla="*/ 9 h 10"/>
                  <a:gd name="T104" fmla="*/ 24 w 25"/>
                  <a:gd name="T105" fmla="*/ 9 h 10"/>
                  <a:gd name="T106" fmla="*/ 25 w 25"/>
                  <a:gd name="T107" fmla="*/ 9 h 10"/>
                  <a:gd name="T108" fmla="*/ 25 w 25"/>
                  <a:gd name="T109" fmla="*/ 8 h 10"/>
                  <a:gd name="T110" fmla="*/ 25 w 25"/>
                  <a:gd name="T11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 h="10">
                    <a:moveTo>
                      <a:pt x="25" y="7"/>
                    </a:moveTo>
                    <a:cubicBezTo>
                      <a:pt x="24" y="7"/>
                      <a:pt x="24" y="7"/>
                      <a:pt x="23" y="7"/>
                    </a:cubicBezTo>
                    <a:cubicBezTo>
                      <a:pt x="23" y="7"/>
                      <a:pt x="23" y="7"/>
                      <a:pt x="22" y="7"/>
                    </a:cubicBezTo>
                    <a:cubicBezTo>
                      <a:pt x="22" y="7"/>
                      <a:pt x="22" y="6"/>
                      <a:pt x="22" y="6"/>
                    </a:cubicBezTo>
                    <a:cubicBezTo>
                      <a:pt x="22" y="6"/>
                      <a:pt x="22" y="6"/>
                      <a:pt x="22" y="6"/>
                    </a:cubicBezTo>
                    <a:cubicBezTo>
                      <a:pt x="21" y="6"/>
                      <a:pt x="21" y="5"/>
                      <a:pt x="21" y="5"/>
                    </a:cubicBezTo>
                    <a:cubicBezTo>
                      <a:pt x="21" y="5"/>
                      <a:pt x="20" y="6"/>
                      <a:pt x="20" y="6"/>
                    </a:cubicBezTo>
                    <a:cubicBezTo>
                      <a:pt x="20" y="6"/>
                      <a:pt x="20" y="5"/>
                      <a:pt x="19" y="5"/>
                    </a:cubicBezTo>
                    <a:cubicBezTo>
                      <a:pt x="19" y="5"/>
                      <a:pt x="19" y="5"/>
                      <a:pt x="18" y="5"/>
                    </a:cubicBezTo>
                    <a:cubicBezTo>
                      <a:pt x="18" y="4"/>
                      <a:pt x="18" y="4"/>
                      <a:pt x="17" y="4"/>
                    </a:cubicBezTo>
                    <a:cubicBezTo>
                      <a:pt x="17" y="3"/>
                      <a:pt x="17" y="3"/>
                      <a:pt x="16" y="3"/>
                    </a:cubicBezTo>
                    <a:cubicBezTo>
                      <a:pt x="16" y="3"/>
                      <a:pt x="16" y="2"/>
                      <a:pt x="15" y="2"/>
                    </a:cubicBezTo>
                    <a:cubicBezTo>
                      <a:pt x="15" y="2"/>
                      <a:pt x="14" y="2"/>
                      <a:pt x="14" y="2"/>
                    </a:cubicBezTo>
                    <a:cubicBezTo>
                      <a:pt x="14" y="2"/>
                      <a:pt x="13" y="2"/>
                      <a:pt x="13" y="2"/>
                    </a:cubicBezTo>
                    <a:cubicBezTo>
                      <a:pt x="13" y="2"/>
                      <a:pt x="13" y="1"/>
                      <a:pt x="13" y="1"/>
                    </a:cubicBezTo>
                    <a:cubicBezTo>
                      <a:pt x="13" y="0"/>
                      <a:pt x="12" y="0"/>
                      <a:pt x="12" y="0"/>
                    </a:cubicBezTo>
                    <a:cubicBezTo>
                      <a:pt x="11" y="0"/>
                      <a:pt x="11" y="0"/>
                      <a:pt x="10" y="0"/>
                    </a:cubicBezTo>
                    <a:cubicBezTo>
                      <a:pt x="9" y="0"/>
                      <a:pt x="9" y="0"/>
                      <a:pt x="8" y="0"/>
                    </a:cubicBezTo>
                    <a:cubicBezTo>
                      <a:pt x="8" y="0"/>
                      <a:pt x="7" y="0"/>
                      <a:pt x="7" y="0"/>
                    </a:cubicBezTo>
                    <a:cubicBezTo>
                      <a:pt x="6" y="0"/>
                      <a:pt x="6" y="0"/>
                      <a:pt x="6" y="0"/>
                    </a:cubicBezTo>
                    <a:cubicBezTo>
                      <a:pt x="5" y="0"/>
                      <a:pt x="5" y="0"/>
                      <a:pt x="4" y="0"/>
                    </a:cubicBezTo>
                    <a:cubicBezTo>
                      <a:pt x="3" y="0"/>
                      <a:pt x="3" y="1"/>
                      <a:pt x="2" y="1"/>
                    </a:cubicBezTo>
                    <a:cubicBezTo>
                      <a:pt x="2" y="2"/>
                      <a:pt x="1" y="2"/>
                      <a:pt x="1" y="2"/>
                    </a:cubicBezTo>
                    <a:cubicBezTo>
                      <a:pt x="1" y="2"/>
                      <a:pt x="1" y="3"/>
                      <a:pt x="1" y="3"/>
                    </a:cubicBezTo>
                    <a:cubicBezTo>
                      <a:pt x="1" y="3"/>
                      <a:pt x="0" y="4"/>
                      <a:pt x="0" y="4"/>
                    </a:cubicBezTo>
                    <a:cubicBezTo>
                      <a:pt x="1" y="4"/>
                      <a:pt x="1" y="4"/>
                      <a:pt x="1" y="4"/>
                    </a:cubicBezTo>
                    <a:cubicBezTo>
                      <a:pt x="2" y="4"/>
                      <a:pt x="2" y="4"/>
                      <a:pt x="2" y="4"/>
                    </a:cubicBezTo>
                    <a:cubicBezTo>
                      <a:pt x="2" y="4"/>
                      <a:pt x="2" y="3"/>
                      <a:pt x="2" y="3"/>
                    </a:cubicBezTo>
                    <a:cubicBezTo>
                      <a:pt x="2" y="3"/>
                      <a:pt x="3" y="3"/>
                      <a:pt x="3" y="3"/>
                    </a:cubicBezTo>
                    <a:cubicBezTo>
                      <a:pt x="4" y="3"/>
                      <a:pt x="4" y="3"/>
                      <a:pt x="4" y="3"/>
                    </a:cubicBezTo>
                    <a:cubicBezTo>
                      <a:pt x="5" y="2"/>
                      <a:pt x="5" y="2"/>
                      <a:pt x="5" y="2"/>
                    </a:cubicBezTo>
                    <a:cubicBezTo>
                      <a:pt x="5" y="2"/>
                      <a:pt x="5" y="2"/>
                      <a:pt x="6" y="2"/>
                    </a:cubicBezTo>
                    <a:cubicBezTo>
                      <a:pt x="6" y="1"/>
                      <a:pt x="6" y="1"/>
                      <a:pt x="7" y="1"/>
                    </a:cubicBezTo>
                    <a:cubicBezTo>
                      <a:pt x="7" y="1"/>
                      <a:pt x="8" y="1"/>
                      <a:pt x="8" y="2"/>
                    </a:cubicBezTo>
                    <a:cubicBezTo>
                      <a:pt x="8" y="2"/>
                      <a:pt x="7" y="2"/>
                      <a:pt x="7" y="2"/>
                    </a:cubicBezTo>
                    <a:cubicBezTo>
                      <a:pt x="7" y="2"/>
                      <a:pt x="7" y="3"/>
                      <a:pt x="8" y="3"/>
                    </a:cubicBezTo>
                    <a:cubicBezTo>
                      <a:pt x="8" y="3"/>
                      <a:pt x="8" y="3"/>
                      <a:pt x="9" y="3"/>
                    </a:cubicBezTo>
                    <a:cubicBezTo>
                      <a:pt x="9" y="3"/>
                      <a:pt x="9" y="3"/>
                      <a:pt x="9" y="3"/>
                    </a:cubicBezTo>
                    <a:cubicBezTo>
                      <a:pt x="10" y="3"/>
                      <a:pt x="10" y="3"/>
                      <a:pt x="11" y="3"/>
                    </a:cubicBezTo>
                    <a:cubicBezTo>
                      <a:pt x="11" y="3"/>
                      <a:pt x="12" y="3"/>
                      <a:pt x="12" y="3"/>
                    </a:cubicBezTo>
                    <a:cubicBezTo>
                      <a:pt x="12" y="4"/>
                      <a:pt x="11" y="4"/>
                      <a:pt x="11" y="4"/>
                    </a:cubicBezTo>
                    <a:cubicBezTo>
                      <a:pt x="11" y="5"/>
                      <a:pt x="12" y="4"/>
                      <a:pt x="12" y="5"/>
                    </a:cubicBezTo>
                    <a:cubicBezTo>
                      <a:pt x="13" y="5"/>
                      <a:pt x="13" y="5"/>
                      <a:pt x="14" y="5"/>
                    </a:cubicBezTo>
                    <a:cubicBezTo>
                      <a:pt x="14" y="5"/>
                      <a:pt x="15" y="5"/>
                      <a:pt x="15" y="5"/>
                    </a:cubicBezTo>
                    <a:cubicBezTo>
                      <a:pt x="15" y="6"/>
                      <a:pt x="15" y="6"/>
                      <a:pt x="15" y="6"/>
                    </a:cubicBezTo>
                    <a:cubicBezTo>
                      <a:pt x="15" y="7"/>
                      <a:pt x="15" y="7"/>
                      <a:pt x="16" y="7"/>
                    </a:cubicBezTo>
                    <a:cubicBezTo>
                      <a:pt x="16" y="7"/>
                      <a:pt x="16" y="7"/>
                      <a:pt x="17" y="8"/>
                    </a:cubicBezTo>
                    <a:cubicBezTo>
                      <a:pt x="17" y="8"/>
                      <a:pt x="17" y="8"/>
                      <a:pt x="17" y="9"/>
                    </a:cubicBezTo>
                    <a:cubicBezTo>
                      <a:pt x="17" y="9"/>
                      <a:pt x="17" y="9"/>
                      <a:pt x="18" y="9"/>
                    </a:cubicBezTo>
                    <a:cubicBezTo>
                      <a:pt x="18" y="9"/>
                      <a:pt x="18" y="9"/>
                      <a:pt x="19" y="9"/>
                    </a:cubicBezTo>
                    <a:cubicBezTo>
                      <a:pt x="20" y="9"/>
                      <a:pt x="20" y="9"/>
                      <a:pt x="21" y="9"/>
                    </a:cubicBezTo>
                    <a:cubicBezTo>
                      <a:pt x="21" y="9"/>
                      <a:pt x="22" y="9"/>
                      <a:pt x="22" y="9"/>
                    </a:cubicBezTo>
                    <a:cubicBezTo>
                      <a:pt x="23" y="9"/>
                      <a:pt x="23" y="9"/>
                      <a:pt x="24" y="9"/>
                    </a:cubicBezTo>
                    <a:cubicBezTo>
                      <a:pt x="24" y="9"/>
                      <a:pt x="25" y="10"/>
                      <a:pt x="25" y="9"/>
                    </a:cubicBezTo>
                    <a:cubicBezTo>
                      <a:pt x="25" y="9"/>
                      <a:pt x="25" y="8"/>
                      <a:pt x="25" y="8"/>
                    </a:cubicBezTo>
                    <a:cubicBezTo>
                      <a:pt x="25" y="8"/>
                      <a:pt x="25" y="8"/>
                      <a:pt x="25"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6" name="Freeform 45"/>
              <p:cNvSpPr>
                <a:spLocks/>
              </p:cNvSpPr>
              <p:nvPr/>
            </p:nvSpPr>
            <p:spPr bwMode="auto">
              <a:xfrm>
                <a:off x="1970089" y="2395539"/>
                <a:ext cx="31750" cy="20638"/>
              </a:xfrm>
              <a:custGeom>
                <a:avLst/>
                <a:gdLst>
                  <a:gd name="T0" fmla="*/ 2 w 3"/>
                  <a:gd name="T1" fmla="*/ 0 h 2"/>
                  <a:gd name="T2" fmla="*/ 1 w 3"/>
                  <a:gd name="T3" fmla="*/ 1 h 2"/>
                  <a:gd name="T4" fmla="*/ 1 w 3"/>
                  <a:gd name="T5" fmla="*/ 1 h 2"/>
                  <a:gd name="T6" fmla="*/ 0 w 3"/>
                  <a:gd name="T7" fmla="*/ 2 h 2"/>
                  <a:gd name="T8" fmla="*/ 1 w 3"/>
                  <a:gd name="T9" fmla="*/ 2 h 2"/>
                  <a:gd name="T10" fmla="*/ 2 w 3"/>
                  <a:gd name="T11" fmla="*/ 2 h 2"/>
                  <a:gd name="T12" fmla="*/ 3 w 3"/>
                  <a:gd name="T13" fmla="*/ 2 h 2"/>
                  <a:gd name="T14" fmla="*/ 3 w 3"/>
                  <a:gd name="T15" fmla="*/ 1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2" y="0"/>
                      <a:pt x="2" y="0"/>
                      <a:pt x="1" y="1"/>
                    </a:cubicBezTo>
                    <a:cubicBezTo>
                      <a:pt x="1" y="1"/>
                      <a:pt x="1" y="1"/>
                      <a:pt x="1" y="1"/>
                    </a:cubicBezTo>
                    <a:cubicBezTo>
                      <a:pt x="0" y="1"/>
                      <a:pt x="0" y="1"/>
                      <a:pt x="0" y="2"/>
                    </a:cubicBezTo>
                    <a:cubicBezTo>
                      <a:pt x="0" y="2"/>
                      <a:pt x="1" y="2"/>
                      <a:pt x="1" y="2"/>
                    </a:cubicBezTo>
                    <a:cubicBezTo>
                      <a:pt x="1" y="2"/>
                      <a:pt x="2" y="2"/>
                      <a:pt x="2" y="2"/>
                    </a:cubicBezTo>
                    <a:cubicBezTo>
                      <a:pt x="2" y="2"/>
                      <a:pt x="3" y="2"/>
                      <a:pt x="3" y="2"/>
                    </a:cubicBezTo>
                    <a:cubicBezTo>
                      <a:pt x="3" y="2"/>
                      <a:pt x="3" y="1"/>
                      <a:pt x="3" y="1"/>
                    </a:cubicBezTo>
                    <a:cubicBezTo>
                      <a:pt x="3" y="1"/>
                      <a:pt x="3" y="1"/>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7" name="Freeform 46"/>
              <p:cNvSpPr>
                <a:spLocks/>
              </p:cNvSpPr>
              <p:nvPr/>
            </p:nvSpPr>
            <p:spPr bwMode="auto">
              <a:xfrm>
                <a:off x="1754189" y="2632076"/>
                <a:ext cx="74613" cy="53975"/>
              </a:xfrm>
              <a:custGeom>
                <a:avLst/>
                <a:gdLst>
                  <a:gd name="T0" fmla="*/ 6 w 7"/>
                  <a:gd name="T1" fmla="*/ 3 h 5"/>
                  <a:gd name="T2" fmla="*/ 6 w 7"/>
                  <a:gd name="T3" fmla="*/ 2 h 5"/>
                  <a:gd name="T4" fmla="*/ 6 w 7"/>
                  <a:gd name="T5" fmla="*/ 2 h 5"/>
                  <a:gd name="T6" fmla="*/ 5 w 7"/>
                  <a:gd name="T7" fmla="*/ 2 h 5"/>
                  <a:gd name="T8" fmla="*/ 5 w 7"/>
                  <a:gd name="T9" fmla="*/ 2 h 5"/>
                  <a:gd name="T10" fmla="*/ 4 w 7"/>
                  <a:gd name="T11" fmla="*/ 1 h 5"/>
                  <a:gd name="T12" fmla="*/ 3 w 7"/>
                  <a:gd name="T13" fmla="*/ 0 h 5"/>
                  <a:gd name="T14" fmla="*/ 3 w 7"/>
                  <a:gd name="T15" fmla="*/ 0 h 5"/>
                  <a:gd name="T16" fmla="*/ 2 w 7"/>
                  <a:gd name="T17" fmla="*/ 0 h 5"/>
                  <a:gd name="T18" fmla="*/ 1 w 7"/>
                  <a:gd name="T19" fmla="*/ 1 h 5"/>
                  <a:gd name="T20" fmla="*/ 0 w 7"/>
                  <a:gd name="T21" fmla="*/ 2 h 5"/>
                  <a:gd name="T22" fmla="*/ 0 w 7"/>
                  <a:gd name="T23" fmla="*/ 3 h 5"/>
                  <a:gd name="T24" fmla="*/ 1 w 7"/>
                  <a:gd name="T25" fmla="*/ 3 h 5"/>
                  <a:gd name="T26" fmla="*/ 2 w 7"/>
                  <a:gd name="T27" fmla="*/ 4 h 5"/>
                  <a:gd name="T28" fmla="*/ 3 w 7"/>
                  <a:gd name="T29" fmla="*/ 4 h 5"/>
                  <a:gd name="T30" fmla="*/ 4 w 7"/>
                  <a:gd name="T31" fmla="*/ 4 h 5"/>
                  <a:gd name="T32" fmla="*/ 5 w 7"/>
                  <a:gd name="T33" fmla="*/ 5 h 5"/>
                  <a:gd name="T34" fmla="*/ 6 w 7"/>
                  <a:gd name="T35" fmla="*/ 4 h 5"/>
                  <a:gd name="T36" fmla="*/ 6 w 7"/>
                  <a:gd name="T37" fmla="*/ 4 h 5"/>
                  <a:gd name="T38" fmla="*/ 6 w 7"/>
                  <a:gd name="T39" fmla="*/ 4 h 5"/>
                  <a:gd name="T40" fmla="*/ 6 w 7"/>
                  <a:gd name="T4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5">
                    <a:moveTo>
                      <a:pt x="6" y="3"/>
                    </a:moveTo>
                    <a:cubicBezTo>
                      <a:pt x="6" y="3"/>
                      <a:pt x="7" y="2"/>
                      <a:pt x="6" y="2"/>
                    </a:cubicBezTo>
                    <a:cubicBezTo>
                      <a:pt x="6" y="2"/>
                      <a:pt x="6" y="2"/>
                      <a:pt x="6" y="2"/>
                    </a:cubicBezTo>
                    <a:cubicBezTo>
                      <a:pt x="5" y="2"/>
                      <a:pt x="5" y="2"/>
                      <a:pt x="5" y="2"/>
                    </a:cubicBezTo>
                    <a:cubicBezTo>
                      <a:pt x="5" y="2"/>
                      <a:pt x="5" y="2"/>
                      <a:pt x="5" y="2"/>
                    </a:cubicBezTo>
                    <a:cubicBezTo>
                      <a:pt x="4" y="1"/>
                      <a:pt x="4" y="1"/>
                      <a:pt x="4" y="1"/>
                    </a:cubicBezTo>
                    <a:cubicBezTo>
                      <a:pt x="3" y="1"/>
                      <a:pt x="3" y="1"/>
                      <a:pt x="3" y="0"/>
                    </a:cubicBezTo>
                    <a:cubicBezTo>
                      <a:pt x="3" y="0"/>
                      <a:pt x="3" y="0"/>
                      <a:pt x="3" y="0"/>
                    </a:cubicBezTo>
                    <a:cubicBezTo>
                      <a:pt x="3" y="0"/>
                      <a:pt x="3" y="0"/>
                      <a:pt x="2" y="0"/>
                    </a:cubicBezTo>
                    <a:cubicBezTo>
                      <a:pt x="2" y="1"/>
                      <a:pt x="2" y="1"/>
                      <a:pt x="1" y="1"/>
                    </a:cubicBezTo>
                    <a:cubicBezTo>
                      <a:pt x="1" y="1"/>
                      <a:pt x="1" y="2"/>
                      <a:pt x="0" y="2"/>
                    </a:cubicBezTo>
                    <a:cubicBezTo>
                      <a:pt x="0" y="3"/>
                      <a:pt x="0" y="3"/>
                      <a:pt x="0" y="3"/>
                    </a:cubicBezTo>
                    <a:cubicBezTo>
                      <a:pt x="0" y="3"/>
                      <a:pt x="1" y="3"/>
                      <a:pt x="1" y="3"/>
                    </a:cubicBezTo>
                    <a:cubicBezTo>
                      <a:pt x="1" y="3"/>
                      <a:pt x="1" y="3"/>
                      <a:pt x="2" y="4"/>
                    </a:cubicBezTo>
                    <a:cubicBezTo>
                      <a:pt x="2" y="4"/>
                      <a:pt x="3" y="4"/>
                      <a:pt x="3" y="4"/>
                    </a:cubicBezTo>
                    <a:cubicBezTo>
                      <a:pt x="4" y="4"/>
                      <a:pt x="4" y="4"/>
                      <a:pt x="4" y="4"/>
                    </a:cubicBezTo>
                    <a:cubicBezTo>
                      <a:pt x="5" y="4"/>
                      <a:pt x="5" y="5"/>
                      <a:pt x="5" y="5"/>
                    </a:cubicBezTo>
                    <a:cubicBezTo>
                      <a:pt x="6" y="4"/>
                      <a:pt x="6" y="4"/>
                      <a:pt x="6" y="4"/>
                    </a:cubicBezTo>
                    <a:cubicBezTo>
                      <a:pt x="6" y="4"/>
                      <a:pt x="6" y="4"/>
                      <a:pt x="6" y="4"/>
                    </a:cubicBezTo>
                    <a:cubicBezTo>
                      <a:pt x="6" y="4"/>
                      <a:pt x="6" y="4"/>
                      <a:pt x="6" y="4"/>
                    </a:cubicBezTo>
                    <a:cubicBezTo>
                      <a:pt x="6" y="4"/>
                      <a:pt x="6" y="3"/>
                      <a:pt x="6"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8" name="Freeform 47"/>
              <p:cNvSpPr>
                <a:spLocks/>
              </p:cNvSpPr>
              <p:nvPr/>
            </p:nvSpPr>
            <p:spPr bwMode="auto">
              <a:xfrm>
                <a:off x="1873252" y="2730501"/>
                <a:ext cx="85725" cy="96838"/>
              </a:xfrm>
              <a:custGeom>
                <a:avLst/>
                <a:gdLst>
                  <a:gd name="T0" fmla="*/ 7 w 8"/>
                  <a:gd name="T1" fmla="*/ 3 h 9"/>
                  <a:gd name="T2" fmla="*/ 7 w 8"/>
                  <a:gd name="T3" fmla="*/ 3 h 9"/>
                  <a:gd name="T4" fmla="*/ 6 w 8"/>
                  <a:gd name="T5" fmla="*/ 2 h 9"/>
                  <a:gd name="T6" fmla="*/ 6 w 8"/>
                  <a:gd name="T7" fmla="*/ 1 h 9"/>
                  <a:gd name="T8" fmla="*/ 5 w 8"/>
                  <a:gd name="T9" fmla="*/ 1 h 9"/>
                  <a:gd name="T10" fmla="*/ 5 w 8"/>
                  <a:gd name="T11" fmla="*/ 1 h 9"/>
                  <a:gd name="T12" fmla="*/ 4 w 8"/>
                  <a:gd name="T13" fmla="*/ 1 h 9"/>
                  <a:gd name="T14" fmla="*/ 3 w 8"/>
                  <a:gd name="T15" fmla="*/ 1 h 9"/>
                  <a:gd name="T16" fmla="*/ 2 w 8"/>
                  <a:gd name="T17" fmla="*/ 1 h 9"/>
                  <a:gd name="T18" fmla="*/ 2 w 8"/>
                  <a:gd name="T19" fmla="*/ 1 h 9"/>
                  <a:gd name="T20" fmla="*/ 1 w 8"/>
                  <a:gd name="T21" fmla="*/ 0 h 9"/>
                  <a:gd name="T22" fmla="*/ 0 w 8"/>
                  <a:gd name="T23" fmla="*/ 0 h 9"/>
                  <a:gd name="T24" fmla="*/ 0 w 8"/>
                  <a:gd name="T25" fmla="*/ 0 h 9"/>
                  <a:gd name="T26" fmla="*/ 0 w 8"/>
                  <a:gd name="T27" fmla="*/ 1 h 9"/>
                  <a:gd name="T28" fmla="*/ 0 w 8"/>
                  <a:gd name="T29" fmla="*/ 2 h 9"/>
                  <a:gd name="T30" fmla="*/ 0 w 8"/>
                  <a:gd name="T31" fmla="*/ 2 h 9"/>
                  <a:gd name="T32" fmla="*/ 0 w 8"/>
                  <a:gd name="T33" fmla="*/ 4 h 9"/>
                  <a:gd name="T34" fmla="*/ 1 w 8"/>
                  <a:gd name="T35" fmla="*/ 4 h 9"/>
                  <a:gd name="T36" fmla="*/ 2 w 8"/>
                  <a:gd name="T37" fmla="*/ 5 h 9"/>
                  <a:gd name="T38" fmla="*/ 2 w 8"/>
                  <a:gd name="T39" fmla="*/ 5 h 9"/>
                  <a:gd name="T40" fmla="*/ 2 w 8"/>
                  <a:gd name="T41" fmla="*/ 4 h 9"/>
                  <a:gd name="T42" fmla="*/ 3 w 8"/>
                  <a:gd name="T43" fmla="*/ 5 h 9"/>
                  <a:gd name="T44" fmla="*/ 4 w 8"/>
                  <a:gd name="T45" fmla="*/ 6 h 9"/>
                  <a:gd name="T46" fmla="*/ 5 w 8"/>
                  <a:gd name="T47" fmla="*/ 6 h 9"/>
                  <a:gd name="T48" fmla="*/ 5 w 8"/>
                  <a:gd name="T49" fmla="*/ 7 h 9"/>
                  <a:gd name="T50" fmla="*/ 5 w 8"/>
                  <a:gd name="T51" fmla="*/ 9 h 9"/>
                  <a:gd name="T52" fmla="*/ 6 w 8"/>
                  <a:gd name="T53" fmla="*/ 9 h 9"/>
                  <a:gd name="T54" fmla="*/ 6 w 8"/>
                  <a:gd name="T55" fmla="*/ 8 h 9"/>
                  <a:gd name="T56" fmla="*/ 7 w 8"/>
                  <a:gd name="T57" fmla="*/ 7 h 9"/>
                  <a:gd name="T58" fmla="*/ 7 w 8"/>
                  <a:gd name="T59" fmla="*/ 6 h 9"/>
                  <a:gd name="T60" fmla="*/ 6 w 8"/>
                  <a:gd name="T61" fmla="*/ 6 h 9"/>
                  <a:gd name="T62" fmla="*/ 7 w 8"/>
                  <a:gd name="T63" fmla="*/ 5 h 9"/>
                  <a:gd name="T64" fmla="*/ 8 w 8"/>
                  <a:gd name="T65" fmla="*/ 5 h 9"/>
                  <a:gd name="T66" fmla="*/ 8 w 8"/>
                  <a:gd name="T67" fmla="*/ 5 h 9"/>
                  <a:gd name="T68" fmla="*/ 8 w 8"/>
                  <a:gd name="T69" fmla="*/ 4 h 9"/>
                  <a:gd name="T70" fmla="*/ 7 w 8"/>
                  <a:gd name="T7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9">
                    <a:moveTo>
                      <a:pt x="7" y="3"/>
                    </a:moveTo>
                    <a:cubicBezTo>
                      <a:pt x="7" y="3"/>
                      <a:pt x="7" y="4"/>
                      <a:pt x="7" y="3"/>
                    </a:cubicBezTo>
                    <a:cubicBezTo>
                      <a:pt x="6" y="3"/>
                      <a:pt x="6" y="3"/>
                      <a:pt x="6" y="2"/>
                    </a:cubicBezTo>
                    <a:cubicBezTo>
                      <a:pt x="6" y="2"/>
                      <a:pt x="6" y="1"/>
                      <a:pt x="6" y="1"/>
                    </a:cubicBezTo>
                    <a:cubicBezTo>
                      <a:pt x="5" y="1"/>
                      <a:pt x="5" y="1"/>
                      <a:pt x="5" y="1"/>
                    </a:cubicBezTo>
                    <a:cubicBezTo>
                      <a:pt x="5" y="1"/>
                      <a:pt x="5" y="1"/>
                      <a:pt x="5" y="1"/>
                    </a:cubicBezTo>
                    <a:cubicBezTo>
                      <a:pt x="4" y="1"/>
                      <a:pt x="4" y="1"/>
                      <a:pt x="4" y="1"/>
                    </a:cubicBezTo>
                    <a:cubicBezTo>
                      <a:pt x="4" y="1"/>
                      <a:pt x="4" y="1"/>
                      <a:pt x="3" y="1"/>
                    </a:cubicBezTo>
                    <a:cubicBezTo>
                      <a:pt x="3" y="0"/>
                      <a:pt x="3" y="1"/>
                      <a:pt x="2" y="1"/>
                    </a:cubicBezTo>
                    <a:cubicBezTo>
                      <a:pt x="2" y="1"/>
                      <a:pt x="2" y="1"/>
                      <a:pt x="2" y="1"/>
                    </a:cubicBezTo>
                    <a:cubicBezTo>
                      <a:pt x="1" y="0"/>
                      <a:pt x="1" y="0"/>
                      <a:pt x="1" y="0"/>
                    </a:cubicBezTo>
                    <a:cubicBezTo>
                      <a:pt x="0" y="0"/>
                      <a:pt x="0" y="0"/>
                      <a:pt x="0" y="0"/>
                    </a:cubicBezTo>
                    <a:cubicBezTo>
                      <a:pt x="0" y="0"/>
                      <a:pt x="0" y="0"/>
                      <a:pt x="0" y="0"/>
                    </a:cubicBezTo>
                    <a:cubicBezTo>
                      <a:pt x="0" y="1"/>
                      <a:pt x="0" y="1"/>
                      <a:pt x="0" y="1"/>
                    </a:cubicBezTo>
                    <a:cubicBezTo>
                      <a:pt x="0" y="1"/>
                      <a:pt x="0" y="1"/>
                      <a:pt x="0" y="2"/>
                    </a:cubicBezTo>
                    <a:cubicBezTo>
                      <a:pt x="0" y="2"/>
                      <a:pt x="0" y="2"/>
                      <a:pt x="0" y="2"/>
                    </a:cubicBezTo>
                    <a:cubicBezTo>
                      <a:pt x="0" y="3"/>
                      <a:pt x="0" y="3"/>
                      <a:pt x="0" y="4"/>
                    </a:cubicBezTo>
                    <a:cubicBezTo>
                      <a:pt x="0" y="4"/>
                      <a:pt x="1" y="4"/>
                      <a:pt x="1" y="4"/>
                    </a:cubicBezTo>
                    <a:cubicBezTo>
                      <a:pt x="1" y="4"/>
                      <a:pt x="1" y="5"/>
                      <a:pt x="2" y="5"/>
                    </a:cubicBezTo>
                    <a:cubicBezTo>
                      <a:pt x="2" y="5"/>
                      <a:pt x="2" y="5"/>
                      <a:pt x="2" y="5"/>
                    </a:cubicBezTo>
                    <a:cubicBezTo>
                      <a:pt x="3" y="4"/>
                      <a:pt x="2" y="4"/>
                      <a:pt x="2" y="4"/>
                    </a:cubicBezTo>
                    <a:cubicBezTo>
                      <a:pt x="3" y="3"/>
                      <a:pt x="3" y="4"/>
                      <a:pt x="3" y="5"/>
                    </a:cubicBezTo>
                    <a:cubicBezTo>
                      <a:pt x="3" y="5"/>
                      <a:pt x="3" y="6"/>
                      <a:pt x="4" y="6"/>
                    </a:cubicBezTo>
                    <a:cubicBezTo>
                      <a:pt x="4" y="6"/>
                      <a:pt x="4" y="6"/>
                      <a:pt x="5" y="6"/>
                    </a:cubicBezTo>
                    <a:cubicBezTo>
                      <a:pt x="5" y="6"/>
                      <a:pt x="5" y="7"/>
                      <a:pt x="5" y="7"/>
                    </a:cubicBezTo>
                    <a:cubicBezTo>
                      <a:pt x="5" y="8"/>
                      <a:pt x="5" y="8"/>
                      <a:pt x="5" y="9"/>
                    </a:cubicBezTo>
                    <a:cubicBezTo>
                      <a:pt x="5" y="9"/>
                      <a:pt x="6" y="9"/>
                      <a:pt x="6" y="9"/>
                    </a:cubicBezTo>
                    <a:cubicBezTo>
                      <a:pt x="6" y="9"/>
                      <a:pt x="6" y="9"/>
                      <a:pt x="6" y="8"/>
                    </a:cubicBezTo>
                    <a:cubicBezTo>
                      <a:pt x="6" y="8"/>
                      <a:pt x="7" y="8"/>
                      <a:pt x="7" y="7"/>
                    </a:cubicBezTo>
                    <a:cubicBezTo>
                      <a:pt x="7" y="7"/>
                      <a:pt x="7" y="7"/>
                      <a:pt x="7" y="6"/>
                    </a:cubicBezTo>
                    <a:cubicBezTo>
                      <a:pt x="7" y="6"/>
                      <a:pt x="6" y="6"/>
                      <a:pt x="6" y="6"/>
                    </a:cubicBezTo>
                    <a:cubicBezTo>
                      <a:pt x="6" y="5"/>
                      <a:pt x="6" y="5"/>
                      <a:pt x="7" y="5"/>
                    </a:cubicBezTo>
                    <a:cubicBezTo>
                      <a:pt x="7" y="5"/>
                      <a:pt x="7" y="5"/>
                      <a:pt x="8" y="5"/>
                    </a:cubicBezTo>
                    <a:cubicBezTo>
                      <a:pt x="8" y="5"/>
                      <a:pt x="8" y="5"/>
                      <a:pt x="8" y="5"/>
                    </a:cubicBezTo>
                    <a:cubicBezTo>
                      <a:pt x="8" y="5"/>
                      <a:pt x="8" y="5"/>
                      <a:pt x="8" y="4"/>
                    </a:cubicBezTo>
                    <a:cubicBezTo>
                      <a:pt x="7" y="4"/>
                      <a:pt x="8" y="4"/>
                      <a:pt x="7"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9" name="Freeform 48"/>
              <p:cNvSpPr>
                <a:spLocks/>
              </p:cNvSpPr>
              <p:nvPr/>
            </p:nvSpPr>
            <p:spPr bwMode="auto">
              <a:xfrm>
                <a:off x="1936752" y="2827339"/>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0" name="Freeform 49"/>
              <p:cNvSpPr>
                <a:spLocks/>
              </p:cNvSpPr>
              <p:nvPr/>
            </p:nvSpPr>
            <p:spPr bwMode="auto">
              <a:xfrm>
                <a:off x="2314577" y="34210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1" name="Freeform 50"/>
              <p:cNvSpPr>
                <a:spLocks/>
              </p:cNvSpPr>
              <p:nvPr/>
            </p:nvSpPr>
            <p:spPr bwMode="auto">
              <a:xfrm>
                <a:off x="2314577" y="3389314"/>
                <a:ext cx="346075" cy="400050"/>
              </a:xfrm>
              <a:custGeom>
                <a:avLst/>
                <a:gdLst>
                  <a:gd name="T0" fmla="*/ 31 w 32"/>
                  <a:gd name="T1" fmla="*/ 22 h 37"/>
                  <a:gd name="T2" fmla="*/ 29 w 32"/>
                  <a:gd name="T3" fmla="*/ 20 h 37"/>
                  <a:gd name="T4" fmla="*/ 29 w 32"/>
                  <a:gd name="T5" fmla="*/ 19 h 37"/>
                  <a:gd name="T6" fmla="*/ 25 w 32"/>
                  <a:gd name="T7" fmla="*/ 18 h 37"/>
                  <a:gd name="T8" fmla="*/ 25 w 32"/>
                  <a:gd name="T9" fmla="*/ 18 h 37"/>
                  <a:gd name="T10" fmla="*/ 24 w 32"/>
                  <a:gd name="T11" fmla="*/ 16 h 37"/>
                  <a:gd name="T12" fmla="*/ 24 w 32"/>
                  <a:gd name="T13" fmla="*/ 13 h 37"/>
                  <a:gd name="T14" fmla="*/ 23 w 32"/>
                  <a:gd name="T15" fmla="*/ 11 h 37"/>
                  <a:gd name="T16" fmla="*/ 20 w 32"/>
                  <a:gd name="T17" fmla="*/ 11 h 37"/>
                  <a:gd name="T18" fmla="*/ 19 w 32"/>
                  <a:gd name="T19" fmla="*/ 9 h 37"/>
                  <a:gd name="T20" fmla="*/ 16 w 32"/>
                  <a:gd name="T21" fmla="*/ 8 h 37"/>
                  <a:gd name="T22" fmla="*/ 14 w 32"/>
                  <a:gd name="T23" fmla="*/ 8 h 37"/>
                  <a:gd name="T24" fmla="*/ 13 w 32"/>
                  <a:gd name="T25" fmla="*/ 7 h 37"/>
                  <a:gd name="T26" fmla="*/ 11 w 32"/>
                  <a:gd name="T27" fmla="*/ 5 h 37"/>
                  <a:gd name="T28" fmla="*/ 11 w 32"/>
                  <a:gd name="T29" fmla="*/ 2 h 37"/>
                  <a:gd name="T30" fmla="*/ 11 w 32"/>
                  <a:gd name="T31" fmla="*/ 0 h 37"/>
                  <a:gd name="T32" fmla="*/ 9 w 32"/>
                  <a:gd name="T33" fmla="*/ 0 h 37"/>
                  <a:gd name="T34" fmla="*/ 7 w 32"/>
                  <a:gd name="T35" fmla="*/ 1 h 37"/>
                  <a:gd name="T36" fmla="*/ 6 w 32"/>
                  <a:gd name="T37" fmla="*/ 2 h 37"/>
                  <a:gd name="T38" fmla="*/ 4 w 32"/>
                  <a:gd name="T39" fmla="*/ 3 h 37"/>
                  <a:gd name="T40" fmla="*/ 2 w 32"/>
                  <a:gd name="T41" fmla="*/ 4 h 37"/>
                  <a:gd name="T42" fmla="*/ 1 w 32"/>
                  <a:gd name="T43" fmla="*/ 5 h 37"/>
                  <a:gd name="T44" fmla="*/ 2 w 32"/>
                  <a:gd name="T45" fmla="*/ 7 h 37"/>
                  <a:gd name="T46" fmla="*/ 3 w 32"/>
                  <a:gd name="T47" fmla="*/ 10 h 37"/>
                  <a:gd name="T48" fmla="*/ 3 w 32"/>
                  <a:gd name="T49" fmla="*/ 13 h 37"/>
                  <a:gd name="T50" fmla="*/ 2 w 32"/>
                  <a:gd name="T51" fmla="*/ 14 h 37"/>
                  <a:gd name="T52" fmla="*/ 2 w 32"/>
                  <a:gd name="T53" fmla="*/ 17 h 37"/>
                  <a:gd name="T54" fmla="*/ 3 w 32"/>
                  <a:gd name="T55" fmla="*/ 18 h 37"/>
                  <a:gd name="T56" fmla="*/ 3 w 32"/>
                  <a:gd name="T57" fmla="*/ 19 h 37"/>
                  <a:gd name="T58" fmla="*/ 3 w 32"/>
                  <a:gd name="T59" fmla="*/ 19 h 37"/>
                  <a:gd name="T60" fmla="*/ 3 w 32"/>
                  <a:gd name="T61" fmla="*/ 19 h 37"/>
                  <a:gd name="T62" fmla="*/ 2 w 32"/>
                  <a:gd name="T63" fmla="*/ 21 h 37"/>
                  <a:gd name="T64" fmla="*/ 3 w 32"/>
                  <a:gd name="T65" fmla="*/ 21 h 37"/>
                  <a:gd name="T66" fmla="*/ 5 w 32"/>
                  <a:gd name="T67" fmla="*/ 24 h 37"/>
                  <a:gd name="T68" fmla="*/ 8 w 32"/>
                  <a:gd name="T69" fmla="*/ 26 h 37"/>
                  <a:gd name="T70" fmla="*/ 8 w 32"/>
                  <a:gd name="T71" fmla="*/ 29 h 37"/>
                  <a:gd name="T72" fmla="*/ 10 w 32"/>
                  <a:gd name="T73" fmla="*/ 30 h 37"/>
                  <a:gd name="T74" fmla="*/ 10 w 32"/>
                  <a:gd name="T75" fmla="*/ 33 h 37"/>
                  <a:gd name="T76" fmla="*/ 9 w 32"/>
                  <a:gd name="T77" fmla="*/ 36 h 37"/>
                  <a:gd name="T78" fmla="*/ 10 w 32"/>
                  <a:gd name="T79" fmla="*/ 37 h 37"/>
                  <a:gd name="T80" fmla="*/ 11 w 32"/>
                  <a:gd name="T81" fmla="*/ 36 h 37"/>
                  <a:gd name="T82" fmla="*/ 14 w 32"/>
                  <a:gd name="T83" fmla="*/ 36 h 37"/>
                  <a:gd name="T84" fmla="*/ 16 w 32"/>
                  <a:gd name="T85" fmla="*/ 37 h 37"/>
                  <a:gd name="T86" fmla="*/ 17 w 32"/>
                  <a:gd name="T87" fmla="*/ 35 h 37"/>
                  <a:gd name="T88" fmla="*/ 19 w 32"/>
                  <a:gd name="T89" fmla="*/ 35 h 37"/>
                  <a:gd name="T90" fmla="*/ 20 w 32"/>
                  <a:gd name="T91" fmla="*/ 36 h 37"/>
                  <a:gd name="T92" fmla="*/ 20 w 32"/>
                  <a:gd name="T93" fmla="*/ 34 h 37"/>
                  <a:gd name="T94" fmla="*/ 21 w 32"/>
                  <a:gd name="T95" fmla="*/ 30 h 37"/>
                  <a:gd name="T96" fmla="*/ 23 w 32"/>
                  <a:gd name="T97" fmla="*/ 28 h 37"/>
                  <a:gd name="T98" fmla="*/ 26 w 32"/>
                  <a:gd name="T99" fmla="*/ 27 h 37"/>
                  <a:gd name="T100" fmla="*/ 30 w 32"/>
                  <a:gd name="T101" fmla="*/ 28 h 37"/>
                  <a:gd name="T102" fmla="*/ 31 w 32"/>
                  <a:gd name="T103" fmla="*/ 29 h 37"/>
                  <a:gd name="T104" fmla="*/ 31 w 32"/>
                  <a:gd name="T105" fmla="*/ 29 h 37"/>
                  <a:gd name="T106" fmla="*/ 32 w 32"/>
                  <a:gd name="T107" fmla="*/ 25 h 37"/>
                  <a:gd name="T108" fmla="*/ 31 w 32"/>
                  <a:gd name="T109"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37">
                    <a:moveTo>
                      <a:pt x="31" y="23"/>
                    </a:moveTo>
                    <a:cubicBezTo>
                      <a:pt x="31" y="23"/>
                      <a:pt x="31" y="22"/>
                      <a:pt x="31" y="22"/>
                    </a:cubicBezTo>
                    <a:cubicBezTo>
                      <a:pt x="31" y="22"/>
                      <a:pt x="30" y="22"/>
                      <a:pt x="29" y="22"/>
                    </a:cubicBezTo>
                    <a:cubicBezTo>
                      <a:pt x="29" y="21"/>
                      <a:pt x="29" y="21"/>
                      <a:pt x="29" y="20"/>
                    </a:cubicBezTo>
                    <a:cubicBezTo>
                      <a:pt x="29" y="20"/>
                      <a:pt x="30" y="20"/>
                      <a:pt x="29" y="19"/>
                    </a:cubicBezTo>
                    <a:cubicBezTo>
                      <a:pt x="29" y="19"/>
                      <a:pt x="29" y="19"/>
                      <a:pt x="29" y="19"/>
                    </a:cubicBezTo>
                    <a:cubicBezTo>
                      <a:pt x="28" y="19"/>
                      <a:pt x="27" y="19"/>
                      <a:pt x="26" y="19"/>
                    </a:cubicBezTo>
                    <a:cubicBezTo>
                      <a:pt x="25" y="18"/>
                      <a:pt x="25" y="18"/>
                      <a:pt x="25" y="18"/>
                    </a:cubicBezTo>
                    <a:cubicBezTo>
                      <a:pt x="25" y="18"/>
                      <a:pt x="25" y="18"/>
                      <a:pt x="25" y="18"/>
                    </a:cubicBezTo>
                    <a:cubicBezTo>
                      <a:pt x="25" y="18"/>
                      <a:pt x="25" y="18"/>
                      <a:pt x="25" y="18"/>
                    </a:cubicBezTo>
                    <a:cubicBezTo>
                      <a:pt x="25" y="17"/>
                      <a:pt x="25" y="17"/>
                      <a:pt x="25" y="16"/>
                    </a:cubicBezTo>
                    <a:cubicBezTo>
                      <a:pt x="24" y="16"/>
                      <a:pt x="24" y="16"/>
                      <a:pt x="24" y="16"/>
                    </a:cubicBezTo>
                    <a:cubicBezTo>
                      <a:pt x="23" y="15"/>
                      <a:pt x="24" y="14"/>
                      <a:pt x="24" y="14"/>
                    </a:cubicBezTo>
                    <a:cubicBezTo>
                      <a:pt x="24" y="13"/>
                      <a:pt x="24" y="13"/>
                      <a:pt x="24" y="13"/>
                    </a:cubicBezTo>
                    <a:cubicBezTo>
                      <a:pt x="24" y="13"/>
                      <a:pt x="24" y="12"/>
                      <a:pt x="23" y="12"/>
                    </a:cubicBezTo>
                    <a:cubicBezTo>
                      <a:pt x="23" y="11"/>
                      <a:pt x="23" y="11"/>
                      <a:pt x="23" y="11"/>
                    </a:cubicBezTo>
                    <a:cubicBezTo>
                      <a:pt x="22" y="11"/>
                      <a:pt x="22" y="11"/>
                      <a:pt x="22" y="11"/>
                    </a:cubicBezTo>
                    <a:cubicBezTo>
                      <a:pt x="21" y="11"/>
                      <a:pt x="21" y="11"/>
                      <a:pt x="20" y="11"/>
                    </a:cubicBezTo>
                    <a:cubicBezTo>
                      <a:pt x="20" y="11"/>
                      <a:pt x="20" y="10"/>
                      <a:pt x="20" y="10"/>
                    </a:cubicBezTo>
                    <a:cubicBezTo>
                      <a:pt x="19" y="10"/>
                      <a:pt x="19" y="10"/>
                      <a:pt x="19" y="9"/>
                    </a:cubicBezTo>
                    <a:cubicBezTo>
                      <a:pt x="18" y="9"/>
                      <a:pt x="18" y="9"/>
                      <a:pt x="17" y="9"/>
                    </a:cubicBezTo>
                    <a:cubicBezTo>
                      <a:pt x="17" y="8"/>
                      <a:pt x="17" y="8"/>
                      <a:pt x="16" y="8"/>
                    </a:cubicBezTo>
                    <a:cubicBezTo>
                      <a:pt x="16" y="8"/>
                      <a:pt x="15" y="8"/>
                      <a:pt x="15" y="8"/>
                    </a:cubicBezTo>
                    <a:cubicBezTo>
                      <a:pt x="15" y="8"/>
                      <a:pt x="15" y="8"/>
                      <a:pt x="14" y="8"/>
                    </a:cubicBezTo>
                    <a:cubicBezTo>
                      <a:pt x="14" y="8"/>
                      <a:pt x="14" y="8"/>
                      <a:pt x="13" y="8"/>
                    </a:cubicBezTo>
                    <a:cubicBezTo>
                      <a:pt x="13" y="7"/>
                      <a:pt x="13" y="7"/>
                      <a:pt x="13" y="7"/>
                    </a:cubicBezTo>
                    <a:cubicBezTo>
                      <a:pt x="12" y="6"/>
                      <a:pt x="12" y="7"/>
                      <a:pt x="11" y="6"/>
                    </a:cubicBezTo>
                    <a:cubicBezTo>
                      <a:pt x="11" y="6"/>
                      <a:pt x="11" y="5"/>
                      <a:pt x="11" y="5"/>
                    </a:cubicBezTo>
                    <a:cubicBezTo>
                      <a:pt x="11" y="4"/>
                      <a:pt x="11" y="4"/>
                      <a:pt x="11" y="3"/>
                    </a:cubicBezTo>
                    <a:cubicBezTo>
                      <a:pt x="11" y="3"/>
                      <a:pt x="11" y="2"/>
                      <a:pt x="11" y="2"/>
                    </a:cubicBezTo>
                    <a:cubicBezTo>
                      <a:pt x="11" y="1"/>
                      <a:pt x="11" y="1"/>
                      <a:pt x="11" y="0"/>
                    </a:cubicBezTo>
                    <a:cubicBezTo>
                      <a:pt x="11" y="0"/>
                      <a:pt x="11" y="0"/>
                      <a:pt x="11" y="0"/>
                    </a:cubicBezTo>
                    <a:cubicBezTo>
                      <a:pt x="11" y="0"/>
                      <a:pt x="10" y="0"/>
                      <a:pt x="10" y="0"/>
                    </a:cubicBezTo>
                    <a:cubicBezTo>
                      <a:pt x="10" y="0"/>
                      <a:pt x="10" y="0"/>
                      <a:pt x="9" y="0"/>
                    </a:cubicBezTo>
                    <a:cubicBezTo>
                      <a:pt x="9" y="0"/>
                      <a:pt x="9" y="0"/>
                      <a:pt x="8" y="0"/>
                    </a:cubicBezTo>
                    <a:cubicBezTo>
                      <a:pt x="8" y="0"/>
                      <a:pt x="8" y="0"/>
                      <a:pt x="7" y="1"/>
                    </a:cubicBezTo>
                    <a:cubicBezTo>
                      <a:pt x="7" y="1"/>
                      <a:pt x="7" y="2"/>
                      <a:pt x="6" y="2"/>
                    </a:cubicBezTo>
                    <a:cubicBezTo>
                      <a:pt x="6" y="2"/>
                      <a:pt x="6" y="2"/>
                      <a:pt x="6" y="2"/>
                    </a:cubicBezTo>
                    <a:cubicBezTo>
                      <a:pt x="5" y="2"/>
                      <a:pt x="5" y="2"/>
                      <a:pt x="4" y="2"/>
                    </a:cubicBezTo>
                    <a:cubicBezTo>
                      <a:pt x="4" y="3"/>
                      <a:pt x="4" y="3"/>
                      <a:pt x="4" y="3"/>
                    </a:cubicBezTo>
                    <a:cubicBezTo>
                      <a:pt x="4" y="3"/>
                      <a:pt x="4" y="3"/>
                      <a:pt x="3" y="4"/>
                    </a:cubicBezTo>
                    <a:cubicBezTo>
                      <a:pt x="3" y="4"/>
                      <a:pt x="2" y="4"/>
                      <a:pt x="2" y="4"/>
                    </a:cubicBezTo>
                    <a:cubicBezTo>
                      <a:pt x="1" y="4"/>
                      <a:pt x="1" y="4"/>
                      <a:pt x="0" y="3"/>
                    </a:cubicBezTo>
                    <a:cubicBezTo>
                      <a:pt x="1" y="4"/>
                      <a:pt x="1" y="4"/>
                      <a:pt x="1" y="5"/>
                    </a:cubicBezTo>
                    <a:cubicBezTo>
                      <a:pt x="1" y="5"/>
                      <a:pt x="1" y="5"/>
                      <a:pt x="1" y="6"/>
                    </a:cubicBezTo>
                    <a:cubicBezTo>
                      <a:pt x="2" y="6"/>
                      <a:pt x="2" y="6"/>
                      <a:pt x="2" y="7"/>
                    </a:cubicBezTo>
                    <a:cubicBezTo>
                      <a:pt x="2" y="8"/>
                      <a:pt x="2" y="8"/>
                      <a:pt x="2" y="8"/>
                    </a:cubicBezTo>
                    <a:cubicBezTo>
                      <a:pt x="2" y="9"/>
                      <a:pt x="3" y="9"/>
                      <a:pt x="3" y="10"/>
                    </a:cubicBezTo>
                    <a:cubicBezTo>
                      <a:pt x="2" y="11"/>
                      <a:pt x="2" y="11"/>
                      <a:pt x="2" y="11"/>
                    </a:cubicBezTo>
                    <a:cubicBezTo>
                      <a:pt x="2" y="12"/>
                      <a:pt x="2" y="12"/>
                      <a:pt x="3" y="13"/>
                    </a:cubicBezTo>
                    <a:cubicBezTo>
                      <a:pt x="3" y="13"/>
                      <a:pt x="3" y="13"/>
                      <a:pt x="3" y="14"/>
                    </a:cubicBezTo>
                    <a:cubicBezTo>
                      <a:pt x="3" y="14"/>
                      <a:pt x="3" y="14"/>
                      <a:pt x="2" y="14"/>
                    </a:cubicBezTo>
                    <a:cubicBezTo>
                      <a:pt x="2" y="15"/>
                      <a:pt x="2" y="15"/>
                      <a:pt x="2" y="16"/>
                    </a:cubicBezTo>
                    <a:cubicBezTo>
                      <a:pt x="2" y="16"/>
                      <a:pt x="2" y="16"/>
                      <a:pt x="2" y="17"/>
                    </a:cubicBezTo>
                    <a:cubicBezTo>
                      <a:pt x="3" y="17"/>
                      <a:pt x="3" y="17"/>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20"/>
                    </a:cubicBezTo>
                    <a:cubicBezTo>
                      <a:pt x="3" y="20"/>
                      <a:pt x="2" y="20"/>
                      <a:pt x="2" y="21"/>
                    </a:cubicBezTo>
                    <a:cubicBezTo>
                      <a:pt x="2" y="21"/>
                      <a:pt x="2" y="21"/>
                      <a:pt x="2" y="21"/>
                    </a:cubicBezTo>
                    <a:cubicBezTo>
                      <a:pt x="3" y="21"/>
                      <a:pt x="3" y="21"/>
                      <a:pt x="3" y="21"/>
                    </a:cubicBezTo>
                    <a:cubicBezTo>
                      <a:pt x="4" y="22"/>
                      <a:pt x="4" y="22"/>
                      <a:pt x="4" y="22"/>
                    </a:cubicBezTo>
                    <a:cubicBezTo>
                      <a:pt x="4" y="23"/>
                      <a:pt x="5" y="23"/>
                      <a:pt x="5" y="24"/>
                    </a:cubicBezTo>
                    <a:cubicBezTo>
                      <a:pt x="6" y="24"/>
                      <a:pt x="6" y="25"/>
                      <a:pt x="7" y="25"/>
                    </a:cubicBezTo>
                    <a:cubicBezTo>
                      <a:pt x="8" y="25"/>
                      <a:pt x="7" y="25"/>
                      <a:pt x="8" y="26"/>
                    </a:cubicBezTo>
                    <a:cubicBezTo>
                      <a:pt x="8" y="27"/>
                      <a:pt x="8" y="26"/>
                      <a:pt x="8" y="27"/>
                    </a:cubicBezTo>
                    <a:cubicBezTo>
                      <a:pt x="8" y="28"/>
                      <a:pt x="8" y="28"/>
                      <a:pt x="8" y="29"/>
                    </a:cubicBezTo>
                    <a:cubicBezTo>
                      <a:pt x="9" y="29"/>
                      <a:pt x="9" y="29"/>
                      <a:pt x="9" y="29"/>
                    </a:cubicBezTo>
                    <a:cubicBezTo>
                      <a:pt x="10" y="30"/>
                      <a:pt x="10" y="30"/>
                      <a:pt x="10" y="30"/>
                    </a:cubicBezTo>
                    <a:cubicBezTo>
                      <a:pt x="10" y="31"/>
                      <a:pt x="10" y="31"/>
                      <a:pt x="10" y="32"/>
                    </a:cubicBezTo>
                    <a:cubicBezTo>
                      <a:pt x="10" y="32"/>
                      <a:pt x="10" y="32"/>
                      <a:pt x="10" y="33"/>
                    </a:cubicBezTo>
                    <a:cubicBezTo>
                      <a:pt x="9" y="33"/>
                      <a:pt x="9" y="34"/>
                      <a:pt x="9" y="34"/>
                    </a:cubicBezTo>
                    <a:cubicBezTo>
                      <a:pt x="9" y="35"/>
                      <a:pt x="9" y="35"/>
                      <a:pt x="9" y="36"/>
                    </a:cubicBezTo>
                    <a:cubicBezTo>
                      <a:pt x="10" y="36"/>
                      <a:pt x="10" y="36"/>
                      <a:pt x="10" y="37"/>
                    </a:cubicBezTo>
                    <a:cubicBezTo>
                      <a:pt x="10" y="37"/>
                      <a:pt x="10" y="37"/>
                      <a:pt x="10" y="37"/>
                    </a:cubicBezTo>
                    <a:cubicBezTo>
                      <a:pt x="10" y="36"/>
                      <a:pt x="10" y="36"/>
                      <a:pt x="11" y="36"/>
                    </a:cubicBezTo>
                    <a:cubicBezTo>
                      <a:pt x="11" y="36"/>
                      <a:pt x="11" y="36"/>
                      <a:pt x="11" y="36"/>
                    </a:cubicBezTo>
                    <a:cubicBezTo>
                      <a:pt x="11" y="35"/>
                      <a:pt x="12" y="35"/>
                      <a:pt x="12" y="35"/>
                    </a:cubicBezTo>
                    <a:cubicBezTo>
                      <a:pt x="13" y="35"/>
                      <a:pt x="13" y="36"/>
                      <a:pt x="14" y="36"/>
                    </a:cubicBezTo>
                    <a:cubicBezTo>
                      <a:pt x="14" y="36"/>
                      <a:pt x="14" y="36"/>
                      <a:pt x="15" y="36"/>
                    </a:cubicBezTo>
                    <a:cubicBezTo>
                      <a:pt x="15" y="36"/>
                      <a:pt x="15" y="37"/>
                      <a:pt x="16" y="37"/>
                    </a:cubicBezTo>
                    <a:cubicBezTo>
                      <a:pt x="16" y="37"/>
                      <a:pt x="16" y="36"/>
                      <a:pt x="16" y="36"/>
                    </a:cubicBezTo>
                    <a:cubicBezTo>
                      <a:pt x="16" y="36"/>
                      <a:pt x="17" y="36"/>
                      <a:pt x="17" y="35"/>
                    </a:cubicBezTo>
                    <a:cubicBezTo>
                      <a:pt x="18" y="35"/>
                      <a:pt x="18" y="35"/>
                      <a:pt x="18" y="35"/>
                    </a:cubicBezTo>
                    <a:cubicBezTo>
                      <a:pt x="19" y="35"/>
                      <a:pt x="19" y="35"/>
                      <a:pt x="19" y="35"/>
                    </a:cubicBezTo>
                    <a:cubicBezTo>
                      <a:pt x="20" y="36"/>
                      <a:pt x="20" y="36"/>
                      <a:pt x="20" y="36"/>
                    </a:cubicBezTo>
                    <a:cubicBezTo>
                      <a:pt x="20" y="36"/>
                      <a:pt x="20" y="36"/>
                      <a:pt x="20" y="36"/>
                    </a:cubicBezTo>
                    <a:cubicBezTo>
                      <a:pt x="20" y="35"/>
                      <a:pt x="20" y="35"/>
                      <a:pt x="20" y="35"/>
                    </a:cubicBezTo>
                    <a:cubicBezTo>
                      <a:pt x="20" y="35"/>
                      <a:pt x="20" y="34"/>
                      <a:pt x="20" y="34"/>
                    </a:cubicBezTo>
                    <a:cubicBezTo>
                      <a:pt x="20" y="33"/>
                      <a:pt x="20" y="33"/>
                      <a:pt x="20" y="32"/>
                    </a:cubicBezTo>
                    <a:cubicBezTo>
                      <a:pt x="20" y="31"/>
                      <a:pt x="20" y="31"/>
                      <a:pt x="21" y="30"/>
                    </a:cubicBezTo>
                    <a:cubicBezTo>
                      <a:pt x="21" y="29"/>
                      <a:pt x="21" y="29"/>
                      <a:pt x="22" y="29"/>
                    </a:cubicBezTo>
                    <a:cubicBezTo>
                      <a:pt x="22" y="28"/>
                      <a:pt x="23" y="28"/>
                      <a:pt x="23" y="28"/>
                    </a:cubicBezTo>
                    <a:cubicBezTo>
                      <a:pt x="24" y="28"/>
                      <a:pt x="24" y="28"/>
                      <a:pt x="25" y="28"/>
                    </a:cubicBezTo>
                    <a:cubicBezTo>
                      <a:pt x="25" y="28"/>
                      <a:pt x="26" y="27"/>
                      <a:pt x="26" y="27"/>
                    </a:cubicBezTo>
                    <a:cubicBezTo>
                      <a:pt x="27" y="27"/>
                      <a:pt x="28" y="27"/>
                      <a:pt x="28" y="28"/>
                    </a:cubicBezTo>
                    <a:cubicBezTo>
                      <a:pt x="29" y="28"/>
                      <a:pt x="29" y="28"/>
                      <a:pt x="30" y="28"/>
                    </a:cubicBezTo>
                    <a:cubicBezTo>
                      <a:pt x="30" y="29"/>
                      <a:pt x="30" y="29"/>
                      <a:pt x="31" y="29"/>
                    </a:cubicBezTo>
                    <a:cubicBezTo>
                      <a:pt x="31" y="29"/>
                      <a:pt x="31" y="29"/>
                      <a:pt x="31" y="29"/>
                    </a:cubicBezTo>
                    <a:cubicBezTo>
                      <a:pt x="31" y="29"/>
                      <a:pt x="31" y="30"/>
                      <a:pt x="32" y="29"/>
                    </a:cubicBezTo>
                    <a:cubicBezTo>
                      <a:pt x="32" y="29"/>
                      <a:pt x="31" y="29"/>
                      <a:pt x="31" y="29"/>
                    </a:cubicBezTo>
                    <a:cubicBezTo>
                      <a:pt x="31" y="28"/>
                      <a:pt x="31" y="28"/>
                      <a:pt x="32" y="27"/>
                    </a:cubicBezTo>
                    <a:cubicBezTo>
                      <a:pt x="32" y="26"/>
                      <a:pt x="32" y="26"/>
                      <a:pt x="32" y="25"/>
                    </a:cubicBezTo>
                    <a:cubicBezTo>
                      <a:pt x="32" y="24"/>
                      <a:pt x="32" y="24"/>
                      <a:pt x="32" y="24"/>
                    </a:cubicBezTo>
                    <a:cubicBezTo>
                      <a:pt x="32" y="23"/>
                      <a:pt x="32" y="23"/>
                      <a:pt x="31" y="2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2" name="Freeform 51"/>
              <p:cNvSpPr>
                <a:spLocks/>
              </p:cNvSpPr>
              <p:nvPr/>
            </p:nvSpPr>
            <p:spPr bwMode="auto">
              <a:xfrm>
                <a:off x="5348289" y="2492376"/>
                <a:ext cx="292100" cy="193675"/>
              </a:xfrm>
              <a:custGeom>
                <a:avLst/>
                <a:gdLst>
                  <a:gd name="T0" fmla="*/ 23 w 27"/>
                  <a:gd name="T1" fmla="*/ 2 h 18"/>
                  <a:gd name="T2" fmla="*/ 22 w 27"/>
                  <a:gd name="T3" fmla="*/ 0 h 18"/>
                  <a:gd name="T4" fmla="*/ 22 w 27"/>
                  <a:gd name="T5" fmla="*/ 0 h 18"/>
                  <a:gd name="T6" fmla="*/ 21 w 27"/>
                  <a:gd name="T7" fmla="*/ 1 h 18"/>
                  <a:gd name="T8" fmla="*/ 18 w 27"/>
                  <a:gd name="T9" fmla="*/ 2 h 18"/>
                  <a:gd name="T10" fmla="*/ 16 w 27"/>
                  <a:gd name="T11" fmla="*/ 2 h 18"/>
                  <a:gd name="T12" fmla="*/ 13 w 27"/>
                  <a:gd name="T13" fmla="*/ 3 h 18"/>
                  <a:gd name="T14" fmla="*/ 11 w 27"/>
                  <a:gd name="T15" fmla="*/ 4 h 18"/>
                  <a:gd name="T16" fmla="*/ 11 w 27"/>
                  <a:gd name="T17" fmla="*/ 5 h 18"/>
                  <a:gd name="T18" fmla="*/ 10 w 27"/>
                  <a:gd name="T19" fmla="*/ 7 h 18"/>
                  <a:gd name="T20" fmla="*/ 9 w 27"/>
                  <a:gd name="T21" fmla="*/ 8 h 18"/>
                  <a:gd name="T22" fmla="*/ 8 w 27"/>
                  <a:gd name="T23" fmla="*/ 9 h 18"/>
                  <a:gd name="T24" fmla="*/ 8 w 27"/>
                  <a:gd name="T25" fmla="*/ 9 h 18"/>
                  <a:gd name="T26" fmla="*/ 7 w 27"/>
                  <a:gd name="T27" fmla="*/ 7 h 18"/>
                  <a:gd name="T28" fmla="*/ 6 w 27"/>
                  <a:gd name="T29" fmla="*/ 6 h 18"/>
                  <a:gd name="T30" fmla="*/ 5 w 27"/>
                  <a:gd name="T31" fmla="*/ 6 h 18"/>
                  <a:gd name="T32" fmla="*/ 4 w 27"/>
                  <a:gd name="T33" fmla="*/ 5 h 18"/>
                  <a:gd name="T34" fmla="*/ 2 w 27"/>
                  <a:gd name="T35" fmla="*/ 5 h 18"/>
                  <a:gd name="T36" fmla="*/ 0 w 27"/>
                  <a:gd name="T37" fmla="*/ 5 h 18"/>
                  <a:gd name="T38" fmla="*/ 0 w 27"/>
                  <a:gd name="T39" fmla="*/ 5 h 18"/>
                  <a:gd name="T40" fmla="*/ 0 w 27"/>
                  <a:gd name="T41" fmla="*/ 6 h 18"/>
                  <a:gd name="T42" fmla="*/ 1 w 27"/>
                  <a:gd name="T43" fmla="*/ 6 h 18"/>
                  <a:gd name="T44" fmla="*/ 2 w 27"/>
                  <a:gd name="T45" fmla="*/ 8 h 18"/>
                  <a:gd name="T46" fmla="*/ 2 w 27"/>
                  <a:gd name="T47" fmla="*/ 8 h 18"/>
                  <a:gd name="T48" fmla="*/ 1 w 27"/>
                  <a:gd name="T49" fmla="*/ 9 h 18"/>
                  <a:gd name="T50" fmla="*/ 1 w 27"/>
                  <a:gd name="T51" fmla="*/ 10 h 18"/>
                  <a:gd name="T52" fmla="*/ 1 w 27"/>
                  <a:gd name="T53" fmla="*/ 11 h 18"/>
                  <a:gd name="T54" fmla="*/ 2 w 27"/>
                  <a:gd name="T55" fmla="*/ 12 h 18"/>
                  <a:gd name="T56" fmla="*/ 2 w 27"/>
                  <a:gd name="T57" fmla="*/ 13 h 18"/>
                  <a:gd name="T58" fmla="*/ 2 w 27"/>
                  <a:gd name="T59" fmla="*/ 15 h 18"/>
                  <a:gd name="T60" fmla="*/ 3 w 27"/>
                  <a:gd name="T61" fmla="*/ 16 h 18"/>
                  <a:gd name="T62" fmla="*/ 2 w 27"/>
                  <a:gd name="T63" fmla="*/ 17 h 18"/>
                  <a:gd name="T64" fmla="*/ 3 w 27"/>
                  <a:gd name="T65" fmla="*/ 18 h 18"/>
                  <a:gd name="T66" fmla="*/ 4 w 27"/>
                  <a:gd name="T67" fmla="*/ 18 h 18"/>
                  <a:gd name="T68" fmla="*/ 6 w 27"/>
                  <a:gd name="T69" fmla="*/ 18 h 18"/>
                  <a:gd name="T70" fmla="*/ 7 w 27"/>
                  <a:gd name="T71" fmla="*/ 18 h 18"/>
                  <a:gd name="T72" fmla="*/ 8 w 27"/>
                  <a:gd name="T73" fmla="*/ 17 h 18"/>
                  <a:gd name="T74" fmla="*/ 9 w 27"/>
                  <a:gd name="T75" fmla="*/ 16 h 18"/>
                  <a:gd name="T76" fmla="*/ 11 w 27"/>
                  <a:gd name="T77" fmla="*/ 16 h 18"/>
                  <a:gd name="T78" fmla="*/ 12 w 27"/>
                  <a:gd name="T79" fmla="*/ 16 h 18"/>
                  <a:gd name="T80" fmla="*/ 13 w 27"/>
                  <a:gd name="T81" fmla="*/ 15 h 18"/>
                  <a:gd name="T82" fmla="*/ 14 w 27"/>
                  <a:gd name="T83" fmla="*/ 15 h 18"/>
                  <a:gd name="T84" fmla="*/ 15 w 27"/>
                  <a:gd name="T85" fmla="*/ 15 h 18"/>
                  <a:gd name="T86" fmla="*/ 15 w 27"/>
                  <a:gd name="T87" fmla="*/ 15 h 18"/>
                  <a:gd name="T88" fmla="*/ 17 w 27"/>
                  <a:gd name="T89" fmla="*/ 14 h 18"/>
                  <a:gd name="T90" fmla="*/ 17 w 27"/>
                  <a:gd name="T91" fmla="*/ 13 h 18"/>
                  <a:gd name="T92" fmla="*/ 18 w 27"/>
                  <a:gd name="T93" fmla="*/ 13 h 18"/>
                  <a:gd name="T94" fmla="*/ 19 w 27"/>
                  <a:gd name="T95" fmla="*/ 12 h 18"/>
                  <a:gd name="T96" fmla="*/ 21 w 27"/>
                  <a:gd name="T97" fmla="*/ 12 h 18"/>
                  <a:gd name="T98" fmla="*/ 22 w 27"/>
                  <a:gd name="T99" fmla="*/ 11 h 18"/>
                  <a:gd name="T100" fmla="*/ 24 w 27"/>
                  <a:gd name="T101" fmla="*/ 11 h 18"/>
                  <a:gd name="T102" fmla="*/ 25 w 27"/>
                  <a:gd name="T103" fmla="*/ 10 h 18"/>
                  <a:gd name="T104" fmla="*/ 25 w 27"/>
                  <a:gd name="T105" fmla="*/ 10 h 18"/>
                  <a:gd name="T106" fmla="*/ 25 w 27"/>
                  <a:gd name="T107" fmla="*/ 8 h 18"/>
                  <a:gd name="T108" fmla="*/ 26 w 27"/>
                  <a:gd name="T109" fmla="*/ 7 h 18"/>
                  <a:gd name="T110" fmla="*/ 26 w 27"/>
                  <a:gd name="T111" fmla="*/ 7 h 18"/>
                  <a:gd name="T112" fmla="*/ 26 w 27"/>
                  <a:gd name="T113" fmla="*/ 7 h 18"/>
                  <a:gd name="T114" fmla="*/ 27 w 27"/>
                  <a:gd name="T115" fmla="*/ 7 h 18"/>
                  <a:gd name="T116" fmla="*/ 24 w 27"/>
                  <a:gd name="T117" fmla="*/ 4 h 18"/>
                  <a:gd name="T118" fmla="*/ 23 w 27"/>
                  <a:gd name="T11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 h="18">
                    <a:moveTo>
                      <a:pt x="23" y="2"/>
                    </a:moveTo>
                    <a:cubicBezTo>
                      <a:pt x="23" y="1"/>
                      <a:pt x="22" y="1"/>
                      <a:pt x="22" y="0"/>
                    </a:cubicBezTo>
                    <a:cubicBezTo>
                      <a:pt x="22" y="0"/>
                      <a:pt x="22" y="0"/>
                      <a:pt x="22" y="0"/>
                    </a:cubicBezTo>
                    <a:cubicBezTo>
                      <a:pt x="21" y="1"/>
                      <a:pt x="21" y="1"/>
                      <a:pt x="21" y="1"/>
                    </a:cubicBezTo>
                    <a:cubicBezTo>
                      <a:pt x="20" y="1"/>
                      <a:pt x="19" y="1"/>
                      <a:pt x="18" y="2"/>
                    </a:cubicBezTo>
                    <a:cubicBezTo>
                      <a:pt x="17" y="2"/>
                      <a:pt x="17" y="2"/>
                      <a:pt x="16" y="2"/>
                    </a:cubicBezTo>
                    <a:cubicBezTo>
                      <a:pt x="15" y="3"/>
                      <a:pt x="14" y="3"/>
                      <a:pt x="13" y="3"/>
                    </a:cubicBezTo>
                    <a:cubicBezTo>
                      <a:pt x="12" y="4"/>
                      <a:pt x="12" y="3"/>
                      <a:pt x="11" y="4"/>
                    </a:cubicBezTo>
                    <a:cubicBezTo>
                      <a:pt x="11" y="4"/>
                      <a:pt x="11" y="5"/>
                      <a:pt x="11" y="5"/>
                    </a:cubicBezTo>
                    <a:cubicBezTo>
                      <a:pt x="10" y="6"/>
                      <a:pt x="10" y="6"/>
                      <a:pt x="10" y="7"/>
                    </a:cubicBezTo>
                    <a:cubicBezTo>
                      <a:pt x="10" y="7"/>
                      <a:pt x="10" y="8"/>
                      <a:pt x="9" y="8"/>
                    </a:cubicBezTo>
                    <a:cubicBezTo>
                      <a:pt x="9" y="9"/>
                      <a:pt x="9" y="9"/>
                      <a:pt x="8" y="9"/>
                    </a:cubicBezTo>
                    <a:cubicBezTo>
                      <a:pt x="8" y="9"/>
                      <a:pt x="8" y="9"/>
                      <a:pt x="8" y="9"/>
                    </a:cubicBezTo>
                    <a:cubicBezTo>
                      <a:pt x="8" y="8"/>
                      <a:pt x="8" y="8"/>
                      <a:pt x="7" y="7"/>
                    </a:cubicBezTo>
                    <a:cubicBezTo>
                      <a:pt x="7" y="7"/>
                      <a:pt x="7" y="6"/>
                      <a:pt x="6" y="6"/>
                    </a:cubicBezTo>
                    <a:cubicBezTo>
                      <a:pt x="6" y="6"/>
                      <a:pt x="6" y="6"/>
                      <a:pt x="5" y="6"/>
                    </a:cubicBezTo>
                    <a:cubicBezTo>
                      <a:pt x="5" y="6"/>
                      <a:pt x="5" y="5"/>
                      <a:pt x="4" y="5"/>
                    </a:cubicBezTo>
                    <a:cubicBezTo>
                      <a:pt x="4" y="5"/>
                      <a:pt x="3" y="5"/>
                      <a:pt x="2" y="5"/>
                    </a:cubicBezTo>
                    <a:cubicBezTo>
                      <a:pt x="1" y="5"/>
                      <a:pt x="1" y="5"/>
                      <a:pt x="0" y="5"/>
                    </a:cubicBezTo>
                    <a:cubicBezTo>
                      <a:pt x="0" y="5"/>
                      <a:pt x="0" y="5"/>
                      <a:pt x="0" y="5"/>
                    </a:cubicBezTo>
                    <a:cubicBezTo>
                      <a:pt x="0" y="6"/>
                      <a:pt x="0" y="6"/>
                      <a:pt x="0" y="6"/>
                    </a:cubicBezTo>
                    <a:cubicBezTo>
                      <a:pt x="0" y="6"/>
                      <a:pt x="1" y="6"/>
                      <a:pt x="1" y="6"/>
                    </a:cubicBezTo>
                    <a:cubicBezTo>
                      <a:pt x="1" y="7"/>
                      <a:pt x="1" y="7"/>
                      <a:pt x="2" y="8"/>
                    </a:cubicBezTo>
                    <a:cubicBezTo>
                      <a:pt x="2" y="8"/>
                      <a:pt x="2" y="8"/>
                      <a:pt x="2" y="8"/>
                    </a:cubicBezTo>
                    <a:cubicBezTo>
                      <a:pt x="1" y="9"/>
                      <a:pt x="1" y="9"/>
                      <a:pt x="1" y="9"/>
                    </a:cubicBezTo>
                    <a:cubicBezTo>
                      <a:pt x="0" y="9"/>
                      <a:pt x="0" y="10"/>
                      <a:pt x="1" y="10"/>
                    </a:cubicBezTo>
                    <a:cubicBezTo>
                      <a:pt x="1" y="11"/>
                      <a:pt x="1" y="11"/>
                      <a:pt x="1" y="11"/>
                    </a:cubicBezTo>
                    <a:cubicBezTo>
                      <a:pt x="1" y="12"/>
                      <a:pt x="1" y="12"/>
                      <a:pt x="2" y="12"/>
                    </a:cubicBezTo>
                    <a:cubicBezTo>
                      <a:pt x="2" y="13"/>
                      <a:pt x="2" y="13"/>
                      <a:pt x="2" y="13"/>
                    </a:cubicBezTo>
                    <a:cubicBezTo>
                      <a:pt x="2" y="14"/>
                      <a:pt x="2" y="14"/>
                      <a:pt x="2" y="15"/>
                    </a:cubicBezTo>
                    <a:cubicBezTo>
                      <a:pt x="2" y="15"/>
                      <a:pt x="3" y="15"/>
                      <a:pt x="3" y="16"/>
                    </a:cubicBezTo>
                    <a:cubicBezTo>
                      <a:pt x="3" y="16"/>
                      <a:pt x="2" y="17"/>
                      <a:pt x="2" y="17"/>
                    </a:cubicBezTo>
                    <a:cubicBezTo>
                      <a:pt x="3" y="18"/>
                      <a:pt x="3" y="18"/>
                      <a:pt x="3" y="18"/>
                    </a:cubicBezTo>
                    <a:cubicBezTo>
                      <a:pt x="4" y="18"/>
                      <a:pt x="4" y="18"/>
                      <a:pt x="4" y="18"/>
                    </a:cubicBezTo>
                    <a:cubicBezTo>
                      <a:pt x="5" y="18"/>
                      <a:pt x="5" y="18"/>
                      <a:pt x="6" y="18"/>
                    </a:cubicBezTo>
                    <a:cubicBezTo>
                      <a:pt x="6" y="18"/>
                      <a:pt x="6" y="18"/>
                      <a:pt x="7" y="18"/>
                    </a:cubicBezTo>
                    <a:cubicBezTo>
                      <a:pt x="8" y="17"/>
                      <a:pt x="8" y="17"/>
                      <a:pt x="8" y="17"/>
                    </a:cubicBezTo>
                    <a:cubicBezTo>
                      <a:pt x="9" y="17"/>
                      <a:pt x="9" y="17"/>
                      <a:pt x="9" y="16"/>
                    </a:cubicBezTo>
                    <a:cubicBezTo>
                      <a:pt x="10" y="16"/>
                      <a:pt x="10" y="16"/>
                      <a:pt x="11" y="16"/>
                    </a:cubicBezTo>
                    <a:cubicBezTo>
                      <a:pt x="11" y="16"/>
                      <a:pt x="11" y="16"/>
                      <a:pt x="12" y="16"/>
                    </a:cubicBezTo>
                    <a:cubicBezTo>
                      <a:pt x="12" y="16"/>
                      <a:pt x="13" y="16"/>
                      <a:pt x="13" y="15"/>
                    </a:cubicBezTo>
                    <a:cubicBezTo>
                      <a:pt x="14" y="15"/>
                      <a:pt x="14" y="14"/>
                      <a:pt x="14" y="15"/>
                    </a:cubicBezTo>
                    <a:cubicBezTo>
                      <a:pt x="14" y="15"/>
                      <a:pt x="14" y="15"/>
                      <a:pt x="15" y="15"/>
                    </a:cubicBezTo>
                    <a:cubicBezTo>
                      <a:pt x="15" y="15"/>
                      <a:pt x="15" y="15"/>
                      <a:pt x="15" y="15"/>
                    </a:cubicBezTo>
                    <a:cubicBezTo>
                      <a:pt x="16" y="15"/>
                      <a:pt x="16" y="15"/>
                      <a:pt x="17" y="14"/>
                    </a:cubicBezTo>
                    <a:cubicBezTo>
                      <a:pt x="17" y="14"/>
                      <a:pt x="17" y="14"/>
                      <a:pt x="17" y="13"/>
                    </a:cubicBezTo>
                    <a:cubicBezTo>
                      <a:pt x="18" y="13"/>
                      <a:pt x="18" y="13"/>
                      <a:pt x="18" y="13"/>
                    </a:cubicBezTo>
                    <a:cubicBezTo>
                      <a:pt x="19" y="13"/>
                      <a:pt x="19" y="13"/>
                      <a:pt x="19" y="12"/>
                    </a:cubicBezTo>
                    <a:cubicBezTo>
                      <a:pt x="20" y="12"/>
                      <a:pt x="20" y="12"/>
                      <a:pt x="21" y="12"/>
                    </a:cubicBezTo>
                    <a:cubicBezTo>
                      <a:pt x="21" y="12"/>
                      <a:pt x="22" y="12"/>
                      <a:pt x="22" y="11"/>
                    </a:cubicBezTo>
                    <a:cubicBezTo>
                      <a:pt x="23" y="11"/>
                      <a:pt x="23" y="11"/>
                      <a:pt x="24" y="11"/>
                    </a:cubicBezTo>
                    <a:cubicBezTo>
                      <a:pt x="24" y="11"/>
                      <a:pt x="24" y="11"/>
                      <a:pt x="25" y="10"/>
                    </a:cubicBezTo>
                    <a:cubicBezTo>
                      <a:pt x="25" y="10"/>
                      <a:pt x="25" y="10"/>
                      <a:pt x="25" y="10"/>
                    </a:cubicBezTo>
                    <a:cubicBezTo>
                      <a:pt x="25" y="9"/>
                      <a:pt x="24" y="9"/>
                      <a:pt x="25" y="8"/>
                    </a:cubicBezTo>
                    <a:cubicBezTo>
                      <a:pt x="25" y="8"/>
                      <a:pt x="25" y="8"/>
                      <a:pt x="26" y="7"/>
                    </a:cubicBezTo>
                    <a:cubicBezTo>
                      <a:pt x="26" y="7"/>
                      <a:pt x="26" y="7"/>
                      <a:pt x="26" y="7"/>
                    </a:cubicBezTo>
                    <a:cubicBezTo>
                      <a:pt x="26" y="7"/>
                      <a:pt x="26" y="7"/>
                      <a:pt x="26" y="7"/>
                    </a:cubicBezTo>
                    <a:cubicBezTo>
                      <a:pt x="27" y="7"/>
                      <a:pt x="27" y="7"/>
                      <a:pt x="27" y="7"/>
                    </a:cubicBezTo>
                    <a:cubicBezTo>
                      <a:pt x="26" y="6"/>
                      <a:pt x="25" y="5"/>
                      <a:pt x="24" y="4"/>
                    </a:cubicBezTo>
                    <a:cubicBezTo>
                      <a:pt x="24" y="3"/>
                      <a:pt x="24" y="3"/>
                      <a:pt x="2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3" name="Freeform 52"/>
              <p:cNvSpPr>
                <a:spLocks/>
              </p:cNvSpPr>
              <p:nvPr/>
            </p:nvSpPr>
            <p:spPr bwMode="auto">
              <a:xfrm>
                <a:off x="3729039" y="2557464"/>
                <a:ext cx="161925" cy="139700"/>
              </a:xfrm>
              <a:custGeom>
                <a:avLst/>
                <a:gdLst>
                  <a:gd name="T0" fmla="*/ 14 w 15"/>
                  <a:gd name="T1" fmla="*/ 10 h 13"/>
                  <a:gd name="T2" fmla="*/ 13 w 15"/>
                  <a:gd name="T3" fmla="*/ 10 h 13"/>
                  <a:gd name="T4" fmla="*/ 13 w 15"/>
                  <a:gd name="T5" fmla="*/ 9 h 13"/>
                  <a:gd name="T6" fmla="*/ 13 w 15"/>
                  <a:gd name="T7" fmla="*/ 8 h 13"/>
                  <a:gd name="T8" fmla="*/ 13 w 15"/>
                  <a:gd name="T9" fmla="*/ 7 h 13"/>
                  <a:gd name="T10" fmla="*/ 13 w 15"/>
                  <a:gd name="T11" fmla="*/ 6 h 13"/>
                  <a:gd name="T12" fmla="*/ 12 w 15"/>
                  <a:gd name="T13" fmla="*/ 5 h 13"/>
                  <a:gd name="T14" fmla="*/ 11 w 15"/>
                  <a:gd name="T15" fmla="*/ 4 h 13"/>
                  <a:gd name="T16" fmla="*/ 11 w 15"/>
                  <a:gd name="T17" fmla="*/ 4 h 13"/>
                  <a:gd name="T18" fmla="*/ 10 w 15"/>
                  <a:gd name="T19" fmla="*/ 3 h 13"/>
                  <a:gd name="T20" fmla="*/ 10 w 15"/>
                  <a:gd name="T21" fmla="*/ 2 h 13"/>
                  <a:gd name="T22" fmla="*/ 9 w 15"/>
                  <a:gd name="T23" fmla="*/ 2 h 13"/>
                  <a:gd name="T24" fmla="*/ 8 w 15"/>
                  <a:gd name="T25" fmla="*/ 2 h 13"/>
                  <a:gd name="T26" fmla="*/ 8 w 15"/>
                  <a:gd name="T27" fmla="*/ 1 h 13"/>
                  <a:gd name="T28" fmla="*/ 7 w 15"/>
                  <a:gd name="T29" fmla="*/ 1 h 13"/>
                  <a:gd name="T30" fmla="*/ 6 w 15"/>
                  <a:gd name="T31" fmla="*/ 0 h 13"/>
                  <a:gd name="T32" fmla="*/ 5 w 15"/>
                  <a:gd name="T33" fmla="*/ 1 h 13"/>
                  <a:gd name="T34" fmla="*/ 4 w 15"/>
                  <a:gd name="T35" fmla="*/ 1 h 13"/>
                  <a:gd name="T36" fmla="*/ 3 w 15"/>
                  <a:gd name="T37" fmla="*/ 1 h 13"/>
                  <a:gd name="T38" fmla="*/ 2 w 15"/>
                  <a:gd name="T39" fmla="*/ 2 h 13"/>
                  <a:gd name="T40" fmla="*/ 2 w 15"/>
                  <a:gd name="T41" fmla="*/ 2 h 13"/>
                  <a:gd name="T42" fmla="*/ 2 w 15"/>
                  <a:gd name="T43" fmla="*/ 3 h 13"/>
                  <a:gd name="T44" fmla="*/ 1 w 15"/>
                  <a:gd name="T45" fmla="*/ 4 h 13"/>
                  <a:gd name="T46" fmla="*/ 0 w 15"/>
                  <a:gd name="T47" fmla="*/ 5 h 13"/>
                  <a:gd name="T48" fmla="*/ 0 w 15"/>
                  <a:gd name="T49" fmla="*/ 7 h 13"/>
                  <a:gd name="T50" fmla="*/ 1 w 15"/>
                  <a:gd name="T51" fmla="*/ 8 h 13"/>
                  <a:gd name="T52" fmla="*/ 1 w 15"/>
                  <a:gd name="T53" fmla="*/ 9 h 13"/>
                  <a:gd name="T54" fmla="*/ 3 w 15"/>
                  <a:gd name="T55" fmla="*/ 9 h 13"/>
                  <a:gd name="T56" fmla="*/ 4 w 15"/>
                  <a:gd name="T57" fmla="*/ 9 h 13"/>
                  <a:gd name="T58" fmla="*/ 5 w 15"/>
                  <a:gd name="T59" fmla="*/ 9 h 13"/>
                  <a:gd name="T60" fmla="*/ 6 w 15"/>
                  <a:gd name="T61" fmla="*/ 9 h 13"/>
                  <a:gd name="T62" fmla="*/ 7 w 15"/>
                  <a:gd name="T63" fmla="*/ 9 h 13"/>
                  <a:gd name="T64" fmla="*/ 8 w 15"/>
                  <a:gd name="T65" fmla="*/ 9 h 13"/>
                  <a:gd name="T66" fmla="*/ 9 w 15"/>
                  <a:gd name="T67" fmla="*/ 10 h 13"/>
                  <a:gd name="T68" fmla="*/ 8 w 15"/>
                  <a:gd name="T69" fmla="*/ 10 h 13"/>
                  <a:gd name="T70" fmla="*/ 7 w 15"/>
                  <a:gd name="T71" fmla="*/ 10 h 13"/>
                  <a:gd name="T72" fmla="*/ 6 w 15"/>
                  <a:gd name="T73" fmla="*/ 10 h 13"/>
                  <a:gd name="T74" fmla="*/ 6 w 15"/>
                  <a:gd name="T75" fmla="*/ 10 h 13"/>
                  <a:gd name="T76" fmla="*/ 5 w 15"/>
                  <a:gd name="T77" fmla="*/ 10 h 13"/>
                  <a:gd name="T78" fmla="*/ 4 w 15"/>
                  <a:gd name="T79" fmla="*/ 10 h 13"/>
                  <a:gd name="T80" fmla="*/ 4 w 15"/>
                  <a:gd name="T81" fmla="*/ 10 h 13"/>
                  <a:gd name="T82" fmla="*/ 3 w 15"/>
                  <a:gd name="T83" fmla="*/ 10 h 13"/>
                  <a:gd name="T84" fmla="*/ 2 w 15"/>
                  <a:gd name="T85" fmla="*/ 10 h 13"/>
                  <a:gd name="T86" fmla="*/ 1 w 15"/>
                  <a:gd name="T87" fmla="*/ 11 h 13"/>
                  <a:gd name="T88" fmla="*/ 1 w 15"/>
                  <a:gd name="T89" fmla="*/ 12 h 13"/>
                  <a:gd name="T90" fmla="*/ 1 w 15"/>
                  <a:gd name="T91" fmla="*/ 13 h 13"/>
                  <a:gd name="T92" fmla="*/ 1 w 15"/>
                  <a:gd name="T93" fmla="*/ 13 h 13"/>
                  <a:gd name="T94" fmla="*/ 3 w 15"/>
                  <a:gd name="T95" fmla="*/ 13 h 13"/>
                  <a:gd name="T96" fmla="*/ 4 w 15"/>
                  <a:gd name="T97" fmla="*/ 13 h 13"/>
                  <a:gd name="T98" fmla="*/ 5 w 15"/>
                  <a:gd name="T99" fmla="*/ 12 h 13"/>
                  <a:gd name="T100" fmla="*/ 5 w 15"/>
                  <a:gd name="T101" fmla="*/ 12 h 13"/>
                  <a:gd name="T102" fmla="*/ 7 w 15"/>
                  <a:gd name="T103" fmla="*/ 12 h 13"/>
                  <a:gd name="T104" fmla="*/ 9 w 15"/>
                  <a:gd name="T105" fmla="*/ 12 h 13"/>
                  <a:gd name="T106" fmla="*/ 9 w 15"/>
                  <a:gd name="T107" fmla="*/ 12 h 13"/>
                  <a:gd name="T108" fmla="*/ 10 w 15"/>
                  <a:gd name="T109" fmla="*/ 12 h 13"/>
                  <a:gd name="T110" fmla="*/ 11 w 15"/>
                  <a:gd name="T111" fmla="*/ 13 h 13"/>
                  <a:gd name="T112" fmla="*/ 12 w 15"/>
                  <a:gd name="T113" fmla="*/ 13 h 13"/>
                  <a:gd name="T114" fmla="*/ 13 w 15"/>
                  <a:gd name="T115" fmla="*/ 13 h 13"/>
                  <a:gd name="T116" fmla="*/ 14 w 15"/>
                  <a:gd name="T117" fmla="*/ 13 h 13"/>
                  <a:gd name="T118" fmla="*/ 15 w 15"/>
                  <a:gd name="T119" fmla="*/ 12 h 13"/>
                  <a:gd name="T120" fmla="*/ 15 w 15"/>
                  <a:gd name="T121" fmla="*/ 11 h 13"/>
                  <a:gd name="T122" fmla="*/ 14 w 15"/>
                  <a:gd name="T12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 h="13">
                    <a:moveTo>
                      <a:pt x="14" y="10"/>
                    </a:moveTo>
                    <a:cubicBezTo>
                      <a:pt x="14" y="10"/>
                      <a:pt x="14" y="10"/>
                      <a:pt x="13" y="10"/>
                    </a:cubicBezTo>
                    <a:cubicBezTo>
                      <a:pt x="13" y="9"/>
                      <a:pt x="13" y="9"/>
                      <a:pt x="13" y="9"/>
                    </a:cubicBezTo>
                    <a:cubicBezTo>
                      <a:pt x="13" y="8"/>
                      <a:pt x="13" y="8"/>
                      <a:pt x="13" y="8"/>
                    </a:cubicBezTo>
                    <a:cubicBezTo>
                      <a:pt x="13" y="7"/>
                      <a:pt x="13" y="7"/>
                      <a:pt x="13" y="7"/>
                    </a:cubicBezTo>
                    <a:cubicBezTo>
                      <a:pt x="13" y="6"/>
                      <a:pt x="13" y="6"/>
                      <a:pt x="13" y="6"/>
                    </a:cubicBezTo>
                    <a:cubicBezTo>
                      <a:pt x="12" y="6"/>
                      <a:pt x="12" y="5"/>
                      <a:pt x="12" y="5"/>
                    </a:cubicBezTo>
                    <a:cubicBezTo>
                      <a:pt x="12" y="5"/>
                      <a:pt x="11" y="5"/>
                      <a:pt x="11" y="4"/>
                    </a:cubicBezTo>
                    <a:cubicBezTo>
                      <a:pt x="11" y="4"/>
                      <a:pt x="11" y="4"/>
                      <a:pt x="11" y="4"/>
                    </a:cubicBezTo>
                    <a:cubicBezTo>
                      <a:pt x="11" y="3"/>
                      <a:pt x="10" y="4"/>
                      <a:pt x="10" y="3"/>
                    </a:cubicBezTo>
                    <a:cubicBezTo>
                      <a:pt x="10" y="3"/>
                      <a:pt x="10" y="3"/>
                      <a:pt x="10" y="2"/>
                    </a:cubicBezTo>
                    <a:cubicBezTo>
                      <a:pt x="10" y="2"/>
                      <a:pt x="10" y="2"/>
                      <a:pt x="9" y="2"/>
                    </a:cubicBezTo>
                    <a:cubicBezTo>
                      <a:pt x="9" y="2"/>
                      <a:pt x="9" y="2"/>
                      <a:pt x="8" y="2"/>
                    </a:cubicBezTo>
                    <a:cubicBezTo>
                      <a:pt x="8" y="1"/>
                      <a:pt x="8" y="1"/>
                      <a:pt x="8" y="1"/>
                    </a:cubicBezTo>
                    <a:cubicBezTo>
                      <a:pt x="8" y="0"/>
                      <a:pt x="7" y="1"/>
                      <a:pt x="7" y="1"/>
                    </a:cubicBezTo>
                    <a:cubicBezTo>
                      <a:pt x="6" y="0"/>
                      <a:pt x="6" y="0"/>
                      <a:pt x="6" y="0"/>
                    </a:cubicBezTo>
                    <a:cubicBezTo>
                      <a:pt x="5" y="0"/>
                      <a:pt x="5" y="0"/>
                      <a:pt x="5" y="1"/>
                    </a:cubicBezTo>
                    <a:cubicBezTo>
                      <a:pt x="5" y="1"/>
                      <a:pt x="4" y="1"/>
                      <a:pt x="4" y="1"/>
                    </a:cubicBezTo>
                    <a:cubicBezTo>
                      <a:pt x="4" y="1"/>
                      <a:pt x="3" y="1"/>
                      <a:pt x="3" y="1"/>
                    </a:cubicBezTo>
                    <a:cubicBezTo>
                      <a:pt x="3" y="1"/>
                      <a:pt x="3" y="1"/>
                      <a:pt x="2" y="2"/>
                    </a:cubicBezTo>
                    <a:cubicBezTo>
                      <a:pt x="2" y="2"/>
                      <a:pt x="2" y="2"/>
                      <a:pt x="2" y="2"/>
                    </a:cubicBezTo>
                    <a:cubicBezTo>
                      <a:pt x="2" y="2"/>
                      <a:pt x="3" y="3"/>
                      <a:pt x="2" y="3"/>
                    </a:cubicBezTo>
                    <a:cubicBezTo>
                      <a:pt x="2" y="4"/>
                      <a:pt x="2" y="4"/>
                      <a:pt x="1" y="4"/>
                    </a:cubicBezTo>
                    <a:cubicBezTo>
                      <a:pt x="1" y="5"/>
                      <a:pt x="0" y="5"/>
                      <a:pt x="0" y="5"/>
                    </a:cubicBezTo>
                    <a:cubicBezTo>
                      <a:pt x="0" y="6"/>
                      <a:pt x="0" y="6"/>
                      <a:pt x="0" y="7"/>
                    </a:cubicBezTo>
                    <a:cubicBezTo>
                      <a:pt x="1" y="7"/>
                      <a:pt x="1" y="7"/>
                      <a:pt x="1" y="8"/>
                    </a:cubicBezTo>
                    <a:cubicBezTo>
                      <a:pt x="2" y="8"/>
                      <a:pt x="1" y="9"/>
                      <a:pt x="1" y="9"/>
                    </a:cubicBezTo>
                    <a:cubicBezTo>
                      <a:pt x="2" y="9"/>
                      <a:pt x="2" y="9"/>
                      <a:pt x="3" y="9"/>
                    </a:cubicBezTo>
                    <a:cubicBezTo>
                      <a:pt x="3" y="9"/>
                      <a:pt x="4" y="9"/>
                      <a:pt x="4" y="9"/>
                    </a:cubicBezTo>
                    <a:cubicBezTo>
                      <a:pt x="5" y="9"/>
                      <a:pt x="5" y="9"/>
                      <a:pt x="5" y="9"/>
                    </a:cubicBezTo>
                    <a:cubicBezTo>
                      <a:pt x="6" y="8"/>
                      <a:pt x="6" y="8"/>
                      <a:pt x="6" y="9"/>
                    </a:cubicBezTo>
                    <a:cubicBezTo>
                      <a:pt x="7" y="9"/>
                      <a:pt x="7" y="9"/>
                      <a:pt x="7" y="9"/>
                    </a:cubicBezTo>
                    <a:cubicBezTo>
                      <a:pt x="8" y="9"/>
                      <a:pt x="8" y="9"/>
                      <a:pt x="8" y="9"/>
                    </a:cubicBezTo>
                    <a:cubicBezTo>
                      <a:pt x="9" y="9"/>
                      <a:pt x="9" y="9"/>
                      <a:pt x="9" y="10"/>
                    </a:cubicBezTo>
                    <a:cubicBezTo>
                      <a:pt x="9" y="10"/>
                      <a:pt x="8" y="10"/>
                      <a:pt x="8" y="10"/>
                    </a:cubicBezTo>
                    <a:cubicBezTo>
                      <a:pt x="8" y="10"/>
                      <a:pt x="7" y="10"/>
                      <a:pt x="7" y="10"/>
                    </a:cubicBezTo>
                    <a:cubicBezTo>
                      <a:pt x="7" y="10"/>
                      <a:pt x="7" y="10"/>
                      <a:pt x="6" y="10"/>
                    </a:cubicBezTo>
                    <a:cubicBezTo>
                      <a:pt x="6" y="9"/>
                      <a:pt x="6" y="9"/>
                      <a:pt x="6" y="10"/>
                    </a:cubicBezTo>
                    <a:cubicBezTo>
                      <a:pt x="5" y="10"/>
                      <a:pt x="5" y="10"/>
                      <a:pt x="5" y="10"/>
                    </a:cubicBezTo>
                    <a:cubicBezTo>
                      <a:pt x="5" y="10"/>
                      <a:pt x="5" y="10"/>
                      <a:pt x="4" y="10"/>
                    </a:cubicBezTo>
                    <a:cubicBezTo>
                      <a:pt x="4" y="10"/>
                      <a:pt x="4" y="10"/>
                      <a:pt x="4" y="10"/>
                    </a:cubicBezTo>
                    <a:cubicBezTo>
                      <a:pt x="4" y="11"/>
                      <a:pt x="3" y="10"/>
                      <a:pt x="3" y="10"/>
                    </a:cubicBezTo>
                    <a:cubicBezTo>
                      <a:pt x="3" y="10"/>
                      <a:pt x="3" y="10"/>
                      <a:pt x="2" y="10"/>
                    </a:cubicBezTo>
                    <a:cubicBezTo>
                      <a:pt x="1" y="11"/>
                      <a:pt x="1" y="11"/>
                      <a:pt x="1" y="11"/>
                    </a:cubicBezTo>
                    <a:cubicBezTo>
                      <a:pt x="1" y="11"/>
                      <a:pt x="1" y="11"/>
                      <a:pt x="1" y="12"/>
                    </a:cubicBezTo>
                    <a:cubicBezTo>
                      <a:pt x="1" y="12"/>
                      <a:pt x="1" y="12"/>
                      <a:pt x="1" y="13"/>
                    </a:cubicBezTo>
                    <a:cubicBezTo>
                      <a:pt x="1" y="13"/>
                      <a:pt x="1" y="13"/>
                      <a:pt x="1" y="13"/>
                    </a:cubicBezTo>
                    <a:cubicBezTo>
                      <a:pt x="2" y="13"/>
                      <a:pt x="2" y="13"/>
                      <a:pt x="3" y="13"/>
                    </a:cubicBezTo>
                    <a:cubicBezTo>
                      <a:pt x="3" y="13"/>
                      <a:pt x="3" y="13"/>
                      <a:pt x="4" y="13"/>
                    </a:cubicBezTo>
                    <a:cubicBezTo>
                      <a:pt x="4" y="13"/>
                      <a:pt x="4" y="12"/>
                      <a:pt x="5" y="12"/>
                    </a:cubicBezTo>
                    <a:cubicBezTo>
                      <a:pt x="5" y="12"/>
                      <a:pt x="5" y="12"/>
                      <a:pt x="5" y="12"/>
                    </a:cubicBezTo>
                    <a:cubicBezTo>
                      <a:pt x="6" y="12"/>
                      <a:pt x="7" y="12"/>
                      <a:pt x="7" y="12"/>
                    </a:cubicBezTo>
                    <a:cubicBezTo>
                      <a:pt x="8" y="12"/>
                      <a:pt x="8" y="12"/>
                      <a:pt x="9" y="12"/>
                    </a:cubicBezTo>
                    <a:cubicBezTo>
                      <a:pt x="9" y="12"/>
                      <a:pt x="9" y="12"/>
                      <a:pt x="9" y="12"/>
                    </a:cubicBezTo>
                    <a:cubicBezTo>
                      <a:pt x="9" y="12"/>
                      <a:pt x="9" y="12"/>
                      <a:pt x="10" y="12"/>
                    </a:cubicBezTo>
                    <a:cubicBezTo>
                      <a:pt x="10" y="12"/>
                      <a:pt x="10" y="12"/>
                      <a:pt x="11" y="13"/>
                    </a:cubicBezTo>
                    <a:cubicBezTo>
                      <a:pt x="11" y="13"/>
                      <a:pt x="12" y="13"/>
                      <a:pt x="12" y="13"/>
                    </a:cubicBezTo>
                    <a:cubicBezTo>
                      <a:pt x="13" y="13"/>
                      <a:pt x="13" y="12"/>
                      <a:pt x="13" y="13"/>
                    </a:cubicBezTo>
                    <a:cubicBezTo>
                      <a:pt x="14" y="13"/>
                      <a:pt x="14" y="13"/>
                      <a:pt x="14" y="13"/>
                    </a:cubicBezTo>
                    <a:cubicBezTo>
                      <a:pt x="14" y="13"/>
                      <a:pt x="14" y="13"/>
                      <a:pt x="15" y="12"/>
                    </a:cubicBezTo>
                    <a:cubicBezTo>
                      <a:pt x="15" y="12"/>
                      <a:pt x="15" y="12"/>
                      <a:pt x="15" y="11"/>
                    </a:cubicBezTo>
                    <a:cubicBezTo>
                      <a:pt x="15" y="11"/>
                      <a:pt x="15" y="11"/>
                      <a:pt x="14"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4" name="Freeform 53"/>
              <p:cNvSpPr>
                <a:spLocks/>
              </p:cNvSpPr>
              <p:nvPr/>
            </p:nvSpPr>
            <p:spPr bwMode="auto">
              <a:xfrm>
                <a:off x="3740152" y="26543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5" name="Freeform 54"/>
              <p:cNvSpPr>
                <a:spLocks/>
              </p:cNvSpPr>
              <p:nvPr/>
            </p:nvSpPr>
            <p:spPr bwMode="auto">
              <a:xfrm>
                <a:off x="3751264" y="2578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6" name="Freeform 55"/>
              <p:cNvSpPr>
                <a:spLocks/>
              </p:cNvSpPr>
              <p:nvPr/>
            </p:nvSpPr>
            <p:spPr bwMode="auto">
              <a:xfrm>
                <a:off x="4268789" y="2643189"/>
                <a:ext cx="323850" cy="314325"/>
              </a:xfrm>
              <a:custGeom>
                <a:avLst/>
                <a:gdLst>
                  <a:gd name="T0" fmla="*/ 29 w 30"/>
                  <a:gd name="T1" fmla="*/ 5 h 29"/>
                  <a:gd name="T2" fmla="*/ 28 w 30"/>
                  <a:gd name="T3" fmla="*/ 3 h 29"/>
                  <a:gd name="T4" fmla="*/ 29 w 30"/>
                  <a:gd name="T5" fmla="*/ 2 h 29"/>
                  <a:gd name="T6" fmla="*/ 28 w 30"/>
                  <a:gd name="T7" fmla="*/ 1 h 29"/>
                  <a:gd name="T8" fmla="*/ 27 w 30"/>
                  <a:gd name="T9" fmla="*/ 1 h 29"/>
                  <a:gd name="T10" fmla="*/ 26 w 30"/>
                  <a:gd name="T11" fmla="*/ 2 h 29"/>
                  <a:gd name="T12" fmla="*/ 24 w 30"/>
                  <a:gd name="T13" fmla="*/ 3 h 29"/>
                  <a:gd name="T14" fmla="*/ 22 w 30"/>
                  <a:gd name="T15" fmla="*/ 2 h 29"/>
                  <a:gd name="T16" fmla="*/ 20 w 30"/>
                  <a:gd name="T17" fmla="*/ 2 h 29"/>
                  <a:gd name="T18" fmla="*/ 18 w 30"/>
                  <a:gd name="T19" fmla="*/ 3 h 29"/>
                  <a:gd name="T20" fmla="*/ 16 w 30"/>
                  <a:gd name="T21" fmla="*/ 4 h 29"/>
                  <a:gd name="T22" fmla="*/ 14 w 30"/>
                  <a:gd name="T23" fmla="*/ 2 h 29"/>
                  <a:gd name="T24" fmla="*/ 12 w 30"/>
                  <a:gd name="T25" fmla="*/ 3 h 29"/>
                  <a:gd name="T26" fmla="*/ 10 w 30"/>
                  <a:gd name="T27" fmla="*/ 2 h 29"/>
                  <a:gd name="T28" fmla="*/ 8 w 30"/>
                  <a:gd name="T29" fmla="*/ 1 h 29"/>
                  <a:gd name="T30" fmla="*/ 7 w 30"/>
                  <a:gd name="T31" fmla="*/ 1 h 29"/>
                  <a:gd name="T32" fmla="*/ 5 w 30"/>
                  <a:gd name="T33" fmla="*/ 1 h 29"/>
                  <a:gd name="T34" fmla="*/ 4 w 30"/>
                  <a:gd name="T35" fmla="*/ 3 h 29"/>
                  <a:gd name="T36" fmla="*/ 2 w 30"/>
                  <a:gd name="T37" fmla="*/ 5 h 29"/>
                  <a:gd name="T38" fmla="*/ 2 w 30"/>
                  <a:gd name="T39" fmla="*/ 6 h 29"/>
                  <a:gd name="T40" fmla="*/ 2 w 30"/>
                  <a:gd name="T41" fmla="*/ 9 h 29"/>
                  <a:gd name="T42" fmla="*/ 2 w 30"/>
                  <a:gd name="T43" fmla="*/ 11 h 29"/>
                  <a:gd name="T44" fmla="*/ 2 w 30"/>
                  <a:gd name="T45" fmla="*/ 12 h 29"/>
                  <a:gd name="T46" fmla="*/ 1 w 30"/>
                  <a:gd name="T47" fmla="*/ 14 h 29"/>
                  <a:gd name="T48" fmla="*/ 0 w 30"/>
                  <a:gd name="T49" fmla="*/ 15 h 29"/>
                  <a:gd name="T50" fmla="*/ 0 w 30"/>
                  <a:gd name="T51" fmla="*/ 19 h 29"/>
                  <a:gd name="T52" fmla="*/ 0 w 30"/>
                  <a:gd name="T53" fmla="*/ 22 h 29"/>
                  <a:gd name="T54" fmla="*/ 2 w 30"/>
                  <a:gd name="T55" fmla="*/ 22 h 29"/>
                  <a:gd name="T56" fmla="*/ 4 w 30"/>
                  <a:gd name="T57" fmla="*/ 22 h 29"/>
                  <a:gd name="T58" fmla="*/ 5 w 30"/>
                  <a:gd name="T59" fmla="*/ 23 h 29"/>
                  <a:gd name="T60" fmla="*/ 6 w 30"/>
                  <a:gd name="T61" fmla="*/ 24 h 29"/>
                  <a:gd name="T62" fmla="*/ 7 w 30"/>
                  <a:gd name="T63" fmla="*/ 26 h 29"/>
                  <a:gd name="T64" fmla="*/ 8 w 30"/>
                  <a:gd name="T65" fmla="*/ 28 h 29"/>
                  <a:gd name="T66" fmla="*/ 9 w 30"/>
                  <a:gd name="T67" fmla="*/ 28 h 29"/>
                  <a:gd name="T68" fmla="*/ 12 w 30"/>
                  <a:gd name="T69" fmla="*/ 27 h 29"/>
                  <a:gd name="T70" fmla="*/ 14 w 30"/>
                  <a:gd name="T71" fmla="*/ 27 h 29"/>
                  <a:gd name="T72" fmla="*/ 15 w 30"/>
                  <a:gd name="T73" fmla="*/ 26 h 29"/>
                  <a:gd name="T74" fmla="*/ 15 w 30"/>
                  <a:gd name="T75" fmla="*/ 25 h 29"/>
                  <a:gd name="T76" fmla="*/ 16 w 30"/>
                  <a:gd name="T77" fmla="*/ 23 h 29"/>
                  <a:gd name="T78" fmla="*/ 17 w 30"/>
                  <a:gd name="T79" fmla="*/ 22 h 29"/>
                  <a:gd name="T80" fmla="*/ 19 w 30"/>
                  <a:gd name="T81" fmla="*/ 20 h 29"/>
                  <a:gd name="T82" fmla="*/ 20 w 30"/>
                  <a:gd name="T83" fmla="*/ 20 h 29"/>
                  <a:gd name="T84" fmla="*/ 22 w 30"/>
                  <a:gd name="T85" fmla="*/ 21 h 29"/>
                  <a:gd name="T86" fmla="*/ 23 w 30"/>
                  <a:gd name="T87" fmla="*/ 19 h 29"/>
                  <a:gd name="T88" fmla="*/ 23 w 30"/>
                  <a:gd name="T89" fmla="*/ 18 h 29"/>
                  <a:gd name="T90" fmla="*/ 24 w 30"/>
                  <a:gd name="T91" fmla="*/ 16 h 29"/>
                  <a:gd name="T92" fmla="*/ 25 w 30"/>
                  <a:gd name="T93" fmla="*/ 14 h 29"/>
                  <a:gd name="T94" fmla="*/ 26 w 30"/>
                  <a:gd name="T95" fmla="*/ 13 h 29"/>
                  <a:gd name="T96" fmla="*/ 26 w 30"/>
                  <a:gd name="T97" fmla="*/ 11 h 29"/>
                  <a:gd name="T98" fmla="*/ 27 w 30"/>
                  <a:gd name="T99" fmla="*/ 10 h 29"/>
                  <a:gd name="T100" fmla="*/ 28 w 30"/>
                  <a:gd name="T101" fmla="*/ 8 h 29"/>
                  <a:gd name="T102" fmla="*/ 30 w 30"/>
                  <a:gd name="T103" fmla="*/ 7 h 29"/>
                  <a:gd name="T104" fmla="*/ 29 w 30"/>
                  <a:gd name="T105"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9">
                    <a:moveTo>
                      <a:pt x="29" y="5"/>
                    </a:moveTo>
                    <a:cubicBezTo>
                      <a:pt x="29" y="5"/>
                      <a:pt x="29" y="5"/>
                      <a:pt x="29" y="5"/>
                    </a:cubicBezTo>
                    <a:cubicBezTo>
                      <a:pt x="28" y="5"/>
                      <a:pt x="28" y="4"/>
                      <a:pt x="28" y="4"/>
                    </a:cubicBezTo>
                    <a:cubicBezTo>
                      <a:pt x="28" y="4"/>
                      <a:pt x="28" y="4"/>
                      <a:pt x="28" y="3"/>
                    </a:cubicBezTo>
                    <a:cubicBezTo>
                      <a:pt x="29" y="3"/>
                      <a:pt x="29" y="3"/>
                      <a:pt x="29" y="3"/>
                    </a:cubicBezTo>
                    <a:cubicBezTo>
                      <a:pt x="29" y="2"/>
                      <a:pt x="29" y="2"/>
                      <a:pt x="29" y="2"/>
                    </a:cubicBezTo>
                    <a:cubicBezTo>
                      <a:pt x="28" y="2"/>
                      <a:pt x="29" y="1"/>
                      <a:pt x="28" y="1"/>
                    </a:cubicBezTo>
                    <a:cubicBezTo>
                      <a:pt x="28" y="1"/>
                      <a:pt x="28" y="1"/>
                      <a:pt x="28" y="1"/>
                    </a:cubicBezTo>
                    <a:cubicBezTo>
                      <a:pt x="28" y="1"/>
                      <a:pt x="28" y="1"/>
                      <a:pt x="28" y="1"/>
                    </a:cubicBezTo>
                    <a:cubicBezTo>
                      <a:pt x="27" y="1"/>
                      <a:pt x="27" y="1"/>
                      <a:pt x="27" y="1"/>
                    </a:cubicBezTo>
                    <a:cubicBezTo>
                      <a:pt x="27" y="2"/>
                      <a:pt x="27" y="2"/>
                      <a:pt x="27" y="2"/>
                    </a:cubicBezTo>
                    <a:cubicBezTo>
                      <a:pt x="26" y="2"/>
                      <a:pt x="26" y="2"/>
                      <a:pt x="26" y="2"/>
                    </a:cubicBezTo>
                    <a:cubicBezTo>
                      <a:pt x="25" y="2"/>
                      <a:pt x="25" y="2"/>
                      <a:pt x="25" y="3"/>
                    </a:cubicBezTo>
                    <a:cubicBezTo>
                      <a:pt x="24" y="3"/>
                      <a:pt x="24" y="3"/>
                      <a:pt x="24" y="3"/>
                    </a:cubicBezTo>
                    <a:cubicBezTo>
                      <a:pt x="23" y="3"/>
                      <a:pt x="23" y="3"/>
                      <a:pt x="23" y="3"/>
                    </a:cubicBezTo>
                    <a:cubicBezTo>
                      <a:pt x="22" y="3"/>
                      <a:pt x="22" y="3"/>
                      <a:pt x="22" y="2"/>
                    </a:cubicBezTo>
                    <a:cubicBezTo>
                      <a:pt x="22" y="2"/>
                      <a:pt x="21" y="2"/>
                      <a:pt x="21" y="2"/>
                    </a:cubicBezTo>
                    <a:cubicBezTo>
                      <a:pt x="21" y="2"/>
                      <a:pt x="20" y="2"/>
                      <a:pt x="20" y="2"/>
                    </a:cubicBezTo>
                    <a:cubicBezTo>
                      <a:pt x="19" y="2"/>
                      <a:pt x="19" y="2"/>
                      <a:pt x="19" y="3"/>
                    </a:cubicBezTo>
                    <a:cubicBezTo>
                      <a:pt x="18" y="3"/>
                      <a:pt x="18" y="3"/>
                      <a:pt x="18" y="3"/>
                    </a:cubicBezTo>
                    <a:cubicBezTo>
                      <a:pt x="17" y="4"/>
                      <a:pt x="17" y="4"/>
                      <a:pt x="17" y="4"/>
                    </a:cubicBezTo>
                    <a:cubicBezTo>
                      <a:pt x="16" y="4"/>
                      <a:pt x="16" y="4"/>
                      <a:pt x="16" y="4"/>
                    </a:cubicBezTo>
                    <a:cubicBezTo>
                      <a:pt x="15" y="3"/>
                      <a:pt x="15" y="3"/>
                      <a:pt x="15" y="3"/>
                    </a:cubicBezTo>
                    <a:cubicBezTo>
                      <a:pt x="14" y="3"/>
                      <a:pt x="14" y="2"/>
                      <a:pt x="14" y="2"/>
                    </a:cubicBezTo>
                    <a:cubicBezTo>
                      <a:pt x="13" y="2"/>
                      <a:pt x="13" y="2"/>
                      <a:pt x="13" y="2"/>
                    </a:cubicBezTo>
                    <a:cubicBezTo>
                      <a:pt x="12" y="2"/>
                      <a:pt x="12" y="3"/>
                      <a:pt x="12" y="3"/>
                    </a:cubicBezTo>
                    <a:cubicBezTo>
                      <a:pt x="11" y="3"/>
                      <a:pt x="11" y="3"/>
                      <a:pt x="10" y="3"/>
                    </a:cubicBezTo>
                    <a:cubicBezTo>
                      <a:pt x="10" y="3"/>
                      <a:pt x="10" y="2"/>
                      <a:pt x="10" y="2"/>
                    </a:cubicBezTo>
                    <a:cubicBezTo>
                      <a:pt x="9" y="2"/>
                      <a:pt x="9" y="2"/>
                      <a:pt x="9" y="2"/>
                    </a:cubicBezTo>
                    <a:cubicBezTo>
                      <a:pt x="8" y="2"/>
                      <a:pt x="8" y="1"/>
                      <a:pt x="8" y="1"/>
                    </a:cubicBezTo>
                    <a:cubicBezTo>
                      <a:pt x="8" y="1"/>
                      <a:pt x="8" y="1"/>
                      <a:pt x="7" y="1"/>
                    </a:cubicBezTo>
                    <a:cubicBezTo>
                      <a:pt x="7" y="0"/>
                      <a:pt x="7" y="1"/>
                      <a:pt x="7" y="1"/>
                    </a:cubicBezTo>
                    <a:cubicBezTo>
                      <a:pt x="6" y="1"/>
                      <a:pt x="6" y="1"/>
                      <a:pt x="6" y="1"/>
                    </a:cubicBezTo>
                    <a:cubicBezTo>
                      <a:pt x="6" y="1"/>
                      <a:pt x="5" y="1"/>
                      <a:pt x="5" y="1"/>
                    </a:cubicBezTo>
                    <a:cubicBezTo>
                      <a:pt x="5" y="1"/>
                      <a:pt x="4" y="2"/>
                      <a:pt x="4" y="2"/>
                    </a:cubicBezTo>
                    <a:cubicBezTo>
                      <a:pt x="4" y="2"/>
                      <a:pt x="4" y="2"/>
                      <a:pt x="4" y="3"/>
                    </a:cubicBezTo>
                    <a:cubicBezTo>
                      <a:pt x="3" y="3"/>
                      <a:pt x="4" y="4"/>
                      <a:pt x="3" y="4"/>
                    </a:cubicBezTo>
                    <a:cubicBezTo>
                      <a:pt x="3" y="4"/>
                      <a:pt x="2" y="4"/>
                      <a:pt x="2" y="5"/>
                    </a:cubicBezTo>
                    <a:cubicBezTo>
                      <a:pt x="2" y="5"/>
                      <a:pt x="2" y="5"/>
                      <a:pt x="2" y="6"/>
                    </a:cubicBezTo>
                    <a:cubicBezTo>
                      <a:pt x="2" y="6"/>
                      <a:pt x="2" y="6"/>
                      <a:pt x="2" y="6"/>
                    </a:cubicBezTo>
                    <a:cubicBezTo>
                      <a:pt x="2" y="7"/>
                      <a:pt x="2" y="7"/>
                      <a:pt x="2" y="7"/>
                    </a:cubicBezTo>
                    <a:cubicBezTo>
                      <a:pt x="2" y="8"/>
                      <a:pt x="2" y="8"/>
                      <a:pt x="2" y="9"/>
                    </a:cubicBezTo>
                    <a:cubicBezTo>
                      <a:pt x="3" y="9"/>
                      <a:pt x="3" y="9"/>
                      <a:pt x="3" y="10"/>
                    </a:cubicBezTo>
                    <a:cubicBezTo>
                      <a:pt x="3" y="10"/>
                      <a:pt x="3" y="10"/>
                      <a:pt x="2" y="11"/>
                    </a:cubicBezTo>
                    <a:cubicBezTo>
                      <a:pt x="2" y="11"/>
                      <a:pt x="2" y="11"/>
                      <a:pt x="2" y="12"/>
                    </a:cubicBezTo>
                    <a:cubicBezTo>
                      <a:pt x="2" y="12"/>
                      <a:pt x="2" y="12"/>
                      <a:pt x="2" y="12"/>
                    </a:cubicBezTo>
                    <a:cubicBezTo>
                      <a:pt x="1" y="13"/>
                      <a:pt x="1" y="13"/>
                      <a:pt x="1" y="13"/>
                    </a:cubicBezTo>
                    <a:cubicBezTo>
                      <a:pt x="1" y="14"/>
                      <a:pt x="1" y="14"/>
                      <a:pt x="1" y="14"/>
                    </a:cubicBezTo>
                    <a:cubicBezTo>
                      <a:pt x="1" y="14"/>
                      <a:pt x="1" y="14"/>
                      <a:pt x="1" y="14"/>
                    </a:cubicBezTo>
                    <a:cubicBezTo>
                      <a:pt x="0" y="15"/>
                      <a:pt x="0" y="15"/>
                      <a:pt x="0" y="15"/>
                    </a:cubicBezTo>
                    <a:cubicBezTo>
                      <a:pt x="0" y="15"/>
                      <a:pt x="0" y="16"/>
                      <a:pt x="0" y="17"/>
                    </a:cubicBezTo>
                    <a:cubicBezTo>
                      <a:pt x="0" y="17"/>
                      <a:pt x="0" y="18"/>
                      <a:pt x="0" y="19"/>
                    </a:cubicBezTo>
                    <a:cubicBezTo>
                      <a:pt x="0" y="19"/>
                      <a:pt x="0" y="20"/>
                      <a:pt x="0" y="20"/>
                    </a:cubicBezTo>
                    <a:cubicBezTo>
                      <a:pt x="0" y="21"/>
                      <a:pt x="0" y="21"/>
                      <a:pt x="0" y="22"/>
                    </a:cubicBezTo>
                    <a:cubicBezTo>
                      <a:pt x="0" y="22"/>
                      <a:pt x="0" y="22"/>
                      <a:pt x="0" y="22"/>
                    </a:cubicBezTo>
                    <a:cubicBezTo>
                      <a:pt x="1" y="22"/>
                      <a:pt x="1" y="22"/>
                      <a:pt x="2" y="22"/>
                    </a:cubicBezTo>
                    <a:cubicBezTo>
                      <a:pt x="2" y="22"/>
                      <a:pt x="3" y="22"/>
                      <a:pt x="3" y="22"/>
                    </a:cubicBezTo>
                    <a:cubicBezTo>
                      <a:pt x="4" y="22"/>
                      <a:pt x="4" y="22"/>
                      <a:pt x="4" y="22"/>
                    </a:cubicBezTo>
                    <a:cubicBezTo>
                      <a:pt x="4" y="22"/>
                      <a:pt x="5" y="22"/>
                      <a:pt x="5" y="23"/>
                    </a:cubicBezTo>
                    <a:cubicBezTo>
                      <a:pt x="5" y="23"/>
                      <a:pt x="5" y="23"/>
                      <a:pt x="5" y="23"/>
                    </a:cubicBezTo>
                    <a:cubicBezTo>
                      <a:pt x="5" y="24"/>
                      <a:pt x="6" y="23"/>
                      <a:pt x="6" y="24"/>
                    </a:cubicBezTo>
                    <a:cubicBezTo>
                      <a:pt x="6" y="24"/>
                      <a:pt x="6" y="24"/>
                      <a:pt x="6" y="24"/>
                    </a:cubicBezTo>
                    <a:cubicBezTo>
                      <a:pt x="7" y="25"/>
                      <a:pt x="7" y="25"/>
                      <a:pt x="7" y="25"/>
                    </a:cubicBezTo>
                    <a:cubicBezTo>
                      <a:pt x="7" y="26"/>
                      <a:pt x="7" y="26"/>
                      <a:pt x="7" y="26"/>
                    </a:cubicBezTo>
                    <a:cubicBezTo>
                      <a:pt x="7" y="27"/>
                      <a:pt x="7" y="27"/>
                      <a:pt x="7" y="27"/>
                    </a:cubicBezTo>
                    <a:cubicBezTo>
                      <a:pt x="8" y="28"/>
                      <a:pt x="8" y="28"/>
                      <a:pt x="8" y="28"/>
                    </a:cubicBezTo>
                    <a:cubicBezTo>
                      <a:pt x="8" y="28"/>
                      <a:pt x="8" y="28"/>
                      <a:pt x="9" y="28"/>
                    </a:cubicBezTo>
                    <a:cubicBezTo>
                      <a:pt x="9" y="28"/>
                      <a:pt x="9" y="28"/>
                      <a:pt x="9" y="28"/>
                    </a:cubicBezTo>
                    <a:cubicBezTo>
                      <a:pt x="10" y="29"/>
                      <a:pt x="10" y="28"/>
                      <a:pt x="10" y="28"/>
                    </a:cubicBezTo>
                    <a:cubicBezTo>
                      <a:pt x="11" y="28"/>
                      <a:pt x="11" y="27"/>
                      <a:pt x="12" y="27"/>
                    </a:cubicBezTo>
                    <a:cubicBezTo>
                      <a:pt x="13" y="27"/>
                      <a:pt x="13" y="27"/>
                      <a:pt x="13" y="27"/>
                    </a:cubicBezTo>
                    <a:cubicBezTo>
                      <a:pt x="14" y="27"/>
                      <a:pt x="14" y="27"/>
                      <a:pt x="14" y="27"/>
                    </a:cubicBezTo>
                    <a:cubicBezTo>
                      <a:pt x="14" y="27"/>
                      <a:pt x="14" y="27"/>
                      <a:pt x="14" y="27"/>
                    </a:cubicBezTo>
                    <a:cubicBezTo>
                      <a:pt x="14" y="26"/>
                      <a:pt x="14" y="26"/>
                      <a:pt x="15" y="26"/>
                    </a:cubicBezTo>
                    <a:cubicBezTo>
                      <a:pt x="15" y="26"/>
                      <a:pt x="15" y="26"/>
                      <a:pt x="15" y="26"/>
                    </a:cubicBezTo>
                    <a:cubicBezTo>
                      <a:pt x="15" y="25"/>
                      <a:pt x="15" y="25"/>
                      <a:pt x="15" y="25"/>
                    </a:cubicBezTo>
                    <a:cubicBezTo>
                      <a:pt x="15" y="25"/>
                      <a:pt x="15" y="24"/>
                      <a:pt x="15" y="24"/>
                    </a:cubicBezTo>
                    <a:cubicBezTo>
                      <a:pt x="15" y="24"/>
                      <a:pt x="16" y="23"/>
                      <a:pt x="16" y="23"/>
                    </a:cubicBezTo>
                    <a:cubicBezTo>
                      <a:pt x="16" y="23"/>
                      <a:pt x="16" y="23"/>
                      <a:pt x="17" y="22"/>
                    </a:cubicBezTo>
                    <a:cubicBezTo>
                      <a:pt x="17" y="22"/>
                      <a:pt x="17" y="22"/>
                      <a:pt x="17" y="22"/>
                    </a:cubicBezTo>
                    <a:cubicBezTo>
                      <a:pt x="18" y="22"/>
                      <a:pt x="18" y="21"/>
                      <a:pt x="18" y="21"/>
                    </a:cubicBezTo>
                    <a:cubicBezTo>
                      <a:pt x="18" y="21"/>
                      <a:pt x="18" y="20"/>
                      <a:pt x="19" y="20"/>
                    </a:cubicBezTo>
                    <a:cubicBezTo>
                      <a:pt x="19" y="20"/>
                      <a:pt x="19" y="20"/>
                      <a:pt x="20" y="20"/>
                    </a:cubicBezTo>
                    <a:cubicBezTo>
                      <a:pt x="20" y="20"/>
                      <a:pt x="20" y="20"/>
                      <a:pt x="20" y="20"/>
                    </a:cubicBezTo>
                    <a:cubicBezTo>
                      <a:pt x="21" y="20"/>
                      <a:pt x="21" y="21"/>
                      <a:pt x="21" y="21"/>
                    </a:cubicBezTo>
                    <a:cubicBezTo>
                      <a:pt x="21" y="21"/>
                      <a:pt x="21" y="21"/>
                      <a:pt x="22" y="21"/>
                    </a:cubicBezTo>
                    <a:cubicBezTo>
                      <a:pt x="22" y="22"/>
                      <a:pt x="22" y="21"/>
                      <a:pt x="22" y="21"/>
                    </a:cubicBezTo>
                    <a:cubicBezTo>
                      <a:pt x="23" y="20"/>
                      <a:pt x="23" y="20"/>
                      <a:pt x="23" y="19"/>
                    </a:cubicBezTo>
                    <a:cubicBezTo>
                      <a:pt x="23" y="19"/>
                      <a:pt x="23" y="19"/>
                      <a:pt x="23" y="19"/>
                    </a:cubicBezTo>
                    <a:cubicBezTo>
                      <a:pt x="23" y="18"/>
                      <a:pt x="23" y="18"/>
                      <a:pt x="23" y="18"/>
                    </a:cubicBezTo>
                    <a:cubicBezTo>
                      <a:pt x="24" y="17"/>
                      <a:pt x="24" y="17"/>
                      <a:pt x="24" y="16"/>
                    </a:cubicBezTo>
                    <a:cubicBezTo>
                      <a:pt x="24" y="16"/>
                      <a:pt x="24" y="16"/>
                      <a:pt x="24" y="16"/>
                    </a:cubicBezTo>
                    <a:cubicBezTo>
                      <a:pt x="25" y="15"/>
                      <a:pt x="25" y="15"/>
                      <a:pt x="25" y="15"/>
                    </a:cubicBezTo>
                    <a:cubicBezTo>
                      <a:pt x="25" y="15"/>
                      <a:pt x="25" y="15"/>
                      <a:pt x="25" y="14"/>
                    </a:cubicBezTo>
                    <a:cubicBezTo>
                      <a:pt x="25" y="14"/>
                      <a:pt x="25" y="14"/>
                      <a:pt x="26" y="14"/>
                    </a:cubicBezTo>
                    <a:cubicBezTo>
                      <a:pt x="26" y="14"/>
                      <a:pt x="25" y="13"/>
                      <a:pt x="26" y="13"/>
                    </a:cubicBezTo>
                    <a:cubicBezTo>
                      <a:pt x="26" y="13"/>
                      <a:pt x="26" y="13"/>
                      <a:pt x="26" y="13"/>
                    </a:cubicBezTo>
                    <a:cubicBezTo>
                      <a:pt x="27" y="12"/>
                      <a:pt x="26" y="12"/>
                      <a:pt x="26" y="11"/>
                    </a:cubicBezTo>
                    <a:cubicBezTo>
                      <a:pt x="27" y="11"/>
                      <a:pt x="27" y="11"/>
                      <a:pt x="27" y="11"/>
                    </a:cubicBezTo>
                    <a:cubicBezTo>
                      <a:pt x="27" y="10"/>
                      <a:pt x="27" y="10"/>
                      <a:pt x="27" y="10"/>
                    </a:cubicBezTo>
                    <a:cubicBezTo>
                      <a:pt x="28" y="9"/>
                      <a:pt x="28" y="9"/>
                      <a:pt x="28" y="9"/>
                    </a:cubicBezTo>
                    <a:cubicBezTo>
                      <a:pt x="28" y="8"/>
                      <a:pt x="28" y="8"/>
                      <a:pt x="28" y="8"/>
                    </a:cubicBezTo>
                    <a:cubicBezTo>
                      <a:pt x="29" y="8"/>
                      <a:pt x="29" y="8"/>
                      <a:pt x="29" y="8"/>
                    </a:cubicBezTo>
                    <a:cubicBezTo>
                      <a:pt x="30" y="8"/>
                      <a:pt x="30" y="7"/>
                      <a:pt x="30" y="7"/>
                    </a:cubicBezTo>
                    <a:cubicBezTo>
                      <a:pt x="30" y="7"/>
                      <a:pt x="30" y="6"/>
                      <a:pt x="30" y="6"/>
                    </a:cubicBezTo>
                    <a:cubicBezTo>
                      <a:pt x="30" y="5"/>
                      <a:pt x="30" y="5"/>
                      <a:pt x="29"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7" name="Freeform 56"/>
              <p:cNvSpPr>
                <a:spLocks/>
              </p:cNvSpPr>
              <p:nvPr/>
            </p:nvSpPr>
            <p:spPr bwMode="auto">
              <a:xfrm>
                <a:off x="4862514" y="3573464"/>
                <a:ext cx="215900" cy="215900"/>
              </a:xfrm>
              <a:custGeom>
                <a:avLst/>
                <a:gdLst>
                  <a:gd name="T0" fmla="*/ 20 w 20"/>
                  <a:gd name="T1" fmla="*/ 3 h 20"/>
                  <a:gd name="T2" fmla="*/ 19 w 20"/>
                  <a:gd name="T3" fmla="*/ 3 h 20"/>
                  <a:gd name="T4" fmla="*/ 18 w 20"/>
                  <a:gd name="T5" fmla="*/ 2 h 20"/>
                  <a:gd name="T6" fmla="*/ 16 w 20"/>
                  <a:gd name="T7" fmla="*/ 1 h 20"/>
                  <a:gd name="T8" fmla="*/ 15 w 20"/>
                  <a:gd name="T9" fmla="*/ 1 h 20"/>
                  <a:gd name="T10" fmla="*/ 14 w 20"/>
                  <a:gd name="T11" fmla="*/ 0 h 20"/>
                  <a:gd name="T12" fmla="*/ 14 w 20"/>
                  <a:gd name="T13" fmla="*/ 0 h 20"/>
                  <a:gd name="T14" fmla="*/ 13 w 20"/>
                  <a:gd name="T15" fmla="*/ 0 h 20"/>
                  <a:gd name="T16" fmla="*/ 12 w 20"/>
                  <a:gd name="T17" fmla="*/ 0 h 20"/>
                  <a:gd name="T18" fmla="*/ 11 w 20"/>
                  <a:gd name="T19" fmla="*/ 0 h 20"/>
                  <a:gd name="T20" fmla="*/ 11 w 20"/>
                  <a:gd name="T21" fmla="*/ 0 h 20"/>
                  <a:gd name="T22" fmla="*/ 10 w 20"/>
                  <a:gd name="T23" fmla="*/ 1 h 20"/>
                  <a:gd name="T24" fmla="*/ 9 w 20"/>
                  <a:gd name="T25" fmla="*/ 2 h 20"/>
                  <a:gd name="T26" fmla="*/ 9 w 20"/>
                  <a:gd name="T27" fmla="*/ 3 h 20"/>
                  <a:gd name="T28" fmla="*/ 9 w 20"/>
                  <a:gd name="T29" fmla="*/ 3 h 20"/>
                  <a:gd name="T30" fmla="*/ 8 w 20"/>
                  <a:gd name="T31" fmla="*/ 4 h 20"/>
                  <a:gd name="T32" fmla="*/ 7 w 20"/>
                  <a:gd name="T33" fmla="*/ 4 h 20"/>
                  <a:gd name="T34" fmla="*/ 6 w 20"/>
                  <a:gd name="T35" fmla="*/ 5 h 20"/>
                  <a:gd name="T36" fmla="*/ 5 w 20"/>
                  <a:gd name="T37" fmla="*/ 6 h 20"/>
                  <a:gd name="T38" fmla="*/ 5 w 20"/>
                  <a:gd name="T39" fmla="*/ 7 h 20"/>
                  <a:gd name="T40" fmla="*/ 5 w 20"/>
                  <a:gd name="T41" fmla="*/ 7 h 20"/>
                  <a:gd name="T42" fmla="*/ 4 w 20"/>
                  <a:gd name="T43" fmla="*/ 7 h 20"/>
                  <a:gd name="T44" fmla="*/ 3 w 20"/>
                  <a:gd name="T45" fmla="*/ 7 h 20"/>
                  <a:gd name="T46" fmla="*/ 3 w 20"/>
                  <a:gd name="T47" fmla="*/ 6 h 20"/>
                  <a:gd name="T48" fmla="*/ 2 w 20"/>
                  <a:gd name="T49" fmla="*/ 6 h 20"/>
                  <a:gd name="T50" fmla="*/ 1 w 20"/>
                  <a:gd name="T51" fmla="*/ 6 h 20"/>
                  <a:gd name="T52" fmla="*/ 0 w 20"/>
                  <a:gd name="T53" fmla="*/ 6 h 20"/>
                  <a:gd name="T54" fmla="*/ 1 w 20"/>
                  <a:gd name="T55" fmla="*/ 6 h 20"/>
                  <a:gd name="T56" fmla="*/ 1 w 20"/>
                  <a:gd name="T57" fmla="*/ 7 h 20"/>
                  <a:gd name="T58" fmla="*/ 2 w 20"/>
                  <a:gd name="T59" fmla="*/ 8 h 20"/>
                  <a:gd name="T60" fmla="*/ 2 w 20"/>
                  <a:gd name="T61" fmla="*/ 9 h 20"/>
                  <a:gd name="T62" fmla="*/ 3 w 20"/>
                  <a:gd name="T63" fmla="*/ 11 h 20"/>
                  <a:gd name="T64" fmla="*/ 3 w 20"/>
                  <a:gd name="T65" fmla="*/ 12 h 20"/>
                  <a:gd name="T66" fmla="*/ 4 w 20"/>
                  <a:gd name="T67" fmla="*/ 13 h 20"/>
                  <a:gd name="T68" fmla="*/ 5 w 20"/>
                  <a:gd name="T69" fmla="*/ 13 h 20"/>
                  <a:gd name="T70" fmla="*/ 6 w 20"/>
                  <a:gd name="T71" fmla="*/ 14 h 20"/>
                  <a:gd name="T72" fmla="*/ 6 w 20"/>
                  <a:gd name="T73" fmla="*/ 15 h 20"/>
                  <a:gd name="T74" fmla="*/ 7 w 20"/>
                  <a:gd name="T75" fmla="*/ 16 h 20"/>
                  <a:gd name="T76" fmla="*/ 8 w 20"/>
                  <a:gd name="T77" fmla="*/ 17 h 20"/>
                  <a:gd name="T78" fmla="*/ 9 w 20"/>
                  <a:gd name="T79" fmla="*/ 17 h 20"/>
                  <a:gd name="T80" fmla="*/ 10 w 20"/>
                  <a:gd name="T81" fmla="*/ 19 h 20"/>
                  <a:gd name="T82" fmla="*/ 11 w 20"/>
                  <a:gd name="T83" fmla="*/ 19 h 20"/>
                  <a:gd name="T84" fmla="*/ 12 w 20"/>
                  <a:gd name="T85" fmla="*/ 19 h 20"/>
                  <a:gd name="T86" fmla="*/ 14 w 20"/>
                  <a:gd name="T87" fmla="*/ 20 h 20"/>
                  <a:gd name="T88" fmla="*/ 15 w 20"/>
                  <a:gd name="T89" fmla="*/ 20 h 20"/>
                  <a:gd name="T90" fmla="*/ 15 w 20"/>
                  <a:gd name="T91" fmla="*/ 20 h 20"/>
                  <a:gd name="T92" fmla="*/ 16 w 20"/>
                  <a:gd name="T93" fmla="*/ 19 h 20"/>
                  <a:gd name="T94" fmla="*/ 17 w 20"/>
                  <a:gd name="T95" fmla="*/ 18 h 20"/>
                  <a:gd name="T96" fmla="*/ 17 w 20"/>
                  <a:gd name="T97" fmla="*/ 17 h 20"/>
                  <a:gd name="T98" fmla="*/ 18 w 20"/>
                  <a:gd name="T99" fmla="*/ 16 h 20"/>
                  <a:gd name="T100" fmla="*/ 19 w 20"/>
                  <a:gd name="T101" fmla="*/ 15 h 20"/>
                  <a:gd name="T102" fmla="*/ 19 w 20"/>
                  <a:gd name="T103" fmla="*/ 14 h 20"/>
                  <a:gd name="T104" fmla="*/ 20 w 20"/>
                  <a:gd name="T105" fmla="*/ 12 h 20"/>
                  <a:gd name="T106" fmla="*/ 20 w 20"/>
                  <a:gd name="T107" fmla="*/ 10 h 20"/>
                  <a:gd name="T108" fmla="*/ 20 w 20"/>
                  <a:gd name="T109" fmla="*/ 8 h 20"/>
                  <a:gd name="T110" fmla="*/ 20 w 20"/>
                  <a:gd name="T111" fmla="*/ 6 h 20"/>
                  <a:gd name="T112" fmla="*/ 20 w 20"/>
                  <a:gd name="T113" fmla="*/ 4 h 20"/>
                  <a:gd name="T114" fmla="*/ 20 w 20"/>
                  <a:gd name="T11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20">
                    <a:moveTo>
                      <a:pt x="20" y="3"/>
                    </a:moveTo>
                    <a:cubicBezTo>
                      <a:pt x="20" y="3"/>
                      <a:pt x="19" y="3"/>
                      <a:pt x="19" y="3"/>
                    </a:cubicBezTo>
                    <a:cubicBezTo>
                      <a:pt x="19" y="2"/>
                      <a:pt x="18" y="2"/>
                      <a:pt x="18" y="2"/>
                    </a:cubicBezTo>
                    <a:cubicBezTo>
                      <a:pt x="17" y="2"/>
                      <a:pt x="17" y="2"/>
                      <a:pt x="16" y="1"/>
                    </a:cubicBezTo>
                    <a:cubicBezTo>
                      <a:pt x="16" y="1"/>
                      <a:pt x="15" y="1"/>
                      <a:pt x="15" y="1"/>
                    </a:cubicBezTo>
                    <a:cubicBezTo>
                      <a:pt x="14" y="0"/>
                      <a:pt x="14" y="0"/>
                      <a:pt x="14" y="0"/>
                    </a:cubicBezTo>
                    <a:cubicBezTo>
                      <a:pt x="14" y="0"/>
                      <a:pt x="14" y="0"/>
                      <a:pt x="14" y="0"/>
                    </a:cubicBezTo>
                    <a:cubicBezTo>
                      <a:pt x="13" y="0"/>
                      <a:pt x="13" y="0"/>
                      <a:pt x="13" y="0"/>
                    </a:cubicBezTo>
                    <a:cubicBezTo>
                      <a:pt x="13" y="0"/>
                      <a:pt x="12" y="0"/>
                      <a:pt x="12" y="0"/>
                    </a:cubicBezTo>
                    <a:cubicBezTo>
                      <a:pt x="12" y="0"/>
                      <a:pt x="12" y="0"/>
                      <a:pt x="11" y="0"/>
                    </a:cubicBezTo>
                    <a:cubicBezTo>
                      <a:pt x="11" y="0"/>
                      <a:pt x="11" y="0"/>
                      <a:pt x="11" y="0"/>
                    </a:cubicBezTo>
                    <a:cubicBezTo>
                      <a:pt x="10" y="0"/>
                      <a:pt x="10" y="1"/>
                      <a:pt x="10" y="1"/>
                    </a:cubicBezTo>
                    <a:cubicBezTo>
                      <a:pt x="9" y="1"/>
                      <a:pt x="9" y="2"/>
                      <a:pt x="9" y="2"/>
                    </a:cubicBezTo>
                    <a:cubicBezTo>
                      <a:pt x="9" y="2"/>
                      <a:pt x="9" y="3"/>
                      <a:pt x="9" y="3"/>
                    </a:cubicBezTo>
                    <a:cubicBezTo>
                      <a:pt x="9" y="3"/>
                      <a:pt x="9" y="3"/>
                      <a:pt x="9" y="3"/>
                    </a:cubicBezTo>
                    <a:cubicBezTo>
                      <a:pt x="8" y="3"/>
                      <a:pt x="8" y="3"/>
                      <a:pt x="8" y="4"/>
                    </a:cubicBezTo>
                    <a:cubicBezTo>
                      <a:pt x="7" y="4"/>
                      <a:pt x="7" y="4"/>
                      <a:pt x="7" y="4"/>
                    </a:cubicBezTo>
                    <a:cubicBezTo>
                      <a:pt x="7" y="5"/>
                      <a:pt x="7" y="5"/>
                      <a:pt x="6" y="5"/>
                    </a:cubicBezTo>
                    <a:cubicBezTo>
                      <a:pt x="6" y="6"/>
                      <a:pt x="6" y="6"/>
                      <a:pt x="5" y="6"/>
                    </a:cubicBezTo>
                    <a:cubicBezTo>
                      <a:pt x="5" y="6"/>
                      <a:pt x="6" y="7"/>
                      <a:pt x="5" y="7"/>
                    </a:cubicBezTo>
                    <a:cubicBezTo>
                      <a:pt x="5" y="7"/>
                      <a:pt x="5" y="7"/>
                      <a:pt x="5" y="7"/>
                    </a:cubicBezTo>
                    <a:cubicBezTo>
                      <a:pt x="4" y="7"/>
                      <a:pt x="4" y="7"/>
                      <a:pt x="4" y="7"/>
                    </a:cubicBezTo>
                    <a:cubicBezTo>
                      <a:pt x="4" y="7"/>
                      <a:pt x="4" y="7"/>
                      <a:pt x="3" y="7"/>
                    </a:cubicBezTo>
                    <a:cubicBezTo>
                      <a:pt x="3" y="7"/>
                      <a:pt x="3" y="7"/>
                      <a:pt x="3" y="6"/>
                    </a:cubicBezTo>
                    <a:cubicBezTo>
                      <a:pt x="2" y="6"/>
                      <a:pt x="2" y="6"/>
                      <a:pt x="2" y="6"/>
                    </a:cubicBezTo>
                    <a:cubicBezTo>
                      <a:pt x="2" y="6"/>
                      <a:pt x="1" y="6"/>
                      <a:pt x="1" y="6"/>
                    </a:cubicBezTo>
                    <a:cubicBezTo>
                      <a:pt x="1" y="6"/>
                      <a:pt x="1" y="6"/>
                      <a:pt x="0" y="6"/>
                    </a:cubicBezTo>
                    <a:cubicBezTo>
                      <a:pt x="1" y="6"/>
                      <a:pt x="1" y="6"/>
                      <a:pt x="1" y="6"/>
                    </a:cubicBezTo>
                    <a:cubicBezTo>
                      <a:pt x="1" y="6"/>
                      <a:pt x="1" y="7"/>
                      <a:pt x="1" y="7"/>
                    </a:cubicBezTo>
                    <a:cubicBezTo>
                      <a:pt x="1" y="7"/>
                      <a:pt x="2" y="7"/>
                      <a:pt x="2" y="8"/>
                    </a:cubicBezTo>
                    <a:cubicBezTo>
                      <a:pt x="2" y="8"/>
                      <a:pt x="2" y="8"/>
                      <a:pt x="2" y="9"/>
                    </a:cubicBezTo>
                    <a:cubicBezTo>
                      <a:pt x="2" y="10"/>
                      <a:pt x="2" y="10"/>
                      <a:pt x="3" y="11"/>
                    </a:cubicBezTo>
                    <a:cubicBezTo>
                      <a:pt x="3" y="11"/>
                      <a:pt x="3" y="12"/>
                      <a:pt x="3" y="12"/>
                    </a:cubicBezTo>
                    <a:cubicBezTo>
                      <a:pt x="4" y="12"/>
                      <a:pt x="4" y="13"/>
                      <a:pt x="4" y="13"/>
                    </a:cubicBezTo>
                    <a:cubicBezTo>
                      <a:pt x="5" y="13"/>
                      <a:pt x="5" y="13"/>
                      <a:pt x="5" y="13"/>
                    </a:cubicBezTo>
                    <a:cubicBezTo>
                      <a:pt x="6" y="14"/>
                      <a:pt x="6" y="14"/>
                      <a:pt x="6" y="14"/>
                    </a:cubicBezTo>
                    <a:cubicBezTo>
                      <a:pt x="6" y="14"/>
                      <a:pt x="6" y="14"/>
                      <a:pt x="6" y="15"/>
                    </a:cubicBezTo>
                    <a:cubicBezTo>
                      <a:pt x="6" y="15"/>
                      <a:pt x="6" y="16"/>
                      <a:pt x="7" y="16"/>
                    </a:cubicBezTo>
                    <a:cubicBezTo>
                      <a:pt x="7" y="17"/>
                      <a:pt x="7" y="17"/>
                      <a:pt x="8" y="17"/>
                    </a:cubicBezTo>
                    <a:cubicBezTo>
                      <a:pt x="9" y="17"/>
                      <a:pt x="9" y="17"/>
                      <a:pt x="9" y="17"/>
                    </a:cubicBezTo>
                    <a:cubicBezTo>
                      <a:pt x="10" y="18"/>
                      <a:pt x="10" y="18"/>
                      <a:pt x="10" y="19"/>
                    </a:cubicBezTo>
                    <a:cubicBezTo>
                      <a:pt x="10" y="19"/>
                      <a:pt x="10" y="19"/>
                      <a:pt x="11" y="19"/>
                    </a:cubicBezTo>
                    <a:cubicBezTo>
                      <a:pt x="11" y="20"/>
                      <a:pt x="12" y="19"/>
                      <a:pt x="12" y="19"/>
                    </a:cubicBezTo>
                    <a:cubicBezTo>
                      <a:pt x="13" y="19"/>
                      <a:pt x="13" y="19"/>
                      <a:pt x="14" y="20"/>
                    </a:cubicBezTo>
                    <a:cubicBezTo>
                      <a:pt x="14" y="20"/>
                      <a:pt x="15" y="20"/>
                      <a:pt x="15" y="20"/>
                    </a:cubicBezTo>
                    <a:cubicBezTo>
                      <a:pt x="15" y="20"/>
                      <a:pt x="15" y="20"/>
                      <a:pt x="15" y="20"/>
                    </a:cubicBezTo>
                    <a:cubicBezTo>
                      <a:pt x="15" y="19"/>
                      <a:pt x="16" y="19"/>
                      <a:pt x="16" y="19"/>
                    </a:cubicBezTo>
                    <a:cubicBezTo>
                      <a:pt x="16" y="18"/>
                      <a:pt x="17" y="18"/>
                      <a:pt x="17" y="18"/>
                    </a:cubicBezTo>
                    <a:cubicBezTo>
                      <a:pt x="17" y="18"/>
                      <a:pt x="17" y="17"/>
                      <a:pt x="17" y="17"/>
                    </a:cubicBezTo>
                    <a:cubicBezTo>
                      <a:pt x="18" y="17"/>
                      <a:pt x="18" y="17"/>
                      <a:pt x="18" y="16"/>
                    </a:cubicBezTo>
                    <a:cubicBezTo>
                      <a:pt x="18" y="16"/>
                      <a:pt x="19" y="15"/>
                      <a:pt x="19" y="15"/>
                    </a:cubicBezTo>
                    <a:cubicBezTo>
                      <a:pt x="19" y="15"/>
                      <a:pt x="19" y="14"/>
                      <a:pt x="19" y="14"/>
                    </a:cubicBezTo>
                    <a:cubicBezTo>
                      <a:pt x="19" y="13"/>
                      <a:pt x="20" y="13"/>
                      <a:pt x="20" y="12"/>
                    </a:cubicBezTo>
                    <a:cubicBezTo>
                      <a:pt x="20" y="11"/>
                      <a:pt x="20" y="11"/>
                      <a:pt x="20" y="10"/>
                    </a:cubicBezTo>
                    <a:cubicBezTo>
                      <a:pt x="20" y="9"/>
                      <a:pt x="20" y="9"/>
                      <a:pt x="20" y="8"/>
                    </a:cubicBezTo>
                    <a:cubicBezTo>
                      <a:pt x="20" y="7"/>
                      <a:pt x="20" y="7"/>
                      <a:pt x="20" y="6"/>
                    </a:cubicBezTo>
                    <a:cubicBezTo>
                      <a:pt x="20" y="5"/>
                      <a:pt x="20" y="5"/>
                      <a:pt x="20" y="4"/>
                    </a:cubicBezTo>
                    <a:cubicBezTo>
                      <a:pt x="20" y="4"/>
                      <a:pt x="20" y="3"/>
                      <a:pt x="2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8" name="Freeform 57"/>
              <p:cNvSpPr>
                <a:spLocks/>
              </p:cNvSpPr>
              <p:nvPr/>
            </p:nvSpPr>
            <p:spPr bwMode="auto">
              <a:xfrm>
                <a:off x="5003802" y="2957514"/>
                <a:ext cx="150813" cy="173038"/>
              </a:xfrm>
              <a:custGeom>
                <a:avLst/>
                <a:gdLst>
                  <a:gd name="T0" fmla="*/ 14 w 14"/>
                  <a:gd name="T1" fmla="*/ 5 h 16"/>
                  <a:gd name="T2" fmla="*/ 14 w 14"/>
                  <a:gd name="T3" fmla="*/ 4 h 16"/>
                  <a:gd name="T4" fmla="*/ 13 w 14"/>
                  <a:gd name="T5" fmla="*/ 3 h 16"/>
                  <a:gd name="T6" fmla="*/ 12 w 14"/>
                  <a:gd name="T7" fmla="*/ 1 h 16"/>
                  <a:gd name="T8" fmla="*/ 12 w 14"/>
                  <a:gd name="T9" fmla="*/ 1 h 16"/>
                  <a:gd name="T10" fmla="*/ 11 w 14"/>
                  <a:gd name="T11" fmla="*/ 0 h 16"/>
                  <a:gd name="T12" fmla="*/ 11 w 14"/>
                  <a:gd name="T13" fmla="*/ 0 h 16"/>
                  <a:gd name="T14" fmla="*/ 10 w 14"/>
                  <a:gd name="T15" fmla="*/ 0 h 16"/>
                  <a:gd name="T16" fmla="*/ 9 w 14"/>
                  <a:gd name="T17" fmla="*/ 1 h 16"/>
                  <a:gd name="T18" fmla="*/ 8 w 14"/>
                  <a:gd name="T19" fmla="*/ 1 h 16"/>
                  <a:gd name="T20" fmla="*/ 7 w 14"/>
                  <a:gd name="T21" fmla="*/ 1 h 16"/>
                  <a:gd name="T22" fmla="*/ 7 w 14"/>
                  <a:gd name="T23" fmla="*/ 1 h 16"/>
                  <a:gd name="T24" fmla="*/ 5 w 14"/>
                  <a:gd name="T25" fmla="*/ 1 h 16"/>
                  <a:gd name="T26" fmla="*/ 4 w 14"/>
                  <a:gd name="T27" fmla="*/ 1 h 16"/>
                  <a:gd name="T28" fmla="*/ 3 w 14"/>
                  <a:gd name="T29" fmla="*/ 1 h 16"/>
                  <a:gd name="T30" fmla="*/ 3 w 14"/>
                  <a:gd name="T31" fmla="*/ 1 h 16"/>
                  <a:gd name="T32" fmla="*/ 3 w 14"/>
                  <a:gd name="T33" fmla="*/ 3 h 16"/>
                  <a:gd name="T34" fmla="*/ 3 w 14"/>
                  <a:gd name="T35" fmla="*/ 4 h 16"/>
                  <a:gd name="T36" fmla="*/ 4 w 14"/>
                  <a:gd name="T37" fmla="*/ 5 h 16"/>
                  <a:gd name="T38" fmla="*/ 4 w 14"/>
                  <a:gd name="T39" fmla="*/ 6 h 16"/>
                  <a:gd name="T40" fmla="*/ 4 w 14"/>
                  <a:gd name="T41" fmla="*/ 6 h 16"/>
                  <a:gd name="T42" fmla="*/ 4 w 14"/>
                  <a:gd name="T43" fmla="*/ 6 h 16"/>
                  <a:gd name="T44" fmla="*/ 3 w 14"/>
                  <a:gd name="T45" fmla="*/ 7 h 16"/>
                  <a:gd name="T46" fmla="*/ 3 w 14"/>
                  <a:gd name="T47" fmla="*/ 7 h 16"/>
                  <a:gd name="T48" fmla="*/ 3 w 14"/>
                  <a:gd name="T49" fmla="*/ 8 h 16"/>
                  <a:gd name="T50" fmla="*/ 2 w 14"/>
                  <a:gd name="T51" fmla="*/ 8 h 16"/>
                  <a:gd name="T52" fmla="*/ 1 w 14"/>
                  <a:gd name="T53" fmla="*/ 9 h 16"/>
                  <a:gd name="T54" fmla="*/ 1 w 14"/>
                  <a:gd name="T55" fmla="*/ 11 h 16"/>
                  <a:gd name="T56" fmla="*/ 0 w 14"/>
                  <a:gd name="T57" fmla="*/ 13 h 16"/>
                  <a:gd name="T58" fmla="*/ 0 w 14"/>
                  <a:gd name="T59" fmla="*/ 15 h 16"/>
                  <a:gd name="T60" fmla="*/ 0 w 14"/>
                  <a:gd name="T61" fmla="*/ 15 h 16"/>
                  <a:gd name="T62" fmla="*/ 1 w 14"/>
                  <a:gd name="T63" fmla="*/ 16 h 16"/>
                  <a:gd name="T64" fmla="*/ 2 w 14"/>
                  <a:gd name="T65" fmla="*/ 15 h 16"/>
                  <a:gd name="T66" fmla="*/ 3 w 14"/>
                  <a:gd name="T67" fmla="*/ 15 h 16"/>
                  <a:gd name="T68" fmla="*/ 5 w 14"/>
                  <a:gd name="T69" fmla="*/ 15 h 16"/>
                  <a:gd name="T70" fmla="*/ 6 w 14"/>
                  <a:gd name="T71" fmla="*/ 15 h 16"/>
                  <a:gd name="T72" fmla="*/ 6 w 14"/>
                  <a:gd name="T73" fmla="*/ 15 h 16"/>
                  <a:gd name="T74" fmla="*/ 6 w 14"/>
                  <a:gd name="T75" fmla="*/ 14 h 16"/>
                  <a:gd name="T76" fmla="*/ 7 w 14"/>
                  <a:gd name="T77" fmla="*/ 13 h 16"/>
                  <a:gd name="T78" fmla="*/ 7 w 14"/>
                  <a:gd name="T79" fmla="*/ 12 h 16"/>
                  <a:gd name="T80" fmla="*/ 8 w 14"/>
                  <a:gd name="T81" fmla="*/ 11 h 16"/>
                  <a:gd name="T82" fmla="*/ 9 w 14"/>
                  <a:gd name="T83" fmla="*/ 11 h 16"/>
                  <a:gd name="T84" fmla="*/ 10 w 14"/>
                  <a:gd name="T85" fmla="*/ 11 h 16"/>
                  <a:gd name="T86" fmla="*/ 11 w 14"/>
                  <a:gd name="T87" fmla="*/ 11 h 16"/>
                  <a:gd name="T88" fmla="*/ 11 w 14"/>
                  <a:gd name="T89" fmla="*/ 12 h 16"/>
                  <a:gd name="T90" fmla="*/ 11 w 14"/>
                  <a:gd name="T91" fmla="*/ 12 h 16"/>
                  <a:gd name="T92" fmla="*/ 11 w 14"/>
                  <a:gd name="T93" fmla="*/ 10 h 16"/>
                  <a:gd name="T94" fmla="*/ 12 w 14"/>
                  <a:gd name="T95" fmla="*/ 9 h 16"/>
                  <a:gd name="T96" fmla="*/ 13 w 14"/>
                  <a:gd name="T97" fmla="*/ 8 h 16"/>
                  <a:gd name="T98" fmla="*/ 14 w 14"/>
                  <a:gd name="T99" fmla="*/ 8 h 16"/>
                  <a:gd name="T100" fmla="*/ 14 w 14"/>
                  <a:gd name="T101" fmla="*/ 6 h 16"/>
                  <a:gd name="T102" fmla="*/ 14 w 14"/>
                  <a:gd name="T10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6">
                    <a:moveTo>
                      <a:pt x="14" y="5"/>
                    </a:moveTo>
                    <a:cubicBezTo>
                      <a:pt x="14" y="5"/>
                      <a:pt x="14" y="4"/>
                      <a:pt x="14" y="4"/>
                    </a:cubicBezTo>
                    <a:cubicBezTo>
                      <a:pt x="14" y="3"/>
                      <a:pt x="13" y="3"/>
                      <a:pt x="13" y="3"/>
                    </a:cubicBezTo>
                    <a:cubicBezTo>
                      <a:pt x="13" y="2"/>
                      <a:pt x="13" y="2"/>
                      <a:pt x="12" y="1"/>
                    </a:cubicBezTo>
                    <a:cubicBezTo>
                      <a:pt x="12" y="1"/>
                      <a:pt x="12" y="1"/>
                      <a:pt x="12" y="1"/>
                    </a:cubicBezTo>
                    <a:cubicBezTo>
                      <a:pt x="12" y="0"/>
                      <a:pt x="12" y="0"/>
                      <a:pt x="11" y="0"/>
                    </a:cubicBezTo>
                    <a:cubicBezTo>
                      <a:pt x="11" y="0"/>
                      <a:pt x="11" y="0"/>
                      <a:pt x="11" y="0"/>
                    </a:cubicBezTo>
                    <a:cubicBezTo>
                      <a:pt x="11" y="0"/>
                      <a:pt x="11" y="0"/>
                      <a:pt x="10" y="0"/>
                    </a:cubicBezTo>
                    <a:cubicBezTo>
                      <a:pt x="10" y="0"/>
                      <a:pt x="10" y="1"/>
                      <a:pt x="9" y="1"/>
                    </a:cubicBezTo>
                    <a:cubicBezTo>
                      <a:pt x="9" y="1"/>
                      <a:pt x="9" y="1"/>
                      <a:pt x="8" y="1"/>
                    </a:cubicBezTo>
                    <a:cubicBezTo>
                      <a:pt x="8" y="1"/>
                      <a:pt x="8" y="1"/>
                      <a:pt x="7" y="1"/>
                    </a:cubicBezTo>
                    <a:cubicBezTo>
                      <a:pt x="7" y="1"/>
                      <a:pt x="7" y="1"/>
                      <a:pt x="7" y="1"/>
                    </a:cubicBezTo>
                    <a:cubicBezTo>
                      <a:pt x="6" y="1"/>
                      <a:pt x="6" y="1"/>
                      <a:pt x="5" y="1"/>
                    </a:cubicBezTo>
                    <a:cubicBezTo>
                      <a:pt x="5" y="1"/>
                      <a:pt x="4" y="1"/>
                      <a:pt x="4" y="1"/>
                    </a:cubicBezTo>
                    <a:cubicBezTo>
                      <a:pt x="4" y="1"/>
                      <a:pt x="3" y="1"/>
                      <a:pt x="3" y="1"/>
                    </a:cubicBezTo>
                    <a:cubicBezTo>
                      <a:pt x="3" y="1"/>
                      <a:pt x="3" y="1"/>
                      <a:pt x="3" y="1"/>
                    </a:cubicBezTo>
                    <a:cubicBezTo>
                      <a:pt x="3" y="2"/>
                      <a:pt x="3" y="2"/>
                      <a:pt x="3" y="3"/>
                    </a:cubicBezTo>
                    <a:cubicBezTo>
                      <a:pt x="3" y="3"/>
                      <a:pt x="3" y="4"/>
                      <a:pt x="3" y="4"/>
                    </a:cubicBezTo>
                    <a:cubicBezTo>
                      <a:pt x="4" y="5"/>
                      <a:pt x="4" y="5"/>
                      <a:pt x="4" y="5"/>
                    </a:cubicBezTo>
                    <a:cubicBezTo>
                      <a:pt x="4" y="5"/>
                      <a:pt x="4" y="6"/>
                      <a:pt x="4" y="6"/>
                    </a:cubicBezTo>
                    <a:cubicBezTo>
                      <a:pt x="4" y="6"/>
                      <a:pt x="4" y="6"/>
                      <a:pt x="4" y="6"/>
                    </a:cubicBezTo>
                    <a:cubicBezTo>
                      <a:pt x="4" y="6"/>
                      <a:pt x="4" y="6"/>
                      <a:pt x="4" y="6"/>
                    </a:cubicBezTo>
                    <a:cubicBezTo>
                      <a:pt x="4" y="6"/>
                      <a:pt x="3" y="7"/>
                      <a:pt x="3" y="7"/>
                    </a:cubicBezTo>
                    <a:cubicBezTo>
                      <a:pt x="3" y="7"/>
                      <a:pt x="3" y="7"/>
                      <a:pt x="3" y="7"/>
                    </a:cubicBezTo>
                    <a:cubicBezTo>
                      <a:pt x="3" y="8"/>
                      <a:pt x="3" y="8"/>
                      <a:pt x="3" y="8"/>
                    </a:cubicBezTo>
                    <a:cubicBezTo>
                      <a:pt x="2" y="8"/>
                      <a:pt x="2" y="8"/>
                      <a:pt x="2" y="8"/>
                    </a:cubicBezTo>
                    <a:cubicBezTo>
                      <a:pt x="2" y="8"/>
                      <a:pt x="2" y="8"/>
                      <a:pt x="1" y="9"/>
                    </a:cubicBezTo>
                    <a:cubicBezTo>
                      <a:pt x="1" y="9"/>
                      <a:pt x="1" y="10"/>
                      <a:pt x="1" y="11"/>
                    </a:cubicBezTo>
                    <a:cubicBezTo>
                      <a:pt x="0" y="12"/>
                      <a:pt x="1" y="12"/>
                      <a:pt x="0" y="13"/>
                    </a:cubicBezTo>
                    <a:cubicBezTo>
                      <a:pt x="0" y="14"/>
                      <a:pt x="0" y="14"/>
                      <a:pt x="0" y="15"/>
                    </a:cubicBezTo>
                    <a:cubicBezTo>
                      <a:pt x="0" y="15"/>
                      <a:pt x="0" y="15"/>
                      <a:pt x="0" y="15"/>
                    </a:cubicBezTo>
                    <a:cubicBezTo>
                      <a:pt x="0" y="16"/>
                      <a:pt x="0" y="16"/>
                      <a:pt x="1" y="16"/>
                    </a:cubicBezTo>
                    <a:cubicBezTo>
                      <a:pt x="1" y="16"/>
                      <a:pt x="1" y="15"/>
                      <a:pt x="2" y="15"/>
                    </a:cubicBezTo>
                    <a:cubicBezTo>
                      <a:pt x="2" y="15"/>
                      <a:pt x="3" y="15"/>
                      <a:pt x="3" y="15"/>
                    </a:cubicBezTo>
                    <a:cubicBezTo>
                      <a:pt x="4" y="14"/>
                      <a:pt x="4" y="15"/>
                      <a:pt x="5" y="15"/>
                    </a:cubicBezTo>
                    <a:cubicBezTo>
                      <a:pt x="5" y="15"/>
                      <a:pt x="5" y="15"/>
                      <a:pt x="6" y="15"/>
                    </a:cubicBezTo>
                    <a:cubicBezTo>
                      <a:pt x="6" y="15"/>
                      <a:pt x="6" y="15"/>
                      <a:pt x="6" y="15"/>
                    </a:cubicBezTo>
                    <a:cubicBezTo>
                      <a:pt x="6" y="14"/>
                      <a:pt x="6" y="14"/>
                      <a:pt x="6" y="14"/>
                    </a:cubicBezTo>
                    <a:cubicBezTo>
                      <a:pt x="6" y="13"/>
                      <a:pt x="6" y="13"/>
                      <a:pt x="7" y="13"/>
                    </a:cubicBezTo>
                    <a:cubicBezTo>
                      <a:pt x="7" y="12"/>
                      <a:pt x="7" y="12"/>
                      <a:pt x="7" y="12"/>
                    </a:cubicBezTo>
                    <a:cubicBezTo>
                      <a:pt x="7" y="12"/>
                      <a:pt x="8" y="12"/>
                      <a:pt x="8" y="11"/>
                    </a:cubicBezTo>
                    <a:cubicBezTo>
                      <a:pt x="9" y="11"/>
                      <a:pt x="9" y="11"/>
                      <a:pt x="9" y="11"/>
                    </a:cubicBezTo>
                    <a:cubicBezTo>
                      <a:pt x="10" y="11"/>
                      <a:pt x="10" y="11"/>
                      <a:pt x="10" y="11"/>
                    </a:cubicBezTo>
                    <a:cubicBezTo>
                      <a:pt x="10" y="11"/>
                      <a:pt x="10" y="11"/>
                      <a:pt x="11" y="11"/>
                    </a:cubicBezTo>
                    <a:cubicBezTo>
                      <a:pt x="11" y="12"/>
                      <a:pt x="11" y="12"/>
                      <a:pt x="11" y="12"/>
                    </a:cubicBezTo>
                    <a:cubicBezTo>
                      <a:pt x="11" y="12"/>
                      <a:pt x="11" y="12"/>
                      <a:pt x="11" y="12"/>
                    </a:cubicBezTo>
                    <a:cubicBezTo>
                      <a:pt x="11" y="11"/>
                      <a:pt x="11" y="11"/>
                      <a:pt x="11" y="10"/>
                    </a:cubicBezTo>
                    <a:cubicBezTo>
                      <a:pt x="11" y="10"/>
                      <a:pt x="12" y="10"/>
                      <a:pt x="12" y="9"/>
                    </a:cubicBezTo>
                    <a:cubicBezTo>
                      <a:pt x="12" y="9"/>
                      <a:pt x="12" y="9"/>
                      <a:pt x="13" y="8"/>
                    </a:cubicBezTo>
                    <a:cubicBezTo>
                      <a:pt x="13" y="8"/>
                      <a:pt x="13" y="8"/>
                      <a:pt x="14" y="8"/>
                    </a:cubicBezTo>
                    <a:cubicBezTo>
                      <a:pt x="14" y="7"/>
                      <a:pt x="14" y="7"/>
                      <a:pt x="14" y="6"/>
                    </a:cubicBezTo>
                    <a:cubicBezTo>
                      <a:pt x="14" y="6"/>
                      <a:pt x="14" y="6"/>
                      <a:pt x="14"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9" name="Freeform 58"/>
              <p:cNvSpPr>
                <a:spLocks/>
              </p:cNvSpPr>
              <p:nvPr/>
            </p:nvSpPr>
            <p:spPr bwMode="auto">
              <a:xfrm>
                <a:off x="3719514" y="2178051"/>
                <a:ext cx="9525" cy="11113"/>
              </a:xfrm>
              <a:custGeom>
                <a:avLst/>
                <a:gdLst>
                  <a:gd name="T0" fmla="*/ 1 w 1"/>
                  <a:gd name="T1" fmla="*/ 1 h 1"/>
                  <a:gd name="T2" fmla="*/ 1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1"/>
                      <a:pt x="1" y="1"/>
                    </a:cubicBezTo>
                    <a:cubicBezTo>
                      <a:pt x="0" y="1"/>
                      <a:pt x="0" y="1"/>
                      <a:pt x="0" y="1"/>
                    </a:cubicBezTo>
                    <a:cubicBezTo>
                      <a:pt x="0" y="1"/>
                      <a:pt x="1" y="1"/>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0" name="Freeform 59"/>
              <p:cNvSpPr>
                <a:spLocks/>
              </p:cNvSpPr>
              <p:nvPr/>
            </p:nvSpPr>
            <p:spPr bwMode="auto">
              <a:xfrm>
                <a:off x="3719514" y="2189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1" name="Freeform 60"/>
              <p:cNvSpPr>
                <a:spLocks/>
              </p:cNvSpPr>
              <p:nvPr/>
            </p:nvSpPr>
            <p:spPr bwMode="auto">
              <a:xfrm>
                <a:off x="3751264" y="2189164"/>
                <a:ext cx="22225" cy="22225"/>
              </a:xfrm>
              <a:custGeom>
                <a:avLst/>
                <a:gdLst>
                  <a:gd name="T0" fmla="*/ 0 w 2"/>
                  <a:gd name="T1" fmla="*/ 1 h 2"/>
                  <a:gd name="T2" fmla="*/ 1 w 2"/>
                  <a:gd name="T3" fmla="*/ 2 h 2"/>
                  <a:gd name="T4" fmla="*/ 2 w 2"/>
                  <a:gd name="T5" fmla="*/ 1 h 2"/>
                  <a:gd name="T6" fmla="*/ 2 w 2"/>
                  <a:gd name="T7" fmla="*/ 1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1"/>
                      <a:pt x="1" y="2"/>
                      <a:pt x="1" y="2"/>
                    </a:cubicBezTo>
                    <a:cubicBezTo>
                      <a:pt x="1" y="2"/>
                      <a:pt x="1" y="2"/>
                      <a:pt x="2" y="1"/>
                    </a:cubicBezTo>
                    <a:cubicBezTo>
                      <a:pt x="2" y="1"/>
                      <a:pt x="2" y="1"/>
                      <a:pt x="2" y="1"/>
                    </a:cubicBezTo>
                    <a:cubicBezTo>
                      <a:pt x="2" y="0"/>
                      <a:pt x="2" y="0"/>
                      <a:pt x="2" y="0"/>
                    </a:cubicBezTo>
                    <a:cubicBezTo>
                      <a:pt x="2" y="0"/>
                      <a:pt x="2" y="0"/>
                      <a:pt x="1" y="0"/>
                    </a:cubicBezTo>
                    <a:cubicBezTo>
                      <a:pt x="1" y="0"/>
                      <a:pt x="1"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2" name="Freeform 61"/>
              <p:cNvSpPr>
                <a:spLocks/>
              </p:cNvSpPr>
              <p:nvPr/>
            </p:nvSpPr>
            <p:spPr bwMode="auto">
              <a:xfrm>
                <a:off x="3783014" y="2200276"/>
                <a:ext cx="11113" cy="22225"/>
              </a:xfrm>
              <a:custGeom>
                <a:avLst/>
                <a:gdLst>
                  <a:gd name="T0" fmla="*/ 1 w 1"/>
                  <a:gd name="T1" fmla="*/ 2 h 2"/>
                  <a:gd name="T2" fmla="*/ 1 w 1"/>
                  <a:gd name="T3" fmla="*/ 1 h 2"/>
                  <a:gd name="T4" fmla="*/ 1 w 1"/>
                  <a:gd name="T5" fmla="*/ 1 h 2"/>
                  <a:gd name="T6" fmla="*/ 1 w 1"/>
                  <a:gd name="T7" fmla="*/ 0 h 2"/>
                  <a:gd name="T8" fmla="*/ 0 w 1"/>
                  <a:gd name="T9" fmla="*/ 0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1"/>
                    </a:cubicBezTo>
                    <a:cubicBezTo>
                      <a:pt x="1" y="1"/>
                      <a:pt x="1" y="1"/>
                      <a:pt x="1" y="1"/>
                    </a:cubicBezTo>
                    <a:cubicBezTo>
                      <a:pt x="1" y="0"/>
                      <a:pt x="1" y="0"/>
                      <a:pt x="1" y="0"/>
                    </a:cubicBezTo>
                    <a:cubicBezTo>
                      <a:pt x="0" y="0"/>
                      <a:pt x="0" y="0"/>
                      <a:pt x="0" y="0"/>
                    </a:cubicBezTo>
                    <a:cubicBezTo>
                      <a:pt x="0" y="0"/>
                      <a:pt x="0" y="1"/>
                      <a:pt x="0" y="1"/>
                    </a:cubicBezTo>
                    <a:cubicBezTo>
                      <a:pt x="0" y="1"/>
                      <a:pt x="0" y="1"/>
                      <a:pt x="0" y="1"/>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3" name="Freeform 62"/>
              <p:cNvSpPr>
                <a:spLocks/>
              </p:cNvSpPr>
              <p:nvPr/>
            </p:nvSpPr>
            <p:spPr bwMode="auto">
              <a:xfrm>
                <a:off x="3816352" y="2178051"/>
                <a:ext cx="20638" cy="33338"/>
              </a:xfrm>
              <a:custGeom>
                <a:avLst/>
                <a:gdLst>
                  <a:gd name="T0" fmla="*/ 1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2"/>
                    </a:cubicBezTo>
                    <a:cubicBezTo>
                      <a:pt x="2" y="2"/>
                      <a:pt x="2" y="2"/>
                      <a:pt x="2" y="2"/>
                    </a:cubicBezTo>
                    <a:cubicBezTo>
                      <a:pt x="2" y="2"/>
                      <a:pt x="2" y="2"/>
                      <a:pt x="2" y="1"/>
                    </a:cubicBezTo>
                    <a:cubicBezTo>
                      <a:pt x="2" y="1"/>
                      <a:pt x="2" y="1"/>
                      <a:pt x="2" y="1"/>
                    </a:cubicBezTo>
                    <a:cubicBezTo>
                      <a:pt x="2" y="1"/>
                      <a:pt x="1" y="0"/>
                      <a:pt x="1" y="0"/>
                    </a:cubicBezTo>
                    <a:cubicBezTo>
                      <a:pt x="1" y="0"/>
                      <a:pt x="1" y="1"/>
                      <a:pt x="1" y="1"/>
                    </a:cubicBezTo>
                    <a:cubicBezTo>
                      <a:pt x="1" y="1"/>
                      <a:pt x="0" y="1"/>
                      <a:pt x="0" y="2"/>
                    </a:cubicBezTo>
                    <a:cubicBezTo>
                      <a:pt x="0" y="2"/>
                      <a:pt x="0" y="2"/>
                      <a:pt x="0" y="2"/>
                    </a:cubicBezTo>
                    <a:cubicBezTo>
                      <a:pt x="1"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4" name="Freeform 63"/>
              <p:cNvSpPr>
                <a:spLocks/>
              </p:cNvSpPr>
              <p:nvPr/>
            </p:nvSpPr>
            <p:spPr bwMode="auto">
              <a:xfrm>
                <a:off x="3836989" y="216852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1" y="1"/>
                    </a:cubicBezTo>
                    <a:cubicBezTo>
                      <a:pt x="1" y="0"/>
                      <a:pt x="1" y="0"/>
                      <a:pt x="1" y="0"/>
                    </a:cubicBezTo>
                    <a:cubicBezTo>
                      <a:pt x="1" y="0"/>
                      <a:pt x="1" y="0"/>
                      <a:pt x="0" y="0"/>
                    </a:cubicBezTo>
                    <a:cubicBezTo>
                      <a:pt x="0" y="0"/>
                      <a:pt x="0" y="0"/>
                      <a:pt x="0" y="1"/>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5" name="Freeform 64"/>
              <p:cNvSpPr>
                <a:spLocks/>
              </p:cNvSpPr>
              <p:nvPr/>
            </p:nvSpPr>
            <p:spPr bwMode="auto">
              <a:xfrm>
                <a:off x="5640389" y="2686051"/>
                <a:ext cx="31750" cy="22225"/>
              </a:xfrm>
              <a:custGeom>
                <a:avLst/>
                <a:gdLst>
                  <a:gd name="T0" fmla="*/ 2 w 3"/>
                  <a:gd name="T1" fmla="*/ 0 h 2"/>
                  <a:gd name="T2" fmla="*/ 1 w 3"/>
                  <a:gd name="T3" fmla="*/ 0 h 2"/>
                  <a:gd name="T4" fmla="*/ 0 w 3"/>
                  <a:gd name="T5" fmla="*/ 1 h 2"/>
                  <a:gd name="T6" fmla="*/ 0 w 3"/>
                  <a:gd name="T7" fmla="*/ 2 h 2"/>
                  <a:gd name="T8" fmla="*/ 1 w 3"/>
                  <a:gd name="T9" fmla="*/ 2 h 2"/>
                  <a:gd name="T10" fmla="*/ 1 w 3"/>
                  <a:gd name="T11" fmla="*/ 2 h 2"/>
                  <a:gd name="T12" fmla="*/ 2 w 3"/>
                  <a:gd name="T13" fmla="*/ 1 h 2"/>
                  <a:gd name="T14" fmla="*/ 3 w 3"/>
                  <a:gd name="T15" fmla="*/ 1 h 2"/>
                  <a:gd name="T16" fmla="*/ 3 w 3"/>
                  <a:gd name="T17" fmla="*/ 1 h 2"/>
                  <a:gd name="T18" fmla="*/ 2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0"/>
                    </a:moveTo>
                    <a:cubicBezTo>
                      <a:pt x="2" y="0"/>
                      <a:pt x="1" y="0"/>
                      <a:pt x="1" y="0"/>
                    </a:cubicBezTo>
                    <a:cubicBezTo>
                      <a:pt x="1" y="0"/>
                      <a:pt x="0" y="0"/>
                      <a:pt x="0" y="1"/>
                    </a:cubicBezTo>
                    <a:cubicBezTo>
                      <a:pt x="0" y="1"/>
                      <a:pt x="0" y="1"/>
                      <a:pt x="0" y="2"/>
                    </a:cubicBezTo>
                    <a:cubicBezTo>
                      <a:pt x="1" y="2"/>
                      <a:pt x="1" y="2"/>
                      <a:pt x="1" y="2"/>
                    </a:cubicBezTo>
                    <a:cubicBezTo>
                      <a:pt x="1" y="2"/>
                      <a:pt x="1" y="2"/>
                      <a:pt x="1" y="2"/>
                    </a:cubicBezTo>
                    <a:cubicBezTo>
                      <a:pt x="2" y="2"/>
                      <a:pt x="2" y="1"/>
                      <a:pt x="2" y="1"/>
                    </a:cubicBezTo>
                    <a:cubicBezTo>
                      <a:pt x="2" y="1"/>
                      <a:pt x="3" y="1"/>
                      <a:pt x="3" y="1"/>
                    </a:cubicBezTo>
                    <a:cubicBezTo>
                      <a:pt x="3" y="1"/>
                      <a:pt x="3" y="1"/>
                      <a:pt x="3" y="1"/>
                    </a:cubicBezTo>
                    <a:cubicBezTo>
                      <a:pt x="3" y="0"/>
                      <a:pt x="3"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6" name="Freeform 65"/>
              <p:cNvSpPr>
                <a:spLocks/>
              </p:cNvSpPr>
              <p:nvPr/>
            </p:nvSpPr>
            <p:spPr bwMode="auto">
              <a:xfrm>
                <a:off x="4754564" y="1368426"/>
                <a:ext cx="152400" cy="139700"/>
              </a:xfrm>
              <a:custGeom>
                <a:avLst/>
                <a:gdLst>
                  <a:gd name="T0" fmla="*/ 0 w 14"/>
                  <a:gd name="T1" fmla="*/ 8 h 13"/>
                  <a:gd name="T2" fmla="*/ 0 w 14"/>
                  <a:gd name="T3" fmla="*/ 9 h 13"/>
                  <a:gd name="T4" fmla="*/ 0 w 14"/>
                  <a:gd name="T5" fmla="*/ 9 h 13"/>
                  <a:gd name="T6" fmla="*/ 0 w 14"/>
                  <a:gd name="T7" fmla="*/ 11 h 13"/>
                  <a:gd name="T8" fmla="*/ 1 w 14"/>
                  <a:gd name="T9" fmla="*/ 12 h 13"/>
                  <a:gd name="T10" fmla="*/ 1 w 14"/>
                  <a:gd name="T11" fmla="*/ 12 h 13"/>
                  <a:gd name="T12" fmla="*/ 2 w 14"/>
                  <a:gd name="T13" fmla="*/ 11 h 13"/>
                  <a:gd name="T14" fmla="*/ 3 w 14"/>
                  <a:gd name="T15" fmla="*/ 10 h 13"/>
                  <a:gd name="T16" fmla="*/ 3 w 14"/>
                  <a:gd name="T17" fmla="*/ 11 h 13"/>
                  <a:gd name="T18" fmla="*/ 5 w 14"/>
                  <a:gd name="T19" fmla="*/ 11 h 13"/>
                  <a:gd name="T20" fmla="*/ 5 w 14"/>
                  <a:gd name="T21" fmla="*/ 11 h 13"/>
                  <a:gd name="T22" fmla="*/ 6 w 14"/>
                  <a:gd name="T23" fmla="*/ 11 h 13"/>
                  <a:gd name="T24" fmla="*/ 7 w 14"/>
                  <a:gd name="T25" fmla="*/ 12 h 13"/>
                  <a:gd name="T26" fmla="*/ 8 w 14"/>
                  <a:gd name="T27" fmla="*/ 12 h 13"/>
                  <a:gd name="T28" fmla="*/ 8 w 14"/>
                  <a:gd name="T29" fmla="*/ 12 h 13"/>
                  <a:gd name="T30" fmla="*/ 9 w 14"/>
                  <a:gd name="T31" fmla="*/ 12 h 13"/>
                  <a:gd name="T32" fmla="*/ 10 w 14"/>
                  <a:gd name="T33" fmla="*/ 13 h 13"/>
                  <a:gd name="T34" fmla="*/ 11 w 14"/>
                  <a:gd name="T35" fmla="*/ 12 h 13"/>
                  <a:gd name="T36" fmla="*/ 11 w 14"/>
                  <a:gd name="T37" fmla="*/ 11 h 13"/>
                  <a:gd name="T38" fmla="*/ 12 w 14"/>
                  <a:gd name="T39" fmla="*/ 10 h 13"/>
                  <a:gd name="T40" fmla="*/ 12 w 14"/>
                  <a:gd name="T41" fmla="*/ 10 h 13"/>
                  <a:gd name="T42" fmla="*/ 12 w 14"/>
                  <a:gd name="T43" fmla="*/ 10 h 13"/>
                  <a:gd name="T44" fmla="*/ 12 w 14"/>
                  <a:gd name="T45" fmla="*/ 9 h 13"/>
                  <a:gd name="T46" fmla="*/ 12 w 14"/>
                  <a:gd name="T47" fmla="*/ 8 h 13"/>
                  <a:gd name="T48" fmla="*/ 13 w 14"/>
                  <a:gd name="T49" fmla="*/ 8 h 13"/>
                  <a:gd name="T50" fmla="*/ 14 w 14"/>
                  <a:gd name="T51" fmla="*/ 8 h 13"/>
                  <a:gd name="T52" fmla="*/ 13 w 14"/>
                  <a:gd name="T53" fmla="*/ 7 h 13"/>
                  <a:gd name="T54" fmla="*/ 12 w 14"/>
                  <a:gd name="T55" fmla="*/ 6 h 13"/>
                  <a:gd name="T56" fmla="*/ 12 w 14"/>
                  <a:gd name="T57" fmla="*/ 5 h 13"/>
                  <a:gd name="T58" fmla="*/ 12 w 14"/>
                  <a:gd name="T59" fmla="*/ 4 h 13"/>
                  <a:gd name="T60" fmla="*/ 11 w 14"/>
                  <a:gd name="T61" fmla="*/ 3 h 13"/>
                  <a:gd name="T62" fmla="*/ 10 w 14"/>
                  <a:gd name="T63" fmla="*/ 2 h 13"/>
                  <a:gd name="T64" fmla="*/ 9 w 14"/>
                  <a:gd name="T65" fmla="*/ 1 h 13"/>
                  <a:gd name="T66" fmla="*/ 8 w 14"/>
                  <a:gd name="T67" fmla="*/ 1 h 13"/>
                  <a:gd name="T68" fmla="*/ 8 w 14"/>
                  <a:gd name="T69" fmla="*/ 1 h 13"/>
                  <a:gd name="T70" fmla="*/ 6 w 14"/>
                  <a:gd name="T71" fmla="*/ 0 h 13"/>
                  <a:gd name="T72" fmla="*/ 6 w 14"/>
                  <a:gd name="T73" fmla="*/ 0 h 13"/>
                  <a:gd name="T74" fmla="*/ 5 w 14"/>
                  <a:gd name="T75" fmla="*/ 0 h 13"/>
                  <a:gd name="T76" fmla="*/ 5 w 14"/>
                  <a:gd name="T77" fmla="*/ 0 h 13"/>
                  <a:gd name="T78" fmla="*/ 4 w 14"/>
                  <a:gd name="T79" fmla="*/ 0 h 13"/>
                  <a:gd name="T80" fmla="*/ 3 w 14"/>
                  <a:gd name="T81" fmla="*/ 0 h 13"/>
                  <a:gd name="T82" fmla="*/ 3 w 14"/>
                  <a:gd name="T83" fmla="*/ 2 h 13"/>
                  <a:gd name="T84" fmla="*/ 2 w 14"/>
                  <a:gd name="T85" fmla="*/ 2 h 13"/>
                  <a:gd name="T86" fmla="*/ 1 w 14"/>
                  <a:gd name="T87" fmla="*/ 3 h 13"/>
                  <a:gd name="T88" fmla="*/ 0 w 14"/>
                  <a:gd name="T89" fmla="*/ 4 h 13"/>
                  <a:gd name="T90" fmla="*/ 0 w 14"/>
                  <a:gd name="T91" fmla="*/ 5 h 13"/>
                  <a:gd name="T92" fmla="*/ 0 w 14"/>
                  <a:gd name="T93" fmla="*/ 5 h 13"/>
                  <a:gd name="T94" fmla="*/ 0 w 14"/>
                  <a:gd name="T95" fmla="*/ 6 h 13"/>
                  <a:gd name="T96" fmla="*/ 1 w 14"/>
                  <a:gd name="T97" fmla="*/ 7 h 13"/>
                  <a:gd name="T98" fmla="*/ 1 w 14"/>
                  <a:gd name="T99" fmla="*/ 8 h 13"/>
                  <a:gd name="T100" fmla="*/ 0 w 14"/>
                  <a:gd name="T10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3">
                    <a:moveTo>
                      <a:pt x="0" y="8"/>
                    </a:moveTo>
                    <a:cubicBezTo>
                      <a:pt x="0" y="8"/>
                      <a:pt x="0" y="8"/>
                      <a:pt x="0" y="9"/>
                    </a:cubicBezTo>
                    <a:cubicBezTo>
                      <a:pt x="0" y="9"/>
                      <a:pt x="0" y="9"/>
                      <a:pt x="0" y="9"/>
                    </a:cubicBezTo>
                    <a:cubicBezTo>
                      <a:pt x="1" y="10"/>
                      <a:pt x="0" y="10"/>
                      <a:pt x="0" y="11"/>
                    </a:cubicBezTo>
                    <a:cubicBezTo>
                      <a:pt x="1" y="11"/>
                      <a:pt x="1" y="11"/>
                      <a:pt x="1" y="12"/>
                    </a:cubicBezTo>
                    <a:cubicBezTo>
                      <a:pt x="1" y="12"/>
                      <a:pt x="1" y="12"/>
                      <a:pt x="1" y="12"/>
                    </a:cubicBezTo>
                    <a:cubicBezTo>
                      <a:pt x="2" y="11"/>
                      <a:pt x="2" y="11"/>
                      <a:pt x="2" y="11"/>
                    </a:cubicBezTo>
                    <a:cubicBezTo>
                      <a:pt x="2" y="10"/>
                      <a:pt x="3" y="10"/>
                      <a:pt x="3" y="10"/>
                    </a:cubicBezTo>
                    <a:cubicBezTo>
                      <a:pt x="3" y="10"/>
                      <a:pt x="3" y="11"/>
                      <a:pt x="3" y="11"/>
                    </a:cubicBezTo>
                    <a:cubicBezTo>
                      <a:pt x="4" y="11"/>
                      <a:pt x="4" y="11"/>
                      <a:pt x="5" y="11"/>
                    </a:cubicBezTo>
                    <a:cubicBezTo>
                      <a:pt x="5" y="11"/>
                      <a:pt x="5" y="11"/>
                      <a:pt x="5" y="11"/>
                    </a:cubicBezTo>
                    <a:cubicBezTo>
                      <a:pt x="6" y="11"/>
                      <a:pt x="6" y="11"/>
                      <a:pt x="6" y="11"/>
                    </a:cubicBezTo>
                    <a:cubicBezTo>
                      <a:pt x="6" y="12"/>
                      <a:pt x="6" y="12"/>
                      <a:pt x="7" y="12"/>
                    </a:cubicBezTo>
                    <a:cubicBezTo>
                      <a:pt x="7" y="12"/>
                      <a:pt x="7" y="12"/>
                      <a:pt x="8" y="12"/>
                    </a:cubicBezTo>
                    <a:cubicBezTo>
                      <a:pt x="8" y="12"/>
                      <a:pt x="8" y="12"/>
                      <a:pt x="8" y="12"/>
                    </a:cubicBezTo>
                    <a:cubicBezTo>
                      <a:pt x="8" y="12"/>
                      <a:pt x="9" y="12"/>
                      <a:pt x="9" y="12"/>
                    </a:cubicBezTo>
                    <a:cubicBezTo>
                      <a:pt x="9" y="12"/>
                      <a:pt x="9" y="13"/>
                      <a:pt x="10" y="13"/>
                    </a:cubicBezTo>
                    <a:cubicBezTo>
                      <a:pt x="10" y="13"/>
                      <a:pt x="11" y="13"/>
                      <a:pt x="11" y="12"/>
                    </a:cubicBezTo>
                    <a:cubicBezTo>
                      <a:pt x="11" y="12"/>
                      <a:pt x="11" y="12"/>
                      <a:pt x="11" y="11"/>
                    </a:cubicBezTo>
                    <a:cubicBezTo>
                      <a:pt x="11" y="11"/>
                      <a:pt x="12" y="11"/>
                      <a:pt x="12" y="10"/>
                    </a:cubicBezTo>
                    <a:cubicBezTo>
                      <a:pt x="12" y="10"/>
                      <a:pt x="12" y="10"/>
                      <a:pt x="12" y="10"/>
                    </a:cubicBezTo>
                    <a:cubicBezTo>
                      <a:pt x="12" y="10"/>
                      <a:pt x="12" y="10"/>
                      <a:pt x="12" y="10"/>
                    </a:cubicBezTo>
                    <a:cubicBezTo>
                      <a:pt x="12" y="9"/>
                      <a:pt x="12" y="9"/>
                      <a:pt x="12" y="9"/>
                    </a:cubicBezTo>
                    <a:cubicBezTo>
                      <a:pt x="13" y="8"/>
                      <a:pt x="12" y="8"/>
                      <a:pt x="12" y="8"/>
                    </a:cubicBezTo>
                    <a:cubicBezTo>
                      <a:pt x="13" y="8"/>
                      <a:pt x="13" y="8"/>
                      <a:pt x="13" y="8"/>
                    </a:cubicBezTo>
                    <a:cubicBezTo>
                      <a:pt x="13" y="8"/>
                      <a:pt x="14" y="8"/>
                      <a:pt x="14" y="8"/>
                    </a:cubicBezTo>
                    <a:cubicBezTo>
                      <a:pt x="14" y="7"/>
                      <a:pt x="13" y="7"/>
                      <a:pt x="13" y="7"/>
                    </a:cubicBezTo>
                    <a:cubicBezTo>
                      <a:pt x="13" y="6"/>
                      <a:pt x="13" y="6"/>
                      <a:pt x="12" y="6"/>
                    </a:cubicBezTo>
                    <a:cubicBezTo>
                      <a:pt x="12" y="6"/>
                      <a:pt x="12" y="6"/>
                      <a:pt x="12" y="5"/>
                    </a:cubicBezTo>
                    <a:cubicBezTo>
                      <a:pt x="11" y="5"/>
                      <a:pt x="12" y="4"/>
                      <a:pt x="12" y="4"/>
                    </a:cubicBezTo>
                    <a:cubicBezTo>
                      <a:pt x="11" y="3"/>
                      <a:pt x="11" y="3"/>
                      <a:pt x="11" y="3"/>
                    </a:cubicBezTo>
                    <a:cubicBezTo>
                      <a:pt x="11" y="2"/>
                      <a:pt x="10" y="3"/>
                      <a:pt x="10" y="2"/>
                    </a:cubicBezTo>
                    <a:cubicBezTo>
                      <a:pt x="10" y="2"/>
                      <a:pt x="10" y="2"/>
                      <a:pt x="9" y="1"/>
                    </a:cubicBezTo>
                    <a:cubicBezTo>
                      <a:pt x="9" y="1"/>
                      <a:pt x="9" y="1"/>
                      <a:pt x="8" y="1"/>
                    </a:cubicBezTo>
                    <a:cubicBezTo>
                      <a:pt x="8" y="1"/>
                      <a:pt x="8" y="1"/>
                      <a:pt x="8" y="1"/>
                    </a:cubicBezTo>
                    <a:cubicBezTo>
                      <a:pt x="7" y="0"/>
                      <a:pt x="7" y="0"/>
                      <a:pt x="6" y="0"/>
                    </a:cubicBezTo>
                    <a:cubicBezTo>
                      <a:pt x="6" y="0"/>
                      <a:pt x="6" y="1"/>
                      <a:pt x="6" y="0"/>
                    </a:cubicBezTo>
                    <a:cubicBezTo>
                      <a:pt x="5" y="0"/>
                      <a:pt x="5" y="0"/>
                      <a:pt x="5" y="0"/>
                    </a:cubicBezTo>
                    <a:cubicBezTo>
                      <a:pt x="5" y="0"/>
                      <a:pt x="5" y="0"/>
                      <a:pt x="5" y="0"/>
                    </a:cubicBezTo>
                    <a:cubicBezTo>
                      <a:pt x="5" y="0"/>
                      <a:pt x="4" y="0"/>
                      <a:pt x="4" y="0"/>
                    </a:cubicBezTo>
                    <a:cubicBezTo>
                      <a:pt x="3" y="0"/>
                      <a:pt x="3" y="0"/>
                      <a:pt x="3" y="0"/>
                    </a:cubicBezTo>
                    <a:cubicBezTo>
                      <a:pt x="2" y="1"/>
                      <a:pt x="3" y="1"/>
                      <a:pt x="3" y="2"/>
                    </a:cubicBezTo>
                    <a:cubicBezTo>
                      <a:pt x="2" y="2"/>
                      <a:pt x="2" y="2"/>
                      <a:pt x="2" y="2"/>
                    </a:cubicBezTo>
                    <a:cubicBezTo>
                      <a:pt x="1" y="3"/>
                      <a:pt x="1" y="3"/>
                      <a:pt x="1" y="3"/>
                    </a:cubicBezTo>
                    <a:cubicBezTo>
                      <a:pt x="1" y="4"/>
                      <a:pt x="1" y="4"/>
                      <a:pt x="0" y="4"/>
                    </a:cubicBezTo>
                    <a:cubicBezTo>
                      <a:pt x="0" y="4"/>
                      <a:pt x="0" y="4"/>
                      <a:pt x="0" y="5"/>
                    </a:cubicBezTo>
                    <a:cubicBezTo>
                      <a:pt x="0" y="5"/>
                      <a:pt x="0" y="5"/>
                      <a:pt x="0" y="5"/>
                    </a:cubicBezTo>
                    <a:cubicBezTo>
                      <a:pt x="0" y="5"/>
                      <a:pt x="0" y="5"/>
                      <a:pt x="0" y="6"/>
                    </a:cubicBezTo>
                    <a:cubicBezTo>
                      <a:pt x="0" y="6"/>
                      <a:pt x="0" y="6"/>
                      <a:pt x="1" y="7"/>
                    </a:cubicBezTo>
                    <a:cubicBezTo>
                      <a:pt x="1" y="7"/>
                      <a:pt x="1" y="7"/>
                      <a:pt x="1" y="8"/>
                    </a:cubicBezTo>
                    <a:cubicBezTo>
                      <a:pt x="1" y="8"/>
                      <a:pt x="0" y="8"/>
                      <a:pt x="0"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7" name="Freeform 66"/>
              <p:cNvSpPr>
                <a:spLocks/>
              </p:cNvSpPr>
              <p:nvPr/>
            </p:nvSpPr>
            <p:spPr bwMode="auto">
              <a:xfrm>
                <a:off x="4614864" y="1292226"/>
                <a:ext cx="22225" cy="31750"/>
              </a:xfrm>
              <a:custGeom>
                <a:avLst/>
                <a:gdLst>
                  <a:gd name="T0" fmla="*/ 0 w 2"/>
                  <a:gd name="T1" fmla="*/ 3 h 3"/>
                  <a:gd name="T2" fmla="*/ 1 w 2"/>
                  <a:gd name="T3" fmla="*/ 3 h 3"/>
                  <a:gd name="T4" fmla="*/ 1 w 2"/>
                  <a:gd name="T5" fmla="*/ 2 h 3"/>
                  <a:gd name="T6" fmla="*/ 2 w 2"/>
                  <a:gd name="T7" fmla="*/ 1 h 3"/>
                  <a:gd name="T8" fmla="*/ 2 w 2"/>
                  <a:gd name="T9" fmla="*/ 0 h 3"/>
                  <a:gd name="T10" fmla="*/ 1 w 2"/>
                  <a:gd name="T11" fmla="*/ 0 h 3"/>
                  <a:gd name="T12" fmla="*/ 0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0" y="3"/>
                      <a:pt x="1" y="3"/>
                      <a:pt x="1" y="3"/>
                    </a:cubicBezTo>
                    <a:cubicBezTo>
                      <a:pt x="1" y="3"/>
                      <a:pt x="1" y="2"/>
                      <a:pt x="1" y="2"/>
                    </a:cubicBezTo>
                    <a:cubicBezTo>
                      <a:pt x="1" y="2"/>
                      <a:pt x="2" y="2"/>
                      <a:pt x="2" y="1"/>
                    </a:cubicBezTo>
                    <a:cubicBezTo>
                      <a:pt x="2" y="1"/>
                      <a:pt x="2" y="1"/>
                      <a:pt x="2" y="0"/>
                    </a:cubicBezTo>
                    <a:cubicBezTo>
                      <a:pt x="2" y="0"/>
                      <a:pt x="1" y="0"/>
                      <a:pt x="1" y="0"/>
                    </a:cubicBezTo>
                    <a:cubicBezTo>
                      <a:pt x="1" y="0"/>
                      <a:pt x="0" y="0"/>
                      <a:pt x="0" y="1"/>
                    </a:cubicBezTo>
                    <a:cubicBezTo>
                      <a:pt x="0" y="1"/>
                      <a:pt x="0" y="1"/>
                      <a:pt x="0" y="2"/>
                    </a:cubicBezTo>
                    <a:cubicBezTo>
                      <a:pt x="0" y="2"/>
                      <a:pt x="0" y="2"/>
                      <a:pt x="0" y="2"/>
                    </a:cubicBezTo>
                    <a:cubicBezTo>
                      <a:pt x="0" y="2"/>
                      <a:pt x="0" y="3"/>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8" name="Freeform 67"/>
              <p:cNvSpPr>
                <a:spLocks/>
              </p:cNvSpPr>
              <p:nvPr/>
            </p:nvSpPr>
            <p:spPr bwMode="auto">
              <a:xfrm>
                <a:off x="4572002" y="1323976"/>
                <a:ext cx="20638" cy="22225"/>
              </a:xfrm>
              <a:custGeom>
                <a:avLst/>
                <a:gdLst>
                  <a:gd name="T0" fmla="*/ 1 w 2"/>
                  <a:gd name="T1" fmla="*/ 0 h 2"/>
                  <a:gd name="T2" fmla="*/ 1 w 2"/>
                  <a:gd name="T3" fmla="*/ 1 h 2"/>
                  <a:gd name="T4" fmla="*/ 1 w 2"/>
                  <a:gd name="T5" fmla="*/ 2 h 2"/>
                  <a:gd name="T6" fmla="*/ 1 w 2"/>
                  <a:gd name="T7" fmla="*/ 1 h 2"/>
                  <a:gd name="T8" fmla="*/ 2 w 2"/>
                  <a:gd name="T9" fmla="*/ 1 h 2"/>
                  <a:gd name="T10" fmla="*/ 2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1" y="1"/>
                    </a:cubicBezTo>
                    <a:cubicBezTo>
                      <a:pt x="1" y="1"/>
                      <a:pt x="0" y="1"/>
                      <a:pt x="1" y="2"/>
                    </a:cubicBezTo>
                    <a:cubicBezTo>
                      <a:pt x="1" y="2"/>
                      <a:pt x="1" y="2"/>
                      <a:pt x="1" y="1"/>
                    </a:cubicBezTo>
                    <a:cubicBezTo>
                      <a:pt x="2" y="1"/>
                      <a:pt x="2" y="1"/>
                      <a:pt x="2" y="1"/>
                    </a:cubicBezTo>
                    <a:cubicBezTo>
                      <a:pt x="2" y="0"/>
                      <a:pt x="2"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9" name="Freeform 68"/>
              <p:cNvSpPr>
                <a:spLocks/>
              </p:cNvSpPr>
              <p:nvPr/>
            </p:nvSpPr>
            <p:spPr bwMode="auto">
              <a:xfrm>
                <a:off x="4452939" y="989014"/>
                <a:ext cx="247650" cy="388938"/>
              </a:xfrm>
              <a:custGeom>
                <a:avLst/>
                <a:gdLst>
                  <a:gd name="T0" fmla="*/ 1 w 23"/>
                  <a:gd name="T1" fmla="*/ 26 h 36"/>
                  <a:gd name="T2" fmla="*/ 2 w 23"/>
                  <a:gd name="T3" fmla="*/ 27 h 36"/>
                  <a:gd name="T4" fmla="*/ 3 w 23"/>
                  <a:gd name="T5" fmla="*/ 30 h 36"/>
                  <a:gd name="T6" fmla="*/ 4 w 23"/>
                  <a:gd name="T7" fmla="*/ 31 h 36"/>
                  <a:gd name="T8" fmla="*/ 4 w 23"/>
                  <a:gd name="T9" fmla="*/ 33 h 36"/>
                  <a:gd name="T10" fmla="*/ 5 w 23"/>
                  <a:gd name="T11" fmla="*/ 34 h 36"/>
                  <a:gd name="T12" fmla="*/ 7 w 23"/>
                  <a:gd name="T13" fmla="*/ 35 h 36"/>
                  <a:gd name="T14" fmla="*/ 8 w 23"/>
                  <a:gd name="T15" fmla="*/ 34 h 36"/>
                  <a:gd name="T16" fmla="*/ 9 w 23"/>
                  <a:gd name="T17" fmla="*/ 33 h 36"/>
                  <a:gd name="T18" fmla="*/ 10 w 23"/>
                  <a:gd name="T19" fmla="*/ 33 h 36"/>
                  <a:gd name="T20" fmla="*/ 11 w 23"/>
                  <a:gd name="T21" fmla="*/ 31 h 36"/>
                  <a:gd name="T22" fmla="*/ 12 w 23"/>
                  <a:gd name="T23" fmla="*/ 29 h 36"/>
                  <a:gd name="T24" fmla="*/ 12 w 23"/>
                  <a:gd name="T25" fmla="*/ 27 h 36"/>
                  <a:gd name="T26" fmla="*/ 13 w 23"/>
                  <a:gd name="T27" fmla="*/ 26 h 36"/>
                  <a:gd name="T28" fmla="*/ 15 w 23"/>
                  <a:gd name="T29" fmla="*/ 26 h 36"/>
                  <a:gd name="T30" fmla="*/ 15 w 23"/>
                  <a:gd name="T31" fmla="*/ 24 h 36"/>
                  <a:gd name="T32" fmla="*/ 16 w 23"/>
                  <a:gd name="T33" fmla="*/ 23 h 36"/>
                  <a:gd name="T34" fmla="*/ 14 w 23"/>
                  <a:gd name="T35" fmla="*/ 21 h 36"/>
                  <a:gd name="T36" fmla="*/ 13 w 23"/>
                  <a:gd name="T37" fmla="*/ 21 h 36"/>
                  <a:gd name="T38" fmla="*/ 12 w 23"/>
                  <a:gd name="T39" fmla="*/ 19 h 36"/>
                  <a:gd name="T40" fmla="*/ 12 w 23"/>
                  <a:gd name="T41" fmla="*/ 18 h 36"/>
                  <a:gd name="T42" fmla="*/ 13 w 23"/>
                  <a:gd name="T43" fmla="*/ 17 h 36"/>
                  <a:gd name="T44" fmla="*/ 14 w 23"/>
                  <a:gd name="T45" fmla="*/ 16 h 36"/>
                  <a:gd name="T46" fmla="*/ 15 w 23"/>
                  <a:gd name="T47" fmla="*/ 15 h 36"/>
                  <a:gd name="T48" fmla="*/ 16 w 23"/>
                  <a:gd name="T49" fmla="*/ 14 h 36"/>
                  <a:gd name="T50" fmla="*/ 18 w 23"/>
                  <a:gd name="T51" fmla="*/ 13 h 36"/>
                  <a:gd name="T52" fmla="*/ 19 w 23"/>
                  <a:gd name="T53" fmla="*/ 12 h 36"/>
                  <a:gd name="T54" fmla="*/ 19 w 23"/>
                  <a:gd name="T55" fmla="*/ 11 h 36"/>
                  <a:gd name="T56" fmla="*/ 20 w 23"/>
                  <a:gd name="T57" fmla="*/ 9 h 36"/>
                  <a:gd name="T58" fmla="*/ 21 w 23"/>
                  <a:gd name="T59" fmla="*/ 9 h 36"/>
                  <a:gd name="T60" fmla="*/ 22 w 23"/>
                  <a:gd name="T61" fmla="*/ 8 h 36"/>
                  <a:gd name="T62" fmla="*/ 23 w 23"/>
                  <a:gd name="T63" fmla="*/ 7 h 36"/>
                  <a:gd name="T64" fmla="*/ 23 w 23"/>
                  <a:gd name="T65" fmla="*/ 5 h 36"/>
                  <a:gd name="T66" fmla="*/ 22 w 23"/>
                  <a:gd name="T67" fmla="*/ 5 h 36"/>
                  <a:gd name="T68" fmla="*/ 21 w 23"/>
                  <a:gd name="T69" fmla="*/ 3 h 36"/>
                  <a:gd name="T70" fmla="*/ 19 w 23"/>
                  <a:gd name="T71" fmla="*/ 2 h 36"/>
                  <a:gd name="T72" fmla="*/ 17 w 23"/>
                  <a:gd name="T73" fmla="*/ 1 h 36"/>
                  <a:gd name="T74" fmla="*/ 15 w 23"/>
                  <a:gd name="T75" fmla="*/ 0 h 36"/>
                  <a:gd name="T76" fmla="*/ 15 w 23"/>
                  <a:gd name="T77" fmla="*/ 1 h 36"/>
                  <a:gd name="T78" fmla="*/ 14 w 23"/>
                  <a:gd name="T79" fmla="*/ 2 h 36"/>
                  <a:gd name="T80" fmla="*/ 12 w 23"/>
                  <a:gd name="T81" fmla="*/ 2 h 36"/>
                  <a:gd name="T82" fmla="*/ 11 w 23"/>
                  <a:gd name="T83" fmla="*/ 2 h 36"/>
                  <a:gd name="T84" fmla="*/ 9 w 23"/>
                  <a:gd name="T85" fmla="*/ 3 h 36"/>
                  <a:gd name="T86" fmla="*/ 8 w 23"/>
                  <a:gd name="T87" fmla="*/ 5 h 36"/>
                  <a:gd name="T88" fmla="*/ 7 w 23"/>
                  <a:gd name="T89" fmla="*/ 7 h 36"/>
                  <a:gd name="T90" fmla="*/ 5 w 23"/>
                  <a:gd name="T91" fmla="*/ 7 h 36"/>
                  <a:gd name="T92" fmla="*/ 5 w 23"/>
                  <a:gd name="T93" fmla="*/ 9 h 36"/>
                  <a:gd name="T94" fmla="*/ 4 w 23"/>
                  <a:gd name="T95" fmla="*/ 11 h 36"/>
                  <a:gd name="T96" fmla="*/ 5 w 23"/>
                  <a:gd name="T97" fmla="*/ 13 h 36"/>
                  <a:gd name="T98" fmla="*/ 3 w 23"/>
                  <a:gd name="T99" fmla="*/ 13 h 36"/>
                  <a:gd name="T100" fmla="*/ 2 w 23"/>
                  <a:gd name="T101" fmla="*/ 13 h 36"/>
                  <a:gd name="T102" fmla="*/ 1 w 23"/>
                  <a:gd name="T103" fmla="*/ 16 h 36"/>
                  <a:gd name="T104" fmla="*/ 2 w 23"/>
                  <a:gd name="T105" fmla="*/ 18 h 36"/>
                  <a:gd name="T106" fmla="*/ 3 w 23"/>
                  <a:gd name="T107" fmla="*/ 19 h 36"/>
                  <a:gd name="T108" fmla="*/ 2 w 23"/>
                  <a:gd name="T109" fmla="*/ 20 h 36"/>
                  <a:gd name="T110" fmla="*/ 3 w 23"/>
                  <a:gd name="T111" fmla="*/ 22 h 36"/>
                  <a:gd name="T112" fmla="*/ 1 w 23"/>
                  <a:gd name="T113" fmla="*/ 24 h 36"/>
                  <a:gd name="T114" fmla="*/ 2 w 23"/>
                  <a:gd name="T115" fmla="*/ 25 h 36"/>
                  <a:gd name="T116" fmla="*/ 0 w 23"/>
                  <a:gd name="T117"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36">
                    <a:moveTo>
                      <a:pt x="1" y="26"/>
                    </a:moveTo>
                    <a:cubicBezTo>
                      <a:pt x="1" y="26"/>
                      <a:pt x="1" y="26"/>
                      <a:pt x="1" y="26"/>
                    </a:cubicBezTo>
                    <a:cubicBezTo>
                      <a:pt x="1" y="27"/>
                      <a:pt x="1" y="27"/>
                      <a:pt x="1" y="27"/>
                    </a:cubicBezTo>
                    <a:cubicBezTo>
                      <a:pt x="1" y="27"/>
                      <a:pt x="2" y="27"/>
                      <a:pt x="2" y="27"/>
                    </a:cubicBezTo>
                    <a:cubicBezTo>
                      <a:pt x="2" y="28"/>
                      <a:pt x="2" y="28"/>
                      <a:pt x="2" y="28"/>
                    </a:cubicBezTo>
                    <a:cubicBezTo>
                      <a:pt x="2" y="29"/>
                      <a:pt x="3" y="29"/>
                      <a:pt x="3" y="30"/>
                    </a:cubicBezTo>
                    <a:cubicBezTo>
                      <a:pt x="3" y="30"/>
                      <a:pt x="3" y="30"/>
                      <a:pt x="3" y="31"/>
                    </a:cubicBezTo>
                    <a:cubicBezTo>
                      <a:pt x="3" y="31"/>
                      <a:pt x="4" y="31"/>
                      <a:pt x="4" y="31"/>
                    </a:cubicBezTo>
                    <a:cubicBezTo>
                      <a:pt x="4" y="31"/>
                      <a:pt x="4" y="32"/>
                      <a:pt x="4" y="32"/>
                    </a:cubicBezTo>
                    <a:cubicBezTo>
                      <a:pt x="4" y="32"/>
                      <a:pt x="4" y="32"/>
                      <a:pt x="4" y="33"/>
                    </a:cubicBezTo>
                    <a:cubicBezTo>
                      <a:pt x="4" y="33"/>
                      <a:pt x="4" y="33"/>
                      <a:pt x="5" y="34"/>
                    </a:cubicBezTo>
                    <a:cubicBezTo>
                      <a:pt x="5" y="34"/>
                      <a:pt x="5" y="34"/>
                      <a:pt x="5" y="34"/>
                    </a:cubicBezTo>
                    <a:cubicBezTo>
                      <a:pt x="5" y="35"/>
                      <a:pt x="5" y="35"/>
                      <a:pt x="5" y="35"/>
                    </a:cubicBezTo>
                    <a:cubicBezTo>
                      <a:pt x="5" y="36"/>
                      <a:pt x="6" y="35"/>
                      <a:pt x="7" y="35"/>
                    </a:cubicBezTo>
                    <a:cubicBezTo>
                      <a:pt x="7" y="35"/>
                      <a:pt x="7" y="35"/>
                      <a:pt x="8" y="35"/>
                    </a:cubicBezTo>
                    <a:cubicBezTo>
                      <a:pt x="8" y="34"/>
                      <a:pt x="8" y="34"/>
                      <a:pt x="8" y="34"/>
                    </a:cubicBezTo>
                    <a:cubicBezTo>
                      <a:pt x="8" y="34"/>
                      <a:pt x="8" y="33"/>
                      <a:pt x="8" y="33"/>
                    </a:cubicBezTo>
                    <a:cubicBezTo>
                      <a:pt x="8" y="33"/>
                      <a:pt x="8" y="33"/>
                      <a:pt x="9" y="33"/>
                    </a:cubicBezTo>
                    <a:cubicBezTo>
                      <a:pt x="9" y="33"/>
                      <a:pt x="9" y="33"/>
                      <a:pt x="9" y="33"/>
                    </a:cubicBezTo>
                    <a:cubicBezTo>
                      <a:pt x="10" y="33"/>
                      <a:pt x="10" y="33"/>
                      <a:pt x="10" y="33"/>
                    </a:cubicBezTo>
                    <a:cubicBezTo>
                      <a:pt x="11" y="33"/>
                      <a:pt x="11" y="33"/>
                      <a:pt x="11" y="32"/>
                    </a:cubicBezTo>
                    <a:cubicBezTo>
                      <a:pt x="11" y="32"/>
                      <a:pt x="11" y="32"/>
                      <a:pt x="11" y="31"/>
                    </a:cubicBezTo>
                    <a:cubicBezTo>
                      <a:pt x="12" y="31"/>
                      <a:pt x="11" y="31"/>
                      <a:pt x="12" y="30"/>
                    </a:cubicBezTo>
                    <a:cubicBezTo>
                      <a:pt x="12" y="30"/>
                      <a:pt x="12" y="30"/>
                      <a:pt x="12" y="29"/>
                    </a:cubicBezTo>
                    <a:cubicBezTo>
                      <a:pt x="12" y="29"/>
                      <a:pt x="12" y="29"/>
                      <a:pt x="12" y="28"/>
                    </a:cubicBezTo>
                    <a:cubicBezTo>
                      <a:pt x="12" y="28"/>
                      <a:pt x="12" y="28"/>
                      <a:pt x="12" y="27"/>
                    </a:cubicBezTo>
                    <a:cubicBezTo>
                      <a:pt x="12" y="27"/>
                      <a:pt x="12" y="26"/>
                      <a:pt x="12" y="26"/>
                    </a:cubicBezTo>
                    <a:cubicBezTo>
                      <a:pt x="13" y="26"/>
                      <a:pt x="13" y="26"/>
                      <a:pt x="13" y="26"/>
                    </a:cubicBezTo>
                    <a:cubicBezTo>
                      <a:pt x="13" y="26"/>
                      <a:pt x="13" y="25"/>
                      <a:pt x="14" y="25"/>
                    </a:cubicBezTo>
                    <a:cubicBezTo>
                      <a:pt x="14" y="25"/>
                      <a:pt x="14" y="26"/>
                      <a:pt x="15" y="26"/>
                    </a:cubicBezTo>
                    <a:cubicBezTo>
                      <a:pt x="15" y="25"/>
                      <a:pt x="15" y="25"/>
                      <a:pt x="15" y="25"/>
                    </a:cubicBezTo>
                    <a:cubicBezTo>
                      <a:pt x="15" y="24"/>
                      <a:pt x="15" y="24"/>
                      <a:pt x="15" y="24"/>
                    </a:cubicBezTo>
                    <a:cubicBezTo>
                      <a:pt x="15" y="24"/>
                      <a:pt x="16" y="24"/>
                      <a:pt x="16" y="24"/>
                    </a:cubicBezTo>
                    <a:cubicBezTo>
                      <a:pt x="16" y="23"/>
                      <a:pt x="16" y="23"/>
                      <a:pt x="16" y="23"/>
                    </a:cubicBezTo>
                    <a:cubicBezTo>
                      <a:pt x="15" y="22"/>
                      <a:pt x="15" y="22"/>
                      <a:pt x="15" y="22"/>
                    </a:cubicBezTo>
                    <a:cubicBezTo>
                      <a:pt x="14" y="22"/>
                      <a:pt x="15" y="22"/>
                      <a:pt x="14" y="21"/>
                    </a:cubicBezTo>
                    <a:cubicBezTo>
                      <a:pt x="14" y="21"/>
                      <a:pt x="14" y="21"/>
                      <a:pt x="14" y="21"/>
                    </a:cubicBezTo>
                    <a:cubicBezTo>
                      <a:pt x="13" y="21"/>
                      <a:pt x="13" y="21"/>
                      <a:pt x="13" y="21"/>
                    </a:cubicBezTo>
                    <a:cubicBezTo>
                      <a:pt x="12" y="21"/>
                      <a:pt x="12" y="21"/>
                      <a:pt x="12" y="20"/>
                    </a:cubicBezTo>
                    <a:cubicBezTo>
                      <a:pt x="12" y="20"/>
                      <a:pt x="12" y="20"/>
                      <a:pt x="12" y="19"/>
                    </a:cubicBezTo>
                    <a:cubicBezTo>
                      <a:pt x="12" y="19"/>
                      <a:pt x="12" y="19"/>
                      <a:pt x="12" y="19"/>
                    </a:cubicBezTo>
                    <a:cubicBezTo>
                      <a:pt x="12" y="18"/>
                      <a:pt x="12" y="18"/>
                      <a:pt x="12" y="18"/>
                    </a:cubicBezTo>
                    <a:cubicBezTo>
                      <a:pt x="12" y="18"/>
                      <a:pt x="12" y="18"/>
                      <a:pt x="13" y="18"/>
                    </a:cubicBezTo>
                    <a:cubicBezTo>
                      <a:pt x="13" y="17"/>
                      <a:pt x="13" y="17"/>
                      <a:pt x="13" y="17"/>
                    </a:cubicBezTo>
                    <a:cubicBezTo>
                      <a:pt x="13" y="16"/>
                      <a:pt x="13" y="16"/>
                      <a:pt x="13" y="16"/>
                    </a:cubicBezTo>
                    <a:cubicBezTo>
                      <a:pt x="13" y="16"/>
                      <a:pt x="14" y="16"/>
                      <a:pt x="14" y="16"/>
                    </a:cubicBezTo>
                    <a:cubicBezTo>
                      <a:pt x="14" y="16"/>
                      <a:pt x="14" y="16"/>
                      <a:pt x="14" y="15"/>
                    </a:cubicBezTo>
                    <a:cubicBezTo>
                      <a:pt x="14" y="15"/>
                      <a:pt x="15" y="15"/>
                      <a:pt x="15" y="15"/>
                    </a:cubicBezTo>
                    <a:cubicBezTo>
                      <a:pt x="16" y="15"/>
                      <a:pt x="16" y="15"/>
                      <a:pt x="16" y="14"/>
                    </a:cubicBezTo>
                    <a:cubicBezTo>
                      <a:pt x="16" y="14"/>
                      <a:pt x="16" y="14"/>
                      <a:pt x="16" y="14"/>
                    </a:cubicBezTo>
                    <a:cubicBezTo>
                      <a:pt x="17" y="14"/>
                      <a:pt x="17" y="14"/>
                      <a:pt x="17" y="13"/>
                    </a:cubicBezTo>
                    <a:cubicBezTo>
                      <a:pt x="17" y="13"/>
                      <a:pt x="18" y="13"/>
                      <a:pt x="18" y="13"/>
                    </a:cubicBezTo>
                    <a:cubicBezTo>
                      <a:pt x="18" y="13"/>
                      <a:pt x="18" y="13"/>
                      <a:pt x="19" y="12"/>
                    </a:cubicBezTo>
                    <a:cubicBezTo>
                      <a:pt x="19" y="12"/>
                      <a:pt x="19" y="12"/>
                      <a:pt x="19" y="12"/>
                    </a:cubicBezTo>
                    <a:cubicBezTo>
                      <a:pt x="19" y="12"/>
                      <a:pt x="19" y="12"/>
                      <a:pt x="19" y="11"/>
                    </a:cubicBezTo>
                    <a:cubicBezTo>
                      <a:pt x="19" y="11"/>
                      <a:pt x="19" y="11"/>
                      <a:pt x="19" y="11"/>
                    </a:cubicBezTo>
                    <a:cubicBezTo>
                      <a:pt x="19" y="11"/>
                      <a:pt x="19" y="10"/>
                      <a:pt x="19" y="10"/>
                    </a:cubicBezTo>
                    <a:cubicBezTo>
                      <a:pt x="19" y="10"/>
                      <a:pt x="20" y="10"/>
                      <a:pt x="20" y="9"/>
                    </a:cubicBezTo>
                    <a:cubicBezTo>
                      <a:pt x="20" y="9"/>
                      <a:pt x="21" y="9"/>
                      <a:pt x="21" y="9"/>
                    </a:cubicBezTo>
                    <a:cubicBezTo>
                      <a:pt x="21" y="9"/>
                      <a:pt x="20" y="9"/>
                      <a:pt x="21" y="9"/>
                    </a:cubicBezTo>
                    <a:cubicBezTo>
                      <a:pt x="21" y="8"/>
                      <a:pt x="21" y="8"/>
                      <a:pt x="21" y="8"/>
                    </a:cubicBezTo>
                    <a:cubicBezTo>
                      <a:pt x="22" y="8"/>
                      <a:pt x="22" y="8"/>
                      <a:pt x="22" y="8"/>
                    </a:cubicBezTo>
                    <a:cubicBezTo>
                      <a:pt x="22" y="8"/>
                      <a:pt x="22" y="8"/>
                      <a:pt x="22" y="8"/>
                    </a:cubicBezTo>
                    <a:cubicBezTo>
                      <a:pt x="22" y="8"/>
                      <a:pt x="22" y="7"/>
                      <a:pt x="23" y="7"/>
                    </a:cubicBezTo>
                    <a:cubicBezTo>
                      <a:pt x="23" y="7"/>
                      <a:pt x="23" y="7"/>
                      <a:pt x="23" y="6"/>
                    </a:cubicBezTo>
                    <a:cubicBezTo>
                      <a:pt x="23" y="6"/>
                      <a:pt x="23" y="6"/>
                      <a:pt x="23" y="5"/>
                    </a:cubicBezTo>
                    <a:cubicBezTo>
                      <a:pt x="22" y="5"/>
                      <a:pt x="22" y="5"/>
                      <a:pt x="22" y="5"/>
                    </a:cubicBezTo>
                    <a:cubicBezTo>
                      <a:pt x="22" y="5"/>
                      <a:pt x="22" y="5"/>
                      <a:pt x="22" y="5"/>
                    </a:cubicBezTo>
                    <a:cubicBezTo>
                      <a:pt x="22" y="4"/>
                      <a:pt x="21" y="4"/>
                      <a:pt x="21" y="4"/>
                    </a:cubicBezTo>
                    <a:cubicBezTo>
                      <a:pt x="21" y="3"/>
                      <a:pt x="21" y="3"/>
                      <a:pt x="21" y="3"/>
                    </a:cubicBezTo>
                    <a:cubicBezTo>
                      <a:pt x="21" y="2"/>
                      <a:pt x="20" y="2"/>
                      <a:pt x="20" y="2"/>
                    </a:cubicBezTo>
                    <a:cubicBezTo>
                      <a:pt x="20" y="2"/>
                      <a:pt x="19" y="2"/>
                      <a:pt x="19" y="2"/>
                    </a:cubicBezTo>
                    <a:cubicBezTo>
                      <a:pt x="19" y="2"/>
                      <a:pt x="18" y="2"/>
                      <a:pt x="18" y="2"/>
                    </a:cubicBezTo>
                    <a:cubicBezTo>
                      <a:pt x="18" y="2"/>
                      <a:pt x="17" y="2"/>
                      <a:pt x="17" y="1"/>
                    </a:cubicBezTo>
                    <a:cubicBezTo>
                      <a:pt x="17" y="1"/>
                      <a:pt x="16" y="1"/>
                      <a:pt x="16" y="1"/>
                    </a:cubicBezTo>
                    <a:cubicBezTo>
                      <a:pt x="16" y="0"/>
                      <a:pt x="16" y="0"/>
                      <a:pt x="15" y="0"/>
                    </a:cubicBezTo>
                    <a:cubicBezTo>
                      <a:pt x="15" y="0"/>
                      <a:pt x="15" y="0"/>
                      <a:pt x="15" y="0"/>
                    </a:cubicBezTo>
                    <a:cubicBezTo>
                      <a:pt x="15" y="0"/>
                      <a:pt x="15" y="1"/>
                      <a:pt x="15" y="1"/>
                    </a:cubicBezTo>
                    <a:cubicBezTo>
                      <a:pt x="15" y="1"/>
                      <a:pt x="15" y="1"/>
                      <a:pt x="15" y="2"/>
                    </a:cubicBezTo>
                    <a:cubicBezTo>
                      <a:pt x="15" y="2"/>
                      <a:pt x="14" y="2"/>
                      <a:pt x="14" y="2"/>
                    </a:cubicBezTo>
                    <a:cubicBezTo>
                      <a:pt x="14" y="2"/>
                      <a:pt x="13" y="2"/>
                      <a:pt x="13" y="2"/>
                    </a:cubicBezTo>
                    <a:cubicBezTo>
                      <a:pt x="13" y="2"/>
                      <a:pt x="13" y="2"/>
                      <a:pt x="12" y="2"/>
                    </a:cubicBezTo>
                    <a:cubicBezTo>
                      <a:pt x="12" y="2"/>
                      <a:pt x="12" y="1"/>
                      <a:pt x="11" y="1"/>
                    </a:cubicBezTo>
                    <a:cubicBezTo>
                      <a:pt x="11" y="2"/>
                      <a:pt x="11" y="2"/>
                      <a:pt x="11" y="2"/>
                    </a:cubicBezTo>
                    <a:cubicBezTo>
                      <a:pt x="11" y="2"/>
                      <a:pt x="10" y="3"/>
                      <a:pt x="10" y="3"/>
                    </a:cubicBezTo>
                    <a:cubicBezTo>
                      <a:pt x="10" y="3"/>
                      <a:pt x="9" y="3"/>
                      <a:pt x="9" y="3"/>
                    </a:cubicBezTo>
                    <a:cubicBezTo>
                      <a:pt x="9" y="3"/>
                      <a:pt x="8" y="3"/>
                      <a:pt x="8" y="4"/>
                    </a:cubicBezTo>
                    <a:cubicBezTo>
                      <a:pt x="8" y="4"/>
                      <a:pt x="8" y="5"/>
                      <a:pt x="8" y="5"/>
                    </a:cubicBezTo>
                    <a:cubicBezTo>
                      <a:pt x="8" y="6"/>
                      <a:pt x="8" y="6"/>
                      <a:pt x="8" y="6"/>
                    </a:cubicBezTo>
                    <a:cubicBezTo>
                      <a:pt x="7" y="6"/>
                      <a:pt x="7" y="6"/>
                      <a:pt x="7" y="7"/>
                    </a:cubicBezTo>
                    <a:cubicBezTo>
                      <a:pt x="6" y="7"/>
                      <a:pt x="6" y="7"/>
                      <a:pt x="6" y="7"/>
                    </a:cubicBezTo>
                    <a:cubicBezTo>
                      <a:pt x="6" y="7"/>
                      <a:pt x="5" y="7"/>
                      <a:pt x="5" y="7"/>
                    </a:cubicBezTo>
                    <a:cubicBezTo>
                      <a:pt x="5" y="8"/>
                      <a:pt x="5" y="8"/>
                      <a:pt x="5" y="9"/>
                    </a:cubicBezTo>
                    <a:cubicBezTo>
                      <a:pt x="5" y="9"/>
                      <a:pt x="6" y="9"/>
                      <a:pt x="5" y="9"/>
                    </a:cubicBezTo>
                    <a:cubicBezTo>
                      <a:pt x="5" y="10"/>
                      <a:pt x="5" y="10"/>
                      <a:pt x="5" y="10"/>
                    </a:cubicBezTo>
                    <a:cubicBezTo>
                      <a:pt x="5" y="11"/>
                      <a:pt x="4" y="11"/>
                      <a:pt x="4" y="11"/>
                    </a:cubicBezTo>
                    <a:cubicBezTo>
                      <a:pt x="4" y="12"/>
                      <a:pt x="5" y="12"/>
                      <a:pt x="5" y="12"/>
                    </a:cubicBezTo>
                    <a:cubicBezTo>
                      <a:pt x="5" y="12"/>
                      <a:pt x="5" y="13"/>
                      <a:pt x="5" y="13"/>
                    </a:cubicBezTo>
                    <a:cubicBezTo>
                      <a:pt x="5" y="13"/>
                      <a:pt x="4" y="13"/>
                      <a:pt x="4" y="13"/>
                    </a:cubicBezTo>
                    <a:cubicBezTo>
                      <a:pt x="4" y="13"/>
                      <a:pt x="4" y="13"/>
                      <a:pt x="3" y="13"/>
                    </a:cubicBezTo>
                    <a:cubicBezTo>
                      <a:pt x="3" y="12"/>
                      <a:pt x="3" y="13"/>
                      <a:pt x="2" y="13"/>
                    </a:cubicBezTo>
                    <a:cubicBezTo>
                      <a:pt x="2" y="13"/>
                      <a:pt x="2" y="13"/>
                      <a:pt x="2" y="13"/>
                    </a:cubicBezTo>
                    <a:cubicBezTo>
                      <a:pt x="1" y="14"/>
                      <a:pt x="1" y="14"/>
                      <a:pt x="1" y="15"/>
                    </a:cubicBezTo>
                    <a:cubicBezTo>
                      <a:pt x="1" y="15"/>
                      <a:pt x="1" y="16"/>
                      <a:pt x="1" y="16"/>
                    </a:cubicBezTo>
                    <a:cubicBezTo>
                      <a:pt x="2" y="17"/>
                      <a:pt x="2" y="17"/>
                      <a:pt x="2" y="17"/>
                    </a:cubicBezTo>
                    <a:cubicBezTo>
                      <a:pt x="2" y="17"/>
                      <a:pt x="2" y="18"/>
                      <a:pt x="2" y="18"/>
                    </a:cubicBezTo>
                    <a:cubicBezTo>
                      <a:pt x="2" y="18"/>
                      <a:pt x="2" y="18"/>
                      <a:pt x="2" y="18"/>
                    </a:cubicBezTo>
                    <a:cubicBezTo>
                      <a:pt x="2" y="19"/>
                      <a:pt x="3" y="19"/>
                      <a:pt x="3" y="19"/>
                    </a:cubicBezTo>
                    <a:cubicBezTo>
                      <a:pt x="3" y="19"/>
                      <a:pt x="3" y="20"/>
                      <a:pt x="3" y="20"/>
                    </a:cubicBezTo>
                    <a:cubicBezTo>
                      <a:pt x="3" y="20"/>
                      <a:pt x="2" y="20"/>
                      <a:pt x="2" y="20"/>
                    </a:cubicBezTo>
                    <a:cubicBezTo>
                      <a:pt x="2" y="21"/>
                      <a:pt x="3" y="21"/>
                      <a:pt x="3" y="21"/>
                    </a:cubicBezTo>
                    <a:cubicBezTo>
                      <a:pt x="3" y="22"/>
                      <a:pt x="3" y="22"/>
                      <a:pt x="3" y="22"/>
                    </a:cubicBezTo>
                    <a:cubicBezTo>
                      <a:pt x="2" y="23"/>
                      <a:pt x="2" y="23"/>
                      <a:pt x="2" y="23"/>
                    </a:cubicBezTo>
                    <a:cubicBezTo>
                      <a:pt x="2" y="23"/>
                      <a:pt x="1" y="23"/>
                      <a:pt x="1" y="24"/>
                    </a:cubicBezTo>
                    <a:cubicBezTo>
                      <a:pt x="1" y="24"/>
                      <a:pt x="2" y="24"/>
                      <a:pt x="2" y="24"/>
                    </a:cubicBezTo>
                    <a:cubicBezTo>
                      <a:pt x="2" y="25"/>
                      <a:pt x="2" y="25"/>
                      <a:pt x="2" y="25"/>
                    </a:cubicBezTo>
                    <a:cubicBezTo>
                      <a:pt x="1" y="25"/>
                      <a:pt x="1" y="25"/>
                      <a:pt x="0" y="25"/>
                    </a:cubicBezTo>
                    <a:cubicBezTo>
                      <a:pt x="0" y="25"/>
                      <a:pt x="0" y="25"/>
                      <a:pt x="0" y="25"/>
                    </a:cubicBezTo>
                    <a:cubicBezTo>
                      <a:pt x="0" y="25"/>
                      <a:pt x="0" y="25"/>
                      <a:pt x="1" y="2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0" name="Freeform 69"/>
              <p:cNvSpPr>
                <a:spLocks/>
              </p:cNvSpPr>
              <p:nvPr/>
            </p:nvSpPr>
            <p:spPr bwMode="auto">
              <a:xfrm>
                <a:off x="4691064" y="10763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1" name="Freeform 70"/>
              <p:cNvSpPr>
                <a:spLocks/>
              </p:cNvSpPr>
              <p:nvPr/>
            </p:nvSpPr>
            <p:spPr bwMode="auto">
              <a:xfrm>
                <a:off x="4603752" y="1573214"/>
                <a:ext cx="161925" cy="85725"/>
              </a:xfrm>
              <a:custGeom>
                <a:avLst/>
                <a:gdLst>
                  <a:gd name="T0" fmla="*/ 14 w 15"/>
                  <a:gd name="T1" fmla="*/ 1 h 8"/>
                  <a:gd name="T2" fmla="*/ 14 w 15"/>
                  <a:gd name="T3" fmla="*/ 1 h 8"/>
                  <a:gd name="T4" fmla="*/ 13 w 15"/>
                  <a:gd name="T5" fmla="*/ 1 h 8"/>
                  <a:gd name="T6" fmla="*/ 12 w 15"/>
                  <a:gd name="T7" fmla="*/ 1 h 8"/>
                  <a:gd name="T8" fmla="*/ 12 w 15"/>
                  <a:gd name="T9" fmla="*/ 0 h 8"/>
                  <a:gd name="T10" fmla="*/ 10 w 15"/>
                  <a:gd name="T11" fmla="*/ 0 h 8"/>
                  <a:gd name="T12" fmla="*/ 10 w 15"/>
                  <a:gd name="T13" fmla="*/ 0 h 8"/>
                  <a:gd name="T14" fmla="*/ 9 w 15"/>
                  <a:gd name="T15" fmla="*/ 0 h 8"/>
                  <a:gd name="T16" fmla="*/ 8 w 15"/>
                  <a:gd name="T17" fmla="*/ 1 h 8"/>
                  <a:gd name="T18" fmla="*/ 7 w 15"/>
                  <a:gd name="T19" fmla="*/ 1 h 8"/>
                  <a:gd name="T20" fmla="*/ 6 w 15"/>
                  <a:gd name="T21" fmla="*/ 1 h 8"/>
                  <a:gd name="T22" fmla="*/ 5 w 15"/>
                  <a:gd name="T23" fmla="*/ 2 h 8"/>
                  <a:gd name="T24" fmla="*/ 3 w 15"/>
                  <a:gd name="T25" fmla="*/ 2 h 8"/>
                  <a:gd name="T26" fmla="*/ 2 w 15"/>
                  <a:gd name="T27" fmla="*/ 2 h 8"/>
                  <a:gd name="T28" fmla="*/ 1 w 15"/>
                  <a:gd name="T29" fmla="*/ 2 h 8"/>
                  <a:gd name="T30" fmla="*/ 1 w 15"/>
                  <a:gd name="T31" fmla="*/ 2 h 8"/>
                  <a:gd name="T32" fmla="*/ 0 w 15"/>
                  <a:gd name="T33" fmla="*/ 4 h 8"/>
                  <a:gd name="T34" fmla="*/ 0 w 15"/>
                  <a:gd name="T35" fmla="*/ 4 h 8"/>
                  <a:gd name="T36" fmla="*/ 0 w 15"/>
                  <a:gd name="T37" fmla="*/ 5 h 8"/>
                  <a:gd name="T38" fmla="*/ 0 w 15"/>
                  <a:gd name="T39" fmla="*/ 5 h 8"/>
                  <a:gd name="T40" fmla="*/ 1 w 15"/>
                  <a:gd name="T41" fmla="*/ 6 h 8"/>
                  <a:gd name="T42" fmla="*/ 1 w 15"/>
                  <a:gd name="T43" fmla="*/ 6 h 8"/>
                  <a:gd name="T44" fmla="*/ 2 w 15"/>
                  <a:gd name="T45" fmla="*/ 7 h 8"/>
                  <a:gd name="T46" fmla="*/ 3 w 15"/>
                  <a:gd name="T47" fmla="*/ 7 h 8"/>
                  <a:gd name="T48" fmla="*/ 4 w 15"/>
                  <a:gd name="T49" fmla="*/ 8 h 8"/>
                  <a:gd name="T50" fmla="*/ 5 w 15"/>
                  <a:gd name="T51" fmla="*/ 7 h 8"/>
                  <a:gd name="T52" fmla="*/ 6 w 15"/>
                  <a:gd name="T53" fmla="*/ 7 h 8"/>
                  <a:gd name="T54" fmla="*/ 6 w 15"/>
                  <a:gd name="T55" fmla="*/ 8 h 8"/>
                  <a:gd name="T56" fmla="*/ 7 w 15"/>
                  <a:gd name="T57" fmla="*/ 7 h 8"/>
                  <a:gd name="T58" fmla="*/ 8 w 15"/>
                  <a:gd name="T59" fmla="*/ 7 h 8"/>
                  <a:gd name="T60" fmla="*/ 9 w 15"/>
                  <a:gd name="T61" fmla="*/ 8 h 8"/>
                  <a:gd name="T62" fmla="*/ 10 w 15"/>
                  <a:gd name="T63" fmla="*/ 8 h 8"/>
                  <a:gd name="T64" fmla="*/ 11 w 15"/>
                  <a:gd name="T65" fmla="*/ 7 h 8"/>
                  <a:gd name="T66" fmla="*/ 11 w 15"/>
                  <a:gd name="T67" fmla="*/ 6 h 8"/>
                  <a:gd name="T68" fmla="*/ 11 w 15"/>
                  <a:gd name="T69" fmla="*/ 4 h 8"/>
                  <a:gd name="T70" fmla="*/ 12 w 15"/>
                  <a:gd name="T71" fmla="*/ 4 h 8"/>
                  <a:gd name="T72" fmla="*/ 13 w 15"/>
                  <a:gd name="T73" fmla="*/ 3 h 8"/>
                  <a:gd name="T74" fmla="*/ 13 w 15"/>
                  <a:gd name="T75" fmla="*/ 2 h 8"/>
                  <a:gd name="T76" fmla="*/ 14 w 15"/>
                  <a:gd name="T77" fmla="*/ 2 h 8"/>
                  <a:gd name="T78" fmla="*/ 14 w 15"/>
                  <a:gd name="T79" fmla="*/ 2 h 8"/>
                  <a:gd name="T80" fmla="*/ 15 w 15"/>
                  <a:gd name="T81" fmla="*/ 1 h 8"/>
                  <a:gd name="T82" fmla="*/ 14 w 15"/>
                  <a:gd name="T8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 h="8">
                    <a:moveTo>
                      <a:pt x="14" y="1"/>
                    </a:moveTo>
                    <a:cubicBezTo>
                      <a:pt x="14" y="1"/>
                      <a:pt x="14" y="1"/>
                      <a:pt x="14" y="1"/>
                    </a:cubicBezTo>
                    <a:cubicBezTo>
                      <a:pt x="13" y="1"/>
                      <a:pt x="13" y="1"/>
                      <a:pt x="13" y="1"/>
                    </a:cubicBezTo>
                    <a:cubicBezTo>
                      <a:pt x="13" y="1"/>
                      <a:pt x="12" y="1"/>
                      <a:pt x="12" y="1"/>
                    </a:cubicBezTo>
                    <a:cubicBezTo>
                      <a:pt x="12" y="0"/>
                      <a:pt x="12" y="0"/>
                      <a:pt x="12" y="0"/>
                    </a:cubicBezTo>
                    <a:cubicBezTo>
                      <a:pt x="11" y="0"/>
                      <a:pt x="11" y="0"/>
                      <a:pt x="10" y="0"/>
                    </a:cubicBezTo>
                    <a:cubicBezTo>
                      <a:pt x="10" y="0"/>
                      <a:pt x="10" y="0"/>
                      <a:pt x="10" y="0"/>
                    </a:cubicBezTo>
                    <a:cubicBezTo>
                      <a:pt x="9" y="0"/>
                      <a:pt x="9" y="0"/>
                      <a:pt x="9" y="0"/>
                    </a:cubicBezTo>
                    <a:cubicBezTo>
                      <a:pt x="9" y="1"/>
                      <a:pt x="9" y="1"/>
                      <a:pt x="8" y="1"/>
                    </a:cubicBezTo>
                    <a:cubicBezTo>
                      <a:pt x="8" y="1"/>
                      <a:pt x="7" y="1"/>
                      <a:pt x="7" y="1"/>
                    </a:cubicBezTo>
                    <a:cubicBezTo>
                      <a:pt x="7" y="1"/>
                      <a:pt x="6" y="1"/>
                      <a:pt x="6" y="1"/>
                    </a:cubicBezTo>
                    <a:cubicBezTo>
                      <a:pt x="6" y="2"/>
                      <a:pt x="5" y="2"/>
                      <a:pt x="5" y="2"/>
                    </a:cubicBezTo>
                    <a:cubicBezTo>
                      <a:pt x="4" y="2"/>
                      <a:pt x="4" y="2"/>
                      <a:pt x="3" y="2"/>
                    </a:cubicBezTo>
                    <a:cubicBezTo>
                      <a:pt x="2" y="2"/>
                      <a:pt x="2" y="2"/>
                      <a:pt x="2" y="2"/>
                    </a:cubicBezTo>
                    <a:cubicBezTo>
                      <a:pt x="1" y="2"/>
                      <a:pt x="1" y="2"/>
                      <a:pt x="1" y="2"/>
                    </a:cubicBezTo>
                    <a:cubicBezTo>
                      <a:pt x="1" y="2"/>
                      <a:pt x="1" y="2"/>
                      <a:pt x="1" y="2"/>
                    </a:cubicBezTo>
                    <a:cubicBezTo>
                      <a:pt x="1" y="3"/>
                      <a:pt x="0" y="3"/>
                      <a:pt x="0" y="4"/>
                    </a:cubicBezTo>
                    <a:cubicBezTo>
                      <a:pt x="0" y="4"/>
                      <a:pt x="0" y="4"/>
                      <a:pt x="0" y="4"/>
                    </a:cubicBezTo>
                    <a:cubicBezTo>
                      <a:pt x="0" y="4"/>
                      <a:pt x="0" y="4"/>
                      <a:pt x="0" y="5"/>
                    </a:cubicBezTo>
                    <a:cubicBezTo>
                      <a:pt x="0" y="5"/>
                      <a:pt x="0" y="5"/>
                      <a:pt x="0" y="5"/>
                    </a:cubicBezTo>
                    <a:cubicBezTo>
                      <a:pt x="0" y="6"/>
                      <a:pt x="0" y="6"/>
                      <a:pt x="1" y="6"/>
                    </a:cubicBezTo>
                    <a:cubicBezTo>
                      <a:pt x="1" y="6"/>
                      <a:pt x="1" y="6"/>
                      <a:pt x="1" y="6"/>
                    </a:cubicBezTo>
                    <a:cubicBezTo>
                      <a:pt x="1" y="6"/>
                      <a:pt x="1" y="6"/>
                      <a:pt x="2" y="7"/>
                    </a:cubicBezTo>
                    <a:cubicBezTo>
                      <a:pt x="2" y="7"/>
                      <a:pt x="2" y="7"/>
                      <a:pt x="3" y="7"/>
                    </a:cubicBezTo>
                    <a:cubicBezTo>
                      <a:pt x="3" y="8"/>
                      <a:pt x="4" y="8"/>
                      <a:pt x="4" y="8"/>
                    </a:cubicBezTo>
                    <a:cubicBezTo>
                      <a:pt x="5" y="8"/>
                      <a:pt x="5" y="8"/>
                      <a:pt x="5" y="7"/>
                    </a:cubicBezTo>
                    <a:cubicBezTo>
                      <a:pt x="5" y="7"/>
                      <a:pt x="6" y="7"/>
                      <a:pt x="6" y="7"/>
                    </a:cubicBezTo>
                    <a:cubicBezTo>
                      <a:pt x="6" y="8"/>
                      <a:pt x="6" y="8"/>
                      <a:pt x="6" y="8"/>
                    </a:cubicBezTo>
                    <a:cubicBezTo>
                      <a:pt x="6" y="7"/>
                      <a:pt x="6" y="7"/>
                      <a:pt x="7" y="7"/>
                    </a:cubicBezTo>
                    <a:cubicBezTo>
                      <a:pt x="7" y="7"/>
                      <a:pt x="7" y="7"/>
                      <a:pt x="8" y="7"/>
                    </a:cubicBezTo>
                    <a:cubicBezTo>
                      <a:pt x="8" y="7"/>
                      <a:pt x="8" y="7"/>
                      <a:pt x="9" y="8"/>
                    </a:cubicBezTo>
                    <a:cubicBezTo>
                      <a:pt x="9" y="8"/>
                      <a:pt x="9" y="8"/>
                      <a:pt x="10" y="8"/>
                    </a:cubicBezTo>
                    <a:cubicBezTo>
                      <a:pt x="11" y="8"/>
                      <a:pt x="11" y="8"/>
                      <a:pt x="11" y="7"/>
                    </a:cubicBezTo>
                    <a:cubicBezTo>
                      <a:pt x="12" y="6"/>
                      <a:pt x="11" y="6"/>
                      <a:pt x="11" y="6"/>
                    </a:cubicBezTo>
                    <a:cubicBezTo>
                      <a:pt x="11" y="5"/>
                      <a:pt x="11" y="5"/>
                      <a:pt x="11" y="4"/>
                    </a:cubicBezTo>
                    <a:cubicBezTo>
                      <a:pt x="12" y="4"/>
                      <a:pt x="12" y="4"/>
                      <a:pt x="12" y="4"/>
                    </a:cubicBezTo>
                    <a:cubicBezTo>
                      <a:pt x="12" y="4"/>
                      <a:pt x="12" y="3"/>
                      <a:pt x="13" y="3"/>
                    </a:cubicBezTo>
                    <a:cubicBezTo>
                      <a:pt x="13" y="2"/>
                      <a:pt x="13" y="2"/>
                      <a:pt x="13" y="2"/>
                    </a:cubicBezTo>
                    <a:cubicBezTo>
                      <a:pt x="13" y="2"/>
                      <a:pt x="13" y="2"/>
                      <a:pt x="14" y="2"/>
                    </a:cubicBezTo>
                    <a:cubicBezTo>
                      <a:pt x="14" y="2"/>
                      <a:pt x="14" y="2"/>
                      <a:pt x="14" y="2"/>
                    </a:cubicBezTo>
                    <a:cubicBezTo>
                      <a:pt x="14" y="2"/>
                      <a:pt x="14" y="2"/>
                      <a:pt x="15" y="1"/>
                    </a:cubicBezTo>
                    <a:cubicBezTo>
                      <a:pt x="14" y="1"/>
                      <a:pt x="14" y="1"/>
                      <a:pt x="14"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2" name="Freeform 71"/>
              <p:cNvSpPr>
                <a:spLocks/>
              </p:cNvSpPr>
              <p:nvPr/>
            </p:nvSpPr>
            <p:spPr bwMode="auto">
              <a:xfrm>
                <a:off x="4237039" y="1865314"/>
                <a:ext cx="11113" cy="11113"/>
              </a:xfrm>
              <a:custGeom>
                <a:avLst/>
                <a:gdLst>
                  <a:gd name="T0" fmla="*/ 1 w 1"/>
                  <a:gd name="T1" fmla="*/ 0 h 1"/>
                  <a:gd name="T2" fmla="*/ 0 w 1"/>
                  <a:gd name="T3" fmla="*/ 0 h 1"/>
                  <a:gd name="T4" fmla="*/ 0 w 1"/>
                  <a:gd name="T5" fmla="*/ 1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1"/>
                    </a:cubicBezTo>
                    <a:cubicBezTo>
                      <a:pt x="0" y="1"/>
                      <a:pt x="1" y="1"/>
                      <a:pt x="1" y="1"/>
                    </a:cubicBezTo>
                    <a:cubicBezTo>
                      <a:pt x="1" y="1"/>
                      <a:pt x="1"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3" name="Freeform 72"/>
              <p:cNvSpPr>
                <a:spLocks/>
              </p:cNvSpPr>
              <p:nvPr/>
            </p:nvSpPr>
            <p:spPr bwMode="auto">
              <a:xfrm>
                <a:off x="4268789" y="1843089"/>
                <a:ext cx="22225" cy="11113"/>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0 h 1"/>
                  <a:gd name="T12" fmla="*/ 0 w 2"/>
                  <a:gd name="T13" fmla="*/ 1 h 1"/>
                  <a:gd name="T14" fmla="*/ 0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0"/>
                      <a:pt x="0" y="0"/>
                      <a:pt x="0" y="0"/>
                    </a:cubicBezTo>
                    <a:cubicBezTo>
                      <a:pt x="0" y="0"/>
                      <a:pt x="0" y="0"/>
                      <a:pt x="0" y="1"/>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4" name="Freeform 73"/>
              <p:cNvSpPr>
                <a:spLocks/>
              </p:cNvSpPr>
              <p:nvPr/>
            </p:nvSpPr>
            <p:spPr bwMode="auto">
              <a:xfrm>
                <a:off x="4410077" y="1800226"/>
                <a:ext cx="42863" cy="76200"/>
              </a:xfrm>
              <a:custGeom>
                <a:avLst/>
                <a:gdLst>
                  <a:gd name="T0" fmla="*/ 4 w 4"/>
                  <a:gd name="T1" fmla="*/ 1 h 7"/>
                  <a:gd name="T2" fmla="*/ 3 w 4"/>
                  <a:gd name="T3" fmla="*/ 0 h 7"/>
                  <a:gd name="T4" fmla="*/ 3 w 4"/>
                  <a:gd name="T5" fmla="*/ 0 h 7"/>
                  <a:gd name="T6" fmla="*/ 2 w 4"/>
                  <a:gd name="T7" fmla="*/ 0 h 7"/>
                  <a:gd name="T8" fmla="*/ 1 w 4"/>
                  <a:gd name="T9" fmla="*/ 1 h 7"/>
                  <a:gd name="T10" fmla="*/ 0 w 4"/>
                  <a:gd name="T11" fmla="*/ 1 h 7"/>
                  <a:gd name="T12" fmla="*/ 0 w 4"/>
                  <a:gd name="T13" fmla="*/ 1 h 7"/>
                  <a:gd name="T14" fmla="*/ 0 w 4"/>
                  <a:gd name="T15" fmla="*/ 1 h 7"/>
                  <a:gd name="T16" fmla="*/ 0 w 4"/>
                  <a:gd name="T17" fmla="*/ 2 h 7"/>
                  <a:gd name="T18" fmla="*/ 0 w 4"/>
                  <a:gd name="T19" fmla="*/ 3 h 7"/>
                  <a:gd name="T20" fmla="*/ 1 w 4"/>
                  <a:gd name="T21" fmla="*/ 3 h 7"/>
                  <a:gd name="T22" fmla="*/ 1 w 4"/>
                  <a:gd name="T23" fmla="*/ 4 h 7"/>
                  <a:gd name="T24" fmla="*/ 1 w 4"/>
                  <a:gd name="T25" fmla="*/ 4 h 7"/>
                  <a:gd name="T26" fmla="*/ 1 w 4"/>
                  <a:gd name="T27" fmla="*/ 5 h 7"/>
                  <a:gd name="T28" fmla="*/ 1 w 4"/>
                  <a:gd name="T29" fmla="*/ 5 h 7"/>
                  <a:gd name="T30" fmla="*/ 1 w 4"/>
                  <a:gd name="T31" fmla="*/ 6 h 7"/>
                  <a:gd name="T32" fmla="*/ 1 w 4"/>
                  <a:gd name="T33" fmla="*/ 6 h 7"/>
                  <a:gd name="T34" fmla="*/ 1 w 4"/>
                  <a:gd name="T35" fmla="*/ 6 h 7"/>
                  <a:gd name="T36" fmla="*/ 2 w 4"/>
                  <a:gd name="T37" fmla="*/ 6 h 7"/>
                  <a:gd name="T38" fmla="*/ 3 w 4"/>
                  <a:gd name="T39" fmla="*/ 6 h 7"/>
                  <a:gd name="T40" fmla="*/ 4 w 4"/>
                  <a:gd name="T41" fmla="*/ 5 h 7"/>
                  <a:gd name="T42" fmla="*/ 4 w 4"/>
                  <a:gd name="T43" fmla="*/ 4 h 7"/>
                  <a:gd name="T44" fmla="*/ 4 w 4"/>
                  <a:gd name="T45" fmla="*/ 4 h 7"/>
                  <a:gd name="T46" fmla="*/ 4 w 4"/>
                  <a:gd name="T47" fmla="*/ 3 h 7"/>
                  <a:gd name="T48" fmla="*/ 4 w 4"/>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4" y="1"/>
                    </a:moveTo>
                    <a:cubicBezTo>
                      <a:pt x="4" y="1"/>
                      <a:pt x="4" y="1"/>
                      <a:pt x="3" y="0"/>
                    </a:cubicBezTo>
                    <a:cubicBezTo>
                      <a:pt x="3" y="0"/>
                      <a:pt x="3" y="0"/>
                      <a:pt x="3" y="0"/>
                    </a:cubicBezTo>
                    <a:cubicBezTo>
                      <a:pt x="2" y="0"/>
                      <a:pt x="2" y="0"/>
                      <a:pt x="2" y="0"/>
                    </a:cubicBezTo>
                    <a:cubicBezTo>
                      <a:pt x="2" y="0"/>
                      <a:pt x="2" y="0"/>
                      <a:pt x="1" y="1"/>
                    </a:cubicBezTo>
                    <a:cubicBezTo>
                      <a:pt x="1" y="1"/>
                      <a:pt x="0" y="0"/>
                      <a:pt x="0" y="1"/>
                    </a:cubicBezTo>
                    <a:cubicBezTo>
                      <a:pt x="0" y="1"/>
                      <a:pt x="0" y="1"/>
                      <a:pt x="0" y="1"/>
                    </a:cubicBezTo>
                    <a:cubicBezTo>
                      <a:pt x="0" y="1"/>
                      <a:pt x="0" y="1"/>
                      <a:pt x="0" y="1"/>
                    </a:cubicBezTo>
                    <a:cubicBezTo>
                      <a:pt x="1" y="2"/>
                      <a:pt x="0" y="2"/>
                      <a:pt x="0" y="2"/>
                    </a:cubicBezTo>
                    <a:cubicBezTo>
                      <a:pt x="0" y="2"/>
                      <a:pt x="0" y="2"/>
                      <a:pt x="0" y="3"/>
                    </a:cubicBezTo>
                    <a:cubicBezTo>
                      <a:pt x="0" y="3"/>
                      <a:pt x="1" y="3"/>
                      <a:pt x="1" y="3"/>
                    </a:cubicBezTo>
                    <a:cubicBezTo>
                      <a:pt x="1" y="3"/>
                      <a:pt x="1" y="3"/>
                      <a:pt x="1" y="4"/>
                    </a:cubicBezTo>
                    <a:cubicBezTo>
                      <a:pt x="1" y="4"/>
                      <a:pt x="1" y="4"/>
                      <a:pt x="1" y="4"/>
                    </a:cubicBezTo>
                    <a:cubicBezTo>
                      <a:pt x="1" y="4"/>
                      <a:pt x="1" y="4"/>
                      <a:pt x="1" y="5"/>
                    </a:cubicBezTo>
                    <a:cubicBezTo>
                      <a:pt x="1" y="5"/>
                      <a:pt x="1" y="5"/>
                      <a:pt x="1" y="5"/>
                    </a:cubicBezTo>
                    <a:cubicBezTo>
                      <a:pt x="1" y="5"/>
                      <a:pt x="1" y="5"/>
                      <a:pt x="1" y="6"/>
                    </a:cubicBezTo>
                    <a:cubicBezTo>
                      <a:pt x="1" y="6"/>
                      <a:pt x="1" y="6"/>
                      <a:pt x="1" y="6"/>
                    </a:cubicBezTo>
                    <a:cubicBezTo>
                      <a:pt x="1" y="6"/>
                      <a:pt x="1" y="6"/>
                      <a:pt x="1" y="6"/>
                    </a:cubicBezTo>
                    <a:cubicBezTo>
                      <a:pt x="2" y="7"/>
                      <a:pt x="2" y="7"/>
                      <a:pt x="2" y="6"/>
                    </a:cubicBezTo>
                    <a:cubicBezTo>
                      <a:pt x="3" y="6"/>
                      <a:pt x="3" y="6"/>
                      <a:pt x="3" y="6"/>
                    </a:cubicBezTo>
                    <a:cubicBezTo>
                      <a:pt x="3" y="5"/>
                      <a:pt x="4" y="6"/>
                      <a:pt x="4" y="5"/>
                    </a:cubicBezTo>
                    <a:cubicBezTo>
                      <a:pt x="4" y="5"/>
                      <a:pt x="4" y="5"/>
                      <a:pt x="4" y="4"/>
                    </a:cubicBezTo>
                    <a:cubicBezTo>
                      <a:pt x="4" y="4"/>
                      <a:pt x="4" y="4"/>
                      <a:pt x="4" y="4"/>
                    </a:cubicBezTo>
                    <a:cubicBezTo>
                      <a:pt x="4" y="3"/>
                      <a:pt x="4" y="3"/>
                      <a:pt x="4" y="3"/>
                    </a:cubicBezTo>
                    <a:cubicBezTo>
                      <a:pt x="4" y="2"/>
                      <a:pt x="4" y="2"/>
                      <a:pt x="4"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5" name="Freeform 74"/>
              <p:cNvSpPr>
                <a:spLocks/>
              </p:cNvSpPr>
              <p:nvPr/>
            </p:nvSpPr>
            <p:spPr bwMode="auto">
              <a:xfrm>
                <a:off x="4518027" y="1885951"/>
                <a:ext cx="85725" cy="55563"/>
              </a:xfrm>
              <a:custGeom>
                <a:avLst/>
                <a:gdLst>
                  <a:gd name="T0" fmla="*/ 7 w 8"/>
                  <a:gd name="T1" fmla="*/ 3 h 5"/>
                  <a:gd name="T2" fmla="*/ 7 w 8"/>
                  <a:gd name="T3" fmla="*/ 3 h 5"/>
                  <a:gd name="T4" fmla="*/ 7 w 8"/>
                  <a:gd name="T5" fmla="*/ 2 h 5"/>
                  <a:gd name="T6" fmla="*/ 8 w 8"/>
                  <a:gd name="T7" fmla="*/ 2 h 5"/>
                  <a:gd name="T8" fmla="*/ 8 w 8"/>
                  <a:gd name="T9" fmla="*/ 1 h 5"/>
                  <a:gd name="T10" fmla="*/ 7 w 8"/>
                  <a:gd name="T11" fmla="*/ 0 h 5"/>
                  <a:gd name="T12" fmla="*/ 6 w 8"/>
                  <a:gd name="T13" fmla="*/ 0 h 5"/>
                  <a:gd name="T14" fmla="*/ 5 w 8"/>
                  <a:gd name="T15" fmla="*/ 1 h 5"/>
                  <a:gd name="T16" fmla="*/ 5 w 8"/>
                  <a:gd name="T17" fmla="*/ 1 h 5"/>
                  <a:gd name="T18" fmla="*/ 4 w 8"/>
                  <a:gd name="T19" fmla="*/ 1 h 5"/>
                  <a:gd name="T20" fmla="*/ 3 w 8"/>
                  <a:gd name="T21" fmla="*/ 0 h 5"/>
                  <a:gd name="T22" fmla="*/ 2 w 8"/>
                  <a:gd name="T23" fmla="*/ 0 h 5"/>
                  <a:gd name="T24" fmla="*/ 2 w 8"/>
                  <a:gd name="T25" fmla="*/ 0 h 5"/>
                  <a:gd name="T26" fmla="*/ 1 w 8"/>
                  <a:gd name="T27" fmla="*/ 1 h 5"/>
                  <a:gd name="T28" fmla="*/ 0 w 8"/>
                  <a:gd name="T29" fmla="*/ 2 h 5"/>
                  <a:gd name="T30" fmla="*/ 1 w 8"/>
                  <a:gd name="T31" fmla="*/ 2 h 5"/>
                  <a:gd name="T32" fmla="*/ 2 w 8"/>
                  <a:gd name="T33" fmla="*/ 3 h 5"/>
                  <a:gd name="T34" fmla="*/ 3 w 8"/>
                  <a:gd name="T35" fmla="*/ 3 h 5"/>
                  <a:gd name="T36" fmla="*/ 3 w 8"/>
                  <a:gd name="T37" fmla="*/ 3 h 5"/>
                  <a:gd name="T38" fmla="*/ 4 w 8"/>
                  <a:gd name="T39" fmla="*/ 4 h 5"/>
                  <a:gd name="T40" fmla="*/ 4 w 8"/>
                  <a:gd name="T41" fmla="*/ 4 h 5"/>
                  <a:gd name="T42" fmla="*/ 5 w 8"/>
                  <a:gd name="T43" fmla="*/ 4 h 5"/>
                  <a:gd name="T44" fmla="*/ 6 w 8"/>
                  <a:gd name="T45" fmla="*/ 5 h 5"/>
                  <a:gd name="T46" fmla="*/ 7 w 8"/>
                  <a:gd name="T47" fmla="*/ 5 h 5"/>
                  <a:gd name="T48" fmla="*/ 8 w 8"/>
                  <a:gd name="T49" fmla="*/ 5 h 5"/>
                  <a:gd name="T50" fmla="*/ 8 w 8"/>
                  <a:gd name="T51" fmla="*/ 4 h 5"/>
                  <a:gd name="T52" fmla="*/ 7 w 8"/>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5">
                    <a:moveTo>
                      <a:pt x="7" y="3"/>
                    </a:moveTo>
                    <a:cubicBezTo>
                      <a:pt x="7" y="3"/>
                      <a:pt x="7" y="3"/>
                      <a:pt x="7" y="3"/>
                    </a:cubicBezTo>
                    <a:cubicBezTo>
                      <a:pt x="7" y="2"/>
                      <a:pt x="7" y="2"/>
                      <a:pt x="7" y="2"/>
                    </a:cubicBezTo>
                    <a:cubicBezTo>
                      <a:pt x="7" y="2"/>
                      <a:pt x="8" y="2"/>
                      <a:pt x="8" y="2"/>
                    </a:cubicBezTo>
                    <a:cubicBezTo>
                      <a:pt x="8" y="1"/>
                      <a:pt x="8" y="1"/>
                      <a:pt x="8" y="1"/>
                    </a:cubicBezTo>
                    <a:cubicBezTo>
                      <a:pt x="7" y="0"/>
                      <a:pt x="7" y="0"/>
                      <a:pt x="7" y="0"/>
                    </a:cubicBezTo>
                    <a:cubicBezTo>
                      <a:pt x="7" y="0"/>
                      <a:pt x="7" y="0"/>
                      <a:pt x="6" y="0"/>
                    </a:cubicBezTo>
                    <a:cubicBezTo>
                      <a:pt x="6" y="1"/>
                      <a:pt x="6" y="1"/>
                      <a:pt x="5" y="1"/>
                    </a:cubicBezTo>
                    <a:cubicBezTo>
                      <a:pt x="5" y="1"/>
                      <a:pt x="5" y="1"/>
                      <a:pt x="5" y="1"/>
                    </a:cubicBezTo>
                    <a:cubicBezTo>
                      <a:pt x="4" y="1"/>
                      <a:pt x="4" y="1"/>
                      <a:pt x="4" y="1"/>
                    </a:cubicBezTo>
                    <a:cubicBezTo>
                      <a:pt x="3" y="0"/>
                      <a:pt x="3" y="0"/>
                      <a:pt x="3" y="0"/>
                    </a:cubicBezTo>
                    <a:cubicBezTo>
                      <a:pt x="3" y="0"/>
                      <a:pt x="3" y="0"/>
                      <a:pt x="2" y="0"/>
                    </a:cubicBezTo>
                    <a:cubicBezTo>
                      <a:pt x="2" y="0"/>
                      <a:pt x="2" y="0"/>
                      <a:pt x="2" y="0"/>
                    </a:cubicBezTo>
                    <a:cubicBezTo>
                      <a:pt x="1" y="0"/>
                      <a:pt x="1" y="0"/>
                      <a:pt x="1" y="1"/>
                    </a:cubicBezTo>
                    <a:cubicBezTo>
                      <a:pt x="0" y="1"/>
                      <a:pt x="0" y="1"/>
                      <a:pt x="0" y="2"/>
                    </a:cubicBezTo>
                    <a:cubicBezTo>
                      <a:pt x="1" y="2"/>
                      <a:pt x="1" y="2"/>
                      <a:pt x="1" y="2"/>
                    </a:cubicBezTo>
                    <a:cubicBezTo>
                      <a:pt x="1" y="2"/>
                      <a:pt x="2" y="2"/>
                      <a:pt x="2" y="3"/>
                    </a:cubicBezTo>
                    <a:cubicBezTo>
                      <a:pt x="2" y="3"/>
                      <a:pt x="2" y="3"/>
                      <a:pt x="3" y="3"/>
                    </a:cubicBezTo>
                    <a:cubicBezTo>
                      <a:pt x="3" y="3"/>
                      <a:pt x="3" y="3"/>
                      <a:pt x="3" y="3"/>
                    </a:cubicBezTo>
                    <a:cubicBezTo>
                      <a:pt x="4" y="3"/>
                      <a:pt x="3" y="3"/>
                      <a:pt x="4" y="4"/>
                    </a:cubicBezTo>
                    <a:cubicBezTo>
                      <a:pt x="4" y="4"/>
                      <a:pt x="4" y="3"/>
                      <a:pt x="4" y="4"/>
                    </a:cubicBezTo>
                    <a:cubicBezTo>
                      <a:pt x="5" y="4"/>
                      <a:pt x="5" y="4"/>
                      <a:pt x="5" y="4"/>
                    </a:cubicBezTo>
                    <a:cubicBezTo>
                      <a:pt x="5" y="5"/>
                      <a:pt x="6" y="4"/>
                      <a:pt x="6" y="5"/>
                    </a:cubicBezTo>
                    <a:cubicBezTo>
                      <a:pt x="7" y="5"/>
                      <a:pt x="7" y="5"/>
                      <a:pt x="7" y="5"/>
                    </a:cubicBezTo>
                    <a:cubicBezTo>
                      <a:pt x="7" y="5"/>
                      <a:pt x="7" y="5"/>
                      <a:pt x="8" y="5"/>
                    </a:cubicBezTo>
                    <a:cubicBezTo>
                      <a:pt x="8" y="4"/>
                      <a:pt x="8" y="4"/>
                      <a:pt x="8" y="4"/>
                    </a:cubicBezTo>
                    <a:cubicBezTo>
                      <a:pt x="7" y="3"/>
                      <a:pt x="7" y="4"/>
                      <a:pt x="7"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6" name="Freeform 75"/>
              <p:cNvSpPr>
                <a:spLocks/>
              </p:cNvSpPr>
              <p:nvPr/>
            </p:nvSpPr>
            <p:spPr bwMode="auto">
              <a:xfrm>
                <a:off x="4754564" y="1703389"/>
                <a:ext cx="161925" cy="96838"/>
              </a:xfrm>
              <a:custGeom>
                <a:avLst/>
                <a:gdLst>
                  <a:gd name="T0" fmla="*/ 11 w 15"/>
                  <a:gd name="T1" fmla="*/ 7 h 9"/>
                  <a:gd name="T2" fmla="*/ 12 w 15"/>
                  <a:gd name="T3" fmla="*/ 7 h 9"/>
                  <a:gd name="T4" fmla="*/ 12 w 15"/>
                  <a:gd name="T5" fmla="*/ 7 h 9"/>
                  <a:gd name="T6" fmla="*/ 13 w 15"/>
                  <a:gd name="T7" fmla="*/ 7 h 9"/>
                  <a:gd name="T8" fmla="*/ 14 w 15"/>
                  <a:gd name="T9" fmla="*/ 7 h 9"/>
                  <a:gd name="T10" fmla="*/ 14 w 15"/>
                  <a:gd name="T11" fmla="*/ 7 h 9"/>
                  <a:gd name="T12" fmla="*/ 14 w 15"/>
                  <a:gd name="T13" fmla="*/ 6 h 9"/>
                  <a:gd name="T14" fmla="*/ 13 w 15"/>
                  <a:gd name="T15" fmla="*/ 5 h 9"/>
                  <a:gd name="T16" fmla="*/ 13 w 15"/>
                  <a:gd name="T17" fmla="*/ 4 h 9"/>
                  <a:gd name="T18" fmla="*/ 14 w 15"/>
                  <a:gd name="T19" fmla="*/ 3 h 9"/>
                  <a:gd name="T20" fmla="*/ 14 w 15"/>
                  <a:gd name="T21" fmla="*/ 3 h 9"/>
                  <a:gd name="T22" fmla="*/ 15 w 15"/>
                  <a:gd name="T23" fmla="*/ 2 h 9"/>
                  <a:gd name="T24" fmla="*/ 15 w 15"/>
                  <a:gd name="T25" fmla="*/ 1 h 9"/>
                  <a:gd name="T26" fmla="*/ 14 w 15"/>
                  <a:gd name="T27" fmla="*/ 1 h 9"/>
                  <a:gd name="T28" fmla="*/ 14 w 15"/>
                  <a:gd name="T29" fmla="*/ 2 h 9"/>
                  <a:gd name="T30" fmla="*/ 13 w 15"/>
                  <a:gd name="T31" fmla="*/ 1 h 9"/>
                  <a:gd name="T32" fmla="*/ 12 w 15"/>
                  <a:gd name="T33" fmla="*/ 1 h 9"/>
                  <a:gd name="T34" fmla="*/ 11 w 15"/>
                  <a:gd name="T35" fmla="*/ 1 h 9"/>
                  <a:gd name="T36" fmla="*/ 9 w 15"/>
                  <a:gd name="T37" fmla="*/ 1 h 9"/>
                  <a:gd name="T38" fmla="*/ 8 w 15"/>
                  <a:gd name="T39" fmla="*/ 1 h 9"/>
                  <a:gd name="T40" fmla="*/ 7 w 15"/>
                  <a:gd name="T41" fmla="*/ 2 h 9"/>
                  <a:gd name="T42" fmla="*/ 7 w 15"/>
                  <a:gd name="T43" fmla="*/ 2 h 9"/>
                  <a:gd name="T44" fmla="*/ 5 w 15"/>
                  <a:gd name="T45" fmla="*/ 2 h 9"/>
                  <a:gd name="T46" fmla="*/ 5 w 15"/>
                  <a:gd name="T47" fmla="*/ 2 h 9"/>
                  <a:gd name="T48" fmla="*/ 4 w 15"/>
                  <a:gd name="T49" fmla="*/ 2 h 9"/>
                  <a:gd name="T50" fmla="*/ 3 w 15"/>
                  <a:gd name="T51" fmla="*/ 1 h 9"/>
                  <a:gd name="T52" fmla="*/ 1 w 15"/>
                  <a:gd name="T53" fmla="*/ 1 h 9"/>
                  <a:gd name="T54" fmla="*/ 1 w 15"/>
                  <a:gd name="T55" fmla="*/ 0 h 9"/>
                  <a:gd name="T56" fmla="*/ 1 w 15"/>
                  <a:gd name="T57" fmla="*/ 0 h 9"/>
                  <a:gd name="T58" fmla="*/ 0 w 15"/>
                  <a:gd name="T59" fmla="*/ 1 h 9"/>
                  <a:gd name="T60" fmla="*/ 0 w 15"/>
                  <a:gd name="T61" fmla="*/ 2 h 9"/>
                  <a:gd name="T62" fmla="*/ 1 w 15"/>
                  <a:gd name="T63" fmla="*/ 3 h 9"/>
                  <a:gd name="T64" fmla="*/ 1 w 15"/>
                  <a:gd name="T65" fmla="*/ 4 h 9"/>
                  <a:gd name="T66" fmla="*/ 1 w 15"/>
                  <a:gd name="T67" fmla="*/ 4 h 9"/>
                  <a:gd name="T68" fmla="*/ 1 w 15"/>
                  <a:gd name="T69" fmla="*/ 6 h 9"/>
                  <a:gd name="T70" fmla="*/ 1 w 15"/>
                  <a:gd name="T71" fmla="*/ 6 h 9"/>
                  <a:gd name="T72" fmla="*/ 1 w 15"/>
                  <a:gd name="T73" fmla="*/ 6 h 9"/>
                  <a:gd name="T74" fmla="*/ 2 w 15"/>
                  <a:gd name="T75" fmla="*/ 7 h 9"/>
                  <a:gd name="T76" fmla="*/ 2 w 15"/>
                  <a:gd name="T77" fmla="*/ 8 h 9"/>
                  <a:gd name="T78" fmla="*/ 2 w 15"/>
                  <a:gd name="T79" fmla="*/ 9 h 9"/>
                  <a:gd name="T80" fmla="*/ 2 w 15"/>
                  <a:gd name="T81" fmla="*/ 9 h 9"/>
                  <a:gd name="T82" fmla="*/ 4 w 15"/>
                  <a:gd name="T83" fmla="*/ 8 h 9"/>
                  <a:gd name="T84" fmla="*/ 5 w 15"/>
                  <a:gd name="T85" fmla="*/ 8 h 9"/>
                  <a:gd name="T86" fmla="*/ 6 w 15"/>
                  <a:gd name="T87" fmla="*/ 8 h 9"/>
                  <a:gd name="T88" fmla="*/ 7 w 15"/>
                  <a:gd name="T89" fmla="*/ 8 h 9"/>
                  <a:gd name="T90" fmla="*/ 8 w 15"/>
                  <a:gd name="T91" fmla="*/ 9 h 9"/>
                  <a:gd name="T92" fmla="*/ 9 w 15"/>
                  <a:gd name="T93" fmla="*/ 9 h 9"/>
                  <a:gd name="T94" fmla="*/ 9 w 15"/>
                  <a:gd name="T95" fmla="*/ 8 h 9"/>
                  <a:gd name="T96" fmla="*/ 9 w 15"/>
                  <a:gd name="T97" fmla="*/ 7 h 9"/>
                  <a:gd name="T98" fmla="*/ 10 w 15"/>
                  <a:gd name="T99" fmla="*/ 7 h 9"/>
                  <a:gd name="T100" fmla="*/ 10 w 15"/>
                  <a:gd name="T101" fmla="*/ 7 h 9"/>
                  <a:gd name="T102" fmla="*/ 11 w 15"/>
                  <a:gd name="T10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 h="9">
                    <a:moveTo>
                      <a:pt x="11" y="7"/>
                    </a:moveTo>
                    <a:cubicBezTo>
                      <a:pt x="11" y="7"/>
                      <a:pt x="11" y="7"/>
                      <a:pt x="12" y="7"/>
                    </a:cubicBezTo>
                    <a:cubicBezTo>
                      <a:pt x="12" y="7"/>
                      <a:pt x="12" y="7"/>
                      <a:pt x="12" y="7"/>
                    </a:cubicBezTo>
                    <a:cubicBezTo>
                      <a:pt x="12" y="7"/>
                      <a:pt x="13" y="7"/>
                      <a:pt x="13" y="7"/>
                    </a:cubicBezTo>
                    <a:cubicBezTo>
                      <a:pt x="13" y="7"/>
                      <a:pt x="13" y="7"/>
                      <a:pt x="14" y="7"/>
                    </a:cubicBezTo>
                    <a:cubicBezTo>
                      <a:pt x="14" y="7"/>
                      <a:pt x="14" y="7"/>
                      <a:pt x="14" y="7"/>
                    </a:cubicBezTo>
                    <a:cubicBezTo>
                      <a:pt x="14" y="6"/>
                      <a:pt x="14" y="6"/>
                      <a:pt x="14" y="6"/>
                    </a:cubicBezTo>
                    <a:cubicBezTo>
                      <a:pt x="13" y="6"/>
                      <a:pt x="13" y="6"/>
                      <a:pt x="13" y="5"/>
                    </a:cubicBezTo>
                    <a:cubicBezTo>
                      <a:pt x="13" y="5"/>
                      <a:pt x="13" y="5"/>
                      <a:pt x="13" y="4"/>
                    </a:cubicBezTo>
                    <a:cubicBezTo>
                      <a:pt x="13" y="4"/>
                      <a:pt x="13" y="3"/>
                      <a:pt x="14" y="3"/>
                    </a:cubicBezTo>
                    <a:cubicBezTo>
                      <a:pt x="14" y="3"/>
                      <a:pt x="14" y="3"/>
                      <a:pt x="14" y="3"/>
                    </a:cubicBezTo>
                    <a:cubicBezTo>
                      <a:pt x="15" y="2"/>
                      <a:pt x="15" y="2"/>
                      <a:pt x="15" y="2"/>
                    </a:cubicBezTo>
                    <a:cubicBezTo>
                      <a:pt x="15" y="2"/>
                      <a:pt x="15" y="2"/>
                      <a:pt x="15" y="1"/>
                    </a:cubicBezTo>
                    <a:cubicBezTo>
                      <a:pt x="14" y="1"/>
                      <a:pt x="14" y="1"/>
                      <a:pt x="14" y="1"/>
                    </a:cubicBezTo>
                    <a:cubicBezTo>
                      <a:pt x="14" y="2"/>
                      <a:pt x="14" y="2"/>
                      <a:pt x="14" y="2"/>
                    </a:cubicBezTo>
                    <a:cubicBezTo>
                      <a:pt x="13" y="2"/>
                      <a:pt x="13" y="1"/>
                      <a:pt x="13" y="1"/>
                    </a:cubicBezTo>
                    <a:cubicBezTo>
                      <a:pt x="13" y="1"/>
                      <a:pt x="12" y="1"/>
                      <a:pt x="12" y="1"/>
                    </a:cubicBezTo>
                    <a:cubicBezTo>
                      <a:pt x="11" y="1"/>
                      <a:pt x="11" y="1"/>
                      <a:pt x="11" y="1"/>
                    </a:cubicBezTo>
                    <a:cubicBezTo>
                      <a:pt x="10" y="1"/>
                      <a:pt x="10" y="1"/>
                      <a:pt x="9" y="1"/>
                    </a:cubicBezTo>
                    <a:cubicBezTo>
                      <a:pt x="9" y="1"/>
                      <a:pt x="9" y="1"/>
                      <a:pt x="8" y="1"/>
                    </a:cubicBezTo>
                    <a:cubicBezTo>
                      <a:pt x="8" y="2"/>
                      <a:pt x="8" y="2"/>
                      <a:pt x="7" y="2"/>
                    </a:cubicBezTo>
                    <a:cubicBezTo>
                      <a:pt x="7" y="2"/>
                      <a:pt x="7" y="2"/>
                      <a:pt x="7" y="2"/>
                    </a:cubicBezTo>
                    <a:cubicBezTo>
                      <a:pt x="6" y="2"/>
                      <a:pt x="6" y="2"/>
                      <a:pt x="5" y="2"/>
                    </a:cubicBezTo>
                    <a:cubicBezTo>
                      <a:pt x="5" y="2"/>
                      <a:pt x="5" y="2"/>
                      <a:pt x="5" y="2"/>
                    </a:cubicBezTo>
                    <a:cubicBezTo>
                      <a:pt x="4" y="2"/>
                      <a:pt x="4" y="2"/>
                      <a:pt x="4" y="2"/>
                    </a:cubicBezTo>
                    <a:cubicBezTo>
                      <a:pt x="3" y="1"/>
                      <a:pt x="3" y="1"/>
                      <a:pt x="3" y="1"/>
                    </a:cubicBezTo>
                    <a:cubicBezTo>
                      <a:pt x="2" y="1"/>
                      <a:pt x="2" y="1"/>
                      <a:pt x="1" y="1"/>
                    </a:cubicBezTo>
                    <a:cubicBezTo>
                      <a:pt x="1" y="1"/>
                      <a:pt x="1" y="0"/>
                      <a:pt x="1" y="0"/>
                    </a:cubicBezTo>
                    <a:cubicBezTo>
                      <a:pt x="1" y="0"/>
                      <a:pt x="1" y="0"/>
                      <a:pt x="1" y="0"/>
                    </a:cubicBezTo>
                    <a:cubicBezTo>
                      <a:pt x="1" y="1"/>
                      <a:pt x="0" y="1"/>
                      <a:pt x="0" y="1"/>
                    </a:cubicBezTo>
                    <a:cubicBezTo>
                      <a:pt x="0" y="1"/>
                      <a:pt x="0" y="2"/>
                      <a:pt x="0" y="2"/>
                    </a:cubicBezTo>
                    <a:cubicBezTo>
                      <a:pt x="1" y="3"/>
                      <a:pt x="1" y="3"/>
                      <a:pt x="1" y="3"/>
                    </a:cubicBezTo>
                    <a:cubicBezTo>
                      <a:pt x="1" y="3"/>
                      <a:pt x="1" y="4"/>
                      <a:pt x="1" y="4"/>
                    </a:cubicBezTo>
                    <a:cubicBezTo>
                      <a:pt x="1" y="4"/>
                      <a:pt x="1" y="4"/>
                      <a:pt x="1" y="4"/>
                    </a:cubicBezTo>
                    <a:cubicBezTo>
                      <a:pt x="0" y="5"/>
                      <a:pt x="1" y="5"/>
                      <a:pt x="1" y="6"/>
                    </a:cubicBezTo>
                    <a:cubicBezTo>
                      <a:pt x="1" y="6"/>
                      <a:pt x="1" y="6"/>
                      <a:pt x="1" y="6"/>
                    </a:cubicBezTo>
                    <a:cubicBezTo>
                      <a:pt x="1" y="6"/>
                      <a:pt x="1" y="6"/>
                      <a:pt x="1" y="6"/>
                    </a:cubicBezTo>
                    <a:cubicBezTo>
                      <a:pt x="2" y="6"/>
                      <a:pt x="2" y="6"/>
                      <a:pt x="2" y="7"/>
                    </a:cubicBezTo>
                    <a:cubicBezTo>
                      <a:pt x="2" y="7"/>
                      <a:pt x="2" y="8"/>
                      <a:pt x="2" y="8"/>
                    </a:cubicBezTo>
                    <a:cubicBezTo>
                      <a:pt x="2" y="8"/>
                      <a:pt x="2" y="8"/>
                      <a:pt x="2" y="9"/>
                    </a:cubicBezTo>
                    <a:cubicBezTo>
                      <a:pt x="2" y="9"/>
                      <a:pt x="2" y="9"/>
                      <a:pt x="2" y="9"/>
                    </a:cubicBezTo>
                    <a:cubicBezTo>
                      <a:pt x="3" y="9"/>
                      <a:pt x="3" y="8"/>
                      <a:pt x="4" y="8"/>
                    </a:cubicBezTo>
                    <a:cubicBezTo>
                      <a:pt x="4" y="8"/>
                      <a:pt x="4" y="8"/>
                      <a:pt x="5" y="8"/>
                    </a:cubicBezTo>
                    <a:cubicBezTo>
                      <a:pt x="5" y="8"/>
                      <a:pt x="6" y="8"/>
                      <a:pt x="6" y="8"/>
                    </a:cubicBezTo>
                    <a:cubicBezTo>
                      <a:pt x="6" y="8"/>
                      <a:pt x="6" y="8"/>
                      <a:pt x="7" y="8"/>
                    </a:cubicBezTo>
                    <a:cubicBezTo>
                      <a:pt x="7" y="9"/>
                      <a:pt x="8" y="9"/>
                      <a:pt x="8" y="9"/>
                    </a:cubicBezTo>
                    <a:cubicBezTo>
                      <a:pt x="8" y="9"/>
                      <a:pt x="9" y="9"/>
                      <a:pt x="9" y="9"/>
                    </a:cubicBezTo>
                    <a:cubicBezTo>
                      <a:pt x="9" y="8"/>
                      <a:pt x="9" y="8"/>
                      <a:pt x="9" y="8"/>
                    </a:cubicBezTo>
                    <a:cubicBezTo>
                      <a:pt x="10" y="8"/>
                      <a:pt x="9" y="7"/>
                      <a:pt x="9" y="7"/>
                    </a:cubicBezTo>
                    <a:cubicBezTo>
                      <a:pt x="10" y="7"/>
                      <a:pt x="10" y="7"/>
                      <a:pt x="10" y="7"/>
                    </a:cubicBezTo>
                    <a:cubicBezTo>
                      <a:pt x="10" y="7"/>
                      <a:pt x="10" y="7"/>
                      <a:pt x="10" y="7"/>
                    </a:cubicBezTo>
                    <a:cubicBezTo>
                      <a:pt x="11" y="7"/>
                      <a:pt x="11" y="7"/>
                      <a:pt x="11"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7" name="Freeform 76"/>
              <p:cNvSpPr>
                <a:spLocks/>
              </p:cNvSpPr>
              <p:nvPr/>
            </p:nvSpPr>
            <p:spPr bwMode="auto">
              <a:xfrm>
                <a:off x="4376739" y="1616076"/>
                <a:ext cx="292100" cy="292100"/>
              </a:xfrm>
              <a:custGeom>
                <a:avLst/>
                <a:gdLst>
                  <a:gd name="T0" fmla="*/ 26 w 27"/>
                  <a:gd name="T1" fmla="*/ 19 h 27"/>
                  <a:gd name="T2" fmla="*/ 24 w 27"/>
                  <a:gd name="T3" fmla="*/ 18 h 27"/>
                  <a:gd name="T4" fmla="*/ 21 w 27"/>
                  <a:gd name="T5" fmla="*/ 16 h 27"/>
                  <a:gd name="T6" fmla="*/ 21 w 27"/>
                  <a:gd name="T7" fmla="*/ 15 h 27"/>
                  <a:gd name="T8" fmla="*/ 18 w 27"/>
                  <a:gd name="T9" fmla="*/ 14 h 27"/>
                  <a:gd name="T10" fmla="*/ 17 w 27"/>
                  <a:gd name="T11" fmla="*/ 13 h 27"/>
                  <a:gd name="T12" fmla="*/ 16 w 27"/>
                  <a:gd name="T13" fmla="*/ 12 h 27"/>
                  <a:gd name="T14" fmla="*/ 14 w 27"/>
                  <a:gd name="T15" fmla="*/ 9 h 27"/>
                  <a:gd name="T16" fmla="*/ 12 w 27"/>
                  <a:gd name="T17" fmla="*/ 8 h 27"/>
                  <a:gd name="T18" fmla="*/ 12 w 27"/>
                  <a:gd name="T19" fmla="*/ 5 h 27"/>
                  <a:gd name="T20" fmla="*/ 14 w 27"/>
                  <a:gd name="T21" fmla="*/ 4 h 27"/>
                  <a:gd name="T22" fmla="*/ 15 w 27"/>
                  <a:gd name="T23" fmla="*/ 4 h 27"/>
                  <a:gd name="T24" fmla="*/ 14 w 27"/>
                  <a:gd name="T25" fmla="*/ 2 h 27"/>
                  <a:gd name="T26" fmla="*/ 12 w 27"/>
                  <a:gd name="T27" fmla="*/ 1 h 27"/>
                  <a:gd name="T28" fmla="*/ 10 w 27"/>
                  <a:gd name="T29" fmla="*/ 0 h 27"/>
                  <a:gd name="T30" fmla="*/ 7 w 27"/>
                  <a:gd name="T31" fmla="*/ 0 h 27"/>
                  <a:gd name="T32" fmla="*/ 8 w 27"/>
                  <a:gd name="T33" fmla="*/ 1 h 27"/>
                  <a:gd name="T34" fmla="*/ 6 w 27"/>
                  <a:gd name="T35" fmla="*/ 2 h 27"/>
                  <a:gd name="T36" fmla="*/ 4 w 27"/>
                  <a:gd name="T37" fmla="*/ 3 h 27"/>
                  <a:gd name="T38" fmla="*/ 1 w 27"/>
                  <a:gd name="T39" fmla="*/ 4 h 27"/>
                  <a:gd name="T40" fmla="*/ 1 w 27"/>
                  <a:gd name="T41" fmla="*/ 5 h 27"/>
                  <a:gd name="T42" fmla="*/ 1 w 27"/>
                  <a:gd name="T43" fmla="*/ 7 h 27"/>
                  <a:gd name="T44" fmla="*/ 0 w 27"/>
                  <a:gd name="T45" fmla="*/ 8 h 27"/>
                  <a:gd name="T46" fmla="*/ 2 w 27"/>
                  <a:gd name="T47" fmla="*/ 10 h 27"/>
                  <a:gd name="T48" fmla="*/ 3 w 27"/>
                  <a:gd name="T49" fmla="*/ 10 h 27"/>
                  <a:gd name="T50" fmla="*/ 3 w 27"/>
                  <a:gd name="T51" fmla="*/ 8 h 27"/>
                  <a:gd name="T52" fmla="*/ 5 w 27"/>
                  <a:gd name="T53" fmla="*/ 8 h 27"/>
                  <a:gd name="T54" fmla="*/ 7 w 27"/>
                  <a:gd name="T55" fmla="*/ 9 h 27"/>
                  <a:gd name="T56" fmla="*/ 8 w 27"/>
                  <a:gd name="T57" fmla="*/ 11 h 27"/>
                  <a:gd name="T58" fmla="*/ 10 w 27"/>
                  <a:gd name="T59" fmla="*/ 13 h 27"/>
                  <a:gd name="T60" fmla="*/ 10 w 27"/>
                  <a:gd name="T61" fmla="*/ 14 h 27"/>
                  <a:gd name="T62" fmla="*/ 12 w 27"/>
                  <a:gd name="T63" fmla="*/ 15 h 27"/>
                  <a:gd name="T64" fmla="*/ 14 w 27"/>
                  <a:gd name="T65" fmla="*/ 16 h 27"/>
                  <a:gd name="T66" fmla="*/ 16 w 27"/>
                  <a:gd name="T67" fmla="*/ 17 h 27"/>
                  <a:gd name="T68" fmla="*/ 17 w 27"/>
                  <a:gd name="T69" fmla="*/ 19 h 27"/>
                  <a:gd name="T70" fmla="*/ 19 w 27"/>
                  <a:gd name="T71" fmla="*/ 19 h 27"/>
                  <a:gd name="T72" fmla="*/ 20 w 27"/>
                  <a:gd name="T73" fmla="*/ 21 h 27"/>
                  <a:gd name="T74" fmla="*/ 22 w 27"/>
                  <a:gd name="T75" fmla="*/ 22 h 27"/>
                  <a:gd name="T76" fmla="*/ 22 w 27"/>
                  <a:gd name="T77" fmla="*/ 24 h 27"/>
                  <a:gd name="T78" fmla="*/ 21 w 27"/>
                  <a:gd name="T79" fmla="*/ 25 h 27"/>
                  <a:gd name="T80" fmla="*/ 22 w 27"/>
                  <a:gd name="T81" fmla="*/ 27 h 27"/>
                  <a:gd name="T82" fmla="*/ 23 w 27"/>
                  <a:gd name="T83" fmla="*/ 25 h 27"/>
                  <a:gd name="T84" fmla="*/ 24 w 27"/>
                  <a:gd name="T85" fmla="*/ 24 h 27"/>
                  <a:gd name="T86" fmla="*/ 24 w 27"/>
                  <a:gd name="T87" fmla="*/ 22 h 27"/>
                  <a:gd name="T88" fmla="*/ 23 w 27"/>
                  <a:gd name="T89" fmla="*/ 21 h 27"/>
                  <a:gd name="T90" fmla="*/ 23 w 27"/>
                  <a:gd name="T91" fmla="*/ 20 h 27"/>
                  <a:gd name="T92" fmla="*/ 24 w 27"/>
                  <a:gd name="T93" fmla="*/ 19 h 27"/>
                  <a:gd name="T94" fmla="*/ 26 w 27"/>
                  <a:gd name="T95" fmla="*/ 20 h 27"/>
                  <a:gd name="T96" fmla="*/ 26 w 27"/>
                  <a:gd name="T97" fmla="*/ 21 h 27"/>
                  <a:gd name="T98" fmla="*/ 27 w 27"/>
                  <a:gd name="T99"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7">
                    <a:moveTo>
                      <a:pt x="27" y="19"/>
                    </a:moveTo>
                    <a:cubicBezTo>
                      <a:pt x="27" y="19"/>
                      <a:pt x="26" y="19"/>
                      <a:pt x="26" y="19"/>
                    </a:cubicBezTo>
                    <a:cubicBezTo>
                      <a:pt x="25" y="18"/>
                      <a:pt x="25" y="18"/>
                      <a:pt x="25" y="18"/>
                    </a:cubicBezTo>
                    <a:cubicBezTo>
                      <a:pt x="24" y="18"/>
                      <a:pt x="24" y="18"/>
                      <a:pt x="24" y="18"/>
                    </a:cubicBezTo>
                    <a:cubicBezTo>
                      <a:pt x="23" y="17"/>
                      <a:pt x="23" y="17"/>
                      <a:pt x="22" y="17"/>
                    </a:cubicBezTo>
                    <a:cubicBezTo>
                      <a:pt x="22" y="16"/>
                      <a:pt x="21" y="17"/>
                      <a:pt x="21" y="16"/>
                    </a:cubicBezTo>
                    <a:cubicBezTo>
                      <a:pt x="21" y="16"/>
                      <a:pt x="22" y="16"/>
                      <a:pt x="21" y="15"/>
                    </a:cubicBezTo>
                    <a:cubicBezTo>
                      <a:pt x="21" y="15"/>
                      <a:pt x="21" y="15"/>
                      <a:pt x="21" y="15"/>
                    </a:cubicBezTo>
                    <a:cubicBezTo>
                      <a:pt x="21" y="14"/>
                      <a:pt x="20" y="15"/>
                      <a:pt x="20" y="15"/>
                    </a:cubicBezTo>
                    <a:cubicBezTo>
                      <a:pt x="19" y="14"/>
                      <a:pt x="19" y="15"/>
                      <a:pt x="18" y="14"/>
                    </a:cubicBezTo>
                    <a:cubicBezTo>
                      <a:pt x="18" y="14"/>
                      <a:pt x="18" y="14"/>
                      <a:pt x="17" y="14"/>
                    </a:cubicBezTo>
                    <a:cubicBezTo>
                      <a:pt x="17" y="14"/>
                      <a:pt x="17" y="14"/>
                      <a:pt x="17" y="13"/>
                    </a:cubicBezTo>
                    <a:cubicBezTo>
                      <a:pt x="17" y="13"/>
                      <a:pt x="17" y="13"/>
                      <a:pt x="17" y="13"/>
                    </a:cubicBezTo>
                    <a:cubicBezTo>
                      <a:pt x="16" y="12"/>
                      <a:pt x="16" y="12"/>
                      <a:pt x="16" y="12"/>
                    </a:cubicBezTo>
                    <a:cubicBezTo>
                      <a:pt x="16" y="11"/>
                      <a:pt x="16" y="11"/>
                      <a:pt x="15" y="10"/>
                    </a:cubicBezTo>
                    <a:cubicBezTo>
                      <a:pt x="15" y="10"/>
                      <a:pt x="15" y="9"/>
                      <a:pt x="14" y="9"/>
                    </a:cubicBezTo>
                    <a:cubicBezTo>
                      <a:pt x="14" y="9"/>
                      <a:pt x="13" y="9"/>
                      <a:pt x="13" y="9"/>
                    </a:cubicBezTo>
                    <a:cubicBezTo>
                      <a:pt x="13" y="8"/>
                      <a:pt x="13" y="8"/>
                      <a:pt x="12" y="8"/>
                    </a:cubicBezTo>
                    <a:cubicBezTo>
                      <a:pt x="12" y="7"/>
                      <a:pt x="12" y="7"/>
                      <a:pt x="12" y="6"/>
                    </a:cubicBezTo>
                    <a:cubicBezTo>
                      <a:pt x="12" y="6"/>
                      <a:pt x="12" y="5"/>
                      <a:pt x="12" y="5"/>
                    </a:cubicBezTo>
                    <a:cubicBezTo>
                      <a:pt x="13" y="5"/>
                      <a:pt x="13" y="5"/>
                      <a:pt x="13" y="5"/>
                    </a:cubicBezTo>
                    <a:cubicBezTo>
                      <a:pt x="14" y="4"/>
                      <a:pt x="14" y="4"/>
                      <a:pt x="14" y="4"/>
                    </a:cubicBezTo>
                    <a:cubicBezTo>
                      <a:pt x="15" y="4"/>
                      <a:pt x="15" y="4"/>
                      <a:pt x="15" y="4"/>
                    </a:cubicBezTo>
                    <a:cubicBezTo>
                      <a:pt x="15" y="4"/>
                      <a:pt x="15" y="4"/>
                      <a:pt x="15" y="4"/>
                    </a:cubicBezTo>
                    <a:cubicBezTo>
                      <a:pt x="15" y="4"/>
                      <a:pt x="16" y="3"/>
                      <a:pt x="15" y="3"/>
                    </a:cubicBezTo>
                    <a:cubicBezTo>
                      <a:pt x="15" y="2"/>
                      <a:pt x="15" y="2"/>
                      <a:pt x="14" y="2"/>
                    </a:cubicBezTo>
                    <a:cubicBezTo>
                      <a:pt x="14" y="2"/>
                      <a:pt x="14" y="1"/>
                      <a:pt x="14" y="1"/>
                    </a:cubicBezTo>
                    <a:cubicBezTo>
                      <a:pt x="13" y="1"/>
                      <a:pt x="13" y="1"/>
                      <a:pt x="12" y="1"/>
                    </a:cubicBezTo>
                    <a:cubicBezTo>
                      <a:pt x="12" y="1"/>
                      <a:pt x="12" y="1"/>
                      <a:pt x="11" y="1"/>
                    </a:cubicBezTo>
                    <a:cubicBezTo>
                      <a:pt x="11" y="1"/>
                      <a:pt x="10" y="0"/>
                      <a:pt x="10" y="0"/>
                    </a:cubicBezTo>
                    <a:cubicBezTo>
                      <a:pt x="9" y="0"/>
                      <a:pt x="9" y="1"/>
                      <a:pt x="8" y="1"/>
                    </a:cubicBezTo>
                    <a:cubicBezTo>
                      <a:pt x="8" y="1"/>
                      <a:pt x="8" y="0"/>
                      <a:pt x="7" y="0"/>
                    </a:cubicBezTo>
                    <a:cubicBezTo>
                      <a:pt x="8" y="0"/>
                      <a:pt x="8" y="0"/>
                      <a:pt x="8" y="0"/>
                    </a:cubicBezTo>
                    <a:cubicBezTo>
                      <a:pt x="8" y="1"/>
                      <a:pt x="8" y="1"/>
                      <a:pt x="8" y="1"/>
                    </a:cubicBezTo>
                    <a:cubicBezTo>
                      <a:pt x="7" y="2"/>
                      <a:pt x="7" y="2"/>
                      <a:pt x="7" y="2"/>
                    </a:cubicBezTo>
                    <a:cubicBezTo>
                      <a:pt x="6" y="3"/>
                      <a:pt x="6" y="2"/>
                      <a:pt x="6" y="2"/>
                    </a:cubicBezTo>
                    <a:cubicBezTo>
                      <a:pt x="5" y="3"/>
                      <a:pt x="5" y="3"/>
                      <a:pt x="4" y="3"/>
                    </a:cubicBezTo>
                    <a:cubicBezTo>
                      <a:pt x="4" y="3"/>
                      <a:pt x="4" y="3"/>
                      <a:pt x="4" y="3"/>
                    </a:cubicBezTo>
                    <a:cubicBezTo>
                      <a:pt x="3" y="2"/>
                      <a:pt x="3" y="3"/>
                      <a:pt x="2" y="3"/>
                    </a:cubicBezTo>
                    <a:cubicBezTo>
                      <a:pt x="2" y="3"/>
                      <a:pt x="2" y="4"/>
                      <a:pt x="1" y="4"/>
                    </a:cubicBezTo>
                    <a:cubicBezTo>
                      <a:pt x="1" y="4"/>
                      <a:pt x="1" y="4"/>
                      <a:pt x="1" y="5"/>
                    </a:cubicBezTo>
                    <a:cubicBezTo>
                      <a:pt x="1" y="5"/>
                      <a:pt x="1" y="5"/>
                      <a:pt x="1" y="5"/>
                    </a:cubicBezTo>
                    <a:cubicBezTo>
                      <a:pt x="1" y="6"/>
                      <a:pt x="1" y="6"/>
                      <a:pt x="1" y="6"/>
                    </a:cubicBezTo>
                    <a:cubicBezTo>
                      <a:pt x="1" y="7"/>
                      <a:pt x="1" y="6"/>
                      <a:pt x="1" y="7"/>
                    </a:cubicBezTo>
                    <a:cubicBezTo>
                      <a:pt x="0" y="7"/>
                      <a:pt x="0" y="7"/>
                      <a:pt x="0" y="8"/>
                    </a:cubicBezTo>
                    <a:cubicBezTo>
                      <a:pt x="0" y="8"/>
                      <a:pt x="0" y="8"/>
                      <a:pt x="0" y="8"/>
                    </a:cubicBezTo>
                    <a:cubicBezTo>
                      <a:pt x="1" y="9"/>
                      <a:pt x="1" y="8"/>
                      <a:pt x="2" y="8"/>
                    </a:cubicBezTo>
                    <a:cubicBezTo>
                      <a:pt x="2" y="9"/>
                      <a:pt x="2" y="9"/>
                      <a:pt x="2" y="10"/>
                    </a:cubicBezTo>
                    <a:cubicBezTo>
                      <a:pt x="2" y="10"/>
                      <a:pt x="2" y="10"/>
                      <a:pt x="2" y="10"/>
                    </a:cubicBezTo>
                    <a:cubicBezTo>
                      <a:pt x="2" y="10"/>
                      <a:pt x="2" y="10"/>
                      <a:pt x="3" y="10"/>
                    </a:cubicBezTo>
                    <a:cubicBezTo>
                      <a:pt x="3" y="10"/>
                      <a:pt x="3" y="9"/>
                      <a:pt x="3" y="9"/>
                    </a:cubicBezTo>
                    <a:cubicBezTo>
                      <a:pt x="3" y="9"/>
                      <a:pt x="3" y="9"/>
                      <a:pt x="3" y="8"/>
                    </a:cubicBezTo>
                    <a:cubicBezTo>
                      <a:pt x="3" y="8"/>
                      <a:pt x="4" y="8"/>
                      <a:pt x="4" y="8"/>
                    </a:cubicBezTo>
                    <a:cubicBezTo>
                      <a:pt x="5" y="8"/>
                      <a:pt x="5" y="8"/>
                      <a:pt x="5" y="8"/>
                    </a:cubicBezTo>
                    <a:cubicBezTo>
                      <a:pt x="5" y="9"/>
                      <a:pt x="6" y="9"/>
                      <a:pt x="6" y="9"/>
                    </a:cubicBezTo>
                    <a:cubicBezTo>
                      <a:pt x="6" y="9"/>
                      <a:pt x="7" y="9"/>
                      <a:pt x="7" y="9"/>
                    </a:cubicBezTo>
                    <a:cubicBezTo>
                      <a:pt x="7" y="9"/>
                      <a:pt x="7" y="10"/>
                      <a:pt x="7" y="10"/>
                    </a:cubicBezTo>
                    <a:cubicBezTo>
                      <a:pt x="8" y="10"/>
                      <a:pt x="8" y="11"/>
                      <a:pt x="8" y="11"/>
                    </a:cubicBezTo>
                    <a:cubicBezTo>
                      <a:pt x="8" y="11"/>
                      <a:pt x="8" y="12"/>
                      <a:pt x="9" y="12"/>
                    </a:cubicBezTo>
                    <a:cubicBezTo>
                      <a:pt x="9" y="13"/>
                      <a:pt x="9" y="13"/>
                      <a:pt x="10" y="13"/>
                    </a:cubicBezTo>
                    <a:cubicBezTo>
                      <a:pt x="10" y="13"/>
                      <a:pt x="10" y="13"/>
                      <a:pt x="10" y="13"/>
                    </a:cubicBezTo>
                    <a:cubicBezTo>
                      <a:pt x="10" y="14"/>
                      <a:pt x="10" y="14"/>
                      <a:pt x="10" y="14"/>
                    </a:cubicBezTo>
                    <a:cubicBezTo>
                      <a:pt x="11" y="15"/>
                      <a:pt x="11" y="14"/>
                      <a:pt x="11" y="15"/>
                    </a:cubicBezTo>
                    <a:cubicBezTo>
                      <a:pt x="12" y="15"/>
                      <a:pt x="11" y="15"/>
                      <a:pt x="12" y="15"/>
                    </a:cubicBezTo>
                    <a:cubicBezTo>
                      <a:pt x="12" y="16"/>
                      <a:pt x="12" y="16"/>
                      <a:pt x="13" y="16"/>
                    </a:cubicBezTo>
                    <a:cubicBezTo>
                      <a:pt x="13" y="16"/>
                      <a:pt x="13" y="16"/>
                      <a:pt x="14" y="16"/>
                    </a:cubicBezTo>
                    <a:cubicBezTo>
                      <a:pt x="14" y="17"/>
                      <a:pt x="14" y="17"/>
                      <a:pt x="15" y="17"/>
                    </a:cubicBezTo>
                    <a:cubicBezTo>
                      <a:pt x="15" y="17"/>
                      <a:pt x="16" y="17"/>
                      <a:pt x="16" y="17"/>
                    </a:cubicBezTo>
                    <a:cubicBezTo>
                      <a:pt x="17" y="17"/>
                      <a:pt x="16" y="18"/>
                      <a:pt x="17" y="18"/>
                    </a:cubicBezTo>
                    <a:cubicBezTo>
                      <a:pt x="17" y="19"/>
                      <a:pt x="17" y="19"/>
                      <a:pt x="17" y="19"/>
                    </a:cubicBezTo>
                    <a:cubicBezTo>
                      <a:pt x="18" y="19"/>
                      <a:pt x="18" y="19"/>
                      <a:pt x="19" y="19"/>
                    </a:cubicBezTo>
                    <a:cubicBezTo>
                      <a:pt x="19" y="19"/>
                      <a:pt x="19" y="19"/>
                      <a:pt x="19" y="19"/>
                    </a:cubicBezTo>
                    <a:cubicBezTo>
                      <a:pt x="20" y="19"/>
                      <a:pt x="19" y="20"/>
                      <a:pt x="19" y="20"/>
                    </a:cubicBezTo>
                    <a:cubicBezTo>
                      <a:pt x="19" y="20"/>
                      <a:pt x="20" y="20"/>
                      <a:pt x="20" y="21"/>
                    </a:cubicBezTo>
                    <a:cubicBezTo>
                      <a:pt x="21" y="21"/>
                      <a:pt x="21" y="21"/>
                      <a:pt x="21" y="21"/>
                    </a:cubicBezTo>
                    <a:cubicBezTo>
                      <a:pt x="21" y="22"/>
                      <a:pt x="22" y="22"/>
                      <a:pt x="22" y="22"/>
                    </a:cubicBezTo>
                    <a:cubicBezTo>
                      <a:pt x="22" y="22"/>
                      <a:pt x="22" y="23"/>
                      <a:pt x="22" y="23"/>
                    </a:cubicBezTo>
                    <a:cubicBezTo>
                      <a:pt x="22" y="23"/>
                      <a:pt x="22" y="24"/>
                      <a:pt x="22" y="24"/>
                    </a:cubicBezTo>
                    <a:cubicBezTo>
                      <a:pt x="22" y="24"/>
                      <a:pt x="22" y="24"/>
                      <a:pt x="21" y="24"/>
                    </a:cubicBezTo>
                    <a:cubicBezTo>
                      <a:pt x="21" y="24"/>
                      <a:pt x="21" y="25"/>
                      <a:pt x="21" y="25"/>
                    </a:cubicBezTo>
                    <a:cubicBezTo>
                      <a:pt x="21" y="25"/>
                      <a:pt x="21" y="25"/>
                      <a:pt x="21" y="26"/>
                    </a:cubicBezTo>
                    <a:cubicBezTo>
                      <a:pt x="21" y="26"/>
                      <a:pt x="21" y="27"/>
                      <a:pt x="22" y="27"/>
                    </a:cubicBezTo>
                    <a:cubicBezTo>
                      <a:pt x="22" y="27"/>
                      <a:pt x="22" y="26"/>
                      <a:pt x="23" y="26"/>
                    </a:cubicBezTo>
                    <a:cubicBezTo>
                      <a:pt x="23" y="25"/>
                      <a:pt x="23" y="25"/>
                      <a:pt x="23" y="25"/>
                    </a:cubicBezTo>
                    <a:cubicBezTo>
                      <a:pt x="23" y="24"/>
                      <a:pt x="23" y="24"/>
                      <a:pt x="24" y="24"/>
                    </a:cubicBezTo>
                    <a:cubicBezTo>
                      <a:pt x="24" y="24"/>
                      <a:pt x="24" y="24"/>
                      <a:pt x="24" y="24"/>
                    </a:cubicBezTo>
                    <a:cubicBezTo>
                      <a:pt x="25" y="23"/>
                      <a:pt x="25" y="23"/>
                      <a:pt x="24" y="22"/>
                    </a:cubicBezTo>
                    <a:cubicBezTo>
                      <a:pt x="24" y="22"/>
                      <a:pt x="24" y="22"/>
                      <a:pt x="24" y="22"/>
                    </a:cubicBezTo>
                    <a:cubicBezTo>
                      <a:pt x="23" y="21"/>
                      <a:pt x="23" y="22"/>
                      <a:pt x="23" y="21"/>
                    </a:cubicBezTo>
                    <a:cubicBezTo>
                      <a:pt x="23" y="21"/>
                      <a:pt x="23" y="21"/>
                      <a:pt x="23" y="21"/>
                    </a:cubicBezTo>
                    <a:cubicBezTo>
                      <a:pt x="23" y="21"/>
                      <a:pt x="23" y="20"/>
                      <a:pt x="23" y="20"/>
                    </a:cubicBezTo>
                    <a:cubicBezTo>
                      <a:pt x="23" y="20"/>
                      <a:pt x="23" y="20"/>
                      <a:pt x="23" y="20"/>
                    </a:cubicBezTo>
                    <a:cubicBezTo>
                      <a:pt x="24" y="20"/>
                      <a:pt x="23" y="19"/>
                      <a:pt x="24" y="19"/>
                    </a:cubicBezTo>
                    <a:cubicBezTo>
                      <a:pt x="24" y="19"/>
                      <a:pt x="24" y="19"/>
                      <a:pt x="24" y="19"/>
                    </a:cubicBezTo>
                    <a:cubicBezTo>
                      <a:pt x="24" y="19"/>
                      <a:pt x="24" y="19"/>
                      <a:pt x="25" y="19"/>
                    </a:cubicBezTo>
                    <a:cubicBezTo>
                      <a:pt x="25" y="19"/>
                      <a:pt x="25" y="19"/>
                      <a:pt x="26" y="20"/>
                    </a:cubicBezTo>
                    <a:cubicBezTo>
                      <a:pt x="26" y="20"/>
                      <a:pt x="25" y="20"/>
                      <a:pt x="26" y="21"/>
                    </a:cubicBezTo>
                    <a:cubicBezTo>
                      <a:pt x="26" y="21"/>
                      <a:pt x="26" y="21"/>
                      <a:pt x="26" y="21"/>
                    </a:cubicBezTo>
                    <a:cubicBezTo>
                      <a:pt x="26" y="21"/>
                      <a:pt x="27" y="20"/>
                      <a:pt x="27" y="20"/>
                    </a:cubicBezTo>
                    <a:cubicBezTo>
                      <a:pt x="27" y="20"/>
                      <a:pt x="27" y="20"/>
                      <a:pt x="27" y="1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8" name="Freeform 77"/>
              <p:cNvSpPr>
                <a:spLocks/>
              </p:cNvSpPr>
              <p:nvPr/>
            </p:nvSpPr>
            <p:spPr bwMode="auto">
              <a:xfrm>
                <a:off x="3989389" y="17780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9" name="Freeform 78"/>
              <p:cNvSpPr>
                <a:spLocks/>
              </p:cNvSpPr>
              <p:nvPr/>
            </p:nvSpPr>
            <p:spPr bwMode="auto">
              <a:xfrm>
                <a:off x="3978277" y="1714501"/>
                <a:ext cx="312738" cy="247650"/>
              </a:xfrm>
              <a:custGeom>
                <a:avLst/>
                <a:gdLst>
                  <a:gd name="T0" fmla="*/ 29 w 29"/>
                  <a:gd name="T1" fmla="*/ 5 h 23"/>
                  <a:gd name="T2" fmla="*/ 28 w 29"/>
                  <a:gd name="T3" fmla="*/ 4 h 23"/>
                  <a:gd name="T4" fmla="*/ 27 w 29"/>
                  <a:gd name="T5" fmla="*/ 5 h 23"/>
                  <a:gd name="T6" fmla="*/ 25 w 29"/>
                  <a:gd name="T7" fmla="*/ 4 h 23"/>
                  <a:gd name="T8" fmla="*/ 23 w 29"/>
                  <a:gd name="T9" fmla="*/ 3 h 23"/>
                  <a:gd name="T10" fmla="*/ 21 w 29"/>
                  <a:gd name="T11" fmla="*/ 3 h 23"/>
                  <a:gd name="T12" fmla="*/ 20 w 29"/>
                  <a:gd name="T13" fmla="*/ 3 h 23"/>
                  <a:gd name="T14" fmla="*/ 18 w 29"/>
                  <a:gd name="T15" fmla="*/ 2 h 23"/>
                  <a:gd name="T16" fmla="*/ 17 w 29"/>
                  <a:gd name="T17" fmla="*/ 1 h 23"/>
                  <a:gd name="T18" fmla="*/ 15 w 29"/>
                  <a:gd name="T19" fmla="*/ 2 h 23"/>
                  <a:gd name="T20" fmla="*/ 14 w 29"/>
                  <a:gd name="T21" fmla="*/ 1 h 23"/>
                  <a:gd name="T22" fmla="*/ 11 w 29"/>
                  <a:gd name="T23" fmla="*/ 2 h 23"/>
                  <a:gd name="T24" fmla="*/ 8 w 29"/>
                  <a:gd name="T25" fmla="*/ 1 h 23"/>
                  <a:gd name="T26" fmla="*/ 5 w 29"/>
                  <a:gd name="T27" fmla="*/ 1 h 23"/>
                  <a:gd name="T28" fmla="*/ 3 w 29"/>
                  <a:gd name="T29" fmla="*/ 0 h 23"/>
                  <a:gd name="T30" fmla="*/ 2 w 29"/>
                  <a:gd name="T31" fmla="*/ 2 h 23"/>
                  <a:gd name="T32" fmla="*/ 0 w 29"/>
                  <a:gd name="T33" fmla="*/ 2 h 23"/>
                  <a:gd name="T34" fmla="*/ 0 w 29"/>
                  <a:gd name="T35" fmla="*/ 4 h 23"/>
                  <a:gd name="T36" fmla="*/ 1 w 29"/>
                  <a:gd name="T37" fmla="*/ 6 h 23"/>
                  <a:gd name="T38" fmla="*/ 2 w 29"/>
                  <a:gd name="T39" fmla="*/ 5 h 23"/>
                  <a:gd name="T40" fmla="*/ 3 w 29"/>
                  <a:gd name="T41" fmla="*/ 5 h 23"/>
                  <a:gd name="T42" fmla="*/ 4 w 29"/>
                  <a:gd name="T43" fmla="*/ 6 h 23"/>
                  <a:gd name="T44" fmla="*/ 5 w 29"/>
                  <a:gd name="T45" fmla="*/ 6 h 23"/>
                  <a:gd name="T46" fmla="*/ 6 w 29"/>
                  <a:gd name="T47" fmla="*/ 6 h 23"/>
                  <a:gd name="T48" fmla="*/ 7 w 29"/>
                  <a:gd name="T49" fmla="*/ 7 h 23"/>
                  <a:gd name="T50" fmla="*/ 5 w 29"/>
                  <a:gd name="T51" fmla="*/ 8 h 23"/>
                  <a:gd name="T52" fmla="*/ 5 w 29"/>
                  <a:gd name="T53" fmla="*/ 10 h 23"/>
                  <a:gd name="T54" fmla="*/ 5 w 29"/>
                  <a:gd name="T55" fmla="*/ 12 h 23"/>
                  <a:gd name="T56" fmla="*/ 4 w 29"/>
                  <a:gd name="T57" fmla="*/ 12 h 23"/>
                  <a:gd name="T58" fmla="*/ 5 w 29"/>
                  <a:gd name="T59" fmla="*/ 13 h 23"/>
                  <a:gd name="T60" fmla="*/ 4 w 29"/>
                  <a:gd name="T61" fmla="*/ 14 h 23"/>
                  <a:gd name="T62" fmla="*/ 4 w 29"/>
                  <a:gd name="T63" fmla="*/ 15 h 23"/>
                  <a:gd name="T64" fmla="*/ 5 w 29"/>
                  <a:gd name="T65" fmla="*/ 16 h 23"/>
                  <a:gd name="T66" fmla="*/ 4 w 29"/>
                  <a:gd name="T67" fmla="*/ 17 h 23"/>
                  <a:gd name="T68" fmla="*/ 4 w 29"/>
                  <a:gd name="T69" fmla="*/ 19 h 23"/>
                  <a:gd name="T70" fmla="*/ 5 w 29"/>
                  <a:gd name="T71" fmla="*/ 20 h 23"/>
                  <a:gd name="T72" fmla="*/ 5 w 29"/>
                  <a:gd name="T73" fmla="*/ 21 h 23"/>
                  <a:gd name="T74" fmla="*/ 7 w 29"/>
                  <a:gd name="T75" fmla="*/ 23 h 23"/>
                  <a:gd name="T76" fmla="*/ 8 w 29"/>
                  <a:gd name="T77" fmla="*/ 21 h 23"/>
                  <a:gd name="T78" fmla="*/ 10 w 29"/>
                  <a:gd name="T79" fmla="*/ 21 h 23"/>
                  <a:gd name="T80" fmla="*/ 14 w 29"/>
                  <a:gd name="T81" fmla="*/ 21 h 23"/>
                  <a:gd name="T82" fmla="*/ 16 w 29"/>
                  <a:gd name="T83" fmla="*/ 20 h 23"/>
                  <a:gd name="T84" fmla="*/ 17 w 29"/>
                  <a:gd name="T85" fmla="*/ 19 h 23"/>
                  <a:gd name="T86" fmla="*/ 19 w 29"/>
                  <a:gd name="T87" fmla="*/ 18 h 23"/>
                  <a:gd name="T88" fmla="*/ 20 w 29"/>
                  <a:gd name="T89" fmla="*/ 17 h 23"/>
                  <a:gd name="T90" fmla="*/ 21 w 29"/>
                  <a:gd name="T91" fmla="*/ 16 h 23"/>
                  <a:gd name="T92" fmla="*/ 22 w 29"/>
                  <a:gd name="T93" fmla="*/ 15 h 23"/>
                  <a:gd name="T94" fmla="*/ 23 w 29"/>
                  <a:gd name="T95" fmla="*/ 14 h 23"/>
                  <a:gd name="T96" fmla="*/ 22 w 29"/>
                  <a:gd name="T97" fmla="*/ 13 h 23"/>
                  <a:gd name="T98" fmla="*/ 22 w 29"/>
                  <a:gd name="T99" fmla="*/ 12 h 23"/>
                  <a:gd name="T100" fmla="*/ 22 w 29"/>
                  <a:gd name="T101" fmla="*/ 11 h 23"/>
                  <a:gd name="T102" fmla="*/ 23 w 29"/>
                  <a:gd name="T103" fmla="*/ 9 h 23"/>
                  <a:gd name="T104" fmla="*/ 26 w 29"/>
                  <a:gd name="T105" fmla="*/ 7 h 23"/>
                  <a:gd name="T106" fmla="*/ 28 w 29"/>
                  <a:gd name="T10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23">
                    <a:moveTo>
                      <a:pt x="28" y="6"/>
                    </a:moveTo>
                    <a:cubicBezTo>
                      <a:pt x="29" y="6"/>
                      <a:pt x="29" y="5"/>
                      <a:pt x="29" y="5"/>
                    </a:cubicBezTo>
                    <a:cubicBezTo>
                      <a:pt x="29" y="5"/>
                      <a:pt x="29" y="4"/>
                      <a:pt x="29" y="4"/>
                    </a:cubicBezTo>
                    <a:cubicBezTo>
                      <a:pt x="28" y="4"/>
                      <a:pt x="28" y="4"/>
                      <a:pt x="28" y="4"/>
                    </a:cubicBezTo>
                    <a:cubicBezTo>
                      <a:pt x="28" y="5"/>
                      <a:pt x="28" y="5"/>
                      <a:pt x="27" y="5"/>
                    </a:cubicBezTo>
                    <a:cubicBezTo>
                      <a:pt x="27" y="5"/>
                      <a:pt x="27" y="5"/>
                      <a:pt x="27" y="5"/>
                    </a:cubicBezTo>
                    <a:cubicBezTo>
                      <a:pt x="26" y="4"/>
                      <a:pt x="26" y="5"/>
                      <a:pt x="26" y="4"/>
                    </a:cubicBezTo>
                    <a:cubicBezTo>
                      <a:pt x="25" y="4"/>
                      <a:pt x="25" y="4"/>
                      <a:pt x="25" y="4"/>
                    </a:cubicBezTo>
                    <a:cubicBezTo>
                      <a:pt x="24" y="4"/>
                      <a:pt x="24" y="4"/>
                      <a:pt x="24" y="3"/>
                    </a:cubicBezTo>
                    <a:cubicBezTo>
                      <a:pt x="24" y="3"/>
                      <a:pt x="23" y="3"/>
                      <a:pt x="23" y="3"/>
                    </a:cubicBezTo>
                    <a:cubicBezTo>
                      <a:pt x="23" y="3"/>
                      <a:pt x="22" y="3"/>
                      <a:pt x="22" y="3"/>
                    </a:cubicBezTo>
                    <a:cubicBezTo>
                      <a:pt x="22" y="3"/>
                      <a:pt x="22" y="3"/>
                      <a:pt x="21" y="3"/>
                    </a:cubicBezTo>
                    <a:cubicBezTo>
                      <a:pt x="21" y="3"/>
                      <a:pt x="21" y="3"/>
                      <a:pt x="20" y="3"/>
                    </a:cubicBezTo>
                    <a:cubicBezTo>
                      <a:pt x="20" y="3"/>
                      <a:pt x="20" y="3"/>
                      <a:pt x="20" y="3"/>
                    </a:cubicBezTo>
                    <a:cubicBezTo>
                      <a:pt x="19" y="2"/>
                      <a:pt x="19" y="2"/>
                      <a:pt x="19" y="2"/>
                    </a:cubicBezTo>
                    <a:cubicBezTo>
                      <a:pt x="18" y="2"/>
                      <a:pt x="18" y="2"/>
                      <a:pt x="18" y="2"/>
                    </a:cubicBezTo>
                    <a:cubicBezTo>
                      <a:pt x="18" y="2"/>
                      <a:pt x="18" y="2"/>
                      <a:pt x="18" y="1"/>
                    </a:cubicBezTo>
                    <a:cubicBezTo>
                      <a:pt x="17" y="1"/>
                      <a:pt x="17" y="1"/>
                      <a:pt x="17" y="1"/>
                    </a:cubicBezTo>
                    <a:cubicBezTo>
                      <a:pt x="17" y="1"/>
                      <a:pt x="17" y="2"/>
                      <a:pt x="16" y="2"/>
                    </a:cubicBezTo>
                    <a:cubicBezTo>
                      <a:pt x="16" y="2"/>
                      <a:pt x="16" y="2"/>
                      <a:pt x="15" y="2"/>
                    </a:cubicBezTo>
                    <a:cubicBezTo>
                      <a:pt x="15" y="2"/>
                      <a:pt x="14" y="2"/>
                      <a:pt x="14" y="2"/>
                    </a:cubicBezTo>
                    <a:cubicBezTo>
                      <a:pt x="14" y="2"/>
                      <a:pt x="14" y="1"/>
                      <a:pt x="14" y="1"/>
                    </a:cubicBezTo>
                    <a:cubicBezTo>
                      <a:pt x="13" y="1"/>
                      <a:pt x="13" y="2"/>
                      <a:pt x="12" y="2"/>
                    </a:cubicBezTo>
                    <a:cubicBezTo>
                      <a:pt x="12" y="2"/>
                      <a:pt x="11" y="2"/>
                      <a:pt x="11" y="2"/>
                    </a:cubicBezTo>
                    <a:cubicBezTo>
                      <a:pt x="10" y="2"/>
                      <a:pt x="10" y="2"/>
                      <a:pt x="9" y="1"/>
                    </a:cubicBezTo>
                    <a:cubicBezTo>
                      <a:pt x="9" y="1"/>
                      <a:pt x="9" y="1"/>
                      <a:pt x="8" y="1"/>
                    </a:cubicBezTo>
                    <a:cubicBezTo>
                      <a:pt x="8" y="1"/>
                      <a:pt x="8" y="1"/>
                      <a:pt x="7" y="1"/>
                    </a:cubicBezTo>
                    <a:cubicBezTo>
                      <a:pt x="7" y="1"/>
                      <a:pt x="6" y="1"/>
                      <a:pt x="5" y="1"/>
                    </a:cubicBezTo>
                    <a:cubicBezTo>
                      <a:pt x="5" y="1"/>
                      <a:pt x="5" y="1"/>
                      <a:pt x="4" y="1"/>
                    </a:cubicBezTo>
                    <a:cubicBezTo>
                      <a:pt x="4" y="1"/>
                      <a:pt x="4" y="0"/>
                      <a:pt x="3" y="0"/>
                    </a:cubicBezTo>
                    <a:cubicBezTo>
                      <a:pt x="3" y="0"/>
                      <a:pt x="3" y="1"/>
                      <a:pt x="3" y="1"/>
                    </a:cubicBezTo>
                    <a:cubicBezTo>
                      <a:pt x="2" y="1"/>
                      <a:pt x="3" y="2"/>
                      <a:pt x="2" y="2"/>
                    </a:cubicBezTo>
                    <a:cubicBezTo>
                      <a:pt x="2" y="2"/>
                      <a:pt x="2" y="2"/>
                      <a:pt x="1" y="2"/>
                    </a:cubicBezTo>
                    <a:cubicBezTo>
                      <a:pt x="1" y="2"/>
                      <a:pt x="0" y="2"/>
                      <a:pt x="0" y="2"/>
                    </a:cubicBezTo>
                    <a:cubicBezTo>
                      <a:pt x="0" y="2"/>
                      <a:pt x="0" y="3"/>
                      <a:pt x="0" y="3"/>
                    </a:cubicBezTo>
                    <a:cubicBezTo>
                      <a:pt x="0" y="4"/>
                      <a:pt x="0" y="4"/>
                      <a:pt x="0" y="4"/>
                    </a:cubicBezTo>
                    <a:cubicBezTo>
                      <a:pt x="1" y="4"/>
                      <a:pt x="1" y="5"/>
                      <a:pt x="1" y="5"/>
                    </a:cubicBezTo>
                    <a:cubicBezTo>
                      <a:pt x="1" y="5"/>
                      <a:pt x="1" y="6"/>
                      <a:pt x="1" y="6"/>
                    </a:cubicBezTo>
                    <a:cubicBezTo>
                      <a:pt x="1" y="6"/>
                      <a:pt x="1" y="6"/>
                      <a:pt x="1" y="6"/>
                    </a:cubicBezTo>
                    <a:cubicBezTo>
                      <a:pt x="2" y="6"/>
                      <a:pt x="1" y="5"/>
                      <a:pt x="2" y="5"/>
                    </a:cubicBezTo>
                    <a:cubicBezTo>
                      <a:pt x="2" y="5"/>
                      <a:pt x="2" y="5"/>
                      <a:pt x="2" y="5"/>
                    </a:cubicBezTo>
                    <a:cubicBezTo>
                      <a:pt x="2" y="5"/>
                      <a:pt x="3" y="5"/>
                      <a:pt x="3" y="5"/>
                    </a:cubicBezTo>
                    <a:cubicBezTo>
                      <a:pt x="3" y="5"/>
                      <a:pt x="3" y="6"/>
                      <a:pt x="3" y="6"/>
                    </a:cubicBezTo>
                    <a:cubicBezTo>
                      <a:pt x="3" y="6"/>
                      <a:pt x="3" y="6"/>
                      <a:pt x="4" y="6"/>
                    </a:cubicBezTo>
                    <a:cubicBezTo>
                      <a:pt x="4" y="6"/>
                      <a:pt x="4" y="6"/>
                      <a:pt x="4" y="6"/>
                    </a:cubicBezTo>
                    <a:cubicBezTo>
                      <a:pt x="4" y="6"/>
                      <a:pt x="5" y="6"/>
                      <a:pt x="5" y="6"/>
                    </a:cubicBezTo>
                    <a:cubicBezTo>
                      <a:pt x="5" y="6"/>
                      <a:pt x="5" y="5"/>
                      <a:pt x="6" y="5"/>
                    </a:cubicBezTo>
                    <a:cubicBezTo>
                      <a:pt x="6" y="5"/>
                      <a:pt x="6" y="6"/>
                      <a:pt x="6" y="6"/>
                    </a:cubicBezTo>
                    <a:cubicBezTo>
                      <a:pt x="6" y="6"/>
                      <a:pt x="6" y="6"/>
                      <a:pt x="7" y="6"/>
                    </a:cubicBezTo>
                    <a:cubicBezTo>
                      <a:pt x="7" y="6"/>
                      <a:pt x="7" y="7"/>
                      <a:pt x="7" y="7"/>
                    </a:cubicBezTo>
                    <a:cubicBezTo>
                      <a:pt x="7" y="8"/>
                      <a:pt x="6" y="7"/>
                      <a:pt x="6" y="8"/>
                    </a:cubicBezTo>
                    <a:cubicBezTo>
                      <a:pt x="6" y="8"/>
                      <a:pt x="5" y="8"/>
                      <a:pt x="5" y="8"/>
                    </a:cubicBezTo>
                    <a:cubicBezTo>
                      <a:pt x="5" y="8"/>
                      <a:pt x="5" y="9"/>
                      <a:pt x="5" y="9"/>
                    </a:cubicBezTo>
                    <a:cubicBezTo>
                      <a:pt x="5" y="10"/>
                      <a:pt x="5" y="10"/>
                      <a:pt x="5" y="10"/>
                    </a:cubicBezTo>
                    <a:cubicBezTo>
                      <a:pt x="5" y="11"/>
                      <a:pt x="5" y="11"/>
                      <a:pt x="5" y="11"/>
                    </a:cubicBezTo>
                    <a:cubicBezTo>
                      <a:pt x="5" y="11"/>
                      <a:pt x="5" y="11"/>
                      <a:pt x="5" y="12"/>
                    </a:cubicBezTo>
                    <a:cubicBezTo>
                      <a:pt x="5" y="12"/>
                      <a:pt x="5" y="12"/>
                      <a:pt x="5" y="12"/>
                    </a:cubicBezTo>
                    <a:cubicBezTo>
                      <a:pt x="5" y="12"/>
                      <a:pt x="4" y="12"/>
                      <a:pt x="4" y="12"/>
                    </a:cubicBezTo>
                    <a:cubicBezTo>
                      <a:pt x="4" y="13"/>
                      <a:pt x="4" y="13"/>
                      <a:pt x="4" y="13"/>
                    </a:cubicBezTo>
                    <a:cubicBezTo>
                      <a:pt x="4" y="13"/>
                      <a:pt x="5" y="13"/>
                      <a:pt x="5" y="13"/>
                    </a:cubicBezTo>
                    <a:cubicBezTo>
                      <a:pt x="5" y="14"/>
                      <a:pt x="5" y="14"/>
                      <a:pt x="5" y="14"/>
                    </a:cubicBezTo>
                    <a:cubicBezTo>
                      <a:pt x="5" y="14"/>
                      <a:pt x="5" y="14"/>
                      <a:pt x="4" y="14"/>
                    </a:cubicBezTo>
                    <a:cubicBezTo>
                      <a:pt x="4" y="15"/>
                      <a:pt x="4" y="15"/>
                      <a:pt x="4" y="15"/>
                    </a:cubicBezTo>
                    <a:cubicBezTo>
                      <a:pt x="4" y="15"/>
                      <a:pt x="4" y="15"/>
                      <a:pt x="4" y="15"/>
                    </a:cubicBezTo>
                    <a:cubicBezTo>
                      <a:pt x="4" y="16"/>
                      <a:pt x="4" y="16"/>
                      <a:pt x="4" y="16"/>
                    </a:cubicBezTo>
                    <a:cubicBezTo>
                      <a:pt x="5" y="16"/>
                      <a:pt x="5" y="16"/>
                      <a:pt x="5" y="16"/>
                    </a:cubicBezTo>
                    <a:cubicBezTo>
                      <a:pt x="5" y="17"/>
                      <a:pt x="4" y="17"/>
                      <a:pt x="4" y="17"/>
                    </a:cubicBezTo>
                    <a:cubicBezTo>
                      <a:pt x="4" y="17"/>
                      <a:pt x="4" y="17"/>
                      <a:pt x="4" y="17"/>
                    </a:cubicBezTo>
                    <a:cubicBezTo>
                      <a:pt x="3" y="18"/>
                      <a:pt x="4" y="18"/>
                      <a:pt x="4" y="19"/>
                    </a:cubicBezTo>
                    <a:cubicBezTo>
                      <a:pt x="4" y="19"/>
                      <a:pt x="4" y="19"/>
                      <a:pt x="4" y="19"/>
                    </a:cubicBezTo>
                    <a:cubicBezTo>
                      <a:pt x="4" y="19"/>
                      <a:pt x="4" y="19"/>
                      <a:pt x="5" y="19"/>
                    </a:cubicBezTo>
                    <a:cubicBezTo>
                      <a:pt x="5" y="19"/>
                      <a:pt x="5" y="19"/>
                      <a:pt x="5" y="20"/>
                    </a:cubicBezTo>
                    <a:cubicBezTo>
                      <a:pt x="5" y="20"/>
                      <a:pt x="5" y="20"/>
                      <a:pt x="5" y="20"/>
                    </a:cubicBezTo>
                    <a:cubicBezTo>
                      <a:pt x="5" y="21"/>
                      <a:pt x="5" y="21"/>
                      <a:pt x="5" y="21"/>
                    </a:cubicBezTo>
                    <a:cubicBezTo>
                      <a:pt x="6" y="22"/>
                      <a:pt x="6" y="22"/>
                      <a:pt x="6" y="22"/>
                    </a:cubicBezTo>
                    <a:cubicBezTo>
                      <a:pt x="7" y="22"/>
                      <a:pt x="7" y="23"/>
                      <a:pt x="7" y="23"/>
                    </a:cubicBezTo>
                    <a:cubicBezTo>
                      <a:pt x="7" y="23"/>
                      <a:pt x="7" y="22"/>
                      <a:pt x="8" y="22"/>
                    </a:cubicBezTo>
                    <a:cubicBezTo>
                      <a:pt x="8" y="22"/>
                      <a:pt x="8" y="22"/>
                      <a:pt x="8" y="21"/>
                    </a:cubicBezTo>
                    <a:cubicBezTo>
                      <a:pt x="9" y="21"/>
                      <a:pt x="9" y="21"/>
                      <a:pt x="9" y="21"/>
                    </a:cubicBezTo>
                    <a:cubicBezTo>
                      <a:pt x="10" y="21"/>
                      <a:pt x="10" y="21"/>
                      <a:pt x="10" y="21"/>
                    </a:cubicBezTo>
                    <a:cubicBezTo>
                      <a:pt x="11" y="21"/>
                      <a:pt x="12" y="21"/>
                      <a:pt x="12" y="21"/>
                    </a:cubicBezTo>
                    <a:cubicBezTo>
                      <a:pt x="13" y="21"/>
                      <a:pt x="14" y="21"/>
                      <a:pt x="14" y="21"/>
                    </a:cubicBezTo>
                    <a:cubicBezTo>
                      <a:pt x="15" y="21"/>
                      <a:pt x="16" y="21"/>
                      <a:pt x="16" y="21"/>
                    </a:cubicBezTo>
                    <a:cubicBezTo>
                      <a:pt x="16" y="20"/>
                      <a:pt x="16" y="20"/>
                      <a:pt x="16" y="20"/>
                    </a:cubicBezTo>
                    <a:cubicBezTo>
                      <a:pt x="16" y="20"/>
                      <a:pt x="16" y="19"/>
                      <a:pt x="17" y="19"/>
                    </a:cubicBezTo>
                    <a:cubicBezTo>
                      <a:pt x="17" y="19"/>
                      <a:pt x="17" y="19"/>
                      <a:pt x="17" y="19"/>
                    </a:cubicBezTo>
                    <a:cubicBezTo>
                      <a:pt x="18" y="18"/>
                      <a:pt x="18" y="19"/>
                      <a:pt x="19" y="18"/>
                    </a:cubicBezTo>
                    <a:cubicBezTo>
                      <a:pt x="19" y="18"/>
                      <a:pt x="19" y="19"/>
                      <a:pt x="19" y="18"/>
                    </a:cubicBezTo>
                    <a:cubicBezTo>
                      <a:pt x="19" y="18"/>
                      <a:pt x="19" y="18"/>
                      <a:pt x="19" y="18"/>
                    </a:cubicBezTo>
                    <a:cubicBezTo>
                      <a:pt x="20" y="17"/>
                      <a:pt x="20" y="17"/>
                      <a:pt x="20" y="17"/>
                    </a:cubicBezTo>
                    <a:cubicBezTo>
                      <a:pt x="20" y="17"/>
                      <a:pt x="20" y="17"/>
                      <a:pt x="20" y="16"/>
                    </a:cubicBezTo>
                    <a:cubicBezTo>
                      <a:pt x="20" y="16"/>
                      <a:pt x="20" y="16"/>
                      <a:pt x="21" y="16"/>
                    </a:cubicBezTo>
                    <a:cubicBezTo>
                      <a:pt x="21" y="16"/>
                      <a:pt x="21" y="16"/>
                      <a:pt x="21" y="16"/>
                    </a:cubicBezTo>
                    <a:cubicBezTo>
                      <a:pt x="22" y="16"/>
                      <a:pt x="22" y="16"/>
                      <a:pt x="22" y="15"/>
                    </a:cubicBezTo>
                    <a:cubicBezTo>
                      <a:pt x="22" y="15"/>
                      <a:pt x="22" y="15"/>
                      <a:pt x="23" y="15"/>
                    </a:cubicBezTo>
                    <a:cubicBezTo>
                      <a:pt x="23" y="15"/>
                      <a:pt x="23" y="14"/>
                      <a:pt x="23" y="14"/>
                    </a:cubicBezTo>
                    <a:cubicBezTo>
                      <a:pt x="22" y="14"/>
                      <a:pt x="22" y="14"/>
                      <a:pt x="22" y="14"/>
                    </a:cubicBezTo>
                    <a:cubicBezTo>
                      <a:pt x="21" y="13"/>
                      <a:pt x="22" y="13"/>
                      <a:pt x="22" y="13"/>
                    </a:cubicBezTo>
                    <a:cubicBezTo>
                      <a:pt x="22" y="12"/>
                      <a:pt x="22" y="12"/>
                      <a:pt x="22" y="12"/>
                    </a:cubicBezTo>
                    <a:cubicBezTo>
                      <a:pt x="22" y="12"/>
                      <a:pt x="22" y="12"/>
                      <a:pt x="22" y="12"/>
                    </a:cubicBezTo>
                    <a:cubicBezTo>
                      <a:pt x="22" y="11"/>
                      <a:pt x="22" y="11"/>
                      <a:pt x="22" y="11"/>
                    </a:cubicBezTo>
                    <a:cubicBezTo>
                      <a:pt x="22" y="11"/>
                      <a:pt x="22" y="11"/>
                      <a:pt x="22" y="11"/>
                    </a:cubicBezTo>
                    <a:cubicBezTo>
                      <a:pt x="22" y="11"/>
                      <a:pt x="22" y="11"/>
                      <a:pt x="22" y="10"/>
                    </a:cubicBezTo>
                    <a:cubicBezTo>
                      <a:pt x="23" y="10"/>
                      <a:pt x="23" y="9"/>
                      <a:pt x="23" y="9"/>
                    </a:cubicBezTo>
                    <a:cubicBezTo>
                      <a:pt x="24" y="8"/>
                      <a:pt x="24" y="8"/>
                      <a:pt x="24" y="8"/>
                    </a:cubicBezTo>
                    <a:cubicBezTo>
                      <a:pt x="25" y="8"/>
                      <a:pt x="26" y="8"/>
                      <a:pt x="26" y="7"/>
                    </a:cubicBezTo>
                    <a:cubicBezTo>
                      <a:pt x="27" y="7"/>
                      <a:pt x="27" y="7"/>
                      <a:pt x="27" y="7"/>
                    </a:cubicBezTo>
                    <a:cubicBezTo>
                      <a:pt x="27" y="6"/>
                      <a:pt x="28" y="7"/>
                      <a:pt x="28"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0" name="Freeform 79"/>
              <p:cNvSpPr>
                <a:spLocks/>
              </p:cNvSpPr>
              <p:nvPr/>
            </p:nvSpPr>
            <p:spPr bwMode="auto">
              <a:xfrm>
                <a:off x="5327652" y="1778001"/>
                <a:ext cx="560388" cy="530225"/>
              </a:xfrm>
              <a:custGeom>
                <a:avLst/>
                <a:gdLst>
                  <a:gd name="T0" fmla="*/ 49 w 52"/>
                  <a:gd name="T1" fmla="*/ 39 h 49"/>
                  <a:gd name="T2" fmla="*/ 47 w 52"/>
                  <a:gd name="T3" fmla="*/ 38 h 49"/>
                  <a:gd name="T4" fmla="*/ 45 w 52"/>
                  <a:gd name="T5" fmla="*/ 35 h 49"/>
                  <a:gd name="T6" fmla="*/ 46 w 52"/>
                  <a:gd name="T7" fmla="*/ 31 h 49"/>
                  <a:gd name="T8" fmla="*/ 44 w 52"/>
                  <a:gd name="T9" fmla="*/ 30 h 49"/>
                  <a:gd name="T10" fmla="*/ 43 w 52"/>
                  <a:gd name="T11" fmla="*/ 27 h 49"/>
                  <a:gd name="T12" fmla="*/ 43 w 52"/>
                  <a:gd name="T13" fmla="*/ 24 h 49"/>
                  <a:gd name="T14" fmla="*/ 43 w 52"/>
                  <a:gd name="T15" fmla="*/ 19 h 49"/>
                  <a:gd name="T16" fmla="*/ 42 w 52"/>
                  <a:gd name="T17" fmla="*/ 17 h 49"/>
                  <a:gd name="T18" fmla="*/ 40 w 52"/>
                  <a:gd name="T19" fmla="*/ 15 h 49"/>
                  <a:gd name="T20" fmla="*/ 37 w 52"/>
                  <a:gd name="T21" fmla="*/ 13 h 49"/>
                  <a:gd name="T22" fmla="*/ 34 w 52"/>
                  <a:gd name="T23" fmla="*/ 12 h 49"/>
                  <a:gd name="T24" fmla="*/ 31 w 52"/>
                  <a:gd name="T25" fmla="*/ 11 h 49"/>
                  <a:gd name="T26" fmla="*/ 28 w 52"/>
                  <a:gd name="T27" fmla="*/ 11 h 49"/>
                  <a:gd name="T28" fmla="*/ 26 w 52"/>
                  <a:gd name="T29" fmla="*/ 12 h 49"/>
                  <a:gd name="T30" fmla="*/ 24 w 52"/>
                  <a:gd name="T31" fmla="*/ 13 h 49"/>
                  <a:gd name="T32" fmla="*/ 23 w 52"/>
                  <a:gd name="T33" fmla="*/ 14 h 49"/>
                  <a:gd name="T34" fmla="*/ 19 w 52"/>
                  <a:gd name="T35" fmla="*/ 15 h 49"/>
                  <a:gd name="T36" fmla="*/ 17 w 52"/>
                  <a:gd name="T37" fmla="*/ 14 h 49"/>
                  <a:gd name="T38" fmla="*/ 14 w 52"/>
                  <a:gd name="T39" fmla="*/ 12 h 49"/>
                  <a:gd name="T40" fmla="*/ 11 w 52"/>
                  <a:gd name="T41" fmla="*/ 11 h 49"/>
                  <a:gd name="T42" fmla="*/ 12 w 52"/>
                  <a:gd name="T43" fmla="*/ 7 h 49"/>
                  <a:gd name="T44" fmla="*/ 14 w 52"/>
                  <a:gd name="T45" fmla="*/ 5 h 49"/>
                  <a:gd name="T46" fmla="*/ 11 w 52"/>
                  <a:gd name="T47" fmla="*/ 3 h 49"/>
                  <a:gd name="T48" fmla="*/ 8 w 52"/>
                  <a:gd name="T49" fmla="*/ 1 h 49"/>
                  <a:gd name="T50" fmla="*/ 4 w 52"/>
                  <a:gd name="T51" fmla="*/ 1 h 49"/>
                  <a:gd name="T52" fmla="*/ 0 w 52"/>
                  <a:gd name="T53" fmla="*/ 0 h 49"/>
                  <a:gd name="T54" fmla="*/ 0 w 52"/>
                  <a:gd name="T55" fmla="*/ 4 h 49"/>
                  <a:gd name="T56" fmla="*/ 0 w 52"/>
                  <a:gd name="T57" fmla="*/ 7 h 49"/>
                  <a:gd name="T58" fmla="*/ 0 w 52"/>
                  <a:gd name="T59" fmla="*/ 10 h 49"/>
                  <a:gd name="T60" fmla="*/ 1 w 52"/>
                  <a:gd name="T61" fmla="*/ 12 h 49"/>
                  <a:gd name="T62" fmla="*/ 2 w 52"/>
                  <a:gd name="T63" fmla="*/ 14 h 49"/>
                  <a:gd name="T64" fmla="*/ 3 w 52"/>
                  <a:gd name="T65" fmla="*/ 16 h 49"/>
                  <a:gd name="T66" fmla="*/ 5 w 52"/>
                  <a:gd name="T67" fmla="*/ 17 h 49"/>
                  <a:gd name="T68" fmla="*/ 6 w 52"/>
                  <a:gd name="T69" fmla="*/ 20 h 49"/>
                  <a:gd name="T70" fmla="*/ 5 w 52"/>
                  <a:gd name="T71" fmla="*/ 23 h 49"/>
                  <a:gd name="T72" fmla="*/ 7 w 52"/>
                  <a:gd name="T73" fmla="*/ 25 h 49"/>
                  <a:gd name="T74" fmla="*/ 8 w 52"/>
                  <a:gd name="T75" fmla="*/ 27 h 49"/>
                  <a:gd name="T76" fmla="*/ 10 w 52"/>
                  <a:gd name="T77" fmla="*/ 28 h 49"/>
                  <a:gd name="T78" fmla="*/ 12 w 52"/>
                  <a:gd name="T79" fmla="*/ 31 h 49"/>
                  <a:gd name="T80" fmla="*/ 13 w 52"/>
                  <a:gd name="T81" fmla="*/ 33 h 49"/>
                  <a:gd name="T82" fmla="*/ 14 w 52"/>
                  <a:gd name="T83" fmla="*/ 35 h 49"/>
                  <a:gd name="T84" fmla="*/ 16 w 52"/>
                  <a:gd name="T85" fmla="*/ 34 h 49"/>
                  <a:gd name="T86" fmla="*/ 17 w 52"/>
                  <a:gd name="T87" fmla="*/ 34 h 49"/>
                  <a:gd name="T88" fmla="*/ 19 w 52"/>
                  <a:gd name="T89" fmla="*/ 36 h 49"/>
                  <a:gd name="T90" fmla="*/ 20 w 52"/>
                  <a:gd name="T91" fmla="*/ 38 h 49"/>
                  <a:gd name="T92" fmla="*/ 23 w 52"/>
                  <a:gd name="T93" fmla="*/ 42 h 49"/>
                  <a:gd name="T94" fmla="*/ 26 w 52"/>
                  <a:gd name="T95" fmla="*/ 43 h 49"/>
                  <a:gd name="T96" fmla="*/ 28 w 52"/>
                  <a:gd name="T97" fmla="*/ 44 h 49"/>
                  <a:gd name="T98" fmla="*/ 30 w 52"/>
                  <a:gd name="T99" fmla="*/ 44 h 49"/>
                  <a:gd name="T100" fmla="*/ 32 w 52"/>
                  <a:gd name="T101" fmla="*/ 43 h 49"/>
                  <a:gd name="T102" fmla="*/ 35 w 52"/>
                  <a:gd name="T103" fmla="*/ 43 h 49"/>
                  <a:gd name="T104" fmla="*/ 37 w 52"/>
                  <a:gd name="T105" fmla="*/ 46 h 49"/>
                  <a:gd name="T106" fmla="*/ 38 w 52"/>
                  <a:gd name="T107" fmla="*/ 47 h 49"/>
                  <a:gd name="T108" fmla="*/ 41 w 52"/>
                  <a:gd name="T109" fmla="*/ 48 h 49"/>
                  <a:gd name="T110" fmla="*/ 46 w 52"/>
                  <a:gd name="T111" fmla="*/ 48 h 49"/>
                  <a:gd name="T112" fmla="*/ 49 w 52"/>
                  <a:gd name="T113" fmla="*/ 49 h 49"/>
                  <a:gd name="T114" fmla="*/ 49 w 52"/>
                  <a:gd name="T115" fmla="*/ 46 h 49"/>
                  <a:gd name="T116" fmla="*/ 52 w 52"/>
                  <a:gd name="T117"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9">
                    <a:moveTo>
                      <a:pt x="51" y="41"/>
                    </a:moveTo>
                    <a:cubicBezTo>
                      <a:pt x="51" y="41"/>
                      <a:pt x="51" y="40"/>
                      <a:pt x="51" y="40"/>
                    </a:cubicBezTo>
                    <a:cubicBezTo>
                      <a:pt x="50" y="39"/>
                      <a:pt x="50" y="39"/>
                      <a:pt x="49" y="39"/>
                    </a:cubicBezTo>
                    <a:cubicBezTo>
                      <a:pt x="49" y="39"/>
                      <a:pt x="49" y="39"/>
                      <a:pt x="49" y="39"/>
                    </a:cubicBezTo>
                    <a:cubicBezTo>
                      <a:pt x="48" y="39"/>
                      <a:pt x="48" y="39"/>
                      <a:pt x="48" y="39"/>
                    </a:cubicBezTo>
                    <a:cubicBezTo>
                      <a:pt x="48" y="39"/>
                      <a:pt x="48" y="38"/>
                      <a:pt x="47" y="38"/>
                    </a:cubicBezTo>
                    <a:cubicBezTo>
                      <a:pt x="47" y="38"/>
                      <a:pt x="47" y="38"/>
                      <a:pt x="46" y="37"/>
                    </a:cubicBezTo>
                    <a:cubicBezTo>
                      <a:pt x="46" y="37"/>
                      <a:pt x="46" y="36"/>
                      <a:pt x="46" y="36"/>
                    </a:cubicBezTo>
                    <a:cubicBezTo>
                      <a:pt x="46" y="35"/>
                      <a:pt x="45" y="35"/>
                      <a:pt x="45" y="35"/>
                    </a:cubicBezTo>
                    <a:cubicBezTo>
                      <a:pt x="45" y="34"/>
                      <a:pt x="45" y="34"/>
                      <a:pt x="45" y="34"/>
                    </a:cubicBezTo>
                    <a:cubicBezTo>
                      <a:pt x="46" y="33"/>
                      <a:pt x="46" y="33"/>
                      <a:pt x="46" y="33"/>
                    </a:cubicBezTo>
                    <a:cubicBezTo>
                      <a:pt x="46" y="32"/>
                      <a:pt x="46" y="32"/>
                      <a:pt x="46" y="31"/>
                    </a:cubicBezTo>
                    <a:cubicBezTo>
                      <a:pt x="46" y="31"/>
                      <a:pt x="46" y="31"/>
                      <a:pt x="46" y="30"/>
                    </a:cubicBezTo>
                    <a:cubicBezTo>
                      <a:pt x="46" y="30"/>
                      <a:pt x="45" y="30"/>
                      <a:pt x="45" y="30"/>
                    </a:cubicBezTo>
                    <a:cubicBezTo>
                      <a:pt x="44" y="30"/>
                      <a:pt x="44" y="30"/>
                      <a:pt x="44" y="30"/>
                    </a:cubicBezTo>
                    <a:cubicBezTo>
                      <a:pt x="44" y="30"/>
                      <a:pt x="44" y="30"/>
                      <a:pt x="43" y="29"/>
                    </a:cubicBezTo>
                    <a:cubicBezTo>
                      <a:pt x="43" y="29"/>
                      <a:pt x="44" y="29"/>
                      <a:pt x="44" y="28"/>
                    </a:cubicBezTo>
                    <a:cubicBezTo>
                      <a:pt x="44" y="28"/>
                      <a:pt x="43" y="27"/>
                      <a:pt x="43" y="27"/>
                    </a:cubicBezTo>
                    <a:cubicBezTo>
                      <a:pt x="43" y="26"/>
                      <a:pt x="43" y="26"/>
                      <a:pt x="43" y="26"/>
                    </a:cubicBezTo>
                    <a:cubicBezTo>
                      <a:pt x="43" y="25"/>
                      <a:pt x="43" y="25"/>
                      <a:pt x="43" y="25"/>
                    </a:cubicBezTo>
                    <a:cubicBezTo>
                      <a:pt x="43" y="24"/>
                      <a:pt x="43" y="24"/>
                      <a:pt x="43" y="24"/>
                    </a:cubicBezTo>
                    <a:cubicBezTo>
                      <a:pt x="43" y="23"/>
                      <a:pt x="43" y="23"/>
                      <a:pt x="43" y="22"/>
                    </a:cubicBezTo>
                    <a:cubicBezTo>
                      <a:pt x="43" y="21"/>
                      <a:pt x="43" y="21"/>
                      <a:pt x="43" y="20"/>
                    </a:cubicBezTo>
                    <a:cubicBezTo>
                      <a:pt x="43" y="20"/>
                      <a:pt x="43" y="19"/>
                      <a:pt x="43" y="19"/>
                    </a:cubicBezTo>
                    <a:cubicBezTo>
                      <a:pt x="43" y="19"/>
                      <a:pt x="43" y="19"/>
                      <a:pt x="43" y="19"/>
                    </a:cubicBezTo>
                    <a:cubicBezTo>
                      <a:pt x="43" y="18"/>
                      <a:pt x="43" y="18"/>
                      <a:pt x="43" y="18"/>
                    </a:cubicBezTo>
                    <a:cubicBezTo>
                      <a:pt x="42" y="17"/>
                      <a:pt x="42" y="17"/>
                      <a:pt x="42" y="17"/>
                    </a:cubicBezTo>
                    <a:cubicBezTo>
                      <a:pt x="42" y="16"/>
                      <a:pt x="42" y="16"/>
                      <a:pt x="41" y="15"/>
                    </a:cubicBezTo>
                    <a:cubicBezTo>
                      <a:pt x="41" y="15"/>
                      <a:pt x="41" y="15"/>
                      <a:pt x="41" y="15"/>
                    </a:cubicBezTo>
                    <a:cubicBezTo>
                      <a:pt x="40" y="15"/>
                      <a:pt x="40" y="15"/>
                      <a:pt x="40" y="15"/>
                    </a:cubicBezTo>
                    <a:cubicBezTo>
                      <a:pt x="39" y="15"/>
                      <a:pt x="39" y="14"/>
                      <a:pt x="39" y="14"/>
                    </a:cubicBezTo>
                    <a:cubicBezTo>
                      <a:pt x="39" y="14"/>
                      <a:pt x="38" y="14"/>
                      <a:pt x="38" y="14"/>
                    </a:cubicBezTo>
                    <a:cubicBezTo>
                      <a:pt x="37" y="14"/>
                      <a:pt x="37" y="13"/>
                      <a:pt x="37" y="13"/>
                    </a:cubicBezTo>
                    <a:cubicBezTo>
                      <a:pt x="37" y="13"/>
                      <a:pt x="37" y="13"/>
                      <a:pt x="36" y="12"/>
                    </a:cubicBezTo>
                    <a:cubicBezTo>
                      <a:pt x="36" y="12"/>
                      <a:pt x="36" y="12"/>
                      <a:pt x="35" y="12"/>
                    </a:cubicBezTo>
                    <a:cubicBezTo>
                      <a:pt x="34" y="12"/>
                      <a:pt x="34" y="12"/>
                      <a:pt x="34" y="12"/>
                    </a:cubicBezTo>
                    <a:cubicBezTo>
                      <a:pt x="34" y="12"/>
                      <a:pt x="33" y="12"/>
                      <a:pt x="33" y="12"/>
                    </a:cubicBezTo>
                    <a:cubicBezTo>
                      <a:pt x="33" y="12"/>
                      <a:pt x="32" y="12"/>
                      <a:pt x="32" y="11"/>
                    </a:cubicBezTo>
                    <a:cubicBezTo>
                      <a:pt x="32" y="11"/>
                      <a:pt x="31" y="11"/>
                      <a:pt x="31" y="11"/>
                    </a:cubicBezTo>
                    <a:cubicBezTo>
                      <a:pt x="30" y="11"/>
                      <a:pt x="30" y="10"/>
                      <a:pt x="29" y="11"/>
                    </a:cubicBezTo>
                    <a:cubicBezTo>
                      <a:pt x="29" y="11"/>
                      <a:pt x="29" y="11"/>
                      <a:pt x="29" y="11"/>
                    </a:cubicBezTo>
                    <a:cubicBezTo>
                      <a:pt x="29" y="11"/>
                      <a:pt x="29" y="11"/>
                      <a:pt x="28" y="11"/>
                    </a:cubicBezTo>
                    <a:cubicBezTo>
                      <a:pt x="28" y="11"/>
                      <a:pt x="28" y="11"/>
                      <a:pt x="28" y="11"/>
                    </a:cubicBezTo>
                    <a:cubicBezTo>
                      <a:pt x="27" y="11"/>
                      <a:pt x="27" y="11"/>
                      <a:pt x="27" y="11"/>
                    </a:cubicBezTo>
                    <a:cubicBezTo>
                      <a:pt x="26" y="12"/>
                      <a:pt x="26" y="12"/>
                      <a:pt x="26" y="12"/>
                    </a:cubicBezTo>
                    <a:cubicBezTo>
                      <a:pt x="26" y="13"/>
                      <a:pt x="25" y="13"/>
                      <a:pt x="25" y="13"/>
                    </a:cubicBezTo>
                    <a:cubicBezTo>
                      <a:pt x="24" y="13"/>
                      <a:pt x="24" y="13"/>
                      <a:pt x="24" y="13"/>
                    </a:cubicBezTo>
                    <a:cubicBezTo>
                      <a:pt x="24" y="13"/>
                      <a:pt x="24" y="13"/>
                      <a:pt x="24" y="13"/>
                    </a:cubicBezTo>
                    <a:cubicBezTo>
                      <a:pt x="24" y="13"/>
                      <a:pt x="24" y="14"/>
                      <a:pt x="24" y="14"/>
                    </a:cubicBezTo>
                    <a:cubicBezTo>
                      <a:pt x="24" y="14"/>
                      <a:pt x="24" y="14"/>
                      <a:pt x="24" y="15"/>
                    </a:cubicBezTo>
                    <a:cubicBezTo>
                      <a:pt x="23" y="15"/>
                      <a:pt x="23" y="14"/>
                      <a:pt x="23" y="14"/>
                    </a:cubicBezTo>
                    <a:cubicBezTo>
                      <a:pt x="22" y="14"/>
                      <a:pt x="22" y="14"/>
                      <a:pt x="22" y="14"/>
                    </a:cubicBezTo>
                    <a:cubicBezTo>
                      <a:pt x="21" y="14"/>
                      <a:pt x="21" y="15"/>
                      <a:pt x="20" y="15"/>
                    </a:cubicBezTo>
                    <a:cubicBezTo>
                      <a:pt x="20" y="15"/>
                      <a:pt x="20" y="15"/>
                      <a:pt x="19" y="15"/>
                    </a:cubicBezTo>
                    <a:cubicBezTo>
                      <a:pt x="19" y="15"/>
                      <a:pt x="19" y="15"/>
                      <a:pt x="19" y="15"/>
                    </a:cubicBezTo>
                    <a:cubicBezTo>
                      <a:pt x="18" y="15"/>
                      <a:pt x="18" y="15"/>
                      <a:pt x="18" y="15"/>
                    </a:cubicBezTo>
                    <a:cubicBezTo>
                      <a:pt x="17" y="15"/>
                      <a:pt x="17" y="15"/>
                      <a:pt x="17" y="14"/>
                    </a:cubicBezTo>
                    <a:cubicBezTo>
                      <a:pt x="16" y="14"/>
                      <a:pt x="16" y="14"/>
                      <a:pt x="16" y="14"/>
                    </a:cubicBezTo>
                    <a:cubicBezTo>
                      <a:pt x="15" y="13"/>
                      <a:pt x="15" y="13"/>
                      <a:pt x="15" y="13"/>
                    </a:cubicBezTo>
                    <a:cubicBezTo>
                      <a:pt x="14" y="13"/>
                      <a:pt x="14" y="13"/>
                      <a:pt x="14" y="12"/>
                    </a:cubicBezTo>
                    <a:cubicBezTo>
                      <a:pt x="13" y="12"/>
                      <a:pt x="13" y="12"/>
                      <a:pt x="13" y="12"/>
                    </a:cubicBezTo>
                    <a:cubicBezTo>
                      <a:pt x="13" y="12"/>
                      <a:pt x="12" y="12"/>
                      <a:pt x="12" y="12"/>
                    </a:cubicBezTo>
                    <a:cubicBezTo>
                      <a:pt x="12" y="12"/>
                      <a:pt x="12" y="11"/>
                      <a:pt x="11" y="11"/>
                    </a:cubicBezTo>
                    <a:cubicBezTo>
                      <a:pt x="11" y="10"/>
                      <a:pt x="11" y="10"/>
                      <a:pt x="11" y="9"/>
                    </a:cubicBezTo>
                    <a:cubicBezTo>
                      <a:pt x="11" y="9"/>
                      <a:pt x="11" y="8"/>
                      <a:pt x="11" y="8"/>
                    </a:cubicBezTo>
                    <a:cubicBezTo>
                      <a:pt x="11" y="8"/>
                      <a:pt x="12" y="7"/>
                      <a:pt x="12" y="7"/>
                    </a:cubicBezTo>
                    <a:cubicBezTo>
                      <a:pt x="12" y="6"/>
                      <a:pt x="12" y="6"/>
                      <a:pt x="12" y="6"/>
                    </a:cubicBezTo>
                    <a:cubicBezTo>
                      <a:pt x="12" y="5"/>
                      <a:pt x="12" y="5"/>
                      <a:pt x="13" y="5"/>
                    </a:cubicBezTo>
                    <a:cubicBezTo>
                      <a:pt x="13" y="5"/>
                      <a:pt x="14" y="6"/>
                      <a:pt x="14" y="5"/>
                    </a:cubicBezTo>
                    <a:cubicBezTo>
                      <a:pt x="14" y="5"/>
                      <a:pt x="14" y="5"/>
                      <a:pt x="13" y="4"/>
                    </a:cubicBezTo>
                    <a:cubicBezTo>
                      <a:pt x="13" y="4"/>
                      <a:pt x="12" y="4"/>
                      <a:pt x="12" y="4"/>
                    </a:cubicBezTo>
                    <a:cubicBezTo>
                      <a:pt x="11" y="3"/>
                      <a:pt x="11" y="3"/>
                      <a:pt x="11" y="3"/>
                    </a:cubicBezTo>
                    <a:cubicBezTo>
                      <a:pt x="10" y="2"/>
                      <a:pt x="10" y="2"/>
                      <a:pt x="10" y="1"/>
                    </a:cubicBezTo>
                    <a:cubicBezTo>
                      <a:pt x="9" y="1"/>
                      <a:pt x="9" y="1"/>
                      <a:pt x="9" y="1"/>
                    </a:cubicBezTo>
                    <a:cubicBezTo>
                      <a:pt x="9" y="2"/>
                      <a:pt x="8" y="2"/>
                      <a:pt x="8" y="1"/>
                    </a:cubicBezTo>
                    <a:cubicBezTo>
                      <a:pt x="7" y="1"/>
                      <a:pt x="7" y="1"/>
                      <a:pt x="6" y="1"/>
                    </a:cubicBezTo>
                    <a:cubicBezTo>
                      <a:pt x="6" y="1"/>
                      <a:pt x="6" y="1"/>
                      <a:pt x="5" y="1"/>
                    </a:cubicBezTo>
                    <a:cubicBezTo>
                      <a:pt x="5" y="1"/>
                      <a:pt x="4" y="1"/>
                      <a:pt x="4" y="1"/>
                    </a:cubicBezTo>
                    <a:cubicBezTo>
                      <a:pt x="3" y="1"/>
                      <a:pt x="3" y="1"/>
                      <a:pt x="2" y="1"/>
                    </a:cubicBezTo>
                    <a:cubicBezTo>
                      <a:pt x="1" y="1"/>
                      <a:pt x="1" y="1"/>
                      <a:pt x="0" y="0"/>
                    </a:cubicBezTo>
                    <a:cubicBezTo>
                      <a:pt x="0" y="0"/>
                      <a:pt x="0" y="0"/>
                      <a:pt x="0" y="0"/>
                    </a:cubicBezTo>
                    <a:cubicBezTo>
                      <a:pt x="0" y="1"/>
                      <a:pt x="0" y="1"/>
                      <a:pt x="0" y="1"/>
                    </a:cubicBezTo>
                    <a:cubicBezTo>
                      <a:pt x="0" y="2"/>
                      <a:pt x="0" y="2"/>
                      <a:pt x="0" y="2"/>
                    </a:cubicBezTo>
                    <a:cubicBezTo>
                      <a:pt x="0" y="3"/>
                      <a:pt x="0" y="3"/>
                      <a:pt x="0" y="4"/>
                    </a:cubicBezTo>
                    <a:cubicBezTo>
                      <a:pt x="0" y="4"/>
                      <a:pt x="1" y="5"/>
                      <a:pt x="1" y="5"/>
                    </a:cubicBezTo>
                    <a:cubicBezTo>
                      <a:pt x="1" y="6"/>
                      <a:pt x="1" y="6"/>
                      <a:pt x="0" y="7"/>
                    </a:cubicBezTo>
                    <a:cubicBezTo>
                      <a:pt x="0" y="7"/>
                      <a:pt x="0" y="7"/>
                      <a:pt x="0" y="7"/>
                    </a:cubicBezTo>
                    <a:cubicBezTo>
                      <a:pt x="0" y="8"/>
                      <a:pt x="0" y="8"/>
                      <a:pt x="0" y="8"/>
                    </a:cubicBezTo>
                    <a:cubicBezTo>
                      <a:pt x="0" y="8"/>
                      <a:pt x="0" y="9"/>
                      <a:pt x="0" y="9"/>
                    </a:cubicBezTo>
                    <a:cubicBezTo>
                      <a:pt x="0" y="9"/>
                      <a:pt x="0" y="10"/>
                      <a:pt x="0" y="10"/>
                    </a:cubicBezTo>
                    <a:cubicBezTo>
                      <a:pt x="1" y="10"/>
                      <a:pt x="1" y="10"/>
                      <a:pt x="1" y="10"/>
                    </a:cubicBezTo>
                    <a:cubicBezTo>
                      <a:pt x="1" y="11"/>
                      <a:pt x="1" y="11"/>
                      <a:pt x="0" y="11"/>
                    </a:cubicBezTo>
                    <a:cubicBezTo>
                      <a:pt x="0" y="11"/>
                      <a:pt x="1" y="12"/>
                      <a:pt x="1" y="12"/>
                    </a:cubicBezTo>
                    <a:cubicBezTo>
                      <a:pt x="1" y="12"/>
                      <a:pt x="1" y="12"/>
                      <a:pt x="1" y="12"/>
                    </a:cubicBezTo>
                    <a:cubicBezTo>
                      <a:pt x="2" y="13"/>
                      <a:pt x="2" y="13"/>
                      <a:pt x="2" y="13"/>
                    </a:cubicBezTo>
                    <a:cubicBezTo>
                      <a:pt x="2" y="13"/>
                      <a:pt x="2" y="13"/>
                      <a:pt x="2" y="14"/>
                    </a:cubicBezTo>
                    <a:cubicBezTo>
                      <a:pt x="2" y="14"/>
                      <a:pt x="2" y="14"/>
                      <a:pt x="2" y="14"/>
                    </a:cubicBezTo>
                    <a:cubicBezTo>
                      <a:pt x="2" y="14"/>
                      <a:pt x="3" y="14"/>
                      <a:pt x="3" y="15"/>
                    </a:cubicBezTo>
                    <a:cubicBezTo>
                      <a:pt x="3" y="15"/>
                      <a:pt x="3" y="15"/>
                      <a:pt x="3" y="16"/>
                    </a:cubicBezTo>
                    <a:cubicBezTo>
                      <a:pt x="3" y="16"/>
                      <a:pt x="4" y="16"/>
                      <a:pt x="4" y="16"/>
                    </a:cubicBezTo>
                    <a:cubicBezTo>
                      <a:pt x="4" y="16"/>
                      <a:pt x="4" y="16"/>
                      <a:pt x="4" y="17"/>
                    </a:cubicBezTo>
                    <a:cubicBezTo>
                      <a:pt x="4" y="17"/>
                      <a:pt x="5" y="17"/>
                      <a:pt x="5" y="17"/>
                    </a:cubicBezTo>
                    <a:cubicBezTo>
                      <a:pt x="5" y="17"/>
                      <a:pt x="6" y="17"/>
                      <a:pt x="6" y="17"/>
                    </a:cubicBezTo>
                    <a:cubicBezTo>
                      <a:pt x="6" y="18"/>
                      <a:pt x="6" y="18"/>
                      <a:pt x="6" y="19"/>
                    </a:cubicBezTo>
                    <a:cubicBezTo>
                      <a:pt x="6" y="19"/>
                      <a:pt x="6" y="19"/>
                      <a:pt x="6" y="20"/>
                    </a:cubicBezTo>
                    <a:cubicBezTo>
                      <a:pt x="6" y="20"/>
                      <a:pt x="5" y="20"/>
                      <a:pt x="5" y="21"/>
                    </a:cubicBezTo>
                    <a:cubicBezTo>
                      <a:pt x="5" y="21"/>
                      <a:pt x="5" y="22"/>
                      <a:pt x="5" y="22"/>
                    </a:cubicBezTo>
                    <a:cubicBezTo>
                      <a:pt x="5" y="23"/>
                      <a:pt x="5" y="23"/>
                      <a:pt x="5" y="23"/>
                    </a:cubicBezTo>
                    <a:cubicBezTo>
                      <a:pt x="6" y="24"/>
                      <a:pt x="6" y="24"/>
                      <a:pt x="6" y="24"/>
                    </a:cubicBezTo>
                    <a:cubicBezTo>
                      <a:pt x="7" y="24"/>
                      <a:pt x="7" y="24"/>
                      <a:pt x="7" y="25"/>
                    </a:cubicBezTo>
                    <a:cubicBezTo>
                      <a:pt x="7" y="25"/>
                      <a:pt x="7" y="25"/>
                      <a:pt x="7" y="25"/>
                    </a:cubicBezTo>
                    <a:cubicBezTo>
                      <a:pt x="7" y="25"/>
                      <a:pt x="7" y="25"/>
                      <a:pt x="7" y="26"/>
                    </a:cubicBezTo>
                    <a:cubicBezTo>
                      <a:pt x="7" y="26"/>
                      <a:pt x="7" y="26"/>
                      <a:pt x="8" y="26"/>
                    </a:cubicBezTo>
                    <a:cubicBezTo>
                      <a:pt x="8" y="27"/>
                      <a:pt x="8" y="27"/>
                      <a:pt x="8" y="27"/>
                    </a:cubicBezTo>
                    <a:cubicBezTo>
                      <a:pt x="9" y="27"/>
                      <a:pt x="9" y="27"/>
                      <a:pt x="9" y="27"/>
                    </a:cubicBezTo>
                    <a:cubicBezTo>
                      <a:pt x="10" y="27"/>
                      <a:pt x="10" y="27"/>
                      <a:pt x="10" y="27"/>
                    </a:cubicBezTo>
                    <a:cubicBezTo>
                      <a:pt x="10" y="27"/>
                      <a:pt x="10" y="27"/>
                      <a:pt x="10" y="28"/>
                    </a:cubicBezTo>
                    <a:cubicBezTo>
                      <a:pt x="11" y="28"/>
                      <a:pt x="11" y="28"/>
                      <a:pt x="11" y="29"/>
                    </a:cubicBezTo>
                    <a:cubicBezTo>
                      <a:pt x="12" y="30"/>
                      <a:pt x="11" y="30"/>
                      <a:pt x="11" y="30"/>
                    </a:cubicBezTo>
                    <a:cubicBezTo>
                      <a:pt x="12" y="31"/>
                      <a:pt x="11" y="31"/>
                      <a:pt x="12" y="31"/>
                    </a:cubicBezTo>
                    <a:cubicBezTo>
                      <a:pt x="12" y="31"/>
                      <a:pt x="12" y="31"/>
                      <a:pt x="12" y="32"/>
                    </a:cubicBezTo>
                    <a:cubicBezTo>
                      <a:pt x="12" y="32"/>
                      <a:pt x="12" y="32"/>
                      <a:pt x="12" y="33"/>
                    </a:cubicBezTo>
                    <a:cubicBezTo>
                      <a:pt x="12" y="33"/>
                      <a:pt x="13" y="33"/>
                      <a:pt x="13" y="33"/>
                    </a:cubicBezTo>
                    <a:cubicBezTo>
                      <a:pt x="13" y="34"/>
                      <a:pt x="13" y="34"/>
                      <a:pt x="14" y="34"/>
                    </a:cubicBezTo>
                    <a:cubicBezTo>
                      <a:pt x="14" y="34"/>
                      <a:pt x="14" y="34"/>
                      <a:pt x="14" y="35"/>
                    </a:cubicBezTo>
                    <a:cubicBezTo>
                      <a:pt x="14" y="35"/>
                      <a:pt x="14" y="35"/>
                      <a:pt x="14" y="35"/>
                    </a:cubicBezTo>
                    <a:cubicBezTo>
                      <a:pt x="14" y="35"/>
                      <a:pt x="15" y="35"/>
                      <a:pt x="15" y="34"/>
                    </a:cubicBezTo>
                    <a:cubicBezTo>
                      <a:pt x="15" y="34"/>
                      <a:pt x="15" y="34"/>
                      <a:pt x="15" y="34"/>
                    </a:cubicBezTo>
                    <a:cubicBezTo>
                      <a:pt x="15" y="34"/>
                      <a:pt x="15" y="34"/>
                      <a:pt x="16" y="34"/>
                    </a:cubicBezTo>
                    <a:cubicBezTo>
                      <a:pt x="16" y="34"/>
                      <a:pt x="16" y="34"/>
                      <a:pt x="16" y="34"/>
                    </a:cubicBezTo>
                    <a:cubicBezTo>
                      <a:pt x="16" y="34"/>
                      <a:pt x="16" y="34"/>
                      <a:pt x="16" y="35"/>
                    </a:cubicBezTo>
                    <a:cubicBezTo>
                      <a:pt x="17" y="35"/>
                      <a:pt x="17" y="34"/>
                      <a:pt x="17" y="34"/>
                    </a:cubicBezTo>
                    <a:cubicBezTo>
                      <a:pt x="17" y="34"/>
                      <a:pt x="17" y="34"/>
                      <a:pt x="18" y="34"/>
                    </a:cubicBezTo>
                    <a:cubicBezTo>
                      <a:pt x="18" y="34"/>
                      <a:pt x="18" y="35"/>
                      <a:pt x="18" y="35"/>
                    </a:cubicBezTo>
                    <a:cubicBezTo>
                      <a:pt x="18" y="35"/>
                      <a:pt x="19" y="35"/>
                      <a:pt x="19" y="36"/>
                    </a:cubicBezTo>
                    <a:cubicBezTo>
                      <a:pt x="19" y="36"/>
                      <a:pt x="19" y="36"/>
                      <a:pt x="19" y="37"/>
                    </a:cubicBezTo>
                    <a:cubicBezTo>
                      <a:pt x="20" y="37"/>
                      <a:pt x="20" y="37"/>
                      <a:pt x="20" y="38"/>
                    </a:cubicBezTo>
                    <a:cubicBezTo>
                      <a:pt x="20" y="38"/>
                      <a:pt x="20" y="38"/>
                      <a:pt x="20" y="38"/>
                    </a:cubicBezTo>
                    <a:cubicBezTo>
                      <a:pt x="21" y="39"/>
                      <a:pt x="21" y="39"/>
                      <a:pt x="21" y="39"/>
                    </a:cubicBezTo>
                    <a:cubicBezTo>
                      <a:pt x="21" y="40"/>
                      <a:pt x="21" y="41"/>
                      <a:pt x="22" y="41"/>
                    </a:cubicBezTo>
                    <a:cubicBezTo>
                      <a:pt x="22" y="42"/>
                      <a:pt x="23" y="42"/>
                      <a:pt x="23" y="42"/>
                    </a:cubicBezTo>
                    <a:cubicBezTo>
                      <a:pt x="23" y="41"/>
                      <a:pt x="23" y="41"/>
                      <a:pt x="24" y="41"/>
                    </a:cubicBezTo>
                    <a:cubicBezTo>
                      <a:pt x="24" y="41"/>
                      <a:pt x="24" y="42"/>
                      <a:pt x="25" y="42"/>
                    </a:cubicBezTo>
                    <a:cubicBezTo>
                      <a:pt x="25" y="42"/>
                      <a:pt x="25" y="42"/>
                      <a:pt x="26" y="43"/>
                    </a:cubicBezTo>
                    <a:cubicBezTo>
                      <a:pt x="26" y="43"/>
                      <a:pt x="26" y="43"/>
                      <a:pt x="27" y="43"/>
                    </a:cubicBezTo>
                    <a:cubicBezTo>
                      <a:pt x="27" y="43"/>
                      <a:pt x="27" y="43"/>
                      <a:pt x="27" y="44"/>
                    </a:cubicBezTo>
                    <a:cubicBezTo>
                      <a:pt x="27" y="44"/>
                      <a:pt x="28" y="44"/>
                      <a:pt x="28" y="44"/>
                    </a:cubicBezTo>
                    <a:cubicBezTo>
                      <a:pt x="28" y="44"/>
                      <a:pt x="29" y="44"/>
                      <a:pt x="29" y="44"/>
                    </a:cubicBezTo>
                    <a:cubicBezTo>
                      <a:pt x="29" y="44"/>
                      <a:pt x="29" y="45"/>
                      <a:pt x="30" y="45"/>
                    </a:cubicBezTo>
                    <a:cubicBezTo>
                      <a:pt x="30" y="45"/>
                      <a:pt x="30" y="44"/>
                      <a:pt x="30" y="44"/>
                    </a:cubicBezTo>
                    <a:cubicBezTo>
                      <a:pt x="31" y="44"/>
                      <a:pt x="31" y="44"/>
                      <a:pt x="31" y="44"/>
                    </a:cubicBezTo>
                    <a:cubicBezTo>
                      <a:pt x="32" y="44"/>
                      <a:pt x="32" y="43"/>
                      <a:pt x="32" y="43"/>
                    </a:cubicBezTo>
                    <a:cubicBezTo>
                      <a:pt x="32" y="43"/>
                      <a:pt x="32" y="43"/>
                      <a:pt x="32" y="43"/>
                    </a:cubicBezTo>
                    <a:cubicBezTo>
                      <a:pt x="33" y="43"/>
                      <a:pt x="33" y="43"/>
                      <a:pt x="33" y="43"/>
                    </a:cubicBezTo>
                    <a:cubicBezTo>
                      <a:pt x="34" y="42"/>
                      <a:pt x="34" y="43"/>
                      <a:pt x="34" y="43"/>
                    </a:cubicBezTo>
                    <a:cubicBezTo>
                      <a:pt x="35" y="43"/>
                      <a:pt x="35" y="43"/>
                      <a:pt x="35" y="43"/>
                    </a:cubicBezTo>
                    <a:cubicBezTo>
                      <a:pt x="35" y="43"/>
                      <a:pt x="36" y="43"/>
                      <a:pt x="36" y="43"/>
                    </a:cubicBezTo>
                    <a:cubicBezTo>
                      <a:pt x="36" y="44"/>
                      <a:pt x="36" y="44"/>
                      <a:pt x="36" y="44"/>
                    </a:cubicBezTo>
                    <a:cubicBezTo>
                      <a:pt x="37" y="45"/>
                      <a:pt x="36" y="45"/>
                      <a:pt x="37" y="46"/>
                    </a:cubicBezTo>
                    <a:cubicBezTo>
                      <a:pt x="37" y="46"/>
                      <a:pt x="37" y="46"/>
                      <a:pt x="37" y="46"/>
                    </a:cubicBezTo>
                    <a:cubicBezTo>
                      <a:pt x="37" y="47"/>
                      <a:pt x="37" y="47"/>
                      <a:pt x="38" y="47"/>
                    </a:cubicBezTo>
                    <a:cubicBezTo>
                      <a:pt x="38" y="47"/>
                      <a:pt x="38" y="47"/>
                      <a:pt x="38" y="47"/>
                    </a:cubicBezTo>
                    <a:cubicBezTo>
                      <a:pt x="38" y="48"/>
                      <a:pt x="39" y="47"/>
                      <a:pt x="39" y="47"/>
                    </a:cubicBezTo>
                    <a:cubicBezTo>
                      <a:pt x="39" y="47"/>
                      <a:pt x="40" y="47"/>
                      <a:pt x="40" y="47"/>
                    </a:cubicBezTo>
                    <a:cubicBezTo>
                      <a:pt x="40" y="47"/>
                      <a:pt x="41" y="48"/>
                      <a:pt x="41" y="48"/>
                    </a:cubicBezTo>
                    <a:cubicBezTo>
                      <a:pt x="42" y="48"/>
                      <a:pt x="42" y="48"/>
                      <a:pt x="43" y="48"/>
                    </a:cubicBezTo>
                    <a:cubicBezTo>
                      <a:pt x="44" y="48"/>
                      <a:pt x="44" y="48"/>
                      <a:pt x="44" y="48"/>
                    </a:cubicBezTo>
                    <a:cubicBezTo>
                      <a:pt x="45" y="48"/>
                      <a:pt x="45" y="48"/>
                      <a:pt x="46" y="48"/>
                    </a:cubicBezTo>
                    <a:cubicBezTo>
                      <a:pt x="46" y="49"/>
                      <a:pt x="46" y="49"/>
                      <a:pt x="47" y="49"/>
                    </a:cubicBezTo>
                    <a:cubicBezTo>
                      <a:pt x="48" y="49"/>
                      <a:pt x="48" y="49"/>
                      <a:pt x="48" y="49"/>
                    </a:cubicBezTo>
                    <a:cubicBezTo>
                      <a:pt x="49" y="49"/>
                      <a:pt x="49" y="49"/>
                      <a:pt x="49" y="49"/>
                    </a:cubicBezTo>
                    <a:cubicBezTo>
                      <a:pt x="49" y="49"/>
                      <a:pt x="49" y="49"/>
                      <a:pt x="49" y="49"/>
                    </a:cubicBezTo>
                    <a:cubicBezTo>
                      <a:pt x="49" y="48"/>
                      <a:pt x="48" y="48"/>
                      <a:pt x="48" y="47"/>
                    </a:cubicBezTo>
                    <a:cubicBezTo>
                      <a:pt x="48" y="46"/>
                      <a:pt x="48" y="46"/>
                      <a:pt x="49" y="46"/>
                    </a:cubicBezTo>
                    <a:cubicBezTo>
                      <a:pt x="49" y="45"/>
                      <a:pt x="49" y="45"/>
                      <a:pt x="50" y="44"/>
                    </a:cubicBezTo>
                    <a:cubicBezTo>
                      <a:pt x="50" y="44"/>
                      <a:pt x="50" y="44"/>
                      <a:pt x="51" y="44"/>
                    </a:cubicBezTo>
                    <a:cubicBezTo>
                      <a:pt x="51" y="44"/>
                      <a:pt x="51" y="44"/>
                      <a:pt x="52" y="43"/>
                    </a:cubicBezTo>
                    <a:cubicBezTo>
                      <a:pt x="52" y="43"/>
                      <a:pt x="51" y="43"/>
                      <a:pt x="51" y="42"/>
                    </a:cubicBezTo>
                    <a:cubicBezTo>
                      <a:pt x="51" y="42"/>
                      <a:pt x="51" y="42"/>
                      <a:pt x="51" y="4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1" name="Freeform 80"/>
              <p:cNvSpPr>
                <a:spLocks/>
              </p:cNvSpPr>
              <p:nvPr/>
            </p:nvSpPr>
            <p:spPr bwMode="auto">
              <a:xfrm>
                <a:off x="5435602" y="17891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2" name="Freeform 81"/>
              <p:cNvSpPr>
                <a:spLocks/>
              </p:cNvSpPr>
              <p:nvPr/>
            </p:nvSpPr>
            <p:spPr bwMode="auto">
              <a:xfrm>
                <a:off x="7173914" y="3421064"/>
                <a:ext cx="1090613" cy="887413"/>
              </a:xfrm>
              <a:custGeom>
                <a:avLst/>
                <a:gdLst>
                  <a:gd name="T0" fmla="*/ 8 w 101"/>
                  <a:gd name="T1" fmla="*/ 69 h 82"/>
                  <a:gd name="T2" fmla="*/ 13 w 101"/>
                  <a:gd name="T3" fmla="*/ 67 h 82"/>
                  <a:gd name="T4" fmla="*/ 22 w 101"/>
                  <a:gd name="T5" fmla="*/ 66 h 82"/>
                  <a:gd name="T6" fmla="*/ 28 w 101"/>
                  <a:gd name="T7" fmla="*/ 62 h 82"/>
                  <a:gd name="T8" fmla="*/ 36 w 101"/>
                  <a:gd name="T9" fmla="*/ 61 h 82"/>
                  <a:gd name="T10" fmla="*/ 43 w 101"/>
                  <a:gd name="T11" fmla="*/ 60 h 82"/>
                  <a:gd name="T12" fmla="*/ 46 w 101"/>
                  <a:gd name="T13" fmla="*/ 62 h 82"/>
                  <a:gd name="T14" fmla="*/ 49 w 101"/>
                  <a:gd name="T15" fmla="*/ 66 h 82"/>
                  <a:gd name="T16" fmla="*/ 50 w 101"/>
                  <a:gd name="T17" fmla="*/ 70 h 82"/>
                  <a:gd name="T18" fmla="*/ 54 w 101"/>
                  <a:gd name="T19" fmla="*/ 66 h 82"/>
                  <a:gd name="T20" fmla="*/ 56 w 101"/>
                  <a:gd name="T21" fmla="*/ 66 h 82"/>
                  <a:gd name="T22" fmla="*/ 53 w 101"/>
                  <a:gd name="T23" fmla="*/ 70 h 82"/>
                  <a:gd name="T24" fmla="*/ 55 w 101"/>
                  <a:gd name="T25" fmla="*/ 69 h 82"/>
                  <a:gd name="T26" fmla="*/ 54 w 101"/>
                  <a:gd name="T27" fmla="*/ 72 h 82"/>
                  <a:gd name="T28" fmla="*/ 55 w 101"/>
                  <a:gd name="T29" fmla="*/ 77 h 82"/>
                  <a:gd name="T30" fmla="*/ 60 w 101"/>
                  <a:gd name="T31" fmla="*/ 80 h 82"/>
                  <a:gd name="T32" fmla="*/ 66 w 101"/>
                  <a:gd name="T33" fmla="*/ 79 h 82"/>
                  <a:gd name="T34" fmla="*/ 70 w 101"/>
                  <a:gd name="T35" fmla="*/ 81 h 82"/>
                  <a:gd name="T36" fmla="*/ 78 w 101"/>
                  <a:gd name="T37" fmla="*/ 79 h 82"/>
                  <a:gd name="T38" fmla="*/ 84 w 101"/>
                  <a:gd name="T39" fmla="*/ 72 h 82"/>
                  <a:gd name="T40" fmla="*/ 91 w 101"/>
                  <a:gd name="T41" fmla="*/ 65 h 82"/>
                  <a:gd name="T42" fmla="*/ 96 w 101"/>
                  <a:gd name="T43" fmla="*/ 59 h 82"/>
                  <a:gd name="T44" fmla="*/ 101 w 101"/>
                  <a:gd name="T45" fmla="*/ 50 h 82"/>
                  <a:gd name="T46" fmla="*/ 101 w 101"/>
                  <a:gd name="T47" fmla="*/ 41 h 82"/>
                  <a:gd name="T48" fmla="*/ 97 w 101"/>
                  <a:gd name="T49" fmla="*/ 34 h 82"/>
                  <a:gd name="T50" fmla="*/ 95 w 101"/>
                  <a:gd name="T51" fmla="*/ 27 h 82"/>
                  <a:gd name="T52" fmla="*/ 90 w 101"/>
                  <a:gd name="T53" fmla="*/ 23 h 82"/>
                  <a:gd name="T54" fmla="*/ 90 w 101"/>
                  <a:gd name="T55" fmla="*/ 14 h 82"/>
                  <a:gd name="T56" fmla="*/ 87 w 101"/>
                  <a:gd name="T57" fmla="*/ 11 h 82"/>
                  <a:gd name="T58" fmla="*/ 86 w 101"/>
                  <a:gd name="T59" fmla="*/ 4 h 82"/>
                  <a:gd name="T60" fmla="*/ 82 w 101"/>
                  <a:gd name="T61" fmla="*/ 4 h 82"/>
                  <a:gd name="T62" fmla="*/ 81 w 101"/>
                  <a:gd name="T63" fmla="*/ 11 h 82"/>
                  <a:gd name="T64" fmla="*/ 76 w 101"/>
                  <a:gd name="T65" fmla="*/ 20 h 82"/>
                  <a:gd name="T66" fmla="*/ 69 w 101"/>
                  <a:gd name="T67" fmla="*/ 15 h 82"/>
                  <a:gd name="T68" fmla="*/ 66 w 101"/>
                  <a:gd name="T69" fmla="*/ 11 h 82"/>
                  <a:gd name="T70" fmla="*/ 69 w 101"/>
                  <a:gd name="T71" fmla="*/ 7 h 82"/>
                  <a:gd name="T72" fmla="*/ 67 w 101"/>
                  <a:gd name="T73" fmla="*/ 3 h 82"/>
                  <a:gd name="T74" fmla="*/ 60 w 101"/>
                  <a:gd name="T75" fmla="*/ 3 h 82"/>
                  <a:gd name="T76" fmla="*/ 58 w 101"/>
                  <a:gd name="T77" fmla="*/ 3 h 82"/>
                  <a:gd name="T78" fmla="*/ 54 w 101"/>
                  <a:gd name="T79" fmla="*/ 6 h 82"/>
                  <a:gd name="T80" fmla="*/ 50 w 101"/>
                  <a:gd name="T81" fmla="*/ 10 h 82"/>
                  <a:gd name="T82" fmla="*/ 47 w 101"/>
                  <a:gd name="T83" fmla="*/ 13 h 82"/>
                  <a:gd name="T84" fmla="*/ 43 w 101"/>
                  <a:gd name="T85" fmla="*/ 9 h 82"/>
                  <a:gd name="T86" fmla="*/ 39 w 101"/>
                  <a:gd name="T87" fmla="*/ 13 h 82"/>
                  <a:gd name="T88" fmla="*/ 35 w 101"/>
                  <a:gd name="T89" fmla="*/ 18 h 82"/>
                  <a:gd name="T90" fmla="*/ 30 w 101"/>
                  <a:gd name="T91" fmla="*/ 20 h 82"/>
                  <a:gd name="T92" fmla="*/ 27 w 101"/>
                  <a:gd name="T93" fmla="*/ 25 h 82"/>
                  <a:gd name="T94" fmla="*/ 21 w 101"/>
                  <a:gd name="T95" fmla="*/ 27 h 82"/>
                  <a:gd name="T96" fmla="*/ 15 w 101"/>
                  <a:gd name="T97" fmla="*/ 29 h 82"/>
                  <a:gd name="T98" fmla="*/ 10 w 101"/>
                  <a:gd name="T99" fmla="*/ 32 h 82"/>
                  <a:gd name="T100" fmla="*/ 7 w 101"/>
                  <a:gd name="T101" fmla="*/ 36 h 82"/>
                  <a:gd name="T102" fmla="*/ 5 w 101"/>
                  <a:gd name="T103" fmla="*/ 41 h 82"/>
                  <a:gd name="T104" fmla="*/ 4 w 101"/>
                  <a:gd name="T105" fmla="*/ 43 h 82"/>
                  <a:gd name="T106" fmla="*/ 4 w 101"/>
                  <a:gd name="T107" fmla="*/ 47 h 82"/>
                  <a:gd name="T108" fmla="*/ 4 w 101"/>
                  <a:gd name="T109" fmla="*/ 55 h 82"/>
                  <a:gd name="T110" fmla="*/ 3 w 101"/>
                  <a:gd name="T111"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1" h="82">
                    <a:moveTo>
                      <a:pt x="1" y="69"/>
                    </a:moveTo>
                    <a:cubicBezTo>
                      <a:pt x="1" y="69"/>
                      <a:pt x="1" y="69"/>
                      <a:pt x="1" y="70"/>
                    </a:cubicBezTo>
                    <a:cubicBezTo>
                      <a:pt x="2" y="70"/>
                      <a:pt x="2" y="70"/>
                      <a:pt x="2" y="70"/>
                    </a:cubicBezTo>
                    <a:cubicBezTo>
                      <a:pt x="3" y="70"/>
                      <a:pt x="4" y="70"/>
                      <a:pt x="4" y="70"/>
                    </a:cubicBezTo>
                    <a:cubicBezTo>
                      <a:pt x="5" y="70"/>
                      <a:pt x="5" y="70"/>
                      <a:pt x="6" y="70"/>
                    </a:cubicBezTo>
                    <a:cubicBezTo>
                      <a:pt x="7" y="70"/>
                      <a:pt x="7" y="70"/>
                      <a:pt x="8" y="69"/>
                    </a:cubicBezTo>
                    <a:cubicBezTo>
                      <a:pt x="8" y="69"/>
                      <a:pt x="8" y="69"/>
                      <a:pt x="8" y="69"/>
                    </a:cubicBezTo>
                    <a:cubicBezTo>
                      <a:pt x="9" y="69"/>
                      <a:pt x="9" y="69"/>
                      <a:pt x="9" y="68"/>
                    </a:cubicBezTo>
                    <a:cubicBezTo>
                      <a:pt x="10" y="68"/>
                      <a:pt x="10" y="68"/>
                      <a:pt x="11" y="68"/>
                    </a:cubicBezTo>
                    <a:cubicBezTo>
                      <a:pt x="11" y="68"/>
                      <a:pt x="11" y="68"/>
                      <a:pt x="11" y="68"/>
                    </a:cubicBezTo>
                    <a:cubicBezTo>
                      <a:pt x="11" y="67"/>
                      <a:pt x="12" y="67"/>
                      <a:pt x="12" y="67"/>
                    </a:cubicBezTo>
                    <a:cubicBezTo>
                      <a:pt x="12" y="67"/>
                      <a:pt x="12" y="67"/>
                      <a:pt x="13" y="67"/>
                    </a:cubicBezTo>
                    <a:cubicBezTo>
                      <a:pt x="13" y="67"/>
                      <a:pt x="14" y="67"/>
                      <a:pt x="14" y="67"/>
                    </a:cubicBezTo>
                    <a:cubicBezTo>
                      <a:pt x="15" y="67"/>
                      <a:pt x="15" y="67"/>
                      <a:pt x="16" y="67"/>
                    </a:cubicBezTo>
                    <a:cubicBezTo>
                      <a:pt x="17" y="67"/>
                      <a:pt x="17" y="67"/>
                      <a:pt x="18" y="67"/>
                    </a:cubicBezTo>
                    <a:cubicBezTo>
                      <a:pt x="18" y="67"/>
                      <a:pt x="19" y="67"/>
                      <a:pt x="19" y="67"/>
                    </a:cubicBezTo>
                    <a:cubicBezTo>
                      <a:pt x="20" y="67"/>
                      <a:pt x="20" y="67"/>
                      <a:pt x="21" y="67"/>
                    </a:cubicBezTo>
                    <a:cubicBezTo>
                      <a:pt x="21" y="67"/>
                      <a:pt x="21" y="67"/>
                      <a:pt x="22" y="66"/>
                    </a:cubicBezTo>
                    <a:cubicBezTo>
                      <a:pt x="22" y="66"/>
                      <a:pt x="23" y="66"/>
                      <a:pt x="23" y="65"/>
                    </a:cubicBezTo>
                    <a:cubicBezTo>
                      <a:pt x="23" y="65"/>
                      <a:pt x="24" y="65"/>
                      <a:pt x="24" y="64"/>
                    </a:cubicBezTo>
                    <a:cubicBezTo>
                      <a:pt x="25" y="64"/>
                      <a:pt x="25" y="64"/>
                      <a:pt x="25" y="64"/>
                    </a:cubicBezTo>
                    <a:cubicBezTo>
                      <a:pt x="26" y="64"/>
                      <a:pt x="26" y="64"/>
                      <a:pt x="26" y="63"/>
                    </a:cubicBezTo>
                    <a:cubicBezTo>
                      <a:pt x="26" y="63"/>
                      <a:pt x="27" y="63"/>
                      <a:pt x="27" y="63"/>
                    </a:cubicBezTo>
                    <a:cubicBezTo>
                      <a:pt x="28" y="63"/>
                      <a:pt x="28" y="63"/>
                      <a:pt x="28" y="62"/>
                    </a:cubicBezTo>
                    <a:cubicBezTo>
                      <a:pt x="29" y="62"/>
                      <a:pt x="29" y="62"/>
                      <a:pt x="29" y="62"/>
                    </a:cubicBezTo>
                    <a:cubicBezTo>
                      <a:pt x="30" y="62"/>
                      <a:pt x="30" y="62"/>
                      <a:pt x="31" y="62"/>
                    </a:cubicBezTo>
                    <a:cubicBezTo>
                      <a:pt x="31" y="62"/>
                      <a:pt x="31" y="63"/>
                      <a:pt x="32" y="63"/>
                    </a:cubicBezTo>
                    <a:cubicBezTo>
                      <a:pt x="32" y="63"/>
                      <a:pt x="32" y="63"/>
                      <a:pt x="33" y="63"/>
                    </a:cubicBezTo>
                    <a:cubicBezTo>
                      <a:pt x="34" y="63"/>
                      <a:pt x="34" y="62"/>
                      <a:pt x="35" y="62"/>
                    </a:cubicBezTo>
                    <a:cubicBezTo>
                      <a:pt x="35" y="62"/>
                      <a:pt x="35" y="62"/>
                      <a:pt x="36" y="61"/>
                    </a:cubicBezTo>
                    <a:cubicBezTo>
                      <a:pt x="36" y="61"/>
                      <a:pt x="36" y="61"/>
                      <a:pt x="36" y="61"/>
                    </a:cubicBezTo>
                    <a:cubicBezTo>
                      <a:pt x="36" y="61"/>
                      <a:pt x="37" y="61"/>
                      <a:pt x="37" y="61"/>
                    </a:cubicBezTo>
                    <a:cubicBezTo>
                      <a:pt x="38" y="61"/>
                      <a:pt x="38" y="61"/>
                      <a:pt x="38" y="61"/>
                    </a:cubicBezTo>
                    <a:cubicBezTo>
                      <a:pt x="39" y="61"/>
                      <a:pt x="39" y="61"/>
                      <a:pt x="40" y="61"/>
                    </a:cubicBezTo>
                    <a:cubicBezTo>
                      <a:pt x="40" y="61"/>
                      <a:pt x="41" y="61"/>
                      <a:pt x="41" y="61"/>
                    </a:cubicBezTo>
                    <a:cubicBezTo>
                      <a:pt x="42" y="61"/>
                      <a:pt x="42" y="60"/>
                      <a:pt x="43" y="60"/>
                    </a:cubicBezTo>
                    <a:cubicBezTo>
                      <a:pt x="43" y="60"/>
                      <a:pt x="43" y="61"/>
                      <a:pt x="44" y="61"/>
                    </a:cubicBezTo>
                    <a:cubicBezTo>
                      <a:pt x="44" y="61"/>
                      <a:pt x="44" y="61"/>
                      <a:pt x="44" y="61"/>
                    </a:cubicBezTo>
                    <a:cubicBezTo>
                      <a:pt x="44" y="62"/>
                      <a:pt x="44" y="62"/>
                      <a:pt x="44" y="62"/>
                    </a:cubicBezTo>
                    <a:cubicBezTo>
                      <a:pt x="44" y="62"/>
                      <a:pt x="44" y="62"/>
                      <a:pt x="45" y="62"/>
                    </a:cubicBezTo>
                    <a:cubicBezTo>
                      <a:pt x="45" y="62"/>
                      <a:pt x="45" y="62"/>
                      <a:pt x="46" y="62"/>
                    </a:cubicBezTo>
                    <a:cubicBezTo>
                      <a:pt x="46" y="62"/>
                      <a:pt x="46" y="62"/>
                      <a:pt x="46" y="62"/>
                    </a:cubicBezTo>
                    <a:cubicBezTo>
                      <a:pt x="47" y="62"/>
                      <a:pt x="48" y="62"/>
                      <a:pt x="48" y="62"/>
                    </a:cubicBezTo>
                    <a:cubicBezTo>
                      <a:pt x="48" y="63"/>
                      <a:pt x="48" y="63"/>
                      <a:pt x="48" y="63"/>
                    </a:cubicBezTo>
                    <a:cubicBezTo>
                      <a:pt x="49" y="64"/>
                      <a:pt x="49" y="64"/>
                      <a:pt x="49" y="64"/>
                    </a:cubicBezTo>
                    <a:cubicBezTo>
                      <a:pt x="49" y="64"/>
                      <a:pt x="49" y="64"/>
                      <a:pt x="49" y="65"/>
                    </a:cubicBezTo>
                    <a:cubicBezTo>
                      <a:pt x="49" y="65"/>
                      <a:pt x="49" y="65"/>
                      <a:pt x="49" y="65"/>
                    </a:cubicBezTo>
                    <a:cubicBezTo>
                      <a:pt x="49" y="66"/>
                      <a:pt x="49" y="66"/>
                      <a:pt x="49" y="66"/>
                    </a:cubicBezTo>
                    <a:cubicBezTo>
                      <a:pt x="49" y="67"/>
                      <a:pt x="49" y="67"/>
                      <a:pt x="49" y="67"/>
                    </a:cubicBezTo>
                    <a:cubicBezTo>
                      <a:pt x="49" y="67"/>
                      <a:pt x="49" y="67"/>
                      <a:pt x="49" y="68"/>
                    </a:cubicBezTo>
                    <a:cubicBezTo>
                      <a:pt x="49" y="68"/>
                      <a:pt x="49" y="68"/>
                      <a:pt x="49" y="68"/>
                    </a:cubicBezTo>
                    <a:cubicBezTo>
                      <a:pt x="49" y="69"/>
                      <a:pt x="49" y="69"/>
                      <a:pt x="49" y="69"/>
                    </a:cubicBezTo>
                    <a:cubicBezTo>
                      <a:pt x="49" y="70"/>
                      <a:pt x="49" y="70"/>
                      <a:pt x="49" y="70"/>
                    </a:cubicBezTo>
                    <a:cubicBezTo>
                      <a:pt x="50" y="70"/>
                      <a:pt x="50" y="70"/>
                      <a:pt x="50" y="70"/>
                    </a:cubicBezTo>
                    <a:cubicBezTo>
                      <a:pt x="50" y="69"/>
                      <a:pt x="51" y="69"/>
                      <a:pt x="51" y="69"/>
                    </a:cubicBezTo>
                    <a:cubicBezTo>
                      <a:pt x="51" y="69"/>
                      <a:pt x="51" y="69"/>
                      <a:pt x="52" y="68"/>
                    </a:cubicBezTo>
                    <a:cubicBezTo>
                      <a:pt x="52" y="68"/>
                      <a:pt x="51" y="68"/>
                      <a:pt x="52" y="68"/>
                    </a:cubicBezTo>
                    <a:cubicBezTo>
                      <a:pt x="52" y="67"/>
                      <a:pt x="52" y="67"/>
                      <a:pt x="52" y="67"/>
                    </a:cubicBezTo>
                    <a:cubicBezTo>
                      <a:pt x="53" y="67"/>
                      <a:pt x="53" y="67"/>
                      <a:pt x="53" y="67"/>
                    </a:cubicBezTo>
                    <a:cubicBezTo>
                      <a:pt x="54" y="67"/>
                      <a:pt x="54" y="67"/>
                      <a:pt x="54" y="66"/>
                    </a:cubicBezTo>
                    <a:cubicBezTo>
                      <a:pt x="54" y="66"/>
                      <a:pt x="55" y="66"/>
                      <a:pt x="55" y="66"/>
                    </a:cubicBezTo>
                    <a:cubicBezTo>
                      <a:pt x="55" y="66"/>
                      <a:pt x="55" y="65"/>
                      <a:pt x="55" y="65"/>
                    </a:cubicBezTo>
                    <a:cubicBezTo>
                      <a:pt x="55" y="65"/>
                      <a:pt x="56" y="65"/>
                      <a:pt x="56" y="65"/>
                    </a:cubicBezTo>
                    <a:cubicBezTo>
                      <a:pt x="57" y="65"/>
                      <a:pt x="57" y="64"/>
                      <a:pt x="57" y="65"/>
                    </a:cubicBezTo>
                    <a:cubicBezTo>
                      <a:pt x="57" y="65"/>
                      <a:pt x="57" y="65"/>
                      <a:pt x="56" y="65"/>
                    </a:cubicBezTo>
                    <a:cubicBezTo>
                      <a:pt x="56" y="66"/>
                      <a:pt x="57" y="66"/>
                      <a:pt x="56" y="66"/>
                    </a:cubicBezTo>
                    <a:cubicBezTo>
                      <a:pt x="56" y="66"/>
                      <a:pt x="56" y="67"/>
                      <a:pt x="56" y="67"/>
                    </a:cubicBezTo>
                    <a:cubicBezTo>
                      <a:pt x="56" y="67"/>
                      <a:pt x="55" y="67"/>
                      <a:pt x="55" y="67"/>
                    </a:cubicBezTo>
                    <a:cubicBezTo>
                      <a:pt x="55" y="68"/>
                      <a:pt x="55" y="68"/>
                      <a:pt x="54" y="68"/>
                    </a:cubicBezTo>
                    <a:cubicBezTo>
                      <a:pt x="54" y="68"/>
                      <a:pt x="54" y="68"/>
                      <a:pt x="54" y="69"/>
                    </a:cubicBezTo>
                    <a:cubicBezTo>
                      <a:pt x="54" y="69"/>
                      <a:pt x="54" y="69"/>
                      <a:pt x="54" y="69"/>
                    </a:cubicBezTo>
                    <a:cubicBezTo>
                      <a:pt x="53" y="70"/>
                      <a:pt x="53" y="70"/>
                      <a:pt x="53" y="70"/>
                    </a:cubicBezTo>
                    <a:cubicBezTo>
                      <a:pt x="53" y="70"/>
                      <a:pt x="52" y="70"/>
                      <a:pt x="52" y="70"/>
                    </a:cubicBezTo>
                    <a:cubicBezTo>
                      <a:pt x="52" y="71"/>
                      <a:pt x="52" y="71"/>
                      <a:pt x="52" y="71"/>
                    </a:cubicBezTo>
                    <a:cubicBezTo>
                      <a:pt x="52" y="71"/>
                      <a:pt x="52" y="71"/>
                      <a:pt x="53" y="71"/>
                    </a:cubicBezTo>
                    <a:cubicBezTo>
                      <a:pt x="53" y="71"/>
                      <a:pt x="53" y="71"/>
                      <a:pt x="54" y="71"/>
                    </a:cubicBezTo>
                    <a:cubicBezTo>
                      <a:pt x="54" y="71"/>
                      <a:pt x="54" y="71"/>
                      <a:pt x="54" y="70"/>
                    </a:cubicBezTo>
                    <a:cubicBezTo>
                      <a:pt x="55" y="70"/>
                      <a:pt x="55" y="70"/>
                      <a:pt x="55" y="69"/>
                    </a:cubicBezTo>
                    <a:cubicBezTo>
                      <a:pt x="55" y="69"/>
                      <a:pt x="55" y="69"/>
                      <a:pt x="56" y="69"/>
                    </a:cubicBezTo>
                    <a:cubicBezTo>
                      <a:pt x="56" y="69"/>
                      <a:pt x="56" y="69"/>
                      <a:pt x="56" y="70"/>
                    </a:cubicBezTo>
                    <a:cubicBezTo>
                      <a:pt x="56" y="70"/>
                      <a:pt x="56" y="70"/>
                      <a:pt x="56" y="71"/>
                    </a:cubicBezTo>
                    <a:cubicBezTo>
                      <a:pt x="55" y="71"/>
                      <a:pt x="55" y="71"/>
                      <a:pt x="55" y="71"/>
                    </a:cubicBezTo>
                    <a:cubicBezTo>
                      <a:pt x="55" y="72"/>
                      <a:pt x="55" y="72"/>
                      <a:pt x="55" y="72"/>
                    </a:cubicBezTo>
                    <a:cubicBezTo>
                      <a:pt x="55" y="72"/>
                      <a:pt x="54" y="72"/>
                      <a:pt x="54" y="72"/>
                    </a:cubicBezTo>
                    <a:cubicBezTo>
                      <a:pt x="55" y="73"/>
                      <a:pt x="55" y="72"/>
                      <a:pt x="56" y="72"/>
                    </a:cubicBezTo>
                    <a:cubicBezTo>
                      <a:pt x="56" y="72"/>
                      <a:pt x="56" y="72"/>
                      <a:pt x="56" y="73"/>
                    </a:cubicBezTo>
                    <a:cubicBezTo>
                      <a:pt x="56" y="73"/>
                      <a:pt x="56" y="74"/>
                      <a:pt x="56" y="74"/>
                    </a:cubicBezTo>
                    <a:cubicBezTo>
                      <a:pt x="56" y="75"/>
                      <a:pt x="56" y="75"/>
                      <a:pt x="55" y="75"/>
                    </a:cubicBezTo>
                    <a:cubicBezTo>
                      <a:pt x="55" y="75"/>
                      <a:pt x="55" y="75"/>
                      <a:pt x="55" y="76"/>
                    </a:cubicBezTo>
                    <a:cubicBezTo>
                      <a:pt x="55" y="76"/>
                      <a:pt x="55" y="76"/>
                      <a:pt x="55" y="77"/>
                    </a:cubicBezTo>
                    <a:cubicBezTo>
                      <a:pt x="55" y="77"/>
                      <a:pt x="56" y="77"/>
                      <a:pt x="56" y="78"/>
                    </a:cubicBezTo>
                    <a:cubicBezTo>
                      <a:pt x="56" y="78"/>
                      <a:pt x="56" y="79"/>
                      <a:pt x="56" y="79"/>
                    </a:cubicBezTo>
                    <a:cubicBezTo>
                      <a:pt x="56" y="79"/>
                      <a:pt x="57" y="79"/>
                      <a:pt x="57" y="80"/>
                    </a:cubicBezTo>
                    <a:cubicBezTo>
                      <a:pt x="57" y="80"/>
                      <a:pt x="58" y="80"/>
                      <a:pt x="58" y="80"/>
                    </a:cubicBezTo>
                    <a:cubicBezTo>
                      <a:pt x="58" y="80"/>
                      <a:pt x="59" y="80"/>
                      <a:pt x="59" y="80"/>
                    </a:cubicBezTo>
                    <a:cubicBezTo>
                      <a:pt x="60" y="80"/>
                      <a:pt x="60" y="80"/>
                      <a:pt x="60" y="80"/>
                    </a:cubicBezTo>
                    <a:cubicBezTo>
                      <a:pt x="60" y="81"/>
                      <a:pt x="61" y="81"/>
                      <a:pt x="61" y="81"/>
                    </a:cubicBezTo>
                    <a:cubicBezTo>
                      <a:pt x="61" y="81"/>
                      <a:pt x="62" y="82"/>
                      <a:pt x="62" y="81"/>
                    </a:cubicBezTo>
                    <a:cubicBezTo>
                      <a:pt x="63" y="81"/>
                      <a:pt x="63" y="81"/>
                      <a:pt x="63" y="81"/>
                    </a:cubicBezTo>
                    <a:cubicBezTo>
                      <a:pt x="63" y="80"/>
                      <a:pt x="63" y="80"/>
                      <a:pt x="64" y="80"/>
                    </a:cubicBezTo>
                    <a:cubicBezTo>
                      <a:pt x="64" y="80"/>
                      <a:pt x="65" y="80"/>
                      <a:pt x="65" y="80"/>
                    </a:cubicBezTo>
                    <a:cubicBezTo>
                      <a:pt x="65" y="80"/>
                      <a:pt x="65" y="80"/>
                      <a:pt x="66" y="79"/>
                    </a:cubicBezTo>
                    <a:cubicBezTo>
                      <a:pt x="66" y="79"/>
                      <a:pt x="66" y="79"/>
                      <a:pt x="67" y="79"/>
                    </a:cubicBezTo>
                    <a:cubicBezTo>
                      <a:pt x="67" y="79"/>
                      <a:pt x="67" y="80"/>
                      <a:pt x="67" y="80"/>
                    </a:cubicBezTo>
                    <a:cubicBezTo>
                      <a:pt x="67" y="80"/>
                      <a:pt x="67" y="81"/>
                      <a:pt x="67" y="81"/>
                    </a:cubicBezTo>
                    <a:cubicBezTo>
                      <a:pt x="67" y="81"/>
                      <a:pt x="67" y="81"/>
                      <a:pt x="68" y="82"/>
                    </a:cubicBezTo>
                    <a:cubicBezTo>
                      <a:pt x="68" y="82"/>
                      <a:pt x="68" y="82"/>
                      <a:pt x="69" y="82"/>
                    </a:cubicBezTo>
                    <a:cubicBezTo>
                      <a:pt x="69" y="82"/>
                      <a:pt x="70" y="81"/>
                      <a:pt x="70" y="81"/>
                    </a:cubicBezTo>
                    <a:cubicBezTo>
                      <a:pt x="70" y="81"/>
                      <a:pt x="71" y="81"/>
                      <a:pt x="71" y="80"/>
                    </a:cubicBezTo>
                    <a:cubicBezTo>
                      <a:pt x="72" y="80"/>
                      <a:pt x="72" y="80"/>
                      <a:pt x="72" y="80"/>
                    </a:cubicBezTo>
                    <a:cubicBezTo>
                      <a:pt x="73" y="80"/>
                      <a:pt x="72" y="79"/>
                      <a:pt x="73" y="79"/>
                    </a:cubicBezTo>
                    <a:cubicBezTo>
                      <a:pt x="73" y="79"/>
                      <a:pt x="74" y="79"/>
                      <a:pt x="74" y="79"/>
                    </a:cubicBezTo>
                    <a:cubicBezTo>
                      <a:pt x="75" y="78"/>
                      <a:pt x="75" y="78"/>
                      <a:pt x="76" y="78"/>
                    </a:cubicBezTo>
                    <a:cubicBezTo>
                      <a:pt x="77" y="78"/>
                      <a:pt x="77" y="79"/>
                      <a:pt x="78" y="79"/>
                    </a:cubicBezTo>
                    <a:cubicBezTo>
                      <a:pt x="78" y="79"/>
                      <a:pt x="78" y="79"/>
                      <a:pt x="79" y="78"/>
                    </a:cubicBezTo>
                    <a:cubicBezTo>
                      <a:pt x="79" y="78"/>
                      <a:pt x="79" y="78"/>
                      <a:pt x="79" y="77"/>
                    </a:cubicBezTo>
                    <a:cubicBezTo>
                      <a:pt x="80" y="77"/>
                      <a:pt x="80" y="76"/>
                      <a:pt x="81" y="75"/>
                    </a:cubicBezTo>
                    <a:cubicBezTo>
                      <a:pt x="81" y="74"/>
                      <a:pt x="82" y="74"/>
                      <a:pt x="82" y="74"/>
                    </a:cubicBezTo>
                    <a:cubicBezTo>
                      <a:pt x="83" y="74"/>
                      <a:pt x="83" y="73"/>
                      <a:pt x="83" y="73"/>
                    </a:cubicBezTo>
                    <a:cubicBezTo>
                      <a:pt x="83" y="72"/>
                      <a:pt x="84" y="72"/>
                      <a:pt x="84" y="72"/>
                    </a:cubicBezTo>
                    <a:cubicBezTo>
                      <a:pt x="84" y="72"/>
                      <a:pt x="84" y="72"/>
                      <a:pt x="84" y="72"/>
                    </a:cubicBezTo>
                    <a:cubicBezTo>
                      <a:pt x="85" y="71"/>
                      <a:pt x="85" y="71"/>
                      <a:pt x="85" y="70"/>
                    </a:cubicBezTo>
                    <a:cubicBezTo>
                      <a:pt x="86" y="70"/>
                      <a:pt x="86" y="69"/>
                      <a:pt x="87" y="69"/>
                    </a:cubicBezTo>
                    <a:cubicBezTo>
                      <a:pt x="87" y="68"/>
                      <a:pt x="87" y="68"/>
                      <a:pt x="88" y="67"/>
                    </a:cubicBezTo>
                    <a:cubicBezTo>
                      <a:pt x="89" y="66"/>
                      <a:pt x="89" y="66"/>
                      <a:pt x="89" y="65"/>
                    </a:cubicBezTo>
                    <a:cubicBezTo>
                      <a:pt x="90" y="65"/>
                      <a:pt x="90" y="65"/>
                      <a:pt x="91" y="65"/>
                    </a:cubicBezTo>
                    <a:cubicBezTo>
                      <a:pt x="91" y="64"/>
                      <a:pt x="91" y="64"/>
                      <a:pt x="92" y="64"/>
                    </a:cubicBezTo>
                    <a:cubicBezTo>
                      <a:pt x="92" y="63"/>
                      <a:pt x="92" y="63"/>
                      <a:pt x="93" y="63"/>
                    </a:cubicBezTo>
                    <a:cubicBezTo>
                      <a:pt x="93" y="62"/>
                      <a:pt x="93" y="62"/>
                      <a:pt x="94" y="62"/>
                    </a:cubicBezTo>
                    <a:cubicBezTo>
                      <a:pt x="94" y="62"/>
                      <a:pt x="94" y="62"/>
                      <a:pt x="94" y="61"/>
                    </a:cubicBezTo>
                    <a:cubicBezTo>
                      <a:pt x="94" y="61"/>
                      <a:pt x="95" y="61"/>
                      <a:pt x="95" y="60"/>
                    </a:cubicBezTo>
                    <a:cubicBezTo>
                      <a:pt x="96" y="60"/>
                      <a:pt x="96" y="59"/>
                      <a:pt x="96" y="59"/>
                    </a:cubicBezTo>
                    <a:cubicBezTo>
                      <a:pt x="97" y="58"/>
                      <a:pt x="97" y="58"/>
                      <a:pt x="98" y="57"/>
                    </a:cubicBezTo>
                    <a:cubicBezTo>
                      <a:pt x="98" y="57"/>
                      <a:pt x="98" y="56"/>
                      <a:pt x="98" y="56"/>
                    </a:cubicBezTo>
                    <a:cubicBezTo>
                      <a:pt x="99" y="55"/>
                      <a:pt x="98" y="55"/>
                      <a:pt x="99" y="54"/>
                    </a:cubicBezTo>
                    <a:cubicBezTo>
                      <a:pt x="99" y="54"/>
                      <a:pt x="100" y="54"/>
                      <a:pt x="100" y="53"/>
                    </a:cubicBezTo>
                    <a:cubicBezTo>
                      <a:pt x="100" y="53"/>
                      <a:pt x="100" y="52"/>
                      <a:pt x="101" y="52"/>
                    </a:cubicBezTo>
                    <a:cubicBezTo>
                      <a:pt x="101" y="51"/>
                      <a:pt x="101" y="51"/>
                      <a:pt x="101" y="50"/>
                    </a:cubicBezTo>
                    <a:cubicBezTo>
                      <a:pt x="101" y="49"/>
                      <a:pt x="101" y="49"/>
                      <a:pt x="101" y="48"/>
                    </a:cubicBezTo>
                    <a:cubicBezTo>
                      <a:pt x="101" y="48"/>
                      <a:pt x="101" y="47"/>
                      <a:pt x="101" y="47"/>
                    </a:cubicBezTo>
                    <a:cubicBezTo>
                      <a:pt x="101" y="46"/>
                      <a:pt x="101" y="46"/>
                      <a:pt x="101" y="45"/>
                    </a:cubicBezTo>
                    <a:cubicBezTo>
                      <a:pt x="101" y="45"/>
                      <a:pt x="101" y="44"/>
                      <a:pt x="101" y="43"/>
                    </a:cubicBezTo>
                    <a:cubicBezTo>
                      <a:pt x="101" y="42"/>
                      <a:pt x="101" y="42"/>
                      <a:pt x="101" y="41"/>
                    </a:cubicBezTo>
                    <a:cubicBezTo>
                      <a:pt x="101" y="41"/>
                      <a:pt x="101" y="41"/>
                      <a:pt x="101" y="41"/>
                    </a:cubicBezTo>
                    <a:cubicBezTo>
                      <a:pt x="101" y="41"/>
                      <a:pt x="101" y="41"/>
                      <a:pt x="101" y="40"/>
                    </a:cubicBezTo>
                    <a:cubicBezTo>
                      <a:pt x="100" y="40"/>
                      <a:pt x="100" y="39"/>
                      <a:pt x="100" y="39"/>
                    </a:cubicBezTo>
                    <a:cubicBezTo>
                      <a:pt x="99" y="38"/>
                      <a:pt x="98" y="38"/>
                      <a:pt x="98" y="37"/>
                    </a:cubicBezTo>
                    <a:cubicBezTo>
                      <a:pt x="98" y="37"/>
                      <a:pt x="98" y="36"/>
                      <a:pt x="98" y="36"/>
                    </a:cubicBezTo>
                    <a:cubicBezTo>
                      <a:pt x="99" y="35"/>
                      <a:pt x="99" y="35"/>
                      <a:pt x="98" y="34"/>
                    </a:cubicBezTo>
                    <a:cubicBezTo>
                      <a:pt x="98" y="34"/>
                      <a:pt x="98" y="34"/>
                      <a:pt x="97" y="34"/>
                    </a:cubicBezTo>
                    <a:cubicBezTo>
                      <a:pt x="97" y="34"/>
                      <a:pt x="97" y="34"/>
                      <a:pt x="96" y="34"/>
                    </a:cubicBezTo>
                    <a:cubicBezTo>
                      <a:pt x="96" y="33"/>
                      <a:pt x="96" y="33"/>
                      <a:pt x="96" y="32"/>
                    </a:cubicBezTo>
                    <a:cubicBezTo>
                      <a:pt x="96" y="32"/>
                      <a:pt x="96" y="31"/>
                      <a:pt x="96" y="31"/>
                    </a:cubicBezTo>
                    <a:cubicBezTo>
                      <a:pt x="95" y="30"/>
                      <a:pt x="95" y="30"/>
                      <a:pt x="95" y="30"/>
                    </a:cubicBezTo>
                    <a:cubicBezTo>
                      <a:pt x="95" y="29"/>
                      <a:pt x="95" y="29"/>
                      <a:pt x="95" y="28"/>
                    </a:cubicBezTo>
                    <a:cubicBezTo>
                      <a:pt x="95" y="28"/>
                      <a:pt x="95" y="28"/>
                      <a:pt x="95" y="27"/>
                    </a:cubicBezTo>
                    <a:cubicBezTo>
                      <a:pt x="95" y="27"/>
                      <a:pt x="94" y="27"/>
                      <a:pt x="94" y="27"/>
                    </a:cubicBezTo>
                    <a:cubicBezTo>
                      <a:pt x="94" y="27"/>
                      <a:pt x="93" y="27"/>
                      <a:pt x="93" y="26"/>
                    </a:cubicBezTo>
                    <a:cubicBezTo>
                      <a:pt x="93" y="26"/>
                      <a:pt x="93" y="26"/>
                      <a:pt x="93" y="25"/>
                    </a:cubicBezTo>
                    <a:cubicBezTo>
                      <a:pt x="92" y="25"/>
                      <a:pt x="92" y="25"/>
                      <a:pt x="92" y="25"/>
                    </a:cubicBezTo>
                    <a:cubicBezTo>
                      <a:pt x="91" y="25"/>
                      <a:pt x="91" y="25"/>
                      <a:pt x="91" y="24"/>
                    </a:cubicBezTo>
                    <a:cubicBezTo>
                      <a:pt x="90" y="24"/>
                      <a:pt x="90" y="24"/>
                      <a:pt x="90" y="23"/>
                    </a:cubicBezTo>
                    <a:cubicBezTo>
                      <a:pt x="90" y="23"/>
                      <a:pt x="90" y="22"/>
                      <a:pt x="90" y="21"/>
                    </a:cubicBezTo>
                    <a:cubicBezTo>
                      <a:pt x="90" y="21"/>
                      <a:pt x="90" y="21"/>
                      <a:pt x="90" y="21"/>
                    </a:cubicBezTo>
                    <a:cubicBezTo>
                      <a:pt x="90" y="20"/>
                      <a:pt x="90" y="20"/>
                      <a:pt x="90" y="19"/>
                    </a:cubicBezTo>
                    <a:cubicBezTo>
                      <a:pt x="90" y="19"/>
                      <a:pt x="90" y="19"/>
                      <a:pt x="90" y="18"/>
                    </a:cubicBezTo>
                    <a:cubicBezTo>
                      <a:pt x="90" y="18"/>
                      <a:pt x="90" y="17"/>
                      <a:pt x="90" y="17"/>
                    </a:cubicBezTo>
                    <a:cubicBezTo>
                      <a:pt x="90" y="16"/>
                      <a:pt x="90" y="15"/>
                      <a:pt x="90" y="14"/>
                    </a:cubicBezTo>
                    <a:cubicBezTo>
                      <a:pt x="90" y="13"/>
                      <a:pt x="90" y="13"/>
                      <a:pt x="90" y="12"/>
                    </a:cubicBezTo>
                    <a:cubicBezTo>
                      <a:pt x="89" y="12"/>
                      <a:pt x="89" y="12"/>
                      <a:pt x="89" y="11"/>
                    </a:cubicBezTo>
                    <a:cubicBezTo>
                      <a:pt x="89" y="11"/>
                      <a:pt x="89" y="11"/>
                      <a:pt x="89" y="11"/>
                    </a:cubicBezTo>
                    <a:cubicBezTo>
                      <a:pt x="89" y="10"/>
                      <a:pt x="89" y="10"/>
                      <a:pt x="88" y="10"/>
                    </a:cubicBezTo>
                    <a:cubicBezTo>
                      <a:pt x="88" y="10"/>
                      <a:pt x="88" y="10"/>
                      <a:pt x="87" y="11"/>
                    </a:cubicBezTo>
                    <a:cubicBezTo>
                      <a:pt x="87" y="11"/>
                      <a:pt x="87" y="11"/>
                      <a:pt x="87" y="11"/>
                    </a:cubicBezTo>
                    <a:cubicBezTo>
                      <a:pt x="87" y="11"/>
                      <a:pt x="86" y="11"/>
                      <a:pt x="86" y="11"/>
                    </a:cubicBezTo>
                    <a:cubicBezTo>
                      <a:pt x="86" y="11"/>
                      <a:pt x="86" y="11"/>
                      <a:pt x="86" y="11"/>
                    </a:cubicBezTo>
                    <a:cubicBezTo>
                      <a:pt x="86" y="10"/>
                      <a:pt x="86" y="10"/>
                      <a:pt x="86" y="9"/>
                    </a:cubicBezTo>
                    <a:cubicBezTo>
                      <a:pt x="86" y="9"/>
                      <a:pt x="86" y="8"/>
                      <a:pt x="86" y="7"/>
                    </a:cubicBezTo>
                    <a:cubicBezTo>
                      <a:pt x="86" y="7"/>
                      <a:pt x="86" y="6"/>
                      <a:pt x="86" y="5"/>
                    </a:cubicBezTo>
                    <a:cubicBezTo>
                      <a:pt x="86" y="5"/>
                      <a:pt x="86" y="4"/>
                      <a:pt x="86" y="4"/>
                    </a:cubicBezTo>
                    <a:cubicBezTo>
                      <a:pt x="86" y="3"/>
                      <a:pt x="85" y="3"/>
                      <a:pt x="85" y="3"/>
                    </a:cubicBezTo>
                    <a:cubicBezTo>
                      <a:pt x="85" y="2"/>
                      <a:pt x="86" y="1"/>
                      <a:pt x="85" y="1"/>
                    </a:cubicBezTo>
                    <a:cubicBezTo>
                      <a:pt x="85" y="0"/>
                      <a:pt x="84" y="0"/>
                      <a:pt x="84" y="0"/>
                    </a:cubicBezTo>
                    <a:cubicBezTo>
                      <a:pt x="83" y="1"/>
                      <a:pt x="83" y="1"/>
                      <a:pt x="83" y="2"/>
                    </a:cubicBezTo>
                    <a:cubicBezTo>
                      <a:pt x="83" y="2"/>
                      <a:pt x="83" y="2"/>
                      <a:pt x="83" y="3"/>
                    </a:cubicBezTo>
                    <a:cubicBezTo>
                      <a:pt x="83" y="3"/>
                      <a:pt x="82" y="4"/>
                      <a:pt x="82" y="4"/>
                    </a:cubicBezTo>
                    <a:cubicBezTo>
                      <a:pt x="82" y="5"/>
                      <a:pt x="82" y="5"/>
                      <a:pt x="82" y="6"/>
                    </a:cubicBezTo>
                    <a:cubicBezTo>
                      <a:pt x="82" y="7"/>
                      <a:pt x="82" y="7"/>
                      <a:pt x="82" y="8"/>
                    </a:cubicBezTo>
                    <a:cubicBezTo>
                      <a:pt x="81" y="9"/>
                      <a:pt x="81" y="9"/>
                      <a:pt x="81" y="9"/>
                    </a:cubicBezTo>
                    <a:cubicBezTo>
                      <a:pt x="81" y="10"/>
                      <a:pt x="81" y="10"/>
                      <a:pt x="81" y="10"/>
                    </a:cubicBezTo>
                    <a:cubicBezTo>
                      <a:pt x="81" y="10"/>
                      <a:pt x="81" y="10"/>
                      <a:pt x="81" y="11"/>
                    </a:cubicBezTo>
                    <a:cubicBezTo>
                      <a:pt x="81" y="11"/>
                      <a:pt x="81" y="11"/>
                      <a:pt x="81" y="11"/>
                    </a:cubicBezTo>
                    <a:cubicBezTo>
                      <a:pt x="80" y="12"/>
                      <a:pt x="80" y="12"/>
                      <a:pt x="80" y="13"/>
                    </a:cubicBezTo>
                    <a:cubicBezTo>
                      <a:pt x="80" y="14"/>
                      <a:pt x="80" y="14"/>
                      <a:pt x="79" y="15"/>
                    </a:cubicBezTo>
                    <a:cubicBezTo>
                      <a:pt x="79" y="16"/>
                      <a:pt x="79" y="16"/>
                      <a:pt x="79" y="17"/>
                    </a:cubicBezTo>
                    <a:cubicBezTo>
                      <a:pt x="79" y="17"/>
                      <a:pt x="79" y="18"/>
                      <a:pt x="79" y="19"/>
                    </a:cubicBezTo>
                    <a:cubicBezTo>
                      <a:pt x="78" y="19"/>
                      <a:pt x="78" y="19"/>
                      <a:pt x="77" y="20"/>
                    </a:cubicBezTo>
                    <a:cubicBezTo>
                      <a:pt x="77" y="20"/>
                      <a:pt x="76" y="20"/>
                      <a:pt x="76" y="20"/>
                    </a:cubicBezTo>
                    <a:cubicBezTo>
                      <a:pt x="75" y="20"/>
                      <a:pt x="75" y="20"/>
                      <a:pt x="74" y="20"/>
                    </a:cubicBezTo>
                    <a:cubicBezTo>
                      <a:pt x="74" y="20"/>
                      <a:pt x="74" y="19"/>
                      <a:pt x="73" y="19"/>
                    </a:cubicBezTo>
                    <a:cubicBezTo>
                      <a:pt x="73" y="18"/>
                      <a:pt x="72" y="18"/>
                      <a:pt x="72" y="18"/>
                    </a:cubicBezTo>
                    <a:cubicBezTo>
                      <a:pt x="71" y="17"/>
                      <a:pt x="71" y="17"/>
                      <a:pt x="70" y="16"/>
                    </a:cubicBezTo>
                    <a:cubicBezTo>
                      <a:pt x="70" y="16"/>
                      <a:pt x="70" y="16"/>
                      <a:pt x="69" y="16"/>
                    </a:cubicBezTo>
                    <a:cubicBezTo>
                      <a:pt x="69" y="15"/>
                      <a:pt x="69" y="15"/>
                      <a:pt x="69" y="15"/>
                    </a:cubicBezTo>
                    <a:cubicBezTo>
                      <a:pt x="68" y="15"/>
                      <a:pt x="68" y="15"/>
                      <a:pt x="67" y="15"/>
                    </a:cubicBezTo>
                    <a:cubicBezTo>
                      <a:pt x="67" y="14"/>
                      <a:pt x="67" y="14"/>
                      <a:pt x="67" y="13"/>
                    </a:cubicBezTo>
                    <a:cubicBezTo>
                      <a:pt x="66" y="13"/>
                      <a:pt x="66" y="13"/>
                      <a:pt x="66" y="13"/>
                    </a:cubicBezTo>
                    <a:cubicBezTo>
                      <a:pt x="65" y="13"/>
                      <a:pt x="65" y="12"/>
                      <a:pt x="65" y="12"/>
                    </a:cubicBezTo>
                    <a:cubicBezTo>
                      <a:pt x="65" y="12"/>
                      <a:pt x="66" y="11"/>
                      <a:pt x="66" y="11"/>
                    </a:cubicBezTo>
                    <a:cubicBezTo>
                      <a:pt x="66" y="11"/>
                      <a:pt x="66" y="11"/>
                      <a:pt x="66" y="11"/>
                    </a:cubicBezTo>
                    <a:cubicBezTo>
                      <a:pt x="66" y="11"/>
                      <a:pt x="67" y="10"/>
                      <a:pt x="67" y="10"/>
                    </a:cubicBezTo>
                    <a:cubicBezTo>
                      <a:pt x="67" y="10"/>
                      <a:pt x="67" y="10"/>
                      <a:pt x="67" y="10"/>
                    </a:cubicBezTo>
                    <a:cubicBezTo>
                      <a:pt x="67" y="9"/>
                      <a:pt x="67" y="9"/>
                      <a:pt x="67" y="9"/>
                    </a:cubicBezTo>
                    <a:cubicBezTo>
                      <a:pt x="67" y="8"/>
                      <a:pt x="67" y="8"/>
                      <a:pt x="67" y="8"/>
                    </a:cubicBezTo>
                    <a:cubicBezTo>
                      <a:pt x="67" y="7"/>
                      <a:pt x="67" y="7"/>
                      <a:pt x="68" y="7"/>
                    </a:cubicBezTo>
                    <a:cubicBezTo>
                      <a:pt x="68" y="7"/>
                      <a:pt x="69" y="8"/>
                      <a:pt x="69" y="7"/>
                    </a:cubicBezTo>
                    <a:cubicBezTo>
                      <a:pt x="69" y="7"/>
                      <a:pt x="69" y="6"/>
                      <a:pt x="69" y="6"/>
                    </a:cubicBezTo>
                    <a:cubicBezTo>
                      <a:pt x="69" y="6"/>
                      <a:pt x="70" y="5"/>
                      <a:pt x="70" y="5"/>
                    </a:cubicBezTo>
                    <a:cubicBezTo>
                      <a:pt x="70" y="5"/>
                      <a:pt x="70" y="4"/>
                      <a:pt x="69" y="4"/>
                    </a:cubicBezTo>
                    <a:cubicBezTo>
                      <a:pt x="69" y="4"/>
                      <a:pt x="69" y="4"/>
                      <a:pt x="68" y="4"/>
                    </a:cubicBezTo>
                    <a:cubicBezTo>
                      <a:pt x="68" y="4"/>
                      <a:pt x="68" y="4"/>
                      <a:pt x="67" y="4"/>
                    </a:cubicBezTo>
                    <a:cubicBezTo>
                      <a:pt x="67" y="4"/>
                      <a:pt x="67" y="3"/>
                      <a:pt x="67" y="3"/>
                    </a:cubicBezTo>
                    <a:cubicBezTo>
                      <a:pt x="67" y="3"/>
                      <a:pt x="67" y="3"/>
                      <a:pt x="66" y="3"/>
                    </a:cubicBezTo>
                    <a:cubicBezTo>
                      <a:pt x="66" y="4"/>
                      <a:pt x="66" y="4"/>
                      <a:pt x="65" y="4"/>
                    </a:cubicBezTo>
                    <a:cubicBezTo>
                      <a:pt x="65" y="4"/>
                      <a:pt x="65" y="4"/>
                      <a:pt x="64" y="4"/>
                    </a:cubicBezTo>
                    <a:cubicBezTo>
                      <a:pt x="64" y="4"/>
                      <a:pt x="63" y="4"/>
                      <a:pt x="63" y="4"/>
                    </a:cubicBezTo>
                    <a:cubicBezTo>
                      <a:pt x="62" y="3"/>
                      <a:pt x="62" y="3"/>
                      <a:pt x="62" y="3"/>
                    </a:cubicBezTo>
                    <a:cubicBezTo>
                      <a:pt x="61" y="3"/>
                      <a:pt x="61" y="3"/>
                      <a:pt x="60" y="3"/>
                    </a:cubicBezTo>
                    <a:cubicBezTo>
                      <a:pt x="60" y="3"/>
                      <a:pt x="60" y="2"/>
                      <a:pt x="60" y="2"/>
                    </a:cubicBezTo>
                    <a:cubicBezTo>
                      <a:pt x="59" y="2"/>
                      <a:pt x="59" y="2"/>
                      <a:pt x="59" y="2"/>
                    </a:cubicBezTo>
                    <a:cubicBezTo>
                      <a:pt x="58" y="2"/>
                      <a:pt x="58" y="1"/>
                      <a:pt x="57" y="2"/>
                    </a:cubicBezTo>
                    <a:cubicBezTo>
                      <a:pt x="57" y="2"/>
                      <a:pt x="57" y="2"/>
                      <a:pt x="57" y="2"/>
                    </a:cubicBezTo>
                    <a:cubicBezTo>
                      <a:pt x="57" y="3"/>
                      <a:pt x="57" y="3"/>
                      <a:pt x="58" y="3"/>
                    </a:cubicBezTo>
                    <a:cubicBezTo>
                      <a:pt x="58" y="3"/>
                      <a:pt x="58" y="3"/>
                      <a:pt x="58" y="3"/>
                    </a:cubicBezTo>
                    <a:cubicBezTo>
                      <a:pt x="59" y="3"/>
                      <a:pt x="58" y="4"/>
                      <a:pt x="58" y="4"/>
                    </a:cubicBezTo>
                    <a:cubicBezTo>
                      <a:pt x="58" y="5"/>
                      <a:pt x="58" y="4"/>
                      <a:pt x="57" y="5"/>
                    </a:cubicBezTo>
                    <a:cubicBezTo>
                      <a:pt x="57" y="5"/>
                      <a:pt x="57" y="5"/>
                      <a:pt x="57" y="5"/>
                    </a:cubicBezTo>
                    <a:cubicBezTo>
                      <a:pt x="56" y="5"/>
                      <a:pt x="56" y="4"/>
                      <a:pt x="56" y="4"/>
                    </a:cubicBezTo>
                    <a:cubicBezTo>
                      <a:pt x="55" y="4"/>
                      <a:pt x="55" y="5"/>
                      <a:pt x="55" y="5"/>
                    </a:cubicBezTo>
                    <a:cubicBezTo>
                      <a:pt x="54" y="5"/>
                      <a:pt x="54" y="5"/>
                      <a:pt x="54" y="6"/>
                    </a:cubicBezTo>
                    <a:cubicBezTo>
                      <a:pt x="53" y="6"/>
                      <a:pt x="53" y="6"/>
                      <a:pt x="53" y="6"/>
                    </a:cubicBezTo>
                    <a:cubicBezTo>
                      <a:pt x="53" y="6"/>
                      <a:pt x="52" y="6"/>
                      <a:pt x="52" y="7"/>
                    </a:cubicBezTo>
                    <a:cubicBezTo>
                      <a:pt x="52" y="7"/>
                      <a:pt x="53" y="8"/>
                      <a:pt x="52" y="8"/>
                    </a:cubicBezTo>
                    <a:cubicBezTo>
                      <a:pt x="52" y="9"/>
                      <a:pt x="52" y="8"/>
                      <a:pt x="51" y="9"/>
                    </a:cubicBezTo>
                    <a:cubicBezTo>
                      <a:pt x="51" y="9"/>
                      <a:pt x="51" y="9"/>
                      <a:pt x="51" y="10"/>
                    </a:cubicBezTo>
                    <a:cubicBezTo>
                      <a:pt x="50" y="10"/>
                      <a:pt x="50" y="10"/>
                      <a:pt x="50" y="10"/>
                    </a:cubicBezTo>
                    <a:cubicBezTo>
                      <a:pt x="50" y="10"/>
                      <a:pt x="50" y="11"/>
                      <a:pt x="50" y="11"/>
                    </a:cubicBezTo>
                    <a:cubicBezTo>
                      <a:pt x="50" y="11"/>
                      <a:pt x="50" y="11"/>
                      <a:pt x="50" y="11"/>
                    </a:cubicBezTo>
                    <a:cubicBezTo>
                      <a:pt x="50" y="12"/>
                      <a:pt x="51" y="12"/>
                      <a:pt x="51" y="12"/>
                    </a:cubicBezTo>
                    <a:cubicBezTo>
                      <a:pt x="50" y="13"/>
                      <a:pt x="50" y="13"/>
                      <a:pt x="50" y="13"/>
                    </a:cubicBezTo>
                    <a:cubicBezTo>
                      <a:pt x="49" y="13"/>
                      <a:pt x="49" y="12"/>
                      <a:pt x="48" y="12"/>
                    </a:cubicBezTo>
                    <a:cubicBezTo>
                      <a:pt x="47" y="12"/>
                      <a:pt x="47" y="13"/>
                      <a:pt x="47" y="13"/>
                    </a:cubicBezTo>
                    <a:cubicBezTo>
                      <a:pt x="47" y="13"/>
                      <a:pt x="47" y="12"/>
                      <a:pt x="47" y="12"/>
                    </a:cubicBezTo>
                    <a:cubicBezTo>
                      <a:pt x="46" y="12"/>
                      <a:pt x="46" y="12"/>
                      <a:pt x="46" y="11"/>
                    </a:cubicBezTo>
                    <a:cubicBezTo>
                      <a:pt x="46" y="11"/>
                      <a:pt x="46" y="11"/>
                      <a:pt x="46" y="11"/>
                    </a:cubicBezTo>
                    <a:cubicBezTo>
                      <a:pt x="46" y="10"/>
                      <a:pt x="46" y="10"/>
                      <a:pt x="45" y="10"/>
                    </a:cubicBezTo>
                    <a:cubicBezTo>
                      <a:pt x="45" y="10"/>
                      <a:pt x="45" y="10"/>
                      <a:pt x="44" y="9"/>
                    </a:cubicBezTo>
                    <a:cubicBezTo>
                      <a:pt x="44" y="9"/>
                      <a:pt x="44" y="9"/>
                      <a:pt x="43" y="9"/>
                    </a:cubicBezTo>
                    <a:cubicBezTo>
                      <a:pt x="43" y="9"/>
                      <a:pt x="43" y="9"/>
                      <a:pt x="42" y="10"/>
                    </a:cubicBezTo>
                    <a:cubicBezTo>
                      <a:pt x="42" y="10"/>
                      <a:pt x="42" y="10"/>
                      <a:pt x="42" y="11"/>
                    </a:cubicBezTo>
                    <a:cubicBezTo>
                      <a:pt x="42" y="11"/>
                      <a:pt x="42" y="11"/>
                      <a:pt x="42" y="11"/>
                    </a:cubicBezTo>
                    <a:cubicBezTo>
                      <a:pt x="41" y="11"/>
                      <a:pt x="41" y="11"/>
                      <a:pt x="40" y="11"/>
                    </a:cubicBezTo>
                    <a:cubicBezTo>
                      <a:pt x="40" y="11"/>
                      <a:pt x="40" y="12"/>
                      <a:pt x="39" y="12"/>
                    </a:cubicBezTo>
                    <a:cubicBezTo>
                      <a:pt x="39" y="13"/>
                      <a:pt x="39" y="13"/>
                      <a:pt x="39" y="13"/>
                    </a:cubicBezTo>
                    <a:cubicBezTo>
                      <a:pt x="38" y="14"/>
                      <a:pt x="38" y="13"/>
                      <a:pt x="37" y="14"/>
                    </a:cubicBezTo>
                    <a:cubicBezTo>
                      <a:pt x="37" y="14"/>
                      <a:pt x="37" y="14"/>
                      <a:pt x="37" y="15"/>
                    </a:cubicBezTo>
                    <a:cubicBezTo>
                      <a:pt x="37" y="15"/>
                      <a:pt x="37" y="16"/>
                      <a:pt x="37" y="16"/>
                    </a:cubicBezTo>
                    <a:cubicBezTo>
                      <a:pt x="36" y="16"/>
                      <a:pt x="36" y="16"/>
                      <a:pt x="36" y="17"/>
                    </a:cubicBezTo>
                    <a:cubicBezTo>
                      <a:pt x="35" y="17"/>
                      <a:pt x="34" y="16"/>
                      <a:pt x="34" y="17"/>
                    </a:cubicBezTo>
                    <a:cubicBezTo>
                      <a:pt x="34" y="17"/>
                      <a:pt x="34" y="17"/>
                      <a:pt x="35" y="18"/>
                    </a:cubicBezTo>
                    <a:cubicBezTo>
                      <a:pt x="35" y="18"/>
                      <a:pt x="34" y="19"/>
                      <a:pt x="33" y="19"/>
                    </a:cubicBezTo>
                    <a:cubicBezTo>
                      <a:pt x="33" y="19"/>
                      <a:pt x="33" y="19"/>
                      <a:pt x="33" y="18"/>
                    </a:cubicBezTo>
                    <a:cubicBezTo>
                      <a:pt x="33" y="18"/>
                      <a:pt x="33" y="17"/>
                      <a:pt x="33" y="17"/>
                    </a:cubicBezTo>
                    <a:cubicBezTo>
                      <a:pt x="32" y="17"/>
                      <a:pt x="32" y="17"/>
                      <a:pt x="32" y="17"/>
                    </a:cubicBezTo>
                    <a:cubicBezTo>
                      <a:pt x="31" y="18"/>
                      <a:pt x="31" y="18"/>
                      <a:pt x="31" y="19"/>
                    </a:cubicBezTo>
                    <a:cubicBezTo>
                      <a:pt x="31" y="19"/>
                      <a:pt x="31" y="19"/>
                      <a:pt x="30" y="20"/>
                    </a:cubicBezTo>
                    <a:cubicBezTo>
                      <a:pt x="30" y="20"/>
                      <a:pt x="30" y="20"/>
                      <a:pt x="30" y="20"/>
                    </a:cubicBezTo>
                    <a:cubicBezTo>
                      <a:pt x="30" y="20"/>
                      <a:pt x="30" y="21"/>
                      <a:pt x="30" y="21"/>
                    </a:cubicBezTo>
                    <a:cubicBezTo>
                      <a:pt x="30" y="21"/>
                      <a:pt x="30" y="22"/>
                      <a:pt x="30" y="22"/>
                    </a:cubicBezTo>
                    <a:cubicBezTo>
                      <a:pt x="30" y="22"/>
                      <a:pt x="29" y="22"/>
                      <a:pt x="29" y="23"/>
                    </a:cubicBezTo>
                    <a:cubicBezTo>
                      <a:pt x="29" y="23"/>
                      <a:pt x="28" y="23"/>
                      <a:pt x="28" y="24"/>
                    </a:cubicBezTo>
                    <a:cubicBezTo>
                      <a:pt x="28" y="24"/>
                      <a:pt x="27" y="24"/>
                      <a:pt x="27" y="25"/>
                    </a:cubicBezTo>
                    <a:cubicBezTo>
                      <a:pt x="27" y="25"/>
                      <a:pt x="27" y="25"/>
                      <a:pt x="27" y="26"/>
                    </a:cubicBezTo>
                    <a:cubicBezTo>
                      <a:pt x="27" y="26"/>
                      <a:pt x="26" y="26"/>
                      <a:pt x="26" y="27"/>
                    </a:cubicBezTo>
                    <a:cubicBezTo>
                      <a:pt x="26" y="27"/>
                      <a:pt x="26" y="27"/>
                      <a:pt x="25" y="27"/>
                    </a:cubicBezTo>
                    <a:cubicBezTo>
                      <a:pt x="25" y="27"/>
                      <a:pt x="25" y="27"/>
                      <a:pt x="24" y="27"/>
                    </a:cubicBezTo>
                    <a:cubicBezTo>
                      <a:pt x="23" y="28"/>
                      <a:pt x="23" y="27"/>
                      <a:pt x="22" y="27"/>
                    </a:cubicBezTo>
                    <a:cubicBezTo>
                      <a:pt x="22" y="27"/>
                      <a:pt x="21" y="27"/>
                      <a:pt x="21" y="27"/>
                    </a:cubicBezTo>
                    <a:cubicBezTo>
                      <a:pt x="21" y="28"/>
                      <a:pt x="21" y="28"/>
                      <a:pt x="20" y="28"/>
                    </a:cubicBezTo>
                    <a:cubicBezTo>
                      <a:pt x="20" y="29"/>
                      <a:pt x="20" y="28"/>
                      <a:pt x="19" y="28"/>
                    </a:cubicBezTo>
                    <a:cubicBezTo>
                      <a:pt x="19" y="28"/>
                      <a:pt x="18" y="28"/>
                      <a:pt x="18" y="29"/>
                    </a:cubicBezTo>
                    <a:cubicBezTo>
                      <a:pt x="18" y="29"/>
                      <a:pt x="18" y="29"/>
                      <a:pt x="17" y="29"/>
                    </a:cubicBezTo>
                    <a:cubicBezTo>
                      <a:pt x="17" y="30"/>
                      <a:pt x="17" y="29"/>
                      <a:pt x="16" y="30"/>
                    </a:cubicBezTo>
                    <a:cubicBezTo>
                      <a:pt x="16" y="30"/>
                      <a:pt x="16" y="29"/>
                      <a:pt x="15" y="29"/>
                    </a:cubicBezTo>
                    <a:cubicBezTo>
                      <a:pt x="15" y="30"/>
                      <a:pt x="14" y="30"/>
                      <a:pt x="14" y="30"/>
                    </a:cubicBezTo>
                    <a:cubicBezTo>
                      <a:pt x="14" y="30"/>
                      <a:pt x="13" y="30"/>
                      <a:pt x="13" y="30"/>
                    </a:cubicBezTo>
                    <a:cubicBezTo>
                      <a:pt x="13" y="30"/>
                      <a:pt x="12" y="31"/>
                      <a:pt x="12" y="31"/>
                    </a:cubicBezTo>
                    <a:cubicBezTo>
                      <a:pt x="12" y="31"/>
                      <a:pt x="12" y="31"/>
                      <a:pt x="11" y="31"/>
                    </a:cubicBezTo>
                    <a:cubicBezTo>
                      <a:pt x="11" y="32"/>
                      <a:pt x="11" y="32"/>
                      <a:pt x="11" y="32"/>
                    </a:cubicBezTo>
                    <a:cubicBezTo>
                      <a:pt x="10" y="32"/>
                      <a:pt x="10" y="32"/>
                      <a:pt x="10" y="32"/>
                    </a:cubicBezTo>
                    <a:cubicBezTo>
                      <a:pt x="9" y="33"/>
                      <a:pt x="9" y="33"/>
                      <a:pt x="9" y="33"/>
                    </a:cubicBezTo>
                    <a:cubicBezTo>
                      <a:pt x="9" y="33"/>
                      <a:pt x="9" y="33"/>
                      <a:pt x="8" y="34"/>
                    </a:cubicBezTo>
                    <a:cubicBezTo>
                      <a:pt x="8" y="34"/>
                      <a:pt x="8" y="34"/>
                      <a:pt x="8" y="34"/>
                    </a:cubicBezTo>
                    <a:cubicBezTo>
                      <a:pt x="8" y="34"/>
                      <a:pt x="8" y="34"/>
                      <a:pt x="7" y="34"/>
                    </a:cubicBezTo>
                    <a:cubicBezTo>
                      <a:pt x="7" y="34"/>
                      <a:pt x="7" y="34"/>
                      <a:pt x="7" y="34"/>
                    </a:cubicBezTo>
                    <a:cubicBezTo>
                      <a:pt x="7" y="35"/>
                      <a:pt x="7" y="35"/>
                      <a:pt x="7" y="36"/>
                    </a:cubicBezTo>
                    <a:cubicBezTo>
                      <a:pt x="7" y="36"/>
                      <a:pt x="7" y="36"/>
                      <a:pt x="7" y="36"/>
                    </a:cubicBezTo>
                    <a:cubicBezTo>
                      <a:pt x="7" y="37"/>
                      <a:pt x="7" y="37"/>
                      <a:pt x="6" y="37"/>
                    </a:cubicBezTo>
                    <a:cubicBezTo>
                      <a:pt x="6" y="38"/>
                      <a:pt x="6" y="38"/>
                      <a:pt x="6" y="38"/>
                    </a:cubicBezTo>
                    <a:cubicBezTo>
                      <a:pt x="6" y="39"/>
                      <a:pt x="5" y="39"/>
                      <a:pt x="5" y="39"/>
                    </a:cubicBezTo>
                    <a:cubicBezTo>
                      <a:pt x="5" y="40"/>
                      <a:pt x="5" y="40"/>
                      <a:pt x="5" y="41"/>
                    </a:cubicBezTo>
                    <a:cubicBezTo>
                      <a:pt x="5" y="41"/>
                      <a:pt x="5" y="41"/>
                      <a:pt x="5" y="41"/>
                    </a:cubicBezTo>
                    <a:cubicBezTo>
                      <a:pt x="5" y="41"/>
                      <a:pt x="5" y="41"/>
                      <a:pt x="6" y="42"/>
                    </a:cubicBezTo>
                    <a:cubicBezTo>
                      <a:pt x="6" y="42"/>
                      <a:pt x="6" y="42"/>
                      <a:pt x="6" y="43"/>
                    </a:cubicBezTo>
                    <a:cubicBezTo>
                      <a:pt x="6" y="44"/>
                      <a:pt x="6" y="44"/>
                      <a:pt x="6" y="45"/>
                    </a:cubicBezTo>
                    <a:cubicBezTo>
                      <a:pt x="6" y="45"/>
                      <a:pt x="6" y="45"/>
                      <a:pt x="5" y="45"/>
                    </a:cubicBezTo>
                    <a:cubicBezTo>
                      <a:pt x="5" y="45"/>
                      <a:pt x="5" y="45"/>
                      <a:pt x="5" y="44"/>
                    </a:cubicBezTo>
                    <a:cubicBezTo>
                      <a:pt x="5" y="44"/>
                      <a:pt x="5" y="43"/>
                      <a:pt x="4" y="43"/>
                    </a:cubicBezTo>
                    <a:cubicBezTo>
                      <a:pt x="4" y="43"/>
                      <a:pt x="4" y="44"/>
                      <a:pt x="4" y="44"/>
                    </a:cubicBezTo>
                    <a:cubicBezTo>
                      <a:pt x="4" y="44"/>
                      <a:pt x="4" y="44"/>
                      <a:pt x="4" y="45"/>
                    </a:cubicBezTo>
                    <a:cubicBezTo>
                      <a:pt x="4" y="45"/>
                      <a:pt x="4" y="45"/>
                      <a:pt x="4" y="46"/>
                    </a:cubicBezTo>
                    <a:cubicBezTo>
                      <a:pt x="4" y="46"/>
                      <a:pt x="3" y="45"/>
                      <a:pt x="3" y="45"/>
                    </a:cubicBezTo>
                    <a:cubicBezTo>
                      <a:pt x="3" y="45"/>
                      <a:pt x="3" y="46"/>
                      <a:pt x="3" y="46"/>
                    </a:cubicBezTo>
                    <a:cubicBezTo>
                      <a:pt x="3" y="47"/>
                      <a:pt x="3" y="47"/>
                      <a:pt x="4" y="47"/>
                    </a:cubicBezTo>
                    <a:cubicBezTo>
                      <a:pt x="4" y="48"/>
                      <a:pt x="4" y="48"/>
                      <a:pt x="4" y="48"/>
                    </a:cubicBezTo>
                    <a:cubicBezTo>
                      <a:pt x="4" y="49"/>
                      <a:pt x="4" y="49"/>
                      <a:pt x="4" y="49"/>
                    </a:cubicBezTo>
                    <a:cubicBezTo>
                      <a:pt x="4" y="50"/>
                      <a:pt x="4" y="50"/>
                      <a:pt x="4" y="51"/>
                    </a:cubicBezTo>
                    <a:cubicBezTo>
                      <a:pt x="4" y="51"/>
                      <a:pt x="5" y="52"/>
                      <a:pt x="5" y="52"/>
                    </a:cubicBezTo>
                    <a:cubicBezTo>
                      <a:pt x="5" y="53"/>
                      <a:pt x="5" y="53"/>
                      <a:pt x="5" y="54"/>
                    </a:cubicBezTo>
                    <a:cubicBezTo>
                      <a:pt x="5" y="54"/>
                      <a:pt x="4" y="55"/>
                      <a:pt x="4" y="55"/>
                    </a:cubicBezTo>
                    <a:cubicBezTo>
                      <a:pt x="4" y="56"/>
                      <a:pt x="4" y="57"/>
                      <a:pt x="4" y="57"/>
                    </a:cubicBezTo>
                    <a:cubicBezTo>
                      <a:pt x="4" y="58"/>
                      <a:pt x="4" y="59"/>
                      <a:pt x="4" y="60"/>
                    </a:cubicBezTo>
                    <a:cubicBezTo>
                      <a:pt x="4" y="60"/>
                      <a:pt x="4" y="61"/>
                      <a:pt x="4" y="61"/>
                    </a:cubicBezTo>
                    <a:cubicBezTo>
                      <a:pt x="4" y="62"/>
                      <a:pt x="4" y="62"/>
                      <a:pt x="4" y="62"/>
                    </a:cubicBezTo>
                    <a:cubicBezTo>
                      <a:pt x="4" y="62"/>
                      <a:pt x="4" y="63"/>
                      <a:pt x="4" y="63"/>
                    </a:cubicBezTo>
                    <a:cubicBezTo>
                      <a:pt x="4" y="64"/>
                      <a:pt x="3" y="64"/>
                      <a:pt x="3" y="64"/>
                    </a:cubicBezTo>
                    <a:cubicBezTo>
                      <a:pt x="3" y="65"/>
                      <a:pt x="3" y="66"/>
                      <a:pt x="2" y="66"/>
                    </a:cubicBezTo>
                    <a:cubicBezTo>
                      <a:pt x="2" y="66"/>
                      <a:pt x="2" y="66"/>
                      <a:pt x="1" y="67"/>
                    </a:cubicBezTo>
                    <a:cubicBezTo>
                      <a:pt x="1" y="67"/>
                      <a:pt x="1" y="67"/>
                      <a:pt x="0" y="67"/>
                    </a:cubicBezTo>
                    <a:cubicBezTo>
                      <a:pt x="0" y="67"/>
                      <a:pt x="0" y="68"/>
                      <a:pt x="0" y="68"/>
                    </a:cubicBezTo>
                    <a:cubicBezTo>
                      <a:pt x="1" y="68"/>
                      <a:pt x="1" y="68"/>
                      <a:pt x="1" y="6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3" name="Freeform 82"/>
              <p:cNvSpPr>
                <a:spLocks/>
              </p:cNvSpPr>
              <p:nvPr/>
            </p:nvSpPr>
            <p:spPr bwMode="auto">
              <a:xfrm>
                <a:off x="7745414" y="3432176"/>
                <a:ext cx="42863" cy="33338"/>
              </a:xfrm>
              <a:custGeom>
                <a:avLst/>
                <a:gdLst>
                  <a:gd name="T0" fmla="*/ 1 w 4"/>
                  <a:gd name="T1" fmla="*/ 2 h 3"/>
                  <a:gd name="T2" fmla="*/ 1 w 4"/>
                  <a:gd name="T3" fmla="*/ 2 h 3"/>
                  <a:gd name="T4" fmla="*/ 1 w 4"/>
                  <a:gd name="T5" fmla="*/ 3 h 3"/>
                  <a:gd name="T6" fmla="*/ 2 w 4"/>
                  <a:gd name="T7" fmla="*/ 3 h 3"/>
                  <a:gd name="T8" fmla="*/ 3 w 4"/>
                  <a:gd name="T9" fmla="*/ 2 h 3"/>
                  <a:gd name="T10" fmla="*/ 4 w 4"/>
                  <a:gd name="T11" fmla="*/ 1 h 3"/>
                  <a:gd name="T12" fmla="*/ 3 w 4"/>
                  <a:gd name="T13" fmla="*/ 1 h 3"/>
                  <a:gd name="T14" fmla="*/ 2 w 4"/>
                  <a:gd name="T15" fmla="*/ 1 h 3"/>
                  <a:gd name="T16" fmla="*/ 1 w 4"/>
                  <a:gd name="T17" fmla="*/ 1 h 3"/>
                  <a:gd name="T18" fmla="*/ 0 w 4"/>
                  <a:gd name="T19" fmla="*/ 1 h 3"/>
                  <a:gd name="T20" fmla="*/ 0 w 4"/>
                  <a:gd name="T21" fmla="*/ 2 h 3"/>
                  <a:gd name="T22" fmla="*/ 1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2"/>
                    </a:moveTo>
                    <a:cubicBezTo>
                      <a:pt x="1" y="2"/>
                      <a:pt x="1" y="2"/>
                      <a:pt x="1" y="2"/>
                    </a:cubicBezTo>
                    <a:cubicBezTo>
                      <a:pt x="1" y="3"/>
                      <a:pt x="1" y="3"/>
                      <a:pt x="1" y="3"/>
                    </a:cubicBezTo>
                    <a:cubicBezTo>
                      <a:pt x="1" y="3"/>
                      <a:pt x="2" y="3"/>
                      <a:pt x="2" y="3"/>
                    </a:cubicBezTo>
                    <a:cubicBezTo>
                      <a:pt x="3" y="2"/>
                      <a:pt x="3" y="2"/>
                      <a:pt x="3" y="2"/>
                    </a:cubicBezTo>
                    <a:cubicBezTo>
                      <a:pt x="3" y="2"/>
                      <a:pt x="4" y="2"/>
                      <a:pt x="4" y="1"/>
                    </a:cubicBezTo>
                    <a:cubicBezTo>
                      <a:pt x="4" y="1"/>
                      <a:pt x="4" y="1"/>
                      <a:pt x="3" y="1"/>
                    </a:cubicBezTo>
                    <a:cubicBezTo>
                      <a:pt x="3" y="0"/>
                      <a:pt x="3" y="1"/>
                      <a:pt x="2" y="1"/>
                    </a:cubicBezTo>
                    <a:cubicBezTo>
                      <a:pt x="2" y="1"/>
                      <a:pt x="2" y="1"/>
                      <a:pt x="1" y="1"/>
                    </a:cubicBezTo>
                    <a:cubicBezTo>
                      <a:pt x="1" y="1"/>
                      <a:pt x="0" y="0"/>
                      <a:pt x="0" y="1"/>
                    </a:cubicBezTo>
                    <a:cubicBezTo>
                      <a:pt x="0" y="1"/>
                      <a:pt x="0" y="1"/>
                      <a:pt x="0" y="2"/>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4" name="Freeform 83"/>
              <p:cNvSpPr>
                <a:spLocks/>
              </p:cNvSpPr>
              <p:nvPr/>
            </p:nvSpPr>
            <p:spPr bwMode="auto">
              <a:xfrm>
                <a:off x="7702552" y="4200526"/>
                <a:ext cx="42863" cy="11113"/>
              </a:xfrm>
              <a:custGeom>
                <a:avLst/>
                <a:gdLst>
                  <a:gd name="T0" fmla="*/ 1 w 4"/>
                  <a:gd name="T1" fmla="*/ 1 h 1"/>
                  <a:gd name="T2" fmla="*/ 2 w 4"/>
                  <a:gd name="T3" fmla="*/ 1 h 1"/>
                  <a:gd name="T4" fmla="*/ 3 w 4"/>
                  <a:gd name="T5" fmla="*/ 1 h 1"/>
                  <a:gd name="T6" fmla="*/ 4 w 4"/>
                  <a:gd name="T7" fmla="*/ 1 h 1"/>
                  <a:gd name="T8" fmla="*/ 4 w 4"/>
                  <a:gd name="T9" fmla="*/ 0 h 1"/>
                  <a:gd name="T10" fmla="*/ 3 w 4"/>
                  <a:gd name="T11" fmla="*/ 0 h 1"/>
                  <a:gd name="T12" fmla="*/ 2 w 4"/>
                  <a:gd name="T13" fmla="*/ 0 h 1"/>
                  <a:gd name="T14" fmla="*/ 0 w 4"/>
                  <a:gd name="T15" fmla="*/ 1 h 1"/>
                  <a:gd name="T16" fmla="*/ 0 w 4"/>
                  <a:gd name="T17" fmla="*/ 1 h 1"/>
                  <a:gd name="T18" fmla="*/ 1 w 4"/>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1" y="1"/>
                    </a:moveTo>
                    <a:cubicBezTo>
                      <a:pt x="1" y="1"/>
                      <a:pt x="2" y="1"/>
                      <a:pt x="2" y="1"/>
                    </a:cubicBezTo>
                    <a:cubicBezTo>
                      <a:pt x="2" y="1"/>
                      <a:pt x="2" y="1"/>
                      <a:pt x="3" y="1"/>
                    </a:cubicBezTo>
                    <a:cubicBezTo>
                      <a:pt x="3" y="1"/>
                      <a:pt x="3" y="1"/>
                      <a:pt x="4" y="1"/>
                    </a:cubicBezTo>
                    <a:cubicBezTo>
                      <a:pt x="4" y="1"/>
                      <a:pt x="4" y="1"/>
                      <a:pt x="4" y="0"/>
                    </a:cubicBezTo>
                    <a:cubicBezTo>
                      <a:pt x="4" y="0"/>
                      <a:pt x="3" y="0"/>
                      <a:pt x="3" y="0"/>
                    </a:cubicBezTo>
                    <a:cubicBezTo>
                      <a:pt x="2" y="0"/>
                      <a:pt x="2" y="0"/>
                      <a:pt x="2" y="0"/>
                    </a:cubicBezTo>
                    <a:cubicBezTo>
                      <a:pt x="1" y="0"/>
                      <a:pt x="1" y="0"/>
                      <a:pt x="0" y="1"/>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5" name="Freeform 84"/>
              <p:cNvSpPr>
                <a:spLocks/>
              </p:cNvSpPr>
              <p:nvPr/>
            </p:nvSpPr>
            <p:spPr bwMode="auto">
              <a:xfrm>
                <a:off x="7821614" y="4330701"/>
                <a:ext cx="20638" cy="9525"/>
              </a:xfrm>
              <a:custGeom>
                <a:avLst/>
                <a:gdLst>
                  <a:gd name="T0" fmla="*/ 1 w 2"/>
                  <a:gd name="T1" fmla="*/ 1 h 1"/>
                  <a:gd name="T2" fmla="*/ 1 w 2"/>
                  <a:gd name="T3" fmla="*/ 1 h 1"/>
                  <a:gd name="T4" fmla="*/ 2 w 2"/>
                  <a:gd name="T5" fmla="*/ 0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0"/>
                      <a:pt x="2" y="0"/>
                      <a:pt x="2" y="0"/>
                    </a:cubicBezTo>
                    <a:cubicBezTo>
                      <a:pt x="2" y="0"/>
                      <a:pt x="1" y="0"/>
                      <a:pt x="1" y="0"/>
                    </a:cubicBezTo>
                    <a:cubicBezTo>
                      <a:pt x="1" y="0"/>
                      <a:pt x="1" y="0"/>
                      <a:pt x="0" y="0"/>
                    </a:cubicBezTo>
                    <a:cubicBezTo>
                      <a:pt x="0" y="0"/>
                      <a:pt x="0" y="0"/>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6" name="Freeform 85"/>
              <p:cNvSpPr>
                <a:spLocks/>
              </p:cNvSpPr>
              <p:nvPr/>
            </p:nvSpPr>
            <p:spPr bwMode="auto">
              <a:xfrm>
                <a:off x="7918452" y="4330701"/>
                <a:ext cx="22225" cy="20638"/>
              </a:xfrm>
              <a:custGeom>
                <a:avLst/>
                <a:gdLst>
                  <a:gd name="T0" fmla="*/ 1 w 2"/>
                  <a:gd name="T1" fmla="*/ 2 h 2"/>
                  <a:gd name="T2" fmla="*/ 2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0"/>
                      <a:pt x="2" y="0"/>
                    </a:cubicBezTo>
                    <a:cubicBezTo>
                      <a:pt x="2" y="0"/>
                      <a:pt x="2" y="0"/>
                      <a:pt x="1" y="0"/>
                    </a:cubicBezTo>
                    <a:cubicBezTo>
                      <a:pt x="1" y="0"/>
                      <a:pt x="1" y="0"/>
                      <a:pt x="1" y="0"/>
                    </a:cubicBezTo>
                    <a:cubicBezTo>
                      <a:pt x="0" y="1"/>
                      <a:pt x="0" y="1"/>
                      <a:pt x="0" y="1"/>
                    </a:cubicBezTo>
                    <a:cubicBezTo>
                      <a:pt x="0" y="1"/>
                      <a:pt x="0" y="1"/>
                      <a:pt x="0" y="2"/>
                    </a:cubicBezTo>
                    <a:cubicBezTo>
                      <a:pt x="1"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7" name="Freeform 86"/>
              <p:cNvSpPr>
                <a:spLocks/>
              </p:cNvSpPr>
              <p:nvPr/>
            </p:nvSpPr>
            <p:spPr bwMode="auto">
              <a:xfrm>
                <a:off x="7799389" y="4362451"/>
                <a:ext cx="130175" cy="85725"/>
              </a:xfrm>
              <a:custGeom>
                <a:avLst/>
                <a:gdLst>
                  <a:gd name="T0" fmla="*/ 1 w 12"/>
                  <a:gd name="T1" fmla="*/ 8 h 8"/>
                  <a:gd name="T2" fmla="*/ 2 w 12"/>
                  <a:gd name="T3" fmla="*/ 8 h 8"/>
                  <a:gd name="T4" fmla="*/ 3 w 12"/>
                  <a:gd name="T5" fmla="*/ 7 h 8"/>
                  <a:gd name="T6" fmla="*/ 4 w 12"/>
                  <a:gd name="T7" fmla="*/ 7 h 8"/>
                  <a:gd name="T8" fmla="*/ 6 w 12"/>
                  <a:gd name="T9" fmla="*/ 6 h 8"/>
                  <a:gd name="T10" fmla="*/ 7 w 12"/>
                  <a:gd name="T11" fmla="*/ 6 h 8"/>
                  <a:gd name="T12" fmla="*/ 8 w 12"/>
                  <a:gd name="T13" fmla="*/ 4 h 8"/>
                  <a:gd name="T14" fmla="*/ 9 w 12"/>
                  <a:gd name="T15" fmla="*/ 4 h 8"/>
                  <a:gd name="T16" fmla="*/ 10 w 12"/>
                  <a:gd name="T17" fmla="*/ 2 h 8"/>
                  <a:gd name="T18" fmla="*/ 10 w 12"/>
                  <a:gd name="T19" fmla="*/ 1 h 8"/>
                  <a:gd name="T20" fmla="*/ 11 w 12"/>
                  <a:gd name="T21" fmla="*/ 0 h 8"/>
                  <a:gd name="T22" fmla="*/ 10 w 12"/>
                  <a:gd name="T23" fmla="*/ 0 h 8"/>
                  <a:gd name="T24" fmla="*/ 9 w 12"/>
                  <a:gd name="T25" fmla="*/ 0 h 8"/>
                  <a:gd name="T26" fmla="*/ 8 w 12"/>
                  <a:gd name="T27" fmla="*/ 0 h 8"/>
                  <a:gd name="T28" fmla="*/ 7 w 12"/>
                  <a:gd name="T29" fmla="*/ 1 h 8"/>
                  <a:gd name="T30" fmla="*/ 6 w 12"/>
                  <a:gd name="T31" fmla="*/ 1 h 8"/>
                  <a:gd name="T32" fmla="*/ 6 w 12"/>
                  <a:gd name="T33" fmla="*/ 0 h 8"/>
                  <a:gd name="T34" fmla="*/ 5 w 12"/>
                  <a:gd name="T35" fmla="*/ 0 h 8"/>
                  <a:gd name="T36" fmla="*/ 3 w 12"/>
                  <a:gd name="T37" fmla="*/ 0 h 8"/>
                  <a:gd name="T38" fmla="*/ 3 w 12"/>
                  <a:gd name="T39" fmla="*/ 0 h 8"/>
                  <a:gd name="T40" fmla="*/ 2 w 12"/>
                  <a:gd name="T41" fmla="*/ 1 h 8"/>
                  <a:gd name="T42" fmla="*/ 2 w 12"/>
                  <a:gd name="T43" fmla="*/ 3 h 8"/>
                  <a:gd name="T44" fmla="*/ 2 w 12"/>
                  <a:gd name="T45" fmla="*/ 4 h 8"/>
                  <a:gd name="T46" fmla="*/ 1 w 12"/>
                  <a:gd name="T47" fmla="*/ 5 h 8"/>
                  <a:gd name="T48" fmla="*/ 1 w 12"/>
                  <a:gd name="T49" fmla="*/ 6 h 8"/>
                  <a:gd name="T50" fmla="*/ 1 w 12"/>
                  <a:gd name="T51" fmla="*/ 7 h 8"/>
                  <a:gd name="T52" fmla="*/ 1 w 12"/>
                  <a:gd name="T5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8">
                    <a:moveTo>
                      <a:pt x="1" y="8"/>
                    </a:moveTo>
                    <a:cubicBezTo>
                      <a:pt x="1" y="8"/>
                      <a:pt x="1" y="8"/>
                      <a:pt x="2" y="8"/>
                    </a:cubicBezTo>
                    <a:cubicBezTo>
                      <a:pt x="2" y="8"/>
                      <a:pt x="3" y="8"/>
                      <a:pt x="3" y="7"/>
                    </a:cubicBezTo>
                    <a:cubicBezTo>
                      <a:pt x="4" y="7"/>
                      <a:pt x="4" y="7"/>
                      <a:pt x="4" y="7"/>
                    </a:cubicBezTo>
                    <a:cubicBezTo>
                      <a:pt x="5" y="7"/>
                      <a:pt x="5" y="6"/>
                      <a:pt x="6" y="6"/>
                    </a:cubicBezTo>
                    <a:cubicBezTo>
                      <a:pt x="6" y="6"/>
                      <a:pt x="7" y="6"/>
                      <a:pt x="7" y="6"/>
                    </a:cubicBezTo>
                    <a:cubicBezTo>
                      <a:pt x="8" y="5"/>
                      <a:pt x="8" y="5"/>
                      <a:pt x="8" y="4"/>
                    </a:cubicBezTo>
                    <a:cubicBezTo>
                      <a:pt x="9" y="4"/>
                      <a:pt x="9" y="4"/>
                      <a:pt x="9" y="4"/>
                    </a:cubicBezTo>
                    <a:cubicBezTo>
                      <a:pt x="10" y="3"/>
                      <a:pt x="10" y="3"/>
                      <a:pt x="10" y="2"/>
                    </a:cubicBezTo>
                    <a:cubicBezTo>
                      <a:pt x="10" y="2"/>
                      <a:pt x="10" y="1"/>
                      <a:pt x="10" y="1"/>
                    </a:cubicBezTo>
                    <a:cubicBezTo>
                      <a:pt x="11" y="1"/>
                      <a:pt x="12" y="1"/>
                      <a:pt x="11" y="0"/>
                    </a:cubicBezTo>
                    <a:cubicBezTo>
                      <a:pt x="11" y="0"/>
                      <a:pt x="11" y="0"/>
                      <a:pt x="10" y="0"/>
                    </a:cubicBezTo>
                    <a:cubicBezTo>
                      <a:pt x="10" y="0"/>
                      <a:pt x="10" y="0"/>
                      <a:pt x="9" y="0"/>
                    </a:cubicBezTo>
                    <a:cubicBezTo>
                      <a:pt x="9" y="0"/>
                      <a:pt x="8" y="0"/>
                      <a:pt x="8" y="0"/>
                    </a:cubicBezTo>
                    <a:cubicBezTo>
                      <a:pt x="8" y="0"/>
                      <a:pt x="8" y="1"/>
                      <a:pt x="7" y="1"/>
                    </a:cubicBezTo>
                    <a:cubicBezTo>
                      <a:pt x="7" y="1"/>
                      <a:pt x="7" y="1"/>
                      <a:pt x="6" y="1"/>
                    </a:cubicBezTo>
                    <a:cubicBezTo>
                      <a:pt x="6" y="1"/>
                      <a:pt x="6" y="0"/>
                      <a:pt x="6" y="0"/>
                    </a:cubicBezTo>
                    <a:cubicBezTo>
                      <a:pt x="5" y="0"/>
                      <a:pt x="5" y="0"/>
                      <a:pt x="5" y="0"/>
                    </a:cubicBezTo>
                    <a:cubicBezTo>
                      <a:pt x="4" y="0"/>
                      <a:pt x="4" y="0"/>
                      <a:pt x="3" y="0"/>
                    </a:cubicBezTo>
                    <a:cubicBezTo>
                      <a:pt x="3" y="0"/>
                      <a:pt x="3" y="0"/>
                      <a:pt x="3" y="0"/>
                    </a:cubicBezTo>
                    <a:cubicBezTo>
                      <a:pt x="3" y="1"/>
                      <a:pt x="3" y="1"/>
                      <a:pt x="2" y="1"/>
                    </a:cubicBezTo>
                    <a:cubicBezTo>
                      <a:pt x="2" y="2"/>
                      <a:pt x="2" y="2"/>
                      <a:pt x="2" y="3"/>
                    </a:cubicBezTo>
                    <a:cubicBezTo>
                      <a:pt x="2" y="3"/>
                      <a:pt x="2" y="3"/>
                      <a:pt x="2" y="4"/>
                    </a:cubicBezTo>
                    <a:cubicBezTo>
                      <a:pt x="2" y="4"/>
                      <a:pt x="1" y="4"/>
                      <a:pt x="1" y="5"/>
                    </a:cubicBezTo>
                    <a:cubicBezTo>
                      <a:pt x="1" y="5"/>
                      <a:pt x="1" y="5"/>
                      <a:pt x="1" y="6"/>
                    </a:cubicBezTo>
                    <a:cubicBezTo>
                      <a:pt x="1" y="6"/>
                      <a:pt x="1" y="6"/>
                      <a:pt x="1" y="7"/>
                    </a:cubicBezTo>
                    <a:cubicBezTo>
                      <a:pt x="1" y="7"/>
                      <a:pt x="0" y="8"/>
                      <a:pt x="1"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8" name="Freeform 87"/>
              <p:cNvSpPr>
                <a:spLocks/>
              </p:cNvSpPr>
              <p:nvPr/>
            </p:nvSpPr>
            <p:spPr bwMode="auto">
              <a:xfrm>
                <a:off x="5672139" y="2243139"/>
                <a:ext cx="22225" cy="22225"/>
              </a:xfrm>
              <a:custGeom>
                <a:avLst/>
                <a:gdLst>
                  <a:gd name="T0" fmla="*/ 1 w 2"/>
                  <a:gd name="T1" fmla="*/ 0 h 2"/>
                  <a:gd name="T2" fmla="*/ 1 w 2"/>
                  <a:gd name="T3" fmla="*/ 0 h 2"/>
                  <a:gd name="T4" fmla="*/ 0 w 2"/>
                  <a:gd name="T5" fmla="*/ 1 h 2"/>
                  <a:gd name="T6" fmla="*/ 0 w 2"/>
                  <a:gd name="T7" fmla="*/ 1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0"/>
                      <a:pt x="0" y="1"/>
                    </a:cubicBezTo>
                    <a:cubicBezTo>
                      <a:pt x="0" y="1"/>
                      <a:pt x="0" y="1"/>
                      <a:pt x="0" y="1"/>
                    </a:cubicBezTo>
                    <a:cubicBezTo>
                      <a:pt x="1" y="2"/>
                      <a:pt x="1" y="1"/>
                      <a:pt x="1" y="1"/>
                    </a:cubicBezTo>
                    <a:cubicBezTo>
                      <a:pt x="1" y="1"/>
                      <a:pt x="2" y="1"/>
                      <a:pt x="2" y="1"/>
                    </a:cubicBezTo>
                    <a:cubicBezTo>
                      <a:pt x="2" y="1"/>
                      <a:pt x="2" y="1"/>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9" name="Freeform 88"/>
              <p:cNvSpPr>
                <a:spLocks/>
              </p:cNvSpPr>
              <p:nvPr/>
            </p:nvSpPr>
            <p:spPr bwMode="auto">
              <a:xfrm>
                <a:off x="7346952" y="1757364"/>
                <a:ext cx="117475" cy="161925"/>
              </a:xfrm>
              <a:custGeom>
                <a:avLst/>
                <a:gdLst>
                  <a:gd name="T0" fmla="*/ 2 w 11"/>
                  <a:gd name="T1" fmla="*/ 9 h 15"/>
                  <a:gd name="T2" fmla="*/ 3 w 11"/>
                  <a:gd name="T3" fmla="*/ 9 h 15"/>
                  <a:gd name="T4" fmla="*/ 4 w 11"/>
                  <a:gd name="T5" fmla="*/ 10 h 15"/>
                  <a:gd name="T6" fmla="*/ 4 w 11"/>
                  <a:gd name="T7" fmla="*/ 11 h 15"/>
                  <a:gd name="T8" fmla="*/ 4 w 11"/>
                  <a:gd name="T9" fmla="*/ 13 h 15"/>
                  <a:gd name="T10" fmla="*/ 4 w 11"/>
                  <a:gd name="T11" fmla="*/ 14 h 15"/>
                  <a:gd name="T12" fmla="*/ 6 w 11"/>
                  <a:gd name="T13" fmla="*/ 14 h 15"/>
                  <a:gd name="T14" fmla="*/ 7 w 11"/>
                  <a:gd name="T15" fmla="*/ 14 h 15"/>
                  <a:gd name="T16" fmla="*/ 8 w 11"/>
                  <a:gd name="T17" fmla="*/ 14 h 15"/>
                  <a:gd name="T18" fmla="*/ 8 w 11"/>
                  <a:gd name="T19" fmla="*/ 14 h 15"/>
                  <a:gd name="T20" fmla="*/ 9 w 11"/>
                  <a:gd name="T21" fmla="*/ 14 h 15"/>
                  <a:gd name="T22" fmla="*/ 9 w 11"/>
                  <a:gd name="T23" fmla="*/ 13 h 15"/>
                  <a:gd name="T24" fmla="*/ 10 w 11"/>
                  <a:gd name="T25" fmla="*/ 12 h 15"/>
                  <a:gd name="T26" fmla="*/ 11 w 11"/>
                  <a:gd name="T27" fmla="*/ 11 h 15"/>
                  <a:gd name="T28" fmla="*/ 11 w 11"/>
                  <a:gd name="T29" fmla="*/ 11 h 15"/>
                  <a:gd name="T30" fmla="*/ 10 w 11"/>
                  <a:gd name="T31" fmla="*/ 10 h 15"/>
                  <a:gd name="T32" fmla="*/ 10 w 11"/>
                  <a:gd name="T33" fmla="*/ 10 h 15"/>
                  <a:gd name="T34" fmla="*/ 9 w 11"/>
                  <a:gd name="T35" fmla="*/ 9 h 15"/>
                  <a:gd name="T36" fmla="*/ 9 w 11"/>
                  <a:gd name="T37" fmla="*/ 8 h 15"/>
                  <a:gd name="T38" fmla="*/ 9 w 11"/>
                  <a:gd name="T39" fmla="*/ 8 h 15"/>
                  <a:gd name="T40" fmla="*/ 10 w 11"/>
                  <a:gd name="T41" fmla="*/ 7 h 15"/>
                  <a:gd name="T42" fmla="*/ 10 w 11"/>
                  <a:gd name="T43" fmla="*/ 7 h 15"/>
                  <a:gd name="T44" fmla="*/ 11 w 11"/>
                  <a:gd name="T45" fmla="*/ 6 h 15"/>
                  <a:gd name="T46" fmla="*/ 11 w 11"/>
                  <a:gd name="T47" fmla="*/ 4 h 15"/>
                  <a:gd name="T48" fmla="*/ 11 w 11"/>
                  <a:gd name="T49" fmla="*/ 4 h 15"/>
                  <a:gd name="T50" fmla="*/ 10 w 11"/>
                  <a:gd name="T51" fmla="*/ 2 h 15"/>
                  <a:gd name="T52" fmla="*/ 11 w 11"/>
                  <a:gd name="T53" fmla="*/ 1 h 15"/>
                  <a:gd name="T54" fmla="*/ 11 w 11"/>
                  <a:gd name="T55" fmla="*/ 1 h 15"/>
                  <a:gd name="T56" fmla="*/ 10 w 11"/>
                  <a:gd name="T57" fmla="*/ 0 h 15"/>
                  <a:gd name="T58" fmla="*/ 10 w 11"/>
                  <a:gd name="T59" fmla="*/ 1 h 15"/>
                  <a:gd name="T60" fmla="*/ 9 w 11"/>
                  <a:gd name="T61" fmla="*/ 0 h 15"/>
                  <a:gd name="T62" fmla="*/ 8 w 11"/>
                  <a:gd name="T63" fmla="*/ 0 h 15"/>
                  <a:gd name="T64" fmla="*/ 8 w 11"/>
                  <a:gd name="T65" fmla="*/ 1 h 15"/>
                  <a:gd name="T66" fmla="*/ 8 w 11"/>
                  <a:gd name="T67" fmla="*/ 2 h 15"/>
                  <a:gd name="T68" fmla="*/ 6 w 11"/>
                  <a:gd name="T69" fmla="*/ 4 h 15"/>
                  <a:gd name="T70" fmla="*/ 6 w 11"/>
                  <a:gd name="T71" fmla="*/ 5 h 15"/>
                  <a:gd name="T72" fmla="*/ 5 w 11"/>
                  <a:gd name="T73" fmla="*/ 6 h 15"/>
                  <a:gd name="T74" fmla="*/ 3 w 11"/>
                  <a:gd name="T75" fmla="*/ 6 h 15"/>
                  <a:gd name="T76" fmla="*/ 2 w 11"/>
                  <a:gd name="T77" fmla="*/ 7 h 15"/>
                  <a:gd name="T78" fmla="*/ 1 w 11"/>
                  <a:gd name="T79" fmla="*/ 7 h 15"/>
                  <a:gd name="T80" fmla="*/ 1 w 11"/>
                  <a:gd name="T81" fmla="*/ 8 h 15"/>
                  <a:gd name="T82" fmla="*/ 0 w 11"/>
                  <a:gd name="T83" fmla="*/ 8 h 15"/>
                  <a:gd name="T84" fmla="*/ 0 w 11"/>
                  <a:gd name="T85" fmla="*/ 8 h 15"/>
                  <a:gd name="T86" fmla="*/ 1 w 11"/>
                  <a:gd name="T87" fmla="*/ 9 h 15"/>
                  <a:gd name="T88" fmla="*/ 2 w 11"/>
                  <a:gd name="T8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5">
                    <a:moveTo>
                      <a:pt x="2" y="9"/>
                    </a:moveTo>
                    <a:cubicBezTo>
                      <a:pt x="2" y="9"/>
                      <a:pt x="3" y="9"/>
                      <a:pt x="3" y="9"/>
                    </a:cubicBezTo>
                    <a:cubicBezTo>
                      <a:pt x="3" y="9"/>
                      <a:pt x="4" y="9"/>
                      <a:pt x="4" y="10"/>
                    </a:cubicBezTo>
                    <a:cubicBezTo>
                      <a:pt x="4" y="10"/>
                      <a:pt x="4" y="11"/>
                      <a:pt x="4" y="11"/>
                    </a:cubicBezTo>
                    <a:cubicBezTo>
                      <a:pt x="4" y="12"/>
                      <a:pt x="4" y="12"/>
                      <a:pt x="4" y="13"/>
                    </a:cubicBezTo>
                    <a:cubicBezTo>
                      <a:pt x="4" y="13"/>
                      <a:pt x="4" y="14"/>
                      <a:pt x="4" y="14"/>
                    </a:cubicBezTo>
                    <a:cubicBezTo>
                      <a:pt x="5" y="15"/>
                      <a:pt x="5" y="14"/>
                      <a:pt x="6" y="14"/>
                    </a:cubicBezTo>
                    <a:cubicBezTo>
                      <a:pt x="6" y="14"/>
                      <a:pt x="7" y="14"/>
                      <a:pt x="7" y="14"/>
                    </a:cubicBezTo>
                    <a:cubicBezTo>
                      <a:pt x="8" y="14"/>
                      <a:pt x="8" y="14"/>
                      <a:pt x="8" y="14"/>
                    </a:cubicBezTo>
                    <a:cubicBezTo>
                      <a:pt x="8" y="14"/>
                      <a:pt x="8" y="14"/>
                      <a:pt x="8" y="14"/>
                    </a:cubicBezTo>
                    <a:cubicBezTo>
                      <a:pt x="8" y="14"/>
                      <a:pt x="8" y="14"/>
                      <a:pt x="9" y="14"/>
                    </a:cubicBezTo>
                    <a:cubicBezTo>
                      <a:pt x="9" y="13"/>
                      <a:pt x="9" y="13"/>
                      <a:pt x="9" y="13"/>
                    </a:cubicBezTo>
                    <a:cubicBezTo>
                      <a:pt x="10" y="13"/>
                      <a:pt x="10" y="12"/>
                      <a:pt x="10" y="12"/>
                    </a:cubicBezTo>
                    <a:cubicBezTo>
                      <a:pt x="11" y="12"/>
                      <a:pt x="11" y="12"/>
                      <a:pt x="11" y="11"/>
                    </a:cubicBezTo>
                    <a:cubicBezTo>
                      <a:pt x="11" y="11"/>
                      <a:pt x="11" y="11"/>
                      <a:pt x="11" y="11"/>
                    </a:cubicBezTo>
                    <a:cubicBezTo>
                      <a:pt x="11" y="11"/>
                      <a:pt x="10" y="11"/>
                      <a:pt x="10" y="10"/>
                    </a:cubicBezTo>
                    <a:cubicBezTo>
                      <a:pt x="10" y="10"/>
                      <a:pt x="10" y="10"/>
                      <a:pt x="10" y="10"/>
                    </a:cubicBezTo>
                    <a:cubicBezTo>
                      <a:pt x="10" y="9"/>
                      <a:pt x="9" y="10"/>
                      <a:pt x="9" y="9"/>
                    </a:cubicBezTo>
                    <a:cubicBezTo>
                      <a:pt x="9" y="9"/>
                      <a:pt x="8" y="9"/>
                      <a:pt x="9" y="8"/>
                    </a:cubicBezTo>
                    <a:cubicBezTo>
                      <a:pt x="9" y="8"/>
                      <a:pt x="9" y="8"/>
                      <a:pt x="9" y="8"/>
                    </a:cubicBezTo>
                    <a:cubicBezTo>
                      <a:pt x="10" y="7"/>
                      <a:pt x="10" y="7"/>
                      <a:pt x="10" y="7"/>
                    </a:cubicBezTo>
                    <a:cubicBezTo>
                      <a:pt x="10" y="7"/>
                      <a:pt x="10" y="7"/>
                      <a:pt x="10" y="7"/>
                    </a:cubicBezTo>
                    <a:cubicBezTo>
                      <a:pt x="11" y="7"/>
                      <a:pt x="11" y="6"/>
                      <a:pt x="11" y="6"/>
                    </a:cubicBezTo>
                    <a:cubicBezTo>
                      <a:pt x="11" y="5"/>
                      <a:pt x="11" y="5"/>
                      <a:pt x="11" y="4"/>
                    </a:cubicBezTo>
                    <a:cubicBezTo>
                      <a:pt x="11" y="4"/>
                      <a:pt x="11" y="4"/>
                      <a:pt x="11" y="4"/>
                    </a:cubicBezTo>
                    <a:cubicBezTo>
                      <a:pt x="11" y="3"/>
                      <a:pt x="10" y="3"/>
                      <a:pt x="10" y="2"/>
                    </a:cubicBezTo>
                    <a:cubicBezTo>
                      <a:pt x="10" y="2"/>
                      <a:pt x="11" y="2"/>
                      <a:pt x="11" y="1"/>
                    </a:cubicBezTo>
                    <a:cubicBezTo>
                      <a:pt x="11" y="1"/>
                      <a:pt x="11" y="1"/>
                      <a:pt x="11" y="1"/>
                    </a:cubicBezTo>
                    <a:cubicBezTo>
                      <a:pt x="10" y="1"/>
                      <a:pt x="10" y="0"/>
                      <a:pt x="10" y="0"/>
                    </a:cubicBezTo>
                    <a:cubicBezTo>
                      <a:pt x="10" y="0"/>
                      <a:pt x="10" y="1"/>
                      <a:pt x="10" y="1"/>
                    </a:cubicBezTo>
                    <a:cubicBezTo>
                      <a:pt x="9" y="1"/>
                      <a:pt x="9" y="0"/>
                      <a:pt x="9" y="0"/>
                    </a:cubicBezTo>
                    <a:cubicBezTo>
                      <a:pt x="9" y="0"/>
                      <a:pt x="9" y="0"/>
                      <a:pt x="8" y="0"/>
                    </a:cubicBezTo>
                    <a:cubicBezTo>
                      <a:pt x="8" y="0"/>
                      <a:pt x="9" y="1"/>
                      <a:pt x="8" y="1"/>
                    </a:cubicBezTo>
                    <a:cubicBezTo>
                      <a:pt x="8" y="1"/>
                      <a:pt x="8" y="2"/>
                      <a:pt x="8" y="2"/>
                    </a:cubicBezTo>
                    <a:cubicBezTo>
                      <a:pt x="7" y="3"/>
                      <a:pt x="7" y="3"/>
                      <a:pt x="6" y="4"/>
                    </a:cubicBezTo>
                    <a:cubicBezTo>
                      <a:pt x="6" y="4"/>
                      <a:pt x="6" y="5"/>
                      <a:pt x="6" y="5"/>
                    </a:cubicBezTo>
                    <a:cubicBezTo>
                      <a:pt x="5" y="6"/>
                      <a:pt x="5" y="6"/>
                      <a:pt x="5" y="6"/>
                    </a:cubicBezTo>
                    <a:cubicBezTo>
                      <a:pt x="4" y="6"/>
                      <a:pt x="4" y="6"/>
                      <a:pt x="3" y="6"/>
                    </a:cubicBezTo>
                    <a:cubicBezTo>
                      <a:pt x="3" y="7"/>
                      <a:pt x="2" y="7"/>
                      <a:pt x="2" y="7"/>
                    </a:cubicBezTo>
                    <a:cubicBezTo>
                      <a:pt x="2" y="7"/>
                      <a:pt x="1" y="7"/>
                      <a:pt x="1" y="7"/>
                    </a:cubicBezTo>
                    <a:cubicBezTo>
                      <a:pt x="1" y="7"/>
                      <a:pt x="1" y="7"/>
                      <a:pt x="1" y="8"/>
                    </a:cubicBezTo>
                    <a:cubicBezTo>
                      <a:pt x="0" y="8"/>
                      <a:pt x="0" y="8"/>
                      <a:pt x="0" y="8"/>
                    </a:cubicBezTo>
                    <a:cubicBezTo>
                      <a:pt x="0" y="8"/>
                      <a:pt x="0" y="8"/>
                      <a:pt x="0" y="8"/>
                    </a:cubicBezTo>
                    <a:cubicBezTo>
                      <a:pt x="0" y="8"/>
                      <a:pt x="1" y="8"/>
                      <a:pt x="1" y="9"/>
                    </a:cubicBezTo>
                    <a:cubicBezTo>
                      <a:pt x="1" y="9"/>
                      <a:pt x="1" y="9"/>
                      <a:pt x="2"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0" name="Freeform 89"/>
              <p:cNvSpPr>
                <a:spLocks/>
              </p:cNvSpPr>
              <p:nvPr/>
            </p:nvSpPr>
            <p:spPr bwMode="auto">
              <a:xfrm>
                <a:off x="7454902" y="3032126"/>
                <a:ext cx="182563" cy="238125"/>
              </a:xfrm>
              <a:custGeom>
                <a:avLst/>
                <a:gdLst>
                  <a:gd name="T0" fmla="*/ 1 w 17"/>
                  <a:gd name="T1" fmla="*/ 10 h 22"/>
                  <a:gd name="T2" fmla="*/ 1 w 17"/>
                  <a:gd name="T3" fmla="*/ 11 h 22"/>
                  <a:gd name="T4" fmla="*/ 0 w 17"/>
                  <a:gd name="T5" fmla="*/ 13 h 22"/>
                  <a:gd name="T6" fmla="*/ 0 w 17"/>
                  <a:gd name="T7" fmla="*/ 15 h 22"/>
                  <a:gd name="T8" fmla="*/ 2 w 17"/>
                  <a:gd name="T9" fmla="*/ 16 h 22"/>
                  <a:gd name="T10" fmla="*/ 2 w 17"/>
                  <a:gd name="T11" fmla="*/ 18 h 22"/>
                  <a:gd name="T12" fmla="*/ 1 w 17"/>
                  <a:gd name="T13" fmla="*/ 21 h 22"/>
                  <a:gd name="T14" fmla="*/ 4 w 17"/>
                  <a:gd name="T15" fmla="*/ 21 h 22"/>
                  <a:gd name="T16" fmla="*/ 4 w 17"/>
                  <a:gd name="T17" fmla="*/ 18 h 22"/>
                  <a:gd name="T18" fmla="*/ 4 w 17"/>
                  <a:gd name="T19" fmla="*/ 17 h 22"/>
                  <a:gd name="T20" fmla="*/ 4 w 17"/>
                  <a:gd name="T21" fmla="*/ 15 h 22"/>
                  <a:gd name="T22" fmla="*/ 5 w 17"/>
                  <a:gd name="T23" fmla="*/ 13 h 22"/>
                  <a:gd name="T24" fmla="*/ 6 w 17"/>
                  <a:gd name="T25" fmla="*/ 14 h 22"/>
                  <a:gd name="T26" fmla="*/ 6 w 17"/>
                  <a:gd name="T27" fmla="*/ 17 h 22"/>
                  <a:gd name="T28" fmla="*/ 7 w 17"/>
                  <a:gd name="T29" fmla="*/ 17 h 22"/>
                  <a:gd name="T30" fmla="*/ 7 w 17"/>
                  <a:gd name="T31" fmla="*/ 19 h 22"/>
                  <a:gd name="T32" fmla="*/ 8 w 17"/>
                  <a:gd name="T33" fmla="*/ 18 h 22"/>
                  <a:gd name="T34" fmla="*/ 10 w 17"/>
                  <a:gd name="T35" fmla="*/ 18 h 22"/>
                  <a:gd name="T36" fmla="*/ 10 w 17"/>
                  <a:gd name="T37" fmla="*/ 16 h 22"/>
                  <a:gd name="T38" fmla="*/ 9 w 17"/>
                  <a:gd name="T39" fmla="*/ 15 h 22"/>
                  <a:gd name="T40" fmla="*/ 9 w 17"/>
                  <a:gd name="T41" fmla="*/ 14 h 22"/>
                  <a:gd name="T42" fmla="*/ 7 w 17"/>
                  <a:gd name="T43" fmla="*/ 12 h 22"/>
                  <a:gd name="T44" fmla="*/ 7 w 17"/>
                  <a:gd name="T45" fmla="*/ 11 h 22"/>
                  <a:gd name="T46" fmla="*/ 9 w 17"/>
                  <a:gd name="T47" fmla="*/ 10 h 22"/>
                  <a:gd name="T48" fmla="*/ 11 w 17"/>
                  <a:gd name="T49" fmla="*/ 8 h 22"/>
                  <a:gd name="T50" fmla="*/ 12 w 17"/>
                  <a:gd name="T51" fmla="*/ 7 h 22"/>
                  <a:gd name="T52" fmla="*/ 10 w 17"/>
                  <a:gd name="T53" fmla="*/ 7 h 22"/>
                  <a:gd name="T54" fmla="*/ 9 w 17"/>
                  <a:gd name="T55" fmla="*/ 8 h 22"/>
                  <a:gd name="T56" fmla="*/ 7 w 17"/>
                  <a:gd name="T57" fmla="*/ 8 h 22"/>
                  <a:gd name="T58" fmla="*/ 5 w 17"/>
                  <a:gd name="T59" fmla="*/ 9 h 22"/>
                  <a:gd name="T60" fmla="*/ 4 w 17"/>
                  <a:gd name="T61" fmla="*/ 7 h 22"/>
                  <a:gd name="T62" fmla="*/ 4 w 17"/>
                  <a:gd name="T63" fmla="*/ 4 h 22"/>
                  <a:gd name="T64" fmla="*/ 6 w 17"/>
                  <a:gd name="T65" fmla="*/ 5 h 22"/>
                  <a:gd name="T66" fmla="*/ 9 w 17"/>
                  <a:gd name="T67" fmla="*/ 5 h 22"/>
                  <a:gd name="T68" fmla="*/ 11 w 17"/>
                  <a:gd name="T69" fmla="*/ 5 h 22"/>
                  <a:gd name="T70" fmla="*/ 15 w 17"/>
                  <a:gd name="T71" fmla="*/ 4 h 22"/>
                  <a:gd name="T72" fmla="*/ 16 w 17"/>
                  <a:gd name="T73" fmla="*/ 2 h 22"/>
                  <a:gd name="T74" fmla="*/ 17 w 17"/>
                  <a:gd name="T75" fmla="*/ 1 h 22"/>
                  <a:gd name="T76" fmla="*/ 15 w 17"/>
                  <a:gd name="T77" fmla="*/ 1 h 22"/>
                  <a:gd name="T78" fmla="*/ 14 w 17"/>
                  <a:gd name="T79" fmla="*/ 2 h 22"/>
                  <a:gd name="T80" fmla="*/ 13 w 17"/>
                  <a:gd name="T81" fmla="*/ 3 h 22"/>
                  <a:gd name="T82" fmla="*/ 10 w 17"/>
                  <a:gd name="T83" fmla="*/ 3 h 22"/>
                  <a:gd name="T84" fmla="*/ 8 w 17"/>
                  <a:gd name="T85" fmla="*/ 2 h 22"/>
                  <a:gd name="T86" fmla="*/ 5 w 17"/>
                  <a:gd name="T87" fmla="*/ 2 h 22"/>
                  <a:gd name="T88" fmla="*/ 5 w 17"/>
                  <a:gd name="T89" fmla="*/ 3 h 22"/>
                  <a:gd name="T90" fmla="*/ 3 w 17"/>
                  <a:gd name="T91" fmla="*/ 3 h 22"/>
                  <a:gd name="T92" fmla="*/ 2 w 17"/>
                  <a:gd name="T93" fmla="*/ 6 h 22"/>
                  <a:gd name="T94" fmla="*/ 1 w 17"/>
                  <a:gd name="T9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22">
                    <a:moveTo>
                      <a:pt x="1" y="9"/>
                    </a:moveTo>
                    <a:cubicBezTo>
                      <a:pt x="1" y="9"/>
                      <a:pt x="1" y="9"/>
                      <a:pt x="1" y="10"/>
                    </a:cubicBezTo>
                    <a:cubicBezTo>
                      <a:pt x="1" y="10"/>
                      <a:pt x="1" y="10"/>
                      <a:pt x="1" y="11"/>
                    </a:cubicBezTo>
                    <a:cubicBezTo>
                      <a:pt x="1" y="11"/>
                      <a:pt x="1" y="11"/>
                      <a:pt x="1" y="11"/>
                    </a:cubicBezTo>
                    <a:cubicBezTo>
                      <a:pt x="1" y="11"/>
                      <a:pt x="1" y="11"/>
                      <a:pt x="1" y="12"/>
                    </a:cubicBezTo>
                    <a:cubicBezTo>
                      <a:pt x="1" y="12"/>
                      <a:pt x="0" y="12"/>
                      <a:pt x="0" y="13"/>
                    </a:cubicBezTo>
                    <a:cubicBezTo>
                      <a:pt x="0" y="13"/>
                      <a:pt x="0" y="14"/>
                      <a:pt x="0" y="14"/>
                    </a:cubicBezTo>
                    <a:cubicBezTo>
                      <a:pt x="0" y="15"/>
                      <a:pt x="0" y="15"/>
                      <a:pt x="0" y="15"/>
                    </a:cubicBezTo>
                    <a:cubicBezTo>
                      <a:pt x="1" y="16"/>
                      <a:pt x="1" y="15"/>
                      <a:pt x="1" y="15"/>
                    </a:cubicBezTo>
                    <a:cubicBezTo>
                      <a:pt x="2" y="15"/>
                      <a:pt x="2" y="15"/>
                      <a:pt x="2" y="16"/>
                    </a:cubicBezTo>
                    <a:cubicBezTo>
                      <a:pt x="2" y="16"/>
                      <a:pt x="2" y="16"/>
                      <a:pt x="2" y="17"/>
                    </a:cubicBezTo>
                    <a:cubicBezTo>
                      <a:pt x="2" y="17"/>
                      <a:pt x="2" y="18"/>
                      <a:pt x="2" y="18"/>
                    </a:cubicBezTo>
                    <a:cubicBezTo>
                      <a:pt x="2" y="19"/>
                      <a:pt x="2" y="19"/>
                      <a:pt x="2" y="20"/>
                    </a:cubicBezTo>
                    <a:cubicBezTo>
                      <a:pt x="2" y="20"/>
                      <a:pt x="1" y="21"/>
                      <a:pt x="1" y="21"/>
                    </a:cubicBezTo>
                    <a:cubicBezTo>
                      <a:pt x="1" y="22"/>
                      <a:pt x="2" y="22"/>
                      <a:pt x="3" y="22"/>
                    </a:cubicBezTo>
                    <a:cubicBezTo>
                      <a:pt x="3" y="22"/>
                      <a:pt x="4" y="22"/>
                      <a:pt x="4" y="21"/>
                    </a:cubicBezTo>
                    <a:cubicBezTo>
                      <a:pt x="4" y="21"/>
                      <a:pt x="4" y="20"/>
                      <a:pt x="4" y="20"/>
                    </a:cubicBezTo>
                    <a:cubicBezTo>
                      <a:pt x="4" y="19"/>
                      <a:pt x="4" y="19"/>
                      <a:pt x="4" y="18"/>
                    </a:cubicBezTo>
                    <a:cubicBezTo>
                      <a:pt x="4" y="18"/>
                      <a:pt x="4" y="18"/>
                      <a:pt x="4" y="17"/>
                    </a:cubicBezTo>
                    <a:cubicBezTo>
                      <a:pt x="4" y="17"/>
                      <a:pt x="4" y="17"/>
                      <a:pt x="4" y="17"/>
                    </a:cubicBezTo>
                    <a:cubicBezTo>
                      <a:pt x="4" y="16"/>
                      <a:pt x="4" y="16"/>
                      <a:pt x="4" y="15"/>
                    </a:cubicBezTo>
                    <a:cubicBezTo>
                      <a:pt x="4" y="15"/>
                      <a:pt x="4" y="15"/>
                      <a:pt x="4" y="15"/>
                    </a:cubicBezTo>
                    <a:cubicBezTo>
                      <a:pt x="4" y="14"/>
                      <a:pt x="4" y="14"/>
                      <a:pt x="4" y="14"/>
                    </a:cubicBezTo>
                    <a:cubicBezTo>
                      <a:pt x="4" y="13"/>
                      <a:pt x="4" y="13"/>
                      <a:pt x="5" y="13"/>
                    </a:cubicBezTo>
                    <a:cubicBezTo>
                      <a:pt x="5" y="13"/>
                      <a:pt x="5" y="13"/>
                      <a:pt x="6" y="13"/>
                    </a:cubicBezTo>
                    <a:cubicBezTo>
                      <a:pt x="6" y="13"/>
                      <a:pt x="6" y="14"/>
                      <a:pt x="6" y="14"/>
                    </a:cubicBezTo>
                    <a:cubicBezTo>
                      <a:pt x="6" y="15"/>
                      <a:pt x="5" y="15"/>
                      <a:pt x="6" y="16"/>
                    </a:cubicBezTo>
                    <a:cubicBezTo>
                      <a:pt x="6" y="16"/>
                      <a:pt x="6" y="16"/>
                      <a:pt x="6" y="17"/>
                    </a:cubicBezTo>
                    <a:cubicBezTo>
                      <a:pt x="6" y="17"/>
                      <a:pt x="7" y="16"/>
                      <a:pt x="7" y="17"/>
                    </a:cubicBezTo>
                    <a:cubicBezTo>
                      <a:pt x="7" y="17"/>
                      <a:pt x="7" y="17"/>
                      <a:pt x="7" y="17"/>
                    </a:cubicBezTo>
                    <a:cubicBezTo>
                      <a:pt x="7" y="18"/>
                      <a:pt x="7" y="18"/>
                      <a:pt x="7" y="18"/>
                    </a:cubicBezTo>
                    <a:cubicBezTo>
                      <a:pt x="6" y="18"/>
                      <a:pt x="6" y="19"/>
                      <a:pt x="7" y="19"/>
                    </a:cubicBezTo>
                    <a:cubicBezTo>
                      <a:pt x="7" y="20"/>
                      <a:pt x="8" y="20"/>
                      <a:pt x="8" y="19"/>
                    </a:cubicBezTo>
                    <a:cubicBezTo>
                      <a:pt x="8" y="19"/>
                      <a:pt x="8" y="19"/>
                      <a:pt x="8" y="18"/>
                    </a:cubicBezTo>
                    <a:cubicBezTo>
                      <a:pt x="9" y="18"/>
                      <a:pt x="9" y="18"/>
                      <a:pt x="9" y="18"/>
                    </a:cubicBezTo>
                    <a:cubicBezTo>
                      <a:pt x="9" y="18"/>
                      <a:pt x="10" y="18"/>
                      <a:pt x="10" y="18"/>
                    </a:cubicBezTo>
                    <a:cubicBezTo>
                      <a:pt x="10" y="18"/>
                      <a:pt x="11" y="18"/>
                      <a:pt x="11" y="17"/>
                    </a:cubicBezTo>
                    <a:cubicBezTo>
                      <a:pt x="10" y="17"/>
                      <a:pt x="10" y="17"/>
                      <a:pt x="10" y="16"/>
                    </a:cubicBezTo>
                    <a:cubicBezTo>
                      <a:pt x="10" y="16"/>
                      <a:pt x="9" y="16"/>
                      <a:pt x="9" y="16"/>
                    </a:cubicBezTo>
                    <a:cubicBezTo>
                      <a:pt x="9" y="15"/>
                      <a:pt x="9" y="15"/>
                      <a:pt x="9" y="15"/>
                    </a:cubicBezTo>
                    <a:cubicBezTo>
                      <a:pt x="9" y="15"/>
                      <a:pt x="10" y="15"/>
                      <a:pt x="10" y="14"/>
                    </a:cubicBezTo>
                    <a:cubicBezTo>
                      <a:pt x="10" y="14"/>
                      <a:pt x="9" y="14"/>
                      <a:pt x="9" y="14"/>
                    </a:cubicBezTo>
                    <a:cubicBezTo>
                      <a:pt x="9" y="13"/>
                      <a:pt x="9" y="13"/>
                      <a:pt x="8" y="13"/>
                    </a:cubicBezTo>
                    <a:cubicBezTo>
                      <a:pt x="8" y="12"/>
                      <a:pt x="8" y="12"/>
                      <a:pt x="7" y="12"/>
                    </a:cubicBezTo>
                    <a:cubicBezTo>
                      <a:pt x="7" y="11"/>
                      <a:pt x="7" y="11"/>
                      <a:pt x="7" y="11"/>
                    </a:cubicBezTo>
                    <a:cubicBezTo>
                      <a:pt x="7" y="11"/>
                      <a:pt x="7" y="11"/>
                      <a:pt x="7" y="11"/>
                    </a:cubicBezTo>
                    <a:cubicBezTo>
                      <a:pt x="8" y="11"/>
                      <a:pt x="8" y="11"/>
                      <a:pt x="8" y="10"/>
                    </a:cubicBezTo>
                    <a:cubicBezTo>
                      <a:pt x="8" y="10"/>
                      <a:pt x="8" y="10"/>
                      <a:pt x="9" y="10"/>
                    </a:cubicBezTo>
                    <a:cubicBezTo>
                      <a:pt x="9" y="10"/>
                      <a:pt x="10" y="10"/>
                      <a:pt x="10" y="9"/>
                    </a:cubicBezTo>
                    <a:cubicBezTo>
                      <a:pt x="10" y="9"/>
                      <a:pt x="10" y="8"/>
                      <a:pt x="11" y="8"/>
                    </a:cubicBezTo>
                    <a:cubicBezTo>
                      <a:pt x="11" y="8"/>
                      <a:pt x="12" y="9"/>
                      <a:pt x="12" y="8"/>
                    </a:cubicBezTo>
                    <a:cubicBezTo>
                      <a:pt x="12" y="8"/>
                      <a:pt x="12" y="8"/>
                      <a:pt x="12" y="7"/>
                    </a:cubicBezTo>
                    <a:cubicBezTo>
                      <a:pt x="12" y="7"/>
                      <a:pt x="12" y="7"/>
                      <a:pt x="12" y="7"/>
                    </a:cubicBezTo>
                    <a:cubicBezTo>
                      <a:pt x="11" y="6"/>
                      <a:pt x="11" y="7"/>
                      <a:pt x="10" y="7"/>
                    </a:cubicBezTo>
                    <a:cubicBezTo>
                      <a:pt x="10" y="7"/>
                      <a:pt x="9" y="7"/>
                      <a:pt x="9" y="7"/>
                    </a:cubicBezTo>
                    <a:cubicBezTo>
                      <a:pt x="9" y="7"/>
                      <a:pt x="9" y="7"/>
                      <a:pt x="9" y="8"/>
                    </a:cubicBezTo>
                    <a:cubicBezTo>
                      <a:pt x="8" y="8"/>
                      <a:pt x="8" y="8"/>
                      <a:pt x="8" y="8"/>
                    </a:cubicBezTo>
                    <a:cubicBezTo>
                      <a:pt x="7" y="8"/>
                      <a:pt x="7" y="8"/>
                      <a:pt x="7" y="8"/>
                    </a:cubicBezTo>
                    <a:cubicBezTo>
                      <a:pt x="7" y="8"/>
                      <a:pt x="7" y="8"/>
                      <a:pt x="7" y="9"/>
                    </a:cubicBezTo>
                    <a:cubicBezTo>
                      <a:pt x="6" y="9"/>
                      <a:pt x="6" y="9"/>
                      <a:pt x="5" y="9"/>
                    </a:cubicBezTo>
                    <a:cubicBezTo>
                      <a:pt x="5" y="8"/>
                      <a:pt x="5" y="8"/>
                      <a:pt x="5" y="8"/>
                    </a:cubicBezTo>
                    <a:cubicBezTo>
                      <a:pt x="5" y="7"/>
                      <a:pt x="5" y="7"/>
                      <a:pt x="4" y="7"/>
                    </a:cubicBezTo>
                    <a:cubicBezTo>
                      <a:pt x="4" y="7"/>
                      <a:pt x="4" y="6"/>
                      <a:pt x="4" y="6"/>
                    </a:cubicBezTo>
                    <a:cubicBezTo>
                      <a:pt x="4" y="5"/>
                      <a:pt x="4" y="5"/>
                      <a:pt x="4" y="4"/>
                    </a:cubicBezTo>
                    <a:cubicBezTo>
                      <a:pt x="4" y="4"/>
                      <a:pt x="5" y="4"/>
                      <a:pt x="5" y="4"/>
                    </a:cubicBezTo>
                    <a:cubicBezTo>
                      <a:pt x="6" y="4"/>
                      <a:pt x="6" y="5"/>
                      <a:pt x="6" y="5"/>
                    </a:cubicBezTo>
                    <a:cubicBezTo>
                      <a:pt x="6" y="5"/>
                      <a:pt x="7" y="5"/>
                      <a:pt x="7" y="5"/>
                    </a:cubicBezTo>
                    <a:cubicBezTo>
                      <a:pt x="8" y="5"/>
                      <a:pt x="8" y="5"/>
                      <a:pt x="9" y="5"/>
                    </a:cubicBezTo>
                    <a:cubicBezTo>
                      <a:pt x="9" y="4"/>
                      <a:pt x="10" y="4"/>
                      <a:pt x="10" y="4"/>
                    </a:cubicBezTo>
                    <a:cubicBezTo>
                      <a:pt x="10" y="4"/>
                      <a:pt x="10" y="4"/>
                      <a:pt x="11" y="5"/>
                    </a:cubicBezTo>
                    <a:cubicBezTo>
                      <a:pt x="12" y="5"/>
                      <a:pt x="12" y="4"/>
                      <a:pt x="13" y="4"/>
                    </a:cubicBezTo>
                    <a:cubicBezTo>
                      <a:pt x="14" y="4"/>
                      <a:pt x="14" y="5"/>
                      <a:pt x="15" y="4"/>
                    </a:cubicBezTo>
                    <a:cubicBezTo>
                      <a:pt x="15" y="4"/>
                      <a:pt x="15" y="4"/>
                      <a:pt x="15" y="4"/>
                    </a:cubicBezTo>
                    <a:cubicBezTo>
                      <a:pt x="16" y="3"/>
                      <a:pt x="16" y="3"/>
                      <a:pt x="16" y="2"/>
                    </a:cubicBezTo>
                    <a:cubicBezTo>
                      <a:pt x="16" y="2"/>
                      <a:pt x="16" y="2"/>
                      <a:pt x="17" y="1"/>
                    </a:cubicBezTo>
                    <a:cubicBezTo>
                      <a:pt x="17" y="1"/>
                      <a:pt x="17" y="1"/>
                      <a:pt x="17" y="1"/>
                    </a:cubicBezTo>
                    <a:cubicBezTo>
                      <a:pt x="17" y="0"/>
                      <a:pt x="16" y="0"/>
                      <a:pt x="16" y="0"/>
                    </a:cubicBezTo>
                    <a:cubicBezTo>
                      <a:pt x="15" y="0"/>
                      <a:pt x="15" y="0"/>
                      <a:pt x="15" y="1"/>
                    </a:cubicBezTo>
                    <a:cubicBezTo>
                      <a:pt x="15" y="1"/>
                      <a:pt x="15" y="1"/>
                      <a:pt x="15" y="1"/>
                    </a:cubicBezTo>
                    <a:cubicBezTo>
                      <a:pt x="15" y="2"/>
                      <a:pt x="14" y="1"/>
                      <a:pt x="14" y="2"/>
                    </a:cubicBezTo>
                    <a:cubicBezTo>
                      <a:pt x="14" y="2"/>
                      <a:pt x="14" y="2"/>
                      <a:pt x="14" y="2"/>
                    </a:cubicBezTo>
                    <a:cubicBezTo>
                      <a:pt x="14" y="3"/>
                      <a:pt x="13" y="3"/>
                      <a:pt x="13" y="3"/>
                    </a:cubicBezTo>
                    <a:cubicBezTo>
                      <a:pt x="12" y="3"/>
                      <a:pt x="12" y="3"/>
                      <a:pt x="11" y="3"/>
                    </a:cubicBezTo>
                    <a:cubicBezTo>
                      <a:pt x="11" y="3"/>
                      <a:pt x="11" y="3"/>
                      <a:pt x="10" y="3"/>
                    </a:cubicBezTo>
                    <a:cubicBezTo>
                      <a:pt x="10" y="3"/>
                      <a:pt x="10" y="2"/>
                      <a:pt x="9" y="2"/>
                    </a:cubicBezTo>
                    <a:cubicBezTo>
                      <a:pt x="9" y="2"/>
                      <a:pt x="8" y="2"/>
                      <a:pt x="8" y="2"/>
                    </a:cubicBezTo>
                    <a:cubicBezTo>
                      <a:pt x="7" y="2"/>
                      <a:pt x="7" y="2"/>
                      <a:pt x="7" y="2"/>
                    </a:cubicBezTo>
                    <a:cubicBezTo>
                      <a:pt x="6" y="2"/>
                      <a:pt x="6" y="1"/>
                      <a:pt x="5" y="2"/>
                    </a:cubicBezTo>
                    <a:cubicBezTo>
                      <a:pt x="5" y="2"/>
                      <a:pt x="5" y="2"/>
                      <a:pt x="5" y="2"/>
                    </a:cubicBezTo>
                    <a:cubicBezTo>
                      <a:pt x="5" y="2"/>
                      <a:pt x="5" y="3"/>
                      <a:pt x="5" y="3"/>
                    </a:cubicBezTo>
                    <a:cubicBezTo>
                      <a:pt x="4" y="3"/>
                      <a:pt x="4" y="3"/>
                      <a:pt x="4" y="3"/>
                    </a:cubicBezTo>
                    <a:cubicBezTo>
                      <a:pt x="3" y="3"/>
                      <a:pt x="3" y="3"/>
                      <a:pt x="3" y="3"/>
                    </a:cubicBezTo>
                    <a:cubicBezTo>
                      <a:pt x="2" y="4"/>
                      <a:pt x="2" y="4"/>
                      <a:pt x="2" y="5"/>
                    </a:cubicBezTo>
                    <a:cubicBezTo>
                      <a:pt x="2" y="6"/>
                      <a:pt x="2" y="6"/>
                      <a:pt x="2" y="6"/>
                    </a:cubicBezTo>
                    <a:cubicBezTo>
                      <a:pt x="2" y="7"/>
                      <a:pt x="2" y="7"/>
                      <a:pt x="2" y="8"/>
                    </a:cubicBezTo>
                    <a:cubicBezTo>
                      <a:pt x="2" y="8"/>
                      <a:pt x="1" y="8"/>
                      <a:pt x="1"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1" name="Freeform 90"/>
              <p:cNvSpPr>
                <a:spLocks/>
              </p:cNvSpPr>
              <p:nvPr/>
            </p:nvSpPr>
            <p:spPr bwMode="auto">
              <a:xfrm>
                <a:off x="6677027" y="2200276"/>
                <a:ext cx="227013" cy="573088"/>
              </a:xfrm>
              <a:custGeom>
                <a:avLst/>
                <a:gdLst>
                  <a:gd name="T0" fmla="*/ 4 w 21"/>
                  <a:gd name="T1" fmla="*/ 25 h 53"/>
                  <a:gd name="T2" fmla="*/ 4 w 21"/>
                  <a:gd name="T3" fmla="*/ 27 h 53"/>
                  <a:gd name="T4" fmla="*/ 5 w 21"/>
                  <a:gd name="T5" fmla="*/ 28 h 53"/>
                  <a:gd name="T6" fmla="*/ 6 w 21"/>
                  <a:gd name="T7" fmla="*/ 29 h 53"/>
                  <a:gd name="T8" fmla="*/ 7 w 21"/>
                  <a:gd name="T9" fmla="*/ 34 h 53"/>
                  <a:gd name="T10" fmla="*/ 8 w 21"/>
                  <a:gd name="T11" fmla="*/ 36 h 53"/>
                  <a:gd name="T12" fmla="*/ 12 w 21"/>
                  <a:gd name="T13" fmla="*/ 36 h 53"/>
                  <a:gd name="T14" fmla="*/ 13 w 21"/>
                  <a:gd name="T15" fmla="*/ 34 h 53"/>
                  <a:gd name="T16" fmla="*/ 15 w 21"/>
                  <a:gd name="T17" fmla="*/ 34 h 53"/>
                  <a:gd name="T18" fmla="*/ 16 w 21"/>
                  <a:gd name="T19" fmla="*/ 36 h 53"/>
                  <a:gd name="T20" fmla="*/ 17 w 21"/>
                  <a:gd name="T21" fmla="*/ 42 h 53"/>
                  <a:gd name="T22" fmla="*/ 18 w 21"/>
                  <a:gd name="T23" fmla="*/ 44 h 53"/>
                  <a:gd name="T24" fmla="*/ 18 w 21"/>
                  <a:gd name="T25" fmla="*/ 48 h 53"/>
                  <a:gd name="T26" fmla="*/ 19 w 21"/>
                  <a:gd name="T27" fmla="*/ 50 h 53"/>
                  <a:gd name="T28" fmla="*/ 19 w 21"/>
                  <a:gd name="T29" fmla="*/ 52 h 53"/>
                  <a:gd name="T30" fmla="*/ 20 w 21"/>
                  <a:gd name="T31" fmla="*/ 50 h 53"/>
                  <a:gd name="T32" fmla="*/ 21 w 21"/>
                  <a:gd name="T33" fmla="*/ 47 h 53"/>
                  <a:gd name="T34" fmla="*/ 20 w 21"/>
                  <a:gd name="T35" fmla="*/ 44 h 53"/>
                  <a:gd name="T36" fmla="*/ 19 w 21"/>
                  <a:gd name="T37" fmla="*/ 41 h 53"/>
                  <a:gd name="T38" fmla="*/ 19 w 21"/>
                  <a:gd name="T39" fmla="*/ 38 h 53"/>
                  <a:gd name="T40" fmla="*/ 18 w 21"/>
                  <a:gd name="T41" fmla="*/ 34 h 53"/>
                  <a:gd name="T42" fmla="*/ 15 w 21"/>
                  <a:gd name="T43" fmla="*/ 31 h 53"/>
                  <a:gd name="T44" fmla="*/ 15 w 21"/>
                  <a:gd name="T45" fmla="*/ 28 h 53"/>
                  <a:gd name="T46" fmla="*/ 15 w 21"/>
                  <a:gd name="T47" fmla="*/ 26 h 53"/>
                  <a:gd name="T48" fmla="*/ 17 w 21"/>
                  <a:gd name="T49" fmla="*/ 25 h 53"/>
                  <a:gd name="T50" fmla="*/ 20 w 21"/>
                  <a:gd name="T51" fmla="*/ 22 h 53"/>
                  <a:gd name="T52" fmla="*/ 20 w 21"/>
                  <a:gd name="T53" fmla="*/ 20 h 53"/>
                  <a:gd name="T54" fmla="*/ 17 w 21"/>
                  <a:gd name="T55" fmla="*/ 18 h 53"/>
                  <a:gd name="T56" fmla="*/ 16 w 21"/>
                  <a:gd name="T57" fmla="*/ 16 h 53"/>
                  <a:gd name="T58" fmla="*/ 14 w 21"/>
                  <a:gd name="T59" fmla="*/ 13 h 53"/>
                  <a:gd name="T60" fmla="*/ 12 w 21"/>
                  <a:gd name="T61" fmla="*/ 10 h 53"/>
                  <a:gd name="T62" fmla="*/ 14 w 21"/>
                  <a:gd name="T63" fmla="*/ 6 h 53"/>
                  <a:gd name="T64" fmla="*/ 11 w 21"/>
                  <a:gd name="T65" fmla="*/ 2 h 53"/>
                  <a:gd name="T66" fmla="*/ 9 w 21"/>
                  <a:gd name="T67" fmla="*/ 0 h 53"/>
                  <a:gd name="T68" fmla="*/ 7 w 21"/>
                  <a:gd name="T69" fmla="*/ 4 h 53"/>
                  <a:gd name="T70" fmla="*/ 5 w 21"/>
                  <a:gd name="T71" fmla="*/ 7 h 53"/>
                  <a:gd name="T72" fmla="*/ 5 w 21"/>
                  <a:gd name="T73" fmla="*/ 10 h 53"/>
                  <a:gd name="T74" fmla="*/ 4 w 21"/>
                  <a:gd name="T75" fmla="*/ 14 h 53"/>
                  <a:gd name="T76" fmla="*/ 3 w 21"/>
                  <a:gd name="T77" fmla="*/ 15 h 53"/>
                  <a:gd name="T78" fmla="*/ 2 w 21"/>
                  <a:gd name="T79" fmla="*/ 17 h 53"/>
                  <a:gd name="T80" fmla="*/ 1 w 21"/>
                  <a:gd name="T81" fmla="*/ 18 h 53"/>
                  <a:gd name="T82" fmla="*/ 1 w 21"/>
                  <a:gd name="T83" fmla="*/ 22 h 53"/>
                  <a:gd name="T84" fmla="*/ 0 w 21"/>
                  <a:gd name="T85"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 y="25"/>
                    </a:moveTo>
                    <a:cubicBezTo>
                      <a:pt x="2" y="25"/>
                      <a:pt x="2" y="24"/>
                      <a:pt x="2" y="24"/>
                    </a:cubicBezTo>
                    <a:cubicBezTo>
                      <a:pt x="3" y="24"/>
                      <a:pt x="4" y="24"/>
                      <a:pt x="4" y="25"/>
                    </a:cubicBezTo>
                    <a:cubicBezTo>
                      <a:pt x="4" y="26"/>
                      <a:pt x="5" y="26"/>
                      <a:pt x="4" y="26"/>
                    </a:cubicBezTo>
                    <a:cubicBezTo>
                      <a:pt x="4" y="26"/>
                      <a:pt x="4" y="26"/>
                      <a:pt x="4" y="26"/>
                    </a:cubicBezTo>
                    <a:cubicBezTo>
                      <a:pt x="4" y="27"/>
                      <a:pt x="4" y="27"/>
                      <a:pt x="4" y="27"/>
                    </a:cubicBezTo>
                    <a:cubicBezTo>
                      <a:pt x="3" y="27"/>
                      <a:pt x="4" y="27"/>
                      <a:pt x="4" y="28"/>
                    </a:cubicBezTo>
                    <a:cubicBezTo>
                      <a:pt x="4" y="28"/>
                      <a:pt x="4" y="28"/>
                      <a:pt x="4" y="28"/>
                    </a:cubicBezTo>
                    <a:cubicBezTo>
                      <a:pt x="5" y="28"/>
                      <a:pt x="5" y="28"/>
                      <a:pt x="5" y="28"/>
                    </a:cubicBezTo>
                    <a:cubicBezTo>
                      <a:pt x="5" y="27"/>
                      <a:pt x="5" y="27"/>
                      <a:pt x="5" y="27"/>
                    </a:cubicBezTo>
                    <a:cubicBezTo>
                      <a:pt x="5" y="28"/>
                      <a:pt x="5" y="28"/>
                      <a:pt x="6" y="28"/>
                    </a:cubicBezTo>
                    <a:cubicBezTo>
                      <a:pt x="6" y="28"/>
                      <a:pt x="6" y="29"/>
                      <a:pt x="6" y="29"/>
                    </a:cubicBezTo>
                    <a:cubicBezTo>
                      <a:pt x="7" y="30"/>
                      <a:pt x="7" y="30"/>
                      <a:pt x="7" y="31"/>
                    </a:cubicBezTo>
                    <a:cubicBezTo>
                      <a:pt x="7" y="31"/>
                      <a:pt x="7" y="32"/>
                      <a:pt x="8" y="32"/>
                    </a:cubicBezTo>
                    <a:cubicBezTo>
                      <a:pt x="8" y="33"/>
                      <a:pt x="7" y="33"/>
                      <a:pt x="7" y="34"/>
                    </a:cubicBezTo>
                    <a:cubicBezTo>
                      <a:pt x="7" y="35"/>
                      <a:pt x="7" y="35"/>
                      <a:pt x="7" y="36"/>
                    </a:cubicBezTo>
                    <a:cubicBezTo>
                      <a:pt x="7" y="36"/>
                      <a:pt x="7" y="36"/>
                      <a:pt x="8" y="36"/>
                    </a:cubicBezTo>
                    <a:cubicBezTo>
                      <a:pt x="8" y="36"/>
                      <a:pt x="8" y="36"/>
                      <a:pt x="8" y="36"/>
                    </a:cubicBezTo>
                    <a:cubicBezTo>
                      <a:pt x="9" y="36"/>
                      <a:pt x="9" y="36"/>
                      <a:pt x="9" y="36"/>
                    </a:cubicBezTo>
                    <a:cubicBezTo>
                      <a:pt x="10" y="36"/>
                      <a:pt x="10" y="36"/>
                      <a:pt x="11" y="36"/>
                    </a:cubicBezTo>
                    <a:cubicBezTo>
                      <a:pt x="11" y="36"/>
                      <a:pt x="11" y="36"/>
                      <a:pt x="12" y="36"/>
                    </a:cubicBezTo>
                    <a:cubicBezTo>
                      <a:pt x="12" y="35"/>
                      <a:pt x="12" y="35"/>
                      <a:pt x="12" y="35"/>
                    </a:cubicBezTo>
                    <a:cubicBezTo>
                      <a:pt x="12" y="35"/>
                      <a:pt x="13" y="35"/>
                      <a:pt x="13" y="35"/>
                    </a:cubicBezTo>
                    <a:cubicBezTo>
                      <a:pt x="13" y="35"/>
                      <a:pt x="13" y="34"/>
                      <a:pt x="13" y="34"/>
                    </a:cubicBezTo>
                    <a:cubicBezTo>
                      <a:pt x="13" y="34"/>
                      <a:pt x="13" y="33"/>
                      <a:pt x="13" y="33"/>
                    </a:cubicBezTo>
                    <a:cubicBezTo>
                      <a:pt x="13" y="33"/>
                      <a:pt x="14" y="33"/>
                      <a:pt x="14" y="33"/>
                    </a:cubicBezTo>
                    <a:cubicBezTo>
                      <a:pt x="14" y="33"/>
                      <a:pt x="14" y="33"/>
                      <a:pt x="15" y="34"/>
                    </a:cubicBezTo>
                    <a:cubicBezTo>
                      <a:pt x="15" y="34"/>
                      <a:pt x="15" y="34"/>
                      <a:pt x="15" y="35"/>
                    </a:cubicBezTo>
                    <a:cubicBezTo>
                      <a:pt x="15" y="35"/>
                      <a:pt x="15" y="35"/>
                      <a:pt x="16" y="35"/>
                    </a:cubicBezTo>
                    <a:cubicBezTo>
                      <a:pt x="16" y="36"/>
                      <a:pt x="16" y="36"/>
                      <a:pt x="16" y="36"/>
                    </a:cubicBezTo>
                    <a:cubicBezTo>
                      <a:pt x="17" y="37"/>
                      <a:pt x="16" y="38"/>
                      <a:pt x="16" y="39"/>
                    </a:cubicBezTo>
                    <a:cubicBezTo>
                      <a:pt x="17" y="39"/>
                      <a:pt x="17" y="40"/>
                      <a:pt x="17" y="40"/>
                    </a:cubicBezTo>
                    <a:cubicBezTo>
                      <a:pt x="17" y="41"/>
                      <a:pt x="17" y="41"/>
                      <a:pt x="17" y="42"/>
                    </a:cubicBezTo>
                    <a:cubicBezTo>
                      <a:pt x="17" y="42"/>
                      <a:pt x="17" y="43"/>
                      <a:pt x="17" y="43"/>
                    </a:cubicBezTo>
                    <a:cubicBezTo>
                      <a:pt x="18" y="43"/>
                      <a:pt x="18" y="43"/>
                      <a:pt x="18" y="44"/>
                    </a:cubicBezTo>
                    <a:cubicBezTo>
                      <a:pt x="18" y="44"/>
                      <a:pt x="18" y="44"/>
                      <a:pt x="18" y="44"/>
                    </a:cubicBezTo>
                    <a:cubicBezTo>
                      <a:pt x="19" y="45"/>
                      <a:pt x="18" y="45"/>
                      <a:pt x="18" y="46"/>
                    </a:cubicBezTo>
                    <a:cubicBezTo>
                      <a:pt x="18" y="46"/>
                      <a:pt x="19" y="46"/>
                      <a:pt x="19" y="47"/>
                    </a:cubicBezTo>
                    <a:cubicBezTo>
                      <a:pt x="19" y="47"/>
                      <a:pt x="18" y="48"/>
                      <a:pt x="18" y="48"/>
                    </a:cubicBezTo>
                    <a:cubicBezTo>
                      <a:pt x="19" y="49"/>
                      <a:pt x="19" y="49"/>
                      <a:pt x="19" y="49"/>
                    </a:cubicBezTo>
                    <a:cubicBezTo>
                      <a:pt x="20" y="49"/>
                      <a:pt x="20" y="50"/>
                      <a:pt x="19" y="50"/>
                    </a:cubicBezTo>
                    <a:cubicBezTo>
                      <a:pt x="19" y="50"/>
                      <a:pt x="19" y="50"/>
                      <a:pt x="19" y="50"/>
                    </a:cubicBezTo>
                    <a:cubicBezTo>
                      <a:pt x="19" y="51"/>
                      <a:pt x="19" y="51"/>
                      <a:pt x="19" y="52"/>
                    </a:cubicBezTo>
                    <a:cubicBezTo>
                      <a:pt x="19" y="52"/>
                      <a:pt x="19" y="53"/>
                      <a:pt x="19" y="53"/>
                    </a:cubicBezTo>
                    <a:cubicBezTo>
                      <a:pt x="19" y="52"/>
                      <a:pt x="19" y="52"/>
                      <a:pt x="19" y="52"/>
                    </a:cubicBezTo>
                    <a:cubicBezTo>
                      <a:pt x="19" y="52"/>
                      <a:pt x="19" y="52"/>
                      <a:pt x="19" y="51"/>
                    </a:cubicBezTo>
                    <a:cubicBezTo>
                      <a:pt x="19" y="51"/>
                      <a:pt x="19" y="51"/>
                      <a:pt x="19" y="51"/>
                    </a:cubicBezTo>
                    <a:cubicBezTo>
                      <a:pt x="20" y="50"/>
                      <a:pt x="20" y="50"/>
                      <a:pt x="20" y="50"/>
                    </a:cubicBezTo>
                    <a:cubicBezTo>
                      <a:pt x="20" y="50"/>
                      <a:pt x="21" y="50"/>
                      <a:pt x="21" y="50"/>
                    </a:cubicBezTo>
                    <a:cubicBezTo>
                      <a:pt x="21" y="49"/>
                      <a:pt x="21" y="49"/>
                      <a:pt x="21" y="49"/>
                    </a:cubicBezTo>
                    <a:cubicBezTo>
                      <a:pt x="21" y="48"/>
                      <a:pt x="21" y="48"/>
                      <a:pt x="21" y="47"/>
                    </a:cubicBezTo>
                    <a:cubicBezTo>
                      <a:pt x="21" y="47"/>
                      <a:pt x="21" y="46"/>
                      <a:pt x="21" y="46"/>
                    </a:cubicBezTo>
                    <a:cubicBezTo>
                      <a:pt x="21" y="46"/>
                      <a:pt x="21" y="45"/>
                      <a:pt x="21" y="45"/>
                    </a:cubicBezTo>
                    <a:cubicBezTo>
                      <a:pt x="20" y="45"/>
                      <a:pt x="20" y="44"/>
                      <a:pt x="20" y="44"/>
                    </a:cubicBezTo>
                    <a:cubicBezTo>
                      <a:pt x="20" y="43"/>
                      <a:pt x="20" y="43"/>
                      <a:pt x="20" y="43"/>
                    </a:cubicBezTo>
                    <a:cubicBezTo>
                      <a:pt x="20" y="42"/>
                      <a:pt x="20" y="42"/>
                      <a:pt x="20" y="41"/>
                    </a:cubicBezTo>
                    <a:cubicBezTo>
                      <a:pt x="19" y="41"/>
                      <a:pt x="19" y="41"/>
                      <a:pt x="19" y="41"/>
                    </a:cubicBezTo>
                    <a:cubicBezTo>
                      <a:pt x="18" y="41"/>
                      <a:pt x="18" y="40"/>
                      <a:pt x="18" y="40"/>
                    </a:cubicBezTo>
                    <a:cubicBezTo>
                      <a:pt x="18" y="40"/>
                      <a:pt x="18" y="40"/>
                      <a:pt x="19" y="39"/>
                    </a:cubicBezTo>
                    <a:cubicBezTo>
                      <a:pt x="19" y="39"/>
                      <a:pt x="19" y="38"/>
                      <a:pt x="19" y="38"/>
                    </a:cubicBezTo>
                    <a:cubicBezTo>
                      <a:pt x="19" y="37"/>
                      <a:pt x="19" y="37"/>
                      <a:pt x="19" y="37"/>
                    </a:cubicBezTo>
                    <a:cubicBezTo>
                      <a:pt x="19" y="36"/>
                      <a:pt x="19" y="36"/>
                      <a:pt x="19" y="36"/>
                    </a:cubicBezTo>
                    <a:cubicBezTo>
                      <a:pt x="19" y="35"/>
                      <a:pt x="18" y="35"/>
                      <a:pt x="18" y="34"/>
                    </a:cubicBezTo>
                    <a:cubicBezTo>
                      <a:pt x="18" y="34"/>
                      <a:pt x="18" y="33"/>
                      <a:pt x="17" y="33"/>
                    </a:cubicBezTo>
                    <a:cubicBezTo>
                      <a:pt x="17" y="32"/>
                      <a:pt x="17" y="32"/>
                      <a:pt x="16" y="32"/>
                    </a:cubicBezTo>
                    <a:cubicBezTo>
                      <a:pt x="16" y="31"/>
                      <a:pt x="16" y="31"/>
                      <a:pt x="15" y="31"/>
                    </a:cubicBezTo>
                    <a:cubicBezTo>
                      <a:pt x="15" y="30"/>
                      <a:pt x="15" y="30"/>
                      <a:pt x="15" y="30"/>
                    </a:cubicBezTo>
                    <a:cubicBezTo>
                      <a:pt x="14" y="29"/>
                      <a:pt x="14" y="29"/>
                      <a:pt x="14" y="29"/>
                    </a:cubicBezTo>
                    <a:cubicBezTo>
                      <a:pt x="15" y="28"/>
                      <a:pt x="15" y="28"/>
                      <a:pt x="15" y="28"/>
                    </a:cubicBezTo>
                    <a:cubicBezTo>
                      <a:pt x="15" y="28"/>
                      <a:pt x="15" y="28"/>
                      <a:pt x="15" y="27"/>
                    </a:cubicBezTo>
                    <a:cubicBezTo>
                      <a:pt x="15" y="27"/>
                      <a:pt x="15" y="27"/>
                      <a:pt x="15" y="26"/>
                    </a:cubicBezTo>
                    <a:cubicBezTo>
                      <a:pt x="15" y="26"/>
                      <a:pt x="15" y="26"/>
                      <a:pt x="15" y="26"/>
                    </a:cubicBezTo>
                    <a:cubicBezTo>
                      <a:pt x="15" y="26"/>
                      <a:pt x="15" y="25"/>
                      <a:pt x="15" y="25"/>
                    </a:cubicBezTo>
                    <a:cubicBezTo>
                      <a:pt x="16" y="25"/>
                      <a:pt x="16" y="25"/>
                      <a:pt x="17" y="25"/>
                    </a:cubicBezTo>
                    <a:cubicBezTo>
                      <a:pt x="17" y="25"/>
                      <a:pt x="17" y="25"/>
                      <a:pt x="17" y="25"/>
                    </a:cubicBezTo>
                    <a:cubicBezTo>
                      <a:pt x="18" y="25"/>
                      <a:pt x="18" y="24"/>
                      <a:pt x="18" y="24"/>
                    </a:cubicBezTo>
                    <a:cubicBezTo>
                      <a:pt x="19" y="24"/>
                      <a:pt x="19" y="24"/>
                      <a:pt x="19" y="23"/>
                    </a:cubicBezTo>
                    <a:cubicBezTo>
                      <a:pt x="20" y="23"/>
                      <a:pt x="20" y="23"/>
                      <a:pt x="20" y="22"/>
                    </a:cubicBezTo>
                    <a:cubicBezTo>
                      <a:pt x="21" y="22"/>
                      <a:pt x="21" y="22"/>
                      <a:pt x="21" y="22"/>
                    </a:cubicBezTo>
                    <a:cubicBezTo>
                      <a:pt x="21" y="21"/>
                      <a:pt x="21" y="21"/>
                      <a:pt x="21" y="21"/>
                    </a:cubicBezTo>
                    <a:cubicBezTo>
                      <a:pt x="21" y="21"/>
                      <a:pt x="20" y="21"/>
                      <a:pt x="20" y="20"/>
                    </a:cubicBezTo>
                    <a:cubicBezTo>
                      <a:pt x="19" y="20"/>
                      <a:pt x="19" y="19"/>
                      <a:pt x="19" y="19"/>
                    </a:cubicBezTo>
                    <a:cubicBezTo>
                      <a:pt x="18" y="19"/>
                      <a:pt x="18" y="19"/>
                      <a:pt x="17" y="19"/>
                    </a:cubicBezTo>
                    <a:cubicBezTo>
                      <a:pt x="17" y="18"/>
                      <a:pt x="17" y="18"/>
                      <a:pt x="17" y="18"/>
                    </a:cubicBezTo>
                    <a:cubicBezTo>
                      <a:pt x="17" y="17"/>
                      <a:pt x="18" y="17"/>
                      <a:pt x="18" y="17"/>
                    </a:cubicBezTo>
                    <a:cubicBezTo>
                      <a:pt x="18" y="16"/>
                      <a:pt x="18" y="16"/>
                      <a:pt x="17" y="16"/>
                    </a:cubicBezTo>
                    <a:cubicBezTo>
                      <a:pt x="17" y="16"/>
                      <a:pt x="17" y="16"/>
                      <a:pt x="16" y="16"/>
                    </a:cubicBezTo>
                    <a:cubicBezTo>
                      <a:pt x="16" y="15"/>
                      <a:pt x="16" y="15"/>
                      <a:pt x="16" y="14"/>
                    </a:cubicBezTo>
                    <a:cubicBezTo>
                      <a:pt x="15" y="14"/>
                      <a:pt x="16" y="13"/>
                      <a:pt x="15" y="13"/>
                    </a:cubicBezTo>
                    <a:cubicBezTo>
                      <a:pt x="15" y="12"/>
                      <a:pt x="15" y="13"/>
                      <a:pt x="14" y="13"/>
                    </a:cubicBezTo>
                    <a:cubicBezTo>
                      <a:pt x="14" y="13"/>
                      <a:pt x="13" y="13"/>
                      <a:pt x="13" y="13"/>
                    </a:cubicBezTo>
                    <a:cubicBezTo>
                      <a:pt x="12" y="13"/>
                      <a:pt x="12" y="12"/>
                      <a:pt x="12" y="12"/>
                    </a:cubicBezTo>
                    <a:cubicBezTo>
                      <a:pt x="12" y="11"/>
                      <a:pt x="11" y="11"/>
                      <a:pt x="12" y="10"/>
                    </a:cubicBezTo>
                    <a:cubicBezTo>
                      <a:pt x="12" y="10"/>
                      <a:pt x="12" y="9"/>
                      <a:pt x="13" y="9"/>
                    </a:cubicBezTo>
                    <a:cubicBezTo>
                      <a:pt x="13" y="8"/>
                      <a:pt x="14" y="8"/>
                      <a:pt x="14" y="7"/>
                    </a:cubicBezTo>
                    <a:cubicBezTo>
                      <a:pt x="14" y="7"/>
                      <a:pt x="14" y="7"/>
                      <a:pt x="14" y="6"/>
                    </a:cubicBezTo>
                    <a:cubicBezTo>
                      <a:pt x="13" y="5"/>
                      <a:pt x="14" y="5"/>
                      <a:pt x="13" y="4"/>
                    </a:cubicBezTo>
                    <a:cubicBezTo>
                      <a:pt x="13" y="4"/>
                      <a:pt x="13" y="4"/>
                      <a:pt x="13" y="3"/>
                    </a:cubicBezTo>
                    <a:cubicBezTo>
                      <a:pt x="12" y="3"/>
                      <a:pt x="12" y="2"/>
                      <a:pt x="11" y="2"/>
                    </a:cubicBezTo>
                    <a:cubicBezTo>
                      <a:pt x="11" y="1"/>
                      <a:pt x="11" y="1"/>
                      <a:pt x="10" y="1"/>
                    </a:cubicBezTo>
                    <a:cubicBezTo>
                      <a:pt x="10" y="0"/>
                      <a:pt x="10" y="0"/>
                      <a:pt x="10" y="0"/>
                    </a:cubicBezTo>
                    <a:cubicBezTo>
                      <a:pt x="9" y="0"/>
                      <a:pt x="9" y="0"/>
                      <a:pt x="9" y="0"/>
                    </a:cubicBezTo>
                    <a:cubicBezTo>
                      <a:pt x="9" y="1"/>
                      <a:pt x="10" y="1"/>
                      <a:pt x="10" y="2"/>
                    </a:cubicBezTo>
                    <a:cubicBezTo>
                      <a:pt x="9" y="3"/>
                      <a:pt x="9" y="3"/>
                      <a:pt x="8" y="3"/>
                    </a:cubicBezTo>
                    <a:cubicBezTo>
                      <a:pt x="8" y="4"/>
                      <a:pt x="7" y="4"/>
                      <a:pt x="7" y="4"/>
                    </a:cubicBezTo>
                    <a:cubicBezTo>
                      <a:pt x="7" y="5"/>
                      <a:pt x="6" y="4"/>
                      <a:pt x="6" y="5"/>
                    </a:cubicBezTo>
                    <a:cubicBezTo>
                      <a:pt x="5" y="5"/>
                      <a:pt x="5" y="6"/>
                      <a:pt x="5" y="6"/>
                    </a:cubicBezTo>
                    <a:cubicBezTo>
                      <a:pt x="5" y="7"/>
                      <a:pt x="5" y="7"/>
                      <a:pt x="5" y="7"/>
                    </a:cubicBezTo>
                    <a:cubicBezTo>
                      <a:pt x="5" y="8"/>
                      <a:pt x="5" y="8"/>
                      <a:pt x="5" y="8"/>
                    </a:cubicBezTo>
                    <a:cubicBezTo>
                      <a:pt x="5" y="9"/>
                      <a:pt x="5" y="9"/>
                      <a:pt x="4" y="9"/>
                    </a:cubicBezTo>
                    <a:cubicBezTo>
                      <a:pt x="4" y="9"/>
                      <a:pt x="5" y="10"/>
                      <a:pt x="5" y="10"/>
                    </a:cubicBezTo>
                    <a:cubicBezTo>
                      <a:pt x="5" y="11"/>
                      <a:pt x="5" y="11"/>
                      <a:pt x="5" y="11"/>
                    </a:cubicBezTo>
                    <a:cubicBezTo>
                      <a:pt x="5" y="12"/>
                      <a:pt x="5" y="12"/>
                      <a:pt x="4" y="12"/>
                    </a:cubicBezTo>
                    <a:cubicBezTo>
                      <a:pt x="4" y="13"/>
                      <a:pt x="5" y="13"/>
                      <a:pt x="4" y="14"/>
                    </a:cubicBezTo>
                    <a:cubicBezTo>
                      <a:pt x="4" y="14"/>
                      <a:pt x="4" y="13"/>
                      <a:pt x="3" y="13"/>
                    </a:cubicBezTo>
                    <a:cubicBezTo>
                      <a:pt x="3" y="13"/>
                      <a:pt x="3" y="13"/>
                      <a:pt x="3" y="13"/>
                    </a:cubicBezTo>
                    <a:cubicBezTo>
                      <a:pt x="2" y="13"/>
                      <a:pt x="2" y="14"/>
                      <a:pt x="3" y="15"/>
                    </a:cubicBezTo>
                    <a:cubicBezTo>
                      <a:pt x="3" y="15"/>
                      <a:pt x="3" y="15"/>
                      <a:pt x="3" y="16"/>
                    </a:cubicBezTo>
                    <a:cubicBezTo>
                      <a:pt x="3" y="16"/>
                      <a:pt x="2" y="16"/>
                      <a:pt x="2" y="16"/>
                    </a:cubicBezTo>
                    <a:cubicBezTo>
                      <a:pt x="2" y="17"/>
                      <a:pt x="2" y="17"/>
                      <a:pt x="2" y="17"/>
                    </a:cubicBezTo>
                    <a:cubicBezTo>
                      <a:pt x="2" y="17"/>
                      <a:pt x="3" y="17"/>
                      <a:pt x="3" y="18"/>
                    </a:cubicBezTo>
                    <a:cubicBezTo>
                      <a:pt x="3" y="18"/>
                      <a:pt x="2" y="18"/>
                      <a:pt x="2" y="18"/>
                    </a:cubicBezTo>
                    <a:cubicBezTo>
                      <a:pt x="2" y="19"/>
                      <a:pt x="2" y="18"/>
                      <a:pt x="1" y="18"/>
                    </a:cubicBezTo>
                    <a:cubicBezTo>
                      <a:pt x="1" y="19"/>
                      <a:pt x="1" y="19"/>
                      <a:pt x="1" y="19"/>
                    </a:cubicBezTo>
                    <a:cubicBezTo>
                      <a:pt x="1" y="19"/>
                      <a:pt x="1" y="20"/>
                      <a:pt x="1" y="20"/>
                    </a:cubicBezTo>
                    <a:cubicBezTo>
                      <a:pt x="1" y="21"/>
                      <a:pt x="1" y="21"/>
                      <a:pt x="1" y="22"/>
                    </a:cubicBezTo>
                    <a:cubicBezTo>
                      <a:pt x="0" y="22"/>
                      <a:pt x="0" y="23"/>
                      <a:pt x="0" y="23"/>
                    </a:cubicBezTo>
                    <a:cubicBezTo>
                      <a:pt x="0" y="23"/>
                      <a:pt x="0" y="23"/>
                      <a:pt x="0" y="23"/>
                    </a:cubicBezTo>
                    <a:cubicBezTo>
                      <a:pt x="0" y="24"/>
                      <a:pt x="0" y="24"/>
                      <a:pt x="0" y="24"/>
                    </a:cubicBezTo>
                    <a:cubicBezTo>
                      <a:pt x="1" y="24"/>
                      <a:pt x="1" y="25"/>
                      <a:pt x="1" y="2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2" name="Freeform 91"/>
              <p:cNvSpPr>
                <a:spLocks/>
              </p:cNvSpPr>
              <p:nvPr/>
            </p:nvSpPr>
            <p:spPr bwMode="auto">
              <a:xfrm>
                <a:off x="6816727" y="3000376"/>
                <a:ext cx="22225" cy="11113"/>
              </a:xfrm>
              <a:custGeom>
                <a:avLst/>
                <a:gdLst>
                  <a:gd name="T0" fmla="*/ 1 w 2"/>
                  <a:gd name="T1" fmla="*/ 0 h 1"/>
                  <a:gd name="T2" fmla="*/ 0 w 2"/>
                  <a:gd name="T3" fmla="*/ 0 h 1"/>
                  <a:gd name="T4" fmla="*/ 0 w 2"/>
                  <a:gd name="T5" fmla="*/ 1 h 1"/>
                  <a:gd name="T6" fmla="*/ 1 w 2"/>
                  <a:gd name="T7" fmla="*/ 1 h 1"/>
                  <a:gd name="T8" fmla="*/ 1 w 2"/>
                  <a:gd name="T9" fmla="*/ 1 h 1"/>
                  <a:gd name="T10" fmla="*/ 2 w 2"/>
                  <a:gd name="T11" fmla="*/ 1 h 1"/>
                  <a:gd name="T12" fmla="*/ 2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0" y="0"/>
                      <a:pt x="0" y="0"/>
                      <a:pt x="0" y="0"/>
                    </a:cubicBezTo>
                    <a:cubicBezTo>
                      <a:pt x="0" y="0"/>
                      <a:pt x="0" y="0"/>
                      <a:pt x="0" y="1"/>
                    </a:cubicBezTo>
                    <a:cubicBezTo>
                      <a:pt x="0" y="1"/>
                      <a:pt x="0" y="1"/>
                      <a:pt x="1" y="1"/>
                    </a:cubicBezTo>
                    <a:cubicBezTo>
                      <a:pt x="1" y="1"/>
                      <a:pt x="1" y="1"/>
                      <a:pt x="1" y="1"/>
                    </a:cubicBezTo>
                    <a:cubicBezTo>
                      <a:pt x="2" y="1"/>
                      <a:pt x="2" y="1"/>
                      <a:pt x="2" y="1"/>
                    </a:cubicBezTo>
                    <a:cubicBezTo>
                      <a:pt x="2" y="1"/>
                      <a:pt x="2" y="0"/>
                      <a:pt x="2" y="0"/>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3" name="Freeform 92"/>
              <p:cNvSpPr>
                <a:spLocks/>
              </p:cNvSpPr>
              <p:nvPr/>
            </p:nvSpPr>
            <p:spPr bwMode="auto">
              <a:xfrm>
                <a:off x="6807202" y="2903539"/>
                <a:ext cx="301625" cy="366713"/>
              </a:xfrm>
              <a:custGeom>
                <a:avLst/>
                <a:gdLst>
                  <a:gd name="T0" fmla="*/ 8 w 28"/>
                  <a:gd name="T1" fmla="*/ 5 h 34"/>
                  <a:gd name="T2" fmla="*/ 7 w 28"/>
                  <a:gd name="T3" fmla="*/ 3 h 34"/>
                  <a:gd name="T4" fmla="*/ 6 w 28"/>
                  <a:gd name="T5" fmla="*/ 2 h 34"/>
                  <a:gd name="T6" fmla="*/ 2 w 28"/>
                  <a:gd name="T7" fmla="*/ 2 h 34"/>
                  <a:gd name="T8" fmla="*/ 0 w 28"/>
                  <a:gd name="T9" fmla="*/ 1 h 34"/>
                  <a:gd name="T10" fmla="*/ 0 w 28"/>
                  <a:gd name="T11" fmla="*/ 2 h 34"/>
                  <a:gd name="T12" fmla="*/ 2 w 28"/>
                  <a:gd name="T13" fmla="*/ 5 h 34"/>
                  <a:gd name="T14" fmla="*/ 3 w 28"/>
                  <a:gd name="T15" fmla="*/ 6 h 34"/>
                  <a:gd name="T16" fmla="*/ 5 w 28"/>
                  <a:gd name="T17" fmla="*/ 7 h 34"/>
                  <a:gd name="T18" fmla="*/ 6 w 28"/>
                  <a:gd name="T19" fmla="*/ 8 h 34"/>
                  <a:gd name="T20" fmla="*/ 6 w 28"/>
                  <a:gd name="T21" fmla="*/ 10 h 34"/>
                  <a:gd name="T22" fmla="*/ 7 w 28"/>
                  <a:gd name="T23" fmla="*/ 12 h 34"/>
                  <a:gd name="T24" fmla="*/ 9 w 28"/>
                  <a:gd name="T25" fmla="*/ 12 h 34"/>
                  <a:gd name="T26" fmla="*/ 10 w 28"/>
                  <a:gd name="T27" fmla="*/ 16 h 34"/>
                  <a:gd name="T28" fmla="*/ 11 w 28"/>
                  <a:gd name="T29" fmla="*/ 17 h 34"/>
                  <a:gd name="T30" fmla="*/ 12 w 28"/>
                  <a:gd name="T31" fmla="*/ 18 h 34"/>
                  <a:gd name="T32" fmla="*/ 13 w 28"/>
                  <a:gd name="T33" fmla="*/ 20 h 34"/>
                  <a:gd name="T34" fmla="*/ 14 w 28"/>
                  <a:gd name="T35" fmla="*/ 22 h 34"/>
                  <a:gd name="T36" fmla="*/ 15 w 28"/>
                  <a:gd name="T37" fmla="*/ 24 h 34"/>
                  <a:gd name="T38" fmla="*/ 16 w 28"/>
                  <a:gd name="T39" fmla="*/ 25 h 34"/>
                  <a:gd name="T40" fmla="*/ 17 w 28"/>
                  <a:gd name="T41" fmla="*/ 28 h 34"/>
                  <a:gd name="T42" fmla="*/ 18 w 28"/>
                  <a:gd name="T43" fmla="*/ 29 h 34"/>
                  <a:gd name="T44" fmla="*/ 20 w 28"/>
                  <a:gd name="T45" fmla="*/ 30 h 34"/>
                  <a:gd name="T46" fmla="*/ 22 w 28"/>
                  <a:gd name="T47" fmla="*/ 33 h 34"/>
                  <a:gd name="T48" fmla="*/ 24 w 28"/>
                  <a:gd name="T49" fmla="*/ 34 h 34"/>
                  <a:gd name="T50" fmla="*/ 25 w 28"/>
                  <a:gd name="T51" fmla="*/ 33 h 34"/>
                  <a:gd name="T52" fmla="*/ 27 w 28"/>
                  <a:gd name="T53" fmla="*/ 33 h 34"/>
                  <a:gd name="T54" fmla="*/ 27 w 28"/>
                  <a:gd name="T55" fmla="*/ 30 h 34"/>
                  <a:gd name="T56" fmla="*/ 28 w 28"/>
                  <a:gd name="T57" fmla="*/ 27 h 34"/>
                  <a:gd name="T58" fmla="*/ 27 w 28"/>
                  <a:gd name="T59" fmla="*/ 26 h 34"/>
                  <a:gd name="T60" fmla="*/ 26 w 28"/>
                  <a:gd name="T61" fmla="*/ 24 h 34"/>
                  <a:gd name="T62" fmla="*/ 25 w 28"/>
                  <a:gd name="T63" fmla="*/ 23 h 34"/>
                  <a:gd name="T64" fmla="*/ 23 w 28"/>
                  <a:gd name="T65" fmla="*/ 22 h 34"/>
                  <a:gd name="T66" fmla="*/ 23 w 28"/>
                  <a:gd name="T67" fmla="*/ 20 h 34"/>
                  <a:gd name="T68" fmla="*/ 21 w 28"/>
                  <a:gd name="T69" fmla="*/ 18 h 34"/>
                  <a:gd name="T70" fmla="*/ 22 w 28"/>
                  <a:gd name="T71" fmla="*/ 17 h 34"/>
                  <a:gd name="T72" fmla="*/ 20 w 28"/>
                  <a:gd name="T73" fmla="*/ 15 h 34"/>
                  <a:gd name="T74" fmla="*/ 20 w 28"/>
                  <a:gd name="T75" fmla="*/ 15 h 34"/>
                  <a:gd name="T76" fmla="*/ 18 w 28"/>
                  <a:gd name="T77" fmla="*/ 13 h 34"/>
                  <a:gd name="T78" fmla="*/ 17 w 28"/>
                  <a:gd name="T79" fmla="*/ 12 h 34"/>
                  <a:gd name="T80" fmla="*/ 16 w 28"/>
                  <a:gd name="T81" fmla="*/ 11 h 34"/>
                  <a:gd name="T82" fmla="*/ 15 w 28"/>
                  <a:gd name="T83" fmla="*/ 11 h 34"/>
                  <a:gd name="T84" fmla="*/ 13 w 28"/>
                  <a:gd name="T85" fmla="*/ 10 h 34"/>
                  <a:gd name="T86" fmla="*/ 11 w 28"/>
                  <a:gd name="T87" fmla="*/ 8 h 34"/>
                  <a:gd name="T88" fmla="*/ 10 w 28"/>
                  <a:gd name="T89" fmla="*/ 7 h 34"/>
                  <a:gd name="T90" fmla="*/ 9 w 28"/>
                  <a:gd name="T9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34">
                    <a:moveTo>
                      <a:pt x="9" y="6"/>
                    </a:moveTo>
                    <a:cubicBezTo>
                      <a:pt x="8" y="6"/>
                      <a:pt x="8" y="5"/>
                      <a:pt x="8" y="5"/>
                    </a:cubicBezTo>
                    <a:cubicBezTo>
                      <a:pt x="8" y="5"/>
                      <a:pt x="8" y="5"/>
                      <a:pt x="7" y="4"/>
                    </a:cubicBezTo>
                    <a:cubicBezTo>
                      <a:pt x="7" y="4"/>
                      <a:pt x="7" y="4"/>
                      <a:pt x="7" y="3"/>
                    </a:cubicBezTo>
                    <a:cubicBezTo>
                      <a:pt x="7" y="3"/>
                      <a:pt x="7" y="3"/>
                      <a:pt x="6" y="3"/>
                    </a:cubicBezTo>
                    <a:cubicBezTo>
                      <a:pt x="6" y="3"/>
                      <a:pt x="6" y="2"/>
                      <a:pt x="6" y="2"/>
                    </a:cubicBezTo>
                    <a:cubicBezTo>
                      <a:pt x="5" y="1"/>
                      <a:pt x="5" y="2"/>
                      <a:pt x="4" y="2"/>
                    </a:cubicBezTo>
                    <a:cubicBezTo>
                      <a:pt x="3" y="2"/>
                      <a:pt x="3" y="2"/>
                      <a:pt x="2" y="2"/>
                    </a:cubicBezTo>
                    <a:cubicBezTo>
                      <a:pt x="2" y="2"/>
                      <a:pt x="2" y="1"/>
                      <a:pt x="1" y="1"/>
                    </a:cubicBezTo>
                    <a:cubicBezTo>
                      <a:pt x="1" y="1"/>
                      <a:pt x="1" y="0"/>
                      <a:pt x="0" y="1"/>
                    </a:cubicBezTo>
                    <a:cubicBezTo>
                      <a:pt x="0" y="1"/>
                      <a:pt x="0" y="1"/>
                      <a:pt x="0" y="1"/>
                    </a:cubicBezTo>
                    <a:cubicBezTo>
                      <a:pt x="0" y="2"/>
                      <a:pt x="0" y="2"/>
                      <a:pt x="0" y="2"/>
                    </a:cubicBezTo>
                    <a:cubicBezTo>
                      <a:pt x="0" y="3"/>
                      <a:pt x="0" y="3"/>
                      <a:pt x="1" y="4"/>
                    </a:cubicBezTo>
                    <a:cubicBezTo>
                      <a:pt x="1" y="4"/>
                      <a:pt x="1" y="4"/>
                      <a:pt x="2" y="5"/>
                    </a:cubicBezTo>
                    <a:cubicBezTo>
                      <a:pt x="2" y="5"/>
                      <a:pt x="2" y="5"/>
                      <a:pt x="2" y="6"/>
                    </a:cubicBezTo>
                    <a:cubicBezTo>
                      <a:pt x="3" y="6"/>
                      <a:pt x="3" y="6"/>
                      <a:pt x="3" y="6"/>
                    </a:cubicBezTo>
                    <a:cubicBezTo>
                      <a:pt x="4" y="6"/>
                      <a:pt x="4" y="6"/>
                      <a:pt x="4" y="6"/>
                    </a:cubicBezTo>
                    <a:cubicBezTo>
                      <a:pt x="4" y="7"/>
                      <a:pt x="5" y="7"/>
                      <a:pt x="5" y="7"/>
                    </a:cubicBezTo>
                    <a:cubicBezTo>
                      <a:pt x="5" y="7"/>
                      <a:pt x="5" y="8"/>
                      <a:pt x="5" y="8"/>
                    </a:cubicBezTo>
                    <a:cubicBezTo>
                      <a:pt x="5" y="8"/>
                      <a:pt x="6" y="8"/>
                      <a:pt x="6" y="8"/>
                    </a:cubicBezTo>
                    <a:cubicBezTo>
                      <a:pt x="6" y="9"/>
                      <a:pt x="6" y="9"/>
                      <a:pt x="6" y="9"/>
                    </a:cubicBezTo>
                    <a:cubicBezTo>
                      <a:pt x="6" y="10"/>
                      <a:pt x="6" y="10"/>
                      <a:pt x="6" y="10"/>
                    </a:cubicBezTo>
                    <a:cubicBezTo>
                      <a:pt x="6" y="11"/>
                      <a:pt x="6" y="11"/>
                      <a:pt x="7" y="11"/>
                    </a:cubicBezTo>
                    <a:cubicBezTo>
                      <a:pt x="7" y="11"/>
                      <a:pt x="7" y="11"/>
                      <a:pt x="7" y="12"/>
                    </a:cubicBezTo>
                    <a:cubicBezTo>
                      <a:pt x="8" y="12"/>
                      <a:pt x="8" y="12"/>
                      <a:pt x="8" y="12"/>
                    </a:cubicBezTo>
                    <a:cubicBezTo>
                      <a:pt x="9" y="12"/>
                      <a:pt x="9" y="12"/>
                      <a:pt x="9" y="12"/>
                    </a:cubicBezTo>
                    <a:cubicBezTo>
                      <a:pt x="9" y="13"/>
                      <a:pt x="9" y="14"/>
                      <a:pt x="9" y="14"/>
                    </a:cubicBezTo>
                    <a:cubicBezTo>
                      <a:pt x="10" y="15"/>
                      <a:pt x="10" y="15"/>
                      <a:pt x="10" y="16"/>
                    </a:cubicBezTo>
                    <a:cubicBezTo>
                      <a:pt x="10" y="16"/>
                      <a:pt x="10" y="17"/>
                      <a:pt x="10" y="17"/>
                    </a:cubicBezTo>
                    <a:cubicBezTo>
                      <a:pt x="10" y="17"/>
                      <a:pt x="10" y="17"/>
                      <a:pt x="11" y="17"/>
                    </a:cubicBezTo>
                    <a:cubicBezTo>
                      <a:pt x="11" y="17"/>
                      <a:pt x="11" y="17"/>
                      <a:pt x="11" y="17"/>
                    </a:cubicBezTo>
                    <a:cubicBezTo>
                      <a:pt x="12" y="18"/>
                      <a:pt x="12" y="18"/>
                      <a:pt x="12" y="18"/>
                    </a:cubicBezTo>
                    <a:cubicBezTo>
                      <a:pt x="12" y="19"/>
                      <a:pt x="13" y="19"/>
                      <a:pt x="13" y="19"/>
                    </a:cubicBezTo>
                    <a:cubicBezTo>
                      <a:pt x="13" y="19"/>
                      <a:pt x="13" y="20"/>
                      <a:pt x="13" y="20"/>
                    </a:cubicBezTo>
                    <a:cubicBezTo>
                      <a:pt x="13" y="20"/>
                      <a:pt x="13" y="21"/>
                      <a:pt x="13" y="21"/>
                    </a:cubicBezTo>
                    <a:cubicBezTo>
                      <a:pt x="13" y="21"/>
                      <a:pt x="14" y="22"/>
                      <a:pt x="14" y="22"/>
                    </a:cubicBezTo>
                    <a:cubicBezTo>
                      <a:pt x="14" y="22"/>
                      <a:pt x="14" y="22"/>
                      <a:pt x="14" y="23"/>
                    </a:cubicBezTo>
                    <a:cubicBezTo>
                      <a:pt x="14" y="23"/>
                      <a:pt x="14" y="23"/>
                      <a:pt x="15" y="24"/>
                    </a:cubicBezTo>
                    <a:cubicBezTo>
                      <a:pt x="15" y="24"/>
                      <a:pt x="15" y="24"/>
                      <a:pt x="15" y="25"/>
                    </a:cubicBezTo>
                    <a:cubicBezTo>
                      <a:pt x="15" y="25"/>
                      <a:pt x="16" y="25"/>
                      <a:pt x="16" y="25"/>
                    </a:cubicBezTo>
                    <a:cubicBezTo>
                      <a:pt x="16" y="26"/>
                      <a:pt x="16" y="26"/>
                      <a:pt x="16" y="27"/>
                    </a:cubicBezTo>
                    <a:cubicBezTo>
                      <a:pt x="17" y="27"/>
                      <a:pt x="17" y="27"/>
                      <a:pt x="17" y="28"/>
                    </a:cubicBezTo>
                    <a:cubicBezTo>
                      <a:pt x="17" y="28"/>
                      <a:pt x="18" y="28"/>
                      <a:pt x="18" y="28"/>
                    </a:cubicBezTo>
                    <a:cubicBezTo>
                      <a:pt x="18" y="29"/>
                      <a:pt x="18" y="29"/>
                      <a:pt x="18" y="29"/>
                    </a:cubicBezTo>
                    <a:cubicBezTo>
                      <a:pt x="19" y="30"/>
                      <a:pt x="19" y="30"/>
                      <a:pt x="19" y="30"/>
                    </a:cubicBezTo>
                    <a:cubicBezTo>
                      <a:pt x="20" y="30"/>
                      <a:pt x="20" y="30"/>
                      <a:pt x="20" y="30"/>
                    </a:cubicBezTo>
                    <a:cubicBezTo>
                      <a:pt x="21" y="31"/>
                      <a:pt x="21" y="31"/>
                      <a:pt x="21" y="32"/>
                    </a:cubicBezTo>
                    <a:cubicBezTo>
                      <a:pt x="22" y="32"/>
                      <a:pt x="22" y="32"/>
                      <a:pt x="22" y="33"/>
                    </a:cubicBezTo>
                    <a:cubicBezTo>
                      <a:pt x="23" y="33"/>
                      <a:pt x="22" y="33"/>
                      <a:pt x="23" y="33"/>
                    </a:cubicBezTo>
                    <a:cubicBezTo>
                      <a:pt x="23" y="34"/>
                      <a:pt x="23" y="34"/>
                      <a:pt x="24" y="34"/>
                    </a:cubicBezTo>
                    <a:cubicBezTo>
                      <a:pt x="24" y="34"/>
                      <a:pt x="24" y="34"/>
                      <a:pt x="24" y="34"/>
                    </a:cubicBezTo>
                    <a:cubicBezTo>
                      <a:pt x="25" y="34"/>
                      <a:pt x="25" y="33"/>
                      <a:pt x="25" y="33"/>
                    </a:cubicBezTo>
                    <a:cubicBezTo>
                      <a:pt x="26" y="34"/>
                      <a:pt x="26" y="34"/>
                      <a:pt x="26" y="34"/>
                    </a:cubicBezTo>
                    <a:cubicBezTo>
                      <a:pt x="27" y="34"/>
                      <a:pt x="27" y="33"/>
                      <a:pt x="27" y="33"/>
                    </a:cubicBezTo>
                    <a:cubicBezTo>
                      <a:pt x="27" y="32"/>
                      <a:pt x="27" y="32"/>
                      <a:pt x="27" y="32"/>
                    </a:cubicBezTo>
                    <a:cubicBezTo>
                      <a:pt x="27" y="31"/>
                      <a:pt x="27" y="30"/>
                      <a:pt x="27" y="30"/>
                    </a:cubicBezTo>
                    <a:cubicBezTo>
                      <a:pt x="27" y="29"/>
                      <a:pt x="27" y="29"/>
                      <a:pt x="27" y="28"/>
                    </a:cubicBezTo>
                    <a:cubicBezTo>
                      <a:pt x="27" y="28"/>
                      <a:pt x="27" y="28"/>
                      <a:pt x="28" y="27"/>
                    </a:cubicBezTo>
                    <a:cubicBezTo>
                      <a:pt x="28" y="27"/>
                      <a:pt x="28" y="27"/>
                      <a:pt x="28" y="27"/>
                    </a:cubicBezTo>
                    <a:cubicBezTo>
                      <a:pt x="28" y="26"/>
                      <a:pt x="28" y="26"/>
                      <a:pt x="27" y="26"/>
                    </a:cubicBezTo>
                    <a:cubicBezTo>
                      <a:pt x="27" y="25"/>
                      <a:pt x="27" y="25"/>
                      <a:pt x="27" y="25"/>
                    </a:cubicBezTo>
                    <a:cubicBezTo>
                      <a:pt x="26" y="25"/>
                      <a:pt x="26" y="24"/>
                      <a:pt x="26" y="24"/>
                    </a:cubicBezTo>
                    <a:cubicBezTo>
                      <a:pt x="26" y="24"/>
                      <a:pt x="25" y="24"/>
                      <a:pt x="25" y="24"/>
                    </a:cubicBezTo>
                    <a:cubicBezTo>
                      <a:pt x="25" y="24"/>
                      <a:pt x="25" y="23"/>
                      <a:pt x="25" y="23"/>
                    </a:cubicBezTo>
                    <a:cubicBezTo>
                      <a:pt x="24" y="23"/>
                      <a:pt x="24" y="23"/>
                      <a:pt x="24" y="22"/>
                    </a:cubicBezTo>
                    <a:cubicBezTo>
                      <a:pt x="24" y="22"/>
                      <a:pt x="23" y="22"/>
                      <a:pt x="23" y="22"/>
                    </a:cubicBezTo>
                    <a:cubicBezTo>
                      <a:pt x="23" y="21"/>
                      <a:pt x="23" y="21"/>
                      <a:pt x="23" y="20"/>
                    </a:cubicBezTo>
                    <a:cubicBezTo>
                      <a:pt x="23" y="20"/>
                      <a:pt x="23" y="20"/>
                      <a:pt x="23" y="20"/>
                    </a:cubicBezTo>
                    <a:cubicBezTo>
                      <a:pt x="22" y="19"/>
                      <a:pt x="22" y="20"/>
                      <a:pt x="22" y="20"/>
                    </a:cubicBezTo>
                    <a:cubicBezTo>
                      <a:pt x="21" y="19"/>
                      <a:pt x="21" y="19"/>
                      <a:pt x="21" y="18"/>
                    </a:cubicBezTo>
                    <a:cubicBezTo>
                      <a:pt x="21" y="18"/>
                      <a:pt x="21" y="18"/>
                      <a:pt x="22" y="17"/>
                    </a:cubicBezTo>
                    <a:cubicBezTo>
                      <a:pt x="22" y="17"/>
                      <a:pt x="22" y="17"/>
                      <a:pt x="22" y="17"/>
                    </a:cubicBezTo>
                    <a:cubicBezTo>
                      <a:pt x="22" y="16"/>
                      <a:pt x="22" y="16"/>
                      <a:pt x="21" y="16"/>
                    </a:cubicBezTo>
                    <a:cubicBezTo>
                      <a:pt x="21" y="15"/>
                      <a:pt x="21" y="15"/>
                      <a:pt x="20" y="15"/>
                    </a:cubicBezTo>
                    <a:cubicBezTo>
                      <a:pt x="20" y="15"/>
                      <a:pt x="20" y="16"/>
                      <a:pt x="20" y="15"/>
                    </a:cubicBezTo>
                    <a:cubicBezTo>
                      <a:pt x="19" y="15"/>
                      <a:pt x="20" y="15"/>
                      <a:pt x="20" y="15"/>
                    </a:cubicBezTo>
                    <a:cubicBezTo>
                      <a:pt x="20" y="14"/>
                      <a:pt x="20" y="14"/>
                      <a:pt x="19" y="13"/>
                    </a:cubicBezTo>
                    <a:cubicBezTo>
                      <a:pt x="19" y="13"/>
                      <a:pt x="19" y="13"/>
                      <a:pt x="18" y="13"/>
                    </a:cubicBezTo>
                    <a:cubicBezTo>
                      <a:pt x="18" y="13"/>
                      <a:pt x="18" y="13"/>
                      <a:pt x="17" y="13"/>
                    </a:cubicBezTo>
                    <a:cubicBezTo>
                      <a:pt x="17" y="13"/>
                      <a:pt x="17" y="13"/>
                      <a:pt x="17" y="12"/>
                    </a:cubicBezTo>
                    <a:cubicBezTo>
                      <a:pt x="17" y="12"/>
                      <a:pt x="17" y="12"/>
                      <a:pt x="17" y="11"/>
                    </a:cubicBezTo>
                    <a:cubicBezTo>
                      <a:pt x="17" y="11"/>
                      <a:pt x="17" y="11"/>
                      <a:pt x="16" y="11"/>
                    </a:cubicBezTo>
                    <a:cubicBezTo>
                      <a:pt x="16" y="11"/>
                      <a:pt x="16" y="12"/>
                      <a:pt x="16" y="12"/>
                    </a:cubicBezTo>
                    <a:cubicBezTo>
                      <a:pt x="15" y="12"/>
                      <a:pt x="15" y="11"/>
                      <a:pt x="15" y="11"/>
                    </a:cubicBezTo>
                    <a:cubicBezTo>
                      <a:pt x="15" y="11"/>
                      <a:pt x="15" y="10"/>
                      <a:pt x="14" y="10"/>
                    </a:cubicBezTo>
                    <a:cubicBezTo>
                      <a:pt x="14" y="10"/>
                      <a:pt x="14" y="10"/>
                      <a:pt x="13" y="10"/>
                    </a:cubicBezTo>
                    <a:cubicBezTo>
                      <a:pt x="13" y="10"/>
                      <a:pt x="13" y="10"/>
                      <a:pt x="12" y="9"/>
                    </a:cubicBezTo>
                    <a:cubicBezTo>
                      <a:pt x="12" y="9"/>
                      <a:pt x="12" y="9"/>
                      <a:pt x="11" y="8"/>
                    </a:cubicBezTo>
                    <a:cubicBezTo>
                      <a:pt x="11" y="8"/>
                      <a:pt x="11" y="8"/>
                      <a:pt x="11" y="8"/>
                    </a:cubicBezTo>
                    <a:cubicBezTo>
                      <a:pt x="11" y="7"/>
                      <a:pt x="10" y="7"/>
                      <a:pt x="10" y="7"/>
                    </a:cubicBezTo>
                    <a:cubicBezTo>
                      <a:pt x="10" y="7"/>
                      <a:pt x="10" y="6"/>
                      <a:pt x="10" y="6"/>
                    </a:cubicBezTo>
                    <a:cubicBezTo>
                      <a:pt x="10" y="6"/>
                      <a:pt x="9" y="6"/>
                      <a:pt x="9"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4" name="Freeform 93"/>
              <p:cNvSpPr>
                <a:spLocks/>
              </p:cNvSpPr>
              <p:nvPr/>
            </p:nvSpPr>
            <p:spPr bwMode="auto">
              <a:xfrm>
                <a:off x="6881814" y="3097214"/>
                <a:ext cx="22225" cy="11113"/>
              </a:xfrm>
              <a:custGeom>
                <a:avLst/>
                <a:gdLst>
                  <a:gd name="T0" fmla="*/ 1 w 2"/>
                  <a:gd name="T1" fmla="*/ 0 h 1"/>
                  <a:gd name="T2" fmla="*/ 1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1" y="0"/>
                    </a:cubicBezTo>
                    <a:cubicBezTo>
                      <a:pt x="1" y="1"/>
                      <a:pt x="1" y="1"/>
                      <a:pt x="1" y="1"/>
                    </a:cubicBezTo>
                    <a:cubicBezTo>
                      <a:pt x="2" y="1"/>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5" name="Freeform 94"/>
              <p:cNvSpPr>
                <a:spLocks/>
              </p:cNvSpPr>
              <p:nvPr/>
            </p:nvSpPr>
            <p:spPr bwMode="auto">
              <a:xfrm>
                <a:off x="7065964" y="3086101"/>
                <a:ext cx="11113" cy="22225"/>
              </a:xfrm>
              <a:custGeom>
                <a:avLst/>
                <a:gdLst>
                  <a:gd name="T0" fmla="*/ 1 w 1"/>
                  <a:gd name="T1" fmla="*/ 1 h 2"/>
                  <a:gd name="T2" fmla="*/ 1 w 1"/>
                  <a:gd name="T3" fmla="*/ 1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0" y="0"/>
                      <a:pt x="0" y="0"/>
                    </a:cubicBezTo>
                    <a:cubicBezTo>
                      <a:pt x="0" y="1"/>
                      <a:pt x="0" y="1"/>
                      <a:pt x="0" y="1"/>
                    </a:cubicBezTo>
                    <a:cubicBezTo>
                      <a:pt x="0" y="1"/>
                      <a:pt x="0" y="2"/>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6" name="Freeform 95"/>
              <p:cNvSpPr>
                <a:spLocks/>
              </p:cNvSpPr>
              <p:nvPr/>
            </p:nvSpPr>
            <p:spPr bwMode="auto">
              <a:xfrm>
                <a:off x="7185027" y="2946401"/>
                <a:ext cx="279400" cy="269875"/>
              </a:xfrm>
              <a:custGeom>
                <a:avLst/>
                <a:gdLst>
                  <a:gd name="T0" fmla="*/ 0 w 26"/>
                  <a:gd name="T1" fmla="*/ 13 h 25"/>
                  <a:gd name="T2" fmla="*/ 0 w 26"/>
                  <a:gd name="T3" fmla="*/ 14 h 25"/>
                  <a:gd name="T4" fmla="*/ 1 w 26"/>
                  <a:gd name="T5" fmla="*/ 15 h 25"/>
                  <a:gd name="T6" fmla="*/ 3 w 26"/>
                  <a:gd name="T7" fmla="*/ 17 h 25"/>
                  <a:gd name="T8" fmla="*/ 3 w 26"/>
                  <a:gd name="T9" fmla="*/ 18 h 25"/>
                  <a:gd name="T10" fmla="*/ 3 w 26"/>
                  <a:gd name="T11" fmla="*/ 20 h 25"/>
                  <a:gd name="T12" fmla="*/ 4 w 26"/>
                  <a:gd name="T13" fmla="*/ 21 h 25"/>
                  <a:gd name="T14" fmla="*/ 4 w 26"/>
                  <a:gd name="T15" fmla="*/ 22 h 25"/>
                  <a:gd name="T16" fmla="*/ 6 w 26"/>
                  <a:gd name="T17" fmla="*/ 22 h 25"/>
                  <a:gd name="T18" fmla="*/ 7 w 26"/>
                  <a:gd name="T19" fmla="*/ 22 h 25"/>
                  <a:gd name="T20" fmla="*/ 8 w 26"/>
                  <a:gd name="T21" fmla="*/ 23 h 25"/>
                  <a:gd name="T22" fmla="*/ 9 w 26"/>
                  <a:gd name="T23" fmla="*/ 23 h 25"/>
                  <a:gd name="T24" fmla="*/ 11 w 26"/>
                  <a:gd name="T25" fmla="*/ 22 h 25"/>
                  <a:gd name="T26" fmla="*/ 13 w 26"/>
                  <a:gd name="T27" fmla="*/ 23 h 25"/>
                  <a:gd name="T28" fmla="*/ 14 w 26"/>
                  <a:gd name="T29" fmla="*/ 24 h 25"/>
                  <a:gd name="T30" fmla="*/ 15 w 26"/>
                  <a:gd name="T31" fmla="*/ 25 h 25"/>
                  <a:gd name="T32" fmla="*/ 17 w 26"/>
                  <a:gd name="T33" fmla="*/ 24 h 25"/>
                  <a:gd name="T34" fmla="*/ 19 w 26"/>
                  <a:gd name="T35" fmla="*/ 21 h 25"/>
                  <a:gd name="T36" fmla="*/ 19 w 26"/>
                  <a:gd name="T37" fmla="*/ 19 h 25"/>
                  <a:gd name="T38" fmla="*/ 20 w 26"/>
                  <a:gd name="T39" fmla="*/ 17 h 25"/>
                  <a:gd name="T40" fmla="*/ 22 w 26"/>
                  <a:gd name="T41" fmla="*/ 16 h 25"/>
                  <a:gd name="T42" fmla="*/ 22 w 26"/>
                  <a:gd name="T43" fmla="*/ 13 h 25"/>
                  <a:gd name="T44" fmla="*/ 22 w 26"/>
                  <a:gd name="T45" fmla="*/ 12 h 25"/>
                  <a:gd name="T46" fmla="*/ 24 w 26"/>
                  <a:gd name="T47" fmla="*/ 11 h 25"/>
                  <a:gd name="T48" fmla="*/ 26 w 26"/>
                  <a:gd name="T49" fmla="*/ 11 h 25"/>
                  <a:gd name="T50" fmla="*/ 25 w 26"/>
                  <a:gd name="T51" fmla="*/ 9 h 25"/>
                  <a:gd name="T52" fmla="*/ 23 w 26"/>
                  <a:gd name="T53" fmla="*/ 8 h 25"/>
                  <a:gd name="T54" fmla="*/ 23 w 26"/>
                  <a:gd name="T55" fmla="*/ 6 h 25"/>
                  <a:gd name="T56" fmla="*/ 22 w 26"/>
                  <a:gd name="T57" fmla="*/ 5 h 25"/>
                  <a:gd name="T58" fmla="*/ 22 w 26"/>
                  <a:gd name="T59" fmla="*/ 3 h 25"/>
                  <a:gd name="T60" fmla="*/ 23 w 26"/>
                  <a:gd name="T61" fmla="*/ 1 h 25"/>
                  <a:gd name="T62" fmla="*/ 22 w 26"/>
                  <a:gd name="T63" fmla="*/ 1 h 25"/>
                  <a:gd name="T64" fmla="*/ 20 w 26"/>
                  <a:gd name="T65" fmla="*/ 0 h 25"/>
                  <a:gd name="T66" fmla="*/ 17 w 26"/>
                  <a:gd name="T67" fmla="*/ 1 h 25"/>
                  <a:gd name="T68" fmla="*/ 17 w 26"/>
                  <a:gd name="T69" fmla="*/ 4 h 25"/>
                  <a:gd name="T70" fmla="*/ 15 w 26"/>
                  <a:gd name="T71" fmla="*/ 6 h 25"/>
                  <a:gd name="T72" fmla="*/ 15 w 26"/>
                  <a:gd name="T73" fmla="*/ 8 h 25"/>
                  <a:gd name="T74" fmla="*/ 13 w 26"/>
                  <a:gd name="T75" fmla="*/ 8 h 25"/>
                  <a:gd name="T76" fmla="*/ 11 w 26"/>
                  <a:gd name="T77" fmla="*/ 9 h 25"/>
                  <a:gd name="T78" fmla="*/ 9 w 26"/>
                  <a:gd name="T79" fmla="*/ 8 h 25"/>
                  <a:gd name="T80" fmla="*/ 7 w 26"/>
                  <a:gd name="T81" fmla="*/ 10 h 25"/>
                  <a:gd name="T82" fmla="*/ 5 w 26"/>
                  <a:gd name="T83" fmla="*/ 9 h 25"/>
                  <a:gd name="T84" fmla="*/ 3 w 26"/>
                  <a:gd name="T85" fmla="*/ 9 h 25"/>
                  <a:gd name="T86" fmla="*/ 2 w 26"/>
                  <a:gd name="T87" fmla="*/ 8 h 25"/>
                  <a:gd name="T88" fmla="*/ 1 w 26"/>
                  <a:gd name="T89" fmla="*/ 8 h 25"/>
                  <a:gd name="T90" fmla="*/ 0 w 26"/>
                  <a:gd name="T91" fmla="*/ 9 h 25"/>
                  <a:gd name="T92" fmla="*/ 0 w 26"/>
                  <a:gd name="T9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25">
                    <a:moveTo>
                      <a:pt x="0" y="13"/>
                    </a:moveTo>
                    <a:cubicBezTo>
                      <a:pt x="0" y="13"/>
                      <a:pt x="0" y="13"/>
                      <a:pt x="0" y="13"/>
                    </a:cubicBezTo>
                    <a:cubicBezTo>
                      <a:pt x="1" y="13"/>
                      <a:pt x="1" y="13"/>
                      <a:pt x="1" y="13"/>
                    </a:cubicBezTo>
                    <a:cubicBezTo>
                      <a:pt x="1" y="14"/>
                      <a:pt x="0" y="14"/>
                      <a:pt x="0" y="14"/>
                    </a:cubicBezTo>
                    <a:cubicBezTo>
                      <a:pt x="0" y="14"/>
                      <a:pt x="1" y="14"/>
                      <a:pt x="1" y="15"/>
                    </a:cubicBezTo>
                    <a:cubicBezTo>
                      <a:pt x="1" y="15"/>
                      <a:pt x="1" y="15"/>
                      <a:pt x="1" y="15"/>
                    </a:cubicBezTo>
                    <a:cubicBezTo>
                      <a:pt x="2" y="16"/>
                      <a:pt x="2" y="16"/>
                      <a:pt x="2" y="16"/>
                    </a:cubicBezTo>
                    <a:cubicBezTo>
                      <a:pt x="2" y="16"/>
                      <a:pt x="2" y="16"/>
                      <a:pt x="3" y="17"/>
                    </a:cubicBezTo>
                    <a:cubicBezTo>
                      <a:pt x="3" y="17"/>
                      <a:pt x="2" y="17"/>
                      <a:pt x="2" y="17"/>
                    </a:cubicBezTo>
                    <a:cubicBezTo>
                      <a:pt x="3" y="18"/>
                      <a:pt x="3" y="18"/>
                      <a:pt x="3" y="18"/>
                    </a:cubicBezTo>
                    <a:cubicBezTo>
                      <a:pt x="3" y="19"/>
                      <a:pt x="3" y="19"/>
                      <a:pt x="3" y="19"/>
                    </a:cubicBezTo>
                    <a:cubicBezTo>
                      <a:pt x="3" y="19"/>
                      <a:pt x="3" y="20"/>
                      <a:pt x="3" y="20"/>
                    </a:cubicBezTo>
                    <a:cubicBezTo>
                      <a:pt x="3" y="20"/>
                      <a:pt x="3" y="20"/>
                      <a:pt x="3" y="20"/>
                    </a:cubicBezTo>
                    <a:cubicBezTo>
                      <a:pt x="3" y="21"/>
                      <a:pt x="4" y="21"/>
                      <a:pt x="4" y="21"/>
                    </a:cubicBezTo>
                    <a:cubicBezTo>
                      <a:pt x="4" y="21"/>
                      <a:pt x="3" y="22"/>
                      <a:pt x="3" y="22"/>
                    </a:cubicBezTo>
                    <a:cubicBezTo>
                      <a:pt x="4" y="22"/>
                      <a:pt x="4" y="22"/>
                      <a:pt x="4" y="22"/>
                    </a:cubicBezTo>
                    <a:cubicBezTo>
                      <a:pt x="5" y="22"/>
                      <a:pt x="5" y="22"/>
                      <a:pt x="5" y="22"/>
                    </a:cubicBezTo>
                    <a:cubicBezTo>
                      <a:pt x="5" y="22"/>
                      <a:pt x="6" y="22"/>
                      <a:pt x="6" y="22"/>
                    </a:cubicBezTo>
                    <a:cubicBezTo>
                      <a:pt x="6" y="22"/>
                      <a:pt x="6" y="22"/>
                      <a:pt x="7" y="22"/>
                    </a:cubicBezTo>
                    <a:cubicBezTo>
                      <a:pt x="7" y="22"/>
                      <a:pt x="7" y="22"/>
                      <a:pt x="7" y="22"/>
                    </a:cubicBezTo>
                    <a:cubicBezTo>
                      <a:pt x="7" y="22"/>
                      <a:pt x="7" y="22"/>
                      <a:pt x="7" y="23"/>
                    </a:cubicBezTo>
                    <a:cubicBezTo>
                      <a:pt x="7" y="23"/>
                      <a:pt x="7" y="23"/>
                      <a:pt x="8" y="23"/>
                    </a:cubicBezTo>
                    <a:cubicBezTo>
                      <a:pt x="8" y="23"/>
                      <a:pt x="8" y="23"/>
                      <a:pt x="9" y="23"/>
                    </a:cubicBezTo>
                    <a:cubicBezTo>
                      <a:pt x="9" y="23"/>
                      <a:pt x="9" y="23"/>
                      <a:pt x="9" y="23"/>
                    </a:cubicBezTo>
                    <a:cubicBezTo>
                      <a:pt x="10" y="23"/>
                      <a:pt x="10" y="23"/>
                      <a:pt x="10" y="22"/>
                    </a:cubicBezTo>
                    <a:cubicBezTo>
                      <a:pt x="10" y="22"/>
                      <a:pt x="11" y="22"/>
                      <a:pt x="11" y="22"/>
                    </a:cubicBezTo>
                    <a:cubicBezTo>
                      <a:pt x="11" y="22"/>
                      <a:pt x="11" y="23"/>
                      <a:pt x="12" y="23"/>
                    </a:cubicBezTo>
                    <a:cubicBezTo>
                      <a:pt x="12" y="23"/>
                      <a:pt x="12" y="23"/>
                      <a:pt x="13" y="23"/>
                    </a:cubicBezTo>
                    <a:cubicBezTo>
                      <a:pt x="13" y="23"/>
                      <a:pt x="13" y="23"/>
                      <a:pt x="14" y="23"/>
                    </a:cubicBezTo>
                    <a:cubicBezTo>
                      <a:pt x="14" y="23"/>
                      <a:pt x="14" y="24"/>
                      <a:pt x="14" y="24"/>
                    </a:cubicBezTo>
                    <a:cubicBezTo>
                      <a:pt x="14" y="25"/>
                      <a:pt x="14" y="25"/>
                      <a:pt x="15" y="25"/>
                    </a:cubicBezTo>
                    <a:cubicBezTo>
                      <a:pt x="15" y="25"/>
                      <a:pt x="15" y="25"/>
                      <a:pt x="15" y="25"/>
                    </a:cubicBezTo>
                    <a:cubicBezTo>
                      <a:pt x="16" y="25"/>
                      <a:pt x="16" y="25"/>
                      <a:pt x="17" y="24"/>
                    </a:cubicBezTo>
                    <a:cubicBezTo>
                      <a:pt x="17" y="24"/>
                      <a:pt x="17" y="24"/>
                      <a:pt x="17" y="24"/>
                    </a:cubicBezTo>
                    <a:cubicBezTo>
                      <a:pt x="18" y="23"/>
                      <a:pt x="18" y="23"/>
                      <a:pt x="18" y="22"/>
                    </a:cubicBezTo>
                    <a:cubicBezTo>
                      <a:pt x="19" y="22"/>
                      <a:pt x="19" y="22"/>
                      <a:pt x="19" y="21"/>
                    </a:cubicBezTo>
                    <a:cubicBezTo>
                      <a:pt x="19" y="21"/>
                      <a:pt x="19" y="21"/>
                      <a:pt x="19" y="20"/>
                    </a:cubicBezTo>
                    <a:cubicBezTo>
                      <a:pt x="19" y="20"/>
                      <a:pt x="19" y="20"/>
                      <a:pt x="19" y="19"/>
                    </a:cubicBezTo>
                    <a:cubicBezTo>
                      <a:pt x="19" y="19"/>
                      <a:pt x="19" y="19"/>
                      <a:pt x="19" y="18"/>
                    </a:cubicBezTo>
                    <a:cubicBezTo>
                      <a:pt x="20" y="18"/>
                      <a:pt x="20" y="18"/>
                      <a:pt x="20" y="17"/>
                    </a:cubicBezTo>
                    <a:cubicBezTo>
                      <a:pt x="21" y="17"/>
                      <a:pt x="21" y="17"/>
                      <a:pt x="21" y="16"/>
                    </a:cubicBezTo>
                    <a:cubicBezTo>
                      <a:pt x="22" y="16"/>
                      <a:pt x="22" y="16"/>
                      <a:pt x="22" y="16"/>
                    </a:cubicBezTo>
                    <a:cubicBezTo>
                      <a:pt x="22" y="15"/>
                      <a:pt x="22" y="15"/>
                      <a:pt x="22" y="14"/>
                    </a:cubicBezTo>
                    <a:cubicBezTo>
                      <a:pt x="22" y="14"/>
                      <a:pt x="22" y="13"/>
                      <a:pt x="22" y="13"/>
                    </a:cubicBezTo>
                    <a:cubicBezTo>
                      <a:pt x="22" y="13"/>
                      <a:pt x="22" y="13"/>
                      <a:pt x="22" y="13"/>
                    </a:cubicBezTo>
                    <a:cubicBezTo>
                      <a:pt x="22" y="12"/>
                      <a:pt x="22" y="12"/>
                      <a:pt x="22" y="12"/>
                    </a:cubicBezTo>
                    <a:cubicBezTo>
                      <a:pt x="22" y="11"/>
                      <a:pt x="23" y="11"/>
                      <a:pt x="23" y="11"/>
                    </a:cubicBezTo>
                    <a:cubicBezTo>
                      <a:pt x="23" y="11"/>
                      <a:pt x="24" y="11"/>
                      <a:pt x="24" y="11"/>
                    </a:cubicBezTo>
                    <a:cubicBezTo>
                      <a:pt x="24" y="11"/>
                      <a:pt x="25" y="11"/>
                      <a:pt x="25" y="11"/>
                    </a:cubicBezTo>
                    <a:cubicBezTo>
                      <a:pt x="25" y="11"/>
                      <a:pt x="26" y="11"/>
                      <a:pt x="26" y="11"/>
                    </a:cubicBezTo>
                    <a:cubicBezTo>
                      <a:pt x="26" y="11"/>
                      <a:pt x="26" y="10"/>
                      <a:pt x="26" y="10"/>
                    </a:cubicBezTo>
                    <a:cubicBezTo>
                      <a:pt x="26" y="10"/>
                      <a:pt x="25" y="10"/>
                      <a:pt x="25" y="9"/>
                    </a:cubicBezTo>
                    <a:cubicBezTo>
                      <a:pt x="25" y="9"/>
                      <a:pt x="25" y="9"/>
                      <a:pt x="24" y="9"/>
                    </a:cubicBezTo>
                    <a:cubicBezTo>
                      <a:pt x="24" y="8"/>
                      <a:pt x="24" y="9"/>
                      <a:pt x="23" y="8"/>
                    </a:cubicBezTo>
                    <a:cubicBezTo>
                      <a:pt x="23" y="8"/>
                      <a:pt x="24" y="8"/>
                      <a:pt x="24" y="7"/>
                    </a:cubicBezTo>
                    <a:cubicBezTo>
                      <a:pt x="24" y="7"/>
                      <a:pt x="24" y="7"/>
                      <a:pt x="23" y="6"/>
                    </a:cubicBezTo>
                    <a:cubicBezTo>
                      <a:pt x="23" y="6"/>
                      <a:pt x="23" y="6"/>
                      <a:pt x="23" y="5"/>
                    </a:cubicBezTo>
                    <a:cubicBezTo>
                      <a:pt x="23" y="5"/>
                      <a:pt x="22" y="5"/>
                      <a:pt x="22" y="5"/>
                    </a:cubicBezTo>
                    <a:cubicBezTo>
                      <a:pt x="22" y="5"/>
                      <a:pt x="22" y="4"/>
                      <a:pt x="22" y="4"/>
                    </a:cubicBezTo>
                    <a:cubicBezTo>
                      <a:pt x="22" y="4"/>
                      <a:pt x="22" y="3"/>
                      <a:pt x="22" y="3"/>
                    </a:cubicBezTo>
                    <a:cubicBezTo>
                      <a:pt x="22" y="2"/>
                      <a:pt x="22" y="2"/>
                      <a:pt x="22" y="2"/>
                    </a:cubicBezTo>
                    <a:cubicBezTo>
                      <a:pt x="23" y="1"/>
                      <a:pt x="23" y="1"/>
                      <a:pt x="23" y="1"/>
                    </a:cubicBezTo>
                    <a:cubicBezTo>
                      <a:pt x="23" y="1"/>
                      <a:pt x="23" y="1"/>
                      <a:pt x="23" y="1"/>
                    </a:cubicBezTo>
                    <a:cubicBezTo>
                      <a:pt x="23" y="1"/>
                      <a:pt x="23" y="1"/>
                      <a:pt x="22" y="1"/>
                    </a:cubicBezTo>
                    <a:cubicBezTo>
                      <a:pt x="22" y="1"/>
                      <a:pt x="21" y="1"/>
                      <a:pt x="21" y="1"/>
                    </a:cubicBezTo>
                    <a:cubicBezTo>
                      <a:pt x="20" y="0"/>
                      <a:pt x="20" y="0"/>
                      <a:pt x="20" y="0"/>
                    </a:cubicBezTo>
                    <a:cubicBezTo>
                      <a:pt x="19" y="0"/>
                      <a:pt x="19" y="0"/>
                      <a:pt x="19" y="1"/>
                    </a:cubicBezTo>
                    <a:cubicBezTo>
                      <a:pt x="18" y="1"/>
                      <a:pt x="18" y="0"/>
                      <a:pt x="17" y="1"/>
                    </a:cubicBezTo>
                    <a:cubicBezTo>
                      <a:pt x="17" y="1"/>
                      <a:pt x="17" y="2"/>
                      <a:pt x="17" y="2"/>
                    </a:cubicBezTo>
                    <a:cubicBezTo>
                      <a:pt x="16" y="3"/>
                      <a:pt x="17" y="3"/>
                      <a:pt x="17" y="4"/>
                    </a:cubicBezTo>
                    <a:cubicBezTo>
                      <a:pt x="16" y="4"/>
                      <a:pt x="16" y="4"/>
                      <a:pt x="16" y="4"/>
                    </a:cubicBezTo>
                    <a:cubicBezTo>
                      <a:pt x="15" y="4"/>
                      <a:pt x="16" y="5"/>
                      <a:pt x="15" y="6"/>
                    </a:cubicBezTo>
                    <a:cubicBezTo>
                      <a:pt x="15" y="6"/>
                      <a:pt x="15" y="6"/>
                      <a:pt x="15" y="7"/>
                    </a:cubicBezTo>
                    <a:cubicBezTo>
                      <a:pt x="14" y="7"/>
                      <a:pt x="15" y="7"/>
                      <a:pt x="15" y="8"/>
                    </a:cubicBezTo>
                    <a:cubicBezTo>
                      <a:pt x="15" y="8"/>
                      <a:pt x="14" y="8"/>
                      <a:pt x="14" y="8"/>
                    </a:cubicBezTo>
                    <a:cubicBezTo>
                      <a:pt x="14" y="8"/>
                      <a:pt x="13" y="8"/>
                      <a:pt x="13" y="8"/>
                    </a:cubicBezTo>
                    <a:cubicBezTo>
                      <a:pt x="13" y="8"/>
                      <a:pt x="13" y="9"/>
                      <a:pt x="12" y="9"/>
                    </a:cubicBezTo>
                    <a:cubicBezTo>
                      <a:pt x="12" y="9"/>
                      <a:pt x="11" y="9"/>
                      <a:pt x="11" y="9"/>
                    </a:cubicBezTo>
                    <a:cubicBezTo>
                      <a:pt x="10" y="9"/>
                      <a:pt x="10" y="8"/>
                      <a:pt x="10" y="8"/>
                    </a:cubicBezTo>
                    <a:cubicBezTo>
                      <a:pt x="9" y="8"/>
                      <a:pt x="9" y="8"/>
                      <a:pt x="9" y="8"/>
                    </a:cubicBezTo>
                    <a:cubicBezTo>
                      <a:pt x="8" y="8"/>
                      <a:pt x="8" y="9"/>
                      <a:pt x="8" y="9"/>
                    </a:cubicBezTo>
                    <a:cubicBezTo>
                      <a:pt x="8" y="10"/>
                      <a:pt x="8" y="10"/>
                      <a:pt x="7" y="10"/>
                    </a:cubicBezTo>
                    <a:cubicBezTo>
                      <a:pt x="7" y="10"/>
                      <a:pt x="7" y="10"/>
                      <a:pt x="6" y="10"/>
                    </a:cubicBezTo>
                    <a:cubicBezTo>
                      <a:pt x="6" y="9"/>
                      <a:pt x="6" y="9"/>
                      <a:pt x="5" y="9"/>
                    </a:cubicBezTo>
                    <a:cubicBezTo>
                      <a:pt x="5" y="9"/>
                      <a:pt x="4" y="10"/>
                      <a:pt x="4" y="10"/>
                    </a:cubicBezTo>
                    <a:cubicBezTo>
                      <a:pt x="3" y="10"/>
                      <a:pt x="3" y="10"/>
                      <a:pt x="3" y="9"/>
                    </a:cubicBezTo>
                    <a:cubicBezTo>
                      <a:pt x="2" y="9"/>
                      <a:pt x="2" y="9"/>
                      <a:pt x="2" y="8"/>
                    </a:cubicBezTo>
                    <a:cubicBezTo>
                      <a:pt x="2" y="8"/>
                      <a:pt x="2" y="8"/>
                      <a:pt x="2" y="8"/>
                    </a:cubicBezTo>
                    <a:cubicBezTo>
                      <a:pt x="1" y="7"/>
                      <a:pt x="1" y="7"/>
                      <a:pt x="1" y="7"/>
                    </a:cubicBezTo>
                    <a:cubicBezTo>
                      <a:pt x="1" y="8"/>
                      <a:pt x="1" y="8"/>
                      <a:pt x="1" y="8"/>
                    </a:cubicBezTo>
                    <a:cubicBezTo>
                      <a:pt x="1" y="8"/>
                      <a:pt x="1" y="8"/>
                      <a:pt x="0" y="8"/>
                    </a:cubicBezTo>
                    <a:cubicBezTo>
                      <a:pt x="0" y="9"/>
                      <a:pt x="0" y="9"/>
                      <a:pt x="0" y="9"/>
                    </a:cubicBezTo>
                    <a:cubicBezTo>
                      <a:pt x="0" y="10"/>
                      <a:pt x="0" y="10"/>
                      <a:pt x="0" y="11"/>
                    </a:cubicBezTo>
                    <a:cubicBezTo>
                      <a:pt x="0" y="11"/>
                      <a:pt x="0" y="11"/>
                      <a:pt x="0" y="12"/>
                    </a:cubicBezTo>
                    <a:cubicBezTo>
                      <a:pt x="0" y="12"/>
                      <a:pt x="0" y="12"/>
                      <a:pt x="0" y="1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7" name="Freeform 96"/>
              <p:cNvSpPr>
                <a:spLocks/>
              </p:cNvSpPr>
              <p:nvPr/>
            </p:nvSpPr>
            <p:spPr bwMode="auto">
              <a:xfrm>
                <a:off x="2530477" y="2740026"/>
                <a:ext cx="22225" cy="33338"/>
              </a:xfrm>
              <a:custGeom>
                <a:avLst/>
                <a:gdLst>
                  <a:gd name="T0" fmla="*/ 1 w 2"/>
                  <a:gd name="T1" fmla="*/ 3 h 3"/>
                  <a:gd name="T2" fmla="*/ 2 w 2"/>
                  <a:gd name="T3" fmla="*/ 3 h 3"/>
                  <a:gd name="T4" fmla="*/ 2 w 2"/>
                  <a:gd name="T5" fmla="*/ 2 h 3"/>
                  <a:gd name="T6" fmla="*/ 2 w 2"/>
                  <a:gd name="T7" fmla="*/ 1 h 3"/>
                  <a:gd name="T8" fmla="*/ 2 w 2"/>
                  <a:gd name="T9" fmla="*/ 0 h 3"/>
                  <a:gd name="T10" fmla="*/ 1 w 2"/>
                  <a:gd name="T11" fmla="*/ 0 h 3"/>
                  <a:gd name="T12" fmla="*/ 1 w 2"/>
                  <a:gd name="T13" fmla="*/ 1 h 3"/>
                  <a:gd name="T14" fmla="*/ 1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3"/>
                    </a:cubicBezTo>
                    <a:cubicBezTo>
                      <a:pt x="2" y="2"/>
                      <a:pt x="2" y="2"/>
                      <a:pt x="2" y="2"/>
                    </a:cubicBezTo>
                    <a:cubicBezTo>
                      <a:pt x="2" y="2"/>
                      <a:pt x="2" y="2"/>
                      <a:pt x="2" y="1"/>
                    </a:cubicBezTo>
                    <a:cubicBezTo>
                      <a:pt x="2" y="1"/>
                      <a:pt x="2" y="1"/>
                      <a:pt x="2" y="0"/>
                    </a:cubicBezTo>
                    <a:cubicBezTo>
                      <a:pt x="2" y="0"/>
                      <a:pt x="2" y="0"/>
                      <a:pt x="1" y="0"/>
                    </a:cubicBezTo>
                    <a:cubicBezTo>
                      <a:pt x="1" y="1"/>
                      <a:pt x="1" y="1"/>
                      <a:pt x="1" y="1"/>
                    </a:cubicBezTo>
                    <a:cubicBezTo>
                      <a:pt x="1" y="1"/>
                      <a:pt x="1" y="1"/>
                      <a:pt x="1" y="2"/>
                    </a:cubicBezTo>
                    <a:cubicBezTo>
                      <a:pt x="1" y="2"/>
                      <a:pt x="0" y="2"/>
                      <a:pt x="0" y="2"/>
                    </a:cubicBezTo>
                    <a:cubicBezTo>
                      <a:pt x="0"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8" name="Freeform 97"/>
              <p:cNvSpPr>
                <a:spLocks/>
              </p:cNvSpPr>
              <p:nvPr/>
            </p:nvSpPr>
            <p:spPr bwMode="auto">
              <a:xfrm>
                <a:off x="2098677" y="2503489"/>
                <a:ext cx="53975" cy="31750"/>
              </a:xfrm>
              <a:custGeom>
                <a:avLst/>
                <a:gdLst>
                  <a:gd name="T0" fmla="*/ 5 w 5"/>
                  <a:gd name="T1" fmla="*/ 1 h 3"/>
                  <a:gd name="T2" fmla="*/ 4 w 5"/>
                  <a:gd name="T3" fmla="*/ 1 h 3"/>
                  <a:gd name="T4" fmla="*/ 2 w 5"/>
                  <a:gd name="T5" fmla="*/ 1 h 3"/>
                  <a:gd name="T6" fmla="*/ 1 w 5"/>
                  <a:gd name="T7" fmla="*/ 1 h 3"/>
                  <a:gd name="T8" fmla="*/ 0 w 5"/>
                  <a:gd name="T9" fmla="*/ 1 h 3"/>
                  <a:gd name="T10" fmla="*/ 0 w 5"/>
                  <a:gd name="T11" fmla="*/ 1 h 3"/>
                  <a:gd name="T12" fmla="*/ 1 w 5"/>
                  <a:gd name="T13" fmla="*/ 2 h 3"/>
                  <a:gd name="T14" fmla="*/ 1 w 5"/>
                  <a:gd name="T15" fmla="*/ 3 h 3"/>
                  <a:gd name="T16" fmla="*/ 2 w 5"/>
                  <a:gd name="T17" fmla="*/ 3 h 3"/>
                  <a:gd name="T18" fmla="*/ 3 w 5"/>
                  <a:gd name="T19" fmla="*/ 2 h 3"/>
                  <a:gd name="T20" fmla="*/ 4 w 5"/>
                  <a:gd name="T21" fmla="*/ 2 h 3"/>
                  <a:gd name="T22" fmla="*/ 5 w 5"/>
                  <a:gd name="T23" fmla="*/ 2 h 3"/>
                  <a:gd name="T24" fmla="*/ 5 w 5"/>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5" y="1"/>
                    </a:moveTo>
                    <a:cubicBezTo>
                      <a:pt x="4" y="1"/>
                      <a:pt x="4" y="1"/>
                      <a:pt x="4" y="1"/>
                    </a:cubicBezTo>
                    <a:cubicBezTo>
                      <a:pt x="3" y="1"/>
                      <a:pt x="3" y="1"/>
                      <a:pt x="2" y="1"/>
                    </a:cubicBezTo>
                    <a:cubicBezTo>
                      <a:pt x="2" y="1"/>
                      <a:pt x="2" y="1"/>
                      <a:pt x="1" y="1"/>
                    </a:cubicBezTo>
                    <a:cubicBezTo>
                      <a:pt x="1" y="1"/>
                      <a:pt x="0" y="0"/>
                      <a:pt x="0" y="1"/>
                    </a:cubicBezTo>
                    <a:cubicBezTo>
                      <a:pt x="0" y="1"/>
                      <a:pt x="0" y="1"/>
                      <a:pt x="0" y="1"/>
                    </a:cubicBezTo>
                    <a:cubicBezTo>
                      <a:pt x="0" y="2"/>
                      <a:pt x="1" y="2"/>
                      <a:pt x="1" y="2"/>
                    </a:cubicBezTo>
                    <a:cubicBezTo>
                      <a:pt x="1" y="2"/>
                      <a:pt x="1" y="3"/>
                      <a:pt x="1" y="3"/>
                    </a:cubicBezTo>
                    <a:cubicBezTo>
                      <a:pt x="1" y="3"/>
                      <a:pt x="2" y="3"/>
                      <a:pt x="2" y="3"/>
                    </a:cubicBezTo>
                    <a:cubicBezTo>
                      <a:pt x="2" y="2"/>
                      <a:pt x="3" y="2"/>
                      <a:pt x="3" y="2"/>
                    </a:cubicBezTo>
                    <a:cubicBezTo>
                      <a:pt x="4" y="2"/>
                      <a:pt x="4" y="2"/>
                      <a:pt x="4" y="2"/>
                    </a:cubicBezTo>
                    <a:cubicBezTo>
                      <a:pt x="5" y="2"/>
                      <a:pt x="5" y="2"/>
                      <a:pt x="5" y="2"/>
                    </a:cubicBezTo>
                    <a:cubicBezTo>
                      <a:pt x="5" y="2"/>
                      <a:pt x="5" y="1"/>
                      <a:pt x="5"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9" name="Freeform 98"/>
              <p:cNvSpPr>
                <a:spLocks/>
              </p:cNvSpPr>
              <p:nvPr/>
            </p:nvSpPr>
            <p:spPr bwMode="auto">
              <a:xfrm>
                <a:off x="1700214" y="2524126"/>
                <a:ext cx="119063" cy="141288"/>
              </a:xfrm>
              <a:custGeom>
                <a:avLst/>
                <a:gdLst>
                  <a:gd name="T0" fmla="*/ 10 w 11"/>
                  <a:gd name="T1" fmla="*/ 6 h 13"/>
                  <a:gd name="T2" fmla="*/ 10 w 11"/>
                  <a:gd name="T3" fmla="*/ 6 h 13"/>
                  <a:gd name="T4" fmla="*/ 9 w 11"/>
                  <a:gd name="T5" fmla="*/ 6 h 13"/>
                  <a:gd name="T6" fmla="*/ 8 w 11"/>
                  <a:gd name="T7" fmla="*/ 4 h 13"/>
                  <a:gd name="T8" fmla="*/ 9 w 11"/>
                  <a:gd name="T9" fmla="*/ 3 h 13"/>
                  <a:gd name="T10" fmla="*/ 9 w 11"/>
                  <a:gd name="T11" fmla="*/ 2 h 13"/>
                  <a:gd name="T12" fmla="*/ 9 w 11"/>
                  <a:gd name="T13" fmla="*/ 0 h 13"/>
                  <a:gd name="T14" fmla="*/ 9 w 11"/>
                  <a:gd name="T15" fmla="*/ 0 h 13"/>
                  <a:gd name="T16" fmla="*/ 8 w 11"/>
                  <a:gd name="T17" fmla="*/ 0 h 13"/>
                  <a:gd name="T18" fmla="*/ 7 w 11"/>
                  <a:gd name="T19" fmla="*/ 0 h 13"/>
                  <a:gd name="T20" fmla="*/ 5 w 11"/>
                  <a:gd name="T21" fmla="*/ 0 h 13"/>
                  <a:gd name="T22" fmla="*/ 5 w 11"/>
                  <a:gd name="T23" fmla="*/ 1 h 13"/>
                  <a:gd name="T24" fmla="*/ 5 w 11"/>
                  <a:gd name="T25" fmla="*/ 2 h 13"/>
                  <a:gd name="T26" fmla="*/ 3 w 11"/>
                  <a:gd name="T27" fmla="*/ 2 h 13"/>
                  <a:gd name="T28" fmla="*/ 4 w 11"/>
                  <a:gd name="T29" fmla="*/ 3 h 13"/>
                  <a:gd name="T30" fmla="*/ 5 w 11"/>
                  <a:gd name="T31" fmla="*/ 4 h 13"/>
                  <a:gd name="T32" fmla="*/ 5 w 11"/>
                  <a:gd name="T33" fmla="*/ 4 h 13"/>
                  <a:gd name="T34" fmla="*/ 5 w 11"/>
                  <a:gd name="T35" fmla="*/ 5 h 13"/>
                  <a:gd name="T36" fmla="*/ 3 w 11"/>
                  <a:gd name="T37" fmla="*/ 5 h 13"/>
                  <a:gd name="T38" fmla="*/ 2 w 11"/>
                  <a:gd name="T39" fmla="*/ 5 h 13"/>
                  <a:gd name="T40" fmla="*/ 1 w 11"/>
                  <a:gd name="T41" fmla="*/ 6 h 13"/>
                  <a:gd name="T42" fmla="*/ 1 w 11"/>
                  <a:gd name="T43" fmla="*/ 7 h 13"/>
                  <a:gd name="T44" fmla="*/ 1 w 11"/>
                  <a:gd name="T45" fmla="*/ 8 h 13"/>
                  <a:gd name="T46" fmla="*/ 0 w 11"/>
                  <a:gd name="T47" fmla="*/ 9 h 13"/>
                  <a:gd name="T48" fmla="*/ 0 w 11"/>
                  <a:gd name="T49" fmla="*/ 10 h 13"/>
                  <a:gd name="T50" fmla="*/ 0 w 11"/>
                  <a:gd name="T51" fmla="*/ 10 h 13"/>
                  <a:gd name="T52" fmla="*/ 1 w 11"/>
                  <a:gd name="T53" fmla="*/ 11 h 13"/>
                  <a:gd name="T54" fmla="*/ 2 w 11"/>
                  <a:gd name="T55" fmla="*/ 12 h 13"/>
                  <a:gd name="T56" fmla="*/ 3 w 11"/>
                  <a:gd name="T57" fmla="*/ 12 h 13"/>
                  <a:gd name="T58" fmla="*/ 5 w 11"/>
                  <a:gd name="T59" fmla="*/ 12 h 13"/>
                  <a:gd name="T60" fmla="*/ 5 w 11"/>
                  <a:gd name="T61" fmla="*/ 13 h 13"/>
                  <a:gd name="T62" fmla="*/ 5 w 11"/>
                  <a:gd name="T63" fmla="*/ 12 h 13"/>
                  <a:gd name="T64" fmla="*/ 6 w 11"/>
                  <a:gd name="T65" fmla="*/ 11 h 13"/>
                  <a:gd name="T66" fmla="*/ 7 w 11"/>
                  <a:gd name="T67" fmla="*/ 10 h 13"/>
                  <a:gd name="T68" fmla="*/ 8 w 11"/>
                  <a:gd name="T69" fmla="*/ 10 h 13"/>
                  <a:gd name="T70" fmla="*/ 8 w 11"/>
                  <a:gd name="T71" fmla="*/ 9 h 13"/>
                  <a:gd name="T72" fmla="*/ 8 w 11"/>
                  <a:gd name="T73" fmla="*/ 8 h 13"/>
                  <a:gd name="T74" fmla="*/ 9 w 11"/>
                  <a:gd name="T75" fmla="*/ 7 h 13"/>
                  <a:gd name="T76" fmla="*/ 11 w 11"/>
                  <a:gd name="T77" fmla="*/ 6 h 13"/>
                  <a:gd name="T78" fmla="*/ 11 w 11"/>
                  <a:gd name="T79" fmla="*/ 6 h 13"/>
                  <a:gd name="T80" fmla="*/ 11 w 11"/>
                  <a:gd name="T81" fmla="*/ 6 h 13"/>
                  <a:gd name="T82" fmla="*/ 10 w 11"/>
                  <a:gd name="T8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3">
                    <a:moveTo>
                      <a:pt x="10" y="6"/>
                    </a:moveTo>
                    <a:cubicBezTo>
                      <a:pt x="10" y="6"/>
                      <a:pt x="10" y="6"/>
                      <a:pt x="10" y="6"/>
                    </a:cubicBezTo>
                    <a:cubicBezTo>
                      <a:pt x="9" y="6"/>
                      <a:pt x="9" y="6"/>
                      <a:pt x="9" y="6"/>
                    </a:cubicBezTo>
                    <a:cubicBezTo>
                      <a:pt x="8" y="6"/>
                      <a:pt x="8" y="5"/>
                      <a:pt x="8" y="4"/>
                    </a:cubicBezTo>
                    <a:cubicBezTo>
                      <a:pt x="8" y="4"/>
                      <a:pt x="9" y="4"/>
                      <a:pt x="9" y="3"/>
                    </a:cubicBezTo>
                    <a:cubicBezTo>
                      <a:pt x="9" y="3"/>
                      <a:pt x="9" y="2"/>
                      <a:pt x="9" y="2"/>
                    </a:cubicBezTo>
                    <a:cubicBezTo>
                      <a:pt x="9" y="1"/>
                      <a:pt x="9" y="1"/>
                      <a:pt x="9" y="0"/>
                    </a:cubicBezTo>
                    <a:cubicBezTo>
                      <a:pt x="9" y="0"/>
                      <a:pt x="9" y="0"/>
                      <a:pt x="9" y="0"/>
                    </a:cubicBezTo>
                    <a:cubicBezTo>
                      <a:pt x="8" y="0"/>
                      <a:pt x="8" y="0"/>
                      <a:pt x="8" y="0"/>
                    </a:cubicBezTo>
                    <a:cubicBezTo>
                      <a:pt x="7" y="0"/>
                      <a:pt x="7" y="0"/>
                      <a:pt x="7" y="0"/>
                    </a:cubicBezTo>
                    <a:cubicBezTo>
                      <a:pt x="6" y="0"/>
                      <a:pt x="6" y="0"/>
                      <a:pt x="5" y="0"/>
                    </a:cubicBezTo>
                    <a:cubicBezTo>
                      <a:pt x="5" y="0"/>
                      <a:pt x="5" y="1"/>
                      <a:pt x="5" y="1"/>
                    </a:cubicBezTo>
                    <a:cubicBezTo>
                      <a:pt x="5" y="1"/>
                      <a:pt x="5" y="2"/>
                      <a:pt x="5" y="2"/>
                    </a:cubicBezTo>
                    <a:cubicBezTo>
                      <a:pt x="4" y="2"/>
                      <a:pt x="4" y="2"/>
                      <a:pt x="3" y="2"/>
                    </a:cubicBezTo>
                    <a:cubicBezTo>
                      <a:pt x="3" y="2"/>
                      <a:pt x="3" y="3"/>
                      <a:pt x="4" y="3"/>
                    </a:cubicBezTo>
                    <a:cubicBezTo>
                      <a:pt x="4" y="4"/>
                      <a:pt x="4" y="4"/>
                      <a:pt x="5" y="4"/>
                    </a:cubicBezTo>
                    <a:cubicBezTo>
                      <a:pt x="5" y="4"/>
                      <a:pt x="5" y="4"/>
                      <a:pt x="5" y="4"/>
                    </a:cubicBezTo>
                    <a:cubicBezTo>
                      <a:pt x="5" y="5"/>
                      <a:pt x="5" y="5"/>
                      <a:pt x="5" y="5"/>
                    </a:cubicBezTo>
                    <a:cubicBezTo>
                      <a:pt x="5" y="6"/>
                      <a:pt x="4" y="5"/>
                      <a:pt x="3" y="5"/>
                    </a:cubicBezTo>
                    <a:cubicBezTo>
                      <a:pt x="3" y="5"/>
                      <a:pt x="3" y="5"/>
                      <a:pt x="2" y="5"/>
                    </a:cubicBezTo>
                    <a:cubicBezTo>
                      <a:pt x="2" y="5"/>
                      <a:pt x="2" y="6"/>
                      <a:pt x="1" y="6"/>
                    </a:cubicBezTo>
                    <a:cubicBezTo>
                      <a:pt x="1" y="6"/>
                      <a:pt x="1" y="7"/>
                      <a:pt x="1" y="7"/>
                    </a:cubicBezTo>
                    <a:cubicBezTo>
                      <a:pt x="1" y="7"/>
                      <a:pt x="1" y="8"/>
                      <a:pt x="1" y="8"/>
                    </a:cubicBezTo>
                    <a:cubicBezTo>
                      <a:pt x="1" y="8"/>
                      <a:pt x="0" y="8"/>
                      <a:pt x="0" y="9"/>
                    </a:cubicBezTo>
                    <a:cubicBezTo>
                      <a:pt x="0" y="9"/>
                      <a:pt x="0" y="9"/>
                      <a:pt x="0" y="10"/>
                    </a:cubicBezTo>
                    <a:cubicBezTo>
                      <a:pt x="0" y="10"/>
                      <a:pt x="0" y="10"/>
                      <a:pt x="0" y="10"/>
                    </a:cubicBezTo>
                    <a:cubicBezTo>
                      <a:pt x="0" y="10"/>
                      <a:pt x="1" y="10"/>
                      <a:pt x="1" y="11"/>
                    </a:cubicBezTo>
                    <a:cubicBezTo>
                      <a:pt x="1" y="11"/>
                      <a:pt x="1" y="12"/>
                      <a:pt x="2" y="12"/>
                    </a:cubicBezTo>
                    <a:cubicBezTo>
                      <a:pt x="2" y="12"/>
                      <a:pt x="3" y="12"/>
                      <a:pt x="3" y="12"/>
                    </a:cubicBezTo>
                    <a:cubicBezTo>
                      <a:pt x="4" y="13"/>
                      <a:pt x="4" y="12"/>
                      <a:pt x="5" y="12"/>
                    </a:cubicBezTo>
                    <a:cubicBezTo>
                      <a:pt x="5" y="12"/>
                      <a:pt x="5" y="12"/>
                      <a:pt x="5" y="13"/>
                    </a:cubicBezTo>
                    <a:cubicBezTo>
                      <a:pt x="5" y="12"/>
                      <a:pt x="5" y="12"/>
                      <a:pt x="5" y="12"/>
                    </a:cubicBezTo>
                    <a:cubicBezTo>
                      <a:pt x="6" y="12"/>
                      <a:pt x="6" y="11"/>
                      <a:pt x="6" y="11"/>
                    </a:cubicBezTo>
                    <a:cubicBezTo>
                      <a:pt x="7" y="11"/>
                      <a:pt x="7" y="11"/>
                      <a:pt x="7" y="10"/>
                    </a:cubicBezTo>
                    <a:cubicBezTo>
                      <a:pt x="8" y="10"/>
                      <a:pt x="8" y="10"/>
                      <a:pt x="8" y="10"/>
                    </a:cubicBezTo>
                    <a:cubicBezTo>
                      <a:pt x="8" y="10"/>
                      <a:pt x="8" y="10"/>
                      <a:pt x="8" y="9"/>
                    </a:cubicBezTo>
                    <a:cubicBezTo>
                      <a:pt x="8" y="9"/>
                      <a:pt x="8" y="8"/>
                      <a:pt x="8" y="8"/>
                    </a:cubicBezTo>
                    <a:cubicBezTo>
                      <a:pt x="8" y="8"/>
                      <a:pt x="9" y="8"/>
                      <a:pt x="9" y="7"/>
                    </a:cubicBezTo>
                    <a:cubicBezTo>
                      <a:pt x="10" y="7"/>
                      <a:pt x="10" y="7"/>
                      <a:pt x="11" y="6"/>
                    </a:cubicBezTo>
                    <a:cubicBezTo>
                      <a:pt x="11" y="6"/>
                      <a:pt x="11" y="6"/>
                      <a:pt x="11" y="6"/>
                    </a:cubicBezTo>
                    <a:cubicBezTo>
                      <a:pt x="11" y="6"/>
                      <a:pt x="11" y="6"/>
                      <a:pt x="11" y="6"/>
                    </a:cubicBezTo>
                    <a:cubicBezTo>
                      <a:pt x="10" y="6"/>
                      <a:pt x="10" y="6"/>
                      <a:pt x="10"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0" name="Freeform 99"/>
              <p:cNvSpPr>
                <a:spLocks/>
              </p:cNvSpPr>
              <p:nvPr/>
            </p:nvSpPr>
            <p:spPr bwMode="auto">
              <a:xfrm>
                <a:off x="1936752" y="2784476"/>
                <a:ext cx="161925" cy="74613"/>
              </a:xfrm>
              <a:custGeom>
                <a:avLst/>
                <a:gdLst>
                  <a:gd name="T0" fmla="*/ 14 w 15"/>
                  <a:gd name="T1" fmla="*/ 6 h 7"/>
                  <a:gd name="T2" fmla="*/ 14 w 15"/>
                  <a:gd name="T3" fmla="*/ 6 h 7"/>
                  <a:gd name="T4" fmla="*/ 15 w 15"/>
                  <a:gd name="T5" fmla="*/ 6 h 7"/>
                  <a:gd name="T6" fmla="*/ 15 w 15"/>
                  <a:gd name="T7" fmla="*/ 5 h 7"/>
                  <a:gd name="T8" fmla="*/ 15 w 15"/>
                  <a:gd name="T9" fmla="*/ 4 h 7"/>
                  <a:gd name="T10" fmla="*/ 15 w 15"/>
                  <a:gd name="T11" fmla="*/ 4 h 7"/>
                  <a:gd name="T12" fmla="*/ 15 w 15"/>
                  <a:gd name="T13" fmla="*/ 3 h 7"/>
                  <a:gd name="T14" fmla="*/ 14 w 15"/>
                  <a:gd name="T15" fmla="*/ 2 h 7"/>
                  <a:gd name="T16" fmla="*/ 13 w 15"/>
                  <a:gd name="T17" fmla="*/ 1 h 7"/>
                  <a:gd name="T18" fmla="*/ 12 w 15"/>
                  <a:gd name="T19" fmla="*/ 0 h 7"/>
                  <a:gd name="T20" fmla="*/ 11 w 15"/>
                  <a:gd name="T21" fmla="*/ 0 h 7"/>
                  <a:gd name="T22" fmla="*/ 9 w 15"/>
                  <a:gd name="T23" fmla="*/ 0 h 7"/>
                  <a:gd name="T24" fmla="*/ 8 w 15"/>
                  <a:gd name="T25" fmla="*/ 0 h 7"/>
                  <a:gd name="T26" fmla="*/ 8 w 15"/>
                  <a:gd name="T27" fmla="*/ 1 h 7"/>
                  <a:gd name="T28" fmla="*/ 7 w 15"/>
                  <a:gd name="T29" fmla="*/ 1 h 7"/>
                  <a:gd name="T30" fmla="*/ 6 w 15"/>
                  <a:gd name="T31" fmla="*/ 2 h 7"/>
                  <a:gd name="T32" fmla="*/ 4 w 15"/>
                  <a:gd name="T33" fmla="*/ 2 h 7"/>
                  <a:gd name="T34" fmla="*/ 3 w 15"/>
                  <a:gd name="T35" fmla="*/ 2 h 7"/>
                  <a:gd name="T36" fmla="*/ 3 w 15"/>
                  <a:gd name="T37" fmla="*/ 0 h 7"/>
                  <a:gd name="T38" fmla="*/ 2 w 15"/>
                  <a:gd name="T39" fmla="*/ 0 h 7"/>
                  <a:gd name="T40" fmla="*/ 2 w 15"/>
                  <a:gd name="T41" fmla="*/ 0 h 7"/>
                  <a:gd name="T42" fmla="*/ 1 w 15"/>
                  <a:gd name="T43" fmla="*/ 0 h 7"/>
                  <a:gd name="T44" fmla="*/ 0 w 15"/>
                  <a:gd name="T45" fmla="*/ 1 h 7"/>
                  <a:gd name="T46" fmla="*/ 1 w 15"/>
                  <a:gd name="T47" fmla="*/ 1 h 7"/>
                  <a:gd name="T48" fmla="*/ 1 w 15"/>
                  <a:gd name="T49" fmla="*/ 2 h 7"/>
                  <a:gd name="T50" fmla="*/ 0 w 15"/>
                  <a:gd name="T51" fmla="*/ 3 h 7"/>
                  <a:gd name="T52" fmla="*/ 0 w 15"/>
                  <a:gd name="T53" fmla="*/ 4 h 7"/>
                  <a:gd name="T54" fmla="*/ 1 w 15"/>
                  <a:gd name="T55" fmla="*/ 4 h 7"/>
                  <a:gd name="T56" fmla="*/ 1 w 15"/>
                  <a:gd name="T57" fmla="*/ 4 h 7"/>
                  <a:gd name="T58" fmla="*/ 3 w 15"/>
                  <a:gd name="T59" fmla="*/ 4 h 7"/>
                  <a:gd name="T60" fmla="*/ 4 w 15"/>
                  <a:gd name="T61" fmla="*/ 4 h 7"/>
                  <a:gd name="T62" fmla="*/ 4 w 15"/>
                  <a:gd name="T63" fmla="*/ 6 h 7"/>
                  <a:gd name="T64" fmla="*/ 6 w 15"/>
                  <a:gd name="T65" fmla="*/ 6 h 7"/>
                  <a:gd name="T66" fmla="*/ 6 w 15"/>
                  <a:gd name="T67" fmla="*/ 7 h 7"/>
                  <a:gd name="T68" fmla="*/ 8 w 15"/>
                  <a:gd name="T69" fmla="*/ 7 h 7"/>
                  <a:gd name="T70" fmla="*/ 8 w 15"/>
                  <a:gd name="T71" fmla="*/ 6 h 7"/>
                  <a:gd name="T72" fmla="*/ 8 w 15"/>
                  <a:gd name="T73" fmla="*/ 5 h 7"/>
                  <a:gd name="T74" fmla="*/ 7 w 15"/>
                  <a:gd name="T75" fmla="*/ 5 h 7"/>
                  <a:gd name="T76" fmla="*/ 8 w 15"/>
                  <a:gd name="T77" fmla="*/ 4 h 7"/>
                  <a:gd name="T78" fmla="*/ 9 w 15"/>
                  <a:gd name="T79" fmla="*/ 3 h 7"/>
                  <a:gd name="T80" fmla="*/ 9 w 15"/>
                  <a:gd name="T81" fmla="*/ 3 h 7"/>
                  <a:gd name="T82" fmla="*/ 10 w 15"/>
                  <a:gd name="T83" fmla="*/ 2 h 7"/>
                  <a:gd name="T84" fmla="*/ 11 w 15"/>
                  <a:gd name="T85" fmla="*/ 2 h 7"/>
                  <a:gd name="T86" fmla="*/ 11 w 15"/>
                  <a:gd name="T87" fmla="*/ 2 h 7"/>
                  <a:gd name="T88" fmla="*/ 13 w 15"/>
                  <a:gd name="T89" fmla="*/ 3 h 7"/>
                  <a:gd name="T90" fmla="*/ 13 w 15"/>
                  <a:gd name="T91" fmla="*/ 4 h 7"/>
                  <a:gd name="T92" fmla="*/ 13 w 15"/>
                  <a:gd name="T93" fmla="*/ 5 h 7"/>
                  <a:gd name="T94" fmla="*/ 13 w 15"/>
                  <a:gd name="T95" fmla="*/ 6 h 7"/>
                  <a:gd name="T96" fmla="*/ 14 w 15"/>
                  <a:gd name="T9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7">
                    <a:moveTo>
                      <a:pt x="14" y="6"/>
                    </a:moveTo>
                    <a:cubicBezTo>
                      <a:pt x="14" y="6"/>
                      <a:pt x="14" y="6"/>
                      <a:pt x="14" y="6"/>
                    </a:cubicBezTo>
                    <a:cubicBezTo>
                      <a:pt x="14" y="6"/>
                      <a:pt x="14" y="6"/>
                      <a:pt x="15" y="6"/>
                    </a:cubicBezTo>
                    <a:cubicBezTo>
                      <a:pt x="15" y="6"/>
                      <a:pt x="15" y="5"/>
                      <a:pt x="15" y="5"/>
                    </a:cubicBezTo>
                    <a:cubicBezTo>
                      <a:pt x="15" y="5"/>
                      <a:pt x="15" y="4"/>
                      <a:pt x="15" y="4"/>
                    </a:cubicBezTo>
                    <a:cubicBezTo>
                      <a:pt x="15" y="4"/>
                      <a:pt x="15" y="4"/>
                      <a:pt x="15" y="4"/>
                    </a:cubicBezTo>
                    <a:cubicBezTo>
                      <a:pt x="15" y="3"/>
                      <a:pt x="15" y="3"/>
                      <a:pt x="15" y="3"/>
                    </a:cubicBezTo>
                    <a:cubicBezTo>
                      <a:pt x="14" y="2"/>
                      <a:pt x="14" y="2"/>
                      <a:pt x="14" y="2"/>
                    </a:cubicBezTo>
                    <a:cubicBezTo>
                      <a:pt x="14" y="1"/>
                      <a:pt x="13" y="1"/>
                      <a:pt x="13" y="1"/>
                    </a:cubicBezTo>
                    <a:cubicBezTo>
                      <a:pt x="12" y="0"/>
                      <a:pt x="12" y="0"/>
                      <a:pt x="12" y="0"/>
                    </a:cubicBezTo>
                    <a:cubicBezTo>
                      <a:pt x="11" y="0"/>
                      <a:pt x="11" y="0"/>
                      <a:pt x="11" y="0"/>
                    </a:cubicBezTo>
                    <a:cubicBezTo>
                      <a:pt x="10" y="0"/>
                      <a:pt x="10" y="0"/>
                      <a:pt x="9" y="0"/>
                    </a:cubicBezTo>
                    <a:cubicBezTo>
                      <a:pt x="9" y="0"/>
                      <a:pt x="9" y="0"/>
                      <a:pt x="8" y="0"/>
                    </a:cubicBezTo>
                    <a:cubicBezTo>
                      <a:pt x="8" y="0"/>
                      <a:pt x="8" y="1"/>
                      <a:pt x="8" y="1"/>
                    </a:cubicBezTo>
                    <a:cubicBezTo>
                      <a:pt x="7" y="1"/>
                      <a:pt x="7" y="1"/>
                      <a:pt x="7" y="1"/>
                    </a:cubicBezTo>
                    <a:cubicBezTo>
                      <a:pt x="6" y="1"/>
                      <a:pt x="6" y="1"/>
                      <a:pt x="6" y="2"/>
                    </a:cubicBezTo>
                    <a:cubicBezTo>
                      <a:pt x="5" y="2"/>
                      <a:pt x="5" y="2"/>
                      <a:pt x="4" y="2"/>
                    </a:cubicBezTo>
                    <a:cubicBezTo>
                      <a:pt x="4" y="2"/>
                      <a:pt x="4" y="2"/>
                      <a:pt x="3" y="2"/>
                    </a:cubicBezTo>
                    <a:cubicBezTo>
                      <a:pt x="3" y="1"/>
                      <a:pt x="3" y="0"/>
                      <a:pt x="3" y="0"/>
                    </a:cubicBezTo>
                    <a:cubicBezTo>
                      <a:pt x="2" y="0"/>
                      <a:pt x="2" y="0"/>
                      <a:pt x="2" y="0"/>
                    </a:cubicBezTo>
                    <a:cubicBezTo>
                      <a:pt x="2" y="0"/>
                      <a:pt x="2" y="0"/>
                      <a:pt x="2" y="0"/>
                    </a:cubicBezTo>
                    <a:cubicBezTo>
                      <a:pt x="1" y="0"/>
                      <a:pt x="1" y="0"/>
                      <a:pt x="1" y="0"/>
                    </a:cubicBezTo>
                    <a:cubicBezTo>
                      <a:pt x="0" y="0"/>
                      <a:pt x="0" y="0"/>
                      <a:pt x="0" y="1"/>
                    </a:cubicBezTo>
                    <a:cubicBezTo>
                      <a:pt x="0" y="1"/>
                      <a:pt x="1" y="1"/>
                      <a:pt x="1" y="1"/>
                    </a:cubicBezTo>
                    <a:cubicBezTo>
                      <a:pt x="1" y="2"/>
                      <a:pt x="1" y="2"/>
                      <a:pt x="1" y="2"/>
                    </a:cubicBezTo>
                    <a:cubicBezTo>
                      <a:pt x="1" y="3"/>
                      <a:pt x="0" y="3"/>
                      <a:pt x="0" y="3"/>
                    </a:cubicBezTo>
                    <a:cubicBezTo>
                      <a:pt x="0" y="4"/>
                      <a:pt x="0" y="4"/>
                      <a:pt x="0" y="4"/>
                    </a:cubicBezTo>
                    <a:cubicBezTo>
                      <a:pt x="1" y="4"/>
                      <a:pt x="1" y="4"/>
                      <a:pt x="1" y="4"/>
                    </a:cubicBezTo>
                    <a:cubicBezTo>
                      <a:pt x="1" y="4"/>
                      <a:pt x="1" y="4"/>
                      <a:pt x="1" y="4"/>
                    </a:cubicBezTo>
                    <a:cubicBezTo>
                      <a:pt x="2" y="4"/>
                      <a:pt x="2" y="4"/>
                      <a:pt x="3" y="4"/>
                    </a:cubicBezTo>
                    <a:cubicBezTo>
                      <a:pt x="4" y="4"/>
                      <a:pt x="4" y="4"/>
                      <a:pt x="4" y="4"/>
                    </a:cubicBezTo>
                    <a:cubicBezTo>
                      <a:pt x="4" y="5"/>
                      <a:pt x="4" y="5"/>
                      <a:pt x="4" y="6"/>
                    </a:cubicBezTo>
                    <a:cubicBezTo>
                      <a:pt x="5" y="6"/>
                      <a:pt x="5" y="5"/>
                      <a:pt x="6" y="6"/>
                    </a:cubicBezTo>
                    <a:cubicBezTo>
                      <a:pt x="6" y="6"/>
                      <a:pt x="6" y="6"/>
                      <a:pt x="6" y="7"/>
                    </a:cubicBezTo>
                    <a:cubicBezTo>
                      <a:pt x="7" y="7"/>
                      <a:pt x="7" y="7"/>
                      <a:pt x="8" y="7"/>
                    </a:cubicBezTo>
                    <a:cubicBezTo>
                      <a:pt x="8" y="6"/>
                      <a:pt x="8" y="6"/>
                      <a:pt x="8" y="6"/>
                    </a:cubicBezTo>
                    <a:cubicBezTo>
                      <a:pt x="8" y="6"/>
                      <a:pt x="8" y="5"/>
                      <a:pt x="8" y="5"/>
                    </a:cubicBezTo>
                    <a:cubicBezTo>
                      <a:pt x="7" y="5"/>
                      <a:pt x="7" y="5"/>
                      <a:pt x="7" y="5"/>
                    </a:cubicBezTo>
                    <a:cubicBezTo>
                      <a:pt x="7" y="4"/>
                      <a:pt x="8" y="5"/>
                      <a:pt x="8" y="4"/>
                    </a:cubicBezTo>
                    <a:cubicBezTo>
                      <a:pt x="8" y="4"/>
                      <a:pt x="8" y="4"/>
                      <a:pt x="9" y="3"/>
                    </a:cubicBezTo>
                    <a:cubicBezTo>
                      <a:pt x="9" y="3"/>
                      <a:pt x="9" y="3"/>
                      <a:pt x="9" y="3"/>
                    </a:cubicBezTo>
                    <a:cubicBezTo>
                      <a:pt x="9" y="2"/>
                      <a:pt x="9" y="2"/>
                      <a:pt x="10" y="2"/>
                    </a:cubicBezTo>
                    <a:cubicBezTo>
                      <a:pt x="10" y="2"/>
                      <a:pt x="10" y="2"/>
                      <a:pt x="11" y="2"/>
                    </a:cubicBezTo>
                    <a:cubicBezTo>
                      <a:pt x="11" y="2"/>
                      <a:pt x="11" y="2"/>
                      <a:pt x="11" y="2"/>
                    </a:cubicBezTo>
                    <a:cubicBezTo>
                      <a:pt x="12" y="3"/>
                      <a:pt x="12" y="3"/>
                      <a:pt x="13" y="3"/>
                    </a:cubicBezTo>
                    <a:cubicBezTo>
                      <a:pt x="13" y="4"/>
                      <a:pt x="13" y="4"/>
                      <a:pt x="13" y="4"/>
                    </a:cubicBezTo>
                    <a:cubicBezTo>
                      <a:pt x="13" y="4"/>
                      <a:pt x="13" y="5"/>
                      <a:pt x="13" y="5"/>
                    </a:cubicBezTo>
                    <a:cubicBezTo>
                      <a:pt x="13" y="6"/>
                      <a:pt x="13" y="6"/>
                      <a:pt x="13" y="6"/>
                    </a:cubicBezTo>
                    <a:cubicBezTo>
                      <a:pt x="13" y="6"/>
                      <a:pt x="13" y="6"/>
                      <a:pt x="14"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1" name="Freeform 100"/>
              <p:cNvSpPr>
                <a:spLocks/>
              </p:cNvSpPr>
              <p:nvPr/>
            </p:nvSpPr>
            <p:spPr bwMode="auto">
              <a:xfrm>
                <a:off x="1970089" y="2849564"/>
                <a:ext cx="11113" cy="9525"/>
              </a:xfrm>
              <a:custGeom>
                <a:avLst/>
                <a:gdLst>
                  <a:gd name="T0" fmla="*/ 1 w 1"/>
                  <a:gd name="T1" fmla="*/ 0 h 1"/>
                  <a:gd name="T2" fmla="*/ 1 w 1"/>
                  <a:gd name="T3" fmla="*/ 0 h 1"/>
                  <a:gd name="T4" fmla="*/ 1 w 1"/>
                  <a:gd name="T5" fmla="*/ 0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1" y="0"/>
                      <a:pt x="1" y="0"/>
                    </a:cubicBezTo>
                    <a:cubicBezTo>
                      <a:pt x="0" y="0"/>
                      <a:pt x="0" y="0"/>
                      <a:pt x="0" y="0"/>
                    </a:cubicBezTo>
                    <a:cubicBezTo>
                      <a:pt x="1" y="1"/>
                      <a:pt x="1"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2" name="Freeform 101"/>
              <p:cNvSpPr>
                <a:spLocks/>
              </p:cNvSpPr>
              <p:nvPr/>
            </p:nvSpPr>
            <p:spPr bwMode="auto">
              <a:xfrm>
                <a:off x="2197102" y="2913064"/>
                <a:ext cx="1068388" cy="1200150"/>
              </a:xfrm>
              <a:custGeom>
                <a:avLst/>
                <a:gdLst>
                  <a:gd name="T0" fmla="*/ 93 w 99"/>
                  <a:gd name="T1" fmla="*/ 30 h 111"/>
                  <a:gd name="T2" fmla="*/ 89 w 99"/>
                  <a:gd name="T3" fmla="*/ 27 h 111"/>
                  <a:gd name="T4" fmla="*/ 83 w 99"/>
                  <a:gd name="T5" fmla="*/ 24 h 111"/>
                  <a:gd name="T6" fmla="*/ 76 w 99"/>
                  <a:gd name="T7" fmla="*/ 23 h 111"/>
                  <a:gd name="T8" fmla="*/ 73 w 99"/>
                  <a:gd name="T9" fmla="*/ 20 h 111"/>
                  <a:gd name="T10" fmla="*/ 67 w 99"/>
                  <a:gd name="T11" fmla="*/ 18 h 111"/>
                  <a:gd name="T12" fmla="*/ 62 w 99"/>
                  <a:gd name="T13" fmla="*/ 21 h 111"/>
                  <a:gd name="T14" fmla="*/ 63 w 99"/>
                  <a:gd name="T15" fmla="*/ 19 h 111"/>
                  <a:gd name="T16" fmla="*/ 61 w 99"/>
                  <a:gd name="T17" fmla="*/ 16 h 111"/>
                  <a:gd name="T18" fmla="*/ 57 w 99"/>
                  <a:gd name="T19" fmla="*/ 19 h 111"/>
                  <a:gd name="T20" fmla="*/ 57 w 99"/>
                  <a:gd name="T21" fmla="*/ 18 h 111"/>
                  <a:gd name="T22" fmla="*/ 60 w 99"/>
                  <a:gd name="T23" fmla="*/ 12 h 111"/>
                  <a:gd name="T24" fmla="*/ 58 w 99"/>
                  <a:gd name="T25" fmla="*/ 7 h 111"/>
                  <a:gd name="T26" fmla="*/ 55 w 99"/>
                  <a:gd name="T27" fmla="*/ 5 h 111"/>
                  <a:gd name="T28" fmla="*/ 51 w 99"/>
                  <a:gd name="T29" fmla="*/ 9 h 111"/>
                  <a:gd name="T30" fmla="*/ 46 w 99"/>
                  <a:gd name="T31" fmla="*/ 9 h 111"/>
                  <a:gd name="T32" fmla="*/ 41 w 99"/>
                  <a:gd name="T33" fmla="*/ 11 h 111"/>
                  <a:gd name="T34" fmla="*/ 36 w 99"/>
                  <a:gd name="T35" fmla="*/ 10 h 111"/>
                  <a:gd name="T36" fmla="*/ 36 w 99"/>
                  <a:gd name="T37" fmla="*/ 5 h 111"/>
                  <a:gd name="T38" fmla="*/ 33 w 99"/>
                  <a:gd name="T39" fmla="*/ 1 h 111"/>
                  <a:gd name="T40" fmla="*/ 29 w 99"/>
                  <a:gd name="T41" fmla="*/ 4 h 111"/>
                  <a:gd name="T42" fmla="*/ 23 w 99"/>
                  <a:gd name="T43" fmla="*/ 4 h 111"/>
                  <a:gd name="T44" fmla="*/ 25 w 99"/>
                  <a:gd name="T45" fmla="*/ 10 h 111"/>
                  <a:gd name="T46" fmla="*/ 17 w 99"/>
                  <a:gd name="T47" fmla="*/ 13 h 111"/>
                  <a:gd name="T48" fmla="*/ 10 w 99"/>
                  <a:gd name="T49" fmla="*/ 11 h 111"/>
                  <a:gd name="T50" fmla="*/ 9 w 99"/>
                  <a:gd name="T51" fmla="*/ 15 h 111"/>
                  <a:gd name="T52" fmla="*/ 10 w 99"/>
                  <a:gd name="T53" fmla="*/ 24 h 111"/>
                  <a:gd name="T54" fmla="*/ 8 w 99"/>
                  <a:gd name="T55" fmla="*/ 28 h 111"/>
                  <a:gd name="T56" fmla="*/ 5 w 99"/>
                  <a:gd name="T57" fmla="*/ 28 h 111"/>
                  <a:gd name="T58" fmla="*/ 1 w 99"/>
                  <a:gd name="T59" fmla="*/ 34 h 111"/>
                  <a:gd name="T60" fmla="*/ 1 w 99"/>
                  <a:gd name="T61" fmla="*/ 40 h 111"/>
                  <a:gd name="T62" fmla="*/ 4 w 99"/>
                  <a:gd name="T63" fmla="*/ 44 h 111"/>
                  <a:gd name="T64" fmla="*/ 8 w 99"/>
                  <a:gd name="T65" fmla="*/ 47 h 111"/>
                  <a:gd name="T66" fmla="*/ 14 w 99"/>
                  <a:gd name="T67" fmla="*/ 48 h 111"/>
                  <a:gd name="T68" fmla="*/ 19 w 99"/>
                  <a:gd name="T69" fmla="*/ 44 h 111"/>
                  <a:gd name="T70" fmla="*/ 22 w 99"/>
                  <a:gd name="T71" fmla="*/ 47 h 111"/>
                  <a:gd name="T72" fmla="*/ 26 w 99"/>
                  <a:gd name="T73" fmla="*/ 52 h 111"/>
                  <a:gd name="T74" fmla="*/ 33 w 99"/>
                  <a:gd name="T75" fmla="*/ 55 h 111"/>
                  <a:gd name="T76" fmla="*/ 35 w 99"/>
                  <a:gd name="T77" fmla="*/ 60 h 111"/>
                  <a:gd name="T78" fmla="*/ 40 w 99"/>
                  <a:gd name="T79" fmla="*/ 63 h 111"/>
                  <a:gd name="T80" fmla="*/ 43 w 99"/>
                  <a:gd name="T81" fmla="*/ 69 h 111"/>
                  <a:gd name="T82" fmla="*/ 42 w 99"/>
                  <a:gd name="T83" fmla="*/ 76 h 111"/>
                  <a:gd name="T84" fmla="*/ 45 w 99"/>
                  <a:gd name="T85" fmla="*/ 79 h 111"/>
                  <a:gd name="T86" fmla="*/ 49 w 99"/>
                  <a:gd name="T87" fmla="*/ 84 h 111"/>
                  <a:gd name="T88" fmla="*/ 52 w 99"/>
                  <a:gd name="T89" fmla="*/ 87 h 111"/>
                  <a:gd name="T90" fmla="*/ 54 w 99"/>
                  <a:gd name="T91" fmla="*/ 91 h 111"/>
                  <a:gd name="T92" fmla="*/ 51 w 99"/>
                  <a:gd name="T93" fmla="*/ 96 h 111"/>
                  <a:gd name="T94" fmla="*/ 47 w 99"/>
                  <a:gd name="T95" fmla="*/ 102 h 111"/>
                  <a:gd name="T96" fmla="*/ 50 w 99"/>
                  <a:gd name="T97" fmla="*/ 104 h 111"/>
                  <a:gd name="T98" fmla="*/ 54 w 99"/>
                  <a:gd name="T99" fmla="*/ 107 h 111"/>
                  <a:gd name="T100" fmla="*/ 60 w 99"/>
                  <a:gd name="T101" fmla="*/ 111 h 111"/>
                  <a:gd name="T102" fmla="*/ 64 w 99"/>
                  <a:gd name="T103" fmla="*/ 105 h 111"/>
                  <a:gd name="T104" fmla="*/ 67 w 99"/>
                  <a:gd name="T105" fmla="*/ 97 h 111"/>
                  <a:gd name="T106" fmla="*/ 68 w 99"/>
                  <a:gd name="T107" fmla="*/ 88 h 111"/>
                  <a:gd name="T108" fmla="*/ 75 w 99"/>
                  <a:gd name="T109" fmla="*/ 84 h 111"/>
                  <a:gd name="T110" fmla="*/ 82 w 99"/>
                  <a:gd name="T111" fmla="*/ 82 h 111"/>
                  <a:gd name="T112" fmla="*/ 85 w 99"/>
                  <a:gd name="T113" fmla="*/ 76 h 111"/>
                  <a:gd name="T114" fmla="*/ 88 w 99"/>
                  <a:gd name="T115" fmla="*/ 69 h 111"/>
                  <a:gd name="T116" fmla="*/ 89 w 99"/>
                  <a:gd name="T117" fmla="*/ 61 h 111"/>
                  <a:gd name="T118" fmla="*/ 88 w 99"/>
                  <a:gd name="T119" fmla="*/ 54 h 111"/>
                  <a:gd name="T120" fmla="*/ 92 w 99"/>
                  <a:gd name="T121" fmla="*/ 49 h 111"/>
                  <a:gd name="T122" fmla="*/ 97 w 99"/>
                  <a:gd name="T123" fmla="*/ 43 h 111"/>
                  <a:gd name="T124" fmla="*/ 98 w 99"/>
                  <a:gd name="T125" fmla="*/ 3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111">
                    <a:moveTo>
                      <a:pt x="98" y="33"/>
                    </a:moveTo>
                    <a:cubicBezTo>
                      <a:pt x="98" y="33"/>
                      <a:pt x="98" y="32"/>
                      <a:pt x="98" y="32"/>
                    </a:cubicBezTo>
                    <a:cubicBezTo>
                      <a:pt x="97" y="32"/>
                      <a:pt x="97" y="31"/>
                      <a:pt x="97" y="31"/>
                    </a:cubicBezTo>
                    <a:cubicBezTo>
                      <a:pt x="97" y="31"/>
                      <a:pt x="96" y="30"/>
                      <a:pt x="96" y="30"/>
                    </a:cubicBezTo>
                    <a:cubicBezTo>
                      <a:pt x="95" y="30"/>
                      <a:pt x="95" y="30"/>
                      <a:pt x="94" y="30"/>
                    </a:cubicBezTo>
                    <a:cubicBezTo>
                      <a:pt x="94" y="30"/>
                      <a:pt x="93" y="30"/>
                      <a:pt x="93" y="30"/>
                    </a:cubicBezTo>
                    <a:cubicBezTo>
                      <a:pt x="92" y="30"/>
                      <a:pt x="92" y="29"/>
                      <a:pt x="92" y="29"/>
                    </a:cubicBezTo>
                    <a:cubicBezTo>
                      <a:pt x="92" y="29"/>
                      <a:pt x="92" y="29"/>
                      <a:pt x="91" y="29"/>
                    </a:cubicBezTo>
                    <a:cubicBezTo>
                      <a:pt x="91" y="29"/>
                      <a:pt x="91" y="29"/>
                      <a:pt x="91" y="28"/>
                    </a:cubicBezTo>
                    <a:cubicBezTo>
                      <a:pt x="91" y="28"/>
                      <a:pt x="91" y="28"/>
                      <a:pt x="91" y="28"/>
                    </a:cubicBezTo>
                    <a:cubicBezTo>
                      <a:pt x="90" y="28"/>
                      <a:pt x="90" y="28"/>
                      <a:pt x="90" y="27"/>
                    </a:cubicBezTo>
                    <a:cubicBezTo>
                      <a:pt x="90" y="27"/>
                      <a:pt x="89" y="27"/>
                      <a:pt x="89" y="27"/>
                    </a:cubicBezTo>
                    <a:cubicBezTo>
                      <a:pt x="89" y="26"/>
                      <a:pt x="88" y="26"/>
                      <a:pt x="88" y="26"/>
                    </a:cubicBezTo>
                    <a:cubicBezTo>
                      <a:pt x="88" y="25"/>
                      <a:pt x="87" y="25"/>
                      <a:pt x="87" y="25"/>
                    </a:cubicBezTo>
                    <a:cubicBezTo>
                      <a:pt x="87" y="25"/>
                      <a:pt x="86" y="25"/>
                      <a:pt x="86" y="24"/>
                    </a:cubicBezTo>
                    <a:cubicBezTo>
                      <a:pt x="86" y="24"/>
                      <a:pt x="86" y="24"/>
                      <a:pt x="86" y="24"/>
                    </a:cubicBezTo>
                    <a:cubicBezTo>
                      <a:pt x="85" y="23"/>
                      <a:pt x="85" y="23"/>
                      <a:pt x="84" y="24"/>
                    </a:cubicBezTo>
                    <a:cubicBezTo>
                      <a:pt x="84" y="24"/>
                      <a:pt x="83" y="24"/>
                      <a:pt x="83" y="24"/>
                    </a:cubicBezTo>
                    <a:cubicBezTo>
                      <a:pt x="82" y="24"/>
                      <a:pt x="82" y="24"/>
                      <a:pt x="81" y="24"/>
                    </a:cubicBezTo>
                    <a:cubicBezTo>
                      <a:pt x="81" y="24"/>
                      <a:pt x="81" y="24"/>
                      <a:pt x="80" y="24"/>
                    </a:cubicBezTo>
                    <a:cubicBezTo>
                      <a:pt x="80" y="24"/>
                      <a:pt x="80" y="24"/>
                      <a:pt x="79" y="23"/>
                    </a:cubicBezTo>
                    <a:cubicBezTo>
                      <a:pt x="79" y="23"/>
                      <a:pt x="79" y="23"/>
                      <a:pt x="78" y="23"/>
                    </a:cubicBezTo>
                    <a:cubicBezTo>
                      <a:pt x="78" y="23"/>
                      <a:pt x="77" y="23"/>
                      <a:pt x="77" y="23"/>
                    </a:cubicBezTo>
                    <a:cubicBezTo>
                      <a:pt x="77" y="23"/>
                      <a:pt x="77" y="23"/>
                      <a:pt x="76" y="23"/>
                    </a:cubicBezTo>
                    <a:cubicBezTo>
                      <a:pt x="76" y="23"/>
                      <a:pt x="75" y="23"/>
                      <a:pt x="75" y="23"/>
                    </a:cubicBezTo>
                    <a:cubicBezTo>
                      <a:pt x="74" y="23"/>
                      <a:pt x="74" y="24"/>
                      <a:pt x="74" y="24"/>
                    </a:cubicBezTo>
                    <a:cubicBezTo>
                      <a:pt x="74" y="23"/>
                      <a:pt x="74" y="23"/>
                      <a:pt x="74" y="23"/>
                    </a:cubicBezTo>
                    <a:cubicBezTo>
                      <a:pt x="75" y="22"/>
                      <a:pt x="75" y="22"/>
                      <a:pt x="74" y="22"/>
                    </a:cubicBezTo>
                    <a:cubicBezTo>
                      <a:pt x="74" y="21"/>
                      <a:pt x="74" y="21"/>
                      <a:pt x="74" y="21"/>
                    </a:cubicBezTo>
                    <a:cubicBezTo>
                      <a:pt x="73" y="21"/>
                      <a:pt x="73" y="20"/>
                      <a:pt x="73" y="20"/>
                    </a:cubicBezTo>
                    <a:cubicBezTo>
                      <a:pt x="73" y="20"/>
                      <a:pt x="72" y="20"/>
                      <a:pt x="72" y="20"/>
                    </a:cubicBezTo>
                    <a:cubicBezTo>
                      <a:pt x="72" y="19"/>
                      <a:pt x="72" y="19"/>
                      <a:pt x="71" y="19"/>
                    </a:cubicBezTo>
                    <a:cubicBezTo>
                      <a:pt x="71" y="19"/>
                      <a:pt x="70" y="19"/>
                      <a:pt x="70" y="19"/>
                    </a:cubicBezTo>
                    <a:cubicBezTo>
                      <a:pt x="69" y="19"/>
                      <a:pt x="69" y="18"/>
                      <a:pt x="69" y="18"/>
                    </a:cubicBezTo>
                    <a:cubicBezTo>
                      <a:pt x="68" y="18"/>
                      <a:pt x="68" y="18"/>
                      <a:pt x="68" y="18"/>
                    </a:cubicBezTo>
                    <a:cubicBezTo>
                      <a:pt x="67" y="18"/>
                      <a:pt x="67" y="18"/>
                      <a:pt x="67" y="18"/>
                    </a:cubicBezTo>
                    <a:cubicBezTo>
                      <a:pt x="66" y="18"/>
                      <a:pt x="66" y="17"/>
                      <a:pt x="65" y="18"/>
                    </a:cubicBezTo>
                    <a:cubicBezTo>
                      <a:pt x="65" y="18"/>
                      <a:pt x="65" y="18"/>
                      <a:pt x="65" y="18"/>
                    </a:cubicBezTo>
                    <a:cubicBezTo>
                      <a:pt x="64" y="19"/>
                      <a:pt x="64" y="19"/>
                      <a:pt x="64" y="20"/>
                    </a:cubicBezTo>
                    <a:cubicBezTo>
                      <a:pt x="64" y="20"/>
                      <a:pt x="64" y="20"/>
                      <a:pt x="63" y="20"/>
                    </a:cubicBezTo>
                    <a:cubicBezTo>
                      <a:pt x="63" y="21"/>
                      <a:pt x="63" y="21"/>
                      <a:pt x="63" y="21"/>
                    </a:cubicBezTo>
                    <a:cubicBezTo>
                      <a:pt x="62" y="21"/>
                      <a:pt x="62" y="21"/>
                      <a:pt x="62" y="21"/>
                    </a:cubicBezTo>
                    <a:cubicBezTo>
                      <a:pt x="62" y="21"/>
                      <a:pt x="61" y="22"/>
                      <a:pt x="61" y="21"/>
                    </a:cubicBezTo>
                    <a:cubicBezTo>
                      <a:pt x="61" y="21"/>
                      <a:pt x="61" y="21"/>
                      <a:pt x="61" y="21"/>
                    </a:cubicBezTo>
                    <a:cubicBezTo>
                      <a:pt x="61" y="21"/>
                      <a:pt x="61" y="21"/>
                      <a:pt x="61" y="21"/>
                    </a:cubicBezTo>
                    <a:cubicBezTo>
                      <a:pt x="61" y="21"/>
                      <a:pt x="61" y="20"/>
                      <a:pt x="62" y="20"/>
                    </a:cubicBezTo>
                    <a:cubicBezTo>
                      <a:pt x="62" y="20"/>
                      <a:pt x="62" y="20"/>
                      <a:pt x="63" y="20"/>
                    </a:cubicBezTo>
                    <a:cubicBezTo>
                      <a:pt x="63" y="20"/>
                      <a:pt x="63" y="20"/>
                      <a:pt x="63" y="19"/>
                    </a:cubicBezTo>
                    <a:cubicBezTo>
                      <a:pt x="64" y="19"/>
                      <a:pt x="64" y="18"/>
                      <a:pt x="64" y="18"/>
                    </a:cubicBezTo>
                    <a:cubicBezTo>
                      <a:pt x="64" y="17"/>
                      <a:pt x="65" y="17"/>
                      <a:pt x="64" y="17"/>
                    </a:cubicBezTo>
                    <a:cubicBezTo>
                      <a:pt x="64" y="16"/>
                      <a:pt x="64" y="16"/>
                      <a:pt x="64" y="16"/>
                    </a:cubicBezTo>
                    <a:cubicBezTo>
                      <a:pt x="64" y="16"/>
                      <a:pt x="63" y="16"/>
                      <a:pt x="63" y="16"/>
                    </a:cubicBezTo>
                    <a:cubicBezTo>
                      <a:pt x="62" y="16"/>
                      <a:pt x="62" y="16"/>
                      <a:pt x="62" y="16"/>
                    </a:cubicBezTo>
                    <a:cubicBezTo>
                      <a:pt x="61" y="16"/>
                      <a:pt x="61" y="16"/>
                      <a:pt x="61" y="16"/>
                    </a:cubicBezTo>
                    <a:cubicBezTo>
                      <a:pt x="60" y="16"/>
                      <a:pt x="60" y="16"/>
                      <a:pt x="59" y="16"/>
                    </a:cubicBezTo>
                    <a:cubicBezTo>
                      <a:pt x="59" y="16"/>
                      <a:pt x="59" y="16"/>
                      <a:pt x="59" y="16"/>
                    </a:cubicBezTo>
                    <a:cubicBezTo>
                      <a:pt x="58" y="16"/>
                      <a:pt x="58" y="17"/>
                      <a:pt x="58" y="17"/>
                    </a:cubicBezTo>
                    <a:cubicBezTo>
                      <a:pt x="58" y="17"/>
                      <a:pt x="58" y="18"/>
                      <a:pt x="58" y="18"/>
                    </a:cubicBezTo>
                    <a:cubicBezTo>
                      <a:pt x="58" y="19"/>
                      <a:pt x="58" y="19"/>
                      <a:pt x="58" y="19"/>
                    </a:cubicBezTo>
                    <a:cubicBezTo>
                      <a:pt x="58" y="19"/>
                      <a:pt x="57" y="19"/>
                      <a:pt x="57" y="19"/>
                    </a:cubicBezTo>
                    <a:cubicBezTo>
                      <a:pt x="57" y="19"/>
                      <a:pt x="57" y="20"/>
                      <a:pt x="56" y="20"/>
                    </a:cubicBezTo>
                    <a:cubicBezTo>
                      <a:pt x="56" y="20"/>
                      <a:pt x="56" y="20"/>
                      <a:pt x="56" y="20"/>
                    </a:cubicBezTo>
                    <a:cubicBezTo>
                      <a:pt x="55" y="21"/>
                      <a:pt x="55" y="20"/>
                      <a:pt x="55" y="20"/>
                    </a:cubicBezTo>
                    <a:cubicBezTo>
                      <a:pt x="54" y="20"/>
                      <a:pt x="55" y="20"/>
                      <a:pt x="55" y="20"/>
                    </a:cubicBezTo>
                    <a:cubicBezTo>
                      <a:pt x="55" y="19"/>
                      <a:pt x="56" y="19"/>
                      <a:pt x="56" y="19"/>
                    </a:cubicBezTo>
                    <a:cubicBezTo>
                      <a:pt x="56" y="19"/>
                      <a:pt x="56" y="19"/>
                      <a:pt x="57" y="18"/>
                    </a:cubicBezTo>
                    <a:cubicBezTo>
                      <a:pt x="57" y="18"/>
                      <a:pt x="57" y="17"/>
                      <a:pt x="57" y="17"/>
                    </a:cubicBezTo>
                    <a:cubicBezTo>
                      <a:pt x="57" y="16"/>
                      <a:pt x="57" y="16"/>
                      <a:pt x="58" y="16"/>
                    </a:cubicBezTo>
                    <a:cubicBezTo>
                      <a:pt x="58" y="15"/>
                      <a:pt x="59" y="15"/>
                      <a:pt x="59" y="15"/>
                    </a:cubicBezTo>
                    <a:cubicBezTo>
                      <a:pt x="59" y="15"/>
                      <a:pt x="59" y="15"/>
                      <a:pt x="59" y="15"/>
                    </a:cubicBezTo>
                    <a:cubicBezTo>
                      <a:pt x="59" y="14"/>
                      <a:pt x="59" y="14"/>
                      <a:pt x="59" y="14"/>
                    </a:cubicBezTo>
                    <a:cubicBezTo>
                      <a:pt x="60" y="13"/>
                      <a:pt x="60" y="13"/>
                      <a:pt x="60" y="12"/>
                    </a:cubicBezTo>
                    <a:cubicBezTo>
                      <a:pt x="61" y="12"/>
                      <a:pt x="61" y="12"/>
                      <a:pt x="61" y="11"/>
                    </a:cubicBezTo>
                    <a:cubicBezTo>
                      <a:pt x="60" y="11"/>
                      <a:pt x="60" y="11"/>
                      <a:pt x="60" y="11"/>
                    </a:cubicBezTo>
                    <a:cubicBezTo>
                      <a:pt x="59" y="11"/>
                      <a:pt x="59" y="11"/>
                      <a:pt x="58" y="10"/>
                    </a:cubicBezTo>
                    <a:cubicBezTo>
                      <a:pt x="58" y="10"/>
                      <a:pt x="58" y="10"/>
                      <a:pt x="58" y="9"/>
                    </a:cubicBezTo>
                    <a:cubicBezTo>
                      <a:pt x="58" y="9"/>
                      <a:pt x="58" y="8"/>
                      <a:pt x="58" y="8"/>
                    </a:cubicBezTo>
                    <a:cubicBezTo>
                      <a:pt x="58" y="7"/>
                      <a:pt x="58" y="7"/>
                      <a:pt x="58" y="7"/>
                    </a:cubicBezTo>
                    <a:cubicBezTo>
                      <a:pt x="58" y="7"/>
                      <a:pt x="58" y="7"/>
                      <a:pt x="57" y="6"/>
                    </a:cubicBezTo>
                    <a:cubicBezTo>
                      <a:pt x="57" y="6"/>
                      <a:pt x="57" y="5"/>
                      <a:pt x="57" y="5"/>
                    </a:cubicBezTo>
                    <a:cubicBezTo>
                      <a:pt x="57" y="4"/>
                      <a:pt x="57" y="4"/>
                      <a:pt x="57" y="4"/>
                    </a:cubicBezTo>
                    <a:cubicBezTo>
                      <a:pt x="57" y="4"/>
                      <a:pt x="57" y="4"/>
                      <a:pt x="56" y="4"/>
                    </a:cubicBezTo>
                    <a:cubicBezTo>
                      <a:pt x="56" y="4"/>
                      <a:pt x="56" y="4"/>
                      <a:pt x="56" y="4"/>
                    </a:cubicBezTo>
                    <a:cubicBezTo>
                      <a:pt x="56" y="4"/>
                      <a:pt x="56" y="4"/>
                      <a:pt x="55" y="5"/>
                    </a:cubicBezTo>
                    <a:cubicBezTo>
                      <a:pt x="55" y="5"/>
                      <a:pt x="55" y="6"/>
                      <a:pt x="55" y="6"/>
                    </a:cubicBezTo>
                    <a:cubicBezTo>
                      <a:pt x="54" y="7"/>
                      <a:pt x="54" y="7"/>
                      <a:pt x="54" y="8"/>
                    </a:cubicBezTo>
                    <a:cubicBezTo>
                      <a:pt x="54" y="8"/>
                      <a:pt x="54" y="8"/>
                      <a:pt x="54" y="8"/>
                    </a:cubicBezTo>
                    <a:cubicBezTo>
                      <a:pt x="54" y="8"/>
                      <a:pt x="54" y="8"/>
                      <a:pt x="54" y="9"/>
                    </a:cubicBezTo>
                    <a:cubicBezTo>
                      <a:pt x="53" y="9"/>
                      <a:pt x="53" y="9"/>
                      <a:pt x="52" y="9"/>
                    </a:cubicBezTo>
                    <a:cubicBezTo>
                      <a:pt x="52" y="10"/>
                      <a:pt x="52" y="9"/>
                      <a:pt x="51" y="9"/>
                    </a:cubicBezTo>
                    <a:cubicBezTo>
                      <a:pt x="51" y="9"/>
                      <a:pt x="50" y="10"/>
                      <a:pt x="50" y="10"/>
                    </a:cubicBezTo>
                    <a:cubicBezTo>
                      <a:pt x="50" y="10"/>
                      <a:pt x="50" y="10"/>
                      <a:pt x="49" y="10"/>
                    </a:cubicBezTo>
                    <a:cubicBezTo>
                      <a:pt x="49" y="10"/>
                      <a:pt x="49" y="9"/>
                      <a:pt x="48" y="9"/>
                    </a:cubicBezTo>
                    <a:cubicBezTo>
                      <a:pt x="48" y="9"/>
                      <a:pt x="48" y="9"/>
                      <a:pt x="48" y="9"/>
                    </a:cubicBezTo>
                    <a:cubicBezTo>
                      <a:pt x="47" y="9"/>
                      <a:pt x="47" y="8"/>
                      <a:pt x="46" y="9"/>
                    </a:cubicBezTo>
                    <a:cubicBezTo>
                      <a:pt x="46" y="9"/>
                      <a:pt x="46" y="9"/>
                      <a:pt x="46" y="9"/>
                    </a:cubicBezTo>
                    <a:cubicBezTo>
                      <a:pt x="45" y="9"/>
                      <a:pt x="45" y="9"/>
                      <a:pt x="45" y="9"/>
                    </a:cubicBezTo>
                    <a:cubicBezTo>
                      <a:pt x="45" y="10"/>
                      <a:pt x="45" y="10"/>
                      <a:pt x="45" y="10"/>
                    </a:cubicBezTo>
                    <a:cubicBezTo>
                      <a:pt x="44" y="11"/>
                      <a:pt x="44" y="11"/>
                      <a:pt x="44" y="11"/>
                    </a:cubicBezTo>
                    <a:cubicBezTo>
                      <a:pt x="44" y="11"/>
                      <a:pt x="44" y="11"/>
                      <a:pt x="44" y="11"/>
                    </a:cubicBezTo>
                    <a:cubicBezTo>
                      <a:pt x="43" y="10"/>
                      <a:pt x="43" y="10"/>
                      <a:pt x="42" y="10"/>
                    </a:cubicBezTo>
                    <a:cubicBezTo>
                      <a:pt x="42" y="10"/>
                      <a:pt x="42" y="10"/>
                      <a:pt x="41" y="11"/>
                    </a:cubicBezTo>
                    <a:cubicBezTo>
                      <a:pt x="41" y="11"/>
                      <a:pt x="41" y="11"/>
                      <a:pt x="40" y="11"/>
                    </a:cubicBezTo>
                    <a:cubicBezTo>
                      <a:pt x="40" y="12"/>
                      <a:pt x="39" y="11"/>
                      <a:pt x="39" y="12"/>
                    </a:cubicBezTo>
                    <a:cubicBezTo>
                      <a:pt x="38" y="12"/>
                      <a:pt x="39" y="12"/>
                      <a:pt x="38" y="12"/>
                    </a:cubicBezTo>
                    <a:cubicBezTo>
                      <a:pt x="38" y="12"/>
                      <a:pt x="38" y="12"/>
                      <a:pt x="37" y="12"/>
                    </a:cubicBezTo>
                    <a:cubicBezTo>
                      <a:pt x="37" y="12"/>
                      <a:pt x="37" y="12"/>
                      <a:pt x="36" y="12"/>
                    </a:cubicBezTo>
                    <a:cubicBezTo>
                      <a:pt x="36" y="11"/>
                      <a:pt x="36" y="11"/>
                      <a:pt x="36" y="10"/>
                    </a:cubicBezTo>
                    <a:cubicBezTo>
                      <a:pt x="35" y="10"/>
                      <a:pt x="36" y="9"/>
                      <a:pt x="35" y="9"/>
                    </a:cubicBezTo>
                    <a:cubicBezTo>
                      <a:pt x="35" y="9"/>
                      <a:pt x="35" y="9"/>
                      <a:pt x="35" y="9"/>
                    </a:cubicBezTo>
                    <a:cubicBezTo>
                      <a:pt x="34" y="8"/>
                      <a:pt x="35" y="8"/>
                      <a:pt x="35" y="8"/>
                    </a:cubicBezTo>
                    <a:cubicBezTo>
                      <a:pt x="35" y="8"/>
                      <a:pt x="35" y="7"/>
                      <a:pt x="35" y="7"/>
                    </a:cubicBezTo>
                    <a:cubicBezTo>
                      <a:pt x="35" y="7"/>
                      <a:pt x="35" y="6"/>
                      <a:pt x="35" y="6"/>
                    </a:cubicBezTo>
                    <a:cubicBezTo>
                      <a:pt x="35" y="6"/>
                      <a:pt x="35" y="5"/>
                      <a:pt x="36" y="5"/>
                    </a:cubicBezTo>
                    <a:cubicBezTo>
                      <a:pt x="36" y="5"/>
                      <a:pt x="36" y="5"/>
                      <a:pt x="36" y="4"/>
                    </a:cubicBezTo>
                    <a:cubicBezTo>
                      <a:pt x="36" y="4"/>
                      <a:pt x="36" y="4"/>
                      <a:pt x="35" y="4"/>
                    </a:cubicBezTo>
                    <a:cubicBezTo>
                      <a:pt x="35" y="3"/>
                      <a:pt x="35" y="3"/>
                      <a:pt x="35" y="3"/>
                    </a:cubicBezTo>
                    <a:cubicBezTo>
                      <a:pt x="35" y="2"/>
                      <a:pt x="35" y="2"/>
                      <a:pt x="35" y="1"/>
                    </a:cubicBezTo>
                    <a:cubicBezTo>
                      <a:pt x="35" y="1"/>
                      <a:pt x="35" y="1"/>
                      <a:pt x="35" y="1"/>
                    </a:cubicBezTo>
                    <a:cubicBezTo>
                      <a:pt x="34" y="0"/>
                      <a:pt x="34" y="1"/>
                      <a:pt x="33" y="1"/>
                    </a:cubicBezTo>
                    <a:cubicBezTo>
                      <a:pt x="33" y="1"/>
                      <a:pt x="33" y="1"/>
                      <a:pt x="33" y="1"/>
                    </a:cubicBezTo>
                    <a:cubicBezTo>
                      <a:pt x="33" y="2"/>
                      <a:pt x="33" y="2"/>
                      <a:pt x="32" y="2"/>
                    </a:cubicBezTo>
                    <a:cubicBezTo>
                      <a:pt x="32" y="3"/>
                      <a:pt x="32" y="3"/>
                      <a:pt x="32" y="3"/>
                    </a:cubicBezTo>
                    <a:cubicBezTo>
                      <a:pt x="31" y="3"/>
                      <a:pt x="31" y="3"/>
                      <a:pt x="31" y="3"/>
                    </a:cubicBezTo>
                    <a:cubicBezTo>
                      <a:pt x="30" y="4"/>
                      <a:pt x="30" y="4"/>
                      <a:pt x="29" y="4"/>
                    </a:cubicBezTo>
                    <a:cubicBezTo>
                      <a:pt x="29" y="4"/>
                      <a:pt x="29" y="4"/>
                      <a:pt x="29" y="4"/>
                    </a:cubicBezTo>
                    <a:cubicBezTo>
                      <a:pt x="28" y="4"/>
                      <a:pt x="28" y="5"/>
                      <a:pt x="27" y="5"/>
                    </a:cubicBezTo>
                    <a:cubicBezTo>
                      <a:pt x="27" y="5"/>
                      <a:pt x="27" y="5"/>
                      <a:pt x="26" y="5"/>
                    </a:cubicBezTo>
                    <a:cubicBezTo>
                      <a:pt x="26" y="4"/>
                      <a:pt x="26" y="4"/>
                      <a:pt x="26" y="4"/>
                    </a:cubicBezTo>
                    <a:cubicBezTo>
                      <a:pt x="25" y="4"/>
                      <a:pt x="25" y="4"/>
                      <a:pt x="25" y="4"/>
                    </a:cubicBezTo>
                    <a:cubicBezTo>
                      <a:pt x="24" y="4"/>
                      <a:pt x="24" y="4"/>
                      <a:pt x="24" y="4"/>
                    </a:cubicBezTo>
                    <a:cubicBezTo>
                      <a:pt x="23" y="4"/>
                      <a:pt x="23" y="4"/>
                      <a:pt x="23" y="4"/>
                    </a:cubicBezTo>
                    <a:cubicBezTo>
                      <a:pt x="22" y="4"/>
                      <a:pt x="24" y="5"/>
                      <a:pt x="24" y="6"/>
                    </a:cubicBezTo>
                    <a:cubicBezTo>
                      <a:pt x="24" y="6"/>
                      <a:pt x="24" y="6"/>
                      <a:pt x="24" y="7"/>
                    </a:cubicBezTo>
                    <a:cubicBezTo>
                      <a:pt x="24" y="7"/>
                      <a:pt x="24" y="7"/>
                      <a:pt x="24" y="8"/>
                    </a:cubicBezTo>
                    <a:cubicBezTo>
                      <a:pt x="24" y="8"/>
                      <a:pt x="24" y="8"/>
                      <a:pt x="24" y="9"/>
                    </a:cubicBezTo>
                    <a:cubicBezTo>
                      <a:pt x="25" y="9"/>
                      <a:pt x="26" y="8"/>
                      <a:pt x="26" y="9"/>
                    </a:cubicBezTo>
                    <a:cubicBezTo>
                      <a:pt x="26" y="9"/>
                      <a:pt x="26" y="10"/>
                      <a:pt x="25" y="10"/>
                    </a:cubicBezTo>
                    <a:cubicBezTo>
                      <a:pt x="25" y="11"/>
                      <a:pt x="24" y="11"/>
                      <a:pt x="24" y="11"/>
                    </a:cubicBezTo>
                    <a:cubicBezTo>
                      <a:pt x="23" y="12"/>
                      <a:pt x="23" y="12"/>
                      <a:pt x="22" y="13"/>
                    </a:cubicBezTo>
                    <a:cubicBezTo>
                      <a:pt x="22" y="13"/>
                      <a:pt x="22" y="13"/>
                      <a:pt x="21" y="14"/>
                    </a:cubicBezTo>
                    <a:cubicBezTo>
                      <a:pt x="20" y="14"/>
                      <a:pt x="20" y="14"/>
                      <a:pt x="19" y="14"/>
                    </a:cubicBezTo>
                    <a:cubicBezTo>
                      <a:pt x="19" y="14"/>
                      <a:pt x="18" y="13"/>
                      <a:pt x="18" y="13"/>
                    </a:cubicBezTo>
                    <a:cubicBezTo>
                      <a:pt x="17" y="13"/>
                      <a:pt x="17" y="13"/>
                      <a:pt x="17" y="13"/>
                    </a:cubicBezTo>
                    <a:cubicBezTo>
                      <a:pt x="16" y="12"/>
                      <a:pt x="17" y="12"/>
                      <a:pt x="16" y="12"/>
                    </a:cubicBezTo>
                    <a:cubicBezTo>
                      <a:pt x="16" y="11"/>
                      <a:pt x="16" y="10"/>
                      <a:pt x="16" y="10"/>
                    </a:cubicBezTo>
                    <a:cubicBezTo>
                      <a:pt x="15" y="10"/>
                      <a:pt x="15" y="10"/>
                      <a:pt x="15" y="11"/>
                    </a:cubicBezTo>
                    <a:cubicBezTo>
                      <a:pt x="13" y="11"/>
                      <a:pt x="13" y="11"/>
                      <a:pt x="13" y="11"/>
                    </a:cubicBezTo>
                    <a:cubicBezTo>
                      <a:pt x="12" y="11"/>
                      <a:pt x="11" y="10"/>
                      <a:pt x="11" y="11"/>
                    </a:cubicBezTo>
                    <a:cubicBezTo>
                      <a:pt x="10" y="11"/>
                      <a:pt x="10" y="11"/>
                      <a:pt x="10" y="11"/>
                    </a:cubicBezTo>
                    <a:cubicBezTo>
                      <a:pt x="10" y="12"/>
                      <a:pt x="9" y="12"/>
                      <a:pt x="10" y="13"/>
                    </a:cubicBezTo>
                    <a:cubicBezTo>
                      <a:pt x="10" y="13"/>
                      <a:pt x="11" y="13"/>
                      <a:pt x="11" y="13"/>
                    </a:cubicBezTo>
                    <a:cubicBezTo>
                      <a:pt x="11" y="13"/>
                      <a:pt x="11" y="14"/>
                      <a:pt x="11" y="14"/>
                    </a:cubicBezTo>
                    <a:cubicBezTo>
                      <a:pt x="11" y="14"/>
                      <a:pt x="10" y="14"/>
                      <a:pt x="10" y="14"/>
                    </a:cubicBezTo>
                    <a:cubicBezTo>
                      <a:pt x="9" y="14"/>
                      <a:pt x="9" y="14"/>
                      <a:pt x="9" y="15"/>
                    </a:cubicBezTo>
                    <a:cubicBezTo>
                      <a:pt x="9" y="15"/>
                      <a:pt x="9" y="15"/>
                      <a:pt x="9" y="15"/>
                    </a:cubicBezTo>
                    <a:cubicBezTo>
                      <a:pt x="9" y="15"/>
                      <a:pt x="9" y="16"/>
                      <a:pt x="9" y="16"/>
                    </a:cubicBezTo>
                    <a:cubicBezTo>
                      <a:pt x="9" y="17"/>
                      <a:pt x="9" y="17"/>
                      <a:pt x="10" y="17"/>
                    </a:cubicBezTo>
                    <a:cubicBezTo>
                      <a:pt x="10" y="18"/>
                      <a:pt x="10" y="18"/>
                      <a:pt x="10" y="19"/>
                    </a:cubicBezTo>
                    <a:cubicBezTo>
                      <a:pt x="10" y="20"/>
                      <a:pt x="10" y="20"/>
                      <a:pt x="10" y="21"/>
                    </a:cubicBezTo>
                    <a:cubicBezTo>
                      <a:pt x="10" y="21"/>
                      <a:pt x="11" y="22"/>
                      <a:pt x="10" y="23"/>
                    </a:cubicBezTo>
                    <a:cubicBezTo>
                      <a:pt x="10" y="23"/>
                      <a:pt x="10" y="23"/>
                      <a:pt x="10" y="24"/>
                    </a:cubicBezTo>
                    <a:cubicBezTo>
                      <a:pt x="10" y="25"/>
                      <a:pt x="10" y="25"/>
                      <a:pt x="10" y="26"/>
                    </a:cubicBezTo>
                    <a:cubicBezTo>
                      <a:pt x="10" y="26"/>
                      <a:pt x="9" y="26"/>
                      <a:pt x="9" y="27"/>
                    </a:cubicBezTo>
                    <a:cubicBezTo>
                      <a:pt x="9" y="27"/>
                      <a:pt x="10" y="27"/>
                      <a:pt x="10" y="28"/>
                    </a:cubicBezTo>
                    <a:cubicBezTo>
                      <a:pt x="9" y="28"/>
                      <a:pt x="9" y="28"/>
                      <a:pt x="8" y="28"/>
                    </a:cubicBezTo>
                    <a:cubicBezTo>
                      <a:pt x="8" y="28"/>
                      <a:pt x="8" y="28"/>
                      <a:pt x="8" y="28"/>
                    </a:cubicBezTo>
                    <a:cubicBezTo>
                      <a:pt x="8" y="28"/>
                      <a:pt x="8" y="28"/>
                      <a:pt x="8" y="28"/>
                    </a:cubicBezTo>
                    <a:cubicBezTo>
                      <a:pt x="7" y="28"/>
                      <a:pt x="7" y="28"/>
                      <a:pt x="7" y="28"/>
                    </a:cubicBezTo>
                    <a:cubicBezTo>
                      <a:pt x="7" y="28"/>
                      <a:pt x="7" y="28"/>
                      <a:pt x="7" y="28"/>
                    </a:cubicBezTo>
                    <a:cubicBezTo>
                      <a:pt x="7" y="29"/>
                      <a:pt x="7" y="29"/>
                      <a:pt x="6" y="28"/>
                    </a:cubicBezTo>
                    <a:cubicBezTo>
                      <a:pt x="6" y="28"/>
                      <a:pt x="6" y="28"/>
                      <a:pt x="6" y="28"/>
                    </a:cubicBezTo>
                    <a:cubicBezTo>
                      <a:pt x="6" y="28"/>
                      <a:pt x="5" y="28"/>
                      <a:pt x="5" y="28"/>
                    </a:cubicBezTo>
                    <a:cubicBezTo>
                      <a:pt x="5" y="28"/>
                      <a:pt x="5" y="28"/>
                      <a:pt x="5" y="28"/>
                    </a:cubicBezTo>
                    <a:cubicBezTo>
                      <a:pt x="5" y="29"/>
                      <a:pt x="4" y="29"/>
                      <a:pt x="4" y="29"/>
                    </a:cubicBezTo>
                    <a:cubicBezTo>
                      <a:pt x="4" y="29"/>
                      <a:pt x="4" y="30"/>
                      <a:pt x="3" y="30"/>
                    </a:cubicBezTo>
                    <a:cubicBezTo>
                      <a:pt x="3" y="30"/>
                      <a:pt x="3" y="30"/>
                      <a:pt x="2" y="30"/>
                    </a:cubicBezTo>
                    <a:cubicBezTo>
                      <a:pt x="2" y="30"/>
                      <a:pt x="2" y="30"/>
                      <a:pt x="2" y="31"/>
                    </a:cubicBezTo>
                    <a:cubicBezTo>
                      <a:pt x="2" y="31"/>
                      <a:pt x="2" y="32"/>
                      <a:pt x="2" y="32"/>
                    </a:cubicBezTo>
                    <a:cubicBezTo>
                      <a:pt x="2" y="33"/>
                      <a:pt x="2" y="33"/>
                      <a:pt x="1" y="34"/>
                    </a:cubicBezTo>
                    <a:cubicBezTo>
                      <a:pt x="1" y="34"/>
                      <a:pt x="1" y="34"/>
                      <a:pt x="0" y="35"/>
                    </a:cubicBezTo>
                    <a:cubicBezTo>
                      <a:pt x="0" y="35"/>
                      <a:pt x="0" y="36"/>
                      <a:pt x="0" y="37"/>
                    </a:cubicBezTo>
                    <a:cubicBezTo>
                      <a:pt x="0" y="37"/>
                      <a:pt x="0" y="37"/>
                      <a:pt x="0" y="38"/>
                    </a:cubicBezTo>
                    <a:cubicBezTo>
                      <a:pt x="0" y="38"/>
                      <a:pt x="0" y="38"/>
                      <a:pt x="1" y="39"/>
                    </a:cubicBezTo>
                    <a:cubicBezTo>
                      <a:pt x="1" y="39"/>
                      <a:pt x="1" y="39"/>
                      <a:pt x="1" y="39"/>
                    </a:cubicBezTo>
                    <a:cubicBezTo>
                      <a:pt x="1" y="40"/>
                      <a:pt x="1" y="40"/>
                      <a:pt x="1" y="40"/>
                    </a:cubicBezTo>
                    <a:cubicBezTo>
                      <a:pt x="2" y="41"/>
                      <a:pt x="2" y="41"/>
                      <a:pt x="2" y="41"/>
                    </a:cubicBezTo>
                    <a:cubicBezTo>
                      <a:pt x="2" y="41"/>
                      <a:pt x="2" y="42"/>
                      <a:pt x="2" y="42"/>
                    </a:cubicBezTo>
                    <a:cubicBezTo>
                      <a:pt x="2" y="42"/>
                      <a:pt x="2" y="42"/>
                      <a:pt x="2" y="43"/>
                    </a:cubicBezTo>
                    <a:cubicBezTo>
                      <a:pt x="2" y="43"/>
                      <a:pt x="2" y="43"/>
                      <a:pt x="3" y="43"/>
                    </a:cubicBezTo>
                    <a:cubicBezTo>
                      <a:pt x="3" y="43"/>
                      <a:pt x="3" y="43"/>
                      <a:pt x="4" y="43"/>
                    </a:cubicBezTo>
                    <a:cubicBezTo>
                      <a:pt x="4" y="43"/>
                      <a:pt x="4" y="44"/>
                      <a:pt x="4" y="44"/>
                    </a:cubicBezTo>
                    <a:cubicBezTo>
                      <a:pt x="5" y="44"/>
                      <a:pt x="5" y="44"/>
                      <a:pt x="6" y="44"/>
                    </a:cubicBezTo>
                    <a:cubicBezTo>
                      <a:pt x="6" y="44"/>
                      <a:pt x="6" y="44"/>
                      <a:pt x="7" y="44"/>
                    </a:cubicBezTo>
                    <a:cubicBezTo>
                      <a:pt x="7" y="44"/>
                      <a:pt x="7" y="44"/>
                      <a:pt x="8" y="44"/>
                    </a:cubicBezTo>
                    <a:cubicBezTo>
                      <a:pt x="8" y="44"/>
                      <a:pt x="8" y="43"/>
                      <a:pt x="8" y="45"/>
                    </a:cubicBezTo>
                    <a:cubicBezTo>
                      <a:pt x="8" y="45"/>
                      <a:pt x="8" y="46"/>
                      <a:pt x="8" y="46"/>
                    </a:cubicBezTo>
                    <a:cubicBezTo>
                      <a:pt x="8" y="47"/>
                      <a:pt x="8" y="47"/>
                      <a:pt x="8" y="47"/>
                    </a:cubicBezTo>
                    <a:cubicBezTo>
                      <a:pt x="8" y="48"/>
                      <a:pt x="9" y="47"/>
                      <a:pt x="9" y="47"/>
                    </a:cubicBezTo>
                    <a:cubicBezTo>
                      <a:pt x="10" y="47"/>
                      <a:pt x="10" y="47"/>
                      <a:pt x="10" y="47"/>
                    </a:cubicBezTo>
                    <a:cubicBezTo>
                      <a:pt x="11" y="47"/>
                      <a:pt x="11" y="47"/>
                      <a:pt x="11" y="47"/>
                    </a:cubicBezTo>
                    <a:cubicBezTo>
                      <a:pt x="11" y="47"/>
                      <a:pt x="11" y="47"/>
                      <a:pt x="11" y="47"/>
                    </a:cubicBezTo>
                    <a:cubicBezTo>
                      <a:pt x="12" y="48"/>
                      <a:pt x="12" y="48"/>
                      <a:pt x="13" y="48"/>
                    </a:cubicBezTo>
                    <a:cubicBezTo>
                      <a:pt x="13" y="48"/>
                      <a:pt x="14" y="48"/>
                      <a:pt x="14" y="48"/>
                    </a:cubicBezTo>
                    <a:cubicBezTo>
                      <a:pt x="15" y="47"/>
                      <a:pt x="15" y="47"/>
                      <a:pt x="15" y="47"/>
                    </a:cubicBezTo>
                    <a:cubicBezTo>
                      <a:pt x="15" y="47"/>
                      <a:pt x="15" y="47"/>
                      <a:pt x="15" y="46"/>
                    </a:cubicBezTo>
                    <a:cubicBezTo>
                      <a:pt x="16" y="46"/>
                      <a:pt x="16" y="46"/>
                      <a:pt x="17" y="46"/>
                    </a:cubicBezTo>
                    <a:cubicBezTo>
                      <a:pt x="17" y="46"/>
                      <a:pt x="17" y="46"/>
                      <a:pt x="17" y="46"/>
                    </a:cubicBezTo>
                    <a:cubicBezTo>
                      <a:pt x="18" y="46"/>
                      <a:pt x="18" y="45"/>
                      <a:pt x="18" y="45"/>
                    </a:cubicBezTo>
                    <a:cubicBezTo>
                      <a:pt x="19" y="44"/>
                      <a:pt x="19" y="44"/>
                      <a:pt x="19" y="44"/>
                    </a:cubicBezTo>
                    <a:cubicBezTo>
                      <a:pt x="20" y="44"/>
                      <a:pt x="20" y="44"/>
                      <a:pt x="20" y="44"/>
                    </a:cubicBezTo>
                    <a:cubicBezTo>
                      <a:pt x="21" y="44"/>
                      <a:pt x="21" y="44"/>
                      <a:pt x="21" y="44"/>
                    </a:cubicBezTo>
                    <a:cubicBezTo>
                      <a:pt x="21" y="44"/>
                      <a:pt x="22" y="44"/>
                      <a:pt x="22" y="44"/>
                    </a:cubicBezTo>
                    <a:cubicBezTo>
                      <a:pt x="22" y="44"/>
                      <a:pt x="22" y="44"/>
                      <a:pt x="22" y="44"/>
                    </a:cubicBezTo>
                    <a:cubicBezTo>
                      <a:pt x="22" y="45"/>
                      <a:pt x="22" y="45"/>
                      <a:pt x="22" y="46"/>
                    </a:cubicBezTo>
                    <a:cubicBezTo>
                      <a:pt x="22" y="46"/>
                      <a:pt x="22" y="47"/>
                      <a:pt x="22" y="47"/>
                    </a:cubicBezTo>
                    <a:cubicBezTo>
                      <a:pt x="22" y="48"/>
                      <a:pt x="22" y="48"/>
                      <a:pt x="22" y="49"/>
                    </a:cubicBezTo>
                    <a:cubicBezTo>
                      <a:pt x="22" y="49"/>
                      <a:pt x="22" y="50"/>
                      <a:pt x="22" y="50"/>
                    </a:cubicBezTo>
                    <a:cubicBezTo>
                      <a:pt x="23" y="51"/>
                      <a:pt x="23" y="50"/>
                      <a:pt x="24" y="51"/>
                    </a:cubicBezTo>
                    <a:cubicBezTo>
                      <a:pt x="24" y="51"/>
                      <a:pt x="24" y="51"/>
                      <a:pt x="24" y="52"/>
                    </a:cubicBezTo>
                    <a:cubicBezTo>
                      <a:pt x="25" y="52"/>
                      <a:pt x="25" y="52"/>
                      <a:pt x="25" y="52"/>
                    </a:cubicBezTo>
                    <a:cubicBezTo>
                      <a:pt x="26" y="52"/>
                      <a:pt x="26" y="52"/>
                      <a:pt x="26" y="52"/>
                    </a:cubicBezTo>
                    <a:cubicBezTo>
                      <a:pt x="26" y="52"/>
                      <a:pt x="27" y="52"/>
                      <a:pt x="27" y="52"/>
                    </a:cubicBezTo>
                    <a:cubicBezTo>
                      <a:pt x="28" y="52"/>
                      <a:pt x="28" y="52"/>
                      <a:pt x="28" y="53"/>
                    </a:cubicBezTo>
                    <a:cubicBezTo>
                      <a:pt x="29" y="53"/>
                      <a:pt x="29" y="53"/>
                      <a:pt x="30" y="53"/>
                    </a:cubicBezTo>
                    <a:cubicBezTo>
                      <a:pt x="30" y="54"/>
                      <a:pt x="30" y="54"/>
                      <a:pt x="31" y="54"/>
                    </a:cubicBezTo>
                    <a:cubicBezTo>
                      <a:pt x="31" y="54"/>
                      <a:pt x="31" y="55"/>
                      <a:pt x="31" y="55"/>
                    </a:cubicBezTo>
                    <a:cubicBezTo>
                      <a:pt x="32" y="55"/>
                      <a:pt x="32" y="55"/>
                      <a:pt x="33" y="55"/>
                    </a:cubicBezTo>
                    <a:cubicBezTo>
                      <a:pt x="33" y="55"/>
                      <a:pt x="33" y="55"/>
                      <a:pt x="34" y="55"/>
                    </a:cubicBezTo>
                    <a:cubicBezTo>
                      <a:pt x="34" y="55"/>
                      <a:pt x="34" y="55"/>
                      <a:pt x="34" y="56"/>
                    </a:cubicBezTo>
                    <a:cubicBezTo>
                      <a:pt x="34" y="56"/>
                      <a:pt x="35" y="56"/>
                      <a:pt x="35" y="56"/>
                    </a:cubicBezTo>
                    <a:cubicBezTo>
                      <a:pt x="35" y="56"/>
                      <a:pt x="35" y="57"/>
                      <a:pt x="35" y="57"/>
                    </a:cubicBezTo>
                    <a:cubicBezTo>
                      <a:pt x="35" y="57"/>
                      <a:pt x="35" y="57"/>
                      <a:pt x="35" y="58"/>
                    </a:cubicBezTo>
                    <a:cubicBezTo>
                      <a:pt x="35" y="58"/>
                      <a:pt x="34" y="59"/>
                      <a:pt x="35" y="60"/>
                    </a:cubicBezTo>
                    <a:cubicBezTo>
                      <a:pt x="35" y="60"/>
                      <a:pt x="35" y="60"/>
                      <a:pt x="36" y="60"/>
                    </a:cubicBezTo>
                    <a:cubicBezTo>
                      <a:pt x="36" y="61"/>
                      <a:pt x="36" y="61"/>
                      <a:pt x="36" y="62"/>
                    </a:cubicBezTo>
                    <a:cubicBezTo>
                      <a:pt x="36" y="62"/>
                      <a:pt x="36" y="62"/>
                      <a:pt x="36" y="62"/>
                    </a:cubicBezTo>
                    <a:cubicBezTo>
                      <a:pt x="37" y="63"/>
                      <a:pt x="37" y="63"/>
                      <a:pt x="37" y="63"/>
                    </a:cubicBezTo>
                    <a:cubicBezTo>
                      <a:pt x="38" y="63"/>
                      <a:pt x="39" y="63"/>
                      <a:pt x="40" y="63"/>
                    </a:cubicBezTo>
                    <a:cubicBezTo>
                      <a:pt x="40" y="63"/>
                      <a:pt x="40" y="63"/>
                      <a:pt x="40" y="63"/>
                    </a:cubicBezTo>
                    <a:cubicBezTo>
                      <a:pt x="41" y="64"/>
                      <a:pt x="40" y="64"/>
                      <a:pt x="40" y="64"/>
                    </a:cubicBezTo>
                    <a:cubicBezTo>
                      <a:pt x="40" y="65"/>
                      <a:pt x="40" y="65"/>
                      <a:pt x="40" y="66"/>
                    </a:cubicBezTo>
                    <a:cubicBezTo>
                      <a:pt x="41" y="66"/>
                      <a:pt x="42" y="66"/>
                      <a:pt x="42" y="66"/>
                    </a:cubicBezTo>
                    <a:cubicBezTo>
                      <a:pt x="42" y="66"/>
                      <a:pt x="42" y="67"/>
                      <a:pt x="42" y="67"/>
                    </a:cubicBezTo>
                    <a:cubicBezTo>
                      <a:pt x="43" y="67"/>
                      <a:pt x="43" y="67"/>
                      <a:pt x="43" y="68"/>
                    </a:cubicBezTo>
                    <a:cubicBezTo>
                      <a:pt x="43" y="68"/>
                      <a:pt x="43" y="68"/>
                      <a:pt x="43" y="69"/>
                    </a:cubicBezTo>
                    <a:cubicBezTo>
                      <a:pt x="43" y="70"/>
                      <a:pt x="43" y="70"/>
                      <a:pt x="43" y="71"/>
                    </a:cubicBezTo>
                    <a:cubicBezTo>
                      <a:pt x="42" y="72"/>
                      <a:pt x="42" y="72"/>
                      <a:pt x="42" y="73"/>
                    </a:cubicBezTo>
                    <a:cubicBezTo>
                      <a:pt x="42" y="73"/>
                      <a:pt x="43" y="73"/>
                      <a:pt x="43" y="73"/>
                    </a:cubicBezTo>
                    <a:cubicBezTo>
                      <a:pt x="42" y="74"/>
                      <a:pt x="42" y="73"/>
                      <a:pt x="42" y="73"/>
                    </a:cubicBezTo>
                    <a:cubicBezTo>
                      <a:pt x="42" y="74"/>
                      <a:pt x="42" y="74"/>
                      <a:pt x="42" y="74"/>
                    </a:cubicBezTo>
                    <a:cubicBezTo>
                      <a:pt x="42" y="75"/>
                      <a:pt x="42" y="75"/>
                      <a:pt x="42" y="76"/>
                    </a:cubicBezTo>
                    <a:cubicBezTo>
                      <a:pt x="42" y="76"/>
                      <a:pt x="42" y="76"/>
                      <a:pt x="42" y="77"/>
                    </a:cubicBezTo>
                    <a:cubicBezTo>
                      <a:pt x="42" y="77"/>
                      <a:pt x="42" y="77"/>
                      <a:pt x="42" y="78"/>
                    </a:cubicBezTo>
                    <a:cubicBezTo>
                      <a:pt x="42" y="78"/>
                      <a:pt x="43" y="78"/>
                      <a:pt x="43" y="78"/>
                    </a:cubicBezTo>
                    <a:cubicBezTo>
                      <a:pt x="43" y="79"/>
                      <a:pt x="42" y="79"/>
                      <a:pt x="43" y="79"/>
                    </a:cubicBezTo>
                    <a:cubicBezTo>
                      <a:pt x="43" y="80"/>
                      <a:pt x="43" y="79"/>
                      <a:pt x="44" y="79"/>
                    </a:cubicBezTo>
                    <a:cubicBezTo>
                      <a:pt x="44" y="79"/>
                      <a:pt x="45" y="79"/>
                      <a:pt x="45" y="79"/>
                    </a:cubicBezTo>
                    <a:cubicBezTo>
                      <a:pt x="45" y="79"/>
                      <a:pt x="46" y="79"/>
                      <a:pt x="46" y="79"/>
                    </a:cubicBezTo>
                    <a:cubicBezTo>
                      <a:pt x="47" y="79"/>
                      <a:pt x="47" y="79"/>
                      <a:pt x="47" y="80"/>
                    </a:cubicBezTo>
                    <a:cubicBezTo>
                      <a:pt x="48" y="80"/>
                      <a:pt x="48" y="79"/>
                      <a:pt x="48" y="80"/>
                    </a:cubicBezTo>
                    <a:cubicBezTo>
                      <a:pt x="49" y="80"/>
                      <a:pt x="49" y="81"/>
                      <a:pt x="49" y="81"/>
                    </a:cubicBezTo>
                    <a:cubicBezTo>
                      <a:pt x="49" y="82"/>
                      <a:pt x="49" y="82"/>
                      <a:pt x="49" y="83"/>
                    </a:cubicBezTo>
                    <a:cubicBezTo>
                      <a:pt x="49" y="83"/>
                      <a:pt x="49" y="83"/>
                      <a:pt x="49" y="84"/>
                    </a:cubicBezTo>
                    <a:cubicBezTo>
                      <a:pt x="49" y="84"/>
                      <a:pt x="49" y="84"/>
                      <a:pt x="49" y="84"/>
                    </a:cubicBezTo>
                    <a:cubicBezTo>
                      <a:pt x="49" y="85"/>
                      <a:pt x="50" y="85"/>
                      <a:pt x="50" y="85"/>
                    </a:cubicBezTo>
                    <a:cubicBezTo>
                      <a:pt x="50" y="85"/>
                      <a:pt x="51" y="84"/>
                      <a:pt x="51" y="84"/>
                    </a:cubicBezTo>
                    <a:cubicBezTo>
                      <a:pt x="51" y="84"/>
                      <a:pt x="52" y="84"/>
                      <a:pt x="52" y="84"/>
                    </a:cubicBezTo>
                    <a:cubicBezTo>
                      <a:pt x="52" y="85"/>
                      <a:pt x="52" y="85"/>
                      <a:pt x="52" y="86"/>
                    </a:cubicBezTo>
                    <a:cubicBezTo>
                      <a:pt x="52" y="86"/>
                      <a:pt x="52" y="87"/>
                      <a:pt x="52" y="87"/>
                    </a:cubicBezTo>
                    <a:cubicBezTo>
                      <a:pt x="52" y="88"/>
                      <a:pt x="52" y="88"/>
                      <a:pt x="52" y="88"/>
                    </a:cubicBezTo>
                    <a:cubicBezTo>
                      <a:pt x="52" y="89"/>
                      <a:pt x="52" y="89"/>
                      <a:pt x="52" y="90"/>
                    </a:cubicBezTo>
                    <a:cubicBezTo>
                      <a:pt x="52" y="89"/>
                      <a:pt x="52" y="89"/>
                      <a:pt x="52" y="89"/>
                    </a:cubicBezTo>
                    <a:cubicBezTo>
                      <a:pt x="53" y="90"/>
                      <a:pt x="53" y="89"/>
                      <a:pt x="53" y="90"/>
                    </a:cubicBezTo>
                    <a:cubicBezTo>
                      <a:pt x="54" y="90"/>
                      <a:pt x="54" y="90"/>
                      <a:pt x="54" y="90"/>
                    </a:cubicBezTo>
                    <a:cubicBezTo>
                      <a:pt x="54" y="90"/>
                      <a:pt x="54" y="91"/>
                      <a:pt x="54" y="91"/>
                    </a:cubicBezTo>
                    <a:cubicBezTo>
                      <a:pt x="54" y="92"/>
                      <a:pt x="54" y="92"/>
                      <a:pt x="54" y="93"/>
                    </a:cubicBezTo>
                    <a:cubicBezTo>
                      <a:pt x="54" y="93"/>
                      <a:pt x="54" y="93"/>
                      <a:pt x="54" y="94"/>
                    </a:cubicBezTo>
                    <a:cubicBezTo>
                      <a:pt x="54" y="94"/>
                      <a:pt x="54" y="94"/>
                      <a:pt x="53" y="94"/>
                    </a:cubicBezTo>
                    <a:cubicBezTo>
                      <a:pt x="53" y="95"/>
                      <a:pt x="53" y="94"/>
                      <a:pt x="52" y="95"/>
                    </a:cubicBezTo>
                    <a:cubicBezTo>
                      <a:pt x="52" y="95"/>
                      <a:pt x="52" y="95"/>
                      <a:pt x="52" y="95"/>
                    </a:cubicBezTo>
                    <a:cubicBezTo>
                      <a:pt x="52" y="96"/>
                      <a:pt x="51" y="96"/>
                      <a:pt x="51" y="96"/>
                    </a:cubicBezTo>
                    <a:cubicBezTo>
                      <a:pt x="51" y="96"/>
                      <a:pt x="51" y="96"/>
                      <a:pt x="51" y="97"/>
                    </a:cubicBezTo>
                    <a:cubicBezTo>
                      <a:pt x="50" y="97"/>
                      <a:pt x="50" y="97"/>
                      <a:pt x="50" y="98"/>
                    </a:cubicBezTo>
                    <a:cubicBezTo>
                      <a:pt x="50" y="98"/>
                      <a:pt x="49" y="98"/>
                      <a:pt x="49" y="99"/>
                    </a:cubicBezTo>
                    <a:cubicBezTo>
                      <a:pt x="49" y="99"/>
                      <a:pt x="49" y="99"/>
                      <a:pt x="49" y="100"/>
                    </a:cubicBezTo>
                    <a:cubicBezTo>
                      <a:pt x="48" y="100"/>
                      <a:pt x="48" y="100"/>
                      <a:pt x="48" y="100"/>
                    </a:cubicBezTo>
                    <a:cubicBezTo>
                      <a:pt x="47" y="102"/>
                      <a:pt x="47" y="102"/>
                      <a:pt x="47" y="102"/>
                    </a:cubicBezTo>
                    <a:cubicBezTo>
                      <a:pt x="47" y="102"/>
                      <a:pt x="47" y="102"/>
                      <a:pt x="46" y="103"/>
                    </a:cubicBezTo>
                    <a:cubicBezTo>
                      <a:pt x="47" y="103"/>
                      <a:pt x="47" y="103"/>
                      <a:pt x="47" y="103"/>
                    </a:cubicBezTo>
                    <a:cubicBezTo>
                      <a:pt x="48" y="103"/>
                      <a:pt x="48" y="103"/>
                      <a:pt x="48" y="103"/>
                    </a:cubicBezTo>
                    <a:cubicBezTo>
                      <a:pt x="48" y="103"/>
                      <a:pt x="49" y="103"/>
                      <a:pt x="49" y="103"/>
                    </a:cubicBezTo>
                    <a:cubicBezTo>
                      <a:pt x="49" y="103"/>
                      <a:pt x="50" y="103"/>
                      <a:pt x="50" y="103"/>
                    </a:cubicBezTo>
                    <a:cubicBezTo>
                      <a:pt x="50" y="103"/>
                      <a:pt x="50" y="104"/>
                      <a:pt x="50" y="104"/>
                    </a:cubicBezTo>
                    <a:cubicBezTo>
                      <a:pt x="50" y="105"/>
                      <a:pt x="50" y="105"/>
                      <a:pt x="51" y="105"/>
                    </a:cubicBezTo>
                    <a:cubicBezTo>
                      <a:pt x="51" y="105"/>
                      <a:pt x="51" y="105"/>
                      <a:pt x="51" y="105"/>
                    </a:cubicBezTo>
                    <a:cubicBezTo>
                      <a:pt x="51" y="104"/>
                      <a:pt x="52" y="104"/>
                      <a:pt x="52" y="104"/>
                    </a:cubicBezTo>
                    <a:cubicBezTo>
                      <a:pt x="52" y="105"/>
                      <a:pt x="52" y="105"/>
                      <a:pt x="53" y="106"/>
                    </a:cubicBezTo>
                    <a:cubicBezTo>
                      <a:pt x="53" y="106"/>
                      <a:pt x="53" y="106"/>
                      <a:pt x="54" y="106"/>
                    </a:cubicBezTo>
                    <a:cubicBezTo>
                      <a:pt x="54" y="106"/>
                      <a:pt x="54" y="106"/>
                      <a:pt x="54" y="107"/>
                    </a:cubicBezTo>
                    <a:cubicBezTo>
                      <a:pt x="55" y="107"/>
                      <a:pt x="55" y="107"/>
                      <a:pt x="55" y="107"/>
                    </a:cubicBezTo>
                    <a:cubicBezTo>
                      <a:pt x="56" y="108"/>
                      <a:pt x="56" y="107"/>
                      <a:pt x="56" y="107"/>
                    </a:cubicBezTo>
                    <a:cubicBezTo>
                      <a:pt x="57" y="108"/>
                      <a:pt x="57" y="108"/>
                      <a:pt x="57" y="109"/>
                    </a:cubicBezTo>
                    <a:cubicBezTo>
                      <a:pt x="57" y="109"/>
                      <a:pt x="57" y="110"/>
                      <a:pt x="58" y="110"/>
                    </a:cubicBezTo>
                    <a:cubicBezTo>
                      <a:pt x="58" y="111"/>
                      <a:pt x="59" y="111"/>
                      <a:pt x="60" y="111"/>
                    </a:cubicBezTo>
                    <a:cubicBezTo>
                      <a:pt x="60" y="111"/>
                      <a:pt x="60" y="111"/>
                      <a:pt x="60" y="111"/>
                    </a:cubicBezTo>
                    <a:cubicBezTo>
                      <a:pt x="60" y="111"/>
                      <a:pt x="60" y="111"/>
                      <a:pt x="60" y="110"/>
                    </a:cubicBezTo>
                    <a:cubicBezTo>
                      <a:pt x="60" y="110"/>
                      <a:pt x="60" y="109"/>
                      <a:pt x="61" y="109"/>
                    </a:cubicBezTo>
                    <a:cubicBezTo>
                      <a:pt x="61" y="108"/>
                      <a:pt x="61" y="108"/>
                      <a:pt x="61" y="107"/>
                    </a:cubicBezTo>
                    <a:cubicBezTo>
                      <a:pt x="62" y="107"/>
                      <a:pt x="62" y="107"/>
                      <a:pt x="62" y="107"/>
                    </a:cubicBezTo>
                    <a:cubicBezTo>
                      <a:pt x="63" y="107"/>
                      <a:pt x="62" y="107"/>
                      <a:pt x="63" y="106"/>
                    </a:cubicBezTo>
                    <a:cubicBezTo>
                      <a:pt x="63" y="106"/>
                      <a:pt x="63" y="106"/>
                      <a:pt x="64" y="105"/>
                    </a:cubicBezTo>
                    <a:cubicBezTo>
                      <a:pt x="64" y="105"/>
                      <a:pt x="64" y="104"/>
                      <a:pt x="64" y="104"/>
                    </a:cubicBezTo>
                    <a:cubicBezTo>
                      <a:pt x="64" y="103"/>
                      <a:pt x="64" y="103"/>
                      <a:pt x="64" y="102"/>
                    </a:cubicBezTo>
                    <a:cubicBezTo>
                      <a:pt x="64" y="102"/>
                      <a:pt x="65" y="102"/>
                      <a:pt x="65" y="101"/>
                    </a:cubicBezTo>
                    <a:cubicBezTo>
                      <a:pt x="65" y="100"/>
                      <a:pt x="65" y="100"/>
                      <a:pt x="66" y="100"/>
                    </a:cubicBezTo>
                    <a:cubicBezTo>
                      <a:pt x="66" y="99"/>
                      <a:pt x="66" y="99"/>
                      <a:pt x="66" y="99"/>
                    </a:cubicBezTo>
                    <a:cubicBezTo>
                      <a:pt x="67" y="98"/>
                      <a:pt x="67" y="98"/>
                      <a:pt x="67" y="97"/>
                    </a:cubicBezTo>
                    <a:cubicBezTo>
                      <a:pt x="68" y="96"/>
                      <a:pt x="67" y="95"/>
                      <a:pt x="67" y="94"/>
                    </a:cubicBezTo>
                    <a:cubicBezTo>
                      <a:pt x="67" y="94"/>
                      <a:pt x="67" y="94"/>
                      <a:pt x="67" y="93"/>
                    </a:cubicBezTo>
                    <a:cubicBezTo>
                      <a:pt x="67" y="93"/>
                      <a:pt x="67" y="93"/>
                      <a:pt x="67" y="92"/>
                    </a:cubicBezTo>
                    <a:cubicBezTo>
                      <a:pt x="66" y="91"/>
                      <a:pt x="66" y="91"/>
                      <a:pt x="67" y="90"/>
                    </a:cubicBezTo>
                    <a:cubicBezTo>
                      <a:pt x="67" y="89"/>
                      <a:pt x="67" y="89"/>
                      <a:pt x="67" y="89"/>
                    </a:cubicBezTo>
                    <a:cubicBezTo>
                      <a:pt x="68" y="89"/>
                      <a:pt x="68" y="88"/>
                      <a:pt x="68" y="88"/>
                    </a:cubicBezTo>
                    <a:cubicBezTo>
                      <a:pt x="69" y="88"/>
                      <a:pt x="69" y="88"/>
                      <a:pt x="69" y="87"/>
                    </a:cubicBezTo>
                    <a:cubicBezTo>
                      <a:pt x="69" y="87"/>
                      <a:pt x="70" y="87"/>
                      <a:pt x="70" y="87"/>
                    </a:cubicBezTo>
                    <a:cubicBezTo>
                      <a:pt x="70" y="86"/>
                      <a:pt x="70" y="86"/>
                      <a:pt x="71" y="85"/>
                    </a:cubicBezTo>
                    <a:cubicBezTo>
                      <a:pt x="71" y="85"/>
                      <a:pt x="72" y="85"/>
                      <a:pt x="72" y="85"/>
                    </a:cubicBezTo>
                    <a:cubicBezTo>
                      <a:pt x="73" y="85"/>
                      <a:pt x="73" y="85"/>
                      <a:pt x="74" y="85"/>
                    </a:cubicBezTo>
                    <a:cubicBezTo>
                      <a:pt x="74" y="84"/>
                      <a:pt x="74" y="84"/>
                      <a:pt x="75" y="84"/>
                    </a:cubicBezTo>
                    <a:cubicBezTo>
                      <a:pt x="75" y="84"/>
                      <a:pt x="75" y="84"/>
                      <a:pt x="75" y="84"/>
                    </a:cubicBezTo>
                    <a:cubicBezTo>
                      <a:pt x="75" y="83"/>
                      <a:pt x="75" y="83"/>
                      <a:pt x="76" y="83"/>
                    </a:cubicBezTo>
                    <a:cubicBezTo>
                      <a:pt x="76" y="83"/>
                      <a:pt x="76" y="83"/>
                      <a:pt x="77" y="82"/>
                    </a:cubicBezTo>
                    <a:cubicBezTo>
                      <a:pt x="77" y="82"/>
                      <a:pt x="77" y="82"/>
                      <a:pt x="78" y="82"/>
                    </a:cubicBezTo>
                    <a:cubicBezTo>
                      <a:pt x="79" y="82"/>
                      <a:pt x="79" y="82"/>
                      <a:pt x="80" y="82"/>
                    </a:cubicBezTo>
                    <a:cubicBezTo>
                      <a:pt x="81" y="82"/>
                      <a:pt x="81" y="82"/>
                      <a:pt x="82" y="82"/>
                    </a:cubicBezTo>
                    <a:cubicBezTo>
                      <a:pt x="82" y="82"/>
                      <a:pt x="82" y="81"/>
                      <a:pt x="82" y="81"/>
                    </a:cubicBezTo>
                    <a:cubicBezTo>
                      <a:pt x="83" y="81"/>
                      <a:pt x="83" y="81"/>
                      <a:pt x="83" y="81"/>
                    </a:cubicBezTo>
                    <a:cubicBezTo>
                      <a:pt x="83" y="80"/>
                      <a:pt x="83" y="80"/>
                      <a:pt x="84" y="80"/>
                    </a:cubicBezTo>
                    <a:cubicBezTo>
                      <a:pt x="84" y="79"/>
                      <a:pt x="84" y="79"/>
                      <a:pt x="84" y="79"/>
                    </a:cubicBezTo>
                    <a:cubicBezTo>
                      <a:pt x="85" y="79"/>
                      <a:pt x="85" y="78"/>
                      <a:pt x="85" y="78"/>
                    </a:cubicBezTo>
                    <a:cubicBezTo>
                      <a:pt x="85" y="77"/>
                      <a:pt x="84" y="76"/>
                      <a:pt x="85" y="76"/>
                    </a:cubicBezTo>
                    <a:cubicBezTo>
                      <a:pt x="85" y="76"/>
                      <a:pt x="86" y="76"/>
                      <a:pt x="86" y="76"/>
                    </a:cubicBezTo>
                    <a:cubicBezTo>
                      <a:pt x="86" y="75"/>
                      <a:pt x="86" y="75"/>
                      <a:pt x="86" y="75"/>
                    </a:cubicBezTo>
                    <a:cubicBezTo>
                      <a:pt x="87" y="74"/>
                      <a:pt x="86" y="74"/>
                      <a:pt x="86" y="73"/>
                    </a:cubicBezTo>
                    <a:cubicBezTo>
                      <a:pt x="86" y="73"/>
                      <a:pt x="87" y="73"/>
                      <a:pt x="87" y="73"/>
                    </a:cubicBezTo>
                    <a:cubicBezTo>
                      <a:pt x="87" y="73"/>
                      <a:pt x="87" y="73"/>
                      <a:pt x="88" y="72"/>
                    </a:cubicBezTo>
                    <a:cubicBezTo>
                      <a:pt x="89" y="72"/>
                      <a:pt x="88" y="71"/>
                      <a:pt x="88" y="69"/>
                    </a:cubicBezTo>
                    <a:cubicBezTo>
                      <a:pt x="88" y="69"/>
                      <a:pt x="88" y="68"/>
                      <a:pt x="88" y="68"/>
                    </a:cubicBezTo>
                    <a:cubicBezTo>
                      <a:pt x="88" y="67"/>
                      <a:pt x="89" y="67"/>
                      <a:pt x="89" y="67"/>
                    </a:cubicBezTo>
                    <a:cubicBezTo>
                      <a:pt x="89" y="66"/>
                      <a:pt x="88" y="66"/>
                      <a:pt x="88" y="65"/>
                    </a:cubicBezTo>
                    <a:cubicBezTo>
                      <a:pt x="88" y="65"/>
                      <a:pt x="88" y="64"/>
                      <a:pt x="89" y="64"/>
                    </a:cubicBezTo>
                    <a:cubicBezTo>
                      <a:pt x="89" y="64"/>
                      <a:pt x="89" y="64"/>
                      <a:pt x="89" y="63"/>
                    </a:cubicBezTo>
                    <a:cubicBezTo>
                      <a:pt x="90" y="63"/>
                      <a:pt x="89" y="62"/>
                      <a:pt x="89" y="61"/>
                    </a:cubicBezTo>
                    <a:cubicBezTo>
                      <a:pt x="89" y="61"/>
                      <a:pt x="89" y="60"/>
                      <a:pt x="89" y="60"/>
                    </a:cubicBezTo>
                    <a:cubicBezTo>
                      <a:pt x="89" y="59"/>
                      <a:pt x="89" y="59"/>
                      <a:pt x="89" y="58"/>
                    </a:cubicBezTo>
                    <a:cubicBezTo>
                      <a:pt x="88" y="58"/>
                      <a:pt x="88" y="58"/>
                      <a:pt x="88" y="57"/>
                    </a:cubicBezTo>
                    <a:cubicBezTo>
                      <a:pt x="88" y="57"/>
                      <a:pt x="88" y="56"/>
                      <a:pt x="89" y="56"/>
                    </a:cubicBezTo>
                    <a:cubicBezTo>
                      <a:pt x="89" y="56"/>
                      <a:pt x="89" y="56"/>
                      <a:pt x="89" y="56"/>
                    </a:cubicBezTo>
                    <a:cubicBezTo>
                      <a:pt x="89" y="55"/>
                      <a:pt x="88" y="55"/>
                      <a:pt x="88" y="54"/>
                    </a:cubicBezTo>
                    <a:cubicBezTo>
                      <a:pt x="88" y="54"/>
                      <a:pt x="88" y="54"/>
                      <a:pt x="89" y="53"/>
                    </a:cubicBezTo>
                    <a:cubicBezTo>
                      <a:pt x="89" y="53"/>
                      <a:pt x="89" y="53"/>
                      <a:pt x="90" y="53"/>
                    </a:cubicBezTo>
                    <a:cubicBezTo>
                      <a:pt x="90" y="52"/>
                      <a:pt x="90" y="53"/>
                      <a:pt x="91" y="52"/>
                    </a:cubicBezTo>
                    <a:cubicBezTo>
                      <a:pt x="91" y="52"/>
                      <a:pt x="91" y="52"/>
                      <a:pt x="91" y="51"/>
                    </a:cubicBezTo>
                    <a:cubicBezTo>
                      <a:pt x="91" y="51"/>
                      <a:pt x="91" y="51"/>
                      <a:pt x="92" y="51"/>
                    </a:cubicBezTo>
                    <a:cubicBezTo>
                      <a:pt x="92" y="50"/>
                      <a:pt x="92" y="50"/>
                      <a:pt x="92" y="49"/>
                    </a:cubicBezTo>
                    <a:cubicBezTo>
                      <a:pt x="93" y="49"/>
                      <a:pt x="93" y="48"/>
                      <a:pt x="93" y="47"/>
                    </a:cubicBezTo>
                    <a:cubicBezTo>
                      <a:pt x="93" y="47"/>
                      <a:pt x="93" y="47"/>
                      <a:pt x="93" y="47"/>
                    </a:cubicBezTo>
                    <a:cubicBezTo>
                      <a:pt x="94" y="46"/>
                      <a:pt x="94" y="47"/>
                      <a:pt x="94" y="47"/>
                    </a:cubicBezTo>
                    <a:cubicBezTo>
                      <a:pt x="95" y="46"/>
                      <a:pt x="95" y="46"/>
                      <a:pt x="95" y="45"/>
                    </a:cubicBezTo>
                    <a:cubicBezTo>
                      <a:pt x="95" y="45"/>
                      <a:pt x="96" y="45"/>
                      <a:pt x="96" y="44"/>
                    </a:cubicBezTo>
                    <a:cubicBezTo>
                      <a:pt x="96" y="43"/>
                      <a:pt x="97" y="43"/>
                      <a:pt x="97" y="43"/>
                    </a:cubicBezTo>
                    <a:cubicBezTo>
                      <a:pt x="97" y="42"/>
                      <a:pt x="98" y="42"/>
                      <a:pt x="98" y="42"/>
                    </a:cubicBezTo>
                    <a:cubicBezTo>
                      <a:pt x="98" y="42"/>
                      <a:pt x="98" y="41"/>
                      <a:pt x="98" y="41"/>
                    </a:cubicBezTo>
                    <a:cubicBezTo>
                      <a:pt x="98" y="40"/>
                      <a:pt x="98" y="40"/>
                      <a:pt x="98" y="39"/>
                    </a:cubicBezTo>
                    <a:cubicBezTo>
                      <a:pt x="98" y="39"/>
                      <a:pt x="98" y="38"/>
                      <a:pt x="98" y="38"/>
                    </a:cubicBezTo>
                    <a:cubicBezTo>
                      <a:pt x="98" y="37"/>
                      <a:pt x="99" y="37"/>
                      <a:pt x="99" y="36"/>
                    </a:cubicBezTo>
                    <a:cubicBezTo>
                      <a:pt x="99" y="36"/>
                      <a:pt x="98" y="35"/>
                      <a:pt x="98" y="35"/>
                    </a:cubicBezTo>
                    <a:cubicBezTo>
                      <a:pt x="98" y="34"/>
                      <a:pt x="98" y="34"/>
                      <a:pt x="98" y="3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3" name="Freeform 102"/>
              <p:cNvSpPr>
                <a:spLocks/>
              </p:cNvSpPr>
              <p:nvPr/>
            </p:nvSpPr>
            <p:spPr bwMode="auto">
              <a:xfrm>
                <a:off x="3967164" y="1919289"/>
                <a:ext cx="550863" cy="573088"/>
              </a:xfrm>
              <a:custGeom>
                <a:avLst/>
                <a:gdLst>
                  <a:gd name="T0" fmla="*/ 47 w 51"/>
                  <a:gd name="T1" fmla="*/ 44 h 53"/>
                  <a:gd name="T2" fmla="*/ 49 w 51"/>
                  <a:gd name="T3" fmla="*/ 42 h 53"/>
                  <a:gd name="T4" fmla="*/ 50 w 51"/>
                  <a:gd name="T5" fmla="*/ 41 h 53"/>
                  <a:gd name="T6" fmla="*/ 51 w 51"/>
                  <a:gd name="T7" fmla="*/ 39 h 53"/>
                  <a:gd name="T8" fmla="*/ 49 w 51"/>
                  <a:gd name="T9" fmla="*/ 38 h 53"/>
                  <a:gd name="T10" fmla="*/ 48 w 51"/>
                  <a:gd name="T11" fmla="*/ 37 h 53"/>
                  <a:gd name="T12" fmla="*/ 46 w 51"/>
                  <a:gd name="T13" fmla="*/ 35 h 53"/>
                  <a:gd name="T14" fmla="*/ 46 w 51"/>
                  <a:gd name="T15" fmla="*/ 32 h 53"/>
                  <a:gd name="T16" fmla="*/ 46 w 51"/>
                  <a:gd name="T17" fmla="*/ 29 h 53"/>
                  <a:gd name="T18" fmla="*/ 46 w 51"/>
                  <a:gd name="T19" fmla="*/ 27 h 53"/>
                  <a:gd name="T20" fmla="*/ 46 w 51"/>
                  <a:gd name="T21" fmla="*/ 25 h 53"/>
                  <a:gd name="T22" fmla="*/ 45 w 51"/>
                  <a:gd name="T23" fmla="*/ 22 h 53"/>
                  <a:gd name="T24" fmla="*/ 45 w 51"/>
                  <a:gd name="T25" fmla="*/ 21 h 53"/>
                  <a:gd name="T26" fmla="*/ 45 w 51"/>
                  <a:gd name="T27" fmla="*/ 20 h 53"/>
                  <a:gd name="T28" fmla="*/ 44 w 51"/>
                  <a:gd name="T29" fmla="*/ 17 h 53"/>
                  <a:gd name="T30" fmla="*/ 43 w 51"/>
                  <a:gd name="T31" fmla="*/ 15 h 53"/>
                  <a:gd name="T32" fmla="*/ 42 w 51"/>
                  <a:gd name="T33" fmla="*/ 13 h 53"/>
                  <a:gd name="T34" fmla="*/ 40 w 51"/>
                  <a:gd name="T35" fmla="*/ 12 h 53"/>
                  <a:gd name="T36" fmla="*/ 40 w 51"/>
                  <a:gd name="T37" fmla="*/ 10 h 53"/>
                  <a:gd name="T38" fmla="*/ 42 w 51"/>
                  <a:gd name="T39" fmla="*/ 7 h 53"/>
                  <a:gd name="T40" fmla="*/ 41 w 51"/>
                  <a:gd name="T41" fmla="*/ 4 h 53"/>
                  <a:gd name="T42" fmla="*/ 42 w 51"/>
                  <a:gd name="T43" fmla="*/ 2 h 53"/>
                  <a:gd name="T44" fmla="*/ 42 w 51"/>
                  <a:gd name="T45" fmla="*/ 1 h 53"/>
                  <a:gd name="T46" fmla="*/ 39 w 51"/>
                  <a:gd name="T47" fmla="*/ 1 h 53"/>
                  <a:gd name="T48" fmla="*/ 37 w 51"/>
                  <a:gd name="T49" fmla="*/ 1 h 53"/>
                  <a:gd name="T50" fmla="*/ 35 w 51"/>
                  <a:gd name="T51" fmla="*/ 1 h 53"/>
                  <a:gd name="T52" fmla="*/ 34 w 51"/>
                  <a:gd name="T53" fmla="*/ 2 h 53"/>
                  <a:gd name="T54" fmla="*/ 32 w 51"/>
                  <a:gd name="T55" fmla="*/ 1 h 53"/>
                  <a:gd name="T56" fmla="*/ 29 w 51"/>
                  <a:gd name="T57" fmla="*/ 1 h 53"/>
                  <a:gd name="T58" fmla="*/ 27 w 51"/>
                  <a:gd name="T59" fmla="*/ 2 h 53"/>
                  <a:gd name="T60" fmla="*/ 24 w 51"/>
                  <a:gd name="T61" fmla="*/ 2 h 53"/>
                  <a:gd name="T62" fmla="*/ 22 w 51"/>
                  <a:gd name="T63" fmla="*/ 4 h 53"/>
                  <a:gd name="T64" fmla="*/ 20 w 51"/>
                  <a:gd name="T65" fmla="*/ 4 h 53"/>
                  <a:gd name="T66" fmla="*/ 18 w 51"/>
                  <a:gd name="T67" fmla="*/ 5 h 53"/>
                  <a:gd name="T68" fmla="*/ 17 w 51"/>
                  <a:gd name="T69" fmla="*/ 6 h 53"/>
                  <a:gd name="T70" fmla="*/ 18 w 51"/>
                  <a:gd name="T71" fmla="*/ 9 h 53"/>
                  <a:gd name="T72" fmla="*/ 18 w 51"/>
                  <a:gd name="T73" fmla="*/ 11 h 53"/>
                  <a:gd name="T74" fmla="*/ 18 w 51"/>
                  <a:gd name="T75" fmla="*/ 14 h 53"/>
                  <a:gd name="T76" fmla="*/ 19 w 51"/>
                  <a:gd name="T77" fmla="*/ 15 h 53"/>
                  <a:gd name="T78" fmla="*/ 17 w 51"/>
                  <a:gd name="T79" fmla="*/ 16 h 53"/>
                  <a:gd name="T80" fmla="*/ 14 w 51"/>
                  <a:gd name="T81" fmla="*/ 16 h 53"/>
                  <a:gd name="T82" fmla="*/ 14 w 51"/>
                  <a:gd name="T83" fmla="*/ 19 h 53"/>
                  <a:gd name="T84" fmla="*/ 11 w 51"/>
                  <a:gd name="T85" fmla="*/ 20 h 53"/>
                  <a:gd name="T86" fmla="*/ 9 w 51"/>
                  <a:gd name="T87" fmla="*/ 21 h 53"/>
                  <a:gd name="T88" fmla="*/ 7 w 51"/>
                  <a:gd name="T89" fmla="*/ 22 h 53"/>
                  <a:gd name="T90" fmla="*/ 4 w 51"/>
                  <a:gd name="T91" fmla="*/ 23 h 53"/>
                  <a:gd name="T92" fmla="*/ 2 w 51"/>
                  <a:gd name="T93" fmla="*/ 24 h 53"/>
                  <a:gd name="T94" fmla="*/ 1 w 51"/>
                  <a:gd name="T95" fmla="*/ 25 h 53"/>
                  <a:gd name="T96" fmla="*/ 1 w 51"/>
                  <a:gd name="T97" fmla="*/ 28 h 53"/>
                  <a:gd name="T98" fmla="*/ 10 w 51"/>
                  <a:gd name="T99" fmla="*/ 36 h 53"/>
                  <a:gd name="T100" fmla="*/ 25 w 51"/>
                  <a:gd name="T101" fmla="*/ 47 h 53"/>
                  <a:gd name="T102" fmla="*/ 25 w 51"/>
                  <a:gd name="T103" fmla="*/ 48 h 53"/>
                  <a:gd name="T104" fmla="*/ 27 w 51"/>
                  <a:gd name="T105" fmla="*/ 49 h 53"/>
                  <a:gd name="T106" fmla="*/ 28 w 51"/>
                  <a:gd name="T107" fmla="*/ 50 h 53"/>
                  <a:gd name="T108" fmla="*/ 30 w 51"/>
                  <a:gd name="T109" fmla="*/ 52 h 53"/>
                  <a:gd name="T110" fmla="*/ 30 w 51"/>
                  <a:gd name="T111" fmla="*/ 53 h 53"/>
                  <a:gd name="T112" fmla="*/ 31 w 51"/>
                  <a:gd name="T113" fmla="*/ 53 h 53"/>
                  <a:gd name="T114" fmla="*/ 36 w 51"/>
                  <a:gd name="T115" fmla="*/ 52 h 53"/>
                  <a:gd name="T116" fmla="*/ 39 w 51"/>
                  <a:gd name="T117" fmla="*/ 50 h 53"/>
                  <a:gd name="T118" fmla="*/ 43 w 51"/>
                  <a:gd name="T119"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53">
                    <a:moveTo>
                      <a:pt x="44" y="45"/>
                    </a:moveTo>
                    <a:cubicBezTo>
                      <a:pt x="45" y="44"/>
                      <a:pt x="46" y="45"/>
                      <a:pt x="47" y="44"/>
                    </a:cubicBezTo>
                    <a:cubicBezTo>
                      <a:pt x="47" y="43"/>
                      <a:pt x="47" y="43"/>
                      <a:pt x="48" y="43"/>
                    </a:cubicBezTo>
                    <a:cubicBezTo>
                      <a:pt x="48" y="42"/>
                      <a:pt x="48" y="42"/>
                      <a:pt x="49" y="42"/>
                    </a:cubicBezTo>
                    <a:cubicBezTo>
                      <a:pt x="49" y="42"/>
                      <a:pt x="49" y="42"/>
                      <a:pt x="50" y="41"/>
                    </a:cubicBezTo>
                    <a:cubicBezTo>
                      <a:pt x="50" y="41"/>
                      <a:pt x="50" y="41"/>
                      <a:pt x="50" y="41"/>
                    </a:cubicBezTo>
                    <a:cubicBezTo>
                      <a:pt x="51" y="41"/>
                      <a:pt x="51" y="40"/>
                      <a:pt x="51" y="40"/>
                    </a:cubicBezTo>
                    <a:cubicBezTo>
                      <a:pt x="51" y="40"/>
                      <a:pt x="51" y="39"/>
                      <a:pt x="51" y="39"/>
                    </a:cubicBezTo>
                    <a:cubicBezTo>
                      <a:pt x="51" y="38"/>
                      <a:pt x="50" y="38"/>
                      <a:pt x="50" y="38"/>
                    </a:cubicBezTo>
                    <a:cubicBezTo>
                      <a:pt x="50" y="38"/>
                      <a:pt x="50" y="38"/>
                      <a:pt x="49" y="38"/>
                    </a:cubicBezTo>
                    <a:cubicBezTo>
                      <a:pt x="49" y="37"/>
                      <a:pt x="49" y="37"/>
                      <a:pt x="48" y="37"/>
                    </a:cubicBezTo>
                    <a:cubicBezTo>
                      <a:pt x="48" y="37"/>
                      <a:pt x="48" y="37"/>
                      <a:pt x="48" y="37"/>
                    </a:cubicBezTo>
                    <a:cubicBezTo>
                      <a:pt x="47" y="37"/>
                      <a:pt x="47" y="37"/>
                      <a:pt x="47" y="37"/>
                    </a:cubicBezTo>
                    <a:cubicBezTo>
                      <a:pt x="47" y="36"/>
                      <a:pt x="46" y="36"/>
                      <a:pt x="46" y="35"/>
                    </a:cubicBezTo>
                    <a:cubicBezTo>
                      <a:pt x="46" y="35"/>
                      <a:pt x="46" y="35"/>
                      <a:pt x="46" y="34"/>
                    </a:cubicBezTo>
                    <a:cubicBezTo>
                      <a:pt x="46" y="33"/>
                      <a:pt x="46" y="33"/>
                      <a:pt x="46" y="32"/>
                    </a:cubicBezTo>
                    <a:cubicBezTo>
                      <a:pt x="46" y="32"/>
                      <a:pt x="46" y="31"/>
                      <a:pt x="46" y="31"/>
                    </a:cubicBezTo>
                    <a:cubicBezTo>
                      <a:pt x="46" y="30"/>
                      <a:pt x="46" y="30"/>
                      <a:pt x="46" y="29"/>
                    </a:cubicBezTo>
                    <a:cubicBezTo>
                      <a:pt x="46" y="28"/>
                      <a:pt x="46" y="28"/>
                      <a:pt x="46" y="27"/>
                    </a:cubicBezTo>
                    <a:cubicBezTo>
                      <a:pt x="46" y="27"/>
                      <a:pt x="46" y="27"/>
                      <a:pt x="46" y="27"/>
                    </a:cubicBezTo>
                    <a:cubicBezTo>
                      <a:pt x="46" y="27"/>
                      <a:pt x="46" y="26"/>
                      <a:pt x="46" y="26"/>
                    </a:cubicBezTo>
                    <a:cubicBezTo>
                      <a:pt x="46" y="25"/>
                      <a:pt x="46" y="25"/>
                      <a:pt x="46" y="25"/>
                    </a:cubicBezTo>
                    <a:cubicBezTo>
                      <a:pt x="46" y="24"/>
                      <a:pt x="46" y="24"/>
                      <a:pt x="45" y="24"/>
                    </a:cubicBezTo>
                    <a:cubicBezTo>
                      <a:pt x="45" y="23"/>
                      <a:pt x="46" y="23"/>
                      <a:pt x="45" y="22"/>
                    </a:cubicBezTo>
                    <a:cubicBezTo>
                      <a:pt x="45" y="22"/>
                      <a:pt x="45" y="22"/>
                      <a:pt x="45" y="22"/>
                    </a:cubicBezTo>
                    <a:cubicBezTo>
                      <a:pt x="45" y="21"/>
                      <a:pt x="45" y="21"/>
                      <a:pt x="45" y="21"/>
                    </a:cubicBezTo>
                    <a:cubicBezTo>
                      <a:pt x="45" y="21"/>
                      <a:pt x="45" y="21"/>
                      <a:pt x="45" y="21"/>
                    </a:cubicBezTo>
                    <a:cubicBezTo>
                      <a:pt x="45" y="20"/>
                      <a:pt x="45" y="20"/>
                      <a:pt x="45" y="20"/>
                    </a:cubicBezTo>
                    <a:cubicBezTo>
                      <a:pt x="45" y="19"/>
                      <a:pt x="45" y="19"/>
                      <a:pt x="45" y="18"/>
                    </a:cubicBezTo>
                    <a:cubicBezTo>
                      <a:pt x="44" y="18"/>
                      <a:pt x="44" y="17"/>
                      <a:pt x="44" y="17"/>
                    </a:cubicBezTo>
                    <a:cubicBezTo>
                      <a:pt x="44" y="16"/>
                      <a:pt x="44" y="16"/>
                      <a:pt x="44" y="15"/>
                    </a:cubicBezTo>
                    <a:cubicBezTo>
                      <a:pt x="43" y="15"/>
                      <a:pt x="43" y="15"/>
                      <a:pt x="43" y="15"/>
                    </a:cubicBezTo>
                    <a:cubicBezTo>
                      <a:pt x="42" y="15"/>
                      <a:pt x="42" y="15"/>
                      <a:pt x="42" y="14"/>
                    </a:cubicBezTo>
                    <a:cubicBezTo>
                      <a:pt x="42" y="14"/>
                      <a:pt x="42" y="14"/>
                      <a:pt x="42" y="13"/>
                    </a:cubicBezTo>
                    <a:cubicBezTo>
                      <a:pt x="42" y="13"/>
                      <a:pt x="42" y="13"/>
                      <a:pt x="41" y="12"/>
                    </a:cubicBezTo>
                    <a:cubicBezTo>
                      <a:pt x="41" y="12"/>
                      <a:pt x="41" y="12"/>
                      <a:pt x="40" y="12"/>
                    </a:cubicBezTo>
                    <a:cubicBezTo>
                      <a:pt x="40" y="12"/>
                      <a:pt x="40" y="11"/>
                      <a:pt x="40" y="11"/>
                    </a:cubicBezTo>
                    <a:cubicBezTo>
                      <a:pt x="40" y="10"/>
                      <a:pt x="40" y="10"/>
                      <a:pt x="40" y="10"/>
                    </a:cubicBezTo>
                    <a:cubicBezTo>
                      <a:pt x="40" y="9"/>
                      <a:pt x="41" y="9"/>
                      <a:pt x="41" y="9"/>
                    </a:cubicBezTo>
                    <a:cubicBezTo>
                      <a:pt x="42" y="8"/>
                      <a:pt x="42" y="8"/>
                      <a:pt x="42" y="7"/>
                    </a:cubicBezTo>
                    <a:cubicBezTo>
                      <a:pt x="42" y="7"/>
                      <a:pt x="42" y="6"/>
                      <a:pt x="42" y="6"/>
                    </a:cubicBezTo>
                    <a:cubicBezTo>
                      <a:pt x="42" y="5"/>
                      <a:pt x="41" y="5"/>
                      <a:pt x="41" y="4"/>
                    </a:cubicBezTo>
                    <a:cubicBezTo>
                      <a:pt x="41" y="4"/>
                      <a:pt x="42" y="4"/>
                      <a:pt x="42" y="3"/>
                    </a:cubicBezTo>
                    <a:cubicBezTo>
                      <a:pt x="42" y="3"/>
                      <a:pt x="42" y="3"/>
                      <a:pt x="42" y="2"/>
                    </a:cubicBezTo>
                    <a:cubicBezTo>
                      <a:pt x="42" y="2"/>
                      <a:pt x="42" y="2"/>
                      <a:pt x="42" y="1"/>
                    </a:cubicBezTo>
                    <a:cubicBezTo>
                      <a:pt x="42" y="1"/>
                      <a:pt x="42" y="1"/>
                      <a:pt x="42" y="1"/>
                    </a:cubicBezTo>
                    <a:cubicBezTo>
                      <a:pt x="41" y="2"/>
                      <a:pt x="41" y="1"/>
                      <a:pt x="40" y="1"/>
                    </a:cubicBezTo>
                    <a:cubicBezTo>
                      <a:pt x="40" y="1"/>
                      <a:pt x="39" y="1"/>
                      <a:pt x="39" y="1"/>
                    </a:cubicBezTo>
                    <a:cubicBezTo>
                      <a:pt x="38" y="1"/>
                      <a:pt x="38" y="1"/>
                      <a:pt x="38" y="1"/>
                    </a:cubicBezTo>
                    <a:cubicBezTo>
                      <a:pt x="37" y="1"/>
                      <a:pt x="37" y="0"/>
                      <a:pt x="37" y="1"/>
                    </a:cubicBezTo>
                    <a:cubicBezTo>
                      <a:pt x="37" y="1"/>
                      <a:pt x="37" y="1"/>
                      <a:pt x="37" y="1"/>
                    </a:cubicBezTo>
                    <a:cubicBezTo>
                      <a:pt x="36" y="2"/>
                      <a:pt x="36" y="1"/>
                      <a:pt x="35" y="1"/>
                    </a:cubicBezTo>
                    <a:cubicBezTo>
                      <a:pt x="35" y="2"/>
                      <a:pt x="35" y="2"/>
                      <a:pt x="35" y="2"/>
                    </a:cubicBezTo>
                    <a:cubicBezTo>
                      <a:pt x="35" y="2"/>
                      <a:pt x="35" y="2"/>
                      <a:pt x="34" y="2"/>
                    </a:cubicBezTo>
                    <a:cubicBezTo>
                      <a:pt x="34" y="2"/>
                      <a:pt x="34" y="1"/>
                      <a:pt x="33" y="1"/>
                    </a:cubicBezTo>
                    <a:cubicBezTo>
                      <a:pt x="33" y="1"/>
                      <a:pt x="32" y="1"/>
                      <a:pt x="32" y="1"/>
                    </a:cubicBezTo>
                    <a:cubicBezTo>
                      <a:pt x="31" y="1"/>
                      <a:pt x="31" y="1"/>
                      <a:pt x="30" y="1"/>
                    </a:cubicBezTo>
                    <a:cubicBezTo>
                      <a:pt x="30" y="1"/>
                      <a:pt x="29" y="1"/>
                      <a:pt x="29" y="1"/>
                    </a:cubicBezTo>
                    <a:cubicBezTo>
                      <a:pt x="28" y="1"/>
                      <a:pt x="28" y="2"/>
                      <a:pt x="28" y="2"/>
                    </a:cubicBezTo>
                    <a:cubicBezTo>
                      <a:pt x="28" y="2"/>
                      <a:pt x="27" y="2"/>
                      <a:pt x="27" y="2"/>
                    </a:cubicBezTo>
                    <a:cubicBezTo>
                      <a:pt x="26" y="2"/>
                      <a:pt x="26" y="2"/>
                      <a:pt x="25" y="2"/>
                    </a:cubicBezTo>
                    <a:cubicBezTo>
                      <a:pt x="25" y="2"/>
                      <a:pt x="24" y="2"/>
                      <a:pt x="24" y="2"/>
                    </a:cubicBezTo>
                    <a:cubicBezTo>
                      <a:pt x="24" y="2"/>
                      <a:pt x="23" y="2"/>
                      <a:pt x="23" y="3"/>
                    </a:cubicBezTo>
                    <a:cubicBezTo>
                      <a:pt x="23" y="3"/>
                      <a:pt x="23" y="4"/>
                      <a:pt x="22" y="4"/>
                    </a:cubicBezTo>
                    <a:cubicBezTo>
                      <a:pt x="22" y="4"/>
                      <a:pt x="22" y="4"/>
                      <a:pt x="21" y="4"/>
                    </a:cubicBezTo>
                    <a:cubicBezTo>
                      <a:pt x="21" y="4"/>
                      <a:pt x="20" y="4"/>
                      <a:pt x="20" y="4"/>
                    </a:cubicBezTo>
                    <a:cubicBezTo>
                      <a:pt x="19" y="4"/>
                      <a:pt x="19" y="4"/>
                      <a:pt x="19" y="5"/>
                    </a:cubicBezTo>
                    <a:cubicBezTo>
                      <a:pt x="19" y="5"/>
                      <a:pt x="18" y="5"/>
                      <a:pt x="18" y="5"/>
                    </a:cubicBezTo>
                    <a:cubicBezTo>
                      <a:pt x="18" y="5"/>
                      <a:pt x="18" y="6"/>
                      <a:pt x="17" y="6"/>
                    </a:cubicBezTo>
                    <a:cubicBezTo>
                      <a:pt x="17" y="6"/>
                      <a:pt x="17" y="6"/>
                      <a:pt x="17" y="6"/>
                    </a:cubicBezTo>
                    <a:cubicBezTo>
                      <a:pt x="17" y="7"/>
                      <a:pt x="17" y="7"/>
                      <a:pt x="17" y="7"/>
                    </a:cubicBezTo>
                    <a:cubicBezTo>
                      <a:pt x="18" y="8"/>
                      <a:pt x="18" y="8"/>
                      <a:pt x="18" y="9"/>
                    </a:cubicBezTo>
                    <a:cubicBezTo>
                      <a:pt x="18" y="9"/>
                      <a:pt x="18" y="10"/>
                      <a:pt x="18" y="10"/>
                    </a:cubicBezTo>
                    <a:cubicBezTo>
                      <a:pt x="18" y="10"/>
                      <a:pt x="18" y="11"/>
                      <a:pt x="18" y="11"/>
                    </a:cubicBezTo>
                    <a:cubicBezTo>
                      <a:pt x="18" y="11"/>
                      <a:pt x="18" y="12"/>
                      <a:pt x="18" y="12"/>
                    </a:cubicBezTo>
                    <a:cubicBezTo>
                      <a:pt x="18" y="13"/>
                      <a:pt x="18" y="13"/>
                      <a:pt x="18" y="14"/>
                    </a:cubicBezTo>
                    <a:cubicBezTo>
                      <a:pt x="19" y="14"/>
                      <a:pt x="19" y="14"/>
                      <a:pt x="19" y="14"/>
                    </a:cubicBezTo>
                    <a:cubicBezTo>
                      <a:pt x="19" y="15"/>
                      <a:pt x="19" y="15"/>
                      <a:pt x="19" y="15"/>
                    </a:cubicBezTo>
                    <a:cubicBezTo>
                      <a:pt x="19" y="16"/>
                      <a:pt x="19" y="16"/>
                      <a:pt x="18" y="16"/>
                    </a:cubicBezTo>
                    <a:cubicBezTo>
                      <a:pt x="18" y="16"/>
                      <a:pt x="17" y="16"/>
                      <a:pt x="17" y="16"/>
                    </a:cubicBezTo>
                    <a:cubicBezTo>
                      <a:pt x="17" y="15"/>
                      <a:pt x="16" y="15"/>
                      <a:pt x="16" y="16"/>
                    </a:cubicBezTo>
                    <a:cubicBezTo>
                      <a:pt x="15" y="16"/>
                      <a:pt x="14" y="16"/>
                      <a:pt x="14" y="16"/>
                    </a:cubicBezTo>
                    <a:cubicBezTo>
                      <a:pt x="14" y="17"/>
                      <a:pt x="13" y="17"/>
                      <a:pt x="13" y="18"/>
                    </a:cubicBezTo>
                    <a:cubicBezTo>
                      <a:pt x="13" y="18"/>
                      <a:pt x="14" y="19"/>
                      <a:pt x="14" y="19"/>
                    </a:cubicBezTo>
                    <a:cubicBezTo>
                      <a:pt x="14" y="20"/>
                      <a:pt x="13" y="20"/>
                      <a:pt x="12" y="20"/>
                    </a:cubicBezTo>
                    <a:cubicBezTo>
                      <a:pt x="12" y="20"/>
                      <a:pt x="12" y="20"/>
                      <a:pt x="11" y="20"/>
                    </a:cubicBezTo>
                    <a:cubicBezTo>
                      <a:pt x="11" y="20"/>
                      <a:pt x="11" y="20"/>
                      <a:pt x="10" y="20"/>
                    </a:cubicBezTo>
                    <a:cubicBezTo>
                      <a:pt x="10" y="20"/>
                      <a:pt x="10" y="21"/>
                      <a:pt x="9" y="21"/>
                    </a:cubicBezTo>
                    <a:cubicBezTo>
                      <a:pt x="9" y="21"/>
                      <a:pt x="8" y="22"/>
                      <a:pt x="8" y="22"/>
                    </a:cubicBezTo>
                    <a:cubicBezTo>
                      <a:pt x="7" y="22"/>
                      <a:pt x="7" y="22"/>
                      <a:pt x="7" y="22"/>
                    </a:cubicBezTo>
                    <a:cubicBezTo>
                      <a:pt x="6" y="22"/>
                      <a:pt x="6" y="22"/>
                      <a:pt x="5" y="23"/>
                    </a:cubicBezTo>
                    <a:cubicBezTo>
                      <a:pt x="5" y="23"/>
                      <a:pt x="4" y="23"/>
                      <a:pt x="4" y="23"/>
                    </a:cubicBezTo>
                    <a:cubicBezTo>
                      <a:pt x="3" y="24"/>
                      <a:pt x="3" y="24"/>
                      <a:pt x="3" y="24"/>
                    </a:cubicBezTo>
                    <a:cubicBezTo>
                      <a:pt x="3" y="24"/>
                      <a:pt x="2" y="24"/>
                      <a:pt x="2" y="24"/>
                    </a:cubicBezTo>
                    <a:cubicBezTo>
                      <a:pt x="2" y="24"/>
                      <a:pt x="2" y="25"/>
                      <a:pt x="1" y="25"/>
                    </a:cubicBezTo>
                    <a:cubicBezTo>
                      <a:pt x="1" y="25"/>
                      <a:pt x="1" y="25"/>
                      <a:pt x="1" y="25"/>
                    </a:cubicBezTo>
                    <a:cubicBezTo>
                      <a:pt x="1" y="25"/>
                      <a:pt x="1" y="26"/>
                      <a:pt x="1" y="27"/>
                    </a:cubicBezTo>
                    <a:cubicBezTo>
                      <a:pt x="1" y="27"/>
                      <a:pt x="1" y="28"/>
                      <a:pt x="1" y="28"/>
                    </a:cubicBezTo>
                    <a:cubicBezTo>
                      <a:pt x="0" y="28"/>
                      <a:pt x="0" y="28"/>
                      <a:pt x="0" y="28"/>
                    </a:cubicBezTo>
                    <a:cubicBezTo>
                      <a:pt x="10" y="36"/>
                      <a:pt x="10" y="36"/>
                      <a:pt x="10" y="36"/>
                    </a:cubicBezTo>
                    <a:cubicBezTo>
                      <a:pt x="10" y="36"/>
                      <a:pt x="10" y="36"/>
                      <a:pt x="10" y="36"/>
                    </a:cubicBezTo>
                    <a:cubicBezTo>
                      <a:pt x="25" y="47"/>
                      <a:pt x="25" y="47"/>
                      <a:pt x="25" y="47"/>
                    </a:cubicBezTo>
                    <a:cubicBezTo>
                      <a:pt x="25" y="47"/>
                      <a:pt x="25" y="48"/>
                      <a:pt x="25" y="48"/>
                    </a:cubicBezTo>
                    <a:cubicBezTo>
                      <a:pt x="25" y="48"/>
                      <a:pt x="25" y="48"/>
                      <a:pt x="25" y="48"/>
                    </a:cubicBezTo>
                    <a:cubicBezTo>
                      <a:pt x="26" y="49"/>
                      <a:pt x="26" y="49"/>
                      <a:pt x="26" y="49"/>
                    </a:cubicBezTo>
                    <a:cubicBezTo>
                      <a:pt x="27" y="49"/>
                      <a:pt x="27" y="49"/>
                      <a:pt x="27" y="49"/>
                    </a:cubicBezTo>
                    <a:cubicBezTo>
                      <a:pt x="27" y="50"/>
                      <a:pt x="27" y="50"/>
                      <a:pt x="28" y="50"/>
                    </a:cubicBezTo>
                    <a:cubicBezTo>
                      <a:pt x="28" y="51"/>
                      <a:pt x="28" y="50"/>
                      <a:pt x="28" y="50"/>
                    </a:cubicBezTo>
                    <a:cubicBezTo>
                      <a:pt x="29" y="50"/>
                      <a:pt x="29" y="50"/>
                      <a:pt x="29" y="51"/>
                    </a:cubicBezTo>
                    <a:cubicBezTo>
                      <a:pt x="30" y="51"/>
                      <a:pt x="30" y="52"/>
                      <a:pt x="30" y="52"/>
                    </a:cubicBezTo>
                    <a:cubicBezTo>
                      <a:pt x="30" y="52"/>
                      <a:pt x="29" y="53"/>
                      <a:pt x="30" y="53"/>
                    </a:cubicBezTo>
                    <a:cubicBezTo>
                      <a:pt x="30" y="53"/>
                      <a:pt x="30" y="53"/>
                      <a:pt x="30" y="53"/>
                    </a:cubicBezTo>
                    <a:cubicBezTo>
                      <a:pt x="31" y="53"/>
                      <a:pt x="31" y="53"/>
                      <a:pt x="32" y="53"/>
                    </a:cubicBezTo>
                    <a:cubicBezTo>
                      <a:pt x="31" y="53"/>
                      <a:pt x="31" y="53"/>
                      <a:pt x="31" y="53"/>
                    </a:cubicBezTo>
                    <a:cubicBezTo>
                      <a:pt x="32" y="53"/>
                      <a:pt x="33" y="52"/>
                      <a:pt x="34" y="52"/>
                    </a:cubicBezTo>
                    <a:cubicBezTo>
                      <a:pt x="35" y="52"/>
                      <a:pt x="35" y="52"/>
                      <a:pt x="36" y="52"/>
                    </a:cubicBezTo>
                    <a:cubicBezTo>
                      <a:pt x="36" y="52"/>
                      <a:pt x="36" y="51"/>
                      <a:pt x="37" y="51"/>
                    </a:cubicBezTo>
                    <a:cubicBezTo>
                      <a:pt x="37" y="51"/>
                      <a:pt x="38" y="50"/>
                      <a:pt x="39" y="50"/>
                    </a:cubicBezTo>
                    <a:cubicBezTo>
                      <a:pt x="39" y="49"/>
                      <a:pt x="40" y="49"/>
                      <a:pt x="40" y="48"/>
                    </a:cubicBezTo>
                    <a:cubicBezTo>
                      <a:pt x="41" y="48"/>
                      <a:pt x="42" y="47"/>
                      <a:pt x="43" y="47"/>
                    </a:cubicBezTo>
                    <a:cubicBezTo>
                      <a:pt x="43" y="46"/>
                      <a:pt x="43" y="45"/>
                      <a:pt x="44" y="4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4" name="Freeform 103"/>
              <p:cNvSpPr>
                <a:spLocks/>
              </p:cNvSpPr>
              <p:nvPr/>
            </p:nvSpPr>
            <p:spPr bwMode="auto">
              <a:xfrm>
                <a:off x="4852989" y="2103439"/>
                <a:ext cx="301625" cy="312738"/>
              </a:xfrm>
              <a:custGeom>
                <a:avLst/>
                <a:gdLst>
                  <a:gd name="T0" fmla="*/ 23 w 28"/>
                  <a:gd name="T1" fmla="*/ 29 h 29"/>
                  <a:gd name="T2" fmla="*/ 24 w 28"/>
                  <a:gd name="T3" fmla="*/ 27 h 29"/>
                  <a:gd name="T4" fmla="*/ 25 w 28"/>
                  <a:gd name="T5" fmla="*/ 27 h 29"/>
                  <a:gd name="T6" fmla="*/ 27 w 28"/>
                  <a:gd name="T7" fmla="*/ 25 h 29"/>
                  <a:gd name="T8" fmla="*/ 28 w 28"/>
                  <a:gd name="T9" fmla="*/ 24 h 29"/>
                  <a:gd name="T10" fmla="*/ 28 w 28"/>
                  <a:gd name="T11" fmla="*/ 23 h 29"/>
                  <a:gd name="T12" fmla="*/ 27 w 28"/>
                  <a:gd name="T13" fmla="*/ 21 h 29"/>
                  <a:gd name="T14" fmla="*/ 26 w 28"/>
                  <a:gd name="T15" fmla="*/ 18 h 29"/>
                  <a:gd name="T16" fmla="*/ 25 w 28"/>
                  <a:gd name="T17" fmla="*/ 16 h 29"/>
                  <a:gd name="T18" fmla="*/ 24 w 28"/>
                  <a:gd name="T19" fmla="*/ 15 h 29"/>
                  <a:gd name="T20" fmla="*/ 23 w 28"/>
                  <a:gd name="T21" fmla="*/ 13 h 29"/>
                  <a:gd name="T22" fmla="*/ 22 w 28"/>
                  <a:gd name="T23" fmla="*/ 11 h 29"/>
                  <a:gd name="T24" fmla="*/ 21 w 28"/>
                  <a:gd name="T25" fmla="*/ 9 h 29"/>
                  <a:gd name="T26" fmla="*/ 19 w 28"/>
                  <a:gd name="T27" fmla="*/ 7 h 29"/>
                  <a:gd name="T28" fmla="*/ 19 w 28"/>
                  <a:gd name="T29" fmla="*/ 5 h 29"/>
                  <a:gd name="T30" fmla="*/ 20 w 28"/>
                  <a:gd name="T31" fmla="*/ 7 h 29"/>
                  <a:gd name="T32" fmla="*/ 22 w 28"/>
                  <a:gd name="T33" fmla="*/ 10 h 29"/>
                  <a:gd name="T34" fmla="*/ 24 w 28"/>
                  <a:gd name="T35" fmla="*/ 10 h 29"/>
                  <a:gd name="T36" fmla="*/ 24 w 28"/>
                  <a:gd name="T37" fmla="*/ 8 h 29"/>
                  <a:gd name="T38" fmla="*/ 25 w 28"/>
                  <a:gd name="T39" fmla="*/ 6 h 29"/>
                  <a:gd name="T40" fmla="*/ 25 w 28"/>
                  <a:gd name="T41" fmla="*/ 5 h 29"/>
                  <a:gd name="T42" fmla="*/ 24 w 28"/>
                  <a:gd name="T43" fmla="*/ 3 h 29"/>
                  <a:gd name="T44" fmla="*/ 23 w 28"/>
                  <a:gd name="T45" fmla="*/ 1 h 29"/>
                  <a:gd name="T46" fmla="*/ 22 w 28"/>
                  <a:gd name="T47" fmla="*/ 1 h 29"/>
                  <a:gd name="T48" fmla="*/ 19 w 28"/>
                  <a:gd name="T49" fmla="*/ 1 h 29"/>
                  <a:gd name="T50" fmla="*/ 16 w 28"/>
                  <a:gd name="T51" fmla="*/ 0 h 29"/>
                  <a:gd name="T52" fmla="*/ 14 w 28"/>
                  <a:gd name="T53" fmla="*/ 0 h 29"/>
                  <a:gd name="T54" fmla="*/ 12 w 28"/>
                  <a:gd name="T55" fmla="*/ 2 h 29"/>
                  <a:gd name="T56" fmla="*/ 8 w 28"/>
                  <a:gd name="T57" fmla="*/ 2 h 29"/>
                  <a:gd name="T58" fmla="*/ 6 w 28"/>
                  <a:gd name="T59" fmla="*/ 1 h 29"/>
                  <a:gd name="T60" fmla="*/ 3 w 28"/>
                  <a:gd name="T61" fmla="*/ 0 h 29"/>
                  <a:gd name="T62" fmla="*/ 2 w 28"/>
                  <a:gd name="T63" fmla="*/ 1 h 29"/>
                  <a:gd name="T64" fmla="*/ 1 w 28"/>
                  <a:gd name="T65" fmla="*/ 0 h 29"/>
                  <a:gd name="T66" fmla="*/ 0 w 28"/>
                  <a:gd name="T67" fmla="*/ 1 h 29"/>
                  <a:gd name="T68" fmla="*/ 1 w 28"/>
                  <a:gd name="T69" fmla="*/ 5 h 29"/>
                  <a:gd name="T70" fmla="*/ 2 w 28"/>
                  <a:gd name="T71" fmla="*/ 27 h 29"/>
                  <a:gd name="T72" fmla="*/ 22 w 28"/>
                  <a:gd name="T7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9">
                    <a:moveTo>
                      <a:pt x="23" y="28"/>
                    </a:moveTo>
                    <a:cubicBezTo>
                      <a:pt x="23" y="29"/>
                      <a:pt x="23" y="29"/>
                      <a:pt x="23" y="29"/>
                    </a:cubicBezTo>
                    <a:cubicBezTo>
                      <a:pt x="23" y="29"/>
                      <a:pt x="23" y="29"/>
                      <a:pt x="24" y="29"/>
                    </a:cubicBezTo>
                    <a:cubicBezTo>
                      <a:pt x="24" y="28"/>
                      <a:pt x="24" y="28"/>
                      <a:pt x="24" y="27"/>
                    </a:cubicBezTo>
                    <a:cubicBezTo>
                      <a:pt x="25" y="27"/>
                      <a:pt x="25" y="27"/>
                      <a:pt x="25" y="27"/>
                    </a:cubicBezTo>
                    <a:cubicBezTo>
                      <a:pt x="25" y="27"/>
                      <a:pt x="25" y="27"/>
                      <a:pt x="25" y="27"/>
                    </a:cubicBezTo>
                    <a:cubicBezTo>
                      <a:pt x="26" y="26"/>
                      <a:pt x="25" y="26"/>
                      <a:pt x="26" y="26"/>
                    </a:cubicBezTo>
                    <a:cubicBezTo>
                      <a:pt x="26" y="25"/>
                      <a:pt x="26" y="25"/>
                      <a:pt x="27" y="25"/>
                    </a:cubicBezTo>
                    <a:cubicBezTo>
                      <a:pt x="27" y="25"/>
                      <a:pt x="27" y="25"/>
                      <a:pt x="27" y="25"/>
                    </a:cubicBezTo>
                    <a:cubicBezTo>
                      <a:pt x="28" y="25"/>
                      <a:pt x="28" y="25"/>
                      <a:pt x="28" y="24"/>
                    </a:cubicBezTo>
                    <a:cubicBezTo>
                      <a:pt x="28" y="24"/>
                      <a:pt x="28" y="24"/>
                      <a:pt x="28" y="24"/>
                    </a:cubicBezTo>
                    <a:cubicBezTo>
                      <a:pt x="28" y="24"/>
                      <a:pt x="28" y="24"/>
                      <a:pt x="28" y="23"/>
                    </a:cubicBezTo>
                    <a:cubicBezTo>
                      <a:pt x="28" y="22"/>
                      <a:pt x="28" y="22"/>
                      <a:pt x="28" y="21"/>
                    </a:cubicBezTo>
                    <a:cubicBezTo>
                      <a:pt x="28" y="21"/>
                      <a:pt x="27" y="21"/>
                      <a:pt x="27" y="21"/>
                    </a:cubicBezTo>
                    <a:cubicBezTo>
                      <a:pt x="27" y="20"/>
                      <a:pt x="27" y="20"/>
                      <a:pt x="27" y="19"/>
                    </a:cubicBezTo>
                    <a:cubicBezTo>
                      <a:pt x="27" y="19"/>
                      <a:pt x="26" y="19"/>
                      <a:pt x="26" y="18"/>
                    </a:cubicBezTo>
                    <a:cubicBezTo>
                      <a:pt x="26" y="18"/>
                      <a:pt x="26" y="18"/>
                      <a:pt x="26" y="17"/>
                    </a:cubicBezTo>
                    <a:cubicBezTo>
                      <a:pt x="25" y="17"/>
                      <a:pt x="25" y="17"/>
                      <a:pt x="25" y="16"/>
                    </a:cubicBezTo>
                    <a:cubicBezTo>
                      <a:pt x="25" y="16"/>
                      <a:pt x="25" y="16"/>
                      <a:pt x="25" y="16"/>
                    </a:cubicBezTo>
                    <a:cubicBezTo>
                      <a:pt x="24" y="15"/>
                      <a:pt x="24" y="15"/>
                      <a:pt x="24" y="15"/>
                    </a:cubicBezTo>
                    <a:cubicBezTo>
                      <a:pt x="24" y="14"/>
                      <a:pt x="23" y="14"/>
                      <a:pt x="23" y="14"/>
                    </a:cubicBezTo>
                    <a:cubicBezTo>
                      <a:pt x="23" y="13"/>
                      <a:pt x="23" y="13"/>
                      <a:pt x="23" y="13"/>
                    </a:cubicBezTo>
                    <a:cubicBezTo>
                      <a:pt x="23" y="12"/>
                      <a:pt x="23" y="12"/>
                      <a:pt x="23" y="12"/>
                    </a:cubicBezTo>
                    <a:cubicBezTo>
                      <a:pt x="23" y="11"/>
                      <a:pt x="22" y="11"/>
                      <a:pt x="22" y="11"/>
                    </a:cubicBezTo>
                    <a:cubicBezTo>
                      <a:pt x="22" y="11"/>
                      <a:pt x="22" y="11"/>
                      <a:pt x="21" y="10"/>
                    </a:cubicBezTo>
                    <a:cubicBezTo>
                      <a:pt x="21" y="10"/>
                      <a:pt x="21" y="10"/>
                      <a:pt x="21" y="9"/>
                    </a:cubicBezTo>
                    <a:cubicBezTo>
                      <a:pt x="20" y="9"/>
                      <a:pt x="20" y="8"/>
                      <a:pt x="20" y="8"/>
                    </a:cubicBezTo>
                    <a:cubicBezTo>
                      <a:pt x="20" y="7"/>
                      <a:pt x="19" y="7"/>
                      <a:pt x="19" y="7"/>
                    </a:cubicBezTo>
                    <a:cubicBezTo>
                      <a:pt x="19" y="6"/>
                      <a:pt x="19" y="6"/>
                      <a:pt x="19" y="5"/>
                    </a:cubicBezTo>
                    <a:cubicBezTo>
                      <a:pt x="19" y="5"/>
                      <a:pt x="19" y="5"/>
                      <a:pt x="19" y="5"/>
                    </a:cubicBezTo>
                    <a:cubicBezTo>
                      <a:pt x="20" y="5"/>
                      <a:pt x="20" y="5"/>
                      <a:pt x="20" y="6"/>
                    </a:cubicBezTo>
                    <a:cubicBezTo>
                      <a:pt x="20" y="6"/>
                      <a:pt x="20" y="7"/>
                      <a:pt x="20" y="7"/>
                    </a:cubicBezTo>
                    <a:cubicBezTo>
                      <a:pt x="21" y="8"/>
                      <a:pt x="21" y="8"/>
                      <a:pt x="21" y="9"/>
                    </a:cubicBezTo>
                    <a:cubicBezTo>
                      <a:pt x="22" y="9"/>
                      <a:pt x="22" y="9"/>
                      <a:pt x="22" y="10"/>
                    </a:cubicBezTo>
                    <a:cubicBezTo>
                      <a:pt x="23" y="10"/>
                      <a:pt x="22" y="11"/>
                      <a:pt x="23" y="11"/>
                    </a:cubicBezTo>
                    <a:cubicBezTo>
                      <a:pt x="23" y="11"/>
                      <a:pt x="23" y="11"/>
                      <a:pt x="24" y="10"/>
                    </a:cubicBezTo>
                    <a:cubicBezTo>
                      <a:pt x="24" y="10"/>
                      <a:pt x="24" y="10"/>
                      <a:pt x="24" y="9"/>
                    </a:cubicBezTo>
                    <a:cubicBezTo>
                      <a:pt x="24" y="9"/>
                      <a:pt x="24" y="9"/>
                      <a:pt x="24" y="8"/>
                    </a:cubicBezTo>
                    <a:cubicBezTo>
                      <a:pt x="24" y="8"/>
                      <a:pt x="24" y="8"/>
                      <a:pt x="25" y="7"/>
                    </a:cubicBezTo>
                    <a:cubicBezTo>
                      <a:pt x="25" y="7"/>
                      <a:pt x="24" y="6"/>
                      <a:pt x="25" y="6"/>
                    </a:cubicBezTo>
                    <a:cubicBezTo>
                      <a:pt x="25" y="6"/>
                      <a:pt x="25" y="6"/>
                      <a:pt x="25" y="6"/>
                    </a:cubicBezTo>
                    <a:cubicBezTo>
                      <a:pt x="25" y="6"/>
                      <a:pt x="25" y="5"/>
                      <a:pt x="25" y="5"/>
                    </a:cubicBezTo>
                    <a:cubicBezTo>
                      <a:pt x="25" y="5"/>
                      <a:pt x="25" y="4"/>
                      <a:pt x="25" y="4"/>
                    </a:cubicBezTo>
                    <a:cubicBezTo>
                      <a:pt x="25" y="4"/>
                      <a:pt x="24" y="4"/>
                      <a:pt x="24" y="3"/>
                    </a:cubicBezTo>
                    <a:cubicBezTo>
                      <a:pt x="24" y="3"/>
                      <a:pt x="24" y="3"/>
                      <a:pt x="24" y="2"/>
                    </a:cubicBezTo>
                    <a:cubicBezTo>
                      <a:pt x="24" y="2"/>
                      <a:pt x="24" y="2"/>
                      <a:pt x="23" y="1"/>
                    </a:cubicBezTo>
                    <a:cubicBezTo>
                      <a:pt x="23" y="1"/>
                      <a:pt x="23" y="1"/>
                      <a:pt x="23" y="1"/>
                    </a:cubicBezTo>
                    <a:cubicBezTo>
                      <a:pt x="22" y="1"/>
                      <a:pt x="22" y="1"/>
                      <a:pt x="22" y="1"/>
                    </a:cubicBezTo>
                    <a:cubicBezTo>
                      <a:pt x="22" y="1"/>
                      <a:pt x="22" y="1"/>
                      <a:pt x="21" y="1"/>
                    </a:cubicBezTo>
                    <a:cubicBezTo>
                      <a:pt x="20" y="1"/>
                      <a:pt x="20" y="1"/>
                      <a:pt x="19" y="1"/>
                    </a:cubicBezTo>
                    <a:cubicBezTo>
                      <a:pt x="19" y="1"/>
                      <a:pt x="18" y="1"/>
                      <a:pt x="18" y="1"/>
                    </a:cubicBezTo>
                    <a:cubicBezTo>
                      <a:pt x="17" y="0"/>
                      <a:pt x="17" y="0"/>
                      <a:pt x="16" y="0"/>
                    </a:cubicBezTo>
                    <a:cubicBezTo>
                      <a:pt x="15" y="0"/>
                      <a:pt x="15" y="0"/>
                      <a:pt x="14" y="0"/>
                    </a:cubicBezTo>
                    <a:cubicBezTo>
                      <a:pt x="14" y="0"/>
                      <a:pt x="14" y="0"/>
                      <a:pt x="14" y="0"/>
                    </a:cubicBezTo>
                    <a:cubicBezTo>
                      <a:pt x="13" y="1"/>
                      <a:pt x="13" y="1"/>
                      <a:pt x="13" y="1"/>
                    </a:cubicBezTo>
                    <a:cubicBezTo>
                      <a:pt x="12" y="1"/>
                      <a:pt x="12" y="2"/>
                      <a:pt x="12" y="2"/>
                    </a:cubicBezTo>
                    <a:cubicBezTo>
                      <a:pt x="11" y="2"/>
                      <a:pt x="11" y="2"/>
                      <a:pt x="10" y="2"/>
                    </a:cubicBezTo>
                    <a:cubicBezTo>
                      <a:pt x="10" y="2"/>
                      <a:pt x="9" y="2"/>
                      <a:pt x="8" y="2"/>
                    </a:cubicBezTo>
                    <a:cubicBezTo>
                      <a:pt x="8" y="1"/>
                      <a:pt x="7" y="2"/>
                      <a:pt x="7" y="1"/>
                    </a:cubicBezTo>
                    <a:cubicBezTo>
                      <a:pt x="6" y="1"/>
                      <a:pt x="6" y="1"/>
                      <a:pt x="6" y="1"/>
                    </a:cubicBezTo>
                    <a:cubicBezTo>
                      <a:pt x="5" y="0"/>
                      <a:pt x="5" y="0"/>
                      <a:pt x="5" y="0"/>
                    </a:cubicBezTo>
                    <a:cubicBezTo>
                      <a:pt x="4" y="0"/>
                      <a:pt x="4" y="0"/>
                      <a:pt x="3" y="0"/>
                    </a:cubicBezTo>
                    <a:cubicBezTo>
                      <a:pt x="3" y="0"/>
                      <a:pt x="3" y="0"/>
                      <a:pt x="2" y="0"/>
                    </a:cubicBezTo>
                    <a:cubicBezTo>
                      <a:pt x="2" y="0"/>
                      <a:pt x="2" y="0"/>
                      <a:pt x="2" y="1"/>
                    </a:cubicBezTo>
                    <a:cubicBezTo>
                      <a:pt x="1" y="1"/>
                      <a:pt x="1" y="0"/>
                      <a:pt x="1" y="0"/>
                    </a:cubicBezTo>
                    <a:cubicBezTo>
                      <a:pt x="1" y="0"/>
                      <a:pt x="1" y="0"/>
                      <a:pt x="1" y="0"/>
                    </a:cubicBezTo>
                    <a:cubicBezTo>
                      <a:pt x="1" y="0"/>
                      <a:pt x="0" y="0"/>
                      <a:pt x="0" y="0"/>
                    </a:cubicBezTo>
                    <a:cubicBezTo>
                      <a:pt x="0" y="1"/>
                      <a:pt x="0" y="1"/>
                      <a:pt x="0" y="1"/>
                    </a:cubicBezTo>
                    <a:cubicBezTo>
                      <a:pt x="0" y="2"/>
                      <a:pt x="0" y="2"/>
                      <a:pt x="0" y="2"/>
                    </a:cubicBezTo>
                    <a:cubicBezTo>
                      <a:pt x="0" y="3"/>
                      <a:pt x="1" y="4"/>
                      <a:pt x="1" y="5"/>
                    </a:cubicBezTo>
                    <a:cubicBezTo>
                      <a:pt x="1" y="6"/>
                      <a:pt x="1" y="6"/>
                      <a:pt x="1" y="6"/>
                    </a:cubicBezTo>
                    <a:cubicBezTo>
                      <a:pt x="2" y="27"/>
                      <a:pt x="2" y="27"/>
                      <a:pt x="2" y="27"/>
                    </a:cubicBezTo>
                    <a:cubicBezTo>
                      <a:pt x="2" y="28"/>
                      <a:pt x="2" y="28"/>
                      <a:pt x="2" y="28"/>
                    </a:cubicBezTo>
                    <a:cubicBezTo>
                      <a:pt x="22" y="28"/>
                      <a:pt x="22" y="28"/>
                      <a:pt x="22" y="28"/>
                    </a:cubicBezTo>
                    <a:cubicBezTo>
                      <a:pt x="22" y="28"/>
                      <a:pt x="23" y="28"/>
                      <a:pt x="23" y="2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5" name="Freeform 104"/>
              <p:cNvSpPr>
                <a:spLocks/>
              </p:cNvSpPr>
              <p:nvPr/>
            </p:nvSpPr>
            <p:spPr bwMode="auto">
              <a:xfrm>
                <a:off x="5554664" y="2265364"/>
                <a:ext cx="150813" cy="119063"/>
              </a:xfrm>
              <a:custGeom>
                <a:avLst/>
                <a:gdLst>
                  <a:gd name="T0" fmla="*/ 13 w 14"/>
                  <a:gd name="T1" fmla="*/ 2 h 11"/>
                  <a:gd name="T2" fmla="*/ 14 w 14"/>
                  <a:gd name="T3" fmla="*/ 1 h 11"/>
                  <a:gd name="T4" fmla="*/ 14 w 14"/>
                  <a:gd name="T5" fmla="*/ 1 h 11"/>
                  <a:gd name="T6" fmla="*/ 13 w 14"/>
                  <a:gd name="T7" fmla="*/ 0 h 11"/>
                  <a:gd name="T8" fmla="*/ 13 w 14"/>
                  <a:gd name="T9" fmla="*/ 1 h 11"/>
                  <a:gd name="T10" fmla="*/ 12 w 14"/>
                  <a:gd name="T11" fmla="*/ 1 h 11"/>
                  <a:gd name="T12" fmla="*/ 12 w 14"/>
                  <a:gd name="T13" fmla="*/ 2 h 11"/>
                  <a:gd name="T14" fmla="*/ 11 w 14"/>
                  <a:gd name="T15" fmla="*/ 3 h 11"/>
                  <a:gd name="T16" fmla="*/ 10 w 14"/>
                  <a:gd name="T17" fmla="*/ 4 h 11"/>
                  <a:gd name="T18" fmla="*/ 10 w 14"/>
                  <a:gd name="T19" fmla="*/ 5 h 11"/>
                  <a:gd name="T20" fmla="*/ 10 w 14"/>
                  <a:gd name="T21" fmla="*/ 6 h 11"/>
                  <a:gd name="T22" fmla="*/ 9 w 14"/>
                  <a:gd name="T23" fmla="*/ 6 h 11"/>
                  <a:gd name="T24" fmla="*/ 8 w 14"/>
                  <a:gd name="T25" fmla="*/ 7 h 11"/>
                  <a:gd name="T26" fmla="*/ 7 w 14"/>
                  <a:gd name="T27" fmla="*/ 7 h 11"/>
                  <a:gd name="T28" fmla="*/ 6 w 14"/>
                  <a:gd name="T29" fmla="*/ 7 h 11"/>
                  <a:gd name="T30" fmla="*/ 5 w 14"/>
                  <a:gd name="T31" fmla="*/ 6 h 11"/>
                  <a:gd name="T32" fmla="*/ 4 w 14"/>
                  <a:gd name="T33" fmla="*/ 7 h 11"/>
                  <a:gd name="T34" fmla="*/ 4 w 14"/>
                  <a:gd name="T35" fmla="*/ 7 h 11"/>
                  <a:gd name="T36" fmla="*/ 3 w 14"/>
                  <a:gd name="T37" fmla="*/ 6 h 11"/>
                  <a:gd name="T38" fmla="*/ 2 w 14"/>
                  <a:gd name="T39" fmla="*/ 6 h 11"/>
                  <a:gd name="T40" fmla="*/ 2 w 14"/>
                  <a:gd name="T41" fmla="*/ 5 h 11"/>
                  <a:gd name="T42" fmla="*/ 2 w 14"/>
                  <a:gd name="T43" fmla="*/ 5 h 11"/>
                  <a:gd name="T44" fmla="*/ 0 w 14"/>
                  <a:gd name="T45" fmla="*/ 4 h 11"/>
                  <a:gd name="T46" fmla="*/ 0 w 14"/>
                  <a:gd name="T47" fmla="*/ 4 h 11"/>
                  <a:gd name="T48" fmla="*/ 0 w 14"/>
                  <a:gd name="T49" fmla="*/ 5 h 11"/>
                  <a:gd name="T50" fmla="*/ 1 w 14"/>
                  <a:gd name="T51" fmla="*/ 6 h 11"/>
                  <a:gd name="T52" fmla="*/ 2 w 14"/>
                  <a:gd name="T53" fmla="*/ 8 h 11"/>
                  <a:gd name="T54" fmla="*/ 3 w 14"/>
                  <a:gd name="T55" fmla="*/ 8 h 11"/>
                  <a:gd name="T56" fmla="*/ 4 w 14"/>
                  <a:gd name="T57" fmla="*/ 9 h 11"/>
                  <a:gd name="T58" fmla="*/ 5 w 14"/>
                  <a:gd name="T59" fmla="*/ 9 h 11"/>
                  <a:gd name="T60" fmla="*/ 7 w 14"/>
                  <a:gd name="T61" fmla="*/ 9 h 11"/>
                  <a:gd name="T62" fmla="*/ 9 w 14"/>
                  <a:gd name="T63" fmla="*/ 10 h 11"/>
                  <a:gd name="T64" fmla="*/ 11 w 14"/>
                  <a:gd name="T65" fmla="*/ 11 h 11"/>
                  <a:gd name="T66" fmla="*/ 11 w 14"/>
                  <a:gd name="T67" fmla="*/ 10 h 11"/>
                  <a:gd name="T68" fmla="*/ 11 w 14"/>
                  <a:gd name="T69" fmla="*/ 8 h 11"/>
                  <a:gd name="T70" fmla="*/ 12 w 14"/>
                  <a:gd name="T71" fmla="*/ 6 h 11"/>
                  <a:gd name="T72" fmla="*/ 12 w 14"/>
                  <a:gd name="T73" fmla="*/ 4 h 11"/>
                  <a:gd name="T74" fmla="*/ 13 w 14"/>
                  <a:gd name="T75" fmla="*/ 3 h 11"/>
                  <a:gd name="T76" fmla="*/ 14 w 14"/>
                  <a:gd name="T77" fmla="*/ 3 h 11"/>
                  <a:gd name="T78" fmla="*/ 14 w 14"/>
                  <a:gd name="T79" fmla="*/ 2 h 11"/>
                  <a:gd name="T80" fmla="*/ 13 w 14"/>
                  <a:gd name="T8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1">
                    <a:moveTo>
                      <a:pt x="13" y="2"/>
                    </a:moveTo>
                    <a:cubicBezTo>
                      <a:pt x="13" y="1"/>
                      <a:pt x="14" y="1"/>
                      <a:pt x="14" y="1"/>
                    </a:cubicBezTo>
                    <a:cubicBezTo>
                      <a:pt x="14" y="1"/>
                      <a:pt x="14" y="1"/>
                      <a:pt x="14" y="1"/>
                    </a:cubicBezTo>
                    <a:cubicBezTo>
                      <a:pt x="14" y="0"/>
                      <a:pt x="14" y="0"/>
                      <a:pt x="13" y="0"/>
                    </a:cubicBezTo>
                    <a:cubicBezTo>
                      <a:pt x="13" y="0"/>
                      <a:pt x="13" y="0"/>
                      <a:pt x="13" y="1"/>
                    </a:cubicBezTo>
                    <a:cubicBezTo>
                      <a:pt x="13" y="1"/>
                      <a:pt x="13" y="1"/>
                      <a:pt x="12" y="1"/>
                    </a:cubicBezTo>
                    <a:cubicBezTo>
                      <a:pt x="12" y="2"/>
                      <a:pt x="12" y="2"/>
                      <a:pt x="12" y="2"/>
                    </a:cubicBezTo>
                    <a:cubicBezTo>
                      <a:pt x="11" y="3"/>
                      <a:pt x="11" y="3"/>
                      <a:pt x="11" y="3"/>
                    </a:cubicBezTo>
                    <a:cubicBezTo>
                      <a:pt x="11" y="4"/>
                      <a:pt x="11" y="4"/>
                      <a:pt x="10" y="4"/>
                    </a:cubicBezTo>
                    <a:cubicBezTo>
                      <a:pt x="10" y="4"/>
                      <a:pt x="10" y="5"/>
                      <a:pt x="10" y="5"/>
                    </a:cubicBezTo>
                    <a:cubicBezTo>
                      <a:pt x="10" y="5"/>
                      <a:pt x="10" y="5"/>
                      <a:pt x="10" y="6"/>
                    </a:cubicBezTo>
                    <a:cubicBezTo>
                      <a:pt x="9" y="6"/>
                      <a:pt x="9" y="6"/>
                      <a:pt x="9" y="6"/>
                    </a:cubicBezTo>
                    <a:cubicBezTo>
                      <a:pt x="8" y="6"/>
                      <a:pt x="8" y="6"/>
                      <a:pt x="8" y="7"/>
                    </a:cubicBezTo>
                    <a:cubicBezTo>
                      <a:pt x="7" y="7"/>
                      <a:pt x="7" y="7"/>
                      <a:pt x="7" y="7"/>
                    </a:cubicBezTo>
                    <a:cubicBezTo>
                      <a:pt x="6" y="7"/>
                      <a:pt x="6" y="7"/>
                      <a:pt x="6" y="7"/>
                    </a:cubicBezTo>
                    <a:cubicBezTo>
                      <a:pt x="6" y="6"/>
                      <a:pt x="5" y="6"/>
                      <a:pt x="5" y="6"/>
                    </a:cubicBezTo>
                    <a:cubicBezTo>
                      <a:pt x="5" y="6"/>
                      <a:pt x="5" y="7"/>
                      <a:pt x="4" y="7"/>
                    </a:cubicBezTo>
                    <a:cubicBezTo>
                      <a:pt x="4" y="7"/>
                      <a:pt x="4" y="7"/>
                      <a:pt x="4" y="7"/>
                    </a:cubicBezTo>
                    <a:cubicBezTo>
                      <a:pt x="3" y="7"/>
                      <a:pt x="3" y="6"/>
                      <a:pt x="3" y="6"/>
                    </a:cubicBezTo>
                    <a:cubicBezTo>
                      <a:pt x="2" y="6"/>
                      <a:pt x="2" y="6"/>
                      <a:pt x="2" y="6"/>
                    </a:cubicBezTo>
                    <a:cubicBezTo>
                      <a:pt x="2" y="5"/>
                      <a:pt x="2" y="5"/>
                      <a:pt x="2" y="5"/>
                    </a:cubicBezTo>
                    <a:cubicBezTo>
                      <a:pt x="2" y="5"/>
                      <a:pt x="2" y="5"/>
                      <a:pt x="2" y="5"/>
                    </a:cubicBezTo>
                    <a:cubicBezTo>
                      <a:pt x="0" y="4"/>
                      <a:pt x="0" y="4"/>
                      <a:pt x="0" y="4"/>
                    </a:cubicBezTo>
                    <a:cubicBezTo>
                      <a:pt x="0" y="5"/>
                      <a:pt x="0" y="4"/>
                      <a:pt x="0" y="4"/>
                    </a:cubicBezTo>
                    <a:cubicBezTo>
                      <a:pt x="0" y="5"/>
                      <a:pt x="0" y="5"/>
                      <a:pt x="0" y="5"/>
                    </a:cubicBezTo>
                    <a:cubicBezTo>
                      <a:pt x="0" y="5"/>
                      <a:pt x="0" y="5"/>
                      <a:pt x="1" y="6"/>
                    </a:cubicBezTo>
                    <a:cubicBezTo>
                      <a:pt x="1" y="7"/>
                      <a:pt x="1" y="7"/>
                      <a:pt x="2" y="8"/>
                    </a:cubicBezTo>
                    <a:cubicBezTo>
                      <a:pt x="2" y="8"/>
                      <a:pt x="2" y="8"/>
                      <a:pt x="3" y="8"/>
                    </a:cubicBezTo>
                    <a:cubicBezTo>
                      <a:pt x="3" y="9"/>
                      <a:pt x="3" y="9"/>
                      <a:pt x="4" y="9"/>
                    </a:cubicBezTo>
                    <a:cubicBezTo>
                      <a:pt x="4" y="9"/>
                      <a:pt x="5" y="9"/>
                      <a:pt x="5" y="9"/>
                    </a:cubicBezTo>
                    <a:cubicBezTo>
                      <a:pt x="6" y="9"/>
                      <a:pt x="6" y="9"/>
                      <a:pt x="7" y="9"/>
                    </a:cubicBezTo>
                    <a:cubicBezTo>
                      <a:pt x="8" y="9"/>
                      <a:pt x="9" y="9"/>
                      <a:pt x="9" y="10"/>
                    </a:cubicBezTo>
                    <a:cubicBezTo>
                      <a:pt x="10" y="10"/>
                      <a:pt x="10" y="10"/>
                      <a:pt x="11" y="11"/>
                    </a:cubicBezTo>
                    <a:cubicBezTo>
                      <a:pt x="11" y="10"/>
                      <a:pt x="11" y="10"/>
                      <a:pt x="11" y="10"/>
                    </a:cubicBezTo>
                    <a:cubicBezTo>
                      <a:pt x="11" y="10"/>
                      <a:pt x="11" y="9"/>
                      <a:pt x="11" y="8"/>
                    </a:cubicBezTo>
                    <a:cubicBezTo>
                      <a:pt x="12" y="8"/>
                      <a:pt x="12" y="7"/>
                      <a:pt x="12" y="6"/>
                    </a:cubicBezTo>
                    <a:cubicBezTo>
                      <a:pt x="12" y="6"/>
                      <a:pt x="12" y="5"/>
                      <a:pt x="12" y="4"/>
                    </a:cubicBezTo>
                    <a:cubicBezTo>
                      <a:pt x="13" y="4"/>
                      <a:pt x="13" y="4"/>
                      <a:pt x="13" y="3"/>
                    </a:cubicBezTo>
                    <a:cubicBezTo>
                      <a:pt x="14" y="3"/>
                      <a:pt x="14" y="3"/>
                      <a:pt x="14" y="3"/>
                    </a:cubicBezTo>
                    <a:cubicBezTo>
                      <a:pt x="14" y="2"/>
                      <a:pt x="14" y="2"/>
                      <a:pt x="14" y="2"/>
                    </a:cubicBezTo>
                    <a:cubicBezTo>
                      <a:pt x="13" y="2"/>
                      <a:pt x="13" y="2"/>
                      <a:pt x="1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6" name="Freeform 105"/>
              <p:cNvSpPr>
                <a:spLocks/>
              </p:cNvSpPr>
              <p:nvPr/>
            </p:nvSpPr>
            <p:spPr bwMode="auto">
              <a:xfrm>
                <a:off x="5813427" y="1930401"/>
                <a:ext cx="400050" cy="420688"/>
              </a:xfrm>
              <a:custGeom>
                <a:avLst/>
                <a:gdLst>
                  <a:gd name="T0" fmla="*/ 15 w 37"/>
                  <a:gd name="T1" fmla="*/ 35 h 39"/>
                  <a:gd name="T2" fmla="*/ 18 w 37"/>
                  <a:gd name="T3" fmla="*/ 37 h 39"/>
                  <a:gd name="T4" fmla="*/ 20 w 37"/>
                  <a:gd name="T5" fmla="*/ 39 h 39"/>
                  <a:gd name="T6" fmla="*/ 22 w 37"/>
                  <a:gd name="T7" fmla="*/ 37 h 39"/>
                  <a:gd name="T8" fmla="*/ 25 w 37"/>
                  <a:gd name="T9" fmla="*/ 36 h 39"/>
                  <a:gd name="T10" fmla="*/ 26 w 37"/>
                  <a:gd name="T11" fmla="*/ 35 h 39"/>
                  <a:gd name="T12" fmla="*/ 24 w 37"/>
                  <a:gd name="T13" fmla="*/ 32 h 39"/>
                  <a:gd name="T14" fmla="*/ 23 w 37"/>
                  <a:gd name="T15" fmla="*/ 30 h 39"/>
                  <a:gd name="T16" fmla="*/ 22 w 37"/>
                  <a:gd name="T17" fmla="*/ 28 h 39"/>
                  <a:gd name="T18" fmla="*/ 24 w 37"/>
                  <a:gd name="T19" fmla="*/ 26 h 39"/>
                  <a:gd name="T20" fmla="*/ 25 w 37"/>
                  <a:gd name="T21" fmla="*/ 27 h 39"/>
                  <a:gd name="T22" fmla="*/ 27 w 37"/>
                  <a:gd name="T23" fmla="*/ 26 h 39"/>
                  <a:gd name="T24" fmla="*/ 29 w 37"/>
                  <a:gd name="T25" fmla="*/ 23 h 39"/>
                  <a:gd name="T26" fmla="*/ 31 w 37"/>
                  <a:gd name="T27" fmla="*/ 20 h 39"/>
                  <a:gd name="T28" fmla="*/ 31 w 37"/>
                  <a:gd name="T29" fmla="*/ 19 h 39"/>
                  <a:gd name="T30" fmla="*/ 32 w 37"/>
                  <a:gd name="T31" fmla="*/ 17 h 39"/>
                  <a:gd name="T32" fmla="*/ 33 w 37"/>
                  <a:gd name="T33" fmla="*/ 15 h 39"/>
                  <a:gd name="T34" fmla="*/ 32 w 37"/>
                  <a:gd name="T35" fmla="*/ 13 h 39"/>
                  <a:gd name="T36" fmla="*/ 30 w 37"/>
                  <a:gd name="T37" fmla="*/ 10 h 39"/>
                  <a:gd name="T38" fmla="*/ 32 w 37"/>
                  <a:gd name="T39" fmla="*/ 7 h 39"/>
                  <a:gd name="T40" fmla="*/ 35 w 37"/>
                  <a:gd name="T41" fmla="*/ 6 h 39"/>
                  <a:gd name="T42" fmla="*/ 37 w 37"/>
                  <a:gd name="T43" fmla="*/ 5 h 39"/>
                  <a:gd name="T44" fmla="*/ 33 w 37"/>
                  <a:gd name="T45" fmla="*/ 4 h 39"/>
                  <a:gd name="T46" fmla="*/ 31 w 37"/>
                  <a:gd name="T47" fmla="*/ 1 h 39"/>
                  <a:gd name="T48" fmla="*/ 29 w 37"/>
                  <a:gd name="T49" fmla="*/ 0 h 39"/>
                  <a:gd name="T50" fmla="*/ 26 w 37"/>
                  <a:gd name="T51" fmla="*/ 1 h 39"/>
                  <a:gd name="T52" fmla="*/ 22 w 37"/>
                  <a:gd name="T53" fmla="*/ 3 h 39"/>
                  <a:gd name="T54" fmla="*/ 24 w 37"/>
                  <a:gd name="T55" fmla="*/ 9 h 39"/>
                  <a:gd name="T56" fmla="*/ 20 w 37"/>
                  <a:gd name="T57" fmla="*/ 12 h 39"/>
                  <a:gd name="T58" fmla="*/ 19 w 37"/>
                  <a:gd name="T59" fmla="*/ 16 h 39"/>
                  <a:gd name="T60" fmla="*/ 17 w 37"/>
                  <a:gd name="T61" fmla="*/ 15 h 39"/>
                  <a:gd name="T62" fmla="*/ 14 w 37"/>
                  <a:gd name="T63" fmla="*/ 17 h 39"/>
                  <a:gd name="T64" fmla="*/ 13 w 37"/>
                  <a:gd name="T65" fmla="*/ 19 h 39"/>
                  <a:gd name="T66" fmla="*/ 11 w 37"/>
                  <a:gd name="T67" fmla="*/ 22 h 39"/>
                  <a:gd name="T68" fmla="*/ 7 w 37"/>
                  <a:gd name="T69" fmla="*/ 22 h 39"/>
                  <a:gd name="T70" fmla="*/ 2 w 37"/>
                  <a:gd name="T71" fmla="*/ 21 h 39"/>
                  <a:gd name="T72" fmla="*/ 1 w 37"/>
                  <a:gd name="T73" fmla="*/ 22 h 39"/>
                  <a:gd name="T74" fmla="*/ 3 w 37"/>
                  <a:gd name="T75" fmla="*/ 25 h 39"/>
                  <a:gd name="T76" fmla="*/ 6 w 37"/>
                  <a:gd name="T77" fmla="*/ 26 h 39"/>
                  <a:gd name="T78" fmla="*/ 7 w 37"/>
                  <a:gd name="T79" fmla="*/ 29 h 39"/>
                  <a:gd name="T80" fmla="*/ 4 w 37"/>
                  <a:gd name="T81" fmla="*/ 32 h 39"/>
                  <a:gd name="T82" fmla="*/ 4 w 37"/>
                  <a:gd name="T83" fmla="*/ 35 h 39"/>
                  <a:gd name="T84" fmla="*/ 8 w 37"/>
                  <a:gd name="T85" fmla="*/ 34 h 39"/>
                  <a:gd name="T86" fmla="*/ 12 w 37"/>
                  <a:gd name="T87" fmla="*/ 34 h 39"/>
                  <a:gd name="T88" fmla="*/ 15 w 37"/>
                  <a:gd name="T89"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9">
                    <a:moveTo>
                      <a:pt x="15" y="34"/>
                    </a:moveTo>
                    <a:cubicBezTo>
                      <a:pt x="15" y="34"/>
                      <a:pt x="15" y="34"/>
                      <a:pt x="16" y="34"/>
                    </a:cubicBezTo>
                    <a:cubicBezTo>
                      <a:pt x="16" y="34"/>
                      <a:pt x="15" y="35"/>
                      <a:pt x="15" y="35"/>
                    </a:cubicBezTo>
                    <a:cubicBezTo>
                      <a:pt x="15" y="35"/>
                      <a:pt x="16" y="36"/>
                      <a:pt x="16" y="36"/>
                    </a:cubicBezTo>
                    <a:cubicBezTo>
                      <a:pt x="16" y="36"/>
                      <a:pt x="17" y="36"/>
                      <a:pt x="17" y="36"/>
                    </a:cubicBezTo>
                    <a:cubicBezTo>
                      <a:pt x="17" y="36"/>
                      <a:pt x="17" y="37"/>
                      <a:pt x="18" y="37"/>
                    </a:cubicBezTo>
                    <a:cubicBezTo>
                      <a:pt x="18" y="38"/>
                      <a:pt x="18" y="38"/>
                      <a:pt x="18" y="38"/>
                    </a:cubicBezTo>
                    <a:cubicBezTo>
                      <a:pt x="19" y="39"/>
                      <a:pt x="19" y="39"/>
                      <a:pt x="19" y="39"/>
                    </a:cubicBezTo>
                    <a:cubicBezTo>
                      <a:pt x="20" y="39"/>
                      <a:pt x="20" y="39"/>
                      <a:pt x="20" y="39"/>
                    </a:cubicBezTo>
                    <a:cubicBezTo>
                      <a:pt x="20" y="38"/>
                      <a:pt x="21" y="38"/>
                      <a:pt x="21" y="38"/>
                    </a:cubicBezTo>
                    <a:cubicBezTo>
                      <a:pt x="21" y="37"/>
                      <a:pt x="21" y="37"/>
                      <a:pt x="22" y="37"/>
                    </a:cubicBezTo>
                    <a:cubicBezTo>
                      <a:pt x="22" y="37"/>
                      <a:pt x="22" y="37"/>
                      <a:pt x="22" y="37"/>
                    </a:cubicBezTo>
                    <a:cubicBezTo>
                      <a:pt x="23" y="37"/>
                      <a:pt x="23" y="37"/>
                      <a:pt x="23" y="37"/>
                    </a:cubicBezTo>
                    <a:cubicBezTo>
                      <a:pt x="24" y="37"/>
                      <a:pt x="24" y="37"/>
                      <a:pt x="24" y="37"/>
                    </a:cubicBezTo>
                    <a:cubicBezTo>
                      <a:pt x="25" y="37"/>
                      <a:pt x="25" y="36"/>
                      <a:pt x="25" y="36"/>
                    </a:cubicBezTo>
                    <a:cubicBezTo>
                      <a:pt x="26" y="36"/>
                      <a:pt x="26" y="37"/>
                      <a:pt x="26" y="37"/>
                    </a:cubicBezTo>
                    <a:cubicBezTo>
                      <a:pt x="26" y="37"/>
                      <a:pt x="27" y="37"/>
                      <a:pt x="27" y="36"/>
                    </a:cubicBezTo>
                    <a:cubicBezTo>
                      <a:pt x="27" y="36"/>
                      <a:pt x="27" y="36"/>
                      <a:pt x="26" y="35"/>
                    </a:cubicBezTo>
                    <a:cubicBezTo>
                      <a:pt x="26" y="35"/>
                      <a:pt x="26" y="35"/>
                      <a:pt x="26" y="34"/>
                    </a:cubicBezTo>
                    <a:cubicBezTo>
                      <a:pt x="26" y="34"/>
                      <a:pt x="26" y="33"/>
                      <a:pt x="25" y="33"/>
                    </a:cubicBezTo>
                    <a:cubicBezTo>
                      <a:pt x="25" y="33"/>
                      <a:pt x="25" y="33"/>
                      <a:pt x="24" y="32"/>
                    </a:cubicBezTo>
                    <a:cubicBezTo>
                      <a:pt x="24" y="32"/>
                      <a:pt x="24" y="32"/>
                      <a:pt x="24" y="32"/>
                    </a:cubicBezTo>
                    <a:cubicBezTo>
                      <a:pt x="24" y="31"/>
                      <a:pt x="24" y="31"/>
                      <a:pt x="24" y="31"/>
                    </a:cubicBezTo>
                    <a:cubicBezTo>
                      <a:pt x="24" y="30"/>
                      <a:pt x="24" y="30"/>
                      <a:pt x="23" y="30"/>
                    </a:cubicBezTo>
                    <a:cubicBezTo>
                      <a:pt x="23" y="30"/>
                      <a:pt x="23" y="31"/>
                      <a:pt x="22" y="31"/>
                    </a:cubicBezTo>
                    <a:cubicBezTo>
                      <a:pt x="22" y="30"/>
                      <a:pt x="22" y="30"/>
                      <a:pt x="22" y="29"/>
                    </a:cubicBezTo>
                    <a:cubicBezTo>
                      <a:pt x="22" y="29"/>
                      <a:pt x="22" y="28"/>
                      <a:pt x="22" y="28"/>
                    </a:cubicBezTo>
                    <a:cubicBezTo>
                      <a:pt x="23" y="28"/>
                      <a:pt x="23" y="28"/>
                      <a:pt x="23" y="28"/>
                    </a:cubicBezTo>
                    <a:cubicBezTo>
                      <a:pt x="24" y="27"/>
                      <a:pt x="23" y="27"/>
                      <a:pt x="23" y="27"/>
                    </a:cubicBezTo>
                    <a:cubicBezTo>
                      <a:pt x="23" y="26"/>
                      <a:pt x="23" y="26"/>
                      <a:pt x="24" y="26"/>
                    </a:cubicBezTo>
                    <a:cubicBezTo>
                      <a:pt x="24" y="26"/>
                      <a:pt x="24" y="26"/>
                      <a:pt x="24" y="26"/>
                    </a:cubicBezTo>
                    <a:cubicBezTo>
                      <a:pt x="24" y="26"/>
                      <a:pt x="24" y="27"/>
                      <a:pt x="24" y="27"/>
                    </a:cubicBezTo>
                    <a:cubicBezTo>
                      <a:pt x="24" y="27"/>
                      <a:pt x="25" y="27"/>
                      <a:pt x="25" y="27"/>
                    </a:cubicBezTo>
                    <a:cubicBezTo>
                      <a:pt x="25" y="27"/>
                      <a:pt x="25" y="27"/>
                      <a:pt x="26" y="26"/>
                    </a:cubicBezTo>
                    <a:cubicBezTo>
                      <a:pt x="26" y="26"/>
                      <a:pt x="26" y="26"/>
                      <a:pt x="27" y="26"/>
                    </a:cubicBezTo>
                    <a:cubicBezTo>
                      <a:pt x="27" y="26"/>
                      <a:pt x="27" y="26"/>
                      <a:pt x="27" y="26"/>
                    </a:cubicBezTo>
                    <a:cubicBezTo>
                      <a:pt x="28" y="26"/>
                      <a:pt x="28" y="25"/>
                      <a:pt x="28" y="25"/>
                    </a:cubicBezTo>
                    <a:cubicBezTo>
                      <a:pt x="28" y="25"/>
                      <a:pt x="28" y="24"/>
                      <a:pt x="28" y="24"/>
                    </a:cubicBezTo>
                    <a:cubicBezTo>
                      <a:pt x="29" y="23"/>
                      <a:pt x="29" y="23"/>
                      <a:pt x="29" y="23"/>
                    </a:cubicBezTo>
                    <a:cubicBezTo>
                      <a:pt x="30" y="23"/>
                      <a:pt x="30" y="23"/>
                      <a:pt x="30" y="22"/>
                    </a:cubicBezTo>
                    <a:cubicBezTo>
                      <a:pt x="30" y="22"/>
                      <a:pt x="30" y="22"/>
                      <a:pt x="30" y="21"/>
                    </a:cubicBezTo>
                    <a:cubicBezTo>
                      <a:pt x="30" y="21"/>
                      <a:pt x="30" y="20"/>
                      <a:pt x="31" y="20"/>
                    </a:cubicBezTo>
                    <a:cubicBezTo>
                      <a:pt x="31" y="20"/>
                      <a:pt x="31" y="20"/>
                      <a:pt x="31" y="20"/>
                    </a:cubicBezTo>
                    <a:cubicBezTo>
                      <a:pt x="32" y="20"/>
                      <a:pt x="32" y="20"/>
                      <a:pt x="31" y="19"/>
                    </a:cubicBezTo>
                    <a:cubicBezTo>
                      <a:pt x="31" y="19"/>
                      <a:pt x="31" y="19"/>
                      <a:pt x="31" y="19"/>
                    </a:cubicBezTo>
                    <a:cubicBezTo>
                      <a:pt x="32" y="19"/>
                      <a:pt x="32" y="19"/>
                      <a:pt x="32" y="18"/>
                    </a:cubicBezTo>
                    <a:cubicBezTo>
                      <a:pt x="32" y="18"/>
                      <a:pt x="32" y="18"/>
                      <a:pt x="32" y="18"/>
                    </a:cubicBezTo>
                    <a:cubicBezTo>
                      <a:pt x="33" y="17"/>
                      <a:pt x="32" y="17"/>
                      <a:pt x="32" y="17"/>
                    </a:cubicBezTo>
                    <a:cubicBezTo>
                      <a:pt x="32" y="17"/>
                      <a:pt x="32" y="16"/>
                      <a:pt x="32" y="16"/>
                    </a:cubicBezTo>
                    <a:cubicBezTo>
                      <a:pt x="32" y="16"/>
                      <a:pt x="32" y="15"/>
                      <a:pt x="32" y="15"/>
                    </a:cubicBezTo>
                    <a:cubicBezTo>
                      <a:pt x="32" y="15"/>
                      <a:pt x="32" y="15"/>
                      <a:pt x="33" y="15"/>
                    </a:cubicBezTo>
                    <a:cubicBezTo>
                      <a:pt x="33" y="15"/>
                      <a:pt x="34" y="14"/>
                      <a:pt x="33" y="14"/>
                    </a:cubicBezTo>
                    <a:cubicBezTo>
                      <a:pt x="33" y="13"/>
                      <a:pt x="33" y="14"/>
                      <a:pt x="33" y="13"/>
                    </a:cubicBezTo>
                    <a:cubicBezTo>
                      <a:pt x="32" y="13"/>
                      <a:pt x="32" y="13"/>
                      <a:pt x="32" y="13"/>
                    </a:cubicBezTo>
                    <a:cubicBezTo>
                      <a:pt x="31" y="13"/>
                      <a:pt x="31" y="13"/>
                      <a:pt x="31" y="12"/>
                    </a:cubicBezTo>
                    <a:cubicBezTo>
                      <a:pt x="30" y="12"/>
                      <a:pt x="30" y="12"/>
                      <a:pt x="30" y="11"/>
                    </a:cubicBezTo>
                    <a:cubicBezTo>
                      <a:pt x="30" y="11"/>
                      <a:pt x="30" y="10"/>
                      <a:pt x="30" y="10"/>
                    </a:cubicBezTo>
                    <a:cubicBezTo>
                      <a:pt x="30" y="9"/>
                      <a:pt x="30" y="9"/>
                      <a:pt x="30" y="8"/>
                    </a:cubicBezTo>
                    <a:cubicBezTo>
                      <a:pt x="30" y="8"/>
                      <a:pt x="30" y="7"/>
                      <a:pt x="30" y="7"/>
                    </a:cubicBezTo>
                    <a:cubicBezTo>
                      <a:pt x="31" y="7"/>
                      <a:pt x="31" y="7"/>
                      <a:pt x="32" y="7"/>
                    </a:cubicBezTo>
                    <a:cubicBezTo>
                      <a:pt x="33" y="8"/>
                      <a:pt x="33" y="8"/>
                      <a:pt x="34" y="8"/>
                    </a:cubicBezTo>
                    <a:cubicBezTo>
                      <a:pt x="34" y="7"/>
                      <a:pt x="34" y="7"/>
                      <a:pt x="34" y="7"/>
                    </a:cubicBezTo>
                    <a:cubicBezTo>
                      <a:pt x="35" y="7"/>
                      <a:pt x="35" y="7"/>
                      <a:pt x="35" y="6"/>
                    </a:cubicBezTo>
                    <a:cubicBezTo>
                      <a:pt x="36" y="6"/>
                      <a:pt x="36" y="6"/>
                      <a:pt x="36" y="6"/>
                    </a:cubicBezTo>
                    <a:cubicBezTo>
                      <a:pt x="37" y="6"/>
                      <a:pt x="36" y="5"/>
                      <a:pt x="37" y="5"/>
                    </a:cubicBezTo>
                    <a:cubicBezTo>
                      <a:pt x="37" y="5"/>
                      <a:pt x="37" y="5"/>
                      <a:pt x="37" y="5"/>
                    </a:cubicBezTo>
                    <a:cubicBezTo>
                      <a:pt x="36" y="5"/>
                      <a:pt x="36" y="5"/>
                      <a:pt x="35" y="4"/>
                    </a:cubicBezTo>
                    <a:cubicBezTo>
                      <a:pt x="35" y="4"/>
                      <a:pt x="35" y="4"/>
                      <a:pt x="34" y="4"/>
                    </a:cubicBezTo>
                    <a:cubicBezTo>
                      <a:pt x="34" y="4"/>
                      <a:pt x="33" y="4"/>
                      <a:pt x="33" y="4"/>
                    </a:cubicBezTo>
                    <a:cubicBezTo>
                      <a:pt x="33" y="3"/>
                      <a:pt x="32" y="3"/>
                      <a:pt x="32" y="3"/>
                    </a:cubicBezTo>
                    <a:cubicBezTo>
                      <a:pt x="32" y="3"/>
                      <a:pt x="32" y="3"/>
                      <a:pt x="32" y="2"/>
                    </a:cubicBezTo>
                    <a:cubicBezTo>
                      <a:pt x="32" y="2"/>
                      <a:pt x="32" y="1"/>
                      <a:pt x="31" y="1"/>
                    </a:cubicBezTo>
                    <a:cubicBezTo>
                      <a:pt x="31" y="1"/>
                      <a:pt x="30" y="1"/>
                      <a:pt x="30" y="1"/>
                    </a:cubicBezTo>
                    <a:cubicBezTo>
                      <a:pt x="30" y="1"/>
                      <a:pt x="30" y="1"/>
                      <a:pt x="30" y="0"/>
                    </a:cubicBezTo>
                    <a:cubicBezTo>
                      <a:pt x="29" y="0"/>
                      <a:pt x="29" y="0"/>
                      <a:pt x="29" y="0"/>
                    </a:cubicBezTo>
                    <a:cubicBezTo>
                      <a:pt x="28" y="0"/>
                      <a:pt x="28" y="0"/>
                      <a:pt x="28" y="0"/>
                    </a:cubicBezTo>
                    <a:cubicBezTo>
                      <a:pt x="28" y="0"/>
                      <a:pt x="28" y="1"/>
                      <a:pt x="27" y="1"/>
                    </a:cubicBezTo>
                    <a:cubicBezTo>
                      <a:pt x="27" y="1"/>
                      <a:pt x="26" y="1"/>
                      <a:pt x="26" y="1"/>
                    </a:cubicBezTo>
                    <a:cubicBezTo>
                      <a:pt x="25" y="1"/>
                      <a:pt x="25" y="1"/>
                      <a:pt x="24" y="1"/>
                    </a:cubicBezTo>
                    <a:cubicBezTo>
                      <a:pt x="24" y="1"/>
                      <a:pt x="23" y="2"/>
                      <a:pt x="23" y="2"/>
                    </a:cubicBezTo>
                    <a:cubicBezTo>
                      <a:pt x="22" y="2"/>
                      <a:pt x="22" y="3"/>
                      <a:pt x="22" y="3"/>
                    </a:cubicBezTo>
                    <a:cubicBezTo>
                      <a:pt x="22" y="4"/>
                      <a:pt x="22" y="4"/>
                      <a:pt x="23" y="5"/>
                    </a:cubicBezTo>
                    <a:cubicBezTo>
                      <a:pt x="23" y="5"/>
                      <a:pt x="23" y="5"/>
                      <a:pt x="24" y="6"/>
                    </a:cubicBezTo>
                    <a:cubicBezTo>
                      <a:pt x="24" y="7"/>
                      <a:pt x="25" y="8"/>
                      <a:pt x="24" y="9"/>
                    </a:cubicBezTo>
                    <a:cubicBezTo>
                      <a:pt x="24" y="9"/>
                      <a:pt x="23" y="9"/>
                      <a:pt x="23" y="9"/>
                    </a:cubicBezTo>
                    <a:cubicBezTo>
                      <a:pt x="22" y="9"/>
                      <a:pt x="22" y="9"/>
                      <a:pt x="21" y="9"/>
                    </a:cubicBezTo>
                    <a:cubicBezTo>
                      <a:pt x="20" y="10"/>
                      <a:pt x="20" y="11"/>
                      <a:pt x="20" y="12"/>
                    </a:cubicBezTo>
                    <a:cubicBezTo>
                      <a:pt x="19" y="12"/>
                      <a:pt x="19" y="12"/>
                      <a:pt x="19" y="13"/>
                    </a:cubicBezTo>
                    <a:cubicBezTo>
                      <a:pt x="19" y="13"/>
                      <a:pt x="19" y="14"/>
                      <a:pt x="19" y="14"/>
                    </a:cubicBezTo>
                    <a:cubicBezTo>
                      <a:pt x="20" y="15"/>
                      <a:pt x="20" y="15"/>
                      <a:pt x="19" y="16"/>
                    </a:cubicBezTo>
                    <a:cubicBezTo>
                      <a:pt x="19" y="16"/>
                      <a:pt x="19" y="16"/>
                      <a:pt x="19" y="16"/>
                    </a:cubicBezTo>
                    <a:cubicBezTo>
                      <a:pt x="18" y="16"/>
                      <a:pt x="18" y="15"/>
                      <a:pt x="18" y="15"/>
                    </a:cubicBezTo>
                    <a:cubicBezTo>
                      <a:pt x="18" y="15"/>
                      <a:pt x="17" y="15"/>
                      <a:pt x="17" y="15"/>
                    </a:cubicBezTo>
                    <a:cubicBezTo>
                      <a:pt x="17" y="15"/>
                      <a:pt x="16" y="15"/>
                      <a:pt x="16" y="16"/>
                    </a:cubicBezTo>
                    <a:cubicBezTo>
                      <a:pt x="15" y="16"/>
                      <a:pt x="16" y="17"/>
                      <a:pt x="15" y="17"/>
                    </a:cubicBezTo>
                    <a:cubicBezTo>
                      <a:pt x="15" y="17"/>
                      <a:pt x="15" y="17"/>
                      <a:pt x="14" y="17"/>
                    </a:cubicBezTo>
                    <a:cubicBezTo>
                      <a:pt x="14" y="17"/>
                      <a:pt x="14" y="17"/>
                      <a:pt x="13" y="17"/>
                    </a:cubicBezTo>
                    <a:cubicBezTo>
                      <a:pt x="13" y="17"/>
                      <a:pt x="13" y="18"/>
                      <a:pt x="13" y="18"/>
                    </a:cubicBezTo>
                    <a:cubicBezTo>
                      <a:pt x="13" y="19"/>
                      <a:pt x="13" y="19"/>
                      <a:pt x="13" y="19"/>
                    </a:cubicBezTo>
                    <a:cubicBezTo>
                      <a:pt x="13" y="19"/>
                      <a:pt x="13" y="19"/>
                      <a:pt x="13" y="19"/>
                    </a:cubicBezTo>
                    <a:cubicBezTo>
                      <a:pt x="13" y="20"/>
                      <a:pt x="13" y="20"/>
                      <a:pt x="13" y="21"/>
                    </a:cubicBezTo>
                    <a:cubicBezTo>
                      <a:pt x="12" y="21"/>
                      <a:pt x="12" y="22"/>
                      <a:pt x="11" y="22"/>
                    </a:cubicBezTo>
                    <a:cubicBezTo>
                      <a:pt x="11" y="22"/>
                      <a:pt x="11" y="22"/>
                      <a:pt x="10" y="22"/>
                    </a:cubicBezTo>
                    <a:cubicBezTo>
                      <a:pt x="9" y="22"/>
                      <a:pt x="9" y="22"/>
                      <a:pt x="8" y="22"/>
                    </a:cubicBezTo>
                    <a:cubicBezTo>
                      <a:pt x="8" y="22"/>
                      <a:pt x="8" y="22"/>
                      <a:pt x="7" y="22"/>
                    </a:cubicBezTo>
                    <a:cubicBezTo>
                      <a:pt x="7" y="22"/>
                      <a:pt x="6" y="22"/>
                      <a:pt x="5" y="22"/>
                    </a:cubicBezTo>
                    <a:cubicBezTo>
                      <a:pt x="5" y="22"/>
                      <a:pt x="4" y="22"/>
                      <a:pt x="4" y="22"/>
                    </a:cubicBezTo>
                    <a:cubicBezTo>
                      <a:pt x="3" y="22"/>
                      <a:pt x="3" y="21"/>
                      <a:pt x="2" y="21"/>
                    </a:cubicBezTo>
                    <a:cubicBezTo>
                      <a:pt x="2" y="21"/>
                      <a:pt x="1" y="21"/>
                      <a:pt x="1" y="21"/>
                    </a:cubicBezTo>
                    <a:cubicBezTo>
                      <a:pt x="0" y="21"/>
                      <a:pt x="0" y="21"/>
                      <a:pt x="0" y="21"/>
                    </a:cubicBezTo>
                    <a:cubicBezTo>
                      <a:pt x="0" y="21"/>
                      <a:pt x="1" y="21"/>
                      <a:pt x="1" y="22"/>
                    </a:cubicBezTo>
                    <a:cubicBezTo>
                      <a:pt x="1" y="22"/>
                      <a:pt x="1" y="23"/>
                      <a:pt x="1" y="23"/>
                    </a:cubicBezTo>
                    <a:cubicBezTo>
                      <a:pt x="2" y="24"/>
                      <a:pt x="2" y="24"/>
                      <a:pt x="2" y="24"/>
                    </a:cubicBezTo>
                    <a:cubicBezTo>
                      <a:pt x="3" y="24"/>
                      <a:pt x="3" y="25"/>
                      <a:pt x="3" y="25"/>
                    </a:cubicBezTo>
                    <a:cubicBezTo>
                      <a:pt x="3" y="25"/>
                      <a:pt x="3" y="25"/>
                      <a:pt x="4" y="25"/>
                    </a:cubicBezTo>
                    <a:cubicBezTo>
                      <a:pt x="4" y="25"/>
                      <a:pt x="4" y="25"/>
                      <a:pt x="4" y="25"/>
                    </a:cubicBezTo>
                    <a:cubicBezTo>
                      <a:pt x="5" y="25"/>
                      <a:pt x="5" y="25"/>
                      <a:pt x="6" y="26"/>
                    </a:cubicBezTo>
                    <a:cubicBezTo>
                      <a:pt x="6" y="26"/>
                      <a:pt x="6" y="27"/>
                      <a:pt x="6" y="27"/>
                    </a:cubicBezTo>
                    <a:cubicBezTo>
                      <a:pt x="6" y="28"/>
                      <a:pt x="6" y="28"/>
                      <a:pt x="6" y="28"/>
                    </a:cubicBezTo>
                    <a:cubicBezTo>
                      <a:pt x="6" y="29"/>
                      <a:pt x="7" y="29"/>
                      <a:pt x="7" y="29"/>
                    </a:cubicBezTo>
                    <a:cubicBezTo>
                      <a:pt x="6" y="30"/>
                      <a:pt x="6" y="30"/>
                      <a:pt x="6" y="30"/>
                    </a:cubicBezTo>
                    <a:cubicBezTo>
                      <a:pt x="5" y="30"/>
                      <a:pt x="5" y="30"/>
                      <a:pt x="5" y="30"/>
                    </a:cubicBezTo>
                    <a:cubicBezTo>
                      <a:pt x="4" y="31"/>
                      <a:pt x="4" y="31"/>
                      <a:pt x="4" y="32"/>
                    </a:cubicBezTo>
                    <a:cubicBezTo>
                      <a:pt x="3" y="32"/>
                      <a:pt x="3" y="32"/>
                      <a:pt x="3" y="33"/>
                    </a:cubicBezTo>
                    <a:cubicBezTo>
                      <a:pt x="3" y="34"/>
                      <a:pt x="4" y="34"/>
                      <a:pt x="4" y="35"/>
                    </a:cubicBezTo>
                    <a:cubicBezTo>
                      <a:pt x="4" y="35"/>
                      <a:pt x="4" y="35"/>
                      <a:pt x="4" y="35"/>
                    </a:cubicBezTo>
                    <a:cubicBezTo>
                      <a:pt x="4" y="35"/>
                      <a:pt x="4" y="35"/>
                      <a:pt x="5" y="35"/>
                    </a:cubicBezTo>
                    <a:cubicBezTo>
                      <a:pt x="5" y="34"/>
                      <a:pt x="6" y="35"/>
                      <a:pt x="7" y="35"/>
                    </a:cubicBezTo>
                    <a:cubicBezTo>
                      <a:pt x="7" y="34"/>
                      <a:pt x="7" y="34"/>
                      <a:pt x="8" y="34"/>
                    </a:cubicBezTo>
                    <a:cubicBezTo>
                      <a:pt x="8" y="34"/>
                      <a:pt x="8" y="34"/>
                      <a:pt x="9" y="34"/>
                    </a:cubicBezTo>
                    <a:cubicBezTo>
                      <a:pt x="9" y="34"/>
                      <a:pt x="10" y="34"/>
                      <a:pt x="10" y="34"/>
                    </a:cubicBezTo>
                    <a:cubicBezTo>
                      <a:pt x="11" y="35"/>
                      <a:pt x="11" y="35"/>
                      <a:pt x="12" y="34"/>
                    </a:cubicBezTo>
                    <a:cubicBezTo>
                      <a:pt x="12" y="34"/>
                      <a:pt x="13" y="34"/>
                      <a:pt x="13" y="34"/>
                    </a:cubicBezTo>
                    <a:cubicBezTo>
                      <a:pt x="13" y="34"/>
                      <a:pt x="13" y="34"/>
                      <a:pt x="14" y="34"/>
                    </a:cubicBezTo>
                    <a:cubicBezTo>
                      <a:pt x="14" y="33"/>
                      <a:pt x="14" y="33"/>
                      <a:pt x="15" y="3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7" name="Freeform 106"/>
              <p:cNvSpPr>
                <a:spLocks/>
              </p:cNvSpPr>
              <p:nvPr/>
            </p:nvSpPr>
            <p:spPr bwMode="auto">
              <a:xfrm>
                <a:off x="4421189" y="2676526"/>
                <a:ext cx="215900" cy="355600"/>
              </a:xfrm>
              <a:custGeom>
                <a:avLst/>
                <a:gdLst>
                  <a:gd name="T0" fmla="*/ 11 w 20"/>
                  <a:gd name="T1" fmla="*/ 31 h 33"/>
                  <a:gd name="T2" fmla="*/ 14 w 20"/>
                  <a:gd name="T3" fmla="*/ 31 h 33"/>
                  <a:gd name="T4" fmla="*/ 16 w 20"/>
                  <a:gd name="T5" fmla="*/ 31 h 33"/>
                  <a:gd name="T6" fmla="*/ 18 w 20"/>
                  <a:gd name="T7" fmla="*/ 32 h 33"/>
                  <a:gd name="T8" fmla="*/ 19 w 20"/>
                  <a:gd name="T9" fmla="*/ 33 h 33"/>
                  <a:gd name="T10" fmla="*/ 20 w 20"/>
                  <a:gd name="T11" fmla="*/ 32 h 33"/>
                  <a:gd name="T12" fmla="*/ 20 w 20"/>
                  <a:gd name="T13" fmla="*/ 31 h 33"/>
                  <a:gd name="T14" fmla="*/ 19 w 20"/>
                  <a:gd name="T15" fmla="*/ 28 h 33"/>
                  <a:gd name="T16" fmla="*/ 17 w 20"/>
                  <a:gd name="T17" fmla="*/ 25 h 33"/>
                  <a:gd name="T18" fmla="*/ 16 w 20"/>
                  <a:gd name="T19" fmla="*/ 23 h 33"/>
                  <a:gd name="T20" fmla="*/ 16 w 20"/>
                  <a:gd name="T21" fmla="*/ 22 h 33"/>
                  <a:gd name="T22" fmla="*/ 16 w 20"/>
                  <a:gd name="T23" fmla="*/ 20 h 33"/>
                  <a:gd name="T24" fmla="*/ 17 w 20"/>
                  <a:gd name="T25" fmla="*/ 19 h 33"/>
                  <a:gd name="T26" fmla="*/ 18 w 20"/>
                  <a:gd name="T27" fmla="*/ 17 h 33"/>
                  <a:gd name="T28" fmla="*/ 18 w 20"/>
                  <a:gd name="T29" fmla="*/ 16 h 33"/>
                  <a:gd name="T30" fmla="*/ 18 w 20"/>
                  <a:gd name="T31" fmla="*/ 14 h 33"/>
                  <a:gd name="T32" fmla="*/ 16 w 20"/>
                  <a:gd name="T33" fmla="*/ 12 h 33"/>
                  <a:gd name="T34" fmla="*/ 15 w 20"/>
                  <a:gd name="T35" fmla="*/ 11 h 33"/>
                  <a:gd name="T36" fmla="*/ 15 w 20"/>
                  <a:gd name="T37" fmla="*/ 9 h 33"/>
                  <a:gd name="T38" fmla="*/ 17 w 20"/>
                  <a:gd name="T39" fmla="*/ 9 h 33"/>
                  <a:gd name="T40" fmla="*/ 18 w 20"/>
                  <a:gd name="T41" fmla="*/ 8 h 33"/>
                  <a:gd name="T42" fmla="*/ 17 w 20"/>
                  <a:gd name="T43" fmla="*/ 6 h 33"/>
                  <a:gd name="T44" fmla="*/ 17 w 20"/>
                  <a:gd name="T45" fmla="*/ 4 h 33"/>
                  <a:gd name="T46" fmla="*/ 17 w 20"/>
                  <a:gd name="T47" fmla="*/ 2 h 33"/>
                  <a:gd name="T48" fmla="*/ 15 w 20"/>
                  <a:gd name="T49" fmla="*/ 0 h 33"/>
                  <a:gd name="T50" fmla="*/ 14 w 20"/>
                  <a:gd name="T51" fmla="*/ 0 h 33"/>
                  <a:gd name="T52" fmla="*/ 15 w 20"/>
                  <a:gd name="T53" fmla="*/ 2 h 33"/>
                  <a:gd name="T54" fmla="*/ 16 w 20"/>
                  <a:gd name="T55" fmla="*/ 3 h 33"/>
                  <a:gd name="T56" fmla="*/ 15 w 20"/>
                  <a:gd name="T57" fmla="*/ 5 h 33"/>
                  <a:gd name="T58" fmla="*/ 14 w 20"/>
                  <a:gd name="T59" fmla="*/ 6 h 33"/>
                  <a:gd name="T60" fmla="*/ 13 w 20"/>
                  <a:gd name="T61" fmla="*/ 8 h 33"/>
                  <a:gd name="T62" fmla="*/ 12 w 20"/>
                  <a:gd name="T63" fmla="*/ 10 h 33"/>
                  <a:gd name="T64" fmla="*/ 12 w 20"/>
                  <a:gd name="T65" fmla="*/ 11 h 33"/>
                  <a:gd name="T66" fmla="*/ 10 w 20"/>
                  <a:gd name="T67" fmla="*/ 13 h 33"/>
                  <a:gd name="T68" fmla="*/ 9 w 20"/>
                  <a:gd name="T69" fmla="*/ 15 h 33"/>
                  <a:gd name="T70" fmla="*/ 9 w 20"/>
                  <a:gd name="T71" fmla="*/ 16 h 33"/>
                  <a:gd name="T72" fmla="*/ 8 w 20"/>
                  <a:gd name="T73" fmla="*/ 18 h 33"/>
                  <a:gd name="T74" fmla="*/ 7 w 20"/>
                  <a:gd name="T75" fmla="*/ 18 h 33"/>
                  <a:gd name="T76" fmla="*/ 6 w 20"/>
                  <a:gd name="T77" fmla="*/ 17 h 33"/>
                  <a:gd name="T78" fmla="*/ 4 w 20"/>
                  <a:gd name="T79" fmla="*/ 18 h 33"/>
                  <a:gd name="T80" fmla="*/ 3 w 20"/>
                  <a:gd name="T81" fmla="*/ 19 h 33"/>
                  <a:gd name="T82" fmla="*/ 1 w 20"/>
                  <a:gd name="T83" fmla="*/ 21 h 33"/>
                  <a:gd name="T84" fmla="*/ 1 w 20"/>
                  <a:gd name="T85" fmla="*/ 23 h 33"/>
                  <a:gd name="T86" fmla="*/ 0 w 20"/>
                  <a:gd name="T87" fmla="*/ 24 h 33"/>
                  <a:gd name="T88" fmla="*/ 1 w 20"/>
                  <a:gd name="T89" fmla="*/ 24 h 33"/>
                  <a:gd name="T90" fmla="*/ 3 w 20"/>
                  <a:gd name="T91" fmla="*/ 26 h 33"/>
                  <a:gd name="T92" fmla="*/ 4 w 20"/>
                  <a:gd name="T93" fmla="*/ 29 h 33"/>
                  <a:gd name="T94" fmla="*/ 4 w 20"/>
                  <a:gd name="T95" fmla="*/ 31 h 33"/>
                  <a:gd name="T96" fmla="*/ 7 w 20"/>
                  <a:gd name="T97" fmla="*/ 31 h 33"/>
                  <a:gd name="T98" fmla="*/ 8 w 20"/>
                  <a:gd name="T99" fmla="*/ 31 h 33"/>
                  <a:gd name="T100" fmla="*/ 10 w 20"/>
                  <a:gd name="T10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3">
                    <a:moveTo>
                      <a:pt x="10" y="31"/>
                    </a:moveTo>
                    <a:cubicBezTo>
                      <a:pt x="10" y="31"/>
                      <a:pt x="10" y="31"/>
                      <a:pt x="11" y="31"/>
                    </a:cubicBezTo>
                    <a:cubicBezTo>
                      <a:pt x="11" y="31"/>
                      <a:pt x="12" y="31"/>
                      <a:pt x="12" y="31"/>
                    </a:cubicBezTo>
                    <a:cubicBezTo>
                      <a:pt x="13" y="31"/>
                      <a:pt x="13" y="31"/>
                      <a:pt x="14" y="31"/>
                    </a:cubicBezTo>
                    <a:cubicBezTo>
                      <a:pt x="14" y="31"/>
                      <a:pt x="14" y="31"/>
                      <a:pt x="15" y="31"/>
                    </a:cubicBezTo>
                    <a:cubicBezTo>
                      <a:pt x="15" y="31"/>
                      <a:pt x="15" y="31"/>
                      <a:pt x="16" y="31"/>
                    </a:cubicBezTo>
                    <a:cubicBezTo>
                      <a:pt x="16" y="31"/>
                      <a:pt x="17" y="31"/>
                      <a:pt x="17" y="31"/>
                    </a:cubicBezTo>
                    <a:cubicBezTo>
                      <a:pt x="17" y="32"/>
                      <a:pt x="18" y="32"/>
                      <a:pt x="18" y="32"/>
                    </a:cubicBezTo>
                    <a:cubicBezTo>
                      <a:pt x="18" y="32"/>
                      <a:pt x="18" y="33"/>
                      <a:pt x="18" y="33"/>
                    </a:cubicBezTo>
                    <a:cubicBezTo>
                      <a:pt x="19" y="33"/>
                      <a:pt x="19" y="33"/>
                      <a:pt x="19" y="33"/>
                    </a:cubicBezTo>
                    <a:cubicBezTo>
                      <a:pt x="20" y="33"/>
                      <a:pt x="20" y="33"/>
                      <a:pt x="20" y="33"/>
                    </a:cubicBezTo>
                    <a:cubicBezTo>
                      <a:pt x="20" y="32"/>
                      <a:pt x="20" y="32"/>
                      <a:pt x="20" y="32"/>
                    </a:cubicBezTo>
                    <a:cubicBezTo>
                      <a:pt x="20" y="31"/>
                      <a:pt x="20" y="31"/>
                      <a:pt x="20" y="31"/>
                    </a:cubicBezTo>
                    <a:cubicBezTo>
                      <a:pt x="20" y="31"/>
                      <a:pt x="20" y="31"/>
                      <a:pt x="20" y="31"/>
                    </a:cubicBezTo>
                    <a:cubicBezTo>
                      <a:pt x="20" y="30"/>
                      <a:pt x="19" y="30"/>
                      <a:pt x="19" y="29"/>
                    </a:cubicBezTo>
                    <a:cubicBezTo>
                      <a:pt x="19" y="28"/>
                      <a:pt x="19" y="28"/>
                      <a:pt x="19" y="28"/>
                    </a:cubicBezTo>
                    <a:cubicBezTo>
                      <a:pt x="19" y="27"/>
                      <a:pt x="19" y="27"/>
                      <a:pt x="18" y="26"/>
                    </a:cubicBezTo>
                    <a:cubicBezTo>
                      <a:pt x="18" y="26"/>
                      <a:pt x="18" y="25"/>
                      <a:pt x="17" y="25"/>
                    </a:cubicBezTo>
                    <a:cubicBezTo>
                      <a:pt x="17" y="24"/>
                      <a:pt x="16" y="24"/>
                      <a:pt x="16" y="24"/>
                    </a:cubicBezTo>
                    <a:cubicBezTo>
                      <a:pt x="16" y="23"/>
                      <a:pt x="16" y="23"/>
                      <a:pt x="16" y="23"/>
                    </a:cubicBezTo>
                    <a:cubicBezTo>
                      <a:pt x="16" y="22"/>
                      <a:pt x="15" y="22"/>
                      <a:pt x="16" y="22"/>
                    </a:cubicBezTo>
                    <a:cubicBezTo>
                      <a:pt x="16" y="22"/>
                      <a:pt x="16" y="22"/>
                      <a:pt x="16" y="22"/>
                    </a:cubicBezTo>
                    <a:cubicBezTo>
                      <a:pt x="17" y="22"/>
                      <a:pt x="16" y="21"/>
                      <a:pt x="16" y="21"/>
                    </a:cubicBezTo>
                    <a:cubicBezTo>
                      <a:pt x="16" y="20"/>
                      <a:pt x="16" y="20"/>
                      <a:pt x="16" y="20"/>
                    </a:cubicBezTo>
                    <a:cubicBezTo>
                      <a:pt x="16" y="19"/>
                      <a:pt x="16" y="20"/>
                      <a:pt x="16" y="19"/>
                    </a:cubicBezTo>
                    <a:cubicBezTo>
                      <a:pt x="17" y="19"/>
                      <a:pt x="17" y="19"/>
                      <a:pt x="17" y="19"/>
                    </a:cubicBezTo>
                    <a:cubicBezTo>
                      <a:pt x="17" y="18"/>
                      <a:pt x="17" y="18"/>
                      <a:pt x="17" y="18"/>
                    </a:cubicBezTo>
                    <a:cubicBezTo>
                      <a:pt x="17" y="17"/>
                      <a:pt x="18" y="17"/>
                      <a:pt x="18" y="17"/>
                    </a:cubicBezTo>
                    <a:cubicBezTo>
                      <a:pt x="18" y="17"/>
                      <a:pt x="18" y="16"/>
                      <a:pt x="18" y="16"/>
                    </a:cubicBezTo>
                    <a:cubicBezTo>
                      <a:pt x="18" y="16"/>
                      <a:pt x="18" y="16"/>
                      <a:pt x="18" y="16"/>
                    </a:cubicBezTo>
                    <a:cubicBezTo>
                      <a:pt x="18" y="16"/>
                      <a:pt x="18" y="16"/>
                      <a:pt x="18" y="16"/>
                    </a:cubicBezTo>
                    <a:cubicBezTo>
                      <a:pt x="18" y="15"/>
                      <a:pt x="18" y="15"/>
                      <a:pt x="18" y="14"/>
                    </a:cubicBezTo>
                    <a:cubicBezTo>
                      <a:pt x="18" y="14"/>
                      <a:pt x="18" y="13"/>
                      <a:pt x="18" y="13"/>
                    </a:cubicBezTo>
                    <a:cubicBezTo>
                      <a:pt x="17" y="12"/>
                      <a:pt x="17" y="12"/>
                      <a:pt x="16" y="12"/>
                    </a:cubicBezTo>
                    <a:cubicBezTo>
                      <a:pt x="16" y="12"/>
                      <a:pt x="16" y="12"/>
                      <a:pt x="16" y="12"/>
                    </a:cubicBezTo>
                    <a:cubicBezTo>
                      <a:pt x="15" y="11"/>
                      <a:pt x="15" y="11"/>
                      <a:pt x="15" y="11"/>
                    </a:cubicBezTo>
                    <a:cubicBezTo>
                      <a:pt x="15" y="10"/>
                      <a:pt x="15" y="10"/>
                      <a:pt x="15" y="10"/>
                    </a:cubicBezTo>
                    <a:cubicBezTo>
                      <a:pt x="15" y="10"/>
                      <a:pt x="15" y="9"/>
                      <a:pt x="15" y="9"/>
                    </a:cubicBezTo>
                    <a:cubicBezTo>
                      <a:pt x="15" y="9"/>
                      <a:pt x="16" y="9"/>
                      <a:pt x="16" y="9"/>
                    </a:cubicBezTo>
                    <a:cubicBezTo>
                      <a:pt x="17" y="9"/>
                      <a:pt x="17" y="9"/>
                      <a:pt x="17" y="9"/>
                    </a:cubicBezTo>
                    <a:cubicBezTo>
                      <a:pt x="18" y="9"/>
                      <a:pt x="18" y="9"/>
                      <a:pt x="18" y="9"/>
                    </a:cubicBezTo>
                    <a:cubicBezTo>
                      <a:pt x="19" y="8"/>
                      <a:pt x="18" y="8"/>
                      <a:pt x="18" y="8"/>
                    </a:cubicBezTo>
                    <a:cubicBezTo>
                      <a:pt x="18" y="8"/>
                      <a:pt x="18" y="8"/>
                      <a:pt x="17" y="7"/>
                    </a:cubicBezTo>
                    <a:cubicBezTo>
                      <a:pt x="17" y="7"/>
                      <a:pt x="17" y="7"/>
                      <a:pt x="17" y="6"/>
                    </a:cubicBezTo>
                    <a:cubicBezTo>
                      <a:pt x="17" y="6"/>
                      <a:pt x="18" y="5"/>
                      <a:pt x="17" y="4"/>
                    </a:cubicBezTo>
                    <a:cubicBezTo>
                      <a:pt x="17" y="4"/>
                      <a:pt x="17" y="4"/>
                      <a:pt x="17" y="4"/>
                    </a:cubicBezTo>
                    <a:cubicBezTo>
                      <a:pt x="17" y="4"/>
                      <a:pt x="17" y="3"/>
                      <a:pt x="17" y="3"/>
                    </a:cubicBezTo>
                    <a:cubicBezTo>
                      <a:pt x="17" y="3"/>
                      <a:pt x="17" y="2"/>
                      <a:pt x="17" y="2"/>
                    </a:cubicBezTo>
                    <a:cubicBezTo>
                      <a:pt x="17" y="1"/>
                      <a:pt x="16" y="1"/>
                      <a:pt x="16" y="1"/>
                    </a:cubicBezTo>
                    <a:cubicBezTo>
                      <a:pt x="16" y="1"/>
                      <a:pt x="16" y="0"/>
                      <a:pt x="15" y="0"/>
                    </a:cubicBezTo>
                    <a:cubicBezTo>
                      <a:pt x="15" y="0"/>
                      <a:pt x="15" y="0"/>
                      <a:pt x="15" y="0"/>
                    </a:cubicBezTo>
                    <a:cubicBezTo>
                      <a:pt x="14" y="0"/>
                      <a:pt x="14" y="0"/>
                      <a:pt x="14" y="0"/>
                    </a:cubicBezTo>
                    <a:cubicBezTo>
                      <a:pt x="14" y="1"/>
                      <a:pt x="14" y="1"/>
                      <a:pt x="14" y="1"/>
                    </a:cubicBezTo>
                    <a:cubicBezTo>
                      <a:pt x="14" y="1"/>
                      <a:pt x="14" y="2"/>
                      <a:pt x="15" y="2"/>
                    </a:cubicBezTo>
                    <a:cubicBezTo>
                      <a:pt x="15" y="2"/>
                      <a:pt x="15" y="2"/>
                      <a:pt x="15" y="2"/>
                    </a:cubicBezTo>
                    <a:cubicBezTo>
                      <a:pt x="16" y="2"/>
                      <a:pt x="16" y="2"/>
                      <a:pt x="16" y="3"/>
                    </a:cubicBezTo>
                    <a:cubicBezTo>
                      <a:pt x="16" y="3"/>
                      <a:pt x="16" y="4"/>
                      <a:pt x="16" y="4"/>
                    </a:cubicBezTo>
                    <a:cubicBezTo>
                      <a:pt x="16" y="4"/>
                      <a:pt x="16" y="5"/>
                      <a:pt x="15" y="5"/>
                    </a:cubicBezTo>
                    <a:cubicBezTo>
                      <a:pt x="15" y="5"/>
                      <a:pt x="15" y="5"/>
                      <a:pt x="14" y="5"/>
                    </a:cubicBezTo>
                    <a:cubicBezTo>
                      <a:pt x="14" y="5"/>
                      <a:pt x="14" y="5"/>
                      <a:pt x="14" y="6"/>
                    </a:cubicBezTo>
                    <a:cubicBezTo>
                      <a:pt x="14" y="6"/>
                      <a:pt x="14" y="6"/>
                      <a:pt x="13" y="7"/>
                    </a:cubicBezTo>
                    <a:cubicBezTo>
                      <a:pt x="13" y="7"/>
                      <a:pt x="13" y="7"/>
                      <a:pt x="13" y="8"/>
                    </a:cubicBezTo>
                    <a:cubicBezTo>
                      <a:pt x="13" y="8"/>
                      <a:pt x="13" y="8"/>
                      <a:pt x="12" y="8"/>
                    </a:cubicBezTo>
                    <a:cubicBezTo>
                      <a:pt x="12" y="9"/>
                      <a:pt x="13" y="9"/>
                      <a:pt x="12" y="10"/>
                    </a:cubicBezTo>
                    <a:cubicBezTo>
                      <a:pt x="12" y="10"/>
                      <a:pt x="12" y="10"/>
                      <a:pt x="12" y="10"/>
                    </a:cubicBezTo>
                    <a:cubicBezTo>
                      <a:pt x="11" y="10"/>
                      <a:pt x="12" y="11"/>
                      <a:pt x="12" y="11"/>
                    </a:cubicBezTo>
                    <a:cubicBezTo>
                      <a:pt x="11" y="11"/>
                      <a:pt x="11" y="12"/>
                      <a:pt x="11" y="12"/>
                    </a:cubicBezTo>
                    <a:cubicBezTo>
                      <a:pt x="11" y="12"/>
                      <a:pt x="11" y="12"/>
                      <a:pt x="10" y="13"/>
                    </a:cubicBezTo>
                    <a:cubicBezTo>
                      <a:pt x="10" y="13"/>
                      <a:pt x="10" y="13"/>
                      <a:pt x="10" y="13"/>
                    </a:cubicBezTo>
                    <a:cubicBezTo>
                      <a:pt x="10" y="14"/>
                      <a:pt x="10" y="14"/>
                      <a:pt x="9" y="15"/>
                    </a:cubicBezTo>
                    <a:cubicBezTo>
                      <a:pt x="9" y="15"/>
                      <a:pt x="9" y="15"/>
                      <a:pt x="9" y="16"/>
                    </a:cubicBezTo>
                    <a:cubicBezTo>
                      <a:pt x="9" y="16"/>
                      <a:pt x="9" y="16"/>
                      <a:pt x="9" y="16"/>
                    </a:cubicBezTo>
                    <a:cubicBezTo>
                      <a:pt x="9" y="17"/>
                      <a:pt x="9" y="17"/>
                      <a:pt x="9" y="17"/>
                    </a:cubicBezTo>
                    <a:cubicBezTo>
                      <a:pt x="9" y="17"/>
                      <a:pt x="9" y="17"/>
                      <a:pt x="8" y="18"/>
                    </a:cubicBezTo>
                    <a:cubicBezTo>
                      <a:pt x="8" y="18"/>
                      <a:pt x="8" y="19"/>
                      <a:pt x="8" y="18"/>
                    </a:cubicBezTo>
                    <a:cubicBezTo>
                      <a:pt x="7" y="18"/>
                      <a:pt x="7" y="18"/>
                      <a:pt x="7" y="18"/>
                    </a:cubicBezTo>
                    <a:cubicBezTo>
                      <a:pt x="7" y="18"/>
                      <a:pt x="7" y="17"/>
                      <a:pt x="6" y="17"/>
                    </a:cubicBezTo>
                    <a:cubicBezTo>
                      <a:pt x="6" y="17"/>
                      <a:pt x="6" y="17"/>
                      <a:pt x="6" y="17"/>
                    </a:cubicBezTo>
                    <a:cubicBezTo>
                      <a:pt x="5" y="17"/>
                      <a:pt x="5" y="17"/>
                      <a:pt x="5" y="17"/>
                    </a:cubicBezTo>
                    <a:cubicBezTo>
                      <a:pt x="4" y="17"/>
                      <a:pt x="4" y="18"/>
                      <a:pt x="4" y="18"/>
                    </a:cubicBezTo>
                    <a:cubicBezTo>
                      <a:pt x="4" y="18"/>
                      <a:pt x="4" y="19"/>
                      <a:pt x="3" y="19"/>
                    </a:cubicBezTo>
                    <a:cubicBezTo>
                      <a:pt x="3" y="19"/>
                      <a:pt x="3" y="19"/>
                      <a:pt x="3" y="19"/>
                    </a:cubicBezTo>
                    <a:cubicBezTo>
                      <a:pt x="2" y="20"/>
                      <a:pt x="2" y="20"/>
                      <a:pt x="2" y="20"/>
                    </a:cubicBezTo>
                    <a:cubicBezTo>
                      <a:pt x="2" y="20"/>
                      <a:pt x="1" y="21"/>
                      <a:pt x="1" y="21"/>
                    </a:cubicBezTo>
                    <a:cubicBezTo>
                      <a:pt x="1" y="21"/>
                      <a:pt x="1" y="22"/>
                      <a:pt x="1" y="22"/>
                    </a:cubicBezTo>
                    <a:cubicBezTo>
                      <a:pt x="1" y="22"/>
                      <a:pt x="1" y="22"/>
                      <a:pt x="1" y="23"/>
                    </a:cubicBezTo>
                    <a:cubicBezTo>
                      <a:pt x="1" y="23"/>
                      <a:pt x="1" y="23"/>
                      <a:pt x="1" y="23"/>
                    </a:cubicBezTo>
                    <a:cubicBezTo>
                      <a:pt x="0" y="23"/>
                      <a:pt x="0" y="23"/>
                      <a:pt x="0" y="24"/>
                    </a:cubicBezTo>
                    <a:cubicBezTo>
                      <a:pt x="0" y="24"/>
                      <a:pt x="0" y="24"/>
                      <a:pt x="0" y="24"/>
                    </a:cubicBezTo>
                    <a:cubicBezTo>
                      <a:pt x="0" y="24"/>
                      <a:pt x="1" y="24"/>
                      <a:pt x="1" y="24"/>
                    </a:cubicBezTo>
                    <a:cubicBezTo>
                      <a:pt x="1" y="24"/>
                      <a:pt x="1" y="25"/>
                      <a:pt x="2" y="25"/>
                    </a:cubicBezTo>
                    <a:cubicBezTo>
                      <a:pt x="2" y="25"/>
                      <a:pt x="2" y="26"/>
                      <a:pt x="3" y="26"/>
                    </a:cubicBezTo>
                    <a:cubicBezTo>
                      <a:pt x="3" y="27"/>
                      <a:pt x="3" y="27"/>
                      <a:pt x="4" y="28"/>
                    </a:cubicBezTo>
                    <a:cubicBezTo>
                      <a:pt x="4" y="28"/>
                      <a:pt x="4" y="29"/>
                      <a:pt x="4" y="29"/>
                    </a:cubicBezTo>
                    <a:cubicBezTo>
                      <a:pt x="4" y="30"/>
                      <a:pt x="4" y="31"/>
                      <a:pt x="4" y="31"/>
                    </a:cubicBezTo>
                    <a:cubicBezTo>
                      <a:pt x="4" y="31"/>
                      <a:pt x="4" y="31"/>
                      <a:pt x="4" y="31"/>
                    </a:cubicBezTo>
                    <a:cubicBezTo>
                      <a:pt x="5" y="31"/>
                      <a:pt x="5" y="31"/>
                      <a:pt x="5" y="31"/>
                    </a:cubicBezTo>
                    <a:cubicBezTo>
                      <a:pt x="6" y="31"/>
                      <a:pt x="6" y="31"/>
                      <a:pt x="7" y="31"/>
                    </a:cubicBezTo>
                    <a:cubicBezTo>
                      <a:pt x="7" y="31"/>
                      <a:pt x="7" y="31"/>
                      <a:pt x="8" y="31"/>
                    </a:cubicBezTo>
                    <a:cubicBezTo>
                      <a:pt x="8" y="31"/>
                      <a:pt x="8" y="31"/>
                      <a:pt x="8" y="31"/>
                    </a:cubicBezTo>
                    <a:cubicBezTo>
                      <a:pt x="8" y="31"/>
                      <a:pt x="8" y="31"/>
                      <a:pt x="9" y="31"/>
                    </a:cubicBezTo>
                    <a:cubicBezTo>
                      <a:pt x="9" y="30"/>
                      <a:pt x="9" y="31"/>
                      <a:pt x="10" y="3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8" name="Freeform 107"/>
              <p:cNvSpPr>
                <a:spLocks/>
              </p:cNvSpPr>
              <p:nvPr/>
            </p:nvSpPr>
            <p:spPr bwMode="auto">
              <a:xfrm>
                <a:off x="3783014" y="2686051"/>
                <a:ext cx="206375" cy="173038"/>
              </a:xfrm>
              <a:custGeom>
                <a:avLst/>
                <a:gdLst>
                  <a:gd name="T0" fmla="*/ 18 w 19"/>
                  <a:gd name="T1" fmla="*/ 10 h 16"/>
                  <a:gd name="T2" fmla="*/ 18 w 19"/>
                  <a:gd name="T3" fmla="*/ 8 h 16"/>
                  <a:gd name="T4" fmla="*/ 18 w 19"/>
                  <a:gd name="T5" fmla="*/ 7 h 16"/>
                  <a:gd name="T6" fmla="*/ 17 w 19"/>
                  <a:gd name="T7" fmla="*/ 5 h 16"/>
                  <a:gd name="T8" fmla="*/ 17 w 19"/>
                  <a:gd name="T9" fmla="*/ 3 h 16"/>
                  <a:gd name="T10" fmla="*/ 16 w 19"/>
                  <a:gd name="T11" fmla="*/ 1 h 16"/>
                  <a:gd name="T12" fmla="*/ 14 w 19"/>
                  <a:gd name="T13" fmla="*/ 1 h 16"/>
                  <a:gd name="T14" fmla="*/ 12 w 19"/>
                  <a:gd name="T15" fmla="*/ 1 h 16"/>
                  <a:gd name="T16" fmla="*/ 11 w 19"/>
                  <a:gd name="T17" fmla="*/ 2 h 16"/>
                  <a:gd name="T18" fmla="*/ 9 w 19"/>
                  <a:gd name="T19" fmla="*/ 1 h 16"/>
                  <a:gd name="T20" fmla="*/ 7 w 19"/>
                  <a:gd name="T21" fmla="*/ 1 h 16"/>
                  <a:gd name="T22" fmla="*/ 5 w 19"/>
                  <a:gd name="T23" fmla="*/ 0 h 16"/>
                  <a:gd name="T24" fmla="*/ 4 w 19"/>
                  <a:gd name="T25" fmla="*/ 0 h 16"/>
                  <a:gd name="T26" fmla="*/ 4 w 19"/>
                  <a:gd name="T27" fmla="*/ 2 h 16"/>
                  <a:gd name="T28" fmla="*/ 2 w 19"/>
                  <a:gd name="T29" fmla="*/ 3 h 16"/>
                  <a:gd name="T30" fmla="*/ 1 w 19"/>
                  <a:gd name="T31" fmla="*/ 4 h 16"/>
                  <a:gd name="T32" fmla="*/ 1 w 19"/>
                  <a:gd name="T33" fmla="*/ 5 h 16"/>
                  <a:gd name="T34" fmla="*/ 2 w 19"/>
                  <a:gd name="T35" fmla="*/ 7 h 16"/>
                  <a:gd name="T36" fmla="*/ 3 w 19"/>
                  <a:gd name="T37" fmla="*/ 8 h 16"/>
                  <a:gd name="T38" fmla="*/ 4 w 19"/>
                  <a:gd name="T39" fmla="*/ 9 h 16"/>
                  <a:gd name="T40" fmla="*/ 5 w 19"/>
                  <a:gd name="T41" fmla="*/ 10 h 16"/>
                  <a:gd name="T42" fmla="*/ 6 w 19"/>
                  <a:gd name="T43" fmla="*/ 10 h 16"/>
                  <a:gd name="T44" fmla="*/ 7 w 19"/>
                  <a:gd name="T45" fmla="*/ 8 h 16"/>
                  <a:gd name="T46" fmla="*/ 9 w 19"/>
                  <a:gd name="T47" fmla="*/ 8 h 16"/>
                  <a:gd name="T48" fmla="*/ 11 w 19"/>
                  <a:gd name="T49" fmla="*/ 9 h 16"/>
                  <a:gd name="T50" fmla="*/ 12 w 19"/>
                  <a:gd name="T51" fmla="*/ 11 h 16"/>
                  <a:gd name="T52" fmla="*/ 11 w 19"/>
                  <a:gd name="T53" fmla="*/ 12 h 16"/>
                  <a:gd name="T54" fmla="*/ 12 w 19"/>
                  <a:gd name="T55" fmla="*/ 12 h 16"/>
                  <a:gd name="T56" fmla="*/ 14 w 19"/>
                  <a:gd name="T57" fmla="*/ 12 h 16"/>
                  <a:gd name="T58" fmla="*/ 14 w 19"/>
                  <a:gd name="T59" fmla="*/ 14 h 16"/>
                  <a:gd name="T60" fmla="*/ 15 w 19"/>
                  <a:gd name="T61" fmla="*/ 15 h 16"/>
                  <a:gd name="T62" fmla="*/ 17 w 19"/>
                  <a:gd name="T63" fmla="*/ 14 h 16"/>
                  <a:gd name="T64" fmla="*/ 18 w 19"/>
                  <a:gd name="T65" fmla="*/ 14 h 16"/>
                  <a:gd name="T66" fmla="*/ 17 w 19"/>
                  <a:gd name="T67" fmla="*/ 12 h 16"/>
                  <a:gd name="T68" fmla="*/ 19 w 19"/>
                  <a:gd name="T69" fmla="*/ 12 h 16"/>
                  <a:gd name="T70" fmla="*/ 18 w 19"/>
                  <a:gd name="T7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6">
                    <a:moveTo>
                      <a:pt x="18" y="11"/>
                    </a:moveTo>
                    <a:cubicBezTo>
                      <a:pt x="18" y="10"/>
                      <a:pt x="18" y="10"/>
                      <a:pt x="18" y="10"/>
                    </a:cubicBezTo>
                    <a:cubicBezTo>
                      <a:pt x="18" y="9"/>
                      <a:pt x="18" y="9"/>
                      <a:pt x="18" y="9"/>
                    </a:cubicBezTo>
                    <a:cubicBezTo>
                      <a:pt x="18" y="9"/>
                      <a:pt x="18" y="9"/>
                      <a:pt x="18" y="8"/>
                    </a:cubicBezTo>
                    <a:cubicBezTo>
                      <a:pt x="18" y="8"/>
                      <a:pt x="18" y="7"/>
                      <a:pt x="18" y="7"/>
                    </a:cubicBezTo>
                    <a:cubicBezTo>
                      <a:pt x="18" y="7"/>
                      <a:pt x="18" y="7"/>
                      <a:pt x="18" y="7"/>
                    </a:cubicBezTo>
                    <a:cubicBezTo>
                      <a:pt x="18" y="6"/>
                      <a:pt x="17" y="6"/>
                      <a:pt x="17" y="6"/>
                    </a:cubicBezTo>
                    <a:cubicBezTo>
                      <a:pt x="17" y="5"/>
                      <a:pt x="18" y="5"/>
                      <a:pt x="17" y="5"/>
                    </a:cubicBezTo>
                    <a:cubicBezTo>
                      <a:pt x="17" y="5"/>
                      <a:pt x="17" y="5"/>
                      <a:pt x="17" y="4"/>
                    </a:cubicBezTo>
                    <a:cubicBezTo>
                      <a:pt x="16" y="4"/>
                      <a:pt x="17" y="4"/>
                      <a:pt x="17" y="3"/>
                    </a:cubicBezTo>
                    <a:cubicBezTo>
                      <a:pt x="16" y="3"/>
                      <a:pt x="16" y="3"/>
                      <a:pt x="16" y="2"/>
                    </a:cubicBezTo>
                    <a:cubicBezTo>
                      <a:pt x="16" y="2"/>
                      <a:pt x="16" y="2"/>
                      <a:pt x="16" y="1"/>
                    </a:cubicBezTo>
                    <a:cubicBezTo>
                      <a:pt x="16" y="1"/>
                      <a:pt x="15" y="1"/>
                      <a:pt x="15" y="1"/>
                    </a:cubicBezTo>
                    <a:cubicBezTo>
                      <a:pt x="15" y="0"/>
                      <a:pt x="15" y="1"/>
                      <a:pt x="14" y="1"/>
                    </a:cubicBezTo>
                    <a:cubicBezTo>
                      <a:pt x="14" y="1"/>
                      <a:pt x="14" y="2"/>
                      <a:pt x="13" y="2"/>
                    </a:cubicBezTo>
                    <a:cubicBezTo>
                      <a:pt x="13" y="2"/>
                      <a:pt x="12" y="1"/>
                      <a:pt x="12" y="1"/>
                    </a:cubicBezTo>
                    <a:cubicBezTo>
                      <a:pt x="12" y="2"/>
                      <a:pt x="12" y="2"/>
                      <a:pt x="11" y="2"/>
                    </a:cubicBezTo>
                    <a:cubicBezTo>
                      <a:pt x="11" y="2"/>
                      <a:pt x="11" y="2"/>
                      <a:pt x="11" y="2"/>
                    </a:cubicBezTo>
                    <a:cubicBezTo>
                      <a:pt x="11" y="1"/>
                      <a:pt x="10" y="1"/>
                      <a:pt x="10" y="1"/>
                    </a:cubicBezTo>
                    <a:cubicBezTo>
                      <a:pt x="10" y="1"/>
                      <a:pt x="10" y="1"/>
                      <a:pt x="9" y="1"/>
                    </a:cubicBezTo>
                    <a:cubicBezTo>
                      <a:pt x="9" y="1"/>
                      <a:pt x="9" y="1"/>
                      <a:pt x="8" y="1"/>
                    </a:cubicBezTo>
                    <a:cubicBezTo>
                      <a:pt x="8" y="0"/>
                      <a:pt x="8" y="1"/>
                      <a:pt x="7" y="1"/>
                    </a:cubicBezTo>
                    <a:cubicBezTo>
                      <a:pt x="7" y="1"/>
                      <a:pt x="6" y="1"/>
                      <a:pt x="6" y="1"/>
                    </a:cubicBezTo>
                    <a:cubicBezTo>
                      <a:pt x="5" y="0"/>
                      <a:pt x="5" y="0"/>
                      <a:pt x="5" y="0"/>
                    </a:cubicBezTo>
                    <a:cubicBezTo>
                      <a:pt x="4" y="0"/>
                      <a:pt x="4" y="0"/>
                      <a:pt x="4" y="0"/>
                    </a:cubicBezTo>
                    <a:cubicBezTo>
                      <a:pt x="4" y="0"/>
                      <a:pt x="4" y="0"/>
                      <a:pt x="4" y="0"/>
                    </a:cubicBezTo>
                    <a:cubicBezTo>
                      <a:pt x="4" y="1"/>
                      <a:pt x="4" y="1"/>
                      <a:pt x="4" y="1"/>
                    </a:cubicBezTo>
                    <a:cubicBezTo>
                      <a:pt x="3" y="1"/>
                      <a:pt x="4" y="2"/>
                      <a:pt x="4" y="2"/>
                    </a:cubicBezTo>
                    <a:cubicBezTo>
                      <a:pt x="4" y="2"/>
                      <a:pt x="4" y="2"/>
                      <a:pt x="3" y="3"/>
                    </a:cubicBezTo>
                    <a:cubicBezTo>
                      <a:pt x="3" y="3"/>
                      <a:pt x="3" y="3"/>
                      <a:pt x="2" y="3"/>
                    </a:cubicBezTo>
                    <a:cubicBezTo>
                      <a:pt x="2" y="3"/>
                      <a:pt x="2" y="3"/>
                      <a:pt x="2" y="3"/>
                    </a:cubicBezTo>
                    <a:cubicBezTo>
                      <a:pt x="1" y="3"/>
                      <a:pt x="1" y="3"/>
                      <a:pt x="1" y="4"/>
                    </a:cubicBezTo>
                    <a:cubicBezTo>
                      <a:pt x="0" y="4"/>
                      <a:pt x="0" y="4"/>
                      <a:pt x="0" y="5"/>
                    </a:cubicBezTo>
                    <a:cubicBezTo>
                      <a:pt x="0" y="5"/>
                      <a:pt x="1" y="5"/>
                      <a:pt x="1" y="5"/>
                    </a:cubicBezTo>
                    <a:cubicBezTo>
                      <a:pt x="1" y="5"/>
                      <a:pt x="1" y="6"/>
                      <a:pt x="1" y="6"/>
                    </a:cubicBezTo>
                    <a:cubicBezTo>
                      <a:pt x="2" y="7"/>
                      <a:pt x="2" y="7"/>
                      <a:pt x="2" y="7"/>
                    </a:cubicBezTo>
                    <a:cubicBezTo>
                      <a:pt x="2" y="7"/>
                      <a:pt x="2" y="8"/>
                      <a:pt x="2" y="8"/>
                    </a:cubicBezTo>
                    <a:cubicBezTo>
                      <a:pt x="2" y="8"/>
                      <a:pt x="3" y="8"/>
                      <a:pt x="3" y="8"/>
                    </a:cubicBezTo>
                    <a:cubicBezTo>
                      <a:pt x="3" y="8"/>
                      <a:pt x="3" y="9"/>
                      <a:pt x="4" y="9"/>
                    </a:cubicBezTo>
                    <a:cubicBezTo>
                      <a:pt x="4" y="9"/>
                      <a:pt x="4" y="9"/>
                      <a:pt x="4" y="9"/>
                    </a:cubicBezTo>
                    <a:cubicBezTo>
                      <a:pt x="4" y="9"/>
                      <a:pt x="5" y="9"/>
                      <a:pt x="5" y="10"/>
                    </a:cubicBezTo>
                    <a:cubicBezTo>
                      <a:pt x="5" y="10"/>
                      <a:pt x="5" y="10"/>
                      <a:pt x="5" y="10"/>
                    </a:cubicBezTo>
                    <a:cubicBezTo>
                      <a:pt x="4" y="10"/>
                      <a:pt x="4" y="10"/>
                      <a:pt x="4" y="10"/>
                    </a:cubicBezTo>
                    <a:cubicBezTo>
                      <a:pt x="5" y="10"/>
                      <a:pt x="5" y="10"/>
                      <a:pt x="6" y="10"/>
                    </a:cubicBezTo>
                    <a:cubicBezTo>
                      <a:pt x="6" y="10"/>
                      <a:pt x="6" y="10"/>
                      <a:pt x="6" y="9"/>
                    </a:cubicBezTo>
                    <a:cubicBezTo>
                      <a:pt x="7" y="9"/>
                      <a:pt x="7" y="8"/>
                      <a:pt x="7" y="8"/>
                    </a:cubicBezTo>
                    <a:cubicBezTo>
                      <a:pt x="8" y="8"/>
                      <a:pt x="8" y="8"/>
                      <a:pt x="8" y="8"/>
                    </a:cubicBezTo>
                    <a:cubicBezTo>
                      <a:pt x="9" y="8"/>
                      <a:pt x="9" y="8"/>
                      <a:pt x="9" y="8"/>
                    </a:cubicBezTo>
                    <a:cubicBezTo>
                      <a:pt x="10" y="8"/>
                      <a:pt x="10" y="8"/>
                      <a:pt x="10" y="8"/>
                    </a:cubicBezTo>
                    <a:cubicBezTo>
                      <a:pt x="11" y="8"/>
                      <a:pt x="11" y="8"/>
                      <a:pt x="11" y="9"/>
                    </a:cubicBezTo>
                    <a:cubicBezTo>
                      <a:pt x="11" y="9"/>
                      <a:pt x="11" y="9"/>
                      <a:pt x="11" y="10"/>
                    </a:cubicBezTo>
                    <a:cubicBezTo>
                      <a:pt x="11" y="10"/>
                      <a:pt x="12" y="10"/>
                      <a:pt x="12" y="11"/>
                    </a:cubicBezTo>
                    <a:cubicBezTo>
                      <a:pt x="12" y="11"/>
                      <a:pt x="12" y="11"/>
                      <a:pt x="12" y="11"/>
                    </a:cubicBezTo>
                    <a:cubicBezTo>
                      <a:pt x="12" y="11"/>
                      <a:pt x="11" y="11"/>
                      <a:pt x="11" y="12"/>
                    </a:cubicBezTo>
                    <a:cubicBezTo>
                      <a:pt x="11" y="12"/>
                      <a:pt x="11" y="12"/>
                      <a:pt x="12" y="12"/>
                    </a:cubicBezTo>
                    <a:cubicBezTo>
                      <a:pt x="12" y="12"/>
                      <a:pt x="12" y="12"/>
                      <a:pt x="12" y="12"/>
                    </a:cubicBezTo>
                    <a:cubicBezTo>
                      <a:pt x="12" y="12"/>
                      <a:pt x="12" y="12"/>
                      <a:pt x="12" y="12"/>
                    </a:cubicBezTo>
                    <a:cubicBezTo>
                      <a:pt x="13" y="12"/>
                      <a:pt x="13" y="11"/>
                      <a:pt x="14" y="12"/>
                    </a:cubicBezTo>
                    <a:cubicBezTo>
                      <a:pt x="14" y="12"/>
                      <a:pt x="14" y="12"/>
                      <a:pt x="14" y="12"/>
                    </a:cubicBezTo>
                    <a:cubicBezTo>
                      <a:pt x="14" y="13"/>
                      <a:pt x="14" y="13"/>
                      <a:pt x="14" y="14"/>
                    </a:cubicBezTo>
                    <a:cubicBezTo>
                      <a:pt x="14" y="14"/>
                      <a:pt x="14" y="15"/>
                      <a:pt x="14" y="15"/>
                    </a:cubicBezTo>
                    <a:cubicBezTo>
                      <a:pt x="15" y="15"/>
                      <a:pt x="15" y="16"/>
                      <a:pt x="15" y="15"/>
                    </a:cubicBezTo>
                    <a:cubicBezTo>
                      <a:pt x="16" y="15"/>
                      <a:pt x="16" y="14"/>
                      <a:pt x="16" y="14"/>
                    </a:cubicBezTo>
                    <a:cubicBezTo>
                      <a:pt x="16" y="14"/>
                      <a:pt x="17" y="14"/>
                      <a:pt x="17" y="14"/>
                    </a:cubicBezTo>
                    <a:cubicBezTo>
                      <a:pt x="18" y="14"/>
                      <a:pt x="18" y="14"/>
                      <a:pt x="18" y="14"/>
                    </a:cubicBezTo>
                    <a:cubicBezTo>
                      <a:pt x="18" y="14"/>
                      <a:pt x="18" y="14"/>
                      <a:pt x="18" y="14"/>
                    </a:cubicBezTo>
                    <a:cubicBezTo>
                      <a:pt x="18" y="13"/>
                      <a:pt x="18" y="13"/>
                      <a:pt x="18" y="13"/>
                    </a:cubicBezTo>
                    <a:cubicBezTo>
                      <a:pt x="18" y="12"/>
                      <a:pt x="17" y="12"/>
                      <a:pt x="17" y="12"/>
                    </a:cubicBezTo>
                    <a:cubicBezTo>
                      <a:pt x="17" y="12"/>
                      <a:pt x="18" y="12"/>
                      <a:pt x="18" y="12"/>
                    </a:cubicBezTo>
                    <a:cubicBezTo>
                      <a:pt x="18" y="12"/>
                      <a:pt x="19" y="12"/>
                      <a:pt x="19" y="12"/>
                    </a:cubicBezTo>
                    <a:cubicBezTo>
                      <a:pt x="19" y="12"/>
                      <a:pt x="19" y="11"/>
                      <a:pt x="19" y="11"/>
                    </a:cubicBezTo>
                    <a:cubicBezTo>
                      <a:pt x="19" y="11"/>
                      <a:pt x="18" y="11"/>
                      <a:pt x="18"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9" name="Freeform 108"/>
              <p:cNvSpPr>
                <a:spLocks/>
              </p:cNvSpPr>
              <p:nvPr/>
            </p:nvSpPr>
            <p:spPr bwMode="auto">
              <a:xfrm>
                <a:off x="3827464" y="2686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0" name="Freeform 109"/>
              <p:cNvSpPr>
                <a:spLocks/>
              </p:cNvSpPr>
              <p:nvPr/>
            </p:nvSpPr>
            <p:spPr bwMode="auto">
              <a:xfrm>
                <a:off x="3783014" y="27400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1" name="Freeform 110"/>
              <p:cNvSpPr>
                <a:spLocks/>
              </p:cNvSpPr>
              <p:nvPr/>
            </p:nvSpPr>
            <p:spPr bwMode="auto">
              <a:xfrm>
                <a:off x="4106864" y="2730501"/>
                <a:ext cx="119063" cy="204788"/>
              </a:xfrm>
              <a:custGeom>
                <a:avLst/>
                <a:gdLst>
                  <a:gd name="T0" fmla="*/ 11 w 11"/>
                  <a:gd name="T1" fmla="*/ 12 h 19"/>
                  <a:gd name="T2" fmla="*/ 11 w 11"/>
                  <a:gd name="T3" fmla="*/ 11 h 19"/>
                  <a:gd name="T4" fmla="*/ 11 w 11"/>
                  <a:gd name="T5" fmla="*/ 10 h 19"/>
                  <a:gd name="T6" fmla="*/ 11 w 11"/>
                  <a:gd name="T7" fmla="*/ 8 h 19"/>
                  <a:gd name="T8" fmla="*/ 10 w 11"/>
                  <a:gd name="T9" fmla="*/ 6 h 19"/>
                  <a:gd name="T10" fmla="*/ 10 w 11"/>
                  <a:gd name="T11" fmla="*/ 5 h 19"/>
                  <a:gd name="T12" fmla="*/ 10 w 11"/>
                  <a:gd name="T13" fmla="*/ 3 h 19"/>
                  <a:gd name="T14" fmla="*/ 10 w 11"/>
                  <a:gd name="T15" fmla="*/ 2 h 19"/>
                  <a:gd name="T16" fmla="*/ 10 w 11"/>
                  <a:gd name="T17" fmla="*/ 1 h 19"/>
                  <a:gd name="T18" fmla="*/ 10 w 11"/>
                  <a:gd name="T19" fmla="*/ 1 h 19"/>
                  <a:gd name="T20" fmla="*/ 9 w 11"/>
                  <a:gd name="T21" fmla="*/ 1 h 19"/>
                  <a:gd name="T22" fmla="*/ 7 w 11"/>
                  <a:gd name="T23" fmla="*/ 0 h 19"/>
                  <a:gd name="T24" fmla="*/ 7 w 11"/>
                  <a:gd name="T25" fmla="*/ 1 h 19"/>
                  <a:gd name="T26" fmla="*/ 6 w 11"/>
                  <a:gd name="T27" fmla="*/ 1 h 19"/>
                  <a:gd name="T28" fmla="*/ 5 w 11"/>
                  <a:gd name="T29" fmla="*/ 1 h 19"/>
                  <a:gd name="T30" fmla="*/ 3 w 11"/>
                  <a:gd name="T31" fmla="*/ 1 h 19"/>
                  <a:gd name="T32" fmla="*/ 2 w 11"/>
                  <a:gd name="T33" fmla="*/ 1 h 19"/>
                  <a:gd name="T34" fmla="*/ 1 w 11"/>
                  <a:gd name="T35" fmla="*/ 2 h 19"/>
                  <a:gd name="T36" fmla="*/ 1 w 11"/>
                  <a:gd name="T37" fmla="*/ 3 h 19"/>
                  <a:gd name="T38" fmla="*/ 1 w 11"/>
                  <a:gd name="T39" fmla="*/ 4 h 19"/>
                  <a:gd name="T40" fmla="*/ 1 w 11"/>
                  <a:gd name="T41" fmla="*/ 5 h 19"/>
                  <a:gd name="T42" fmla="*/ 1 w 11"/>
                  <a:gd name="T43" fmla="*/ 5 h 19"/>
                  <a:gd name="T44" fmla="*/ 2 w 11"/>
                  <a:gd name="T45" fmla="*/ 6 h 19"/>
                  <a:gd name="T46" fmla="*/ 1 w 11"/>
                  <a:gd name="T47" fmla="*/ 7 h 19"/>
                  <a:gd name="T48" fmla="*/ 1 w 11"/>
                  <a:gd name="T49" fmla="*/ 8 h 19"/>
                  <a:gd name="T50" fmla="*/ 1 w 11"/>
                  <a:gd name="T51" fmla="*/ 9 h 19"/>
                  <a:gd name="T52" fmla="*/ 1 w 11"/>
                  <a:gd name="T53" fmla="*/ 11 h 19"/>
                  <a:gd name="T54" fmla="*/ 0 w 11"/>
                  <a:gd name="T55" fmla="*/ 12 h 19"/>
                  <a:gd name="T56" fmla="*/ 0 w 11"/>
                  <a:gd name="T57" fmla="*/ 13 h 19"/>
                  <a:gd name="T58" fmla="*/ 0 w 11"/>
                  <a:gd name="T59" fmla="*/ 14 h 19"/>
                  <a:gd name="T60" fmla="*/ 0 w 11"/>
                  <a:gd name="T61" fmla="*/ 16 h 19"/>
                  <a:gd name="T62" fmla="*/ 1 w 11"/>
                  <a:gd name="T63" fmla="*/ 17 h 19"/>
                  <a:gd name="T64" fmla="*/ 1 w 11"/>
                  <a:gd name="T65" fmla="*/ 18 h 19"/>
                  <a:gd name="T66" fmla="*/ 1 w 11"/>
                  <a:gd name="T67" fmla="*/ 18 h 19"/>
                  <a:gd name="T68" fmla="*/ 2 w 11"/>
                  <a:gd name="T69" fmla="*/ 18 h 19"/>
                  <a:gd name="T70" fmla="*/ 2 w 11"/>
                  <a:gd name="T71" fmla="*/ 19 h 19"/>
                  <a:gd name="T72" fmla="*/ 3 w 11"/>
                  <a:gd name="T73" fmla="*/ 18 h 19"/>
                  <a:gd name="T74" fmla="*/ 5 w 11"/>
                  <a:gd name="T75" fmla="*/ 18 h 19"/>
                  <a:gd name="T76" fmla="*/ 6 w 11"/>
                  <a:gd name="T77" fmla="*/ 17 h 19"/>
                  <a:gd name="T78" fmla="*/ 7 w 11"/>
                  <a:gd name="T79" fmla="*/ 17 h 19"/>
                  <a:gd name="T80" fmla="*/ 7 w 11"/>
                  <a:gd name="T81" fmla="*/ 17 h 19"/>
                  <a:gd name="T82" fmla="*/ 8 w 11"/>
                  <a:gd name="T83" fmla="*/ 16 h 19"/>
                  <a:gd name="T84" fmla="*/ 9 w 11"/>
                  <a:gd name="T85" fmla="*/ 16 h 19"/>
                  <a:gd name="T86" fmla="*/ 10 w 11"/>
                  <a:gd name="T87" fmla="*/ 16 h 19"/>
                  <a:gd name="T88" fmla="*/ 11 w 11"/>
                  <a:gd name="T89" fmla="*/ 15 h 19"/>
                  <a:gd name="T90" fmla="*/ 11 w 11"/>
                  <a:gd name="T91" fmla="*/ 15 h 19"/>
                  <a:gd name="T92" fmla="*/ 11 w 11"/>
                  <a:gd name="T93" fmla="*/ 15 h 19"/>
                  <a:gd name="T94" fmla="*/ 11 w 11"/>
                  <a:gd name="T95" fmla="*/ 14 h 19"/>
                  <a:gd name="T96" fmla="*/ 11 w 11"/>
                  <a:gd name="T9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19">
                    <a:moveTo>
                      <a:pt x="11" y="12"/>
                    </a:moveTo>
                    <a:cubicBezTo>
                      <a:pt x="10" y="12"/>
                      <a:pt x="11" y="11"/>
                      <a:pt x="11" y="11"/>
                    </a:cubicBezTo>
                    <a:cubicBezTo>
                      <a:pt x="11" y="10"/>
                      <a:pt x="11" y="10"/>
                      <a:pt x="11" y="10"/>
                    </a:cubicBezTo>
                    <a:cubicBezTo>
                      <a:pt x="11" y="9"/>
                      <a:pt x="11" y="9"/>
                      <a:pt x="11" y="8"/>
                    </a:cubicBezTo>
                    <a:cubicBezTo>
                      <a:pt x="11" y="7"/>
                      <a:pt x="10" y="7"/>
                      <a:pt x="10" y="6"/>
                    </a:cubicBezTo>
                    <a:cubicBezTo>
                      <a:pt x="10" y="6"/>
                      <a:pt x="10" y="5"/>
                      <a:pt x="10" y="5"/>
                    </a:cubicBezTo>
                    <a:cubicBezTo>
                      <a:pt x="10" y="4"/>
                      <a:pt x="10" y="4"/>
                      <a:pt x="10" y="3"/>
                    </a:cubicBezTo>
                    <a:cubicBezTo>
                      <a:pt x="10" y="3"/>
                      <a:pt x="10" y="3"/>
                      <a:pt x="10" y="2"/>
                    </a:cubicBezTo>
                    <a:cubicBezTo>
                      <a:pt x="10" y="2"/>
                      <a:pt x="10" y="1"/>
                      <a:pt x="10" y="1"/>
                    </a:cubicBezTo>
                    <a:cubicBezTo>
                      <a:pt x="10" y="1"/>
                      <a:pt x="10" y="1"/>
                      <a:pt x="10" y="1"/>
                    </a:cubicBezTo>
                    <a:cubicBezTo>
                      <a:pt x="9" y="1"/>
                      <a:pt x="9" y="1"/>
                      <a:pt x="9" y="1"/>
                    </a:cubicBezTo>
                    <a:cubicBezTo>
                      <a:pt x="8" y="1"/>
                      <a:pt x="8" y="0"/>
                      <a:pt x="7" y="0"/>
                    </a:cubicBezTo>
                    <a:cubicBezTo>
                      <a:pt x="7" y="1"/>
                      <a:pt x="7" y="1"/>
                      <a:pt x="7" y="1"/>
                    </a:cubicBezTo>
                    <a:cubicBezTo>
                      <a:pt x="6" y="1"/>
                      <a:pt x="6" y="1"/>
                      <a:pt x="6" y="1"/>
                    </a:cubicBezTo>
                    <a:cubicBezTo>
                      <a:pt x="6" y="1"/>
                      <a:pt x="6" y="1"/>
                      <a:pt x="5" y="1"/>
                    </a:cubicBezTo>
                    <a:cubicBezTo>
                      <a:pt x="5" y="1"/>
                      <a:pt x="4" y="1"/>
                      <a:pt x="3" y="1"/>
                    </a:cubicBezTo>
                    <a:cubicBezTo>
                      <a:pt x="3" y="1"/>
                      <a:pt x="2" y="0"/>
                      <a:pt x="2" y="1"/>
                    </a:cubicBezTo>
                    <a:cubicBezTo>
                      <a:pt x="1" y="1"/>
                      <a:pt x="1" y="1"/>
                      <a:pt x="1" y="2"/>
                    </a:cubicBezTo>
                    <a:cubicBezTo>
                      <a:pt x="1" y="2"/>
                      <a:pt x="1" y="2"/>
                      <a:pt x="1" y="3"/>
                    </a:cubicBezTo>
                    <a:cubicBezTo>
                      <a:pt x="1" y="3"/>
                      <a:pt x="2" y="4"/>
                      <a:pt x="1" y="4"/>
                    </a:cubicBezTo>
                    <a:cubicBezTo>
                      <a:pt x="1" y="4"/>
                      <a:pt x="1" y="4"/>
                      <a:pt x="1" y="5"/>
                    </a:cubicBezTo>
                    <a:cubicBezTo>
                      <a:pt x="1" y="5"/>
                      <a:pt x="1" y="5"/>
                      <a:pt x="1" y="5"/>
                    </a:cubicBezTo>
                    <a:cubicBezTo>
                      <a:pt x="1" y="5"/>
                      <a:pt x="2" y="5"/>
                      <a:pt x="2" y="6"/>
                    </a:cubicBezTo>
                    <a:cubicBezTo>
                      <a:pt x="2" y="6"/>
                      <a:pt x="1" y="7"/>
                      <a:pt x="1" y="7"/>
                    </a:cubicBezTo>
                    <a:cubicBezTo>
                      <a:pt x="1" y="7"/>
                      <a:pt x="1" y="7"/>
                      <a:pt x="1" y="8"/>
                    </a:cubicBezTo>
                    <a:cubicBezTo>
                      <a:pt x="0" y="8"/>
                      <a:pt x="1" y="9"/>
                      <a:pt x="1" y="9"/>
                    </a:cubicBezTo>
                    <a:cubicBezTo>
                      <a:pt x="1" y="10"/>
                      <a:pt x="1" y="10"/>
                      <a:pt x="1" y="11"/>
                    </a:cubicBezTo>
                    <a:cubicBezTo>
                      <a:pt x="1" y="11"/>
                      <a:pt x="1" y="11"/>
                      <a:pt x="0" y="12"/>
                    </a:cubicBezTo>
                    <a:cubicBezTo>
                      <a:pt x="0" y="12"/>
                      <a:pt x="0" y="12"/>
                      <a:pt x="0" y="13"/>
                    </a:cubicBezTo>
                    <a:cubicBezTo>
                      <a:pt x="0" y="13"/>
                      <a:pt x="0" y="14"/>
                      <a:pt x="0" y="14"/>
                    </a:cubicBezTo>
                    <a:cubicBezTo>
                      <a:pt x="0" y="15"/>
                      <a:pt x="0" y="15"/>
                      <a:pt x="0" y="16"/>
                    </a:cubicBezTo>
                    <a:cubicBezTo>
                      <a:pt x="1" y="16"/>
                      <a:pt x="1" y="16"/>
                      <a:pt x="1" y="17"/>
                    </a:cubicBezTo>
                    <a:cubicBezTo>
                      <a:pt x="1" y="17"/>
                      <a:pt x="1" y="17"/>
                      <a:pt x="1" y="18"/>
                    </a:cubicBezTo>
                    <a:cubicBezTo>
                      <a:pt x="1" y="18"/>
                      <a:pt x="1" y="18"/>
                      <a:pt x="1" y="18"/>
                    </a:cubicBezTo>
                    <a:cubicBezTo>
                      <a:pt x="1" y="18"/>
                      <a:pt x="1" y="18"/>
                      <a:pt x="2" y="18"/>
                    </a:cubicBezTo>
                    <a:cubicBezTo>
                      <a:pt x="2" y="18"/>
                      <a:pt x="2" y="19"/>
                      <a:pt x="2" y="19"/>
                    </a:cubicBezTo>
                    <a:cubicBezTo>
                      <a:pt x="3" y="19"/>
                      <a:pt x="3" y="18"/>
                      <a:pt x="3" y="18"/>
                    </a:cubicBezTo>
                    <a:cubicBezTo>
                      <a:pt x="4" y="18"/>
                      <a:pt x="4" y="18"/>
                      <a:pt x="5" y="18"/>
                    </a:cubicBezTo>
                    <a:cubicBezTo>
                      <a:pt x="5" y="18"/>
                      <a:pt x="5" y="17"/>
                      <a:pt x="6" y="17"/>
                    </a:cubicBezTo>
                    <a:cubicBezTo>
                      <a:pt x="6" y="17"/>
                      <a:pt x="6" y="17"/>
                      <a:pt x="7" y="17"/>
                    </a:cubicBezTo>
                    <a:cubicBezTo>
                      <a:pt x="7" y="17"/>
                      <a:pt x="7" y="17"/>
                      <a:pt x="7" y="17"/>
                    </a:cubicBezTo>
                    <a:cubicBezTo>
                      <a:pt x="8" y="16"/>
                      <a:pt x="8" y="16"/>
                      <a:pt x="8" y="16"/>
                    </a:cubicBezTo>
                    <a:cubicBezTo>
                      <a:pt x="9" y="16"/>
                      <a:pt x="9" y="16"/>
                      <a:pt x="9" y="16"/>
                    </a:cubicBezTo>
                    <a:cubicBezTo>
                      <a:pt x="10" y="16"/>
                      <a:pt x="10" y="16"/>
                      <a:pt x="10" y="16"/>
                    </a:cubicBezTo>
                    <a:cubicBezTo>
                      <a:pt x="11" y="16"/>
                      <a:pt x="11" y="16"/>
                      <a:pt x="11" y="15"/>
                    </a:cubicBezTo>
                    <a:cubicBezTo>
                      <a:pt x="11" y="15"/>
                      <a:pt x="11" y="15"/>
                      <a:pt x="11" y="15"/>
                    </a:cubicBezTo>
                    <a:cubicBezTo>
                      <a:pt x="11" y="15"/>
                      <a:pt x="11" y="15"/>
                      <a:pt x="11" y="15"/>
                    </a:cubicBezTo>
                    <a:cubicBezTo>
                      <a:pt x="11" y="14"/>
                      <a:pt x="11" y="14"/>
                      <a:pt x="11" y="14"/>
                    </a:cubicBezTo>
                    <a:cubicBezTo>
                      <a:pt x="11" y="13"/>
                      <a:pt x="11" y="13"/>
                      <a:pt x="11"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2" name="Freeform 111"/>
              <p:cNvSpPr>
                <a:spLocks/>
              </p:cNvSpPr>
              <p:nvPr/>
            </p:nvSpPr>
            <p:spPr bwMode="auto">
              <a:xfrm>
                <a:off x="4518027" y="3205164"/>
                <a:ext cx="53975" cy="53975"/>
              </a:xfrm>
              <a:custGeom>
                <a:avLst/>
                <a:gdLst>
                  <a:gd name="T0" fmla="*/ 2 w 5"/>
                  <a:gd name="T1" fmla="*/ 2 h 5"/>
                  <a:gd name="T2" fmla="*/ 3 w 5"/>
                  <a:gd name="T3" fmla="*/ 2 h 5"/>
                  <a:gd name="T4" fmla="*/ 4 w 5"/>
                  <a:gd name="T5" fmla="*/ 2 h 5"/>
                  <a:gd name="T6" fmla="*/ 5 w 5"/>
                  <a:gd name="T7" fmla="*/ 2 h 5"/>
                  <a:gd name="T8" fmla="*/ 4 w 5"/>
                  <a:gd name="T9" fmla="*/ 1 h 5"/>
                  <a:gd name="T10" fmla="*/ 3 w 5"/>
                  <a:gd name="T11" fmla="*/ 1 h 5"/>
                  <a:gd name="T12" fmla="*/ 2 w 5"/>
                  <a:gd name="T13" fmla="*/ 1 h 5"/>
                  <a:gd name="T14" fmla="*/ 1 w 5"/>
                  <a:gd name="T15" fmla="*/ 2 h 5"/>
                  <a:gd name="T16" fmla="*/ 0 w 5"/>
                  <a:gd name="T17" fmla="*/ 2 h 5"/>
                  <a:gd name="T18" fmla="*/ 0 w 5"/>
                  <a:gd name="T19" fmla="*/ 3 h 5"/>
                  <a:gd name="T20" fmla="*/ 0 w 5"/>
                  <a:gd name="T21" fmla="*/ 3 h 5"/>
                  <a:gd name="T22" fmla="*/ 0 w 5"/>
                  <a:gd name="T23" fmla="*/ 3 h 5"/>
                  <a:gd name="T24" fmla="*/ 1 w 5"/>
                  <a:gd name="T25" fmla="*/ 4 h 5"/>
                  <a:gd name="T26" fmla="*/ 1 w 5"/>
                  <a:gd name="T27" fmla="*/ 5 h 5"/>
                  <a:gd name="T28" fmla="*/ 1 w 5"/>
                  <a:gd name="T29" fmla="*/ 5 h 5"/>
                  <a:gd name="T30" fmla="*/ 1 w 5"/>
                  <a:gd name="T31" fmla="*/ 4 h 5"/>
                  <a:gd name="T32" fmla="*/ 2 w 5"/>
                  <a:gd name="T33" fmla="*/ 3 h 5"/>
                  <a:gd name="T34" fmla="*/ 2 w 5"/>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2" y="2"/>
                    </a:moveTo>
                    <a:cubicBezTo>
                      <a:pt x="3" y="2"/>
                      <a:pt x="3" y="2"/>
                      <a:pt x="3" y="2"/>
                    </a:cubicBezTo>
                    <a:cubicBezTo>
                      <a:pt x="4" y="2"/>
                      <a:pt x="4" y="2"/>
                      <a:pt x="4" y="2"/>
                    </a:cubicBezTo>
                    <a:cubicBezTo>
                      <a:pt x="5" y="2"/>
                      <a:pt x="5" y="2"/>
                      <a:pt x="5" y="2"/>
                    </a:cubicBezTo>
                    <a:cubicBezTo>
                      <a:pt x="5" y="1"/>
                      <a:pt x="5" y="1"/>
                      <a:pt x="4" y="1"/>
                    </a:cubicBezTo>
                    <a:cubicBezTo>
                      <a:pt x="4" y="0"/>
                      <a:pt x="4" y="1"/>
                      <a:pt x="3" y="1"/>
                    </a:cubicBezTo>
                    <a:cubicBezTo>
                      <a:pt x="3" y="1"/>
                      <a:pt x="3" y="1"/>
                      <a:pt x="2" y="1"/>
                    </a:cubicBezTo>
                    <a:cubicBezTo>
                      <a:pt x="2" y="1"/>
                      <a:pt x="2" y="2"/>
                      <a:pt x="1" y="2"/>
                    </a:cubicBezTo>
                    <a:cubicBezTo>
                      <a:pt x="1" y="2"/>
                      <a:pt x="1" y="2"/>
                      <a:pt x="0" y="2"/>
                    </a:cubicBezTo>
                    <a:cubicBezTo>
                      <a:pt x="0" y="2"/>
                      <a:pt x="0" y="3"/>
                      <a:pt x="0" y="3"/>
                    </a:cubicBezTo>
                    <a:cubicBezTo>
                      <a:pt x="0" y="3"/>
                      <a:pt x="0" y="3"/>
                      <a:pt x="0" y="3"/>
                    </a:cubicBezTo>
                    <a:cubicBezTo>
                      <a:pt x="0" y="3"/>
                      <a:pt x="0" y="3"/>
                      <a:pt x="0" y="3"/>
                    </a:cubicBezTo>
                    <a:cubicBezTo>
                      <a:pt x="0" y="4"/>
                      <a:pt x="0" y="4"/>
                      <a:pt x="1" y="4"/>
                    </a:cubicBezTo>
                    <a:cubicBezTo>
                      <a:pt x="1" y="4"/>
                      <a:pt x="1" y="5"/>
                      <a:pt x="1" y="5"/>
                    </a:cubicBezTo>
                    <a:cubicBezTo>
                      <a:pt x="1" y="5"/>
                      <a:pt x="1" y="5"/>
                      <a:pt x="1" y="5"/>
                    </a:cubicBezTo>
                    <a:cubicBezTo>
                      <a:pt x="1" y="5"/>
                      <a:pt x="1" y="5"/>
                      <a:pt x="1" y="4"/>
                    </a:cubicBezTo>
                    <a:cubicBezTo>
                      <a:pt x="2" y="4"/>
                      <a:pt x="1" y="4"/>
                      <a:pt x="2" y="3"/>
                    </a:cubicBezTo>
                    <a:cubicBezTo>
                      <a:pt x="2" y="3"/>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3" name="Freeform 112"/>
              <p:cNvSpPr>
                <a:spLocks/>
              </p:cNvSpPr>
              <p:nvPr/>
            </p:nvSpPr>
            <p:spPr bwMode="auto">
              <a:xfrm>
                <a:off x="4506914" y="3259139"/>
                <a:ext cx="346075" cy="388938"/>
              </a:xfrm>
              <a:custGeom>
                <a:avLst/>
                <a:gdLst>
                  <a:gd name="T0" fmla="*/ 31 w 32"/>
                  <a:gd name="T1" fmla="*/ 18 h 36"/>
                  <a:gd name="T2" fmla="*/ 31 w 32"/>
                  <a:gd name="T3" fmla="*/ 15 h 36"/>
                  <a:gd name="T4" fmla="*/ 30 w 32"/>
                  <a:gd name="T5" fmla="*/ 15 h 36"/>
                  <a:gd name="T6" fmla="*/ 28 w 32"/>
                  <a:gd name="T7" fmla="*/ 15 h 36"/>
                  <a:gd name="T8" fmla="*/ 27 w 32"/>
                  <a:gd name="T9" fmla="*/ 15 h 36"/>
                  <a:gd name="T10" fmla="*/ 27 w 32"/>
                  <a:gd name="T11" fmla="*/ 12 h 36"/>
                  <a:gd name="T12" fmla="*/ 26 w 32"/>
                  <a:gd name="T13" fmla="*/ 9 h 36"/>
                  <a:gd name="T14" fmla="*/ 26 w 32"/>
                  <a:gd name="T15" fmla="*/ 6 h 36"/>
                  <a:gd name="T16" fmla="*/ 26 w 32"/>
                  <a:gd name="T17" fmla="*/ 4 h 36"/>
                  <a:gd name="T18" fmla="*/ 23 w 32"/>
                  <a:gd name="T19" fmla="*/ 4 h 36"/>
                  <a:gd name="T20" fmla="*/ 22 w 32"/>
                  <a:gd name="T21" fmla="*/ 3 h 36"/>
                  <a:gd name="T22" fmla="*/ 20 w 32"/>
                  <a:gd name="T23" fmla="*/ 4 h 36"/>
                  <a:gd name="T24" fmla="*/ 20 w 32"/>
                  <a:gd name="T25" fmla="*/ 6 h 36"/>
                  <a:gd name="T26" fmla="*/ 18 w 32"/>
                  <a:gd name="T27" fmla="*/ 6 h 36"/>
                  <a:gd name="T28" fmla="*/ 16 w 32"/>
                  <a:gd name="T29" fmla="*/ 7 h 36"/>
                  <a:gd name="T30" fmla="*/ 14 w 32"/>
                  <a:gd name="T31" fmla="*/ 5 h 36"/>
                  <a:gd name="T32" fmla="*/ 13 w 32"/>
                  <a:gd name="T33" fmla="*/ 3 h 36"/>
                  <a:gd name="T34" fmla="*/ 13 w 32"/>
                  <a:gd name="T35" fmla="*/ 1 h 36"/>
                  <a:gd name="T36" fmla="*/ 12 w 32"/>
                  <a:gd name="T37" fmla="*/ 0 h 36"/>
                  <a:gd name="T38" fmla="*/ 8 w 32"/>
                  <a:gd name="T39" fmla="*/ 0 h 36"/>
                  <a:gd name="T40" fmla="*/ 5 w 32"/>
                  <a:gd name="T41" fmla="*/ 0 h 36"/>
                  <a:gd name="T42" fmla="*/ 3 w 32"/>
                  <a:gd name="T43" fmla="*/ 1 h 36"/>
                  <a:gd name="T44" fmla="*/ 2 w 32"/>
                  <a:gd name="T45" fmla="*/ 1 h 36"/>
                  <a:gd name="T46" fmla="*/ 2 w 32"/>
                  <a:gd name="T47" fmla="*/ 3 h 36"/>
                  <a:gd name="T48" fmla="*/ 3 w 32"/>
                  <a:gd name="T49" fmla="*/ 5 h 36"/>
                  <a:gd name="T50" fmla="*/ 4 w 32"/>
                  <a:gd name="T51" fmla="*/ 7 h 36"/>
                  <a:gd name="T52" fmla="*/ 4 w 32"/>
                  <a:gd name="T53" fmla="*/ 9 h 36"/>
                  <a:gd name="T54" fmla="*/ 4 w 32"/>
                  <a:gd name="T55" fmla="*/ 12 h 36"/>
                  <a:gd name="T56" fmla="*/ 5 w 32"/>
                  <a:gd name="T57" fmla="*/ 14 h 36"/>
                  <a:gd name="T58" fmla="*/ 5 w 32"/>
                  <a:gd name="T59" fmla="*/ 18 h 36"/>
                  <a:gd name="T60" fmla="*/ 4 w 32"/>
                  <a:gd name="T61" fmla="*/ 18 h 36"/>
                  <a:gd name="T62" fmla="*/ 3 w 32"/>
                  <a:gd name="T63" fmla="*/ 21 h 36"/>
                  <a:gd name="T64" fmla="*/ 2 w 32"/>
                  <a:gd name="T65" fmla="*/ 22 h 36"/>
                  <a:gd name="T66" fmla="*/ 2 w 32"/>
                  <a:gd name="T67" fmla="*/ 25 h 36"/>
                  <a:gd name="T68" fmla="*/ 1 w 32"/>
                  <a:gd name="T69" fmla="*/ 27 h 36"/>
                  <a:gd name="T70" fmla="*/ 0 w 32"/>
                  <a:gd name="T71" fmla="*/ 30 h 36"/>
                  <a:gd name="T72" fmla="*/ 0 w 32"/>
                  <a:gd name="T73" fmla="*/ 33 h 36"/>
                  <a:gd name="T74" fmla="*/ 1 w 32"/>
                  <a:gd name="T75" fmla="*/ 33 h 36"/>
                  <a:gd name="T76" fmla="*/ 3 w 32"/>
                  <a:gd name="T77" fmla="*/ 32 h 36"/>
                  <a:gd name="T78" fmla="*/ 5 w 32"/>
                  <a:gd name="T79" fmla="*/ 33 h 36"/>
                  <a:gd name="T80" fmla="*/ 8 w 32"/>
                  <a:gd name="T81" fmla="*/ 33 h 36"/>
                  <a:gd name="T82" fmla="*/ 12 w 32"/>
                  <a:gd name="T83" fmla="*/ 33 h 36"/>
                  <a:gd name="T84" fmla="*/ 15 w 32"/>
                  <a:gd name="T85" fmla="*/ 33 h 36"/>
                  <a:gd name="T86" fmla="*/ 17 w 32"/>
                  <a:gd name="T87" fmla="*/ 34 h 36"/>
                  <a:gd name="T88" fmla="*/ 20 w 32"/>
                  <a:gd name="T89" fmla="*/ 35 h 36"/>
                  <a:gd name="T90" fmla="*/ 23 w 32"/>
                  <a:gd name="T91" fmla="*/ 35 h 36"/>
                  <a:gd name="T92" fmla="*/ 24 w 32"/>
                  <a:gd name="T93" fmla="*/ 35 h 36"/>
                  <a:gd name="T94" fmla="*/ 28 w 32"/>
                  <a:gd name="T95" fmla="*/ 35 h 36"/>
                  <a:gd name="T96" fmla="*/ 29 w 32"/>
                  <a:gd name="T97" fmla="*/ 34 h 36"/>
                  <a:gd name="T98" fmla="*/ 26 w 32"/>
                  <a:gd name="T99" fmla="*/ 27 h 36"/>
                  <a:gd name="T100" fmla="*/ 26 w 32"/>
                  <a:gd name="T101" fmla="*/ 22 h 36"/>
                  <a:gd name="T102" fmla="*/ 27 w 32"/>
                  <a:gd name="T103" fmla="*/ 21 h 36"/>
                  <a:gd name="T104" fmla="*/ 30 w 32"/>
                  <a:gd name="T105" fmla="*/ 21 h 36"/>
                  <a:gd name="T106" fmla="*/ 31 w 32"/>
                  <a:gd name="T107"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36">
                    <a:moveTo>
                      <a:pt x="31" y="18"/>
                    </a:moveTo>
                    <a:cubicBezTo>
                      <a:pt x="31" y="18"/>
                      <a:pt x="31" y="18"/>
                      <a:pt x="31" y="18"/>
                    </a:cubicBezTo>
                    <a:cubicBezTo>
                      <a:pt x="31" y="17"/>
                      <a:pt x="31" y="17"/>
                      <a:pt x="31" y="17"/>
                    </a:cubicBezTo>
                    <a:cubicBezTo>
                      <a:pt x="31" y="16"/>
                      <a:pt x="31" y="16"/>
                      <a:pt x="31" y="15"/>
                    </a:cubicBezTo>
                    <a:cubicBezTo>
                      <a:pt x="31" y="15"/>
                      <a:pt x="31" y="15"/>
                      <a:pt x="31" y="15"/>
                    </a:cubicBezTo>
                    <a:cubicBezTo>
                      <a:pt x="31" y="15"/>
                      <a:pt x="31" y="15"/>
                      <a:pt x="30" y="15"/>
                    </a:cubicBezTo>
                    <a:cubicBezTo>
                      <a:pt x="30" y="15"/>
                      <a:pt x="29" y="15"/>
                      <a:pt x="29" y="15"/>
                    </a:cubicBezTo>
                    <a:cubicBezTo>
                      <a:pt x="29" y="15"/>
                      <a:pt x="28" y="15"/>
                      <a:pt x="28" y="15"/>
                    </a:cubicBezTo>
                    <a:cubicBezTo>
                      <a:pt x="28" y="15"/>
                      <a:pt x="27" y="16"/>
                      <a:pt x="27" y="15"/>
                    </a:cubicBezTo>
                    <a:cubicBezTo>
                      <a:pt x="27" y="15"/>
                      <a:pt x="27" y="15"/>
                      <a:pt x="27" y="15"/>
                    </a:cubicBezTo>
                    <a:cubicBezTo>
                      <a:pt x="27" y="14"/>
                      <a:pt x="27" y="14"/>
                      <a:pt x="27" y="14"/>
                    </a:cubicBezTo>
                    <a:cubicBezTo>
                      <a:pt x="27" y="13"/>
                      <a:pt x="27" y="13"/>
                      <a:pt x="27" y="12"/>
                    </a:cubicBezTo>
                    <a:cubicBezTo>
                      <a:pt x="27" y="12"/>
                      <a:pt x="26" y="11"/>
                      <a:pt x="26" y="11"/>
                    </a:cubicBezTo>
                    <a:cubicBezTo>
                      <a:pt x="26" y="10"/>
                      <a:pt x="26" y="10"/>
                      <a:pt x="26" y="9"/>
                    </a:cubicBezTo>
                    <a:cubicBezTo>
                      <a:pt x="26" y="8"/>
                      <a:pt x="26" y="8"/>
                      <a:pt x="26" y="7"/>
                    </a:cubicBezTo>
                    <a:cubicBezTo>
                      <a:pt x="26" y="7"/>
                      <a:pt x="26" y="7"/>
                      <a:pt x="26" y="6"/>
                    </a:cubicBezTo>
                    <a:cubicBezTo>
                      <a:pt x="26" y="6"/>
                      <a:pt x="26" y="6"/>
                      <a:pt x="26" y="5"/>
                    </a:cubicBezTo>
                    <a:cubicBezTo>
                      <a:pt x="26" y="5"/>
                      <a:pt x="26" y="5"/>
                      <a:pt x="26" y="4"/>
                    </a:cubicBezTo>
                    <a:cubicBezTo>
                      <a:pt x="26" y="4"/>
                      <a:pt x="25" y="4"/>
                      <a:pt x="25" y="4"/>
                    </a:cubicBezTo>
                    <a:cubicBezTo>
                      <a:pt x="24" y="4"/>
                      <a:pt x="23" y="5"/>
                      <a:pt x="23" y="4"/>
                    </a:cubicBezTo>
                    <a:cubicBezTo>
                      <a:pt x="23" y="4"/>
                      <a:pt x="23" y="4"/>
                      <a:pt x="23" y="4"/>
                    </a:cubicBezTo>
                    <a:cubicBezTo>
                      <a:pt x="23" y="3"/>
                      <a:pt x="22" y="4"/>
                      <a:pt x="22" y="3"/>
                    </a:cubicBezTo>
                    <a:cubicBezTo>
                      <a:pt x="21" y="3"/>
                      <a:pt x="21" y="3"/>
                      <a:pt x="21" y="4"/>
                    </a:cubicBezTo>
                    <a:cubicBezTo>
                      <a:pt x="20" y="4"/>
                      <a:pt x="20" y="4"/>
                      <a:pt x="20" y="4"/>
                    </a:cubicBezTo>
                    <a:cubicBezTo>
                      <a:pt x="20" y="5"/>
                      <a:pt x="20" y="5"/>
                      <a:pt x="20" y="5"/>
                    </a:cubicBezTo>
                    <a:cubicBezTo>
                      <a:pt x="20" y="6"/>
                      <a:pt x="20" y="6"/>
                      <a:pt x="20" y="6"/>
                    </a:cubicBezTo>
                    <a:cubicBezTo>
                      <a:pt x="20" y="6"/>
                      <a:pt x="19" y="6"/>
                      <a:pt x="19" y="6"/>
                    </a:cubicBezTo>
                    <a:cubicBezTo>
                      <a:pt x="19" y="6"/>
                      <a:pt x="18" y="6"/>
                      <a:pt x="18" y="6"/>
                    </a:cubicBezTo>
                    <a:cubicBezTo>
                      <a:pt x="17" y="6"/>
                      <a:pt x="17" y="6"/>
                      <a:pt x="17" y="6"/>
                    </a:cubicBezTo>
                    <a:cubicBezTo>
                      <a:pt x="16" y="6"/>
                      <a:pt x="16" y="7"/>
                      <a:pt x="16" y="7"/>
                    </a:cubicBezTo>
                    <a:cubicBezTo>
                      <a:pt x="15" y="7"/>
                      <a:pt x="15" y="6"/>
                      <a:pt x="15" y="6"/>
                    </a:cubicBezTo>
                    <a:cubicBezTo>
                      <a:pt x="14" y="6"/>
                      <a:pt x="14" y="5"/>
                      <a:pt x="14" y="5"/>
                    </a:cubicBezTo>
                    <a:cubicBezTo>
                      <a:pt x="14" y="5"/>
                      <a:pt x="14" y="4"/>
                      <a:pt x="14" y="4"/>
                    </a:cubicBezTo>
                    <a:cubicBezTo>
                      <a:pt x="13" y="4"/>
                      <a:pt x="13" y="3"/>
                      <a:pt x="13" y="3"/>
                    </a:cubicBezTo>
                    <a:cubicBezTo>
                      <a:pt x="13" y="2"/>
                      <a:pt x="13" y="2"/>
                      <a:pt x="13" y="2"/>
                    </a:cubicBezTo>
                    <a:cubicBezTo>
                      <a:pt x="13" y="1"/>
                      <a:pt x="13" y="1"/>
                      <a:pt x="13" y="1"/>
                    </a:cubicBezTo>
                    <a:cubicBezTo>
                      <a:pt x="13" y="1"/>
                      <a:pt x="13" y="1"/>
                      <a:pt x="13" y="0"/>
                    </a:cubicBezTo>
                    <a:cubicBezTo>
                      <a:pt x="13" y="0"/>
                      <a:pt x="12" y="0"/>
                      <a:pt x="12" y="0"/>
                    </a:cubicBezTo>
                    <a:cubicBezTo>
                      <a:pt x="11" y="0"/>
                      <a:pt x="11" y="0"/>
                      <a:pt x="10" y="0"/>
                    </a:cubicBezTo>
                    <a:cubicBezTo>
                      <a:pt x="9" y="0"/>
                      <a:pt x="9" y="0"/>
                      <a:pt x="8" y="0"/>
                    </a:cubicBezTo>
                    <a:cubicBezTo>
                      <a:pt x="8" y="0"/>
                      <a:pt x="8" y="0"/>
                      <a:pt x="7" y="0"/>
                    </a:cubicBezTo>
                    <a:cubicBezTo>
                      <a:pt x="6" y="0"/>
                      <a:pt x="6" y="0"/>
                      <a:pt x="5" y="0"/>
                    </a:cubicBezTo>
                    <a:cubicBezTo>
                      <a:pt x="5" y="0"/>
                      <a:pt x="4" y="0"/>
                      <a:pt x="4" y="0"/>
                    </a:cubicBezTo>
                    <a:cubicBezTo>
                      <a:pt x="4" y="0"/>
                      <a:pt x="4" y="1"/>
                      <a:pt x="3" y="1"/>
                    </a:cubicBezTo>
                    <a:cubicBezTo>
                      <a:pt x="3" y="1"/>
                      <a:pt x="3" y="1"/>
                      <a:pt x="3" y="1"/>
                    </a:cubicBezTo>
                    <a:cubicBezTo>
                      <a:pt x="2" y="1"/>
                      <a:pt x="2" y="1"/>
                      <a:pt x="2" y="1"/>
                    </a:cubicBezTo>
                    <a:cubicBezTo>
                      <a:pt x="2" y="1"/>
                      <a:pt x="2" y="1"/>
                      <a:pt x="2" y="1"/>
                    </a:cubicBezTo>
                    <a:cubicBezTo>
                      <a:pt x="1" y="2"/>
                      <a:pt x="2" y="2"/>
                      <a:pt x="2" y="3"/>
                    </a:cubicBezTo>
                    <a:cubicBezTo>
                      <a:pt x="2" y="3"/>
                      <a:pt x="2" y="3"/>
                      <a:pt x="3" y="3"/>
                    </a:cubicBezTo>
                    <a:cubicBezTo>
                      <a:pt x="3" y="4"/>
                      <a:pt x="3" y="4"/>
                      <a:pt x="3" y="5"/>
                    </a:cubicBezTo>
                    <a:cubicBezTo>
                      <a:pt x="3" y="5"/>
                      <a:pt x="3" y="6"/>
                      <a:pt x="4" y="6"/>
                    </a:cubicBezTo>
                    <a:cubicBezTo>
                      <a:pt x="4" y="6"/>
                      <a:pt x="4" y="6"/>
                      <a:pt x="4" y="7"/>
                    </a:cubicBezTo>
                    <a:cubicBezTo>
                      <a:pt x="4" y="7"/>
                      <a:pt x="5" y="8"/>
                      <a:pt x="4" y="8"/>
                    </a:cubicBezTo>
                    <a:cubicBezTo>
                      <a:pt x="4" y="9"/>
                      <a:pt x="4" y="9"/>
                      <a:pt x="4" y="9"/>
                    </a:cubicBezTo>
                    <a:cubicBezTo>
                      <a:pt x="4" y="10"/>
                      <a:pt x="4" y="10"/>
                      <a:pt x="4" y="10"/>
                    </a:cubicBezTo>
                    <a:cubicBezTo>
                      <a:pt x="4" y="11"/>
                      <a:pt x="4" y="11"/>
                      <a:pt x="4" y="12"/>
                    </a:cubicBezTo>
                    <a:cubicBezTo>
                      <a:pt x="4" y="12"/>
                      <a:pt x="5" y="13"/>
                      <a:pt x="5" y="13"/>
                    </a:cubicBezTo>
                    <a:cubicBezTo>
                      <a:pt x="5" y="14"/>
                      <a:pt x="5" y="14"/>
                      <a:pt x="5" y="14"/>
                    </a:cubicBezTo>
                    <a:cubicBezTo>
                      <a:pt x="5" y="15"/>
                      <a:pt x="6" y="15"/>
                      <a:pt x="6" y="16"/>
                    </a:cubicBezTo>
                    <a:cubicBezTo>
                      <a:pt x="6" y="17"/>
                      <a:pt x="5" y="17"/>
                      <a:pt x="5" y="18"/>
                    </a:cubicBezTo>
                    <a:cubicBezTo>
                      <a:pt x="5" y="18"/>
                      <a:pt x="5" y="18"/>
                      <a:pt x="5" y="18"/>
                    </a:cubicBezTo>
                    <a:cubicBezTo>
                      <a:pt x="5" y="18"/>
                      <a:pt x="4" y="18"/>
                      <a:pt x="4" y="18"/>
                    </a:cubicBezTo>
                    <a:cubicBezTo>
                      <a:pt x="4" y="19"/>
                      <a:pt x="4" y="19"/>
                      <a:pt x="3" y="19"/>
                    </a:cubicBezTo>
                    <a:cubicBezTo>
                      <a:pt x="3" y="19"/>
                      <a:pt x="3" y="20"/>
                      <a:pt x="3" y="21"/>
                    </a:cubicBezTo>
                    <a:cubicBezTo>
                      <a:pt x="3" y="21"/>
                      <a:pt x="3" y="21"/>
                      <a:pt x="3" y="22"/>
                    </a:cubicBezTo>
                    <a:cubicBezTo>
                      <a:pt x="2" y="22"/>
                      <a:pt x="2" y="22"/>
                      <a:pt x="2" y="22"/>
                    </a:cubicBezTo>
                    <a:cubicBezTo>
                      <a:pt x="2" y="23"/>
                      <a:pt x="2" y="23"/>
                      <a:pt x="2" y="24"/>
                    </a:cubicBezTo>
                    <a:cubicBezTo>
                      <a:pt x="2" y="24"/>
                      <a:pt x="2" y="25"/>
                      <a:pt x="2" y="25"/>
                    </a:cubicBezTo>
                    <a:cubicBezTo>
                      <a:pt x="2" y="26"/>
                      <a:pt x="2" y="26"/>
                      <a:pt x="2" y="26"/>
                    </a:cubicBezTo>
                    <a:cubicBezTo>
                      <a:pt x="1" y="26"/>
                      <a:pt x="1" y="27"/>
                      <a:pt x="1" y="27"/>
                    </a:cubicBezTo>
                    <a:cubicBezTo>
                      <a:pt x="1" y="27"/>
                      <a:pt x="1" y="28"/>
                      <a:pt x="0" y="28"/>
                    </a:cubicBezTo>
                    <a:cubicBezTo>
                      <a:pt x="0" y="29"/>
                      <a:pt x="0" y="29"/>
                      <a:pt x="0" y="30"/>
                    </a:cubicBezTo>
                    <a:cubicBezTo>
                      <a:pt x="0" y="31"/>
                      <a:pt x="0" y="31"/>
                      <a:pt x="0" y="32"/>
                    </a:cubicBezTo>
                    <a:cubicBezTo>
                      <a:pt x="0" y="32"/>
                      <a:pt x="0" y="32"/>
                      <a:pt x="0" y="33"/>
                    </a:cubicBezTo>
                    <a:cubicBezTo>
                      <a:pt x="0" y="33"/>
                      <a:pt x="0" y="33"/>
                      <a:pt x="0" y="33"/>
                    </a:cubicBezTo>
                    <a:cubicBezTo>
                      <a:pt x="1" y="33"/>
                      <a:pt x="1" y="33"/>
                      <a:pt x="1" y="33"/>
                    </a:cubicBezTo>
                    <a:cubicBezTo>
                      <a:pt x="2" y="33"/>
                      <a:pt x="2" y="33"/>
                      <a:pt x="2" y="33"/>
                    </a:cubicBezTo>
                    <a:cubicBezTo>
                      <a:pt x="3" y="33"/>
                      <a:pt x="3" y="32"/>
                      <a:pt x="3" y="32"/>
                    </a:cubicBezTo>
                    <a:cubicBezTo>
                      <a:pt x="3" y="32"/>
                      <a:pt x="4" y="33"/>
                      <a:pt x="4" y="33"/>
                    </a:cubicBezTo>
                    <a:cubicBezTo>
                      <a:pt x="4" y="33"/>
                      <a:pt x="4" y="33"/>
                      <a:pt x="5" y="33"/>
                    </a:cubicBezTo>
                    <a:cubicBezTo>
                      <a:pt x="5" y="33"/>
                      <a:pt x="5" y="33"/>
                      <a:pt x="6" y="34"/>
                    </a:cubicBezTo>
                    <a:cubicBezTo>
                      <a:pt x="7" y="34"/>
                      <a:pt x="7" y="33"/>
                      <a:pt x="8" y="33"/>
                    </a:cubicBezTo>
                    <a:cubicBezTo>
                      <a:pt x="9" y="33"/>
                      <a:pt x="9" y="33"/>
                      <a:pt x="10" y="33"/>
                    </a:cubicBezTo>
                    <a:cubicBezTo>
                      <a:pt x="10" y="33"/>
                      <a:pt x="11" y="33"/>
                      <a:pt x="12" y="33"/>
                    </a:cubicBezTo>
                    <a:cubicBezTo>
                      <a:pt x="12" y="33"/>
                      <a:pt x="13" y="33"/>
                      <a:pt x="13" y="34"/>
                    </a:cubicBezTo>
                    <a:cubicBezTo>
                      <a:pt x="14" y="34"/>
                      <a:pt x="14" y="33"/>
                      <a:pt x="15" y="33"/>
                    </a:cubicBezTo>
                    <a:cubicBezTo>
                      <a:pt x="16" y="33"/>
                      <a:pt x="16" y="33"/>
                      <a:pt x="17" y="34"/>
                    </a:cubicBezTo>
                    <a:cubicBezTo>
                      <a:pt x="17" y="34"/>
                      <a:pt x="17" y="34"/>
                      <a:pt x="17" y="34"/>
                    </a:cubicBezTo>
                    <a:cubicBezTo>
                      <a:pt x="18" y="35"/>
                      <a:pt x="18" y="35"/>
                      <a:pt x="18" y="35"/>
                    </a:cubicBezTo>
                    <a:cubicBezTo>
                      <a:pt x="19" y="35"/>
                      <a:pt x="19" y="35"/>
                      <a:pt x="20" y="35"/>
                    </a:cubicBezTo>
                    <a:cubicBezTo>
                      <a:pt x="21" y="35"/>
                      <a:pt x="21" y="35"/>
                      <a:pt x="22" y="35"/>
                    </a:cubicBezTo>
                    <a:cubicBezTo>
                      <a:pt x="22" y="35"/>
                      <a:pt x="22" y="35"/>
                      <a:pt x="23" y="35"/>
                    </a:cubicBezTo>
                    <a:cubicBezTo>
                      <a:pt x="23" y="36"/>
                      <a:pt x="23" y="35"/>
                      <a:pt x="24" y="35"/>
                    </a:cubicBezTo>
                    <a:cubicBezTo>
                      <a:pt x="24" y="35"/>
                      <a:pt x="24" y="35"/>
                      <a:pt x="24" y="35"/>
                    </a:cubicBezTo>
                    <a:cubicBezTo>
                      <a:pt x="25" y="35"/>
                      <a:pt x="26" y="35"/>
                      <a:pt x="27" y="35"/>
                    </a:cubicBezTo>
                    <a:cubicBezTo>
                      <a:pt x="27" y="35"/>
                      <a:pt x="27" y="35"/>
                      <a:pt x="28" y="35"/>
                    </a:cubicBezTo>
                    <a:cubicBezTo>
                      <a:pt x="28" y="34"/>
                      <a:pt x="28" y="34"/>
                      <a:pt x="29" y="34"/>
                    </a:cubicBezTo>
                    <a:cubicBezTo>
                      <a:pt x="29" y="34"/>
                      <a:pt x="29" y="34"/>
                      <a:pt x="29" y="34"/>
                    </a:cubicBezTo>
                    <a:cubicBezTo>
                      <a:pt x="26" y="30"/>
                      <a:pt x="26" y="30"/>
                      <a:pt x="26" y="30"/>
                    </a:cubicBezTo>
                    <a:cubicBezTo>
                      <a:pt x="26" y="29"/>
                      <a:pt x="26" y="28"/>
                      <a:pt x="26" y="27"/>
                    </a:cubicBezTo>
                    <a:cubicBezTo>
                      <a:pt x="26" y="26"/>
                      <a:pt x="26" y="25"/>
                      <a:pt x="26" y="24"/>
                    </a:cubicBezTo>
                    <a:cubicBezTo>
                      <a:pt x="26" y="24"/>
                      <a:pt x="26" y="23"/>
                      <a:pt x="26" y="22"/>
                    </a:cubicBezTo>
                    <a:cubicBezTo>
                      <a:pt x="26" y="22"/>
                      <a:pt x="26" y="21"/>
                      <a:pt x="26" y="21"/>
                    </a:cubicBezTo>
                    <a:cubicBezTo>
                      <a:pt x="26" y="21"/>
                      <a:pt x="27" y="21"/>
                      <a:pt x="27" y="21"/>
                    </a:cubicBezTo>
                    <a:cubicBezTo>
                      <a:pt x="28" y="21"/>
                      <a:pt x="28" y="21"/>
                      <a:pt x="29" y="21"/>
                    </a:cubicBezTo>
                    <a:cubicBezTo>
                      <a:pt x="29" y="21"/>
                      <a:pt x="29" y="21"/>
                      <a:pt x="30" y="21"/>
                    </a:cubicBezTo>
                    <a:cubicBezTo>
                      <a:pt x="30" y="21"/>
                      <a:pt x="31" y="21"/>
                      <a:pt x="31" y="21"/>
                    </a:cubicBezTo>
                    <a:cubicBezTo>
                      <a:pt x="32" y="21"/>
                      <a:pt x="31" y="20"/>
                      <a:pt x="31" y="20"/>
                    </a:cubicBezTo>
                    <a:cubicBezTo>
                      <a:pt x="31" y="19"/>
                      <a:pt x="31" y="19"/>
                      <a:pt x="31" y="1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4" name="Freeform 113"/>
              <p:cNvSpPr>
                <a:spLocks/>
              </p:cNvSpPr>
              <p:nvPr/>
            </p:nvSpPr>
            <p:spPr bwMode="auto">
              <a:xfrm>
                <a:off x="4981577" y="3076576"/>
                <a:ext cx="312738" cy="377825"/>
              </a:xfrm>
              <a:custGeom>
                <a:avLst/>
                <a:gdLst>
                  <a:gd name="T0" fmla="*/ 27 w 29"/>
                  <a:gd name="T1" fmla="*/ 29 h 35"/>
                  <a:gd name="T2" fmla="*/ 27 w 29"/>
                  <a:gd name="T3" fmla="*/ 26 h 35"/>
                  <a:gd name="T4" fmla="*/ 26 w 29"/>
                  <a:gd name="T5" fmla="*/ 24 h 35"/>
                  <a:gd name="T6" fmla="*/ 27 w 29"/>
                  <a:gd name="T7" fmla="*/ 22 h 35"/>
                  <a:gd name="T8" fmla="*/ 26 w 29"/>
                  <a:gd name="T9" fmla="*/ 20 h 35"/>
                  <a:gd name="T10" fmla="*/ 26 w 29"/>
                  <a:gd name="T11" fmla="*/ 18 h 35"/>
                  <a:gd name="T12" fmla="*/ 26 w 29"/>
                  <a:gd name="T13" fmla="*/ 17 h 35"/>
                  <a:gd name="T14" fmla="*/ 28 w 29"/>
                  <a:gd name="T15" fmla="*/ 16 h 35"/>
                  <a:gd name="T16" fmla="*/ 28 w 29"/>
                  <a:gd name="T17" fmla="*/ 15 h 35"/>
                  <a:gd name="T18" fmla="*/ 27 w 29"/>
                  <a:gd name="T19" fmla="*/ 14 h 35"/>
                  <a:gd name="T20" fmla="*/ 26 w 29"/>
                  <a:gd name="T21" fmla="*/ 14 h 35"/>
                  <a:gd name="T22" fmla="*/ 24 w 29"/>
                  <a:gd name="T23" fmla="*/ 13 h 35"/>
                  <a:gd name="T24" fmla="*/ 22 w 29"/>
                  <a:gd name="T25" fmla="*/ 9 h 35"/>
                  <a:gd name="T26" fmla="*/ 19 w 29"/>
                  <a:gd name="T27" fmla="*/ 7 h 35"/>
                  <a:gd name="T28" fmla="*/ 15 w 29"/>
                  <a:gd name="T29" fmla="*/ 5 h 35"/>
                  <a:gd name="T30" fmla="*/ 13 w 29"/>
                  <a:gd name="T31" fmla="*/ 3 h 35"/>
                  <a:gd name="T32" fmla="*/ 14 w 29"/>
                  <a:gd name="T33" fmla="*/ 2 h 35"/>
                  <a:gd name="T34" fmla="*/ 13 w 29"/>
                  <a:gd name="T35" fmla="*/ 1 h 35"/>
                  <a:gd name="T36" fmla="*/ 12 w 29"/>
                  <a:gd name="T37" fmla="*/ 0 h 35"/>
                  <a:gd name="T38" fmla="*/ 10 w 29"/>
                  <a:gd name="T39" fmla="*/ 0 h 35"/>
                  <a:gd name="T40" fmla="*/ 9 w 29"/>
                  <a:gd name="T41" fmla="*/ 2 h 35"/>
                  <a:gd name="T42" fmla="*/ 8 w 29"/>
                  <a:gd name="T43" fmla="*/ 4 h 35"/>
                  <a:gd name="T44" fmla="*/ 7 w 29"/>
                  <a:gd name="T45" fmla="*/ 4 h 35"/>
                  <a:gd name="T46" fmla="*/ 4 w 29"/>
                  <a:gd name="T47" fmla="*/ 4 h 35"/>
                  <a:gd name="T48" fmla="*/ 5 w 29"/>
                  <a:gd name="T49" fmla="*/ 5 h 35"/>
                  <a:gd name="T50" fmla="*/ 5 w 29"/>
                  <a:gd name="T51" fmla="*/ 7 h 35"/>
                  <a:gd name="T52" fmla="*/ 4 w 29"/>
                  <a:gd name="T53" fmla="*/ 7 h 35"/>
                  <a:gd name="T54" fmla="*/ 5 w 29"/>
                  <a:gd name="T55" fmla="*/ 9 h 35"/>
                  <a:gd name="T56" fmla="*/ 4 w 29"/>
                  <a:gd name="T57" fmla="*/ 10 h 35"/>
                  <a:gd name="T58" fmla="*/ 4 w 29"/>
                  <a:gd name="T59" fmla="*/ 12 h 35"/>
                  <a:gd name="T60" fmla="*/ 3 w 29"/>
                  <a:gd name="T61" fmla="*/ 13 h 35"/>
                  <a:gd name="T62" fmla="*/ 2 w 29"/>
                  <a:gd name="T63" fmla="*/ 12 h 35"/>
                  <a:gd name="T64" fmla="*/ 1 w 29"/>
                  <a:gd name="T65" fmla="*/ 11 h 35"/>
                  <a:gd name="T66" fmla="*/ 1 w 29"/>
                  <a:gd name="T67" fmla="*/ 14 h 35"/>
                  <a:gd name="T68" fmla="*/ 2 w 29"/>
                  <a:gd name="T69" fmla="*/ 17 h 35"/>
                  <a:gd name="T70" fmla="*/ 2 w 29"/>
                  <a:gd name="T71" fmla="*/ 18 h 35"/>
                  <a:gd name="T72" fmla="*/ 2 w 29"/>
                  <a:gd name="T73" fmla="*/ 20 h 35"/>
                  <a:gd name="T74" fmla="*/ 3 w 29"/>
                  <a:gd name="T75" fmla="*/ 22 h 35"/>
                  <a:gd name="T76" fmla="*/ 4 w 29"/>
                  <a:gd name="T77" fmla="*/ 24 h 35"/>
                  <a:gd name="T78" fmla="*/ 5 w 29"/>
                  <a:gd name="T79" fmla="*/ 26 h 35"/>
                  <a:gd name="T80" fmla="*/ 6 w 29"/>
                  <a:gd name="T81" fmla="*/ 25 h 35"/>
                  <a:gd name="T82" fmla="*/ 8 w 29"/>
                  <a:gd name="T83" fmla="*/ 26 h 35"/>
                  <a:gd name="T84" fmla="*/ 11 w 29"/>
                  <a:gd name="T85" fmla="*/ 28 h 35"/>
                  <a:gd name="T86" fmla="*/ 13 w 29"/>
                  <a:gd name="T87" fmla="*/ 29 h 35"/>
                  <a:gd name="T88" fmla="*/ 14 w 29"/>
                  <a:gd name="T89" fmla="*/ 30 h 35"/>
                  <a:gd name="T90" fmla="*/ 15 w 29"/>
                  <a:gd name="T91" fmla="*/ 33 h 35"/>
                  <a:gd name="T92" fmla="*/ 15 w 29"/>
                  <a:gd name="T93" fmla="*/ 34 h 35"/>
                  <a:gd name="T94" fmla="*/ 16 w 29"/>
                  <a:gd name="T95" fmla="*/ 34 h 35"/>
                  <a:gd name="T96" fmla="*/ 18 w 29"/>
                  <a:gd name="T97" fmla="*/ 34 h 35"/>
                  <a:gd name="T98" fmla="*/ 19 w 29"/>
                  <a:gd name="T99" fmla="*/ 35 h 35"/>
                  <a:gd name="T100" fmla="*/ 20 w 29"/>
                  <a:gd name="T101" fmla="*/ 34 h 35"/>
                  <a:gd name="T102" fmla="*/ 22 w 29"/>
                  <a:gd name="T103" fmla="*/ 34 h 35"/>
                  <a:gd name="T104" fmla="*/ 23 w 29"/>
                  <a:gd name="T105" fmla="*/ 33 h 35"/>
                  <a:gd name="T106" fmla="*/ 25 w 29"/>
                  <a:gd name="T107" fmla="*/ 33 h 35"/>
                  <a:gd name="T108" fmla="*/ 26 w 29"/>
                  <a:gd name="T109" fmla="*/ 33 h 35"/>
                  <a:gd name="T110" fmla="*/ 27 w 29"/>
                  <a:gd name="T111" fmla="*/ 32 h 35"/>
                  <a:gd name="T112" fmla="*/ 28 w 29"/>
                  <a:gd name="T113" fmla="*/ 31 h 35"/>
                  <a:gd name="T114" fmla="*/ 29 w 29"/>
                  <a:gd name="T115"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 h="35">
                    <a:moveTo>
                      <a:pt x="28" y="30"/>
                    </a:moveTo>
                    <a:cubicBezTo>
                      <a:pt x="27" y="30"/>
                      <a:pt x="27" y="29"/>
                      <a:pt x="27" y="29"/>
                    </a:cubicBezTo>
                    <a:cubicBezTo>
                      <a:pt x="27" y="28"/>
                      <a:pt x="27" y="28"/>
                      <a:pt x="27" y="27"/>
                    </a:cubicBezTo>
                    <a:cubicBezTo>
                      <a:pt x="27" y="27"/>
                      <a:pt x="27" y="27"/>
                      <a:pt x="27" y="26"/>
                    </a:cubicBezTo>
                    <a:cubicBezTo>
                      <a:pt x="26" y="26"/>
                      <a:pt x="27" y="25"/>
                      <a:pt x="26" y="25"/>
                    </a:cubicBezTo>
                    <a:cubicBezTo>
                      <a:pt x="26" y="24"/>
                      <a:pt x="26" y="24"/>
                      <a:pt x="26" y="24"/>
                    </a:cubicBezTo>
                    <a:cubicBezTo>
                      <a:pt x="26" y="23"/>
                      <a:pt x="26" y="23"/>
                      <a:pt x="26" y="23"/>
                    </a:cubicBezTo>
                    <a:cubicBezTo>
                      <a:pt x="27" y="22"/>
                      <a:pt x="27" y="22"/>
                      <a:pt x="27" y="22"/>
                    </a:cubicBezTo>
                    <a:cubicBezTo>
                      <a:pt x="27" y="21"/>
                      <a:pt x="27" y="21"/>
                      <a:pt x="27" y="20"/>
                    </a:cubicBezTo>
                    <a:cubicBezTo>
                      <a:pt x="27" y="20"/>
                      <a:pt x="26" y="20"/>
                      <a:pt x="26" y="20"/>
                    </a:cubicBezTo>
                    <a:cubicBezTo>
                      <a:pt x="26" y="19"/>
                      <a:pt x="26" y="19"/>
                      <a:pt x="25" y="19"/>
                    </a:cubicBezTo>
                    <a:cubicBezTo>
                      <a:pt x="25" y="18"/>
                      <a:pt x="26" y="18"/>
                      <a:pt x="26" y="18"/>
                    </a:cubicBezTo>
                    <a:cubicBezTo>
                      <a:pt x="26" y="17"/>
                      <a:pt x="26" y="17"/>
                      <a:pt x="26" y="17"/>
                    </a:cubicBezTo>
                    <a:cubicBezTo>
                      <a:pt x="26" y="17"/>
                      <a:pt x="26" y="17"/>
                      <a:pt x="26" y="17"/>
                    </a:cubicBezTo>
                    <a:cubicBezTo>
                      <a:pt x="27" y="17"/>
                      <a:pt x="27" y="16"/>
                      <a:pt x="28" y="16"/>
                    </a:cubicBezTo>
                    <a:cubicBezTo>
                      <a:pt x="28" y="16"/>
                      <a:pt x="28" y="17"/>
                      <a:pt x="28" y="16"/>
                    </a:cubicBezTo>
                    <a:cubicBezTo>
                      <a:pt x="29" y="16"/>
                      <a:pt x="29" y="16"/>
                      <a:pt x="28" y="16"/>
                    </a:cubicBezTo>
                    <a:cubicBezTo>
                      <a:pt x="28" y="15"/>
                      <a:pt x="28" y="15"/>
                      <a:pt x="28" y="15"/>
                    </a:cubicBezTo>
                    <a:cubicBezTo>
                      <a:pt x="28" y="15"/>
                      <a:pt x="28" y="15"/>
                      <a:pt x="28" y="14"/>
                    </a:cubicBezTo>
                    <a:cubicBezTo>
                      <a:pt x="27" y="14"/>
                      <a:pt x="27" y="14"/>
                      <a:pt x="27" y="14"/>
                    </a:cubicBezTo>
                    <a:cubicBezTo>
                      <a:pt x="27" y="14"/>
                      <a:pt x="27" y="14"/>
                      <a:pt x="27" y="14"/>
                    </a:cubicBezTo>
                    <a:cubicBezTo>
                      <a:pt x="27" y="14"/>
                      <a:pt x="26" y="14"/>
                      <a:pt x="26" y="14"/>
                    </a:cubicBezTo>
                    <a:cubicBezTo>
                      <a:pt x="26" y="14"/>
                      <a:pt x="25" y="14"/>
                      <a:pt x="25" y="13"/>
                    </a:cubicBezTo>
                    <a:cubicBezTo>
                      <a:pt x="24" y="13"/>
                      <a:pt x="24" y="13"/>
                      <a:pt x="24" y="13"/>
                    </a:cubicBezTo>
                    <a:cubicBezTo>
                      <a:pt x="23" y="12"/>
                      <a:pt x="23" y="12"/>
                      <a:pt x="22" y="11"/>
                    </a:cubicBezTo>
                    <a:cubicBezTo>
                      <a:pt x="22" y="10"/>
                      <a:pt x="23" y="10"/>
                      <a:pt x="22" y="9"/>
                    </a:cubicBezTo>
                    <a:cubicBezTo>
                      <a:pt x="22" y="9"/>
                      <a:pt x="21" y="9"/>
                      <a:pt x="21" y="8"/>
                    </a:cubicBezTo>
                    <a:cubicBezTo>
                      <a:pt x="20" y="8"/>
                      <a:pt x="20" y="8"/>
                      <a:pt x="19" y="7"/>
                    </a:cubicBezTo>
                    <a:cubicBezTo>
                      <a:pt x="19" y="7"/>
                      <a:pt x="18" y="6"/>
                      <a:pt x="18" y="6"/>
                    </a:cubicBezTo>
                    <a:cubicBezTo>
                      <a:pt x="17" y="5"/>
                      <a:pt x="16" y="5"/>
                      <a:pt x="15" y="5"/>
                    </a:cubicBezTo>
                    <a:cubicBezTo>
                      <a:pt x="15" y="5"/>
                      <a:pt x="14" y="4"/>
                      <a:pt x="13" y="4"/>
                    </a:cubicBezTo>
                    <a:cubicBezTo>
                      <a:pt x="13" y="3"/>
                      <a:pt x="13" y="3"/>
                      <a:pt x="13" y="3"/>
                    </a:cubicBezTo>
                    <a:cubicBezTo>
                      <a:pt x="14" y="3"/>
                      <a:pt x="13" y="3"/>
                      <a:pt x="13" y="3"/>
                    </a:cubicBezTo>
                    <a:cubicBezTo>
                      <a:pt x="13" y="2"/>
                      <a:pt x="14" y="2"/>
                      <a:pt x="14" y="2"/>
                    </a:cubicBezTo>
                    <a:cubicBezTo>
                      <a:pt x="14" y="2"/>
                      <a:pt x="14" y="2"/>
                      <a:pt x="14" y="1"/>
                    </a:cubicBezTo>
                    <a:cubicBezTo>
                      <a:pt x="14" y="1"/>
                      <a:pt x="14" y="1"/>
                      <a:pt x="13" y="1"/>
                    </a:cubicBezTo>
                    <a:cubicBezTo>
                      <a:pt x="13" y="1"/>
                      <a:pt x="13" y="1"/>
                      <a:pt x="13" y="0"/>
                    </a:cubicBezTo>
                    <a:cubicBezTo>
                      <a:pt x="12" y="0"/>
                      <a:pt x="12" y="0"/>
                      <a:pt x="12" y="0"/>
                    </a:cubicBezTo>
                    <a:cubicBezTo>
                      <a:pt x="12" y="0"/>
                      <a:pt x="12" y="0"/>
                      <a:pt x="11" y="0"/>
                    </a:cubicBezTo>
                    <a:cubicBezTo>
                      <a:pt x="11" y="0"/>
                      <a:pt x="11" y="0"/>
                      <a:pt x="10" y="0"/>
                    </a:cubicBezTo>
                    <a:cubicBezTo>
                      <a:pt x="10" y="1"/>
                      <a:pt x="9" y="1"/>
                      <a:pt x="9" y="1"/>
                    </a:cubicBezTo>
                    <a:cubicBezTo>
                      <a:pt x="9" y="1"/>
                      <a:pt x="9" y="1"/>
                      <a:pt x="9" y="2"/>
                    </a:cubicBezTo>
                    <a:cubicBezTo>
                      <a:pt x="8" y="2"/>
                      <a:pt x="8" y="2"/>
                      <a:pt x="8" y="3"/>
                    </a:cubicBezTo>
                    <a:cubicBezTo>
                      <a:pt x="8" y="3"/>
                      <a:pt x="8" y="3"/>
                      <a:pt x="8" y="4"/>
                    </a:cubicBezTo>
                    <a:cubicBezTo>
                      <a:pt x="8" y="4"/>
                      <a:pt x="8" y="4"/>
                      <a:pt x="8" y="4"/>
                    </a:cubicBezTo>
                    <a:cubicBezTo>
                      <a:pt x="7" y="4"/>
                      <a:pt x="7" y="4"/>
                      <a:pt x="7" y="4"/>
                    </a:cubicBezTo>
                    <a:cubicBezTo>
                      <a:pt x="6" y="4"/>
                      <a:pt x="6" y="3"/>
                      <a:pt x="5" y="4"/>
                    </a:cubicBezTo>
                    <a:cubicBezTo>
                      <a:pt x="5" y="4"/>
                      <a:pt x="4" y="4"/>
                      <a:pt x="4" y="4"/>
                    </a:cubicBezTo>
                    <a:cubicBezTo>
                      <a:pt x="4" y="5"/>
                      <a:pt x="4" y="5"/>
                      <a:pt x="4" y="5"/>
                    </a:cubicBezTo>
                    <a:cubicBezTo>
                      <a:pt x="5" y="5"/>
                      <a:pt x="5" y="5"/>
                      <a:pt x="5" y="5"/>
                    </a:cubicBezTo>
                    <a:cubicBezTo>
                      <a:pt x="5" y="6"/>
                      <a:pt x="5" y="6"/>
                      <a:pt x="5" y="6"/>
                    </a:cubicBezTo>
                    <a:cubicBezTo>
                      <a:pt x="5" y="6"/>
                      <a:pt x="6" y="7"/>
                      <a:pt x="5" y="7"/>
                    </a:cubicBezTo>
                    <a:cubicBezTo>
                      <a:pt x="5" y="7"/>
                      <a:pt x="5" y="8"/>
                      <a:pt x="5" y="8"/>
                    </a:cubicBezTo>
                    <a:cubicBezTo>
                      <a:pt x="5" y="8"/>
                      <a:pt x="5" y="7"/>
                      <a:pt x="4" y="7"/>
                    </a:cubicBezTo>
                    <a:cubicBezTo>
                      <a:pt x="4" y="8"/>
                      <a:pt x="4" y="8"/>
                      <a:pt x="4" y="8"/>
                    </a:cubicBezTo>
                    <a:cubicBezTo>
                      <a:pt x="4" y="8"/>
                      <a:pt x="4" y="8"/>
                      <a:pt x="5" y="9"/>
                    </a:cubicBezTo>
                    <a:cubicBezTo>
                      <a:pt x="5" y="9"/>
                      <a:pt x="5" y="9"/>
                      <a:pt x="5" y="9"/>
                    </a:cubicBezTo>
                    <a:cubicBezTo>
                      <a:pt x="5" y="10"/>
                      <a:pt x="5" y="10"/>
                      <a:pt x="4" y="10"/>
                    </a:cubicBezTo>
                    <a:cubicBezTo>
                      <a:pt x="4" y="11"/>
                      <a:pt x="4" y="11"/>
                      <a:pt x="4" y="11"/>
                    </a:cubicBezTo>
                    <a:cubicBezTo>
                      <a:pt x="4" y="12"/>
                      <a:pt x="4" y="12"/>
                      <a:pt x="4" y="12"/>
                    </a:cubicBezTo>
                    <a:cubicBezTo>
                      <a:pt x="4" y="13"/>
                      <a:pt x="4" y="13"/>
                      <a:pt x="3" y="13"/>
                    </a:cubicBezTo>
                    <a:cubicBezTo>
                      <a:pt x="3" y="13"/>
                      <a:pt x="3" y="13"/>
                      <a:pt x="3" y="13"/>
                    </a:cubicBezTo>
                    <a:cubicBezTo>
                      <a:pt x="2" y="13"/>
                      <a:pt x="2" y="13"/>
                      <a:pt x="2" y="13"/>
                    </a:cubicBezTo>
                    <a:cubicBezTo>
                      <a:pt x="2" y="12"/>
                      <a:pt x="2" y="12"/>
                      <a:pt x="2" y="12"/>
                    </a:cubicBezTo>
                    <a:cubicBezTo>
                      <a:pt x="2" y="11"/>
                      <a:pt x="2" y="11"/>
                      <a:pt x="1" y="11"/>
                    </a:cubicBezTo>
                    <a:cubicBezTo>
                      <a:pt x="1" y="11"/>
                      <a:pt x="1" y="11"/>
                      <a:pt x="1" y="11"/>
                    </a:cubicBezTo>
                    <a:cubicBezTo>
                      <a:pt x="0" y="12"/>
                      <a:pt x="1" y="12"/>
                      <a:pt x="1" y="13"/>
                    </a:cubicBezTo>
                    <a:cubicBezTo>
                      <a:pt x="1" y="13"/>
                      <a:pt x="1" y="13"/>
                      <a:pt x="1" y="14"/>
                    </a:cubicBezTo>
                    <a:cubicBezTo>
                      <a:pt x="1" y="14"/>
                      <a:pt x="1" y="14"/>
                      <a:pt x="1" y="15"/>
                    </a:cubicBezTo>
                    <a:cubicBezTo>
                      <a:pt x="1" y="16"/>
                      <a:pt x="1" y="16"/>
                      <a:pt x="2" y="17"/>
                    </a:cubicBezTo>
                    <a:cubicBezTo>
                      <a:pt x="2" y="17"/>
                      <a:pt x="2" y="17"/>
                      <a:pt x="2" y="17"/>
                    </a:cubicBezTo>
                    <a:cubicBezTo>
                      <a:pt x="2" y="18"/>
                      <a:pt x="1" y="18"/>
                      <a:pt x="2" y="18"/>
                    </a:cubicBezTo>
                    <a:cubicBezTo>
                      <a:pt x="2" y="19"/>
                      <a:pt x="2" y="19"/>
                      <a:pt x="2" y="19"/>
                    </a:cubicBezTo>
                    <a:cubicBezTo>
                      <a:pt x="2" y="20"/>
                      <a:pt x="2" y="20"/>
                      <a:pt x="2" y="20"/>
                    </a:cubicBezTo>
                    <a:cubicBezTo>
                      <a:pt x="2" y="21"/>
                      <a:pt x="3" y="20"/>
                      <a:pt x="3" y="21"/>
                    </a:cubicBezTo>
                    <a:cubicBezTo>
                      <a:pt x="3" y="21"/>
                      <a:pt x="3" y="22"/>
                      <a:pt x="3" y="22"/>
                    </a:cubicBezTo>
                    <a:cubicBezTo>
                      <a:pt x="3" y="23"/>
                      <a:pt x="4" y="23"/>
                      <a:pt x="4" y="23"/>
                    </a:cubicBezTo>
                    <a:cubicBezTo>
                      <a:pt x="4" y="24"/>
                      <a:pt x="4" y="24"/>
                      <a:pt x="4" y="24"/>
                    </a:cubicBezTo>
                    <a:cubicBezTo>
                      <a:pt x="4" y="25"/>
                      <a:pt x="5" y="25"/>
                      <a:pt x="5" y="25"/>
                    </a:cubicBezTo>
                    <a:cubicBezTo>
                      <a:pt x="5" y="25"/>
                      <a:pt x="5" y="26"/>
                      <a:pt x="5" y="26"/>
                    </a:cubicBezTo>
                    <a:cubicBezTo>
                      <a:pt x="5" y="26"/>
                      <a:pt x="5" y="26"/>
                      <a:pt x="5" y="26"/>
                    </a:cubicBezTo>
                    <a:cubicBezTo>
                      <a:pt x="6" y="26"/>
                      <a:pt x="6" y="26"/>
                      <a:pt x="6" y="25"/>
                    </a:cubicBezTo>
                    <a:cubicBezTo>
                      <a:pt x="6" y="26"/>
                      <a:pt x="6" y="26"/>
                      <a:pt x="6" y="26"/>
                    </a:cubicBezTo>
                    <a:cubicBezTo>
                      <a:pt x="7" y="26"/>
                      <a:pt x="7" y="26"/>
                      <a:pt x="8" y="26"/>
                    </a:cubicBezTo>
                    <a:cubicBezTo>
                      <a:pt x="8" y="27"/>
                      <a:pt x="9" y="27"/>
                      <a:pt x="9" y="27"/>
                    </a:cubicBezTo>
                    <a:cubicBezTo>
                      <a:pt x="10" y="28"/>
                      <a:pt x="10" y="28"/>
                      <a:pt x="11" y="28"/>
                    </a:cubicBezTo>
                    <a:cubicBezTo>
                      <a:pt x="11" y="28"/>
                      <a:pt x="12" y="28"/>
                      <a:pt x="12" y="28"/>
                    </a:cubicBezTo>
                    <a:cubicBezTo>
                      <a:pt x="12" y="28"/>
                      <a:pt x="13" y="28"/>
                      <a:pt x="13" y="29"/>
                    </a:cubicBezTo>
                    <a:cubicBezTo>
                      <a:pt x="13" y="29"/>
                      <a:pt x="14" y="29"/>
                      <a:pt x="14" y="29"/>
                    </a:cubicBezTo>
                    <a:cubicBezTo>
                      <a:pt x="14" y="30"/>
                      <a:pt x="14" y="30"/>
                      <a:pt x="14" y="30"/>
                    </a:cubicBezTo>
                    <a:cubicBezTo>
                      <a:pt x="15" y="31"/>
                      <a:pt x="14" y="31"/>
                      <a:pt x="14" y="31"/>
                    </a:cubicBezTo>
                    <a:cubicBezTo>
                      <a:pt x="15" y="32"/>
                      <a:pt x="14" y="32"/>
                      <a:pt x="15" y="33"/>
                    </a:cubicBezTo>
                    <a:cubicBezTo>
                      <a:pt x="15" y="33"/>
                      <a:pt x="15" y="33"/>
                      <a:pt x="15" y="33"/>
                    </a:cubicBezTo>
                    <a:cubicBezTo>
                      <a:pt x="15" y="34"/>
                      <a:pt x="15" y="34"/>
                      <a:pt x="15" y="34"/>
                    </a:cubicBezTo>
                    <a:cubicBezTo>
                      <a:pt x="15" y="34"/>
                      <a:pt x="15" y="34"/>
                      <a:pt x="15" y="34"/>
                    </a:cubicBezTo>
                    <a:cubicBezTo>
                      <a:pt x="15" y="34"/>
                      <a:pt x="15" y="34"/>
                      <a:pt x="16" y="34"/>
                    </a:cubicBezTo>
                    <a:cubicBezTo>
                      <a:pt x="16" y="34"/>
                      <a:pt x="16" y="34"/>
                      <a:pt x="17" y="34"/>
                    </a:cubicBezTo>
                    <a:cubicBezTo>
                      <a:pt x="17" y="34"/>
                      <a:pt x="17" y="34"/>
                      <a:pt x="18" y="34"/>
                    </a:cubicBezTo>
                    <a:cubicBezTo>
                      <a:pt x="18" y="34"/>
                      <a:pt x="18" y="34"/>
                      <a:pt x="18" y="34"/>
                    </a:cubicBezTo>
                    <a:cubicBezTo>
                      <a:pt x="18" y="35"/>
                      <a:pt x="19" y="35"/>
                      <a:pt x="19" y="35"/>
                    </a:cubicBezTo>
                    <a:cubicBezTo>
                      <a:pt x="19" y="34"/>
                      <a:pt x="19" y="34"/>
                      <a:pt x="20" y="34"/>
                    </a:cubicBezTo>
                    <a:cubicBezTo>
                      <a:pt x="20" y="34"/>
                      <a:pt x="20" y="34"/>
                      <a:pt x="20" y="34"/>
                    </a:cubicBezTo>
                    <a:cubicBezTo>
                      <a:pt x="21" y="34"/>
                      <a:pt x="21" y="35"/>
                      <a:pt x="21" y="35"/>
                    </a:cubicBezTo>
                    <a:cubicBezTo>
                      <a:pt x="22" y="35"/>
                      <a:pt x="22" y="34"/>
                      <a:pt x="22" y="34"/>
                    </a:cubicBezTo>
                    <a:cubicBezTo>
                      <a:pt x="22" y="34"/>
                      <a:pt x="22" y="33"/>
                      <a:pt x="23" y="33"/>
                    </a:cubicBezTo>
                    <a:cubicBezTo>
                      <a:pt x="23" y="33"/>
                      <a:pt x="23" y="33"/>
                      <a:pt x="23" y="33"/>
                    </a:cubicBezTo>
                    <a:cubicBezTo>
                      <a:pt x="24" y="33"/>
                      <a:pt x="24" y="34"/>
                      <a:pt x="24" y="34"/>
                    </a:cubicBezTo>
                    <a:cubicBezTo>
                      <a:pt x="24" y="34"/>
                      <a:pt x="24" y="33"/>
                      <a:pt x="25" y="33"/>
                    </a:cubicBezTo>
                    <a:cubicBezTo>
                      <a:pt x="25" y="33"/>
                      <a:pt x="25" y="33"/>
                      <a:pt x="26" y="33"/>
                    </a:cubicBezTo>
                    <a:cubicBezTo>
                      <a:pt x="26" y="33"/>
                      <a:pt x="26" y="33"/>
                      <a:pt x="26" y="33"/>
                    </a:cubicBezTo>
                    <a:cubicBezTo>
                      <a:pt x="27" y="33"/>
                      <a:pt x="26" y="32"/>
                      <a:pt x="27" y="32"/>
                    </a:cubicBezTo>
                    <a:cubicBezTo>
                      <a:pt x="27" y="32"/>
                      <a:pt x="27" y="32"/>
                      <a:pt x="27" y="32"/>
                    </a:cubicBezTo>
                    <a:cubicBezTo>
                      <a:pt x="27" y="32"/>
                      <a:pt x="28" y="32"/>
                      <a:pt x="28" y="32"/>
                    </a:cubicBezTo>
                    <a:cubicBezTo>
                      <a:pt x="28" y="32"/>
                      <a:pt x="28" y="32"/>
                      <a:pt x="28" y="31"/>
                    </a:cubicBezTo>
                    <a:cubicBezTo>
                      <a:pt x="28" y="31"/>
                      <a:pt x="29" y="31"/>
                      <a:pt x="29" y="31"/>
                    </a:cubicBezTo>
                    <a:cubicBezTo>
                      <a:pt x="29" y="31"/>
                      <a:pt x="29" y="31"/>
                      <a:pt x="29" y="31"/>
                    </a:cubicBezTo>
                    <a:cubicBezTo>
                      <a:pt x="28" y="30"/>
                      <a:pt x="28" y="30"/>
                      <a:pt x="28" y="3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5" name="Freeform 114"/>
              <p:cNvSpPr>
                <a:spLocks/>
              </p:cNvSpPr>
              <p:nvPr/>
            </p:nvSpPr>
            <p:spPr bwMode="auto">
              <a:xfrm>
                <a:off x="5111752" y="3378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6" name="Freeform 115"/>
              <p:cNvSpPr>
                <a:spLocks/>
              </p:cNvSpPr>
              <p:nvPr/>
            </p:nvSpPr>
            <p:spPr bwMode="auto">
              <a:xfrm>
                <a:off x="5100639" y="2632076"/>
                <a:ext cx="409575" cy="346075"/>
              </a:xfrm>
              <a:custGeom>
                <a:avLst/>
                <a:gdLst>
                  <a:gd name="T0" fmla="*/ 36 w 38"/>
                  <a:gd name="T1" fmla="*/ 19 h 32"/>
                  <a:gd name="T2" fmla="*/ 34 w 38"/>
                  <a:gd name="T3" fmla="*/ 18 h 32"/>
                  <a:gd name="T4" fmla="*/ 31 w 38"/>
                  <a:gd name="T5" fmla="*/ 17 h 32"/>
                  <a:gd name="T6" fmla="*/ 28 w 38"/>
                  <a:gd name="T7" fmla="*/ 16 h 32"/>
                  <a:gd name="T8" fmla="*/ 26 w 38"/>
                  <a:gd name="T9" fmla="*/ 16 h 32"/>
                  <a:gd name="T10" fmla="*/ 25 w 38"/>
                  <a:gd name="T11" fmla="*/ 13 h 32"/>
                  <a:gd name="T12" fmla="*/ 24 w 38"/>
                  <a:gd name="T13" fmla="*/ 11 h 32"/>
                  <a:gd name="T14" fmla="*/ 24 w 38"/>
                  <a:gd name="T15" fmla="*/ 10 h 32"/>
                  <a:gd name="T16" fmla="*/ 23 w 38"/>
                  <a:gd name="T17" fmla="*/ 10 h 32"/>
                  <a:gd name="T18" fmla="*/ 22 w 38"/>
                  <a:gd name="T19" fmla="*/ 10 h 32"/>
                  <a:gd name="T20" fmla="*/ 22 w 38"/>
                  <a:gd name="T21" fmla="*/ 7 h 32"/>
                  <a:gd name="T22" fmla="*/ 23 w 38"/>
                  <a:gd name="T23" fmla="*/ 6 h 32"/>
                  <a:gd name="T24" fmla="*/ 21 w 38"/>
                  <a:gd name="T25" fmla="*/ 4 h 32"/>
                  <a:gd name="T26" fmla="*/ 20 w 38"/>
                  <a:gd name="T27" fmla="*/ 2 h 32"/>
                  <a:gd name="T28" fmla="*/ 17 w 38"/>
                  <a:gd name="T29" fmla="*/ 1 h 32"/>
                  <a:gd name="T30" fmla="*/ 16 w 38"/>
                  <a:gd name="T31" fmla="*/ 0 h 32"/>
                  <a:gd name="T32" fmla="*/ 14 w 38"/>
                  <a:gd name="T33" fmla="*/ 1 h 32"/>
                  <a:gd name="T34" fmla="*/ 13 w 38"/>
                  <a:gd name="T35" fmla="*/ 1 h 32"/>
                  <a:gd name="T36" fmla="*/ 11 w 38"/>
                  <a:gd name="T37" fmla="*/ 1 h 32"/>
                  <a:gd name="T38" fmla="*/ 11 w 38"/>
                  <a:gd name="T39" fmla="*/ 3 h 32"/>
                  <a:gd name="T40" fmla="*/ 9 w 38"/>
                  <a:gd name="T41" fmla="*/ 2 h 32"/>
                  <a:gd name="T42" fmla="*/ 8 w 38"/>
                  <a:gd name="T43" fmla="*/ 2 h 32"/>
                  <a:gd name="T44" fmla="*/ 7 w 38"/>
                  <a:gd name="T45" fmla="*/ 5 h 32"/>
                  <a:gd name="T46" fmla="*/ 6 w 38"/>
                  <a:gd name="T47" fmla="*/ 6 h 32"/>
                  <a:gd name="T48" fmla="*/ 5 w 38"/>
                  <a:gd name="T49" fmla="*/ 7 h 32"/>
                  <a:gd name="T50" fmla="*/ 5 w 38"/>
                  <a:gd name="T51" fmla="*/ 9 h 32"/>
                  <a:gd name="T52" fmla="*/ 4 w 38"/>
                  <a:gd name="T53" fmla="*/ 10 h 32"/>
                  <a:gd name="T54" fmla="*/ 3 w 38"/>
                  <a:gd name="T55" fmla="*/ 12 h 32"/>
                  <a:gd name="T56" fmla="*/ 2 w 38"/>
                  <a:gd name="T57" fmla="*/ 15 h 32"/>
                  <a:gd name="T58" fmla="*/ 2 w 38"/>
                  <a:gd name="T59" fmla="*/ 16 h 32"/>
                  <a:gd name="T60" fmla="*/ 2 w 38"/>
                  <a:gd name="T61" fmla="*/ 18 h 32"/>
                  <a:gd name="T62" fmla="*/ 0 w 38"/>
                  <a:gd name="T63" fmla="*/ 17 h 32"/>
                  <a:gd name="T64" fmla="*/ 0 w 38"/>
                  <a:gd name="T65" fmla="*/ 19 h 32"/>
                  <a:gd name="T66" fmla="*/ 2 w 38"/>
                  <a:gd name="T67" fmla="*/ 20 h 32"/>
                  <a:gd name="T68" fmla="*/ 4 w 38"/>
                  <a:gd name="T69" fmla="*/ 22 h 32"/>
                  <a:gd name="T70" fmla="*/ 5 w 38"/>
                  <a:gd name="T71" fmla="*/ 24 h 32"/>
                  <a:gd name="T72" fmla="*/ 6 w 38"/>
                  <a:gd name="T73" fmla="*/ 26 h 32"/>
                  <a:gd name="T74" fmla="*/ 7 w 38"/>
                  <a:gd name="T75" fmla="*/ 27 h 32"/>
                  <a:gd name="T76" fmla="*/ 7 w 38"/>
                  <a:gd name="T77" fmla="*/ 28 h 32"/>
                  <a:gd name="T78" fmla="*/ 8 w 38"/>
                  <a:gd name="T79" fmla="*/ 29 h 32"/>
                  <a:gd name="T80" fmla="*/ 10 w 38"/>
                  <a:gd name="T81" fmla="*/ 29 h 32"/>
                  <a:gd name="T82" fmla="*/ 12 w 38"/>
                  <a:gd name="T83" fmla="*/ 31 h 32"/>
                  <a:gd name="T84" fmla="*/ 14 w 38"/>
                  <a:gd name="T85" fmla="*/ 31 h 32"/>
                  <a:gd name="T86" fmla="*/ 16 w 38"/>
                  <a:gd name="T87" fmla="*/ 32 h 32"/>
                  <a:gd name="T88" fmla="*/ 17 w 38"/>
                  <a:gd name="T89" fmla="*/ 31 h 32"/>
                  <a:gd name="T90" fmla="*/ 19 w 38"/>
                  <a:gd name="T91" fmla="*/ 30 h 32"/>
                  <a:gd name="T92" fmla="*/ 20 w 38"/>
                  <a:gd name="T93" fmla="*/ 30 h 32"/>
                  <a:gd name="T94" fmla="*/ 22 w 38"/>
                  <a:gd name="T95" fmla="*/ 30 h 32"/>
                  <a:gd name="T96" fmla="*/ 23 w 38"/>
                  <a:gd name="T97" fmla="*/ 30 h 32"/>
                  <a:gd name="T98" fmla="*/ 25 w 38"/>
                  <a:gd name="T99" fmla="*/ 29 h 32"/>
                  <a:gd name="T100" fmla="*/ 26 w 38"/>
                  <a:gd name="T101" fmla="*/ 28 h 32"/>
                  <a:gd name="T102" fmla="*/ 29 w 38"/>
                  <a:gd name="T103" fmla="*/ 28 h 32"/>
                  <a:gd name="T104" fmla="*/ 30 w 38"/>
                  <a:gd name="T105" fmla="*/ 27 h 32"/>
                  <a:gd name="T106" fmla="*/ 32 w 38"/>
                  <a:gd name="T107" fmla="*/ 25 h 32"/>
                  <a:gd name="T108" fmla="*/ 34 w 38"/>
                  <a:gd name="T109" fmla="*/ 23 h 32"/>
                  <a:gd name="T110" fmla="*/ 36 w 38"/>
                  <a:gd name="T111" fmla="*/ 21 h 32"/>
                  <a:gd name="T112" fmla="*/ 37 w 38"/>
                  <a:gd name="T113" fmla="*/ 19 h 32"/>
                  <a:gd name="T114" fmla="*/ 37 w 38"/>
                  <a:gd name="T115"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2">
                    <a:moveTo>
                      <a:pt x="37" y="19"/>
                    </a:moveTo>
                    <a:cubicBezTo>
                      <a:pt x="37" y="19"/>
                      <a:pt x="36" y="19"/>
                      <a:pt x="36" y="19"/>
                    </a:cubicBezTo>
                    <a:cubicBezTo>
                      <a:pt x="35" y="19"/>
                      <a:pt x="35" y="19"/>
                      <a:pt x="34" y="19"/>
                    </a:cubicBezTo>
                    <a:cubicBezTo>
                      <a:pt x="34" y="19"/>
                      <a:pt x="34" y="18"/>
                      <a:pt x="34" y="18"/>
                    </a:cubicBezTo>
                    <a:cubicBezTo>
                      <a:pt x="33" y="18"/>
                      <a:pt x="33" y="18"/>
                      <a:pt x="33" y="18"/>
                    </a:cubicBezTo>
                    <a:cubicBezTo>
                      <a:pt x="32" y="18"/>
                      <a:pt x="32" y="17"/>
                      <a:pt x="31" y="17"/>
                    </a:cubicBezTo>
                    <a:cubicBezTo>
                      <a:pt x="30" y="17"/>
                      <a:pt x="30" y="17"/>
                      <a:pt x="29" y="17"/>
                    </a:cubicBezTo>
                    <a:cubicBezTo>
                      <a:pt x="28" y="17"/>
                      <a:pt x="28" y="17"/>
                      <a:pt x="28" y="16"/>
                    </a:cubicBezTo>
                    <a:cubicBezTo>
                      <a:pt x="27" y="16"/>
                      <a:pt x="27" y="16"/>
                      <a:pt x="26" y="16"/>
                    </a:cubicBezTo>
                    <a:cubicBezTo>
                      <a:pt x="26" y="16"/>
                      <a:pt x="26" y="16"/>
                      <a:pt x="26" y="16"/>
                    </a:cubicBezTo>
                    <a:cubicBezTo>
                      <a:pt x="26" y="15"/>
                      <a:pt x="25" y="15"/>
                      <a:pt x="25" y="15"/>
                    </a:cubicBezTo>
                    <a:cubicBezTo>
                      <a:pt x="25" y="14"/>
                      <a:pt x="26" y="13"/>
                      <a:pt x="25" y="13"/>
                    </a:cubicBezTo>
                    <a:cubicBezTo>
                      <a:pt x="25" y="12"/>
                      <a:pt x="25" y="12"/>
                      <a:pt x="25" y="12"/>
                    </a:cubicBezTo>
                    <a:cubicBezTo>
                      <a:pt x="24" y="12"/>
                      <a:pt x="24" y="11"/>
                      <a:pt x="24" y="11"/>
                    </a:cubicBezTo>
                    <a:cubicBezTo>
                      <a:pt x="24" y="11"/>
                      <a:pt x="24" y="11"/>
                      <a:pt x="24" y="11"/>
                    </a:cubicBezTo>
                    <a:cubicBezTo>
                      <a:pt x="24" y="11"/>
                      <a:pt x="24" y="10"/>
                      <a:pt x="24" y="10"/>
                    </a:cubicBezTo>
                    <a:cubicBezTo>
                      <a:pt x="24" y="10"/>
                      <a:pt x="24" y="10"/>
                      <a:pt x="23" y="10"/>
                    </a:cubicBezTo>
                    <a:cubicBezTo>
                      <a:pt x="23" y="10"/>
                      <a:pt x="23" y="10"/>
                      <a:pt x="23" y="10"/>
                    </a:cubicBezTo>
                    <a:cubicBezTo>
                      <a:pt x="23" y="10"/>
                      <a:pt x="23" y="11"/>
                      <a:pt x="22" y="11"/>
                    </a:cubicBezTo>
                    <a:cubicBezTo>
                      <a:pt x="22" y="11"/>
                      <a:pt x="22" y="10"/>
                      <a:pt x="22" y="10"/>
                    </a:cubicBezTo>
                    <a:cubicBezTo>
                      <a:pt x="21" y="9"/>
                      <a:pt x="22" y="9"/>
                      <a:pt x="22" y="8"/>
                    </a:cubicBezTo>
                    <a:cubicBezTo>
                      <a:pt x="22" y="8"/>
                      <a:pt x="22" y="8"/>
                      <a:pt x="22" y="7"/>
                    </a:cubicBezTo>
                    <a:cubicBezTo>
                      <a:pt x="23" y="7"/>
                      <a:pt x="23" y="6"/>
                      <a:pt x="23" y="6"/>
                    </a:cubicBezTo>
                    <a:cubicBezTo>
                      <a:pt x="23" y="6"/>
                      <a:pt x="23" y="6"/>
                      <a:pt x="23" y="6"/>
                    </a:cubicBezTo>
                    <a:cubicBezTo>
                      <a:pt x="22" y="6"/>
                      <a:pt x="22" y="6"/>
                      <a:pt x="22" y="5"/>
                    </a:cubicBezTo>
                    <a:cubicBezTo>
                      <a:pt x="22" y="5"/>
                      <a:pt x="22" y="5"/>
                      <a:pt x="21" y="4"/>
                    </a:cubicBezTo>
                    <a:cubicBezTo>
                      <a:pt x="21" y="4"/>
                      <a:pt x="21" y="4"/>
                      <a:pt x="21" y="3"/>
                    </a:cubicBezTo>
                    <a:cubicBezTo>
                      <a:pt x="20" y="3"/>
                      <a:pt x="20" y="3"/>
                      <a:pt x="20" y="2"/>
                    </a:cubicBezTo>
                    <a:cubicBezTo>
                      <a:pt x="19" y="2"/>
                      <a:pt x="19" y="2"/>
                      <a:pt x="19" y="2"/>
                    </a:cubicBezTo>
                    <a:cubicBezTo>
                      <a:pt x="18" y="1"/>
                      <a:pt x="18" y="1"/>
                      <a:pt x="17" y="1"/>
                    </a:cubicBezTo>
                    <a:cubicBezTo>
                      <a:pt x="17" y="1"/>
                      <a:pt x="17" y="1"/>
                      <a:pt x="17" y="1"/>
                    </a:cubicBezTo>
                    <a:cubicBezTo>
                      <a:pt x="16" y="1"/>
                      <a:pt x="16" y="0"/>
                      <a:pt x="16" y="0"/>
                    </a:cubicBezTo>
                    <a:cubicBezTo>
                      <a:pt x="16" y="0"/>
                      <a:pt x="15" y="1"/>
                      <a:pt x="15" y="1"/>
                    </a:cubicBezTo>
                    <a:cubicBezTo>
                      <a:pt x="15" y="1"/>
                      <a:pt x="15" y="1"/>
                      <a:pt x="14" y="1"/>
                    </a:cubicBezTo>
                    <a:cubicBezTo>
                      <a:pt x="14" y="1"/>
                      <a:pt x="14" y="2"/>
                      <a:pt x="13" y="1"/>
                    </a:cubicBezTo>
                    <a:cubicBezTo>
                      <a:pt x="13" y="1"/>
                      <a:pt x="13" y="1"/>
                      <a:pt x="13" y="1"/>
                    </a:cubicBezTo>
                    <a:cubicBezTo>
                      <a:pt x="12" y="0"/>
                      <a:pt x="12" y="0"/>
                      <a:pt x="12" y="0"/>
                    </a:cubicBezTo>
                    <a:cubicBezTo>
                      <a:pt x="12" y="0"/>
                      <a:pt x="11" y="0"/>
                      <a:pt x="11" y="1"/>
                    </a:cubicBezTo>
                    <a:cubicBezTo>
                      <a:pt x="11" y="1"/>
                      <a:pt x="11" y="2"/>
                      <a:pt x="11" y="2"/>
                    </a:cubicBezTo>
                    <a:cubicBezTo>
                      <a:pt x="11" y="2"/>
                      <a:pt x="11" y="3"/>
                      <a:pt x="11" y="3"/>
                    </a:cubicBezTo>
                    <a:cubicBezTo>
                      <a:pt x="10" y="3"/>
                      <a:pt x="10" y="2"/>
                      <a:pt x="10" y="2"/>
                    </a:cubicBezTo>
                    <a:cubicBezTo>
                      <a:pt x="10" y="2"/>
                      <a:pt x="9" y="2"/>
                      <a:pt x="9" y="2"/>
                    </a:cubicBezTo>
                    <a:cubicBezTo>
                      <a:pt x="8" y="2"/>
                      <a:pt x="8" y="3"/>
                      <a:pt x="8" y="3"/>
                    </a:cubicBezTo>
                    <a:cubicBezTo>
                      <a:pt x="8" y="2"/>
                      <a:pt x="8" y="2"/>
                      <a:pt x="8" y="2"/>
                    </a:cubicBezTo>
                    <a:cubicBezTo>
                      <a:pt x="8" y="3"/>
                      <a:pt x="8" y="3"/>
                      <a:pt x="8" y="4"/>
                    </a:cubicBezTo>
                    <a:cubicBezTo>
                      <a:pt x="8" y="4"/>
                      <a:pt x="8" y="5"/>
                      <a:pt x="7" y="5"/>
                    </a:cubicBezTo>
                    <a:cubicBezTo>
                      <a:pt x="7" y="5"/>
                      <a:pt x="7" y="5"/>
                      <a:pt x="6" y="5"/>
                    </a:cubicBezTo>
                    <a:cubicBezTo>
                      <a:pt x="6" y="5"/>
                      <a:pt x="6" y="6"/>
                      <a:pt x="6" y="6"/>
                    </a:cubicBezTo>
                    <a:cubicBezTo>
                      <a:pt x="6" y="6"/>
                      <a:pt x="5" y="6"/>
                      <a:pt x="5" y="7"/>
                    </a:cubicBezTo>
                    <a:cubicBezTo>
                      <a:pt x="5" y="7"/>
                      <a:pt x="5" y="7"/>
                      <a:pt x="5" y="7"/>
                    </a:cubicBezTo>
                    <a:cubicBezTo>
                      <a:pt x="5" y="8"/>
                      <a:pt x="5" y="7"/>
                      <a:pt x="5" y="8"/>
                    </a:cubicBezTo>
                    <a:cubicBezTo>
                      <a:pt x="4" y="8"/>
                      <a:pt x="5" y="8"/>
                      <a:pt x="5" y="9"/>
                    </a:cubicBezTo>
                    <a:cubicBezTo>
                      <a:pt x="5" y="9"/>
                      <a:pt x="5" y="9"/>
                      <a:pt x="5" y="10"/>
                    </a:cubicBezTo>
                    <a:cubicBezTo>
                      <a:pt x="4" y="10"/>
                      <a:pt x="4" y="10"/>
                      <a:pt x="4" y="10"/>
                    </a:cubicBezTo>
                    <a:cubicBezTo>
                      <a:pt x="4" y="11"/>
                      <a:pt x="3" y="11"/>
                      <a:pt x="3" y="11"/>
                    </a:cubicBezTo>
                    <a:cubicBezTo>
                      <a:pt x="3" y="11"/>
                      <a:pt x="3" y="12"/>
                      <a:pt x="3" y="12"/>
                    </a:cubicBezTo>
                    <a:cubicBezTo>
                      <a:pt x="2" y="12"/>
                      <a:pt x="2" y="13"/>
                      <a:pt x="2" y="13"/>
                    </a:cubicBezTo>
                    <a:cubicBezTo>
                      <a:pt x="2" y="14"/>
                      <a:pt x="2" y="14"/>
                      <a:pt x="2" y="15"/>
                    </a:cubicBezTo>
                    <a:cubicBezTo>
                      <a:pt x="2" y="15"/>
                      <a:pt x="2" y="16"/>
                      <a:pt x="2" y="16"/>
                    </a:cubicBezTo>
                    <a:cubicBezTo>
                      <a:pt x="2" y="16"/>
                      <a:pt x="2" y="16"/>
                      <a:pt x="2" y="16"/>
                    </a:cubicBezTo>
                    <a:cubicBezTo>
                      <a:pt x="2" y="17"/>
                      <a:pt x="3" y="17"/>
                      <a:pt x="2" y="17"/>
                    </a:cubicBezTo>
                    <a:cubicBezTo>
                      <a:pt x="2" y="18"/>
                      <a:pt x="2" y="18"/>
                      <a:pt x="2" y="18"/>
                    </a:cubicBezTo>
                    <a:cubicBezTo>
                      <a:pt x="1" y="18"/>
                      <a:pt x="1" y="17"/>
                      <a:pt x="1" y="17"/>
                    </a:cubicBezTo>
                    <a:cubicBezTo>
                      <a:pt x="1" y="17"/>
                      <a:pt x="0" y="17"/>
                      <a:pt x="0" y="17"/>
                    </a:cubicBezTo>
                    <a:cubicBezTo>
                      <a:pt x="0" y="18"/>
                      <a:pt x="0" y="18"/>
                      <a:pt x="0" y="19"/>
                    </a:cubicBezTo>
                    <a:cubicBezTo>
                      <a:pt x="0" y="19"/>
                      <a:pt x="0" y="19"/>
                      <a:pt x="0" y="19"/>
                    </a:cubicBezTo>
                    <a:cubicBezTo>
                      <a:pt x="0" y="20"/>
                      <a:pt x="1" y="19"/>
                      <a:pt x="1" y="20"/>
                    </a:cubicBezTo>
                    <a:cubicBezTo>
                      <a:pt x="1" y="20"/>
                      <a:pt x="2" y="20"/>
                      <a:pt x="2" y="20"/>
                    </a:cubicBezTo>
                    <a:cubicBezTo>
                      <a:pt x="2" y="21"/>
                      <a:pt x="3" y="21"/>
                      <a:pt x="3" y="21"/>
                    </a:cubicBezTo>
                    <a:cubicBezTo>
                      <a:pt x="3" y="22"/>
                      <a:pt x="3" y="22"/>
                      <a:pt x="4" y="22"/>
                    </a:cubicBezTo>
                    <a:cubicBezTo>
                      <a:pt x="4" y="22"/>
                      <a:pt x="4" y="22"/>
                      <a:pt x="4" y="23"/>
                    </a:cubicBezTo>
                    <a:cubicBezTo>
                      <a:pt x="5" y="23"/>
                      <a:pt x="4" y="23"/>
                      <a:pt x="5" y="24"/>
                    </a:cubicBezTo>
                    <a:cubicBezTo>
                      <a:pt x="5" y="24"/>
                      <a:pt x="5" y="25"/>
                      <a:pt x="5" y="25"/>
                    </a:cubicBezTo>
                    <a:cubicBezTo>
                      <a:pt x="5" y="25"/>
                      <a:pt x="5" y="26"/>
                      <a:pt x="6" y="26"/>
                    </a:cubicBezTo>
                    <a:cubicBezTo>
                      <a:pt x="6" y="26"/>
                      <a:pt x="6" y="26"/>
                      <a:pt x="6" y="26"/>
                    </a:cubicBezTo>
                    <a:cubicBezTo>
                      <a:pt x="7" y="26"/>
                      <a:pt x="7" y="26"/>
                      <a:pt x="7" y="27"/>
                    </a:cubicBezTo>
                    <a:cubicBezTo>
                      <a:pt x="7" y="27"/>
                      <a:pt x="7" y="27"/>
                      <a:pt x="7" y="27"/>
                    </a:cubicBezTo>
                    <a:cubicBezTo>
                      <a:pt x="7" y="28"/>
                      <a:pt x="7" y="28"/>
                      <a:pt x="7" y="28"/>
                    </a:cubicBezTo>
                    <a:cubicBezTo>
                      <a:pt x="7" y="29"/>
                      <a:pt x="7" y="29"/>
                      <a:pt x="7" y="29"/>
                    </a:cubicBezTo>
                    <a:cubicBezTo>
                      <a:pt x="8" y="29"/>
                      <a:pt x="8" y="29"/>
                      <a:pt x="8" y="29"/>
                    </a:cubicBezTo>
                    <a:cubicBezTo>
                      <a:pt x="9" y="29"/>
                      <a:pt x="9" y="29"/>
                      <a:pt x="10" y="29"/>
                    </a:cubicBezTo>
                    <a:cubicBezTo>
                      <a:pt x="10" y="29"/>
                      <a:pt x="10" y="29"/>
                      <a:pt x="10" y="29"/>
                    </a:cubicBezTo>
                    <a:cubicBezTo>
                      <a:pt x="11" y="29"/>
                      <a:pt x="11" y="29"/>
                      <a:pt x="11" y="30"/>
                    </a:cubicBezTo>
                    <a:cubicBezTo>
                      <a:pt x="12" y="30"/>
                      <a:pt x="12" y="30"/>
                      <a:pt x="12" y="31"/>
                    </a:cubicBezTo>
                    <a:cubicBezTo>
                      <a:pt x="13" y="31"/>
                      <a:pt x="13" y="31"/>
                      <a:pt x="13" y="31"/>
                    </a:cubicBezTo>
                    <a:cubicBezTo>
                      <a:pt x="13" y="31"/>
                      <a:pt x="14" y="31"/>
                      <a:pt x="14" y="31"/>
                    </a:cubicBezTo>
                    <a:cubicBezTo>
                      <a:pt x="14" y="31"/>
                      <a:pt x="15" y="31"/>
                      <a:pt x="15" y="31"/>
                    </a:cubicBezTo>
                    <a:cubicBezTo>
                      <a:pt x="15" y="31"/>
                      <a:pt x="15" y="32"/>
                      <a:pt x="16" y="32"/>
                    </a:cubicBezTo>
                    <a:cubicBezTo>
                      <a:pt x="16" y="32"/>
                      <a:pt x="16" y="32"/>
                      <a:pt x="16" y="32"/>
                    </a:cubicBezTo>
                    <a:cubicBezTo>
                      <a:pt x="17" y="32"/>
                      <a:pt x="17" y="31"/>
                      <a:pt x="17" y="31"/>
                    </a:cubicBezTo>
                    <a:cubicBezTo>
                      <a:pt x="17" y="30"/>
                      <a:pt x="17" y="30"/>
                      <a:pt x="18" y="30"/>
                    </a:cubicBezTo>
                    <a:cubicBezTo>
                      <a:pt x="18" y="30"/>
                      <a:pt x="18" y="30"/>
                      <a:pt x="19" y="30"/>
                    </a:cubicBezTo>
                    <a:cubicBezTo>
                      <a:pt x="19" y="30"/>
                      <a:pt x="19" y="29"/>
                      <a:pt x="19" y="29"/>
                    </a:cubicBezTo>
                    <a:cubicBezTo>
                      <a:pt x="19" y="29"/>
                      <a:pt x="19" y="30"/>
                      <a:pt x="20" y="30"/>
                    </a:cubicBezTo>
                    <a:cubicBezTo>
                      <a:pt x="20" y="30"/>
                      <a:pt x="20" y="30"/>
                      <a:pt x="21" y="30"/>
                    </a:cubicBezTo>
                    <a:cubicBezTo>
                      <a:pt x="21" y="30"/>
                      <a:pt x="21" y="30"/>
                      <a:pt x="22" y="30"/>
                    </a:cubicBezTo>
                    <a:cubicBezTo>
                      <a:pt x="22" y="30"/>
                      <a:pt x="22" y="30"/>
                      <a:pt x="22" y="30"/>
                    </a:cubicBezTo>
                    <a:cubicBezTo>
                      <a:pt x="22" y="30"/>
                      <a:pt x="23" y="30"/>
                      <a:pt x="23" y="30"/>
                    </a:cubicBezTo>
                    <a:cubicBezTo>
                      <a:pt x="24" y="30"/>
                      <a:pt x="24" y="30"/>
                      <a:pt x="24" y="30"/>
                    </a:cubicBezTo>
                    <a:cubicBezTo>
                      <a:pt x="25" y="29"/>
                      <a:pt x="25" y="29"/>
                      <a:pt x="25" y="29"/>
                    </a:cubicBezTo>
                    <a:cubicBezTo>
                      <a:pt x="25" y="29"/>
                      <a:pt x="26" y="29"/>
                      <a:pt x="26" y="28"/>
                    </a:cubicBezTo>
                    <a:cubicBezTo>
                      <a:pt x="26" y="28"/>
                      <a:pt x="26" y="28"/>
                      <a:pt x="26" y="28"/>
                    </a:cubicBezTo>
                    <a:cubicBezTo>
                      <a:pt x="27" y="27"/>
                      <a:pt x="27" y="28"/>
                      <a:pt x="27" y="27"/>
                    </a:cubicBezTo>
                    <a:cubicBezTo>
                      <a:pt x="28" y="27"/>
                      <a:pt x="28" y="28"/>
                      <a:pt x="29" y="28"/>
                    </a:cubicBezTo>
                    <a:cubicBezTo>
                      <a:pt x="29" y="28"/>
                      <a:pt x="29" y="28"/>
                      <a:pt x="30" y="28"/>
                    </a:cubicBezTo>
                    <a:cubicBezTo>
                      <a:pt x="30" y="28"/>
                      <a:pt x="30" y="28"/>
                      <a:pt x="30" y="27"/>
                    </a:cubicBezTo>
                    <a:cubicBezTo>
                      <a:pt x="31" y="27"/>
                      <a:pt x="31" y="27"/>
                      <a:pt x="31" y="27"/>
                    </a:cubicBezTo>
                    <a:cubicBezTo>
                      <a:pt x="31" y="26"/>
                      <a:pt x="31" y="26"/>
                      <a:pt x="32" y="25"/>
                    </a:cubicBezTo>
                    <a:cubicBezTo>
                      <a:pt x="32" y="25"/>
                      <a:pt x="33" y="25"/>
                      <a:pt x="33" y="24"/>
                    </a:cubicBezTo>
                    <a:cubicBezTo>
                      <a:pt x="33" y="24"/>
                      <a:pt x="34" y="24"/>
                      <a:pt x="34" y="23"/>
                    </a:cubicBezTo>
                    <a:cubicBezTo>
                      <a:pt x="34" y="23"/>
                      <a:pt x="34" y="23"/>
                      <a:pt x="35" y="22"/>
                    </a:cubicBezTo>
                    <a:cubicBezTo>
                      <a:pt x="35" y="22"/>
                      <a:pt x="35" y="22"/>
                      <a:pt x="36" y="21"/>
                    </a:cubicBezTo>
                    <a:cubicBezTo>
                      <a:pt x="36" y="21"/>
                      <a:pt x="36" y="21"/>
                      <a:pt x="37" y="20"/>
                    </a:cubicBezTo>
                    <a:cubicBezTo>
                      <a:pt x="37" y="20"/>
                      <a:pt x="37" y="20"/>
                      <a:pt x="37" y="19"/>
                    </a:cubicBezTo>
                    <a:cubicBezTo>
                      <a:pt x="37" y="19"/>
                      <a:pt x="38" y="19"/>
                      <a:pt x="37" y="19"/>
                    </a:cubicBezTo>
                    <a:cubicBezTo>
                      <a:pt x="37" y="19"/>
                      <a:pt x="37" y="19"/>
                      <a:pt x="37" y="1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7" name="Freeform 116"/>
              <p:cNvSpPr>
                <a:spLocks/>
              </p:cNvSpPr>
              <p:nvPr/>
            </p:nvSpPr>
            <p:spPr bwMode="auto">
              <a:xfrm>
                <a:off x="3535364" y="1897064"/>
                <a:ext cx="31750" cy="11113"/>
              </a:xfrm>
              <a:custGeom>
                <a:avLst/>
                <a:gdLst>
                  <a:gd name="T0" fmla="*/ 1 w 3"/>
                  <a:gd name="T1" fmla="*/ 0 h 1"/>
                  <a:gd name="T2" fmla="*/ 1 w 3"/>
                  <a:gd name="T3" fmla="*/ 0 h 1"/>
                  <a:gd name="T4" fmla="*/ 1 w 3"/>
                  <a:gd name="T5" fmla="*/ 1 h 1"/>
                  <a:gd name="T6" fmla="*/ 2 w 3"/>
                  <a:gd name="T7" fmla="*/ 1 h 1"/>
                  <a:gd name="T8" fmla="*/ 3 w 3"/>
                  <a:gd name="T9" fmla="*/ 1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0"/>
                    </a:cubicBezTo>
                    <a:cubicBezTo>
                      <a:pt x="0" y="1"/>
                      <a:pt x="1" y="1"/>
                      <a:pt x="1" y="1"/>
                    </a:cubicBezTo>
                    <a:cubicBezTo>
                      <a:pt x="1" y="1"/>
                      <a:pt x="1" y="1"/>
                      <a:pt x="2" y="1"/>
                    </a:cubicBezTo>
                    <a:cubicBezTo>
                      <a:pt x="2" y="1"/>
                      <a:pt x="3" y="1"/>
                      <a:pt x="3" y="1"/>
                    </a:cubicBezTo>
                    <a:cubicBezTo>
                      <a:pt x="3" y="1"/>
                      <a:pt x="3" y="1"/>
                      <a:pt x="3"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8" name="Freeform 117"/>
              <p:cNvSpPr>
                <a:spLocks/>
              </p:cNvSpPr>
              <p:nvPr/>
            </p:nvSpPr>
            <p:spPr bwMode="auto">
              <a:xfrm>
                <a:off x="4475164" y="1011239"/>
                <a:ext cx="9525" cy="11113"/>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9" name="Freeform 118"/>
              <p:cNvSpPr>
                <a:spLocks/>
              </p:cNvSpPr>
              <p:nvPr/>
            </p:nvSpPr>
            <p:spPr bwMode="auto">
              <a:xfrm>
                <a:off x="4484689" y="1000126"/>
                <a:ext cx="33338" cy="11113"/>
              </a:xfrm>
              <a:custGeom>
                <a:avLst/>
                <a:gdLst>
                  <a:gd name="T0" fmla="*/ 2 w 3"/>
                  <a:gd name="T1" fmla="*/ 1 h 1"/>
                  <a:gd name="T2" fmla="*/ 1 w 3"/>
                  <a:gd name="T3" fmla="*/ 1 h 1"/>
                  <a:gd name="T4" fmla="*/ 0 w 3"/>
                  <a:gd name="T5" fmla="*/ 1 h 1"/>
                  <a:gd name="T6" fmla="*/ 1 w 3"/>
                  <a:gd name="T7" fmla="*/ 1 h 1"/>
                  <a:gd name="T8" fmla="*/ 2 w 3"/>
                  <a:gd name="T9" fmla="*/ 1 h 1"/>
                  <a:gd name="T10" fmla="*/ 3 w 3"/>
                  <a:gd name="T11" fmla="*/ 1 h 1"/>
                  <a:gd name="T12" fmla="*/ 2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cubicBezTo>
                      <a:pt x="1" y="1"/>
                      <a:pt x="1" y="1"/>
                      <a:pt x="1" y="1"/>
                    </a:cubicBezTo>
                    <a:cubicBezTo>
                      <a:pt x="1" y="1"/>
                      <a:pt x="1" y="1"/>
                      <a:pt x="0" y="1"/>
                    </a:cubicBezTo>
                    <a:cubicBezTo>
                      <a:pt x="1" y="1"/>
                      <a:pt x="1" y="1"/>
                      <a:pt x="1" y="1"/>
                    </a:cubicBezTo>
                    <a:cubicBezTo>
                      <a:pt x="2" y="1"/>
                      <a:pt x="2" y="1"/>
                      <a:pt x="2" y="1"/>
                    </a:cubicBezTo>
                    <a:cubicBezTo>
                      <a:pt x="2" y="1"/>
                      <a:pt x="2" y="1"/>
                      <a:pt x="3" y="1"/>
                    </a:cubicBezTo>
                    <a:cubicBezTo>
                      <a:pt x="3" y="1"/>
                      <a:pt x="3" y="1"/>
                      <a:pt x="2" y="0"/>
                    </a:cubicBezTo>
                    <a:cubicBezTo>
                      <a:pt x="2" y="0"/>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0" name="Freeform 119"/>
              <p:cNvSpPr>
                <a:spLocks/>
              </p:cNvSpPr>
              <p:nvPr/>
            </p:nvSpPr>
            <p:spPr bwMode="auto">
              <a:xfrm>
                <a:off x="4518027" y="989014"/>
                <a:ext cx="20638" cy="22225"/>
              </a:xfrm>
              <a:custGeom>
                <a:avLst/>
                <a:gdLst>
                  <a:gd name="T0" fmla="*/ 1 w 2"/>
                  <a:gd name="T1" fmla="*/ 2 h 2"/>
                  <a:gd name="T2" fmla="*/ 2 w 2"/>
                  <a:gd name="T3" fmla="*/ 1 h 2"/>
                  <a:gd name="T4" fmla="*/ 2 w 2"/>
                  <a:gd name="T5" fmla="*/ 1 h 2"/>
                  <a:gd name="T6" fmla="*/ 2 w 2"/>
                  <a:gd name="T7" fmla="*/ 0 h 2"/>
                  <a:gd name="T8" fmla="*/ 1 w 2"/>
                  <a:gd name="T9" fmla="*/ 0 h 2"/>
                  <a:gd name="T10" fmla="*/ 1 w 2"/>
                  <a:gd name="T11" fmla="*/ 1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1"/>
                      <a:pt x="2" y="1"/>
                    </a:cubicBezTo>
                    <a:cubicBezTo>
                      <a:pt x="2" y="1"/>
                      <a:pt x="2" y="1"/>
                      <a:pt x="2" y="0"/>
                    </a:cubicBezTo>
                    <a:cubicBezTo>
                      <a:pt x="2" y="0"/>
                      <a:pt x="1" y="0"/>
                      <a:pt x="1" y="0"/>
                    </a:cubicBezTo>
                    <a:cubicBezTo>
                      <a:pt x="1" y="0"/>
                      <a:pt x="1" y="0"/>
                      <a:pt x="1" y="1"/>
                    </a:cubicBezTo>
                    <a:cubicBezTo>
                      <a:pt x="0" y="1"/>
                      <a:pt x="0" y="1"/>
                      <a:pt x="0" y="1"/>
                    </a:cubicBezTo>
                    <a:cubicBezTo>
                      <a:pt x="0" y="1"/>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1" name="Freeform 120"/>
              <p:cNvSpPr>
                <a:spLocks/>
              </p:cNvSpPr>
              <p:nvPr/>
            </p:nvSpPr>
            <p:spPr bwMode="auto">
              <a:xfrm>
                <a:off x="4495802" y="989014"/>
                <a:ext cx="42863" cy="11113"/>
              </a:xfrm>
              <a:custGeom>
                <a:avLst/>
                <a:gdLst>
                  <a:gd name="T0" fmla="*/ 2 w 4"/>
                  <a:gd name="T1" fmla="*/ 0 h 1"/>
                  <a:gd name="T2" fmla="*/ 3 w 4"/>
                  <a:gd name="T3" fmla="*/ 0 h 1"/>
                  <a:gd name="T4" fmla="*/ 3 w 4"/>
                  <a:gd name="T5" fmla="*/ 0 h 1"/>
                  <a:gd name="T6" fmla="*/ 2 w 4"/>
                  <a:gd name="T7" fmla="*/ 0 h 1"/>
                  <a:gd name="T8" fmla="*/ 1 w 4"/>
                  <a:gd name="T9" fmla="*/ 0 h 1"/>
                  <a:gd name="T10" fmla="*/ 1 w 4"/>
                  <a:gd name="T11" fmla="*/ 1 h 1"/>
                  <a:gd name="T12" fmla="*/ 1 w 4"/>
                  <a:gd name="T13" fmla="*/ 1 h 1"/>
                  <a:gd name="T14" fmla="*/ 2 w 4"/>
                  <a:gd name="T15" fmla="*/ 1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3" y="0"/>
                      <a:pt x="4" y="0"/>
                      <a:pt x="3" y="0"/>
                    </a:cubicBezTo>
                    <a:cubicBezTo>
                      <a:pt x="3" y="0"/>
                      <a:pt x="3" y="0"/>
                      <a:pt x="3" y="0"/>
                    </a:cubicBezTo>
                    <a:cubicBezTo>
                      <a:pt x="2" y="0"/>
                      <a:pt x="2" y="0"/>
                      <a:pt x="2" y="0"/>
                    </a:cubicBezTo>
                    <a:cubicBezTo>
                      <a:pt x="2" y="0"/>
                      <a:pt x="1" y="0"/>
                      <a:pt x="1" y="0"/>
                    </a:cubicBezTo>
                    <a:cubicBezTo>
                      <a:pt x="1" y="1"/>
                      <a:pt x="0" y="1"/>
                      <a:pt x="1" y="1"/>
                    </a:cubicBezTo>
                    <a:cubicBezTo>
                      <a:pt x="1" y="1"/>
                      <a:pt x="1" y="1"/>
                      <a:pt x="1" y="1"/>
                    </a:cubicBezTo>
                    <a:cubicBezTo>
                      <a:pt x="2" y="1"/>
                      <a:pt x="2" y="1"/>
                      <a:pt x="2" y="1"/>
                    </a:cubicBezTo>
                    <a:cubicBezTo>
                      <a:pt x="2" y="1"/>
                      <a:pt x="2" y="1"/>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2" name="Freeform 121"/>
              <p:cNvSpPr>
                <a:spLocks/>
              </p:cNvSpPr>
              <p:nvPr/>
            </p:nvSpPr>
            <p:spPr bwMode="auto">
              <a:xfrm>
                <a:off x="4646614" y="935039"/>
                <a:ext cx="22225"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1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1"/>
                      <a:pt x="1" y="1"/>
                    </a:cubicBezTo>
                    <a:cubicBezTo>
                      <a:pt x="0" y="1"/>
                      <a:pt x="0" y="1"/>
                      <a:pt x="0" y="1"/>
                    </a:cubicBezTo>
                    <a:cubicBezTo>
                      <a:pt x="0" y="1"/>
                      <a:pt x="0" y="1"/>
                      <a:pt x="1" y="1"/>
                    </a:cubicBezTo>
                    <a:cubicBezTo>
                      <a:pt x="1" y="1"/>
                      <a:pt x="1" y="1"/>
                      <a:pt x="1" y="2"/>
                    </a:cubicBezTo>
                    <a:cubicBezTo>
                      <a:pt x="1" y="2"/>
                      <a:pt x="2" y="2"/>
                      <a:pt x="2" y="1"/>
                    </a:cubicBezTo>
                    <a:cubicBezTo>
                      <a:pt x="2" y="1"/>
                      <a:pt x="2" y="1"/>
                      <a:pt x="2" y="1"/>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3" name="Freeform 122"/>
              <p:cNvSpPr>
                <a:spLocks/>
              </p:cNvSpPr>
              <p:nvPr/>
            </p:nvSpPr>
            <p:spPr bwMode="auto">
              <a:xfrm>
                <a:off x="4032252" y="935039"/>
                <a:ext cx="20638" cy="11113"/>
              </a:xfrm>
              <a:custGeom>
                <a:avLst/>
                <a:gdLst>
                  <a:gd name="T0" fmla="*/ 1 w 2"/>
                  <a:gd name="T1" fmla="*/ 1 h 1"/>
                  <a:gd name="T2" fmla="*/ 1 w 2"/>
                  <a:gd name="T3" fmla="*/ 1 h 1"/>
                  <a:gd name="T4" fmla="*/ 2 w 2"/>
                  <a:gd name="T5" fmla="*/ 0 h 1"/>
                  <a:gd name="T6" fmla="*/ 1 w 2"/>
                  <a:gd name="T7" fmla="*/ 0 h 1"/>
                  <a:gd name="T8" fmla="*/ 1 w 2"/>
                  <a:gd name="T9" fmla="*/ 0 h 1"/>
                  <a:gd name="T10" fmla="*/ 0 w 2"/>
                  <a:gd name="T11" fmla="*/ 1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2" y="0"/>
                      <a:pt x="2" y="0"/>
                      <a:pt x="2" y="0"/>
                    </a:cubicBezTo>
                    <a:cubicBezTo>
                      <a:pt x="2" y="0"/>
                      <a:pt x="1" y="0"/>
                      <a:pt x="1" y="0"/>
                    </a:cubicBezTo>
                    <a:cubicBezTo>
                      <a:pt x="1" y="0"/>
                      <a:pt x="1" y="0"/>
                      <a:pt x="1" y="0"/>
                    </a:cubicBezTo>
                    <a:cubicBezTo>
                      <a:pt x="1" y="0"/>
                      <a:pt x="0" y="0"/>
                      <a:pt x="0" y="1"/>
                    </a:cubicBezTo>
                    <a:cubicBezTo>
                      <a:pt x="0" y="1"/>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4" name="Freeform 123"/>
              <p:cNvSpPr>
                <a:spLocks/>
              </p:cNvSpPr>
              <p:nvPr/>
            </p:nvSpPr>
            <p:spPr bwMode="auto">
              <a:xfrm>
                <a:off x="4313239" y="935039"/>
                <a:ext cx="517525" cy="357188"/>
              </a:xfrm>
              <a:custGeom>
                <a:avLst/>
                <a:gdLst>
                  <a:gd name="T0" fmla="*/ 1 w 48"/>
                  <a:gd name="T1" fmla="*/ 27 h 33"/>
                  <a:gd name="T2" fmla="*/ 1 w 48"/>
                  <a:gd name="T3" fmla="*/ 29 h 33"/>
                  <a:gd name="T4" fmla="*/ 2 w 48"/>
                  <a:gd name="T5" fmla="*/ 32 h 33"/>
                  <a:gd name="T6" fmla="*/ 6 w 48"/>
                  <a:gd name="T7" fmla="*/ 33 h 33"/>
                  <a:gd name="T8" fmla="*/ 10 w 48"/>
                  <a:gd name="T9" fmla="*/ 31 h 33"/>
                  <a:gd name="T10" fmla="*/ 11 w 48"/>
                  <a:gd name="T11" fmla="*/ 30 h 33"/>
                  <a:gd name="T12" fmla="*/ 13 w 48"/>
                  <a:gd name="T13" fmla="*/ 30 h 33"/>
                  <a:gd name="T14" fmla="*/ 15 w 48"/>
                  <a:gd name="T15" fmla="*/ 29 h 33"/>
                  <a:gd name="T16" fmla="*/ 16 w 48"/>
                  <a:gd name="T17" fmla="*/ 27 h 33"/>
                  <a:gd name="T18" fmla="*/ 16 w 48"/>
                  <a:gd name="T19" fmla="*/ 25 h 33"/>
                  <a:gd name="T20" fmla="*/ 15 w 48"/>
                  <a:gd name="T21" fmla="*/ 22 h 33"/>
                  <a:gd name="T22" fmla="*/ 15 w 48"/>
                  <a:gd name="T23" fmla="*/ 18 h 33"/>
                  <a:gd name="T24" fmla="*/ 17 w 48"/>
                  <a:gd name="T25" fmla="*/ 18 h 33"/>
                  <a:gd name="T26" fmla="*/ 17 w 48"/>
                  <a:gd name="T27" fmla="*/ 17 h 33"/>
                  <a:gd name="T28" fmla="*/ 18 w 48"/>
                  <a:gd name="T29" fmla="*/ 14 h 33"/>
                  <a:gd name="T30" fmla="*/ 19 w 48"/>
                  <a:gd name="T31" fmla="*/ 12 h 33"/>
                  <a:gd name="T32" fmla="*/ 21 w 48"/>
                  <a:gd name="T33" fmla="*/ 10 h 33"/>
                  <a:gd name="T34" fmla="*/ 22 w 48"/>
                  <a:gd name="T35" fmla="*/ 8 h 33"/>
                  <a:gd name="T36" fmla="*/ 24 w 48"/>
                  <a:gd name="T37" fmla="*/ 6 h 33"/>
                  <a:gd name="T38" fmla="*/ 27 w 48"/>
                  <a:gd name="T39" fmla="*/ 7 h 33"/>
                  <a:gd name="T40" fmla="*/ 28 w 48"/>
                  <a:gd name="T41" fmla="*/ 5 h 33"/>
                  <a:gd name="T42" fmla="*/ 30 w 48"/>
                  <a:gd name="T43" fmla="*/ 5 h 33"/>
                  <a:gd name="T44" fmla="*/ 34 w 48"/>
                  <a:gd name="T45" fmla="*/ 6 h 33"/>
                  <a:gd name="T46" fmla="*/ 37 w 48"/>
                  <a:gd name="T47" fmla="*/ 6 h 33"/>
                  <a:gd name="T48" fmla="*/ 38 w 48"/>
                  <a:gd name="T49" fmla="*/ 4 h 33"/>
                  <a:gd name="T50" fmla="*/ 41 w 48"/>
                  <a:gd name="T51" fmla="*/ 3 h 33"/>
                  <a:gd name="T52" fmla="*/ 44 w 48"/>
                  <a:gd name="T53" fmla="*/ 4 h 33"/>
                  <a:gd name="T54" fmla="*/ 44 w 48"/>
                  <a:gd name="T55" fmla="*/ 6 h 33"/>
                  <a:gd name="T56" fmla="*/ 46 w 48"/>
                  <a:gd name="T57" fmla="*/ 4 h 33"/>
                  <a:gd name="T58" fmla="*/ 48 w 48"/>
                  <a:gd name="T59" fmla="*/ 4 h 33"/>
                  <a:gd name="T60" fmla="*/ 45 w 48"/>
                  <a:gd name="T61" fmla="*/ 3 h 33"/>
                  <a:gd name="T62" fmla="*/ 46 w 48"/>
                  <a:gd name="T63" fmla="*/ 2 h 33"/>
                  <a:gd name="T64" fmla="*/ 45 w 48"/>
                  <a:gd name="T65" fmla="*/ 1 h 33"/>
                  <a:gd name="T66" fmla="*/ 42 w 48"/>
                  <a:gd name="T67" fmla="*/ 1 h 33"/>
                  <a:gd name="T68" fmla="*/ 40 w 48"/>
                  <a:gd name="T69" fmla="*/ 0 h 33"/>
                  <a:gd name="T70" fmla="*/ 39 w 48"/>
                  <a:gd name="T71" fmla="*/ 1 h 33"/>
                  <a:gd name="T72" fmla="*/ 37 w 48"/>
                  <a:gd name="T73" fmla="*/ 2 h 33"/>
                  <a:gd name="T74" fmla="*/ 37 w 48"/>
                  <a:gd name="T75" fmla="*/ 1 h 33"/>
                  <a:gd name="T76" fmla="*/ 34 w 48"/>
                  <a:gd name="T77" fmla="*/ 1 h 33"/>
                  <a:gd name="T78" fmla="*/ 33 w 48"/>
                  <a:gd name="T79" fmla="*/ 2 h 33"/>
                  <a:gd name="T80" fmla="*/ 30 w 48"/>
                  <a:gd name="T81" fmla="*/ 2 h 33"/>
                  <a:gd name="T82" fmla="*/ 28 w 48"/>
                  <a:gd name="T83" fmla="*/ 3 h 33"/>
                  <a:gd name="T84" fmla="*/ 26 w 48"/>
                  <a:gd name="T85" fmla="*/ 3 h 33"/>
                  <a:gd name="T86" fmla="*/ 24 w 48"/>
                  <a:gd name="T87" fmla="*/ 4 h 33"/>
                  <a:gd name="T88" fmla="*/ 21 w 48"/>
                  <a:gd name="T89" fmla="*/ 5 h 33"/>
                  <a:gd name="T90" fmla="*/ 20 w 48"/>
                  <a:gd name="T91" fmla="*/ 7 h 33"/>
                  <a:gd name="T92" fmla="*/ 18 w 48"/>
                  <a:gd name="T93" fmla="*/ 8 h 33"/>
                  <a:gd name="T94" fmla="*/ 16 w 48"/>
                  <a:gd name="T95" fmla="*/ 10 h 33"/>
                  <a:gd name="T96" fmla="*/ 15 w 48"/>
                  <a:gd name="T97" fmla="*/ 12 h 33"/>
                  <a:gd name="T98" fmla="*/ 13 w 48"/>
                  <a:gd name="T99" fmla="*/ 15 h 33"/>
                  <a:gd name="T100" fmla="*/ 11 w 48"/>
                  <a:gd name="T101" fmla="*/ 16 h 33"/>
                  <a:gd name="T102" fmla="*/ 10 w 48"/>
                  <a:gd name="T103" fmla="*/ 17 h 33"/>
                  <a:gd name="T104" fmla="*/ 9 w 48"/>
                  <a:gd name="T105" fmla="*/ 18 h 33"/>
                  <a:gd name="T106" fmla="*/ 7 w 48"/>
                  <a:gd name="T107" fmla="*/ 20 h 33"/>
                  <a:gd name="T108" fmla="*/ 4 w 48"/>
                  <a:gd name="T109" fmla="*/ 20 h 33"/>
                  <a:gd name="T110" fmla="*/ 2 w 48"/>
                  <a:gd name="T111" fmla="*/ 22 h 33"/>
                  <a:gd name="T112" fmla="*/ 0 w 48"/>
                  <a:gd name="T113" fmla="*/ 23 h 33"/>
                  <a:gd name="T114" fmla="*/ 0 w 48"/>
                  <a:gd name="T115"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33">
                    <a:moveTo>
                      <a:pt x="0" y="26"/>
                    </a:moveTo>
                    <a:cubicBezTo>
                      <a:pt x="1" y="26"/>
                      <a:pt x="1" y="26"/>
                      <a:pt x="1" y="26"/>
                    </a:cubicBezTo>
                    <a:cubicBezTo>
                      <a:pt x="1" y="27"/>
                      <a:pt x="2" y="27"/>
                      <a:pt x="1" y="27"/>
                    </a:cubicBezTo>
                    <a:cubicBezTo>
                      <a:pt x="1" y="28"/>
                      <a:pt x="1" y="28"/>
                      <a:pt x="1" y="28"/>
                    </a:cubicBezTo>
                    <a:cubicBezTo>
                      <a:pt x="1" y="28"/>
                      <a:pt x="1" y="28"/>
                      <a:pt x="0" y="29"/>
                    </a:cubicBezTo>
                    <a:cubicBezTo>
                      <a:pt x="0" y="29"/>
                      <a:pt x="1" y="29"/>
                      <a:pt x="1" y="29"/>
                    </a:cubicBezTo>
                    <a:cubicBezTo>
                      <a:pt x="2" y="30"/>
                      <a:pt x="1" y="30"/>
                      <a:pt x="1" y="31"/>
                    </a:cubicBezTo>
                    <a:cubicBezTo>
                      <a:pt x="1" y="31"/>
                      <a:pt x="1" y="32"/>
                      <a:pt x="1" y="32"/>
                    </a:cubicBezTo>
                    <a:cubicBezTo>
                      <a:pt x="2" y="32"/>
                      <a:pt x="2" y="32"/>
                      <a:pt x="2" y="32"/>
                    </a:cubicBezTo>
                    <a:cubicBezTo>
                      <a:pt x="3" y="32"/>
                      <a:pt x="3" y="32"/>
                      <a:pt x="3" y="33"/>
                    </a:cubicBezTo>
                    <a:cubicBezTo>
                      <a:pt x="4" y="33"/>
                      <a:pt x="4" y="33"/>
                      <a:pt x="4" y="33"/>
                    </a:cubicBezTo>
                    <a:cubicBezTo>
                      <a:pt x="5" y="33"/>
                      <a:pt x="5" y="33"/>
                      <a:pt x="6" y="33"/>
                    </a:cubicBezTo>
                    <a:cubicBezTo>
                      <a:pt x="7" y="33"/>
                      <a:pt x="7" y="32"/>
                      <a:pt x="8" y="32"/>
                    </a:cubicBezTo>
                    <a:cubicBezTo>
                      <a:pt x="8" y="32"/>
                      <a:pt x="9" y="32"/>
                      <a:pt x="9" y="32"/>
                    </a:cubicBezTo>
                    <a:cubicBezTo>
                      <a:pt x="9" y="31"/>
                      <a:pt x="9" y="31"/>
                      <a:pt x="10" y="31"/>
                    </a:cubicBezTo>
                    <a:cubicBezTo>
                      <a:pt x="10" y="31"/>
                      <a:pt x="10" y="31"/>
                      <a:pt x="10" y="31"/>
                    </a:cubicBezTo>
                    <a:cubicBezTo>
                      <a:pt x="10" y="30"/>
                      <a:pt x="11" y="31"/>
                      <a:pt x="11" y="30"/>
                    </a:cubicBezTo>
                    <a:cubicBezTo>
                      <a:pt x="11" y="30"/>
                      <a:pt x="11" y="30"/>
                      <a:pt x="11" y="30"/>
                    </a:cubicBezTo>
                    <a:cubicBezTo>
                      <a:pt x="12" y="29"/>
                      <a:pt x="11" y="29"/>
                      <a:pt x="12" y="29"/>
                    </a:cubicBezTo>
                    <a:cubicBezTo>
                      <a:pt x="12" y="29"/>
                      <a:pt x="12" y="29"/>
                      <a:pt x="13" y="30"/>
                    </a:cubicBezTo>
                    <a:cubicBezTo>
                      <a:pt x="13" y="30"/>
                      <a:pt x="13" y="30"/>
                      <a:pt x="13" y="30"/>
                    </a:cubicBezTo>
                    <a:cubicBezTo>
                      <a:pt x="13" y="30"/>
                      <a:pt x="13" y="30"/>
                      <a:pt x="13" y="30"/>
                    </a:cubicBezTo>
                    <a:cubicBezTo>
                      <a:pt x="14" y="30"/>
                      <a:pt x="14" y="30"/>
                      <a:pt x="15" y="30"/>
                    </a:cubicBezTo>
                    <a:cubicBezTo>
                      <a:pt x="15" y="30"/>
                      <a:pt x="15" y="30"/>
                      <a:pt x="15" y="29"/>
                    </a:cubicBezTo>
                    <a:cubicBezTo>
                      <a:pt x="15" y="29"/>
                      <a:pt x="14" y="29"/>
                      <a:pt x="14" y="29"/>
                    </a:cubicBezTo>
                    <a:cubicBezTo>
                      <a:pt x="14" y="28"/>
                      <a:pt x="15" y="28"/>
                      <a:pt x="15" y="28"/>
                    </a:cubicBezTo>
                    <a:cubicBezTo>
                      <a:pt x="15" y="28"/>
                      <a:pt x="15" y="28"/>
                      <a:pt x="16" y="27"/>
                    </a:cubicBezTo>
                    <a:cubicBezTo>
                      <a:pt x="16" y="27"/>
                      <a:pt x="16" y="27"/>
                      <a:pt x="16" y="26"/>
                    </a:cubicBezTo>
                    <a:cubicBezTo>
                      <a:pt x="16" y="26"/>
                      <a:pt x="15" y="26"/>
                      <a:pt x="15" y="25"/>
                    </a:cubicBezTo>
                    <a:cubicBezTo>
                      <a:pt x="15" y="25"/>
                      <a:pt x="16" y="25"/>
                      <a:pt x="16" y="25"/>
                    </a:cubicBezTo>
                    <a:cubicBezTo>
                      <a:pt x="16" y="25"/>
                      <a:pt x="16" y="24"/>
                      <a:pt x="16" y="24"/>
                    </a:cubicBezTo>
                    <a:cubicBezTo>
                      <a:pt x="16" y="24"/>
                      <a:pt x="15" y="24"/>
                      <a:pt x="15" y="23"/>
                    </a:cubicBezTo>
                    <a:cubicBezTo>
                      <a:pt x="15" y="23"/>
                      <a:pt x="15" y="23"/>
                      <a:pt x="15" y="22"/>
                    </a:cubicBezTo>
                    <a:cubicBezTo>
                      <a:pt x="15" y="22"/>
                      <a:pt x="15" y="22"/>
                      <a:pt x="14" y="21"/>
                    </a:cubicBezTo>
                    <a:cubicBezTo>
                      <a:pt x="14" y="21"/>
                      <a:pt x="14" y="20"/>
                      <a:pt x="14" y="20"/>
                    </a:cubicBezTo>
                    <a:cubicBezTo>
                      <a:pt x="14" y="19"/>
                      <a:pt x="14" y="19"/>
                      <a:pt x="15" y="18"/>
                    </a:cubicBezTo>
                    <a:cubicBezTo>
                      <a:pt x="15" y="18"/>
                      <a:pt x="15" y="18"/>
                      <a:pt x="15" y="18"/>
                    </a:cubicBezTo>
                    <a:cubicBezTo>
                      <a:pt x="16" y="18"/>
                      <a:pt x="16" y="17"/>
                      <a:pt x="16" y="18"/>
                    </a:cubicBezTo>
                    <a:cubicBezTo>
                      <a:pt x="17" y="18"/>
                      <a:pt x="17" y="18"/>
                      <a:pt x="17" y="18"/>
                    </a:cubicBezTo>
                    <a:cubicBezTo>
                      <a:pt x="17" y="18"/>
                      <a:pt x="18" y="18"/>
                      <a:pt x="18" y="18"/>
                    </a:cubicBezTo>
                    <a:cubicBezTo>
                      <a:pt x="18" y="18"/>
                      <a:pt x="18" y="17"/>
                      <a:pt x="18" y="17"/>
                    </a:cubicBezTo>
                    <a:cubicBezTo>
                      <a:pt x="18" y="17"/>
                      <a:pt x="18" y="17"/>
                      <a:pt x="17" y="17"/>
                    </a:cubicBezTo>
                    <a:cubicBezTo>
                      <a:pt x="17" y="16"/>
                      <a:pt x="17" y="16"/>
                      <a:pt x="17" y="16"/>
                    </a:cubicBezTo>
                    <a:cubicBezTo>
                      <a:pt x="17" y="16"/>
                      <a:pt x="18" y="16"/>
                      <a:pt x="18" y="15"/>
                    </a:cubicBezTo>
                    <a:cubicBezTo>
                      <a:pt x="18" y="15"/>
                      <a:pt x="18" y="15"/>
                      <a:pt x="18" y="14"/>
                    </a:cubicBezTo>
                    <a:cubicBezTo>
                      <a:pt x="19" y="14"/>
                      <a:pt x="18" y="14"/>
                      <a:pt x="18" y="14"/>
                    </a:cubicBezTo>
                    <a:cubicBezTo>
                      <a:pt x="18" y="13"/>
                      <a:pt x="18" y="13"/>
                      <a:pt x="18" y="12"/>
                    </a:cubicBezTo>
                    <a:cubicBezTo>
                      <a:pt x="18" y="12"/>
                      <a:pt x="19" y="12"/>
                      <a:pt x="19" y="12"/>
                    </a:cubicBezTo>
                    <a:cubicBezTo>
                      <a:pt x="19" y="12"/>
                      <a:pt x="19" y="12"/>
                      <a:pt x="20" y="12"/>
                    </a:cubicBezTo>
                    <a:cubicBezTo>
                      <a:pt x="20" y="11"/>
                      <a:pt x="20" y="11"/>
                      <a:pt x="21" y="11"/>
                    </a:cubicBezTo>
                    <a:cubicBezTo>
                      <a:pt x="21" y="11"/>
                      <a:pt x="21" y="11"/>
                      <a:pt x="21" y="10"/>
                    </a:cubicBezTo>
                    <a:cubicBezTo>
                      <a:pt x="21" y="10"/>
                      <a:pt x="21" y="9"/>
                      <a:pt x="21" y="9"/>
                    </a:cubicBezTo>
                    <a:cubicBezTo>
                      <a:pt x="21" y="9"/>
                      <a:pt x="21" y="9"/>
                      <a:pt x="22" y="8"/>
                    </a:cubicBezTo>
                    <a:cubicBezTo>
                      <a:pt x="22" y="8"/>
                      <a:pt x="22" y="8"/>
                      <a:pt x="22" y="8"/>
                    </a:cubicBezTo>
                    <a:cubicBezTo>
                      <a:pt x="22" y="8"/>
                      <a:pt x="23" y="8"/>
                      <a:pt x="23" y="8"/>
                    </a:cubicBezTo>
                    <a:cubicBezTo>
                      <a:pt x="23" y="8"/>
                      <a:pt x="24" y="7"/>
                      <a:pt x="24" y="7"/>
                    </a:cubicBezTo>
                    <a:cubicBezTo>
                      <a:pt x="24" y="7"/>
                      <a:pt x="24" y="7"/>
                      <a:pt x="24" y="6"/>
                    </a:cubicBezTo>
                    <a:cubicBezTo>
                      <a:pt x="25" y="6"/>
                      <a:pt x="25" y="7"/>
                      <a:pt x="25" y="7"/>
                    </a:cubicBezTo>
                    <a:cubicBezTo>
                      <a:pt x="26" y="7"/>
                      <a:pt x="26" y="7"/>
                      <a:pt x="26" y="7"/>
                    </a:cubicBezTo>
                    <a:cubicBezTo>
                      <a:pt x="26" y="7"/>
                      <a:pt x="27" y="7"/>
                      <a:pt x="27" y="7"/>
                    </a:cubicBezTo>
                    <a:cubicBezTo>
                      <a:pt x="27" y="7"/>
                      <a:pt x="28" y="7"/>
                      <a:pt x="28" y="7"/>
                    </a:cubicBezTo>
                    <a:cubicBezTo>
                      <a:pt x="28" y="6"/>
                      <a:pt x="28" y="6"/>
                      <a:pt x="28" y="6"/>
                    </a:cubicBezTo>
                    <a:cubicBezTo>
                      <a:pt x="28" y="6"/>
                      <a:pt x="28" y="5"/>
                      <a:pt x="28" y="5"/>
                    </a:cubicBezTo>
                    <a:cubicBezTo>
                      <a:pt x="29" y="5"/>
                      <a:pt x="29" y="5"/>
                      <a:pt x="29" y="5"/>
                    </a:cubicBezTo>
                    <a:cubicBezTo>
                      <a:pt x="29" y="5"/>
                      <a:pt x="29" y="5"/>
                      <a:pt x="30" y="5"/>
                    </a:cubicBezTo>
                    <a:cubicBezTo>
                      <a:pt x="30" y="5"/>
                      <a:pt x="30" y="5"/>
                      <a:pt x="30" y="5"/>
                    </a:cubicBezTo>
                    <a:cubicBezTo>
                      <a:pt x="31" y="5"/>
                      <a:pt x="31" y="5"/>
                      <a:pt x="32" y="6"/>
                    </a:cubicBezTo>
                    <a:cubicBezTo>
                      <a:pt x="32" y="6"/>
                      <a:pt x="32" y="6"/>
                      <a:pt x="32" y="6"/>
                    </a:cubicBezTo>
                    <a:cubicBezTo>
                      <a:pt x="33" y="6"/>
                      <a:pt x="33" y="6"/>
                      <a:pt x="34" y="6"/>
                    </a:cubicBezTo>
                    <a:cubicBezTo>
                      <a:pt x="34" y="6"/>
                      <a:pt x="34" y="6"/>
                      <a:pt x="35" y="6"/>
                    </a:cubicBezTo>
                    <a:cubicBezTo>
                      <a:pt x="35" y="6"/>
                      <a:pt x="35" y="6"/>
                      <a:pt x="36" y="6"/>
                    </a:cubicBezTo>
                    <a:cubicBezTo>
                      <a:pt x="36" y="6"/>
                      <a:pt x="36" y="7"/>
                      <a:pt x="37" y="6"/>
                    </a:cubicBezTo>
                    <a:cubicBezTo>
                      <a:pt x="37" y="6"/>
                      <a:pt x="37" y="6"/>
                      <a:pt x="37" y="6"/>
                    </a:cubicBezTo>
                    <a:cubicBezTo>
                      <a:pt x="38" y="6"/>
                      <a:pt x="38" y="5"/>
                      <a:pt x="38" y="5"/>
                    </a:cubicBezTo>
                    <a:cubicBezTo>
                      <a:pt x="38" y="5"/>
                      <a:pt x="37" y="4"/>
                      <a:pt x="38" y="4"/>
                    </a:cubicBezTo>
                    <a:cubicBezTo>
                      <a:pt x="38" y="3"/>
                      <a:pt x="39" y="3"/>
                      <a:pt x="39" y="3"/>
                    </a:cubicBezTo>
                    <a:cubicBezTo>
                      <a:pt x="39" y="3"/>
                      <a:pt x="39" y="3"/>
                      <a:pt x="40" y="3"/>
                    </a:cubicBezTo>
                    <a:cubicBezTo>
                      <a:pt x="40" y="3"/>
                      <a:pt x="40" y="3"/>
                      <a:pt x="41" y="3"/>
                    </a:cubicBezTo>
                    <a:cubicBezTo>
                      <a:pt x="41" y="3"/>
                      <a:pt x="41" y="3"/>
                      <a:pt x="42" y="3"/>
                    </a:cubicBezTo>
                    <a:cubicBezTo>
                      <a:pt x="42" y="3"/>
                      <a:pt x="42" y="4"/>
                      <a:pt x="42" y="4"/>
                    </a:cubicBezTo>
                    <a:cubicBezTo>
                      <a:pt x="43" y="4"/>
                      <a:pt x="43" y="3"/>
                      <a:pt x="44" y="4"/>
                    </a:cubicBezTo>
                    <a:cubicBezTo>
                      <a:pt x="44" y="4"/>
                      <a:pt x="43" y="4"/>
                      <a:pt x="43" y="5"/>
                    </a:cubicBezTo>
                    <a:cubicBezTo>
                      <a:pt x="43" y="5"/>
                      <a:pt x="43" y="5"/>
                      <a:pt x="44" y="6"/>
                    </a:cubicBezTo>
                    <a:cubicBezTo>
                      <a:pt x="44" y="6"/>
                      <a:pt x="44" y="6"/>
                      <a:pt x="44" y="6"/>
                    </a:cubicBezTo>
                    <a:cubicBezTo>
                      <a:pt x="44" y="6"/>
                      <a:pt x="44" y="6"/>
                      <a:pt x="44" y="5"/>
                    </a:cubicBezTo>
                    <a:cubicBezTo>
                      <a:pt x="45" y="5"/>
                      <a:pt x="45" y="5"/>
                      <a:pt x="45" y="5"/>
                    </a:cubicBezTo>
                    <a:cubicBezTo>
                      <a:pt x="45" y="4"/>
                      <a:pt x="45" y="4"/>
                      <a:pt x="46" y="4"/>
                    </a:cubicBezTo>
                    <a:cubicBezTo>
                      <a:pt x="46" y="4"/>
                      <a:pt x="47" y="4"/>
                      <a:pt x="47" y="4"/>
                    </a:cubicBezTo>
                    <a:cubicBezTo>
                      <a:pt x="47" y="4"/>
                      <a:pt x="47" y="4"/>
                      <a:pt x="48" y="4"/>
                    </a:cubicBezTo>
                    <a:cubicBezTo>
                      <a:pt x="48" y="4"/>
                      <a:pt x="48" y="4"/>
                      <a:pt x="48" y="4"/>
                    </a:cubicBezTo>
                    <a:cubicBezTo>
                      <a:pt x="47" y="4"/>
                      <a:pt x="47" y="4"/>
                      <a:pt x="47" y="4"/>
                    </a:cubicBezTo>
                    <a:cubicBezTo>
                      <a:pt x="47" y="4"/>
                      <a:pt x="46" y="3"/>
                      <a:pt x="46" y="3"/>
                    </a:cubicBezTo>
                    <a:cubicBezTo>
                      <a:pt x="45" y="3"/>
                      <a:pt x="45" y="3"/>
                      <a:pt x="45" y="3"/>
                    </a:cubicBezTo>
                    <a:cubicBezTo>
                      <a:pt x="44" y="3"/>
                      <a:pt x="44" y="3"/>
                      <a:pt x="44" y="2"/>
                    </a:cubicBezTo>
                    <a:cubicBezTo>
                      <a:pt x="44" y="2"/>
                      <a:pt x="45" y="2"/>
                      <a:pt x="45" y="2"/>
                    </a:cubicBezTo>
                    <a:cubicBezTo>
                      <a:pt x="46" y="2"/>
                      <a:pt x="46" y="2"/>
                      <a:pt x="46" y="2"/>
                    </a:cubicBezTo>
                    <a:cubicBezTo>
                      <a:pt x="46" y="2"/>
                      <a:pt x="47" y="2"/>
                      <a:pt x="47" y="2"/>
                    </a:cubicBezTo>
                    <a:cubicBezTo>
                      <a:pt x="47" y="1"/>
                      <a:pt x="46" y="2"/>
                      <a:pt x="46" y="1"/>
                    </a:cubicBezTo>
                    <a:cubicBezTo>
                      <a:pt x="45" y="1"/>
                      <a:pt x="45" y="1"/>
                      <a:pt x="45" y="1"/>
                    </a:cubicBezTo>
                    <a:cubicBezTo>
                      <a:pt x="44" y="1"/>
                      <a:pt x="44" y="1"/>
                      <a:pt x="43" y="1"/>
                    </a:cubicBezTo>
                    <a:cubicBezTo>
                      <a:pt x="43" y="1"/>
                      <a:pt x="43" y="1"/>
                      <a:pt x="43" y="1"/>
                    </a:cubicBezTo>
                    <a:cubicBezTo>
                      <a:pt x="42" y="1"/>
                      <a:pt x="42" y="1"/>
                      <a:pt x="42" y="1"/>
                    </a:cubicBezTo>
                    <a:cubicBezTo>
                      <a:pt x="42" y="1"/>
                      <a:pt x="42" y="1"/>
                      <a:pt x="42" y="0"/>
                    </a:cubicBezTo>
                    <a:cubicBezTo>
                      <a:pt x="41" y="0"/>
                      <a:pt x="41" y="0"/>
                      <a:pt x="41" y="0"/>
                    </a:cubicBezTo>
                    <a:cubicBezTo>
                      <a:pt x="41" y="0"/>
                      <a:pt x="40" y="0"/>
                      <a:pt x="40" y="0"/>
                    </a:cubicBezTo>
                    <a:cubicBezTo>
                      <a:pt x="40" y="1"/>
                      <a:pt x="40" y="1"/>
                      <a:pt x="40" y="1"/>
                    </a:cubicBezTo>
                    <a:cubicBezTo>
                      <a:pt x="39" y="1"/>
                      <a:pt x="39" y="2"/>
                      <a:pt x="39" y="2"/>
                    </a:cubicBezTo>
                    <a:cubicBezTo>
                      <a:pt x="39" y="1"/>
                      <a:pt x="39" y="1"/>
                      <a:pt x="39" y="1"/>
                    </a:cubicBezTo>
                    <a:cubicBezTo>
                      <a:pt x="39" y="0"/>
                      <a:pt x="39" y="0"/>
                      <a:pt x="38" y="0"/>
                    </a:cubicBezTo>
                    <a:cubicBezTo>
                      <a:pt x="38" y="0"/>
                      <a:pt x="38" y="1"/>
                      <a:pt x="38" y="1"/>
                    </a:cubicBezTo>
                    <a:cubicBezTo>
                      <a:pt x="37" y="1"/>
                      <a:pt x="38" y="2"/>
                      <a:pt x="37" y="2"/>
                    </a:cubicBezTo>
                    <a:cubicBezTo>
                      <a:pt x="37" y="2"/>
                      <a:pt x="36" y="3"/>
                      <a:pt x="36" y="2"/>
                    </a:cubicBezTo>
                    <a:cubicBezTo>
                      <a:pt x="36" y="2"/>
                      <a:pt x="36" y="2"/>
                      <a:pt x="36" y="1"/>
                    </a:cubicBezTo>
                    <a:cubicBezTo>
                      <a:pt x="37" y="1"/>
                      <a:pt x="37" y="1"/>
                      <a:pt x="37" y="1"/>
                    </a:cubicBezTo>
                    <a:cubicBezTo>
                      <a:pt x="37" y="1"/>
                      <a:pt x="37" y="1"/>
                      <a:pt x="37" y="1"/>
                    </a:cubicBezTo>
                    <a:cubicBezTo>
                      <a:pt x="36" y="0"/>
                      <a:pt x="36" y="0"/>
                      <a:pt x="36" y="0"/>
                    </a:cubicBezTo>
                    <a:cubicBezTo>
                      <a:pt x="35" y="0"/>
                      <a:pt x="35" y="0"/>
                      <a:pt x="34" y="1"/>
                    </a:cubicBezTo>
                    <a:cubicBezTo>
                      <a:pt x="34" y="1"/>
                      <a:pt x="34" y="1"/>
                      <a:pt x="34" y="1"/>
                    </a:cubicBezTo>
                    <a:cubicBezTo>
                      <a:pt x="34" y="1"/>
                      <a:pt x="34" y="2"/>
                      <a:pt x="34" y="2"/>
                    </a:cubicBezTo>
                    <a:cubicBezTo>
                      <a:pt x="33" y="2"/>
                      <a:pt x="33" y="2"/>
                      <a:pt x="33" y="2"/>
                    </a:cubicBezTo>
                    <a:cubicBezTo>
                      <a:pt x="32" y="2"/>
                      <a:pt x="32" y="2"/>
                      <a:pt x="32" y="2"/>
                    </a:cubicBezTo>
                    <a:cubicBezTo>
                      <a:pt x="31" y="2"/>
                      <a:pt x="31" y="2"/>
                      <a:pt x="31" y="2"/>
                    </a:cubicBezTo>
                    <a:cubicBezTo>
                      <a:pt x="30" y="2"/>
                      <a:pt x="30" y="1"/>
                      <a:pt x="30" y="2"/>
                    </a:cubicBezTo>
                    <a:cubicBezTo>
                      <a:pt x="29" y="2"/>
                      <a:pt x="30" y="2"/>
                      <a:pt x="29" y="2"/>
                    </a:cubicBezTo>
                    <a:cubicBezTo>
                      <a:pt x="29" y="3"/>
                      <a:pt x="29" y="2"/>
                      <a:pt x="28" y="3"/>
                    </a:cubicBezTo>
                    <a:cubicBezTo>
                      <a:pt x="28" y="3"/>
                      <a:pt x="28" y="3"/>
                      <a:pt x="28" y="3"/>
                    </a:cubicBezTo>
                    <a:cubicBezTo>
                      <a:pt x="28" y="3"/>
                      <a:pt x="28" y="3"/>
                      <a:pt x="28" y="3"/>
                    </a:cubicBezTo>
                    <a:cubicBezTo>
                      <a:pt x="28" y="3"/>
                      <a:pt x="27" y="3"/>
                      <a:pt x="27" y="3"/>
                    </a:cubicBezTo>
                    <a:cubicBezTo>
                      <a:pt x="27" y="3"/>
                      <a:pt x="26" y="3"/>
                      <a:pt x="26" y="3"/>
                    </a:cubicBezTo>
                    <a:cubicBezTo>
                      <a:pt x="26" y="3"/>
                      <a:pt x="25" y="3"/>
                      <a:pt x="25" y="3"/>
                    </a:cubicBezTo>
                    <a:cubicBezTo>
                      <a:pt x="25" y="3"/>
                      <a:pt x="25" y="4"/>
                      <a:pt x="25" y="4"/>
                    </a:cubicBezTo>
                    <a:cubicBezTo>
                      <a:pt x="24" y="4"/>
                      <a:pt x="24" y="4"/>
                      <a:pt x="24" y="4"/>
                    </a:cubicBezTo>
                    <a:cubicBezTo>
                      <a:pt x="24" y="4"/>
                      <a:pt x="23" y="4"/>
                      <a:pt x="23" y="4"/>
                    </a:cubicBezTo>
                    <a:cubicBezTo>
                      <a:pt x="23" y="4"/>
                      <a:pt x="22" y="4"/>
                      <a:pt x="22" y="5"/>
                    </a:cubicBezTo>
                    <a:cubicBezTo>
                      <a:pt x="22" y="5"/>
                      <a:pt x="22" y="5"/>
                      <a:pt x="21" y="5"/>
                    </a:cubicBezTo>
                    <a:cubicBezTo>
                      <a:pt x="21" y="6"/>
                      <a:pt x="21" y="6"/>
                      <a:pt x="21" y="6"/>
                    </a:cubicBezTo>
                    <a:cubicBezTo>
                      <a:pt x="21" y="7"/>
                      <a:pt x="21" y="7"/>
                      <a:pt x="21" y="7"/>
                    </a:cubicBezTo>
                    <a:cubicBezTo>
                      <a:pt x="20" y="8"/>
                      <a:pt x="20" y="7"/>
                      <a:pt x="20" y="7"/>
                    </a:cubicBezTo>
                    <a:cubicBezTo>
                      <a:pt x="19" y="7"/>
                      <a:pt x="19" y="7"/>
                      <a:pt x="19" y="7"/>
                    </a:cubicBezTo>
                    <a:cubicBezTo>
                      <a:pt x="18" y="7"/>
                      <a:pt x="18" y="8"/>
                      <a:pt x="18" y="8"/>
                    </a:cubicBezTo>
                    <a:cubicBezTo>
                      <a:pt x="18" y="8"/>
                      <a:pt x="18" y="8"/>
                      <a:pt x="18" y="8"/>
                    </a:cubicBezTo>
                    <a:cubicBezTo>
                      <a:pt x="18" y="9"/>
                      <a:pt x="18" y="9"/>
                      <a:pt x="18" y="9"/>
                    </a:cubicBezTo>
                    <a:cubicBezTo>
                      <a:pt x="18" y="9"/>
                      <a:pt x="17" y="9"/>
                      <a:pt x="17" y="9"/>
                    </a:cubicBezTo>
                    <a:cubicBezTo>
                      <a:pt x="17" y="10"/>
                      <a:pt x="17" y="10"/>
                      <a:pt x="16" y="10"/>
                    </a:cubicBezTo>
                    <a:cubicBezTo>
                      <a:pt x="16" y="10"/>
                      <a:pt x="16" y="10"/>
                      <a:pt x="15" y="11"/>
                    </a:cubicBezTo>
                    <a:cubicBezTo>
                      <a:pt x="15" y="11"/>
                      <a:pt x="16" y="12"/>
                      <a:pt x="15" y="12"/>
                    </a:cubicBezTo>
                    <a:cubicBezTo>
                      <a:pt x="15" y="12"/>
                      <a:pt x="15" y="12"/>
                      <a:pt x="15" y="12"/>
                    </a:cubicBezTo>
                    <a:cubicBezTo>
                      <a:pt x="14" y="12"/>
                      <a:pt x="14" y="13"/>
                      <a:pt x="14" y="13"/>
                    </a:cubicBezTo>
                    <a:cubicBezTo>
                      <a:pt x="14" y="14"/>
                      <a:pt x="14" y="14"/>
                      <a:pt x="14" y="15"/>
                    </a:cubicBezTo>
                    <a:cubicBezTo>
                      <a:pt x="14" y="15"/>
                      <a:pt x="14" y="15"/>
                      <a:pt x="13" y="15"/>
                    </a:cubicBezTo>
                    <a:cubicBezTo>
                      <a:pt x="13" y="15"/>
                      <a:pt x="13" y="15"/>
                      <a:pt x="12" y="15"/>
                    </a:cubicBezTo>
                    <a:cubicBezTo>
                      <a:pt x="12" y="15"/>
                      <a:pt x="12" y="16"/>
                      <a:pt x="12" y="16"/>
                    </a:cubicBezTo>
                    <a:cubicBezTo>
                      <a:pt x="12" y="16"/>
                      <a:pt x="11" y="16"/>
                      <a:pt x="11" y="16"/>
                    </a:cubicBezTo>
                    <a:cubicBezTo>
                      <a:pt x="11" y="16"/>
                      <a:pt x="11" y="16"/>
                      <a:pt x="11" y="17"/>
                    </a:cubicBezTo>
                    <a:cubicBezTo>
                      <a:pt x="11" y="17"/>
                      <a:pt x="11" y="17"/>
                      <a:pt x="11" y="17"/>
                    </a:cubicBezTo>
                    <a:cubicBezTo>
                      <a:pt x="10" y="17"/>
                      <a:pt x="10" y="17"/>
                      <a:pt x="10" y="17"/>
                    </a:cubicBezTo>
                    <a:cubicBezTo>
                      <a:pt x="9" y="17"/>
                      <a:pt x="10" y="17"/>
                      <a:pt x="9" y="17"/>
                    </a:cubicBezTo>
                    <a:cubicBezTo>
                      <a:pt x="9" y="18"/>
                      <a:pt x="9" y="17"/>
                      <a:pt x="9" y="18"/>
                    </a:cubicBezTo>
                    <a:cubicBezTo>
                      <a:pt x="9" y="18"/>
                      <a:pt x="9" y="18"/>
                      <a:pt x="9" y="18"/>
                    </a:cubicBezTo>
                    <a:cubicBezTo>
                      <a:pt x="8" y="19"/>
                      <a:pt x="8" y="18"/>
                      <a:pt x="7" y="18"/>
                    </a:cubicBezTo>
                    <a:cubicBezTo>
                      <a:pt x="7" y="18"/>
                      <a:pt x="7" y="18"/>
                      <a:pt x="7" y="18"/>
                    </a:cubicBezTo>
                    <a:cubicBezTo>
                      <a:pt x="6" y="19"/>
                      <a:pt x="7" y="19"/>
                      <a:pt x="7" y="20"/>
                    </a:cubicBezTo>
                    <a:cubicBezTo>
                      <a:pt x="7" y="20"/>
                      <a:pt x="6" y="20"/>
                      <a:pt x="6" y="20"/>
                    </a:cubicBezTo>
                    <a:cubicBezTo>
                      <a:pt x="6" y="20"/>
                      <a:pt x="5" y="20"/>
                      <a:pt x="5" y="20"/>
                    </a:cubicBezTo>
                    <a:cubicBezTo>
                      <a:pt x="4" y="20"/>
                      <a:pt x="4" y="20"/>
                      <a:pt x="4" y="20"/>
                    </a:cubicBezTo>
                    <a:cubicBezTo>
                      <a:pt x="4" y="21"/>
                      <a:pt x="4" y="21"/>
                      <a:pt x="4" y="21"/>
                    </a:cubicBezTo>
                    <a:cubicBezTo>
                      <a:pt x="3" y="21"/>
                      <a:pt x="3" y="21"/>
                      <a:pt x="3" y="21"/>
                    </a:cubicBezTo>
                    <a:cubicBezTo>
                      <a:pt x="3" y="22"/>
                      <a:pt x="2" y="22"/>
                      <a:pt x="2" y="22"/>
                    </a:cubicBezTo>
                    <a:cubicBezTo>
                      <a:pt x="2" y="22"/>
                      <a:pt x="1" y="22"/>
                      <a:pt x="1" y="22"/>
                    </a:cubicBezTo>
                    <a:cubicBezTo>
                      <a:pt x="1" y="22"/>
                      <a:pt x="0" y="22"/>
                      <a:pt x="0" y="22"/>
                    </a:cubicBezTo>
                    <a:cubicBezTo>
                      <a:pt x="0" y="23"/>
                      <a:pt x="0" y="23"/>
                      <a:pt x="0" y="23"/>
                    </a:cubicBezTo>
                    <a:cubicBezTo>
                      <a:pt x="0" y="23"/>
                      <a:pt x="0" y="24"/>
                      <a:pt x="0" y="25"/>
                    </a:cubicBezTo>
                    <a:cubicBezTo>
                      <a:pt x="0" y="25"/>
                      <a:pt x="0" y="25"/>
                      <a:pt x="0" y="26"/>
                    </a:cubicBezTo>
                    <a:cubicBezTo>
                      <a:pt x="0" y="26"/>
                      <a:pt x="0" y="26"/>
                      <a:pt x="0" y="2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5" name="Freeform 124"/>
              <p:cNvSpPr>
                <a:spLocks/>
              </p:cNvSpPr>
              <p:nvPr/>
            </p:nvSpPr>
            <p:spPr bwMode="auto">
              <a:xfrm>
                <a:off x="4733927"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6" name="Freeform 125"/>
              <p:cNvSpPr>
                <a:spLocks/>
              </p:cNvSpPr>
              <p:nvPr/>
            </p:nvSpPr>
            <p:spPr bwMode="auto">
              <a:xfrm>
                <a:off x="4711702" y="1768476"/>
                <a:ext cx="65088" cy="42863"/>
              </a:xfrm>
              <a:custGeom>
                <a:avLst/>
                <a:gdLst>
                  <a:gd name="T0" fmla="*/ 6 w 6"/>
                  <a:gd name="T1" fmla="*/ 1 h 4"/>
                  <a:gd name="T2" fmla="*/ 5 w 6"/>
                  <a:gd name="T3" fmla="*/ 0 h 4"/>
                  <a:gd name="T4" fmla="*/ 5 w 6"/>
                  <a:gd name="T5" fmla="*/ 0 h 4"/>
                  <a:gd name="T6" fmla="*/ 4 w 6"/>
                  <a:gd name="T7" fmla="*/ 0 h 4"/>
                  <a:gd name="T8" fmla="*/ 3 w 6"/>
                  <a:gd name="T9" fmla="*/ 1 h 4"/>
                  <a:gd name="T10" fmla="*/ 2 w 6"/>
                  <a:gd name="T11" fmla="*/ 1 h 4"/>
                  <a:gd name="T12" fmla="*/ 1 w 6"/>
                  <a:gd name="T13" fmla="*/ 1 h 4"/>
                  <a:gd name="T14" fmla="*/ 1 w 6"/>
                  <a:gd name="T15" fmla="*/ 1 h 4"/>
                  <a:gd name="T16" fmla="*/ 0 w 6"/>
                  <a:gd name="T17" fmla="*/ 2 h 4"/>
                  <a:gd name="T18" fmla="*/ 1 w 6"/>
                  <a:gd name="T19" fmla="*/ 3 h 4"/>
                  <a:gd name="T20" fmla="*/ 1 w 6"/>
                  <a:gd name="T21" fmla="*/ 4 h 4"/>
                  <a:gd name="T22" fmla="*/ 2 w 6"/>
                  <a:gd name="T23" fmla="*/ 4 h 4"/>
                  <a:gd name="T24" fmla="*/ 2 w 6"/>
                  <a:gd name="T25" fmla="*/ 4 h 4"/>
                  <a:gd name="T26" fmla="*/ 3 w 6"/>
                  <a:gd name="T27" fmla="*/ 4 h 4"/>
                  <a:gd name="T28" fmla="*/ 5 w 6"/>
                  <a:gd name="T29" fmla="*/ 3 h 4"/>
                  <a:gd name="T30" fmla="*/ 6 w 6"/>
                  <a:gd name="T31" fmla="*/ 3 h 4"/>
                  <a:gd name="T32" fmla="*/ 6 w 6"/>
                  <a:gd name="T33" fmla="*/ 3 h 4"/>
                  <a:gd name="T34" fmla="*/ 6 w 6"/>
                  <a:gd name="T35" fmla="*/ 3 h 4"/>
                  <a:gd name="T36" fmla="*/ 6 w 6"/>
                  <a:gd name="T37" fmla="*/ 2 h 4"/>
                  <a:gd name="T38" fmla="*/ 6 w 6"/>
                  <a:gd name="T3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6" y="1"/>
                    </a:moveTo>
                    <a:cubicBezTo>
                      <a:pt x="6" y="0"/>
                      <a:pt x="6" y="0"/>
                      <a:pt x="5" y="0"/>
                    </a:cubicBezTo>
                    <a:cubicBezTo>
                      <a:pt x="5" y="0"/>
                      <a:pt x="5" y="0"/>
                      <a:pt x="5" y="0"/>
                    </a:cubicBezTo>
                    <a:cubicBezTo>
                      <a:pt x="4" y="0"/>
                      <a:pt x="4" y="0"/>
                      <a:pt x="4" y="0"/>
                    </a:cubicBezTo>
                    <a:cubicBezTo>
                      <a:pt x="4" y="1"/>
                      <a:pt x="3" y="1"/>
                      <a:pt x="3" y="1"/>
                    </a:cubicBezTo>
                    <a:cubicBezTo>
                      <a:pt x="3" y="1"/>
                      <a:pt x="2" y="1"/>
                      <a:pt x="2" y="1"/>
                    </a:cubicBezTo>
                    <a:cubicBezTo>
                      <a:pt x="1" y="1"/>
                      <a:pt x="1" y="1"/>
                      <a:pt x="1" y="1"/>
                    </a:cubicBezTo>
                    <a:cubicBezTo>
                      <a:pt x="1" y="1"/>
                      <a:pt x="1" y="1"/>
                      <a:pt x="1" y="1"/>
                    </a:cubicBezTo>
                    <a:cubicBezTo>
                      <a:pt x="1" y="1"/>
                      <a:pt x="0" y="2"/>
                      <a:pt x="0" y="2"/>
                    </a:cubicBezTo>
                    <a:cubicBezTo>
                      <a:pt x="0" y="2"/>
                      <a:pt x="0" y="3"/>
                      <a:pt x="1" y="3"/>
                    </a:cubicBezTo>
                    <a:cubicBezTo>
                      <a:pt x="1" y="3"/>
                      <a:pt x="1" y="3"/>
                      <a:pt x="1" y="4"/>
                    </a:cubicBezTo>
                    <a:cubicBezTo>
                      <a:pt x="1" y="4"/>
                      <a:pt x="2" y="4"/>
                      <a:pt x="2" y="4"/>
                    </a:cubicBezTo>
                    <a:cubicBezTo>
                      <a:pt x="2" y="4"/>
                      <a:pt x="2" y="4"/>
                      <a:pt x="2" y="4"/>
                    </a:cubicBezTo>
                    <a:cubicBezTo>
                      <a:pt x="3" y="4"/>
                      <a:pt x="3" y="4"/>
                      <a:pt x="3" y="4"/>
                    </a:cubicBezTo>
                    <a:cubicBezTo>
                      <a:pt x="4" y="3"/>
                      <a:pt x="4" y="4"/>
                      <a:pt x="5" y="3"/>
                    </a:cubicBezTo>
                    <a:cubicBezTo>
                      <a:pt x="5" y="3"/>
                      <a:pt x="5" y="3"/>
                      <a:pt x="6" y="3"/>
                    </a:cubicBezTo>
                    <a:cubicBezTo>
                      <a:pt x="6" y="3"/>
                      <a:pt x="6" y="3"/>
                      <a:pt x="6" y="3"/>
                    </a:cubicBezTo>
                    <a:cubicBezTo>
                      <a:pt x="6" y="3"/>
                      <a:pt x="6" y="3"/>
                      <a:pt x="6" y="3"/>
                    </a:cubicBezTo>
                    <a:cubicBezTo>
                      <a:pt x="6" y="2"/>
                      <a:pt x="6" y="2"/>
                      <a:pt x="6" y="2"/>
                    </a:cubicBezTo>
                    <a:cubicBezTo>
                      <a:pt x="6" y="2"/>
                      <a:pt x="6" y="1"/>
                      <a:pt x="6"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7" name="Freeform 126"/>
              <p:cNvSpPr>
                <a:spLocks/>
              </p:cNvSpPr>
              <p:nvPr/>
            </p:nvSpPr>
            <p:spPr bwMode="auto">
              <a:xfrm>
                <a:off x="4302127" y="1422401"/>
                <a:ext cx="74613" cy="74613"/>
              </a:xfrm>
              <a:custGeom>
                <a:avLst/>
                <a:gdLst>
                  <a:gd name="T0" fmla="*/ 0 w 7"/>
                  <a:gd name="T1" fmla="*/ 6 h 7"/>
                  <a:gd name="T2" fmla="*/ 0 w 7"/>
                  <a:gd name="T3" fmla="*/ 6 h 7"/>
                  <a:gd name="T4" fmla="*/ 1 w 7"/>
                  <a:gd name="T5" fmla="*/ 6 h 7"/>
                  <a:gd name="T6" fmla="*/ 2 w 7"/>
                  <a:gd name="T7" fmla="*/ 6 h 7"/>
                  <a:gd name="T8" fmla="*/ 3 w 7"/>
                  <a:gd name="T9" fmla="*/ 6 h 7"/>
                  <a:gd name="T10" fmla="*/ 5 w 7"/>
                  <a:gd name="T11" fmla="*/ 7 h 7"/>
                  <a:gd name="T12" fmla="*/ 5 w 7"/>
                  <a:gd name="T13" fmla="*/ 7 h 7"/>
                  <a:gd name="T14" fmla="*/ 5 w 7"/>
                  <a:gd name="T15" fmla="*/ 6 h 7"/>
                  <a:gd name="T16" fmla="*/ 5 w 7"/>
                  <a:gd name="T17" fmla="*/ 5 h 7"/>
                  <a:gd name="T18" fmla="*/ 6 w 7"/>
                  <a:gd name="T19" fmla="*/ 4 h 7"/>
                  <a:gd name="T20" fmla="*/ 6 w 7"/>
                  <a:gd name="T21" fmla="*/ 3 h 7"/>
                  <a:gd name="T22" fmla="*/ 6 w 7"/>
                  <a:gd name="T23" fmla="*/ 3 h 7"/>
                  <a:gd name="T24" fmla="*/ 7 w 7"/>
                  <a:gd name="T25" fmla="*/ 2 h 7"/>
                  <a:gd name="T26" fmla="*/ 7 w 7"/>
                  <a:gd name="T27" fmla="*/ 1 h 7"/>
                  <a:gd name="T28" fmla="*/ 6 w 7"/>
                  <a:gd name="T29" fmla="*/ 0 h 7"/>
                  <a:gd name="T30" fmla="*/ 6 w 7"/>
                  <a:gd name="T31" fmla="*/ 0 h 7"/>
                  <a:gd name="T32" fmla="*/ 5 w 7"/>
                  <a:gd name="T33" fmla="*/ 0 h 7"/>
                  <a:gd name="T34" fmla="*/ 4 w 7"/>
                  <a:gd name="T35" fmla="*/ 0 h 7"/>
                  <a:gd name="T36" fmla="*/ 4 w 7"/>
                  <a:gd name="T37" fmla="*/ 1 h 7"/>
                  <a:gd name="T38" fmla="*/ 3 w 7"/>
                  <a:gd name="T39" fmla="*/ 1 h 7"/>
                  <a:gd name="T40" fmla="*/ 2 w 7"/>
                  <a:gd name="T41" fmla="*/ 2 h 7"/>
                  <a:gd name="T42" fmla="*/ 1 w 7"/>
                  <a:gd name="T43" fmla="*/ 2 h 7"/>
                  <a:gd name="T44" fmla="*/ 1 w 7"/>
                  <a:gd name="T45" fmla="*/ 2 h 7"/>
                  <a:gd name="T46" fmla="*/ 0 w 7"/>
                  <a:gd name="T47" fmla="*/ 3 h 7"/>
                  <a:gd name="T48" fmla="*/ 0 w 7"/>
                  <a:gd name="T49" fmla="*/ 4 h 7"/>
                  <a:gd name="T50" fmla="*/ 0 w 7"/>
                  <a:gd name="T51" fmla="*/ 5 h 7"/>
                  <a:gd name="T52" fmla="*/ 0 w 7"/>
                  <a:gd name="T5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7">
                    <a:moveTo>
                      <a:pt x="0" y="6"/>
                    </a:moveTo>
                    <a:cubicBezTo>
                      <a:pt x="0" y="6"/>
                      <a:pt x="0" y="6"/>
                      <a:pt x="0" y="6"/>
                    </a:cubicBezTo>
                    <a:cubicBezTo>
                      <a:pt x="1" y="6"/>
                      <a:pt x="1" y="6"/>
                      <a:pt x="1" y="6"/>
                    </a:cubicBezTo>
                    <a:cubicBezTo>
                      <a:pt x="2" y="6"/>
                      <a:pt x="2" y="6"/>
                      <a:pt x="2" y="6"/>
                    </a:cubicBezTo>
                    <a:cubicBezTo>
                      <a:pt x="3" y="6"/>
                      <a:pt x="3" y="6"/>
                      <a:pt x="3" y="6"/>
                    </a:cubicBezTo>
                    <a:cubicBezTo>
                      <a:pt x="4" y="6"/>
                      <a:pt x="4" y="7"/>
                      <a:pt x="5" y="7"/>
                    </a:cubicBezTo>
                    <a:cubicBezTo>
                      <a:pt x="5" y="7"/>
                      <a:pt x="5" y="7"/>
                      <a:pt x="5" y="7"/>
                    </a:cubicBezTo>
                    <a:cubicBezTo>
                      <a:pt x="5" y="6"/>
                      <a:pt x="5" y="6"/>
                      <a:pt x="5" y="6"/>
                    </a:cubicBezTo>
                    <a:cubicBezTo>
                      <a:pt x="5" y="5"/>
                      <a:pt x="4" y="5"/>
                      <a:pt x="5" y="5"/>
                    </a:cubicBezTo>
                    <a:cubicBezTo>
                      <a:pt x="5" y="4"/>
                      <a:pt x="5" y="5"/>
                      <a:pt x="6" y="4"/>
                    </a:cubicBezTo>
                    <a:cubicBezTo>
                      <a:pt x="6" y="4"/>
                      <a:pt x="6" y="4"/>
                      <a:pt x="6" y="3"/>
                    </a:cubicBezTo>
                    <a:cubicBezTo>
                      <a:pt x="6" y="3"/>
                      <a:pt x="6" y="3"/>
                      <a:pt x="6" y="3"/>
                    </a:cubicBezTo>
                    <a:cubicBezTo>
                      <a:pt x="6" y="2"/>
                      <a:pt x="7" y="2"/>
                      <a:pt x="7" y="2"/>
                    </a:cubicBezTo>
                    <a:cubicBezTo>
                      <a:pt x="7" y="2"/>
                      <a:pt x="7" y="1"/>
                      <a:pt x="7" y="1"/>
                    </a:cubicBezTo>
                    <a:cubicBezTo>
                      <a:pt x="7" y="1"/>
                      <a:pt x="7" y="1"/>
                      <a:pt x="6" y="0"/>
                    </a:cubicBezTo>
                    <a:cubicBezTo>
                      <a:pt x="6" y="0"/>
                      <a:pt x="6" y="0"/>
                      <a:pt x="6" y="0"/>
                    </a:cubicBezTo>
                    <a:cubicBezTo>
                      <a:pt x="6" y="0"/>
                      <a:pt x="6" y="0"/>
                      <a:pt x="5" y="0"/>
                    </a:cubicBezTo>
                    <a:cubicBezTo>
                      <a:pt x="5" y="0"/>
                      <a:pt x="5" y="0"/>
                      <a:pt x="4" y="0"/>
                    </a:cubicBezTo>
                    <a:cubicBezTo>
                      <a:pt x="4" y="0"/>
                      <a:pt x="4" y="0"/>
                      <a:pt x="4" y="1"/>
                    </a:cubicBezTo>
                    <a:cubicBezTo>
                      <a:pt x="3" y="1"/>
                      <a:pt x="3" y="1"/>
                      <a:pt x="3" y="1"/>
                    </a:cubicBezTo>
                    <a:cubicBezTo>
                      <a:pt x="2" y="1"/>
                      <a:pt x="2" y="2"/>
                      <a:pt x="2" y="2"/>
                    </a:cubicBezTo>
                    <a:cubicBezTo>
                      <a:pt x="1" y="2"/>
                      <a:pt x="1" y="2"/>
                      <a:pt x="1" y="2"/>
                    </a:cubicBezTo>
                    <a:cubicBezTo>
                      <a:pt x="1" y="2"/>
                      <a:pt x="1" y="2"/>
                      <a:pt x="1" y="2"/>
                    </a:cubicBezTo>
                    <a:cubicBezTo>
                      <a:pt x="1" y="3"/>
                      <a:pt x="0" y="3"/>
                      <a:pt x="0" y="3"/>
                    </a:cubicBezTo>
                    <a:cubicBezTo>
                      <a:pt x="0" y="4"/>
                      <a:pt x="0" y="4"/>
                      <a:pt x="0" y="4"/>
                    </a:cubicBezTo>
                    <a:cubicBezTo>
                      <a:pt x="0" y="5"/>
                      <a:pt x="0" y="5"/>
                      <a:pt x="0" y="5"/>
                    </a:cubicBezTo>
                    <a:cubicBezTo>
                      <a:pt x="0" y="6"/>
                      <a:pt x="0" y="6"/>
                      <a:pt x="0"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8" name="Freeform 127"/>
              <p:cNvSpPr>
                <a:spLocks/>
              </p:cNvSpPr>
              <p:nvPr/>
            </p:nvSpPr>
            <p:spPr bwMode="auto">
              <a:xfrm>
                <a:off x="3967164" y="1768476"/>
                <a:ext cx="85725" cy="161925"/>
              </a:xfrm>
              <a:custGeom>
                <a:avLst/>
                <a:gdLst>
                  <a:gd name="T0" fmla="*/ 0 w 8"/>
                  <a:gd name="T1" fmla="*/ 10 h 15"/>
                  <a:gd name="T2" fmla="*/ 1 w 8"/>
                  <a:gd name="T3" fmla="*/ 10 h 15"/>
                  <a:gd name="T4" fmla="*/ 1 w 8"/>
                  <a:gd name="T5" fmla="*/ 11 h 15"/>
                  <a:gd name="T6" fmla="*/ 1 w 8"/>
                  <a:gd name="T7" fmla="*/ 12 h 15"/>
                  <a:gd name="T8" fmla="*/ 1 w 8"/>
                  <a:gd name="T9" fmla="*/ 13 h 15"/>
                  <a:gd name="T10" fmla="*/ 1 w 8"/>
                  <a:gd name="T11" fmla="*/ 14 h 15"/>
                  <a:gd name="T12" fmla="*/ 2 w 8"/>
                  <a:gd name="T13" fmla="*/ 15 h 15"/>
                  <a:gd name="T14" fmla="*/ 3 w 8"/>
                  <a:gd name="T15" fmla="*/ 15 h 15"/>
                  <a:gd name="T16" fmla="*/ 4 w 8"/>
                  <a:gd name="T17" fmla="*/ 14 h 15"/>
                  <a:gd name="T18" fmla="*/ 5 w 8"/>
                  <a:gd name="T19" fmla="*/ 14 h 15"/>
                  <a:gd name="T20" fmla="*/ 5 w 8"/>
                  <a:gd name="T21" fmla="*/ 12 h 15"/>
                  <a:gd name="T22" fmla="*/ 5 w 8"/>
                  <a:gd name="T23" fmla="*/ 12 h 15"/>
                  <a:gd name="T24" fmla="*/ 6 w 8"/>
                  <a:gd name="T25" fmla="*/ 11 h 15"/>
                  <a:gd name="T26" fmla="*/ 5 w 8"/>
                  <a:gd name="T27" fmla="*/ 11 h 15"/>
                  <a:gd name="T28" fmla="*/ 5 w 8"/>
                  <a:gd name="T29" fmla="*/ 10 h 15"/>
                  <a:gd name="T30" fmla="*/ 5 w 8"/>
                  <a:gd name="T31" fmla="*/ 10 h 15"/>
                  <a:gd name="T32" fmla="*/ 5 w 8"/>
                  <a:gd name="T33" fmla="*/ 9 h 15"/>
                  <a:gd name="T34" fmla="*/ 6 w 8"/>
                  <a:gd name="T35" fmla="*/ 9 h 15"/>
                  <a:gd name="T36" fmla="*/ 6 w 8"/>
                  <a:gd name="T37" fmla="*/ 8 h 15"/>
                  <a:gd name="T38" fmla="*/ 5 w 8"/>
                  <a:gd name="T39" fmla="*/ 8 h 15"/>
                  <a:gd name="T40" fmla="*/ 5 w 8"/>
                  <a:gd name="T41" fmla="*/ 7 h 15"/>
                  <a:gd name="T42" fmla="*/ 6 w 8"/>
                  <a:gd name="T43" fmla="*/ 7 h 15"/>
                  <a:gd name="T44" fmla="*/ 6 w 8"/>
                  <a:gd name="T45" fmla="*/ 6 h 15"/>
                  <a:gd name="T46" fmla="*/ 6 w 8"/>
                  <a:gd name="T47" fmla="*/ 5 h 15"/>
                  <a:gd name="T48" fmla="*/ 6 w 8"/>
                  <a:gd name="T49" fmla="*/ 4 h 15"/>
                  <a:gd name="T50" fmla="*/ 6 w 8"/>
                  <a:gd name="T51" fmla="*/ 3 h 15"/>
                  <a:gd name="T52" fmla="*/ 7 w 8"/>
                  <a:gd name="T53" fmla="*/ 3 h 15"/>
                  <a:gd name="T54" fmla="*/ 8 w 8"/>
                  <a:gd name="T55" fmla="*/ 2 h 15"/>
                  <a:gd name="T56" fmla="*/ 8 w 8"/>
                  <a:gd name="T57" fmla="*/ 1 h 15"/>
                  <a:gd name="T58" fmla="*/ 7 w 8"/>
                  <a:gd name="T59" fmla="*/ 1 h 15"/>
                  <a:gd name="T60" fmla="*/ 7 w 8"/>
                  <a:gd name="T61" fmla="*/ 0 h 15"/>
                  <a:gd name="T62" fmla="*/ 6 w 8"/>
                  <a:gd name="T63" fmla="*/ 1 h 15"/>
                  <a:gd name="T64" fmla="*/ 5 w 8"/>
                  <a:gd name="T65" fmla="*/ 1 h 15"/>
                  <a:gd name="T66" fmla="*/ 5 w 8"/>
                  <a:gd name="T67" fmla="*/ 1 h 15"/>
                  <a:gd name="T68" fmla="*/ 4 w 8"/>
                  <a:gd name="T69" fmla="*/ 1 h 15"/>
                  <a:gd name="T70" fmla="*/ 4 w 8"/>
                  <a:gd name="T71" fmla="*/ 0 h 15"/>
                  <a:gd name="T72" fmla="*/ 3 w 8"/>
                  <a:gd name="T73" fmla="*/ 0 h 15"/>
                  <a:gd name="T74" fmla="*/ 3 w 8"/>
                  <a:gd name="T75" fmla="*/ 0 h 15"/>
                  <a:gd name="T76" fmla="*/ 2 w 8"/>
                  <a:gd name="T77" fmla="*/ 1 h 15"/>
                  <a:gd name="T78" fmla="*/ 2 w 8"/>
                  <a:gd name="T79" fmla="*/ 1 h 15"/>
                  <a:gd name="T80" fmla="*/ 2 w 8"/>
                  <a:gd name="T81" fmla="*/ 1 h 15"/>
                  <a:gd name="T82" fmla="*/ 1 w 8"/>
                  <a:gd name="T83" fmla="*/ 2 h 15"/>
                  <a:gd name="T84" fmla="*/ 2 w 8"/>
                  <a:gd name="T85" fmla="*/ 3 h 15"/>
                  <a:gd name="T86" fmla="*/ 2 w 8"/>
                  <a:gd name="T87" fmla="*/ 4 h 15"/>
                  <a:gd name="T88" fmla="*/ 2 w 8"/>
                  <a:gd name="T89" fmla="*/ 5 h 15"/>
                  <a:gd name="T90" fmla="*/ 1 w 8"/>
                  <a:gd name="T91" fmla="*/ 7 h 15"/>
                  <a:gd name="T92" fmla="*/ 1 w 8"/>
                  <a:gd name="T93" fmla="*/ 7 h 15"/>
                  <a:gd name="T94" fmla="*/ 0 w 8"/>
                  <a:gd name="T95" fmla="*/ 8 h 15"/>
                  <a:gd name="T96" fmla="*/ 0 w 8"/>
                  <a:gd name="T97" fmla="*/ 8 h 15"/>
                  <a:gd name="T98" fmla="*/ 0 w 8"/>
                  <a:gd name="T99" fmla="*/ 10 h 15"/>
                  <a:gd name="T100" fmla="*/ 0 w 8"/>
                  <a:gd name="T10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 h="15">
                    <a:moveTo>
                      <a:pt x="0" y="10"/>
                    </a:moveTo>
                    <a:cubicBezTo>
                      <a:pt x="0" y="10"/>
                      <a:pt x="0" y="10"/>
                      <a:pt x="1" y="10"/>
                    </a:cubicBezTo>
                    <a:cubicBezTo>
                      <a:pt x="1" y="10"/>
                      <a:pt x="1" y="11"/>
                      <a:pt x="1" y="11"/>
                    </a:cubicBezTo>
                    <a:cubicBezTo>
                      <a:pt x="1" y="12"/>
                      <a:pt x="1" y="12"/>
                      <a:pt x="1" y="12"/>
                    </a:cubicBezTo>
                    <a:cubicBezTo>
                      <a:pt x="1" y="13"/>
                      <a:pt x="1" y="13"/>
                      <a:pt x="1" y="13"/>
                    </a:cubicBezTo>
                    <a:cubicBezTo>
                      <a:pt x="1" y="14"/>
                      <a:pt x="1" y="14"/>
                      <a:pt x="1" y="14"/>
                    </a:cubicBezTo>
                    <a:cubicBezTo>
                      <a:pt x="1" y="15"/>
                      <a:pt x="2" y="14"/>
                      <a:pt x="2" y="15"/>
                    </a:cubicBezTo>
                    <a:cubicBezTo>
                      <a:pt x="3" y="15"/>
                      <a:pt x="3" y="15"/>
                      <a:pt x="3" y="15"/>
                    </a:cubicBezTo>
                    <a:cubicBezTo>
                      <a:pt x="4" y="15"/>
                      <a:pt x="4" y="14"/>
                      <a:pt x="4" y="14"/>
                    </a:cubicBezTo>
                    <a:cubicBezTo>
                      <a:pt x="4" y="14"/>
                      <a:pt x="4" y="14"/>
                      <a:pt x="5" y="14"/>
                    </a:cubicBezTo>
                    <a:cubicBezTo>
                      <a:pt x="5" y="13"/>
                      <a:pt x="4" y="13"/>
                      <a:pt x="5" y="12"/>
                    </a:cubicBezTo>
                    <a:cubicBezTo>
                      <a:pt x="5" y="12"/>
                      <a:pt x="5" y="12"/>
                      <a:pt x="5" y="12"/>
                    </a:cubicBezTo>
                    <a:cubicBezTo>
                      <a:pt x="5" y="12"/>
                      <a:pt x="6" y="12"/>
                      <a:pt x="6" y="11"/>
                    </a:cubicBezTo>
                    <a:cubicBezTo>
                      <a:pt x="6" y="11"/>
                      <a:pt x="6" y="11"/>
                      <a:pt x="5" y="11"/>
                    </a:cubicBezTo>
                    <a:cubicBezTo>
                      <a:pt x="5" y="11"/>
                      <a:pt x="5" y="11"/>
                      <a:pt x="5" y="10"/>
                    </a:cubicBezTo>
                    <a:cubicBezTo>
                      <a:pt x="5" y="10"/>
                      <a:pt x="5" y="10"/>
                      <a:pt x="5" y="10"/>
                    </a:cubicBezTo>
                    <a:cubicBezTo>
                      <a:pt x="5" y="10"/>
                      <a:pt x="5" y="10"/>
                      <a:pt x="5" y="9"/>
                    </a:cubicBezTo>
                    <a:cubicBezTo>
                      <a:pt x="6" y="9"/>
                      <a:pt x="6" y="9"/>
                      <a:pt x="6" y="9"/>
                    </a:cubicBezTo>
                    <a:cubicBezTo>
                      <a:pt x="6" y="9"/>
                      <a:pt x="6" y="9"/>
                      <a:pt x="6" y="8"/>
                    </a:cubicBezTo>
                    <a:cubicBezTo>
                      <a:pt x="6" y="8"/>
                      <a:pt x="5" y="8"/>
                      <a:pt x="5" y="8"/>
                    </a:cubicBezTo>
                    <a:cubicBezTo>
                      <a:pt x="5" y="8"/>
                      <a:pt x="5" y="8"/>
                      <a:pt x="5" y="7"/>
                    </a:cubicBezTo>
                    <a:cubicBezTo>
                      <a:pt x="5" y="7"/>
                      <a:pt x="6" y="7"/>
                      <a:pt x="6" y="7"/>
                    </a:cubicBezTo>
                    <a:cubicBezTo>
                      <a:pt x="6" y="7"/>
                      <a:pt x="6" y="6"/>
                      <a:pt x="6" y="6"/>
                    </a:cubicBezTo>
                    <a:cubicBezTo>
                      <a:pt x="6" y="6"/>
                      <a:pt x="6" y="6"/>
                      <a:pt x="6" y="5"/>
                    </a:cubicBezTo>
                    <a:cubicBezTo>
                      <a:pt x="6" y="5"/>
                      <a:pt x="6" y="5"/>
                      <a:pt x="6" y="4"/>
                    </a:cubicBezTo>
                    <a:cubicBezTo>
                      <a:pt x="6" y="4"/>
                      <a:pt x="6" y="3"/>
                      <a:pt x="6" y="3"/>
                    </a:cubicBezTo>
                    <a:cubicBezTo>
                      <a:pt x="6" y="3"/>
                      <a:pt x="7" y="3"/>
                      <a:pt x="7" y="3"/>
                    </a:cubicBezTo>
                    <a:cubicBezTo>
                      <a:pt x="7" y="2"/>
                      <a:pt x="8" y="3"/>
                      <a:pt x="8" y="2"/>
                    </a:cubicBezTo>
                    <a:cubicBezTo>
                      <a:pt x="8" y="2"/>
                      <a:pt x="8" y="1"/>
                      <a:pt x="8" y="1"/>
                    </a:cubicBezTo>
                    <a:cubicBezTo>
                      <a:pt x="7" y="1"/>
                      <a:pt x="7" y="1"/>
                      <a:pt x="7" y="1"/>
                    </a:cubicBezTo>
                    <a:cubicBezTo>
                      <a:pt x="7" y="1"/>
                      <a:pt x="7" y="0"/>
                      <a:pt x="7" y="0"/>
                    </a:cubicBezTo>
                    <a:cubicBezTo>
                      <a:pt x="6" y="0"/>
                      <a:pt x="6" y="1"/>
                      <a:pt x="6" y="1"/>
                    </a:cubicBezTo>
                    <a:cubicBezTo>
                      <a:pt x="6" y="1"/>
                      <a:pt x="5" y="1"/>
                      <a:pt x="5" y="1"/>
                    </a:cubicBezTo>
                    <a:cubicBezTo>
                      <a:pt x="5" y="1"/>
                      <a:pt x="5" y="1"/>
                      <a:pt x="5" y="1"/>
                    </a:cubicBezTo>
                    <a:cubicBezTo>
                      <a:pt x="4" y="1"/>
                      <a:pt x="4" y="1"/>
                      <a:pt x="4" y="1"/>
                    </a:cubicBezTo>
                    <a:cubicBezTo>
                      <a:pt x="4" y="1"/>
                      <a:pt x="4" y="0"/>
                      <a:pt x="4" y="0"/>
                    </a:cubicBezTo>
                    <a:cubicBezTo>
                      <a:pt x="4" y="0"/>
                      <a:pt x="3" y="0"/>
                      <a:pt x="3" y="0"/>
                    </a:cubicBezTo>
                    <a:cubicBezTo>
                      <a:pt x="3" y="0"/>
                      <a:pt x="3" y="0"/>
                      <a:pt x="3" y="0"/>
                    </a:cubicBezTo>
                    <a:cubicBezTo>
                      <a:pt x="2" y="0"/>
                      <a:pt x="3" y="1"/>
                      <a:pt x="2" y="1"/>
                    </a:cubicBezTo>
                    <a:cubicBezTo>
                      <a:pt x="2" y="1"/>
                      <a:pt x="2" y="1"/>
                      <a:pt x="2" y="1"/>
                    </a:cubicBezTo>
                    <a:cubicBezTo>
                      <a:pt x="2" y="1"/>
                      <a:pt x="2" y="1"/>
                      <a:pt x="2" y="1"/>
                    </a:cubicBezTo>
                    <a:cubicBezTo>
                      <a:pt x="2" y="2"/>
                      <a:pt x="1" y="2"/>
                      <a:pt x="1" y="2"/>
                    </a:cubicBezTo>
                    <a:cubicBezTo>
                      <a:pt x="2" y="3"/>
                      <a:pt x="2" y="2"/>
                      <a:pt x="2" y="3"/>
                    </a:cubicBezTo>
                    <a:cubicBezTo>
                      <a:pt x="2" y="3"/>
                      <a:pt x="2" y="3"/>
                      <a:pt x="2" y="4"/>
                    </a:cubicBezTo>
                    <a:cubicBezTo>
                      <a:pt x="2" y="4"/>
                      <a:pt x="2" y="5"/>
                      <a:pt x="2" y="5"/>
                    </a:cubicBezTo>
                    <a:cubicBezTo>
                      <a:pt x="1" y="6"/>
                      <a:pt x="1" y="6"/>
                      <a:pt x="1" y="7"/>
                    </a:cubicBezTo>
                    <a:cubicBezTo>
                      <a:pt x="1" y="7"/>
                      <a:pt x="1" y="7"/>
                      <a:pt x="1" y="7"/>
                    </a:cubicBezTo>
                    <a:cubicBezTo>
                      <a:pt x="0" y="8"/>
                      <a:pt x="0" y="8"/>
                      <a:pt x="0" y="8"/>
                    </a:cubicBezTo>
                    <a:cubicBezTo>
                      <a:pt x="0" y="8"/>
                      <a:pt x="0" y="8"/>
                      <a:pt x="0" y="8"/>
                    </a:cubicBezTo>
                    <a:cubicBezTo>
                      <a:pt x="0" y="9"/>
                      <a:pt x="0" y="9"/>
                      <a:pt x="0" y="10"/>
                    </a:cubicBezTo>
                    <a:cubicBezTo>
                      <a:pt x="0" y="10"/>
                      <a:pt x="0" y="10"/>
                      <a:pt x="0"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9" name="Freeform 128"/>
              <p:cNvSpPr>
                <a:spLocks/>
              </p:cNvSpPr>
              <p:nvPr/>
            </p:nvSpPr>
            <p:spPr bwMode="auto">
              <a:xfrm>
                <a:off x="4021139" y="1919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0" name="Freeform 129"/>
              <p:cNvSpPr>
                <a:spLocks/>
              </p:cNvSpPr>
              <p:nvPr/>
            </p:nvSpPr>
            <p:spPr bwMode="auto">
              <a:xfrm>
                <a:off x="4862514" y="1778001"/>
                <a:ext cx="76200" cy="44450"/>
              </a:xfrm>
              <a:custGeom>
                <a:avLst/>
                <a:gdLst>
                  <a:gd name="T0" fmla="*/ 7 w 7"/>
                  <a:gd name="T1" fmla="*/ 2 h 4"/>
                  <a:gd name="T2" fmla="*/ 6 w 7"/>
                  <a:gd name="T3" fmla="*/ 2 h 4"/>
                  <a:gd name="T4" fmla="*/ 5 w 7"/>
                  <a:gd name="T5" fmla="*/ 1 h 4"/>
                  <a:gd name="T6" fmla="*/ 4 w 7"/>
                  <a:gd name="T7" fmla="*/ 1 h 4"/>
                  <a:gd name="T8" fmla="*/ 4 w 7"/>
                  <a:gd name="T9" fmla="*/ 0 h 4"/>
                  <a:gd name="T10" fmla="*/ 4 w 7"/>
                  <a:gd name="T11" fmla="*/ 0 h 4"/>
                  <a:gd name="T12" fmla="*/ 4 w 7"/>
                  <a:gd name="T13" fmla="*/ 0 h 4"/>
                  <a:gd name="T14" fmla="*/ 3 w 7"/>
                  <a:gd name="T15" fmla="*/ 0 h 4"/>
                  <a:gd name="T16" fmla="*/ 2 w 7"/>
                  <a:gd name="T17" fmla="*/ 0 h 4"/>
                  <a:gd name="T18" fmla="*/ 2 w 7"/>
                  <a:gd name="T19" fmla="*/ 0 h 4"/>
                  <a:gd name="T20" fmla="*/ 1 w 7"/>
                  <a:gd name="T21" fmla="*/ 0 h 4"/>
                  <a:gd name="T22" fmla="*/ 0 w 7"/>
                  <a:gd name="T23" fmla="*/ 0 h 4"/>
                  <a:gd name="T24" fmla="*/ 0 w 7"/>
                  <a:gd name="T25" fmla="*/ 1 h 4"/>
                  <a:gd name="T26" fmla="*/ 1 w 7"/>
                  <a:gd name="T27" fmla="*/ 1 h 4"/>
                  <a:gd name="T28" fmla="*/ 0 w 7"/>
                  <a:gd name="T29" fmla="*/ 2 h 4"/>
                  <a:gd name="T30" fmla="*/ 0 w 7"/>
                  <a:gd name="T31" fmla="*/ 4 h 4"/>
                  <a:gd name="T32" fmla="*/ 0 w 7"/>
                  <a:gd name="T33" fmla="*/ 4 h 4"/>
                  <a:gd name="T34" fmla="*/ 1 w 7"/>
                  <a:gd name="T35" fmla="*/ 4 h 4"/>
                  <a:gd name="T36" fmla="*/ 2 w 7"/>
                  <a:gd name="T37" fmla="*/ 4 h 4"/>
                  <a:gd name="T38" fmla="*/ 3 w 7"/>
                  <a:gd name="T39" fmla="*/ 3 h 4"/>
                  <a:gd name="T40" fmla="*/ 3 w 7"/>
                  <a:gd name="T41" fmla="*/ 3 h 4"/>
                  <a:gd name="T42" fmla="*/ 4 w 7"/>
                  <a:gd name="T43" fmla="*/ 3 h 4"/>
                  <a:gd name="T44" fmla="*/ 5 w 7"/>
                  <a:gd name="T45" fmla="*/ 3 h 4"/>
                  <a:gd name="T46" fmla="*/ 6 w 7"/>
                  <a:gd name="T47" fmla="*/ 3 h 4"/>
                  <a:gd name="T48" fmla="*/ 7 w 7"/>
                  <a:gd name="T49" fmla="*/ 3 h 4"/>
                  <a:gd name="T50" fmla="*/ 7 w 7"/>
                  <a:gd name="T51" fmla="*/ 2 h 4"/>
                  <a:gd name="T52" fmla="*/ 7 w 7"/>
                  <a:gd name="T5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4">
                    <a:moveTo>
                      <a:pt x="7" y="2"/>
                    </a:moveTo>
                    <a:cubicBezTo>
                      <a:pt x="7" y="1"/>
                      <a:pt x="6" y="2"/>
                      <a:pt x="6" y="2"/>
                    </a:cubicBezTo>
                    <a:cubicBezTo>
                      <a:pt x="6" y="1"/>
                      <a:pt x="5" y="1"/>
                      <a:pt x="5" y="1"/>
                    </a:cubicBezTo>
                    <a:cubicBezTo>
                      <a:pt x="5" y="1"/>
                      <a:pt x="5" y="1"/>
                      <a:pt x="4" y="1"/>
                    </a:cubicBezTo>
                    <a:cubicBezTo>
                      <a:pt x="4" y="1"/>
                      <a:pt x="4" y="1"/>
                      <a:pt x="4" y="0"/>
                    </a:cubicBezTo>
                    <a:cubicBezTo>
                      <a:pt x="4" y="0"/>
                      <a:pt x="4" y="0"/>
                      <a:pt x="4" y="0"/>
                    </a:cubicBezTo>
                    <a:cubicBezTo>
                      <a:pt x="4" y="0"/>
                      <a:pt x="4" y="0"/>
                      <a:pt x="4" y="0"/>
                    </a:cubicBezTo>
                    <a:cubicBezTo>
                      <a:pt x="3" y="0"/>
                      <a:pt x="3" y="0"/>
                      <a:pt x="3" y="0"/>
                    </a:cubicBezTo>
                    <a:cubicBezTo>
                      <a:pt x="3" y="0"/>
                      <a:pt x="2" y="0"/>
                      <a:pt x="2" y="0"/>
                    </a:cubicBezTo>
                    <a:cubicBezTo>
                      <a:pt x="2" y="0"/>
                      <a:pt x="2" y="0"/>
                      <a:pt x="2" y="0"/>
                    </a:cubicBezTo>
                    <a:cubicBezTo>
                      <a:pt x="1" y="0"/>
                      <a:pt x="1" y="0"/>
                      <a:pt x="1" y="0"/>
                    </a:cubicBezTo>
                    <a:cubicBezTo>
                      <a:pt x="1" y="0"/>
                      <a:pt x="1" y="0"/>
                      <a:pt x="0" y="0"/>
                    </a:cubicBezTo>
                    <a:cubicBezTo>
                      <a:pt x="0" y="0"/>
                      <a:pt x="0" y="0"/>
                      <a:pt x="0" y="1"/>
                    </a:cubicBezTo>
                    <a:cubicBezTo>
                      <a:pt x="0" y="1"/>
                      <a:pt x="1" y="1"/>
                      <a:pt x="1" y="1"/>
                    </a:cubicBezTo>
                    <a:cubicBezTo>
                      <a:pt x="1" y="2"/>
                      <a:pt x="0" y="2"/>
                      <a:pt x="0" y="2"/>
                    </a:cubicBezTo>
                    <a:cubicBezTo>
                      <a:pt x="0" y="3"/>
                      <a:pt x="0" y="3"/>
                      <a:pt x="0" y="4"/>
                    </a:cubicBezTo>
                    <a:cubicBezTo>
                      <a:pt x="0" y="4"/>
                      <a:pt x="0" y="4"/>
                      <a:pt x="0" y="4"/>
                    </a:cubicBezTo>
                    <a:cubicBezTo>
                      <a:pt x="0" y="4"/>
                      <a:pt x="0" y="4"/>
                      <a:pt x="1" y="4"/>
                    </a:cubicBezTo>
                    <a:cubicBezTo>
                      <a:pt x="1" y="4"/>
                      <a:pt x="1" y="4"/>
                      <a:pt x="2" y="4"/>
                    </a:cubicBezTo>
                    <a:cubicBezTo>
                      <a:pt x="2" y="4"/>
                      <a:pt x="3" y="3"/>
                      <a:pt x="3" y="3"/>
                    </a:cubicBezTo>
                    <a:cubicBezTo>
                      <a:pt x="3" y="3"/>
                      <a:pt x="3" y="3"/>
                      <a:pt x="3" y="3"/>
                    </a:cubicBezTo>
                    <a:cubicBezTo>
                      <a:pt x="4" y="3"/>
                      <a:pt x="4" y="3"/>
                      <a:pt x="4" y="3"/>
                    </a:cubicBezTo>
                    <a:cubicBezTo>
                      <a:pt x="5" y="3"/>
                      <a:pt x="5" y="3"/>
                      <a:pt x="5" y="3"/>
                    </a:cubicBezTo>
                    <a:cubicBezTo>
                      <a:pt x="6" y="3"/>
                      <a:pt x="6" y="3"/>
                      <a:pt x="6" y="3"/>
                    </a:cubicBezTo>
                    <a:cubicBezTo>
                      <a:pt x="6" y="3"/>
                      <a:pt x="6" y="3"/>
                      <a:pt x="7" y="3"/>
                    </a:cubicBezTo>
                    <a:cubicBezTo>
                      <a:pt x="7" y="2"/>
                      <a:pt x="7" y="2"/>
                      <a:pt x="7" y="2"/>
                    </a:cubicBezTo>
                    <a:cubicBezTo>
                      <a:pt x="7" y="2"/>
                      <a:pt x="7" y="2"/>
                      <a:pt x="7"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1" name="Freeform 130"/>
              <p:cNvSpPr>
                <a:spLocks/>
              </p:cNvSpPr>
              <p:nvPr/>
            </p:nvSpPr>
            <p:spPr bwMode="auto">
              <a:xfrm>
                <a:off x="4538664" y="1638301"/>
                <a:ext cx="130175" cy="119063"/>
              </a:xfrm>
              <a:custGeom>
                <a:avLst/>
                <a:gdLst>
                  <a:gd name="T0" fmla="*/ 6 w 12"/>
                  <a:gd name="T1" fmla="*/ 3 h 11"/>
                  <a:gd name="T2" fmla="*/ 7 w 12"/>
                  <a:gd name="T3" fmla="*/ 3 h 11"/>
                  <a:gd name="T4" fmla="*/ 8 w 12"/>
                  <a:gd name="T5" fmla="*/ 3 h 11"/>
                  <a:gd name="T6" fmla="*/ 9 w 12"/>
                  <a:gd name="T7" fmla="*/ 3 h 11"/>
                  <a:gd name="T8" fmla="*/ 10 w 12"/>
                  <a:gd name="T9" fmla="*/ 3 h 11"/>
                  <a:gd name="T10" fmla="*/ 11 w 12"/>
                  <a:gd name="T11" fmla="*/ 3 h 11"/>
                  <a:gd name="T12" fmla="*/ 11 w 12"/>
                  <a:gd name="T13" fmla="*/ 4 h 11"/>
                  <a:gd name="T14" fmla="*/ 12 w 12"/>
                  <a:gd name="T15" fmla="*/ 3 h 11"/>
                  <a:gd name="T16" fmla="*/ 12 w 12"/>
                  <a:gd name="T17" fmla="*/ 3 h 11"/>
                  <a:gd name="T18" fmla="*/ 12 w 12"/>
                  <a:gd name="T19" fmla="*/ 1 h 11"/>
                  <a:gd name="T20" fmla="*/ 12 w 12"/>
                  <a:gd name="T21" fmla="*/ 1 h 11"/>
                  <a:gd name="T22" fmla="*/ 11 w 12"/>
                  <a:gd name="T23" fmla="*/ 1 h 11"/>
                  <a:gd name="T24" fmla="*/ 10 w 12"/>
                  <a:gd name="T25" fmla="*/ 2 h 11"/>
                  <a:gd name="T26" fmla="*/ 9 w 12"/>
                  <a:gd name="T27" fmla="*/ 1 h 11"/>
                  <a:gd name="T28" fmla="*/ 8 w 12"/>
                  <a:gd name="T29" fmla="*/ 1 h 11"/>
                  <a:gd name="T30" fmla="*/ 7 w 12"/>
                  <a:gd name="T31" fmla="*/ 0 h 11"/>
                  <a:gd name="T32" fmla="*/ 6 w 12"/>
                  <a:gd name="T33" fmla="*/ 0 h 11"/>
                  <a:gd name="T34" fmla="*/ 6 w 12"/>
                  <a:gd name="T35" fmla="*/ 1 h 11"/>
                  <a:gd name="T36" fmla="*/ 5 w 12"/>
                  <a:gd name="T37" fmla="*/ 1 h 11"/>
                  <a:gd name="T38" fmla="*/ 4 w 12"/>
                  <a:gd name="T39" fmla="*/ 1 h 11"/>
                  <a:gd name="T40" fmla="*/ 4 w 12"/>
                  <a:gd name="T41" fmla="*/ 1 h 11"/>
                  <a:gd name="T42" fmla="*/ 3 w 12"/>
                  <a:gd name="T43" fmla="*/ 1 h 11"/>
                  <a:gd name="T44" fmla="*/ 2 w 12"/>
                  <a:gd name="T45" fmla="*/ 2 h 11"/>
                  <a:gd name="T46" fmla="*/ 1 w 12"/>
                  <a:gd name="T47" fmla="*/ 2 h 11"/>
                  <a:gd name="T48" fmla="*/ 0 w 12"/>
                  <a:gd name="T49" fmla="*/ 2 h 11"/>
                  <a:gd name="T50" fmla="*/ 0 w 12"/>
                  <a:gd name="T51" fmla="*/ 2 h 11"/>
                  <a:gd name="T52" fmla="*/ 0 w 12"/>
                  <a:gd name="T53" fmla="*/ 4 h 11"/>
                  <a:gd name="T54" fmla="*/ 1 w 12"/>
                  <a:gd name="T55" fmla="*/ 5 h 11"/>
                  <a:gd name="T56" fmla="*/ 2 w 12"/>
                  <a:gd name="T57" fmla="*/ 5 h 11"/>
                  <a:gd name="T58" fmla="*/ 2 w 12"/>
                  <a:gd name="T59" fmla="*/ 5 h 11"/>
                  <a:gd name="T60" fmla="*/ 3 w 12"/>
                  <a:gd name="T61" fmla="*/ 5 h 11"/>
                  <a:gd name="T62" fmla="*/ 3 w 12"/>
                  <a:gd name="T63" fmla="*/ 6 h 11"/>
                  <a:gd name="T64" fmla="*/ 3 w 12"/>
                  <a:gd name="T65" fmla="*/ 6 h 11"/>
                  <a:gd name="T66" fmla="*/ 4 w 12"/>
                  <a:gd name="T67" fmla="*/ 7 h 11"/>
                  <a:gd name="T68" fmla="*/ 5 w 12"/>
                  <a:gd name="T69" fmla="*/ 8 h 11"/>
                  <a:gd name="T70" fmla="*/ 6 w 12"/>
                  <a:gd name="T71" fmla="*/ 9 h 11"/>
                  <a:gd name="T72" fmla="*/ 7 w 12"/>
                  <a:gd name="T73" fmla="*/ 9 h 11"/>
                  <a:gd name="T74" fmla="*/ 9 w 12"/>
                  <a:gd name="T75" fmla="*/ 9 h 11"/>
                  <a:gd name="T76" fmla="*/ 9 w 12"/>
                  <a:gd name="T77" fmla="*/ 10 h 11"/>
                  <a:gd name="T78" fmla="*/ 10 w 12"/>
                  <a:gd name="T79" fmla="*/ 11 h 11"/>
                  <a:gd name="T80" fmla="*/ 11 w 12"/>
                  <a:gd name="T81" fmla="*/ 11 h 11"/>
                  <a:gd name="T82" fmla="*/ 10 w 12"/>
                  <a:gd name="T83" fmla="*/ 9 h 11"/>
                  <a:gd name="T84" fmla="*/ 9 w 12"/>
                  <a:gd name="T85" fmla="*/ 9 h 11"/>
                  <a:gd name="T86" fmla="*/ 8 w 12"/>
                  <a:gd name="T87" fmla="*/ 9 h 11"/>
                  <a:gd name="T88" fmla="*/ 7 w 12"/>
                  <a:gd name="T89" fmla="*/ 9 h 11"/>
                  <a:gd name="T90" fmla="*/ 7 w 12"/>
                  <a:gd name="T91" fmla="*/ 8 h 11"/>
                  <a:gd name="T92" fmla="*/ 7 w 12"/>
                  <a:gd name="T93" fmla="*/ 7 h 11"/>
                  <a:gd name="T94" fmla="*/ 6 w 12"/>
                  <a:gd name="T95" fmla="*/ 7 h 11"/>
                  <a:gd name="T96" fmla="*/ 6 w 12"/>
                  <a:gd name="T97" fmla="*/ 6 h 11"/>
                  <a:gd name="T98" fmla="*/ 6 w 12"/>
                  <a:gd name="T99" fmla="*/ 5 h 11"/>
                  <a:gd name="T100" fmla="*/ 5 w 12"/>
                  <a:gd name="T101" fmla="*/ 4 h 11"/>
                  <a:gd name="T102" fmla="*/ 5 w 12"/>
                  <a:gd name="T103" fmla="*/ 3 h 11"/>
                  <a:gd name="T104" fmla="*/ 6 w 12"/>
                  <a:gd name="T10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1">
                    <a:moveTo>
                      <a:pt x="6" y="3"/>
                    </a:moveTo>
                    <a:cubicBezTo>
                      <a:pt x="6" y="2"/>
                      <a:pt x="7" y="3"/>
                      <a:pt x="7" y="3"/>
                    </a:cubicBezTo>
                    <a:cubicBezTo>
                      <a:pt x="7" y="3"/>
                      <a:pt x="8" y="3"/>
                      <a:pt x="8" y="3"/>
                    </a:cubicBezTo>
                    <a:cubicBezTo>
                      <a:pt x="8" y="3"/>
                      <a:pt x="9" y="3"/>
                      <a:pt x="9" y="3"/>
                    </a:cubicBezTo>
                    <a:cubicBezTo>
                      <a:pt x="9" y="3"/>
                      <a:pt x="10" y="3"/>
                      <a:pt x="10" y="3"/>
                    </a:cubicBezTo>
                    <a:cubicBezTo>
                      <a:pt x="10" y="3"/>
                      <a:pt x="10" y="3"/>
                      <a:pt x="11" y="3"/>
                    </a:cubicBezTo>
                    <a:cubicBezTo>
                      <a:pt x="11" y="3"/>
                      <a:pt x="11" y="4"/>
                      <a:pt x="11" y="4"/>
                    </a:cubicBezTo>
                    <a:cubicBezTo>
                      <a:pt x="12" y="4"/>
                      <a:pt x="12" y="4"/>
                      <a:pt x="12" y="3"/>
                    </a:cubicBezTo>
                    <a:cubicBezTo>
                      <a:pt x="12" y="3"/>
                      <a:pt x="12" y="3"/>
                      <a:pt x="12" y="3"/>
                    </a:cubicBezTo>
                    <a:cubicBezTo>
                      <a:pt x="12" y="3"/>
                      <a:pt x="12" y="2"/>
                      <a:pt x="12" y="1"/>
                    </a:cubicBezTo>
                    <a:cubicBezTo>
                      <a:pt x="12" y="1"/>
                      <a:pt x="12" y="1"/>
                      <a:pt x="12" y="1"/>
                    </a:cubicBezTo>
                    <a:cubicBezTo>
                      <a:pt x="12" y="1"/>
                      <a:pt x="11" y="1"/>
                      <a:pt x="11" y="1"/>
                    </a:cubicBezTo>
                    <a:cubicBezTo>
                      <a:pt x="11" y="2"/>
                      <a:pt x="11" y="2"/>
                      <a:pt x="10" y="2"/>
                    </a:cubicBezTo>
                    <a:cubicBezTo>
                      <a:pt x="10" y="2"/>
                      <a:pt x="9" y="2"/>
                      <a:pt x="9" y="1"/>
                    </a:cubicBezTo>
                    <a:cubicBezTo>
                      <a:pt x="8" y="1"/>
                      <a:pt x="8" y="1"/>
                      <a:pt x="8" y="1"/>
                    </a:cubicBezTo>
                    <a:cubicBezTo>
                      <a:pt x="7" y="0"/>
                      <a:pt x="7" y="0"/>
                      <a:pt x="7" y="0"/>
                    </a:cubicBezTo>
                    <a:cubicBezTo>
                      <a:pt x="6" y="0"/>
                      <a:pt x="6" y="0"/>
                      <a:pt x="6" y="0"/>
                    </a:cubicBezTo>
                    <a:cubicBezTo>
                      <a:pt x="6" y="1"/>
                      <a:pt x="6" y="1"/>
                      <a:pt x="6" y="1"/>
                    </a:cubicBezTo>
                    <a:cubicBezTo>
                      <a:pt x="5" y="1"/>
                      <a:pt x="5" y="1"/>
                      <a:pt x="5" y="1"/>
                    </a:cubicBezTo>
                    <a:cubicBezTo>
                      <a:pt x="5" y="1"/>
                      <a:pt x="5" y="1"/>
                      <a:pt x="4" y="1"/>
                    </a:cubicBezTo>
                    <a:cubicBezTo>
                      <a:pt x="4" y="1"/>
                      <a:pt x="4" y="1"/>
                      <a:pt x="4" y="1"/>
                    </a:cubicBezTo>
                    <a:cubicBezTo>
                      <a:pt x="3" y="1"/>
                      <a:pt x="3" y="1"/>
                      <a:pt x="3" y="1"/>
                    </a:cubicBezTo>
                    <a:cubicBezTo>
                      <a:pt x="3" y="1"/>
                      <a:pt x="2" y="1"/>
                      <a:pt x="2" y="2"/>
                    </a:cubicBezTo>
                    <a:cubicBezTo>
                      <a:pt x="2" y="2"/>
                      <a:pt x="1" y="2"/>
                      <a:pt x="1" y="2"/>
                    </a:cubicBezTo>
                    <a:cubicBezTo>
                      <a:pt x="1" y="2"/>
                      <a:pt x="1" y="2"/>
                      <a:pt x="0" y="2"/>
                    </a:cubicBezTo>
                    <a:cubicBezTo>
                      <a:pt x="0" y="2"/>
                      <a:pt x="0" y="2"/>
                      <a:pt x="0" y="2"/>
                    </a:cubicBezTo>
                    <a:cubicBezTo>
                      <a:pt x="0" y="3"/>
                      <a:pt x="0" y="3"/>
                      <a:pt x="0" y="4"/>
                    </a:cubicBezTo>
                    <a:cubicBezTo>
                      <a:pt x="0" y="4"/>
                      <a:pt x="0" y="4"/>
                      <a:pt x="1" y="5"/>
                    </a:cubicBezTo>
                    <a:cubicBezTo>
                      <a:pt x="1" y="5"/>
                      <a:pt x="1" y="4"/>
                      <a:pt x="2" y="5"/>
                    </a:cubicBezTo>
                    <a:cubicBezTo>
                      <a:pt x="2" y="5"/>
                      <a:pt x="2" y="5"/>
                      <a:pt x="2" y="5"/>
                    </a:cubicBezTo>
                    <a:cubicBezTo>
                      <a:pt x="2" y="5"/>
                      <a:pt x="3" y="4"/>
                      <a:pt x="3" y="5"/>
                    </a:cubicBezTo>
                    <a:cubicBezTo>
                      <a:pt x="3" y="5"/>
                      <a:pt x="3" y="5"/>
                      <a:pt x="3" y="6"/>
                    </a:cubicBezTo>
                    <a:cubicBezTo>
                      <a:pt x="3" y="6"/>
                      <a:pt x="3" y="6"/>
                      <a:pt x="3" y="6"/>
                    </a:cubicBezTo>
                    <a:cubicBezTo>
                      <a:pt x="4" y="6"/>
                      <a:pt x="3" y="7"/>
                      <a:pt x="4" y="7"/>
                    </a:cubicBezTo>
                    <a:cubicBezTo>
                      <a:pt x="4" y="8"/>
                      <a:pt x="5" y="8"/>
                      <a:pt x="5" y="8"/>
                    </a:cubicBezTo>
                    <a:cubicBezTo>
                      <a:pt x="6" y="8"/>
                      <a:pt x="6" y="9"/>
                      <a:pt x="6" y="9"/>
                    </a:cubicBezTo>
                    <a:cubicBezTo>
                      <a:pt x="7" y="9"/>
                      <a:pt x="7" y="9"/>
                      <a:pt x="7" y="9"/>
                    </a:cubicBezTo>
                    <a:cubicBezTo>
                      <a:pt x="8" y="9"/>
                      <a:pt x="8" y="9"/>
                      <a:pt x="9" y="9"/>
                    </a:cubicBezTo>
                    <a:cubicBezTo>
                      <a:pt x="9" y="9"/>
                      <a:pt x="9" y="10"/>
                      <a:pt x="9" y="10"/>
                    </a:cubicBezTo>
                    <a:cubicBezTo>
                      <a:pt x="10" y="11"/>
                      <a:pt x="10" y="11"/>
                      <a:pt x="10" y="11"/>
                    </a:cubicBezTo>
                    <a:cubicBezTo>
                      <a:pt x="11" y="11"/>
                      <a:pt x="11" y="11"/>
                      <a:pt x="11" y="11"/>
                    </a:cubicBezTo>
                    <a:cubicBezTo>
                      <a:pt x="10" y="10"/>
                      <a:pt x="11" y="10"/>
                      <a:pt x="10" y="9"/>
                    </a:cubicBezTo>
                    <a:cubicBezTo>
                      <a:pt x="10" y="9"/>
                      <a:pt x="10" y="9"/>
                      <a:pt x="9" y="9"/>
                    </a:cubicBezTo>
                    <a:cubicBezTo>
                      <a:pt x="9" y="9"/>
                      <a:pt x="9" y="9"/>
                      <a:pt x="8" y="9"/>
                    </a:cubicBezTo>
                    <a:cubicBezTo>
                      <a:pt x="8" y="9"/>
                      <a:pt x="7" y="9"/>
                      <a:pt x="7" y="9"/>
                    </a:cubicBezTo>
                    <a:cubicBezTo>
                      <a:pt x="7" y="8"/>
                      <a:pt x="8" y="8"/>
                      <a:pt x="7" y="8"/>
                    </a:cubicBezTo>
                    <a:cubicBezTo>
                      <a:pt x="7" y="7"/>
                      <a:pt x="7" y="7"/>
                      <a:pt x="7" y="7"/>
                    </a:cubicBezTo>
                    <a:cubicBezTo>
                      <a:pt x="7" y="7"/>
                      <a:pt x="7" y="7"/>
                      <a:pt x="6" y="7"/>
                    </a:cubicBezTo>
                    <a:cubicBezTo>
                      <a:pt x="6" y="6"/>
                      <a:pt x="6" y="6"/>
                      <a:pt x="6" y="6"/>
                    </a:cubicBezTo>
                    <a:cubicBezTo>
                      <a:pt x="6" y="6"/>
                      <a:pt x="6" y="5"/>
                      <a:pt x="6" y="5"/>
                    </a:cubicBezTo>
                    <a:cubicBezTo>
                      <a:pt x="6" y="4"/>
                      <a:pt x="5" y="4"/>
                      <a:pt x="5" y="4"/>
                    </a:cubicBezTo>
                    <a:cubicBezTo>
                      <a:pt x="5" y="4"/>
                      <a:pt x="5" y="4"/>
                      <a:pt x="5" y="3"/>
                    </a:cubicBezTo>
                    <a:cubicBezTo>
                      <a:pt x="6" y="3"/>
                      <a:pt x="6" y="3"/>
                      <a:pt x="6"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2" name="Freeform 131"/>
              <p:cNvSpPr>
                <a:spLocks/>
              </p:cNvSpPr>
              <p:nvPr/>
            </p:nvSpPr>
            <p:spPr bwMode="auto">
              <a:xfrm>
                <a:off x="5035552" y="1973264"/>
                <a:ext cx="53975" cy="31750"/>
              </a:xfrm>
              <a:custGeom>
                <a:avLst/>
                <a:gdLst>
                  <a:gd name="T0" fmla="*/ 4 w 5"/>
                  <a:gd name="T1" fmla="*/ 0 h 3"/>
                  <a:gd name="T2" fmla="*/ 3 w 5"/>
                  <a:gd name="T3" fmla="*/ 0 h 3"/>
                  <a:gd name="T4" fmla="*/ 3 w 5"/>
                  <a:gd name="T5" fmla="*/ 1 h 3"/>
                  <a:gd name="T6" fmla="*/ 1 w 5"/>
                  <a:gd name="T7" fmla="*/ 1 h 3"/>
                  <a:gd name="T8" fmla="*/ 1 w 5"/>
                  <a:gd name="T9" fmla="*/ 1 h 3"/>
                  <a:gd name="T10" fmla="*/ 0 w 5"/>
                  <a:gd name="T11" fmla="*/ 2 h 3"/>
                  <a:gd name="T12" fmla="*/ 1 w 5"/>
                  <a:gd name="T13" fmla="*/ 3 h 3"/>
                  <a:gd name="T14" fmla="*/ 3 w 5"/>
                  <a:gd name="T15" fmla="*/ 3 h 3"/>
                  <a:gd name="T16" fmla="*/ 4 w 5"/>
                  <a:gd name="T17" fmla="*/ 2 h 3"/>
                  <a:gd name="T18" fmla="*/ 4 w 5"/>
                  <a:gd name="T19" fmla="*/ 1 h 3"/>
                  <a:gd name="T20" fmla="*/ 4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4" y="0"/>
                    </a:moveTo>
                    <a:cubicBezTo>
                      <a:pt x="4" y="0"/>
                      <a:pt x="4" y="0"/>
                      <a:pt x="3" y="0"/>
                    </a:cubicBezTo>
                    <a:cubicBezTo>
                      <a:pt x="3" y="0"/>
                      <a:pt x="3" y="1"/>
                      <a:pt x="3" y="1"/>
                    </a:cubicBezTo>
                    <a:cubicBezTo>
                      <a:pt x="2" y="1"/>
                      <a:pt x="2" y="1"/>
                      <a:pt x="1" y="1"/>
                    </a:cubicBezTo>
                    <a:cubicBezTo>
                      <a:pt x="1" y="1"/>
                      <a:pt x="1" y="1"/>
                      <a:pt x="1" y="1"/>
                    </a:cubicBezTo>
                    <a:cubicBezTo>
                      <a:pt x="0" y="2"/>
                      <a:pt x="0" y="2"/>
                      <a:pt x="0" y="2"/>
                    </a:cubicBezTo>
                    <a:cubicBezTo>
                      <a:pt x="0" y="3"/>
                      <a:pt x="1" y="3"/>
                      <a:pt x="1" y="3"/>
                    </a:cubicBezTo>
                    <a:cubicBezTo>
                      <a:pt x="2" y="3"/>
                      <a:pt x="2" y="3"/>
                      <a:pt x="3" y="3"/>
                    </a:cubicBezTo>
                    <a:cubicBezTo>
                      <a:pt x="3" y="2"/>
                      <a:pt x="3" y="2"/>
                      <a:pt x="4" y="2"/>
                    </a:cubicBezTo>
                    <a:cubicBezTo>
                      <a:pt x="4" y="2"/>
                      <a:pt x="4" y="2"/>
                      <a:pt x="4" y="1"/>
                    </a:cubicBezTo>
                    <a:cubicBezTo>
                      <a:pt x="5" y="1"/>
                      <a:pt x="5" y="0"/>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3" name="Freeform 132"/>
              <p:cNvSpPr>
                <a:spLocks/>
              </p:cNvSpPr>
              <p:nvPr/>
            </p:nvSpPr>
            <p:spPr bwMode="auto">
              <a:xfrm>
                <a:off x="4852989" y="1735139"/>
                <a:ext cx="495300" cy="227013"/>
              </a:xfrm>
              <a:custGeom>
                <a:avLst/>
                <a:gdLst>
                  <a:gd name="T0" fmla="*/ 25 w 46"/>
                  <a:gd name="T1" fmla="*/ 6 h 21"/>
                  <a:gd name="T2" fmla="*/ 22 w 46"/>
                  <a:gd name="T3" fmla="*/ 4 h 21"/>
                  <a:gd name="T4" fmla="*/ 19 w 46"/>
                  <a:gd name="T5" fmla="*/ 4 h 21"/>
                  <a:gd name="T6" fmla="*/ 15 w 46"/>
                  <a:gd name="T7" fmla="*/ 4 h 21"/>
                  <a:gd name="T8" fmla="*/ 12 w 46"/>
                  <a:gd name="T9" fmla="*/ 6 h 21"/>
                  <a:gd name="T10" fmla="*/ 9 w 46"/>
                  <a:gd name="T11" fmla="*/ 6 h 21"/>
                  <a:gd name="T12" fmla="*/ 8 w 46"/>
                  <a:gd name="T13" fmla="*/ 7 h 21"/>
                  <a:gd name="T14" fmla="*/ 7 w 46"/>
                  <a:gd name="T15" fmla="*/ 8 h 21"/>
                  <a:gd name="T16" fmla="*/ 3 w 46"/>
                  <a:gd name="T17" fmla="*/ 8 h 21"/>
                  <a:gd name="T18" fmla="*/ 1 w 46"/>
                  <a:gd name="T19" fmla="*/ 10 h 21"/>
                  <a:gd name="T20" fmla="*/ 3 w 46"/>
                  <a:gd name="T21" fmla="*/ 11 h 21"/>
                  <a:gd name="T22" fmla="*/ 3 w 46"/>
                  <a:gd name="T23" fmla="*/ 13 h 21"/>
                  <a:gd name="T24" fmla="*/ 0 w 46"/>
                  <a:gd name="T25" fmla="*/ 13 h 21"/>
                  <a:gd name="T26" fmla="*/ 3 w 46"/>
                  <a:gd name="T27" fmla="*/ 15 h 21"/>
                  <a:gd name="T28" fmla="*/ 4 w 46"/>
                  <a:gd name="T29" fmla="*/ 16 h 21"/>
                  <a:gd name="T30" fmla="*/ 5 w 46"/>
                  <a:gd name="T31" fmla="*/ 18 h 21"/>
                  <a:gd name="T32" fmla="*/ 8 w 46"/>
                  <a:gd name="T33" fmla="*/ 19 h 21"/>
                  <a:gd name="T34" fmla="*/ 10 w 46"/>
                  <a:gd name="T35" fmla="*/ 20 h 21"/>
                  <a:gd name="T36" fmla="*/ 13 w 46"/>
                  <a:gd name="T37" fmla="*/ 19 h 21"/>
                  <a:gd name="T38" fmla="*/ 17 w 46"/>
                  <a:gd name="T39" fmla="*/ 20 h 21"/>
                  <a:gd name="T40" fmla="*/ 20 w 46"/>
                  <a:gd name="T41" fmla="*/ 20 h 21"/>
                  <a:gd name="T42" fmla="*/ 22 w 46"/>
                  <a:gd name="T43" fmla="*/ 19 h 21"/>
                  <a:gd name="T44" fmla="*/ 25 w 46"/>
                  <a:gd name="T45" fmla="*/ 19 h 21"/>
                  <a:gd name="T46" fmla="*/ 25 w 46"/>
                  <a:gd name="T47" fmla="*/ 21 h 21"/>
                  <a:gd name="T48" fmla="*/ 27 w 46"/>
                  <a:gd name="T49" fmla="*/ 20 h 21"/>
                  <a:gd name="T50" fmla="*/ 28 w 46"/>
                  <a:gd name="T51" fmla="*/ 19 h 21"/>
                  <a:gd name="T52" fmla="*/ 32 w 46"/>
                  <a:gd name="T53" fmla="*/ 19 h 21"/>
                  <a:gd name="T54" fmla="*/ 35 w 46"/>
                  <a:gd name="T55" fmla="*/ 18 h 21"/>
                  <a:gd name="T56" fmla="*/ 38 w 46"/>
                  <a:gd name="T57" fmla="*/ 18 h 21"/>
                  <a:gd name="T58" fmla="*/ 41 w 46"/>
                  <a:gd name="T59" fmla="*/ 17 h 21"/>
                  <a:gd name="T60" fmla="*/ 42 w 46"/>
                  <a:gd name="T61" fmla="*/ 17 h 21"/>
                  <a:gd name="T62" fmla="*/ 45 w 46"/>
                  <a:gd name="T63" fmla="*/ 17 h 21"/>
                  <a:gd name="T64" fmla="*/ 46 w 46"/>
                  <a:gd name="T65" fmla="*/ 17 h 21"/>
                  <a:gd name="T66" fmla="*/ 44 w 46"/>
                  <a:gd name="T67" fmla="*/ 15 h 21"/>
                  <a:gd name="T68" fmla="*/ 44 w 46"/>
                  <a:gd name="T69" fmla="*/ 13 h 21"/>
                  <a:gd name="T70" fmla="*/ 44 w 46"/>
                  <a:gd name="T71" fmla="*/ 11 h 21"/>
                  <a:gd name="T72" fmla="*/ 44 w 46"/>
                  <a:gd name="T73" fmla="*/ 8 h 21"/>
                  <a:gd name="T74" fmla="*/ 44 w 46"/>
                  <a:gd name="T75" fmla="*/ 4 h 21"/>
                  <a:gd name="T76" fmla="*/ 41 w 46"/>
                  <a:gd name="T77" fmla="*/ 2 h 21"/>
                  <a:gd name="T78" fmla="*/ 37 w 46"/>
                  <a:gd name="T79" fmla="*/ 0 h 21"/>
                  <a:gd name="T80" fmla="*/ 33 w 46"/>
                  <a:gd name="T81" fmla="*/ 0 h 21"/>
                  <a:gd name="T82" fmla="*/ 34 w 46"/>
                  <a:gd name="T83" fmla="*/ 1 h 21"/>
                  <a:gd name="T84" fmla="*/ 36 w 46"/>
                  <a:gd name="T85" fmla="*/ 4 h 21"/>
                  <a:gd name="T86" fmla="*/ 33 w 46"/>
                  <a:gd name="T87" fmla="*/ 6 h 21"/>
                  <a:gd name="T88" fmla="*/ 30 w 46"/>
                  <a:gd name="T8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21">
                    <a:moveTo>
                      <a:pt x="27" y="6"/>
                    </a:moveTo>
                    <a:cubicBezTo>
                      <a:pt x="27" y="6"/>
                      <a:pt x="26" y="6"/>
                      <a:pt x="26" y="6"/>
                    </a:cubicBezTo>
                    <a:cubicBezTo>
                      <a:pt x="26" y="6"/>
                      <a:pt x="25" y="6"/>
                      <a:pt x="25" y="6"/>
                    </a:cubicBezTo>
                    <a:cubicBezTo>
                      <a:pt x="24" y="6"/>
                      <a:pt x="24" y="5"/>
                      <a:pt x="24" y="5"/>
                    </a:cubicBezTo>
                    <a:cubicBezTo>
                      <a:pt x="24" y="5"/>
                      <a:pt x="24" y="5"/>
                      <a:pt x="24" y="4"/>
                    </a:cubicBezTo>
                    <a:cubicBezTo>
                      <a:pt x="23" y="4"/>
                      <a:pt x="23" y="5"/>
                      <a:pt x="22" y="4"/>
                    </a:cubicBezTo>
                    <a:cubicBezTo>
                      <a:pt x="22" y="4"/>
                      <a:pt x="22" y="4"/>
                      <a:pt x="21" y="4"/>
                    </a:cubicBezTo>
                    <a:cubicBezTo>
                      <a:pt x="21" y="4"/>
                      <a:pt x="20" y="4"/>
                      <a:pt x="20" y="4"/>
                    </a:cubicBezTo>
                    <a:cubicBezTo>
                      <a:pt x="20" y="4"/>
                      <a:pt x="19" y="4"/>
                      <a:pt x="19" y="4"/>
                    </a:cubicBezTo>
                    <a:cubicBezTo>
                      <a:pt x="18" y="4"/>
                      <a:pt x="18" y="4"/>
                      <a:pt x="18" y="4"/>
                    </a:cubicBezTo>
                    <a:cubicBezTo>
                      <a:pt x="17" y="4"/>
                      <a:pt x="17" y="4"/>
                      <a:pt x="16" y="4"/>
                    </a:cubicBezTo>
                    <a:cubicBezTo>
                      <a:pt x="16" y="4"/>
                      <a:pt x="15" y="4"/>
                      <a:pt x="15" y="4"/>
                    </a:cubicBezTo>
                    <a:cubicBezTo>
                      <a:pt x="14" y="4"/>
                      <a:pt x="14" y="4"/>
                      <a:pt x="14" y="5"/>
                    </a:cubicBezTo>
                    <a:cubicBezTo>
                      <a:pt x="13" y="5"/>
                      <a:pt x="13" y="5"/>
                      <a:pt x="13" y="5"/>
                    </a:cubicBezTo>
                    <a:cubicBezTo>
                      <a:pt x="12" y="6"/>
                      <a:pt x="13" y="6"/>
                      <a:pt x="12" y="6"/>
                    </a:cubicBezTo>
                    <a:cubicBezTo>
                      <a:pt x="12" y="6"/>
                      <a:pt x="12" y="6"/>
                      <a:pt x="11" y="6"/>
                    </a:cubicBezTo>
                    <a:cubicBezTo>
                      <a:pt x="11" y="6"/>
                      <a:pt x="10" y="6"/>
                      <a:pt x="10" y="6"/>
                    </a:cubicBezTo>
                    <a:cubicBezTo>
                      <a:pt x="9" y="6"/>
                      <a:pt x="9" y="6"/>
                      <a:pt x="9" y="6"/>
                    </a:cubicBezTo>
                    <a:cubicBezTo>
                      <a:pt x="8" y="6"/>
                      <a:pt x="8" y="6"/>
                      <a:pt x="8" y="6"/>
                    </a:cubicBezTo>
                    <a:cubicBezTo>
                      <a:pt x="8" y="6"/>
                      <a:pt x="8" y="6"/>
                      <a:pt x="8" y="6"/>
                    </a:cubicBezTo>
                    <a:cubicBezTo>
                      <a:pt x="8" y="7"/>
                      <a:pt x="8" y="7"/>
                      <a:pt x="8" y="7"/>
                    </a:cubicBezTo>
                    <a:cubicBezTo>
                      <a:pt x="8" y="7"/>
                      <a:pt x="9" y="7"/>
                      <a:pt x="9" y="7"/>
                    </a:cubicBezTo>
                    <a:cubicBezTo>
                      <a:pt x="9" y="8"/>
                      <a:pt x="8" y="8"/>
                      <a:pt x="8" y="8"/>
                    </a:cubicBezTo>
                    <a:cubicBezTo>
                      <a:pt x="7" y="8"/>
                      <a:pt x="7" y="8"/>
                      <a:pt x="7" y="8"/>
                    </a:cubicBezTo>
                    <a:cubicBezTo>
                      <a:pt x="6" y="8"/>
                      <a:pt x="6" y="8"/>
                      <a:pt x="5" y="8"/>
                    </a:cubicBezTo>
                    <a:cubicBezTo>
                      <a:pt x="5" y="8"/>
                      <a:pt x="4" y="8"/>
                      <a:pt x="4" y="8"/>
                    </a:cubicBezTo>
                    <a:cubicBezTo>
                      <a:pt x="3" y="8"/>
                      <a:pt x="3" y="8"/>
                      <a:pt x="3" y="8"/>
                    </a:cubicBezTo>
                    <a:cubicBezTo>
                      <a:pt x="2" y="8"/>
                      <a:pt x="2" y="8"/>
                      <a:pt x="2" y="9"/>
                    </a:cubicBezTo>
                    <a:cubicBezTo>
                      <a:pt x="1" y="9"/>
                      <a:pt x="2" y="9"/>
                      <a:pt x="2" y="10"/>
                    </a:cubicBezTo>
                    <a:cubicBezTo>
                      <a:pt x="1" y="10"/>
                      <a:pt x="1" y="10"/>
                      <a:pt x="1" y="10"/>
                    </a:cubicBezTo>
                    <a:cubicBezTo>
                      <a:pt x="1" y="11"/>
                      <a:pt x="1" y="11"/>
                      <a:pt x="1" y="11"/>
                    </a:cubicBezTo>
                    <a:cubicBezTo>
                      <a:pt x="1" y="11"/>
                      <a:pt x="2" y="11"/>
                      <a:pt x="2" y="11"/>
                    </a:cubicBezTo>
                    <a:cubicBezTo>
                      <a:pt x="2" y="11"/>
                      <a:pt x="2" y="11"/>
                      <a:pt x="3" y="11"/>
                    </a:cubicBezTo>
                    <a:cubicBezTo>
                      <a:pt x="3" y="11"/>
                      <a:pt x="3" y="11"/>
                      <a:pt x="3" y="12"/>
                    </a:cubicBezTo>
                    <a:cubicBezTo>
                      <a:pt x="3" y="12"/>
                      <a:pt x="4" y="12"/>
                      <a:pt x="3" y="12"/>
                    </a:cubicBezTo>
                    <a:cubicBezTo>
                      <a:pt x="3" y="13"/>
                      <a:pt x="3" y="13"/>
                      <a:pt x="3" y="13"/>
                    </a:cubicBezTo>
                    <a:cubicBezTo>
                      <a:pt x="3" y="14"/>
                      <a:pt x="2" y="14"/>
                      <a:pt x="2" y="14"/>
                    </a:cubicBezTo>
                    <a:cubicBezTo>
                      <a:pt x="2" y="14"/>
                      <a:pt x="2" y="14"/>
                      <a:pt x="1" y="13"/>
                    </a:cubicBezTo>
                    <a:cubicBezTo>
                      <a:pt x="1" y="13"/>
                      <a:pt x="1" y="13"/>
                      <a:pt x="0" y="13"/>
                    </a:cubicBezTo>
                    <a:cubicBezTo>
                      <a:pt x="0" y="14"/>
                      <a:pt x="0" y="14"/>
                      <a:pt x="1" y="14"/>
                    </a:cubicBezTo>
                    <a:cubicBezTo>
                      <a:pt x="1" y="15"/>
                      <a:pt x="1" y="15"/>
                      <a:pt x="1" y="15"/>
                    </a:cubicBezTo>
                    <a:cubicBezTo>
                      <a:pt x="2" y="15"/>
                      <a:pt x="2" y="15"/>
                      <a:pt x="3" y="15"/>
                    </a:cubicBezTo>
                    <a:cubicBezTo>
                      <a:pt x="3" y="15"/>
                      <a:pt x="3" y="15"/>
                      <a:pt x="3" y="15"/>
                    </a:cubicBezTo>
                    <a:cubicBezTo>
                      <a:pt x="4" y="15"/>
                      <a:pt x="4" y="15"/>
                      <a:pt x="4" y="16"/>
                    </a:cubicBezTo>
                    <a:cubicBezTo>
                      <a:pt x="4" y="16"/>
                      <a:pt x="4" y="16"/>
                      <a:pt x="4" y="16"/>
                    </a:cubicBezTo>
                    <a:cubicBezTo>
                      <a:pt x="4" y="17"/>
                      <a:pt x="5" y="17"/>
                      <a:pt x="5" y="17"/>
                    </a:cubicBezTo>
                    <a:cubicBezTo>
                      <a:pt x="5" y="17"/>
                      <a:pt x="5" y="17"/>
                      <a:pt x="5" y="18"/>
                    </a:cubicBezTo>
                    <a:cubicBezTo>
                      <a:pt x="5" y="18"/>
                      <a:pt x="5" y="18"/>
                      <a:pt x="5" y="18"/>
                    </a:cubicBezTo>
                    <a:cubicBezTo>
                      <a:pt x="5" y="19"/>
                      <a:pt x="6" y="19"/>
                      <a:pt x="6" y="19"/>
                    </a:cubicBezTo>
                    <a:cubicBezTo>
                      <a:pt x="6" y="19"/>
                      <a:pt x="6" y="19"/>
                      <a:pt x="7" y="19"/>
                    </a:cubicBezTo>
                    <a:cubicBezTo>
                      <a:pt x="7" y="19"/>
                      <a:pt x="7" y="19"/>
                      <a:pt x="8" y="19"/>
                    </a:cubicBezTo>
                    <a:cubicBezTo>
                      <a:pt x="8" y="19"/>
                      <a:pt x="8" y="19"/>
                      <a:pt x="9" y="19"/>
                    </a:cubicBezTo>
                    <a:cubicBezTo>
                      <a:pt x="9" y="20"/>
                      <a:pt x="9" y="20"/>
                      <a:pt x="9" y="20"/>
                    </a:cubicBezTo>
                    <a:cubicBezTo>
                      <a:pt x="9" y="21"/>
                      <a:pt x="10" y="20"/>
                      <a:pt x="10" y="20"/>
                    </a:cubicBezTo>
                    <a:cubicBezTo>
                      <a:pt x="11" y="20"/>
                      <a:pt x="11" y="20"/>
                      <a:pt x="12" y="20"/>
                    </a:cubicBezTo>
                    <a:cubicBezTo>
                      <a:pt x="13" y="19"/>
                      <a:pt x="13" y="19"/>
                      <a:pt x="13" y="19"/>
                    </a:cubicBezTo>
                    <a:cubicBezTo>
                      <a:pt x="13" y="19"/>
                      <a:pt x="13" y="19"/>
                      <a:pt x="13" y="19"/>
                    </a:cubicBezTo>
                    <a:cubicBezTo>
                      <a:pt x="14" y="19"/>
                      <a:pt x="14" y="19"/>
                      <a:pt x="15" y="19"/>
                    </a:cubicBezTo>
                    <a:cubicBezTo>
                      <a:pt x="15" y="19"/>
                      <a:pt x="15" y="19"/>
                      <a:pt x="16" y="19"/>
                    </a:cubicBezTo>
                    <a:cubicBezTo>
                      <a:pt x="16" y="20"/>
                      <a:pt x="16" y="20"/>
                      <a:pt x="17" y="20"/>
                    </a:cubicBezTo>
                    <a:cubicBezTo>
                      <a:pt x="17" y="20"/>
                      <a:pt x="17" y="20"/>
                      <a:pt x="18" y="21"/>
                    </a:cubicBezTo>
                    <a:cubicBezTo>
                      <a:pt x="18" y="21"/>
                      <a:pt x="18" y="21"/>
                      <a:pt x="19" y="20"/>
                    </a:cubicBezTo>
                    <a:cubicBezTo>
                      <a:pt x="19" y="20"/>
                      <a:pt x="20" y="21"/>
                      <a:pt x="20" y="20"/>
                    </a:cubicBezTo>
                    <a:cubicBezTo>
                      <a:pt x="20" y="20"/>
                      <a:pt x="21" y="20"/>
                      <a:pt x="21" y="20"/>
                    </a:cubicBezTo>
                    <a:cubicBezTo>
                      <a:pt x="21" y="20"/>
                      <a:pt x="21" y="19"/>
                      <a:pt x="21" y="19"/>
                    </a:cubicBezTo>
                    <a:cubicBezTo>
                      <a:pt x="22" y="19"/>
                      <a:pt x="22" y="19"/>
                      <a:pt x="22" y="19"/>
                    </a:cubicBezTo>
                    <a:cubicBezTo>
                      <a:pt x="22" y="19"/>
                      <a:pt x="23" y="19"/>
                      <a:pt x="23" y="19"/>
                    </a:cubicBezTo>
                    <a:cubicBezTo>
                      <a:pt x="23" y="19"/>
                      <a:pt x="24" y="19"/>
                      <a:pt x="24" y="19"/>
                    </a:cubicBezTo>
                    <a:cubicBezTo>
                      <a:pt x="25" y="19"/>
                      <a:pt x="25" y="19"/>
                      <a:pt x="25" y="19"/>
                    </a:cubicBezTo>
                    <a:cubicBezTo>
                      <a:pt x="25" y="19"/>
                      <a:pt x="26" y="19"/>
                      <a:pt x="26" y="19"/>
                    </a:cubicBezTo>
                    <a:cubicBezTo>
                      <a:pt x="25" y="20"/>
                      <a:pt x="25" y="20"/>
                      <a:pt x="25" y="20"/>
                    </a:cubicBezTo>
                    <a:cubicBezTo>
                      <a:pt x="25" y="20"/>
                      <a:pt x="25" y="21"/>
                      <a:pt x="25" y="21"/>
                    </a:cubicBezTo>
                    <a:cubicBezTo>
                      <a:pt x="25" y="21"/>
                      <a:pt x="25" y="21"/>
                      <a:pt x="25" y="21"/>
                    </a:cubicBezTo>
                    <a:cubicBezTo>
                      <a:pt x="26" y="21"/>
                      <a:pt x="26" y="21"/>
                      <a:pt x="26" y="21"/>
                    </a:cubicBezTo>
                    <a:cubicBezTo>
                      <a:pt x="27" y="21"/>
                      <a:pt x="27" y="20"/>
                      <a:pt x="27" y="20"/>
                    </a:cubicBezTo>
                    <a:cubicBezTo>
                      <a:pt x="27" y="20"/>
                      <a:pt x="27" y="19"/>
                      <a:pt x="27" y="19"/>
                    </a:cubicBezTo>
                    <a:cubicBezTo>
                      <a:pt x="27" y="19"/>
                      <a:pt x="27" y="18"/>
                      <a:pt x="27" y="18"/>
                    </a:cubicBezTo>
                    <a:cubicBezTo>
                      <a:pt x="28" y="18"/>
                      <a:pt x="28" y="19"/>
                      <a:pt x="28" y="19"/>
                    </a:cubicBezTo>
                    <a:cubicBezTo>
                      <a:pt x="29" y="19"/>
                      <a:pt x="29" y="19"/>
                      <a:pt x="29" y="19"/>
                    </a:cubicBezTo>
                    <a:cubicBezTo>
                      <a:pt x="30" y="19"/>
                      <a:pt x="30" y="18"/>
                      <a:pt x="31" y="18"/>
                    </a:cubicBezTo>
                    <a:cubicBezTo>
                      <a:pt x="31" y="18"/>
                      <a:pt x="31" y="19"/>
                      <a:pt x="32" y="19"/>
                    </a:cubicBezTo>
                    <a:cubicBezTo>
                      <a:pt x="32" y="19"/>
                      <a:pt x="33" y="19"/>
                      <a:pt x="33" y="19"/>
                    </a:cubicBezTo>
                    <a:cubicBezTo>
                      <a:pt x="34" y="19"/>
                      <a:pt x="34" y="19"/>
                      <a:pt x="34" y="19"/>
                    </a:cubicBezTo>
                    <a:cubicBezTo>
                      <a:pt x="35" y="19"/>
                      <a:pt x="35" y="19"/>
                      <a:pt x="35" y="18"/>
                    </a:cubicBezTo>
                    <a:cubicBezTo>
                      <a:pt x="36" y="18"/>
                      <a:pt x="36" y="18"/>
                      <a:pt x="36" y="18"/>
                    </a:cubicBezTo>
                    <a:cubicBezTo>
                      <a:pt x="36" y="18"/>
                      <a:pt x="36" y="18"/>
                      <a:pt x="36" y="18"/>
                    </a:cubicBezTo>
                    <a:cubicBezTo>
                      <a:pt x="37" y="17"/>
                      <a:pt x="37" y="18"/>
                      <a:pt x="38" y="18"/>
                    </a:cubicBezTo>
                    <a:cubicBezTo>
                      <a:pt x="38" y="18"/>
                      <a:pt x="39" y="18"/>
                      <a:pt x="39" y="18"/>
                    </a:cubicBezTo>
                    <a:cubicBezTo>
                      <a:pt x="39" y="18"/>
                      <a:pt x="40" y="17"/>
                      <a:pt x="40" y="17"/>
                    </a:cubicBezTo>
                    <a:cubicBezTo>
                      <a:pt x="40" y="17"/>
                      <a:pt x="41" y="17"/>
                      <a:pt x="41" y="17"/>
                    </a:cubicBezTo>
                    <a:cubicBezTo>
                      <a:pt x="41" y="17"/>
                      <a:pt x="41" y="17"/>
                      <a:pt x="41" y="18"/>
                    </a:cubicBezTo>
                    <a:cubicBezTo>
                      <a:pt x="41" y="17"/>
                      <a:pt x="41" y="17"/>
                      <a:pt x="41" y="17"/>
                    </a:cubicBezTo>
                    <a:cubicBezTo>
                      <a:pt x="42" y="17"/>
                      <a:pt x="42" y="17"/>
                      <a:pt x="42" y="17"/>
                    </a:cubicBezTo>
                    <a:cubicBezTo>
                      <a:pt x="43" y="17"/>
                      <a:pt x="43" y="18"/>
                      <a:pt x="43" y="18"/>
                    </a:cubicBezTo>
                    <a:cubicBezTo>
                      <a:pt x="44" y="18"/>
                      <a:pt x="44" y="18"/>
                      <a:pt x="44" y="18"/>
                    </a:cubicBezTo>
                    <a:cubicBezTo>
                      <a:pt x="44" y="18"/>
                      <a:pt x="44" y="17"/>
                      <a:pt x="45" y="17"/>
                    </a:cubicBezTo>
                    <a:cubicBezTo>
                      <a:pt x="45" y="17"/>
                      <a:pt x="45" y="18"/>
                      <a:pt x="45" y="18"/>
                    </a:cubicBezTo>
                    <a:cubicBezTo>
                      <a:pt x="45" y="18"/>
                      <a:pt x="46" y="18"/>
                      <a:pt x="46" y="18"/>
                    </a:cubicBezTo>
                    <a:cubicBezTo>
                      <a:pt x="46" y="17"/>
                      <a:pt x="46" y="17"/>
                      <a:pt x="46" y="17"/>
                    </a:cubicBezTo>
                    <a:cubicBezTo>
                      <a:pt x="46" y="17"/>
                      <a:pt x="46" y="17"/>
                      <a:pt x="45" y="16"/>
                    </a:cubicBezTo>
                    <a:cubicBezTo>
                      <a:pt x="45" y="16"/>
                      <a:pt x="45" y="16"/>
                      <a:pt x="45" y="16"/>
                    </a:cubicBezTo>
                    <a:cubicBezTo>
                      <a:pt x="45" y="16"/>
                      <a:pt x="44" y="15"/>
                      <a:pt x="44" y="15"/>
                    </a:cubicBezTo>
                    <a:cubicBezTo>
                      <a:pt x="45" y="15"/>
                      <a:pt x="45" y="15"/>
                      <a:pt x="45" y="14"/>
                    </a:cubicBezTo>
                    <a:cubicBezTo>
                      <a:pt x="45" y="14"/>
                      <a:pt x="45" y="14"/>
                      <a:pt x="44" y="14"/>
                    </a:cubicBezTo>
                    <a:cubicBezTo>
                      <a:pt x="44" y="14"/>
                      <a:pt x="44" y="13"/>
                      <a:pt x="44" y="13"/>
                    </a:cubicBezTo>
                    <a:cubicBezTo>
                      <a:pt x="44" y="13"/>
                      <a:pt x="44" y="12"/>
                      <a:pt x="44" y="12"/>
                    </a:cubicBezTo>
                    <a:cubicBezTo>
                      <a:pt x="44" y="12"/>
                      <a:pt x="44" y="12"/>
                      <a:pt x="44" y="11"/>
                    </a:cubicBezTo>
                    <a:cubicBezTo>
                      <a:pt x="44" y="11"/>
                      <a:pt x="44" y="11"/>
                      <a:pt x="44" y="11"/>
                    </a:cubicBezTo>
                    <a:cubicBezTo>
                      <a:pt x="45" y="11"/>
                      <a:pt x="45" y="11"/>
                      <a:pt x="45" y="10"/>
                    </a:cubicBezTo>
                    <a:cubicBezTo>
                      <a:pt x="45" y="10"/>
                      <a:pt x="45" y="10"/>
                      <a:pt x="45" y="9"/>
                    </a:cubicBezTo>
                    <a:cubicBezTo>
                      <a:pt x="45" y="9"/>
                      <a:pt x="44" y="8"/>
                      <a:pt x="44" y="8"/>
                    </a:cubicBezTo>
                    <a:cubicBezTo>
                      <a:pt x="44" y="7"/>
                      <a:pt x="44" y="7"/>
                      <a:pt x="44" y="6"/>
                    </a:cubicBezTo>
                    <a:cubicBezTo>
                      <a:pt x="44" y="6"/>
                      <a:pt x="44" y="6"/>
                      <a:pt x="44" y="5"/>
                    </a:cubicBezTo>
                    <a:cubicBezTo>
                      <a:pt x="44" y="5"/>
                      <a:pt x="44" y="5"/>
                      <a:pt x="44" y="4"/>
                    </a:cubicBezTo>
                    <a:cubicBezTo>
                      <a:pt x="44" y="4"/>
                      <a:pt x="44" y="4"/>
                      <a:pt x="44" y="4"/>
                    </a:cubicBezTo>
                    <a:cubicBezTo>
                      <a:pt x="44" y="4"/>
                      <a:pt x="44" y="4"/>
                      <a:pt x="44" y="4"/>
                    </a:cubicBezTo>
                    <a:cubicBezTo>
                      <a:pt x="43" y="3"/>
                      <a:pt x="42" y="2"/>
                      <a:pt x="41" y="2"/>
                    </a:cubicBezTo>
                    <a:cubicBezTo>
                      <a:pt x="40" y="2"/>
                      <a:pt x="40" y="3"/>
                      <a:pt x="39" y="3"/>
                    </a:cubicBezTo>
                    <a:cubicBezTo>
                      <a:pt x="38" y="2"/>
                      <a:pt x="38" y="2"/>
                      <a:pt x="38" y="1"/>
                    </a:cubicBezTo>
                    <a:cubicBezTo>
                      <a:pt x="37" y="1"/>
                      <a:pt x="37" y="0"/>
                      <a:pt x="37" y="0"/>
                    </a:cubicBezTo>
                    <a:cubicBezTo>
                      <a:pt x="36" y="0"/>
                      <a:pt x="35" y="0"/>
                      <a:pt x="35" y="0"/>
                    </a:cubicBezTo>
                    <a:cubicBezTo>
                      <a:pt x="34" y="0"/>
                      <a:pt x="34" y="0"/>
                      <a:pt x="34" y="0"/>
                    </a:cubicBezTo>
                    <a:cubicBezTo>
                      <a:pt x="33" y="0"/>
                      <a:pt x="33" y="0"/>
                      <a:pt x="33" y="0"/>
                    </a:cubicBezTo>
                    <a:cubicBezTo>
                      <a:pt x="33" y="0"/>
                      <a:pt x="33" y="0"/>
                      <a:pt x="33" y="0"/>
                    </a:cubicBezTo>
                    <a:cubicBezTo>
                      <a:pt x="33" y="1"/>
                      <a:pt x="33" y="1"/>
                      <a:pt x="33" y="1"/>
                    </a:cubicBezTo>
                    <a:cubicBezTo>
                      <a:pt x="34" y="1"/>
                      <a:pt x="34" y="1"/>
                      <a:pt x="34" y="1"/>
                    </a:cubicBezTo>
                    <a:cubicBezTo>
                      <a:pt x="35" y="2"/>
                      <a:pt x="35" y="2"/>
                      <a:pt x="35" y="2"/>
                    </a:cubicBezTo>
                    <a:cubicBezTo>
                      <a:pt x="35" y="3"/>
                      <a:pt x="35" y="3"/>
                      <a:pt x="36" y="3"/>
                    </a:cubicBezTo>
                    <a:cubicBezTo>
                      <a:pt x="36" y="4"/>
                      <a:pt x="36" y="4"/>
                      <a:pt x="36" y="4"/>
                    </a:cubicBezTo>
                    <a:cubicBezTo>
                      <a:pt x="36" y="5"/>
                      <a:pt x="36" y="5"/>
                      <a:pt x="35" y="5"/>
                    </a:cubicBezTo>
                    <a:cubicBezTo>
                      <a:pt x="35" y="5"/>
                      <a:pt x="35" y="5"/>
                      <a:pt x="34" y="6"/>
                    </a:cubicBezTo>
                    <a:cubicBezTo>
                      <a:pt x="34" y="6"/>
                      <a:pt x="34" y="6"/>
                      <a:pt x="33" y="6"/>
                    </a:cubicBezTo>
                    <a:cubicBezTo>
                      <a:pt x="33" y="6"/>
                      <a:pt x="33" y="6"/>
                      <a:pt x="32" y="6"/>
                    </a:cubicBezTo>
                    <a:cubicBezTo>
                      <a:pt x="32" y="6"/>
                      <a:pt x="31" y="6"/>
                      <a:pt x="31" y="6"/>
                    </a:cubicBezTo>
                    <a:cubicBezTo>
                      <a:pt x="31" y="6"/>
                      <a:pt x="31" y="6"/>
                      <a:pt x="30" y="6"/>
                    </a:cubicBezTo>
                    <a:cubicBezTo>
                      <a:pt x="30" y="6"/>
                      <a:pt x="30" y="6"/>
                      <a:pt x="29" y="6"/>
                    </a:cubicBezTo>
                    <a:cubicBezTo>
                      <a:pt x="28" y="6"/>
                      <a:pt x="28" y="6"/>
                      <a:pt x="27"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4" name="Freeform 133"/>
              <p:cNvSpPr>
                <a:spLocks/>
              </p:cNvSpPr>
              <p:nvPr/>
            </p:nvSpPr>
            <p:spPr bwMode="auto">
              <a:xfrm>
                <a:off x="53482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5" name="Freeform 134"/>
              <p:cNvSpPr>
                <a:spLocks/>
              </p:cNvSpPr>
              <p:nvPr/>
            </p:nvSpPr>
            <p:spPr bwMode="auto">
              <a:xfrm>
                <a:off x="5359402" y="1400176"/>
                <a:ext cx="971550" cy="388938"/>
              </a:xfrm>
              <a:custGeom>
                <a:avLst/>
                <a:gdLst>
                  <a:gd name="T0" fmla="*/ 49 w 90"/>
                  <a:gd name="T1" fmla="*/ 33 h 36"/>
                  <a:gd name="T2" fmla="*/ 53 w 90"/>
                  <a:gd name="T3" fmla="*/ 36 h 36"/>
                  <a:gd name="T4" fmla="*/ 59 w 90"/>
                  <a:gd name="T5" fmla="*/ 34 h 36"/>
                  <a:gd name="T6" fmla="*/ 64 w 90"/>
                  <a:gd name="T7" fmla="*/ 31 h 36"/>
                  <a:gd name="T8" fmla="*/ 71 w 90"/>
                  <a:gd name="T9" fmla="*/ 32 h 36"/>
                  <a:gd name="T10" fmla="*/ 78 w 90"/>
                  <a:gd name="T11" fmla="*/ 33 h 36"/>
                  <a:gd name="T12" fmla="*/ 77 w 90"/>
                  <a:gd name="T13" fmla="*/ 28 h 36"/>
                  <a:gd name="T14" fmla="*/ 79 w 90"/>
                  <a:gd name="T15" fmla="*/ 26 h 36"/>
                  <a:gd name="T16" fmla="*/ 80 w 90"/>
                  <a:gd name="T17" fmla="*/ 22 h 36"/>
                  <a:gd name="T18" fmla="*/ 84 w 90"/>
                  <a:gd name="T19" fmla="*/ 21 h 36"/>
                  <a:gd name="T20" fmla="*/ 85 w 90"/>
                  <a:gd name="T21" fmla="*/ 18 h 36"/>
                  <a:gd name="T22" fmla="*/ 89 w 90"/>
                  <a:gd name="T23" fmla="*/ 14 h 36"/>
                  <a:gd name="T24" fmla="*/ 84 w 90"/>
                  <a:gd name="T25" fmla="*/ 12 h 36"/>
                  <a:gd name="T26" fmla="*/ 80 w 90"/>
                  <a:gd name="T27" fmla="*/ 11 h 36"/>
                  <a:gd name="T28" fmla="*/ 74 w 90"/>
                  <a:gd name="T29" fmla="*/ 11 h 36"/>
                  <a:gd name="T30" fmla="*/ 70 w 90"/>
                  <a:gd name="T31" fmla="*/ 13 h 36"/>
                  <a:gd name="T32" fmla="*/ 65 w 90"/>
                  <a:gd name="T33" fmla="*/ 11 h 36"/>
                  <a:gd name="T34" fmla="*/ 61 w 90"/>
                  <a:gd name="T35" fmla="*/ 7 h 36"/>
                  <a:gd name="T36" fmla="*/ 54 w 90"/>
                  <a:gd name="T37" fmla="*/ 3 h 36"/>
                  <a:gd name="T38" fmla="*/ 49 w 90"/>
                  <a:gd name="T39" fmla="*/ 4 h 36"/>
                  <a:gd name="T40" fmla="*/ 44 w 90"/>
                  <a:gd name="T41" fmla="*/ 1 h 36"/>
                  <a:gd name="T42" fmla="*/ 40 w 90"/>
                  <a:gd name="T43" fmla="*/ 1 h 36"/>
                  <a:gd name="T44" fmla="*/ 36 w 90"/>
                  <a:gd name="T45" fmla="*/ 2 h 36"/>
                  <a:gd name="T46" fmla="*/ 31 w 90"/>
                  <a:gd name="T47" fmla="*/ 4 h 36"/>
                  <a:gd name="T48" fmla="*/ 29 w 90"/>
                  <a:gd name="T49" fmla="*/ 5 h 36"/>
                  <a:gd name="T50" fmla="*/ 27 w 90"/>
                  <a:gd name="T51" fmla="*/ 8 h 36"/>
                  <a:gd name="T52" fmla="*/ 26 w 90"/>
                  <a:gd name="T53" fmla="*/ 11 h 36"/>
                  <a:gd name="T54" fmla="*/ 27 w 90"/>
                  <a:gd name="T55" fmla="*/ 13 h 36"/>
                  <a:gd name="T56" fmla="*/ 21 w 90"/>
                  <a:gd name="T57" fmla="*/ 13 h 36"/>
                  <a:gd name="T58" fmla="*/ 13 w 90"/>
                  <a:gd name="T59" fmla="*/ 11 h 36"/>
                  <a:gd name="T60" fmla="*/ 5 w 90"/>
                  <a:gd name="T61" fmla="*/ 11 h 36"/>
                  <a:gd name="T62" fmla="*/ 1 w 90"/>
                  <a:gd name="T63" fmla="*/ 14 h 36"/>
                  <a:gd name="T64" fmla="*/ 2 w 90"/>
                  <a:gd name="T65" fmla="*/ 18 h 36"/>
                  <a:gd name="T66" fmla="*/ 3 w 90"/>
                  <a:gd name="T67" fmla="*/ 24 h 36"/>
                  <a:gd name="T68" fmla="*/ 8 w 90"/>
                  <a:gd name="T69" fmla="*/ 20 h 36"/>
                  <a:gd name="T70" fmla="*/ 13 w 90"/>
                  <a:gd name="T71" fmla="*/ 23 h 36"/>
                  <a:gd name="T72" fmla="*/ 11 w 90"/>
                  <a:gd name="T73" fmla="*/ 25 h 36"/>
                  <a:gd name="T74" fmla="*/ 10 w 90"/>
                  <a:gd name="T75" fmla="*/ 27 h 36"/>
                  <a:gd name="T76" fmla="*/ 8 w 90"/>
                  <a:gd name="T77" fmla="*/ 27 h 36"/>
                  <a:gd name="T78" fmla="*/ 11 w 90"/>
                  <a:gd name="T79" fmla="*/ 30 h 36"/>
                  <a:gd name="T80" fmla="*/ 14 w 90"/>
                  <a:gd name="T81" fmla="*/ 32 h 36"/>
                  <a:gd name="T82" fmla="*/ 17 w 90"/>
                  <a:gd name="T83" fmla="*/ 34 h 36"/>
                  <a:gd name="T84" fmla="*/ 22 w 90"/>
                  <a:gd name="T85" fmla="*/ 36 h 36"/>
                  <a:gd name="T86" fmla="*/ 24 w 90"/>
                  <a:gd name="T87" fmla="*/ 33 h 36"/>
                  <a:gd name="T88" fmla="*/ 23 w 90"/>
                  <a:gd name="T89" fmla="*/ 26 h 36"/>
                  <a:gd name="T90" fmla="*/ 26 w 90"/>
                  <a:gd name="T91" fmla="*/ 24 h 36"/>
                  <a:gd name="T92" fmla="*/ 28 w 90"/>
                  <a:gd name="T93" fmla="*/ 22 h 36"/>
                  <a:gd name="T94" fmla="*/ 32 w 90"/>
                  <a:gd name="T95" fmla="*/ 21 h 36"/>
                  <a:gd name="T96" fmla="*/ 32 w 90"/>
                  <a:gd name="T97" fmla="*/ 25 h 36"/>
                  <a:gd name="T98" fmla="*/ 33 w 90"/>
                  <a:gd name="T99" fmla="*/ 27 h 36"/>
                  <a:gd name="T100" fmla="*/ 35 w 90"/>
                  <a:gd name="T101" fmla="*/ 30 h 36"/>
                  <a:gd name="T102" fmla="*/ 43 w 90"/>
                  <a:gd name="T103"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36">
                    <a:moveTo>
                      <a:pt x="44" y="31"/>
                    </a:moveTo>
                    <a:cubicBezTo>
                      <a:pt x="45" y="31"/>
                      <a:pt x="45" y="31"/>
                      <a:pt x="45" y="31"/>
                    </a:cubicBezTo>
                    <a:cubicBezTo>
                      <a:pt x="46" y="31"/>
                      <a:pt x="46" y="30"/>
                      <a:pt x="46" y="30"/>
                    </a:cubicBezTo>
                    <a:cubicBezTo>
                      <a:pt x="47" y="30"/>
                      <a:pt x="47" y="31"/>
                      <a:pt x="47" y="32"/>
                    </a:cubicBezTo>
                    <a:cubicBezTo>
                      <a:pt x="48" y="32"/>
                      <a:pt x="48" y="32"/>
                      <a:pt x="49" y="33"/>
                    </a:cubicBezTo>
                    <a:cubicBezTo>
                      <a:pt x="49" y="33"/>
                      <a:pt x="50" y="33"/>
                      <a:pt x="50" y="34"/>
                    </a:cubicBezTo>
                    <a:cubicBezTo>
                      <a:pt x="50" y="35"/>
                      <a:pt x="49" y="35"/>
                      <a:pt x="50" y="36"/>
                    </a:cubicBezTo>
                    <a:cubicBezTo>
                      <a:pt x="50" y="36"/>
                      <a:pt x="51" y="36"/>
                      <a:pt x="51" y="36"/>
                    </a:cubicBezTo>
                    <a:cubicBezTo>
                      <a:pt x="52" y="36"/>
                      <a:pt x="52" y="36"/>
                      <a:pt x="52" y="36"/>
                    </a:cubicBezTo>
                    <a:cubicBezTo>
                      <a:pt x="53" y="36"/>
                      <a:pt x="53" y="36"/>
                      <a:pt x="53" y="36"/>
                    </a:cubicBezTo>
                    <a:cubicBezTo>
                      <a:pt x="54" y="36"/>
                      <a:pt x="54" y="35"/>
                      <a:pt x="54" y="35"/>
                    </a:cubicBezTo>
                    <a:cubicBezTo>
                      <a:pt x="55" y="35"/>
                      <a:pt x="55" y="35"/>
                      <a:pt x="56" y="35"/>
                    </a:cubicBezTo>
                    <a:cubicBezTo>
                      <a:pt x="56" y="35"/>
                      <a:pt x="57" y="35"/>
                      <a:pt x="58" y="35"/>
                    </a:cubicBezTo>
                    <a:cubicBezTo>
                      <a:pt x="58" y="35"/>
                      <a:pt x="58" y="35"/>
                      <a:pt x="58" y="35"/>
                    </a:cubicBezTo>
                    <a:cubicBezTo>
                      <a:pt x="58" y="34"/>
                      <a:pt x="58" y="34"/>
                      <a:pt x="59" y="34"/>
                    </a:cubicBezTo>
                    <a:cubicBezTo>
                      <a:pt x="59" y="34"/>
                      <a:pt x="59" y="33"/>
                      <a:pt x="60" y="33"/>
                    </a:cubicBezTo>
                    <a:cubicBezTo>
                      <a:pt x="60" y="32"/>
                      <a:pt x="60" y="32"/>
                      <a:pt x="61" y="32"/>
                    </a:cubicBezTo>
                    <a:cubicBezTo>
                      <a:pt x="61" y="32"/>
                      <a:pt x="62" y="32"/>
                      <a:pt x="62" y="32"/>
                    </a:cubicBezTo>
                    <a:cubicBezTo>
                      <a:pt x="62" y="32"/>
                      <a:pt x="63" y="32"/>
                      <a:pt x="63" y="32"/>
                    </a:cubicBezTo>
                    <a:cubicBezTo>
                      <a:pt x="64" y="32"/>
                      <a:pt x="64" y="31"/>
                      <a:pt x="64" y="31"/>
                    </a:cubicBezTo>
                    <a:cubicBezTo>
                      <a:pt x="65" y="31"/>
                      <a:pt x="65" y="31"/>
                      <a:pt x="65" y="31"/>
                    </a:cubicBezTo>
                    <a:cubicBezTo>
                      <a:pt x="66" y="30"/>
                      <a:pt x="66" y="31"/>
                      <a:pt x="67" y="31"/>
                    </a:cubicBezTo>
                    <a:cubicBezTo>
                      <a:pt x="68" y="31"/>
                      <a:pt x="68" y="32"/>
                      <a:pt x="69" y="32"/>
                    </a:cubicBezTo>
                    <a:cubicBezTo>
                      <a:pt x="70" y="32"/>
                      <a:pt x="70" y="32"/>
                      <a:pt x="70" y="32"/>
                    </a:cubicBezTo>
                    <a:cubicBezTo>
                      <a:pt x="71" y="32"/>
                      <a:pt x="71" y="32"/>
                      <a:pt x="71" y="32"/>
                    </a:cubicBezTo>
                    <a:cubicBezTo>
                      <a:pt x="72" y="32"/>
                      <a:pt x="72" y="32"/>
                      <a:pt x="73" y="32"/>
                    </a:cubicBezTo>
                    <a:cubicBezTo>
                      <a:pt x="73" y="32"/>
                      <a:pt x="73" y="33"/>
                      <a:pt x="74" y="33"/>
                    </a:cubicBezTo>
                    <a:cubicBezTo>
                      <a:pt x="75" y="33"/>
                      <a:pt x="75" y="33"/>
                      <a:pt x="76" y="33"/>
                    </a:cubicBezTo>
                    <a:cubicBezTo>
                      <a:pt x="76" y="33"/>
                      <a:pt x="77" y="33"/>
                      <a:pt x="77" y="33"/>
                    </a:cubicBezTo>
                    <a:cubicBezTo>
                      <a:pt x="78" y="33"/>
                      <a:pt x="78" y="33"/>
                      <a:pt x="78" y="33"/>
                    </a:cubicBezTo>
                    <a:cubicBezTo>
                      <a:pt x="79" y="33"/>
                      <a:pt x="79" y="33"/>
                      <a:pt x="79" y="33"/>
                    </a:cubicBezTo>
                    <a:cubicBezTo>
                      <a:pt x="79" y="32"/>
                      <a:pt x="79" y="32"/>
                      <a:pt x="79" y="31"/>
                    </a:cubicBezTo>
                    <a:cubicBezTo>
                      <a:pt x="79" y="31"/>
                      <a:pt x="78" y="30"/>
                      <a:pt x="78" y="30"/>
                    </a:cubicBezTo>
                    <a:cubicBezTo>
                      <a:pt x="78" y="29"/>
                      <a:pt x="78" y="29"/>
                      <a:pt x="77" y="29"/>
                    </a:cubicBezTo>
                    <a:cubicBezTo>
                      <a:pt x="77" y="28"/>
                      <a:pt x="77" y="28"/>
                      <a:pt x="77" y="28"/>
                    </a:cubicBezTo>
                    <a:cubicBezTo>
                      <a:pt x="77" y="27"/>
                      <a:pt x="76" y="28"/>
                      <a:pt x="76" y="27"/>
                    </a:cubicBezTo>
                    <a:cubicBezTo>
                      <a:pt x="76" y="27"/>
                      <a:pt x="76" y="27"/>
                      <a:pt x="76" y="27"/>
                    </a:cubicBezTo>
                    <a:cubicBezTo>
                      <a:pt x="76" y="27"/>
                      <a:pt x="76" y="27"/>
                      <a:pt x="76" y="26"/>
                    </a:cubicBezTo>
                    <a:cubicBezTo>
                      <a:pt x="76" y="26"/>
                      <a:pt x="76" y="26"/>
                      <a:pt x="77" y="26"/>
                    </a:cubicBezTo>
                    <a:cubicBezTo>
                      <a:pt x="77" y="26"/>
                      <a:pt x="78" y="26"/>
                      <a:pt x="79" y="26"/>
                    </a:cubicBezTo>
                    <a:cubicBezTo>
                      <a:pt x="79" y="26"/>
                      <a:pt x="79" y="26"/>
                      <a:pt x="80" y="26"/>
                    </a:cubicBezTo>
                    <a:cubicBezTo>
                      <a:pt x="80" y="26"/>
                      <a:pt x="81" y="27"/>
                      <a:pt x="81" y="27"/>
                    </a:cubicBezTo>
                    <a:cubicBezTo>
                      <a:pt x="81" y="26"/>
                      <a:pt x="81" y="26"/>
                      <a:pt x="81" y="25"/>
                    </a:cubicBezTo>
                    <a:cubicBezTo>
                      <a:pt x="81" y="25"/>
                      <a:pt x="80" y="25"/>
                      <a:pt x="80" y="24"/>
                    </a:cubicBezTo>
                    <a:cubicBezTo>
                      <a:pt x="80" y="23"/>
                      <a:pt x="80" y="23"/>
                      <a:pt x="80" y="22"/>
                    </a:cubicBezTo>
                    <a:cubicBezTo>
                      <a:pt x="80" y="21"/>
                      <a:pt x="80" y="20"/>
                      <a:pt x="81" y="20"/>
                    </a:cubicBezTo>
                    <a:cubicBezTo>
                      <a:pt x="81" y="21"/>
                      <a:pt x="81" y="21"/>
                      <a:pt x="82" y="21"/>
                    </a:cubicBezTo>
                    <a:cubicBezTo>
                      <a:pt x="82" y="21"/>
                      <a:pt x="82" y="21"/>
                      <a:pt x="82" y="21"/>
                    </a:cubicBezTo>
                    <a:cubicBezTo>
                      <a:pt x="83" y="21"/>
                      <a:pt x="83" y="21"/>
                      <a:pt x="83" y="21"/>
                    </a:cubicBezTo>
                    <a:cubicBezTo>
                      <a:pt x="84" y="21"/>
                      <a:pt x="84" y="21"/>
                      <a:pt x="84" y="21"/>
                    </a:cubicBezTo>
                    <a:cubicBezTo>
                      <a:pt x="85" y="21"/>
                      <a:pt x="85" y="21"/>
                      <a:pt x="85" y="20"/>
                    </a:cubicBezTo>
                    <a:cubicBezTo>
                      <a:pt x="85" y="20"/>
                      <a:pt x="85" y="20"/>
                      <a:pt x="85" y="20"/>
                    </a:cubicBezTo>
                    <a:cubicBezTo>
                      <a:pt x="85" y="19"/>
                      <a:pt x="85" y="19"/>
                      <a:pt x="85" y="19"/>
                    </a:cubicBezTo>
                    <a:cubicBezTo>
                      <a:pt x="85" y="18"/>
                      <a:pt x="85" y="18"/>
                      <a:pt x="85" y="18"/>
                    </a:cubicBezTo>
                    <a:cubicBezTo>
                      <a:pt x="85" y="18"/>
                      <a:pt x="85" y="18"/>
                      <a:pt x="85" y="18"/>
                    </a:cubicBezTo>
                    <a:cubicBezTo>
                      <a:pt x="85" y="17"/>
                      <a:pt x="85" y="16"/>
                      <a:pt x="86" y="16"/>
                    </a:cubicBezTo>
                    <a:cubicBezTo>
                      <a:pt x="87" y="15"/>
                      <a:pt x="87" y="15"/>
                      <a:pt x="88" y="15"/>
                    </a:cubicBezTo>
                    <a:cubicBezTo>
                      <a:pt x="89" y="15"/>
                      <a:pt x="89" y="15"/>
                      <a:pt x="90" y="15"/>
                    </a:cubicBezTo>
                    <a:cubicBezTo>
                      <a:pt x="90" y="15"/>
                      <a:pt x="90" y="15"/>
                      <a:pt x="90" y="15"/>
                    </a:cubicBezTo>
                    <a:cubicBezTo>
                      <a:pt x="89" y="14"/>
                      <a:pt x="89" y="14"/>
                      <a:pt x="89" y="14"/>
                    </a:cubicBezTo>
                    <a:cubicBezTo>
                      <a:pt x="89" y="14"/>
                      <a:pt x="88" y="14"/>
                      <a:pt x="87" y="13"/>
                    </a:cubicBezTo>
                    <a:cubicBezTo>
                      <a:pt x="87" y="13"/>
                      <a:pt x="87" y="13"/>
                      <a:pt x="87" y="13"/>
                    </a:cubicBezTo>
                    <a:cubicBezTo>
                      <a:pt x="87" y="12"/>
                      <a:pt x="87" y="12"/>
                      <a:pt x="86" y="12"/>
                    </a:cubicBezTo>
                    <a:cubicBezTo>
                      <a:pt x="86" y="12"/>
                      <a:pt x="86" y="12"/>
                      <a:pt x="85" y="12"/>
                    </a:cubicBezTo>
                    <a:cubicBezTo>
                      <a:pt x="85" y="12"/>
                      <a:pt x="85" y="12"/>
                      <a:pt x="84" y="12"/>
                    </a:cubicBezTo>
                    <a:cubicBezTo>
                      <a:pt x="84" y="13"/>
                      <a:pt x="84" y="13"/>
                      <a:pt x="83" y="13"/>
                    </a:cubicBezTo>
                    <a:cubicBezTo>
                      <a:pt x="83" y="13"/>
                      <a:pt x="82" y="13"/>
                      <a:pt x="82" y="13"/>
                    </a:cubicBezTo>
                    <a:cubicBezTo>
                      <a:pt x="81" y="12"/>
                      <a:pt x="81" y="12"/>
                      <a:pt x="81" y="12"/>
                    </a:cubicBezTo>
                    <a:cubicBezTo>
                      <a:pt x="81" y="12"/>
                      <a:pt x="80" y="12"/>
                      <a:pt x="80" y="12"/>
                    </a:cubicBezTo>
                    <a:cubicBezTo>
                      <a:pt x="80" y="12"/>
                      <a:pt x="80" y="11"/>
                      <a:pt x="80" y="11"/>
                    </a:cubicBezTo>
                    <a:cubicBezTo>
                      <a:pt x="79" y="11"/>
                      <a:pt x="79" y="11"/>
                      <a:pt x="79" y="11"/>
                    </a:cubicBezTo>
                    <a:cubicBezTo>
                      <a:pt x="78" y="10"/>
                      <a:pt x="78" y="11"/>
                      <a:pt x="77" y="11"/>
                    </a:cubicBezTo>
                    <a:cubicBezTo>
                      <a:pt x="77" y="11"/>
                      <a:pt x="77" y="11"/>
                      <a:pt x="76" y="11"/>
                    </a:cubicBezTo>
                    <a:cubicBezTo>
                      <a:pt x="76" y="11"/>
                      <a:pt x="75" y="11"/>
                      <a:pt x="75" y="11"/>
                    </a:cubicBezTo>
                    <a:cubicBezTo>
                      <a:pt x="75" y="11"/>
                      <a:pt x="74" y="11"/>
                      <a:pt x="74" y="11"/>
                    </a:cubicBezTo>
                    <a:cubicBezTo>
                      <a:pt x="74" y="12"/>
                      <a:pt x="73" y="12"/>
                      <a:pt x="73" y="12"/>
                    </a:cubicBezTo>
                    <a:cubicBezTo>
                      <a:pt x="73" y="12"/>
                      <a:pt x="72" y="12"/>
                      <a:pt x="72" y="12"/>
                    </a:cubicBezTo>
                    <a:cubicBezTo>
                      <a:pt x="72" y="11"/>
                      <a:pt x="72" y="11"/>
                      <a:pt x="72" y="11"/>
                    </a:cubicBezTo>
                    <a:cubicBezTo>
                      <a:pt x="71" y="11"/>
                      <a:pt x="71" y="11"/>
                      <a:pt x="71" y="12"/>
                    </a:cubicBezTo>
                    <a:cubicBezTo>
                      <a:pt x="70" y="12"/>
                      <a:pt x="70" y="12"/>
                      <a:pt x="70" y="13"/>
                    </a:cubicBezTo>
                    <a:cubicBezTo>
                      <a:pt x="70" y="13"/>
                      <a:pt x="70" y="13"/>
                      <a:pt x="69" y="13"/>
                    </a:cubicBezTo>
                    <a:cubicBezTo>
                      <a:pt x="69" y="13"/>
                      <a:pt x="68" y="13"/>
                      <a:pt x="68" y="13"/>
                    </a:cubicBezTo>
                    <a:cubicBezTo>
                      <a:pt x="68" y="12"/>
                      <a:pt x="67" y="12"/>
                      <a:pt x="67" y="12"/>
                    </a:cubicBezTo>
                    <a:cubicBezTo>
                      <a:pt x="66" y="12"/>
                      <a:pt x="66" y="12"/>
                      <a:pt x="66" y="11"/>
                    </a:cubicBezTo>
                    <a:cubicBezTo>
                      <a:pt x="66" y="11"/>
                      <a:pt x="65" y="11"/>
                      <a:pt x="65" y="11"/>
                    </a:cubicBezTo>
                    <a:cubicBezTo>
                      <a:pt x="65" y="11"/>
                      <a:pt x="65" y="10"/>
                      <a:pt x="64" y="10"/>
                    </a:cubicBezTo>
                    <a:cubicBezTo>
                      <a:pt x="64" y="10"/>
                      <a:pt x="64" y="9"/>
                      <a:pt x="63" y="9"/>
                    </a:cubicBezTo>
                    <a:cubicBezTo>
                      <a:pt x="63" y="9"/>
                      <a:pt x="63" y="9"/>
                      <a:pt x="63" y="9"/>
                    </a:cubicBezTo>
                    <a:cubicBezTo>
                      <a:pt x="63" y="9"/>
                      <a:pt x="63" y="8"/>
                      <a:pt x="63" y="8"/>
                    </a:cubicBezTo>
                    <a:cubicBezTo>
                      <a:pt x="62" y="7"/>
                      <a:pt x="62" y="7"/>
                      <a:pt x="61" y="7"/>
                    </a:cubicBezTo>
                    <a:cubicBezTo>
                      <a:pt x="60" y="6"/>
                      <a:pt x="60" y="6"/>
                      <a:pt x="59" y="6"/>
                    </a:cubicBezTo>
                    <a:cubicBezTo>
                      <a:pt x="59" y="5"/>
                      <a:pt x="58" y="5"/>
                      <a:pt x="58" y="5"/>
                    </a:cubicBezTo>
                    <a:cubicBezTo>
                      <a:pt x="57" y="5"/>
                      <a:pt x="57" y="5"/>
                      <a:pt x="56" y="5"/>
                    </a:cubicBezTo>
                    <a:cubicBezTo>
                      <a:pt x="56" y="4"/>
                      <a:pt x="56" y="4"/>
                      <a:pt x="56" y="3"/>
                    </a:cubicBezTo>
                    <a:cubicBezTo>
                      <a:pt x="55" y="3"/>
                      <a:pt x="55" y="3"/>
                      <a:pt x="54" y="3"/>
                    </a:cubicBezTo>
                    <a:cubicBezTo>
                      <a:pt x="54" y="3"/>
                      <a:pt x="53" y="3"/>
                      <a:pt x="53" y="3"/>
                    </a:cubicBezTo>
                    <a:cubicBezTo>
                      <a:pt x="53" y="3"/>
                      <a:pt x="52" y="4"/>
                      <a:pt x="52" y="4"/>
                    </a:cubicBezTo>
                    <a:cubicBezTo>
                      <a:pt x="51" y="4"/>
                      <a:pt x="51" y="5"/>
                      <a:pt x="51" y="5"/>
                    </a:cubicBezTo>
                    <a:cubicBezTo>
                      <a:pt x="50" y="5"/>
                      <a:pt x="50" y="5"/>
                      <a:pt x="50" y="5"/>
                    </a:cubicBezTo>
                    <a:cubicBezTo>
                      <a:pt x="50" y="4"/>
                      <a:pt x="49" y="4"/>
                      <a:pt x="49" y="4"/>
                    </a:cubicBezTo>
                    <a:cubicBezTo>
                      <a:pt x="49" y="3"/>
                      <a:pt x="49" y="3"/>
                      <a:pt x="48" y="3"/>
                    </a:cubicBezTo>
                    <a:cubicBezTo>
                      <a:pt x="48" y="3"/>
                      <a:pt x="48" y="3"/>
                      <a:pt x="47" y="3"/>
                    </a:cubicBezTo>
                    <a:cubicBezTo>
                      <a:pt x="47" y="3"/>
                      <a:pt x="46" y="3"/>
                      <a:pt x="46" y="3"/>
                    </a:cubicBezTo>
                    <a:cubicBezTo>
                      <a:pt x="46" y="3"/>
                      <a:pt x="46" y="3"/>
                      <a:pt x="45" y="3"/>
                    </a:cubicBezTo>
                    <a:cubicBezTo>
                      <a:pt x="45" y="2"/>
                      <a:pt x="45" y="2"/>
                      <a:pt x="44" y="1"/>
                    </a:cubicBezTo>
                    <a:cubicBezTo>
                      <a:pt x="44" y="1"/>
                      <a:pt x="44" y="1"/>
                      <a:pt x="44" y="1"/>
                    </a:cubicBezTo>
                    <a:cubicBezTo>
                      <a:pt x="44" y="1"/>
                      <a:pt x="43" y="0"/>
                      <a:pt x="43" y="0"/>
                    </a:cubicBezTo>
                    <a:cubicBezTo>
                      <a:pt x="43" y="0"/>
                      <a:pt x="42" y="0"/>
                      <a:pt x="42" y="0"/>
                    </a:cubicBezTo>
                    <a:cubicBezTo>
                      <a:pt x="41" y="0"/>
                      <a:pt x="41" y="0"/>
                      <a:pt x="41" y="0"/>
                    </a:cubicBezTo>
                    <a:cubicBezTo>
                      <a:pt x="41" y="0"/>
                      <a:pt x="40" y="0"/>
                      <a:pt x="40" y="1"/>
                    </a:cubicBezTo>
                    <a:cubicBezTo>
                      <a:pt x="40" y="1"/>
                      <a:pt x="40" y="0"/>
                      <a:pt x="39" y="1"/>
                    </a:cubicBezTo>
                    <a:cubicBezTo>
                      <a:pt x="39" y="1"/>
                      <a:pt x="39" y="1"/>
                      <a:pt x="39" y="1"/>
                    </a:cubicBezTo>
                    <a:cubicBezTo>
                      <a:pt x="38" y="2"/>
                      <a:pt x="38" y="2"/>
                      <a:pt x="37" y="2"/>
                    </a:cubicBezTo>
                    <a:cubicBezTo>
                      <a:pt x="37" y="2"/>
                      <a:pt x="37" y="2"/>
                      <a:pt x="36" y="2"/>
                    </a:cubicBezTo>
                    <a:cubicBezTo>
                      <a:pt x="36" y="2"/>
                      <a:pt x="36" y="2"/>
                      <a:pt x="36" y="2"/>
                    </a:cubicBezTo>
                    <a:cubicBezTo>
                      <a:pt x="35" y="2"/>
                      <a:pt x="35" y="2"/>
                      <a:pt x="35" y="2"/>
                    </a:cubicBezTo>
                    <a:cubicBezTo>
                      <a:pt x="34" y="3"/>
                      <a:pt x="34" y="3"/>
                      <a:pt x="34" y="3"/>
                    </a:cubicBezTo>
                    <a:cubicBezTo>
                      <a:pt x="33" y="3"/>
                      <a:pt x="33" y="3"/>
                      <a:pt x="32" y="3"/>
                    </a:cubicBezTo>
                    <a:cubicBezTo>
                      <a:pt x="32" y="3"/>
                      <a:pt x="31" y="3"/>
                      <a:pt x="31" y="3"/>
                    </a:cubicBezTo>
                    <a:cubicBezTo>
                      <a:pt x="31" y="3"/>
                      <a:pt x="31" y="3"/>
                      <a:pt x="31" y="4"/>
                    </a:cubicBezTo>
                    <a:cubicBezTo>
                      <a:pt x="30" y="4"/>
                      <a:pt x="30" y="4"/>
                      <a:pt x="29" y="4"/>
                    </a:cubicBezTo>
                    <a:cubicBezTo>
                      <a:pt x="29" y="4"/>
                      <a:pt x="28" y="3"/>
                      <a:pt x="28" y="4"/>
                    </a:cubicBezTo>
                    <a:cubicBezTo>
                      <a:pt x="28" y="4"/>
                      <a:pt x="27" y="4"/>
                      <a:pt x="27" y="5"/>
                    </a:cubicBezTo>
                    <a:cubicBezTo>
                      <a:pt x="27" y="5"/>
                      <a:pt x="27" y="5"/>
                      <a:pt x="28" y="5"/>
                    </a:cubicBezTo>
                    <a:cubicBezTo>
                      <a:pt x="28" y="5"/>
                      <a:pt x="28" y="5"/>
                      <a:pt x="29" y="5"/>
                    </a:cubicBezTo>
                    <a:cubicBezTo>
                      <a:pt x="29" y="6"/>
                      <a:pt x="29" y="6"/>
                      <a:pt x="29" y="6"/>
                    </a:cubicBezTo>
                    <a:cubicBezTo>
                      <a:pt x="29" y="7"/>
                      <a:pt x="29" y="7"/>
                      <a:pt x="29" y="7"/>
                    </a:cubicBezTo>
                    <a:cubicBezTo>
                      <a:pt x="29" y="7"/>
                      <a:pt x="28" y="7"/>
                      <a:pt x="28" y="7"/>
                    </a:cubicBezTo>
                    <a:cubicBezTo>
                      <a:pt x="28" y="7"/>
                      <a:pt x="27" y="7"/>
                      <a:pt x="27" y="7"/>
                    </a:cubicBezTo>
                    <a:cubicBezTo>
                      <a:pt x="27" y="8"/>
                      <a:pt x="27" y="8"/>
                      <a:pt x="27" y="8"/>
                    </a:cubicBezTo>
                    <a:cubicBezTo>
                      <a:pt x="27" y="8"/>
                      <a:pt x="27" y="8"/>
                      <a:pt x="27" y="9"/>
                    </a:cubicBezTo>
                    <a:cubicBezTo>
                      <a:pt x="28" y="9"/>
                      <a:pt x="28" y="9"/>
                      <a:pt x="28" y="9"/>
                    </a:cubicBezTo>
                    <a:cubicBezTo>
                      <a:pt x="27" y="9"/>
                      <a:pt x="27" y="9"/>
                      <a:pt x="27" y="10"/>
                    </a:cubicBezTo>
                    <a:cubicBezTo>
                      <a:pt x="27" y="10"/>
                      <a:pt x="26" y="9"/>
                      <a:pt x="26" y="10"/>
                    </a:cubicBezTo>
                    <a:cubicBezTo>
                      <a:pt x="26" y="10"/>
                      <a:pt x="26" y="11"/>
                      <a:pt x="26" y="11"/>
                    </a:cubicBezTo>
                    <a:cubicBezTo>
                      <a:pt x="27" y="11"/>
                      <a:pt x="27" y="11"/>
                      <a:pt x="27" y="11"/>
                    </a:cubicBezTo>
                    <a:cubicBezTo>
                      <a:pt x="28" y="11"/>
                      <a:pt x="28" y="11"/>
                      <a:pt x="28" y="11"/>
                    </a:cubicBezTo>
                    <a:cubicBezTo>
                      <a:pt x="29" y="11"/>
                      <a:pt x="29" y="11"/>
                      <a:pt x="29" y="12"/>
                    </a:cubicBezTo>
                    <a:cubicBezTo>
                      <a:pt x="29" y="12"/>
                      <a:pt x="29" y="12"/>
                      <a:pt x="29" y="12"/>
                    </a:cubicBezTo>
                    <a:cubicBezTo>
                      <a:pt x="29" y="13"/>
                      <a:pt x="28" y="13"/>
                      <a:pt x="27" y="13"/>
                    </a:cubicBezTo>
                    <a:cubicBezTo>
                      <a:pt x="27" y="13"/>
                      <a:pt x="27" y="13"/>
                      <a:pt x="26" y="13"/>
                    </a:cubicBezTo>
                    <a:cubicBezTo>
                      <a:pt x="26" y="13"/>
                      <a:pt x="26" y="13"/>
                      <a:pt x="25" y="12"/>
                    </a:cubicBezTo>
                    <a:cubicBezTo>
                      <a:pt x="25" y="12"/>
                      <a:pt x="24" y="12"/>
                      <a:pt x="24" y="12"/>
                    </a:cubicBezTo>
                    <a:cubicBezTo>
                      <a:pt x="23" y="12"/>
                      <a:pt x="23" y="12"/>
                      <a:pt x="23" y="12"/>
                    </a:cubicBezTo>
                    <a:cubicBezTo>
                      <a:pt x="22" y="12"/>
                      <a:pt x="21" y="12"/>
                      <a:pt x="21" y="13"/>
                    </a:cubicBezTo>
                    <a:cubicBezTo>
                      <a:pt x="20" y="13"/>
                      <a:pt x="19" y="12"/>
                      <a:pt x="18" y="13"/>
                    </a:cubicBezTo>
                    <a:cubicBezTo>
                      <a:pt x="17" y="13"/>
                      <a:pt x="17" y="13"/>
                      <a:pt x="16" y="13"/>
                    </a:cubicBezTo>
                    <a:cubicBezTo>
                      <a:pt x="16" y="13"/>
                      <a:pt x="16" y="12"/>
                      <a:pt x="15" y="12"/>
                    </a:cubicBezTo>
                    <a:cubicBezTo>
                      <a:pt x="15" y="12"/>
                      <a:pt x="14" y="12"/>
                      <a:pt x="14" y="12"/>
                    </a:cubicBezTo>
                    <a:cubicBezTo>
                      <a:pt x="13" y="12"/>
                      <a:pt x="13" y="11"/>
                      <a:pt x="13" y="11"/>
                    </a:cubicBezTo>
                    <a:cubicBezTo>
                      <a:pt x="12" y="10"/>
                      <a:pt x="12" y="10"/>
                      <a:pt x="11" y="10"/>
                    </a:cubicBezTo>
                    <a:cubicBezTo>
                      <a:pt x="11" y="10"/>
                      <a:pt x="11" y="10"/>
                      <a:pt x="10" y="10"/>
                    </a:cubicBezTo>
                    <a:cubicBezTo>
                      <a:pt x="9" y="10"/>
                      <a:pt x="9" y="10"/>
                      <a:pt x="8" y="10"/>
                    </a:cubicBezTo>
                    <a:cubicBezTo>
                      <a:pt x="7" y="11"/>
                      <a:pt x="7" y="10"/>
                      <a:pt x="6" y="10"/>
                    </a:cubicBezTo>
                    <a:cubicBezTo>
                      <a:pt x="5" y="11"/>
                      <a:pt x="5" y="11"/>
                      <a:pt x="5" y="11"/>
                    </a:cubicBezTo>
                    <a:cubicBezTo>
                      <a:pt x="4" y="12"/>
                      <a:pt x="5" y="12"/>
                      <a:pt x="4" y="13"/>
                    </a:cubicBezTo>
                    <a:cubicBezTo>
                      <a:pt x="4" y="13"/>
                      <a:pt x="4" y="14"/>
                      <a:pt x="3" y="14"/>
                    </a:cubicBezTo>
                    <a:cubicBezTo>
                      <a:pt x="3" y="14"/>
                      <a:pt x="2" y="15"/>
                      <a:pt x="2" y="15"/>
                    </a:cubicBezTo>
                    <a:cubicBezTo>
                      <a:pt x="2" y="15"/>
                      <a:pt x="2" y="14"/>
                      <a:pt x="1" y="14"/>
                    </a:cubicBezTo>
                    <a:cubicBezTo>
                      <a:pt x="1" y="14"/>
                      <a:pt x="1" y="14"/>
                      <a:pt x="1" y="14"/>
                    </a:cubicBezTo>
                    <a:cubicBezTo>
                      <a:pt x="0" y="14"/>
                      <a:pt x="0" y="14"/>
                      <a:pt x="0" y="14"/>
                    </a:cubicBezTo>
                    <a:cubicBezTo>
                      <a:pt x="0" y="15"/>
                      <a:pt x="0" y="15"/>
                      <a:pt x="0" y="16"/>
                    </a:cubicBezTo>
                    <a:cubicBezTo>
                      <a:pt x="0" y="17"/>
                      <a:pt x="0" y="17"/>
                      <a:pt x="1" y="18"/>
                    </a:cubicBezTo>
                    <a:cubicBezTo>
                      <a:pt x="1" y="18"/>
                      <a:pt x="1" y="18"/>
                      <a:pt x="2" y="18"/>
                    </a:cubicBezTo>
                    <a:cubicBezTo>
                      <a:pt x="2" y="18"/>
                      <a:pt x="2" y="18"/>
                      <a:pt x="2" y="18"/>
                    </a:cubicBezTo>
                    <a:cubicBezTo>
                      <a:pt x="2" y="19"/>
                      <a:pt x="2" y="19"/>
                      <a:pt x="2" y="20"/>
                    </a:cubicBezTo>
                    <a:cubicBezTo>
                      <a:pt x="3" y="20"/>
                      <a:pt x="2" y="20"/>
                      <a:pt x="2" y="21"/>
                    </a:cubicBezTo>
                    <a:cubicBezTo>
                      <a:pt x="2" y="22"/>
                      <a:pt x="3" y="22"/>
                      <a:pt x="3" y="23"/>
                    </a:cubicBezTo>
                    <a:cubicBezTo>
                      <a:pt x="3" y="23"/>
                      <a:pt x="3" y="23"/>
                      <a:pt x="3" y="23"/>
                    </a:cubicBezTo>
                    <a:cubicBezTo>
                      <a:pt x="3" y="24"/>
                      <a:pt x="3" y="24"/>
                      <a:pt x="3" y="24"/>
                    </a:cubicBezTo>
                    <a:cubicBezTo>
                      <a:pt x="3" y="24"/>
                      <a:pt x="3" y="23"/>
                      <a:pt x="4" y="23"/>
                    </a:cubicBezTo>
                    <a:cubicBezTo>
                      <a:pt x="4" y="23"/>
                      <a:pt x="4" y="22"/>
                      <a:pt x="5" y="22"/>
                    </a:cubicBezTo>
                    <a:cubicBezTo>
                      <a:pt x="5" y="22"/>
                      <a:pt x="6" y="22"/>
                      <a:pt x="6" y="22"/>
                    </a:cubicBezTo>
                    <a:cubicBezTo>
                      <a:pt x="7" y="22"/>
                      <a:pt x="7" y="22"/>
                      <a:pt x="7" y="22"/>
                    </a:cubicBezTo>
                    <a:cubicBezTo>
                      <a:pt x="8" y="21"/>
                      <a:pt x="7" y="21"/>
                      <a:pt x="8" y="20"/>
                    </a:cubicBezTo>
                    <a:cubicBezTo>
                      <a:pt x="8" y="20"/>
                      <a:pt x="9" y="20"/>
                      <a:pt x="9" y="20"/>
                    </a:cubicBezTo>
                    <a:cubicBezTo>
                      <a:pt x="10" y="21"/>
                      <a:pt x="10" y="21"/>
                      <a:pt x="11" y="21"/>
                    </a:cubicBezTo>
                    <a:cubicBezTo>
                      <a:pt x="11" y="21"/>
                      <a:pt x="12" y="21"/>
                      <a:pt x="12" y="21"/>
                    </a:cubicBezTo>
                    <a:cubicBezTo>
                      <a:pt x="12" y="21"/>
                      <a:pt x="13" y="21"/>
                      <a:pt x="13" y="22"/>
                    </a:cubicBezTo>
                    <a:cubicBezTo>
                      <a:pt x="13" y="22"/>
                      <a:pt x="13" y="23"/>
                      <a:pt x="13" y="23"/>
                    </a:cubicBezTo>
                    <a:cubicBezTo>
                      <a:pt x="13" y="24"/>
                      <a:pt x="13" y="24"/>
                      <a:pt x="13" y="25"/>
                    </a:cubicBezTo>
                    <a:cubicBezTo>
                      <a:pt x="13" y="25"/>
                      <a:pt x="13" y="25"/>
                      <a:pt x="13" y="25"/>
                    </a:cubicBezTo>
                    <a:cubicBezTo>
                      <a:pt x="13" y="25"/>
                      <a:pt x="13" y="25"/>
                      <a:pt x="12" y="25"/>
                    </a:cubicBezTo>
                    <a:cubicBezTo>
                      <a:pt x="12" y="25"/>
                      <a:pt x="12" y="25"/>
                      <a:pt x="12" y="25"/>
                    </a:cubicBezTo>
                    <a:cubicBezTo>
                      <a:pt x="11" y="25"/>
                      <a:pt x="11" y="25"/>
                      <a:pt x="11" y="25"/>
                    </a:cubicBezTo>
                    <a:cubicBezTo>
                      <a:pt x="10" y="25"/>
                      <a:pt x="10" y="25"/>
                      <a:pt x="10" y="25"/>
                    </a:cubicBezTo>
                    <a:cubicBezTo>
                      <a:pt x="9" y="25"/>
                      <a:pt x="9" y="26"/>
                      <a:pt x="9" y="26"/>
                    </a:cubicBezTo>
                    <a:cubicBezTo>
                      <a:pt x="10" y="26"/>
                      <a:pt x="10" y="26"/>
                      <a:pt x="10" y="27"/>
                    </a:cubicBezTo>
                    <a:cubicBezTo>
                      <a:pt x="10" y="27"/>
                      <a:pt x="10" y="27"/>
                      <a:pt x="10" y="27"/>
                    </a:cubicBezTo>
                    <a:cubicBezTo>
                      <a:pt x="10" y="27"/>
                      <a:pt x="10" y="27"/>
                      <a:pt x="10" y="27"/>
                    </a:cubicBezTo>
                    <a:cubicBezTo>
                      <a:pt x="10" y="28"/>
                      <a:pt x="10" y="27"/>
                      <a:pt x="9" y="27"/>
                    </a:cubicBezTo>
                    <a:cubicBezTo>
                      <a:pt x="9" y="27"/>
                      <a:pt x="9" y="27"/>
                      <a:pt x="9" y="27"/>
                    </a:cubicBezTo>
                    <a:cubicBezTo>
                      <a:pt x="9" y="27"/>
                      <a:pt x="9" y="27"/>
                      <a:pt x="8" y="27"/>
                    </a:cubicBezTo>
                    <a:cubicBezTo>
                      <a:pt x="8" y="27"/>
                      <a:pt x="8" y="27"/>
                      <a:pt x="8" y="27"/>
                    </a:cubicBezTo>
                    <a:cubicBezTo>
                      <a:pt x="8" y="27"/>
                      <a:pt x="8" y="27"/>
                      <a:pt x="8" y="27"/>
                    </a:cubicBezTo>
                    <a:cubicBezTo>
                      <a:pt x="8" y="28"/>
                      <a:pt x="8" y="28"/>
                      <a:pt x="8" y="28"/>
                    </a:cubicBezTo>
                    <a:cubicBezTo>
                      <a:pt x="9" y="28"/>
                      <a:pt x="9" y="28"/>
                      <a:pt x="9" y="28"/>
                    </a:cubicBezTo>
                    <a:cubicBezTo>
                      <a:pt x="9" y="29"/>
                      <a:pt x="9" y="29"/>
                      <a:pt x="9" y="29"/>
                    </a:cubicBezTo>
                    <a:cubicBezTo>
                      <a:pt x="10" y="29"/>
                      <a:pt x="10" y="29"/>
                      <a:pt x="10" y="30"/>
                    </a:cubicBezTo>
                    <a:cubicBezTo>
                      <a:pt x="10" y="30"/>
                      <a:pt x="11" y="30"/>
                      <a:pt x="11" y="30"/>
                    </a:cubicBezTo>
                    <a:cubicBezTo>
                      <a:pt x="11" y="30"/>
                      <a:pt x="11" y="31"/>
                      <a:pt x="11" y="31"/>
                    </a:cubicBezTo>
                    <a:cubicBezTo>
                      <a:pt x="11" y="31"/>
                      <a:pt x="12" y="31"/>
                      <a:pt x="12" y="31"/>
                    </a:cubicBezTo>
                    <a:cubicBezTo>
                      <a:pt x="12" y="31"/>
                      <a:pt x="12" y="31"/>
                      <a:pt x="12" y="32"/>
                    </a:cubicBezTo>
                    <a:cubicBezTo>
                      <a:pt x="12" y="32"/>
                      <a:pt x="13" y="32"/>
                      <a:pt x="13" y="32"/>
                    </a:cubicBezTo>
                    <a:cubicBezTo>
                      <a:pt x="13" y="32"/>
                      <a:pt x="14" y="32"/>
                      <a:pt x="14" y="32"/>
                    </a:cubicBezTo>
                    <a:cubicBezTo>
                      <a:pt x="14" y="32"/>
                      <a:pt x="14" y="32"/>
                      <a:pt x="14" y="33"/>
                    </a:cubicBezTo>
                    <a:cubicBezTo>
                      <a:pt x="14" y="33"/>
                      <a:pt x="14" y="33"/>
                      <a:pt x="14" y="34"/>
                    </a:cubicBezTo>
                    <a:cubicBezTo>
                      <a:pt x="15" y="34"/>
                      <a:pt x="15" y="34"/>
                      <a:pt x="15" y="34"/>
                    </a:cubicBezTo>
                    <a:cubicBezTo>
                      <a:pt x="15" y="34"/>
                      <a:pt x="16" y="34"/>
                      <a:pt x="16" y="34"/>
                    </a:cubicBezTo>
                    <a:cubicBezTo>
                      <a:pt x="17" y="34"/>
                      <a:pt x="17" y="34"/>
                      <a:pt x="17" y="34"/>
                    </a:cubicBezTo>
                    <a:cubicBezTo>
                      <a:pt x="18" y="34"/>
                      <a:pt x="18" y="34"/>
                      <a:pt x="18" y="34"/>
                    </a:cubicBezTo>
                    <a:cubicBezTo>
                      <a:pt x="19" y="34"/>
                      <a:pt x="19" y="34"/>
                      <a:pt x="19" y="34"/>
                    </a:cubicBezTo>
                    <a:cubicBezTo>
                      <a:pt x="19" y="34"/>
                      <a:pt x="19" y="35"/>
                      <a:pt x="20" y="35"/>
                    </a:cubicBezTo>
                    <a:cubicBezTo>
                      <a:pt x="20" y="35"/>
                      <a:pt x="21" y="35"/>
                      <a:pt x="21" y="35"/>
                    </a:cubicBezTo>
                    <a:cubicBezTo>
                      <a:pt x="22" y="35"/>
                      <a:pt x="22" y="36"/>
                      <a:pt x="22" y="36"/>
                    </a:cubicBezTo>
                    <a:cubicBezTo>
                      <a:pt x="23" y="36"/>
                      <a:pt x="23" y="36"/>
                      <a:pt x="23" y="36"/>
                    </a:cubicBezTo>
                    <a:cubicBezTo>
                      <a:pt x="23" y="36"/>
                      <a:pt x="24" y="36"/>
                      <a:pt x="24" y="36"/>
                    </a:cubicBezTo>
                    <a:cubicBezTo>
                      <a:pt x="24" y="36"/>
                      <a:pt x="24" y="36"/>
                      <a:pt x="24" y="36"/>
                    </a:cubicBezTo>
                    <a:cubicBezTo>
                      <a:pt x="24" y="35"/>
                      <a:pt x="23" y="35"/>
                      <a:pt x="23" y="34"/>
                    </a:cubicBezTo>
                    <a:cubicBezTo>
                      <a:pt x="23" y="34"/>
                      <a:pt x="24" y="34"/>
                      <a:pt x="24" y="33"/>
                    </a:cubicBezTo>
                    <a:cubicBezTo>
                      <a:pt x="24" y="33"/>
                      <a:pt x="24" y="32"/>
                      <a:pt x="24" y="32"/>
                    </a:cubicBezTo>
                    <a:cubicBezTo>
                      <a:pt x="23" y="31"/>
                      <a:pt x="23" y="31"/>
                      <a:pt x="23" y="30"/>
                    </a:cubicBezTo>
                    <a:cubicBezTo>
                      <a:pt x="23" y="29"/>
                      <a:pt x="22" y="29"/>
                      <a:pt x="22" y="28"/>
                    </a:cubicBezTo>
                    <a:cubicBezTo>
                      <a:pt x="22" y="28"/>
                      <a:pt x="22" y="28"/>
                      <a:pt x="23" y="27"/>
                    </a:cubicBezTo>
                    <a:cubicBezTo>
                      <a:pt x="23" y="27"/>
                      <a:pt x="23" y="26"/>
                      <a:pt x="23" y="26"/>
                    </a:cubicBezTo>
                    <a:cubicBezTo>
                      <a:pt x="23" y="27"/>
                      <a:pt x="23" y="27"/>
                      <a:pt x="24" y="26"/>
                    </a:cubicBezTo>
                    <a:cubicBezTo>
                      <a:pt x="24" y="26"/>
                      <a:pt x="24" y="26"/>
                      <a:pt x="24" y="26"/>
                    </a:cubicBezTo>
                    <a:cubicBezTo>
                      <a:pt x="25" y="26"/>
                      <a:pt x="25" y="26"/>
                      <a:pt x="26" y="26"/>
                    </a:cubicBezTo>
                    <a:cubicBezTo>
                      <a:pt x="26" y="25"/>
                      <a:pt x="26" y="25"/>
                      <a:pt x="26" y="25"/>
                    </a:cubicBezTo>
                    <a:cubicBezTo>
                      <a:pt x="26" y="25"/>
                      <a:pt x="26" y="24"/>
                      <a:pt x="26" y="24"/>
                    </a:cubicBezTo>
                    <a:cubicBezTo>
                      <a:pt x="26" y="24"/>
                      <a:pt x="26" y="24"/>
                      <a:pt x="27" y="24"/>
                    </a:cubicBezTo>
                    <a:cubicBezTo>
                      <a:pt x="27" y="24"/>
                      <a:pt x="27" y="24"/>
                      <a:pt x="27" y="24"/>
                    </a:cubicBezTo>
                    <a:cubicBezTo>
                      <a:pt x="28" y="24"/>
                      <a:pt x="27" y="23"/>
                      <a:pt x="28" y="23"/>
                    </a:cubicBezTo>
                    <a:cubicBezTo>
                      <a:pt x="28" y="23"/>
                      <a:pt x="28" y="23"/>
                      <a:pt x="29" y="23"/>
                    </a:cubicBezTo>
                    <a:cubicBezTo>
                      <a:pt x="29" y="23"/>
                      <a:pt x="28" y="22"/>
                      <a:pt x="28" y="22"/>
                    </a:cubicBezTo>
                    <a:cubicBezTo>
                      <a:pt x="29" y="22"/>
                      <a:pt x="29" y="21"/>
                      <a:pt x="29" y="21"/>
                    </a:cubicBezTo>
                    <a:cubicBezTo>
                      <a:pt x="29" y="21"/>
                      <a:pt x="29" y="21"/>
                      <a:pt x="30" y="21"/>
                    </a:cubicBezTo>
                    <a:cubicBezTo>
                      <a:pt x="30" y="21"/>
                      <a:pt x="30" y="22"/>
                      <a:pt x="30" y="22"/>
                    </a:cubicBezTo>
                    <a:cubicBezTo>
                      <a:pt x="31" y="22"/>
                      <a:pt x="31" y="22"/>
                      <a:pt x="31" y="22"/>
                    </a:cubicBezTo>
                    <a:cubicBezTo>
                      <a:pt x="31" y="22"/>
                      <a:pt x="31" y="21"/>
                      <a:pt x="32" y="21"/>
                    </a:cubicBezTo>
                    <a:cubicBezTo>
                      <a:pt x="32" y="21"/>
                      <a:pt x="32" y="21"/>
                      <a:pt x="32" y="21"/>
                    </a:cubicBezTo>
                    <a:cubicBezTo>
                      <a:pt x="33" y="21"/>
                      <a:pt x="32" y="22"/>
                      <a:pt x="32" y="22"/>
                    </a:cubicBezTo>
                    <a:cubicBezTo>
                      <a:pt x="32" y="23"/>
                      <a:pt x="32" y="23"/>
                      <a:pt x="31" y="23"/>
                    </a:cubicBezTo>
                    <a:cubicBezTo>
                      <a:pt x="31" y="24"/>
                      <a:pt x="31" y="24"/>
                      <a:pt x="32" y="25"/>
                    </a:cubicBezTo>
                    <a:cubicBezTo>
                      <a:pt x="32" y="25"/>
                      <a:pt x="32" y="25"/>
                      <a:pt x="32" y="25"/>
                    </a:cubicBezTo>
                    <a:cubicBezTo>
                      <a:pt x="33" y="25"/>
                      <a:pt x="33" y="25"/>
                      <a:pt x="33" y="25"/>
                    </a:cubicBezTo>
                    <a:cubicBezTo>
                      <a:pt x="33" y="26"/>
                      <a:pt x="33" y="26"/>
                      <a:pt x="33" y="26"/>
                    </a:cubicBezTo>
                    <a:cubicBezTo>
                      <a:pt x="33" y="27"/>
                      <a:pt x="33" y="27"/>
                      <a:pt x="33" y="27"/>
                    </a:cubicBezTo>
                    <a:cubicBezTo>
                      <a:pt x="33" y="27"/>
                      <a:pt x="33" y="27"/>
                      <a:pt x="33" y="27"/>
                    </a:cubicBezTo>
                    <a:cubicBezTo>
                      <a:pt x="33" y="27"/>
                      <a:pt x="33" y="27"/>
                      <a:pt x="33" y="27"/>
                    </a:cubicBezTo>
                    <a:cubicBezTo>
                      <a:pt x="33" y="27"/>
                      <a:pt x="33" y="27"/>
                      <a:pt x="33" y="27"/>
                    </a:cubicBezTo>
                    <a:cubicBezTo>
                      <a:pt x="33" y="28"/>
                      <a:pt x="33" y="28"/>
                      <a:pt x="33" y="28"/>
                    </a:cubicBezTo>
                    <a:cubicBezTo>
                      <a:pt x="34" y="28"/>
                      <a:pt x="34" y="28"/>
                      <a:pt x="35" y="28"/>
                    </a:cubicBezTo>
                    <a:cubicBezTo>
                      <a:pt x="35" y="29"/>
                      <a:pt x="35" y="29"/>
                      <a:pt x="35" y="29"/>
                    </a:cubicBezTo>
                    <a:cubicBezTo>
                      <a:pt x="35" y="30"/>
                      <a:pt x="35" y="30"/>
                      <a:pt x="35" y="30"/>
                    </a:cubicBezTo>
                    <a:cubicBezTo>
                      <a:pt x="35" y="31"/>
                      <a:pt x="36" y="31"/>
                      <a:pt x="37" y="31"/>
                    </a:cubicBezTo>
                    <a:cubicBezTo>
                      <a:pt x="37" y="31"/>
                      <a:pt x="37" y="31"/>
                      <a:pt x="38" y="30"/>
                    </a:cubicBezTo>
                    <a:cubicBezTo>
                      <a:pt x="38" y="30"/>
                      <a:pt x="39" y="30"/>
                      <a:pt x="39" y="30"/>
                    </a:cubicBezTo>
                    <a:cubicBezTo>
                      <a:pt x="40" y="30"/>
                      <a:pt x="40" y="30"/>
                      <a:pt x="41" y="30"/>
                    </a:cubicBezTo>
                    <a:cubicBezTo>
                      <a:pt x="42" y="30"/>
                      <a:pt x="42" y="30"/>
                      <a:pt x="43" y="31"/>
                    </a:cubicBezTo>
                    <a:cubicBezTo>
                      <a:pt x="44" y="31"/>
                      <a:pt x="44" y="31"/>
                      <a:pt x="44" y="3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6" name="Freeform 135"/>
              <p:cNvSpPr>
                <a:spLocks/>
              </p:cNvSpPr>
              <p:nvPr/>
            </p:nvSpPr>
            <p:spPr bwMode="auto">
              <a:xfrm>
                <a:off x="5640389" y="1681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7" name="Freeform 136"/>
              <p:cNvSpPr>
                <a:spLocks/>
              </p:cNvSpPr>
              <p:nvPr/>
            </p:nvSpPr>
            <p:spPr bwMode="auto">
              <a:xfrm>
                <a:off x="4745039" y="1476376"/>
                <a:ext cx="431800" cy="227013"/>
              </a:xfrm>
              <a:custGeom>
                <a:avLst/>
                <a:gdLst>
                  <a:gd name="T0" fmla="*/ 13 w 40"/>
                  <a:gd name="T1" fmla="*/ 10 h 21"/>
                  <a:gd name="T2" fmla="*/ 15 w 40"/>
                  <a:gd name="T3" fmla="*/ 10 h 21"/>
                  <a:gd name="T4" fmla="*/ 16 w 40"/>
                  <a:gd name="T5" fmla="*/ 12 h 21"/>
                  <a:gd name="T6" fmla="*/ 16 w 40"/>
                  <a:gd name="T7" fmla="*/ 16 h 21"/>
                  <a:gd name="T8" fmla="*/ 14 w 40"/>
                  <a:gd name="T9" fmla="*/ 18 h 21"/>
                  <a:gd name="T10" fmla="*/ 16 w 40"/>
                  <a:gd name="T11" fmla="*/ 18 h 21"/>
                  <a:gd name="T12" fmla="*/ 17 w 40"/>
                  <a:gd name="T13" fmla="*/ 18 h 21"/>
                  <a:gd name="T14" fmla="*/ 18 w 40"/>
                  <a:gd name="T15" fmla="*/ 18 h 21"/>
                  <a:gd name="T16" fmla="*/ 19 w 40"/>
                  <a:gd name="T17" fmla="*/ 16 h 21"/>
                  <a:gd name="T18" fmla="*/ 21 w 40"/>
                  <a:gd name="T19" fmla="*/ 14 h 21"/>
                  <a:gd name="T20" fmla="*/ 22 w 40"/>
                  <a:gd name="T21" fmla="*/ 16 h 21"/>
                  <a:gd name="T22" fmla="*/ 25 w 40"/>
                  <a:gd name="T23" fmla="*/ 16 h 21"/>
                  <a:gd name="T24" fmla="*/ 25 w 40"/>
                  <a:gd name="T25" fmla="*/ 17 h 21"/>
                  <a:gd name="T26" fmla="*/ 25 w 40"/>
                  <a:gd name="T27" fmla="*/ 18 h 21"/>
                  <a:gd name="T28" fmla="*/ 26 w 40"/>
                  <a:gd name="T29" fmla="*/ 20 h 21"/>
                  <a:gd name="T30" fmla="*/ 29 w 40"/>
                  <a:gd name="T31" fmla="*/ 20 h 21"/>
                  <a:gd name="T32" fmla="*/ 31 w 40"/>
                  <a:gd name="T33" fmla="*/ 19 h 21"/>
                  <a:gd name="T34" fmla="*/ 33 w 40"/>
                  <a:gd name="T35" fmla="*/ 19 h 21"/>
                  <a:gd name="T36" fmla="*/ 32 w 40"/>
                  <a:gd name="T37" fmla="*/ 18 h 21"/>
                  <a:gd name="T38" fmla="*/ 29 w 40"/>
                  <a:gd name="T39" fmla="*/ 17 h 21"/>
                  <a:gd name="T40" fmla="*/ 29 w 40"/>
                  <a:gd name="T41" fmla="*/ 16 h 21"/>
                  <a:gd name="T42" fmla="*/ 31 w 40"/>
                  <a:gd name="T43" fmla="*/ 14 h 21"/>
                  <a:gd name="T44" fmla="*/ 34 w 40"/>
                  <a:gd name="T45" fmla="*/ 14 h 21"/>
                  <a:gd name="T46" fmla="*/ 36 w 40"/>
                  <a:gd name="T47" fmla="*/ 13 h 21"/>
                  <a:gd name="T48" fmla="*/ 38 w 40"/>
                  <a:gd name="T49" fmla="*/ 10 h 21"/>
                  <a:gd name="T50" fmla="*/ 39 w 40"/>
                  <a:gd name="T51" fmla="*/ 8 h 21"/>
                  <a:gd name="T52" fmla="*/ 36 w 40"/>
                  <a:gd name="T53" fmla="*/ 7 h 21"/>
                  <a:gd name="T54" fmla="*/ 32 w 40"/>
                  <a:gd name="T55" fmla="*/ 7 h 21"/>
                  <a:gd name="T56" fmla="*/ 29 w 40"/>
                  <a:gd name="T57" fmla="*/ 7 h 21"/>
                  <a:gd name="T58" fmla="*/ 25 w 40"/>
                  <a:gd name="T59" fmla="*/ 7 h 21"/>
                  <a:gd name="T60" fmla="*/ 22 w 40"/>
                  <a:gd name="T61" fmla="*/ 4 h 21"/>
                  <a:gd name="T62" fmla="*/ 20 w 40"/>
                  <a:gd name="T63" fmla="*/ 2 h 21"/>
                  <a:gd name="T64" fmla="*/ 17 w 40"/>
                  <a:gd name="T65" fmla="*/ 0 h 21"/>
                  <a:gd name="T66" fmla="*/ 14 w 40"/>
                  <a:gd name="T67" fmla="*/ 1 h 21"/>
                  <a:gd name="T68" fmla="*/ 12 w 40"/>
                  <a:gd name="T69" fmla="*/ 1 h 21"/>
                  <a:gd name="T70" fmla="*/ 10 w 40"/>
                  <a:gd name="T71" fmla="*/ 2 h 21"/>
                  <a:gd name="T72" fmla="*/ 8 w 40"/>
                  <a:gd name="T73" fmla="*/ 2 h 21"/>
                  <a:gd name="T74" fmla="*/ 6 w 40"/>
                  <a:gd name="T75" fmla="*/ 1 h 21"/>
                  <a:gd name="T76" fmla="*/ 3 w 40"/>
                  <a:gd name="T77" fmla="*/ 1 h 21"/>
                  <a:gd name="T78" fmla="*/ 2 w 40"/>
                  <a:gd name="T79" fmla="*/ 2 h 21"/>
                  <a:gd name="T80" fmla="*/ 1 w 40"/>
                  <a:gd name="T81" fmla="*/ 5 h 21"/>
                  <a:gd name="T82" fmla="*/ 1 w 40"/>
                  <a:gd name="T83" fmla="*/ 7 h 21"/>
                  <a:gd name="T84" fmla="*/ 0 w 40"/>
                  <a:gd name="T85" fmla="*/ 8 h 21"/>
                  <a:gd name="T86" fmla="*/ 0 w 40"/>
                  <a:gd name="T87" fmla="*/ 10 h 21"/>
                  <a:gd name="T88" fmla="*/ 1 w 40"/>
                  <a:gd name="T89" fmla="*/ 10 h 21"/>
                  <a:gd name="T90" fmla="*/ 3 w 40"/>
                  <a:gd name="T91" fmla="*/ 10 h 21"/>
                  <a:gd name="T92" fmla="*/ 5 w 40"/>
                  <a:gd name="T93" fmla="*/ 11 h 21"/>
                  <a:gd name="T94" fmla="*/ 7 w 40"/>
                  <a:gd name="T95" fmla="*/ 10 h 21"/>
                  <a:gd name="T96" fmla="*/ 9 w 40"/>
                  <a:gd name="T97" fmla="*/ 10 h 21"/>
                  <a:gd name="T98" fmla="*/ 10 w 40"/>
                  <a:gd name="T9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21">
                    <a:moveTo>
                      <a:pt x="12" y="9"/>
                    </a:moveTo>
                    <a:cubicBezTo>
                      <a:pt x="12" y="9"/>
                      <a:pt x="12" y="9"/>
                      <a:pt x="12" y="9"/>
                    </a:cubicBezTo>
                    <a:cubicBezTo>
                      <a:pt x="12" y="9"/>
                      <a:pt x="12" y="10"/>
                      <a:pt x="13" y="10"/>
                    </a:cubicBezTo>
                    <a:cubicBezTo>
                      <a:pt x="13" y="10"/>
                      <a:pt x="13" y="10"/>
                      <a:pt x="13" y="10"/>
                    </a:cubicBezTo>
                    <a:cubicBezTo>
                      <a:pt x="13" y="10"/>
                      <a:pt x="14" y="10"/>
                      <a:pt x="14" y="10"/>
                    </a:cubicBezTo>
                    <a:cubicBezTo>
                      <a:pt x="14" y="10"/>
                      <a:pt x="15" y="10"/>
                      <a:pt x="15" y="10"/>
                    </a:cubicBezTo>
                    <a:cubicBezTo>
                      <a:pt x="15" y="10"/>
                      <a:pt x="15" y="10"/>
                      <a:pt x="15" y="10"/>
                    </a:cubicBezTo>
                    <a:cubicBezTo>
                      <a:pt x="15" y="11"/>
                      <a:pt x="15" y="11"/>
                      <a:pt x="16" y="11"/>
                    </a:cubicBezTo>
                    <a:cubicBezTo>
                      <a:pt x="16" y="12"/>
                      <a:pt x="16" y="12"/>
                      <a:pt x="16" y="12"/>
                    </a:cubicBezTo>
                    <a:cubicBezTo>
                      <a:pt x="16" y="13"/>
                      <a:pt x="16" y="13"/>
                      <a:pt x="16" y="13"/>
                    </a:cubicBezTo>
                    <a:cubicBezTo>
                      <a:pt x="16" y="14"/>
                      <a:pt x="16" y="14"/>
                      <a:pt x="16" y="15"/>
                    </a:cubicBezTo>
                    <a:cubicBezTo>
                      <a:pt x="16" y="15"/>
                      <a:pt x="16" y="15"/>
                      <a:pt x="16" y="16"/>
                    </a:cubicBezTo>
                    <a:cubicBezTo>
                      <a:pt x="15" y="16"/>
                      <a:pt x="15" y="16"/>
                      <a:pt x="15" y="17"/>
                    </a:cubicBezTo>
                    <a:cubicBezTo>
                      <a:pt x="16" y="17"/>
                      <a:pt x="14" y="17"/>
                      <a:pt x="14" y="18"/>
                    </a:cubicBezTo>
                    <a:cubicBezTo>
                      <a:pt x="14" y="18"/>
                      <a:pt x="14" y="18"/>
                      <a:pt x="14" y="18"/>
                    </a:cubicBezTo>
                    <a:cubicBezTo>
                      <a:pt x="14" y="18"/>
                      <a:pt x="14" y="18"/>
                      <a:pt x="14" y="18"/>
                    </a:cubicBezTo>
                    <a:cubicBezTo>
                      <a:pt x="14" y="18"/>
                      <a:pt x="15" y="18"/>
                      <a:pt x="15" y="18"/>
                    </a:cubicBezTo>
                    <a:cubicBezTo>
                      <a:pt x="15" y="18"/>
                      <a:pt x="15" y="18"/>
                      <a:pt x="16" y="18"/>
                    </a:cubicBezTo>
                    <a:cubicBezTo>
                      <a:pt x="16" y="18"/>
                      <a:pt x="16" y="18"/>
                      <a:pt x="16" y="17"/>
                    </a:cubicBezTo>
                    <a:cubicBezTo>
                      <a:pt x="16" y="17"/>
                      <a:pt x="17" y="17"/>
                      <a:pt x="17" y="17"/>
                    </a:cubicBezTo>
                    <a:cubicBezTo>
                      <a:pt x="17" y="18"/>
                      <a:pt x="17" y="18"/>
                      <a:pt x="17" y="18"/>
                    </a:cubicBezTo>
                    <a:cubicBezTo>
                      <a:pt x="17" y="19"/>
                      <a:pt x="17" y="18"/>
                      <a:pt x="18" y="18"/>
                    </a:cubicBezTo>
                    <a:cubicBezTo>
                      <a:pt x="18" y="18"/>
                      <a:pt x="18" y="18"/>
                      <a:pt x="18" y="18"/>
                    </a:cubicBezTo>
                    <a:cubicBezTo>
                      <a:pt x="18" y="18"/>
                      <a:pt x="18" y="18"/>
                      <a:pt x="18" y="18"/>
                    </a:cubicBezTo>
                    <a:cubicBezTo>
                      <a:pt x="18" y="18"/>
                      <a:pt x="18" y="17"/>
                      <a:pt x="18" y="17"/>
                    </a:cubicBezTo>
                    <a:cubicBezTo>
                      <a:pt x="18" y="17"/>
                      <a:pt x="19" y="17"/>
                      <a:pt x="19" y="17"/>
                    </a:cubicBezTo>
                    <a:cubicBezTo>
                      <a:pt x="19" y="16"/>
                      <a:pt x="19" y="16"/>
                      <a:pt x="19" y="16"/>
                    </a:cubicBezTo>
                    <a:cubicBezTo>
                      <a:pt x="20" y="15"/>
                      <a:pt x="20" y="16"/>
                      <a:pt x="20" y="15"/>
                    </a:cubicBezTo>
                    <a:cubicBezTo>
                      <a:pt x="20" y="15"/>
                      <a:pt x="20" y="15"/>
                      <a:pt x="20" y="15"/>
                    </a:cubicBezTo>
                    <a:cubicBezTo>
                      <a:pt x="20" y="14"/>
                      <a:pt x="21" y="14"/>
                      <a:pt x="21" y="14"/>
                    </a:cubicBezTo>
                    <a:cubicBezTo>
                      <a:pt x="21" y="15"/>
                      <a:pt x="21" y="15"/>
                      <a:pt x="21" y="15"/>
                    </a:cubicBezTo>
                    <a:cubicBezTo>
                      <a:pt x="21" y="15"/>
                      <a:pt x="22" y="15"/>
                      <a:pt x="22" y="15"/>
                    </a:cubicBezTo>
                    <a:cubicBezTo>
                      <a:pt x="22" y="15"/>
                      <a:pt x="22" y="15"/>
                      <a:pt x="22" y="16"/>
                    </a:cubicBezTo>
                    <a:cubicBezTo>
                      <a:pt x="23" y="16"/>
                      <a:pt x="23" y="16"/>
                      <a:pt x="23" y="16"/>
                    </a:cubicBezTo>
                    <a:cubicBezTo>
                      <a:pt x="23" y="16"/>
                      <a:pt x="24" y="16"/>
                      <a:pt x="24" y="16"/>
                    </a:cubicBezTo>
                    <a:cubicBezTo>
                      <a:pt x="24" y="16"/>
                      <a:pt x="25" y="16"/>
                      <a:pt x="25" y="16"/>
                    </a:cubicBezTo>
                    <a:cubicBezTo>
                      <a:pt x="26" y="16"/>
                      <a:pt x="26" y="15"/>
                      <a:pt x="26" y="16"/>
                    </a:cubicBezTo>
                    <a:cubicBezTo>
                      <a:pt x="27" y="16"/>
                      <a:pt x="26" y="16"/>
                      <a:pt x="26" y="17"/>
                    </a:cubicBezTo>
                    <a:cubicBezTo>
                      <a:pt x="25" y="17"/>
                      <a:pt x="25" y="17"/>
                      <a:pt x="25" y="17"/>
                    </a:cubicBezTo>
                    <a:cubicBezTo>
                      <a:pt x="25" y="17"/>
                      <a:pt x="25" y="17"/>
                      <a:pt x="24" y="17"/>
                    </a:cubicBezTo>
                    <a:cubicBezTo>
                      <a:pt x="24" y="18"/>
                      <a:pt x="24" y="18"/>
                      <a:pt x="24" y="18"/>
                    </a:cubicBezTo>
                    <a:cubicBezTo>
                      <a:pt x="24" y="18"/>
                      <a:pt x="24" y="18"/>
                      <a:pt x="25" y="18"/>
                    </a:cubicBezTo>
                    <a:cubicBezTo>
                      <a:pt x="25" y="18"/>
                      <a:pt x="25" y="18"/>
                      <a:pt x="26" y="18"/>
                    </a:cubicBezTo>
                    <a:cubicBezTo>
                      <a:pt x="26" y="19"/>
                      <a:pt x="26" y="19"/>
                      <a:pt x="26" y="19"/>
                    </a:cubicBezTo>
                    <a:cubicBezTo>
                      <a:pt x="27" y="19"/>
                      <a:pt x="26" y="19"/>
                      <a:pt x="26" y="20"/>
                    </a:cubicBezTo>
                    <a:cubicBezTo>
                      <a:pt x="27" y="20"/>
                      <a:pt x="27" y="20"/>
                      <a:pt x="27" y="21"/>
                    </a:cubicBezTo>
                    <a:cubicBezTo>
                      <a:pt x="27" y="21"/>
                      <a:pt x="28" y="21"/>
                      <a:pt x="28" y="21"/>
                    </a:cubicBezTo>
                    <a:cubicBezTo>
                      <a:pt x="28" y="20"/>
                      <a:pt x="28" y="20"/>
                      <a:pt x="29" y="20"/>
                    </a:cubicBezTo>
                    <a:cubicBezTo>
                      <a:pt x="29" y="19"/>
                      <a:pt x="29" y="20"/>
                      <a:pt x="30" y="20"/>
                    </a:cubicBezTo>
                    <a:cubicBezTo>
                      <a:pt x="30" y="20"/>
                      <a:pt x="30" y="20"/>
                      <a:pt x="30" y="19"/>
                    </a:cubicBezTo>
                    <a:cubicBezTo>
                      <a:pt x="30" y="19"/>
                      <a:pt x="30" y="19"/>
                      <a:pt x="31" y="19"/>
                    </a:cubicBezTo>
                    <a:cubicBezTo>
                      <a:pt x="31" y="19"/>
                      <a:pt x="31" y="19"/>
                      <a:pt x="31" y="19"/>
                    </a:cubicBezTo>
                    <a:cubicBezTo>
                      <a:pt x="32" y="19"/>
                      <a:pt x="32" y="19"/>
                      <a:pt x="32" y="19"/>
                    </a:cubicBezTo>
                    <a:cubicBezTo>
                      <a:pt x="32" y="19"/>
                      <a:pt x="33" y="19"/>
                      <a:pt x="33" y="19"/>
                    </a:cubicBezTo>
                    <a:cubicBezTo>
                      <a:pt x="33" y="19"/>
                      <a:pt x="33" y="19"/>
                      <a:pt x="33" y="19"/>
                    </a:cubicBezTo>
                    <a:cubicBezTo>
                      <a:pt x="33" y="18"/>
                      <a:pt x="33" y="18"/>
                      <a:pt x="32" y="18"/>
                    </a:cubicBezTo>
                    <a:cubicBezTo>
                      <a:pt x="32" y="18"/>
                      <a:pt x="32" y="18"/>
                      <a:pt x="32" y="18"/>
                    </a:cubicBezTo>
                    <a:cubicBezTo>
                      <a:pt x="31" y="18"/>
                      <a:pt x="31" y="18"/>
                      <a:pt x="31" y="18"/>
                    </a:cubicBezTo>
                    <a:cubicBezTo>
                      <a:pt x="30" y="18"/>
                      <a:pt x="30" y="18"/>
                      <a:pt x="30" y="18"/>
                    </a:cubicBezTo>
                    <a:cubicBezTo>
                      <a:pt x="30" y="18"/>
                      <a:pt x="29" y="17"/>
                      <a:pt x="29" y="17"/>
                    </a:cubicBezTo>
                    <a:cubicBezTo>
                      <a:pt x="29" y="17"/>
                      <a:pt x="29" y="17"/>
                      <a:pt x="29" y="16"/>
                    </a:cubicBezTo>
                    <a:cubicBezTo>
                      <a:pt x="29" y="16"/>
                      <a:pt x="28" y="16"/>
                      <a:pt x="28" y="16"/>
                    </a:cubicBezTo>
                    <a:cubicBezTo>
                      <a:pt x="28" y="16"/>
                      <a:pt x="29" y="16"/>
                      <a:pt x="29" y="16"/>
                    </a:cubicBezTo>
                    <a:cubicBezTo>
                      <a:pt x="29" y="16"/>
                      <a:pt x="29" y="15"/>
                      <a:pt x="30" y="15"/>
                    </a:cubicBezTo>
                    <a:cubicBezTo>
                      <a:pt x="30" y="15"/>
                      <a:pt x="30" y="15"/>
                      <a:pt x="30" y="15"/>
                    </a:cubicBezTo>
                    <a:cubicBezTo>
                      <a:pt x="31" y="14"/>
                      <a:pt x="31" y="15"/>
                      <a:pt x="31" y="14"/>
                    </a:cubicBezTo>
                    <a:cubicBezTo>
                      <a:pt x="32" y="14"/>
                      <a:pt x="32" y="14"/>
                      <a:pt x="33" y="14"/>
                    </a:cubicBezTo>
                    <a:cubicBezTo>
                      <a:pt x="33" y="14"/>
                      <a:pt x="33" y="14"/>
                      <a:pt x="34" y="14"/>
                    </a:cubicBezTo>
                    <a:cubicBezTo>
                      <a:pt x="34" y="14"/>
                      <a:pt x="34" y="14"/>
                      <a:pt x="34" y="14"/>
                    </a:cubicBezTo>
                    <a:cubicBezTo>
                      <a:pt x="35" y="13"/>
                      <a:pt x="35" y="13"/>
                      <a:pt x="35" y="13"/>
                    </a:cubicBezTo>
                    <a:cubicBezTo>
                      <a:pt x="35" y="13"/>
                      <a:pt x="36" y="13"/>
                      <a:pt x="36" y="13"/>
                    </a:cubicBezTo>
                    <a:cubicBezTo>
                      <a:pt x="36" y="13"/>
                      <a:pt x="36" y="13"/>
                      <a:pt x="36" y="13"/>
                    </a:cubicBezTo>
                    <a:cubicBezTo>
                      <a:pt x="36" y="13"/>
                      <a:pt x="37" y="13"/>
                      <a:pt x="37" y="12"/>
                    </a:cubicBezTo>
                    <a:cubicBezTo>
                      <a:pt x="38" y="12"/>
                      <a:pt x="38" y="12"/>
                      <a:pt x="38" y="11"/>
                    </a:cubicBezTo>
                    <a:cubicBezTo>
                      <a:pt x="38" y="11"/>
                      <a:pt x="38" y="11"/>
                      <a:pt x="38" y="10"/>
                    </a:cubicBezTo>
                    <a:cubicBezTo>
                      <a:pt x="38" y="10"/>
                      <a:pt x="38" y="10"/>
                      <a:pt x="38" y="10"/>
                    </a:cubicBezTo>
                    <a:cubicBezTo>
                      <a:pt x="38" y="10"/>
                      <a:pt x="39" y="10"/>
                      <a:pt x="39" y="10"/>
                    </a:cubicBezTo>
                    <a:cubicBezTo>
                      <a:pt x="40" y="9"/>
                      <a:pt x="40" y="9"/>
                      <a:pt x="39" y="8"/>
                    </a:cubicBezTo>
                    <a:cubicBezTo>
                      <a:pt x="39" y="8"/>
                      <a:pt x="39" y="8"/>
                      <a:pt x="38" y="8"/>
                    </a:cubicBezTo>
                    <a:cubicBezTo>
                      <a:pt x="38" y="8"/>
                      <a:pt x="37" y="8"/>
                      <a:pt x="37" y="7"/>
                    </a:cubicBezTo>
                    <a:cubicBezTo>
                      <a:pt x="37" y="7"/>
                      <a:pt x="36" y="7"/>
                      <a:pt x="36" y="7"/>
                    </a:cubicBezTo>
                    <a:cubicBezTo>
                      <a:pt x="35" y="7"/>
                      <a:pt x="35" y="8"/>
                      <a:pt x="34" y="8"/>
                    </a:cubicBezTo>
                    <a:cubicBezTo>
                      <a:pt x="34" y="8"/>
                      <a:pt x="33" y="8"/>
                      <a:pt x="33" y="8"/>
                    </a:cubicBezTo>
                    <a:cubicBezTo>
                      <a:pt x="32" y="8"/>
                      <a:pt x="33" y="7"/>
                      <a:pt x="32" y="7"/>
                    </a:cubicBezTo>
                    <a:cubicBezTo>
                      <a:pt x="32" y="6"/>
                      <a:pt x="32" y="6"/>
                      <a:pt x="31" y="6"/>
                    </a:cubicBezTo>
                    <a:cubicBezTo>
                      <a:pt x="31" y="6"/>
                      <a:pt x="31" y="6"/>
                      <a:pt x="30" y="6"/>
                    </a:cubicBezTo>
                    <a:cubicBezTo>
                      <a:pt x="30" y="6"/>
                      <a:pt x="30" y="6"/>
                      <a:pt x="29" y="7"/>
                    </a:cubicBezTo>
                    <a:cubicBezTo>
                      <a:pt x="29" y="7"/>
                      <a:pt x="29" y="7"/>
                      <a:pt x="28" y="7"/>
                    </a:cubicBezTo>
                    <a:cubicBezTo>
                      <a:pt x="28" y="7"/>
                      <a:pt x="27" y="7"/>
                      <a:pt x="27" y="7"/>
                    </a:cubicBezTo>
                    <a:cubicBezTo>
                      <a:pt x="26" y="7"/>
                      <a:pt x="26" y="7"/>
                      <a:pt x="25" y="7"/>
                    </a:cubicBezTo>
                    <a:cubicBezTo>
                      <a:pt x="25" y="7"/>
                      <a:pt x="25" y="7"/>
                      <a:pt x="24" y="6"/>
                    </a:cubicBezTo>
                    <a:cubicBezTo>
                      <a:pt x="24" y="6"/>
                      <a:pt x="24" y="6"/>
                      <a:pt x="24" y="5"/>
                    </a:cubicBezTo>
                    <a:cubicBezTo>
                      <a:pt x="23" y="5"/>
                      <a:pt x="23" y="4"/>
                      <a:pt x="22" y="4"/>
                    </a:cubicBezTo>
                    <a:cubicBezTo>
                      <a:pt x="22" y="4"/>
                      <a:pt x="22" y="4"/>
                      <a:pt x="21" y="4"/>
                    </a:cubicBezTo>
                    <a:cubicBezTo>
                      <a:pt x="21" y="4"/>
                      <a:pt x="21" y="4"/>
                      <a:pt x="20" y="4"/>
                    </a:cubicBezTo>
                    <a:cubicBezTo>
                      <a:pt x="20" y="3"/>
                      <a:pt x="20" y="3"/>
                      <a:pt x="20" y="2"/>
                    </a:cubicBezTo>
                    <a:cubicBezTo>
                      <a:pt x="19" y="2"/>
                      <a:pt x="20" y="1"/>
                      <a:pt x="19" y="1"/>
                    </a:cubicBezTo>
                    <a:cubicBezTo>
                      <a:pt x="19" y="0"/>
                      <a:pt x="19" y="0"/>
                      <a:pt x="19" y="0"/>
                    </a:cubicBezTo>
                    <a:cubicBezTo>
                      <a:pt x="18" y="0"/>
                      <a:pt x="18" y="0"/>
                      <a:pt x="17" y="0"/>
                    </a:cubicBezTo>
                    <a:cubicBezTo>
                      <a:pt x="16" y="0"/>
                      <a:pt x="16" y="0"/>
                      <a:pt x="16" y="0"/>
                    </a:cubicBezTo>
                    <a:cubicBezTo>
                      <a:pt x="15" y="0"/>
                      <a:pt x="15" y="1"/>
                      <a:pt x="15" y="1"/>
                    </a:cubicBezTo>
                    <a:cubicBezTo>
                      <a:pt x="14" y="1"/>
                      <a:pt x="14" y="1"/>
                      <a:pt x="14" y="1"/>
                    </a:cubicBezTo>
                    <a:cubicBezTo>
                      <a:pt x="13" y="1"/>
                      <a:pt x="13" y="1"/>
                      <a:pt x="13" y="0"/>
                    </a:cubicBezTo>
                    <a:cubicBezTo>
                      <a:pt x="13" y="0"/>
                      <a:pt x="13" y="0"/>
                      <a:pt x="13" y="0"/>
                    </a:cubicBezTo>
                    <a:cubicBezTo>
                      <a:pt x="13" y="1"/>
                      <a:pt x="12" y="1"/>
                      <a:pt x="12" y="1"/>
                    </a:cubicBezTo>
                    <a:cubicBezTo>
                      <a:pt x="12" y="2"/>
                      <a:pt x="12" y="2"/>
                      <a:pt x="12" y="2"/>
                    </a:cubicBezTo>
                    <a:cubicBezTo>
                      <a:pt x="12" y="3"/>
                      <a:pt x="11" y="3"/>
                      <a:pt x="11" y="3"/>
                    </a:cubicBezTo>
                    <a:cubicBezTo>
                      <a:pt x="10" y="3"/>
                      <a:pt x="10" y="2"/>
                      <a:pt x="10" y="2"/>
                    </a:cubicBezTo>
                    <a:cubicBezTo>
                      <a:pt x="10" y="2"/>
                      <a:pt x="9" y="2"/>
                      <a:pt x="9" y="2"/>
                    </a:cubicBezTo>
                    <a:cubicBezTo>
                      <a:pt x="9" y="2"/>
                      <a:pt x="9" y="2"/>
                      <a:pt x="9" y="2"/>
                    </a:cubicBezTo>
                    <a:cubicBezTo>
                      <a:pt x="8" y="2"/>
                      <a:pt x="8" y="2"/>
                      <a:pt x="8" y="2"/>
                    </a:cubicBezTo>
                    <a:cubicBezTo>
                      <a:pt x="7" y="2"/>
                      <a:pt x="7" y="2"/>
                      <a:pt x="7" y="1"/>
                    </a:cubicBezTo>
                    <a:cubicBezTo>
                      <a:pt x="7" y="1"/>
                      <a:pt x="7" y="1"/>
                      <a:pt x="6" y="1"/>
                    </a:cubicBezTo>
                    <a:cubicBezTo>
                      <a:pt x="6" y="1"/>
                      <a:pt x="6" y="1"/>
                      <a:pt x="6" y="1"/>
                    </a:cubicBezTo>
                    <a:cubicBezTo>
                      <a:pt x="5" y="1"/>
                      <a:pt x="5" y="1"/>
                      <a:pt x="4" y="1"/>
                    </a:cubicBezTo>
                    <a:cubicBezTo>
                      <a:pt x="4" y="1"/>
                      <a:pt x="4" y="0"/>
                      <a:pt x="4" y="0"/>
                    </a:cubicBezTo>
                    <a:cubicBezTo>
                      <a:pt x="4" y="0"/>
                      <a:pt x="3" y="0"/>
                      <a:pt x="3" y="1"/>
                    </a:cubicBezTo>
                    <a:cubicBezTo>
                      <a:pt x="3" y="1"/>
                      <a:pt x="3" y="1"/>
                      <a:pt x="2" y="2"/>
                    </a:cubicBezTo>
                    <a:cubicBezTo>
                      <a:pt x="2" y="2"/>
                      <a:pt x="2" y="2"/>
                      <a:pt x="2" y="2"/>
                    </a:cubicBezTo>
                    <a:cubicBezTo>
                      <a:pt x="2" y="2"/>
                      <a:pt x="2" y="2"/>
                      <a:pt x="2" y="2"/>
                    </a:cubicBezTo>
                    <a:cubicBezTo>
                      <a:pt x="3" y="2"/>
                      <a:pt x="3" y="3"/>
                      <a:pt x="3" y="3"/>
                    </a:cubicBezTo>
                    <a:cubicBezTo>
                      <a:pt x="3" y="3"/>
                      <a:pt x="3" y="4"/>
                      <a:pt x="2" y="4"/>
                    </a:cubicBezTo>
                    <a:cubicBezTo>
                      <a:pt x="2" y="4"/>
                      <a:pt x="2" y="4"/>
                      <a:pt x="1" y="5"/>
                    </a:cubicBezTo>
                    <a:cubicBezTo>
                      <a:pt x="1" y="5"/>
                      <a:pt x="1" y="5"/>
                      <a:pt x="0" y="5"/>
                    </a:cubicBezTo>
                    <a:cubicBezTo>
                      <a:pt x="0" y="6"/>
                      <a:pt x="1" y="6"/>
                      <a:pt x="1" y="7"/>
                    </a:cubicBezTo>
                    <a:cubicBezTo>
                      <a:pt x="1" y="7"/>
                      <a:pt x="1" y="7"/>
                      <a:pt x="1" y="7"/>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10"/>
                      <a:pt x="0" y="10"/>
                      <a:pt x="0" y="10"/>
                    </a:cubicBezTo>
                    <a:cubicBezTo>
                      <a:pt x="0" y="10"/>
                      <a:pt x="0" y="10"/>
                      <a:pt x="1"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3" y="10"/>
                    </a:cubicBezTo>
                    <a:cubicBezTo>
                      <a:pt x="3" y="11"/>
                      <a:pt x="3" y="11"/>
                      <a:pt x="3" y="11"/>
                    </a:cubicBezTo>
                    <a:cubicBezTo>
                      <a:pt x="4" y="11"/>
                      <a:pt x="4" y="11"/>
                      <a:pt x="4" y="11"/>
                    </a:cubicBezTo>
                    <a:cubicBezTo>
                      <a:pt x="4" y="11"/>
                      <a:pt x="5" y="11"/>
                      <a:pt x="5" y="11"/>
                    </a:cubicBezTo>
                    <a:cubicBezTo>
                      <a:pt x="6" y="11"/>
                      <a:pt x="6" y="11"/>
                      <a:pt x="6" y="11"/>
                    </a:cubicBezTo>
                    <a:cubicBezTo>
                      <a:pt x="7" y="11"/>
                      <a:pt x="7" y="10"/>
                      <a:pt x="7" y="10"/>
                    </a:cubicBezTo>
                    <a:cubicBezTo>
                      <a:pt x="7" y="10"/>
                      <a:pt x="7" y="10"/>
                      <a:pt x="7" y="10"/>
                    </a:cubicBezTo>
                    <a:cubicBezTo>
                      <a:pt x="7" y="10"/>
                      <a:pt x="7" y="10"/>
                      <a:pt x="7" y="10"/>
                    </a:cubicBezTo>
                    <a:cubicBezTo>
                      <a:pt x="7" y="10"/>
                      <a:pt x="8" y="11"/>
                      <a:pt x="8" y="11"/>
                    </a:cubicBezTo>
                    <a:cubicBezTo>
                      <a:pt x="8" y="11"/>
                      <a:pt x="8" y="11"/>
                      <a:pt x="9" y="10"/>
                    </a:cubicBezTo>
                    <a:cubicBezTo>
                      <a:pt x="9" y="10"/>
                      <a:pt x="9" y="10"/>
                      <a:pt x="9" y="10"/>
                    </a:cubicBezTo>
                    <a:cubicBezTo>
                      <a:pt x="9" y="10"/>
                      <a:pt x="9" y="10"/>
                      <a:pt x="9" y="10"/>
                    </a:cubicBezTo>
                    <a:cubicBezTo>
                      <a:pt x="9" y="10"/>
                      <a:pt x="9" y="10"/>
                      <a:pt x="10" y="10"/>
                    </a:cubicBezTo>
                    <a:cubicBezTo>
                      <a:pt x="10" y="9"/>
                      <a:pt x="10" y="9"/>
                      <a:pt x="10" y="9"/>
                    </a:cubicBezTo>
                    <a:cubicBezTo>
                      <a:pt x="11" y="9"/>
                      <a:pt x="11" y="9"/>
                      <a:pt x="12"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8" name="Freeform 137"/>
              <p:cNvSpPr>
                <a:spLocks/>
              </p:cNvSpPr>
              <p:nvPr/>
            </p:nvSpPr>
            <p:spPr bwMode="auto">
              <a:xfrm>
                <a:off x="7713664" y="3011489"/>
                <a:ext cx="11113" cy="20638"/>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 name="T14" fmla="*/ 0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1"/>
                    </a:moveTo>
                    <a:cubicBezTo>
                      <a:pt x="0" y="2"/>
                      <a:pt x="0" y="2"/>
                      <a:pt x="1" y="2"/>
                    </a:cubicBezTo>
                    <a:cubicBezTo>
                      <a:pt x="1" y="2"/>
                      <a:pt x="1" y="1"/>
                      <a:pt x="1" y="1"/>
                    </a:cubicBezTo>
                    <a:cubicBezTo>
                      <a:pt x="1" y="1"/>
                      <a:pt x="1" y="1"/>
                      <a:pt x="1" y="0"/>
                    </a:cubicBezTo>
                    <a:cubicBezTo>
                      <a:pt x="1" y="0"/>
                      <a:pt x="1" y="0"/>
                      <a:pt x="1" y="0"/>
                    </a:cubicBezTo>
                    <a:cubicBezTo>
                      <a:pt x="0"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9" name="Freeform 138"/>
              <p:cNvSpPr>
                <a:spLocks/>
              </p:cNvSpPr>
              <p:nvPr/>
            </p:nvSpPr>
            <p:spPr bwMode="auto">
              <a:xfrm>
                <a:off x="7562852" y="3130551"/>
                <a:ext cx="31750" cy="9525"/>
              </a:xfrm>
              <a:custGeom>
                <a:avLst/>
                <a:gdLst>
                  <a:gd name="T0" fmla="*/ 2 w 3"/>
                  <a:gd name="T1" fmla="*/ 1 h 1"/>
                  <a:gd name="T2" fmla="*/ 3 w 3"/>
                  <a:gd name="T3" fmla="*/ 0 h 1"/>
                  <a:gd name="T4" fmla="*/ 2 w 3"/>
                  <a:gd name="T5" fmla="*/ 0 h 1"/>
                  <a:gd name="T6" fmla="*/ 1 w 3"/>
                  <a:gd name="T7" fmla="*/ 0 h 1"/>
                  <a:gd name="T8" fmla="*/ 1 w 3"/>
                  <a:gd name="T9" fmla="*/ 0 h 1"/>
                  <a:gd name="T10" fmla="*/ 0 w 3"/>
                  <a:gd name="T11" fmla="*/ 1 h 1"/>
                  <a:gd name="T12" fmla="*/ 1 w 3"/>
                  <a:gd name="T13" fmla="*/ 1 h 1"/>
                  <a:gd name="T14" fmla="*/ 1 w 3"/>
                  <a:gd name="T15" fmla="*/ 1 h 1"/>
                  <a:gd name="T16" fmla="*/ 2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1"/>
                    </a:moveTo>
                    <a:cubicBezTo>
                      <a:pt x="2" y="1"/>
                      <a:pt x="2" y="1"/>
                      <a:pt x="3" y="0"/>
                    </a:cubicBezTo>
                    <a:cubicBezTo>
                      <a:pt x="3" y="0"/>
                      <a:pt x="2" y="0"/>
                      <a:pt x="2" y="0"/>
                    </a:cubicBezTo>
                    <a:cubicBezTo>
                      <a:pt x="2" y="0"/>
                      <a:pt x="1" y="0"/>
                      <a:pt x="1" y="0"/>
                    </a:cubicBezTo>
                    <a:cubicBezTo>
                      <a:pt x="1" y="0"/>
                      <a:pt x="1" y="0"/>
                      <a:pt x="1" y="0"/>
                    </a:cubicBezTo>
                    <a:cubicBezTo>
                      <a:pt x="0" y="0"/>
                      <a:pt x="0" y="0"/>
                      <a:pt x="0" y="1"/>
                    </a:cubicBezTo>
                    <a:cubicBezTo>
                      <a:pt x="0" y="1"/>
                      <a:pt x="0" y="1"/>
                      <a:pt x="1" y="1"/>
                    </a:cubicBezTo>
                    <a:cubicBezTo>
                      <a:pt x="1" y="1"/>
                      <a:pt x="1" y="1"/>
                      <a:pt x="1" y="1"/>
                    </a:cubicBezTo>
                    <a:cubicBezTo>
                      <a:pt x="1"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0" name="Freeform 139"/>
              <p:cNvSpPr>
                <a:spLocks/>
              </p:cNvSpPr>
              <p:nvPr/>
            </p:nvSpPr>
            <p:spPr bwMode="auto">
              <a:xfrm>
                <a:off x="7680327" y="3022601"/>
                <a:ext cx="53975" cy="96838"/>
              </a:xfrm>
              <a:custGeom>
                <a:avLst/>
                <a:gdLst>
                  <a:gd name="T0" fmla="*/ 1 w 5"/>
                  <a:gd name="T1" fmla="*/ 8 h 9"/>
                  <a:gd name="T2" fmla="*/ 2 w 5"/>
                  <a:gd name="T3" fmla="*/ 8 h 9"/>
                  <a:gd name="T4" fmla="*/ 2 w 5"/>
                  <a:gd name="T5" fmla="*/ 9 h 9"/>
                  <a:gd name="T6" fmla="*/ 3 w 5"/>
                  <a:gd name="T7" fmla="*/ 9 h 9"/>
                  <a:gd name="T8" fmla="*/ 3 w 5"/>
                  <a:gd name="T9" fmla="*/ 8 h 9"/>
                  <a:gd name="T10" fmla="*/ 3 w 5"/>
                  <a:gd name="T11" fmla="*/ 8 h 9"/>
                  <a:gd name="T12" fmla="*/ 3 w 5"/>
                  <a:gd name="T13" fmla="*/ 7 h 9"/>
                  <a:gd name="T14" fmla="*/ 3 w 5"/>
                  <a:gd name="T15" fmla="*/ 6 h 9"/>
                  <a:gd name="T16" fmla="*/ 4 w 5"/>
                  <a:gd name="T17" fmla="*/ 6 h 9"/>
                  <a:gd name="T18" fmla="*/ 5 w 5"/>
                  <a:gd name="T19" fmla="*/ 5 h 9"/>
                  <a:gd name="T20" fmla="*/ 5 w 5"/>
                  <a:gd name="T21" fmla="*/ 5 h 9"/>
                  <a:gd name="T22" fmla="*/ 4 w 5"/>
                  <a:gd name="T23" fmla="*/ 4 h 9"/>
                  <a:gd name="T24" fmla="*/ 5 w 5"/>
                  <a:gd name="T25" fmla="*/ 3 h 9"/>
                  <a:gd name="T26" fmla="*/ 5 w 5"/>
                  <a:gd name="T27" fmla="*/ 2 h 9"/>
                  <a:gd name="T28" fmla="*/ 5 w 5"/>
                  <a:gd name="T29" fmla="*/ 2 h 9"/>
                  <a:gd name="T30" fmla="*/ 4 w 5"/>
                  <a:gd name="T31" fmla="*/ 2 h 9"/>
                  <a:gd name="T32" fmla="*/ 3 w 5"/>
                  <a:gd name="T33" fmla="*/ 2 h 9"/>
                  <a:gd name="T34" fmla="*/ 3 w 5"/>
                  <a:gd name="T35" fmla="*/ 1 h 9"/>
                  <a:gd name="T36" fmla="*/ 2 w 5"/>
                  <a:gd name="T37" fmla="*/ 0 h 9"/>
                  <a:gd name="T38" fmla="*/ 2 w 5"/>
                  <a:gd name="T39" fmla="*/ 1 h 9"/>
                  <a:gd name="T40" fmla="*/ 1 w 5"/>
                  <a:gd name="T41" fmla="*/ 1 h 9"/>
                  <a:gd name="T42" fmla="*/ 1 w 5"/>
                  <a:gd name="T43" fmla="*/ 2 h 9"/>
                  <a:gd name="T44" fmla="*/ 1 w 5"/>
                  <a:gd name="T45" fmla="*/ 3 h 9"/>
                  <a:gd name="T46" fmla="*/ 1 w 5"/>
                  <a:gd name="T47" fmla="*/ 4 h 9"/>
                  <a:gd name="T48" fmla="*/ 1 w 5"/>
                  <a:gd name="T49" fmla="*/ 4 h 9"/>
                  <a:gd name="T50" fmla="*/ 1 w 5"/>
                  <a:gd name="T51" fmla="*/ 5 h 9"/>
                  <a:gd name="T52" fmla="*/ 2 w 5"/>
                  <a:gd name="T53" fmla="*/ 6 h 9"/>
                  <a:gd name="T54" fmla="*/ 1 w 5"/>
                  <a:gd name="T55" fmla="*/ 7 h 9"/>
                  <a:gd name="T56" fmla="*/ 1 w 5"/>
                  <a:gd name="T57" fmla="*/ 8 h 9"/>
                  <a:gd name="T58" fmla="*/ 0 w 5"/>
                  <a:gd name="T59" fmla="*/ 8 h 9"/>
                  <a:gd name="T60" fmla="*/ 1 w 5"/>
                  <a:gd name="T6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9">
                    <a:moveTo>
                      <a:pt x="1" y="8"/>
                    </a:moveTo>
                    <a:cubicBezTo>
                      <a:pt x="1" y="8"/>
                      <a:pt x="2" y="8"/>
                      <a:pt x="2" y="8"/>
                    </a:cubicBezTo>
                    <a:cubicBezTo>
                      <a:pt x="2" y="8"/>
                      <a:pt x="2" y="9"/>
                      <a:pt x="2" y="9"/>
                    </a:cubicBezTo>
                    <a:cubicBezTo>
                      <a:pt x="3" y="9"/>
                      <a:pt x="3" y="9"/>
                      <a:pt x="3" y="9"/>
                    </a:cubicBezTo>
                    <a:cubicBezTo>
                      <a:pt x="3" y="9"/>
                      <a:pt x="3" y="9"/>
                      <a:pt x="3" y="8"/>
                    </a:cubicBezTo>
                    <a:cubicBezTo>
                      <a:pt x="3" y="8"/>
                      <a:pt x="3" y="8"/>
                      <a:pt x="3" y="8"/>
                    </a:cubicBezTo>
                    <a:cubicBezTo>
                      <a:pt x="2" y="7"/>
                      <a:pt x="3" y="7"/>
                      <a:pt x="3" y="7"/>
                    </a:cubicBezTo>
                    <a:cubicBezTo>
                      <a:pt x="3" y="6"/>
                      <a:pt x="2" y="6"/>
                      <a:pt x="3" y="6"/>
                    </a:cubicBezTo>
                    <a:cubicBezTo>
                      <a:pt x="3" y="5"/>
                      <a:pt x="3" y="6"/>
                      <a:pt x="4" y="6"/>
                    </a:cubicBezTo>
                    <a:cubicBezTo>
                      <a:pt x="4" y="6"/>
                      <a:pt x="4" y="6"/>
                      <a:pt x="5" y="5"/>
                    </a:cubicBezTo>
                    <a:cubicBezTo>
                      <a:pt x="5" y="5"/>
                      <a:pt x="5" y="5"/>
                      <a:pt x="5" y="5"/>
                    </a:cubicBezTo>
                    <a:cubicBezTo>
                      <a:pt x="4" y="4"/>
                      <a:pt x="4" y="4"/>
                      <a:pt x="4" y="4"/>
                    </a:cubicBezTo>
                    <a:cubicBezTo>
                      <a:pt x="4" y="4"/>
                      <a:pt x="5" y="4"/>
                      <a:pt x="5" y="3"/>
                    </a:cubicBezTo>
                    <a:cubicBezTo>
                      <a:pt x="5" y="3"/>
                      <a:pt x="5" y="3"/>
                      <a:pt x="5" y="2"/>
                    </a:cubicBezTo>
                    <a:cubicBezTo>
                      <a:pt x="5" y="2"/>
                      <a:pt x="5" y="2"/>
                      <a:pt x="5" y="2"/>
                    </a:cubicBezTo>
                    <a:cubicBezTo>
                      <a:pt x="4" y="1"/>
                      <a:pt x="4" y="2"/>
                      <a:pt x="4" y="2"/>
                    </a:cubicBezTo>
                    <a:cubicBezTo>
                      <a:pt x="4" y="2"/>
                      <a:pt x="3" y="2"/>
                      <a:pt x="3" y="2"/>
                    </a:cubicBezTo>
                    <a:cubicBezTo>
                      <a:pt x="3" y="2"/>
                      <a:pt x="3" y="1"/>
                      <a:pt x="3" y="1"/>
                    </a:cubicBezTo>
                    <a:cubicBezTo>
                      <a:pt x="3" y="1"/>
                      <a:pt x="3" y="0"/>
                      <a:pt x="2" y="0"/>
                    </a:cubicBezTo>
                    <a:cubicBezTo>
                      <a:pt x="2" y="0"/>
                      <a:pt x="2" y="0"/>
                      <a:pt x="2" y="1"/>
                    </a:cubicBezTo>
                    <a:cubicBezTo>
                      <a:pt x="2" y="1"/>
                      <a:pt x="1" y="1"/>
                      <a:pt x="1" y="1"/>
                    </a:cubicBezTo>
                    <a:cubicBezTo>
                      <a:pt x="1" y="2"/>
                      <a:pt x="1" y="2"/>
                      <a:pt x="1" y="2"/>
                    </a:cubicBezTo>
                    <a:cubicBezTo>
                      <a:pt x="1" y="3"/>
                      <a:pt x="1" y="3"/>
                      <a:pt x="1" y="3"/>
                    </a:cubicBezTo>
                    <a:cubicBezTo>
                      <a:pt x="1" y="3"/>
                      <a:pt x="1" y="3"/>
                      <a:pt x="1" y="4"/>
                    </a:cubicBezTo>
                    <a:cubicBezTo>
                      <a:pt x="1" y="4"/>
                      <a:pt x="1" y="4"/>
                      <a:pt x="1" y="4"/>
                    </a:cubicBezTo>
                    <a:cubicBezTo>
                      <a:pt x="1" y="5"/>
                      <a:pt x="1" y="5"/>
                      <a:pt x="1" y="5"/>
                    </a:cubicBezTo>
                    <a:cubicBezTo>
                      <a:pt x="1" y="6"/>
                      <a:pt x="2" y="6"/>
                      <a:pt x="2" y="6"/>
                    </a:cubicBezTo>
                    <a:cubicBezTo>
                      <a:pt x="1" y="7"/>
                      <a:pt x="1" y="7"/>
                      <a:pt x="1" y="7"/>
                    </a:cubicBezTo>
                    <a:cubicBezTo>
                      <a:pt x="1" y="7"/>
                      <a:pt x="1" y="7"/>
                      <a:pt x="1" y="8"/>
                    </a:cubicBezTo>
                    <a:cubicBezTo>
                      <a:pt x="0" y="8"/>
                      <a:pt x="0" y="8"/>
                      <a:pt x="0" y="8"/>
                    </a:cubicBezTo>
                    <a:cubicBezTo>
                      <a:pt x="0" y="9"/>
                      <a:pt x="1" y="8"/>
                      <a:pt x="1"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1" name="Freeform 140"/>
              <p:cNvSpPr>
                <a:spLocks/>
              </p:cNvSpPr>
              <p:nvPr/>
            </p:nvSpPr>
            <p:spPr bwMode="auto">
              <a:xfrm>
                <a:off x="7767639" y="3086101"/>
                <a:ext cx="31750" cy="22225"/>
              </a:xfrm>
              <a:custGeom>
                <a:avLst/>
                <a:gdLst>
                  <a:gd name="T0" fmla="*/ 1 w 3"/>
                  <a:gd name="T1" fmla="*/ 2 h 2"/>
                  <a:gd name="T2" fmla="*/ 2 w 3"/>
                  <a:gd name="T3" fmla="*/ 2 h 2"/>
                  <a:gd name="T4" fmla="*/ 3 w 3"/>
                  <a:gd name="T5" fmla="*/ 2 h 2"/>
                  <a:gd name="T6" fmla="*/ 3 w 3"/>
                  <a:gd name="T7" fmla="*/ 1 h 2"/>
                  <a:gd name="T8" fmla="*/ 3 w 3"/>
                  <a:gd name="T9" fmla="*/ 0 h 2"/>
                  <a:gd name="T10" fmla="*/ 3 w 3"/>
                  <a:gd name="T11" fmla="*/ 0 h 2"/>
                  <a:gd name="T12" fmla="*/ 2 w 3"/>
                  <a:gd name="T13" fmla="*/ 0 h 2"/>
                  <a:gd name="T14" fmla="*/ 1 w 3"/>
                  <a:gd name="T15" fmla="*/ 0 h 2"/>
                  <a:gd name="T16" fmla="*/ 1 w 3"/>
                  <a:gd name="T17" fmla="*/ 1 h 2"/>
                  <a:gd name="T18" fmla="*/ 0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1" y="2"/>
                      <a:pt x="2" y="2"/>
                      <a:pt x="2" y="2"/>
                    </a:cubicBezTo>
                    <a:cubicBezTo>
                      <a:pt x="2" y="2"/>
                      <a:pt x="2" y="2"/>
                      <a:pt x="3" y="2"/>
                    </a:cubicBezTo>
                    <a:cubicBezTo>
                      <a:pt x="3" y="1"/>
                      <a:pt x="3" y="1"/>
                      <a:pt x="3" y="1"/>
                    </a:cubicBezTo>
                    <a:cubicBezTo>
                      <a:pt x="3" y="1"/>
                      <a:pt x="3" y="1"/>
                      <a:pt x="3" y="0"/>
                    </a:cubicBezTo>
                    <a:cubicBezTo>
                      <a:pt x="3" y="0"/>
                      <a:pt x="3" y="0"/>
                      <a:pt x="3" y="0"/>
                    </a:cubicBezTo>
                    <a:cubicBezTo>
                      <a:pt x="2" y="0"/>
                      <a:pt x="2" y="0"/>
                      <a:pt x="2" y="0"/>
                    </a:cubicBezTo>
                    <a:cubicBezTo>
                      <a:pt x="2" y="0"/>
                      <a:pt x="1" y="0"/>
                      <a:pt x="1" y="0"/>
                    </a:cubicBezTo>
                    <a:cubicBezTo>
                      <a:pt x="1" y="0"/>
                      <a:pt x="1" y="0"/>
                      <a:pt x="1" y="1"/>
                    </a:cubicBezTo>
                    <a:cubicBezTo>
                      <a:pt x="1" y="1"/>
                      <a:pt x="0" y="1"/>
                      <a:pt x="0" y="1"/>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2" name="Freeform 141"/>
              <p:cNvSpPr>
                <a:spLocks/>
              </p:cNvSpPr>
              <p:nvPr/>
            </p:nvSpPr>
            <p:spPr bwMode="auto">
              <a:xfrm>
                <a:off x="7778752" y="3108326"/>
                <a:ext cx="0" cy="22225"/>
              </a:xfrm>
              <a:custGeom>
                <a:avLst/>
                <a:gdLst>
                  <a:gd name="T0" fmla="*/ 1 h 2"/>
                  <a:gd name="T1" fmla="*/ 0 h 2"/>
                  <a:gd name="T2" fmla="*/ 1 h 2"/>
                  <a:gd name="T3" fmla="*/ 1 h 2"/>
                </a:gdLst>
                <a:ahLst/>
                <a:cxnLst>
                  <a:cxn ang="0">
                    <a:pos x="0" y="T0"/>
                  </a:cxn>
                  <a:cxn ang="0">
                    <a:pos x="0" y="T1"/>
                  </a:cxn>
                  <a:cxn ang="0">
                    <a:pos x="0" y="T2"/>
                  </a:cxn>
                  <a:cxn ang="0">
                    <a:pos x="0" y="T3"/>
                  </a:cxn>
                </a:cxnLst>
                <a:rect l="0" t="0" r="r" b="b"/>
                <a:pathLst>
                  <a:path h="2">
                    <a:moveTo>
                      <a:pt x="0" y="1"/>
                    </a:moveTo>
                    <a:cubicBezTo>
                      <a:pt x="0" y="2"/>
                      <a:pt x="0"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3" name="Freeform 142"/>
              <p:cNvSpPr>
                <a:spLocks/>
              </p:cNvSpPr>
              <p:nvPr/>
            </p:nvSpPr>
            <p:spPr bwMode="auto">
              <a:xfrm>
                <a:off x="7907339" y="3108326"/>
                <a:ext cx="33338" cy="22225"/>
              </a:xfrm>
              <a:custGeom>
                <a:avLst/>
                <a:gdLst>
                  <a:gd name="T0" fmla="*/ 1 w 3"/>
                  <a:gd name="T1" fmla="*/ 1 h 2"/>
                  <a:gd name="T2" fmla="*/ 1 w 3"/>
                  <a:gd name="T3" fmla="*/ 2 h 2"/>
                  <a:gd name="T4" fmla="*/ 2 w 3"/>
                  <a:gd name="T5" fmla="*/ 2 h 2"/>
                  <a:gd name="T6" fmla="*/ 2 w 3"/>
                  <a:gd name="T7" fmla="*/ 2 h 2"/>
                  <a:gd name="T8" fmla="*/ 3 w 3"/>
                  <a:gd name="T9" fmla="*/ 1 h 2"/>
                  <a:gd name="T10" fmla="*/ 2 w 3"/>
                  <a:gd name="T11" fmla="*/ 1 h 2"/>
                  <a:gd name="T12" fmla="*/ 1 w 3"/>
                  <a:gd name="T13" fmla="*/ 0 h 2"/>
                  <a:gd name="T14" fmla="*/ 1 w 3"/>
                  <a:gd name="T15" fmla="*/ 0 h 2"/>
                  <a:gd name="T16" fmla="*/ 0 w 3"/>
                  <a:gd name="T17" fmla="*/ 1 h 2"/>
                  <a:gd name="T18" fmla="*/ 1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1"/>
                    </a:moveTo>
                    <a:cubicBezTo>
                      <a:pt x="1" y="1"/>
                      <a:pt x="1" y="2"/>
                      <a:pt x="1" y="2"/>
                    </a:cubicBezTo>
                    <a:cubicBezTo>
                      <a:pt x="1" y="2"/>
                      <a:pt x="2" y="2"/>
                      <a:pt x="2" y="2"/>
                    </a:cubicBezTo>
                    <a:cubicBezTo>
                      <a:pt x="2" y="2"/>
                      <a:pt x="2" y="2"/>
                      <a:pt x="2" y="2"/>
                    </a:cubicBezTo>
                    <a:cubicBezTo>
                      <a:pt x="3" y="2"/>
                      <a:pt x="3" y="2"/>
                      <a:pt x="3" y="1"/>
                    </a:cubicBezTo>
                    <a:cubicBezTo>
                      <a:pt x="2" y="1"/>
                      <a:pt x="2" y="1"/>
                      <a:pt x="2" y="1"/>
                    </a:cubicBezTo>
                    <a:cubicBezTo>
                      <a:pt x="2" y="0"/>
                      <a:pt x="2" y="0"/>
                      <a:pt x="1" y="0"/>
                    </a:cubicBezTo>
                    <a:cubicBezTo>
                      <a:pt x="1" y="0"/>
                      <a:pt x="1" y="0"/>
                      <a:pt x="1" y="0"/>
                    </a:cubicBezTo>
                    <a:cubicBezTo>
                      <a:pt x="0" y="0"/>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4" name="Freeform 143"/>
              <p:cNvSpPr>
                <a:spLocks/>
              </p:cNvSpPr>
              <p:nvPr/>
            </p:nvSpPr>
            <p:spPr bwMode="auto">
              <a:xfrm>
                <a:off x="7605714" y="3130551"/>
                <a:ext cx="31750" cy="20638"/>
              </a:xfrm>
              <a:custGeom>
                <a:avLst/>
                <a:gdLst>
                  <a:gd name="T0" fmla="*/ 2 w 3"/>
                  <a:gd name="T1" fmla="*/ 1 h 2"/>
                  <a:gd name="T2" fmla="*/ 1 w 3"/>
                  <a:gd name="T3" fmla="*/ 1 h 2"/>
                  <a:gd name="T4" fmla="*/ 0 w 3"/>
                  <a:gd name="T5" fmla="*/ 1 h 2"/>
                  <a:gd name="T6" fmla="*/ 0 w 3"/>
                  <a:gd name="T7" fmla="*/ 1 h 2"/>
                  <a:gd name="T8" fmla="*/ 0 w 3"/>
                  <a:gd name="T9" fmla="*/ 2 h 2"/>
                  <a:gd name="T10" fmla="*/ 1 w 3"/>
                  <a:gd name="T11" fmla="*/ 2 h 2"/>
                  <a:gd name="T12" fmla="*/ 1 w 3"/>
                  <a:gd name="T13" fmla="*/ 2 h 2"/>
                  <a:gd name="T14" fmla="*/ 2 w 3"/>
                  <a:gd name="T15" fmla="*/ 2 h 2"/>
                  <a:gd name="T16" fmla="*/ 3 w 3"/>
                  <a:gd name="T17" fmla="*/ 2 h 2"/>
                  <a:gd name="T18" fmla="*/ 3 w 3"/>
                  <a:gd name="T19" fmla="*/ 1 h 2"/>
                  <a:gd name="T20" fmla="*/ 2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1"/>
                    </a:moveTo>
                    <a:cubicBezTo>
                      <a:pt x="2" y="1"/>
                      <a:pt x="1" y="1"/>
                      <a:pt x="1" y="1"/>
                    </a:cubicBezTo>
                    <a:cubicBezTo>
                      <a:pt x="1" y="1"/>
                      <a:pt x="0" y="0"/>
                      <a:pt x="0" y="1"/>
                    </a:cubicBezTo>
                    <a:cubicBezTo>
                      <a:pt x="0" y="1"/>
                      <a:pt x="0" y="1"/>
                      <a:pt x="0" y="1"/>
                    </a:cubicBezTo>
                    <a:cubicBezTo>
                      <a:pt x="0" y="1"/>
                      <a:pt x="0" y="1"/>
                      <a:pt x="0" y="2"/>
                    </a:cubicBezTo>
                    <a:cubicBezTo>
                      <a:pt x="0" y="2"/>
                      <a:pt x="0" y="2"/>
                      <a:pt x="1" y="2"/>
                    </a:cubicBezTo>
                    <a:cubicBezTo>
                      <a:pt x="1" y="2"/>
                      <a:pt x="1" y="2"/>
                      <a:pt x="1" y="2"/>
                    </a:cubicBezTo>
                    <a:cubicBezTo>
                      <a:pt x="2" y="2"/>
                      <a:pt x="2" y="2"/>
                      <a:pt x="2" y="2"/>
                    </a:cubicBezTo>
                    <a:cubicBezTo>
                      <a:pt x="2" y="2"/>
                      <a:pt x="3" y="2"/>
                      <a:pt x="3" y="2"/>
                    </a:cubicBezTo>
                    <a:cubicBezTo>
                      <a:pt x="3" y="1"/>
                      <a:pt x="3" y="1"/>
                      <a:pt x="3" y="1"/>
                    </a:cubicBezTo>
                    <a:cubicBezTo>
                      <a:pt x="3"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5" name="Freeform 144"/>
              <p:cNvSpPr>
                <a:spLocks/>
              </p:cNvSpPr>
              <p:nvPr/>
            </p:nvSpPr>
            <p:spPr bwMode="auto">
              <a:xfrm>
                <a:off x="7691439" y="3130551"/>
                <a:ext cx="22225" cy="20638"/>
              </a:xfrm>
              <a:custGeom>
                <a:avLst/>
                <a:gdLst>
                  <a:gd name="T0" fmla="*/ 2 w 2"/>
                  <a:gd name="T1" fmla="*/ 0 h 2"/>
                  <a:gd name="T2" fmla="*/ 1 w 2"/>
                  <a:gd name="T3" fmla="*/ 0 h 2"/>
                  <a:gd name="T4" fmla="*/ 0 w 2"/>
                  <a:gd name="T5" fmla="*/ 0 h 2"/>
                  <a:gd name="T6" fmla="*/ 0 w 2"/>
                  <a:gd name="T7" fmla="*/ 1 h 2"/>
                  <a:gd name="T8" fmla="*/ 0 w 2"/>
                  <a:gd name="T9" fmla="*/ 2 h 2"/>
                  <a:gd name="T10" fmla="*/ 1 w 2"/>
                  <a:gd name="T11" fmla="*/ 1 h 2"/>
                  <a:gd name="T12" fmla="*/ 1 w 2"/>
                  <a:gd name="T13" fmla="*/ 1 h 2"/>
                  <a:gd name="T14" fmla="*/ 2 w 2"/>
                  <a:gd name="T15" fmla="*/ 1 h 2"/>
                  <a:gd name="T16" fmla="*/ 2 w 2"/>
                  <a:gd name="T17" fmla="*/ 1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cubicBezTo>
                      <a:pt x="1" y="0"/>
                      <a:pt x="1" y="0"/>
                      <a:pt x="1" y="0"/>
                    </a:cubicBezTo>
                    <a:cubicBezTo>
                      <a:pt x="0" y="0"/>
                      <a:pt x="0" y="0"/>
                      <a:pt x="0" y="0"/>
                    </a:cubicBezTo>
                    <a:cubicBezTo>
                      <a:pt x="0" y="1"/>
                      <a:pt x="0" y="1"/>
                      <a:pt x="0" y="1"/>
                    </a:cubicBezTo>
                    <a:cubicBezTo>
                      <a:pt x="0" y="1"/>
                      <a:pt x="0" y="2"/>
                      <a:pt x="0" y="2"/>
                    </a:cubicBezTo>
                    <a:cubicBezTo>
                      <a:pt x="0" y="2"/>
                      <a:pt x="0" y="2"/>
                      <a:pt x="1" y="1"/>
                    </a:cubicBezTo>
                    <a:cubicBezTo>
                      <a:pt x="1" y="1"/>
                      <a:pt x="1" y="1"/>
                      <a:pt x="1" y="1"/>
                    </a:cubicBezTo>
                    <a:cubicBezTo>
                      <a:pt x="2" y="1"/>
                      <a:pt x="2" y="2"/>
                      <a:pt x="2" y="1"/>
                    </a:cubicBezTo>
                    <a:cubicBezTo>
                      <a:pt x="2" y="1"/>
                      <a:pt x="2" y="1"/>
                      <a:pt x="2" y="1"/>
                    </a:cubicBezTo>
                    <a:cubicBezTo>
                      <a:pt x="2" y="1"/>
                      <a:pt x="2" y="1"/>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6" name="Freeform 145"/>
              <p:cNvSpPr>
                <a:spLocks/>
              </p:cNvSpPr>
              <p:nvPr/>
            </p:nvSpPr>
            <p:spPr bwMode="auto">
              <a:xfrm>
                <a:off x="7756527" y="3140076"/>
                <a:ext cx="22225" cy="22225"/>
              </a:xfrm>
              <a:custGeom>
                <a:avLst/>
                <a:gdLst>
                  <a:gd name="T0" fmla="*/ 0 w 2"/>
                  <a:gd name="T1" fmla="*/ 1 h 2"/>
                  <a:gd name="T2" fmla="*/ 2 w 2"/>
                  <a:gd name="T3" fmla="*/ 1 h 2"/>
                  <a:gd name="T4" fmla="*/ 2 w 2"/>
                  <a:gd name="T5" fmla="*/ 1 h 2"/>
                  <a:gd name="T6" fmla="*/ 2 w 2"/>
                  <a:gd name="T7" fmla="*/ 0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2"/>
                      <a:pt x="2" y="2"/>
                      <a:pt x="2" y="1"/>
                    </a:cubicBezTo>
                    <a:cubicBezTo>
                      <a:pt x="2" y="1"/>
                      <a:pt x="2" y="1"/>
                      <a:pt x="2" y="1"/>
                    </a:cubicBezTo>
                    <a:cubicBezTo>
                      <a:pt x="2" y="1"/>
                      <a:pt x="2" y="0"/>
                      <a:pt x="2" y="0"/>
                    </a:cubicBezTo>
                    <a:cubicBezTo>
                      <a:pt x="2" y="0"/>
                      <a:pt x="2" y="0"/>
                      <a:pt x="2" y="0"/>
                    </a:cubicBezTo>
                    <a:cubicBezTo>
                      <a:pt x="1" y="0"/>
                      <a:pt x="1" y="0"/>
                      <a:pt x="1" y="0"/>
                    </a:cubicBezTo>
                    <a:cubicBezTo>
                      <a:pt x="0"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7" name="Freeform 146"/>
              <p:cNvSpPr>
                <a:spLocks/>
              </p:cNvSpPr>
              <p:nvPr/>
            </p:nvSpPr>
            <p:spPr bwMode="auto">
              <a:xfrm>
                <a:off x="7140577" y="3162301"/>
                <a:ext cx="22225" cy="31750"/>
              </a:xfrm>
              <a:custGeom>
                <a:avLst/>
                <a:gdLst>
                  <a:gd name="T0" fmla="*/ 0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1" y="3"/>
                      <a:pt x="1" y="3"/>
                      <a:pt x="2" y="2"/>
                    </a:cubicBezTo>
                    <a:cubicBezTo>
                      <a:pt x="2" y="2"/>
                      <a:pt x="2" y="2"/>
                      <a:pt x="2" y="2"/>
                    </a:cubicBezTo>
                    <a:cubicBezTo>
                      <a:pt x="2" y="2"/>
                      <a:pt x="2" y="1"/>
                      <a:pt x="2" y="1"/>
                    </a:cubicBezTo>
                    <a:cubicBezTo>
                      <a:pt x="2" y="1"/>
                      <a:pt x="2" y="1"/>
                      <a:pt x="2" y="1"/>
                    </a:cubicBezTo>
                    <a:cubicBezTo>
                      <a:pt x="1" y="1"/>
                      <a:pt x="1" y="0"/>
                      <a:pt x="1" y="0"/>
                    </a:cubicBezTo>
                    <a:cubicBezTo>
                      <a:pt x="1" y="0"/>
                      <a:pt x="1" y="1"/>
                      <a:pt x="1" y="1"/>
                    </a:cubicBezTo>
                    <a:cubicBezTo>
                      <a:pt x="0" y="1"/>
                      <a:pt x="0" y="1"/>
                      <a:pt x="0" y="2"/>
                    </a:cubicBezTo>
                    <a:cubicBezTo>
                      <a:pt x="0" y="2"/>
                      <a:pt x="0" y="2"/>
                      <a:pt x="0" y="2"/>
                    </a:cubicBezTo>
                    <a:cubicBezTo>
                      <a:pt x="0" y="3"/>
                      <a:pt x="0" y="3"/>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8" name="Freeform 147"/>
              <p:cNvSpPr>
                <a:spLocks/>
              </p:cNvSpPr>
              <p:nvPr/>
            </p:nvSpPr>
            <p:spPr bwMode="auto">
              <a:xfrm>
                <a:off x="7077077" y="3130551"/>
                <a:ext cx="53975" cy="63500"/>
              </a:xfrm>
              <a:custGeom>
                <a:avLst/>
                <a:gdLst>
                  <a:gd name="T0" fmla="*/ 0 w 5"/>
                  <a:gd name="T1" fmla="*/ 3 h 6"/>
                  <a:gd name="T2" fmla="*/ 1 w 5"/>
                  <a:gd name="T3" fmla="*/ 3 h 6"/>
                  <a:gd name="T4" fmla="*/ 2 w 5"/>
                  <a:gd name="T5" fmla="*/ 3 h 6"/>
                  <a:gd name="T6" fmla="*/ 2 w 5"/>
                  <a:gd name="T7" fmla="*/ 4 h 6"/>
                  <a:gd name="T8" fmla="*/ 2 w 5"/>
                  <a:gd name="T9" fmla="*/ 4 h 6"/>
                  <a:gd name="T10" fmla="*/ 3 w 5"/>
                  <a:gd name="T11" fmla="*/ 5 h 6"/>
                  <a:gd name="T12" fmla="*/ 4 w 5"/>
                  <a:gd name="T13" fmla="*/ 6 h 6"/>
                  <a:gd name="T14" fmla="*/ 4 w 5"/>
                  <a:gd name="T15" fmla="*/ 5 h 6"/>
                  <a:gd name="T16" fmla="*/ 4 w 5"/>
                  <a:gd name="T17" fmla="*/ 4 h 6"/>
                  <a:gd name="T18" fmla="*/ 5 w 5"/>
                  <a:gd name="T19" fmla="*/ 4 h 6"/>
                  <a:gd name="T20" fmla="*/ 4 w 5"/>
                  <a:gd name="T21" fmla="*/ 3 h 6"/>
                  <a:gd name="T22" fmla="*/ 3 w 5"/>
                  <a:gd name="T23" fmla="*/ 2 h 6"/>
                  <a:gd name="T24" fmla="*/ 3 w 5"/>
                  <a:gd name="T25" fmla="*/ 1 h 6"/>
                  <a:gd name="T26" fmla="*/ 2 w 5"/>
                  <a:gd name="T27" fmla="*/ 0 h 6"/>
                  <a:gd name="T28" fmla="*/ 1 w 5"/>
                  <a:gd name="T29" fmla="*/ 1 h 6"/>
                  <a:gd name="T30" fmla="*/ 0 w 5"/>
                  <a:gd name="T31" fmla="*/ 2 h 6"/>
                  <a:gd name="T32" fmla="*/ 0 w 5"/>
                  <a:gd name="T33" fmla="*/ 2 h 6"/>
                  <a:gd name="T34" fmla="*/ 0 w 5"/>
                  <a:gd name="T35" fmla="*/ 2 h 6"/>
                  <a:gd name="T36" fmla="*/ 0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0" y="3"/>
                    </a:moveTo>
                    <a:cubicBezTo>
                      <a:pt x="0" y="3"/>
                      <a:pt x="1" y="3"/>
                      <a:pt x="1" y="3"/>
                    </a:cubicBezTo>
                    <a:cubicBezTo>
                      <a:pt x="1" y="3"/>
                      <a:pt x="2" y="3"/>
                      <a:pt x="2" y="3"/>
                    </a:cubicBezTo>
                    <a:cubicBezTo>
                      <a:pt x="2" y="3"/>
                      <a:pt x="2" y="3"/>
                      <a:pt x="2" y="4"/>
                    </a:cubicBezTo>
                    <a:cubicBezTo>
                      <a:pt x="2" y="4"/>
                      <a:pt x="2" y="4"/>
                      <a:pt x="2" y="4"/>
                    </a:cubicBezTo>
                    <a:cubicBezTo>
                      <a:pt x="3" y="5"/>
                      <a:pt x="3" y="5"/>
                      <a:pt x="3" y="5"/>
                    </a:cubicBezTo>
                    <a:cubicBezTo>
                      <a:pt x="3" y="5"/>
                      <a:pt x="3" y="6"/>
                      <a:pt x="4" y="6"/>
                    </a:cubicBezTo>
                    <a:cubicBezTo>
                      <a:pt x="4" y="6"/>
                      <a:pt x="4" y="5"/>
                      <a:pt x="4" y="5"/>
                    </a:cubicBezTo>
                    <a:cubicBezTo>
                      <a:pt x="4" y="5"/>
                      <a:pt x="4" y="5"/>
                      <a:pt x="4" y="4"/>
                    </a:cubicBezTo>
                    <a:cubicBezTo>
                      <a:pt x="4" y="4"/>
                      <a:pt x="5" y="4"/>
                      <a:pt x="5" y="4"/>
                    </a:cubicBezTo>
                    <a:cubicBezTo>
                      <a:pt x="4" y="3"/>
                      <a:pt x="4" y="3"/>
                      <a:pt x="4" y="3"/>
                    </a:cubicBezTo>
                    <a:cubicBezTo>
                      <a:pt x="3" y="2"/>
                      <a:pt x="3" y="2"/>
                      <a:pt x="3" y="2"/>
                    </a:cubicBezTo>
                    <a:cubicBezTo>
                      <a:pt x="3" y="2"/>
                      <a:pt x="3" y="2"/>
                      <a:pt x="3" y="1"/>
                    </a:cubicBezTo>
                    <a:cubicBezTo>
                      <a:pt x="3" y="1"/>
                      <a:pt x="3" y="1"/>
                      <a:pt x="2" y="0"/>
                    </a:cubicBezTo>
                    <a:cubicBezTo>
                      <a:pt x="2" y="0"/>
                      <a:pt x="2" y="1"/>
                      <a:pt x="1" y="1"/>
                    </a:cubicBezTo>
                    <a:cubicBezTo>
                      <a:pt x="1" y="1"/>
                      <a:pt x="0" y="1"/>
                      <a:pt x="0" y="2"/>
                    </a:cubicBezTo>
                    <a:cubicBezTo>
                      <a:pt x="0" y="2"/>
                      <a:pt x="0" y="2"/>
                      <a:pt x="0" y="2"/>
                    </a:cubicBezTo>
                    <a:cubicBezTo>
                      <a:pt x="0" y="2"/>
                      <a:pt x="0" y="2"/>
                      <a:pt x="0" y="2"/>
                    </a:cubicBezTo>
                    <a:cubicBezTo>
                      <a:pt x="0" y="2"/>
                      <a:pt x="0" y="2"/>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9" name="Freeform 148"/>
              <p:cNvSpPr>
                <a:spLocks/>
              </p:cNvSpPr>
              <p:nvPr/>
            </p:nvSpPr>
            <p:spPr bwMode="auto">
              <a:xfrm>
                <a:off x="7077077" y="3270251"/>
                <a:ext cx="247650" cy="87313"/>
              </a:xfrm>
              <a:custGeom>
                <a:avLst/>
                <a:gdLst>
                  <a:gd name="T0" fmla="*/ 16 w 23"/>
                  <a:gd name="T1" fmla="*/ 7 h 8"/>
                  <a:gd name="T2" fmla="*/ 17 w 23"/>
                  <a:gd name="T3" fmla="*/ 7 h 8"/>
                  <a:gd name="T4" fmla="*/ 18 w 23"/>
                  <a:gd name="T5" fmla="*/ 8 h 8"/>
                  <a:gd name="T6" fmla="*/ 19 w 23"/>
                  <a:gd name="T7" fmla="*/ 8 h 8"/>
                  <a:gd name="T8" fmla="*/ 20 w 23"/>
                  <a:gd name="T9" fmla="*/ 8 h 8"/>
                  <a:gd name="T10" fmla="*/ 21 w 23"/>
                  <a:gd name="T11" fmla="*/ 8 h 8"/>
                  <a:gd name="T12" fmla="*/ 23 w 23"/>
                  <a:gd name="T13" fmla="*/ 8 h 8"/>
                  <a:gd name="T14" fmla="*/ 23 w 23"/>
                  <a:gd name="T15" fmla="*/ 7 h 8"/>
                  <a:gd name="T16" fmla="*/ 23 w 23"/>
                  <a:gd name="T17" fmla="*/ 6 h 8"/>
                  <a:gd name="T18" fmla="*/ 23 w 23"/>
                  <a:gd name="T19" fmla="*/ 5 h 8"/>
                  <a:gd name="T20" fmla="*/ 22 w 23"/>
                  <a:gd name="T21" fmla="*/ 5 h 8"/>
                  <a:gd name="T22" fmla="*/ 21 w 23"/>
                  <a:gd name="T23" fmla="*/ 5 h 8"/>
                  <a:gd name="T24" fmla="*/ 20 w 23"/>
                  <a:gd name="T25" fmla="*/ 5 h 8"/>
                  <a:gd name="T26" fmla="*/ 19 w 23"/>
                  <a:gd name="T27" fmla="*/ 4 h 8"/>
                  <a:gd name="T28" fmla="*/ 19 w 23"/>
                  <a:gd name="T29" fmla="*/ 4 h 8"/>
                  <a:gd name="T30" fmla="*/ 19 w 23"/>
                  <a:gd name="T31" fmla="*/ 3 h 8"/>
                  <a:gd name="T32" fmla="*/ 18 w 23"/>
                  <a:gd name="T33" fmla="*/ 3 h 8"/>
                  <a:gd name="T34" fmla="*/ 17 w 23"/>
                  <a:gd name="T35" fmla="*/ 3 h 8"/>
                  <a:gd name="T36" fmla="*/ 16 w 23"/>
                  <a:gd name="T37" fmla="*/ 2 h 8"/>
                  <a:gd name="T38" fmla="*/ 15 w 23"/>
                  <a:gd name="T39" fmla="*/ 2 h 8"/>
                  <a:gd name="T40" fmla="*/ 15 w 23"/>
                  <a:gd name="T41" fmla="*/ 2 h 8"/>
                  <a:gd name="T42" fmla="*/ 14 w 23"/>
                  <a:gd name="T43" fmla="*/ 2 h 8"/>
                  <a:gd name="T44" fmla="*/ 14 w 23"/>
                  <a:gd name="T45" fmla="*/ 3 h 8"/>
                  <a:gd name="T46" fmla="*/ 13 w 23"/>
                  <a:gd name="T47" fmla="*/ 3 h 8"/>
                  <a:gd name="T48" fmla="*/ 11 w 23"/>
                  <a:gd name="T49" fmla="*/ 2 h 8"/>
                  <a:gd name="T50" fmla="*/ 10 w 23"/>
                  <a:gd name="T51" fmla="*/ 2 h 8"/>
                  <a:gd name="T52" fmla="*/ 8 w 23"/>
                  <a:gd name="T53" fmla="*/ 2 h 8"/>
                  <a:gd name="T54" fmla="*/ 8 w 23"/>
                  <a:gd name="T55" fmla="*/ 1 h 8"/>
                  <a:gd name="T56" fmla="*/ 6 w 23"/>
                  <a:gd name="T57" fmla="*/ 1 h 8"/>
                  <a:gd name="T58" fmla="*/ 5 w 23"/>
                  <a:gd name="T59" fmla="*/ 1 h 8"/>
                  <a:gd name="T60" fmla="*/ 4 w 23"/>
                  <a:gd name="T61" fmla="*/ 0 h 8"/>
                  <a:gd name="T62" fmla="*/ 2 w 23"/>
                  <a:gd name="T63" fmla="*/ 0 h 8"/>
                  <a:gd name="T64" fmla="*/ 1 w 23"/>
                  <a:gd name="T65" fmla="*/ 2 h 8"/>
                  <a:gd name="T66" fmla="*/ 1 w 23"/>
                  <a:gd name="T67" fmla="*/ 2 h 8"/>
                  <a:gd name="T68" fmla="*/ 0 w 23"/>
                  <a:gd name="T69" fmla="*/ 2 h 8"/>
                  <a:gd name="T70" fmla="*/ 0 w 23"/>
                  <a:gd name="T71" fmla="*/ 3 h 8"/>
                  <a:gd name="T72" fmla="*/ 0 w 23"/>
                  <a:gd name="T73" fmla="*/ 4 h 8"/>
                  <a:gd name="T74" fmla="*/ 1 w 23"/>
                  <a:gd name="T75" fmla="*/ 4 h 8"/>
                  <a:gd name="T76" fmla="*/ 2 w 23"/>
                  <a:gd name="T77" fmla="*/ 4 h 8"/>
                  <a:gd name="T78" fmla="*/ 3 w 23"/>
                  <a:gd name="T79" fmla="*/ 4 h 8"/>
                  <a:gd name="T80" fmla="*/ 3 w 23"/>
                  <a:gd name="T81" fmla="*/ 5 h 8"/>
                  <a:gd name="T82" fmla="*/ 5 w 23"/>
                  <a:gd name="T83" fmla="*/ 5 h 8"/>
                  <a:gd name="T84" fmla="*/ 6 w 23"/>
                  <a:gd name="T85" fmla="*/ 5 h 8"/>
                  <a:gd name="T86" fmla="*/ 7 w 23"/>
                  <a:gd name="T87" fmla="*/ 6 h 8"/>
                  <a:gd name="T88" fmla="*/ 8 w 23"/>
                  <a:gd name="T89" fmla="*/ 6 h 8"/>
                  <a:gd name="T90" fmla="*/ 10 w 23"/>
                  <a:gd name="T91" fmla="*/ 6 h 8"/>
                  <a:gd name="T92" fmla="*/ 11 w 23"/>
                  <a:gd name="T93" fmla="*/ 6 h 8"/>
                  <a:gd name="T94" fmla="*/ 12 w 23"/>
                  <a:gd name="T95" fmla="*/ 6 h 8"/>
                  <a:gd name="T96" fmla="*/ 13 w 23"/>
                  <a:gd name="T97" fmla="*/ 7 h 8"/>
                  <a:gd name="T98" fmla="*/ 15 w 23"/>
                  <a:gd name="T99" fmla="*/ 7 h 8"/>
                  <a:gd name="T100" fmla="*/ 16 w 23"/>
                  <a:gd name="T10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 h="8">
                    <a:moveTo>
                      <a:pt x="16" y="7"/>
                    </a:moveTo>
                    <a:cubicBezTo>
                      <a:pt x="16" y="7"/>
                      <a:pt x="16" y="7"/>
                      <a:pt x="17" y="7"/>
                    </a:cubicBezTo>
                    <a:cubicBezTo>
                      <a:pt x="17" y="7"/>
                      <a:pt x="17" y="8"/>
                      <a:pt x="18" y="8"/>
                    </a:cubicBezTo>
                    <a:cubicBezTo>
                      <a:pt x="18" y="8"/>
                      <a:pt x="18" y="8"/>
                      <a:pt x="19" y="8"/>
                    </a:cubicBezTo>
                    <a:cubicBezTo>
                      <a:pt x="19" y="8"/>
                      <a:pt x="20" y="8"/>
                      <a:pt x="20" y="8"/>
                    </a:cubicBezTo>
                    <a:cubicBezTo>
                      <a:pt x="20" y="8"/>
                      <a:pt x="21" y="8"/>
                      <a:pt x="21" y="8"/>
                    </a:cubicBezTo>
                    <a:cubicBezTo>
                      <a:pt x="22" y="8"/>
                      <a:pt x="22" y="8"/>
                      <a:pt x="23" y="8"/>
                    </a:cubicBezTo>
                    <a:cubicBezTo>
                      <a:pt x="23" y="8"/>
                      <a:pt x="23" y="7"/>
                      <a:pt x="23" y="7"/>
                    </a:cubicBezTo>
                    <a:cubicBezTo>
                      <a:pt x="23" y="7"/>
                      <a:pt x="23" y="6"/>
                      <a:pt x="23" y="6"/>
                    </a:cubicBezTo>
                    <a:cubicBezTo>
                      <a:pt x="23" y="6"/>
                      <a:pt x="23" y="5"/>
                      <a:pt x="23" y="5"/>
                    </a:cubicBezTo>
                    <a:cubicBezTo>
                      <a:pt x="22" y="5"/>
                      <a:pt x="22" y="5"/>
                      <a:pt x="22" y="5"/>
                    </a:cubicBezTo>
                    <a:cubicBezTo>
                      <a:pt x="22" y="5"/>
                      <a:pt x="21" y="5"/>
                      <a:pt x="21" y="5"/>
                    </a:cubicBezTo>
                    <a:cubicBezTo>
                      <a:pt x="21" y="5"/>
                      <a:pt x="20" y="5"/>
                      <a:pt x="20" y="5"/>
                    </a:cubicBezTo>
                    <a:cubicBezTo>
                      <a:pt x="20" y="5"/>
                      <a:pt x="19" y="5"/>
                      <a:pt x="19" y="4"/>
                    </a:cubicBezTo>
                    <a:cubicBezTo>
                      <a:pt x="19" y="4"/>
                      <a:pt x="19" y="4"/>
                      <a:pt x="19" y="4"/>
                    </a:cubicBezTo>
                    <a:cubicBezTo>
                      <a:pt x="19" y="3"/>
                      <a:pt x="19" y="3"/>
                      <a:pt x="19" y="3"/>
                    </a:cubicBezTo>
                    <a:cubicBezTo>
                      <a:pt x="18" y="3"/>
                      <a:pt x="18" y="3"/>
                      <a:pt x="18" y="3"/>
                    </a:cubicBezTo>
                    <a:cubicBezTo>
                      <a:pt x="17" y="3"/>
                      <a:pt x="17" y="3"/>
                      <a:pt x="17" y="3"/>
                    </a:cubicBezTo>
                    <a:cubicBezTo>
                      <a:pt x="17" y="3"/>
                      <a:pt x="17" y="2"/>
                      <a:pt x="16" y="2"/>
                    </a:cubicBezTo>
                    <a:cubicBezTo>
                      <a:pt x="16" y="2"/>
                      <a:pt x="15" y="3"/>
                      <a:pt x="15" y="2"/>
                    </a:cubicBezTo>
                    <a:cubicBezTo>
                      <a:pt x="15" y="2"/>
                      <a:pt x="15" y="2"/>
                      <a:pt x="15" y="2"/>
                    </a:cubicBezTo>
                    <a:cubicBezTo>
                      <a:pt x="15" y="2"/>
                      <a:pt x="15" y="2"/>
                      <a:pt x="14" y="2"/>
                    </a:cubicBezTo>
                    <a:cubicBezTo>
                      <a:pt x="14" y="2"/>
                      <a:pt x="14" y="2"/>
                      <a:pt x="14" y="3"/>
                    </a:cubicBezTo>
                    <a:cubicBezTo>
                      <a:pt x="13" y="3"/>
                      <a:pt x="13" y="3"/>
                      <a:pt x="13" y="3"/>
                    </a:cubicBezTo>
                    <a:cubicBezTo>
                      <a:pt x="12" y="3"/>
                      <a:pt x="12" y="3"/>
                      <a:pt x="11" y="2"/>
                    </a:cubicBezTo>
                    <a:cubicBezTo>
                      <a:pt x="10" y="2"/>
                      <a:pt x="10" y="2"/>
                      <a:pt x="10" y="2"/>
                    </a:cubicBezTo>
                    <a:cubicBezTo>
                      <a:pt x="9" y="2"/>
                      <a:pt x="9" y="2"/>
                      <a:pt x="8" y="2"/>
                    </a:cubicBezTo>
                    <a:cubicBezTo>
                      <a:pt x="8" y="2"/>
                      <a:pt x="8" y="1"/>
                      <a:pt x="8" y="1"/>
                    </a:cubicBezTo>
                    <a:cubicBezTo>
                      <a:pt x="7" y="1"/>
                      <a:pt x="7" y="1"/>
                      <a:pt x="6" y="1"/>
                    </a:cubicBezTo>
                    <a:cubicBezTo>
                      <a:pt x="6" y="1"/>
                      <a:pt x="5" y="1"/>
                      <a:pt x="5" y="1"/>
                    </a:cubicBezTo>
                    <a:cubicBezTo>
                      <a:pt x="4" y="1"/>
                      <a:pt x="4" y="0"/>
                      <a:pt x="4" y="0"/>
                    </a:cubicBezTo>
                    <a:cubicBezTo>
                      <a:pt x="3" y="0"/>
                      <a:pt x="2" y="0"/>
                      <a:pt x="2" y="0"/>
                    </a:cubicBezTo>
                    <a:cubicBezTo>
                      <a:pt x="1" y="1"/>
                      <a:pt x="1" y="1"/>
                      <a:pt x="1" y="2"/>
                    </a:cubicBezTo>
                    <a:cubicBezTo>
                      <a:pt x="1" y="2"/>
                      <a:pt x="1" y="2"/>
                      <a:pt x="1" y="2"/>
                    </a:cubicBezTo>
                    <a:cubicBezTo>
                      <a:pt x="1" y="3"/>
                      <a:pt x="0" y="2"/>
                      <a:pt x="0" y="2"/>
                    </a:cubicBezTo>
                    <a:cubicBezTo>
                      <a:pt x="0" y="3"/>
                      <a:pt x="0" y="3"/>
                      <a:pt x="0" y="3"/>
                    </a:cubicBezTo>
                    <a:cubicBezTo>
                      <a:pt x="0" y="4"/>
                      <a:pt x="0" y="4"/>
                      <a:pt x="0" y="4"/>
                    </a:cubicBezTo>
                    <a:cubicBezTo>
                      <a:pt x="1" y="4"/>
                      <a:pt x="1" y="4"/>
                      <a:pt x="1" y="4"/>
                    </a:cubicBezTo>
                    <a:cubicBezTo>
                      <a:pt x="2" y="4"/>
                      <a:pt x="2" y="4"/>
                      <a:pt x="2" y="4"/>
                    </a:cubicBezTo>
                    <a:cubicBezTo>
                      <a:pt x="2" y="4"/>
                      <a:pt x="3" y="4"/>
                      <a:pt x="3" y="4"/>
                    </a:cubicBezTo>
                    <a:cubicBezTo>
                      <a:pt x="3" y="5"/>
                      <a:pt x="3" y="5"/>
                      <a:pt x="3" y="5"/>
                    </a:cubicBezTo>
                    <a:cubicBezTo>
                      <a:pt x="3" y="5"/>
                      <a:pt x="4" y="5"/>
                      <a:pt x="5" y="5"/>
                    </a:cubicBezTo>
                    <a:cubicBezTo>
                      <a:pt x="5" y="5"/>
                      <a:pt x="5" y="5"/>
                      <a:pt x="6" y="5"/>
                    </a:cubicBezTo>
                    <a:cubicBezTo>
                      <a:pt x="6" y="5"/>
                      <a:pt x="6" y="6"/>
                      <a:pt x="7" y="6"/>
                    </a:cubicBezTo>
                    <a:cubicBezTo>
                      <a:pt x="7" y="6"/>
                      <a:pt x="8" y="6"/>
                      <a:pt x="8" y="6"/>
                    </a:cubicBezTo>
                    <a:cubicBezTo>
                      <a:pt x="9" y="6"/>
                      <a:pt x="9" y="6"/>
                      <a:pt x="10" y="6"/>
                    </a:cubicBezTo>
                    <a:cubicBezTo>
                      <a:pt x="10" y="6"/>
                      <a:pt x="11" y="6"/>
                      <a:pt x="11" y="6"/>
                    </a:cubicBezTo>
                    <a:cubicBezTo>
                      <a:pt x="12" y="6"/>
                      <a:pt x="12" y="6"/>
                      <a:pt x="12" y="6"/>
                    </a:cubicBezTo>
                    <a:cubicBezTo>
                      <a:pt x="12" y="7"/>
                      <a:pt x="13" y="6"/>
                      <a:pt x="13" y="7"/>
                    </a:cubicBezTo>
                    <a:cubicBezTo>
                      <a:pt x="14" y="7"/>
                      <a:pt x="14" y="7"/>
                      <a:pt x="15" y="7"/>
                    </a:cubicBezTo>
                    <a:cubicBezTo>
                      <a:pt x="15" y="8"/>
                      <a:pt x="15" y="8"/>
                      <a:pt x="16"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0" name="Freeform 149"/>
              <p:cNvSpPr>
                <a:spLocks/>
              </p:cNvSpPr>
              <p:nvPr/>
            </p:nvSpPr>
            <p:spPr bwMode="auto">
              <a:xfrm>
                <a:off x="7281864" y="3292476"/>
                <a:ext cx="42863" cy="20638"/>
              </a:xfrm>
              <a:custGeom>
                <a:avLst/>
                <a:gdLst>
                  <a:gd name="T0" fmla="*/ 3 w 4"/>
                  <a:gd name="T1" fmla="*/ 1 h 2"/>
                  <a:gd name="T2" fmla="*/ 2 w 4"/>
                  <a:gd name="T3" fmla="*/ 0 h 2"/>
                  <a:gd name="T4" fmla="*/ 1 w 4"/>
                  <a:gd name="T5" fmla="*/ 1 h 2"/>
                  <a:gd name="T6" fmla="*/ 1 w 4"/>
                  <a:gd name="T7" fmla="*/ 1 h 2"/>
                  <a:gd name="T8" fmla="*/ 1 w 4"/>
                  <a:gd name="T9" fmla="*/ 2 h 2"/>
                  <a:gd name="T10" fmla="*/ 2 w 4"/>
                  <a:gd name="T11" fmla="*/ 2 h 2"/>
                  <a:gd name="T12" fmla="*/ 3 w 4"/>
                  <a:gd name="T13" fmla="*/ 2 h 2"/>
                  <a:gd name="T14" fmla="*/ 4 w 4"/>
                  <a:gd name="T15" fmla="*/ 1 h 2"/>
                  <a:gd name="T16" fmla="*/ 4 w 4"/>
                  <a:gd name="T17" fmla="*/ 1 h 2"/>
                  <a:gd name="T18" fmla="*/ 3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3" y="1"/>
                    </a:moveTo>
                    <a:cubicBezTo>
                      <a:pt x="3" y="0"/>
                      <a:pt x="2" y="0"/>
                      <a:pt x="2" y="0"/>
                    </a:cubicBezTo>
                    <a:cubicBezTo>
                      <a:pt x="1" y="1"/>
                      <a:pt x="1" y="0"/>
                      <a:pt x="1" y="1"/>
                    </a:cubicBezTo>
                    <a:cubicBezTo>
                      <a:pt x="0" y="1"/>
                      <a:pt x="0" y="1"/>
                      <a:pt x="1" y="1"/>
                    </a:cubicBezTo>
                    <a:cubicBezTo>
                      <a:pt x="1" y="2"/>
                      <a:pt x="1" y="2"/>
                      <a:pt x="1" y="2"/>
                    </a:cubicBezTo>
                    <a:cubicBezTo>
                      <a:pt x="1" y="2"/>
                      <a:pt x="2" y="2"/>
                      <a:pt x="2" y="2"/>
                    </a:cubicBezTo>
                    <a:cubicBezTo>
                      <a:pt x="2" y="2"/>
                      <a:pt x="3" y="2"/>
                      <a:pt x="3" y="2"/>
                    </a:cubicBezTo>
                    <a:cubicBezTo>
                      <a:pt x="3" y="2"/>
                      <a:pt x="3" y="2"/>
                      <a:pt x="4" y="1"/>
                    </a:cubicBezTo>
                    <a:cubicBezTo>
                      <a:pt x="4" y="1"/>
                      <a:pt x="4" y="1"/>
                      <a:pt x="4" y="1"/>
                    </a:cubicBezTo>
                    <a:cubicBezTo>
                      <a:pt x="4"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1" name="Freeform 150"/>
              <p:cNvSpPr>
                <a:spLocks/>
              </p:cNvSpPr>
              <p:nvPr/>
            </p:nvSpPr>
            <p:spPr bwMode="auto">
              <a:xfrm>
                <a:off x="7324727" y="3346451"/>
                <a:ext cx="31750" cy="20638"/>
              </a:xfrm>
              <a:custGeom>
                <a:avLst/>
                <a:gdLst>
                  <a:gd name="T0" fmla="*/ 3 w 3"/>
                  <a:gd name="T1" fmla="*/ 0 h 2"/>
                  <a:gd name="T2" fmla="*/ 2 w 3"/>
                  <a:gd name="T3" fmla="*/ 0 h 2"/>
                  <a:gd name="T4" fmla="*/ 1 w 3"/>
                  <a:gd name="T5" fmla="*/ 0 h 2"/>
                  <a:gd name="T6" fmla="*/ 1 w 3"/>
                  <a:gd name="T7" fmla="*/ 0 h 2"/>
                  <a:gd name="T8" fmla="*/ 0 w 3"/>
                  <a:gd name="T9" fmla="*/ 0 h 2"/>
                  <a:gd name="T10" fmla="*/ 1 w 3"/>
                  <a:gd name="T11" fmla="*/ 1 h 2"/>
                  <a:gd name="T12" fmla="*/ 1 w 3"/>
                  <a:gd name="T13" fmla="*/ 2 h 2"/>
                  <a:gd name="T14" fmla="*/ 2 w 3"/>
                  <a:gd name="T15" fmla="*/ 1 h 2"/>
                  <a:gd name="T16" fmla="*/ 3 w 3"/>
                  <a:gd name="T17" fmla="*/ 1 h 2"/>
                  <a:gd name="T18" fmla="*/ 3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0"/>
                    </a:moveTo>
                    <a:cubicBezTo>
                      <a:pt x="3" y="0"/>
                      <a:pt x="3" y="0"/>
                      <a:pt x="2" y="0"/>
                    </a:cubicBezTo>
                    <a:cubicBezTo>
                      <a:pt x="2" y="0"/>
                      <a:pt x="2" y="0"/>
                      <a:pt x="1" y="0"/>
                    </a:cubicBezTo>
                    <a:cubicBezTo>
                      <a:pt x="1" y="0"/>
                      <a:pt x="1" y="0"/>
                      <a:pt x="1" y="0"/>
                    </a:cubicBezTo>
                    <a:cubicBezTo>
                      <a:pt x="1" y="0"/>
                      <a:pt x="0" y="0"/>
                      <a:pt x="0" y="0"/>
                    </a:cubicBezTo>
                    <a:cubicBezTo>
                      <a:pt x="0" y="1"/>
                      <a:pt x="1" y="1"/>
                      <a:pt x="1" y="1"/>
                    </a:cubicBezTo>
                    <a:cubicBezTo>
                      <a:pt x="1" y="1"/>
                      <a:pt x="1" y="1"/>
                      <a:pt x="1" y="2"/>
                    </a:cubicBezTo>
                    <a:cubicBezTo>
                      <a:pt x="2" y="2"/>
                      <a:pt x="2" y="1"/>
                      <a:pt x="2" y="1"/>
                    </a:cubicBezTo>
                    <a:cubicBezTo>
                      <a:pt x="3" y="1"/>
                      <a:pt x="3" y="1"/>
                      <a:pt x="3" y="1"/>
                    </a:cubicBezTo>
                    <a:cubicBezTo>
                      <a:pt x="3" y="1"/>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2" name="Freeform 151"/>
              <p:cNvSpPr>
                <a:spLocks/>
              </p:cNvSpPr>
              <p:nvPr/>
            </p:nvSpPr>
            <p:spPr bwMode="auto">
              <a:xfrm>
                <a:off x="7356477" y="3346451"/>
                <a:ext cx="33338" cy="31750"/>
              </a:xfrm>
              <a:custGeom>
                <a:avLst/>
                <a:gdLst>
                  <a:gd name="T0" fmla="*/ 1 w 3"/>
                  <a:gd name="T1" fmla="*/ 2 h 3"/>
                  <a:gd name="T2" fmla="*/ 2 w 3"/>
                  <a:gd name="T3" fmla="*/ 2 h 3"/>
                  <a:gd name="T4" fmla="*/ 2 w 3"/>
                  <a:gd name="T5" fmla="*/ 2 h 3"/>
                  <a:gd name="T6" fmla="*/ 2 w 3"/>
                  <a:gd name="T7" fmla="*/ 1 h 3"/>
                  <a:gd name="T8" fmla="*/ 2 w 3"/>
                  <a:gd name="T9" fmla="*/ 0 h 3"/>
                  <a:gd name="T10" fmla="*/ 1 w 3"/>
                  <a:gd name="T11" fmla="*/ 0 h 3"/>
                  <a:gd name="T12" fmla="*/ 1 w 3"/>
                  <a:gd name="T13" fmla="*/ 0 h 3"/>
                  <a:gd name="T14" fmla="*/ 1 w 3"/>
                  <a:gd name="T15" fmla="*/ 1 h 3"/>
                  <a:gd name="T16" fmla="*/ 0 w 3"/>
                  <a:gd name="T17" fmla="*/ 2 h 3"/>
                  <a:gd name="T18" fmla="*/ 0 w 3"/>
                  <a:gd name="T19" fmla="*/ 2 h 3"/>
                  <a:gd name="T20" fmla="*/ 1 w 3"/>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2"/>
                    </a:moveTo>
                    <a:cubicBezTo>
                      <a:pt x="1" y="2"/>
                      <a:pt x="1" y="3"/>
                      <a:pt x="2" y="2"/>
                    </a:cubicBezTo>
                    <a:cubicBezTo>
                      <a:pt x="2" y="2"/>
                      <a:pt x="2" y="2"/>
                      <a:pt x="2" y="2"/>
                    </a:cubicBezTo>
                    <a:cubicBezTo>
                      <a:pt x="2" y="1"/>
                      <a:pt x="2" y="1"/>
                      <a:pt x="2" y="1"/>
                    </a:cubicBezTo>
                    <a:cubicBezTo>
                      <a:pt x="2" y="0"/>
                      <a:pt x="3" y="0"/>
                      <a:pt x="2" y="0"/>
                    </a:cubicBezTo>
                    <a:cubicBezTo>
                      <a:pt x="2" y="0"/>
                      <a:pt x="2" y="0"/>
                      <a:pt x="1" y="0"/>
                    </a:cubicBezTo>
                    <a:cubicBezTo>
                      <a:pt x="1" y="0"/>
                      <a:pt x="1" y="0"/>
                      <a:pt x="1" y="0"/>
                    </a:cubicBezTo>
                    <a:cubicBezTo>
                      <a:pt x="1" y="1"/>
                      <a:pt x="1" y="1"/>
                      <a:pt x="1" y="1"/>
                    </a:cubicBezTo>
                    <a:cubicBezTo>
                      <a:pt x="0" y="1"/>
                      <a:pt x="0" y="1"/>
                      <a:pt x="0" y="2"/>
                    </a:cubicBezTo>
                    <a:cubicBezTo>
                      <a:pt x="0" y="2"/>
                      <a:pt x="0" y="2"/>
                      <a:pt x="0" y="2"/>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3" name="Freeform 152"/>
              <p:cNvSpPr>
                <a:spLocks/>
              </p:cNvSpPr>
              <p:nvPr/>
            </p:nvSpPr>
            <p:spPr bwMode="auto">
              <a:xfrm>
                <a:off x="7378702" y="3335339"/>
                <a:ext cx="76200" cy="42863"/>
              </a:xfrm>
              <a:custGeom>
                <a:avLst/>
                <a:gdLst>
                  <a:gd name="T0" fmla="*/ 1 w 7"/>
                  <a:gd name="T1" fmla="*/ 4 h 4"/>
                  <a:gd name="T2" fmla="*/ 2 w 7"/>
                  <a:gd name="T3" fmla="*/ 4 h 4"/>
                  <a:gd name="T4" fmla="*/ 3 w 7"/>
                  <a:gd name="T5" fmla="*/ 3 h 4"/>
                  <a:gd name="T6" fmla="*/ 5 w 7"/>
                  <a:gd name="T7" fmla="*/ 3 h 4"/>
                  <a:gd name="T8" fmla="*/ 6 w 7"/>
                  <a:gd name="T9" fmla="*/ 3 h 4"/>
                  <a:gd name="T10" fmla="*/ 7 w 7"/>
                  <a:gd name="T11" fmla="*/ 2 h 4"/>
                  <a:gd name="T12" fmla="*/ 6 w 7"/>
                  <a:gd name="T13" fmla="*/ 1 h 4"/>
                  <a:gd name="T14" fmla="*/ 6 w 7"/>
                  <a:gd name="T15" fmla="*/ 1 h 4"/>
                  <a:gd name="T16" fmla="*/ 5 w 7"/>
                  <a:gd name="T17" fmla="*/ 1 h 4"/>
                  <a:gd name="T18" fmla="*/ 4 w 7"/>
                  <a:gd name="T19" fmla="*/ 0 h 4"/>
                  <a:gd name="T20" fmla="*/ 3 w 7"/>
                  <a:gd name="T21" fmla="*/ 1 h 4"/>
                  <a:gd name="T22" fmla="*/ 2 w 7"/>
                  <a:gd name="T23" fmla="*/ 2 h 4"/>
                  <a:gd name="T24" fmla="*/ 1 w 7"/>
                  <a:gd name="T25" fmla="*/ 2 h 4"/>
                  <a:gd name="T26" fmla="*/ 0 w 7"/>
                  <a:gd name="T27" fmla="*/ 3 h 4"/>
                  <a:gd name="T28" fmla="*/ 1 w 7"/>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4">
                    <a:moveTo>
                      <a:pt x="1" y="4"/>
                    </a:moveTo>
                    <a:cubicBezTo>
                      <a:pt x="1" y="4"/>
                      <a:pt x="1" y="4"/>
                      <a:pt x="2" y="4"/>
                    </a:cubicBezTo>
                    <a:cubicBezTo>
                      <a:pt x="3" y="3"/>
                      <a:pt x="3" y="3"/>
                      <a:pt x="3" y="3"/>
                    </a:cubicBezTo>
                    <a:cubicBezTo>
                      <a:pt x="4" y="3"/>
                      <a:pt x="4" y="3"/>
                      <a:pt x="5" y="3"/>
                    </a:cubicBezTo>
                    <a:cubicBezTo>
                      <a:pt x="5" y="3"/>
                      <a:pt x="6" y="3"/>
                      <a:pt x="6" y="3"/>
                    </a:cubicBezTo>
                    <a:cubicBezTo>
                      <a:pt x="6" y="3"/>
                      <a:pt x="7" y="2"/>
                      <a:pt x="7" y="2"/>
                    </a:cubicBezTo>
                    <a:cubicBezTo>
                      <a:pt x="7" y="2"/>
                      <a:pt x="7" y="1"/>
                      <a:pt x="6" y="1"/>
                    </a:cubicBezTo>
                    <a:cubicBezTo>
                      <a:pt x="6" y="1"/>
                      <a:pt x="6" y="1"/>
                      <a:pt x="6" y="1"/>
                    </a:cubicBezTo>
                    <a:cubicBezTo>
                      <a:pt x="5" y="1"/>
                      <a:pt x="5" y="1"/>
                      <a:pt x="5" y="1"/>
                    </a:cubicBezTo>
                    <a:cubicBezTo>
                      <a:pt x="4" y="1"/>
                      <a:pt x="4" y="0"/>
                      <a:pt x="4" y="0"/>
                    </a:cubicBezTo>
                    <a:cubicBezTo>
                      <a:pt x="4" y="0"/>
                      <a:pt x="3" y="1"/>
                      <a:pt x="3" y="1"/>
                    </a:cubicBezTo>
                    <a:cubicBezTo>
                      <a:pt x="3" y="1"/>
                      <a:pt x="3" y="1"/>
                      <a:pt x="2" y="2"/>
                    </a:cubicBezTo>
                    <a:cubicBezTo>
                      <a:pt x="2" y="2"/>
                      <a:pt x="2" y="2"/>
                      <a:pt x="1" y="2"/>
                    </a:cubicBezTo>
                    <a:cubicBezTo>
                      <a:pt x="1" y="2"/>
                      <a:pt x="0" y="2"/>
                      <a:pt x="0" y="3"/>
                    </a:cubicBezTo>
                    <a:cubicBezTo>
                      <a:pt x="0" y="3"/>
                      <a:pt x="0" y="3"/>
                      <a:pt x="1"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4" name="Freeform 153"/>
              <p:cNvSpPr>
                <a:spLocks/>
              </p:cNvSpPr>
              <p:nvPr/>
            </p:nvSpPr>
            <p:spPr bwMode="auto">
              <a:xfrm>
                <a:off x="7464427" y="3346451"/>
                <a:ext cx="87313" cy="31750"/>
              </a:xfrm>
              <a:custGeom>
                <a:avLst/>
                <a:gdLst>
                  <a:gd name="T0" fmla="*/ 4 w 8"/>
                  <a:gd name="T1" fmla="*/ 2 h 3"/>
                  <a:gd name="T2" fmla="*/ 6 w 8"/>
                  <a:gd name="T3" fmla="*/ 2 h 3"/>
                  <a:gd name="T4" fmla="*/ 7 w 8"/>
                  <a:gd name="T5" fmla="*/ 1 h 3"/>
                  <a:gd name="T6" fmla="*/ 8 w 8"/>
                  <a:gd name="T7" fmla="*/ 1 h 3"/>
                  <a:gd name="T8" fmla="*/ 8 w 8"/>
                  <a:gd name="T9" fmla="*/ 1 h 3"/>
                  <a:gd name="T10" fmla="*/ 8 w 8"/>
                  <a:gd name="T11" fmla="*/ 0 h 3"/>
                  <a:gd name="T12" fmla="*/ 7 w 8"/>
                  <a:gd name="T13" fmla="*/ 0 h 3"/>
                  <a:gd name="T14" fmla="*/ 6 w 8"/>
                  <a:gd name="T15" fmla="*/ 0 h 3"/>
                  <a:gd name="T16" fmla="*/ 4 w 8"/>
                  <a:gd name="T17" fmla="*/ 1 h 3"/>
                  <a:gd name="T18" fmla="*/ 4 w 8"/>
                  <a:gd name="T19" fmla="*/ 0 h 3"/>
                  <a:gd name="T20" fmla="*/ 2 w 8"/>
                  <a:gd name="T21" fmla="*/ 0 h 3"/>
                  <a:gd name="T22" fmla="*/ 1 w 8"/>
                  <a:gd name="T23" fmla="*/ 0 h 3"/>
                  <a:gd name="T24" fmla="*/ 0 w 8"/>
                  <a:gd name="T25" fmla="*/ 1 h 3"/>
                  <a:gd name="T26" fmla="*/ 0 w 8"/>
                  <a:gd name="T27" fmla="*/ 2 h 3"/>
                  <a:gd name="T28" fmla="*/ 0 w 8"/>
                  <a:gd name="T29" fmla="*/ 2 h 3"/>
                  <a:gd name="T30" fmla="*/ 1 w 8"/>
                  <a:gd name="T31" fmla="*/ 3 h 3"/>
                  <a:gd name="T32" fmla="*/ 2 w 8"/>
                  <a:gd name="T33" fmla="*/ 3 h 3"/>
                  <a:gd name="T34" fmla="*/ 3 w 8"/>
                  <a:gd name="T35" fmla="*/ 3 h 3"/>
                  <a:gd name="T36" fmla="*/ 4 w 8"/>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3">
                    <a:moveTo>
                      <a:pt x="4" y="2"/>
                    </a:moveTo>
                    <a:cubicBezTo>
                      <a:pt x="5" y="2"/>
                      <a:pt x="5" y="2"/>
                      <a:pt x="6" y="2"/>
                    </a:cubicBezTo>
                    <a:cubicBezTo>
                      <a:pt x="6" y="1"/>
                      <a:pt x="6" y="2"/>
                      <a:pt x="7" y="1"/>
                    </a:cubicBezTo>
                    <a:cubicBezTo>
                      <a:pt x="7" y="1"/>
                      <a:pt x="8" y="2"/>
                      <a:pt x="8" y="1"/>
                    </a:cubicBezTo>
                    <a:cubicBezTo>
                      <a:pt x="8" y="1"/>
                      <a:pt x="8" y="1"/>
                      <a:pt x="8" y="1"/>
                    </a:cubicBezTo>
                    <a:cubicBezTo>
                      <a:pt x="8" y="0"/>
                      <a:pt x="8" y="0"/>
                      <a:pt x="8" y="0"/>
                    </a:cubicBezTo>
                    <a:cubicBezTo>
                      <a:pt x="8" y="0"/>
                      <a:pt x="8" y="0"/>
                      <a:pt x="7" y="0"/>
                    </a:cubicBezTo>
                    <a:cubicBezTo>
                      <a:pt x="7" y="0"/>
                      <a:pt x="6" y="0"/>
                      <a:pt x="6" y="0"/>
                    </a:cubicBezTo>
                    <a:cubicBezTo>
                      <a:pt x="5" y="1"/>
                      <a:pt x="5" y="1"/>
                      <a:pt x="4" y="1"/>
                    </a:cubicBezTo>
                    <a:cubicBezTo>
                      <a:pt x="4" y="1"/>
                      <a:pt x="4" y="0"/>
                      <a:pt x="4" y="0"/>
                    </a:cubicBezTo>
                    <a:cubicBezTo>
                      <a:pt x="3" y="0"/>
                      <a:pt x="3" y="0"/>
                      <a:pt x="2" y="0"/>
                    </a:cubicBezTo>
                    <a:cubicBezTo>
                      <a:pt x="2" y="0"/>
                      <a:pt x="2" y="0"/>
                      <a:pt x="1" y="0"/>
                    </a:cubicBezTo>
                    <a:cubicBezTo>
                      <a:pt x="1" y="1"/>
                      <a:pt x="1" y="1"/>
                      <a:pt x="0" y="1"/>
                    </a:cubicBezTo>
                    <a:cubicBezTo>
                      <a:pt x="0" y="1"/>
                      <a:pt x="0" y="1"/>
                      <a:pt x="0" y="2"/>
                    </a:cubicBezTo>
                    <a:cubicBezTo>
                      <a:pt x="0" y="2"/>
                      <a:pt x="0" y="2"/>
                      <a:pt x="0" y="2"/>
                    </a:cubicBezTo>
                    <a:cubicBezTo>
                      <a:pt x="0" y="3"/>
                      <a:pt x="1" y="2"/>
                      <a:pt x="1" y="3"/>
                    </a:cubicBezTo>
                    <a:cubicBezTo>
                      <a:pt x="1" y="3"/>
                      <a:pt x="2" y="3"/>
                      <a:pt x="2" y="3"/>
                    </a:cubicBezTo>
                    <a:cubicBezTo>
                      <a:pt x="2" y="3"/>
                      <a:pt x="3" y="3"/>
                      <a:pt x="3" y="3"/>
                    </a:cubicBezTo>
                    <a:cubicBezTo>
                      <a:pt x="4" y="3"/>
                      <a:pt x="4" y="3"/>
                      <a:pt x="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5" name="Freeform 154"/>
              <p:cNvSpPr>
                <a:spLocks/>
              </p:cNvSpPr>
              <p:nvPr/>
            </p:nvSpPr>
            <p:spPr bwMode="auto">
              <a:xfrm>
                <a:off x="7443789" y="3378201"/>
                <a:ext cx="42863" cy="33338"/>
              </a:xfrm>
              <a:custGeom>
                <a:avLst/>
                <a:gdLst>
                  <a:gd name="T0" fmla="*/ 1 w 4"/>
                  <a:gd name="T1" fmla="*/ 1 h 3"/>
                  <a:gd name="T2" fmla="*/ 2 w 4"/>
                  <a:gd name="T3" fmla="*/ 2 h 3"/>
                  <a:gd name="T4" fmla="*/ 3 w 4"/>
                  <a:gd name="T5" fmla="*/ 2 h 3"/>
                  <a:gd name="T6" fmla="*/ 3 w 4"/>
                  <a:gd name="T7" fmla="*/ 3 h 3"/>
                  <a:gd name="T8" fmla="*/ 4 w 4"/>
                  <a:gd name="T9" fmla="*/ 3 h 3"/>
                  <a:gd name="T10" fmla="*/ 4 w 4"/>
                  <a:gd name="T11" fmla="*/ 2 h 3"/>
                  <a:gd name="T12" fmla="*/ 4 w 4"/>
                  <a:gd name="T13" fmla="*/ 1 h 3"/>
                  <a:gd name="T14" fmla="*/ 3 w 4"/>
                  <a:gd name="T15" fmla="*/ 1 h 3"/>
                  <a:gd name="T16" fmla="*/ 3 w 4"/>
                  <a:gd name="T17" fmla="*/ 0 h 3"/>
                  <a:gd name="T18" fmla="*/ 2 w 4"/>
                  <a:gd name="T19" fmla="*/ 0 h 3"/>
                  <a:gd name="T20" fmla="*/ 1 w 4"/>
                  <a:gd name="T21" fmla="*/ 0 h 3"/>
                  <a:gd name="T22" fmla="*/ 0 w 4"/>
                  <a:gd name="T23" fmla="*/ 1 h 3"/>
                  <a:gd name="T24" fmla="*/ 1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1" y="1"/>
                    </a:moveTo>
                    <a:cubicBezTo>
                      <a:pt x="1" y="2"/>
                      <a:pt x="1" y="1"/>
                      <a:pt x="2" y="2"/>
                    </a:cubicBezTo>
                    <a:cubicBezTo>
                      <a:pt x="2" y="2"/>
                      <a:pt x="2" y="2"/>
                      <a:pt x="3" y="2"/>
                    </a:cubicBezTo>
                    <a:cubicBezTo>
                      <a:pt x="3" y="2"/>
                      <a:pt x="3" y="3"/>
                      <a:pt x="3" y="3"/>
                    </a:cubicBezTo>
                    <a:cubicBezTo>
                      <a:pt x="3" y="3"/>
                      <a:pt x="4" y="3"/>
                      <a:pt x="4" y="3"/>
                    </a:cubicBezTo>
                    <a:cubicBezTo>
                      <a:pt x="4" y="2"/>
                      <a:pt x="4" y="2"/>
                      <a:pt x="4" y="2"/>
                    </a:cubicBezTo>
                    <a:cubicBezTo>
                      <a:pt x="4" y="2"/>
                      <a:pt x="4" y="1"/>
                      <a:pt x="4" y="1"/>
                    </a:cubicBezTo>
                    <a:cubicBezTo>
                      <a:pt x="4" y="1"/>
                      <a:pt x="3" y="1"/>
                      <a:pt x="3" y="1"/>
                    </a:cubicBezTo>
                    <a:cubicBezTo>
                      <a:pt x="3" y="1"/>
                      <a:pt x="3" y="0"/>
                      <a:pt x="3" y="0"/>
                    </a:cubicBezTo>
                    <a:cubicBezTo>
                      <a:pt x="2" y="0"/>
                      <a:pt x="2" y="0"/>
                      <a:pt x="2" y="0"/>
                    </a:cubicBezTo>
                    <a:cubicBezTo>
                      <a:pt x="1" y="0"/>
                      <a:pt x="1" y="0"/>
                      <a:pt x="1" y="0"/>
                    </a:cubicBezTo>
                    <a:cubicBezTo>
                      <a:pt x="0" y="0"/>
                      <a:pt x="0" y="0"/>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6" name="Freeform 155"/>
              <p:cNvSpPr>
                <a:spLocks/>
              </p:cNvSpPr>
              <p:nvPr/>
            </p:nvSpPr>
            <p:spPr bwMode="auto">
              <a:xfrm>
                <a:off x="7540627" y="3421064"/>
                <a:ext cx="22225" cy="22225"/>
              </a:xfrm>
              <a:custGeom>
                <a:avLst/>
                <a:gdLst>
                  <a:gd name="T0" fmla="*/ 1 w 2"/>
                  <a:gd name="T1" fmla="*/ 1 h 2"/>
                  <a:gd name="T2" fmla="*/ 2 w 2"/>
                  <a:gd name="T3" fmla="*/ 1 h 2"/>
                  <a:gd name="T4" fmla="*/ 2 w 2"/>
                  <a:gd name="T5" fmla="*/ 0 h 2"/>
                  <a:gd name="T6" fmla="*/ 1 w 2"/>
                  <a:gd name="T7" fmla="*/ 0 h 2"/>
                  <a:gd name="T8" fmla="*/ 1 w 2"/>
                  <a:gd name="T9" fmla="*/ 0 h 2"/>
                  <a:gd name="T10" fmla="*/ 0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2" y="1"/>
                      <a:pt x="2" y="1"/>
                      <a:pt x="2" y="1"/>
                    </a:cubicBezTo>
                    <a:cubicBezTo>
                      <a:pt x="2" y="0"/>
                      <a:pt x="2" y="0"/>
                      <a:pt x="2" y="0"/>
                    </a:cubicBezTo>
                    <a:cubicBezTo>
                      <a:pt x="2" y="0"/>
                      <a:pt x="2" y="0"/>
                      <a:pt x="1" y="0"/>
                    </a:cubicBezTo>
                    <a:cubicBezTo>
                      <a:pt x="1" y="0"/>
                      <a:pt x="1" y="0"/>
                      <a:pt x="1" y="0"/>
                    </a:cubicBezTo>
                    <a:cubicBezTo>
                      <a:pt x="0" y="0"/>
                      <a:pt x="0" y="1"/>
                      <a:pt x="0" y="1"/>
                    </a:cubicBezTo>
                    <a:cubicBezTo>
                      <a:pt x="0" y="2"/>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7" name="Freeform 156"/>
              <p:cNvSpPr>
                <a:spLocks/>
              </p:cNvSpPr>
              <p:nvPr/>
            </p:nvSpPr>
            <p:spPr bwMode="auto">
              <a:xfrm>
                <a:off x="7562852" y="3346451"/>
                <a:ext cx="117475" cy="74613"/>
              </a:xfrm>
              <a:custGeom>
                <a:avLst/>
                <a:gdLst>
                  <a:gd name="T0" fmla="*/ 1 w 11"/>
                  <a:gd name="T1" fmla="*/ 7 h 7"/>
                  <a:gd name="T2" fmla="*/ 2 w 11"/>
                  <a:gd name="T3" fmla="*/ 6 h 7"/>
                  <a:gd name="T4" fmla="*/ 3 w 11"/>
                  <a:gd name="T5" fmla="*/ 5 h 7"/>
                  <a:gd name="T6" fmla="*/ 4 w 11"/>
                  <a:gd name="T7" fmla="*/ 5 h 7"/>
                  <a:gd name="T8" fmla="*/ 5 w 11"/>
                  <a:gd name="T9" fmla="*/ 4 h 7"/>
                  <a:gd name="T10" fmla="*/ 6 w 11"/>
                  <a:gd name="T11" fmla="*/ 4 h 7"/>
                  <a:gd name="T12" fmla="*/ 7 w 11"/>
                  <a:gd name="T13" fmla="*/ 3 h 7"/>
                  <a:gd name="T14" fmla="*/ 8 w 11"/>
                  <a:gd name="T15" fmla="*/ 3 h 7"/>
                  <a:gd name="T16" fmla="*/ 9 w 11"/>
                  <a:gd name="T17" fmla="*/ 2 h 7"/>
                  <a:gd name="T18" fmla="*/ 10 w 11"/>
                  <a:gd name="T19" fmla="*/ 1 h 7"/>
                  <a:gd name="T20" fmla="*/ 10 w 11"/>
                  <a:gd name="T21" fmla="*/ 0 h 7"/>
                  <a:gd name="T22" fmla="*/ 8 w 11"/>
                  <a:gd name="T23" fmla="*/ 0 h 7"/>
                  <a:gd name="T24" fmla="*/ 7 w 11"/>
                  <a:gd name="T25" fmla="*/ 1 h 7"/>
                  <a:gd name="T26" fmla="*/ 5 w 11"/>
                  <a:gd name="T27" fmla="*/ 1 h 7"/>
                  <a:gd name="T28" fmla="*/ 4 w 11"/>
                  <a:gd name="T29" fmla="*/ 2 h 7"/>
                  <a:gd name="T30" fmla="*/ 3 w 11"/>
                  <a:gd name="T31" fmla="*/ 3 h 7"/>
                  <a:gd name="T32" fmla="*/ 2 w 11"/>
                  <a:gd name="T33" fmla="*/ 3 h 7"/>
                  <a:gd name="T34" fmla="*/ 1 w 11"/>
                  <a:gd name="T35" fmla="*/ 4 h 7"/>
                  <a:gd name="T36" fmla="*/ 0 w 11"/>
                  <a:gd name="T37" fmla="*/ 5 h 7"/>
                  <a:gd name="T38" fmla="*/ 0 w 11"/>
                  <a:gd name="T39" fmla="*/ 6 h 7"/>
                  <a:gd name="T40" fmla="*/ 0 w 11"/>
                  <a:gd name="T41" fmla="*/ 7 h 7"/>
                  <a:gd name="T42" fmla="*/ 1 w 11"/>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7">
                    <a:moveTo>
                      <a:pt x="1" y="7"/>
                    </a:moveTo>
                    <a:cubicBezTo>
                      <a:pt x="1" y="7"/>
                      <a:pt x="2" y="7"/>
                      <a:pt x="2" y="6"/>
                    </a:cubicBezTo>
                    <a:cubicBezTo>
                      <a:pt x="2" y="6"/>
                      <a:pt x="2" y="6"/>
                      <a:pt x="3" y="5"/>
                    </a:cubicBezTo>
                    <a:cubicBezTo>
                      <a:pt x="3" y="5"/>
                      <a:pt x="4" y="5"/>
                      <a:pt x="4" y="5"/>
                    </a:cubicBezTo>
                    <a:cubicBezTo>
                      <a:pt x="4" y="5"/>
                      <a:pt x="4" y="4"/>
                      <a:pt x="5" y="4"/>
                    </a:cubicBezTo>
                    <a:cubicBezTo>
                      <a:pt x="5" y="4"/>
                      <a:pt x="5" y="4"/>
                      <a:pt x="6" y="4"/>
                    </a:cubicBezTo>
                    <a:cubicBezTo>
                      <a:pt x="6" y="3"/>
                      <a:pt x="6" y="3"/>
                      <a:pt x="7" y="3"/>
                    </a:cubicBezTo>
                    <a:cubicBezTo>
                      <a:pt x="7" y="3"/>
                      <a:pt x="7" y="3"/>
                      <a:pt x="8" y="3"/>
                    </a:cubicBezTo>
                    <a:cubicBezTo>
                      <a:pt x="8" y="2"/>
                      <a:pt x="9" y="2"/>
                      <a:pt x="9" y="2"/>
                    </a:cubicBezTo>
                    <a:cubicBezTo>
                      <a:pt x="10" y="2"/>
                      <a:pt x="10" y="2"/>
                      <a:pt x="10" y="1"/>
                    </a:cubicBezTo>
                    <a:cubicBezTo>
                      <a:pt x="11" y="1"/>
                      <a:pt x="10" y="1"/>
                      <a:pt x="10" y="0"/>
                    </a:cubicBezTo>
                    <a:cubicBezTo>
                      <a:pt x="9" y="0"/>
                      <a:pt x="9" y="0"/>
                      <a:pt x="8" y="0"/>
                    </a:cubicBezTo>
                    <a:cubicBezTo>
                      <a:pt x="7" y="0"/>
                      <a:pt x="7" y="0"/>
                      <a:pt x="7" y="1"/>
                    </a:cubicBezTo>
                    <a:cubicBezTo>
                      <a:pt x="6" y="1"/>
                      <a:pt x="5" y="1"/>
                      <a:pt x="5" y="1"/>
                    </a:cubicBezTo>
                    <a:cubicBezTo>
                      <a:pt x="4" y="1"/>
                      <a:pt x="4" y="1"/>
                      <a:pt x="4" y="2"/>
                    </a:cubicBezTo>
                    <a:cubicBezTo>
                      <a:pt x="4" y="2"/>
                      <a:pt x="4" y="2"/>
                      <a:pt x="3" y="3"/>
                    </a:cubicBezTo>
                    <a:cubicBezTo>
                      <a:pt x="3" y="3"/>
                      <a:pt x="3" y="3"/>
                      <a:pt x="2" y="3"/>
                    </a:cubicBezTo>
                    <a:cubicBezTo>
                      <a:pt x="2" y="3"/>
                      <a:pt x="2" y="4"/>
                      <a:pt x="1" y="4"/>
                    </a:cubicBezTo>
                    <a:cubicBezTo>
                      <a:pt x="1" y="4"/>
                      <a:pt x="0" y="4"/>
                      <a:pt x="0" y="5"/>
                    </a:cubicBezTo>
                    <a:cubicBezTo>
                      <a:pt x="0" y="5"/>
                      <a:pt x="0" y="5"/>
                      <a:pt x="0" y="6"/>
                    </a:cubicBezTo>
                    <a:cubicBezTo>
                      <a:pt x="0" y="6"/>
                      <a:pt x="0" y="6"/>
                      <a:pt x="0" y="7"/>
                    </a:cubicBezTo>
                    <a:cubicBezTo>
                      <a:pt x="0" y="7"/>
                      <a:pt x="1" y="7"/>
                      <a:pt x="1"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8" name="Freeform 157"/>
              <p:cNvSpPr>
                <a:spLocks/>
              </p:cNvSpPr>
              <p:nvPr/>
            </p:nvSpPr>
            <p:spPr bwMode="auto">
              <a:xfrm>
                <a:off x="7562852" y="3346451"/>
                <a:ext cx="20638" cy="11113"/>
              </a:xfrm>
              <a:custGeom>
                <a:avLst/>
                <a:gdLst>
                  <a:gd name="T0" fmla="*/ 1 w 2"/>
                  <a:gd name="T1" fmla="*/ 0 h 1"/>
                  <a:gd name="T2" fmla="*/ 0 w 2"/>
                  <a:gd name="T3" fmla="*/ 0 h 1"/>
                  <a:gd name="T4" fmla="*/ 0 w 2"/>
                  <a:gd name="T5" fmla="*/ 1 h 1"/>
                  <a:gd name="T6" fmla="*/ 1 w 2"/>
                  <a:gd name="T7" fmla="*/ 1 h 1"/>
                  <a:gd name="T8" fmla="*/ 2 w 2"/>
                  <a:gd name="T9" fmla="*/ 1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0" y="1"/>
                      <a:pt x="0" y="1"/>
                      <a:pt x="0" y="1"/>
                    </a:cubicBezTo>
                    <a:cubicBezTo>
                      <a:pt x="0" y="1"/>
                      <a:pt x="0" y="1"/>
                      <a:pt x="1" y="1"/>
                    </a:cubicBezTo>
                    <a:cubicBezTo>
                      <a:pt x="1" y="1"/>
                      <a:pt x="1" y="1"/>
                      <a:pt x="2" y="1"/>
                    </a:cubicBezTo>
                    <a:cubicBezTo>
                      <a:pt x="2" y="1"/>
                      <a:pt x="2" y="0"/>
                      <a:pt x="2"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9" name="Freeform 158"/>
              <p:cNvSpPr>
                <a:spLocks/>
              </p:cNvSpPr>
              <p:nvPr/>
            </p:nvSpPr>
            <p:spPr bwMode="auto">
              <a:xfrm>
                <a:off x="7626352" y="3324226"/>
                <a:ext cx="44450" cy="22225"/>
              </a:xfrm>
              <a:custGeom>
                <a:avLst/>
                <a:gdLst>
                  <a:gd name="T0" fmla="*/ 1 w 4"/>
                  <a:gd name="T1" fmla="*/ 1 h 2"/>
                  <a:gd name="T2" fmla="*/ 1 w 4"/>
                  <a:gd name="T3" fmla="*/ 1 h 2"/>
                  <a:gd name="T4" fmla="*/ 2 w 4"/>
                  <a:gd name="T5" fmla="*/ 1 h 2"/>
                  <a:gd name="T6" fmla="*/ 3 w 4"/>
                  <a:gd name="T7" fmla="*/ 1 h 2"/>
                  <a:gd name="T8" fmla="*/ 3 w 4"/>
                  <a:gd name="T9" fmla="*/ 1 h 2"/>
                  <a:gd name="T10" fmla="*/ 3 w 4"/>
                  <a:gd name="T11" fmla="*/ 0 h 2"/>
                  <a:gd name="T12" fmla="*/ 3 w 4"/>
                  <a:gd name="T13" fmla="*/ 0 h 2"/>
                  <a:gd name="T14" fmla="*/ 1 w 4"/>
                  <a:gd name="T15" fmla="*/ 1 h 2"/>
                  <a:gd name="T16" fmla="*/ 1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1" y="1"/>
                    </a:moveTo>
                    <a:cubicBezTo>
                      <a:pt x="1" y="1"/>
                      <a:pt x="1" y="1"/>
                      <a:pt x="1" y="1"/>
                    </a:cubicBezTo>
                    <a:cubicBezTo>
                      <a:pt x="1" y="2"/>
                      <a:pt x="2" y="2"/>
                      <a:pt x="2" y="1"/>
                    </a:cubicBezTo>
                    <a:cubicBezTo>
                      <a:pt x="2" y="1"/>
                      <a:pt x="2" y="1"/>
                      <a:pt x="3" y="1"/>
                    </a:cubicBezTo>
                    <a:cubicBezTo>
                      <a:pt x="3" y="1"/>
                      <a:pt x="3" y="1"/>
                      <a:pt x="3" y="1"/>
                    </a:cubicBezTo>
                    <a:cubicBezTo>
                      <a:pt x="4" y="0"/>
                      <a:pt x="4" y="0"/>
                      <a:pt x="3" y="0"/>
                    </a:cubicBezTo>
                    <a:cubicBezTo>
                      <a:pt x="3" y="0"/>
                      <a:pt x="3" y="0"/>
                      <a:pt x="3" y="0"/>
                    </a:cubicBezTo>
                    <a:cubicBezTo>
                      <a:pt x="2" y="0"/>
                      <a:pt x="1" y="0"/>
                      <a:pt x="1" y="1"/>
                    </a:cubicBezTo>
                    <a:cubicBezTo>
                      <a:pt x="1"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0" name="Freeform 159"/>
              <p:cNvSpPr>
                <a:spLocks/>
              </p:cNvSpPr>
              <p:nvPr/>
            </p:nvSpPr>
            <p:spPr bwMode="auto">
              <a:xfrm>
                <a:off x="7540627" y="3227389"/>
                <a:ext cx="42863" cy="42863"/>
              </a:xfrm>
              <a:custGeom>
                <a:avLst/>
                <a:gdLst>
                  <a:gd name="T0" fmla="*/ 2 w 4"/>
                  <a:gd name="T1" fmla="*/ 1 h 4"/>
                  <a:gd name="T2" fmla="*/ 2 w 4"/>
                  <a:gd name="T3" fmla="*/ 1 h 4"/>
                  <a:gd name="T4" fmla="*/ 1 w 4"/>
                  <a:gd name="T5" fmla="*/ 1 h 4"/>
                  <a:gd name="T6" fmla="*/ 0 w 4"/>
                  <a:gd name="T7" fmla="*/ 2 h 4"/>
                  <a:gd name="T8" fmla="*/ 1 w 4"/>
                  <a:gd name="T9" fmla="*/ 3 h 4"/>
                  <a:gd name="T10" fmla="*/ 1 w 4"/>
                  <a:gd name="T11" fmla="*/ 4 h 4"/>
                  <a:gd name="T12" fmla="*/ 2 w 4"/>
                  <a:gd name="T13" fmla="*/ 4 h 4"/>
                  <a:gd name="T14" fmla="*/ 3 w 4"/>
                  <a:gd name="T15" fmla="*/ 4 h 4"/>
                  <a:gd name="T16" fmla="*/ 3 w 4"/>
                  <a:gd name="T17" fmla="*/ 3 h 4"/>
                  <a:gd name="T18" fmla="*/ 3 w 4"/>
                  <a:gd name="T19" fmla="*/ 2 h 4"/>
                  <a:gd name="T20" fmla="*/ 3 w 4"/>
                  <a:gd name="T21" fmla="*/ 2 h 4"/>
                  <a:gd name="T22" fmla="*/ 3 w 4"/>
                  <a:gd name="T23" fmla="*/ 1 h 4"/>
                  <a:gd name="T24" fmla="*/ 4 w 4"/>
                  <a:gd name="T25" fmla="*/ 1 h 4"/>
                  <a:gd name="T26" fmla="*/ 4 w 4"/>
                  <a:gd name="T27" fmla="*/ 0 h 4"/>
                  <a:gd name="T28" fmla="*/ 3 w 4"/>
                  <a:gd name="T29" fmla="*/ 0 h 4"/>
                  <a:gd name="T30" fmla="*/ 2 w 4"/>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2" y="1"/>
                    </a:moveTo>
                    <a:cubicBezTo>
                      <a:pt x="2" y="1"/>
                      <a:pt x="2" y="1"/>
                      <a:pt x="2" y="1"/>
                    </a:cubicBezTo>
                    <a:cubicBezTo>
                      <a:pt x="1" y="1"/>
                      <a:pt x="1" y="1"/>
                      <a:pt x="1" y="1"/>
                    </a:cubicBezTo>
                    <a:cubicBezTo>
                      <a:pt x="0" y="2"/>
                      <a:pt x="0" y="2"/>
                      <a:pt x="0" y="2"/>
                    </a:cubicBezTo>
                    <a:cubicBezTo>
                      <a:pt x="0" y="3"/>
                      <a:pt x="1" y="3"/>
                      <a:pt x="1" y="3"/>
                    </a:cubicBezTo>
                    <a:cubicBezTo>
                      <a:pt x="1" y="4"/>
                      <a:pt x="1" y="4"/>
                      <a:pt x="1" y="4"/>
                    </a:cubicBezTo>
                    <a:cubicBezTo>
                      <a:pt x="1" y="4"/>
                      <a:pt x="2" y="4"/>
                      <a:pt x="2" y="4"/>
                    </a:cubicBezTo>
                    <a:cubicBezTo>
                      <a:pt x="2" y="4"/>
                      <a:pt x="2" y="4"/>
                      <a:pt x="3" y="4"/>
                    </a:cubicBezTo>
                    <a:cubicBezTo>
                      <a:pt x="3" y="4"/>
                      <a:pt x="3" y="3"/>
                      <a:pt x="3" y="3"/>
                    </a:cubicBezTo>
                    <a:cubicBezTo>
                      <a:pt x="3" y="3"/>
                      <a:pt x="3" y="3"/>
                      <a:pt x="3" y="2"/>
                    </a:cubicBezTo>
                    <a:cubicBezTo>
                      <a:pt x="3" y="2"/>
                      <a:pt x="3" y="2"/>
                      <a:pt x="3" y="2"/>
                    </a:cubicBezTo>
                    <a:cubicBezTo>
                      <a:pt x="3" y="2"/>
                      <a:pt x="3" y="1"/>
                      <a:pt x="3" y="1"/>
                    </a:cubicBezTo>
                    <a:cubicBezTo>
                      <a:pt x="3" y="1"/>
                      <a:pt x="4" y="1"/>
                      <a:pt x="4" y="1"/>
                    </a:cubicBezTo>
                    <a:cubicBezTo>
                      <a:pt x="4" y="1"/>
                      <a:pt x="4" y="0"/>
                      <a:pt x="4" y="0"/>
                    </a:cubicBezTo>
                    <a:cubicBezTo>
                      <a:pt x="3" y="0"/>
                      <a:pt x="3" y="0"/>
                      <a:pt x="3" y="0"/>
                    </a:cubicBezTo>
                    <a:cubicBezTo>
                      <a:pt x="3" y="0"/>
                      <a:pt x="3"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1" name="Freeform 160"/>
              <p:cNvSpPr>
                <a:spLocks/>
              </p:cNvSpPr>
              <p:nvPr/>
            </p:nvSpPr>
            <p:spPr bwMode="auto">
              <a:xfrm>
                <a:off x="7648577" y="3162301"/>
                <a:ext cx="11113" cy="1111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2" name="Freeform 161"/>
              <p:cNvSpPr>
                <a:spLocks/>
              </p:cNvSpPr>
              <p:nvPr/>
            </p:nvSpPr>
            <p:spPr bwMode="auto">
              <a:xfrm>
                <a:off x="7648577" y="3184526"/>
                <a:ext cx="31750" cy="31750"/>
              </a:xfrm>
              <a:custGeom>
                <a:avLst/>
                <a:gdLst>
                  <a:gd name="T0" fmla="*/ 1 w 3"/>
                  <a:gd name="T1" fmla="*/ 1 h 3"/>
                  <a:gd name="T2" fmla="*/ 1 w 3"/>
                  <a:gd name="T3" fmla="*/ 1 h 3"/>
                  <a:gd name="T4" fmla="*/ 1 w 3"/>
                  <a:gd name="T5" fmla="*/ 2 h 3"/>
                  <a:gd name="T6" fmla="*/ 2 w 3"/>
                  <a:gd name="T7" fmla="*/ 2 h 3"/>
                  <a:gd name="T8" fmla="*/ 3 w 3"/>
                  <a:gd name="T9" fmla="*/ 2 h 3"/>
                  <a:gd name="T10" fmla="*/ 3 w 3"/>
                  <a:gd name="T11" fmla="*/ 2 h 3"/>
                  <a:gd name="T12" fmla="*/ 3 w 3"/>
                  <a:gd name="T13" fmla="*/ 1 h 3"/>
                  <a:gd name="T14" fmla="*/ 3 w 3"/>
                  <a:gd name="T15" fmla="*/ 0 h 3"/>
                  <a:gd name="T16" fmla="*/ 2 w 3"/>
                  <a:gd name="T17" fmla="*/ 0 h 3"/>
                  <a:gd name="T18" fmla="*/ 1 w 3"/>
                  <a:gd name="T19" fmla="*/ 0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1"/>
                      <a:pt x="1" y="1"/>
                      <a:pt x="1" y="1"/>
                    </a:cubicBezTo>
                    <a:cubicBezTo>
                      <a:pt x="1" y="1"/>
                      <a:pt x="1" y="1"/>
                      <a:pt x="1" y="2"/>
                    </a:cubicBezTo>
                    <a:cubicBezTo>
                      <a:pt x="1" y="2"/>
                      <a:pt x="1" y="2"/>
                      <a:pt x="2" y="2"/>
                    </a:cubicBezTo>
                    <a:cubicBezTo>
                      <a:pt x="2" y="2"/>
                      <a:pt x="2" y="3"/>
                      <a:pt x="3" y="2"/>
                    </a:cubicBezTo>
                    <a:cubicBezTo>
                      <a:pt x="3" y="2"/>
                      <a:pt x="3" y="2"/>
                      <a:pt x="3" y="2"/>
                    </a:cubicBezTo>
                    <a:cubicBezTo>
                      <a:pt x="3" y="2"/>
                      <a:pt x="3" y="2"/>
                      <a:pt x="3" y="1"/>
                    </a:cubicBezTo>
                    <a:cubicBezTo>
                      <a:pt x="3" y="1"/>
                      <a:pt x="3" y="1"/>
                      <a:pt x="3" y="0"/>
                    </a:cubicBezTo>
                    <a:cubicBezTo>
                      <a:pt x="3" y="0"/>
                      <a:pt x="3" y="0"/>
                      <a:pt x="2" y="0"/>
                    </a:cubicBezTo>
                    <a:cubicBezTo>
                      <a:pt x="2" y="0"/>
                      <a:pt x="1" y="0"/>
                      <a:pt x="1" y="0"/>
                    </a:cubicBezTo>
                    <a:cubicBezTo>
                      <a:pt x="1" y="0"/>
                      <a:pt x="0" y="0"/>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3" name="Freeform 162"/>
              <p:cNvSpPr>
                <a:spLocks/>
              </p:cNvSpPr>
              <p:nvPr/>
            </p:nvSpPr>
            <p:spPr bwMode="auto">
              <a:xfrm>
                <a:off x="7713664" y="3173414"/>
                <a:ext cx="74613" cy="42863"/>
              </a:xfrm>
              <a:custGeom>
                <a:avLst/>
                <a:gdLst>
                  <a:gd name="T0" fmla="*/ 7 w 7"/>
                  <a:gd name="T1" fmla="*/ 4 h 4"/>
                  <a:gd name="T2" fmla="*/ 7 w 7"/>
                  <a:gd name="T3" fmla="*/ 3 h 4"/>
                  <a:gd name="T4" fmla="*/ 6 w 7"/>
                  <a:gd name="T5" fmla="*/ 1 h 4"/>
                  <a:gd name="T6" fmla="*/ 5 w 7"/>
                  <a:gd name="T7" fmla="*/ 1 h 4"/>
                  <a:gd name="T8" fmla="*/ 4 w 7"/>
                  <a:gd name="T9" fmla="*/ 0 h 4"/>
                  <a:gd name="T10" fmla="*/ 3 w 7"/>
                  <a:gd name="T11" fmla="*/ 1 h 4"/>
                  <a:gd name="T12" fmla="*/ 2 w 7"/>
                  <a:gd name="T13" fmla="*/ 0 h 4"/>
                  <a:gd name="T14" fmla="*/ 0 w 7"/>
                  <a:gd name="T15" fmla="*/ 0 h 4"/>
                  <a:gd name="T16" fmla="*/ 0 w 7"/>
                  <a:gd name="T17" fmla="*/ 1 h 4"/>
                  <a:gd name="T18" fmla="*/ 0 w 7"/>
                  <a:gd name="T19" fmla="*/ 2 h 4"/>
                  <a:gd name="T20" fmla="*/ 0 w 7"/>
                  <a:gd name="T21" fmla="*/ 3 h 4"/>
                  <a:gd name="T22" fmla="*/ 1 w 7"/>
                  <a:gd name="T23" fmla="*/ 3 h 4"/>
                  <a:gd name="T24" fmla="*/ 3 w 7"/>
                  <a:gd name="T25" fmla="*/ 3 h 4"/>
                  <a:gd name="T26" fmla="*/ 4 w 7"/>
                  <a:gd name="T27" fmla="*/ 3 h 4"/>
                  <a:gd name="T28" fmla="*/ 5 w 7"/>
                  <a:gd name="T29" fmla="*/ 3 h 4"/>
                  <a:gd name="T30" fmla="*/ 6 w 7"/>
                  <a:gd name="T31" fmla="*/ 4 h 4"/>
                  <a:gd name="T32" fmla="*/ 7 w 7"/>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4">
                    <a:moveTo>
                      <a:pt x="7" y="4"/>
                    </a:moveTo>
                    <a:cubicBezTo>
                      <a:pt x="7" y="3"/>
                      <a:pt x="7" y="3"/>
                      <a:pt x="7" y="3"/>
                    </a:cubicBezTo>
                    <a:cubicBezTo>
                      <a:pt x="7" y="2"/>
                      <a:pt x="7" y="2"/>
                      <a:pt x="6" y="1"/>
                    </a:cubicBezTo>
                    <a:cubicBezTo>
                      <a:pt x="6" y="1"/>
                      <a:pt x="5" y="1"/>
                      <a:pt x="5" y="1"/>
                    </a:cubicBezTo>
                    <a:cubicBezTo>
                      <a:pt x="5" y="1"/>
                      <a:pt x="4" y="1"/>
                      <a:pt x="4" y="0"/>
                    </a:cubicBezTo>
                    <a:cubicBezTo>
                      <a:pt x="3" y="0"/>
                      <a:pt x="3" y="1"/>
                      <a:pt x="3" y="1"/>
                    </a:cubicBezTo>
                    <a:cubicBezTo>
                      <a:pt x="2" y="1"/>
                      <a:pt x="2" y="1"/>
                      <a:pt x="2" y="0"/>
                    </a:cubicBezTo>
                    <a:cubicBezTo>
                      <a:pt x="1" y="0"/>
                      <a:pt x="1" y="0"/>
                      <a:pt x="0" y="0"/>
                    </a:cubicBezTo>
                    <a:cubicBezTo>
                      <a:pt x="0" y="1"/>
                      <a:pt x="0" y="1"/>
                      <a:pt x="0" y="1"/>
                    </a:cubicBezTo>
                    <a:cubicBezTo>
                      <a:pt x="0" y="1"/>
                      <a:pt x="0" y="2"/>
                      <a:pt x="0" y="2"/>
                    </a:cubicBezTo>
                    <a:cubicBezTo>
                      <a:pt x="0" y="2"/>
                      <a:pt x="0" y="2"/>
                      <a:pt x="0" y="3"/>
                    </a:cubicBezTo>
                    <a:cubicBezTo>
                      <a:pt x="0" y="3"/>
                      <a:pt x="0" y="3"/>
                      <a:pt x="1" y="3"/>
                    </a:cubicBezTo>
                    <a:cubicBezTo>
                      <a:pt x="1" y="2"/>
                      <a:pt x="2" y="3"/>
                      <a:pt x="3" y="3"/>
                    </a:cubicBezTo>
                    <a:cubicBezTo>
                      <a:pt x="3" y="3"/>
                      <a:pt x="4" y="2"/>
                      <a:pt x="4" y="3"/>
                    </a:cubicBezTo>
                    <a:cubicBezTo>
                      <a:pt x="4" y="3"/>
                      <a:pt x="4" y="3"/>
                      <a:pt x="5" y="3"/>
                    </a:cubicBezTo>
                    <a:cubicBezTo>
                      <a:pt x="5" y="3"/>
                      <a:pt x="5" y="4"/>
                      <a:pt x="6" y="4"/>
                    </a:cubicBezTo>
                    <a:cubicBezTo>
                      <a:pt x="6" y="4"/>
                      <a:pt x="6" y="4"/>
                      <a:pt x="7"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4" name="Freeform 163"/>
              <p:cNvSpPr>
                <a:spLocks/>
              </p:cNvSpPr>
              <p:nvPr/>
            </p:nvSpPr>
            <p:spPr bwMode="auto">
              <a:xfrm>
                <a:off x="7767639" y="3313114"/>
                <a:ext cx="42863" cy="33338"/>
              </a:xfrm>
              <a:custGeom>
                <a:avLst/>
                <a:gdLst>
                  <a:gd name="T0" fmla="*/ 3 w 4"/>
                  <a:gd name="T1" fmla="*/ 0 h 3"/>
                  <a:gd name="T2" fmla="*/ 2 w 4"/>
                  <a:gd name="T3" fmla="*/ 0 h 3"/>
                  <a:gd name="T4" fmla="*/ 1 w 4"/>
                  <a:gd name="T5" fmla="*/ 1 h 3"/>
                  <a:gd name="T6" fmla="*/ 1 w 4"/>
                  <a:gd name="T7" fmla="*/ 2 h 3"/>
                  <a:gd name="T8" fmla="*/ 0 w 4"/>
                  <a:gd name="T9" fmla="*/ 3 h 3"/>
                  <a:gd name="T10" fmla="*/ 1 w 4"/>
                  <a:gd name="T11" fmla="*/ 3 h 3"/>
                  <a:gd name="T12" fmla="*/ 2 w 4"/>
                  <a:gd name="T13" fmla="*/ 3 h 3"/>
                  <a:gd name="T14" fmla="*/ 2 w 4"/>
                  <a:gd name="T15" fmla="*/ 2 h 3"/>
                  <a:gd name="T16" fmla="*/ 3 w 4"/>
                  <a:gd name="T17" fmla="*/ 1 h 3"/>
                  <a:gd name="T18" fmla="*/ 4 w 4"/>
                  <a:gd name="T19" fmla="*/ 0 h 3"/>
                  <a:gd name="T20" fmla="*/ 3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0"/>
                    </a:moveTo>
                    <a:cubicBezTo>
                      <a:pt x="3" y="0"/>
                      <a:pt x="2" y="0"/>
                      <a:pt x="2" y="0"/>
                    </a:cubicBezTo>
                    <a:cubicBezTo>
                      <a:pt x="2" y="1"/>
                      <a:pt x="2" y="1"/>
                      <a:pt x="1" y="1"/>
                    </a:cubicBezTo>
                    <a:cubicBezTo>
                      <a:pt x="1" y="2"/>
                      <a:pt x="1" y="2"/>
                      <a:pt x="1" y="2"/>
                    </a:cubicBezTo>
                    <a:cubicBezTo>
                      <a:pt x="1" y="2"/>
                      <a:pt x="0" y="2"/>
                      <a:pt x="0" y="3"/>
                    </a:cubicBezTo>
                    <a:cubicBezTo>
                      <a:pt x="0" y="3"/>
                      <a:pt x="1" y="3"/>
                      <a:pt x="1" y="3"/>
                    </a:cubicBezTo>
                    <a:cubicBezTo>
                      <a:pt x="1" y="3"/>
                      <a:pt x="1" y="3"/>
                      <a:pt x="2" y="3"/>
                    </a:cubicBezTo>
                    <a:cubicBezTo>
                      <a:pt x="2" y="3"/>
                      <a:pt x="2" y="2"/>
                      <a:pt x="2" y="2"/>
                    </a:cubicBezTo>
                    <a:cubicBezTo>
                      <a:pt x="3" y="2"/>
                      <a:pt x="3" y="2"/>
                      <a:pt x="3" y="1"/>
                    </a:cubicBezTo>
                    <a:cubicBezTo>
                      <a:pt x="4" y="1"/>
                      <a:pt x="4" y="1"/>
                      <a:pt x="4" y="0"/>
                    </a:cubicBezTo>
                    <a:cubicBezTo>
                      <a:pt x="4" y="0"/>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5" name="Freeform 164"/>
              <p:cNvSpPr>
                <a:spLocks/>
              </p:cNvSpPr>
              <p:nvPr/>
            </p:nvSpPr>
            <p:spPr bwMode="auto">
              <a:xfrm>
                <a:off x="7832727" y="3259139"/>
                <a:ext cx="9525" cy="11113"/>
              </a:xfrm>
              <a:custGeom>
                <a:avLst/>
                <a:gdLst>
                  <a:gd name="T0" fmla="*/ 1 w 1"/>
                  <a:gd name="T1" fmla="*/ 0 h 1"/>
                  <a:gd name="T2" fmla="*/ 0 w 1"/>
                  <a:gd name="T3" fmla="*/ 1 h 1"/>
                  <a:gd name="T4" fmla="*/ 1 w 1"/>
                  <a:gd name="T5" fmla="*/ 1 h 1"/>
                  <a:gd name="T6" fmla="*/ 1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1"/>
                      <a:pt x="0" y="1"/>
                    </a:cubicBezTo>
                    <a:cubicBezTo>
                      <a:pt x="0" y="1"/>
                      <a:pt x="1" y="1"/>
                      <a:pt x="1" y="1"/>
                    </a:cubicBezTo>
                    <a:cubicBezTo>
                      <a:pt x="1" y="1"/>
                      <a:pt x="1" y="1"/>
                      <a:pt x="1" y="0"/>
                    </a:cubicBezTo>
                    <a:cubicBezTo>
                      <a:pt x="1" y="0"/>
                      <a:pt x="1"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6" name="Freeform 165"/>
              <p:cNvSpPr>
                <a:spLocks/>
              </p:cNvSpPr>
              <p:nvPr/>
            </p:nvSpPr>
            <p:spPr bwMode="auto">
              <a:xfrm>
                <a:off x="7864477" y="3259139"/>
                <a:ext cx="31750" cy="53975"/>
              </a:xfrm>
              <a:custGeom>
                <a:avLst/>
                <a:gdLst>
                  <a:gd name="T0" fmla="*/ 2 w 3"/>
                  <a:gd name="T1" fmla="*/ 0 h 5"/>
                  <a:gd name="T2" fmla="*/ 2 w 3"/>
                  <a:gd name="T3" fmla="*/ 1 h 5"/>
                  <a:gd name="T4" fmla="*/ 1 w 3"/>
                  <a:gd name="T5" fmla="*/ 2 h 5"/>
                  <a:gd name="T6" fmla="*/ 0 w 3"/>
                  <a:gd name="T7" fmla="*/ 3 h 5"/>
                  <a:gd name="T8" fmla="*/ 0 w 3"/>
                  <a:gd name="T9" fmla="*/ 4 h 5"/>
                  <a:gd name="T10" fmla="*/ 1 w 3"/>
                  <a:gd name="T11" fmla="*/ 4 h 5"/>
                  <a:gd name="T12" fmla="*/ 2 w 3"/>
                  <a:gd name="T13" fmla="*/ 4 h 5"/>
                  <a:gd name="T14" fmla="*/ 2 w 3"/>
                  <a:gd name="T15" fmla="*/ 2 h 5"/>
                  <a:gd name="T16" fmla="*/ 3 w 3"/>
                  <a:gd name="T17" fmla="*/ 0 h 5"/>
                  <a:gd name="T18" fmla="*/ 2 w 3"/>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0"/>
                    </a:moveTo>
                    <a:cubicBezTo>
                      <a:pt x="2" y="0"/>
                      <a:pt x="2" y="1"/>
                      <a:pt x="2" y="1"/>
                    </a:cubicBezTo>
                    <a:cubicBezTo>
                      <a:pt x="1" y="1"/>
                      <a:pt x="1" y="1"/>
                      <a:pt x="1" y="2"/>
                    </a:cubicBezTo>
                    <a:cubicBezTo>
                      <a:pt x="0" y="2"/>
                      <a:pt x="0" y="2"/>
                      <a:pt x="0" y="3"/>
                    </a:cubicBezTo>
                    <a:cubicBezTo>
                      <a:pt x="0" y="3"/>
                      <a:pt x="0" y="4"/>
                      <a:pt x="0" y="4"/>
                    </a:cubicBezTo>
                    <a:cubicBezTo>
                      <a:pt x="0" y="5"/>
                      <a:pt x="1" y="4"/>
                      <a:pt x="1" y="4"/>
                    </a:cubicBezTo>
                    <a:cubicBezTo>
                      <a:pt x="1" y="4"/>
                      <a:pt x="1" y="4"/>
                      <a:pt x="2" y="4"/>
                    </a:cubicBezTo>
                    <a:cubicBezTo>
                      <a:pt x="2" y="3"/>
                      <a:pt x="2" y="3"/>
                      <a:pt x="2" y="2"/>
                    </a:cubicBezTo>
                    <a:cubicBezTo>
                      <a:pt x="2" y="2"/>
                      <a:pt x="3" y="1"/>
                      <a:pt x="3" y="0"/>
                    </a:cubicBezTo>
                    <a:cubicBezTo>
                      <a:pt x="2"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7" name="Freeform 166"/>
              <p:cNvSpPr>
                <a:spLocks/>
              </p:cNvSpPr>
              <p:nvPr/>
            </p:nvSpPr>
            <p:spPr bwMode="auto">
              <a:xfrm>
                <a:off x="7961314" y="3313114"/>
                <a:ext cx="42863" cy="44450"/>
              </a:xfrm>
              <a:custGeom>
                <a:avLst/>
                <a:gdLst>
                  <a:gd name="T0" fmla="*/ 3 w 4"/>
                  <a:gd name="T1" fmla="*/ 1 h 4"/>
                  <a:gd name="T2" fmla="*/ 2 w 4"/>
                  <a:gd name="T3" fmla="*/ 1 h 4"/>
                  <a:gd name="T4" fmla="*/ 1 w 4"/>
                  <a:gd name="T5" fmla="*/ 1 h 4"/>
                  <a:gd name="T6" fmla="*/ 1 w 4"/>
                  <a:gd name="T7" fmla="*/ 2 h 4"/>
                  <a:gd name="T8" fmla="*/ 0 w 4"/>
                  <a:gd name="T9" fmla="*/ 3 h 4"/>
                  <a:gd name="T10" fmla="*/ 0 w 4"/>
                  <a:gd name="T11" fmla="*/ 4 h 4"/>
                  <a:gd name="T12" fmla="*/ 1 w 4"/>
                  <a:gd name="T13" fmla="*/ 4 h 4"/>
                  <a:gd name="T14" fmla="*/ 2 w 4"/>
                  <a:gd name="T15" fmla="*/ 3 h 4"/>
                  <a:gd name="T16" fmla="*/ 3 w 4"/>
                  <a:gd name="T17" fmla="*/ 3 h 4"/>
                  <a:gd name="T18" fmla="*/ 3 w 4"/>
                  <a:gd name="T19" fmla="*/ 2 h 4"/>
                  <a:gd name="T20" fmla="*/ 3 w 4"/>
                  <a:gd name="T21" fmla="*/ 1 h 4"/>
                  <a:gd name="T22" fmla="*/ 3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3" y="1"/>
                    </a:moveTo>
                    <a:cubicBezTo>
                      <a:pt x="3" y="0"/>
                      <a:pt x="2" y="1"/>
                      <a:pt x="2" y="1"/>
                    </a:cubicBezTo>
                    <a:cubicBezTo>
                      <a:pt x="2" y="1"/>
                      <a:pt x="2" y="1"/>
                      <a:pt x="1" y="1"/>
                    </a:cubicBezTo>
                    <a:cubicBezTo>
                      <a:pt x="1" y="2"/>
                      <a:pt x="1" y="2"/>
                      <a:pt x="1" y="2"/>
                    </a:cubicBezTo>
                    <a:cubicBezTo>
                      <a:pt x="0" y="3"/>
                      <a:pt x="0" y="3"/>
                      <a:pt x="0" y="3"/>
                    </a:cubicBezTo>
                    <a:cubicBezTo>
                      <a:pt x="0" y="3"/>
                      <a:pt x="0" y="4"/>
                      <a:pt x="0" y="4"/>
                    </a:cubicBezTo>
                    <a:cubicBezTo>
                      <a:pt x="0" y="4"/>
                      <a:pt x="1" y="4"/>
                      <a:pt x="1" y="4"/>
                    </a:cubicBezTo>
                    <a:cubicBezTo>
                      <a:pt x="1" y="4"/>
                      <a:pt x="1" y="3"/>
                      <a:pt x="2" y="3"/>
                    </a:cubicBezTo>
                    <a:cubicBezTo>
                      <a:pt x="2" y="3"/>
                      <a:pt x="3" y="3"/>
                      <a:pt x="3" y="3"/>
                    </a:cubicBezTo>
                    <a:cubicBezTo>
                      <a:pt x="3" y="3"/>
                      <a:pt x="3" y="3"/>
                      <a:pt x="3" y="2"/>
                    </a:cubicBezTo>
                    <a:cubicBezTo>
                      <a:pt x="3" y="2"/>
                      <a:pt x="4" y="2"/>
                      <a:pt x="3" y="1"/>
                    </a:cubicBezTo>
                    <a:cubicBezTo>
                      <a:pt x="3"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8" name="Freeform 167"/>
              <p:cNvSpPr>
                <a:spLocks/>
              </p:cNvSpPr>
              <p:nvPr/>
            </p:nvSpPr>
            <p:spPr bwMode="auto">
              <a:xfrm>
                <a:off x="7788277" y="3097214"/>
                <a:ext cx="269875" cy="269875"/>
              </a:xfrm>
              <a:custGeom>
                <a:avLst/>
                <a:gdLst>
                  <a:gd name="T0" fmla="*/ 5 w 25"/>
                  <a:gd name="T1" fmla="*/ 7 h 25"/>
                  <a:gd name="T2" fmla="*/ 3 w 25"/>
                  <a:gd name="T3" fmla="*/ 7 h 25"/>
                  <a:gd name="T4" fmla="*/ 4 w 25"/>
                  <a:gd name="T5" fmla="*/ 8 h 25"/>
                  <a:gd name="T6" fmla="*/ 4 w 25"/>
                  <a:gd name="T7" fmla="*/ 10 h 25"/>
                  <a:gd name="T8" fmla="*/ 6 w 25"/>
                  <a:gd name="T9" fmla="*/ 11 h 25"/>
                  <a:gd name="T10" fmla="*/ 7 w 25"/>
                  <a:gd name="T11" fmla="*/ 10 h 25"/>
                  <a:gd name="T12" fmla="*/ 9 w 25"/>
                  <a:gd name="T13" fmla="*/ 11 h 25"/>
                  <a:gd name="T14" fmla="*/ 10 w 25"/>
                  <a:gd name="T15" fmla="*/ 12 h 25"/>
                  <a:gd name="T16" fmla="*/ 13 w 25"/>
                  <a:gd name="T17" fmla="*/ 13 h 25"/>
                  <a:gd name="T18" fmla="*/ 16 w 25"/>
                  <a:gd name="T19" fmla="*/ 14 h 25"/>
                  <a:gd name="T20" fmla="*/ 18 w 25"/>
                  <a:gd name="T21" fmla="*/ 16 h 25"/>
                  <a:gd name="T22" fmla="*/ 19 w 25"/>
                  <a:gd name="T23" fmla="*/ 18 h 25"/>
                  <a:gd name="T24" fmla="*/ 20 w 25"/>
                  <a:gd name="T25" fmla="*/ 21 h 25"/>
                  <a:gd name="T26" fmla="*/ 20 w 25"/>
                  <a:gd name="T27" fmla="*/ 23 h 25"/>
                  <a:gd name="T28" fmla="*/ 22 w 25"/>
                  <a:gd name="T29" fmla="*/ 23 h 25"/>
                  <a:gd name="T30" fmla="*/ 24 w 25"/>
                  <a:gd name="T31" fmla="*/ 25 h 25"/>
                  <a:gd name="T32" fmla="*/ 24 w 25"/>
                  <a:gd name="T33" fmla="*/ 21 h 25"/>
                  <a:gd name="T34" fmla="*/ 25 w 25"/>
                  <a:gd name="T35" fmla="*/ 11 h 25"/>
                  <a:gd name="T36" fmla="*/ 25 w 25"/>
                  <a:gd name="T37" fmla="*/ 7 h 25"/>
                  <a:gd name="T38" fmla="*/ 23 w 25"/>
                  <a:gd name="T39" fmla="*/ 6 h 25"/>
                  <a:gd name="T40" fmla="*/ 20 w 25"/>
                  <a:gd name="T41" fmla="*/ 5 h 25"/>
                  <a:gd name="T42" fmla="*/ 19 w 25"/>
                  <a:gd name="T43" fmla="*/ 5 h 25"/>
                  <a:gd name="T44" fmla="*/ 17 w 25"/>
                  <a:gd name="T45" fmla="*/ 4 h 25"/>
                  <a:gd name="T46" fmla="*/ 16 w 25"/>
                  <a:gd name="T47" fmla="*/ 6 h 25"/>
                  <a:gd name="T48" fmla="*/ 14 w 25"/>
                  <a:gd name="T49" fmla="*/ 6 h 25"/>
                  <a:gd name="T50" fmla="*/ 12 w 25"/>
                  <a:gd name="T51" fmla="*/ 7 h 25"/>
                  <a:gd name="T52" fmla="*/ 12 w 25"/>
                  <a:gd name="T53" fmla="*/ 9 h 25"/>
                  <a:gd name="T54" fmla="*/ 10 w 25"/>
                  <a:gd name="T55" fmla="*/ 8 h 25"/>
                  <a:gd name="T56" fmla="*/ 9 w 25"/>
                  <a:gd name="T57" fmla="*/ 6 h 25"/>
                  <a:gd name="T58" fmla="*/ 8 w 25"/>
                  <a:gd name="T59" fmla="*/ 3 h 25"/>
                  <a:gd name="T60" fmla="*/ 7 w 25"/>
                  <a:gd name="T61" fmla="*/ 1 h 25"/>
                  <a:gd name="T62" fmla="*/ 5 w 25"/>
                  <a:gd name="T63" fmla="*/ 1 h 25"/>
                  <a:gd name="T64" fmla="*/ 3 w 25"/>
                  <a:gd name="T65" fmla="*/ 1 h 25"/>
                  <a:gd name="T66" fmla="*/ 1 w 25"/>
                  <a:gd name="T67" fmla="*/ 2 h 25"/>
                  <a:gd name="T68" fmla="*/ 0 w 25"/>
                  <a:gd name="T69" fmla="*/ 3 h 25"/>
                  <a:gd name="T70" fmla="*/ 1 w 25"/>
                  <a:gd name="T71" fmla="*/ 4 h 25"/>
                  <a:gd name="T72" fmla="*/ 2 w 25"/>
                  <a:gd name="T73" fmla="*/ 5 h 25"/>
                  <a:gd name="T74" fmla="*/ 4 w 25"/>
                  <a:gd name="T75" fmla="*/ 6 h 25"/>
                  <a:gd name="T76" fmla="*/ 7 w 25"/>
                  <a:gd name="T77" fmla="*/ 6 h 25"/>
                  <a:gd name="T78" fmla="*/ 5 w 25"/>
                  <a:gd name="T7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25">
                    <a:moveTo>
                      <a:pt x="5" y="6"/>
                    </a:moveTo>
                    <a:cubicBezTo>
                      <a:pt x="5" y="7"/>
                      <a:pt x="5" y="7"/>
                      <a:pt x="5" y="7"/>
                    </a:cubicBezTo>
                    <a:cubicBezTo>
                      <a:pt x="4" y="7"/>
                      <a:pt x="4" y="7"/>
                      <a:pt x="4" y="7"/>
                    </a:cubicBezTo>
                    <a:cubicBezTo>
                      <a:pt x="3" y="7"/>
                      <a:pt x="3" y="7"/>
                      <a:pt x="3" y="7"/>
                    </a:cubicBezTo>
                    <a:cubicBezTo>
                      <a:pt x="2" y="7"/>
                      <a:pt x="3" y="8"/>
                      <a:pt x="3" y="8"/>
                    </a:cubicBezTo>
                    <a:cubicBezTo>
                      <a:pt x="3" y="8"/>
                      <a:pt x="4" y="8"/>
                      <a:pt x="4" y="8"/>
                    </a:cubicBezTo>
                    <a:cubicBezTo>
                      <a:pt x="4" y="9"/>
                      <a:pt x="4" y="9"/>
                      <a:pt x="4" y="9"/>
                    </a:cubicBezTo>
                    <a:cubicBezTo>
                      <a:pt x="5" y="10"/>
                      <a:pt x="4" y="10"/>
                      <a:pt x="4" y="10"/>
                    </a:cubicBezTo>
                    <a:cubicBezTo>
                      <a:pt x="4" y="11"/>
                      <a:pt x="4" y="11"/>
                      <a:pt x="5" y="11"/>
                    </a:cubicBezTo>
                    <a:cubicBezTo>
                      <a:pt x="5" y="12"/>
                      <a:pt x="6" y="11"/>
                      <a:pt x="6" y="11"/>
                    </a:cubicBezTo>
                    <a:cubicBezTo>
                      <a:pt x="6" y="11"/>
                      <a:pt x="6" y="11"/>
                      <a:pt x="7" y="10"/>
                    </a:cubicBezTo>
                    <a:cubicBezTo>
                      <a:pt x="7" y="10"/>
                      <a:pt x="7" y="10"/>
                      <a:pt x="7" y="10"/>
                    </a:cubicBezTo>
                    <a:cubicBezTo>
                      <a:pt x="8" y="10"/>
                      <a:pt x="7" y="11"/>
                      <a:pt x="8" y="11"/>
                    </a:cubicBezTo>
                    <a:cubicBezTo>
                      <a:pt x="8" y="11"/>
                      <a:pt x="8" y="11"/>
                      <a:pt x="9" y="11"/>
                    </a:cubicBezTo>
                    <a:cubicBezTo>
                      <a:pt x="9" y="11"/>
                      <a:pt x="9" y="11"/>
                      <a:pt x="9" y="11"/>
                    </a:cubicBezTo>
                    <a:cubicBezTo>
                      <a:pt x="10" y="12"/>
                      <a:pt x="9" y="12"/>
                      <a:pt x="10" y="12"/>
                    </a:cubicBezTo>
                    <a:cubicBezTo>
                      <a:pt x="10" y="12"/>
                      <a:pt x="10" y="12"/>
                      <a:pt x="11" y="12"/>
                    </a:cubicBezTo>
                    <a:cubicBezTo>
                      <a:pt x="12" y="13"/>
                      <a:pt x="12" y="13"/>
                      <a:pt x="13" y="13"/>
                    </a:cubicBezTo>
                    <a:cubicBezTo>
                      <a:pt x="14" y="13"/>
                      <a:pt x="14" y="13"/>
                      <a:pt x="14" y="13"/>
                    </a:cubicBezTo>
                    <a:cubicBezTo>
                      <a:pt x="15" y="14"/>
                      <a:pt x="16" y="13"/>
                      <a:pt x="16" y="14"/>
                    </a:cubicBezTo>
                    <a:cubicBezTo>
                      <a:pt x="16" y="14"/>
                      <a:pt x="16" y="14"/>
                      <a:pt x="17" y="15"/>
                    </a:cubicBezTo>
                    <a:cubicBezTo>
                      <a:pt x="17" y="15"/>
                      <a:pt x="18" y="15"/>
                      <a:pt x="18" y="16"/>
                    </a:cubicBezTo>
                    <a:cubicBezTo>
                      <a:pt x="18" y="16"/>
                      <a:pt x="18" y="16"/>
                      <a:pt x="18" y="17"/>
                    </a:cubicBezTo>
                    <a:cubicBezTo>
                      <a:pt x="18" y="17"/>
                      <a:pt x="19" y="18"/>
                      <a:pt x="19" y="18"/>
                    </a:cubicBezTo>
                    <a:cubicBezTo>
                      <a:pt x="19" y="18"/>
                      <a:pt x="19" y="19"/>
                      <a:pt x="19" y="19"/>
                    </a:cubicBezTo>
                    <a:cubicBezTo>
                      <a:pt x="20" y="20"/>
                      <a:pt x="20" y="20"/>
                      <a:pt x="20" y="21"/>
                    </a:cubicBezTo>
                    <a:cubicBezTo>
                      <a:pt x="20" y="21"/>
                      <a:pt x="20" y="21"/>
                      <a:pt x="20" y="22"/>
                    </a:cubicBezTo>
                    <a:cubicBezTo>
                      <a:pt x="20" y="22"/>
                      <a:pt x="19" y="23"/>
                      <a:pt x="20" y="23"/>
                    </a:cubicBezTo>
                    <a:cubicBezTo>
                      <a:pt x="20" y="23"/>
                      <a:pt x="20" y="23"/>
                      <a:pt x="21" y="23"/>
                    </a:cubicBezTo>
                    <a:cubicBezTo>
                      <a:pt x="21" y="23"/>
                      <a:pt x="22" y="23"/>
                      <a:pt x="22" y="23"/>
                    </a:cubicBezTo>
                    <a:cubicBezTo>
                      <a:pt x="23" y="23"/>
                      <a:pt x="23" y="23"/>
                      <a:pt x="23" y="24"/>
                    </a:cubicBezTo>
                    <a:cubicBezTo>
                      <a:pt x="23" y="24"/>
                      <a:pt x="24" y="25"/>
                      <a:pt x="24" y="25"/>
                    </a:cubicBezTo>
                    <a:cubicBezTo>
                      <a:pt x="24" y="25"/>
                      <a:pt x="24" y="25"/>
                      <a:pt x="24" y="25"/>
                    </a:cubicBezTo>
                    <a:cubicBezTo>
                      <a:pt x="24" y="21"/>
                      <a:pt x="24" y="21"/>
                      <a:pt x="24" y="21"/>
                    </a:cubicBezTo>
                    <a:cubicBezTo>
                      <a:pt x="25" y="16"/>
                      <a:pt x="25" y="16"/>
                      <a:pt x="25" y="16"/>
                    </a:cubicBezTo>
                    <a:cubicBezTo>
                      <a:pt x="25" y="11"/>
                      <a:pt x="25" y="11"/>
                      <a:pt x="25" y="11"/>
                    </a:cubicBezTo>
                    <a:cubicBezTo>
                      <a:pt x="25" y="7"/>
                      <a:pt x="25" y="7"/>
                      <a:pt x="25" y="7"/>
                    </a:cubicBezTo>
                    <a:cubicBezTo>
                      <a:pt x="25" y="7"/>
                      <a:pt x="25" y="7"/>
                      <a:pt x="25" y="7"/>
                    </a:cubicBezTo>
                    <a:cubicBezTo>
                      <a:pt x="25" y="7"/>
                      <a:pt x="25" y="6"/>
                      <a:pt x="24" y="6"/>
                    </a:cubicBezTo>
                    <a:cubicBezTo>
                      <a:pt x="24" y="6"/>
                      <a:pt x="23" y="6"/>
                      <a:pt x="23" y="6"/>
                    </a:cubicBezTo>
                    <a:cubicBezTo>
                      <a:pt x="23" y="6"/>
                      <a:pt x="22" y="6"/>
                      <a:pt x="22" y="6"/>
                    </a:cubicBezTo>
                    <a:cubicBezTo>
                      <a:pt x="21" y="6"/>
                      <a:pt x="21" y="6"/>
                      <a:pt x="20" y="5"/>
                    </a:cubicBezTo>
                    <a:cubicBezTo>
                      <a:pt x="20" y="5"/>
                      <a:pt x="20" y="5"/>
                      <a:pt x="20" y="5"/>
                    </a:cubicBezTo>
                    <a:cubicBezTo>
                      <a:pt x="20" y="5"/>
                      <a:pt x="19" y="5"/>
                      <a:pt x="19" y="5"/>
                    </a:cubicBezTo>
                    <a:cubicBezTo>
                      <a:pt x="19" y="4"/>
                      <a:pt x="19" y="4"/>
                      <a:pt x="18" y="4"/>
                    </a:cubicBezTo>
                    <a:cubicBezTo>
                      <a:pt x="18" y="4"/>
                      <a:pt x="18" y="4"/>
                      <a:pt x="17" y="4"/>
                    </a:cubicBezTo>
                    <a:cubicBezTo>
                      <a:pt x="17" y="4"/>
                      <a:pt x="16" y="4"/>
                      <a:pt x="16" y="4"/>
                    </a:cubicBezTo>
                    <a:cubicBezTo>
                      <a:pt x="16" y="5"/>
                      <a:pt x="16" y="5"/>
                      <a:pt x="16" y="6"/>
                    </a:cubicBezTo>
                    <a:cubicBezTo>
                      <a:pt x="16" y="6"/>
                      <a:pt x="15" y="6"/>
                      <a:pt x="15" y="6"/>
                    </a:cubicBezTo>
                    <a:cubicBezTo>
                      <a:pt x="15" y="6"/>
                      <a:pt x="14" y="6"/>
                      <a:pt x="14" y="6"/>
                    </a:cubicBezTo>
                    <a:cubicBezTo>
                      <a:pt x="13" y="6"/>
                      <a:pt x="13" y="7"/>
                      <a:pt x="13" y="7"/>
                    </a:cubicBezTo>
                    <a:cubicBezTo>
                      <a:pt x="13" y="7"/>
                      <a:pt x="13" y="7"/>
                      <a:pt x="12" y="7"/>
                    </a:cubicBezTo>
                    <a:cubicBezTo>
                      <a:pt x="12" y="8"/>
                      <a:pt x="13" y="8"/>
                      <a:pt x="12" y="8"/>
                    </a:cubicBezTo>
                    <a:cubicBezTo>
                      <a:pt x="12" y="8"/>
                      <a:pt x="12" y="9"/>
                      <a:pt x="12" y="9"/>
                    </a:cubicBezTo>
                    <a:cubicBezTo>
                      <a:pt x="11" y="9"/>
                      <a:pt x="11" y="9"/>
                      <a:pt x="10" y="9"/>
                    </a:cubicBezTo>
                    <a:cubicBezTo>
                      <a:pt x="10" y="8"/>
                      <a:pt x="10" y="8"/>
                      <a:pt x="10" y="8"/>
                    </a:cubicBezTo>
                    <a:cubicBezTo>
                      <a:pt x="9" y="7"/>
                      <a:pt x="9" y="7"/>
                      <a:pt x="9" y="7"/>
                    </a:cubicBezTo>
                    <a:cubicBezTo>
                      <a:pt x="9" y="6"/>
                      <a:pt x="9" y="6"/>
                      <a:pt x="9" y="6"/>
                    </a:cubicBezTo>
                    <a:cubicBezTo>
                      <a:pt x="9" y="5"/>
                      <a:pt x="9" y="5"/>
                      <a:pt x="9" y="4"/>
                    </a:cubicBezTo>
                    <a:cubicBezTo>
                      <a:pt x="8" y="3"/>
                      <a:pt x="8" y="3"/>
                      <a:pt x="8" y="3"/>
                    </a:cubicBezTo>
                    <a:cubicBezTo>
                      <a:pt x="8" y="2"/>
                      <a:pt x="8" y="2"/>
                      <a:pt x="8" y="2"/>
                    </a:cubicBezTo>
                    <a:cubicBezTo>
                      <a:pt x="7" y="1"/>
                      <a:pt x="7" y="1"/>
                      <a:pt x="7" y="1"/>
                    </a:cubicBezTo>
                    <a:cubicBezTo>
                      <a:pt x="6" y="1"/>
                      <a:pt x="6" y="1"/>
                      <a:pt x="6" y="1"/>
                    </a:cubicBezTo>
                    <a:cubicBezTo>
                      <a:pt x="5" y="1"/>
                      <a:pt x="5" y="1"/>
                      <a:pt x="5" y="1"/>
                    </a:cubicBezTo>
                    <a:cubicBezTo>
                      <a:pt x="4" y="0"/>
                      <a:pt x="4" y="0"/>
                      <a:pt x="4" y="0"/>
                    </a:cubicBezTo>
                    <a:cubicBezTo>
                      <a:pt x="3" y="0"/>
                      <a:pt x="3" y="0"/>
                      <a:pt x="3" y="1"/>
                    </a:cubicBezTo>
                    <a:cubicBezTo>
                      <a:pt x="3" y="1"/>
                      <a:pt x="2" y="1"/>
                      <a:pt x="2" y="1"/>
                    </a:cubicBezTo>
                    <a:cubicBezTo>
                      <a:pt x="1" y="1"/>
                      <a:pt x="1" y="1"/>
                      <a:pt x="1" y="2"/>
                    </a:cubicBezTo>
                    <a:cubicBezTo>
                      <a:pt x="0" y="2"/>
                      <a:pt x="1" y="2"/>
                      <a:pt x="0" y="2"/>
                    </a:cubicBezTo>
                    <a:cubicBezTo>
                      <a:pt x="0" y="3"/>
                      <a:pt x="0" y="3"/>
                      <a:pt x="0" y="3"/>
                    </a:cubicBezTo>
                    <a:cubicBezTo>
                      <a:pt x="0" y="3"/>
                      <a:pt x="0" y="4"/>
                      <a:pt x="0" y="4"/>
                    </a:cubicBezTo>
                    <a:cubicBezTo>
                      <a:pt x="0" y="4"/>
                      <a:pt x="1" y="4"/>
                      <a:pt x="1" y="4"/>
                    </a:cubicBezTo>
                    <a:cubicBezTo>
                      <a:pt x="2" y="4"/>
                      <a:pt x="2" y="4"/>
                      <a:pt x="2" y="4"/>
                    </a:cubicBezTo>
                    <a:cubicBezTo>
                      <a:pt x="2" y="4"/>
                      <a:pt x="2" y="5"/>
                      <a:pt x="2" y="5"/>
                    </a:cubicBezTo>
                    <a:cubicBezTo>
                      <a:pt x="2" y="5"/>
                      <a:pt x="3" y="5"/>
                      <a:pt x="3" y="6"/>
                    </a:cubicBezTo>
                    <a:cubicBezTo>
                      <a:pt x="3" y="6"/>
                      <a:pt x="3" y="6"/>
                      <a:pt x="4" y="6"/>
                    </a:cubicBezTo>
                    <a:cubicBezTo>
                      <a:pt x="5" y="6"/>
                      <a:pt x="5" y="6"/>
                      <a:pt x="6" y="6"/>
                    </a:cubicBezTo>
                    <a:cubicBezTo>
                      <a:pt x="6" y="6"/>
                      <a:pt x="6" y="6"/>
                      <a:pt x="7" y="6"/>
                    </a:cubicBezTo>
                    <a:cubicBezTo>
                      <a:pt x="7" y="6"/>
                      <a:pt x="7" y="6"/>
                      <a:pt x="7" y="7"/>
                    </a:cubicBezTo>
                    <a:cubicBezTo>
                      <a:pt x="7" y="7"/>
                      <a:pt x="6" y="6"/>
                      <a:pt x="5"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9" name="Freeform 168"/>
              <p:cNvSpPr>
                <a:spLocks/>
              </p:cNvSpPr>
              <p:nvPr/>
            </p:nvSpPr>
            <p:spPr bwMode="auto">
              <a:xfrm>
                <a:off x="9029702" y="3605214"/>
                <a:ext cx="22225" cy="33338"/>
              </a:xfrm>
              <a:custGeom>
                <a:avLst/>
                <a:gdLst>
                  <a:gd name="T0" fmla="*/ 2 w 2"/>
                  <a:gd name="T1" fmla="*/ 2 h 3"/>
                  <a:gd name="T2" fmla="*/ 2 w 2"/>
                  <a:gd name="T3" fmla="*/ 0 h 3"/>
                  <a:gd name="T4" fmla="*/ 1 w 2"/>
                  <a:gd name="T5" fmla="*/ 0 h 3"/>
                  <a:gd name="T6" fmla="*/ 0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0"/>
                    </a:cubicBezTo>
                    <a:cubicBezTo>
                      <a:pt x="2" y="0"/>
                      <a:pt x="2" y="0"/>
                      <a:pt x="1" y="0"/>
                    </a:cubicBezTo>
                    <a:cubicBezTo>
                      <a:pt x="1" y="0"/>
                      <a:pt x="1" y="0"/>
                      <a:pt x="0" y="0"/>
                    </a:cubicBezTo>
                    <a:cubicBezTo>
                      <a:pt x="0" y="1"/>
                      <a:pt x="0" y="1"/>
                      <a:pt x="0" y="1"/>
                    </a:cubicBezTo>
                    <a:cubicBezTo>
                      <a:pt x="0" y="2"/>
                      <a:pt x="0" y="2"/>
                      <a:pt x="0" y="2"/>
                    </a:cubicBezTo>
                    <a:cubicBezTo>
                      <a:pt x="1" y="3"/>
                      <a:pt x="1"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0" name="Freeform 169"/>
              <p:cNvSpPr>
                <a:spLocks/>
              </p:cNvSpPr>
              <p:nvPr/>
            </p:nvSpPr>
            <p:spPr bwMode="auto">
              <a:xfrm>
                <a:off x="8986839" y="3627439"/>
                <a:ext cx="42863" cy="42863"/>
              </a:xfrm>
              <a:custGeom>
                <a:avLst/>
                <a:gdLst>
                  <a:gd name="T0" fmla="*/ 0 w 4"/>
                  <a:gd name="T1" fmla="*/ 4 h 4"/>
                  <a:gd name="T2" fmla="*/ 2 w 4"/>
                  <a:gd name="T3" fmla="*/ 4 h 4"/>
                  <a:gd name="T4" fmla="*/ 3 w 4"/>
                  <a:gd name="T5" fmla="*/ 3 h 4"/>
                  <a:gd name="T6" fmla="*/ 4 w 4"/>
                  <a:gd name="T7" fmla="*/ 3 h 4"/>
                  <a:gd name="T8" fmla="*/ 4 w 4"/>
                  <a:gd name="T9" fmla="*/ 1 h 4"/>
                  <a:gd name="T10" fmla="*/ 3 w 4"/>
                  <a:gd name="T11" fmla="*/ 1 h 4"/>
                  <a:gd name="T12" fmla="*/ 2 w 4"/>
                  <a:gd name="T13" fmla="*/ 1 h 4"/>
                  <a:gd name="T14" fmla="*/ 1 w 4"/>
                  <a:gd name="T15" fmla="*/ 1 h 4"/>
                  <a:gd name="T16" fmla="*/ 0 w 4"/>
                  <a:gd name="T17" fmla="*/ 2 h 4"/>
                  <a:gd name="T18" fmla="*/ 0 w 4"/>
                  <a:gd name="T19" fmla="*/ 3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4"/>
                      <a:pt x="1" y="4"/>
                      <a:pt x="2" y="4"/>
                    </a:cubicBezTo>
                    <a:cubicBezTo>
                      <a:pt x="2" y="4"/>
                      <a:pt x="3" y="4"/>
                      <a:pt x="3" y="3"/>
                    </a:cubicBezTo>
                    <a:cubicBezTo>
                      <a:pt x="3" y="3"/>
                      <a:pt x="4" y="3"/>
                      <a:pt x="4" y="3"/>
                    </a:cubicBezTo>
                    <a:cubicBezTo>
                      <a:pt x="4" y="2"/>
                      <a:pt x="4" y="2"/>
                      <a:pt x="4" y="1"/>
                    </a:cubicBezTo>
                    <a:cubicBezTo>
                      <a:pt x="4" y="1"/>
                      <a:pt x="4" y="1"/>
                      <a:pt x="3" y="1"/>
                    </a:cubicBezTo>
                    <a:cubicBezTo>
                      <a:pt x="3" y="0"/>
                      <a:pt x="3" y="0"/>
                      <a:pt x="2" y="1"/>
                    </a:cubicBezTo>
                    <a:cubicBezTo>
                      <a:pt x="2" y="1"/>
                      <a:pt x="2" y="1"/>
                      <a:pt x="1" y="1"/>
                    </a:cubicBezTo>
                    <a:cubicBezTo>
                      <a:pt x="1" y="2"/>
                      <a:pt x="0" y="2"/>
                      <a:pt x="0" y="2"/>
                    </a:cubicBezTo>
                    <a:cubicBezTo>
                      <a:pt x="0" y="3"/>
                      <a:pt x="0" y="3"/>
                      <a:pt x="0" y="3"/>
                    </a:cubicBezTo>
                    <a:cubicBezTo>
                      <a:pt x="0" y="3"/>
                      <a:pt x="0" y="4"/>
                      <a:pt x="0"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1" name="Freeform 170"/>
              <p:cNvSpPr>
                <a:spLocks/>
              </p:cNvSpPr>
              <p:nvPr/>
            </p:nvSpPr>
            <p:spPr bwMode="auto">
              <a:xfrm>
                <a:off x="8997952" y="3681414"/>
                <a:ext cx="22225" cy="11113"/>
              </a:xfrm>
              <a:custGeom>
                <a:avLst/>
                <a:gdLst>
                  <a:gd name="T0" fmla="*/ 1 w 2"/>
                  <a:gd name="T1" fmla="*/ 0 h 1"/>
                  <a:gd name="T2" fmla="*/ 0 w 2"/>
                  <a:gd name="T3" fmla="*/ 1 h 1"/>
                  <a:gd name="T4" fmla="*/ 1 w 2"/>
                  <a:gd name="T5" fmla="*/ 1 h 1"/>
                  <a:gd name="T6" fmla="*/ 2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0" y="0"/>
                      <a:pt x="0" y="1"/>
                    </a:cubicBezTo>
                    <a:cubicBezTo>
                      <a:pt x="0" y="1"/>
                      <a:pt x="1" y="1"/>
                      <a:pt x="1" y="1"/>
                    </a:cubicBezTo>
                    <a:cubicBezTo>
                      <a:pt x="1" y="1"/>
                      <a:pt x="1" y="1"/>
                      <a:pt x="2" y="1"/>
                    </a:cubicBezTo>
                    <a:cubicBezTo>
                      <a:pt x="2" y="0"/>
                      <a:pt x="2" y="0"/>
                      <a:pt x="2" y="0"/>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2" name="Freeform 171"/>
              <p:cNvSpPr>
                <a:spLocks/>
              </p:cNvSpPr>
              <p:nvPr/>
            </p:nvSpPr>
            <p:spPr bwMode="auto">
              <a:xfrm>
                <a:off x="4387852" y="708026"/>
                <a:ext cx="280988" cy="96838"/>
              </a:xfrm>
              <a:custGeom>
                <a:avLst/>
                <a:gdLst>
                  <a:gd name="T0" fmla="*/ 2 w 26"/>
                  <a:gd name="T1" fmla="*/ 3 h 9"/>
                  <a:gd name="T2" fmla="*/ 3 w 26"/>
                  <a:gd name="T3" fmla="*/ 4 h 9"/>
                  <a:gd name="T4" fmla="*/ 5 w 26"/>
                  <a:gd name="T5" fmla="*/ 5 h 9"/>
                  <a:gd name="T6" fmla="*/ 6 w 26"/>
                  <a:gd name="T7" fmla="*/ 5 h 9"/>
                  <a:gd name="T8" fmla="*/ 7 w 26"/>
                  <a:gd name="T9" fmla="*/ 4 h 9"/>
                  <a:gd name="T10" fmla="*/ 9 w 26"/>
                  <a:gd name="T11" fmla="*/ 5 h 9"/>
                  <a:gd name="T12" fmla="*/ 8 w 26"/>
                  <a:gd name="T13" fmla="*/ 5 h 9"/>
                  <a:gd name="T14" fmla="*/ 6 w 26"/>
                  <a:gd name="T15" fmla="*/ 6 h 9"/>
                  <a:gd name="T16" fmla="*/ 8 w 26"/>
                  <a:gd name="T17" fmla="*/ 6 h 9"/>
                  <a:gd name="T18" fmla="*/ 8 w 26"/>
                  <a:gd name="T19" fmla="*/ 8 h 9"/>
                  <a:gd name="T20" fmla="*/ 9 w 26"/>
                  <a:gd name="T21" fmla="*/ 8 h 9"/>
                  <a:gd name="T22" fmla="*/ 12 w 26"/>
                  <a:gd name="T23" fmla="*/ 9 h 9"/>
                  <a:gd name="T24" fmla="*/ 13 w 26"/>
                  <a:gd name="T25" fmla="*/ 7 h 9"/>
                  <a:gd name="T26" fmla="*/ 14 w 26"/>
                  <a:gd name="T27" fmla="*/ 5 h 9"/>
                  <a:gd name="T28" fmla="*/ 14 w 26"/>
                  <a:gd name="T29" fmla="*/ 5 h 9"/>
                  <a:gd name="T30" fmla="*/ 15 w 26"/>
                  <a:gd name="T31" fmla="*/ 5 h 9"/>
                  <a:gd name="T32" fmla="*/ 17 w 26"/>
                  <a:gd name="T33" fmla="*/ 6 h 9"/>
                  <a:gd name="T34" fmla="*/ 18 w 26"/>
                  <a:gd name="T35" fmla="*/ 8 h 9"/>
                  <a:gd name="T36" fmla="*/ 20 w 26"/>
                  <a:gd name="T37" fmla="*/ 6 h 9"/>
                  <a:gd name="T38" fmla="*/ 20 w 26"/>
                  <a:gd name="T39" fmla="*/ 5 h 9"/>
                  <a:gd name="T40" fmla="*/ 18 w 26"/>
                  <a:gd name="T41" fmla="*/ 4 h 9"/>
                  <a:gd name="T42" fmla="*/ 15 w 26"/>
                  <a:gd name="T43" fmla="*/ 3 h 9"/>
                  <a:gd name="T44" fmla="*/ 16 w 26"/>
                  <a:gd name="T45" fmla="*/ 2 h 9"/>
                  <a:gd name="T46" fmla="*/ 17 w 26"/>
                  <a:gd name="T47" fmla="*/ 3 h 9"/>
                  <a:gd name="T48" fmla="*/ 20 w 26"/>
                  <a:gd name="T49" fmla="*/ 3 h 9"/>
                  <a:gd name="T50" fmla="*/ 23 w 26"/>
                  <a:gd name="T51" fmla="*/ 3 h 9"/>
                  <a:gd name="T52" fmla="*/ 25 w 26"/>
                  <a:gd name="T53" fmla="*/ 3 h 9"/>
                  <a:gd name="T54" fmla="*/ 26 w 26"/>
                  <a:gd name="T55" fmla="*/ 2 h 9"/>
                  <a:gd name="T56" fmla="*/ 24 w 26"/>
                  <a:gd name="T57" fmla="*/ 1 h 9"/>
                  <a:gd name="T58" fmla="*/ 22 w 26"/>
                  <a:gd name="T59" fmla="*/ 1 h 9"/>
                  <a:gd name="T60" fmla="*/ 19 w 26"/>
                  <a:gd name="T61" fmla="*/ 1 h 9"/>
                  <a:gd name="T62" fmla="*/ 14 w 26"/>
                  <a:gd name="T63" fmla="*/ 1 h 9"/>
                  <a:gd name="T64" fmla="*/ 13 w 26"/>
                  <a:gd name="T65" fmla="*/ 2 h 9"/>
                  <a:gd name="T66" fmla="*/ 13 w 26"/>
                  <a:gd name="T67" fmla="*/ 3 h 9"/>
                  <a:gd name="T68" fmla="*/ 11 w 26"/>
                  <a:gd name="T69" fmla="*/ 2 h 9"/>
                  <a:gd name="T70" fmla="*/ 9 w 26"/>
                  <a:gd name="T71" fmla="*/ 2 h 9"/>
                  <a:gd name="T72" fmla="*/ 9 w 26"/>
                  <a:gd name="T73" fmla="*/ 4 h 9"/>
                  <a:gd name="T74" fmla="*/ 8 w 26"/>
                  <a:gd name="T75" fmla="*/ 3 h 9"/>
                  <a:gd name="T76" fmla="*/ 7 w 26"/>
                  <a:gd name="T77" fmla="*/ 2 h 9"/>
                  <a:gd name="T78" fmla="*/ 5 w 26"/>
                  <a:gd name="T79" fmla="*/ 3 h 9"/>
                  <a:gd name="T80" fmla="*/ 4 w 26"/>
                  <a:gd name="T81" fmla="*/ 2 h 9"/>
                  <a:gd name="T82" fmla="*/ 1 w 26"/>
                  <a:gd name="T83" fmla="*/ 2 h 9"/>
                  <a:gd name="T84" fmla="*/ 1 w 26"/>
                  <a:gd name="T8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9">
                    <a:moveTo>
                      <a:pt x="1" y="3"/>
                    </a:moveTo>
                    <a:cubicBezTo>
                      <a:pt x="1" y="3"/>
                      <a:pt x="2" y="3"/>
                      <a:pt x="2" y="3"/>
                    </a:cubicBezTo>
                    <a:cubicBezTo>
                      <a:pt x="2" y="3"/>
                      <a:pt x="3" y="3"/>
                      <a:pt x="3" y="4"/>
                    </a:cubicBezTo>
                    <a:cubicBezTo>
                      <a:pt x="3" y="4"/>
                      <a:pt x="3" y="4"/>
                      <a:pt x="3" y="4"/>
                    </a:cubicBezTo>
                    <a:cubicBezTo>
                      <a:pt x="4" y="5"/>
                      <a:pt x="4" y="4"/>
                      <a:pt x="4" y="4"/>
                    </a:cubicBezTo>
                    <a:cubicBezTo>
                      <a:pt x="5" y="4"/>
                      <a:pt x="5" y="5"/>
                      <a:pt x="5" y="5"/>
                    </a:cubicBezTo>
                    <a:cubicBezTo>
                      <a:pt x="5" y="5"/>
                      <a:pt x="5" y="5"/>
                      <a:pt x="5" y="5"/>
                    </a:cubicBezTo>
                    <a:cubicBezTo>
                      <a:pt x="5" y="5"/>
                      <a:pt x="6" y="5"/>
                      <a:pt x="6" y="5"/>
                    </a:cubicBezTo>
                    <a:cubicBezTo>
                      <a:pt x="6" y="5"/>
                      <a:pt x="6" y="5"/>
                      <a:pt x="6" y="5"/>
                    </a:cubicBezTo>
                    <a:cubicBezTo>
                      <a:pt x="7" y="5"/>
                      <a:pt x="7" y="4"/>
                      <a:pt x="7" y="4"/>
                    </a:cubicBezTo>
                    <a:cubicBezTo>
                      <a:pt x="8" y="4"/>
                      <a:pt x="8" y="4"/>
                      <a:pt x="9" y="4"/>
                    </a:cubicBezTo>
                    <a:cubicBezTo>
                      <a:pt x="9" y="5"/>
                      <a:pt x="9" y="5"/>
                      <a:pt x="9" y="5"/>
                    </a:cubicBezTo>
                    <a:cubicBezTo>
                      <a:pt x="9" y="5"/>
                      <a:pt x="9" y="5"/>
                      <a:pt x="9" y="5"/>
                    </a:cubicBezTo>
                    <a:cubicBezTo>
                      <a:pt x="8" y="5"/>
                      <a:pt x="8" y="5"/>
                      <a:pt x="8" y="5"/>
                    </a:cubicBezTo>
                    <a:cubicBezTo>
                      <a:pt x="7" y="5"/>
                      <a:pt x="7" y="5"/>
                      <a:pt x="7" y="6"/>
                    </a:cubicBezTo>
                    <a:cubicBezTo>
                      <a:pt x="7" y="6"/>
                      <a:pt x="6" y="6"/>
                      <a:pt x="6" y="6"/>
                    </a:cubicBezTo>
                    <a:cubicBezTo>
                      <a:pt x="6" y="6"/>
                      <a:pt x="6" y="6"/>
                      <a:pt x="7" y="6"/>
                    </a:cubicBezTo>
                    <a:cubicBezTo>
                      <a:pt x="7" y="7"/>
                      <a:pt x="8" y="6"/>
                      <a:pt x="8" y="6"/>
                    </a:cubicBezTo>
                    <a:cubicBezTo>
                      <a:pt x="8" y="7"/>
                      <a:pt x="7" y="7"/>
                      <a:pt x="7" y="7"/>
                    </a:cubicBezTo>
                    <a:cubicBezTo>
                      <a:pt x="7" y="7"/>
                      <a:pt x="7" y="7"/>
                      <a:pt x="8" y="8"/>
                    </a:cubicBezTo>
                    <a:cubicBezTo>
                      <a:pt x="8" y="8"/>
                      <a:pt x="8" y="7"/>
                      <a:pt x="8" y="7"/>
                    </a:cubicBezTo>
                    <a:cubicBezTo>
                      <a:pt x="9" y="7"/>
                      <a:pt x="9" y="8"/>
                      <a:pt x="9" y="8"/>
                    </a:cubicBezTo>
                    <a:cubicBezTo>
                      <a:pt x="10" y="8"/>
                      <a:pt x="10" y="8"/>
                      <a:pt x="10" y="9"/>
                    </a:cubicBezTo>
                    <a:cubicBezTo>
                      <a:pt x="11" y="9"/>
                      <a:pt x="11" y="9"/>
                      <a:pt x="12" y="9"/>
                    </a:cubicBezTo>
                    <a:cubicBezTo>
                      <a:pt x="12" y="9"/>
                      <a:pt x="12" y="9"/>
                      <a:pt x="12" y="8"/>
                    </a:cubicBezTo>
                    <a:cubicBezTo>
                      <a:pt x="13" y="8"/>
                      <a:pt x="13" y="8"/>
                      <a:pt x="13" y="7"/>
                    </a:cubicBezTo>
                    <a:cubicBezTo>
                      <a:pt x="13" y="7"/>
                      <a:pt x="13" y="7"/>
                      <a:pt x="14" y="7"/>
                    </a:cubicBezTo>
                    <a:cubicBezTo>
                      <a:pt x="14" y="6"/>
                      <a:pt x="14" y="6"/>
                      <a:pt x="14" y="5"/>
                    </a:cubicBezTo>
                    <a:cubicBezTo>
                      <a:pt x="14" y="5"/>
                      <a:pt x="14" y="5"/>
                      <a:pt x="14" y="5"/>
                    </a:cubicBezTo>
                    <a:cubicBezTo>
                      <a:pt x="14" y="5"/>
                      <a:pt x="14" y="5"/>
                      <a:pt x="14" y="5"/>
                    </a:cubicBezTo>
                    <a:cubicBezTo>
                      <a:pt x="14" y="4"/>
                      <a:pt x="15" y="5"/>
                      <a:pt x="15" y="5"/>
                    </a:cubicBezTo>
                    <a:cubicBezTo>
                      <a:pt x="15" y="5"/>
                      <a:pt x="15" y="5"/>
                      <a:pt x="15" y="5"/>
                    </a:cubicBezTo>
                    <a:cubicBezTo>
                      <a:pt x="16" y="5"/>
                      <a:pt x="16" y="5"/>
                      <a:pt x="16" y="5"/>
                    </a:cubicBezTo>
                    <a:cubicBezTo>
                      <a:pt x="17" y="6"/>
                      <a:pt x="17" y="6"/>
                      <a:pt x="17" y="6"/>
                    </a:cubicBezTo>
                    <a:cubicBezTo>
                      <a:pt x="17" y="7"/>
                      <a:pt x="17" y="7"/>
                      <a:pt x="18" y="7"/>
                    </a:cubicBezTo>
                    <a:cubicBezTo>
                      <a:pt x="18" y="8"/>
                      <a:pt x="18" y="8"/>
                      <a:pt x="18" y="8"/>
                    </a:cubicBezTo>
                    <a:cubicBezTo>
                      <a:pt x="19" y="8"/>
                      <a:pt x="19" y="7"/>
                      <a:pt x="20" y="7"/>
                    </a:cubicBezTo>
                    <a:cubicBezTo>
                      <a:pt x="20" y="7"/>
                      <a:pt x="20" y="6"/>
                      <a:pt x="20" y="6"/>
                    </a:cubicBezTo>
                    <a:cubicBezTo>
                      <a:pt x="20" y="5"/>
                      <a:pt x="20" y="5"/>
                      <a:pt x="20" y="5"/>
                    </a:cubicBezTo>
                    <a:cubicBezTo>
                      <a:pt x="20" y="5"/>
                      <a:pt x="20" y="5"/>
                      <a:pt x="20" y="5"/>
                    </a:cubicBezTo>
                    <a:cubicBezTo>
                      <a:pt x="19" y="5"/>
                      <a:pt x="19" y="4"/>
                      <a:pt x="19" y="4"/>
                    </a:cubicBezTo>
                    <a:cubicBezTo>
                      <a:pt x="19" y="4"/>
                      <a:pt x="18" y="4"/>
                      <a:pt x="18" y="4"/>
                    </a:cubicBezTo>
                    <a:cubicBezTo>
                      <a:pt x="17" y="4"/>
                      <a:pt x="17" y="3"/>
                      <a:pt x="17" y="3"/>
                    </a:cubicBezTo>
                    <a:cubicBezTo>
                      <a:pt x="16" y="3"/>
                      <a:pt x="16" y="3"/>
                      <a:pt x="15" y="3"/>
                    </a:cubicBezTo>
                    <a:cubicBezTo>
                      <a:pt x="15" y="3"/>
                      <a:pt x="15" y="3"/>
                      <a:pt x="15" y="3"/>
                    </a:cubicBezTo>
                    <a:cubicBezTo>
                      <a:pt x="15" y="2"/>
                      <a:pt x="15" y="3"/>
                      <a:pt x="16" y="2"/>
                    </a:cubicBezTo>
                    <a:cubicBezTo>
                      <a:pt x="16" y="2"/>
                      <a:pt x="17" y="2"/>
                      <a:pt x="17" y="2"/>
                    </a:cubicBezTo>
                    <a:cubicBezTo>
                      <a:pt x="17" y="2"/>
                      <a:pt x="17" y="3"/>
                      <a:pt x="17" y="3"/>
                    </a:cubicBezTo>
                    <a:cubicBezTo>
                      <a:pt x="17" y="3"/>
                      <a:pt x="18" y="3"/>
                      <a:pt x="18" y="3"/>
                    </a:cubicBezTo>
                    <a:cubicBezTo>
                      <a:pt x="19" y="3"/>
                      <a:pt x="19" y="3"/>
                      <a:pt x="20" y="3"/>
                    </a:cubicBezTo>
                    <a:cubicBezTo>
                      <a:pt x="20" y="3"/>
                      <a:pt x="20" y="3"/>
                      <a:pt x="21" y="3"/>
                    </a:cubicBezTo>
                    <a:cubicBezTo>
                      <a:pt x="22" y="4"/>
                      <a:pt x="22" y="3"/>
                      <a:pt x="23" y="3"/>
                    </a:cubicBezTo>
                    <a:cubicBezTo>
                      <a:pt x="23" y="3"/>
                      <a:pt x="23" y="3"/>
                      <a:pt x="23" y="3"/>
                    </a:cubicBezTo>
                    <a:cubicBezTo>
                      <a:pt x="24" y="3"/>
                      <a:pt x="24" y="3"/>
                      <a:pt x="25" y="3"/>
                    </a:cubicBezTo>
                    <a:cubicBezTo>
                      <a:pt x="25" y="3"/>
                      <a:pt x="25" y="2"/>
                      <a:pt x="25" y="2"/>
                    </a:cubicBezTo>
                    <a:cubicBezTo>
                      <a:pt x="26" y="2"/>
                      <a:pt x="26" y="2"/>
                      <a:pt x="26" y="2"/>
                    </a:cubicBezTo>
                    <a:cubicBezTo>
                      <a:pt x="26" y="1"/>
                      <a:pt x="26" y="1"/>
                      <a:pt x="26" y="1"/>
                    </a:cubicBezTo>
                    <a:cubicBezTo>
                      <a:pt x="26" y="0"/>
                      <a:pt x="25" y="1"/>
                      <a:pt x="24" y="1"/>
                    </a:cubicBezTo>
                    <a:cubicBezTo>
                      <a:pt x="24" y="1"/>
                      <a:pt x="24" y="1"/>
                      <a:pt x="23" y="1"/>
                    </a:cubicBezTo>
                    <a:cubicBezTo>
                      <a:pt x="22" y="1"/>
                      <a:pt x="22" y="1"/>
                      <a:pt x="22" y="1"/>
                    </a:cubicBezTo>
                    <a:cubicBezTo>
                      <a:pt x="21" y="1"/>
                      <a:pt x="21" y="1"/>
                      <a:pt x="20" y="1"/>
                    </a:cubicBezTo>
                    <a:cubicBezTo>
                      <a:pt x="20" y="1"/>
                      <a:pt x="19" y="1"/>
                      <a:pt x="19" y="1"/>
                    </a:cubicBezTo>
                    <a:cubicBezTo>
                      <a:pt x="18" y="1"/>
                      <a:pt x="18" y="1"/>
                      <a:pt x="17" y="1"/>
                    </a:cubicBezTo>
                    <a:cubicBezTo>
                      <a:pt x="16" y="1"/>
                      <a:pt x="15" y="1"/>
                      <a:pt x="14" y="1"/>
                    </a:cubicBezTo>
                    <a:cubicBezTo>
                      <a:pt x="14" y="1"/>
                      <a:pt x="13" y="1"/>
                      <a:pt x="13" y="1"/>
                    </a:cubicBezTo>
                    <a:cubicBezTo>
                      <a:pt x="12" y="1"/>
                      <a:pt x="13" y="2"/>
                      <a:pt x="13" y="2"/>
                    </a:cubicBezTo>
                    <a:cubicBezTo>
                      <a:pt x="13" y="2"/>
                      <a:pt x="14" y="2"/>
                      <a:pt x="14" y="3"/>
                    </a:cubicBezTo>
                    <a:cubicBezTo>
                      <a:pt x="13" y="3"/>
                      <a:pt x="13" y="3"/>
                      <a:pt x="13" y="3"/>
                    </a:cubicBezTo>
                    <a:cubicBezTo>
                      <a:pt x="13" y="4"/>
                      <a:pt x="12" y="3"/>
                      <a:pt x="12" y="3"/>
                    </a:cubicBezTo>
                    <a:cubicBezTo>
                      <a:pt x="12" y="3"/>
                      <a:pt x="12" y="3"/>
                      <a:pt x="11" y="2"/>
                    </a:cubicBezTo>
                    <a:cubicBezTo>
                      <a:pt x="11" y="2"/>
                      <a:pt x="11" y="2"/>
                      <a:pt x="10" y="2"/>
                    </a:cubicBezTo>
                    <a:cubicBezTo>
                      <a:pt x="10" y="2"/>
                      <a:pt x="9" y="2"/>
                      <a:pt x="9" y="2"/>
                    </a:cubicBezTo>
                    <a:cubicBezTo>
                      <a:pt x="9" y="2"/>
                      <a:pt x="10" y="3"/>
                      <a:pt x="10" y="3"/>
                    </a:cubicBezTo>
                    <a:cubicBezTo>
                      <a:pt x="9" y="3"/>
                      <a:pt x="9" y="4"/>
                      <a:pt x="9" y="4"/>
                    </a:cubicBezTo>
                    <a:cubicBezTo>
                      <a:pt x="9" y="4"/>
                      <a:pt x="9" y="3"/>
                      <a:pt x="9" y="3"/>
                    </a:cubicBezTo>
                    <a:cubicBezTo>
                      <a:pt x="8" y="3"/>
                      <a:pt x="8" y="3"/>
                      <a:pt x="8" y="3"/>
                    </a:cubicBezTo>
                    <a:cubicBezTo>
                      <a:pt x="8" y="3"/>
                      <a:pt x="7" y="2"/>
                      <a:pt x="7" y="2"/>
                    </a:cubicBezTo>
                    <a:cubicBezTo>
                      <a:pt x="7" y="2"/>
                      <a:pt x="7" y="2"/>
                      <a:pt x="7" y="2"/>
                    </a:cubicBezTo>
                    <a:cubicBezTo>
                      <a:pt x="6" y="2"/>
                      <a:pt x="6" y="2"/>
                      <a:pt x="6" y="3"/>
                    </a:cubicBezTo>
                    <a:cubicBezTo>
                      <a:pt x="6" y="3"/>
                      <a:pt x="6" y="3"/>
                      <a:pt x="5" y="3"/>
                    </a:cubicBezTo>
                    <a:cubicBezTo>
                      <a:pt x="5" y="4"/>
                      <a:pt x="5" y="3"/>
                      <a:pt x="5" y="2"/>
                    </a:cubicBezTo>
                    <a:cubicBezTo>
                      <a:pt x="4" y="2"/>
                      <a:pt x="4" y="2"/>
                      <a:pt x="4" y="2"/>
                    </a:cubicBezTo>
                    <a:cubicBezTo>
                      <a:pt x="4" y="1"/>
                      <a:pt x="3" y="2"/>
                      <a:pt x="2" y="2"/>
                    </a:cubicBezTo>
                    <a:cubicBezTo>
                      <a:pt x="2" y="2"/>
                      <a:pt x="2" y="2"/>
                      <a:pt x="1" y="2"/>
                    </a:cubicBezTo>
                    <a:cubicBezTo>
                      <a:pt x="1" y="2"/>
                      <a:pt x="0" y="2"/>
                      <a:pt x="0" y="3"/>
                    </a:cubicBezTo>
                    <a:cubicBezTo>
                      <a:pt x="1"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3" name="Freeform 172"/>
              <p:cNvSpPr>
                <a:spLocks/>
              </p:cNvSpPr>
              <p:nvPr/>
            </p:nvSpPr>
            <p:spPr bwMode="auto">
              <a:xfrm>
                <a:off x="6892927" y="3119439"/>
                <a:ext cx="22225" cy="20638"/>
              </a:xfrm>
              <a:custGeom>
                <a:avLst/>
                <a:gdLst>
                  <a:gd name="T0" fmla="*/ 1 w 2"/>
                  <a:gd name="T1" fmla="*/ 2 h 2"/>
                  <a:gd name="T2" fmla="*/ 1 w 2"/>
                  <a:gd name="T3" fmla="*/ 2 h 2"/>
                  <a:gd name="T4" fmla="*/ 2 w 2"/>
                  <a:gd name="T5" fmla="*/ 2 h 2"/>
                  <a:gd name="T6" fmla="*/ 2 w 2"/>
                  <a:gd name="T7" fmla="*/ 1 h 2"/>
                  <a:gd name="T8" fmla="*/ 1 w 2"/>
                  <a:gd name="T9" fmla="*/ 0 h 2"/>
                  <a:gd name="T10" fmla="*/ 0 w 2"/>
                  <a:gd name="T11" fmla="*/ 0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2" y="2"/>
                      <a:pt x="2" y="2"/>
                      <a:pt x="2" y="2"/>
                    </a:cubicBezTo>
                    <a:cubicBezTo>
                      <a:pt x="2" y="2"/>
                      <a:pt x="2" y="1"/>
                      <a:pt x="2" y="1"/>
                    </a:cubicBezTo>
                    <a:cubicBezTo>
                      <a:pt x="2" y="1"/>
                      <a:pt x="2" y="0"/>
                      <a:pt x="1" y="0"/>
                    </a:cubicBezTo>
                    <a:cubicBezTo>
                      <a:pt x="1" y="0"/>
                      <a:pt x="1" y="0"/>
                      <a:pt x="0" y="0"/>
                    </a:cubicBezTo>
                    <a:cubicBezTo>
                      <a:pt x="0" y="0"/>
                      <a:pt x="0" y="0"/>
                      <a:pt x="0" y="1"/>
                    </a:cubicBezTo>
                    <a:cubicBezTo>
                      <a:pt x="0" y="1"/>
                      <a:pt x="1"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4" name="Freeform 173"/>
              <p:cNvSpPr>
                <a:spLocks/>
              </p:cNvSpPr>
              <p:nvPr/>
            </p:nvSpPr>
            <p:spPr bwMode="auto">
              <a:xfrm>
                <a:off x="7486652" y="3270251"/>
                <a:ext cx="11113" cy="22225"/>
              </a:xfrm>
              <a:custGeom>
                <a:avLst/>
                <a:gdLst>
                  <a:gd name="T0" fmla="*/ 1 w 1"/>
                  <a:gd name="T1" fmla="*/ 1 h 2"/>
                  <a:gd name="T2" fmla="*/ 1 w 1"/>
                  <a:gd name="T3" fmla="*/ 1 h 2"/>
                  <a:gd name="T4" fmla="*/ 1 w 1"/>
                  <a:gd name="T5" fmla="*/ 0 h 2"/>
                  <a:gd name="T6" fmla="*/ 1 w 1"/>
                  <a:gd name="T7" fmla="*/ 1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1" y="0"/>
                      <a:pt x="1" y="0"/>
                    </a:cubicBezTo>
                    <a:cubicBezTo>
                      <a:pt x="1" y="0"/>
                      <a:pt x="1" y="0"/>
                      <a:pt x="1" y="1"/>
                    </a:cubicBezTo>
                    <a:cubicBezTo>
                      <a:pt x="0" y="1"/>
                      <a:pt x="0" y="1"/>
                      <a:pt x="0" y="1"/>
                    </a:cubicBezTo>
                    <a:cubicBezTo>
                      <a:pt x="1" y="2"/>
                      <a:pt x="1" y="2"/>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5" name="Freeform 174"/>
              <p:cNvSpPr>
                <a:spLocks/>
              </p:cNvSpPr>
              <p:nvPr/>
            </p:nvSpPr>
            <p:spPr bwMode="auto">
              <a:xfrm>
                <a:off x="6924677" y="3151189"/>
                <a:ext cx="11113" cy="11113"/>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1" y="1"/>
                    </a:cubicBezTo>
                    <a:cubicBezTo>
                      <a:pt x="1" y="0"/>
                      <a:pt x="0"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6" name="Freeform 175"/>
              <p:cNvSpPr>
                <a:spLocks/>
              </p:cNvSpPr>
              <p:nvPr/>
            </p:nvSpPr>
            <p:spPr bwMode="auto">
              <a:xfrm>
                <a:off x="5262564" y="3270251"/>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1"/>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7" name="Freeform 176"/>
              <p:cNvSpPr>
                <a:spLocks/>
              </p:cNvSpPr>
              <p:nvPr/>
            </p:nvSpPr>
            <p:spPr bwMode="auto">
              <a:xfrm>
                <a:off x="7853364" y="1649414"/>
                <a:ext cx="22225" cy="20638"/>
              </a:xfrm>
              <a:custGeom>
                <a:avLst/>
                <a:gdLst>
                  <a:gd name="T0" fmla="*/ 2 w 2"/>
                  <a:gd name="T1" fmla="*/ 0 h 2"/>
                  <a:gd name="T2" fmla="*/ 1 w 2"/>
                  <a:gd name="T3" fmla="*/ 1 h 2"/>
                  <a:gd name="T4" fmla="*/ 1 w 2"/>
                  <a:gd name="T5" fmla="*/ 2 h 2"/>
                  <a:gd name="T6" fmla="*/ 2 w 2"/>
                  <a:gd name="T7" fmla="*/ 2 h 2"/>
                  <a:gd name="T8" fmla="*/ 2 w 2"/>
                  <a:gd name="T9" fmla="*/ 1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1"/>
                      <a:pt x="1" y="1"/>
                    </a:cubicBezTo>
                    <a:cubicBezTo>
                      <a:pt x="1" y="1"/>
                      <a:pt x="0" y="2"/>
                      <a:pt x="1" y="2"/>
                    </a:cubicBezTo>
                    <a:cubicBezTo>
                      <a:pt x="1" y="2"/>
                      <a:pt x="1" y="2"/>
                      <a:pt x="2" y="2"/>
                    </a:cubicBezTo>
                    <a:cubicBezTo>
                      <a:pt x="2" y="2"/>
                      <a:pt x="2" y="1"/>
                      <a:pt x="2" y="1"/>
                    </a:cubicBezTo>
                    <a:cubicBezTo>
                      <a:pt x="2" y="1"/>
                      <a:pt x="2" y="1"/>
                      <a:pt x="2" y="0"/>
                    </a:cubicBezTo>
                    <a:cubicBezTo>
                      <a:pt x="2"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8" name="Freeform 177"/>
              <p:cNvSpPr>
                <a:spLocks/>
              </p:cNvSpPr>
              <p:nvPr/>
            </p:nvSpPr>
            <p:spPr bwMode="auto">
              <a:xfrm>
                <a:off x="7821614" y="1670051"/>
                <a:ext cx="31750" cy="44450"/>
              </a:xfrm>
              <a:custGeom>
                <a:avLst/>
                <a:gdLst>
                  <a:gd name="T0" fmla="*/ 2 w 3"/>
                  <a:gd name="T1" fmla="*/ 2 h 4"/>
                  <a:gd name="T2" fmla="*/ 3 w 3"/>
                  <a:gd name="T3" fmla="*/ 1 h 4"/>
                  <a:gd name="T4" fmla="*/ 2 w 3"/>
                  <a:gd name="T5" fmla="*/ 0 h 4"/>
                  <a:gd name="T6" fmla="*/ 1 w 3"/>
                  <a:gd name="T7" fmla="*/ 1 h 4"/>
                  <a:gd name="T8" fmla="*/ 0 w 3"/>
                  <a:gd name="T9" fmla="*/ 2 h 4"/>
                  <a:gd name="T10" fmla="*/ 0 w 3"/>
                  <a:gd name="T11" fmla="*/ 3 h 4"/>
                  <a:gd name="T12" fmla="*/ 0 w 3"/>
                  <a:gd name="T13" fmla="*/ 3 h 4"/>
                  <a:gd name="T14" fmla="*/ 1 w 3"/>
                  <a:gd name="T15" fmla="*/ 3 h 4"/>
                  <a:gd name="T16" fmla="*/ 1 w 3"/>
                  <a:gd name="T17" fmla="*/ 2 h 4"/>
                  <a:gd name="T18" fmla="*/ 2 w 3"/>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2" y="2"/>
                    </a:moveTo>
                    <a:cubicBezTo>
                      <a:pt x="2" y="1"/>
                      <a:pt x="3" y="1"/>
                      <a:pt x="3" y="1"/>
                    </a:cubicBezTo>
                    <a:cubicBezTo>
                      <a:pt x="2" y="0"/>
                      <a:pt x="2" y="0"/>
                      <a:pt x="2" y="0"/>
                    </a:cubicBezTo>
                    <a:cubicBezTo>
                      <a:pt x="1" y="0"/>
                      <a:pt x="1" y="0"/>
                      <a:pt x="1" y="1"/>
                    </a:cubicBezTo>
                    <a:cubicBezTo>
                      <a:pt x="0" y="1"/>
                      <a:pt x="0" y="1"/>
                      <a:pt x="0" y="2"/>
                    </a:cubicBezTo>
                    <a:cubicBezTo>
                      <a:pt x="0" y="2"/>
                      <a:pt x="0" y="2"/>
                      <a:pt x="0" y="3"/>
                    </a:cubicBezTo>
                    <a:cubicBezTo>
                      <a:pt x="0" y="3"/>
                      <a:pt x="0" y="3"/>
                      <a:pt x="0" y="3"/>
                    </a:cubicBezTo>
                    <a:cubicBezTo>
                      <a:pt x="1" y="4"/>
                      <a:pt x="1" y="3"/>
                      <a:pt x="1" y="3"/>
                    </a:cubicBezTo>
                    <a:cubicBezTo>
                      <a:pt x="2" y="3"/>
                      <a:pt x="1" y="2"/>
                      <a:pt x="1" y="2"/>
                    </a:cubicBezTo>
                    <a:cubicBezTo>
                      <a:pt x="2" y="2"/>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9" name="Freeform 178"/>
              <p:cNvSpPr>
                <a:spLocks/>
              </p:cNvSpPr>
              <p:nvPr/>
            </p:nvSpPr>
            <p:spPr bwMode="auto">
              <a:xfrm>
                <a:off x="7486652" y="1400176"/>
                <a:ext cx="227013" cy="258763"/>
              </a:xfrm>
              <a:custGeom>
                <a:avLst/>
                <a:gdLst>
                  <a:gd name="T0" fmla="*/ 19 w 21"/>
                  <a:gd name="T1" fmla="*/ 22 h 24"/>
                  <a:gd name="T2" fmla="*/ 18 w 21"/>
                  <a:gd name="T3" fmla="*/ 20 h 24"/>
                  <a:gd name="T4" fmla="*/ 17 w 21"/>
                  <a:gd name="T5" fmla="*/ 20 h 24"/>
                  <a:gd name="T6" fmla="*/ 16 w 21"/>
                  <a:gd name="T7" fmla="*/ 19 h 24"/>
                  <a:gd name="T8" fmla="*/ 15 w 21"/>
                  <a:gd name="T9" fmla="*/ 18 h 24"/>
                  <a:gd name="T10" fmla="*/ 15 w 21"/>
                  <a:gd name="T11" fmla="*/ 16 h 24"/>
                  <a:gd name="T12" fmla="*/ 14 w 21"/>
                  <a:gd name="T13" fmla="*/ 16 h 24"/>
                  <a:gd name="T14" fmla="*/ 15 w 21"/>
                  <a:gd name="T15" fmla="*/ 15 h 24"/>
                  <a:gd name="T16" fmla="*/ 16 w 21"/>
                  <a:gd name="T17" fmla="*/ 15 h 24"/>
                  <a:gd name="T18" fmla="*/ 17 w 21"/>
                  <a:gd name="T19" fmla="*/ 16 h 24"/>
                  <a:gd name="T20" fmla="*/ 17 w 21"/>
                  <a:gd name="T21" fmla="*/ 17 h 24"/>
                  <a:gd name="T22" fmla="*/ 18 w 21"/>
                  <a:gd name="T23" fmla="*/ 16 h 24"/>
                  <a:gd name="T24" fmla="*/ 18 w 21"/>
                  <a:gd name="T25" fmla="*/ 15 h 24"/>
                  <a:gd name="T26" fmla="*/ 17 w 21"/>
                  <a:gd name="T27" fmla="*/ 15 h 24"/>
                  <a:gd name="T28" fmla="*/ 16 w 21"/>
                  <a:gd name="T29" fmla="*/ 14 h 24"/>
                  <a:gd name="T30" fmla="*/ 16 w 21"/>
                  <a:gd name="T31" fmla="*/ 14 h 24"/>
                  <a:gd name="T32" fmla="*/ 14 w 21"/>
                  <a:gd name="T33" fmla="*/ 13 h 24"/>
                  <a:gd name="T34" fmla="*/ 13 w 21"/>
                  <a:gd name="T35" fmla="*/ 12 h 24"/>
                  <a:gd name="T36" fmla="*/ 12 w 21"/>
                  <a:gd name="T37" fmla="*/ 11 h 24"/>
                  <a:gd name="T38" fmla="*/ 11 w 21"/>
                  <a:gd name="T39" fmla="*/ 10 h 24"/>
                  <a:gd name="T40" fmla="*/ 11 w 21"/>
                  <a:gd name="T41" fmla="*/ 9 h 24"/>
                  <a:gd name="T42" fmla="*/ 10 w 21"/>
                  <a:gd name="T43" fmla="*/ 8 h 24"/>
                  <a:gd name="T44" fmla="*/ 9 w 21"/>
                  <a:gd name="T45" fmla="*/ 8 h 24"/>
                  <a:gd name="T46" fmla="*/ 8 w 21"/>
                  <a:gd name="T47" fmla="*/ 7 h 24"/>
                  <a:gd name="T48" fmla="*/ 7 w 21"/>
                  <a:gd name="T49" fmla="*/ 7 h 24"/>
                  <a:gd name="T50" fmla="*/ 7 w 21"/>
                  <a:gd name="T51" fmla="*/ 6 h 24"/>
                  <a:gd name="T52" fmla="*/ 6 w 21"/>
                  <a:gd name="T53" fmla="*/ 5 h 24"/>
                  <a:gd name="T54" fmla="*/ 5 w 21"/>
                  <a:gd name="T55" fmla="*/ 3 h 24"/>
                  <a:gd name="T56" fmla="*/ 4 w 21"/>
                  <a:gd name="T57" fmla="*/ 2 h 24"/>
                  <a:gd name="T58" fmla="*/ 3 w 21"/>
                  <a:gd name="T59" fmla="*/ 2 h 24"/>
                  <a:gd name="T60" fmla="*/ 2 w 21"/>
                  <a:gd name="T61" fmla="*/ 1 h 24"/>
                  <a:gd name="T62" fmla="*/ 1 w 21"/>
                  <a:gd name="T63" fmla="*/ 1 h 24"/>
                  <a:gd name="T64" fmla="*/ 0 w 21"/>
                  <a:gd name="T65" fmla="*/ 0 h 24"/>
                  <a:gd name="T66" fmla="*/ 1 w 21"/>
                  <a:gd name="T67" fmla="*/ 1 h 24"/>
                  <a:gd name="T68" fmla="*/ 1 w 21"/>
                  <a:gd name="T69" fmla="*/ 2 h 24"/>
                  <a:gd name="T70" fmla="*/ 1 w 21"/>
                  <a:gd name="T71" fmla="*/ 3 h 24"/>
                  <a:gd name="T72" fmla="*/ 2 w 21"/>
                  <a:gd name="T73" fmla="*/ 5 h 24"/>
                  <a:gd name="T74" fmla="*/ 4 w 21"/>
                  <a:gd name="T75" fmla="*/ 6 h 24"/>
                  <a:gd name="T76" fmla="*/ 5 w 21"/>
                  <a:gd name="T77" fmla="*/ 8 h 24"/>
                  <a:gd name="T78" fmla="*/ 6 w 21"/>
                  <a:gd name="T79" fmla="*/ 8 h 24"/>
                  <a:gd name="T80" fmla="*/ 7 w 21"/>
                  <a:gd name="T81" fmla="*/ 9 h 24"/>
                  <a:gd name="T82" fmla="*/ 8 w 21"/>
                  <a:gd name="T83" fmla="*/ 10 h 24"/>
                  <a:gd name="T84" fmla="*/ 9 w 21"/>
                  <a:gd name="T85" fmla="*/ 11 h 24"/>
                  <a:gd name="T86" fmla="*/ 9 w 21"/>
                  <a:gd name="T87" fmla="*/ 13 h 24"/>
                  <a:gd name="T88" fmla="*/ 11 w 21"/>
                  <a:gd name="T89" fmla="*/ 14 h 24"/>
                  <a:gd name="T90" fmla="*/ 12 w 21"/>
                  <a:gd name="T91" fmla="*/ 16 h 24"/>
                  <a:gd name="T92" fmla="*/ 12 w 21"/>
                  <a:gd name="T93" fmla="*/ 17 h 24"/>
                  <a:gd name="T94" fmla="*/ 14 w 21"/>
                  <a:gd name="T95" fmla="*/ 18 h 24"/>
                  <a:gd name="T96" fmla="*/ 14 w 21"/>
                  <a:gd name="T97" fmla="*/ 19 h 24"/>
                  <a:gd name="T98" fmla="*/ 14 w 21"/>
                  <a:gd name="T99" fmla="*/ 20 h 24"/>
                  <a:gd name="T100" fmla="*/ 15 w 21"/>
                  <a:gd name="T101" fmla="*/ 21 h 24"/>
                  <a:gd name="T102" fmla="*/ 16 w 21"/>
                  <a:gd name="T103" fmla="*/ 22 h 24"/>
                  <a:gd name="T104" fmla="*/ 16 w 21"/>
                  <a:gd name="T105" fmla="*/ 23 h 24"/>
                  <a:gd name="T106" fmla="*/ 18 w 21"/>
                  <a:gd name="T107" fmla="*/ 24 h 24"/>
                  <a:gd name="T108" fmla="*/ 18 w 21"/>
                  <a:gd name="T109" fmla="*/ 22 h 24"/>
                  <a:gd name="T110" fmla="*/ 18 w 21"/>
                  <a:gd name="T111" fmla="*/ 22 h 24"/>
                  <a:gd name="T112" fmla="*/ 19 w 21"/>
                  <a:gd name="T113" fmla="*/ 23 h 24"/>
                  <a:gd name="T114" fmla="*/ 21 w 21"/>
                  <a:gd name="T115" fmla="*/ 23 h 24"/>
                  <a:gd name="T116" fmla="*/ 19 w 21"/>
                  <a:gd name="T1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 h="24">
                    <a:moveTo>
                      <a:pt x="19" y="22"/>
                    </a:moveTo>
                    <a:cubicBezTo>
                      <a:pt x="19" y="21"/>
                      <a:pt x="18" y="21"/>
                      <a:pt x="18" y="20"/>
                    </a:cubicBezTo>
                    <a:cubicBezTo>
                      <a:pt x="17" y="20"/>
                      <a:pt x="17" y="20"/>
                      <a:pt x="17" y="20"/>
                    </a:cubicBezTo>
                    <a:cubicBezTo>
                      <a:pt x="17" y="19"/>
                      <a:pt x="16" y="19"/>
                      <a:pt x="16" y="19"/>
                    </a:cubicBezTo>
                    <a:cubicBezTo>
                      <a:pt x="16" y="19"/>
                      <a:pt x="16" y="18"/>
                      <a:pt x="15" y="18"/>
                    </a:cubicBezTo>
                    <a:cubicBezTo>
                      <a:pt x="15" y="17"/>
                      <a:pt x="15" y="17"/>
                      <a:pt x="15" y="16"/>
                    </a:cubicBezTo>
                    <a:cubicBezTo>
                      <a:pt x="15" y="16"/>
                      <a:pt x="14" y="16"/>
                      <a:pt x="14" y="16"/>
                    </a:cubicBezTo>
                    <a:cubicBezTo>
                      <a:pt x="14" y="15"/>
                      <a:pt x="14" y="15"/>
                      <a:pt x="15" y="15"/>
                    </a:cubicBezTo>
                    <a:cubicBezTo>
                      <a:pt x="15" y="15"/>
                      <a:pt x="15" y="15"/>
                      <a:pt x="16" y="15"/>
                    </a:cubicBezTo>
                    <a:cubicBezTo>
                      <a:pt x="16" y="15"/>
                      <a:pt x="16" y="16"/>
                      <a:pt x="17" y="16"/>
                    </a:cubicBezTo>
                    <a:cubicBezTo>
                      <a:pt x="17" y="16"/>
                      <a:pt x="17" y="17"/>
                      <a:pt x="17" y="17"/>
                    </a:cubicBezTo>
                    <a:cubicBezTo>
                      <a:pt x="18" y="17"/>
                      <a:pt x="18" y="17"/>
                      <a:pt x="18" y="16"/>
                    </a:cubicBezTo>
                    <a:cubicBezTo>
                      <a:pt x="19" y="16"/>
                      <a:pt x="18" y="16"/>
                      <a:pt x="18" y="15"/>
                    </a:cubicBezTo>
                    <a:cubicBezTo>
                      <a:pt x="17" y="15"/>
                      <a:pt x="17" y="15"/>
                      <a:pt x="17" y="15"/>
                    </a:cubicBezTo>
                    <a:cubicBezTo>
                      <a:pt x="17" y="15"/>
                      <a:pt x="17" y="15"/>
                      <a:pt x="16" y="14"/>
                    </a:cubicBezTo>
                    <a:cubicBezTo>
                      <a:pt x="16" y="14"/>
                      <a:pt x="16" y="14"/>
                      <a:pt x="16" y="14"/>
                    </a:cubicBezTo>
                    <a:cubicBezTo>
                      <a:pt x="15" y="13"/>
                      <a:pt x="15" y="13"/>
                      <a:pt x="14" y="13"/>
                    </a:cubicBezTo>
                    <a:cubicBezTo>
                      <a:pt x="14" y="12"/>
                      <a:pt x="14" y="12"/>
                      <a:pt x="13" y="12"/>
                    </a:cubicBezTo>
                    <a:cubicBezTo>
                      <a:pt x="13" y="12"/>
                      <a:pt x="13" y="12"/>
                      <a:pt x="12" y="11"/>
                    </a:cubicBezTo>
                    <a:cubicBezTo>
                      <a:pt x="12" y="11"/>
                      <a:pt x="12" y="11"/>
                      <a:pt x="11" y="10"/>
                    </a:cubicBezTo>
                    <a:cubicBezTo>
                      <a:pt x="11" y="10"/>
                      <a:pt x="11" y="10"/>
                      <a:pt x="11" y="9"/>
                    </a:cubicBezTo>
                    <a:cubicBezTo>
                      <a:pt x="11" y="9"/>
                      <a:pt x="10" y="8"/>
                      <a:pt x="10" y="8"/>
                    </a:cubicBezTo>
                    <a:cubicBezTo>
                      <a:pt x="10" y="8"/>
                      <a:pt x="9" y="8"/>
                      <a:pt x="9" y="8"/>
                    </a:cubicBezTo>
                    <a:cubicBezTo>
                      <a:pt x="8" y="8"/>
                      <a:pt x="9" y="7"/>
                      <a:pt x="8" y="7"/>
                    </a:cubicBezTo>
                    <a:cubicBezTo>
                      <a:pt x="8" y="7"/>
                      <a:pt x="8" y="7"/>
                      <a:pt x="7" y="7"/>
                    </a:cubicBezTo>
                    <a:cubicBezTo>
                      <a:pt x="7" y="6"/>
                      <a:pt x="7" y="6"/>
                      <a:pt x="7" y="6"/>
                    </a:cubicBezTo>
                    <a:cubicBezTo>
                      <a:pt x="7" y="5"/>
                      <a:pt x="7" y="5"/>
                      <a:pt x="6" y="5"/>
                    </a:cubicBezTo>
                    <a:cubicBezTo>
                      <a:pt x="6" y="4"/>
                      <a:pt x="5" y="4"/>
                      <a:pt x="5" y="3"/>
                    </a:cubicBezTo>
                    <a:cubicBezTo>
                      <a:pt x="4" y="3"/>
                      <a:pt x="4" y="3"/>
                      <a:pt x="4" y="2"/>
                    </a:cubicBezTo>
                    <a:cubicBezTo>
                      <a:pt x="4" y="2"/>
                      <a:pt x="3" y="2"/>
                      <a:pt x="3" y="2"/>
                    </a:cubicBezTo>
                    <a:cubicBezTo>
                      <a:pt x="3" y="2"/>
                      <a:pt x="3" y="2"/>
                      <a:pt x="2" y="1"/>
                    </a:cubicBezTo>
                    <a:cubicBezTo>
                      <a:pt x="2" y="1"/>
                      <a:pt x="2" y="1"/>
                      <a:pt x="1" y="1"/>
                    </a:cubicBezTo>
                    <a:cubicBezTo>
                      <a:pt x="1" y="0"/>
                      <a:pt x="1" y="0"/>
                      <a:pt x="0" y="0"/>
                    </a:cubicBezTo>
                    <a:cubicBezTo>
                      <a:pt x="0" y="1"/>
                      <a:pt x="0" y="1"/>
                      <a:pt x="1" y="1"/>
                    </a:cubicBezTo>
                    <a:cubicBezTo>
                      <a:pt x="1" y="2"/>
                      <a:pt x="1" y="2"/>
                      <a:pt x="1" y="2"/>
                    </a:cubicBezTo>
                    <a:cubicBezTo>
                      <a:pt x="2" y="3"/>
                      <a:pt x="1" y="3"/>
                      <a:pt x="1" y="3"/>
                    </a:cubicBezTo>
                    <a:cubicBezTo>
                      <a:pt x="1" y="4"/>
                      <a:pt x="2" y="4"/>
                      <a:pt x="2" y="5"/>
                    </a:cubicBezTo>
                    <a:cubicBezTo>
                      <a:pt x="3" y="5"/>
                      <a:pt x="3" y="6"/>
                      <a:pt x="4" y="6"/>
                    </a:cubicBezTo>
                    <a:cubicBezTo>
                      <a:pt x="4" y="7"/>
                      <a:pt x="5" y="7"/>
                      <a:pt x="5" y="8"/>
                    </a:cubicBezTo>
                    <a:cubicBezTo>
                      <a:pt x="6" y="8"/>
                      <a:pt x="6" y="8"/>
                      <a:pt x="6" y="8"/>
                    </a:cubicBezTo>
                    <a:cubicBezTo>
                      <a:pt x="7" y="9"/>
                      <a:pt x="7" y="9"/>
                      <a:pt x="7" y="9"/>
                    </a:cubicBezTo>
                    <a:cubicBezTo>
                      <a:pt x="7" y="9"/>
                      <a:pt x="8" y="10"/>
                      <a:pt x="8" y="10"/>
                    </a:cubicBezTo>
                    <a:cubicBezTo>
                      <a:pt x="8" y="10"/>
                      <a:pt x="8" y="11"/>
                      <a:pt x="9" y="11"/>
                    </a:cubicBezTo>
                    <a:cubicBezTo>
                      <a:pt x="9" y="12"/>
                      <a:pt x="9" y="12"/>
                      <a:pt x="9" y="13"/>
                    </a:cubicBezTo>
                    <a:cubicBezTo>
                      <a:pt x="10" y="13"/>
                      <a:pt x="10" y="14"/>
                      <a:pt x="11" y="14"/>
                    </a:cubicBezTo>
                    <a:cubicBezTo>
                      <a:pt x="11" y="15"/>
                      <a:pt x="11" y="15"/>
                      <a:pt x="12" y="16"/>
                    </a:cubicBezTo>
                    <a:cubicBezTo>
                      <a:pt x="12" y="17"/>
                      <a:pt x="12" y="17"/>
                      <a:pt x="12" y="17"/>
                    </a:cubicBezTo>
                    <a:cubicBezTo>
                      <a:pt x="13" y="18"/>
                      <a:pt x="13" y="17"/>
                      <a:pt x="14" y="18"/>
                    </a:cubicBezTo>
                    <a:cubicBezTo>
                      <a:pt x="14" y="18"/>
                      <a:pt x="14" y="19"/>
                      <a:pt x="14" y="19"/>
                    </a:cubicBezTo>
                    <a:cubicBezTo>
                      <a:pt x="14" y="19"/>
                      <a:pt x="14" y="20"/>
                      <a:pt x="14" y="20"/>
                    </a:cubicBezTo>
                    <a:cubicBezTo>
                      <a:pt x="14" y="20"/>
                      <a:pt x="15" y="21"/>
                      <a:pt x="15" y="21"/>
                    </a:cubicBezTo>
                    <a:cubicBezTo>
                      <a:pt x="15" y="21"/>
                      <a:pt x="15" y="22"/>
                      <a:pt x="16" y="22"/>
                    </a:cubicBezTo>
                    <a:cubicBezTo>
                      <a:pt x="16" y="22"/>
                      <a:pt x="16" y="23"/>
                      <a:pt x="16" y="23"/>
                    </a:cubicBezTo>
                    <a:cubicBezTo>
                      <a:pt x="17" y="24"/>
                      <a:pt x="17" y="24"/>
                      <a:pt x="18" y="24"/>
                    </a:cubicBezTo>
                    <a:cubicBezTo>
                      <a:pt x="18" y="23"/>
                      <a:pt x="17" y="23"/>
                      <a:pt x="18" y="22"/>
                    </a:cubicBezTo>
                    <a:cubicBezTo>
                      <a:pt x="18" y="22"/>
                      <a:pt x="18" y="22"/>
                      <a:pt x="18" y="22"/>
                    </a:cubicBezTo>
                    <a:cubicBezTo>
                      <a:pt x="19" y="22"/>
                      <a:pt x="19" y="23"/>
                      <a:pt x="19" y="23"/>
                    </a:cubicBezTo>
                    <a:cubicBezTo>
                      <a:pt x="20" y="23"/>
                      <a:pt x="20" y="23"/>
                      <a:pt x="21" y="23"/>
                    </a:cubicBezTo>
                    <a:cubicBezTo>
                      <a:pt x="21" y="22"/>
                      <a:pt x="20" y="22"/>
                      <a:pt x="19" y="2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0" name="Freeform 179"/>
              <p:cNvSpPr>
                <a:spLocks/>
              </p:cNvSpPr>
              <p:nvPr/>
            </p:nvSpPr>
            <p:spPr bwMode="auto">
              <a:xfrm>
                <a:off x="6234114" y="2103439"/>
                <a:ext cx="312738" cy="161925"/>
              </a:xfrm>
              <a:custGeom>
                <a:avLst/>
                <a:gdLst>
                  <a:gd name="T0" fmla="*/ 27 w 29"/>
                  <a:gd name="T1" fmla="*/ 15 h 15"/>
                  <a:gd name="T2" fmla="*/ 28 w 29"/>
                  <a:gd name="T3" fmla="*/ 15 h 15"/>
                  <a:gd name="T4" fmla="*/ 28 w 29"/>
                  <a:gd name="T5" fmla="*/ 13 h 15"/>
                  <a:gd name="T6" fmla="*/ 28 w 29"/>
                  <a:gd name="T7" fmla="*/ 13 h 15"/>
                  <a:gd name="T8" fmla="*/ 27 w 29"/>
                  <a:gd name="T9" fmla="*/ 12 h 15"/>
                  <a:gd name="T10" fmla="*/ 27 w 29"/>
                  <a:gd name="T11" fmla="*/ 10 h 15"/>
                  <a:gd name="T12" fmla="*/ 27 w 29"/>
                  <a:gd name="T13" fmla="*/ 10 h 15"/>
                  <a:gd name="T14" fmla="*/ 26 w 29"/>
                  <a:gd name="T15" fmla="*/ 10 h 15"/>
                  <a:gd name="T16" fmla="*/ 25 w 29"/>
                  <a:gd name="T17" fmla="*/ 9 h 15"/>
                  <a:gd name="T18" fmla="*/ 24 w 29"/>
                  <a:gd name="T19" fmla="*/ 9 h 15"/>
                  <a:gd name="T20" fmla="*/ 23 w 29"/>
                  <a:gd name="T21" fmla="*/ 8 h 15"/>
                  <a:gd name="T22" fmla="*/ 22 w 29"/>
                  <a:gd name="T23" fmla="*/ 8 h 15"/>
                  <a:gd name="T24" fmla="*/ 21 w 29"/>
                  <a:gd name="T25" fmla="*/ 9 h 15"/>
                  <a:gd name="T26" fmla="*/ 19 w 29"/>
                  <a:gd name="T27" fmla="*/ 8 h 15"/>
                  <a:gd name="T28" fmla="*/ 19 w 29"/>
                  <a:gd name="T29" fmla="*/ 7 h 15"/>
                  <a:gd name="T30" fmla="*/ 18 w 29"/>
                  <a:gd name="T31" fmla="*/ 7 h 15"/>
                  <a:gd name="T32" fmla="*/ 17 w 29"/>
                  <a:gd name="T33" fmla="*/ 7 h 15"/>
                  <a:gd name="T34" fmla="*/ 16 w 29"/>
                  <a:gd name="T35" fmla="*/ 6 h 15"/>
                  <a:gd name="T36" fmla="*/ 14 w 29"/>
                  <a:gd name="T37" fmla="*/ 5 h 15"/>
                  <a:gd name="T38" fmla="*/ 13 w 29"/>
                  <a:gd name="T39" fmla="*/ 5 h 15"/>
                  <a:gd name="T40" fmla="*/ 13 w 29"/>
                  <a:gd name="T41" fmla="*/ 4 h 15"/>
                  <a:gd name="T42" fmla="*/ 12 w 29"/>
                  <a:gd name="T43" fmla="*/ 4 h 15"/>
                  <a:gd name="T44" fmla="*/ 11 w 29"/>
                  <a:gd name="T45" fmla="*/ 3 h 15"/>
                  <a:gd name="T46" fmla="*/ 10 w 29"/>
                  <a:gd name="T47" fmla="*/ 3 h 15"/>
                  <a:gd name="T48" fmla="*/ 9 w 29"/>
                  <a:gd name="T49" fmla="*/ 2 h 15"/>
                  <a:gd name="T50" fmla="*/ 8 w 29"/>
                  <a:gd name="T51" fmla="*/ 2 h 15"/>
                  <a:gd name="T52" fmla="*/ 7 w 29"/>
                  <a:gd name="T53" fmla="*/ 2 h 15"/>
                  <a:gd name="T54" fmla="*/ 6 w 29"/>
                  <a:gd name="T55" fmla="*/ 2 h 15"/>
                  <a:gd name="T56" fmla="*/ 4 w 29"/>
                  <a:gd name="T57" fmla="*/ 1 h 15"/>
                  <a:gd name="T58" fmla="*/ 3 w 29"/>
                  <a:gd name="T59" fmla="*/ 0 h 15"/>
                  <a:gd name="T60" fmla="*/ 3 w 29"/>
                  <a:gd name="T61" fmla="*/ 0 h 15"/>
                  <a:gd name="T62" fmla="*/ 3 w 29"/>
                  <a:gd name="T63" fmla="*/ 1 h 15"/>
                  <a:gd name="T64" fmla="*/ 2 w 29"/>
                  <a:gd name="T65" fmla="*/ 2 h 15"/>
                  <a:gd name="T66" fmla="*/ 1 w 29"/>
                  <a:gd name="T67" fmla="*/ 3 h 15"/>
                  <a:gd name="T68" fmla="*/ 1 w 29"/>
                  <a:gd name="T69" fmla="*/ 4 h 15"/>
                  <a:gd name="T70" fmla="*/ 2 w 29"/>
                  <a:gd name="T71" fmla="*/ 4 h 15"/>
                  <a:gd name="T72" fmla="*/ 3 w 29"/>
                  <a:gd name="T73" fmla="*/ 5 h 15"/>
                  <a:gd name="T74" fmla="*/ 4 w 29"/>
                  <a:gd name="T75" fmla="*/ 6 h 15"/>
                  <a:gd name="T76" fmla="*/ 5 w 29"/>
                  <a:gd name="T77" fmla="*/ 6 h 15"/>
                  <a:gd name="T78" fmla="*/ 6 w 29"/>
                  <a:gd name="T79" fmla="*/ 6 h 15"/>
                  <a:gd name="T80" fmla="*/ 7 w 29"/>
                  <a:gd name="T81" fmla="*/ 7 h 15"/>
                  <a:gd name="T82" fmla="*/ 8 w 29"/>
                  <a:gd name="T83" fmla="*/ 8 h 15"/>
                  <a:gd name="T84" fmla="*/ 9 w 29"/>
                  <a:gd name="T85" fmla="*/ 9 h 15"/>
                  <a:gd name="T86" fmla="*/ 10 w 29"/>
                  <a:gd name="T87" fmla="*/ 9 h 15"/>
                  <a:gd name="T88" fmla="*/ 11 w 29"/>
                  <a:gd name="T89" fmla="*/ 9 h 15"/>
                  <a:gd name="T90" fmla="*/ 12 w 29"/>
                  <a:gd name="T91" fmla="*/ 10 h 15"/>
                  <a:gd name="T92" fmla="*/ 12 w 29"/>
                  <a:gd name="T93" fmla="*/ 11 h 15"/>
                  <a:gd name="T94" fmla="*/ 13 w 29"/>
                  <a:gd name="T95" fmla="*/ 11 h 15"/>
                  <a:gd name="T96" fmla="*/ 14 w 29"/>
                  <a:gd name="T97" fmla="*/ 11 h 15"/>
                  <a:gd name="T98" fmla="*/ 15 w 29"/>
                  <a:gd name="T99" fmla="*/ 11 h 15"/>
                  <a:gd name="T100" fmla="*/ 15 w 29"/>
                  <a:gd name="T101" fmla="*/ 13 h 15"/>
                  <a:gd name="T102" fmla="*/ 17 w 29"/>
                  <a:gd name="T103" fmla="*/ 13 h 15"/>
                  <a:gd name="T104" fmla="*/ 18 w 29"/>
                  <a:gd name="T105" fmla="*/ 13 h 15"/>
                  <a:gd name="T106" fmla="*/ 19 w 29"/>
                  <a:gd name="T107" fmla="*/ 12 h 15"/>
                  <a:gd name="T108" fmla="*/ 20 w 29"/>
                  <a:gd name="T109" fmla="*/ 12 h 15"/>
                  <a:gd name="T110" fmla="*/ 21 w 29"/>
                  <a:gd name="T111" fmla="*/ 13 h 15"/>
                  <a:gd name="T112" fmla="*/ 22 w 29"/>
                  <a:gd name="T113" fmla="*/ 14 h 15"/>
                  <a:gd name="T114" fmla="*/ 23 w 29"/>
                  <a:gd name="T115" fmla="*/ 14 h 15"/>
                  <a:gd name="T116" fmla="*/ 24 w 29"/>
                  <a:gd name="T117" fmla="*/ 14 h 15"/>
                  <a:gd name="T118" fmla="*/ 25 w 29"/>
                  <a:gd name="T119" fmla="*/ 14 h 15"/>
                  <a:gd name="T120" fmla="*/ 26 w 29"/>
                  <a:gd name="T121" fmla="*/ 15 h 15"/>
                  <a:gd name="T122" fmla="*/ 27 w 29"/>
                  <a:gd name="T1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 h="15">
                    <a:moveTo>
                      <a:pt x="27" y="15"/>
                    </a:moveTo>
                    <a:cubicBezTo>
                      <a:pt x="28" y="15"/>
                      <a:pt x="28" y="15"/>
                      <a:pt x="28" y="15"/>
                    </a:cubicBezTo>
                    <a:cubicBezTo>
                      <a:pt x="29" y="14"/>
                      <a:pt x="28" y="14"/>
                      <a:pt x="28" y="13"/>
                    </a:cubicBezTo>
                    <a:cubicBezTo>
                      <a:pt x="28" y="13"/>
                      <a:pt x="28" y="13"/>
                      <a:pt x="28" y="13"/>
                    </a:cubicBezTo>
                    <a:cubicBezTo>
                      <a:pt x="27" y="12"/>
                      <a:pt x="27" y="12"/>
                      <a:pt x="27" y="12"/>
                    </a:cubicBezTo>
                    <a:cubicBezTo>
                      <a:pt x="27" y="11"/>
                      <a:pt x="27" y="11"/>
                      <a:pt x="27" y="10"/>
                    </a:cubicBezTo>
                    <a:cubicBezTo>
                      <a:pt x="27" y="10"/>
                      <a:pt x="27" y="10"/>
                      <a:pt x="27" y="10"/>
                    </a:cubicBezTo>
                    <a:cubicBezTo>
                      <a:pt x="27" y="10"/>
                      <a:pt x="27" y="10"/>
                      <a:pt x="26" y="10"/>
                    </a:cubicBezTo>
                    <a:cubicBezTo>
                      <a:pt x="26" y="10"/>
                      <a:pt x="26" y="10"/>
                      <a:pt x="25" y="9"/>
                    </a:cubicBezTo>
                    <a:cubicBezTo>
                      <a:pt x="25" y="9"/>
                      <a:pt x="25" y="9"/>
                      <a:pt x="24" y="9"/>
                    </a:cubicBezTo>
                    <a:cubicBezTo>
                      <a:pt x="24" y="9"/>
                      <a:pt x="24" y="8"/>
                      <a:pt x="23" y="8"/>
                    </a:cubicBezTo>
                    <a:cubicBezTo>
                      <a:pt x="23" y="8"/>
                      <a:pt x="23" y="8"/>
                      <a:pt x="22" y="8"/>
                    </a:cubicBezTo>
                    <a:cubicBezTo>
                      <a:pt x="22" y="8"/>
                      <a:pt x="21" y="9"/>
                      <a:pt x="21" y="9"/>
                    </a:cubicBezTo>
                    <a:cubicBezTo>
                      <a:pt x="20" y="9"/>
                      <a:pt x="20" y="9"/>
                      <a:pt x="19" y="8"/>
                    </a:cubicBezTo>
                    <a:cubicBezTo>
                      <a:pt x="19" y="8"/>
                      <a:pt x="19" y="7"/>
                      <a:pt x="19" y="7"/>
                    </a:cubicBezTo>
                    <a:cubicBezTo>
                      <a:pt x="18" y="7"/>
                      <a:pt x="18" y="7"/>
                      <a:pt x="18" y="7"/>
                    </a:cubicBezTo>
                    <a:cubicBezTo>
                      <a:pt x="17" y="7"/>
                      <a:pt x="17" y="7"/>
                      <a:pt x="17" y="7"/>
                    </a:cubicBezTo>
                    <a:cubicBezTo>
                      <a:pt x="16" y="7"/>
                      <a:pt x="16" y="7"/>
                      <a:pt x="16" y="6"/>
                    </a:cubicBezTo>
                    <a:cubicBezTo>
                      <a:pt x="15" y="6"/>
                      <a:pt x="15" y="6"/>
                      <a:pt x="14" y="5"/>
                    </a:cubicBezTo>
                    <a:cubicBezTo>
                      <a:pt x="14" y="5"/>
                      <a:pt x="14" y="5"/>
                      <a:pt x="13" y="5"/>
                    </a:cubicBezTo>
                    <a:cubicBezTo>
                      <a:pt x="13" y="5"/>
                      <a:pt x="13" y="5"/>
                      <a:pt x="13" y="4"/>
                    </a:cubicBezTo>
                    <a:cubicBezTo>
                      <a:pt x="12" y="4"/>
                      <a:pt x="12" y="4"/>
                      <a:pt x="12" y="4"/>
                    </a:cubicBezTo>
                    <a:cubicBezTo>
                      <a:pt x="11" y="4"/>
                      <a:pt x="11" y="4"/>
                      <a:pt x="11" y="3"/>
                    </a:cubicBezTo>
                    <a:cubicBezTo>
                      <a:pt x="10" y="3"/>
                      <a:pt x="10" y="3"/>
                      <a:pt x="10" y="3"/>
                    </a:cubicBezTo>
                    <a:cubicBezTo>
                      <a:pt x="10" y="3"/>
                      <a:pt x="9" y="2"/>
                      <a:pt x="9" y="2"/>
                    </a:cubicBezTo>
                    <a:cubicBezTo>
                      <a:pt x="9" y="2"/>
                      <a:pt x="8" y="2"/>
                      <a:pt x="8" y="2"/>
                    </a:cubicBezTo>
                    <a:cubicBezTo>
                      <a:pt x="8" y="2"/>
                      <a:pt x="8" y="2"/>
                      <a:pt x="7" y="2"/>
                    </a:cubicBezTo>
                    <a:cubicBezTo>
                      <a:pt x="7" y="2"/>
                      <a:pt x="6" y="2"/>
                      <a:pt x="6" y="2"/>
                    </a:cubicBezTo>
                    <a:cubicBezTo>
                      <a:pt x="5" y="2"/>
                      <a:pt x="5" y="1"/>
                      <a:pt x="4" y="1"/>
                    </a:cubicBezTo>
                    <a:cubicBezTo>
                      <a:pt x="4" y="0"/>
                      <a:pt x="3" y="1"/>
                      <a:pt x="3" y="0"/>
                    </a:cubicBezTo>
                    <a:cubicBezTo>
                      <a:pt x="3" y="0"/>
                      <a:pt x="3" y="0"/>
                      <a:pt x="3" y="0"/>
                    </a:cubicBezTo>
                    <a:cubicBezTo>
                      <a:pt x="3" y="1"/>
                      <a:pt x="3" y="1"/>
                      <a:pt x="3" y="1"/>
                    </a:cubicBezTo>
                    <a:cubicBezTo>
                      <a:pt x="2" y="1"/>
                      <a:pt x="2" y="2"/>
                      <a:pt x="2" y="2"/>
                    </a:cubicBezTo>
                    <a:cubicBezTo>
                      <a:pt x="1" y="2"/>
                      <a:pt x="0" y="3"/>
                      <a:pt x="1" y="3"/>
                    </a:cubicBezTo>
                    <a:cubicBezTo>
                      <a:pt x="1" y="3"/>
                      <a:pt x="1" y="4"/>
                      <a:pt x="1" y="4"/>
                    </a:cubicBezTo>
                    <a:cubicBezTo>
                      <a:pt x="1" y="4"/>
                      <a:pt x="2" y="4"/>
                      <a:pt x="2" y="4"/>
                    </a:cubicBezTo>
                    <a:cubicBezTo>
                      <a:pt x="3" y="4"/>
                      <a:pt x="3" y="4"/>
                      <a:pt x="3" y="5"/>
                    </a:cubicBezTo>
                    <a:cubicBezTo>
                      <a:pt x="3" y="5"/>
                      <a:pt x="3" y="5"/>
                      <a:pt x="4" y="6"/>
                    </a:cubicBezTo>
                    <a:cubicBezTo>
                      <a:pt x="4" y="6"/>
                      <a:pt x="4" y="6"/>
                      <a:pt x="5" y="6"/>
                    </a:cubicBezTo>
                    <a:cubicBezTo>
                      <a:pt x="5" y="6"/>
                      <a:pt x="5" y="6"/>
                      <a:pt x="6" y="6"/>
                    </a:cubicBezTo>
                    <a:cubicBezTo>
                      <a:pt x="6" y="6"/>
                      <a:pt x="7" y="7"/>
                      <a:pt x="7" y="7"/>
                    </a:cubicBezTo>
                    <a:cubicBezTo>
                      <a:pt x="8" y="7"/>
                      <a:pt x="8" y="8"/>
                      <a:pt x="8" y="8"/>
                    </a:cubicBezTo>
                    <a:cubicBezTo>
                      <a:pt x="8" y="9"/>
                      <a:pt x="8" y="9"/>
                      <a:pt x="9" y="9"/>
                    </a:cubicBezTo>
                    <a:cubicBezTo>
                      <a:pt x="9" y="9"/>
                      <a:pt x="9" y="9"/>
                      <a:pt x="10" y="9"/>
                    </a:cubicBezTo>
                    <a:cubicBezTo>
                      <a:pt x="10" y="9"/>
                      <a:pt x="10" y="9"/>
                      <a:pt x="11" y="9"/>
                    </a:cubicBezTo>
                    <a:cubicBezTo>
                      <a:pt x="11" y="10"/>
                      <a:pt x="11" y="10"/>
                      <a:pt x="12" y="10"/>
                    </a:cubicBezTo>
                    <a:cubicBezTo>
                      <a:pt x="12" y="10"/>
                      <a:pt x="12" y="11"/>
                      <a:pt x="12" y="11"/>
                    </a:cubicBezTo>
                    <a:cubicBezTo>
                      <a:pt x="12" y="11"/>
                      <a:pt x="12" y="11"/>
                      <a:pt x="13" y="11"/>
                    </a:cubicBezTo>
                    <a:cubicBezTo>
                      <a:pt x="13" y="11"/>
                      <a:pt x="13" y="11"/>
                      <a:pt x="14" y="11"/>
                    </a:cubicBezTo>
                    <a:cubicBezTo>
                      <a:pt x="14" y="11"/>
                      <a:pt x="14" y="11"/>
                      <a:pt x="15" y="11"/>
                    </a:cubicBezTo>
                    <a:cubicBezTo>
                      <a:pt x="15" y="12"/>
                      <a:pt x="15" y="12"/>
                      <a:pt x="15" y="13"/>
                    </a:cubicBezTo>
                    <a:cubicBezTo>
                      <a:pt x="16" y="13"/>
                      <a:pt x="16" y="13"/>
                      <a:pt x="17" y="13"/>
                    </a:cubicBezTo>
                    <a:cubicBezTo>
                      <a:pt x="17" y="13"/>
                      <a:pt x="18" y="13"/>
                      <a:pt x="18" y="13"/>
                    </a:cubicBezTo>
                    <a:cubicBezTo>
                      <a:pt x="18" y="13"/>
                      <a:pt x="19" y="12"/>
                      <a:pt x="19" y="12"/>
                    </a:cubicBezTo>
                    <a:cubicBezTo>
                      <a:pt x="19" y="12"/>
                      <a:pt x="20" y="12"/>
                      <a:pt x="20" y="12"/>
                    </a:cubicBezTo>
                    <a:cubicBezTo>
                      <a:pt x="20" y="13"/>
                      <a:pt x="20" y="13"/>
                      <a:pt x="21" y="13"/>
                    </a:cubicBezTo>
                    <a:cubicBezTo>
                      <a:pt x="21" y="14"/>
                      <a:pt x="21" y="14"/>
                      <a:pt x="22" y="14"/>
                    </a:cubicBezTo>
                    <a:cubicBezTo>
                      <a:pt x="22" y="14"/>
                      <a:pt x="22" y="14"/>
                      <a:pt x="23" y="14"/>
                    </a:cubicBezTo>
                    <a:cubicBezTo>
                      <a:pt x="23" y="14"/>
                      <a:pt x="23" y="14"/>
                      <a:pt x="24" y="14"/>
                    </a:cubicBezTo>
                    <a:cubicBezTo>
                      <a:pt x="24" y="14"/>
                      <a:pt x="24" y="14"/>
                      <a:pt x="25" y="14"/>
                    </a:cubicBezTo>
                    <a:cubicBezTo>
                      <a:pt x="25" y="14"/>
                      <a:pt x="26" y="14"/>
                      <a:pt x="26" y="15"/>
                    </a:cubicBezTo>
                    <a:cubicBezTo>
                      <a:pt x="26" y="15"/>
                      <a:pt x="27" y="15"/>
                      <a:pt x="27" y="1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1" name="Freeform 180"/>
              <p:cNvSpPr>
                <a:spLocks/>
              </p:cNvSpPr>
              <p:nvPr/>
            </p:nvSpPr>
            <p:spPr bwMode="auto">
              <a:xfrm>
                <a:off x="6904039" y="2395539"/>
                <a:ext cx="215900" cy="258763"/>
              </a:xfrm>
              <a:custGeom>
                <a:avLst/>
                <a:gdLst>
                  <a:gd name="T0" fmla="*/ 0 w 20"/>
                  <a:gd name="T1" fmla="*/ 3 h 24"/>
                  <a:gd name="T2" fmla="*/ 0 w 20"/>
                  <a:gd name="T3" fmla="*/ 5 h 24"/>
                  <a:gd name="T4" fmla="*/ 1 w 20"/>
                  <a:gd name="T5" fmla="*/ 7 h 24"/>
                  <a:gd name="T6" fmla="*/ 1 w 20"/>
                  <a:gd name="T7" fmla="*/ 9 h 24"/>
                  <a:gd name="T8" fmla="*/ 2 w 20"/>
                  <a:gd name="T9" fmla="*/ 11 h 24"/>
                  <a:gd name="T10" fmla="*/ 2 w 20"/>
                  <a:gd name="T11" fmla="*/ 12 h 24"/>
                  <a:gd name="T12" fmla="*/ 3 w 20"/>
                  <a:gd name="T13" fmla="*/ 13 h 24"/>
                  <a:gd name="T14" fmla="*/ 4 w 20"/>
                  <a:gd name="T15" fmla="*/ 12 h 24"/>
                  <a:gd name="T16" fmla="*/ 6 w 20"/>
                  <a:gd name="T17" fmla="*/ 12 h 24"/>
                  <a:gd name="T18" fmla="*/ 7 w 20"/>
                  <a:gd name="T19" fmla="*/ 12 h 24"/>
                  <a:gd name="T20" fmla="*/ 9 w 20"/>
                  <a:gd name="T21" fmla="*/ 12 h 24"/>
                  <a:gd name="T22" fmla="*/ 10 w 20"/>
                  <a:gd name="T23" fmla="*/ 13 h 24"/>
                  <a:gd name="T24" fmla="*/ 12 w 20"/>
                  <a:gd name="T25" fmla="*/ 15 h 24"/>
                  <a:gd name="T26" fmla="*/ 13 w 20"/>
                  <a:gd name="T27" fmla="*/ 17 h 24"/>
                  <a:gd name="T28" fmla="*/ 14 w 20"/>
                  <a:gd name="T29" fmla="*/ 19 h 24"/>
                  <a:gd name="T30" fmla="*/ 15 w 20"/>
                  <a:gd name="T31" fmla="*/ 21 h 24"/>
                  <a:gd name="T32" fmla="*/ 14 w 20"/>
                  <a:gd name="T33" fmla="*/ 23 h 24"/>
                  <a:gd name="T34" fmla="*/ 14 w 20"/>
                  <a:gd name="T35" fmla="*/ 23 h 24"/>
                  <a:gd name="T36" fmla="*/ 16 w 20"/>
                  <a:gd name="T37" fmla="*/ 24 h 24"/>
                  <a:gd name="T38" fmla="*/ 17 w 20"/>
                  <a:gd name="T39" fmla="*/ 22 h 24"/>
                  <a:gd name="T40" fmla="*/ 19 w 20"/>
                  <a:gd name="T41" fmla="*/ 23 h 24"/>
                  <a:gd name="T42" fmla="*/ 20 w 20"/>
                  <a:gd name="T43" fmla="*/ 21 h 24"/>
                  <a:gd name="T44" fmla="*/ 19 w 20"/>
                  <a:gd name="T45" fmla="*/ 19 h 24"/>
                  <a:gd name="T46" fmla="*/ 18 w 20"/>
                  <a:gd name="T47" fmla="*/ 17 h 24"/>
                  <a:gd name="T48" fmla="*/ 17 w 20"/>
                  <a:gd name="T49" fmla="*/ 16 h 24"/>
                  <a:gd name="T50" fmla="*/ 15 w 20"/>
                  <a:gd name="T51" fmla="*/ 14 h 24"/>
                  <a:gd name="T52" fmla="*/ 14 w 20"/>
                  <a:gd name="T53" fmla="*/ 13 h 24"/>
                  <a:gd name="T54" fmla="*/ 13 w 20"/>
                  <a:gd name="T55" fmla="*/ 11 h 24"/>
                  <a:gd name="T56" fmla="*/ 12 w 20"/>
                  <a:gd name="T57" fmla="*/ 8 h 24"/>
                  <a:gd name="T58" fmla="*/ 10 w 20"/>
                  <a:gd name="T59" fmla="*/ 5 h 24"/>
                  <a:gd name="T60" fmla="*/ 10 w 20"/>
                  <a:gd name="T61" fmla="*/ 4 h 24"/>
                  <a:gd name="T62" fmla="*/ 8 w 20"/>
                  <a:gd name="T63" fmla="*/ 4 h 24"/>
                  <a:gd name="T64" fmla="*/ 6 w 20"/>
                  <a:gd name="T65" fmla="*/ 3 h 24"/>
                  <a:gd name="T66" fmla="*/ 5 w 20"/>
                  <a:gd name="T67" fmla="*/ 1 h 24"/>
                  <a:gd name="T68" fmla="*/ 3 w 20"/>
                  <a:gd name="T69" fmla="*/ 0 h 24"/>
                  <a:gd name="T70" fmla="*/ 2 w 20"/>
                  <a:gd name="T71" fmla="*/ 0 h 24"/>
                  <a:gd name="T72" fmla="*/ 3 w 20"/>
                  <a:gd name="T73" fmla="*/ 2 h 24"/>
                  <a:gd name="T74" fmla="*/ 2 w 20"/>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4">
                    <a:moveTo>
                      <a:pt x="2" y="3"/>
                    </a:moveTo>
                    <a:cubicBezTo>
                      <a:pt x="1" y="3"/>
                      <a:pt x="1" y="3"/>
                      <a:pt x="0" y="3"/>
                    </a:cubicBezTo>
                    <a:cubicBezTo>
                      <a:pt x="0" y="4"/>
                      <a:pt x="0" y="4"/>
                      <a:pt x="0" y="4"/>
                    </a:cubicBezTo>
                    <a:cubicBezTo>
                      <a:pt x="0" y="4"/>
                      <a:pt x="0" y="5"/>
                      <a:pt x="0" y="5"/>
                    </a:cubicBezTo>
                    <a:cubicBezTo>
                      <a:pt x="0" y="6"/>
                      <a:pt x="0" y="6"/>
                      <a:pt x="0" y="6"/>
                    </a:cubicBezTo>
                    <a:cubicBezTo>
                      <a:pt x="0" y="7"/>
                      <a:pt x="0" y="7"/>
                      <a:pt x="1" y="7"/>
                    </a:cubicBezTo>
                    <a:cubicBezTo>
                      <a:pt x="1" y="7"/>
                      <a:pt x="1" y="8"/>
                      <a:pt x="1" y="8"/>
                    </a:cubicBezTo>
                    <a:cubicBezTo>
                      <a:pt x="1" y="8"/>
                      <a:pt x="1" y="9"/>
                      <a:pt x="1" y="9"/>
                    </a:cubicBezTo>
                    <a:cubicBezTo>
                      <a:pt x="1" y="9"/>
                      <a:pt x="1" y="9"/>
                      <a:pt x="2" y="10"/>
                    </a:cubicBezTo>
                    <a:cubicBezTo>
                      <a:pt x="2" y="10"/>
                      <a:pt x="2" y="10"/>
                      <a:pt x="2" y="11"/>
                    </a:cubicBezTo>
                    <a:cubicBezTo>
                      <a:pt x="3" y="11"/>
                      <a:pt x="2" y="11"/>
                      <a:pt x="2" y="11"/>
                    </a:cubicBezTo>
                    <a:cubicBezTo>
                      <a:pt x="2" y="12"/>
                      <a:pt x="2" y="12"/>
                      <a:pt x="2" y="12"/>
                    </a:cubicBezTo>
                    <a:cubicBezTo>
                      <a:pt x="2" y="13"/>
                      <a:pt x="2" y="13"/>
                      <a:pt x="2" y="13"/>
                    </a:cubicBezTo>
                    <a:cubicBezTo>
                      <a:pt x="2" y="13"/>
                      <a:pt x="2" y="13"/>
                      <a:pt x="3" y="13"/>
                    </a:cubicBezTo>
                    <a:cubicBezTo>
                      <a:pt x="3" y="13"/>
                      <a:pt x="3" y="13"/>
                      <a:pt x="3" y="12"/>
                    </a:cubicBezTo>
                    <a:cubicBezTo>
                      <a:pt x="4" y="12"/>
                      <a:pt x="4" y="12"/>
                      <a:pt x="4" y="12"/>
                    </a:cubicBezTo>
                    <a:cubicBezTo>
                      <a:pt x="5" y="12"/>
                      <a:pt x="5" y="12"/>
                      <a:pt x="5" y="12"/>
                    </a:cubicBezTo>
                    <a:cubicBezTo>
                      <a:pt x="5" y="12"/>
                      <a:pt x="6" y="12"/>
                      <a:pt x="6" y="12"/>
                    </a:cubicBezTo>
                    <a:cubicBezTo>
                      <a:pt x="6" y="12"/>
                      <a:pt x="7" y="13"/>
                      <a:pt x="7" y="13"/>
                    </a:cubicBezTo>
                    <a:cubicBezTo>
                      <a:pt x="7" y="13"/>
                      <a:pt x="7" y="12"/>
                      <a:pt x="7" y="12"/>
                    </a:cubicBezTo>
                    <a:cubicBezTo>
                      <a:pt x="7" y="12"/>
                      <a:pt x="8" y="12"/>
                      <a:pt x="8" y="12"/>
                    </a:cubicBezTo>
                    <a:cubicBezTo>
                      <a:pt x="9" y="12"/>
                      <a:pt x="9" y="12"/>
                      <a:pt x="9" y="12"/>
                    </a:cubicBezTo>
                    <a:cubicBezTo>
                      <a:pt x="10" y="12"/>
                      <a:pt x="10" y="12"/>
                      <a:pt x="10" y="12"/>
                    </a:cubicBezTo>
                    <a:cubicBezTo>
                      <a:pt x="10" y="12"/>
                      <a:pt x="10" y="13"/>
                      <a:pt x="10" y="13"/>
                    </a:cubicBezTo>
                    <a:cubicBezTo>
                      <a:pt x="11" y="13"/>
                      <a:pt x="11" y="13"/>
                      <a:pt x="11" y="14"/>
                    </a:cubicBezTo>
                    <a:cubicBezTo>
                      <a:pt x="12" y="14"/>
                      <a:pt x="12" y="14"/>
                      <a:pt x="12" y="15"/>
                    </a:cubicBezTo>
                    <a:cubicBezTo>
                      <a:pt x="12" y="15"/>
                      <a:pt x="12" y="15"/>
                      <a:pt x="12" y="16"/>
                    </a:cubicBezTo>
                    <a:cubicBezTo>
                      <a:pt x="12" y="16"/>
                      <a:pt x="12" y="17"/>
                      <a:pt x="13" y="17"/>
                    </a:cubicBezTo>
                    <a:cubicBezTo>
                      <a:pt x="13" y="18"/>
                      <a:pt x="13" y="18"/>
                      <a:pt x="14" y="18"/>
                    </a:cubicBezTo>
                    <a:cubicBezTo>
                      <a:pt x="14" y="18"/>
                      <a:pt x="14" y="18"/>
                      <a:pt x="14" y="19"/>
                    </a:cubicBezTo>
                    <a:cubicBezTo>
                      <a:pt x="15" y="19"/>
                      <a:pt x="14" y="19"/>
                      <a:pt x="15" y="20"/>
                    </a:cubicBezTo>
                    <a:cubicBezTo>
                      <a:pt x="15" y="20"/>
                      <a:pt x="15" y="20"/>
                      <a:pt x="15" y="21"/>
                    </a:cubicBezTo>
                    <a:cubicBezTo>
                      <a:pt x="15" y="21"/>
                      <a:pt x="15" y="21"/>
                      <a:pt x="15" y="22"/>
                    </a:cubicBezTo>
                    <a:cubicBezTo>
                      <a:pt x="15" y="22"/>
                      <a:pt x="15" y="22"/>
                      <a:pt x="14" y="23"/>
                    </a:cubicBezTo>
                    <a:cubicBezTo>
                      <a:pt x="14" y="23"/>
                      <a:pt x="14" y="23"/>
                      <a:pt x="14" y="23"/>
                    </a:cubicBezTo>
                    <a:cubicBezTo>
                      <a:pt x="14" y="23"/>
                      <a:pt x="14" y="23"/>
                      <a:pt x="14" y="23"/>
                    </a:cubicBezTo>
                    <a:cubicBezTo>
                      <a:pt x="15" y="24"/>
                      <a:pt x="15" y="23"/>
                      <a:pt x="15" y="23"/>
                    </a:cubicBezTo>
                    <a:cubicBezTo>
                      <a:pt x="16" y="23"/>
                      <a:pt x="16" y="24"/>
                      <a:pt x="16" y="24"/>
                    </a:cubicBezTo>
                    <a:cubicBezTo>
                      <a:pt x="16" y="24"/>
                      <a:pt x="16" y="23"/>
                      <a:pt x="17" y="23"/>
                    </a:cubicBezTo>
                    <a:cubicBezTo>
                      <a:pt x="17" y="23"/>
                      <a:pt x="17" y="22"/>
                      <a:pt x="17" y="22"/>
                    </a:cubicBezTo>
                    <a:cubicBezTo>
                      <a:pt x="17" y="22"/>
                      <a:pt x="18" y="22"/>
                      <a:pt x="18" y="23"/>
                    </a:cubicBezTo>
                    <a:cubicBezTo>
                      <a:pt x="19" y="23"/>
                      <a:pt x="19" y="23"/>
                      <a:pt x="19" y="23"/>
                    </a:cubicBezTo>
                    <a:cubicBezTo>
                      <a:pt x="19" y="22"/>
                      <a:pt x="19" y="22"/>
                      <a:pt x="20" y="22"/>
                    </a:cubicBezTo>
                    <a:cubicBezTo>
                      <a:pt x="20" y="22"/>
                      <a:pt x="20" y="21"/>
                      <a:pt x="20" y="21"/>
                    </a:cubicBezTo>
                    <a:cubicBezTo>
                      <a:pt x="20" y="20"/>
                      <a:pt x="20" y="20"/>
                      <a:pt x="20" y="20"/>
                    </a:cubicBezTo>
                    <a:cubicBezTo>
                      <a:pt x="20" y="19"/>
                      <a:pt x="19" y="19"/>
                      <a:pt x="19" y="19"/>
                    </a:cubicBezTo>
                    <a:cubicBezTo>
                      <a:pt x="19" y="19"/>
                      <a:pt x="19" y="18"/>
                      <a:pt x="19" y="18"/>
                    </a:cubicBezTo>
                    <a:cubicBezTo>
                      <a:pt x="19" y="17"/>
                      <a:pt x="19" y="17"/>
                      <a:pt x="18" y="17"/>
                    </a:cubicBezTo>
                    <a:cubicBezTo>
                      <a:pt x="18" y="17"/>
                      <a:pt x="18" y="17"/>
                      <a:pt x="18" y="17"/>
                    </a:cubicBezTo>
                    <a:cubicBezTo>
                      <a:pt x="17" y="16"/>
                      <a:pt x="17" y="16"/>
                      <a:pt x="17" y="16"/>
                    </a:cubicBezTo>
                    <a:cubicBezTo>
                      <a:pt x="17" y="16"/>
                      <a:pt x="16" y="15"/>
                      <a:pt x="16" y="15"/>
                    </a:cubicBezTo>
                    <a:cubicBezTo>
                      <a:pt x="16" y="15"/>
                      <a:pt x="16" y="14"/>
                      <a:pt x="15" y="14"/>
                    </a:cubicBezTo>
                    <a:cubicBezTo>
                      <a:pt x="15" y="14"/>
                      <a:pt x="15" y="14"/>
                      <a:pt x="15" y="14"/>
                    </a:cubicBezTo>
                    <a:cubicBezTo>
                      <a:pt x="14" y="13"/>
                      <a:pt x="14" y="13"/>
                      <a:pt x="14" y="13"/>
                    </a:cubicBezTo>
                    <a:cubicBezTo>
                      <a:pt x="14" y="13"/>
                      <a:pt x="14" y="12"/>
                      <a:pt x="14" y="12"/>
                    </a:cubicBezTo>
                    <a:cubicBezTo>
                      <a:pt x="14" y="12"/>
                      <a:pt x="13" y="12"/>
                      <a:pt x="13" y="11"/>
                    </a:cubicBezTo>
                    <a:cubicBezTo>
                      <a:pt x="12" y="11"/>
                      <a:pt x="12" y="10"/>
                      <a:pt x="12" y="10"/>
                    </a:cubicBezTo>
                    <a:cubicBezTo>
                      <a:pt x="12" y="9"/>
                      <a:pt x="12" y="9"/>
                      <a:pt x="12" y="8"/>
                    </a:cubicBezTo>
                    <a:cubicBezTo>
                      <a:pt x="12" y="7"/>
                      <a:pt x="12" y="7"/>
                      <a:pt x="12" y="6"/>
                    </a:cubicBezTo>
                    <a:cubicBezTo>
                      <a:pt x="11" y="6"/>
                      <a:pt x="10" y="6"/>
                      <a:pt x="10" y="5"/>
                    </a:cubicBezTo>
                    <a:cubicBezTo>
                      <a:pt x="10" y="5"/>
                      <a:pt x="10" y="5"/>
                      <a:pt x="10" y="5"/>
                    </a:cubicBezTo>
                    <a:cubicBezTo>
                      <a:pt x="10" y="4"/>
                      <a:pt x="10" y="4"/>
                      <a:pt x="10" y="4"/>
                    </a:cubicBezTo>
                    <a:cubicBezTo>
                      <a:pt x="10" y="4"/>
                      <a:pt x="9" y="4"/>
                      <a:pt x="9" y="4"/>
                    </a:cubicBezTo>
                    <a:cubicBezTo>
                      <a:pt x="9" y="4"/>
                      <a:pt x="9" y="4"/>
                      <a:pt x="8" y="4"/>
                    </a:cubicBezTo>
                    <a:cubicBezTo>
                      <a:pt x="8" y="5"/>
                      <a:pt x="7" y="4"/>
                      <a:pt x="7" y="4"/>
                    </a:cubicBezTo>
                    <a:cubicBezTo>
                      <a:pt x="6" y="4"/>
                      <a:pt x="6" y="3"/>
                      <a:pt x="6" y="3"/>
                    </a:cubicBezTo>
                    <a:cubicBezTo>
                      <a:pt x="6" y="3"/>
                      <a:pt x="6" y="2"/>
                      <a:pt x="6" y="2"/>
                    </a:cubicBezTo>
                    <a:cubicBezTo>
                      <a:pt x="6" y="2"/>
                      <a:pt x="5" y="2"/>
                      <a:pt x="5" y="1"/>
                    </a:cubicBezTo>
                    <a:cubicBezTo>
                      <a:pt x="5" y="1"/>
                      <a:pt x="5" y="1"/>
                      <a:pt x="4" y="0"/>
                    </a:cubicBezTo>
                    <a:cubicBezTo>
                      <a:pt x="4" y="0"/>
                      <a:pt x="4" y="0"/>
                      <a:pt x="3" y="0"/>
                    </a:cubicBezTo>
                    <a:cubicBezTo>
                      <a:pt x="3" y="0"/>
                      <a:pt x="3" y="0"/>
                      <a:pt x="3" y="0"/>
                    </a:cubicBezTo>
                    <a:cubicBezTo>
                      <a:pt x="3" y="0"/>
                      <a:pt x="3" y="0"/>
                      <a:pt x="2" y="0"/>
                    </a:cubicBezTo>
                    <a:cubicBezTo>
                      <a:pt x="2" y="0"/>
                      <a:pt x="2" y="1"/>
                      <a:pt x="2" y="1"/>
                    </a:cubicBezTo>
                    <a:cubicBezTo>
                      <a:pt x="2" y="2"/>
                      <a:pt x="3" y="2"/>
                      <a:pt x="3" y="2"/>
                    </a:cubicBezTo>
                    <a:cubicBezTo>
                      <a:pt x="3" y="3"/>
                      <a:pt x="3" y="3"/>
                      <a:pt x="3" y="3"/>
                    </a:cubicBezTo>
                    <a:cubicBezTo>
                      <a:pt x="2" y="4"/>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2" name="Freeform 181"/>
              <p:cNvSpPr>
                <a:spLocks/>
              </p:cNvSpPr>
              <p:nvPr/>
            </p:nvSpPr>
            <p:spPr bwMode="auto">
              <a:xfrm>
                <a:off x="1171577" y="914401"/>
                <a:ext cx="1758950" cy="874713"/>
              </a:xfrm>
              <a:custGeom>
                <a:avLst/>
                <a:gdLst>
                  <a:gd name="T0" fmla="*/ 89 w 163"/>
                  <a:gd name="T1" fmla="*/ 61 h 81"/>
                  <a:gd name="T2" fmla="*/ 92 w 163"/>
                  <a:gd name="T3" fmla="*/ 67 h 81"/>
                  <a:gd name="T4" fmla="*/ 100 w 163"/>
                  <a:gd name="T5" fmla="*/ 70 h 81"/>
                  <a:gd name="T6" fmla="*/ 96 w 163"/>
                  <a:gd name="T7" fmla="*/ 73 h 81"/>
                  <a:gd name="T8" fmla="*/ 89 w 163"/>
                  <a:gd name="T9" fmla="*/ 80 h 81"/>
                  <a:gd name="T10" fmla="*/ 96 w 163"/>
                  <a:gd name="T11" fmla="*/ 78 h 81"/>
                  <a:gd name="T12" fmla="*/ 104 w 163"/>
                  <a:gd name="T13" fmla="*/ 74 h 81"/>
                  <a:gd name="T14" fmla="*/ 116 w 163"/>
                  <a:gd name="T15" fmla="*/ 72 h 81"/>
                  <a:gd name="T16" fmla="*/ 127 w 163"/>
                  <a:gd name="T17" fmla="*/ 65 h 81"/>
                  <a:gd name="T18" fmla="*/ 130 w 163"/>
                  <a:gd name="T19" fmla="*/ 71 h 81"/>
                  <a:gd name="T20" fmla="*/ 133 w 163"/>
                  <a:gd name="T21" fmla="*/ 71 h 81"/>
                  <a:gd name="T22" fmla="*/ 135 w 163"/>
                  <a:gd name="T23" fmla="*/ 73 h 81"/>
                  <a:gd name="T24" fmla="*/ 139 w 163"/>
                  <a:gd name="T25" fmla="*/ 69 h 81"/>
                  <a:gd name="T26" fmla="*/ 134 w 163"/>
                  <a:gd name="T27" fmla="*/ 63 h 81"/>
                  <a:gd name="T28" fmla="*/ 133 w 163"/>
                  <a:gd name="T29" fmla="*/ 60 h 81"/>
                  <a:gd name="T30" fmla="*/ 130 w 163"/>
                  <a:gd name="T31" fmla="*/ 60 h 81"/>
                  <a:gd name="T32" fmla="*/ 146 w 163"/>
                  <a:gd name="T33" fmla="*/ 57 h 81"/>
                  <a:gd name="T34" fmla="*/ 162 w 163"/>
                  <a:gd name="T35" fmla="*/ 51 h 81"/>
                  <a:gd name="T36" fmla="*/ 159 w 163"/>
                  <a:gd name="T37" fmla="*/ 43 h 81"/>
                  <a:gd name="T38" fmla="*/ 154 w 163"/>
                  <a:gd name="T39" fmla="*/ 38 h 81"/>
                  <a:gd name="T40" fmla="*/ 149 w 163"/>
                  <a:gd name="T41" fmla="*/ 30 h 81"/>
                  <a:gd name="T42" fmla="*/ 141 w 163"/>
                  <a:gd name="T43" fmla="*/ 30 h 81"/>
                  <a:gd name="T44" fmla="*/ 136 w 163"/>
                  <a:gd name="T45" fmla="*/ 24 h 81"/>
                  <a:gd name="T46" fmla="*/ 125 w 163"/>
                  <a:gd name="T47" fmla="*/ 31 h 81"/>
                  <a:gd name="T48" fmla="*/ 122 w 163"/>
                  <a:gd name="T49" fmla="*/ 40 h 81"/>
                  <a:gd name="T50" fmla="*/ 113 w 163"/>
                  <a:gd name="T51" fmla="*/ 47 h 81"/>
                  <a:gd name="T52" fmla="*/ 106 w 163"/>
                  <a:gd name="T53" fmla="*/ 51 h 81"/>
                  <a:gd name="T54" fmla="*/ 103 w 163"/>
                  <a:gd name="T55" fmla="*/ 42 h 81"/>
                  <a:gd name="T56" fmla="*/ 93 w 163"/>
                  <a:gd name="T57" fmla="*/ 37 h 81"/>
                  <a:gd name="T58" fmla="*/ 90 w 163"/>
                  <a:gd name="T59" fmla="*/ 31 h 81"/>
                  <a:gd name="T60" fmla="*/ 98 w 163"/>
                  <a:gd name="T61" fmla="*/ 24 h 81"/>
                  <a:gd name="T62" fmla="*/ 102 w 163"/>
                  <a:gd name="T63" fmla="*/ 20 h 81"/>
                  <a:gd name="T64" fmla="*/ 110 w 163"/>
                  <a:gd name="T65" fmla="*/ 19 h 81"/>
                  <a:gd name="T66" fmla="*/ 118 w 163"/>
                  <a:gd name="T67" fmla="*/ 13 h 81"/>
                  <a:gd name="T68" fmla="*/ 125 w 163"/>
                  <a:gd name="T69" fmla="*/ 13 h 81"/>
                  <a:gd name="T70" fmla="*/ 131 w 163"/>
                  <a:gd name="T71" fmla="*/ 8 h 81"/>
                  <a:gd name="T72" fmla="*/ 125 w 163"/>
                  <a:gd name="T73" fmla="*/ 6 h 81"/>
                  <a:gd name="T74" fmla="*/ 117 w 163"/>
                  <a:gd name="T75" fmla="*/ 10 h 81"/>
                  <a:gd name="T76" fmla="*/ 115 w 163"/>
                  <a:gd name="T77" fmla="*/ 7 h 81"/>
                  <a:gd name="T78" fmla="*/ 115 w 163"/>
                  <a:gd name="T79" fmla="*/ 1 h 81"/>
                  <a:gd name="T80" fmla="*/ 106 w 163"/>
                  <a:gd name="T81" fmla="*/ 4 h 81"/>
                  <a:gd name="T82" fmla="*/ 107 w 163"/>
                  <a:gd name="T83" fmla="*/ 8 h 81"/>
                  <a:gd name="T84" fmla="*/ 101 w 163"/>
                  <a:gd name="T85" fmla="*/ 11 h 81"/>
                  <a:gd name="T86" fmla="*/ 95 w 163"/>
                  <a:gd name="T87" fmla="*/ 10 h 81"/>
                  <a:gd name="T88" fmla="*/ 86 w 163"/>
                  <a:gd name="T89" fmla="*/ 8 h 81"/>
                  <a:gd name="T90" fmla="*/ 80 w 163"/>
                  <a:gd name="T91" fmla="*/ 10 h 81"/>
                  <a:gd name="T92" fmla="*/ 70 w 163"/>
                  <a:gd name="T93" fmla="*/ 10 h 81"/>
                  <a:gd name="T94" fmla="*/ 69 w 163"/>
                  <a:gd name="T95" fmla="*/ 7 h 81"/>
                  <a:gd name="T96" fmla="*/ 54 w 163"/>
                  <a:gd name="T97" fmla="*/ 5 h 81"/>
                  <a:gd name="T98" fmla="*/ 46 w 163"/>
                  <a:gd name="T99" fmla="*/ 5 h 81"/>
                  <a:gd name="T100" fmla="*/ 38 w 163"/>
                  <a:gd name="T101" fmla="*/ 6 h 81"/>
                  <a:gd name="T102" fmla="*/ 36 w 163"/>
                  <a:gd name="T103" fmla="*/ 6 h 81"/>
                  <a:gd name="T104" fmla="*/ 24 w 163"/>
                  <a:gd name="T105" fmla="*/ 6 h 81"/>
                  <a:gd name="T106" fmla="*/ 0 w 163"/>
                  <a:gd name="T107" fmla="*/ 27 h 81"/>
                  <a:gd name="T108" fmla="*/ 7 w 163"/>
                  <a:gd name="T109" fmla="*/ 32 h 81"/>
                  <a:gd name="T110" fmla="*/ 5 w 163"/>
                  <a:gd name="T111" fmla="*/ 44 h 81"/>
                  <a:gd name="T112" fmla="*/ 4 w 163"/>
                  <a:gd name="T113" fmla="*/ 49 h 81"/>
                  <a:gd name="T114" fmla="*/ 5 w 163"/>
                  <a:gd name="T115" fmla="*/ 56 h 81"/>
                  <a:gd name="T116" fmla="*/ 71 w 163"/>
                  <a:gd name="T117" fmla="*/ 59 h 81"/>
                  <a:gd name="T118" fmla="*/ 77 w 163"/>
                  <a:gd name="T119" fmla="*/ 6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 h="81">
                    <a:moveTo>
                      <a:pt x="83" y="62"/>
                    </a:moveTo>
                    <a:cubicBezTo>
                      <a:pt x="84" y="62"/>
                      <a:pt x="84" y="62"/>
                      <a:pt x="84" y="61"/>
                    </a:cubicBezTo>
                    <a:cubicBezTo>
                      <a:pt x="84" y="61"/>
                      <a:pt x="84" y="62"/>
                      <a:pt x="85" y="62"/>
                    </a:cubicBezTo>
                    <a:cubicBezTo>
                      <a:pt x="85" y="62"/>
                      <a:pt x="85" y="61"/>
                      <a:pt x="85" y="61"/>
                    </a:cubicBezTo>
                    <a:cubicBezTo>
                      <a:pt x="86" y="61"/>
                      <a:pt x="86" y="61"/>
                      <a:pt x="86" y="61"/>
                    </a:cubicBezTo>
                    <a:cubicBezTo>
                      <a:pt x="86" y="61"/>
                      <a:pt x="86" y="61"/>
                      <a:pt x="86" y="61"/>
                    </a:cubicBezTo>
                    <a:cubicBezTo>
                      <a:pt x="86" y="61"/>
                      <a:pt x="86" y="61"/>
                      <a:pt x="86" y="61"/>
                    </a:cubicBezTo>
                    <a:cubicBezTo>
                      <a:pt x="86" y="60"/>
                      <a:pt x="87" y="60"/>
                      <a:pt x="87" y="60"/>
                    </a:cubicBezTo>
                    <a:cubicBezTo>
                      <a:pt x="87" y="60"/>
                      <a:pt x="87" y="60"/>
                      <a:pt x="88" y="61"/>
                    </a:cubicBezTo>
                    <a:cubicBezTo>
                      <a:pt x="88" y="61"/>
                      <a:pt x="88" y="61"/>
                      <a:pt x="88" y="61"/>
                    </a:cubicBezTo>
                    <a:cubicBezTo>
                      <a:pt x="88" y="61"/>
                      <a:pt x="88" y="61"/>
                      <a:pt x="88" y="61"/>
                    </a:cubicBezTo>
                    <a:cubicBezTo>
                      <a:pt x="89" y="61"/>
                      <a:pt x="89" y="61"/>
                      <a:pt x="89" y="61"/>
                    </a:cubicBezTo>
                    <a:cubicBezTo>
                      <a:pt x="89" y="61"/>
                      <a:pt x="89" y="61"/>
                      <a:pt x="89" y="61"/>
                    </a:cubicBezTo>
                    <a:cubicBezTo>
                      <a:pt x="89" y="61"/>
                      <a:pt x="90" y="61"/>
                      <a:pt x="90" y="61"/>
                    </a:cubicBezTo>
                    <a:cubicBezTo>
                      <a:pt x="90" y="61"/>
                      <a:pt x="90" y="61"/>
                      <a:pt x="90" y="61"/>
                    </a:cubicBezTo>
                    <a:cubicBezTo>
                      <a:pt x="90" y="62"/>
                      <a:pt x="89" y="62"/>
                      <a:pt x="90" y="62"/>
                    </a:cubicBezTo>
                    <a:cubicBezTo>
                      <a:pt x="90" y="63"/>
                      <a:pt x="90" y="62"/>
                      <a:pt x="91" y="63"/>
                    </a:cubicBezTo>
                    <a:cubicBezTo>
                      <a:pt x="91" y="63"/>
                      <a:pt x="91" y="63"/>
                      <a:pt x="91" y="63"/>
                    </a:cubicBezTo>
                    <a:cubicBezTo>
                      <a:pt x="91" y="63"/>
                      <a:pt x="92" y="63"/>
                      <a:pt x="92" y="63"/>
                    </a:cubicBezTo>
                    <a:cubicBezTo>
                      <a:pt x="92" y="63"/>
                      <a:pt x="92" y="64"/>
                      <a:pt x="92" y="64"/>
                    </a:cubicBezTo>
                    <a:cubicBezTo>
                      <a:pt x="92" y="64"/>
                      <a:pt x="92" y="64"/>
                      <a:pt x="92" y="65"/>
                    </a:cubicBezTo>
                    <a:cubicBezTo>
                      <a:pt x="92" y="65"/>
                      <a:pt x="92" y="65"/>
                      <a:pt x="92" y="65"/>
                    </a:cubicBezTo>
                    <a:cubicBezTo>
                      <a:pt x="91" y="65"/>
                      <a:pt x="92" y="65"/>
                      <a:pt x="92" y="66"/>
                    </a:cubicBezTo>
                    <a:cubicBezTo>
                      <a:pt x="92" y="66"/>
                      <a:pt x="92" y="66"/>
                      <a:pt x="92" y="67"/>
                    </a:cubicBezTo>
                    <a:cubicBezTo>
                      <a:pt x="92" y="67"/>
                      <a:pt x="92" y="67"/>
                      <a:pt x="92" y="67"/>
                    </a:cubicBezTo>
                    <a:cubicBezTo>
                      <a:pt x="92" y="67"/>
                      <a:pt x="92" y="67"/>
                      <a:pt x="92" y="67"/>
                    </a:cubicBezTo>
                    <a:cubicBezTo>
                      <a:pt x="92" y="68"/>
                      <a:pt x="92" y="68"/>
                      <a:pt x="92" y="68"/>
                    </a:cubicBezTo>
                    <a:cubicBezTo>
                      <a:pt x="92" y="68"/>
                      <a:pt x="92" y="68"/>
                      <a:pt x="92" y="68"/>
                    </a:cubicBezTo>
                    <a:cubicBezTo>
                      <a:pt x="92" y="68"/>
                      <a:pt x="92" y="68"/>
                      <a:pt x="92" y="68"/>
                    </a:cubicBezTo>
                    <a:cubicBezTo>
                      <a:pt x="93" y="68"/>
                      <a:pt x="92" y="68"/>
                      <a:pt x="93" y="67"/>
                    </a:cubicBezTo>
                    <a:cubicBezTo>
                      <a:pt x="93" y="67"/>
                      <a:pt x="93" y="68"/>
                      <a:pt x="94" y="68"/>
                    </a:cubicBezTo>
                    <a:cubicBezTo>
                      <a:pt x="94" y="68"/>
                      <a:pt x="95" y="68"/>
                      <a:pt x="95" y="68"/>
                    </a:cubicBezTo>
                    <a:cubicBezTo>
                      <a:pt x="96" y="68"/>
                      <a:pt x="96" y="68"/>
                      <a:pt x="97" y="68"/>
                    </a:cubicBezTo>
                    <a:cubicBezTo>
                      <a:pt x="97" y="68"/>
                      <a:pt x="97" y="68"/>
                      <a:pt x="98" y="68"/>
                    </a:cubicBezTo>
                    <a:cubicBezTo>
                      <a:pt x="98" y="68"/>
                      <a:pt x="99" y="69"/>
                      <a:pt x="99" y="69"/>
                    </a:cubicBezTo>
                    <a:cubicBezTo>
                      <a:pt x="99" y="69"/>
                      <a:pt x="100" y="69"/>
                      <a:pt x="100" y="70"/>
                    </a:cubicBezTo>
                    <a:cubicBezTo>
                      <a:pt x="100" y="70"/>
                      <a:pt x="100" y="70"/>
                      <a:pt x="100" y="71"/>
                    </a:cubicBezTo>
                    <a:cubicBezTo>
                      <a:pt x="100" y="71"/>
                      <a:pt x="100" y="71"/>
                      <a:pt x="100" y="71"/>
                    </a:cubicBezTo>
                    <a:cubicBezTo>
                      <a:pt x="100" y="72"/>
                      <a:pt x="100" y="72"/>
                      <a:pt x="100" y="72"/>
                    </a:cubicBezTo>
                    <a:cubicBezTo>
                      <a:pt x="99" y="72"/>
                      <a:pt x="99" y="72"/>
                      <a:pt x="99" y="72"/>
                    </a:cubicBezTo>
                    <a:cubicBezTo>
                      <a:pt x="98" y="72"/>
                      <a:pt x="98" y="72"/>
                      <a:pt x="98" y="72"/>
                    </a:cubicBezTo>
                    <a:cubicBezTo>
                      <a:pt x="98" y="71"/>
                      <a:pt x="98" y="71"/>
                      <a:pt x="97" y="71"/>
                    </a:cubicBezTo>
                    <a:cubicBezTo>
                      <a:pt x="97" y="71"/>
                      <a:pt x="97" y="71"/>
                      <a:pt x="97" y="71"/>
                    </a:cubicBezTo>
                    <a:cubicBezTo>
                      <a:pt x="97" y="70"/>
                      <a:pt x="97" y="70"/>
                      <a:pt x="96" y="71"/>
                    </a:cubicBezTo>
                    <a:cubicBezTo>
                      <a:pt x="96" y="71"/>
                      <a:pt x="96" y="71"/>
                      <a:pt x="96" y="71"/>
                    </a:cubicBezTo>
                    <a:cubicBezTo>
                      <a:pt x="96" y="71"/>
                      <a:pt x="96" y="71"/>
                      <a:pt x="96" y="72"/>
                    </a:cubicBezTo>
                    <a:cubicBezTo>
                      <a:pt x="96" y="72"/>
                      <a:pt x="97" y="72"/>
                      <a:pt x="96" y="72"/>
                    </a:cubicBezTo>
                    <a:cubicBezTo>
                      <a:pt x="96" y="73"/>
                      <a:pt x="96" y="73"/>
                      <a:pt x="96" y="73"/>
                    </a:cubicBezTo>
                    <a:cubicBezTo>
                      <a:pt x="95" y="73"/>
                      <a:pt x="95" y="73"/>
                      <a:pt x="95" y="74"/>
                    </a:cubicBezTo>
                    <a:cubicBezTo>
                      <a:pt x="95" y="74"/>
                      <a:pt x="95" y="74"/>
                      <a:pt x="95" y="74"/>
                    </a:cubicBezTo>
                    <a:cubicBezTo>
                      <a:pt x="95" y="75"/>
                      <a:pt x="95" y="75"/>
                      <a:pt x="94" y="75"/>
                    </a:cubicBezTo>
                    <a:cubicBezTo>
                      <a:pt x="94" y="75"/>
                      <a:pt x="94" y="76"/>
                      <a:pt x="94" y="76"/>
                    </a:cubicBezTo>
                    <a:cubicBezTo>
                      <a:pt x="93" y="76"/>
                      <a:pt x="93" y="76"/>
                      <a:pt x="93" y="76"/>
                    </a:cubicBezTo>
                    <a:cubicBezTo>
                      <a:pt x="93" y="76"/>
                      <a:pt x="93" y="76"/>
                      <a:pt x="93" y="76"/>
                    </a:cubicBezTo>
                    <a:cubicBezTo>
                      <a:pt x="93" y="76"/>
                      <a:pt x="93" y="76"/>
                      <a:pt x="93" y="76"/>
                    </a:cubicBezTo>
                    <a:cubicBezTo>
                      <a:pt x="92" y="77"/>
                      <a:pt x="92" y="77"/>
                      <a:pt x="92" y="78"/>
                    </a:cubicBezTo>
                    <a:cubicBezTo>
                      <a:pt x="91" y="78"/>
                      <a:pt x="91" y="78"/>
                      <a:pt x="91" y="79"/>
                    </a:cubicBezTo>
                    <a:cubicBezTo>
                      <a:pt x="91" y="79"/>
                      <a:pt x="90" y="78"/>
                      <a:pt x="90" y="79"/>
                    </a:cubicBezTo>
                    <a:cubicBezTo>
                      <a:pt x="90" y="79"/>
                      <a:pt x="90" y="79"/>
                      <a:pt x="89" y="79"/>
                    </a:cubicBezTo>
                    <a:cubicBezTo>
                      <a:pt x="89" y="79"/>
                      <a:pt x="89" y="79"/>
                      <a:pt x="89" y="80"/>
                    </a:cubicBezTo>
                    <a:cubicBezTo>
                      <a:pt x="89" y="80"/>
                      <a:pt x="89" y="80"/>
                      <a:pt x="89" y="81"/>
                    </a:cubicBezTo>
                    <a:cubicBezTo>
                      <a:pt x="89" y="81"/>
                      <a:pt x="89" y="81"/>
                      <a:pt x="89" y="81"/>
                    </a:cubicBezTo>
                    <a:cubicBezTo>
                      <a:pt x="89" y="81"/>
                      <a:pt x="89" y="80"/>
                      <a:pt x="90" y="80"/>
                    </a:cubicBezTo>
                    <a:cubicBezTo>
                      <a:pt x="90" y="80"/>
                      <a:pt x="90" y="80"/>
                      <a:pt x="90" y="80"/>
                    </a:cubicBezTo>
                    <a:cubicBezTo>
                      <a:pt x="91" y="80"/>
                      <a:pt x="91" y="80"/>
                      <a:pt x="91" y="80"/>
                    </a:cubicBezTo>
                    <a:cubicBezTo>
                      <a:pt x="91" y="80"/>
                      <a:pt x="91" y="79"/>
                      <a:pt x="92" y="79"/>
                    </a:cubicBezTo>
                    <a:cubicBezTo>
                      <a:pt x="92" y="79"/>
                      <a:pt x="92" y="79"/>
                      <a:pt x="92" y="79"/>
                    </a:cubicBezTo>
                    <a:cubicBezTo>
                      <a:pt x="93" y="79"/>
                      <a:pt x="93" y="79"/>
                      <a:pt x="93" y="79"/>
                    </a:cubicBezTo>
                    <a:cubicBezTo>
                      <a:pt x="93" y="79"/>
                      <a:pt x="93" y="78"/>
                      <a:pt x="94" y="78"/>
                    </a:cubicBezTo>
                    <a:cubicBezTo>
                      <a:pt x="94" y="78"/>
                      <a:pt x="94" y="78"/>
                      <a:pt x="94" y="78"/>
                    </a:cubicBezTo>
                    <a:cubicBezTo>
                      <a:pt x="95" y="78"/>
                      <a:pt x="95" y="78"/>
                      <a:pt x="95" y="78"/>
                    </a:cubicBezTo>
                    <a:cubicBezTo>
                      <a:pt x="96" y="78"/>
                      <a:pt x="96" y="78"/>
                      <a:pt x="96" y="78"/>
                    </a:cubicBezTo>
                    <a:cubicBezTo>
                      <a:pt x="97" y="78"/>
                      <a:pt x="97" y="78"/>
                      <a:pt x="97" y="78"/>
                    </a:cubicBezTo>
                    <a:cubicBezTo>
                      <a:pt x="97" y="78"/>
                      <a:pt x="98" y="78"/>
                      <a:pt x="98" y="77"/>
                    </a:cubicBezTo>
                    <a:cubicBezTo>
                      <a:pt x="98" y="77"/>
                      <a:pt x="98" y="77"/>
                      <a:pt x="99" y="77"/>
                    </a:cubicBezTo>
                    <a:cubicBezTo>
                      <a:pt x="99" y="77"/>
                      <a:pt x="99" y="77"/>
                      <a:pt x="99" y="77"/>
                    </a:cubicBezTo>
                    <a:cubicBezTo>
                      <a:pt x="99" y="76"/>
                      <a:pt x="99" y="76"/>
                      <a:pt x="99" y="76"/>
                    </a:cubicBezTo>
                    <a:cubicBezTo>
                      <a:pt x="99" y="76"/>
                      <a:pt x="99" y="76"/>
                      <a:pt x="99" y="76"/>
                    </a:cubicBezTo>
                    <a:cubicBezTo>
                      <a:pt x="99" y="76"/>
                      <a:pt x="99" y="76"/>
                      <a:pt x="99" y="75"/>
                    </a:cubicBezTo>
                    <a:cubicBezTo>
                      <a:pt x="99" y="75"/>
                      <a:pt x="100" y="75"/>
                      <a:pt x="100" y="75"/>
                    </a:cubicBezTo>
                    <a:cubicBezTo>
                      <a:pt x="100" y="75"/>
                      <a:pt x="101" y="75"/>
                      <a:pt x="101" y="75"/>
                    </a:cubicBezTo>
                    <a:cubicBezTo>
                      <a:pt x="102" y="75"/>
                      <a:pt x="102" y="74"/>
                      <a:pt x="102" y="74"/>
                    </a:cubicBezTo>
                    <a:cubicBezTo>
                      <a:pt x="103" y="74"/>
                      <a:pt x="103" y="74"/>
                      <a:pt x="104" y="74"/>
                    </a:cubicBezTo>
                    <a:cubicBezTo>
                      <a:pt x="104" y="74"/>
                      <a:pt x="104" y="74"/>
                      <a:pt x="104" y="74"/>
                    </a:cubicBezTo>
                    <a:cubicBezTo>
                      <a:pt x="105" y="74"/>
                      <a:pt x="105" y="74"/>
                      <a:pt x="105" y="74"/>
                    </a:cubicBezTo>
                    <a:cubicBezTo>
                      <a:pt x="105" y="74"/>
                      <a:pt x="105" y="74"/>
                      <a:pt x="106" y="74"/>
                    </a:cubicBezTo>
                    <a:cubicBezTo>
                      <a:pt x="106" y="74"/>
                      <a:pt x="106" y="74"/>
                      <a:pt x="106" y="74"/>
                    </a:cubicBezTo>
                    <a:cubicBezTo>
                      <a:pt x="107" y="74"/>
                      <a:pt x="107" y="74"/>
                      <a:pt x="107" y="73"/>
                    </a:cubicBezTo>
                    <a:cubicBezTo>
                      <a:pt x="107" y="73"/>
                      <a:pt x="108" y="73"/>
                      <a:pt x="108" y="73"/>
                    </a:cubicBezTo>
                    <a:cubicBezTo>
                      <a:pt x="108" y="73"/>
                      <a:pt x="108" y="73"/>
                      <a:pt x="108" y="73"/>
                    </a:cubicBezTo>
                    <a:cubicBezTo>
                      <a:pt x="108" y="73"/>
                      <a:pt x="109" y="73"/>
                      <a:pt x="109" y="72"/>
                    </a:cubicBezTo>
                    <a:cubicBezTo>
                      <a:pt x="110" y="72"/>
                      <a:pt x="110" y="72"/>
                      <a:pt x="110" y="72"/>
                    </a:cubicBezTo>
                    <a:cubicBezTo>
                      <a:pt x="111" y="72"/>
                      <a:pt x="111" y="72"/>
                      <a:pt x="111" y="72"/>
                    </a:cubicBezTo>
                    <a:cubicBezTo>
                      <a:pt x="112" y="72"/>
                      <a:pt x="112" y="72"/>
                      <a:pt x="113" y="72"/>
                    </a:cubicBezTo>
                    <a:cubicBezTo>
                      <a:pt x="114" y="72"/>
                      <a:pt x="114" y="72"/>
                      <a:pt x="115" y="72"/>
                    </a:cubicBezTo>
                    <a:cubicBezTo>
                      <a:pt x="115" y="72"/>
                      <a:pt x="115" y="72"/>
                      <a:pt x="116" y="72"/>
                    </a:cubicBezTo>
                    <a:cubicBezTo>
                      <a:pt x="116" y="72"/>
                      <a:pt x="117" y="71"/>
                      <a:pt x="117" y="71"/>
                    </a:cubicBezTo>
                    <a:cubicBezTo>
                      <a:pt x="118" y="71"/>
                      <a:pt x="118" y="72"/>
                      <a:pt x="118" y="72"/>
                    </a:cubicBezTo>
                    <a:cubicBezTo>
                      <a:pt x="119" y="72"/>
                      <a:pt x="119" y="71"/>
                      <a:pt x="119" y="71"/>
                    </a:cubicBezTo>
                    <a:cubicBezTo>
                      <a:pt x="119" y="71"/>
                      <a:pt x="119" y="71"/>
                      <a:pt x="119" y="71"/>
                    </a:cubicBezTo>
                    <a:cubicBezTo>
                      <a:pt x="120" y="71"/>
                      <a:pt x="120" y="70"/>
                      <a:pt x="120" y="70"/>
                    </a:cubicBezTo>
                    <a:cubicBezTo>
                      <a:pt x="120" y="70"/>
                      <a:pt x="121" y="71"/>
                      <a:pt x="121" y="70"/>
                    </a:cubicBezTo>
                    <a:cubicBezTo>
                      <a:pt x="121" y="70"/>
                      <a:pt x="122" y="70"/>
                      <a:pt x="122" y="70"/>
                    </a:cubicBezTo>
                    <a:cubicBezTo>
                      <a:pt x="122" y="69"/>
                      <a:pt x="123" y="69"/>
                      <a:pt x="123" y="68"/>
                    </a:cubicBezTo>
                    <a:cubicBezTo>
                      <a:pt x="123" y="68"/>
                      <a:pt x="123" y="68"/>
                      <a:pt x="123" y="67"/>
                    </a:cubicBezTo>
                    <a:cubicBezTo>
                      <a:pt x="124" y="67"/>
                      <a:pt x="124" y="67"/>
                      <a:pt x="124" y="66"/>
                    </a:cubicBezTo>
                    <a:cubicBezTo>
                      <a:pt x="125" y="66"/>
                      <a:pt x="125" y="65"/>
                      <a:pt x="126" y="65"/>
                    </a:cubicBezTo>
                    <a:cubicBezTo>
                      <a:pt x="126" y="65"/>
                      <a:pt x="126" y="65"/>
                      <a:pt x="127" y="65"/>
                    </a:cubicBezTo>
                    <a:cubicBezTo>
                      <a:pt x="127" y="65"/>
                      <a:pt x="127" y="65"/>
                      <a:pt x="127" y="65"/>
                    </a:cubicBezTo>
                    <a:cubicBezTo>
                      <a:pt x="128" y="65"/>
                      <a:pt x="128" y="65"/>
                      <a:pt x="128" y="65"/>
                    </a:cubicBezTo>
                    <a:cubicBezTo>
                      <a:pt x="129" y="65"/>
                      <a:pt x="129" y="65"/>
                      <a:pt x="129" y="65"/>
                    </a:cubicBezTo>
                    <a:cubicBezTo>
                      <a:pt x="130" y="66"/>
                      <a:pt x="129" y="66"/>
                      <a:pt x="129" y="67"/>
                    </a:cubicBezTo>
                    <a:cubicBezTo>
                      <a:pt x="129" y="67"/>
                      <a:pt x="129" y="68"/>
                      <a:pt x="128" y="68"/>
                    </a:cubicBezTo>
                    <a:cubicBezTo>
                      <a:pt x="128" y="69"/>
                      <a:pt x="128" y="69"/>
                      <a:pt x="128" y="69"/>
                    </a:cubicBezTo>
                    <a:cubicBezTo>
                      <a:pt x="128" y="70"/>
                      <a:pt x="129" y="70"/>
                      <a:pt x="129" y="70"/>
                    </a:cubicBezTo>
                    <a:cubicBezTo>
                      <a:pt x="129" y="70"/>
                      <a:pt x="129" y="71"/>
                      <a:pt x="129" y="71"/>
                    </a:cubicBezTo>
                    <a:cubicBezTo>
                      <a:pt x="129" y="71"/>
                      <a:pt x="129" y="71"/>
                      <a:pt x="129" y="72"/>
                    </a:cubicBezTo>
                    <a:cubicBezTo>
                      <a:pt x="129" y="72"/>
                      <a:pt x="129" y="72"/>
                      <a:pt x="129" y="72"/>
                    </a:cubicBezTo>
                    <a:cubicBezTo>
                      <a:pt x="130" y="72"/>
                      <a:pt x="130" y="72"/>
                      <a:pt x="130" y="72"/>
                    </a:cubicBezTo>
                    <a:cubicBezTo>
                      <a:pt x="130" y="71"/>
                      <a:pt x="130" y="71"/>
                      <a:pt x="130" y="71"/>
                    </a:cubicBezTo>
                    <a:cubicBezTo>
                      <a:pt x="130" y="71"/>
                      <a:pt x="130" y="71"/>
                      <a:pt x="130" y="71"/>
                    </a:cubicBezTo>
                    <a:cubicBezTo>
                      <a:pt x="130" y="71"/>
                      <a:pt x="131" y="71"/>
                      <a:pt x="131" y="71"/>
                    </a:cubicBezTo>
                    <a:cubicBezTo>
                      <a:pt x="131" y="71"/>
                      <a:pt x="131" y="71"/>
                      <a:pt x="131" y="71"/>
                    </a:cubicBezTo>
                    <a:cubicBezTo>
                      <a:pt x="131" y="71"/>
                      <a:pt x="131" y="71"/>
                      <a:pt x="132" y="71"/>
                    </a:cubicBezTo>
                    <a:cubicBezTo>
                      <a:pt x="132" y="71"/>
                      <a:pt x="132" y="71"/>
                      <a:pt x="132" y="71"/>
                    </a:cubicBezTo>
                    <a:cubicBezTo>
                      <a:pt x="132" y="71"/>
                      <a:pt x="132" y="71"/>
                      <a:pt x="133" y="70"/>
                    </a:cubicBezTo>
                    <a:cubicBezTo>
                      <a:pt x="133" y="70"/>
                      <a:pt x="133" y="70"/>
                      <a:pt x="134" y="70"/>
                    </a:cubicBezTo>
                    <a:cubicBezTo>
                      <a:pt x="134" y="70"/>
                      <a:pt x="135" y="69"/>
                      <a:pt x="135" y="70"/>
                    </a:cubicBezTo>
                    <a:cubicBezTo>
                      <a:pt x="135" y="70"/>
                      <a:pt x="135" y="70"/>
                      <a:pt x="135" y="70"/>
                    </a:cubicBezTo>
                    <a:cubicBezTo>
                      <a:pt x="134" y="71"/>
                      <a:pt x="134" y="71"/>
                      <a:pt x="134" y="71"/>
                    </a:cubicBezTo>
                    <a:cubicBezTo>
                      <a:pt x="134" y="71"/>
                      <a:pt x="134" y="71"/>
                      <a:pt x="134" y="71"/>
                    </a:cubicBezTo>
                    <a:cubicBezTo>
                      <a:pt x="134" y="71"/>
                      <a:pt x="134" y="71"/>
                      <a:pt x="133" y="71"/>
                    </a:cubicBezTo>
                    <a:cubicBezTo>
                      <a:pt x="133" y="71"/>
                      <a:pt x="133" y="72"/>
                      <a:pt x="133" y="72"/>
                    </a:cubicBezTo>
                    <a:cubicBezTo>
                      <a:pt x="132" y="72"/>
                      <a:pt x="132" y="72"/>
                      <a:pt x="132" y="72"/>
                    </a:cubicBezTo>
                    <a:cubicBezTo>
                      <a:pt x="132" y="72"/>
                      <a:pt x="132" y="72"/>
                      <a:pt x="132" y="73"/>
                    </a:cubicBezTo>
                    <a:cubicBezTo>
                      <a:pt x="131" y="73"/>
                      <a:pt x="131" y="73"/>
                      <a:pt x="131" y="73"/>
                    </a:cubicBezTo>
                    <a:cubicBezTo>
                      <a:pt x="131" y="73"/>
                      <a:pt x="130" y="73"/>
                      <a:pt x="130" y="74"/>
                    </a:cubicBezTo>
                    <a:cubicBezTo>
                      <a:pt x="130" y="74"/>
                      <a:pt x="131" y="74"/>
                      <a:pt x="131" y="75"/>
                    </a:cubicBezTo>
                    <a:cubicBezTo>
                      <a:pt x="131" y="75"/>
                      <a:pt x="131" y="75"/>
                      <a:pt x="131" y="75"/>
                    </a:cubicBezTo>
                    <a:cubicBezTo>
                      <a:pt x="131" y="75"/>
                      <a:pt x="132" y="76"/>
                      <a:pt x="132" y="76"/>
                    </a:cubicBezTo>
                    <a:cubicBezTo>
                      <a:pt x="132" y="76"/>
                      <a:pt x="132" y="75"/>
                      <a:pt x="133" y="75"/>
                    </a:cubicBezTo>
                    <a:cubicBezTo>
                      <a:pt x="133" y="75"/>
                      <a:pt x="133" y="75"/>
                      <a:pt x="133" y="75"/>
                    </a:cubicBezTo>
                    <a:cubicBezTo>
                      <a:pt x="134" y="75"/>
                      <a:pt x="134" y="75"/>
                      <a:pt x="134" y="74"/>
                    </a:cubicBezTo>
                    <a:cubicBezTo>
                      <a:pt x="135" y="74"/>
                      <a:pt x="135" y="74"/>
                      <a:pt x="135" y="73"/>
                    </a:cubicBezTo>
                    <a:cubicBezTo>
                      <a:pt x="136" y="73"/>
                      <a:pt x="136" y="73"/>
                      <a:pt x="136" y="73"/>
                    </a:cubicBezTo>
                    <a:cubicBezTo>
                      <a:pt x="137" y="73"/>
                      <a:pt x="137" y="73"/>
                      <a:pt x="138" y="73"/>
                    </a:cubicBezTo>
                    <a:cubicBezTo>
                      <a:pt x="138" y="73"/>
                      <a:pt x="138" y="72"/>
                      <a:pt x="139" y="72"/>
                    </a:cubicBezTo>
                    <a:cubicBezTo>
                      <a:pt x="139" y="72"/>
                      <a:pt x="140" y="72"/>
                      <a:pt x="140" y="72"/>
                    </a:cubicBezTo>
                    <a:cubicBezTo>
                      <a:pt x="141" y="72"/>
                      <a:pt x="141" y="72"/>
                      <a:pt x="142" y="71"/>
                    </a:cubicBezTo>
                    <a:cubicBezTo>
                      <a:pt x="142" y="71"/>
                      <a:pt x="142" y="71"/>
                      <a:pt x="143" y="71"/>
                    </a:cubicBezTo>
                    <a:cubicBezTo>
                      <a:pt x="143" y="71"/>
                      <a:pt x="143" y="71"/>
                      <a:pt x="143" y="71"/>
                    </a:cubicBezTo>
                    <a:cubicBezTo>
                      <a:pt x="143" y="71"/>
                      <a:pt x="144" y="71"/>
                      <a:pt x="144" y="70"/>
                    </a:cubicBezTo>
                    <a:cubicBezTo>
                      <a:pt x="144" y="70"/>
                      <a:pt x="144" y="70"/>
                      <a:pt x="143" y="69"/>
                    </a:cubicBezTo>
                    <a:cubicBezTo>
                      <a:pt x="143" y="69"/>
                      <a:pt x="142" y="69"/>
                      <a:pt x="142" y="69"/>
                    </a:cubicBezTo>
                    <a:cubicBezTo>
                      <a:pt x="141" y="69"/>
                      <a:pt x="141" y="69"/>
                      <a:pt x="141" y="69"/>
                    </a:cubicBezTo>
                    <a:cubicBezTo>
                      <a:pt x="140" y="69"/>
                      <a:pt x="140" y="69"/>
                      <a:pt x="139" y="69"/>
                    </a:cubicBezTo>
                    <a:cubicBezTo>
                      <a:pt x="139" y="69"/>
                      <a:pt x="139" y="69"/>
                      <a:pt x="138" y="69"/>
                    </a:cubicBezTo>
                    <a:cubicBezTo>
                      <a:pt x="138" y="68"/>
                      <a:pt x="138" y="68"/>
                      <a:pt x="138" y="68"/>
                    </a:cubicBezTo>
                    <a:cubicBezTo>
                      <a:pt x="137" y="68"/>
                      <a:pt x="137" y="68"/>
                      <a:pt x="137" y="68"/>
                    </a:cubicBezTo>
                    <a:cubicBezTo>
                      <a:pt x="137" y="67"/>
                      <a:pt x="137" y="67"/>
                      <a:pt x="136" y="67"/>
                    </a:cubicBezTo>
                    <a:cubicBezTo>
                      <a:pt x="136" y="66"/>
                      <a:pt x="137" y="66"/>
                      <a:pt x="136" y="65"/>
                    </a:cubicBezTo>
                    <a:cubicBezTo>
                      <a:pt x="136" y="65"/>
                      <a:pt x="136" y="65"/>
                      <a:pt x="136" y="65"/>
                    </a:cubicBezTo>
                    <a:cubicBezTo>
                      <a:pt x="137" y="64"/>
                      <a:pt x="137" y="64"/>
                      <a:pt x="137" y="64"/>
                    </a:cubicBezTo>
                    <a:cubicBezTo>
                      <a:pt x="137" y="64"/>
                      <a:pt x="137" y="63"/>
                      <a:pt x="137" y="63"/>
                    </a:cubicBezTo>
                    <a:cubicBezTo>
                      <a:pt x="137" y="63"/>
                      <a:pt x="137" y="63"/>
                      <a:pt x="136" y="63"/>
                    </a:cubicBezTo>
                    <a:cubicBezTo>
                      <a:pt x="136" y="63"/>
                      <a:pt x="136" y="63"/>
                      <a:pt x="136" y="63"/>
                    </a:cubicBezTo>
                    <a:cubicBezTo>
                      <a:pt x="135" y="63"/>
                      <a:pt x="135" y="63"/>
                      <a:pt x="135" y="63"/>
                    </a:cubicBezTo>
                    <a:cubicBezTo>
                      <a:pt x="135" y="63"/>
                      <a:pt x="134" y="63"/>
                      <a:pt x="134" y="63"/>
                    </a:cubicBezTo>
                    <a:cubicBezTo>
                      <a:pt x="134" y="63"/>
                      <a:pt x="135" y="62"/>
                      <a:pt x="135" y="62"/>
                    </a:cubicBezTo>
                    <a:cubicBezTo>
                      <a:pt x="135" y="62"/>
                      <a:pt x="136" y="62"/>
                      <a:pt x="136" y="62"/>
                    </a:cubicBezTo>
                    <a:cubicBezTo>
                      <a:pt x="137" y="62"/>
                      <a:pt x="137" y="63"/>
                      <a:pt x="137" y="62"/>
                    </a:cubicBezTo>
                    <a:cubicBezTo>
                      <a:pt x="138" y="62"/>
                      <a:pt x="138" y="62"/>
                      <a:pt x="139" y="62"/>
                    </a:cubicBezTo>
                    <a:cubicBezTo>
                      <a:pt x="139" y="61"/>
                      <a:pt x="139" y="61"/>
                      <a:pt x="139" y="61"/>
                    </a:cubicBezTo>
                    <a:cubicBezTo>
                      <a:pt x="140" y="61"/>
                      <a:pt x="140" y="61"/>
                      <a:pt x="140" y="61"/>
                    </a:cubicBezTo>
                    <a:cubicBezTo>
                      <a:pt x="140" y="60"/>
                      <a:pt x="139" y="60"/>
                      <a:pt x="139" y="60"/>
                    </a:cubicBezTo>
                    <a:cubicBezTo>
                      <a:pt x="139" y="59"/>
                      <a:pt x="139" y="59"/>
                      <a:pt x="138" y="59"/>
                    </a:cubicBezTo>
                    <a:cubicBezTo>
                      <a:pt x="138" y="59"/>
                      <a:pt x="137" y="59"/>
                      <a:pt x="137" y="59"/>
                    </a:cubicBezTo>
                    <a:cubicBezTo>
                      <a:pt x="136" y="59"/>
                      <a:pt x="135" y="59"/>
                      <a:pt x="135" y="59"/>
                    </a:cubicBezTo>
                    <a:cubicBezTo>
                      <a:pt x="134" y="59"/>
                      <a:pt x="134" y="59"/>
                      <a:pt x="134" y="60"/>
                    </a:cubicBezTo>
                    <a:cubicBezTo>
                      <a:pt x="133" y="60"/>
                      <a:pt x="133" y="60"/>
                      <a:pt x="133" y="60"/>
                    </a:cubicBezTo>
                    <a:cubicBezTo>
                      <a:pt x="133" y="60"/>
                      <a:pt x="133" y="60"/>
                      <a:pt x="133" y="60"/>
                    </a:cubicBezTo>
                    <a:cubicBezTo>
                      <a:pt x="132" y="60"/>
                      <a:pt x="132" y="60"/>
                      <a:pt x="132" y="60"/>
                    </a:cubicBezTo>
                    <a:cubicBezTo>
                      <a:pt x="131" y="60"/>
                      <a:pt x="131" y="60"/>
                      <a:pt x="131" y="61"/>
                    </a:cubicBezTo>
                    <a:cubicBezTo>
                      <a:pt x="131" y="61"/>
                      <a:pt x="131" y="61"/>
                      <a:pt x="131" y="61"/>
                    </a:cubicBezTo>
                    <a:cubicBezTo>
                      <a:pt x="130" y="61"/>
                      <a:pt x="130" y="61"/>
                      <a:pt x="129" y="62"/>
                    </a:cubicBezTo>
                    <a:cubicBezTo>
                      <a:pt x="129" y="62"/>
                      <a:pt x="129" y="62"/>
                      <a:pt x="128" y="62"/>
                    </a:cubicBezTo>
                    <a:cubicBezTo>
                      <a:pt x="128" y="62"/>
                      <a:pt x="128" y="63"/>
                      <a:pt x="127" y="63"/>
                    </a:cubicBezTo>
                    <a:cubicBezTo>
                      <a:pt x="127" y="63"/>
                      <a:pt x="126" y="63"/>
                      <a:pt x="126" y="62"/>
                    </a:cubicBezTo>
                    <a:cubicBezTo>
                      <a:pt x="126" y="62"/>
                      <a:pt x="127" y="62"/>
                      <a:pt x="128" y="62"/>
                    </a:cubicBezTo>
                    <a:cubicBezTo>
                      <a:pt x="128" y="61"/>
                      <a:pt x="128" y="61"/>
                      <a:pt x="129" y="61"/>
                    </a:cubicBezTo>
                    <a:cubicBezTo>
                      <a:pt x="129" y="61"/>
                      <a:pt x="129" y="61"/>
                      <a:pt x="129" y="61"/>
                    </a:cubicBezTo>
                    <a:cubicBezTo>
                      <a:pt x="129" y="60"/>
                      <a:pt x="130" y="60"/>
                      <a:pt x="130" y="60"/>
                    </a:cubicBezTo>
                    <a:cubicBezTo>
                      <a:pt x="130" y="60"/>
                      <a:pt x="130" y="60"/>
                      <a:pt x="131" y="60"/>
                    </a:cubicBezTo>
                    <a:cubicBezTo>
                      <a:pt x="131" y="59"/>
                      <a:pt x="132" y="60"/>
                      <a:pt x="132" y="59"/>
                    </a:cubicBezTo>
                    <a:cubicBezTo>
                      <a:pt x="132" y="59"/>
                      <a:pt x="133" y="59"/>
                      <a:pt x="133" y="59"/>
                    </a:cubicBezTo>
                    <a:cubicBezTo>
                      <a:pt x="133" y="59"/>
                      <a:pt x="133" y="59"/>
                      <a:pt x="133" y="59"/>
                    </a:cubicBezTo>
                    <a:cubicBezTo>
                      <a:pt x="134" y="58"/>
                      <a:pt x="134" y="58"/>
                      <a:pt x="134" y="58"/>
                    </a:cubicBezTo>
                    <a:cubicBezTo>
                      <a:pt x="135" y="57"/>
                      <a:pt x="135" y="57"/>
                      <a:pt x="136" y="57"/>
                    </a:cubicBezTo>
                    <a:cubicBezTo>
                      <a:pt x="136" y="57"/>
                      <a:pt x="136" y="57"/>
                      <a:pt x="136" y="57"/>
                    </a:cubicBezTo>
                    <a:cubicBezTo>
                      <a:pt x="137" y="56"/>
                      <a:pt x="138" y="56"/>
                      <a:pt x="138" y="56"/>
                    </a:cubicBezTo>
                    <a:cubicBezTo>
                      <a:pt x="139" y="56"/>
                      <a:pt x="139" y="56"/>
                      <a:pt x="140" y="56"/>
                    </a:cubicBezTo>
                    <a:cubicBezTo>
                      <a:pt x="141" y="56"/>
                      <a:pt x="141" y="57"/>
                      <a:pt x="142" y="57"/>
                    </a:cubicBezTo>
                    <a:cubicBezTo>
                      <a:pt x="143" y="57"/>
                      <a:pt x="143" y="57"/>
                      <a:pt x="144" y="57"/>
                    </a:cubicBezTo>
                    <a:cubicBezTo>
                      <a:pt x="145" y="57"/>
                      <a:pt x="145" y="56"/>
                      <a:pt x="146" y="57"/>
                    </a:cubicBezTo>
                    <a:cubicBezTo>
                      <a:pt x="146" y="57"/>
                      <a:pt x="146" y="57"/>
                      <a:pt x="147" y="57"/>
                    </a:cubicBezTo>
                    <a:cubicBezTo>
                      <a:pt x="147" y="57"/>
                      <a:pt x="148" y="56"/>
                      <a:pt x="148" y="56"/>
                    </a:cubicBezTo>
                    <a:cubicBezTo>
                      <a:pt x="149" y="56"/>
                      <a:pt x="149" y="57"/>
                      <a:pt x="149" y="57"/>
                    </a:cubicBezTo>
                    <a:cubicBezTo>
                      <a:pt x="150" y="57"/>
                      <a:pt x="151" y="57"/>
                      <a:pt x="151" y="57"/>
                    </a:cubicBezTo>
                    <a:cubicBezTo>
                      <a:pt x="151" y="56"/>
                      <a:pt x="152" y="56"/>
                      <a:pt x="152" y="56"/>
                    </a:cubicBezTo>
                    <a:cubicBezTo>
                      <a:pt x="152" y="55"/>
                      <a:pt x="153" y="55"/>
                      <a:pt x="154" y="54"/>
                    </a:cubicBezTo>
                    <a:cubicBezTo>
                      <a:pt x="154" y="54"/>
                      <a:pt x="155" y="53"/>
                      <a:pt x="155" y="53"/>
                    </a:cubicBezTo>
                    <a:cubicBezTo>
                      <a:pt x="156" y="53"/>
                      <a:pt x="156" y="53"/>
                      <a:pt x="157" y="53"/>
                    </a:cubicBezTo>
                    <a:cubicBezTo>
                      <a:pt x="157" y="53"/>
                      <a:pt x="158" y="53"/>
                      <a:pt x="159" y="53"/>
                    </a:cubicBezTo>
                    <a:cubicBezTo>
                      <a:pt x="159" y="52"/>
                      <a:pt x="159" y="52"/>
                      <a:pt x="160" y="52"/>
                    </a:cubicBezTo>
                    <a:cubicBezTo>
                      <a:pt x="160" y="52"/>
                      <a:pt x="161" y="52"/>
                      <a:pt x="161" y="51"/>
                    </a:cubicBezTo>
                    <a:cubicBezTo>
                      <a:pt x="162" y="51"/>
                      <a:pt x="162" y="51"/>
                      <a:pt x="162" y="51"/>
                    </a:cubicBezTo>
                    <a:cubicBezTo>
                      <a:pt x="162" y="51"/>
                      <a:pt x="162" y="50"/>
                      <a:pt x="162" y="50"/>
                    </a:cubicBezTo>
                    <a:cubicBezTo>
                      <a:pt x="162" y="50"/>
                      <a:pt x="162" y="49"/>
                      <a:pt x="162" y="49"/>
                    </a:cubicBezTo>
                    <a:cubicBezTo>
                      <a:pt x="162" y="48"/>
                      <a:pt x="163" y="48"/>
                      <a:pt x="163" y="48"/>
                    </a:cubicBezTo>
                    <a:cubicBezTo>
                      <a:pt x="163" y="48"/>
                      <a:pt x="162" y="48"/>
                      <a:pt x="162" y="47"/>
                    </a:cubicBezTo>
                    <a:cubicBezTo>
                      <a:pt x="162" y="47"/>
                      <a:pt x="162" y="47"/>
                      <a:pt x="162" y="46"/>
                    </a:cubicBezTo>
                    <a:cubicBezTo>
                      <a:pt x="161" y="46"/>
                      <a:pt x="161" y="46"/>
                      <a:pt x="161" y="46"/>
                    </a:cubicBezTo>
                    <a:cubicBezTo>
                      <a:pt x="160" y="46"/>
                      <a:pt x="160" y="47"/>
                      <a:pt x="160" y="46"/>
                    </a:cubicBezTo>
                    <a:cubicBezTo>
                      <a:pt x="160" y="46"/>
                      <a:pt x="160" y="46"/>
                      <a:pt x="160" y="46"/>
                    </a:cubicBezTo>
                    <a:cubicBezTo>
                      <a:pt x="160" y="45"/>
                      <a:pt x="159" y="45"/>
                      <a:pt x="160" y="45"/>
                    </a:cubicBezTo>
                    <a:cubicBezTo>
                      <a:pt x="160" y="44"/>
                      <a:pt x="160" y="44"/>
                      <a:pt x="160" y="44"/>
                    </a:cubicBezTo>
                    <a:cubicBezTo>
                      <a:pt x="160" y="44"/>
                      <a:pt x="160" y="44"/>
                      <a:pt x="160" y="43"/>
                    </a:cubicBezTo>
                    <a:cubicBezTo>
                      <a:pt x="159" y="43"/>
                      <a:pt x="159" y="43"/>
                      <a:pt x="159" y="43"/>
                    </a:cubicBezTo>
                    <a:cubicBezTo>
                      <a:pt x="158" y="43"/>
                      <a:pt x="158" y="43"/>
                      <a:pt x="158" y="43"/>
                    </a:cubicBezTo>
                    <a:cubicBezTo>
                      <a:pt x="157" y="43"/>
                      <a:pt x="158" y="42"/>
                      <a:pt x="157" y="42"/>
                    </a:cubicBezTo>
                    <a:cubicBezTo>
                      <a:pt x="157" y="42"/>
                      <a:pt x="157" y="42"/>
                      <a:pt x="156" y="42"/>
                    </a:cubicBezTo>
                    <a:cubicBezTo>
                      <a:pt x="156" y="42"/>
                      <a:pt x="156" y="42"/>
                      <a:pt x="155" y="42"/>
                    </a:cubicBezTo>
                    <a:cubicBezTo>
                      <a:pt x="155" y="42"/>
                      <a:pt x="155" y="41"/>
                      <a:pt x="155" y="41"/>
                    </a:cubicBezTo>
                    <a:cubicBezTo>
                      <a:pt x="155" y="41"/>
                      <a:pt x="155" y="41"/>
                      <a:pt x="155" y="41"/>
                    </a:cubicBezTo>
                    <a:cubicBezTo>
                      <a:pt x="155" y="40"/>
                      <a:pt x="155" y="40"/>
                      <a:pt x="155" y="40"/>
                    </a:cubicBezTo>
                    <a:cubicBezTo>
                      <a:pt x="154" y="40"/>
                      <a:pt x="154" y="40"/>
                      <a:pt x="154" y="40"/>
                    </a:cubicBezTo>
                    <a:cubicBezTo>
                      <a:pt x="153" y="40"/>
                      <a:pt x="153" y="40"/>
                      <a:pt x="153" y="39"/>
                    </a:cubicBezTo>
                    <a:cubicBezTo>
                      <a:pt x="153" y="39"/>
                      <a:pt x="153" y="39"/>
                      <a:pt x="153" y="39"/>
                    </a:cubicBezTo>
                    <a:cubicBezTo>
                      <a:pt x="153" y="38"/>
                      <a:pt x="153" y="38"/>
                      <a:pt x="153" y="38"/>
                    </a:cubicBezTo>
                    <a:cubicBezTo>
                      <a:pt x="153" y="38"/>
                      <a:pt x="154" y="38"/>
                      <a:pt x="154" y="38"/>
                    </a:cubicBezTo>
                    <a:cubicBezTo>
                      <a:pt x="154" y="38"/>
                      <a:pt x="154" y="38"/>
                      <a:pt x="154" y="37"/>
                    </a:cubicBezTo>
                    <a:cubicBezTo>
                      <a:pt x="154" y="37"/>
                      <a:pt x="154" y="37"/>
                      <a:pt x="154" y="36"/>
                    </a:cubicBezTo>
                    <a:cubicBezTo>
                      <a:pt x="154" y="36"/>
                      <a:pt x="154" y="36"/>
                      <a:pt x="154" y="35"/>
                    </a:cubicBezTo>
                    <a:cubicBezTo>
                      <a:pt x="154" y="35"/>
                      <a:pt x="153" y="35"/>
                      <a:pt x="153" y="35"/>
                    </a:cubicBezTo>
                    <a:cubicBezTo>
                      <a:pt x="153" y="34"/>
                      <a:pt x="153" y="34"/>
                      <a:pt x="153" y="34"/>
                    </a:cubicBezTo>
                    <a:cubicBezTo>
                      <a:pt x="153" y="33"/>
                      <a:pt x="153" y="33"/>
                      <a:pt x="153" y="32"/>
                    </a:cubicBezTo>
                    <a:cubicBezTo>
                      <a:pt x="153" y="32"/>
                      <a:pt x="152" y="31"/>
                      <a:pt x="152" y="31"/>
                    </a:cubicBezTo>
                    <a:cubicBezTo>
                      <a:pt x="152" y="30"/>
                      <a:pt x="152" y="30"/>
                      <a:pt x="152" y="30"/>
                    </a:cubicBezTo>
                    <a:cubicBezTo>
                      <a:pt x="152" y="29"/>
                      <a:pt x="152" y="29"/>
                      <a:pt x="151" y="28"/>
                    </a:cubicBezTo>
                    <a:cubicBezTo>
                      <a:pt x="151" y="28"/>
                      <a:pt x="151" y="29"/>
                      <a:pt x="150" y="29"/>
                    </a:cubicBezTo>
                    <a:cubicBezTo>
                      <a:pt x="150" y="29"/>
                      <a:pt x="150" y="29"/>
                      <a:pt x="150" y="30"/>
                    </a:cubicBezTo>
                    <a:cubicBezTo>
                      <a:pt x="149" y="30"/>
                      <a:pt x="149" y="30"/>
                      <a:pt x="149" y="30"/>
                    </a:cubicBezTo>
                    <a:cubicBezTo>
                      <a:pt x="149" y="31"/>
                      <a:pt x="149" y="31"/>
                      <a:pt x="148" y="32"/>
                    </a:cubicBezTo>
                    <a:cubicBezTo>
                      <a:pt x="148" y="32"/>
                      <a:pt x="148" y="32"/>
                      <a:pt x="148" y="32"/>
                    </a:cubicBezTo>
                    <a:cubicBezTo>
                      <a:pt x="147" y="32"/>
                      <a:pt x="147" y="32"/>
                      <a:pt x="147" y="33"/>
                    </a:cubicBezTo>
                    <a:cubicBezTo>
                      <a:pt x="147" y="33"/>
                      <a:pt x="147" y="33"/>
                      <a:pt x="146" y="33"/>
                    </a:cubicBezTo>
                    <a:cubicBezTo>
                      <a:pt x="146" y="33"/>
                      <a:pt x="146" y="33"/>
                      <a:pt x="145" y="33"/>
                    </a:cubicBezTo>
                    <a:cubicBezTo>
                      <a:pt x="145" y="33"/>
                      <a:pt x="145" y="34"/>
                      <a:pt x="144" y="34"/>
                    </a:cubicBezTo>
                    <a:cubicBezTo>
                      <a:pt x="144" y="34"/>
                      <a:pt x="143" y="34"/>
                      <a:pt x="143" y="34"/>
                    </a:cubicBezTo>
                    <a:cubicBezTo>
                      <a:pt x="143" y="34"/>
                      <a:pt x="142" y="33"/>
                      <a:pt x="142" y="33"/>
                    </a:cubicBezTo>
                    <a:cubicBezTo>
                      <a:pt x="142" y="33"/>
                      <a:pt x="142" y="33"/>
                      <a:pt x="142" y="32"/>
                    </a:cubicBezTo>
                    <a:cubicBezTo>
                      <a:pt x="141" y="32"/>
                      <a:pt x="141" y="33"/>
                      <a:pt x="141" y="32"/>
                    </a:cubicBezTo>
                    <a:cubicBezTo>
                      <a:pt x="140" y="32"/>
                      <a:pt x="141" y="32"/>
                      <a:pt x="141" y="32"/>
                    </a:cubicBezTo>
                    <a:cubicBezTo>
                      <a:pt x="141" y="31"/>
                      <a:pt x="140" y="31"/>
                      <a:pt x="141" y="30"/>
                    </a:cubicBezTo>
                    <a:cubicBezTo>
                      <a:pt x="141" y="30"/>
                      <a:pt x="141" y="30"/>
                      <a:pt x="141" y="29"/>
                    </a:cubicBezTo>
                    <a:cubicBezTo>
                      <a:pt x="141" y="29"/>
                      <a:pt x="142" y="28"/>
                      <a:pt x="142" y="28"/>
                    </a:cubicBezTo>
                    <a:cubicBezTo>
                      <a:pt x="142" y="28"/>
                      <a:pt x="142" y="28"/>
                      <a:pt x="143" y="28"/>
                    </a:cubicBezTo>
                    <a:cubicBezTo>
                      <a:pt x="143" y="27"/>
                      <a:pt x="143" y="27"/>
                      <a:pt x="142" y="27"/>
                    </a:cubicBezTo>
                    <a:cubicBezTo>
                      <a:pt x="142" y="26"/>
                      <a:pt x="142" y="27"/>
                      <a:pt x="141" y="27"/>
                    </a:cubicBezTo>
                    <a:cubicBezTo>
                      <a:pt x="141" y="26"/>
                      <a:pt x="140" y="26"/>
                      <a:pt x="140" y="26"/>
                    </a:cubicBezTo>
                    <a:cubicBezTo>
                      <a:pt x="140" y="26"/>
                      <a:pt x="139" y="27"/>
                      <a:pt x="139" y="26"/>
                    </a:cubicBezTo>
                    <a:cubicBezTo>
                      <a:pt x="139" y="26"/>
                      <a:pt x="139" y="26"/>
                      <a:pt x="139" y="26"/>
                    </a:cubicBezTo>
                    <a:cubicBezTo>
                      <a:pt x="139" y="25"/>
                      <a:pt x="139" y="25"/>
                      <a:pt x="139" y="25"/>
                    </a:cubicBezTo>
                    <a:cubicBezTo>
                      <a:pt x="138" y="25"/>
                      <a:pt x="138" y="25"/>
                      <a:pt x="138" y="25"/>
                    </a:cubicBezTo>
                    <a:cubicBezTo>
                      <a:pt x="138" y="25"/>
                      <a:pt x="138" y="24"/>
                      <a:pt x="137" y="24"/>
                    </a:cubicBezTo>
                    <a:cubicBezTo>
                      <a:pt x="137" y="24"/>
                      <a:pt x="137" y="24"/>
                      <a:pt x="136" y="24"/>
                    </a:cubicBezTo>
                    <a:cubicBezTo>
                      <a:pt x="136" y="23"/>
                      <a:pt x="135" y="24"/>
                      <a:pt x="134" y="24"/>
                    </a:cubicBezTo>
                    <a:cubicBezTo>
                      <a:pt x="134" y="24"/>
                      <a:pt x="133" y="24"/>
                      <a:pt x="133" y="24"/>
                    </a:cubicBezTo>
                    <a:cubicBezTo>
                      <a:pt x="132" y="24"/>
                      <a:pt x="132" y="24"/>
                      <a:pt x="131" y="24"/>
                    </a:cubicBezTo>
                    <a:cubicBezTo>
                      <a:pt x="130" y="24"/>
                      <a:pt x="130" y="24"/>
                      <a:pt x="129" y="24"/>
                    </a:cubicBezTo>
                    <a:cubicBezTo>
                      <a:pt x="128" y="24"/>
                      <a:pt x="128" y="24"/>
                      <a:pt x="127" y="24"/>
                    </a:cubicBezTo>
                    <a:cubicBezTo>
                      <a:pt x="127" y="24"/>
                      <a:pt x="127" y="24"/>
                      <a:pt x="127" y="25"/>
                    </a:cubicBezTo>
                    <a:cubicBezTo>
                      <a:pt x="127" y="25"/>
                      <a:pt x="127" y="25"/>
                      <a:pt x="127" y="26"/>
                    </a:cubicBezTo>
                    <a:cubicBezTo>
                      <a:pt x="127" y="26"/>
                      <a:pt x="127" y="26"/>
                      <a:pt x="127" y="26"/>
                    </a:cubicBezTo>
                    <a:cubicBezTo>
                      <a:pt x="127" y="27"/>
                      <a:pt x="126" y="27"/>
                      <a:pt x="126" y="28"/>
                    </a:cubicBezTo>
                    <a:cubicBezTo>
                      <a:pt x="126" y="28"/>
                      <a:pt x="126" y="28"/>
                      <a:pt x="125" y="29"/>
                    </a:cubicBezTo>
                    <a:cubicBezTo>
                      <a:pt x="125" y="29"/>
                      <a:pt x="126" y="30"/>
                      <a:pt x="125" y="30"/>
                    </a:cubicBezTo>
                    <a:cubicBezTo>
                      <a:pt x="125" y="30"/>
                      <a:pt x="125" y="30"/>
                      <a:pt x="125" y="31"/>
                    </a:cubicBezTo>
                    <a:cubicBezTo>
                      <a:pt x="125" y="31"/>
                      <a:pt x="124" y="31"/>
                      <a:pt x="124" y="31"/>
                    </a:cubicBezTo>
                    <a:cubicBezTo>
                      <a:pt x="124" y="31"/>
                      <a:pt x="124" y="31"/>
                      <a:pt x="123" y="32"/>
                    </a:cubicBezTo>
                    <a:cubicBezTo>
                      <a:pt x="123" y="32"/>
                      <a:pt x="123" y="32"/>
                      <a:pt x="122" y="32"/>
                    </a:cubicBezTo>
                    <a:cubicBezTo>
                      <a:pt x="122" y="33"/>
                      <a:pt x="121" y="33"/>
                      <a:pt x="121" y="33"/>
                    </a:cubicBezTo>
                    <a:cubicBezTo>
                      <a:pt x="121" y="33"/>
                      <a:pt x="121" y="34"/>
                      <a:pt x="121" y="34"/>
                    </a:cubicBezTo>
                    <a:cubicBezTo>
                      <a:pt x="122" y="34"/>
                      <a:pt x="122" y="34"/>
                      <a:pt x="122" y="34"/>
                    </a:cubicBezTo>
                    <a:cubicBezTo>
                      <a:pt x="123" y="34"/>
                      <a:pt x="123" y="35"/>
                      <a:pt x="123" y="35"/>
                    </a:cubicBezTo>
                    <a:cubicBezTo>
                      <a:pt x="123" y="36"/>
                      <a:pt x="123" y="36"/>
                      <a:pt x="123" y="37"/>
                    </a:cubicBezTo>
                    <a:cubicBezTo>
                      <a:pt x="123" y="37"/>
                      <a:pt x="123" y="38"/>
                      <a:pt x="123" y="38"/>
                    </a:cubicBezTo>
                    <a:cubicBezTo>
                      <a:pt x="123" y="38"/>
                      <a:pt x="122" y="38"/>
                      <a:pt x="122" y="39"/>
                    </a:cubicBezTo>
                    <a:cubicBezTo>
                      <a:pt x="122" y="39"/>
                      <a:pt x="123" y="40"/>
                      <a:pt x="122" y="40"/>
                    </a:cubicBezTo>
                    <a:cubicBezTo>
                      <a:pt x="122" y="40"/>
                      <a:pt x="122" y="40"/>
                      <a:pt x="122" y="40"/>
                    </a:cubicBezTo>
                    <a:cubicBezTo>
                      <a:pt x="121" y="40"/>
                      <a:pt x="121" y="40"/>
                      <a:pt x="121" y="40"/>
                    </a:cubicBezTo>
                    <a:cubicBezTo>
                      <a:pt x="121" y="40"/>
                      <a:pt x="121" y="40"/>
                      <a:pt x="121" y="41"/>
                    </a:cubicBezTo>
                    <a:cubicBezTo>
                      <a:pt x="120" y="41"/>
                      <a:pt x="120" y="41"/>
                      <a:pt x="119" y="42"/>
                    </a:cubicBezTo>
                    <a:cubicBezTo>
                      <a:pt x="119" y="42"/>
                      <a:pt x="119" y="42"/>
                      <a:pt x="119" y="42"/>
                    </a:cubicBezTo>
                    <a:cubicBezTo>
                      <a:pt x="118" y="43"/>
                      <a:pt x="118" y="42"/>
                      <a:pt x="117" y="43"/>
                    </a:cubicBezTo>
                    <a:cubicBezTo>
                      <a:pt x="117" y="43"/>
                      <a:pt x="116" y="43"/>
                      <a:pt x="116" y="43"/>
                    </a:cubicBezTo>
                    <a:cubicBezTo>
                      <a:pt x="115" y="43"/>
                      <a:pt x="115" y="43"/>
                      <a:pt x="115" y="44"/>
                    </a:cubicBezTo>
                    <a:cubicBezTo>
                      <a:pt x="114" y="44"/>
                      <a:pt x="114" y="44"/>
                      <a:pt x="113" y="44"/>
                    </a:cubicBezTo>
                    <a:cubicBezTo>
                      <a:pt x="113" y="44"/>
                      <a:pt x="113" y="44"/>
                      <a:pt x="113" y="44"/>
                    </a:cubicBezTo>
                    <a:cubicBezTo>
                      <a:pt x="112" y="45"/>
                      <a:pt x="113" y="45"/>
                      <a:pt x="113" y="45"/>
                    </a:cubicBezTo>
                    <a:cubicBezTo>
                      <a:pt x="113" y="46"/>
                      <a:pt x="113" y="46"/>
                      <a:pt x="113" y="46"/>
                    </a:cubicBezTo>
                    <a:cubicBezTo>
                      <a:pt x="113" y="47"/>
                      <a:pt x="113" y="47"/>
                      <a:pt x="113" y="47"/>
                    </a:cubicBezTo>
                    <a:cubicBezTo>
                      <a:pt x="112" y="48"/>
                      <a:pt x="112" y="49"/>
                      <a:pt x="112" y="50"/>
                    </a:cubicBezTo>
                    <a:cubicBezTo>
                      <a:pt x="112" y="50"/>
                      <a:pt x="112" y="50"/>
                      <a:pt x="112" y="51"/>
                    </a:cubicBezTo>
                    <a:cubicBezTo>
                      <a:pt x="112" y="51"/>
                      <a:pt x="112" y="51"/>
                      <a:pt x="112" y="51"/>
                    </a:cubicBezTo>
                    <a:cubicBezTo>
                      <a:pt x="111" y="51"/>
                      <a:pt x="111" y="51"/>
                      <a:pt x="111" y="52"/>
                    </a:cubicBezTo>
                    <a:cubicBezTo>
                      <a:pt x="111" y="52"/>
                      <a:pt x="110" y="52"/>
                      <a:pt x="110" y="53"/>
                    </a:cubicBezTo>
                    <a:cubicBezTo>
                      <a:pt x="110" y="53"/>
                      <a:pt x="110" y="53"/>
                      <a:pt x="110" y="53"/>
                    </a:cubicBezTo>
                    <a:cubicBezTo>
                      <a:pt x="109" y="53"/>
                      <a:pt x="109" y="53"/>
                      <a:pt x="109" y="53"/>
                    </a:cubicBezTo>
                    <a:cubicBezTo>
                      <a:pt x="109" y="53"/>
                      <a:pt x="108" y="54"/>
                      <a:pt x="108" y="54"/>
                    </a:cubicBezTo>
                    <a:cubicBezTo>
                      <a:pt x="108" y="54"/>
                      <a:pt x="107" y="54"/>
                      <a:pt x="107" y="54"/>
                    </a:cubicBezTo>
                    <a:cubicBezTo>
                      <a:pt x="106" y="53"/>
                      <a:pt x="106" y="53"/>
                      <a:pt x="106" y="52"/>
                    </a:cubicBezTo>
                    <a:cubicBezTo>
                      <a:pt x="106" y="52"/>
                      <a:pt x="106" y="52"/>
                      <a:pt x="106" y="51"/>
                    </a:cubicBezTo>
                    <a:cubicBezTo>
                      <a:pt x="106" y="51"/>
                      <a:pt x="106" y="51"/>
                      <a:pt x="106" y="51"/>
                    </a:cubicBezTo>
                    <a:cubicBezTo>
                      <a:pt x="106" y="51"/>
                      <a:pt x="106" y="50"/>
                      <a:pt x="106" y="50"/>
                    </a:cubicBezTo>
                    <a:cubicBezTo>
                      <a:pt x="106" y="50"/>
                      <a:pt x="105" y="50"/>
                      <a:pt x="105" y="49"/>
                    </a:cubicBezTo>
                    <a:cubicBezTo>
                      <a:pt x="105" y="49"/>
                      <a:pt x="105" y="49"/>
                      <a:pt x="106" y="48"/>
                    </a:cubicBezTo>
                    <a:cubicBezTo>
                      <a:pt x="106" y="48"/>
                      <a:pt x="106" y="48"/>
                      <a:pt x="106" y="47"/>
                    </a:cubicBezTo>
                    <a:cubicBezTo>
                      <a:pt x="106" y="47"/>
                      <a:pt x="106" y="47"/>
                      <a:pt x="106" y="46"/>
                    </a:cubicBezTo>
                    <a:cubicBezTo>
                      <a:pt x="106" y="46"/>
                      <a:pt x="107" y="46"/>
                      <a:pt x="107" y="46"/>
                    </a:cubicBezTo>
                    <a:cubicBezTo>
                      <a:pt x="107" y="45"/>
                      <a:pt x="107" y="45"/>
                      <a:pt x="107" y="44"/>
                    </a:cubicBezTo>
                    <a:cubicBezTo>
                      <a:pt x="107" y="44"/>
                      <a:pt x="108" y="43"/>
                      <a:pt x="108" y="43"/>
                    </a:cubicBezTo>
                    <a:cubicBezTo>
                      <a:pt x="108" y="43"/>
                      <a:pt x="107" y="43"/>
                      <a:pt x="107" y="42"/>
                    </a:cubicBezTo>
                    <a:cubicBezTo>
                      <a:pt x="107" y="42"/>
                      <a:pt x="106" y="43"/>
                      <a:pt x="106" y="43"/>
                    </a:cubicBezTo>
                    <a:cubicBezTo>
                      <a:pt x="105" y="43"/>
                      <a:pt x="105" y="43"/>
                      <a:pt x="104" y="42"/>
                    </a:cubicBezTo>
                    <a:cubicBezTo>
                      <a:pt x="104" y="42"/>
                      <a:pt x="104" y="42"/>
                      <a:pt x="103" y="42"/>
                    </a:cubicBezTo>
                    <a:cubicBezTo>
                      <a:pt x="103" y="42"/>
                      <a:pt x="102" y="43"/>
                      <a:pt x="102" y="42"/>
                    </a:cubicBezTo>
                    <a:cubicBezTo>
                      <a:pt x="102" y="42"/>
                      <a:pt x="102" y="42"/>
                      <a:pt x="102" y="42"/>
                    </a:cubicBezTo>
                    <a:cubicBezTo>
                      <a:pt x="102" y="41"/>
                      <a:pt x="102" y="41"/>
                      <a:pt x="102" y="41"/>
                    </a:cubicBezTo>
                    <a:cubicBezTo>
                      <a:pt x="102" y="40"/>
                      <a:pt x="100" y="41"/>
                      <a:pt x="100" y="41"/>
                    </a:cubicBezTo>
                    <a:cubicBezTo>
                      <a:pt x="99" y="41"/>
                      <a:pt x="98" y="41"/>
                      <a:pt x="98" y="41"/>
                    </a:cubicBezTo>
                    <a:cubicBezTo>
                      <a:pt x="98" y="41"/>
                      <a:pt x="98" y="41"/>
                      <a:pt x="98" y="41"/>
                    </a:cubicBezTo>
                    <a:cubicBezTo>
                      <a:pt x="98" y="40"/>
                      <a:pt x="98" y="40"/>
                      <a:pt x="98" y="40"/>
                    </a:cubicBezTo>
                    <a:cubicBezTo>
                      <a:pt x="98" y="39"/>
                      <a:pt x="98" y="39"/>
                      <a:pt x="97" y="39"/>
                    </a:cubicBezTo>
                    <a:cubicBezTo>
                      <a:pt x="97" y="38"/>
                      <a:pt x="97" y="39"/>
                      <a:pt x="96" y="38"/>
                    </a:cubicBezTo>
                    <a:cubicBezTo>
                      <a:pt x="95" y="38"/>
                      <a:pt x="95" y="38"/>
                      <a:pt x="95" y="38"/>
                    </a:cubicBezTo>
                    <a:cubicBezTo>
                      <a:pt x="94" y="38"/>
                      <a:pt x="94" y="38"/>
                      <a:pt x="94" y="37"/>
                    </a:cubicBezTo>
                    <a:cubicBezTo>
                      <a:pt x="94" y="37"/>
                      <a:pt x="94" y="37"/>
                      <a:pt x="93" y="37"/>
                    </a:cubicBezTo>
                    <a:cubicBezTo>
                      <a:pt x="93" y="37"/>
                      <a:pt x="92" y="37"/>
                      <a:pt x="92" y="37"/>
                    </a:cubicBezTo>
                    <a:cubicBezTo>
                      <a:pt x="91" y="38"/>
                      <a:pt x="91" y="38"/>
                      <a:pt x="90" y="38"/>
                    </a:cubicBezTo>
                    <a:cubicBezTo>
                      <a:pt x="90" y="38"/>
                      <a:pt x="89" y="38"/>
                      <a:pt x="89" y="38"/>
                    </a:cubicBezTo>
                    <a:cubicBezTo>
                      <a:pt x="89" y="38"/>
                      <a:pt x="90" y="38"/>
                      <a:pt x="90" y="37"/>
                    </a:cubicBezTo>
                    <a:cubicBezTo>
                      <a:pt x="90" y="37"/>
                      <a:pt x="90" y="37"/>
                      <a:pt x="90" y="36"/>
                    </a:cubicBezTo>
                    <a:cubicBezTo>
                      <a:pt x="90" y="36"/>
                      <a:pt x="90" y="36"/>
                      <a:pt x="90" y="35"/>
                    </a:cubicBezTo>
                    <a:cubicBezTo>
                      <a:pt x="90" y="34"/>
                      <a:pt x="91" y="34"/>
                      <a:pt x="91" y="34"/>
                    </a:cubicBezTo>
                    <a:cubicBezTo>
                      <a:pt x="91" y="33"/>
                      <a:pt x="90" y="33"/>
                      <a:pt x="90" y="33"/>
                    </a:cubicBezTo>
                    <a:cubicBezTo>
                      <a:pt x="90" y="33"/>
                      <a:pt x="90" y="33"/>
                      <a:pt x="89" y="33"/>
                    </a:cubicBezTo>
                    <a:cubicBezTo>
                      <a:pt x="89" y="33"/>
                      <a:pt x="89" y="33"/>
                      <a:pt x="88" y="33"/>
                    </a:cubicBezTo>
                    <a:cubicBezTo>
                      <a:pt x="88" y="32"/>
                      <a:pt x="88" y="32"/>
                      <a:pt x="89" y="31"/>
                    </a:cubicBezTo>
                    <a:cubicBezTo>
                      <a:pt x="89" y="31"/>
                      <a:pt x="89" y="31"/>
                      <a:pt x="90" y="31"/>
                    </a:cubicBezTo>
                    <a:cubicBezTo>
                      <a:pt x="90" y="30"/>
                      <a:pt x="90" y="30"/>
                      <a:pt x="90" y="30"/>
                    </a:cubicBezTo>
                    <a:cubicBezTo>
                      <a:pt x="90" y="30"/>
                      <a:pt x="90" y="29"/>
                      <a:pt x="90" y="29"/>
                    </a:cubicBezTo>
                    <a:cubicBezTo>
                      <a:pt x="91" y="29"/>
                      <a:pt x="91" y="29"/>
                      <a:pt x="91" y="28"/>
                    </a:cubicBezTo>
                    <a:cubicBezTo>
                      <a:pt x="92" y="28"/>
                      <a:pt x="92" y="28"/>
                      <a:pt x="92" y="28"/>
                    </a:cubicBezTo>
                    <a:cubicBezTo>
                      <a:pt x="92" y="28"/>
                      <a:pt x="92" y="27"/>
                      <a:pt x="93" y="27"/>
                    </a:cubicBezTo>
                    <a:cubicBezTo>
                      <a:pt x="93" y="27"/>
                      <a:pt x="93" y="27"/>
                      <a:pt x="93" y="27"/>
                    </a:cubicBezTo>
                    <a:cubicBezTo>
                      <a:pt x="94" y="27"/>
                      <a:pt x="94" y="27"/>
                      <a:pt x="94" y="26"/>
                    </a:cubicBezTo>
                    <a:cubicBezTo>
                      <a:pt x="94" y="26"/>
                      <a:pt x="95" y="26"/>
                      <a:pt x="95" y="26"/>
                    </a:cubicBezTo>
                    <a:cubicBezTo>
                      <a:pt x="95" y="26"/>
                      <a:pt x="95" y="26"/>
                      <a:pt x="96" y="25"/>
                    </a:cubicBezTo>
                    <a:cubicBezTo>
                      <a:pt x="96" y="25"/>
                      <a:pt x="96" y="24"/>
                      <a:pt x="96" y="24"/>
                    </a:cubicBezTo>
                    <a:cubicBezTo>
                      <a:pt x="96" y="24"/>
                      <a:pt x="97" y="24"/>
                      <a:pt x="97" y="24"/>
                    </a:cubicBezTo>
                    <a:cubicBezTo>
                      <a:pt x="97" y="24"/>
                      <a:pt x="97" y="24"/>
                      <a:pt x="98" y="24"/>
                    </a:cubicBezTo>
                    <a:cubicBezTo>
                      <a:pt x="98" y="24"/>
                      <a:pt x="98" y="24"/>
                      <a:pt x="99" y="23"/>
                    </a:cubicBezTo>
                    <a:cubicBezTo>
                      <a:pt x="99" y="23"/>
                      <a:pt x="99" y="23"/>
                      <a:pt x="100" y="23"/>
                    </a:cubicBezTo>
                    <a:cubicBezTo>
                      <a:pt x="100" y="23"/>
                      <a:pt x="100" y="23"/>
                      <a:pt x="100" y="22"/>
                    </a:cubicBezTo>
                    <a:cubicBezTo>
                      <a:pt x="100" y="22"/>
                      <a:pt x="100" y="22"/>
                      <a:pt x="100" y="22"/>
                    </a:cubicBezTo>
                    <a:cubicBezTo>
                      <a:pt x="100" y="21"/>
                      <a:pt x="100" y="22"/>
                      <a:pt x="101" y="22"/>
                    </a:cubicBezTo>
                    <a:cubicBezTo>
                      <a:pt x="101" y="22"/>
                      <a:pt x="101" y="22"/>
                      <a:pt x="101" y="22"/>
                    </a:cubicBezTo>
                    <a:cubicBezTo>
                      <a:pt x="102" y="22"/>
                      <a:pt x="102" y="22"/>
                      <a:pt x="102" y="22"/>
                    </a:cubicBezTo>
                    <a:cubicBezTo>
                      <a:pt x="103" y="22"/>
                      <a:pt x="103" y="22"/>
                      <a:pt x="103" y="22"/>
                    </a:cubicBezTo>
                    <a:cubicBezTo>
                      <a:pt x="103" y="22"/>
                      <a:pt x="103" y="22"/>
                      <a:pt x="104" y="21"/>
                    </a:cubicBezTo>
                    <a:cubicBezTo>
                      <a:pt x="104" y="21"/>
                      <a:pt x="103" y="21"/>
                      <a:pt x="103" y="21"/>
                    </a:cubicBezTo>
                    <a:cubicBezTo>
                      <a:pt x="103" y="20"/>
                      <a:pt x="103" y="21"/>
                      <a:pt x="102" y="20"/>
                    </a:cubicBezTo>
                    <a:cubicBezTo>
                      <a:pt x="102" y="20"/>
                      <a:pt x="102" y="20"/>
                      <a:pt x="102" y="20"/>
                    </a:cubicBezTo>
                    <a:cubicBezTo>
                      <a:pt x="102" y="20"/>
                      <a:pt x="103" y="20"/>
                      <a:pt x="103" y="20"/>
                    </a:cubicBezTo>
                    <a:cubicBezTo>
                      <a:pt x="104" y="20"/>
                      <a:pt x="104" y="20"/>
                      <a:pt x="104" y="20"/>
                    </a:cubicBezTo>
                    <a:cubicBezTo>
                      <a:pt x="104" y="20"/>
                      <a:pt x="104" y="20"/>
                      <a:pt x="104" y="20"/>
                    </a:cubicBezTo>
                    <a:cubicBezTo>
                      <a:pt x="104" y="20"/>
                      <a:pt x="104" y="20"/>
                      <a:pt x="104" y="20"/>
                    </a:cubicBezTo>
                    <a:cubicBezTo>
                      <a:pt x="104" y="20"/>
                      <a:pt x="105" y="20"/>
                      <a:pt x="105" y="20"/>
                    </a:cubicBezTo>
                    <a:cubicBezTo>
                      <a:pt x="105" y="20"/>
                      <a:pt x="105" y="20"/>
                      <a:pt x="105" y="20"/>
                    </a:cubicBezTo>
                    <a:cubicBezTo>
                      <a:pt x="106" y="20"/>
                      <a:pt x="106" y="20"/>
                      <a:pt x="106" y="20"/>
                    </a:cubicBezTo>
                    <a:cubicBezTo>
                      <a:pt x="106" y="20"/>
                      <a:pt x="106" y="20"/>
                      <a:pt x="107" y="20"/>
                    </a:cubicBezTo>
                    <a:cubicBezTo>
                      <a:pt x="107" y="19"/>
                      <a:pt x="107" y="19"/>
                      <a:pt x="107" y="19"/>
                    </a:cubicBezTo>
                    <a:cubicBezTo>
                      <a:pt x="107" y="19"/>
                      <a:pt x="108" y="19"/>
                      <a:pt x="108" y="19"/>
                    </a:cubicBezTo>
                    <a:cubicBezTo>
                      <a:pt x="108" y="19"/>
                      <a:pt x="108" y="20"/>
                      <a:pt x="109" y="20"/>
                    </a:cubicBezTo>
                    <a:cubicBezTo>
                      <a:pt x="109" y="19"/>
                      <a:pt x="109" y="19"/>
                      <a:pt x="110" y="19"/>
                    </a:cubicBezTo>
                    <a:cubicBezTo>
                      <a:pt x="110" y="19"/>
                      <a:pt x="111" y="19"/>
                      <a:pt x="111" y="19"/>
                    </a:cubicBezTo>
                    <a:cubicBezTo>
                      <a:pt x="111" y="19"/>
                      <a:pt x="112" y="18"/>
                      <a:pt x="112" y="18"/>
                    </a:cubicBezTo>
                    <a:cubicBezTo>
                      <a:pt x="113" y="18"/>
                      <a:pt x="113" y="18"/>
                      <a:pt x="113" y="17"/>
                    </a:cubicBezTo>
                    <a:cubicBezTo>
                      <a:pt x="114" y="17"/>
                      <a:pt x="114" y="17"/>
                      <a:pt x="114" y="17"/>
                    </a:cubicBezTo>
                    <a:cubicBezTo>
                      <a:pt x="115" y="16"/>
                      <a:pt x="114" y="16"/>
                      <a:pt x="115" y="15"/>
                    </a:cubicBezTo>
                    <a:cubicBezTo>
                      <a:pt x="115" y="15"/>
                      <a:pt x="115" y="15"/>
                      <a:pt x="115" y="15"/>
                    </a:cubicBezTo>
                    <a:cubicBezTo>
                      <a:pt x="116" y="15"/>
                      <a:pt x="116" y="15"/>
                      <a:pt x="116" y="15"/>
                    </a:cubicBezTo>
                    <a:cubicBezTo>
                      <a:pt x="117" y="15"/>
                      <a:pt x="117" y="15"/>
                      <a:pt x="117" y="15"/>
                    </a:cubicBezTo>
                    <a:cubicBezTo>
                      <a:pt x="117" y="15"/>
                      <a:pt x="118" y="15"/>
                      <a:pt x="118" y="15"/>
                    </a:cubicBezTo>
                    <a:cubicBezTo>
                      <a:pt x="118" y="14"/>
                      <a:pt x="118" y="14"/>
                      <a:pt x="118" y="14"/>
                    </a:cubicBezTo>
                    <a:cubicBezTo>
                      <a:pt x="118" y="14"/>
                      <a:pt x="118" y="14"/>
                      <a:pt x="118" y="13"/>
                    </a:cubicBezTo>
                    <a:cubicBezTo>
                      <a:pt x="118" y="13"/>
                      <a:pt x="118" y="13"/>
                      <a:pt x="118" y="13"/>
                    </a:cubicBezTo>
                    <a:cubicBezTo>
                      <a:pt x="119" y="13"/>
                      <a:pt x="119" y="13"/>
                      <a:pt x="119" y="13"/>
                    </a:cubicBezTo>
                    <a:cubicBezTo>
                      <a:pt x="119" y="13"/>
                      <a:pt x="120" y="13"/>
                      <a:pt x="120" y="13"/>
                    </a:cubicBezTo>
                    <a:cubicBezTo>
                      <a:pt x="120" y="13"/>
                      <a:pt x="120" y="13"/>
                      <a:pt x="120" y="13"/>
                    </a:cubicBezTo>
                    <a:cubicBezTo>
                      <a:pt x="121" y="13"/>
                      <a:pt x="120" y="14"/>
                      <a:pt x="121" y="14"/>
                    </a:cubicBezTo>
                    <a:cubicBezTo>
                      <a:pt x="121" y="14"/>
                      <a:pt x="121" y="14"/>
                      <a:pt x="122" y="14"/>
                    </a:cubicBezTo>
                    <a:cubicBezTo>
                      <a:pt x="122" y="14"/>
                      <a:pt x="122" y="14"/>
                      <a:pt x="122" y="14"/>
                    </a:cubicBezTo>
                    <a:cubicBezTo>
                      <a:pt x="122" y="14"/>
                      <a:pt x="123" y="14"/>
                      <a:pt x="123" y="13"/>
                    </a:cubicBezTo>
                    <a:cubicBezTo>
                      <a:pt x="123" y="13"/>
                      <a:pt x="122" y="13"/>
                      <a:pt x="123" y="13"/>
                    </a:cubicBezTo>
                    <a:cubicBezTo>
                      <a:pt x="123" y="12"/>
                      <a:pt x="123" y="13"/>
                      <a:pt x="123" y="13"/>
                    </a:cubicBezTo>
                    <a:cubicBezTo>
                      <a:pt x="124" y="13"/>
                      <a:pt x="124" y="13"/>
                      <a:pt x="124" y="13"/>
                    </a:cubicBezTo>
                    <a:cubicBezTo>
                      <a:pt x="124" y="13"/>
                      <a:pt x="124" y="13"/>
                      <a:pt x="124" y="13"/>
                    </a:cubicBezTo>
                    <a:cubicBezTo>
                      <a:pt x="125" y="13"/>
                      <a:pt x="125" y="13"/>
                      <a:pt x="125" y="13"/>
                    </a:cubicBezTo>
                    <a:cubicBezTo>
                      <a:pt x="126" y="13"/>
                      <a:pt x="126" y="13"/>
                      <a:pt x="126" y="13"/>
                    </a:cubicBezTo>
                    <a:cubicBezTo>
                      <a:pt x="127" y="13"/>
                      <a:pt x="127" y="13"/>
                      <a:pt x="128" y="12"/>
                    </a:cubicBezTo>
                    <a:cubicBezTo>
                      <a:pt x="128" y="12"/>
                      <a:pt x="128" y="12"/>
                      <a:pt x="128" y="12"/>
                    </a:cubicBezTo>
                    <a:cubicBezTo>
                      <a:pt x="129" y="11"/>
                      <a:pt x="129" y="11"/>
                      <a:pt x="129" y="11"/>
                    </a:cubicBezTo>
                    <a:cubicBezTo>
                      <a:pt x="129" y="11"/>
                      <a:pt x="130" y="11"/>
                      <a:pt x="130" y="10"/>
                    </a:cubicBezTo>
                    <a:cubicBezTo>
                      <a:pt x="130" y="10"/>
                      <a:pt x="130" y="10"/>
                      <a:pt x="130" y="10"/>
                    </a:cubicBezTo>
                    <a:cubicBezTo>
                      <a:pt x="130" y="10"/>
                      <a:pt x="129" y="10"/>
                      <a:pt x="129" y="10"/>
                    </a:cubicBezTo>
                    <a:cubicBezTo>
                      <a:pt x="129" y="10"/>
                      <a:pt x="129" y="9"/>
                      <a:pt x="129" y="9"/>
                    </a:cubicBezTo>
                    <a:cubicBezTo>
                      <a:pt x="129" y="9"/>
                      <a:pt x="129" y="9"/>
                      <a:pt x="129" y="8"/>
                    </a:cubicBezTo>
                    <a:cubicBezTo>
                      <a:pt x="129" y="8"/>
                      <a:pt x="129" y="8"/>
                      <a:pt x="130" y="8"/>
                    </a:cubicBezTo>
                    <a:cubicBezTo>
                      <a:pt x="130" y="8"/>
                      <a:pt x="130" y="8"/>
                      <a:pt x="130" y="8"/>
                    </a:cubicBezTo>
                    <a:cubicBezTo>
                      <a:pt x="130" y="8"/>
                      <a:pt x="130" y="8"/>
                      <a:pt x="131" y="8"/>
                    </a:cubicBezTo>
                    <a:cubicBezTo>
                      <a:pt x="131" y="8"/>
                      <a:pt x="131" y="8"/>
                      <a:pt x="131" y="8"/>
                    </a:cubicBezTo>
                    <a:cubicBezTo>
                      <a:pt x="131" y="8"/>
                      <a:pt x="132" y="8"/>
                      <a:pt x="132" y="8"/>
                    </a:cubicBezTo>
                    <a:cubicBezTo>
                      <a:pt x="132" y="8"/>
                      <a:pt x="132" y="7"/>
                      <a:pt x="132" y="7"/>
                    </a:cubicBezTo>
                    <a:cubicBezTo>
                      <a:pt x="132" y="7"/>
                      <a:pt x="132" y="7"/>
                      <a:pt x="132" y="6"/>
                    </a:cubicBezTo>
                    <a:cubicBezTo>
                      <a:pt x="132" y="6"/>
                      <a:pt x="132" y="6"/>
                      <a:pt x="132" y="6"/>
                    </a:cubicBezTo>
                    <a:cubicBezTo>
                      <a:pt x="131" y="6"/>
                      <a:pt x="131" y="6"/>
                      <a:pt x="131" y="6"/>
                    </a:cubicBezTo>
                    <a:cubicBezTo>
                      <a:pt x="131" y="6"/>
                      <a:pt x="131" y="6"/>
                      <a:pt x="131" y="6"/>
                    </a:cubicBezTo>
                    <a:cubicBezTo>
                      <a:pt x="130" y="5"/>
                      <a:pt x="130" y="5"/>
                      <a:pt x="130" y="5"/>
                    </a:cubicBezTo>
                    <a:cubicBezTo>
                      <a:pt x="129" y="5"/>
                      <a:pt x="129" y="5"/>
                      <a:pt x="128" y="5"/>
                    </a:cubicBezTo>
                    <a:cubicBezTo>
                      <a:pt x="128" y="5"/>
                      <a:pt x="127" y="5"/>
                      <a:pt x="127" y="5"/>
                    </a:cubicBezTo>
                    <a:cubicBezTo>
                      <a:pt x="126" y="5"/>
                      <a:pt x="126" y="5"/>
                      <a:pt x="126" y="6"/>
                    </a:cubicBezTo>
                    <a:cubicBezTo>
                      <a:pt x="126" y="6"/>
                      <a:pt x="125" y="6"/>
                      <a:pt x="125" y="6"/>
                    </a:cubicBezTo>
                    <a:cubicBezTo>
                      <a:pt x="125" y="7"/>
                      <a:pt x="125" y="7"/>
                      <a:pt x="125" y="8"/>
                    </a:cubicBezTo>
                    <a:cubicBezTo>
                      <a:pt x="125" y="8"/>
                      <a:pt x="125" y="8"/>
                      <a:pt x="124" y="8"/>
                    </a:cubicBezTo>
                    <a:cubicBezTo>
                      <a:pt x="124" y="8"/>
                      <a:pt x="124" y="8"/>
                      <a:pt x="123" y="8"/>
                    </a:cubicBezTo>
                    <a:cubicBezTo>
                      <a:pt x="123" y="8"/>
                      <a:pt x="123" y="8"/>
                      <a:pt x="123" y="9"/>
                    </a:cubicBezTo>
                    <a:cubicBezTo>
                      <a:pt x="123" y="9"/>
                      <a:pt x="122" y="9"/>
                      <a:pt x="122" y="9"/>
                    </a:cubicBezTo>
                    <a:cubicBezTo>
                      <a:pt x="121" y="10"/>
                      <a:pt x="121" y="10"/>
                      <a:pt x="121" y="10"/>
                    </a:cubicBezTo>
                    <a:cubicBezTo>
                      <a:pt x="120" y="10"/>
                      <a:pt x="120" y="10"/>
                      <a:pt x="120" y="10"/>
                    </a:cubicBezTo>
                    <a:cubicBezTo>
                      <a:pt x="120" y="10"/>
                      <a:pt x="120" y="10"/>
                      <a:pt x="120" y="10"/>
                    </a:cubicBezTo>
                    <a:cubicBezTo>
                      <a:pt x="119" y="10"/>
                      <a:pt x="119" y="11"/>
                      <a:pt x="119" y="11"/>
                    </a:cubicBezTo>
                    <a:cubicBezTo>
                      <a:pt x="119" y="11"/>
                      <a:pt x="119" y="11"/>
                      <a:pt x="118" y="11"/>
                    </a:cubicBezTo>
                    <a:cubicBezTo>
                      <a:pt x="118" y="11"/>
                      <a:pt x="117" y="11"/>
                      <a:pt x="117" y="11"/>
                    </a:cubicBezTo>
                    <a:cubicBezTo>
                      <a:pt x="117" y="11"/>
                      <a:pt x="117" y="10"/>
                      <a:pt x="117" y="10"/>
                    </a:cubicBezTo>
                    <a:cubicBezTo>
                      <a:pt x="117" y="10"/>
                      <a:pt x="117" y="10"/>
                      <a:pt x="117" y="10"/>
                    </a:cubicBezTo>
                    <a:cubicBezTo>
                      <a:pt x="117" y="10"/>
                      <a:pt x="116" y="9"/>
                      <a:pt x="117" y="9"/>
                    </a:cubicBezTo>
                    <a:cubicBezTo>
                      <a:pt x="117" y="9"/>
                      <a:pt x="117" y="9"/>
                      <a:pt x="118" y="9"/>
                    </a:cubicBezTo>
                    <a:cubicBezTo>
                      <a:pt x="118" y="8"/>
                      <a:pt x="118" y="9"/>
                      <a:pt x="119" y="8"/>
                    </a:cubicBezTo>
                    <a:cubicBezTo>
                      <a:pt x="119" y="8"/>
                      <a:pt x="119" y="8"/>
                      <a:pt x="119" y="7"/>
                    </a:cubicBezTo>
                    <a:cubicBezTo>
                      <a:pt x="119" y="7"/>
                      <a:pt x="119" y="7"/>
                      <a:pt x="118" y="7"/>
                    </a:cubicBezTo>
                    <a:cubicBezTo>
                      <a:pt x="118" y="6"/>
                      <a:pt x="118" y="6"/>
                      <a:pt x="117" y="7"/>
                    </a:cubicBezTo>
                    <a:cubicBezTo>
                      <a:pt x="117" y="7"/>
                      <a:pt x="117" y="7"/>
                      <a:pt x="116" y="7"/>
                    </a:cubicBezTo>
                    <a:cubicBezTo>
                      <a:pt x="116" y="7"/>
                      <a:pt x="116" y="7"/>
                      <a:pt x="116" y="8"/>
                    </a:cubicBezTo>
                    <a:cubicBezTo>
                      <a:pt x="116" y="8"/>
                      <a:pt x="115" y="8"/>
                      <a:pt x="115" y="8"/>
                    </a:cubicBezTo>
                    <a:cubicBezTo>
                      <a:pt x="115" y="8"/>
                      <a:pt x="115" y="9"/>
                      <a:pt x="114" y="8"/>
                    </a:cubicBezTo>
                    <a:cubicBezTo>
                      <a:pt x="114" y="8"/>
                      <a:pt x="114" y="8"/>
                      <a:pt x="115" y="7"/>
                    </a:cubicBezTo>
                    <a:cubicBezTo>
                      <a:pt x="115" y="7"/>
                      <a:pt x="115" y="7"/>
                      <a:pt x="115" y="6"/>
                    </a:cubicBezTo>
                    <a:cubicBezTo>
                      <a:pt x="115" y="6"/>
                      <a:pt x="116" y="6"/>
                      <a:pt x="116" y="6"/>
                    </a:cubicBezTo>
                    <a:cubicBezTo>
                      <a:pt x="116" y="6"/>
                      <a:pt x="116" y="5"/>
                      <a:pt x="115" y="5"/>
                    </a:cubicBezTo>
                    <a:cubicBezTo>
                      <a:pt x="115" y="5"/>
                      <a:pt x="115" y="5"/>
                      <a:pt x="114" y="5"/>
                    </a:cubicBezTo>
                    <a:cubicBezTo>
                      <a:pt x="114" y="5"/>
                      <a:pt x="114" y="6"/>
                      <a:pt x="113" y="6"/>
                    </a:cubicBezTo>
                    <a:cubicBezTo>
                      <a:pt x="113" y="5"/>
                      <a:pt x="113" y="5"/>
                      <a:pt x="113" y="5"/>
                    </a:cubicBezTo>
                    <a:cubicBezTo>
                      <a:pt x="113" y="5"/>
                      <a:pt x="114" y="4"/>
                      <a:pt x="114" y="4"/>
                    </a:cubicBezTo>
                    <a:cubicBezTo>
                      <a:pt x="115" y="4"/>
                      <a:pt x="115" y="4"/>
                      <a:pt x="115" y="4"/>
                    </a:cubicBezTo>
                    <a:cubicBezTo>
                      <a:pt x="115" y="4"/>
                      <a:pt x="115" y="4"/>
                      <a:pt x="115" y="4"/>
                    </a:cubicBezTo>
                    <a:cubicBezTo>
                      <a:pt x="115" y="3"/>
                      <a:pt x="115" y="3"/>
                      <a:pt x="115" y="3"/>
                    </a:cubicBezTo>
                    <a:cubicBezTo>
                      <a:pt x="115" y="3"/>
                      <a:pt x="115" y="3"/>
                      <a:pt x="115" y="2"/>
                    </a:cubicBezTo>
                    <a:cubicBezTo>
                      <a:pt x="115" y="2"/>
                      <a:pt x="115" y="2"/>
                      <a:pt x="115" y="1"/>
                    </a:cubicBezTo>
                    <a:cubicBezTo>
                      <a:pt x="115" y="1"/>
                      <a:pt x="115" y="1"/>
                      <a:pt x="114" y="1"/>
                    </a:cubicBezTo>
                    <a:cubicBezTo>
                      <a:pt x="114" y="1"/>
                      <a:pt x="114" y="1"/>
                      <a:pt x="113" y="0"/>
                    </a:cubicBezTo>
                    <a:cubicBezTo>
                      <a:pt x="113" y="0"/>
                      <a:pt x="113" y="0"/>
                      <a:pt x="113" y="0"/>
                    </a:cubicBezTo>
                    <a:cubicBezTo>
                      <a:pt x="112" y="0"/>
                      <a:pt x="112" y="0"/>
                      <a:pt x="112" y="1"/>
                    </a:cubicBezTo>
                    <a:cubicBezTo>
                      <a:pt x="111" y="1"/>
                      <a:pt x="111" y="0"/>
                      <a:pt x="111" y="1"/>
                    </a:cubicBezTo>
                    <a:cubicBezTo>
                      <a:pt x="110" y="1"/>
                      <a:pt x="111" y="1"/>
                      <a:pt x="110" y="1"/>
                    </a:cubicBezTo>
                    <a:cubicBezTo>
                      <a:pt x="110" y="1"/>
                      <a:pt x="110" y="1"/>
                      <a:pt x="110" y="1"/>
                    </a:cubicBezTo>
                    <a:cubicBezTo>
                      <a:pt x="109" y="1"/>
                      <a:pt x="109" y="2"/>
                      <a:pt x="109" y="2"/>
                    </a:cubicBezTo>
                    <a:cubicBezTo>
                      <a:pt x="109" y="3"/>
                      <a:pt x="108" y="3"/>
                      <a:pt x="108" y="3"/>
                    </a:cubicBezTo>
                    <a:cubicBezTo>
                      <a:pt x="108" y="3"/>
                      <a:pt x="108" y="3"/>
                      <a:pt x="108" y="3"/>
                    </a:cubicBezTo>
                    <a:cubicBezTo>
                      <a:pt x="108" y="4"/>
                      <a:pt x="107" y="4"/>
                      <a:pt x="107" y="4"/>
                    </a:cubicBezTo>
                    <a:cubicBezTo>
                      <a:pt x="107" y="4"/>
                      <a:pt x="107" y="4"/>
                      <a:pt x="106" y="4"/>
                    </a:cubicBezTo>
                    <a:cubicBezTo>
                      <a:pt x="106" y="4"/>
                      <a:pt x="106" y="5"/>
                      <a:pt x="106" y="5"/>
                    </a:cubicBezTo>
                    <a:cubicBezTo>
                      <a:pt x="106" y="5"/>
                      <a:pt x="107" y="5"/>
                      <a:pt x="107" y="5"/>
                    </a:cubicBezTo>
                    <a:cubicBezTo>
                      <a:pt x="107" y="5"/>
                      <a:pt x="108" y="5"/>
                      <a:pt x="108" y="5"/>
                    </a:cubicBezTo>
                    <a:cubicBezTo>
                      <a:pt x="108" y="6"/>
                      <a:pt x="109" y="5"/>
                      <a:pt x="109" y="6"/>
                    </a:cubicBezTo>
                    <a:cubicBezTo>
                      <a:pt x="109" y="6"/>
                      <a:pt x="109" y="7"/>
                      <a:pt x="109" y="7"/>
                    </a:cubicBezTo>
                    <a:cubicBezTo>
                      <a:pt x="108" y="7"/>
                      <a:pt x="108" y="7"/>
                      <a:pt x="107" y="7"/>
                    </a:cubicBezTo>
                    <a:cubicBezTo>
                      <a:pt x="107" y="7"/>
                      <a:pt x="107" y="7"/>
                      <a:pt x="107" y="7"/>
                    </a:cubicBezTo>
                    <a:cubicBezTo>
                      <a:pt x="107" y="8"/>
                      <a:pt x="107" y="8"/>
                      <a:pt x="107" y="8"/>
                    </a:cubicBezTo>
                    <a:cubicBezTo>
                      <a:pt x="107" y="8"/>
                      <a:pt x="108" y="8"/>
                      <a:pt x="108" y="8"/>
                    </a:cubicBezTo>
                    <a:cubicBezTo>
                      <a:pt x="108" y="8"/>
                      <a:pt x="109" y="8"/>
                      <a:pt x="108" y="8"/>
                    </a:cubicBezTo>
                    <a:cubicBezTo>
                      <a:pt x="108" y="9"/>
                      <a:pt x="108" y="8"/>
                      <a:pt x="108" y="8"/>
                    </a:cubicBezTo>
                    <a:cubicBezTo>
                      <a:pt x="107" y="8"/>
                      <a:pt x="107" y="8"/>
                      <a:pt x="107" y="8"/>
                    </a:cubicBezTo>
                    <a:cubicBezTo>
                      <a:pt x="107" y="9"/>
                      <a:pt x="107" y="9"/>
                      <a:pt x="106" y="9"/>
                    </a:cubicBezTo>
                    <a:cubicBezTo>
                      <a:pt x="106" y="9"/>
                      <a:pt x="106" y="9"/>
                      <a:pt x="106" y="9"/>
                    </a:cubicBezTo>
                    <a:cubicBezTo>
                      <a:pt x="105" y="9"/>
                      <a:pt x="105" y="9"/>
                      <a:pt x="105" y="9"/>
                    </a:cubicBezTo>
                    <a:cubicBezTo>
                      <a:pt x="105" y="9"/>
                      <a:pt x="105" y="9"/>
                      <a:pt x="104" y="9"/>
                    </a:cubicBezTo>
                    <a:cubicBezTo>
                      <a:pt x="104" y="9"/>
                      <a:pt x="104" y="9"/>
                      <a:pt x="104" y="9"/>
                    </a:cubicBezTo>
                    <a:cubicBezTo>
                      <a:pt x="104" y="9"/>
                      <a:pt x="104" y="10"/>
                      <a:pt x="103" y="10"/>
                    </a:cubicBezTo>
                    <a:cubicBezTo>
                      <a:pt x="103" y="10"/>
                      <a:pt x="103" y="10"/>
                      <a:pt x="103" y="10"/>
                    </a:cubicBezTo>
                    <a:cubicBezTo>
                      <a:pt x="103" y="10"/>
                      <a:pt x="103" y="10"/>
                      <a:pt x="103" y="10"/>
                    </a:cubicBezTo>
                    <a:cubicBezTo>
                      <a:pt x="103" y="10"/>
                      <a:pt x="103" y="10"/>
                      <a:pt x="103" y="11"/>
                    </a:cubicBezTo>
                    <a:cubicBezTo>
                      <a:pt x="103" y="11"/>
                      <a:pt x="103" y="11"/>
                      <a:pt x="102" y="12"/>
                    </a:cubicBezTo>
                    <a:cubicBezTo>
                      <a:pt x="102" y="12"/>
                      <a:pt x="102" y="12"/>
                      <a:pt x="102" y="12"/>
                    </a:cubicBezTo>
                    <a:cubicBezTo>
                      <a:pt x="101" y="11"/>
                      <a:pt x="101" y="11"/>
                      <a:pt x="101" y="11"/>
                    </a:cubicBezTo>
                    <a:cubicBezTo>
                      <a:pt x="101" y="11"/>
                      <a:pt x="101" y="10"/>
                      <a:pt x="101" y="10"/>
                    </a:cubicBezTo>
                    <a:cubicBezTo>
                      <a:pt x="102" y="10"/>
                      <a:pt x="102" y="10"/>
                      <a:pt x="102" y="10"/>
                    </a:cubicBezTo>
                    <a:cubicBezTo>
                      <a:pt x="102" y="9"/>
                      <a:pt x="103" y="9"/>
                      <a:pt x="103" y="9"/>
                    </a:cubicBezTo>
                    <a:cubicBezTo>
                      <a:pt x="102" y="9"/>
                      <a:pt x="102" y="9"/>
                      <a:pt x="102" y="9"/>
                    </a:cubicBezTo>
                    <a:cubicBezTo>
                      <a:pt x="101" y="9"/>
                      <a:pt x="101" y="8"/>
                      <a:pt x="101" y="8"/>
                    </a:cubicBezTo>
                    <a:cubicBezTo>
                      <a:pt x="100" y="8"/>
                      <a:pt x="100" y="8"/>
                      <a:pt x="99" y="8"/>
                    </a:cubicBezTo>
                    <a:cubicBezTo>
                      <a:pt x="99" y="9"/>
                      <a:pt x="99" y="9"/>
                      <a:pt x="98" y="9"/>
                    </a:cubicBezTo>
                    <a:cubicBezTo>
                      <a:pt x="98" y="9"/>
                      <a:pt x="98" y="9"/>
                      <a:pt x="97" y="10"/>
                    </a:cubicBezTo>
                    <a:cubicBezTo>
                      <a:pt x="97" y="10"/>
                      <a:pt x="97" y="10"/>
                      <a:pt x="97" y="10"/>
                    </a:cubicBezTo>
                    <a:cubicBezTo>
                      <a:pt x="97" y="10"/>
                      <a:pt x="97" y="10"/>
                      <a:pt x="97" y="10"/>
                    </a:cubicBezTo>
                    <a:cubicBezTo>
                      <a:pt x="97" y="11"/>
                      <a:pt x="96" y="10"/>
                      <a:pt x="96" y="10"/>
                    </a:cubicBezTo>
                    <a:cubicBezTo>
                      <a:pt x="96" y="10"/>
                      <a:pt x="96" y="10"/>
                      <a:pt x="95" y="10"/>
                    </a:cubicBezTo>
                    <a:cubicBezTo>
                      <a:pt x="95" y="10"/>
                      <a:pt x="95" y="10"/>
                      <a:pt x="95" y="10"/>
                    </a:cubicBezTo>
                    <a:cubicBezTo>
                      <a:pt x="94" y="10"/>
                      <a:pt x="94" y="10"/>
                      <a:pt x="94" y="10"/>
                    </a:cubicBezTo>
                    <a:cubicBezTo>
                      <a:pt x="93" y="10"/>
                      <a:pt x="93" y="10"/>
                      <a:pt x="92" y="10"/>
                    </a:cubicBezTo>
                    <a:cubicBezTo>
                      <a:pt x="92" y="10"/>
                      <a:pt x="92" y="10"/>
                      <a:pt x="92" y="10"/>
                    </a:cubicBezTo>
                    <a:cubicBezTo>
                      <a:pt x="91" y="10"/>
                      <a:pt x="91" y="11"/>
                      <a:pt x="90" y="10"/>
                    </a:cubicBezTo>
                    <a:cubicBezTo>
                      <a:pt x="90" y="10"/>
                      <a:pt x="90" y="10"/>
                      <a:pt x="90" y="10"/>
                    </a:cubicBezTo>
                    <a:cubicBezTo>
                      <a:pt x="90" y="10"/>
                      <a:pt x="90" y="10"/>
                      <a:pt x="90" y="10"/>
                    </a:cubicBezTo>
                    <a:cubicBezTo>
                      <a:pt x="89" y="10"/>
                      <a:pt x="89" y="9"/>
                      <a:pt x="89" y="9"/>
                    </a:cubicBezTo>
                    <a:cubicBezTo>
                      <a:pt x="88" y="9"/>
                      <a:pt x="88" y="10"/>
                      <a:pt x="87" y="9"/>
                    </a:cubicBezTo>
                    <a:cubicBezTo>
                      <a:pt x="87" y="9"/>
                      <a:pt x="87" y="9"/>
                      <a:pt x="87" y="9"/>
                    </a:cubicBezTo>
                    <a:cubicBezTo>
                      <a:pt x="87" y="9"/>
                      <a:pt x="86" y="9"/>
                      <a:pt x="86" y="8"/>
                    </a:cubicBezTo>
                    <a:cubicBezTo>
                      <a:pt x="86" y="8"/>
                      <a:pt x="86" y="8"/>
                      <a:pt x="86" y="8"/>
                    </a:cubicBezTo>
                    <a:cubicBezTo>
                      <a:pt x="86" y="7"/>
                      <a:pt x="86" y="7"/>
                      <a:pt x="85" y="7"/>
                    </a:cubicBezTo>
                    <a:cubicBezTo>
                      <a:pt x="85" y="7"/>
                      <a:pt x="84" y="7"/>
                      <a:pt x="84" y="8"/>
                    </a:cubicBezTo>
                    <a:cubicBezTo>
                      <a:pt x="84" y="8"/>
                      <a:pt x="83" y="8"/>
                      <a:pt x="83" y="8"/>
                    </a:cubicBezTo>
                    <a:cubicBezTo>
                      <a:pt x="83" y="8"/>
                      <a:pt x="82" y="8"/>
                      <a:pt x="82" y="8"/>
                    </a:cubicBezTo>
                    <a:cubicBezTo>
                      <a:pt x="82" y="8"/>
                      <a:pt x="81" y="8"/>
                      <a:pt x="81" y="8"/>
                    </a:cubicBezTo>
                    <a:cubicBezTo>
                      <a:pt x="81" y="8"/>
                      <a:pt x="81" y="8"/>
                      <a:pt x="80" y="8"/>
                    </a:cubicBezTo>
                    <a:cubicBezTo>
                      <a:pt x="80" y="8"/>
                      <a:pt x="80" y="8"/>
                      <a:pt x="79" y="9"/>
                    </a:cubicBezTo>
                    <a:cubicBezTo>
                      <a:pt x="79" y="9"/>
                      <a:pt x="79" y="9"/>
                      <a:pt x="80" y="9"/>
                    </a:cubicBezTo>
                    <a:cubicBezTo>
                      <a:pt x="80" y="9"/>
                      <a:pt x="80" y="9"/>
                      <a:pt x="80" y="9"/>
                    </a:cubicBezTo>
                    <a:cubicBezTo>
                      <a:pt x="82" y="9"/>
                      <a:pt x="84" y="8"/>
                      <a:pt x="84" y="9"/>
                    </a:cubicBezTo>
                    <a:cubicBezTo>
                      <a:pt x="84" y="10"/>
                      <a:pt x="82" y="9"/>
                      <a:pt x="81" y="10"/>
                    </a:cubicBezTo>
                    <a:cubicBezTo>
                      <a:pt x="81" y="10"/>
                      <a:pt x="80" y="10"/>
                      <a:pt x="80" y="10"/>
                    </a:cubicBezTo>
                    <a:cubicBezTo>
                      <a:pt x="80" y="10"/>
                      <a:pt x="80" y="11"/>
                      <a:pt x="80" y="11"/>
                    </a:cubicBezTo>
                    <a:cubicBezTo>
                      <a:pt x="79" y="11"/>
                      <a:pt x="79" y="11"/>
                      <a:pt x="79" y="11"/>
                    </a:cubicBezTo>
                    <a:cubicBezTo>
                      <a:pt x="79" y="11"/>
                      <a:pt x="79" y="12"/>
                      <a:pt x="79" y="12"/>
                    </a:cubicBezTo>
                    <a:cubicBezTo>
                      <a:pt x="78" y="12"/>
                      <a:pt x="78" y="11"/>
                      <a:pt x="78" y="11"/>
                    </a:cubicBezTo>
                    <a:cubicBezTo>
                      <a:pt x="77" y="11"/>
                      <a:pt x="77" y="10"/>
                      <a:pt x="77" y="10"/>
                    </a:cubicBezTo>
                    <a:cubicBezTo>
                      <a:pt x="77" y="10"/>
                      <a:pt x="77" y="10"/>
                      <a:pt x="77" y="10"/>
                    </a:cubicBezTo>
                    <a:cubicBezTo>
                      <a:pt x="76" y="10"/>
                      <a:pt x="76" y="10"/>
                      <a:pt x="76" y="10"/>
                    </a:cubicBezTo>
                    <a:cubicBezTo>
                      <a:pt x="75" y="10"/>
                      <a:pt x="75" y="10"/>
                      <a:pt x="75" y="10"/>
                    </a:cubicBezTo>
                    <a:cubicBezTo>
                      <a:pt x="74" y="10"/>
                      <a:pt x="73" y="10"/>
                      <a:pt x="73" y="10"/>
                    </a:cubicBezTo>
                    <a:cubicBezTo>
                      <a:pt x="72" y="10"/>
                      <a:pt x="72" y="10"/>
                      <a:pt x="72" y="10"/>
                    </a:cubicBezTo>
                    <a:cubicBezTo>
                      <a:pt x="71" y="10"/>
                      <a:pt x="71" y="10"/>
                      <a:pt x="71" y="10"/>
                    </a:cubicBezTo>
                    <a:cubicBezTo>
                      <a:pt x="71" y="10"/>
                      <a:pt x="70" y="10"/>
                      <a:pt x="70" y="10"/>
                    </a:cubicBezTo>
                    <a:cubicBezTo>
                      <a:pt x="70" y="10"/>
                      <a:pt x="69" y="10"/>
                      <a:pt x="69" y="10"/>
                    </a:cubicBezTo>
                    <a:cubicBezTo>
                      <a:pt x="69" y="10"/>
                      <a:pt x="69" y="10"/>
                      <a:pt x="68" y="10"/>
                    </a:cubicBezTo>
                    <a:cubicBezTo>
                      <a:pt x="68" y="10"/>
                      <a:pt x="68" y="10"/>
                      <a:pt x="68" y="10"/>
                    </a:cubicBezTo>
                    <a:cubicBezTo>
                      <a:pt x="68" y="10"/>
                      <a:pt x="67" y="11"/>
                      <a:pt x="67" y="11"/>
                    </a:cubicBezTo>
                    <a:cubicBezTo>
                      <a:pt x="67" y="10"/>
                      <a:pt x="67" y="10"/>
                      <a:pt x="67" y="10"/>
                    </a:cubicBezTo>
                    <a:cubicBezTo>
                      <a:pt x="67" y="10"/>
                      <a:pt x="67" y="10"/>
                      <a:pt x="67" y="10"/>
                    </a:cubicBezTo>
                    <a:cubicBezTo>
                      <a:pt x="67" y="9"/>
                      <a:pt x="67" y="9"/>
                      <a:pt x="67" y="9"/>
                    </a:cubicBezTo>
                    <a:cubicBezTo>
                      <a:pt x="67" y="9"/>
                      <a:pt x="68" y="9"/>
                      <a:pt x="68" y="9"/>
                    </a:cubicBezTo>
                    <a:cubicBezTo>
                      <a:pt x="69" y="9"/>
                      <a:pt x="69" y="9"/>
                      <a:pt x="69" y="9"/>
                    </a:cubicBezTo>
                    <a:cubicBezTo>
                      <a:pt x="70" y="9"/>
                      <a:pt x="70" y="9"/>
                      <a:pt x="70" y="9"/>
                    </a:cubicBezTo>
                    <a:cubicBezTo>
                      <a:pt x="70" y="8"/>
                      <a:pt x="70" y="8"/>
                      <a:pt x="70" y="8"/>
                    </a:cubicBezTo>
                    <a:cubicBezTo>
                      <a:pt x="70" y="7"/>
                      <a:pt x="69" y="7"/>
                      <a:pt x="69" y="7"/>
                    </a:cubicBezTo>
                    <a:cubicBezTo>
                      <a:pt x="68" y="7"/>
                      <a:pt x="68" y="7"/>
                      <a:pt x="67" y="7"/>
                    </a:cubicBezTo>
                    <a:cubicBezTo>
                      <a:pt x="67" y="7"/>
                      <a:pt x="67" y="7"/>
                      <a:pt x="66" y="7"/>
                    </a:cubicBezTo>
                    <a:cubicBezTo>
                      <a:pt x="66" y="7"/>
                      <a:pt x="65" y="7"/>
                      <a:pt x="65" y="7"/>
                    </a:cubicBezTo>
                    <a:cubicBezTo>
                      <a:pt x="64" y="7"/>
                      <a:pt x="64" y="7"/>
                      <a:pt x="63" y="6"/>
                    </a:cubicBezTo>
                    <a:cubicBezTo>
                      <a:pt x="63" y="6"/>
                      <a:pt x="63" y="6"/>
                      <a:pt x="62" y="6"/>
                    </a:cubicBezTo>
                    <a:cubicBezTo>
                      <a:pt x="62" y="6"/>
                      <a:pt x="61" y="6"/>
                      <a:pt x="61" y="6"/>
                    </a:cubicBezTo>
                    <a:cubicBezTo>
                      <a:pt x="60" y="6"/>
                      <a:pt x="60" y="5"/>
                      <a:pt x="60" y="5"/>
                    </a:cubicBezTo>
                    <a:cubicBezTo>
                      <a:pt x="59" y="5"/>
                      <a:pt x="59" y="5"/>
                      <a:pt x="58" y="5"/>
                    </a:cubicBezTo>
                    <a:cubicBezTo>
                      <a:pt x="58" y="5"/>
                      <a:pt x="57" y="5"/>
                      <a:pt x="57" y="5"/>
                    </a:cubicBezTo>
                    <a:cubicBezTo>
                      <a:pt x="56" y="5"/>
                      <a:pt x="56" y="5"/>
                      <a:pt x="56" y="6"/>
                    </a:cubicBezTo>
                    <a:cubicBezTo>
                      <a:pt x="55" y="6"/>
                      <a:pt x="55" y="7"/>
                      <a:pt x="54" y="6"/>
                    </a:cubicBezTo>
                    <a:cubicBezTo>
                      <a:pt x="54" y="6"/>
                      <a:pt x="54" y="6"/>
                      <a:pt x="54" y="5"/>
                    </a:cubicBezTo>
                    <a:cubicBezTo>
                      <a:pt x="54" y="5"/>
                      <a:pt x="54" y="5"/>
                      <a:pt x="54" y="5"/>
                    </a:cubicBezTo>
                    <a:cubicBezTo>
                      <a:pt x="53" y="4"/>
                      <a:pt x="53" y="4"/>
                      <a:pt x="53" y="5"/>
                    </a:cubicBezTo>
                    <a:cubicBezTo>
                      <a:pt x="53" y="5"/>
                      <a:pt x="53" y="5"/>
                      <a:pt x="52" y="5"/>
                    </a:cubicBezTo>
                    <a:cubicBezTo>
                      <a:pt x="52" y="5"/>
                      <a:pt x="52" y="6"/>
                      <a:pt x="52" y="6"/>
                    </a:cubicBezTo>
                    <a:cubicBezTo>
                      <a:pt x="52" y="6"/>
                      <a:pt x="51" y="6"/>
                      <a:pt x="51" y="6"/>
                    </a:cubicBezTo>
                    <a:cubicBezTo>
                      <a:pt x="51" y="6"/>
                      <a:pt x="50" y="6"/>
                      <a:pt x="50" y="6"/>
                    </a:cubicBezTo>
                    <a:cubicBezTo>
                      <a:pt x="50" y="5"/>
                      <a:pt x="50" y="5"/>
                      <a:pt x="50" y="5"/>
                    </a:cubicBezTo>
                    <a:cubicBezTo>
                      <a:pt x="50" y="4"/>
                      <a:pt x="50" y="4"/>
                      <a:pt x="50" y="4"/>
                    </a:cubicBezTo>
                    <a:cubicBezTo>
                      <a:pt x="50" y="3"/>
                      <a:pt x="50" y="4"/>
                      <a:pt x="49" y="4"/>
                    </a:cubicBezTo>
                    <a:cubicBezTo>
                      <a:pt x="49" y="4"/>
                      <a:pt x="49" y="4"/>
                      <a:pt x="48" y="4"/>
                    </a:cubicBezTo>
                    <a:cubicBezTo>
                      <a:pt x="48" y="5"/>
                      <a:pt x="48" y="5"/>
                      <a:pt x="47" y="5"/>
                    </a:cubicBezTo>
                    <a:cubicBezTo>
                      <a:pt x="47" y="5"/>
                      <a:pt x="46" y="5"/>
                      <a:pt x="46" y="5"/>
                    </a:cubicBezTo>
                    <a:cubicBezTo>
                      <a:pt x="45" y="5"/>
                      <a:pt x="45" y="5"/>
                      <a:pt x="45" y="6"/>
                    </a:cubicBezTo>
                    <a:cubicBezTo>
                      <a:pt x="44" y="6"/>
                      <a:pt x="44" y="6"/>
                      <a:pt x="43" y="6"/>
                    </a:cubicBezTo>
                    <a:cubicBezTo>
                      <a:pt x="42" y="6"/>
                      <a:pt x="42" y="7"/>
                      <a:pt x="42" y="7"/>
                    </a:cubicBezTo>
                    <a:cubicBezTo>
                      <a:pt x="41" y="7"/>
                      <a:pt x="41" y="7"/>
                      <a:pt x="41" y="7"/>
                    </a:cubicBezTo>
                    <a:cubicBezTo>
                      <a:pt x="40" y="7"/>
                      <a:pt x="39" y="7"/>
                      <a:pt x="39" y="7"/>
                    </a:cubicBezTo>
                    <a:cubicBezTo>
                      <a:pt x="38" y="7"/>
                      <a:pt x="38" y="7"/>
                      <a:pt x="37" y="8"/>
                    </a:cubicBezTo>
                    <a:cubicBezTo>
                      <a:pt x="37" y="8"/>
                      <a:pt x="37" y="8"/>
                      <a:pt x="37" y="8"/>
                    </a:cubicBezTo>
                    <a:cubicBezTo>
                      <a:pt x="36" y="9"/>
                      <a:pt x="36" y="8"/>
                      <a:pt x="35" y="8"/>
                    </a:cubicBezTo>
                    <a:cubicBezTo>
                      <a:pt x="35" y="8"/>
                      <a:pt x="35" y="7"/>
                      <a:pt x="35" y="7"/>
                    </a:cubicBezTo>
                    <a:cubicBezTo>
                      <a:pt x="35" y="7"/>
                      <a:pt x="36" y="7"/>
                      <a:pt x="36" y="7"/>
                    </a:cubicBezTo>
                    <a:cubicBezTo>
                      <a:pt x="37" y="7"/>
                      <a:pt x="37" y="7"/>
                      <a:pt x="37" y="7"/>
                    </a:cubicBezTo>
                    <a:cubicBezTo>
                      <a:pt x="38" y="6"/>
                      <a:pt x="38" y="6"/>
                      <a:pt x="38" y="6"/>
                    </a:cubicBezTo>
                    <a:cubicBezTo>
                      <a:pt x="39" y="6"/>
                      <a:pt x="39" y="6"/>
                      <a:pt x="39" y="6"/>
                    </a:cubicBezTo>
                    <a:cubicBezTo>
                      <a:pt x="40" y="6"/>
                      <a:pt x="40" y="6"/>
                      <a:pt x="40" y="6"/>
                    </a:cubicBezTo>
                    <a:cubicBezTo>
                      <a:pt x="41" y="6"/>
                      <a:pt x="41" y="6"/>
                      <a:pt x="42" y="6"/>
                    </a:cubicBezTo>
                    <a:cubicBezTo>
                      <a:pt x="42" y="5"/>
                      <a:pt x="43" y="5"/>
                      <a:pt x="43" y="5"/>
                    </a:cubicBezTo>
                    <a:cubicBezTo>
                      <a:pt x="44" y="4"/>
                      <a:pt x="44" y="4"/>
                      <a:pt x="44" y="4"/>
                    </a:cubicBezTo>
                    <a:cubicBezTo>
                      <a:pt x="44" y="4"/>
                      <a:pt x="44" y="4"/>
                      <a:pt x="43" y="4"/>
                    </a:cubicBezTo>
                    <a:cubicBezTo>
                      <a:pt x="43" y="4"/>
                      <a:pt x="43" y="4"/>
                      <a:pt x="42" y="4"/>
                    </a:cubicBezTo>
                    <a:cubicBezTo>
                      <a:pt x="42" y="5"/>
                      <a:pt x="41" y="4"/>
                      <a:pt x="41" y="4"/>
                    </a:cubicBezTo>
                    <a:cubicBezTo>
                      <a:pt x="40" y="4"/>
                      <a:pt x="40" y="5"/>
                      <a:pt x="40" y="5"/>
                    </a:cubicBezTo>
                    <a:cubicBezTo>
                      <a:pt x="39" y="5"/>
                      <a:pt x="39" y="5"/>
                      <a:pt x="38" y="5"/>
                    </a:cubicBezTo>
                    <a:cubicBezTo>
                      <a:pt x="38" y="5"/>
                      <a:pt x="38" y="5"/>
                      <a:pt x="37" y="5"/>
                    </a:cubicBezTo>
                    <a:cubicBezTo>
                      <a:pt x="37" y="5"/>
                      <a:pt x="37" y="6"/>
                      <a:pt x="36" y="6"/>
                    </a:cubicBezTo>
                    <a:cubicBezTo>
                      <a:pt x="36" y="6"/>
                      <a:pt x="36" y="6"/>
                      <a:pt x="36" y="6"/>
                    </a:cubicBezTo>
                    <a:cubicBezTo>
                      <a:pt x="36" y="6"/>
                      <a:pt x="36" y="5"/>
                      <a:pt x="35" y="5"/>
                    </a:cubicBezTo>
                    <a:cubicBezTo>
                      <a:pt x="35" y="5"/>
                      <a:pt x="35" y="6"/>
                      <a:pt x="34" y="6"/>
                    </a:cubicBezTo>
                    <a:cubicBezTo>
                      <a:pt x="33" y="6"/>
                      <a:pt x="33" y="6"/>
                      <a:pt x="32" y="6"/>
                    </a:cubicBezTo>
                    <a:cubicBezTo>
                      <a:pt x="32" y="6"/>
                      <a:pt x="32" y="6"/>
                      <a:pt x="31" y="7"/>
                    </a:cubicBezTo>
                    <a:cubicBezTo>
                      <a:pt x="31" y="7"/>
                      <a:pt x="31" y="7"/>
                      <a:pt x="31" y="7"/>
                    </a:cubicBezTo>
                    <a:cubicBezTo>
                      <a:pt x="31" y="7"/>
                      <a:pt x="30" y="8"/>
                      <a:pt x="30" y="8"/>
                    </a:cubicBezTo>
                    <a:cubicBezTo>
                      <a:pt x="30" y="8"/>
                      <a:pt x="29" y="7"/>
                      <a:pt x="29" y="7"/>
                    </a:cubicBezTo>
                    <a:cubicBezTo>
                      <a:pt x="28" y="7"/>
                      <a:pt x="28" y="7"/>
                      <a:pt x="27" y="7"/>
                    </a:cubicBezTo>
                    <a:cubicBezTo>
                      <a:pt x="27" y="7"/>
                      <a:pt x="27" y="6"/>
                      <a:pt x="26" y="6"/>
                    </a:cubicBezTo>
                    <a:cubicBezTo>
                      <a:pt x="26" y="6"/>
                      <a:pt x="26" y="6"/>
                      <a:pt x="25" y="6"/>
                    </a:cubicBezTo>
                    <a:cubicBezTo>
                      <a:pt x="25" y="6"/>
                      <a:pt x="25" y="6"/>
                      <a:pt x="24" y="6"/>
                    </a:cubicBezTo>
                    <a:cubicBezTo>
                      <a:pt x="24" y="6"/>
                      <a:pt x="23" y="6"/>
                      <a:pt x="23" y="6"/>
                    </a:cubicBezTo>
                    <a:cubicBezTo>
                      <a:pt x="23" y="6"/>
                      <a:pt x="22" y="6"/>
                      <a:pt x="22" y="5"/>
                    </a:cubicBezTo>
                    <a:cubicBezTo>
                      <a:pt x="22" y="6"/>
                      <a:pt x="22" y="6"/>
                      <a:pt x="22" y="6"/>
                    </a:cubicBezTo>
                    <a:cubicBezTo>
                      <a:pt x="20" y="7"/>
                      <a:pt x="20" y="8"/>
                      <a:pt x="18" y="9"/>
                    </a:cubicBezTo>
                    <a:cubicBezTo>
                      <a:pt x="17" y="10"/>
                      <a:pt x="17" y="10"/>
                      <a:pt x="16" y="10"/>
                    </a:cubicBezTo>
                    <a:cubicBezTo>
                      <a:pt x="15" y="11"/>
                      <a:pt x="14" y="12"/>
                      <a:pt x="13" y="13"/>
                    </a:cubicBezTo>
                    <a:cubicBezTo>
                      <a:pt x="11" y="15"/>
                      <a:pt x="10" y="16"/>
                      <a:pt x="8" y="17"/>
                    </a:cubicBezTo>
                    <a:cubicBezTo>
                      <a:pt x="7" y="19"/>
                      <a:pt x="6" y="19"/>
                      <a:pt x="5" y="20"/>
                    </a:cubicBezTo>
                    <a:cubicBezTo>
                      <a:pt x="5" y="20"/>
                      <a:pt x="5" y="21"/>
                      <a:pt x="5" y="21"/>
                    </a:cubicBezTo>
                    <a:cubicBezTo>
                      <a:pt x="3" y="22"/>
                      <a:pt x="2" y="23"/>
                      <a:pt x="1" y="25"/>
                    </a:cubicBezTo>
                    <a:cubicBezTo>
                      <a:pt x="0" y="25"/>
                      <a:pt x="0" y="26"/>
                      <a:pt x="0" y="26"/>
                    </a:cubicBezTo>
                    <a:cubicBezTo>
                      <a:pt x="0" y="27"/>
                      <a:pt x="0" y="27"/>
                      <a:pt x="0" y="27"/>
                    </a:cubicBezTo>
                    <a:cubicBezTo>
                      <a:pt x="1" y="28"/>
                      <a:pt x="1" y="28"/>
                      <a:pt x="1" y="28"/>
                    </a:cubicBezTo>
                    <a:cubicBezTo>
                      <a:pt x="1" y="29"/>
                      <a:pt x="1" y="29"/>
                      <a:pt x="1" y="29"/>
                    </a:cubicBezTo>
                    <a:cubicBezTo>
                      <a:pt x="1" y="30"/>
                      <a:pt x="1" y="30"/>
                      <a:pt x="1" y="31"/>
                    </a:cubicBezTo>
                    <a:cubicBezTo>
                      <a:pt x="1" y="31"/>
                      <a:pt x="1" y="32"/>
                      <a:pt x="1" y="32"/>
                    </a:cubicBezTo>
                    <a:cubicBezTo>
                      <a:pt x="1" y="32"/>
                      <a:pt x="0" y="33"/>
                      <a:pt x="0" y="33"/>
                    </a:cubicBezTo>
                    <a:cubicBezTo>
                      <a:pt x="1" y="33"/>
                      <a:pt x="1" y="33"/>
                      <a:pt x="2" y="32"/>
                    </a:cubicBezTo>
                    <a:cubicBezTo>
                      <a:pt x="2" y="32"/>
                      <a:pt x="2" y="32"/>
                      <a:pt x="3" y="32"/>
                    </a:cubicBezTo>
                    <a:cubicBezTo>
                      <a:pt x="3" y="32"/>
                      <a:pt x="4" y="32"/>
                      <a:pt x="4" y="31"/>
                    </a:cubicBezTo>
                    <a:cubicBezTo>
                      <a:pt x="4" y="31"/>
                      <a:pt x="4" y="31"/>
                      <a:pt x="5" y="31"/>
                    </a:cubicBezTo>
                    <a:cubicBezTo>
                      <a:pt x="5" y="31"/>
                      <a:pt x="5" y="31"/>
                      <a:pt x="6" y="31"/>
                    </a:cubicBezTo>
                    <a:cubicBezTo>
                      <a:pt x="6" y="31"/>
                      <a:pt x="6" y="31"/>
                      <a:pt x="7" y="31"/>
                    </a:cubicBezTo>
                    <a:cubicBezTo>
                      <a:pt x="7" y="31"/>
                      <a:pt x="7" y="32"/>
                      <a:pt x="7" y="32"/>
                    </a:cubicBezTo>
                    <a:cubicBezTo>
                      <a:pt x="6" y="32"/>
                      <a:pt x="6" y="33"/>
                      <a:pt x="6" y="33"/>
                    </a:cubicBezTo>
                    <a:cubicBezTo>
                      <a:pt x="6" y="34"/>
                      <a:pt x="7" y="34"/>
                      <a:pt x="7" y="35"/>
                    </a:cubicBezTo>
                    <a:cubicBezTo>
                      <a:pt x="7" y="35"/>
                      <a:pt x="7" y="36"/>
                      <a:pt x="7" y="36"/>
                    </a:cubicBezTo>
                    <a:cubicBezTo>
                      <a:pt x="7" y="36"/>
                      <a:pt x="7" y="37"/>
                      <a:pt x="7" y="37"/>
                    </a:cubicBezTo>
                    <a:cubicBezTo>
                      <a:pt x="6" y="37"/>
                      <a:pt x="6" y="37"/>
                      <a:pt x="6" y="38"/>
                    </a:cubicBezTo>
                    <a:cubicBezTo>
                      <a:pt x="6" y="38"/>
                      <a:pt x="6" y="39"/>
                      <a:pt x="6" y="39"/>
                    </a:cubicBezTo>
                    <a:cubicBezTo>
                      <a:pt x="7" y="39"/>
                      <a:pt x="7" y="39"/>
                      <a:pt x="7" y="40"/>
                    </a:cubicBezTo>
                    <a:cubicBezTo>
                      <a:pt x="7" y="40"/>
                      <a:pt x="8" y="40"/>
                      <a:pt x="8" y="40"/>
                    </a:cubicBezTo>
                    <a:cubicBezTo>
                      <a:pt x="8" y="40"/>
                      <a:pt x="8" y="40"/>
                      <a:pt x="8" y="41"/>
                    </a:cubicBezTo>
                    <a:cubicBezTo>
                      <a:pt x="8" y="41"/>
                      <a:pt x="8" y="41"/>
                      <a:pt x="7" y="42"/>
                    </a:cubicBezTo>
                    <a:cubicBezTo>
                      <a:pt x="7" y="42"/>
                      <a:pt x="7" y="43"/>
                      <a:pt x="7" y="43"/>
                    </a:cubicBezTo>
                    <a:cubicBezTo>
                      <a:pt x="6" y="43"/>
                      <a:pt x="5" y="43"/>
                      <a:pt x="5" y="44"/>
                    </a:cubicBezTo>
                    <a:cubicBezTo>
                      <a:pt x="5" y="44"/>
                      <a:pt x="4" y="44"/>
                      <a:pt x="4" y="44"/>
                    </a:cubicBezTo>
                    <a:cubicBezTo>
                      <a:pt x="4" y="44"/>
                      <a:pt x="4" y="44"/>
                      <a:pt x="4" y="44"/>
                    </a:cubicBezTo>
                    <a:cubicBezTo>
                      <a:pt x="4" y="44"/>
                      <a:pt x="4" y="44"/>
                      <a:pt x="4" y="45"/>
                    </a:cubicBezTo>
                    <a:cubicBezTo>
                      <a:pt x="4" y="45"/>
                      <a:pt x="4" y="46"/>
                      <a:pt x="4" y="46"/>
                    </a:cubicBezTo>
                    <a:cubicBezTo>
                      <a:pt x="3" y="46"/>
                      <a:pt x="3" y="46"/>
                      <a:pt x="3" y="47"/>
                    </a:cubicBezTo>
                    <a:cubicBezTo>
                      <a:pt x="3" y="47"/>
                      <a:pt x="3" y="47"/>
                      <a:pt x="2" y="47"/>
                    </a:cubicBezTo>
                    <a:cubicBezTo>
                      <a:pt x="2" y="47"/>
                      <a:pt x="2" y="47"/>
                      <a:pt x="2" y="48"/>
                    </a:cubicBezTo>
                    <a:cubicBezTo>
                      <a:pt x="2" y="48"/>
                      <a:pt x="2" y="49"/>
                      <a:pt x="3" y="49"/>
                    </a:cubicBezTo>
                    <a:cubicBezTo>
                      <a:pt x="3" y="49"/>
                      <a:pt x="3" y="48"/>
                      <a:pt x="3" y="48"/>
                    </a:cubicBezTo>
                    <a:cubicBezTo>
                      <a:pt x="3" y="48"/>
                      <a:pt x="3" y="48"/>
                      <a:pt x="3" y="48"/>
                    </a:cubicBezTo>
                    <a:cubicBezTo>
                      <a:pt x="4" y="48"/>
                      <a:pt x="4" y="48"/>
                      <a:pt x="4" y="48"/>
                    </a:cubicBezTo>
                    <a:cubicBezTo>
                      <a:pt x="4" y="48"/>
                      <a:pt x="4" y="49"/>
                      <a:pt x="4" y="49"/>
                    </a:cubicBezTo>
                    <a:cubicBezTo>
                      <a:pt x="4" y="49"/>
                      <a:pt x="3" y="49"/>
                      <a:pt x="3" y="49"/>
                    </a:cubicBezTo>
                    <a:cubicBezTo>
                      <a:pt x="3" y="50"/>
                      <a:pt x="4" y="50"/>
                      <a:pt x="4" y="50"/>
                    </a:cubicBezTo>
                    <a:cubicBezTo>
                      <a:pt x="4" y="50"/>
                      <a:pt x="4" y="51"/>
                      <a:pt x="4" y="51"/>
                    </a:cubicBezTo>
                    <a:cubicBezTo>
                      <a:pt x="5" y="51"/>
                      <a:pt x="5" y="51"/>
                      <a:pt x="5" y="51"/>
                    </a:cubicBezTo>
                    <a:cubicBezTo>
                      <a:pt x="5" y="51"/>
                      <a:pt x="5" y="52"/>
                      <a:pt x="5" y="52"/>
                    </a:cubicBezTo>
                    <a:cubicBezTo>
                      <a:pt x="5" y="52"/>
                      <a:pt x="4" y="52"/>
                      <a:pt x="4" y="52"/>
                    </a:cubicBezTo>
                    <a:cubicBezTo>
                      <a:pt x="3" y="52"/>
                      <a:pt x="4" y="53"/>
                      <a:pt x="3" y="53"/>
                    </a:cubicBezTo>
                    <a:cubicBezTo>
                      <a:pt x="3" y="53"/>
                      <a:pt x="3" y="54"/>
                      <a:pt x="3" y="54"/>
                    </a:cubicBezTo>
                    <a:cubicBezTo>
                      <a:pt x="3" y="54"/>
                      <a:pt x="3" y="55"/>
                      <a:pt x="3" y="55"/>
                    </a:cubicBezTo>
                    <a:cubicBezTo>
                      <a:pt x="3" y="55"/>
                      <a:pt x="4" y="55"/>
                      <a:pt x="4" y="55"/>
                    </a:cubicBezTo>
                    <a:cubicBezTo>
                      <a:pt x="4" y="55"/>
                      <a:pt x="5" y="55"/>
                      <a:pt x="5" y="55"/>
                    </a:cubicBezTo>
                    <a:cubicBezTo>
                      <a:pt x="5" y="55"/>
                      <a:pt x="5" y="56"/>
                      <a:pt x="5" y="56"/>
                    </a:cubicBezTo>
                    <a:cubicBezTo>
                      <a:pt x="6" y="56"/>
                      <a:pt x="6" y="56"/>
                      <a:pt x="6" y="56"/>
                    </a:cubicBezTo>
                    <a:cubicBezTo>
                      <a:pt x="7" y="56"/>
                      <a:pt x="7" y="56"/>
                      <a:pt x="7" y="57"/>
                    </a:cubicBezTo>
                    <a:cubicBezTo>
                      <a:pt x="7" y="57"/>
                      <a:pt x="7" y="57"/>
                      <a:pt x="7" y="58"/>
                    </a:cubicBezTo>
                    <a:cubicBezTo>
                      <a:pt x="7" y="58"/>
                      <a:pt x="7" y="59"/>
                      <a:pt x="8" y="59"/>
                    </a:cubicBezTo>
                    <a:cubicBezTo>
                      <a:pt x="8" y="59"/>
                      <a:pt x="8" y="59"/>
                      <a:pt x="8" y="59"/>
                    </a:cubicBezTo>
                    <a:cubicBezTo>
                      <a:pt x="8" y="59"/>
                      <a:pt x="9" y="59"/>
                      <a:pt x="9" y="60"/>
                    </a:cubicBezTo>
                    <a:cubicBezTo>
                      <a:pt x="9" y="60"/>
                      <a:pt x="9" y="60"/>
                      <a:pt x="9" y="60"/>
                    </a:cubicBezTo>
                    <a:cubicBezTo>
                      <a:pt x="9" y="60"/>
                      <a:pt x="9" y="60"/>
                      <a:pt x="9" y="60"/>
                    </a:cubicBezTo>
                    <a:cubicBezTo>
                      <a:pt x="48" y="60"/>
                      <a:pt x="48" y="60"/>
                      <a:pt x="48" y="60"/>
                    </a:cubicBezTo>
                    <a:cubicBezTo>
                      <a:pt x="70" y="60"/>
                      <a:pt x="70" y="60"/>
                      <a:pt x="70" y="60"/>
                    </a:cubicBezTo>
                    <a:cubicBezTo>
                      <a:pt x="70" y="60"/>
                      <a:pt x="70" y="60"/>
                      <a:pt x="70" y="60"/>
                    </a:cubicBezTo>
                    <a:cubicBezTo>
                      <a:pt x="70" y="60"/>
                      <a:pt x="71" y="59"/>
                      <a:pt x="71" y="59"/>
                    </a:cubicBezTo>
                    <a:cubicBezTo>
                      <a:pt x="71" y="59"/>
                      <a:pt x="71" y="59"/>
                      <a:pt x="72" y="59"/>
                    </a:cubicBezTo>
                    <a:cubicBezTo>
                      <a:pt x="72" y="59"/>
                      <a:pt x="72" y="60"/>
                      <a:pt x="72" y="60"/>
                    </a:cubicBezTo>
                    <a:cubicBezTo>
                      <a:pt x="72" y="61"/>
                      <a:pt x="72" y="61"/>
                      <a:pt x="71" y="61"/>
                    </a:cubicBezTo>
                    <a:cubicBezTo>
                      <a:pt x="71" y="61"/>
                      <a:pt x="71" y="61"/>
                      <a:pt x="71" y="61"/>
                    </a:cubicBezTo>
                    <a:cubicBezTo>
                      <a:pt x="71" y="61"/>
                      <a:pt x="71" y="61"/>
                      <a:pt x="72" y="61"/>
                    </a:cubicBezTo>
                    <a:cubicBezTo>
                      <a:pt x="72" y="62"/>
                      <a:pt x="72" y="61"/>
                      <a:pt x="72" y="61"/>
                    </a:cubicBezTo>
                    <a:cubicBezTo>
                      <a:pt x="73" y="61"/>
                      <a:pt x="73" y="61"/>
                      <a:pt x="73" y="61"/>
                    </a:cubicBezTo>
                    <a:cubicBezTo>
                      <a:pt x="73" y="61"/>
                      <a:pt x="73" y="61"/>
                      <a:pt x="74" y="61"/>
                    </a:cubicBezTo>
                    <a:cubicBezTo>
                      <a:pt x="74" y="61"/>
                      <a:pt x="74" y="61"/>
                      <a:pt x="75" y="61"/>
                    </a:cubicBezTo>
                    <a:cubicBezTo>
                      <a:pt x="75" y="61"/>
                      <a:pt x="75" y="61"/>
                      <a:pt x="76" y="62"/>
                    </a:cubicBezTo>
                    <a:cubicBezTo>
                      <a:pt x="76" y="62"/>
                      <a:pt x="76" y="62"/>
                      <a:pt x="76" y="62"/>
                    </a:cubicBezTo>
                    <a:cubicBezTo>
                      <a:pt x="77" y="62"/>
                      <a:pt x="77" y="63"/>
                      <a:pt x="77" y="63"/>
                    </a:cubicBezTo>
                    <a:cubicBezTo>
                      <a:pt x="78" y="63"/>
                      <a:pt x="78" y="63"/>
                      <a:pt x="78" y="63"/>
                    </a:cubicBezTo>
                    <a:cubicBezTo>
                      <a:pt x="78" y="63"/>
                      <a:pt x="78" y="62"/>
                      <a:pt x="79" y="62"/>
                    </a:cubicBezTo>
                    <a:cubicBezTo>
                      <a:pt x="79" y="62"/>
                      <a:pt x="79" y="62"/>
                      <a:pt x="79" y="62"/>
                    </a:cubicBezTo>
                    <a:cubicBezTo>
                      <a:pt x="80" y="62"/>
                      <a:pt x="80" y="62"/>
                      <a:pt x="80" y="62"/>
                    </a:cubicBezTo>
                    <a:cubicBezTo>
                      <a:pt x="81" y="63"/>
                      <a:pt x="81" y="63"/>
                      <a:pt x="81" y="63"/>
                    </a:cubicBezTo>
                    <a:cubicBezTo>
                      <a:pt x="81" y="63"/>
                      <a:pt x="81" y="63"/>
                      <a:pt x="81" y="63"/>
                    </a:cubicBezTo>
                    <a:cubicBezTo>
                      <a:pt x="81" y="63"/>
                      <a:pt x="82" y="63"/>
                      <a:pt x="82" y="63"/>
                    </a:cubicBezTo>
                    <a:cubicBezTo>
                      <a:pt x="82" y="63"/>
                      <a:pt x="82" y="63"/>
                      <a:pt x="83" y="62"/>
                    </a:cubicBezTo>
                    <a:cubicBezTo>
                      <a:pt x="83" y="62"/>
                      <a:pt x="83" y="62"/>
                      <a:pt x="83" y="6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3" name="Freeform 182"/>
              <p:cNvSpPr>
                <a:spLocks/>
              </p:cNvSpPr>
              <p:nvPr/>
            </p:nvSpPr>
            <p:spPr bwMode="auto">
              <a:xfrm>
                <a:off x="2541589" y="1184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4" name="Freeform 183"/>
              <p:cNvSpPr>
                <a:spLocks/>
              </p:cNvSpPr>
              <p:nvPr/>
            </p:nvSpPr>
            <p:spPr bwMode="auto">
              <a:xfrm>
                <a:off x="1990727" y="773114"/>
                <a:ext cx="173038" cy="42863"/>
              </a:xfrm>
              <a:custGeom>
                <a:avLst/>
                <a:gdLst>
                  <a:gd name="T0" fmla="*/ 1 w 16"/>
                  <a:gd name="T1" fmla="*/ 4 h 4"/>
                  <a:gd name="T2" fmla="*/ 2 w 16"/>
                  <a:gd name="T3" fmla="*/ 4 h 4"/>
                  <a:gd name="T4" fmla="*/ 3 w 16"/>
                  <a:gd name="T5" fmla="*/ 4 h 4"/>
                  <a:gd name="T6" fmla="*/ 4 w 16"/>
                  <a:gd name="T7" fmla="*/ 4 h 4"/>
                  <a:gd name="T8" fmla="*/ 5 w 16"/>
                  <a:gd name="T9" fmla="*/ 4 h 4"/>
                  <a:gd name="T10" fmla="*/ 6 w 16"/>
                  <a:gd name="T11" fmla="*/ 3 h 4"/>
                  <a:gd name="T12" fmla="*/ 7 w 16"/>
                  <a:gd name="T13" fmla="*/ 3 h 4"/>
                  <a:gd name="T14" fmla="*/ 7 w 16"/>
                  <a:gd name="T15" fmla="*/ 3 h 4"/>
                  <a:gd name="T16" fmla="*/ 8 w 16"/>
                  <a:gd name="T17" fmla="*/ 3 h 4"/>
                  <a:gd name="T18" fmla="*/ 9 w 16"/>
                  <a:gd name="T19" fmla="*/ 3 h 4"/>
                  <a:gd name="T20" fmla="*/ 9 w 16"/>
                  <a:gd name="T21" fmla="*/ 3 h 4"/>
                  <a:gd name="T22" fmla="*/ 11 w 16"/>
                  <a:gd name="T23" fmla="*/ 3 h 4"/>
                  <a:gd name="T24" fmla="*/ 12 w 16"/>
                  <a:gd name="T25" fmla="*/ 2 h 4"/>
                  <a:gd name="T26" fmla="*/ 13 w 16"/>
                  <a:gd name="T27" fmla="*/ 2 h 4"/>
                  <a:gd name="T28" fmla="*/ 14 w 16"/>
                  <a:gd name="T29" fmla="*/ 2 h 4"/>
                  <a:gd name="T30" fmla="*/ 15 w 16"/>
                  <a:gd name="T31" fmla="*/ 1 h 4"/>
                  <a:gd name="T32" fmla="*/ 16 w 16"/>
                  <a:gd name="T33" fmla="*/ 1 h 4"/>
                  <a:gd name="T34" fmla="*/ 16 w 16"/>
                  <a:gd name="T35" fmla="*/ 1 h 4"/>
                  <a:gd name="T36" fmla="*/ 15 w 16"/>
                  <a:gd name="T37" fmla="*/ 0 h 4"/>
                  <a:gd name="T38" fmla="*/ 14 w 16"/>
                  <a:gd name="T39" fmla="*/ 0 h 4"/>
                  <a:gd name="T40" fmla="*/ 13 w 16"/>
                  <a:gd name="T41" fmla="*/ 1 h 4"/>
                  <a:gd name="T42" fmla="*/ 12 w 16"/>
                  <a:gd name="T43" fmla="*/ 1 h 4"/>
                  <a:gd name="T44" fmla="*/ 11 w 16"/>
                  <a:gd name="T45" fmla="*/ 1 h 4"/>
                  <a:gd name="T46" fmla="*/ 10 w 16"/>
                  <a:gd name="T47" fmla="*/ 1 h 4"/>
                  <a:gd name="T48" fmla="*/ 9 w 16"/>
                  <a:gd name="T49" fmla="*/ 0 h 4"/>
                  <a:gd name="T50" fmla="*/ 8 w 16"/>
                  <a:gd name="T51" fmla="*/ 0 h 4"/>
                  <a:gd name="T52" fmla="*/ 8 w 16"/>
                  <a:gd name="T53" fmla="*/ 1 h 4"/>
                  <a:gd name="T54" fmla="*/ 6 w 16"/>
                  <a:gd name="T55" fmla="*/ 1 h 4"/>
                  <a:gd name="T56" fmla="*/ 5 w 16"/>
                  <a:gd name="T57" fmla="*/ 2 h 4"/>
                  <a:gd name="T58" fmla="*/ 4 w 16"/>
                  <a:gd name="T59" fmla="*/ 2 h 4"/>
                  <a:gd name="T60" fmla="*/ 3 w 16"/>
                  <a:gd name="T61" fmla="*/ 2 h 4"/>
                  <a:gd name="T62" fmla="*/ 2 w 16"/>
                  <a:gd name="T63" fmla="*/ 3 h 4"/>
                  <a:gd name="T64" fmla="*/ 1 w 16"/>
                  <a:gd name="T65" fmla="*/ 3 h 4"/>
                  <a:gd name="T66" fmla="*/ 0 w 16"/>
                  <a:gd name="T67" fmla="*/ 3 h 4"/>
                  <a:gd name="T68" fmla="*/ 0 w 16"/>
                  <a:gd name="T69" fmla="*/ 4 h 4"/>
                  <a:gd name="T70" fmla="*/ 1 w 16"/>
                  <a:gd name="T7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4">
                    <a:moveTo>
                      <a:pt x="1" y="4"/>
                    </a:moveTo>
                    <a:cubicBezTo>
                      <a:pt x="2" y="4"/>
                      <a:pt x="2" y="4"/>
                      <a:pt x="2" y="4"/>
                    </a:cubicBezTo>
                    <a:cubicBezTo>
                      <a:pt x="3" y="4"/>
                      <a:pt x="3" y="4"/>
                      <a:pt x="3" y="4"/>
                    </a:cubicBezTo>
                    <a:cubicBezTo>
                      <a:pt x="4" y="4"/>
                      <a:pt x="4" y="4"/>
                      <a:pt x="4" y="4"/>
                    </a:cubicBezTo>
                    <a:cubicBezTo>
                      <a:pt x="4" y="4"/>
                      <a:pt x="5" y="4"/>
                      <a:pt x="5" y="4"/>
                    </a:cubicBezTo>
                    <a:cubicBezTo>
                      <a:pt x="5" y="4"/>
                      <a:pt x="5" y="3"/>
                      <a:pt x="6" y="3"/>
                    </a:cubicBezTo>
                    <a:cubicBezTo>
                      <a:pt x="6" y="3"/>
                      <a:pt x="6" y="3"/>
                      <a:pt x="7" y="3"/>
                    </a:cubicBezTo>
                    <a:cubicBezTo>
                      <a:pt x="7" y="3"/>
                      <a:pt x="7" y="3"/>
                      <a:pt x="7" y="3"/>
                    </a:cubicBezTo>
                    <a:cubicBezTo>
                      <a:pt x="8" y="3"/>
                      <a:pt x="8" y="3"/>
                      <a:pt x="8" y="3"/>
                    </a:cubicBezTo>
                    <a:cubicBezTo>
                      <a:pt x="9" y="3"/>
                      <a:pt x="9" y="3"/>
                      <a:pt x="9" y="3"/>
                    </a:cubicBezTo>
                    <a:cubicBezTo>
                      <a:pt x="9" y="3"/>
                      <a:pt x="9" y="3"/>
                      <a:pt x="9" y="3"/>
                    </a:cubicBezTo>
                    <a:cubicBezTo>
                      <a:pt x="10" y="4"/>
                      <a:pt x="10" y="3"/>
                      <a:pt x="11" y="3"/>
                    </a:cubicBezTo>
                    <a:cubicBezTo>
                      <a:pt x="11" y="3"/>
                      <a:pt x="11" y="2"/>
                      <a:pt x="12" y="2"/>
                    </a:cubicBezTo>
                    <a:cubicBezTo>
                      <a:pt x="12" y="2"/>
                      <a:pt x="12" y="2"/>
                      <a:pt x="13" y="2"/>
                    </a:cubicBezTo>
                    <a:cubicBezTo>
                      <a:pt x="13" y="2"/>
                      <a:pt x="13" y="2"/>
                      <a:pt x="14" y="2"/>
                    </a:cubicBezTo>
                    <a:cubicBezTo>
                      <a:pt x="14" y="1"/>
                      <a:pt x="14" y="1"/>
                      <a:pt x="15" y="1"/>
                    </a:cubicBezTo>
                    <a:cubicBezTo>
                      <a:pt x="15" y="1"/>
                      <a:pt x="15" y="1"/>
                      <a:pt x="16" y="1"/>
                    </a:cubicBezTo>
                    <a:cubicBezTo>
                      <a:pt x="16" y="1"/>
                      <a:pt x="16" y="1"/>
                      <a:pt x="16" y="1"/>
                    </a:cubicBezTo>
                    <a:cubicBezTo>
                      <a:pt x="16" y="0"/>
                      <a:pt x="15" y="0"/>
                      <a:pt x="15" y="0"/>
                    </a:cubicBezTo>
                    <a:cubicBezTo>
                      <a:pt x="15" y="0"/>
                      <a:pt x="14" y="0"/>
                      <a:pt x="14" y="0"/>
                    </a:cubicBezTo>
                    <a:cubicBezTo>
                      <a:pt x="13" y="0"/>
                      <a:pt x="13" y="0"/>
                      <a:pt x="13" y="1"/>
                    </a:cubicBezTo>
                    <a:cubicBezTo>
                      <a:pt x="13" y="1"/>
                      <a:pt x="12" y="1"/>
                      <a:pt x="12" y="1"/>
                    </a:cubicBezTo>
                    <a:cubicBezTo>
                      <a:pt x="11" y="1"/>
                      <a:pt x="11" y="1"/>
                      <a:pt x="11" y="1"/>
                    </a:cubicBezTo>
                    <a:cubicBezTo>
                      <a:pt x="10" y="1"/>
                      <a:pt x="10" y="1"/>
                      <a:pt x="10" y="1"/>
                    </a:cubicBezTo>
                    <a:cubicBezTo>
                      <a:pt x="9" y="1"/>
                      <a:pt x="9" y="0"/>
                      <a:pt x="9" y="0"/>
                    </a:cubicBezTo>
                    <a:cubicBezTo>
                      <a:pt x="9" y="0"/>
                      <a:pt x="8" y="0"/>
                      <a:pt x="8" y="0"/>
                    </a:cubicBezTo>
                    <a:cubicBezTo>
                      <a:pt x="8" y="0"/>
                      <a:pt x="8" y="1"/>
                      <a:pt x="8" y="1"/>
                    </a:cubicBezTo>
                    <a:cubicBezTo>
                      <a:pt x="7" y="1"/>
                      <a:pt x="7" y="1"/>
                      <a:pt x="6" y="1"/>
                    </a:cubicBezTo>
                    <a:cubicBezTo>
                      <a:pt x="6" y="2"/>
                      <a:pt x="6" y="2"/>
                      <a:pt x="5" y="2"/>
                    </a:cubicBezTo>
                    <a:cubicBezTo>
                      <a:pt x="5" y="2"/>
                      <a:pt x="5" y="2"/>
                      <a:pt x="4" y="2"/>
                    </a:cubicBezTo>
                    <a:cubicBezTo>
                      <a:pt x="4" y="2"/>
                      <a:pt x="4" y="2"/>
                      <a:pt x="3" y="2"/>
                    </a:cubicBezTo>
                    <a:cubicBezTo>
                      <a:pt x="3" y="2"/>
                      <a:pt x="3" y="3"/>
                      <a:pt x="2" y="3"/>
                    </a:cubicBezTo>
                    <a:cubicBezTo>
                      <a:pt x="2" y="3"/>
                      <a:pt x="2" y="3"/>
                      <a:pt x="1" y="3"/>
                    </a:cubicBezTo>
                    <a:cubicBezTo>
                      <a:pt x="1" y="3"/>
                      <a:pt x="0" y="3"/>
                      <a:pt x="0" y="3"/>
                    </a:cubicBezTo>
                    <a:cubicBezTo>
                      <a:pt x="0" y="4"/>
                      <a:pt x="0" y="4"/>
                      <a:pt x="0" y="4"/>
                    </a:cubicBezTo>
                    <a:cubicBezTo>
                      <a:pt x="1" y="4"/>
                      <a:pt x="1" y="4"/>
                      <a:pt x="1"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5" name="Freeform 184"/>
              <p:cNvSpPr>
                <a:spLocks/>
              </p:cNvSpPr>
              <p:nvPr/>
            </p:nvSpPr>
            <p:spPr bwMode="auto">
              <a:xfrm>
                <a:off x="1808164" y="849314"/>
                <a:ext cx="236538" cy="85725"/>
              </a:xfrm>
              <a:custGeom>
                <a:avLst/>
                <a:gdLst>
                  <a:gd name="T0" fmla="*/ 1 w 22"/>
                  <a:gd name="T1" fmla="*/ 7 h 8"/>
                  <a:gd name="T2" fmla="*/ 1 w 22"/>
                  <a:gd name="T3" fmla="*/ 7 h 8"/>
                  <a:gd name="T4" fmla="*/ 1 w 22"/>
                  <a:gd name="T5" fmla="*/ 8 h 8"/>
                  <a:gd name="T6" fmla="*/ 2 w 22"/>
                  <a:gd name="T7" fmla="*/ 8 h 8"/>
                  <a:gd name="T8" fmla="*/ 4 w 22"/>
                  <a:gd name="T9" fmla="*/ 8 h 8"/>
                  <a:gd name="T10" fmla="*/ 5 w 22"/>
                  <a:gd name="T11" fmla="*/ 7 h 8"/>
                  <a:gd name="T12" fmla="*/ 6 w 22"/>
                  <a:gd name="T13" fmla="*/ 7 h 8"/>
                  <a:gd name="T14" fmla="*/ 7 w 22"/>
                  <a:gd name="T15" fmla="*/ 7 h 8"/>
                  <a:gd name="T16" fmla="*/ 8 w 22"/>
                  <a:gd name="T17" fmla="*/ 6 h 8"/>
                  <a:gd name="T18" fmla="*/ 9 w 22"/>
                  <a:gd name="T19" fmla="*/ 5 h 8"/>
                  <a:gd name="T20" fmla="*/ 10 w 22"/>
                  <a:gd name="T21" fmla="*/ 5 h 8"/>
                  <a:gd name="T22" fmla="*/ 12 w 22"/>
                  <a:gd name="T23" fmla="*/ 5 h 8"/>
                  <a:gd name="T24" fmla="*/ 13 w 22"/>
                  <a:gd name="T25" fmla="*/ 4 h 8"/>
                  <a:gd name="T26" fmla="*/ 14 w 22"/>
                  <a:gd name="T27" fmla="*/ 4 h 8"/>
                  <a:gd name="T28" fmla="*/ 16 w 22"/>
                  <a:gd name="T29" fmla="*/ 3 h 8"/>
                  <a:gd name="T30" fmla="*/ 17 w 22"/>
                  <a:gd name="T31" fmla="*/ 3 h 8"/>
                  <a:gd name="T32" fmla="*/ 19 w 22"/>
                  <a:gd name="T33" fmla="*/ 3 h 8"/>
                  <a:gd name="T34" fmla="*/ 20 w 22"/>
                  <a:gd name="T35" fmla="*/ 3 h 8"/>
                  <a:gd name="T36" fmla="*/ 21 w 22"/>
                  <a:gd name="T37" fmla="*/ 2 h 8"/>
                  <a:gd name="T38" fmla="*/ 21 w 22"/>
                  <a:gd name="T39" fmla="*/ 2 h 8"/>
                  <a:gd name="T40" fmla="*/ 21 w 22"/>
                  <a:gd name="T41" fmla="*/ 2 h 8"/>
                  <a:gd name="T42" fmla="*/ 21 w 22"/>
                  <a:gd name="T43" fmla="*/ 2 h 8"/>
                  <a:gd name="T44" fmla="*/ 21 w 22"/>
                  <a:gd name="T45" fmla="*/ 1 h 8"/>
                  <a:gd name="T46" fmla="*/ 20 w 22"/>
                  <a:gd name="T47" fmla="*/ 1 h 8"/>
                  <a:gd name="T48" fmla="*/ 19 w 22"/>
                  <a:gd name="T49" fmla="*/ 0 h 8"/>
                  <a:gd name="T50" fmla="*/ 18 w 22"/>
                  <a:gd name="T51" fmla="*/ 1 h 8"/>
                  <a:gd name="T52" fmla="*/ 16 w 22"/>
                  <a:gd name="T53" fmla="*/ 1 h 8"/>
                  <a:gd name="T54" fmla="*/ 15 w 22"/>
                  <a:gd name="T55" fmla="*/ 1 h 8"/>
                  <a:gd name="T56" fmla="*/ 14 w 22"/>
                  <a:gd name="T57" fmla="*/ 0 h 8"/>
                  <a:gd name="T58" fmla="*/ 13 w 22"/>
                  <a:gd name="T59" fmla="*/ 0 h 8"/>
                  <a:gd name="T60" fmla="*/ 12 w 22"/>
                  <a:gd name="T61" fmla="*/ 0 h 8"/>
                  <a:gd name="T62" fmla="*/ 10 w 22"/>
                  <a:gd name="T63" fmla="*/ 0 h 8"/>
                  <a:gd name="T64" fmla="*/ 8 w 22"/>
                  <a:gd name="T65" fmla="*/ 0 h 8"/>
                  <a:gd name="T66" fmla="*/ 8 w 22"/>
                  <a:gd name="T67" fmla="*/ 1 h 8"/>
                  <a:gd name="T68" fmla="*/ 8 w 22"/>
                  <a:gd name="T69" fmla="*/ 2 h 8"/>
                  <a:gd name="T70" fmla="*/ 7 w 22"/>
                  <a:gd name="T71" fmla="*/ 2 h 8"/>
                  <a:gd name="T72" fmla="*/ 6 w 22"/>
                  <a:gd name="T73" fmla="*/ 3 h 8"/>
                  <a:gd name="T74" fmla="*/ 4 w 22"/>
                  <a:gd name="T75" fmla="*/ 3 h 8"/>
                  <a:gd name="T76" fmla="*/ 3 w 22"/>
                  <a:gd name="T77" fmla="*/ 4 h 8"/>
                  <a:gd name="T78" fmla="*/ 2 w 22"/>
                  <a:gd name="T79" fmla="*/ 5 h 8"/>
                  <a:gd name="T80" fmla="*/ 1 w 22"/>
                  <a:gd name="T81" fmla="*/ 5 h 8"/>
                  <a:gd name="T82" fmla="*/ 0 w 22"/>
                  <a:gd name="T83" fmla="*/ 5 h 8"/>
                  <a:gd name="T84" fmla="*/ 0 w 22"/>
                  <a:gd name="T85" fmla="*/ 6 h 8"/>
                  <a:gd name="T86" fmla="*/ 1 w 22"/>
                  <a:gd name="T8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8">
                    <a:moveTo>
                      <a:pt x="1" y="7"/>
                    </a:moveTo>
                    <a:cubicBezTo>
                      <a:pt x="1" y="7"/>
                      <a:pt x="1" y="7"/>
                      <a:pt x="1" y="7"/>
                    </a:cubicBezTo>
                    <a:cubicBezTo>
                      <a:pt x="1" y="8"/>
                      <a:pt x="1" y="8"/>
                      <a:pt x="1" y="8"/>
                    </a:cubicBezTo>
                    <a:cubicBezTo>
                      <a:pt x="1" y="8"/>
                      <a:pt x="2" y="8"/>
                      <a:pt x="2" y="8"/>
                    </a:cubicBezTo>
                    <a:cubicBezTo>
                      <a:pt x="3" y="8"/>
                      <a:pt x="3" y="8"/>
                      <a:pt x="4" y="8"/>
                    </a:cubicBezTo>
                    <a:cubicBezTo>
                      <a:pt x="4" y="8"/>
                      <a:pt x="4" y="7"/>
                      <a:pt x="5" y="7"/>
                    </a:cubicBezTo>
                    <a:cubicBezTo>
                      <a:pt x="5" y="7"/>
                      <a:pt x="5" y="7"/>
                      <a:pt x="6" y="7"/>
                    </a:cubicBezTo>
                    <a:cubicBezTo>
                      <a:pt x="6" y="7"/>
                      <a:pt x="6" y="7"/>
                      <a:pt x="7" y="7"/>
                    </a:cubicBezTo>
                    <a:cubicBezTo>
                      <a:pt x="7" y="7"/>
                      <a:pt x="8" y="7"/>
                      <a:pt x="8" y="6"/>
                    </a:cubicBezTo>
                    <a:cubicBezTo>
                      <a:pt x="9" y="6"/>
                      <a:pt x="9" y="6"/>
                      <a:pt x="9" y="5"/>
                    </a:cubicBezTo>
                    <a:cubicBezTo>
                      <a:pt x="10" y="5"/>
                      <a:pt x="10" y="6"/>
                      <a:pt x="10" y="5"/>
                    </a:cubicBezTo>
                    <a:cubicBezTo>
                      <a:pt x="11" y="5"/>
                      <a:pt x="11" y="5"/>
                      <a:pt x="12" y="5"/>
                    </a:cubicBezTo>
                    <a:cubicBezTo>
                      <a:pt x="12" y="5"/>
                      <a:pt x="12" y="4"/>
                      <a:pt x="13" y="4"/>
                    </a:cubicBezTo>
                    <a:cubicBezTo>
                      <a:pt x="13" y="4"/>
                      <a:pt x="14" y="4"/>
                      <a:pt x="14" y="4"/>
                    </a:cubicBezTo>
                    <a:cubicBezTo>
                      <a:pt x="15" y="4"/>
                      <a:pt x="15" y="4"/>
                      <a:pt x="16" y="3"/>
                    </a:cubicBezTo>
                    <a:cubicBezTo>
                      <a:pt x="17" y="3"/>
                      <a:pt x="17" y="3"/>
                      <a:pt x="17" y="3"/>
                    </a:cubicBezTo>
                    <a:cubicBezTo>
                      <a:pt x="18" y="3"/>
                      <a:pt x="18" y="3"/>
                      <a:pt x="19" y="3"/>
                    </a:cubicBezTo>
                    <a:cubicBezTo>
                      <a:pt x="19" y="3"/>
                      <a:pt x="19" y="3"/>
                      <a:pt x="20" y="3"/>
                    </a:cubicBezTo>
                    <a:cubicBezTo>
                      <a:pt x="20" y="3"/>
                      <a:pt x="21" y="3"/>
                      <a:pt x="21" y="2"/>
                    </a:cubicBezTo>
                    <a:cubicBezTo>
                      <a:pt x="21" y="2"/>
                      <a:pt x="21" y="2"/>
                      <a:pt x="21" y="2"/>
                    </a:cubicBezTo>
                    <a:cubicBezTo>
                      <a:pt x="21" y="2"/>
                      <a:pt x="21" y="2"/>
                      <a:pt x="21" y="2"/>
                    </a:cubicBezTo>
                    <a:cubicBezTo>
                      <a:pt x="22" y="2"/>
                      <a:pt x="21" y="2"/>
                      <a:pt x="21" y="2"/>
                    </a:cubicBezTo>
                    <a:cubicBezTo>
                      <a:pt x="21" y="1"/>
                      <a:pt x="21" y="1"/>
                      <a:pt x="21" y="1"/>
                    </a:cubicBezTo>
                    <a:cubicBezTo>
                      <a:pt x="20" y="1"/>
                      <a:pt x="20" y="1"/>
                      <a:pt x="20" y="1"/>
                    </a:cubicBezTo>
                    <a:cubicBezTo>
                      <a:pt x="19" y="0"/>
                      <a:pt x="19" y="0"/>
                      <a:pt x="19" y="0"/>
                    </a:cubicBezTo>
                    <a:cubicBezTo>
                      <a:pt x="18" y="0"/>
                      <a:pt x="18" y="1"/>
                      <a:pt x="18" y="1"/>
                    </a:cubicBezTo>
                    <a:cubicBezTo>
                      <a:pt x="17" y="1"/>
                      <a:pt x="17" y="1"/>
                      <a:pt x="16" y="1"/>
                    </a:cubicBezTo>
                    <a:cubicBezTo>
                      <a:pt x="16" y="1"/>
                      <a:pt x="16" y="1"/>
                      <a:pt x="15" y="1"/>
                    </a:cubicBezTo>
                    <a:cubicBezTo>
                      <a:pt x="15" y="1"/>
                      <a:pt x="15" y="0"/>
                      <a:pt x="14" y="0"/>
                    </a:cubicBezTo>
                    <a:cubicBezTo>
                      <a:pt x="14" y="0"/>
                      <a:pt x="14" y="0"/>
                      <a:pt x="13" y="0"/>
                    </a:cubicBezTo>
                    <a:cubicBezTo>
                      <a:pt x="13" y="0"/>
                      <a:pt x="12" y="0"/>
                      <a:pt x="12" y="0"/>
                    </a:cubicBezTo>
                    <a:cubicBezTo>
                      <a:pt x="11" y="0"/>
                      <a:pt x="10" y="0"/>
                      <a:pt x="10" y="0"/>
                    </a:cubicBezTo>
                    <a:cubicBezTo>
                      <a:pt x="9" y="0"/>
                      <a:pt x="9" y="0"/>
                      <a:pt x="8" y="0"/>
                    </a:cubicBezTo>
                    <a:cubicBezTo>
                      <a:pt x="8" y="0"/>
                      <a:pt x="8" y="0"/>
                      <a:pt x="8" y="1"/>
                    </a:cubicBezTo>
                    <a:cubicBezTo>
                      <a:pt x="8" y="1"/>
                      <a:pt x="8" y="2"/>
                      <a:pt x="8" y="2"/>
                    </a:cubicBezTo>
                    <a:cubicBezTo>
                      <a:pt x="7" y="2"/>
                      <a:pt x="7" y="2"/>
                      <a:pt x="7" y="2"/>
                    </a:cubicBezTo>
                    <a:cubicBezTo>
                      <a:pt x="7" y="2"/>
                      <a:pt x="6" y="2"/>
                      <a:pt x="6" y="3"/>
                    </a:cubicBezTo>
                    <a:cubicBezTo>
                      <a:pt x="5" y="3"/>
                      <a:pt x="5" y="3"/>
                      <a:pt x="4" y="3"/>
                    </a:cubicBezTo>
                    <a:cubicBezTo>
                      <a:pt x="4" y="4"/>
                      <a:pt x="4" y="4"/>
                      <a:pt x="3" y="4"/>
                    </a:cubicBezTo>
                    <a:cubicBezTo>
                      <a:pt x="3" y="4"/>
                      <a:pt x="3" y="4"/>
                      <a:pt x="2" y="5"/>
                    </a:cubicBezTo>
                    <a:cubicBezTo>
                      <a:pt x="2" y="5"/>
                      <a:pt x="1" y="5"/>
                      <a:pt x="1" y="5"/>
                    </a:cubicBezTo>
                    <a:cubicBezTo>
                      <a:pt x="1" y="5"/>
                      <a:pt x="0" y="5"/>
                      <a:pt x="0" y="5"/>
                    </a:cubicBezTo>
                    <a:cubicBezTo>
                      <a:pt x="0" y="6"/>
                      <a:pt x="0" y="6"/>
                      <a:pt x="0" y="6"/>
                    </a:cubicBezTo>
                    <a:cubicBezTo>
                      <a:pt x="0" y="6"/>
                      <a:pt x="0" y="6"/>
                      <a:pt x="1"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6" name="Freeform 185"/>
              <p:cNvSpPr>
                <a:spLocks/>
              </p:cNvSpPr>
              <p:nvPr/>
            </p:nvSpPr>
            <p:spPr bwMode="auto">
              <a:xfrm>
                <a:off x="1893889" y="881064"/>
                <a:ext cx="334963" cy="130175"/>
              </a:xfrm>
              <a:custGeom>
                <a:avLst/>
                <a:gdLst>
                  <a:gd name="T0" fmla="*/ 28 w 31"/>
                  <a:gd name="T1" fmla="*/ 8 h 12"/>
                  <a:gd name="T2" fmla="*/ 30 w 31"/>
                  <a:gd name="T3" fmla="*/ 8 h 12"/>
                  <a:gd name="T4" fmla="*/ 31 w 31"/>
                  <a:gd name="T5" fmla="*/ 7 h 12"/>
                  <a:gd name="T6" fmla="*/ 29 w 31"/>
                  <a:gd name="T7" fmla="*/ 7 h 12"/>
                  <a:gd name="T8" fmla="*/ 27 w 31"/>
                  <a:gd name="T9" fmla="*/ 6 h 12"/>
                  <a:gd name="T10" fmla="*/ 27 w 31"/>
                  <a:gd name="T11" fmla="*/ 5 h 12"/>
                  <a:gd name="T12" fmla="*/ 28 w 31"/>
                  <a:gd name="T13" fmla="*/ 4 h 12"/>
                  <a:gd name="T14" fmla="*/ 29 w 31"/>
                  <a:gd name="T15" fmla="*/ 2 h 12"/>
                  <a:gd name="T16" fmla="*/ 29 w 31"/>
                  <a:gd name="T17" fmla="*/ 1 h 12"/>
                  <a:gd name="T18" fmla="*/ 27 w 31"/>
                  <a:gd name="T19" fmla="*/ 0 h 12"/>
                  <a:gd name="T20" fmla="*/ 25 w 31"/>
                  <a:gd name="T21" fmla="*/ 0 h 12"/>
                  <a:gd name="T22" fmla="*/ 24 w 31"/>
                  <a:gd name="T23" fmla="*/ 2 h 12"/>
                  <a:gd name="T24" fmla="*/ 24 w 31"/>
                  <a:gd name="T25" fmla="*/ 3 h 12"/>
                  <a:gd name="T26" fmla="*/ 22 w 31"/>
                  <a:gd name="T27" fmla="*/ 4 h 12"/>
                  <a:gd name="T28" fmla="*/ 23 w 31"/>
                  <a:gd name="T29" fmla="*/ 2 h 12"/>
                  <a:gd name="T30" fmla="*/ 21 w 31"/>
                  <a:gd name="T31" fmla="*/ 1 h 12"/>
                  <a:gd name="T32" fmla="*/ 20 w 31"/>
                  <a:gd name="T33" fmla="*/ 1 h 12"/>
                  <a:gd name="T34" fmla="*/ 18 w 31"/>
                  <a:gd name="T35" fmla="*/ 1 h 12"/>
                  <a:gd name="T36" fmla="*/ 17 w 31"/>
                  <a:gd name="T37" fmla="*/ 1 h 12"/>
                  <a:gd name="T38" fmla="*/ 15 w 31"/>
                  <a:gd name="T39" fmla="*/ 1 h 12"/>
                  <a:gd name="T40" fmla="*/ 14 w 31"/>
                  <a:gd name="T41" fmla="*/ 2 h 12"/>
                  <a:gd name="T42" fmla="*/ 14 w 31"/>
                  <a:gd name="T43" fmla="*/ 0 h 12"/>
                  <a:gd name="T44" fmla="*/ 11 w 31"/>
                  <a:gd name="T45" fmla="*/ 1 h 12"/>
                  <a:gd name="T46" fmla="*/ 8 w 31"/>
                  <a:gd name="T47" fmla="*/ 2 h 12"/>
                  <a:gd name="T48" fmla="*/ 5 w 31"/>
                  <a:gd name="T49" fmla="*/ 2 h 12"/>
                  <a:gd name="T50" fmla="*/ 3 w 31"/>
                  <a:gd name="T51" fmla="*/ 3 h 12"/>
                  <a:gd name="T52" fmla="*/ 4 w 31"/>
                  <a:gd name="T53" fmla="*/ 4 h 12"/>
                  <a:gd name="T54" fmla="*/ 5 w 31"/>
                  <a:gd name="T55" fmla="*/ 5 h 12"/>
                  <a:gd name="T56" fmla="*/ 3 w 31"/>
                  <a:gd name="T57" fmla="*/ 5 h 12"/>
                  <a:gd name="T58" fmla="*/ 2 w 31"/>
                  <a:gd name="T59" fmla="*/ 6 h 12"/>
                  <a:gd name="T60" fmla="*/ 2 w 31"/>
                  <a:gd name="T61" fmla="*/ 6 h 12"/>
                  <a:gd name="T62" fmla="*/ 4 w 31"/>
                  <a:gd name="T63" fmla="*/ 6 h 12"/>
                  <a:gd name="T64" fmla="*/ 5 w 31"/>
                  <a:gd name="T65" fmla="*/ 6 h 12"/>
                  <a:gd name="T66" fmla="*/ 8 w 31"/>
                  <a:gd name="T67" fmla="*/ 6 h 12"/>
                  <a:gd name="T68" fmla="*/ 10 w 31"/>
                  <a:gd name="T69" fmla="*/ 6 h 12"/>
                  <a:gd name="T70" fmla="*/ 11 w 31"/>
                  <a:gd name="T71" fmla="*/ 7 h 12"/>
                  <a:gd name="T72" fmla="*/ 9 w 31"/>
                  <a:gd name="T73" fmla="*/ 8 h 12"/>
                  <a:gd name="T74" fmla="*/ 5 w 31"/>
                  <a:gd name="T75" fmla="*/ 8 h 12"/>
                  <a:gd name="T76" fmla="*/ 2 w 31"/>
                  <a:gd name="T77" fmla="*/ 8 h 12"/>
                  <a:gd name="T78" fmla="*/ 0 w 31"/>
                  <a:gd name="T79" fmla="*/ 8 h 12"/>
                  <a:gd name="T80" fmla="*/ 2 w 31"/>
                  <a:gd name="T81" fmla="*/ 9 h 12"/>
                  <a:gd name="T82" fmla="*/ 5 w 31"/>
                  <a:gd name="T83" fmla="*/ 9 h 12"/>
                  <a:gd name="T84" fmla="*/ 5 w 31"/>
                  <a:gd name="T85" fmla="*/ 10 h 12"/>
                  <a:gd name="T86" fmla="*/ 5 w 31"/>
                  <a:gd name="T87" fmla="*/ 11 h 12"/>
                  <a:gd name="T88" fmla="*/ 8 w 31"/>
                  <a:gd name="T89" fmla="*/ 11 h 12"/>
                  <a:gd name="T90" fmla="*/ 10 w 31"/>
                  <a:gd name="T91" fmla="*/ 11 h 12"/>
                  <a:gd name="T92" fmla="*/ 13 w 31"/>
                  <a:gd name="T93" fmla="*/ 10 h 12"/>
                  <a:gd name="T94" fmla="*/ 16 w 31"/>
                  <a:gd name="T95" fmla="*/ 10 h 12"/>
                  <a:gd name="T96" fmla="*/ 18 w 31"/>
                  <a:gd name="T97" fmla="*/ 10 h 12"/>
                  <a:gd name="T98" fmla="*/ 20 w 31"/>
                  <a:gd name="T99" fmla="*/ 10 h 12"/>
                  <a:gd name="T100" fmla="*/ 23 w 31"/>
                  <a:gd name="T101" fmla="*/ 10 h 12"/>
                  <a:gd name="T102" fmla="*/ 26 w 31"/>
                  <a:gd name="T103" fmla="*/ 10 h 12"/>
                  <a:gd name="T104" fmla="*/ 27 w 31"/>
                  <a:gd name="T10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 h="12">
                    <a:moveTo>
                      <a:pt x="27" y="9"/>
                    </a:moveTo>
                    <a:cubicBezTo>
                      <a:pt x="28" y="8"/>
                      <a:pt x="28" y="8"/>
                      <a:pt x="28" y="8"/>
                    </a:cubicBezTo>
                    <a:cubicBezTo>
                      <a:pt x="28" y="8"/>
                      <a:pt x="29" y="8"/>
                      <a:pt x="29" y="8"/>
                    </a:cubicBezTo>
                    <a:cubicBezTo>
                      <a:pt x="29" y="8"/>
                      <a:pt x="29" y="8"/>
                      <a:pt x="30" y="8"/>
                    </a:cubicBezTo>
                    <a:cubicBezTo>
                      <a:pt x="30" y="8"/>
                      <a:pt x="30" y="8"/>
                      <a:pt x="31" y="8"/>
                    </a:cubicBezTo>
                    <a:cubicBezTo>
                      <a:pt x="31" y="8"/>
                      <a:pt x="31" y="8"/>
                      <a:pt x="31" y="7"/>
                    </a:cubicBezTo>
                    <a:cubicBezTo>
                      <a:pt x="31" y="7"/>
                      <a:pt x="31" y="7"/>
                      <a:pt x="30" y="7"/>
                    </a:cubicBezTo>
                    <a:cubicBezTo>
                      <a:pt x="30" y="7"/>
                      <a:pt x="30" y="7"/>
                      <a:pt x="29" y="7"/>
                    </a:cubicBezTo>
                    <a:cubicBezTo>
                      <a:pt x="29" y="6"/>
                      <a:pt x="29" y="6"/>
                      <a:pt x="28" y="6"/>
                    </a:cubicBezTo>
                    <a:cubicBezTo>
                      <a:pt x="28" y="6"/>
                      <a:pt x="28" y="6"/>
                      <a:pt x="27" y="6"/>
                    </a:cubicBezTo>
                    <a:cubicBezTo>
                      <a:pt x="27" y="6"/>
                      <a:pt x="27" y="6"/>
                      <a:pt x="27" y="6"/>
                    </a:cubicBezTo>
                    <a:cubicBezTo>
                      <a:pt x="27" y="6"/>
                      <a:pt x="27" y="5"/>
                      <a:pt x="27" y="5"/>
                    </a:cubicBezTo>
                    <a:cubicBezTo>
                      <a:pt x="27" y="5"/>
                      <a:pt x="27" y="5"/>
                      <a:pt x="28" y="4"/>
                    </a:cubicBezTo>
                    <a:cubicBezTo>
                      <a:pt x="28" y="4"/>
                      <a:pt x="28" y="4"/>
                      <a:pt x="28" y="4"/>
                    </a:cubicBezTo>
                    <a:cubicBezTo>
                      <a:pt x="28" y="4"/>
                      <a:pt x="28" y="3"/>
                      <a:pt x="28" y="3"/>
                    </a:cubicBezTo>
                    <a:cubicBezTo>
                      <a:pt x="28" y="3"/>
                      <a:pt x="28" y="2"/>
                      <a:pt x="29" y="2"/>
                    </a:cubicBezTo>
                    <a:cubicBezTo>
                      <a:pt x="29" y="2"/>
                      <a:pt x="29" y="2"/>
                      <a:pt x="29" y="1"/>
                    </a:cubicBezTo>
                    <a:cubicBezTo>
                      <a:pt x="29" y="1"/>
                      <a:pt x="29" y="1"/>
                      <a:pt x="29" y="1"/>
                    </a:cubicBezTo>
                    <a:cubicBezTo>
                      <a:pt x="29" y="0"/>
                      <a:pt x="28" y="0"/>
                      <a:pt x="28" y="0"/>
                    </a:cubicBezTo>
                    <a:cubicBezTo>
                      <a:pt x="28" y="0"/>
                      <a:pt x="27" y="0"/>
                      <a:pt x="27" y="0"/>
                    </a:cubicBezTo>
                    <a:cubicBezTo>
                      <a:pt x="26" y="0"/>
                      <a:pt x="26" y="0"/>
                      <a:pt x="26" y="0"/>
                    </a:cubicBezTo>
                    <a:cubicBezTo>
                      <a:pt x="26" y="0"/>
                      <a:pt x="25" y="0"/>
                      <a:pt x="25" y="0"/>
                    </a:cubicBezTo>
                    <a:cubicBezTo>
                      <a:pt x="25" y="1"/>
                      <a:pt x="25" y="1"/>
                      <a:pt x="25" y="1"/>
                    </a:cubicBezTo>
                    <a:cubicBezTo>
                      <a:pt x="25" y="1"/>
                      <a:pt x="24" y="1"/>
                      <a:pt x="24" y="2"/>
                    </a:cubicBezTo>
                    <a:cubicBezTo>
                      <a:pt x="24" y="2"/>
                      <a:pt x="24" y="2"/>
                      <a:pt x="24" y="2"/>
                    </a:cubicBezTo>
                    <a:cubicBezTo>
                      <a:pt x="24" y="3"/>
                      <a:pt x="24" y="3"/>
                      <a:pt x="24" y="3"/>
                    </a:cubicBezTo>
                    <a:cubicBezTo>
                      <a:pt x="23" y="4"/>
                      <a:pt x="23" y="4"/>
                      <a:pt x="23" y="4"/>
                    </a:cubicBezTo>
                    <a:cubicBezTo>
                      <a:pt x="22" y="4"/>
                      <a:pt x="22" y="4"/>
                      <a:pt x="22" y="4"/>
                    </a:cubicBezTo>
                    <a:cubicBezTo>
                      <a:pt x="22" y="3"/>
                      <a:pt x="22" y="3"/>
                      <a:pt x="23" y="2"/>
                    </a:cubicBezTo>
                    <a:cubicBezTo>
                      <a:pt x="23" y="2"/>
                      <a:pt x="23" y="2"/>
                      <a:pt x="23" y="2"/>
                    </a:cubicBezTo>
                    <a:cubicBezTo>
                      <a:pt x="23" y="1"/>
                      <a:pt x="22" y="1"/>
                      <a:pt x="22" y="1"/>
                    </a:cubicBezTo>
                    <a:cubicBezTo>
                      <a:pt x="22" y="1"/>
                      <a:pt x="22" y="1"/>
                      <a:pt x="21" y="1"/>
                    </a:cubicBezTo>
                    <a:cubicBezTo>
                      <a:pt x="21" y="1"/>
                      <a:pt x="21" y="1"/>
                      <a:pt x="21" y="1"/>
                    </a:cubicBezTo>
                    <a:cubicBezTo>
                      <a:pt x="20" y="1"/>
                      <a:pt x="20" y="1"/>
                      <a:pt x="20" y="1"/>
                    </a:cubicBezTo>
                    <a:cubicBezTo>
                      <a:pt x="20" y="2"/>
                      <a:pt x="19" y="1"/>
                      <a:pt x="19" y="1"/>
                    </a:cubicBezTo>
                    <a:cubicBezTo>
                      <a:pt x="19" y="1"/>
                      <a:pt x="18" y="2"/>
                      <a:pt x="18" y="1"/>
                    </a:cubicBezTo>
                    <a:cubicBezTo>
                      <a:pt x="18" y="1"/>
                      <a:pt x="18" y="1"/>
                      <a:pt x="18" y="1"/>
                    </a:cubicBezTo>
                    <a:cubicBezTo>
                      <a:pt x="17" y="1"/>
                      <a:pt x="17" y="1"/>
                      <a:pt x="17" y="1"/>
                    </a:cubicBezTo>
                    <a:cubicBezTo>
                      <a:pt x="17" y="1"/>
                      <a:pt x="16" y="1"/>
                      <a:pt x="16" y="1"/>
                    </a:cubicBezTo>
                    <a:cubicBezTo>
                      <a:pt x="16" y="1"/>
                      <a:pt x="16" y="1"/>
                      <a:pt x="15" y="1"/>
                    </a:cubicBezTo>
                    <a:cubicBezTo>
                      <a:pt x="15" y="1"/>
                      <a:pt x="15" y="1"/>
                      <a:pt x="15" y="1"/>
                    </a:cubicBezTo>
                    <a:cubicBezTo>
                      <a:pt x="14" y="2"/>
                      <a:pt x="14" y="2"/>
                      <a:pt x="14" y="2"/>
                    </a:cubicBezTo>
                    <a:cubicBezTo>
                      <a:pt x="13" y="1"/>
                      <a:pt x="15" y="1"/>
                      <a:pt x="14" y="0"/>
                    </a:cubicBezTo>
                    <a:cubicBezTo>
                      <a:pt x="14" y="0"/>
                      <a:pt x="14" y="0"/>
                      <a:pt x="14" y="0"/>
                    </a:cubicBezTo>
                    <a:cubicBezTo>
                      <a:pt x="13" y="0"/>
                      <a:pt x="13" y="0"/>
                      <a:pt x="13" y="0"/>
                    </a:cubicBezTo>
                    <a:cubicBezTo>
                      <a:pt x="12" y="1"/>
                      <a:pt x="12" y="1"/>
                      <a:pt x="11" y="1"/>
                    </a:cubicBezTo>
                    <a:cubicBezTo>
                      <a:pt x="11" y="1"/>
                      <a:pt x="10" y="1"/>
                      <a:pt x="10" y="1"/>
                    </a:cubicBezTo>
                    <a:cubicBezTo>
                      <a:pt x="9" y="1"/>
                      <a:pt x="9" y="1"/>
                      <a:pt x="8" y="2"/>
                    </a:cubicBezTo>
                    <a:cubicBezTo>
                      <a:pt x="7" y="2"/>
                      <a:pt x="7" y="2"/>
                      <a:pt x="6" y="2"/>
                    </a:cubicBezTo>
                    <a:cubicBezTo>
                      <a:pt x="6" y="2"/>
                      <a:pt x="6" y="2"/>
                      <a:pt x="5" y="2"/>
                    </a:cubicBezTo>
                    <a:cubicBezTo>
                      <a:pt x="5" y="3"/>
                      <a:pt x="5" y="3"/>
                      <a:pt x="4" y="3"/>
                    </a:cubicBezTo>
                    <a:cubicBezTo>
                      <a:pt x="4" y="3"/>
                      <a:pt x="3" y="3"/>
                      <a:pt x="3" y="3"/>
                    </a:cubicBezTo>
                    <a:cubicBezTo>
                      <a:pt x="3" y="4"/>
                      <a:pt x="3" y="4"/>
                      <a:pt x="3" y="4"/>
                    </a:cubicBezTo>
                    <a:cubicBezTo>
                      <a:pt x="3" y="4"/>
                      <a:pt x="3" y="4"/>
                      <a:pt x="4" y="4"/>
                    </a:cubicBezTo>
                    <a:cubicBezTo>
                      <a:pt x="4" y="4"/>
                      <a:pt x="5" y="4"/>
                      <a:pt x="5" y="5"/>
                    </a:cubicBezTo>
                    <a:cubicBezTo>
                      <a:pt x="5" y="5"/>
                      <a:pt x="5" y="5"/>
                      <a:pt x="5" y="5"/>
                    </a:cubicBezTo>
                    <a:cubicBezTo>
                      <a:pt x="5" y="6"/>
                      <a:pt x="5" y="5"/>
                      <a:pt x="4" y="5"/>
                    </a:cubicBezTo>
                    <a:cubicBezTo>
                      <a:pt x="4" y="5"/>
                      <a:pt x="4" y="5"/>
                      <a:pt x="3" y="5"/>
                    </a:cubicBezTo>
                    <a:cubicBezTo>
                      <a:pt x="3" y="5"/>
                      <a:pt x="3" y="5"/>
                      <a:pt x="2" y="5"/>
                    </a:cubicBezTo>
                    <a:cubicBezTo>
                      <a:pt x="2" y="5"/>
                      <a:pt x="2" y="5"/>
                      <a:pt x="2" y="6"/>
                    </a:cubicBezTo>
                    <a:cubicBezTo>
                      <a:pt x="1" y="6"/>
                      <a:pt x="1" y="6"/>
                      <a:pt x="1" y="6"/>
                    </a:cubicBezTo>
                    <a:cubicBezTo>
                      <a:pt x="1" y="6"/>
                      <a:pt x="2" y="6"/>
                      <a:pt x="2" y="6"/>
                    </a:cubicBezTo>
                    <a:cubicBezTo>
                      <a:pt x="2" y="7"/>
                      <a:pt x="2" y="7"/>
                      <a:pt x="3" y="7"/>
                    </a:cubicBezTo>
                    <a:cubicBezTo>
                      <a:pt x="3" y="7"/>
                      <a:pt x="3" y="6"/>
                      <a:pt x="4" y="6"/>
                    </a:cubicBezTo>
                    <a:cubicBezTo>
                      <a:pt x="4" y="6"/>
                      <a:pt x="4" y="6"/>
                      <a:pt x="5" y="6"/>
                    </a:cubicBezTo>
                    <a:cubicBezTo>
                      <a:pt x="5" y="6"/>
                      <a:pt x="5" y="6"/>
                      <a:pt x="5" y="6"/>
                    </a:cubicBezTo>
                    <a:cubicBezTo>
                      <a:pt x="6" y="6"/>
                      <a:pt x="6" y="6"/>
                      <a:pt x="7" y="6"/>
                    </a:cubicBezTo>
                    <a:cubicBezTo>
                      <a:pt x="7" y="6"/>
                      <a:pt x="7" y="6"/>
                      <a:pt x="8" y="6"/>
                    </a:cubicBezTo>
                    <a:cubicBezTo>
                      <a:pt x="8" y="6"/>
                      <a:pt x="9" y="6"/>
                      <a:pt x="9" y="6"/>
                    </a:cubicBezTo>
                    <a:cubicBezTo>
                      <a:pt x="10" y="6"/>
                      <a:pt x="10" y="6"/>
                      <a:pt x="10" y="6"/>
                    </a:cubicBezTo>
                    <a:cubicBezTo>
                      <a:pt x="11" y="6"/>
                      <a:pt x="11" y="6"/>
                      <a:pt x="11" y="7"/>
                    </a:cubicBezTo>
                    <a:cubicBezTo>
                      <a:pt x="11" y="7"/>
                      <a:pt x="11" y="7"/>
                      <a:pt x="11" y="7"/>
                    </a:cubicBezTo>
                    <a:cubicBezTo>
                      <a:pt x="11" y="8"/>
                      <a:pt x="10" y="8"/>
                      <a:pt x="10" y="8"/>
                    </a:cubicBezTo>
                    <a:cubicBezTo>
                      <a:pt x="9" y="8"/>
                      <a:pt x="9" y="8"/>
                      <a:pt x="9" y="8"/>
                    </a:cubicBezTo>
                    <a:cubicBezTo>
                      <a:pt x="8" y="7"/>
                      <a:pt x="8" y="8"/>
                      <a:pt x="7" y="8"/>
                    </a:cubicBezTo>
                    <a:cubicBezTo>
                      <a:pt x="6" y="8"/>
                      <a:pt x="6" y="7"/>
                      <a:pt x="5" y="8"/>
                    </a:cubicBezTo>
                    <a:cubicBezTo>
                      <a:pt x="4" y="8"/>
                      <a:pt x="4" y="8"/>
                      <a:pt x="3" y="8"/>
                    </a:cubicBezTo>
                    <a:cubicBezTo>
                      <a:pt x="3" y="8"/>
                      <a:pt x="2" y="8"/>
                      <a:pt x="2" y="8"/>
                    </a:cubicBezTo>
                    <a:cubicBezTo>
                      <a:pt x="1" y="8"/>
                      <a:pt x="1" y="8"/>
                      <a:pt x="1" y="8"/>
                    </a:cubicBezTo>
                    <a:cubicBezTo>
                      <a:pt x="1" y="8"/>
                      <a:pt x="0" y="8"/>
                      <a:pt x="0" y="8"/>
                    </a:cubicBezTo>
                    <a:cubicBezTo>
                      <a:pt x="0" y="9"/>
                      <a:pt x="1" y="9"/>
                      <a:pt x="1" y="9"/>
                    </a:cubicBezTo>
                    <a:cubicBezTo>
                      <a:pt x="1" y="9"/>
                      <a:pt x="2" y="9"/>
                      <a:pt x="2" y="9"/>
                    </a:cubicBezTo>
                    <a:cubicBezTo>
                      <a:pt x="3" y="9"/>
                      <a:pt x="3" y="9"/>
                      <a:pt x="3" y="9"/>
                    </a:cubicBezTo>
                    <a:cubicBezTo>
                      <a:pt x="4" y="9"/>
                      <a:pt x="4" y="9"/>
                      <a:pt x="5" y="9"/>
                    </a:cubicBezTo>
                    <a:cubicBezTo>
                      <a:pt x="5" y="9"/>
                      <a:pt x="5" y="9"/>
                      <a:pt x="6" y="9"/>
                    </a:cubicBezTo>
                    <a:cubicBezTo>
                      <a:pt x="6" y="10"/>
                      <a:pt x="6" y="10"/>
                      <a:pt x="5" y="10"/>
                    </a:cubicBezTo>
                    <a:cubicBezTo>
                      <a:pt x="5" y="11"/>
                      <a:pt x="5" y="10"/>
                      <a:pt x="5" y="11"/>
                    </a:cubicBezTo>
                    <a:cubicBezTo>
                      <a:pt x="5" y="11"/>
                      <a:pt x="5" y="11"/>
                      <a:pt x="5" y="11"/>
                    </a:cubicBezTo>
                    <a:cubicBezTo>
                      <a:pt x="6" y="12"/>
                      <a:pt x="6" y="11"/>
                      <a:pt x="7" y="11"/>
                    </a:cubicBezTo>
                    <a:cubicBezTo>
                      <a:pt x="7" y="12"/>
                      <a:pt x="7" y="12"/>
                      <a:pt x="8" y="11"/>
                    </a:cubicBezTo>
                    <a:cubicBezTo>
                      <a:pt x="8" y="11"/>
                      <a:pt x="8" y="11"/>
                      <a:pt x="9" y="11"/>
                    </a:cubicBezTo>
                    <a:cubicBezTo>
                      <a:pt x="9" y="11"/>
                      <a:pt x="10" y="11"/>
                      <a:pt x="10" y="11"/>
                    </a:cubicBezTo>
                    <a:cubicBezTo>
                      <a:pt x="11" y="11"/>
                      <a:pt x="11" y="11"/>
                      <a:pt x="12" y="11"/>
                    </a:cubicBezTo>
                    <a:cubicBezTo>
                      <a:pt x="12" y="10"/>
                      <a:pt x="12" y="10"/>
                      <a:pt x="13" y="10"/>
                    </a:cubicBezTo>
                    <a:cubicBezTo>
                      <a:pt x="14" y="10"/>
                      <a:pt x="14" y="10"/>
                      <a:pt x="15" y="10"/>
                    </a:cubicBezTo>
                    <a:cubicBezTo>
                      <a:pt x="15" y="10"/>
                      <a:pt x="15" y="10"/>
                      <a:pt x="16" y="10"/>
                    </a:cubicBezTo>
                    <a:cubicBezTo>
                      <a:pt x="16" y="10"/>
                      <a:pt x="17" y="10"/>
                      <a:pt x="17" y="10"/>
                    </a:cubicBezTo>
                    <a:cubicBezTo>
                      <a:pt x="18" y="10"/>
                      <a:pt x="18" y="10"/>
                      <a:pt x="18" y="10"/>
                    </a:cubicBezTo>
                    <a:cubicBezTo>
                      <a:pt x="19" y="9"/>
                      <a:pt x="19" y="9"/>
                      <a:pt x="19" y="9"/>
                    </a:cubicBezTo>
                    <a:cubicBezTo>
                      <a:pt x="20" y="9"/>
                      <a:pt x="20" y="9"/>
                      <a:pt x="20" y="10"/>
                    </a:cubicBezTo>
                    <a:cubicBezTo>
                      <a:pt x="21" y="10"/>
                      <a:pt x="21" y="10"/>
                      <a:pt x="21" y="10"/>
                    </a:cubicBezTo>
                    <a:cubicBezTo>
                      <a:pt x="22" y="11"/>
                      <a:pt x="22" y="10"/>
                      <a:pt x="23" y="10"/>
                    </a:cubicBezTo>
                    <a:cubicBezTo>
                      <a:pt x="23" y="10"/>
                      <a:pt x="24" y="10"/>
                      <a:pt x="24" y="10"/>
                    </a:cubicBezTo>
                    <a:cubicBezTo>
                      <a:pt x="25" y="10"/>
                      <a:pt x="25" y="10"/>
                      <a:pt x="26" y="10"/>
                    </a:cubicBezTo>
                    <a:cubicBezTo>
                      <a:pt x="27" y="10"/>
                      <a:pt x="28" y="10"/>
                      <a:pt x="28" y="10"/>
                    </a:cubicBezTo>
                    <a:cubicBezTo>
                      <a:pt x="28" y="9"/>
                      <a:pt x="27" y="9"/>
                      <a:pt x="27" y="9"/>
                    </a:cubicBezTo>
                    <a:cubicBezTo>
                      <a:pt x="27" y="9"/>
                      <a:pt x="27" y="9"/>
                      <a:pt x="27"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7" name="Freeform 186"/>
              <p:cNvSpPr>
                <a:spLocks/>
              </p:cNvSpPr>
              <p:nvPr/>
            </p:nvSpPr>
            <p:spPr bwMode="auto">
              <a:xfrm>
                <a:off x="2206627" y="750889"/>
                <a:ext cx="33338" cy="22225"/>
              </a:xfrm>
              <a:custGeom>
                <a:avLst/>
                <a:gdLst>
                  <a:gd name="T0" fmla="*/ 0 w 3"/>
                  <a:gd name="T1" fmla="*/ 2 h 2"/>
                  <a:gd name="T2" fmla="*/ 1 w 3"/>
                  <a:gd name="T3" fmla="*/ 2 h 2"/>
                  <a:gd name="T4" fmla="*/ 1 w 3"/>
                  <a:gd name="T5" fmla="*/ 2 h 2"/>
                  <a:gd name="T6" fmla="*/ 2 w 3"/>
                  <a:gd name="T7" fmla="*/ 2 h 2"/>
                  <a:gd name="T8" fmla="*/ 3 w 3"/>
                  <a:gd name="T9" fmla="*/ 1 h 2"/>
                  <a:gd name="T10" fmla="*/ 1 w 3"/>
                  <a:gd name="T11" fmla="*/ 1 h 2"/>
                  <a:gd name="T12" fmla="*/ 0 w 3"/>
                  <a:gd name="T13" fmla="*/ 1 h 2"/>
                  <a:gd name="T14" fmla="*/ 0 w 3"/>
                  <a:gd name="T15" fmla="*/ 2 h 2"/>
                  <a:gd name="T16" fmla="*/ 0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2"/>
                    </a:moveTo>
                    <a:cubicBezTo>
                      <a:pt x="0" y="2"/>
                      <a:pt x="1" y="2"/>
                      <a:pt x="1" y="2"/>
                    </a:cubicBezTo>
                    <a:cubicBezTo>
                      <a:pt x="1" y="2"/>
                      <a:pt x="1" y="2"/>
                      <a:pt x="1" y="2"/>
                    </a:cubicBezTo>
                    <a:cubicBezTo>
                      <a:pt x="2" y="2"/>
                      <a:pt x="2" y="2"/>
                      <a:pt x="2" y="2"/>
                    </a:cubicBezTo>
                    <a:cubicBezTo>
                      <a:pt x="3" y="1"/>
                      <a:pt x="3" y="1"/>
                      <a:pt x="3" y="1"/>
                    </a:cubicBezTo>
                    <a:cubicBezTo>
                      <a:pt x="3" y="0"/>
                      <a:pt x="2" y="1"/>
                      <a:pt x="1" y="1"/>
                    </a:cubicBezTo>
                    <a:cubicBezTo>
                      <a:pt x="1" y="1"/>
                      <a:pt x="1" y="1"/>
                      <a:pt x="0" y="1"/>
                    </a:cubicBezTo>
                    <a:cubicBezTo>
                      <a:pt x="0" y="1"/>
                      <a:pt x="0" y="1"/>
                      <a:pt x="0" y="2"/>
                    </a:cubicBezTo>
                    <a:cubicBezTo>
                      <a:pt x="0" y="2"/>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8" name="Freeform 187"/>
              <p:cNvSpPr>
                <a:spLocks/>
              </p:cNvSpPr>
              <p:nvPr/>
            </p:nvSpPr>
            <p:spPr bwMode="auto">
              <a:xfrm>
                <a:off x="2228852" y="762001"/>
                <a:ext cx="65088" cy="22225"/>
              </a:xfrm>
              <a:custGeom>
                <a:avLst/>
                <a:gdLst>
                  <a:gd name="T0" fmla="*/ 0 w 6"/>
                  <a:gd name="T1" fmla="*/ 1 h 2"/>
                  <a:gd name="T2" fmla="*/ 0 w 6"/>
                  <a:gd name="T3" fmla="*/ 2 h 2"/>
                  <a:gd name="T4" fmla="*/ 1 w 6"/>
                  <a:gd name="T5" fmla="*/ 2 h 2"/>
                  <a:gd name="T6" fmla="*/ 2 w 6"/>
                  <a:gd name="T7" fmla="*/ 2 h 2"/>
                  <a:gd name="T8" fmla="*/ 3 w 6"/>
                  <a:gd name="T9" fmla="*/ 2 h 2"/>
                  <a:gd name="T10" fmla="*/ 4 w 6"/>
                  <a:gd name="T11" fmla="*/ 1 h 2"/>
                  <a:gd name="T12" fmla="*/ 5 w 6"/>
                  <a:gd name="T13" fmla="*/ 1 h 2"/>
                  <a:gd name="T14" fmla="*/ 6 w 6"/>
                  <a:gd name="T15" fmla="*/ 1 h 2"/>
                  <a:gd name="T16" fmla="*/ 6 w 6"/>
                  <a:gd name="T17" fmla="*/ 0 h 2"/>
                  <a:gd name="T18" fmla="*/ 5 w 6"/>
                  <a:gd name="T19" fmla="*/ 0 h 2"/>
                  <a:gd name="T20" fmla="*/ 4 w 6"/>
                  <a:gd name="T21" fmla="*/ 0 h 2"/>
                  <a:gd name="T22" fmla="*/ 3 w 6"/>
                  <a:gd name="T23" fmla="*/ 0 h 2"/>
                  <a:gd name="T24" fmla="*/ 1 w 6"/>
                  <a:gd name="T25" fmla="*/ 0 h 2"/>
                  <a:gd name="T26" fmla="*/ 1 w 6"/>
                  <a:gd name="T27" fmla="*/ 1 h 2"/>
                  <a:gd name="T28" fmla="*/ 0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1"/>
                    </a:moveTo>
                    <a:cubicBezTo>
                      <a:pt x="0" y="2"/>
                      <a:pt x="0" y="2"/>
                      <a:pt x="0" y="2"/>
                    </a:cubicBezTo>
                    <a:cubicBezTo>
                      <a:pt x="0" y="2"/>
                      <a:pt x="1" y="2"/>
                      <a:pt x="1" y="2"/>
                    </a:cubicBezTo>
                    <a:cubicBezTo>
                      <a:pt x="1" y="2"/>
                      <a:pt x="2" y="2"/>
                      <a:pt x="2" y="2"/>
                    </a:cubicBezTo>
                    <a:cubicBezTo>
                      <a:pt x="2" y="2"/>
                      <a:pt x="3" y="2"/>
                      <a:pt x="3" y="2"/>
                    </a:cubicBezTo>
                    <a:cubicBezTo>
                      <a:pt x="3" y="2"/>
                      <a:pt x="4" y="2"/>
                      <a:pt x="4" y="1"/>
                    </a:cubicBezTo>
                    <a:cubicBezTo>
                      <a:pt x="4" y="1"/>
                      <a:pt x="4" y="1"/>
                      <a:pt x="5" y="1"/>
                    </a:cubicBezTo>
                    <a:cubicBezTo>
                      <a:pt x="5" y="1"/>
                      <a:pt x="6" y="1"/>
                      <a:pt x="6" y="1"/>
                    </a:cubicBezTo>
                    <a:cubicBezTo>
                      <a:pt x="6" y="1"/>
                      <a:pt x="6" y="0"/>
                      <a:pt x="6" y="0"/>
                    </a:cubicBezTo>
                    <a:cubicBezTo>
                      <a:pt x="6" y="0"/>
                      <a:pt x="5" y="0"/>
                      <a:pt x="5" y="0"/>
                    </a:cubicBezTo>
                    <a:cubicBezTo>
                      <a:pt x="5" y="0"/>
                      <a:pt x="4" y="0"/>
                      <a:pt x="4" y="0"/>
                    </a:cubicBezTo>
                    <a:cubicBezTo>
                      <a:pt x="3" y="0"/>
                      <a:pt x="3" y="0"/>
                      <a:pt x="3" y="0"/>
                    </a:cubicBezTo>
                    <a:cubicBezTo>
                      <a:pt x="2" y="0"/>
                      <a:pt x="2" y="0"/>
                      <a:pt x="1" y="0"/>
                    </a:cubicBezTo>
                    <a:cubicBezTo>
                      <a:pt x="1" y="1"/>
                      <a:pt x="1" y="1"/>
                      <a:pt x="1"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9" name="Freeform 188"/>
              <p:cNvSpPr>
                <a:spLocks/>
              </p:cNvSpPr>
              <p:nvPr/>
            </p:nvSpPr>
            <p:spPr bwMode="auto">
              <a:xfrm>
                <a:off x="2260602" y="741364"/>
                <a:ext cx="65088" cy="20638"/>
              </a:xfrm>
              <a:custGeom>
                <a:avLst/>
                <a:gdLst>
                  <a:gd name="T0" fmla="*/ 1 w 6"/>
                  <a:gd name="T1" fmla="*/ 2 h 2"/>
                  <a:gd name="T2" fmla="*/ 1 w 6"/>
                  <a:gd name="T3" fmla="*/ 2 h 2"/>
                  <a:gd name="T4" fmla="*/ 3 w 6"/>
                  <a:gd name="T5" fmla="*/ 1 h 2"/>
                  <a:gd name="T6" fmla="*/ 3 w 6"/>
                  <a:gd name="T7" fmla="*/ 2 h 2"/>
                  <a:gd name="T8" fmla="*/ 5 w 6"/>
                  <a:gd name="T9" fmla="*/ 2 h 2"/>
                  <a:gd name="T10" fmla="*/ 5 w 6"/>
                  <a:gd name="T11" fmla="*/ 1 h 2"/>
                  <a:gd name="T12" fmla="*/ 5 w 6"/>
                  <a:gd name="T13" fmla="*/ 0 h 2"/>
                  <a:gd name="T14" fmla="*/ 4 w 6"/>
                  <a:gd name="T15" fmla="*/ 0 h 2"/>
                  <a:gd name="T16" fmla="*/ 3 w 6"/>
                  <a:gd name="T17" fmla="*/ 0 h 2"/>
                  <a:gd name="T18" fmla="*/ 2 w 6"/>
                  <a:gd name="T19" fmla="*/ 0 h 2"/>
                  <a:gd name="T20" fmla="*/ 1 w 6"/>
                  <a:gd name="T21" fmla="*/ 1 h 2"/>
                  <a:gd name="T22" fmla="*/ 0 w 6"/>
                  <a:gd name="T23" fmla="*/ 1 h 2"/>
                  <a:gd name="T24" fmla="*/ 1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1" y="2"/>
                    </a:moveTo>
                    <a:cubicBezTo>
                      <a:pt x="1" y="2"/>
                      <a:pt x="1" y="2"/>
                      <a:pt x="1" y="2"/>
                    </a:cubicBezTo>
                    <a:cubicBezTo>
                      <a:pt x="2" y="2"/>
                      <a:pt x="2" y="1"/>
                      <a:pt x="3" y="1"/>
                    </a:cubicBezTo>
                    <a:cubicBezTo>
                      <a:pt x="3" y="1"/>
                      <a:pt x="3" y="2"/>
                      <a:pt x="3" y="2"/>
                    </a:cubicBezTo>
                    <a:cubicBezTo>
                      <a:pt x="4" y="2"/>
                      <a:pt x="4" y="2"/>
                      <a:pt x="5" y="2"/>
                    </a:cubicBezTo>
                    <a:cubicBezTo>
                      <a:pt x="5" y="2"/>
                      <a:pt x="5" y="2"/>
                      <a:pt x="5" y="1"/>
                    </a:cubicBezTo>
                    <a:cubicBezTo>
                      <a:pt x="6" y="1"/>
                      <a:pt x="6" y="1"/>
                      <a:pt x="5" y="0"/>
                    </a:cubicBezTo>
                    <a:cubicBezTo>
                      <a:pt x="5" y="0"/>
                      <a:pt x="5" y="0"/>
                      <a:pt x="4" y="0"/>
                    </a:cubicBezTo>
                    <a:cubicBezTo>
                      <a:pt x="4" y="0"/>
                      <a:pt x="3" y="0"/>
                      <a:pt x="3" y="0"/>
                    </a:cubicBezTo>
                    <a:cubicBezTo>
                      <a:pt x="2" y="0"/>
                      <a:pt x="2" y="0"/>
                      <a:pt x="2" y="0"/>
                    </a:cubicBezTo>
                    <a:cubicBezTo>
                      <a:pt x="1" y="0"/>
                      <a:pt x="1" y="0"/>
                      <a:pt x="1" y="1"/>
                    </a:cubicBezTo>
                    <a:cubicBezTo>
                      <a:pt x="1" y="1"/>
                      <a:pt x="1" y="1"/>
                      <a:pt x="0" y="1"/>
                    </a:cubicBezTo>
                    <a:cubicBezTo>
                      <a:pt x="0" y="1"/>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0" name="Freeform 189"/>
              <p:cNvSpPr>
                <a:spLocks/>
              </p:cNvSpPr>
              <p:nvPr/>
            </p:nvSpPr>
            <p:spPr bwMode="auto">
              <a:xfrm>
                <a:off x="2055814" y="795339"/>
                <a:ext cx="238125" cy="65088"/>
              </a:xfrm>
              <a:custGeom>
                <a:avLst/>
                <a:gdLst>
                  <a:gd name="T0" fmla="*/ 9 w 22"/>
                  <a:gd name="T1" fmla="*/ 1 h 6"/>
                  <a:gd name="T2" fmla="*/ 8 w 22"/>
                  <a:gd name="T3" fmla="*/ 1 h 6"/>
                  <a:gd name="T4" fmla="*/ 7 w 22"/>
                  <a:gd name="T5" fmla="*/ 1 h 6"/>
                  <a:gd name="T6" fmla="*/ 6 w 22"/>
                  <a:gd name="T7" fmla="*/ 1 h 6"/>
                  <a:gd name="T8" fmla="*/ 5 w 22"/>
                  <a:gd name="T9" fmla="*/ 2 h 6"/>
                  <a:gd name="T10" fmla="*/ 4 w 22"/>
                  <a:gd name="T11" fmla="*/ 2 h 6"/>
                  <a:gd name="T12" fmla="*/ 3 w 22"/>
                  <a:gd name="T13" fmla="*/ 3 h 6"/>
                  <a:gd name="T14" fmla="*/ 2 w 22"/>
                  <a:gd name="T15" fmla="*/ 3 h 6"/>
                  <a:gd name="T16" fmla="*/ 1 w 22"/>
                  <a:gd name="T17" fmla="*/ 3 h 6"/>
                  <a:gd name="T18" fmla="*/ 0 w 22"/>
                  <a:gd name="T19" fmla="*/ 3 h 6"/>
                  <a:gd name="T20" fmla="*/ 0 w 22"/>
                  <a:gd name="T21" fmla="*/ 4 h 6"/>
                  <a:gd name="T22" fmla="*/ 1 w 22"/>
                  <a:gd name="T23" fmla="*/ 4 h 6"/>
                  <a:gd name="T24" fmla="*/ 2 w 22"/>
                  <a:gd name="T25" fmla="*/ 4 h 6"/>
                  <a:gd name="T26" fmla="*/ 2 w 22"/>
                  <a:gd name="T27" fmla="*/ 4 h 6"/>
                  <a:gd name="T28" fmla="*/ 4 w 22"/>
                  <a:gd name="T29" fmla="*/ 3 h 6"/>
                  <a:gd name="T30" fmla="*/ 4 w 22"/>
                  <a:gd name="T31" fmla="*/ 4 h 6"/>
                  <a:gd name="T32" fmla="*/ 5 w 22"/>
                  <a:gd name="T33" fmla="*/ 3 h 6"/>
                  <a:gd name="T34" fmla="*/ 7 w 22"/>
                  <a:gd name="T35" fmla="*/ 4 h 6"/>
                  <a:gd name="T36" fmla="*/ 6 w 22"/>
                  <a:gd name="T37" fmla="*/ 4 h 6"/>
                  <a:gd name="T38" fmla="*/ 5 w 22"/>
                  <a:gd name="T39" fmla="*/ 4 h 6"/>
                  <a:gd name="T40" fmla="*/ 4 w 22"/>
                  <a:gd name="T41" fmla="*/ 4 h 6"/>
                  <a:gd name="T42" fmla="*/ 4 w 22"/>
                  <a:gd name="T43" fmla="*/ 5 h 6"/>
                  <a:gd name="T44" fmla="*/ 4 w 22"/>
                  <a:gd name="T45" fmla="*/ 5 h 6"/>
                  <a:gd name="T46" fmla="*/ 6 w 22"/>
                  <a:gd name="T47" fmla="*/ 5 h 6"/>
                  <a:gd name="T48" fmla="*/ 7 w 22"/>
                  <a:gd name="T49" fmla="*/ 5 h 6"/>
                  <a:gd name="T50" fmla="*/ 9 w 22"/>
                  <a:gd name="T51" fmla="*/ 5 h 6"/>
                  <a:gd name="T52" fmla="*/ 10 w 22"/>
                  <a:gd name="T53" fmla="*/ 4 h 6"/>
                  <a:gd name="T54" fmla="*/ 12 w 22"/>
                  <a:gd name="T55" fmla="*/ 4 h 6"/>
                  <a:gd name="T56" fmla="*/ 13 w 22"/>
                  <a:gd name="T57" fmla="*/ 4 h 6"/>
                  <a:gd name="T58" fmla="*/ 14 w 22"/>
                  <a:gd name="T59" fmla="*/ 4 h 6"/>
                  <a:gd name="T60" fmla="*/ 16 w 22"/>
                  <a:gd name="T61" fmla="*/ 4 h 6"/>
                  <a:gd name="T62" fmla="*/ 17 w 22"/>
                  <a:gd name="T63" fmla="*/ 4 h 6"/>
                  <a:gd name="T64" fmla="*/ 18 w 22"/>
                  <a:gd name="T65" fmla="*/ 4 h 6"/>
                  <a:gd name="T66" fmla="*/ 19 w 22"/>
                  <a:gd name="T67" fmla="*/ 4 h 6"/>
                  <a:gd name="T68" fmla="*/ 21 w 22"/>
                  <a:gd name="T69" fmla="*/ 3 h 6"/>
                  <a:gd name="T70" fmla="*/ 22 w 22"/>
                  <a:gd name="T71" fmla="*/ 3 h 6"/>
                  <a:gd name="T72" fmla="*/ 22 w 22"/>
                  <a:gd name="T73" fmla="*/ 2 h 6"/>
                  <a:gd name="T74" fmla="*/ 21 w 22"/>
                  <a:gd name="T75" fmla="*/ 1 h 6"/>
                  <a:gd name="T76" fmla="*/ 20 w 22"/>
                  <a:gd name="T77" fmla="*/ 1 h 6"/>
                  <a:gd name="T78" fmla="*/ 19 w 22"/>
                  <a:gd name="T79" fmla="*/ 2 h 6"/>
                  <a:gd name="T80" fmla="*/ 18 w 22"/>
                  <a:gd name="T81" fmla="*/ 2 h 6"/>
                  <a:gd name="T82" fmla="*/ 19 w 22"/>
                  <a:gd name="T83" fmla="*/ 1 h 6"/>
                  <a:gd name="T84" fmla="*/ 19 w 22"/>
                  <a:gd name="T85" fmla="*/ 0 h 6"/>
                  <a:gd name="T86" fmla="*/ 18 w 22"/>
                  <a:gd name="T87" fmla="*/ 0 h 6"/>
                  <a:gd name="T88" fmla="*/ 16 w 22"/>
                  <a:gd name="T89" fmla="*/ 0 h 6"/>
                  <a:gd name="T90" fmla="*/ 15 w 22"/>
                  <a:gd name="T91" fmla="*/ 1 h 6"/>
                  <a:gd name="T92" fmla="*/ 16 w 22"/>
                  <a:gd name="T93" fmla="*/ 2 h 6"/>
                  <a:gd name="T94" fmla="*/ 15 w 22"/>
                  <a:gd name="T95" fmla="*/ 3 h 6"/>
                  <a:gd name="T96" fmla="*/ 14 w 22"/>
                  <a:gd name="T97" fmla="*/ 3 h 6"/>
                  <a:gd name="T98" fmla="*/ 12 w 22"/>
                  <a:gd name="T99" fmla="*/ 2 h 6"/>
                  <a:gd name="T100" fmla="*/ 11 w 22"/>
                  <a:gd name="T101" fmla="*/ 2 h 6"/>
                  <a:gd name="T102" fmla="*/ 10 w 22"/>
                  <a:gd name="T103" fmla="*/ 1 h 6"/>
                  <a:gd name="T104" fmla="*/ 9 w 22"/>
                  <a:gd name="T10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6">
                    <a:moveTo>
                      <a:pt x="9" y="1"/>
                    </a:moveTo>
                    <a:cubicBezTo>
                      <a:pt x="8" y="1"/>
                      <a:pt x="8" y="1"/>
                      <a:pt x="8" y="1"/>
                    </a:cubicBezTo>
                    <a:cubicBezTo>
                      <a:pt x="7" y="1"/>
                      <a:pt x="7" y="1"/>
                      <a:pt x="7" y="1"/>
                    </a:cubicBezTo>
                    <a:cubicBezTo>
                      <a:pt x="6" y="1"/>
                      <a:pt x="6" y="1"/>
                      <a:pt x="6" y="1"/>
                    </a:cubicBezTo>
                    <a:cubicBezTo>
                      <a:pt x="5" y="1"/>
                      <a:pt x="5" y="2"/>
                      <a:pt x="5" y="2"/>
                    </a:cubicBezTo>
                    <a:cubicBezTo>
                      <a:pt x="4" y="2"/>
                      <a:pt x="4" y="2"/>
                      <a:pt x="4" y="2"/>
                    </a:cubicBezTo>
                    <a:cubicBezTo>
                      <a:pt x="3" y="2"/>
                      <a:pt x="3" y="3"/>
                      <a:pt x="3" y="3"/>
                    </a:cubicBezTo>
                    <a:cubicBezTo>
                      <a:pt x="2" y="3"/>
                      <a:pt x="2" y="2"/>
                      <a:pt x="2" y="3"/>
                    </a:cubicBezTo>
                    <a:cubicBezTo>
                      <a:pt x="1" y="3"/>
                      <a:pt x="1" y="3"/>
                      <a:pt x="1" y="3"/>
                    </a:cubicBezTo>
                    <a:cubicBezTo>
                      <a:pt x="0" y="3"/>
                      <a:pt x="0" y="3"/>
                      <a:pt x="0" y="3"/>
                    </a:cubicBezTo>
                    <a:cubicBezTo>
                      <a:pt x="0" y="4"/>
                      <a:pt x="0" y="4"/>
                      <a:pt x="0" y="4"/>
                    </a:cubicBezTo>
                    <a:cubicBezTo>
                      <a:pt x="0" y="5"/>
                      <a:pt x="1" y="4"/>
                      <a:pt x="1" y="4"/>
                    </a:cubicBezTo>
                    <a:cubicBezTo>
                      <a:pt x="2" y="4"/>
                      <a:pt x="2" y="4"/>
                      <a:pt x="2" y="4"/>
                    </a:cubicBezTo>
                    <a:cubicBezTo>
                      <a:pt x="2" y="4"/>
                      <a:pt x="2" y="4"/>
                      <a:pt x="2" y="4"/>
                    </a:cubicBezTo>
                    <a:cubicBezTo>
                      <a:pt x="3" y="3"/>
                      <a:pt x="3" y="3"/>
                      <a:pt x="4" y="3"/>
                    </a:cubicBezTo>
                    <a:cubicBezTo>
                      <a:pt x="4" y="3"/>
                      <a:pt x="4" y="4"/>
                      <a:pt x="4" y="4"/>
                    </a:cubicBezTo>
                    <a:cubicBezTo>
                      <a:pt x="5" y="4"/>
                      <a:pt x="5" y="3"/>
                      <a:pt x="5" y="3"/>
                    </a:cubicBezTo>
                    <a:cubicBezTo>
                      <a:pt x="6" y="3"/>
                      <a:pt x="7" y="3"/>
                      <a:pt x="7" y="4"/>
                    </a:cubicBezTo>
                    <a:cubicBezTo>
                      <a:pt x="7" y="4"/>
                      <a:pt x="6" y="4"/>
                      <a:pt x="6" y="4"/>
                    </a:cubicBezTo>
                    <a:cubicBezTo>
                      <a:pt x="6" y="4"/>
                      <a:pt x="5" y="4"/>
                      <a:pt x="5" y="4"/>
                    </a:cubicBezTo>
                    <a:cubicBezTo>
                      <a:pt x="4" y="4"/>
                      <a:pt x="4" y="4"/>
                      <a:pt x="4" y="4"/>
                    </a:cubicBezTo>
                    <a:cubicBezTo>
                      <a:pt x="4" y="4"/>
                      <a:pt x="4" y="5"/>
                      <a:pt x="4" y="5"/>
                    </a:cubicBezTo>
                    <a:cubicBezTo>
                      <a:pt x="4" y="5"/>
                      <a:pt x="4" y="5"/>
                      <a:pt x="4" y="5"/>
                    </a:cubicBezTo>
                    <a:cubicBezTo>
                      <a:pt x="5" y="6"/>
                      <a:pt x="5" y="5"/>
                      <a:pt x="6" y="5"/>
                    </a:cubicBezTo>
                    <a:cubicBezTo>
                      <a:pt x="7" y="5"/>
                      <a:pt x="7" y="5"/>
                      <a:pt x="7" y="5"/>
                    </a:cubicBezTo>
                    <a:cubicBezTo>
                      <a:pt x="8" y="5"/>
                      <a:pt x="8" y="5"/>
                      <a:pt x="9" y="5"/>
                    </a:cubicBezTo>
                    <a:cubicBezTo>
                      <a:pt x="9" y="5"/>
                      <a:pt x="10" y="5"/>
                      <a:pt x="10" y="4"/>
                    </a:cubicBezTo>
                    <a:cubicBezTo>
                      <a:pt x="11" y="4"/>
                      <a:pt x="11" y="4"/>
                      <a:pt x="12" y="4"/>
                    </a:cubicBezTo>
                    <a:cubicBezTo>
                      <a:pt x="12" y="4"/>
                      <a:pt x="13" y="4"/>
                      <a:pt x="13" y="4"/>
                    </a:cubicBezTo>
                    <a:cubicBezTo>
                      <a:pt x="14" y="4"/>
                      <a:pt x="14" y="4"/>
                      <a:pt x="14" y="4"/>
                    </a:cubicBezTo>
                    <a:cubicBezTo>
                      <a:pt x="15" y="4"/>
                      <a:pt x="15" y="4"/>
                      <a:pt x="16" y="4"/>
                    </a:cubicBezTo>
                    <a:cubicBezTo>
                      <a:pt x="16" y="4"/>
                      <a:pt x="17" y="4"/>
                      <a:pt x="17" y="4"/>
                    </a:cubicBezTo>
                    <a:cubicBezTo>
                      <a:pt x="17" y="4"/>
                      <a:pt x="18" y="4"/>
                      <a:pt x="18" y="4"/>
                    </a:cubicBezTo>
                    <a:cubicBezTo>
                      <a:pt x="19" y="4"/>
                      <a:pt x="19" y="4"/>
                      <a:pt x="19" y="4"/>
                    </a:cubicBezTo>
                    <a:cubicBezTo>
                      <a:pt x="20" y="3"/>
                      <a:pt x="20" y="3"/>
                      <a:pt x="21" y="3"/>
                    </a:cubicBezTo>
                    <a:cubicBezTo>
                      <a:pt x="21" y="3"/>
                      <a:pt x="22" y="3"/>
                      <a:pt x="22" y="3"/>
                    </a:cubicBezTo>
                    <a:cubicBezTo>
                      <a:pt x="22" y="2"/>
                      <a:pt x="22" y="2"/>
                      <a:pt x="22" y="2"/>
                    </a:cubicBezTo>
                    <a:cubicBezTo>
                      <a:pt x="21" y="1"/>
                      <a:pt x="21" y="1"/>
                      <a:pt x="21" y="1"/>
                    </a:cubicBezTo>
                    <a:cubicBezTo>
                      <a:pt x="20" y="1"/>
                      <a:pt x="20" y="1"/>
                      <a:pt x="20" y="1"/>
                    </a:cubicBezTo>
                    <a:cubicBezTo>
                      <a:pt x="19" y="2"/>
                      <a:pt x="19" y="2"/>
                      <a:pt x="19" y="2"/>
                    </a:cubicBezTo>
                    <a:cubicBezTo>
                      <a:pt x="19" y="2"/>
                      <a:pt x="19" y="2"/>
                      <a:pt x="18" y="2"/>
                    </a:cubicBezTo>
                    <a:cubicBezTo>
                      <a:pt x="18" y="2"/>
                      <a:pt x="19" y="1"/>
                      <a:pt x="19" y="1"/>
                    </a:cubicBezTo>
                    <a:cubicBezTo>
                      <a:pt x="19" y="1"/>
                      <a:pt x="19" y="0"/>
                      <a:pt x="19" y="0"/>
                    </a:cubicBezTo>
                    <a:cubicBezTo>
                      <a:pt x="19" y="0"/>
                      <a:pt x="18" y="0"/>
                      <a:pt x="18" y="0"/>
                    </a:cubicBezTo>
                    <a:cubicBezTo>
                      <a:pt x="17" y="0"/>
                      <a:pt x="17" y="0"/>
                      <a:pt x="16" y="0"/>
                    </a:cubicBezTo>
                    <a:cubicBezTo>
                      <a:pt x="16" y="0"/>
                      <a:pt x="15" y="0"/>
                      <a:pt x="15" y="1"/>
                    </a:cubicBezTo>
                    <a:cubicBezTo>
                      <a:pt x="15" y="1"/>
                      <a:pt x="16" y="1"/>
                      <a:pt x="16" y="2"/>
                    </a:cubicBezTo>
                    <a:cubicBezTo>
                      <a:pt x="15" y="2"/>
                      <a:pt x="15" y="3"/>
                      <a:pt x="15" y="3"/>
                    </a:cubicBezTo>
                    <a:cubicBezTo>
                      <a:pt x="15" y="3"/>
                      <a:pt x="15" y="3"/>
                      <a:pt x="14" y="3"/>
                    </a:cubicBezTo>
                    <a:cubicBezTo>
                      <a:pt x="13" y="3"/>
                      <a:pt x="13" y="2"/>
                      <a:pt x="12" y="2"/>
                    </a:cubicBezTo>
                    <a:cubicBezTo>
                      <a:pt x="12" y="2"/>
                      <a:pt x="12" y="2"/>
                      <a:pt x="11" y="2"/>
                    </a:cubicBezTo>
                    <a:cubicBezTo>
                      <a:pt x="11" y="2"/>
                      <a:pt x="11" y="1"/>
                      <a:pt x="10" y="1"/>
                    </a:cubicBezTo>
                    <a:cubicBezTo>
                      <a:pt x="10" y="1"/>
                      <a:pt x="9" y="1"/>
                      <a:pt x="9"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1" name="Freeform 190"/>
              <p:cNvSpPr>
                <a:spLocks/>
              </p:cNvSpPr>
              <p:nvPr/>
            </p:nvSpPr>
            <p:spPr bwMode="auto">
              <a:xfrm>
                <a:off x="2228852" y="968376"/>
                <a:ext cx="76200" cy="31750"/>
              </a:xfrm>
              <a:custGeom>
                <a:avLst/>
                <a:gdLst>
                  <a:gd name="T0" fmla="*/ 1 w 7"/>
                  <a:gd name="T1" fmla="*/ 3 h 3"/>
                  <a:gd name="T2" fmla="*/ 2 w 7"/>
                  <a:gd name="T3" fmla="*/ 2 h 3"/>
                  <a:gd name="T4" fmla="*/ 3 w 7"/>
                  <a:gd name="T5" fmla="*/ 3 h 3"/>
                  <a:gd name="T6" fmla="*/ 4 w 7"/>
                  <a:gd name="T7" fmla="*/ 3 h 3"/>
                  <a:gd name="T8" fmla="*/ 5 w 7"/>
                  <a:gd name="T9" fmla="*/ 3 h 3"/>
                  <a:gd name="T10" fmla="*/ 6 w 7"/>
                  <a:gd name="T11" fmla="*/ 3 h 3"/>
                  <a:gd name="T12" fmla="*/ 7 w 7"/>
                  <a:gd name="T13" fmla="*/ 2 h 3"/>
                  <a:gd name="T14" fmla="*/ 7 w 7"/>
                  <a:gd name="T15" fmla="*/ 1 h 3"/>
                  <a:gd name="T16" fmla="*/ 7 w 7"/>
                  <a:gd name="T17" fmla="*/ 1 h 3"/>
                  <a:gd name="T18" fmla="*/ 6 w 7"/>
                  <a:gd name="T19" fmla="*/ 1 h 3"/>
                  <a:gd name="T20" fmla="*/ 5 w 7"/>
                  <a:gd name="T21" fmla="*/ 0 h 3"/>
                  <a:gd name="T22" fmla="*/ 5 w 7"/>
                  <a:gd name="T23" fmla="*/ 0 h 3"/>
                  <a:gd name="T24" fmla="*/ 4 w 7"/>
                  <a:gd name="T25" fmla="*/ 0 h 3"/>
                  <a:gd name="T26" fmla="*/ 3 w 7"/>
                  <a:gd name="T27" fmla="*/ 0 h 3"/>
                  <a:gd name="T28" fmla="*/ 3 w 7"/>
                  <a:gd name="T29" fmla="*/ 1 h 3"/>
                  <a:gd name="T30" fmla="*/ 2 w 7"/>
                  <a:gd name="T31" fmla="*/ 2 h 3"/>
                  <a:gd name="T32" fmla="*/ 1 w 7"/>
                  <a:gd name="T33" fmla="*/ 2 h 3"/>
                  <a:gd name="T34" fmla="*/ 0 w 7"/>
                  <a:gd name="T35" fmla="*/ 2 h 3"/>
                  <a:gd name="T36" fmla="*/ 1 w 7"/>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3">
                    <a:moveTo>
                      <a:pt x="1" y="3"/>
                    </a:moveTo>
                    <a:cubicBezTo>
                      <a:pt x="1" y="3"/>
                      <a:pt x="1" y="2"/>
                      <a:pt x="2" y="2"/>
                    </a:cubicBezTo>
                    <a:cubicBezTo>
                      <a:pt x="2" y="2"/>
                      <a:pt x="2" y="2"/>
                      <a:pt x="3" y="3"/>
                    </a:cubicBezTo>
                    <a:cubicBezTo>
                      <a:pt x="3" y="3"/>
                      <a:pt x="3" y="3"/>
                      <a:pt x="4" y="3"/>
                    </a:cubicBezTo>
                    <a:cubicBezTo>
                      <a:pt x="4" y="3"/>
                      <a:pt x="4" y="3"/>
                      <a:pt x="5" y="3"/>
                    </a:cubicBezTo>
                    <a:cubicBezTo>
                      <a:pt x="5" y="3"/>
                      <a:pt x="6" y="3"/>
                      <a:pt x="6" y="3"/>
                    </a:cubicBezTo>
                    <a:cubicBezTo>
                      <a:pt x="6" y="3"/>
                      <a:pt x="7" y="3"/>
                      <a:pt x="7" y="2"/>
                    </a:cubicBezTo>
                    <a:cubicBezTo>
                      <a:pt x="7" y="2"/>
                      <a:pt x="7" y="2"/>
                      <a:pt x="7" y="1"/>
                    </a:cubicBezTo>
                    <a:cubicBezTo>
                      <a:pt x="7" y="1"/>
                      <a:pt x="7" y="1"/>
                      <a:pt x="7" y="1"/>
                    </a:cubicBezTo>
                    <a:cubicBezTo>
                      <a:pt x="6" y="1"/>
                      <a:pt x="6" y="1"/>
                      <a:pt x="6" y="1"/>
                    </a:cubicBezTo>
                    <a:cubicBezTo>
                      <a:pt x="6" y="1"/>
                      <a:pt x="6" y="1"/>
                      <a:pt x="5" y="0"/>
                    </a:cubicBezTo>
                    <a:cubicBezTo>
                      <a:pt x="5" y="0"/>
                      <a:pt x="5" y="0"/>
                      <a:pt x="5" y="0"/>
                    </a:cubicBezTo>
                    <a:cubicBezTo>
                      <a:pt x="5" y="0"/>
                      <a:pt x="4" y="0"/>
                      <a:pt x="4" y="0"/>
                    </a:cubicBezTo>
                    <a:cubicBezTo>
                      <a:pt x="4" y="0"/>
                      <a:pt x="4" y="0"/>
                      <a:pt x="3" y="0"/>
                    </a:cubicBezTo>
                    <a:cubicBezTo>
                      <a:pt x="3" y="0"/>
                      <a:pt x="3" y="1"/>
                      <a:pt x="3" y="1"/>
                    </a:cubicBezTo>
                    <a:cubicBezTo>
                      <a:pt x="3" y="1"/>
                      <a:pt x="2" y="1"/>
                      <a:pt x="2" y="2"/>
                    </a:cubicBezTo>
                    <a:cubicBezTo>
                      <a:pt x="1" y="2"/>
                      <a:pt x="1" y="1"/>
                      <a:pt x="1" y="2"/>
                    </a:cubicBezTo>
                    <a:cubicBezTo>
                      <a:pt x="0" y="2"/>
                      <a:pt x="0" y="2"/>
                      <a:pt x="0" y="2"/>
                    </a:cubicBezTo>
                    <a:cubicBezTo>
                      <a:pt x="0" y="2"/>
                      <a:pt x="0" y="2"/>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2" name="Freeform 191"/>
              <p:cNvSpPr>
                <a:spLocks/>
              </p:cNvSpPr>
              <p:nvPr/>
            </p:nvSpPr>
            <p:spPr bwMode="auto">
              <a:xfrm>
                <a:off x="2217739" y="869951"/>
                <a:ext cx="42863" cy="22225"/>
              </a:xfrm>
              <a:custGeom>
                <a:avLst/>
                <a:gdLst>
                  <a:gd name="T0" fmla="*/ 3 w 4"/>
                  <a:gd name="T1" fmla="*/ 1 h 2"/>
                  <a:gd name="T2" fmla="*/ 4 w 4"/>
                  <a:gd name="T3" fmla="*/ 1 h 2"/>
                  <a:gd name="T4" fmla="*/ 4 w 4"/>
                  <a:gd name="T5" fmla="*/ 0 h 2"/>
                  <a:gd name="T6" fmla="*/ 3 w 4"/>
                  <a:gd name="T7" fmla="*/ 0 h 2"/>
                  <a:gd name="T8" fmla="*/ 3 w 4"/>
                  <a:gd name="T9" fmla="*/ 0 h 2"/>
                  <a:gd name="T10" fmla="*/ 2 w 4"/>
                  <a:gd name="T11" fmla="*/ 0 h 2"/>
                  <a:gd name="T12" fmla="*/ 0 w 4"/>
                  <a:gd name="T13" fmla="*/ 0 h 2"/>
                  <a:gd name="T14" fmla="*/ 0 w 4"/>
                  <a:gd name="T15" fmla="*/ 0 h 2"/>
                  <a:gd name="T16" fmla="*/ 0 w 4"/>
                  <a:gd name="T17" fmla="*/ 1 h 2"/>
                  <a:gd name="T18" fmla="*/ 0 w 4"/>
                  <a:gd name="T19" fmla="*/ 1 h 2"/>
                  <a:gd name="T20" fmla="*/ 1 w 4"/>
                  <a:gd name="T21" fmla="*/ 2 h 2"/>
                  <a:gd name="T22" fmla="*/ 2 w 4"/>
                  <a:gd name="T23" fmla="*/ 1 h 2"/>
                  <a:gd name="T24" fmla="*/ 3 w 4"/>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3" y="1"/>
                    </a:moveTo>
                    <a:cubicBezTo>
                      <a:pt x="3" y="1"/>
                      <a:pt x="4" y="1"/>
                      <a:pt x="4" y="1"/>
                    </a:cubicBezTo>
                    <a:cubicBezTo>
                      <a:pt x="4" y="1"/>
                      <a:pt x="4" y="0"/>
                      <a:pt x="4" y="0"/>
                    </a:cubicBezTo>
                    <a:cubicBezTo>
                      <a:pt x="4" y="0"/>
                      <a:pt x="3" y="0"/>
                      <a:pt x="3" y="0"/>
                    </a:cubicBezTo>
                    <a:cubicBezTo>
                      <a:pt x="3" y="0"/>
                      <a:pt x="3" y="0"/>
                      <a:pt x="3" y="0"/>
                    </a:cubicBezTo>
                    <a:cubicBezTo>
                      <a:pt x="2" y="0"/>
                      <a:pt x="2" y="0"/>
                      <a:pt x="2" y="0"/>
                    </a:cubicBezTo>
                    <a:cubicBezTo>
                      <a:pt x="1" y="0"/>
                      <a:pt x="1" y="0"/>
                      <a:pt x="0" y="0"/>
                    </a:cubicBezTo>
                    <a:cubicBezTo>
                      <a:pt x="0" y="0"/>
                      <a:pt x="0" y="0"/>
                      <a:pt x="0" y="0"/>
                    </a:cubicBezTo>
                    <a:cubicBezTo>
                      <a:pt x="0" y="0"/>
                      <a:pt x="0" y="0"/>
                      <a:pt x="0" y="1"/>
                    </a:cubicBezTo>
                    <a:cubicBezTo>
                      <a:pt x="0" y="1"/>
                      <a:pt x="0" y="1"/>
                      <a:pt x="0" y="1"/>
                    </a:cubicBezTo>
                    <a:cubicBezTo>
                      <a:pt x="0" y="2"/>
                      <a:pt x="1" y="2"/>
                      <a:pt x="1" y="2"/>
                    </a:cubicBezTo>
                    <a:cubicBezTo>
                      <a:pt x="2" y="2"/>
                      <a:pt x="2" y="1"/>
                      <a:pt x="2" y="1"/>
                    </a:cubicBezTo>
                    <a:cubicBezTo>
                      <a:pt x="2"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3" name="Freeform 192"/>
              <p:cNvSpPr>
                <a:spLocks/>
              </p:cNvSpPr>
              <p:nvPr/>
            </p:nvSpPr>
            <p:spPr bwMode="auto">
              <a:xfrm>
                <a:off x="2282827" y="827089"/>
                <a:ext cx="31750" cy="11113"/>
              </a:xfrm>
              <a:custGeom>
                <a:avLst/>
                <a:gdLst>
                  <a:gd name="T0" fmla="*/ 1 w 3"/>
                  <a:gd name="T1" fmla="*/ 0 h 1"/>
                  <a:gd name="T2" fmla="*/ 1 w 3"/>
                  <a:gd name="T3" fmla="*/ 0 h 1"/>
                  <a:gd name="T4" fmla="*/ 0 w 3"/>
                  <a:gd name="T5" fmla="*/ 1 h 1"/>
                  <a:gd name="T6" fmla="*/ 1 w 3"/>
                  <a:gd name="T7" fmla="*/ 1 h 1"/>
                  <a:gd name="T8" fmla="*/ 2 w 3"/>
                  <a:gd name="T9" fmla="*/ 1 h 1"/>
                  <a:gd name="T10" fmla="*/ 3 w 3"/>
                  <a:gd name="T11" fmla="*/ 0 h 1"/>
                  <a:gd name="T12" fmla="*/ 3 w 3"/>
                  <a:gd name="T13" fmla="*/ 0 h 1"/>
                  <a:gd name="T14" fmla="*/ 2 w 3"/>
                  <a:gd name="T15" fmla="*/ 0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cubicBezTo>
                      <a:pt x="1" y="0"/>
                      <a:pt x="1" y="0"/>
                      <a:pt x="1" y="0"/>
                    </a:cubicBezTo>
                    <a:cubicBezTo>
                      <a:pt x="0" y="0"/>
                      <a:pt x="0" y="1"/>
                      <a:pt x="0" y="1"/>
                    </a:cubicBezTo>
                    <a:cubicBezTo>
                      <a:pt x="1" y="1"/>
                      <a:pt x="1" y="1"/>
                      <a:pt x="1" y="1"/>
                    </a:cubicBezTo>
                    <a:cubicBezTo>
                      <a:pt x="1" y="1"/>
                      <a:pt x="2" y="1"/>
                      <a:pt x="2" y="1"/>
                    </a:cubicBezTo>
                    <a:cubicBezTo>
                      <a:pt x="2" y="1"/>
                      <a:pt x="2" y="1"/>
                      <a:pt x="3" y="0"/>
                    </a:cubicBezTo>
                    <a:cubicBezTo>
                      <a:pt x="3" y="0"/>
                      <a:pt x="3" y="0"/>
                      <a:pt x="3" y="0"/>
                    </a:cubicBezTo>
                    <a:cubicBezTo>
                      <a:pt x="3" y="0"/>
                      <a:pt x="3"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4" name="Freeform 193"/>
              <p:cNvSpPr>
                <a:spLocks/>
              </p:cNvSpPr>
              <p:nvPr/>
            </p:nvSpPr>
            <p:spPr bwMode="auto">
              <a:xfrm>
                <a:off x="2336802" y="762001"/>
                <a:ext cx="22225" cy="33338"/>
              </a:xfrm>
              <a:custGeom>
                <a:avLst/>
                <a:gdLst>
                  <a:gd name="T0" fmla="*/ 1 w 2"/>
                  <a:gd name="T1" fmla="*/ 2 h 3"/>
                  <a:gd name="T2" fmla="*/ 1 w 2"/>
                  <a:gd name="T3" fmla="*/ 2 h 3"/>
                  <a:gd name="T4" fmla="*/ 2 w 2"/>
                  <a:gd name="T5" fmla="*/ 2 h 3"/>
                  <a:gd name="T6" fmla="*/ 2 w 2"/>
                  <a:gd name="T7" fmla="*/ 2 h 3"/>
                  <a:gd name="T8" fmla="*/ 2 w 2"/>
                  <a:gd name="T9" fmla="*/ 1 h 3"/>
                  <a:gd name="T10" fmla="*/ 1 w 2"/>
                  <a:gd name="T11" fmla="*/ 0 h 3"/>
                  <a:gd name="T12" fmla="*/ 0 w 2"/>
                  <a:gd name="T13" fmla="*/ 1 h 3"/>
                  <a:gd name="T14" fmla="*/ 0 w 2"/>
                  <a:gd name="T15" fmla="*/ 2 h 3"/>
                  <a:gd name="T16" fmla="*/ 1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2"/>
                    </a:moveTo>
                    <a:cubicBezTo>
                      <a:pt x="1" y="3"/>
                      <a:pt x="1" y="2"/>
                      <a:pt x="1" y="2"/>
                    </a:cubicBezTo>
                    <a:cubicBezTo>
                      <a:pt x="1" y="2"/>
                      <a:pt x="2" y="2"/>
                      <a:pt x="2" y="2"/>
                    </a:cubicBezTo>
                    <a:cubicBezTo>
                      <a:pt x="2" y="2"/>
                      <a:pt x="2" y="2"/>
                      <a:pt x="2" y="2"/>
                    </a:cubicBezTo>
                    <a:cubicBezTo>
                      <a:pt x="2" y="1"/>
                      <a:pt x="2" y="1"/>
                      <a:pt x="2" y="1"/>
                    </a:cubicBezTo>
                    <a:cubicBezTo>
                      <a:pt x="2" y="0"/>
                      <a:pt x="2" y="0"/>
                      <a:pt x="1" y="0"/>
                    </a:cubicBezTo>
                    <a:cubicBezTo>
                      <a:pt x="1" y="0"/>
                      <a:pt x="1" y="1"/>
                      <a:pt x="0" y="1"/>
                    </a:cubicBezTo>
                    <a:cubicBezTo>
                      <a:pt x="0" y="1"/>
                      <a:pt x="0" y="2"/>
                      <a:pt x="0" y="2"/>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5" name="Freeform 194"/>
              <p:cNvSpPr>
                <a:spLocks/>
              </p:cNvSpPr>
              <p:nvPr/>
            </p:nvSpPr>
            <p:spPr bwMode="auto">
              <a:xfrm>
                <a:off x="2325689" y="795339"/>
                <a:ext cx="33338" cy="31750"/>
              </a:xfrm>
              <a:custGeom>
                <a:avLst/>
                <a:gdLst>
                  <a:gd name="T0" fmla="*/ 1 w 3"/>
                  <a:gd name="T1" fmla="*/ 1 h 3"/>
                  <a:gd name="T2" fmla="*/ 1 w 3"/>
                  <a:gd name="T3" fmla="*/ 3 h 3"/>
                  <a:gd name="T4" fmla="*/ 2 w 3"/>
                  <a:gd name="T5" fmla="*/ 3 h 3"/>
                  <a:gd name="T6" fmla="*/ 2 w 3"/>
                  <a:gd name="T7" fmla="*/ 2 h 3"/>
                  <a:gd name="T8" fmla="*/ 2 w 3"/>
                  <a:gd name="T9" fmla="*/ 1 h 3"/>
                  <a:gd name="T10" fmla="*/ 2 w 3"/>
                  <a:gd name="T11" fmla="*/ 1 h 3"/>
                  <a:gd name="T12" fmla="*/ 2 w 3"/>
                  <a:gd name="T13" fmla="*/ 0 h 3"/>
                  <a:gd name="T14" fmla="*/ 1 w 3"/>
                  <a:gd name="T15" fmla="*/ 0 h 3"/>
                  <a:gd name="T16" fmla="*/ 0 w 3"/>
                  <a:gd name="T17" fmla="*/ 0 h 3"/>
                  <a:gd name="T18" fmla="*/ 0 w 3"/>
                  <a:gd name="T19" fmla="*/ 1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2"/>
                      <a:pt x="1" y="2"/>
                      <a:pt x="1" y="3"/>
                    </a:cubicBezTo>
                    <a:cubicBezTo>
                      <a:pt x="1" y="3"/>
                      <a:pt x="2" y="3"/>
                      <a:pt x="2" y="3"/>
                    </a:cubicBezTo>
                    <a:cubicBezTo>
                      <a:pt x="2" y="3"/>
                      <a:pt x="2" y="3"/>
                      <a:pt x="2" y="2"/>
                    </a:cubicBezTo>
                    <a:cubicBezTo>
                      <a:pt x="3" y="2"/>
                      <a:pt x="2" y="2"/>
                      <a:pt x="2" y="1"/>
                    </a:cubicBezTo>
                    <a:cubicBezTo>
                      <a:pt x="2" y="1"/>
                      <a:pt x="3" y="1"/>
                      <a:pt x="2" y="1"/>
                    </a:cubicBezTo>
                    <a:cubicBezTo>
                      <a:pt x="2" y="1"/>
                      <a:pt x="2" y="0"/>
                      <a:pt x="2" y="0"/>
                    </a:cubicBezTo>
                    <a:cubicBezTo>
                      <a:pt x="2" y="0"/>
                      <a:pt x="1" y="0"/>
                      <a:pt x="1" y="0"/>
                    </a:cubicBezTo>
                    <a:cubicBezTo>
                      <a:pt x="1" y="0"/>
                      <a:pt x="1" y="0"/>
                      <a:pt x="0" y="0"/>
                    </a:cubicBezTo>
                    <a:cubicBezTo>
                      <a:pt x="0" y="0"/>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6" name="Freeform 195"/>
              <p:cNvSpPr>
                <a:spLocks/>
              </p:cNvSpPr>
              <p:nvPr/>
            </p:nvSpPr>
            <p:spPr bwMode="auto">
              <a:xfrm>
                <a:off x="2260602" y="860426"/>
                <a:ext cx="141288" cy="74613"/>
              </a:xfrm>
              <a:custGeom>
                <a:avLst/>
                <a:gdLst>
                  <a:gd name="T0" fmla="*/ 4 w 13"/>
                  <a:gd name="T1" fmla="*/ 1 h 7"/>
                  <a:gd name="T2" fmla="*/ 4 w 13"/>
                  <a:gd name="T3" fmla="*/ 2 h 7"/>
                  <a:gd name="T4" fmla="*/ 5 w 13"/>
                  <a:gd name="T5" fmla="*/ 2 h 7"/>
                  <a:gd name="T6" fmla="*/ 4 w 13"/>
                  <a:gd name="T7" fmla="*/ 3 h 7"/>
                  <a:gd name="T8" fmla="*/ 4 w 13"/>
                  <a:gd name="T9" fmla="*/ 3 h 7"/>
                  <a:gd name="T10" fmla="*/ 3 w 13"/>
                  <a:gd name="T11" fmla="*/ 3 h 7"/>
                  <a:gd name="T12" fmla="*/ 2 w 13"/>
                  <a:gd name="T13" fmla="*/ 3 h 7"/>
                  <a:gd name="T14" fmla="*/ 1 w 13"/>
                  <a:gd name="T15" fmla="*/ 2 h 7"/>
                  <a:gd name="T16" fmla="*/ 1 w 13"/>
                  <a:gd name="T17" fmla="*/ 3 h 7"/>
                  <a:gd name="T18" fmla="*/ 0 w 13"/>
                  <a:gd name="T19" fmla="*/ 3 h 7"/>
                  <a:gd name="T20" fmla="*/ 0 w 13"/>
                  <a:gd name="T21" fmla="*/ 4 h 7"/>
                  <a:gd name="T22" fmla="*/ 1 w 13"/>
                  <a:gd name="T23" fmla="*/ 4 h 7"/>
                  <a:gd name="T24" fmla="*/ 2 w 13"/>
                  <a:gd name="T25" fmla="*/ 5 h 7"/>
                  <a:gd name="T26" fmla="*/ 3 w 13"/>
                  <a:gd name="T27" fmla="*/ 6 h 7"/>
                  <a:gd name="T28" fmla="*/ 3 w 13"/>
                  <a:gd name="T29" fmla="*/ 6 h 7"/>
                  <a:gd name="T30" fmla="*/ 5 w 13"/>
                  <a:gd name="T31" fmla="*/ 6 h 7"/>
                  <a:gd name="T32" fmla="*/ 6 w 13"/>
                  <a:gd name="T33" fmla="*/ 6 h 7"/>
                  <a:gd name="T34" fmla="*/ 7 w 13"/>
                  <a:gd name="T35" fmla="*/ 6 h 7"/>
                  <a:gd name="T36" fmla="*/ 8 w 13"/>
                  <a:gd name="T37" fmla="*/ 6 h 7"/>
                  <a:gd name="T38" fmla="*/ 9 w 13"/>
                  <a:gd name="T39" fmla="*/ 5 h 7"/>
                  <a:gd name="T40" fmla="*/ 10 w 13"/>
                  <a:gd name="T41" fmla="*/ 4 h 7"/>
                  <a:gd name="T42" fmla="*/ 10 w 13"/>
                  <a:gd name="T43" fmla="*/ 4 h 7"/>
                  <a:gd name="T44" fmla="*/ 10 w 13"/>
                  <a:gd name="T45" fmla="*/ 3 h 7"/>
                  <a:gd name="T46" fmla="*/ 9 w 13"/>
                  <a:gd name="T47" fmla="*/ 3 h 7"/>
                  <a:gd name="T48" fmla="*/ 10 w 13"/>
                  <a:gd name="T49" fmla="*/ 2 h 7"/>
                  <a:gd name="T50" fmla="*/ 11 w 13"/>
                  <a:gd name="T51" fmla="*/ 2 h 7"/>
                  <a:gd name="T52" fmla="*/ 12 w 13"/>
                  <a:gd name="T53" fmla="*/ 2 h 7"/>
                  <a:gd name="T54" fmla="*/ 12 w 13"/>
                  <a:gd name="T55" fmla="*/ 1 h 7"/>
                  <a:gd name="T56" fmla="*/ 11 w 13"/>
                  <a:gd name="T57" fmla="*/ 1 h 7"/>
                  <a:gd name="T58" fmla="*/ 9 w 13"/>
                  <a:gd name="T59" fmla="*/ 1 h 7"/>
                  <a:gd name="T60" fmla="*/ 8 w 13"/>
                  <a:gd name="T61" fmla="*/ 1 h 7"/>
                  <a:gd name="T62" fmla="*/ 6 w 13"/>
                  <a:gd name="T63" fmla="*/ 1 h 7"/>
                  <a:gd name="T64" fmla="*/ 4 w 13"/>
                  <a:gd name="T65" fmla="*/ 1 h 7"/>
                  <a:gd name="T66" fmla="*/ 4 w 13"/>
                  <a:gd name="T6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7">
                    <a:moveTo>
                      <a:pt x="4" y="1"/>
                    </a:moveTo>
                    <a:cubicBezTo>
                      <a:pt x="3" y="2"/>
                      <a:pt x="4" y="2"/>
                      <a:pt x="4" y="2"/>
                    </a:cubicBezTo>
                    <a:cubicBezTo>
                      <a:pt x="5" y="2"/>
                      <a:pt x="5" y="2"/>
                      <a:pt x="5" y="2"/>
                    </a:cubicBezTo>
                    <a:cubicBezTo>
                      <a:pt x="5" y="3"/>
                      <a:pt x="5" y="3"/>
                      <a:pt x="4" y="3"/>
                    </a:cubicBezTo>
                    <a:cubicBezTo>
                      <a:pt x="4" y="3"/>
                      <a:pt x="4" y="3"/>
                      <a:pt x="4" y="3"/>
                    </a:cubicBezTo>
                    <a:cubicBezTo>
                      <a:pt x="3" y="3"/>
                      <a:pt x="3" y="3"/>
                      <a:pt x="3" y="3"/>
                    </a:cubicBezTo>
                    <a:cubicBezTo>
                      <a:pt x="2" y="3"/>
                      <a:pt x="2" y="3"/>
                      <a:pt x="2" y="3"/>
                    </a:cubicBezTo>
                    <a:cubicBezTo>
                      <a:pt x="2" y="3"/>
                      <a:pt x="2" y="2"/>
                      <a:pt x="1" y="2"/>
                    </a:cubicBezTo>
                    <a:cubicBezTo>
                      <a:pt x="1" y="2"/>
                      <a:pt x="1" y="2"/>
                      <a:pt x="1" y="3"/>
                    </a:cubicBezTo>
                    <a:cubicBezTo>
                      <a:pt x="0" y="3"/>
                      <a:pt x="0" y="3"/>
                      <a:pt x="0" y="3"/>
                    </a:cubicBezTo>
                    <a:cubicBezTo>
                      <a:pt x="0" y="3"/>
                      <a:pt x="0" y="4"/>
                      <a:pt x="0" y="4"/>
                    </a:cubicBezTo>
                    <a:cubicBezTo>
                      <a:pt x="1" y="4"/>
                      <a:pt x="1" y="4"/>
                      <a:pt x="1" y="4"/>
                    </a:cubicBezTo>
                    <a:cubicBezTo>
                      <a:pt x="2" y="5"/>
                      <a:pt x="2" y="5"/>
                      <a:pt x="2" y="5"/>
                    </a:cubicBezTo>
                    <a:cubicBezTo>
                      <a:pt x="3" y="5"/>
                      <a:pt x="2" y="5"/>
                      <a:pt x="3" y="6"/>
                    </a:cubicBezTo>
                    <a:cubicBezTo>
                      <a:pt x="3" y="6"/>
                      <a:pt x="3" y="6"/>
                      <a:pt x="3" y="6"/>
                    </a:cubicBezTo>
                    <a:cubicBezTo>
                      <a:pt x="4" y="7"/>
                      <a:pt x="4" y="6"/>
                      <a:pt x="5" y="6"/>
                    </a:cubicBezTo>
                    <a:cubicBezTo>
                      <a:pt x="5" y="6"/>
                      <a:pt x="5" y="6"/>
                      <a:pt x="6" y="6"/>
                    </a:cubicBezTo>
                    <a:cubicBezTo>
                      <a:pt x="6" y="6"/>
                      <a:pt x="7" y="6"/>
                      <a:pt x="7" y="6"/>
                    </a:cubicBezTo>
                    <a:cubicBezTo>
                      <a:pt x="7" y="6"/>
                      <a:pt x="7" y="6"/>
                      <a:pt x="8" y="6"/>
                    </a:cubicBezTo>
                    <a:cubicBezTo>
                      <a:pt x="8" y="5"/>
                      <a:pt x="9" y="5"/>
                      <a:pt x="9" y="5"/>
                    </a:cubicBezTo>
                    <a:cubicBezTo>
                      <a:pt x="10" y="5"/>
                      <a:pt x="10" y="5"/>
                      <a:pt x="10" y="4"/>
                    </a:cubicBezTo>
                    <a:cubicBezTo>
                      <a:pt x="10" y="4"/>
                      <a:pt x="10" y="4"/>
                      <a:pt x="10" y="4"/>
                    </a:cubicBezTo>
                    <a:cubicBezTo>
                      <a:pt x="10" y="3"/>
                      <a:pt x="10" y="3"/>
                      <a:pt x="10" y="3"/>
                    </a:cubicBezTo>
                    <a:cubicBezTo>
                      <a:pt x="10" y="3"/>
                      <a:pt x="9" y="3"/>
                      <a:pt x="9" y="3"/>
                    </a:cubicBezTo>
                    <a:cubicBezTo>
                      <a:pt x="9" y="3"/>
                      <a:pt x="10" y="3"/>
                      <a:pt x="10" y="2"/>
                    </a:cubicBezTo>
                    <a:cubicBezTo>
                      <a:pt x="10" y="2"/>
                      <a:pt x="11" y="2"/>
                      <a:pt x="11" y="2"/>
                    </a:cubicBezTo>
                    <a:cubicBezTo>
                      <a:pt x="12" y="2"/>
                      <a:pt x="12" y="2"/>
                      <a:pt x="12" y="2"/>
                    </a:cubicBezTo>
                    <a:cubicBezTo>
                      <a:pt x="12" y="1"/>
                      <a:pt x="13" y="1"/>
                      <a:pt x="12" y="1"/>
                    </a:cubicBezTo>
                    <a:cubicBezTo>
                      <a:pt x="12" y="0"/>
                      <a:pt x="11" y="1"/>
                      <a:pt x="11" y="1"/>
                    </a:cubicBezTo>
                    <a:cubicBezTo>
                      <a:pt x="10" y="1"/>
                      <a:pt x="10" y="1"/>
                      <a:pt x="9" y="1"/>
                    </a:cubicBezTo>
                    <a:cubicBezTo>
                      <a:pt x="9" y="1"/>
                      <a:pt x="8" y="1"/>
                      <a:pt x="8" y="1"/>
                    </a:cubicBezTo>
                    <a:cubicBezTo>
                      <a:pt x="7" y="1"/>
                      <a:pt x="7" y="1"/>
                      <a:pt x="6" y="1"/>
                    </a:cubicBezTo>
                    <a:cubicBezTo>
                      <a:pt x="5" y="1"/>
                      <a:pt x="5" y="1"/>
                      <a:pt x="4" y="1"/>
                    </a:cubicBezTo>
                    <a:cubicBezTo>
                      <a:pt x="4" y="1"/>
                      <a:pt x="4" y="1"/>
                      <a:pt x="4"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7" name="Freeform 196"/>
              <p:cNvSpPr>
                <a:spLocks/>
              </p:cNvSpPr>
              <p:nvPr/>
            </p:nvSpPr>
            <p:spPr bwMode="auto">
              <a:xfrm>
                <a:off x="2379664" y="730251"/>
                <a:ext cx="96838" cy="53975"/>
              </a:xfrm>
              <a:custGeom>
                <a:avLst/>
                <a:gdLst>
                  <a:gd name="T0" fmla="*/ 1 w 9"/>
                  <a:gd name="T1" fmla="*/ 3 h 5"/>
                  <a:gd name="T2" fmla="*/ 2 w 9"/>
                  <a:gd name="T3" fmla="*/ 3 h 5"/>
                  <a:gd name="T4" fmla="*/ 4 w 9"/>
                  <a:gd name="T5" fmla="*/ 3 h 5"/>
                  <a:gd name="T6" fmla="*/ 5 w 9"/>
                  <a:gd name="T7" fmla="*/ 3 h 5"/>
                  <a:gd name="T8" fmla="*/ 6 w 9"/>
                  <a:gd name="T9" fmla="*/ 4 h 5"/>
                  <a:gd name="T10" fmla="*/ 6 w 9"/>
                  <a:gd name="T11" fmla="*/ 5 h 5"/>
                  <a:gd name="T12" fmla="*/ 7 w 9"/>
                  <a:gd name="T13" fmla="*/ 4 h 5"/>
                  <a:gd name="T14" fmla="*/ 8 w 9"/>
                  <a:gd name="T15" fmla="*/ 3 h 5"/>
                  <a:gd name="T16" fmla="*/ 9 w 9"/>
                  <a:gd name="T17" fmla="*/ 3 h 5"/>
                  <a:gd name="T18" fmla="*/ 9 w 9"/>
                  <a:gd name="T19" fmla="*/ 2 h 5"/>
                  <a:gd name="T20" fmla="*/ 8 w 9"/>
                  <a:gd name="T21" fmla="*/ 1 h 5"/>
                  <a:gd name="T22" fmla="*/ 7 w 9"/>
                  <a:gd name="T23" fmla="*/ 1 h 5"/>
                  <a:gd name="T24" fmla="*/ 6 w 9"/>
                  <a:gd name="T25" fmla="*/ 1 h 5"/>
                  <a:gd name="T26" fmla="*/ 5 w 9"/>
                  <a:gd name="T27" fmla="*/ 1 h 5"/>
                  <a:gd name="T28" fmla="*/ 3 w 9"/>
                  <a:gd name="T29" fmla="*/ 0 h 5"/>
                  <a:gd name="T30" fmla="*/ 2 w 9"/>
                  <a:gd name="T31" fmla="*/ 1 h 5"/>
                  <a:gd name="T32" fmla="*/ 1 w 9"/>
                  <a:gd name="T33" fmla="*/ 1 h 5"/>
                  <a:gd name="T34" fmla="*/ 1 w 9"/>
                  <a:gd name="T35" fmla="*/ 2 h 5"/>
                  <a:gd name="T36" fmla="*/ 0 w 9"/>
                  <a:gd name="T37" fmla="*/ 2 h 5"/>
                  <a:gd name="T38" fmla="*/ 1 w 9"/>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5">
                    <a:moveTo>
                      <a:pt x="1" y="3"/>
                    </a:moveTo>
                    <a:cubicBezTo>
                      <a:pt x="1" y="3"/>
                      <a:pt x="2" y="3"/>
                      <a:pt x="2" y="3"/>
                    </a:cubicBezTo>
                    <a:cubicBezTo>
                      <a:pt x="3" y="3"/>
                      <a:pt x="3" y="3"/>
                      <a:pt x="4" y="3"/>
                    </a:cubicBezTo>
                    <a:cubicBezTo>
                      <a:pt x="4" y="3"/>
                      <a:pt x="5" y="2"/>
                      <a:pt x="5" y="3"/>
                    </a:cubicBezTo>
                    <a:cubicBezTo>
                      <a:pt x="6" y="3"/>
                      <a:pt x="6" y="4"/>
                      <a:pt x="6" y="4"/>
                    </a:cubicBezTo>
                    <a:cubicBezTo>
                      <a:pt x="6" y="4"/>
                      <a:pt x="6" y="4"/>
                      <a:pt x="6" y="5"/>
                    </a:cubicBezTo>
                    <a:cubicBezTo>
                      <a:pt x="6" y="5"/>
                      <a:pt x="7" y="4"/>
                      <a:pt x="7" y="4"/>
                    </a:cubicBezTo>
                    <a:cubicBezTo>
                      <a:pt x="7" y="4"/>
                      <a:pt x="8" y="4"/>
                      <a:pt x="8" y="3"/>
                    </a:cubicBezTo>
                    <a:cubicBezTo>
                      <a:pt x="8" y="3"/>
                      <a:pt x="8" y="3"/>
                      <a:pt x="9" y="3"/>
                    </a:cubicBezTo>
                    <a:cubicBezTo>
                      <a:pt x="9" y="3"/>
                      <a:pt x="9" y="2"/>
                      <a:pt x="9" y="2"/>
                    </a:cubicBezTo>
                    <a:cubicBezTo>
                      <a:pt x="9" y="2"/>
                      <a:pt x="8" y="1"/>
                      <a:pt x="8" y="1"/>
                    </a:cubicBezTo>
                    <a:cubicBezTo>
                      <a:pt x="8" y="1"/>
                      <a:pt x="7" y="1"/>
                      <a:pt x="7" y="1"/>
                    </a:cubicBezTo>
                    <a:cubicBezTo>
                      <a:pt x="7" y="1"/>
                      <a:pt x="6" y="1"/>
                      <a:pt x="6" y="1"/>
                    </a:cubicBezTo>
                    <a:cubicBezTo>
                      <a:pt x="5" y="1"/>
                      <a:pt x="5" y="1"/>
                      <a:pt x="5" y="1"/>
                    </a:cubicBezTo>
                    <a:cubicBezTo>
                      <a:pt x="4" y="0"/>
                      <a:pt x="4" y="0"/>
                      <a:pt x="3" y="0"/>
                    </a:cubicBezTo>
                    <a:cubicBezTo>
                      <a:pt x="3" y="0"/>
                      <a:pt x="2" y="0"/>
                      <a:pt x="2" y="1"/>
                    </a:cubicBezTo>
                    <a:cubicBezTo>
                      <a:pt x="2" y="1"/>
                      <a:pt x="2" y="1"/>
                      <a:pt x="1" y="1"/>
                    </a:cubicBezTo>
                    <a:cubicBezTo>
                      <a:pt x="1" y="2"/>
                      <a:pt x="1" y="2"/>
                      <a:pt x="1" y="2"/>
                    </a:cubicBezTo>
                    <a:cubicBezTo>
                      <a:pt x="0" y="2"/>
                      <a:pt x="0" y="2"/>
                      <a:pt x="0" y="2"/>
                    </a:cubicBezTo>
                    <a:cubicBezTo>
                      <a:pt x="0" y="3"/>
                      <a:pt x="0"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8" name="Freeform 197"/>
              <p:cNvSpPr>
                <a:spLocks/>
              </p:cNvSpPr>
              <p:nvPr/>
            </p:nvSpPr>
            <p:spPr bwMode="auto">
              <a:xfrm>
                <a:off x="2368552" y="795339"/>
                <a:ext cx="87313" cy="42863"/>
              </a:xfrm>
              <a:custGeom>
                <a:avLst/>
                <a:gdLst>
                  <a:gd name="T0" fmla="*/ 0 w 8"/>
                  <a:gd name="T1" fmla="*/ 3 h 4"/>
                  <a:gd name="T2" fmla="*/ 0 w 8"/>
                  <a:gd name="T3" fmla="*/ 4 h 4"/>
                  <a:gd name="T4" fmla="*/ 1 w 8"/>
                  <a:gd name="T5" fmla="*/ 4 h 4"/>
                  <a:gd name="T6" fmla="*/ 3 w 8"/>
                  <a:gd name="T7" fmla="*/ 4 h 4"/>
                  <a:gd name="T8" fmla="*/ 4 w 8"/>
                  <a:gd name="T9" fmla="*/ 4 h 4"/>
                  <a:gd name="T10" fmla="*/ 5 w 8"/>
                  <a:gd name="T11" fmla="*/ 3 h 4"/>
                  <a:gd name="T12" fmla="*/ 5 w 8"/>
                  <a:gd name="T13" fmla="*/ 3 h 4"/>
                  <a:gd name="T14" fmla="*/ 7 w 8"/>
                  <a:gd name="T15" fmla="*/ 2 h 4"/>
                  <a:gd name="T16" fmla="*/ 7 w 8"/>
                  <a:gd name="T17" fmla="*/ 1 h 4"/>
                  <a:gd name="T18" fmla="*/ 8 w 8"/>
                  <a:gd name="T19" fmla="*/ 1 h 4"/>
                  <a:gd name="T20" fmla="*/ 7 w 8"/>
                  <a:gd name="T21" fmla="*/ 0 h 4"/>
                  <a:gd name="T22" fmla="*/ 6 w 8"/>
                  <a:gd name="T23" fmla="*/ 1 h 4"/>
                  <a:gd name="T24" fmla="*/ 6 w 8"/>
                  <a:gd name="T25" fmla="*/ 1 h 4"/>
                  <a:gd name="T26" fmla="*/ 5 w 8"/>
                  <a:gd name="T27" fmla="*/ 0 h 4"/>
                  <a:gd name="T28" fmla="*/ 4 w 8"/>
                  <a:gd name="T29" fmla="*/ 0 h 4"/>
                  <a:gd name="T30" fmla="*/ 3 w 8"/>
                  <a:gd name="T31" fmla="*/ 0 h 4"/>
                  <a:gd name="T32" fmla="*/ 2 w 8"/>
                  <a:gd name="T33" fmla="*/ 0 h 4"/>
                  <a:gd name="T34" fmla="*/ 1 w 8"/>
                  <a:gd name="T35" fmla="*/ 1 h 4"/>
                  <a:gd name="T36" fmla="*/ 1 w 8"/>
                  <a:gd name="T37" fmla="*/ 1 h 4"/>
                  <a:gd name="T38" fmla="*/ 0 w 8"/>
                  <a:gd name="T39" fmla="*/ 2 h 4"/>
                  <a:gd name="T40" fmla="*/ 0 w 8"/>
                  <a:gd name="T41" fmla="*/ 3 h 4"/>
                  <a:gd name="T42" fmla="*/ 0 w 8"/>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4">
                    <a:moveTo>
                      <a:pt x="0" y="3"/>
                    </a:moveTo>
                    <a:cubicBezTo>
                      <a:pt x="1" y="3"/>
                      <a:pt x="0" y="4"/>
                      <a:pt x="0" y="4"/>
                    </a:cubicBezTo>
                    <a:cubicBezTo>
                      <a:pt x="0" y="4"/>
                      <a:pt x="1" y="4"/>
                      <a:pt x="1" y="4"/>
                    </a:cubicBezTo>
                    <a:cubicBezTo>
                      <a:pt x="2" y="4"/>
                      <a:pt x="2" y="4"/>
                      <a:pt x="3" y="4"/>
                    </a:cubicBezTo>
                    <a:cubicBezTo>
                      <a:pt x="3" y="4"/>
                      <a:pt x="4" y="4"/>
                      <a:pt x="4" y="4"/>
                    </a:cubicBezTo>
                    <a:cubicBezTo>
                      <a:pt x="4" y="4"/>
                      <a:pt x="4" y="3"/>
                      <a:pt x="5" y="3"/>
                    </a:cubicBezTo>
                    <a:cubicBezTo>
                      <a:pt x="5" y="3"/>
                      <a:pt x="5" y="3"/>
                      <a:pt x="5" y="3"/>
                    </a:cubicBezTo>
                    <a:cubicBezTo>
                      <a:pt x="6" y="3"/>
                      <a:pt x="6" y="3"/>
                      <a:pt x="7" y="2"/>
                    </a:cubicBezTo>
                    <a:cubicBezTo>
                      <a:pt x="7" y="2"/>
                      <a:pt x="7" y="2"/>
                      <a:pt x="7" y="1"/>
                    </a:cubicBezTo>
                    <a:cubicBezTo>
                      <a:pt x="8" y="1"/>
                      <a:pt x="8" y="1"/>
                      <a:pt x="8" y="1"/>
                    </a:cubicBezTo>
                    <a:cubicBezTo>
                      <a:pt x="8" y="0"/>
                      <a:pt x="7" y="0"/>
                      <a:pt x="7" y="0"/>
                    </a:cubicBezTo>
                    <a:cubicBezTo>
                      <a:pt x="6" y="0"/>
                      <a:pt x="6" y="1"/>
                      <a:pt x="6" y="1"/>
                    </a:cubicBezTo>
                    <a:cubicBezTo>
                      <a:pt x="6" y="1"/>
                      <a:pt x="6" y="1"/>
                      <a:pt x="6" y="1"/>
                    </a:cubicBezTo>
                    <a:cubicBezTo>
                      <a:pt x="5" y="1"/>
                      <a:pt x="5" y="0"/>
                      <a:pt x="5" y="0"/>
                    </a:cubicBezTo>
                    <a:cubicBezTo>
                      <a:pt x="5" y="0"/>
                      <a:pt x="5" y="0"/>
                      <a:pt x="4" y="0"/>
                    </a:cubicBezTo>
                    <a:cubicBezTo>
                      <a:pt x="4" y="0"/>
                      <a:pt x="3" y="0"/>
                      <a:pt x="3" y="0"/>
                    </a:cubicBezTo>
                    <a:cubicBezTo>
                      <a:pt x="2" y="0"/>
                      <a:pt x="2" y="0"/>
                      <a:pt x="2" y="0"/>
                    </a:cubicBezTo>
                    <a:cubicBezTo>
                      <a:pt x="1" y="1"/>
                      <a:pt x="1" y="1"/>
                      <a:pt x="1" y="1"/>
                    </a:cubicBezTo>
                    <a:cubicBezTo>
                      <a:pt x="1" y="1"/>
                      <a:pt x="1" y="1"/>
                      <a:pt x="1" y="1"/>
                    </a:cubicBezTo>
                    <a:cubicBezTo>
                      <a:pt x="1" y="1"/>
                      <a:pt x="0" y="1"/>
                      <a:pt x="0" y="2"/>
                    </a:cubicBezTo>
                    <a:cubicBezTo>
                      <a:pt x="0" y="2"/>
                      <a:pt x="0" y="2"/>
                      <a:pt x="0" y="3"/>
                    </a:cubicBezTo>
                    <a:cubicBezTo>
                      <a:pt x="0" y="3"/>
                      <a:pt x="0" y="3"/>
                      <a:pt x="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9" name="Freeform 198"/>
              <p:cNvSpPr>
                <a:spLocks/>
              </p:cNvSpPr>
              <p:nvPr/>
            </p:nvSpPr>
            <p:spPr bwMode="auto">
              <a:xfrm>
                <a:off x="2444752" y="827089"/>
                <a:ext cx="53975" cy="22225"/>
              </a:xfrm>
              <a:custGeom>
                <a:avLst/>
                <a:gdLst>
                  <a:gd name="T0" fmla="*/ 2 w 5"/>
                  <a:gd name="T1" fmla="*/ 2 h 2"/>
                  <a:gd name="T2" fmla="*/ 4 w 5"/>
                  <a:gd name="T3" fmla="*/ 1 h 2"/>
                  <a:gd name="T4" fmla="*/ 4 w 5"/>
                  <a:gd name="T5" fmla="*/ 1 h 2"/>
                  <a:gd name="T6" fmla="*/ 5 w 5"/>
                  <a:gd name="T7" fmla="*/ 1 h 2"/>
                  <a:gd name="T8" fmla="*/ 4 w 5"/>
                  <a:gd name="T9" fmla="*/ 0 h 2"/>
                  <a:gd name="T10" fmla="*/ 4 w 5"/>
                  <a:gd name="T11" fmla="*/ 0 h 2"/>
                  <a:gd name="T12" fmla="*/ 3 w 5"/>
                  <a:gd name="T13" fmla="*/ 0 h 2"/>
                  <a:gd name="T14" fmla="*/ 1 w 5"/>
                  <a:gd name="T15" fmla="*/ 0 h 2"/>
                  <a:gd name="T16" fmla="*/ 0 w 5"/>
                  <a:gd name="T17" fmla="*/ 0 h 2"/>
                  <a:gd name="T18" fmla="*/ 0 w 5"/>
                  <a:gd name="T19" fmla="*/ 1 h 2"/>
                  <a:gd name="T20" fmla="*/ 0 w 5"/>
                  <a:gd name="T21" fmla="*/ 1 h 2"/>
                  <a:gd name="T22" fmla="*/ 1 w 5"/>
                  <a:gd name="T23" fmla="*/ 2 h 2"/>
                  <a:gd name="T24" fmla="*/ 2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2" y="2"/>
                    </a:moveTo>
                    <a:cubicBezTo>
                      <a:pt x="3" y="2"/>
                      <a:pt x="3" y="2"/>
                      <a:pt x="4" y="1"/>
                    </a:cubicBezTo>
                    <a:cubicBezTo>
                      <a:pt x="4" y="1"/>
                      <a:pt x="4" y="1"/>
                      <a:pt x="4" y="1"/>
                    </a:cubicBezTo>
                    <a:cubicBezTo>
                      <a:pt x="4" y="1"/>
                      <a:pt x="5" y="1"/>
                      <a:pt x="5" y="1"/>
                    </a:cubicBezTo>
                    <a:cubicBezTo>
                      <a:pt x="5" y="0"/>
                      <a:pt x="5" y="0"/>
                      <a:pt x="4" y="0"/>
                    </a:cubicBezTo>
                    <a:cubicBezTo>
                      <a:pt x="4" y="0"/>
                      <a:pt x="4" y="0"/>
                      <a:pt x="4" y="0"/>
                    </a:cubicBezTo>
                    <a:cubicBezTo>
                      <a:pt x="3" y="0"/>
                      <a:pt x="3" y="0"/>
                      <a:pt x="3" y="0"/>
                    </a:cubicBezTo>
                    <a:cubicBezTo>
                      <a:pt x="2" y="0"/>
                      <a:pt x="2" y="0"/>
                      <a:pt x="1" y="0"/>
                    </a:cubicBezTo>
                    <a:cubicBezTo>
                      <a:pt x="1" y="0"/>
                      <a:pt x="1" y="0"/>
                      <a:pt x="0" y="0"/>
                    </a:cubicBezTo>
                    <a:cubicBezTo>
                      <a:pt x="0" y="0"/>
                      <a:pt x="0" y="0"/>
                      <a:pt x="0" y="1"/>
                    </a:cubicBezTo>
                    <a:cubicBezTo>
                      <a:pt x="0" y="1"/>
                      <a:pt x="0" y="1"/>
                      <a:pt x="0" y="1"/>
                    </a:cubicBezTo>
                    <a:cubicBezTo>
                      <a:pt x="0" y="2"/>
                      <a:pt x="1" y="2"/>
                      <a:pt x="1" y="2"/>
                    </a:cubicBezTo>
                    <a:cubicBezTo>
                      <a:pt x="2" y="2"/>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0" name="Freeform 199"/>
              <p:cNvSpPr>
                <a:spLocks/>
              </p:cNvSpPr>
              <p:nvPr/>
            </p:nvSpPr>
            <p:spPr bwMode="auto">
              <a:xfrm>
                <a:off x="2390777" y="860426"/>
                <a:ext cx="130175" cy="53975"/>
              </a:xfrm>
              <a:custGeom>
                <a:avLst/>
                <a:gdLst>
                  <a:gd name="T0" fmla="*/ 3 w 12"/>
                  <a:gd name="T1" fmla="*/ 1 h 5"/>
                  <a:gd name="T2" fmla="*/ 2 w 12"/>
                  <a:gd name="T3" fmla="*/ 1 h 5"/>
                  <a:gd name="T4" fmla="*/ 2 w 12"/>
                  <a:gd name="T5" fmla="*/ 2 h 5"/>
                  <a:gd name="T6" fmla="*/ 1 w 12"/>
                  <a:gd name="T7" fmla="*/ 2 h 5"/>
                  <a:gd name="T8" fmla="*/ 0 w 12"/>
                  <a:gd name="T9" fmla="*/ 3 h 5"/>
                  <a:gd name="T10" fmla="*/ 0 w 12"/>
                  <a:gd name="T11" fmla="*/ 4 h 5"/>
                  <a:gd name="T12" fmla="*/ 0 w 12"/>
                  <a:gd name="T13" fmla="*/ 5 h 5"/>
                  <a:gd name="T14" fmla="*/ 1 w 12"/>
                  <a:gd name="T15" fmla="*/ 5 h 5"/>
                  <a:gd name="T16" fmla="*/ 2 w 12"/>
                  <a:gd name="T17" fmla="*/ 5 h 5"/>
                  <a:gd name="T18" fmla="*/ 3 w 12"/>
                  <a:gd name="T19" fmla="*/ 4 h 5"/>
                  <a:gd name="T20" fmla="*/ 3 w 12"/>
                  <a:gd name="T21" fmla="*/ 4 h 5"/>
                  <a:gd name="T22" fmla="*/ 4 w 12"/>
                  <a:gd name="T23" fmla="*/ 3 h 5"/>
                  <a:gd name="T24" fmla="*/ 5 w 12"/>
                  <a:gd name="T25" fmla="*/ 3 h 5"/>
                  <a:gd name="T26" fmla="*/ 6 w 12"/>
                  <a:gd name="T27" fmla="*/ 3 h 5"/>
                  <a:gd name="T28" fmla="*/ 7 w 12"/>
                  <a:gd name="T29" fmla="*/ 3 h 5"/>
                  <a:gd name="T30" fmla="*/ 8 w 12"/>
                  <a:gd name="T31" fmla="*/ 3 h 5"/>
                  <a:gd name="T32" fmla="*/ 9 w 12"/>
                  <a:gd name="T33" fmla="*/ 2 h 5"/>
                  <a:gd name="T34" fmla="*/ 10 w 12"/>
                  <a:gd name="T35" fmla="*/ 2 h 5"/>
                  <a:gd name="T36" fmla="*/ 11 w 12"/>
                  <a:gd name="T37" fmla="*/ 1 h 5"/>
                  <a:gd name="T38" fmla="*/ 12 w 12"/>
                  <a:gd name="T39" fmla="*/ 0 h 5"/>
                  <a:gd name="T40" fmla="*/ 12 w 12"/>
                  <a:gd name="T41" fmla="*/ 0 h 5"/>
                  <a:gd name="T42" fmla="*/ 11 w 12"/>
                  <a:gd name="T43" fmla="*/ 0 h 5"/>
                  <a:gd name="T44" fmla="*/ 10 w 12"/>
                  <a:gd name="T45" fmla="*/ 0 h 5"/>
                  <a:gd name="T46" fmla="*/ 9 w 12"/>
                  <a:gd name="T47" fmla="*/ 0 h 5"/>
                  <a:gd name="T48" fmla="*/ 8 w 12"/>
                  <a:gd name="T49" fmla="*/ 0 h 5"/>
                  <a:gd name="T50" fmla="*/ 6 w 12"/>
                  <a:gd name="T51" fmla="*/ 0 h 5"/>
                  <a:gd name="T52" fmla="*/ 5 w 12"/>
                  <a:gd name="T53" fmla="*/ 0 h 5"/>
                  <a:gd name="T54" fmla="*/ 3 w 12"/>
                  <a:gd name="T5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5">
                    <a:moveTo>
                      <a:pt x="3" y="1"/>
                    </a:moveTo>
                    <a:cubicBezTo>
                      <a:pt x="3" y="1"/>
                      <a:pt x="3" y="1"/>
                      <a:pt x="2" y="1"/>
                    </a:cubicBezTo>
                    <a:cubicBezTo>
                      <a:pt x="2" y="1"/>
                      <a:pt x="2" y="2"/>
                      <a:pt x="2" y="2"/>
                    </a:cubicBezTo>
                    <a:cubicBezTo>
                      <a:pt x="1" y="2"/>
                      <a:pt x="1" y="2"/>
                      <a:pt x="1" y="2"/>
                    </a:cubicBezTo>
                    <a:cubicBezTo>
                      <a:pt x="0" y="2"/>
                      <a:pt x="1" y="3"/>
                      <a:pt x="0" y="3"/>
                    </a:cubicBezTo>
                    <a:cubicBezTo>
                      <a:pt x="0" y="4"/>
                      <a:pt x="0" y="4"/>
                      <a:pt x="0" y="4"/>
                    </a:cubicBezTo>
                    <a:cubicBezTo>
                      <a:pt x="0" y="4"/>
                      <a:pt x="0" y="5"/>
                      <a:pt x="0" y="5"/>
                    </a:cubicBezTo>
                    <a:cubicBezTo>
                      <a:pt x="1" y="5"/>
                      <a:pt x="1" y="5"/>
                      <a:pt x="1" y="5"/>
                    </a:cubicBezTo>
                    <a:cubicBezTo>
                      <a:pt x="2" y="5"/>
                      <a:pt x="2" y="5"/>
                      <a:pt x="2" y="5"/>
                    </a:cubicBezTo>
                    <a:cubicBezTo>
                      <a:pt x="3" y="5"/>
                      <a:pt x="3" y="5"/>
                      <a:pt x="3" y="4"/>
                    </a:cubicBezTo>
                    <a:cubicBezTo>
                      <a:pt x="3" y="4"/>
                      <a:pt x="3" y="4"/>
                      <a:pt x="3" y="4"/>
                    </a:cubicBezTo>
                    <a:cubicBezTo>
                      <a:pt x="4" y="3"/>
                      <a:pt x="4" y="3"/>
                      <a:pt x="4" y="3"/>
                    </a:cubicBezTo>
                    <a:cubicBezTo>
                      <a:pt x="4" y="3"/>
                      <a:pt x="4" y="3"/>
                      <a:pt x="5" y="3"/>
                    </a:cubicBezTo>
                    <a:cubicBezTo>
                      <a:pt x="5" y="3"/>
                      <a:pt x="5" y="3"/>
                      <a:pt x="6" y="3"/>
                    </a:cubicBezTo>
                    <a:cubicBezTo>
                      <a:pt x="6" y="3"/>
                      <a:pt x="6" y="3"/>
                      <a:pt x="7" y="3"/>
                    </a:cubicBezTo>
                    <a:cubicBezTo>
                      <a:pt x="7" y="3"/>
                      <a:pt x="7" y="3"/>
                      <a:pt x="8" y="3"/>
                    </a:cubicBezTo>
                    <a:cubicBezTo>
                      <a:pt x="8" y="3"/>
                      <a:pt x="8" y="3"/>
                      <a:pt x="9" y="2"/>
                    </a:cubicBezTo>
                    <a:cubicBezTo>
                      <a:pt x="9" y="2"/>
                      <a:pt x="9" y="2"/>
                      <a:pt x="10" y="2"/>
                    </a:cubicBezTo>
                    <a:cubicBezTo>
                      <a:pt x="10" y="2"/>
                      <a:pt x="11" y="2"/>
                      <a:pt x="11" y="1"/>
                    </a:cubicBezTo>
                    <a:cubicBezTo>
                      <a:pt x="12" y="1"/>
                      <a:pt x="12" y="1"/>
                      <a:pt x="12" y="0"/>
                    </a:cubicBezTo>
                    <a:cubicBezTo>
                      <a:pt x="12" y="0"/>
                      <a:pt x="12" y="0"/>
                      <a:pt x="12" y="0"/>
                    </a:cubicBezTo>
                    <a:cubicBezTo>
                      <a:pt x="11" y="0"/>
                      <a:pt x="11" y="0"/>
                      <a:pt x="11" y="0"/>
                    </a:cubicBezTo>
                    <a:cubicBezTo>
                      <a:pt x="10" y="0"/>
                      <a:pt x="10" y="0"/>
                      <a:pt x="10" y="0"/>
                    </a:cubicBezTo>
                    <a:cubicBezTo>
                      <a:pt x="9" y="0"/>
                      <a:pt x="9" y="0"/>
                      <a:pt x="9" y="0"/>
                    </a:cubicBezTo>
                    <a:cubicBezTo>
                      <a:pt x="8" y="0"/>
                      <a:pt x="8" y="0"/>
                      <a:pt x="8" y="0"/>
                    </a:cubicBezTo>
                    <a:cubicBezTo>
                      <a:pt x="7" y="0"/>
                      <a:pt x="7" y="0"/>
                      <a:pt x="6" y="0"/>
                    </a:cubicBezTo>
                    <a:cubicBezTo>
                      <a:pt x="5" y="0"/>
                      <a:pt x="5" y="0"/>
                      <a:pt x="5" y="0"/>
                    </a:cubicBezTo>
                    <a:cubicBezTo>
                      <a:pt x="4" y="1"/>
                      <a:pt x="4"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1" name="Freeform 200"/>
              <p:cNvSpPr>
                <a:spLocks/>
              </p:cNvSpPr>
              <p:nvPr/>
            </p:nvSpPr>
            <p:spPr bwMode="auto">
              <a:xfrm>
                <a:off x="2498727" y="750889"/>
                <a:ext cx="53975" cy="22225"/>
              </a:xfrm>
              <a:custGeom>
                <a:avLst/>
                <a:gdLst>
                  <a:gd name="T0" fmla="*/ 1 w 5"/>
                  <a:gd name="T1" fmla="*/ 1 h 2"/>
                  <a:gd name="T2" fmla="*/ 2 w 5"/>
                  <a:gd name="T3" fmla="*/ 1 h 2"/>
                  <a:gd name="T4" fmla="*/ 2 w 5"/>
                  <a:gd name="T5" fmla="*/ 1 h 2"/>
                  <a:gd name="T6" fmla="*/ 4 w 5"/>
                  <a:gd name="T7" fmla="*/ 1 h 2"/>
                  <a:gd name="T8" fmla="*/ 5 w 5"/>
                  <a:gd name="T9" fmla="*/ 1 h 2"/>
                  <a:gd name="T10" fmla="*/ 5 w 5"/>
                  <a:gd name="T11" fmla="*/ 1 h 2"/>
                  <a:gd name="T12" fmla="*/ 5 w 5"/>
                  <a:gd name="T13" fmla="*/ 0 h 2"/>
                  <a:gd name="T14" fmla="*/ 4 w 5"/>
                  <a:gd name="T15" fmla="*/ 0 h 2"/>
                  <a:gd name="T16" fmla="*/ 3 w 5"/>
                  <a:gd name="T17" fmla="*/ 0 h 2"/>
                  <a:gd name="T18" fmla="*/ 2 w 5"/>
                  <a:gd name="T19" fmla="*/ 0 h 2"/>
                  <a:gd name="T20" fmla="*/ 1 w 5"/>
                  <a:gd name="T21" fmla="*/ 0 h 2"/>
                  <a:gd name="T22" fmla="*/ 1 w 5"/>
                  <a:gd name="T23" fmla="*/ 0 h 2"/>
                  <a:gd name="T24" fmla="*/ 1 w 5"/>
                  <a:gd name="T25" fmla="*/ 1 h 2"/>
                  <a:gd name="T26" fmla="*/ 1 w 5"/>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1" y="1"/>
                    </a:moveTo>
                    <a:cubicBezTo>
                      <a:pt x="1" y="1"/>
                      <a:pt x="1" y="1"/>
                      <a:pt x="2" y="1"/>
                    </a:cubicBezTo>
                    <a:cubicBezTo>
                      <a:pt x="2" y="1"/>
                      <a:pt x="2" y="1"/>
                      <a:pt x="2" y="1"/>
                    </a:cubicBezTo>
                    <a:cubicBezTo>
                      <a:pt x="3" y="2"/>
                      <a:pt x="3" y="2"/>
                      <a:pt x="4" y="1"/>
                    </a:cubicBezTo>
                    <a:cubicBezTo>
                      <a:pt x="4" y="1"/>
                      <a:pt x="5" y="2"/>
                      <a:pt x="5" y="1"/>
                    </a:cubicBezTo>
                    <a:cubicBezTo>
                      <a:pt x="5" y="1"/>
                      <a:pt x="5" y="1"/>
                      <a:pt x="5" y="1"/>
                    </a:cubicBezTo>
                    <a:cubicBezTo>
                      <a:pt x="5" y="0"/>
                      <a:pt x="5" y="0"/>
                      <a:pt x="5" y="0"/>
                    </a:cubicBezTo>
                    <a:cubicBezTo>
                      <a:pt x="4" y="0"/>
                      <a:pt x="4" y="0"/>
                      <a:pt x="4" y="0"/>
                    </a:cubicBezTo>
                    <a:cubicBezTo>
                      <a:pt x="3" y="0"/>
                      <a:pt x="3" y="0"/>
                      <a:pt x="3" y="0"/>
                    </a:cubicBezTo>
                    <a:cubicBezTo>
                      <a:pt x="2" y="0"/>
                      <a:pt x="2" y="0"/>
                      <a:pt x="2" y="0"/>
                    </a:cubicBezTo>
                    <a:cubicBezTo>
                      <a:pt x="2" y="0"/>
                      <a:pt x="1" y="0"/>
                      <a:pt x="1" y="0"/>
                    </a:cubicBezTo>
                    <a:cubicBezTo>
                      <a:pt x="1" y="0"/>
                      <a:pt x="1" y="0"/>
                      <a:pt x="1" y="0"/>
                    </a:cubicBezTo>
                    <a:cubicBezTo>
                      <a:pt x="0" y="0"/>
                      <a:pt x="0" y="1"/>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2" name="Freeform 201"/>
              <p:cNvSpPr>
                <a:spLocks/>
              </p:cNvSpPr>
              <p:nvPr/>
            </p:nvSpPr>
            <p:spPr bwMode="auto">
              <a:xfrm>
                <a:off x="2509839" y="773114"/>
                <a:ext cx="53975" cy="11113"/>
              </a:xfrm>
              <a:custGeom>
                <a:avLst/>
                <a:gdLst>
                  <a:gd name="T0" fmla="*/ 3 w 5"/>
                  <a:gd name="T1" fmla="*/ 0 h 1"/>
                  <a:gd name="T2" fmla="*/ 1 w 5"/>
                  <a:gd name="T3" fmla="*/ 0 h 1"/>
                  <a:gd name="T4" fmla="*/ 1 w 5"/>
                  <a:gd name="T5" fmla="*/ 0 h 1"/>
                  <a:gd name="T6" fmla="*/ 1 w 5"/>
                  <a:gd name="T7" fmla="*/ 1 h 1"/>
                  <a:gd name="T8" fmla="*/ 2 w 5"/>
                  <a:gd name="T9" fmla="*/ 1 h 1"/>
                  <a:gd name="T10" fmla="*/ 2 w 5"/>
                  <a:gd name="T11" fmla="*/ 1 h 1"/>
                  <a:gd name="T12" fmla="*/ 3 w 5"/>
                  <a:gd name="T13" fmla="*/ 1 h 1"/>
                  <a:gd name="T14" fmla="*/ 5 w 5"/>
                  <a:gd name="T15" fmla="*/ 1 h 1"/>
                  <a:gd name="T16" fmla="*/ 5 w 5"/>
                  <a:gd name="T17" fmla="*/ 0 h 1"/>
                  <a:gd name="T18" fmla="*/ 4 w 5"/>
                  <a:gd name="T19" fmla="*/ 0 h 1"/>
                  <a:gd name="T20" fmla="*/ 3 w 5"/>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3" y="0"/>
                    </a:moveTo>
                    <a:cubicBezTo>
                      <a:pt x="2" y="0"/>
                      <a:pt x="2" y="0"/>
                      <a:pt x="1" y="0"/>
                    </a:cubicBezTo>
                    <a:cubicBezTo>
                      <a:pt x="1" y="0"/>
                      <a:pt x="1" y="0"/>
                      <a:pt x="1" y="0"/>
                    </a:cubicBezTo>
                    <a:cubicBezTo>
                      <a:pt x="0" y="0"/>
                      <a:pt x="1" y="1"/>
                      <a:pt x="1" y="1"/>
                    </a:cubicBezTo>
                    <a:cubicBezTo>
                      <a:pt x="1" y="1"/>
                      <a:pt x="1" y="1"/>
                      <a:pt x="2" y="1"/>
                    </a:cubicBezTo>
                    <a:cubicBezTo>
                      <a:pt x="2" y="1"/>
                      <a:pt x="2" y="1"/>
                      <a:pt x="2" y="1"/>
                    </a:cubicBezTo>
                    <a:cubicBezTo>
                      <a:pt x="3" y="1"/>
                      <a:pt x="3" y="1"/>
                      <a:pt x="3" y="1"/>
                    </a:cubicBezTo>
                    <a:cubicBezTo>
                      <a:pt x="4" y="1"/>
                      <a:pt x="4" y="1"/>
                      <a:pt x="5" y="1"/>
                    </a:cubicBezTo>
                    <a:cubicBezTo>
                      <a:pt x="5" y="1"/>
                      <a:pt x="5" y="0"/>
                      <a:pt x="5" y="0"/>
                    </a:cubicBezTo>
                    <a:cubicBezTo>
                      <a:pt x="5" y="0"/>
                      <a:pt x="4" y="0"/>
                      <a:pt x="4" y="0"/>
                    </a:cubicBezTo>
                    <a:cubicBezTo>
                      <a:pt x="4" y="0"/>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3" name="Freeform 202"/>
              <p:cNvSpPr>
                <a:spLocks/>
              </p:cNvSpPr>
              <p:nvPr/>
            </p:nvSpPr>
            <p:spPr bwMode="auto">
              <a:xfrm>
                <a:off x="2476502" y="784226"/>
                <a:ext cx="280988" cy="76200"/>
              </a:xfrm>
              <a:custGeom>
                <a:avLst/>
                <a:gdLst>
                  <a:gd name="T0" fmla="*/ 1 w 26"/>
                  <a:gd name="T1" fmla="*/ 2 h 7"/>
                  <a:gd name="T2" fmla="*/ 2 w 26"/>
                  <a:gd name="T3" fmla="*/ 2 h 7"/>
                  <a:gd name="T4" fmla="*/ 4 w 26"/>
                  <a:gd name="T5" fmla="*/ 2 h 7"/>
                  <a:gd name="T6" fmla="*/ 5 w 26"/>
                  <a:gd name="T7" fmla="*/ 2 h 7"/>
                  <a:gd name="T8" fmla="*/ 5 w 26"/>
                  <a:gd name="T9" fmla="*/ 2 h 7"/>
                  <a:gd name="T10" fmla="*/ 5 w 26"/>
                  <a:gd name="T11" fmla="*/ 3 h 7"/>
                  <a:gd name="T12" fmla="*/ 5 w 26"/>
                  <a:gd name="T13" fmla="*/ 4 h 7"/>
                  <a:gd name="T14" fmla="*/ 4 w 26"/>
                  <a:gd name="T15" fmla="*/ 4 h 7"/>
                  <a:gd name="T16" fmla="*/ 4 w 26"/>
                  <a:gd name="T17" fmla="*/ 5 h 7"/>
                  <a:gd name="T18" fmla="*/ 4 w 26"/>
                  <a:gd name="T19" fmla="*/ 5 h 7"/>
                  <a:gd name="T20" fmla="*/ 5 w 26"/>
                  <a:gd name="T21" fmla="*/ 5 h 7"/>
                  <a:gd name="T22" fmla="*/ 6 w 26"/>
                  <a:gd name="T23" fmla="*/ 6 h 7"/>
                  <a:gd name="T24" fmla="*/ 7 w 26"/>
                  <a:gd name="T25" fmla="*/ 6 h 7"/>
                  <a:gd name="T26" fmla="*/ 8 w 26"/>
                  <a:gd name="T27" fmla="*/ 5 h 7"/>
                  <a:gd name="T28" fmla="*/ 9 w 26"/>
                  <a:gd name="T29" fmla="*/ 5 h 7"/>
                  <a:gd name="T30" fmla="*/ 9 w 26"/>
                  <a:gd name="T31" fmla="*/ 6 h 7"/>
                  <a:gd name="T32" fmla="*/ 10 w 26"/>
                  <a:gd name="T33" fmla="*/ 6 h 7"/>
                  <a:gd name="T34" fmla="*/ 12 w 26"/>
                  <a:gd name="T35" fmla="*/ 6 h 7"/>
                  <a:gd name="T36" fmla="*/ 13 w 26"/>
                  <a:gd name="T37" fmla="*/ 5 h 7"/>
                  <a:gd name="T38" fmla="*/ 15 w 26"/>
                  <a:gd name="T39" fmla="*/ 6 h 7"/>
                  <a:gd name="T40" fmla="*/ 16 w 26"/>
                  <a:gd name="T41" fmla="*/ 6 h 7"/>
                  <a:gd name="T42" fmla="*/ 17 w 26"/>
                  <a:gd name="T43" fmla="*/ 5 h 7"/>
                  <a:gd name="T44" fmla="*/ 18 w 26"/>
                  <a:gd name="T45" fmla="*/ 6 h 7"/>
                  <a:gd name="T46" fmla="*/ 19 w 26"/>
                  <a:gd name="T47" fmla="*/ 6 h 7"/>
                  <a:gd name="T48" fmla="*/ 21 w 26"/>
                  <a:gd name="T49" fmla="*/ 7 h 7"/>
                  <a:gd name="T50" fmla="*/ 22 w 26"/>
                  <a:gd name="T51" fmla="*/ 6 h 7"/>
                  <a:gd name="T52" fmla="*/ 23 w 26"/>
                  <a:gd name="T53" fmla="*/ 6 h 7"/>
                  <a:gd name="T54" fmla="*/ 24 w 26"/>
                  <a:gd name="T55" fmla="*/ 6 h 7"/>
                  <a:gd name="T56" fmla="*/ 25 w 26"/>
                  <a:gd name="T57" fmla="*/ 5 h 7"/>
                  <a:gd name="T58" fmla="*/ 25 w 26"/>
                  <a:gd name="T59" fmla="*/ 5 h 7"/>
                  <a:gd name="T60" fmla="*/ 26 w 26"/>
                  <a:gd name="T61" fmla="*/ 4 h 7"/>
                  <a:gd name="T62" fmla="*/ 25 w 26"/>
                  <a:gd name="T63" fmla="*/ 3 h 7"/>
                  <a:gd name="T64" fmla="*/ 24 w 26"/>
                  <a:gd name="T65" fmla="*/ 3 h 7"/>
                  <a:gd name="T66" fmla="*/ 23 w 26"/>
                  <a:gd name="T67" fmla="*/ 3 h 7"/>
                  <a:gd name="T68" fmla="*/ 22 w 26"/>
                  <a:gd name="T69" fmla="*/ 3 h 7"/>
                  <a:gd name="T70" fmla="*/ 21 w 26"/>
                  <a:gd name="T71" fmla="*/ 3 h 7"/>
                  <a:gd name="T72" fmla="*/ 20 w 26"/>
                  <a:gd name="T73" fmla="*/ 3 h 7"/>
                  <a:gd name="T74" fmla="*/ 19 w 26"/>
                  <a:gd name="T75" fmla="*/ 3 h 7"/>
                  <a:gd name="T76" fmla="*/ 18 w 26"/>
                  <a:gd name="T77" fmla="*/ 3 h 7"/>
                  <a:gd name="T78" fmla="*/ 16 w 26"/>
                  <a:gd name="T79" fmla="*/ 3 h 7"/>
                  <a:gd name="T80" fmla="*/ 15 w 26"/>
                  <a:gd name="T81" fmla="*/ 4 h 7"/>
                  <a:gd name="T82" fmla="*/ 13 w 26"/>
                  <a:gd name="T83" fmla="*/ 4 h 7"/>
                  <a:gd name="T84" fmla="*/ 12 w 26"/>
                  <a:gd name="T85" fmla="*/ 3 h 7"/>
                  <a:gd name="T86" fmla="*/ 11 w 26"/>
                  <a:gd name="T87" fmla="*/ 3 h 7"/>
                  <a:gd name="T88" fmla="*/ 10 w 26"/>
                  <a:gd name="T89" fmla="*/ 4 h 7"/>
                  <a:gd name="T90" fmla="*/ 10 w 26"/>
                  <a:gd name="T91" fmla="*/ 3 h 7"/>
                  <a:gd name="T92" fmla="*/ 10 w 26"/>
                  <a:gd name="T93" fmla="*/ 3 h 7"/>
                  <a:gd name="T94" fmla="*/ 11 w 26"/>
                  <a:gd name="T95" fmla="*/ 2 h 7"/>
                  <a:gd name="T96" fmla="*/ 10 w 26"/>
                  <a:gd name="T97" fmla="*/ 2 h 7"/>
                  <a:gd name="T98" fmla="*/ 9 w 26"/>
                  <a:gd name="T99" fmla="*/ 1 h 7"/>
                  <a:gd name="T100" fmla="*/ 8 w 26"/>
                  <a:gd name="T101" fmla="*/ 1 h 7"/>
                  <a:gd name="T102" fmla="*/ 6 w 26"/>
                  <a:gd name="T103" fmla="*/ 1 h 7"/>
                  <a:gd name="T104" fmla="*/ 6 w 26"/>
                  <a:gd name="T105" fmla="*/ 1 h 7"/>
                  <a:gd name="T106" fmla="*/ 5 w 26"/>
                  <a:gd name="T107" fmla="*/ 1 h 7"/>
                  <a:gd name="T108" fmla="*/ 3 w 26"/>
                  <a:gd name="T109" fmla="*/ 1 h 7"/>
                  <a:gd name="T110" fmla="*/ 2 w 26"/>
                  <a:gd name="T111" fmla="*/ 1 h 7"/>
                  <a:gd name="T112" fmla="*/ 1 w 26"/>
                  <a:gd name="T113" fmla="*/ 1 h 7"/>
                  <a:gd name="T114" fmla="*/ 0 w 26"/>
                  <a:gd name="T115" fmla="*/ 1 h 7"/>
                  <a:gd name="T116" fmla="*/ 1 w 26"/>
                  <a:gd name="T1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7">
                    <a:moveTo>
                      <a:pt x="1" y="2"/>
                    </a:moveTo>
                    <a:cubicBezTo>
                      <a:pt x="1" y="2"/>
                      <a:pt x="2" y="2"/>
                      <a:pt x="2" y="2"/>
                    </a:cubicBezTo>
                    <a:cubicBezTo>
                      <a:pt x="3" y="2"/>
                      <a:pt x="3" y="2"/>
                      <a:pt x="4" y="2"/>
                    </a:cubicBezTo>
                    <a:cubicBezTo>
                      <a:pt x="4" y="2"/>
                      <a:pt x="4" y="2"/>
                      <a:pt x="5" y="2"/>
                    </a:cubicBezTo>
                    <a:cubicBezTo>
                      <a:pt x="5" y="2"/>
                      <a:pt x="5" y="2"/>
                      <a:pt x="5" y="2"/>
                    </a:cubicBezTo>
                    <a:cubicBezTo>
                      <a:pt x="6" y="2"/>
                      <a:pt x="5" y="3"/>
                      <a:pt x="5" y="3"/>
                    </a:cubicBezTo>
                    <a:cubicBezTo>
                      <a:pt x="5" y="3"/>
                      <a:pt x="5" y="3"/>
                      <a:pt x="5" y="4"/>
                    </a:cubicBezTo>
                    <a:cubicBezTo>
                      <a:pt x="5" y="4"/>
                      <a:pt x="4" y="4"/>
                      <a:pt x="4" y="4"/>
                    </a:cubicBezTo>
                    <a:cubicBezTo>
                      <a:pt x="4" y="4"/>
                      <a:pt x="3" y="5"/>
                      <a:pt x="4" y="5"/>
                    </a:cubicBezTo>
                    <a:cubicBezTo>
                      <a:pt x="4" y="5"/>
                      <a:pt x="4" y="5"/>
                      <a:pt x="4" y="5"/>
                    </a:cubicBezTo>
                    <a:cubicBezTo>
                      <a:pt x="5" y="5"/>
                      <a:pt x="5" y="5"/>
                      <a:pt x="5" y="5"/>
                    </a:cubicBezTo>
                    <a:cubicBezTo>
                      <a:pt x="6" y="5"/>
                      <a:pt x="6" y="6"/>
                      <a:pt x="6" y="6"/>
                    </a:cubicBezTo>
                    <a:cubicBezTo>
                      <a:pt x="7" y="6"/>
                      <a:pt x="7" y="6"/>
                      <a:pt x="7" y="6"/>
                    </a:cubicBezTo>
                    <a:cubicBezTo>
                      <a:pt x="8" y="6"/>
                      <a:pt x="8" y="5"/>
                      <a:pt x="8" y="5"/>
                    </a:cubicBezTo>
                    <a:cubicBezTo>
                      <a:pt x="9" y="5"/>
                      <a:pt x="9" y="5"/>
                      <a:pt x="9" y="5"/>
                    </a:cubicBezTo>
                    <a:cubicBezTo>
                      <a:pt x="9" y="6"/>
                      <a:pt x="9" y="6"/>
                      <a:pt x="9" y="6"/>
                    </a:cubicBezTo>
                    <a:cubicBezTo>
                      <a:pt x="9" y="7"/>
                      <a:pt x="10" y="6"/>
                      <a:pt x="10" y="6"/>
                    </a:cubicBezTo>
                    <a:cubicBezTo>
                      <a:pt x="11" y="6"/>
                      <a:pt x="12" y="6"/>
                      <a:pt x="12" y="6"/>
                    </a:cubicBezTo>
                    <a:cubicBezTo>
                      <a:pt x="13" y="6"/>
                      <a:pt x="13" y="5"/>
                      <a:pt x="13" y="5"/>
                    </a:cubicBezTo>
                    <a:cubicBezTo>
                      <a:pt x="14" y="5"/>
                      <a:pt x="14" y="6"/>
                      <a:pt x="15" y="6"/>
                    </a:cubicBezTo>
                    <a:cubicBezTo>
                      <a:pt x="15" y="6"/>
                      <a:pt x="15" y="6"/>
                      <a:pt x="16" y="6"/>
                    </a:cubicBezTo>
                    <a:cubicBezTo>
                      <a:pt x="16" y="6"/>
                      <a:pt x="17" y="5"/>
                      <a:pt x="17" y="5"/>
                    </a:cubicBezTo>
                    <a:cubicBezTo>
                      <a:pt x="18" y="5"/>
                      <a:pt x="18" y="5"/>
                      <a:pt x="18" y="6"/>
                    </a:cubicBezTo>
                    <a:cubicBezTo>
                      <a:pt x="19" y="6"/>
                      <a:pt x="19" y="6"/>
                      <a:pt x="19" y="6"/>
                    </a:cubicBezTo>
                    <a:cubicBezTo>
                      <a:pt x="19" y="7"/>
                      <a:pt x="20" y="7"/>
                      <a:pt x="21" y="7"/>
                    </a:cubicBezTo>
                    <a:cubicBezTo>
                      <a:pt x="21" y="7"/>
                      <a:pt x="21" y="7"/>
                      <a:pt x="22" y="6"/>
                    </a:cubicBezTo>
                    <a:cubicBezTo>
                      <a:pt x="22" y="6"/>
                      <a:pt x="23" y="6"/>
                      <a:pt x="23" y="6"/>
                    </a:cubicBezTo>
                    <a:cubicBezTo>
                      <a:pt x="23" y="6"/>
                      <a:pt x="24" y="6"/>
                      <a:pt x="24" y="6"/>
                    </a:cubicBezTo>
                    <a:cubicBezTo>
                      <a:pt x="24" y="6"/>
                      <a:pt x="24" y="5"/>
                      <a:pt x="25" y="5"/>
                    </a:cubicBezTo>
                    <a:cubicBezTo>
                      <a:pt x="25" y="5"/>
                      <a:pt x="25" y="5"/>
                      <a:pt x="25" y="5"/>
                    </a:cubicBezTo>
                    <a:cubicBezTo>
                      <a:pt x="26" y="5"/>
                      <a:pt x="26" y="5"/>
                      <a:pt x="26" y="4"/>
                    </a:cubicBezTo>
                    <a:cubicBezTo>
                      <a:pt x="25" y="4"/>
                      <a:pt x="25" y="4"/>
                      <a:pt x="25" y="3"/>
                    </a:cubicBezTo>
                    <a:cubicBezTo>
                      <a:pt x="25" y="3"/>
                      <a:pt x="24" y="3"/>
                      <a:pt x="24" y="3"/>
                    </a:cubicBezTo>
                    <a:cubicBezTo>
                      <a:pt x="24" y="3"/>
                      <a:pt x="23" y="3"/>
                      <a:pt x="23" y="3"/>
                    </a:cubicBezTo>
                    <a:cubicBezTo>
                      <a:pt x="22" y="3"/>
                      <a:pt x="22" y="3"/>
                      <a:pt x="22" y="3"/>
                    </a:cubicBezTo>
                    <a:cubicBezTo>
                      <a:pt x="21" y="3"/>
                      <a:pt x="21" y="3"/>
                      <a:pt x="21" y="3"/>
                    </a:cubicBezTo>
                    <a:cubicBezTo>
                      <a:pt x="20" y="3"/>
                      <a:pt x="20" y="3"/>
                      <a:pt x="20" y="3"/>
                    </a:cubicBezTo>
                    <a:cubicBezTo>
                      <a:pt x="20" y="3"/>
                      <a:pt x="19" y="3"/>
                      <a:pt x="19" y="3"/>
                    </a:cubicBezTo>
                    <a:cubicBezTo>
                      <a:pt x="18" y="3"/>
                      <a:pt x="18" y="3"/>
                      <a:pt x="18" y="3"/>
                    </a:cubicBezTo>
                    <a:cubicBezTo>
                      <a:pt x="17" y="4"/>
                      <a:pt x="17" y="3"/>
                      <a:pt x="16" y="3"/>
                    </a:cubicBezTo>
                    <a:cubicBezTo>
                      <a:pt x="15" y="4"/>
                      <a:pt x="15" y="4"/>
                      <a:pt x="15" y="4"/>
                    </a:cubicBezTo>
                    <a:cubicBezTo>
                      <a:pt x="14" y="4"/>
                      <a:pt x="14" y="4"/>
                      <a:pt x="13" y="4"/>
                    </a:cubicBezTo>
                    <a:cubicBezTo>
                      <a:pt x="13" y="4"/>
                      <a:pt x="13" y="3"/>
                      <a:pt x="12" y="3"/>
                    </a:cubicBezTo>
                    <a:cubicBezTo>
                      <a:pt x="12" y="3"/>
                      <a:pt x="11" y="3"/>
                      <a:pt x="11" y="3"/>
                    </a:cubicBezTo>
                    <a:cubicBezTo>
                      <a:pt x="11" y="4"/>
                      <a:pt x="11" y="4"/>
                      <a:pt x="10" y="4"/>
                    </a:cubicBezTo>
                    <a:cubicBezTo>
                      <a:pt x="10" y="4"/>
                      <a:pt x="10" y="4"/>
                      <a:pt x="10" y="3"/>
                    </a:cubicBezTo>
                    <a:cubicBezTo>
                      <a:pt x="10" y="3"/>
                      <a:pt x="10" y="3"/>
                      <a:pt x="10" y="3"/>
                    </a:cubicBezTo>
                    <a:cubicBezTo>
                      <a:pt x="10" y="2"/>
                      <a:pt x="11" y="2"/>
                      <a:pt x="11" y="2"/>
                    </a:cubicBezTo>
                    <a:cubicBezTo>
                      <a:pt x="11" y="2"/>
                      <a:pt x="10" y="2"/>
                      <a:pt x="10" y="2"/>
                    </a:cubicBezTo>
                    <a:cubicBezTo>
                      <a:pt x="10" y="2"/>
                      <a:pt x="9" y="1"/>
                      <a:pt x="9" y="1"/>
                    </a:cubicBezTo>
                    <a:cubicBezTo>
                      <a:pt x="9" y="1"/>
                      <a:pt x="8" y="1"/>
                      <a:pt x="8" y="1"/>
                    </a:cubicBezTo>
                    <a:cubicBezTo>
                      <a:pt x="7" y="1"/>
                      <a:pt x="7" y="1"/>
                      <a:pt x="6" y="1"/>
                    </a:cubicBezTo>
                    <a:cubicBezTo>
                      <a:pt x="6" y="1"/>
                      <a:pt x="6" y="1"/>
                      <a:pt x="6" y="1"/>
                    </a:cubicBezTo>
                    <a:cubicBezTo>
                      <a:pt x="5" y="1"/>
                      <a:pt x="5" y="1"/>
                      <a:pt x="5" y="1"/>
                    </a:cubicBezTo>
                    <a:cubicBezTo>
                      <a:pt x="4" y="1"/>
                      <a:pt x="4" y="1"/>
                      <a:pt x="3" y="1"/>
                    </a:cubicBezTo>
                    <a:cubicBezTo>
                      <a:pt x="3" y="1"/>
                      <a:pt x="3" y="1"/>
                      <a:pt x="2" y="1"/>
                    </a:cubicBezTo>
                    <a:cubicBezTo>
                      <a:pt x="2" y="1"/>
                      <a:pt x="1" y="0"/>
                      <a:pt x="1" y="1"/>
                    </a:cubicBezTo>
                    <a:cubicBezTo>
                      <a:pt x="0" y="1"/>
                      <a:pt x="0" y="1"/>
                      <a:pt x="0" y="1"/>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4" name="Freeform 203"/>
              <p:cNvSpPr>
                <a:spLocks/>
              </p:cNvSpPr>
              <p:nvPr/>
            </p:nvSpPr>
            <p:spPr bwMode="auto">
              <a:xfrm>
                <a:off x="2584452" y="773114"/>
                <a:ext cx="44450" cy="11113"/>
              </a:xfrm>
              <a:custGeom>
                <a:avLst/>
                <a:gdLst>
                  <a:gd name="T0" fmla="*/ 3 w 4"/>
                  <a:gd name="T1" fmla="*/ 0 h 1"/>
                  <a:gd name="T2" fmla="*/ 2 w 4"/>
                  <a:gd name="T3" fmla="*/ 0 h 1"/>
                  <a:gd name="T4" fmla="*/ 1 w 4"/>
                  <a:gd name="T5" fmla="*/ 0 h 1"/>
                  <a:gd name="T6" fmla="*/ 0 w 4"/>
                  <a:gd name="T7" fmla="*/ 1 h 1"/>
                  <a:gd name="T8" fmla="*/ 1 w 4"/>
                  <a:gd name="T9" fmla="*/ 1 h 1"/>
                  <a:gd name="T10" fmla="*/ 2 w 4"/>
                  <a:gd name="T11" fmla="*/ 1 h 1"/>
                  <a:gd name="T12" fmla="*/ 3 w 4"/>
                  <a:gd name="T13" fmla="*/ 1 h 1"/>
                  <a:gd name="T14" fmla="*/ 3 w 4"/>
                  <a:gd name="T15" fmla="*/ 1 h 1"/>
                  <a:gd name="T16" fmla="*/ 4 w 4"/>
                  <a:gd name="T17" fmla="*/ 0 h 1"/>
                  <a:gd name="T18" fmla="*/ 3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3" y="0"/>
                    </a:moveTo>
                    <a:cubicBezTo>
                      <a:pt x="2" y="0"/>
                      <a:pt x="2" y="0"/>
                      <a:pt x="2" y="0"/>
                    </a:cubicBezTo>
                    <a:cubicBezTo>
                      <a:pt x="2" y="0"/>
                      <a:pt x="1" y="0"/>
                      <a:pt x="1" y="0"/>
                    </a:cubicBezTo>
                    <a:cubicBezTo>
                      <a:pt x="1" y="0"/>
                      <a:pt x="0" y="0"/>
                      <a:pt x="0" y="1"/>
                    </a:cubicBezTo>
                    <a:cubicBezTo>
                      <a:pt x="0" y="1"/>
                      <a:pt x="1" y="1"/>
                      <a:pt x="1" y="1"/>
                    </a:cubicBezTo>
                    <a:cubicBezTo>
                      <a:pt x="2" y="1"/>
                      <a:pt x="2" y="1"/>
                      <a:pt x="2" y="1"/>
                    </a:cubicBezTo>
                    <a:cubicBezTo>
                      <a:pt x="2" y="1"/>
                      <a:pt x="2" y="1"/>
                      <a:pt x="3" y="1"/>
                    </a:cubicBezTo>
                    <a:cubicBezTo>
                      <a:pt x="3" y="1"/>
                      <a:pt x="3" y="1"/>
                      <a:pt x="3" y="1"/>
                    </a:cubicBezTo>
                    <a:cubicBezTo>
                      <a:pt x="4" y="1"/>
                      <a:pt x="4" y="0"/>
                      <a:pt x="4" y="0"/>
                    </a:cubicBezTo>
                    <a:cubicBezTo>
                      <a:pt x="4" y="0"/>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5" name="Freeform 204"/>
              <p:cNvSpPr>
                <a:spLocks/>
              </p:cNvSpPr>
              <p:nvPr/>
            </p:nvSpPr>
            <p:spPr bwMode="auto">
              <a:xfrm>
                <a:off x="2368552" y="1076326"/>
                <a:ext cx="161925" cy="74613"/>
              </a:xfrm>
              <a:custGeom>
                <a:avLst/>
                <a:gdLst>
                  <a:gd name="T0" fmla="*/ 14 w 15"/>
                  <a:gd name="T1" fmla="*/ 5 h 7"/>
                  <a:gd name="T2" fmla="*/ 14 w 15"/>
                  <a:gd name="T3" fmla="*/ 4 h 7"/>
                  <a:gd name="T4" fmla="*/ 13 w 15"/>
                  <a:gd name="T5" fmla="*/ 4 h 7"/>
                  <a:gd name="T6" fmla="*/ 13 w 15"/>
                  <a:gd name="T7" fmla="*/ 4 h 7"/>
                  <a:gd name="T8" fmla="*/ 12 w 15"/>
                  <a:gd name="T9" fmla="*/ 3 h 7"/>
                  <a:gd name="T10" fmla="*/ 11 w 15"/>
                  <a:gd name="T11" fmla="*/ 2 h 7"/>
                  <a:gd name="T12" fmla="*/ 10 w 15"/>
                  <a:gd name="T13" fmla="*/ 1 h 7"/>
                  <a:gd name="T14" fmla="*/ 9 w 15"/>
                  <a:gd name="T15" fmla="*/ 1 h 7"/>
                  <a:gd name="T16" fmla="*/ 9 w 15"/>
                  <a:gd name="T17" fmla="*/ 0 h 7"/>
                  <a:gd name="T18" fmla="*/ 9 w 15"/>
                  <a:gd name="T19" fmla="*/ 0 h 7"/>
                  <a:gd name="T20" fmla="*/ 7 w 15"/>
                  <a:gd name="T21" fmla="*/ 0 h 7"/>
                  <a:gd name="T22" fmla="*/ 6 w 15"/>
                  <a:gd name="T23" fmla="*/ 1 h 7"/>
                  <a:gd name="T24" fmla="*/ 5 w 15"/>
                  <a:gd name="T25" fmla="*/ 2 h 7"/>
                  <a:gd name="T26" fmla="*/ 5 w 15"/>
                  <a:gd name="T27" fmla="*/ 3 h 7"/>
                  <a:gd name="T28" fmla="*/ 4 w 15"/>
                  <a:gd name="T29" fmla="*/ 3 h 7"/>
                  <a:gd name="T30" fmla="*/ 3 w 15"/>
                  <a:gd name="T31" fmla="*/ 4 h 7"/>
                  <a:gd name="T32" fmla="*/ 2 w 15"/>
                  <a:gd name="T33" fmla="*/ 4 h 7"/>
                  <a:gd name="T34" fmla="*/ 2 w 15"/>
                  <a:gd name="T35" fmla="*/ 4 h 7"/>
                  <a:gd name="T36" fmla="*/ 1 w 15"/>
                  <a:gd name="T37" fmla="*/ 5 h 7"/>
                  <a:gd name="T38" fmla="*/ 1 w 15"/>
                  <a:gd name="T39" fmla="*/ 5 h 7"/>
                  <a:gd name="T40" fmla="*/ 1 w 15"/>
                  <a:gd name="T41" fmla="*/ 6 h 7"/>
                  <a:gd name="T42" fmla="*/ 1 w 15"/>
                  <a:gd name="T43" fmla="*/ 5 h 7"/>
                  <a:gd name="T44" fmla="*/ 2 w 15"/>
                  <a:gd name="T45" fmla="*/ 5 h 7"/>
                  <a:gd name="T46" fmla="*/ 3 w 15"/>
                  <a:gd name="T47" fmla="*/ 6 h 7"/>
                  <a:gd name="T48" fmla="*/ 3 w 15"/>
                  <a:gd name="T49" fmla="*/ 7 h 7"/>
                  <a:gd name="T50" fmla="*/ 5 w 15"/>
                  <a:gd name="T51" fmla="*/ 6 h 7"/>
                  <a:gd name="T52" fmla="*/ 5 w 15"/>
                  <a:gd name="T53" fmla="*/ 6 h 7"/>
                  <a:gd name="T54" fmla="*/ 6 w 15"/>
                  <a:gd name="T55" fmla="*/ 6 h 7"/>
                  <a:gd name="T56" fmla="*/ 7 w 15"/>
                  <a:gd name="T57" fmla="*/ 5 h 7"/>
                  <a:gd name="T58" fmla="*/ 8 w 15"/>
                  <a:gd name="T59" fmla="*/ 5 h 7"/>
                  <a:gd name="T60" fmla="*/ 8 w 15"/>
                  <a:gd name="T61" fmla="*/ 4 h 7"/>
                  <a:gd name="T62" fmla="*/ 9 w 15"/>
                  <a:gd name="T63" fmla="*/ 5 h 7"/>
                  <a:gd name="T64" fmla="*/ 10 w 15"/>
                  <a:gd name="T65" fmla="*/ 5 h 7"/>
                  <a:gd name="T66" fmla="*/ 11 w 15"/>
                  <a:gd name="T67" fmla="*/ 6 h 7"/>
                  <a:gd name="T68" fmla="*/ 12 w 15"/>
                  <a:gd name="T69" fmla="*/ 6 h 7"/>
                  <a:gd name="T70" fmla="*/ 13 w 15"/>
                  <a:gd name="T71" fmla="*/ 6 h 7"/>
                  <a:gd name="T72" fmla="*/ 14 w 15"/>
                  <a:gd name="T73" fmla="*/ 6 h 7"/>
                  <a:gd name="T74" fmla="*/ 14 w 15"/>
                  <a:gd name="T7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7">
                    <a:moveTo>
                      <a:pt x="14" y="5"/>
                    </a:moveTo>
                    <a:cubicBezTo>
                      <a:pt x="14" y="5"/>
                      <a:pt x="15" y="4"/>
                      <a:pt x="14" y="4"/>
                    </a:cubicBezTo>
                    <a:cubicBezTo>
                      <a:pt x="14" y="4"/>
                      <a:pt x="14" y="4"/>
                      <a:pt x="13" y="4"/>
                    </a:cubicBezTo>
                    <a:cubicBezTo>
                      <a:pt x="13" y="4"/>
                      <a:pt x="13" y="4"/>
                      <a:pt x="13" y="4"/>
                    </a:cubicBezTo>
                    <a:cubicBezTo>
                      <a:pt x="12" y="4"/>
                      <a:pt x="12" y="3"/>
                      <a:pt x="12" y="3"/>
                    </a:cubicBezTo>
                    <a:cubicBezTo>
                      <a:pt x="12" y="2"/>
                      <a:pt x="12" y="2"/>
                      <a:pt x="11" y="2"/>
                    </a:cubicBezTo>
                    <a:cubicBezTo>
                      <a:pt x="11" y="2"/>
                      <a:pt x="11" y="2"/>
                      <a:pt x="10" y="1"/>
                    </a:cubicBezTo>
                    <a:cubicBezTo>
                      <a:pt x="10" y="1"/>
                      <a:pt x="9" y="1"/>
                      <a:pt x="9" y="1"/>
                    </a:cubicBezTo>
                    <a:cubicBezTo>
                      <a:pt x="9" y="0"/>
                      <a:pt x="9" y="0"/>
                      <a:pt x="9" y="0"/>
                    </a:cubicBezTo>
                    <a:cubicBezTo>
                      <a:pt x="9" y="0"/>
                      <a:pt x="9" y="0"/>
                      <a:pt x="9" y="0"/>
                    </a:cubicBezTo>
                    <a:cubicBezTo>
                      <a:pt x="8" y="0"/>
                      <a:pt x="8" y="0"/>
                      <a:pt x="7" y="0"/>
                    </a:cubicBezTo>
                    <a:cubicBezTo>
                      <a:pt x="7" y="1"/>
                      <a:pt x="7" y="1"/>
                      <a:pt x="6" y="1"/>
                    </a:cubicBezTo>
                    <a:cubicBezTo>
                      <a:pt x="6" y="1"/>
                      <a:pt x="6" y="1"/>
                      <a:pt x="5" y="2"/>
                    </a:cubicBezTo>
                    <a:cubicBezTo>
                      <a:pt x="5" y="2"/>
                      <a:pt x="5" y="2"/>
                      <a:pt x="5" y="3"/>
                    </a:cubicBezTo>
                    <a:cubicBezTo>
                      <a:pt x="4" y="3"/>
                      <a:pt x="4" y="3"/>
                      <a:pt x="4" y="3"/>
                    </a:cubicBezTo>
                    <a:cubicBezTo>
                      <a:pt x="3" y="3"/>
                      <a:pt x="4" y="4"/>
                      <a:pt x="3" y="4"/>
                    </a:cubicBezTo>
                    <a:cubicBezTo>
                      <a:pt x="3" y="4"/>
                      <a:pt x="3" y="4"/>
                      <a:pt x="2" y="4"/>
                    </a:cubicBezTo>
                    <a:cubicBezTo>
                      <a:pt x="2" y="4"/>
                      <a:pt x="2" y="4"/>
                      <a:pt x="2" y="4"/>
                    </a:cubicBezTo>
                    <a:cubicBezTo>
                      <a:pt x="1" y="4"/>
                      <a:pt x="1" y="4"/>
                      <a:pt x="1" y="5"/>
                    </a:cubicBezTo>
                    <a:cubicBezTo>
                      <a:pt x="1" y="5"/>
                      <a:pt x="1" y="5"/>
                      <a:pt x="1" y="5"/>
                    </a:cubicBezTo>
                    <a:cubicBezTo>
                      <a:pt x="1" y="5"/>
                      <a:pt x="0" y="6"/>
                      <a:pt x="1" y="6"/>
                    </a:cubicBezTo>
                    <a:cubicBezTo>
                      <a:pt x="1" y="6"/>
                      <a:pt x="1" y="6"/>
                      <a:pt x="1" y="5"/>
                    </a:cubicBezTo>
                    <a:cubicBezTo>
                      <a:pt x="2" y="5"/>
                      <a:pt x="2" y="5"/>
                      <a:pt x="2" y="5"/>
                    </a:cubicBezTo>
                    <a:cubicBezTo>
                      <a:pt x="3" y="6"/>
                      <a:pt x="3" y="6"/>
                      <a:pt x="3" y="6"/>
                    </a:cubicBezTo>
                    <a:cubicBezTo>
                      <a:pt x="3" y="6"/>
                      <a:pt x="3" y="7"/>
                      <a:pt x="3" y="7"/>
                    </a:cubicBezTo>
                    <a:cubicBezTo>
                      <a:pt x="4" y="7"/>
                      <a:pt x="4" y="7"/>
                      <a:pt x="5" y="6"/>
                    </a:cubicBezTo>
                    <a:cubicBezTo>
                      <a:pt x="5" y="6"/>
                      <a:pt x="5" y="6"/>
                      <a:pt x="5" y="6"/>
                    </a:cubicBezTo>
                    <a:cubicBezTo>
                      <a:pt x="6" y="6"/>
                      <a:pt x="6" y="6"/>
                      <a:pt x="6" y="6"/>
                    </a:cubicBezTo>
                    <a:cubicBezTo>
                      <a:pt x="7" y="5"/>
                      <a:pt x="7" y="5"/>
                      <a:pt x="7" y="5"/>
                    </a:cubicBezTo>
                    <a:cubicBezTo>
                      <a:pt x="7" y="5"/>
                      <a:pt x="7" y="5"/>
                      <a:pt x="8" y="5"/>
                    </a:cubicBezTo>
                    <a:cubicBezTo>
                      <a:pt x="8" y="5"/>
                      <a:pt x="8" y="4"/>
                      <a:pt x="8" y="4"/>
                    </a:cubicBezTo>
                    <a:cubicBezTo>
                      <a:pt x="9" y="4"/>
                      <a:pt x="9" y="4"/>
                      <a:pt x="9" y="5"/>
                    </a:cubicBezTo>
                    <a:cubicBezTo>
                      <a:pt x="9" y="5"/>
                      <a:pt x="9" y="5"/>
                      <a:pt x="10" y="5"/>
                    </a:cubicBezTo>
                    <a:cubicBezTo>
                      <a:pt x="10" y="6"/>
                      <a:pt x="11" y="6"/>
                      <a:pt x="11" y="6"/>
                    </a:cubicBezTo>
                    <a:cubicBezTo>
                      <a:pt x="11" y="6"/>
                      <a:pt x="12" y="6"/>
                      <a:pt x="12" y="6"/>
                    </a:cubicBezTo>
                    <a:cubicBezTo>
                      <a:pt x="12" y="6"/>
                      <a:pt x="13" y="6"/>
                      <a:pt x="13" y="6"/>
                    </a:cubicBezTo>
                    <a:cubicBezTo>
                      <a:pt x="13" y="6"/>
                      <a:pt x="13" y="6"/>
                      <a:pt x="14" y="6"/>
                    </a:cubicBezTo>
                    <a:cubicBezTo>
                      <a:pt x="14" y="7"/>
                      <a:pt x="14" y="6"/>
                      <a:pt x="14"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6" name="Freeform 206"/>
              <p:cNvSpPr>
                <a:spLocks/>
              </p:cNvSpPr>
              <p:nvPr/>
            </p:nvSpPr>
            <p:spPr bwMode="auto">
              <a:xfrm>
                <a:off x="2413001" y="1150939"/>
                <a:ext cx="63500" cy="33338"/>
              </a:xfrm>
              <a:custGeom>
                <a:avLst/>
                <a:gdLst>
                  <a:gd name="T0" fmla="*/ 4 w 6"/>
                  <a:gd name="T1" fmla="*/ 2 h 3"/>
                  <a:gd name="T2" fmla="*/ 5 w 6"/>
                  <a:gd name="T3" fmla="*/ 1 h 3"/>
                  <a:gd name="T4" fmla="*/ 5 w 6"/>
                  <a:gd name="T5" fmla="*/ 0 h 3"/>
                  <a:gd name="T6" fmla="*/ 5 w 6"/>
                  <a:gd name="T7" fmla="*/ 0 h 3"/>
                  <a:gd name="T8" fmla="*/ 3 w 6"/>
                  <a:gd name="T9" fmla="*/ 0 h 3"/>
                  <a:gd name="T10" fmla="*/ 2 w 6"/>
                  <a:gd name="T11" fmla="*/ 0 h 3"/>
                  <a:gd name="T12" fmla="*/ 1 w 6"/>
                  <a:gd name="T13" fmla="*/ 1 h 3"/>
                  <a:gd name="T14" fmla="*/ 1 w 6"/>
                  <a:gd name="T15" fmla="*/ 2 h 3"/>
                  <a:gd name="T16" fmla="*/ 1 w 6"/>
                  <a:gd name="T17" fmla="*/ 2 h 3"/>
                  <a:gd name="T18" fmla="*/ 2 w 6"/>
                  <a:gd name="T19" fmla="*/ 2 h 3"/>
                  <a:gd name="T20" fmla="*/ 3 w 6"/>
                  <a:gd name="T21" fmla="*/ 2 h 3"/>
                  <a:gd name="T22" fmla="*/ 4 w 6"/>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4" y="2"/>
                    </a:moveTo>
                    <a:cubicBezTo>
                      <a:pt x="5" y="1"/>
                      <a:pt x="5" y="1"/>
                      <a:pt x="5" y="1"/>
                    </a:cubicBezTo>
                    <a:cubicBezTo>
                      <a:pt x="5" y="1"/>
                      <a:pt x="6" y="1"/>
                      <a:pt x="5" y="0"/>
                    </a:cubicBezTo>
                    <a:cubicBezTo>
                      <a:pt x="5" y="0"/>
                      <a:pt x="5" y="0"/>
                      <a:pt x="5" y="0"/>
                    </a:cubicBezTo>
                    <a:cubicBezTo>
                      <a:pt x="4" y="0"/>
                      <a:pt x="4" y="0"/>
                      <a:pt x="3" y="0"/>
                    </a:cubicBezTo>
                    <a:cubicBezTo>
                      <a:pt x="3" y="0"/>
                      <a:pt x="3" y="0"/>
                      <a:pt x="2" y="0"/>
                    </a:cubicBezTo>
                    <a:cubicBezTo>
                      <a:pt x="2" y="1"/>
                      <a:pt x="2" y="1"/>
                      <a:pt x="1" y="1"/>
                    </a:cubicBezTo>
                    <a:cubicBezTo>
                      <a:pt x="1" y="1"/>
                      <a:pt x="1" y="1"/>
                      <a:pt x="1" y="2"/>
                    </a:cubicBezTo>
                    <a:cubicBezTo>
                      <a:pt x="0" y="2"/>
                      <a:pt x="0" y="2"/>
                      <a:pt x="1" y="2"/>
                    </a:cubicBezTo>
                    <a:cubicBezTo>
                      <a:pt x="1" y="3"/>
                      <a:pt x="1" y="2"/>
                      <a:pt x="2" y="2"/>
                    </a:cubicBezTo>
                    <a:cubicBezTo>
                      <a:pt x="2" y="2"/>
                      <a:pt x="2" y="2"/>
                      <a:pt x="3" y="2"/>
                    </a:cubicBezTo>
                    <a:cubicBezTo>
                      <a:pt x="3" y="2"/>
                      <a:pt x="4" y="2"/>
                      <a:pt x="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7" name="Freeform 207"/>
              <p:cNvSpPr>
                <a:spLocks/>
              </p:cNvSpPr>
              <p:nvPr/>
            </p:nvSpPr>
            <p:spPr bwMode="auto">
              <a:xfrm>
                <a:off x="2552701" y="1130301"/>
                <a:ext cx="22225" cy="20638"/>
              </a:xfrm>
              <a:custGeom>
                <a:avLst/>
                <a:gdLst>
                  <a:gd name="T0" fmla="*/ 1 w 2"/>
                  <a:gd name="T1" fmla="*/ 1 h 2"/>
                  <a:gd name="T2" fmla="*/ 1 w 2"/>
                  <a:gd name="T3" fmla="*/ 0 h 2"/>
                  <a:gd name="T4" fmla="*/ 0 w 2"/>
                  <a:gd name="T5" fmla="*/ 1 h 2"/>
                  <a:gd name="T6" fmla="*/ 1 w 2"/>
                  <a:gd name="T7" fmla="*/ 2 h 2"/>
                  <a:gd name="T8" fmla="*/ 1 w 2"/>
                  <a:gd name="T9" fmla="*/ 2 h 2"/>
                  <a:gd name="T10" fmla="*/ 2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0"/>
                      <a:pt x="1" y="0"/>
                      <a:pt x="1" y="0"/>
                    </a:cubicBezTo>
                    <a:cubicBezTo>
                      <a:pt x="0" y="1"/>
                      <a:pt x="0" y="1"/>
                      <a:pt x="0" y="1"/>
                    </a:cubicBezTo>
                    <a:cubicBezTo>
                      <a:pt x="0" y="1"/>
                      <a:pt x="0" y="1"/>
                      <a:pt x="1" y="2"/>
                    </a:cubicBezTo>
                    <a:cubicBezTo>
                      <a:pt x="1" y="2"/>
                      <a:pt x="1" y="2"/>
                      <a:pt x="1" y="2"/>
                    </a:cubicBezTo>
                    <a:cubicBezTo>
                      <a:pt x="1" y="2"/>
                      <a:pt x="2" y="2"/>
                      <a:pt x="2" y="1"/>
                    </a:cubicBezTo>
                    <a:cubicBezTo>
                      <a:pt x="2" y="1"/>
                      <a:pt x="2"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8" name="Freeform 208"/>
              <p:cNvSpPr>
                <a:spLocks/>
              </p:cNvSpPr>
              <p:nvPr/>
            </p:nvSpPr>
            <p:spPr bwMode="auto">
              <a:xfrm>
                <a:off x="2584451" y="1130301"/>
                <a:ext cx="11113" cy="11113"/>
              </a:xfrm>
              <a:custGeom>
                <a:avLst/>
                <a:gdLst>
                  <a:gd name="T0" fmla="*/ 0 w 1"/>
                  <a:gd name="T1" fmla="*/ 1 h 1"/>
                  <a:gd name="T2" fmla="*/ 1 w 1"/>
                  <a:gd name="T3" fmla="*/ 1 h 1"/>
                  <a:gd name="T4" fmla="*/ 1 w 1"/>
                  <a:gd name="T5" fmla="*/ 1 h 1"/>
                  <a:gd name="T6" fmla="*/ 1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1"/>
                      <a:pt x="1" y="1"/>
                    </a:cubicBezTo>
                    <a:cubicBezTo>
                      <a:pt x="1" y="0"/>
                      <a:pt x="1" y="0"/>
                      <a:pt x="1" y="0"/>
                    </a:cubicBezTo>
                    <a:cubicBezTo>
                      <a:pt x="0" y="0"/>
                      <a:pt x="0"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9" name="Freeform 209"/>
              <p:cNvSpPr>
                <a:spLocks/>
              </p:cNvSpPr>
              <p:nvPr/>
            </p:nvSpPr>
            <p:spPr bwMode="auto">
              <a:xfrm>
                <a:off x="2628901" y="968376"/>
                <a:ext cx="31750" cy="31750"/>
              </a:xfrm>
              <a:custGeom>
                <a:avLst/>
                <a:gdLst>
                  <a:gd name="T0" fmla="*/ 2 w 3"/>
                  <a:gd name="T1" fmla="*/ 1 h 3"/>
                  <a:gd name="T2" fmla="*/ 1 w 3"/>
                  <a:gd name="T3" fmla="*/ 2 h 3"/>
                  <a:gd name="T4" fmla="*/ 0 w 3"/>
                  <a:gd name="T5" fmla="*/ 2 h 3"/>
                  <a:gd name="T6" fmla="*/ 1 w 3"/>
                  <a:gd name="T7" fmla="*/ 3 h 3"/>
                  <a:gd name="T8" fmla="*/ 3 w 3"/>
                  <a:gd name="T9" fmla="*/ 2 h 3"/>
                  <a:gd name="T10" fmla="*/ 3 w 3"/>
                  <a:gd name="T11" fmla="*/ 2 h 3"/>
                  <a:gd name="T12" fmla="*/ 3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cubicBezTo>
                      <a:pt x="2" y="2"/>
                      <a:pt x="1" y="1"/>
                      <a:pt x="1" y="2"/>
                    </a:cubicBezTo>
                    <a:cubicBezTo>
                      <a:pt x="1" y="2"/>
                      <a:pt x="0" y="2"/>
                      <a:pt x="0" y="2"/>
                    </a:cubicBezTo>
                    <a:cubicBezTo>
                      <a:pt x="0" y="3"/>
                      <a:pt x="1" y="3"/>
                      <a:pt x="1" y="3"/>
                    </a:cubicBezTo>
                    <a:cubicBezTo>
                      <a:pt x="2" y="3"/>
                      <a:pt x="2" y="2"/>
                      <a:pt x="3" y="2"/>
                    </a:cubicBezTo>
                    <a:cubicBezTo>
                      <a:pt x="3" y="2"/>
                      <a:pt x="3" y="2"/>
                      <a:pt x="3" y="2"/>
                    </a:cubicBezTo>
                    <a:cubicBezTo>
                      <a:pt x="3" y="1"/>
                      <a:pt x="3" y="1"/>
                      <a:pt x="3" y="1"/>
                    </a:cubicBezTo>
                    <a:cubicBezTo>
                      <a:pt x="3" y="0"/>
                      <a:pt x="3"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0" name="Freeform 210"/>
              <p:cNvSpPr>
                <a:spLocks/>
              </p:cNvSpPr>
              <p:nvPr/>
            </p:nvSpPr>
            <p:spPr bwMode="auto">
              <a:xfrm>
                <a:off x="2574926" y="687389"/>
                <a:ext cx="182563" cy="85725"/>
              </a:xfrm>
              <a:custGeom>
                <a:avLst/>
                <a:gdLst>
                  <a:gd name="T0" fmla="*/ 1 w 17"/>
                  <a:gd name="T1" fmla="*/ 5 h 8"/>
                  <a:gd name="T2" fmla="*/ 2 w 17"/>
                  <a:gd name="T3" fmla="*/ 5 h 8"/>
                  <a:gd name="T4" fmla="*/ 4 w 17"/>
                  <a:gd name="T5" fmla="*/ 5 h 8"/>
                  <a:gd name="T6" fmla="*/ 5 w 17"/>
                  <a:gd name="T7" fmla="*/ 5 h 8"/>
                  <a:gd name="T8" fmla="*/ 6 w 17"/>
                  <a:gd name="T9" fmla="*/ 5 h 8"/>
                  <a:gd name="T10" fmla="*/ 6 w 17"/>
                  <a:gd name="T11" fmla="*/ 5 h 8"/>
                  <a:gd name="T12" fmla="*/ 4 w 17"/>
                  <a:gd name="T13" fmla="*/ 5 h 8"/>
                  <a:gd name="T14" fmla="*/ 3 w 17"/>
                  <a:gd name="T15" fmla="*/ 6 h 8"/>
                  <a:gd name="T16" fmla="*/ 2 w 17"/>
                  <a:gd name="T17" fmla="*/ 5 h 8"/>
                  <a:gd name="T18" fmla="*/ 1 w 17"/>
                  <a:gd name="T19" fmla="*/ 5 h 8"/>
                  <a:gd name="T20" fmla="*/ 2 w 17"/>
                  <a:gd name="T21" fmla="*/ 6 h 8"/>
                  <a:gd name="T22" fmla="*/ 3 w 17"/>
                  <a:gd name="T23" fmla="*/ 7 h 8"/>
                  <a:gd name="T24" fmla="*/ 3 w 17"/>
                  <a:gd name="T25" fmla="*/ 7 h 8"/>
                  <a:gd name="T26" fmla="*/ 5 w 17"/>
                  <a:gd name="T27" fmla="*/ 7 h 8"/>
                  <a:gd name="T28" fmla="*/ 7 w 17"/>
                  <a:gd name="T29" fmla="*/ 7 h 8"/>
                  <a:gd name="T30" fmla="*/ 7 w 17"/>
                  <a:gd name="T31" fmla="*/ 7 h 8"/>
                  <a:gd name="T32" fmla="*/ 8 w 17"/>
                  <a:gd name="T33" fmla="*/ 6 h 8"/>
                  <a:gd name="T34" fmla="*/ 9 w 17"/>
                  <a:gd name="T35" fmla="*/ 6 h 8"/>
                  <a:gd name="T36" fmla="*/ 11 w 17"/>
                  <a:gd name="T37" fmla="*/ 6 h 8"/>
                  <a:gd name="T38" fmla="*/ 12 w 17"/>
                  <a:gd name="T39" fmla="*/ 5 h 8"/>
                  <a:gd name="T40" fmla="*/ 13 w 17"/>
                  <a:gd name="T41" fmla="*/ 5 h 8"/>
                  <a:gd name="T42" fmla="*/ 15 w 17"/>
                  <a:gd name="T43" fmla="*/ 5 h 8"/>
                  <a:gd name="T44" fmla="*/ 16 w 17"/>
                  <a:gd name="T45" fmla="*/ 5 h 8"/>
                  <a:gd name="T46" fmla="*/ 17 w 17"/>
                  <a:gd name="T47" fmla="*/ 5 h 8"/>
                  <a:gd name="T48" fmla="*/ 17 w 17"/>
                  <a:gd name="T49" fmla="*/ 3 h 8"/>
                  <a:gd name="T50" fmla="*/ 16 w 17"/>
                  <a:gd name="T51" fmla="*/ 4 h 8"/>
                  <a:gd name="T52" fmla="*/ 15 w 17"/>
                  <a:gd name="T53" fmla="*/ 4 h 8"/>
                  <a:gd name="T54" fmla="*/ 14 w 17"/>
                  <a:gd name="T55" fmla="*/ 4 h 8"/>
                  <a:gd name="T56" fmla="*/ 15 w 17"/>
                  <a:gd name="T57" fmla="*/ 3 h 8"/>
                  <a:gd name="T58" fmla="*/ 15 w 17"/>
                  <a:gd name="T59" fmla="*/ 3 h 8"/>
                  <a:gd name="T60" fmla="*/ 15 w 17"/>
                  <a:gd name="T61" fmla="*/ 2 h 8"/>
                  <a:gd name="T62" fmla="*/ 14 w 17"/>
                  <a:gd name="T63" fmla="*/ 3 h 8"/>
                  <a:gd name="T64" fmla="*/ 13 w 17"/>
                  <a:gd name="T65" fmla="*/ 3 h 8"/>
                  <a:gd name="T66" fmla="*/ 13 w 17"/>
                  <a:gd name="T67" fmla="*/ 2 h 8"/>
                  <a:gd name="T68" fmla="*/ 12 w 17"/>
                  <a:gd name="T69" fmla="*/ 2 h 8"/>
                  <a:gd name="T70" fmla="*/ 11 w 17"/>
                  <a:gd name="T71" fmla="*/ 2 h 8"/>
                  <a:gd name="T72" fmla="*/ 10 w 17"/>
                  <a:gd name="T73" fmla="*/ 1 h 8"/>
                  <a:gd name="T74" fmla="*/ 9 w 17"/>
                  <a:gd name="T75" fmla="*/ 1 h 8"/>
                  <a:gd name="T76" fmla="*/ 8 w 17"/>
                  <a:gd name="T77" fmla="*/ 1 h 8"/>
                  <a:gd name="T78" fmla="*/ 7 w 17"/>
                  <a:gd name="T79" fmla="*/ 1 h 8"/>
                  <a:gd name="T80" fmla="*/ 5 w 17"/>
                  <a:gd name="T81" fmla="*/ 1 h 8"/>
                  <a:gd name="T82" fmla="*/ 4 w 17"/>
                  <a:gd name="T83" fmla="*/ 2 h 8"/>
                  <a:gd name="T84" fmla="*/ 3 w 17"/>
                  <a:gd name="T85" fmla="*/ 3 h 8"/>
                  <a:gd name="T86" fmla="*/ 1 w 17"/>
                  <a:gd name="T87" fmla="*/ 3 h 8"/>
                  <a:gd name="T88" fmla="*/ 0 w 17"/>
                  <a:gd name="T89" fmla="*/ 3 h 8"/>
                  <a:gd name="T90" fmla="*/ 0 w 17"/>
                  <a:gd name="T91" fmla="*/ 3 h 8"/>
                  <a:gd name="T92" fmla="*/ 0 w 17"/>
                  <a:gd name="T93" fmla="*/ 4 h 8"/>
                  <a:gd name="T94" fmla="*/ 1 w 17"/>
                  <a:gd name="T9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8">
                    <a:moveTo>
                      <a:pt x="1" y="5"/>
                    </a:moveTo>
                    <a:cubicBezTo>
                      <a:pt x="2" y="5"/>
                      <a:pt x="2" y="5"/>
                      <a:pt x="2" y="5"/>
                    </a:cubicBezTo>
                    <a:cubicBezTo>
                      <a:pt x="3" y="5"/>
                      <a:pt x="3" y="5"/>
                      <a:pt x="4" y="5"/>
                    </a:cubicBezTo>
                    <a:cubicBezTo>
                      <a:pt x="4" y="5"/>
                      <a:pt x="5" y="5"/>
                      <a:pt x="5" y="5"/>
                    </a:cubicBezTo>
                    <a:cubicBezTo>
                      <a:pt x="6" y="4"/>
                      <a:pt x="7" y="4"/>
                      <a:pt x="6" y="5"/>
                    </a:cubicBezTo>
                    <a:cubicBezTo>
                      <a:pt x="6" y="5"/>
                      <a:pt x="6" y="5"/>
                      <a:pt x="6" y="5"/>
                    </a:cubicBezTo>
                    <a:cubicBezTo>
                      <a:pt x="5" y="5"/>
                      <a:pt x="5" y="5"/>
                      <a:pt x="4" y="5"/>
                    </a:cubicBezTo>
                    <a:cubicBezTo>
                      <a:pt x="4" y="5"/>
                      <a:pt x="4" y="6"/>
                      <a:pt x="3" y="6"/>
                    </a:cubicBezTo>
                    <a:cubicBezTo>
                      <a:pt x="3" y="6"/>
                      <a:pt x="3" y="5"/>
                      <a:pt x="2" y="5"/>
                    </a:cubicBezTo>
                    <a:cubicBezTo>
                      <a:pt x="2" y="5"/>
                      <a:pt x="2" y="5"/>
                      <a:pt x="1" y="5"/>
                    </a:cubicBezTo>
                    <a:cubicBezTo>
                      <a:pt x="1" y="6"/>
                      <a:pt x="1" y="6"/>
                      <a:pt x="2" y="6"/>
                    </a:cubicBezTo>
                    <a:cubicBezTo>
                      <a:pt x="2" y="7"/>
                      <a:pt x="2" y="7"/>
                      <a:pt x="3" y="7"/>
                    </a:cubicBezTo>
                    <a:cubicBezTo>
                      <a:pt x="3" y="7"/>
                      <a:pt x="3" y="7"/>
                      <a:pt x="3" y="7"/>
                    </a:cubicBezTo>
                    <a:cubicBezTo>
                      <a:pt x="4" y="7"/>
                      <a:pt x="4" y="7"/>
                      <a:pt x="5" y="7"/>
                    </a:cubicBezTo>
                    <a:cubicBezTo>
                      <a:pt x="5" y="7"/>
                      <a:pt x="6" y="8"/>
                      <a:pt x="7" y="7"/>
                    </a:cubicBezTo>
                    <a:cubicBezTo>
                      <a:pt x="7" y="7"/>
                      <a:pt x="7" y="7"/>
                      <a:pt x="7" y="7"/>
                    </a:cubicBezTo>
                    <a:cubicBezTo>
                      <a:pt x="7" y="7"/>
                      <a:pt x="8" y="6"/>
                      <a:pt x="8" y="6"/>
                    </a:cubicBezTo>
                    <a:cubicBezTo>
                      <a:pt x="8" y="6"/>
                      <a:pt x="8" y="6"/>
                      <a:pt x="9" y="6"/>
                    </a:cubicBezTo>
                    <a:cubicBezTo>
                      <a:pt x="9" y="6"/>
                      <a:pt x="10" y="6"/>
                      <a:pt x="11" y="6"/>
                    </a:cubicBezTo>
                    <a:cubicBezTo>
                      <a:pt x="11" y="6"/>
                      <a:pt x="12" y="5"/>
                      <a:pt x="12" y="5"/>
                    </a:cubicBezTo>
                    <a:cubicBezTo>
                      <a:pt x="13" y="5"/>
                      <a:pt x="13" y="5"/>
                      <a:pt x="13" y="5"/>
                    </a:cubicBezTo>
                    <a:cubicBezTo>
                      <a:pt x="14" y="5"/>
                      <a:pt x="14" y="5"/>
                      <a:pt x="15" y="5"/>
                    </a:cubicBezTo>
                    <a:cubicBezTo>
                      <a:pt x="15" y="5"/>
                      <a:pt x="15" y="5"/>
                      <a:pt x="16" y="5"/>
                    </a:cubicBezTo>
                    <a:cubicBezTo>
                      <a:pt x="16" y="5"/>
                      <a:pt x="16" y="5"/>
                      <a:pt x="17" y="5"/>
                    </a:cubicBezTo>
                    <a:cubicBezTo>
                      <a:pt x="17" y="4"/>
                      <a:pt x="17" y="3"/>
                      <a:pt x="17" y="3"/>
                    </a:cubicBezTo>
                    <a:cubicBezTo>
                      <a:pt x="16" y="3"/>
                      <a:pt x="16" y="4"/>
                      <a:pt x="16" y="4"/>
                    </a:cubicBezTo>
                    <a:cubicBezTo>
                      <a:pt x="16" y="4"/>
                      <a:pt x="16" y="4"/>
                      <a:pt x="15" y="4"/>
                    </a:cubicBezTo>
                    <a:cubicBezTo>
                      <a:pt x="15" y="4"/>
                      <a:pt x="14" y="4"/>
                      <a:pt x="14" y="4"/>
                    </a:cubicBezTo>
                    <a:cubicBezTo>
                      <a:pt x="14" y="4"/>
                      <a:pt x="15" y="4"/>
                      <a:pt x="15" y="3"/>
                    </a:cubicBezTo>
                    <a:cubicBezTo>
                      <a:pt x="15" y="3"/>
                      <a:pt x="15" y="3"/>
                      <a:pt x="15" y="3"/>
                    </a:cubicBezTo>
                    <a:cubicBezTo>
                      <a:pt x="15" y="2"/>
                      <a:pt x="15" y="2"/>
                      <a:pt x="15" y="2"/>
                    </a:cubicBezTo>
                    <a:cubicBezTo>
                      <a:pt x="14" y="2"/>
                      <a:pt x="14" y="3"/>
                      <a:pt x="14" y="3"/>
                    </a:cubicBezTo>
                    <a:cubicBezTo>
                      <a:pt x="13" y="3"/>
                      <a:pt x="13" y="3"/>
                      <a:pt x="13" y="3"/>
                    </a:cubicBezTo>
                    <a:cubicBezTo>
                      <a:pt x="13" y="3"/>
                      <a:pt x="13" y="2"/>
                      <a:pt x="13" y="2"/>
                    </a:cubicBezTo>
                    <a:cubicBezTo>
                      <a:pt x="12" y="2"/>
                      <a:pt x="12" y="2"/>
                      <a:pt x="12" y="2"/>
                    </a:cubicBezTo>
                    <a:cubicBezTo>
                      <a:pt x="11" y="2"/>
                      <a:pt x="11" y="2"/>
                      <a:pt x="11" y="2"/>
                    </a:cubicBezTo>
                    <a:cubicBezTo>
                      <a:pt x="10" y="2"/>
                      <a:pt x="10" y="2"/>
                      <a:pt x="10" y="1"/>
                    </a:cubicBezTo>
                    <a:cubicBezTo>
                      <a:pt x="10" y="1"/>
                      <a:pt x="10" y="1"/>
                      <a:pt x="9" y="1"/>
                    </a:cubicBezTo>
                    <a:cubicBezTo>
                      <a:pt x="9" y="0"/>
                      <a:pt x="8" y="0"/>
                      <a:pt x="8" y="1"/>
                    </a:cubicBezTo>
                    <a:cubicBezTo>
                      <a:pt x="7" y="1"/>
                      <a:pt x="7" y="1"/>
                      <a:pt x="7" y="1"/>
                    </a:cubicBezTo>
                    <a:cubicBezTo>
                      <a:pt x="6" y="1"/>
                      <a:pt x="6" y="1"/>
                      <a:pt x="5" y="1"/>
                    </a:cubicBezTo>
                    <a:cubicBezTo>
                      <a:pt x="5" y="2"/>
                      <a:pt x="5" y="2"/>
                      <a:pt x="4" y="2"/>
                    </a:cubicBezTo>
                    <a:cubicBezTo>
                      <a:pt x="4" y="2"/>
                      <a:pt x="3" y="2"/>
                      <a:pt x="3" y="3"/>
                    </a:cubicBezTo>
                    <a:cubicBezTo>
                      <a:pt x="2" y="3"/>
                      <a:pt x="2" y="3"/>
                      <a:pt x="1" y="3"/>
                    </a:cubicBezTo>
                    <a:cubicBezTo>
                      <a:pt x="1" y="3"/>
                      <a:pt x="1" y="3"/>
                      <a:pt x="0" y="3"/>
                    </a:cubicBezTo>
                    <a:cubicBezTo>
                      <a:pt x="0" y="3"/>
                      <a:pt x="0" y="3"/>
                      <a:pt x="0" y="3"/>
                    </a:cubicBezTo>
                    <a:cubicBezTo>
                      <a:pt x="0" y="4"/>
                      <a:pt x="0" y="4"/>
                      <a:pt x="0" y="4"/>
                    </a:cubicBezTo>
                    <a:cubicBezTo>
                      <a:pt x="0" y="5"/>
                      <a:pt x="1" y="5"/>
                      <a:pt x="1"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1" name="Freeform 211"/>
              <p:cNvSpPr>
                <a:spLocks/>
              </p:cNvSpPr>
              <p:nvPr/>
            </p:nvSpPr>
            <p:spPr bwMode="auto">
              <a:xfrm>
                <a:off x="2606676" y="654051"/>
                <a:ext cx="593725" cy="173038"/>
              </a:xfrm>
              <a:custGeom>
                <a:avLst/>
                <a:gdLst>
                  <a:gd name="T0" fmla="*/ 53 w 55"/>
                  <a:gd name="T1" fmla="*/ 2 h 16"/>
                  <a:gd name="T2" fmla="*/ 50 w 55"/>
                  <a:gd name="T3" fmla="*/ 1 h 16"/>
                  <a:gd name="T4" fmla="*/ 48 w 55"/>
                  <a:gd name="T5" fmla="*/ 1 h 16"/>
                  <a:gd name="T6" fmla="*/ 43 w 55"/>
                  <a:gd name="T7" fmla="*/ 1 h 16"/>
                  <a:gd name="T8" fmla="*/ 41 w 55"/>
                  <a:gd name="T9" fmla="*/ 1 h 16"/>
                  <a:gd name="T10" fmla="*/ 39 w 55"/>
                  <a:gd name="T11" fmla="*/ 1 h 16"/>
                  <a:gd name="T12" fmla="*/ 37 w 55"/>
                  <a:gd name="T13" fmla="*/ 0 h 16"/>
                  <a:gd name="T14" fmla="*/ 34 w 55"/>
                  <a:gd name="T15" fmla="*/ 1 h 16"/>
                  <a:gd name="T16" fmla="*/ 31 w 55"/>
                  <a:gd name="T17" fmla="*/ 1 h 16"/>
                  <a:gd name="T18" fmla="*/ 29 w 55"/>
                  <a:gd name="T19" fmla="*/ 1 h 16"/>
                  <a:gd name="T20" fmla="*/ 26 w 55"/>
                  <a:gd name="T21" fmla="*/ 1 h 16"/>
                  <a:gd name="T22" fmla="*/ 24 w 55"/>
                  <a:gd name="T23" fmla="*/ 2 h 16"/>
                  <a:gd name="T24" fmla="*/ 22 w 55"/>
                  <a:gd name="T25" fmla="*/ 2 h 16"/>
                  <a:gd name="T26" fmla="*/ 19 w 55"/>
                  <a:gd name="T27" fmla="*/ 2 h 16"/>
                  <a:gd name="T28" fmla="*/ 17 w 55"/>
                  <a:gd name="T29" fmla="*/ 3 h 16"/>
                  <a:gd name="T30" fmla="*/ 12 w 55"/>
                  <a:gd name="T31" fmla="*/ 3 h 16"/>
                  <a:gd name="T32" fmla="*/ 9 w 55"/>
                  <a:gd name="T33" fmla="*/ 3 h 16"/>
                  <a:gd name="T34" fmla="*/ 10 w 55"/>
                  <a:gd name="T35" fmla="*/ 4 h 16"/>
                  <a:gd name="T36" fmla="*/ 12 w 55"/>
                  <a:gd name="T37" fmla="*/ 5 h 16"/>
                  <a:gd name="T38" fmla="*/ 14 w 55"/>
                  <a:gd name="T39" fmla="*/ 5 h 16"/>
                  <a:gd name="T40" fmla="*/ 18 w 55"/>
                  <a:gd name="T41" fmla="*/ 5 h 16"/>
                  <a:gd name="T42" fmla="*/ 20 w 55"/>
                  <a:gd name="T43" fmla="*/ 5 h 16"/>
                  <a:gd name="T44" fmla="*/ 17 w 55"/>
                  <a:gd name="T45" fmla="*/ 6 h 16"/>
                  <a:gd name="T46" fmla="*/ 14 w 55"/>
                  <a:gd name="T47" fmla="*/ 6 h 16"/>
                  <a:gd name="T48" fmla="*/ 15 w 55"/>
                  <a:gd name="T49" fmla="*/ 8 h 16"/>
                  <a:gd name="T50" fmla="*/ 16 w 55"/>
                  <a:gd name="T51" fmla="*/ 8 h 16"/>
                  <a:gd name="T52" fmla="*/ 15 w 55"/>
                  <a:gd name="T53" fmla="*/ 9 h 16"/>
                  <a:gd name="T54" fmla="*/ 12 w 55"/>
                  <a:gd name="T55" fmla="*/ 9 h 16"/>
                  <a:gd name="T56" fmla="*/ 10 w 55"/>
                  <a:gd name="T57" fmla="*/ 9 h 16"/>
                  <a:gd name="T58" fmla="*/ 8 w 55"/>
                  <a:gd name="T59" fmla="*/ 10 h 16"/>
                  <a:gd name="T60" fmla="*/ 6 w 55"/>
                  <a:gd name="T61" fmla="*/ 10 h 16"/>
                  <a:gd name="T62" fmla="*/ 5 w 55"/>
                  <a:gd name="T63" fmla="*/ 11 h 16"/>
                  <a:gd name="T64" fmla="*/ 4 w 55"/>
                  <a:gd name="T65" fmla="*/ 12 h 16"/>
                  <a:gd name="T66" fmla="*/ 2 w 55"/>
                  <a:gd name="T67" fmla="*/ 12 h 16"/>
                  <a:gd name="T68" fmla="*/ 0 w 55"/>
                  <a:gd name="T69" fmla="*/ 13 h 16"/>
                  <a:gd name="T70" fmla="*/ 2 w 55"/>
                  <a:gd name="T71" fmla="*/ 14 h 16"/>
                  <a:gd name="T72" fmla="*/ 5 w 55"/>
                  <a:gd name="T73" fmla="*/ 14 h 16"/>
                  <a:gd name="T74" fmla="*/ 7 w 55"/>
                  <a:gd name="T75" fmla="*/ 14 h 16"/>
                  <a:gd name="T76" fmla="*/ 10 w 55"/>
                  <a:gd name="T77" fmla="*/ 14 h 16"/>
                  <a:gd name="T78" fmla="*/ 13 w 55"/>
                  <a:gd name="T79" fmla="*/ 13 h 16"/>
                  <a:gd name="T80" fmla="*/ 13 w 55"/>
                  <a:gd name="T81" fmla="*/ 15 h 16"/>
                  <a:gd name="T82" fmla="*/ 17 w 55"/>
                  <a:gd name="T83" fmla="*/ 14 h 16"/>
                  <a:gd name="T84" fmla="*/ 20 w 55"/>
                  <a:gd name="T85" fmla="*/ 14 h 16"/>
                  <a:gd name="T86" fmla="*/ 20 w 55"/>
                  <a:gd name="T87" fmla="*/ 12 h 16"/>
                  <a:gd name="T88" fmla="*/ 21 w 55"/>
                  <a:gd name="T89" fmla="*/ 12 h 16"/>
                  <a:gd name="T90" fmla="*/ 23 w 55"/>
                  <a:gd name="T91" fmla="*/ 10 h 16"/>
                  <a:gd name="T92" fmla="*/ 25 w 55"/>
                  <a:gd name="T93" fmla="*/ 10 h 16"/>
                  <a:gd name="T94" fmla="*/ 27 w 55"/>
                  <a:gd name="T95" fmla="*/ 10 h 16"/>
                  <a:gd name="T96" fmla="*/ 28 w 55"/>
                  <a:gd name="T97" fmla="*/ 8 h 16"/>
                  <a:gd name="T98" fmla="*/ 29 w 55"/>
                  <a:gd name="T99" fmla="*/ 7 h 16"/>
                  <a:gd name="T100" fmla="*/ 31 w 55"/>
                  <a:gd name="T101" fmla="*/ 6 h 16"/>
                  <a:gd name="T102" fmla="*/ 34 w 55"/>
                  <a:gd name="T103" fmla="*/ 7 h 16"/>
                  <a:gd name="T104" fmla="*/ 37 w 55"/>
                  <a:gd name="T105" fmla="*/ 7 h 16"/>
                  <a:gd name="T106" fmla="*/ 38 w 55"/>
                  <a:gd name="T107" fmla="*/ 6 h 16"/>
                  <a:gd name="T108" fmla="*/ 41 w 55"/>
                  <a:gd name="T109" fmla="*/ 6 h 16"/>
                  <a:gd name="T110" fmla="*/ 44 w 55"/>
                  <a:gd name="T111" fmla="*/ 5 h 16"/>
                  <a:gd name="T112" fmla="*/ 46 w 55"/>
                  <a:gd name="T113" fmla="*/ 4 h 16"/>
                  <a:gd name="T114" fmla="*/ 47 w 55"/>
                  <a:gd name="T115" fmla="*/ 3 h 16"/>
                  <a:gd name="T116" fmla="*/ 50 w 55"/>
                  <a:gd name="T117" fmla="*/ 3 h 16"/>
                  <a:gd name="T118" fmla="*/ 54 w 55"/>
                  <a:gd name="T119" fmla="*/ 3 h 16"/>
                  <a:gd name="T120" fmla="*/ 55 w 55"/>
                  <a:gd name="T12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16">
                    <a:moveTo>
                      <a:pt x="54" y="2"/>
                    </a:moveTo>
                    <a:cubicBezTo>
                      <a:pt x="54" y="2"/>
                      <a:pt x="53" y="2"/>
                      <a:pt x="53" y="2"/>
                    </a:cubicBezTo>
                    <a:cubicBezTo>
                      <a:pt x="52" y="1"/>
                      <a:pt x="52" y="2"/>
                      <a:pt x="51" y="2"/>
                    </a:cubicBezTo>
                    <a:cubicBezTo>
                      <a:pt x="51" y="1"/>
                      <a:pt x="51" y="1"/>
                      <a:pt x="50" y="1"/>
                    </a:cubicBezTo>
                    <a:cubicBezTo>
                      <a:pt x="49" y="1"/>
                      <a:pt x="49" y="1"/>
                      <a:pt x="48" y="1"/>
                    </a:cubicBezTo>
                    <a:cubicBezTo>
                      <a:pt x="48" y="1"/>
                      <a:pt x="48" y="1"/>
                      <a:pt x="48" y="1"/>
                    </a:cubicBezTo>
                    <a:cubicBezTo>
                      <a:pt x="47" y="1"/>
                      <a:pt x="47" y="1"/>
                      <a:pt x="46" y="1"/>
                    </a:cubicBezTo>
                    <a:cubicBezTo>
                      <a:pt x="45" y="1"/>
                      <a:pt x="45" y="1"/>
                      <a:pt x="43" y="1"/>
                    </a:cubicBezTo>
                    <a:cubicBezTo>
                      <a:pt x="43" y="1"/>
                      <a:pt x="43" y="1"/>
                      <a:pt x="42" y="1"/>
                    </a:cubicBezTo>
                    <a:cubicBezTo>
                      <a:pt x="42" y="1"/>
                      <a:pt x="42" y="1"/>
                      <a:pt x="41" y="1"/>
                    </a:cubicBezTo>
                    <a:cubicBezTo>
                      <a:pt x="41" y="1"/>
                      <a:pt x="41" y="1"/>
                      <a:pt x="40" y="1"/>
                    </a:cubicBezTo>
                    <a:cubicBezTo>
                      <a:pt x="39" y="1"/>
                      <a:pt x="39" y="1"/>
                      <a:pt x="39" y="1"/>
                    </a:cubicBezTo>
                    <a:cubicBezTo>
                      <a:pt x="38" y="1"/>
                      <a:pt x="38" y="1"/>
                      <a:pt x="37" y="1"/>
                    </a:cubicBezTo>
                    <a:cubicBezTo>
                      <a:pt x="37" y="1"/>
                      <a:pt x="37" y="1"/>
                      <a:pt x="37" y="0"/>
                    </a:cubicBezTo>
                    <a:cubicBezTo>
                      <a:pt x="36" y="0"/>
                      <a:pt x="36" y="1"/>
                      <a:pt x="35" y="1"/>
                    </a:cubicBezTo>
                    <a:cubicBezTo>
                      <a:pt x="35" y="1"/>
                      <a:pt x="34" y="1"/>
                      <a:pt x="34" y="1"/>
                    </a:cubicBezTo>
                    <a:cubicBezTo>
                      <a:pt x="33" y="1"/>
                      <a:pt x="33" y="1"/>
                      <a:pt x="33" y="1"/>
                    </a:cubicBezTo>
                    <a:cubicBezTo>
                      <a:pt x="32" y="1"/>
                      <a:pt x="32" y="1"/>
                      <a:pt x="31" y="1"/>
                    </a:cubicBezTo>
                    <a:cubicBezTo>
                      <a:pt x="31" y="1"/>
                      <a:pt x="31" y="1"/>
                      <a:pt x="30" y="1"/>
                    </a:cubicBezTo>
                    <a:cubicBezTo>
                      <a:pt x="30" y="1"/>
                      <a:pt x="30" y="1"/>
                      <a:pt x="29" y="1"/>
                    </a:cubicBezTo>
                    <a:cubicBezTo>
                      <a:pt x="29" y="1"/>
                      <a:pt x="29" y="1"/>
                      <a:pt x="28" y="1"/>
                    </a:cubicBezTo>
                    <a:cubicBezTo>
                      <a:pt x="27" y="1"/>
                      <a:pt x="27" y="1"/>
                      <a:pt x="26" y="1"/>
                    </a:cubicBezTo>
                    <a:cubicBezTo>
                      <a:pt x="26" y="1"/>
                      <a:pt x="25" y="1"/>
                      <a:pt x="25" y="1"/>
                    </a:cubicBezTo>
                    <a:cubicBezTo>
                      <a:pt x="24" y="1"/>
                      <a:pt x="24" y="2"/>
                      <a:pt x="24" y="2"/>
                    </a:cubicBezTo>
                    <a:cubicBezTo>
                      <a:pt x="24" y="2"/>
                      <a:pt x="23" y="2"/>
                      <a:pt x="23" y="2"/>
                    </a:cubicBezTo>
                    <a:cubicBezTo>
                      <a:pt x="23" y="2"/>
                      <a:pt x="22" y="2"/>
                      <a:pt x="22" y="2"/>
                    </a:cubicBezTo>
                    <a:cubicBezTo>
                      <a:pt x="21" y="2"/>
                      <a:pt x="21" y="2"/>
                      <a:pt x="21" y="2"/>
                    </a:cubicBezTo>
                    <a:cubicBezTo>
                      <a:pt x="20" y="2"/>
                      <a:pt x="20" y="2"/>
                      <a:pt x="19" y="2"/>
                    </a:cubicBezTo>
                    <a:cubicBezTo>
                      <a:pt x="19" y="2"/>
                      <a:pt x="19" y="2"/>
                      <a:pt x="19" y="2"/>
                    </a:cubicBezTo>
                    <a:cubicBezTo>
                      <a:pt x="18" y="3"/>
                      <a:pt x="17" y="3"/>
                      <a:pt x="17" y="3"/>
                    </a:cubicBezTo>
                    <a:cubicBezTo>
                      <a:pt x="16" y="3"/>
                      <a:pt x="15" y="3"/>
                      <a:pt x="14" y="3"/>
                    </a:cubicBezTo>
                    <a:cubicBezTo>
                      <a:pt x="13" y="3"/>
                      <a:pt x="13" y="3"/>
                      <a:pt x="12" y="3"/>
                    </a:cubicBezTo>
                    <a:cubicBezTo>
                      <a:pt x="11" y="3"/>
                      <a:pt x="11" y="3"/>
                      <a:pt x="11" y="3"/>
                    </a:cubicBezTo>
                    <a:cubicBezTo>
                      <a:pt x="10" y="3"/>
                      <a:pt x="9" y="3"/>
                      <a:pt x="9" y="3"/>
                    </a:cubicBezTo>
                    <a:cubicBezTo>
                      <a:pt x="9" y="3"/>
                      <a:pt x="9" y="3"/>
                      <a:pt x="9" y="4"/>
                    </a:cubicBezTo>
                    <a:cubicBezTo>
                      <a:pt x="9" y="4"/>
                      <a:pt x="10" y="4"/>
                      <a:pt x="10" y="4"/>
                    </a:cubicBezTo>
                    <a:cubicBezTo>
                      <a:pt x="10" y="5"/>
                      <a:pt x="10" y="5"/>
                      <a:pt x="10" y="5"/>
                    </a:cubicBezTo>
                    <a:cubicBezTo>
                      <a:pt x="11" y="5"/>
                      <a:pt x="11" y="5"/>
                      <a:pt x="12" y="5"/>
                    </a:cubicBezTo>
                    <a:cubicBezTo>
                      <a:pt x="12" y="5"/>
                      <a:pt x="13" y="5"/>
                      <a:pt x="13" y="5"/>
                    </a:cubicBezTo>
                    <a:cubicBezTo>
                      <a:pt x="13" y="5"/>
                      <a:pt x="14" y="5"/>
                      <a:pt x="14" y="5"/>
                    </a:cubicBezTo>
                    <a:cubicBezTo>
                      <a:pt x="15" y="5"/>
                      <a:pt x="15" y="5"/>
                      <a:pt x="16" y="5"/>
                    </a:cubicBezTo>
                    <a:cubicBezTo>
                      <a:pt x="17" y="5"/>
                      <a:pt x="17" y="5"/>
                      <a:pt x="18" y="5"/>
                    </a:cubicBezTo>
                    <a:cubicBezTo>
                      <a:pt x="18" y="5"/>
                      <a:pt x="18" y="5"/>
                      <a:pt x="19" y="5"/>
                    </a:cubicBezTo>
                    <a:cubicBezTo>
                      <a:pt x="20" y="5"/>
                      <a:pt x="20" y="5"/>
                      <a:pt x="20" y="5"/>
                    </a:cubicBezTo>
                    <a:cubicBezTo>
                      <a:pt x="20" y="6"/>
                      <a:pt x="20" y="6"/>
                      <a:pt x="20" y="6"/>
                    </a:cubicBezTo>
                    <a:cubicBezTo>
                      <a:pt x="18" y="6"/>
                      <a:pt x="18" y="6"/>
                      <a:pt x="17" y="6"/>
                    </a:cubicBezTo>
                    <a:cubicBezTo>
                      <a:pt x="16" y="6"/>
                      <a:pt x="16" y="6"/>
                      <a:pt x="15" y="6"/>
                    </a:cubicBezTo>
                    <a:cubicBezTo>
                      <a:pt x="15" y="6"/>
                      <a:pt x="14" y="5"/>
                      <a:pt x="14" y="6"/>
                    </a:cubicBezTo>
                    <a:cubicBezTo>
                      <a:pt x="14" y="6"/>
                      <a:pt x="14" y="6"/>
                      <a:pt x="14" y="7"/>
                    </a:cubicBezTo>
                    <a:cubicBezTo>
                      <a:pt x="14" y="7"/>
                      <a:pt x="15" y="7"/>
                      <a:pt x="15" y="8"/>
                    </a:cubicBezTo>
                    <a:cubicBezTo>
                      <a:pt x="15" y="8"/>
                      <a:pt x="15" y="8"/>
                      <a:pt x="15" y="8"/>
                    </a:cubicBezTo>
                    <a:cubicBezTo>
                      <a:pt x="15" y="8"/>
                      <a:pt x="16" y="8"/>
                      <a:pt x="16" y="8"/>
                    </a:cubicBezTo>
                    <a:cubicBezTo>
                      <a:pt x="16" y="9"/>
                      <a:pt x="17" y="9"/>
                      <a:pt x="17" y="9"/>
                    </a:cubicBezTo>
                    <a:cubicBezTo>
                      <a:pt x="16" y="10"/>
                      <a:pt x="16" y="9"/>
                      <a:pt x="15" y="9"/>
                    </a:cubicBezTo>
                    <a:cubicBezTo>
                      <a:pt x="15" y="9"/>
                      <a:pt x="14" y="9"/>
                      <a:pt x="14" y="9"/>
                    </a:cubicBezTo>
                    <a:cubicBezTo>
                      <a:pt x="13" y="9"/>
                      <a:pt x="13" y="9"/>
                      <a:pt x="12" y="9"/>
                    </a:cubicBezTo>
                    <a:cubicBezTo>
                      <a:pt x="12" y="9"/>
                      <a:pt x="11" y="9"/>
                      <a:pt x="11" y="9"/>
                    </a:cubicBezTo>
                    <a:cubicBezTo>
                      <a:pt x="10" y="9"/>
                      <a:pt x="10" y="9"/>
                      <a:pt x="10" y="9"/>
                    </a:cubicBezTo>
                    <a:cubicBezTo>
                      <a:pt x="9" y="9"/>
                      <a:pt x="9" y="9"/>
                      <a:pt x="8" y="9"/>
                    </a:cubicBezTo>
                    <a:cubicBezTo>
                      <a:pt x="8" y="10"/>
                      <a:pt x="8" y="10"/>
                      <a:pt x="8" y="10"/>
                    </a:cubicBezTo>
                    <a:cubicBezTo>
                      <a:pt x="7" y="10"/>
                      <a:pt x="7" y="10"/>
                      <a:pt x="7" y="10"/>
                    </a:cubicBezTo>
                    <a:cubicBezTo>
                      <a:pt x="6" y="10"/>
                      <a:pt x="6" y="10"/>
                      <a:pt x="6" y="10"/>
                    </a:cubicBezTo>
                    <a:cubicBezTo>
                      <a:pt x="6" y="11"/>
                      <a:pt x="6" y="11"/>
                      <a:pt x="5" y="11"/>
                    </a:cubicBezTo>
                    <a:cubicBezTo>
                      <a:pt x="5" y="11"/>
                      <a:pt x="5" y="11"/>
                      <a:pt x="5" y="11"/>
                    </a:cubicBezTo>
                    <a:cubicBezTo>
                      <a:pt x="5" y="12"/>
                      <a:pt x="5" y="12"/>
                      <a:pt x="5" y="12"/>
                    </a:cubicBezTo>
                    <a:cubicBezTo>
                      <a:pt x="5" y="12"/>
                      <a:pt x="5" y="12"/>
                      <a:pt x="4" y="12"/>
                    </a:cubicBezTo>
                    <a:cubicBezTo>
                      <a:pt x="4" y="12"/>
                      <a:pt x="4" y="12"/>
                      <a:pt x="3" y="12"/>
                    </a:cubicBezTo>
                    <a:cubicBezTo>
                      <a:pt x="3" y="12"/>
                      <a:pt x="3" y="12"/>
                      <a:pt x="2" y="12"/>
                    </a:cubicBezTo>
                    <a:cubicBezTo>
                      <a:pt x="2" y="13"/>
                      <a:pt x="1" y="13"/>
                      <a:pt x="1" y="13"/>
                    </a:cubicBezTo>
                    <a:cubicBezTo>
                      <a:pt x="0" y="13"/>
                      <a:pt x="0" y="13"/>
                      <a:pt x="0" y="13"/>
                    </a:cubicBezTo>
                    <a:cubicBezTo>
                      <a:pt x="0" y="14"/>
                      <a:pt x="0" y="14"/>
                      <a:pt x="0" y="14"/>
                    </a:cubicBezTo>
                    <a:cubicBezTo>
                      <a:pt x="1" y="15"/>
                      <a:pt x="1" y="14"/>
                      <a:pt x="2" y="14"/>
                    </a:cubicBezTo>
                    <a:cubicBezTo>
                      <a:pt x="3" y="14"/>
                      <a:pt x="3" y="14"/>
                      <a:pt x="4" y="14"/>
                    </a:cubicBezTo>
                    <a:cubicBezTo>
                      <a:pt x="4" y="14"/>
                      <a:pt x="4" y="14"/>
                      <a:pt x="5" y="14"/>
                    </a:cubicBezTo>
                    <a:cubicBezTo>
                      <a:pt x="5" y="14"/>
                      <a:pt x="6" y="14"/>
                      <a:pt x="6" y="14"/>
                    </a:cubicBezTo>
                    <a:cubicBezTo>
                      <a:pt x="7" y="14"/>
                      <a:pt x="7" y="14"/>
                      <a:pt x="7" y="14"/>
                    </a:cubicBezTo>
                    <a:cubicBezTo>
                      <a:pt x="8" y="13"/>
                      <a:pt x="8" y="13"/>
                      <a:pt x="9" y="13"/>
                    </a:cubicBezTo>
                    <a:cubicBezTo>
                      <a:pt x="9" y="13"/>
                      <a:pt x="9" y="14"/>
                      <a:pt x="10" y="14"/>
                    </a:cubicBezTo>
                    <a:cubicBezTo>
                      <a:pt x="10" y="14"/>
                      <a:pt x="11" y="14"/>
                      <a:pt x="11" y="14"/>
                    </a:cubicBezTo>
                    <a:cubicBezTo>
                      <a:pt x="12" y="13"/>
                      <a:pt x="12" y="13"/>
                      <a:pt x="13" y="13"/>
                    </a:cubicBezTo>
                    <a:cubicBezTo>
                      <a:pt x="13" y="13"/>
                      <a:pt x="13" y="13"/>
                      <a:pt x="13" y="13"/>
                    </a:cubicBezTo>
                    <a:cubicBezTo>
                      <a:pt x="14" y="14"/>
                      <a:pt x="13" y="14"/>
                      <a:pt x="13" y="15"/>
                    </a:cubicBezTo>
                    <a:cubicBezTo>
                      <a:pt x="13" y="16"/>
                      <a:pt x="14" y="15"/>
                      <a:pt x="15" y="14"/>
                    </a:cubicBezTo>
                    <a:cubicBezTo>
                      <a:pt x="16" y="14"/>
                      <a:pt x="16" y="14"/>
                      <a:pt x="17" y="14"/>
                    </a:cubicBezTo>
                    <a:cubicBezTo>
                      <a:pt x="17" y="14"/>
                      <a:pt x="17" y="14"/>
                      <a:pt x="18" y="14"/>
                    </a:cubicBezTo>
                    <a:cubicBezTo>
                      <a:pt x="19" y="14"/>
                      <a:pt x="19" y="14"/>
                      <a:pt x="20" y="14"/>
                    </a:cubicBezTo>
                    <a:cubicBezTo>
                      <a:pt x="20" y="13"/>
                      <a:pt x="20" y="13"/>
                      <a:pt x="20" y="13"/>
                    </a:cubicBezTo>
                    <a:cubicBezTo>
                      <a:pt x="20" y="13"/>
                      <a:pt x="20" y="12"/>
                      <a:pt x="20" y="12"/>
                    </a:cubicBezTo>
                    <a:cubicBezTo>
                      <a:pt x="20" y="12"/>
                      <a:pt x="20" y="12"/>
                      <a:pt x="21" y="12"/>
                    </a:cubicBezTo>
                    <a:cubicBezTo>
                      <a:pt x="21" y="11"/>
                      <a:pt x="21" y="12"/>
                      <a:pt x="21" y="12"/>
                    </a:cubicBezTo>
                    <a:cubicBezTo>
                      <a:pt x="22" y="11"/>
                      <a:pt x="22" y="11"/>
                      <a:pt x="22" y="11"/>
                    </a:cubicBezTo>
                    <a:cubicBezTo>
                      <a:pt x="22" y="11"/>
                      <a:pt x="22" y="10"/>
                      <a:pt x="23" y="10"/>
                    </a:cubicBezTo>
                    <a:cubicBezTo>
                      <a:pt x="23" y="10"/>
                      <a:pt x="23" y="11"/>
                      <a:pt x="24" y="11"/>
                    </a:cubicBezTo>
                    <a:cubicBezTo>
                      <a:pt x="24" y="11"/>
                      <a:pt x="24" y="10"/>
                      <a:pt x="25" y="10"/>
                    </a:cubicBezTo>
                    <a:cubicBezTo>
                      <a:pt x="25" y="10"/>
                      <a:pt x="26" y="10"/>
                      <a:pt x="26" y="10"/>
                    </a:cubicBezTo>
                    <a:cubicBezTo>
                      <a:pt x="26" y="10"/>
                      <a:pt x="27" y="10"/>
                      <a:pt x="27" y="10"/>
                    </a:cubicBezTo>
                    <a:cubicBezTo>
                      <a:pt x="27" y="9"/>
                      <a:pt x="27" y="9"/>
                      <a:pt x="27" y="9"/>
                    </a:cubicBezTo>
                    <a:cubicBezTo>
                      <a:pt x="28" y="8"/>
                      <a:pt x="28" y="8"/>
                      <a:pt x="28" y="8"/>
                    </a:cubicBezTo>
                    <a:cubicBezTo>
                      <a:pt x="28" y="8"/>
                      <a:pt x="29" y="8"/>
                      <a:pt x="29" y="8"/>
                    </a:cubicBezTo>
                    <a:cubicBezTo>
                      <a:pt x="29" y="7"/>
                      <a:pt x="29" y="7"/>
                      <a:pt x="29" y="7"/>
                    </a:cubicBezTo>
                    <a:cubicBezTo>
                      <a:pt x="29" y="7"/>
                      <a:pt x="29" y="6"/>
                      <a:pt x="30" y="6"/>
                    </a:cubicBezTo>
                    <a:cubicBezTo>
                      <a:pt x="30" y="6"/>
                      <a:pt x="31" y="6"/>
                      <a:pt x="31" y="6"/>
                    </a:cubicBezTo>
                    <a:cubicBezTo>
                      <a:pt x="32" y="6"/>
                      <a:pt x="32" y="6"/>
                      <a:pt x="33" y="6"/>
                    </a:cubicBezTo>
                    <a:cubicBezTo>
                      <a:pt x="33" y="7"/>
                      <a:pt x="33" y="7"/>
                      <a:pt x="34" y="7"/>
                    </a:cubicBezTo>
                    <a:cubicBezTo>
                      <a:pt x="34" y="7"/>
                      <a:pt x="35" y="7"/>
                      <a:pt x="35" y="7"/>
                    </a:cubicBezTo>
                    <a:cubicBezTo>
                      <a:pt x="36" y="7"/>
                      <a:pt x="36" y="7"/>
                      <a:pt x="37" y="7"/>
                    </a:cubicBezTo>
                    <a:cubicBezTo>
                      <a:pt x="37" y="7"/>
                      <a:pt x="37" y="7"/>
                      <a:pt x="37" y="6"/>
                    </a:cubicBezTo>
                    <a:cubicBezTo>
                      <a:pt x="38" y="6"/>
                      <a:pt x="38" y="6"/>
                      <a:pt x="38" y="6"/>
                    </a:cubicBezTo>
                    <a:cubicBezTo>
                      <a:pt x="38" y="6"/>
                      <a:pt x="39" y="6"/>
                      <a:pt x="39" y="6"/>
                    </a:cubicBezTo>
                    <a:cubicBezTo>
                      <a:pt x="40" y="6"/>
                      <a:pt x="40" y="6"/>
                      <a:pt x="41" y="6"/>
                    </a:cubicBezTo>
                    <a:cubicBezTo>
                      <a:pt x="42" y="6"/>
                      <a:pt x="42" y="5"/>
                      <a:pt x="43" y="5"/>
                    </a:cubicBezTo>
                    <a:cubicBezTo>
                      <a:pt x="43" y="5"/>
                      <a:pt x="43" y="5"/>
                      <a:pt x="44" y="5"/>
                    </a:cubicBezTo>
                    <a:cubicBezTo>
                      <a:pt x="44" y="4"/>
                      <a:pt x="45" y="5"/>
                      <a:pt x="45" y="4"/>
                    </a:cubicBezTo>
                    <a:cubicBezTo>
                      <a:pt x="46" y="4"/>
                      <a:pt x="46" y="4"/>
                      <a:pt x="46" y="4"/>
                    </a:cubicBezTo>
                    <a:cubicBezTo>
                      <a:pt x="47" y="4"/>
                      <a:pt x="46" y="3"/>
                      <a:pt x="46" y="3"/>
                    </a:cubicBezTo>
                    <a:cubicBezTo>
                      <a:pt x="47" y="3"/>
                      <a:pt x="47" y="3"/>
                      <a:pt x="47" y="3"/>
                    </a:cubicBezTo>
                    <a:cubicBezTo>
                      <a:pt x="48" y="3"/>
                      <a:pt x="48" y="3"/>
                      <a:pt x="49" y="3"/>
                    </a:cubicBezTo>
                    <a:cubicBezTo>
                      <a:pt x="49" y="3"/>
                      <a:pt x="50" y="3"/>
                      <a:pt x="50" y="3"/>
                    </a:cubicBezTo>
                    <a:cubicBezTo>
                      <a:pt x="51" y="3"/>
                      <a:pt x="51" y="3"/>
                      <a:pt x="52" y="3"/>
                    </a:cubicBezTo>
                    <a:cubicBezTo>
                      <a:pt x="53" y="3"/>
                      <a:pt x="53" y="3"/>
                      <a:pt x="54" y="3"/>
                    </a:cubicBezTo>
                    <a:cubicBezTo>
                      <a:pt x="54" y="3"/>
                      <a:pt x="54" y="3"/>
                      <a:pt x="55" y="3"/>
                    </a:cubicBezTo>
                    <a:cubicBezTo>
                      <a:pt x="55" y="3"/>
                      <a:pt x="55" y="3"/>
                      <a:pt x="55" y="2"/>
                    </a:cubicBezTo>
                    <a:cubicBezTo>
                      <a:pt x="55" y="2"/>
                      <a:pt x="54" y="2"/>
                      <a:pt x="5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2" name="Freeform 212"/>
              <p:cNvSpPr>
                <a:spLocks/>
              </p:cNvSpPr>
              <p:nvPr/>
            </p:nvSpPr>
            <p:spPr bwMode="auto">
              <a:xfrm>
                <a:off x="2693989" y="869951"/>
                <a:ext cx="85725" cy="22225"/>
              </a:xfrm>
              <a:custGeom>
                <a:avLst/>
                <a:gdLst>
                  <a:gd name="T0" fmla="*/ 2 w 8"/>
                  <a:gd name="T1" fmla="*/ 0 h 2"/>
                  <a:gd name="T2" fmla="*/ 1 w 8"/>
                  <a:gd name="T3" fmla="*/ 0 h 2"/>
                  <a:gd name="T4" fmla="*/ 1 w 8"/>
                  <a:gd name="T5" fmla="*/ 0 h 2"/>
                  <a:gd name="T6" fmla="*/ 0 w 8"/>
                  <a:gd name="T7" fmla="*/ 1 h 2"/>
                  <a:gd name="T8" fmla="*/ 1 w 8"/>
                  <a:gd name="T9" fmla="*/ 2 h 2"/>
                  <a:gd name="T10" fmla="*/ 3 w 8"/>
                  <a:gd name="T11" fmla="*/ 2 h 2"/>
                  <a:gd name="T12" fmla="*/ 4 w 8"/>
                  <a:gd name="T13" fmla="*/ 1 h 2"/>
                  <a:gd name="T14" fmla="*/ 5 w 8"/>
                  <a:gd name="T15" fmla="*/ 1 h 2"/>
                  <a:gd name="T16" fmla="*/ 6 w 8"/>
                  <a:gd name="T17" fmla="*/ 1 h 2"/>
                  <a:gd name="T18" fmla="*/ 8 w 8"/>
                  <a:gd name="T19" fmla="*/ 1 h 2"/>
                  <a:gd name="T20" fmla="*/ 7 w 8"/>
                  <a:gd name="T21" fmla="*/ 1 h 2"/>
                  <a:gd name="T22" fmla="*/ 6 w 8"/>
                  <a:gd name="T23" fmla="*/ 0 h 2"/>
                  <a:gd name="T24" fmla="*/ 4 w 8"/>
                  <a:gd name="T25" fmla="*/ 0 h 2"/>
                  <a:gd name="T26" fmla="*/ 2 w 8"/>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
                    <a:moveTo>
                      <a:pt x="2" y="0"/>
                    </a:moveTo>
                    <a:cubicBezTo>
                      <a:pt x="2" y="0"/>
                      <a:pt x="2" y="0"/>
                      <a:pt x="1" y="0"/>
                    </a:cubicBezTo>
                    <a:cubicBezTo>
                      <a:pt x="1" y="0"/>
                      <a:pt x="1" y="0"/>
                      <a:pt x="1" y="0"/>
                    </a:cubicBezTo>
                    <a:cubicBezTo>
                      <a:pt x="0" y="0"/>
                      <a:pt x="0" y="1"/>
                      <a:pt x="0" y="1"/>
                    </a:cubicBezTo>
                    <a:cubicBezTo>
                      <a:pt x="0" y="1"/>
                      <a:pt x="1" y="2"/>
                      <a:pt x="1" y="2"/>
                    </a:cubicBezTo>
                    <a:cubicBezTo>
                      <a:pt x="2" y="2"/>
                      <a:pt x="2" y="2"/>
                      <a:pt x="3" y="2"/>
                    </a:cubicBezTo>
                    <a:cubicBezTo>
                      <a:pt x="3" y="2"/>
                      <a:pt x="3" y="1"/>
                      <a:pt x="4" y="1"/>
                    </a:cubicBezTo>
                    <a:cubicBezTo>
                      <a:pt x="4" y="1"/>
                      <a:pt x="4" y="1"/>
                      <a:pt x="5" y="1"/>
                    </a:cubicBezTo>
                    <a:cubicBezTo>
                      <a:pt x="5" y="1"/>
                      <a:pt x="5" y="1"/>
                      <a:pt x="6" y="1"/>
                    </a:cubicBezTo>
                    <a:cubicBezTo>
                      <a:pt x="7" y="2"/>
                      <a:pt x="7" y="2"/>
                      <a:pt x="8" y="1"/>
                    </a:cubicBezTo>
                    <a:cubicBezTo>
                      <a:pt x="8" y="1"/>
                      <a:pt x="8" y="1"/>
                      <a:pt x="7" y="1"/>
                    </a:cubicBezTo>
                    <a:cubicBezTo>
                      <a:pt x="7" y="0"/>
                      <a:pt x="7" y="0"/>
                      <a:pt x="6" y="0"/>
                    </a:cubicBezTo>
                    <a:cubicBezTo>
                      <a:pt x="5" y="0"/>
                      <a:pt x="5" y="0"/>
                      <a:pt x="4" y="0"/>
                    </a:cubicBezTo>
                    <a:cubicBezTo>
                      <a:pt x="3" y="0"/>
                      <a:pt x="3"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3" name="Freeform 213"/>
              <p:cNvSpPr>
                <a:spLocks/>
              </p:cNvSpPr>
              <p:nvPr/>
            </p:nvSpPr>
            <p:spPr bwMode="auto">
              <a:xfrm>
                <a:off x="2649539" y="1011239"/>
                <a:ext cx="65088" cy="20638"/>
              </a:xfrm>
              <a:custGeom>
                <a:avLst/>
                <a:gdLst>
                  <a:gd name="T0" fmla="*/ 0 w 6"/>
                  <a:gd name="T1" fmla="*/ 2 h 2"/>
                  <a:gd name="T2" fmla="*/ 1 w 6"/>
                  <a:gd name="T3" fmla="*/ 2 h 2"/>
                  <a:gd name="T4" fmla="*/ 2 w 6"/>
                  <a:gd name="T5" fmla="*/ 2 h 2"/>
                  <a:gd name="T6" fmla="*/ 4 w 6"/>
                  <a:gd name="T7" fmla="*/ 2 h 2"/>
                  <a:gd name="T8" fmla="*/ 4 w 6"/>
                  <a:gd name="T9" fmla="*/ 2 h 2"/>
                  <a:gd name="T10" fmla="*/ 5 w 6"/>
                  <a:gd name="T11" fmla="*/ 1 h 2"/>
                  <a:gd name="T12" fmla="*/ 6 w 6"/>
                  <a:gd name="T13" fmla="*/ 0 h 2"/>
                  <a:gd name="T14" fmla="*/ 5 w 6"/>
                  <a:gd name="T15" fmla="*/ 0 h 2"/>
                  <a:gd name="T16" fmla="*/ 4 w 6"/>
                  <a:gd name="T17" fmla="*/ 0 h 2"/>
                  <a:gd name="T18" fmla="*/ 3 w 6"/>
                  <a:gd name="T19" fmla="*/ 0 h 2"/>
                  <a:gd name="T20" fmla="*/ 2 w 6"/>
                  <a:gd name="T21" fmla="*/ 0 h 2"/>
                  <a:gd name="T22" fmla="*/ 1 w 6"/>
                  <a:gd name="T23" fmla="*/ 1 h 2"/>
                  <a:gd name="T24" fmla="*/ 0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0" y="2"/>
                    </a:moveTo>
                    <a:cubicBezTo>
                      <a:pt x="0" y="2"/>
                      <a:pt x="1" y="2"/>
                      <a:pt x="1" y="2"/>
                    </a:cubicBezTo>
                    <a:cubicBezTo>
                      <a:pt x="2" y="2"/>
                      <a:pt x="2" y="2"/>
                      <a:pt x="2" y="2"/>
                    </a:cubicBezTo>
                    <a:cubicBezTo>
                      <a:pt x="3" y="2"/>
                      <a:pt x="3" y="2"/>
                      <a:pt x="4" y="2"/>
                    </a:cubicBezTo>
                    <a:cubicBezTo>
                      <a:pt x="4" y="2"/>
                      <a:pt x="4" y="2"/>
                      <a:pt x="4" y="2"/>
                    </a:cubicBezTo>
                    <a:cubicBezTo>
                      <a:pt x="5" y="1"/>
                      <a:pt x="5" y="1"/>
                      <a:pt x="5" y="1"/>
                    </a:cubicBezTo>
                    <a:cubicBezTo>
                      <a:pt x="5" y="1"/>
                      <a:pt x="6" y="0"/>
                      <a:pt x="6" y="0"/>
                    </a:cubicBezTo>
                    <a:cubicBezTo>
                      <a:pt x="6" y="0"/>
                      <a:pt x="5" y="0"/>
                      <a:pt x="5" y="0"/>
                    </a:cubicBezTo>
                    <a:cubicBezTo>
                      <a:pt x="4" y="0"/>
                      <a:pt x="4" y="0"/>
                      <a:pt x="4" y="0"/>
                    </a:cubicBezTo>
                    <a:cubicBezTo>
                      <a:pt x="3" y="0"/>
                      <a:pt x="3" y="0"/>
                      <a:pt x="3" y="0"/>
                    </a:cubicBezTo>
                    <a:cubicBezTo>
                      <a:pt x="2" y="0"/>
                      <a:pt x="2" y="0"/>
                      <a:pt x="2" y="0"/>
                    </a:cubicBezTo>
                    <a:cubicBezTo>
                      <a:pt x="1" y="1"/>
                      <a:pt x="1" y="1"/>
                      <a:pt x="1" y="1"/>
                    </a:cubicBezTo>
                    <a:cubicBezTo>
                      <a:pt x="1" y="1"/>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4" name="Freeform 214"/>
              <p:cNvSpPr>
                <a:spLocks/>
              </p:cNvSpPr>
              <p:nvPr/>
            </p:nvSpPr>
            <p:spPr bwMode="auto">
              <a:xfrm>
                <a:off x="2714626" y="1011239"/>
                <a:ext cx="22225" cy="20638"/>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1" y="2"/>
                      <a:pt x="1" y="2"/>
                      <a:pt x="1" y="2"/>
                    </a:cubicBezTo>
                    <a:cubicBezTo>
                      <a:pt x="2" y="1"/>
                      <a:pt x="2" y="1"/>
                      <a:pt x="2" y="1"/>
                    </a:cubicBezTo>
                    <a:cubicBezTo>
                      <a:pt x="2" y="1"/>
                      <a:pt x="2" y="1"/>
                      <a:pt x="2" y="0"/>
                    </a:cubicBezTo>
                    <a:cubicBezTo>
                      <a:pt x="1" y="0"/>
                      <a:pt x="1" y="0"/>
                      <a:pt x="1" y="0"/>
                    </a:cubicBezTo>
                    <a:cubicBezTo>
                      <a:pt x="0" y="0"/>
                      <a:pt x="0" y="0"/>
                      <a:pt x="0" y="0"/>
                    </a:cubicBezTo>
                    <a:cubicBezTo>
                      <a:pt x="0" y="0"/>
                      <a:pt x="0" y="1"/>
                      <a:pt x="0" y="1"/>
                    </a:cubicBezTo>
                    <a:cubicBezTo>
                      <a:pt x="0" y="1"/>
                      <a:pt x="0" y="1"/>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5" name="Freeform 215"/>
              <p:cNvSpPr>
                <a:spLocks/>
              </p:cNvSpPr>
              <p:nvPr/>
            </p:nvSpPr>
            <p:spPr bwMode="auto">
              <a:xfrm>
                <a:off x="2466976" y="860426"/>
                <a:ext cx="496888" cy="323850"/>
              </a:xfrm>
              <a:custGeom>
                <a:avLst/>
                <a:gdLst>
                  <a:gd name="T0" fmla="*/ 43 w 46"/>
                  <a:gd name="T1" fmla="*/ 16 h 30"/>
                  <a:gd name="T2" fmla="*/ 42 w 46"/>
                  <a:gd name="T3" fmla="*/ 15 h 30"/>
                  <a:gd name="T4" fmla="*/ 38 w 46"/>
                  <a:gd name="T5" fmla="*/ 14 h 30"/>
                  <a:gd name="T6" fmla="*/ 38 w 46"/>
                  <a:gd name="T7" fmla="*/ 12 h 30"/>
                  <a:gd name="T8" fmla="*/ 39 w 46"/>
                  <a:gd name="T9" fmla="*/ 11 h 30"/>
                  <a:gd name="T10" fmla="*/ 39 w 46"/>
                  <a:gd name="T11" fmla="*/ 9 h 30"/>
                  <a:gd name="T12" fmla="*/ 36 w 46"/>
                  <a:gd name="T13" fmla="*/ 8 h 30"/>
                  <a:gd name="T14" fmla="*/ 33 w 46"/>
                  <a:gd name="T15" fmla="*/ 6 h 30"/>
                  <a:gd name="T16" fmla="*/ 29 w 46"/>
                  <a:gd name="T17" fmla="*/ 3 h 30"/>
                  <a:gd name="T18" fmla="*/ 24 w 46"/>
                  <a:gd name="T19" fmla="*/ 4 h 30"/>
                  <a:gd name="T20" fmla="*/ 19 w 46"/>
                  <a:gd name="T21" fmla="*/ 5 h 30"/>
                  <a:gd name="T22" fmla="*/ 20 w 46"/>
                  <a:gd name="T23" fmla="*/ 1 h 30"/>
                  <a:gd name="T24" fmla="*/ 15 w 46"/>
                  <a:gd name="T25" fmla="*/ 2 h 30"/>
                  <a:gd name="T26" fmla="*/ 12 w 46"/>
                  <a:gd name="T27" fmla="*/ 3 h 30"/>
                  <a:gd name="T28" fmla="*/ 11 w 46"/>
                  <a:gd name="T29" fmla="*/ 6 h 30"/>
                  <a:gd name="T30" fmla="*/ 9 w 46"/>
                  <a:gd name="T31" fmla="*/ 5 h 30"/>
                  <a:gd name="T32" fmla="*/ 13 w 46"/>
                  <a:gd name="T33" fmla="*/ 2 h 30"/>
                  <a:gd name="T34" fmla="*/ 12 w 46"/>
                  <a:gd name="T35" fmla="*/ 0 h 30"/>
                  <a:gd name="T36" fmla="*/ 5 w 46"/>
                  <a:gd name="T37" fmla="*/ 2 h 30"/>
                  <a:gd name="T38" fmla="*/ 1 w 46"/>
                  <a:gd name="T39" fmla="*/ 6 h 30"/>
                  <a:gd name="T40" fmla="*/ 5 w 46"/>
                  <a:gd name="T41" fmla="*/ 7 h 30"/>
                  <a:gd name="T42" fmla="*/ 0 w 46"/>
                  <a:gd name="T43" fmla="*/ 8 h 30"/>
                  <a:gd name="T44" fmla="*/ 4 w 46"/>
                  <a:gd name="T45" fmla="*/ 9 h 30"/>
                  <a:gd name="T46" fmla="*/ 8 w 46"/>
                  <a:gd name="T47" fmla="*/ 9 h 30"/>
                  <a:gd name="T48" fmla="*/ 12 w 46"/>
                  <a:gd name="T49" fmla="*/ 10 h 30"/>
                  <a:gd name="T50" fmla="*/ 17 w 46"/>
                  <a:gd name="T51" fmla="*/ 10 h 30"/>
                  <a:gd name="T52" fmla="*/ 19 w 46"/>
                  <a:gd name="T53" fmla="*/ 9 h 30"/>
                  <a:gd name="T54" fmla="*/ 23 w 46"/>
                  <a:gd name="T55" fmla="*/ 11 h 30"/>
                  <a:gd name="T56" fmla="*/ 20 w 46"/>
                  <a:gd name="T57" fmla="*/ 13 h 30"/>
                  <a:gd name="T58" fmla="*/ 24 w 46"/>
                  <a:gd name="T59" fmla="*/ 13 h 30"/>
                  <a:gd name="T60" fmla="*/ 27 w 46"/>
                  <a:gd name="T61" fmla="*/ 15 h 30"/>
                  <a:gd name="T62" fmla="*/ 25 w 46"/>
                  <a:gd name="T63" fmla="*/ 17 h 30"/>
                  <a:gd name="T64" fmla="*/ 22 w 46"/>
                  <a:gd name="T65" fmla="*/ 19 h 30"/>
                  <a:gd name="T66" fmla="*/ 21 w 46"/>
                  <a:gd name="T67" fmla="*/ 21 h 30"/>
                  <a:gd name="T68" fmla="*/ 17 w 46"/>
                  <a:gd name="T69" fmla="*/ 22 h 30"/>
                  <a:gd name="T70" fmla="*/ 14 w 46"/>
                  <a:gd name="T71" fmla="*/ 21 h 30"/>
                  <a:gd name="T72" fmla="*/ 11 w 46"/>
                  <a:gd name="T73" fmla="*/ 23 h 30"/>
                  <a:gd name="T74" fmla="*/ 14 w 46"/>
                  <a:gd name="T75" fmla="*/ 24 h 30"/>
                  <a:gd name="T76" fmla="*/ 17 w 46"/>
                  <a:gd name="T77" fmla="*/ 24 h 30"/>
                  <a:gd name="T78" fmla="*/ 20 w 46"/>
                  <a:gd name="T79" fmla="*/ 24 h 30"/>
                  <a:gd name="T80" fmla="*/ 23 w 46"/>
                  <a:gd name="T81" fmla="*/ 26 h 30"/>
                  <a:gd name="T82" fmla="*/ 24 w 46"/>
                  <a:gd name="T83" fmla="*/ 28 h 30"/>
                  <a:gd name="T84" fmla="*/ 28 w 46"/>
                  <a:gd name="T85" fmla="*/ 29 h 30"/>
                  <a:gd name="T86" fmla="*/ 31 w 46"/>
                  <a:gd name="T87" fmla="*/ 30 h 30"/>
                  <a:gd name="T88" fmla="*/ 29 w 46"/>
                  <a:gd name="T89" fmla="*/ 27 h 30"/>
                  <a:gd name="T90" fmla="*/ 29 w 46"/>
                  <a:gd name="T91" fmla="*/ 26 h 30"/>
                  <a:gd name="T92" fmla="*/ 33 w 46"/>
                  <a:gd name="T93" fmla="*/ 27 h 30"/>
                  <a:gd name="T94" fmla="*/ 35 w 46"/>
                  <a:gd name="T95" fmla="*/ 26 h 30"/>
                  <a:gd name="T96" fmla="*/ 36 w 46"/>
                  <a:gd name="T97" fmla="*/ 24 h 30"/>
                  <a:gd name="T98" fmla="*/ 33 w 46"/>
                  <a:gd name="T99" fmla="*/ 21 h 30"/>
                  <a:gd name="T100" fmla="*/ 34 w 46"/>
                  <a:gd name="T101" fmla="*/ 18 h 30"/>
                  <a:gd name="T102" fmla="*/ 37 w 46"/>
                  <a:gd name="T103" fmla="*/ 20 h 30"/>
                  <a:gd name="T104" fmla="*/ 40 w 46"/>
                  <a:gd name="T105" fmla="*/ 22 h 30"/>
                  <a:gd name="T106" fmla="*/ 43 w 46"/>
                  <a:gd name="T107" fmla="*/ 20 h 30"/>
                  <a:gd name="T108" fmla="*/ 46 w 46"/>
                  <a:gd name="T10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30">
                    <a:moveTo>
                      <a:pt x="46" y="17"/>
                    </a:moveTo>
                    <a:cubicBezTo>
                      <a:pt x="45" y="17"/>
                      <a:pt x="45" y="17"/>
                      <a:pt x="45" y="17"/>
                    </a:cubicBezTo>
                    <a:cubicBezTo>
                      <a:pt x="44" y="17"/>
                      <a:pt x="44" y="17"/>
                      <a:pt x="44" y="16"/>
                    </a:cubicBezTo>
                    <a:cubicBezTo>
                      <a:pt x="43" y="16"/>
                      <a:pt x="43" y="16"/>
                      <a:pt x="43" y="16"/>
                    </a:cubicBezTo>
                    <a:cubicBezTo>
                      <a:pt x="43" y="16"/>
                      <a:pt x="42" y="17"/>
                      <a:pt x="42" y="16"/>
                    </a:cubicBezTo>
                    <a:cubicBezTo>
                      <a:pt x="42" y="16"/>
                      <a:pt x="42" y="16"/>
                      <a:pt x="42" y="15"/>
                    </a:cubicBezTo>
                    <a:cubicBezTo>
                      <a:pt x="42" y="15"/>
                      <a:pt x="42" y="15"/>
                      <a:pt x="42" y="15"/>
                    </a:cubicBezTo>
                    <a:cubicBezTo>
                      <a:pt x="42" y="15"/>
                      <a:pt x="42" y="15"/>
                      <a:pt x="42" y="15"/>
                    </a:cubicBezTo>
                    <a:cubicBezTo>
                      <a:pt x="41" y="14"/>
                      <a:pt x="41" y="14"/>
                      <a:pt x="41" y="14"/>
                    </a:cubicBezTo>
                    <a:cubicBezTo>
                      <a:pt x="41" y="14"/>
                      <a:pt x="41" y="14"/>
                      <a:pt x="40" y="14"/>
                    </a:cubicBezTo>
                    <a:cubicBezTo>
                      <a:pt x="40" y="14"/>
                      <a:pt x="40" y="14"/>
                      <a:pt x="39" y="14"/>
                    </a:cubicBezTo>
                    <a:cubicBezTo>
                      <a:pt x="39" y="14"/>
                      <a:pt x="38" y="14"/>
                      <a:pt x="38" y="14"/>
                    </a:cubicBezTo>
                    <a:cubicBezTo>
                      <a:pt x="37" y="14"/>
                      <a:pt x="37" y="14"/>
                      <a:pt x="37" y="13"/>
                    </a:cubicBezTo>
                    <a:cubicBezTo>
                      <a:pt x="36" y="13"/>
                      <a:pt x="36" y="13"/>
                      <a:pt x="36" y="13"/>
                    </a:cubicBezTo>
                    <a:cubicBezTo>
                      <a:pt x="36" y="12"/>
                      <a:pt x="36" y="12"/>
                      <a:pt x="37" y="12"/>
                    </a:cubicBezTo>
                    <a:cubicBezTo>
                      <a:pt x="37" y="12"/>
                      <a:pt x="37" y="12"/>
                      <a:pt x="38" y="12"/>
                    </a:cubicBezTo>
                    <a:cubicBezTo>
                      <a:pt x="38" y="12"/>
                      <a:pt x="38" y="12"/>
                      <a:pt x="39" y="12"/>
                    </a:cubicBezTo>
                    <a:cubicBezTo>
                      <a:pt x="39" y="12"/>
                      <a:pt x="39" y="12"/>
                      <a:pt x="40" y="12"/>
                    </a:cubicBezTo>
                    <a:cubicBezTo>
                      <a:pt x="40" y="12"/>
                      <a:pt x="40" y="11"/>
                      <a:pt x="40" y="11"/>
                    </a:cubicBezTo>
                    <a:cubicBezTo>
                      <a:pt x="39" y="11"/>
                      <a:pt x="39" y="11"/>
                      <a:pt x="39" y="11"/>
                    </a:cubicBezTo>
                    <a:cubicBezTo>
                      <a:pt x="38" y="11"/>
                      <a:pt x="38" y="11"/>
                      <a:pt x="38" y="11"/>
                    </a:cubicBezTo>
                    <a:cubicBezTo>
                      <a:pt x="37" y="10"/>
                      <a:pt x="39" y="11"/>
                      <a:pt x="39" y="10"/>
                    </a:cubicBezTo>
                    <a:cubicBezTo>
                      <a:pt x="40" y="10"/>
                      <a:pt x="40" y="10"/>
                      <a:pt x="40" y="10"/>
                    </a:cubicBezTo>
                    <a:cubicBezTo>
                      <a:pt x="39" y="9"/>
                      <a:pt x="39" y="9"/>
                      <a:pt x="39" y="9"/>
                    </a:cubicBezTo>
                    <a:cubicBezTo>
                      <a:pt x="39" y="9"/>
                      <a:pt x="39" y="8"/>
                      <a:pt x="39" y="8"/>
                    </a:cubicBezTo>
                    <a:cubicBezTo>
                      <a:pt x="38" y="8"/>
                      <a:pt x="38" y="8"/>
                      <a:pt x="38" y="8"/>
                    </a:cubicBezTo>
                    <a:cubicBezTo>
                      <a:pt x="38" y="8"/>
                      <a:pt x="38" y="8"/>
                      <a:pt x="37" y="8"/>
                    </a:cubicBezTo>
                    <a:cubicBezTo>
                      <a:pt x="37" y="8"/>
                      <a:pt x="37" y="8"/>
                      <a:pt x="36" y="8"/>
                    </a:cubicBezTo>
                    <a:cubicBezTo>
                      <a:pt x="36" y="7"/>
                      <a:pt x="35" y="7"/>
                      <a:pt x="35" y="7"/>
                    </a:cubicBezTo>
                    <a:cubicBezTo>
                      <a:pt x="35" y="7"/>
                      <a:pt x="35" y="6"/>
                      <a:pt x="34" y="6"/>
                    </a:cubicBezTo>
                    <a:cubicBezTo>
                      <a:pt x="34" y="6"/>
                      <a:pt x="34" y="6"/>
                      <a:pt x="34" y="6"/>
                    </a:cubicBezTo>
                    <a:cubicBezTo>
                      <a:pt x="33" y="6"/>
                      <a:pt x="33" y="6"/>
                      <a:pt x="33" y="6"/>
                    </a:cubicBezTo>
                    <a:cubicBezTo>
                      <a:pt x="32" y="6"/>
                      <a:pt x="32" y="6"/>
                      <a:pt x="31" y="6"/>
                    </a:cubicBezTo>
                    <a:cubicBezTo>
                      <a:pt x="31" y="6"/>
                      <a:pt x="31" y="5"/>
                      <a:pt x="31" y="5"/>
                    </a:cubicBezTo>
                    <a:cubicBezTo>
                      <a:pt x="30" y="5"/>
                      <a:pt x="30" y="4"/>
                      <a:pt x="30" y="4"/>
                    </a:cubicBezTo>
                    <a:cubicBezTo>
                      <a:pt x="29" y="4"/>
                      <a:pt x="29" y="3"/>
                      <a:pt x="29" y="3"/>
                    </a:cubicBezTo>
                    <a:cubicBezTo>
                      <a:pt x="28" y="3"/>
                      <a:pt x="27" y="3"/>
                      <a:pt x="27" y="3"/>
                    </a:cubicBezTo>
                    <a:cubicBezTo>
                      <a:pt x="26" y="3"/>
                      <a:pt x="26" y="3"/>
                      <a:pt x="25" y="3"/>
                    </a:cubicBezTo>
                    <a:cubicBezTo>
                      <a:pt x="25" y="3"/>
                      <a:pt x="24" y="3"/>
                      <a:pt x="24" y="3"/>
                    </a:cubicBezTo>
                    <a:cubicBezTo>
                      <a:pt x="24" y="4"/>
                      <a:pt x="24" y="4"/>
                      <a:pt x="24" y="4"/>
                    </a:cubicBezTo>
                    <a:cubicBezTo>
                      <a:pt x="23" y="4"/>
                      <a:pt x="23" y="4"/>
                      <a:pt x="23" y="4"/>
                    </a:cubicBezTo>
                    <a:cubicBezTo>
                      <a:pt x="22" y="4"/>
                      <a:pt x="22" y="4"/>
                      <a:pt x="22" y="4"/>
                    </a:cubicBezTo>
                    <a:cubicBezTo>
                      <a:pt x="21" y="4"/>
                      <a:pt x="21" y="4"/>
                      <a:pt x="20" y="4"/>
                    </a:cubicBezTo>
                    <a:cubicBezTo>
                      <a:pt x="20" y="4"/>
                      <a:pt x="20" y="5"/>
                      <a:pt x="19" y="5"/>
                    </a:cubicBezTo>
                    <a:cubicBezTo>
                      <a:pt x="19" y="5"/>
                      <a:pt x="20" y="4"/>
                      <a:pt x="20" y="4"/>
                    </a:cubicBezTo>
                    <a:cubicBezTo>
                      <a:pt x="21" y="3"/>
                      <a:pt x="21" y="4"/>
                      <a:pt x="21" y="3"/>
                    </a:cubicBezTo>
                    <a:cubicBezTo>
                      <a:pt x="22" y="3"/>
                      <a:pt x="21" y="3"/>
                      <a:pt x="21" y="2"/>
                    </a:cubicBezTo>
                    <a:cubicBezTo>
                      <a:pt x="21" y="2"/>
                      <a:pt x="21" y="1"/>
                      <a:pt x="20" y="1"/>
                    </a:cubicBezTo>
                    <a:cubicBezTo>
                      <a:pt x="20" y="1"/>
                      <a:pt x="20" y="1"/>
                      <a:pt x="19" y="1"/>
                    </a:cubicBezTo>
                    <a:cubicBezTo>
                      <a:pt x="18" y="1"/>
                      <a:pt x="18" y="1"/>
                      <a:pt x="17" y="1"/>
                    </a:cubicBezTo>
                    <a:cubicBezTo>
                      <a:pt x="17" y="1"/>
                      <a:pt x="17" y="1"/>
                      <a:pt x="16" y="2"/>
                    </a:cubicBezTo>
                    <a:cubicBezTo>
                      <a:pt x="16" y="2"/>
                      <a:pt x="16" y="2"/>
                      <a:pt x="15" y="2"/>
                    </a:cubicBezTo>
                    <a:cubicBezTo>
                      <a:pt x="15" y="2"/>
                      <a:pt x="15" y="1"/>
                      <a:pt x="14" y="2"/>
                    </a:cubicBezTo>
                    <a:cubicBezTo>
                      <a:pt x="14" y="2"/>
                      <a:pt x="14" y="2"/>
                      <a:pt x="13" y="2"/>
                    </a:cubicBezTo>
                    <a:cubicBezTo>
                      <a:pt x="13" y="3"/>
                      <a:pt x="13" y="2"/>
                      <a:pt x="12" y="3"/>
                    </a:cubicBezTo>
                    <a:cubicBezTo>
                      <a:pt x="12" y="3"/>
                      <a:pt x="12" y="3"/>
                      <a:pt x="12" y="3"/>
                    </a:cubicBezTo>
                    <a:cubicBezTo>
                      <a:pt x="11" y="3"/>
                      <a:pt x="11" y="4"/>
                      <a:pt x="11" y="4"/>
                    </a:cubicBezTo>
                    <a:cubicBezTo>
                      <a:pt x="11" y="4"/>
                      <a:pt x="10" y="4"/>
                      <a:pt x="10" y="5"/>
                    </a:cubicBezTo>
                    <a:cubicBezTo>
                      <a:pt x="10" y="5"/>
                      <a:pt x="10" y="5"/>
                      <a:pt x="10" y="5"/>
                    </a:cubicBezTo>
                    <a:cubicBezTo>
                      <a:pt x="10" y="6"/>
                      <a:pt x="11" y="6"/>
                      <a:pt x="11" y="6"/>
                    </a:cubicBezTo>
                    <a:cubicBezTo>
                      <a:pt x="11" y="6"/>
                      <a:pt x="11" y="7"/>
                      <a:pt x="10" y="7"/>
                    </a:cubicBezTo>
                    <a:cubicBezTo>
                      <a:pt x="10" y="7"/>
                      <a:pt x="10" y="7"/>
                      <a:pt x="9" y="7"/>
                    </a:cubicBezTo>
                    <a:cubicBezTo>
                      <a:pt x="9" y="6"/>
                      <a:pt x="9" y="6"/>
                      <a:pt x="9" y="6"/>
                    </a:cubicBezTo>
                    <a:cubicBezTo>
                      <a:pt x="9" y="5"/>
                      <a:pt x="9" y="5"/>
                      <a:pt x="9" y="5"/>
                    </a:cubicBezTo>
                    <a:cubicBezTo>
                      <a:pt x="9" y="4"/>
                      <a:pt x="9" y="4"/>
                      <a:pt x="9" y="4"/>
                    </a:cubicBezTo>
                    <a:cubicBezTo>
                      <a:pt x="10" y="3"/>
                      <a:pt x="10" y="3"/>
                      <a:pt x="10" y="3"/>
                    </a:cubicBezTo>
                    <a:cubicBezTo>
                      <a:pt x="10" y="2"/>
                      <a:pt x="11" y="2"/>
                      <a:pt x="11" y="2"/>
                    </a:cubicBezTo>
                    <a:cubicBezTo>
                      <a:pt x="12" y="2"/>
                      <a:pt x="12" y="2"/>
                      <a:pt x="13" y="2"/>
                    </a:cubicBezTo>
                    <a:cubicBezTo>
                      <a:pt x="13" y="2"/>
                      <a:pt x="14" y="2"/>
                      <a:pt x="14" y="1"/>
                    </a:cubicBezTo>
                    <a:cubicBezTo>
                      <a:pt x="14" y="1"/>
                      <a:pt x="14" y="1"/>
                      <a:pt x="14" y="1"/>
                    </a:cubicBezTo>
                    <a:cubicBezTo>
                      <a:pt x="14" y="0"/>
                      <a:pt x="14" y="0"/>
                      <a:pt x="13" y="0"/>
                    </a:cubicBezTo>
                    <a:cubicBezTo>
                      <a:pt x="13" y="0"/>
                      <a:pt x="12" y="0"/>
                      <a:pt x="12" y="0"/>
                    </a:cubicBezTo>
                    <a:cubicBezTo>
                      <a:pt x="12" y="0"/>
                      <a:pt x="11" y="1"/>
                      <a:pt x="11" y="1"/>
                    </a:cubicBezTo>
                    <a:cubicBezTo>
                      <a:pt x="10" y="1"/>
                      <a:pt x="10" y="1"/>
                      <a:pt x="9" y="1"/>
                    </a:cubicBezTo>
                    <a:cubicBezTo>
                      <a:pt x="8" y="1"/>
                      <a:pt x="8" y="1"/>
                      <a:pt x="7" y="2"/>
                    </a:cubicBezTo>
                    <a:cubicBezTo>
                      <a:pt x="7" y="2"/>
                      <a:pt x="6" y="2"/>
                      <a:pt x="5" y="2"/>
                    </a:cubicBezTo>
                    <a:cubicBezTo>
                      <a:pt x="5" y="2"/>
                      <a:pt x="5" y="2"/>
                      <a:pt x="4" y="3"/>
                    </a:cubicBezTo>
                    <a:cubicBezTo>
                      <a:pt x="4" y="3"/>
                      <a:pt x="4" y="3"/>
                      <a:pt x="3" y="4"/>
                    </a:cubicBezTo>
                    <a:cubicBezTo>
                      <a:pt x="3" y="4"/>
                      <a:pt x="2" y="4"/>
                      <a:pt x="2" y="5"/>
                    </a:cubicBezTo>
                    <a:cubicBezTo>
                      <a:pt x="2" y="5"/>
                      <a:pt x="1" y="6"/>
                      <a:pt x="1" y="6"/>
                    </a:cubicBezTo>
                    <a:cubicBezTo>
                      <a:pt x="1" y="6"/>
                      <a:pt x="2" y="6"/>
                      <a:pt x="2" y="6"/>
                    </a:cubicBezTo>
                    <a:cubicBezTo>
                      <a:pt x="3" y="6"/>
                      <a:pt x="3" y="6"/>
                      <a:pt x="3" y="6"/>
                    </a:cubicBezTo>
                    <a:cubicBezTo>
                      <a:pt x="4" y="6"/>
                      <a:pt x="4" y="6"/>
                      <a:pt x="4" y="7"/>
                    </a:cubicBezTo>
                    <a:cubicBezTo>
                      <a:pt x="5" y="7"/>
                      <a:pt x="5" y="7"/>
                      <a:pt x="5" y="7"/>
                    </a:cubicBezTo>
                    <a:cubicBezTo>
                      <a:pt x="5" y="7"/>
                      <a:pt x="4" y="7"/>
                      <a:pt x="4" y="7"/>
                    </a:cubicBezTo>
                    <a:cubicBezTo>
                      <a:pt x="3" y="7"/>
                      <a:pt x="3" y="7"/>
                      <a:pt x="2" y="7"/>
                    </a:cubicBezTo>
                    <a:cubicBezTo>
                      <a:pt x="2" y="7"/>
                      <a:pt x="2" y="7"/>
                      <a:pt x="1" y="7"/>
                    </a:cubicBezTo>
                    <a:cubicBezTo>
                      <a:pt x="1" y="7"/>
                      <a:pt x="0" y="7"/>
                      <a:pt x="0" y="8"/>
                    </a:cubicBezTo>
                    <a:cubicBezTo>
                      <a:pt x="0" y="8"/>
                      <a:pt x="1" y="8"/>
                      <a:pt x="1" y="8"/>
                    </a:cubicBezTo>
                    <a:cubicBezTo>
                      <a:pt x="1" y="9"/>
                      <a:pt x="1" y="9"/>
                      <a:pt x="1" y="9"/>
                    </a:cubicBezTo>
                    <a:cubicBezTo>
                      <a:pt x="2" y="9"/>
                      <a:pt x="2" y="9"/>
                      <a:pt x="2" y="9"/>
                    </a:cubicBezTo>
                    <a:cubicBezTo>
                      <a:pt x="3" y="9"/>
                      <a:pt x="3" y="9"/>
                      <a:pt x="4" y="9"/>
                    </a:cubicBezTo>
                    <a:cubicBezTo>
                      <a:pt x="4" y="9"/>
                      <a:pt x="4" y="9"/>
                      <a:pt x="4" y="9"/>
                    </a:cubicBezTo>
                    <a:cubicBezTo>
                      <a:pt x="5" y="9"/>
                      <a:pt x="5" y="9"/>
                      <a:pt x="5" y="9"/>
                    </a:cubicBezTo>
                    <a:cubicBezTo>
                      <a:pt x="6" y="9"/>
                      <a:pt x="6" y="9"/>
                      <a:pt x="6" y="10"/>
                    </a:cubicBezTo>
                    <a:cubicBezTo>
                      <a:pt x="7" y="10"/>
                      <a:pt x="7" y="9"/>
                      <a:pt x="8" y="9"/>
                    </a:cubicBezTo>
                    <a:cubicBezTo>
                      <a:pt x="8" y="9"/>
                      <a:pt x="9" y="9"/>
                      <a:pt x="9" y="10"/>
                    </a:cubicBezTo>
                    <a:cubicBezTo>
                      <a:pt x="9" y="10"/>
                      <a:pt x="10" y="10"/>
                      <a:pt x="10" y="10"/>
                    </a:cubicBezTo>
                    <a:cubicBezTo>
                      <a:pt x="11" y="10"/>
                      <a:pt x="11" y="10"/>
                      <a:pt x="11" y="10"/>
                    </a:cubicBezTo>
                    <a:cubicBezTo>
                      <a:pt x="11" y="10"/>
                      <a:pt x="12" y="10"/>
                      <a:pt x="12" y="10"/>
                    </a:cubicBezTo>
                    <a:cubicBezTo>
                      <a:pt x="12" y="10"/>
                      <a:pt x="13" y="10"/>
                      <a:pt x="13" y="10"/>
                    </a:cubicBezTo>
                    <a:cubicBezTo>
                      <a:pt x="14" y="10"/>
                      <a:pt x="14" y="10"/>
                      <a:pt x="14" y="10"/>
                    </a:cubicBezTo>
                    <a:cubicBezTo>
                      <a:pt x="15" y="10"/>
                      <a:pt x="15" y="10"/>
                      <a:pt x="16" y="10"/>
                    </a:cubicBezTo>
                    <a:cubicBezTo>
                      <a:pt x="16" y="10"/>
                      <a:pt x="16" y="10"/>
                      <a:pt x="17" y="10"/>
                    </a:cubicBezTo>
                    <a:cubicBezTo>
                      <a:pt x="17" y="10"/>
                      <a:pt x="17" y="10"/>
                      <a:pt x="18" y="10"/>
                    </a:cubicBezTo>
                    <a:cubicBezTo>
                      <a:pt x="18" y="10"/>
                      <a:pt x="18" y="10"/>
                      <a:pt x="19" y="9"/>
                    </a:cubicBezTo>
                    <a:cubicBezTo>
                      <a:pt x="19" y="9"/>
                      <a:pt x="18" y="9"/>
                      <a:pt x="18" y="9"/>
                    </a:cubicBezTo>
                    <a:cubicBezTo>
                      <a:pt x="19" y="8"/>
                      <a:pt x="19" y="8"/>
                      <a:pt x="19" y="9"/>
                    </a:cubicBezTo>
                    <a:cubicBezTo>
                      <a:pt x="20" y="9"/>
                      <a:pt x="20" y="9"/>
                      <a:pt x="20" y="9"/>
                    </a:cubicBezTo>
                    <a:cubicBezTo>
                      <a:pt x="20" y="10"/>
                      <a:pt x="20" y="10"/>
                      <a:pt x="20" y="10"/>
                    </a:cubicBezTo>
                    <a:cubicBezTo>
                      <a:pt x="21" y="10"/>
                      <a:pt x="21" y="11"/>
                      <a:pt x="21" y="11"/>
                    </a:cubicBezTo>
                    <a:cubicBezTo>
                      <a:pt x="22" y="11"/>
                      <a:pt x="23" y="11"/>
                      <a:pt x="23" y="11"/>
                    </a:cubicBezTo>
                    <a:cubicBezTo>
                      <a:pt x="22" y="12"/>
                      <a:pt x="22" y="11"/>
                      <a:pt x="22" y="12"/>
                    </a:cubicBezTo>
                    <a:cubicBezTo>
                      <a:pt x="21" y="12"/>
                      <a:pt x="21" y="12"/>
                      <a:pt x="21" y="12"/>
                    </a:cubicBezTo>
                    <a:cubicBezTo>
                      <a:pt x="20" y="12"/>
                      <a:pt x="20" y="12"/>
                      <a:pt x="20" y="13"/>
                    </a:cubicBezTo>
                    <a:cubicBezTo>
                      <a:pt x="20" y="13"/>
                      <a:pt x="20" y="13"/>
                      <a:pt x="20" y="13"/>
                    </a:cubicBezTo>
                    <a:cubicBezTo>
                      <a:pt x="21" y="14"/>
                      <a:pt x="21" y="13"/>
                      <a:pt x="22" y="13"/>
                    </a:cubicBezTo>
                    <a:cubicBezTo>
                      <a:pt x="22" y="13"/>
                      <a:pt x="22" y="13"/>
                      <a:pt x="23" y="13"/>
                    </a:cubicBezTo>
                    <a:cubicBezTo>
                      <a:pt x="23" y="13"/>
                      <a:pt x="23" y="12"/>
                      <a:pt x="23" y="12"/>
                    </a:cubicBezTo>
                    <a:cubicBezTo>
                      <a:pt x="24" y="12"/>
                      <a:pt x="24" y="13"/>
                      <a:pt x="24" y="13"/>
                    </a:cubicBezTo>
                    <a:cubicBezTo>
                      <a:pt x="24" y="13"/>
                      <a:pt x="25" y="13"/>
                      <a:pt x="25" y="14"/>
                    </a:cubicBezTo>
                    <a:cubicBezTo>
                      <a:pt x="25" y="14"/>
                      <a:pt x="26" y="14"/>
                      <a:pt x="26" y="14"/>
                    </a:cubicBezTo>
                    <a:cubicBezTo>
                      <a:pt x="26" y="14"/>
                      <a:pt x="26" y="14"/>
                      <a:pt x="26" y="14"/>
                    </a:cubicBezTo>
                    <a:cubicBezTo>
                      <a:pt x="26" y="15"/>
                      <a:pt x="26" y="15"/>
                      <a:pt x="27" y="15"/>
                    </a:cubicBezTo>
                    <a:cubicBezTo>
                      <a:pt x="27" y="15"/>
                      <a:pt x="27" y="15"/>
                      <a:pt x="27" y="16"/>
                    </a:cubicBezTo>
                    <a:cubicBezTo>
                      <a:pt x="26" y="16"/>
                      <a:pt x="26" y="17"/>
                      <a:pt x="26" y="17"/>
                    </a:cubicBezTo>
                    <a:cubicBezTo>
                      <a:pt x="26" y="17"/>
                      <a:pt x="26" y="17"/>
                      <a:pt x="25" y="17"/>
                    </a:cubicBezTo>
                    <a:cubicBezTo>
                      <a:pt x="25" y="17"/>
                      <a:pt x="25" y="17"/>
                      <a:pt x="25" y="17"/>
                    </a:cubicBezTo>
                    <a:cubicBezTo>
                      <a:pt x="25" y="18"/>
                      <a:pt x="24" y="18"/>
                      <a:pt x="24" y="18"/>
                    </a:cubicBezTo>
                    <a:cubicBezTo>
                      <a:pt x="24" y="18"/>
                      <a:pt x="24" y="17"/>
                      <a:pt x="23" y="18"/>
                    </a:cubicBezTo>
                    <a:cubicBezTo>
                      <a:pt x="23" y="18"/>
                      <a:pt x="23" y="18"/>
                      <a:pt x="23" y="18"/>
                    </a:cubicBezTo>
                    <a:cubicBezTo>
                      <a:pt x="23" y="18"/>
                      <a:pt x="22" y="19"/>
                      <a:pt x="22" y="19"/>
                    </a:cubicBezTo>
                    <a:cubicBezTo>
                      <a:pt x="22" y="19"/>
                      <a:pt x="22" y="19"/>
                      <a:pt x="21" y="19"/>
                    </a:cubicBezTo>
                    <a:cubicBezTo>
                      <a:pt x="21" y="19"/>
                      <a:pt x="21" y="19"/>
                      <a:pt x="21" y="19"/>
                    </a:cubicBezTo>
                    <a:cubicBezTo>
                      <a:pt x="20" y="20"/>
                      <a:pt x="21" y="20"/>
                      <a:pt x="21" y="20"/>
                    </a:cubicBezTo>
                    <a:cubicBezTo>
                      <a:pt x="21" y="20"/>
                      <a:pt x="21" y="20"/>
                      <a:pt x="21" y="21"/>
                    </a:cubicBezTo>
                    <a:cubicBezTo>
                      <a:pt x="21" y="21"/>
                      <a:pt x="21" y="21"/>
                      <a:pt x="20" y="21"/>
                    </a:cubicBezTo>
                    <a:cubicBezTo>
                      <a:pt x="20" y="21"/>
                      <a:pt x="20" y="21"/>
                      <a:pt x="19" y="21"/>
                    </a:cubicBezTo>
                    <a:cubicBezTo>
                      <a:pt x="19" y="21"/>
                      <a:pt x="19" y="21"/>
                      <a:pt x="18" y="21"/>
                    </a:cubicBezTo>
                    <a:cubicBezTo>
                      <a:pt x="18" y="21"/>
                      <a:pt x="18" y="22"/>
                      <a:pt x="17" y="22"/>
                    </a:cubicBezTo>
                    <a:cubicBezTo>
                      <a:pt x="17" y="22"/>
                      <a:pt x="17" y="21"/>
                      <a:pt x="16" y="21"/>
                    </a:cubicBezTo>
                    <a:cubicBezTo>
                      <a:pt x="16" y="21"/>
                      <a:pt x="16" y="21"/>
                      <a:pt x="15" y="21"/>
                    </a:cubicBezTo>
                    <a:cubicBezTo>
                      <a:pt x="15" y="21"/>
                      <a:pt x="15" y="21"/>
                      <a:pt x="14" y="21"/>
                    </a:cubicBezTo>
                    <a:cubicBezTo>
                      <a:pt x="14" y="21"/>
                      <a:pt x="14" y="21"/>
                      <a:pt x="14" y="21"/>
                    </a:cubicBezTo>
                    <a:cubicBezTo>
                      <a:pt x="13" y="21"/>
                      <a:pt x="13" y="21"/>
                      <a:pt x="13" y="22"/>
                    </a:cubicBezTo>
                    <a:cubicBezTo>
                      <a:pt x="13" y="22"/>
                      <a:pt x="12" y="22"/>
                      <a:pt x="12" y="22"/>
                    </a:cubicBezTo>
                    <a:cubicBezTo>
                      <a:pt x="12" y="22"/>
                      <a:pt x="12" y="22"/>
                      <a:pt x="11" y="22"/>
                    </a:cubicBezTo>
                    <a:cubicBezTo>
                      <a:pt x="11" y="22"/>
                      <a:pt x="11" y="22"/>
                      <a:pt x="11" y="23"/>
                    </a:cubicBezTo>
                    <a:cubicBezTo>
                      <a:pt x="11" y="23"/>
                      <a:pt x="11" y="23"/>
                      <a:pt x="11" y="23"/>
                    </a:cubicBezTo>
                    <a:cubicBezTo>
                      <a:pt x="11" y="24"/>
                      <a:pt x="11" y="24"/>
                      <a:pt x="11" y="24"/>
                    </a:cubicBezTo>
                    <a:cubicBezTo>
                      <a:pt x="12" y="25"/>
                      <a:pt x="12" y="24"/>
                      <a:pt x="13" y="24"/>
                    </a:cubicBezTo>
                    <a:cubicBezTo>
                      <a:pt x="14" y="24"/>
                      <a:pt x="14" y="24"/>
                      <a:pt x="14" y="24"/>
                    </a:cubicBezTo>
                    <a:cubicBezTo>
                      <a:pt x="15" y="24"/>
                      <a:pt x="15" y="24"/>
                      <a:pt x="15" y="24"/>
                    </a:cubicBezTo>
                    <a:cubicBezTo>
                      <a:pt x="15" y="24"/>
                      <a:pt x="16" y="23"/>
                      <a:pt x="16" y="23"/>
                    </a:cubicBezTo>
                    <a:cubicBezTo>
                      <a:pt x="16" y="23"/>
                      <a:pt x="16" y="24"/>
                      <a:pt x="17" y="24"/>
                    </a:cubicBezTo>
                    <a:cubicBezTo>
                      <a:pt x="17" y="24"/>
                      <a:pt x="17" y="24"/>
                      <a:pt x="17" y="24"/>
                    </a:cubicBezTo>
                    <a:cubicBezTo>
                      <a:pt x="18" y="23"/>
                      <a:pt x="18" y="24"/>
                      <a:pt x="19" y="24"/>
                    </a:cubicBezTo>
                    <a:cubicBezTo>
                      <a:pt x="19" y="24"/>
                      <a:pt x="19" y="24"/>
                      <a:pt x="20" y="24"/>
                    </a:cubicBezTo>
                    <a:cubicBezTo>
                      <a:pt x="20" y="23"/>
                      <a:pt x="20" y="23"/>
                      <a:pt x="20" y="23"/>
                    </a:cubicBezTo>
                    <a:cubicBezTo>
                      <a:pt x="21" y="23"/>
                      <a:pt x="20" y="24"/>
                      <a:pt x="20" y="24"/>
                    </a:cubicBezTo>
                    <a:cubicBezTo>
                      <a:pt x="20" y="25"/>
                      <a:pt x="21" y="25"/>
                      <a:pt x="21" y="25"/>
                    </a:cubicBezTo>
                    <a:cubicBezTo>
                      <a:pt x="21" y="25"/>
                      <a:pt x="21" y="25"/>
                      <a:pt x="22" y="25"/>
                    </a:cubicBezTo>
                    <a:cubicBezTo>
                      <a:pt x="22" y="25"/>
                      <a:pt x="23" y="25"/>
                      <a:pt x="23" y="26"/>
                    </a:cubicBezTo>
                    <a:cubicBezTo>
                      <a:pt x="23" y="26"/>
                      <a:pt x="23" y="26"/>
                      <a:pt x="23" y="26"/>
                    </a:cubicBezTo>
                    <a:cubicBezTo>
                      <a:pt x="22" y="26"/>
                      <a:pt x="22" y="26"/>
                      <a:pt x="22" y="26"/>
                    </a:cubicBezTo>
                    <a:cubicBezTo>
                      <a:pt x="21" y="26"/>
                      <a:pt x="21" y="27"/>
                      <a:pt x="21" y="27"/>
                    </a:cubicBezTo>
                    <a:cubicBezTo>
                      <a:pt x="21" y="28"/>
                      <a:pt x="22" y="27"/>
                      <a:pt x="23" y="27"/>
                    </a:cubicBezTo>
                    <a:cubicBezTo>
                      <a:pt x="23" y="27"/>
                      <a:pt x="23" y="27"/>
                      <a:pt x="24" y="28"/>
                    </a:cubicBezTo>
                    <a:cubicBezTo>
                      <a:pt x="24" y="28"/>
                      <a:pt x="24" y="27"/>
                      <a:pt x="25" y="28"/>
                    </a:cubicBezTo>
                    <a:cubicBezTo>
                      <a:pt x="25" y="28"/>
                      <a:pt x="25" y="28"/>
                      <a:pt x="25" y="29"/>
                    </a:cubicBezTo>
                    <a:cubicBezTo>
                      <a:pt x="25" y="29"/>
                      <a:pt x="26" y="29"/>
                      <a:pt x="27" y="29"/>
                    </a:cubicBezTo>
                    <a:cubicBezTo>
                      <a:pt x="27" y="29"/>
                      <a:pt x="27" y="29"/>
                      <a:pt x="28" y="29"/>
                    </a:cubicBezTo>
                    <a:cubicBezTo>
                      <a:pt x="28" y="29"/>
                      <a:pt x="28" y="29"/>
                      <a:pt x="29" y="29"/>
                    </a:cubicBezTo>
                    <a:cubicBezTo>
                      <a:pt x="29" y="29"/>
                      <a:pt x="29" y="30"/>
                      <a:pt x="29" y="30"/>
                    </a:cubicBezTo>
                    <a:cubicBezTo>
                      <a:pt x="30" y="30"/>
                      <a:pt x="30" y="30"/>
                      <a:pt x="31" y="30"/>
                    </a:cubicBezTo>
                    <a:cubicBezTo>
                      <a:pt x="31" y="30"/>
                      <a:pt x="31" y="30"/>
                      <a:pt x="31" y="30"/>
                    </a:cubicBezTo>
                    <a:cubicBezTo>
                      <a:pt x="32" y="29"/>
                      <a:pt x="31" y="29"/>
                      <a:pt x="31" y="29"/>
                    </a:cubicBezTo>
                    <a:cubicBezTo>
                      <a:pt x="31" y="28"/>
                      <a:pt x="31" y="28"/>
                      <a:pt x="31" y="28"/>
                    </a:cubicBezTo>
                    <a:cubicBezTo>
                      <a:pt x="30" y="28"/>
                      <a:pt x="30" y="28"/>
                      <a:pt x="30" y="27"/>
                    </a:cubicBezTo>
                    <a:cubicBezTo>
                      <a:pt x="30" y="27"/>
                      <a:pt x="29" y="27"/>
                      <a:pt x="29" y="27"/>
                    </a:cubicBezTo>
                    <a:cubicBezTo>
                      <a:pt x="29" y="27"/>
                      <a:pt x="29" y="27"/>
                      <a:pt x="28" y="26"/>
                    </a:cubicBezTo>
                    <a:cubicBezTo>
                      <a:pt x="28" y="26"/>
                      <a:pt x="28" y="26"/>
                      <a:pt x="28" y="26"/>
                    </a:cubicBezTo>
                    <a:cubicBezTo>
                      <a:pt x="28" y="26"/>
                      <a:pt x="28" y="25"/>
                      <a:pt x="28" y="25"/>
                    </a:cubicBezTo>
                    <a:cubicBezTo>
                      <a:pt x="28" y="25"/>
                      <a:pt x="29" y="26"/>
                      <a:pt x="29" y="26"/>
                    </a:cubicBezTo>
                    <a:cubicBezTo>
                      <a:pt x="30" y="26"/>
                      <a:pt x="30" y="26"/>
                      <a:pt x="30" y="26"/>
                    </a:cubicBezTo>
                    <a:cubicBezTo>
                      <a:pt x="31" y="26"/>
                      <a:pt x="31" y="27"/>
                      <a:pt x="31" y="27"/>
                    </a:cubicBezTo>
                    <a:cubicBezTo>
                      <a:pt x="31" y="27"/>
                      <a:pt x="32" y="27"/>
                      <a:pt x="32" y="28"/>
                    </a:cubicBezTo>
                    <a:cubicBezTo>
                      <a:pt x="32" y="28"/>
                      <a:pt x="32" y="27"/>
                      <a:pt x="33" y="27"/>
                    </a:cubicBezTo>
                    <a:cubicBezTo>
                      <a:pt x="33" y="27"/>
                      <a:pt x="33" y="29"/>
                      <a:pt x="34" y="28"/>
                    </a:cubicBezTo>
                    <a:cubicBezTo>
                      <a:pt x="34" y="28"/>
                      <a:pt x="34" y="28"/>
                      <a:pt x="34" y="27"/>
                    </a:cubicBezTo>
                    <a:cubicBezTo>
                      <a:pt x="34" y="27"/>
                      <a:pt x="34" y="27"/>
                      <a:pt x="35" y="27"/>
                    </a:cubicBezTo>
                    <a:cubicBezTo>
                      <a:pt x="35" y="27"/>
                      <a:pt x="34" y="26"/>
                      <a:pt x="35" y="26"/>
                    </a:cubicBezTo>
                    <a:cubicBezTo>
                      <a:pt x="35" y="26"/>
                      <a:pt x="36" y="26"/>
                      <a:pt x="36" y="26"/>
                    </a:cubicBezTo>
                    <a:cubicBezTo>
                      <a:pt x="36" y="26"/>
                      <a:pt x="36" y="25"/>
                      <a:pt x="36" y="25"/>
                    </a:cubicBezTo>
                    <a:cubicBezTo>
                      <a:pt x="36" y="25"/>
                      <a:pt x="36" y="25"/>
                      <a:pt x="36" y="24"/>
                    </a:cubicBezTo>
                    <a:cubicBezTo>
                      <a:pt x="36" y="24"/>
                      <a:pt x="36" y="24"/>
                      <a:pt x="36" y="24"/>
                    </a:cubicBezTo>
                    <a:cubicBezTo>
                      <a:pt x="36" y="23"/>
                      <a:pt x="36" y="23"/>
                      <a:pt x="36" y="23"/>
                    </a:cubicBezTo>
                    <a:cubicBezTo>
                      <a:pt x="35" y="22"/>
                      <a:pt x="35" y="22"/>
                      <a:pt x="35" y="22"/>
                    </a:cubicBezTo>
                    <a:cubicBezTo>
                      <a:pt x="34" y="22"/>
                      <a:pt x="34" y="22"/>
                      <a:pt x="34" y="22"/>
                    </a:cubicBezTo>
                    <a:cubicBezTo>
                      <a:pt x="33" y="22"/>
                      <a:pt x="33" y="21"/>
                      <a:pt x="33" y="21"/>
                    </a:cubicBezTo>
                    <a:cubicBezTo>
                      <a:pt x="33" y="21"/>
                      <a:pt x="33" y="20"/>
                      <a:pt x="33" y="20"/>
                    </a:cubicBezTo>
                    <a:cubicBezTo>
                      <a:pt x="33" y="20"/>
                      <a:pt x="33" y="19"/>
                      <a:pt x="33" y="19"/>
                    </a:cubicBezTo>
                    <a:cubicBezTo>
                      <a:pt x="33" y="19"/>
                      <a:pt x="33" y="19"/>
                      <a:pt x="34" y="19"/>
                    </a:cubicBezTo>
                    <a:cubicBezTo>
                      <a:pt x="34" y="19"/>
                      <a:pt x="34" y="18"/>
                      <a:pt x="34" y="18"/>
                    </a:cubicBezTo>
                    <a:cubicBezTo>
                      <a:pt x="34" y="18"/>
                      <a:pt x="34" y="18"/>
                      <a:pt x="34" y="18"/>
                    </a:cubicBezTo>
                    <a:cubicBezTo>
                      <a:pt x="35" y="18"/>
                      <a:pt x="35" y="18"/>
                      <a:pt x="36" y="19"/>
                    </a:cubicBezTo>
                    <a:cubicBezTo>
                      <a:pt x="36" y="19"/>
                      <a:pt x="36" y="19"/>
                      <a:pt x="37" y="19"/>
                    </a:cubicBezTo>
                    <a:cubicBezTo>
                      <a:pt x="37" y="20"/>
                      <a:pt x="37" y="20"/>
                      <a:pt x="37" y="20"/>
                    </a:cubicBezTo>
                    <a:cubicBezTo>
                      <a:pt x="37" y="20"/>
                      <a:pt x="37" y="21"/>
                      <a:pt x="38" y="21"/>
                    </a:cubicBezTo>
                    <a:cubicBezTo>
                      <a:pt x="38" y="21"/>
                      <a:pt x="38" y="21"/>
                      <a:pt x="38" y="22"/>
                    </a:cubicBezTo>
                    <a:cubicBezTo>
                      <a:pt x="38" y="22"/>
                      <a:pt x="39" y="22"/>
                      <a:pt x="39" y="22"/>
                    </a:cubicBezTo>
                    <a:cubicBezTo>
                      <a:pt x="40" y="22"/>
                      <a:pt x="40" y="22"/>
                      <a:pt x="40" y="22"/>
                    </a:cubicBezTo>
                    <a:cubicBezTo>
                      <a:pt x="41" y="21"/>
                      <a:pt x="41" y="21"/>
                      <a:pt x="41" y="21"/>
                    </a:cubicBezTo>
                    <a:cubicBezTo>
                      <a:pt x="41" y="20"/>
                      <a:pt x="41" y="20"/>
                      <a:pt x="42" y="20"/>
                    </a:cubicBezTo>
                    <a:cubicBezTo>
                      <a:pt x="42" y="20"/>
                      <a:pt x="42" y="21"/>
                      <a:pt x="43" y="21"/>
                    </a:cubicBezTo>
                    <a:cubicBezTo>
                      <a:pt x="43" y="21"/>
                      <a:pt x="43" y="20"/>
                      <a:pt x="43" y="20"/>
                    </a:cubicBezTo>
                    <a:cubicBezTo>
                      <a:pt x="44" y="20"/>
                      <a:pt x="44" y="20"/>
                      <a:pt x="44" y="19"/>
                    </a:cubicBezTo>
                    <a:cubicBezTo>
                      <a:pt x="45" y="19"/>
                      <a:pt x="44" y="19"/>
                      <a:pt x="45" y="19"/>
                    </a:cubicBezTo>
                    <a:cubicBezTo>
                      <a:pt x="45" y="18"/>
                      <a:pt x="45" y="19"/>
                      <a:pt x="45" y="19"/>
                    </a:cubicBezTo>
                    <a:cubicBezTo>
                      <a:pt x="46" y="19"/>
                      <a:pt x="46" y="19"/>
                      <a:pt x="46" y="18"/>
                    </a:cubicBezTo>
                    <a:cubicBezTo>
                      <a:pt x="46" y="18"/>
                      <a:pt x="46" y="18"/>
                      <a:pt x="46" y="18"/>
                    </a:cubicBezTo>
                    <a:cubicBezTo>
                      <a:pt x="46" y="17"/>
                      <a:pt x="46" y="17"/>
                      <a:pt x="46" y="1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6" name="Freeform 216"/>
              <p:cNvSpPr>
                <a:spLocks/>
              </p:cNvSpPr>
              <p:nvPr/>
            </p:nvSpPr>
            <p:spPr bwMode="auto">
              <a:xfrm>
                <a:off x="2487614" y="1173164"/>
                <a:ext cx="33338" cy="22225"/>
              </a:xfrm>
              <a:custGeom>
                <a:avLst/>
                <a:gdLst>
                  <a:gd name="T0" fmla="*/ 2 w 3"/>
                  <a:gd name="T1" fmla="*/ 0 h 2"/>
                  <a:gd name="T2" fmla="*/ 1 w 3"/>
                  <a:gd name="T3" fmla="*/ 0 h 2"/>
                  <a:gd name="T4" fmla="*/ 0 w 3"/>
                  <a:gd name="T5" fmla="*/ 1 h 2"/>
                  <a:gd name="T6" fmla="*/ 0 w 3"/>
                  <a:gd name="T7" fmla="*/ 1 h 2"/>
                  <a:gd name="T8" fmla="*/ 1 w 3"/>
                  <a:gd name="T9" fmla="*/ 2 h 2"/>
                  <a:gd name="T10" fmla="*/ 1 w 3"/>
                  <a:gd name="T11" fmla="*/ 1 h 2"/>
                  <a:gd name="T12" fmla="*/ 2 w 3"/>
                  <a:gd name="T13" fmla="*/ 1 h 2"/>
                  <a:gd name="T14" fmla="*/ 2 w 3"/>
                  <a:gd name="T15" fmla="*/ 0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1" y="0"/>
                      <a:pt x="1" y="0"/>
                      <a:pt x="1" y="0"/>
                    </a:cubicBezTo>
                    <a:cubicBezTo>
                      <a:pt x="1" y="0"/>
                      <a:pt x="0" y="0"/>
                      <a:pt x="0" y="1"/>
                    </a:cubicBezTo>
                    <a:cubicBezTo>
                      <a:pt x="0" y="1"/>
                      <a:pt x="0" y="1"/>
                      <a:pt x="0" y="1"/>
                    </a:cubicBezTo>
                    <a:cubicBezTo>
                      <a:pt x="0" y="2"/>
                      <a:pt x="0" y="2"/>
                      <a:pt x="1" y="2"/>
                    </a:cubicBezTo>
                    <a:cubicBezTo>
                      <a:pt x="1" y="2"/>
                      <a:pt x="1" y="1"/>
                      <a:pt x="1" y="1"/>
                    </a:cubicBezTo>
                    <a:cubicBezTo>
                      <a:pt x="2" y="1"/>
                      <a:pt x="2" y="1"/>
                      <a:pt x="2" y="1"/>
                    </a:cubicBezTo>
                    <a:cubicBezTo>
                      <a:pt x="2" y="1"/>
                      <a:pt x="3" y="0"/>
                      <a:pt x="2" y="0"/>
                    </a:cubicBezTo>
                    <a:cubicBezTo>
                      <a:pt x="2"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7" name="Freeform 217"/>
              <p:cNvSpPr>
                <a:spLocks/>
              </p:cNvSpPr>
              <p:nvPr/>
            </p:nvSpPr>
            <p:spPr bwMode="auto">
              <a:xfrm>
                <a:off x="2779714" y="1476376"/>
                <a:ext cx="173038" cy="161925"/>
              </a:xfrm>
              <a:custGeom>
                <a:avLst/>
                <a:gdLst>
                  <a:gd name="T0" fmla="*/ 14 w 16"/>
                  <a:gd name="T1" fmla="*/ 11 h 15"/>
                  <a:gd name="T2" fmla="*/ 14 w 16"/>
                  <a:gd name="T3" fmla="*/ 10 h 15"/>
                  <a:gd name="T4" fmla="*/ 14 w 16"/>
                  <a:gd name="T5" fmla="*/ 9 h 15"/>
                  <a:gd name="T6" fmla="*/ 15 w 16"/>
                  <a:gd name="T7" fmla="*/ 7 h 15"/>
                  <a:gd name="T8" fmla="*/ 14 w 16"/>
                  <a:gd name="T9" fmla="*/ 6 h 15"/>
                  <a:gd name="T10" fmla="*/ 13 w 16"/>
                  <a:gd name="T11" fmla="*/ 6 h 15"/>
                  <a:gd name="T12" fmla="*/ 12 w 16"/>
                  <a:gd name="T13" fmla="*/ 6 h 15"/>
                  <a:gd name="T14" fmla="*/ 10 w 16"/>
                  <a:gd name="T15" fmla="*/ 6 h 15"/>
                  <a:gd name="T16" fmla="*/ 10 w 16"/>
                  <a:gd name="T17" fmla="*/ 5 h 15"/>
                  <a:gd name="T18" fmla="*/ 9 w 16"/>
                  <a:gd name="T19" fmla="*/ 4 h 15"/>
                  <a:gd name="T20" fmla="*/ 11 w 16"/>
                  <a:gd name="T21" fmla="*/ 2 h 15"/>
                  <a:gd name="T22" fmla="*/ 12 w 16"/>
                  <a:gd name="T23" fmla="*/ 1 h 15"/>
                  <a:gd name="T24" fmla="*/ 10 w 16"/>
                  <a:gd name="T25" fmla="*/ 1 h 15"/>
                  <a:gd name="T26" fmla="*/ 8 w 16"/>
                  <a:gd name="T27" fmla="*/ 3 h 15"/>
                  <a:gd name="T28" fmla="*/ 6 w 16"/>
                  <a:gd name="T29" fmla="*/ 5 h 15"/>
                  <a:gd name="T30" fmla="*/ 4 w 16"/>
                  <a:gd name="T31" fmla="*/ 7 h 15"/>
                  <a:gd name="T32" fmla="*/ 2 w 16"/>
                  <a:gd name="T33" fmla="*/ 8 h 15"/>
                  <a:gd name="T34" fmla="*/ 2 w 16"/>
                  <a:gd name="T35" fmla="*/ 10 h 15"/>
                  <a:gd name="T36" fmla="*/ 0 w 16"/>
                  <a:gd name="T37" fmla="*/ 12 h 15"/>
                  <a:gd name="T38" fmla="*/ 3 w 16"/>
                  <a:gd name="T39" fmla="*/ 12 h 15"/>
                  <a:gd name="T40" fmla="*/ 5 w 16"/>
                  <a:gd name="T41" fmla="*/ 12 h 15"/>
                  <a:gd name="T42" fmla="*/ 7 w 16"/>
                  <a:gd name="T43" fmla="*/ 12 h 15"/>
                  <a:gd name="T44" fmla="*/ 9 w 16"/>
                  <a:gd name="T45" fmla="*/ 12 h 15"/>
                  <a:gd name="T46" fmla="*/ 8 w 16"/>
                  <a:gd name="T47" fmla="*/ 13 h 15"/>
                  <a:gd name="T48" fmla="*/ 8 w 16"/>
                  <a:gd name="T49" fmla="*/ 14 h 15"/>
                  <a:gd name="T50" fmla="*/ 10 w 16"/>
                  <a:gd name="T51" fmla="*/ 13 h 15"/>
                  <a:gd name="T52" fmla="*/ 12 w 16"/>
                  <a:gd name="T53" fmla="*/ 12 h 15"/>
                  <a:gd name="T54" fmla="*/ 12 w 16"/>
                  <a:gd name="T55" fmla="*/ 13 h 15"/>
                  <a:gd name="T56" fmla="*/ 11 w 16"/>
                  <a:gd name="T57" fmla="*/ 14 h 15"/>
                  <a:gd name="T58" fmla="*/ 13 w 16"/>
                  <a:gd name="T59" fmla="*/ 15 h 15"/>
                  <a:gd name="T60" fmla="*/ 14 w 16"/>
                  <a:gd name="T61" fmla="*/ 14 h 15"/>
                  <a:gd name="T62" fmla="*/ 16 w 16"/>
                  <a:gd name="T63" fmla="*/ 12 h 15"/>
                  <a:gd name="T64" fmla="*/ 15 w 16"/>
                  <a:gd name="T65"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5">
                    <a:moveTo>
                      <a:pt x="15" y="11"/>
                    </a:moveTo>
                    <a:cubicBezTo>
                      <a:pt x="14" y="11"/>
                      <a:pt x="14" y="12"/>
                      <a:pt x="14" y="11"/>
                    </a:cubicBezTo>
                    <a:cubicBezTo>
                      <a:pt x="14" y="11"/>
                      <a:pt x="14" y="11"/>
                      <a:pt x="14" y="11"/>
                    </a:cubicBezTo>
                    <a:cubicBezTo>
                      <a:pt x="14" y="10"/>
                      <a:pt x="14" y="10"/>
                      <a:pt x="14" y="10"/>
                    </a:cubicBezTo>
                    <a:cubicBezTo>
                      <a:pt x="14" y="10"/>
                      <a:pt x="15" y="10"/>
                      <a:pt x="14" y="9"/>
                    </a:cubicBezTo>
                    <a:cubicBezTo>
                      <a:pt x="14" y="9"/>
                      <a:pt x="14" y="9"/>
                      <a:pt x="14" y="9"/>
                    </a:cubicBezTo>
                    <a:cubicBezTo>
                      <a:pt x="14" y="9"/>
                      <a:pt x="14" y="8"/>
                      <a:pt x="14" y="8"/>
                    </a:cubicBezTo>
                    <a:cubicBezTo>
                      <a:pt x="14" y="8"/>
                      <a:pt x="15" y="8"/>
                      <a:pt x="15" y="7"/>
                    </a:cubicBezTo>
                    <a:cubicBezTo>
                      <a:pt x="15" y="7"/>
                      <a:pt x="14" y="7"/>
                      <a:pt x="14" y="6"/>
                    </a:cubicBezTo>
                    <a:cubicBezTo>
                      <a:pt x="14" y="6"/>
                      <a:pt x="14" y="6"/>
                      <a:pt x="14" y="6"/>
                    </a:cubicBezTo>
                    <a:cubicBezTo>
                      <a:pt x="14" y="6"/>
                      <a:pt x="14" y="6"/>
                      <a:pt x="13" y="6"/>
                    </a:cubicBezTo>
                    <a:cubicBezTo>
                      <a:pt x="13" y="6"/>
                      <a:pt x="13" y="6"/>
                      <a:pt x="13" y="6"/>
                    </a:cubicBezTo>
                    <a:cubicBezTo>
                      <a:pt x="13" y="6"/>
                      <a:pt x="13" y="6"/>
                      <a:pt x="13" y="6"/>
                    </a:cubicBezTo>
                    <a:cubicBezTo>
                      <a:pt x="12" y="6"/>
                      <a:pt x="12" y="6"/>
                      <a:pt x="12" y="6"/>
                    </a:cubicBezTo>
                    <a:cubicBezTo>
                      <a:pt x="12" y="7"/>
                      <a:pt x="11" y="7"/>
                      <a:pt x="11" y="7"/>
                    </a:cubicBezTo>
                    <a:cubicBezTo>
                      <a:pt x="11" y="6"/>
                      <a:pt x="11" y="6"/>
                      <a:pt x="10" y="6"/>
                    </a:cubicBezTo>
                    <a:cubicBezTo>
                      <a:pt x="10" y="5"/>
                      <a:pt x="11" y="5"/>
                      <a:pt x="10" y="5"/>
                    </a:cubicBezTo>
                    <a:cubicBezTo>
                      <a:pt x="10" y="5"/>
                      <a:pt x="10" y="5"/>
                      <a:pt x="10" y="5"/>
                    </a:cubicBezTo>
                    <a:cubicBezTo>
                      <a:pt x="10" y="5"/>
                      <a:pt x="9" y="5"/>
                      <a:pt x="9" y="5"/>
                    </a:cubicBezTo>
                    <a:cubicBezTo>
                      <a:pt x="9" y="5"/>
                      <a:pt x="9" y="5"/>
                      <a:pt x="9" y="4"/>
                    </a:cubicBezTo>
                    <a:cubicBezTo>
                      <a:pt x="9" y="4"/>
                      <a:pt x="10" y="4"/>
                      <a:pt x="10" y="3"/>
                    </a:cubicBezTo>
                    <a:cubicBezTo>
                      <a:pt x="10" y="3"/>
                      <a:pt x="11" y="3"/>
                      <a:pt x="11" y="2"/>
                    </a:cubicBezTo>
                    <a:cubicBezTo>
                      <a:pt x="11" y="2"/>
                      <a:pt x="12" y="2"/>
                      <a:pt x="12" y="2"/>
                    </a:cubicBezTo>
                    <a:cubicBezTo>
                      <a:pt x="12" y="1"/>
                      <a:pt x="12" y="1"/>
                      <a:pt x="12" y="1"/>
                    </a:cubicBezTo>
                    <a:cubicBezTo>
                      <a:pt x="12" y="0"/>
                      <a:pt x="11" y="1"/>
                      <a:pt x="11" y="1"/>
                    </a:cubicBezTo>
                    <a:cubicBezTo>
                      <a:pt x="11" y="1"/>
                      <a:pt x="10" y="1"/>
                      <a:pt x="10" y="1"/>
                    </a:cubicBezTo>
                    <a:cubicBezTo>
                      <a:pt x="9" y="1"/>
                      <a:pt x="9" y="2"/>
                      <a:pt x="9" y="2"/>
                    </a:cubicBezTo>
                    <a:cubicBezTo>
                      <a:pt x="8" y="2"/>
                      <a:pt x="8" y="2"/>
                      <a:pt x="8" y="3"/>
                    </a:cubicBezTo>
                    <a:cubicBezTo>
                      <a:pt x="7" y="3"/>
                      <a:pt x="7" y="3"/>
                      <a:pt x="7" y="4"/>
                    </a:cubicBezTo>
                    <a:cubicBezTo>
                      <a:pt x="7" y="4"/>
                      <a:pt x="6" y="4"/>
                      <a:pt x="6" y="5"/>
                    </a:cubicBezTo>
                    <a:cubicBezTo>
                      <a:pt x="5" y="5"/>
                      <a:pt x="5" y="6"/>
                      <a:pt x="5" y="6"/>
                    </a:cubicBezTo>
                    <a:cubicBezTo>
                      <a:pt x="4" y="7"/>
                      <a:pt x="4" y="7"/>
                      <a:pt x="4" y="7"/>
                    </a:cubicBezTo>
                    <a:cubicBezTo>
                      <a:pt x="3" y="8"/>
                      <a:pt x="3" y="8"/>
                      <a:pt x="3" y="8"/>
                    </a:cubicBezTo>
                    <a:cubicBezTo>
                      <a:pt x="2" y="8"/>
                      <a:pt x="2" y="8"/>
                      <a:pt x="2" y="8"/>
                    </a:cubicBezTo>
                    <a:cubicBezTo>
                      <a:pt x="2" y="9"/>
                      <a:pt x="2" y="9"/>
                      <a:pt x="2" y="9"/>
                    </a:cubicBezTo>
                    <a:cubicBezTo>
                      <a:pt x="2" y="10"/>
                      <a:pt x="2" y="10"/>
                      <a:pt x="2" y="10"/>
                    </a:cubicBezTo>
                    <a:cubicBezTo>
                      <a:pt x="1" y="11"/>
                      <a:pt x="0" y="10"/>
                      <a:pt x="0" y="11"/>
                    </a:cubicBezTo>
                    <a:cubicBezTo>
                      <a:pt x="0" y="11"/>
                      <a:pt x="0" y="12"/>
                      <a:pt x="0" y="12"/>
                    </a:cubicBezTo>
                    <a:cubicBezTo>
                      <a:pt x="1" y="12"/>
                      <a:pt x="1" y="12"/>
                      <a:pt x="1" y="12"/>
                    </a:cubicBezTo>
                    <a:cubicBezTo>
                      <a:pt x="2" y="12"/>
                      <a:pt x="2" y="12"/>
                      <a:pt x="3" y="12"/>
                    </a:cubicBezTo>
                    <a:cubicBezTo>
                      <a:pt x="3" y="12"/>
                      <a:pt x="4" y="12"/>
                      <a:pt x="4" y="12"/>
                    </a:cubicBezTo>
                    <a:cubicBezTo>
                      <a:pt x="4" y="12"/>
                      <a:pt x="5" y="12"/>
                      <a:pt x="5" y="12"/>
                    </a:cubicBezTo>
                    <a:cubicBezTo>
                      <a:pt x="5" y="12"/>
                      <a:pt x="6" y="12"/>
                      <a:pt x="6" y="12"/>
                    </a:cubicBezTo>
                    <a:cubicBezTo>
                      <a:pt x="7" y="12"/>
                      <a:pt x="7" y="12"/>
                      <a:pt x="7" y="12"/>
                    </a:cubicBezTo>
                    <a:cubicBezTo>
                      <a:pt x="8" y="12"/>
                      <a:pt x="8" y="12"/>
                      <a:pt x="8" y="12"/>
                    </a:cubicBezTo>
                    <a:cubicBezTo>
                      <a:pt x="9" y="12"/>
                      <a:pt x="9" y="12"/>
                      <a:pt x="9" y="12"/>
                    </a:cubicBezTo>
                    <a:cubicBezTo>
                      <a:pt x="9" y="12"/>
                      <a:pt x="9" y="12"/>
                      <a:pt x="9" y="13"/>
                    </a:cubicBezTo>
                    <a:cubicBezTo>
                      <a:pt x="9" y="13"/>
                      <a:pt x="9" y="13"/>
                      <a:pt x="8" y="13"/>
                    </a:cubicBezTo>
                    <a:cubicBezTo>
                      <a:pt x="8" y="13"/>
                      <a:pt x="7" y="13"/>
                      <a:pt x="7" y="13"/>
                    </a:cubicBezTo>
                    <a:cubicBezTo>
                      <a:pt x="7" y="14"/>
                      <a:pt x="8" y="14"/>
                      <a:pt x="8" y="14"/>
                    </a:cubicBezTo>
                    <a:cubicBezTo>
                      <a:pt x="8" y="14"/>
                      <a:pt x="9" y="14"/>
                      <a:pt x="9" y="14"/>
                    </a:cubicBezTo>
                    <a:cubicBezTo>
                      <a:pt x="10" y="14"/>
                      <a:pt x="10" y="14"/>
                      <a:pt x="10" y="13"/>
                    </a:cubicBezTo>
                    <a:cubicBezTo>
                      <a:pt x="10" y="13"/>
                      <a:pt x="10" y="13"/>
                      <a:pt x="11" y="12"/>
                    </a:cubicBezTo>
                    <a:cubicBezTo>
                      <a:pt x="11" y="12"/>
                      <a:pt x="11" y="12"/>
                      <a:pt x="12" y="12"/>
                    </a:cubicBezTo>
                    <a:cubicBezTo>
                      <a:pt x="12" y="12"/>
                      <a:pt x="12" y="12"/>
                      <a:pt x="12" y="12"/>
                    </a:cubicBezTo>
                    <a:cubicBezTo>
                      <a:pt x="12" y="12"/>
                      <a:pt x="12" y="12"/>
                      <a:pt x="12" y="13"/>
                    </a:cubicBezTo>
                    <a:cubicBezTo>
                      <a:pt x="12" y="13"/>
                      <a:pt x="12" y="13"/>
                      <a:pt x="12" y="13"/>
                    </a:cubicBezTo>
                    <a:cubicBezTo>
                      <a:pt x="11" y="13"/>
                      <a:pt x="11" y="14"/>
                      <a:pt x="11" y="14"/>
                    </a:cubicBezTo>
                    <a:cubicBezTo>
                      <a:pt x="12" y="14"/>
                      <a:pt x="12" y="14"/>
                      <a:pt x="12" y="14"/>
                    </a:cubicBezTo>
                    <a:cubicBezTo>
                      <a:pt x="12" y="14"/>
                      <a:pt x="12" y="15"/>
                      <a:pt x="13" y="15"/>
                    </a:cubicBezTo>
                    <a:cubicBezTo>
                      <a:pt x="13" y="15"/>
                      <a:pt x="14" y="15"/>
                      <a:pt x="14" y="14"/>
                    </a:cubicBezTo>
                    <a:cubicBezTo>
                      <a:pt x="14" y="14"/>
                      <a:pt x="14" y="14"/>
                      <a:pt x="14" y="14"/>
                    </a:cubicBezTo>
                    <a:cubicBezTo>
                      <a:pt x="14" y="14"/>
                      <a:pt x="15" y="13"/>
                      <a:pt x="15" y="13"/>
                    </a:cubicBezTo>
                    <a:cubicBezTo>
                      <a:pt x="15" y="13"/>
                      <a:pt x="15" y="13"/>
                      <a:pt x="16" y="12"/>
                    </a:cubicBezTo>
                    <a:cubicBezTo>
                      <a:pt x="16" y="12"/>
                      <a:pt x="16" y="11"/>
                      <a:pt x="16" y="11"/>
                    </a:cubicBezTo>
                    <a:cubicBezTo>
                      <a:pt x="16" y="11"/>
                      <a:pt x="15" y="11"/>
                      <a:pt x="15"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8" name="Freeform 218"/>
              <p:cNvSpPr>
                <a:spLocks/>
              </p:cNvSpPr>
              <p:nvPr/>
            </p:nvSpPr>
            <p:spPr bwMode="auto">
              <a:xfrm>
                <a:off x="2682876" y="1530351"/>
                <a:ext cx="65088" cy="31750"/>
              </a:xfrm>
              <a:custGeom>
                <a:avLst/>
                <a:gdLst>
                  <a:gd name="T0" fmla="*/ 3 w 6"/>
                  <a:gd name="T1" fmla="*/ 3 h 3"/>
                  <a:gd name="T2" fmla="*/ 4 w 6"/>
                  <a:gd name="T3" fmla="*/ 3 h 3"/>
                  <a:gd name="T4" fmla="*/ 6 w 6"/>
                  <a:gd name="T5" fmla="*/ 2 h 3"/>
                  <a:gd name="T6" fmla="*/ 5 w 6"/>
                  <a:gd name="T7" fmla="*/ 1 h 3"/>
                  <a:gd name="T8" fmla="*/ 4 w 6"/>
                  <a:gd name="T9" fmla="*/ 1 h 3"/>
                  <a:gd name="T10" fmla="*/ 3 w 6"/>
                  <a:gd name="T11" fmla="*/ 1 h 3"/>
                  <a:gd name="T12" fmla="*/ 3 w 6"/>
                  <a:gd name="T13" fmla="*/ 0 h 3"/>
                  <a:gd name="T14" fmla="*/ 1 w 6"/>
                  <a:gd name="T15" fmla="*/ 0 h 3"/>
                  <a:gd name="T16" fmla="*/ 0 w 6"/>
                  <a:gd name="T17" fmla="*/ 0 h 3"/>
                  <a:gd name="T18" fmla="*/ 0 w 6"/>
                  <a:gd name="T19" fmla="*/ 1 h 3"/>
                  <a:gd name="T20" fmla="*/ 1 w 6"/>
                  <a:gd name="T21" fmla="*/ 1 h 3"/>
                  <a:gd name="T22" fmla="*/ 1 w 6"/>
                  <a:gd name="T23" fmla="*/ 1 h 3"/>
                  <a:gd name="T24" fmla="*/ 2 w 6"/>
                  <a:gd name="T25" fmla="*/ 2 h 3"/>
                  <a:gd name="T26" fmla="*/ 3 w 6"/>
                  <a:gd name="T27" fmla="*/ 3 h 3"/>
                  <a:gd name="T28" fmla="*/ 3 w 6"/>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3" y="3"/>
                    </a:moveTo>
                    <a:cubicBezTo>
                      <a:pt x="4" y="3"/>
                      <a:pt x="4" y="3"/>
                      <a:pt x="4" y="3"/>
                    </a:cubicBezTo>
                    <a:cubicBezTo>
                      <a:pt x="5" y="3"/>
                      <a:pt x="5" y="3"/>
                      <a:pt x="6" y="2"/>
                    </a:cubicBezTo>
                    <a:cubicBezTo>
                      <a:pt x="6" y="2"/>
                      <a:pt x="6" y="2"/>
                      <a:pt x="5" y="1"/>
                    </a:cubicBezTo>
                    <a:cubicBezTo>
                      <a:pt x="5" y="1"/>
                      <a:pt x="5" y="1"/>
                      <a:pt x="4" y="1"/>
                    </a:cubicBezTo>
                    <a:cubicBezTo>
                      <a:pt x="4" y="1"/>
                      <a:pt x="4" y="1"/>
                      <a:pt x="3" y="1"/>
                    </a:cubicBezTo>
                    <a:cubicBezTo>
                      <a:pt x="3" y="1"/>
                      <a:pt x="3" y="0"/>
                      <a:pt x="3" y="0"/>
                    </a:cubicBezTo>
                    <a:cubicBezTo>
                      <a:pt x="2" y="0"/>
                      <a:pt x="2" y="0"/>
                      <a:pt x="1" y="0"/>
                    </a:cubicBezTo>
                    <a:cubicBezTo>
                      <a:pt x="1" y="0"/>
                      <a:pt x="0" y="0"/>
                      <a:pt x="0" y="0"/>
                    </a:cubicBezTo>
                    <a:cubicBezTo>
                      <a:pt x="0" y="0"/>
                      <a:pt x="0" y="1"/>
                      <a:pt x="0" y="1"/>
                    </a:cubicBezTo>
                    <a:cubicBezTo>
                      <a:pt x="0" y="1"/>
                      <a:pt x="0" y="1"/>
                      <a:pt x="1" y="1"/>
                    </a:cubicBezTo>
                    <a:cubicBezTo>
                      <a:pt x="1" y="1"/>
                      <a:pt x="1" y="1"/>
                      <a:pt x="1" y="1"/>
                    </a:cubicBezTo>
                    <a:cubicBezTo>
                      <a:pt x="2" y="2"/>
                      <a:pt x="2" y="2"/>
                      <a:pt x="2" y="2"/>
                    </a:cubicBezTo>
                    <a:cubicBezTo>
                      <a:pt x="2" y="3"/>
                      <a:pt x="3" y="3"/>
                      <a:pt x="3" y="3"/>
                    </a:cubicBezTo>
                    <a:cubicBezTo>
                      <a:pt x="3" y="3"/>
                      <a:pt x="3" y="3"/>
                      <a:pt x="3"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9" name="Freeform 219"/>
              <p:cNvSpPr>
                <a:spLocks/>
              </p:cNvSpPr>
              <p:nvPr/>
            </p:nvSpPr>
            <p:spPr bwMode="auto">
              <a:xfrm>
                <a:off x="2714626" y="1595439"/>
                <a:ext cx="22225" cy="20638"/>
              </a:xfrm>
              <a:custGeom>
                <a:avLst/>
                <a:gdLst>
                  <a:gd name="T0" fmla="*/ 1 w 2"/>
                  <a:gd name="T1" fmla="*/ 1 h 2"/>
                  <a:gd name="T2" fmla="*/ 0 w 2"/>
                  <a:gd name="T3" fmla="*/ 1 h 2"/>
                  <a:gd name="T4" fmla="*/ 0 w 2"/>
                  <a:gd name="T5" fmla="*/ 2 h 2"/>
                  <a:gd name="T6" fmla="*/ 1 w 2"/>
                  <a:gd name="T7" fmla="*/ 2 h 2"/>
                  <a:gd name="T8" fmla="*/ 1 w 2"/>
                  <a:gd name="T9" fmla="*/ 1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0" y="1"/>
                    </a:cubicBezTo>
                    <a:cubicBezTo>
                      <a:pt x="0" y="1"/>
                      <a:pt x="0" y="1"/>
                      <a:pt x="0" y="2"/>
                    </a:cubicBezTo>
                    <a:cubicBezTo>
                      <a:pt x="0" y="2"/>
                      <a:pt x="1" y="2"/>
                      <a:pt x="1" y="2"/>
                    </a:cubicBezTo>
                    <a:cubicBezTo>
                      <a:pt x="1" y="2"/>
                      <a:pt x="1" y="2"/>
                      <a:pt x="1" y="1"/>
                    </a:cubicBezTo>
                    <a:cubicBezTo>
                      <a:pt x="1" y="1"/>
                      <a:pt x="2" y="1"/>
                      <a:pt x="1" y="0"/>
                    </a:cubicBezTo>
                    <a:cubicBezTo>
                      <a:pt x="1" y="0"/>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0" name="Freeform 220"/>
              <p:cNvSpPr>
                <a:spLocks/>
              </p:cNvSpPr>
              <p:nvPr/>
            </p:nvSpPr>
            <p:spPr bwMode="auto">
              <a:xfrm>
                <a:off x="2649539" y="1616076"/>
                <a:ext cx="65088" cy="42863"/>
              </a:xfrm>
              <a:custGeom>
                <a:avLst/>
                <a:gdLst>
                  <a:gd name="T0" fmla="*/ 1 w 6"/>
                  <a:gd name="T1" fmla="*/ 0 h 4"/>
                  <a:gd name="T2" fmla="*/ 1 w 6"/>
                  <a:gd name="T3" fmla="*/ 0 h 4"/>
                  <a:gd name="T4" fmla="*/ 0 w 6"/>
                  <a:gd name="T5" fmla="*/ 1 h 4"/>
                  <a:gd name="T6" fmla="*/ 0 w 6"/>
                  <a:gd name="T7" fmla="*/ 2 h 4"/>
                  <a:gd name="T8" fmla="*/ 1 w 6"/>
                  <a:gd name="T9" fmla="*/ 3 h 4"/>
                  <a:gd name="T10" fmla="*/ 2 w 6"/>
                  <a:gd name="T11" fmla="*/ 3 h 4"/>
                  <a:gd name="T12" fmla="*/ 3 w 6"/>
                  <a:gd name="T13" fmla="*/ 3 h 4"/>
                  <a:gd name="T14" fmla="*/ 3 w 6"/>
                  <a:gd name="T15" fmla="*/ 4 h 4"/>
                  <a:gd name="T16" fmla="*/ 4 w 6"/>
                  <a:gd name="T17" fmla="*/ 3 h 4"/>
                  <a:gd name="T18" fmla="*/ 5 w 6"/>
                  <a:gd name="T19" fmla="*/ 3 h 4"/>
                  <a:gd name="T20" fmla="*/ 6 w 6"/>
                  <a:gd name="T21" fmla="*/ 2 h 4"/>
                  <a:gd name="T22" fmla="*/ 5 w 6"/>
                  <a:gd name="T23" fmla="*/ 2 h 4"/>
                  <a:gd name="T24" fmla="*/ 4 w 6"/>
                  <a:gd name="T25" fmla="*/ 2 h 4"/>
                  <a:gd name="T26" fmla="*/ 3 w 6"/>
                  <a:gd name="T27" fmla="*/ 2 h 4"/>
                  <a:gd name="T28" fmla="*/ 2 w 6"/>
                  <a:gd name="T29" fmla="*/ 1 h 4"/>
                  <a:gd name="T30" fmla="*/ 2 w 6"/>
                  <a:gd name="T31" fmla="*/ 1 h 4"/>
                  <a:gd name="T32" fmla="*/ 1 w 6"/>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1" y="0"/>
                    </a:moveTo>
                    <a:cubicBezTo>
                      <a:pt x="1" y="0"/>
                      <a:pt x="1" y="0"/>
                      <a:pt x="1" y="0"/>
                    </a:cubicBezTo>
                    <a:cubicBezTo>
                      <a:pt x="0" y="1"/>
                      <a:pt x="0" y="1"/>
                      <a:pt x="0" y="1"/>
                    </a:cubicBezTo>
                    <a:cubicBezTo>
                      <a:pt x="0" y="1"/>
                      <a:pt x="0" y="2"/>
                      <a:pt x="0" y="2"/>
                    </a:cubicBezTo>
                    <a:cubicBezTo>
                      <a:pt x="1" y="2"/>
                      <a:pt x="1" y="2"/>
                      <a:pt x="1" y="3"/>
                    </a:cubicBezTo>
                    <a:cubicBezTo>
                      <a:pt x="1" y="3"/>
                      <a:pt x="2" y="3"/>
                      <a:pt x="2" y="3"/>
                    </a:cubicBezTo>
                    <a:cubicBezTo>
                      <a:pt x="2" y="3"/>
                      <a:pt x="2" y="3"/>
                      <a:pt x="3" y="3"/>
                    </a:cubicBezTo>
                    <a:cubicBezTo>
                      <a:pt x="3" y="3"/>
                      <a:pt x="3" y="4"/>
                      <a:pt x="3" y="4"/>
                    </a:cubicBezTo>
                    <a:cubicBezTo>
                      <a:pt x="4" y="4"/>
                      <a:pt x="4" y="3"/>
                      <a:pt x="4" y="3"/>
                    </a:cubicBezTo>
                    <a:cubicBezTo>
                      <a:pt x="4" y="3"/>
                      <a:pt x="4" y="3"/>
                      <a:pt x="5" y="3"/>
                    </a:cubicBezTo>
                    <a:cubicBezTo>
                      <a:pt x="5" y="2"/>
                      <a:pt x="6" y="3"/>
                      <a:pt x="6" y="2"/>
                    </a:cubicBezTo>
                    <a:cubicBezTo>
                      <a:pt x="6" y="2"/>
                      <a:pt x="5" y="2"/>
                      <a:pt x="5" y="2"/>
                    </a:cubicBezTo>
                    <a:cubicBezTo>
                      <a:pt x="4" y="2"/>
                      <a:pt x="4" y="2"/>
                      <a:pt x="4" y="2"/>
                    </a:cubicBezTo>
                    <a:cubicBezTo>
                      <a:pt x="4" y="2"/>
                      <a:pt x="3" y="2"/>
                      <a:pt x="3" y="2"/>
                    </a:cubicBezTo>
                    <a:cubicBezTo>
                      <a:pt x="3" y="2"/>
                      <a:pt x="2" y="1"/>
                      <a:pt x="2" y="1"/>
                    </a:cubicBezTo>
                    <a:cubicBezTo>
                      <a:pt x="2" y="1"/>
                      <a:pt x="2" y="1"/>
                      <a:pt x="2" y="1"/>
                    </a:cubicBezTo>
                    <a:cubicBezTo>
                      <a:pt x="1" y="1"/>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1" name="Freeform 221"/>
              <p:cNvSpPr>
                <a:spLocks/>
              </p:cNvSpPr>
              <p:nvPr/>
            </p:nvSpPr>
            <p:spPr bwMode="auto">
              <a:xfrm>
                <a:off x="2714626" y="1616076"/>
                <a:ext cx="42863" cy="42863"/>
              </a:xfrm>
              <a:custGeom>
                <a:avLst/>
                <a:gdLst>
                  <a:gd name="T0" fmla="*/ 4 w 4"/>
                  <a:gd name="T1" fmla="*/ 2 h 4"/>
                  <a:gd name="T2" fmla="*/ 4 w 4"/>
                  <a:gd name="T3" fmla="*/ 0 h 4"/>
                  <a:gd name="T4" fmla="*/ 3 w 4"/>
                  <a:gd name="T5" fmla="*/ 0 h 4"/>
                  <a:gd name="T6" fmla="*/ 2 w 4"/>
                  <a:gd name="T7" fmla="*/ 1 h 4"/>
                  <a:gd name="T8" fmla="*/ 2 w 4"/>
                  <a:gd name="T9" fmla="*/ 1 h 4"/>
                  <a:gd name="T10" fmla="*/ 1 w 4"/>
                  <a:gd name="T11" fmla="*/ 2 h 4"/>
                  <a:gd name="T12" fmla="*/ 1 w 4"/>
                  <a:gd name="T13" fmla="*/ 3 h 4"/>
                  <a:gd name="T14" fmla="*/ 0 w 4"/>
                  <a:gd name="T15" fmla="*/ 3 h 4"/>
                  <a:gd name="T16" fmla="*/ 0 w 4"/>
                  <a:gd name="T17" fmla="*/ 3 h 4"/>
                  <a:gd name="T18" fmla="*/ 1 w 4"/>
                  <a:gd name="T19" fmla="*/ 4 h 4"/>
                  <a:gd name="T20" fmla="*/ 2 w 4"/>
                  <a:gd name="T21" fmla="*/ 4 h 4"/>
                  <a:gd name="T22" fmla="*/ 3 w 4"/>
                  <a:gd name="T23" fmla="*/ 4 h 4"/>
                  <a:gd name="T24" fmla="*/ 4 w 4"/>
                  <a:gd name="T25" fmla="*/ 4 h 4"/>
                  <a:gd name="T26" fmla="*/ 4 w 4"/>
                  <a:gd name="T27" fmla="*/ 3 h 4"/>
                  <a:gd name="T28" fmla="*/ 3 w 4"/>
                  <a:gd name="T29" fmla="*/ 2 h 4"/>
                  <a:gd name="T30" fmla="*/ 4 w 4"/>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4" y="2"/>
                    </a:moveTo>
                    <a:cubicBezTo>
                      <a:pt x="4" y="1"/>
                      <a:pt x="4" y="1"/>
                      <a:pt x="4" y="0"/>
                    </a:cubicBezTo>
                    <a:cubicBezTo>
                      <a:pt x="3" y="0"/>
                      <a:pt x="3" y="0"/>
                      <a:pt x="3" y="0"/>
                    </a:cubicBezTo>
                    <a:cubicBezTo>
                      <a:pt x="3" y="0"/>
                      <a:pt x="3" y="1"/>
                      <a:pt x="2" y="1"/>
                    </a:cubicBezTo>
                    <a:cubicBezTo>
                      <a:pt x="2" y="1"/>
                      <a:pt x="2" y="1"/>
                      <a:pt x="2" y="1"/>
                    </a:cubicBezTo>
                    <a:cubicBezTo>
                      <a:pt x="2" y="1"/>
                      <a:pt x="1" y="1"/>
                      <a:pt x="1" y="2"/>
                    </a:cubicBezTo>
                    <a:cubicBezTo>
                      <a:pt x="1" y="2"/>
                      <a:pt x="1" y="2"/>
                      <a:pt x="1" y="3"/>
                    </a:cubicBezTo>
                    <a:cubicBezTo>
                      <a:pt x="1" y="3"/>
                      <a:pt x="1" y="3"/>
                      <a:pt x="0" y="3"/>
                    </a:cubicBezTo>
                    <a:cubicBezTo>
                      <a:pt x="0" y="3"/>
                      <a:pt x="0" y="3"/>
                      <a:pt x="0" y="3"/>
                    </a:cubicBezTo>
                    <a:cubicBezTo>
                      <a:pt x="0" y="4"/>
                      <a:pt x="0" y="4"/>
                      <a:pt x="1" y="4"/>
                    </a:cubicBezTo>
                    <a:cubicBezTo>
                      <a:pt x="1" y="4"/>
                      <a:pt x="1" y="4"/>
                      <a:pt x="2" y="4"/>
                    </a:cubicBezTo>
                    <a:cubicBezTo>
                      <a:pt x="2" y="4"/>
                      <a:pt x="2" y="4"/>
                      <a:pt x="3" y="4"/>
                    </a:cubicBezTo>
                    <a:cubicBezTo>
                      <a:pt x="3" y="4"/>
                      <a:pt x="4" y="4"/>
                      <a:pt x="4" y="4"/>
                    </a:cubicBezTo>
                    <a:cubicBezTo>
                      <a:pt x="4" y="3"/>
                      <a:pt x="4" y="3"/>
                      <a:pt x="4" y="3"/>
                    </a:cubicBezTo>
                    <a:cubicBezTo>
                      <a:pt x="3" y="3"/>
                      <a:pt x="3" y="3"/>
                      <a:pt x="3" y="2"/>
                    </a:cubicBezTo>
                    <a:cubicBezTo>
                      <a:pt x="3" y="2"/>
                      <a:pt x="3" y="2"/>
                      <a:pt x="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2" name="Freeform 222"/>
              <p:cNvSpPr>
                <a:spLocks/>
              </p:cNvSpPr>
              <p:nvPr/>
            </p:nvSpPr>
            <p:spPr bwMode="auto">
              <a:xfrm>
                <a:off x="2811464" y="118427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3" name="Freeform 223"/>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close/>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4" name="Freeform 224"/>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path>
                </a:pathLst>
              </a:custGeom>
              <a:grpFill/>
              <a:ln w="3175">
                <a:solidFill>
                  <a:schemeClr val="bg1">
                    <a:lumMod val="7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67" name="Freeform 227"/>
              <p:cNvSpPr>
                <a:spLocks/>
              </p:cNvSpPr>
              <p:nvPr/>
            </p:nvSpPr>
            <p:spPr bwMode="auto">
              <a:xfrm>
                <a:off x="1127126" y="1431926"/>
                <a:ext cx="22225" cy="44450"/>
              </a:xfrm>
              <a:custGeom>
                <a:avLst/>
                <a:gdLst>
                  <a:gd name="T0" fmla="*/ 1 w 2"/>
                  <a:gd name="T1" fmla="*/ 2 h 4"/>
                  <a:gd name="T2" fmla="*/ 1 w 2"/>
                  <a:gd name="T3" fmla="*/ 3 h 4"/>
                  <a:gd name="T4" fmla="*/ 1 w 2"/>
                  <a:gd name="T5" fmla="*/ 4 h 4"/>
                  <a:gd name="T6" fmla="*/ 2 w 2"/>
                  <a:gd name="T7" fmla="*/ 3 h 4"/>
                  <a:gd name="T8" fmla="*/ 2 w 2"/>
                  <a:gd name="T9" fmla="*/ 2 h 4"/>
                  <a:gd name="T10" fmla="*/ 2 w 2"/>
                  <a:gd name="T11" fmla="*/ 1 h 4"/>
                  <a:gd name="T12" fmla="*/ 2 w 2"/>
                  <a:gd name="T13" fmla="*/ 1 h 4"/>
                  <a:gd name="T14" fmla="*/ 1 w 2"/>
                  <a:gd name="T15" fmla="*/ 1 h 4"/>
                  <a:gd name="T16" fmla="*/ 0 w 2"/>
                  <a:gd name="T17" fmla="*/ 1 h 4"/>
                  <a:gd name="T18" fmla="*/ 0 w 2"/>
                  <a:gd name="T19" fmla="*/ 1 h 4"/>
                  <a:gd name="T20" fmla="*/ 1 w 2"/>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1" y="2"/>
                    </a:moveTo>
                    <a:cubicBezTo>
                      <a:pt x="1" y="3"/>
                      <a:pt x="1" y="3"/>
                      <a:pt x="1" y="3"/>
                    </a:cubicBezTo>
                    <a:cubicBezTo>
                      <a:pt x="1" y="3"/>
                      <a:pt x="1" y="4"/>
                      <a:pt x="1" y="4"/>
                    </a:cubicBezTo>
                    <a:cubicBezTo>
                      <a:pt x="2" y="3"/>
                      <a:pt x="2" y="3"/>
                      <a:pt x="2" y="3"/>
                    </a:cubicBezTo>
                    <a:cubicBezTo>
                      <a:pt x="2" y="3"/>
                      <a:pt x="2" y="2"/>
                      <a:pt x="2" y="2"/>
                    </a:cubicBezTo>
                    <a:cubicBezTo>
                      <a:pt x="2" y="2"/>
                      <a:pt x="2" y="2"/>
                      <a:pt x="2" y="1"/>
                    </a:cubicBezTo>
                    <a:cubicBezTo>
                      <a:pt x="2" y="1"/>
                      <a:pt x="2" y="1"/>
                      <a:pt x="2" y="1"/>
                    </a:cubicBezTo>
                    <a:cubicBezTo>
                      <a:pt x="2" y="0"/>
                      <a:pt x="1" y="1"/>
                      <a:pt x="1" y="1"/>
                    </a:cubicBezTo>
                    <a:cubicBezTo>
                      <a:pt x="1" y="1"/>
                      <a:pt x="0" y="1"/>
                      <a:pt x="0" y="1"/>
                    </a:cubicBezTo>
                    <a:cubicBezTo>
                      <a:pt x="0" y="1"/>
                      <a:pt x="0" y="1"/>
                      <a:pt x="0" y="1"/>
                    </a:cubicBezTo>
                    <a:cubicBezTo>
                      <a:pt x="1"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8" name="Freeform 228"/>
              <p:cNvSpPr>
                <a:spLocks/>
              </p:cNvSpPr>
              <p:nvPr/>
            </p:nvSpPr>
            <p:spPr bwMode="auto">
              <a:xfrm>
                <a:off x="1127126" y="1411289"/>
                <a:ext cx="53975" cy="20638"/>
              </a:xfrm>
              <a:custGeom>
                <a:avLst/>
                <a:gdLst>
                  <a:gd name="T0" fmla="*/ 1 w 5"/>
                  <a:gd name="T1" fmla="*/ 2 h 2"/>
                  <a:gd name="T2" fmla="*/ 2 w 5"/>
                  <a:gd name="T3" fmla="*/ 2 h 2"/>
                  <a:gd name="T4" fmla="*/ 3 w 5"/>
                  <a:gd name="T5" fmla="*/ 2 h 2"/>
                  <a:gd name="T6" fmla="*/ 3 w 5"/>
                  <a:gd name="T7" fmla="*/ 1 h 2"/>
                  <a:gd name="T8" fmla="*/ 5 w 5"/>
                  <a:gd name="T9" fmla="*/ 0 h 2"/>
                  <a:gd name="T10" fmla="*/ 4 w 5"/>
                  <a:gd name="T11" fmla="*/ 0 h 2"/>
                  <a:gd name="T12" fmla="*/ 3 w 5"/>
                  <a:gd name="T13" fmla="*/ 0 h 2"/>
                  <a:gd name="T14" fmla="*/ 2 w 5"/>
                  <a:gd name="T15" fmla="*/ 0 h 2"/>
                  <a:gd name="T16" fmla="*/ 1 w 5"/>
                  <a:gd name="T17" fmla="*/ 0 h 2"/>
                  <a:gd name="T18" fmla="*/ 0 w 5"/>
                  <a:gd name="T19" fmla="*/ 1 h 2"/>
                  <a:gd name="T20" fmla="*/ 1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1" y="2"/>
                    </a:moveTo>
                    <a:cubicBezTo>
                      <a:pt x="1" y="2"/>
                      <a:pt x="1" y="2"/>
                      <a:pt x="2" y="2"/>
                    </a:cubicBezTo>
                    <a:cubicBezTo>
                      <a:pt x="2" y="2"/>
                      <a:pt x="2" y="2"/>
                      <a:pt x="3" y="2"/>
                    </a:cubicBezTo>
                    <a:cubicBezTo>
                      <a:pt x="3" y="2"/>
                      <a:pt x="3" y="1"/>
                      <a:pt x="3" y="1"/>
                    </a:cubicBezTo>
                    <a:cubicBezTo>
                      <a:pt x="4" y="1"/>
                      <a:pt x="5" y="1"/>
                      <a:pt x="5" y="0"/>
                    </a:cubicBezTo>
                    <a:cubicBezTo>
                      <a:pt x="4" y="0"/>
                      <a:pt x="4" y="0"/>
                      <a:pt x="4" y="0"/>
                    </a:cubicBezTo>
                    <a:cubicBezTo>
                      <a:pt x="3" y="0"/>
                      <a:pt x="3" y="0"/>
                      <a:pt x="3" y="0"/>
                    </a:cubicBezTo>
                    <a:cubicBezTo>
                      <a:pt x="2" y="0"/>
                      <a:pt x="2" y="0"/>
                      <a:pt x="2" y="0"/>
                    </a:cubicBezTo>
                    <a:cubicBezTo>
                      <a:pt x="1" y="0"/>
                      <a:pt x="1" y="0"/>
                      <a:pt x="1" y="0"/>
                    </a:cubicBezTo>
                    <a:cubicBezTo>
                      <a:pt x="1" y="1"/>
                      <a:pt x="0" y="1"/>
                      <a:pt x="0" y="1"/>
                    </a:cubicBezTo>
                    <a:cubicBezTo>
                      <a:pt x="0" y="1"/>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9" name="Freeform 229"/>
              <p:cNvSpPr>
                <a:spLocks/>
              </p:cNvSpPr>
              <p:nvPr/>
            </p:nvSpPr>
            <p:spPr bwMode="auto">
              <a:xfrm>
                <a:off x="1160464" y="1497014"/>
                <a:ext cx="85725" cy="87313"/>
              </a:xfrm>
              <a:custGeom>
                <a:avLst/>
                <a:gdLst>
                  <a:gd name="T0" fmla="*/ 7 w 8"/>
                  <a:gd name="T1" fmla="*/ 3 h 8"/>
                  <a:gd name="T2" fmla="*/ 6 w 8"/>
                  <a:gd name="T3" fmla="*/ 2 h 8"/>
                  <a:gd name="T4" fmla="*/ 5 w 8"/>
                  <a:gd name="T5" fmla="*/ 2 h 8"/>
                  <a:gd name="T6" fmla="*/ 4 w 8"/>
                  <a:gd name="T7" fmla="*/ 2 h 8"/>
                  <a:gd name="T8" fmla="*/ 3 w 8"/>
                  <a:gd name="T9" fmla="*/ 1 h 8"/>
                  <a:gd name="T10" fmla="*/ 2 w 8"/>
                  <a:gd name="T11" fmla="*/ 1 h 8"/>
                  <a:gd name="T12" fmla="*/ 1 w 8"/>
                  <a:gd name="T13" fmla="*/ 1 h 8"/>
                  <a:gd name="T14" fmla="*/ 1 w 8"/>
                  <a:gd name="T15" fmla="*/ 2 h 8"/>
                  <a:gd name="T16" fmla="*/ 1 w 8"/>
                  <a:gd name="T17" fmla="*/ 3 h 8"/>
                  <a:gd name="T18" fmla="*/ 2 w 8"/>
                  <a:gd name="T19" fmla="*/ 3 h 8"/>
                  <a:gd name="T20" fmla="*/ 2 w 8"/>
                  <a:gd name="T21" fmla="*/ 4 h 8"/>
                  <a:gd name="T22" fmla="*/ 4 w 8"/>
                  <a:gd name="T23" fmla="*/ 5 h 8"/>
                  <a:gd name="T24" fmla="*/ 4 w 8"/>
                  <a:gd name="T25" fmla="*/ 6 h 8"/>
                  <a:gd name="T26" fmla="*/ 4 w 8"/>
                  <a:gd name="T27" fmla="*/ 7 h 8"/>
                  <a:gd name="T28" fmla="*/ 6 w 8"/>
                  <a:gd name="T29" fmla="*/ 7 h 8"/>
                  <a:gd name="T30" fmla="*/ 6 w 8"/>
                  <a:gd name="T31" fmla="*/ 7 h 8"/>
                  <a:gd name="T32" fmla="*/ 7 w 8"/>
                  <a:gd name="T33" fmla="*/ 8 h 8"/>
                  <a:gd name="T34" fmla="*/ 8 w 8"/>
                  <a:gd name="T35" fmla="*/ 7 h 8"/>
                  <a:gd name="T36" fmla="*/ 8 w 8"/>
                  <a:gd name="T37" fmla="*/ 7 h 8"/>
                  <a:gd name="T38" fmla="*/ 8 w 8"/>
                  <a:gd name="T39" fmla="*/ 6 h 8"/>
                  <a:gd name="T40" fmla="*/ 7 w 8"/>
                  <a:gd name="T41" fmla="*/ 5 h 8"/>
                  <a:gd name="T42" fmla="*/ 7 w 8"/>
                  <a:gd name="T43" fmla="*/ 4 h 8"/>
                  <a:gd name="T44" fmla="*/ 7 w 8"/>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7" y="3"/>
                    </a:moveTo>
                    <a:cubicBezTo>
                      <a:pt x="6" y="3"/>
                      <a:pt x="6" y="3"/>
                      <a:pt x="6" y="2"/>
                    </a:cubicBezTo>
                    <a:cubicBezTo>
                      <a:pt x="6" y="2"/>
                      <a:pt x="5" y="2"/>
                      <a:pt x="5" y="2"/>
                    </a:cubicBezTo>
                    <a:cubicBezTo>
                      <a:pt x="4" y="2"/>
                      <a:pt x="4" y="2"/>
                      <a:pt x="4" y="2"/>
                    </a:cubicBezTo>
                    <a:cubicBezTo>
                      <a:pt x="3" y="1"/>
                      <a:pt x="3" y="1"/>
                      <a:pt x="3" y="1"/>
                    </a:cubicBezTo>
                    <a:cubicBezTo>
                      <a:pt x="3" y="1"/>
                      <a:pt x="2" y="1"/>
                      <a:pt x="2" y="1"/>
                    </a:cubicBezTo>
                    <a:cubicBezTo>
                      <a:pt x="1" y="1"/>
                      <a:pt x="1" y="0"/>
                      <a:pt x="1" y="1"/>
                    </a:cubicBezTo>
                    <a:cubicBezTo>
                      <a:pt x="0" y="1"/>
                      <a:pt x="1" y="1"/>
                      <a:pt x="1" y="2"/>
                    </a:cubicBezTo>
                    <a:cubicBezTo>
                      <a:pt x="1" y="2"/>
                      <a:pt x="1" y="3"/>
                      <a:pt x="1" y="3"/>
                    </a:cubicBezTo>
                    <a:cubicBezTo>
                      <a:pt x="2" y="3"/>
                      <a:pt x="2" y="3"/>
                      <a:pt x="2" y="3"/>
                    </a:cubicBezTo>
                    <a:cubicBezTo>
                      <a:pt x="2" y="4"/>
                      <a:pt x="2" y="4"/>
                      <a:pt x="2" y="4"/>
                    </a:cubicBezTo>
                    <a:cubicBezTo>
                      <a:pt x="3" y="5"/>
                      <a:pt x="3" y="5"/>
                      <a:pt x="4" y="5"/>
                    </a:cubicBezTo>
                    <a:cubicBezTo>
                      <a:pt x="4" y="5"/>
                      <a:pt x="4" y="6"/>
                      <a:pt x="4" y="6"/>
                    </a:cubicBezTo>
                    <a:cubicBezTo>
                      <a:pt x="4" y="6"/>
                      <a:pt x="4" y="6"/>
                      <a:pt x="4" y="7"/>
                    </a:cubicBezTo>
                    <a:cubicBezTo>
                      <a:pt x="5" y="7"/>
                      <a:pt x="5" y="7"/>
                      <a:pt x="6" y="7"/>
                    </a:cubicBezTo>
                    <a:cubicBezTo>
                      <a:pt x="6" y="7"/>
                      <a:pt x="6" y="7"/>
                      <a:pt x="6" y="7"/>
                    </a:cubicBezTo>
                    <a:cubicBezTo>
                      <a:pt x="7" y="8"/>
                      <a:pt x="7" y="8"/>
                      <a:pt x="7" y="8"/>
                    </a:cubicBezTo>
                    <a:cubicBezTo>
                      <a:pt x="8" y="8"/>
                      <a:pt x="8" y="8"/>
                      <a:pt x="8" y="7"/>
                    </a:cubicBezTo>
                    <a:cubicBezTo>
                      <a:pt x="8" y="7"/>
                      <a:pt x="8" y="7"/>
                      <a:pt x="8" y="7"/>
                    </a:cubicBezTo>
                    <a:cubicBezTo>
                      <a:pt x="8" y="6"/>
                      <a:pt x="8" y="6"/>
                      <a:pt x="8" y="6"/>
                    </a:cubicBezTo>
                    <a:cubicBezTo>
                      <a:pt x="8" y="5"/>
                      <a:pt x="7" y="6"/>
                      <a:pt x="7" y="5"/>
                    </a:cubicBezTo>
                    <a:cubicBezTo>
                      <a:pt x="7" y="5"/>
                      <a:pt x="7" y="5"/>
                      <a:pt x="7" y="4"/>
                    </a:cubicBezTo>
                    <a:cubicBezTo>
                      <a:pt x="7" y="4"/>
                      <a:pt x="7" y="4"/>
                      <a:pt x="7"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0" name="Freeform 230"/>
              <p:cNvSpPr>
                <a:spLocks/>
              </p:cNvSpPr>
              <p:nvPr/>
            </p:nvSpPr>
            <p:spPr bwMode="auto">
              <a:xfrm>
                <a:off x="1828801" y="2611439"/>
                <a:ext cx="130175" cy="128588"/>
              </a:xfrm>
              <a:custGeom>
                <a:avLst/>
                <a:gdLst>
                  <a:gd name="T0" fmla="*/ 11 w 12"/>
                  <a:gd name="T1" fmla="*/ 0 h 12"/>
                  <a:gd name="T2" fmla="*/ 10 w 12"/>
                  <a:gd name="T3" fmla="*/ 1 h 12"/>
                  <a:gd name="T4" fmla="*/ 9 w 12"/>
                  <a:gd name="T5" fmla="*/ 1 h 12"/>
                  <a:gd name="T6" fmla="*/ 9 w 12"/>
                  <a:gd name="T7" fmla="*/ 1 h 12"/>
                  <a:gd name="T8" fmla="*/ 8 w 12"/>
                  <a:gd name="T9" fmla="*/ 2 h 12"/>
                  <a:gd name="T10" fmla="*/ 7 w 12"/>
                  <a:gd name="T11" fmla="*/ 2 h 12"/>
                  <a:gd name="T12" fmla="*/ 7 w 12"/>
                  <a:gd name="T13" fmla="*/ 1 h 12"/>
                  <a:gd name="T14" fmla="*/ 6 w 12"/>
                  <a:gd name="T15" fmla="*/ 2 h 12"/>
                  <a:gd name="T16" fmla="*/ 5 w 12"/>
                  <a:gd name="T17" fmla="*/ 3 h 12"/>
                  <a:gd name="T18" fmla="*/ 5 w 12"/>
                  <a:gd name="T19" fmla="*/ 4 h 12"/>
                  <a:gd name="T20" fmla="*/ 3 w 12"/>
                  <a:gd name="T21" fmla="*/ 3 h 12"/>
                  <a:gd name="T22" fmla="*/ 3 w 12"/>
                  <a:gd name="T23" fmla="*/ 4 h 12"/>
                  <a:gd name="T24" fmla="*/ 2 w 12"/>
                  <a:gd name="T25" fmla="*/ 4 h 12"/>
                  <a:gd name="T26" fmla="*/ 2 w 12"/>
                  <a:gd name="T27" fmla="*/ 5 h 12"/>
                  <a:gd name="T28" fmla="*/ 1 w 12"/>
                  <a:gd name="T29" fmla="*/ 6 h 12"/>
                  <a:gd name="T30" fmla="*/ 0 w 12"/>
                  <a:gd name="T31" fmla="*/ 6 h 12"/>
                  <a:gd name="T32" fmla="*/ 0 w 12"/>
                  <a:gd name="T33" fmla="*/ 6 h 12"/>
                  <a:gd name="T34" fmla="*/ 0 w 12"/>
                  <a:gd name="T35" fmla="*/ 7 h 12"/>
                  <a:gd name="T36" fmla="*/ 1 w 12"/>
                  <a:gd name="T37" fmla="*/ 7 h 12"/>
                  <a:gd name="T38" fmla="*/ 1 w 12"/>
                  <a:gd name="T39" fmla="*/ 8 h 12"/>
                  <a:gd name="T40" fmla="*/ 2 w 12"/>
                  <a:gd name="T41" fmla="*/ 9 h 12"/>
                  <a:gd name="T42" fmla="*/ 3 w 12"/>
                  <a:gd name="T43" fmla="*/ 10 h 12"/>
                  <a:gd name="T44" fmla="*/ 4 w 12"/>
                  <a:gd name="T45" fmla="*/ 11 h 12"/>
                  <a:gd name="T46" fmla="*/ 4 w 12"/>
                  <a:gd name="T47" fmla="*/ 11 h 12"/>
                  <a:gd name="T48" fmla="*/ 5 w 12"/>
                  <a:gd name="T49" fmla="*/ 11 h 12"/>
                  <a:gd name="T50" fmla="*/ 6 w 12"/>
                  <a:gd name="T51" fmla="*/ 12 h 12"/>
                  <a:gd name="T52" fmla="*/ 6 w 12"/>
                  <a:gd name="T53" fmla="*/ 12 h 12"/>
                  <a:gd name="T54" fmla="*/ 7 w 12"/>
                  <a:gd name="T55" fmla="*/ 12 h 12"/>
                  <a:gd name="T56" fmla="*/ 8 w 12"/>
                  <a:gd name="T57" fmla="*/ 12 h 12"/>
                  <a:gd name="T58" fmla="*/ 9 w 12"/>
                  <a:gd name="T59" fmla="*/ 12 h 12"/>
                  <a:gd name="T60" fmla="*/ 9 w 12"/>
                  <a:gd name="T61" fmla="*/ 12 h 12"/>
                  <a:gd name="T62" fmla="*/ 10 w 12"/>
                  <a:gd name="T63" fmla="*/ 12 h 12"/>
                  <a:gd name="T64" fmla="*/ 10 w 12"/>
                  <a:gd name="T65" fmla="*/ 10 h 12"/>
                  <a:gd name="T66" fmla="*/ 10 w 12"/>
                  <a:gd name="T67" fmla="*/ 9 h 12"/>
                  <a:gd name="T68" fmla="*/ 10 w 12"/>
                  <a:gd name="T69" fmla="*/ 8 h 12"/>
                  <a:gd name="T70" fmla="*/ 11 w 12"/>
                  <a:gd name="T71" fmla="*/ 7 h 12"/>
                  <a:gd name="T72" fmla="*/ 10 w 12"/>
                  <a:gd name="T73" fmla="*/ 5 h 12"/>
                  <a:gd name="T74" fmla="*/ 11 w 12"/>
                  <a:gd name="T75" fmla="*/ 4 h 12"/>
                  <a:gd name="T76" fmla="*/ 11 w 12"/>
                  <a:gd name="T77" fmla="*/ 3 h 12"/>
                  <a:gd name="T78" fmla="*/ 12 w 12"/>
                  <a:gd name="T79" fmla="*/ 2 h 12"/>
                  <a:gd name="T80" fmla="*/ 12 w 12"/>
                  <a:gd name="T81" fmla="*/ 0 h 12"/>
                  <a:gd name="T82" fmla="*/ 11 w 12"/>
                  <a:gd name="T8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2">
                    <a:moveTo>
                      <a:pt x="11" y="0"/>
                    </a:moveTo>
                    <a:cubicBezTo>
                      <a:pt x="11" y="0"/>
                      <a:pt x="10" y="0"/>
                      <a:pt x="10" y="1"/>
                    </a:cubicBezTo>
                    <a:cubicBezTo>
                      <a:pt x="10" y="1"/>
                      <a:pt x="10" y="1"/>
                      <a:pt x="9" y="1"/>
                    </a:cubicBezTo>
                    <a:cubicBezTo>
                      <a:pt x="9" y="1"/>
                      <a:pt x="9" y="1"/>
                      <a:pt x="9" y="1"/>
                    </a:cubicBezTo>
                    <a:cubicBezTo>
                      <a:pt x="9" y="1"/>
                      <a:pt x="8" y="1"/>
                      <a:pt x="8" y="2"/>
                    </a:cubicBezTo>
                    <a:cubicBezTo>
                      <a:pt x="8" y="2"/>
                      <a:pt x="8" y="2"/>
                      <a:pt x="7" y="2"/>
                    </a:cubicBezTo>
                    <a:cubicBezTo>
                      <a:pt x="7" y="1"/>
                      <a:pt x="7" y="1"/>
                      <a:pt x="7" y="1"/>
                    </a:cubicBezTo>
                    <a:cubicBezTo>
                      <a:pt x="6" y="1"/>
                      <a:pt x="6" y="1"/>
                      <a:pt x="6" y="2"/>
                    </a:cubicBezTo>
                    <a:cubicBezTo>
                      <a:pt x="6" y="2"/>
                      <a:pt x="5" y="2"/>
                      <a:pt x="5" y="3"/>
                    </a:cubicBezTo>
                    <a:cubicBezTo>
                      <a:pt x="5" y="3"/>
                      <a:pt x="5" y="3"/>
                      <a:pt x="5" y="4"/>
                    </a:cubicBezTo>
                    <a:cubicBezTo>
                      <a:pt x="4" y="4"/>
                      <a:pt x="4" y="3"/>
                      <a:pt x="3" y="3"/>
                    </a:cubicBezTo>
                    <a:cubicBezTo>
                      <a:pt x="3" y="3"/>
                      <a:pt x="3" y="4"/>
                      <a:pt x="3" y="4"/>
                    </a:cubicBezTo>
                    <a:cubicBezTo>
                      <a:pt x="2" y="4"/>
                      <a:pt x="2" y="4"/>
                      <a:pt x="2" y="4"/>
                    </a:cubicBezTo>
                    <a:cubicBezTo>
                      <a:pt x="2" y="4"/>
                      <a:pt x="2" y="5"/>
                      <a:pt x="2" y="5"/>
                    </a:cubicBezTo>
                    <a:cubicBezTo>
                      <a:pt x="2" y="5"/>
                      <a:pt x="2" y="5"/>
                      <a:pt x="1" y="6"/>
                    </a:cubicBezTo>
                    <a:cubicBezTo>
                      <a:pt x="1" y="6"/>
                      <a:pt x="1" y="6"/>
                      <a:pt x="0" y="6"/>
                    </a:cubicBezTo>
                    <a:cubicBezTo>
                      <a:pt x="0" y="6"/>
                      <a:pt x="0" y="6"/>
                      <a:pt x="0" y="6"/>
                    </a:cubicBezTo>
                    <a:cubicBezTo>
                      <a:pt x="0" y="6"/>
                      <a:pt x="0" y="7"/>
                      <a:pt x="0" y="7"/>
                    </a:cubicBezTo>
                    <a:cubicBezTo>
                      <a:pt x="0" y="7"/>
                      <a:pt x="0" y="7"/>
                      <a:pt x="1" y="7"/>
                    </a:cubicBezTo>
                    <a:cubicBezTo>
                      <a:pt x="1" y="8"/>
                      <a:pt x="1" y="8"/>
                      <a:pt x="1" y="8"/>
                    </a:cubicBezTo>
                    <a:cubicBezTo>
                      <a:pt x="2" y="8"/>
                      <a:pt x="2" y="9"/>
                      <a:pt x="2" y="9"/>
                    </a:cubicBezTo>
                    <a:cubicBezTo>
                      <a:pt x="3" y="10"/>
                      <a:pt x="3" y="10"/>
                      <a:pt x="3" y="10"/>
                    </a:cubicBezTo>
                    <a:cubicBezTo>
                      <a:pt x="3" y="11"/>
                      <a:pt x="4" y="11"/>
                      <a:pt x="4" y="11"/>
                    </a:cubicBezTo>
                    <a:cubicBezTo>
                      <a:pt x="4" y="11"/>
                      <a:pt x="4" y="11"/>
                      <a:pt x="4" y="11"/>
                    </a:cubicBezTo>
                    <a:cubicBezTo>
                      <a:pt x="4" y="11"/>
                      <a:pt x="4" y="11"/>
                      <a:pt x="5" y="11"/>
                    </a:cubicBezTo>
                    <a:cubicBezTo>
                      <a:pt x="5" y="11"/>
                      <a:pt x="5" y="11"/>
                      <a:pt x="6" y="12"/>
                    </a:cubicBezTo>
                    <a:cubicBezTo>
                      <a:pt x="6" y="12"/>
                      <a:pt x="6" y="12"/>
                      <a:pt x="6" y="12"/>
                    </a:cubicBezTo>
                    <a:cubicBezTo>
                      <a:pt x="7" y="12"/>
                      <a:pt x="7" y="11"/>
                      <a:pt x="7" y="12"/>
                    </a:cubicBezTo>
                    <a:cubicBezTo>
                      <a:pt x="8" y="12"/>
                      <a:pt x="8" y="12"/>
                      <a:pt x="8" y="12"/>
                    </a:cubicBezTo>
                    <a:cubicBezTo>
                      <a:pt x="8" y="12"/>
                      <a:pt x="8" y="12"/>
                      <a:pt x="9" y="12"/>
                    </a:cubicBezTo>
                    <a:cubicBezTo>
                      <a:pt x="9" y="12"/>
                      <a:pt x="9" y="12"/>
                      <a:pt x="9" y="12"/>
                    </a:cubicBezTo>
                    <a:cubicBezTo>
                      <a:pt x="10" y="12"/>
                      <a:pt x="10" y="12"/>
                      <a:pt x="10" y="12"/>
                    </a:cubicBezTo>
                    <a:cubicBezTo>
                      <a:pt x="10" y="11"/>
                      <a:pt x="9" y="11"/>
                      <a:pt x="10" y="10"/>
                    </a:cubicBezTo>
                    <a:cubicBezTo>
                      <a:pt x="10" y="10"/>
                      <a:pt x="10" y="10"/>
                      <a:pt x="10" y="9"/>
                    </a:cubicBezTo>
                    <a:cubicBezTo>
                      <a:pt x="10" y="9"/>
                      <a:pt x="10" y="8"/>
                      <a:pt x="10" y="8"/>
                    </a:cubicBezTo>
                    <a:cubicBezTo>
                      <a:pt x="10" y="7"/>
                      <a:pt x="11" y="7"/>
                      <a:pt x="11" y="7"/>
                    </a:cubicBezTo>
                    <a:cubicBezTo>
                      <a:pt x="11" y="6"/>
                      <a:pt x="10" y="6"/>
                      <a:pt x="10" y="5"/>
                    </a:cubicBezTo>
                    <a:cubicBezTo>
                      <a:pt x="11" y="5"/>
                      <a:pt x="10" y="4"/>
                      <a:pt x="11" y="4"/>
                    </a:cubicBezTo>
                    <a:cubicBezTo>
                      <a:pt x="11" y="3"/>
                      <a:pt x="11" y="3"/>
                      <a:pt x="11" y="3"/>
                    </a:cubicBezTo>
                    <a:cubicBezTo>
                      <a:pt x="12" y="3"/>
                      <a:pt x="12" y="2"/>
                      <a:pt x="12" y="2"/>
                    </a:cubicBezTo>
                    <a:cubicBezTo>
                      <a:pt x="12" y="1"/>
                      <a:pt x="12" y="1"/>
                      <a:pt x="12" y="0"/>
                    </a:cubicBezTo>
                    <a:cubicBezTo>
                      <a:pt x="11" y="0"/>
                      <a:pt x="11" y="0"/>
                      <a:pt x="1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1" name="Freeform 231"/>
              <p:cNvSpPr>
                <a:spLocks/>
              </p:cNvSpPr>
              <p:nvPr/>
            </p:nvSpPr>
            <p:spPr bwMode="auto">
              <a:xfrm>
                <a:off x="2271714" y="2459039"/>
                <a:ext cx="96838" cy="76200"/>
              </a:xfrm>
              <a:custGeom>
                <a:avLst/>
                <a:gdLst>
                  <a:gd name="T0" fmla="*/ 9 w 9"/>
                  <a:gd name="T1" fmla="*/ 4 h 7"/>
                  <a:gd name="T2" fmla="*/ 9 w 9"/>
                  <a:gd name="T3" fmla="*/ 3 h 7"/>
                  <a:gd name="T4" fmla="*/ 8 w 9"/>
                  <a:gd name="T5" fmla="*/ 3 h 7"/>
                  <a:gd name="T6" fmla="*/ 7 w 9"/>
                  <a:gd name="T7" fmla="*/ 3 h 7"/>
                  <a:gd name="T8" fmla="*/ 6 w 9"/>
                  <a:gd name="T9" fmla="*/ 2 h 7"/>
                  <a:gd name="T10" fmla="*/ 5 w 9"/>
                  <a:gd name="T11" fmla="*/ 1 h 7"/>
                  <a:gd name="T12" fmla="*/ 4 w 9"/>
                  <a:gd name="T13" fmla="*/ 1 h 7"/>
                  <a:gd name="T14" fmla="*/ 3 w 9"/>
                  <a:gd name="T15" fmla="*/ 0 h 7"/>
                  <a:gd name="T16" fmla="*/ 2 w 9"/>
                  <a:gd name="T17" fmla="*/ 0 h 7"/>
                  <a:gd name="T18" fmla="*/ 1 w 9"/>
                  <a:gd name="T19" fmla="*/ 0 h 7"/>
                  <a:gd name="T20" fmla="*/ 1 w 9"/>
                  <a:gd name="T21" fmla="*/ 1 h 7"/>
                  <a:gd name="T22" fmla="*/ 1 w 9"/>
                  <a:gd name="T23" fmla="*/ 2 h 7"/>
                  <a:gd name="T24" fmla="*/ 0 w 9"/>
                  <a:gd name="T25" fmla="*/ 3 h 7"/>
                  <a:gd name="T26" fmla="*/ 0 w 9"/>
                  <a:gd name="T27" fmla="*/ 4 h 7"/>
                  <a:gd name="T28" fmla="*/ 0 w 9"/>
                  <a:gd name="T29" fmla="*/ 5 h 7"/>
                  <a:gd name="T30" fmla="*/ 0 w 9"/>
                  <a:gd name="T31" fmla="*/ 6 h 7"/>
                  <a:gd name="T32" fmla="*/ 0 w 9"/>
                  <a:gd name="T33" fmla="*/ 7 h 7"/>
                  <a:gd name="T34" fmla="*/ 1 w 9"/>
                  <a:gd name="T35" fmla="*/ 7 h 7"/>
                  <a:gd name="T36" fmla="*/ 2 w 9"/>
                  <a:gd name="T37" fmla="*/ 7 h 7"/>
                  <a:gd name="T38" fmla="*/ 2 w 9"/>
                  <a:gd name="T39" fmla="*/ 6 h 7"/>
                  <a:gd name="T40" fmla="*/ 3 w 9"/>
                  <a:gd name="T41" fmla="*/ 5 h 7"/>
                  <a:gd name="T42" fmla="*/ 3 w 9"/>
                  <a:gd name="T43" fmla="*/ 5 h 7"/>
                  <a:gd name="T44" fmla="*/ 4 w 9"/>
                  <a:gd name="T45" fmla="*/ 5 h 7"/>
                  <a:gd name="T46" fmla="*/ 5 w 9"/>
                  <a:gd name="T47" fmla="*/ 5 h 7"/>
                  <a:gd name="T48" fmla="*/ 5 w 9"/>
                  <a:gd name="T49" fmla="*/ 5 h 7"/>
                  <a:gd name="T50" fmla="*/ 6 w 9"/>
                  <a:gd name="T51" fmla="*/ 5 h 7"/>
                  <a:gd name="T52" fmla="*/ 7 w 9"/>
                  <a:gd name="T53" fmla="*/ 5 h 7"/>
                  <a:gd name="T54" fmla="*/ 8 w 9"/>
                  <a:gd name="T55" fmla="*/ 5 h 7"/>
                  <a:gd name="T56" fmla="*/ 8 w 9"/>
                  <a:gd name="T57" fmla="*/ 5 h 7"/>
                  <a:gd name="T58" fmla="*/ 8 w 9"/>
                  <a:gd name="T59" fmla="*/ 5 h 7"/>
                  <a:gd name="T60" fmla="*/ 9 w 9"/>
                  <a:gd name="T6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7">
                    <a:moveTo>
                      <a:pt x="9" y="4"/>
                    </a:moveTo>
                    <a:cubicBezTo>
                      <a:pt x="9" y="4"/>
                      <a:pt x="9" y="4"/>
                      <a:pt x="9" y="3"/>
                    </a:cubicBezTo>
                    <a:cubicBezTo>
                      <a:pt x="9" y="3"/>
                      <a:pt x="8" y="3"/>
                      <a:pt x="8" y="3"/>
                    </a:cubicBezTo>
                    <a:cubicBezTo>
                      <a:pt x="8" y="3"/>
                      <a:pt x="7" y="3"/>
                      <a:pt x="7" y="3"/>
                    </a:cubicBezTo>
                    <a:cubicBezTo>
                      <a:pt x="7" y="3"/>
                      <a:pt x="6" y="2"/>
                      <a:pt x="6" y="2"/>
                    </a:cubicBezTo>
                    <a:cubicBezTo>
                      <a:pt x="6" y="2"/>
                      <a:pt x="5" y="2"/>
                      <a:pt x="5" y="1"/>
                    </a:cubicBezTo>
                    <a:cubicBezTo>
                      <a:pt x="4" y="1"/>
                      <a:pt x="4" y="1"/>
                      <a:pt x="4" y="1"/>
                    </a:cubicBezTo>
                    <a:cubicBezTo>
                      <a:pt x="3" y="1"/>
                      <a:pt x="3" y="0"/>
                      <a:pt x="3" y="0"/>
                    </a:cubicBezTo>
                    <a:cubicBezTo>
                      <a:pt x="3" y="0"/>
                      <a:pt x="2" y="0"/>
                      <a:pt x="2" y="0"/>
                    </a:cubicBezTo>
                    <a:cubicBezTo>
                      <a:pt x="1" y="0"/>
                      <a:pt x="1" y="0"/>
                      <a:pt x="1" y="0"/>
                    </a:cubicBezTo>
                    <a:cubicBezTo>
                      <a:pt x="1" y="1"/>
                      <a:pt x="1" y="1"/>
                      <a:pt x="1" y="1"/>
                    </a:cubicBezTo>
                    <a:cubicBezTo>
                      <a:pt x="1" y="1"/>
                      <a:pt x="1" y="1"/>
                      <a:pt x="1" y="2"/>
                    </a:cubicBezTo>
                    <a:cubicBezTo>
                      <a:pt x="1" y="2"/>
                      <a:pt x="0" y="2"/>
                      <a:pt x="0" y="3"/>
                    </a:cubicBezTo>
                    <a:cubicBezTo>
                      <a:pt x="0" y="3"/>
                      <a:pt x="0" y="4"/>
                      <a:pt x="0" y="4"/>
                    </a:cubicBezTo>
                    <a:cubicBezTo>
                      <a:pt x="0" y="5"/>
                      <a:pt x="0" y="5"/>
                      <a:pt x="0" y="5"/>
                    </a:cubicBezTo>
                    <a:cubicBezTo>
                      <a:pt x="0" y="5"/>
                      <a:pt x="0" y="6"/>
                      <a:pt x="0" y="6"/>
                    </a:cubicBezTo>
                    <a:cubicBezTo>
                      <a:pt x="0" y="6"/>
                      <a:pt x="0" y="6"/>
                      <a:pt x="0" y="7"/>
                    </a:cubicBezTo>
                    <a:cubicBezTo>
                      <a:pt x="0" y="7"/>
                      <a:pt x="1" y="7"/>
                      <a:pt x="1" y="7"/>
                    </a:cubicBezTo>
                    <a:cubicBezTo>
                      <a:pt x="1" y="7"/>
                      <a:pt x="1" y="7"/>
                      <a:pt x="2" y="7"/>
                    </a:cubicBezTo>
                    <a:cubicBezTo>
                      <a:pt x="2" y="7"/>
                      <a:pt x="2" y="6"/>
                      <a:pt x="2" y="6"/>
                    </a:cubicBezTo>
                    <a:cubicBezTo>
                      <a:pt x="2" y="6"/>
                      <a:pt x="2" y="5"/>
                      <a:pt x="3" y="5"/>
                    </a:cubicBezTo>
                    <a:cubicBezTo>
                      <a:pt x="3" y="5"/>
                      <a:pt x="3" y="5"/>
                      <a:pt x="3" y="5"/>
                    </a:cubicBezTo>
                    <a:cubicBezTo>
                      <a:pt x="4" y="5"/>
                      <a:pt x="4" y="5"/>
                      <a:pt x="4" y="5"/>
                    </a:cubicBezTo>
                    <a:cubicBezTo>
                      <a:pt x="4" y="5"/>
                      <a:pt x="5" y="6"/>
                      <a:pt x="5" y="5"/>
                    </a:cubicBezTo>
                    <a:cubicBezTo>
                      <a:pt x="5" y="5"/>
                      <a:pt x="5" y="5"/>
                      <a:pt x="5" y="5"/>
                    </a:cubicBezTo>
                    <a:cubicBezTo>
                      <a:pt x="5" y="5"/>
                      <a:pt x="5" y="5"/>
                      <a:pt x="6" y="5"/>
                    </a:cubicBezTo>
                    <a:cubicBezTo>
                      <a:pt x="6" y="5"/>
                      <a:pt x="6" y="5"/>
                      <a:pt x="7" y="5"/>
                    </a:cubicBezTo>
                    <a:cubicBezTo>
                      <a:pt x="7" y="5"/>
                      <a:pt x="7" y="5"/>
                      <a:pt x="8" y="5"/>
                    </a:cubicBezTo>
                    <a:cubicBezTo>
                      <a:pt x="8" y="6"/>
                      <a:pt x="8" y="5"/>
                      <a:pt x="8" y="5"/>
                    </a:cubicBezTo>
                    <a:cubicBezTo>
                      <a:pt x="8" y="5"/>
                      <a:pt x="8" y="5"/>
                      <a:pt x="8" y="5"/>
                    </a:cubicBezTo>
                    <a:cubicBezTo>
                      <a:pt x="8" y="4"/>
                      <a:pt x="9" y="4"/>
                      <a:pt x="9"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2" name="Freeform 232"/>
              <p:cNvSpPr>
                <a:spLocks/>
              </p:cNvSpPr>
              <p:nvPr/>
            </p:nvSpPr>
            <p:spPr bwMode="auto">
              <a:xfrm>
                <a:off x="2055814" y="2697164"/>
                <a:ext cx="334963" cy="519113"/>
              </a:xfrm>
              <a:custGeom>
                <a:avLst/>
                <a:gdLst>
                  <a:gd name="T0" fmla="*/ 31 w 31"/>
                  <a:gd name="T1" fmla="*/ 33 h 48"/>
                  <a:gd name="T2" fmla="*/ 30 w 31"/>
                  <a:gd name="T3" fmla="*/ 30 h 48"/>
                  <a:gd name="T4" fmla="*/ 28 w 31"/>
                  <a:gd name="T5" fmla="*/ 27 h 48"/>
                  <a:gd name="T6" fmla="*/ 28 w 31"/>
                  <a:gd name="T7" fmla="*/ 24 h 48"/>
                  <a:gd name="T8" fmla="*/ 28 w 31"/>
                  <a:gd name="T9" fmla="*/ 20 h 48"/>
                  <a:gd name="T10" fmla="*/ 27 w 31"/>
                  <a:gd name="T11" fmla="*/ 18 h 48"/>
                  <a:gd name="T12" fmla="*/ 23 w 31"/>
                  <a:gd name="T13" fmla="*/ 17 h 48"/>
                  <a:gd name="T14" fmla="*/ 19 w 31"/>
                  <a:gd name="T15" fmla="*/ 16 h 48"/>
                  <a:gd name="T16" fmla="*/ 17 w 31"/>
                  <a:gd name="T17" fmla="*/ 12 h 48"/>
                  <a:gd name="T18" fmla="*/ 15 w 31"/>
                  <a:gd name="T19" fmla="*/ 9 h 48"/>
                  <a:gd name="T20" fmla="*/ 16 w 31"/>
                  <a:gd name="T21" fmla="*/ 5 h 48"/>
                  <a:gd name="T22" fmla="*/ 19 w 31"/>
                  <a:gd name="T23" fmla="*/ 3 h 48"/>
                  <a:gd name="T24" fmla="*/ 20 w 31"/>
                  <a:gd name="T25" fmla="*/ 2 h 48"/>
                  <a:gd name="T26" fmla="*/ 20 w 31"/>
                  <a:gd name="T27" fmla="*/ 0 h 48"/>
                  <a:gd name="T28" fmla="*/ 17 w 31"/>
                  <a:gd name="T29" fmla="*/ 2 h 48"/>
                  <a:gd name="T30" fmla="*/ 13 w 31"/>
                  <a:gd name="T31" fmla="*/ 3 h 48"/>
                  <a:gd name="T32" fmla="*/ 10 w 31"/>
                  <a:gd name="T33" fmla="*/ 4 h 48"/>
                  <a:gd name="T34" fmla="*/ 9 w 31"/>
                  <a:gd name="T35" fmla="*/ 9 h 48"/>
                  <a:gd name="T36" fmla="*/ 7 w 31"/>
                  <a:gd name="T37" fmla="*/ 10 h 48"/>
                  <a:gd name="T38" fmla="*/ 4 w 31"/>
                  <a:gd name="T39" fmla="*/ 12 h 48"/>
                  <a:gd name="T40" fmla="*/ 4 w 31"/>
                  <a:gd name="T41" fmla="*/ 14 h 48"/>
                  <a:gd name="T42" fmla="*/ 3 w 31"/>
                  <a:gd name="T43" fmla="*/ 15 h 48"/>
                  <a:gd name="T44" fmla="*/ 4 w 31"/>
                  <a:gd name="T45" fmla="*/ 18 h 48"/>
                  <a:gd name="T46" fmla="*/ 3 w 31"/>
                  <a:gd name="T47" fmla="*/ 22 h 48"/>
                  <a:gd name="T48" fmla="*/ 2 w 31"/>
                  <a:gd name="T49" fmla="*/ 27 h 48"/>
                  <a:gd name="T50" fmla="*/ 0 w 31"/>
                  <a:gd name="T51" fmla="*/ 30 h 48"/>
                  <a:gd name="T52" fmla="*/ 1 w 31"/>
                  <a:gd name="T53" fmla="*/ 32 h 48"/>
                  <a:gd name="T54" fmla="*/ 4 w 31"/>
                  <a:gd name="T55" fmla="*/ 34 h 48"/>
                  <a:gd name="T56" fmla="*/ 6 w 31"/>
                  <a:gd name="T57" fmla="*/ 34 h 48"/>
                  <a:gd name="T58" fmla="*/ 8 w 31"/>
                  <a:gd name="T59" fmla="*/ 36 h 48"/>
                  <a:gd name="T60" fmla="*/ 11 w 31"/>
                  <a:gd name="T61" fmla="*/ 37 h 48"/>
                  <a:gd name="T62" fmla="*/ 13 w 31"/>
                  <a:gd name="T63" fmla="*/ 40 h 48"/>
                  <a:gd name="T64" fmla="*/ 15 w 31"/>
                  <a:gd name="T65" fmla="*/ 43 h 48"/>
                  <a:gd name="T66" fmla="*/ 18 w 31"/>
                  <a:gd name="T67" fmla="*/ 42 h 48"/>
                  <a:gd name="T68" fmla="*/ 20 w 31"/>
                  <a:gd name="T69" fmla="*/ 43 h 48"/>
                  <a:gd name="T70" fmla="*/ 22 w 31"/>
                  <a:gd name="T71" fmla="*/ 44 h 48"/>
                  <a:gd name="T72" fmla="*/ 20 w 31"/>
                  <a:gd name="T73" fmla="*/ 46 h 48"/>
                  <a:gd name="T74" fmla="*/ 21 w 31"/>
                  <a:gd name="T75" fmla="*/ 48 h 48"/>
                  <a:gd name="T76" fmla="*/ 23 w 31"/>
                  <a:gd name="T77" fmla="*/ 46 h 48"/>
                  <a:gd name="T78" fmla="*/ 23 w 31"/>
                  <a:gd name="T79" fmla="*/ 41 h 48"/>
                  <a:gd name="T80" fmla="*/ 22 w 31"/>
                  <a:gd name="T81" fmla="*/ 36 h 48"/>
                  <a:gd name="T82" fmla="*/ 24 w 31"/>
                  <a:gd name="T83" fmla="*/ 34 h 48"/>
                  <a:gd name="T84" fmla="*/ 23 w 31"/>
                  <a:gd name="T85" fmla="*/ 31 h 48"/>
                  <a:gd name="T86" fmla="*/ 28 w 31"/>
                  <a:gd name="T87"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48">
                    <a:moveTo>
                      <a:pt x="29" y="32"/>
                    </a:moveTo>
                    <a:cubicBezTo>
                      <a:pt x="30" y="32"/>
                      <a:pt x="29" y="32"/>
                      <a:pt x="30" y="33"/>
                    </a:cubicBezTo>
                    <a:cubicBezTo>
                      <a:pt x="30" y="33"/>
                      <a:pt x="30" y="33"/>
                      <a:pt x="31" y="33"/>
                    </a:cubicBezTo>
                    <a:cubicBezTo>
                      <a:pt x="31" y="33"/>
                      <a:pt x="31" y="33"/>
                      <a:pt x="31" y="33"/>
                    </a:cubicBezTo>
                    <a:cubicBezTo>
                      <a:pt x="31" y="32"/>
                      <a:pt x="30" y="32"/>
                      <a:pt x="30" y="32"/>
                    </a:cubicBezTo>
                    <a:cubicBezTo>
                      <a:pt x="30" y="31"/>
                      <a:pt x="30" y="31"/>
                      <a:pt x="30" y="30"/>
                    </a:cubicBezTo>
                    <a:cubicBezTo>
                      <a:pt x="30" y="30"/>
                      <a:pt x="30" y="29"/>
                      <a:pt x="30" y="29"/>
                    </a:cubicBezTo>
                    <a:cubicBezTo>
                      <a:pt x="29" y="28"/>
                      <a:pt x="29" y="29"/>
                      <a:pt x="28" y="28"/>
                    </a:cubicBezTo>
                    <a:cubicBezTo>
                      <a:pt x="28" y="28"/>
                      <a:pt x="28" y="27"/>
                      <a:pt x="28" y="27"/>
                    </a:cubicBezTo>
                    <a:cubicBezTo>
                      <a:pt x="28" y="26"/>
                      <a:pt x="29" y="26"/>
                      <a:pt x="29" y="26"/>
                    </a:cubicBezTo>
                    <a:cubicBezTo>
                      <a:pt x="29" y="25"/>
                      <a:pt x="28" y="25"/>
                      <a:pt x="28" y="25"/>
                    </a:cubicBezTo>
                    <a:cubicBezTo>
                      <a:pt x="28" y="24"/>
                      <a:pt x="28" y="24"/>
                      <a:pt x="28" y="24"/>
                    </a:cubicBezTo>
                    <a:cubicBezTo>
                      <a:pt x="28" y="24"/>
                      <a:pt x="28" y="24"/>
                      <a:pt x="28" y="23"/>
                    </a:cubicBezTo>
                    <a:cubicBezTo>
                      <a:pt x="28" y="23"/>
                      <a:pt x="28" y="22"/>
                      <a:pt x="28" y="21"/>
                    </a:cubicBezTo>
                    <a:cubicBezTo>
                      <a:pt x="28" y="21"/>
                      <a:pt x="28" y="21"/>
                      <a:pt x="28" y="20"/>
                    </a:cubicBezTo>
                    <a:cubicBezTo>
                      <a:pt x="29" y="19"/>
                      <a:pt x="29" y="19"/>
                      <a:pt x="29" y="18"/>
                    </a:cubicBezTo>
                    <a:cubicBezTo>
                      <a:pt x="29" y="18"/>
                      <a:pt x="29" y="18"/>
                      <a:pt x="28" y="18"/>
                    </a:cubicBezTo>
                    <a:cubicBezTo>
                      <a:pt x="28" y="18"/>
                      <a:pt x="28" y="18"/>
                      <a:pt x="27" y="18"/>
                    </a:cubicBezTo>
                    <a:cubicBezTo>
                      <a:pt x="27" y="18"/>
                      <a:pt x="26" y="18"/>
                      <a:pt x="25" y="18"/>
                    </a:cubicBezTo>
                    <a:cubicBezTo>
                      <a:pt x="25" y="18"/>
                      <a:pt x="24" y="18"/>
                      <a:pt x="24" y="18"/>
                    </a:cubicBezTo>
                    <a:cubicBezTo>
                      <a:pt x="24" y="18"/>
                      <a:pt x="23" y="18"/>
                      <a:pt x="23" y="17"/>
                    </a:cubicBezTo>
                    <a:cubicBezTo>
                      <a:pt x="23" y="17"/>
                      <a:pt x="23" y="16"/>
                      <a:pt x="23" y="16"/>
                    </a:cubicBezTo>
                    <a:cubicBezTo>
                      <a:pt x="22" y="16"/>
                      <a:pt x="22" y="16"/>
                      <a:pt x="21" y="16"/>
                    </a:cubicBezTo>
                    <a:cubicBezTo>
                      <a:pt x="20" y="16"/>
                      <a:pt x="20" y="16"/>
                      <a:pt x="19" y="16"/>
                    </a:cubicBezTo>
                    <a:cubicBezTo>
                      <a:pt x="18" y="16"/>
                      <a:pt x="18" y="16"/>
                      <a:pt x="17" y="15"/>
                    </a:cubicBezTo>
                    <a:cubicBezTo>
                      <a:pt x="17" y="15"/>
                      <a:pt x="17" y="14"/>
                      <a:pt x="17" y="13"/>
                    </a:cubicBezTo>
                    <a:cubicBezTo>
                      <a:pt x="17" y="13"/>
                      <a:pt x="17" y="13"/>
                      <a:pt x="17" y="12"/>
                    </a:cubicBezTo>
                    <a:cubicBezTo>
                      <a:pt x="17" y="11"/>
                      <a:pt x="16" y="11"/>
                      <a:pt x="16" y="11"/>
                    </a:cubicBezTo>
                    <a:cubicBezTo>
                      <a:pt x="16" y="10"/>
                      <a:pt x="16" y="10"/>
                      <a:pt x="16" y="10"/>
                    </a:cubicBezTo>
                    <a:cubicBezTo>
                      <a:pt x="16" y="9"/>
                      <a:pt x="15" y="9"/>
                      <a:pt x="15" y="9"/>
                    </a:cubicBezTo>
                    <a:cubicBezTo>
                      <a:pt x="15" y="8"/>
                      <a:pt x="15" y="8"/>
                      <a:pt x="16" y="8"/>
                    </a:cubicBezTo>
                    <a:cubicBezTo>
                      <a:pt x="16" y="7"/>
                      <a:pt x="16" y="7"/>
                      <a:pt x="16" y="6"/>
                    </a:cubicBezTo>
                    <a:cubicBezTo>
                      <a:pt x="16" y="6"/>
                      <a:pt x="16" y="6"/>
                      <a:pt x="16" y="5"/>
                    </a:cubicBezTo>
                    <a:cubicBezTo>
                      <a:pt x="16" y="5"/>
                      <a:pt x="16" y="4"/>
                      <a:pt x="17" y="4"/>
                    </a:cubicBezTo>
                    <a:cubicBezTo>
                      <a:pt x="17" y="3"/>
                      <a:pt x="18" y="4"/>
                      <a:pt x="18" y="3"/>
                    </a:cubicBezTo>
                    <a:cubicBezTo>
                      <a:pt x="19" y="3"/>
                      <a:pt x="19" y="3"/>
                      <a:pt x="19" y="3"/>
                    </a:cubicBezTo>
                    <a:cubicBezTo>
                      <a:pt x="19" y="3"/>
                      <a:pt x="18" y="3"/>
                      <a:pt x="19" y="3"/>
                    </a:cubicBezTo>
                    <a:cubicBezTo>
                      <a:pt x="19" y="3"/>
                      <a:pt x="19" y="3"/>
                      <a:pt x="19" y="2"/>
                    </a:cubicBezTo>
                    <a:cubicBezTo>
                      <a:pt x="19" y="2"/>
                      <a:pt x="19" y="2"/>
                      <a:pt x="20" y="2"/>
                    </a:cubicBezTo>
                    <a:cubicBezTo>
                      <a:pt x="20" y="2"/>
                      <a:pt x="21" y="2"/>
                      <a:pt x="21" y="1"/>
                    </a:cubicBezTo>
                    <a:cubicBezTo>
                      <a:pt x="21" y="1"/>
                      <a:pt x="21" y="0"/>
                      <a:pt x="21" y="0"/>
                    </a:cubicBezTo>
                    <a:cubicBezTo>
                      <a:pt x="20" y="0"/>
                      <a:pt x="20" y="0"/>
                      <a:pt x="20" y="0"/>
                    </a:cubicBezTo>
                    <a:cubicBezTo>
                      <a:pt x="19" y="0"/>
                      <a:pt x="19" y="0"/>
                      <a:pt x="18" y="0"/>
                    </a:cubicBezTo>
                    <a:cubicBezTo>
                      <a:pt x="18" y="1"/>
                      <a:pt x="18" y="1"/>
                      <a:pt x="18" y="2"/>
                    </a:cubicBezTo>
                    <a:cubicBezTo>
                      <a:pt x="18" y="2"/>
                      <a:pt x="17" y="1"/>
                      <a:pt x="17" y="2"/>
                    </a:cubicBezTo>
                    <a:cubicBezTo>
                      <a:pt x="16" y="2"/>
                      <a:pt x="16" y="2"/>
                      <a:pt x="16" y="3"/>
                    </a:cubicBezTo>
                    <a:cubicBezTo>
                      <a:pt x="15" y="3"/>
                      <a:pt x="15" y="3"/>
                      <a:pt x="14" y="3"/>
                    </a:cubicBezTo>
                    <a:cubicBezTo>
                      <a:pt x="13" y="3"/>
                      <a:pt x="13" y="3"/>
                      <a:pt x="13" y="3"/>
                    </a:cubicBezTo>
                    <a:cubicBezTo>
                      <a:pt x="12" y="4"/>
                      <a:pt x="12" y="4"/>
                      <a:pt x="12" y="4"/>
                    </a:cubicBezTo>
                    <a:cubicBezTo>
                      <a:pt x="12" y="4"/>
                      <a:pt x="12" y="4"/>
                      <a:pt x="12" y="4"/>
                    </a:cubicBezTo>
                    <a:cubicBezTo>
                      <a:pt x="11" y="4"/>
                      <a:pt x="11" y="4"/>
                      <a:pt x="10" y="4"/>
                    </a:cubicBezTo>
                    <a:cubicBezTo>
                      <a:pt x="10" y="4"/>
                      <a:pt x="10" y="5"/>
                      <a:pt x="9" y="5"/>
                    </a:cubicBezTo>
                    <a:cubicBezTo>
                      <a:pt x="9" y="6"/>
                      <a:pt x="9" y="6"/>
                      <a:pt x="9" y="7"/>
                    </a:cubicBezTo>
                    <a:cubicBezTo>
                      <a:pt x="9" y="8"/>
                      <a:pt x="9" y="8"/>
                      <a:pt x="9" y="9"/>
                    </a:cubicBezTo>
                    <a:cubicBezTo>
                      <a:pt x="8" y="9"/>
                      <a:pt x="8" y="8"/>
                      <a:pt x="7" y="9"/>
                    </a:cubicBezTo>
                    <a:cubicBezTo>
                      <a:pt x="7" y="9"/>
                      <a:pt x="7" y="9"/>
                      <a:pt x="7" y="10"/>
                    </a:cubicBezTo>
                    <a:cubicBezTo>
                      <a:pt x="7" y="10"/>
                      <a:pt x="7" y="10"/>
                      <a:pt x="7" y="10"/>
                    </a:cubicBezTo>
                    <a:cubicBezTo>
                      <a:pt x="7" y="11"/>
                      <a:pt x="6" y="10"/>
                      <a:pt x="5" y="11"/>
                    </a:cubicBezTo>
                    <a:cubicBezTo>
                      <a:pt x="5" y="11"/>
                      <a:pt x="6" y="12"/>
                      <a:pt x="5" y="12"/>
                    </a:cubicBezTo>
                    <a:cubicBezTo>
                      <a:pt x="5" y="12"/>
                      <a:pt x="5" y="12"/>
                      <a:pt x="4" y="12"/>
                    </a:cubicBezTo>
                    <a:cubicBezTo>
                      <a:pt x="4" y="12"/>
                      <a:pt x="4" y="12"/>
                      <a:pt x="4" y="12"/>
                    </a:cubicBezTo>
                    <a:cubicBezTo>
                      <a:pt x="4" y="12"/>
                      <a:pt x="4" y="13"/>
                      <a:pt x="4" y="13"/>
                    </a:cubicBezTo>
                    <a:cubicBezTo>
                      <a:pt x="4" y="13"/>
                      <a:pt x="4" y="14"/>
                      <a:pt x="4" y="14"/>
                    </a:cubicBezTo>
                    <a:cubicBezTo>
                      <a:pt x="3" y="14"/>
                      <a:pt x="3" y="14"/>
                      <a:pt x="3" y="14"/>
                    </a:cubicBezTo>
                    <a:cubicBezTo>
                      <a:pt x="3" y="14"/>
                      <a:pt x="3" y="14"/>
                      <a:pt x="3" y="14"/>
                    </a:cubicBezTo>
                    <a:cubicBezTo>
                      <a:pt x="3" y="14"/>
                      <a:pt x="3" y="14"/>
                      <a:pt x="3" y="15"/>
                    </a:cubicBezTo>
                    <a:cubicBezTo>
                      <a:pt x="3" y="15"/>
                      <a:pt x="3" y="15"/>
                      <a:pt x="3" y="16"/>
                    </a:cubicBezTo>
                    <a:cubicBezTo>
                      <a:pt x="3" y="16"/>
                      <a:pt x="4" y="16"/>
                      <a:pt x="4" y="17"/>
                    </a:cubicBezTo>
                    <a:cubicBezTo>
                      <a:pt x="4" y="17"/>
                      <a:pt x="4" y="18"/>
                      <a:pt x="4" y="18"/>
                    </a:cubicBezTo>
                    <a:cubicBezTo>
                      <a:pt x="4" y="19"/>
                      <a:pt x="4" y="20"/>
                      <a:pt x="4" y="20"/>
                    </a:cubicBezTo>
                    <a:cubicBezTo>
                      <a:pt x="4" y="21"/>
                      <a:pt x="4" y="21"/>
                      <a:pt x="4" y="22"/>
                    </a:cubicBezTo>
                    <a:cubicBezTo>
                      <a:pt x="4" y="22"/>
                      <a:pt x="3" y="22"/>
                      <a:pt x="3" y="22"/>
                    </a:cubicBezTo>
                    <a:cubicBezTo>
                      <a:pt x="3" y="23"/>
                      <a:pt x="3" y="23"/>
                      <a:pt x="3" y="24"/>
                    </a:cubicBezTo>
                    <a:cubicBezTo>
                      <a:pt x="3" y="24"/>
                      <a:pt x="3" y="24"/>
                      <a:pt x="3" y="24"/>
                    </a:cubicBezTo>
                    <a:cubicBezTo>
                      <a:pt x="3" y="25"/>
                      <a:pt x="3" y="26"/>
                      <a:pt x="2" y="27"/>
                    </a:cubicBezTo>
                    <a:cubicBezTo>
                      <a:pt x="2" y="27"/>
                      <a:pt x="3" y="28"/>
                      <a:pt x="2" y="28"/>
                    </a:cubicBezTo>
                    <a:cubicBezTo>
                      <a:pt x="2" y="29"/>
                      <a:pt x="1" y="28"/>
                      <a:pt x="1" y="29"/>
                    </a:cubicBezTo>
                    <a:cubicBezTo>
                      <a:pt x="0" y="29"/>
                      <a:pt x="0" y="30"/>
                      <a:pt x="0" y="30"/>
                    </a:cubicBezTo>
                    <a:cubicBezTo>
                      <a:pt x="0" y="31"/>
                      <a:pt x="0" y="31"/>
                      <a:pt x="0" y="31"/>
                    </a:cubicBezTo>
                    <a:cubicBezTo>
                      <a:pt x="0" y="32"/>
                      <a:pt x="0" y="32"/>
                      <a:pt x="0" y="32"/>
                    </a:cubicBezTo>
                    <a:cubicBezTo>
                      <a:pt x="0" y="32"/>
                      <a:pt x="0" y="32"/>
                      <a:pt x="1" y="32"/>
                    </a:cubicBezTo>
                    <a:cubicBezTo>
                      <a:pt x="1" y="33"/>
                      <a:pt x="1" y="33"/>
                      <a:pt x="1" y="33"/>
                    </a:cubicBezTo>
                    <a:cubicBezTo>
                      <a:pt x="2" y="34"/>
                      <a:pt x="2" y="34"/>
                      <a:pt x="2" y="34"/>
                    </a:cubicBezTo>
                    <a:cubicBezTo>
                      <a:pt x="3" y="34"/>
                      <a:pt x="3" y="34"/>
                      <a:pt x="4" y="34"/>
                    </a:cubicBezTo>
                    <a:cubicBezTo>
                      <a:pt x="4" y="34"/>
                      <a:pt x="4" y="35"/>
                      <a:pt x="4" y="35"/>
                    </a:cubicBezTo>
                    <a:cubicBezTo>
                      <a:pt x="5" y="35"/>
                      <a:pt x="5" y="35"/>
                      <a:pt x="5" y="35"/>
                    </a:cubicBezTo>
                    <a:cubicBezTo>
                      <a:pt x="6" y="35"/>
                      <a:pt x="6" y="34"/>
                      <a:pt x="6" y="34"/>
                    </a:cubicBezTo>
                    <a:cubicBezTo>
                      <a:pt x="7" y="34"/>
                      <a:pt x="7" y="35"/>
                      <a:pt x="7" y="35"/>
                    </a:cubicBezTo>
                    <a:cubicBezTo>
                      <a:pt x="8" y="36"/>
                      <a:pt x="8" y="36"/>
                      <a:pt x="8" y="36"/>
                    </a:cubicBezTo>
                    <a:cubicBezTo>
                      <a:pt x="8" y="36"/>
                      <a:pt x="8" y="36"/>
                      <a:pt x="8" y="36"/>
                    </a:cubicBezTo>
                    <a:cubicBezTo>
                      <a:pt x="9" y="36"/>
                      <a:pt x="9" y="36"/>
                      <a:pt x="9" y="36"/>
                    </a:cubicBezTo>
                    <a:cubicBezTo>
                      <a:pt x="10" y="36"/>
                      <a:pt x="10" y="37"/>
                      <a:pt x="10" y="37"/>
                    </a:cubicBezTo>
                    <a:cubicBezTo>
                      <a:pt x="10" y="37"/>
                      <a:pt x="10" y="37"/>
                      <a:pt x="11" y="37"/>
                    </a:cubicBezTo>
                    <a:cubicBezTo>
                      <a:pt x="11" y="38"/>
                      <a:pt x="11" y="38"/>
                      <a:pt x="11" y="38"/>
                    </a:cubicBezTo>
                    <a:cubicBezTo>
                      <a:pt x="12" y="39"/>
                      <a:pt x="13" y="39"/>
                      <a:pt x="13" y="39"/>
                    </a:cubicBezTo>
                    <a:cubicBezTo>
                      <a:pt x="13" y="40"/>
                      <a:pt x="13" y="40"/>
                      <a:pt x="13" y="40"/>
                    </a:cubicBezTo>
                    <a:cubicBezTo>
                      <a:pt x="13" y="40"/>
                      <a:pt x="14" y="41"/>
                      <a:pt x="14" y="41"/>
                    </a:cubicBezTo>
                    <a:cubicBezTo>
                      <a:pt x="14" y="41"/>
                      <a:pt x="14" y="42"/>
                      <a:pt x="14" y="42"/>
                    </a:cubicBezTo>
                    <a:cubicBezTo>
                      <a:pt x="15" y="42"/>
                      <a:pt x="15" y="43"/>
                      <a:pt x="15" y="43"/>
                    </a:cubicBezTo>
                    <a:cubicBezTo>
                      <a:pt x="15" y="43"/>
                      <a:pt x="16" y="43"/>
                      <a:pt x="16" y="43"/>
                    </a:cubicBezTo>
                    <a:cubicBezTo>
                      <a:pt x="16" y="43"/>
                      <a:pt x="17" y="43"/>
                      <a:pt x="17" y="43"/>
                    </a:cubicBezTo>
                    <a:cubicBezTo>
                      <a:pt x="17" y="43"/>
                      <a:pt x="17" y="42"/>
                      <a:pt x="18" y="42"/>
                    </a:cubicBezTo>
                    <a:cubicBezTo>
                      <a:pt x="18" y="42"/>
                      <a:pt x="18" y="42"/>
                      <a:pt x="19" y="42"/>
                    </a:cubicBezTo>
                    <a:cubicBezTo>
                      <a:pt x="19" y="43"/>
                      <a:pt x="20" y="42"/>
                      <a:pt x="20" y="42"/>
                    </a:cubicBezTo>
                    <a:cubicBezTo>
                      <a:pt x="20" y="42"/>
                      <a:pt x="20" y="43"/>
                      <a:pt x="20" y="43"/>
                    </a:cubicBezTo>
                    <a:cubicBezTo>
                      <a:pt x="20" y="43"/>
                      <a:pt x="21" y="43"/>
                      <a:pt x="21" y="43"/>
                    </a:cubicBezTo>
                    <a:cubicBezTo>
                      <a:pt x="22" y="43"/>
                      <a:pt x="22" y="42"/>
                      <a:pt x="22" y="43"/>
                    </a:cubicBezTo>
                    <a:cubicBezTo>
                      <a:pt x="22" y="43"/>
                      <a:pt x="22" y="43"/>
                      <a:pt x="22" y="44"/>
                    </a:cubicBezTo>
                    <a:cubicBezTo>
                      <a:pt x="22" y="44"/>
                      <a:pt x="21" y="45"/>
                      <a:pt x="21" y="45"/>
                    </a:cubicBezTo>
                    <a:cubicBezTo>
                      <a:pt x="21" y="45"/>
                      <a:pt x="21" y="45"/>
                      <a:pt x="21" y="45"/>
                    </a:cubicBezTo>
                    <a:cubicBezTo>
                      <a:pt x="21" y="46"/>
                      <a:pt x="20" y="46"/>
                      <a:pt x="20" y="46"/>
                    </a:cubicBezTo>
                    <a:cubicBezTo>
                      <a:pt x="20" y="47"/>
                      <a:pt x="21" y="47"/>
                      <a:pt x="21" y="48"/>
                    </a:cubicBezTo>
                    <a:cubicBezTo>
                      <a:pt x="21" y="48"/>
                      <a:pt x="21" y="48"/>
                      <a:pt x="21" y="48"/>
                    </a:cubicBezTo>
                    <a:cubicBezTo>
                      <a:pt x="21" y="48"/>
                      <a:pt x="21" y="48"/>
                      <a:pt x="21" y="48"/>
                    </a:cubicBezTo>
                    <a:cubicBezTo>
                      <a:pt x="22" y="48"/>
                      <a:pt x="22" y="48"/>
                      <a:pt x="23" y="48"/>
                    </a:cubicBezTo>
                    <a:cubicBezTo>
                      <a:pt x="23" y="47"/>
                      <a:pt x="22" y="47"/>
                      <a:pt x="22" y="47"/>
                    </a:cubicBezTo>
                    <a:cubicBezTo>
                      <a:pt x="22" y="46"/>
                      <a:pt x="23" y="46"/>
                      <a:pt x="23" y="46"/>
                    </a:cubicBezTo>
                    <a:cubicBezTo>
                      <a:pt x="23" y="45"/>
                      <a:pt x="23" y="45"/>
                      <a:pt x="23" y="44"/>
                    </a:cubicBezTo>
                    <a:cubicBezTo>
                      <a:pt x="23" y="43"/>
                      <a:pt x="23" y="43"/>
                      <a:pt x="23" y="43"/>
                    </a:cubicBezTo>
                    <a:cubicBezTo>
                      <a:pt x="24" y="42"/>
                      <a:pt x="23" y="41"/>
                      <a:pt x="23" y="41"/>
                    </a:cubicBezTo>
                    <a:cubicBezTo>
                      <a:pt x="23" y="40"/>
                      <a:pt x="23" y="40"/>
                      <a:pt x="23" y="39"/>
                    </a:cubicBezTo>
                    <a:cubicBezTo>
                      <a:pt x="23" y="38"/>
                      <a:pt x="23" y="38"/>
                      <a:pt x="23" y="37"/>
                    </a:cubicBezTo>
                    <a:cubicBezTo>
                      <a:pt x="22" y="37"/>
                      <a:pt x="22" y="37"/>
                      <a:pt x="22" y="36"/>
                    </a:cubicBezTo>
                    <a:cubicBezTo>
                      <a:pt x="22" y="36"/>
                      <a:pt x="22" y="35"/>
                      <a:pt x="22" y="35"/>
                    </a:cubicBezTo>
                    <a:cubicBezTo>
                      <a:pt x="22" y="35"/>
                      <a:pt x="22" y="34"/>
                      <a:pt x="23" y="34"/>
                    </a:cubicBezTo>
                    <a:cubicBezTo>
                      <a:pt x="23" y="34"/>
                      <a:pt x="24" y="34"/>
                      <a:pt x="24" y="34"/>
                    </a:cubicBezTo>
                    <a:cubicBezTo>
                      <a:pt x="24" y="34"/>
                      <a:pt x="24" y="33"/>
                      <a:pt x="24" y="33"/>
                    </a:cubicBezTo>
                    <a:cubicBezTo>
                      <a:pt x="24" y="33"/>
                      <a:pt x="23" y="33"/>
                      <a:pt x="23" y="33"/>
                    </a:cubicBezTo>
                    <a:cubicBezTo>
                      <a:pt x="22" y="32"/>
                      <a:pt x="23" y="32"/>
                      <a:pt x="23" y="31"/>
                    </a:cubicBezTo>
                    <a:cubicBezTo>
                      <a:pt x="23" y="31"/>
                      <a:pt x="23" y="31"/>
                      <a:pt x="24" y="31"/>
                    </a:cubicBezTo>
                    <a:cubicBezTo>
                      <a:pt x="24" y="30"/>
                      <a:pt x="25" y="31"/>
                      <a:pt x="26" y="31"/>
                    </a:cubicBezTo>
                    <a:cubicBezTo>
                      <a:pt x="28" y="31"/>
                      <a:pt x="28" y="31"/>
                      <a:pt x="28" y="31"/>
                    </a:cubicBezTo>
                    <a:cubicBezTo>
                      <a:pt x="28" y="30"/>
                      <a:pt x="28" y="30"/>
                      <a:pt x="29" y="30"/>
                    </a:cubicBezTo>
                    <a:cubicBezTo>
                      <a:pt x="29" y="30"/>
                      <a:pt x="29" y="31"/>
                      <a:pt x="29" y="3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3" name="Freeform 233"/>
              <p:cNvSpPr>
                <a:spLocks/>
              </p:cNvSpPr>
              <p:nvPr/>
            </p:nvSpPr>
            <p:spPr bwMode="auto">
              <a:xfrm>
                <a:off x="2359026" y="3767139"/>
                <a:ext cx="420688" cy="941388"/>
              </a:xfrm>
              <a:custGeom>
                <a:avLst/>
                <a:gdLst>
                  <a:gd name="T0" fmla="*/ 37 w 39"/>
                  <a:gd name="T1" fmla="*/ 10 h 87"/>
                  <a:gd name="T2" fmla="*/ 37 w 39"/>
                  <a:gd name="T3" fmla="*/ 14 h 87"/>
                  <a:gd name="T4" fmla="*/ 32 w 39"/>
                  <a:gd name="T5" fmla="*/ 16 h 87"/>
                  <a:gd name="T6" fmla="*/ 28 w 39"/>
                  <a:gd name="T7" fmla="*/ 16 h 87"/>
                  <a:gd name="T8" fmla="*/ 29 w 39"/>
                  <a:gd name="T9" fmla="*/ 14 h 87"/>
                  <a:gd name="T10" fmla="*/ 29 w 39"/>
                  <a:gd name="T11" fmla="*/ 9 h 87"/>
                  <a:gd name="T12" fmla="*/ 24 w 39"/>
                  <a:gd name="T13" fmla="*/ 7 h 87"/>
                  <a:gd name="T14" fmla="*/ 17 w 39"/>
                  <a:gd name="T15" fmla="*/ 3 h 87"/>
                  <a:gd name="T16" fmla="*/ 16 w 39"/>
                  <a:gd name="T17" fmla="*/ 1 h 87"/>
                  <a:gd name="T18" fmla="*/ 12 w 39"/>
                  <a:gd name="T19" fmla="*/ 1 h 87"/>
                  <a:gd name="T20" fmla="*/ 8 w 39"/>
                  <a:gd name="T21" fmla="*/ 0 h 87"/>
                  <a:gd name="T22" fmla="*/ 7 w 39"/>
                  <a:gd name="T23" fmla="*/ 1 h 87"/>
                  <a:gd name="T24" fmla="*/ 6 w 39"/>
                  <a:gd name="T25" fmla="*/ 8 h 87"/>
                  <a:gd name="T26" fmla="*/ 4 w 39"/>
                  <a:gd name="T27" fmla="*/ 14 h 87"/>
                  <a:gd name="T28" fmla="*/ 0 w 39"/>
                  <a:gd name="T29" fmla="*/ 22 h 87"/>
                  <a:gd name="T30" fmla="*/ 2 w 39"/>
                  <a:gd name="T31" fmla="*/ 34 h 87"/>
                  <a:gd name="T32" fmla="*/ 3 w 39"/>
                  <a:gd name="T33" fmla="*/ 41 h 87"/>
                  <a:gd name="T34" fmla="*/ 3 w 39"/>
                  <a:gd name="T35" fmla="*/ 45 h 87"/>
                  <a:gd name="T36" fmla="*/ 3 w 39"/>
                  <a:gd name="T37" fmla="*/ 53 h 87"/>
                  <a:gd name="T38" fmla="*/ 5 w 39"/>
                  <a:gd name="T39" fmla="*/ 58 h 87"/>
                  <a:gd name="T40" fmla="*/ 7 w 39"/>
                  <a:gd name="T41" fmla="*/ 63 h 87"/>
                  <a:gd name="T42" fmla="*/ 8 w 39"/>
                  <a:gd name="T43" fmla="*/ 65 h 87"/>
                  <a:gd name="T44" fmla="*/ 10 w 39"/>
                  <a:gd name="T45" fmla="*/ 70 h 87"/>
                  <a:gd name="T46" fmla="*/ 10 w 39"/>
                  <a:gd name="T47" fmla="*/ 73 h 87"/>
                  <a:gd name="T48" fmla="*/ 9 w 39"/>
                  <a:gd name="T49" fmla="*/ 78 h 87"/>
                  <a:gd name="T50" fmla="*/ 11 w 39"/>
                  <a:gd name="T51" fmla="*/ 82 h 87"/>
                  <a:gd name="T52" fmla="*/ 13 w 39"/>
                  <a:gd name="T53" fmla="*/ 84 h 87"/>
                  <a:gd name="T54" fmla="*/ 18 w 39"/>
                  <a:gd name="T55" fmla="*/ 86 h 87"/>
                  <a:gd name="T56" fmla="*/ 23 w 39"/>
                  <a:gd name="T57" fmla="*/ 87 h 87"/>
                  <a:gd name="T58" fmla="*/ 21 w 39"/>
                  <a:gd name="T59" fmla="*/ 84 h 87"/>
                  <a:gd name="T60" fmla="*/ 22 w 39"/>
                  <a:gd name="T61" fmla="*/ 80 h 87"/>
                  <a:gd name="T62" fmla="*/ 23 w 39"/>
                  <a:gd name="T63" fmla="*/ 76 h 87"/>
                  <a:gd name="T64" fmla="*/ 24 w 39"/>
                  <a:gd name="T65" fmla="*/ 73 h 87"/>
                  <a:gd name="T66" fmla="*/ 21 w 39"/>
                  <a:gd name="T67" fmla="*/ 71 h 87"/>
                  <a:gd name="T68" fmla="*/ 19 w 39"/>
                  <a:gd name="T69" fmla="*/ 68 h 87"/>
                  <a:gd name="T70" fmla="*/ 22 w 39"/>
                  <a:gd name="T71" fmla="*/ 65 h 87"/>
                  <a:gd name="T72" fmla="*/ 22 w 39"/>
                  <a:gd name="T73" fmla="*/ 61 h 87"/>
                  <a:gd name="T74" fmla="*/ 23 w 39"/>
                  <a:gd name="T75" fmla="*/ 59 h 87"/>
                  <a:gd name="T76" fmla="*/ 21 w 39"/>
                  <a:gd name="T77" fmla="*/ 58 h 87"/>
                  <a:gd name="T78" fmla="*/ 20 w 39"/>
                  <a:gd name="T79" fmla="*/ 54 h 87"/>
                  <a:gd name="T80" fmla="*/ 25 w 39"/>
                  <a:gd name="T81" fmla="*/ 55 h 87"/>
                  <a:gd name="T82" fmla="*/ 26 w 39"/>
                  <a:gd name="T83" fmla="*/ 54 h 87"/>
                  <a:gd name="T84" fmla="*/ 28 w 39"/>
                  <a:gd name="T85" fmla="*/ 49 h 87"/>
                  <a:gd name="T86" fmla="*/ 33 w 39"/>
                  <a:gd name="T87" fmla="*/ 48 h 87"/>
                  <a:gd name="T88" fmla="*/ 37 w 39"/>
                  <a:gd name="T89" fmla="*/ 43 h 87"/>
                  <a:gd name="T90" fmla="*/ 35 w 39"/>
                  <a:gd name="T91" fmla="*/ 40 h 87"/>
                  <a:gd name="T92" fmla="*/ 33 w 39"/>
                  <a:gd name="T93" fmla="*/ 38 h 87"/>
                  <a:gd name="T94" fmla="*/ 31 w 39"/>
                  <a:gd name="T95" fmla="*/ 35 h 87"/>
                  <a:gd name="T96" fmla="*/ 31 w 39"/>
                  <a:gd name="T97" fmla="*/ 31 h 87"/>
                  <a:gd name="T98" fmla="*/ 31 w 39"/>
                  <a:gd name="T99" fmla="*/ 25 h 87"/>
                  <a:gd name="T100" fmla="*/ 32 w 39"/>
                  <a:gd name="T101" fmla="*/ 23 h 87"/>
                  <a:gd name="T102" fmla="*/ 34 w 39"/>
                  <a:gd name="T103" fmla="*/ 20 h 87"/>
                  <a:gd name="T104" fmla="*/ 37 w 39"/>
                  <a:gd name="T105" fmla="*/ 16 h 87"/>
                  <a:gd name="T106" fmla="*/ 39 w 39"/>
                  <a:gd name="T10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87">
                    <a:moveTo>
                      <a:pt x="39" y="12"/>
                    </a:moveTo>
                    <a:cubicBezTo>
                      <a:pt x="39" y="12"/>
                      <a:pt x="39" y="11"/>
                      <a:pt x="39" y="11"/>
                    </a:cubicBezTo>
                    <a:cubicBezTo>
                      <a:pt x="39" y="11"/>
                      <a:pt x="39" y="11"/>
                      <a:pt x="38" y="11"/>
                    </a:cubicBezTo>
                    <a:cubicBezTo>
                      <a:pt x="38" y="10"/>
                      <a:pt x="38" y="11"/>
                      <a:pt x="37" y="10"/>
                    </a:cubicBezTo>
                    <a:cubicBezTo>
                      <a:pt x="37" y="11"/>
                      <a:pt x="37" y="11"/>
                      <a:pt x="37" y="11"/>
                    </a:cubicBezTo>
                    <a:cubicBezTo>
                      <a:pt x="37" y="11"/>
                      <a:pt x="37" y="11"/>
                      <a:pt x="37" y="11"/>
                    </a:cubicBezTo>
                    <a:cubicBezTo>
                      <a:pt x="37" y="12"/>
                      <a:pt x="37" y="12"/>
                      <a:pt x="37" y="12"/>
                    </a:cubicBezTo>
                    <a:cubicBezTo>
                      <a:pt x="37" y="13"/>
                      <a:pt x="37" y="13"/>
                      <a:pt x="37" y="14"/>
                    </a:cubicBezTo>
                    <a:cubicBezTo>
                      <a:pt x="37" y="14"/>
                      <a:pt x="36" y="14"/>
                      <a:pt x="36" y="15"/>
                    </a:cubicBezTo>
                    <a:cubicBezTo>
                      <a:pt x="35" y="15"/>
                      <a:pt x="35" y="15"/>
                      <a:pt x="35" y="15"/>
                    </a:cubicBezTo>
                    <a:cubicBezTo>
                      <a:pt x="34" y="16"/>
                      <a:pt x="34" y="16"/>
                      <a:pt x="34" y="16"/>
                    </a:cubicBezTo>
                    <a:cubicBezTo>
                      <a:pt x="33" y="16"/>
                      <a:pt x="33" y="16"/>
                      <a:pt x="32" y="16"/>
                    </a:cubicBezTo>
                    <a:cubicBezTo>
                      <a:pt x="32" y="16"/>
                      <a:pt x="32" y="16"/>
                      <a:pt x="31" y="16"/>
                    </a:cubicBezTo>
                    <a:cubicBezTo>
                      <a:pt x="31" y="16"/>
                      <a:pt x="30" y="16"/>
                      <a:pt x="30" y="16"/>
                    </a:cubicBezTo>
                    <a:cubicBezTo>
                      <a:pt x="29" y="16"/>
                      <a:pt x="29" y="16"/>
                      <a:pt x="29" y="16"/>
                    </a:cubicBezTo>
                    <a:cubicBezTo>
                      <a:pt x="28" y="16"/>
                      <a:pt x="28" y="16"/>
                      <a:pt x="28" y="16"/>
                    </a:cubicBezTo>
                    <a:cubicBezTo>
                      <a:pt x="28" y="16"/>
                      <a:pt x="28" y="16"/>
                      <a:pt x="28" y="16"/>
                    </a:cubicBezTo>
                    <a:cubicBezTo>
                      <a:pt x="28" y="16"/>
                      <a:pt x="28" y="16"/>
                      <a:pt x="28" y="15"/>
                    </a:cubicBezTo>
                    <a:cubicBezTo>
                      <a:pt x="28" y="15"/>
                      <a:pt x="28" y="15"/>
                      <a:pt x="28" y="14"/>
                    </a:cubicBezTo>
                    <a:cubicBezTo>
                      <a:pt x="28" y="14"/>
                      <a:pt x="28" y="14"/>
                      <a:pt x="29" y="14"/>
                    </a:cubicBezTo>
                    <a:cubicBezTo>
                      <a:pt x="29" y="13"/>
                      <a:pt x="29" y="12"/>
                      <a:pt x="29" y="12"/>
                    </a:cubicBezTo>
                    <a:cubicBezTo>
                      <a:pt x="29" y="11"/>
                      <a:pt x="29" y="11"/>
                      <a:pt x="29" y="11"/>
                    </a:cubicBezTo>
                    <a:cubicBezTo>
                      <a:pt x="29" y="11"/>
                      <a:pt x="29" y="10"/>
                      <a:pt x="29" y="10"/>
                    </a:cubicBezTo>
                    <a:cubicBezTo>
                      <a:pt x="30" y="10"/>
                      <a:pt x="29" y="9"/>
                      <a:pt x="29" y="9"/>
                    </a:cubicBezTo>
                    <a:cubicBezTo>
                      <a:pt x="29" y="9"/>
                      <a:pt x="28" y="9"/>
                      <a:pt x="28" y="9"/>
                    </a:cubicBezTo>
                    <a:cubicBezTo>
                      <a:pt x="28" y="9"/>
                      <a:pt x="27" y="8"/>
                      <a:pt x="27" y="8"/>
                    </a:cubicBezTo>
                    <a:cubicBezTo>
                      <a:pt x="26" y="8"/>
                      <a:pt x="26" y="8"/>
                      <a:pt x="25" y="7"/>
                    </a:cubicBezTo>
                    <a:cubicBezTo>
                      <a:pt x="25" y="7"/>
                      <a:pt x="24" y="7"/>
                      <a:pt x="24" y="7"/>
                    </a:cubicBezTo>
                    <a:cubicBezTo>
                      <a:pt x="24" y="7"/>
                      <a:pt x="24" y="7"/>
                      <a:pt x="23" y="6"/>
                    </a:cubicBezTo>
                    <a:cubicBezTo>
                      <a:pt x="23" y="6"/>
                      <a:pt x="22" y="6"/>
                      <a:pt x="22" y="5"/>
                    </a:cubicBezTo>
                    <a:cubicBezTo>
                      <a:pt x="21" y="5"/>
                      <a:pt x="21" y="5"/>
                      <a:pt x="21" y="4"/>
                    </a:cubicBezTo>
                    <a:cubicBezTo>
                      <a:pt x="19" y="3"/>
                      <a:pt x="18" y="4"/>
                      <a:pt x="17" y="3"/>
                    </a:cubicBezTo>
                    <a:cubicBezTo>
                      <a:pt x="17" y="3"/>
                      <a:pt x="17" y="3"/>
                      <a:pt x="17" y="2"/>
                    </a:cubicBezTo>
                    <a:cubicBezTo>
                      <a:pt x="17" y="2"/>
                      <a:pt x="17" y="2"/>
                      <a:pt x="16" y="2"/>
                    </a:cubicBezTo>
                    <a:cubicBezTo>
                      <a:pt x="16" y="1"/>
                      <a:pt x="16" y="1"/>
                      <a:pt x="16" y="1"/>
                    </a:cubicBezTo>
                    <a:cubicBezTo>
                      <a:pt x="16" y="1"/>
                      <a:pt x="16" y="1"/>
                      <a:pt x="16" y="1"/>
                    </a:cubicBezTo>
                    <a:cubicBezTo>
                      <a:pt x="16" y="1"/>
                      <a:pt x="16" y="1"/>
                      <a:pt x="15" y="0"/>
                    </a:cubicBezTo>
                    <a:cubicBezTo>
                      <a:pt x="15" y="0"/>
                      <a:pt x="15" y="0"/>
                      <a:pt x="14" y="0"/>
                    </a:cubicBezTo>
                    <a:cubicBezTo>
                      <a:pt x="14" y="0"/>
                      <a:pt x="14" y="0"/>
                      <a:pt x="13" y="0"/>
                    </a:cubicBezTo>
                    <a:cubicBezTo>
                      <a:pt x="13" y="1"/>
                      <a:pt x="12" y="1"/>
                      <a:pt x="12" y="1"/>
                    </a:cubicBezTo>
                    <a:cubicBezTo>
                      <a:pt x="12" y="1"/>
                      <a:pt x="12" y="2"/>
                      <a:pt x="12" y="2"/>
                    </a:cubicBezTo>
                    <a:cubicBezTo>
                      <a:pt x="11" y="2"/>
                      <a:pt x="11" y="1"/>
                      <a:pt x="11" y="1"/>
                    </a:cubicBezTo>
                    <a:cubicBezTo>
                      <a:pt x="10" y="1"/>
                      <a:pt x="10" y="1"/>
                      <a:pt x="10" y="1"/>
                    </a:cubicBezTo>
                    <a:cubicBezTo>
                      <a:pt x="9" y="1"/>
                      <a:pt x="9" y="0"/>
                      <a:pt x="8" y="0"/>
                    </a:cubicBezTo>
                    <a:cubicBezTo>
                      <a:pt x="8" y="0"/>
                      <a:pt x="7" y="0"/>
                      <a:pt x="7" y="1"/>
                    </a:cubicBezTo>
                    <a:cubicBezTo>
                      <a:pt x="7" y="1"/>
                      <a:pt x="7" y="1"/>
                      <a:pt x="7" y="1"/>
                    </a:cubicBezTo>
                    <a:cubicBezTo>
                      <a:pt x="6" y="1"/>
                      <a:pt x="6" y="1"/>
                      <a:pt x="6" y="2"/>
                    </a:cubicBezTo>
                    <a:cubicBezTo>
                      <a:pt x="7" y="1"/>
                      <a:pt x="7" y="1"/>
                      <a:pt x="7" y="1"/>
                    </a:cubicBezTo>
                    <a:cubicBezTo>
                      <a:pt x="7" y="2"/>
                      <a:pt x="7" y="3"/>
                      <a:pt x="7" y="4"/>
                    </a:cubicBezTo>
                    <a:cubicBezTo>
                      <a:pt x="7" y="5"/>
                      <a:pt x="7" y="5"/>
                      <a:pt x="7" y="5"/>
                    </a:cubicBezTo>
                    <a:cubicBezTo>
                      <a:pt x="7" y="6"/>
                      <a:pt x="6" y="6"/>
                      <a:pt x="6" y="6"/>
                    </a:cubicBezTo>
                    <a:cubicBezTo>
                      <a:pt x="6" y="7"/>
                      <a:pt x="6" y="7"/>
                      <a:pt x="6" y="8"/>
                    </a:cubicBezTo>
                    <a:cubicBezTo>
                      <a:pt x="6" y="9"/>
                      <a:pt x="6" y="9"/>
                      <a:pt x="6" y="10"/>
                    </a:cubicBezTo>
                    <a:cubicBezTo>
                      <a:pt x="6" y="10"/>
                      <a:pt x="6" y="11"/>
                      <a:pt x="5" y="11"/>
                    </a:cubicBezTo>
                    <a:cubicBezTo>
                      <a:pt x="5" y="12"/>
                      <a:pt x="5" y="12"/>
                      <a:pt x="5" y="13"/>
                    </a:cubicBezTo>
                    <a:cubicBezTo>
                      <a:pt x="4" y="13"/>
                      <a:pt x="4" y="14"/>
                      <a:pt x="4" y="14"/>
                    </a:cubicBezTo>
                    <a:cubicBezTo>
                      <a:pt x="3" y="15"/>
                      <a:pt x="3" y="16"/>
                      <a:pt x="2" y="17"/>
                    </a:cubicBezTo>
                    <a:cubicBezTo>
                      <a:pt x="2" y="18"/>
                      <a:pt x="1" y="18"/>
                      <a:pt x="1" y="19"/>
                    </a:cubicBezTo>
                    <a:cubicBezTo>
                      <a:pt x="0" y="20"/>
                      <a:pt x="0" y="21"/>
                      <a:pt x="0" y="22"/>
                    </a:cubicBezTo>
                    <a:cubicBezTo>
                      <a:pt x="0" y="22"/>
                      <a:pt x="0" y="22"/>
                      <a:pt x="0" y="22"/>
                    </a:cubicBezTo>
                    <a:cubicBezTo>
                      <a:pt x="0" y="23"/>
                      <a:pt x="1" y="24"/>
                      <a:pt x="1" y="25"/>
                    </a:cubicBezTo>
                    <a:cubicBezTo>
                      <a:pt x="1" y="26"/>
                      <a:pt x="1" y="27"/>
                      <a:pt x="1" y="28"/>
                    </a:cubicBezTo>
                    <a:cubicBezTo>
                      <a:pt x="2" y="29"/>
                      <a:pt x="2" y="30"/>
                      <a:pt x="2" y="31"/>
                    </a:cubicBezTo>
                    <a:cubicBezTo>
                      <a:pt x="2" y="32"/>
                      <a:pt x="2" y="33"/>
                      <a:pt x="2" y="34"/>
                    </a:cubicBezTo>
                    <a:cubicBezTo>
                      <a:pt x="2" y="35"/>
                      <a:pt x="3" y="35"/>
                      <a:pt x="3" y="37"/>
                    </a:cubicBezTo>
                    <a:cubicBezTo>
                      <a:pt x="3" y="37"/>
                      <a:pt x="3" y="38"/>
                      <a:pt x="3" y="39"/>
                    </a:cubicBezTo>
                    <a:cubicBezTo>
                      <a:pt x="3" y="39"/>
                      <a:pt x="4" y="40"/>
                      <a:pt x="3" y="40"/>
                    </a:cubicBezTo>
                    <a:cubicBezTo>
                      <a:pt x="3" y="41"/>
                      <a:pt x="3" y="40"/>
                      <a:pt x="3" y="41"/>
                    </a:cubicBezTo>
                    <a:cubicBezTo>
                      <a:pt x="2" y="41"/>
                      <a:pt x="2" y="42"/>
                      <a:pt x="2" y="43"/>
                    </a:cubicBezTo>
                    <a:cubicBezTo>
                      <a:pt x="2" y="43"/>
                      <a:pt x="2" y="43"/>
                      <a:pt x="2" y="43"/>
                    </a:cubicBezTo>
                    <a:cubicBezTo>
                      <a:pt x="2" y="44"/>
                      <a:pt x="2" y="44"/>
                      <a:pt x="2" y="45"/>
                    </a:cubicBezTo>
                    <a:cubicBezTo>
                      <a:pt x="2" y="45"/>
                      <a:pt x="3" y="45"/>
                      <a:pt x="3" y="45"/>
                    </a:cubicBezTo>
                    <a:cubicBezTo>
                      <a:pt x="4" y="46"/>
                      <a:pt x="5" y="47"/>
                      <a:pt x="4" y="47"/>
                    </a:cubicBezTo>
                    <a:cubicBezTo>
                      <a:pt x="4" y="48"/>
                      <a:pt x="4" y="48"/>
                      <a:pt x="3" y="49"/>
                    </a:cubicBezTo>
                    <a:cubicBezTo>
                      <a:pt x="3" y="50"/>
                      <a:pt x="3" y="51"/>
                      <a:pt x="3" y="52"/>
                    </a:cubicBezTo>
                    <a:cubicBezTo>
                      <a:pt x="3" y="53"/>
                      <a:pt x="3" y="53"/>
                      <a:pt x="3" y="53"/>
                    </a:cubicBezTo>
                    <a:cubicBezTo>
                      <a:pt x="3" y="54"/>
                      <a:pt x="4" y="55"/>
                      <a:pt x="4" y="55"/>
                    </a:cubicBezTo>
                    <a:cubicBezTo>
                      <a:pt x="4" y="56"/>
                      <a:pt x="4" y="56"/>
                      <a:pt x="4" y="56"/>
                    </a:cubicBezTo>
                    <a:cubicBezTo>
                      <a:pt x="4" y="57"/>
                      <a:pt x="4" y="57"/>
                      <a:pt x="4" y="57"/>
                    </a:cubicBezTo>
                    <a:cubicBezTo>
                      <a:pt x="5" y="58"/>
                      <a:pt x="5" y="58"/>
                      <a:pt x="5" y="58"/>
                    </a:cubicBezTo>
                    <a:cubicBezTo>
                      <a:pt x="5" y="59"/>
                      <a:pt x="5" y="60"/>
                      <a:pt x="5" y="60"/>
                    </a:cubicBezTo>
                    <a:cubicBezTo>
                      <a:pt x="5" y="61"/>
                      <a:pt x="6" y="61"/>
                      <a:pt x="6" y="61"/>
                    </a:cubicBezTo>
                    <a:cubicBezTo>
                      <a:pt x="6" y="61"/>
                      <a:pt x="6" y="62"/>
                      <a:pt x="6" y="62"/>
                    </a:cubicBezTo>
                    <a:cubicBezTo>
                      <a:pt x="7" y="63"/>
                      <a:pt x="7" y="63"/>
                      <a:pt x="7" y="63"/>
                    </a:cubicBezTo>
                    <a:cubicBezTo>
                      <a:pt x="7" y="64"/>
                      <a:pt x="7" y="64"/>
                      <a:pt x="8" y="64"/>
                    </a:cubicBezTo>
                    <a:cubicBezTo>
                      <a:pt x="8" y="65"/>
                      <a:pt x="8" y="64"/>
                      <a:pt x="9" y="65"/>
                    </a:cubicBezTo>
                    <a:cubicBezTo>
                      <a:pt x="9" y="65"/>
                      <a:pt x="8" y="65"/>
                      <a:pt x="8" y="65"/>
                    </a:cubicBezTo>
                    <a:cubicBezTo>
                      <a:pt x="8" y="65"/>
                      <a:pt x="8" y="65"/>
                      <a:pt x="8" y="65"/>
                    </a:cubicBezTo>
                    <a:cubicBezTo>
                      <a:pt x="8" y="66"/>
                      <a:pt x="9" y="66"/>
                      <a:pt x="9" y="66"/>
                    </a:cubicBezTo>
                    <a:cubicBezTo>
                      <a:pt x="9" y="67"/>
                      <a:pt x="9" y="67"/>
                      <a:pt x="9" y="67"/>
                    </a:cubicBezTo>
                    <a:cubicBezTo>
                      <a:pt x="9" y="68"/>
                      <a:pt x="9" y="68"/>
                      <a:pt x="9" y="69"/>
                    </a:cubicBezTo>
                    <a:cubicBezTo>
                      <a:pt x="9" y="69"/>
                      <a:pt x="9" y="69"/>
                      <a:pt x="10" y="70"/>
                    </a:cubicBezTo>
                    <a:cubicBezTo>
                      <a:pt x="10" y="70"/>
                      <a:pt x="10" y="70"/>
                      <a:pt x="10" y="70"/>
                    </a:cubicBezTo>
                    <a:cubicBezTo>
                      <a:pt x="10" y="71"/>
                      <a:pt x="9" y="71"/>
                      <a:pt x="9" y="71"/>
                    </a:cubicBezTo>
                    <a:cubicBezTo>
                      <a:pt x="9" y="71"/>
                      <a:pt x="9" y="71"/>
                      <a:pt x="10" y="72"/>
                    </a:cubicBezTo>
                    <a:cubicBezTo>
                      <a:pt x="10" y="72"/>
                      <a:pt x="10" y="72"/>
                      <a:pt x="10" y="73"/>
                    </a:cubicBezTo>
                    <a:cubicBezTo>
                      <a:pt x="10" y="73"/>
                      <a:pt x="9" y="73"/>
                      <a:pt x="9" y="74"/>
                    </a:cubicBezTo>
                    <a:cubicBezTo>
                      <a:pt x="9" y="74"/>
                      <a:pt x="10" y="74"/>
                      <a:pt x="10" y="75"/>
                    </a:cubicBezTo>
                    <a:cubicBezTo>
                      <a:pt x="10" y="76"/>
                      <a:pt x="10" y="76"/>
                      <a:pt x="10" y="77"/>
                    </a:cubicBezTo>
                    <a:cubicBezTo>
                      <a:pt x="9" y="78"/>
                      <a:pt x="9" y="77"/>
                      <a:pt x="9" y="78"/>
                    </a:cubicBezTo>
                    <a:cubicBezTo>
                      <a:pt x="8" y="78"/>
                      <a:pt x="9" y="79"/>
                      <a:pt x="9" y="79"/>
                    </a:cubicBezTo>
                    <a:cubicBezTo>
                      <a:pt x="9" y="80"/>
                      <a:pt x="9" y="80"/>
                      <a:pt x="9" y="80"/>
                    </a:cubicBezTo>
                    <a:cubicBezTo>
                      <a:pt x="10" y="81"/>
                      <a:pt x="10" y="80"/>
                      <a:pt x="11" y="80"/>
                    </a:cubicBezTo>
                    <a:cubicBezTo>
                      <a:pt x="11" y="81"/>
                      <a:pt x="10" y="81"/>
                      <a:pt x="11" y="82"/>
                    </a:cubicBezTo>
                    <a:cubicBezTo>
                      <a:pt x="11" y="82"/>
                      <a:pt x="11" y="82"/>
                      <a:pt x="12" y="82"/>
                    </a:cubicBezTo>
                    <a:cubicBezTo>
                      <a:pt x="12" y="82"/>
                      <a:pt x="12" y="82"/>
                      <a:pt x="13" y="82"/>
                    </a:cubicBezTo>
                    <a:cubicBezTo>
                      <a:pt x="13" y="82"/>
                      <a:pt x="13" y="82"/>
                      <a:pt x="13" y="82"/>
                    </a:cubicBezTo>
                    <a:cubicBezTo>
                      <a:pt x="14" y="83"/>
                      <a:pt x="13" y="83"/>
                      <a:pt x="13" y="84"/>
                    </a:cubicBezTo>
                    <a:cubicBezTo>
                      <a:pt x="13" y="84"/>
                      <a:pt x="13" y="84"/>
                      <a:pt x="14" y="84"/>
                    </a:cubicBezTo>
                    <a:cubicBezTo>
                      <a:pt x="14" y="85"/>
                      <a:pt x="14" y="85"/>
                      <a:pt x="14" y="85"/>
                    </a:cubicBezTo>
                    <a:cubicBezTo>
                      <a:pt x="15" y="85"/>
                      <a:pt x="15" y="85"/>
                      <a:pt x="16" y="86"/>
                    </a:cubicBezTo>
                    <a:cubicBezTo>
                      <a:pt x="17" y="86"/>
                      <a:pt x="17" y="86"/>
                      <a:pt x="18" y="86"/>
                    </a:cubicBezTo>
                    <a:cubicBezTo>
                      <a:pt x="19" y="86"/>
                      <a:pt x="19" y="85"/>
                      <a:pt x="19" y="85"/>
                    </a:cubicBezTo>
                    <a:cubicBezTo>
                      <a:pt x="20" y="85"/>
                      <a:pt x="20" y="86"/>
                      <a:pt x="21" y="86"/>
                    </a:cubicBezTo>
                    <a:cubicBezTo>
                      <a:pt x="22" y="86"/>
                      <a:pt x="22" y="86"/>
                      <a:pt x="22" y="86"/>
                    </a:cubicBezTo>
                    <a:cubicBezTo>
                      <a:pt x="23" y="87"/>
                      <a:pt x="23" y="87"/>
                      <a:pt x="23" y="87"/>
                    </a:cubicBezTo>
                    <a:cubicBezTo>
                      <a:pt x="24" y="86"/>
                      <a:pt x="23" y="86"/>
                      <a:pt x="23" y="86"/>
                    </a:cubicBezTo>
                    <a:cubicBezTo>
                      <a:pt x="23" y="85"/>
                      <a:pt x="22" y="86"/>
                      <a:pt x="22" y="86"/>
                    </a:cubicBezTo>
                    <a:cubicBezTo>
                      <a:pt x="22" y="85"/>
                      <a:pt x="22" y="85"/>
                      <a:pt x="22" y="85"/>
                    </a:cubicBezTo>
                    <a:cubicBezTo>
                      <a:pt x="22" y="85"/>
                      <a:pt x="21" y="85"/>
                      <a:pt x="21" y="84"/>
                    </a:cubicBezTo>
                    <a:cubicBezTo>
                      <a:pt x="21" y="84"/>
                      <a:pt x="21" y="84"/>
                      <a:pt x="21" y="84"/>
                    </a:cubicBezTo>
                    <a:cubicBezTo>
                      <a:pt x="20" y="83"/>
                      <a:pt x="20" y="82"/>
                      <a:pt x="21" y="82"/>
                    </a:cubicBezTo>
                    <a:cubicBezTo>
                      <a:pt x="21" y="81"/>
                      <a:pt x="21" y="81"/>
                      <a:pt x="21" y="81"/>
                    </a:cubicBezTo>
                    <a:cubicBezTo>
                      <a:pt x="21" y="81"/>
                      <a:pt x="22" y="81"/>
                      <a:pt x="22" y="80"/>
                    </a:cubicBezTo>
                    <a:cubicBezTo>
                      <a:pt x="22" y="80"/>
                      <a:pt x="22" y="80"/>
                      <a:pt x="22" y="79"/>
                    </a:cubicBezTo>
                    <a:cubicBezTo>
                      <a:pt x="22" y="79"/>
                      <a:pt x="22" y="79"/>
                      <a:pt x="22" y="78"/>
                    </a:cubicBezTo>
                    <a:cubicBezTo>
                      <a:pt x="22" y="78"/>
                      <a:pt x="22" y="77"/>
                      <a:pt x="22" y="77"/>
                    </a:cubicBezTo>
                    <a:cubicBezTo>
                      <a:pt x="22" y="77"/>
                      <a:pt x="22" y="77"/>
                      <a:pt x="23" y="76"/>
                    </a:cubicBezTo>
                    <a:cubicBezTo>
                      <a:pt x="23" y="76"/>
                      <a:pt x="23" y="76"/>
                      <a:pt x="24" y="76"/>
                    </a:cubicBezTo>
                    <a:cubicBezTo>
                      <a:pt x="24" y="75"/>
                      <a:pt x="24" y="75"/>
                      <a:pt x="25" y="75"/>
                    </a:cubicBezTo>
                    <a:cubicBezTo>
                      <a:pt x="25" y="74"/>
                      <a:pt x="25" y="74"/>
                      <a:pt x="25" y="73"/>
                    </a:cubicBezTo>
                    <a:cubicBezTo>
                      <a:pt x="25" y="73"/>
                      <a:pt x="25" y="73"/>
                      <a:pt x="24" y="73"/>
                    </a:cubicBezTo>
                    <a:cubicBezTo>
                      <a:pt x="24" y="72"/>
                      <a:pt x="24" y="72"/>
                      <a:pt x="24" y="72"/>
                    </a:cubicBezTo>
                    <a:cubicBezTo>
                      <a:pt x="23" y="72"/>
                      <a:pt x="23" y="72"/>
                      <a:pt x="23" y="72"/>
                    </a:cubicBezTo>
                    <a:cubicBezTo>
                      <a:pt x="22" y="72"/>
                      <a:pt x="22" y="72"/>
                      <a:pt x="22" y="72"/>
                    </a:cubicBezTo>
                    <a:cubicBezTo>
                      <a:pt x="21" y="72"/>
                      <a:pt x="21" y="71"/>
                      <a:pt x="21" y="71"/>
                    </a:cubicBezTo>
                    <a:cubicBezTo>
                      <a:pt x="21" y="71"/>
                      <a:pt x="21" y="71"/>
                      <a:pt x="20" y="71"/>
                    </a:cubicBezTo>
                    <a:cubicBezTo>
                      <a:pt x="20" y="70"/>
                      <a:pt x="20" y="70"/>
                      <a:pt x="20" y="70"/>
                    </a:cubicBezTo>
                    <a:cubicBezTo>
                      <a:pt x="19" y="70"/>
                      <a:pt x="19" y="69"/>
                      <a:pt x="19" y="69"/>
                    </a:cubicBezTo>
                    <a:cubicBezTo>
                      <a:pt x="19" y="68"/>
                      <a:pt x="19" y="68"/>
                      <a:pt x="19" y="68"/>
                    </a:cubicBezTo>
                    <a:cubicBezTo>
                      <a:pt x="20" y="67"/>
                      <a:pt x="20" y="67"/>
                      <a:pt x="21" y="67"/>
                    </a:cubicBezTo>
                    <a:cubicBezTo>
                      <a:pt x="21" y="66"/>
                      <a:pt x="22" y="67"/>
                      <a:pt x="22" y="66"/>
                    </a:cubicBezTo>
                    <a:cubicBezTo>
                      <a:pt x="22" y="66"/>
                      <a:pt x="22" y="66"/>
                      <a:pt x="22" y="65"/>
                    </a:cubicBezTo>
                    <a:cubicBezTo>
                      <a:pt x="22" y="65"/>
                      <a:pt x="22" y="65"/>
                      <a:pt x="22" y="65"/>
                    </a:cubicBezTo>
                    <a:cubicBezTo>
                      <a:pt x="22" y="65"/>
                      <a:pt x="23" y="65"/>
                      <a:pt x="23" y="64"/>
                    </a:cubicBezTo>
                    <a:cubicBezTo>
                      <a:pt x="23" y="64"/>
                      <a:pt x="22" y="64"/>
                      <a:pt x="22" y="63"/>
                    </a:cubicBezTo>
                    <a:cubicBezTo>
                      <a:pt x="22" y="63"/>
                      <a:pt x="22" y="63"/>
                      <a:pt x="22" y="62"/>
                    </a:cubicBezTo>
                    <a:cubicBezTo>
                      <a:pt x="22" y="62"/>
                      <a:pt x="22" y="62"/>
                      <a:pt x="22" y="61"/>
                    </a:cubicBezTo>
                    <a:cubicBezTo>
                      <a:pt x="22" y="61"/>
                      <a:pt x="23" y="61"/>
                      <a:pt x="23" y="61"/>
                    </a:cubicBezTo>
                    <a:cubicBezTo>
                      <a:pt x="23" y="61"/>
                      <a:pt x="23" y="61"/>
                      <a:pt x="23" y="60"/>
                    </a:cubicBezTo>
                    <a:cubicBezTo>
                      <a:pt x="22" y="60"/>
                      <a:pt x="22" y="60"/>
                      <a:pt x="22" y="60"/>
                    </a:cubicBezTo>
                    <a:cubicBezTo>
                      <a:pt x="22" y="59"/>
                      <a:pt x="23" y="60"/>
                      <a:pt x="23" y="59"/>
                    </a:cubicBezTo>
                    <a:cubicBezTo>
                      <a:pt x="23" y="59"/>
                      <a:pt x="23" y="59"/>
                      <a:pt x="23" y="59"/>
                    </a:cubicBezTo>
                    <a:cubicBezTo>
                      <a:pt x="23" y="58"/>
                      <a:pt x="22" y="59"/>
                      <a:pt x="22" y="58"/>
                    </a:cubicBezTo>
                    <a:cubicBezTo>
                      <a:pt x="22" y="58"/>
                      <a:pt x="22" y="59"/>
                      <a:pt x="21" y="58"/>
                    </a:cubicBezTo>
                    <a:cubicBezTo>
                      <a:pt x="21" y="58"/>
                      <a:pt x="21" y="58"/>
                      <a:pt x="21" y="58"/>
                    </a:cubicBezTo>
                    <a:cubicBezTo>
                      <a:pt x="21" y="57"/>
                      <a:pt x="21" y="57"/>
                      <a:pt x="21" y="57"/>
                    </a:cubicBezTo>
                    <a:cubicBezTo>
                      <a:pt x="21" y="56"/>
                      <a:pt x="21" y="56"/>
                      <a:pt x="21" y="56"/>
                    </a:cubicBezTo>
                    <a:cubicBezTo>
                      <a:pt x="20" y="56"/>
                      <a:pt x="20" y="56"/>
                      <a:pt x="20" y="55"/>
                    </a:cubicBezTo>
                    <a:cubicBezTo>
                      <a:pt x="20" y="55"/>
                      <a:pt x="20" y="55"/>
                      <a:pt x="20" y="54"/>
                    </a:cubicBezTo>
                    <a:cubicBezTo>
                      <a:pt x="20" y="54"/>
                      <a:pt x="21" y="54"/>
                      <a:pt x="21" y="54"/>
                    </a:cubicBezTo>
                    <a:cubicBezTo>
                      <a:pt x="22" y="54"/>
                      <a:pt x="22" y="55"/>
                      <a:pt x="23" y="55"/>
                    </a:cubicBezTo>
                    <a:cubicBezTo>
                      <a:pt x="23" y="55"/>
                      <a:pt x="23" y="55"/>
                      <a:pt x="24" y="55"/>
                    </a:cubicBezTo>
                    <a:cubicBezTo>
                      <a:pt x="24" y="55"/>
                      <a:pt x="25" y="55"/>
                      <a:pt x="25" y="55"/>
                    </a:cubicBezTo>
                    <a:cubicBezTo>
                      <a:pt x="25" y="55"/>
                      <a:pt x="26" y="55"/>
                      <a:pt x="26" y="55"/>
                    </a:cubicBezTo>
                    <a:cubicBezTo>
                      <a:pt x="26" y="55"/>
                      <a:pt x="26" y="54"/>
                      <a:pt x="26" y="54"/>
                    </a:cubicBezTo>
                    <a:cubicBezTo>
                      <a:pt x="26" y="54"/>
                      <a:pt x="26" y="54"/>
                      <a:pt x="26" y="53"/>
                    </a:cubicBezTo>
                    <a:cubicBezTo>
                      <a:pt x="26" y="54"/>
                      <a:pt x="26" y="54"/>
                      <a:pt x="26" y="54"/>
                    </a:cubicBezTo>
                    <a:cubicBezTo>
                      <a:pt x="26" y="53"/>
                      <a:pt x="26" y="52"/>
                      <a:pt x="26" y="52"/>
                    </a:cubicBezTo>
                    <a:cubicBezTo>
                      <a:pt x="26" y="51"/>
                      <a:pt x="26" y="50"/>
                      <a:pt x="26" y="50"/>
                    </a:cubicBezTo>
                    <a:cubicBezTo>
                      <a:pt x="26" y="49"/>
                      <a:pt x="26" y="49"/>
                      <a:pt x="26" y="49"/>
                    </a:cubicBezTo>
                    <a:cubicBezTo>
                      <a:pt x="27" y="49"/>
                      <a:pt x="27" y="49"/>
                      <a:pt x="28" y="49"/>
                    </a:cubicBezTo>
                    <a:cubicBezTo>
                      <a:pt x="28" y="49"/>
                      <a:pt x="28" y="49"/>
                      <a:pt x="29" y="49"/>
                    </a:cubicBezTo>
                    <a:cubicBezTo>
                      <a:pt x="29" y="49"/>
                      <a:pt x="30" y="49"/>
                      <a:pt x="30" y="49"/>
                    </a:cubicBezTo>
                    <a:cubicBezTo>
                      <a:pt x="30" y="49"/>
                      <a:pt x="31" y="49"/>
                      <a:pt x="31" y="49"/>
                    </a:cubicBezTo>
                    <a:cubicBezTo>
                      <a:pt x="32" y="49"/>
                      <a:pt x="32" y="48"/>
                      <a:pt x="33" y="48"/>
                    </a:cubicBezTo>
                    <a:cubicBezTo>
                      <a:pt x="34" y="48"/>
                      <a:pt x="34" y="48"/>
                      <a:pt x="35" y="48"/>
                    </a:cubicBezTo>
                    <a:cubicBezTo>
                      <a:pt x="35" y="47"/>
                      <a:pt x="35" y="47"/>
                      <a:pt x="36" y="46"/>
                    </a:cubicBezTo>
                    <a:cubicBezTo>
                      <a:pt x="36" y="46"/>
                      <a:pt x="36" y="45"/>
                      <a:pt x="37" y="45"/>
                    </a:cubicBezTo>
                    <a:cubicBezTo>
                      <a:pt x="37" y="44"/>
                      <a:pt x="37" y="44"/>
                      <a:pt x="37" y="43"/>
                    </a:cubicBezTo>
                    <a:cubicBezTo>
                      <a:pt x="37" y="43"/>
                      <a:pt x="37" y="43"/>
                      <a:pt x="37" y="43"/>
                    </a:cubicBezTo>
                    <a:cubicBezTo>
                      <a:pt x="37" y="43"/>
                      <a:pt x="37" y="43"/>
                      <a:pt x="37" y="42"/>
                    </a:cubicBezTo>
                    <a:cubicBezTo>
                      <a:pt x="36" y="42"/>
                      <a:pt x="36" y="42"/>
                      <a:pt x="36" y="41"/>
                    </a:cubicBezTo>
                    <a:cubicBezTo>
                      <a:pt x="36" y="41"/>
                      <a:pt x="35" y="41"/>
                      <a:pt x="35" y="40"/>
                    </a:cubicBezTo>
                    <a:cubicBezTo>
                      <a:pt x="35" y="40"/>
                      <a:pt x="35" y="40"/>
                      <a:pt x="35" y="39"/>
                    </a:cubicBezTo>
                    <a:cubicBezTo>
                      <a:pt x="35" y="39"/>
                      <a:pt x="35" y="39"/>
                      <a:pt x="35" y="39"/>
                    </a:cubicBezTo>
                    <a:cubicBezTo>
                      <a:pt x="35" y="38"/>
                      <a:pt x="35" y="38"/>
                      <a:pt x="35" y="38"/>
                    </a:cubicBezTo>
                    <a:cubicBezTo>
                      <a:pt x="34" y="37"/>
                      <a:pt x="34" y="38"/>
                      <a:pt x="33" y="38"/>
                    </a:cubicBezTo>
                    <a:cubicBezTo>
                      <a:pt x="32" y="38"/>
                      <a:pt x="32" y="37"/>
                      <a:pt x="32" y="37"/>
                    </a:cubicBezTo>
                    <a:cubicBezTo>
                      <a:pt x="32" y="36"/>
                      <a:pt x="31" y="36"/>
                      <a:pt x="31" y="36"/>
                    </a:cubicBezTo>
                    <a:cubicBezTo>
                      <a:pt x="31" y="35"/>
                      <a:pt x="32" y="35"/>
                      <a:pt x="32" y="35"/>
                    </a:cubicBezTo>
                    <a:cubicBezTo>
                      <a:pt x="31" y="35"/>
                      <a:pt x="31" y="35"/>
                      <a:pt x="31" y="35"/>
                    </a:cubicBezTo>
                    <a:cubicBezTo>
                      <a:pt x="31" y="35"/>
                      <a:pt x="31" y="34"/>
                      <a:pt x="31" y="34"/>
                    </a:cubicBezTo>
                    <a:cubicBezTo>
                      <a:pt x="31" y="34"/>
                      <a:pt x="31" y="33"/>
                      <a:pt x="31" y="33"/>
                    </a:cubicBezTo>
                    <a:cubicBezTo>
                      <a:pt x="31" y="33"/>
                      <a:pt x="31" y="32"/>
                      <a:pt x="31" y="32"/>
                    </a:cubicBezTo>
                    <a:cubicBezTo>
                      <a:pt x="31" y="32"/>
                      <a:pt x="31" y="31"/>
                      <a:pt x="31" y="31"/>
                    </a:cubicBezTo>
                    <a:cubicBezTo>
                      <a:pt x="31" y="30"/>
                      <a:pt x="31" y="30"/>
                      <a:pt x="31" y="30"/>
                    </a:cubicBezTo>
                    <a:cubicBezTo>
                      <a:pt x="31" y="29"/>
                      <a:pt x="31" y="29"/>
                      <a:pt x="31" y="28"/>
                    </a:cubicBezTo>
                    <a:cubicBezTo>
                      <a:pt x="31" y="28"/>
                      <a:pt x="31" y="27"/>
                      <a:pt x="31" y="27"/>
                    </a:cubicBezTo>
                    <a:cubicBezTo>
                      <a:pt x="31" y="26"/>
                      <a:pt x="31" y="26"/>
                      <a:pt x="31" y="25"/>
                    </a:cubicBezTo>
                    <a:cubicBezTo>
                      <a:pt x="31" y="25"/>
                      <a:pt x="31" y="25"/>
                      <a:pt x="31" y="24"/>
                    </a:cubicBezTo>
                    <a:cubicBezTo>
                      <a:pt x="31" y="24"/>
                      <a:pt x="31" y="24"/>
                      <a:pt x="31" y="24"/>
                    </a:cubicBezTo>
                    <a:cubicBezTo>
                      <a:pt x="31" y="24"/>
                      <a:pt x="31" y="24"/>
                      <a:pt x="31" y="24"/>
                    </a:cubicBezTo>
                    <a:cubicBezTo>
                      <a:pt x="32" y="23"/>
                      <a:pt x="32" y="23"/>
                      <a:pt x="32" y="23"/>
                    </a:cubicBezTo>
                    <a:cubicBezTo>
                      <a:pt x="32" y="23"/>
                      <a:pt x="33" y="22"/>
                      <a:pt x="33" y="22"/>
                    </a:cubicBezTo>
                    <a:cubicBezTo>
                      <a:pt x="33" y="22"/>
                      <a:pt x="33" y="21"/>
                      <a:pt x="33" y="21"/>
                    </a:cubicBezTo>
                    <a:cubicBezTo>
                      <a:pt x="33" y="21"/>
                      <a:pt x="33" y="21"/>
                      <a:pt x="34" y="21"/>
                    </a:cubicBezTo>
                    <a:cubicBezTo>
                      <a:pt x="34" y="20"/>
                      <a:pt x="34" y="20"/>
                      <a:pt x="34" y="20"/>
                    </a:cubicBezTo>
                    <a:cubicBezTo>
                      <a:pt x="34" y="19"/>
                      <a:pt x="35" y="19"/>
                      <a:pt x="35" y="19"/>
                    </a:cubicBezTo>
                    <a:cubicBezTo>
                      <a:pt x="35" y="18"/>
                      <a:pt x="35" y="18"/>
                      <a:pt x="36" y="18"/>
                    </a:cubicBezTo>
                    <a:cubicBezTo>
                      <a:pt x="36" y="17"/>
                      <a:pt x="36" y="17"/>
                      <a:pt x="36" y="17"/>
                    </a:cubicBezTo>
                    <a:cubicBezTo>
                      <a:pt x="36" y="17"/>
                      <a:pt x="37" y="17"/>
                      <a:pt x="37" y="16"/>
                    </a:cubicBezTo>
                    <a:cubicBezTo>
                      <a:pt x="37" y="16"/>
                      <a:pt x="37" y="16"/>
                      <a:pt x="37" y="16"/>
                    </a:cubicBezTo>
                    <a:cubicBezTo>
                      <a:pt x="38" y="15"/>
                      <a:pt x="38" y="16"/>
                      <a:pt x="38" y="15"/>
                    </a:cubicBezTo>
                    <a:cubicBezTo>
                      <a:pt x="39" y="15"/>
                      <a:pt x="39" y="15"/>
                      <a:pt x="39" y="15"/>
                    </a:cubicBezTo>
                    <a:cubicBezTo>
                      <a:pt x="39" y="14"/>
                      <a:pt x="39" y="14"/>
                      <a:pt x="39" y="14"/>
                    </a:cubicBezTo>
                    <a:cubicBezTo>
                      <a:pt x="39" y="13"/>
                      <a:pt x="39" y="13"/>
                      <a:pt x="39"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4" name="Freeform 234"/>
              <p:cNvSpPr>
                <a:spLocks/>
              </p:cNvSpPr>
              <p:nvPr/>
            </p:nvSpPr>
            <p:spPr bwMode="auto">
              <a:xfrm>
                <a:off x="2606676" y="4719639"/>
                <a:ext cx="107950" cy="65088"/>
              </a:xfrm>
              <a:custGeom>
                <a:avLst/>
                <a:gdLst>
                  <a:gd name="T0" fmla="*/ 9 w 10"/>
                  <a:gd name="T1" fmla="*/ 5 h 6"/>
                  <a:gd name="T2" fmla="*/ 8 w 10"/>
                  <a:gd name="T3" fmla="*/ 5 h 6"/>
                  <a:gd name="T4" fmla="*/ 8 w 10"/>
                  <a:gd name="T5" fmla="*/ 5 h 6"/>
                  <a:gd name="T6" fmla="*/ 6 w 10"/>
                  <a:gd name="T7" fmla="*/ 4 h 6"/>
                  <a:gd name="T8" fmla="*/ 5 w 10"/>
                  <a:gd name="T9" fmla="*/ 4 h 6"/>
                  <a:gd name="T10" fmla="*/ 4 w 10"/>
                  <a:gd name="T11" fmla="*/ 3 h 6"/>
                  <a:gd name="T12" fmla="*/ 3 w 10"/>
                  <a:gd name="T13" fmla="*/ 2 h 6"/>
                  <a:gd name="T14" fmla="*/ 3 w 10"/>
                  <a:gd name="T15" fmla="*/ 2 h 6"/>
                  <a:gd name="T16" fmla="*/ 2 w 10"/>
                  <a:gd name="T17" fmla="*/ 1 h 6"/>
                  <a:gd name="T18" fmla="*/ 2 w 10"/>
                  <a:gd name="T19" fmla="*/ 1 h 6"/>
                  <a:gd name="T20" fmla="*/ 1 w 10"/>
                  <a:gd name="T21" fmla="*/ 0 h 6"/>
                  <a:gd name="T22" fmla="*/ 0 w 10"/>
                  <a:gd name="T23" fmla="*/ 0 h 6"/>
                  <a:gd name="T24" fmla="*/ 1 w 10"/>
                  <a:gd name="T25" fmla="*/ 0 h 6"/>
                  <a:gd name="T26" fmla="*/ 1 w 10"/>
                  <a:gd name="T27" fmla="*/ 1 h 6"/>
                  <a:gd name="T28" fmla="*/ 2 w 10"/>
                  <a:gd name="T29" fmla="*/ 2 h 6"/>
                  <a:gd name="T30" fmla="*/ 2 w 10"/>
                  <a:gd name="T31" fmla="*/ 3 h 6"/>
                  <a:gd name="T32" fmla="*/ 3 w 10"/>
                  <a:gd name="T33" fmla="*/ 5 h 6"/>
                  <a:gd name="T34" fmla="*/ 4 w 10"/>
                  <a:gd name="T35" fmla="*/ 5 h 6"/>
                  <a:gd name="T36" fmla="*/ 4 w 10"/>
                  <a:gd name="T37" fmla="*/ 6 h 6"/>
                  <a:gd name="T38" fmla="*/ 5 w 10"/>
                  <a:gd name="T39" fmla="*/ 5 h 6"/>
                  <a:gd name="T40" fmla="*/ 6 w 10"/>
                  <a:gd name="T41" fmla="*/ 6 h 6"/>
                  <a:gd name="T42" fmla="*/ 7 w 10"/>
                  <a:gd name="T43" fmla="*/ 6 h 6"/>
                  <a:gd name="T44" fmla="*/ 9 w 10"/>
                  <a:gd name="T45" fmla="*/ 6 h 6"/>
                  <a:gd name="T46" fmla="*/ 10 w 10"/>
                  <a:gd name="T47" fmla="*/ 6 h 6"/>
                  <a:gd name="T48" fmla="*/ 10 w 10"/>
                  <a:gd name="T49" fmla="*/ 5 h 6"/>
                  <a:gd name="T50" fmla="*/ 9 w 10"/>
                  <a:gd name="T5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6">
                    <a:moveTo>
                      <a:pt x="9" y="5"/>
                    </a:moveTo>
                    <a:cubicBezTo>
                      <a:pt x="9" y="5"/>
                      <a:pt x="9" y="5"/>
                      <a:pt x="8" y="5"/>
                    </a:cubicBezTo>
                    <a:cubicBezTo>
                      <a:pt x="8" y="5"/>
                      <a:pt x="8" y="5"/>
                      <a:pt x="8" y="5"/>
                    </a:cubicBezTo>
                    <a:cubicBezTo>
                      <a:pt x="7" y="5"/>
                      <a:pt x="7" y="4"/>
                      <a:pt x="6" y="4"/>
                    </a:cubicBezTo>
                    <a:cubicBezTo>
                      <a:pt x="6" y="4"/>
                      <a:pt x="6" y="4"/>
                      <a:pt x="5" y="4"/>
                    </a:cubicBezTo>
                    <a:cubicBezTo>
                      <a:pt x="5" y="4"/>
                      <a:pt x="5" y="3"/>
                      <a:pt x="4" y="3"/>
                    </a:cubicBezTo>
                    <a:cubicBezTo>
                      <a:pt x="4" y="3"/>
                      <a:pt x="4" y="3"/>
                      <a:pt x="3" y="2"/>
                    </a:cubicBezTo>
                    <a:cubicBezTo>
                      <a:pt x="3" y="2"/>
                      <a:pt x="3" y="2"/>
                      <a:pt x="3" y="2"/>
                    </a:cubicBezTo>
                    <a:cubicBezTo>
                      <a:pt x="2" y="2"/>
                      <a:pt x="2" y="2"/>
                      <a:pt x="2" y="1"/>
                    </a:cubicBezTo>
                    <a:cubicBezTo>
                      <a:pt x="2" y="1"/>
                      <a:pt x="2" y="1"/>
                      <a:pt x="2" y="1"/>
                    </a:cubicBezTo>
                    <a:cubicBezTo>
                      <a:pt x="2" y="0"/>
                      <a:pt x="1" y="0"/>
                      <a:pt x="1" y="0"/>
                    </a:cubicBezTo>
                    <a:cubicBezTo>
                      <a:pt x="1" y="0"/>
                      <a:pt x="0" y="0"/>
                      <a:pt x="0" y="0"/>
                    </a:cubicBezTo>
                    <a:cubicBezTo>
                      <a:pt x="1" y="0"/>
                      <a:pt x="1" y="0"/>
                      <a:pt x="1" y="0"/>
                    </a:cubicBezTo>
                    <a:cubicBezTo>
                      <a:pt x="1" y="0"/>
                      <a:pt x="1" y="1"/>
                      <a:pt x="1" y="1"/>
                    </a:cubicBezTo>
                    <a:cubicBezTo>
                      <a:pt x="2" y="2"/>
                      <a:pt x="2" y="2"/>
                      <a:pt x="2" y="2"/>
                    </a:cubicBezTo>
                    <a:cubicBezTo>
                      <a:pt x="2" y="3"/>
                      <a:pt x="2" y="3"/>
                      <a:pt x="2" y="3"/>
                    </a:cubicBezTo>
                    <a:cubicBezTo>
                      <a:pt x="2" y="4"/>
                      <a:pt x="2" y="4"/>
                      <a:pt x="3" y="5"/>
                    </a:cubicBezTo>
                    <a:cubicBezTo>
                      <a:pt x="3" y="5"/>
                      <a:pt x="3" y="5"/>
                      <a:pt x="4" y="5"/>
                    </a:cubicBezTo>
                    <a:cubicBezTo>
                      <a:pt x="4" y="6"/>
                      <a:pt x="4" y="6"/>
                      <a:pt x="4" y="6"/>
                    </a:cubicBezTo>
                    <a:cubicBezTo>
                      <a:pt x="4" y="6"/>
                      <a:pt x="5" y="6"/>
                      <a:pt x="5" y="5"/>
                    </a:cubicBezTo>
                    <a:cubicBezTo>
                      <a:pt x="5" y="5"/>
                      <a:pt x="6" y="5"/>
                      <a:pt x="6" y="6"/>
                    </a:cubicBezTo>
                    <a:cubicBezTo>
                      <a:pt x="7" y="6"/>
                      <a:pt x="7" y="6"/>
                      <a:pt x="7" y="6"/>
                    </a:cubicBezTo>
                    <a:cubicBezTo>
                      <a:pt x="8" y="6"/>
                      <a:pt x="8" y="6"/>
                      <a:pt x="9" y="6"/>
                    </a:cubicBezTo>
                    <a:cubicBezTo>
                      <a:pt x="9" y="6"/>
                      <a:pt x="10" y="6"/>
                      <a:pt x="10" y="6"/>
                    </a:cubicBezTo>
                    <a:cubicBezTo>
                      <a:pt x="10" y="6"/>
                      <a:pt x="10" y="5"/>
                      <a:pt x="10" y="5"/>
                    </a:cubicBezTo>
                    <a:cubicBezTo>
                      <a:pt x="10" y="5"/>
                      <a:pt x="9" y="5"/>
                      <a:pt x="9"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5" name="Freeform 235"/>
              <p:cNvSpPr>
                <a:spLocks/>
              </p:cNvSpPr>
              <p:nvPr/>
            </p:nvSpPr>
            <p:spPr bwMode="auto">
              <a:xfrm>
                <a:off x="2606676" y="4394201"/>
                <a:ext cx="22225" cy="22225"/>
              </a:xfrm>
              <a:custGeom>
                <a:avLst/>
                <a:gdLst>
                  <a:gd name="T0" fmla="*/ 1 w 2"/>
                  <a:gd name="T1" fmla="*/ 2 h 2"/>
                  <a:gd name="T2" fmla="*/ 1 w 2"/>
                  <a:gd name="T3" fmla="*/ 2 h 2"/>
                  <a:gd name="T4" fmla="*/ 2 w 2"/>
                  <a:gd name="T5" fmla="*/ 2 h 2"/>
                  <a:gd name="T6" fmla="*/ 2 w 2"/>
                  <a:gd name="T7" fmla="*/ 1 h 2"/>
                  <a:gd name="T8" fmla="*/ 2 w 2"/>
                  <a:gd name="T9" fmla="*/ 1 h 2"/>
                  <a:gd name="T10" fmla="*/ 2 w 2"/>
                  <a:gd name="T11" fmla="*/ 0 h 2"/>
                  <a:gd name="T12" fmla="*/ 1 w 2"/>
                  <a:gd name="T13" fmla="*/ 0 h 2"/>
                  <a:gd name="T14" fmla="*/ 1 w 2"/>
                  <a:gd name="T15" fmla="*/ 0 h 2"/>
                  <a:gd name="T16" fmla="*/ 1 w 2"/>
                  <a:gd name="T17" fmla="*/ 1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2" y="2"/>
                      <a:pt x="2" y="2"/>
                      <a:pt x="2" y="2"/>
                    </a:cubicBezTo>
                    <a:cubicBezTo>
                      <a:pt x="2" y="2"/>
                      <a:pt x="2" y="2"/>
                      <a:pt x="2" y="1"/>
                    </a:cubicBezTo>
                    <a:cubicBezTo>
                      <a:pt x="2" y="1"/>
                      <a:pt x="2" y="1"/>
                      <a:pt x="2" y="1"/>
                    </a:cubicBezTo>
                    <a:cubicBezTo>
                      <a:pt x="2" y="1"/>
                      <a:pt x="2" y="0"/>
                      <a:pt x="2" y="0"/>
                    </a:cubicBezTo>
                    <a:cubicBezTo>
                      <a:pt x="2" y="0"/>
                      <a:pt x="2" y="0"/>
                      <a:pt x="1" y="0"/>
                    </a:cubicBezTo>
                    <a:cubicBezTo>
                      <a:pt x="1" y="0"/>
                      <a:pt x="1" y="0"/>
                      <a:pt x="1" y="0"/>
                    </a:cubicBezTo>
                    <a:cubicBezTo>
                      <a:pt x="0" y="0"/>
                      <a:pt x="1" y="1"/>
                      <a:pt x="1" y="1"/>
                    </a:cubicBezTo>
                    <a:cubicBezTo>
                      <a:pt x="1" y="1"/>
                      <a:pt x="0"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6" name="Freeform 236"/>
              <p:cNvSpPr>
                <a:spLocks/>
              </p:cNvSpPr>
              <p:nvPr/>
            </p:nvSpPr>
            <p:spPr bwMode="auto">
              <a:xfrm>
                <a:off x="5780089" y="1897064"/>
                <a:ext cx="346075" cy="271463"/>
              </a:xfrm>
              <a:custGeom>
                <a:avLst/>
                <a:gdLst>
                  <a:gd name="T0" fmla="*/ 29 w 32"/>
                  <a:gd name="T1" fmla="*/ 3 h 25"/>
                  <a:gd name="T2" fmla="*/ 28 w 32"/>
                  <a:gd name="T3" fmla="*/ 2 h 25"/>
                  <a:gd name="T4" fmla="*/ 26 w 32"/>
                  <a:gd name="T5" fmla="*/ 4 h 25"/>
                  <a:gd name="T6" fmla="*/ 24 w 32"/>
                  <a:gd name="T7" fmla="*/ 3 h 25"/>
                  <a:gd name="T8" fmla="*/ 23 w 32"/>
                  <a:gd name="T9" fmla="*/ 1 h 25"/>
                  <a:gd name="T10" fmla="*/ 22 w 32"/>
                  <a:gd name="T11" fmla="*/ 0 h 25"/>
                  <a:gd name="T12" fmla="*/ 20 w 32"/>
                  <a:gd name="T13" fmla="*/ 0 h 25"/>
                  <a:gd name="T14" fmla="*/ 20 w 32"/>
                  <a:gd name="T15" fmla="*/ 1 h 25"/>
                  <a:gd name="T16" fmla="*/ 18 w 32"/>
                  <a:gd name="T17" fmla="*/ 3 h 25"/>
                  <a:gd name="T18" fmla="*/ 16 w 32"/>
                  <a:gd name="T19" fmla="*/ 3 h 25"/>
                  <a:gd name="T20" fmla="*/ 15 w 32"/>
                  <a:gd name="T21" fmla="*/ 3 h 25"/>
                  <a:gd name="T22" fmla="*/ 13 w 32"/>
                  <a:gd name="T23" fmla="*/ 3 h 25"/>
                  <a:gd name="T24" fmla="*/ 12 w 32"/>
                  <a:gd name="T25" fmla="*/ 2 h 25"/>
                  <a:gd name="T26" fmla="*/ 11 w 32"/>
                  <a:gd name="T27" fmla="*/ 2 h 25"/>
                  <a:gd name="T28" fmla="*/ 10 w 32"/>
                  <a:gd name="T29" fmla="*/ 3 h 25"/>
                  <a:gd name="T30" fmla="*/ 8 w 32"/>
                  <a:gd name="T31" fmla="*/ 4 h 25"/>
                  <a:gd name="T32" fmla="*/ 7 w 32"/>
                  <a:gd name="T33" fmla="*/ 6 h 25"/>
                  <a:gd name="T34" fmla="*/ 6 w 32"/>
                  <a:gd name="T35" fmla="*/ 6 h 25"/>
                  <a:gd name="T36" fmla="*/ 5 w 32"/>
                  <a:gd name="T37" fmla="*/ 8 h 25"/>
                  <a:gd name="T38" fmla="*/ 4 w 32"/>
                  <a:gd name="T39" fmla="*/ 8 h 25"/>
                  <a:gd name="T40" fmla="*/ 2 w 32"/>
                  <a:gd name="T41" fmla="*/ 8 h 25"/>
                  <a:gd name="T42" fmla="*/ 1 w 32"/>
                  <a:gd name="T43" fmla="*/ 8 h 25"/>
                  <a:gd name="T44" fmla="*/ 1 w 32"/>
                  <a:gd name="T45" fmla="*/ 11 h 25"/>
                  <a:gd name="T46" fmla="*/ 1 w 32"/>
                  <a:gd name="T47" fmla="*/ 13 h 25"/>
                  <a:gd name="T48" fmla="*/ 1 w 32"/>
                  <a:gd name="T49" fmla="*/ 16 h 25"/>
                  <a:gd name="T50" fmla="*/ 1 w 32"/>
                  <a:gd name="T51" fmla="*/ 18 h 25"/>
                  <a:gd name="T52" fmla="*/ 3 w 32"/>
                  <a:gd name="T53" fmla="*/ 19 h 25"/>
                  <a:gd name="T54" fmla="*/ 4 w 32"/>
                  <a:gd name="T55" fmla="*/ 20 h 25"/>
                  <a:gd name="T56" fmla="*/ 3 w 32"/>
                  <a:gd name="T57" fmla="*/ 23 h 25"/>
                  <a:gd name="T58" fmla="*/ 4 w 32"/>
                  <a:gd name="T59" fmla="*/ 24 h 25"/>
                  <a:gd name="T60" fmla="*/ 7 w 32"/>
                  <a:gd name="T61" fmla="*/ 25 h 25"/>
                  <a:gd name="T62" fmla="*/ 10 w 32"/>
                  <a:gd name="T63" fmla="*/ 25 h 25"/>
                  <a:gd name="T64" fmla="*/ 13 w 32"/>
                  <a:gd name="T65" fmla="*/ 25 h 25"/>
                  <a:gd name="T66" fmla="*/ 16 w 32"/>
                  <a:gd name="T67" fmla="*/ 24 h 25"/>
                  <a:gd name="T68" fmla="*/ 16 w 32"/>
                  <a:gd name="T69" fmla="*/ 21 h 25"/>
                  <a:gd name="T70" fmla="*/ 17 w 32"/>
                  <a:gd name="T71" fmla="*/ 20 h 25"/>
                  <a:gd name="T72" fmla="*/ 19 w 32"/>
                  <a:gd name="T73" fmla="*/ 19 h 25"/>
                  <a:gd name="T74" fmla="*/ 21 w 32"/>
                  <a:gd name="T75" fmla="*/ 18 h 25"/>
                  <a:gd name="T76" fmla="*/ 22 w 32"/>
                  <a:gd name="T77" fmla="*/ 19 h 25"/>
                  <a:gd name="T78" fmla="*/ 22 w 32"/>
                  <a:gd name="T79" fmla="*/ 16 h 25"/>
                  <a:gd name="T80" fmla="*/ 23 w 32"/>
                  <a:gd name="T81" fmla="*/ 12 h 25"/>
                  <a:gd name="T82" fmla="*/ 26 w 32"/>
                  <a:gd name="T83" fmla="*/ 12 h 25"/>
                  <a:gd name="T84" fmla="*/ 27 w 32"/>
                  <a:gd name="T85" fmla="*/ 9 h 25"/>
                  <a:gd name="T86" fmla="*/ 25 w 32"/>
                  <a:gd name="T87" fmla="*/ 6 h 25"/>
                  <a:gd name="T88" fmla="*/ 27 w 32"/>
                  <a:gd name="T89" fmla="*/ 4 h 25"/>
                  <a:gd name="T90" fmla="*/ 30 w 32"/>
                  <a:gd name="T91" fmla="*/ 4 h 25"/>
                  <a:gd name="T92" fmla="*/ 32 w 32"/>
                  <a:gd name="T93" fmla="*/ 3 h 25"/>
                  <a:gd name="T94" fmla="*/ 30 w 32"/>
                  <a:gd name="T95"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25">
                    <a:moveTo>
                      <a:pt x="30" y="3"/>
                    </a:moveTo>
                    <a:cubicBezTo>
                      <a:pt x="30" y="3"/>
                      <a:pt x="29" y="3"/>
                      <a:pt x="29" y="3"/>
                    </a:cubicBezTo>
                    <a:cubicBezTo>
                      <a:pt x="29" y="2"/>
                      <a:pt x="29" y="2"/>
                      <a:pt x="29" y="2"/>
                    </a:cubicBezTo>
                    <a:cubicBezTo>
                      <a:pt x="28" y="2"/>
                      <a:pt x="28" y="2"/>
                      <a:pt x="28" y="2"/>
                    </a:cubicBezTo>
                    <a:cubicBezTo>
                      <a:pt x="27" y="2"/>
                      <a:pt x="27" y="3"/>
                      <a:pt x="27" y="3"/>
                    </a:cubicBezTo>
                    <a:cubicBezTo>
                      <a:pt x="26" y="3"/>
                      <a:pt x="26" y="4"/>
                      <a:pt x="26" y="4"/>
                    </a:cubicBezTo>
                    <a:cubicBezTo>
                      <a:pt x="25" y="4"/>
                      <a:pt x="25" y="5"/>
                      <a:pt x="24" y="4"/>
                    </a:cubicBezTo>
                    <a:cubicBezTo>
                      <a:pt x="24" y="4"/>
                      <a:pt x="24" y="4"/>
                      <a:pt x="24" y="3"/>
                    </a:cubicBezTo>
                    <a:cubicBezTo>
                      <a:pt x="23" y="3"/>
                      <a:pt x="24" y="2"/>
                      <a:pt x="24" y="2"/>
                    </a:cubicBezTo>
                    <a:cubicBezTo>
                      <a:pt x="23" y="1"/>
                      <a:pt x="23" y="1"/>
                      <a:pt x="23" y="1"/>
                    </a:cubicBezTo>
                    <a:cubicBezTo>
                      <a:pt x="23" y="1"/>
                      <a:pt x="23" y="1"/>
                      <a:pt x="22" y="0"/>
                    </a:cubicBezTo>
                    <a:cubicBezTo>
                      <a:pt x="22" y="0"/>
                      <a:pt x="22" y="0"/>
                      <a:pt x="22" y="0"/>
                    </a:cubicBezTo>
                    <a:cubicBezTo>
                      <a:pt x="21" y="0"/>
                      <a:pt x="21" y="0"/>
                      <a:pt x="21" y="0"/>
                    </a:cubicBezTo>
                    <a:cubicBezTo>
                      <a:pt x="20" y="0"/>
                      <a:pt x="20" y="0"/>
                      <a:pt x="20" y="0"/>
                    </a:cubicBezTo>
                    <a:cubicBezTo>
                      <a:pt x="20" y="0"/>
                      <a:pt x="20" y="0"/>
                      <a:pt x="20" y="1"/>
                    </a:cubicBezTo>
                    <a:cubicBezTo>
                      <a:pt x="20" y="1"/>
                      <a:pt x="20" y="1"/>
                      <a:pt x="20" y="1"/>
                    </a:cubicBezTo>
                    <a:cubicBezTo>
                      <a:pt x="20" y="2"/>
                      <a:pt x="19" y="2"/>
                      <a:pt x="19" y="3"/>
                    </a:cubicBezTo>
                    <a:cubicBezTo>
                      <a:pt x="18" y="3"/>
                      <a:pt x="18" y="3"/>
                      <a:pt x="18" y="3"/>
                    </a:cubicBezTo>
                    <a:cubicBezTo>
                      <a:pt x="17" y="3"/>
                      <a:pt x="17" y="3"/>
                      <a:pt x="17" y="3"/>
                    </a:cubicBezTo>
                    <a:cubicBezTo>
                      <a:pt x="17" y="3"/>
                      <a:pt x="16" y="3"/>
                      <a:pt x="16" y="3"/>
                    </a:cubicBezTo>
                    <a:cubicBezTo>
                      <a:pt x="16" y="3"/>
                      <a:pt x="16" y="3"/>
                      <a:pt x="16" y="3"/>
                    </a:cubicBezTo>
                    <a:cubicBezTo>
                      <a:pt x="15" y="3"/>
                      <a:pt x="15" y="3"/>
                      <a:pt x="15" y="3"/>
                    </a:cubicBezTo>
                    <a:cubicBezTo>
                      <a:pt x="14" y="3"/>
                      <a:pt x="14" y="3"/>
                      <a:pt x="14" y="3"/>
                    </a:cubicBezTo>
                    <a:cubicBezTo>
                      <a:pt x="14" y="3"/>
                      <a:pt x="14" y="3"/>
                      <a:pt x="13" y="3"/>
                    </a:cubicBezTo>
                    <a:cubicBezTo>
                      <a:pt x="13" y="3"/>
                      <a:pt x="13" y="2"/>
                      <a:pt x="13" y="2"/>
                    </a:cubicBezTo>
                    <a:cubicBezTo>
                      <a:pt x="12" y="2"/>
                      <a:pt x="12" y="2"/>
                      <a:pt x="12" y="2"/>
                    </a:cubicBezTo>
                    <a:cubicBezTo>
                      <a:pt x="12" y="2"/>
                      <a:pt x="12" y="2"/>
                      <a:pt x="12" y="2"/>
                    </a:cubicBezTo>
                    <a:cubicBezTo>
                      <a:pt x="11" y="2"/>
                      <a:pt x="11" y="2"/>
                      <a:pt x="11" y="2"/>
                    </a:cubicBezTo>
                    <a:cubicBezTo>
                      <a:pt x="11" y="2"/>
                      <a:pt x="11" y="2"/>
                      <a:pt x="10" y="2"/>
                    </a:cubicBezTo>
                    <a:cubicBezTo>
                      <a:pt x="10" y="2"/>
                      <a:pt x="10" y="2"/>
                      <a:pt x="10" y="3"/>
                    </a:cubicBezTo>
                    <a:cubicBezTo>
                      <a:pt x="9" y="3"/>
                      <a:pt x="9" y="3"/>
                      <a:pt x="9" y="3"/>
                    </a:cubicBezTo>
                    <a:cubicBezTo>
                      <a:pt x="8" y="3"/>
                      <a:pt x="8" y="3"/>
                      <a:pt x="8" y="4"/>
                    </a:cubicBezTo>
                    <a:cubicBezTo>
                      <a:pt x="8" y="4"/>
                      <a:pt x="8" y="5"/>
                      <a:pt x="8" y="5"/>
                    </a:cubicBezTo>
                    <a:cubicBezTo>
                      <a:pt x="8" y="6"/>
                      <a:pt x="8" y="6"/>
                      <a:pt x="7" y="6"/>
                    </a:cubicBezTo>
                    <a:cubicBezTo>
                      <a:pt x="7" y="6"/>
                      <a:pt x="7" y="6"/>
                      <a:pt x="7" y="6"/>
                    </a:cubicBezTo>
                    <a:cubicBezTo>
                      <a:pt x="6" y="6"/>
                      <a:pt x="6" y="6"/>
                      <a:pt x="6" y="6"/>
                    </a:cubicBezTo>
                    <a:cubicBezTo>
                      <a:pt x="6" y="7"/>
                      <a:pt x="5" y="6"/>
                      <a:pt x="5" y="7"/>
                    </a:cubicBezTo>
                    <a:cubicBezTo>
                      <a:pt x="5" y="7"/>
                      <a:pt x="5" y="8"/>
                      <a:pt x="5" y="8"/>
                    </a:cubicBezTo>
                    <a:cubicBezTo>
                      <a:pt x="5" y="8"/>
                      <a:pt x="5" y="8"/>
                      <a:pt x="4" y="8"/>
                    </a:cubicBezTo>
                    <a:cubicBezTo>
                      <a:pt x="4" y="8"/>
                      <a:pt x="4" y="8"/>
                      <a:pt x="4" y="8"/>
                    </a:cubicBezTo>
                    <a:cubicBezTo>
                      <a:pt x="3" y="9"/>
                      <a:pt x="3" y="8"/>
                      <a:pt x="3" y="8"/>
                    </a:cubicBezTo>
                    <a:cubicBezTo>
                      <a:pt x="2" y="8"/>
                      <a:pt x="2" y="8"/>
                      <a:pt x="2" y="8"/>
                    </a:cubicBezTo>
                    <a:cubicBezTo>
                      <a:pt x="1" y="8"/>
                      <a:pt x="1" y="8"/>
                      <a:pt x="1" y="8"/>
                    </a:cubicBezTo>
                    <a:cubicBezTo>
                      <a:pt x="1" y="8"/>
                      <a:pt x="1" y="8"/>
                      <a:pt x="1" y="8"/>
                    </a:cubicBezTo>
                    <a:cubicBezTo>
                      <a:pt x="1" y="8"/>
                      <a:pt x="1" y="9"/>
                      <a:pt x="1" y="9"/>
                    </a:cubicBezTo>
                    <a:cubicBezTo>
                      <a:pt x="1" y="10"/>
                      <a:pt x="1" y="10"/>
                      <a:pt x="1" y="11"/>
                    </a:cubicBezTo>
                    <a:cubicBezTo>
                      <a:pt x="1" y="12"/>
                      <a:pt x="1" y="12"/>
                      <a:pt x="1" y="12"/>
                    </a:cubicBezTo>
                    <a:cubicBezTo>
                      <a:pt x="1" y="13"/>
                      <a:pt x="1" y="13"/>
                      <a:pt x="1" y="13"/>
                    </a:cubicBezTo>
                    <a:cubicBezTo>
                      <a:pt x="1" y="14"/>
                      <a:pt x="0" y="14"/>
                      <a:pt x="1" y="15"/>
                    </a:cubicBezTo>
                    <a:cubicBezTo>
                      <a:pt x="1" y="15"/>
                      <a:pt x="1" y="15"/>
                      <a:pt x="1" y="16"/>
                    </a:cubicBezTo>
                    <a:cubicBezTo>
                      <a:pt x="1" y="16"/>
                      <a:pt x="2" y="17"/>
                      <a:pt x="2" y="17"/>
                    </a:cubicBezTo>
                    <a:cubicBezTo>
                      <a:pt x="2" y="18"/>
                      <a:pt x="1" y="18"/>
                      <a:pt x="1" y="18"/>
                    </a:cubicBezTo>
                    <a:cubicBezTo>
                      <a:pt x="2" y="19"/>
                      <a:pt x="2" y="19"/>
                      <a:pt x="2" y="19"/>
                    </a:cubicBezTo>
                    <a:cubicBezTo>
                      <a:pt x="2" y="19"/>
                      <a:pt x="2" y="19"/>
                      <a:pt x="3" y="19"/>
                    </a:cubicBezTo>
                    <a:cubicBezTo>
                      <a:pt x="3" y="19"/>
                      <a:pt x="4" y="19"/>
                      <a:pt x="4" y="19"/>
                    </a:cubicBezTo>
                    <a:cubicBezTo>
                      <a:pt x="4" y="20"/>
                      <a:pt x="4" y="20"/>
                      <a:pt x="4" y="20"/>
                    </a:cubicBezTo>
                    <a:cubicBezTo>
                      <a:pt x="4" y="21"/>
                      <a:pt x="4" y="21"/>
                      <a:pt x="4" y="22"/>
                    </a:cubicBezTo>
                    <a:cubicBezTo>
                      <a:pt x="4" y="22"/>
                      <a:pt x="4" y="22"/>
                      <a:pt x="3" y="23"/>
                    </a:cubicBezTo>
                    <a:cubicBezTo>
                      <a:pt x="3" y="23"/>
                      <a:pt x="3" y="23"/>
                      <a:pt x="3" y="24"/>
                    </a:cubicBezTo>
                    <a:cubicBezTo>
                      <a:pt x="4" y="24"/>
                      <a:pt x="4" y="24"/>
                      <a:pt x="4" y="24"/>
                    </a:cubicBezTo>
                    <a:cubicBezTo>
                      <a:pt x="4" y="24"/>
                      <a:pt x="5" y="24"/>
                      <a:pt x="5" y="24"/>
                    </a:cubicBezTo>
                    <a:cubicBezTo>
                      <a:pt x="6" y="24"/>
                      <a:pt x="6" y="25"/>
                      <a:pt x="7" y="25"/>
                    </a:cubicBezTo>
                    <a:cubicBezTo>
                      <a:pt x="7" y="25"/>
                      <a:pt x="8" y="25"/>
                      <a:pt x="8" y="25"/>
                    </a:cubicBezTo>
                    <a:cubicBezTo>
                      <a:pt x="9" y="25"/>
                      <a:pt x="10" y="25"/>
                      <a:pt x="10" y="25"/>
                    </a:cubicBezTo>
                    <a:cubicBezTo>
                      <a:pt x="11" y="25"/>
                      <a:pt x="11" y="25"/>
                      <a:pt x="11" y="25"/>
                    </a:cubicBezTo>
                    <a:cubicBezTo>
                      <a:pt x="12" y="25"/>
                      <a:pt x="12" y="25"/>
                      <a:pt x="13" y="25"/>
                    </a:cubicBezTo>
                    <a:cubicBezTo>
                      <a:pt x="14" y="25"/>
                      <a:pt x="14" y="25"/>
                      <a:pt x="14" y="25"/>
                    </a:cubicBezTo>
                    <a:cubicBezTo>
                      <a:pt x="15" y="25"/>
                      <a:pt x="15" y="24"/>
                      <a:pt x="16" y="24"/>
                    </a:cubicBezTo>
                    <a:cubicBezTo>
                      <a:pt x="16" y="23"/>
                      <a:pt x="16" y="23"/>
                      <a:pt x="16" y="22"/>
                    </a:cubicBezTo>
                    <a:cubicBezTo>
                      <a:pt x="16" y="22"/>
                      <a:pt x="16" y="22"/>
                      <a:pt x="16" y="21"/>
                    </a:cubicBezTo>
                    <a:cubicBezTo>
                      <a:pt x="16" y="21"/>
                      <a:pt x="16" y="20"/>
                      <a:pt x="16" y="20"/>
                    </a:cubicBezTo>
                    <a:cubicBezTo>
                      <a:pt x="17" y="20"/>
                      <a:pt x="17" y="20"/>
                      <a:pt x="17" y="20"/>
                    </a:cubicBezTo>
                    <a:cubicBezTo>
                      <a:pt x="18" y="20"/>
                      <a:pt x="18" y="20"/>
                      <a:pt x="18" y="20"/>
                    </a:cubicBezTo>
                    <a:cubicBezTo>
                      <a:pt x="19" y="20"/>
                      <a:pt x="18" y="19"/>
                      <a:pt x="19" y="19"/>
                    </a:cubicBezTo>
                    <a:cubicBezTo>
                      <a:pt x="19" y="18"/>
                      <a:pt x="20" y="18"/>
                      <a:pt x="20" y="18"/>
                    </a:cubicBezTo>
                    <a:cubicBezTo>
                      <a:pt x="20" y="18"/>
                      <a:pt x="21" y="18"/>
                      <a:pt x="21" y="18"/>
                    </a:cubicBezTo>
                    <a:cubicBezTo>
                      <a:pt x="21" y="18"/>
                      <a:pt x="21" y="19"/>
                      <a:pt x="22" y="19"/>
                    </a:cubicBezTo>
                    <a:cubicBezTo>
                      <a:pt x="22" y="19"/>
                      <a:pt x="22" y="19"/>
                      <a:pt x="22" y="19"/>
                    </a:cubicBezTo>
                    <a:cubicBezTo>
                      <a:pt x="23" y="18"/>
                      <a:pt x="23" y="18"/>
                      <a:pt x="22" y="17"/>
                    </a:cubicBezTo>
                    <a:cubicBezTo>
                      <a:pt x="22" y="17"/>
                      <a:pt x="22" y="16"/>
                      <a:pt x="22" y="16"/>
                    </a:cubicBezTo>
                    <a:cubicBezTo>
                      <a:pt x="22" y="15"/>
                      <a:pt x="22" y="15"/>
                      <a:pt x="23" y="15"/>
                    </a:cubicBezTo>
                    <a:cubicBezTo>
                      <a:pt x="23" y="14"/>
                      <a:pt x="23" y="13"/>
                      <a:pt x="23" y="12"/>
                    </a:cubicBezTo>
                    <a:cubicBezTo>
                      <a:pt x="24" y="12"/>
                      <a:pt x="24" y="12"/>
                      <a:pt x="24" y="12"/>
                    </a:cubicBezTo>
                    <a:cubicBezTo>
                      <a:pt x="25" y="12"/>
                      <a:pt x="25" y="12"/>
                      <a:pt x="26" y="12"/>
                    </a:cubicBezTo>
                    <a:cubicBezTo>
                      <a:pt x="26" y="12"/>
                      <a:pt x="27" y="12"/>
                      <a:pt x="27" y="12"/>
                    </a:cubicBezTo>
                    <a:cubicBezTo>
                      <a:pt x="28" y="11"/>
                      <a:pt x="27" y="10"/>
                      <a:pt x="27" y="9"/>
                    </a:cubicBezTo>
                    <a:cubicBezTo>
                      <a:pt x="26" y="8"/>
                      <a:pt x="26" y="8"/>
                      <a:pt x="26" y="8"/>
                    </a:cubicBezTo>
                    <a:cubicBezTo>
                      <a:pt x="25" y="7"/>
                      <a:pt x="25" y="7"/>
                      <a:pt x="25" y="6"/>
                    </a:cubicBezTo>
                    <a:cubicBezTo>
                      <a:pt x="25" y="6"/>
                      <a:pt x="25" y="5"/>
                      <a:pt x="26" y="5"/>
                    </a:cubicBezTo>
                    <a:cubicBezTo>
                      <a:pt x="26" y="5"/>
                      <a:pt x="27" y="4"/>
                      <a:pt x="27" y="4"/>
                    </a:cubicBezTo>
                    <a:cubicBezTo>
                      <a:pt x="28" y="4"/>
                      <a:pt x="28" y="4"/>
                      <a:pt x="29" y="4"/>
                    </a:cubicBezTo>
                    <a:cubicBezTo>
                      <a:pt x="29" y="4"/>
                      <a:pt x="30" y="4"/>
                      <a:pt x="30" y="4"/>
                    </a:cubicBezTo>
                    <a:cubicBezTo>
                      <a:pt x="31" y="4"/>
                      <a:pt x="31" y="3"/>
                      <a:pt x="31" y="3"/>
                    </a:cubicBezTo>
                    <a:cubicBezTo>
                      <a:pt x="32" y="3"/>
                      <a:pt x="32" y="3"/>
                      <a:pt x="32" y="3"/>
                    </a:cubicBezTo>
                    <a:cubicBezTo>
                      <a:pt x="31" y="3"/>
                      <a:pt x="31" y="3"/>
                      <a:pt x="31" y="3"/>
                    </a:cubicBezTo>
                    <a:cubicBezTo>
                      <a:pt x="31" y="3"/>
                      <a:pt x="31" y="3"/>
                      <a:pt x="3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7" name="Freeform 237"/>
              <p:cNvSpPr>
                <a:spLocks/>
              </p:cNvSpPr>
              <p:nvPr/>
            </p:nvSpPr>
            <p:spPr bwMode="auto">
              <a:xfrm>
                <a:off x="3740151" y="2222501"/>
                <a:ext cx="334963" cy="400050"/>
              </a:xfrm>
              <a:custGeom>
                <a:avLst/>
                <a:gdLst>
                  <a:gd name="T0" fmla="*/ 29 w 31"/>
                  <a:gd name="T1" fmla="*/ 35 h 37"/>
                  <a:gd name="T2" fmla="*/ 30 w 31"/>
                  <a:gd name="T3" fmla="*/ 33 h 37"/>
                  <a:gd name="T4" fmla="*/ 28 w 31"/>
                  <a:gd name="T5" fmla="*/ 32 h 37"/>
                  <a:gd name="T6" fmla="*/ 27 w 31"/>
                  <a:gd name="T7" fmla="*/ 15 h 37"/>
                  <a:gd name="T8" fmla="*/ 31 w 31"/>
                  <a:gd name="T9" fmla="*/ 8 h 37"/>
                  <a:gd name="T10" fmla="*/ 22 w 31"/>
                  <a:gd name="T11" fmla="*/ 0 h 37"/>
                  <a:gd name="T12" fmla="*/ 13 w 31"/>
                  <a:gd name="T13" fmla="*/ 5 h 37"/>
                  <a:gd name="T14" fmla="*/ 12 w 31"/>
                  <a:gd name="T15" fmla="*/ 13 h 37"/>
                  <a:gd name="T16" fmla="*/ 11 w 31"/>
                  <a:gd name="T17" fmla="*/ 13 h 37"/>
                  <a:gd name="T18" fmla="*/ 11 w 31"/>
                  <a:gd name="T19" fmla="*/ 18 h 37"/>
                  <a:gd name="T20" fmla="*/ 0 w 31"/>
                  <a:gd name="T21" fmla="*/ 18 h 37"/>
                  <a:gd name="T22" fmla="*/ 1 w 31"/>
                  <a:gd name="T23" fmla="*/ 20 h 37"/>
                  <a:gd name="T24" fmla="*/ 2 w 31"/>
                  <a:gd name="T25" fmla="*/ 22 h 37"/>
                  <a:gd name="T26" fmla="*/ 1 w 31"/>
                  <a:gd name="T27" fmla="*/ 24 h 37"/>
                  <a:gd name="T28" fmla="*/ 2 w 31"/>
                  <a:gd name="T29" fmla="*/ 25 h 37"/>
                  <a:gd name="T30" fmla="*/ 3 w 31"/>
                  <a:gd name="T31" fmla="*/ 26 h 37"/>
                  <a:gd name="T32" fmla="*/ 3 w 31"/>
                  <a:gd name="T33" fmla="*/ 27 h 37"/>
                  <a:gd name="T34" fmla="*/ 2 w 31"/>
                  <a:gd name="T35" fmla="*/ 30 h 37"/>
                  <a:gd name="T36" fmla="*/ 1 w 31"/>
                  <a:gd name="T37" fmla="*/ 33 h 37"/>
                  <a:gd name="T38" fmla="*/ 2 w 31"/>
                  <a:gd name="T39" fmla="*/ 32 h 37"/>
                  <a:gd name="T40" fmla="*/ 4 w 31"/>
                  <a:gd name="T41" fmla="*/ 32 h 37"/>
                  <a:gd name="T42" fmla="*/ 6 w 31"/>
                  <a:gd name="T43" fmla="*/ 32 h 37"/>
                  <a:gd name="T44" fmla="*/ 7 w 31"/>
                  <a:gd name="T45" fmla="*/ 33 h 37"/>
                  <a:gd name="T46" fmla="*/ 9 w 31"/>
                  <a:gd name="T47" fmla="*/ 33 h 37"/>
                  <a:gd name="T48" fmla="*/ 10 w 31"/>
                  <a:gd name="T49" fmla="*/ 35 h 37"/>
                  <a:gd name="T50" fmla="*/ 11 w 31"/>
                  <a:gd name="T51" fmla="*/ 36 h 37"/>
                  <a:gd name="T52" fmla="*/ 12 w 31"/>
                  <a:gd name="T53" fmla="*/ 37 h 37"/>
                  <a:gd name="T54" fmla="*/ 13 w 31"/>
                  <a:gd name="T55" fmla="*/ 36 h 37"/>
                  <a:gd name="T56" fmla="*/ 13 w 31"/>
                  <a:gd name="T57" fmla="*/ 35 h 37"/>
                  <a:gd name="T58" fmla="*/ 15 w 31"/>
                  <a:gd name="T59" fmla="*/ 36 h 37"/>
                  <a:gd name="T60" fmla="*/ 16 w 31"/>
                  <a:gd name="T61" fmla="*/ 35 h 37"/>
                  <a:gd name="T62" fmla="*/ 18 w 31"/>
                  <a:gd name="T63" fmla="*/ 35 h 37"/>
                  <a:gd name="T64" fmla="*/ 19 w 31"/>
                  <a:gd name="T65" fmla="*/ 34 h 37"/>
                  <a:gd name="T66" fmla="*/ 28 w 31"/>
                  <a:gd name="T6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 h="37">
                    <a:moveTo>
                      <a:pt x="29" y="35"/>
                    </a:moveTo>
                    <a:cubicBezTo>
                      <a:pt x="29" y="35"/>
                      <a:pt x="29" y="35"/>
                      <a:pt x="29" y="35"/>
                    </a:cubicBezTo>
                    <a:cubicBezTo>
                      <a:pt x="29" y="35"/>
                      <a:pt x="29" y="34"/>
                      <a:pt x="29" y="34"/>
                    </a:cubicBezTo>
                    <a:cubicBezTo>
                      <a:pt x="29" y="34"/>
                      <a:pt x="30" y="34"/>
                      <a:pt x="30" y="33"/>
                    </a:cubicBezTo>
                    <a:cubicBezTo>
                      <a:pt x="30" y="33"/>
                      <a:pt x="29" y="33"/>
                      <a:pt x="29" y="32"/>
                    </a:cubicBezTo>
                    <a:cubicBezTo>
                      <a:pt x="29" y="32"/>
                      <a:pt x="29" y="32"/>
                      <a:pt x="28" y="32"/>
                    </a:cubicBezTo>
                    <a:cubicBezTo>
                      <a:pt x="28" y="24"/>
                      <a:pt x="28" y="24"/>
                      <a:pt x="28" y="24"/>
                    </a:cubicBezTo>
                    <a:cubicBezTo>
                      <a:pt x="27" y="15"/>
                      <a:pt x="27" y="15"/>
                      <a:pt x="27" y="15"/>
                    </a:cubicBezTo>
                    <a:cubicBezTo>
                      <a:pt x="27" y="8"/>
                      <a:pt x="27" y="8"/>
                      <a:pt x="27" y="8"/>
                    </a:cubicBezTo>
                    <a:cubicBezTo>
                      <a:pt x="31" y="8"/>
                      <a:pt x="31" y="8"/>
                      <a:pt x="31" y="8"/>
                    </a:cubicBezTo>
                    <a:cubicBezTo>
                      <a:pt x="31" y="8"/>
                      <a:pt x="31" y="8"/>
                      <a:pt x="31" y="8"/>
                    </a:cubicBezTo>
                    <a:cubicBezTo>
                      <a:pt x="22" y="0"/>
                      <a:pt x="22" y="0"/>
                      <a:pt x="22" y="0"/>
                    </a:cubicBezTo>
                    <a:cubicBezTo>
                      <a:pt x="22" y="5"/>
                      <a:pt x="22" y="5"/>
                      <a:pt x="22" y="5"/>
                    </a:cubicBezTo>
                    <a:cubicBezTo>
                      <a:pt x="13" y="5"/>
                      <a:pt x="13" y="5"/>
                      <a:pt x="13" y="5"/>
                    </a:cubicBezTo>
                    <a:cubicBezTo>
                      <a:pt x="13" y="12"/>
                      <a:pt x="13" y="12"/>
                      <a:pt x="13" y="12"/>
                    </a:cubicBezTo>
                    <a:cubicBezTo>
                      <a:pt x="13" y="12"/>
                      <a:pt x="13" y="13"/>
                      <a:pt x="12" y="13"/>
                    </a:cubicBezTo>
                    <a:cubicBezTo>
                      <a:pt x="12" y="13"/>
                      <a:pt x="12" y="13"/>
                      <a:pt x="11" y="13"/>
                    </a:cubicBezTo>
                    <a:cubicBezTo>
                      <a:pt x="11" y="13"/>
                      <a:pt x="11" y="13"/>
                      <a:pt x="11" y="13"/>
                    </a:cubicBezTo>
                    <a:cubicBezTo>
                      <a:pt x="10" y="14"/>
                      <a:pt x="10" y="14"/>
                      <a:pt x="11" y="15"/>
                    </a:cubicBezTo>
                    <a:cubicBezTo>
                      <a:pt x="11" y="18"/>
                      <a:pt x="11" y="18"/>
                      <a:pt x="11" y="18"/>
                    </a:cubicBezTo>
                    <a:cubicBezTo>
                      <a:pt x="0" y="18"/>
                      <a:pt x="0" y="18"/>
                      <a:pt x="0" y="18"/>
                    </a:cubicBezTo>
                    <a:cubicBezTo>
                      <a:pt x="0" y="18"/>
                      <a:pt x="0" y="18"/>
                      <a:pt x="0" y="18"/>
                    </a:cubicBezTo>
                    <a:cubicBezTo>
                      <a:pt x="0" y="19"/>
                      <a:pt x="0" y="19"/>
                      <a:pt x="0" y="19"/>
                    </a:cubicBezTo>
                    <a:cubicBezTo>
                      <a:pt x="1" y="19"/>
                      <a:pt x="1" y="20"/>
                      <a:pt x="1" y="20"/>
                    </a:cubicBezTo>
                    <a:cubicBezTo>
                      <a:pt x="1" y="20"/>
                      <a:pt x="1" y="20"/>
                      <a:pt x="2" y="20"/>
                    </a:cubicBezTo>
                    <a:cubicBezTo>
                      <a:pt x="2" y="21"/>
                      <a:pt x="2" y="21"/>
                      <a:pt x="2" y="22"/>
                    </a:cubicBezTo>
                    <a:cubicBezTo>
                      <a:pt x="2" y="22"/>
                      <a:pt x="2" y="23"/>
                      <a:pt x="2" y="23"/>
                    </a:cubicBezTo>
                    <a:cubicBezTo>
                      <a:pt x="2" y="23"/>
                      <a:pt x="1" y="23"/>
                      <a:pt x="1" y="24"/>
                    </a:cubicBezTo>
                    <a:cubicBezTo>
                      <a:pt x="1" y="24"/>
                      <a:pt x="1" y="24"/>
                      <a:pt x="2" y="25"/>
                    </a:cubicBezTo>
                    <a:cubicBezTo>
                      <a:pt x="2" y="25"/>
                      <a:pt x="2" y="25"/>
                      <a:pt x="2" y="25"/>
                    </a:cubicBezTo>
                    <a:cubicBezTo>
                      <a:pt x="2" y="25"/>
                      <a:pt x="2" y="25"/>
                      <a:pt x="2" y="25"/>
                    </a:cubicBezTo>
                    <a:cubicBezTo>
                      <a:pt x="2" y="26"/>
                      <a:pt x="3" y="26"/>
                      <a:pt x="3" y="26"/>
                    </a:cubicBezTo>
                    <a:cubicBezTo>
                      <a:pt x="3" y="26"/>
                      <a:pt x="3" y="26"/>
                      <a:pt x="3" y="27"/>
                    </a:cubicBezTo>
                    <a:cubicBezTo>
                      <a:pt x="2" y="27"/>
                      <a:pt x="3" y="27"/>
                      <a:pt x="3" y="27"/>
                    </a:cubicBezTo>
                    <a:cubicBezTo>
                      <a:pt x="3" y="28"/>
                      <a:pt x="3" y="28"/>
                      <a:pt x="3" y="29"/>
                    </a:cubicBezTo>
                    <a:cubicBezTo>
                      <a:pt x="3" y="29"/>
                      <a:pt x="2" y="30"/>
                      <a:pt x="2" y="30"/>
                    </a:cubicBezTo>
                    <a:cubicBezTo>
                      <a:pt x="2" y="31"/>
                      <a:pt x="2" y="31"/>
                      <a:pt x="2" y="31"/>
                    </a:cubicBezTo>
                    <a:cubicBezTo>
                      <a:pt x="2" y="32"/>
                      <a:pt x="1" y="32"/>
                      <a:pt x="1" y="33"/>
                    </a:cubicBezTo>
                    <a:cubicBezTo>
                      <a:pt x="1" y="33"/>
                      <a:pt x="1" y="33"/>
                      <a:pt x="1" y="33"/>
                    </a:cubicBezTo>
                    <a:cubicBezTo>
                      <a:pt x="2" y="33"/>
                      <a:pt x="2" y="32"/>
                      <a:pt x="2" y="32"/>
                    </a:cubicBezTo>
                    <a:cubicBezTo>
                      <a:pt x="2" y="32"/>
                      <a:pt x="3" y="32"/>
                      <a:pt x="3" y="32"/>
                    </a:cubicBezTo>
                    <a:cubicBezTo>
                      <a:pt x="3" y="32"/>
                      <a:pt x="4" y="32"/>
                      <a:pt x="4" y="32"/>
                    </a:cubicBezTo>
                    <a:cubicBezTo>
                      <a:pt x="4" y="31"/>
                      <a:pt x="4" y="31"/>
                      <a:pt x="5" y="31"/>
                    </a:cubicBezTo>
                    <a:cubicBezTo>
                      <a:pt x="5" y="31"/>
                      <a:pt x="5" y="31"/>
                      <a:pt x="6" y="32"/>
                    </a:cubicBezTo>
                    <a:cubicBezTo>
                      <a:pt x="6" y="32"/>
                      <a:pt x="7" y="31"/>
                      <a:pt x="7" y="32"/>
                    </a:cubicBezTo>
                    <a:cubicBezTo>
                      <a:pt x="7" y="32"/>
                      <a:pt x="7" y="32"/>
                      <a:pt x="7" y="33"/>
                    </a:cubicBezTo>
                    <a:cubicBezTo>
                      <a:pt x="8" y="33"/>
                      <a:pt x="8" y="33"/>
                      <a:pt x="8" y="33"/>
                    </a:cubicBezTo>
                    <a:cubicBezTo>
                      <a:pt x="9" y="33"/>
                      <a:pt x="9" y="33"/>
                      <a:pt x="9" y="33"/>
                    </a:cubicBezTo>
                    <a:cubicBezTo>
                      <a:pt x="9" y="34"/>
                      <a:pt x="9" y="34"/>
                      <a:pt x="9" y="34"/>
                    </a:cubicBezTo>
                    <a:cubicBezTo>
                      <a:pt x="9" y="35"/>
                      <a:pt x="10" y="34"/>
                      <a:pt x="10" y="35"/>
                    </a:cubicBezTo>
                    <a:cubicBezTo>
                      <a:pt x="10" y="35"/>
                      <a:pt x="10" y="35"/>
                      <a:pt x="10" y="35"/>
                    </a:cubicBezTo>
                    <a:cubicBezTo>
                      <a:pt x="10" y="36"/>
                      <a:pt x="11" y="36"/>
                      <a:pt x="11" y="36"/>
                    </a:cubicBezTo>
                    <a:cubicBezTo>
                      <a:pt x="11" y="36"/>
                      <a:pt x="11" y="37"/>
                      <a:pt x="12" y="37"/>
                    </a:cubicBezTo>
                    <a:cubicBezTo>
                      <a:pt x="12" y="37"/>
                      <a:pt x="12" y="37"/>
                      <a:pt x="12" y="37"/>
                    </a:cubicBezTo>
                    <a:cubicBezTo>
                      <a:pt x="12" y="37"/>
                      <a:pt x="13" y="37"/>
                      <a:pt x="13" y="37"/>
                    </a:cubicBezTo>
                    <a:cubicBezTo>
                      <a:pt x="13" y="36"/>
                      <a:pt x="13" y="36"/>
                      <a:pt x="13" y="36"/>
                    </a:cubicBezTo>
                    <a:cubicBezTo>
                      <a:pt x="13" y="35"/>
                      <a:pt x="13" y="35"/>
                      <a:pt x="13" y="35"/>
                    </a:cubicBezTo>
                    <a:cubicBezTo>
                      <a:pt x="13" y="35"/>
                      <a:pt x="13" y="35"/>
                      <a:pt x="13" y="35"/>
                    </a:cubicBezTo>
                    <a:cubicBezTo>
                      <a:pt x="14" y="35"/>
                      <a:pt x="14" y="35"/>
                      <a:pt x="14" y="35"/>
                    </a:cubicBezTo>
                    <a:cubicBezTo>
                      <a:pt x="15" y="35"/>
                      <a:pt x="14" y="36"/>
                      <a:pt x="15" y="36"/>
                    </a:cubicBezTo>
                    <a:cubicBezTo>
                      <a:pt x="15" y="36"/>
                      <a:pt x="15" y="36"/>
                      <a:pt x="15" y="35"/>
                    </a:cubicBezTo>
                    <a:cubicBezTo>
                      <a:pt x="16" y="35"/>
                      <a:pt x="16" y="35"/>
                      <a:pt x="16" y="35"/>
                    </a:cubicBezTo>
                    <a:cubicBezTo>
                      <a:pt x="16" y="35"/>
                      <a:pt x="17" y="35"/>
                      <a:pt x="17" y="35"/>
                    </a:cubicBezTo>
                    <a:cubicBezTo>
                      <a:pt x="17" y="35"/>
                      <a:pt x="17" y="35"/>
                      <a:pt x="18" y="35"/>
                    </a:cubicBezTo>
                    <a:cubicBezTo>
                      <a:pt x="18" y="35"/>
                      <a:pt x="18" y="35"/>
                      <a:pt x="18" y="35"/>
                    </a:cubicBezTo>
                    <a:cubicBezTo>
                      <a:pt x="19" y="35"/>
                      <a:pt x="19" y="34"/>
                      <a:pt x="19" y="34"/>
                    </a:cubicBezTo>
                    <a:cubicBezTo>
                      <a:pt x="19" y="34"/>
                      <a:pt x="20" y="35"/>
                      <a:pt x="20" y="35"/>
                    </a:cubicBezTo>
                    <a:cubicBezTo>
                      <a:pt x="28" y="35"/>
                      <a:pt x="28" y="35"/>
                      <a:pt x="28" y="35"/>
                    </a:cubicBezTo>
                    <a:cubicBezTo>
                      <a:pt x="29" y="35"/>
                      <a:pt x="29" y="35"/>
                      <a:pt x="29" y="3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8" name="Rectangle 238"/>
              <p:cNvSpPr>
                <a:spLocks noChangeArrowheads="1"/>
              </p:cNvSpPr>
              <p:nvPr/>
            </p:nvSpPr>
            <p:spPr bwMode="auto">
              <a:xfrm>
                <a:off x="3967164" y="2222501"/>
                <a:ext cx="11113" cy="1588"/>
              </a:xfrm>
              <a:prstGeom prst="rect">
                <a:avLst/>
              </a:prstGeom>
              <a:grpFill/>
              <a:ln w="3175">
                <a:solidFill>
                  <a:schemeClr val="bg1">
                    <a:lumMod val="75000"/>
                  </a:schemeClr>
                </a:solidFill>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9" name="Freeform 239"/>
              <p:cNvSpPr>
                <a:spLocks/>
              </p:cNvSpPr>
              <p:nvPr/>
            </p:nvSpPr>
            <p:spPr bwMode="auto">
              <a:xfrm>
                <a:off x="3967164" y="2222501"/>
                <a:ext cx="11113" cy="0"/>
              </a:xfrm>
              <a:custGeom>
                <a:avLst/>
                <a:gdLst>
                  <a:gd name="T0" fmla="*/ 0 w 7"/>
                  <a:gd name="T1" fmla="*/ 7 w 7"/>
                  <a:gd name="T2" fmla="*/ 7 w 7"/>
                  <a:gd name="T3" fmla="*/ 0 w 7"/>
                </a:gdLst>
                <a:ahLst/>
                <a:cxnLst>
                  <a:cxn ang="0">
                    <a:pos x="T0" y="0"/>
                  </a:cxn>
                  <a:cxn ang="0">
                    <a:pos x="T1" y="0"/>
                  </a:cxn>
                  <a:cxn ang="0">
                    <a:pos x="T2" y="0"/>
                  </a:cxn>
                  <a:cxn ang="0">
                    <a:pos x="T3" y="0"/>
                  </a:cxn>
                </a:cxnLst>
                <a:rect l="0" t="0" r="r" b="b"/>
                <a:pathLst>
                  <a:path w="7">
                    <a:moveTo>
                      <a:pt x="0" y="0"/>
                    </a:moveTo>
                    <a:lnTo>
                      <a:pt x="7" y="0"/>
                    </a:lnTo>
                    <a:lnTo>
                      <a:pt x="7" y="0"/>
                    </a:lnTo>
                    <a:lnTo>
                      <a:pt x="0" y="0"/>
                    </a:lnTo>
                  </a:path>
                </a:pathLst>
              </a:custGeom>
              <a:grpFill/>
              <a:ln w="3175">
                <a:solidFill>
                  <a:schemeClr val="bg1">
                    <a:lumMod val="7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80" name="Freeform 240"/>
              <p:cNvSpPr>
                <a:spLocks/>
              </p:cNvSpPr>
              <p:nvPr/>
            </p:nvSpPr>
            <p:spPr bwMode="auto">
              <a:xfrm>
                <a:off x="4495801" y="2957514"/>
                <a:ext cx="204788" cy="280988"/>
              </a:xfrm>
              <a:custGeom>
                <a:avLst/>
                <a:gdLst>
                  <a:gd name="T0" fmla="*/ 13 w 19"/>
                  <a:gd name="T1" fmla="*/ 21 h 26"/>
                  <a:gd name="T2" fmla="*/ 13 w 19"/>
                  <a:gd name="T3" fmla="*/ 18 h 26"/>
                  <a:gd name="T4" fmla="*/ 13 w 19"/>
                  <a:gd name="T5" fmla="*/ 17 h 26"/>
                  <a:gd name="T6" fmla="*/ 15 w 19"/>
                  <a:gd name="T7" fmla="*/ 16 h 26"/>
                  <a:gd name="T8" fmla="*/ 16 w 19"/>
                  <a:gd name="T9" fmla="*/ 14 h 26"/>
                  <a:gd name="T10" fmla="*/ 17 w 19"/>
                  <a:gd name="T11" fmla="*/ 13 h 26"/>
                  <a:gd name="T12" fmla="*/ 17 w 19"/>
                  <a:gd name="T13" fmla="*/ 10 h 26"/>
                  <a:gd name="T14" fmla="*/ 17 w 19"/>
                  <a:gd name="T15" fmla="*/ 7 h 26"/>
                  <a:gd name="T16" fmla="*/ 18 w 19"/>
                  <a:gd name="T17" fmla="*/ 5 h 26"/>
                  <a:gd name="T18" fmla="*/ 19 w 19"/>
                  <a:gd name="T19" fmla="*/ 2 h 26"/>
                  <a:gd name="T20" fmla="*/ 19 w 19"/>
                  <a:gd name="T21" fmla="*/ 1 h 26"/>
                  <a:gd name="T22" fmla="*/ 17 w 19"/>
                  <a:gd name="T23" fmla="*/ 1 h 26"/>
                  <a:gd name="T24" fmla="*/ 14 w 19"/>
                  <a:gd name="T25" fmla="*/ 2 h 26"/>
                  <a:gd name="T26" fmla="*/ 13 w 19"/>
                  <a:gd name="T27" fmla="*/ 5 h 26"/>
                  <a:gd name="T28" fmla="*/ 13 w 19"/>
                  <a:gd name="T29" fmla="*/ 7 h 26"/>
                  <a:gd name="T30" fmla="*/ 11 w 19"/>
                  <a:gd name="T31" fmla="*/ 7 h 26"/>
                  <a:gd name="T32" fmla="*/ 10 w 19"/>
                  <a:gd name="T33" fmla="*/ 5 h 26"/>
                  <a:gd name="T34" fmla="*/ 8 w 19"/>
                  <a:gd name="T35" fmla="*/ 5 h 26"/>
                  <a:gd name="T36" fmla="*/ 5 w 19"/>
                  <a:gd name="T37" fmla="*/ 5 h 26"/>
                  <a:gd name="T38" fmla="*/ 5 w 19"/>
                  <a:gd name="T39" fmla="*/ 6 h 26"/>
                  <a:gd name="T40" fmla="*/ 5 w 19"/>
                  <a:gd name="T41" fmla="*/ 8 h 26"/>
                  <a:gd name="T42" fmla="*/ 7 w 19"/>
                  <a:gd name="T43" fmla="*/ 7 h 26"/>
                  <a:gd name="T44" fmla="*/ 9 w 19"/>
                  <a:gd name="T45" fmla="*/ 9 h 26"/>
                  <a:gd name="T46" fmla="*/ 7 w 19"/>
                  <a:gd name="T47" fmla="*/ 10 h 26"/>
                  <a:gd name="T48" fmla="*/ 8 w 19"/>
                  <a:gd name="T49" fmla="*/ 12 h 26"/>
                  <a:gd name="T50" fmla="*/ 8 w 19"/>
                  <a:gd name="T51" fmla="*/ 14 h 26"/>
                  <a:gd name="T52" fmla="*/ 8 w 19"/>
                  <a:gd name="T53" fmla="*/ 17 h 26"/>
                  <a:gd name="T54" fmla="*/ 7 w 19"/>
                  <a:gd name="T55" fmla="*/ 18 h 26"/>
                  <a:gd name="T56" fmla="*/ 6 w 19"/>
                  <a:gd name="T57" fmla="*/ 18 h 26"/>
                  <a:gd name="T58" fmla="*/ 5 w 19"/>
                  <a:gd name="T59" fmla="*/ 18 h 26"/>
                  <a:gd name="T60" fmla="*/ 4 w 19"/>
                  <a:gd name="T61" fmla="*/ 17 h 26"/>
                  <a:gd name="T62" fmla="*/ 3 w 19"/>
                  <a:gd name="T63" fmla="*/ 18 h 26"/>
                  <a:gd name="T64" fmla="*/ 1 w 19"/>
                  <a:gd name="T65" fmla="*/ 18 h 26"/>
                  <a:gd name="T66" fmla="*/ 1 w 19"/>
                  <a:gd name="T67" fmla="*/ 20 h 26"/>
                  <a:gd name="T68" fmla="*/ 0 w 19"/>
                  <a:gd name="T69" fmla="*/ 22 h 26"/>
                  <a:gd name="T70" fmla="*/ 0 w 19"/>
                  <a:gd name="T71" fmla="*/ 22 h 26"/>
                  <a:gd name="T72" fmla="*/ 1 w 19"/>
                  <a:gd name="T73" fmla="*/ 24 h 26"/>
                  <a:gd name="T74" fmla="*/ 2 w 19"/>
                  <a:gd name="T75" fmla="*/ 25 h 26"/>
                  <a:gd name="T76" fmla="*/ 2 w 19"/>
                  <a:gd name="T77" fmla="*/ 26 h 26"/>
                  <a:gd name="T78" fmla="*/ 3 w 19"/>
                  <a:gd name="T79" fmla="*/ 25 h 26"/>
                  <a:gd name="T80" fmla="*/ 5 w 19"/>
                  <a:gd name="T81" fmla="*/ 24 h 26"/>
                  <a:gd name="T82" fmla="*/ 7 w 19"/>
                  <a:gd name="T83" fmla="*/ 25 h 26"/>
                  <a:gd name="T84" fmla="*/ 7 w 19"/>
                  <a:gd name="T85" fmla="*/ 24 h 26"/>
                  <a:gd name="T86" fmla="*/ 9 w 19"/>
                  <a:gd name="T87" fmla="*/ 24 h 26"/>
                  <a:gd name="T88" fmla="*/ 9 w 19"/>
                  <a:gd name="T89" fmla="*/ 25 h 26"/>
                  <a:gd name="T90" fmla="*/ 11 w 19"/>
                  <a:gd name="T91" fmla="*/ 23 h 26"/>
                  <a:gd name="T92" fmla="*/ 13 w 19"/>
                  <a:gd name="T93"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26">
                    <a:moveTo>
                      <a:pt x="13" y="21"/>
                    </a:moveTo>
                    <a:cubicBezTo>
                      <a:pt x="13" y="21"/>
                      <a:pt x="13" y="21"/>
                      <a:pt x="13" y="21"/>
                    </a:cubicBezTo>
                    <a:cubicBezTo>
                      <a:pt x="14" y="20"/>
                      <a:pt x="14" y="20"/>
                      <a:pt x="13" y="19"/>
                    </a:cubicBezTo>
                    <a:cubicBezTo>
                      <a:pt x="13" y="19"/>
                      <a:pt x="13" y="19"/>
                      <a:pt x="13" y="18"/>
                    </a:cubicBezTo>
                    <a:cubicBezTo>
                      <a:pt x="13" y="18"/>
                      <a:pt x="13" y="18"/>
                      <a:pt x="13" y="17"/>
                    </a:cubicBezTo>
                    <a:cubicBezTo>
                      <a:pt x="13" y="17"/>
                      <a:pt x="13" y="17"/>
                      <a:pt x="13" y="17"/>
                    </a:cubicBezTo>
                    <a:cubicBezTo>
                      <a:pt x="14" y="16"/>
                      <a:pt x="14" y="16"/>
                      <a:pt x="14" y="16"/>
                    </a:cubicBezTo>
                    <a:cubicBezTo>
                      <a:pt x="14" y="16"/>
                      <a:pt x="14" y="16"/>
                      <a:pt x="15" y="16"/>
                    </a:cubicBezTo>
                    <a:cubicBezTo>
                      <a:pt x="15" y="15"/>
                      <a:pt x="15" y="15"/>
                      <a:pt x="15" y="14"/>
                    </a:cubicBezTo>
                    <a:cubicBezTo>
                      <a:pt x="15" y="14"/>
                      <a:pt x="16" y="14"/>
                      <a:pt x="16" y="14"/>
                    </a:cubicBezTo>
                    <a:cubicBezTo>
                      <a:pt x="16" y="13"/>
                      <a:pt x="16" y="13"/>
                      <a:pt x="16" y="13"/>
                    </a:cubicBezTo>
                    <a:cubicBezTo>
                      <a:pt x="16" y="13"/>
                      <a:pt x="17" y="13"/>
                      <a:pt x="17" y="13"/>
                    </a:cubicBezTo>
                    <a:cubicBezTo>
                      <a:pt x="17" y="12"/>
                      <a:pt x="16" y="11"/>
                      <a:pt x="17" y="11"/>
                    </a:cubicBezTo>
                    <a:cubicBezTo>
                      <a:pt x="17" y="10"/>
                      <a:pt x="17" y="10"/>
                      <a:pt x="17" y="10"/>
                    </a:cubicBezTo>
                    <a:cubicBezTo>
                      <a:pt x="18" y="9"/>
                      <a:pt x="17" y="9"/>
                      <a:pt x="17" y="9"/>
                    </a:cubicBezTo>
                    <a:cubicBezTo>
                      <a:pt x="17" y="8"/>
                      <a:pt x="17" y="8"/>
                      <a:pt x="17" y="7"/>
                    </a:cubicBezTo>
                    <a:cubicBezTo>
                      <a:pt x="17" y="7"/>
                      <a:pt x="17" y="6"/>
                      <a:pt x="17" y="6"/>
                    </a:cubicBezTo>
                    <a:cubicBezTo>
                      <a:pt x="18" y="6"/>
                      <a:pt x="17" y="5"/>
                      <a:pt x="18" y="5"/>
                    </a:cubicBezTo>
                    <a:cubicBezTo>
                      <a:pt x="18" y="4"/>
                      <a:pt x="18" y="4"/>
                      <a:pt x="19" y="4"/>
                    </a:cubicBezTo>
                    <a:cubicBezTo>
                      <a:pt x="19" y="3"/>
                      <a:pt x="19" y="3"/>
                      <a:pt x="19" y="2"/>
                    </a:cubicBezTo>
                    <a:cubicBezTo>
                      <a:pt x="19" y="2"/>
                      <a:pt x="19" y="2"/>
                      <a:pt x="19" y="1"/>
                    </a:cubicBezTo>
                    <a:cubicBezTo>
                      <a:pt x="19" y="1"/>
                      <a:pt x="19" y="1"/>
                      <a:pt x="19" y="1"/>
                    </a:cubicBezTo>
                    <a:cubicBezTo>
                      <a:pt x="19" y="1"/>
                      <a:pt x="18" y="1"/>
                      <a:pt x="18" y="1"/>
                    </a:cubicBezTo>
                    <a:cubicBezTo>
                      <a:pt x="17" y="1"/>
                      <a:pt x="17" y="1"/>
                      <a:pt x="17" y="1"/>
                    </a:cubicBezTo>
                    <a:cubicBezTo>
                      <a:pt x="16" y="1"/>
                      <a:pt x="16" y="0"/>
                      <a:pt x="15" y="1"/>
                    </a:cubicBezTo>
                    <a:cubicBezTo>
                      <a:pt x="14" y="1"/>
                      <a:pt x="15" y="2"/>
                      <a:pt x="14" y="2"/>
                    </a:cubicBezTo>
                    <a:cubicBezTo>
                      <a:pt x="14" y="3"/>
                      <a:pt x="14" y="3"/>
                      <a:pt x="14" y="3"/>
                    </a:cubicBezTo>
                    <a:cubicBezTo>
                      <a:pt x="14" y="4"/>
                      <a:pt x="13" y="4"/>
                      <a:pt x="13" y="5"/>
                    </a:cubicBezTo>
                    <a:cubicBezTo>
                      <a:pt x="13" y="5"/>
                      <a:pt x="13" y="5"/>
                      <a:pt x="13" y="6"/>
                    </a:cubicBezTo>
                    <a:cubicBezTo>
                      <a:pt x="13" y="6"/>
                      <a:pt x="13" y="6"/>
                      <a:pt x="13" y="7"/>
                    </a:cubicBezTo>
                    <a:cubicBezTo>
                      <a:pt x="13" y="7"/>
                      <a:pt x="13" y="7"/>
                      <a:pt x="12" y="7"/>
                    </a:cubicBezTo>
                    <a:cubicBezTo>
                      <a:pt x="12" y="7"/>
                      <a:pt x="12" y="7"/>
                      <a:pt x="11" y="7"/>
                    </a:cubicBezTo>
                    <a:cubicBezTo>
                      <a:pt x="11" y="7"/>
                      <a:pt x="11" y="6"/>
                      <a:pt x="11" y="6"/>
                    </a:cubicBezTo>
                    <a:cubicBezTo>
                      <a:pt x="11" y="6"/>
                      <a:pt x="10" y="6"/>
                      <a:pt x="10" y="5"/>
                    </a:cubicBezTo>
                    <a:cubicBezTo>
                      <a:pt x="10" y="5"/>
                      <a:pt x="9" y="5"/>
                      <a:pt x="9" y="5"/>
                    </a:cubicBezTo>
                    <a:cubicBezTo>
                      <a:pt x="8" y="5"/>
                      <a:pt x="8" y="5"/>
                      <a:pt x="8" y="5"/>
                    </a:cubicBezTo>
                    <a:cubicBezTo>
                      <a:pt x="7" y="5"/>
                      <a:pt x="7" y="5"/>
                      <a:pt x="7" y="5"/>
                    </a:cubicBezTo>
                    <a:cubicBezTo>
                      <a:pt x="6" y="5"/>
                      <a:pt x="6" y="5"/>
                      <a:pt x="5" y="5"/>
                    </a:cubicBezTo>
                    <a:cubicBezTo>
                      <a:pt x="6" y="5"/>
                      <a:pt x="6" y="5"/>
                      <a:pt x="6" y="5"/>
                    </a:cubicBezTo>
                    <a:cubicBezTo>
                      <a:pt x="6" y="5"/>
                      <a:pt x="6" y="6"/>
                      <a:pt x="5" y="6"/>
                    </a:cubicBezTo>
                    <a:cubicBezTo>
                      <a:pt x="5" y="7"/>
                      <a:pt x="5" y="7"/>
                      <a:pt x="5" y="7"/>
                    </a:cubicBezTo>
                    <a:cubicBezTo>
                      <a:pt x="5" y="8"/>
                      <a:pt x="5" y="8"/>
                      <a:pt x="5" y="8"/>
                    </a:cubicBezTo>
                    <a:cubicBezTo>
                      <a:pt x="6" y="8"/>
                      <a:pt x="6" y="8"/>
                      <a:pt x="6" y="7"/>
                    </a:cubicBezTo>
                    <a:cubicBezTo>
                      <a:pt x="7" y="7"/>
                      <a:pt x="7" y="7"/>
                      <a:pt x="7" y="7"/>
                    </a:cubicBezTo>
                    <a:cubicBezTo>
                      <a:pt x="8" y="8"/>
                      <a:pt x="8" y="8"/>
                      <a:pt x="8" y="8"/>
                    </a:cubicBezTo>
                    <a:cubicBezTo>
                      <a:pt x="8" y="8"/>
                      <a:pt x="8" y="8"/>
                      <a:pt x="9" y="9"/>
                    </a:cubicBezTo>
                    <a:cubicBezTo>
                      <a:pt x="9" y="9"/>
                      <a:pt x="8" y="9"/>
                      <a:pt x="8" y="10"/>
                    </a:cubicBezTo>
                    <a:cubicBezTo>
                      <a:pt x="8" y="10"/>
                      <a:pt x="7" y="10"/>
                      <a:pt x="7" y="10"/>
                    </a:cubicBezTo>
                    <a:cubicBezTo>
                      <a:pt x="7" y="10"/>
                      <a:pt x="7" y="11"/>
                      <a:pt x="7" y="11"/>
                    </a:cubicBezTo>
                    <a:cubicBezTo>
                      <a:pt x="7" y="12"/>
                      <a:pt x="7" y="12"/>
                      <a:pt x="8" y="12"/>
                    </a:cubicBezTo>
                    <a:cubicBezTo>
                      <a:pt x="8" y="12"/>
                      <a:pt x="8" y="13"/>
                      <a:pt x="8" y="13"/>
                    </a:cubicBezTo>
                    <a:cubicBezTo>
                      <a:pt x="8" y="13"/>
                      <a:pt x="8" y="14"/>
                      <a:pt x="8" y="14"/>
                    </a:cubicBezTo>
                    <a:cubicBezTo>
                      <a:pt x="8" y="14"/>
                      <a:pt x="8" y="15"/>
                      <a:pt x="8" y="16"/>
                    </a:cubicBezTo>
                    <a:cubicBezTo>
                      <a:pt x="8" y="16"/>
                      <a:pt x="8" y="17"/>
                      <a:pt x="8" y="17"/>
                    </a:cubicBezTo>
                    <a:cubicBezTo>
                      <a:pt x="8" y="18"/>
                      <a:pt x="8" y="18"/>
                      <a:pt x="8" y="18"/>
                    </a:cubicBezTo>
                    <a:cubicBezTo>
                      <a:pt x="7" y="18"/>
                      <a:pt x="7" y="18"/>
                      <a:pt x="7" y="18"/>
                    </a:cubicBezTo>
                    <a:cubicBezTo>
                      <a:pt x="7" y="18"/>
                      <a:pt x="7" y="18"/>
                      <a:pt x="7" y="18"/>
                    </a:cubicBezTo>
                    <a:cubicBezTo>
                      <a:pt x="6" y="18"/>
                      <a:pt x="6" y="18"/>
                      <a:pt x="6" y="18"/>
                    </a:cubicBezTo>
                    <a:cubicBezTo>
                      <a:pt x="6" y="18"/>
                      <a:pt x="6" y="19"/>
                      <a:pt x="5" y="18"/>
                    </a:cubicBezTo>
                    <a:cubicBezTo>
                      <a:pt x="5" y="18"/>
                      <a:pt x="5" y="18"/>
                      <a:pt x="5" y="18"/>
                    </a:cubicBezTo>
                    <a:cubicBezTo>
                      <a:pt x="5" y="18"/>
                      <a:pt x="5" y="17"/>
                      <a:pt x="5" y="17"/>
                    </a:cubicBezTo>
                    <a:cubicBezTo>
                      <a:pt x="4" y="17"/>
                      <a:pt x="4" y="17"/>
                      <a:pt x="4" y="17"/>
                    </a:cubicBezTo>
                    <a:cubicBezTo>
                      <a:pt x="4" y="17"/>
                      <a:pt x="4" y="17"/>
                      <a:pt x="4" y="18"/>
                    </a:cubicBezTo>
                    <a:cubicBezTo>
                      <a:pt x="4" y="18"/>
                      <a:pt x="3" y="18"/>
                      <a:pt x="3" y="18"/>
                    </a:cubicBezTo>
                    <a:cubicBezTo>
                      <a:pt x="3" y="18"/>
                      <a:pt x="3" y="18"/>
                      <a:pt x="2" y="18"/>
                    </a:cubicBezTo>
                    <a:cubicBezTo>
                      <a:pt x="2" y="18"/>
                      <a:pt x="2" y="18"/>
                      <a:pt x="1" y="18"/>
                    </a:cubicBezTo>
                    <a:cubicBezTo>
                      <a:pt x="1" y="18"/>
                      <a:pt x="1" y="19"/>
                      <a:pt x="1" y="19"/>
                    </a:cubicBezTo>
                    <a:cubicBezTo>
                      <a:pt x="1" y="19"/>
                      <a:pt x="1" y="20"/>
                      <a:pt x="1" y="20"/>
                    </a:cubicBezTo>
                    <a:cubicBezTo>
                      <a:pt x="1" y="20"/>
                      <a:pt x="1" y="21"/>
                      <a:pt x="1" y="21"/>
                    </a:cubicBezTo>
                    <a:cubicBezTo>
                      <a:pt x="1" y="21"/>
                      <a:pt x="1" y="21"/>
                      <a:pt x="0" y="22"/>
                    </a:cubicBezTo>
                    <a:cubicBezTo>
                      <a:pt x="0" y="22"/>
                      <a:pt x="0" y="22"/>
                      <a:pt x="0" y="22"/>
                    </a:cubicBezTo>
                    <a:cubicBezTo>
                      <a:pt x="0" y="22"/>
                      <a:pt x="0" y="22"/>
                      <a:pt x="0" y="22"/>
                    </a:cubicBezTo>
                    <a:cubicBezTo>
                      <a:pt x="0" y="23"/>
                      <a:pt x="0" y="23"/>
                      <a:pt x="0" y="24"/>
                    </a:cubicBezTo>
                    <a:cubicBezTo>
                      <a:pt x="0" y="24"/>
                      <a:pt x="1" y="24"/>
                      <a:pt x="1" y="24"/>
                    </a:cubicBezTo>
                    <a:cubicBezTo>
                      <a:pt x="1" y="24"/>
                      <a:pt x="1" y="25"/>
                      <a:pt x="1" y="25"/>
                    </a:cubicBezTo>
                    <a:cubicBezTo>
                      <a:pt x="1" y="25"/>
                      <a:pt x="1" y="25"/>
                      <a:pt x="2" y="25"/>
                    </a:cubicBezTo>
                    <a:cubicBezTo>
                      <a:pt x="2" y="26"/>
                      <a:pt x="2" y="26"/>
                      <a:pt x="2" y="26"/>
                    </a:cubicBezTo>
                    <a:cubicBezTo>
                      <a:pt x="2" y="26"/>
                      <a:pt x="2" y="26"/>
                      <a:pt x="2" y="26"/>
                    </a:cubicBezTo>
                    <a:cubicBezTo>
                      <a:pt x="2" y="26"/>
                      <a:pt x="2" y="25"/>
                      <a:pt x="2" y="25"/>
                    </a:cubicBezTo>
                    <a:cubicBezTo>
                      <a:pt x="3" y="25"/>
                      <a:pt x="3" y="25"/>
                      <a:pt x="3" y="25"/>
                    </a:cubicBezTo>
                    <a:cubicBezTo>
                      <a:pt x="4" y="25"/>
                      <a:pt x="4" y="24"/>
                      <a:pt x="4" y="24"/>
                    </a:cubicBezTo>
                    <a:cubicBezTo>
                      <a:pt x="5" y="24"/>
                      <a:pt x="5" y="24"/>
                      <a:pt x="5" y="24"/>
                    </a:cubicBezTo>
                    <a:cubicBezTo>
                      <a:pt x="6" y="24"/>
                      <a:pt x="6" y="23"/>
                      <a:pt x="6" y="24"/>
                    </a:cubicBezTo>
                    <a:cubicBezTo>
                      <a:pt x="7" y="24"/>
                      <a:pt x="7" y="24"/>
                      <a:pt x="7" y="25"/>
                    </a:cubicBezTo>
                    <a:cubicBezTo>
                      <a:pt x="7" y="25"/>
                      <a:pt x="7" y="25"/>
                      <a:pt x="7" y="25"/>
                    </a:cubicBezTo>
                    <a:cubicBezTo>
                      <a:pt x="7" y="25"/>
                      <a:pt x="7" y="25"/>
                      <a:pt x="7" y="24"/>
                    </a:cubicBezTo>
                    <a:cubicBezTo>
                      <a:pt x="8" y="24"/>
                      <a:pt x="8" y="24"/>
                      <a:pt x="8" y="24"/>
                    </a:cubicBezTo>
                    <a:cubicBezTo>
                      <a:pt x="8" y="24"/>
                      <a:pt x="8" y="24"/>
                      <a:pt x="9" y="24"/>
                    </a:cubicBezTo>
                    <a:cubicBezTo>
                      <a:pt x="9" y="25"/>
                      <a:pt x="8" y="25"/>
                      <a:pt x="9" y="25"/>
                    </a:cubicBezTo>
                    <a:cubicBezTo>
                      <a:pt x="9" y="25"/>
                      <a:pt x="9" y="25"/>
                      <a:pt x="9" y="25"/>
                    </a:cubicBezTo>
                    <a:cubicBezTo>
                      <a:pt x="10" y="25"/>
                      <a:pt x="10" y="25"/>
                      <a:pt x="10" y="24"/>
                    </a:cubicBezTo>
                    <a:cubicBezTo>
                      <a:pt x="11" y="24"/>
                      <a:pt x="11" y="23"/>
                      <a:pt x="11" y="23"/>
                    </a:cubicBezTo>
                    <a:cubicBezTo>
                      <a:pt x="12" y="23"/>
                      <a:pt x="12" y="23"/>
                      <a:pt x="13" y="22"/>
                    </a:cubicBezTo>
                    <a:cubicBezTo>
                      <a:pt x="13" y="22"/>
                      <a:pt x="13" y="22"/>
                      <a:pt x="13" y="2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1" name="Freeform 241"/>
              <p:cNvSpPr>
                <a:spLocks/>
              </p:cNvSpPr>
              <p:nvPr/>
            </p:nvSpPr>
            <p:spPr bwMode="auto">
              <a:xfrm>
                <a:off x="4637089" y="30114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242"/>
              <p:cNvSpPr>
                <a:spLocks/>
              </p:cNvSpPr>
              <p:nvPr/>
            </p:nvSpPr>
            <p:spPr bwMode="auto">
              <a:xfrm>
                <a:off x="3956051" y="2751139"/>
                <a:ext cx="173038" cy="195263"/>
              </a:xfrm>
              <a:custGeom>
                <a:avLst/>
                <a:gdLst>
                  <a:gd name="T0" fmla="*/ 16 w 16"/>
                  <a:gd name="T1" fmla="*/ 4 h 18"/>
                  <a:gd name="T2" fmla="*/ 15 w 16"/>
                  <a:gd name="T3" fmla="*/ 3 h 18"/>
                  <a:gd name="T4" fmla="*/ 12 w 16"/>
                  <a:gd name="T5" fmla="*/ 2 h 18"/>
                  <a:gd name="T6" fmla="*/ 11 w 16"/>
                  <a:gd name="T7" fmla="*/ 3 h 18"/>
                  <a:gd name="T8" fmla="*/ 9 w 16"/>
                  <a:gd name="T9" fmla="*/ 1 h 18"/>
                  <a:gd name="T10" fmla="*/ 8 w 16"/>
                  <a:gd name="T11" fmla="*/ 0 h 18"/>
                  <a:gd name="T12" fmla="*/ 6 w 16"/>
                  <a:gd name="T13" fmla="*/ 1 h 18"/>
                  <a:gd name="T14" fmla="*/ 6 w 16"/>
                  <a:gd name="T15" fmla="*/ 0 h 18"/>
                  <a:gd name="T16" fmla="*/ 5 w 16"/>
                  <a:gd name="T17" fmla="*/ 1 h 18"/>
                  <a:gd name="T18" fmla="*/ 3 w 16"/>
                  <a:gd name="T19" fmla="*/ 0 h 18"/>
                  <a:gd name="T20" fmla="*/ 2 w 16"/>
                  <a:gd name="T21" fmla="*/ 1 h 18"/>
                  <a:gd name="T22" fmla="*/ 2 w 16"/>
                  <a:gd name="T23" fmla="*/ 3 h 18"/>
                  <a:gd name="T24" fmla="*/ 2 w 16"/>
                  <a:gd name="T25" fmla="*/ 5 h 18"/>
                  <a:gd name="T26" fmla="*/ 3 w 16"/>
                  <a:gd name="T27" fmla="*/ 6 h 18"/>
                  <a:gd name="T28" fmla="*/ 1 w 16"/>
                  <a:gd name="T29" fmla="*/ 6 h 18"/>
                  <a:gd name="T30" fmla="*/ 2 w 16"/>
                  <a:gd name="T31" fmla="*/ 8 h 18"/>
                  <a:gd name="T32" fmla="*/ 2 w 16"/>
                  <a:gd name="T33" fmla="*/ 8 h 18"/>
                  <a:gd name="T34" fmla="*/ 1 w 16"/>
                  <a:gd name="T35" fmla="*/ 9 h 18"/>
                  <a:gd name="T36" fmla="*/ 0 w 16"/>
                  <a:gd name="T37" fmla="*/ 11 h 18"/>
                  <a:gd name="T38" fmla="*/ 2 w 16"/>
                  <a:gd name="T39" fmla="*/ 12 h 18"/>
                  <a:gd name="T40" fmla="*/ 3 w 16"/>
                  <a:gd name="T41" fmla="*/ 14 h 18"/>
                  <a:gd name="T42" fmla="*/ 3 w 16"/>
                  <a:gd name="T43" fmla="*/ 16 h 18"/>
                  <a:gd name="T44" fmla="*/ 3 w 16"/>
                  <a:gd name="T45" fmla="*/ 18 h 18"/>
                  <a:gd name="T46" fmla="*/ 5 w 16"/>
                  <a:gd name="T47" fmla="*/ 17 h 18"/>
                  <a:gd name="T48" fmla="*/ 7 w 16"/>
                  <a:gd name="T49" fmla="*/ 16 h 18"/>
                  <a:gd name="T50" fmla="*/ 9 w 16"/>
                  <a:gd name="T51" fmla="*/ 15 h 18"/>
                  <a:gd name="T52" fmla="*/ 12 w 16"/>
                  <a:gd name="T53" fmla="*/ 15 h 18"/>
                  <a:gd name="T54" fmla="*/ 15 w 16"/>
                  <a:gd name="T55" fmla="*/ 16 h 18"/>
                  <a:gd name="T56" fmla="*/ 15 w 16"/>
                  <a:gd name="T57" fmla="*/ 15 h 18"/>
                  <a:gd name="T58" fmla="*/ 14 w 16"/>
                  <a:gd name="T59" fmla="*/ 12 h 18"/>
                  <a:gd name="T60" fmla="*/ 14 w 16"/>
                  <a:gd name="T61" fmla="*/ 10 h 18"/>
                  <a:gd name="T62" fmla="*/ 15 w 16"/>
                  <a:gd name="T63" fmla="*/ 7 h 18"/>
                  <a:gd name="T64" fmla="*/ 15 w 16"/>
                  <a:gd name="T65"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8">
                    <a:moveTo>
                      <a:pt x="15" y="5"/>
                    </a:moveTo>
                    <a:cubicBezTo>
                      <a:pt x="15" y="5"/>
                      <a:pt x="16" y="4"/>
                      <a:pt x="16" y="4"/>
                    </a:cubicBezTo>
                    <a:cubicBezTo>
                      <a:pt x="16" y="3"/>
                      <a:pt x="15" y="3"/>
                      <a:pt x="15" y="3"/>
                    </a:cubicBezTo>
                    <a:cubicBezTo>
                      <a:pt x="15" y="3"/>
                      <a:pt x="15" y="3"/>
                      <a:pt x="15" y="3"/>
                    </a:cubicBezTo>
                    <a:cubicBezTo>
                      <a:pt x="14" y="3"/>
                      <a:pt x="14" y="2"/>
                      <a:pt x="14" y="2"/>
                    </a:cubicBezTo>
                    <a:cubicBezTo>
                      <a:pt x="13" y="2"/>
                      <a:pt x="13" y="2"/>
                      <a:pt x="12" y="2"/>
                    </a:cubicBezTo>
                    <a:cubicBezTo>
                      <a:pt x="12" y="2"/>
                      <a:pt x="12" y="2"/>
                      <a:pt x="12" y="2"/>
                    </a:cubicBezTo>
                    <a:cubicBezTo>
                      <a:pt x="11" y="3"/>
                      <a:pt x="11" y="3"/>
                      <a:pt x="11" y="3"/>
                    </a:cubicBezTo>
                    <a:cubicBezTo>
                      <a:pt x="10" y="3"/>
                      <a:pt x="10" y="3"/>
                      <a:pt x="10" y="2"/>
                    </a:cubicBezTo>
                    <a:cubicBezTo>
                      <a:pt x="9" y="2"/>
                      <a:pt x="10" y="2"/>
                      <a:pt x="9" y="1"/>
                    </a:cubicBezTo>
                    <a:cubicBezTo>
                      <a:pt x="9" y="1"/>
                      <a:pt x="9" y="1"/>
                      <a:pt x="8" y="1"/>
                    </a:cubicBezTo>
                    <a:cubicBezTo>
                      <a:pt x="8" y="0"/>
                      <a:pt x="8" y="0"/>
                      <a:pt x="8" y="0"/>
                    </a:cubicBezTo>
                    <a:cubicBezTo>
                      <a:pt x="8" y="1"/>
                      <a:pt x="8" y="1"/>
                      <a:pt x="7" y="1"/>
                    </a:cubicBezTo>
                    <a:cubicBezTo>
                      <a:pt x="7" y="1"/>
                      <a:pt x="7" y="1"/>
                      <a:pt x="6" y="1"/>
                    </a:cubicBezTo>
                    <a:cubicBezTo>
                      <a:pt x="6" y="0"/>
                      <a:pt x="7" y="0"/>
                      <a:pt x="6" y="0"/>
                    </a:cubicBezTo>
                    <a:cubicBezTo>
                      <a:pt x="6" y="0"/>
                      <a:pt x="6" y="0"/>
                      <a:pt x="6" y="0"/>
                    </a:cubicBezTo>
                    <a:cubicBezTo>
                      <a:pt x="6" y="0"/>
                      <a:pt x="6" y="0"/>
                      <a:pt x="5" y="0"/>
                    </a:cubicBezTo>
                    <a:cubicBezTo>
                      <a:pt x="5" y="0"/>
                      <a:pt x="5" y="1"/>
                      <a:pt x="5" y="1"/>
                    </a:cubicBezTo>
                    <a:cubicBezTo>
                      <a:pt x="4" y="1"/>
                      <a:pt x="4" y="1"/>
                      <a:pt x="4" y="1"/>
                    </a:cubicBezTo>
                    <a:cubicBezTo>
                      <a:pt x="3" y="1"/>
                      <a:pt x="3" y="0"/>
                      <a:pt x="3" y="0"/>
                    </a:cubicBezTo>
                    <a:cubicBezTo>
                      <a:pt x="3" y="0"/>
                      <a:pt x="2" y="1"/>
                      <a:pt x="2" y="1"/>
                    </a:cubicBezTo>
                    <a:cubicBezTo>
                      <a:pt x="2" y="1"/>
                      <a:pt x="2" y="1"/>
                      <a:pt x="2" y="1"/>
                    </a:cubicBezTo>
                    <a:cubicBezTo>
                      <a:pt x="2" y="1"/>
                      <a:pt x="2" y="2"/>
                      <a:pt x="2" y="2"/>
                    </a:cubicBezTo>
                    <a:cubicBezTo>
                      <a:pt x="2" y="3"/>
                      <a:pt x="2" y="3"/>
                      <a:pt x="2" y="3"/>
                    </a:cubicBezTo>
                    <a:cubicBezTo>
                      <a:pt x="2" y="3"/>
                      <a:pt x="2" y="3"/>
                      <a:pt x="2" y="4"/>
                    </a:cubicBezTo>
                    <a:cubicBezTo>
                      <a:pt x="2" y="4"/>
                      <a:pt x="2" y="4"/>
                      <a:pt x="2" y="5"/>
                    </a:cubicBezTo>
                    <a:cubicBezTo>
                      <a:pt x="2" y="5"/>
                      <a:pt x="3" y="5"/>
                      <a:pt x="3" y="5"/>
                    </a:cubicBezTo>
                    <a:cubicBezTo>
                      <a:pt x="3" y="5"/>
                      <a:pt x="3" y="6"/>
                      <a:pt x="3" y="6"/>
                    </a:cubicBezTo>
                    <a:cubicBezTo>
                      <a:pt x="3" y="6"/>
                      <a:pt x="2" y="6"/>
                      <a:pt x="2" y="6"/>
                    </a:cubicBezTo>
                    <a:cubicBezTo>
                      <a:pt x="2" y="6"/>
                      <a:pt x="1" y="6"/>
                      <a:pt x="1" y="6"/>
                    </a:cubicBezTo>
                    <a:cubicBezTo>
                      <a:pt x="1" y="6"/>
                      <a:pt x="2" y="6"/>
                      <a:pt x="2" y="7"/>
                    </a:cubicBezTo>
                    <a:cubicBezTo>
                      <a:pt x="2" y="7"/>
                      <a:pt x="2" y="7"/>
                      <a:pt x="2" y="8"/>
                    </a:cubicBezTo>
                    <a:cubicBezTo>
                      <a:pt x="2" y="8"/>
                      <a:pt x="2" y="8"/>
                      <a:pt x="2" y="8"/>
                    </a:cubicBezTo>
                    <a:cubicBezTo>
                      <a:pt x="2" y="8"/>
                      <a:pt x="2" y="8"/>
                      <a:pt x="2" y="8"/>
                    </a:cubicBezTo>
                    <a:cubicBezTo>
                      <a:pt x="2" y="8"/>
                      <a:pt x="1" y="8"/>
                      <a:pt x="1" y="9"/>
                    </a:cubicBezTo>
                    <a:cubicBezTo>
                      <a:pt x="1" y="9"/>
                      <a:pt x="1" y="9"/>
                      <a:pt x="1" y="9"/>
                    </a:cubicBezTo>
                    <a:cubicBezTo>
                      <a:pt x="1" y="10"/>
                      <a:pt x="1" y="10"/>
                      <a:pt x="1" y="10"/>
                    </a:cubicBezTo>
                    <a:cubicBezTo>
                      <a:pt x="1" y="11"/>
                      <a:pt x="0" y="11"/>
                      <a:pt x="0" y="11"/>
                    </a:cubicBezTo>
                    <a:cubicBezTo>
                      <a:pt x="0" y="12"/>
                      <a:pt x="1" y="12"/>
                      <a:pt x="1" y="12"/>
                    </a:cubicBezTo>
                    <a:cubicBezTo>
                      <a:pt x="1" y="12"/>
                      <a:pt x="2" y="12"/>
                      <a:pt x="2" y="12"/>
                    </a:cubicBezTo>
                    <a:cubicBezTo>
                      <a:pt x="3" y="12"/>
                      <a:pt x="2" y="13"/>
                      <a:pt x="2" y="13"/>
                    </a:cubicBezTo>
                    <a:cubicBezTo>
                      <a:pt x="3" y="13"/>
                      <a:pt x="3" y="13"/>
                      <a:pt x="3" y="14"/>
                    </a:cubicBezTo>
                    <a:cubicBezTo>
                      <a:pt x="3" y="14"/>
                      <a:pt x="3" y="15"/>
                      <a:pt x="3" y="15"/>
                    </a:cubicBezTo>
                    <a:cubicBezTo>
                      <a:pt x="3" y="16"/>
                      <a:pt x="3" y="16"/>
                      <a:pt x="3" y="16"/>
                    </a:cubicBezTo>
                    <a:cubicBezTo>
                      <a:pt x="3" y="17"/>
                      <a:pt x="3" y="17"/>
                      <a:pt x="3" y="18"/>
                    </a:cubicBezTo>
                    <a:cubicBezTo>
                      <a:pt x="3" y="18"/>
                      <a:pt x="3" y="18"/>
                      <a:pt x="3" y="18"/>
                    </a:cubicBezTo>
                    <a:cubicBezTo>
                      <a:pt x="3" y="18"/>
                      <a:pt x="3" y="17"/>
                      <a:pt x="4" y="17"/>
                    </a:cubicBezTo>
                    <a:cubicBezTo>
                      <a:pt x="4" y="17"/>
                      <a:pt x="4" y="17"/>
                      <a:pt x="5" y="17"/>
                    </a:cubicBezTo>
                    <a:cubicBezTo>
                      <a:pt x="5" y="17"/>
                      <a:pt x="5" y="16"/>
                      <a:pt x="6" y="16"/>
                    </a:cubicBezTo>
                    <a:cubicBezTo>
                      <a:pt x="6" y="16"/>
                      <a:pt x="6" y="16"/>
                      <a:pt x="7" y="16"/>
                    </a:cubicBezTo>
                    <a:cubicBezTo>
                      <a:pt x="7" y="16"/>
                      <a:pt x="8" y="16"/>
                      <a:pt x="8" y="16"/>
                    </a:cubicBezTo>
                    <a:cubicBezTo>
                      <a:pt x="8" y="16"/>
                      <a:pt x="8" y="15"/>
                      <a:pt x="9" y="15"/>
                    </a:cubicBezTo>
                    <a:cubicBezTo>
                      <a:pt x="9" y="15"/>
                      <a:pt x="9" y="15"/>
                      <a:pt x="10" y="15"/>
                    </a:cubicBezTo>
                    <a:cubicBezTo>
                      <a:pt x="11" y="15"/>
                      <a:pt x="11" y="15"/>
                      <a:pt x="12" y="15"/>
                    </a:cubicBezTo>
                    <a:cubicBezTo>
                      <a:pt x="13" y="15"/>
                      <a:pt x="13" y="15"/>
                      <a:pt x="14" y="15"/>
                    </a:cubicBezTo>
                    <a:cubicBezTo>
                      <a:pt x="14" y="15"/>
                      <a:pt x="14" y="16"/>
                      <a:pt x="15" y="16"/>
                    </a:cubicBezTo>
                    <a:cubicBezTo>
                      <a:pt x="15" y="16"/>
                      <a:pt x="15" y="16"/>
                      <a:pt x="15" y="16"/>
                    </a:cubicBezTo>
                    <a:cubicBezTo>
                      <a:pt x="15" y="15"/>
                      <a:pt x="15" y="15"/>
                      <a:pt x="15" y="15"/>
                    </a:cubicBezTo>
                    <a:cubicBezTo>
                      <a:pt x="15" y="14"/>
                      <a:pt x="15" y="14"/>
                      <a:pt x="14" y="14"/>
                    </a:cubicBezTo>
                    <a:cubicBezTo>
                      <a:pt x="14" y="13"/>
                      <a:pt x="14" y="13"/>
                      <a:pt x="14" y="12"/>
                    </a:cubicBezTo>
                    <a:cubicBezTo>
                      <a:pt x="14" y="12"/>
                      <a:pt x="14" y="11"/>
                      <a:pt x="14" y="11"/>
                    </a:cubicBezTo>
                    <a:cubicBezTo>
                      <a:pt x="14" y="10"/>
                      <a:pt x="14" y="10"/>
                      <a:pt x="14" y="10"/>
                    </a:cubicBezTo>
                    <a:cubicBezTo>
                      <a:pt x="15" y="9"/>
                      <a:pt x="15" y="9"/>
                      <a:pt x="15" y="9"/>
                    </a:cubicBezTo>
                    <a:cubicBezTo>
                      <a:pt x="15" y="8"/>
                      <a:pt x="15" y="8"/>
                      <a:pt x="15" y="7"/>
                    </a:cubicBezTo>
                    <a:cubicBezTo>
                      <a:pt x="15" y="7"/>
                      <a:pt x="14" y="6"/>
                      <a:pt x="15" y="6"/>
                    </a:cubicBezTo>
                    <a:cubicBezTo>
                      <a:pt x="15" y="5"/>
                      <a:pt x="15" y="5"/>
                      <a:pt x="15"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243"/>
              <p:cNvSpPr>
                <a:spLocks/>
              </p:cNvSpPr>
              <p:nvPr/>
            </p:nvSpPr>
            <p:spPr bwMode="auto">
              <a:xfrm>
                <a:off x="4205289" y="2351089"/>
                <a:ext cx="420688" cy="357188"/>
              </a:xfrm>
              <a:custGeom>
                <a:avLst/>
                <a:gdLst>
                  <a:gd name="T0" fmla="*/ 29 w 39"/>
                  <a:gd name="T1" fmla="*/ 30 h 33"/>
                  <a:gd name="T2" fmla="*/ 31 w 39"/>
                  <a:gd name="T3" fmla="*/ 30 h 33"/>
                  <a:gd name="T4" fmla="*/ 33 w 39"/>
                  <a:gd name="T5" fmla="*/ 29 h 33"/>
                  <a:gd name="T6" fmla="*/ 33 w 39"/>
                  <a:gd name="T7" fmla="*/ 28 h 33"/>
                  <a:gd name="T8" fmla="*/ 34 w 39"/>
                  <a:gd name="T9" fmla="*/ 26 h 33"/>
                  <a:gd name="T10" fmla="*/ 35 w 39"/>
                  <a:gd name="T11" fmla="*/ 23 h 33"/>
                  <a:gd name="T12" fmla="*/ 36 w 39"/>
                  <a:gd name="T13" fmla="*/ 22 h 33"/>
                  <a:gd name="T14" fmla="*/ 37 w 39"/>
                  <a:gd name="T15" fmla="*/ 21 h 33"/>
                  <a:gd name="T16" fmla="*/ 38 w 39"/>
                  <a:gd name="T17" fmla="*/ 19 h 33"/>
                  <a:gd name="T18" fmla="*/ 38 w 39"/>
                  <a:gd name="T19" fmla="*/ 13 h 33"/>
                  <a:gd name="T20" fmla="*/ 39 w 39"/>
                  <a:gd name="T21" fmla="*/ 9 h 33"/>
                  <a:gd name="T22" fmla="*/ 38 w 39"/>
                  <a:gd name="T23" fmla="*/ 8 h 33"/>
                  <a:gd name="T24" fmla="*/ 37 w 39"/>
                  <a:gd name="T25" fmla="*/ 7 h 33"/>
                  <a:gd name="T26" fmla="*/ 37 w 39"/>
                  <a:gd name="T27" fmla="*/ 4 h 33"/>
                  <a:gd name="T28" fmla="*/ 37 w 39"/>
                  <a:gd name="T29" fmla="*/ 2 h 33"/>
                  <a:gd name="T30" fmla="*/ 36 w 39"/>
                  <a:gd name="T31" fmla="*/ 2 h 33"/>
                  <a:gd name="T32" fmla="*/ 34 w 39"/>
                  <a:gd name="T33" fmla="*/ 2 h 33"/>
                  <a:gd name="T34" fmla="*/ 32 w 39"/>
                  <a:gd name="T35" fmla="*/ 1 h 33"/>
                  <a:gd name="T36" fmla="*/ 31 w 39"/>
                  <a:gd name="T37" fmla="*/ 0 h 33"/>
                  <a:gd name="T38" fmla="*/ 28 w 39"/>
                  <a:gd name="T39" fmla="*/ 1 h 33"/>
                  <a:gd name="T40" fmla="*/ 27 w 39"/>
                  <a:gd name="T41" fmla="*/ 2 h 33"/>
                  <a:gd name="T42" fmla="*/ 25 w 39"/>
                  <a:gd name="T43" fmla="*/ 4 h 33"/>
                  <a:gd name="T44" fmla="*/ 21 w 39"/>
                  <a:gd name="T45" fmla="*/ 7 h 33"/>
                  <a:gd name="T46" fmla="*/ 17 w 39"/>
                  <a:gd name="T47" fmla="*/ 10 h 33"/>
                  <a:gd name="T48" fmla="*/ 14 w 39"/>
                  <a:gd name="T49" fmla="*/ 12 h 33"/>
                  <a:gd name="T50" fmla="*/ 9 w 39"/>
                  <a:gd name="T51" fmla="*/ 13 h 33"/>
                  <a:gd name="T52" fmla="*/ 10 w 39"/>
                  <a:gd name="T53" fmla="*/ 14 h 33"/>
                  <a:gd name="T54" fmla="*/ 10 w 39"/>
                  <a:gd name="T55" fmla="*/ 17 h 33"/>
                  <a:gd name="T56" fmla="*/ 10 w 39"/>
                  <a:gd name="T57" fmla="*/ 21 h 33"/>
                  <a:gd name="T58" fmla="*/ 9 w 39"/>
                  <a:gd name="T59" fmla="*/ 23 h 33"/>
                  <a:gd name="T60" fmla="*/ 7 w 39"/>
                  <a:gd name="T61" fmla="*/ 23 h 33"/>
                  <a:gd name="T62" fmla="*/ 4 w 39"/>
                  <a:gd name="T63" fmla="*/ 24 h 33"/>
                  <a:gd name="T64" fmla="*/ 2 w 39"/>
                  <a:gd name="T65" fmla="*/ 24 h 33"/>
                  <a:gd name="T66" fmla="*/ 0 w 39"/>
                  <a:gd name="T67" fmla="*/ 25 h 33"/>
                  <a:gd name="T68" fmla="*/ 0 w 39"/>
                  <a:gd name="T69" fmla="*/ 26 h 33"/>
                  <a:gd name="T70" fmla="*/ 2 w 39"/>
                  <a:gd name="T71" fmla="*/ 28 h 33"/>
                  <a:gd name="T72" fmla="*/ 2 w 39"/>
                  <a:gd name="T73" fmla="*/ 30 h 33"/>
                  <a:gd name="T74" fmla="*/ 4 w 39"/>
                  <a:gd name="T75" fmla="*/ 31 h 33"/>
                  <a:gd name="T76" fmla="*/ 5 w 39"/>
                  <a:gd name="T77" fmla="*/ 31 h 33"/>
                  <a:gd name="T78" fmla="*/ 5 w 39"/>
                  <a:gd name="T79" fmla="*/ 33 h 33"/>
                  <a:gd name="T80" fmla="*/ 7 w 39"/>
                  <a:gd name="T81" fmla="*/ 32 h 33"/>
                  <a:gd name="T82" fmla="*/ 8 w 39"/>
                  <a:gd name="T83" fmla="*/ 33 h 33"/>
                  <a:gd name="T84" fmla="*/ 8 w 39"/>
                  <a:gd name="T85" fmla="*/ 32 h 33"/>
                  <a:gd name="T86" fmla="*/ 10 w 39"/>
                  <a:gd name="T87" fmla="*/ 30 h 33"/>
                  <a:gd name="T88" fmla="*/ 11 w 39"/>
                  <a:gd name="T89" fmla="*/ 28 h 33"/>
                  <a:gd name="T90" fmla="*/ 13 w 39"/>
                  <a:gd name="T91" fmla="*/ 28 h 33"/>
                  <a:gd name="T92" fmla="*/ 14 w 39"/>
                  <a:gd name="T93" fmla="*/ 28 h 33"/>
                  <a:gd name="T94" fmla="*/ 16 w 39"/>
                  <a:gd name="T95" fmla="*/ 29 h 33"/>
                  <a:gd name="T96" fmla="*/ 18 w 39"/>
                  <a:gd name="T97" fmla="*/ 30 h 33"/>
                  <a:gd name="T98" fmla="*/ 20 w 39"/>
                  <a:gd name="T99" fmla="*/ 29 h 33"/>
                  <a:gd name="T100" fmla="*/ 22 w 39"/>
                  <a:gd name="T101" fmla="*/ 31 h 33"/>
                  <a:gd name="T102" fmla="*/ 24 w 39"/>
                  <a:gd name="T103" fmla="*/ 30 h 33"/>
                  <a:gd name="T104" fmla="*/ 26 w 39"/>
                  <a:gd name="T105" fmla="*/ 29 h 33"/>
                  <a:gd name="T106" fmla="*/ 28 w 39"/>
                  <a:gd name="T10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33">
                    <a:moveTo>
                      <a:pt x="28" y="29"/>
                    </a:moveTo>
                    <a:cubicBezTo>
                      <a:pt x="28" y="30"/>
                      <a:pt x="28" y="30"/>
                      <a:pt x="29" y="30"/>
                    </a:cubicBezTo>
                    <a:cubicBezTo>
                      <a:pt x="29" y="30"/>
                      <a:pt x="29" y="30"/>
                      <a:pt x="30" y="30"/>
                    </a:cubicBezTo>
                    <a:cubicBezTo>
                      <a:pt x="30" y="30"/>
                      <a:pt x="30" y="30"/>
                      <a:pt x="31" y="30"/>
                    </a:cubicBezTo>
                    <a:cubicBezTo>
                      <a:pt x="31" y="29"/>
                      <a:pt x="31" y="29"/>
                      <a:pt x="32" y="29"/>
                    </a:cubicBezTo>
                    <a:cubicBezTo>
                      <a:pt x="32" y="29"/>
                      <a:pt x="32" y="29"/>
                      <a:pt x="33" y="29"/>
                    </a:cubicBezTo>
                    <a:cubicBezTo>
                      <a:pt x="33" y="29"/>
                      <a:pt x="33" y="29"/>
                      <a:pt x="33" y="28"/>
                    </a:cubicBezTo>
                    <a:cubicBezTo>
                      <a:pt x="33" y="28"/>
                      <a:pt x="33" y="28"/>
                      <a:pt x="33" y="28"/>
                    </a:cubicBezTo>
                    <a:cubicBezTo>
                      <a:pt x="33" y="28"/>
                      <a:pt x="33" y="28"/>
                      <a:pt x="34" y="27"/>
                    </a:cubicBezTo>
                    <a:cubicBezTo>
                      <a:pt x="34" y="27"/>
                      <a:pt x="34" y="27"/>
                      <a:pt x="34" y="26"/>
                    </a:cubicBezTo>
                    <a:cubicBezTo>
                      <a:pt x="34" y="26"/>
                      <a:pt x="34" y="25"/>
                      <a:pt x="34" y="25"/>
                    </a:cubicBezTo>
                    <a:cubicBezTo>
                      <a:pt x="34" y="24"/>
                      <a:pt x="34" y="24"/>
                      <a:pt x="35" y="23"/>
                    </a:cubicBezTo>
                    <a:cubicBezTo>
                      <a:pt x="35" y="23"/>
                      <a:pt x="35" y="23"/>
                      <a:pt x="35" y="23"/>
                    </a:cubicBezTo>
                    <a:cubicBezTo>
                      <a:pt x="36" y="23"/>
                      <a:pt x="36" y="22"/>
                      <a:pt x="36" y="22"/>
                    </a:cubicBezTo>
                    <a:cubicBezTo>
                      <a:pt x="36" y="22"/>
                      <a:pt x="36" y="21"/>
                      <a:pt x="36" y="21"/>
                    </a:cubicBezTo>
                    <a:cubicBezTo>
                      <a:pt x="36" y="21"/>
                      <a:pt x="37" y="21"/>
                      <a:pt x="37" y="21"/>
                    </a:cubicBezTo>
                    <a:cubicBezTo>
                      <a:pt x="37" y="20"/>
                      <a:pt x="37" y="20"/>
                      <a:pt x="38" y="20"/>
                    </a:cubicBezTo>
                    <a:cubicBezTo>
                      <a:pt x="38" y="20"/>
                      <a:pt x="38" y="20"/>
                      <a:pt x="38" y="19"/>
                    </a:cubicBezTo>
                    <a:cubicBezTo>
                      <a:pt x="39" y="18"/>
                      <a:pt x="39" y="18"/>
                      <a:pt x="39" y="17"/>
                    </a:cubicBezTo>
                    <a:cubicBezTo>
                      <a:pt x="39" y="16"/>
                      <a:pt x="38" y="14"/>
                      <a:pt x="38" y="13"/>
                    </a:cubicBezTo>
                    <a:cubicBezTo>
                      <a:pt x="38" y="12"/>
                      <a:pt x="38" y="12"/>
                      <a:pt x="39" y="11"/>
                    </a:cubicBezTo>
                    <a:cubicBezTo>
                      <a:pt x="39" y="10"/>
                      <a:pt x="39" y="10"/>
                      <a:pt x="39" y="9"/>
                    </a:cubicBezTo>
                    <a:cubicBezTo>
                      <a:pt x="39" y="9"/>
                      <a:pt x="39" y="9"/>
                      <a:pt x="39" y="9"/>
                    </a:cubicBezTo>
                    <a:cubicBezTo>
                      <a:pt x="39" y="8"/>
                      <a:pt x="38" y="8"/>
                      <a:pt x="38" y="8"/>
                    </a:cubicBezTo>
                    <a:cubicBezTo>
                      <a:pt x="38" y="8"/>
                      <a:pt x="38" y="8"/>
                      <a:pt x="38" y="7"/>
                    </a:cubicBezTo>
                    <a:cubicBezTo>
                      <a:pt x="38" y="7"/>
                      <a:pt x="38" y="7"/>
                      <a:pt x="37" y="7"/>
                    </a:cubicBezTo>
                    <a:cubicBezTo>
                      <a:pt x="37" y="6"/>
                      <a:pt x="37" y="6"/>
                      <a:pt x="37" y="5"/>
                    </a:cubicBezTo>
                    <a:cubicBezTo>
                      <a:pt x="37" y="5"/>
                      <a:pt x="37" y="5"/>
                      <a:pt x="37" y="4"/>
                    </a:cubicBezTo>
                    <a:cubicBezTo>
                      <a:pt x="37" y="4"/>
                      <a:pt x="37" y="3"/>
                      <a:pt x="37" y="3"/>
                    </a:cubicBezTo>
                    <a:cubicBezTo>
                      <a:pt x="37" y="3"/>
                      <a:pt x="37" y="3"/>
                      <a:pt x="37" y="2"/>
                    </a:cubicBezTo>
                    <a:cubicBezTo>
                      <a:pt x="37" y="2"/>
                      <a:pt x="37" y="2"/>
                      <a:pt x="37" y="2"/>
                    </a:cubicBezTo>
                    <a:cubicBezTo>
                      <a:pt x="36" y="2"/>
                      <a:pt x="36" y="2"/>
                      <a:pt x="36" y="2"/>
                    </a:cubicBezTo>
                    <a:cubicBezTo>
                      <a:pt x="36" y="3"/>
                      <a:pt x="35" y="3"/>
                      <a:pt x="35" y="3"/>
                    </a:cubicBezTo>
                    <a:cubicBezTo>
                      <a:pt x="35" y="3"/>
                      <a:pt x="35" y="2"/>
                      <a:pt x="34" y="2"/>
                    </a:cubicBezTo>
                    <a:cubicBezTo>
                      <a:pt x="34" y="2"/>
                      <a:pt x="34" y="2"/>
                      <a:pt x="34" y="1"/>
                    </a:cubicBezTo>
                    <a:cubicBezTo>
                      <a:pt x="33" y="1"/>
                      <a:pt x="33" y="1"/>
                      <a:pt x="32" y="1"/>
                    </a:cubicBezTo>
                    <a:cubicBezTo>
                      <a:pt x="32" y="1"/>
                      <a:pt x="32" y="1"/>
                      <a:pt x="31" y="1"/>
                    </a:cubicBezTo>
                    <a:cubicBezTo>
                      <a:pt x="31" y="1"/>
                      <a:pt x="31" y="0"/>
                      <a:pt x="31" y="0"/>
                    </a:cubicBezTo>
                    <a:cubicBezTo>
                      <a:pt x="30" y="0"/>
                      <a:pt x="30" y="0"/>
                      <a:pt x="29" y="0"/>
                    </a:cubicBezTo>
                    <a:cubicBezTo>
                      <a:pt x="29" y="0"/>
                      <a:pt x="29" y="1"/>
                      <a:pt x="28" y="1"/>
                    </a:cubicBezTo>
                    <a:cubicBezTo>
                      <a:pt x="28" y="1"/>
                      <a:pt x="28" y="1"/>
                      <a:pt x="28" y="1"/>
                    </a:cubicBezTo>
                    <a:cubicBezTo>
                      <a:pt x="27" y="2"/>
                      <a:pt x="27" y="2"/>
                      <a:pt x="27" y="2"/>
                    </a:cubicBezTo>
                    <a:cubicBezTo>
                      <a:pt x="26" y="2"/>
                      <a:pt x="26" y="2"/>
                      <a:pt x="26" y="3"/>
                    </a:cubicBezTo>
                    <a:cubicBezTo>
                      <a:pt x="25" y="3"/>
                      <a:pt x="25" y="3"/>
                      <a:pt x="25" y="4"/>
                    </a:cubicBezTo>
                    <a:cubicBezTo>
                      <a:pt x="24" y="5"/>
                      <a:pt x="23" y="4"/>
                      <a:pt x="22" y="5"/>
                    </a:cubicBezTo>
                    <a:cubicBezTo>
                      <a:pt x="21" y="5"/>
                      <a:pt x="21" y="6"/>
                      <a:pt x="21" y="7"/>
                    </a:cubicBezTo>
                    <a:cubicBezTo>
                      <a:pt x="20" y="7"/>
                      <a:pt x="19" y="8"/>
                      <a:pt x="18" y="8"/>
                    </a:cubicBezTo>
                    <a:cubicBezTo>
                      <a:pt x="18" y="9"/>
                      <a:pt x="17" y="9"/>
                      <a:pt x="17" y="10"/>
                    </a:cubicBezTo>
                    <a:cubicBezTo>
                      <a:pt x="16" y="10"/>
                      <a:pt x="15" y="11"/>
                      <a:pt x="15" y="11"/>
                    </a:cubicBezTo>
                    <a:cubicBezTo>
                      <a:pt x="14" y="11"/>
                      <a:pt x="14" y="12"/>
                      <a:pt x="14" y="12"/>
                    </a:cubicBezTo>
                    <a:cubicBezTo>
                      <a:pt x="13" y="12"/>
                      <a:pt x="13" y="12"/>
                      <a:pt x="12" y="12"/>
                    </a:cubicBezTo>
                    <a:cubicBezTo>
                      <a:pt x="11" y="12"/>
                      <a:pt x="10" y="13"/>
                      <a:pt x="9" y="13"/>
                    </a:cubicBezTo>
                    <a:cubicBezTo>
                      <a:pt x="10" y="13"/>
                      <a:pt x="10" y="13"/>
                      <a:pt x="10" y="13"/>
                    </a:cubicBezTo>
                    <a:cubicBezTo>
                      <a:pt x="10" y="14"/>
                      <a:pt x="10" y="14"/>
                      <a:pt x="10" y="14"/>
                    </a:cubicBezTo>
                    <a:cubicBezTo>
                      <a:pt x="10" y="15"/>
                      <a:pt x="10" y="16"/>
                      <a:pt x="10" y="17"/>
                    </a:cubicBezTo>
                    <a:cubicBezTo>
                      <a:pt x="10" y="17"/>
                      <a:pt x="10" y="17"/>
                      <a:pt x="10" y="17"/>
                    </a:cubicBezTo>
                    <a:cubicBezTo>
                      <a:pt x="10" y="18"/>
                      <a:pt x="10" y="19"/>
                      <a:pt x="10" y="20"/>
                    </a:cubicBezTo>
                    <a:cubicBezTo>
                      <a:pt x="10" y="20"/>
                      <a:pt x="10" y="21"/>
                      <a:pt x="10" y="21"/>
                    </a:cubicBezTo>
                    <a:cubicBezTo>
                      <a:pt x="10" y="22"/>
                      <a:pt x="10" y="22"/>
                      <a:pt x="9" y="22"/>
                    </a:cubicBezTo>
                    <a:cubicBezTo>
                      <a:pt x="9" y="23"/>
                      <a:pt x="9" y="23"/>
                      <a:pt x="9" y="23"/>
                    </a:cubicBezTo>
                    <a:cubicBezTo>
                      <a:pt x="9" y="23"/>
                      <a:pt x="8" y="23"/>
                      <a:pt x="8" y="24"/>
                    </a:cubicBezTo>
                    <a:cubicBezTo>
                      <a:pt x="8" y="24"/>
                      <a:pt x="7" y="23"/>
                      <a:pt x="7" y="23"/>
                    </a:cubicBezTo>
                    <a:cubicBezTo>
                      <a:pt x="6" y="23"/>
                      <a:pt x="6" y="24"/>
                      <a:pt x="6" y="24"/>
                    </a:cubicBezTo>
                    <a:cubicBezTo>
                      <a:pt x="5" y="24"/>
                      <a:pt x="5" y="24"/>
                      <a:pt x="4" y="24"/>
                    </a:cubicBezTo>
                    <a:cubicBezTo>
                      <a:pt x="4" y="24"/>
                      <a:pt x="3" y="24"/>
                      <a:pt x="3" y="24"/>
                    </a:cubicBezTo>
                    <a:cubicBezTo>
                      <a:pt x="3" y="24"/>
                      <a:pt x="3" y="24"/>
                      <a:pt x="2" y="24"/>
                    </a:cubicBezTo>
                    <a:cubicBezTo>
                      <a:pt x="2" y="25"/>
                      <a:pt x="2" y="25"/>
                      <a:pt x="1" y="25"/>
                    </a:cubicBezTo>
                    <a:cubicBezTo>
                      <a:pt x="1" y="25"/>
                      <a:pt x="1" y="25"/>
                      <a:pt x="0" y="25"/>
                    </a:cubicBezTo>
                    <a:cubicBezTo>
                      <a:pt x="0" y="25"/>
                      <a:pt x="0" y="25"/>
                      <a:pt x="0" y="25"/>
                    </a:cubicBezTo>
                    <a:cubicBezTo>
                      <a:pt x="0" y="25"/>
                      <a:pt x="0" y="26"/>
                      <a:pt x="0" y="26"/>
                    </a:cubicBezTo>
                    <a:cubicBezTo>
                      <a:pt x="0" y="26"/>
                      <a:pt x="0" y="27"/>
                      <a:pt x="1" y="27"/>
                    </a:cubicBezTo>
                    <a:cubicBezTo>
                      <a:pt x="1" y="28"/>
                      <a:pt x="1" y="28"/>
                      <a:pt x="2" y="28"/>
                    </a:cubicBezTo>
                    <a:cubicBezTo>
                      <a:pt x="2" y="28"/>
                      <a:pt x="2" y="28"/>
                      <a:pt x="2" y="29"/>
                    </a:cubicBezTo>
                    <a:cubicBezTo>
                      <a:pt x="3" y="29"/>
                      <a:pt x="2" y="29"/>
                      <a:pt x="2" y="30"/>
                    </a:cubicBezTo>
                    <a:cubicBezTo>
                      <a:pt x="2" y="30"/>
                      <a:pt x="2" y="31"/>
                      <a:pt x="2" y="31"/>
                    </a:cubicBezTo>
                    <a:cubicBezTo>
                      <a:pt x="3" y="31"/>
                      <a:pt x="3" y="31"/>
                      <a:pt x="4" y="31"/>
                    </a:cubicBezTo>
                    <a:cubicBezTo>
                      <a:pt x="4" y="31"/>
                      <a:pt x="4" y="31"/>
                      <a:pt x="5" y="31"/>
                    </a:cubicBezTo>
                    <a:cubicBezTo>
                      <a:pt x="5" y="31"/>
                      <a:pt x="5" y="31"/>
                      <a:pt x="5" y="31"/>
                    </a:cubicBezTo>
                    <a:cubicBezTo>
                      <a:pt x="5" y="32"/>
                      <a:pt x="5" y="32"/>
                      <a:pt x="5" y="32"/>
                    </a:cubicBezTo>
                    <a:cubicBezTo>
                      <a:pt x="5" y="33"/>
                      <a:pt x="5" y="33"/>
                      <a:pt x="5" y="33"/>
                    </a:cubicBezTo>
                    <a:cubicBezTo>
                      <a:pt x="5" y="32"/>
                      <a:pt x="6" y="32"/>
                      <a:pt x="6" y="32"/>
                    </a:cubicBezTo>
                    <a:cubicBezTo>
                      <a:pt x="6" y="32"/>
                      <a:pt x="6" y="32"/>
                      <a:pt x="7" y="32"/>
                    </a:cubicBezTo>
                    <a:cubicBezTo>
                      <a:pt x="7" y="32"/>
                      <a:pt x="7" y="33"/>
                      <a:pt x="7" y="33"/>
                    </a:cubicBezTo>
                    <a:cubicBezTo>
                      <a:pt x="8" y="33"/>
                      <a:pt x="8" y="33"/>
                      <a:pt x="8" y="33"/>
                    </a:cubicBezTo>
                    <a:cubicBezTo>
                      <a:pt x="8" y="33"/>
                      <a:pt x="8" y="33"/>
                      <a:pt x="8" y="33"/>
                    </a:cubicBezTo>
                    <a:cubicBezTo>
                      <a:pt x="8" y="32"/>
                      <a:pt x="8" y="32"/>
                      <a:pt x="8" y="32"/>
                    </a:cubicBezTo>
                    <a:cubicBezTo>
                      <a:pt x="8" y="31"/>
                      <a:pt x="9" y="31"/>
                      <a:pt x="9" y="31"/>
                    </a:cubicBezTo>
                    <a:cubicBezTo>
                      <a:pt x="10" y="31"/>
                      <a:pt x="9" y="30"/>
                      <a:pt x="10" y="30"/>
                    </a:cubicBezTo>
                    <a:cubicBezTo>
                      <a:pt x="10" y="29"/>
                      <a:pt x="10" y="29"/>
                      <a:pt x="10" y="29"/>
                    </a:cubicBezTo>
                    <a:cubicBezTo>
                      <a:pt x="10" y="29"/>
                      <a:pt x="11" y="28"/>
                      <a:pt x="11" y="28"/>
                    </a:cubicBezTo>
                    <a:cubicBezTo>
                      <a:pt x="11" y="28"/>
                      <a:pt x="12" y="28"/>
                      <a:pt x="12" y="28"/>
                    </a:cubicBezTo>
                    <a:cubicBezTo>
                      <a:pt x="12" y="28"/>
                      <a:pt x="12" y="28"/>
                      <a:pt x="13" y="28"/>
                    </a:cubicBezTo>
                    <a:cubicBezTo>
                      <a:pt x="13" y="28"/>
                      <a:pt x="13" y="27"/>
                      <a:pt x="13" y="28"/>
                    </a:cubicBezTo>
                    <a:cubicBezTo>
                      <a:pt x="14" y="28"/>
                      <a:pt x="14" y="28"/>
                      <a:pt x="14" y="28"/>
                    </a:cubicBezTo>
                    <a:cubicBezTo>
                      <a:pt x="14" y="28"/>
                      <a:pt x="14" y="29"/>
                      <a:pt x="15" y="29"/>
                    </a:cubicBezTo>
                    <a:cubicBezTo>
                      <a:pt x="15" y="29"/>
                      <a:pt x="15" y="29"/>
                      <a:pt x="16" y="29"/>
                    </a:cubicBezTo>
                    <a:cubicBezTo>
                      <a:pt x="16" y="29"/>
                      <a:pt x="16" y="30"/>
                      <a:pt x="16" y="30"/>
                    </a:cubicBezTo>
                    <a:cubicBezTo>
                      <a:pt x="17" y="30"/>
                      <a:pt x="17" y="30"/>
                      <a:pt x="18" y="30"/>
                    </a:cubicBezTo>
                    <a:cubicBezTo>
                      <a:pt x="18" y="30"/>
                      <a:pt x="18" y="29"/>
                      <a:pt x="19" y="29"/>
                    </a:cubicBezTo>
                    <a:cubicBezTo>
                      <a:pt x="19" y="29"/>
                      <a:pt x="19" y="29"/>
                      <a:pt x="20" y="29"/>
                    </a:cubicBezTo>
                    <a:cubicBezTo>
                      <a:pt x="20" y="29"/>
                      <a:pt x="20" y="30"/>
                      <a:pt x="21" y="30"/>
                    </a:cubicBezTo>
                    <a:cubicBezTo>
                      <a:pt x="21" y="30"/>
                      <a:pt x="21" y="30"/>
                      <a:pt x="22" y="31"/>
                    </a:cubicBezTo>
                    <a:cubicBezTo>
                      <a:pt x="22" y="31"/>
                      <a:pt x="22" y="31"/>
                      <a:pt x="23" y="31"/>
                    </a:cubicBezTo>
                    <a:cubicBezTo>
                      <a:pt x="23" y="31"/>
                      <a:pt x="23" y="31"/>
                      <a:pt x="24" y="30"/>
                    </a:cubicBezTo>
                    <a:cubicBezTo>
                      <a:pt x="24" y="30"/>
                      <a:pt x="24" y="30"/>
                      <a:pt x="25" y="30"/>
                    </a:cubicBezTo>
                    <a:cubicBezTo>
                      <a:pt x="25" y="29"/>
                      <a:pt x="25" y="29"/>
                      <a:pt x="26" y="29"/>
                    </a:cubicBezTo>
                    <a:cubicBezTo>
                      <a:pt x="26" y="29"/>
                      <a:pt x="27" y="29"/>
                      <a:pt x="27" y="29"/>
                    </a:cubicBezTo>
                    <a:cubicBezTo>
                      <a:pt x="27" y="29"/>
                      <a:pt x="28" y="29"/>
                      <a:pt x="28" y="2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244"/>
              <p:cNvSpPr>
                <a:spLocks/>
              </p:cNvSpPr>
              <p:nvPr/>
            </p:nvSpPr>
            <p:spPr bwMode="auto">
              <a:xfrm>
                <a:off x="4992689" y="3151189"/>
                <a:ext cx="42863" cy="65088"/>
              </a:xfrm>
              <a:custGeom>
                <a:avLst/>
                <a:gdLst>
                  <a:gd name="T0" fmla="*/ 3 w 4"/>
                  <a:gd name="T1" fmla="*/ 1 h 6"/>
                  <a:gd name="T2" fmla="*/ 3 w 4"/>
                  <a:gd name="T3" fmla="*/ 0 h 6"/>
                  <a:gd name="T4" fmla="*/ 2 w 4"/>
                  <a:gd name="T5" fmla="*/ 1 h 6"/>
                  <a:gd name="T6" fmla="*/ 2 w 4"/>
                  <a:gd name="T7" fmla="*/ 1 h 6"/>
                  <a:gd name="T8" fmla="*/ 1 w 4"/>
                  <a:gd name="T9" fmla="*/ 2 h 6"/>
                  <a:gd name="T10" fmla="*/ 0 w 4"/>
                  <a:gd name="T11" fmla="*/ 1 h 6"/>
                  <a:gd name="T12" fmla="*/ 0 w 4"/>
                  <a:gd name="T13" fmla="*/ 2 h 6"/>
                  <a:gd name="T14" fmla="*/ 0 w 4"/>
                  <a:gd name="T15" fmla="*/ 2 h 6"/>
                  <a:gd name="T16" fmla="*/ 0 w 4"/>
                  <a:gd name="T17" fmla="*/ 3 h 6"/>
                  <a:gd name="T18" fmla="*/ 0 w 4"/>
                  <a:gd name="T19" fmla="*/ 4 h 6"/>
                  <a:gd name="T20" fmla="*/ 0 w 4"/>
                  <a:gd name="T21" fmla="*/ 4 h 6"/>
                  <a:gd name="T22" fmla="*/ 0 w 4"/>
                  <a:gd name="T23" fmla="*/ 4 h 6"/>
                  <a:gd name="T24" fmla="*/ 1 w 4"/>
                  <a:gd name="T25" fmla="*/ 5 h 6"/>
                  <a:gd name="T26" fmla="*/ 1 w 4"/>
                  <a:gd name="T27" fmla="*/ 6 h 6"/>
                  <a:gd name="T28" fmla="*/ 2 w 4"/>
                  <a:gd name="T29" fmla="*/ 6 h 6"/>
                  <a:gd name="T30" fmla="*/ 2 w 4"/>
                  <a:gd name="T31" fmla="*/ 6 h 6"/>
                  <a:gd name="T32" fmla="*/ 3 w 4"/>
                  <a:gd name="T33" fmla="*/ 5 h 6"/>
                  <a:gd name="T34" fmla="*/ 3 w 4"/>
                  <a:gd name="T35" fmla="*/ 4 h 6"/>
                  <a:gd name="T36" fmla="*/ 3 w 4"/>
                  <a:gd name="T37" fmla="*/ 3 h 6"/>
                  <a:gd name="T38" fmla="*/ 4 w 4"/>
                  <a:gd name="T39" fmla="*/ 2 h 6"/>
                  <a:gd name="T40" fmla="*/ 4 w 4"/>
                  <a:gd name="T41" fmla="*/ 2 h 6"/>
                  <a:gd name="T42" fmla="*/ 3 w 4"/>
                  <a:gd name="T4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3" y="1"/>
                    </a:moveTo>
                    <a:cubicBezTo>
                      <a:pt x="3" y="0"/>
                      <a:pt x="3" y="0"/>
                      <a:pt x="3" y="0"/>
                    </a:cubicBezTo>
                    <a:cubicBezTo>
                      <a:pt x="3" y="0"/>
                      <a:pt x="3" y="0"/>
                      <a:pt x="2" y="1"/>
                    </a:cubicBezTo>
                    <a:cubicBezTo>
                      <a:pt x="2" y="1"/>
                      <a:pt x="2" y="1"/>
                      <a:pt x="2" y="1"/>
                    </a:cubicBezTo>
                    <a:cubicBezTo>
                      <a:pt x="2" y="1"/>
                      <a:pt x="1" y="2"/>
                      <a:pt x="1" y="2"/>
                    </a:cubicBezTo>
                    <a:cubicBezTo>
                      <a:pt x="1" y="2"/>
                      <a:pt x="1"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0" y="4"/>
                      <a:pt x="0" y="4"/>
                    </a:cubicBezTo>
                    <a:cubicBezTo>
                      <a:pt x="1" y="4"/>
                      <a:pt x="1" y="4"/>
                      <a:pt x="1" y="5"/>
                    </a:cubicBezTo>
                    <a:cubicBezTo>
                      <a:pt x="1" y="5"/>
                      <a:pt x="1" y="5"/>
                      <a:pt x="1" y="6"/>
                    </a:cubicBezTo>
                    <a:cubicBezTo>
                      <a:pt x="1" y="6"/>
                      <a:pt x="1" y="6"/>
                      <a:pt x="2" y="6"/>
                    </a:cubicBezTo>
                    <a:cubicBezTo>
                      <a:pt x="2" y="6"/>
                      <a:pt x="2" y="6"/>
                      <a:pt x="2" y="6"/>
                    </a:cubicBezTo>
                    <a:cubicBezTo>
                      <a:pt x="3" y="6"/>
                      <a:pt x="3" y="6"/>
                      <a:pt x="3" y="5"/>
                    </a:cubicBezTo>
                    <a:cubicBezTo>
                      <a:pt x="3" y="5"/>
                      <a:pt x="3" y="5"/>
                      <a:pt x="3" y="4"/>
                    </a:cubicBezTo>
                    <a:cubicBezTo>
                      <a:pt x="3" y="4"/>
                      <a:pt x="3" y="4"/>
                      <a:pt x="3" y="3"/>
                    </a:cubicBezTo>
                    <a:cubicBezTo>
                      <a:pt x="4" y="3"/>
                      <a:pt x="4" y="3"/>
                      <a:pt x="4" y="2"/>
                    </a:cubicBezTo>
                    <a:cubicBezTo>
                      <a:pt x="4" y="2"/>
                      <a:pt x="4" y="2"/>
                      <a:pt x="4" y="2"/>
                    </a:cubicBezTo>
                    <a:cubicBezTo>
                      <a:pt x="3"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245"/>
              <p:cNvSpPr>
                <a:spLocks/>
              </p:cNvSpPr>
              <p:nvPr/>
            </p:nvSpPr>
            <p:spPr bwMode="auto">
              <a:xfrm>
                <a:off x="5003801" y="3216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246"/>
              <p:cNvSpPr>
                <a:spLocks/>
              </p:cNvSpPr>
              <p:nvPr/>
            </p:nvSpPr>
            <p:spPr bwMode="auto">
              <a:xfrm>
                <a:off x="4787901" y="3335339"/>
                <a:ext cx="323850" cy="312738"/>
              </a:xfrm>
              <a:custGeom>
                <a:avLst/>
                <a:gdLst>
                  <a:gd name="T0" fmla="*/ 29 w 30"/>
                  <a:gd name="T1" fmla="*/ 5 h 29"/>
                  <a:gd name="T2" fmla="*/ 28 w 30"/>
                  <a:gd name="T3" fmla="*/ 4 h 29"/>
                  <a:gd name="T4" fmla="*/ 27 w 30"/>
                  <a:gd name="T5" fmla="*/ 3 h 29"/>
                  <a:gd name="T6" fmla="*/ 24 w 30"/>
                  <a:gd name="T7" fmla="*/ 2 h 29"/>
                  <a:gd name="T8" fmla="*/ 23 w 30"/>
                  <a:gd name="T9" fmla="*/ 2 h 29"/>
                  <a:gd name="T10" fmla="*/ 23 w 30"/>
                  <a:gd name="T11" fmla="*/ 1 h 29"/>
                  <a:gd name="T12" fmla="*/ 22 w 30"/>
                  <a:gd name="T13" fmla="*/ 0 h 29"/>
                  <a:gd name="T14" fmla="*/ 21 w 30"/>
                  <a:gd name="T15" fmla="*/ 0 h 29"/>
                  <a:gd name="T16" fmla="*/ 18 w 30"/>
                  <a:gd name="T17" fmla="*/ 1 h 29"/>
                  <a:gd name="T18" fmla="*/ 16 w 30"/>
                  <a:gd name="T19" fmla="*/ 3 h 29"/>
                  <a:gd name="T20" fmla="*/ 17 w 30"/>
                  <a:gd name="T21" fmla="*/ 5 h 29"/>
                  <a:gd name="T22" fmla="*/ 17 w 30"/>
                  <a:gd name="T23" fmla="*/ 7 h 29"/>
                  <a:gd name="T24" fmla="*/ 17 w 30"/>
                  <a:gd name="T25" fmla="*/ 11 h 29"/>
                  <a:gd name="T26" fmla="*/ 18 w 30"/>
                  <a:gd name="T27" fmla="*/ 13 h 29"/>
                  <a:gd name="T28" fmla="*/ 16 w 30"/>
                  <a:gd name="T29" fmla="*/ 14 h 29"/>
                  <a:gd name="T30" fmla="*/ 14 w 30"/>
                  <a:gd name="T31" fmla="*/ 11 h 29"/>
                  <a:gd name="T32" fmla="*/ 13 w 30"/>
                  <a:gd name="T33" fmla="*/ 10 h 29"/>
                  <a:gd name="T34" fmla="*/ 11 w 30"/>
                  <a:gd name="T35" fmla="*/ 11 h 29"/>
                  <a:gd name="T36" fmla="*/ 9 w 30"/>
                  <a:gd name="T37" fmla="*/ 10 h 29"/>
                  <a:gd name="T38" fmla="*/ 8 w 30"/>
                  <a:gd name="T39" fmla="*/ 9 h 29"/>
                  <a:gd name="T40" fmla="*/ 6 w 30"/>
                  <a:gd name="T41" fmla="*/ 9 h 29"/>
                  <a:gd name="T42" fmla="*/ 5 w 30"/>
                  <a:gd name="T43" fmla="*/ 8 h 29"/>
                  <a:gd name="T44" fmla="*/ 5 w 30"/>
                  <a:gd name="T45" fmla="*/ 11 h 29"/>
                  <a:gd name="T46" fmla="*/ 5 w 30"/>
                  <a:gd name="T47" fmla="*/ 14 h 29"/>
                  <a:gd name="T48" fmla="*/ 3 w 30"/>
                  <a:gd name="T49" fmla="*/ 14 h 29"/>
                  <a:gd name="T50" fmla="*/ 0 w 30"/>
                  <a:gd name="T51" fmla="*/ 14 h 29"/>
                  <a:gd name="T52" fmla="*/ 0 w 30"/>
                  <a:gd name="T53" fmla="*/ 15 h 29"/>
                  <a:gd name="T54" fmla="*/ 0 w 30"/>
                  <a:gd name="T55" fmla="*/ 20 h 29"/>
                  <a:gd name="T56" fmla="*/ 3 w 30"/>
                  <a:gd name="T57" fmla="*/ 27 h 29"/>
                  <a:gd name="T58" fmla="*/ 4 w 30"/>
                  <a:gd name="T59" fmla="*/ 27 h 29"/>
                  <a:gd name="T60" fmla="*/ 6 w 30"/>
                  <a:gd name="T61" fmla="*/ 27 h 29"/>
                  <a:gd name="T62" fmla="*/ 8 w 30"/>
                  <a:gd name="T63" fmla="*/ 28 h 29"/>
                  <a:gd name="T64" fmla="*/ 10 w 30"/>
                  <a:gd name="T65" fmla="*/ 28 h 29"/>
                  <a:gd name="T66" fmla="*/ 11 w 30"/>
                  <a:gd name="T67" fmla="*/ 29 h 29"/>
                  <a:gd name="T68" fmla="*/ 12 w 30"/>
                  <a:gd name="T69" fmla="*/ 29 h 29"/>
                  <a:gd name="T70" fmla="*/ 13 w 30"/>
                  <a:gd name="T71" fmla="*/ 27 h 29"/>
                  <a:gd name="T72" fmla="*/ 15 w 30"/>
                  <a:gd name="T73" fmla="*/ 26 h 29"/>
                  <a:gd name="T74" fmla="*/ 16 w 30"/>
                  <a:gd name="T75" fmla="*/ 25 h 29"/>
                  <a:gd name="T76" fmla="*/ 17 w 30"/>
                  <a:gd name="T77" fmla="*/ 23 h 29"/>
                  <a:gd name="T78" fmla="*/ 18 w 30"/>
                  <a:gd name="T79" fmla="*/ 22 h 29"/>
                  <a:gd name="T80" fmla="*/ 20 w 30"/>
                  <a:gd name="T81" fmla="*/ 22 h 29"/>
                  <a:gd name="T82" fmla="*/ 21 w 30"/>
                  <a:gd name="T83" fmla="*/ 22 h 29"/>
                  <a:gd name="T84" fmla="*/ 20 w 30"/>
                  <a:gd name="T85" fmla="*/ 21 h 29"/>
                  <a:gd name="T86" fmla="*/ 21 w 30"/>
                  <a:gd name="T87" fmla="*/ 19 h 29"/>
                  <a:gd name="T88" fmla="*/ 23 w 30"/>
                  <a:gd name="T89" fmla="*/ 19 h 29"/>
                  <a:gd name="T90" fmla="*/ 25 w 30"/>
                  <a:gd name="T91" fmla="*/ 18 h 29"/>
                  <a:gd name="T92" fmla="*/ 27 w 30"/>
                  <a:gd name="T93" fmla="*/ 18 h 29"/>
                  <a:gd name="T94" fmla="*/ 28 w 30"/>
                  <a:gd name="T95" fmla="*/ 17 h 29"/>
                  <a:gd name="T96" fmla="*/ 27 w 30"/>
                  <a:gd name="T97" fmla="*/ 15 h 29"/>
                  <a:gd name="T98" fmla="*/ 28 w 30"/>
                  <a:gd name="T99" fmla="*/ 14 h 29"/>
                  <a:gd name="T100" fmla="*/ 29 w 30"/>
                  <a:gd name="T101" fmla="*/ 13 h 29"/>
                  <a:gd name="T102" fmla="*/ 29 w 30"/>
                  <a:gd name="T103" fmla="*/ 11 h 29"/>
                  <a:gd name="T104" fmla="*/ 28 w 30"/>
                  <a:gd name="T105" fmla="*/ 10 h 29"/>
                  <a:gd name="T106" fmla="*/ 29 w 30"/>
                  <a:gd name="T107" fmla="*/ 8 h 29"/>
                  <a:gd name="T108" fmla="*/ 29 w 30"/>
                  <a:gd name="T109"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 h="29">
                    <a:moveTo>
                      <a:pt x="29" y="6"/>
                    </a:moveTo>
                    <a:cubicBezTo>
                      <a:pt x="29" y="6"/>
                      <a:pt x="29" y="6"/>
                      <a:pt x="29" y="5"/>
                    </a:cubicBezTo>
                    <a:cubicBezTo>
                      <a:pt x="29" y="5"/>
                      <a:pt x="29" y="5"/>
                      <a:pt x="28" y="4"/>
                    </a:cubicBezTo>
                    <a:cubicBezTo>
                      <a:pt x="28" y="4"/>
                      <a:pt x="28" y="4"/>
                      <a:pt x="28" y="4"/>
                    </a:cubicBezTo>
                    <a:cubicBezTo>
                      <a:pt x="28" y="4"/>
                      <a:pt x="28" y="4"/>
                      <a:pt x="28" y="4"/>
                    </a:cubicBezTo>
                    <a:cubicBezTo>
                      <a:pt x="28" y="3"/>
                      <a:pt x="28" y="3"/>
                      <a:pt x="27" y="3"/>
                    </a:cubicBezTo>
                    <a:cubicBezTo>
                      <a:pt x="27" y="3"/>
                      <a:pt x="26" y="3"/>
                      <a:pt x="26" y="2"/>
                    </a:cubicBezTo>
                    <a:cubicBezTo>
                      <a:pt x="25" y="2"/>
                      <a:pt x="25" y="2"/>
                      <a:pt x="24" y="2"/>
                    </a:cubicBezTo>
                    <a:cubicBezTo>
                      <a:pt x="24" y="1"/>
                      <a:pt x="24" y="1"/>
                      <a:pt x="24" y="1"/>
                    </a:cubicBezTo>
                    <a:cubicBezTo>
                      <a:pt x="24" y="2"/>
                      <a:pt x="24" y="2"/>
                      <a:pt x="23" y="2"/>
                    </a:cubicBezTo>
                    <a:cubicBezTo>
                      <a:pt x="23" y="2"/>
                      <a:pt x="23" y="2"/>
                      <a:pt x="23" y="2"/>
                    </a:cubicBezTo>
                    <a:cubicBezTo>
                      <a:pt x="23" y="2"/>
                      <a:pt x="23" y="1"/>
                      <a:pt x="23" y="1"/>
                    </a:cubicBezTo>
                    <a:cubicBezTo>
                      <a:pt x="23" y="1"/>
                      <a:pt x="22" y="1"/>
                      <a:pt x="22" y="0"/>
                    </a:cubicBezTo>
                    <a:cubicBezTo>
                      <a:pt x="22" y="0"/>
                      <a:pt x="22" y="0"/>
                      <a:pt x="22" y="0"/>
                    </a:cubicBezTo>
                    <a:cubicBezTo>
                      <a:pt x="22" y="0"/>
                      <a:pt x="22" y="0"/>
                      <a:pt x="21" y="0"/>
                    </a:cubicBezTo>
                    <a:cubicBezTo>
                      <a:pt x="21" y="0"/>
                      <a:pt x="21" y="0"/>
                      <a:pt x="21" y="0"/>
                    </a:cubicBezTo>
                    <a:cubicBezTo>
                      <a:pt x="20" y="1"/>
                      <a:pt x="20" y="0"/>
                      <a:pt x="19" y="0"/>
                    </a:cubicBezTo>
                    <a:cubicBezTo>
                      <a:pt x="19" y="1"/>
                      <a:pt x="19" y="1"/>
                      <a:pt x="18" y="1"/>
                    </a:cubicBezTo>
                    <a:cubicBezTo>
                      <a:pt x="18" y="2"/>
                      <a:pt x="18" y="2"/>
                      <a:pt x="17" y="2"/>
                    </a:cubicBezTo>
                    <a:cubicBezTo>
                      <a:pt x="17" y="3"/>
                      <a:pt x="17" y="3"/>
                      <a:pt x="16" y="3"/>
                    </a:cubicBezTo>
                    <a:cubicBezTo>
                      <a:pt x="16" y="4"/>
                      <a:pt x="16" y="4"/>
                      <a:pt x="16" y="4"/>
                    </a:cubicBezTo>
                    <a:cubicBezTo>
                      <a:pt x="16" y="5"/>
                      <a:pt x="17" y="4"/>
                      <a:pt x="17" y="5"/>
                    </a:cubicBezTo>
                    <a:cubicBezTo>
                      <a:pt x="17" y="5"/>
                      <a:pt x="17" y="5"/>
                      <a:pt x="17" y="6"/>
                    </a:cubicBezTo>
                    <a:cubicBezTo>
                      <a:pt x="17" y="6"/>
                      <a:pt x="17" y="6"/>
                      <a:pt x="17" y="7"/>
                    </a:cubicBezTo>
                    <a:cubicBezTo>
                      <a:pt x="17" y="8"/>
                      <a:pt x="16" y="8"/>
                      <a:pt x="16" y="8"/>
                    </a:cubicBezTo>
                    <a:cubicBezTo>
                      <a:pt x="16" y="9"/>
                      <a:pt x="16" y="10"/>
                      <a:pt x="17" y="11"/>
                    </a:cubicBezTo>
                    <a:cubicBezTo>
                      <a:pt x="17" y="11"/>
                      <a:pt x="17" y="11"/>
                      <a:pt x="18" y="11"/>
                    </a:cubicBezTo>
                    <a:cubicBezTo>
                      <a:pt x="19" y="11"/>
                      <a:pt x="18" y="12"/>
                      <a:pt x="18" y="13"/>
                    </a:cubicBezTo>
                    <a:cubicBezTo>
                      <a:pt x="18" y="13"/>
                      <a:pt x="18" y="14"/>
                      <a:pt x="18" y="14"/>
                    </a:cubicBezTo>
                    <a:cubicBezTo>
                      <a:pt x="17" y="14"/>
                      <a:pt x="17" y="14"/>
                      <a:pt x="16" y="14"/>
                    </a:cubicBezTo>
                    <a:cubicBezTo>
                      <a:pt x="16" y="13"/>
                      <a:pt x="16" y="13"/>
                      <a:pt x="15" y="12"/>
                    </a:cubicBezTo>
                    <a:cubicBezTo>
                      <a:pt x="15" y="12"/>
                      <a:pt x="14" y="12"/>
                      <a:pt x="14" y="11"/>
                    </a:cubicBezTo>
                    <a:cubicBezTo>
                      <a:pt x="14" y="11"/>
                      <a:pt x="14" y="11"/>
                      <a:pt x="13" y="10"/>
                    </a:cubicBezTo>
                    <a:cubicBezTo>
                      <a:pt x="13" y="10"/>
                      <a:pt x="13" y="10"/>
                      <a:pt x="13" y="10"/>
                    </a:cubicBezTo>
                    <a:cubicBezTo>
                      <a:pt x="12" y="10"/>
                      <a:pt x="13" y="11"/>
                      <a:pt x="12" y="11"/>
                    </a:cubicBezTo>
                    <a:cubicBezTo>
                      <a:pt x="12" y="11"/>
                      <a:pt x="12" y="11"/>
                      <a:pt x="11" y="11"/>
                    </a:cubicBezTo>
                    <a:cubicBezTo>
                      <a:pt x="11" y="11"/>
                      <a:pt x="11" y="10"/>
                      <a:pt x="10" y="10"/>
                    </a:cubicBezTo>
                    <a:cubicBezTo>
                      <a:pt x="10" y="10"/>
                      <a:pt x="9" y="11"/>
                      <a:pt x="9" y="10"/>
                    </a:cubicBezTo>
                    <a:cubicBezTo>
                      <a:pt x="8" y="10"/>
                      <a:pt x="9" y="9"/>
                      <a:pt x="8" y="9"/>
                    </a:cubicBezTo>
                    <a:cubicBezTo>
                      <a:pt x="8" y="9"/>
                      <a:pt x="8" y="9"/>
                      <a:pt x="8" y="9"/>
                    </a:cubicBezTo>
                    <a:cubicBezTo>
                      <a:pt x="7" y="9"/>
                      <a:pt x="7" y="9"/>
                      <a:pt x="7" y="9"/>
                    </a:cubicBezTo>
                    <a:cubicBezTo>
                      <a:pt x="6" y="9"/>
                      <a:pt x="6" y="9"/>
                      <a:pt x="6" y="9"/>
                    </a:cubicBezTo>
                    <a:cubicBezTo>
                      <a:pt x="6" y="8"/>
                      <a:pt x="6" y="8"/>
                      <a:pt x="6" y="8"/>
                    </a:cubicBezTo>
                    <a:cubicBezTo>
                      <a:pt x="5" y="8"/>
                      <a:pt x="5" y="8"/>
                      <a:pt x="5" y="8"/>
                    </a:cubicBezTo>
                    <a:cubicBezTo>
                      <a:pt x="5" y="9"/>
                      <a:pt x="5" y="9"/>
                      <a:pt x="5" y="10"/>
                    </a:cubicBezTo>
                    <a:cubicBezTo>
                      <a:pt x="5" y="10"/>
                      <a:pt x="5" y="10"/>
                      <a:pt x="5" y="11"/>
                    </a:cubicBezTo>
                    <a:cubicBezTo>
                      <a:pt x="5" y="12"/>
                      <a:pt x="5" y="12"/>
                      <a:pt x="5" y="13"/>
                    </a:cubicBezTo>
                    <a:cubicBezTo>
                      <a:pt x="5" y="13"/>
                      <a:pt x="6" y="14"/>
                      <a:pt x="5" y="14"/>
                    </a:cubicBezTo>
                    <a:cubicBezTo>
                      <a:pt x="5" y="14"/>
                      <a:pt x="4" y="14"/>
                      <a:pt x="4" y="14"/>
                    </a:cubicBezTo>
                    <a:cubicBezTo>
                      <a:pt x="3" y="14"/>
                      <a:pt x="3" y="14"/>
                      <a:pt x="3" y="14"/>
                    </a:cubicBezTo>
                    <a:cubicBezTo>
                      <a:pt x="2" y="14"/>
                      <a:pt x="2" y="14"/>
                      <a:pt x="1" y="14"/>
                    </a:cubicBezTo>
                    <a:cubicBezTo>
                      <a:pt x="1" y="14"/>
                      <a:pt x="0" y="14"/>
                      <a:pt x="0" y="14"/>
                    </a:cubicBezTo>
                    <a:cubicBezTo>
                      <a:pt x="0" y="14"/>
                      <a:pt x="0" y="14"/>
                      <a:pt x="0" y="15"/>
                    </a:cubicBezTo>
                    <a:cubicBezTo>
                      <a:pt x="0" y="15"/>
                      <a:pt x="0" y="15"/>
                      <a:pt x="0" y="15"/>
                    </a:cubicBezTo>
                    <a:cubicBezTo>
                      <a:pt x="0" y="16"/>
                      <a:pt x="0" y="17"/>
                      <a:pt x="0" y="17"/>
                    </a:cubicBezTo>
                    <a:cubicBezTo>
                      <a:pt x="0" y="18"/>
                      <a:pt x="0" y="19"/>
                      <a:pt x="0" y="20"/>
                    </a:cubicBezTo>
                    <a:cubicBezTo>
                      <a:pt x="0" y="21"/>
                      <a:pt x="0" y="22"/>
                      <a:pt x="0" y="23"/>
                    </a:cubicBezTo>
                    <a:cubicBezTo>
                      <a:pt x="3" y="27"/>
                      <a:pt x="3" y="27"/>
                      <a:pt x="3" y="27"/>
                    </a:cubicBezTo>
                    <a:cubicBezTo>
                      <a:pt x="3" y="27"/>
                      <a:pt x="3" y="27"/>
                      <a:pt x="3" y="27"/>
                    </a:cubicBezTo>
                    <a:cubicBezTo>
                      <a:pt x="3" y="27"/>
                      <a:pt x="3" y="27"/>
                      <a:pt x="4" y="27"/>
                    </a:cubicBezTo>
                    <a:cubicBezTo>
                      <a:pt x="4" y="27"/>
                      <a:pt x="4" y="27"/>
                      <a:pt x="5" y="27"/>
                    </a:cubicBezTo>
                    <a:cubicBezTo>
                      <a:pt x="5" y="27"/>
                      <a:pt x="6" y="27"/>
                      <a:pt x="6" y="27"/>
                    </a:cubicBezTo>
                    <a:cubicBezTo>
                      <a:pt x="7" y="27"/>
                      <a:pt x="7" y="28"/>
                      <a:pt x="7" y="28"/>
                    </a:cubicBezTo>
                    <a:cubicBezTo>
                      <a:pt x="8" y="28"/>
                      <a:pt x="8" y="28"/>
                      <a:pt x="8" y="28"/>
                    </a:cubicBezTo>
                    <a:cubicBezTo>
                      <a:pt x="8" y="28"/>
                      <a:pt x="9" y="28"/>
                      <a:pt x="9" y="28"/>
                    </a:cubicBezTo>
                    <a:cubicBezTo>
                      <a:pt x="9" y="28"/>
                      <a:pt x="9" y="28"/>
                      <a:pt x="10" y="28"/>
                    </a:cubicBezTo>
                    <a:cubicBezTo>
                      <a:pt x="10" y="29"/>
                      <a:pt x="10" y="29"/>
                      <a:pt x="10" y="29"/>
                    </a:cubicBezTo>
                    <a:cubicBezTo>
                      <a:pt x="11" y="29"/>
                      <a:pt x="11" y="29"/>
                      <a:pt x="11" y="29"/>
                    </a:cubicBezTo>
                    <a:cubicBezTo>
                      <a:pt x="11" y="29"/>
                      <a:pt x="11" y="29"/>
                      <a:pt x="12" y="29"/>
                    </a:cubicBezTo>
                    <a:cubicBezTo>
                      <a:pt x="12" y="29"/>
                      <a:pt x="12" y="29"/>
                      <a:pt x="12" y="29"/>
                    </a:cubicBezTo>
                    <a:cubicBezTo>
                      <a:pt x="13" y="29"/>
                      <a:pt x="12" y="28"/>
                      <a:pt x="12" y="28"/>
                    </a:cubicBezTo>
                    <a:cubicBezTo>
                      <a:pt x="13" y="28"/>
                      <a:pt x="13" y="28"/>
                      <a:pt x="13" y="27"/>
                    </a:cubicBezTo>
                    <a:cubicBezTo>
                      <a:pt x="14" y="27"/>
                      <a:pt x="14" y="27"/>
                      <a:pt x="14" y="26"/>
                    </a:cubicBezTo>
                    <a:cubicBezTo>
                      <a:pt x="14" y="26"/>
                      <a:pt x="14" y="26"/>
                      <a:pt x="15" y="26"/>
                    </a:cubicBezTo>
                    <a:cubicBezTo>
                      <a:pt x="15" y="25"/>
                      <a:pt x="15" y="25"/>
                      <a:pt x="16" y="25"/>
                    </a:cubicBezTo>
                    <a:cubicBezTo>
                      <a:pt x="16" y="25"/>
                      <a:pt x="16" y="25"/>
                      <a:pt x="16" y="25"/>
                    </a:cubicBezTo>
                    <a:cubicBezTo>
                      <a:pt x="16" y="25"/>
                      <a:pt x="16" y="24"/>
                      <a:pt x="16" y="24"/>
                    </a:cubicBezTo>
                    <a:cubicBezTo>
                      <a:pt x="16" y="24"/>
                      <a:pt x="16" y="23"/>
                      <a:pt x="17" y="23"/>
                    </a:cubicBezTo>
                    <a:cubicBezTo>
                      <a:pt x="17" y="23"/>
                      <a:pt x="17" y="22"/>
                      <a:pt x="18" y="22"/>
                    </a:cubicBezTo>
                    <a:cubicBezTo>
                      <a:pt x="18" y="22"/>
                      <a:pt x="18" y="22"/>
                      <a:pt x="18" y="22"/>
                    </a:cubicBezTo>
                    <a:cubicBezTo>
                      <a:pt x="19" y="22"/>
                      <a:pt x="19" y="22"/>
                      <a:pt x="19" y="22"/>
                    </a:cubicBezTo>
                    <a:cubicBezTo>
                      <a:pt x="19" y="22"/>
                      <a:pt x="20" y="22"/>
                      <a:pt x="20" y="22"/>
                    </a:cubicBezTo>
                    <a:cubicBezTo>
                      <a:pt x="20" y="22"/>
                      <a:pt x="20" y="22"/>
                      <a:pt x="21" y="22"/>
                    </a:cubicBezTo>
                    <a:cubicBezTo>
                      <a:pt x="21" y="22"/>
                      <a:pt x="21" y="22"/>
                      <a:pt x="21" y="22"/>
                    </a:cubicBezTo>
                    <a:cubicBezTo>
                      <a:pt x="21" y="21"/>
                      <a:pt x="21" y="21"/>
                      <a:pt x="21" y="21"/>
                    </a:cubicBezTo>
                    <a:cubicBezTo>
                      <a:pt x="21" y="21"/>
                      <a:pt x="21" y="21"/>
                      <a:pt x="20" y="21"/>
                    </a:cubicBezTo>
                    <a:cubicBezTo>
                      <a:pt x="20" y="20"/>
                      <a:pt x="20" y="20"/>
                      <a:pt x="21" y="20"/>
                    </a:cubicBezTo>
                    <a:cubicBezTo>
                      <a:pt x="21" y="20"/>
                      <a:pt x="21" y="20"/>
                      <a:pt x="21" y="19"/>
                    </a:cubicBezTo>
                    <a:cubicBezTo>
                      <a:pt x="22" y="19"/>
                      <a:pt x="22" y="19"/>
                      <a:pt x="22" y="19"/>
                    </a:cubicBezTo>
                    <a:cubicBezTo>
                      <a:pt x="23" y="19"/>
                      <a:pt x="23" y="19"/>
                      <a:pt x="23" y="19"/>
                    </a:cubicBezTo>
                    <a:cubicBezTo>
                      <a:pt x="24" y="19"/>
                      <a:pt x="24" y="19"/>
                      <a:pt x="24" y="18"/>
                    </a:cubicBezTo>
                    <a:cubicBezTo>
                      <a:pt x="25" y="18"/>
                      <a:pt x="25" y="18"/>
                      <a:pt x="25" y="18"/>
                    </a:cubicBezTo>
                    <a:cubicBezTo>
                      <a:pt x="26" y="18"/>
                      <a:pt x="26" y="18"/>
                      <a:pt x="26" y="18"/>
                    </a:cubicBezTo>
                    <a:cubicBezTo>
                      <a:pt x="27" y="18"/>
                      <a:pt x="27" y="18"/>
                      <a:pt x="27" y="18"/>
                    </a:cubicBezTo>
                    <a:cubicBezTo>
                      <a:pt x="27" y="18"/>
                      <a:pt x="27" y="17"/>
                      <a:pt x="27" y="17"/>
                    </a:cubicBezTo>
                    <a:cubicBezTo>
                      <a:pt x="28" y="17"/>
                      <a:pt x="28" y="17"/>
                      <a:pt x="28" y="17"/>
                    </a:cubicBezTo>
                    <a:cubicBezTo>
                      <a:pt x="28" y="17"/>
                      <a:pt x="27" y="17"/>
                      <a:pt x="27" y="16"/>
                    </a:cubicBezTo>
                    <a:cubicBezTo>
                      <a:pt x="27" y="16"/>
                      <a:pt x="27" y="16"/>
                      <a:pt x="27" y="15"/>
                    </a:cubicBezTo>
                    <a:cubicBezTo>
                      <a:pt x="28" y="15"/>
                      <a:pt x="28" y="15"/>
                      <a:pt x="28" y="15"/>
                    </a:cubicBezTo>
                    <a:cubicBezTo>
                      <a:pt x="28" y="14"/>
                      <a:pt x="28" y="14"/>
                      <a:pt x="28" y="14"/>
                    </a:cubicBezTo>
                    <a:cubicBezTo>
                      <a:pt x="28" y="14"/>
                      <a:pt x="28" y="13"/>
                      <a:pt x="28" y="13"/>
                    </a:cubicBezTo>
                    <a:cubicBezTo>
                      <a:pt x="28" y="13"/>
                      <a:pt x="29" y="13"/>
                      <a:pt x="29" y="13"/>
                    </a:cubicBezTo>
                    <a:cubicBezTo>
                      <a:pt x="29" y="13"/>
                      <a:pt x="29" y="12"/>
                      <a:pt x="29" y="12"/>
                    </a:cubicBezTo>
                    <a:cubicBezTo>
                      <a:pt x="29" y="11"/>
                      <a:pt x="29" y="11"/>
                      <a:pt x="29" y="11"/>
                    </a:cubicBezTo>
                    <a:cubicBezTo>
                      <a:pt x="29" y="11"/>
                      <a:pt x="29" y="10"/>
                      <a:pt x="29" y="10"/>
                    </a:cubicBezTo>
                    <a:cubicBezTo>
                      <a:pt x="29" y="10"/>
                      <a:pt x="28" y="10"/>
                      <a:pt x="28" y="10"/>
                    </a:cubicBezTo>
                    <a:cubicBezTo>
                      <a:pt x="29" y="9"/>
                      <a:pt x="29" y="9"/>
                      <a:pt x="29" y="9"/>
                    </a:cubicBezTo>
                    <a:cubicBezTo>
                      <a:pt x="29" y="8"/>
                      <a:pt x="29" y="8"/>
                      <a:pt x="29" y="8"/>
                    </a:cubicBezTo>
                    <a:cubicBezTo>
                      <a:pt x="29" y="7"/>
                      <a:pt x="30" y="8"/>
                      <a:pt x="30" y="7"/>
                    </a:cubicBezTo>
                    <a:cubicBezTo>
                      <a:pt x="30" y="7"/>
                      <a:pt x="29" y="7"/>
                      <a:pt x="29"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247"/>
              <p:cNvSpPr>
                <a:spLocks/>
              </p:cNvSpPr>
              <p:nvPr/>
            </p:nvSpPr>
            <p:spPr bwMode="auto">
              <a:xfrm>
                <a:off x="5024439" y="37893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248"/>
              <p:cNvSpPr>
                <a:spLocks/>
              </p:cNvSpPr>
              <p:nvPr/>
            </p:nvSpPr>
            <p:spPr bwMode="auto">
              <a:xfrm>
                <a:off x="4625976" y="3778251"/>
                <a:ext cx="442913" cy="388938"/>
              </a:xfrm>
              <a:custGeom>
                <a:avLst/>
                <a:gdLst>
                  <a:gd name="T0" fmla="*/ 38 w 41"/>
                  <a:gd name="T1" fmla="*/ 10 h 36"/>
                  <a:gd name="T2" fmla="*/ 39 w 41"/>
                  <a:gd name="T3" fmla="*/ 7 h 36"/>
                  <a:gd name="T4" fmla="*/ 38 w 41"/>
                  <a:gd name="T5" fmla="*/ 5 h 36"/>
                  <a:gd name="T6" fmla="*/ 37 w 41"/>
                  <a:gd name="T7" fmla="*/ 2 h 36"/>
                  <a:gd name="T8" fmla="*/ 36 w 41"/>
                  <a:gd name="T9" fmla="*/ 1 h 36"/>
                  <a:gd name="T10" fmla="*/ 33 w 41"/>
                  <a:gd name="T11" fmla="*/ 0 h 36"/>
                  <a:gd name="T12" fmla="*/ 32 w 41"/>
                  <a:gd name="T13" fmla="*/ 1 h 36"/>
                  <a:gd name="T14" fmla="*/ 28 w 41"/>
                  <a:gd name="T15" fmla="*/ 3 h 36"/>
                  <a:gd name="T16" fmla="*/ 25 w 41"/>
                  <a:gd name="T17" fmla="*/ 5 h 36"/>
                  <a:gd name="T18" fmla="*/ 23 w 41"/>
                  <a:gd name="T19" fmla="*/ 7 h 36"/>
                  <a:gd name="T20" fmla="*/ 23 w 41"/>
                  <a:gd name="T21" fmla="*/ 9 h 36"/>
                  <a:gd name="T22" fmla="*/ 20 w 41"/>
                  <a:gd name="T23" fmla="*/ 10 h 36"/>
                  <a:gd name="T24" fmla="*/ 17 w 41"/>
                  <a:gd name="T25" fmla="*/ 9 h 36"/>
                  <a:gd name="T26" fmla="*/ 16 w 41"/>
                  <a:gd name="T27" fmla="*/ 9 h 36"/>
                  <a:gd name="T28" fmla="*/ 14 w 41"/>
                  <a:gd name="T29" fmla="*/ 11 h 36"/>
                  <a:gd name="T30" fmla="*/ 12 w 41"/>
                  <a:gd name="T31" fmla="*/ 13 h 36"/>
                  <a:gd name="T32" fmla="*/ 10 w 41"/>
                  <a:gd name="T33" fmla="*/ 12 h 36"/>
                  <a:gd name="T34" fmla="*/ 11 w 41"/>
                  <a:gd name="T35" fmla="*/ 10 h 36"/>
                  <a:gd name="T36" fmla="*/ 10 w 41"/>
                  <a:gd name="T37" fmla="*/ 7 h 36"/>
                  <a:gd name="T38" fmla="*/ 9 w 41"/>
                  <a:gd name="T39" fmla="*/ 18 h 36"/>
                  <a:gd name="T40" fmla="*/ 7 w 41"/>
                  <a:gd name="T41" fmla="*/ 18 h 36"/>
                  <a:gd name="T42" fmla="*/ 6 w 41"/>
                  <a:gd name="T43" fmla="*/ 19 h 36"/>
                  <a:gd name="T44" fmla="*/ 4 w 41"/>
                  <a:gd name="T45" fmla="*/ 19 h 36"/>
                  <a:gd name="T46" fmla="*/ 2 w 41"/>
                  <a:gd name="T47" fmla="*/ 18 h 36"/>
                  <a:gd name="T48" fmla="*/ 2 w 41"/>
                  <a:gd name="T49" fmla="*/ 17 h 36"/>
                  <a:gd name="T50" fmla="*/ 1 w 41"/>
                  <a:gd name="T51" fmla="*/ 17 h 36"/>
                  <a:gd name="T52" fmla="*/ 0 w 41"/>
                  <a:gd name="T53" fmla="*/ 18 h 36"/>
                  <a:gd name="T54" fmla="*/ 1 w 41"/>
                  <a:gd name="T55" fmla="*/ 19 h 36"/>
                  <a:gd name="T56" fmla="*/ 1 w 41"/>
                  <a:gd name="T57" fmla="*/ 21 h 36"/>
                  <a:gd name="T58" fmla="*/ 2 w 41"/>
                  <a:gd name="T59" fmla="*/ 24 h 36"/>
                  <a:gd name="T60" fmla="*/ 3 w 41"/>
                  <a:gd name="T61" fmla="*/ 26 h 36"/>
                  <a:gd name="T62" fmla="*/ 4 w 41"/>
                  <a:gd name="T63" fmla="*/ 28 h 36"/>
                  <a:gd name="T64" fmla="*/ 4 w 41"/>
                  <a:gd name="T65" fmla="*/ 30 h 36"/>
                  <a:gd name="T66" fmla="*/ 3 w 41"/>
                  <a:gd name="T67" fmla="*/ 31 h 36"/>
                  <a:gd name="T68" fmla="*/ 4 w 41"/>
                  <a:gd name="T69" fmla="*/ 33 h 36"/>
                  <a:gd name="T70" fmla="*/ 5 w 41"/>
                  <a:gd name="T71" fmla="*/ 34 h 36"/>
                  <a:gd name="T72" fmla="*/ 6 w 41"/>
                  <a:gd name="T73" fmla="*/ 35 h 36"/>
                  <a:gd name="T74" fmla="*/ 8 w 41"/>
                  <a:gd name="T75" fmla="*/ 36 h 36"/>
                  <a:gd name="T76" fmla="*/ 10 w 41"/>
                  <a:gd name="T77" fmla="*/ 35 h 36"/>
                  <a:gd name="T78" fmla="*/ 12 w 41"/>
                  <a:gd name="T79" fmla="*/ 35 h 36"/>
                  <a:gd name="T80" fmla="*/ 14 w 41"/>
                  <a:gd name="T81" fmla="*/ 34 h 36"/>
                  <a:gd name="T82" fmla="*/ 16 w 41"/>
                  <a:gd name="T83" fmla="*/ 34 h 36"/>
                  <a:gd name="T84" fmla="*/ 17 w 41"/>
                  <a:gd name="T85" fmla="*/ 34 h 36"/>
                  <a:gd name="T86" fmla="*/ 19 w 41"/>
                  <a:gd name="T87" fmla="*/ 34 h 36"/>
                  <a:gd name="T88" fmla="*/ 21 w 41"/>
                  <a:gd name="T89" fmla="*/ 33 h 36"/>
                  <a:gd name="T90" fmla="*/ 24 w 41"/>
                  <a:gd name="T91" fmla="*/ 33 h 36"/>
                  <a:gd name="T92" fmla="*/ 26 w 41"/>
                  <a:gd name="T93" fmla="*/ 32 h 36"/>
                  <a:gd name="T94" fmla="*/ 28 w 41"/>
                  <a:gd name="T95" fmla="*/ 31 h 36"/>
                  <a:gd name="T96" fmla="*/ 31 w 41"/>
                  <a:gd name="T97" fmla="*/ 28 h 36"/>
                  <a:gd name="T98" fmla="*/ 33 w 41"/>
                  <a:gd name="T99" fmla="*/ 26 h 36"/>
                  <a:gd name="T100" fmla="*/ 34 w 41"/>
                  <a:gd name="T101" fmla="*/ 24 h 36"/>
                  <a:gd name="T102" fmla="*/ 36 w 41"/>
                  <a:gd name="T103" fmla="*/ 21 h 36"/>
                  <a:gd name="T104" fmla="*/ 38 w 41"/>
                  <a:gd name="T105" fmla="*/ 19 h 36"/>
                  <a:gd name="T106" fmla="*/ 39 w 41"/>
                  <a:gd name="T107" fmla="*/ 18 h 36"/>
                  <a:gd name="T108" fmla="*/ 40 w 41"/>
                  <a:gd name="T109" fmla="*/ 15 h 36"/>
                  <a:gd name="T110" fmla="*/ 41 w 41"/>
                  <a:gd name="T111" fmla="*/ 13 h 36"/>
                  <a:gd name="T112" fmla="*/ 38 w 41"/>
                  <a:gd name="T113"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36">
                    <a:moveTo>
                      <a:pt x="38" y="11"/>
                    </a:moveTo>
                    <a:cubicBezTo>
                      <a:pt x="38" y="11"/>
                      <a:pt x="38" y="10"/>
                      <a:pt x="38" y="10"/>
                    </a:cubicBezTo>
                    <a:cubicBezTo>
                      <a:pt x="38" y="9"/>
                      <a:pt x="38" y="9"/>
                      <a:pt x="39" y="8"/>
                    </a:cubicBezTo>
                    <a:cubicBezTo>
                      <a:pt x="39" y="8"/>
                      <a:pt x="38" y="7"/>
                      <a:pt x="39" y="7"/>
                    </a:cubicBezTo>
                    <a:cubicBezTo>
                      <a:pt x="39" y="7"/>
                      <a:pt x="39" y="6"/>
                      <a:pt x="39" y="6"/>
                    </a:cubicBezTo>
                    <a:cubicBezTo>
                      <a:pt x="39" y="5"/>
                      <a:pt x="38" y="5"/>
                      <a:pt x="38" y="5"/>
                    </a:cubicBezTo>
                    <a:cubicBezTo>
                      <a:pt x="38" y="4"/>
                      <a:pt x="37" y="4"/>
                      <a:pt x="37" y="3"/>
                    </a:cubicBezTo>
                    <a:cubicBezTo>
                      <a:pt x="37" y="2"/>
                      <a:pt x="38" y="2"/>
                      <a:pt x="37" y="2"/>
                    </a:cubicBezTo>
                    <a:cubicBezTo>
                      <a:pt x="37" y="1"/>
                      <a:pt x="37" y="1"/>
                      <a:pt x="37" y="1"/>
                    </a:cubicBezTo>
                    <a:cubicBezTo>
                      <a:pt x="37" y="1"/>
                      <a:pt x="36" y="1"/>
                      <a:pt x="36" y="1"/>
                    </a:cubicBezTo>
                    <a:cubicBezTo>
                      <a:pt x="35" y="0"/>
                      <a:pt x="35" y="0"/>
                      <a:pt x="34" y="0"/>
                    </a:cubicBezTo>
                    <a:cubicBezTo>
                      <a:pt x="34" y="0"/>
                      <a:pt x="33" y="1"/>
                      <a:pt x="33" y="0"/>
                    </a:cubicBezTo>
                    <a:cubicBezTo>
                      <a:pt x="33" y="0"/>
                      <a:pt x="33" y="0"/>
                      <a:pt x="33" y="0"/>
                    </a:cubicBezTo>
                    <a:cubicBezTo>
                      <a:pt x="32" y="1"/>
                      <a:pt x="32" y="1"/>
                      <a:pt x="32" y="1"/>
                    </a:cubicBezTo>
                    <a:cubicBezTo>
                      <a:pt x="31" y="1"/>
                      <a:pt x="31" y="2"/>
                      <a:pt x="30" y="2"/>
                    </a:cubicBezTo>
                    <a:cubicBezTo>
                      <a:pt x="30" y="3"/>
                      <a:pt x="29" y="3"/>
                      <a:pt x="28" y="3"/>
                    </a:cubicBezTo>
                    <a:cubicBezTo>
                      <a:pt x="28" y="4"/>
                      <a:pt x="27" y="4"/>
                      <a:pt x="27" y="5"/>
                    </a:cubicBezTo>
                    <a:cubicBezTo>
                      <a:pt x="26" y="5"/>
                      <a:pt x="26" y="5"/>
                      <a:pt x="25" y="5"/>
                    </a:cubicBezTo>
                    <a:cubicBezTo>
                      <a:pt x="25" y="5"/>
                      <a:pt x="25" y="6"/>
                      <a:pt x="24" y="6"/>
                    </a:cubicBezTo>
                    <a:cubicBezTo>
                      <a:pt x="24" y="7"/>
                      <a:pt x="23" y="7"/>
                      <a:pt x="23" y="7"/>
                    </a:cubicBezTo>
                    <a:cubicBezTo>
                      <a:pt x="23" y="8"/>
                      <a:pt x="23" y="8"/>
                      <a:pt x="23" y="8"/>
                    </a:cubicBezTo>
                    <a:cubicBezTo>
                      <a:pt x="23" y="9"/>
                      <a:pt x="23" y="9"/>
                      <a:pt x="23" y="9"/>
                    </a:cubicBezTo>
                    <a:cubicBezTo>
                      <a:pt x="22" y="10"/>
                      <a:pt x="22" y="10"/>
                      <a:pt x="21" y="10"/>
                    </a:cubicBezTo>
                    <a:cubicBezTo>
                      <a:pt x="21" y="10"/>
                      <a:pt x="20" y="10"/>
                      <a:pt x="20" y="10"/>
                    </a:cubicBezTo>
                    <a:cubicBezTo>
                      <a:pt x="19" y="10"/>
                      <a:pt x="19" y="10"/>
                      <a:pt x="19" y="9"/>
                    </a:cubicBezTo>
                    <a:cubicBezTo>
                      <a:pt x="18" y="9"/>
                      <a:pt x="18" y="9"/>
                      <a:pt x="17" y="9"/>
                    </a:cubicBezTo>
                    <a:cubicBezTo>
                      <a:pt x="17" y="8"/>
                      <a:pt x="17" y="8"/>
                      <a:pt x="16" y="8"/>
                    </a:cubicBezTo>
                    <a:cubicBezTo>
                      <a:pt x="16" y="9"/>
                      <a:pt x="16" y="9"/>
                      <a:pt x="16" y="9"/>
                    </a:cubicBezTo>
                    <a:cubicBezTo>
                      <a:pt x="15" y="10"/>
                      <a:pt x="15" y="10"/>
                      <a:pt x="15" y="11"/>
                    </a:cubicBezTo>
                    <a:cubicBezTo>
                      <a:pt x="15" y="11"/>
                      <a:pt x="14" y="11"/>
                      <a:pt x="14" y="11"/>
                    </a:cubicBezTo>
                    <a:cubicBezTo>
                      <a:pt x="13" y="12"/>
                      <a:pt x="13" y="12"/>
                      <a:pt x="13" y="13"/>
                    </a:cubicBezTo>
                    <a:cubicBezTo>
                      <a:pt x="12" y="13"/>
                      <a:pt x="12" y="13"/>
                      <a:pt x="12" y="13"/>
                    </a:cubicBezTo>
                    <a:cubicBezTo>
                      <a:pt x="11" y="13"/>
                      <a:pt x="10" y="13"/>
                      <a:pt x="10" y="12"/>
                    </a:cubicBezTo>
                    <a:cubicBezTo>
                      <a:pt x="10" y="12"/>
                      <a:pt x="10" y="12"/>
                      <a:pt x="10" y="12"/>
                    </a:cubicBezTo>
                    <a:cubicBezTo>
                      <a:pt x="10" y="11"/>
                      <a:pt x="10" y="11"/>
                      <a:pt x="11" y="11"/>
                    </a:cubicBezTo>
                    <a:cubicBezTo>
                      <a:pt x="11" y="11"/>
                      <a:pt x="11" y="10"/>
                      <a:pt x="11" y="10"/>
                    </a:cubicBezTo>
                    <a:cubicBezTo>
                      <a:pt x="11" y="9"/>
                      <a:pt x="10" y="9"/>
                      <a:pt x="10" y="9"/>
                    </a:cubicBezTo>
                    <a:cubicBezTo>
                      <a:pt x="10" y="8"/>
                      <a:pt x="10" y="8"/>
                      <a:pt x="10" y="7"/>
                    </a:cubicBezTo>
                    <a:cubicBezTo>
                      <a:pt x="9" y="7"/>
                      <a:pt x="9" y="7"/>
                      <a:pt x="9" y="7"/>
                    </a:cubicBezTo>
                    <a:cubicBezTo>
                      <a:pt x="9" y="11"/>
                      <a:pt x="9" y="14"/>
                      <a:pt x="9" y="18"/>
                    </a:cubicBezTo>
                    <a:cubicBezTo>
                      <a:pt x="8" y="18"/>
                      <a:pt x="8" y="18"/>
                      <a:pt x="8" y="18"/>
                    </a:cubicBezTo>
                    <a:cubicBezTo>
                      <a:pt x="7" y="18"/>
                      <a:pt x="7" y="18"/>
                      <a:pt x="7" y="18"/>
                    </a:cubicBezTo>
                    <a:cubicBezTo>
                      <a:pt x="7" y="18"/>
                      <a:pt x="7" y="18"/>
                      <a:pt x="7" y="18"/>
                    </a:cubicBezTo>
                    <a:cubicBezTo>
                      <a:pt x="6" y="19"/>
                      <a:pt x="6" y="19"/>
                      <a:pt x="6" y="19"/>
                    </a:cubicBezTo>
                    <a:cubicBezTo>
                      <a:pt x="6" y="19"/>
                      <a:pt x="5" y="19"/>
                      <a:pt x="5" y="19"/>
                    </a:cubicBezTo>
                    <a:cubicBezTo>
                      <a:pt x="5" y="19"/>
                      <a:pt x="4" y="19"/>
                      <a:pt x="4" y="19"/>
                    </a:cubicBezTo>
                    <a:cubicBezTo>
                      <a:pt x="3" y="19"/>
                      <a:pt x="3" y="19"/>
                      <a:pt x="3" y="19"/>
                    </a:cubicBezTo>
                    <a:cubicBezTo>
                      <a:pt x="2" y="18"/>
                      <a:pt x="2" y="18"/>
                      <a:pt x="2" y="18"/>
                    </a:cubicBezTo>
                    <a:cubicBezTo>
                      <a:pt x="2" y="18"/>
                      <a:pt x="2" y="18"/>
                      <a:pt x="2" y="18"/>
                    </a:cubicBezTo>
                    <a:cubicBezTo>
                      <a:pt x="2" y="17"/>
                      <a:pt x="2" y="17"/>
                      <a:pt x="2" y="17"/>
                    </a:cubicBezTo>
                    <a:cubicBezTo>
                      <a:pt x="2" y="17"/>
                      <a:pt x="1" y="17"/>
                      <a:pt x="1" y="17"/>
                    </a:cubicBezTo>
                    <a:cubicBezTo>
                      <a:pt x="1" y="17"/>
                      <a:pt x="1" y="17"/>
                      <a:pt x="1" y="17"/>
                    </a:cubicBezTo>
                    <a:cubicBezTo>
                      <a:pt x="1" y="18"/>
                      <a:pt x="0" y="18"/>
                      <a:pt x="0" y="18"/>
                    </a:cubicBezTo>
                    <a:cubicBezTo>
                      <a:pt x="0" y="18"/>
                      <a:pt x="0" y="18"/>
                      <a:pt x="0" y="18"/>
                    </a:cubicBezTo>
                    <a:cubicBezTo>
                      <a:pt x="0" y="18"/>
                      <a:pt x="0" y="19"/>
                      <a:pt x="0" y="19"/>
                    </a:cubicBezTo>
                    <a:cubicBezTo>
                      <a:pt x="0" y="19"/>
                      <a:pt x="0" y="19"/>
                      <a:pt x="1" y="19"/>
                    </a:cubicBezTo>
                    <a:cubicBezTo>
                      <a:pt x="1" y="20"/>
                      <a:pt x="1" y="20"/>
                      <a:pt x="1" y="21"/>
                    </a:cubicBezTo>
                    <a:cubicBezTo>
                      <a:pt x="1" y="21"/>
                      <a:pt x="1" y="21"/>
                      <a:pt x="1" y="21"/>
                    </a:cubicBezTo>
                    <a:cubicBezTo>
                      <a:pt x="1" y="22"/>
                      <a:pt x="1" y="22"/>
                      <a:pt x="1" y="23"/>
                    </a:cubicBezTo>
                    <a:cubicBezTo>
                      <a:pt x="1" y="23"/>
                      <a:pt x="1" y="24"/>
                      <a:pt x="2" y="24"/>
                    </a:cubicBezTo>
                    <a:cubicBezTo>
                      <a:pt x="2" y="24"/>
                      <a:pt x="2" y="25"/>
                      <a:pt x="3" y="25"/>
                    </a:cubicBezTo>
                    <a:cubicBezTo>
                      <a:pt x="3" y="25"/>
                      <a:pt x="3" y="26"/>
                      <a:pt x="3" y="26"/>
                    </a:cubicBezTo>
                    <a:cubicBezTo>
                      <a:pt x="3" y="27"/>
                      <a:pt x="4" y="27"/>
                      <a:pt x="4" y="27"/>
                    </a:cubicBezTo>
                    <a:cubicBezTo>
                      <a:pt x="4" y="27"/>
                      <a:pt x="4" y="28"/>
                      <a:pt x="4" y="28"/>
                    </a:cubicBezTo>
                    <a:cubicBezTo>
                      <a:pt x="4" y="28"/>
                      <a:pt x="4" y="29"/>
                      <a:pt x="4" y="29"/>
                    </a:cubicBezTo>
                    <a:cubicBezTo>
                      <a:pt x="4" y="29"/>
                      <a:pt x="4" y="30"/>
                      <a:pt x="4" y="30"/>
                    </a:cubicBezTo>
                    <a:cubicBezTo>
                      <a:pt x="4" y="30"/>
                      <a:pt x="3" y="30"/>
                      <a:pt x="3" y="30"/>
                    </a:cubicBezTo>
                    <a:cubicBezTo>
                      <a:pt x="3" y="30"/>
                      <a:pt x="3" y="31"/>
                      <a:pt x="3" y="31"/>
                    </a:cubicBezTo>
                    <a:cubicBezTo>
                      <a:pt x="3" y="32"/>
                      <a:pt x="3" y="32"/>
                      <a:pt x="4" y="32"/>
                    </a:cubicBezTo>
                    <a:cubicBezTo>
                      <a:pt x="4" y="33"/>
                      <a:pt x="4" y="33"/>
                      <a:pt x="4" y="33"/>
                    </a:cubicBezTo>
                    <a:cubicBezTo>
                      <a:pt x="4" y="33"/>
                      <a:pt x="3" y="33"/>
                      <a:pt x="4" y="34"/>
                    </a:cubicBezTo>
                    <a:cubicBezTo>
                      <a:pt x="4" y="34"/>
                      <a:pt x="4" y="34"/>
                      <a:pt x="5" y="34"/>
                    </a:cubicBezTo>
                    <a:cubicBezTo>
                      <a:pt x="5" y="34"/>
                      <a:pt x="5" y="34"/>
                      <a:pt x="6" y="35"/>
                    </a:cubicBezTo>
                    <a:cubicBezTo>
                      <a:pt x="6" y="35"/>
                      <a:pt x="6" y="35"/>
                      <a:pt x="6" y="35"/>
                    </a:cubicBezTo>
                    <a:cubicBezTo>
                      <a:pt x="7" y="36"/>
                      <a:pt x="7" y="36"/>
                      <a:pt x="7" y="36"/>
                    </a:cubicBezTo>
                    <a:cubicBezTo>
                      <a:pt x="8" y="36"/>
                      <a:pt x="8" y="36"/>
                      <a:pt x="8" y="36"/>
                    </a:cubicBezTo>
                    <a:cubicBezTo>
                      <a:pt x="8" y="35"/>
                      <a:pt x="9" y="35"/>
                      <a:pt x="9" y="35"/>
                    </a:cubicBezTo>
                    <a:cubicBezTo>
                      <a:pt x="10" y="35"/>
                      <a:pt x="10" y="35"/>
                      <a:pt x="10" y="35"/>
                    </a:cubicBezTo>
                    <a:cubicBezTo>
                      <a:pt x="11" y="35"/>
                      <a:pt x="11" y="35"/>
                      <a:pt x="11" y="35"/>
                    </a:cubicBezTo>
                    <a:cubicBezTo>
                      <a:pt x="12" y="35"/>
                      <a:pt x="12" y="35"/>
                      <a:pt x="12" y="35"/>
                    </a:cubicBezTo>
                    <a:cubicBezTo>
                      <a:pt x="13" y="34"/>
                      <a:pt x="13" y="34"/>
                      <a:pt x="13" y="34"/>
                    </a:cubicBezTo>
                    <a:cubicBezTo>
                      <a:pt x="13" y="34"/>
                      <a:pt x="14" y="34"/>
                      <a:pt x="14" y="34"/>
                    </a:cubicBezTo>
                    <a:cubicBezTo>
                      <a:pt x="14" y="34"/>
                      <a:pt x="14" y="34"/>
                      <a:pt x="15" y="34"/>
                    </a:cubicBezTo>
                    <a:cubicBezTo>
                      <a:pt x="15" y="34"/>
                      <a:pt x="15" y="34"/>
                      <a:pt x="16" y="34"/>
                    </a:cubicBezTo>
                    <a:cubicBezTo>
                      <a:pt x="16" y="34"/>
                      <a:pt x="16" y="34"/>
                      <a:pt x="16" y="34"/>
                    </a:cubicBezTo>
                    <a:cubicBezTo>
                      <a:pt x="17" y="34"/>
                      <a:pt x="17" y="34"/>
                      <a:pt x="17" y="34"/>
                    </a:cubicBezTo>
                    <a:cubicBezTo>
                      <a:pt x="18" y="34"/>
                      <a:pt x="18" y="34"/>
                      <a:pt x="18" y="34"/>
                    </a:cubicBezTo>
                    <a:cubicBezTo>
                      <a:pt x="19" y="34"/>
                      <a:pt x="19" y="34"/>
                      <a:pt x="19" y="34"/>
                    </a:cubicBezTo>
                    <a:cubicBezTo>
                      <a:pt x="20" y="34"/>
                      <a:pt x="20" y="34"/>
                      <a:pt x="20" y="34"/>
                    </a:cubicBezTo>
                    <a:cubicBezTo>
                      <a:pt x="21" y="34"/>
                      <a:pt x="21" y="34"/>
                      <a:pt x="21" y="33"/>
                    </a:cubicBezTo>
                    <a:cubicBezTo>
                      <a:pt x="22" y="33"/>
                      <a:pt x="22" y="33"/>
                      <a:pt x="22" y="33"/>
                    </a:cubicBezTo>
                    <a:cubicBezTo>
                      <a:pt x="23" y="33"/>
                      <a:pt x="23" y="33"/>
                      <a:pt x="24" y="33"/>
                    </a:cubicBezTo>
                    <a:cubicBezTo>
                      <a:pt x="24" y="33"/>
                      <a:pt x="24" y="32"/>
                      <a:pt x="25" y="32"/>
                    </a:cubicBezTo>
                    <a:cubicBezTo>
                      <a:pt x="25" y="32"/>
                      <a:pt x="25" y="32"/>
                      <a:pt x="26" y="32"/>
                    </a:cubicBezTo>
                    <a:cubicBezTo>
                      <a:pt x="26" y="32"/>
                      <a:pt x="26" y="32"/>
                      <a:pt x="27" y="31"/>
                    </a:cubicBezTo>
                    <a:cubicBezTo>
                      <a:pt x="27" y="31"/>
                      <a:pt x="27" y="31"/>
                      <a:pt x="28" y="31"/>
                    </a:cubicBezTo>
                    <a:cubicBezTo>
                      <a:pt x="28" y="30"/>
                      <a:pt x="29" y="30"/>
                      <a:pt x="29" y="30"/>
                    </a:cubicBezTo>
                    <a:cubicBezTo>
                      <a:pt x="30" y="29"/>
                      <a:pt x="30" y="29"/>
                      <a:pt x="31" y="28"/>
                    </a:cubicBezTo>
                    <a:cubicBezTo>
                      <a:pt x="31" y="27"/>
                      <a:pt x="31" y="27"/>
                      <a:pt x="31" y="27"/>
                    </a:cubicBezTo>
                    <a:cubicBezTo>
                      <a:pt x="32" y="26"/>
                      <a:pt x="32" y="27"/>
                      <a:pt x="33" y="26"/>
                    </a:cubicBezTo>
                    <a:cubicBezTo>
                      <a:pt x="33" y="26"/>
                      <a:pt x="33" y="26"/>
                      <a:pt x="34" y="25"/>
                    </a:cubicBezTo>
                    <a:cubicBezTo>
                      <a:pt x="34" y="25"/>
                      <a:pt x="34" y="25"/>
                      <a:pt x="34" y="24"/>
                    </a:cubicBezTo>
                    <a:cubicBezTo>
                      <a:pt x="35" y="24"/>
                      <a:pt x="35" y="23"/>
                      <a:pt x="35" y="23"/>
                    </a:cubicBezTo>
                    <a:cubicBezTo>
                      <a:pt x="36" y="22"/>
                      <a:pt x="36" y="22"/>
                      <a:pt x="36" y="21"/>
                    </a:cubicBezTo>
                    <a:cubicBezTo>
                      <a:pt x="36" y="21"/>
                      <a:pt x="37" y="21"/>
                      <a:pt x="37" y="20"/>
                    </a:cubicBezTo>
                    <a:cubicBezTo>
                      <a:pt x="37" y="19"/>
                      <a:pt x="37" y="19"/>
                      <a:pt x="38" y="19"/>
                    </a:cubicBezTo>
                    <a:cubicBezTo>
                      <a:pt x="38" y="18"/>
                      <a:pt x="39" y="19"/>
                      <a:pt x="39" y="18"/>
                    </a:cubicBezTo>
                    <a:cubicBezTo>
                      <a:pt x="39" y="18"/>
                      <a:pt x="39" y="18"/>
                      <a:pt x="39" y="18"/>
                    </a:cubicBezTo>
                    <a:cubicBezTo>
                      <a:pt x="39" y="18"/>
                      <a:pt x="39" y="18"/>
                      <a:pt x="39" y="17"/>
                    </a:cubicBezTo>
                    <a:cubicBezTo>
                      <a:pt x="39" y="16"/>
                      <a:pt x="40" y="16"/>
                      <a:pt x="40" y="15"/>
                    </a:cubicBezTo>
                    <a:cubicBezTo>
                      <a:pt x="40" y="15"/>
                      <a:pt x="40" y="15"/>
                      <a:pt x="40" y="14"/>
                    </a:cubicBezTo>
                    <a:cubicBezTo>
                      <a:pt x="40" y="14"/>
                      <a:pt x="41" y="13"/>
                      <a:pt x="41" y="13"/>
                    </a:cubicBezTo>
                    <a:cubicBezTo>
                      <a:pt x="38" y="12"/>
                      <a:pt x="38" y="12"/>
                      <a:pt x="38" y="12"/>
                    </a:cubicBezTo>
                    <a:cubicBezTo>
                      <a:pt x="38" y="12"/>
                      <a:pt x="38" y="12"/>
                      <a:pt x="38"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9" name="Freeform 249"/>
              <p:cNvSpPr>
                <a:spLocks/>
              </p:cNvSpPr>
              <p:nvPr/>
            </p:nvSpPr>
            <p:spPr bwMode="auto">
              <a:xfrm>
                <a:off x="5154614" y="2362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0" name="Freeform 250"/>
              <p:cNvSpPr>
                <a:spLocks/>
              </p:cNvSpPr>
              <p:nvPr/>
            </p:nvSpPr>
            <p:spPr bwMode="auto">
              <a:xfrm>
                <a:off x="4799014" y="2362201"/>
                <a:ext cx="452438" cy="604838"/>
              </a:xfrm>
              <a:custGeom>
                <a:avLst/>
                <a:gdLst>
                  <a:gd name="T0" fmla="*/ 40 w 42"/>
                  <a:gd name="T1" fmla="*/ 13 h 56"/>
                  <a:gd name="T2" fmla="*/ 38 w 42"/>
                  <a:gd name="T3" fmla="*/ 11 h 56"/>
                  <a:gd name="T4" fmla="*/ 37 w 42"/>
                  <a:gd name="T5" fmla="*/ 5 h 56"/>
                  <a:gd name="T6" fmla="*/ 35 w 42"/>
                  <a:gd name="T7" fmla="*/ 1 h 56"/>
                  <a:gd name="T8" fmla="*/ 32 w 42"/>
                  <a:gd name="T9" fmla="*/ 1 h 56"/>
                  <a:gd name="T10" fmla="*/ 30 w 42"/>
                  <a:gd name="T11" fmla="*/ 3 h 56"/>
                  <a:gd name="T12" fmla="*/ 29 w 42"/>
                  <a:gd name="T13" fmla="*/ 5 h 56"/>
                  <a:gd name="T14" fmla="*/ 27 w 42"/>
                  <a:gd name="T15" fmla="*/ 4 h 56"/>
                  <a:gd name="T16" fmla="*/ 7 w 42"/>
                  <a:gd name="T17" fmla="*/ 9 h 56"/>
                  <a:gd name="T18" fmla="*/ 4 w 42"/>
                  <a:gd name="T19" fmla="*/ 11 h 56"/>
                  <a:gd name="T20" fmla="*/ 2 w 42"/>
                  <a:gd name="T21" fmla="*/ 22 h 56"/>
                  <a:gd name="T22" fmla="*/ 1 w 42"/>
                  <a:gd name="T23" fmla="*/ 25 h 56"/>
                  <a:gd name="T24" fmla="*/ 1 w 42"/>
                  <a:gd name="T25" fmla="*/ 28 h 56"/>
                  <a:gd name="T26" fmla="*/ 1 w 42"/>
                  <a:gd name="T27" fmla="*/ 30 h 56"/>
                  <a:gd name="T28" fmla="*/ 1 w 42"/>
                  <a:gd name="T29" fmla="*/ 33 h 56"/>
                  <a:gd name="T30" fmla="*/ 2 w 42"/>
                  <a:gd name="T31" fmla="*/ 35 h 56"/>
                  <a:gd name="T32" fmla="*/ 3 w 42"/>
                  <a:gd name="T33" fmla="*/ 37 h 56"/>
                  <a:gd name="T34" fmla="*/ 4 w 42"/>
                  <a:gd name="T35" fmla="*/ 41 h 56"/>
                  <a:gd name="T36" fmla="*/ 8 w 42"/>
                  <a:gd name="T37" fmla="*/ 44 h 56"/>
                  <a:gd name="T38" fmla="*/ 10 w 42"/>
                  <a:gd name="T39" fmla="*/ 47 h 56"/>
                  <a:gd name="T40" fmla="*/ 12 w 42"/>
                  <a:gd name="T41" fmla="*/ 50 h 56"/>
                  <a:gd name="T42" fmla="*/ 13 w 42"/>
                  <a:gd name="T43" fmla="*/ 52 h 56"/>
                  <a:gd name="T44" fmla="*/ 16 w 42"/>
                  <a:gd name="T45" fmla="*/ 54 h 56"/>
                  <a:gd name="T46" fmla="*/ 18 w 42"/>
                  <a:gd name="T47" fmla="*/ 54 h 56"/>
                  <a:gd name="T48" fmla="*/ 20 w 42"/>
                  <a:gd name="T49" fmla="*/ 55 h 56"/>
                  <a:gd name="T50" fmla="*/ 22 w 42"/>
                  <a:gd name="T51" fmla="*/ 56 h 56"/>
                  <a:gd name="T52" fmla="*/ 26 w 42"/>
                  <a:gd name="T53" fmla="*/ 56 h 56"/>
                  <a:gd name="T54" fmla="*/ 28 w 42"/>
                  <a:gd name="T55" fmla="*/ 56 h 56"/>
                  <a:gd name="T56" fmla="*/ 30 w 42"/>
                  <a:gd name="T57" fmla="*/ 55 h 56"/>
                  <a:gd name="T58" fmla="*/ 34 w 42"/>
                  <a:gd name="T59" fmla="*/ 53 h 56"/>
                  <a:gd name="T60" fmla="*/ 35 w 42"/>
                  <a:gd name="T61" fmla="*/ 52 h 56"/>
                  <a:gd name="T62" fmla="*/ 33 w 42"/>
                  <a:gd name="T63" fmla="*/ 50 h 56"/>
                  <a:gd name="T64" fmla="*/ 32 w 42"/>
                  <a:gd name="T65" fmla="*/ 47 h 56"/>
                  <a:gd name="T66" fmla="*/ 29 w 42"/>
                  <a:gd name="T67" fmla="*/ 45 h 56"/>
                  <a:gd name="T68" fmla="*/ 28 w 42"/>
                  <a:gd name="T69" fmla="*/ 42 h 56"/>
                  <a:gd name="T70" fmla="*/ 30 w 42"/>
                  <a:gd name="T71" fmla="*/ 42 h 56"/>
                  <a:gd name="T72" fmla="*/ 30 w 42"/>
                  <a:gd name="T73" fmla="*/ 38 h 56"/>
                  <a:gd name="T74" fmla="*/ 32 w 42"/>
                  <a:gd name="T75" fmla="*/ 35 h 56"/>
                  <a:gd name="T76" fmla="*/ 33 w 42"/>
                  <a:gd name="T77" fmla="*/ 33 h 56"/>
                  <a:gd name="T78" fmla="*/ 34 w 42"/>
                  <a:gd name="T79" fmla="*/ 31 h 56"/>
                  <a:gd name="T80" fmla="*/ 36 w 42"/>
                  <a:gd name="T81" fmla="*/ 29 h 56"/>
                  <a:gd name="T82" fmla="*/ 36 w 42"/>
                  <a:gd name="T83" fmla="*/ 27 h 56"/>
                  <a:gd name="T84" fmla="*/ 36 w 42"/>
                  <a:gd name="T85" fmla="*/ 24 h 56"/>
                  <a:gd name="T86" fmla="*/ 37 w 42"/>
                  <a:gd name="T87" fmla="*/ 20 h 56"/>
                  <a:gd name="T88" fmla="*/ 37 w 42"/>
                  <a:gd name="T89" fmla="*/ 18 h 56"/>
                  <a:gd name="T90" fmla="*/ 39 w 42"/>
                  <a:gd name="T91" fmla="*/ 17 h 56"/>
                  <a:gd name="T92" fmla="*/ 41 w 42"/>
                  <a:gd name="T93" fmla="*/ 15 h 56"/>
                  <a:gd name="T94" fmla="*/ 41 w 42"/>
                  <a:gd name="T95" fmla="*/ 1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56">
                    <a:moveTo>
                      <a:pt x="41" y="14"/>
                    </a:moveTo>
                    <a:cubicBezTo>
                      <a:pt x="41" y="14"/>
                      <a:pt x="40" y="14"/>
                      <a:pt x="40" y="14"/>
                    </a:cubicBezTo>
                    <a:cubicBezTo>
                      <a:pt x="40" y="13"/>
                      <a:pt x="40" y="13"/>
                      <a:pt x="40" y="13"/>
                    </a:cubicBezTo>
                    <a:cubicBezTo>
                      <a:pt x="39" y="12"/>
                      <a:pt x="39" y="13"/>
                      <a:pt x="39" y="12"/>
                    </a:cubicBezTo>
                    <a:cubicBezTo>
                      <a:pt x="38" y="12"/>
                      <a:pt x="38" y="12"/>
                      <a:pt x="38" y="12"/>
                    </a:cubicBezTo>
                    <a:cubicBezTo>
                      <a:pt x="38" y="11"/>
                      <a:pt x="38" y="11"/>
                      <a:pt x="38" y="11"/>
                    </a:cubicBezTo>
                    <a:cubicBezTo>
                      <a:pt x="37" y="10"/>
                      <a:pt x="38" y="9"/>
                      <a:pt x="38" y="9"/>
                    </a:cubicBezTo>
                    <a:cubicBezTo>
                      <a:pt x="37" y="8"/>
                      <a:pt x="38" y="8"/>
                      <a:pt x="38" y="7"/>
                    </a:cubicBezTo>
                    <a:cubicBezTo>
                      <a:pt x="37" y="6"/>
                      <a:pt x="37" y="6"/>
                      <a:pt x="37" y="5"/>
                    </a:cubicBezTo>
                    <a:cubicBezTo>
                      <a:pt x="37" y="5"/>
                      <a:pt x="37" y="5"/>
                      <a:pt x="37" y="4"/>
                    </a:cubicBezTo>
                    <a:cubicBezTo>
                      <a:pt x="36" y="4"/>
                      <a:pt x="36" y="3"/>
                      <a:pt x="36" y="3"/>
                    </a:cubicBezTo>
                    <a:cubicBezTo>
                      <a:pt x="35" y="1"/>
                      <a:pt x="35" y="1"/>
                      <a:pt x="35" y="1"/>
                    </a:cubicBezTo>
                    <a:cubicBezTo>
                      <a:pt x="35" y="1"/>
                      <a:pt x="34" y="1"/>
                      <a:pt x="34" y="1"/>
                    </a:cubicBezTo>
                    <a:cubicBezTo>
                      <a:pt x="34" y="1"/>
                      <a:pt x="33" y="1"/>
                      <a:pt x="33" y="0"/>
                    </a:cubicBezTo>
                    <a:cubicBezTo>
                      <a:pt x="33" y="1"/>
                      <a:pt x="33" y="1"/>
                      <a:pt x="32" y="1"/>
                    </a:cubicBezTo>
                    <a:cubicBezTo>
                      <a:pt x="32" y="1"/>
                      <a:pt x="32" y="1"/>
                      <a:pt x="32" y="1"/>
                    </a:cubicBezTo>
                    <a:cubicBezTo>
                      <a:pt x="31" y="1"/>
                      <a:pt x="31" y="1"/>
                      <a:pt x="31" y="2"/>
                    </a:cubicBezTo>
                    <a:cubicBezTo>
                      <a:pt x="30" y="2"/>
                      <a:pt x="31" y="2"/>
                      <a:pt x="30" y="3"/>
                    </a:cubicBezTo>
                    <a:cubicBezTo>
                      <a:pt x="30" y="3"/>
                      <a:pt x="30" y="3"/>
                      <a:pt x="30" y="3"/>
                    </a:cubicBezTo>
                    <a:cubicBezTo>
                      <a:pt x="30" y="3"/>
                      <a:pt x="30" y="3"/>
                      <a:pt x="29" y="3"/>
                    </a:cubicBezTo>
                    <a:cubicBezTo>
                      <a:pt x="29" y="4"/>
                      <a:pt x="29" y="4"/>
                      <a:pt x="29" y="5"/>
                    </a:cubicBezTo>
                    <a:cubicBezTo>
                      <a:pt x="28" y="5"/>
                      <a:pt x="28" y="5"/>
                      <a:pt x="28" y="5"/>
                    </a:cubicBezTo>
                    <a:cubicBezTo>
                      <a:pt x="28" y="5"/>
                      <a:pt x="28" y="5"/>
                      <a:pt x="28" y="4"/>
                    </a:cubicBezTo>
                    <a:cubicBezTo>
                      <a:pt x="28" y="4"/>
                      <a:pt x="27" y="4"/>
                      <a:pt x="27" y="4"/>
                    </a:cubicBezTo>
                    <a:cubicBezTo>
                      <a:pt x="7" y="4"/>
                      <a:pt x="7" y="4"/>
                      <a:pt x="7" y="4"/>
                    </a:cubicBezTo>
                    <a:cubicBezTo>
                      <a:pt x="7" y="3"/>
                      <a:pt x="7" y="3"/>
                      <a:pt x="7" y="3"/>
                    </a:cubicBezTo>
                    <a:cubicBezTo>
                      <a:pt x="7" y="9"/>
                      <a:pt x="7" y="9"/>
                      <a:pt x="7" y="9"/>
                    </a:cubicBezTo>
                    <a:cubicBezTo>
                      <a:pt x="4" y="9"/>
                      <a:pt x="4" y="9"/>
                      <a:pt x="4" y="9"/>
                    </a:cubicBezTo>
                    <a:cubicBezTo>
                      <a:pt x="4" y="12"/>
                      <a:pt x="4" y="12"/>
                      <a:pt x="4" y="12"/>
                    </a:cubicBezTo>
                    <a:cubicBezTo>
                      <a:pt x="4" y="11"/>
                      <a:pt x="4" y="11"/>
                      <a:pt x="4" y="11"/>
                    </a:cubicBezTo>
                    <a:cubicBezTo>
                      <a:pt x="5" y="22"/>
                      <a:pt x="5" y="22"/>
                      <a:pt x="5" y="22"/>
                    </a:cubicBezTo>
                    <a:cubicBezTo>
                      <a:pt x="3" y="22"/>
                      <a:pt x="3" y="22"/>
                      <a:pt x="3" y="22"/>
                    </a:cubicBezTo>
                    <a:cubicBezTo>
                      <a:pt x="2" y="22"/>
                      <a:pt x="2" y="22"/>
                      <a:pt x="2" y="22"/>
                    </a:cubicBezTo>
                    <a:cubicBezTo>
                      <a:pt x="2" y="22"/>
                      <a:pt x="2" y="23"/>
                      <a:pt x="2" y="23"/>
                    </a:cubicBezTo>
                    <a:cubicBezTo>
                      <a:pt x="2" y="24"/>
                      <a:pt x="2" y="24"/>
                      <a:pt x="2" y="24"/>
                    </a:cubicBezTo>
                    <a:cubicBezTo>
                      <a:pt x="1" y="24"/>
                      <a:pt x="1" y="24"/>
                      <a:pt x="1" y="25"/>
                    </a:cubicBezTo>
                    <a:cubicBezTo>
                      <a:pt x="1" y="25"/>
                      <a:pt x="0" y="25"/>
                      <a:pt x="0" y="26"/>
                    </a:cubicBezTo>
                    <a:cubicBezTo>
                      <a:pt x="0" y="26"/>
                      <a:pt x="1" y="26"/>
                      <a:pt x="1" y="26"/>
                    </a:cubicBezTo>
                    <a:cubicBezTo>
                      <a:pt x="1" y="27"/>
                      <a:pt x="1" y="27"/>
                      <a:pt x="1" y="28"/>
                    </a:cubicBezTo>
                    <a:cubicBezTo>
                      <a:pt x="1" y="28"/>
                      <a:pt x="1" y="28"/>
                      <a:pt x="1" y="28"/>
                    </a:cubicBezTo>
                    <a:cubicBezTo>
                      <a:pt x="1" y="28"/>
                      <a:pt x="1" y="29"/>
                      <a:pt x="1" y="29"/>
                    </a:cubicBezTo>
                    <a:cubicBezTo>
                      <a:pt x="1" y="29"/>
                      <a:pt x="1" y="30"/>
                      <a:pt x="1" y="30"/>
                    </a:cubicBezTo>
                    <a:cubicBezTo>
                      <a:pt x="1" y="31"/>
                      <a:pt x="1" y="31"/>
                      <a:pt x="1" y="32"/>
                    </a:cubicBezTo>
                    <a:cubicBezTo>
                      <a:pt x="1" y="32"/>
                      <a:pt x="1" y="32"/>
                      <a:pt x="1" y="32"/>
                    </a:cubicBezTo>
                    <a:cubicBezTo>
                      <a:pt x="1" y="33"/>
                      <a:pt x="1" y="33"/>
                      <a:pt x="1" y="33"/>
                    </a:cubicBezTo>
                    <a:cubicBezTo>
                      <a:pt x="1" y="33"/>
                      <a:pt x="1" y="33"/>
                      <a:pt x="1" y="34"/>
                    </a:cubicBezTo>
                    <a:cubicBezTo>
                      <a:pt x="1" y="34"/>
                      <a:pt x="2" y="34"/>
                      <a:pt x="2" y="34"/>
                    </a:cubicBezTo>
                    <a:cubicBezTo>
                      <a:pt x="2" y="34"/>
                      <a:pt x="2" y="34"/>
                      <a:pt x="2" y="35"/>
                    </a:cubicBezTo>
                    <a:cubicBezTo>
                      <a:pt x="2" y="35"/>
                      <a:pt x="2" y="35"/>
                      <a:pt x="2" y="35"/>
                    </a:cubicBezTo>
                    <a:cubicBezTo>
                      <a:pt x="2" y="35"/>
                      <a:pt x="2" y="35"/>
                      <a:pt x="2" y="35"/>
                    </a:cubicBezTo>
                    <a:cubicBezTo>
                      <a:pt x="2" y="36"/>
                      <a:pt x="3" y="36"/>
                      <a:pt x="3" y="37"/>
                    </a:cubicBezTo>
                    <a:cubicBezTo>
                      <a:pt x="3" y="37"/>
                      <a:pt x="4" y="37"/>
                      <a:pt x="4" y="38"/>
                    </a:cubicBezTo>
                    <a:cubicBezTo>
                      <a:pt x="4" y="38"/>
                      <a:pt x="4" y="39"/>
                      <a:pt x="4" y="39"/>
                    </a:cubicBezTo>
                    <a:cubicBezTo>
                      <a:pt x="4" y="40"/>
                      <a:pt x="3" y="40"/>
                      <a:pt x="4" y="41"/>
                    </a:cubicBezTo>
                    <a:cubicBezTo>
                      <a:pt x="4" y="41"/>
                      <a:pt x="4" y="41"/>
                      <a:pt x="4" y="41"/>
                    </a:cubicBezTo>
                    <a:cubicBezTo>
                      <a:pt x="5" y="42"/>
                      <a:pt x="5" y="42"/>
                      <a:pt x="6" y="42"/>
                    </a:cubicBezTo>
                    <a:cubicBezTo>
                      <a:pt x="7" y="43"/>
                      <a:pt x="7" y="43"/>
                      <a:pt x="8" y="44"/>
                    </a:cubicBezTo>
                    <a:cubicBezTo>
                      <a:pt x="8" y="44"/>
                      <a:pt x="8" y="44"/>
                      <a:pt x="8" y="44"/>
                    </a:cubicBezTo>
                    <a:cubicBezTo>
                      <a:pt x="9" y="45"/>
                      <a:pt x="8" y="45"/>
                      <a:pt x="8" y="46"/>
                    </a:cubicBezTo>
                    <a:cubicBezTo>
                      <a:pt x="8" y="47"/>
                      <a:pt x="9" y="46"/>
                      <a:pt x="10" y="47"/>
                    </a:cubicBezTo>
                    <a:cubicBezTo>
                      <a:pt x="10" y="47"/>
                      <a:pt x="10" y="47"/>
                      <a:pt x="10" y="48"/>
                    </a:cubicBezTo>
                    <a:cubicBezTo>
                      <a:pt x="11" y="49"/>
                      <a:pt x="11" y="49"/>
                      <a:pt x="11" y="49"/>
                    </a:cubicBezTo>
                    <a:cubicBezTo>
                      <a:pt x="12" y="49"/>
                      <a:pt x="12" y="49"/>
                      <a:pt x="12" y="50"/>
                    </a:cubicBezTo>
                    <a:cubicBezTo>
                      <a:pt x="13" y="50"/>
                      <a:pt x="13" y="50"/>
                      <a:pt x="13" y="50"/>
                    </a:cubicBezTo>
                    <a:cubicBezTo>
                      <a:pt x="13" y="51"/>
                      <a:pt x="13" y="51"/>
                      <a:pt x="13" y="51"/>
                    </a:cubicBezTo>
                    <a:cubicBezTo>
                      <a:pt x="13" y="52"/>
                      <a:pt x="13" y="52"/>
                      <a:pt x="13" y="52"/>
                    </a:cubicBezTo>
                    <a:cubicBezTo>
                      <a:pt x="13" y="52"/>
                      <a:pt x="14" y="52"/>
                      <a:pt x="14" y="52"/>
                    </a:cubicBezTo>
                    <a:cubicBezTo>
                      <a:pt x="14" y="53"/>
                      <a:pt x="14" y="53"/>
                      <a:pt x="15" y="53"/>
                    </a:cubicBezTo>
                    <a:cubicBezTo>
                      <a:pt x="15" y="54"/>
                      <a:pt x="15" y="54"/>
                      <a:pt x="16" y="54"/>
                    </a:cubicBezTo>
                    <a:cubicBezTo>
                      <a:pt x="16" y="54"/>
                      <a:pt x="16" y="54"/>
                      <a:pt x="16" y="54"/>
                    </a:cubicBezTo>
                    <a:cubicBezTo>
                      <a:pt x="17" y="54"/>
                      <a:pt x="17" y="54"/>
                      <a:pt x="18" y="54"/>
                    </a:cubicBezTo>
                    <a:cubicBezTo>
                      <a:pt x="18" y="54"/>
                      <a:pt x="18" y="54"/>
                      <a:pt x="18" y="54"/>
                    </a:cubicBezTo>
                    <a:cubicBezTo>
                      <a:pt x="19" y="54"/>
                      <a:pt x="19" y="53"/>
                      <a:pt x="19" y="53"/>
                    </a:cubicBezTo>
                    <a:cubicBezTo>
                      <a:pt x="20" y="54"/>
                      <a:pt x="20" y="54"/>
                      <a:pt x="20" y="54"/>
                    </a:cubicBezTo>
                    <a:cubicBezTo>
                      <a:pt x="20" y="54"/>
                      <a:pt x="20" y="55"/>
                      <a:pt x="20" y="55"/>
                    </a:cubicBezTo>
                    <a:cubicBezTo>
                      <a:pt x="21" y="55"/>
                      <a:pt x="21" y="55"/>
                      <a:pt x="21" y="55"/>
                    </a:cubicBezTo>
                    <a:cubicBezTo>
                      <a:pt x="21" y="56"/>
                      <a:pt x="21" y="56"/>
                      <a:pt x="22" y="56"/>
                    </a:cubicBezTo>
                    <a:cubicBezTo>
                      <a:pt x="22" y="56"/>
                      <a:pt x="22" y="56"/>
                      <a:pt x="22" y="56"/>
                    </a:cubicBezTo>
                    <a:cubicBezTo>
                      <a:pt x="22" y="56"/>
                      <a:pt x="23" y="56"/>
                      <a:pt x="23" y="56"/>
                    </a:cubicBezTo>
                    <a:cubicBezTo>
                      <a:pt x="23" y="56"/>
                      <a:pt x="24" y="56"/>
                      <a:pt x="24" y="56"/>
                    </a:cubicBezTo>
                    <a:cubicBezTo>
                      <a:pt x="25" y="56"/>
                      <a:pt x="25" y="56"/>
                      <a:pt x="26" y="56"/>
                    </a:cubicBezTo>
                    <a:cubicBezTo>
                      <a:pt x="26" y="56"/>
                      <a:pt x="26" y="56"/>
                      <a:pt x="26" y="56"/>
                    </a:cubicBezTo>
                    <a:cubicBezTo>
                      <a:pt x="27" y="56"/>
                      <a:pt x="27" y="56"/>
                      <a:pt x="27" y="56"/>
                    </a:cubicBezTo>
                    <a:cubicBezTo>
                      <a:pt x="28" y="56"/>
                      <a:pt x="28" y="56"/>
                      <a:pt x="28" y="56"/>
                    </a:cubicBezTo>
                    <a:cubicBezTo>
                      <a:pt x="29" y="56"/>
                      <a:pt x="29" y="55"/>
                      <a:pt x="29" y="55"/>
                    </a:cubicBezTo>
                    <a:cubicBezTo>
                      <a:pt x="30" y="55"/>
                      <a:pt x="30" y="55"/>
                      <a:pt x="30" y="55"/>
                    </a:cubicBezTo>
                    <a:cubicBezTo>
                      <a:pt x="30" y="55"/>
                      <a:pt x="30" y="55"/>
                      <a:pt x="30" y="55"/>
                    </a:cubicBezTo>
                    <a:cubicBezTo>
                      <a:pt x="30" y="55"/>
                      <a:pt x="31" y="54"/>
                      <a:pt x="31" y="53"/>
                    </a:cubicBezTo>
                    <a:cubicBezTo>
                      <a:pt x="31" y="53"/>
                      <a:pt x="33" y="53"/>
                      <a:pt x="33" y="53"/>
                    </a:cubicBezTo>
                    <a:cubicBezTo>
                      <a:pt x="34" y="53"/>
                      <a:pt x="34" y="53"/>
                      <a:pt x="34" y="53"/>
                    </a:cubicBezTo>
                    <a:cubicBezTo>
                      <a:pt x="35" y="53"/>
                      <a:pt x="35" y="53"/>
                      <a:pt x="35" y="53"/>
                    </a:cubicBezTo>
                    <a:cubicBezTo>
                      <a:pt x="35" y="53"/>
                      <a:pt x="35" y="53"/>
                      <a:pt x="35" y="52"/>
                    </a:cubicBezTo>
                    <a:cubicBezTo>
                      <a:pt x="35" y="52"/>
                      <a:pt x="35" y="52"/>
                      <a:pt x="35" y="52"/>
                    </a:cubicBezTo>
                    <a:cubicBezTo>
                      <a:pt x="35" y="51"/>
                      <a:pt x="35" y="51"/>
                      <a:pt x="34" y="51"/>
                    </a:cubicBezTo>
                    <a:cubicBezTo>
                      <a:pt x="34" y="51"/>
                      <a:pt x="34" y="51"/>
                      <a:pt x="34" y="51"/>
                    </a:cubicBezTo>
                    <a:cubicBezTo>
                      <a:pt x="33" y="51"/>
                      <a:pt x="33" y="50"/>
                      <a:pt x="33" y="50"/>
                    </a:cubicBezTo>
                    <a:cubicBezTo>
                      <a:pt x="33" y="50"/>
                      <a:pt x="33" y="49"/>
                      <a:pt x="33" y="49"/>
                    </a:cubicBezTo>
                    <a:cubicBezTo>
                      <a:pt x="32" y="48"/>
                      <a:pt x="33" y="48"/>
                      <a:pt x="32" y="48"/>
                    </a:cubicBezTo>
                    <a:cubicBezTo>
                      <a:pt x="32" y="47"/>
                      <a:pt x="32" y="47"/>
                      <a:pt x="32" y="47"/>
                    </a:cubicBezTo>
                    <a:cubicBezTo>
                      <a:pt x="31" y="47"/>
                      <a:pt x="31" y="47"/>
                      <a:pt x="31" y="46"/>
                    </a:cubicBezTo>
                    <a:cubicBezTo>
                      <a:pt x="31" y="46"/>
                      <a:pt x="30" y="46"/>
                      <a:pt x="30" y="45"/>
                    </a:cubicBezTo>
                    <a:cubicBezTo>
                      <a:pt x="30" y="45"/>
                      <a:pt x="29" y="45"/>
                      <a:pt x="29" y="45"/>
                    </a:cubicBezTo>
                    <a:cubicBezTo>
                      <a:pt x="29" y="44"/>
                      <a:pt x="28" y="45"/>
                      <a:pt x="28" y="44"/>
                    </a:cubicBezTo>
                    <a:cubicBezTo>
                      <a:pt x="28" y="44"/>
                      <a:pt x="28" y="44"/>
                      <a:pt x="28" y="44"/>
                    </a:cubicBezTo>
                    <a:cubicBezTo>
                      <a:pt x="28" y="43"/>
                      <a:pt x="28" y="43"/>
                      <a:pt x="28" y="42"/>
                    </a:cubicBezTo>
                    <a:cubicBezTo>
                      <a:pt x="28" y="42"/>
                      <a:pt x="29" y="42"/>
                      <a:pt x="29" y="42"/>
                    </a:cubicBezTo>
                    <a:cubicBezTo>
                      <a:pt x="29" y="42"/>
                      <a:pt x="29" y="43"/>
                      <a:pt x="30" y="43"/>
                    </a:cubicBezTo>
                    <a:cubicBezTo>
                      <a:pt x="30" y="43"/>
                      <a:pt x="30" y="43"/>
                      <a:pt x="30" y="42"/>
                    </a:cubicBezTo>
                    <a:cubicBezTo>
                      <a:pt x="31" y="42"/>
                      <a:pt x="30" y="42"/>
                      <a:pt x="30" y="41"/>
                    </a:cubicBezTo>
                    <a:cubicBezTo>
                      <a:pt x="30" y="41"/>
                      <a:pt x="30" y="40"/>
                      <a:pt x="30" y="40"/>
                    </a:cubicBezTo>
                    <a:cubicBezTo>
                      <a:pt x="30" y="39"/>
                      <a:pt x="30" y="39"/>
                      <a:pt x="30" y="38"/>
                    </a:cubicBezTo>
                    <a:cubicBezTo>
                      <a:pt x="30" y="38"/>
                      <a:pt x="30" y="37"/>
                      <a:pt x="31" y="37"/>
                    </a:cubicBezTo>
                    <a:cubicBezTo>
                      <a:pt x="31" y="37"/>
                      <a:pt x="31" y="36"/>
                      <a:pt x="31" y="36"/>
                    </a:cubicBezTo>
                    <a:cubicBezTo>
                      <a:pt x="31" y="36"/>
                      <a:pt x="32" y="36"/>
                      <a:pt x="32" y="35"/>
                    </a:cubicBezTo>
                    <a:cubicBezTo>
                      <a:pt x="32" y="35"/>
                      <a:pt x="32" y="35"/>
                      <a:pt x="33" y="35"/>
                    </a:cubicBezTo>
                    <a:cubicBezTo>
                      <a:pt x="33" y="34"/>
                      <a:pt x="33" y="34"/>
                      <a:pt x="33" y="34"/>
                    </a:cubicBezTo>
                    <a:cubicBezTo>
                      <a:pt x="33" y="33"/>
                      <a:pt x="32" y="33"/>
                      <a:pt x="33" y="33"/>
                    </a:cubicBezTo>
                    <a:cubicBezTo>
                      <a:pt x="33" y="32"/>
                      <a:pt x="33" y="33"/>
                      <a:pt x="33" y="32"/>
                    </a:cubicBezTo>
                    <a:cubicBezTo>
                      <a:pt x="33" y="32"/>
                      <a:pt x="33" y="32"/>
                      <a:pt x="33" y="32"/>
                    </a:cubicBezTo>
                    <a:cubicBezTo>
                      <a:pt x="33" y="31"/>
                      <a:pt x="34" y="31"/>
                      <a:pt x="34" y="31"/>
                    </a:cubicBezTo>
                    <a:cubicBezTo>
                      <a:pt x="34" y="31"/>
                      <a:pt x="34" y="30"/>
                      <a:pt x="34" y="30"/>
                    </a:cubicBezTo>
                    <a:cubicBezTo>
                      <a:pt x="35" y="30"/>
                      <a:pt x="35" y="30"/>
                      <a:pt x="35" y="30"/>
                    </a:cubicBezTo>
                    <a:cubicBezTo>
                      <a:pt x="36" y="30"/>
                      <a:pt x="36" y="29"/>
                      <a:pt x="36" y="29"/>
                    </a:cubicBezTo>
                    <a:cubicBezTo>
                      <a:pt x="36" y="29"/>
                      <a:pt x="36" y="28"/>
                      <a:pt x="36" y="28"/>
                    </a:cubicBezTo>
                    <a:cubicBezTo>
                      <a:pt x="36" y="28"/>
                      <a:pt x="36" y="28"/>
                      <a:pt x="36" y="27"/>
                    </a:cubicBezTo>
                    <a:cubicBezTo>
                      <a:pt x="36" y="27"/>
                      <a:pt x="36" y="27"/>
                      <a:pt x="36" y="27"/>
                    </a:cubicBezTo>
                    <a:cubicBezTo>
                      <a:pt x="36" y="26"/>
                      <a:pt x="36" y="26"/>
                      <a:pt x="36" y="26"/>
                    </a:cubicBezTo>
                    <a:cubicBezTo>
                      <a:pt x="36" y="25"/>
                      <a:pt x="36" y="25"/>
                      <a:pt x="36" y="25"/>
                    </a:cubicBezTo>
                    <a:cubicBezTo>
                      <a:pt x="36" y="24"/>
                      <a:pt x="36" y="24"/>
                      <a:pt x="36" y="24"/>
                    </a:cubicBezTo>
                    <a:cubicBezTo>
                      <a:pt x="36" y="24"/>
                      <a:pt x="36" y="23"/>
                      <a:pt x="36" y="23"/>
                    </a:cubicBezTo>
                    <a:cubicBezTo>
                      <a:pt x="36" y="22"/>
                      <a:pt x="36" y="22"/>
                      <a:pt x="37" y="21"/>
                    </a:cubicBezTo>
                    <a:cubicBezTo>
                      <a:pt x="37" y="21"/>
                      <a:pt x="37" y="21"/>
                      <a:pt x="37" y="20"/>
                    </a:cubicBezTo>
                    <a:cubicBezTo>
                      <a:pt x="37" y="20"/>
                      <a:pt x="36" y="19"/>
                      <a:pt x="37" y="19"/>
                    </a:cubicBezTo>
                    <a:cubicBezTo>
                      <a:pt x="37" y="19"/>
                      <a:pt x="37" y="19"/>
                      <a:pt x="37" y="19"/>
                    </a:cubicBezTo>
                    <a:cubicBezTo>
                      <a:pt x="37" y="18"/>
                      <a:pt x="37" y="18"/>
                      <a:pt x="37" y="18"/>
                    </a:cubicBezTo>
                    <a:cubicBezTo>
                      <a:pt x="37" y="18"/>
                      <a:pt x="38" y="18"/>
                      <a:pt x="38" y="18"/>
                    </a:cubicBezTo>
                    <a:cubicBezTo>
                      <a:pt x="38" y="18"/>
                      <a:pt x="38" y="17"/>
                      <a:pt x="38" y="17"/>
                    </a:cubicBezTo>
                    <a:cubicBezTo>
                      <a:pt x="39" y="17"/>
                      <a:pt x="39" y="17"/>
                      <a:pt x="39" y="17"/>
                    </a:cubicBezTo>
                    <a:cubicBezTo>
                      <a:pt x="39" y="17"/>
                      <a:pt x="39" y="17"/>
                      <a:pt x="40" y="17"/>
                    </a:cubicBezTo>
                    <a:cubicBezTo>
                      <a:pt x="40" y="16"/>
                      <a:pt x="40" y="16"/>
                      <a:pt x="41" y="16"/>
                    </a:cubicBezTo>
                    <a:cubicBezTo>
                      <a:pt x="41" y="16"/>
                      <a:pt x="41" y="16"/>
                      <a:pt x="41" y="15"/>
                    </a:cubicBezTo>
                    <a:cubicBezTo>
                      <a:pt x="41" y="15"/>
                      <a:pt x="41" y="15"/>
                      <a:pt x="41" y="15"/>
                    </a:cubicBezTo>
                    <a:cubicBezTo>
                      <a:pt x="42" y="15"/>
                      <a:pt x="42" y="15"/>
                      <a:pt x="42" y="15"/>
                    </a:cubicBezTo>
                    <a:cubicBezTo>
                      <a:pt x="41" y="14"/>
                      <a:pt x="41" y="14"/>
                      <a:pt x="41" y="1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1" name="Freeform 251"/>
              <p:cNvSpPr>
                <a:spLocks/>
              </p:cNvSpPr>
              <p:nvPr/>
            </p:nvSpPr>
            <p:spPr bwMode="auto">
              <a:xfrm>
                <a:off x="5370514" y="3443289"/>
                <a:ext cx="0" cy="11113"/>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2" name="Freeform 252"/>
              <p:cNvSpPr>
                <a:spLocks/>
              </p:cNvSpPr>
              <p:nvPr/>
            </p:nvSpPr>
            <p:spPr bwMode="auto">
              <a:xfrm>
                <a:off x="5726114" y="3713164"/>
                <a:ext cx="22225" cy="22225"/>
              </a:xfrm>
              <a:custGeom>
                <a:avLst/>
                <a:gdLst>
                  <a:gd name="T0" fmla="*/ 1 w 2"/>
                  <a:gd name="T1" fmla="*/ 0 h 2"/>
                  <a:gd name="T2" fmla="*/ 0 w 2"/>
                  <a:gd name="T3" fmla="*/ 0 h 2"/>
                  <a:gd name="T4" fmla="*/ 0 w 2"/>
                  <a:gd name="T5" fmla="*/ 1 h 2"/>
                  <a:gd name="T6" fmla="*/ 0 w 2"/>
                  <a:gd name="T7" fmla="*/ 2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0" y="0"/>
                    </a:cubicBezTo>
                    <a:cubicBezTo>
                      <a:pt x="0" y="1"/>
                      <a:pt x="0" y="1"/>
                      <a:pt x="0" y="1"/>
                    </a:cubicBezTo>
                    <a:cubicBezTo>
                      <a:pt x="0" y="1"/>
                      <a:pt x="0" y="1"/>
                      <a:pt x="0" y="2"/>
                    </a:cubicBezTo>
                    <a:cubicBezTo>
                      <a:pt x="0" y="2"/>
                      <a:pt x="1" y="2"/>
                      <a:pt x="1" y="1"/>
                    </a:cubicBezTo>
                    <a:cubicBezTo>
                      <a:pt x="1" y="1"/>
                      <a:pt x="1" y="1"/>
                      <a:pt x="2" y="1"/>
                    </a:cubicBezTo>
                    <a:cubicBezTo>
                      <a:pt x="2" y="0"/>
                      <a:pt x="2"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3" name="Freeform 253"/>
              <p:cNvSpPr>
                <a:spLocks/>
              </p:cNvSpPr>
              <p:nvPr/>
            </p:nvSpPr>
            <p:spPr bwMode="auto">
              <a:xfrm>
                <a:off x="5672139" y="3735389"/>
                <a:ext cx="11113" cy="22225"/>
              </a:xfrm>
              <a:custGeom>
                <a:avLst/>
                <a:gdLst>
                  <a:gd name="T0" fmla="*/ 0 w 1"/>
                  <a:gd name="T1" fmla="*/ 1 h 2"/>
                  <a:gd name="T2" fmla="*/ 0 w 1"/>
                  <a:gd name="T3" fmla="*/ 1 h 2"/>
                  <a:gd name="T4" fmla="*/ 1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2"/>
                      <a:pt x="0" y="2"/>
                      <a:pt x="1" y="1"/>
                    </a:cubicBezTo>
                    <a:cubicBezTo>
                      <a:pt x="1" y="1"/>
                      <a:pt x="1" y="1"/>
                      <a:pt x="1" y="1"/>
                    </a:cubicBezTo>
                    <a:cubicBezTo>
                      <a:pt x="1" y="1"/>
                      <a:pt x="1" y="1"/>
                      <a:pt x="1" y="1"/>
                    </a:cubicBezTo>
                    <a:cubicBezTo>
                      <a:pt x="1" y="0"/>
                      <a:pt x="1"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4" name="Freeform 254"/>
              <p:cNvSpPr>
                <a:spLocks/>
              </p:cNvSpPr>
              <p:nvPr/>
            </p:nvSpPr>
            <p:spPr bwMode="auto">
              <a:xfrm>
                <a:off x="5219701" y="2081214"/>
                <a:ext cx="1111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5" name="Freeform 255"/>
              <p:cNvSpPr>
                <a:spLocks/>
              </p:cNvSpPr>
              <p:nvPr/>
            </p:nvSpPr>
            <p:spPr bwMode="auto">
              <a:xfrm>
                <a:off x="5111751" y="2081214"/>
                <a:ext cx="560388" cy="508000"/>
              </a:xfrm>
              <a:custGeom>
                <a:avLst/>
                <a:gdLst>
                  <a:gd name="T0" fmla="*/ 50 w 52"/>
                  <a:gd name="T1" fmla="*/ 27 h 47"/>
                  <a:gd name="T2" fmla="*/ 45 w 52"/>
                  <a:gd name="T3" fmla="*/ 26 h 47"/>
                  <a:gd name="T4" fmla="*/ 42 w 52"/>
                  <a:gd name="T5" fmla="*/ 23 h 47"/>
                  <a:gd name="T6" fmla="*/ 41 w 52"/>
                  <a:gd name="T7" fmla="*/ 21 h 47"/>
                  <a:gd name="T8" fmla="*/ 40 w 52"/>
                  <a:gd name="T9" fmla="*/ 19 h 47"/>
                  <a:gd name="T10" fmla="*/ 39 w 52"/>
                  <a:gd name="T11" fmla="*/ 17 h 47"/>
                  <a:gd name="T12" fmla="*/ 38 w 52"/>
                  <a:gd name="T13" fmla="*/ 15 h 47"/>
                  <a:gd name="T14" fmla="*/ 37 w 52"/>
                  <a:gd name="T15" fmla="*/ 14 h 47"/>
                  <a:gd name="T16" fmla="*/ 35 w 52"/>
                  <a:gd name="T17" fmla="*/ 11 h 47"/>
                  <a:gd name="T18" fmla="*/ 34 w 52"/>
                  <a:gd name="T19" fmla="*/ 10 h 47"/>
                  <a:gd name="T20" fmla="*/ 32 w 52"/>
                  <a:gd name="T21" fmla="*/ 10 h 47"/>
                  <a:gd name="T22" fmla="*/ 30 w 52"/>
                  <a:gd name="T23" fmla="*/ 9 h 47"/>
                  <a:gd name="T24" fmla="*/ 29 w 52"/>
                  <a:gd name="T25" fmla="*/ 9 h 47"/>
                  <a:gd name="T26" fmla="*/ 23 w 52"/>
                  <a:gd name="T27" fmla="*/ 8 h 47"/>
                  <a:gd name="T28" fmla="*/ 21 w 52"/>
                  <a:gd name="T29" fmla="*/ 4 h 47"/>
                  <a:gd name="T30" fmla="*/ 15 w 52"/>
                  <a:gd name="T31" fmla="*/ 2 h 47"/>
                  <a:gd name="T32" fmla="*/ 11 w 52"/>
                  <a:gd name="T33" fmla="*/ 0 h 47"/>
                  <a:gd name="T34" fmla="*/ 9 w 52"/>
                  <a:gd name="T35" fmla="*/ 1 h 47"/>
                  <a:gd name="T36" fmla="*/ 5 w 52"/>
                  <a:gd name="T37" fmla="*/ 3 h 47"/>
                  <a:gd name="T38" fmla="*/ 7 w 52"/>
                  <a:gd name="T39" fmla="*/ 5 h 47"/>
                  <a:gd name="T40" fmla="*/ 5 w 52"/>
                  <a:gd name="T41" fmla="*/ 7 h 47"/>
                  <a:gd name="T42" fmla="*/ 2 w 52"/>
                  <a:gd name="T43" fmla="*/ 8 h 47"/>
                  <a:gd name="T44" fmla="*/ 1 w 52"/>
                  <a:gd name="T45" fmla="*/ 9 h 47"/>
                  <a:gd name="T46" fmla="*/ 1 w 52"/>
                  <a:gd name="T47" fmla="*/ 13 h 47"/>
                  <a:gd name="T48" fmla="*/ 5 w 52"/>
                  <a:gd name="T49" fmla="*/ 16 h 47"/>
                  <a:gd name="T50" fmla="*/ 7 w 52"/>
                  <a:gd name="T51" fmla="*/ 19 h 47"/>
                  <a:gd name="T52" fmla="*/ 9 w 52"/>
                  <a:gd name="T53" fmla="*/ 23 h 47"/>
                  <a:gd name="T54" fmla="*/ 12 w 52"/>
                  <a:gd name="T55" fmla="*/ 25 h 47"/>
                  <a:gd name="T56" fmla="*/ 13 w 52"/>
                  <a:gd name="T57" fmla="*/ 29 h 47"/>
                  <a:gd name="T58" fmla="*/ 13 w 52"/>
                  <a:gd name="T59" fmla="*/ 32 h 47"/>
                  <a:gd name="T60" fmla="*/ 16 w 52"/>
                  <a:gd name="T61" fmla="*/ 35 h 47"/>
                  <a:gd name="T62" fmla="*/ 18 w 52"/>
                  <a:gd name="T63" fmla="*/ 37 h 47"/>
                  <a:gd name="T64" fmla="*/ 18 w 52"/>
                  <a:gd name="T65" fmla="*/ 39 h 47"/>
                  <a:gd name="T66" fmla="*/ 20 w 52"/>
                  <a:gd name="T67" fmla="*/ 41 h 47"/>
                  <a:gd name="T68" fmla="*/ 22 w 52"/>
                  <a:gd name="T69" fmla="*/ 43 h 47"/>
                  <a:gd name="T70" fmla="*/ 26 w 52"/>
                  <a:gd name="T71" fmla="*/ 43 h 47"/>
                  <a:gd name="T72" fmla="*/ 29 w 52"/>
                  <a:gd name="T73" fmla="*/ 45 h 47"/>
                  <a:gd name="T74" fmla="*/ 31 w 52"/>
                  <a:gd name="T75" fmla="*/ 46 h 47"/>
                  <a:gd name="T76" fmla="*/ 33 w 52"/>
                  <a:gd name="T77" fmla="*/ 42 h 47"/>
                  <a:gd name="T78" fmla="*/ 40 w 52"/>
                  <a:gd name="T79" fmla="*/ 40 h 47"/>
                  <a:gd name="T80" fmla="*/ 44 w 52"/>
                  <a:gd name="T81" fmla="*/ 38 h 47"/>
                  <a:gd name="T82" fmla="*/ 50 w 52"/>
                  <a:gd name="T83" fmla="*/ 34 h 47"/>
                  <a:gd name="T84" fmla="*/ 52 w 52"/>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47">
                    <a:moveTo>
                      <a:pt x="52" y="28"/>
                    </a:moveTo>
                    <a:cubicBezTo>
                      <a:pt x="52" y="28"/>
                      <a:pt x="52" y="28"/>
                      <a:pt x="52" y="28"/>
                    </a:cubicBezTo>
                    <a:cubicBezTo>
                      <a:pt x="51" y="27"/>
                      <a:pt x="51" y="27"/>
                      <a:pt x="50" y="27"/>
                    </a:cubicBezTo>
                    <a:cubicBezTo>
                      <a:pt x="50" y="26"/>
                      <a:pt x="49" y="26"/>
                      <a:pt x="48" y="26"/>
                    </a:cubicBezTo>
                    <a:cubicBezTo>
                      <a:pt x="47" y="26"/>
                      <a:pt x="47" y="26"/>
                      <a:pt x="46" y="26"/>
                    </a:cubicBezTo>
                    <a:cubicBezTo>
                      <a:pt x="46" y="26"/>
                      <a:pt x="45" y="26"/>
                      <a:pt x="45" y="26"/>
                    </a:cubicBezTo>
                    <a:cubicBezTo>
                      <a:pt x="44" y="26"/>
                      <a:pt x="44" y="26"/>
                      <a:pt x="44" y="25"/>
                    </a:cubicBezTo>
                    <a:cubicBezTo>
                      <a:pt x="43" y="25"/>
                      <a:pt x="43" y="25"/>
                      <a:pt x="43" y="25"/>
                    </a:cubicBezTo>
                    <a:cubicBezTo>
                      <a:pt x="42" y="24"/>
                      <a:pt x="42" y="24"/>
                      <a:pt x="42" y="23"/>
                    </a:cubicBezTo>
                    <a:cubicBezTo>
                      <a:pt x="42" y="23"/>
                      <a:pt x="42" y="23"/>
                      <a:pt x="42" y="23"/>
                    </a:cubicBezTo>
                    <a:cubicBezTo>
                      <a:pt x="41" y="22"/>
                      <a:pt x="41" y="22"/>
                      <a:pt x="41" y="22"/>
                    </a:cubicBezTo>
                    <a:cubicBezTo>
                      <a:pt x="41" y="21"/>
                      <a:pt x="41" y="21"/>
                      <a:pt x="41" y="21"/>
                    </a:cubicBezTo>
                    <a:cubicBezTo>
                      <a:pt x="40" y="21"/>
                      <a:pt x="40" y="21"/>
                      <a:pt x="40" y="21"/>
                    </a:cubicBezTo>
                    <a:cubicBezTo>
                      <a:pt x="40" y="20"/>
                      <a:pt x="40" y="20"/>
                      <a:pt x="40" y="20"/>
                    </a:cubicBezTo>
                    <a:cubicBezTo>
                      <a:pt x="40" y="20"/>
                      <a:pt x="40" y="20"/>
                      <a:pt x="40" y="19"/>
                    </a:cubicBezTo>
                    <a:cubicBezTo>
                      <a:pt x="40" y="19"/>
                      <a:pt x="40" y="19"/>
                      <a:pt x="39" y="19"/>
                    </a:cubicBezTo>
                    <a:cubicBezTo>
                      <a:pt x="39" y="18"/>
                      <a:pt x="39" y="18"/>
                      <a:pt x="39" y="18"/>
                    </a:cubicBezTo>
                    <a:cubicBezTo>
                      <a:pt x="39" y="18"/>
                      <a:pt x="39" y="18"/>
                      <a:pt x="39" y="17"/>
                    </a:cubicBezTo>
                    <a:cubicBezTo>
                      <a:pt x="39" y="17"/>
                      <a:pt x="39" y="17"/>
                      <a:pt x="39" y="17"/>
                    </a:cubicBezTo>
                    <a:cubicBezTo>
                      <a:pt x="38" y="16"/>
                      <a:pt x="39" y="16"/>
                      <a:pt x="39" y="16"/>
                    </a:cubicBezTo>
                    <a:cubicBezTo>
                      <a:pt x="39" y="16"/>
                      <a:pt x="38" y="16"/>
                      <a:pt x="38" y="15"/>
                    </a:cubicBezTo>
                    <a:cubicBezTo>
                      <a:pt x="38" y="15"/>
                      <a:pt x="38" y="15"/>
                      <a:pt x="38" y="15"/>
                    </a:cubicBezTo>
                    <a:cubicBezTo>
                      <a:pt x="37" y="15"/>
                      <a:pt x="37" y="15"/>
                      <a:pt x="37" y="14"/>
                    </a:cubicBezTo>
                    <a:cubicBezTo>
                      <a:pt x="37" y="14"/>
                      <a:pt x="37" y="14"/>
                      <a:pt x="37" y="14"/>
                    </a:cubicBezTo>
                    <a:cubicBezTo>
                      <a:pt x="36" y="13"/>
                      <a:pt x="36" y="13"/>
                      <a:pt x="36" y="13"/>
                    </a:cubicBezTo>
                    <a:cubicBezTo>
                      <a:pt x="36" y="13"/>
                      <a:pt x="36" y="13"/>
                      <a:pt x="35" y="12"/>
                    </a:cubicBezTo>
                    <a:cubicBezTo>
                      <a:pt x="35" y="12"/>
                      <a:pt x="35" y="12"/>
                      <a:pt x="35" y="11"/>
                    </a:cubicBezTo>
                    <a:cubicBezTo>
                      <a:pt x="35" y="11"/>
                      <a:pt x="35" y="11"/>
                      <a:pt x="35" y="11"/>
                    </a:cubicBezTo>
                    <a:cubicBezTo>
                      <a:pt x="34" y="11"/>
                      <a:pt x="34" y="11"/>
                      <a:pt x="34" y="10"/>
                    </a:cubicBezTo>
                    <a:cubicBezTo>
                      <a:pt x="34" y="10"/>
                      <a:pt x="34" y="10"/>
                      <a:pt x="34" y="10"/>
                    </a:cubicBezTo>
                    <a:cubicBezTo>
                      <a:pt x="34" y="10"/>
                      <a:pt x="34" y="10"/>
                      <a:pt x="34" y="10"/>
                    </a:cubicBezTo>
                    <a:cubicBezTo>
                      <a:pt x="33" y="10"/>
                      <a:pt x="33" y="10"/>
                      <a:pt x="33" y="10"/>
                    </a:cubicBezTo>
                    <a:cubicBezTo>
                      <a:pt x="33" y="10"/>
                      <a:pt x="32" y="10"/>
                      <a:pt x="32" y="10"/>
                    </a:cubicBezTo>
                    <a:cubicBezTo>
                      <a:pt x="32" y="10"/>
                      <a:pt x="32" y="10"/>
                      <a:pt x="31" y="10"/>
                    </a:cubicBezTo>
                    <a:cubicBezTo>
                      <a:pt x="31" y="9"/>
                      <a:pt x="31" y="9"/>
                      <a:pt x="31" y="9"/>
                    </a:cubicBezTo>
                    <a:cubicBezTo>
                      <a:pt x="31" y="8"/>
                      <a:pt x="30" y="9"/>
                      <a:pt x="30" y="9"/>
                    </a:cubicBezTo>
                    <a:cubicBezTo>
                      <a:pt x="30" y="9"/>
                      <a:pt x="30" y="9"/>
                      <a:pt x="29" y="8"/>
                    </a:cubicBezTo>
                    <a:cubicBezTo>
                      <a:pt x="29" y="9"/>
                      <a:pt x="29" y="9"/>
                      <a:pt x="29" y="9"/>
                    </a:cubicBezTo>
                    <a:cubicBezTo>
                      <a:pt x="29" y="9"/>
                      <a:pt x="29" y="9"/>
                      <a:pt x="29" y="9"/>
                    </a:cubicBezTo>
                    <a:cubicBezTo>
                      <a:pt x="28" y="9"/>
                      <a:pt x="28" y="9"/>
                      <a:pt x="28" y="9"/>
                    </a:cubicBezTo>
                    <a:cubicBezTo>
                      <a:pt x="27" y="9"/>
                      <a:pt x="27" y="8"/>
                      <a:pt x="27" y="8"/>
                    </a:cubicBezTo>
                    <a:cubicBezTo>
                      <a:pt x="25" y="8"/>
                      <a:pt x="24" y="8"/>
                      <a:pt x="23" y="8"/>
                    </a:cubicBezTo>
                    <a:cubicBezTo>
                      <a:pt x="22" y="7"/>
                      <a:pt x="22" y="7"/>
                      <a:pt x="22" y="7"/>
                    </a:cubicBezTo>
                    <a:cubicBezTo>
                      <a:pt x="21" y="6"/>
                      <a:pt x="22" y="6"/>
                      <a:pt x="22" y="6"/>
                    </a:cubicBezTo>
                    <a:cubicBezTo>
                      <a:pt x="22" y="5"/>
                      <a:pt x="21" y="5"/>
                      <a:pt x="21" y="4"/>
                    </a:cubicBezTo>
                    <a:cubicBezTo>
                      <a:pt x="20" y="4"/>
                      <a:pt x="20" y="4"/>
                      <a:pt x="19" y="4"/>
                    </a:cubicBezTo>
                    <a:cubicBezTo>
                      <a:pt x="18" y="3"/>
                      <a:pt x="18" y="3"/>
                      <a:pt x="17" y="3"/>
                    </a:cubicBezTo>
                    <a:cubicBezTo>
                      <a:pt x="16" y="3"/>
                      <a:pt x="16" y="3"/>
                      <a:pt x="15" y="2"/>
                    </a:cubicBezTo>
                    <a:cubicBezTo>
                      <a:pt x="14" y="2"/>
                      <a:pt x="14" y="2"/>
                      <a:pt x="13" y="1"/>
                    </a:cubicBezTo>
                    <a:cubicBezTo>
                      <a:pt x="13" y="1"/>
                      <a:pt x="12" y="1"/>
                      <a:pt x="12" y="1"/>
                    </a:cubicBezTo>
                    <a:cubicBezTo>
                      <a:pt x="12" y="0"/>
                      <a:pt x="12" y="0"/>
                      <a:pt x="11" y="0"/>
                    </a:cubicBezTo>
                    <a:cubicBezTo>
                      <a:pt x="11" y="0"/>
                      <a:pt x="11" y="0"/>
                      <a:pt x="10" y="0"/>
                    </a:cubicBezTo>
                    <a:cubicBezTo>
                      <a:pt x="10" y="0"/>
                      <a:pt x="10" y="0"/>
                      <a:pt x="10" y="0"/>
                    </a:cubicBezTo>
                    <a:cubicBezTo>
                      <a:pt x="10" y="1"/>
                      <a:pt x="9" y="1"/>
                      <a:pt x="9" y="1"/>
                    </a:cubicBezTo>
                    <a:cubicBezTo>
                      <a:pt x="9" y="1"/>
                      <a:pt x="8" y="1"/>
                      <a:pt x="8" y="1"/>
                    </a:cubicBezTo>
                    <a:cubicBezTo>
                      <a:pt x="7" y="1"/>
                      <a:pt x="7" y="1"/>
                      <a:pt x="6" y="2"/>
                    </a:cubicBezTo>
                    <a:cubicBezTo>
                      <a:pt x="6" y="2"/>
                      <a:pt x="5" y="2"/>
                      <a:pt x="5" y="3"/>
                    </a:cubicBezTo>
                    <a:cubicBezTo>
                      <a:pt x="5" y="3"/>
                      <a:pt x="6" y="3"/>
                      <a:pt x="6" y="4"/>
                    </a:cubicBezTo>
                    <a:cubicBezTo>
                      <a:pt x="6" y="4"/>
                      <a:pt x="7" y="3"/>
                      <a:pt x="7" y="4"/>
                    </a:cubicBezTo>
                    <a:cubicBezTo>
                      <a:pt x="7" y="4"/>
                      <a:pt x="7" y="4"/>
                      <a:pt x="7" y="5"/>
                    </a:cubicBezTo>
                    <a:cubicBezTo>
                      <a:pt x="7" y="5"/>
                      <a:pt x="8" y="6"/>
                      <a:pt x="7" y="6"/>
                    </a:cubicBezTo>
                    <a:cubicBezTo>
                      <a:pt x="7" y="7"/>
                      <a:pt x="6" y="6"/>
                      <a:pt x="5" y="6"/>
                    </a:cubicBezTo>
                    <a:cubicBezTo>
                      <a:pt x="5" y="7"/>
                      <a:pt x="5" y="7"/>
                      <a:pt x="5" y="7"/>
                    </a:cubicBezTo>
                    <a:cubicBezTo>
                      <a:pt x="4" y="7"/>
                      <a:pt x="4" y="8"/>
                      <a:pt x="4" y="8"/>
                    </a:cubicBezTo>
                    <a:cubicBezTo>
                      <a:pt x="4" y="8"/>
                      <a:pt x="4" y="8"/>
                      <a:pt x="3" y="8"/>
                    </a:cubicBezTo>
                    <a:cubicBezTo>
                      <a:pt x="3" y="8"/>
                      <a:pt x="2" y="8"/>
                      <a:pt x="2" y="8"/>
                    </a:cubicBezTo>
                    <a:cubicBezTo>
                      <a:pt x="1" y="8"/>
                      <a:pt x="1" y="8"/>
                      <a:pt x="1" y="8"/>
                    </a:cubicBezTo>
                    <a:cubicBezTo>
                      <a:pt x="1" y="8"/>
                      <a:pt x="1" y="8"/>
                      <a:pt x="1" y="8"/>
                    </a:cubicBezTo>
                    <a:cubicBezTo>
                      <a:pt x="1" y="8"/>
                      <a:pt x="1" y="9"/>
                      <a:pt x="1" y="9"/>
                    </a:cubicBezTo>
                    <a:cubicBezTo>
                      <a:pt x="1" y="9"/>
                      <a:pt x="1" y="10"/>
                      <a:pt x="1" y="10"/>
                    </a:cubicBezTo>
                    <a:cubicBezTo>
                      <a:pt x="1" y="11"/>
                      <a:pt x="0" y="11"/>
                      <a:pt x="1" y="12"/>
                    </a:cubicBezTo>
                    <a:cubicBezTo>
                      <a:pt x="1" y="12"/>
                      <a:pt x="1" y="13"/>
                      <a:pt x="1" y="13"/>
                    </a:cubicBezTo>
                    <a:cubicBezTo>
                      <a:pt x="1" y="13"/>
                      <a:pt x="2" y="13"/>
                      <a:pt x="2" y="13"/>
                    </a:cubicBezTo>
                    <a:cubicBezTo>
                      <a:pt x="3" y="13"/>
                      <a:pt x="3" y="14"/>
                      <a:pt x="4" y="14"/>
                    </a:cubicBezTo>
                    <a:cubicBezTo>
                      <a:pt x="4" y="15"/>
                      <a:pt x="4" y="15"/>
                      <a:pt x="5" y="16"/>
                    </a:cubicBezTo>
                    <a:cubicBezTo>
                      <a:pt x="5" y="16"/>
                      <a:pt x="5" y="16"/>
                      <a:pt x="5" y="17"/>
                    </a:cubicBezTo>
                    <a:cubicBezTo>
                      <a:pt x="6" y="17"/>
                      <a:pt x="6" y="18"/>
                      <a:pt x="6" y="18"/>
                    </a:cubicBezTo>
                    <a:cubicBezTo>
                      <a:pt x="7" y="19"/>
                      <a:pt x="7" y="19"/>
                      <a:pt x="7" y="19"/>
                    </a:cubicBezTo>
                    <a:cubicBezTo>
                      <a:pt x="8" y="20"/>
                      <a:pt x="7" y="21"/>
                      <a:pt x="8" y="21"/>
                    </a:cubicBezTo>
                    <a:cubicBezTo>
                      <a:pt x="8" y="22"/>
                      <a:pt x="8" y="22"/>
                      <a:pt x="8" y="22"/>
                    </a:cubicBezTo>
                    <a:cubicBezTo>
                      <a:pt x="9" y="22"/>
                      <a:pt x="8" y="23"/>
                      <a:pt x="9" y="23"/>
                    </a:cubicBezTo>
                    <a:cubicBezTo>
                      <a:pt x="9" y="23"/>
                      <a:pt x="9" y="23"/>
                      <a:pt x="10" y="23"/>
                    </a:cubicBezTo>
                    <a:cubicBezTo>
                      <a:pt x="10" y="24"/>
                      <a:pt x="10" y="24"/>
                      <a:pt x="11" y="24"/>
                    </a:cubicBezTo>
                    <a:cubicBezTo>
                      <a:pt x="11" y="25"/>
                      <a:pt x="11" y="25"/>
                      <a:pt x="12" y="25"/>
                    </a:cubicBezTo>
                    <a:cubicBezTo>
                      <a:pt x="12" y="26"/>
                      <a:pt x="12" y="26"/>
                      <a:pt x="12" y="26"/>
                    </a:cubicBezTo>
                    <a:cubicBezTo>
                      <a:pt x="13" y="27"/>
                      <a:pt x="13" y="27"/>
                      <a:pt x="13" y="28"/>
                    </a:cubicBezTo>
                    <a:cubicBezTo>
                      <a:pt x="13" y="28"/>
                      <a:pt x="12" y="28"/>
                      <a:pt x="13" y="29"/>
                    </a:cubicBezTo>
                    <a:cubicBezTo>
                      <a:pt x="13" y="29"/>
                      <a:pt x="13" y="30"/>
                      <a:pt x="13" y="30"/>
                    </a:cubicBezTo>
                    <a:cubicBezTo>
                      <a:pt x="13" y="31"/>
                      <a:pt x="13" y="31"/>
                      <a:pt x="13" y="32"/>
                    </a:cubicBezTo>
                    <a:cubicBezTo>
                      <a:pt x="13" y="32"/>
                      <a:pt x="13" y="32"/>
                      <a:pt x="13" y="32"/>
                    </a:cubicBezTo>
                    <a:cubicBezTo>
                      <a:pt x="14" y="33"/>
                      <a:pt x="14" y="33"/>
                      <a:pt x="14" y="34"/>
                    </a:cubicBezTo>
                    <a:cubicBezTo>
                      <a:pt x="15" y="34"/>
                      <a:pt x="15" y="34"/>
                      <a:pt x="15" y="35"/>
                    </a:cubicBezTo>
                    <a:cubicBezTo>
                      <a:pt x="16" y="35"/>
                      <a:pt x="16" y="34"/>
                      <a:pt x="16" y="35"/>
                    </a:cubicBezTo>
                    <a:cubicBezTo>
                      <a:pt x="17" y="35"/>
                      <a:pt x="17" y="35"/>
                      <a:pt x="17" y="35"/>
                    </a:cubicBezTo>
                    <a:cubicBezTo>
                      <a:pt x="17" y="36"/>
                      <a:pt x="18" y="36"/>
                      <a:pt x="18" y="36"/>
                    </a:cubicBezTo>
                    <a:cubicBezTo>
                      <a:pt x="18" y="36"/>
                      <a:pt x="18" y="37"/>
                      <a:pt x="18" y="37"/>
                    </a:cubicBezTo>
                    <a:cubicBezTo>
                      <a:pt x="18" y="37"/>
                      <a:pt x="18" y="37"/>
                      <a:pt x="18" y="37"/>
                    </a:cubicBezTo>
                    <a:cubicBezTo>
                      <a:pt x="18" y="38"/>
                      <a:pt x="18" y="38"/>
                      <a:pt x="18" y="38"/>
                    </a:cubicBezTo>
                    <a:cubicBezTo>
                      <a:pt x="18" y="38"/>
                      <a:pt x="18" y="39"/>
                      <a:pt x="18" y="39"/>
                    </a:cubicBezTo>
                    <a:cubicBezTo>
                      <a:pt x="19" y="39"/>
                      <a:pt x="19" y="39"/>
                      <a:pt x="19" y="40"/>
                    </a:cubicBezTo>
                    <a:cubicBezTo>
                      <a:pt x="20" y="40"/>
                      <a:pt x="20" y="40"/>
                      <a:pt x="20" y="41"/>
                    </a:cubicBezTo>
                    <a:cubicBezTo>
                      <a:pt x="20" y="41"/>
                      <a:pt x="20" y="41"/>
                      <a:pt x="20" y="41"/>
                    </a:cubicBezTo>
                    <a:cubicBezTo>
                      <a:pt x="21" y="42"/>
                      <a:pt x="21" y="42"/>
                      <a:pt x="21" y="42"/>
                    </a:cubicBezTo>
                    <a:cubicBezTo>
                      <a:pt x="21" y="42"/>
                      <a:pt x="21" y="43"/>
                      <a:pt x="22" y="43"/>
                    </a:cubicBezTo>
                    <a:cubicBezTo>
                      <a:pt x="22" y="43"/>
                      <a:pt x="22" y="43"/>
                      <a:pt x="22" y="43"/>
                    </a:cubicBezTo>
                    <a:cubicBezTo>
                      <a:pt x="22" y="43"/>
                      <a:pt x="22" y="43"/>
                      <a:pt x="22" y="43"/>
                    </a:cubicBezTo>
                    <a:cubicBezTo>
                      <a:pt x="23" y="43"/>
                      <a:pt x="23" y="43"/>
                      <a:pt x="24" y="43"/>
                    </a:cubicBezTo>
                    <a:cubicBezTo>
                      <a:pt x="25" y="43"/>
                      <a:pt x="26" y="43"/>
                      <a:pt x="26" y="43"/>
                    </a:cubicBezTo>
                    <a:cubicBezTo>
                      <a:pt x="27" y="43"/>
                      <a:pt x="27" y="44"/>
                      <a:pt x="27" y="44"/>
                    </a:cubicBezTo>
                    <a:cubicBezTo>
                      <a:pt x="28" y="44"/>
                      <a:pt x="28" y="44"/>
                      <a:pt x="28" y="44"/>
                    </a:cubicBezTo>
                    <a:cubicBezTo>
                      <a:pt x="29" y="44"/>
                      <a:pt x="29" y="45"/>
                      <a:pt x="29" y="45"/>
                    </a:cubicBezTo>
                    <a:cubicBezTo>
                      <a:pt x="30" y="46"/>
                      <a:pt x="30" y="46"/>
                      <a:pt x="30" y="47"/>
                    </a:cubicBezTo>
                    <a:cubicBezTo>
                      <a:pt x="30" y="47"/>
                      <a:pt x="30" y="47"/>
                      <a:pt x="30" y="47"/>
                    </a:cubicBezTo>
                    <a:cubicBezTo>
                      <a:pt x="31" y="47"/>
                      <a:pt x="31" y="47"/>
                      <a:pt x="31" y="46"/>
                    </a:cubicBezTo>
                    <a:cubicBezTo>
                      <a:pt x="32" y="46"/>
                      <a:pt x="32" y="45"/>
                      <a:pt x="32" y="45"/>
                    </a:cubicBezTo>
                    <a:cubicBezTo>
                      <a:pt x="32" y="44"/>
                      <a:pt x="32" y="44"/>
                      <a:pt x="33" y="43"/>
                    </a:cubicBezTo>
                    <a:cubicBezTo>
                      <a:pt x="33" y="43"/>
                      <a:pt x="33" y="42"/>
                      <a:pt x="33" y="42"/>
                    </a:cubicBezTo>
                    <a:cubicBezTo>
                      <a:pt x="34" y="41"/>
                      <a:pt x="34" y="42"/>
                      <a:pt x="35" y="41"/>
                    </a:cubicBezTo>
                    <a:cubicBezTo>
                      <a:pt x="36" y="41"/>
                      <a:pt x="37" y="41"/>
                      <a:pt x="38" y="40"/>
                    </a:cubicBezTo>
                    <a:cubicBezTo>
                      <a:pt x="39" y="40"/>
                      <a:pt x="39" y="40"/>
                      <a:pt x="40" y="40"/>
                    </a:cubicBezTo>
                    <a:cubicBezTo>
                      <a:pt x="41" y="39"/>
                      <a:pt x="42" y="39"/>
                      <a:pt x="43" y="39"/>
                    </a:cubicBezTo>
                    <a:cubicBezTo>
                      <a:pt x="43" y="39"/>
                      <a:pt x="43" y="39"/>
                      <a:pt x="44" y="38"/>
                    </a:cubicBezTo>
                    <a:cubicBezTo>
                      <a:pt x="44" y="38"/>
                      <a:pt x="44" y="38"/>
                      <a:pt x="44" y="38"/>
                    </a:cubicBezTo>
                    <a:cubicBezTo>
                      <a:pt x="45" y="38"/>
                      <a:pt x="45" y="38"/>
                      <a:pt x="45" y="38"/>
                    </a:cubicBezTo>
                    <a:cubicBezTo>
                      <a:pt x="47" y="37"/>
                      <a:pt x="47" y="37"/>
                      <a:pt x="49" y="36"/>
                    </a:cubicBezTo>
                    <a:cubicBezTo>
                      <a:pt x="50" y="36"/>
                      <a:pt x="50" y="35"/>
                      <a:pt x="50" y="34"/>
                    </a:cubicBezTo>
                    <a:cubicBezTo>
                      <a:pt x="51" y="33"/>
                      <a:pt x="51" y="33"/>
                      <a:pt x="51" y="32"/>
                    </a:cubicBezTo>
                    <a:cubicBezTo>
                      <a:pt x="52" y="31"/>
                      <a:pt x="52" y="31"/>
                      <a:pt x="52" y="30"/>
                    </a:cubicBezTo>
                    <a:cubicBezTo>
                      <a:pt x="52" y="29"/>
                      <a:pt x="52" y="29"/>
                      <a:pt x="52" y="2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6" name="Freeform 256"/>
              <p:cNvSpPr>
                <a:spLocks/>
              </p:cNvSpPr>
              <p:nvPr/>
            </p:nvSpPr>
            <p:spPr bwMode="auto">
              <a:xfrm>
                <a:off x="5165726" y="977901"/>
                <a:ext cx="42863" cy="22225"/>
              </a:xfrm>
              <a:custGeom>
                <a:avLst/>
                <a:gdLst>
                  <a:gd name="T0" fmla="*/ 1 w 4"/>
                  <a:gd name="T1" fmla="*/ 0 h 2"/>
                  <a:gd name="T2" fmla="*/ 1 w 4"/>
                  <a:gd name="T3" fmla="*/ 1 h 2"/>
                  <a:gd name="T4" fmla="*/ 1 w 4"/>
                  <a:gd name="T5" fmla="*/ 2 h 2"/>
                  <a:gd name="T6" fmla="*/ 3 w 4"/>
                  <a:gd name="T7" fmla="*/ 2 h 2"/>
                  <a:gd name="T8" fmla="*/ 4 w 4"/>
                  <a:gd name="T9" fmla="*/ 1 h 2"/>
                  <a:gd name="T10" fmla="*/ 4 w 4"/>
                  <a:gd name="T11" fmla="*/ 1 h 2"/>
                  <a:gd name="T12" fmla="*/ 4 w 4"/>
                  <a:gd name="T13" fmla="*/ 1 h 2"/>
                  <a:gd name="T14" fmla="*/ 3 w 4"/>
                  <a:gd name="T15" fmla="*/ 0 h 2"/>
                  <a:gd name="T16" fmla="*/ 2 w 4"/>
                  <a:gd name="T17" fmla="*/ 0 h 2"/>
                  <a:gd name="T18" fmla="*/ 1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1" y="0"/>
                    </a:moveTo>
                    <a:cubicBezTo>
                      <a:pt x="1" y="0"/>
                      <a:pt x="0" y="1"/>
                      <a:pt x="1" y="1"/>
                    </a:cubicBezTo>
                    <a:cubicBezTo>
                      <a:pt x="1" y="1"/>
                      <a:pt x="1" y="1"/>
                      <a:pt x="1" y="2"/>
                    </a:cubicBezTo>
                    <a:cubicBezTo>
                      <a:pt x="2" y="2"/>
                      <a:pt x="2" y="2"/>
                      <a:pt x="3" y="2"/>
                    </a:cubicBezTo>
                    <a:cubicBezTo>
                      <a:pt x="3" y="2"/>
                      <a:pt x="3" y="2"/>
                      <a:pt x="4" y="1"/>
                    </a:cubicBezTo>
                    <a:cubicBezTo>
                      <a:pt x="4" y="1"/>
                      <a:pt x="4" y="1"/>
                      <a:pt x="4" y="1"/>
                    </a:cubicBezTo>
                    <a:cubicBezTo>
                      <a:pt x="4" y="1"/>
                      <a:pt x="4" y="1"/>
                      <a:pt x="4" y="1"/>
                    </a:cubicBezTo>
                    <a:cubicBezTo>
                      <a:pt x="4" y="0"/>
                      <a:pt x="3" y="0"/>
                      <a:pt x="3" y="0"/>
                    </a:cubicBezTo>
                    <a:cubicBezTo>
                      <a:pt x="2" y="0"/>
                      <a:pt x="2" y="0"/>
                      <a:pt x="2" y="0"/>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7" name="Freeform 257"/>
              <p:cNvSpPr>
                <a:spLocks/>
              </p:cNvSpPr>
              <p:nvPr/>
            </p:nvSpPr>
            <p:spPr bwMode="auto">
              <a:xfrm>
                <a:off x="5359401" y="957264"/>
                <a:ext cx="42863" cy="20638"/>
              </a:xfrm>
              <a:custGeom>
                <a:avLst/>
                <a:gdLst>
                  <a:gd name="T0" fmla="*/ 2 w 4"/>
                  <a:gd name="T1" fmla="*/ 1 h 2"/>
                  <a:gd name="T2" fmla="*/ 2 w 4"/>
                  <a:gd name="T3" fmla="*/ 0 h 2"/>
                  <a:gd name="T4" fmla="*/ 1 w 4"/>
                  <a:gd name="T5" fmla="*/ 0 h 2"/>
                  <a:gd name="T6" fmla="*/ 0 w 4"/>
                  <a:gd name="T7" fmla="*/ 0 h 2"/>
                  <a:gd name="T8" fmla="*/ 0 w 4"/>
                  <a:gd name="T9" fmla="*/ 1 h 2"/>
                  <a:gd name="T10" fmla="*/ 1 w 4"/>
                  <a:gd name="T11" fmla="*/ 1 h 2"/>
                  <a:gd name="T12" fmla="*/ 2 w 4"/>
                  <a:gd name="T13" fmla="*/ 1 h 2"/>
                  <a:gd name="T14" fmla="*/ 3 w 4"/>
                  <a:gd name="T15" fmla="*/ 1 h 2"/>
                  <a:gd name="T16" fmla="*/ 3 w 4"/>
                  <a:gd name="T17" fmla="*/ 1 h 2"/>
                  <a:gd name="T18" fmla="*/ 2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2" y="1"/>
                    </a:moveTo>
                    <a:cubicBezTo>
                      <a:pt x="2" y="0"/>
                      <a:pt x="2" y="0"/>
                      <a:pt x="2" y="0"/>
                    </a:cubicBezTo>
                    <a:cubicBezTo>
                      <a:pt x="1" y="0"/>
                      <a:pt x="1" y="0"/>
                      <a:pt x="1" y="0"/>
                    </a:cubicBezTo>
                    <a:cubicBezTo>
                      <a:pt x="0" y="0"/>
                      <a:pt x="0" y="0"/>
                      <a:pt x="0" y="0"/>
                    </a:cubicBezTo>
                    <a:cubicBezTo>
                      <a:pt x="0" y="0"/>
                      <a:pt x="0" y="0"/>
                      <a:pt x="0" y="1"/>
                    </a:cubicBezTo>
                    <a:cubicBezTo>
                      <a:pt x="0" y="1"/>
                      <a:pt x="1" y="1"/>
                      <a:pt x="1" y="1"/>
                    </a:cubicBezTo>
                    <a:cubicBezTo>
                      <a:pt x="1" y="1"/>
                      <a:pt x="2" y="1"/>
                      <a:pt x="2" y="1"/>
                    </a:cubicBezTo>
                    <a:cubicBezTo>
                      <a:pt x="3" y="1"/>
                      <a:pt x="3" y="2"/>
                      <a:pt x="3" y="1"/>
                    </a:cubicBezTo>
                    <a:cubicBezTo>
                      <a:pt x="4" y="1"/>
                      <a:pt x="3" y="1"/>
                      <a:pt x="3" y="1"/>
                    </a:cubicBezTo>
                    <a:cubicBezTo>
                      <a:pt x="3" y="0"/>
                      <a:pt x="3"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8" name="Freeform 258"/>
              <p:cNvSpPr>
                <a:spLocks/>
              </p:cNvSpPr>
              <p:nvPr/>
            </p:nvSpPr>
            <p:spPr bwMode="auto">
              <a:xfrm>
                <a:off x="5197476" y="784226"/>
                <a:ext cx="249238" cy="173038"/>
              </a:xfrm>
              <a:custGeom>
                <a:avLst/>
                <a:gdLst>
                  <a:gd name="T0" fmla="*/ 2 w 23"/>
                  <a:gd name="T1" fmla="*/ 13 h 16"/>
                  <a:gd name="T2" fmla="*/ 4 w 23"/>
                  <a:gd name="T3" fmla="*/ 14 h 16"/>
                  <a:gd name="T4" fmla="*/ 5 w 23"/>
                  <a:gd name="T5" fmla="*/ 14 h 16"/>
                  <a:gd name="T6" fmla="*/ 6 w 23"/>
                  <a:gd name="T7" fmla="*/ 15 h 16"/>
                  <a:gd name="T8" fmla="*/ 8 w 23"/>
                  <a:gd name="T9" fmla="*/ 15 h 16"/>
                  <a:gd name="T10" fmla="*/ 10 w 23"/>
                  <a:gd name="T11" fmla="*/ 15 h 16"/>
                  <a:gd name="T12" fmla="*/ 12 w 23"/>
                  <a:gd name="T13" fmla="*/ 15 h 16"/>
                  <a:gd name="T14" fmla="*/ 11 w 23"/>
                  <a:gd name="T15" fmla="*/ 14 h 16"/>
                  <a:gd name="T16" fmla="*/ 9 w 23"/>
                  <a:gd name="T17" fmla="*/ 13 h 16"/>
                  <a:gd name="T18" fmla="*/ 7 w 23"/>
                  <a:gd name="T19" fmla="*/ 12 h 16"/>
                  <a:gd name="T20" fmla="*/ 7 w 23"/>
                  <a:gd name="T21" fmla="*/ 10 h 16"/>
                  <a:gd name="T22" fmla="*/ 7 w 23"/>
                  <a:gd name="T23" fmla="*/ 9 h 16"/>
                  <a:gd name="T24" fmla="*/ 8 w 23"/>
                  <a:gd name="T25" fmla="*/ 9 h 16"/>
                  <a:gd name="T26" fmla="*/ 9 w 23"/>
                  <a:gd name="T27" fmla="*/ 7 h 16"/>
                  <a:gd name="T28" fmla="*/ 11 w 23"/>
                  <a:gd name="T29" fmla="*/ 6 h 16"/>
                  <a:gd name="T30" fmla="*/ 12 w 23"/>
                  <a:gd name="T31" fmla="*/ 5 h 16"/>
                  <a:gd name="T32" fmla="*/ 15 w 23"/>
                  <a:gd name="T33" fmla="*/ 4 h 16"/>
                  <a:gd name="T34" fmla="*/ 17 w 23"/>
                  <a:gd name="T35" fmla="*/ 4 h 16"/>
                  <a:gd name="T36" fmla="*/ 20 w 23"/>
                  <a:gd name="T37" fmla="*/ 3 h 16"/>
                  <a:gd name="T38" fmla="*/ 23 w 23"/>
                  <a:gd name="T39" fmla="*/ 2 h 16"/>
                  <a:gd name="T40" fmla="*/ 23 w 23"/>
                  <a:gd name="T41" fmla="*/ 1 h 16"/>
                  <a:gd name="T42" fmla="*/ 21 w 23"/>
                  <a:gd name="T43" fmla="*/ 0 h 16"/>
                  <a:gd name="T44" fmla="*/ 19 w 23"/>
                  <a:gd name="T45" fmla="*/ 1 h 16"/>
                  <a:gd name="T46" fmla="*/ 18 w 23"/>
                  <a:gd name="T47" fmla="*/ 2 h 16"/>
                  <a:gd name="T48" fmla="*/ 15 w 23"/>
                  <a:gd name="T49" fmla="*/ 2 h 16"/>
                  <a:gd name="T50" fmla="*/ 13 w 23"/>
                  <a:gd name="T51" fmla="*/ 2 h 16"/>
                  <a:gd name="T52" fmla="*/ 11 w 23"/>
                  <a:gd name="T53" fmla="*/ 3 h 16"/>
                  <a:gd name="T54" fmla="*/ 9 w 23"/>
                  <a:gd name="T55" fmla="*/ 3 h 16"/>
                  <a:gd name="T56" fmla="*/ 7 w 23"/>
                  <a:gd name="T57" fmla="*/ 4 h 16"/>
                  <a:gd name="T58" fmla="*/ 6 w 23"/>
                  <a:gd name="T59" fmla="*/ 5 h 16"/>
                  <a:gd name="T60" fmla="*/ 4 w 23"/>
                  <a:gd name="T61" fmla="*/ 6 h 16"/>
                  <a:gd name="T62" fmla="*/ 4 w 23"/>
                  <a:gd name="T63" fmla="*/ 7 h 16"/>
                  <a:gd name="T64" fmla="*/ 3 w 23"/>
                  <a:gd name="T65" fmla="*/ 8 h 16"/>
                  <a:gd name="T66" fmla="*/ 3 w 23"/>
                  <a:gd name="T67" fmla="*/ 9 h 16"/>
                  <a:gd name="T68" fmla="*/ 1 w 23"/>
                  <a:gd name="T69" fmla="*/ 10 h 16"/>
                  <a:gd name="T70" fmla="*/ 2 w 23"/>
                  <a:gd name="T71" fmla="*/ 11 h 16"/>
                  <a:gd name="T72" fmla="*/ 0 w 23"/>
                  <a:gd name="T73" fmla="*/ 11 h 16"/>
                  <a:gd name="T74" fmla="*/ 0 w 23"/>
                  <a:gd name="T7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16">
                    <a:moveTo>
                      <a:pt x="1" y="13"/>
                    </a:moveTo>
                    <a:cubicBezTo>
                      <a:pt x="2" y="13"/>
                      <a:pt x="2" y="13"/>
                      <a:pt x="2" y="13"/>
                    </a:cubicBezTo>
                    <a:cubicBezTo>
                      <a:pt x="3" y="13"/>
                      <a:pt x="3" y="14"/>
                      <a:pt x="3" y="14"/>
                    </a:cubicBezTo>
                    <a:cubicBezTo>
                      <a:pt x="3" y="14"/>
                      <a:pt x="4" y="14"/>
                      <a:pt x="4" y="14"/>
                    </a:cubicBezTo>
                    <a:cubicBezTo>
                      <a:pt x="4" y="14"/>
                      <a:pt x="4" y="13"/>
                      <a:pt x="4" y="13"/>
                    </a:cubicBezTo>
                    <a:cubicBezTo>
                      <a:pt x="5" y="13"/>
                      <a:pt x="5" y="14"/>
                      <a:pt x="5" y="14"/>
                    </a:cubicBezTo>
                    <a:cubicBezTo>
                      <a:pt x="5" y="14"/>
                      <a:pt x="5" y="14"/>
                      <a:pt x="5" y="15"/>
                    </a:cubicBezTo>
                    <a:cubicBezTo>
                      <a:pt x="6" y="15"/>
                      <a:pt x="6" y="15"/>
                      <a:pt x="6" y="15"/>
                    </a:cubicBezTo>
                    <a:cubicBezTo>
                      <a:pt x="7" y="15"/>
                      <a:pt x="7" y="15"/>
                      <a:pt x="8" y="15"/>
                    </a:cubicBezTo>
                    <a:cubicBezTo>
                      <a:pt x="8" y="15"/>
                      <a:pt x="8" y="15"/>
                      <a:pt x="8" y="15"/>
                    </a:cubicBezTo>
                    <a:cubicBezTo>
                      <a:pt x="9" y="15"/>
                      <a:pt x="9" y="15"/>
                      <a:pt x="9" y="15"/>
                    </a:cubicBezTo>
                    <a:cubicBezTo>
                      <a:pt x="10" y="15"/>
                      <a:pt x="10" y="15"/>
                      <a:pt x="10" y="15"/>
                    </a:cubicBezTo>
                    <a:cubicBezTo>
                      <a:pt x="10" y="15"/>
                      <a:pt x="11" y="15"/>
                      <a:pt x="11" y="15"/>
                    </a:cubicBezTo>
                    <a:cubicBezTo>
                      <a:pt x="11" y="15"/>
                      <a:pt x="12" y="16"/>
                      <a:pt x="12" y="15"/>
                    </a:cubicBezTo>
                    <a:cubicBezTo>
                      <a:pt x="12" y="15"/>
                      <a:pt x="12" y="15"/>
                      <a:pt x="12" y="14"/>
                    </a:cubicBezTo>
                    <a:cubicBezTo>
                      <a:pt x="11" y="14"/>
                      <a:pt x="11" y="14"/>
                      <a:pt x="11" y="14"/>
                    </a:cubicBezTo>
                    <a:cubicBezTo>
                      <a:pt x="10" y="14"/>
                      <a:pt x="10" y="14"/>
                      <a:pt x="9" y="14"/>
                    </a:cubicBezTo>
                    <a:cubicBezTo>
                      <a:pt x="9" y="14"/>
                      <a:pt x="9" y="14"/>
                      <a:pt x="9" y="13"/>
                    </a:cubicBezTo>
                    <a:cubicBezTo>
                      <a:pt x="9" y="13"/>
                      <a:pt x="8" y="13"/>
                      <a:pt x="8" y="13"/>
                    </a:cubicBezTo>
                    <a:cubicBezTo>
                      <a:pt x="8" y="13"/>
                      <a:pt x="8" y="12"/>
                      <a:pt x="7" y="12"/>
                    </a:cubicBezTo>
                    <a:cubicBezTo>
                      <a:pt x="7" y="12"/>
                      <a:pt x="7" y="12"/>
                      <a:pt x="7" y="11"/>
                    </a:cubicBezTo>
                    <a:cubicBezTo>
                      <a:pt x="6" y="11"/>
                      <a:pt x="6" y="11"/>
                      <a:pt x="7" y="10"/>
                    </a:cubicBezTo>
                    <a:cubicBezTo>
                      <a:pt x="7" y="10"/>
                      <a:pt x="7" y="10"/>
                      <a:pt x="7" y="10"/>
                    </a:cubicBezTo>
                    <a:cubicBezTo>
                      <a:pt x="7" y="9"/>
                      <a:pt x="7" y="10"/>
                      <a:pt x="7" y="9"/>
                    </a:cubicBezTo>
                    <a:cubicBezTo>
                      <a:pt x="7" y="9"/>
                      <a:pt x="7" y="9"/>
                      <a:pt x="7" y="9"/>
                    </a:cubicBezTo>
                    <a:cubicBezTo>
                      <a:pt x="7" y="8"/>
                      <a:pt x="8" y="9"/>
                      <a:pt x="8" y="9"/>
                    </a:cubicBezTo>
                    <a:cubicBezTo>
                      <a:pt x="8" y="9"/>
                      <a:pt x="8" y="8"/>
                      <a:pt x="9" y="8"/>
                    </a:cubicBezTo>
                    <a:cubicBezTo>
                      <a:pt x="9" y="8"/>
                      <a:pt x="9" y="7"/>
                      <a:pt x="9" y="7"/>
                    </a:cubicBezTo>
                    <a:cubicBezTo>
                      <a:pt x="10" y="7"/>
                      <a:pt x="10" y="6"/>
                      <a:pt x="10" y="6"/>
                    </a:cubicBezTo>
                    <a:cubicBezTo>
                      <a:pt x="10" y="6"/>
                      <a:pt x="11" y="6"/>
                      <a:pt x="11" y="6"/>
                    </a:cubicBezTo>
                    <a:cubicBezTo>
                      <a:pt x="11" y="6"/>
                      <a:pt x="11" y="6"/>
                      <a:pt x="12" y="6"/>
                    </a:cubicBezTo>
                    <a:cubicBezTo>
                      <a:pt x="12" y="6"/>
                      <a:pt x="12" y="5"/>
                      <a:pt x="12" y="5"/>
                    </a:cubicBezTo>
                    <a:cubicBezTo>
                      <a:pt x="13" y="5"/>
                      <a:pt x="13" y="5"/>
                      <a:pt x="13" y="5"/>
                    </a:cubicBezTo>
                    <a:cubicBezTo>
                      <a:pt x="14" y="4"/>
                      <a:pt x="14" y="4"/>
                      <a:pt x="15" y="4"/>
                    </a:cubicBezTo>
                    <a:cubicBezTo>
                      <a:pt x="15" y="4"/>
                      <a:pt x="16" y="4"/>
                      <a:pt x="16" y="4"/>
                    </a:cubicBezTo>
                    <a:cubicBezTo>
                      <a:pt x="17" y="4"/>
                      <a:pt x="17" y="4"/>
                      <a:pt x="17" y="4"/>
                    </a:cubicBezTo>
                    <a:cubicBezTo>
                      <a:pt x="18" y="3"/>
                      <a:pt x="18" y="3"/>
                      <a:pt x="19" y="3"/>
                    </a:cubicBezTo>
                    <a:cubicBezTo>
                      <a:pt x="19" y="3"/>
                      <a:pt x="19" y="3"/>
                      <a:pt x="20" y="3"/>
                    </a:cubicBezTo>
                    <a:cubicBezTo>
                      <a:pt x="20" y="3"/>
                      <a:pt x="21" y="3"/>
                      <a:pt x="21" y="3"/>
                    </a:cubicBezTo>
                    <a:cubicBezTo>
                      <a:pt x="22" y="3"/>
                      <a:pt x="22" y="3"/>
                      <a:pt x="23" y="2"/>
                    </a:cubicBezTo>
                    <a:cubicBezTo>
                      <a:pt x="23" y="2"/>
                      <a:pt x="23" y="2"/>
                      <a:pt x="23" y="2"/>
                    </a:cubicBezTo>
                    <a:cubicBezTo>
                      <a:pt x="23" y="1"/>
                      <a:pt x="23" y="1"/>
                      <a:pt x="23" y="1"/>
                    </a:cubicBezTo>
                    <a:cubicBezTo>
                      <a:pt x="23" y="1"/>
                      <a:pt x="22" y="1"/>
                      <a:pt x="22" y="1"/>
                    </a:cubicBezTo>
                    <a:cubicBezTo>
                      <a:pt x="22" y="1"/>
                      <a:pt x="21" y="0"/>
                      <a:pt x="21" y="0"/>
                    </a:cubicBezTo>
                    <a:cubicBezTo>
                      <a:pt x="21" y="0"/>
                      <a:pt x="21" y="1"/>
                      <a:pt x="20" y="1"/>
                    </a:cubicBezTo>
                    <a:cubicBezTo>
                      <a:pt x="20" y="1"/>
                      <a:pt x="20" y="0"/>
                      <a:pt x="19" y="1"/>
                    </a:cubicBezTo>
                    <a:cubicBezTo>
                      <a:pt x="19" y="1"/>
                      <a:pt x="19" y="1"/>
                      <a:pt x="19" y="1"/>
                    </a:cubicBezTo>
                    <a:cubicBezTo>
                      <a:pt x="19" y="1"/>
                      <a:pt x="19" y="2"/>
                      <a:pt x="18" y="2"/>
                    </a:cubicBezTo>
                    <a:cubicBezTo>
                      <a:pt x="18" y="2"/>
                      <a:pt x="17" y="2"/>
                      <a:pt x="16" y="2"/>
                    </a:cubicBezTo>
                    <a:cubicBezTo>
                      <a:pt x="16" y="2"/>
                      <a:pt x="15" y="2"/>
                      <a:pt x="15" y="2"/>
                    </a:cubicBezTo>
                    <a:cubicBezTo>
                      <a:pt x="14" y="2"/>
                      <a:pt x="14" y="2"/>
                      <a:pt x="14" y="2"/>
                    </a:cubicBezTo>
                    <a:cubicBezTo>
                      <a:pt x="13" y="2"/>
                      <a:pt x="13" y="2"/>
                      <a:pt x="13" y="2"/>
                    </a:cubicBezTo>
                    <a:cubicBezTo>
                      <a:pt x="12" y="2"/>
                      <a:pt x="12" y="2"/>
                      <a:pt x="12" y="2"/>
                    </a:cubicBezTo>
                    <a:cubicBezTo>
                      <a:pt x="11" y="2"/>
                      <a:pt x="11" y="3"/>
                      <a:pt x="11" y="3"/>
                    </a:cubicBezTo>
                    <a:cubicBezTo>
                      <a:pt x="10" y="3"/>
                      <a:pt x="10" y="3"/>
                      <a:pt x="10" y="3"/>
                    </a:cubicBezTo>
                    <a:cubicBezTo>
                      <a:pt x="9" y="3"/>
                      <a:pt x="9" y="3"/>
                      <a:pt x="9" y="3"/>
                    </a:cubicBezTo>
                    <a:cubicBezTo>
                      <a:pt x="8" y="3"/>
                      <a:pt x="8" y="3"/>
                      <a:pt x="7" y="3"/>
                    </a:cubicBezTo>
                    <a:cubicBezTo>
                      <a:pt x="7" y="3"/>
                      <a:pt x="7" y="4"/>
                      <a:pt x="7" y="4"/>
                    </a:cubicBezTo>
                    <a:cubicBezTo>
                      <a:pt x="7" y="4"/>
                      <a:pt x="7" y="5"/>
                      <a:pt x="6" y="5"/>
                    </a:cubicBezTo>
                    <a:cubicBezTo>
                      <a:pt x="6" y="5"/>
                      <a:pt x="6" y="5"/>
                      <a:pt x="6" y="5"/>
                    </a:cubicBezTo>
                    <a:cubicBezTo>
                      <a:pt x="5" y="5"/>
                      <a:pt x="5" y="5"/>
                      <a:pt x="5" y="5"/>
                    </a:cubicBezTo>
                    <a:cubicBezTo>
                      <a:pt x="4" y="5"/>
                      <a:pt x="4" y="5"/>
                      <a:pt x="4" y="6"/>
                    </a:cubicBezTo>
                    <a:cubicBezTo>
                      <a:pt x="4" y="6"/>
                      <a:pt x="4" y="6"/>
                      <a:pt x="4" y="7"/>
                    </a:cubicBezTo>
                    <a:cubicBezTo>
                      <a:pt x="4" y="7"/>
                      <a:pt x="4" y="7"/>
                      <a:pt x="4" y="7"/>
                    </a:cubicBezTo>
                    <a:cubicBezTo>
                      <a:pt x="3" y="7"/>
                      <a:pt x="3" y="7"/>
                      <a:pt x="3" y="8"/>
                    </a:cubicBezTo>
                    <a:cubicBezTo>
                      <a:pt x="2" y="8"/>
                      <a:pt x="2" y="8"/>
                      <a:pt x="3" y="8"/>
                    </a:cubicBezTo>
                    <a:cubicBezTo>
                      <a:pt x="3" y="9"/>
                      <a:pt x="4" y="8"/>
                      <a:pt x="4" y="8"/>
                    </a:cubicBezTo>
                    <a:cubicBezTo>
                      <a:pt x="4" y="9"/>
                      <a:pt x="3" y="9"/>
                      <a:pt x="3" y="9"/>
                    </a:cubicBezTo>
                    <a:cubicBezTo>
                      <a:pt x="3" y="9"/>
                      <a:pt x="2" y="9"/>
                      <a:pt x="2" y="9"/>
                    </a:cubicBezTo>
                    <a:cubicBezTo>
                      <a:pt x="2" y="9"/>
                      <a:pt x="2" y="9"/>
                      <a:pt x="1" y="10"/>
                    </a:cubicBezTo>
                    <a:cubicBezTo>
                      <a:pt x="1" y="10"/>
                      <a:pt x="1" y="10"/>
                      <a:pt x="1" y="10"/>
                    </a:cubicBezTo>
                    <a:cubicBezTo>
                      <a:pt x="2" y="11"/>
                      <a:pt x="2" y="11"/>
                      <a:pt x="2" y="11"/>
                    </a:cubicBezTo>
                    <a:cubicBezTo>
                      <a:pt x="2" y="11"/>
                      <a:pt x="2" y="11"/>
                      <a:pt x="1" y="12"/>
                    </a:cubicBezTo>
                    <a:cubicBezTo>
                      <a:pt x="1" y="12"/>
                      <a:pt x="1" y="11"/>
                      <a:pt x="0" y="11"/>
                    </a:cubicBezTo>
                    <a:cubicBezTo>
                      <a:pt x="0" y="12"/>
                      <a:pt x="0" y="12"/>
                      <a:pt x="0" y="12"/>
                    </a:cubicBezTo>
                    <a:cubicBezTo>
                      <a:pt x="0" y="12"/>
                      <a:pt x="0" y="12"/>
                      <a:pt x="0" y="13"/>
                    </a:cubicBezTo>
                    <a:cubicBezTo>
                      <a:pt x="0" y="13"/>
                      <a:pt x="1" y="13"/>
                      <a:pt x="1" y="1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9" name="Freeform 259"/>
              <p:cNvSpPr>
                <a:spLocks/>
              </p:cNvSpPr>
              <p:nvPr/>
            </p:nvSpPr>
            <p:spPr bwMode="auto">
              <a:xfrm>
                <a:off x="4711701" y="1573214"/>
                <a:ext cx="227013" cy="150813"/>
              </a:xfrm>
              <a:custGeom>
                <a:avLst/>
                <a:gdLst>
                  <a:gd name="T0" fmla="*/ 1 w 21"/>
                  <a:gd name="T1" fmla="*/ 7 h 14"/>
                  <a:gd name="T2" fmla="*/ 0 w 21"/>
                  <a:gd name="T3" fmla="*/ 8 h 14"/>
                  <a:gd name="T4" fmla="*/ 0 w 21"/>
                  <a:gd name="T5" fmla="*/ 8 h 14"/>
                  <a:gd name="T6" fmla="*/ 1 w 21"/>
                  <a:gd name="T7" fmla="*/ 8 h 14"/>
                  <a:gd name="T8" fmla="*/ 2 w 21"/>
                  <a:gd name="T9" fmla="*/ 9 h 14"/>
                  <a:gd name="T10" fmla="*/ 2 w 21"/>
                  <a:gd name="T11" fmla="*/ 10 h 14"/>
                  <a:gd name="T12" fmla="*/ 2 w 21"/>
                  <a:gd name="T13" fmla="*/ 11 h 14"/>
                  <a:gd name="T14" fmla="*/ 3 w 21"/>
                  <a:gd name="T15" fmla="*/ 11 h 14"/>
                  <a:gd name="T16" fmla="*/ 4 w 21"/>
                  <a:gd name="T17" fmla="*/ 11 h 14"/>
                  <a:gd name="T18" fmla="*/ 5 w 21"/>
                  <a:gd name="T19" fmla="*/ 11 h 14"/>
                  <a:gd name="T20" fmla="*/ 5 w 21"/>
                  <a:gd name="T21" fmla="*/ 12 h 14"/>
                  <a:gd name="T22" fmla="*/ 5 w 21"/>
                  <a:gd name="T23" fmla="*/ 13 h 14"/>
                  <a:gd name="T24" fmla="*/ 7 w 21"/>
                  <a:gd name="T25" fmla="*/ 13 h 14"/>
                  <a:gd name="T26" fmla="*/ 8 w 21"/>
                  <a:gd name="T27" fmla="*/ 14 h 14"/>
                  <a:gd name="T28" fmla="*/ 9 w 21"/>
                  <a:gd name="T29" fmla="*/ 14 h 14"/>
                  <a:gd name="T30" fmla="*/ 9 w 21"/>
                  <a:gd name="T31" fmla="*/ 14 h 14"/>
                  <a:gd name="T32" fmla="*/ 11 w 21"/>
                  <a:gd name="T33" fmla="*/ 14 h 14"/>
                  <a:gd name="T34" fmla="*/ 11 w 21"/>
                  <a:gd name="T35" fmla="*/ 14 h 14"/>
                  <a:gd name="T36" fmla="*/ 12 w 21"/>
                  <a:gd name="T37" fmla="*/ 13 h 14"/>
                  <a:gd name="T38" fmla="*/ 13 w 21"/>
                  <a:gd name="T39" fmla="*/ 13 h 14"/>
                  <a:gd name="T40" fmla="*/ 15 w 21"/>
                  <a:gd name="T41" fmla="*/ 13 h 14"/>
                  <a:gd name="T42" fmla="*/ 16 w 21"/>
                  <a:gd name="T43" fmla="*/ 13 h 14"/>
                  <a:gd name="T44" fmla="*/ 17 w 21"/>
                  <a:gd name="T45" fmla="*/ 13 h 14"/>
                  <a:gd name="T46" fmla="*/ 18 w 21"/>
                  <a:gd name="T47" fmla="*/ 14 h 14"/>
                  <a:gd name="T48" fmla="*/ 18 w 21"/>
                  <a:gd name="T49" fmla="*/ 13 h 14"/>
                  <a:gd name="T50" fmla="*/ 19 w 21"/>
                  <a:gd name="T51" fmla="*/ 13 h 14"/>
                  <a:gd name="T52" fmla="*/ 19 w 21"/>
                  <a:gd name="T53" fmla="*/ 12 h 14"/>
                  <a:gd name="T54" fmla="*/ 19 w 21"/>
                  <a:gd name="T55" fmla="*/ 11 h 14"/>
                  <a:gd name="T56" fmla="*/ 20 w 21"/>
                  <a:gd name="T57" fmla="*/ 10 h 14"/>
                  <a:gd name="T58" fmla="*/ 21 w 21"/>
                  <a:gd name="T59" fmla="*/ 10 h 14"/>
                  <a:gd name="T60" fmla="*/ 21 w 21"/>
                  <a:gd name="T61" fmla="*/ 9 h 14"/>
                  <a:gd name="T62" fmla="*/ 20 w 21"/>
                  <a:gd name="T63" fmla="*/ 9 h 14"/>
                  <a:gd name="T64" fmla="*/ 20 w 21"/>
                  <a:gd name="T65" fmla="*/ 8 h 14"/>
                  <a:gd name="T66" fmla="*/ 19 w 21"/>
                  <a:gd name="T67" fmla="*/ 9 h 14"/>
                  <a:gd name="T68" fmla="*/ 18 w 21"/>
                  <a:gd name="T69" fmla="*/ 9 h 14"/>
                  <a:gd name="T70" fmla="*/ 17 w 21"/>
                  <a:gd name="T71" fmla="*/ 9 h 14"/>
                  <a:gd name="T72" fmla="*/ 17 w 21"/>
                  <a:gd name="T73" fmla="*/ 8 h 14"/>
                  <a:gd name="T74" fmla="*/ 17 w 21"/>
                  <a:gd name="T75" fmla="*/ 7 h 14"/>
                  <a:gd name="T76" fmla="*/ 16 w 21"/>
                  <a:gd name="T77" fmla="*/ 5 h 14"/>
                  <a:gd name="T78" fmla="*/ 15 w 21"/>
                  <a:gd name="T79" fmla="*/ 4 h 14"/>
                  <a:gd name="T80" fmla="*/ 14 w 21"/>
                  <a:gd name="T81" fmla="*/ 3 h 14"/>
                  <a:gd name="T82" fmla="*/ 14 w 21"/>
                  <a:gd name="T83" fmla="*/ 2 h 14"/>
                  <a:gd name="T84" fmla="*/ 12 w 21"/>
                  <a:gd name="T85" fmla="*/ 0 h 14"/>
                  <a:gd name="T86" fmla="*/ 13 w 21"/>
                  <a:gd name="T87" fmla="*/ 1 h 14"/>
                  <a:gd name="T88" fmla="*/ 12 w 21"/>
                  <a:gd name="T89" fmla="*/ 1 h 14"/>
                  <a:gd name="T90" fmla="*/ 12 w 21"/>
                  <a:gd name="T91" fmla="*/ 1 h 14"/>
                  <a:gd name="T92" fmla="*/ 11 w 21"/>
                  <a:gd name="T93" fmla="*/ 2 h 14"/>
                  <a:gd name="T94" fmla="*/ 10 w 21"/>
                  <a:gd name="T95" fmla="*/ 1 h 14"/>
                  <a:gd name="T96" fmla="*/ 9 w 21"/>
                  <a:gd name="T97" fmla="*/ 2 h 14"/>
                  <a:gd name="T98" fmla="*/ 8 w 21"/>
                  <a:gd name="T99" fmla="*/ 2 h 14"/>
                  <a:gd name="T100" fmla="*/ 7 w 21"/>
                  <a:gd name="T101" fmla="*/ 2 h 14"/>
                  <a:gd name="T102" fmla="*/ 6 w 21"/>
                  <a:gd name="T103" fmla="*/ 2 h 14"/>
                  <a:gd name="T104" fmla="*/ 6 w 21"/>
                  <a:gd name="T105" fmla="*/ 1 h 14"/>
                  <a:gd name="T106" fmla="*/ 5 w 21"/>
                  <a:gd name="T107" fmla="*/ 1 h 14"/>
                  <a:gd name="T108" fmla="*/ 4 w 21"/>
                  <a:gd name="T109" fmla="*/ 2 h 14"/>
                  <a:gd name="T110" fmla="*/ 4 w 21"/>
                  <a:gd name="T111" fmla="*/ 2 h 14"/>
                  <a:gd name="T112" fmla="*/ 3 w 21"/>
                  <a:gd name="T113" fmla="*/ 2 h 14"/>
                  <a:gd name="T114" fmla="*/ 3 w 21"/>
                  <a:gd name="T115" fmla="*/ 3 h 14"/>
                  <a:gd name="T116" fmla="*/ 2 w 21"/>
                  <a:gd name="T117" fmla="*/ 4 h 14"/>
                  <a:gd name="T118" fmla="*/ 1 w 21"/>
                  <a:gd name="T119" fmla="*/ 4 h 14"/>
                  <a:gd name="T120" fmla="*/ 1 w 21"/>
                  <a:gd name="T121" fmla="*/ 6 h 14"/>
                  <a:gd name="T122" fmla="*/ 1 w 21"/>
                  <a:gd name="T1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14">
                    <a:moveTo>
                      <a:pt x="1" y="7"/>
                    </a:moveTo>
                    <a:cubicBezTo>
                      <a:pt x="1" y="7"/>
                      <a:pt x="1" y="8"/>
                      <a:pt x="0" y="8"/>
                    </a:cubicBezTo>
                    <a:cubicBezTo>
                      <a:pt x="0" y="8"/>
                      <a:pt x="0" y="8"/>
                      <a:pt x="0" y="8"/>
                    </a:cubicBezTo>
                    <a:cubicBezTo>
                      <a:pt x="0" y="8"/>
                      <a:pt x="1" y="8"/>
                      <a:pt x="1" y="8"/>
                    </a:cubicBezTo>
                    <a:cubicBezTo>
                      <a:pt x="1" y="9"/>
                      <a:pt x="1" y="9"/>
                      <a:pt x="2" y="9"/>
                    </a:cubicBezTo>
                    <a:cubicBezTo>
                      <a:pt x="2" y="9"/>
                      <a:pt x="2" y="10"/>
                      <a:pt x="2" y="10"/>
                    </a:cubicBezTo>
                    <a:cubicBezTo>
                      <a:pt x="2" y="10"/>
                      <a:pt x="2" y="10"/>
                      <a:pt x="2" y="11"/>
                    </a:cubicBezTo>
                    <a:cubicBezTo>
                      <a:pt x="2" y="11"/>
                      <a:pt x="3" y="11"/>
                      <a:pt x="3" y="11"/>
                    </a:cubicBezTo>
                    <a:cubicBezTo>
                      <a:pt x="3" y="11"/>
                      <a:pt x="3" y="11"/>
                      <a:pt x="4" y="11"/>
                    </a:cubicBezTo>
                    <a:cubicBezTo>
                      <a:pt x="4" y="11"/>
                      <a:pt x="4" y="11"/>
                      <a:pt x="5" y="11"/>
                    </a:cubicBezTo>
                    <a:cubicBezTo>
                      <a:pt x="5" y="11"/>
                      <a:pt x="5" y="12"/>
                      <a:pt x="5" y="12"/>
                    </a:cubicBezTo>
                    <a:cubicBezTo>
                      <a:pt x="5" y="12"/>
                      <a:pt x="5" y="13"/>
                      <a:pt x="5" y="13"/>
                    </a:cubicBezTo>
                    <a:cubicBezTo>
                      <a:pt x="6" y="13"/>
                      <a:pt x="6" y="13"/>
                      <a:pt x="7" y="13"/>
                    </a:cubicBezTo>
                    <a:cubicBezTo>
                      <a:pt x="7" y="13"/>
                      <a:pt x="7" y="13"/>
                      <a:pt x="8" y="14"/>
                    </a:cubicBezTo>
                    <a:cubicBezTo>
                      <a:pt x="8" y="14"/>
                      <a:pt x="8" y="14"/>
                      <a:pt x="9" y="14"/>
                    </a:cubicBezTo>
                    <a:cubicBezTo>
                      <a:pt x="9" y="14"/>
                      <a:pt x="9" y="14"/>
                      <a:pt x="9" y="14"/>
                    </a:cubicBezTo>
                    <a:cubicBezTo>
                      <a:pt x="10" y="14"/>
                      <a:pt x="10" y="14"/>
                      <a:pt x="11" y="14"/>
                    </a:cubicBezTo>
                    <a:cubicBezTo>
                      <a:pt x="11" y="14"/>
                      <a:pt x="11" y="14"/>
                      <a:pt x="11" y="14"/>
                    </a:cubicBezTo>
                    <a:cubicBezTo>
                      <a:pt x="12" y="14"/>
                      <a:pt x="12" y="14"/>
                      <a:pt x="12" y="13"/>
                    </a:cubicBezTo>
                    <a:cubicBezTo>
                      <a:pt x="13" y="13"/>
                      <a:pt x="13" y="13"/>
                      <a:pt x="13" y="13"/>
                    </a:cubicBezTo>
                    <a:cubicBezTo>
                      <a:pt x="14" y="13"/>
                      <a:pt x="14" y="13"/>
                      <a:pt x="15" y="13"/>
                    </a:cubicBezTo>
                    <a:cubicBezTo>
                      <a:pt x="15" y="13"/>
                      <a:pt x="15" y="13"/>
                      <a:pt x="16" y="13"/>
                    </a:cubicBezTo>
                    <a:cubicBezTo>
                      <a:pt x="16" y="13"/>
                      <a:pt x="17" y="13"/>
                      <a:pt x="17" y="13"/>
                    </a:cubicBezTo>
                    <a:cubicBezTo>
                      <a:pt x="17" y="13"/>
                      <a:pt x="17" y="14"/>
                      <a:pt x="18" y="14"/>
                    </a:cubicBezTo>
                    <a:cubicBezTo>
                      <a:pt x="18" y="14"/>
                      <a:pt x="18" y="14"/>
                      <a:pt x="18" y="13"/>
                    </a:cubicBezTo>
                    <a:cubicBezTo>
                      <a:pt x="19" y="13"/>
                      <a:pt x="19" y="13"/>
                      <a:pt x="19" y="13"/>
                    </a:cubicBezTo>
                    <a:cubicBezTo>
                      <a:pt x="19" y="13"/>
                      <a:pt x="19" y="12"/>
                      <a:pt x="19" y="12"/>
                    </a:cubicBezTo>
                    <a:cubicBezTo>
                      <a:pt x="19" y="11"/>
                      <a:pt x="18" y="11"/>
                      <a:pt x="19" y="11"/>
                    </a:cubicBezTo>
                    <a:cubicBezTo>
                      <a:pt x="19" y="10"/>
                      <a:pt x="19" y="11"/>
                      <a:pt x="20" y="10"/>
                    </a:cubicBezTo>
                    <a:cubicBezTo>
                      <a:pt x="20" y="10"/>
                      <a:pt x="21" y="10"/>
                      <a:pt x="21" y="10"/>
                    </a:cubicBezTo>
                    <a:cubicBezTo>
                      <a:pt x="21" y="10"/>
                      <a:pt x="21" y="10"/>
                      <a:pt x="21" y="9"/>
                    </a:cubicBezTo>
                    <a:cubicBezTo>
                      <a:pt x="20" y="9"/>
                      <a:pt x="20" y="9"/>
                      <a:pt x="20" y="9"/>
                    </a:cubicBezTo>
                    <a:cubicBezTo>
                      <a:pt x="20" y="9"/>
                      <a:pt x="20" y="9"/>
                      <a:pt x="20" y="8"/>
                    </a:cubicBezTo>
                    <a:cubicBezTo>
                      <a:pt x="19" y="8"/>
                      <a:pt x="19" y="9"/>
                      <a:pt x="19" y="9"/>
                    </a:cubicBezTo>
                    <a:cubicBezTo>
                      <a:pt x="18" y="9"/>
                      <a:pt x="18" y="9"/>
                      <a:pt x="18" y="9"/>
                    </a:cubicBezTo>
                    <a:cubicBezTo>
                      <a:pt x="18" y="9"/>
                      <a:pt x="17" y="9"/>
                      <a:pt x="17" y="9"/>
                    </a:cubicBezTo>
                    <a:cubicBezTo>
                      <a:pt x="17" y="9"/>
                      <a:pt x="17" y="8"/>
                      <a:pt x="17" y="8"/>
                    </a:cubicBezTo>
                    <a:cubicBezTo>
                      <a:pt x="17" y="7"/>
                      <a:pt x="17" y="7"/>
                      <a:pt x="17" y="7"/>
                    </a:cubicBezTo>
                    <a:cubicBezTo>
                      <a:pt x="17" y="6"/>
                      <a:pt x="17" y="6"/>
                      <a:pt x="16" y="5"/>
                    </a:cubicBezTo>
                    <a:cubicBezTo>
                      <a:pt x="16" y="4"/>
                      <a:pt x="15" y="4"/>
                      <a:pt x="15" y="4"/>
                    </a:cubicBezTo>
                    <a:cubicBezTo>
                      <a:pt x="15" y="3"/>
                      <a:pt x="14" y="3"/>
                      <a:pt x="14" y="3"/>
                    </a:cubicBezTo>
                    <a:cubicBezTo>
                      <a:pt x="14" y="2"/>
                      <a:pt x="14" y="2"/>
                      <a:pt x="14" y="2"/>
                    </a:cubicBezTo>
                    <a:cubicBezTo>
                      <a:pt x="13" y="1"/>
                      <a:pt x="13" y="1"/>
                      <a:pt x="12" y="0"/>
                    </a:cubicBezTo>
                    <a:cubicBezTo>
                      <a:pt x="13" y="1"/>
                      <a:pt x="13" y="1"/>
                      <a:pt x="13" y="1"/>
                    </a:cubicBezTo>
                    <a:cubicBezTo>
                      <a:pt x="12" y="1"/>
                      <a:pt x="12" y="1"/>
                      <a:pt x="12" y="1"/>
                    </a:cubicBezTo>
                    <a:cubicBezTo>
                      <a:pt x="12" y="1"/>
                      <a:pt x="12" y="1"/>
                      <a:pt x="12" y="1"/>
                    </a:cubicBezTo>
                    <a:cubicBezTo>
                      <a:pt x="11" y="2"/>
                      <a:pt x="11" y="2"/>
                      <a:pt x="11" y="2"/>
                    </a:cubicBezTo>
                    <a:cubicBezTo>
                      <a:pt x="11" y="2"/>
                      <a:pt x="10" y="1"/>
                      <a:pt x="10" y="1"/>
                    </a:cubicBezTo>
                    <a:cubicBezTo>
                      <a:pt x="10" y="1"/>
                      <a:pt x="10" y="2"/>
                      <a:pt x="9" y="2"/>
                    </a:cubicBezTo>
                    <a:cubicBezTo>
                      <a:pt x="9" y="2"/>
                      <a:pt x="9" y="2"/>
                      <a:pt x="8" y="2"/>
                    </a:cubicBezTo>
                    <a:cubicBezTo>
                      <a:pt x="8" y="2"/>
                      <a:pt x="7" y="2"/>
                      <a:pt x="7" y="2"/>
                    </a:cubicBezTo>
                    <a:cubicBezTo>
                      <a:pt x="7" y="2"/>
                      <a:pt x="7" y="2"/>
                      <a:pt x="6" y="2"/>
                    </a:cubicBezTo>
                    <a:cubicBezTo>
                      <a:pt x="6" y="2"/>
                      <a:pt x="6" y="2"/>
                      <a:pt x="6" y="1"/>
                    </a:cubicBezTo>
                    <a:cubicBezTo>
                      <a:pt x="5" y="1"/>
                      <a:pt x="5" y="1"/>
                      <a:pt x="5" y="1"/>
                    </a:cubicBezTo>
                    <a:cubicBezTo>
                      <a:pt x="4" y="2"/>
                      <a:pt x="4" y="2"/>
                      <a:pt x="4" y="2"/>
                    </a:cubicBezTo>
                    <a:cubicBezTo>
                      <a:pt x="4" y="2"/>
                      <a:pt x="4" y="2"/>
                      <a:pt x="4" y="2"/>
                    </a:cubicBezTo>
                    <a:cubicBezTo>
                      <a:pt x="3" y="2"/>
                      <a:pt x="3" y="2"/>
                      <a:pt x="3" y="2"/>
                    </a:cubicBezTo>
                    <a:cubicBezTo>
                      <a:pt x="3" y="2"/>
                      <a:pt x="3" y="2"/>
                      <a:pt x="3" y="3"/>
                    </a:cubicBezTo>
                    <a:cubicBezTo>
                      <a:pt x="2" y="3"/>
                      <a:pt x="2" y="4"/>
                      <a:pt x="2" y="4"/>
                    </a:cubicBezTo>
                    <a:cubicBezTo>
                      <a:pt x="2" y="4"/>
                      <a:pt x="2" y="4"/>
                      <a:pt x="1" y="4"/>
                    </a:cubicBezTo>
                    <a:cubicBezTo>
                      <a:pt x="1" y="5"/>
                      <a:pt x="1" y="5"/>
                      <a:pt x="1" y="6"/>
                    </a:cubicBezTo>
                    <a:cubicBezTo>
                      <a:pt x="1" y="6"/>
                      <a:pt x="2" y="6"/>
                      <a:pt x="1"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0" name="Freeform 260"/>
              <p:cNvSpPr>
                <a:spLocks/>
              </p:cNvSpPr>
              <p:nvPr/>
            </p:nvSpPr>
            <p:spPr bwMode="auto">
              <a:xfrm>
                <a:off x="4938714" y="1670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1" name="Freeform 261"/>
              <p:cNvSpPr>
                <a:spLocks/>
              </p:cNvSpPr>
              <p:nvPr/>
            </p:nvSpPr>
            <p:spPr bwMode="auto">
              <a:xfrm>
                <a:off x="4452939" y="1562101"/>
                <a:ext cx="173038" cy="76200"/>
              </a:xfrm>
              <a:custGeom>
                <a:avLst/>
                <a:gdLst>
                  <a:gd name="T0" fmla="*/ 1 w 16"/>
                  <a:gd name="T1" fmla="*/ 6 h 7"/>
                  <a:gd name="T2" fmla="*/ 3 w 16"/>
                  <a:gd name="T3" fmla="*/ 5 h 7"/>
                  <a:gd name="T4" fmla="*/ 4 w 16"/>
                  <a:gd name="T5" fmla="*/ 6 h 7"/>
                  <a:gd name="T6" fmla="*/ 5 w 16"/>
                  <a:gd name="T7" fmla="*/ 6 h 7"/>
                  <a:gd name="T8" fmla="*/ 7 w 16"/>
                  <a:gd name="T9" fmla="*/ 6 h 7"/>
                  <a:gd name="T10" fmla="*/ 7 w 16"/>
                  <a:gd name="T11" fmla="*/ 7 h 7"/>
                  <a:gd name="T12" fmla="*/ 8 w 16"/>
                  <a:gd name="T13" fmla="*/ 7 h 7"/>
                  <a:gd name="T14" fmla="*/ 9 w 16"/>
                  <a:gd name="T15" fmla="*/ 7 h 7"/>
                  <a:gd name="T16" fmla="*/ 9 w 16"/>
                  <a:gd name="T17" fmla="*/ 7 h 7"/>
                  <a:gd name="T18" fmla="*/ 10 w 16"/>
                  <a:gd name="T19" fmla="*/ 7 h 7"/>
                  <a:gd name="T20" fmla="*/ 11 w 16"/>
                  <a:gd name="T21" fmla="*/ 7 h 7"/>
                  <a:gd name="T22" fmla="*/ 12 w 16"/>
                  <a:gd name="T23" fmla="*/ 6 h 7"/>
                  <a:gd name="T24" fmla="*/ 12 w 16"/>
                  <a:gd name="T25" fmla="*/ 6 h 7"/>
                  <a:gd name="T26" fmla="*/ 13 w 16"/>
                  <a:gd name="T27" fmla="*/ 7 h 7"/>
                  <a:gd name="T28" fmla="*/ 13 w 16"/>
                  <a:gd name="T29" fmla="*/ 6 h 7"/>
                  <a:gd name="T30" fmla="*/ 14 w 16"/>
                  <a:gd name="T31" fmla="*/ 6 h 7"/>
                  <a:gd name="T32" fmla="*/ 14 w 16"/>
                  <a:gd name="T33" fmla="*/ 5 h 7"/>
                  <a:gd name="T34" fmla="*/ 14 w 16"/>
                  <a:gd name="T35" fmla="*/ 5 h 7"/>
                  <a:gd name="T36" fmla="*/ 15 w 16"/>
                  <a:gd name="T37" fmla="*/ 3 h 7"/>
                  <a:gd name="T38" fmla="*/ 15 w 16"/>
                  <a:gd name="T39" fmla="*/ 3 h 7"/>
                  <a:gd name="T40" fmla="*/ 15 w 16"/>
                  <a:gd name="T41" fmla="*/ 2 h 7"/>
                  <a:gd name="T42" fmla="*/ 15 w 16"/>
                  <a:gd name="T43" fmla="*/ 1 h 7"/>
                  <a:gd name="T44" fmla="*/ 15 w 16"/>
                  <a:gd name="T45" fmla="*/ 1 h 7"/>
                  <a:gd name="T46" fmla="*/ 16 w 16"/>
                  <a:gd name="T47" fmla="*/ 0 h 7"/>
                  <a:gd name="T48" fmla="*/ 15 w 16"/>
                  <a:gd name="T49" fmla="*/ 0 h 7"/>
                  <a:gd name="T50" fmla="*/ 14 w 16"/>
                  <a:gd name="T51" fmla="*/ 0 h 7"/>
                  <a:gd name="T52" fmla="*/ 13 w 16"/>
                  <a:gd name="T53" fmla="*/ 0 h 7"/>
                  <a:gd name="T54" fmla="*/ 12 w 16"/>
                  <a:gd name="T55" fmla="*/ 0 h 7"/>
                  <a:gd name="T56" fmla="*/ 10 w 16"/>
                  <a:gd name="T57" fmla="*/ 0 h 7"/>
                  <a:gd name="T58" fmla="*/ 9 w 16"/>
                  <a:gd name="T59" fmla="*/ 0 h 7"/>
                  <a:gd name="T60" fmla="*/ 8 w 16"/>
                  <a:gd name="T61" fmla="*/ 0 h 7"/>
                  <a:gd name="T62" fmla="*/ 7 w 16"/>
                  <a:gd name="T63" fmla="*/ 2 h 7"/>
                  <a:gd name="T64" fmla="*/ 6 w 16"/>
                  <a:gd name="T65" fmla="*/ 2 h 7"/>
                  <a:gd name="T66" fmla="*/ 6 w 16"/>
                  <a:gd name="T67" fmla="*/ 3 h 7"/>
                  <a:gd name="T68" fmla="*/ 6 w 16"/>
                  <a:gd name="T69" fmla="*/ 4 h 7"/>
                  <a:gd name="T70" fmla="*/ 5 w 16"/>
                  <a:gd name="T71" fmla="*/ 4 h 7"/>
                  <a:gd name="T72" fmla="*/ 4 w 16"/>
                  <a:gd name="T73" fmla="*/ 3 h 7"/>
                  <a:gd name="T74" fmla="*/ 3 w 16"/>
                  <a:gd name="T75" fmla="*/ 4 h 7"/>
                  <a:gd name="T76" fmla="*/ 2 w 16"/>
                  <a:gd name="T77" fmla="*/ 4 h 7"/>
                  <a:gd name="T78" fmla="*/ 0 w 16"/>
                  <a:gd name="T79" fmla="*/ 5 h 7"/>
                  <a:gd name="T80" fmla="*/ 0 w 16"/>
                  <a:gd name="T81" fmla="*/ 5 h 7"/>
                  <a:gd name="T82" fmla="*/ 1 w 16"/>
                  <a:gd name="T8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7">
                    <a:moveTo>
                      <a:pt x="1" y="6"/>
                    </a:moveTo>
                    <a:cubicBezTo>
                      <a:pt x="2" y="6"/>
                      <a:pt x="2" y="5"/>
                      <a:pt x="3" y="5"/>
                    </a:cubicBezTo>
                    <a:cubicBezTo>
                      <a:pt x="3" y="5"/>
                      <a:pt x="4" y="6"/>
                      <a:pt x="4" y="6"/>
                    </a:cubicBezTo>
                    <a:cubicBezTo>
                      <a:pt x="5" y="6"/>
                      <a:pt x="5" y="6"/>
                      <a:pt x="5" y="6"/>
                    </a:cubicBezTo>
                    <a:cubicBezTo>
                      <a:pt x="6" y="6"/>
                      <a:pt x="6" y="6"/>
                      <a:pt x="7" y="6"/>
                    </a:cubicBezTo>
                    <a:cubicBezTo>
                      <a:pt x="7" y="6"/>
                      <a:pt x="7" y="7"/>
                      <a:pt x="7" y="7"/>
                    </a:cubicBezTo>
                    <a:cubicBezTo>
                      <a:pt x="8" y="7"/>
                      <a:pt x="8" y="7"/>
                      <a:pt x="8" y="7"/>
                    </a:cubicBezTo>
                    <a:cubicBezTo>
                      <a:pt x="8" y="7"/>
                      <a:pt x="8" y="7"/>
                      <a:pt x="9" y="7"/>
                    </a:cubicBezTo>
                    <a:cubicBezTo>
                      <a:pt x="9" y="7"/>
                      <a:pt x="9" y="7"/>
                      <a:pt x="9" y="7"/>
                    </a:cubicBezTo>
                    <a:cubicBezTo>
                      <a:pt x="10" y="7"/>
                      <a:pt x="10" y="7"/>
                      <a:pt x="10" y="7"/>
                    </a:cubicBezTo>
                    <a:cubicBezTo>
                      <a:pt x="10" y="7"/>
                      <a:pt x="11" y="7"/>
                      <a:pt x="11" y="7"/>
                    </a:cubicBezTo>
                    <a:cubicBezTo>
                      <a:pt x="11" y="7"/>
                      <a:pt x="11" y="6"/>
                      <a:pt x="12" y="6"/>
                    </a:cubicBezTo>
                    <a:cubicBezTo>
                      <a:pt x="12" y="6"/>
                      <a:pt x="12" y="6"/>
                      <a:pt x="12" y="6"/>
                    </a:cubicBezTo>
                    <a:cubicBezTo>
                      <a:pt x="13" y="6"/>
                      <a:pt x="13" y="7"/>
                      <a:pt x="13" y="7"/>
                    </a:cubicBezTo>
                    <a:cubicBezTo>
                      <a:pt x="13" y="7"/>
                      <a:pt x="13" y="6"/>
                      <a:pt x="13" y="6"/>
                    </a:cubicBezTo>
                    <a:cubicBezTo>
                      <a:pt x="14" y="6"/>
                      <a:pt x="14" y="6"/>
                      <a:pt x="14" y="6"/>
                    </a:cubicBezTo>
                    <a:cubicBezTo>
                      <a:pt x="14" y="5"/>
                      <a:pt x="14" y="5"/>
                      <a:pt x="14" y="5"/>
                    </a:cubicBezTo>
                    <a:cubicBezTo>
                      <a:pt x="14" y="5"/>
                      <a:pt x="14" y="5"/>
                      <a:pt x="14" y="5"/>
                    </a:cubicBezTo>
                    <a:cubicBezTo>
                      <a:pt x="14" y="4"/>
                      <a:pt x="15" y="4"/>
                      <a:pt x="15" y="3"/>
                    </a:cubicBezTo>
                    <a:cubicBezTo>
                      <a:pt x="15" y="3"/>
                      <a:pt x="15" y="3"/>
                      <a:pt x="15" y="3"/>
                    </a:cubicBezTo>
                    <a:cubicBezTo>
                      <a:pt x="15" y="2"/>
                      <a:pt x="15" y="2"/>
                      <a:pt x="15" y="2"/>
                    </a:cubicBezTo>
                    <a:cubicBezTo>
                      <a:pt x="15" y="2"/>
                      <a:pt x="15" y="2"/>
                      <a:pt x="15" y="1"/>
                    </a:cubicBezTo>
                    <a:cubicBezTo>
                      <a:pt x="15" y="1"/>
                      <a:pt x="15" y="1"/>
                      <a:pt x="15" y="1"/>
                    </a:cubicBezTo>
                    <a:cubicBezTo>
                      <a:pt x="15" y="0"/>
                      <a:pt x="15" y="0"/>
                      <a:pt x="16" y="0"/>
                    </a:cubicBezTo>
                    <a:cubicBezTo>
                      <a:pt x="15" y="0"/>
                      <a:pt x="15" y="0"/>
                      <a:pt x="15" y="0"/>
                    </a:cubicBezTo>
                    <a:cubicBezTo>
                      <a:pt x="15" y="0"/>
                      <a:pt x="14" y="0"/>
                      <a:pt x="14" y="0"/>
                    </a:cubicBezTo>
                    <a:cubicBezTo>
                      <a:pt x="14" y="0"/>
                      <a:pt x="13" y="0"/>
                      <a:pt x="13" y="0"/>
                    </a:cubicBezTo>
                    <a:cubicBezTo>
                      <a:pt x="13" y="0"/>
                      <a:pt x="12" y="0"/>
                      <a:pt x="12" y="0"/>
                    </a:cubicBezTo>
                    <a:cubicBezTo>
                      <a:pt x="11" y="0"/>
                      <a:pt x="11" y="0"/>
                      <a:pt x="10" y="0"/>
                    </a:cubicBezTo>
                    <a:cubicBezTo>
                      <a:pt x="10" y="0"/>
                      <a:pt x="10" y="0"/>
                      <a:pt x="9" y="0"/>
                    </a:cubicBezTo>
                    <a:cubicBezTo>
                      <a:pt x="9" y="0"/>
                      <a:pt x="8" y="0"/>
                      <a:pt x="8" y="0"/>
                    </a:cubicBezTo>
                    <a:cubicBezTo>
                      <a:pt x="7" y="1"/>
                      <a:pt x="8" y="1"/>
                      <a:pt x="7" y="2"/>
                    </a:cubicBezTo>
                    <a:cubicBezTo>
                      <a:pt x="7" y="2"/>
                      <a:pt x="6" y="1"/>
                      <a:pt x="6" y="2"/>
                    </a:cubicBezTo>
                    <a:cubicBezTo>
                      <a:pt x="6" y="2"/>
                      <a:pt x="6" y="2"/>
                      <a:pt x="6" y="3"/>
                    </a:cubicBezTo>
                    <a:cubicBezTo>
                      <a:pt x="6" y="3"/>
                      <a:pt x="6" y="3"/>
                      <a:pt x="6" y="4"/>
                    </a:cubicBezTo>
                    <a:cubicBezTo>
                      <a:pt x="6" y="4"/>
                      <a:pt x="5" y="4"/>
                      <a:pt x="5" y="4"/>
                    </a:cubicBezTo>
                    <a:cubicBezTo>
                      <a:pt x="4" y="4"/>
                      <a:pt x="4" y="3"/>
                      <a:pt x="4" y="3"/>
                    </a:cubicBezTo>
                    <a:cubicBezTo>
                      <a:pt x="3" y="3"/>
                      <a:pt x="3" y="4"/>
                      <a:pt x="3" y="4"/>
                    </a:cubicBezTo>
                    <a:cubicBezTo>
                      <a:pt x="2" y="4"/>
                      <a:pt x="2" y="4"/>
                      <a:pt x="2" y="4"/>
                    </a:cubicBezTo>
                    <a:cubicBezTo>
                      <a:pt x="1" y="5"/>
                      <a:pt x="1" y="5"/>
                      <a:pt x="0" y="5"/>
                    </a:cubicBezTo>
                    <a:cubicBezTo>
                      <a:pt x="0" y="5"/>
                      <a:pt x="0" y="5"/>
                      <a:pt x="0" y="5"/>
                    </a:cubicBezTo>
                    <a:cubicBezTo>
                      <a:pt x="1" y="5"/>
                      <a:pt x="1" y="6"/>
                      <a:pt x="1"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2" name="Freeform 262"/>
              <p:cNvSpPr>
                <a:spLocks/>
              </p:cNvSpPr>
              <p:nvPr/>
            </p:nvSpPr>
            <p:spPr bwMode="auto">
              <a:xfrm>
                <a:off x="4549776" y="1368426"/>
                <a:ext cx="11113" cy="9525"/>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0" y="0"/>
                      <a:pt x="0" y="0"/>
                    </a:cubicBezTo>
                    <a:cubicBezTo>
                      <a:pt x="0" y="0"/>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3" name="Freeform 263"/>
              <p:cNvSpPr>
                <a:spLocks/>
              </p:cNvSpPr>
              <p:nvPr/>
            </p:nvSpPr>
            <p:spPr bwMode="auto">
              <a:xfrm>
                <a:off x="4421189" y="1746251"/>
                <a:ext cx="20638" cy="42863"/>
              </a:xfrm>
              <a:custGeom>
                <a:avLst/>
                <a:gdLst>
                  <a:gd name="T0" fmla="*/ 1 w 2"/>
                  <a:gd name="T1" fmla="*/ 3 h 4"/>
                  <a:gd name="T2" fmla="*/ 1 w 2"/>
                  <a:gd name="T3" fmla="*/ 4 h 4"/>
                  <a:gd name="T4" fmla="*/ 1 w 2"/>
                  <a:gd name="T5" fmla="*/ 4 h 4"/>
                  <a:gd name="T6" fmla="*/ 2 w 2"/>
                  <a:gd name="T7" fmla="*/ 4 h 4"/>
                  <a:gd name="T8" fmla="*/ 2 w 2"/>
                  <a:gd name="T9" fmla="*/ 3 h 4"/>
                  <a:gd name="T10" fmla="*/ 2 w 2"/>
                  <a:gd name="T11" fmla="*/ 1 h 4"/>
                  <a:gd name="T12" fmla="*/ 2 w 2"/>
                  <a:gd name="T13" fmla="*/ 1 h 4"/>
                  <a:gd name="T14" fmla="*/ 2 w 2"/>
                  <a:gd name="T15" fmla="*/ 0 h 4"/>
                  <a:gd name="T16" fmla="*/ 1 w 2"/>
                  <a:gd name="T17" fmla="*/ 1 h 4"/>
                  <a:gd name="T18" fmla="*/ 0 w 2"/>
                  <a:gd name="T19" fmla="*/ 1 h 4"/>
                  <a:gd name="T20" fmla="*/ 0 w 2"/>
                  <a:gd name="T21" fmla="*/ 2 h 4"/>
                  <a:gd name="T22" fmla="*/ 0 w 2"/>
                  <a:gd name="T23" fmla="*/ 3 h 4"/>
                  <a:gd name="T24" fmla="*/ 1 w 2"/>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1" y="3"/>
                    </a:moveTo>
                    <a:cubicBezTo>
                      <a:pt x="1" y="3"/>
                      <a:pt x="0" y="4"/>
                      <a:pt x="1" y="4"/>
                    </a:cubicBezTo>
                    <a:cubicBezTo>
                      <a:pt x="1" y="4"/>
                      <a:pt x="1" y="4"/>
                      <a:pt x="1" y="4"/>
                    </a:cubicBezTo>
                    <a:cubicBezTo>
                      <a:pt x="1" y="4"/>
                      <a:pt x="2" y="4"/>
                      <a:pt x="2" y="4"/>
                    </a:cubicBezTo>
                    <a:cubicBezTo>
                      <a:pt x="2" y="3"/>
                      <a:pt x="2" y="3"/>
                      <a:pt x="2" y="3"/>
                    </a:cubicBezTo>
                    <a:cubicBezTo>
                      <a:pt x="2" y="2"/>
                      <a:pt x="2" y="2"/>
                      <a:pt x="2" y="1"/>
                    </a:cubicBezTo>
                    <a:cubicBezTo>
                      <a:pt x="2" y="1"/>
                      <a:pt x="2" y="1"/>
                      <a:pt x="2" y="1"/>
                    </a:cubicBezTo>
                    <a:cubicBezTo>
                      <a:pt x="2" y="0"/>
                      <a:pt x="2" y="0"/>
                      <a:pt x="2" y="0"/>
                    </a:cubicBezTo>
                    <a:cubicBezTo>
                      <a:pt x="1" y="0"/>
                      <a:pt x="1" y="0"/>
                      <a:pt x="1" y="1"/>
                    </a:cubicBezTo>
                    <a:cubicBezTo>
                      <a:pt x="1" y="1"/>
                      <a:pt x="1" y="1"/>
                      <a:pt x="0" y="1"/>
                    </a:cubicBezTo>
                    <a:cubicBezTo>
                      <a:pt x="0" y="1"/>
                      <a:pt x="0" y="1"/>
                      <a:pt x="0" y="2"/>
                    </a:cubicBezTo>
                    <a:cubicBezTo>
                      <a:pt x="0" y="2"/>
                      <a:pt x="0" y="2"/>
                      <a:pt x="0" y="3"/>
                    </a:cubicBezTo>
                    <a:cubicBezTo>
                      <a:pt x="0" y="3"/>
                      <a:pt x="0"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4" name="Freeform 264"/>
              <p:cNvSpPr>
                <a:spLocks/>
              </p:cNvSpPr>
              <p:nvPr/>
            </p:nvSpPr>
            <p:spPr bwMode="auto">
              <a:xfrm>
                <a:off x="4657726" y="1368426"/>
                <a:ext cx="65088" cy="53975"/>
              </a:xfrm>
              <a:custGeom>
                <a:avLst/>
                <a:gdLst>
                  <a:gd name="T0" fmla="*/ 2 w 6"/>
                  <a:gd name="T1" fmla="*/ 3 h 5"/>
                  <a:gd name="T2" fmla="*/ 3 w 6"/>
                  <a:gd name="T3" fmla="*/ 3 h 5"/>
                  <a:gd name="T4" fmla="*/ 3 w 6"/>
                  <a:gd name="T5" fmla="*/ 3 h 5"/>
                  <a:gd name="T6" fmla="*/ 4 w 6"/>
                  <a:gd name="T7" fmla="*/ 4 h 5"/>
                  <a:gd name="T8" fmla="*/ 6 w 6"/>
                  <a:gd name="T9" fmla="*/ 4 h 5"/>
                  <a:gd name="T10" fmla="*/ 6 w 6"/>
                  <a:gd name="T11" fmla="*/ 4 h 5"/>
                  <a:gd name="T12" fmla="*/ 5 w 6"/>
                  <a:gd name="T13" fmla="*/ 3 h 5"/>
                  <a:gd name="T14" fmla="*/ 5 w 6"/>
                  <a:gd name="T15" fmla="*/ 2 h 5"/>
                  <a:gd name="T16" fmla="*/ 5 w 6"/>
                  <a:gd name="T17" fmla="*/ 1 h 5"/>
                  <a:gd name="T18" fmla="*/ 4 w 6"/>
                  <a:gd name="T19" fmla="*/ 1 h 5"/>
                  <a:gd name="T20" fmla="*/ 3 w 6"/>
                  <a:gd name="T21" fmla="*/ 0 h 5"/>
                  <a:gd name="T22" fmla="*/ 3 w 6"/>
                  <a:gd name="T23" fmla="*/ 0 h 5"/>
                  <a:gd name="T24" fmla="*/ 2 w 6"/>
                  <a:gd name="T25" fmla="*/ 1 h 5"/>
                  <a:gd name="T26" fmla="*/ 1 w 6"/>
                  <a:gd name="T27" fmla="*/ 1 h 5"/>
                  <a:gd name="T28" fmla="*/ 0 w 6"/>
                  <a:gd name="T29" fmla="*/ 2 h 5"/>
                  <a:gd name="T30" fmla="*/ 0 w 6"/>
                  <a:gd name="T31" fmla="*/ 3 h 5"/>
                  <a:gd name="T32" fmla="*/ 1 w 6"/>
                  <a:gd name="T33" fmla="*/ 3 h 5"/>
                  <a:gd name="T34" fmla="*/ 2 w 6"/>
                  <a:gd name="T3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5">
                    <a:moveTo>
                      <a:pt x="2" y="3"/>
                    </a:moveTo>
                    <a:cubicBezTo>
                      <a:pt x="2" y="3"/>
                      <a:pt x="3" y="3"/>
                      <a:pt x="3" y="3"/>
                    </a:cubicBezTo>
                    <a:cubicBezTo>
                      <a:pt x="3" y="3"/>
                      <a:pt x="3" y="3"/>
                      <a:pt x="3" y="3"/>
                    </a:cubicBezTo>
                    <a:cubicBezTo>
                      <a:pt x="4" y="4"/>
                      <a:pt x="4" y="4"/>
                      <a:pt x="4" y="4"/>
                    </a:cubicBezTo>
                    <a:cubicBezTo>
                      <a:pt x="4" y="5"/>
                      <a:pt x="5" y="4"/>
                      <a:pt x="6" y="4"/>
                    </a:cubicBezTo>
                    <a:cubicBezTo>
                      <a:pt x="6" y="4"/>
                      <a:pt x="6" y="4"/>
                      <a:pt x="6" y="4"/>
                    </a:cubicBezTo>
                    <a:cubicBezTo>
                      <a:pt x="5" y="4"/>
                      <a:pt x="5" y="4"/>
                      <a:pt x="5" y="3"/>
                    </a:cubicBezTo>
                    <a:cubicBezTo>
                      <a:pt x="5" y="3"/>
                      <a:pt x="5" y="3"/>
                      <a:pt x="5" y="2"/>
                    </a:cubicBezTo>
                    <a:cubicBezTo>
                      <a:pt x="5" y="2"/>
                      <a:pt x="5" y="1"/>
                      <a:pt x="5" y="1"/>
                    </a:cubicBezTo>
                    <a:cubicBezTo>
                      <a:pt x="5" y="1"/>
                      <a:pt x="4" y="1"/>
                      <a:pt x="4" y="1"/>
                    </a:cubicBezTo>
                    <a:cubicBezTo>
                      <a:pt x="3" y="1"/>
                      <a:pt x="3" y="1"/>
                      <a:pt x="3" y="0"/>
                    </a:cubicBezTo>
                    <a:cubicBezTo>
                      <a:pt x="3" y="0"/>
                      <a:pt x="3" y="0"/>
                      <a:pt x="3" y="0"/>
                    </a:cubicBezTo>
                    <a:cubicBezTo>
                      <a:pt x="2" y="1"/>
                      <a:pt x="2" y="1"/>
                      <a:pt x="2" y="1"/>
                    </a:cubicBezTo>
                    <a:cubicBezTo>
                      <a:pt x="1" y="1"/>
                      <a:pt x="1" y="1"/>
                      <a:pt x="1" y="1"/>
                    </a:cubicBezTo>
                    <a:cubicBezTo>
                      <a:pt x="0" y="2"/>
                      <a:pt x="1" y="2"/>
                      <a:pt x="0" y="2"/>
                    </a:cubicBezTo>
                    <a:cubicBezTo>
                      <a:pt x="0" y="3"/>
                      <a:pt x="0" y="3"/>
                      <a:pt x="0" y="3"/>
                    </a:cubicBezTo>
                    <a:cubicBezTo>
                      <a:pt x="1" y="3"/>
                      <a:pt x="1" y="3"/>
                      <a:pt x="1" y="3"/>
                    </a:cubicBezTo>
                    <a:cubicBezTo>
                      <a:pt x="1" y="3"/>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5" name="Freeform 265"/>
              <p:cNvSpPr>
                <a:spLocks/>
              </p:cNvSpPr>
              <p:nvPr/>
            </p:nvSpPr>
            <p:spPr bwMode="auto">
              <a:xfrm>
                <a:off x="4700589" y="1778001"/>
                <a:ext cx="173038" cy="130175"/>
              </a:xfrm>
              <a:custGeom>
                <a:avLst/>
                <a:gdLst>
                  <a:gd name="T0" fmla="*/ 11 w 16"/>
                  <a:gd name="T1" fmla="*/ 12 h 12"/>
                  <a:gd name="T2" fmla="*/ 11 w 16"/>
                  <a:gd name="T3" fmla="*/ 11 h 12"/>
                  <a:gd name="T4" fmla="*/ 9 w 16"/>
                  <a:gd name="T5" fmla="*/ 10 h 12"/>
                  <a:gd name="T6" fmla="*/ 11 w 16"/>
                  <a:gd name="T7" fmla="*/ 10 h 12"/>
                  <a:gd name="T8" fmla="*/ 10 w 16"/>
                  <a:gd name="T9" fmla="*/ 8 h 12"/>
                  <a:gd name="T10" fmla="*/ 9 w 16"/>
                  <a:gd name="T11" fmla="*/ 8 h 12"/>
                  <a:gd name="T12" fmla="*/ 8 w 16"/>
                  <a:gd name="T13" fmla="*/ 7 h 12"/>
                  <a:gd name="T14" fmla="*/ 7 w 16"/>
                  <a:gd name="T15" fmla="*/ 6 h 12"/>
                  <a:gd name="T16" fmla="*/ 7 w 16"/>
                  <a:gd name="T17" fmla="*/ 4 h 12"/>
                  <a:gd name="T18" fmla="*/ 9 w 16"/>
                  <a:gd name="T19" fmla="*/ 5 h 12"/>
                  <a:gd name="T20" fmla="*/ 9 w 16"/>
                  <a:gd name="T21" fmla="*/ 5 h 12"/>
                  <a:gd name="T22" fmla="*/ 10 w 16"/>
                  <a:gd name="T23" fmla="*/ 4 h 12"/>
                  <a:gd name="T24" fmla="*/ 11 w 16"/>
                  <a:gd name="T25" fmla="*/ 3 h 12"/>
                  <a:gd name="T26" fmla="*/ 13 w 16"/>
                  <a:gd name="T27" fmla="*/ 3 h 12"/>
                  <a:gd name="T28" fmla="*/ 15 w 16"/>
                  <a:gd name="T29" fmla="*/ 4 h 12"/>
                  <a:gd name="T30" fmla="*/ 15 w 16"/>
                  <a:gd name="T31" fmla="*/ 2 h 12"/>
                  <a:gd name="T32" fmla="*/ 15 w 16"/>
                  <a:gd name="T33" fmla="*/ 1 h 12"/>
                  <a:gd name="T34" fmla="*/ 15 w 16"/>
                  <a:gd name="T35" fmla="*/ 0 h 12"/>
                  <a:gd name="T36" fmla="*/ 14 w 16"/>
                  <a:gd name="T37" fmla="*/ 1 h 12"/>
                  <a:gd name="T38" fmla="*/ 13 w 16"/>
                  <a:gd name="T39" fmla="*/ 2 h 12"/>
                  <a:gd name="T40" fmla="*/ 11 w 16"/>
                  <a:gd name="T41" fmla="*/ 1 h 12"/>
                  <a:gd name="T42" fmla="*/ 9 w 16"/>
                  <a:gd name="T43" fmla="*/ 1 h 12"/>
                  <a:gd name="T44" fmla="*/ 7 w 16"/>
                  <a:gd name="T45" fmla="*/ 2 h 12"/>
                  <a:gd name="T46" fmla="*/ 6 w 16"/>
                  <a:gd name="T47" fmla="*/ 2 h 12"/>
                  <a:gd name="T48" fmla="*/ 3 w 16"/>
                  <a:gd name="T49" fmla="*/ 3 h 12"/>
                  <a:gd name="T50" fmla="*/ 2 w 16"/>
                  <a:gd name="T51" fmla="*/ 5 h 12"/>
                  <a:gd name="T52" fmla="*/ 0 w 16"/>
                  <a:gd name="T53" fmla="*/ 7 h 12"/>
                  <a:gd name="T54" fmla="*/ 1 w 16"/>
                  <a:gd name="T55" fmla="*/ 7 h 12"/>
                  <a:gd name="T56" fmla="*/ 2 w 16"/>
                  <a:gd name="T57" fmla="*/ 8 h 12"/>
                  <a:gd name="T58" fmla="*/ 4 w 16"/>
                  <a:gd name="T59" fmla="*/ 10 h 12"/>
                  <a:gd name="T60" fmla="*/ 5 w 16"/>
                  <a:gd name="T61" fmla="*/ 10 h 12"/>
                  <a:gd name="T62" fmla="*/ 7 w 16"/>
                  <a:gd name="T63" fmla="*/ 10 h 12"/>
                  <a:gd name="T64" fmla="*/ 8 w 16"/>
                  <a:gd name="T65" fmla="*/ 11 h 12"/>
                  <a:gd name="T66" fmla="*/ 9 w 16"/>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2">
                    <a:moveTo>
                      <a:pt x="10" y="12"/>
                    </a:moveTo>
                    <a:cubicBezTo>
                      <a:pt x="10" y="12"/>
                      <a:pt x="11" y="12"/>
                      <a:pt x="11" y="12"/>
                    </a:cubicBezTo>
                    <a:cubicBezTo>
                      <a:pt x="11" y="12"/>
                      <a:pt x="11" y="12"/>
                      <a:pt x="11" y="11"/>
                    </a:cubicBezTo>
                    <a:cubicBezTo>
                      <a:pt x="11" y="11"/>
                      <a:pt x="11" y="11"/>
                      <a:pt x="11" y="11"/>
                    </a:cubicBezTo>
                    <a:cubicBezTo>
                      <a:pt x="11" y="10"/>
                      <a:pt x="11" y="10"/>
                      <a:pt x="10" y="10"/>
                    </a:cubicBezTo>
                    <a:cubicBezTo>
                      <a:pt x="10" y="10"/>
                      <a:pt x="10" y="10"/>
                      <a:pt x="9" y="10"/>
                    </a:cubicBezTo>
                    <a:cubicBezTo>
                      <a:pt x="11" y="10"/>
                      <a:pt x="11" y="10"/>
                      <a:pt x="11" y="10"/>
                    </a:cubicBezTo>
                    <a:cubicBezTo>
                      <a:pt x="11" y="10"/>
                      <a:pt x="11" y="10"/>
                      <a:pt x="11" y="10"/>
                    </a:cubicBezTo>
                    <a:cubicBezTo>
                      <a:pt x="11" y="9"/>
                      <a:pt x="11" y="9"/>
                      <a:pt x="11" y="9"/>
                    </a:cubicBezTo>
                    <a:cubicBezTo>
                      <a:pt x="11" y="9"/>
                      <a:pt x="10" y="9"/>
                      <a:pt x="10" y="8"/>
                    </a:cubicBezTo>
                    <a:cubicBezTo>
                      <a:pt x="10" y="8"/>
                      <a:pt x="10" y="8"/>
                      <a:pt x="9" y="8"/>
                    </a:cubicBezTo>
                    <a:cubicBezTo>
                      <a:pt x="9" y="8"/>
                      <a:pt x="9" y="8"/>
                      <a:pt x="9" y="8"/>
                    </a:cubicBezTo>
                    <a:cubicBezTo>
                      <a:pt x="8" y="8"/>
                      <a:pt x="8" y="8"/>
                      <a:pt x="8" y="8"/>
                    </a:cubicBezTo>
                    <a:cubicBezTo>
                      <a:pt x="8" y="7"/>
                      <a:pt x="8" y="7"/>
                      <a:pt x="8" y="7"/>
                    </a:cubicBezTo>
                    <a:cubicBezTo>
                      <a:pt x="8" y="7"/>
                      <a:pt x="8" y="6"/>
                      <a:pt x="8" y="6"/>
                    </a:cubicBezTo>
                    <a:cubicBezTo>
                      <a:pt x="7" y="6"/>
                      <a:pt x="7" y="6"/>
                      <a:pt x="7" y="6"/>
                    </a:cubicBezTo>
                    <a:cubicBezTo>
                      <a:pt x="7" y="5"/>
                      <a:pt x="7" y="5"/>
                      <a:pt x="7" y="5"/>
                    </a:cubicBezTo>
                    <a:cubicBezTo>
                      <a:pt x="7" y="4"/>
                      <a:pt x="7" y="4"/>
                      <a:pt x="7" y="4"/>
                    </a:cubicBezTo>
                    <a:cubicBezTo>
                      <a:pt x="8" y="3"/>
                      <a:pt x="8" y="4"/>
                      <a:pt x="8" y="4"/>
                    </a:cubicBezTo>
                    <a:cubicBezTo>
                      <a:pt x="8" y="5"/>
                      <a:pt x="8" y="5"/>
                      <a:pt x="9" y="5"/>
                    </a:cubicBezTo>
                    <a:cubicBezTo>
                      <a:pt x="9" y="5"/>
                      <a:pt x="9" y="5"/>
                      <a:pt x="9" y="5"/>
                    </a:cubicBezTo>
                    <a:cubicBezTo>
                      <a:pt x="9" y="5"/>
                      <a:pt x="9" y="5"/>
                      <a:pt x="9" y="5"/>
                    </a:cubicBezTo>
                    <a:cubicBezTo>
                      <a:pt x="10" y="5"/>
                      <a:pt x="10" y="5"/>
                      <a:pt x="10" y="4"/>
                    </a:cubicBezTo>
                    <a:cubicBezTo>
                      <a:pt x="10" y="4"/>
                      <a:pt x="10" y="4"/>
                      <a:pt x="10" y="4"/>
                    </a:cubicBezTo>
                    <a:cubicBezTo>
                      <a:pt x="10" y="3"/>
                      <a:pt x="10" y="3"/>
                      <a:pt x="10" y="3"/>
                    </a:cubicBezTo>
                    <a:cubicBezTo>
                      <a:pt x="11" y="3"/>
                      <a:pt x="11" y="3"/>
                      <a:pt x="11" y="3"/>
                    </a:cubicBezTo>
                    <a:cubicBezTo>
                      <a:pt x="12" y="3"/>
                      <a:pt x="12" y="3"/>
                      <a:pt x="12" y="3"/>
                    </a:cubicBezTo>
                    <a:cubicBezTo>
                      <a:pt x="13" y="3"/>
                      <a:pt x="13" y="3"/>
                      <a:pt x="13" y="3"/>
                    </a:cubicBezTo>
                    <a:cubicBezTo>
                      <a:pt x="14" y="3"/>
                      <a:pt x="14" y="3"/>
                      <a:pt x="14" y="3"/>
                    </a:cubicBezTo>
                    <a:cubicBezTo>
                      <a:pt x="14" y="3"/>
                      <a:pt x="14" y="4"/>
                      <a:pt x="15" y="4"/>
                    </a:cubicBezTo>
                    <a:cubicBezTo>
                      <a:pt x="15" y="4"/>
                      <a:pt x="15" y="4"/>
                      <a:pt x="15" y="4"/>
                    </a:cubicBezTo>
                    <a:cubicBezTo>
                      <a:pt x="15" y="3"/>
                      <a:pt x="15" y="3"/>
                      <a:pt x="15" y="2"/>
                    </a:cubicBezTo>
                    <a:cubicBezTo>
                      <a:pt x="15" y="2"/>
                      <a:pt x="16" y="2"/>
                      <a:pt x="16" y="1"/>
                    </a:cubicBezTo>
                    <a:cubicBezTo>
                      <a:pt x="16" y="1"/>
                      <a:pt x="15" y="1"/>
                      <a:pt x="15" y="1"/>
                    </a:cubicBezTo>
                    <a:cubicBezTo>
                      <a:pt x="15" y="0"/>
                      <a:pt x="15" y="0"/>
                      <a:pt x="15" y="0"/>
                    </a:cubicBezTo>
                    <a:cubicBezTo>
                      <a:pt x="15" y="0"/>
                      <a:pt x="15" y="0"/>
                      <a:pt x="15" y="0"/>
                    </a:cubicBezTo>
                    <a:cubicBezTo>
                      <a:pt x="15" y="0"/>
                      <a:pt x="15" y="0"/>
                      <a:pt x="14" y="0"/>
                    </a:cubicBezTo>
                    <a:cubicBezTo>
                      <a:pt x="14" y="0"/>
                      <a:pt x="15" y="1"/>
                      <a:pt x="14" y="1"/>
                    </a:cubicBezTo>
                    <a:cubicBezTo>
                      <a:pt x="14" y="1"/>
                      <a:pt x="14" y="1"/>
                      <a:pt x="14" y="2"/>
                    </a:cubicBezTo>
                    <a:cubicBezTo>
                      <a:pt x="14" y="2"/>
                      <a:pt x="13" y="2"/>
                      <a:pt x="13" y="2"/>
                    </a:cubicBezTo>
                    <a:cubicBezTo>
                      <a:pt x="13" y="2"/>
                      <a:pt x="12" y="2"/>
                      <a:pt x="12" y="1"/>
                    </a:cubicBezTo>
                    <a:cubicBezTo>
                      <a:pt x="11" y="1"/>
                      <a:pt x="11" y="1"/>
                      <a:pt x="11" y="1"/>
                    </a:cubicBezTo>
                    <a:cubicBezTo>
                      <a:pt x="11" y="1"/>
                      <a:pt x="10" y="1"/>
                      <a:pt x="10" y="1"/>
                    </a:cubicBezTo>
                    <a:cubicBezTo>
                      <a:pt x="9" y="1"/>
                      <a:pt x="9" y="1"/>
                      <a:pt x="9" y="1"/>
                    </a:cubicBezTo>
                    <a:cubicBezTo>
                      <a:pt x="8" y="1"/>
                      <a:pt x="8" y="2"/>
                      <a:pt x="7" y="2"/>
                    </a:cubicBezTo>
                    <a:cubicBezTo>
                      <a:pt x="7" y="2"/>
                      <a:pt x="7" y="2"/>
                      <a:pt x="7" y="2"/>
                    </a:cubicBezTo>
                    <a:cubicBezTo>
                      <a:pt x="7" y="2"/>
                      <a:pt x="7" y="2"/>
                      <a:pt x="7" y="2"/>
                    </a:cubicBezTo>
                    <a:cubicBezTo>
                      <a:pt x="6" y="2"/>
                      <a:pt x="6" y="2"/>
                      <a:pt x="6" y="2"/>
                    </a:cubicBezTo>
                    <a:cubicBezTo>
                      <a:pt x="5" y="3"/>
                      <a:pt x="5" y="2"/>
                      <a:pt x="4" y="3"/>
                    </a:cubicBezTo>
                    <a:cubicBezTo>
                      <a:pt x="4" y="3"/>
                      <a:pt x="4" y="3"/>
                      <a:pt x="3" y="3"/>
                    </a:cubicBezTo>
                    <a:cubicBezTo>
                      <a:pt x="3" y="3"/>
                      <a:pt x="3" y="3"/>
                      <a:pt x="3" y="4"/>
                    </a:cubicBezTo>
                    <a:cubicBezTo>
                      <a:pt x="3" y="4"/>
                      <a:pt x="3" y="4"/>
                      <a:pt x="2" y="5"/>
                    </a:cubicBezTo>
                    <a:cubicBezTo>
                      <a:pt x="2" y="5"/>
                      <a:pt x="2" y="5"/>
                      <a:pt x="1" y="6"/>
                    </a:cubicBezTo>
                    <a:cubicBezTo>
                      <a:pt x="0" y="7"/>
                      <a:pt x="0" y="7"/>
                      <a:pt x="0" y="7"/>
                    </a:cubicBezTo>
                    <a:cubicBezTo>
                      <a:pt x="0" y="7"/>
                      <a:pt x="0" y="7"/>
                      <a:pt x="0" y="7"/>
                    </a:cubicBezTo>
                    <a:cubicBezTo>
                      <a:pt x="1" y="7"/>
                      <a:pt x="1" y="7"/>
                      <a:pt x="1" y="7"/>
                    </a:cubicBezTo>
                    <a:cubicBezTo>
                      <a:pt x="1" y="7"/>
                      <a:pt x="2" y="8"/>
                      <a:pt x="2" y="8"/>
                    </a:cubicBezTo>
                    <a:cubicBezTo>
                      <a:pt x="2" y="8"/>
                      <a:pt x="2" y="8"/>
                      <a:pt x="2" y="8"/>
                    </a:cubicBezTo>
                    <a:cubicBezTo>
                      <a:pt x="2" y="9"/>
                      <a:pt x="2" y="9"/>
                      <a:pt x="3" y="9"/>
                    </a:cubicBezTo>
                    <a:cubicBezTo>
                      <a:pt x="3" y="10"/>
                      <a:pt x="3" y="10"/>
                      <a:pt x="4" y="10"/>
                    </a:cubicBezTo>
                    <a:cubicBezTo>
                      <a:pt x="4" y="10"/>
                      <a:pt x="4" y="10"/>
                      <a:pt x="4" y="10"/>
                    </a:cubicBezTo>
                    <a:cubicBezTo>
                      <a:pt x="5" y="10"/>
                      <a:pt x="5" y="10"/>
                      <a:pt x="5" y="10"/>
                    </a:cubicBezTo>
                    <a:cubicBezTo>
                      <a:pt x="6" y="10"/>
                      <a:pt x="6" y="10"/>
                      <a:pt x="6" y="10"/>
                    </a:cubicBezTo>
                    <a:cubicBezTo>
                      <a:pt x="7" y="10"/>
                      <a:pt x="7" y="10"/>
                      <a:pt x="7" y="10"/>
                    </a:cubicBezTo>
                    <a:cubicBezTo>
                      <a:pt x="8" y="10"/>
                      <a:pt x="8" y="10"/>
                      <a:pt x="8" y="11"/>
                    </a:cubicBezTo>
                    <a:cubicBezTo>
                      <a:pt x="8" y="11"/>
                      <a:pt x="8" y="11"/>
                      <a:pt x="8" y="11"/>
                    </a:cubicBezTo>
                    <a:cubicBezTo>
                      <a:pt x="9" y="12"/>
                      <a:pt x="9" y="12"/>
                      <a:pt x="9" y="12"/>
                    </a:cubicBezTo>
                    <a:cubicBezTo>
                      <a:pt x="9" y="12"/>
                      <a:pt x="9" y="11"/>
                      <a:pt x="9" y="11"/>
                    </a:cubicBezTo>
                    <a:cubicBezTo>
                      <a:pt x="10" y="11"/>
                      <a:pt x="10" y="12"/>
                      <a:pt x="10"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6" name="Freeform 266"/>
              <p:cNvSpPr>
                <a:spLocks/>
              </p:cNvSpPr>
              <p:nvPr/>
            </p:nvSpPr>
            <p:spPr bwMode="auto">
              <a:xfrm>
                <a:off x="4097339" y="1497014"/>
                <a:ext cx="301625" cy="271463"/>
              </a:xfrm>
              <a:custGeom>
                <a:avLst/>
                <a:gdLst>
                  <a:gd name="T0" fmla="*/ 12 w 28"/>
                  <a:gd name="T1" fmla="*/ 23 h 25"/>
                  <a:gd name="T2" fmla="*/ 14 w 28"/>
                  <a:gd name="T3" fmla="*/ 24 h 25"/>
                  <a:gd name="T4" fmla="*/ 16 w 28"/>
                  <a:gd name="T5" fmla="*/ 25 h 25"/>
                  <a:gd name="T6" fmla="*/ 17 w 28"/>
                  <a:gd name="T7" fmla="*/ 24 h 25"/>
                  <a:gd name="T8" fmla="*/ 17 w 28"/>
                  <a:gd name="T9" fmla="*/ 24 h 25"/>
                  <a:gd name="T10" fmla="*/ 19 w 28"/>
                  <a:gd name="T11" fmla="*/ 22 h 25"/>
                  <a:gd name="T12" fmla="*/ 22 w 28"/>
                  <a:gd name="T13" fmla="*/ 22 h 25"/>
                  <a:gd name="T14" fmla="*/ 23 w 28"/>
                  <a:gd name="T15" fmla="*/ 23 h 25"/>
                  <a:gd name="T16" fmla="*/ 25 w 28"/>
                  <a:gd name="T17" fmla="*/ 22 h 25"/>
                  <a:gd name="T18" fmla="*/ 28 w 28"/>
                  <a:gd name="T19" fmla="*/ 21 h 25"/>
                  <a:gd name="T20" fmla="*/ 28 w 28"/>
                  <a:gd name="T21" fmla="*/ 19 h 25"/>
                  <a:gd name="T22" fmla="*/ 26 w 28"/>
                  <a:gd name="T23" fmla="*/ 19 h 25"/>
                  <a:gd name="T24" fmla="*/ 27 w 28"/>
                  <a:gd name="T25" fmla="*/ 17 h 25"/>
                  <a:gd name="T26" fmla="*/ 27 w 28"/>
                  <a:gd name="T27" fmla="*/ 16 h 25"/>
                  <a:gd name="T28" fmla="*/ 27 w 28"/>
                  <a:gd name="T29" fmla="*/ 15 h 25"/>
                  <a:gd name="T30" fmla="*/ 26 w 28"/>
                  <a:gd name="T31" fmla="*/ 13 h 25"/>
                  <a:gd name="T32" fmla="*/ 26 w 28"/>
                  <a:gd name="T33" fmla="*/ 11 h 25"/>
                  <a:gd name="T34" fmla="*/ 27 w 28"/>
                  <a:gd name="T35" fmla="*/ 9 h 25"/>
                  <a:gd name="T36" fmla="*/ 27 w 28"/>
                  <a:gd name="T37" fmla="*/ 6 h 25"/>
                  <a:gd name="T38" fmla="*/ 27 w 28"/>
                  <a:gd name="T39" fmla="*/ 4 h 25"/>
                  <a:gd name="T40" fmla="*/ 24 w 28"/>
                  <a:gd name="T41" fmla="*/ 3 h 25"/>
                  <a:gd name="T42" fmla="*/ 24 w 28"/>
                  <a:gd name="T43" fmla="*/ 2 h 25"/>
                  <a:gd name="T44" fmla="*/ 22 w 28"/>
                  <a:gd name="T45" fmla="*/ 2 h 25"/>
                  <a:gd name="T46" fmla="*/ 18 w 28"/>
                  <a:gd name="T47" fmla="*/ 2 h 25"/>
                  <a:gd name="T48" fmla="*/ 16 w 28"/>
                  <a:gd name="T49" fmla="*/ 1 h 25"/>
                  <a:gd name="T50" fmla="*/ 16 w 28"/>
                  <a:gd name="T51" fmla="*/ 0 h 25"/>
                  <a:gd name="T52" fmla="*/ 14 w 28"/>
                  <a:gd name="T53" fmla="*/ 0 h 25"/>
                  <a:gd name="T54" fmla="*/ 14 w 28"/>
                  <a:gd name="T55" fmla="*/ 2 h 25"/>
                  <a:gd name="T56" fmla="*/ 12 w 28"/>
                  <a:gd name="T57" fmla="*/ 3 h 25"/>
                  <a:gd name="T58" fmla="*/ 12 w 28"/>
                  <a:gd name="T59" fmla="*/ 4 h 25"/>
                  <a:gd name="T60" fmla="*/ 11 w 28"/>
                  <a:gd name="T61" fmla="*/ 5 h 25"/>
                  <a:gd name="T62" fmla="*/ 9 w 28"/>
                  <a:gd name="T63" fmla="*/ 5 h 25"/>
                  <a:gd name="T64" fmla="*/ 8 w 28"/>
                  <a:gd name="T65" fmla="*/ 4 h 25"/>
                  <a:gd name="T66" fmla="*/ 6 w 28"/>
                  <a:gd name="T67" fmla="*/ 4 h 25"/>
                  <a:gd name="T68" fmla="*/ 6 w 28"/>
                  <a:gd name="T69" fmla="*/ 5 h 25"/>
                  <a:gd name="T70" fmla="*/ 7 w 28"/>
                  <a:gd name="T71" fmla="*/ 7 h 25"/>
                  <a:gd name="T72" fmla="*/ 5 w 28"/>
                  <a:gd name="T73" fmla="*/ 7 h 25"/>
                  <a:gd name="T74" fmla="*/ 4 w 28"/>
                  <a:gd name="T75" fmla="*/ 6 h 25"/>
                  <a:gd name="T76" fmla="*/ 2 w 28"/>
                  <a:gd name="T77" fmla="*/ 7 h 25"/>
                  <a:gd name="T78" fmla="*/ 0 w 28"/>
                  <a:gd name="T79" fmla="*/ 7 h 25"/>
                  <a:gd name="T80" fmla="*/ 0 w 28"/>
                  <a:gd name="T81" fmla="*/ 8 h 25"/>
                  <a:gd name="T82" fmla="*/ 1 w 28"/>
                  <a:gd name="T83" fmla="*/ 9 h 25"/>
                  <a:gd name="T84" fmla="*/ 2 w 28"/>
                  <a:gd name="T85" fmla="*/ 9 h 25"/>
                  <a:gd name="T86" fmla="*/ 4 w 28"/>
                  <a:gd name="T87" fmla="*/ 10 h 25"/>
                  <a:gd name="T88" fmla="*/ 5 w 28"/>
                  <a:gd name="T89" fmla="*/ 11 h 25"/>
                  <a:gd name="T90" fmla="*/ 6 w 28"/>
                  <a:gd name="T91" fmla="*/ 12 h 25"/>
                  <a:gd name="T92" fmla="*/ 7 w 28"/>
                  <a:gd name="T93" fmla="*/ 13 h 25"/>
                  <a:gd name="T94" fmla="*/ 8 w 28"/>
                  <a:gd name="T95" fmla="*/ 15 h 25"/>
                  <a:gd name="T96" fmla="*/ 8 w 28"/>
                  <a:gd name="T97" fmla="*/ 17 h 25"/>
                  <a:gd name="T98" fmla="*/ 7 w 28"/>
                  <a:gd name="T99" fmla="*/ 20 h 25"/>
                  <a:gd name="T100" fmla="*/ 7 w 28"/>
                  <a:gd name="T101" fmla="*/ 21 h 25"/>
                  <a:gd name="T102" fmla="*/ 8 w 28"/>
                  <a:gd name="T103" fmla="*/ 22 h 25"/>
                  <a:gd name="T104" fmla="*/ 9 w 28"/>
                  <a:gd name="T105" fmla="*/ 23 h 25"/>
                  <a:gd name="T106" fmla="*/ 11 w 28"/>
                  <a:gd name="T10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 h="25">
                    <a:moveTo>
                      <a:pt x="11" y="23"/>
                    </a:moveTo>
                    <a:cubicBezTo>
                      <a:pt x="11" y="23"/>
                      <a:pt x="12" y="23"/>
                      <a:pt x="12" y="23"/>
                    </a:cubicBezTo>
                    <a:cubicBezTo>
                      <a:pt x="12" y="23"/>
                      <a:pt x="13" y="23"/>
                      <a:pt x="13" y="23"/>
                    </a:cubicBezTo>
                    <a:cubicBezTo>
                      <a:pt x="13" y="24"/>
                      <a:pt x="13" y="24"/>
                      <a:pt x="14" y="24"/>
                    </a:cubicBezTo>
                    <a:cubicBezTo>
                      <a:pt x="14" y="24"/>
                      <a:pt x="14" y="24"/>
                      <a:pt x="15" y="24"/>
                    </a:cubicBezTo>
                    <a:cubicBezTo>
                      <a:pt x="15" y="25"/>
                      <a:pt x="15" y="24"/>
                      <a:pt x="16" y="25"/>
                    </a:cubicBezTo>
                    <a:cubicBezTo>
                      <a:pt x="16" y="25"/>
                      <a:pt x="16" y="25"/>
                      <a:pt x="16" y="25"/>
                    </a:cubicBezTo>
                    <a:cubicBezTo>
                      <a:pt x="17" y="25"/>
                      <a:pt x="17" y="25"/>
                      <a:pt x="17" y="24"/>
                    </a:cubicBezTo>
                    <a:cubicBezTo>
                      <a:pt x="18" y="24"/>
                      <a:pt x="18" y="24"/>
                      <a:pt x="18" y="24"/>
                    </a:cubicBezTo>
                    <a:cubicBezTo>
                      <a:pt x="18" y="24"/>
                      <a:pt x="17" y="24"/>
                      <a:pt x="17" y="24"/>
                    </a:cubicBezTo>
                    <a:cubicBezTo>
                      <a:pt x="17" y="23"/>
                      <a:pt x="17" y="23"/>
                      <a:pt x="18" y="22"/>
                    </a:cubicBezTo>
                    <a:cubicBezTo>
                      <a:pt x="18" y="22"/>
                      <a:pt x="18" y="22"/>
                      <a:pt x="19" y="22"/>
                    </a:cubicBezTo>
                    <a:cubicBezTo>
                      <a:pt x="19" y="22"/>
                      <a:pt x="20" y="22"/>
                      <a:pt x="20" y="22"/>
                    </a:cubicBezTo>
                    <a:cubicBezTo>
                      <a:pt x="21" y="22"/>
                      <a:pt x="21" y="22"/>
                      <a:pt x="22" y="22"/>
                    </a:cubicBezTo>
                    <a:cubicBezTo>
                      <a:pt x="22" y="22"/>
                      <a:pt x="22" y="22"/>
                      <a:pt x="22" y="22"/>
                    </a:cubicBezTo>
                    <a:cubicBezTo>
                      <a:pt x="23" y="23"/>
                      <a:pt x="23" y="23"/>
                      <a:pt x="23" y="23"/>
                    </a:cubicBezTo>
                    <a:cubicBezTo>
                      <a:pt x="24" y="23"/>
                      <a:pt x="24" y="23"/>
                      <a:pt x="24" y="23"/>
                    </a:cubicBezTo>
                    <a:cubicBezTo>
                      <a:pt x="25" y="23"/>
                      <a:pt x="25" y="23"/>
                      <a:pt x="25" y="22"/>
                    </a:cubicBezTo>
                    <a:cubicBezTo>
                      <a:pt x="26" y="22"/>
                      <a:pt x="26" y="22"/>
                      <a:pt x="26" y="22"/>
                    </a:cubicBezTo>
                    <a:cubicBezTo>
                      <a:pt x="27" y="21"/>
                      <a:pt x="27" y="21"/>
                      <a:pt x="28" y="21"/>
                    </a:cubicBezTo>
                    <a:cubicBezTo>
                      <a:pt x="28" y="21"/>
                      <a:pt x="28" y="21"/>
                      <a:pt x="28" y="21"/>
                    </a:cubicBezTo>
                    <a:cubicBezTo>
                      <a:pt x="28" y="20"/>
                      <a:pt x="28" y="20"/>
                      <a:pt x="28" y="19"/>
                    </a:cubicBezTo>
                    <a:cubicBezTo>
                      <a:pt x="27" y="19"/>
                      <a:pt x="27" y="20"/>
                      <a:pt x="26" y="19"/>
                    </a:cubicBezTo>
                    <a:cubicBezTo>
                      <a:pt x="26" y="19"/>
                      <a:pt x="26" y="19"/>
                      <a:pt x="26" y="19"/>
                    </a:cubicBezTo>
                    <a:cubicBezTo>
                      <a:pt x="26" y="18"/>
                      <a:pt x="26" y="18"/>
                      <a:pt x="27" y="18"/>
                    </a:cubicBezTo>
                    <a:cubicBezTo>
                      <a:pt x="27" y="17"/>
                      <a:pt x="27" y="18"/>
                      <a:pt x="27" y="17"/>
                    </a:cubicBezTo>
                    <a:cubicBezTo>
                      <a:pt x="27" y="17"/>
                      <a:pt x="27" y="17"/>
                      <a:pt x="27" y="16"/>
                    </a:cubicBezTo>
                    <a:cubicBezTo>
                      <a:pt x="27" y="16"/>
                      <a:pt x="27" y="16"/>
                      <a:pt x="27" y="16"/>
                    </a:cubicBezTo>
                    <a:cubicBezTo>
                      <a:pt x="27" y="15"/>
                      <a:pt x="27" y="15"/>
                      <a:pt x="27" y="15"/>
                    </a:cubicBezTo>
                    <a:cubicBezTo>
                      <a:pt x="27" y="15"/>
                      <a:pt x="27" y="15"/>
                      <a:pt x="27" y="15"/>
                    </a:cubicBezTo>
                    <a:cubicBezTo>
                      <a:pt x="27" y="15"/>
                      <a:pt x="27" y="14"/>
                      <a:pt x="27" y="14"/>
                    </a:cubicBezTo>
                    <a:cubicBezTo>
                      <a:pt x="27" y="13"/>
                      <a:pt x="26" y="13"/>
                      <a:pt x="26" y="13"/>
                    </a:cubicBezTo>
                    <a:cubicBezTo>
                      <a:pt x="26" y="13"/>
                      <a:pt x="26" y="13"/>
                      <a:pt x="26" y="12"/>
                    </a:cubicBezTo>
                    <a:cubicBezTo>
                      <a:pt x="25" y="12"/>
                      <a:pt x="25" y="12"/>
                      <a:pt x="26" y="11"/>
                    </a:cubicBezTo>
                    <a:cubicBezTo>
                      <a:pt x="26" y="11"/>
                      <a:pt x="26" y="10"/>
                      <a:pt x="26" y="10"/>
                    </a:cubicBezTo>
                    <a:cubicBezTo>
                      <a:pt x="26" y="10"/>
                      <a:pt x="27" y="10"/>
                      <a:pt x="27" y="9"/>
                    </a:cubicBezTo>
                    <a:cubicBezTo>
                      <a:pt x="27" y="9"/>
                      <a:pt x="27" y="9"/>
                      <a:pt x="27" y="8"/>
                    </a:cubicBezTo>
                    <a:cubicBezTo>
                      <a:pt x="27" y="8"/>
                      <a:pt x="27" y="7"/>
                      <a:pt x="27" y="6"/>
                    </a:cubicBezTo>
                    <a:cubicBezTo>
                      <a:pt x="28" y="6"/>
                      <a:pt x="28" y="5"/>
                      <a:pt x="28" y="5"/>
                    </a:cubicBezTo>
                    <a:cubicBezTo>
                      <a:pt x="28" y="4"/>
                      <a:pt x="27" y="4"/>
                      <a:pt x="27" y="4"/>
                    </a:cubicBezTo>
                    <a:cubicBezTo>
                      <a:pt x="27" y="3"/>
                      <a:pt x="26" y="3"/>
                      <a:pt x="26" y="3"/>
                    </a:cubicBezTo>
                    <a:cubicBezTo>
                      <a:pt x="25" y="3"/>
                      <a:pt x="25" y="3"/>
                      <a:pt x="24" y="3"/>
                    </a:cubicBezTo>
                    <a:cubicBezTo>
                      <a:pt x="24" y="3"/>
                      <a:pt x="24" y="3"/>
                      <a:pt x="24" y="2"/>
                    </a:cubicBezTo>
                    <a:cubicBezTo>
                      <a:pt x="24" y="2"/>
                      <a:pt x="24" y="2"/>
                      <a:pt x="24" y="2"/>
                    </a:cubicBezTo>
                    <a:cubicBezTo>
                      <a:pt x="24" y="2"/>
                      <a:pt x="24" y="2"/>
                      <a:pt x="24" y="2"/>
                    </a:cubicBezTo>
                    <a:cubicBezTo>
                      <a:pt x="23" y="2"/>
                      <a:pt x="23" y="2"/>
                      <a:pt x="22" y="2"/>
                    </a:cubicBezTo>
                    <a:cubicBezTo>
                      <a:pt x="21" y="2"/>
                      <a:pt x="21" y="2"/>
                      <a:pt x="20" y="2"/>
                    </a:cubicBezTo>
                    <a:cubicBezTo>
                      <a:pt x="19" y="2"/>
                      <a:pt x="19" y="2"/>
                      <a:pt x="18" y="2"/>
                    </a:cubicBezTo>
                    <a:cubicBezTo>
                      <a:pt x="18" y="1"/>
                      <a:pt x="18" y="1"/>
                      <a:pt x="17" y="1"/>
                    </a:cubicBezTo>
                    <a:cubicBezTo>
                      <a:pt x="17" y="1"/>
                      <a:pt x="16" y="1"/>
                      <a:pt x="16" y="1"/>
                    </a:cubicBezTo>
                    <a:cubicBezTo>
                      <a:pt x="16" y="1"/>
                      <a:pt x="16" y="0"/>
                      <a:pt x="16" y="0"/>
                    </a:cubicBezTo>
                    <a:cubicBezTo>
                      <a:pt x="16" y="0"/>
                      <a:pt x="16" y="0"/>
                      <a:pt x="16" y="0"/>
                    </a:cubicBezTo>
                    <a:cubicBezTo>
                      <a:pt x="15" y="0"/>
                      <a:pt x="15" y="0"/>
                      <a:pt x="15" y="0"/>
                    </a:cubicBezTo>
                    <a:cubicBezTo>
                      <a:pt x="14" y="0"/>
                      <a:pt x="14" y="0"/>
                      <a:pt x="14" y="0"/>
                    </a:cubicBezTo>
                    <a:cubicBezTo>
                      <a:pt x="14" y="1"/>
                      <a:pt x="14" y="1"/>
                      <a:pt x="14" y="1"/>
                    </a:cubicBezTo>
                    <a:cubicBezTo>
                      <a:pt x="14" y="2"/>
                      <a:pt x="14" y="2"/>
                      <a:pt x="14" y="2"/>
                    </a:cubicBezTo>
                    <a:cubicBezTo>
                      <a:pt x="13" y="3"/>
                      <a:pt x="13" y="3"/>
                      <a:pt x="13" y="3"/>
                    </a:cubicBezTo>
                    <a:cubicBezTo>
                      <a:pt x="13" y="3"/>
                      <a:pt x="13" y="3"/>
                      <a:pt x="12" y="3"/>
                    </a:cubicBezTo>
                    <a:cubicBezTo>
                      <a:pt x="12" y="3"/>
                      <a:pt x="11" y="3"/>
                      <a:pt x="11" y="4"/>
                    </a:cubicBezTo>
                    <a:cubicBezTo>
                      <a:pt x="11" y="4"/>
                      <a:pt x="12" y="4"/>
                      <a:pt x="12" y="4"/>
                    </a:cubicBezTo>
                    <a:cubicBezTo>
                      <a:pt x="12" y="5"/>
                      <a:pt x="12" y="5"/>
                      <a:pt x="11" y="5"/>
                    </a:cubicBezTo>
                    <a:cubicBezTo>
                      <a:pt x="11" y="5"/>
                      <a:pt x="11" y="5"/>
                      <a:pt x="11" y="5"/>
                    </a:cubicBezTo>
                    <a:cubicBezTo>
                      <a:pt x="10" y="5"/>
                      <a:pt x="10" y="5"/>
                      <a:pt x="10" y="5"/>
                    </a:cubicBezTo>
                    <a:cubicBezTo>
                      <a:pt x="9" y="5"/>
                      <a:pt x="9" y="5"/>
                      <a:pt x="9" y="5"/>
                    </a:cubicBezTo>
                    <a:cubicBezTo>
                      <a:pt x="9" y="5"/>
                      <a:pt x="8" y="5"/>
                      <a:pt x="8" y="5"/>
                    </a:cubicBezTo>
                    <a:cubicBezTo>
                      <a:pt x="8" y="4"/>
                      <a:pt x="8" y="4"/>
                      <a:pt x="8" y="4"/>
                    </a:cubicBezTo>
                    <a:cubicBezTo>
                      <a:pt x="7" y="4"/>
                      <a:pt x="7" y="4"/>
                      <a:pt x="7" y="4"/>
                    </a:cubicBezTo>
                    <a:cubicBezTo>
                      <a:pt x="7" y="3"/>
                      <a:pt x="7" y="3"/>
                      <a:pt x="6" y="4"/>
                    </a:cubicBezTo>
                    <a:cubicBezTo>
                      <a:pt x="6" y="4"/>
                      <a:pt x="6" y="4"/>
                      <a:pt x="6" y="4"/>
                    </a:cubicBezTo>
                    <a:cubicBezTo>
                      <a:pt x="6" y="5"/>
                      <a:pt x="6" y="5"/>
                      <a:pt x="6" y="5"/>
                    </a:cubicBezTo>
                    <a:cubicBezTo>
                      <a:pt x="6" y="5"/>
                      <a:pt x="7" y="5"/>
                      <a:pt x="7" y="6"/>
                    </a:cubicBezTo>
                    <a:cubicBezTo>
                      <a:pt x="7" y="6"/>
                      <a:pt x="7" y="6"/>
                      <a:pt x="7" y="7"/>
                    </a:cubicBezTo>
                    <a:cubicBezTo>
                      <a:pt x="6" y="7"/>
                      <a:pt x="6" y="7"/>
                      <a:pt x="6" y="7"/>
                    </a:cubicBezTo>
                    <a:cubicBezTo>
                      <a:pt x="6" y="7"/>
                      <a:pt x="6" y="7"/>
                      <a:pt x="5" y="7"/>
                    </a:cubicBezTo>
                    <a:cubicBezTo>
                      <a:pt x="5" y="7"/>
                      <a:pt x="5" y="7"/>
                      <a:pt x="4" y="7"/>
                    </a:cubicBezTo>
                    <a:cubicBezTo>
                      <a:pt x="4" y="7"/>
                      <a:pt x="4" y="6"/>
                      <a:pt x="4" y="6"/>
                    </a:cubicBezTo>
                    <a:cubicBezTo>
                      <a:pt x="4" y="6"/>
                      <a:pt x="3" y="6"/>
                      <a:pt x="3" y="6"/>
                    </a:cubicBezTo>
                    <a:cubicBezTo>
                      <a:pt x="3" y="6"/>
                      <a:pt x="2" y="7"/>
                      <a:pt x="2" y="7"/>
                    </a:cubicBezTo>
                    <a:cubicBezTo>
                      <a:pt x="1" y="7"/>
                      <a:pt x="1" y="7"/>
                      <a:pt x="0" y="7"/>
                    </a:cubicBezTo>
                    <a:cubicBezTo>
                      <a:pt x="0" y="7"/>
                      <a:pt x="0" y="7"/>
                      <a:pt x="0" y="7"/>
                    </a:cubicBezTo>
                    <a:cubicBezTo>
                      <a:pt x="0" y="7"/>
                      <a:pt x="0" y="7"/>
                      <a:pt x="0" y="8"/>
                    </a:cubicBezTo>
                    <a:cubicBezTo>
                      <a:pt x="0" y="8"/>
                      <a:pt x="0" y="8"/>
                      <a:pt x="0" y="8"/>
                    </a:cubicBezTo>
                    <a:cubicBezTo>
                      <a:pt x="0" y="8"/>
                      <a:pt x="0" y="8"/>
                      <a:pt x="0" y="8"/>
                    </a:cubicBezTo>
                    <a:cubicBezTo>
                      <a:pt x="0" y="9"/>
                      <a:pt x="0" y="9"/>
                      <a:pt x="1" y="9"/>
                    </a:cubicBezTo>
                    <a:cubicBezTo>
                      <a:pt x="1" y="9"/>
                      <a:pt x="1" y="9"/>
                      <a:pt x="1" y="9"/>
                    </a:cubicBezTo>
                    <a:cubicBezTo>
                      <a:pt x="2" y="9"/>
                      <a:pt x="2" y="9"/>
                      <a:pt x="2" y="9"/>
                    </a:cubicBezTo>
                    <a:cubicBezTo>
                      <a:pt x="3" y="9"/>
                      <a:pt x="3" y="9"/>
                      <a:pt x="3" y="9"/>
                    </a:cubicBezTo>
                    <a:cubicBezTo>
                      <a:pt x="3" y="10"/>
                      <a:pt x="4" y="10"/>
                      <a:pt x="4" y="10"/>
                    </a:cubicBezTo>
                    <a:cubicBezTo>
                      <a:pt x="4" y="10"/>
                      <a:pt x="4" y="11"/>
                      <a:pt x="5" y="11"/>
                    </a:cubicBezTo>
                    <a:cubicBezTo>
                      <a:pt x="5" y="11"/>
                      <a:pt x="5" y="11"/>
                      <a:pt x="5" y="11"/>
                    </a:cubicBezTo>
                    <a:cubicBezTo>
                      <a:pt x="6" y="11"/>
                      <a:pt x="5" y="11"/>
                      <a:pt x="5" y="12"/>
                    </a:cubicBezTo>
                    <a:cubicBezTo>
                      <a:pt x="5" y="12"/>
                      <a:pt x="6" y="12"/>
                      <a:pt x="6" y="12"/>
                    </a:cubicBezTo>
                    <a:cubicBezTo>
                      <a:pt x="6" y="12"/>
                      <a:pt x="6" y="12"/>
                      <a:pt x="6" y="13"/>
                    </a:cubicBezTo>
                    <a:cubicBezTo>
                      <a:pt x="6" y="13"/>
                      <a:pt x="6" y="13"/>
                      <a:pt x="7" y="13"/>
                    </a:cubicBezTo>
                    <a:cubicBezTo>
                      <a:pt x="7" y="13"/>
                      <a:pt x="7" y="13"/>
                      <a:pt x="7" y="13"/>
                    </a:cubicBezTo>
                    <a:cubicBezTo>
                      <a:pt x="8" y="14"/>
                      <a:pt x="7" y="14"/>
                      <a:pt x="8" y="15"/>
                    </a:cubicBezTo>
                    <a:cubicBezTo>
                      <a:pt x="8" y="15"/>
                      <a:pt x="8" y="15"/>
                      <a:pt x="8" y="16"/>
                    </a:cubicBezTo>
                    <a:cubicBezTo>
                      <a:pt x="8" y="16"/>
                      <a:pt x="8" y="17"/>
                      <a:pt x="8" y="17"/>
                    </a:cubicBezTo>
                    <a:cubicBezTo>
                      <a:pt x="8" y="18"/>
                      <a:pt x="7" y="18"/>
                      <a:pt x="7" y="19"/>
                    </a:cubicBezTo>
                    <a:cubicBezTo>
                      <a:pt x="7" y="19"/>
                      <a:pt x="7" y="19"/>
                      <a:pt x="7" y="20"/>
                    </a:cubicBezTo>
                    <a:cubicBezTo>
                      <a:pt x="7" y="20"/>
                      <a:pt x="7" y="21"/>
                      <a:pt x="6" y="21"/>
                    </a:cubicBezTo>
                    <a:cubicBezTo>
                      <a:pt x="7" y="21"/>
                      <a:pt x="7" y="21"/>
                      <a:pt x="7" y="21"/>
                    </a:cubicBezTo>
                    <a:cubicBezTo>
                      <a:pt x="7" y="22"/>
                      <a:pt x="7" y="22"/>
                      <a:pt x="7" y="22"/>
                    </a:cubicBezTo>
                    <a:cubicBezTo>
                      <a:pt x="7" y="22"/>
                      <a:pt x="7" y="22"/>
                      <a:pt x="8" y="22"/>
                    </a:cubicBezTo>
                    <a:cubicBezTo>
                      <a:pt x="8" y="22"/>
                      <a:pt x="8" y="22"/>
                      <a:pt x="9" y="23"/>
                    </a:cubicBezTo>
                    <a:cubicBezTo>
                      <a:pt x="9" y="23"/>
                      <a:pt x="9" y="23"/>
                      <a:pt x="9" y="23"/>
                    </a:cubicBezTo>
                    <a:cubicBezTo>
                      <a:pt x="10" y="23"/>
                      <a:pt x="10" y="23"/>
                      <a:pt x="10" y="23"/>
                    </a:cubicBezTo>
                    <a:cubicBezTo>
                      <a:pt x="11" y="23"/>
                      <a:pt x="11" y="23"/>
                      <a:pt x="11" y="2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7" name="Freeform 267"/>
              <p:cNvSpPr>
                <a:spLocks/>
              </p:cNvSpPr>
              <p:nvPr/>
            </p:nvSpPr>
            <p:spPr bwMode="auto">
              <a:xfrm>
                <a:off x="4745039" y="1897064"/>
                <a:ext cx="53975" cy="53975"/>
              </a:xfrm>
              <a:custGeom>
                <a:avLst/>
                <a:gdLst>
                  <a:gd name="T0" fmla="*/ 5 w 5"/>
                  <a:gd name="T1" fmla="*/ 2 h 5"/>
                  <a:gd name="T2" fmla="*/ 5 w 5"/>
                  <a:gd name="T3" fmla="*/ 1 h 5"/>
                  <a:gd name="T4" fmla="*/ 4 w 5"/>
                  <a:gd name="T5" fmla="*/ 0 h 5"/>
                  <a:gd name="T6" fmla="*/ 3 w 5"/>
                  <a:gd name="T7" fmla="*/ 0 h 5"/>
                  <a:gd name="T8" fmla="*/ 2 w 5"/>
                  <a:gd name="T9" fmla="*/ 0 h 5"/>
                  <a:gd name="T10" fmla="*/ 1 w 5"/>
                  <a:gd name="T11" fmla="*/ 0 h 5"/>
                  <a:gd name="T12" fmla="*/ 0 w 5"/>
                  <a:gd name="T13" fmla="*/ 0 h 5"/>
                  <a:gd name="T14" fmla="*/ 0 w 5"/>
                  <a:gd name="T15" fmla="*/ 1 h 5"/>
                  <a:gd name="T16" fmla="*/ 0 w 5"/>
                  <a:gd name="T17" fmla="*/ 1 h 5"/>
                  <a:gd name="T18" fmla="*/ 1 w 5"/>
                  <a:gd name="T19" fmla="*/ 2 h 5"/>
                  <a:gd name="T20" fmla="*/ 1 w 5"/>
                  <a:gd name="T21" fmla="*/ 3 h 5"/>
                  <a:gd name="T22" fmla="*/ 2 w 5"/>
                  <a:gd name="T23" fmla="*/ 4 h 5"/>
                  <a:gd name="T24" fmla="*/ 3 w 5"/>
                  <a:gd name="T25" fmla="*/ 3 h 5"/>
                  <a:gd name="T26" fmla="*/ 3 w 5"/>
                  <a:gd name="T27" fmla="*/ 4 h 5"/>
                  <a:gd name="T28" fmla="*/ 3 w 5"/>
                  <a:gd name="T29" fmla="*/ 5 h 5"/>
                  <a:gd name="T30" fmla="*/ 3 w 5"/>
                  <a:gd name="T31" fmla="*/ 4 h 5"/>
                  <a:gd name="T32" fmla="*/ 4 w 5"/>
                  <a:gd name="T33" fmla="*/ 4 h 5"/>
                  <a:gd name="T34" fmla="*/ 5 w 5"/>
                  <a:gd name="T35" fmla="*/ 5 h 5"/>
                  <a:gd name="T36" fmla="*/ 5 w 5"/>
                  <a:gd name="T37" fmla="*/ 4 h 5"/>
                  <a:gd name="T38" fmla="*/ 5 w 5"/>
                  <a:gd name="T39" fmla="*/ 3 h 5"/>
                  <a:gd name="T40" fmla="*/ 4 w 5"/>
                  <a:gd name="T41" fmla="*/ 2 h 5"/>
                  <a:gd name="T42" fmla="*/ 5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5" y="2"/>
                    </a:moveTo>
                    <a:cubicBezTo>
                      <a:pt x="5" y="2"/>
                      <a:pt x="5" y="1"/>
                      <a:pt x="5" y="1"/>
                    </a:cubicBezTo>
                    <a:cubicBezTo>
                      <a:pt x="4" y="1"/>
                      <a:pt x="4" y="0"/>
                      <a:pt x="4" y="0"/>
                    </a:cubicBezTo>
                    <a:cubicBezTo>
                      <a:pt x="4" y="0"/>
                      <a:pt x="3" y="0"/>
                      <a:pt x="3" y="0"/>
                    </a:cubicBezTo>
                    <a:cubicBezTo>
                      <a:pt x="3" y="0"/>
                      <a:pt x="2" y="0"/>
                      <a:pt x="2" y="0"/>
                    </a:cubicBezTo>
                    <a:cubicBezTo>
                      <a:pt x="1" y="0"/>
                      <a:pt x="1" y="0"/>
                      <a:pt x="1" y="0"/>
                    </a:cubicBezTo>
                    <a:cubicBezTo>
                      <a:pt x="1" y="0"/>
                      <a:pt x="0" y="0"/>
                      <a:pt x="0" y="0"/>
                    </a:cubicBezTo>
                    <a:cubicBezTo>
                      <a:pt x="0" y="0"/>
                      <a:pt x="0" y="1"/>
                      <a:pt x="0" y="1"/>
                    </a:cubicBezTo>
                    <a:cubicBezTo>
                      <a:pt x="0" y="1"/>
                      <a:pt x="0" y="1"/>
                      <a:pt x="0" y="1"/>
                    </a:cubicBezTo>
                    <a:cubicBezTo>
                      <a:pt x="1" y="2"/>
                      <a:pt x="1" y="2"/>
                      <a:pt x="1" y="2"/>
                    </a:cubicBezTo>
                    <a:cubicBezTo>
                      <a:pt x="1" y="2"/>
                      <a:pt x="1" y="3"/>
                      <a:pt x="1" y="3"/>
                    </a:cubicBezTo>
                    <a:cubicBezTo>
                      <a:pt x="1" y="3"/>
                      <a:pt x="1" y="4"/>
                      <a:pt x="2" y="4"/>
                    </a:cubicBezTo>
                    <a:cubicBezTo>
                      <a:pt x="2" y="4"/>
                      <a:pt x="2" y="3"/>
                      <a:pt x="3" y="3"/>
                    </a:cubicBezTo>
                    <a:cubicBezTo>
                      <a:pt x="3" y="4"/>
                      <a:pt x="3" y="4"/>
                      <a:pt x="3" y="4"/>
                    </a:cubicBezTo>
                    <a:cubicBezTo>
                      <a:pt x="3" y="4"/>
                      <a:pt x="3" y="5"/>
                      <a:pt x="3" y="5"/>
                    </a:cubicBezTo>
                    <a:cubicBezTo>
                      <a:pt x="4" y="5"/>
                      <a:pt x="3" y="4"/>
                      <a:pt x="3" y="4"/>
                    </a:cubicBezTo>
                    <a:cubicBezTo>
                      <a:pt x="4" y="4"/>
                      <a:pt x="4" y="4"/>
                      <a:pt x="4" y="4"/>
                    </a:cubicBezTo>
                    <a:cubicBezTo>
                      <a:pt x="4" y="4"/>
                      <a:pt x="4" y="5"/>
                      <a:pt x="5" y="5"/>
                    </a:cubicBezTo>
                    <a:cubicBezTo>
                      <a:pt x="5" y="5"/>
                      <a:pt x="5" y="4"/>
                      <a:pt x="5" y="4"/>
                    </a:cubicBezTo>
                    <a:cubicBezTo>
                      <a:pt x="5" y="3"/>
                      <a:pt x="5" y="3"/>
                      <a:pt x="5" y="3"/>
                    </a:cubicBezTo>
                    <a:cubicBezTo>
                      <a:pt x="4" y="2"/>
                      <a:pt x="4" y="2"/>
                      <a:pt x="4" y="2"/>
                    </a:cubicBezTo>
                    <a:cubicBezTo>
                      <a:pt x="4" y="2"/>
                      <a:pt x="5" y="2"/>
                      <a:pt x="5"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8" name="Freeform 268"/>
              <p:cNvSpPr>
                <a:spLocks/>
              </p:cNvSpPr>
              <p:nvPr/>
            </p:nvSpPr>
            <p:spPr bwMode="auto">
              <a:xfrm>
                <a:off x="4830764" y="1897064"/>
                <a:ext cx="11113" cy="11113"/>
              </a:xfrm>
              <a:custGeom>
                <a:avLst/>
                <a:gdLst>
                  <a:gd name="T0" fmla="*/ 1 w 1"/>
                  <a:gd name="T1" fmla="*/ 1 h 1"/>
                  <a:gd name="T2" fmla="*/ 1 w 1"/>
                  <a:gd name="T3" fmla="*/ 0 h 1"/>
                  <a:gd name="T4" fmla="*/ 0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0"/>
                    </a:cubicBezTo>
                    <a:cubicBezTo>
                      <a:pt x="1" y="0"/>
                      <a:pt x="1" y="0"/>
                      <a:pt x="0" y="0"/>
                    </a:cubicBezTo>
                    <a:cubicBezTo>
                      <a:pt x="0" y="0"/>
                      <a:pt x="0" y="0"/>
                      <a:pt x="0" y="0"/>
                    </a:cubicBezTo>
                    <a:cubicBezTo>
                      <a:pt x="0" y="0"/>
                      <a:pt x="0" y="0"/>
                      <a:pt x="0" y="0"/>
                    </a:cubicBezTo>
                    <a:cubicBezTo>
                      <a:pt x="0" y="1"/>
                      <a:pt x="0" y="0"/>
                      <a:pt x="0"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9" name="Freeform 269"/>
              <p:cNvSpPr>
                <a:spLocks/>
              </p:cNvSpPr>
              <p:nvPr/>
            </p:nvSpPr>
            <p:spPr bwMode="auto">
              <a:xfrm>
                <a:off x="4819651" y="1930401"/>
                <a:ext cx="22225" cy="11113"/>
              </a:xfrm>
              <a:custGeom>
                <a:avLst/>
                <a:gdLst>
                  <a:gd name="T0" fmla="*/ 1 w 2"/>
                  <a:gd name="T1" fmla="*/ 0 h 1"/>
                  <a:gd name="T2" fmla="*/ 1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1" y="1"/>
                    </a:cubicBezTo>
                    <a:cubicBezTo>
                      <a:pt x="1" y="1"/>
                      <a:pt x="1" y="1"/>
                      <a:pt x="1" y="1"/>
                    </a:cubicBezTo>
                    <a:cubicBezTo>
                      <a:pt x="2" y="1"/>
                      <a:pt x="2"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0" name="Freeform 270"/>
              <p:cNvSpPr>
                <a:spLocks/>
              </p:cNvSpPr>
              <p:nvPr/>
            </p:nvSpPr>
            <p:spPr bwMode="auto">
              <a:xfrm>
                <a:off x="4852989" y="1941514"/>
                <a:ext cx="9525" cy="9525"/>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1" y="1"/>
                      <a:pt x="1" y="1"/>
                      <a:pt x="1" y="1"/>
                    </a:cubicBezTo>
                    <a:cubicBezTo>
                      <a:pt x="1" y="1"/>
                      <a:pt x="1" y="1"/>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1" name="Freeform 271"/>
              <p:cNvSpPr>
                <a:spLocks/>
              </p:cNvSpPr>
              <p:nvPr/>
            </p:nvSpPr>
            <p:spPr bwMode="auto">
              <a:xfrm>
                <a:off x="4808539" y="1962151"/>
                <a:ext cx="65088" cy="42863"/>
              </a:xfrm>
              <a:custGeom>
                <a:avLst/>
                <a:gdLst>
                  <a:gd name="T0" fmla="*/ 1 w 6"/>
                  <a:gd name="T1" fmla="*/ 2 h 4"/>
                  <a:gd name="T2" fmla="*/ 2 w 6"/>
                  <a:gd name="T3" fmla="*/ 2 h 4"/>
                  <a:gd name="T4" fmla="*/ 3 w 6"/>
                  <a:gd name="T5" fmla="*/ 3 h 4"/>
                  <a:gd name="T6" fmla="*/ 4 w 6"/>
                  <a:gd name="T7" fmla="*/ 3 h 4"/>
                  <a:gd name="T8" fmla="*/ 5 w 6"/>
                  <a:gd name="T9" fmla="*/ 3 h 4"/>
                  <a:gd name="T10" fmla="*/ 6 w 6"/>
                  <a:gd name="T11" fmla="*/ 3 h 4"/>
                  <a:gd name="T12" fmla="*/ 6 w 6"/>
                  <a:gd name="T13" fmla="*/ 3 h 4"/>
                  <a:gd name="T14" fmla="*/ 6 w 6"/>
                  <a:gd name="T15" fmla="*/ 2 h 4"/>
                  <a:gd name="T16" fmla="*/ 5 w 6"/>
                  <a:gd name="T17" fmla="*/ 1 h 4"/>
                  <a:gd name="T18" fmla="*/ 4 w 6"/>
                  <a:gd name="T19" fmla="*/ 1 h 4"/>
                  <a:gd name="T20" fmla="*/ 3 w 6"/>
                  <a:gd name="T21" fmla="*/ 1 h 4"/>
                  <a:gd name="T22" fmla="*/ 3 w 6"/>
                  <a:gd name="T23" fmla="*/ 2 h 4"/>
                  <a:gd name="T24" fmla="*/ 2 w 6"/>
                  <a:gd name="T25" fmla="*/ 1 h 4"/>
                  <a:gd name="T26" fmla="*/ 1 w 6"/>
                  <a:gd name="T27" fmla="*/ 1 h 4"/>
                  <a:gd name="T28" fmla="*/ 0 w 6"/>
                  <a:gd name="T29" fmla="*/ 1 h 4"/>
                  <a:gd name="T30" fmla="*/ 0 w 6"/>
                  <a:gd name="T31" fmla="*/ 1 h 4"/>
                  <a:gd name="T32" fmla="*/ 0 w 6"/>
                  <a:gd name="T33" fmla="*/ 2 h 4"/>
                  <a:gd name="T34" fmla="*/ 1 w 6"/>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4">
                    <a:moveTo>
                      <a:pt x="1" y="2"/>
                    </a:moveTo>
                    <a:cubicBezTo>
                      <a:pt x="1" y="2"/>
                      <a:pt x="2" y="2"/>
                      <a:pt x="2" y="2"/>
                    </a:cubicBezTo>
                    <a:cubicBezTo>
                      <a:pt x="2" y="2"/>
                      <a:pt x="3" y="2"/>
                      <a:pt x="3" y="3"/>
                    </a:cubicBezTo>
                    <a:cubicBezTo>
                      <a:pt x="3" y="3"/>
                      <a:pt x="3" y="3"/>
                      <a:pt x="4" y="3"/>
                    </a:cubicBezTo>
                    <a:cubicBezTo>
                      <a:pt x="4" y="3"/>
                      <a:pt x="4" y="3"/>
                      <a:pt x="5" y="3"/>
                    </a:cubicBezTo>
                    <a:cubicBezTo>
                      <a:pt x="5" y="3"/>
                      <a:pt x="6" y="4"/>
                      <a:pt x="6" y="3"/>
                    </a:cubicBezTo>
                    <a:cubicBezTo>
                      <a:pt x="6" y="3"/>
                      <a:pt x="6" y="3"/>
                      <a:pt x="6" y="3"/>
                    </a:cubicBezTo>
                    <a:cubicBezTo>
                      <a:pt x="6" y="2"/>
                      <a:pt x="6" y="2"/>
                      <a:pt x="6" y="2"/>
                    </a:cubicBezTo>
                    <a:cubicBezTo>
                      <a:pt x="6" y="2"/>
                      <a:pt x="5" y="2"/>
                      <a:pt x="5" y="1"/>
                    </a:cubicBezTo>
                    <a:cubicBezTo>
                      <a:pt x="5" y="1"/>
                      <a:pt x="4" y="1"/>
                      <a:pt x="4" y="1"/>
                    </a:cubicBezTo>
                    <a:cubicBezTo>
                      <a:pt x="4" y="1"/>
                      <a:pt x="3" y="1"/>
                      <a:pt x="3" y="1"/>
                    </a:cubicBezTo>
                    <a:cubicBezTo>
                      <a:pt x="3" y="1"/>
                      <a:pt x="3" y="2"/>
                      <a:pt x="3" y="2"/>
                    </a:cubicBezTo>
                    <a:cubicBezTo>
                      <a:pt x="2" y="2"/>
                      <a:pt x="2" y="1"/>
                      <a:pt x="2" y="1"/>
                    </a:cubicBezTo>
                    <a:cubicBezTo>
                      <a:pt x="1" y="1"/>
                      <a:pt x="1" y="1"/>
                      <a:pt x="1" y="1"/>
                    </a:cubicBezTo>
                    <a:cubicBezTo>
                      <a:pt x="1" y="1"/>
                      <a:pt x="0" y="0"/>
                      <a:pt x="0" y="1"/>
                    </a:cubicBezTo>
                    <a:cubicBezTo>
                      <a:pt x="0" y="1"/>
                      <a:pt x="0" y="1"/>
                      <a:pt x="0" y="1"/>
                    </a:cubicBezTo>
                    <a:cubicBezTo>
                      <a:pt x="0" y="1"/>
                      <a:pt x="0" y="2"/>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2" name="Freeform 272"/>
              <p:cNvSpPr>
                <a:spLocks/>
              </p:cNvSpPr>
              <p:nvPr/>
            </p:nvSpPr>
            <p:spPr bwMode="auto">
              <a:xfrm>
                <a:off x="5122864" y="1919289"/>
                <a:ext cx="171450" cy="161925"/>
              </a:xfrm>
              <a:custGeom>
                <a:avLst/>
                <a:gdLst>
                  <a:gd name="T0" fmla="*/ 0 w 16"/>
                  <a:gd name="T1" fmla="*/ 11 h 15"/>
                  <a:gd name="T2" fmla="*/ 0 w 16"/>
                  <a:gd name="T3" fmla="*/ 12 h 15"/>
                  <a:gd name="T4" fmla="*/ 0 w 16"/>
                  <a:gd name="T5" fmla="*/ 12 h 15"/>
                  <a:gd name="T6" fmla="*/ 1 w 16"/>
                  <a:gd name="T7" fmla="*/ 13 h 15"/>
                  <a:gd name="T8" fmla="*/ 1 w 16"/>
                  <a:gd name="T9" fmla="*/ 13 h 15"/>
                  <a:gd name="T10" fmla="*/ 2 w 16"/>
                  <a:gd name="T11" fmla="*/ 13 h 15"/>
                  <a:gd name="T12" fmla="*/ 3 w 16"/>
                  <a:gd name="T13" fmla="*/ 14 h 15"/>
                  <a:gd name="T14" fmla="*/ 4 w 16"/>
                  <a:gd name="T15" fmla="*/ 15 h 15"/>
                  <a:gd name="T16" fmla="*/ 5 w 16"/>
                  <a:gd name="T17" fmla="*/ 14 h 15"/>
                  <a:gd name="T18" fmla="*/ 6 w 16"/>
                  <a:gd name="T19" fmla="*/ 13 h 15"/>
                  <a:gd name="T20" fmla="*/ 8 w 16"/>
                  <a:gd name="T21" fmla="*/ 12 h 15"/>
                  <a:gd name="T22" fmla="*/ 9 w 16"/>
                  <a:gd name="T23" fmla="*/ 11 h 15"/>
                  <a:gd name="T24" fmla="*/ 9 w 16"/>
                  <a:gd name="T25" fmla="*/ 11 h 15"/>
                  <a:gd name="T26" fmla="*/ 10 w 16"/>
                  <a:gd name="T27" fmla="*/ 10 h 15"/>
                  <a:gd name="T28" fmla="*/ 11 w 16"/>
                  <a:gd name="T29" fmla="*/ 10 h 15"/>
                  <a:gd name="T30" fmla="*/ 11 w 16"/>
                  <a:gd name="T31" fmla="*/ 9 h 15"/>
                  <a:gd name="T32" fmla="*/ 13 w 16"/>
                  <a:gd name="T33" fmla="*/ 9 h 15"/>
                  <a:gd name="T34" fmla="*/ 13 w 16"/>
                  <a:gd name="T35" fmla="*/ 8 h 15"/>
                  <a:gd name="T36" fmla="*/ 13 w 16"/>
                  <a:gd name="T37" fmla="*/ 6 h 15"/>
                  <a:gd name="T38" fmla="*/ 13 w 16"/>
                  <a:gd name="T39" fmla="*/ 5 h 15"/>
                  <a:gd name="T40" fmla="*/ 13 w 16"/>
                  <a:gd name="T41" fmla="*/ 3 h 15"/>
                  <a:gd name="T42" fmla="*/ 14 w 16"/>
                  <a:gd name="T43" fmla="*/ 2 h 15"/>
                  <a:gd name="T44" fmla="*/ 15 w 16"/>
                  <a:gd name="T45" fmla="*/ 1 h 15"/>
                  <a:gd name="T46" fmla="*/ 16 w 16"/>
                  <a:gd name="T47" fmla="*/ 1 h 15"/>
                  <a:gd name="T48" fmla="*/ 16 w 16"/>
                  <a:gd name="T49" fmla="*/ 1 h 15"/>
                  <a:gd name="T50" fmla="*/ 16 w 16"/>
                  <a:gd name="T51" fmla="*/ 0 h 15"/>
                  <a:gd name="T52" fmla="*/ 15 w 16"/>
                  <a:gd name="T53" fmla="*/ 0 h 15"/>
                  <a:gd name="T54" fmla="*/ 14 w 16"/>
                  <a:gd name="T55" fmla="*/ 1 h 15"/>
                  <a:gd name="T56" fmla="*/ 13 w 16"/>
                  <a:gd name="T57" fmla="*/ 1 h 15"/>
                  <a:gd name="T58" fmla="*/ 11 w 16"/>
                  <a:gd name="T59" fmla="*/ 1 h 15"/>
                  <a:gd name="T60" fmla="*/ 11 w 16"/>
                  <a:gd name="T61" fmla="*/ 1 h 15"/>
                  <a:gd name="T62" fmla="*/ 10 w 16"/>
                  <a:gd name="T63" fmla="*/ 1 h 15"/>
                  <a:gd name="T64" fmla="*/ 9 w 16"/>
                  <a:gd name="T65" fmla="*/ 2 h 15"/>
                  <a:gd name="T66" fmla="*/ 8 w 16"/>
                  <a:gd name="T67" fmla="*/ 2 h 15"/>
                  <a:gd name="T68" fmla="*/ 7 w 16"/>
                  <a:gd name="T69" fmla="*/ 2 h 15"/>
                  <a:gd name="T70" fmla="*/ 6 w 16"/>
                  <a:gd name="T71" fmla="*/ 1 h 15"/>
                  <a:gd name="T72" fmla="*/ 4 w 16"/>
                  <a:gd name="T73" fmla="*/ 2 h 15"/>
                  <a:gd name="T74" fmla="*/ 3 w 16"/>
                  <a:gd name="T75" fmla="*/ 2 h 15"/>
                  <a:gd name="T76" fmla="*/ 2 w 16"/>
                  <a:gd name="T77" fmla="*/ 1 h 15"/>
                  <a:gd name="T78" fmla="*/ 2 w 16"/>
                  <a:gd name="T79" fmla="*/ 2 h 15"/>
                  <a:gd name="T80" fmla="*/ 2 w 16"/>
                  <a:gd name="T81" fmla="*/ 3 h 15"/>
                  <a:gd name="T82" fmla="*/ 1 w 16"/>
                  <a:gd name="T83" fmla="*/ 4 h 15"/>
                  <a:gd name="T84" fmla="*/ 0 w 16"/>
                  <a:gd name="T85" fmla="*/ 4 h 15"/>
                  <a:gd name="T86" fmla="*/ 0 w 16"/>
                  <a:gd name="T87" fmla="*/ 4 h 15"/>
                  <a:gd name="T88" fmla="*/ 0 w 16"/>
                  <a:gd name="T89" fmla="*/ 5 h 15"/>
                  <a:gd name="T90" fmla="*/ 0 w 16"/>
                  <a:gd name="T91" fmla="*/ 6 h 15"/>
                  <a:gd name="T92" fmla="*/ 0 w 16"/>
                  <a:gd name="T93" fmla="*/ 7 h 15"/>
                  <a:gd name="T94" fmla="*/ 0 w 16"/>
                  <a:gd name="T95" fmla="*/ 8 h 15"/>
                  <a:gd name="T96" fmla="*/ 0 w 16"/>
                  <a:gd name="T97" fmla="*/ 10 h 15"/>
                  <a:gd name="T98" fmla="*/ 0 w 16"/>
                  <a:gd name="T9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15">
                    <a:moveTo>
                      <a:pt x="0" y="11"/>
                    </a:moveTo>
                    <a:cubicBezTo>
                      <a:pt x="0" y="11"/>
                      <a:pt x="0" y="11"/>
                      <a:pt x="0" y="12"/>
                    </a:cubicBezTo>
                    <a:cubicBezTo>
                      <a:pt x="0" y="12"/>
                      <a:pt x="0" y="12"/>
                      <a:pt x="0" y="12"/>
                    </a:cubicBezTo>
                    <a:cubicBezTo>
                      <a:pt x="1" y="12"/>
                      <a:pt x="1" y="12"/>
                      <a:pt x="1" y="13"/>
                    </a:cubicBezTo>
                    <a:cubicBezTo>
                      <a:pt x="1" y="13"/>
                      <a:pt x="1" y="13"/>
                      <a:pt x="1" y="13"/>
                    </a:cubicBezTo>
                    <a:cubicBezTo>
                      <a:pt x="2" y="13"/>
                      <a:pt x="2" y="13"/>
                      <a:pt x="2" y="13"/>
                    </a:cubicBezTo>
                    <a:cubicBezTo>
                      <a:pt x="2" y="13"/>
                      <a:pt x="3" y="14"/>
                      <a:pt x="3" y="14"/>
                    </a:cubicBezTo>
                    <a:cubicBezTo>
                      <a:pt x="3" y="14"/>
                      <a:pt x="4" y="15"/>
                      <a:pt x="4" y="15"/>
                    </a:cubicBezTo>
                    <a:cubicBezTo>
                      <a:pt x="5" y="15"/>
                      <a:pt x="5" y="14"/>
                      <a:pt x="5" y="14"/>
                    </a:cubicBezTo>
                    <a:cubicBezTo>
                      <a:pt x="6" y="13"/>
                      <a:pt x="6" y="13"/>
                      <a:pt x="6" y="13"/>
                    </a:cubicBezTo>
                    <a:cubicBezTo>
                      <a:pt x="7" y="13"/>
                      <a:pt x="7" y="12"/>
                      <a:pt x="8" y="12"/>
                    </a:cubicBezTo>
                    <a:cubicBezTo>
                      <a:pt x="8" y="12"/>
                      <a:pt x="8" y="12"/>
                      <a:pt x="9" y="11"/>
                    </a:cubicBezTo>
                    <a:cubicBezTo>
                      <a:pt x="9" y="11"/>
                      <a:pt x="9" y="11"/>
                      <a:pt x="9" y="11"/>
                    </a:cubicBezTo>
                    <a:cubicBezTo>
                      <a:pt x="9" y="11"/>
                      <a:pt x="9" y="10"/>
                      <a:pt x="10" y="10"/>
                    </a:cubicBezTo>
                    <a:cubicBezTo>
                      <a:pt x="10" y="10"/>
                      <a:pt x="10" y="10"/>
                      <a:pt x="11" y="10"/>
                    </a:cubicBezTo>
                    <a:cubicBezTo>
                      <a:pt x="11" y="10"/>
                      <a:pt x="11" y="10"/>
                      <a:pt x="11" y="9"/>
                    </a:cubicBezTo>
                    <a:cubicBezTo>
                      <a:pt x="12" y="9"/>
                      <a:pt x="12" y="10"/>
                      <a:pt x="13" y="9"/>
                    </a:cubicBezTo>
                    <a:cubicBezTo>
                      <a:pt x="13" y="9"/>
                      <a:pt x="13" y="8"/>
                      <a:pt x="13" y="8"/>
                    </a:cubicBezTo>
                    <a:cubicBezTo>
                      <a:pt x="14" y="7"/>
                      <a:pt x="14" y="6"/>
                      <a:pt x="13" y="6"/>
                    </a:cubicBezTo>
                    <a:cubicBezTo>
                      <a:pt x="13" y="5"/>
                      <a:pt x="13" y="5"/>
                      <a:pt x="13" y="5"/>
                    </a:cubicBezTo>
                    <a:cubicBezTo>
                      <a:pt x="13" y="4"/>
                      <a:pt x="13" y="4"/>
                      <a:pt x="13" y="3"/>
                    </a:cubicBezTo>
                    <a:cubicBezTo>
                      <a:pt x="13" y="2"/>
                      <a:pt x="14" y="2"/>
                      <a:pt x="14" y="2"/>
                    </a:cubicBezTo>
                    <a:cubicBezTo>
                      <a:pt x="15" y="2"/>
                      <a:pt x="15" y="2"/>
                      <a:pt x="15" y="1"/>
                    </a:cubicBezTo>
                    <a:cubicBezTo>
                      <a:pt x="16" y="1"/>
                      <a:pt x="16" y="1"/>
                      <a:pt x="16" y="1"/>
                    </a:cubicBezTo>
                    <a:cubicBezTo>
                      <a:pt x="16" y="1"/>
                      <a:pt x="16" y="1"/>
                      <a:pt x="16" y="1"/>
                    </a:cubicBezTo>
                    <a:cubicBezTo>
                      <a:pt x="16" y="0"/>
                      <a:pt x="16" y="0"/>
                      <a:pt x="16" y="0"/>
                    </a:cubicBezTo>
                    <a:cubicBezTo>
                      <a:pt x="16" y="0"/>
                      <a:pt x="15" y="0"/>
                      <a:pt x="15" y="0"/>
                    </a:cubicBezTo>
                    <a:cubicBezTo>
                      <a:pt x="15" y="0"/>
                      <a:pt x="14" y="1"/>
                      <a:pt x="14" y="1"/>
                    </a:cubicBezTo>
                    <a:cubicBezTo>
                      <a:pt x="14" y="1"/>
                      <a:pt x="13" y="1"/>
                      <a:pt x="13" y="1"/>
                    </a:cubicBezTo>
                    <a:cubicBezTo>
                      <a:pt x="12" y="1"/>
                      <a:pt x="12" y="0"/>
                      <a:pt x="11" y="1"/>
                    </a:cubicBezTo>
                    <a:cubicBezTo>
                      <a:pt x="11" y="1"/>
                      <a:pt x="11" y="1"/>
                      <a:pt x="11" y="1"/>
                    </a:cubicBezTo>
                    <a:cubicBezTo>
                      <a:pt x="11" y="1"/>
                      <a:pt x="11" y="1"/>
                      <a:pt x="10" y="1"/>
                    </a:cubicBezTo>
                    <a:cubicBezTo>
                      <a:pt x="10" y="2"/>
                      <a:pt x="10" y="2"/>
                      <a:pt x="9" y="2"/>
                    </a:cubicBezTo>
                    <a:cubicBezTo>
                      <a:pt x="9" y="2"/>
                      <a:pt x="9" y="2"/>
                      <a:pt x="8" y="2"/>
                    </a:cubicBezTo>
                    <a:cubicBezTo>
                      <a:pt x="8" y="2"/>
                      <a:pt x="7" y="2"/>
                      <a:pt x="7" y="2"/>
                    </a:cubicBezTo>
                    <a:cubicBezTo>
                      <a:pt x="6" y="2"/>
                      <a:pt x="6" y="1"/>
                      <a:pt x="6" y="1"/>
                    </a:cubicBezTo>
                    <a:cubicBezTo>
                      <a:pt x="5" y="1"/>
                      <a:pt x="5" y="2"/>
                      <a:pt x="4" y="2"/>
                    </a:cubicBezTo>
                    <a:cubicBezTo>
                      <a:pt x="4" y="2"/>
                      <a:pt x="4" y="2"/>
                      <a:pt x="3" y="2"/>
                    </a:cubicBezTo>
                    <a:cubicBezTo>
                      <a:pt x="3" y="2"/>
                      <a:pt x="3" y="1"/>
                      <a:pt x="2" y="1"/>
                    </a:cubicBezTo>
                    <a:cubicBezTo>
                      <a:pt x="2" y="1"/>
                      <a:pt x="2" y="2"/>
                      <a:pt x="2" y="2"/>
                    </a:cubicBezTo>
                    <a:cubicBezTo>
                      <a:pt x="2" y="2"/>
                      <a:pt x="2" y="3"/>
                      <a:pt x="2" y="3"/>
                    </a:cubicBezTo>
                    <a:cubicBezTo>
                      <a:pt x="2" y="3"/>
                      <a:pt x="2" y="4"/>
                      <a:pt x="1" y="4"/>
                    </a:cubicBezTo>
                    <a:cubicBezTo>
                      <a:pt x="1" y="4"/>
                      <a:pt x="1" y="4"/>
                      <a:pt x="0" y="4"/>
                    </a:cubicBezTo>
                    <a:cubicBezTo>
                      <a:pt x="0" y="4"/>
                      <a:pt x="0" y="4"/>
                      <a:pt x="0" y="4"/>
                    </a:cubicBezTo>
                    <a:cubicBezTo>
                      <a:pt x="0" y="4"/>
                      <a:pt x="0" y="5"/>
                      <a:pt x="0" y="5"/>
                    </a:cubicBezTo>
                    <a:cubicBezTo>
                      <a:pt x="0" y="5"/>
                      <a:pt x="0" y="5"/>
                      <a:pt x="0" y="6"/>
                    </a:cubicBezTo>
                    <a:cubicBezTo>
                      <a:pt x="0" y="6"/>
                      <a:pt x="0" y="6"/>
                      <a:pt x="0" y="7"/>
                    </a:cubicBezTo>
                    <a:cubicBezTo>
                      <a:pt x="0" y="7"/>
                      <a:pt x="0" y="8"/>
                      <a:pt x="0" y="8"/>
                    </a:cubicBezTo>
                    <a:cubicBezTo>
                      <a:pt x="0" y="9"/>
                      <a:pt x="0" y="9"/>
                      <a:pt x="0" y="10"/>
                    </a:cubicBezTo>
                    <a:cubicBezTo>
                      <a:pt x="0" y="10"/>
                      <a:pt x="0" y="10"/>
                      <a:pt x="0"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3" name="Freeform 273"/>
              <p:cNvSpPr>
                <a:spLocks/>
              </p:cNvSpPr>
              <p:nvPr/>
            </p:nvSpPr>
            <p:spPr bwMode="auto">
              <a:xfrm>
                <a:off x="8824914" y="274002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0"/>
                      <a:pt x="1" y="0"/>
                      <a:pt x="1" y="0"/>
                    </a:cubicBezTo>
                    <a:cubicBezTo>
                      <a:pt x="1"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4" name="Freeform 274"/>
              <p:cNvSpPr>
                <a:spLocks/>
              </p:cNvSpPr>
              <p:nvPr/>
            </p:nvSpPr>
            <p:spPr bwMode="auto">
              <a:xfrm>
                <a:off x="8867776" y="2816226"/>
                <a:ext cx="22225" cy="11113"/>
              </a:xfrm>
              <a:custGeom>
                <a:avLst/>
                <a:gdLst>
                  <a:gd name="T0" fmla="*/ 1 w 2"/>
                  <a:gd name="T1" fmla="*/ 1 h 1"/>
                  <a:gd name="T2" fmla="*/ 2 w 2"/>
                  <a:gd name="T3" fmla="*/ 1 h 1"/>
                  <a:gd name="T4" fmla="*/ 1 w 2"/>
                  <a:gd name="T5" fmla="*/ 0 h 1"/>
                  <a:gd name="T6" fmla="*/ 1 w 2"/>
                  <a:gd name="T7" fmla="*/ 0 h 1"/>
                  <a:gd name="T8" fmla="*/ 0 w 2"/>
                  <a:gd name="T9" fmla="*/ 0 h 1"/>
                  <a:gd name="T10" fmla="*/ 0 w 2"/>
                  <a:gd name="T11" fmla="*/ 0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2" y="1"/>
                      <a:pt x="2" y="1"/>
                    </a:cubicBezTo>
                    <a:cubicBezTo>
                      <a:pt x="2" y="1"/>
                      <a:pt x="1" y="1"/>
                      <a:pt x="1" y="0"/>
                    </a:cubicBezTo>
                    <a:cubicBezTo>
                      <a:pt x="1" y="0"/>
                      <a:pt x="1" y="0"/>
                      <a:pt x="1" y="0"/>
                    </a:cubicBezTo>
                    <a:cubicBezTo>
                      <a:pt x="1" y="0"/>
                      <a:pt x="1" y="0"/>
                      <a:pt x="0" y="0"/>
                    </a:cubicBezTo>
                    <a:cubicBezTo>
                      <a:pt x="0" y="0"/>
                      <a:pt x="0" y="0"/>
                      <a:pt x="0" y="0"/>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5" name="Freeform 275"/>
              <p:cNvSpPr>
                <a:spLocks/>
              </p:cNvSpPr>
              <p:nvPr/>
            </p:nvSpPr>
            <p:spPr bwMode="auto">
              <a:xfrm>
                <a:off x="8836026" y="2795589"/>
                <a:ext cx="22225" cy="9525"/>
              </a:xfrm>
              <a:custGeom>
                <a:avLst/>
                <a:gdLst>
                  <a:gd name="T0" fmla="*/ 1 w 2"/>
                  <a:gd name="T1" fmla="*/ 0 h 1"/>
                  <a:gd name="T2" fmla="*/ 2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1" y="0"/>
                      <a:pt x="2" y="0"/>
                    </a:cubicBezTo>
                    <a:cubicBezTo>
                      <a:pt x="2" y="0"/>
                      <a:pt x="2" y="0"/>
                      <a:pt x="1" y="0"/>
                    </a:cubicBezTo>
                    <a:cubicBezTo>
                      <a:pt x="1" y="0"/>
                      <a:pt x="0"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6" name="Freeform 276"/>
              <p:cNvSpPr>
                <a:spLocks/>
              </p:cNvSpPr>
              <p:nvPr/>
            </p:nvSpPr>
            <p:spPr bwMode="auto">
              <a:xfrm>
                <a:off x="7875589" y="2849564"/>
                <a:ext cx="11113" cy="20638"/>
              </a:xfrm>
              <a:custGeom>
                <a:avLst/>
                <a:gdLst>
                  <a:gd name="T0" fmla="*/ 0 w 1"/>
                  <a:gd name="T1" fmla="*/ 0 h 2"/>
                  <a:gd name="T2" fmla="*/ 0 w 1"/>
                  <a:gd name="T3" fmla="*/ 0 h 2"/>
                  <a:gd name="T4" fmla="*/ 0 w 1"/>
                  <a:gd name="T5" fmla="*/ 1 h 2"/>
                  <a:gd name="T6" fmla="*/ 0 w 1"/>
                  <a:gd name="T7" fmla="*/ 2 h 2"/>
                  <a:gd name="T8" fmla="*/ 1 w 1"/>
                  <a:gd name="T9" fmla="*/ 1 h 2"/>
                  <a:gd name="T10" fmla="*/ 1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1"/>
                      <a:pt x="0" y="2"/>
                      <a:pt x="0" y="2"/>
                    </a:cubicBezTo>
                    <a:cubicBezTo>
                      <a:pt x="0" y="2"/>
                      <a:pt x="0" y="1"/>
                      <a:pt x="1" y="1"/>
                    </a:cubicBezTo>
                    <a:cubicBezTo>
                      <a:pt x="1" y="1"/>
                      <a:pt x="1" y="1"/>
                      <a:pt x="1" y="0"/>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7" name="Freeform 277"/>
              <p:cNvSpPr>
                <a:spLocks/>
              </p:cNvSpPr>
              <p:nvPr/>
            </p:nvSpPr>
            <p:spPr bwMode="auto">
              <a:xfrm>
                <a:off x="4981576" y="708026"/>
                <a:ext cx="42863" cy="22225"/>
              </a:xfrm>
              <a:custGeom>
                <a:avLst/>
                <a:gdLst>
                  <a:gd name="T0" fmla="*/ 1 w 4"/>
                  <a:gd name="T1" fmla="*/ 1 h 2"/>
                  <a:gd name="T2" fmla="*/ 2 w 4"/>
                  <a:gd name="T3" fmla="*/ 1 h 2"/>
                  <a:gd name="T4" fmla="*/ 2 w 4"/>
                  <a:gd name="T5" fmla="*/ 1 h 2"/>
                  <a:gd name="T6" fmla="*/ 3 w 4"/>
                  <a:gd name="T7" fmla="*/ 1 h 2"/>
                  <a:gd name="T8" fmla="*/ 4 w 4"/>
                  <a:gd name="T9" fmla="*/ 1 h 2"/>
                  <a:gd name="T10" fmla="*/ 4 w 4"/>
                  <a:gd name="T11" fmla="*/ 0 h 2"/>
                  <a:gd name="T12" fmla="*/ 3 w 4"/>
                  <a:gd name="T13" fmla="*/ 0 h 2"/>
                  <a:gd name="T14" fmla="*/ 1 w 4"/>
                  <a:gd name="T15" fmla="*/ 0 h 2"/>
                  <a:gd name="T16" fmla="*/ 0 w 4"/>
                  <a:gd name="T17" fmla="*/ 0 h 2"/>
                  <a:gd name="T18" fmla="*/ 1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cubicBezTo>
                      <a:pt x="1" y="1"/>
                      <a:pt x="1" y="1"/>
                      <a:pt x="2" y="1"/>
                    </a:cubicBezTo>
                    <a:cubicBezTo>
                      <a:pt x="2" y="1"/>
                      <a:pt x="2" y="1"/>
                      <a:pt x="2" y="1"/>
                    </a:cubicBezTo>
                    <a:cubicBezTo>
                      <a:pt x="3" y="2"/>
                      <a:pt x="3" y="1"/>
                      <a:pt x="3" y="1"/>
                    </a:cubicBezTo>
                    <a:cubicBezTo>
                      <a:pt x="4" y="1"/>
                      <a:pt x="4" y="1"/>
                      <a:pt x="4" y="1"/>
                    </a:cubicBezTo>
                    <a:cubicBezTo>
                      <a:pt x="4" y="1"/>
                      <a:pt x="4" y="0"/>
                      <a:pt x="4" y="0"/>
                    </a:cubicBezTo>
                    <a:cubicBezTo>
                      <a:pt x="4" y="0"/>
                      <a:pt x="3" y="0"/>
                      <a:pt x="3" y="0"/>
                    </a:cubicBezTo>
                    <a:cubicBezTo>
                      <a:pt x="2" y="0"/>
                      <a:pt x="2" y="0"/>
                      <a:pt x="1" y="0"/>
                    </a:cubicBezTo>
                    <a:cubicBezTo>
                      <a:pt x="1" y="0"/>
                      <a:pt x="1" y="0"/>
                      <a:pt x="0" y="0"/>
                    </a:cubicBezTo>
                    <a:cubicBezTo>
                      <a:pt x="0" y="0"/>
                      <a:pt x="0" y="1"/>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8" name="Freeform 278"/>
              <p:cNvSpPr>
                <a:spLocks/>
              </p:cNvSpPr>
              <p:nvPr/>
            </p:nvSpPr>
            <p:spPr bwMode="auto">
              <a:xfrm>
                <a:off x="5046664" y="708026"/>
                <a:ext cx="22225" cy="11113"/>
              </a:xfrm>
              <a:custGeom>
                <a:avLst/>
                <a:gdLst>
                  <a:gd name="T0" fmla="*/ 0 w 2"/>
                  <a:gd name="T1" fmla="*/ 1 h 1"/>
                  <a:gd name="T2" fmla="*/ 1 w 2"/>
                  <a:gd name="T3" fmla="*/ 1 h 1"/>
                  <a:gd name="T4" fmla="*/ 1 w 2"/>
                  <a:gd name="T5" fmla="*/ 1 h 1"/>
                  <a:gd name="T6" fmla="*/ 2 w 2"/>
                  <a:gd name="T7" fmla="*/ 0 h 1"/>
                  <a:gd name="T8" fmla="*/ 2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0" y="1"/>
                      <a:pt x="0" y="1"/>
                      <a:pt x="1" y="1"/>
                    </a:cubicBezTo>
                    <a:cubicBezTo>
                      <a:pt x="1" y="1"/>
                      <a:pt x="1" y="1"/>
                      <a:pt x="1" y="1"/>
                    </a:cubicBezTo>
                    <a:cubicBezTo>
                      <a:pt x="2" y="1"/>
                      <a:pt x="2" y="1"/>
                      <a:pt x="2" y="0"/>
                    </a:cubicBezTo>
                    <a:cubicBezTo>
                      <a:pt x="2" y="0"/>
                      <a:pt x="2" y="0"/>
                      <a:pt x="2" y="0"/>
                    </a:cubicBezTo>
                    <a:cubicBezTo>
                      <a:pt x="1" y="0"/>
                      <a:pt x="1" y="0"/>
                      <a:pt x="1" y="0"/>
                    </a:cubicBezTo>
                    <a:cubicBezTo>
                      <a:pt x="0" y="0"/>
                      <a:pt x="0"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9" name="Freeform 279"/>
              <p:cNvSpPr>
                <a:spLocks/>
              </p:cNvSpPr>
              <p:nvPr/>
            </p:nvSpPr>
            <p:spPr bwMode="auto">
              <a:xfrm>
                <a:off x="5100639" y="708026"/>
                <a:ext cx="11113" cy="11113"/>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0"/>
                      <a:pt x="0" y="0"/>
                    </a:cubicBezTo>
                    <a:cubicBezTo>
                      <a:pt x="0" y="0"/>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0" name="Freeform 280"/>
              <p:cNvSpPr>
                <a:spLocks/>
              </p:cNvSpPr>
              <p:nvPr/>
            </p:nvSpPr>
            <p:spPr bwMode="auto">
              <a:xfrm>
                <a:off x="5132389" y="696914"/>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1" y="1"/>
                      <a:pt x="1" y="1"/>
                    </a:cubicBezTo>
                    <a:cubicBezTo>
                      <a:pt x="1" y="0"/>
                      <a:pt x="2" y="1"/>
                      <a:pt x="2" y="0"/>
                    </a:cubicBezTo>
                    <a:cubicBezTo>
                      <a:pt x="2" y="0"/>
                      <a:pt x="1" y="0"/>
                      <a:pt x="1" y="0"/>
                    </a:cubicBezTo>
                    <a:cubicBezTo>
                      <a:pt x="0" y="0"/>
                      <a:pt x="0" y="0"/>
                      <a:pt x="0" y="0"/>
                    </a:cubicBezTo>
                    <a:cubicBezTo>
                      <a:pt x="0" y="0"/>
                      <a:pt x="0"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1" name="Freeform 281"/>
              <p:cNvSpPr>
                <a:spLocks/>
              </p:cNvSpPr>
              <p:nvPr/>
            </p:nvSpPr>
            <p:spPr bwMode="auto">
              <a:xfrm>
                <a:off x="5132389" y="708026"/>
                <a:ext cx="22225" cy="11113"/>
              </a:xfrm>
              <a:custGeom>
                <a:avLst/>
                <a:gdLst>
                  <a:gd name="T0" fmla="*/ 0 w 2"/>
                  <a:gd name="T1" fmla="*/ 1 h 1"/>
                  <a:gd name="T2" fmla="*/ 1 w 2"/>
                  <a:gd name="T3" fmla="*/ 1 h 1"/>
                  <a:gd name="T4" fmla="*/ 1 w 2"/>
                  <a:gd name="T5" fmla="*/ 1 h 1"/>
                  <a:gd name="T6" fmla="*/ 2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1"/>
                      <a:pt x="0" y="1"/>
                      <a:pt x="1" y="1"/>
                    </a:cubicBezTo>
                    <a:cubicBezTo>
                      <a:pt x="1" y="1"/>
                      <a:pt x="1" y="1"/>
                      <a:pt x="1" y="1"/>
                    </a:cubicBezTo>
                    <a:cubicBezTo>
                      <a:pt x="1" y="1"/>
                      <a:pt x="2" y="1"/>
                      <a:pt x="2" y="1"/>
                    </a:cubicBezTo>
                    <a:cubicBezTo>
                      <a:pt x="2" y="0"/>
                      <a:pt x="1"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2" name="Freeform 282"/>
              <p:cNvSpPr>
                <a:spLocks/>
              </p:cNvSpPr>
              <p:nvPr/>
            </p:nvSpPr>
            <p:spPr bwMode="auto">
              <a:xfrm>
                <a:off x="5068889" y="719139"/>
                <a:ext cx="20638" cy="11113"/>
              </a:xfrm>
              <a:custGeom>
                <a:avLst/>
                <a:gdLst>
                  <a:gd name="T0" fmla="*/ 1 w 2"/>
                  <a:gd name="T1" fmla="*/ 1 h 1"/>
                  <a:gd name="T2" fmla="*/ 2 w 2"/>
                  <a:gd name="T3" fmla="*/ 1 h 1"/>
                  <a:gd name="T4" fmla="*/ 2 w 2"/>
                  <a:gd name="T5" fmla="*/ 1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1"/>
                      <a:pt x="2" y="1"/>
                    </a:cubicBezTo>
                    <a:cubicBezTo>
                      <a:pt x="2" y="1"/>
                      <a:pt x="2" y="1"/>
                      <a:pt x="2" y="1"/>
                    </a:cubicBezTo>
                    <a:cubicBezTo>
                      <a:pt x="2" y="1"/>
                      <a:pt x="2" y="0"/>
                      <a:pt x="1" y="0"/>
                    </a:cubicBezTo>
                    <a:cubicBezTo>
                      <a:pt x="1" y="0"/>
                      <a:pt x="0" y="0"/>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3" name="Freeform 283"/>
              <p:cNvSpPr>
                <a:spLocks/>
              </p:cNvSpPr>
              <p:nvPr/>
            </p:nvSpPr>
            <p:spPr bwMode="auto">
              <a:xfrm>
                <a:off x="5154614" y="708026"/>
                <a:ext cx="31750" cy="22225"/>
              </a:xfrm>
              <a:custGeom>
                <a:avLst/>
                <a:gdLst>
                  <a:gd name="T0" fmla="*/ 1 w 3"/>
                  <a:gd name="T1" fmla="*/ 2 h 2"/>
                  <a:gd name="T2" fmla="*/ 2 w 3"/>
                  <a:gd name="T3" fmla="*/ 2 h 2"/>
                  <a:gd name="T4" fmla="*/ 2 w 3"/>
                  <a:gd name="T5" fmla="*/ 2 h 2"/>
                  <a:gd name="T6" fmla="*/ 3 w 3"/>
                  <a:gd name="T7" fmla="*/ 1 h 2"/>
                  <a:gd name="T8" fmla="*/ 3 w 3"/>
                  <a:gd name="T9" fmla="*/ 1 h 2"/>
                  <a:gd name="T10" fmla="*/ 3 w 3"/>
                  <a:gd name="T11" fmla="*/ 1 h 2"/>
                  <a:gd name="T12" fmla="*/ 2 w 3"/>
                  <a:gd name="T13" fmla="*/ 1 h 2"/>
                  <a:gd name="T14" fmla="*/ 1 w 3"/>
                  <a:gd name="T15" fmla="*/ 1 h 2"/>
                  <a:gd name="T16" fmla="*/ 0 w 3"/>
                  <a:gd name="T17" fmla="*/ 1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1" y="2"/>
                      <a:pt x="2" y="2"/>
                      <a:pt x="2" y="2"/>
                    </a:cubicBezTo>
                    <a:cubicBezTo>
                      <a:pt x="2" y="2"/>
                      <a:pt x="2" y="2"/>
                      <a:pt x="2" y="2"/>
                    </a:cubicBezTo>
                    <a:cubicBezTo>
                      <a:pt x="2" y="1"/>
                      <a:pt x="3" y="2"/>
                      <a:pt x="3" y="1"/>
                    </a:cubicBezTo>
                    <a:cubicBezTo>
                      <a:pt x="3" y="1"/>
                      <a:pt x="3" y="1"/>
                      <a:pt x="3" y="1"/>
                    </a:cubicBezTo>
                    <a:cubicBezTo>
                      <a:pt x="3" y="1"/>
                      <a:pt x="3" y="1"/>
                      <a:pt x="3" y="1"/>
                    </a:cubicBezTo>
                    <a:cubicBezTo>
                      <a:pt x="3" y="0"/>
                      <a:pt x="2" y="1"/>
                      <a:pt x="2" y="1"/>
                    </a:cubicBezTo>
                    <a:cubicBezTo>
                      <a:pt x="2" y="1"/>
                      <a:pt x="1" y="1"/>
                      <a:pt x="1" y="1"/>
                    </a:cubicBezTo>
                    <a:cubicBezTo>
                      <a:pt x="1" y="1"/>
                      <a:pt x="0" y="1"/>
                      <a:pt x="0" y="1"/>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4" name="Freeform 284"/>
              <p:cNvSpPr>
                <a:spLocks/>
              </p:cNvSpPr>
              <p:nvPr/>
            </p:nvSpPr>
            <p:spPr bwMode="auto">
              <a:xfrm>
                <a:off x="5208589" y="708026"/>
                <a:ext cx="42863" cy="11113"/>
              </a:xfrm>
              <a:custGeom>
                <a:avLst/>
                <a:gdLst>
                  <a:gd name="T0" fmla="*/ 1 w 4"/>
                  <a:gd name="T1" fmla="*/ 1 h 1"/>
                  <a:gd name="T2" fmla="*/ 2 w 4"/>
                  <a:gd name="T3" fmla="*/ 1 h 1"/>
                  <a:gd name="T4" fmla="*/ 3 w 4"/>
                  <a:gd name="T5" fmla="*/ 1 h 1"/>
                  <a:gd name="T6" fmla="*/ 4 w 4"/>
                  <a:gd name="T7" fmla="*/ 1 h 1"/>
                  <a:gd name="T8" fmla="*/ 3 w 4"/>
                  <a:gd name="T9" fmla="*/ 0 h 1"/>
                  <a:gd name="T10" fmla="*/ 2 w 4"/>
                  <a:gd name="T11" fmla="*/ 0 h 1"/>
                  <a:gd name="T12" fmla="*/ 0 w 4"/>
                  <a:gd name="T13" fmla="*/ 0 h 1"/>
                  <a:gd name="T14" fmla="*/ 0 w 4"/>
                  <a:gd name="T15" fmla="*/ 1 h 1"/>
                  <a:gd name="T16" fmla="*/ 1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1" y="1"/>
                    </a:moveTo>
                    <a:cubicBezTo>
                      <a:pt x="1" y="1"/>
                      <a:pt x="2" y="1"/>
                      <a:pt x="2" y="1"/>
                    </a:cubicBezTo>
                    <a:cubicBezTo>
                      <a:pt x="2" y="1"/>
                      <a:pt x="3" y="1"/>
                      <a:pt x="3" y="1"/>
                    </a:cubicBezTo>
                    <a:cubicBezTo>
                      <a:pt x="3" y="1"/>
                      <a:pt x="4" y="1"/>
                      <a:pt x="4" y="1"/>
                    </a:cubicBezTo>
                    <a:cubicBezTo>
                      <a:pt x="4" y="0"/>
                      <a:pt x="3" y="0"/>
                      <a:pt x="3" y="0"/>
                    </a:cubicBezTo>
                    <a:cubicBezTo>
                      <a:pt x="2" y="0"/>
                      <a:pt x="2" y="0"/>
                      <a:pt x="2" y="0"/>
                    </a:cubicBezTo>
                    <a:cubicBezTo>
                      <a:pt x="1" y="0"/>
                      <a:pt x="1" y="0"/>
                      <a:pt x="0" y="0"/>
                    </a:cubicBezTo>
                    <a:cubicBezTo>
                      <a:pt x="0" y="0"/>
                      <a:pt x="0" y="1"/>
                      <a:pt x="0"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5" name="Freeform 285"/>
              <p:cNvSpPr>
                <a:spLocks/>
              </p:cNvSpPr>
              <p:nvPr/>
            </p:nvSpPr>
            <p:spPr bwMode="auto">
              <a:xfrm>
                <a:off x="5262564" y="696914"/>
                <a:ext cx="31750" cy="22225"/>
              </a:xfrm>
              <a:custGeom>
                <a:avLst/>
                <a:gdLst>
                  <a:gd name="T0" fmla="*/ 2 w 3"/>
                  <a:gd name="T1" fmla="*/ 1 h 2"/>
                  <a:gd name="T2" fmla="*/ 3 w 3"/>
                  <a:gd name="T3" fmla="*/ 1 h 2"/>
                  <a:gd name="T4" fmla="*/ 3 w 3"/>
                  <a:gd name="T5" fmla="*/ 1 h 2"/>
                  <a:gd name="T6" fmla="*/ 2 w 3"/>
                  <a:gd name="T7" fmla="*/ 0 h 2"/>
                  <a:gd name="T8" fmla="*/ 1 w 3"/>
                  <a:gd name="T9" fmla="*/ 0 h 2"/>
                  <a:gd name="T10" fmla="*/ 1 w 3"/>
                  <a:gd name="T11" fmla="*/ 1 h 2"/>
                  <a:gd name="T12" fmla="*/ 0 w 3"/>
                  <a:gd name="T13" fmla="*/ 1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2" y="1"/>
                      <a:pt x="3" y="2"/>
                      <a:pt x="3" y="1"/>
                    </a:cubicBezTo>
                    <a:cubicBezTo>
                      <a:pt x="3" y="1"/>
                      <a:pt x="3" y="1"/>
                      <a:pt x="3" y="1"/>
                    </a:cubicBezTo>
                    <a:cubicBezTo>
                      <a:pt x="3" y="0"/>
                      <a:pt x="3" y="0"/>
                      <a:pt x="2" y="0"/>
                    </a:cubicBezTo>
                    <a:cubicBezTo>
                      <a:pt x="2" y="0"/>
                      <a:pt x="2" y="0"/>
                      <a:pt x="1" y="0"/>
                    </a:cubicBezTo>
                    <a:cubicBezTo>
                      <a:pt x="1" y="0"/>
                      <a:pt x="1" y="0"/>
                      <a:pt x="1" y="1"/>
                    </a:cubicBezTo>
                    <a:cubicBezTo>
                      <a:pt x="0" y="1"/>
                      <a:pt x="0" y="1"/>
                      <a:pt x="0" y="1"/>
                    </a:cubicBezTo>
                    <a:cubicBezTo>
                      <a:pt x="0" y="2"/>
                      <a:pt x="1"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6" name="Freeform 286"/>
              <p:cNvSpPr>
                <a:spLocks/>
              </p:cNvSpPr>
              <p:nvPr/>
            </p:nvSpPr>
            <p:spPr bwMode="auto">
              <a:xfrm>
                <a:off x="5759451" y="696914"/>
                <a:ext cx="96838" cy="33338"/>
              </a:xfrm>
              <a:custGeom>
                <a:avLst/>
                <a:gdLst>
                  <a:gd name="T0" fmla="*/ 2 w 9"/>
                  <a:gd name="T1" fmla="*/ 2 h 3"/>
                  <a:gd name="T2" fmla="*/ 4 w 9"/>
                  <a:gd name="T3" fmla="*/ 2 h 3"/>
                  <a:gd name="T4" fmla="*/ 5 w 9"/>
                  <a:gd name="T5" fmla="*/ 2 h 3"/>
                  <a:gd name="T6" fmla="*/ 6 w 9"/>
                  <a:gd name="T7" fmla="*/ 2 h 3"/>
                  <a:gd name="T8" fmla="*/ 8 w 9"/>
                  <a:gd name="T9" fmla="*/ 2 h 3"/>
                  <a:gd name="T10" fmla="*/ 9 w 9"/>
                  <a:gd name="T11" fmla="*/ 2 h 3"/>
                  <a:gd name="T12" fmla="*/ 9 w 9"/>
                  <a:gd name="T13" fmla="*/ 1 h 3"/>
                  <a:gd name="T14" fmla="*/ 8 w 9"/>
                  <a:gd name="T15" fmla="*/ 0 h 3"/>
                  <a:gd name="T16" fmla="*/ 6 w 9"/>
                  <a:gd name="T17" fmla="*/ 0 h 3"/>
                  <a:gd name="T18" fmla="*/ 5 w 9"/>
                  <a:gd name="T19" fmla="*/ 0 h 3"/>
                  <a:gd name="T20" fmla="*/ 3 w 9"/>
                  <a:gd name="T21" fmla="*/ 0 h 3"/>
                  <a:gd name="T22" fmla="*/ 2 w 9"/>
                  <a:gd name="T23" fmla="*/ 1 h 3"/>
                  <a:gd name="T24" fmla="*/ 1 w 9"/>
                  <a:gd name="T25" fmla="*/ 1 h 3"/>
                  <a:gd name="T26" fmla="*/ 0 w 9"/>
                  <a:gd name="T27" fmla="*/ 1 h 3"/>
                  <a:gd name="T28" fmla="*/ 1 w 9"/>
                  <a:gd name="T29" fmla="*/ 2 h 3"/>
                  <a:gd name="T30" fmla="*/ 2 w 9"/>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
                    <a:moveTo>
                      <a:pt x="2" y="2"/>
                    </a:moveTo>
                    <a:cubicBezTo>
                      <a:pt x="3" y="2"/>
                      <a:pt x="3" y="2"/>
                      <a:pt x="4" y="2"/>
                    </a:cubicBezTo>
                    <a:cubicBezTo>
                      <a:pt x="4" y="2"/>
                      <a:pt x="4" y="2"/>
                      <a:pt x="5" y="2"/>
                    </a:cubicBezTo>
                    <a:cubicBezTo>
                      <a:pt x="5" y="2"/>
                      <a:pt x="6" y="2"/>
                      <a:pt x="6" y="2"/>
                    </a:cubicBezTo>
                    <a:cubicBezTo>
                      <a:pt x="7" y="2"/>
                      <a:pt x="7" y="2"/>
                      <a:pt x="8" y="2"/>
                    </a:cubicBezTo>
                    <a:cubicBezTo>
                      <a:pt x="8" y="2"/>
                      <a:pt x="8" y="2"/>
                      <a:pt x="9" y="2"/>
                    </a:cubicBezTo>
                    <a:cubicBezTo>
                      <a:pt x="9" y="1"/>
                      <a:pt x="9" y="1"/>
                      <a:pt x="9" y="1"/>
                    </a:cubicBezTo>
                    <a:cubicBezTo>
                      <a:pt x="8" y="0"/>
                      <a:pt x="8" y="0"/>
                      <a:pt x="8" y="0"/>
                    </a:cubicBezTo>
                    <a:cubicBezTo>
                      <a:pt x="7" y="0"/>
                      <a:pt x="7" y="0"/>
                      <a:pt x="6" y="0"/>
                    </a:cubicBezTo>
                    <a:cubicBezTo>
                      <a:pt x="5" y="0"/>
                      <a:pt x="5" y="0"/>
                      <a:pt x="5" y="0"/>
                    </a:cubicBezTo>
                    <a:cubicBezTo>
                      <a:pt x="4" y="0"/>
                      <a:pt x="4" y="0"/>
                      <a:pt x="3" y="0"/>
                    </a:cubicBezTo>
                    <a:cubicBezTo>
                      <a:pt x="3" y="0"/>
                      <a:pt x="3" y="1"/>
                      <a:pt x="2" y="1"/>
                    </a:cubicBezTo>
                    <a:cubicBezTo>
                      <a:pt x="2" y="1"/>
                      <a:pt x="1" y="1"/>
                      <a:pt x="1" y="1"/>
                    </a:cubicBezTo>
                    <a:cubicBezTo>
                      <a:pt x="1" y="1"/>
                      <a:pt x="0" y="1"/>
                      <a:pt x="0" y="1"/>
                    </a:cubicBezTo>
                    <a:cubicBezTo>
                      <a:pt x="0" y="1"/>
                      <a:pt x="0" y="2"/>
                      <a:pt x="1" y="2"/>
                    </a:cubicBezTo>
                    <a:cubicBezTo>
                      <a:pt x="1" y="3"/>
                      <a:pt x="1"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7" name="Freeform 287"/>
              <p:cNvSpPr>
                <a:spLocks/>
              </p:cNvSpPr>
              <p:nvPr/>
            </p:nvSpPr>
            <p:spPr bwMode="auto">
              <a:xfrm>
                <a:off x="5802314" y="719139"/>
                <a:ext cx="130175" cy="42863"/>
              </a:xfrm>
              <a:custGeom>
                <a:avLst/>
                <a:gdLst>
                  <a:gd name="T0" fmla="*/ 3 w 12"/>
                  <a:gd name="T1" fmla="*/ 0 h 4"/>
                  <a:gd name="T2" fmla="*/ 1 w 12"/>
                  <a:gd name="T3" fmla="*/ 1 h 4"/>
                  <a:gd name="T4" fmla="*/ 0 w 12"/>
                  <a:gd name="T5" fmla="*/ 1 h 4"/>
                  <a:gd name="T6" fmla="*/ 1 w 12"/>
                  <a:gd name="T7" fmla="*/ 2 h 4"/>
                  <a:gd name="T8" fmla="*/ 2 w 12"/>
                  <a:gd name="T9" fmla="*/ 2 h 4"/>
                  <a:gd name="T10" fmla="*/ 3 w 12"/>
                  <a:gd name="T11" fmla="*/ 2 h 4"/>
                  <a:gd name="T12" fmla="*/ 4 w 12"/>
                  <a:gd name="T13" fmla="*/ 2 h 4"/>
                  <a:gd name="T14" fmla="*/ 5 w 12"/>
                  <a:gd name="T15" fmla="*/ 2 h 4"/>
                  <a:gd name="T16" fmla="*/ 7 w 12"/>
                  <a:gd name="T17" fmla="*/ 3 h 4"/>
                  <a:gd name="T18" fmla="*/ 8 w 12"/>
                  <a:gd name="T19" fmla="*/ 3 h 4"/>
                  <a:gd name="T20" fmla="*/ 10 w 12"/>
                  <a:gd name="T21" fmla="*/ 3 h 4"/>
                  <a:gd name="T22" fmla="*/ 12 w 12"/>
                  <a:gd name="T23" fmla="*/ 3 h 4"/>
                  <a:gd name="T24" fmla="*/ 12 w 12"/>
                  <a:gd name="T25" fmla="*/ 3 h 4"/>
                  <a:gd name="T26" fmla="*/ 12 w 12"/>
                  <a:gd name="T27" fmla="*/ 2 h 4"/>
                  <a:gd name="T28" fmla="*/ 11 w 12"/>
                  <a:gd name="T29" fmla="*/ 2 h 4"/>
                  <a:gd name="T30" fmla="*/ 11 w 12"/>
                  <a:gd name="T31" fmla="*/ 1 h 4"/>
                  <a:gd name="T32" fmla="*/ 10 w 12"/>
                  <a:gd name="T33" fmla="*/ 1 h 4"/>
                  <a:gd name="T34" fmla="*/ 9 w 12"/>
                  <a:gd name="T35" fmla="*/ 1 h 4"/>
                  <a:gd name="T36" fmla="*/ 8 w 12"/>
                  <a:gd name="T37" fmla="*/ 1 h 4"/>
                  <a:gd name="T38" fmla="*/ 7 w 12"/>
                  <a:gd name="T39" fmla="*/ 0 h 4"/>
                  <a:gd name="T40" fmla="*/ 6 w 12"/>
                  <a:gd name="T41" fmla="*/ 0 h 4"/>
                  <a:gd name="T42" fmla="*/ 5 w 12"/>
                  <a:gd name="T43" fmla="*/ 0 h 4"/>
                  <a:gd name="T44" fmla="*/ 3 w 12"/>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4">
                    <a:moveTo>
                      <a:pt x="3" y="0"/>
                    </a:moveTo>
                    <a:cubicBezTo>
                      <a:pt x="2" y="0"/>
                      <a:pt x="2" y="0"/>
                      <a:pt x="1" y="1"/>
                    </a:cubicBezTo>
                    <a:cubicBezTo>
                      <a:pt x="1" y="1"/>
                      <a:pt x="0" y="1"/>
                      <a:pt x="0" y="1"/>
                    </a:cubicBezTo>
                    <a:cubicBezTo>
                      <a:pt x="0" y="2"/>
                      <a:pt x="1" y="2"/>
                      <a:pt x="1" y="2"/>
                    </a:cubicBezTo>
                    <a:cubicBezTo>
                      <a:pt x="1" y="2"/>
                      <a:pt x="2" y="2"/>
                      <a:pt x="2" y="2"/>
                    </a:cubicBezTo>
                    <a:cubicBezTo>
                      <a:pt x="3" y="2"/>
                      <a:pt x="3" y="2"/>
                      <a:pt x="3" y="2"/>
                    </a:cubicBezTo>
                    <a:cubicBezTo>
                      <a:pt x="3" y="2"/>
                      <a:pt x="4" y="2"/>
                      <a:pt x="4" y="2"/>
                    </a:cubicBezTo>
                    <a:cubicBezTo>
                      <a:pt x="5" y="2"/>
                      <a:pt x="5" y="2"/>
                      <a:pt x="5" y="2"/>
                    </a:cubicBezTo>
                    <a:cubicBezTo>
                      <a:pt x="6" y="2"/>
                      <a:pt x="6" y="3"/>
                      <a:pt x="7" y="3"/>
                    </a:cubicBezTo>
                    <a:cubicBezTo>
                      <a:pt x="7" y="3"/>
                      <a:pt x="8" y="3"/>
                      <a:pt x="8" y="3"/>
                    </a:cubicBezTo>
                    <a:cubicBezTo>
                      <a:pt x="9" y="3"/>
                      <a:pt x="9" y="3"/>
                      <a:pt x="10" y="3"/>
                    </a:cubicBezTo>
                    <a:cubicBezTo>
                      <a:pt x="11" y="3"/>
                      <a:pt x="11" y="4"/>
                      <a:pt x="12" y="3"/>
                    </a:cubicBezTo>
                    <a:cubicBezTo>
                      <a:pt x="12" y="3"/>
                      <a:pt x="12" y="3"/>
                      <a:pt x="12" y="3"/>
                    </a:cubicBezTo>
                    <a:cubicBezTo>
                      <a:pt x="12" y="2"/>
                      <a:pt x="12" y="2"/>
                      <a:pt x="12" y="2"/>
                    </a:cubicBezTo>
                    <a:cubicBezTo>
                      <a:pt x="12" y="2"/>
                      <a:pt x="12" y="2"/>
                      <a:pt x="11" y="2"/>
                    </a:cubicBezTo>
                    <a:cubicBezTo>
                      <a:pt x="11" y="2"/>
                      <a:pt x="11" y="1"/>
                      <a:pt x="11" y="1"/>
                    </a:cubicBezTo>
                    <a:cubicBezTo>
                      <a:pt x="11" y="1"/>
                      <a:pt x="10" y="1"/>
                      <a:pt x="10" y="1"/>
                    </a:cubicBezTo>
                    <a:cubicBezTo>
                      <a:pt x="9" y="1"/>
                      <a:pt x="9" y="1"/>
                      <a:pt x="9" y="1"/>
                    </a:cubicBezTo>
                    <a:cubicBezTo>
                      <a:pt x="8" y="1"/>
                      <a:pt x="8" y="1"/>
                      <a:pt x="8" y="1"/>
                    </a:cubicBezTo>
                    <a:cubicBezTo>
                      <a:pt x="7" y="1"/>
                      <a:pt x="7" y="1"/>
                      <a:pt x="7" y="0"/>
                    </a:cubicBezTo>
                    <a:cubicBezTo>
                      <a:pt x="7" y="0"/>
                      <a:pt x="7" y="0"/>
                      <a:pt x="6" y="0"/>
                    </a:cubicBezTo>
                    <a:cubicBezTo>
                      <a:pt x="6" y="0"/>
                      <a:pt x="5" y="0"/>
                      <a:pt x="5" y="0"/>
                    </a:cubicBezTo>
                    <a:cubicBezTo>
                      <a:pt x="4" y="0"/>
                      <a:pt x="4"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8" name="Freeform 288"/>
              <p:cNvSpPr>
                <a:spLocks/>
              </p:cNvSpPr>
              <p:nvPr/>
            </p:nvSpPr>
            <p:spPr bwMode="auto">
              <a:xfrm>
                <a:off x="5953126" y="730251"/>
                <a:ext cx="87313" cy="42863"/>
              </a:xfrm>
              <a:custGeom>
                <a:avLst/>
                <a:gdLst>
                  <a:gd name="T0" fmla="*/ 1 w 8"/>
                  <a:gd name="T1" fmla="*/ 4 h 4"/>
                  <a:gd name="T2" fmla="*/ 2 w 8"/>
                  <a:gd name="T3" fmla="*/ 4 h 4"/>
                  <a:gd name="T4" fmla="*/ 3 w 8"/>
                  <a:gd name="T5" fmla="*/ 3 h 4"/>
                  <a:gd name="T6" fmla="*/ 5 w 8"/>
                  <a:gd name="T7" fmla="*/ 3 h 4"/>
                  <a:gd name="T8" fmla="*/ 7 w 8"/>
                  <a:gd name="T9" fmla="*/ 3 h 4"/>
                  <a:gd name="T10" fmla="*/ 8 w 8"/>
                  <a:gd name="T11" fmla="*/ 3 h 4"/>
                  <a:gd name="T12" fmla="*/ 8 w 8"/>
                  <a:gd name="T13" fmla="*/ 2 h 4"/>
                  <a:gd name="T14" fmla="*/ 6 w 8"/>
                  <a:gd name="T15" fmla="*/ 2 h 4"/>
                  <a:gd name="T16" fmla="*/ 6 w 8"/>
                  <a:gd name="T17" fmla="*/ 2 h 4"/>
                  <a:gd name="T18" fmla="*/ 4 w 8"/>
                  <a:gd name="T19" fmla="*/ 1 h 4"/>
                  <a:gd name="T20" fmla="*/ 3 w 8"/>
                  <a:gd name="T21" fmla="*/ 1 h 4"/>
                  <a:gd name="T22" fmla="*/ 3 w 8"/>
                  <a:gd name="T23" fmla="*/ 2 h 4"/>
                  <a:gd name="T24" fmla="*/ 3 w 8"/>
                  <a:gd name="T25" fmla="*/ 1 h 4"/>
                  <a:gd name="T26" fmla="*/ 1 w 8"/>
                  <a:gd name="T27" fmla="*/ 1 h 4"/>
                  <a:gd name="T28" fmla="*/ 0 w 8"/>
                  <a:gd name="T29" fmla="*/ 2 h 4"/>
                  <a:gd name="T30" fmla="*/ 0 w 8"/>
                  <a:gd name="T31" fmla="*/ 3 h 4"/>
                  <a:gd name="T32" fmla="*/ 1 w 8"/>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4">
                    <a:moveTo>
                      <a:pt x="1" y="4"/>
                    </a:moveTo>
                    <a:cubicBezTo>
                      <a:pt x="1" y="4"/>
                      <a:pt x="2" y="4"/>
                      <a:pt x="2" y="4"/>
                    </a:cubicBezTo>
                    <a:cubicBezTo>
                      <a:pt x="2" y="4"/>
                      <a:pt x="3" y="3"/>
                      <a:pt x="3" y="3"/>
                    </a:cubicBezTo>
                    <a:cubicBezTo>
                      <a:pt x="4" y="3"/>
                      <a:pt x="4" y="3"/>
                      <a:pt x="5" y="3"/>
                    </a:cubicBezTo>
                    <a:cubicBezTo>
                      <a:pt x="6" y="3"/>
                      <a:pt x="7" y="4"/>
                      <a:pt x="7" y="3"/>
                    </a:cubicBezTo>
                    <a:cubicBezTo>
                      <a:pt x="8" y="3"/>
                      <a:pt x="8" y="3"/>
                      <a:pt x="8" y="3"/>
                    </a:cubicBezTo>
                    <a:cubicBezTo>
                      <a:pt x="8" y="3"/>
                      <a:pt x="8" y="2"/>
                      <a:pt x="8" y="2"/>
                    </a:cubicBezTo>
                    <a:cubicBezTo>
                      <a:pt x="7" y="2"/>
                      <a:pt x="7" y="2"/>
                      <a:pt x="6" y="2"/>
                    </a:cubicBezTo>
                    <a:cubicBezTo>
                      <a:pt x="6" y="2"/>
                      <a:pt x="6" y="2"/>
                      <a:pt x="6" y="2"/>
                    </a:cubicBezTo>
                    <a:cubicBezTo>
                      <a:pt x="5" y="2"/>
                      <a:pt x="5" y="1"/>
                      <a:pt x="4" y="1"/>
                    </a:cubicBezTo>
                    <a:cubicBezTo>
                      <a:pt x="4" y="1"/>
                      <a:pt x="4" y="1"/>
                      <a:pt x="3" y="1"/>
                    </a:cubicBezTo>
                    <a:cubicBezTo>
                      <a:pt x="3" y="1"/>
                      <a:pt x="3" y="2"/>
                      <a:pt x="3" y="2"/>
                    </a:cubicBezTo>
                    <a:cubicBezTo>
                      <a:pt x="2" y="1"/>
                      <a:pt x="3" y="1"/>
                      <a:pt x="3" y="1"/>
                    </a:cubicBezTo>
                    <a:cubicBezTo>
                      <a:pt x="2" y="0"/>
                      <a:pt x="1" y="1"/>
                      <a:pt x="1" y="1"/>
                    </a:cubicBezTo>
                    <a:cubicBezTo>
                      <a:pt x="1" y="1"/>
                      <a:pt x="0" y="2"/>
                      <a:pt x="0" y="2"/>
                    </a:cubicBezTo>
                    <a:cubicBezTo>
                      <a:pt x="0" y="2"/>
                      <a:pt x="0" y="3"/>
                      <a:pt x="0" y="3"/>
                    </a:cubicBezTo>
                    <a:cubicBezTo>
                      <a:pt x="1" y="4"/>
                      <a:pt x="1" y="4"/>
                      <a:pt x="1"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9" name="Freeform 289"/>
              <p:cNvSpPr>
                <a:spLocks/>
              </p:cNvSpPr>
              <p:nvPr/>
            </p:nvSpPr>
            <p:spPr bwMode="auto">
              <a:xfrm>
                <a:off x="6708776" y="804864"/>
                <a:ext cx="161925" cy="44450"/>
              </a:xfrm>
              <a:custGeom>
                <a:avLst/>
                <a:gdLst>
                  <a:gd name="T0" fmla="*/ 1 w 15"/>
                  <a:gd name="T1" fmla="*/ 2 h 4"/>
                  <a:gd name="T2" fmla="*/ 1 w 15"/>
                  <a:gd name="T3" fmla="*/ 3 h 4"/>
                  <a:gd name="T4" fmla="*/ 2 w 15"/>
                  <a:gd name="T5" fmla="*/ 3 h 4"/>
                  <a:gd name="T6" fmla="*/ 3 w 15"/>
                  <a:gd name="T7" fmla="*/ 3 h 4"/>
                  <a:gd name="T8" fmla="*/ 4 w 15"/>
                  <a:gd name="T9" fmla="*/ 3 h 4"/>
                  <a:gd name="T10" fmla="*/ 5 w 15"/>
                  <a:gd name="T11" fmla="*/ 4 h 4"/>
                  <a:gd name="T12" fmla="*/ 5 w 15"/>
                  <a:gd name="T13" fmla="*/ 4 h 4"/>
                  <a:gd name="T14" fmla="*/ 5 w 15"/>
                  <a:gd name="T15" fmla="*/ 4 h 4"/>
                  <a:gd name="T16" fmla="*/ 7 w 15"/>
                  <a:gd name="T17" fmla="*/ 4 h 4"/>
                  <a:gd name="T18" fmla="*/ 8 w 15"/>
                  <a:gd name="T19" fmla="*/ 4 h 4"/>
                  <a:gd name="T20" fmla="*/ 10 w 15"/>
                  <a:gd name="T21" fmla="*/ 3 h 4"/>
                  <a:gd name="T22" fmla="*/ 11 w 15"/>
                  <a:gd name="T23" fmla="*/ 3 h 4"/>
                  <a:gd name="T24" fmla="*/ 12 w 15"/>
                  <a:gd name="T25" fmla="*/ 3 h 4"/>
                  <a:gd name="T26" fmla="*/ 13 w 15"/>
                  <a:gd name="T27" fmla="*/ 4 h 4"/>
                  <a:gd name="T28" fmla="*/ 14 w 15"/>
                  <a:gd name="T29" fmla="*/ 3 h 4"/>
                  <a:gd name="T30" fmla="*/ 15 w 15"/>
                  <a:gd name="T31" fmla="*/ 3 h 4"/>
                  <a:gd name="T32" fmla="*/ 15 w 15"/>
                  <a:gd name="T33" fmla="*/ 2 h 4"/>
                  <a:gd name="T34" fmla="*/ 14 w 15"/>
                  <a:gd name="T35" fmla="*/ 2 h 4"/>
                  <a:gd name="T36" fmla="*/ 12 w 15"/>
                  <a:gd name="T37" fmla="*/ 2 h 4"/>
                  <a:gd name="T38" fmla="*/ 11 w 15"/>
                  <a:gd name="T39" fmla="*/ 1 h 4"/>
                  <a:gd name="T40" fmla="*/ 9 w 15"/>
                  <a:gd name="T41" fmla="*/ 1 h 4"/>
                  <a:gd name="T42" fmla="*/ 8 w 15"/>
                  <a:gd name="T43" fmla="*/ 1 h 4"/>
                  <a:gd name="T44" fmla="*/ 7 w 15"/>
                  <a:gd name="T45" fmla="*/ 1 h 4"/>
                  <a:gd name="T46" fmla="*/ 6 w 15"/>
                  <a:gd name="T47" fmla="*/ 1 h 4"/>
                  <a:gd name="T48" fmla="*/ 6 w 15"/>
                  <a:gd name="T49" fmla="*/ 1 h 4"/>
                  <a:gd name="T50" fmla="*/ 6 w 15"/>
                  <a:gd name="T51" fmla="*/ 2 h 4"/>
                  <a:gd name="T52" fmla="*/ 5 w 15"/>
                  <a:gd name="T53" fmla="*/ 1 h 4"/>
                  <a:gd name="T54" fmla="*/ 5 w 15"/>
                  <a:gd name="T55" fmla="*/ 1 h 4"/>
                  <a:gd name="T56" fmla="*/ 3 w 15"/>
                  <a:gd name="T57" fmla="*/ 1 h 4"/>
                  <a:gd name="T58" fmla="*/ 2 w 15"/>
                  <a:gd name="T59" fmla="*/ 0 h 4"/>
                  <a:gd name="T60" fmla="*/ 1 w 15"/>
                  <a:gd name="T61" fmla="*/ 0 h 4"/>
                  <a:gd name="T62" fmla="*/ 0 w 15"/>
                  <a:gd name="T63" fmla="*/ 1 h 4"/>
                  <a:gd name="T64" fmla="*/ 1 w 15"/>
                  <a:gd name="T6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4">
                    <a:moveTo>
                      <a:pt x="1" y="2"/>
                    </a:moveTo>
                    <a:cubicBezTo>
                      <a:pt x="1" y="2"/>
                      <a:pt x="1" y="2"/>
                      <a:pt x="1" y="3"/>
                    </a:cubicBezTo>
                    <a:cubicBezTo>
                      <a:pt x="1" y="3"/>
                      <a:pt x="2" y="3"/>
                      <a:pt x="2" y="3"/>
                    </a:cubicBezTo>
                    <a:cubicBezTo>
                      <a:pt x="2" y="3"/>
                      <a:pt x="3" y="3"/>
                      <a:pt x="3" y="3"/>
                    </a:cubicBezTo>
                    <a:cubicBezTo>
                      <a:pt x="3" y="3"/>
                      <a:pt x="3" y="3"/>
                      <a:pt x="4" y="3"/>
                    </a:cubicBezTo>
                    <a:cubicBezTo>
                      <a:pt x="4" y="3"/>
                      <a:pt x="4" y="3"/>
                      <a:pt x="5" y="4"/>
                    </a:cubicBezTo>
                    <a:cubicBezTo>
                      <a:pt x="5" y="4"/>
                      <a:pt x="5" y="4"/>
                      <a:pt x="5" y="4"/>
                    </a:cubicBezTo>
                    <a:cubicBezTo>
                      <a:pt x="5" y="4"/>
                      <a:pt x="5" y="4"/>
                      <a:pt x="5" y="4"/>
                    </a:cubicBezTo>
                    <a:cubicBezTo>
                      <a:pt x="6" y="4"/>
                      <a:pt x="6" y="4"/>
                      <a:pt x="7" y="4"/>
                    </a:cubicBezTo>
                    <a:cubicBezTo>
                      <a:pt x="7" y="4"/>
                      <a:pt x="8" y="4"/>
                      <a:pt x="8" y="4"/>
                    </a:cubicBezTo>
                    <a:cubicBezTo>
                      <a:pt x="9" y="4"/>
                      <a:pt x="9" y="4"/>
                      <a:pt x="10" y="3"/>
                    </a:cubicBezTo>
                    <a:cubicBezTo>
                      <a:pt x="10" y="3"/>
                      <a:pt x="10" y="3"/>
                      <a:pt x="11" y="3"/>
                    </a:cubicBezTo>
                    <a:cubicBezTo>
                      <a:pt x="11" y="3"/>
                      <a:pt x="12" y="3"/>
                      <a:pt x="12" y="3"/>
                    </a:cubicBezTo>
                    <a:cubicBezTo>
                      <a:pt x="12" y="4"/>
                      <a:pt x="13" y="4"/>
                      <a:pt x="13" y="4"/>
                    </a:cubicBezTo>
                    <a:cubicBezTo>
                      <a:pt x="13" y="4"/>
                      <a:pt x="14" y="4"/>
                      <a:pt x="14" y="3"/>
                    </a:cubicBezTo>
                    <a:cubicBezTo>
                      <a:pt x="14" y="3"/>
                      <a:pt x="15" y="3"/>
                      <a:pt x="15" y="3"/>
                    </a:cubicBezTo>
                    <a:cubicBezTo>
                      <a:pt x="15" y="3"/>
                      <a:pt x="15" y="2"/>
                      <a:pt x="15" y="2"/>
                    </a:cubicBezTo>
                    <a:cubicBezTo>
                      <a:pt x="14" y="2"/>
                      <a:pt x="14" y="2"/>
                      <a:pt x="14" y="2"/>
                    </a:cubicBezTo>
                    <a:cubicBezTo>
                      <a:pt x="13" y="2"/>
                      <a:pt x="13" y="2"/>
                      <a:pt x="12" y="2"/>
                    </a:cubicBezTo>
                    <a:cubicBezTo>
                      <a:pt x="12" y="2"/>
                      <a:pt x="11" y="2"/>
                      <a:pt x="11" y="1"/>
                    </a:cubicBezTo>
                    <a:cubicBezTo>
                      <a:pt x="10" y="1"/>
                      <a:pt x="10" y="1"/>
                      <a:pt x="9" y="1"/>
                    </a:cubicBezTo>
                    <a:cubicBezTo>
                      <a:pt x="9" y="1"/>
                      <a:pt x="8" y="1"/>
                      <a:pt x="8" y="1"/>
                    </a:cubicBezTo>
                    <a:cubicBezTo>
                      <a:pt x="7" y="1"/>
                      <a:pt x="7" y="1"/>
                      <a:pt x="7" y="1"/>
                    </a:cubicBezTo>
                    <a:cubicBezTo>
                      <a:pt x="6" y="1"/>
                      <a:pt x="6" y="0"/>
                      <a:pt x="6" y="1"/>
                    </a:cubicBezTo>
                    <a:cubicBezTo>
                      <a:pt x="6" y="1"/>
                      <a:pt x="6" y="1"/>
                      <a:pt x="6" y="1"/>
                    </a:cubicBezTo>
                    <a:cubicBezTo>
                      <a:pt x="6" y="1"/>
                      <a:pt x="6" y="2"/>
                      <a:pt x="6" y="2"/>
                    </a:cubicBezTo>
                    <a:cubicBezTo>
                      <a:pt x="6" y="2"/>
                      <a:pt x="6" y="2"/>
                      <a:pt x="5" y="1"/>
                    </a:cubicBezTo>
                    <a:cubicBezTo>
                      <a:pt x="5" y="1"/>
                      <a:pt x="5" y="1"/>
                      <a:pt x="5" y="1"/>
                    </a:cubicBezTo>
                    <a:cubicBezTo>
                      <a:pt x="4" y="1"/>
                      <a:pt x="4" y="1"/>
                      <a:pt x="3" y="1"/>
                    </a:cubicBezTo>
                    <a:cubicBezTo>
                      <a:pt x="3" y="1"/>
                      <a:pt x="3" y="1"/>
                      <a:pt x="2" y="0"/>
                    </a:cubicBezTo>
                    <a:cubicBezTo>
                      <a:pt x="2" y="0"/>
                      <a:pt x="1" y="0"/>
                      <a:pt x="1" y="0"/>
                    </a:cubicBezTo>
                    <a:cubicBezTo>
                      <a:pt x="1" y="1"/>
                      <a:pt x="0" y="1"/>
                      <a:pt x="0" y="1"/>
                    </a:cubicBezTo>
                    <a:cubicBezTo>
                      <a:pt x="0" y="1"/>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0" name="Freeform 290"/>
              <p:cNvSpPr>
                <a:spLocks/>
              </p:cNvSpPr>
              <p:nvPr/>
            </p:nvSpPr>
            <p:spPr bwMode="auto">
              <a:xfrm>
                <a:off x="6892926" y="827089"/>
                <a:ext cx="96838" cy="33338"/>
              </a:xfrm>
              <a:custGeom>
                <a:avLst/>
                <a:gdLst>
                  <a:gd name="T0" fmla="*/ 0 w 9"/>
                  <a:gd name="T1" fmla="*/ 1 h 3"/>
                  <a:gd name="T2" fmla="*/ 1 w 9"/>
                  <a:gd name="T3" fmla="*/ 1 h 3"/>
                  <a:gd name="T4" fmla="*/ 2 w 9"/>
                  <a:gd name="T5" fmla="*/ 1 h 3"/>
                  <a:gd name="T6" fmla="*/ 4 w 9"/>
                  <a:gd name="T7" fmla="*/ 1 h 3"/>
                  <a:gd name="T8" fmla="*/ 5 w 9"/>
                  <a:gd name="T9" fmla="*/ 2 h 3"/>
                  <a:gd name="T10" fmla="*/ 6 w 9"/>
                  <a:gd name="T11" fmla="*/ 2 h 3"/>
                  <a:gd name="T12" fmla="*/ 7 w 9"/>
                  <a:gd name="T13" fmla="*/ 2 h 3"/>
                  <a:gd name="T14" fmla="*/ 9 w 9"/>
                  <a:gd name="T15" fmla="*/ 2 h 3"/>
                  <a:gd name="T16" fmla="*/ 9 w 9"/>
                  <a:gd name="T17" fmla="*/ 1 h 3"/>
                  <a:gd name="T18" fmla="*/ 8 w 9"/>
                  <a:gd name="T19" fmla="*/ 1 h 3"/>
                  <a:gd name="T20" fmla="*/ 7 w 9"/>
                  <a:gd name="T21" fmla="*/ 1 h 3"/>
                  <a:gd name="T22" fmla="*/ 6 w 9"/>
                  <a:gd name="T23" fmla="*/ 1 h 3"/>
                  <a:gd name="T24" fmla="*/ 4 w 9"/>
                  <a:gd name="T25" fmla="*/ 0 h 3"/>
                  <a:gd name="T26" fmla="*/ 3 w 9"/>
                  <a:gd name="T27" fmla="*/ 0 h 3"/>
                  <a:gd name="T28" fmla="*/ 2 w 9"/>
                  <a:gd name="T29" fmla="*/ 0 h 3"/>
                  <a:gd name="T30" fmla="*/ 1 w 9"/>
                  <a:gd name="T31" fmla="*/ 1 h 3"/>
                  <a:gd name="T32" fmla="*/ 0 w 9"/>
                  <a:gd name="T33" fmla="*/ 0 h 3"/>
                  <a:gd name="T34" fmla="*/ 0 w 9"/>
                  <a:gd name="T35" fmla="*/ 0 h 3"/>
                  <a:gd name="T36" fmla="*/ 0 w 9"/>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3">
                    <a:moveTo>
                      <a:pt x="0" y="1"/>
                    </a:moveTo>
                    <a:cubicBezTo>
                      <a:pt x="0" y="1"/>
                      <a:pt x="1" y="1"/>
                      <a:pt x="1" y="1"/>
                    </a:cubicBezTo>
                    <a:cubicBezTo>
                      <a:pt x="2" y="1"/>
                      <a:pt x="2" y="1"/>
                      <a:pt x="2" y="1"/>
                    </a:cubicBezTo>
                    <a:cubicBezTo>
                      <a:pt x="3" y="1"/>
                      <a:pt x="3" y="1"/>
                      <a:pt x="4" y="1"/>
                    </a:cubicBezTo>
                    <a:cubicBezTo>
                      <a:pt x="4" y="2"/>
                      <a:pt x="5" y="2"/>
                      <a:pt x="5" y="2"/>
                    </a:cubicBezTo>
                    <a:cubicBezTo>
                      <a:pt x="5" y="2"/>
                      <a:pt x="6" y="2"/>
                      <a:pt x="6" y="2"/>
                    </a:cubicBezTo>
                    <a:cubicBezTo>
                      <a:pt x="7" y="2"/>
                      <a:pt x="7" y="2"/>
                      <a:pt x="7" y="2"/>
                    </a:cubicBezTo>
                    <a:cubicBezTo>
                      <a:pt x="8" y="2"/>
                      <a:pt x="9" y="3"/>
                      <a:pt x="9" y="2"/>
                    </a:cubicBezTo>
                    <a:cubicBezTo>
                      <a:pt x="9" y="2"/>
                      <a:pt x="9" y="1"/>
                      <a:pt x="9" y="1"/>
                    </a:cubicBezTo>
                    <a:cubicBezTo>
                      <a:pt x="9" y="1"/>
                      <a:pt x="8" y="1"/>
                      <a:pt x="8" y="1"/>
                    </a:cubicBezTo>
                    <a:cubicBezTo>
                      <a:pt x="7" y="1"/>
                      <a:pt x="7" y="1"/>
                      <a:pt x="7" y="1"/>
                    </a:cubicBezTo>
                    <a:cubicBezTo>
                      <a:pt x="6" y="1"/>
                      <a:pt x="6" y="1"/>
                      <a:pt x="6" y="1"/>
                    </a:cubicBezTo>
                    <a:cubicBezTo>
                      <a:pt x="5" y="1"/>
                      <a:pt x="5" y="0"/>
                      <a:pt x="4" y="0"/>
                    </a:cubicBezTo>
                    <a:cubicBezTo>
                      <a:pt x="4" y="0"/>
                      <a:pt x="4" y="0"/>
                      <a:pt x="3" y="0"/>
                    </a:cubicBezTo>
                    <a:cubicBezTo>
                      <a:pt x="3" y="0"/>
                      <a:pt x="3" y="0"/>
                      <a:pt x="2" y="0"/>
                    </a:cubicBezTo>
                    <a:cubicBezTo>
                      <a:pt x="2" y="0"/>
                      <a:pt x="2" y="1"/>
                      <a:pt x="1" y="1"/>
                    </a:cubicBezTo>
                    <a:cubicBezTo>
                      <a:pt x="1" y="1"/>
                      <a:pt x="1" y="0"/>
                      <a:pt x="0" y="0"/>
                    </a:cubicBezTo>
                    <a:cubicBezTo>
                      <a:pt x="0" y="0"/>
                      <a:pt x="0" y="0"/>
                      <a:pt x="0" y="0"/>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1" name="Freeform 291"/>
              <p:cNvSpPr>
                <a:spLocks/>
              </p:cNvSpPr>
              <p:nvPr/>
            </p:nvSpPr>
            <p:spPr bwMode="auto">
              <a:xfrm>
                <a:off x="5921376" y="7842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2" name="Freeform 292"/>
              <p:cNvSpPr>
                <a:spLocks/>
              </p:cNvSpPr>
              <p:nvPr/>
            </p:nvSpPr>
            <p:spPr bwMode="auto">
              <a:xfrm>
                <a:off x="6688139" y="815976"/>
                <a:ext cx="11113" cy="22225"/>
              </a:xfrm>
              <a:custGeom>
                <a:avLst/>
                <a:gdLst>
                  <a:gd name="T0" fmla="*/ 1 w 1"/>
                  <a:gd name="T1" fmla="*/ 2 h 2"/>
                  <a:gd name="T2" fmla="*/ 1 w 1"/>
                  <a:gd name="T3" fmla="*/ 2 h 2"/>
                  <a:gd name="T4" fmla="*/ 1 w 1"/>
                  <a:gd name="T5" fmla="*/ 1 h 2"/>
                  <a:gd name="T6" fmla="*/ 1 w 1"/>
                  <a:gd name="T7" fmla="*/ 1 h 2"/>
                  <a:gd name="T8" fmla="*/ 1 w 1"/>
                  <a:gd name="T9" fmla="*/ 1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2"/>
                    </a:cubicBezTo>
                    <a:cubicBezTo>
                      <a:pt x="1" y="2"/>
                      <a:pt x="1" y="2"/>
                      <a:pt x="1" y="1"/>
                    </a:cubicBezTo>
                    <a:cubicBezTo>
                      <a:pt x="1" y="1"/>
                      <a:pt x="1" y="1"/>
                      <a:pt x="1" y="1"/>
                    </a:cubicBezTo>
                    <a:cubicBezTo>
                      <a:pt x="1" y="1"/>
                      <a:pt x="1" y="1"/>
                      <a:pt x="1" y="1"/>
                    </a:cubicBezTo>
                    <a:cubicBezTo>
                      <a:pt x="0" y="1"/>
                      <a:pt x="0" y="0"/>
                      <a:pt x="0" y="1"/>
                    </a:cubicBezTo>
                    <a:cubicBezTo>
                      <a:pt x="0" y="1"/>
                      <a:pt x="0" y="1"/>
                      <a:pt x="0" y="1"/>
                    </a:cubicBezTo>
                    <a:cubicBezTo>
                      <a:pt x="0" y="1"/>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3" name="Freeform 293"/>
              <p:cNvSpPr>
                <a:spLocks/>
              </p:cNvSpPr>
              <p:nvPr/>
            </p:nvSpPr>
            <p:spPr bwMode="auto">
              <a:xfrm>
                <a:off x="6827839" y="860426"/>
                <a:ext cx="22225" cy="9525"/>
              </a:xfrm>
              <a:custGeom>
                <a:avLst/>
                <a:gdLst>
                  <a:gd name="T0" fmla="*/ 0 w 2"/>
                  <a:gd name="T1" fmla="*/ 0 h 1"/>
                  <a:gd name="T2" fmla="*/ 0 w 2"/>
                  <a:gd name="T3" fmla="*/ 1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1"/>
                    </a:cubicBezTo>
                    <a:cubicBezTo>
                      <a:pt x="1" y="1"/>
                      <a:pt x="1" y="1"/>
                      <a:pt x="1" y="1"/>
                    </a:cubicBezTo>
                    <a:cubicBezTo>
                      <a:pt x="1" y="1"/>
                      <a:pt x="2" y="1"/>
                      <a:pt x="2" y="1"/>
                    </a:cubicBezTo>
                    <a:cubicBezTo>
                      <a:pt x="2" y="0"/>
                      <a:pt x="1" y="0"/>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4" name="Freeform 294"/>
              <p:cNvSpPr>
                <a:spLocks/>
              </p:cNvSpPr>
              <p:nvPr/>
            </p:nvSpPr>
            <p:spPr bwMode="auto">
              <a:xfrm>
                <a:off x="6850064" y="869951"/>
                <a:ext cx="74613" cy="22225"/>
              </a:xfrm>
              <a:custGeom>
                <a:avLst/>
                <a:gdLst>
                  <a:gd name="T0" fmla="*/ 1 w 7"/>
                  <a:gd name="T1" fmla="*/ 0 h 2"/>
                  <a:gd name="T2" fmla="*/ 1 w 7"/>
                  <a:gd name="T3" fmla="*/ 0 h 2"/>
                  <a:gd name="T4" fmla="*/ 0 w 7"/>
                  <a:gd name="T5" fmla="*/ 1 h 2"/>
                  <a:gd name="T6" fmla="*/ 1 w 7"/>
                  <a:gd name="T7" fmla="*/ 1 h 2"/>
                  <a:gd name="T8" fmla="*/ 2 w 7"/>
                  <a:gd name="T9" fmla="*/ 1 h 2"/>
                  <a:gd name="T10" fmla="*/ 3 w 7"/>
                  <a:gd name="T11" fmla="*/ 1 h 2"/>
                  <a:gd name="T12" fmla="*/ 4 w 7"/>
                  <a:gd name="T13" fmla="*/ 1 h 2"/>
                  <a:gd name="T14" fmla="*/ 5 w 7"/>
                  <a:gd name="T15" fmla="*/ 2 h 2"/>
                  <a:gd name="T16" fmla="*/ 7 w 7"/>
                  <a:gd name="T17" fmla="*/ 1 h 2"/>
                  <a:gd name="T18" fmla="*/ 6 w 7"/>
                  <a:gd name="T19" fmla="*/ 1 h 2"/>
                  <a:gd name="T20" fmla="*/ 5 w 7"/>
                  <a:gd name="T21" fmla="*/ 1 h 2"/>
                  <a:gd name="T22" fmla="*/ 3 w 7"/>
                  <a:gd name="T23" fmla="*/ 0 h 2"/>
                  <a:gd name="T24" fmla="*/ 2 w 7"/>
                  <a:gd name="T25" fmla="*/ 0 h 2"/>
                  <a:gd name="T26" fmla="*/ 1 w 7"/>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
                    <a:moveTo>
                      <a:pt x="1" y="0"/>
                    </a:moveTo>
                    <a:cubicBezTo>
                      <a:pt x="1" y="0"/>
                      <a:pt x="1" y="0"/>
                      <a:pt x="1" y="0"/>
                    </a:cubicBezTo>
                    <a:cubicBezTo>
                      <a:pt x="0" y="0"/>
                      <a:pt x="0" y="1"/>
                      <a:pt x="0" y="1"/>
                    </a:cubicBezTo>
                    <a:cubicBezTo>
                      <a:pt x="0" y="1"/>
                      <a:pt x="1" y="1"/>
                      <a:pt x="1" y="1"/>
                    </a:cubicBezTo>
                    <a:cubicBezTo>
                      <a:pt x="1" y="1"/>
                      <a:pt x="1" y="1"/>
                      <a:pt x="2" y="1"/>
                    </a:cubicBezTo>
                    <a:cubicBezTo>
                      <a:pt x="2" y="1"/>
                      <a:pt x="3" y="1"/>
                      <a:pt x="3" y="1"/>
                    </a:cubicBezTo>
                    <a:cubicBezTo>
                      <a:pt x="3" y="1"/>
                      <a:pt x="4" y="1"/>
                      <a:pt x="4" y="1"/>
                    </a:cubicBezTo>
                    <a:cubicBezTo>
                      <a:pt x="4" y="2"/>
                      <a:pt x="5" y="2"/>
                      <a:pt x="5" y="2"/>
                    </a:cubicBezTo>
                    <a:cubicBezTo>
                      <a:pt x="6" y="2"/>
                      <a:pt x="7" y="2"/>
                      <a:pt x="7" y="1"/>
                    </a:cubicBezTo>
                    <a:cubicBezTo>
                      <a:pt x="7" y="1"/>
                      <a:pt x="6" y="1"/>
                      <a:pt x="6" y="1"/>
                    </a:cubicBezTo>
                    <a:cubicBezTo>
                      <a:pt x="6" y="1"/>
                      <a:pt x="5" y="1"/>
                      <a:pt x="5" y="1"/>
                    </a:cubicBezTo>
                    <a:cubicBezTo>
                      <a:pt x="4" y="1"/>
                      <a:pt x="4" y="0"/>
                      <a:pt x="3" y="0"/>
                    </a:cubicBezTo>
                    <a:cubicBezTo>
                      <a:pt x="3" y="0"/>
                      <a:pt x="3" y="0"/>
                      <a:pt x="2" y="0"/>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5" name="Freeform 295"/>
              <p:cNvSpPr>
                <a:spLocks/>
              </p:cNvSpPr>
              <p:nvPr/>
            </p:nvSpPr>
            <p:spPr bwMode="auto">
              <a:xfrm>
                <a:off x="7551739" y="96837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6" name="Freeform 296"/>
              <p:cNvSpPr>
                <a:spLocks/>
              </p:cNvSpPr>
              <p:nvPr/>
            </p:nvSpPr>
            <p:spPr bwMode="auto">
              <a:xfrm>
                <a:off x="8004176" y="1377951"/>
                <a:ext cx="22225" cy="33338"/>
              </a:xfrm>
              <a:custGeom>
                <a:avLst/>
                <a:gdLst>
                  <a:gd name="T0" fmla="*/ 0 w 2"/>
                  <a:gd name="T1" fmla="*/ 1 h 3"/>
                  <a:gd name="T2" fmla="*/ 1 w 2"/>
                  <a:gd name="T3" fmla="*/ 1 h 3"/>
                  <a:gd name="T4" fmla="*/ 1 w 2"/>
                  <a:gd name="T5" fmla="*/ 2 h 3"/>
                  <a:gd name="T6" fmla="*/ 2 w 2"/>
                  <a:gd name="T7" fmla="*/ 2 h 3"/>
                  <a:gd name="T8" fmla="*/ 2 w 2"/>
                  <a:gd name="T9" fmla="*/ 1 h 3"/>
                  <a:gd name="T10" fmla="*/ 1 w 2"/>
                  <a:gd name="T11" fmla="*/ 1 h 3"/>
                  <a:gd name="T12" fmla="*/ 0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1"/>
                    </a:moveTo>
                    <a:cubicBezTo>
                      <a:pt x="0" y="1"/>
                      <a:pt x="0" y="1"/>
                      <a:pt x="1" y="1"/>
                    </a:cubicBezTo>
                    <a:cubicBezTo>
                      <a:pt x="1" y="2"/>
                      <a:pt x="1" y="2"/>
                      <a:pt x="1" y="2"/>
                    </a:cubicBezTo>
                    <a:cubicBezTo>
                      <a:pt x="2" y="2"/>
                      <a:pt x="2" y="3"/>
                      <a:pt x="2" y="2"/>
                    </a:cubicBezTo>
                    <a:cubicBezTo>
                      <a:pt x="2" y="2"/>
                      <a:pt x="2" y="2"/>
                      <a:pt x="2" y="1"/>
                    </a:cubicBezTo>
                    <a:cubicBezTo>
                      <a:pt x="2" y="1"/>
                      <a:pt x="1" y="1"/>
                      <a:pt x="1" y="1"/>
                    </a:cubicBezTo>
                    <a:cubicBezTo>
                      <a:pt x="1" y="1"/>
                      <a:pt x="1"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7" name="Freeform 297"/>
              <p:cNvSpPr>
                <a:spLocks/>
              </p:cNvSpPr>
              <p:nvPr/>
            </p:nvSpPr>
            <p:spPr bwMode="auto">
              <a:xfrm>
                <a:off x="8048626" y="1389064"/>
                <a:ext cx="20638" cy="22225"/>
              </a:xfrm>
              <a:custGeom>
                <a:avLst/>
                <a:gdLst>
                  <a:gd name="T0" fmla="*/ 0 w 2"/>
                  <a:gd name="T1" fmla="*/ 0 h 2"/>
                  <a:gd name="T2" fmla="*/ 0 w 2"/>
                  <a:gd name="T3" fmla="*/ 1 h 2"/>
                  <a:gd name="T4" fmla="*/ 1 w 2"/>
                  <a:gd name="T5" fmla="*/ 1 h 2"/>
                  <a:gd name="T6" fmla="*/ 1 w 2"/>
                  <a:gd name="T7" fmla="*/ 1 h 2"/>
                  <a:gd name="T8" fmla="*/ 2 w 2"/>
                  <a:gd name="T9" fmla="*/ 2 h 2"/>
                  <a:gd name="T10" fmla="*/ 1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0"/>
                      <a:pt x="0" y="1"/>
                      <a:pt x="0" y="1"/>
                    </a:cubicBezTo>
                    <a:cubicBezTo>
                      <a:pt x="1" y="1"/>
                      <a:pt x="1" y="1"/>
                      <a:pt x="1" y="1"/>
                    </a:cubicBezTo>
                    <a:cubicBezTo>
                      <a:pt x="1" y="1"/>
                      <a:pt x="1" y="1"/>
                      <a:pt x="1" y="1"/>
                    </a:cubicBezTo>
                    <a:cubicBezTo>
                      <a:pt x="1" y="2"/>
                      <a:pt x="1" y="2"/>
                      <a:pt x="2" y="2"/>
                    </a:cubicBezTo>
                    <a:cubicBezTo>
                      <a:pt x="2" y="2"/>
                      <a:pt x="1" y="1"/>
                      <a:pt x="1" y="1"/>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8" name="Freeform 298"/>
              <p:cNvSpPr>
                <a:spLocks/>
              </p:cNvSpPr>
              <p:nvPr/>
            </p:nvSpPr>
            <p:spPr bwMode="auto">
              <a:xfrm>
                <a:off x="8220076" y="1454151"/>
                <a:ext cx="33338" cy="11113"/>
              </a:xfrm>
              <a:custGeom>
                <a:avLst/>
                <a:gdLst>
                  <a:gd name="T0" fmla="*/ 1 w 3"/>
                  <a:gd name="T1" fmla="*/ 1 h 1"/>
                  <a:gd name="T2" fmla="*/ 2 w 3"/>
                  <a:gd name="T3" fmla="*/ 1 h 1"/>
                  <a:gd name="T4" fmla="*/ 2 w 3"/>
                  <a:gd name="T5" fmla="*/ 1 h 1"/>
                  <a:gd name="T6" fmla="*/ 3 w 3"/>
                  <a:gd name="T7" fmla="*/ 0 h 1"/>
                  <a:gd name="T8" fmla="*/ 2 w 3"/>
                  <a:gd name="T9" fmla="*/ 0 h 1"/>
                  <a:gd name="T10" fmla="*/ 1 w 3"/>
                  <a:gd name="T11" fmla="*/ 0 h 1"/>
                  <a:gd name="T12" fmla="*/ 1 w 3"/>
                  <a:gd name="T13" fmla="*/ 0 h 1"/>
                  <a:gd name="T14" fmla="*/ 1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1" y="1"/>
                    </a:moveTo>
                    <a:cubicBezTo>
                      <a:pt x="1" y="1"/>
                      <a:pt x="2" y="1"/>
                      <a:pt x="2" y="1"/>
                    </a:cubicBezTo>
                    <a:cubicBezTo>
                      <a:pt x="2" y="1"/>
                      <a:pt x="2" y="1"/>
                      <a:pt x="2" y="1"/>
                    </a:cubicBezTo>
                    <a:cubicBezTo>
                      <a:pt x="2" y="0"/>
                      <a:pt x="3" y="0"/>
                      <a:pt x="3" y="0"/>
                    </a:cubicBezTo>
                    <a:cubicBezTo>
                      <a:pt x="3" y="0"/>
                      <a:pt x="2" y="0"/>
                      <a:pt x="2" y="0"/>
                    </a:cubicBezTo>
                    <a:cubicBezTo>
                      <a:pt x="2" y="0"/>
                      <a:pt x="1" y="0"/>
                      <a:pt x="1" y="0"/>
                    </a:cubicBezTo>
                    <a:cubicBezTo>
                      <a:pt x="1" y="0"/>
                      <a:pt x="1" y="0"/>
                      <a:pt x="1" y="0"/>
                    </a:cubicBezTo>
                    <a:cubicBezTo>
                      <a:pt x="0" y="0"/>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9" name="Freeform 299"/>
              <p:cNvSpPr>
                <a:spLocks/>
              </p:cNvSpPr>
              <p:nvPr/>
            </p:nvSpPr>
            <p:spPr bwMode="auto">
              <a:xfrm>
                <a:off x="8264526" y="1465264"/>
                <a:ext cx="9525" cy="11113"/>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0" y="0"/>
                      <a:pt x="0" y="0"/>
                    </a:cubicBezTo>
                    <a:cubicBezTo>
                      <a:pt x="0" y="0"/>
                      <a:pt x="0" y="0"/>
                      <a:pt x="0" y="0"/>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0" name="Freeform 300"/>
              <p:cNvSpPr>
                <a:spLocks/>
              </p:cNvSpPr>
              <p:nvPr/>
            </p:nvSpPr>
            <p:spPr bwMode="auto">
              <a:xfrm>
                <a:off x="8372476" y="1476376"/>
                <a:ext cx="9525" cy="1111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0" y="0"/>
                    </a:cubicBezTo>
                    <a:cubicBezTo>
                      <a:pt x="0" y="0"/>
                      <a:pt x="0" y="1"/>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1" name="Freeform 301"/>
              <p:cNvSpPr>
                <a:spLocks/>
              </p:cNvSpPr>
              <p:nvPr/>
            </p:nvSpPr>
            <p:spPr bwMode="auto">
              <a:xfrm>
                <a:off x="7886701" y="1508126"/>
                <a:ext cx="9525" cy="11113"/>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0" y="1"/>
                    </a:cubicBezTo>
                    <a:cubicBezTo>
                      <a:pt x="0" y="0"/>
                      <a:pt x="1" y="0"/>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2" name="Freeform 302"/>
              <p:cNvSpPr>
                <a:spLocks/>
              </p:cNvSpPr>
              <p:nvPr/>
            </p:nvSpPr>
            <p:spPr bwMode="auto">
              <a:xfrm>
                <a:off x="7886701" y="1519239"/>
                <a:ext cx="31750" cy="22225"/>
              </a:xfrm>
              <a:custGeom>
                <a:avLst/>
                <a:gdLst>
                  <a:gd name="T0" fmla="*/ 2 w 3"/>
                  <a:gd name="T1" fmla="*/ 1 h 2"/>
                  <a:gd name="T2" fmla="*/ 2 w 3"/>
                  <a:gd name="T3" fmla="*/ 0 h 2"/>
                  <a:gd name="T4" fmla="*/ 2 w 3"/>
                  <a:gd name="T5" fmla="*/ 0 h 2"/>
                  <a:gd name="T6" fmla="*/ 1 w 3"/>
                  <a:gd name="T7" fmla="*/ 0 h 2"/>
                  <a:gd name="T8" fmla="*/ 1 w 3"/>
                  <a:gd name="T9" fmla="*/ 1 h 2"/>
                  <a:gd name="T10" fmla="*/ 1 w 3"/>
                  <a:gd name="T11" fmla="*/ 2 h 2"/>
                  <a:gd name="T12" fmla="*/ 1 w 3"/>
                  <a:gd name="T13" fmla="*/ 2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3" y="1"/>
                      <a:pt x="2" y="1"/>
                      <a:pt x="2" y="0"/>
                    </a:cubicBezTo>
                    <a:cubicBezTo>
                      <a:pt x="2" y="0"/>
                      <a:pt x="2" y="0"/>
                      <a:pt x="2" y="0"/>
                    </a:cubicBezTo>
                    <a:cubicBezTo>
                      <a:pt x="1" y="0"/>
                      <a:pt x="1" y="0"/>
                      <a:pt x="1" y="0"/>
                    </a:cubicBezTo>
                    <a:cubicBezTo>
                      <a:pt x="1" y="0"/>
                      <a:pt x="1" y="1"/>
                      <a:pt x="1" y="1"/>
                    </a:cubicBezTo>
                    <a:cubicBezTo>
                      <a:pt x="1" y="1"/>
                      <a:pt x="0" y="2"/>
                      <a:pt x="1" y="2"/>
                    </a:cubicBezTo>
                    <a:cubicBezTo>
                      <a:pt x="1" y="2"/>
                      <a:pt x="1" y="2"/>
                      <a:pt x="1" y="2"/>
                    </a:cubicBezTo>
                    <a:cubicBezTo>
                      <a:pt x="2" y="1"/>
                      <a:pt x="2" y="2"/>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3" name="Freeform 303"/>
              <p:cNvSpPr>
                <a:spLocks/>
              </p:cNvSpPr>
              <p:nvPr/>
            </p:nvSpPr>
            <p:spPr bwMode="auto">
              <a:xfrm>
                <a:off x="7896226" y="1550989"/>
                <a:ext cx="11113" cy="11113"/>
              </a:xfrm>
              <a:custGeom>
                <a:avLst/>
                <a:gdLst>
                  <a:gd name="T0" fmla="*/ 0 w 1"/>
                  <a:gd name="T1" fmla="*/ 0 h 1"/>
                  <a:gd name="T2" fmla="*/ 0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1" y="0"/>
                      <a:pt x="1" y="0"/>
                      <a:pt x="1" y="0"/>
                    </a:cubicBezTo>
                    <a:cubicBezTo>
                      <a:pt x="1" y="1"/>
                      <a:pt x="1" y="0"/>
                      <a:pt x="1" y="0"/>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5" name="Freeform 305"/>
              <p:cNvSpPr>
                <a:spLocks/>
              </p:cNvSpPr>
              <p:nvPr/>
            </p:nvSpPr>
            <p:spPr bwMode="auto">
              <a:xfrm>
                <a:off x="5348289" y="18764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6" name="Freeform 306"/>
              <p:cNvSpPr>
                <a:spLocks/>
              </p:cNvSpPr>
              <p:nvPr/>
            </p:nvSpPr>
            <p:spPr bwMode="auto">
              <a:xfrm>
                <a:off x="5284789"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7" name="Freeform 307"/>
              <p:cNvSpPr>
                <a:spLocks/>
              </p:cNvSpPr>
              <p:nvPr/>
            </p:nvSpPr>
            <p:spPr bwMode="auto">
              <a:xfrm>
                <a:off x="6330951" y="1465264"/>
                <a:ext cx="788988" cy="334963"/>
              </a:xfrm>
              <a:custGeom>
                <a:avLst/>
                <a:gdLst>
                  <a:gd name="T0" fmla="*/ 58 w 73"/>
                  <a:gd name="T1" fmla="*/ 27 h 31"/>
                  <a:gd name="T2" fmla="*/ 59 w 73"/>
                  <a:gd name="T3" fmla="*/ 25 h 31"/>
                  <a:gd name="T4" fmla="*/ 58 w 73"/>
                  <a:gd name="T5" fmla="*/ 23 h 31"/>
                  <a:gd name="T6" fmla="*/ 57 w 73"/>
                  <a:gd name="T7" fmla="*/ 21 h 31"/>
                  <a:gd name="T8" fmla="*/ 60 w 73"/>
                  <a:gd name="T9" fmla="*/ 21 h 31"/>
                  <a:gd name="T10" fmla="*/ 62 w 73"/>
                  <a:gd name="T11" fmla="*/ 21 h 31"/>
                  <a:gd name="T12" fmla="*/ 64 w 73"/>
                  <a:gd name="T13" fmla="*/ 20 h 31"/>
                  <a:gd name="T14" fmla="*/ 66 w 73"/>
                  <a:gd name="T15" fmla="*/ 17 h 31"/>
                  <a:gd name="T16" fmla="*/ 69 w 73"/>
                  <a:gd name="T17" fmla="*/ 16 h 31"/>
                  <a:gd name="T18" fmla="*/ 71 w 73"/>
                  <a:gd name="T19" fmla="*/ 16 h 31"/>
                  <a:gd name="T20" fmla="*/ 73 w 73"/>
                  <a:gd name="T21" fmla="*/ 17 h 31"/>
                  <a:gd name="T22" fmla="*/ 72 w 73"/>
                  <a:gd name="T23" fmla="*/ 15 h 31"/>
                  <a:gd name="T24" fmla="*/ 69 w 73"/>
                  <a:gd name="T25" fmla="*/ 13 h 31"/>
                  <a:gd name="T26" fmla="*/ 66 w 73"/>
                  <a:gd name="T27" fmla="*/ 13 h 31"/>
                  <a:gd name="T28" fmla="*/ 64 w 73"/>
                  <a:gd name="T29" fmla="*/ 13 h 31"/>
                  <a:gd name="T30" fmla="*/ 61 w 73"/>
                  <a:gd name="T31" fmla="*/ 12 h 31"/>
                  <a:gd name="T32" fmla="*/ 61 w 73"/>
                  <a:gd name="T33" fmla="*/ 8 h 31"/>
                  <a:gd name="T34" fmla="*/ 59 w 73"/>
                  <a:gd name="T35" fmla="*/ 7 h 31"/>
                  <a:gd name="T36" fmla="*/ 55 w 73"/>
                  <a:gd name="T37" fmla="*/ 6 h 31"/>
                  <a:gd name="T38" fmla="*/ 49 w 73"/>
                  <a:gd name="T39" fmla="*/ 8 h 31"/>
                  <a:gd name="T40" fmla="*/ 43 w 73"/>
                  <a:gd name="T41" fmla="*/ 8 h 31"/>
                  <a:gd name="T42" fmla="*/ 40 w 73"/>
                  <a:gd name="T43" fmla="*/ 7 h 31"/>
                  <a:gd name="T44" fmla="*/ 36 w 73"/>
                  <a:gd name="T45" fmla="*/ 5 h 31"/>
                  <a:gd name="T46" fmla="*/ 30 w 73"/>
                  <a:gd name="T47" fmla="*/ 6 h 31"/>
                  <a:gd name="T48" fmla="*/ 28 w 73"/>
                  <a:gd name="T49" fmla="*/ 5 h 31"/>
                  <a:gd name="T50" fmla="*/ 24 w 73"/>
                  <a:gd name="T51" fmla="*/ 3 h 31"/>
                  <a:gd name="T52" fmla="*/ 20 w 73"/>
                  <a:gd name="T53" fmla="*/ 1 h 31"/>
                  <a:gd name="T54" fmla="*/ 17 w 73"/>
                  <a:gd name="T55" fmla="*/ 2 h 31"/>
                  <a:gd name="T56" fmla="*/ 19 w 73"/>
                  <a:gd name="T57" fmla="*/ 5 h 31"/>
                  <a:gd name="T58" fmla="*/ 18 w 73"/>
                  <a:gd name="T59" fmla="*/ 7 h 31"/>
                  <a:gd name="T60" fmla="*/ 14 w 73"/>
                  <a:gd name="T61" fmla="*/ 6 h 31"/>
                  <a:gd name="T62" fmla="*/ 10 w 73"/>
                  <a:gd name="T63" fmla="*/ 5 h 31"/>
                  <a:gd name="T64" fmla="*/ 7 w 73"/>
                  <a:gd name="T65" fmla="*/ 4 h 31"/>
                  <a:gd name="T66" fmla="*/ 6 w 73"/>
                  <a:gd name="T67" fmla="*/ 4 h 31"/>
                  <a:gd name="T68" fmla="*/ 2 w 73"/>
                  <a:gd name="T69" fmla="*/ 6 h 31"/>
                  <a:gd name="T70" fmla="*/ 0 w 73"/>
                  <a:gd name="T71" fmla="*/ 8 h 31"/>
                  <a:gd name="T72" fmla="*/ 2 w 73"/>
                  <a:gd name="T73" fmla="*/ 11 h 31"/>
                  <a:gd name="T74" fmla="*/ 5 w 73"/>
                  <a:gd name="T75" fmla="*/ 13 h 31"/>
                  <a:gd name="T76" fmla="*/ 8 w 73"/>
                  <a:gd name="T77" fmla="*/ 16 h 31"/>
                  <a:gd name="T78" fmla="*/ 9 w 73"/>
                  <a:gd name="T79" fmla="*/ 18 h 31"/>
                  <a:gd name="T80" fmla="*/ 14 w 73"/>
                  <a:gd name="T81" fmla="*/ 19 h 31"/>
                  <a:gd name="T82" fmla="*/ 18 w 73"/>
                  <a:gd name="T83" fmla="*/ 21 h 31"/>
                  <a:gd name="T84" fmla="*/ 22 w 73"/>
                  <a:gd name="T85" fmla="*/ 24 h 31"/>
                  <a:gd name="T86" fmla="*/ 25 w 73"/>
                  <a:gd name="T87" fmla="*/ 27 h 31"/>
                  <a:gd name="T88" fmla="*/ 31 w 73"/>
                  <a:gd name="T89" fmla="*/ 28 h 31"/>
                  <a:gd name="T90" fmla="*/ 36 w 73"/>
                  <a:gd name="T91" fmla="*/ 28 h 31"/>
                  <a:gd name="T92" fmla="*/ 40 w 73"/>
                  <a:gd name="T93" fmla="*/ 29 h 31"/>
                  <a:gd name="T94" fmla="*/ 43 w 73"/>
                  <a:gd name="T95" fmla="*/ 30 h 31"/>
                  <a:gd name="T96" fmla="*/ 46 w 73"/>
                  <a:gd name="T97" fmla="*/ 30 h 31"/>
                  <a:gd name="T98" fmla="*/ 48 w 73"/>
                  <a:gd name="T99" fmla="*/ 30 h 31"/>
                  <a:gd name="T100" fmla="*/ 51 w 73"/>
                  <a:gd name="T101" fmla="*/ 29 h 31"/>
                  <a:gd name="T102" fmla="*/ 55 w 73"/>
                  <a:gd name="T10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 h="31">
                    <a:moveTo>
                      <a:pt x="56" y="29"/>
                    </a:moveTo>
                    <a:cubicBezTo>
                      <a:pt x="57" y="28"/>
                      <a:pt x="57" y="28"/>
                      <a:pt x="57" y="28"/>
                    </a:cubicBezTo>
                    <a:cubicBezTo>
                      <a:pt x="57" y="27"/>
                      <a:pt x="57" y="27"/>
                      <a:pt x="58" y="27"/>
                    </a:cubicBezTo>
                    <a:cubicBezTo>
                      <a:pt x="58" y="27"/>
                      <a:pt x="58" y="26"/>
                      <a:pt x="58" y="26"/>
                    </a:cubicBezTo>
                    <a:cubicBezTo>
                      <a:pt x="58" y="26"/>
                      <a:pt x="58" y="26"/>
                      <a:pt x="58" y="26"/>
                    </a:cubicBezTo>
                    <a:cubicBezTo>
                      <a:pt x="59" y="25"/>
                      <a:pt x="59" y="25"/>
                      <a:pt x="59" y="25"/>
                    </a:cubicBezTo>
                    <a:cubicBezTo>
                      <a:pt x="60" y="25"/>
                      <a:pt x="60" y="25"/>
                      <a:pt x="60" y="24"/>
                    </a:cubicBezTo>
                    <a:cubicBezTo>
                      <a:pt x="60" y="24"/>
                      <a:pt x="59" y="24"/>
                      <a:pt x="59" y="24"/>
                    </a:cubicBezTo>
                    <a:cubicBezTo>
                      <a:pt x="59" y="23"/>
                      <a:pt x="59" y="23"/>
                      <a:pt x="58" y="23"/>
                    </a:cubicBezTo>
                    <a:cubicBezTo>
                      <a:pt x="58" y="23"/>
                      <a:pt x="58" y="23"/>
                      <a:pt x="57" y="23"/>
                    </a:cubicBezTo>
                    <a:cubicBezTo>
                      <a:pt x="57" y="22"/>
                      <a:pt x="57" y="22"/>
                      <a:pt x="57" y="22"/>
                    </a:cubicBezTo>
                    <a:cubicBezTo>
                      <a:pt x="57" y="22"/>
                      <a:pt x="57" y="21"/>
                      <a:pt x="57" y="21"/>
                    </a:cubicBezTo>
                    <a:cubicBezTo>
                      <a:pt x="57" y="21"/>
                      <a:pt x="58" y="21"/>
                      <a:pt x="58" y="21"/>
                    </a:cubicBezTo>
                    <a:cubicBezTo>
                      <a:pt x="59" y="20"/>
                      <a:pt x="59" y="20"/>
                      <a:pt x="59" y="21"/>
                    </a:cubicBezTo>
                    <a:cubicBezTo>
                      <a:pt x="60" y="21"/>
                      <a:pt x="60" y="21"/>
                      <a:pt x="60" y="21"/>
                    </a:cubicBezTo>
                    <a:cubicBezTo>
                      <a:pt x="60" y="21"/>
                      <a:pt x="61" y="21"/>
                      <a:pt x="61" y="22"/>
                    </a:cubicBezTo>
                    <a:cubicBezTo>
                      <a:pt x="61" y="22"/>
                      <a:pt x="61" y="22"/>
                      <a:pt x="62" y="22"/>
                    </a:cubicBezTo>
                    <a:cubicBezTo>
                      <a:pt x="62" y="22"/>
                      <a:pt x="62" y="21"/>
                      <a:pt x="62" y="21"/>
                    </a:cubicBezTo>
                    <a:cubicBezTo>
                      <a:pt x="63" y="21"/>
                      <a:pt x="63" y="21"/>
                      <a:pt x="63" y="20"/>
                    </a:cubicBezTo>
                    <a:cubicBezTo>
                      <a:pt x="63" y="20"/>
                      <a:pt x="63" y="20"/>
                      <a:pt x="63" y="20"/>
                    </a:cubicBezTo>
                    <a:cubicBezTo>
                      <a:pt x="64" y="19"/>
                      <a:pt x="64" y="20"/>
                      <a:pt x="64" y="20"/>
                    </a:cubicBezTo>
                    <a:cubicBezTo>
                      <a:pt x="65" y="20"/>
                      <a:pt x="65" y="20"/>
                      <a:pt x="66" y="19"/>
                    </a:cubicBezTo>
                    <a:cubicBezTo>
                      <a:pt x="66" y="19"/>
                      <a:pt x="66" y="19"/>
                      <a:pt x="66" y="18"/>
                    </a:cubicBezTo>
                    <a:cubicBezTo>
                      <a:pt x="66" y="18"/>
                      <a:pt x="66" y="18"/>
                      <a:pt x="66" y="17"/>
                    </a:cubicBezTo>
                    <a:cubicBezTo>
                      <a:pt x="67" y="17"/>
                      <a:pt x="67" y="17"/>
                      <a:pt x="67" y="17"/>
                    </a:cubicBezTo>
                    <a:cubicBezTo>
                      <a:pt x="68" y="17"/>
                      <a:pt x="68" y="17"/>
                      <a:pt x="68" y="16"/>
                    </a:cubicBezTo>
                    <a:cubicBezTo>
                      <a:pt x="69" y="16"/>
                      <a:pt x="69" y="16"/>
                      <a:pt x="69" y="16"/>
                    </a:cubicBezTo>
                    <a:cubicBezTo>
                      <a:pt x="69" y="16"/>
                      <a:pt x="69" y="16"/>
                      <a:pt x="69" y="16"/>
                    </a:cubicBezTo>
                    <a:cubicBezTo>
                      <a:pt x="70" y="16"/>
                      <a:pt x="70" y="16"/>
                      <a:pt x="70" y="16"/>
                    </a:cubicBezTo>
                    <a:cubicBezTo>
                      <a:pt x="70" y="16"/>
                      <a:pt x="70" y="16"/>
                      <a:pt x="71" y="16"/>
                    </a:cubicBezTo>
                    <a:cubicBezTo>
                      <a:pt x="71" y="16"/>
                      <a:pt x="71" y="16"/>
                      <a:pt x="72" y="17"/>
                    </a:cubicBezTo>
                    <a:cubicBezTo>
                      <a:pt x="72" y="17"/>
                      <a:pt x="73" y="18"/>
                      <a:pt x="73" y="17"/>
                    </a:cubicBezTo>
                    <a:cubicBezTo>
                      <a:pt x="73" y="17"/>
                      <a:pt x="73" y="17"/>
                      <a:pt x="73" y="17"/>
                    </a:cubicBezTo>
                    <a:cubicBezTo>
                      <a:pt x="73" y="16"/>
                      <a:pt x="73" y="16"/>
                      <a:pt x="72" y="16"/>
                    </a:cubicBezTo>
                    <a:cubicBezTo>
                      <a:pt x="72" y="16"/>
                      <a:pt x="72" y="16"/>
                      <a:pt x="72" y="16"/>
                    </a:cubicBezTo>
                    <a:cubicBezTo>
                      <a:pt x="72" y="15"/>
                      <a:pt x="72" y="15"/>
                      <a:pt x="72" y="15"/>
                    </a:cubicBezTo>
                    <a:cubicBezTo>
                      <a:pt x="72" y="14"/>
                      <a:pt x="72" y="14"/>
                      <a:pt x="71" y="14"/>
                    </a:cubicBezTo>
                    <a:cubicBezTo>
                      <a:pt x="71" y="14"/>
                      <a:pt x="70" y="14"/>
                      <a:pt x="70" y="14"/>
                    </a:cubicBezTo>
                    <a:cubicBezTo>
                      <a:pt x="69" y="14"/>
                      <a:pt x="69" y="13"/>
                      <a:pt x="69" y="13"/>
                    </a:cubicBezTo>
                    <a:cubicBezTo>
                      <a:pt x="68" y="13"/>
                      <a:pt x="68" y="13"/>
                      <a:pt x="68" y="12"/>
                    </a:cubicBezTo>
                    <a:cubicBezTo>
                      <a:pt x="67" y="12"/>
                      <a:pt x="67" y="12"/>
                      <a:pt x="67" y="12"/>
                    </a:cubicBezTo>
                    <a:cubicBezTo>
                      <a:pt x="67" y="13"/>
                      <a:pt x="67" y="13"/>
                      <a:pt x="66" y="13"/>
                    </a:cubicBezTo>
                    <a:cubicBezTo>
                      <a:pt x="66" y="13"/>
                      <a:pt x="66" y="13"/>
                      <a:pt x="66" y="13"/>
                    </a:cubicBezTo>
                    <a:cubicBezTo>
                      <a:pt x="65" y="13"/>
                      <a:pt x="65" y="13"/>
                      <a:pt x="64" y="13"/>
                    </a:cubicBezTo>
                    <a:cubicBezTo>
                      <a:pt x="64" y="13"/>
                      <a:pt x="64" y="13"/>
                      <a:pt x="64" y="13"/>
                    </a:cubicBezTo>
                    <a:cubicBezTo>
                      <a:pt x="63" y="13"/>
                      <a:pt x="63" y="13"/>
                      <a:pt x="63" y="13"/>
                    </a:cubicBezTo>
                    <a:cubicBezTo>
                      <a:pt x="63" y="13"/>
                      <a:pt x="63" y="13"/>
                      <a:pt x="62" y="13"/>
                    </a:cubicBezTo>
                    <a:cubicBezTo>
                      <a:pt x="62" y="13"/>
                      <a:pt x="61" y="13"/>
                      <a:pt x="61" y="12"/>
                    </a:cubicBezTo>
                    <a:cubicBezTo>
                      <a:pt x="61" y="12"/>
                      <a:pt x="61" y="12"/>
                      <a:pt x="61" y="11"/>
                    </a:cubicBezTo>
                    <a:cubicBezTo>
                      <a:pt x="61" y="11"/>
                      <a:pt x="61" y="10"/>
                      <a:pt x="61" y="10"/>
                    </a:cubicBezTo>
                    <a:cubicBezTo>
                      <a:pt x="61" y="9"/>
                      <a:pt x="61" y="9"/>
                      <a:pt x="61" y="8"/>
                    </a:cubicBezTo>
                    <a:cubicBezTo>
                      <a:pt x="61" y="8"/>
                      <a:pt x="61" y="8"/>
                      <a:pt x="61" y="7"/>
                    </a:cubicBezTo>
                    <a:cubicBezTo>
                      <a:pt x="61" y="7"/>
                      <a:pt x="61" y="7"/>
                      <a:pt x="61" y="7"/>
                    </a:cubicBezTo>
                    <a:cubicBezTo>
                      <a:pt x="60" y="7"/>
                      <a:pt x="60" y="7"/>
                      <a:pt x="59" y="7"/>
                    </a:cubicBezTo>
                    <a:cubicBezTo>
                      <a:pt x="59" y="7"/>
                      <a:pt x="58" y="7"/>
                      <a:pt x="58" y="7"/>
                    </a:cubicBezTo>
                    <a:cubicBezTo>
                      <a:pt x="57" y="7"/>
                      <a:pt x="57" y="7"/>
                      <a:pt x="56" y="6"/>
                    </a:cubicBezTo>
                    <a:cubicBezTo>
                      <a:pt x="56" y="6"/>
                      <a:pt x="55" y="6"/>
                      <a:pt x="55" y="6"/>
                    </a:cubicBezTo>
                    <a:cubicBezTo>
                      <a:pt x="54" y="6"/>
                      <a:pt x="54" y="6"/>
                      <a:pt x="53" y="7"/>
                    </a:cubicBezTo>
                    <a:cubicBezTo>
                      <a:pt x="52" y="7"/>
                      <a:pt x="52" y="7"/>
                      <a:pt x="51" y="8"/>
                    </a:cubicBezTo>
                    <a:cubicBezTo>
                      <a:pt x="50" y="8"/>
                      <a:pt x="50" y="8"/>
                      <a:pt x="49" y="8"/>
                    </a:cubicBezTo>
                    <a:cubicBezTo>
                      <a:pt x="48" y="8"/>
                      <a:pt x="48" y="8"/>
                      <a:pt x="47" y="8"/>
                    </a:cubicBezTo>
                    <a:cubicBezTo>
                      <a:pt x="46" y="8"/>
                      <a:pt x="46" y="8"/>
                      <a:pt x="45" y="8"/>
                    </a:cubicBezTo>
                    <a:cubicBezTo>
                      <a:pt x="44" y="8"/>
                      <a:pt x="44" y="9"/>
                      <a:pt x="43" y="8"/>
                    </a:cubicBezTo>
                    <a:cubicBezTo>
                      <a:pt x="42" y="8"/>
                      <a:pt x="42" y="8"/>
                      <a:pt x="42" y="7"/>
                    </a:cubicBezTo>
                    <a:cubicBezTo>
                      <a:pt x="41" y="7"/>
                      <a:pt x="41" y="7"/>
                      <a:pt x="41" y="7"/>
                    </a:cubicBezTo>
                    <a:cubicBezTo>
                      <a:pt x="41" y="6"/>
                      <a:pt x="40" y="7"/>
                      <a:pt x="40" y="7"/>
                    </a:cubicBezTo>
                    <a:cubicBezTo>
                      <a:pt x="39" y="7"/>
                      <a:pt x="39" y="6"/>
                      <a:pt x="38" y="6"/>
                    </a:cubicBezTo>
                    <a:cubicBezTo>
                      <a:pt x="38" y="6"/>
                      <a:pt x="38" y="6"/>
                      <a:pt x="37" y="6"/>
                    </a:cubicBezTo>
                    <a:cubicBezTo>
                      <a:pt x="37" y="6"/>
                      <a:pt x="36" y="5"/>
                      <a:pt x="36" y="5"/>
                    </a:cubicBezTo>
                    <a:cubicBezTo>
                      <a:pt x="35" y="5"/>
                      <a:pt x="35" y="5"/>
                      <a:pt x="34" y="5"/>
                    </a:cubicBezTo>
                    <a:cubicBezTo>
                      <a:pt x="33" y="6"/>
                      <a:pt x="33" y="6"/>
                      <a:pt x="32" y="6"/>
                    </a:cubicBezTo>
                    <a:cubicBezTo>
                      <a:pt x="32" y="6"/>
                      <a:pt x="31" y="7"/>
                      <a:pt x="30" y="6"/>
                    </a:cubicBezTo>
                    <a:cubicBezTo>
                      <a:pt x="30" y="6"/>
                      <a:pt x="30" y="6"/>
                      <a:pt x="30" y="6"/>
                    </a:cubicBezTo>
                    <a:cubicBezTo>
                      <a:pt x="29" y="5"/>
                      <a:pt x="29" y="6"/>
                      <a:pt x="28" y="5"/>
                    </a:cubicBezTo>
                    <a:cubicBezTo>
                      <a:pt x="28" y="5"/>
                      <a:pt x="28" y="5"/>
                      <a:pt x="28" y="5"/>
                    </a:cubicBezTo>
                    <a:cubicBezTo>
                      <a:pt x="28" y="4"/>
                      <a:pt x="27" y="4"/>
                      <a:pt x="27" y="4"/>
                    </a:cubicBezTo>
                    <a:cubicBezTo>
                      <a:pt x="26" y="3"/>
                      <a:pt x="26" y="3"/>
                      <a:pt x="26" y="3"/>
                    </a:cubicBezTo>
                    <a:cubicBezTo>
                      <a:pt x="25" y="3"/>
                      <a:pt x="25" y="3"/>
                      <a:pt x="24" y="3"/>
                    </a:cubicBezTo>
                    <a:cubicBezTo>
                      <a:pt x="24" y="3"/>
                      <a:pt x="23" y="2"/>
                      <a:pt x="22" y="2"/>
                    </a:cubicBezTo>
                    <a:cubicBezTo>
                      <a:pt x="22" y="2"/>
                      <a:pt x="21" y="2"/>
                      <a:pt x="21" y="1"/>
                    </a:cubicBezTo>
                    <a:cubicBezTo>
                      <a:pt x="20" y="1"/>
                      <a:pt x="20" y="1"/>
                      <a:pt x="20" y="1"/>
                    </a:cubicBezTo>
                    <a:cubicBezTo>
                      <a:pt x="20" y="0"/>
                      <a:pt x="19" y="1"/>
                      <a:pt x="19" y="1"/>
                    </a:cubicBezTo>
                    <a:cubicBezTo>
                      <a:pt x="19" y="1"/>
                      <a:pt x="19" y="1"/>
                      <a:pt x="18" y="1"/>
                    </a:cubicBezTo>
                    <a:cubicBezTo>
                      <a:pt x="18" y="1"/>
                      <a:pt x="17" y="2"/>
                      <a:pt x="17" y="2"/>
                    </a:cubicBezTo>
                    <a:cubicBezTo>
                      <a:pt x="17" y="2"/>
                      <a:pt x="17" y="3"/>
                      <a:pt x="17" y="3"/>
                    </a:cubicBezTo>
                    <a:cubicBezTo>
                      <a:pt x="18" y="4"/>
                      <a:pt x="18" y="4"/>
                      <a:pt x="18" y="4"/>
                    </a:cubicBezTo>
                    <a:cubicBezTo>
                      <a:pt x="19" y="5"/>
                      <a:pt x="19" y="5"/>
                      <a:pt x="19" y="5"/>
                    </a:cubicBezTo>
                    <a:cubicBezTo>
                      <a:pt x="19" y="5"/>
                      <a:pt x="19" y="5"/>
                      <a:pt x="19" y="6"/>
                    </a:cubicBezTo>
                    <a:cubicBezTo>
                      <a:pt x="19" y="6"/>
                      <a:pt x="19" y="6"/>
                      <a:pt x="19" y="7"/>
                    </a:cubicBezTo>
                    <a:cubicBezTo>
                      <a:pt x="19" y="7"/>
                      <a:pt x="18" y="7"/>
                      <a:pt x="18" y="7"/>
                    </a:cubicBezTo>
                    <a:cubicBezTo>
                      <a:pt x="17" y="7"/>
                      <a:pt x="17" y="7"/>
                      <a:pt x="17" y="7"/>
                    </a:cubicBezTo>
                    <a:cubicBezTo>
                      <a:pt x="16" y="7"/>
                      <a:pt x="16" y="7"/>
                      <a:pt x="16" y="7"/>
                    </a:cubicBezTo>
                    <a:cubicBezTo>
                      <a:pt x="15" y="7"/>
                      <a:pt x="15" y="6"/>
                      <a:pt x="14" y="6"/>
                    </a:cubicBezTo>
                    <a:cubicBezTo>
                      <a:pt x="13" y="6"/>
                      <a:pt x="13" y="7"/>
                      <a:pt x="12" y="7"/>
                    </a:cubicBezTo>
                    <a:cubicBezTo>
                      <a:pt x="12" y="6"/>
                      <a:pt x="12" y="6"/>
                      <a:pt x="11" y="6"/>
                    </a:cubicBezTo>
                    <a:cubicBezTo>
                      <a:pt x="11" y="6"/>
                      <a:pt x="11" y="5"/>
                      <a:pt x="10" y="5"/>
                    </a:cubicBezTo>
                    <a:cubicBezTo>
                      <a:pt x="10" y="5"/>
                      <a:pt x="9" y="5"/>
                      <a:pt x="9" y="5"/>
                    </a:cubicBezTo>
                    <a:cubicBezTo>
                      <a:pt x="8" y="5"/>
                      <a:pt x="8" y="5"/>
                      <a:pt x="8" y="5"/>
                    </a:cubicBezTo>
                    <a:cubicBezTo>
                      <a:pt x="7" y="5"/>
                      <a:pt x="7" y="5"/>
                      <a:pt x="7" y="4"/>
                    </a:cubicBezTo>
                    <a:cubicBezTo>
                      <a:pt x="8" y="4"/>
                      <a:pt x="8" y="4"/>
                      <a:pt x="8" y="4"/>
                    </a:cubicBezTo>
                    <a:cubicBezTo>
                      <a:pt x="8" y="3"/>
                      <a:pt x="8" y="3"/>
                      <a:pt x="7" y="3"/>
                    </a:cubicBezTo>
                    <a:cubicBezTo>
                      <a:pt x="7" y="3"/>
                      <a:pt x="7" y="4"/>
                      <a:pt x="6" y="4"/>
                    </a:cubicBezTo>
                    <a:cubicBezTo>
                      <a:pt x="6" y="5"/>
                      <a:pt x="5" y="5"/>
                      <a:pt x="5" y="5"/>
                    </a:cubicBezTo>
                    <a:cubicBezTo>
                      <a:pt x="4" y="5"/>
                      <a:pt x="4" y="5"/>
                      <a:pt x="3" y="5"/>
                    </a:cubicBezTo>
                    <a:cubicBezTo>
                      <a:pt x="3" y="6"/>
                      <a:pt x="3" y="6"/>
                      <a:pt x="2" y="6"/>
                    </a:cubicBezTo>
                    <a:cubicBezTo>
                      <a:pt x="2" y="6"/>
                      <a:pt x="2" y="6"/>
                      <a:pt x="1" y="7"/>
                    </a:cubicBezTo>
                    <a:cubicBezTo>
                      <a:pt x="1" y="7"/>
                      <a:pt x="0" y="8"/>
                      <a:pt x="0" y="8"/>
                    </a:cubicBezTo>
                    <a:cubicBezTo>
                      <a:pt x="0" y="8"/>
                      <a:pt x="0" y="8"/>
                      <a:pt x="0" y="8"/>
                    </a:cubicBezTo>
                    <a:cubicBezTo>
                      <a:pt x="0" y="9"/>
                      <a:pt x="0" y="9"/>
                      <a:pt x="0" y="9"/>
                    </a:cubicBezTo>
                    <a:cubicBezTo>
                      <a:pt x="0" y="10"/>
                      <a:pt x="1" y="9"/>
                      <a:pt x="1" y="10"/>
                    </a:cubicBezTo>
                    <a:cubicBezTo>
                      <a:pt x="2" y="10"/>
                      <a:pt x="2" y="11"/>
                      <a:pt x="2" y="11"/>
                    </a:cubicBezTo>
                    <a:cubicBezTo>
                      <a:pt x="2" y="12"/>
                      <a:pt x="2" y="12"/>
                      <a:pt x="3" y="13"/>
                    </a:cubicBezTo>
                    <a:cubicBezTo>
                      <a:pt x="3" y="13"/>
                      <a:pt x="3" y="13"/>
                      <a:pt x="4" y="14"/>
                    </a:cubicBezTo>
                    <a:cubicBezTo>
                      <a:pt x="4" y="14"/>
                      <a:pt x="5" y="13"/>
                      <a:pt x="5" y="13"/>
                    </a:cubicBezTo>
                    <a:cubicBezTo>
                      <a:pt x="6" y="13"/>
                      <a:pt x="6" y="14"/>
                      <a:pt x="7" y="14"/>
                    </a:cubicBezTo>
                    <a:cubicBezTo>
                      <a:pt x="7" y="15"/>
                      <a:pt x="8" y="15"/>
                      <a:pt x="8" y="15"/>
                    </a:cubicBezTo>
                    <a:cubicBezTo>
                      <a:pt x="8" y="16"/>
                      <a:pt x="8" y="16"/>
                      <a:pt x="8" y="16"/>
                    </a:cubicBezTo>
                    <a:cubicBezTo>
                      <a:pt x="8" y="16"/>
                      <a:pt x="8" y="16"/>
                      <a:pt x="8" y="16"/>
                    </a:cubicBezTo>
                    <a:cubicBezTo>
                      <a:pt x="9" y="16"/>
                      <a:pt x="8" y="17"/>
                      <a:pt x="9" y="17"/>
                    </a:cubicBezTo>
                    <a:cubicBezTo>
                      <a:pt x="9" y="18"/>
                      <a:pt x="9" y="18"/>
                      <a:pt x="9" y="18"/>
                    </a:cubicBezTo>
                    <a:cubicBezTo>
                      <a:pt x="10" y="19"/>
                      <a:pt x="10" y="18"/>
                      <a:pt x="11" y="18"/>
                    </a:cubicBezTo>
                    <a:cubicBezTo>
                      <a:pt x="12" y="18"/>
                      <a:pt x="12" y="18"/>
                      <a:pt x="13" y="18"/>
                    </a:cubicBezTo>
                    <a:cubicBezTo>
                      <a:pt x="13" y="18"/>
                      <a:pt x="14" y="18"/>
                      <a:pt x="14" y="19"/>
                    </a:cubicBezTo>
                    <a:cubicBezTo>
                      <a:pt x="15" y="19"/>
                      <a:pt x="15" y="19"/>
                      <a:pt x="15" y="20"/>
                    </a:cubicBezTo>
                    <a:cubicBezTo>
                      <a:pt x="16" y="20"/>
                      <a:pt x="16" y="20"/>
                      <a:pt x="16" y="20"/>
                    </a:cubicBezTo>
                    <a:cubicBezTo>
                      <a:pt x="17" y="21"/>
                      <a:pt x="17" y="21"/>
                      <a:pt x="18" y="21"/>
                    </a:cubicBezTo>
                    <a:cubicBezTo>
                      <a:pt x="18" y="22"/>
                      <a:pt x="18" y="22"/>
                      <a:pt x="19" y="22"/>
                    </a:cubicBezTo>
                    <a:cubicBezTo>
                      <a:pt x="20" y="22"/>
                      <a:pt x="20" y="22"/>
                      <a:pt x="20" y="23"/>
                    </a:cubicBezTo>
                    <a:cubicBezTo>
                      <a:pt x="21" y="23"/>
                      <a:pt x="21" y="23"/>
                      <a:pt x="22" y="24"/>
                    </a:cubicBezTo>
                    <a:cubicBezTo>
                      <a:pt x="22" y="24"/>
                      <a:pt x="22" y="24"/>
                      <a:pt x="22" y="25"/>
                    </a:cubicBezTo>
                    <a:cubicBezTo>
                      <a:pt x="23" y="25"/>
                      <a:pt x="23" y="26"/>
                      <a:pt x="24" y="26"/>
                    </a:cubicBezTo>
                    <a:cubicBezTo>
                      <a:pt x="25" y="27"/>
                      <a:pt x="25" y="27"/>
                      <a:pt x="25" y="27"/>
                    </a:cubicBezTo>
                    <a:cubicBezTo>
                      <a:pt x="26" y="28"/>
                      <a:pt x="26" y="28"/>
                      <a:pt x="26" y="28"/>
                    </a:cubicBezTo>
                    <a:cubicBezTo>
                      <a:pt x="27" y="28"/>
                      <a:pt x="28" y="28"/>
                      <a:pt x="29" y="28"/>
                    </a:cubicBezTo>
                    <a:cubicBezTo>
                      <a:pt x="30" y="28"/>
                      <a:pt x="30" y="28"/>
                      <a:pt x="31" y="28"/>
                    </a:cubicBezTo>
                    <a:cubicBezTo>
                      <a:pt x="32" y="28"/>
                      <a:pt x="32" y="28"/>
                      <a:pt x="33" y="28"/>
                    </a:cubicBezTo>
                    <a:cubicBezTo>
                      <a:pt x="34" y="28"/>
                      <a:pt x="34" y="28"/>
                      <a:pt x="35" y="28"/>
                    </a:cubicBezTo>
                    <a:cubicBezTo>
                      <a:pt x="35" y="28"/>
                      <a:pt x="36" y="28"/>
                      <a:pt x="36" y="28"/>
                    </a:cubicBezTo>
                    <a:cubicBezTo>
                      <a:pt x="37" y="28"/>
                      <a:pt x="37" y="28"/>
                      <a:pt x="37" y="28"/>
                    </a:cubicBezTo>
                    <a:cubicBezTo>
                      <a:pt x="38" y="28"/>
                      <a:pt x="38" y="28"/>
                      <a:pt x="39" y="29"/>
                    </a:cubicBezTo>
                    <a:cubicBezTo>
                      <a:pt x="39" y="29"/>
                      <a:pt x="39" y="29"/>
                      <a:pt x="40" y="29"/>
                    </a:cubicBezTo>
                    <a:cubicBezTo>
                      <a:pt x="40" y="29"/>
                      <a:pt x="40" y="29"/>
                      <a:pt x="41" y="29"/>
                    </a:cubicBezTo>
                    <a:cubicBezTo>
                      <a:pt x="41" y="29"/>
                      <a:pt x="41" y="29"/>
                      <a:pt x="42" y="30"/>
                    </a:cubicBezTo>
                    <a:cubicBezTo>
                      <a:pt x="42" y="30"/>
                      <a:pt x="42" y="30"/>
                      <a:pt x="43" y="30"/>
                    </a:cubicBezTo>
                    <a:cubicBezTo>
                      <a:pt x="43" y="30"/>
                      <a:pt x="44" y="30"/>
                      <a:pt x="44" y="30"/>
                    </a:cubicBezTo>
                    <a:cubicBezTo>
                      <a:pt x="45" y="30"/>
                      <a:pt x="45" y="30"/>
                      <a:pt x="45" y="30"/>
                    </a:cubicBezTo>
                    <a:cubicBezTo>
                      <a:pt x="45" y="30"/>
                      <a:pt x="46" y="30"/>
                      <a:pt x="46" y="30"/>
                    </a:cubicBezTo>
                    <a:cubicBezTo>
                      <a:pt x="46" y="30"/>
                      <a:pt x="46" y="31"/>
                      <a:pt x="46" y="31"/>
                    </a:cubicBezTo>
                    <a:cubicBezTo>
                      <a:pt x="47" y="31"/>
                      <a:pt x="47" y="31"/>
                      <a:pt x="47" y="31"/>
                    </a:cubicBezTo>
                    <a:cubicBezTo>
                      <a:pt x="48" y="31"/>
                      <a:pt x="48" y="30"/>
                      <a:pt x="48" y="30"/>
                    </a:cubicBezTo>
                    <a:cubicBezTo>
                      <a:pt x="49" y="30"/>
                      <a:pt x="49" y="30"/>
                      <a:pt x="49" y="29"/>
                    </a:cubicBezTo>
                    <a:cubicBezTo>
                      <a:pt x="50" y="29"/>
                      <a:pt x="50" y="29"/>
                      <a:pt x="50" y="29"/>
                    </a:cubicBezTo>
                    <a:cubicBezTo>
                      <a:pt x="50" y="29"/>
                      <a:pt x="51" y="29"/>
                      <a:pt x="51" y="29"/>
                    </a:cubicBezTo>
                    <a:cubicBezTo>
                      <a:pt x="51" y="28"/>
                      <a:pt x="52" y="29"/>
                      <a:pt x="52" y="29"/>
                    </a:cubicBezTo>
                    <a:cubicBezTo>
                      <a:pt x="52" y="29"/>
                      <a:pt x="53" y="29"/>
                      <a:pt x="53" y="29"/>
                    </a:cubicBezTo>
                    <a:cubicBezTo>
                      <a:pt x="54" y="28"/>
                      <a:pt x="54" y="28"/>
                      <a:pt x="55" y="28"/>
                    </a:cubicBezTo>
                    <a:cubicBezTo>
                      <a:pt x="55" y="28"/>
                      <a:pt x="56" y="29"/>
                      <a:pt x="56" y="2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8" name="Freeform 308"/>
              <p:cNvSpPr>
                <a:spLocks/>
              </p:cNvSpPr>
              <p:nvPr/>
            </p:nvSpPr>
            <p:spPr bwMode="auto">
              <a:xfrm>
                <a:off x="5921376" y="1811339"/>
                <a:ext cx="204788" cy="139700"/>
              </a:xfrm>
              <a:custGeom>
                <a:avLst/>
                <a:gdLst>
                  <a:gd name="T0" fmla="*/ 18 w 19"/>
                  <a:gd name="T1" fmla="*/ 8 h 13"/>
                  <a:gd name="T2" fmla="*/ 16 w 19"/>
                  <a:gd name="T3" fmla="*/ 8 h 13"/>
                  <a:gd name="T4" fmla="*/ 15 w 19"/>
                  <a:gd name="T5" fmla="*/ 7 h 13"/>
                  <a:gd name="T6" fmla="*/ 15 w 19"/>
                  <a:gd name="T7" fmla="*/ 6 h 13"/>
                  <a:gd name="T8" fmla="*/ 14 w 19"/>
                  <a:gd name="T9" fmla="*/ 4 h 13"/>
                  <a:gd name="T10" fmla="*/ 14 w 19"/>
                  <a:gd name="T11" fmla="*/ 4 h 13"/>
                  <a:gd name="T12" fmla="*/ 13 w 19"/>
                  <a:gd name="T13" fmla="*/ 4 h 13"/>
                  <a:gd name="T14" fmla="*/ 11 w 19"/>
                  <a:gd name="T15" fmla="*/ 4 h 13"/>
                  <a:gd name="T16" fmla="*/ 10 w 19"/>
                  <a:gd name="T17" fmla="*/ 4 h 13"/>
                  <a:gd name="T18" fmla="*/ 8 w 19"/>
                  <a:gd name="T19" fmla="*/ 4 h 13"/>
                  <a:gd name="T20" fmla="*/ 7 w 19"/>
                  <a:gd name="T21" fmla="*/ 4 h 13"/>
                  <a:gd name="T22" fmla="*/ 6 w 19"/>
                  <a:gd name="T23" fmla="*/ 4 h 13"/>
                  <a:gd name="T24" fmla="*/ 5 w 19"/>
                  <a:gd name="T25" fmla="*/ 3 h 13"/>
                  <a:gd name="T26" fmla="*/ 5 w 19"/>
                  <a:gd name="T27" fmla="*/ 3 h 13"/>
                  <a:gd name="T28" fmla="*/ 5 w 19"/>
                  <a:gd name="T29" fmla="*/ 2 h 13"/>
                  <a:gd name="T30" fmla="*/ 6 w 19"/>
                  <a:gd name="T31" fmla="*/ 2 h 13"/>
                  <a:gd name="T32" fmla="*/ 6 w 19"/>
                  <a:gd name="T33" fmla="*/ 1 h 13"/>
                  <a:gd name="T34" fmla="*/ 5 w 19"/>
                  <a:gd name="T35" fmla="*/ 1 h 13"/>
                  <a:gd name="T36" fmla="*/ 4 w 19"/>
                  <a:gd name="T37" fmla="*/ 1 h 13"/>
                  <a:gd name="T38" fmla="*/ 3 w 19"/>
                  <a:gd name="T39" fmla="*/ 2 h 13"/>
                  <a:gd name="T40" fmla="*/ 3 w 19"/>
                  <a:gd name="T41" fmla="*/ 2 h 13"/>
                  <a:gd name="T42" fmla="*/ 3 w 19"/>
                  <a:gd name="T43" fmla="*/ 3 h 13"/>
                  <a:gd name="T44" fmla="*/ 2 w 19"/>
                  <a:gd name="T45" fmla="*/ 4 h 13"/>
                  <a:gd name="T46" fmla="*/ 1 w 19"/>
                  <a:gd name="T47" fmla="*/ 5 h 13"/>
                  <a:gd name="T48" fmla="*/ 0 w 19"/>
                  <a:gd name="T49" fmla="*/ 5 h 13"/>
                  <a:gd name="T50" fmla="*/ 0 w 19"/>
                  <a:gd name="T51" fmla="*/ 7 h 13"/>
                  <a:gd name="T52" fmla="*/ 1 w 19"/>
                  <a:gd name="T53" fmla="*/ 7 h 13"/>
                  <a:gd name="T54" fmla="*/ 2 w 19"/>
                  <a:gd name="T55" fmla="*/ 7 h 13"/>
                  <a:gd name="T56" fmla="*/ 2 w 19"/>
                  <a:gd name="T57" fmla="*/ 8 h 13"/>
                  <a:gd name="T58" fmla="*/ 2 w 19"/>
                  <a:gd name="T59" fmla="*/ 9 h 13"/>
                  <a:gd name="T60" fmla="*/ 2 w 19"/>
                  <a:gd name="T61" fmla="*/ 10 h 13"/>
                  <a:gd name="T62" fmla="*/ 2 w 19"/>
                  <a:gd name="T63" fmla="*/ 11 h 13"/>
                  <a:gd name="T64" fmla="*/ 3 w 19"/>
                  <a:gd name="T65" fmla="*/ 11 h 13"/>
                  <a:gd name="T66" fmla="*/ 3 w 19"/>
                  <a:gd name="T67" fmla="*/ 11 h 13"/>
                  <a:gd name="T68" fmla="*/ 4 w 19"/>
                  <a:gd name="T69" fmla="*/ 11 h 13"/>
                  <a:gd name="T70" fmla="*/ 5 w 19"/>
                  <a:gd name="T71" fmla="*/ 11 h 13"/>
                  <a:gd name="T72" fmla="*/ 6 w 19"/>
                  <a:gd name="T73" fmla="*/ 11 h 13"/>
                  <a:gd name="T74" fmla="*/ 7 w 19"/>
                  <a:gd name="T75" fmla="*/ 9 h 13"/>
                  <a:gd name="T76" fmla="*/ 7 w 19"/>
                  <a:gd name="T77" fmla="*/ 9 h 13"/>
                  <a:gd name="T78" fmla="*/ 7 w 19"/>
                  <a:gd name="T79" fmla="*/ 8 h 13"/>
                  <a:gd name="T80" fmla="*/ 8 w 19"/>
                  <a:gd name="T81" fmla="*/ 8 h 13"/>
                  <a:gd name="T82" fmla="*/ 9 w 19"/>
                  <a:gd name="T83" fmla="*/ 8 h 13"/>
                  <a:gd name="T84" fmla="*/ 9 w 19"/>
                  <a:gd name="T85" fmla="*/ 8 h 13"/>
                  <a:gd name="T86" fmla="*/ 10 w 19"/>
                  <a:gd name="T87" fmla="*/ 9 h 13"/>
                  <a:gd name="T88" fmla="*/ 11 w 19"/>
                  <a:gd name="T89" fmla="*/ 10 h 13"/>
                  <a:gd name="T90" fmla="*/ 11 w 19"/>
                  <a:gd name="T91" fmla="*/ 11 h 13"/>
                  <a:gd name="T92" fmla="*/ 11 w 19"/>
                  <a:gd name="T93" fmla="*/ 12 h 13"/>
                  <a:gd name="T94" fmla="*/ 13 w 19"/>
                  <a:gd name="T95" fmla="*/ 12 h 13"/>
                  <a:gd name="T96" fmla="*/ 14 w 19"/>
                  <a:gd name="T97" fmla="*/ 11 h 13"/>
                  <a:gd name="T98" fmla="*/ 15 w 19"/>
                  <a:gd name="T99" fmla="*/ 10 h 13"/>
                  <a:gd name="T100" fmla="*/ 16 w 19"/>
                  <a:gd name="T101" fmla="*/ 10 h 13"/>
                  <a:gd name="T102" fmla="*/ 16 w 19"/>
                  <a:gd name="T103" fmla="*/ 11 h 13"/>
                  <a:gd name="T104" fmla="*/ 17 w 19"/>
                  <a:gd name="T105" fmla="*/ 11 h 13"/>
                  <a:gd name="T106" fmla="*/ 18 w 19"/>
                  <a:gd name="T107" fmla="*/ 11 h 13"/>
                  <a:gd name="T108" fmla="*/ 19 w 19"/>
                  <a:gd name="T109" fmla="*/ 10 h 13"/>
                  <a:gd name="T110" fmla="*/ 19 w 19"/>
                  <a:gd name="T111" fmla="*/ 9 h 13"/>
                  <a:gd name="T112" fmla="*/ 18 w 19"/>
                  <a:gd name="T11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 h="13">
                    <a:moveTo>
                      <a:pt x="18" y="8"/>
                    </a:moveTo>
                    <a:cubicBezTo>
                      <a:pt x="18" y="7"/>
                      <a:pt x="17" y="8"/>
                      <a:pt x="16" y="8"/>
                    </a:cubicBezTo>
                    <a:cubicBezTo>
                      <a:pt x="16" y="8"/>
                      <a:pt x="15" y="8"/>
                      <a:pt x="15" y="7"/>
                    </a:cubicBezTo>
                    <a:cubicBezTo>
                      <a:pt x="15" y="7"/>
                      <a:pt x="15" y="6"/>
                      <a:pt x="15" y="6"/>
                    </a:cubicBezTo>
                    <a:cubicBezTo>
                      <a:pt x="15" y="5"/>
                      <a:pt x="15" y="5"/>
                      <a:pt x="14" y="4"/>
                    </a:cubicBezTo>
                    <a:cubicBezTo>
                      <a:pt x="14" y="4"/>
                      <a:pt x="14" y="4"/>
                      <a:pt x="14" y="4"/>
                    </a:cubicBezTo>
                    <a:cubicBezTo>
                      <a:pt x="14" y="5"/>
                      <a:pt x="13" y="4"/>
                      <a:pt x="13" y="4"/>
                    </a:cubicBezTo>
                    <a:cubicBezTo>
                      <a:pt x="12" y="4"/>
                      <a:pt x="12" y="4"/>
                      <a:pt x="11" y="4"/>
                    </a:cubicBezTo>
                    <a:cubicBezTo>
                      <a:pt x="11" y="4"/>
                      <a:pt x="10" y="4"/>
                      <a:pt x="10" y="4"/>
                    </a:cubicBezTo>
                    <a:cubicBezTo>
                      <a:pt x="9" y="4"/>
                      <a:pt x="9" y="5"/>
                      <a:pt x="8" y="4"/>
                    </a:cubicBezTo>
                    <a:cubicBezTo>
                      <a:pt x="8" y="4"/>
                      <a:pt x="7" y="4"/>
                      <a:pt x="7" y="4"/>
                    </a:cubicBezTo>
                    <a:cubicBezTo>
                      <a:pt x="6" y="4"/>
                      <a:pt x="6" y="4"/>
                      <a:pt x="6" y="4"/>
                    </a:cubicBezTo>
                    <a:cubicBezTo>
                      <a:pt x="5" y="3"/>
                      <a:pt x="5" y="3"/>
                      <a:pt x="5" y="3"/>
                    </a:cubicBezTo>
                    <a:cubicBezTo>
                      <a:pt x="5" y="3"/>
                      <a:pt x="5" y="3"/>
                      <a:pt x="5" y="3"/>
                    </a:cubicBezTo>
                    <a:cubicBezTo>
                      <a:pt x="5" y="2"/>
                      <a:pt x="5" y="2"/>
                      <a:pt x="5" y="2"/>
                    </a:cubicBezTo>
                    <a:cubicBezTo>
                      <a:pt x="5" y="2"/>
                      <a:pt x="5" y="2"/>
                      <a:pt x="6" y="2"/>
                    </a:cubicBezTo>
                    <a:cubicBezTo>
                      <a:pt x="6" y="1"/>
                      <a:pt x="6" y="1"/>
                      <a:pt x="6" y="1"/>
                    </a:cubicBezTo>
                    <a:cubicBezTo>
                      <a:pt x="5" y="1"/>
                      <a:pt x="5" y="1"/>
                      <a:pt x="5" y="1"/>
                    </a:cubicBezTo>
                    <a:cubicBezTo>
                      <a:pt x="4" y="0"/>
                      <a:pt x="4" y="1"/>
                      <a:pt x="4" y="1"/>
                    </a:cubicBezTo>
                    <a:cubicBezTo>
                      <a:pt x="3" y="1"/>
                      <a:pt x="3" y="1"/>
                      <a:pt x="3" y="2"/>
                    </a:cubicBezTo>
                    <a:cubicBezTo>
                      <a:pt x="3" y="2"/>
                      <a:pt x="3" y="2"/>
                      <a:pt x="3" y="2"/>
                    </a:cubicBezTo>
                    <a:cubicBezTo>
                      <a:pt x="3" y="3"/>
                      <a:pt x="3" y="3"/>
                      <a:pt x="3" y="3"/>
                    </a:cubicBezTo>
                    <a:cubicBezTo>
                      <a:pt x="3" y="3"/>
                      <a:pt x="2" y="3"/>
                      <a:pt x="2" y="4"/>
                    </a:cubicBezTo>
                    <a:cubicBezTo>
                      <a:pt x="1" y="4"/>
                      <a:pt x="1" y="4"/>
                      <a:pt x="1" y="5"/>
                    </a:cubicBezTo>
                    <a:cubicBezTo>
                      <a:pt x="1" y="5"/>
                      <a:pt x="0" y="5"/>
                      <a:pt x="0" y="5"/>
                    </a:cubicBezTo>
                    <a:cubicBezTo>
                      <a:pt x="0" y="6"/>
                      <a:pt x="0" y="6"/>
                      <a:pt x="0" y="7"/>
                    </a:cubicBezTo>
                    <a:cubicBezTo>
                      <a:pt x="1" y="7"/>
                      <a:pt x="1" y="7"/>
                      <a:pt x="1" y="7"/>
                    </a:cubicBezTo>
                    <a:cubicBezTo>
                      <a:pt x="2" y="7"/>
                      <a:pt x="2" y="7"/>
                      <a:pt x="2" y="7"/>
                    </a:cubicBezTo>
                    <a:cubicBezTo>
                      <a:pt x="2" y="7"/>
                      <a:pt x="2" y="8"/>
                      <a:pt x="2" y="8"/>
                    </a:cubicBezTo>
                    <a:cubicBezTo>
                      <a:pt x="3" y="8"/>
                      <a:pt x="3" y="9"/>
                      <a:pt x="2" y="9"/>
                    </a:cubicBezTo>
                    <a:cubicBezTo>
                      <a:pt x="2" y="9"/>
                      <a:pt x="2" y="9"/>
                      <a:pt x="2" y="10"/>
                    </a:cubicBezTo>
                    <a:cubicBezTo>
                      <a:pt x="2" y="10"/>
                      <a:pt x="2" y="10"/>
                      <a:pt x="2" y="11"/>
                    </a:cubicBezTo>
                    <a:cubicBezTo>
                      <a:pt x="2" y="11"/>
                      <a:pt x="2" y="11"/>
                      <a:pt x="3" y="11"/>
                    </a:cubicBezTo>
                    <a:cubicBezTo>
                      <a:pt x="3" y="11"/>
                      <a:pt x="3" y="11"/>
                      <a:pt x="3" y="11"/>
                    </a:cubicBezTo>
                    <a:cubicBezTo>
                      <a:pt x="3" y="11"/>
                      <a:pt x="4" y="11"/>
                      <a:pt x="4" y="11"/>
                    </a:cubicBezTo>
                    <a:cubicBezTo>
                      <a:pt x="4" y="11"/>
                      <a:pt x="4" y="11"/>
                      <a:pt x="5" y="11"/>
                    </a:cubicBezTo>
                    <a:cubicBezTo>
                      <a:pt x="5" y="11"/>
                      <a:pt x="5" y="11"/>
                      <a:pt x="6" y="11"/>
                    </a:cubicBezTo>
                    <a:cubicBezTo>
                      <a:pt x="6" y="10"/>
                      <a:pt x="7" y="10"/>
                      <a:pt x="7" y="9"/>
                    </a:cubicBezTo>
                    <a:cubicBezTo>
                      <a:pt x="7" y="9"/>
                      <a:pt x="7" y="9"/>
                      <a:pt x="7" y="9"/>
                    </a:cubicBezTo>
                    <a:cubicBezTo>
                      <a:pt x="7" y="8"/>
                      <a:pt x="7" y="8"/>
                      <a:pt x="7" y="8"/>
                    </a:cubicBezTo>
                    <a:cubicBezTo>
                      <a:pt x="7" y="8"/>
                      <a:pt x="7" y="8"/>
                      <a:pt x="8" y="8"/>
                    </a:cubicBezTo>
                    <a:cubicBezTo>
                      <a:pt x="8" y="8"/>
                      <a:pt x="8" y="8"/>
                      <a:pt x="9" y="8"/>
                    </a:cubicBezTo>
                    <a:cubicBezTo>
                      <a:pt x="9" y="8"/>
                      <a:pt x="9" y="8"/>
                      <a:pt x="9" y="8"/>
                    </a:cubicBezTo>
                    <a:cubicBezTo>
                      <a:pt x="10" y="9"/>
                      <a:pt x="10" y="9"/>
                      <a:pt x="10" y="9"/>
                    </a:cubicBezTo>
                    <a:cubicBezTo>
                      <a:pt x="10" y="9"/>
                      <a:pt x="10" y="9"/>
                      <a:pt x="11" y="10"/>
                    </a:cubicBezTo>
                    <a:cubicBezTo>
                      <a:pt x="11" y="10"/>
                      <a:pt x="10" y="11"/>
                      <a:pt x="11" y="11"/>
                    </a:cubicBezTo>
                    <a:cubicBezTo>
                      <a:pt x="11" y="12"/>
                      <a:pt x="11" y="12"/>
                      <a:pt x="11" y="12"/>
                    </a:cubicBezTo>
                    <a:cubicBezTo>
                      <a:pt x="12" y="13"/>
                      <a:pt x="12" y="12"/>
                      <a:pt x="13" y="12"/>
                    </a:cubicBezTo>
                    <a:cubicBezTo>
                      <a:pt x="13" y="12"/>
                      <a:pt x="13" y="11"/>
                      <a:pt x="14" y="11"/>
                    </a:cubicBezTo>
                    <a:cubicBezTo>
                      <a:pt x="14" y="11"/>
                      <a:pt x="14" y="10"/>
                      <a:pt x="15" y="10"/>
                    </a:cubicBezTo>
                    <a:cubicBezTo>
                      <a:pt x="15" y="10"/>
                      <a:pt x="15" y="10"/>
                      <a:pt x="16" y="10"/>
                    </a:cubicBezTo>
                    <a:cubicBezTo>
                      <a:pt x="16" y="10"/>
                      <a:pt x="16" y="10"/>
                      <a:pt x="16" y="11"/>
                    </a:cubicBezTo>
                    <a:cubicBezTo>
                      <a:pt x="16" y="11"/>
                      <a:pt x="17" y="11"/>
                      <a:pt x="17" y="11"/>
                    </a:cubicBezTo>
                    <a:cubicBezTo>
                      <a:pt x="18" y="11"/>
                      <a:pt x="18" y="11"/>
                      <a:pt x="18" y="11"/>
                    </a:cubicBezTo>
                    <a:cubicBezTo>
                      <a:pt x="19" y="11"/>
                      <a:pt x="19" y="11"/>
                      <a:pt x="19" y="10"/>
                    </a:cubicBezTo>
                    <a:cubicBezTo>
                      <a:pt x="19" y="10"/>
                      <a:pt x="19" y="9"/>
                      <a:pt x="19" y="9"/>
                    </a:cubicBezTo>
                    <a:cubicBezTo>
                      <a:pt x="19" y="8"/>
                      <a:pt x="19" y="8"/>
                      <a:pt x="18"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9" name="Freeform 309"/>
              <p:cNvSpPr>
                <a:spLocks/>
              </p:cNvSpPr>
              <p:nvPr/>
            </p:nvSpPr>
            <p:spPr bwMode="auto">
              <a:xfrm>
                <a:off x="6546851" y="2265364"/>
                <a:ext cx="141288" cy="184150"/>
              </a:xfrm>
              <a:custGeom>
                <a:avLst/>
                <a:gdLst>
                  <a:gd name="T0" fmla="*/ 12 w 13"/>
                  <a:gd name="T1" fmla="*/ 10 h 17"/>
                  <a:gd name="T2" fmla="*/ 11 w 13"/>
                  <a:gd name="T3" fmla="*/ 8 h 17"/>
                  <a:gd name="T4" fmla="*/ 10 w 13"/>
                  <a:gd name="T5" fmla="*/ 9 h 17"/>
                  <a:gd name="T6" fmla="*/ 9 w 13"/>
                  <a:gd name="T7" fmla="*/ 8 h 17"/>
                  <a:gd name="T8" fmla="*/ 9 w 13"/>
                  <a:gd name="T9" fmla="*/ 7 h 17"/>
                  <a:gd name="T10" fmla="*/ 11 w 13"/>
                  <a:gd name="T11" fmla="*/ 6 h 17"/>
                  <a:gd name="T12" fmla="*/ 11 w 13"/>
                  <a:gd name="T13" fmla="*/ 5 h 17"/>
                  <a:gd name="T14" fmla="*/ 10 w 13"/>
                  <a:gd name="T15" fmla="*/ 4 h 17"/>
                  <a:gd name="T16" fmla="*/ 6 w 13"/>
                  <a:gd name="T17" fmla="*/ 4 h 17"/>
                  <a:gd name="T18" fmla="*/ 4 w 13"/>
                  <a:gd name="T19" fmla="*/ 3 h 17"/>
                  <a:gd name="T20" fmla="*/ 4 w 13"/>
                  <a:gd name="T21" fmla="*/ 1 h 17"/>
                  <a:gd name="T22" fmla="*/ 3 w 13"/>
                  <a:gd name="T23" fmla="*/ 1 h 17"/>
                  <a:gd name="T24" fmla="*/ 1 w 13"/>
                  <a:gd name="T25" fmla="*/ 0 h 17"/>
                  <a:gd name="T26" fmla="*/ 1 w 13"/>
                  <a:gd name="T27" fmla="*/ 2 h 17"/>
                  <a:gd name="T28" fmla="*/ 2 w 13"/>
                  <a:gd name="T29" fmla="*/ 3 h 17"/>
                  <a:gd name="T30" fmla="*/ 2 w 13"/>
                  <a:gd name="T31" fmla="*/ 4 h 17"/>
                  <a:gd name="T32" fmla="*/ 1 w 13"/>
                  <a:gd name="T33" fmla="*/ 5 h 17"/>
                  <a:gd name="T34" fmla="*/ 2 w 13"/>
                  <a:gd name="T35" fmla="*/ 6 h 17"/>
                  <a:gd name="T36" fmla="*/ 2 w 13"/>
                  <a:gd name="T37" fmla="*/ 8 h 17"/>
                  <a:gd name="T38" fmla="*/ 3 w 13"/>
                  <a:gd name="T39" fmla="*/ 9 h 17"/>
                  <a:gd name="T40" fmla="*/ 4 w 13"/>
                  <a:gd name="T41" fmla="*/ 12 h 17"/>
                  <a:gd name="T42" fmla="*/ 3 w 13"/>
                  <a:gd name="T43" fmla="*/ 14 h 17"/>
                  <a:gd name="T44" fmla="*/ 5 w 13"/>
                  <a:gd name="T45" fmla="*/ 13 h 17"/>
                  <a:gd name="T46" fmla="*/ 6 w 13"/>
                  <a:gd name="T47" fmla="*/ 13 h 17"/>
                  <a:gd name="T48" fmla="*/ 8 w 13"/>
                  <a:gd name="T49" fmla="*/ 12 h 17"/>
                  <a:gd name="T50" fmla="*/ 8 w 13"/>
                  <a:gd name="T51" fmla="*/ 11 h 17"/>
                  <a:gd name="T52" fmla="*/ 9 w 13"/>
                  <a:gd name="T53" fmla="*/ 10 h 17"/>
                  <a:gd name="T54" fmla="*/ 10 w 13"/>
                  <a:gd name="T55" fmla="*/ 12 h 17"/>
                  <a:gd name="T56" fmla="*/ 11 w 13"/>
                  <a:gd name="T57" fmla="*/ 15 h 17"/>
                  <a:gd name="T58" fmla="*/ 12 w 13"/>
                  <a:gd name="T59" fmla="*/ 17 h 17"/>
                  <a:gd name="T60" fmla="*/ 13 w 13"/>
                  <a:gd name="T61" fmla="*/ 16 h 17"/>
                  <a:gd name="T62" fmla="*/ 13 w 13"/>
                  <a:gd name="T63" fmla="*/ 13 h 17"/>
                  <a:gd name="T64" fmla="*/ 13 w 13"/>
                  <a:gd name="T6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17">
                    <a:moveTo>
                      <a:pt x="13" y="11"/>
                    </a:moveTo>
                    <a:cubicBezTo>
                      <a:pt x="12" y="10"/>
                      <a:pt x="12" y="11"/>
                      <a:pt x="12" y="10"/>
                    </a:cubicBezTo>
                    <a:cubicBezTo>
                      <a:pt x="11" y="10"/>
                      <a:pt x="12" y="10"/>
                      <a:pt x="12" y="9"/>
                    </a:cubicBezTo>
                    <a:cubicBezTo>
                      <a:pt x="12" y="9"/>
                      <a:pt x="12" y="8"/>
                      <a:pt x="11" y="8"/>
                    </a:cubicBezTo>
                    <a:cubicBezTo>
                      <a:pt x="11" y="8"/>
                      <a:pt x="11" y="8"/>
                      <a:pt x="11" y="8"/>
                    </a:cubicBezTo>
                    <a:cubicBezTo>
                      <a:pt x="10" y="8"/>
                      <a:pt x="11" y="9"/>
                      <a:pt x="10" y="9"/>
                    </a:cubicBezTo>
                    <a:cubicBezTo>
                      <a:pt x="10" y="10"/>
                      <a:pt x="10" y="10"/>
                      <a:pt x="10" y="9"/>
                    </a:cubicBezTo>
                    <a:cubicBezTo>
                      <a:pt x="9" y="9"/>
                      <a:pt x="9" y="9"/>
                      <a:pt x="9" y="8"/>
                    </a:cubicBezTo>
                    <a:cubicBezTo>
                      <a:pt x="9" y="8"/>
                      <a:pt x="9" y="8"/>
                      <a:pt x="9" y="8"/>
                    </a:cubicBezTo>
                    <a:cubicBezTo>
                      <a:pt x="9" y="7"/>
                      <a:pt x="9" y="7"/>
                      <a:pt x="9" y="7"/>
                    </a:cubicBezTo>
                    <a:cubicBezTo>
                      <a:pt x="9" y="7"/>
                      <a:pt x="9" y="7"/>
                      <a:pt x="10" y="6"/>
                    </a:cubicBezTo>
                    <a:cubicBezTo>
                      <a:pt x="10" y="6"/>
                      <a:pt x="10" y="6"/>
                      <a:pt x="11" y="6"/>
                    </a:cubicBezTo>
                    <a:cubicBezTo>
                      <a:pt x="11" y="6"/>
                      <a:pt x="10" y="5"/>
                      <a:pt x="11" y="5"/>
                    </a:cubicBezTo>
                    <a:cubicBezTo>
                      <a:pt x="11" y="5"/>
                      <a:pt x="11" y="5"/>
                      <a:pt x="11" y="5"/>
                    </a:cubicBezTo>
                    <a:cubicBezTo>
                      <a:pt x="11" y="4"/>
                      <a:pt x="11" y="4"/>
                      <a:pt x="11" y="4"/>
                    </a:cubicBezTo>
                    <a:cubicBezTo>
                      <a:pt x="11" y="3"/>
                      <a:pt x="10" y="4"/>
                      <a:pt x="10" y="4"/>
                    </a:cubicBezTo>
                    <a:cubicBezTo>
                      <a:pt x="9" y="4"/>
                      <a:pt x="9" y="4"/>
                      <a:pt x="8" y="4"/>
                    </a:cubicBezTo>
                    <a:cubicBezTo>
                      <a:pt x="7" y="4"/>
                      <a:pt x="7" y="4"/>
                      <a:pt x="6" y="4"/>
                    </a:cubicBezTo>
                    <a:cubicBezTo>
                      <a:pt x="5" y="4"/>
                      <a:pt x="5" y="4"/>
                      <a:pt x="5" y="4"/>
                    </a:cubicBezTo>
                    <a:cubicBezTo>
                      <a:pt x="4" y="3"/>
                      <a:pt x="4" y="3"/>
                      <a:pt x="4" y="3"/>
                    </a:cubicBezTo>
                    <a:cubicBezTo>
                      <a:pt x="4" y="2"/>
                      <a:pt x="5" y="2"/>
                      <a:pt x="4" y="1"/>
                    </a:cubicBezTo>
                    <a:cubicBezTo>
                      <a:pt x="4" y="1"/>
                      <a:pt x="4" y="1"/>
                      <a:pt x="4" y="1"/>
                    </a:cubicBezTo>
                    <a:cubicBezTo>
                      <a:pt x="3" y="1"/>
                      <a:pt x="3" y="1"/>
                      <a:pt x="3" y="1"/>
                    </a:cubicBezTo>
                    <a:cubicBezTo>
                      <a:pt x="3" y="1"/>
                      <a:pt x="3" y="1"/>
                      <a:pt x="3" y="1"/>
                    </a:cubicBezTo>
                    <a:cubicBezTo>
                      <a:pt x="2" y="0"/>
                      <a:pt x="2" y="0"/>
                      <a:pt x="2" y="0"/>
                    </a:cubicBezTo>
                    <a:cubicBezTo>
                      <a:pt x="1" y="0"/>
                      <a:pt x="1" y="0"/>
                      <a:pt x="1" y="0"/>
                    </a:cubicBezTo>
                    <a:cubicBezTo>
                      <a:pt x="1" y="0"/>
                      <a:pt x="0" y="1"/>
                      <a:pt x="0" y="1"/>
                    </a:cubicBezTo>
                    <a:cubicBezTo>
                      <a:pt x="0" y="1"/>
                      <a:pt x="1" y="2"/>
                      <a:pt x="1" y="2"/>
                    </a:cubicBezTo>
                    <a:cubicBezTo>
                      <a:pt x="1" y="2"/>
                      <a:pt x="1" y="2"/>
                      <a:pt x="1" y="2"/>
                    </a:cubicBezTo>
                    <a:cubicBezTo>
                      <a:pt x="2" y="2"/>
                      <a:pt x="2" y="3"/>
                      <a:pt x="2" y="3"/>
                    </a:cubicBezTo>
                    <a:cubicBezTo>
                      <a:pt x="2" y="3"/>
                      <a:pt x="3" y="3"/>
                      <a:pt x="3" y="3"/>
                    </a:cubicBezTo>
                    <a:cubicBezTo>
                      <a:pt x="3" y="3"/>
                      <a:pt x="3" y="4"/>
                      <a:pt x="2" y="4"/>
                    </a:cubicBezTo>
                    <a:cubicBezTo>
                      <a:pt x="2" y="4"/>
                      <a:pt x="2" y="4"/>
                      <a:pt x="1" y="4"/>
                    </a:cubicBezTo>
                    <a:cubicBezTo>
                      <a:pt x="1" y="4"/>
                      <a:pt x="1" y="5"/>
                      <a:pt x="1" y="5"/>
                    </a:cubicBezTo>
                    <a:cubicBezTo>
                      <a:pt x="1" y="5"/>
                      <a:pt x="1" y="6"/>
                      <a:pt x="1" y="6"/>
                    </a:cubicBezTo>
                    <a:cubicBezTo>
                      <a:pt x="1" y="6"/>
                      <a:pt x="2" y="6"/>
                      <a:pt x="2" y="6"/>
                    </a:cubicBezTo>
                    <a:cubicBezTo>
                      <a:pt x="2" y="6"/>
                      <a:pt x="3" y="7"/>
                      <a:pt x="3" y="7"/>
                    </a:cubicBezTo>
                    <a:cubicBezTo>
                      <a:pt x="3" y="7"/>
                      <a:pt x="2" y="7"/>
                      <a:pt x="2" y="8"/>
                    </a:cubicBezTo>
                    <a:cubicBezTo>
                      <a:pt x="2" y="8"/>
                      <a:pt x="2" y="8"/>
                      <a:pt x="3" y="8"/>
                    </a:cubicBezTo>
                    <a:cubicBezTo>
                      <a:pt x="3" y="9"/>
                      <a:pt x="3" y="9"/>
                      <a:pt x="3" y="9"/>
                    </a:cubicBezTo>
                    <a:cubicBezTo>
                      <a:pt x="4" y="10"/>
                      <a:pt x="4" y="10"/>
                      <a:pt x="4" y="11"/>
                    </a:cubicBezTo>
                    <a:cubicBezTo>
                      <a:pt x="4" y="11"/>
                      <a:pt x="4" y="11"/>
                      <a:pt x="4" y="12"/>
                    </a:cubicBezTo>
                    <a:cubicBezTo>
                      <a:pt x="4" y="12"/>
                      <a:pt x="4" y="13"/>
                      <a:pt x="4" y="13"/>
                    </a:cubicBezTo>
                    <a:cubicBezTo>
                      <a:pt x="3" y="14"/>
                      <a:pt x="3" y="14"/>
                      <a:pt x="3" y="14"/>
                    </a:cubicBezTo>
                    <a:cubicBezTo>
                      <a:pt x="4" y="14"/>
                      <a:pt x="4" y="14"/>
                      <a:pt x="4" y="14"/>
                    </a:cubicBezTo>
                    <a:cubicBezTo>
                      <a:pt x="5" y="14"/>
                      <a:pt x="5" y="14"/>
                      <a:pt x="5" y="13"/>
                    </a:cubicBezTo>
                    <a:cubicBezTo>
                      <a:pt x="6" y="13"/>
                      <a:pt x="6" y="13"/>
                      <a:pt x="6" y="13"/>
                    </a:cubicBezTo>
                    <a:cubicBezTo>
                      <a:pt x="6" y="13"/>
                      <a:pt x="6" y="13"/>
                      <a:pt x="6" y="13"/>
                    </a:cubicBezTo>
                    <a:cubicBezTo>
                      <a:pt x="7" y="13"/>
                      <a:pt x="7" y="13"/>
                      <a:pt x="7" y="13"/>
                    </a:cubicBezTo>
                    <a:cubicBezTo>
                      <a:pt x="7" y="13"/>
                      <a:pt x="7" y="12"/>
                      <a:pt x="8" y="12"/>
                    </a:cubicBezTo>
                    <a:cubicBezTo>
                      <a:pt x="8" y="12"/>
                      <a:pt x="8" y="12"/>
                      <a:pt x="8" y="12"/>
                    </a:cubicBezTo>
                    <a:cubicBezTo>
                      <a:pt x="9" y="12"/>
                      <a:pt x="8" y="12"/>
                      <a:pt x="8" y="11"/>
                    </a:cubicBezTo>
                    <a:cubicBezTo>
                      <a:pt x="9" y="11"/>
                      <a:pt x="8" y="11"/>
                      <a:pt x="9" y="10"/>
                    </a:cubicBezTo>
                    <a:cubicBezTo>
                      <a:pt x="9" y="10"/>
                      <a:pt x="9" y="10"/>
                      <a:pt x="9" y="10"/>
                    </a:cubicBezTo>
                    <a:cubicBezTo>
                      <a:pt x="10" y="10"/>
                      <a:pt x="10" y="11"/>
                      <a:pt x="10" y="11"/>
                    </a:cubicBezTo>
                    <a:cubicBezTo>
                      <a:pt x="10" y="11"/>
                      <a:pt x="10" y="12"/>
                      <a:pt x="10" y="12"/>
                    </a:cubicBezTo>
                    <a:cubicBezTo>
                      <a:pt x="11" y="12"/>
                      <a:pt x="11" y="12"/>
                      <a:pt x="11" y="13"/>
                    </a:cubicBezTo>
                    <a:cubicBezTo>
                      <a:pt x="11" y="14"/>
                      <a:pt x="11" y="14"/>
                      <a:pt x="11" y="15"/>
                    </a:cubicBezTo>
                    <a:cubicBezTo>
                      <a:pt x="11" y="16"/>
                      <a:pt x="11" y="16"/>
                      <a:pt x="11" y="17"/>
                    </a:cubicBezTo>
                    <a:cubicBezTo>
                      <a:pt x="11" y="17"/>
                      <a:pt x="12" y="17"/>
                      <a:pt x="12" y="17"/>
                    </a:cubicBezTo>
                    <a:cubicBezTo>
                      <a:pt x="12" y="17"/>
                      <a:pt x="12" y="17"/>
                      <a:pt x="12" y="17"/>
                    </a:cubicBezTo>
                    <a:cubicBezTo>
                      <a:pt x="12" y="17"/>
                      <a:pt x="12" y="16"/>
                      <a:pt x="13" y="16"/>
                    </a:cubicBezTo>
                    <a:cubicBezTo>
                      <a:pt x="13" y="15"/>
                      <a:pt x="13" y="15"/>
                      <a:pt x="13" y="14"/>
                    </a:cubicBezTo>
                    <a:cubicBezTo>
                      <a:pt x="13" y="14"/>
                      <a:pt x="13" y="13"/>
                      <a:pt x="13" y="13"/>
                    </a:cubicBezTo>
                    <a:cubicBezTo>
                      <a:pt x="13" y="12"/>
                      <a:pt x="13" y="12"/>
                      <a:pt x="13" y="12"/>
                    </a:cubicBezTo>
                    <a:cubicBezTo>
                      <a:pt x="13" y="11"/>
                      <a:pt x="13" y="11"/>
                      <a:pt x="13"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0" name="Freeform 310"/>
              <p:cNvSpPr>
                <a:spLocks/>
              </p:cNvSpPr>
              <p:nvPr/>
            </p:nvSpPr>
            <p:spPr bwMode="auto">
              <a:xfrm>
                <a:off x="7486651" y="2038351"/>
                <a:ext cx="22225" cy="11113"/>
              </a:xfrm>
              <a:custGeom>
                <a:avLst/>
                <a:gdLst>
                  <a:gd name="T0" fmla="*/ 2 w 2"/>
                  <a:gd name="T1" fmla="*/ 1 h 1"/>
                  <a:gd name="T2" fmla="*/ 2 w 2"/>
                  <a:gd name="T3" fmla="*/ 0 h 1"/>
                  <a:gd name="T4" fmla="*/ 1 w 2"/>
                  <a:gd name="T5" fmla="*/ 0 h 1"/>
                  <a:gd name="T6" fmla="*/ 1 w 2"/>
                  <a:gd name="T7" fmla="*/ 1 h 1"/>
                  <a:gd name="T8" fmla="*/ 0 w 2"/>
                  <a:gd name="T9" fmla="*/ 1 h 1"/>
                  <a:gd name="T10" fmla="*/ 1 w 2"/>
                  <a:gd name="T11" fmla="*/ 1 h 1"/>
                  <a:gd name="T12" fmla="*/ 2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0"/>
                    </a:cubicBezTo>
                    <a:cubicBezTo>
                      <a:pt x="2" y="0"/>
                      <a:pt x="1" y="0"/>
                      <a:pt x="1" y="0"/>
                    </a:cubicBezTo>
                    <a:cubicBezTo>
                      <a:pt x="1" y="0"/>
                      <a:pt x="1" y="0"/>
                      <a:pt x="1" y="1"/>
                    </a:cubicBezTo>
                    <a:cubicBezTo>
                      <a:pt x="0" y="1"/>
                      <a:pt x="0" y="1"/>
                      <a:pt x="0" y="1"/>
                    </a:cubicBezTo>
                    <a:cubicBezTo>
                      <a:pt x="1" y="1"/>
                      <a:pt x="1" y="1"/>
                      <a:pt x="1" y="1"/>
                    </a:cubicBezTo>
                    <a:cubicBezTo>
                      <a:pt x="1" y="1"/>
                      <a:pt x="1" y="1"/>
                      <a:pt x="2" y="1"/>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1" name="Freeform 311"/>
              <p:cNvSpPr>
                <a:spLocks/>
              </p:cNvSpPr>
              <p:nvPr/>
            </p:nvSpPr>
            <p:spPr bwMode="auto">
              <a:xfrm>
                <a:off x="7432676" y="1876426"/>
                <a:ext cx="119063" cy="161925"/>
              </a:xfrm>
              <a:custGeom>
                <a:avLst/>
                <a:gdLst>
                  <a:gd name="T0" fmla="*/ 1 w 11"/>
                  <a:gd name="T1" fmla="*/ 4 h 15"/>
                  <a:gd name="T2" fmla="*/ 2 w 11"/>
                  <a:gd name="T3" fmla="*/ 5 h 15"/>
                  <a:gd name="T4" fmla="*/ 1 w 11"/>
                  <a:gd name="T5" fmla="*/ 6 h 15"/>
                  <a:gd name="T6" fmla="*/ 1 w 11"/>
                  <a:gd name="T7" fmla="*/ 7 h 15"/>
                  <a:gd name="T8" fmla="*/ 2 w 11"/>
                  <a:gd name="T9" fmla="*/ 8 h 15"/>
                  <a:gd name="T10" fmla="*/ 3 w 11"/>
                  <a:gd name="T11" fmla="*/ 9 h 15"/>
                  <a:gd name="T12" fmla="*/ 3 w 11"/>
                  <a:gd name="T13" fmla="*/ 11 h 15"/>
                  <a:gd name="T14" fmla="*/ 3 w 11"/>
                  <a:gd name="T15" fmla="*/ 12 h 15"/>
                  <a:gd name="T16" fmla="*/ 3 w 11"/>
                  <a:gd name="T17" fmla="*/ 13 h 15"/>
                  <a:gd name="T18" fmla="*/ 4 w 11"/>
                  <a:gd name="T19" fmla="*/ 14 h 15"/>
                  <a:gd name="T20" fmla="*/ 5 w 11"/>
                  <a:gd name="T21" fmla="*/ 15 h 15"/>
                  <a:gd name="T22" fmla="*/ 6 w 11"/>
                  <a:gd name="T23" fmla="*/ 14 h 15"/>
                  <a:gd name="T24" fmla="*/ 5 w 11"/>
                  <a:gd name="T25" fmla="*/ 13 h 15"/>
                  <a:gd name="T26" fmla="*/ 6 w 11"/>
                  <a:gd name="T27" fmla="*/ 12 h 15"/>
                  <a:gd name="T28" fmla="*/ 7 w 11"/>
                  <a:gd name="T29" fmla="*/ 12 h 15"/>
                  <a:gd name="T30" fmla="*/ 9 w 11"/>
                  <a:gd name="T31" fmla="*/ 11 h 15"/>
                  <a:gd name="T32" fmla="*/ 10 w 11"/>
                  <a:gd name="T33" fmla="*/ 11 h 15"/>
                  <a:gd name="T34" fmla="*/ 11 w 11"/>
                  <a:gd name="T35" fmla="*/ 11 h 15"/>
                  <a:gd name="T36" fmla="*/ 11 w 11"/>
                  <a:gd name="T37" fmla="*/ 10 h 15"/>
                  <a:gd name="T38" fmla="*/ 11 w 11"/>
                  <a:gd name="T39" fmla="*/ 8 h 15"/>
                  <a:gd name="T40" fmla="*/ 10 w 11"/>
                  <a:gd name="T41" fmla="*/ 7 h 15"/>
                  <a:gd name="T42" fmla="*/ 9 w 11"/>
                  <a:gd name="T43" fmla="*/ 6 h 15"/>
                  <a:gd name="T44" fmla="*/ 8 w 11"/>
                  <a:gd name="T45" fmla="*/ 4 h 15"/>
                  <a:gd name="T46" fmla="*/ 7 w 11"/>
                  <a:gd name="T47" fmla="*/ 3 h 15"/>
                  <a:gd name="T48" fmla="*/ 6 w 11"/>
                  <a:gd name="T49" fmla="*/ 2 h 15"/>
                  <a:gd name="T50" fmla="*/ 5 w 11"/>
                  <a:gd name="T51" fmla="*/ 2 h 15"/>
                  <a:gd name="T52" fmla="*/ 4 w 11"/>
                  <a:gd name="T53" fmla="*/ 1 h 15"/>
                  <a:gd name="T54" fmla="*/ 3 w 11"/>
                  <a:gd name="T55" fmla="*/ 0 h 15"/>
                  <a:gd name="T56" fmla="*/ 3 w 11"/>
                  <a:gd name="T57" fmla="*/ 0 h 15"/>
                  <a:gd name="T58" fmla="*/ 2 w 11"/>
                  <a:gd name="T59" fmla="*/ 1 h 15"/>
                  <a:gd name="T60" fmla="*/ 1 w 11"/>
                  <a:gd name="T61" fmla="*/ 2 h 15"/>
                  <a:gd name="T62" fmla="*/ 1 w 11"/>
                  <a:gd name="T63" fmla="*/ 3 h 15"/>
                  <a:gd name="T64" fmla="*/ 0 w 11"/>
                  <a:gd name="T65" fmla="*/ 3 h 15"/>
                  <a:gd name="T66" fmla="*/ 1 w 11"/>
                  <a:gd name="T67" fmla="*/ 4 h 15"/>
                  <a:gd name="T68" fmla="*/ 1 w 11"/>
                  <a:gd name="T6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5">
                    <a:moveTo>
                      <a:pt x="1" y="4"/>
                    </a:moveTo>
                    <a:cubicBezTo>
                      <a:pt x="2" y="4"/>
                      <a:pt x="2" y="5"/>
                      <a:pt x="2" y="5"/>
                    </a:cubicBezTo>
                    <a:cubicBezTo>
                      <a:pt x="1" y="6"/>
                      <a:pt x="1" y="6"/>
                      <a:pt x="1" y="6"/>
                    </a:cubicBezTo>
                    <a:cubicBezTo>
                      <a:pt x="1" y="7"/>
                      <a:pt x="1" y="7"/>
                      <a:pt x="1" y="7"/>
                    </a:cubicBezTo>
                    <a:cubicBezTo>
                      <a:pt x="1" y="8"/>
                      <a:pt x="2" y="8"/>
                      <a:pt x="2" y="8"/>
                    </a:cubicBezTo>
                    <a:cubicBezTo>
                      <a:pt x="3" y="8"/>
                      <a:pt x="3" y="8"/>
                      <a:pt x="3" y="9"/>
                    </a:cubicBezTo>
                    <a:cubicBezTo>
                      <a:pt x="3" y="10"/>
                      <a:pt x="3" y="10"/>
                      <a:pt x="3" y="11"/>
                    </a:cubicBezTo>
                    <a:cubicBezTo>
                      <a:pt x="3" y="11"/>
                      <a:pt x="3" y="12"/>
                      <a:pt x="3" y="12"/>
                    </a:cubicBezTo>
                    <a:cubicBezTo>
                      <a:pt x="3" y="13"/>
                      <a:pt x="3" y="13"/>
                      <a:pt x="3" y="13"/>
                    </a:cubicBezTo>
                    <a:cubicBezTo>
                      <a:pt x="3" y="14"/>
                      <a:pt x="4" y="14"/>
                      <a:pt x="4" y="14"/>
                    </a:cubicBezTo>
                    <a:cubicBezTo>
                      <a:pt x="4" y="15"/>
                      <a:pt x="4" y="15"/>
                      <a:pt x="5" y="15"/>
                    </a:cubicBezTo>
                    <a:cubicBezTo>
                      <a:pt x="5" y="15"/>
                      <a:pt x="5" y="15"/>
                      <a:pt x="6" y="14"/>
                    </a:cubicBezTo>
                    <a:cubicBezTo>
                      <a:pt x="6" y="14"/>
                      <a:pt x="5" y="14"/>
                      <a:pt x="5" y="13"/>
                    </a:cubicBezTo>
                    <a:cubicBezTo>
                      <a:pt x="5" y="13"/>
                      <a:pt x="5" y="13"/>
                      <a:pt x="6" y="12"/>
                    </a:cubicBezTo>
                    <a:cubicBezTo>
                      <a:pt x="6" y="12"/>
                      <a:pt x="6" y="12"/>
                      <a:pt x="7" y="12"/>
                    </a:cubicBezTo>
                    <a:cubicBezTo>
                      <a:pt x="8" y="11"/>
                      <a:pt x="8" y="11"/>
                      <a:pt x="9" y="11"/>
                    </a:cubicBezTo>
                    <a:cubicBezTo>
                      <a:pt x="9" y="11"/>
                      <a:pt x="9" y="11"/>
                      <a:pt x="10" y="11"/>
                    </a:cubicBezTo>
                    <a:cubicBezTo>
                      <a:pt x="10" y="11"/>
                      <a:pt x="10" y="11"/>
                      <a:pt x="11" y="11"/>
                    </a:cubicBezTo>
                    <a:cubicBezTo>
                      <a:pt x="11" y="10"/>
                      <a:pt x="11" y="10"/>
                      <a:pt x="11" y="10"/>
                    </a:cubicBezTo>
                    <a:cubicBezTo>
                      <a:pt x="11" y="9"/>
                      <a:pt x="11" y="9"/>
                      <a:pt x="11" y="8"/>
                    </a:cubicBezTo>
                    <a:cubicBezTo>
                      <a:pt x="10" y="7"/>
                      <a:pt x="10" y="7"/>
                      <a:pt x="10" y="7"/>
                    </a:cubicBezTo>
                    <a:cubicBezTo>
                      <a:pt x="9" y="6"/>
                      <a:pt x="9" y="6"/>
                      <a:pt x="9" y="6"/>
                    </a:cubicBezTo>
                    <a:cubicBezTo>
                      <a:pt x="9" y="5"/>
                      <a:pt x="8" y="5"/>
                      <a:pt x="8" y="4"/>
                    </a:cubicBezTo>
                    <a:cubicBezTo>
                      <a:pt x="7" y="4"/>
                      <a:pt x="7" y="4"/>
                      <a:pt x="7" y="3"/>
                    </a:cubicBezTo>
                    <a:cubicBezTo>
                      <a:pt x="6" y="3"/>
                      <a:pt x="6" y="3"/>
                      <a:pt x="6" y="2"/>
                    </a:cubicBezTo>
                    <a:cubicBezTo>
                      <a:pt x="6" y="2"/>
                      <a:pt x="5" y="2"/>
                      <a:pt x="5" y="2"/>
                    </a:cubicBezTo>
                    <a:cubicBezTo>
                      <a:pt x="5" y="1"/>
                      <a:pt x="5" y="1"/>
                      <a:pt x="4" y="1"/>
                    </a:cubicBezTo>
                    <a:cubicBezTo>
                      <a:pt x="4" y="0"/>
                      <a:pt x="4" y="0"/>
                      <a:pt x="3" y="0"/>
                    </a:cubicBezTo>
                    <a:cubicBezTo>
                      <a:pt x="3" y="0"/>
                      <a:pt x="3" y="0"/>
                      <a:pt x="3" y="0"/>
                    </a:cubicBezTo>
                    <a:cubicBezTo>
                      <a:pt x="3" y="1"/>
                      <a:pt x="3" y="1"/>
                      <a:pt x="2" y="1"/>
                    </a:cubicBezTo>
                    <a:cubicBezTo>
                      <a:pt x="2" y="1"/>
                      <a:pt x="2" y="2"/>
                      <a:pt x="1" y="2"/>
                    </a:cubicBezTo>
                    <a:cubicBezTo>
                      <a:pt x="1" y="2"/>
                      <a:pt x="1" y="2"/>
                      <a:pt x="1" y="3"/>
                    </a:cubicBezTo>
                    <a:cubicBezTo>
                      <a:pt x="0" y="3"/>
                      <a:pt x="0" y="3"/>
                      <a:pt x="0" y="3"/>
                    </a:cubicBezTo>
                    <a:cubicBezTo>
                      <a:pt x="0" y="3"/>
                      <a:pt x="0" y="4"/>
                      <a:pt x="1" y="4"/>
                    </a:cubicBezTo>
                    <a:cubicBezTo>
                      <a:pt x="1" y="4"/>
                      <a:pt x="1" y="4"/>
                      <a:pt x="1"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2" name="Freeform 312"/>
              <p:cNvSpPr>
                <a:spLocks/>
              </p:cNvSpPr>
              <p:nvPr/>
            </p:nvSpPr>
            <p:spPr bwMode="auto">
              <a:xfrm>
                <a:off x="7432676" y="19081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3" name="Freeform 313"/>
              <p:cNvSpPr>
                <a:spLocks/>
              </p:cNvSpPr>
              <p:nvPr/>
            </p:nvSpPr>
            <p:spPr bwMode="auto">
              <a:xfrm>
                <a:off x="6375401" y="2784476"/>
                <a:ext cx="63500" cy="119063"/>
              </a:xfrm>
              <a:custGeom>
                <a:avLst/>
                <a:gdLst>
                  <a:gd name="T0" fmla="*/ 5 w 6"/>
                  <a:gd name="T1" fmla="*/ 6 h 11"/>
                  <a:gd name="T2" fmla="*/ 5 w 6"/>
                  <a:gd name="T3" fmla="*/ 6 h 11"/>
                  <a:gd name="T4" fmla="*/ 4 w 6"/>
                  <a:gd name="T5" fmla="*/ 4 h 11"/>
                  <a:gd name="T6" fmla="*/ 3 w 6"/>
                  <a:gd name="T7" fmla="*/ 4 h 11"/>
                  <a:gd name="T8" fmla="*/ 3 w 6"/>
                  <a:gd name="T9" fmla="*/ 2 h 11"/>
                  <a:gd name="T10" fmla="*/ 2 w 6"/>
                  <a:gd name="T11" fmla="*/ 2 h 11"/>
                  <a:gd name="T12" fmla="*/ 2 w 6"/>
                  <a:gd name="T13" fmla="*/ 1 h 11"/>
                  <a:gd name="T14" fmla="*/ 2 w 6"/>
                  <a:gd name="T15" fmla="*/ 0 h 11"/>
                  <a:gd name="T16" fmla="*/ 0 w 6"/>
                  <a:gd name="T17" fmla="*/ 0 h 11"/>
                  <a:gd name="T18" fmla="*/ 1 w 6"/>
                  <a:gd name="T19" fmla="*/ 1 h 11"/>
                  <a:gd name="T20" fmla="*/ 1 w 6"/>
                  <a:gd name="T21" fmla="*/ 2 h 11"/>
                  <a:gd name="T22" fmla="*/ 1 w 6"/>
                  <a:gd name="T23" fmla="*/ 2 h 11"/>
                  <a:gd name="T24" fmla="*/ 1 w 6"/>
                  <a:gd name="T25" fmla="*/ 4 h 11"/>
                  <a:gd name="T26" fmla="*/ 0 w 6"/>
                  <a:gd name="T27" fmla="*/ 5 h 11"/>
                  <a:gd name="T28" fmla="*/ 1 w 6"/>
                  <a:gd name="T29" fmla="*/ 6 h 11"/>
                  <a:gd name="T30" fmla="*/ 0 w 6"/>
                  <a:gd name="T31" fmla="*/ 7 h 11"/>
                  <a:gd name="T32" fmla="*/ 1 w 6"/>
                  <a:gd name="T33" fmla="*/ 8 h 11"/>
                  <a:gd name="T34" fmla="*/ 1 w 6"/>
                  <a:gd name="T35" fmla="*/ 9 h 11"/>
                  <a:gd name="T36" fmla="*/ 1 w 6"/>
                  <a:gd name="T37" fmla="*/ 9 h 11"/>
                  <a:gd name="T38" fmla="*/ 1 w 6"/>
                  <a:gd name="T39" fmla="*/ 10 h 11"/>
                  <a:gd name="T40" fmla="*/ 1 w 6"/>
                  <a:gd name="T41" fmla="*/ 11 h 11"/>
                  <a:gd name="T42" fmla="*/ 2 w 6"/>
                  <a:gd name="T43" fmla="*/ 11 h 11"/>
                  <a:gd name="T44" fmla="*/ 3 w 6"/>
                  <a:gd name="T45" fmla="*/ 11 h 11"/>
                  <a:gd name="T46" fmla="*/ 4 w 6"/>
                  <a:gd name="T47" fmla="*/ 10 h 11"/>
                  <a:gd name="T48" fmla="*/ 5 w 6"/>
                  <a:gd name="T49" fmla="*/ 9 h 11"/>
                  <a:gd name="T50" fmla="*/ 5 w 6"/>
                  <a:gd name="T51" fmla="*/ 9 h 11"/>
                  <a:gd name="T52" fmla="*/ 5 w 6"/>
                  <a:gd name="T53" fmla="*/ 8 h 11"/>
                  <a:gd name="T54" fmla="*/ 5 w 6"/>
                  <a:gd name="T5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1">
                    <a:moveTo>
                      <a:pt x="5" y="6"/>
                    </a:moveTo>
                    <a:cubicBezTo>
                      <a:pt x="5" y="6"/>
                      <a:pt x="5" y="6"/>
                      <a:pt x="5" y="6"/>
                    </a:cubicBezTo>
                    <a:cubicBezTo>
                      <a:pt x="4" y="5"/>
                      <a:pt x="4" y="5"/>
                      <a:pt x="4" y="4"/>
                    </a:cubicBezTo>
                    <a:cubicBezTo>
                      <a:pt x="4" y="4"/>
                      <a:pt x="4" y="4"/>
                      <a:pt x="3" y="4"/>
                    </a:cubicBezTo>
                    <a:cubicBezTo>
                      <a:pt x="3" y="3"/>
                      <a:pt x="4" y="3"/>
                      <a:pt x="3" y="2"/>
                    </a:cubicBezTo>
                    <a:cubicBezTo>
                      <a:pt x="3" y="2"/>
                      <a:pt x="3" y="2"/>
                      <a:pt x="2" y="2"/>
                    </a:cubicBezTo>
                    <a:cubicBezTo>
                      <a:pt x="2" y="1"/>
                      <a:pt x="2" y="1"/>
                      <a:pt x="2" y="1"/>
                    </a:cubicBezTo>
                    <a:cubicBezTo>
                      <a:pt x="2" y="0"/>
                      <a:pt x="2" y="0"/>
                      <a:pt x="2" y="0"/>
                    </a:cubicBezTo>
                    <a:cubicBezTo>
                      <a:pt x="1" y="0"/>
                      <a:pt x="1" y="0"/>
                      <a:pt x="0" y="0"/>
                    </a:cubicBezTo>
                    <a:cubicBezTo>
                      <a:pt x="0" y="0"/>
                      <a:pt x="0" y="1"/>
                      <a:pt x="1" y="1"/>
                    </a:cubicBezTo>
                    <a:cubicBezTo>
                      <a:pt x="1" y="1"/>
                      <a:pt x="1" y="1"/>
                      <a:pt x="1" y="2"/>
                    </a:cubicBezTo>
                    <a:cubicBezTo>
                      <a:pt x="1" y="2"/>
                      <a:pt x="1" y="2"/>
                      <a:pt x="1" y="2"/>
                    </a:cubicBezTo>
                    <a:cubicBezTo>
                      <a:pt x="1" y="3"/>
                      <a:pt x="1" y="3"/>
                      <a:pt x="1" y="4"/>
                    </a:cubicBezTo>
                    <a:cubicBezTo>
                      <a:pt x="1" y="4"/>
                      <a:pt x="0" y="5"/>
                      <a:pt x="0" y="5"/>
                    </a:cubicBezTo>
                    <a:cubicBezTo>
                      <a:pt x="0" y="5"/>
                      <a:pt x="1" y="5"/>
                      <a:pt x="1" y="6"/>
                    </a:cubicBezTo>
                    <a:cubicBezTo>
                      <a:pt x="1" y="6"/>
                      <a:pt x="0" y="6"/>
                      <a:pt x="0" y="7"/>
                    </a:cubicBezTo>
                    <a:cubicBezTo>
                      <a:pt x="0" y="7"/>
                      <a:pt x="1" y="8"/>
                      <a:pt x="1" y="8"/>
                    </a:cubicBezTo>
                    <a:cubicBezTo>
                      <a:pt x="1" y="8"/>
                      <a:pt x="1" y="9"/>
                      <a:pt x="1" y="9"/>
                    </a:cubicBezTo>
                    <a:cubicBezTo>
                      <a:pt x="1" y="9"/>
                      <a:pt x="1" y="9"/>
                      <a:pt x="1" y="9"/>
                    </a:cubicBezTo>
                    <a:cubicBezTo>
                      <a:pt x="1" y="10"/>
                      <a:pt x="1" y="10"/>
                      <a:pt x="1" y="10"/>
                    </a:cubicBezTo>
                    <a:cubicBezTo>
                      <a:pt x="1" y="10"/>
                      <a:pt x="1" y="11"/>
                      <a:pt x="1" y="11"/>
                    </a:cubicBezTo>
                    <a:cubicBezTo>
                      <a:pt x="2" y="11"/>
                      <a:pt x="2" y="11"/>
                      <a:pt x="2" y="11"/>
                    </a:cubicBezTo>
                    <a:cubicBezTo>
                      <a:pt x="3" y="11"/>
                      <a:pt x="3" y="11"/>
                      <a:pt x="3" y="11"/>
                    </a:cubicBezTo>
                    <a:cubicBezTo>
                      <a:pt x="4" y="11"/>
                      <a:pt x="4" y="11"/>
                      <a:pt x="4" y="10"/>
                    </a:cubicBezTo>
                    <a:cubicBezTo>
                      <a:pt x="4" y="10"/>
                      <a:pt x="4" y="10"/>
                      <a:pt x="5" y="9"/>
                    </a:cubicBezTo>
                    <a:cubicBezTo>
                      <a:pt x="5" y="9"/>
                      <a:pt x="5" y="9"/>
                      <a:pt x="5" y="9"/>
                    </a:cubicBezTo>
                    <a:cubicBezTo>
                      <a:pt x="6" y="8"/>
                      <a:pt x="6" y="8"/>
                      <a:pt x="5" y="8"/>
                    </a:cubicBezTo>
                    <a:cubicBezTo>
                      <a:pt x="5" y="7"/>
                      <a:pt x="5" y="7"/>
                      <a:pt x="5"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4" name="Freeform 314"/>
              <p:cNvSpPr>
                <a:spLocks/>
              </p:cNvSpPr>
              <p:nvPr/>
            </p:nvSpPr>
            <p:spPr bwMode="auto">
              <a:xfrm>
                <a:off x="6935789" y="2362201"/>
                <a:ext cx="249238" cy="465138"/>
              </a:xfrm>
              <a:custGeom>
                <a:avLst/>
                <a:gdLst>
                  <a:gd name="T0" fmla="*/ 17 w 23"/>
                  <a:gd name="T1" fmla="*/ 19 h 43"/>
                  <a:gd name="T2" fmla="*/ 15 w 23"/>
                  <a:gd name="T3" fmla="*/ 18 h 43"/>
                  <a:gd name="T4" fmla="*/ 14 w 23"/>
                  <a:gd name="T5" fmla="*/ 17 h 43"/>
                  <a:gd name="T6" fmla="*/ 13 w 23"/>
                  <a:gd name="T7" fmla="*/ 15 h 43"/>
                  <a:gd name="T8" fmla="*/ 12 w 23"/>
                  <a:gd name="T9" fmla="*/ 14 h 43"/>
                  <a:gd name="T10" fmla="*/ 11 w 23"/>
                  <a:gd name="T11" fmla="*/ 13 h 43"/>
                  <a:gd name="T12" fmla="*/ 11 w 23"/>
                  <a:gd name="T13" fmla="*/ 11 h 43"/>
                  <a:gd name="T14" fmla="*/ 12 w 23"/>
                  <a:gd name="T15" fmla="*/ 9 h 43"/>
                  <a:gd name="T16" fmla="*/ 13 w 23"/>
                  <a:gd name="T17" fmla="*/ 7 h 43"/>
                  <a:gd name="T18" fmla="*/ 15 w 23"/>
                  <a:gd name="T19" fmla="*/ 6 h 43"/>
                  <a:gd name="T20" fmla="*/ 16 w 23"/>
                  <a:gd name="T21" fmla="*/ 5 h 43"/>
                  <a:gd name="T22" fmla="*/ 14 w 23"/>
                  <a:gd name="T23" fmla="*/ 5 h 43"/>
                  <a:gd name="T24" fmla="*/ 12 w 23"/>
                  <a:gd name="T25" fmla="*/ 3 h 43"/>
                  <a:gd name="T26" fmla="*/ 12 w 23"/>
                  <a:gd name="T27" fmla="*/ 2 h 43"/>
                  <a:gd name="T28" fmla="*/ 10 w 23"/>
                  <a:gd name="T29" fmla="*/ 1 h 43"/>
                  <a:gd name="T30" fmla="*/ 8 w 23"/>
                  <a:gd name="T31" fmla="*/ 0 h 43"/>
                  <a:gd name="T32" fmla="*/ 6 w 23"/>
                  <a:gd name="T33" fmla="*/ 1 h 43"/>
                  <a:gd name="T34" fmla="*/ 4 w 23"/>
                  <a:gd name="T35" fmla="*/ 2 h 43"/>
                  <a:gd name="T36" fmla="*/ 2 w 23"/>
                  <a:gd name="T37" fmla="*/ 2 h 43"/>
                  <a:gd name="T38" fmla="*/ 1 w 23"/>
                  <a:gd name="T39" fmla="*/ 3 h 43"/>
                  <a:gd name="T40" fmla="*/ 1 w 23"/>
                  <a:gd name="T41" fmla="*/ 3 h 43"/>
                  <a:gd name="T42" fmla="*/ 3 w 23"/>
                  <a:gd name="T43" fmla="*/ 5 h 43"/>
                  <a:gd name="T44" fmla="*/ 4 w 23"/>
                  <a:gd name="T45" fmla="*/ 7 h 43"/>
                  <a:gd name="T46" fmla="*/ 6 w 23"/>
                  <a:gd name="T47" fmla="*/ 7 h 43"/>
                  <a:gd name="T48" fmla="*/ 7 w 23"/>
                  <a:gd name="T49" fmla="*/ 8 h 43"/>
                  <a:gd name="T50" fmla="*/ 9 w 23"/>
                  <a:gd name="T51" fmla="*/ 9 h 43"/>
                  <a:gd name="T52" fmla="*/ 9 w 23"/>
                  <a:gd name="T53" fmla="*/ 13 h 43"/>
                  <a:gd name="T54" fmla="*/ 11 w 23"/>
                  <a:gd name="T55" fmla="*/ 15 h 43"/>
                  <a:gd name="T56" fmla="*/ 12 w 23"/>
                  <a:gd name="T57" fmla="*/ 17 h 43"/>
                  <a:gd name="T58" fmla="*/ 13 w 23"/>
                  <a:gd name="T59" fmla="*/ 18 h 43"/>
                  <a:gd name="T60" fmla="*/ 15 w 23"/>
                  <a:gd name="T61" fmla="*/ 20 h 43"/>
                  <a:gd name="T62" fmla="*/ 16 w 23"/>
                  <a:gd name="T63" fmla="*/ 21 h 43"/>
                  <a:gd name="T64" fmla="*/ 16 w 23"/>
                  <a:gd name="T65" fmla="*/ 22 h 43"/>
                  <a:gd name="T66" fmla="*/ 17 w 23"/>
                  <a:gd name="T67" fmla="*/ 24 h 43"/>
                  <a:gd name="T68" fmla="*/ 16 w 23"/>
                  <a:gd name="T69" fmla="*/ 26 h 43"/>
                  <a:gd name="T70" fmla="*/ 17 w 23"/>
                  <a:gd name="T71" fmla="*/ 27 h 43"/>
                  <a:gd name="T72" fmla="*/ 18 w 23"/>
                  <a:gd name="T73" fmla="*/ 28 h 43"/>
                  <a:gd name="T74" fmla="*/ 18 w 23"/>
                  <a:gd name="T75" fmla="*/ 30 h 43"/>
                  <a:gd name="T76" fmla="*/ 17 w 23"/>
                  <a:gd name="T77" fmla="*/ 32 h 43"/>
                  <a:gd name="T78" fmla="*/ 16 w 23"/>
                  <a:gd name="T79" fmla="*/ 32 h 43"/>
                  <a:gd name="T80" fmla="*/ 15 w 23"/>
                  <a:gd name="T81" fmla="*/ 33 h 43"/>
                  <a:gd name="T82" fmla="*/ 14 w 23"/>
                  <a:gd name="T83" fmla="*/ 34 h 43"/>
                  <a:gd name="T84" fmla="*/ 13 w 23"/>
                  <a:gd name="T85" fmla="*/ 35 h 43"/>
                  <a:gd name="T86" fmla="*/ 12 w 23"/>
                  <a:gd name="T87" fmla="*/ 36 h 43"/>
                  <a:gd name="T88" fmla="*/ 10 w 23"/>
                  <a:gd name="T89" fmla="*/ 37 h 43"/>
                  <a:gd name="T90" fmla="*/ 11 w 23"/>
                  <a:gd name="T91" fmla="*/ 38 h 43"/>
                  <a:gd name="T92" fmla="*/ 12 w 23"/>
                  <a:gd name="T93" fmla="*/ 39 h 43"/>
                  <a:gd name="T94" fmla="*/ 11 w 23"/>
                  <a:gd name="T95" fmla="*/ 40 h 43"/>
                  <a:gd name="T96" fmla="*/ 12 w 23"/>
                  <a:gd name="T97" fmla="*/ 42 h 43"/>
                  <a:gd name="T98" fmla="*/ 14 w 23"/>
                  <a:gd name="T99" fmla="*/ 41 h 43"/>
                  <a:gd name="T100" fmla="*/ 15 w 23"/>
                  <a:gd name="T101" fmla="*/ 41 h 43"/>
                  <a:gd name="T102" fmla="*/ 15 w 23"/>
                  <a:gd name="T103" fmla="*/ 40 h 43"/>
                  <a:gd name="T104" fmla="*/ 17 w 23"/>
                  <a:gd name="T105" fmla="*/ 38 h 43"/>
                  <a:gd name="T106" fmla="*/ 18 w 23"/>
                  <a:gd name="T107" fmla="*/ 37 h 43"/>
                  <a:gd name="T108" fmla="*/ 21 w 23"/>
                  <a:gd name="T109" fmla="*/ 35 h 43"/>
                  <a:gd name="T110" fmla="*/ 23 w 23"/>
                  <a:gd name="T111" fmla="*/ 33 h 43"/>
                  <a:gd name="T112" fmla="*/ 23 w 23"/>
                  <a:gd name="T113" fmla="*/ 31 h 43"/>
                  <a:gd name="T114" fmla="*/ 22 w 23"/>
                  <a:gd name="T115" fmla="*/ 29 h 43"/>
                  <a:gd name="T116" fmla="*/ 21 w 23"/>
                  <a:gd name="T117" fmla="*/ 26 h 43"/>
                  <a:gd name="T118" fmla="*/ 20 w 23"/>
                  <a:gd name="T119" fmla="*/ 23 h 43"/>
                  <a:gd name="T120" fmla="*/ 19 w 23"/>
                  <a:gd name="T121" fmla="*/ 21 h 43"/>
                  <a:gd name="T122" fmla="*/ 18 w 23"/>
                  <a:gd name="T123" fmla="*/ 20 h 43"/>
                  <a:gd name="T124" fmla="*/ 17 w 23"/>
                  <a:gd name="T12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43">
                    <a:moveTo>
                      <a:pt x="17" y="19"/>
                    </a:moveTo>
                    <a:cubicBezTo>
                      <a:pt x="17" y="19"/>
                      <a:pt x="17" y="19"/>
                      <a:pt x="17" y="19"/>
                    </a:cubicBezTo>
                    <a:cubicBezTo>
                      <a:pt x="16" y="19"/>
                      <a:pt x="16" y="19"/>
                      <a:pt x="16" y="19"/>
                    </a:cubicBezTo>
                    <a:cubicBezTo>
                      <a:pt x="15" y="18"/>
                      <a:pt x="15" y="18"/>
                      <a:pt x="15" y="18"/>
                    </a:cubicBezTo>
                    <a:cubicBezTo>
                      <a:pt x="15" y="18"/>
                      <a:pt x="15" y="18"/>
                      <a:pt x="14" y="18"/>
                    </a:cubicBezTo>
                    <a:cubicBezTo>
                      <a:pt x="14" y="17"/>
                      <a:pt x="14" y="17"/>
                      <a:pt x="14" y="17"/>
                    </a:cubicBezTo>
                    <a:cubicBezTo>
                      <a:pt x="14" y="17"/>
                      <a:pt x="13" y="16"/>
                      <a:pt x="13" y="16"/>
                    </a:cubicBezTo>
                    <a:cubicBezTo>
                      <a:pt x="13" y="16"/>
                      <a:pt x="13" y="15"/>
                      <a:pt x="13" y="15"/>
                    </a:cubicBezTo>
                    <a:cubicBezTo>
                      <a:pt x="13" y="15"/>
                      <a:pt x="13" y="15"/>
                      <a:pt x="12" y="15"/>
                    </a:cubicBezTo>
                    <a:cubicBezTo>
                      <a:pt x="12" y="15"/>
                      <a:pt x="12" y="15"/>
                      <a:pt x="12" y="14"/>
                    </a:cubicBezTo>
                    <a:cubicBezTo>
                      <a:pt x="12" y="14"/>
                      <a:pt x="12" y="14"/>
                      <a:pt x="11" y="14"/>
                    </a:cubicBezTo>
                    <a:cubicBezTo>
                      <a:pt x="11" y="14"/>
                      <a:pt x="11" y="13"/>
                      <a:pt x="11" y="13"/>
                    </a:cubicBezTo>
                    <a:cubicBezTo>
                      <a:pt x="11" y="13"/>
                      <a:pt x="11" y="12"/>
                      <a:pt x="11" y="12"/>
                    </a:cubicBezTo>
                    <a:cubicBezTo>
                      <a:pt x="11" y="11"/>
                      <a:pt x="11" y="11"/>
                      <a:pt x="11" y="11"/>
                    </a:cubicBezTo>
                    <a:cubicBezTo>
                      <a:pt x="11" y="10"/>
                      <a:pt x="11" y="10"/>
                      <a:pt x="11" y="10"/>
                    </a:cubicBezTo>
                    <a:cubicBezTo>
                      <a:pt x="12" y="10"/>
                      <a:pt x="12" y="10"/>
                      <a:pt x="12" y="9"/>
                    </a:cubicBezTo>
                    <a:cubicBezTo>
                      <a:pt x="12" y="9"/>
                      <a:pt x="12" y="8"/>
                      <a:pt x="13" y="8"/>
                    </a:cubicBezTo>
                    <a:cubicBezTo>
                      <a:pt x="13" y="8"/>
                      <a:pt x="12" y="7"/>
                      <a:pt x="13" y="7"/>
                    </a:cubicBezTo>
                    <a:cubicBezTo>
                      <a:pt x="13" y="7"/>
                      <a:pt x="13" y="7"/>
                      <a:pt x="14" y="7"/>
                    </a:cubicBezTo>
                    <a:cubicBezTo>
                      <a:pt x="14" y="7"/>
                      <a:pt x="14" y="6"/>
                      <a:pt x="15" y="6"/>
                    </a:cubicBezTo>
                    <a:cubicBezTo>
                      <a:pt x="15" y="6"/>
                      <a:pt x="15" y="6"/>
                      <a:pt x="16" y="6"/>
                    </a:cubicBezTo>
                    <a:cubicBezTo>
                      <a:pt x="16" y="5"/>
                      <a:pt x="16" y="5"/>
                      <a:pt x="16" y="5"/>
                    </a:cubicBezTo>
                    <a:cubicBezTo>
                      <a:pt x="15" y="5"/>
                      <a:pt x="15" y="5"/>
                      <a:pt x="15" y="5"/>
                    </a:cubicBezTo>
                    <a:cubicBezTo>
                      <a:pt x="15" y="5"/>
                      <a:pt x="14" y="5"/>
                      <a:pt x="14" y="5"/>
                    </a:cubicBezTo>
                    <a:cubicBezTo>
                      <a:pt x="13" y="5"/>
                      <a:pt x="13" y="5"/>
                      <a:pt x="13" y="4"/>
                    </a:cubicBezTo>
                    <a:cubicBezTo>
                      <a:pt x="12" y="4"/>
                      <a:pt x="12" y="4"/>
                      <a:pt x="12" y="3"/>
                    </a:cubicBezTo>
                    <a:cubicBezTo>
                      <a:pt x="11" y="3"/>
                      <a:pt x="11" y="3"/>
                      <a:pt x="11" y="3"/>
                    </a:cubicBezTo>
                    <a:cubicBezTo>
                      <a:pt x="11" y="2"/>
                      <a:pt x="11" y="2"/>
                      <a:pt x="12" y="2"/>
                    </a:cubicBezTo>
                    <a:cubicBezTo>
                      <a:pt x="12" y="2"/>
                      <a:pt x="12" y="2"/>
                      <a:pt x="11" y="1"/>
                    </a:cubicBezTo>
                    <a:cubicBezTo>
                      <a:pt x="11" y="1"/>
                      <a:pt x="11" y="1"/>
                      <a:pt x="10" y="1"/>
                    </a:cubicBezTo>
                    <a:cubicBezTo>
                      <a:pt x="10" y="1"/>
                      <a:pt x="9" y="1"/>
                      <a:pt x="9" y="1"/>
                    </a:cubicBezTo>
                    <a:cubicBezTo>
                      <a:pt x="8" y="1"/>
                      <a:pt x="8" y="0"/>
                      <a:pt x="8" y="0"/>
                    </a:cubicBezTo>
                    <a:cubicBezTo>
                      <a:pt x="7" y="0"/>
                      <a:pt x="7" y="0"/>
                      <a:pt x="7" y="1"/>
                    </a:cubicBezTo>
                    <a:cubicBezTo>
                      <a:pt x="7" y="1"/>
                      <a:pt x="7" y="1"/>
                      <a:pt x="6" y="1"/>
                    </a:cubicBezTo>
                    <a:cubicBezTo>
                      <a:pt x="6" y="2"/>
                      <a:pt x="6" y="2"/>
                      <a:pt x="5" y="2"/>
                    </a:cubicBezTo>
                    <a:cubicBezTo>
                      <a:pt x="5" y="2"/>
                      <a:pt x="5" y="2"/>
                      <a:pt x="4" y="2"/>
                    </a:cubicBezTo>
                    <a:cubicBezTo>
                      <a:pt x="4" y="2"/>
                      <a:pt x="4" y="2"/>
                      <a:pt x="3" y="2"/>
                    </a:cubicBezTo>
                    <a:cubicBezTo>
                      <a:pt x="3" y="2"/>
                      <a:pt x="3" y="2"/>
                      <a:pt x="2" y="2"/>
                    </a:cubicBezTo>
                    <a:cubicBezTo>
                      <a:pt x="2" y="2"/>
                      <a:pt x="1" y="2"/>
                      <a:pt x="1" y="2"/>
                    </a:cubicBezTo>
                    <a:cubicBezTo>
                      <a:pt x="1" y="2"/>
                      <a:pt x="1" y="2"/>
                      <a:pt x="1" y="3"/>
                    </a:cubicBezTo>
                    <a:cubicBezTo>
                      <a:pt x="0" y="3"/>
                      <a:pt x="0" y="3"/>
                      <a:pt x="0" y="3"/>
                    </a:cubicBezTo>
                    <a:cubicBezTo>
                      <a:pt x="1" y="3"/>
                      <a:pt x="1" y="3"/>
                      <a:pt x="1" y="3"/>
                    </a:cubicBezTo>
                    <a:cubicBezTo>
                      <a:pt x="2" y="4"/>
                      <a:pt x="2" y="4"/>
                      <a:pt x="2" y="4"/>
                    </a:cubicBezTo>
                    <a:cubicBezTo>
                      <a:pt x="2" y="5"/>
                      <a:pt x="3" y="5"/>
                      <a:pt x="3" y="5"/>
                    </a:cubicBezTo>
                    <a:cubicBezTo>
                      <a:pt x="3" y="5"/>
                      <a:pt x="3" y="6"/>
                      <a:pt x="3" y="6"/>
                    </a:cubicBezTo>
                    <a:cubicBezTo>
                      <a:pt x="3" y="6"/>
                      <a:pt x="3" y="7"/>
                      <a:pt x="4" y="7"/>
                    </a:cubicBezTo>
                    <a:cubicBezTo>
                      <a:pt x="4" y="7"/>
                      <a:pt x="5" y="8"/>
                      <a:pt x="5" y="7"/>
                    </a:cubicBezTo>
                    <a:cubicBezTo>
                      <a:pt x="6" y="7"/>
                      <a:pt x="6" y="7"/>
                      <a:pt x="6" y="7"/>
                    </a:cubicBezTo>
                    <a:cubicBezTo>
                      <a:pt x="6" y="7"/>
                      <a:pt x="7" y="7"/>
                      <a:pt x="7" y="7"/>
                    </a:cubicBezTo>
                    <a:cubicBezTo>
                      <a:pt x="7" y="7"/>
                      <a:pt x="7" y="7"/>
                      <a:pt x="7" y="8"/>
                    </a:cubicBezTo>
                    <a:cubicBezTo>
                      <a:pt x="7" y="8"/>
                      <a:pt x="7" y="8"/>
                      <a:pt x="7" y="8"/>
                    </a:cubicBezTo>
                    <a:cubicBezTo>
                      <a:pt x="7" y="9"/>
                      <a:pt x="8" y="9"/>
                      <a:pt x="9" y="9"/>
                    </a:cubicBezTo>
                    <a:cubicBezTo>
                      <a:pt x="9" y="10"/>
                      <a:pt x="9" y="10"/>
                      <a:pt x="9" y="11"/>
                    </a:cubicBezTo>
                    <a:cubicBezTo>
                      <a:pt x="9" y="12"/>
                      <a:pt x="9" y="12"/>
                      <a:pt x="9" y="13"/>
                    </a:cubicBezTo>
                    <a:cubicBezTo>
                      <a:pt x="9" y="13"/>
                      <a:pt x="9" y="14"/>
                      <a:pt x="10" y="14"/>
                    </a:cubicBezTo>
                    <a:cubicBezTo>
                      <a:pt x="10" y="15"/>
                      <a:pt x="11" y="15"/>
                      <a:pt x="11" y="15"/>
                    </a:cubicBezTo>
                    <a:cubicBezTo>
                      <a:pt x="11" y="15"/>
                      <a:pt x="11" y="16"/>
                      <a:pt x="11" y="16"/>
                    </a:cubicBezTo>
                    <a:cubicBezTo>
                      <a:pt x="11" y="16"/>
                      <a:pt x="11" y="16"/>
                      <a:pt x="12" y="17"/>
                    </a:cubicBezTo>
                    <a:cubicBezTo>
                      <a:pt x="12" y="17"/>
                      <a:pt x="12" y="17"/>
                      <a:pt x="12" y="17"/>
                    </a:cubicBezTo>
                    <a:cubicBezTo>
                      <a:pt x="13" y="17"/>
                      <a:pt x="13" y="18"/>
                      <a:pt x="13" y="18"/>
                    </a:cubicBezTo>
                    <a:cubicBezTo>
                      <a:pt x="13" y="18"/>
                      <a:pt x="14" y="19"/>
                      <a:pt x="14" y="19"/>
                    </a:cubicBezTo>
                    <a:cubicBezTo>
                      <a:pt x="14" y="19"/>
                      <a:pt x="14" y="19"/>
                      <a:pt x="15" y="20"/>
                    </a:cubicBezTo>
                    <a:cubicBezTo>
                      <a:pt x="15" y="20"/>
                      <a:pt x="15" y="20"/>
                      <a:pt x="15" y="20"/>
                    </a:cubicBezTo>
                    <a:cubicBezTo>
                      <a:pt x="16" y="20"/>
                      <a:pt x="16" y="20"/>
                      <a:pt x="16" y="21"/>
                    </a:cubicBezTo>
                    <a:cubicBezTo>
                      <a:pt x="16" y="21"/>
                      <a:pt x="16" y="21"/>
                      <a:pt x="16" y="21"/>
                    </a:cubicBezTo>
                    <a:cubicBezTo>
                      <a:pt x="16" y="21"/>
                      <a:pt x="16" y="22"/>
                      <a:pt x="16" y="22"/>
                    </a:cubicBezTo>
                    <a:cubicBezTo>
                      <a:pt x="16" y="22"/>
                      <a:pt x="17" y="22"/>
                      <a:pt x="17" y="23"/>
                    </a:cubicBezTo>
                    <a:cubicBezTo>
                      <a:pt x="17" y="23"/>
                      <a:pt x="17" y="23"/>
                      <a:pt x="17" y="24"/>
                    </a:cubicBezTo>
                    <a:cubicBezTo>
                      <a:pt x="17" y="24"/>
                      <a:pt x="17" y="25"/>
                      <a:pt x="17" y="25"/>
                    </a:cubicBezTo>
                    <a:cubicBezTo>
                      <a:pt x="16" y="25"/>
                      <a:pt x="16" y="25"/>
                      <a:pt x="16" y="26"/>
                    </a:cubicBezTo>
                    <a:cubicBezTo>
                      <a:pt x="16" y="26"/>
                      <a:pt x="16" y="26"/>
                      <a:pt x="16" y="26"/>
                    </a:cubicBezTo>
                    <a:cubicBezTo>
                      <a:pt x="17" y="26"/>
                      <a:pt x="17" y="26"/>
                      <a:pt x="17" y="27"/>
                    </a:cubicBezTo>
                    <a:cubicBezTo>
                      <a:pt x="17" y="27"/>
                      <a:pt x="17" y="27"/>
                      <a:pt x="17" y="27"/>
                    </a:cubicBezTo>
                    <a:cubicBezTo>
                      <a:pt x="17" y="28"/>
                      <a:pt x="17" y="27"/>
                      <a:pt x="18" y="28"/>
                    </a:cubicBezTo>
                    <a:cubicBezTo>
                      <a:pt x="18" y="28"/>
                      <a:pt x="17" y="28"/>
                      <a:pt x="17" y="29"/>
                    </a:cubicBezTo>
                    <a:cubicBezTo>
                      <a:pt x="17" y="29"/>
                      <a:pt x="17" y="29"/>
                      <a:pt x="18" y="30"/>
                    </a:cubicBezTo>
                    <a:cubicBezTo>
                      <a:pt x="18" y="30"/>
                      <a:pt x="18" y="31"/>
                      <a:pt x="18" y="31"/>
                    </a:cubicBezTo>
                    <a:cubicBezTo>
                      <a:pt x="17" y="31"/>
                      <a:pt x="17" y="32"/>
                      <a:pt x="17" y="32"/>
                    </a:cubicBezTo>
                    <a:cubicBezTo>
                      <a:pt x="17" y="32"/>
                      <a:pt x="17" y="31"/>
                      <a:pt x="17" y="31"/>
                    </a:cubicBezTo>
                    <a:cubicBezTo>
                      <a:pt x="16" y="31"/>
                      <a:pt x="16" y="32"/>
                      <a:pt x="16" y="32"/>
                    </a:cubicBezTo>
                    <a:cubicBezTo>
                      <a:pt x="16" y="32"/>
                      <a:pt x="16" y="32"/>
                      <a:pt x="15" y="32"/>
                    </a:cubicBezTo>
                    <a:cubicBezTo>
                      <a:pt x="15" y="32"/>
                      <a:pt x="15" y="33"/>
                      <a:pt x="15" y="33"/>
                    </a:cubicBezTo>
                    <a:cubicBezTo>
                      <a:pt x="15" y="33"/>
                      <a:pt x="14" y="33"/>
                      <a:pt x="14" y="33"/>
                    </a:cubicBezTo>
                    <a:cubicBezTo>
                      <a:pt x="14" y="33"/>
                      <a:pt x="14" y="34"/>
                      <a:pt x="14" y="34"/>
                    </a:cubicBezTo>
                    <a:cubicBezTo>
                      <a:pt x="14" y="34"/>
                      <a:pt x="14" y="35"/>
                      <a:pt x="14" y="35"/>
                    </a:cubicBezTo>
                    <a:cubicBezTo>
                      <a:pt x="14" y="35"/>
                      <a:pt x="13" y="35"/>
                      <a:pt x="13" y="35"/>
                    </a:cubicBezTo>
                    <a:cubicBezTo>
                      <a:pt x="12" y="35"/>
                      <a:pt x="12" y="35"/>
                      <a:pt x="12" y="36"/>
                    </a:cubicBezTo>
                    <a:cubicBezTo>
                      <a:pt x="12" y="36"/>
                      <a:pt x="12" y="36"/>
                      <a:pt x="12" y="36"/>
                    </a:cubicBezTo>
                    <a:cubicBezTo>
                      <a:pt x="12" y="36"/>
                      <a:pt x="11" y="36"/>
                      <a:pt x="11" y="36"/>
                    </a:cubicBezTo>
                    <a:cubicBezTo>
                      <a:pt x="11" y="36"/>
                      <a:pt x="11" y="37"/>
                      <a:pt x="10" y="37"/>
                    </a:cubicBezTo>
                    <a:cubicBezTo>
                      <a:pt x="10" y="37"/>
                      <a:pt x="10" y="37"/>
                      <a:pt x="10" y="37"/>
                    </a:cubicBezTo>
                    <a:cubicBezTo>
                      <a:pt x="11" y="37"/>
                      <a:pt x="11" y="37"/>
                      <a:pt x="11" y="38"/>
                    </a:cubicBezTo>
                    <a:cubicBezTo>
                      <a:pt x="11" y="38"/>
                      <a:pt x="11" y="38"/>
                      <a:pt x="11" y="38"/>
                    </a:cubicBezTo>
                    <a:cubicBezTo>
                      <a:pt x="12" y="38"/>
                      <a:pt x="12" y="38"/>
                      <a:pt x="12" y="39"/>
                    </a:cubicBezTo>
                    <a:cubicBezTo>
                      <a:pt x="12" y="39"/>
                      <a:pt x="12" y="39"/>
                      <a:pt x="12" y="39"/>
                    </a:cubicBezTo>
                    <a:cubicBezTo>
                      <a:pt x="12" y="40"/>
                      <a:pt x="11" y="40"/>
                      <a:pt x="11" y="40"/>
                    </a:cubicBezTo>
                    <a:cubicBezTo>
                      <a:pt x="11" y="41"/>
                      <a:pt x="12" y="41"/>
                      <a:pt x="12" y="42"/>
                    </a:cubicBezTo>
                    <a:cubicBezTo>
                      <a:pt x="12" y="42"/>
                      <a:pt x="12" y="42"/>
                      <a:pt x="12" y="42"/>
                    </a:cubicBezTo>
                    <a:cubicBezTo>
                      <a:pt x="12" y="43"/>
                      <a:pt x="12" y="42"/>
                      <a:pt x="13" y="42"/>
                    </a:cubicBezTo>
                    <a:cubicBezTo>
                      <a:pt x="13" y="42"/>
                      <a:pt x="13" y="42"/>
                      <a:pt x="14" y="41"/>
                    </a:cubicBezTo>
                    <a:cubicBezTo>
                      <a:pt x="14" y="41"/>
                      <a:pt x="14" y="41"/>
                      <a:pt x="14" y="41"/>
                    </a:cubicBezTo>
                    <a:cubicBezTo>
                      <a:pt x="14" y="41"/>
                      <a:pt x="14" y="41"/>
                      <a:pt x="15" y="41"/>
                    </a:cubicBezTo>
                    <a:cubicBezTo>
                      <a:pt x="15" y="40"/>
                      <a:pt x="15" y="40"/>
                      <a:pt x="15" y="40"/>
                    </a:cubicBezTo>
                    <a:cubicBezTo>
                      <a:pt x="15" y="40"/>
                      <a:pt x="15" y="40"/>
                      <a:pt x="15" y="40"/>
                    </a:cubicBezTo>
                    <a:cubicBezTo>
                      <a:pt x="16" y="39"/>
                      <a:pt x="16" y="39"/>
                      <a:pt x="16" y="39"/>
                    </a:cubicBezTo>
                    <a:cubicBezTo>
                      <a:pt x="17" y="38"/>
                      <a:pt x="16" y="38"/>
                      <a:pt x="17" y="38"/>
                    </a:cubicBezTo>
                    <a:cubicBezTo>
                      <a:pt x="17" y="37"/>
                      <a:pt x="17" y="37"/>
                      <a:pt x="17" y="37"/>
                    </a:cubicBezTo>
                    <a:cubicBezTo>
                      <a:pt x="17" y="36"/>
                      <a:pt x="18" y="37"/>
                      <a:pt x="18" y="37"/>
                    </a:cubicBezTo>
                    <a:cubicBezTo>
                      <a:pt x="19" y="36"/>
                      <a:pt x="20" y="36"/>
                      <a:pt x="20" y="36"/>
                    </a:cubicBezTo>
                    <a:cubicBezTo>
                      <a:pt x="21" y="36"/>
                      <a:pt x="21" y="35"/>
                      <a:pt x="21" y="35"/>
                    </a:cubicBezTo>
                    <a:cubicBezTo>
                      <a:pt x="21" y="35"/>
                      <a:pt x="22" y="34"/>
                      <a:pt x="22" y="34"/>
                    </a:cubicBezTo>
                    <a:cubicBezTo>
                      <a:pt x="22" y="34"/>
                      <a:pt x="23" y="33"/>
                      <a:pt x="23" y="33"/>
                    </a:cubicBezTo>
                    <a:cubicBezTo>
                      <a:pt x="23" y="32"/>
                      <a:pt x="22" y="32"/>
                      <a:pt x="22" y="32"/>
                    </a:cubicBezTo>
                    <a:cubicBezTo>
                      <a:pt x="22" y="31"/>
                      <a:pt x="23" y="31"/>
                      <a:pt x="23" y="31"/>
                    </a:cubicBezTo>
                    <a:cubicBezTo>
                      <a:pt x="23" y="30"/>
                      <a:pt x="23" y="30"/>
                      <a:pt x="23" y="30"/>
                    </a:cubicBezTo>
                    <a:cubicBezTo>
                      <a:pt x="23" y="29"/>
                      <a:pt x="22" y="29"/>
                      <a:pt x="22" y="29"/>
                    </a:cubicBezTo>
                    <a:cubicBezTo>
                      <a:pt x="22" y="28"/>
                      <a:pt x="22" y="27"/>
                      <a:pt x="22" y="27"/>
                    </a:cubicBezTo>
                    <a:cubicBezTo>
                      <a:pt x="22" y="26"/>
                      <a:pt x="22" y="26"/>
                      <a:pt x="21" y="26"/>
                    </a:cubicBezTo>
                    <a:cubicBezTo>
                      <a:pt x="21" y="25"/>
                      <a:pt x="21" y="25"/>
                      <a:pt x="21" y="24"/>
                    </a:cubicBezTo>
                    <a:cubicBezTo>
                      <a:pt x="21" y="24"/>
                      <a:pt x="21" y="23"/>
                      <a:pt x="20" y="23"/>
                    </a:cubicBezTo>
                    <a:cubicBezTo>
                      <a:pt x="20" y="23"/>
                      <a:pt x="20" y="23"/>
                      <a:pt x="20" y="22"/>
                    </a:cubicBezTo>
                    <a:cubicBezTo>
                      <a:pt x="19" y="22"/>
                      <a:pt x="20" y="21"/>
                      <a:pt x="19" y="21"/>
                    </a:cubicBezTo>
                    <a:cubicBezTo>
                      <a:pt x="19" y="21"/>
                      <a:pt x="19" y="21"/>
                      <a:pt x="19" y="21"/>
                    </a:cubicBezTo>
                    <a:cubicBezTo>
                      <a:pt x="19" y="21"/>
                      <a:pt x="19" y="21"/>
                      <a:pt x="18" y="20"/>
                    </a:cubicBezTo>
                    <a:cubicBezTo>
                      <a:pt x="18" y="20"/>
                      <a:pt x="17" y="20"/>
                      <a:pt x="17" y="19"/>
                    </a:cubicBezTo>
                    <a:cubicBezTo>
                      <a:pt x="17" y="19"/>
                      <a:pt x="17" y="19"/>
                      <a:pt x="17" y="1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5" name="Freeform 315"/>
              <p:cNvSpPr>
                <a:spLocks/>
              </p:cNvSpPr>
              <p:nvPr/>
            </p:nvSpPr>
            <p:spPr bwMode="auto">
              <a:xfrm>
                <a:off x="2143126" y="2243139"/>
                <a:ext cx="31750" cy="42863"/>
              </a:xfrm>
              <a:custGeom>
                <a:avLst/>
                <a:gdLst>
                  <a:gd name="T0" fmla="*/ 1 w 3"/>
                  <a:gd name="T1" fmla="*/ 3 h 4"/>
                  <a:gd name="T2" fmla="*/ 2 w 3"/>
                  <a:gd name="T3" fmla="*/ 3 h 4"/>
                  <a:gd name="T4" fmla="*/ 2 w 3"/>
                  <a:gd name="T5" fmla="*/ 2 h 4"/>
                  <a:gd name="T6" fmla="*/ 3 w 3"/>
                  <a:gd name="T7" fmla="*/ 2 h 4"/>
                  <a:gd name="T8" fmla="*/ 2 w 3"/>
                  <a:gd name="T9" fmla="*/ 1 h 4"/>
                  <a:gd name="T10" fmla="*/ 2 w 3"/>
                  <a:gd name="T11" fmla="*/ 0 h 4"/>
                  <a:gd name="T12" fmla="*/ 1 w 3"/>
                  <a:gd name="T13" fmla="*/ 0 h 4"/>
                  <a:gd name="T14" fmla="*/ 1 w 3"/>
                  <a:gd name="T15" fmla="*/ 2 h 4"/>
                  <a:gd name="T16" fmla="*/ 1 w 3"/>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3"/>
                    </a:moveTo>
                    <a:cubicBezTo>
                      <a:pt x="1" y="4"/>
                      <a:pt x="2" y="3"/>
                      <a:pt x="2" y="3"/>
                    </a:cubicBezTo>
                    <a:cubicBezTo>
                      <a:pt x="2" y="3"/>
                      <a:pt x="2" y="3"/>
                      <a:pt x="2" y="2"/>
                    </a:cubicBezTo>
                    <a:cubicBezTo>
                      <a:pt x="2" y="2"/>
                      <a:pt x="3" y="2"/>
                      <a:pt x="3" y="2"/>
                    </a:cubicBezTo>
                    <a:cubicBezTo>
                      <a:pt x="3" y="1"/>
                      <a:pt x="2" y="1"/>
                      <a:pt x="2" y="1"/>
                    </a:cubicBezTo>
                    <a:cubicBezTo>
                      <a:pt x="2" y="1"/>
                      <a:pt x="2" y="1"/>
                      <a:pt x="2" y="0"/>
                    </a:cubicBezTo>
                    <a:cubicBezTo>
                      <a:pt x="1" y="0"/>
                      <a:pt x="1" y="0"/>
                      <a:pt x="1" y="0"/>
                    </a:cubicBezTo>
                    <a:cubicBezTo>
                      <a:pt x="1" y="0"/>
                      <a:pt x="1" y="1"/>
                      <a:pt x="1" y="2"/>
                    </a:cubicBezTo>
                    <a:cubicBezTo>
                      <a:pt x="1" y="2"/>
                      <a:pt x="0"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6" name="Freeform 316"/>
              <p:cNvSpPr>
                <a:spLocks/>
              </p:cNvSpPr>
              <p:nvPr/>
            </p:nvSpPr>
            <p:spPr bwMode="auto">
              <a:xfrm>
                <a:off x="2152651" y="2297114"/>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7" name="Freeform 317"/>
              <p:cNvSpPr>
                <a:spLocks/>
              </p:cNvSpPr>
              <p:nvPr/>
            </p:nvSpPr>
            <p:spPr bwMode="auto">
              <a:xfrm>
                <a:off x="2174876" y="2286001"/>
                <a:ext cx="11113" cy="22225"/>
              </a:xfrm>
              <a:custGeom>
                <a:avLst/>
                <a:gdLst>
                  <a:gd name="T0" fmla="*/ 0 w 1"/>
                  <a:gd name="T1" fmla="*/ 1 h 2"/>
                  <a:gd name="T2" fmla="*/ 0 w 1"/>
                  <a:gd name="T3" fmla="*/ 2 h 2"/>
                  <a:gd name="T4" fmla="*/ 0 w 1"/>
                  <a:gd name="T5" fmla="*/ 2 h 2"/>
                  <a:gd name="T6" fmla="*/ 1 w 1"/>
                  <a:gd name="T7" fmla="*/ 2 h 2"/>
                  <a:gd name="T8" fmla="*/ 1 w 1"/>
                  <a:gd name="T9" fmla="*/ 1 h 2"/>
                  <a:gd name="T10" fmla="*/ 1 w 1"/>
                  <a:gd name="T11" fmla="*/ 1 h 2"/>
                  <a:gd name="T12" fmla="*/ 1 w 1"/>
                  <a:gd name="T13" fmla="*/ 0 h 2"/>
                  <a:gd name="T14" fmla="*/ 0 w 1"/>
                  <a:gd name="T15" fmla="*/ 1 h 2"/>
                  <a:gd name="T16" fmla="*/ 0 w 1"/>
                  <a:gd name="T17" fmla="*/ 1 h 2"/>
                  <a:gd name="T18" fmla="*/ 0 w 1"/>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1"/>
                    </a:moveTo>
                    <a:cubicBezTo>
                      <a:pt x="0" y="1"/>
                      <a:pt x="0" y="1"/>
                      <a:pt x="0" y="2"/>
                    </a:cubicBezTo>
                    <a:cubicBezTo>
                      <a:pt x="0" y="2"/>
                      <a:pt x="0" y="2"/>
                      <a:pt x="0" y="2"/>
                    </a:cubicBezTo>
                    <a:cubicBezTo>
                      <a:pt x="1" y="2"/>
                      <a:pt x="1" y="2"/>
                      <a:pt x="1" y="2"/>
                    </a:cubicBezTo>
                    <a:cubicBezTo>
                      <a:pt x="1" y="2"/>
                      <a:pt x="1" y="2"/>
                      <a:pt x="1" y="1"/>
                    </a:cubicBezTo>
                    <a:cubicBezTo>
                      <a:pt x="1" y="1"/>
                      <a:pt x="1" y="1"/>
                      <a:pt x="1" y="1"/>
                    </a:cubicBezTo>
                    <a:cubicBezTo>
                      <a:pt x="1" y="0"/>
                      <a:pt x="1" y="0"/>
                      <a:pt x="1" y="0"/>
                    </a:cubicBezTo>
                    <a:cubicBezTo>
                      <a:pt x="0" y="0"/>
                      <a:pt x="0" y="0"/>
                      <a:pt x="0" y="1"/>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8" name="Freeform 318"/>
              <p:cNvSpPr>
                <a:spLocks/>
              </p:cNvSpPr>
              <p:nvPr/>
            </p:nvSpPr>
            <p:spPr bwMode="auto">
              <a:xfrm>
                <a:off x="2132014" y="2330451"/>
                <a:ext cx="11113" cy="9525"/>
              </a:xfrm>
              <a:custGeom>
                <a:avLst/>
                <a:gdLst>
                  <a:gd name="T0" fmla="*/ 0 w 1"/>
                  <a:gd name="T1" fmla="*/ 0 h 1"/>
                  <a:gd name="T2" fmla="*/ 0 w 1"/>
                  <a:gd name="T3" fmla="*/ 0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9" name="Freeform 319"/>
              <p:cNvSpPr>
                <a:spLocks/>
              </p:cNvSpPr>
              <p:nvPr/>
            </p:nvSpPr>
            <p:spPr bwMode="auto">
              <a:xfrm>
                <a:off x="2120901" y="2308226"/>
                <a:ext cx="22225" cy="22225"/>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1" y="2"/>
                      <a:pt x="1" y="2"/>
                      <a:pt x="1" y="2"/>
                    </a:cubicBezTo>
                    <a:cubicBezTo>
                      <a:pt x="2" y="2"/>
                      <a:pt x="2" y="1"/>
                      <a:pt x="2" y="1"/>
                    </a:cubicBezTo>
                    <a:cubicBezTo>
                      <a:pt x="2" y="1"/>
                      <a:pt x="2" y="1"/>
                      <a:pt x="2" y="0"/>
                    </a:cubicBezTo>
                    <a:cubicBezTo>
                      <a:pt x="1" y="0"/>
                      <a:pt x="1" y="0"/>
                      <a:pt x="1" y="0"/>
                    </a:cubicBezTo>
                    <a:cubicBezTo>
                      <a:pt x="1" y="0"/>
                      <a:pt x="1" y="0"/>
                      <a:pt x="0" y="0"/>
                    </a:cubicBezTo>
                    <a:cubicBezTo>
                      <a:pt x="0" y="0"/>
                      <a:pt x="0" y="0"/>
                      <a:pt x="0" y="1"/>
                    </a:cubicBezTo>
                    <a:cubicBezTo>
                      <a:pt x="0" y="1"/>
                      <a:pt x="0" y="1"/>
                      <a:pt x="0" y="1"/>
                    </a:cubicBezTo>
                    <a:cubicBezTo>
                      <a:pt x="0" y="1"/>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0" name="Freeform 320"/>
              <p:cNvSpPr>
                <a:spLocks/>
              </p:cNvSpPr>
              <p:nvPr/>
            </p:nvSpPr>
            <p:spPr bwMode="auto">
              <a:xfrm>
                <a:off x="2197101" y="2351089"/>
                <a:ext cx="9525" cy="22225"/>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1" y="1"/>
                      <a:pt x="1" y="2"/>
                      <a:pt x="1" y="2"/>
                    </a:cubicBezTo>
                    <a:cubicBezTo>
                      <a:pt x="1" y="2"/>
                      <a:pt x="1" y="1"/>
                      <a:pt x="1" y="1"/>
                    </a:cubicBezTo>
                    <a:cubicBezTo>
                      <a:pt x="1" y="1"/>
                      <a:pt x="1" y="1"/>
                      <a:pt x="1" y="0"/>
                    </a:cubicBezTo>
                    <a:cubicBezTo>
                      <a:pt x="1" y="0"/>
                      <a:pt x="1" y="0"/>
                      <a:pt x="1" y="0"/>
                    </a:cubicBezTo>
                    <a:cubicBezTo>
                      <a:pt x="0" y="0"/>
                      <a:pt x="0" y="0"/>
                      <a:pt x="0" y="0"/>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1" name="Freeform 321"/>
              <p:cNvSpPr>
                <a:spLocks/>
              </p:cNvSpPr>
              <p:nvPr/>
            </p:nvSpPr>
            <p:spPr bwMode="auto">
              <a:xfrm>
                <a:off x="2217739" y="2373314"/>
                <a:ext cx="22225" cy="22225"/>
              </a:xfrm>
              <a:custGeom>
                <a:avLst/>
                <a:gdLst>
                  <a:gd name="T0" fmla="*/ 1 w 2"/>
                  <a:gd name="T1" fmla="*/ 2 h 2"/>
                  <a:gd name="T2" fmla="*/ 2 w 2"/>
                  <a:gd name="T3" fmla="*/ 1 h 2"/>
                  <a:gd name="T4" fmla="*/ 1 w 2"/>
                  <a:gd name="T5" fmla="*/ 0 h 2"/>
                  <a:gd name="T6" fmla="*/ 0 w 2"/>
                  <a:gd name="T7" fmla="*/ 0 h 2"/>
                  <a:gd name="T8" fmla="*/ 1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2" y="2"/>
                      <a:pt x="2" y="1"/>
                      <a:pt x="2" y="1"/>
                    </a:cubicBezTo>
                    <a:cubicBezTo>
                      <a:pt x="2" y="1"/>
                      <a:pt x="1" y="0"/>
                      <a:pt x="1" y="0"/>
                    </a:cubicBezTo>
                    <a:cubicBezTo>
                      <a:pt x="1" y="0"/>
                      <a:pt x="1" y="0"/>
                      <a:pt x="0" y="0"/>
                    </a:cubicBezTo>
                    <a:cubicBezTo>
                      <a:pt x="0" y="0"/>
                      <a:pt x="1" y="1"/>
                      <a:pt x="1" y="1"/>
                    </a:cubicBezTo>
                    <a:cubicBezTo>
                      <a:pt x="1" y="1"/>
                      <a:pt x="0" y="1"/>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2" name="Freeform 322"/>
              <p:cNvSpPr>
                <a:spLocks/>
              </p:cNvSpPr>
              <p:nvPr/>
            </p:nvSpPr>
            <p:spPr bwMode="auto">
              <a:xfrm>
                <a:off x="2530476" y="2708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0"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3" name="Freeform 323"/>
              <p:cNvSpPr>
                <a:spLocks/>
              </p:cNvSpPr>
              <p:nvPr/>
            </p:nvSpPr>
            <p:spPr bwMode="auto">
              <a:xfrm>
                <a:off x="2552701" y="2622551"/>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1" y="2"/>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4" name="Freeform 324"/>
              <p:cNvSpPr>
                <a:spLocks/>
              </p:cNvSpPr>
              <p:nvPr/>
            </p:nvSpPr>
            <p:spPr bwMode="auto">
              <a:xfrm>
                <a:off x="2530476" y="2578101"/>
                <a:ext cx="22225" cy="11113"/>
              </a:xfrm>
              <a:custGeom>
                <a:avLst/>
                <a:gdLst>
                  <a:gd name="T0" fmla="*/ 1 w 2"/>
                  <a:gd name="T1" fmla="*/ 1 h 1"/>
                  <a:gd name="T2" fmla="*/ 2 w 2"/>
                  <a:gd name="T3" fmla="*/ 1 h 1"/>
                  <a:gd name="T4" fmla="*/ 2 w 2"/>
                  <a:gd name="T5" fmla="*/ 0 h 1"/>
                  <a:gd name="T6" fmla="*/ 1 w 2"/>
                  <a:gd name="T7" fmla="*/ 0 h 1"/>
                  <a:gd name="T8" fmla="*/ 1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2" y="0"/>
                      <a:pt x="2" y="0"/>
                    </a:cubicBezTo>
                    <a:cubicBezTo>
                      <a:pt x="1" y="0"/>
                      <a:pt x="1" y="0"/>
                      <a:pt x="1" y="0"/>
                    </a:cubicBezTo>
                    <a:cubicBezTo>
                      <a:pt x="1" y="0"/>
                      <a:pt x="0" y="0"/>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5" name="Freeform 325"/>
              <p:cNvSpPr>
                <a:spLocks/>
              </p:cNvSpPr>
              <p:nvPr/>
            </p:nvSpPr>
            <p:spPr bwMode="auto">
              <a:xfrm>
                <a:off x="2197101" y="2459039"/>
                <a:ext cx="85725" cy="65088"/>
              </a:xfrm>
              <a:custGeom>
                <a:avLst/>
                <a:gdLst>
                  <a:gd name="T0" fmla="*/ 1 w 8"/>
                  <a:gd name="T1" fmla="*/ 5 h 6"/>
                  <a:gd name="T2" fmla="*/ 2 w 8"/>
                  <a:gd name="T3" fmla="*/ 5 h 6"/>
                  <a:gd name="T4" fmla="*/ 4 w 8"/>
                  <a:gd name="T5" fmla="*/ 5 h 6"/>
                  <a:gd name="T6" fmla="*/ 5 w 8"/>
                  <a:gd name="T7" fmla="*/ 6 h 6"/>
                  <a:gd name="T8" fmla="*/ 6 w 8"/>
                  <a:gd name="T9" fmla="*/ 6 h 6"/>
                  <a:gd name="T10" fmla="*/ 7 w 8"/>
                  <a:gd name="T11" fmla="*/ 6 h 6"/>
                  <a:gd name="T12" fmla="*/ 7 w 8"/>
                  <a:gd name="T13" fmla="*/ 5 h 6"/>
                  <a:gd name="T14" fmla="*/ 7 w 8"/>
                  <a:gd name="T15" fmla="*/ 4 h 6"/>
                  <a:gd name="T16" fmla="*/ 7 w 8"/>
                  <a:gd name="T17" fmla="*/ 3 h 6"/>
                  <a:gd name="T18" fmla="*/ 8 w 8"/>
                  <a:gd name="T19" fmla="*/ 2 h 6"/>
                  <a:gd name="T20" fmla="*/ 8 w 8"/>
                  <a:gd name="T21" fmla="*/ 1 h 6"/>
                  <a:gd name="T22" fmla="*/ 8 w 8"/>
                  <a:gd name="T23" fmla="*/ 0 h 6"/>
                  <a:gd name="T24" fmla="*/ 6 w 8"/>
                  <a:gd name="T25" fmla="*/ 0 h 6"/>
                  <a:gd name="T26" fmla="*/ 5 w 8"/>
                  <a:gd name="T27" fmla="*/ 0 h 6"/>
                  <a:gd name="T28" fmla="*/ 3 w 8"/>
                  <a:gd name="T29" fmla="*/ 1 h 6"/>
                  <a:gd name="T30" fmla="*/ 3 w 8"/>
                  <a:gd name="T31" fmla="*/ 1 h 6"/>
                  <a:gd name="T32" fmla="*/ 4 w 8"/>
                  <a:gd name="T33" fmla="*/ 2 h 6"/>
                  <a:gd name="T34" fmla="*/ 5 w 8"/>
                  <a:gd name="T35" fmla="*/ 2 h 6"/>
                  <a:gd name="T36" fmla="*/ 5 w 8"/>
                  <a:gd name="T37" fmla="*/ 3 h 6"/>
                  <a:gd name="T38" fmla="*/ 5 w 8"/>
                  <a:gd name="T39" fmla="*/ 3 h 6"/>
                  <a:gd name="T40" fmla="*/ 6 w 8"/>
                  <a:gd name="T41" fmla="*/ 4 h 6"/>
                  <a:gd name="T42" fmla="*/ 5 w 8"/>
                  <a:gd name="T43" fmla="*/ 4 h 6"/>
                  <a:gd name="T44" fmla="*/ 4 w 8"/>
                  <a:gd name="T45" fmla="*/ 4 h 6"/>
                  <a:gd name="T46" fmla="*/ 3 w 8"/>
                  <a:gd name="T47" fmla="*/ 4 h 6"/>
                  <a:gd name="T48" fmla="*/ 1 w 8"/>
                  <a:gd name="T49" fmla="*/ 4 h 6"/>
                  <a:gd name="T50" fmla="*/ 0 w 8"/>
                  <a:gd name="T51" fmla="*/ 4 h 6"/>
                  <a:gd name="T52" fmla="*/ 0 w 8"/>
                  <a:gd name="T53" fmla="*/ 5 h 6"/>
                  <a:gd name="T54" fmla="*/ 1 w 8"/>
                  <a:gd name="T5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
                    <a:moveTo>
                      <a:pt x="1" y="5"/>
                    </a:moveTo>
                    <a:cubicBezTo>
                      <a:pt x="2" y="5"/>
                      <a:pt x="2" y="5"/>
                      <a:pt x="2" y="5"/>
                    </a:cubicBezTo>
                    <a:cubicBezTo>
                      <a:pt x="3" y="5"/>
                      <a:pt x="3" y="5"/>
                      <a:pt x="4" y="5"/>
                    </a:cubicBezTo>
                    <a:cubicBezTo>
                      <a:pt x="4" y="6"/>
                      <a:pt x="4" y="6"/>
                      <a:pt x="5" y="6"/>
                    </a:cubicBezTo>
                    <a:cubicBezTo>
                      <a:pt x="5" y="6"/>
                      <a:pt x="5" y="6"/>
                      <a:pt x="6" y="6"/>
                    </a:cubicBezTo>
                    <a:cubicBezTo>
                      <a:pt x="6" y="6"/>
                      <a:pt x="7" y="6"/>
                      <a:pt x="7" y="6"/>
                    </a:cubicBezTo>
                    <a:cubicBezTo>
                      <a:pt x="7" y="6"/>
                      <a:pt x="7" y="5"/>
                      <a:pt x="7" y="5"/>
                    </a:cubicBezTo>
                    <a:cubicBezTo>
                      <a:pt x="7" y="5"/>
                      <a:pt x="7" y="5"/>
                      <a:pt x="7" y="4"/>
                    </a:cubicBezTo>
                    <a:cubicBezTo>
                      <a:pt x="7" y="4"/>
                      <a:pt x="7" y="3"/>
                      <a:pt x="7" y="3"/>
                    </a:cubicBezTo>
                    <a:cubicBezTo>
                      <a:pt x="7" y="2"/>
                      <a:pt x="8" y="2"/>
                      <a:pt x="8" y="2"/>
                    </a:cubicBezTo>
                    <a:cubicBezTo>
                      <a:pt x="8" y="1"/>
                      <a:pt x="8" y="1"/>
                      <a:pt x="8" y="1"/>
                    </a:cubicBezTo>
                    <a:cubicBezTo>
                      <a:pt x="8" y="0"/>
                      <a:pt x="8" y="0"/>
                      <a:pt x="8" y="0"/>
                    </a:cubicBezTo>
                    <a:cubicBezTo>
                      <a:pt x="7" y="0"/>
                      <a:pt x="7" y="0"/>
                      <a:pt x="6" y="0"/>
                    </a:cubicBezTo>
                    <a:cubicBezTo>
                      <a:pt x="6" y="0"/>
                      <a:pt x="6" y="0"/>
                      <a:pt x="5" y="0"/>
                    </a:cubicBezTo>
                    <a:cubicBezTo>
                      <a:pt x="5" y="0"/>
                      <a:pt x="4" y="0"/>
                      <a:pt x="3" y="1"/>
                    </a:cubicBezTo>
                    <a:cubicBezTo>
                      <a:pt x="3" y="1"/>
                      <a:pt x="3" y="1"/>
                      <a:pt x="3" y="1"/>
                    </a:cubicBezTo>
                    <a:cubicBezTo>
                      <a:pt x="3" y="2"/>
                      <a:pt x="4" y="1"/>
                      <a:pt x="4" y="2"/>
                    </a:cubicBezTo>
                    <a:cubicBezTo>
                      <a:pt x="5" y="2"/>
                      <a:pt x="5" y="2"/>
                      <a:pt x="5" y="2"/>
                    </a:cubicBezTo>
                    <a:cubicBezTo>
                      <a:pt x="5" y="2"/>
                      <a:pt x="5" y="3"/>
                      <a:pt x="5" y="3"/>
                    </a:cubicBezTo>
                    <a:cubicBezTo>
                      <a:pt x="5" y="3"/>
                      <a:pt x="5" y="3"/>
                      <a:pt x="5" y="3"/>
                    </a:cubicBezTo>
                    <a:cubicBezTo>
                      <a:pt x="5" y="4"/>
                      <a:pt x="5" y="3"/>
                      <a:pt x="6" y="4"/>
                    </a:cubicBezTo>
                    <a:cubicBezTo>
                      <a:pt x="6" y="4"/>
                      <a:pt x="5" y="4"/>
                      <a:pt x="5" y="4"/>
                    </a:cubicBezTo>
                    <a:cubicBezTo>
                      <a:pt x="5" y="5"/>
                      <a:pt x="5" y="4"/>
                      <a:pt x="4" y="4"/>
                    </a:cubicBezTo>
                    <a:cubicBezTo>
                      <a:pt x="4" y="4"/>
                      <a:pt x="4" y="4"/>
                      <a:pt x="3" y="4"/>
                    </a:cubicBezTo>
                    <a:cubicBezTo>
                      <a:pt x="2" y="4"/>
                      <a:pt x="2" y="4"/>
                      <a:pt x="1" y="4"/>
                    </a:cubicBezTo>
                    <a:cubicBezTo>
                      <a:pt x="1" y="4"/>
                      <a:pt x="1" y="4"/>
                      <a:pt x="0" y="4"/>
                    </a:cubicBezTo>
                    <a:cubicBezTo>
                      <a:pt x="0" y="4"/>
                      <a:pt x="0" y="5"/>
                      <a:pt x="0" y="5"/>
                    </a:cubicBezTo>
                    <a:cubicBezTo>
                      <a:pt x="1" y="5"/>
                      <a:pt x="1" y="5"/>
                      <a:pt x="1"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6" name="Freeform 326"/>
              <p:cNvSpPr>
                <a:spLocks/>
              </p:cNvSpPr>
              <p:nvPr/>
            </p:nvSpPr>
            <p:spPr bwMode="auto">
              <a:xfrm>
                <a:off x="1785939" y="2513014"/>
                <a:ext cx="53975" cy="76200"/>
              </a:xfrm>
              <a:custGeom>
                <a:avLst/>
                <a:gdLst>
                  <a:gd name="T0" fmla="*/ 4 w 5"/>
                  <a:gd name="T1" fmla="*/ 0 h 7"/>
                  <a:gd name="T2" fmla="*/ 3 w 5"/>
                  <a:gd name="T3" fmla="*/ 0 h 7"/>
                  <a:gd name="T4" fmla="*/ 3 w 5"/>
                  <a:gd name="T5" fmla="*/ 0 h 7"/>
                  <a:gd name="T6" fmla="*/ 2 w 5"/>
                  <a:gd name="T7" fmla="*/ 1 h 7"/>
                  <a:gd name="T8" fmla="*/ 1 w 5"/>
                  <a:gd name="T9" fmla="*/ 1 h 7"/>
                  <a:gd name="T10" fmla="*/ 1 w 5"/>
                  <a:gd name="T11" fmla="*/ 3 h 7"/>
                  <a:gd name="T12" fmla="*/ 1 w 5"/>
                  <a:gd name="T13" fmla="*/ 4 h 7"/>
                  <a:gd name="T14" fmla="*/ 0 w 5"/>
                  <a:gd name="T15" fmla="*/ 5 h 7"/>
                  <a:gd name="T16" fmla="*/ 1 w 5"/>
                  <a:gd name="T17" fmla="*/ 7 h 7"/>
                  <a:gd name="T18" fmla="*/ 2 w 5"/>
                  <a:gd name="T19" fmla="*/ 7 h 7"/>
                  <a:gd name="T20" fmla="*/ 2 w 5"/>
                  <a:gd name="T21" fmla="*/ 7 h 7"/>
                  <a:gd name="T22" fmla="*/ 2 w 5"/>
                  <a:gd name="T23" fmla="*/ 6 h 7"/>
                  <a:gd name="T24" fmla="*/ 2 w 5"/>
                  <a:gd name="T25" fmla="*/ 6 h 7"/>
                  <a:gd name="T26" fmla="*/ 4 w 5"/>
                  <a:gd name="T27" fmla="*/ 4 h 7"/>
                  <a:gd name="T28" fmla="*/ 4 w 5"/>
                  <a:gd name="T29" fmla="*/ 3 h 7"/>
                  <a:gd name="T30" fmla="*/ 4 w 5"/>
                  <a:gd name="T31" fmla="*/ 2 h 7"/>
                  <a:gd name="T32" fmla="*/ 5 w 5"/>
                  <a:gd name="T33" fmla="*/ 1 h 7"/>
                  <a:gd name="T34" fmla="*/ 4 w 5"/>
                  <a:gd name="T35" fmla="*/ 0 h 7"/>
                  <a:gd name="T36" fmla="*/ 4 w 5"/>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4" y="0"/>
                    </a:moveTo>
                    <a:cubicBezTo>
                      <a:pt x="4" y="0"/>
                      <a:pt x="4" y="0"/>
                      <a:pt x="3" y="0"/>
                    </a:cubicBezTo>
                    <a:cubicBezTo>
                      <a:pt x="3" y="0"/>
                      <a:pt x="3" y="0"/>
                      <a:pt x="3" y="0"/>
                    </a:cubicBezTo>
                    <a:cubicBezTo>
                      <a:pt x="2" y="1"/>
                      <a:pt x="2" y="1"/>
                      <a:pt x="2" y="1"/>
                    </a:cubicBezTo>
                    <a:cubicBezTo>
                      <a:pt x="2" y="1"/>
                      <a:pt x="1" y="1"/>
                      <a:pt x="1" y="1"/>
                    </a:cubicBezTo>
                    <a:cubicBezTo>
                      <a:pt x="1" y="2"/>
                      <a:pt x="1" y="2"/>
                      <a:pt x="1" y="3"/>
                    </a:cubicBezTo>
                    <a:cubicBezTo>
                      <a:pt x="1" y="3"/>
                      <a:pt x="1" y="4"/>
                      <a:pt x="1" y="4"/>
                    </a:cubicBezTo>
                    <a:cubicBezTo>
                      <a:pt x="1" y="5"/>
                      <a:pt x="0" y="5"/>
                      <a:pt x="0" y="5"/>
                    </a:cubicBezTo>
                    <a:cubicBezTo>
                      <a:pt x="0" y="6"/>
                      <a:pt x="0" y="7"/>
                      <a:pt x="1" y="7"/>
                    </a:cubicBezTo>
                    <a:cubicBezTo>
                      <a:pt x="1" y="7"/>
                      <a:pt x="1" y="7"/>
                      <a:pt x="2" y="7"/>
                    </a:cubicBezTo>
                    <a:cubicBezTo>
                      <a:pt x="2" y="7"/>
                      <a:pt x="2" y="7"/>
                      <a:pt x="2" y="7"/>
                    </a:cubicBezTo>
                    <a:cubicBezTo>
                      <a:pt x="2" y="7"/>
                      <a:pt x="2" y="7"/>
                      <a:pt x="2" y="6"/>
                    </a:cubicBezTo>
                    <a:cubicBezTo>
                      <a:pt x="2" y="6"/>
                      <a:pt x="2" y="6"/>
                      <a:pt x="2" y="6"/>
                    </a:cubicBezTo>
                    <a:cubicBezTo>
                      <a:pt x="3" y="5"/>
                      <a:pt x="3" y="5"/>
                      <a:pt x="4" y="4"/>
                    </a:cubicBezTo>
                    <a:cubicBezTo>
                      <a:pt x="4" y="4"/>
                      <a:pt x="4" y="4"/>
                      <a:pt x="4" y="3"/>
                    </a:cubicBezTo>
                    <a:cubicBezTo>
                      <a:pt x="4" y="3"/>
                      <a:pt x="4" y="2"/>
                      <a:pt x="4" y="2"/>
                    </a:cubicBezTo>
                    <a:cubicBezTo>
                      <a:pt x="4" y="2"/>
                      <a:pt x="4" y="1"/>
                      <a:pt x="5" y="1"/>
                    </a:cubicBezTo>
                    <a:cubicBezTo>
                      <a:pt x="5" y="1"/>
                      <a:pt x="5" y="0"/>
                      <a:pt x="4" y="0"/>
                    </a:cubicBezTo>
                    <a:cubicBezTo>
                      <a:pt x="4" y="0"/>
                      <a:pt x="4" y="0"/>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7" name="Freeform 327"/>
              <p:cNvSpPr>
                <a:spLocks/>
              </p:cNvSpPr>
              <p:nvPr/>
            </p:nvSpPr>
            <p:spPr bwMode="auto">
              <a:xfrm>
                <a:off x="2671764" y="3022601"/>
                <a:ext cx="0" cy="952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8" name="Freeform 328"/>
              <p:cNvSpPr>
                <a:spLocks/>
              </p:cNvSpPr>
              <p:nvPr/>
            </p:nvSpPr>
            <p:spPr bwMode="auto">
              <a:xfrm>
                <a:off x="2541589" y="2816226"/>
                <a:ext cx="130175" cy="227013"/>
              </a:xfrm>
              <a:custGeom>
                <a:avLst/>
                <a:gdLst>
                  <a:gd name="T0" fmla="*/ 2 w 12"/>
                  <a:gd name="T1" fmla="*/ 3 h 21"/>
                  <a:gd name="T2" fmla="*/ 2 w 12"/>
                  <a:gd name="T3" fmla="*/ 4 h 21"/>
                  <a:gd name="T4" fmla="*/ 2 w 12"/>
                  <a:gd name="T5" fmla="*/ 4 h 21"/>
                  <a:gd name="T6" fmla="*/ 1 w 12"/>
                  <a:gd name="T7" fmla="*/ 5 h 21"/>
                  <a:gd name="T8" fmla="*/ 0 w 12"/>
                  <a:gd name="T9" fmla="*/ 5 h 21"/>
                  <a:gd name="T10" fmla="*/ 0 w 12"/>
                  <a:gd name="T11" fmla="*/ 7 h 21"/>
                  <a:gd name="T12" fmla="*/ 1 w 12"/>
                  <a:gd name="T13" fmla="*/ 9 h 21"/>
                  <a:gd name="T14" fmla="*/ 1 w 12"/>
                  <a:gd name="T15" fmla="*/ 10 h 21"/>
                  <a:gd name="T16" fmla="*/ 1 w 12"/>
                  <a:gd name="T17" fmla="*/ 10 h 21"/>
                  <a:gd name="T18" fmla="*/ 3 w 12"/>
                  <a:gd name="T19" fmla="*/ 10 h 21"/>
                  <a:gd name="T20" fmla="*/ 3 w 12"/>
                  <a:gd name="T21" fmla="*/ 10 h 21"/>
                  <a:gd name="T22" fmla="*/ 3 w 12"/>
                  <a:gd name="T23" fmla="*/ 12 h 21"/>
                  <a:gd name="T24" fmla="*/ 3 w 12"/>
                  <a:gd name="T25" fmla="*/ 13 h 21"/>
                  <a:gd name="T26" fmla="*/ 4 w 12"/>
                  <a:gd name="T27" fmla="*/ 13 h 21"/>
                  <a:gd name="T28" fmla="*/ 4 w 12"/>
                  <a:gd name="T29" fmla="*/ 14 h 21"/>
                  <a:gd name="T30" fmla="*/ 3 w 12"/>
                  <a:gd name="T31" fmla="*/ 15 h 21"/>
                  <a:gd name="T32" fmla="*/ 3 w 12"/>
                  <a:gd name="T33" fmla="*/ 16 h 21"/>
                  <a:gd name="T34" fmla="*/ 3 w 12"/>
                  <a:gd name="T35" fmla="*/ 18 h 21"/>
                  <a:gd name="T36" fmla="*/ 3 w 12"/>
                  <a:gd name="T37" fmla="*/ 18 h 21"/>
                  <a:gd name="T38" fmla="*/ 4 w 12"/>
                  <a:gd name="T39" fmla="*/ 19 h 21"/>
                  <a:gd name="T40" fmla="*/ 4 w 12"/>
                  <a:gd name="T41" fmla="*/ 21 h 21"/>
                  <a:gd name="T42" fmla="*/ 5 w 12"/>
                  <a:gd name="T43" fmla="*/ 21 h 21"/>
                  <a:gd name="T44" fmla="*/ 6 w 12"/>
                  <a:gd name="T45" fmla="*/ 21 h 21"/>
                  <a:gd name="T46" fmla="*/ 7 w 12"/>
                  <a:gd name="T47" fmla="*/ 21 h 21"/>
                  <a:gd name="T48" fmla="*/ 8 w 12"/>
                  <a:gd name="T49" fmla="*/ 20 h 21"/>
                  <a:gd name="T50" fmla="*/ 9 w 12"/>
                  <a:gd name="T51" fmla="*/ 20 h 21"/>
                  <a:gd name="T52" fmla="*/ 10 w 12"/>
                  <a:gd name="T53" fmla="*/ 19 h 21"/>
                  <a:gd name="T54" fmla="*/ 12 w 12"/>
                  <a:gd name="T55" fmla="*/ 19 h 21"/>
                  <a:gd name="T56" fmla="*/ 11 w 12"/>
                  <a:gd name="T57" fmla="*/ 18 h 21"/>
                  <a:gd name="T58" fmla="*/ 10 w 12"/>
                  <a:gd name="T59" fmla="*/ 17 h 21"/>
                  <a:gd name="T60" fmla="*/ 10 w 12"/>
                  <a:gd name="T61" fmla="*/ 16 h 21"/>
                  <a:gd name="T62" fmla="*/ 10 w 12"/>
                  <a:gd name="T63" fmla="*/ 15 h 21"/>
                  <a:gd name="T64" fmla="*/ 9 w 12"/>
                  <a:gd name="T65" fmla="*/ 15 h 21"/>
                  <a:gd name="T66" fmla="*/ 8 w 12"/>
                  <a:gd name="T67" fmla="*/ 14 h 21"/>
                  <a:gd name="T68" fmla="*/ 8 w 12"/>
                  <a:gd name="T69" fmla="*/ 11 h 21"/>
                  <a:gd name="T70" fmla="*/ 9 w 12"/>
                  <a:gd name="T71" fmla="*/ 10 h 21"/>
                  <a:gd name="T72" fmla="*/ 10 w 12"/>
                  <a:gd name="T73" fmla="*/ 11 h 21"/>
                  <a:gd name="T74" fmla="*/ 10 w 12"/>
                  <a:gd name="T75" fmla="*/ 9 h 21"/>
                  <a:gd name="T76" fmla="*/ 10 w 12"/>
                  <a:gd name="T77" fmla="*/ 8 h 21"/>
                  <a:gd name="T78" fmla="*/ 10 w 12"/>
                  <a:gd name="T79" fmla="*/ 7 h 21"/>
                  <a:gd name="T80" fmla="*/ 10 w 12"/>
                  <a:gd name="T81" fmla="*/ 7 h 21"/>
                  <a:gd name="T82" fmla="*/ 10 w 12"/>
                  <a:gd name="T83" fmla="*/ 6 h 21"/>
                  <a:gd name="T84" fmla="*/ 9 w 12"/>
                  <a:gd name="T85" fmla="*/ 6 h 21"/>
                  <a:gd name="T86" fmla="*/ 8 w 12"/>
                  <a:gd name="T87" fmla="*/ 5 h 21"/>
                  <a:gd name="T88" fmla="*/ 8 w 12"/>
                  <a:gd name="T89" fmla="*/ 5 h 21"/>
                  <a:gd name="T90" fmla="*/ 7 w 12"/>
                  <a:gd name="T91" fmla="*/ 4 h 21"/>
                  <a:gd name="T92" fmla="*/ 6 w 12"/>
                  <a:gd name="T93" fmla="*/ 3 h 21"/>
                  <a:gd name="T94" fmla="*/ 6 w 12"/>
                  <a:gd name="T95" fmla="*/ 2 h 21"/>
                  <a:gd name="T96" fmla="*/ 5 w 12"/>
                  <a:gd name="T97" fmla="*/ 1 h 21"/>
                  <a:gd name="T98" fmla="*/ 4 w 12"/>
                  <a:gd name="T99" fmla="*/ 0 h 21"/>
                  <a:gd name="T100" fmla="*/ 4 w 12"/>
                  <a:gd name="T101" fmla="*/ 0 h 21"/>
                  <a:gd name="T102" fmla="*/ 4 w 12"/>
                  <a:gd name="T103" fmla="*/ 1 h 21"/>
                  <a:gd name="T104" fmla="*/ 3 w 12"/>
                  <a:gd name="T105" fmla="*/ 2 h 21"/>
                  <a:gd name="T106" fmla="*/ 2 w 12"/>
                  <a:gd name="T10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21">
                    <a:moveTo>
                      <a:pt x="2" y="3"/>
                    </a:moveTo>
                    <a:cubicBezTo>
                      <a:pt x="2" y="3"/>
                      <a:pt x="1" y="3"/>
                      <a:pt x="2" y="4"/>
                    </a:cubicBezTo>
                    <a:cubicBezTo>
                      <a:pt x="2" y="4"/>
                      <a:pt x="2" y="4"/>
                      <a:pt x="2" y="4"/>
                    </a:cubicBezTo>
                    <a:cubicBezTo>
                      <a:pt x="2" y="5"/>
                      <a:pt x="2" y="5"/>
                      <a:pt x="1" y="5"/>
                    </a:cubicBezTo>
                    <a:cubicBezTo>
                      <a:pt x="1" y="5"/>
                      <a:pt x="0" y="5"/>
                      <a:pt x="0" y="5"/>
                    </a:cubicBezTo>
                    <a:cubicBezTo>
                      <a:pt x="0" y="6"/>
                      <a:pt x="0" y="6"/>
                      <a:pt x="0" y="7"/>
                    </a:cubicBezTo>
                    <a:cubicBezTo>
                      <a:pt x="0" y="8"/>
                      <a:pt x="0" y="8"/>
                      <a:pt x="1" y="9"/>
                    </a:cubicBezTo>
                    <a:cubicBezTo>
                      <a:pt x="1" y="9"/>
                      <a:pt x="1" y="10"/>
                      <a:pt x="1" y="10"/>
                    </a:cubicBezTo>
                    <a:cubicBezTo>
                      <a:pt x="1" y="10"/>
                      <a:pt x="1" y="10"/>
                      <a:pt x="1" y="10"/>
                    </a:cubicBezTo>
                    <a:cubicBezTo>
                      <a:pt x="2" y="10"/>
                      <a:pt x="2" y="9"/>
                      <a:pt x="3" y="10"/>
                    </a:cubicBezTo>
                    <a:cubicBezTo>
                      <a:pt x="3" y="10"/>
                      <a:pt x="3" y="10"/>
                      <a:pt x="3" y="10"/>
                    </a:cubicBezTo>
                    <a:cubicBezTo>
                      <a:pt x="3" y="11"/>
                      <a:pt x="3" y="11"/>
                      <a:pt x="3" y="12"/>
                    </a:cubicBezTo>
                    <a:cubicBezTo>
                      <a:pt x="3" y="12"/>
                      <a:pt x="3" y="12"/>
                      <a:pt x="3" y="13"/>
                    </a:cubicBezTo>
                    <a:cubicBezTo>
                      <a:pt x="4" y="13"/>
                      <a:pt x="4" y="13"/>
                      <a:pt x="4" y="13"/>
                    </a:cubicBezTo>
                    <a:cubicBezTo>
                      <a:pt x="4" y="14"/>
                      <a:pt x="4" y="14"/>
                      <a:pt x="4" y="14"/>
                    </a:cubicBezTo>
                    <a:cubicBezTo>
                      <a:pt x="3" y="14"/>
                      <a:pt x="3" y="15"/>
                      <a:pt x="3" y="15"/>
                    </a:cubicBezTo>
                    <a:cubicBezTo>
                      <a:pt x="3" y="15"/>
                      <a:pt x="3" y="16"/>
                      <a:pt x="3" y="16"/>
                    </a:cubicBezTo>
                    <a:cubicBezTo>
                      <a:pt x="3" y="17"/>
                      <a:pt x="2" y="17"/>
                      <a:pt x="3" y="18"/>
                    </a:cubicBezTo>
                    <a:cubicBezTo>
                      <a:pt x="3" y="18"/>
                      <a:pt x="3" y="18"/>
                      <a:pt x="3" y="18"/>
                    </a:cubicBezTo>
                    <a:cubicBezTo>
                      <a:pt x="4" y="18"/>
                      <a:pt x="3" y="19"/>
                      <a:pt x="4" y="19"/>
                    </a:cubicBezTo>
                    <a:cubicBezTo>
                      <a:pt x="4" y="20"/>
                      <a:pt x="4" y="20"/>
                      <a:pt x="4" y="21"/>
                    </a:cubicBezTo>
                    <a:cubicBezTo>
                      <a:pt x="5" y="21"/>
                      <a:pt x="5" y="21"/>
                      <a:pt x="5" y="21"/>
                    </a:cubicBezTo>
                    <a:cubicBezTo>
                      <a:pt x="6" y="21"/>
                      <a:pt x="6" y="21"/>
                      <a:pt x="6" y="21"/>
                    </a:cubicBezTo>
                    <a:cubicBezTo>
                      <a:pt x="7" y="21"/>
                      <a:pt x="6" y="21"/>
                      <a:pt x="7" y="21"/>
                    </a:cubicBezTo>
                    <a:cubicBezTo>
                      <a:pt x="7" y="20"/>
                      <a:pt x="8" y="21"/>
                      <a:pt x="8" y="20"/>
                    </a:cubicBezTo>
                    <a:cubicBezTo>
                      <a:pt x="9" y="20"/>
                      <a:pt x="9" y="20"/>
                      <a:pt x="9" y="20"/>
                    </a:cubicBezTo>
                    <a:cubicBezTo>
                      <a:pt x="10" y="19"/>
                      <a:pt x="10" y="19"/>
                      <a:pt x="10" y="19"/>
                    </a:cubicBezTo>
                    <a:cubicBezTo>
                      <a:pt x="11" y="19"/>
                      <a:pt x="11" y="19"/>
                      <a:pt x="12" y="19"/>
                    </a:cubicBezTo>
                    <a:cubicBezTo>
                      <a:pt x="12" y="19"/>
                      <a:pt x="11" y="19"/>
                      <a:pt x="11" y="18"/>
                    </a:cubicBezTo>
                    <a:cubicBezTo>
                      <a:pt x="11" y="18"/>
                      <a:pt x="11" y="18"/>
                      <a:pt x="10" y="17"/>
                    </a:cubicBezTo>
                    <a:cubicBezTo>
                      <a:pt x="10" y="17"/>
                      <a:pt x="10" y="17"/>
                      <a:pt x="10" y="16"/>
                    </a:cubicBezTo>
                    <a:cubicBezTo>
                      <a:pt x="10" y="16"/>
                      <a:pt x="10" y="15"/>
                      <a:pt x="10" y="15"/>
                    </a:cubicBezTo>
                    <a:cubicBezTo>
                      <a:pt x="9" y="15"/>
                      <a:pt x="9" y="15"/>
                      <a:pt x="9" y="15"/>
                    </a:cubicBezTo>
                    <a:cubicBezTo>
                      <a:pt x="8" y="15"/>
                      <a:pt x="8" y="14"/>
                      <a:pt x="8" y="14"/>
                    </a:cubicBezTo>
                    <a:cubicBezTo>
                      <a:pt x="8" y="13"/>
                      <a:pt x="8" y="12"/>
                      <a:pt x="8" y="11"/>
                    </a:cubicBezTo>
                    <a:cubicBezTo>
                      <a:pt x="8" y="11"/>
                      <a:pt x="8" y="10"/>
                      <a:pt x="9" y="10"/>
                    </a:cubicBezTo>
                    <a:cubicBezTo>
                      <a:pt x="9" y="10"/>
                      <a:pt x="9" y="11"/>
                      <a:pt x="10" y="11"/>
                    </a:cubicBezTo>
                    <a:cubicBezTo>
                      <a:pt x="10" y="11"/>
                      <a:pt x="10" y="10"/>
                      <a:pt x="10" y="9"/>
                    </a:cubicBezTo>
                    <a:cubicBezTo>
                      <a:pt x="10" y="9"/>
                      <a:pt x="10" y="9"/>
                      <a:pt x="10" y="8"/>
                    </a:cubicBezTo>
                    <a:cubicBezTo>
                      <a:pt x="10" y="8"/>
                      <a:pt x="10" y="8"/>
                      <a:pt x="10" y="7"/>
                    </a:cubicBezTo>
                    <a:cubicBezTo>
                      <a:pt x="10" y="7"/>
                      <a:pt x="10" y="7"/>
                      <a:pt x="10" y="7"/>
                    </a:cubicBezTo>
                    <a:cubicBezTo>
                      <a:pt x="10" y="7"/>
                      <a:pt x="10" y="7"/>
                      <a:pt x="10" y="6"/>
                    </a:cubicBezTo>
                    <a:cubicBezTo>
                      <a:pt x="10" y="6"/>
                      <a:pt x="9" y="6"/>
                      <a:pt x="9" y="6"/>
                    </a:cubicBezTo>
                    <a:cubicBezTo>
                      <a:pt x="9" y="5"/>
                      <a:pt x="9" y="5"/>
                      <a:pt x="8" y="5"/>
                    </a:cubicBezTo>
                    <a:cubicBezTo>
                      <a:pt x="8" y="5"/>
                      <a:pt x="8" y="5"/>
                      <a:pt x="8" y="5"/>
                    </a:cubicBezTo>
                    <a:cubicBezTo>
                      <a:pt x="7" y="5"/>
                      <a:pt x="7" y="5"/>
                      <a:pt x="7" y="4"/>
                    </a:cubicBezTo>
                    <a:cubicBezTo>
                      <a:pt x="6" y="4"/>
                      <a:pt x="7" y="3"/>
                      <a:pt x="6" y="3"/>
                    </a:cubicBezTo>
                    <a:cubicBezTo>
                      <a:pt x="6" y="2"/>
                      <a:pt x="6" y="2"/>
                      <a:pt x="6" y="2"/>
                    </a:cubicBezTo>
                    <a:cubicBezTo>
                      <a:pt x="5" y="1"/>
                      <a:pt x="5" y="1"/>
                      <a:pt x="5" y="1"/>
                    </a:cubicBezTo>
                    <a:cubicBezTo>
                      <a:pt x="4" y="0"/>
                      <a:pt x="4" y="0"/>
                      <a:pt x="4" y="0"/>
                    </a:cubicBezTo>
                    <a:cubicBezTo>
                      <a:pt x="4" y="0"/>
                      <a:pt x="4" y="0"/>
                      <a:pt x="4" y="0"/>
                    </a:cubicBezTo>
                    <a:cubicBezTo>
                      <a:pt x="4" y="1"/>
                      <a:pt x="4" y="1"/>
                      <a:pt x="4" y="1"/>
                    </a:cubicBezTo>
                    <a:cubicBezTo>
                      <a:pt x="3" y="1"/>
                      <a:pt x="3" y="1"/>
                      <a:pt x="3" y="2"/>
                    </a:cubicBezTo>
                    <a:cubicBezTo>
                      <a:pt x="2" y="2"/>
                      <a:pt x="2" y="2"/>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9" name="Freeform 329"/>
              <p:cNvSpPr>
                <a:spLocks/>
              </p:cNvSpPr>
              <p:nvPr/>
            </p:nvSpPr>
            <p:spPr bwMode="auto">
              <a:xfrm>
                <a:off x="1981201" y="3032126"/>
                <a:ext cx="171450" cy="206375"/>
              </a:xfrm>
              <a:custGeom>
                <a:avLst/>
                <a:gdLst>
                  <a:gd name="T0" fmla="*/ 1 w 16"/>
                  <a:gd name="T1" fmla="*/ 11 h 19"/>
                  <a:gd name="T2" fmla="*/ 1 w 16"/>
                  <a:gd name="T3" fmla="*/ 12 h 19"/>
                  <a:gd name="T4" fmla="*/ 2 w 16"/>
                  <a:gd name="T5" fmla="*/ 12 h 19"/>
                  <a:gd name="T6" fmla="*/ 4 w 16"/>
                  <a:gd name="T7" fmla="*/ 13 h 19"/>
                  <a:gd name="T8" fmla="*/ 3 w 16"/>
                  <a:gd name="T9" fmla="*/ 13 h 19"/>
                  <a:gd name="T10" fmla="*/ 3 w 16"/>
                  <a:gd name="T11" fmla="*/ 14 h 19"/>
                  <a:gd name="T12" fmla="*/ 3 w 16"/>
                  <a:gd name="T13" fmla="*/ 14 h 19"/>
                  <a:gd name="T14" fmla="*/ 3 w 16"/>
                  <a:gd name="T15" fmla="*/ 15 h 19"/>
                  <a:gd name="T16" fmla="*/ 4 w 16"/>
                  <a:gd name="T17" fmla="*/ 16 h 19"/>
                  <a:gd name="T18" fmla="*/ 3 w 16"/>
                  <a:gd name="T19" fmla="*/ 16 h 19"/>
                  <a:gd name="T20" fmla="*/ 3 w 16"/>
                  <a:gd name="T21" fmla="*/ 17 h 19"/>
                  <a:gd name="T22" fmla="*/ 4 w 16"/>
                  <a:gd name="T23" fmla="*/ 17 h 19"/>
                  <a:gd name="T24" fmla="*/ 5 w 16"/>
                  <a:gd name="T25" fmla="*/ 18 h 19"/>
                  <a:gd name="T26" fmla="*/ 6 w 16"/>
                  <a:gd name="T27" fmla="*/ 19 h 19"/>
                  <a:gd name="T28" fmla="*/ 7 w 16"/>
                  <a:gd name="T29" fmla="*/ 18 h 19"/>
                  <a:gd name="T30" fmla="*/ 7 w 16"/>
                  <a:gd name="T31" fmla="*/ 17 h 19"/>
                  <a:gd name="T32" fmla="*/ 8 w 16"/>
                  <a:gd name="T33" fmla="*/ 15 h 19"/>
                  <a:gd name="T34" fmla="*/ 9 w 16"/>
                  <a:gd name="T35" fmla="*/ 14 h 19"/>
                  <a:gd name="T36" fmla="*/ 9 w 16"/>
                  <a:gd name="T37" fmla="*/ 13 h 19"/>
                  <a:gd name="T38" fmla="*/ 11 w 16"/>
                  <a:gd name="T39" fmla="*/ 13 h 19"/>
                  <a:gd name="T40" fmla="*/ 12 w 16"/>
                  <a:gd name="T41" fmla="*/ 12 h 19"/>
                  <a:gd name="T42" fmla="*/ 13 w 16"/>
                  <a:gd name="T43" fmla="*/ 12 h 19"/>
                  <a:gd name="T44" fmla="*/ 14 w 16"/>
                  <a:gd name="T45" fmla="*/ 11 h 19"/>
                  <a:gd name="T46" fmla="*/ 15 w 16"/>
                  <a:gd name="T47" fmla="*/ 10 h 19"/>
                  <a:gd name="T48" fmla="*/ 15 w 16"/>
                  <a:gd name="T49" fmla="*/ 9 h 19"/>
                  <a:gd name="T50" fmla="*/ 15 w 16"/>
                  <a:gd name="T51" fmla="*/ 7 h 19"/>
                  <a:gd name="T52" fmla="*/ 16 w 16"/>
                  <a:gd name="T53" fmla="*/ 6 h 19"/>
                  <a:gd name="T54" fmla="*/ 15 w 16"/>
                  <a:gd name="T55" fmla="*/ 5 h 19"/>
                  <a:gd name="T56" fmla="*/ 15 w 16"/>
                  <a:gd name="T57" fmla="*/ 5 h 19"/>
                  <a:gd name="T58" fmla="*/ 14 w 16"/>
                  <a:gd name="T59" fmla="*/ 4 h 19"/>
                  <a:gd name="T60" fmla="*/ 13 w 16"/>
                  <a:gd name="T61" fmla="*/ 3 h 19"/>
                  <a:gd name="T62" fmla="*/ 12 w 16"/>
                  <a:gd name="T63" fmla="*/ 4 h 19"/>
                  <a:gd name="T64" fmla="*/ 11 w 16"/>
                  <a:gd name="T65" fmla="*/ 4 h 19"/>
                  <a:gd name="T66" fmla="*/ 11 w 16"/>
                  <a:gd name="T67" fmla="*/ 3 h 19"/>
                  <a:gd name="T68" fmla="*/ 9 w 16"/>
                  <a:gd name="T69" fmla="*/ 3 h 19"/>
                  <a:gd name="T70" fmla="*/ 8 w 16"/>
                  <a:gd name="T71" fmla="*/ 2 h 19"/>
                  <a:gd name="T72" fmla="*/ 8 w 16"/>
                  <a:gd name="T73" fmla="*/ 1 h 19"/>
                  <a:gd name="T74" fmla="*/ 7 w 16"/>
                  <a:gd name="T75" fmla="*/ 1 h 19"/>
                  <a:gd name="T76" fmla="*/ 7 w 16"/>
                  <a:gd name="T77" fmla="*/ 0 h 19"/>
                  <a:gd name="T78" fmla="*/ 6 w 16"/>
                  <a:gd name="T79" fmla="*/ 2 h 19"/>
                  <a:gd name="T80" fmla="*/ 4 w 16"/>
                  <a:gd name="T81" fmla="*/ 2 h 19"/>
                  <a:gd name="T82" fmla="*/ 4 w 16"/>
                  <a:gd name="T83" fmla="*/ 3 h 19"/>
                  <a:gd name="T84" fmla="*/ 3 w 16"/>
                  <a:gd name="T85" fmla="*/ 5 h 19"/>
                  <a:gd name="T86" fmla="*/ 3 w 16"/>
                  <a:gd name="T87" fmla="*/ 5 h 19"/>
                  <a:gd name="T88" fmla="*/ 2 w 16"/>
                  <a:gd name="T89" fmla="*/ 5 h 19"/>
                  <a:gd name="T90" fmla="*/ 1 w 16"/>
                  <a:gd name="T91" fmla="*/ 7 h 19"/>
                  <a:gd name="T92" fmla="*/ 0 w 16"/>
                  <a:gd name="T93" fmla="*/ 9 h 19"/>
                  <a:gd name="T94" fmla="*/ 0 w 16"/>
                  <a:gd name="T95" fmla="*/ 10 h 19"/>
                  <a:gd name="T96" fmla="*/ 1 w 16"/>
                  <a:gd name="T97"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9">
                    <a:moveTo>
                      <a:pt x="1" y="11"/>
                    </a:moveTo>
                    <a:cubicBezTo>
                      <a:pt x="1" y="11"/>
                      <a:pt x="1" y="11"/>
                      <a:pt x="1" y="12"/>
                    </a:cubicBezTo>
                    <a:cubicBezTo>
                      <a:pt x="1" y="12"/>
                      <a:pt x="2" y="12"/>
                      <a:pt x="2" y="12"/>
                    </a:cubicBezTo>
                    <a:cubicBezTo>
                      <a:pt x="3" y="12"/>
                      <a:pt x="4" y="12"/>
                      <a:pt x="4" y="13"/>
                    </a:cubicBezTo>
                    <a:cubicBezTo>
                      <a:pt x="4" y="13"/>
                      <a:pt x="3" y="13"/>
                      <a:pt x="3" y="13"/>
                    </a:cubicBezTo>
                    <a:cubicBezTo>
                      <a:pt x="3" y="14"/>
                      <a:pt x="3" y="14"/>
                      <a:pt x="3" y="14"/>
                    </a:cubicBezTo>
                    <a:cubicBezTo>
                      <a:pt x="3" y="14"/>
                      <a:pt x="3" y="14"/>
                      <a:pt x="3" y="14"/>
                    </a:cubicBezTo>
                    <a:cubicBezTo>
                      <a:pt x="3" y="14"/>
                      <a:pt x="3" y="14"/>
                      <a:pt x="3" y="15"/>
                    </a:cubicBezTo>
                    <a:cubicBezTo>
                      <a:pt x="3" y="15"/>
                      <a:pt x="4" y="15"/>
                      <a:pt x="4" y="16"/>
                    </a:cubicBezTo>
                    <a:cubicBezTo>
                      <a:pt x="3" y="16"/>
                      <a:pt x="3" y="16"/>
                      <a:pt x="3" y="16"/>
                    </a:cubicBezTo>
                    <a:cubicBezTo>
                      <a:pt x="3" y="17"/>
                      <a:pt x="3" y="17"/>
                      <a:pt x="3" y="17"/>
                    </a:cubicBezTo>
                    <a:cubicBezTo>
                      <a:pt x="3" y="18"/>
                      <a:pt x="3" y="17"/>
                      <a:pt x="4" y="17"/>
                    </a:cubicBezTo>
                    <a:cubicBezTo>
                      <a:pt x="4" y="17"/>
                      <a:pt x="5" y="17"/>
                      <a:pt x="5" y="18"/>
                    </a:cubicBezTo>
                    <a:cubicBezTo>
                      <a:pt x="5" y="18"/>
                      <a:pt x="5" y="19"/>
                      <a:pt x="6" y="19"/>
                    </a:cubicBezTo>
                    <a:cubicBezTo>
                      <a:pt x="6" y="19"/>
                      <a:pt x="6" y="19"/>
                      <a:pt x="7" y="18"/>
                    </a:cubicBezTo>
                    <a:cubicBezTo>
                      <a:pt x="7" y="18"/>
                      <a:pt x="7" y="17"/>
                      <a:pt x="7" y="17"/>
                    </a:cubicBezTo>
                    <a:cubicBezTo>
                      <a:pt x="7" y="16"/>
                      <a:pt x="7" y="16"/>
                      <a:pt x="8" y="15"/>
                    </a:cubicBezTo>
                    <a:cubicBezTo>
                      <a:pt x="8" y="15"/>
                      <a:pt x="8" y="14"/>
                      <a:pt x="9" y="14"/>
                    </a:cubicBezTo>
                    <a:cubicBezTo>
                      <a:pt x="9" y="13"/>
                      <a:pt x="9" y="13"/>
                      <a:pt x="9" y="13"/>
                    </a:cubicBezTo>
                    <a:cubicBezTo>
                      <a:pt x="10" y="13"/>
                      <a:pt x="10" y="13"/>
                      <a:pt x="11" y="13"/>
                    </a:cubicBezTo>
                    <a:cubicBezTo>
                      <a:pt x="11" y="12"/>
                      <a:pt x="11" y="12"/>
                      <a:pt x="12" y="12"/>
                    </a:cubicBezTo>
                    <a:cubicBezTo>
                      <a:pt x="12" y="12"/>
                      <a:pt x="12" y="12"/>
                      <a:pt x="13" y="12"/>
                    </a:cubicBezTo>
                    <a:cubicBezTo>
                      <a:pt x="13" y="12"/>
                      <a:pt x="13" y="11"/>
                      <a:pt x="14" y="11"/>
                    </a:cubicBezTo>
                    <a:cubicBezTo>
                      <a:pt x="14" y="11"/>
                      <a:pt x="14" y="10"/>
                      <a:pt x="15" y="10"/>
                    </a:cubicBezTo>
                    <a:cubicBezTo>
                      <a:pt x="15" y="10"/>
                      <a:pt x="15" y="9"/>
                      <a:pt x="15" y="9"/>
                    </a:cubicBezTo>
                    <a:cubicBezTo>
                      <a:pt x="15" y="8"/>
                      <a:pt x="15" y="8"/>
                      <a:pt x="15" y="7"/>
                    </a:cubicBezTo>
                    <a:cubicBezTo>
                      <a:pt x="16" y="7"/>
                      <a:pt x="16" y="7"/>
                      <a:pt x="16" y="6"/>
                    </a:cubicBezTo>
                    <a:cubicBezTo>
                      <a:pt x="16" y="6"/>
                      <a:pt x="15" y="6"/>
                      <a:pt x="15" y="5"/>
                    </a:cubicBezTo>
                    <a:cubicBezTo>
                      <a:pt x="15" y="5"/>
                      <a:pt x="15" y="5"/>
                      <a:pt x="15" y="5"/>
                    </a:cubicBezTo>
                    <a:cubicBezTo>
                      <a:pt x="15" y="5"/>
                      <a:pt x="15" y="5"/>
                      <a:pt x="14" y="4"/>
                    </a:cubicBezTo>
                    <a:cubicBezTo>
                      <a:pt x="14" y="4"/>
                      <a:pt x="14" y="3"/>
                      <a:pt x="13" y="3"/>
                    </a:cubicBezTo>
                    <a:cubicBezTo>
                      <a:pt x="13" y="3"/>
                      <a:pt x="13" y="4"/>
                      <a:pt x="12" y="4"/>
                    </a:cubicBezTo>
                    <a:cubicBezTo>
                      <a:pt x="12" y="4"/>
                      <a:pt x="12" y="4"/>
                      <a:pt x="11" y="4"/>
                    </a:cubicBezTo>
                    <a:cubicBezTo>
                      <a:pt x="11" y="4"/>
                      <a:pt x="11" y="3"/>
                      <a:pt x="11" y="3"/>
                    </a:cubicBezTo>
                    <a:cubicBezTo>
                      <a:pt x="10" y="3"/>
                      <a:pt x="10" y="3"/>
                      <a:pt x="9" y="3"/>
                    </a:cubicBezTo>
                    <a:cubicBezTo>
                      <a:pt x="9" y="3"/>
                      <a:pt x="9" y="3"/>
                      <a:pt x="8" y="2"/>
                    </a:cubicBezTo>
                    <a:cubicBezTo>
                      <a:pt x="8" y="2"/>
                      <a:pt x="8" y="2"/>
                      <a:pt x="8" y="1"/>
                    </a:cubicBezTo>
                    <a:cubicBezTo>
                      <a:pt x="7" y="1"/>
                      <a:pt x="7" y="1"/>
                      <a:pt x="7" y="1"/>
                    </a:cubicBezTo>
                    <a:cubicBezTo>
                      <a:pt x="7" y="0"/>
                      <a:pt x="7" y="0"/>
                      <a:pt x="7" y="0"/>
                    </a:cubicBezTo>
                    <a:cubicBezTo>
                      <a:pt x="7" y="1"/>
                      <a:pt x="6" y="1"/>
                      <a:pt x="6" y="2"/>
                    </a:cubicBezTo>
                    <a:cubicBezTo>
                      <a:pt x="5" y="2"/>
                      <a:pt x="5" y="1"/>
                      <a:pt x="4" y="2"/>
                    </a:cubicBezTo>
                    <a:cubicBezTo>
                      <a:pt x="4" y="2"/>
                      <a:pt x="4" y="3"/>
                      <a:pt x="4" y="3"/>
                    </a:cubicBezTo>
                    <a:cubicBezTo>
                      <a:pt x="4" y="4"/>
                      <a:pt x="4" y="4"/>
                      <a:pt x="3" y="5"/>
                    </a:cubicBezTo>
                    <a:cubicBezTo>
                      <a:pt x="3" y="5"/>
                      <a:pt x="3" y="5"/>
                      <a:pt x="3" y="5"/>
                    </a:cubicBezTo>
                    <a:cubicBezTo>
                      <a:pt x="2" y="5"/>
                      <a:pt x="2" y="5"/>
                      <a:pt x="2" y="5"/>
                    </a:cubicBezTo>
                    <a:cubicBezTo>
                      <a:pt x="1" y="6"/>
                      <a:pt x="1" y="6"/>
                      <a:pt x="1" y="7"/>
                    </a:cubicBezTo>
                    <a:cubicBezTo>
                      <a:pt x="0" y="7"/>
                      <a:pt x="0" y="8"/>
                      <a:pt x="0" y="9"/>
                    </a:cubicBezTo>
                    <a:cubicBezTo>
                      <a:pt x="0" y="9"/>
                      <a:pt x="0" y="9"/>
                      <a:pt x="0" y="10"/>
                    </a:cubicBezTo>
                    <a:cubicBezTo>
                      <a:pt x="0" y="10"/>
                      <a:pt x="1" y="10"/>
                      <a:pt x="1" y="1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0" name="Freeform 330"/>
              <p:cNvSpPr>
                <a:spLocks/>
              </p:cNvSpPr>
              <p:nvPr/>
            </p:nvSpPr>
            <p:spPr bwMode="auto">
              <a:xfrm>
                <a:off x="2305051" y="3594101"/>
                <a:ext cx="301625" cy="1157288"/>
              </a:xfrm>
              <a:custGeom>
                <a:avLst/>
                <a:gdLst>
                  <a:gd name="T0" fmla="*/ 25 w 28"/>
                  <a:gd name="T1" fmla="*/ 104 h 107"/>
                  <a:gd name="T2" fmla="*/ 28 w 28"/>
                  <a:gd name="T3" fmla="*/ 103 h 107"/>
                  <a:gd name="T4" fmla="*/ 23 w 28"/>
                  <a:gd name="T5" fmla="*/ 102 h 107"/>
                  <a:gd name="T6" fmla="*/ 18 w 28"/>
                  <a:gd name="T7" fmla="*/ 100 h 107"/>
                  <a:gd name="T8" fmla="*/ 16 w 28"/>
                  <a:gd name="T9" fmla="*/ 98 h 107"/>
                  <a:gd name="T10" fmla="*/ 14 w 28"/>
                  <a:gd name="T11" fmla="*/ 94 h 107"/>
                  <a:gd name="T12" fmla="*/ 14 w 28"/>
                  <a:gd name="T13" fmla="*/ 90 h 107"/>
                  <a:gd name="T14" fmla="*/ 15 w 28"/>
                  <a:gd name="T15" fmla="*/ 86 h 107"/>
                  <a:gd name="T16" fmla="*/ 14 w 28"/>
                  <a:gd name="T17" fmla="*/ 82 h 107"/>
                  <a:gd name="T18" fmla="*/ 13 w 28"/>
                  <a:gd name="T19" fmla="*/ 80 h 107"/>
                  <a:gd name="T20" fmla="*/ 11 w 28"/>
                  <a:gd name="T21" fmla="*/ 78 h 107"/>
                  <a:gd name="T22" fmla="*/ 9 w 28"/>
                  <a:gd name="T23" fmla="*/ 73 h 107"/>
                  <a:gd name="T24" fmla="*/ 8 w 28"/>
                  <a:gd name="T25" fmla="*/ 68 h 107"/>
                  <a:gd name="T26" fmla="*/ 7 w 28"/>
                  <a:gd name="T27" fmla="*/ 61 h 107"/>
                  <a:gd name="T28" fmla="*/ 8 w 28"/>
                  <a:gd name="T29" fmla="*/ 55 h 107"/>
                  <a:gd name="T30" fmla="*/ 7 w 28"/>
                  <a:gd name="T31" fmla="*/ 47 h 107"/>
                  <a:gd name="T32" fmla="*/ 6 w 28"/>
                  <a:gd name="T33" fmla="*/ 35 h 107"/>
                  <a:gd name="T34" fmla="*/ 10 w 28"/>
                  <a:gd name="T35" fmla="*/ 27 h 107"/>
                  <a:gd name="T36" fmla="*/ 12 w 28"/>
                  <a:gd name="T37" fmla="*/ 21 h 107"/>
                  <a:gd name="T38" fmla="*/ 10 w 28"/>
                  <a:gd name="T39" fmla="*/ 17 h 107"/>
                  <a:gd name="T40" fmla="*/ 11 w 28"/>
                  <a:gd name="T41" fmla="*/ 11 h 107"/>
                  <a:gd name="T42" fmla="*/ 9 w 28"/>
                  <a:gd name="T43" fmla="*/ 5 h 107"/>
                  <a:gd name="T44" fmla="*/ 5 w 28"/>
                  <a:gd name="T45" fmla="*/ 1 h 107"/>
                  <a:gd name="T46" fmla="*/ 3 w 28"/>
                  <a:gd name="T47" fmla="*/ 2 h 107"/>
                  <a:gd name="T48" fmla="*/ 0 w 28"/>
                  <a:gd name="T49" fmla="*/ 5 h 107"/>
                  <a:gd name="T50" fmla="*/ 1 w 28"/>
                  <a:gd name="T51" fmla="*/ 7 h 107"/>
                  <a:gd name="T52" fmla="*/ 3 w 28"/>
                  <a:gd name="T53" fmla="*/ 14 h 107"/>
                  <a:gd name="T54" fmla="*/ 2 w 28"/>
                  <a:gd name="T55" fmla="*/ 21 h 107"/>
                  <a:gd name="T56" fmla="*/ 3 w 28"/>
                  <a:gd name="T57" fmla="*/ 26 h 107"/>
                  <a:gd name="T58" fmla="*/ 3 w 28"/>
                  <a:gd name="T59" fmla="*/ 31 h 107"/>
                  <a:gd name="T60" fmla="*/ 2 w 28"/>
                  <a:gd name="T61" fmla="*/ 36 h 107"/>
                  <a:gd name="T62" fmla="*/ 2 w 28"/>
                  <a:gd name="T63" fmla="*/ 40 h 107"/>
                  <a:gd name="T64" fmla="*/ 3 w 28"/>
                  <a:gd name="T65" fmla="*/ 45 h 107"/>
                  <a:gd name="T66" fmla="*/ 3 w 28"/>
                  <a:gd name="T67" fmla="*/ 50 h 107"/>
                  <a:gd name="T68" fmla="*/ 3 w 28"/>
                  <a:gd name="T69" fmla="*/ 55 h 107"/>
                  <a:gd name="T70" fmla="*/ 3 w 28"/>
                  <a:gd name="T71" fmla="*/ 61 h 107"/>
                  <a:gd name="T72" fmla="*/ 4 w 28"/>
                  <a:gd name="T73" fmla="*/ 67 h 107"/>
                  <a:gd name="T74" fmla="*/ 5 w 28"/>
                  <a:gd name="T75" fmla="*/ 71 h 107"/>
                  <a:gd name="T76" fmla="*/ 8 w 28"/>
                  <a:gd name="T77" fmla="*/ 72 h 107"/>
                  <a:gd name="T78" fmla="*/ 9 w 28"/>
                  <a:gd name="T79" fmla="*/ 75 h 107"/>
                  <a:gd name="T80" fmla="*/ 9 w 28"/>
                  <a:gd name="T81" fmla="*/ 78 h 107"/>
                  <a:gd name="T82" fmla="*/ 10 w 28"/>
                  <a:gd name="T83" fmla="*/ 81 h 107"/>
                  <a:gd name="T84" fmla="*/ 10 w 28"/>
                  <a:gd name="T85" fmla="*/ 84 h 107"/>
                  <a:gd name="T86" fmla="*/ 10 w 28"/>
                  <a:gd name="T87" fmla="*/ 89 h 107"/>
                  <a:gd name="T88" fmla="*/ 13 w 28"/>
                  <a:gd name="T89" fmla="*/ 91 h 107"/>
                  <a:gd name="T90" fmla="*/ 11 w 28"/>
                  <a:gd name="T91" fmla="*/ 94 h 107"/>
                  <a:gd name="T92" fmla="*/ 13 w 28"/>
                  <a:gd name="T93" fmla="*/ 97 h 107"/>
                  <a:gd name="T94" fmla="*/ 16 w 28"/>
                  <a:gd name="T95" fmla="*/ 100 h 107"/>
                  <a:gd name="T96" fmla="*/ 18 w 28"/>
                  <a:gd name="T97" fmla="*/ 103 h 107"/>
                  <a:gd name="T98" fmla="*/ 21 w 28"/>
                  <a:gd name="T99" fmla="*/ 103 h 107"/>
                  <a:gd name="T100" fmla="*/ 22 w 28"/>
                  <a:gd name="T101" fmla="*/ 105 h 107"/>
                  <a:gd name="T102" fmla="*/ 20 w 28"/>
                  <a:gd name="T103" fmla="*/ 105 h 107"/>
                  <a:gd name="T104" fmla="*/ 23 w 28"/>
                  <a:gd name="T10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107">
                    <a:moveTo>
                      <a:pt x="24" y="107"/>
                    </a:moveTo>
                    <a:cubicBezTo>
                      <a:pt x="24" y="107"/>
                      <a:pt x="24" y="106"/>
                      <a:pt x="24" y="106"/>
                    </a:cubicBezTo>
                    <a:cubicBezTo>
                      <a:pt x="24" y="106"/>
                      <a:pt x="24" y="105"/>
                      <a:pt x="25" y="105"/>
                    </a:cubicBezTo>
                    <a:cubicBezTo>
                      <a:pt x="25" y="105"/>
                      <a:pt x="25" y="105"/>
                      <a:pt x="25" y="104"/>
                    </a:cubicBezTo>
                    <a:cubicBezTo>
                      <a:pt x="25" y="104"/>
                      <a:pt x="25" y="104"/>
                      <a:pt x="25" y="104"/>
                    </a:cubicBezTo>
                    <a:cubicBezTo>
                      <a:pt x="26" y="103"/>
                      <a:pt x="26" y="103"/>
                      <a:pt x="26" y="103"/>
                    </a:cubicBezTo>
                    <a:cubicBezTo>
                      <a:pt x="26" y="103"/>
                      <a:pt x="27" y="103"/>
                      <a:pt x="27" y="103"/>
                    </a:cubicBezTo>
                    <a:cubicBezTo>
                      <a:pt x="28" y="103"/>
                      <a:pt x="28" y="103"/>
                      <a:pt x="28" y="103"/>
                    </a:cubicBezTo>
                    <a:cubicBezTo>
                      <a:pt x="27" y="102"/>
                      <a:pt x="27" y="102"/>
                      <a:pt x="27" y="102"/>
                    </a:cubicBezTo>
                    <a:cubicBezTo>
                      <a:pt x="27" y="102"/>
                      <a:pt x="27" y="102"/>
                      <a:pt x="26" y="102"/>
                    </a:cubicBezTo>
                    <a:cubicBezTo>
                      <a:pt x="25" y="102"/>
                      <a:pt x="25" y="101"/>
                      <a:pt x="24" y="101"/>
                    </a:cubicBezTo>
                    <a:cubicBezTo>
                      <a:pt x="24" y="101"/>
                      <a:pt x="24" y="102"/>
                      <a:pt x="23" y="102"/>
                    </a:cubicBezTo>
                    <a:cubicBezTo>
                      <a:pt x="22" y="102"/>
                      <a:pt x="22" y="102"/>
                      <a:pt x="21" y="102"/>
                    </a:cubicBezTo>
                    <a:cubicBezTo>
                      <a:pt x="20" y="101"/>
                      <a:pt x="20" y="101"/>
                      <a:pt x="19" y="101"/>
                    </a:cubicBezTo>
                    <a:cubicBezTo>
                      <a:pt x="19" y="101"/>
                      <a:pt x="19" y="101"/>
                      <a:pt x="19" y="100"/>
                    </a:cubicBezTo>
                    <a:cubicBezTo>
                      <a:pt x="18" y="100"/>
                      <a:pt x="18" y="100"/>
                      <a:pt x="18" y="100"/>
                    </a:cubicBezTo>
                    <a:cubicBezTo>
                      <a:pt x="18" y="99"/>
                      <a:pt x="19" y="99"/>
                      <a:pt x="18" y="98"/>
                    </a:cubicBezTo>
                    <a:cubicBezTo>
                      <a:pt x="18" y="98"/>
                      <a:pt x="18" y="98"/>
                      <a:pt x="18" y="98"/>
                    </a:cubicBezTo>
                    <a:cubicBezTo>
                      <a:pt x="17" y="98"/>
                      <a:pt x="17" y="98"/>
                      <a:pt x="17" y="98"/>
                    </a:cubicBezTo>
                    <a:cubicBezTo>
                      <a:pt x="16" y="98"/>
                      <a:pt x="16" y="98"/>
                      <a:pt x="16" y="98"/>
                    </a:cubicBezTo>
                    <a:cubicBezTo>
                      <a:pt x="15" y="97"/>
                      <a:pt x="16" y="97"/>
                      <a:pt x="16" y="96"/>
                    </a:cubicBezTo>
                    <a:cubicBezTo>
                      <a:pt x="15" y="96"/>
                      <a:pt x="15" y="97"/>
                      <a:pt x="14" y="96"/>
                    </a:cubicBezTo>
                    <a:cubicBezTo>
                      <a:pt x="14" y="96"/>
                      <a:pt x="14" y="96"/>
                      <a:pt x="14" y="95"/>
                    </a:cubicBezTo>
                    <a:cubicBezTo>
                      <a:pt x="14" y="95"/>
                      <a:pt x="13" y="94"/>
                      <a:pt x="14" y="94"/>
                    </a:cubicBezTo>
                    <a:cubicBezTo>
                      <a:pt x="14" y="94"/>
                      <a:pt x="14" y="94"/>
                      <a:pt x="14" y="94"/>
                    </a:cubicBezTo>
                    <a:cubicBezTo>
                      <a:pt x="14" y="93"/>
                      <a:pt x="14" y="94"/>
                      <a:pt x="15" y="93"/>
                    </a:cubicBezTo>
                    <a:cubicBezTo>
                      <a:pt x="15" y="92"/>
                      <a:pt x="15" y="92"/>
                      <a:pt x="15" y="91"/>
                    </a:cubicBezTo>
                    <a:cubicBezTo>
                      <a:pt x="15" y="90"/>
                      <a:pt x="14" y="90"/>
                      <a:pt x="14" y="90"/>
                    </a:cubicBezTo>
                    <a:cubicBezTo>
                      <a:pt x="14" y="89"/>
                      <a:pt x="15" y="89"/>
                      <a:pt x="15" y="89"/>
                    </a:cubicBezTo>
                    <a:cubicBezTo>
                      <a:pt x="15" y="88"/>
                      <a:pt x="15" y="88"/>
                      <a:pt x="15" y="88"/>
                    </a:cubicBezTo>
                    <a:cubicBezTo>
                      <a:pt x="14" y="87"/>
                      <a:pt x="14" y="87"/>
                      <a:pt x="14" y="87"/>
                    </a:cubicBezTo>
                    <a:cubicBezTo>
                      <a:pt x="14" y="87"/>
                      <a:pt x="15" y="87"/>
                      <a:pt x="15" y="86"/>
                    </a:cubicBezTo>
                    <a:cubicBezTo>
                      <a:pt x="15" y="86"/>
                      <a:pt x="15" y="86"/>
                      <a:pt x="15" y="86"/>
                    </a:cubicBezTo>
                    <a:cubicBezTo>
                      <a:pt x="14" y="85"/>
                      <a:pt x="14" y="85"/>
                      <a:pt x="14" y="85"/>
                    </a:cubicBezTo>
                    <a:cubicBezTo>
                      <a:pt x="14" y="84"/>
                      <a:pt x="14" y="84"/>
                      <a:pt x="14" y="83"/>
                    </a:cubicBezTo>
                    <a:cubicBezTo>
                      <a:pt x="14" y="83"/>
                      <a:pt x="14" y="83"/>
                      <a:pt x="14" y="82"/>
                    </a:cubicBezTo>
                    <a:cubicBezTo>
                      <a:pt x="14" y="82"/>
                      <a:pt x="13" y="82"/>
                      <a:pt x="13" y="81"/>
                    </a:cubicBezTo>
                    <a:cubicBezTo>
                      <a:pt x="13" y="81"/>
                      <a:pt x="14" y="81"/>
                      <a:pt x="14" y="81"/>
                    </a:cubicBezTo>
                    <a:cubicBezTo>
                      <a:pt x="14" y="81"/>
                      <a:pt x="14" y="80"/>
                      <a:pt x="14" y="80"/>
                    </a:cubicBezTo>
                    <a:cubicBezTo>
                      <a:pt x="13" y="80"/>
                      <a:pt x="13" y="80"/>
                      <a:pt x="13" y="80"/>
                    </a:cubicBezTo>
                    <a:cubicBezTo>
                      <a:pt x="13" y="81"/>
                      <a:pt x="13" y="81"/>
                      <a:pt x="13" y="80"/>
                    </a:cubicBezTo>
                    <a:cubicBezTo>
                      <a:pt x="13" y="80"/>
                      <a:pt x="13" y="80"/>
                      <a:pt x="13" y="80"/>
                    </a:cubicBezTo>
                    <a:cubicBezTo>
                      <a:pt x="12" y="80"/>
                      <a:pt x="12" y="80"/>
                      <a:pt x="12" y="79"/>
                    </a:cubicBezTo>
                    <a:cubicBezTo>
                      <a:pt x="12" y="79"/>
                      <a:pt x="12" y="79"/>
                      <a:pt x="11" y="78"/>
                    </a:cubicBezTo>
                    <a:cubicBezTo>
                      <a:pt x="11" y="78"/>
                      <a:pt x="11" y="77"/>
                      <a:pt x="11" y="77"/>
                    </a:cubicBezTo>
                    <a:cubicBezTo>
                      <a:pt x="11" y="77"/>
                      <a:pt x="10" y="77"/>
                      <a:pt x="10" y="76"/>
                    </a:cubicBezTo>
                    <a:cubicBezTo>
                      <a:pt x="10" y="76"/>
                      <a:pt x="10" y="75"/>
                      <a:pt x="10" y="74"/>
                    </a:cubicBezTo>
                    <a:cubicBezTo>
                      <a:pt x="10" y="74"/>
                      <a:pt x="10" y="74"/>
                      <a:pt x="9" y="73"/>
                    </a:cubicBezTo>
                    <a:cubicBezTo>
                      <a:pt x="9" y="73"/>
                      <a:pt x="9" y="73"/>
                      <a:pt x="9" y="72"/>
                    </a:cubicBezTo>
                    <a:cubicBezTo>
                      <a:pt x="9" y="72"/>
                      <a:pt x="9" y="72"/>
                      <a:pt x="9" y="71"/>
                    </a:cubicBezTo>
                    <a:cubicBezTo>
                      <a:pt x="9" y="71"/>
                      <a:pt x="8" y="70"/>
                      <a:pt x="8" y="69"/>
                    </a:cubicBezTo>
                    <a:cubicBezTo>
                      <a:pt x="8" y="69"/>
                      <a:pt x="8" y="69"/>
                      <a:pt x="8" y="68"/>
                    </a:cubicBezTo>
                    <a:cubicBezTo>
                      <a:pt x="8" y="67"/>
                      <a:pt x="8" y="66"/>
                      <a:pt x="8" y="65"/>
                    </a:cubicBezTo>
                    <a:cubicBezTo>
                      <a:pt x="9" y="64"/>
                      <a:pt x="9" y="64"/>
                      <a:pt x="9" y="63"/>
                    </a:cubicBezTo>
                    <a:cubicBezTo>
                      <a:pt x="10" y="63"/>
                      <a:pt x="9" y="62"/>
                      <a:pt x="8" y="61"/>
                    </a:cubicBezTo>
                    <a:cubicBezTo>
                      <a:pt x="8" y="61"/>
                      <a:pt x="7" y="61"/>
                      <a:pt x="7" y="61"/>
                    </a:cubicBezTo>
                    <a:cubicBezTo>
                      <a:pt x="7" y="60"/>
                      <a:pt x="7" y="59"/>
                      <a:pt x="7" y="59"/>
                    </a:cubicBezTo>
                    <a:cubicBezTo>
                      <a:pt x="7" y="58"/>
                      <a:pt x="7" y="57"/>
                      <a:pt x="8" y="57"/>
                    </a:cubicBezTo>
                    <a:cubicBezTo>
                      <a:pt x="8" y="56"/>
                      <a:pt x="8" y="57"/>
                      <a:pt x="8" y="56"/>
                    </a:cubicBezTo>
                    <a:cubicBezTo>
                      <a:pt x="9" y="56"/>
                      <a:pt x="8" y="55"/>
                      <a:pt x="8" y="55"/>
                    </a:cubicBezTo>
                    <a:cubicBezTo>
                      <a:pt x="8" y="54"/>
                      <a:pt x="8" y="54"/>
                      <a:pt x="8" y="54"/>
                    </a:cubicBezTo>
                    <a:cubicBezTo>
                      <a:pt x="8" y="53"/>
                      <a:pt x="8" y="53"/>
                      <a:pt x="8" y="53"/>
                    </a:cubicBezTo>
                    <a:cubicBezTo>
                      <a:pt x="8" y="51"/>
                      <a:pt x="7" y="51"/>
                      <a:pt x="7" y="50"/>
                    </a:cubicBezTo>
                    <a:cubicBezTo>
                      <a:pt x="7" y="49"/>
                      <a:pt x="7" y="48"/>
                      <a:pt x="7" y="47"/>
                    </a:cubicBezTo>
                    <a:cubicBezTo>
                      <a:pt x="7" y="46"/>
                      <a:pt x="7" y="45"/>
                      <a:pt x="6" y="44"/>
                    </a:cubicBezTo>
                    <a:cubicBezTo>
                      <a:pt x="6" y="43"/>
                      <a:pt x="6" y="42"/>
                      <a:pt x="6" y="41"/>
                    </a:cubicBezTo>
                    <a:cubicBezTo>
                      <a:pt x="6" y="40"/>
                      <a:pt x="5" y="39"/>
                      <a:pt x="5" y="38"/>
                    </a:cubicBezTo>
                    <a:cubicBezTo>
                      <a:pt x="5" y="37"/>
                      <a:pt x="5" y="36"/>
                      <a:pt x="6" y="35"/>
                    </a:cubicBezTo>
                    <a:cubicBezTo>
                      <a:pt x="6" y="34"/>
                      <a:pt x="7" y="34"/>
                      <a:pt x="7" y="33"/>
                    </a:cubicBezTo>
                    <a:cubicBezTo>
                      <a:pt x="8" y="32"/>
                      <a:pt x="8" y="31"/>
                      <a:pt x="9" y="30"/>
                    </a:cubicBezTo>
                    <a:cubicBezTo>
                      <a:pt x="9" y="30"/>
                      <a:pt x="9" y="29"/>
                      <a:pt x="10" y="29"/>
                    </a:cubicBezTo>
                    <a:cubicBezTo>
                      <a:pt x="10" y="28"/>
                      <a:pt x="10" y="28"/>
                      <a:pt x="10" y="27"/>
                    </a:cubicBezTo>
                    <a:cubicBezTo>
                      <a:pt x="11" y="27"/>
                      <a:pt x="11" y="26"/>
                      <a:pt x="11" y="26"/>
                    </a:cubicBezTo>
                    <a:cubicBezTo>
                      <a:pt x="11" y="25"/>
                      <a:pt x="11" y="25"/>
                      <a:pt x="11" y="24"/>
                    </a:cubicBezTo>
                    <a:cubicBezTo>
                      <a:pt x="11" y="23"/>
                      <a:pt x="11" y="23"/>
                      <a:pt x="11" y="22"/>
                    </a:cubicBezTo>
                    <a:cubicBezTo>
                      <a:pt x="11" y="22"/>
                      <a:pt x="12" y="22"/>
                      <a:pt x="12" y="21"/>
                    </a:cubicBezTo>
                    <a:cubicBezTo>
                      <a:pt x="12" y="21"/>
                      <a:pt x="12" y="21"/>
                      <a:pt x="12" y="20"/>
                    </a:cubicBezTo>
                    <a:cubicBezTo>
                      <a:pt x="12" y="19"/>
                      <a:pt x="12" y="18"/>
                      <a:pt x="12" y="17"/>
                    </a:cubicBezTo>
                    <a:cubicBezTo>
                      <a:pt x="11" y="18"/>
                      <a:pt x="11" y="18"/>
                      <a:pt x="11" y="18"/>
                    </a:cubicBezTo>
                    <a:cubicBezTo>
                      <a:pt x="11" y="17"/>
                      <a:pt x="11" y="17"/>
                      <a:pt x="10" y="17"/>
                    </a:cubicBezTo>
                    <a:cubicBezTo>
                      <a:pt x="10" y="16"/>
                      <a:pt x="10" y="16"/>
                      <a:pt x="10" y="15"/>
                    </a:cubicBezTo>
                    <a:cubicBezTo>
                      <a:pt x="10" y="15"/>
                      <a:pt x="10" y="14"/>
                      <a:pt x="11" y="14"/>
                    </a:cubicBezTo>
                    <a:cubicBezTo>
                      <a:pt x="11" y="13"/>
                      <a:pt x="11" y="13"/>
                      <a:pt x="11" y="13"/>
                    </a:cubicBezTo>
                    <a:cubicBezTo>
                      <a:pt x="11" y="12"/>
                      <a:pt x="11" y="12"/>
                      <a:pt x="11" y="11"/>
                    </a:cubicBezTo>
                    <a:cubicBezTo>
                      <a:pt x="11" y="11"/>
                      <a:pt x="11" y="10"/>
                      <a:pt x="10" y="10"/>
                    </a:cubicBezTo>
                    <a:cubicBezTo>
                      <a:pt x="10" y="9"/>
                      <a:pt x="10" y="9"/>
                      <a:pt x="10" y="9"/>
                    </a:cubicBezTo>
                    <a:cubicBezTo>
                      <a:pt x="9" y="9"/>
                      <a:pt x="10" y="8"/>
                      <a:pt x="10" y="8"/>
                    </a:cubicBezTo>
                    <a:cubicBezTo>
                      <a:pt x="10" y="7"/>
                      <a:pt x="9" y="6"/>
                      <a:pt x="9" y="5"/>
                    </a:cubicBezTo>
                    <a:cubicBezTo>
                      <a:pt x="9" y="4"/>
                      <a:pt x="9" y="3"/>
                      <a:pt x="8" y="3"/>
                    </a:cubicBezTo>
                    <a:cubicBezTo>
                      <a:pt x="8" y="3"/>
                      <a:pt x="7" y="3"/>
                      <a:pt x="7" y="3"/>
                    </a:cubicBezTo>
                    <a:cubicBezTo>
                      <a:pt x="6" y="2"/>
                      <a:pt x="6" y="2"/>
                      <a:pt x="6" y="1"/>
                    </a:cubicBezTo>
                    <a:cubicBezTo>
                      <a:pt x="6" y="1"/>
                      <a:pt x="6" y="1"/>
                      <a:pt x="5" y="1"/>
                    </a:cubicBezTo>
                    <a:cubicBezTo>
                      <a:pt x="5" y="0"/>
                      <a:pt x="4" y="0"/>
                      <a:pt x="4" y="0"/>
                    </a:cubicBezTo>
                    <a:cubicBezTo>
                      <a:pt x="4" y="0"/>
                      <a:pt x="4" y="0"/>
                      <a:pt x="4" y="0"/>
                    </a:cubicBezTo>
                    <a:cubicBezTo>
                      <a:pt x="4" y="0"/>
                      <a:pt x="4" y="0"/>
                      <a:pt x="4" y="1"/>
                    </a:cubicBezTo>
                    <a:cubicBezTo>
                      <a:pt x="4" y="1"/>
                      <a:pt x="3" y="1"/>
                      <a:pt x="3" y="2"/>
                    </a:cubicBezTo>
                    <a:cubicBezTo>
                      <a:pt x="2" y="2"/>
                      <a:pt x="2" y="3"/>
                      <a:pt x="2" y="3"/>
                    </a:cubicBezTo>
                    <a:cubicBezTo>
                      <a:pt x="1" y="3"/>
                      <a:pt x="1" y="3"/>
                      <a:pt x="1" y="4"/>
                    </a:cubicBezTo>
                    <a:cubicBezTo>
                      <a:pt x="1" y="4"/>
                      <a:pt x="1" y="4"/>
                      <a:pt x="0" y="5"/>
                    </a:cubicBezTo>
                    <a:cubicBezTo>
                      <a:pt x="0" y="5"/>
                      <a:pt x="0" y="5"/>
                      <a:pt x="0" y="5"/>
                    </a:cubicBezTo>
                    <a:cubicBezTo>
                      <a:pt x="0" y="5"/>
                      <a:pt x="0" y="5"/>
                      <a:pt x="0" y="5"/>
                    </a:cubicBezTo>
                    <a:cubicBezTo>
                      <a:pt x="0" y="5"/>
                      <a:pt x="0" y="5"/>
                      <a:pt x="0" y="6"/>
                    </a:cubicBezTo>
                    <a:cubicBezTo>
                      <a:pt x="0" y="6"/>
                      <a:pt x="1" y="6"/>
                      <a:pt x="1" y="6"/>
                    </a:cubicBezTo>
                    <a:cubicBezTo>
                      <a:pt x="1" y="6"/>
                      <a:pt x="1" y="7"/>
                      <a:pt x="1" y="7"/>
                    </a:cubicBezTo>
                    <a:cubicBezTo>
                      <a:pt x="1" y="8"/>
                      <a:pt x="2" y="8"/>
                      <a:pt x="2" y="8"/>
                    </a:cubicBezTo>
                    <a:cubicBezTo>
                      <a:pt x="2" y="9"/>
                      <a:pt x="2" y="10"/>
                      <a:pt x="2" y="11"/>
                    </a:cubicBezTo>
                    <a:cubicBezTo>
                      <a:pt x="2" y="12"/>
                      <a:pt x="2" y="12"/>
                      <a:pt x="2" y="13"/>
                    </a:cubicBezTo>
                    <a:cubicBezTo>
                      <a:pt x="2" y="14"/>
                      <a:pt x="3" y="14"/>
                      <a:pt x="3" y="14"/>
                    </a:cubicBezTo>
                    <a:cubicBezTo>
                      <a:pt x="3" y="15"/>
                      <a:pt x="2" y="16"/>
                      <a:pt x="2" y="16"/>
                    </a:cubicBezTo>
                    <a:cubicBezTo>
                      <a:pt x="2" y="17"/>
                      <a:pt x="2" y="18"/>
                      <a:pt x="2" y="18"/>
                    </a:cubicBezTo>
                    <a:cubicBezTo>
                      <a:pt x="2" y="19"/>
                      <a:pt x="1" y="19"/>
                      <a:pt x="1" y="20"/>
                    </a:cubicBezTo>
                    <a:cubicBezTo>
                      <a:pt x="2" y="20"/>
                      <a:pt x="2" y="20"/>
                      <a:pt x="2" y="21"/>
                    </a:cubicBezTo>
                    <a:cubicBezTo>
                      <a:pt x="2" y="21"/>
                      <a:pt x="2" y="21"/>
                      <a:pt x="2" y="22"/>
                    </a:cubicBezTo>
                    <a:cubicBezTo>
                      <a:pt x="2" y="22"/>
                      <a:pt x="2" y="23"/>
                      <a:pt x="2" y="23"/>
                    </a:cubicBezTo>
                    <a:cubicBezTo>
                      <a:pt x="2" y="24"/>
                      <a:pt x="2" y="24"/>
                      <a:pt x="2" y="25"/>
                    </a:cubicBezTo>
                    <a:cubicBezTo>
                      <a:pt x="2" y="25"/>
                      <a:pt x="3" y="25"/>
                      <a:pt x="3" y="26"/>
                    </a:cubicBezTo>
                    <a:cubicBezTo>
                      <a:pt x="3" y="26"/>
                      <a:pt x="3" y="26"/>
                      <a:pt x="3" y="27"/>
                    </a:cubicBezTo>
                    <a:cubicBezTo>
                      <a:pt x="2" y="27"/>
                      <a:pt x="3" y="27"/>
                      <a:pt x="3" y="28"/>
                    </a:cubicBezTo>
                    <a:cubicBezTo>
                      <a:pt x="3" y="28"/>
                      <a:pt x="3" y="29"/>
                      <a:pt x="3" y="29"/>
                    </a:cubicBezTo>
                    <a:cubicBezTo>
                      <a:pt x="3" y="30"/>
                      <a:pt x="3" y="30"/>
                      <a:pt x="3" y="31"/>
                    </a:cubicBezTo>
                    <a:cubicBezTo>
                      <a:pt x="3" y="31"/>
                      <a:pt x="3" y="31"/>
                      <a:pt x="3" y="32"/>
                    </a:cubicBezTo>
                    <a:cubicBezTo>
                      <a:pt x="3" y="32"/>
                      <a:pt x="3" y="33"/>
                      <a:pt x="3" y="33"/>
                    </a:cubicBezTo>
                    <a:cubicBezTo>
                      <a:pt x="3" y="34"/>
                      <a:pt x="3" y="34"/>
                      <a:pt x="3" y="35"/>
                    </a:cubicBezTo>
                    <a:cubicBezTo>
                      <a:pt x="3" y="35"/>
                      <a:pt x="2" y="35"/>
                      <a:pt x="2" y="36"/>
                    </a:cubicBezTo>
                    <a:cubicBezTo>
                      <a:pt x="2" y="36"/>
                      <a:pt x="2" y="36"/>
                      <a:pt x="2" y="37"/>
                    </a:cubicBezTo>
                    <a:cubicBezTo>
                      <a:pt x="2" y="37"/>
                      <a:pt x="2" y="37"/>
                      <a:pt x="3" y="37"/>
                    </a:cubicBezTo>
                    <a:cubicBezTo>
                      <a:pt x="3" y="38"/>
                      <a:pt x="3" y="38"/>
                      <a:pt x="3" y="39"/>
                    </a:cubicBezTo>
                    <a:cubicBezTo>
                      <a:pt x="3" y="39"/>
                      <a:pt x="3" y="39"/>
                      <a:pt x="2" y="40"/>
                    </a:cubicBezTo>
                    <a:cubicBezTo>
                      <a:pt x="2" y="40"/>
                      <a:pt x="2" y="40"/>
                      <a:pt x="2" y="40"/>
                    </a:cubicBezTo>
                    <a:cubicBezTo>
                      <a:pt x="2" y="41"/>
                      <a:pt x="2" y="41"/>
                      <a:pt x="2" y="42"/>
                    </a:cubicBezTo>
                    <a:cubicBezTo>
                      <a:pt x="2" y="43"/>
                      <a:pt x="2" y="43"/>
                      <a:pt x="2" y="44"/>
                    </a:cubicBezTo>
                    <a:cubicBezTo>
                      <a:pt x="3" y="44"/>
                      <a:pt x="3" y="44"/>
                      <a:pt x="3" y="45"/>
                    </a:cubicBezTo>
                    <a:cubicBezTo>
                      <a:pt x="3" y="46"/>
                      <a:pt x="3" y="46"/>
                      <a:pt x="3" y="47"/>
                    </a:cubicBezTo>
                    <a:cubicBezTo>
                      <a:pt x="3" y="47"/>
                      <a:pt x="4" y="47"/>
                      <a:pt x="4" y="48"/>
                    </a:cubicBezTo>
                    <a:cubicBezTo>
                      <a:pt x="4" y="48"/>
                      <a:pt x="4" y="49"/>
                      <a:pt x="4" y="49"/>
                    </a:cubicBezTo>
                    <a:cubicBezTo>
                      <a:pt x="4" y="49"/>
                      <a:pt x="3" y="50"/>
                      <a:pt x="3" y="50"/>
                    </a:cubicBezTo>
                    <a:cubicBezTo>
                      <a:pt x="3" y="51"/>
                      <a:pt x="3" y="51"/>
                      <a:pt x="3" y="52"/>
                    </a:cubicBezTo>
                    <a:cubicBezTo>
                      <a:pt x="3" y="53"/>
                      <a:pt x="3" y="53"/>
                      <a:pt x="3" y="54"/>
                    </a:cubicBezTo>
                    <a:cubicBezTo>
                      <a:pt x="3" y="54"/>
                      <a:pt x="3" y="54"/>
                      <a:pt x="3" y="54"/>
                    </a:cubicBezTo>
                    <a:cubicBezTo>
                      <a:pt x="3" y="54"/>
                      <a:pt x="3" y="54"/>
                      <a:pt x="3" y="55"/>
                    </a:cubicBezTo>
                    <a:cubicBezTo>
                      <a:pt x="3" y="56"/>
                      <a:pt x="3" y="56"/>
                      <a:pt x="3" y="57"/>
                    </a:cubicBezTo>
                    <a:cubicBezTo>
                      <a:pt x="3" y="57"/>
                      <a:pt x="3" y="58"/>
                      <a:pt x="3" y="58"/>
                    </a:cubicBezTo>
                    <a:cubicBezTo>
                      <a:pt x="3" y="59"/>
                      <a:pt x="3" y="59"/>
                      <a:pt x="3" y="59"/>
                    </a:cubicBezTo>
                    <a:cubicBezTo>
                      <a:pt x="3" y="60"/>
                      <a:pt x="2" y="60"/>
                      <a:pt x="3" y="61"/>
                    </a:cubicBezTo>
                    <a:cubicBezTo>
                      <a:pt x="3" y="62"/>
                      <a:pt x="3" y="62"/>
                      <a:pt x="3" y="62"/>
                    </a:cubicBezTo>
                    <a:cubicBezTo>
                      <a:pt x="4" y="63"/>
                      <a:pt x="4" y="63"/>
                      <a:pt x="4" y="64"/>
                    </a:cubicBezTo>
                    <a:cubicBezTo>
                      <a:pt x="4" y="64"/>
                      <a:pt x="4" y="65"/>
                      <a:pt x="4" y="66"/>
                    </a:cubicBezTo>
                    <a:cubicBezTo>
                      <a:pt x="4" y="66"/>
                      <a:pt x="4" y="66"/>
                      <a:pt x="4" y="67"/>
                    </a:cubicBezTo>
                    <a:cubicBezTo>
                      <a:pt x="4" y="67"/>
                      <a:pt x="4" y="67"/>
                      <a:pt x="4" y="68"/>
                    </a:cubicBezTo>
                    <a:cubicBezTo>
                      <a:pt x="4" y="68"/>
                      <a:pt x="4" y="68"/>
                      <a:pt x="4" y="69"/>
                    </a:cubicBezTo>
                    <a:cubicBezTo>
                      <a:pt x="4" y="69"/>
                      <a:pt x="4" y="70"/>
                      <a:pt x="4" y="70"/>
                    </a:cubicBezTo>
                    <a:cubicBezTo>
                      <a:pt x="4" y="70"/>
                      <a:pt x="4" y="71"/>
                      <a:pt x="5" y="71"/>
                    </a:cubicBezTo>
                    <a:cubicBezTo>
                      <a:pt x="5" y="71"/>
                      <a:pt x="5" y="72"/>
                      <a:pt x="5" y="72"/>
                    </a:cubicBezTo>
                    <a:cubicBezTo>
                      <a:pt x="5" y="72"/>
                      <a:pt x="6" y="73"/>
                      <a:pt x="6" y="73"/>
                    </a:cubicBezTo>
                    <a:cubicBezTo>
                      <a:pt x="6" y="73"/>
                      <a:pt x="6" y="72"/>
                      <a:pt x="7" y="72"/>
                    </a:cubicBezTo>
                    <a:cubicBezTo>
                      <a:pt x="7" y="72"/>
                      <a:pt x="7" y="72"/>
                      <a:pt x="8" y="72"/>
                    </a:cubicBezTo>
                    <a:cubicBezTo>
                      <a:pt x="8" y="73"/>
                      <a:pt x="8" y="73"/>
                      <a:pt x="8" y="73"/>
                    </a:cubicBezTo>
                    <a:cubicBezTo>
                      <a:pt x="8" y="74"/>
                      <a:pt x="8" y="74"/>
                      <a:pt x="9" y="74"/>
                    </a:cubicBezTo>
                    <a:cubicBezTo>
                      <a:pt x="9" y="74"/>
                      <a:pt x="9" y="74"/>
                      <a:pt x="9" y="74"/>
                    </a:cubicBezTo>
                    <a:cubicBezTo>
                      <a:pt x="9" y="75"/>
                      <a:pt x="9" y="75"/>
                      <a:pt x="9" y="75"/>
                    </a:cubicBezTo>
                    <a:cubicBezTo>
                      <a:pt x="9" y="76"/>
                      <a:pt x="9" y="76"/>
                      <a:pt x="9" y="76"/>
                    </a:cubicBezTo>
                    <a:cubicBezTo>
                      <a:pt x="9" y="77"/>
                      <a:pt x="9" y="77"/>
                      <a:pt x="9" y="77"/>
                    </a:cubicBezTo>
                    <a:cubicBezTo>
                      <a:pt x="9" y="77"/>
                      <a:pt x="8" y="78"/>
                      <a:pt x="9" y="78"/>
                    </a:cubicBezTo>
                    <a:cubicBezTo>
                      <a:pt x="9" y="78"/>
                      <a:pt x="9" y="78"/>
                      <a:pt x="9" y="78"/>
                    </a:cubicBezTo>
                    <a:cubicBezTo>
                      <a:pt x="10" y="78"/>
                      <a:pt x="9" y="79"/>
                      <a:pt x="9" y="80"/>
                    </a:cubicBezTo>
                    <a:cubicBezTo>
                      <a:pt x="9" y="80"/>
                      <a:pt x="9" y="80"/>
                      <a:pt x="10" y="80"/>
                    </a:cubicBezTo>
                    <a:cubicBezTo>
                      <a:pt x="10" y="80"/>
                      <a:pt x="10" y="80"/>
                      <a:pt x="10" y="80"/>
                    </a:cubicBezTo>
                    <a:cubicBezTo>
                      <a:pt x="10" y="80"/>
                      <a:pt x="10" y="81"/>
                      <a:pt x="10" y="81"/>
                    </a:cubicBezTo>
                    <a:cubicBezTo>
                      <a:pt x="11" y="81"/>
                      <a:pt x="11" y="81"/>
                      <a:pt x="11" y="81"/>
                    </a:cubicBezTo>
                    <a:cubicBezTo>
                      <a:pt x="11" y="82"/>
                      <a:pt x="11" y="82"/>
                      <a:pt x="11" y="82"/>
                    </a:cubicBezTo>
                    <a:cubicBezTo>
                      <a:pt x="10" y="83"/>
                      <a:pt x="10" y="83"/>
                      <a:pt x="10" y="83"/>
                    </a:cubicBezTo>
                    <a:cubicBezTo>
                      <a:pt x="10" y="83"/>
                      <a:pt x="10" y="84"/>
                      <a:pt x="10" y="84"/>
                    </a:cubicBezTo>
                    <a:cubicBezTo>
                      <a:pt x="10" y="84"/>
                      <a:pt x="10" y="85"/>
                      <a:pt x="10" y="85"/>
                    </a:cubicBezTo>
                    <a:cubicBezTo>
                      <a:pt x="10" y="85"/>
                      <a:pt x="10" y="86"/>
                      <a:pt x="10" y="87"/>
                    </a:cubicBezTo>
                    <a:cubicBezTo>
                      <a:pt x="10" y="87"/>
                      <a:pt x="11" y="88"/>
                      <a:pt x="10" y="88"/>
                    </a:cubicBezTo>
                    <a:cubicBezTo>
                      <a:pt x="10" y="89"/>
                      <a:pt x="10" y="89"/>
                      <a:pt x="10" y="89"/>
                    </a:cubicBezTo>
                    <a:cubicBezTo>
                      <a:pt x="10" y="89"/>
                      <a:pt x="10" y="89"/>
                      <a:pt x="10" y="90"/>
                    </a:cubicBezTo>
                    <a:cubicBezTo>
                      <a:pt x="11" y="90"/>
                      <a:pt x="10" y="90"/>
                      <a:pt x="11" y="91"/>
                    </a:cubicBezTo>
                    <a:cubicBezTo>
                      <a:pt x="11" y="91"/>
                      <a:pt x="11" y="90"/>
                      <a:pt x="12" y="91"/>
                    </a:cubicBezTo>
                    <a:cubicBezTo>
                      <a:pt x="12" y="91"/>
                      <a:pt x="13" y="91"/>
                      <a:pt x="13" y="91"/>
                    </a:cubicBezTo>
                    <a:cubicBezTo>
                      <a:pt x="13" y="91"/>
                      <a:pt x="12" y="91"/>
                      <a:pt x="12" y="92"/>
                    </a:cubicBezTo>
                    <a:cubicBezTo>
                      <a:pt x="12" y="92"/>
                      <a:pt x="12" y="92"/>
                      <a:pt x="11" y="93"/>
                    </a:cubicBezTo>
                    <a:cubicBezTo>
                      <a:pt x="11" y="93"/>
                      <a:pt x="11" y="94"/>
                      <a:pt x="11" y="94"/>
                    </a:cubicBezTo>
                    <a:cubicBezTo>
                      <a:pt x="11" y="94"/>
                      <a:pt x="11" y="94"/>
                      <a:pt x="11" y="94"/>
                    </a:cubicBezTo>
                    <a:cubicBezTo>
                      <a:pt x="12" y="94"/>
                      <a:pt x="12" y="94"/>
                      <a:pt x="12" y="95"/>
                    </a:cubicBezTo>
                    <a:cubicBezTo>
                      <a:pt x="12" y="95"/>
                      <a:pt x="13" y="95"/>
                      <a:pt x="13" y="95"/>
                    </a:cubicBezTo>
                    <a:cubicBezTo>
                      <a:pt x="13" y="96"/>
                      <a:pt x="13" y="96"/>
                      <a:pt x="13" y="97"/>
                    </a:cubicBezTo>
                    <a:cubicBezTo>
                      <a:pt x="13" y="97"/>
                      <a:pt x="13" y="97"/>
                      <a:pt x="13" y="97"/>
                    </a:cubicBezTo>
                    <a:cubicBezTo>
                      <a:pt x="13" y="97"/>
                      <a:pt x="14" y="97"/>
                      <a:pt x="14" y="97"/>
                    </a:cubicBezTo>
                    <a:cubicBezTo>
                      <a:pt x="14" y="98"/>
                      <a:pt x="14" y="98"/>
                      <a:pt x="14" y="99"/>
                    </a:cubicBezTo>
                    <a:cubicBezTo>
                      <a:pt x="15" y="99"/>
                      <a:pt x="15" y="99"/>
                      <a:pt x="15" y="100"/>
                    </a:cubicBezTo>
                    <a:cubicBezTo>
                      <a:pt x="15" y="100"/>
                      <a:pt x="15" y="100"/>
                      <a:pt x="16" y="100"/>
                    </a:cubicBezTo>
                    <a:cubicBezTo>
                      <a:pt x="16" y="100"/>
                      <a:pt x="16" y="101"/>
                      <a:pt x="16" y="101"/>
                    </a:cubicBezTo>
                    <a:cubicBezTo>
                      <a:pt x="17" y="101"/>
                      <a:pt x="17" y="101"/>
                      <a:pt x="17" y="102"/>
                    </a:cubicBezTo>
                    <a:cubicBezTo>
                      <a:pt x="17" y="102"/>
                      <a:pt x="17" y="102"/>
                      <a:pt x="17" y="102"/>
                    </a:cubicBezTo>
                    <a:cubicBezTo>
                      <a:pt x="18" y="103"/>
                      <a:pt x="18" y="103"/>
                      <a:pt x="18" y="103"/>
                    </a:cubicBezTo>
                    <a:cubicBezTo>
                      <a:pt x="18" y="104"/>
                      <a:pt x="18" y="104"/>
                      <a:pt x="18" y="104"/>
                    </a:cubicBezTo>
                    <a:cubicBezTo>
                      <a:pt x="19" y="104"/>
                      <a:pt x="19" y="104"/>
                      <a:pt x="19" y="103"/>
                    </a:cubicBezTo>
                    <a:cubicBezTo>
                      <a:pt x="20" y="103"/>
                      <a:pt x="20" y="103"/>
                      <a:pt x="21" y="103"/>
                    </a:cubicBezTo>
                    <a:cubicBezTo>
                      <a:pt x="21" y="103"/>
                      <a:pt x="21" y="103"/>
                      <a:pt x="21" y="103"/>
                    </a:cubicBezTo>
                    <a:cubicBezTo>
                      <a:pt x="22" y="103"/>
                      <a:pt x="22" y="103"/>
                      <a:pt x="22" y="104"/>
                    </a:cubicBezTo>
                    <a:cubicBezTo>
                      <a:pt x="23" y="104"/>
                      <a:pt x="23" y="104"/>
                      <a:pt x="23" y="104"/>
                    </a:cubicBezTo>
                    <a:cubicBezTo>
                      <a:pt x="23" y="105"/>
                      <a:pt x="23" y="105"/>
                      <a:pt x="23" y="105"/>
                    </a:cubicBezTo>
                    <a:cubicBezTo>
                      <a:pt x="22" y="105"/>
                      <a:pt x="22" y="105"/>
                      <a:pt x="22" y="105"/>
                    </a:cubicBezTo>
                    <a:cubicBezTo>
                      <a:pt x="21" y="105"/>
                      <a:pt x="22" y="104"/>
                      <a:pt x="21" y="104"/>
                    </a:cubicBezTo>
                    <a:cubicBezTo>
                      <a:pt x="21" y="104"/>
                      <a:pt x="20" y="104"/>
                      <a:pt x="20" y="104"/>
                    </a:cubicBezTo>
                    <a:cubicBezTo>
                      <a:pt x="20" y="104"/>
                      <a:pt x="20" y="104"/>
                      <a:pt x="20" y="105"/>
                    </a:cubicBezTo>
                    <a:cubicBezTo>
                      <a:pt x="20" y="105"/>
                      <a:pt x="20" y="105"/>
                      <a:pt x="20" y="105"/>
                    </a:cubicBezTo>
                    <a:cubicBezTo>
                      <a:pt x="21" y="106"/>
                      <a:pt x="21" y="105"/>
                      <a:pt x="21" y="106"/>
                    </a:cubicBezTo>
                    <a:cubicBezTo>
                      <a:pt x="21" y="106"/>
                      <a:pt x="20" y="106"/>
                      <a:pt x="20" y="106"/>
                    </a:cubicBezTo>
                    <a:cubicBezTo>
                      <a:pt x="20" y="107"/>
                      <a:pt x="21" y="106"/>
                      <a:pt x="21" y="107"/>
                    </a:cubicBezTo>
                    <a:cubicBezTo>
                      <a:pt x="22" y="107"/>
                      <a:pt x="22" y="107"/>
                      <a:pt x="23" y="107"/>
                    </a:cubicBezTo>
                    <a:cubicBezTo>
                      <a:pt x="23" y="107"/>
                      <a:pt x="23" y="107"/>
                      <a:pt x="23" y="107"/>
                    </a:cubicBezTo>
                    <a:cubicBezTo>
                      <a:pt x="24" y="107"/>
                      <a:pt x="24" y="107"/>
                      <a:pt x="24" y="10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1" name="Freeform 331"/>
              <p:cNvSpPr>
                <a:spLocks/>
              </p:cNvSpPr>
              <p:nvPr/>
            </p:nvSpPr>
            <p:spPr bwMode="auto">
              <a:xfrm>
                <a:off x="1700214" y="3076576"/>
                <a:ext cx="20638" cy="42863"/>
              </a:xfrm>
              <a:custGeom>
                <a:avLst/>
                <a:gdLst>
                  <a:gd name="T0" fmla="*/ 1 w 2"/>
                  <a:gd name="T1" fmla="*/ 1 h 4"/>
                  <a:gd name="T2" fmla="*/ 0 w 2"/>
                  <a:gd name="T3" fmla="*/ 0 h 4"/>
                  <a:gd name="T4" fmla="*/ 0 w 2"/>
                  <a:gd name="T5" fmla="*/ 1 h 4"/>
                  <a:gd name="T6" fmla="*/ 0 w 2"/>
                  <a:gd name="T7" fmla="*/ 2 h 4"/>
                  <a:gd name="T8" fmla="*/ 0 w 2"/>
                  <a:gd name="T9" fmla="*/ 2 h 4"/>
                  <a:gd name="T10" fmla="*/ 0 w 2"/>
                  <a:gd name="T11" fmla="*/ 3 h 4"/>
                  <a:gd name="T12" fmla="*/ 0 w 2"/>
                  <a:gd name="T13" fmla="*/ 4 h 4"/>
                  <a:gd name="T14" fmla="*/ 0 w 2"/>
                  <a:gd name="T15" fmla="*/ 4 h 4"/>
                  <a:gd name="T16" fmla="*/ 1 w 2"/>
                  <a:gd name="T17" fmla="*/ 4 h 4"/>
                  <a:gd name="T18" fmla="*/ 2 w 2"/>
                  <a:gd name="T19" fmla="*/ 3 h 4"/>
                  <a:gd name="T20" fmla="*/ 2 w 2"/>
                  <a:gd name="T21" fmla="*/ 2 h 4"/>
                  <a:gd name="T22" fmla="*/ 1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1" y="1"/>
                    </a:moveTo>
                    <a:cubicBezTo>
                      <a:pt x="1" y="1"/>
                      <a:pt x="1" y="0"/>
                      <a:pt x="0" y="0"/>
                    </a:cubicBezTo>
                    <a:cubicBezTo>
                      <a:pt x="0" y="0"/>
                      <a:pt x="0"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1" y="4"/>
                      <a:pt x="1" y="4"/>
                    </a:cubicBezTo>
                    <a:cubicBezTo>
                      <a:pt x="1" y="4"/>
                      <a:pt x="1" y="4"/>
                      <a:pt x="2" y="3"/>
                    </a:cubicBezTo>
                    <a:cubicBezTo>
                      <a:pt x="2" y="3"/>
                      <a:pt x="2" y="3"/>
                      <a:pt x="2" y="2"/>
                    </a:cubicBezTo>
                    <a:cubicBezTo>
                      <a:pt x="2" y="2"/>
                      <a:pt x="2"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2" name="Freeform 332"/>
              <p:cNvSpPr>
                <a:spLocks/>
              </p:cNvSpPr>
              <p:nvPr/>
            </p:nvSpPr>
            <p:spPr bwMode="auto">
              <a:xfrm>
                <a:off x="1731964" y="3097214"/>
                <a:ext cx="11113" cy="22225"/>
              </a:xfrm>
              <a:custGeom>
                <a:avLst/>
                <a:gdLst>
                  <a:gd name="T0" fmla="*/ 0 w 1"/>
                  <a:gd name="T1" fmla="*/ 1 h 2"/>
                  <a:gd name="T2" fmla="*/ 0 w 1"/>
                  <a:gd name="T3" fmla="*/ 1 h 2"/>
                  <a:gd name="T4" fmla="*/ 1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1"/>
                      <a:pt x="0" y="1"/>
                    </a:cubicBezTo>
                    <a:cubicBezTo>
                      <a:pt x="0" y="2"/>
                      <a:pt x="0" y="2"/>
                      <a:pt x="1" y="1"/>
                    </a:cubicBezTo>
                    <a:cubicBezTo>
                      <a:pt x="1" y="1"/>
                      <a:pt x="1" y="1"/>
                      <a:pt x="0" y="1"/>
                    </a:cubicBezTo>
                    <a:cubicBezTo>
                      <a:pt x="0" y="0"/>
                      <a:pt x="0"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3" name="Freeform 333"/>
              <p:cNvSpPr>
                <a:spLocks/>
              </p:cNvSpPr>
              <p:nvPr/>
            </p:nvSpPr>
            <p:spPr bwMode="auto">
              <a:xfrm>
                <a:off x="1754189" y="31083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0"/>
                      <a:pt x="1" y="0"/>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4" name="Freeform 334"/>
              <p:cNvSpPr>
                <a:spLocks/>
              </p:cNvSpPr>
              <p:nvPr/>
            </p:nvSpPr>
            <p:spPr bwMode="auto">
              <a:xfrm>
                <a:off x="2359026" y="4384676"/>
                <a:ext cx="20638" cy="53975"/>
              </a:xfrm>
              <a:custGeom>
                <a:avLst/>
                <a:gdLst>
                  <a:gd name="T0" fmla="*/ 2 w 2"/>
                  <a:gd name="T1" fmla="*/ 5 h 5"/>
                  <a:gd name="T2" fmla="*/ 2 w 2"/>
                  <a:gd name="T3" fmla="*/ 4 h 5"/>
                  <a:gd name="T4" fmla="*/ 2 w 2"/>
                  <a:gd name="T5" fmla="*/ 3 h 5"/>
                  <a:gd name="T6" fmla="*/ 2 w 2"/>
                  <a:gd name="T7" fmla="*/ 2 h 5"/>
                  <a:gd name="T8" fmla="*/ 2 w 2"/>
                  <a:gd name="T9" fmla="*/ 1 h 5"/>
                  <a:gd name="T10" fmla="*/ 1 w 2"/>
                  <a:gd name="T11" fmla="*/ 1 h 5"/>
                  <a:gd name="T12" fmla="*/ 0 w 2"/>
                  <a:gd name="T13" fmla="*/ 1 h 5"/>
                  <a:gd name="T14" fmla="*/ 0 w 2"/>
                  <a:gd name="T15" fmla="*/ 1 h 5"/>
                  <a:gd name="T16" fmla="*/ 0 w 2"/>
                  <a:gd name="T17" fmla="*/ 2 h 5"/>
                  <a:gd name="T18" fmla="*/ 0 w 2"/>
                  <a:gd name="T19" fmla="*/ 3 h 5"/>
                  <a:gd name="T20" fmla="*/ 0 w 2"/>
                  <a:gd name="T21" fmla="*/ 4 h 5"/>
                  <a:gd name="T22" fmla="*/ 0 w 2"/>
                  <a:gd name="T23" fmla="*/ 5 h 5"/>
                  <a:gd name="T24" fmla="*/ 1 w 2"/>
                  <a:gd name="T25" fmla="*/ 5 h 5"/>
                  <a:gd name="T26" fmla="*/ 2 w 2"/>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2" y="5"/>
                    </a:moveTo>
                    <a:cubicBezTo>
                      <a:pt x="2" y="5"/>
                      <a:pt x="2" y="4"/>
                      <a:pt x="2" y="4"/>
                    </a:cubicBezTo>
                    <a:cubicBezTo>
                      <a:pt x="2" y="3"/>
                      <a:pt x="2" y="3"/>
                      <a:pt x="2" y="3"/>
                    </a:cubicBezTo>
                    <a:cubicBezTo>
                      <a:pt x="2" y="3"/>
                      <a:pt x="2" y="2"/>
                      <a:pt x="2" y="2"/>
                    </a:cubicBezTo>
                    <a:cubicBezTo>
                      <a:pt x="2" y="2"/>
                      <a:pt x="2" y="1"/>
                      <a:pt x="2" y="1"/>
                    </a:cubicBezTo>
                    <a:cubicBezTo>
                      <a:pt x="1" y="1"/>
                      <a:pt x="1" y="1"/>
                      <a:pt x="1" y="1"/>
                    </a:cubicBezTo>
                    <a:cubicBezTo>
                      <a:pt x="1" y="0"/>
                      <a:pt x="1" y="0"/>
                      <a:pt x="0" y="1"/>
                    </a:cubicBezTo>
                    <a:cubicBezTo>
                      <a:pt x="0" y="1"/>
                      <a:pt x="0" y="1"/>
                      <a:pt x="0" y="1"/>
                    </a:cubicBezTo>
                    <a:cubicBezTo>
                      <a:pt x="0" y="1"/>
                      <a:pt x="0" y="2"/>
                      <a:pt x="0" y="2"/>
                    </a:cubicBezTo>
                    <a:cubicBezTo>
                      <a:pt x="0" y="2"/>
                      <a:pt x="0" y="2"/>
                      <a:pt x="0" y="3"/>
                    </a:cubicBezTo>
                    <a:cubicBezTo>
                      <a:pt x="0" y="3"/>
                      <a:pt x="0" y="3"/>
                      <a:pt x="0" y="4"/>
                    </a:cubicBezTo>
                    <a:cubicBezTo>
                      <a:pt x="0" y="4"/>
                      <a:pt x="0" y="4"/>
                      <a:pt x="0" y="5"/>
                    </a:cubicBezTo>
                    <a:cubicBezTo>
                      <a:pt x="1" y="5"/>
                      <a:pt x="1" y="5"/>
                      <a:pt x="1" y="5"/>
                    </a:cubicBezTo>
                    <a:cubicBezTo>
                      <a:pt x="1" y="5"/>
                      <a:pt x="2" y="5"/>
                      <a:pt x="2"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5" name="Freeform 335"/>
              <p:cNvSpPr>
                <a:spLocks/>
              </p:cNvSpPr>
              <p:nvPr/>
            </p:nvSpPr>
            <p:spPr bwMode="auto">
              <a:xfrm>
                <a:off x="2401889" y="4470401"/>
                <a:ext cx="11113" cy="11113"/>
              </a:xfrm>
              <a:custGeom>
                <a:avLst/>
                <a:gdLst>
                  <a:gd name="T0" fmla="*/ 1 w 1"/>
                  <a:gd name="T1" fmla="*/ 0 h 1"/>
                  <a:gd name="T2" fmla="*/ 1 w 1"/>
                  <a:gd name="T3" fmla="*/ 0 h 1"/>
                  <a:gd name="T4" fmla="*/ 0 w 1"/>
                  <a:gd name="T5" fmla="*/ 0 h 1"/>
                  <a:gd name="T6" fmla="*/ 0 w 1"/>
                  <a:gd name="T7" fmla="*/ 1 h 1"/>
                  <a:gd name="T8" fmla="*/ 1 w 1"/>
                  <a:gd name="T9" fmla="*/ 1 h 1"/>
                  <a:gd name="T10" fmla="*/ 1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0" y="0"/>
                      <a:pt x="0" y="0"/>
                    </a:cubicBezTo>
                    <a:cubicBezTo>
                      <a:pt x="0" y="0"/>
                      <a:pt x="0" y="0"/>
                      <a:pt x="0" y="1"/>
                    </a:cubicBezTo>
                    <a:cubicBezTo>
                      <a:pt x="0" y="1"/>
                      <a:pt x="1" y="1"/>
                      <a:pt x="1" y="1"/>
                    </a:cubicBezTo>
                    <a:cubicBezTo>
                      <a:pt x="1" y="1"/>
                      <a:pt x="1" y="1"/>
                      <a:pt x="1" y="1"/>
                    </a:cubicBezTo>
                    <a:cubicBezTo>
                      <a:pt x="1" y="1"/>
                      <a:pt x="1"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6" name="Freeform 336"/>
              <p:cNvSpPr>
                <a:spLocks/>
              </p:cNvSpPr>
              <p:nvPr/>
            </p:nvSpPr>
            <p:spPr bwMode="auto">
              <a:xfrm>
                <a:off x="2379664" y="4481514"/>
                <a:ext cx="22225" cy="20638"/>
              </a:xfrm>
              <a:custGeom>
                <a:avLst/>
                <a:gdLst>
                  <a:gd name="T0" fmla="*/ 1 w 2"/>
                  <a:gd name="T1" fmla="*/ 0 h 2"/>
                  <a:gd name="T2" fmla="*/ 0 w 2"/>
                  <a:gd name="T3" fmla="*/ 0 h 2"/>
                  <a:gd name="T4" fmla="*/ 0 w 2"/>
                  <a:gd name="T5" fmla="*/ 1 h 2"/>
                  <a:gd name="T6" fmla="*/ 1 w 2"/>
                  <a:gd name="T7" fmla="*/ 2 h 2"/>
                  <a:gd name="T8" fmla="*/ 2 w 2"/>
                  <a:gd name="T9" fmla="*/ 1 h 2"/>
                  <a:gd name="T10" fmla="*/ 2 w 2"/>
                  <a:gd name="T11" fmla="*/ 1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0" y="1"/>
                      <a:pt x="0" y="1"/>
                      <a:pt x="0" y="1"/>
                    </a:cubicBezTo>
                    <a:cubicBezTo>
                      <a:pt x="0" y="2"/>
                      <a:pt x="1" y="2"/>
                      <a:pt x="1" y="2"/>
                    </a:cubicBezTo>
                    <a:cubicBezTo>
                      <a:pt x="2" y="2"/>
                      <a:pt x="2" y="2"/>
                      <a:pt x="2" y="1"/>
                    </a:cubicBezTo>
                    <a:cubicBezTo>
                      <a:pt x="2" y="1"/>
                      <a:pt x="2" y="1"/>
                      <a:pt x="2" y="1"/>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7" name="Freeform 337"/>
              <p:cNvSpPr>
                <a:spLocks/>
              </p:cNvSpPr>
              <p:nvPr/>
            </p:nvSpPr>
            <p:spPr bwMode="auto">
              <a:xfrm>
                <a:off x="2368551" y="4513264"/>
                <a:ext cx="44450" cy="22225"/>
              </a:xfrm>
              <a:custGeom>
                <a:avLst/>
                <a:gdLst>
                  <a:gd name="T0" fmla="*/ 3 w 4"/>
                  <a:gd name="T1" fmla="*/ 2 h 2"/>
                  <a:gd name="T2" fmla="*/ 4 w 4"/>
                  <a:gd name="T3" fmla="*/ 2 h 2"/>
                  <a:gd name="T4" fmla="*/ 4 w 4"/>
                  <a:gd name="T5" fmla="*/ 1 h 2"/>
                  <a:gd name="T6" fmla="*/ 3 w 4"/>
                  <a:gd name="T7" fmla="*/ 0 h 2"/>
                  <a:gd name="T8" fmla="*/ 2 w 4"/>
                  <a:gd name="T9" fmla="*/ 0 h 2"/>
                  <a:gd name="T10" fmla="*/ 2 w 4"/>
                  <a:gd name="T11" fmla="*/ 1 h 2"/>
                  <a:gd name="T12" fmla="*/ 1 w 4"/>
                  <a:gd name="T13" fmla="*/ 1 h 2"/>
                  <a:gd name="T14" fmla="*/ 0 w 4"/>
                  <a:gd name="T15" fmla="*/ 2 h 2"/>
                  <a:gd name="T16" fmla="*/ 1 w 4"/>
                  <a:gd name="T17" fmla="*/ 2 h 2"/>
                  <a:gd name="T18" fmla="*/ 2 w 4"/>
                  <a:gd name="T19" fmla="*/ 2 h 2"/>
                  <a:gd name="T20" fmla="*/ 3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3" y="2"/>
                    </a:moveTo>
                    <a:cubicBezTo>
                      <a:pt x="3" y="2"/>
                      <a:pt x="3" y="2"/>
                      <a:pt x="4" y="2"/>
                    </a:cubicBezTo>
                    <a:cubicBezTo>
                      <a:pt x="4" y="2"/>
                      <a:pt x="4" y="1"/>
                      <a:pt x="4" y="1"/>
                    </a:cubicBezTo>
                    <a:cubicBezTo>
                      <a:pt x="3" y="0"/>
                      <a:pt x="3" y="0"/>
                      <a:pt x="3" y="0"/>
                    </a:cubicBezTo>
                    <a:cubicBezTo>
                      <a:pt x="3" y="0"/>
                      <a:pt x="2" y="0"/>
                      <a:pt x="2" y="0"/>
                    </a:cubicBezTo>
                    <a:cubicBezTo>
                      <a:pt x="2" y="0"/>
                      <a:pt x="2" y="1"/>
                      <a:pt x="2" y="1"/>
                    </a:cubicBezTo>
                    <a:cubicBezTo>
                      <a:pt x="2" y="1"/>
                      <a:pt x="1" y="1"/>
                      <a:pt x="1" y="1"/>
                    </a:cubicBezTo>
                    <a:cubicBezTo>
                      <a:pt x="1" y="1"/>
                      <a:pt x="0" y="2"/>
                      <a:pt x="0" y="2"/>
                    </a:cubicBezTo>
                    <a:cubicBezTo>
                      <a:pt x="0" y="2"/>
                      <a:pt x="1" y="2"/>
                      <a:pt x="1" y="2"/>
                    </a:cubicBezTo>
                    <a:cubicBezTo>
                      <a:pt x="1" y="2"/>
                      <a:pt x="1" y="2"/>
                      <a:pt x="2" y="2"/>
                    </a:cubicBezTo>
                    <a:cubicBezTo>
                      <a:pt x="2" y="2"/>
                      <a:pt x="2" y="2"/>
                      <a:pt x="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8" name="Freeform 338"/>
              <p:cNvSpPr>
                <a:spLocks/>
              </p:cNvSpPr>
              <p:nvPr/>
            </p:nvSpPr>
            <p:spPr bwMode="auto">
              <a:xfrm>
                <a:off x="2390776" y="4578351"/>
                <a:ext cx="11113" cy="11113"/>
              </a:xfrm>
              <a:custGeom>
                <a:avLst/>
                <a:gdLst>
                  <a:gd name="T0" fmla="*/ 1 w 1"/>
                  <a:gd name="T1" fmla="*/ 1 h 1"/>
                  <a:gd name="T2" fmla="*/ 1 w 1"/>
                  <a:gd name="T3" fmla="*/ 1 h 1"/>
                  <a:gd name="T4" fmla="*/ 1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0"/>
                      <a:pt x="1" y="0"/>
                      <a:pt x="1" y="0"/>
                    </a:cubicBezTo>
                    <a:cubicBezTo>
                      <a:pt x="1" y="0"/>
                      <a:pt x="1" y="0"/>
                      <a:pt x="0" y="0"/>
                    </a:cubicBezTo>
                    <a:cubicBezTo>
                      <a:pt x="0" y="0"/>
                      <a:pt x="0" y="0"/>
                      <a:pt x="0" y="0"/>
                    </a:cubicBezTo>
                    <a:cubicBezTo>
                      <a:pt x="0" y="1"/>
                      <a:pt x="0" y="1"/>
                      <a:pt x="0"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9" name="Freeform 339"/>
              <p:cNvSpPr>
                <a:spLocks/>
              </p:cNvSpPr>
              <p:nvPr/>
            </p:nvSpPr>
            <p:spPr bwMode="auto">
              <a:xfrm>
                <a:off x="2390776" y="4600576"/>
                <a:ext cx="31750" cy="31750"/>
              </a:xfrm>
              <a:custGeom>
                <a:avLst/>
                <a:gdLst>
                  <a:gd name="T0" fmla="*/ 3 w 3"/>
                  <a:gd name="T1" fmla="*/ 0 h 3"/>
                  <a:gd name="T2" fmla="*/ 2 w 3"/>
                  <a:gd name="T3" fmla="*/ 0 h 3"/>
                  <a:gd name="T4" fmla="*/ 0 w 3"/>
                  <a:gd name="T5" fmla="*/ 0 h 3"/>
                  <a:gd name="T6" fmla="*/ 1 w 3"/>
                  <a:gd name="T7" fmla="*/ 2 h 3"/>
                  <a:gd name="T8" fmla="*/ 1 w 3"/>
                  <a:gd name="T9" fmla="*/ 2 h 3"/>
                  <a:gd name="T10" fmla="*/ 2 w 3"/>
                  <a:gd name="T11" fmla="*/ 3 h 3"/>
                  <a:gd name="T12" fmla="*/ 3 w 3"/>
                  <a:gd name="T13" fmla="*/ 3 h 3"/>
                  <a:gd name="T14" fmla="*/ 2 w 3"/>
                  <a:gd name="T15" fmla="*/ 2 h 3"/>
                  <a:gd name="T16" fmla="*/ 2 w 3"/>
                  <a:gd name="T17" fmla="*/ 1 h 3"/>
                  <a:gd name="T18" fmla="*/ 3 w 3"/>
                  <a:gd name="T19" fmla="*/ 1 h 3"/>
                  <a:gd name="T20" fmla="*/ 3 w 3"/>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3" y="0"/>
                    </a:moveTo>
                    <a:cubicBezTo>
                      <a:pt x="2" y="0"/>
                      <a:pt x="2" y="0"/>
                      <a:pt x="2" y="0"/>
                    </a:cubicBezTo>
                    <a:cubicBezTo>
                      <a:pt x="1" y="0"/>
                      <a:pt x="1" y="0"/>
                      <a:pt x="0" y="0"/>
                    </a:cubicBezTo>
                    <a:cubicBezTo>
                      <a:pt x="0" y="1"/>
                      <a:pt x="1" y="1"/>
                      <a:pt x="1" y="2"/>
                    </a:cubicBezTo>
                    <a:cubicBezTo>
                      <a:pt x="1" y="2"/>
                      <a:pt x="1" y="2"/>
                      <a:pt x="1" y="2"/>
                    </a:cubicBezTo>
                    <a:cubicBezTo>
                      <a:pt x="1" y="3"/>
                      <a:pt x="1" y="3"/>
                      <a:pt x="2" y="3"/>
                    </a:cubicBezTo>
                    <a:cubicBezTo>
                      <a:pt x="2" y="3"/>
                      <a:pt x="2" y="3"/>
                      <a:pt x="3" y="3"/>
                    </a:cubicBezTo>
                    <a:cubicBezTo>
                      <a:pt x="3" y="2"/>
                      <a:pt x="2" y="2"/>
                      <a:pt x="2" y="2"/>
                    </a:cubicBezTo>
                    <a:cubicBezTo>
                      <a:pt x="2" y="2"/>
                      <a:pt x="2" y="2"/>
                      <a:pt x="2" y="1"/>
                    </a:cubicBezTo>
                    <a:cubicBezTo>
                      <a:pt x="2" y="1"/>
                      <a:pt x="3" y="1"/>
                      <a:pt x="3" y="1"/>
                    </a:cubicBezTo>
                    <a:cubicBezTo>
                      <a:pt x="3" y="1"/>
                      <a:pt x="3"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0" name="Freeform 340"/>
              <p:cNvSpPr>
                <a:spLocks/>
              </p:cNvSpPr>
              <p:nvPr/>
            </p:nvSpPr>
            <p:spPr bwMode="auto">
              <a:xfrm>
                <a:off x="2433639" y="4686301"/>
                <a:ext cx="22225" cy="11113"/>
              </a:xfrm>
              <a:custGeom>
                <a:avLst/>
                <a:gdLst>
                  <a:gd name="T0" fmla="*/ 1 w 2"/>
                  <a:gd name="T1" fmla="*/ 0 h 1"/>
                  <a:gd name="T2" fmla="*/ 1 w 2"/>
                  <a:gd name="T3" fmla="*/ 1 h 1"/>
                  <a:gd name="T4" fmla="*/ 1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1"/>
                      <a:pt x="1" y="1"/>
                      <a:pt x="1" y="1"/>
                    </a:cubicBezTo>
                    <a:cubicBezTo>
                      <a:pt x="1" y="1"/>
                      <a:pt x="1" y="1"/>
                      <a:pt x="1" y="1"/>
                    </a:cubicBezTo>
                    <a:cubicBezTo>
                      <a:pt x="1" y="1"/>
                      <a:pt x="2"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1" name="Freeform 341"/>
              <p:cNvSpPr>
                <a:spLocks/>
              </p:cNvSpPr>
              <p:nvPr/>
            </p:nvSpPr>
            <p:spPr bwMode="auto">
              <a:xfrm>
                <a:off x="2466976" y="4719639"/>
                <a:ext cx="42863" cy="20638"/>
              </a:xfrm>
              <a:custGeom>
                <a:avLst/>
                <a:gdLst>
                  <a:gd name="T0" fmla="*/ 3 w 4"/>
                  <a:gd name="T1" fmla="*/ 1 h 2"/>
                  <a:gd name="T2" fmla="*/ 2 w 4"/>
                  <a:gd name="T3" fmla="*/ 0 h 2"/>
                  <a:gd name="T4" fmla="*/ 1 w 4"/>
                  <a:gd name="T5" fmla="*/ 0 h 2"/>
                  <a:gd name="T6" fmla="*/ 0 w 4"/>
                  <a:gd name="T7" fmla="*/ 0 h 2"/>
                  <a:gd name="T8" fmla="*/ 0 w 4"/>
                  <a:gd name="T9" fmla="*/ 1 h 2"/>
                  <a:gd name="T10" fmla="*/ 1 w 4"/>
                  <a:gd name="T11" fmla="*/ 1 h 2"/>
                  <a:gd name="T12" fmla="*/ 3 w 4"/>
                  <a:gd name="T13" fmla="*/ 1 h 2"/>
                  <a:gd name="T14" fmla="*/ 4 w 4"/>
                  <a:gd name="T15" fmla="*/ 1 h 2"/>
                  <a:gd name="T16" fmla="*/ 3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1"/>
                    </a:moveTo>
                    <a:cubicBezTo>
                      <a:pt x="2" y="0"/>
                      <a:pt x="2" y="0"/>
                      <a:pt x="2" y="0"/>
                    </a:cubicBezTo>
                    <a:cubicBezTo>
                      <a:pt x="1" y="0"/>
                      <a:pt x="1" y="0"/>
                      <a:pt x="1" y="0"/>
                    </a:cubicBezTo>
                    <a:cubicBezTo>
                      <a:pt x="1" y="0"/>
                      <a:pt x="0" y="0"/>
                      <a:pt x="0" y="0"/>
                    </a:cubicBezTo>
                    <a:cubicBezTo>
                      <a:pt x="0" y="1"/>
                      <a:pt x="0" y="1"/>
                      <a:pt x="0" y="1"/>
                    </a:cubicBezTo>
                    <a:cubicBezTo>
                      <a:pt x="1" y="1"/>
                      <a:pt x="1" y="1"/>
                      <a:pt x="1" y="1"/>
                    </a:cubicBezTo>
                    <a:cubicBezTo>
                      <a:pt x="2" y="2"/>
                      <a:pt x="2" y="1"/>
                      <a:pt x="3" y="1"/>
                    </a:cubicBezTo>
                    <a:cubicBezTo>
                      <a:pt x="3" y="1"/>
                      <a:pt x="3" y="2"/>
                      <a:pt x="4" y="1"/>
                    </a:cubicBezTo>
                    <a:cubicBezTo>
                      <a:pt x="4" y="1"/>
                      <a:pt x="3" y="1"/>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2" name="Freeform 342"/>
              <p:cNvSpPr>
                <a:spLocks/>
              </p:cNvSpPr>
              <p:nvPr/>
            </p:nvSpPr>
            <p:spPr bwMode="auto">
              <a:xfrm>
                <a:off x="2498726" y="4740276"/>
                <a:ext cx="31750" cy="22225"/>
              </a:xfrm>
              <a:custGeom>
                <a:avLst/>
                <a:gdLst>
                  <a:gd name="T0" fmla="*/ 2 w 3"/>
                  <a:gd name="T1" fmla="*/ 1 h 2"/>
                  <a:gd name="T2" fmla="*/ 2 w 3"/>
                  <a:gd name="T3" fmla="*/ 0 h 2"/>
                  <a:gd name="T4" fmla="*/ 1 w 3"/>
                  <a:gd name="T5" fmla="*/ 0 h 2"/>
                  <a:gd name="T6" fmla="*/ 1 w 3"/>
                  <a:gd name="T7" fmla="*/ 1 h 2"/>
                  <a:gd name="T8" fmla="*/ 2 w 3"/>
                  <a:gd name="T9" fmla="*/ 1 h 2"/>
                  <a:gd name="T10" fmla="*/ 2 w 3"/>
                  <a:gd name="T11" fmla="*/ 2 h 2"/>
                  <a:gd name="T12" fmla="*/ 3 w 3"/>
                  <a:gd name="T13" fmla="*/ 2 h 2"/>
                  <a:gd name="T14" fmla="*/ 3 w 3"/>
                  <a:gd name="T15" fmla="*/ 1 h 2"/>
                  <a:gd name="T16" fmla="*/ 2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1"/>
                    </a:moveTo>
                    <a:cubicBezTo>
                      <a:pt x="2" y="1"/>
                      <a:pt x="2" y="1"/>
                      <a:pt x="2" y="0"/>
                    </a:cubicBezTo>
                    <a:cubicBezTo>
                      <a:pt x="1" y="0"/>
                      <a:pt x="1" y="0"/>
                      <a:pt x="1" y="0"/>
                    </a:cubicBezTo>
                    <a:cubicBezTo>
                      <a:pt x="0" y="0"/>
                      <a:pt x="1" y="1"/>
                      <a:pt x="1" y="1"/>
                    </a:cubicBezTo>
                    <a:cubicBezTo>
                      <a:pt x="1" y="1"/>
                      <a:pt x="2" y="1"/>
                      <a:pt x="2" y="1"/>
                    </a:cubicBezTo>
                    <a:cubicBezTo>
                      <a:pt x="2" y="2"/>
                      <a:pt x="2" y="2"/>
                      <a:pt x="2" y="2"/>
                    </a:cubicBezTo>
                    <a:cubicBezTo>
                      <a:pt x="2" y="2"/>
                      <a:pt x="3" y="2"/>
                      <a:pt x="3" y="2"/>
                    </a:cubicBezTo>
                    <a:cubicBezTo>
                      <a:pt x="3" y="2"/>
                      <a:pt x="3" y="2"/>
                      <a:pt x="3" y="1"/>
                    </a:cubicBezTo>
                    <a:cubicBezTo>
                      <a:pt x="3"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3" name="Freeform 343"/>
              <p:cNvSpPr>
                <a:spLocks/>
              </p:cNvSpPr>
              <p:nvPr/>
            </p:nvSpPr>
            <p:spPr bwMode="auto">
              <a:xfrm>
                <a:off x="2563814" y="4729164"/>
                <a:ext cx="20638" cy="22225"/>
              </a:xfrm>
              <a:custGeom>
                <a:avLst/>
                <a:gdLst>
                  <a:gd name="T0" fmla="*/ 1 w 2"/>
                  <a:gd name="T1" fmla="*/ 0 h 2"/>
                  <a:gd name="T2" fmla="*/ 1 w 2"/>
                  <a:gd name="T3" fmla="*/ 1 h 2"/>
                  <a:gd name="T4" fmla="*/ 1 w 2"/>
                  <a:gd name="T5" fmla="*/ 2 h 2"/>
                  <a:gd name="T6" fmla="*/ 1 w 2"/>
                  <a:gd name="T7" fmla="*/ 2 h 2"/>
                  <a:gd name="T8" fmla="*/ 2 w 2"/>
                  <a:gd name="T9" fmla="*/ 1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1" y="0"/>
                      <a:pt x="1" y="1"/>
                    </a:cubicBezTo>
                    <a:cubicBezTo>
                      <a:pt x="0" y="1"/>
                      <a:pt x="0" y="1"/>
                      <a:pt x="1" y="2"/>
                    </a:cubicBezTo>
                    <a:cubicBezTo>
                      <a:pt x="1" y="2"/>
                      <a:pt x="1" y="2"/>
                      <a:pt x="1" y="2"/>
                    </a:cubicBezTo>
                    <a:cubicBezTo>
                      <a:pt x="2" y="2"/>
                      <a:pt x="2" y="1"/>
                      <a:pt x="2" y="1"/>
                    </a:cubicBezTo>
                    <a:cubicBezTo>
                      <a:pt x="1" y="1"/>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4" name="Freeform 344"/>
              <p:cNvSpPr>
                <a:spLocks/>
              </p:cNvSpPr>
              <p:nvPr/>
            </p:nvSpPr>
            <p:spPr bwMode="auto">
              <a:xfrm>
                <a:off x="2671764" y="4794251"/>
                <a:ext cx="42863" cy="22225"/>
              </a:xfrm>
              <a:custGeom>
                <a:avLst/>
                <a:gdLst>
                  <a:gd name="T0" fmla="*/ 2 w 4"/>
                  <a:gd name="T1" fmla="*/ 0 h 2"/>
                  <a:gd name="T2" fmla="*/ 1 w 4"/>
                  <a:gd name="T3" fmla="*/ 1 h 2"/>
                  <a:gd name="T4" fmla="*/ 0 w 4"/>
                  <a:gd name="T5" fmla="*/ 1 h 2"/>
                  <a:gd name="T6" fmla="*/ 1 w 4"/>
                  <a:gd name="T7" fmla="*/ 1 h 2"/>
                  <a:gd name="T8" fmla="*/ 2 w 4"/>
                  <a:gd name="T9" fmla="*/ 1 h 2"/>
                  <a:gd name="T10" fmla="*/ 3 w 4"/>
                  <a:gd name="T11" fmla="*/ 1 h 2"/>
                  <a:gd name="T12" fmla="*/ 3 w 4"/>
                  <a:gd name="T13" fmla="*/ 0 h 2"/>
                  <a:gd name="T14" fmla="*/ 2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2" y="0"/>
                    </a:moveTo>
                    <a:cubicBezTo>
                      <a:pt x="2" y="0"/>
                      <a:pt x="2" y="0"/>
                      <a:pt x="1" y="1"/>
                    </a:cubicBezTo>
                    <a:cubicBezTo>
                      <a:pt x="1" y="1"/>
                      <a:pt x="0" y="1"/>
                      <a:pt x="0" y="1"/>
                    </a:cubicBezTo>
                    <a:cubicBezTo>
                      <a:pt x="0" y="2"/>
                      <a:pt x="1" y="1"/>
                      <a:pt x="1" y="1"/>
                    </a:cubicBezTo>
                    <a:cubicBezTo>
                      <a:pt x="2" y="1"/>
                      <a:pt x="2" y="1"/>
                      <a:pt x="2" y="1"/>
                    </a:cubicBezTo>
                    <a:cubicBezTo>
                      <a:pt x="3" y="1"/>
                      <a:pt x="3" y="1"/>
                      <a:pt x="3" y="1"/>
                    </a:cubicBezTo>
                    <a:cubicBezTo>
                      <a:pt x="4" y="1"/>
                      <a:pt x="3" y="1"/>
                      <a:pt x="3" y="0"/>
                    </a:cubicBezTo>
                    <a:cubicBezTo>
                      <a:pt x="3" y="0"/>
                      <a:pt x="3"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5" name="Freeform 345"/>
              <p:cNvSpPr>
                <a:spLocks/>
              </p:cNvSpPr>
              <p:nvPr/>
            </p:nvSpPr>
            <p:spPr bwMode="auto">
              <a:xfrm>
                <a:off x="2628901" y="4784726"/>
                <a:ext cx="53975" cy="20638"/>
              </a:xfrm>
              <a:custGeom>
                <a:avLst/>
                <a:gdLst>
                  <a:gd name="T0" fmla="*/ 4 w 5"/>
                  <a:gd name="T1" fmla="*/ 0 h 2"/>
                  <a:gd name="T2" fmla="*/ 4 w 5"/>
                  <a:gd name="T3" fmla="*/ 0 h 2"/>
                  <a:gd name="T4" fmla="*/ 3 w 5"/>
                  <a:gd name="T5" fmla="*/ 0 h 2"/>
                  <a:gd name="T6" fmla="*/ 1 w 5"/>
                  <a:gd name="T7" fmla="*/ 0 h 2"/>
                  <a:gd name="T8" fmla="*/ 1 w 5"/>
                  <a:gd name="T9" fmla="*/ 1 h 2"/>
                  <a:gd name="T10" fmla="*/ 0 w 5"/>
                  <a:gd name="T11" fmla="*/ 1 h 2"/>
                  <a:gd name="T12" fmla="*/ 0 w 5"/>
                  <a:gd name="T13" fmla="*/ 2 h 2"/>
                  <a:gd name="T14" fmla="*/ 1 w 5"/>
                  <a:gd name="T15" fmla="*/ 2 h 2"/>
                  <a:gd name="T16" fmla="*/ 2 w 5"/>
                  <a:gd name="T17" fmla="*/ 2 h 2"/>
                  <a:gd name="T18" fmla="*/ 3 w 5"/>
                  <a:gd name="T19" fmla="*/ 2 h 2"/>
                  <a:gd name="T20" fmla="*/ 3 w 5"/>
                  <a:gd name="T21" fmla="*/ 1 h 2"/>
                  <a:gd name="T22" fmla="*/ 4 w 5"/>
                  <a:gd name="T23" fmla="*/ 1 h 2"/>
                  <a:gd name="T24" fmla="*/ 5 w 5"/>
                  <a:gd name="T25" fmla="*/ 1 h 2"/>
                  <a:gd name="T26" fmla="*/ 4 w 5"/>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4" y="0"/>
                    </a:moveTo>
                    <a:cubicBezTo>
                      <a:pt x="4" y="0"/>
                      <a:pt x="4" y="0"/>
                      <a:pt x="4" y="0"/>
                    </a:cubicBezTo>
                    <a:cubicBezTo>
                      <a:pt x="3" y="0"/>
                      <a:pt x="3" y="0"/>
                      <a:pt x="3" y="0"/>
                    </a:cubicBezTo>
                    <a:cubicBezTo>
                      <a:pt x="2" y="0"/>
                      <a:pt x="2" y="0"/>
                      <a:pt x="1" y="0"/>
                    </a:cubicBezTo>
                    <a:cubicBezTo>
                      <a:pt x="1" y="0"/>
                      <a:pt x="1" y="1"/>
                      <a:pt x="1" y="1"/>
                    </a:cubicBezTo>
                    <a:cubicBezTo>
                      <a:pt x="0" y="1"/>
                      <a:pt x="0" y="1"/>
                      <a:pt x="0" y="1"/>
                    </a:cubicBezTo>
                    <a:cubicBezTo>
                      <a:pt x="0" y="2"/>
                      <a:pt x="0" y="2"/>
                      <a:pt x="0" y="2"/>
                    </a:cubicBezTo>
                    <a:cubicBezTo>
                      <a:pt x="1" y="2"/>
                      <a:pt x="1" y="2"/>
                      <a:pt x="1" y="2"/>
                    </a:cubicBezTo>
                    <a:cubicBezTo>
                      <a:pt x="2" y="2"/>
                      <a:pt x="2" y="2"/>
                      <a:pt x="2" y="2"/>
                    </a:cubicBezTo>
                    <a:cubicBezTo>
                      <a:pt x="3" y="2"/>
                      <a:pt x="3" y="2"/>
                      <a:pt x="3" y="2"/>
                    </a:cubicBezTo>
                    <a:cubicBezTo>
                      <a:pt x="3" y="2"/>
                      <a:pt x="3" y="1"/>
                      <a:pt x="3" y="1"/>
                    </a:cubicBezTo>
                    <a:cubicBezTo>
                      <a:pt x="3" y="1"/>
                      <a:pt x="4" y="1"/>
                      <a:pt x="4" y="1"/>
                    </a:cubicBezTo>
                    <a:cubicBezTo>
                      <a:pt x="4" y="1"/>
                      <a:pt x="5" y="1"/>
                      <a:pt x="5" y="1"/>
                    </a:cubicBezTo>
                    <a:cubicBezTo>
                      <a:pt x="5" y="1"/>
                      <a:pt x="5" y="0"/>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6" name="Freeform 346"/>
              <p:cNvSpPr>
                <a:spLocks/>
              </p:cNvSpPr>
              <p:nvPr/>
            </p:nvSpPr>
            <p:spPr bwMode="auto">
              <a:xfrm>
                <a:off x="2563814" y="4719639"/>
                <a:ext cx="85725" cy="65088"/>
              </a:xfrm>
              <a:custGeom>
                <a:avLst/>
                <a:gdLst>
                  <a:gd name="T0" fmla="*/ 7 w 8"/>
                  <a:gd name="T1" fmla="*/ 6 h 6"/>
                  <a:gd name="T2" fmla="*/ 8 w 8"/>
                  <a:gd name="T3" fmla="*/ 6 h 6"/>
                  <a:gd name="T4" fmla="*/ 8 w 8"/>
                  <a:gd name="T5" fmla="*/ 6 h 6"/>
                  <a:gd name="T6" fmla="*/ 8 w 8"/>
                  <a:gd name="T7" fmla="*/ 5 h 6"/>
                  <a:gd name="T8" fmla="*/ 7 w 8"/>
                  <a:gd name="T9" fmla="*/ 5 h 6"/>
                  <a:gd name="T10" fmla="*/ 6 w 8"/>
                  <a:gd name="T11" fmla="*/ 3 h 6"/>
                  <a:gd name="T12" fmla="*/ 6 w 8"/>
                  <a:gd name="T13" fmla="*/ 2 h 6"/>
                  <a:gd name="T14" fmla="*/ 5 w 8"/>
                  <a:gd name="T15" fmla="*/ 1 h 6"/>
                  <a:gd name="T16" fmla="*/ 5 w 8"/>
                  <a:gd name="T17" fmla="*/ 0 h 6"/>
                  <a:gd name="T18" fmla="*/ 4 w 8"/>
                  <a:gd name="T19" fmla="*/ 0 h 6"/>
                  <a:gd name="T20" fmla="*/ 4 w 8"/>
                  <a:gd name="T21" fmla="*/ 0 h 6"/>
                  <a:gd name="T22" fmla="*/ 3 w 8"/>
                  <a:gd name="T23" fmla="*/ 0 h 6"/>
                  <a:gd name="T24" fmla="*/ 2 w 8"/>
                  <a:gd name="T25" fmla="*/ 0 h 6"/>
                  <a:gd name="T26" fmla="*/ 2 w 8"/>
                  <a:gd name="T27" fmla="*/ 1 h 6"/>
                  <a:gd name="T28" fmla="*/ 2 w 8"/>
                  <a:gd name="T29" fmla="*/ 2 h 6"/>
                  <a:gd name="T30" fmla="*/ 2 w 8"/>
                  <a:gd name="T31" fmla="*/ 2 h 6"/>
                  <a:gd name="T32" fmla="*/ 3 w 8"/>
                  <a:gd name="T33" fmla="*/ 2 h 6"/>
                  <a:gd name="T34" fmla="*/ 4 w 8"/>
                  <a:gd name="T35" fmla="*/ 2 h 6"/>
                  <a:gd name="T36" fmla="*/ 4 w 8"/>
                  <a:gd name="T37" fmla="*/ 2 h 6"/>
                  <a:gd name="T38" fmla="*/ 3 w 8"/>
                  <a:gd name="T39" fmla="*/ 3 h 6"/>
                  <a:gd name="T40" fmla="*/ 3 w 8"/>
                  <a:gd name="T41" fmla="*/ 4 h 6"/>
                  <a:gd name="T42" fmla="*/ 4 w 8"/>
                  <a:gd name="T43" fmla="*/ 4 h 6"/>
                  <a:gd name="T44" fmla="*/ 5 w 8"/>
                  <a:gd name="T45" fmla="*/ 4 h 6"/>
                  <a:gd name="T46" fmla="*/ 4 w 8"/>
                  <a:gd name="T47" fmla="*/ 5 h 6"/>
                  <a:gd name="T48" fmla="*/ 3 w 8"/>
                  <a:gd name="T49" fmla="*/ 5 h 6"/>
                  <a:gd name="T50" fmla="*/ 3 w 8"/>
                  <a:gd name="T51" fmla="*/ 4 h 6"/>
                  <a:gd name="T52" fmla="*/ 1 w 8"/>
                  <a:gd name="T53" fmla="*/ 4 h 6"/>
                  <a:gd name="T54" fmla="*/ 0 w 8"/>
                  <a:gd name="T55" fmla="*/ 4 h 6"/>
                  <a:gd name="T56" fmla="*/ 0 w 8"/>
                  <a:gd name="T57" fmla="*/ 5 h 6"/>
                  <a:gd name="T58" fmla="*/ 1 w 8"/>
                  <a:gd name="T59" fmla="*/ 5 h 6"/>
                  <a:gd name="T60" fmla="*/ 2 w 8"/>
                  <a:gd name="T61" fmla="*/ 6 h 6"/>
                  <a:gd name="T62" fmla="*/ 4 w 8"/>
                  <a:gd name="T63" fmla="*/ 6 h 6"/>
                  <a:gd name="T64" fmla="*/ 5 w 8"/>
                  <a:gd name="T65" fmla="*/ 6 h 6"/>
                  <a:gd name="T66" fmla="*/ 6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7" y="6"/>
                      <a:pt x="8" y="6"/>
                      <a:pt x="8" y="6"/>
                    </a:cubicBezTo>
                    <a:cubicBezTo>
                      <a:pt x="8" y="6"/>
                      <a:pt x="8" y="6"/>
                      <a:pt x="8" y="6"/>
                    </a:cubicBezTo>
                    <a:cubicBezTo>
                      <a:pt x="8" y="5"/>
                      <a:pt x="8" y="5"/>
                      <a:pt x="8" y="5"/>
                    </a:cubicBezTo>
                    <a:cubicBezTo>
                      <a:pt x="7" y="5"/>
                      <a:pt x="7" y="5"/>
                      <a:pt x="7" y="5"/>
                    </a:cubicBezTo>
                    <a:cubicBezTo>
                      <a:pt x="6" y="4"/>
                      <a:pt x="6" y="4"/>
                      <a:pt x="6" y="3"/>
                    </a:cubicBezTo>
                    <a:cubicBezTo>
                      <a:pt x="6" y="3"/>
                      <a:pt x="6" y="3"/>
                      <a:pt x="6" y="2"/>
                    </a:cubicBezTo>
                    <a:cubicBezTo>
                      <a:pt x="6" y="2"/>
                      <a:pt x="6" y="2"/>
                      <a:pt x="5" y="1"/>
                    </a:cubicBezTo>
                    <a:cubicBezTo>
                      <a:pt x="5" y="1"/>
                      <a:pt x="5" y="0"/>
                      <a:pt x="5" y="0"/>
                    </a:cubicBezTo>
                    <a:cubicBezTo>
                      <a:pt x="4" y="0"/>
                      <a:pt x="4" y="0"/>
                      <a:pt x="4" y="0"/>
                    </a:cubicBezTo>
                    <a:cubicBezTo>
                      <a:pt x="4" y="0"/>
                      <a:pt x="4" y="0"/>
                      <a:pt x="4" y="0"/>
                    </a:cubicBezTo>
                    <a:cubicBezTo>
                      <a:pt x="4" y="0"/>
                      <a:pt x="3" y="0"/>
                      <a:pt x="3" y="0"/>
                    </a:cubicBezTo>
                    <a:cubicBezTo>
                      <a:pt x="3" y="0"/>
                      <a:pt x="3" y="0"/>
                      <a:pt x="2" y="0"/>
                    </a:cubicBezTo>
                    <a:cubicBezTo>
                      <a:pt x="2" y="0"/>
                      <a:pt x="2" y="1"/>
                      <a:pt x="2" y="1"/>
                    </a:cubicBezTo>
                    <a:cubicBezTo>
                      <a:pt x="2" y="1"/>
                      <a:pt x="2" y="2"/>
                      <a:pt x="2" y="2"/>
                    </a:cubicBezTo>
                    <a:cubicBezTo>
                      <a:pt x="2" y="2"/>
                      <a:pt x="2" y="2"/>
                      <a:pt x="2" y="2"/>
                    </a:cubicBezTo>
                    <a:cubicBezTo>
                      <a:pt x="3" y="2"/>
                      <a:pt x="3" y="2"/>
                      <a:pt x="3" y="2"/>
                    </a:cubicBezTo>
                    <a:cubicBezTo>
                      <a:pt x="3" y="2"/>
                      <a:pt x="4" y="2"/>
                      <a:pt x="4" y="2"/>
                    </a:cubicBezTo>
                    <a:cubicBezTo>
                      <a:pt x="4" y="2"/>
                      <a:pt x="4" y="2"/>
                      <a:pt x="4" y="2"/>
                    </a:cubicBezTo>
                    <a:cubicBezTo>
                      <a:pt x="4" y="3"/>
                      <a:pt x="3" y="3"/>
                      <a:pt x="3" y="3"/>
                    </a:cubicBezTo>
                    <a:cubicBezTo>
                      <a:pt x="3" y="3"/>
                      <a:pt x="3" y="3"/>
                      <a:pt x="3" y="4"/>
                    </a:cubicBezTo>
                    <a:cubicBezTo>
                      <a:pt x="3" y="4"/>
                      <a:pt x="4" y="4"/>
                      <a:pt x="4" y="4"/>
                    </a:cubicBezTo>
                    <a:cubicBezTo>
                      <a:pt x="4" y="4"/>
                      <a:pt x="5" y="4"/>
                      <a:pt x="5" y="4"/>
                    </a:cubicBezTo>
                    <a:cubicBezTo>
                      <a:pt x="5" y="5"/>
                      <a:pt x="4" y="5"/>
                      <a:pt x="4" y="5"/>
                    </a:cubicBezTo>
                    <a:cubicBezTo>
                      <a:pt x="4" y="5"/>
                      <a:pt x="3" y="5"/>
                      <a:pt x="3" y="5"/>
                    </a:cubicBezTo>
                    <a:cubicBezTo>
                      <a:pt x="3" y="5"/>
                      <a:pt x="3" y="4"/>
                      <a:pt x="3" y="4"/>
                    </a:cubicBezTo>
                    <a:cubicBezTo>
                      <a:pt x="2" y="4"/>
                      <a:pt x="2" y="4"/>
                      <a:pt x="1" y="4"/>
                    </a:cubicBezTo>
                    <a:cubicBezTo>
                      <a:pt x="1" y="4"/>
                      <a:pt x="0" y="4"/>
                      <a:pt x="0" y="4"/>
                    </a:cubicBezTo>
                    <a:cubicBezTo>
                      <a:pt x="0" y="5"/>
                      <a:pt x="0" y="5"/>
                      <a:pt x="0" y="5"/>
                    </a:cubicBezTo>
                    <a:cubicBezTo>
                      <a:pt x="0" y="5"/>
                      <a:pt x="1" y="5"/>
                      <a:pt x="1" y="5"/>
                    </a:cubicBezTo>
                    <a:cubicBezTo>
                      <a:pt x="1" y="5"/>
                      <a:pt x="2" y="6"/>
                      <a:pt x="2" y="6"/>
                    </a:cubicBezTo>
                    <a:cubicBezTo>
                      <a:pt x="3" y="6"/>
                      <a:pt x="3" y="6"/>
                      <a:pt x="4" y="6"/>
                    </a:cubicBezTo>
                    <a:cubicBezTo>
                      <a:pt x="4" y="6"/>
                      <a:pt x="4" y="6"/>
                      <a:pt x="5" y="6"/>
                    </a:cubicBezTo>
                    <a:cubicBezTo>
                      <a:pt x="5" y="6"/>
                      <a:pt x="5" y="6"/>
                      <a:pt x="6" y="6"/>
                    </a:cubicBezTo>
                    <a:cubicBezTo>
                      <a:pt x="6" y="6"/>
                      <a:pt x="6" y="6"/>
                      <a:pt x="7"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7" name="Freeform 347"/>
              <p:cNvSpPr>
                <a:spLocks/>
              </p:cNvSpPr>
              <p:nvPr/>
            </p:nvSpPr>
            <p:spPr bwMode="auto">
              <a:xfrm>
                <a:off x="44211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8" name="Freeform 348"/>
              <p:cNvSpPr>
                <a:spLocks/>
              </p:cNvSpPr>
              <p:nvPr/>
            </p:nvSpPr>
            <p:spPr bwMode="auto">
              <a:xfrm>
                <a:off x="4398964" y="1908176"/>
                <a:ext cx="107950" cy="238125"/>
              </a:xfrm>
              <a:custGeom>
                <a:avLst/>
                <a:gdLst>
                  <a:gd name="T0" fmla="*/ 9 w 10"/>
                  <a:gd name="T1" fmla="*/ 13 h 22"/>
                  <a:gd name="T2" fmla="*/ 9 w 10"/>
                  <a:gd name="T3" fmla="*/ 12 h 22"/>
                  <a:gd name="T4" fmla="*/ 9 w 10"/>
                  <a:gd name="T5" fmla="*/ 12 h 22"/>
                  <a:gd name="T6" fmla="*/ 8 w 10"/>
                  <a:gd name="T7" fmla="*/ 12 h 22"/>
                  <a:gd name="T8" fmla="*/ 8 w 10"/>
                  <a:gd name="T9" fmla="*/ 12 h 22"/>
                  <a:gd name="T10" fmla="*/ 7 w 10"/>
                  <a:gd name="T11" fmla="*/ 11 h 22"/>
                  <a:gd name="T12" fmla="*/ 6 w 10"/>
                  <a:gd name="T13" fmla="*/ 11 h 22"/>
                  <a:gd name="T14" fmla="*/ 6 w 10"/>
                  <a:gd name="T15" fmla="*/ 10 h 22"/>
                  <a:gd name="T16" fmla="*/ 7 w 10"/>
                  <a:gd name="T17" fmla="*/ 9 h 22"/>
                  <a:gd name="T18" fmla="*/ 7 w 10"/>
                  <a:gd name="T19" fmla="*/ 9 h 22"/>
                  <a:gd name="T20" fmla="*/ 8 w 10"/>
                  <a:gd name="T21" fmla="*/ 8 h 22"/>
                  <a:gd name="T22" fmla="*/ 9 w 10"/>
                  <a:gd name="T23" fmla="*/ 7 h 22"/>
                  <a:gd name="T24" fmla="*/ 9 w 10"/>
                  <a:gd name="T25" fmla="*/ 6 h 22"/>
                  <a:gd name="T26" fmla="*/ 8 w 10"/>
                  <a:gd name="T27" fmla="*/ 6 h 22"/>
                  <a:gd name="T28" fmla="*/ 8 w 10"/>
                  <a:gd name="T29" fmla="*/ 5 h 22"/>
                  <a:gd name="T30" fmla="*/ 7 w 10"/>
                  <a:gd name="T31" fmla="*/ 5 h 22"/>
                  <a:gd name="T32" fmla="*/ 8 w 10"/>
                  <a:gd name="T33" fmla="*/ 3 h 22"/>
                  <a:gd name="T34" fmla="*/ 8 w 10"/>
                  <a:gd name="T35" fmla="*/ 2 h 22"/>
                  <a:gd name="T36" fmla="*/ 8 w 10"/>
                  <a:gd name="T37" fmla="*/ 2 h 22"/>
                  <a:gd name="T38" fmla="*/ 8 w 10"/>
                  <a:gd name="T39" fmla="*/ 2 h 22"/>
                  <a:gd name="T40" fmla="*/ 7 w 10"/>
                  <a:gd name="T41" fmla="*/ 3 h 22"/>
                  <a:gd name="T42" fmla="*/ 7 w 10"/>
                  <a:gd name="T43" fmla="*/ 2 h 22"/>
                  <a:gd name="T44" fmla="*/ 6 w 10"/>
                  <a:gd name="T45" fmla="*/ 2 h 22"/>
                  <a:gd name="T46" fmla="*/ 5 w 10"/>
                  <a:gd name="T47" fmla="*/ 1 h 22"/>
                  <a:gd name="T48" fmla="*/ 4 w 10"/>
                  <a:gd name="T49" fmla="*/ 1 h 22"/>
                  <a:gd name="T50" fmla="*/ 3 w 10"/>
                  <a:gd name="T51" fmla="*/ 1 h 22"/>
                  <a:gd name="T52" fmla="*/ 3 w 10"/>
                  <a:gd name="T53" fmla="*/ 2 h 22"/>
                  <a:gd name="T54" fmla="*/ 2 w 10"/>
                  <a:gd name="T55" fmla="*/ 2 h 22"/>
                  <a:gd name="T56" fmla="*/ 2 w 10"/>
                  <a:gd name="T57" fmla="*/ 3 h 22"/>
                  <a:gd name="T58" fmla="*/ 2 w 10"/>
                  <a:gd name="T59" fmla="*/ 4 h 22"/>
                  <a:gd name="T60" fmla="*/ 1 w 10"/>
                  <a:gd name="T61" fmla="*/ 5 h 22"/>
                  <a:gd name="T62" fmla="*/ 2 w 10"/>
                  <a:gd name="T63" fmla="*/ 7 h 22"/>
                  <a:gd name="T64" fmla="*/ 2 w 10"/>
                  <a:gd name="T65" fmla="*/ 8 h 22"/>
                  <a:gd name="T66" fmla="*/ 1 w 10"/>
                  <a:gd name="T67" fmla="*/ 10 h 22"/>
                  <a:gd name="T68" fmla="*/ 0 w 10"/>
                  <a:gd name="T69" fmla="*/ 11 h 22"/>
                  <a:gd name="T70" fmla="*/ 0 w 10"/>
                  <a:gd name="T71" fmla="*/ 12 h 22"/>
                  <a:gd name="T72" fmla="*/ 0 w 10"/>
                  <a:gd name="T73" fmla="*/ 13 h 22"/>
                  <a:gd name="T74" fmla="*/ 1 w 10"/>
                  <a:gd name="T75" fmla="*/ 13 h 22"/>
                  <a:gd name="T76" fmla="*/ 2 w 10"/>
                  <a:gd name="T77" fmla="*/ 14 h 22"/>
                  <a:gd name="T78" fmla="*/ 2 w 10"/>
                  <a:gd name="T79" fmla="*/ 15 h 22"/>
                  <a:gd name="T80" fmla="*/ 3 w 10"/>
                  <a:gd name="T81" fmla="*/ 16 h 22"/>
                  <a:gd name="T82" fmla="*/ 4 w 10"/>
                  <a:gd name="T83" fmla="*/ 16 h 22"/>
                  <a:gd name="T84" fmla="*/ 4 w 10"/>
                  <a:gd name="T85" fmla="*/ 18 h 22"/>
                  <a:gd name="T86" fmla="*/ 5 w 10"/>
                  <a:gd name="T87" fmla="*/ 19 h 22"/>
                  <a:gd name="T88" fmla="*/ 5 w 10"/>
                  <a:gd name="T89" fmla="*/ 21 h 22"/>
                  <a:gd name="T90" fmla="*/ 5 w 10"/>
                  <a:gd name="T91" fmla="*/ 22 h 22"/>
                  <a:gd name="T92" fmla="*/ 5 w 10"/>
                  <a:gd name="T93" fmla="*/ 22 h 22"/>
                  <a:gd name="T94" fmla="*/ 6 w 10"/>
                  <a:gd name="T95" fmla="*/ 22 h 22"/>
                  <a:gd name="T96" fmla="*/ 7 w 10"/>
                  <a:gd name="T97" fmla="*/ 21 h 22"/>
                  <a:gd name="T98" fmla="*/ 7 w 10"/>
                  <a:gd name="T99" fmla="*/ 19 h 22"/>
                  <a:gd name="T100" fmla="*/ 7 w 10"/>
                  <a:gd name="T101" fmla="*/ 18 h 22"/>
                  <a:gd name="T102" fmla="*/ 7 w 10"/>
                  <a:gd name="T103" fmla="*/ 18 h 22"/>
                  <a:gd name="T104" fmla="*/ 8 w 10"/>
                  <a:gd name="T105" fmla="*/ 17 h 22"/>
                  <a:gd name="T106" fmla="*/ 9 w 10"/>
                  <a:gd name="T107" fmla="*/ 16 h 22"/>
                  <a:gd name="T108" fmla="*/ 9 w 10"/>
                  <a:gd name="T109" fmla="*/ 16 h 22"/>
                  <a:gd name="T110" fmla="*/ 10 w 10"/>
                  <a:gd name="T111" fmla="*/ 16 h 22"/>
                  <a:gd name="T112" fmla="*/ 10 w 10"/>
                  <a:gd name="T113" fmla="*/ 15 h 22"/>
                  <a:gd name="T114" fmla="*/ 10 w 10"/>
                  <a:gd name="T115" fmla="*/ 13 h 22"/>
                  <a:gd name="T116" fmla="*/ 10 w 10"/>
                  <a:gd name="T117" fmla="*/ 13 h 22"/>
                  <a:gd name="T118" fmla="*/ 9 w 10"/>
                  <a:gd name="T119"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 h="22">
                    <a:moveTo>
                      <a:pt x="9" y="13"/>
                    </a:moveTo>
                    <a:cubicBezTo>
                      <a:pt x="9" y="13"/>
                      <a:pt x="9" y="13"/>
                      <a:pt x="9" y="12"/>
                    </a:cubicBezTo>
                    <a:cubicBezTo>
                      <a:pt x="9" y="12"/>
                      <a:pt x="9" y="12"/>
                      <a:pt x="9" y="12"/>
                    </a:cubicBezTo>
                    <a:cubicBezTo>
                      <a:pt x="8" y="12"/>
                      <a:pt x="8" y="12"/>
                      <a:pt x="8" y="12"/>
                    </a:cubicBezTo>
                    <a:cubicBezTo>
                      <a:pt x="8" y="12"/>
                      <a:pt x="8" y="12"/>
                      <a:pt x="8" y="12"/>
                    </a:cubicBezTo>
                    <a:cubicBezTo>
                      <a:pt x="7" y="12"/>
                      <a:pt x="7" y="12"/>
                      <a:pt x="7" y="11"/>
                    </a:cubicBezTo>
                    <a:cubicBezTo>
                      <a:pt x="7" y="11"/>
                      <a:pt x="7" y="11"/>
                      <a:pt x="6" y="11"/>
                    </a:cubicBezTo>
                    <a:cubicBezTo>
                      <a:pt x="6" y="11"/>
                      <a:pt x="6" y="10"/>
                      <a:pt x="6" y="10"/>
                    </a:cubicBezTo>
                    <a:cubicBezTo>
                      <a:pt x="6" y="10"/>
                      <a:pt x="6" y="9"/>
                      <a:pt x="7" y="9"/>
                    </a:cubicBezTo>
                    <a:cubicBezTo>
                      <a:pt x="7" y="9"/>
                      <a:pt x="7" y="9"/>
                      <a:pt x="7" y="9"/>
                    </a:cubicBezTo>
                    <a:cubicBezTo>
                      <a:pt x="8" y="9"/>
                      <a:pt x="8" y="8"/>
                      <a:pt x="8" y="8"/>
                    </a:cubicBezTo>
                    <a:cubicBezTo>
                      <a:pt x="8" y="8"/>
                      <a:pt x="8" y="8"/>
                      <a:pt x="9" y="7"/>
                    </a:cubicBezTo>
                    <a:cubicBezTo>
                      <a:pt x="9" y="7"/>
                      <a:pt x="9" y="7"/>
                      <a:pt x="9" y="6"/>
                    </a:cubicBezTo>
                    <a:cubicBezTo>
                      <a:pt x="9" y="6"/>
                      <a:pt x="8" y="6"/>
                      <a:pt x="8" y="6"/>
                    </a:cubicBezTo>
                    <a:cubicBezTo>
                      <a:pt x="8" y="5"/>
                      <a:pt x="8" y="6"/>
                      <a:pt x="8" y="5"/>
                    </a:cubicBezTo>
                    <a:cubicBezTo>
                      <a:pt x="7" y="5"/>
                      <a:pt x="7" y="5"/>
                      <a:pt x="7" y="5"/>
                    </a:cubicBezTo>
                    <a:cubicBezTo>
                      <a:pt x="7" y="4"/>
                      <a:pt x="7" y="4"/>
                      <a:pt x="8" y="3"/>
                    </a:cubicBezTo>
                    <a:cubicBezTo>
                      <a:pt x="8" y="3"/>
                      <a:pt x="8" y="3"/>
                      <a:pt x="8" y="2"/>
                    </a:cubicBezTo>
                    <a:cubicBezTo>
                      <a:pt x="8" y="2"/>
                      <a:pt x="9" y="2"/>
                      <a:pt x="8" y="2"/>
                    </a:cubicBezTo>
                    <a:cubicBezTo>
                      <a:pt x="8" y="2"/>
                      <a:pt x="8" y="2"/>
                      <a:pt x="8" y="2"/>
                    </a:cubicBezTo>
                    <a:cubicBezTo>
                      <a:pt x="7" y="3"/>
                      <a:pt x="7" y="3"/>
                      <a:pt x="7" y="3"/>
                    </a:cubicBezTo>
                    <a:cubicBezTo>
                      <a:pt x="7" y="2"/>
                      <a:pt x="7" y="2"/>
                      <a:pt x="7" y="2"/>
                    </a:cubicBezTo>
                    <a:cubicBezTo>
                      <a:pt x="6" y="2"/>
                      <a:pt x="6" y="2"/>
                      <a:pt x="6" y="2"/>
                    </a:cubicBezTo>
                    <a:cubicBezTo>
                      <a:pt x="6" y="1"/>
                      <a:pt x="6" y="1"/>
                      <a:pt x="5" y="1"/>
                    </a:cubicBezTo>
                    <a:cubicBezTo>
                      <a:pt x="5" y="1"/>
                      <a:pt x="5" y="0"/>
                      <a:pt x="4" y="1"/>
                    </a:cubicBezTo>
                    <a:cubicBezTo>
                      <a:pt x="4" y="1"/>
                      <a:pt x="4" y="1"/>
                      <a:pt x="3" y="1"/>
                    </a:cubicBezTo>
                    <a:cubicBezTo>
                      <a:pt x="3" y="1"/>
                      <a:pt x="3" y="2"/>
                      <a:pt x="3" y="2"/>
                    </a:cubicBezTo>
                    <a:cubicBezTo>
                      <a:pt x="2" y="2"/>
                      <a:pt x="2" y="2"/>
                      <a:pt x="2" y="2"/>
                    </a:cubicBezTo>
                    <a:cubicBezTo>
                      <a:pt x="2" y="3"/>
                      <a:pt x="2" y="3"/>
                      <a:pt x="2" y="3"/>
                    </a:cubicBezTo>
                    <a:cubicBezTo>
                      <a:pt x="2" y="4"/>
                      <a:pt x="2" y="4"/>
                      <a:pt x="2" y="4"/>
                    </a:cubicBezTo>
                    <a:cubicBezTo>
                      <a:pt x="2" y="5"/>
                      <a:pt x="1" y="5"/>
                      <a:pt x="1" y="5"/>
                    </a:cubicBezTo>
                    <a:cubicBezTo>
                      <a:pt x="1" y="6"/>
                      <a:pt x="2" y="6"/>
                      <a:pt x="2" y="7"/>
                    </a:cubicBezTo>
                    <a:cubicBezTo>
                      <a:pt x="2" y="7"/>
                      <a:pt x="2" y="8"/>
                      <a:pt x="2" y="8"/>
                    </a:cubicBezTo>
                    <a:cubicBezTo>
                      <a:pt x="2" y="9"/>
                      <a:pt x="2" y="9"/>
                      <a:pt x="1" y="10"/>
                    </a:cubicBezTo>
                    <a:cubicBezTo>
                      <a:pt x="1" y="10"/>
                      <a:pt x="0" y="10"/>
                      <a:pt x="0" y="11"/>
                    </a:cubicBezTo>
                    <a:cubicBezTo>
                      <a:pt x="0" y="11"/>
                      <a:pt x="0" y="11"/>
                      <a:pt x="0" y="12"/>
                    </a:cubicBezTo>
                    <a:cubicBezTo>
                      <a:pt x="0" y="12"/>
                      <a:pt x="0" y="13"/>
                      <a:pt x="0" y="13"/>
                    </a:cubicBezTo>
                    <a:cubicBezTo>
                      <a:pt x="1" y="13"/>
                      <a:pt x="1" y="13"/>
                      <a:pt x="1" y="13"/>
                    </a:cubicBezTo>
                    <a:cubicBezTo>
                      <a:pt x="2" y="14"/>
                      <a:pt x="2" y="14"/>
                      <a:pt x="2" y="14"/>
                    </a:cubicBezTo>
                    <a:cubicBezTo>
                      <a:pt x="2" y="15"/>
                      <a:pt x="2" y="15"/>
                      <a:pt x="2" y="15"/>
                    </a:cubicBezTo>
                    <a:cubicBezTo>
                      <a:pt x="2" y="16"/>
                      <a:pt x="2" y="16"/>
                      <a:pt x="3" y="16"/>
                    </a:cubicBezTo>
                    <a:cubicBezTo>
                      <a:pt x="3" y="16"/>
                      <a:pt x="3" y="16"/>
                      <a:pt x="4" y="16"/>
                    </a:cubicBezTo>
                    <a:cubicBezTo>
                      <a:pt x="4" y="17"/>
                      <a:pt x="4" y="17"/>
                      <a:pt x="4" y="18"/>
                    </a:cubicBezTo>
                    <a:cubicBezTo>
                      <a:pt x="4" y="18"/>
                      <a:pt x="4" y="19"/>
                      <a:pt x="5" y="19"/>
                    </a:cubicBezTo>
                    <a:cubicBezTo>
                      <a:pt x="5" y="20"/>
                      <a:pt x="5" y="20"/>
                      <a:pt x="5" y="21"/>
                    </a:cubicBezTo>
                    <a:cubicBezTo>
                      <a:pt x="5" y="21"/>
                      <a:pt x="5" y="21"/>
                      <a:pt x="5" y="22"/>
                    </a:cubicBezTo>
                    <a:cubicBezTo>
                      <a:pt x="5" y="22"/>
                      <a:pt x="5" y="22"/>
                      <a:pt x="5" y="22"/>
                    </a:cubicBezTo>
                    <a:cubicBezTo>
                      <a:pt x="6" y="22"/>
                      <a:pt x="6" y="22"/>
                      <a:pt x="6" y="22"/>
                    </a:cubicBezTo>
                    <a:cubicBezTo>
                      <a:pt x="6" y="21"/>
                      <a:pt x="7" y="21"/>
                      <a:pt x="7" y="21"/>
                    </a:cubicBezTo>
                    <a:cubicBezTo>
                      <a:pt x="7" y="20"/>
                      <a:pt x="7" y="20"/>
                      <a:pt x="7" y="19"/>
                    </a:cubicBezTo>
                    <a:cubicBezTo>
                      <a:pt x="7" y="19"/>
                      <a:pt x="6" y="18"/>
                      <a:pt x="7" y="18"/>
                    </a:cubicBezTo>
                    <a:cubicBezTo>
                      <a:pt x="7" y="18"/>
                      <a:pt x="7" y="18"/>
                      <a:pt x="7" y="18"/>
                    </a:cubicBezTo>
                    <a:cubicBezTo>
                      <a:pt x="8" y="17"/>
                      <a:pt x="8" y="17"/>
                      <a:pt x="8" y="17"/>
                    </a:cubicBezTo>
                    <a:cubicBezTo>
                      <a:pt x="8" y="16"/>
                      <a:pt x="8" y="16"/>
                      <a:pt x="9" y="16"/>
                    </a:cubicBezTo>
                    <a:cubicBezTo>
                      <a:pt x="9" y="16"/>
                      <a:pt x="9" y="16"/>
                      <a:pt x="9" y="16"/>
                    </a:cubicBezTo>
                    <a:cubicBezTo>
                      <a:pt x="10" y="16"/>
                      <a:pt x="10" y="16"/>
                      <a:pt x="10" y="16"/>
                    </a:cubicBezTo>
                    <a:cubicBezTo>
                      <a:pt x="10" y="15"/>
                      <a:pt x="10" y="15"/>
                      <a:pt x="10" y="15"/>
                    </a:cubicBezTo>
                    <a:cubicBezTo>
                      <a:pt x="10" y="14"/>
                      <a:pt x="10" y="14"/>
                      <a:pt x="10" y="13"/>
                    </a:cubicBezTo>
                    <a:cubicBezTo>
                      <a:pt x="10" y="13"/>
                      <a:pt x="10" y="13"/>
                      <a:pt x="10" y="13"/>
                    </a:cubicBezTo>
                    <a:cubicBezTo>
                      <a:pt x="10" y="13"/>
                      <a:pt x="10" y="13"/>
                      <a:pt x="9" y="1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9" name="Freeform 349"/>
              <p:cNvSpPr>
                <a:spLocks/>
              </p:cNvSpPr>
              <p:nvPr/>
            </p:nvSpPr>
            <p:spPr bwMode="auto">
              <a:xfrm>
                <a:off x="5554664" y="2276476"/>
                <a:ext cx="20638" cy="42863"/>
              </a:xfrm>
              <a:custGeom>
                <a:avLst/>
                <a:gdLst>
                  <a:gd name="T0" fmla="*/ 2 w 2"/>
                  <a:gd name="T1" fmla="*/ 1 h 4"/>
                  <a:gd name="T2" fmla="*/ 1 w 2"/>
                  <a:gd name="T3" fmla="*/ 0 h 4"/>
                  <a:gd name="T4" fmla="*/ 1 w 2"/>
                  <a:gd name="T5" fmla="*/ 0 h 4"/>
                  <a:gd name="T6" fmla="*/ 0 w 2"/>
                  <a:gd name="T7" fmla="*/ 1 h 4"/>
                  <a:gd name="T8" fmla="*/ 0 w 2"/>
                  <a:gd name="T9" fmla="*/ 2 h 4"/>
                  <a:gd name="T10" fmla="*/ 1 w 2"/>
                  <a:gd name="T11" fmla="*/ 2 h 4"/>
                  <a:gd name="T12" fmla="*/ 0 w 2"/>
                  <a:gd name="T13" fmla="*/ 3 h 4"/>
                  <a:gd name="T14" fmla="*/ 2 w 2"/>
                  <a:gd name="T15" fmla="*/ 4 h 4"/>
                  <a:gd name="T16" fmla="*/ 2 w 2"/>
                  <a:gd name="T17" fmla="*/ 3 h 4"/>
                  <a:gd name="T18" fmla="*/ 2 w 2"/>
                  <a:gd name="T19" fmla="*/ 2 h 4"/>
                  <a:gd name="T20" fmla="*/ 2 w 2"/>
                  <a:gd name="T21" fmla="*/ 2 h 4"/>
                  <a:gd name="T22" fmla="*/ 2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1"/>
                    </a:moveTo>
                    <a:cubicBezTo>
                      <a:pt x="2" y="0"/>
                      <a:pt x="2" y="0"/>
                      <a:pt x="1" y="0"/>
                    </a:cubicBezTo>
                    <a:cubicBezTo>
                      <a:pt x="1" y="0"/>
                      <a:pt x="1" y="0"/>
                      <a:pt x="1" y="0"/>
                    </a:cubicBezTo>
                    <a:cubicBezTo>
                      <a:pt x="0" y="0"/>
                      <a:pt x="0" y="0"/>
                      <a:pt x="0" y="1"/>
                    </a:cubicBezTo>
                    <a:cubicBezTo>
                      <a:pt x="0" y="1"/>
                      <a:pt x="0" y="1"/>
                      <a:pt x="0" y="2"/>
                    </a:cubicBezTo>
                    <a:cubicBezTo>
                      <a:pt x="0" y="2"/>
                      <a:pt x="1" y="2"/>
                      <a:pt x="1" y="2"/>
                    </a:cubicBezTo>
                    <a:cubicBezTo>
                      <a:pt x="1" y="3"/>
                      <a:pt x="1" y="3"/>
                      <a:pt x="0" y="3"/>
                    </a:cubicBezTo>
                    <a:cubicBezTo>
                      <a:pt x="2" y="4"/>
                      <a:pt x="2" y="4"/>
                      <a:pt x="2" y="4"/>
                    </a:cubicBezTo>
                    <a:cubicBezTo>
                      <a:pt x="2" y="3"/>
                      <a:pt x="2" y="3"/>
                      <a:pt x="2" y="3"/>
                    </a:cubicBezTo>
                    <a:cubicBezTo>
                      <a:pt x="2" y="3"/>
                      <a:pt x="2" y="3"/>
                      <a:pt x="2" y="2"/>
                    </a:cubicBezTo>
                    <a:cubicBezTo>
                      <a:pt x="2" y="2"/>
                      <a:pt x="2" y="2"/>
                      <a:pt x="2" y="2"/>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0" name="Freeform 350"/>
              <p:cNvSpPr>
                <a:spLocks/>
              </p:cNvSpPr>
              <p:nvPr/>
            </p:nvSpPr>
            <p:spPr bwMode="auto">
              <a:xfrm>
                <a:off x="4452939" y="3011489"/>
                <a:ext cx="53975" cy="42863"/>
              </a:xfrm>
              <a:custGeom>
                <a:avLst/>
                <a:gdLst>
                  <a:gd name="T0" fmla="*/ 4 w 5"/>
                  <a:gd name="T1" fmla="*/ 0 h 4"/>
                  <a:gd name="T2" fmla="*/ 2 w 5"/>
                  <a:gd name="T3" fmla="*/ 0 h 4"/>
                  <a:gd name="T4" fmla="*/ 1 w 5"/>
                  <a:gd name="T5" fmla="*/ 0 h 4"/>
                  <a:gd name="T6" fmla="*/ 1 w 5"/>
                  <a:gd name="T7" fmla="*/ 0 h 4"/>
                  <a:gd name="T8" fmla="*/ 1 w 5"/>
                  <a:gd name="T9" fmla="*/ 2 h 4"/>
                  <a:gd name="T10" fmla="*/ 0 w 5"/>
                  <a:gd name="T11" fmla="*/ 3 h 4"/>
                  <a:gd name="T12" fmla="*/ 0 w 5"/>
                  <a:gd name="T13" fmla="*/ 4 h 4"/>
                  <a:gd name="T14" fmla="*/ 1 w 5"/>
                  <a:gd name="T15" fmla="*/ 4 h 4"/>
                  <a:gd name="T16" fmla="*/ 2 w 5"/>
                  <a:gd name="T17" fmla="*/ 3 h 4"/>
                  <a:gd name="T18" fmla="*/ 3 w 5"/>
                  <a:gd name="T19" fmla="*/ 3 h 4"/>
                  <a:gd name="T20" fmla="*/ 4 w 5"/>
                  <a:gd name="T21" fmla="*/ 3 h 4"/>
                  <a:gd name="T22" fmla="*/ 5 w 5"/>
                  <a:gd name="T23" fmla="*/ 3 h 4"/>
                  <a:gd name="T24" fmla="*/ 5 w 5"/>
                  <a:gd name="T25" fmla="*/ 1 h 4"/>
                  <a:gd name="T26" fmla="*/ 5 w 5"/>
                  <a:gd name="T27" fmla="*/ 0 h 4"/>
                  <a:gd name="T28" fmla="*/ 5 w 5"/>
                  <a:gd name="T29" fmla="*/ 0 h 4"/>
                  <a:gd name="T30" fmla="*/ 4 w 5"/>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4" y="0"/>
                    </a:moveTo>
                    <a:cubicBezTo>
                      <a:pt x="3" y="0"/>
                      <a:pt x="3" y="0"/>
                      <a:pt x="2" y="0"/>
                    </a:cubicBezTo>
                    <a:cubicBezTo>
                      <a:pt x="2" y="0"/>
                      <a:pt x="2" y="0"/>
                      <a:pt x="1" y="0"/>
                    </a:cubicBezTo>
                    <a:cubicBezTo>
                      <a:pt x="1" y="0"/>
                      <a:pt x="1" y="0"/>
                      <a:pt x="1" y="0"/>
                    </a:cubicBezTo>
                    <a:cubicBezTo>
                      <a:pt x="1" y="1"/>
                      <a:pt x="1" y="1"/>
                      <a:pt x="1" y="2"/>
                    </a:cubicBezTo>
                    <a:cubicBezTo>
                      <a:pt x="0" y="2"/>
                      <a:pt x="0" y="3"/>
                      <a:pt x="0" y="3"/>
                    </a:cubicBezTo>
                    <a:cubicBezTo>
                      <a:pt x="0" y="4"/>
                      <a:pt x="0" y="4"/>
                      <a:pt x="0" y="4"/>
                    </a:cubicBezTo>
                    <a:cubicBezTo>
                      <a:pt x="1" y="4"/>
                      <a:pt x="1" y="4"/>
                      <a:pt x="1" y="4"/>
                    </a:cubicBezTo>
                    <a:cubicBezTo>
                      <a:pt x="1" y="3"/>
                      <a:pt x="2" y="3"/>
                      <a:pt x="2" y="3"/>
                    </a:cubicBezTo>
                    <a:cubicBezTo>
                      <a:pt x="3" y="3"/>
                      <a:pt x="3" y="3"/>
                      <a:pt x="3" y="3"/>
                    </a:cubicBezTo>
                    <a:cubicBezTo>
                      <a:pt x="4" y="3"/>
                      <a:pt x="4" y="3"/>
                      <a:pt x="4" y="3"/>
                    </a:cubicBezTo>
                    <a:cubicBezTo>
                      <a:pt x="5" y="3"/>
                      <a:pt x="4" y="3"/>
                      <a:pt x="5" y="3"/>
                    </a:cubicBezTo>
                    <a:cubicBezTo>
                      <a:pt x="5" y="2"/>
                      <a:pt x="5" y="2"/>
                      <a:pt x="5" y="1"/>
                    </a:cubicBezTo>
                    <a:cubicBezTo>
                      <a:pt x="5" y="1"/>
                      <a:pt x="5" y="1"/>
                      <a:pt x="5" y="0"/>
                    </a:cubicBezTo>
                    <a:cubicBezTo>
                      <a:pt x="5" y="0"/>
                      <a:pt x="5" y="0"/>
                      <a:pt x="5" y="0"/>
                    </a:cubicBezTo>
                    <a:cubicBezTo>
                      <a:pt x="4" y="0"/>
                      <a:pt x="4" y="0"/>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1" name="Freeform 351"/>
              <p:cNvSpPr>
                <a:spLocks/>
              </p:cNvSpPr>
              <p:nvPr/>
            </p:nvSpPr>
            <p:spPr bwMode="auto">
              <a:xfrm>
                <a:off x="3740151" y="2643189"/>
                <a:ext cx="87313" cy="33338"/>
              </a:xfrm>
              <a:custGeom>
                <a:avLst/>
                <a:gdLst>
                  <a:gd name="T0" fmla="*/ 7 w 8"/>
                  <a:gd name="T1" fmla="*/ 1 h 3"/>
                  <a:gd name="T2" fmla="*/ 6 w 8"/>
                  <a:gd name="T3" fmla="*/ 1 h 3"/>
                  <a:gd name="T4" fmla="*/ 5 w 8"/>
                  <a:gd name="T5" fmla="*/ 1 h 3"/>
                  <a:gd name="T6" fmla="*/ 4 w 8"/>
                  <a:gd name="T7" fmla="*/ 1 h 3"/>
                  <a:gd name="T8" fmla="*/ 3 w 8"/>
                  <a:gd name="T9" fmla="*/ 1 h 3"/>
                  <a:gd name="T10" fmla="*/ 2 w 8"/>
                  <a:gd name="T11" fmla="*/ 1 h 3"/>
                  <a:gd name="T12" fmla="*/ 0 w 8"/>
                  <a:gd name="T13" fmla="*/ 1 h 3"/>
                  <a:gd name="T14" fmla="*/ 0 w 8"/>
                  <a:gd name="T15" fmla="*/ 1 h 3"/>
                  <a:gd name="T16" fmla="*/ 0 w 8"/>
                  <a:gd name="T17" fmla="*/ 3 h 3"/>
                  <a:gd name="T18" fmla="*/ 1 w 8"/>
                  <a:gd name="T19" fmla="*/ 2 h 3"/>
                  <a:gd name="T20" fmla="*/ 2 w 8"/>
                  <a:gd name="T21" fmla="*/ 2 h 3"/>
                  <a:gd name="T22" fmla="*/ 3 w 8"/>
                  <a:gd name="T23" fmla="*/ 2 h 3"/>
                  <a:gd name="T24" fmla="*/ 3 w 8"/>
                  <a:gd name="T25" fmla="*/ 2 h 3"/>
                  <a:gd name="T26" fmla="*/ 4 w 8"/>
                  <a:gd name="T27" fmla="*/ 2 h 3"/>
                  <a:gd name="T28" fmla="*/ 5 w 8"/>
                  <a:gd name="T29" fmla="*/ 2 h 3"/>
                  <a:gd name="T30" fmla="*/ 5 w 8"/>
                  <a:gd name="T31" fmla="*/ 2 h 3"/>
                  <a:gd name="T32" fmla="*/ 6 w 8"/>
                  <a:gd name="T33" fmla="*/ 2 h 3"/>
                  <a:gd name="T34" fmla="*/ 7 w 8"/>
                  <a:gd name="T35" fmla="*/ 2 h 3"/>
                  <a:gd name="T36" fmla="*/ 8 w 8"/>
                  <a:gd name="T37" fmla="*/ 2 h 3"/>
                  <a:gd name="T38" fmla="*/ 7 w 8"/>
                  <a:gd name="T3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3">
                    <a:moveTo>
                      <a:pt x="7" y="1"/>
                    </a:moveTo>
                    <a:cubicBezTo>
                      <a:pt x="7" y="1"/>
                      <a:pt x="7" y="1"/>
                      <a:pt x="6" y="1"/>
                    </a:cubicBezTo>
                    <a:cubicBezTo>
                      <a:pt x="6" y="1"/>
                      <a:pt x="6" y="1"/>
                      <a:pt x="5" y="1"/>
                    </a:cubicBezTo>
                    <a:cubicBezTo>
                      <a:pt x="5" y="0"/>
                      <a:pt x="5" y="0"/>
                      <a:pt x="4" y="1"/>
                    </a:cubicBezTo>
                    <a:cubicBezTo>
                      <a:pt x="4" y="1"/>
                      <a:pt x="4" y="1"/>
                      <a:pt x="3" y="1"/>
                    </a:cubicBezTo>
                    <a:cubicBezTo>
                      <a:pt x="3" y="1"/>
                      <a:pt x="2" y="1"/>
                      <a:pt x="2" y="1"/>
                    </a:cubicBezTo>
                    <a:cubicBezTo>
                      <a:pt x="1" y="1"/>
                      <a:pt x="1" y="1"/>
                      <a:pt x="0" y="1"/>
                    </a:cubicBezTo>
                    <a:cubicBezTo>
                      <a:pt x="0" y="1"/>
                      <a:pt x="0" y="1"/>
                      <a:pt x="0" y="1"/>
                    </a:cubicBezTo>
                    <a:cubicBezTo>
                      <a:pt x="0" y="2"/>
                      <a:pt x="0" y="2"/>
                      <a:pt x="0" y="3"/>
                    </a:cubicBezTo>
                    <a:cubicBezTo>
                      <a:pt x="1" y="2"/>
                      <a:pt x="1" y="2"/>
                      <a:pt x="1" y="2"/>
                    </a:cubicBezTo>
                    <a:cubicBezTo>
                      <a:pt x="2" y="2"/>
                      <a:pt x="2" y="2"/>
                      <a:pt x="2" y="2"/>
                    </a:cubicBezTo>
                    <a:cubicBezTo>
                      <a:pt x="2" y="2"/>
                      <a:pt x="3" y="3"/>
                      <a:pt x="3" y="2"/>
                    </a:cubicBezTo>
                    <a:cubicBezTo>
                      <a:pt x="3" y="2"/>
                      <a:pt x="3" y="2"/>
                      <a:pt x="3" y="2"/>
                    </a:cubicBezTo>
                    <a:cubicBezTo>
                      <a:pt x="4" y="2"/>
                      <a:pt x="4" y="2"/>
                      <a:pt x="4" y="2"/>
                    </a:cubicBezTo>
                    <a:cubicBezTo>
                      <a:pt x="4" y="2"/>
                      <a:pt x="4" y="2"/>
                      <a:pt x="5" y="2"/>
                    </a:cubicBezTo>
                    <a:cubicBezTo>
                      <a:pt x="5" y="1"/>
                      <a:pt x="5" y="1"/>
                      <a:pt x="5" y="2"/>
                    </a:cubicBezTo>
                    <a:cubicBezTo>
                      <a:pt x="6" y="2"/>
                      <a:pt x="6" y="2"/>
                      <a:pt x="6" y="2"/>
                    </a:cubicBezTo>
                    <a:cubicBezTo>
                      <a:pt x="6" y="2"/>
                      <a:pt x="7" y="2"/>
                      <a:pt x="7" y="2"/>
                    </a:cubicBezTo>
                    <a:cubicBezTo>
                      <a:pt x="7" y="2"/>
                      <a:pt x="8" y="2"/>
                      <a:pt x="8" y="2"/>
                    </a:cubicBezTo>
                    <a:cubicBezTo>
                      <a:pt x="8" y="1"/>
                      <a:pt x="8" y="1"/>
                      <a:pt x="7"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2" name="Freeform 352"/>
              <p:cNvSpPr>
                <a:spLocks/>
              </p:cNvSpPr>
              <p:nvPr/>
            </p:nvSpPr>
            <p:spPr bwMode="auto">
              <a:xfrm>
                <a:off x="3827464" y="2795589"/>
                <a:ext cx="952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3" name="Freeform 353"/>
              <p:cNvSpPr>
                <a:spLocks/>
              </p:cNvSpPr>
              <p:nvPr/>
            </p:nvSpPr>
            <p:spPr bwMode="auto">
              <a:xfrm>
                <a:off x="3881439" y="2870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4" name="Freeform 354"/>
              <p:cNvSpPr>
                <a:spLocks/>
              </p:cNvSpPr>
              <p:nvPr/>
            </p:nvSpPr>
            <p:spPr bwMode="auto">
              <a:xfrm>
                <a:off x="3827464" y="2773364"/>
                <a:ext cx="85725" cy="96838"/>
              </a:xfrm>
              <a:custGeom>
                <a:avLst/>
                <a:gdLst>
                  <a:gd name="T0" fmla="*/ 8 w 8"/>
                  <a:gd name="T1" fmla="*/ 3 h 9"/>
                  <a:gd name="T2" fmla="*/ 8 w 8"/>
                  <a:gd name="T3" fmla="*/ 3 h 9"/>
                  <a:gd name="T4" fmla="*/ 7 w 8"/>
                  <a:gd name="T5" fmla="*/ 2 h 9"/>
                  <a:gd name="T6" fmla="*/ 7 w 8"/>
                  <a:gd name="T7" fmla="*/ 1 h 9"/>
                  <a:gd name="T8" fmla="*/ 6 w 8"/>
                  <a:gd name="T9" fmla="*/ 0 h 9"/>
                  <a:gd name="T10" fmla="*/ 5 w 8"/>
                  <a:gd name="T11" fmla="*/ 0 h 9"/>
                  <a:gd name="T12" fmla="*/ 4 w 8"/>
                  <a:gd name="T13" fmla="*/ 0 h 9"/>
                  <a:gd name="T14" fmla="*/ 3 w 8"/>
                  <a:gd name="T15" fmla="*/ 0 h 9"/>
                  <a:gd name="T16" fmla="*/ 2 w 8"/>
                  <a:gd name="T17" fmla="*/ 1 h 9"/>
                  <a:gd name="T18" fmla="*/ 2 w 8"/>
                  <a:gd name="T19" fmla="*/ 2 h 9"/>
                  <a:gd name="T20" fmla="*/ 1 w 8"/>
                  <a:gd name="T21" fmla="*/ 2 h 9"/>
                  <a:gd name="T22" fmla="*/ 0 w 8"/>
                  <a:gd name="T23" fmla="*/ 3 h 9"/>
                  <a:gd name="T24" fmla="*/ 1 w 8"/>
                  <a:gd name="T25" fmla="*/ 4 h 9"/>
                  <a:gd name="T26" fmla="*/ 1 w 8"/>
                  <a:gd name="T27" fmla="*/ 5 h 9"/>
                  <a:gd name="T28" fmla="*/ 2 w 8"/>
                  <a:gd name="T29" fmla="*/ 6 h 9"/>
                  <a:gd name="T30" fmla="*/ 3 w 8"/>
                  <a:gd name="T31" fmla="*/ 6 h 9"/>
                  <a:gd name="T32" fmla="*/ 3 w 8"/>
                  <a:gd name="T33" fmla="*/ 7 h 9"/>
                  <a:gd name="T34" fmla="*/ 4 w 8"/>
                  <a:gd name="T35" fmla="*/ 8 h 9"/>
                  <a:gd name="T36" fmla="*/ 5 w 8"/>
                  <a:gd name="T37" fmla="*/ 8 h 9"/>
                  <a:gd name="T38" fmla="*/ 5 w 8"/>
                  <a:gd name="T39" fmla="*/ 9 h 9"/>
                  <a:gd name="T40" fmla="*/ 6 w 8"/>
                  <a:gd name="T41" fmla="*/ 8 h 9"/>
                  <a:gd name="T42" fmla="*/ 6 w 8"/>
                  <a:gd name="T43" fmla="*/ 7 h 9"/>
                  <a:gd name="T44" fmla="*/ 7 w 8"/>
                  <a:gd name="T45" fmla="*/ 6 h 9"/>
                  <a:gd name="T46" fmla="*/ 8 w 8"/>
                  <a:gd name="T47" fmla="*/ 5 h 9"/>
                  <a:gd name="T48" fmla="*/ 8 w 8"/>
                  <a:gd name="T49" fmla="*/ 4 h 9"/>
                  <a:gd name="T50" fmla="*/ 8 w 8"/>
                  <a:gd name="T51" fmla="*/ 4 h 9"/>
                  <a:gd name="T52" fmla="*/ 7 w 8"/>
                  <a:gd name="T53" fmla="*/ 4 h 9"/>
                  <a:gd name="T54" fmla="*/ 8 w 8"/>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8" y="3"/>
                    </a:moveTo>
                    <a:cubicBezTo>
                      <a:pt x="8" y="3"/>
                      <a:pt x="8" y="3"/>
                      <a:pt x="8" y="3"/>
                    </a:cubicBezTo>
                    <a:cubicBezTo>
                      <a:pt x="8" y="2"/>
                      <a:pt x="7" y="2"/>
                      <a:pt x="7" y="2"/>
                    </a:cubicBezTo>
                    <a:cubicBezTo>
                      <a:pt x="7" y="1"/>
                      <a:pt x="7" y="1"/>
                      <a:pt x="7" y="1"/>
                    </a:cubicBezTo>
                    <a:cubicBezTo>
                      <a:pt x="7" y="0"/>
                      <a:pt x="7" y="0"/>
                      <a:pt x="6" y="0"/>
                    </a:cubicBezTo>
                    <a:cubicBezTo>
                      <a:pt x="6" y="0"/>
                      <a:pt x="6" y="0"/>
                      <a:pt x="5" y="0"/>
                    </a:cubicBezTo>
                    <a:cubicBezTo>
                      <a:pt x="5" y="0"/>
                      <a:pt x="5" y="0"/>
                      <a:pt x="4" y="0"/>
                    </a:cubicBezTo>
                    <a:cubicBezTo>
                      <a:pt x="4" y="0"/>
                      <a:pt x="4" y="0"/>
                      <a:pt x="3" y="0"/>
                    </a:cubicBezTo>
                    <a:cubicBezTo>
                      <a:pt x="3" y="0"/>
                      <a:pt x="3" y="1"/>
                      <a:pt x="2" y="1"/>
                    </a:cubicBezTo>
                    <a:cubicBezTo>
                      <a:pt x="2" y="2"/>
                      <a:pt x="2" y="2"/>
                      <a:pt x="2" y="2"/>
                    </a:cubicBezTo>
                    <a:cubicBezTo>
                      <a:pt x="1" y="2"/>
                      <a:pt x="1" y="2"/>
                      <a:pt x="1" y="2"/>
                    </a:cubicBezTo>
                    <a:cubicBezTo>
                      <a:pt x="1" y="2"/>
                      <a:pt x="0" y="3"/>
                      <a:pt x="0" y="3"/>
                    </a:cubicBezTo>
                    <a:cubicBezTo>
                      <a:pt x="0" y="3"/>
                      <a:pt x="0" y="4"/>
                      <a:pt x="1" y="4"/>
                    </a:cubicBezTo>
                    <a:cubicBezTo>
                      <a:pt x="1" y="4"/>
                      <a:pt x="1" y="5"/>
                      <a:pt x="1" y="5"/>
                    </a:cubicBezTo>
                    <a:cubicBezTo>
                      <a:pt x="2" y="5"/>
                      <a:pt x="2" y="5"/>
                      <a:pt x="2" y="6"/>
                    </a:cubicBezTo>
                    <a:cubicBezTo>
                      <a:pt x="2" y="6"/>
                      <a:pt x="3" y="6"/>
                      <a:pt x="3" y="6"/>
                    </a:cubicBezTo>
                    <a:cubicBezTo>
                      <a:pt x="3" y="7"/>
                      <a:pt x="3" y="7"/>
                      <a:pt x="3" y="7"/>
                    </a:cubicBezTo>
                    <a:cubicBezTo>
                      <a:pt x="4" y="7"/>
                      <a:pt x="4" y="7"/>
                      <a:pt x="4" y="8"/>
                    </a:cubicBezTo>
                    <a:cubicBezTo>
                      <a:pt x="5" y="8"/>
                      <a:pt x="4" y="8"/>
                      <a:pt x="5" y="8"/>
                    </a:cubicBezTo>
                    <a:cubicBezTo>
                      <a:pt x="5" y="9"/>
                      <a:pt x="5" y="9"/>
                      <a:pt x="5" y="9"/>
                    </a:cubicBezTo>
                    <a:cubicBezTo>
                      <a:pt x="5" y="8"/>
                      <a:pt x="5" y="8"/>
                      <a:pt x="6" y="8"/>
                    </a:cubicBezTo>
                    <a:cubicBezTo>
                      <a:pt x="6" y="7"/>
                      <a:pt x="6" y="7"/>
                      <a:pt x="6" y="7"/>
                    </a:cubicBezTo>
                    <a:cubicBezTo>
                      <a:pt x="7" y="6"/>
                      <a:pt x="7" y="6"/>
                      <a:pt x="7" y="6"/>
                    </a:cubicBezTo>
                    <a:cubicBezTo>
                      <a:pt x="7" y="6"/>
                      <a:pt x="7" y="6"/>
                      <a:pt x="8" y="5"/>
                    </a:cubicBezTo>
                    <a:cubicBezTo>
                      <a:pt x="8" y="5"/>
                      <a:pt x="8" y="5"/>
                      <a:pt x="8" y="4"/>
                    </a:cubicBezTo>
                    <a:cubicBezTo>
                      <a:pt x="8" y="4"/>
                      <a:pt x="8" y="4"/>
                      <a:pt x="8" y="4"/>
                    </a:cubicBezTo>
                    <a:cubicBezTo>
                      <a:pt x="7" y="4"/>
                      <a:pt x="7" y="4"/>
                      <a:pt x="7" y="4"/>
                    </a:cubicBezTo>
                    <a:cubicBezTo>
                      <a:pt x="7" y="3"/>
                      <a:pt x="8" y="3"/>
                      <a:pt x="8"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5" name="Freeform 355"/>
              <p:cNvSpPr>
                <a:spLocks/>
              </p:cNvSpPr>
              <p:nvPr/>
            </p:nvSpPr>
            <p:spPr bwMode="auto">
              <a:xfrm>
                <a:off x="4214814" y="2740026"/>
                <a:ext cx="33338" cy="152400"/>
              </a:xfrm>
              <a:custGeom>
                <a:avLst/>
                <a:gdLst>
                  <a:gd name="T0" fmla="*/ 3 w 3"/>
                  <a:gd name="T1" fmla="*/ 10 h 14"/>
                  <a:gd name="T2" fmla="*/ 3 w 3"/>
                  <a:gd name="T3" fmla="*/ 8 h 14"/>
                  <a:gd name="T4" fmla="*/ 3 w 3"/>
                  <a:gd name="T5" fmla="*/ 6 h 14"/>
                  <a:gd name="T6" fmla="*/ 3 w 3"/>
                  <a:gd name="T7" fmla="*/ 5 h 14"/>
                  <a:gd name="T8" fmla="*/ 3 w 3"/>
                  <a:gd name="T9" fmla="*/ 3 h 14"/>
                  <a:gd name="T10" fmla="*/ 2 w 3"/>
                  <a:gd name="T11" fmla="*/ 2 h 14"/>
                  <a:gd name="T12" fmla="*/ 1 w 3"/>
                  <a:gd name="T13" fmla="*/ 1 h 14"/>
                  <a:gd name="T14" fmla="*/ 1 w 3"/>
                  <a:gd name="T15" fmla="*/ 0 h 14"/>
                  <a:gd name="T16" fmla="*/ 1 w 3"/>
                  <a:gd name="T17" fmla="*/ 0 h 14"/>
                  <a:gd name="T18" fmla="*/ 0 w 3"/>
                  <a:gd name="T19" fmla="*/ 0 h 14"/>
                  <a:gd name="T20" fmla="*/ 0 w 3"/>
                  <a:gd name="T21" fmla="*/ 0 h 14"/>
                  <a:gd name="T22" fmla="*/ 0 w 3"/>
                  <a:gd name="T23" fmla="*/ 1 h 14"/>
                  <a:gd name="T24" fmla="*/ 0 w 3"/>
                  <a:gd name="T25" fmla="*/ 2 h 14"/>
                  <a:gd name="T26" fmla="*/ 0 w 3"/>
                  <a:gd name="T27" fmla="*/ 4 h 14"/>
                  <a:gd name="T28" fmla="*/ 0 w 3"/>
                  <a:gd name="T29" fmla="*/ 5 h 14"/>
                  <a:gd name="T30" fmla="*/ 1 w 3"/>
                  <a:gd name="T31" fmla="*/ 7 h 14"/>
                  <a:gd name="T32" fmla="*/ 1 w 3"/>
                  <a:gd name="T33" fmla="*/ 9 h 14"/>
                  <a:gd name="T34" fmla="*/ 1 w 3"/>
                  <a:gd name="T35" fmla="*/ 10 h 14"/>
                  <a:gd name="T36" fmla="*/ 1 w 3"/>
                  <a:gd name="T37" fmla="*/ 11 h 14"/>
                  <a:gd name="T38" fmla="*/ 1 w 3"/>
                  <a:gd name="T39" fmla="*/ 13 h 14"/>
                  <a:gd name="T40" fmla="*/ 1 w 3"/>
                  <a:gd name="T41" fmla="*/ 14 h 14"/>
                  <a:gd name="T42" fmla="*/ 1 w 3"/>
                  <a:gd name="T43" fmla="*/ 14 h 14"/>
                  <a:gd name="T44" fmla="*/ 2 w 3"/>
                  <a:gd name="T45" fmla="*/ 14 h 14"/>
                  <a:gd name="T46" fmla="*/ 3 w 3"/>
                  <a:gd name="T47" fmla="*/ 13 h 14"/>
                  <a:gd name="T48" fmla="*/ 3 w 3"/>
                  <a:gd name="T49" fmla="*/ 13 h 14"/>
                  <a:gd name="T50" fmla="*/ 3 w 3"/>
                  <a:gd name="T51" fmla="*/ 12 h 14"/>
                  <a:gd name="T52" fmla="*/ 3 w 3"/>
                  <a:gd name="T5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14">
                    <a:moveTo>
                      <a:pt x="3" y="10"/>
                    </a:moveTo>
                    <a:cubicBezTo>
                      <a:pt x="3" y="9"/>
                      <a:pt x="3" y="9"/>
                      <a:pt x="3" y="8"/>
                    </a:cubicBezTo>
                    <a:cubicBezTo>
                      <a:pt x="3" y="7"/>
                      <a:pt x="3" y="7"/>
                      <a:pt x="3" y="6"/>
                    </a:cubicBezTo>
                    <a:cubicBezTo>
                      <a:pt x="3" y="5"/>
                      <a:pt x="3" y="5"/>
                      <a:pt x="3" y="5"/>
                    </a:cubicBezTo>
                    <a:cubicBezTo>
                      <a:pt x="2" y="4"/>
                      <a:pt x="3" y="4"/>
                      <a:pt x="3" y="3"/>
                    </a:cubicBezTo>
                    <a:cubicBezTo>
                      <a:pt x="3" y="3"/>
                      <a:pt x="2" y="3"/>
                      <a:pt x="2" y="2"/>
                    </a:cubicBezTo>
                    <a:cubicBezTo>
                      <a:pt x="2" y="2"/>
                      <a:pt x="2" y="2"/>
                      <a:pt x="1" y="1"/>
                    </a:cubicBezTo>
                    <a:cubicBezTo>
                      <a:pt x="1" y="1"/>
                      <a:pt x="1" y="1"/>
                      <a:pt x="1" y="0"/>
                    </a:cubicBezTo>
                    <a:cubicBezTo>
                      <a:pt x="1" y="0"/>
                      <a:pt x="1" y="0"/>
                      <a:pt x="1" y="0"/>
                    </a:cubicBezTo>
                    <a:cubicBezTo>
                      <a:pt x="0" y="0"/>
                      <a:pt x="0" y="0"/>
                      <a:pt x="0" y="0"/>
                    </a:cubicBezTo>
                    <a:cubicBezTo>
                      <a:pt x="0" y="0"/>
                      <a:pt x="0" y="0"/>
                      <a:pt x="0" y="0"/>
                    </a:cubicBezTo>
                    <a:cubicBezTo>
                      <a:pt x="0" y="0"/>
                      <a:pt x="0" y="1"/>
                      <a:pt x="0" y="1"/>
                    </a:cubicBezTo>
                    <a:cubicBezTo>
                      <a:pt x="0" y="2"/>
                      <a:pt x="0" y="2"/>
                      <a:pt x="0" y="2"/>
                    </a:cubicBezTo>
                    <a:cubicBezTo>
                      <a:pt x="0" y="3"/>
                      <a:pt x="0" y="3"/>
                      <a:pt x="0" y="4"/>
                    </a:cubicBezTo>
                    <a:cubicBezTo>
                      <a:pt x="0" y="4"/>
                      <a:pt x="0" y="5"/>
                      <a:pt x="0" y="5"/>
                    </a:cubicBezTo>
                    <a:cubicBezTo>
                      <a:pt x="0" y="6"/>
                      <a:pt x="1" y="6"/>
                      <a:pt x="1" y="7"/>
                    </a:cubicBezTo>
                    <a:cubicBezTo>
                      <a:pt x="1" y="8"/>
                      <a:pt x="1" y="8"/>
                      <a:pt x="1" y="9"/>
                    </a:cubicBezTo>
                    <a:cubicBezTo>
                      <a:pt x="1" y="9"/>
                      <a:pt x="1" y="9"/>
                      <a:pt x="1" y="10"/>
                    </a:cubicBezTo>
                    <a:cubicBezTo>
                      <a:pt x="1" y="10"/>
                      <a:pt x="0" y="11"/>
                      <a:pt x="1" y="11"/>
                    </a:cubicBezTo>
                    <a:cubicBezTo>
                      <a:pt x="1" y="12"/>
                      <a:pt x="1" y="12"/>
                      <a:pt x="1" y="13"/>
                    </a:cubicBezTo>
                    <a:cubicBezTo>
                      <a:pt x="1" y="13"/>
                      <a:pt x="1" y="13"/>
                      <a:pt x="1" y="14"/>
                    </a:cubicBezTo>
                    <a:cubicBezTo>
                      <a:pt x="1" y="14"/>
                      <a:pt x="1" y="14"/>
                      <a:pt x="1" y="14"/>
                    </a:cubicBezTo>
                    <a:cubicBezTo>
                      <a:pt x="2" y="13"/>
                      <a:pt x="2" y="14"/>
                      <a:pt x="2" y="14"/>
                    </a:cubicBezTo>
                    <a:cubicBezTo>
                      <a:pt x="3" y="14"/>
                      <a:pt x="3" y="13"/>
                      <a:pt x="3" y="13"/>
                    </a:cubicBezTo>
                    <a:cubicBezTo>
                      <a:pt x="3" y="13"/>
                      <a:pt x="3" y="13"/>
                      <a:pt x="3" y="13"/>
                    </a:cubicBezTo>
                    <a:cubicBezTo>
                      <a:pt x="3" y="13"/>
                      <a:pt x="3" y="12"/>
                      <a:pt x="3" y="12"/>
                    </a:cubicBezTo>
                    <a:cubicBezTo>
                      <a:pt x="3" y="11"/>
                      <a:pt x="3" y="11"/>
                      <a:pt x="3"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6" name="Freeform 356"/>
              <p:cNvSpPr>
                <a:spLocks/>
              </p:cNvSpPr>
              <p:nvPr/>
            </p:nvSpPr>
            <p:spPr bwMode="auto">
              <a:xfrm>
                <a:off x="4981576" y="3119439"/>
                <a:ext cx="65088" cy="53975"/>
              </a:xfrm>
              <a:custGeom>
                <a:avLst/>
                <a:gdLst>
                  <a:gd name="T0" fmla="*/ 5 w 6"/>
                  <a:gd name="T1" fmla="*/ 1 h 5"/>
                  <a:gd name="T2" fmla="*/ 4 w 6"/>
                  <a:gd name="T3" fmla="*/ 1 h 5"/>
                  <a:gd name="T4" fmla="*/ 4 w 6"/>
                  <a:gd name="T5" fmla="*/ 0 h 5"/>
                  <a:gd name="T6" fmla="*/ 3 w 6"/>
                  <a:gd name="T7" fmla="*/ 1 h 5"/>
                  <a:gd name="T8" fmla="*/ 2 w 6"/>
                  <a:gd name="T9" fmla="*/ 0 h 5"/>
                  <a:gd name="T10" fmla="*/ 2 w 6"/>
                  <a:gd name="T11" fmla="*/ 1 h 5"/>
                  <a:gd name="T12" fmla="*/ 1 w 6"/>
                  <a:gd name="T13" fmla="*/ 1 h 5"/>
                  <a:gd name="T14" fmla="*/ 1 w 6"/>
                  <a:gd name="T15" fmla="*/ 2 h 5"/>
                  <a:gd name="T16" fmla="*/ 0 w 6"/>
                  <a:gd name="T17" fmla="*/ 3 h 5"/>
                  <a:gd name="T18" fmla="*/ 0 w 6"/>
                  <a:gd name="T19" fmla="*/ 4 h 5"/>
                  <a:gd name="T20" fmla="*/ 1 w 6"/>
                  <a:gd name="T21" fmla="*/ 5 h 5"/>
                  <a:gd name="T22" fmla="*/ 1 w 6"/>
                  <a:gd name="T23" fmla="*/ 4 h 5"/>
                  <a:gd name="T24" fmla="*/ 2 w 6"/>
                  <a:gd name="T25" fmla="*/ 5 h 5"/>
                  <a:gd name="T26" fmla="*/ 3 w 6"/>
                  <a:gd name="T27" fmla="*/ 4 h 5"/>
                  <a:gd name="T28" fmla="*/ 3 w 6"/>
                  <a:gd name="T29" fmla="*/ 4 h 5"/>
                  <a:gd name="T30" fmla="*/ 4 w 6"/>
                  <a:gd name="T31" fmla="*/ 3 h 5"/>
                  <a:gd name="T32" fmla="*/ 5 w 6"/>
                  <a:gd name="T33" fmla="*/ 4 h 5"/>
                  <a:gd name="T34" fmla="*/ 5 w 6"/>
                  <a:gd name="T35" fmla="*/ 3 h 5"/>
                  <a:gd name="T36" fmla="*/ 5 w 6"/>
                  <a:gd name="T37" fmla="*/ 2 h 5"/>
                  <a:gd name="T38" fmla="*/ 5 w 6"/>
                  <a:gd name="T3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5" y="1"/>
                    </a:moveTo>
                    <a:cubicBezTo>
                      <a:pt x="5" y="1"/>
                      <a:pt x="5" y="1"/>
                      <a:pt x="4" y="1"/>
                    </a:cubicBezTo>
                    <a:cubicBezTo>
                      <a:pt x="4" y="0"/>
                      <a:pt x="4" y="0"/>
                      <a:pt x="4" y="0"/>
                    </a:cubicBezTo>
                    <a:cubicBezTo>
                      <a:pt x="3" y="0"/>
                      <a:pt x="3" y="1"/>
                      <a:pt x="3" y="1"/>
                    </a:cubicBezTo>
                    <a:cubicBezTo>
                      <a:pt x="2" y="1"/>
                      <a:pt x="2" y="1"/>
                      <a:pt x="2" y="0"/>
                    </a:cubicBezTo>
                    <a:cubicBezTo>
                      <a:pt x="2" y="1"/>
                      <a:pt x="2" y="1"/>
                      <a:pt x="2" y="1"/>
                    </a:cubicBezTo>
                    <a:cubicBezTo>
                      <a:pt x="1" y="1"/>
                      <a:pt x="1" y="1"/>
                      <a:pt x="1" y="1"/>
                    </a:cubicBezTo>
                    <a:cubicBezTo>
                      <a:pt x="1" y="2"/>
                      <a:pt x="1" y="2"/>
                      <a:pt x="1" y="2"/>
                    </a:cubicBezTo>
                    <a:cubicBezTo>
                      <a:pt x="1" y="3"/>
                      <a:pt x="1" y="3"/>
                      <a:pt x="0" y="3"/>
                    </a:cubicBezTo>
                    <a:cubicBezTo>
                      <a:pt x="0" y="3"/>
                      <a:pt x="0" y="4"/>
                      <a:pt x="0" y="4"/>
                    </a:cubicBezTo>
                    <a:cubicBezTo>
                      <a:pt x="0" y="4"/>
                      <a:pt x="1" y="4"/>
                      <a:pt x="1" y="5"/>
                    </a:cubicBezTo>
                    <a:cubicBezTo>
                      <a:pt x="1" y="4"/>
                      <a:pt x="1" y="4"/>
                      <a:pt x="1" y="4"/>
                    </a:cubicBezTo>
                    <a:cubicBezTo>
                      <a:pt x="2" y="4"/>
                      <a:pt x="2" y="5"/>
                      <a:pt x="2" y="5"/>
                    </a:cubicBezTo>
                    <a:cubicBezTo>
                      <a:pt x="2" y="5"/>
                      <a:pt x="3" y="4"/>
                      <a:pt x="3" y="4"/>
                    </a:cubicBezTo>
                    <a:cubicBezTo>
                      <a:pt x="3" y="4"/>
                      <a:pt x="3" y="4"/>
                      <a:pt x="3" y="4"/>
                    </a:cubicBezTo>
                    <a:cubicBezTo>
                      <a:pt x="4" y="3"/>
                      <a:pt x="4" y="3"/>
                      <a:pt x="4" y="3"/>
                    </a:cubicBezTo>
                    <a:cubicBezTo>
                      <a:pt x="5" y="3"/>
                      <a:pt x="5" y="4"/>
                      <a:pt x="5" y="4"/>
                    </a:cubicBezTo>
                    <a:cubicBezTo>
                      <a:pt x="5" y="4"/>
                      <a:pt x="5" y="3"/>
                      <a:pt x="5" y="3"/>
                    </a:cubicBezTo>
                    <a:cubicBezTo>
                      <a:pt x="6" y="3"/>
                      <a:pt x="5" y="2"/>
                      <a:pt x="5" y="2"/>
                    </a:cubicBezTo>
                    <a:cubicBezTo>
                      <a:pt x="5" y="2"/>
                      <a:pt x="5" y="2"/>
                      <a:pt x="5"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7" name="Freeform 357"/>
              <p:cNvSpPr>
                <a:spLocks/>
              </p:cNvSpPr>
              <p:nvPr/>
            </p:nvSpPr>
            <p:spPr bwMode="auto">
              <a:xfrm>
                <a:off x="4970464" y="3778251"/>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8" name="Freeform 358"/>
              <p:cNvSpPr>
                <a:spLocks/>
              </p:cNvSpPr>
              <p:nvPr/>
            </p:nvSpPr>
            <p:spPr bwMode="auto">
              <a:xfrm>
                <a:off x="4722814" y="3638551"/>
                <a:ext cx="247650" cy="280988"/>
              </a:xfrm>
              <a:custGeom>
                <a:avLst/>
                <a:gdLst>
                  <a:gd name="T0" fmla="*/ 23 w 23"/>
                  <a:gd name="T1" fmla="*/ 13 h 26"/>
                  <a:gd name="T2" fmla="*/ 22 w 23"/>
                  <a:gd name="T3" fmla="*/ 11 h 26"/>
                  <a:gd name="T4" fmla="*/ 21 w 23"/>
                  <a:gd name="T5" fmla="*/ 11 h 26"/>
                  <a:gd name="T6" fmla="*/ 20 w 23"/>
                  <a:gd name="T7" fmla="*/ 10 h 26"/>
                  <a:gd name="T8" fmla="*/ 19 w 23"/>
                  <a:gd name="T9" fmla="*/ 9 h 26"/>
                  <a:gd name="T10" fmla="*/ 19 w 23"/>
                  <a:gd name="T11" fmla="*/ 8 h 26"/>
                  <a:gd name="T12" fmla="*/ 18 w 23"/>
                  <a:gd name="T13" fmla="*/ 7 h 26"/>
                  <a:gd name="T14" fmla="*/ 17 w 23"/>
                  <a:gd name="T15" fmla="*/ 7 h 26"/>
                  <a:gd name="T16" fmla="*/ 16 w 23"/>
                  <a:gd name="T17" fmla="*/ 6 h 26"/>
                  <a:gd name="T18" fmla="*/ 16 w 23"/>
                  <a:gd name="T19" fmla="*/ 5 h 26"/>
                  <a:gd name="T20" fmla="*/ 15 w 23"/>
                  <a:gd name="T21" fmla="*/ 3 h 26"/>
                  <a:gd name="T22" fmla="*/ 15 w 23"/>
                  <a:gd name="T23" fmla="*/ 2 h 26"/>
                  <a:gd name="T24" fmla="*/ 14 w 23"/>
                  <a:gd name="T25" fmla="*/ 1 h 26"/>
                  <a:gd name="T26" fmla="*/ 14 w 23"/>
                  <a:gd name="T27" fmla="*/ 0 h 26"/>
                  <a:gd name="T28" fmla="*/ 13 w 23"/>
                  <a:gd name="T29" fmla="*/ 0 h 26"/>
                  <a:gd name="T30" fmla="*/ 12 w 23"/>
                  <a:gd name="T31" fmla="*/ 0 h 26"/>
                  <a:gd name="T32" fmla="*/ 12 w 23"/>
                  <a:gd name="T33" fmla="*/ 1 h 26"/>
                  <a:gd name="T34" fmla="*/ 11 w 23"/>
                  <a:gd name="T35" fmla="*/ 1 h 26"/>
                  <a:gd name="T36" fmla="*/ 10 w 23"/>
                  <a:gd name="T37" fmla="*/ 2 h 26"/>
                  <a:gd name="T38" fmla="*/ 9 w 23"/>
                  <a:gd name="T39" fmla="*/ 1 h 26"/>
                  <a:gd name="T40" fmla="*/ 8 w 23"/>
                  <a:gd name="T41" fmla="*/ 0 h 26"/>
                  <a:gd name="T42" fmla="*/ 8 w 23"/>
                  <a:gd name="T43" fmla="*/ 1 h 26"/>
                  <a:gd name="T44" fmla="*/ 6 w 23"/>
                  <a:gd name="T45" fmla="*/ 1 h 26"/>
                  <a:gd name="T46" fmla="*/ 5 w 23"/>
                  <a:gd name="T47" fmla="*/ 1 h 26"/>
                  <a:gd name="T48" fmla="*/ 3 w 23"/>
                  <a:gd name="T49" fmla="*/ 1 h 26"/>
                  <a:gd name="T50" fmla="*/ 3 w 23"/>
                  <a:gd name="T51" fmla="*/ 2 h 26"/>
                  <a:gd name="T52" fmla="*/ 3 w 23"/>
                  <a:gd name="T53" fmla="*/ 2 h 26"/>
                  <a:gd name="T54" fmla="*/ 3 w 23"/>
                  <a:gd name="T55" fmla="*/ 4 h 26"/>
                  <a:gd name="T56" fmla="*/ 3 w 23"/>
                  <a:gd name="T57" fmla="*/ 6 h 26"/>
                  <a:gd name="T58" fmla="*/ 3 w 23"/>
                  <a:gd name="T59" fmla="*/ 12 h 26"/>
                  <a:gd name="T60" fmla="*/ 1 w 23"/>
                  <a:gd name="T61" fmla="*/ 12 h 26"/>
                  <a:gd name="T62" fmla="*/ 0 w 23"/>
                  <a:gd name="T63" fmla="*/ 20 h 26"/>
                  <a:gd name="T64" fmla="*/ 1 w 23"/>
                  <a:gd name="T65" fmla="*/ 20 h 26"/>
                  <a:gd name="T66" fmla="*/ 1 w 23"/>
                  <a:gd name="T67" fmla="*/ 22 h 26"/>
                  <a:gd name="T68" fmla="*/ 2 w 23"/>
                  <a:gd name="T69" fmla="*/ 23 h 26"/>
                  <a:gd name="T70" fmla="*/ 2 w 23"/>
                  <a:gd name="T71" fmla="*/ 24 h 26"/>
                  <a:gd name="T72" fmla="*/ 1 w 23"/>
                  <a:gd name="T73" fmla="*/ 25 h 26"/>
                  <a:gd name="T74" fmla="*/ 1 w 23"/>
                  <a:gd name="T75" fmla="*/ 25 h 26"/>
                  <a:gd name="T76" fmla="*/ 3 w 23"/>
                  <a:gd name="T77" fmla="*/ 26 h 26"/>
                  <a:gd name="T78" fmla="*/ 4 w 23"/>
                  <a:gd name="T79" fmla="*/ 26 h 26"/>
                  <a:gd name="T80" fmla="*/ 5 w 23"/>
                  <a:gd name="T81" fmla="*/ 24 h 26"/>
                  <a:gd name="T82" fmla="*/ 6 w 23"/>
                  <a:gd name="T83" fmla="*/ 24 h 26"/>
                  <a:gd name="T84" fmla="*/ 7 w 23"/>
                  <a:gd name="T85" fmla="*/ 22 h 26"/>
                  <a:gd name="T86" fmla="*/ 7 w 23"/>
                  <a:gd name="T87" fmla="*/ 21 h 26"/>
                  <a:gd name="T88" fmla="*/ 8 w 23"/>
                  <a:gd name="T89" fmla="*/ 22 h 26"/>
                  <a:gd name="T90" fmla="*/ 10 w 23"/>
                  <a:gd name="T91" fmla="*/ 22 h 26"/>
                  <a:gd name="T92" fmla="*/ 11 w 23"/>
                  <a:gd name="T93" fmla="*/ 23 h 26"/>
                  <a:gd name="T94" fmla="*/ 12 w 23"/>
                  <a:gd name="T95" fmla="*/ 23 h 26"/>
                  <a:gd name="T96" fmla="*/ 14 w 23"/>
                  <a:gd name="T97" fmla="*/ 22 h 26"/>
                  <a:gd name="T98" fmla="*/ 14 w 23"/>
                  <a:gd name="T99" fmla="*/ 21 h 26"/>
                  <a:gd name="T100" fmla="*/ 14 w 23"/>
                  <a:gd name="T101" fmla="*/ 20 h 26"/>
                  <a:gd name="T102" fmla="*/ 15 w 23"/>
                  <a:gd name="T103" fmla="*/ 19 h 26"/>
                  <a:gd name="T104" fmla="*/ 16 w 23"/>
                  <a:gd name="T105" fmla="*/ 18 h 26"/>
                  <a:gd name="T106" fmla="*/ 18 w 23"/>
                  <a:gd name="T107" fmla="*/ 18 h 26"/>
                  <a:gd name="T108" fmla="*/ 19 w 23"/>
                  <a:gd name="T109" fmla="*/ 16 h 26"/>
                  <a:gd name="T110" fmla="*/ 21 w 23"/>
                  <a:gd name="T111" fmla="*/ 15 h 26"/>
                  <a:gd name="T112" fmla="*/ 23 w 23"/>
                  <a:gd name="T113" fmla="*/ 14 h 26"/>
                  <a:gd name="T114" fmla="*/ 23 w 23"/>
                  <a:gd name="T115" fmla="*/ 13 h 26"/>
                  <a:gd name="T116" fmla="*/ 23 w 23"/>
                  <a:gd name="T117"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26">
                    <a:moveTo>
                      <a:pt x="23" y="13"/>
                    </a:moveTo>
                    <a:cubicBezTo>
                      <a:pt x="23" y="12"/>
                      <a:pt x="23" y="12"/>
                      <a:pt x="22" y="11"/>
                    </a:cubicBezTo>
                    <a:cubicBezTo>
                      <a:pt x="22" y="11"/>
                      <a:pt x="22" y="11"/>
                      <a:pt x="21" y="11"/>
                    </a:cubicBezTo>
                    <a:cubicBezTo>
                      <a:pt x="20" y="11"/>
                      <a:pt x="20" y="11"/>
                      <a:pt x="20" y="10"/>
                    </a:cubicBezTo>
                    <a:cubicBezTo>
                      <a:pt x="19" y="10"/>
                      <a:pt x="19" y="9"/>
                      <a:pt x="19" y="9"/>
                    </a:cubicBezTo>
                    <a:cubicBezTo>
                      <a:pt x="19" y="8"/>
                      <a:pt x="19" y="8"/>
                      <a:pt x="19" y="8"/>
                    </a:cubicBezTo>
                    <a:cubicBezTo>
                      <a:pt x="19" y="8"/>
                      <a:pt x="19" y="8"/>
                      <a:pt x="18" y="7"/>
                    </a:cubicBezTo>
                    <a:cubicBezTo>
                      <a:pt x="18" y="7"/>
                      <a:pt x="18" y="7"/>
                      <a:pt x="17" y="7"/>
                    </a:cubicBezTo>
                    <a:cubicBezTo>
                      <a:pt x="17" y="7"/>
                      <a:pt x="17" y="6"/>
                      <a:pt x="16" y="6"/>
                    </a:cubicBezTo>
                    <a:cubicBezTo>
                      <a:pt x="16" y="6"/>
                      <a:pt x="16" y="5"/>
                      <a:pt x="16" y="5"/>
                    </a:cubicBezTo>
                    <a:cubicBezTo>
                      <a:pt x="15" y="4"/>
                      <a:pt x="15" y="4"/>
                      <a:pt x="15" y="3"/>
                    </a:cubicBezTo>
                    <a:cubicBezTo>
                      <a:pt x="15" y="2"/>
                      <a:pt x="15" y="2"/>
                      <a:pt x="15" y="2"/>
                    </a:cubicBezTo>
                    <a:cubicBezTo>
                      <a:pt x="15" y="1"/>
                      <a:pt x="14" y="1"/>
                      <a:pt x="14" y="1"/>
                    </a:cubicBezTo>
                    <a:cubicBezTo>
                      <a:pt x="14" y="1"/>
                      <a:pt x="14" y="0"/>
                      <a:pt x="14" y="0"/>
                    </a:cubicBezTo>
                    <a:cubicBezTo>
                      <a:pt x="13" y="0"/>
                      <a:pt x="13" y="0"/>
                      <a:pt x="13" y="0"/>
                    </a:cubicBezTo>
                    <a:cubicBezTo>
                      <a:pt x="13" y="0"/>
                      <a:pt x="13" y="0"/>
                      <a:pt x="12" y="0"/>
                    </a:cubicBezTo>
                    <a:cubicBezTo>
                      <a:pt x="12" y="1"/>
                      <a:pt x="12" y="1"/>
                      <a:pt x="12" y="1"/>
                    </a:cubicBezTo>
                    <a:cubicBezTo>
                      <a:pt x="11" y="1"/>
                      <a:pt x="11" y="1"/>
                      <a:pt x="11" y="1"/>
                    </a:cubicBezTo>
                    <a:cubicBezTo>
                      <a:pt x="10" y="1"/>
                      <a:pt x="10" y="2"/>
                      <a:pt x="10" y="2"/>
                    </a:cubicBezTo>
                    <a:cubicBezTo>
                      <a:pt x="9" y="1"/>
                      <a:pt x="9" y="1"/>
                      <a:pt x="9" y="1"/>
                    </a:cubicBezTo>
                    <a:cubicBezTo>
                      <a:pt x="9" y="1"/>
                      <a:pt x="9" y="0"/>
                      <a:pt x="8" y="0"/>
                    </a:cubicBezTo>
                    <a:cubicBezTo>
                      <a:pt x="8" y="0"/>
                      <a:pt x="8" y="1"/>
                      <a:pt x="8" y="1"/>
                    </a:cubicBezTo>
                    <a:cubicBezTo>
                      <a:pt x="7" y="1"/>
                      <a:pt x="7" y="1"/>
                      <a:pt x="6" y="1"/>
                    </a:cubicBezTo>
                    <a:cubicBezTo>
                      <a:pt x="6" y="1"/>
                      <a:pt x="6" y="1"/>
                      <a:pt x="5" y="1"/>
                    </a:cubicBezTo>
                    <a:cubicBezTo>
                      <a:pt x="4" y="1"/>
                      <a:pt x="4" y="1"/>
                      <a:pt x="3" y="1"/>
                    </a:cubicBezTo>
                    <a:cubicBezTo>
                      <a:pt x="3" y="1"/>
                      <a:pt x="3" y="1"/>
                      <a:pt x="3" y="2"/>
                    </a:cubicBezTo>
                    <a:cubicBezTo>
                      <a:pt x="3" y="2"/>
                      <a:pt x="3" y="2"/>
                      <a:pt x="3" y="2"/>
                    </a:cubicBezTo>
                    <a:cubicBezTo>
                      <a:pt x="3" y="3"/>
                      <a:pt x="3" y="3"/>
                      <a:pt x="3" y="4"/>
                    </a:cubicBezTo>
                    <a:cubicBezTo>
                      <a:pt x="3" y="4"/>
                      <a:pt x="3" y="5"/>
                      <a:pt x="3" y="6"/>
                    </a:cubicBezTo>
                    <a:cubicBezTo>
                      <a:pt x="3" y="12"/>
                      <a:pt x="3" y="12"/>
                      <a:pt x="3" y="12"/>
                    </a:cubicBezTo>
                    <a:cubicBezTo>
                      <a:pt x="1" y="12"/>
                      <a:pt x="1" y="12"/>
                      <a:pt x="1" y="12"/>
                    </a:cubicBezTo>
                    <a:cubicBezTo>
                      <a:pt x="0" y="20"/>
                      <a:pt x="0" y="20"/>
                      <a:pt x="0" y="20"/>
                    </a:cubicBezTo>
                    <a:cubicBezTo>
                      <a:pt x="1" y="20"/>
                      <a:pt x="1" y="20"/>
                      <a:pt x="1" y="20"/>
                    </a:cubicBezTo>
                    <a:cubicBezTo>
                      <a:pt x="1" y="21"/>
                      <a:pt x="1" y="21"/>
                      <a:pt x="1" y="22"/>
                    </a:cubicBezTo>
                    <a:cubicBezTo>
                      <a:pt x="1" y="22"/>
                      <a:pt x="2" y="22"/>
                      <a:pt x="2" y="23"/>
                    </a:cubicBezTo>
                    <a:cubicBezTo>
                      <a:pt x="2" y="23"/>
                      <a:pt x="2" y="24"/>
                      <a:pt x="2" y="24"/>
                    </a:cubicBezTo>
                    <a:cubicBezTo>
                      <a:pt x="1" y="24"/>
                      <a:pt x="1" y="24"/>
                      <a:pt x="1" y="25"/>
                    </a:cubicBezTo>
                    <a:cubicBezTo>
                      <a:pt x="1" y="25"/>
                      <a:pt x="1" y="25"/>
                      <a:pt x="1" y="25"/>
                    </a:cubicBezTo>
                    <a:cubicBezTo>
                      <a:pt x="1" y="26"/>
                      <a:pt x="2" y="26"/>
                      <a:pt x="3" y="26"/>
                    </a:cubicBezTo>
                    <a:cubicBezTo>
                      <a:pt x="3" y="26"/>
                      <a:pt x="3" y="26"/>
                      <a:pt x="4" y="26"/>
                    </a:cubicBezTo>
                    <a:cubicBezTo>
                      <a:pt x="4" y="25"/>
                      <a:pt x="4" y="25"/>
                      <a:pt x="5" y="24"/>
                    </a:cubicBezTo>
                    <a:cubicBezTo>
                      <a:pt x="5" y="24"/>
                      <a:pt x="6" y="24"/>
                      <a:pt x="6" y="24"/>
                    </a:cubicBezTo>
                    <a:cubicBezTo>
                      <a:pt x="6" y="23"/>
                      <a:pt x="6" y="23"/>
                      <a:pt x="7" y="22"/>
                    </a:cubicBezTo>
                    <a:cubicBezTo>
                      <a:pt x="7" y="22"/>
                      <a:pt x="7" y="22"/>
                      <a:pt x="7" y="21"/>
                    </a:cubicBezTo>
                    <a:cubicBezTo>
                      <a:pt x="8" y="21"/>
                      <a:pt x="8" y="21"/>
                      <a:pt x="8" y="22"/>
                    </a:cubicBezTo>
                    <a:cubicBezTo>
                      <a:pt x="9" y="22"/>
                      <a:pt x="9" y="22"/>
                      <a:pt x="10" y="22"/>
                    </a:cubicBezTo>
                    <a:cubicBezTo>
                      <a:pt x="10" y="23"/>
                      <a:pt x="10" y="23"/>
                      <a:pt x="11" y="23"/>
                    </a:cubicBezTo>
                    <a:cubicBezTo>
                      <a:pt x="11" y="23"/>
                      <a:pt x="12" y="23"/>
                      <a:pt x="12" y="23"/>
                    </a:cubicBezTo>
                    <a:cubicBezTo>
                      <a:pt x="13" y="23"/>
                      <a:pt x="13" y="23"/>
                      <a:pt x="14" y="22"/>
                    </a:cubicBezTo>
                    <a:cubicBezTo>
                      <a:pt x="14" y="22"/>
                      <a:pt x="14" y="22"/>
                      <a:pt x="14" y="21"/>
                    </a:cubicBezTo>
                    <a:cubicBezTo>
                      <a:pt x="14" y="21"/>
                      <a:pt x="14" y="21"/>
                      <a:pt x="14" y="20"/>
                    </a:cubicBezTo>
                    <a:cubicBezTo>
                      <a:pt x="14" y="20"/>
                      <a:pt x="15" y="20"/>
                      <a:pt x="15" y="19"/>
                    </a:cubicBezTo>
                    <a:cubicBezTo>
                      <a:pt x="16" y="19"/>
                      <a:pt x="16" y="18"/>
                      <a:pt x="16" y="18"/>
                    </a:cubicBezTo>
                    <a:cubicBezTo>
                      <a:pt x="17" y="18"/>
                      <a:pt x="17" y="18"/>
                      <a:pt x="18" y="18"/>
                    </a:cubicBezTo>
                    <a:cubicBezTo>
                      <a:pt x="18" y="17"/>
                      <a:pt x="19" y="17"/>
                      <a:pt x="19" y="16"/>
                    </a:cubicBezTo>
                    <a:cubicBezTo>
                      <a:pt x="20" y="16"/>
                      <a:pt x="21" y="16"/>
                      <a:pt x="21" y="15"/>
                    </a:cubicBezTo>
                    <a:cubicBezTo>
                      <a:pt x="22" y="15"/>
                      <a:pt x="22" y="14"/>
                      <a:pt x="23" y="14"/>
                    </a:cubicBezTo>
                    <a:cubicBezTo>
                      <a:pt x="23" y="14"/>
                      <a:pt x="23" y="14"/>
                      <a:pt x="23" y="13"/>
                    </a:cubicBezTo>
                    <a:cubicBezTo>
                      <a:pt x="23" y="13"/>
                      <a:pt x="23" y="13"/>
                      <a:pt x="23" y="1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9" name="Freeform 359"/>
              <p:cNvSpPr>
                <a:spLocks/>
              </p:cNvSpPr>
              <p:nvPr/>
            </p:nvSpPr>
            <p:spPr bwMode="auto">
              <a:xfrm>
                <a:off x="5186364" y="2524126"/>
                <a:ext cx="184150" cy="173038"/>
              </a:xfrm>
              <a:custGeom>
                <a:avLst/>
                <a:gdLst>
                  <a:gd name="T0" fmla="*/ 16 w 17"/>
                  <a:gd name="T1" fmla="*/ 16 h 16"/>
                  <a:gd name="T2" fmla="*/ 17 w 17"/>
                  <a:gd name="T3" fmla="*/ 15 h 16"/>
                  <a:gd name="T4" fmla="*/ 17 w 17"/>
                  <a:gd name="T5" fmla="*/ 15 h 16"/>
                  <a:gd name="T6" fmla="*/ 16 w 17"/>
                  <a:gd name="T7" fmla="*/ 15 h 16"/>
                  <a:gd name="T8" fmla="*/ 16 w 17"/>
                  <a:gd name="T9" fmla="*/ 14 h 16"/>
                  <a:gd name="T10" fmla="*/ 15 w 17"/>
                  <a:gd name="T11" fmla="*/ 13 h 16"/>
                  <a:gd name="T12" fmla="*/ 15 w 17"/>
                  <a:gd name="T13" fmla="*/ 12 h 16"/>
                  <a:gd name="T14" fmla="*/ 14 w 17"/>
                  <a:gd name="T15" fmla="*/ 12 h 16"/>
                  <a:gd name="T16" fmla="*/ 12 w 17"/>
                  <a:gd name="T17" fmla="*/ 11 h 16"/>
                  <a:gd name="T18" fmla="*/ 12 w 17"/>
                  <a:gd name="T19" fmla="*/ 10 h 16"/>
                  <a:gd name="T20" fmla="*/ 11 w 17"/>
                  <a:gd name="T21" fmla="*/ 9 h 16"/>
                  <a:gd name="T22" fmla="*/ 10 w 17"/>
                  <a:gd name="T23" fmla="*/ 9 h 16"/>
                  <a:gd name="T24" fmla="*/ 9 w 17"/>
                  <a:gd name="T25" fmla="*/ 8 h 16"/>
                  <a:gd name="T26" fmla="*/ 8 w 17"/>
                  <a:gd name="T27" fmla="*/ 7 h 16"/>
                  <a:gd name="T28" fmla="*/ 8 w 17"/>
                  <a:gd name="T29" fmla="*/ 7 h 16"/>
                  <a:gd name="T30" fmla="*/ 7 w 17"/>
                  <a:gd name="T31" fmla="*/ 6 h 16"/>
                  <a:gd name="T32" fmla="*/ 7 w 17"/>
                  <a:gd name="T33" fmla="*/ 5 h 16"/>
                  <a:gd name="T34" fmla="*/ 6 w 17"/>
                  <a:gd name="T35" fmla="*/ 3 h 16"/>
                  <a:gd name="T36" fmla="*/ 6 w 17"/>
                  <a:gd name="T37" fmla="*/ 1 h 16"/>
                  <a:gd name="T38" fmla="*/ 6 w 17"/>
                  <a:gd name="T39" fmla="*/ 0 h 16"/>
                  <a:gd name="T40" fmla="*/ 5 w 17"/>
                  <a:gd name="T41" fmla="*/ 0 h 16"/>
                  <a:gd name="T42" fmla="*/ 5 w 17"/>
                  <a:gd name="T43" fmla="*/ 0 h 16"/>
                  <a:gd name="T44" fmla="*/ 5 w 17"/>
                  <a:gd name="T45" fmla="*/ 1 h 16"/>
                  <a:gd name="T46" fmla="*/ 4 w 17"/>
                  <a:gd name="T47" fmla="*/ 2 h 16"/>
                  <a:gd name="T48" fmla="*/ 3 w 17"/>
                  <a:gd name="T49" fmla="*/ 2 h 16"/>
                  <a:gd name="T50" fmla="*/ 2 w 17"/>
                  <a:gd name="T51" fmla="*/ 2 h 16"/>
                  <a:gd name="T52" fmla="*/ 2 w 17"/>
                  <a:gd name="T53" fmla="*/ 3 h 16"/>
                  <a:gd name="T54" fmla="*/ 1 w 17"/>
                  <a:gd name="T55" fmla="*/ 3 h 16"/>
                  <a:gd name="T56" fmla="*/ 1 w 17"/>
                  <a:gd name="T57" fmla="*/ 4 h 16"/>
                  <a:gd name="T58" fmla="*/ 1 w 17"/>
                  <a:gd name="T59" fmla="*/ 4 h 16"/>
                  <a:gd name="T60" fmla="*/ 1 w 17"/>
                  <a:gd name="T61" fmla="*/ 5 h 16"/>
                  <a:gd name="T62" fmla="*/ 1 w 17"/>
                  <a:gd name="T63" fmla="*/ 6 h 16"/>
                  <a:gd name="T64" fmla="*/ 0 w 17"/>
                  <a:gd name="T65" fmla="*/ 8 h 16"/>
                  <a:gd name="T66" fmla="*/ 0 w 17"/>
                  <a:gd name="T67" fmla="*/ 9 h 16"/>
                  <a:gd name="T68" fmla="*/ 0 w 17"/>
                  <a:gd name="T69" fmla="*/ 10 h 16"/>
                  <a:gd name="T70" fmla="*/ 0 w 17"/>
                  <a:gd name="T71" fmla="*/ 11 h 16"/>
                  <a:gd name="T72" fmla="*/ 0 w 17"/>
                  <a:gd name="T73" fmla="*/ 12 h 16"/>
                  <a:gd name="T74" fmla="*/ 0 w 17"/>
                  <a:gd name="T75" fmla="*/ 12 h 16"/>
                  <a:gd name="T76" fmla="*/ 0 w 17"/>
                  <a:gd name="T77" fmla="*/ 13 h 16"/>
                  <a:gd name="T78" fmla="*/ 1 w 17"/>
                  <a:gd name="T79" fmla="*/ 12 h 16"/>
                  <a:gd name="T80" fmla="*/ 2 w 17"/>
                  <a:gd name="T81" fmla="*/ 12 h 16"/>
                  <a:gd name="T82" fmla="*/ 3 w 17"/>
                  <a:gd name="T83" fmla="*/ 13 h 16"/>
                  <a:gd name="T84" fmla="*/ 3 w 17"/>
                  <a:gd name="T85" fmla="*/ 12 h 16"/>
                  <a:gd name="T86" fmla="*/ 3 w 17"/>
                  <a:gd name="T87" fmla="*/ 11 h 16"/>
                  <a:gd name="T88" fmla="*/ 4 w 17"/>
                  <a:gd name="T89" fmla="*/ 10 h 16"/>
                  <a:gd name="T90" fmla="*/ 5 w 17"/>
                  <a:gd name="T91" fmla="*/ 11 h 16"/>
                  <a:gd name="T92" fmla="*/ 5 w 17"/>
                  <a:gd name="T93" fmla="*/ 11 h 16"/>
                  <a:gd name="T94" fmla="*/ 6 w 17"/>
                  <a:gd name="T95" fmla="*/ 11 h 16"/>
                  <a:gd name="T96" fmla="*/ 7 w 17"/>
                  <a:gd name="T97" fmla="*/ 11 h 16"/>
                  <a:gd name="T98" fmla="*/ 8 w 17"/>
                  <a:gd name="T99" fmla="*/ 10 h 16"/>
                  <a:gd name="T100" fmla="*/ 9 w 17"/>
                  <a:gd name="T101" fmla="*/ 11 h 16"/>
                  <a:gd name="T102" fmla="*/ 9 w 17"/>
                  <a:gd name="T103" fmla="*/ 11 h 16"/>
                  <a:gd name="T104" fmla="*/ 11 w 17"/>
                  <a:gd name="T105" fmla="*/ 12 h 16"/>
                  <a:gd name="T106" fmla="*/ 12 w 17"/>
                  <a:gd name="T107" fmla="*/ 12 h 16"/>
                  <a:gd name="T108" fmla="*/ 13 w 17"/>
                  <a:gd name="T109" fmla="*/ 13 h 16"/>
                  <a:gd name="T110" fmla="*/ 13 w 17"/>
                  <a:gd name="T111" fmla="*/ 14 h 16"/>
                  <a:gd name="T112" fmla="*/ 14 w 17"/>
                  <a:gd name="T113" fmla="*/ 15 h 16"/>
                  <a:gd name="T114" fmla="*/ 15 w 17"/>
                  <a:gd name="T115" fmla="*/ 16 h 16"/>
                  <a:gd name="T116" fmla="*/ 15 w 17"/>
                  <a:gd name="T117" fmla="*/ 16 h 16"/>
                  <a:gd name="T118" fmla="*/ 16 w 17"/>
                  <a:gd name="T1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16">
                    <a:moveTo>
                      <a:pt x="16" y="16"/>
                    </a:moveTo>
                    <a:cubicBezTo>
                      <a:pt x="16" y="16"/>
                      <a:pt x="16" y="16"/>
                      <a:pt x="17" y="15"/>
                    </a:cubicBezTo>
                    <a:cubicBezTo>
                      <a:pt x="17" y="15"/>
                      <a:pt x="17" y="15"/>
                      <a:pt x="17" y="15"/>
                    </a:cubicBezTo>
                    <a:cubicBezTo>
                      <a:pt x="17" y="15"/>
                      <a:pt x="17" y="15"/>
                      <a:pt x="16" y="15"/>
                    </a:cubicBezTo>
                    <a:cubicBezTo>
                      <a:pt x="16" y="15"/>
                      <a:pt x="16" y="14"/>
                      <a:pt x="16" y="14"/>
                    </a:cubicBezTo>
                    <a:cubicBezTo>
                      <a:pt x="16" y="14"/>
                      <a:pt x="15" y="13"/>
                      <a:pt x="15" y="13"/>
                    </a:cubicBezTo>
                    <a:cubicBezTo>
                      <a:pt x="15" y="13"/>
                      <a:pt x="15" y="12"/>
                      <a:pt x="15" y="12"/>
                    </a:cubicBezTo>
                    <a:cubicBezTo>
                      <a:pt x="14" y="12"/>
                      <a:pt x="14" y="12"/>
                      <a:pt x="14" y="12"/>
                    </a:cubicBezTo>
                    <a:cubicBezTo>
                      <a:pt x="13" y="11"/>
                      <a:pt x="13" y="12"/>
                      <a:pt x="12" y="11"/>
                    </a:cubicBezTo>
                    <a:cubicBezTo>
                      <a:pt x="12" y="11"/>
                      <a:pt x="12" y="10"/>
                      <a:pt x="12" y="10"/>
                    </a:cubicBezTo>
                    <a:cubicBezTo>
                      <a:pt x="12" y="10"/>
                      <a:pt x="11" y="10"/>
                      <a:pt x="11" y="9"/>
                    </a:cubicBezTo>
                    <a:cubicBezTo>
                      <a:pt x="11" y="9"/>
                      <a:pt x="11" y="9"/>
                      <a:pt x="10" y="9"/>
                    </a:cubicBezTo>
                    <a:cubicBezTo>
                      <a:pt x="10" y="8"/>
                      <a:pt x="10" y="8"/>
                      <a:pt x="9" y="8"/>
                    </a:cubicBezTo>
                    <a:cubicBezTo>
                      <a:pt x="9" y="8"/>
                      <a:pt x="9" y="7"/>
                      <a:pt x="8" y="7"/>
                    </a:cubicBezTo>
                    <a:cubicBezTo>
                      <a:pt x="8" y="7"/>
                      <a:pt x="8" y="7"/>
                      <a:pt x="8" y="7"/>
                    </a:cubicBezTo>
                    <a:cubicBezTo>
                      <a:pt x="8" y="7"/>
                      <a:pt x="7" y="7"/>
                      <a:pt x="7" y="6"/>
                    </a:cubicBezTo>
                    <a:cubicBezTo>
                      <a:pt x="7" y="6"/>
                      <a:pt x="7" y="6"/>
                      <a:pt x="7" y="5"/>
                    </a:cubicBezTo>
                    <a:cubicBezTo>
                      <a:pt x="7" y="4"/>
                      <a:pt x="7" y="4"/>
                      <a:pt x="6" y="3"/>
                    </a:cubicBezTo>
                    <a:cubicBezTo>
                      <a:pt x="6" y="2"/>
                      <a:pt x="6" y="2"/>
                      <a:pt x="6" y="1"/>
                    </a:cubicBezTo>
                    <a:cubicBezTo>
                      <a:pt x="6" y="1"/>
                      <a:pt x="6" y="0"/>
                      <a:pt x="6" y="0"/>
                    </a:cubicBezTo>
                    <a:cubicBezTo>
                      <a:pt x="5" y="0"/>
                      <a:pt x="5" y="0"/>
                      <a:pt x="5" y="0"/>
                    </a:cubicBezTo>
                    <a:cubicBezTo>
                      <a:pt x="5" y="0"/>
                      <a:pt x="5" y="0"/>
                      <a:pt x="5" y="0"/>
                    </a:cubicBezTo>
                    <a:cubicBezTo>
                      <a:pt x="5" y="1"/>
                      <a:pt x="5" y="1"/>
                      <a:pt x="5" y="1"/>
                    </a:cubicBezTo>
                    <a:cubicBezTo>
                      <a:pt x="4" y="1"/>
                      <a:pt x="4" y="1"/>
                      <a:pt x="4" y="2"/>
                    </a:cubicBezTo>
                    <a:cubicBezTo>
                      <a:pt x="3" y="2"/>
                      <a:pt x="3" y="2"/>
                      <a:pt x="3" y="2"/>
                    </a:cubicBezTo>
                    <a:cubicBezTo>
                      <a:pt x="3" y="2"/>
                      <a:pt x="3" y="2"/>
                      <a:pt x="2" y="2"/>
                    </a:cubicBezTo>
                    <a:cubicBezTo>
                      <a:pt x="2" y="2"/>
                      <a:pt x="2" y="3"/>
                      <a:pt x="2" y="3"/>
                    </a:cubicBezTo>
                    <a:cubicBezTo>
                      <a:pt x="2" y="3"/>
                      <a:pt x="1" y="3"/>
                      <a:pt x="1" y="3"/>
                    </a:cubicBezTo>
                    <a:cubicBezTo>
                      <a:pt x="1" y="3"/>
                      <a:pt x="1" y="3"/>
                      <a:pt x="1" y="4"/>
                    </a:cubicBezTo>
                    <a:cubicBezTo>
                      <a:pt x="1" y="4"/>
                      <a:pt x="1" y="4"/>
                      <a:pt x="1" y="4"/>
                    </a:cubicBezTo>
                    <a:cubicBezTo>
                      <a:pt x="0" y="4"/>
                      <a:pt x="1" y="5"/>
                      <a:pt x="1" y="5"/>
                    </a:cubicBezTo>
                    <a:cubicBezTo>
                      <a:pt x="1" y="6"/>
                      <a:pt x="1" y="6"/>
                      <a:pt x="1" y="6"/>
                    </a:cubicBezTo>
                    <a:cubicBezTo>
                      <a:pt x="0" y="7"/>
                      <a:pt x="0" y="7"/>
                      <a:pt x="0" y="8"/>
                    </a:cubicBezTo>
                    <a:cubicBezTo>
                      <a:pt x="0" y="8"/>
                      <a:pt x="0" y="9"/>
                      <a:pt x="0" y="9"/>
                    </a:cubicBezTo>
                    <a:cubicBezTo>
                      <a:pt x="0" y="9"/>
                      <a:pt x="0" y="9"/>
                      <a:pt x="0" y="10"/>
                    </a:cubicBezTo>
                    <a:cubicBezTo>
                      <a:pt x="0" y="10"/>
                      <a:pt x="0" y="10"/>
                      <a:pt x="0" y="11"/>
                    </a:cubicBezTo>
                    <a:cubicBezTo>
                      <a:pt x="0" y="11"/>
                      <a:pt x="0" y="11"/>
                      <a:pt x="0" y="12"/>
                    </a:cubicBezTo>
                    <a:cubicBezTo>
                      <a:pt x="0" y="12"/>
                      <a:pt x="0" y="12"/>
                      <a:pt x="0" y="12"/>
                    </a:cubicBezTo>
                    <a:cubicBezTo>
                      <a:pt x="0" y="13"/>
                      <a:pt x="0" y="13"/>
                      <a:pt x="0" y="13"/>
                    </a:cubicBezTo>
                    <a:cubicBezTo>
                      <a:pt x="0" y="13"/>
                      <a:pt x="0" y="12"/>
                      <a:pt x="1" y="12"/>
                    </a:cubicBezTo>
                    <a:cubicBezTo>
                      <a:pt x="1" y="12"/>
                      <a:pt x="2" y="12"/>
                      <a:pt x="2" y="12"/>
                    </a:cubicBezTo>
                    <a:cubicBezTo>
                      <a:pt x="2" y="12"/>
                      <a:pt x="2" y="13"/>
                      <a:pt x="3" y="13"/>
                    </a:cubicBezTo>
                    <a:cubicBezTo>
                      <a:pt x="3" y="13"/>
                      <a:pt x="3" y="12"/>
                      <a:pt x="3" y="12"/>
                    </a:cubicBezTo>
                    <a:cubicBezTo>
                      <a:pt x="3" y="12"/>
                      <a:pt x="3" y="11"/>
                      <a:pt x="3" y="11"/>
                    </a:cubicBezTo>
                    <a:cubicBezTo>
                      <a:pt x="3" y="10"/>
                      <a:pt x="4" y="10"/>
                      <a:pt x="4" y="10"/>
                    </a:cubicBezTo>
                    <a:cubicBezTo>
                      <a:pt x="4" y="10"/>
                      <a:pt x="4" y="10"/>
                      <a:pt x="5" y="11"/>
                    </a:cubicBezTo>
                    <a:cubicBezTo>
                      <a:pt x="5" y="11"/>
                      <a:pt x="5" y="11"/>
                      <a:pt x="5" y="11"/>
                    </a:cubicBezTo>
                    <a:cubicBezTo>
                      <a:pt x="6" y="12"/>
                      <a:pt x="6" y="11"/>
                      <a:pt x="6" y="11"/>
                    </a:cubicBezTo>
                    <a:cubicBezTo>
                      <a:pt x="7" y="11"/>
                      <a:pt x="7" y="11"/>
                      <a:pt x="7" y="11"/>
                    </a:cubicBezTo>
                    <a:cubicBezTo>
                      <a:pt x="7" y="11"/>
                      <a:pt x="8" y="10"/>
                      <a:pt x="8" y="10"/>
                    </a:cubicBezTo>
                    <a:cubicBezTo>
                      <a:pt x="8" y="10"/>
                      <a:pt x="8" y="11"/>
                      <a:pt x="9" y="11"/>
                    </a:cubicBezTo>
                    <a:cubicBezTo>
                      <a:pt x="9" y="11"/>
                      <a:pt x="9" y="11"/>
                      <a:pt x="9" y="11"/>
                    </a:cubicBezTo>
                    <a:cubicBezTo>
                      <a:pt x="10" y="11"/>
                      <a:pt x="10" y="11"/>
                      <a:pt x="11" y="12"/>
                    </a:cubicBezTo>
                    <a:cubicBezTo>
                      <a:pt x="11" y="12"/>
                      <a:pt x="11" y="12"/>
                      <a:pt x="12" y="12"/>
                    </a:cubicBezTo>
                    <a:cubicBezTo>
                      <a:pt x="12" y="13"/>
                      <a:pt x="12" y="13"/>
                      <a:pt x="13" y="13"/>
                    </a:cubicBezTo>
                    <a:cubicBezTo>
                      <a:pt x="13" y="14"/>
                      <a:pt x="13" y="14"/>
                      <a:pt x="13" y="14"/>
                    </a:cubicBezTo>
                    <a:cubicBezTo>
                      <a:pt x="14" y="15"/>
                      <a:pt x="14" y="15"/>
                      <a:pt x="14" y="15"/>
                    </a:cubicBezTo>
                    <a:cubicBezTo>
                      <a:pt x="14" y="16"/>
                      <a:pt x="14" y="16"/>
                      <a:pt x="15" y="16"/>
                    </a:cubicBezTo>
                    <a:cubicBezTo>
                      <a:pt x="15" y="16"/>
                      <a:pt x="15" y="16"/>
                      <a:pt x="15" y="16"/>
                    </a:cubicBezTo>
                    <a:cubicBezTo>
                      <a:pt x="15" y="16"/>
                      <a:pt x="16" y="16"/>
                      <a:pt x="16" y="1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0" name="Freeform 360"/>
              <p:cNvSpPr>
                <a:spLocks/>
              </p:cNvSpPr>
              <p:nvPr/>
            </p:nvSpPr>
            <p:spPr bwMode="auto">
              <a:xfrm>
                <a:off x="4421189" y="2957514"/>
                <a:ext cx="20638" cy="20638"/>
              </a:xfrm>
              <a:custGeom>
                <a:avLst/>
                <a:gdLst>
                  <a:gd name="T0" fmla="*/ 1 w 2"/>
                  <a:gd name="T1" fmla="*/ 0 h 2"/>
                  <a:gd name="T2" fmla="*/ 0 w 2"/>
                  <a:gd name="T3" fmla="*/ 1 h 2"/>
                  <a:gd name="T4" fmla="*/ 0 w 2"/>
                  <a:gd name="T5" fmla="*/ 2 h 2"/>
                  <a:gd name="T6" fmla="*/ 1 w 2"/>
                  <a:gd name="T7" fmla="*/ 2 h 2"/>
                  <a:gd name="T8" fmla="*/ 2 w 2"/>
                  <a:gd name="T9" fmla="*/ 1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1"/>
                      <a:pt x="0" y="1"/>
                      <a:pt x="0" y="1"/>
                    </a:cubicBezTo>
                    <a:cubicBezTo>
                      <a:pt x="0" y="1"/>
                      <a:pt x="0" y="2"/>
                      <a:pt x="0" y="2"/>
                    </a:cubicBezTo>
                    <a:cubicBezTo>
                      <a:pt x="0" y="2"/>
                      <a:pt x="1" y="2"/>
                      <a:pt x="1" y="2"/>
                    </a:cubicBezTo>
                    <a:cubicBezTo>
                      <a:pt x="1" y="2"/>
                      <a:pt x="1" y="2"/>
                      <a:pt x="2" y="1"/>
                    </a:cubicBezTo>
                    <a:cubicBezTo>
                      <a:pt x="2" y="1"/>
                      <a:pt x="2" y="1"/>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1" name="Freeform 361"/>
              <p:cNvSpPr>
                <a:spLocks/>
              </p:cNvSpPr>
              <p:nvPr/>
            </p:nvSpPr>
            <p:spPr bwMode="auto">
              <a:xfrm>
                <a:off x="3546476" y="2600326"/>
                <a:ext cx="20638" cy="22225"/>
              </a:xfrm>
              <a:custGeom>
                <a:avLst/>
                <a:gdLst>
                  <a:gd name="T0" fmla="*/ 2 w 2"/>
                  <a:gd name="T1" fmla="*/ 0 h 2"/>
                  <a:gd name="T2" fmla="*/ 1 w 2"/>
                  <a:gd name="T3" fmla="*/ 1 h 2"/>
                  <a:gd name="T4" fmla="*/ 0 w 2"/>
                  <a:gd name="T5" fmla="*/ 1 h 2"/>
                  <a:gd name="T6" fmla="*/ 1 w 2"/>
                  <a:gd name="T7" fmla="*/ 1 h 2"/>
                  <a:gd name="T8" fmla="*/ 1 w 2"/>
                  <a:gd name="T9" fmla="*/ 2 h 2"/>
                  <a:gd name="T10" fmla="*/ 1 w 2"/>
                  <a:gd name="T11" fmla="*/ 2 h 2"/>
                  <a:gd name="T12" fmla="*/ 2 w 2"/>
                  <a:gd name="T13" fmla="*/ 1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1" y="0"/>
                      <a:pt x="1" y="0"/>
                      <a:pt x="1" y="1"/>
                    </a:cubicBezTo>
                    <a:cubicBezTo>
                      <a:pt x="1" y="1"/>
                      <a:pt x="0" y="1"/>
                      <a:pt x="0" y="1"/>
                    </a:cubicBezTo>
                    <a:cubicBezTo>
                      <a:pt x="0" y="1"/>
                      <a:pt x="1" y="1"/>
                      <a:pt x="1" y="1"/>
                    </a:cubicBezTo>
                    <a:cubicBezTo>
                      <a:pt x="1" y="2"/>
                      <a:pt x="0" y="2"/>
                      <a:pt x="1" y="2"/>
                    </a:cubicBezTo>
                    <a:cubicBezTo>
                      <a:pt x="1" y="2"/>
                      <a:pt x="1" y="2"/>
                      <a:pt x="1" y="2"/>
                    </a:cubicBezTo>
                    <a:cubicBezTo>
                      <a:pt x="2" y="2"/>
                      <a:pt x="2" y="2"/>
                      <a:pt x="2" y="1"/>
                    </a:cubicBezTo>
                    <a:cubicBezTo>
                      <a:pt x="2" y="1"/>
                      <a:pt x="2" y="1"/>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2" name="Freeform 362"/>
              <p:cNvSpPr>
                <a:spLocks/>
              </p:cNvSpPr>
              <p:nvPr/>
            </p:nvSpPr>
            <p:spPr bwMode="auto">
              <a:xfrm>
                <a:off x="3546476" y="2568576"/>
                <a:ext cx="11113" cy="9525"/>
              </a:xfrm>
              <a:custGeom>
                <a:avLst/>
                <a:gdLst>
                  <a:gd name="T0" fmla="*/ 1 w 1"/>
                  <a:gd name="T1" fmla="*/ 1 h 1"/>
                  <a:gd name="T2" fmla="*/ 0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0" y="0"/>
                    </a:cubicBezTo>
                    <a:cubicBezTo>
                      <a:pt x="0" y="0"/>
                      <a:pt x="0" y="0"/>
                      <a:pt x="0" y="0"/>
                    </a:cubicBezTo>
                    <a:cubicBezTo>
                      <a:pt x="0" y="0"/>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3" name="Oval 363"/>
              <p:cNvSpPr>
                <a:spLocks noChangeArrowheads="1"/>
              </p:cNvSpPr>
              <p:nvPr/>
            </p:nvSpPr>
            <p:spPr bwMode="auto">
              <a:xfrm>
                <a:off x="4225926" y="3184526"/>
                <a:ext cx="22225" cy="9525"/>
              </a:xfrm>
              <a:prstGeom prst="ellipse">
                <a:avLst/>
              </a:pr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4" name="Freeform 364"/>
              <p:cNvSpPr>
                <a:spLocks/>
              </p:cNvSpPr>
              <p:nvPr/>
            </p:nvSpPr>
            <p:spPr bwMode="auto">
              <a:xfrm>
                <a:off x="5348289" y="3465514"/>
                <a:ext cx="215900" cy="420688"/>
              </a:xfrm>
              <a:custGeom>
                <a:avLst/>
                <a:gdLst>
                  <a:gd name="T0" fmla="*/ 19 w 20"/>
                  <a:gd name="T1" fmla="*/ 7 h 39"/>
                  <a:gd name="T2" fmla="*/ 19 w 20"/>
                  <a:gd name="T3" fmla="*/ 3 h 39"/>
                  <a:gd name="T4" fmla="*/ 18 w 20"/>
                  <a:gd name="T5" fmla="*/ 0 h 39"/>
                  <a:gd name="T6" fmla="*/ 16 w 20"/>
                  <a:gd name="T7" fmla="*/ 0 h 39"/>
                  <a:gd name="T8" fmla="*/ 16 w 20"/>
                  <a:gd name="T9" fmla="*/ 2 h 39"/>
                  <a:gd name="T10" fmla="*/ 15 w 20"/>
                  <a:gd name="T11" fmla="*/ 4 h 39"/>
                  <a:gd name="T12" fmla="*/ 13 w 20"/>
                  <a:gd name="T13" fmla="*/ 5 h 39"/>
                  <a:gd name="T14" fmla="*/ 13 w 20"/>
                  <a:gd name="T15" fmla="*/ 7 h 39"/>
                  <a:gd name="T16" fmla="*/ 11 w 20"/>
                  <a:gd name="T17" fmla="*/ 7 h 39"/>
                  <a:gd name="T18" fmla="*/ 10 w 20"/>
                  <a:gd name="T19" fmla="*/ 8 h 39"/>
                  <a:gd name="T20" fmla="*/ 8 w 20"/>
                  <a:gd name="T21" fmla="*/ 10 h 39"/>
                  <a:gd name="T22" fmla="*/ 6 w 20"/>
                  <a:gd name="T23" fmla="*/ 11 h 39"/>
                  <a:gd name="T24" fmla="*/ 5 w 20"/>
                  <a:gd name="T25" fmla="*/ 12 h 39"/>
                  <a:gd name="T26" fmla="*/ 4 w 20"/>
                  <a:gd name="T27" fmla="*/ 13 h 39"/>
                  <a:gd name="T28" fmla="*/ 2 w 20"/>
                  <a:gd name="T29" fmla="*/ 16 h 39"/>
                  <a:gd name="T30" fmla="*/ 3 w 20"/>
                  <a:gd name="T31" fmla="*/ 19 h 39"/>
                  <a:gd name="T32" fmla="*/ 4 w 20"/>
                  <a:gd name="T33" fmla="*/ 21 h 39"/>
                  <a:gd name="T34" fmla="*/ 3 w 20"/>
                  <a:gd name="T35" fmla="*/ 24 h 39"/>
                  <a:gd name="T36" fmla="*/ 1 w 20"/>
                  <a:gd name="T37" fmla="*/ 26 h 39"/>
                  <a:gd name="T38" fmla="*/ 0 w 20"/>
                  <a:gd name="T39" fmla="*/ 30 h 39"/>
                  <a:gd name="T40" fmla="*/ 1 w 20"/>
                  <a:gd name="T41" fmla="*/ 33 h 39"/>
                  <a:gd name="T42" fmla="*/ 1 w 20"/>
                  <a:gd name="T43" fmla="*/ 35 h 39"/>
                  <a:gd name="T44" fmla="*/ 3 w 20"/>
                  <a:gd name="T45" fmla="*/ 38 h 39"/>
                  <a:gd name="T46" fmla="*/ 5 w 20"/>
                  <a:gd name="T47" fmla="*/ 39 h 39"/>
                  <a:gd name="T48" fmla="*/ 9 w 20"/>
                  <a:gd name="T49" fmla="*/ 37 h 39"/>
                  <a:gd name="T50" fmla="*/ 10 w 20"/>
                  <a:gd name="T51" fmla="*/ 34 h 39"/>
                  <a:gd name="T52" fmla="*/ 12 w 20"/>
                  <a:gd name="T53" fmla="*/ 31 h 39"/>
                  <a:gd name="T54" fmla="*/ 12 w 20"/>
                  <a:gd name="T55" fmla="*/ 28 h 39"/>
                  <a:gd name="T56" fmla="*/ 13 w 20"/>
                  <a:gd name="T57" fmla="*/ 25 h 39"/>
                  <a:gd name="T58" fmla="*/ 14 w 20"/>
                  <a:gd name="T59" fmla="*/ 23 h 39"/>
                  <a:gd name="T60" fmla="*/ 15 w 20"/>
                  <a:gd name="T61" fmla="*/ 20 h 39"/>
                  <a:gd name="T62" fmla="*/ 16 w 20"/>
                  <a:gd name="T63" fmla="*/ 18 h 39"/>
                  <a:gd name="T64" fmla="*/ 17 w 20"/>
                  <a:gd name="T65" fmla="*/ 15 h 39"/>
                  <a:gd name="T66" fmla="*/ 18 w 20"/>
                  <a:gd name="T67" fmla="*/ 12 h 39"/>
                  <a:gd name="T68" fmla="*/ 18 w 20"/>
                  <a:gd name="T69" fmla="*/ 11 h 39"/>
                  <a:gd name="T70" fmla="*/ 19 w 20"/>
                  <a:gd name="T71"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39">
                    <a:moveTo>
                      <a:pt x="20" y="8"/>
                    </a:moveTo>
                    <a:cubicBezTo>
                      <a:pt x="20" y="7"/>
                      <a:pt x="19" y="7"/>
                      <a:pt x="19" y="7"/>
                    </a:cubicBezTo>
                    <a:cubicBezTo>
                      <a:pt x="19" y="6"/>
                      <a:pt x="19" y="5"/>
                      <a:pt x="19" y="4"/>
                    </a:cubicBezTo>
                    <a:cubicBezTo>
                      <a:pt x="19" y="4"/>
                      <a:pt x="19" y="4"/>
                      <a:pt x="19" y="3"/>
                    </a:cubicBezTo>
                    <a:cubicBezTo>
                      <a:pt x="19" y="2"/>
                      <a:pt x="19" y="2"/>
                      <a:pt x="18" y="2"/>
                    </a:cubicBezTo>
                    <a:cubicBezTo>
                      <a:pt x="18" y="1"/>
                      <a:pt x="18" y="0"/>
                      <a:pt x="18" y="0"/>
                    </a:cubicBezTo>
                    <a:cubicBezTo>
                      <a:pt x="17" y="0"/>
                      <a:pt x="17" y="0"/>
                      <a:pt x="17" y="0"/>
                    </a:cubicBezTo>
                    <a:cubicBezTo>
                      <a:pt x="16" y="0"/>
                      <a:pt x="16" y="0"/>
                      <a:pt x="16" y="0"/>
                    </a:cubicBezTo>
                    <a:cubicBezTo>
                      <a:pt x="16" y="1"/>
                      <a:pt x="15" y="1"/>
                      <a:pt x="16" y="1"/>
                    </a:cubicBezTo>
                    <a:cubicBezTo>
                      <a:pt x="16" y="2"/>
                      <a:pt x="16" y="2"/>
                      <a:pt x="16" y="2"/>
                    </a:cubicBezTo>
                    <a:cubicBezTo>
                      <a:pt x="16" y="2"/>
                      <a:pt x="16" y="3"/>
                      <a:pt x="16" y="3"/>
                    </a:cubicBezTo>
                    <a:cubicBezTo>
                      <a:pt x="15" y="3"/>
                      <a:pt x="15" y="4"/>
                      <a:pt x="15" y="4"/>
                    </a:cubicBezTo>
                    <a:cubicBezTo>
                      <a:pt x="14" y="4"/>
                      <a:pt x="14" y="4"/>
                      <a:pt x="14" y="4"/>
                    </a:cubicBezTo>
                    <a:cubicBezTo>
                      <a:pt x="13" y="4"/>
                      <a:pt x="14" y="5"/>
                      <a:pt x="13" y="5"/>
                    </a:cubicBezTo>
                    <a:cubicBezTo>
                      <a:pt x="13" y="6"/>
                      <a:pt x="13" y="6"/>
                      <a:pt x="13" y="6"/>
                    </a:cubicBezTo>
                    <a:cubicBezTo>
                      <a:pt x="13" y="7"/>
                      <a:pt x="13" y="7"/>
                      <a:pt x="13" y="7"/>
                    </a:cubicBezTo>
                    <a:cubicBezTo>
                      <a:pt x="12" y="7"/>
                      <a:pt x="12" y="7"/>
                      <a:pt x="12" y="7"/>
                    </a:cubicBezTo>
                    <a:cubicBezTo>
                      <a:pt x="12" y="7"/>
                      <a:pt x="12" y="7"/>
                      <a:pt x="11" y="7"/>
                    </a:cubicBezTo>
                    <a:cubicBezTo>
                      <a:pt x="11" y="7"/>
                      <a:pt x="11" y="8"/>
                      <a:pt x="11" y="8"/>
                    </a:cubicBezTo>
                    <a:cubicBezTo>
                      <a:pt x="10" y="8"/>
                      <a:pt x="10" y="8"/>
                      <a:pt x="10" y="8"/>
                    </a:cubicBezTo>
                    <a:cubicBezTo>
                      <a:pt x="10" y="8"/>
                      <a:pt x="10" y="9"/>
                      <a:pt x="10" y="9"/>
                    </a:cubicBezTo>
                    <a:cubicBezTo>
                      <a:pt x="10" y="10"/>
                      <a:pt x="9" y="10"/>
                      <a:pt x="8" y="10"/>
                    </a:cubicBezTo>
                    <a:cubicBezTo>
                      <a:pt x="8" y="10"/>
                      <a:pt x="8" y="10"/>
                      <a:pt x="7" y="10"/>
                    </a:cubicBezTo>
                    <a:cubicBezTo>
                      <a:pt x="7" y="10"/>
                      <a:pt x="7" y="11"/>
                      <a:pt x="6" y="11"/>
                    </a:cubicBezTo>
                    <a:cubicBezTo>
                      <a:pt x="6" y="11"/>
                      <a:pt x="6" y="11"/>
                      <a:pt x="6" y="11"/>
                    </a:cubicBezTo>
                    <a:cubicBezTo>
                      <a:pt x="5" y="11"/>
                      <a:pt x="5" y="12"/>
                      <a:pt x="5" y="12"/>
                    </a:cubicBezTo>
                    <a:cubicBezTo>
                      <a:pt x="4" y="12"/>
                      <a:pt x="4" y="12"/>
                      <a:pt x="4" y="12"/>
                    </a:cubicBezTo>
                    <a:cubicBezTo>
                      <a:pt x="4" y="12"/>
                      <a:pt x="4" y="13"/>
                      <a:pt x="4" y="13"/>
                    </a:cubicBezTo>
                    <a:cubicBezTo>
                      <a:pt x="4" y="14"/>
                      <a:pt x="3" y="14"/>
                      <a:pt x="3" y="14"/>
                    </a:cubicBezTo>
                    <a:cubicBezTo>
                      <a:pt x="3" y="15"/>
                      <a:pt x="2" y="15"/>
                      <a:pt x="2" y="16"/>
                    </a:cubicBezTo>
                    <a:cubicBezTo>
                      <a:pt x="2" y="17"/>
                      <a:pt x="2" y="17"/>
                      <a:pt x="2" y="18"/>
                    </a:cubicBezTo>
                    <a:cubicBezTo>
                      <a:pt x="2" y="18"/>
                      <a:pt x="3" y="18"/>
                      <a:pt x="3" y="19"/>
                    </a:cubicBezTo>
                    <a:cubicBezTo>
                      <a:pt x="3" y="19"/>
                      <a:pt x="3" y="20"/>
                      <a:pt x="3" y="20"/>
                    </a:cubicBezTo>
                    <a:cubicBezTo>
                      <a:pt x="3" y="21"/>
                      <a:pt x="4" y="21"/>
                      <a:pt x="4" y="21"/>
                    </a:cubicBezTo>
                    <a:cubicBezTo>
                      <a:pt x="4" y="22"/>
                      <a:pt x="4" y="22"/>
                      <a:pt x="3" y="23"/>
                    </a:cubicBezTo>
                    <a:cubicBezTo>
                      <a:pt x="3" y="23"/>
                      <a:pt x="3" y="23"/>
                      <a:pt x="3" y="24"/>
                    </a:cubicBezTo>
                    <a:cubicBezTo>
                      <a:pt x="2" y="25"/>
                      <a:pt x="2" y="25"/>
                      <a:pt x="2" y="26"/>
                    </a:cubicBezTo>
                    <a:cubicBezTo>
                      <a:pt x="2" y="26"/>
                      <a:pt x="2" y="26"/>
                      <a:pt x="1" y="26"/>
                    </a:cubicBezTo>
                    <a:cubicBezTo>
                      <a:pt x="1" y="27"/>
                      <a:pt x="0" y="27"/>
                      <a:pt x="0" y="28"/>
                    </a:cubicBezTo>
                    <a:cubicBezTo>
                      <a:pt x="0" y="29"/>
                      <a:pt x="0" y="29"/>
                      <a:pt x="0" y="30"/>
                    </a:cubicBezTo>
                    <a:cubicBezTo>
                      <a:pt x="0" y="31"/>
                      <a:pt x="0" y="31"/>
                      <a:pt x="0" y="31"/>
                    </a:cubicBezTo>
                    <a:cubicBezTo>
                      <a:pt x="1" y="32"/>
                      <a:pt x="1" y="32"/>
                      <a:pt x="1" y="33"/>
                    </a:cubicBezTo>
                    <a:cubicBezTo>
                      <a:pt x="1" y="33"/>
                      <a:pt x="1" y="33"/>
                      <a:pt x="1" y="33"/>
                    </a:cubicBezTo>
                    <a:cubicBezTo>
                      <a:pt x="1" y="34"/>
                      <a:pt x="1" y="35"/>
                      <a:pt x="1" y="35"/>
                    </a:cubicBezTo>
                    <a:cubicBezTo>
                      <a:pt x="2" y="36"/>
                      <a:pt x="2" y="36"/>
                      <a:pt x="2" y="37"/>
                    </a:cubicBezTo>
                    <a:cubicBezTo>
                      <a:pt x="2" y="37"/>
                      <a:pt x="2" y="37"/>
                      <a:pt x="3" y="38"/>
                    </a:cubicBezTo>
                    <a:cubicBezTo>
                      <a:pt x="3" y="38"/>
                      <a:pt x="3" y="38"/>
                      <a:pt x="4" y="39"/>
                    </a:cubicBezTo>
                    <a:cubicBezTo>
                      <a:pt x="4" y="39"/>
                      <a:pt x="5" y="39"/>
                      <a:pt x="5" y="39"/>
                    </a:cubicBezTo>
                    <a:cubicBezTo>
                      <a:pt x="6" y="39"/>
                      <a:pt x="6" y="38"/>
                      <a:pt x="7" y="38"/>
                    </a:cubicBezTo>
                    <a:cubicBezTo>
                      <a:pt x="8" y="38"/>
                      <a:pt x="8" y="37"/>
                      <a:pt x="9" y="37"/>
                    </a:cubicBezTo>
                    <a:cubicBezTo>
                      <a:pt x="9" y="36"/>
                      <a:pt x="10" y="36"/>
                      <a:pt x="10" y="36"/>
                    </a:cubicBezTo>
                    <a:cubicBezTo>
                      <a:pt x="10" y="36"/>
                      <a:pt x="10" y="35"/>
                      <a:pt x="10" y="34"/>
                    </a:cubicBezTo>
                    <a:cubicBezTo>
                      <a:pt x="11" y="33"/>
                      <a:pt x="10" y="33"/>
                      <a:pt x="11" y="32"/>
                    </a:cubicBezTo>
                    <a:cubicBezTo>
                      <a:pt x="11" y="31"/>
                      <a:pt x="11" y="31"/>
                      <a:pt x="12" y="31"/>
                    </a:cubicBezTo>
                    <a:cubicBezTo>
                      <a:pt x="12" y="30"/>
                      <a:pt x="12" y="30"/>
                      <a:pt x="12" y="30"/>
                    </a:cubicBezTo>
                    <a:cubicBezTo>
                      <a:pt x="12" y="29"/>
                      <a:pt x="12" y="28"/>
                      <a:pt x="12" y="28"/>
                    </a:cubicBezTo>
                    <a:cubicBezTo>
                      <a:pt x="13" y="27"/>
                      <a:pt x="13" y="27"/>
                      <a:pt x="13" y="26"/>
                    </a:cubicBezTo>
                    <a:cubicBezTo>
                      <a:pt x="13" y="26"/>
                      <a:pt x="13" y="25"/>
                      <a:pt x="13" y="25"/>
                    </a:cubicBezTo>
                    <a:cubicBezTo>
                      <a:pt x="13" y="24"/>
                      <a:pt x="14" y="24"/>
                      <a:pt x="14" y="23"/>
                    </a:cubicBezTo>
                    <a:cubicBezTo>
                      <a:pt x="14" y="23"/>
                      <a:pt x="14" y="23"/>
                      <a:pt x="14" y="23"/>
                    </a:cubicBezTo>
                    <a:cubicBezTo>
                      <a:pt x="15" y="22"/>
                      <a:pt x="15" y="22"/>
                      <a:pt x="15" y="21"/>
                    </a:cubicBezTo>
                    <a:cubicBezTo>
                      <a:pt x="15" y="21"/>
                      <a:pt x="15" y="21"/>
                      <a:pt x="15" y="20"/>
                    </a:cubicBezTo>
                    <a:cubicBezTo>
                      <a:pt x="15" y="20"/>
                      <a:pt x="16" y="20"/>
                      <a:pt x="16" y="19"/>
                    </a:cubicBezTo>
                    <a:cubicBezTo>
                      <a:pt x="16" y="19"/>
                      <a:pt x="16" y="19"/>
                      <a:pt x="16" y="18"/>
                    </a:cubicBezTo>
                    <a:cubicBezTo>
                      <a:pt x="16" y="18"/>
                      <a:pt x="16" y="17"/>
                      <a:pt x="16" y="17"/>
                    </a:cubicBezTo>
                    <a:cubicBezTo>
                      <a:pt x="16" y="16"/>
                      <a:pt x="17" y="15"/>
                      <a:pt x="17" y="15"/>
                    </a:cubicBezTo>
                    <a:cubicBezTo>
                      <a:pt x="17" y="14"/>
                      <a:pt x="17" y="14"/>
                      <a:pt x="17" y="13"/>
                    </a:cubicBezTo>
                    <a:cubicBezTo>
                      <a:pt x="18" y="13"/>
                      <a:pt x="18" y="13"/>
                      <a:pt x="18" y="12"/>
                    </a:cubicBezTo>
                    <a:cubicBezTo>
                      <a:pt x="18" y="12"/>
                      <a:pt x="18" y="12"/>
                      <a:pt x="18" y="11"/>
                    </a:cubicBezTo>
                    <a:cubicBezTo>
                      <a:pt x="18" y="11"/>
                      <a:pt x="18" y="11"/>
                      <a:pt x="18" y="11"/>
                    </a:cubicBezTo>
                    <a:cubicBezTo>
                      <a:pt x="18" y="10"/>
                      <a:pt x="19" y="11"/>
                      <a:pt x="19" y="11"/>
                    </a:cubicBezTo>
                    <a:cubicBezTo>
                      <a:pt x="20" y="11"/>
                      <a:pt x="19" y="10"/>
                      <a:pt x="19" y="10"/>
                    </a:cubicBezTo>
                    <a:cubicBezTo>
                      <a:pt x="20" y="9"/>
                      <a:pt x="20" y="9"/>
                      <a:pt x="20"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5" name="Freeform 365"/>
              <p:cNvSpPr>
                <a:spLocks/>
              </p:cNvSpPr>
              <p:nvPr/>
            </p:nvSpPr>
            <p:spPr bwMode="auto">
              <a:xfrm>
                <a:off x="5424489" y="2146301"/>
                <a:ext cx="53975" cy="42863"/>
              </a:xfrm>
              <a:custGeom>
                <a:avLst/>
                <a:gdLst>
                  <a:gd name="T0" fmla="*/ 2 w 5"/>
                  <a:gd name="T1" fmla="*/ 4 h 4"/>
                  <a:gd name="T2" fmla="*/ 3 w 5"/>
                  <a:gd name="T3" fmla="*/ 4 h 4"/>
                  <a:gd name="T4" fmla="*/ 4 w 5"/>
                  <a:gd name="T5" fmla="*/ 4 h 4"/>
                  <a:gd name="T6" fmla="*/ 5 w 5"/>
                  <a:gd name="T7" fmla="*/ 4 h 4"/>
                  <a:gd name="T8" fmla="*/ 5 w 5"/>
                  <a:gd name="T9" fmla="*/ 4 h 4"/>
                  <a:gd name="T10" fmla="*/ 5 w 5"/>
                  <a:gd name="T11" fmla="*/ 3 h 4"/>
                  <a:gd name="T12" fmla="*/ 4 w 5"/>
                  <a:gd name="T13" fmla="*/ 3 h 4"/>
                  <a:gd name="T14" fmla="*/ 3 w 5"/>
                  <a:gd name="T15" fmla="*/ 2 h 4"/>
                  <a:gd name="T16" fmla="*/ 3 w 5"/>
                  <a:gd name="T17" fmla="*/ 2 h 4"/>
                  <a:gd name="T18" fmla="*/ 4 w 5"/>
                  <a:gd name="T19" fmla="*/ 1 h 4"/>
                  <a:gd name="T20" fmla="*/ 4 w 5"/>
                  <a:gd name="T21" fmla="*/ 1 h 4"/>
                  <a:gd name="T22" fmla="*/ 3 w 5"/>
                  <a:gd name="T23" fmla="*/ 0 h 4"/>
                  <a:gd name="T24" fmla="*/ 2 w 5"/>
                  <a:gd name="T25" fmla="*/ 0 h 4"/>
                  <a:gd name="T26" fmla="*/ 2 w 5"/>
                  <a:gd name="T27" fmla="*/ 0 h 4"/>
                  <a:gd name="T28" fmla="*/ 2 w 5"/>
                  <a:gd name="T29" fmla="*/ 1 h 4"/>
                  <a:gd name="T30" fmla="*/ 1 w 5"/>
                  <a:gd name="T31" fmla="*/ 1 h 4"/>
                  <a:gd name="T32" fmla="*/ 0 w 5"/>
                  <a:gd name="T33" fmla="*/ 2 h 4"/>
                  <a:gd name="T34" fmla="*/ 0 w 5"/>
                  <a:gd name="T35" fmla="*/ 2 h 4"/>
                  <a:gd name="T36" fmla="*/ 1 w 5"/>
                  <a:gd name="T37" fmla="*/ 3 h 4"/>
                  <a:gd name="T38" fmla="*/ 2 w 5"/>
                  <a:gd name="T39" fmla="*/ 3 h 4"/>
                  <a:gd name="T40" fmla="*/ 2 w 5"/>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4">
                    <a:moveTo>
                      <a:pt x="2" y="4"/>
                    </a:moveTo>
                    <a:cubicBezTo>
                      <a:pt x="3" y="4"/>
                      <a:pt x="3" y="4"/>
                      <a:pt x="3" y="4"/>
                    </a:cubicBezTo>
                    <a:cubicBezTo>
                      <a:pt x="3" y="4"/>
                      <a:pt x="4" y="4"/>
                      <a:pt x="4" y="4"/>
                    </a:cubicBezTo>
                    <a:cubicBezTo>
                      <a:pt x="4" y="4"/>
                      <a:pt x="4" y="4"/>
                      <a:pt x="5" y="4"/>
                    </a:cubicBezTo>
                    <a:cubicBezTo>
                      <a:pt x="5" y="4"/>
                      <a:pt x="5" y="4"/>
                      <a:pt x="5" y="4"/>
                    </a:cubicBezTo>
                    <a:cubicBezTo>
                      <a:pt x="5" y="3"/>
                      <a:pt x="5" y="3"/>
                      <a:pt x="5" y="3"/>
                    </a:cubicBezTo>
                    <a:cubicBezTo>
                      <a:pt x="5" y="3"/>
                      <a:pt x="5" y="3"/>
                      <a:pt x="4" y="3"/>
                    </a:cubicBezTo>
                    <a:cubicBezTo>
                      <a:pt x="4" y="2"/>
                      <a:pt x="4" y="3"/>
                      <a:pt x="3" y="2"/>
                    </a:cubicBezTo>
                    <a:cubicBezTo>
                      <a:pt x="3" y="2"/>
                      <a:pt x="3" y="2"/>
                      <a:pt x="3" y="2"/>
                    </a:cubicBezTo>
                    <a:cubicBezTo>
                      <a:pt x="4" y="1"/>
                      <a:pt x="4" y="1"/>
                      <a:pt x="4" y="1"/>
                    </a:cubicBezTo>
                    <a:cubicBezTo>
                      <a:pt x="4" y="1"/>
                      <a:pt x="4" y="1"/>
                      <a:pt x="4" y="1"/>
                    </a:cubicBezTo>
                    <a:cubicBezTo>
                      <a:pt x="4" y="1"/>
                      <a:pt x="3" y="1"/>
                      <a:pt x="3" y="0"/>
                    </a:cubicBezTo>
                    <a:cubicBezTo>
                      <a:pt x="3" y="0"/>
                      <a:pt x="3" y="0"/>
                      <a:pt x="2" y="0"/>
                    </a:cubicBezTo>
                    <a:cubicBezTo>
                      <a:pt x="2" y="0"/>
                      <a:pt x="2" y="0"/>
                      <a:pt x="2" y="0"/>
                    </a:cubicBezTo>
                    <a:cubicBezTo>
                      <a:pt x="1" y="1"/>
                      <a:pt x="2" y="1"/>
                      <a:pt x="2" y="1"/>
                    </a:cubicBezTo>
                    <a:cubicBezTo>
                      <a:pt x="2" y="1"/>
                      <a:pt x="1" y="1"/>
                      <a:pt x="1" y="1"/>
                    </a:cubicBezTo>
                    <a:cubicBezTo>
                      <a:pt x="1" y="1"/>
                      <a:pt x="0" y="1"/>
                      <a:pt x="0" y="2"/>
                    </a:cubicBezTo>
                    <a:cubicBezTo>
                      <a:pt x="0" y="2"/>
                      <a:pt x="0" y="2"/>
                      <a:pt x="0" y="2"/>
                    </a:cubicBezTo>
                    <a:cubicBezTo>
                      <a:pt x="1" y="3"/>
                      <a:pt x="1" y="3"/>
                      <a:pt x="1" y="3"/>
                    </a:cubicBezTo>
                    <a:cubicBezTo>
                      <a:pt x="1" y="3"/>
                      <a:pt x="2" y="2"/>
                      <a:pt x="2" y="3"/>
                    </a:cubicBezTo>
                    <a:cubicBezTo>
                      <a:pt x="2" y="3"/>
                      <a:pt x="2" y="3"/>
                      <a:pt x="2"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6" name="Freeform 366"/>
              <p:cNvSpPr>
                <a:spLocks/>
              </p:cNvSpPr>
              <p:nvPr/>
            </p:nvSpPr>
            <p:spPr bwMode="auto">
              <a:xfrm>
                <a:off x="3708401" y="1054101"/>
                <a:ext cx="215900" cy="87313"/>
              </a:xfrm>
              <a:custGeom>
                <a:avLst/>
                <a:gdLst>
                  <a:gd name="T0" fmla="*/ 20 w 20"/>
                  <a:gd name="T1" fmla="*/ 2 h 8"/>
                  <a:gd name="T2" fmla="*/ 19 w 20"/>
                  <a:gd name="T3" fmla="*/ 2 h 8"/>
                  <a:gd name="T4" fmla="*/ 18 w 20"/>
                  <a:gd name="T5" fmla="*/ 1 h 8"/>
                  <a:gd name="T6" fmla="*/ 18 w 20"/>
                  <a:gd name="T7" fmla="*/ 1 h 8"/>
                  <a:gd name="T8" fmla="*/ 16 w 20"/>
                  <a:gd name="T9" fmla="*/ 1 h 8"/>
                  <a:gd name="T10" fmla="*/ 16 w 20"/>
                  <a:gd name="T11" fmla="*/ 0 h 8"/>
                  <a:gd name="T12" fmla="*/ 15 w 20"/>
                  <a:gd name="T13" fmla="*/ 0 h 8"/>
                  <a:gd name="T14" fmla="*/ 15 w 20"/>
                  <a:gd name="T15" fmla="*/ 1 h 8"/>
                  <a:gd name="T16" fmla="*/ 14 w 20"/>
                  <a:gd name="T17" fmla="*/ 1 h 8"/>
                  <a:gd name="T18" fmla="*/ 13 w 20"/>
                  <a:gd name="T19" fmla="*/ 1 h 8"/>
                  <a:gd name="T20" fmla="*/ 12 w 20"/>
                  <a:gd name="T21" fmla="*/ 1 h 8"/>
                  <a:gd name="T22" fmla="*/ 11 w 20"/>
                  <a:gd name="T23" fmla="*/ 1 h 8"/>
                  <a:gd name="T24" fmla="*/ 10 w 20"/>
                  <a:gd name="T25" fmla="*/ 1 h 8"/>
                  <a:gd name="T26" fmla="*/ 9 w 20"/>
                  <a:gd name="T27" fmla="*/ 1 h 8"/>
                  <a:gd name="T28" fmla="*/ 9 w 20"/>
                  <a:gd name="T29" fmla="*/ 2 h 8"/>
                  <a:gd name="T30" fmla="*/ 9 w 20"/>
                  <a:gd name="T31" fmla="*/ 2 h 8"/>
                  <a:gd name="T32" fmla="*/ 8 w 20"/>
                  <a:gd name="T33" fmla="*/ 2 h 8"/>
                  <a:gd name="T34" fmla="*/ 7 w 20"/>
                  <a:gd name="T35" fmla="*/ 1 h 8"/>
                  <a:gd name="T36" fmla="*/ 7 w 20"/>
                  <a:gd name="T37" fmla="*/ 1 h 8"/>
                  <a:gd name="T38" fmla="*/ 7 w 20"/>
                  <a:gd name="T39" fmla="*/ 2 h 8"/>
                  <a:gd name="T40" fmla="*/ 6 w 20"/>
                  <a:gd name="T41" fmla="*/ 3 h 8"/>
                  <a:gd name="T42" fmla="*/ 6 w 20"/>
                  <a:gd name="T43" fmla="*/ 3 h 8"/>
                  <a:gd name="T44" fmla="*/ 5 w 20"/>
                  <a:gd name="T45" fmla="*/ 2 h 8"/>
                  <a:gd name="T46" fmla="*/ 5 w 20"/>
                  <a:gd name="T47" fmla="*/ 1 h 8"/>
                  <a:gd name="T48" fmla="*/ 4 w 20"/>
                  <a:gd name="T49" fmla="*/ 1 h 8"/>
                  <a:gd name="T50" fmla="*/ 3 w 20"/>
                  <a:gd name="T51" fmla="*/ 1 h 8"/>
                  <a:gd name="T52" fmla="*/ 3 w 20"/>
                  <a:gd name="T53" fmla="*/ 1 h 8"/>
                  <a:gd name="T54" fmla="*/ 2 w 20"/>
                  <a:gd name="T55" fmla="*/ 1 h 8"/>
                  <a:gd name="T56" fmla="*/ 2 w 20"/>
                  <a:gd name="T57" fmla="*/ 1 h 8"/>
                  <a:gd name="T58" fmla="*/ 1 w 20"/>
                  <a:gd name="T59" fmla="*/ 2 h 8"/>
                  <a:gd name="T60" fmla="*/ 0 w 20"/>
                  <a:gd name="T61" fmla="*/ 3 h 8"/>
                  <a:gd name="T62" fmla="*/ 0 w 20"/>
                  <a:gd name="T63" fmla="*/ 3 h 8"/>
                  <a:gd name="T64" fmla="*/ 2 w 20"/>
                  <a:gd name="T65" fmla="*/ 3 h 8"/>
                  <a:gd name="T66" fmla="*/ 3 w 20"/>
                  <a:gd name="T67" fmla="*/ 2 h 8"/>
                  <a:gd name="T68" fmla="*/ 4 w 20"/>
                  <a:gd name="T69" fmla="*/ 3 h 8"/>
                  <a:gd name="T70" fmla="*/ 4 w 20"/>
                  <a:gd name="T71" fmla="*/ 3 h 8"/>
                  <a:gd name="T72" fmla="*/ 3 w 20"/>
                  <a:gd name="T73" fmla="*/ 4 h 8"/>
                  <a:gd name="T74" fmla="*/ 2 w 20"/>
                  <a:gd name="T75" fmla="*/ 4 h 8"/>
                  <a:gd name="T76" fmla="*/ 0 w 20"/>
                  <a:gd name="T77" fmla="*/ 4 h 8"/>
                  <a:gd name="T78" fmla="*/ 0 w 20"/>
                  <a:gd name="T79" fmla="*/ 5 h 8"/>
                  <a:gd name="T80" fmla="*/ 1 w 20"/>
                  <a:gd name="T81" fmla="*/ 5 h 8"/>
                  <a:gd name="T82" fmla="*/ 2 w 20"/>
                  <a:gd name="T83" fmla="*/ 6 h 8"/>
                  <a:gd name="T84" fmla="*/ 3 w 20"/>
                  <a:gd name="T85" fmla="*/ 7 h 8"/>
                  <a:gd name="T86" fmla="*/ 4 w 20"/>
                  <a:gd name="T87" fmla="*/ 7 h 8"/>
                  <a:gd name="T88" fmla="*/ 6 w 20"/>
                  <a:gd name="T89" fmla="*/ 7 h 8"/>
                  <a:gd name="T90" fmla="*/ 8 w 20"/>
                  <a:gd name="T91" fmla="*/ 8 h 8"/>
                  <a:gd name="T92" fmla="*/ 9 w 20"/>
                  <a:gd name="T93" fmla="*/ 7 h 8"/>
                  <a:gd name="T94" fmla="*/ 12 w 20"/>
                  <a:gd name="T95" fmla="*/ 7 h 8"/>
                  <a:gd name="T96" fmla="*/ 15 w 20"/>
                  <a:gd name="T97" fmla="*/ 7 h 8"/>
                  <a:gd name="T98" fmla="*/ 15 w 20"/>
                  <a:gd name="T99" fmla="*/ 7 h 8"/>
                  <a:gd name="T100" fmla="*/ 16 w 20"/>
                  <a:gd name="T101" fmla="*/ 7 h 8"/>
                  <a:gd name="T102" fmla="*/ 17 w 20"/>
                  <a:gd name="T103" fmla="*/ 7 h 8"/>
                  <a:gd name="T104" fmla="*/ 18 w 20"/>
                  <a:gd name="T105" fmla="*/ 6 h 8"/>
                  <a:gd name="T106" fmla="*/ 18 w 20"/>
                  <a:gd name="T107" fmla="*/ 5 h 8"/>
                  <a:gd name="T108" fmla="*/ 19 w 20"/>
                  <a:gd name="T109" fmla="*/ 4 h 8"/>
                  <a:gd name="T110" fmla="*/ 20 w 20"/>
                  <a:gd name="T111" fmla="*/ 4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20" y="2"/>
                    </a:moveTo>
                    <a:cubicBezTo>
                      <a:pt x="19" y="2"/>
                      <a:pt x="19" y="3"/>
                      <a:pt x="19" y="2"/>
                    </a:cubicBezTo>
                    <a:cubicBezTo>
                      <a:pt x="18" y="2"/>
                      <a:pt x="19" y="2"/>
                      <a:pt x="18" y="1"/>
                    </a:cubicBezTo>
                    <a:cubicBezTo>
                      <a:pt x="18" y="1"/>
                      <a:pt x="18" y="1"/>
                      <a:pt x="18" y="1"/>
                    </a:cubicBezTo>
                    <a:cubicBezTo>
                      <a:pt x="17" y="1"/>
                      <a:pt x="17" y="1"/>
                      <a:pt x="16" y="1"/>
                    </a:cubicBezTo>
                    <a:cubicBezTo>
                      <a:pt x="16" y="1"/>
                      <a:pt x="16" y="0"/>
                      <a:pt x="16" y="0"/>
                    </a:cubicBezTo>
                    <a:cubicBezTo>
                      <a:pt x="16" y="0"/>
                      <a:pt x="15" y="0"/>
                      <a:pt x="15" y="0"/>
                    </a:cubicBezTo>
                    <a:cubicBezTo>
                      <a:pt x="15" y="0"/>
                      <a:pt x="15" y="1"/>
                      <a:pt x="15" y="1"/>
                    </a:cubicBezTo>
                    <a:cubicBezTo>
                      <a:pt x="15" y="1"/>
                      <a:pt x="14" y="1"/>
                      <a:pt x="14" y="1"/>
                    </a:cubicBezTo>
                    <a:cubicBezTo>
                      <a:pt x="13" y="1"/>
                      <a:pt x="13" y="1"/>
                      <a:pt x="13" y="1"/>
                    </a:cubicBezTo>
                    <a:cubicBezTo>
                      <a:pt x="13" y="1"/>
                      <a:pt x="13" y="1"/>
                      <a:pt x="12" y="1"/>
                    </a:cubicBezTo>
                    <a:cubicBezTo>
                      <a:pt x="12" y="1"/>
                      <a:pt x="12" y="1"/>
                      <a:pt x="11" y="1"/>
                    </a:cubicBezTo>
                    <a:cubicBezTo>
                      <a:pt x="11" y="1"/>
                      <a:pt x="11" y="1"/>
                      <a:pt x="10" y="1"/>
                    </a:cubicBezTo>
                    <a:cubicBezTo>
                      <a:pt x="10" y="1"/>
                      <a:pt x="10" y="1"/>
                      <a:pt x="9" y="1"/>
                    </a:cubicBezTo>
                    <a:cubicBezTo>
                      <a:pt x="9" y="1"/>
                      <a:pt x="10" y="1"/>
                      <a:pt x="9" y="2"/>
                    </a:cubicBezTo>
                    <a:cubicBezTo>
                      <a:pt x="9" y="2"/>
                      <a:pt x="9" y="2"/>
                      <a:pt x="9" y="2"/>
                    </a:cubicBezTo>
                    <a:cubicBezTo>
                      <a:pt x="9" y="2"/>
                      <a:pt x="9" y="2"/>
                      <a:pt x="8" y="2"/>
                    </a:cubicBezTo>
                    <a:cubicBezTo>
                      <a:pt x="8" y="1"/>
                      <a:pt x="8" y="1"/>
                      <a:pt x="7" y="1"/>
                    </a:cubicBezTo>
                    <a:cubicBezTo>
                      <a:pt x="7" y="1"/>
                      <a:pt x="7" y="1"/>
                      <a:pt x="7" y="1"/>
                    </a:cubicBezTo>
                    <a:cubicBezTo>
                      <a:pt x="7" y="1"/>
                      <a:pt x="7" y="2"/>
                      <a:pt x="7" y="2"/>
                    </a:cubicBezTo>
                    <a:cubicBezTo>
                      <a:pt x="7" y="3"/>
                      <a:pt x="6" y="2"/>
                      <a:pt x="6" y="3"/>
                    </a:cubicBezTo>
                    <a:cubicBezTo>
                      <a:pt x="6" y="3"/>
                      <a:pt x="6" y="3"/>
                      <a:pt x="6" y="3"/>
                    </a:cubicBezTo>
                    <a:cubicBezTo>
                      <a:pt x="5" y="3"/>
                      <a:pt x="6" y="2"/>
                      <a:pt x="5" y="2"/>
                    </a:cubicBezTo>
                    <a:cubicBezTo>
                      <a:pt x="5" y="2"/>
                      <a:pt x="5" y="1"/>
                      <a:pt x="5" y="1"/>
                    </a:cubicBezTo>
                    <a:cubicBezTo>
                      <a:pt x="5" y="1"/>
                      <a:pt x="4" y="1"/>
                      <a:pt x="4" y="1"/>
                    </a:cubicBezTo>
                    <a:cubicBezTo>
                      <a:pt x="4" y="1"/>
                      <a:pt x="4" y="1"/>
                      <a:pt x="3" y="1"/>
                    </a:cubicBezTo>
                    <a:cubicBezTo>
                      <a:pt x="3" y="1"/>
                      <a:pt x="3" y="1"/>
                      <a:pt x="3" y="1"/>
                    </a:cubicBezTo>
                    <a:cubicBezTo>
                      <a:pt x="3" y="1"/>
                      <a:pt x="2" y="1"/>
                      <a:pt x="2" y="1"/>
                    </a:cubicBezTo>
                    <a:cubicBezTo>
                      <a:pt x="2" y="1"/>
                      <a:pt x="2" y="1"/>
                      <a:pt x="2" y="1"/>
                    </a:cubicBezTo>
                    <a:cubicBezTo>
                      <a:pt x="1" y="1"/>
                      <a:pt x="1" y="2"/>
                      <a:pt x="1" y="2"/>
                    </a:cubicBezTo>
                    <a:cubicBezTo>
                      <a:pt x="0" y="2"/>
                      <a:pt x="0" y="2"/>
                      <a:pt x="0" y="3"/>
                    </a:cubicBezTo>
                    <a:cubicBezTo>
                      <a:pt x="0" y="3"/>
                      <a:pt x="0" y="3"/>
                      <a:pt x="0" y="3"/>
                    </a:cubicBezTo>
                    <a:cubicBezTo>
                      <a:pt x="1" y="3"/>
                      <a:pt x="1" y="3"/>
                      <a:pt x="2" y="3"/>
                    </a:cubicBezTo>
                    <a:cubicBezTo>
                      <a:pt x="2" y="2"/>
                      <a:pt x="2" y="2"/>
                      <a:pt x="3" y="2"/>
                    </a:cubicBezTo>
                    <a:cubicBezTo>
                      <a:pt x="3" y="2"/>
                      <a:pt x="3" y="2"/>
                      <a:pt x="4" y="3"/>
                    </a:cubicBezTo>
                    <a:cubicBezTo>
                      <a:pt x="4" y="3"/>
                      <a:pt x="4" y="3"/>
                      <a:pt x="4" y="3"/>
                    </a:cubicBezTo>
                    <a:cubicBezTo>
                      <a:pt x="4" y="4"/>
                      <a:pt x="3" y="4"/>
                      <a:pt x="3" y="4"/>
                    </a:cubicBezTo>
                    <a:cubicBezTo>
                      <a:pt x="3" y="4"/>
                      <a:pt x="2" y="4"/>
                      <a:pt x="2" y="4"/>
                    </a:cubicBezTo>
                    <a:cubicBezTo>
                      <a:pt x="1" y="4"/>
                      <a:pt x="1" y="3"/>
                      <a:pt x="0" y="4"/>
                    </a:cubicBezTo>
                    <a:cubicBezTo>
                      <a:pt x="0" y="4"/>
                      <a:pt x="0" y="4"/>
                      <a:pt x="0" y="5"/>
                    </a:cubicBezTo>
                    <a:cubicBezTo>
                      <a:pt x="1" y="5"/>
                      <a:pt x="1" y="5"/>
                      <a:pt x="1" y="5"/>
                    </a:cubicBezTo>
                    <a:cubicBezTo>
                      <a:pt x="2" y="5"/>
                      <a:pt x="2" y="5"/>
                      <a:pt x="2" y="6"/>
                    </a:cubicBezTo>
                    <a:cubicBezTo>
                      <a:pt x="3" y="6"/>
                      <a:pt x="2" y="7"/>
                      <a:pt x="3" y="7"/>
                    </a:cubicBezTo>
                    <a:cubicBezTo>
                      <a:pt x="3" y="8"/>
                      <a:pt x="3" y="7"/>
                      <a:pt x="4" y="7"/>
                    </a:cubicBezTo>
                    <a:cubicBezTo>
                      <a:pt x="5" y="8"/>
                      <a:pt x="5" y="7"/>
                      <a:pt x="6" y="7"/>
                    </a:cubicBezTo>
                    <a:cubicBezTo>
                      <a:pt x="6" y="7"/>
                      <a:pt x="7" y="8"/>
                      <a:pt x="8" y="8"/>
                    </a:cubicBezTo>
                    <a:cubicBezTo>
                      <a:pt x="8" y="8"/>
                      <a:pt x="8" y="7"/>
                      <a:pt x="9" y="7"/>
                    </a:cubicBezTo>
                    <a:cubicBezTo>
                      <a:pt x="10" y="7"/>
                      <a:pt x="11" y="7"/>
                      <a:pt x="12" y="7"/>
                    </a:cubicBezTo>
                    <a:cubicBezTo>
                      <a:pt x="13" y="7"/>
                      <a:pt x="13" y="7"/>
                      <a:pt x="15" y="7"/>
                    </a:cubicBezTo>
                    <a:cubicBezTo>
                      <a:pt x="15" y="7"/>
                      <a:pt x="15" y="7"/>
                      <a:pt x="15" y="7"/>
                    </a:cubicBezTo>
                    <a:cubicBezTo>
                      <a:pt x="16" y="7"/>
                      <a:pt x="16" y="7"/>
                      <a:pt x="16" y="7"/>
                    </a:cubicBezTo>
                    <a:cubicBezTo>
                      <a:pt x="17" y="7"/>
                      <a:pt x="17" y="7"/>
                      <a:pt x="17" y="7"/>
                    </a:cubicBezTo>
                    <a:cubicBezTo>
                      <a:pt x="18" y="7"/>
                      <a:pt x="18" y="7"/>
                      <a:pt x="18" y="6"/>
                    </a:cubicBezTo>
                    <a:cubicBezTo>
                      <a:pt x="18" y="6"/>
                      <a:pt x="18" y="6"/>
                      <a:pt x="18" y="5"/>
                    </a:cubicBezTo>
                    <a:cubicBezTo>
                      <a:pt x="18" y="5"/>
                      <a:pt x="19" y="4"/>
                      <a:pt x="19" y="4"/>
                    </a:cubicBezTo>
                    <a:cubicBezTo>
                      <a:pt x="19" y="4"/>
                      <a:pt x="20" y="4"/>
                      <a:pt x="20" y="4"/>
                    </a:cubicBezTo>
                    <a:cubicBezTo>
                      <a:pt x="20" y="3"/>
                      <a:pt x="20" y="3"/>
                      <a:pt x="2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7" name="Freeform 367"/>
              <p:cNvSpPr>
                <a:spLocks/>
              </p:cNvSpPr>
              <p:nvPr/>
            </p:nvSpPr>
            <p:spPr bwMode="auto">
              <a:xfrm>
                <a:off x="4043364" y="1162051"/>
                <a:ext cx="20638"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2" y="1"/>
                      <a:pt x="1" y="1"/>
                      <a:pt x="1" y="1"/>
                    </a:cubicBezTo>
                    <a:cubicBezTo>
                      <a:pt x="1" y="1"/>
                      <a:pt x="1" y="0"/>
                      <a:pt x="0" y="1"/>
                    </a:cubicBezTo>
                    <a:cubicBezTo>
                      <a:pt x="0" y="1"/>
                      <a:pt x="1" y="1"/>
                      <a:pt x="1" y="1"/>
                    </a:cubicBezTo>
                    <a:cubicBezTo>
                      <a:pt x="1" y="1"/>
                      <a:pt x="1" y="2"/>
                      <a:pt x="1" y="2"/>
                    </a:cubicBezTo>
                    <a:cubicBezTo>
                      <a:pt x="1" y="2"/>
                      <a:pt x="1" y="2"/>
                      <a:pt x="2" y="2"/>
                    </a:cubicBezTo>
                    <a:cubicBezTo>
                      <a:pt x="2" y="2"/>
                      <a:pt x="2" y="1"/>
                      <a:pt x="2" y="1"/>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8" name="Freeform 368"/>
              <p:cNvSpPr>
                <a:spLocks/>
              </p:cNvSpPr>
              <p:nvPr/>
            </p:nvSpPr>
            <p:spPr bwMode="auto">
              <a:xfrm>
                <a:off x="4538664"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9" name="Freeform 369"/>
              <p:cNvSpPr>
                <a:spLocks/>
              </p:cNvSpPr>
              <p:nvPr/>
            </p:nvSpPr>
            <p:spPr bwMode="auto">
              <a:xfrm>
                <a:off x="4529139" y="1627189"/>
                <a:ext cx="85725" cy="31750"/>
              </a:xfrm>
              <a:custGeom>
                <a:avLst/>
                <a:gdLst>
                  <a:gd name="T0" fmla="*/ 7 w 8"/>
                  <a:gd name="T1" fmla="*/ 0 h 3"/>
                  <a:gd name="T2" fmla="*/ 7 w 8"/>
                  <a:gd name="T3" fmla="*/ 0 h 3"/>
                  <a:gd name="T4" fmla="*/ 6 w 8"/>
                  <a:gd name="T5" fmla="*/ 0 h 3"/>
                  <a:gd name="T6" fmla="*/ 6 w 8"/>
                  <a:gd name="T7" fmla="*/ 1 h 3"/>
                  <a:gd name="T8" fmla="*/ 5 w 8"/>
                  <a:gd name="T9" fmla="*/ 0 h 3"/>
                  <a:gd name="T10" fmla="*/ 5 w 8"/>
                  <a:gd name="T11" fmla="*/ 0 h 3"/>
                  <a:gd name="T12" fmla="*/ 4 w 8"/>
                  <a:gd name="T13" fmla="*/ 1 h 3"/>
                  <a:gd name="T14" fmla="*/ 3 w 8"/>
                  <a:gd name="T15" fmla="*/ 1 h 3"/>
                  <a:gd name="T16" fmla="*/ 2 w 8"/>
                  <a:gd name="T17" fmla="*/ 1 h 3"/>
                  <a:gd name="T18" fmla="*/ 2 w 8"/>
                  <a:gd name="T19" fmla="*/ 1 h 3"/>
                  <a:gd name="T20" fmla="*/ 1 w 8"/>
                  <a:gd name="T21" fmla="*/ 1 h 3"/>
                  <a:gd name="T22" fmla="*/ 0 w 8"/>
                  <a:gd name="T23" fmla="*/ 1 h 3"/>
                  <a:gd name="T24" fmla="*/ 1 w 8"/>
                  <a:gd name="T25" fmla="*/ 2 h 3"/>
                  <a:gd name="T26" fmla="*/ 1 w 8"/>
                  <a:gd name="T27" fmla="*/ 3 h 3"/>
                  <a:gd name="T28" fmla="*/ 2 w 8"/>
                  <a:gd name="T29" fmla="*/ 3 h 3"/>
                  <a:gd name="T30" fmla="*/ 3 w 8"/>
                  <a:gd name="T31" fmla="*/ 3 h 3"/>
                  <a:gd name="T32" fmla="*/ 4 w 8"/>
                  <a:gd name="T33" fmla="*/ 2 h 3"/>
                  <a:gd name="T34" fmla="*/ 5 w 8"/>
                  <a:gd name="T35" fmla="*/ 2 h 3"/>
                  <a:gd name="T36" fmla="*/ 5 w 8"/>
                  <a:gd name="T37" fmla="*/ 2 h 3"/>
                  <a:gd name="T38" fmla="*/ 6 w 8"/>
                  <a:gd name="T39" fmla="*/ 2 h 3"/>
                  <a:gd name="T40" fmla="*/ 7 w 8"/>
                  <a:gd name="T41" fmla="*/ 2 h 3"/>
                  <a:gd name="T42" fmla="*/ 7 w 8"/>
                  <a:gd name="T43" fmla="*/ 1 h 3"/>
                  <a:gd name="T44" fmla="*/ 8 w 8"/>
                  <a:gd name="T45" fmla="*/ 1 h 3"/>
                  <a:gd name="T46" fmla="*/ 7 w 8"/>
                  <a:gd name="T4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3">
                    <a:moveTo>
                      <a:pt x="7" y="0"/>
                    </a:moveTo>
                    <a:cubicBezTo>
                      <a:pt x="7" y="0"/>
                      <a:pt x="7" y="0"/>
                      <a:pt x="7" y="0"/>
                    </a:cubicBezTo>
                    <a:cubicBezTo>
                      <a:pt x="6" y="0"/>
                      <a:pt x="6" y="0"/>
                      <a:pt x="6" y="0"/>
                    </a:cubicBezTo>
                    <a:cubicBezTo>
                      <a:pt x="6" y="0"/>
                      <a:pt x="6" y="1"/>
                      <a:pt x="6" y="1"/>
                    </a:cubicBezTo>
                    <a:cubicBezTo>
                      <a:pt x="6" y="1"/>
                      <a:pt x="6" y="0"/>
                      <a:pt x="5" y="0"/>
                    </a:cubicBezTo>
                    <a:cubicBezTo>
                      <a:pt x="5" y="0"/>
                      <a:pt x="5" y="0"/>
                      <a:pt x="5" y="0"/>
                    </a:cubicBezTo>
                    <a:cubicBezTo>
                      <a:pt x="4" y="0"/>
                      <a:pt x="4" y="1"/>
                      <a:pt x="4" y="1"/>
                    </a:cubicBezTo>
                    <a:cubicBezTo>
                      <a:pt x="4" y="1"/>
                      <a:pt x="3" y="1"/>
                      <a:pt x="3" y="1"/>
                    </a:cubicBezTo>
                    <a:cubicBezTo>
                      <a:pt x="3" y="1"/>
                      <a:pt x="3" y="1"/>
                      <a:pt x="2" y="1"/>
                    </a:cubicBezTo>
                    <a:cubicBezTo>
                      <a:pt x="2" y="1"/>
                      <a:pt x="2" y="1"/>
                      <a:pt x="2" y="1"/>
                    </a:cubicBezTo>
                    <a:cubicBezTo>
                      <a:pt x="1" y="1"/>
                      <a:pt x="1" y="1"/>
                      <a:pt x="1" y="1"/>
                    </a:cubicBezTo>
                    <a:cubicBezTo>
                      <a:pt x="0" y="1"/>
                      <a:pt x="0" y="1"/>
                      <a:pt x="0" y="1"/>
                    </a:cubicBezTo>
                    <a:cubicBezTo>
                      <a:pt x="1" y="1"/>
                      <a:pt x="1" y="1"/>
                      <a:pt x="1" y="2"/>
                    </a:cubicBezTo>
                    <a:cubicBezTo>
                      <a:pt x="2" y="2"/>
                      <a:pt x="1" y="3"/>
                      <a:pt x="1" y="3"/>
                    </a:cubicBezTo>
                    <a:cubicBezTo>
                      <a:pt x="2" y="3"/>
                      <a:pt x="2" y="3"/>
                      <a:pt x="2" y="3"/>
                    </a:cubicBezTo>
                    <a:cubicBezTo>
                      <a:pt x="2" y="3"/>
                      <a:pt x="3" y="3"/>
                      <a:pt x="3" y="3"/>
                    </a:cubicBezTo>
                    <a:cubicBezTo>
                      <a:pt x="3" y="2"/>
                      <a:pt x="4" y="2"/>
                      <a:pt x="4" y="2"/>
                    </a:cubicBezTo>
                    <a:cubicBezTo>
                      <a:pt x="4" y="2"/>
                      <a:pt x="4" y="2"/>
                      <a:pt x="5" y="2"/>
                    </a:cubicBezTo>
                    <a:cubicBezTo>
                      <a:pt x="5" y="2"/>
                      <a:pt x="5" y="2"/>
                      <a:pt x="5" y="2"/>
                    </a:cubicBezTo>
                    <a:cubicBezTo>
                      <a:pt x="6" y="2"/>
                      <a:pt x="6" y="2"/>
                      <a:pt x="6" y="2"/>
                    </a:cubicBezTo>
                    <a:cubicBezTo>
                      <a:pt x="6" y="2"/>
                      <a:pt x="6" y="2"/>
                      <a:pt x="7" y="2"/>
                    </a:cubicBezTo>
                    <a:cubicBezTo>
                      <a:pt x="7" y="2"/>
                      <a:pt x="7" y="2"/>
                      <a:pt x="7" y="1"/>
                    </a:cubicBezTo>
                    <a:cubicBezTo>
                      <a:pt x="8" y="1"/>
                      <a:pt x="8" y="1"/>
                      <a:pt x="8" y="1"/>
                    </a:cubicBezTo>
                    <a:cubicBezTo>
                      <a:pt x="7" y="1"/>
                      <a:pt x="7" y="1"/>
                      <a:pt x="7"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0" name="Freeform 370"/>
              <p:cNvSpPr>
                <a:spLocks/>
              </p:cNvSpPr>
              <p:nvPr/>
            </p:nvSpPr>
            <p:spPr bwMode="auto">
              <a:xfrm>
                <a:off x="4464051" y="1346201"/>
                <a:ext cx="31750" cy="31750"/>
              </a:xfrm>
              <a:custGeom>
                <a:avLst/>
                <a:gdLst>
                  <a:gd name="T0" fmla="*/ 1 w 3"/>
                  <a:gd name="T1" fmla="*/ 2 h 3"/>
                  <a:gd name="T2" fmla="*/ 1 w 3"/>
                  <a:gd name="T3" fmla="*/ 3 h 3"/>
                  <a:gd name="T4" fmla="*/ 2 w 3"/>
                  <a:gd name="T5" fmla="*/ 3 h 3"/>
                  <a:gd name="T6" fmla="*/ 2 w 3"/>
                  <a:gd name="T7" fmla="*/ 2 h 3"/>
                  <a:gd name="T8" fmla="*/ 2 w 3"/>
                  <a:gd name="T9" fmla="*/ 2 h 3"/>
                  <a:gd name="T10" fmla="*/ 3 w 3"/>
                  <a:gd name="T11" fmla="*/ 1 h 3"/>
                  <a:gd name="T12" fmla="*/ 3 w 3"/>
                  <a:gd name="T13" fmla="*/ 0 h 3"/>
                  <a:gd name="T14" fmla="*/ 2 w 3"/>
                  <a:gd name="T15" fmla="*/ 0 h 3"/>
                  <a:gd name="T16" fmla="*/ 2 w 3"/>
                  <a:gd name="T17" fmla="*/ 1 h 3"/>
                  <a:gd name="T18" fmla="*/ 1 w 3"/>
                  <a:gd name="T19" fmla="*/ 1 h 3"/>
                  <a:gd name="T20" fmla="*/ 0 w 3"/>
                  <a:gd name="T21" fmla="*/ 1 h 3"/>
                  <a:gd name="T22" fmla="*/ 0 w 3"/>
                  <a:gd name="T23" fmla="*/ 2 h 3"/>
                  <a:gd name="T24" fmla="*/ 1 w 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1" y="2"/>
                    </a:moveTo>
                    <a:cubicBezTo>
                      <a:pt x="1" y="3"/>
                      <a:pt x="1" y="3"/>
                      <a:pt x="1" y="3"/>
                    </a:cubicBezTo>
                    <a:cubicBezTo>
                      <a:pt x="2" y="3"/>
                      <a:pt x="2" y="3"/>
                      <a:pt x="2" y="3"/>
                    </a:cubicBezTo>
                    <a:cubicBezTo>
                      <a:pt x="2" y="3"/>
                      <a:pt x="2" y="3"/>
                      <a:pt x="2" y="2"/>
                    </a:cubicBezTo>
                    <a:cubicBezTo>
                      <a:pt x="2" y="2"/>
                      <a:pt x="2" y="2"/>
                      <a:pt x="2" y="2"/>
                    </a:cubicBezTo>
                    <a:cubicBezTo>
                      <a:pt x="3" y="2"/>
                      <a:pt x="3" y="1"/>
                      <a:pt x="3" y="1"/>
                    </a:cubicBezTo>
                    <a:cubicBezTo>
                      <a:pt x="3" y="1"/>
                      <a:pt x="3" y="1"/>
                      <a:pt x="3" y="0"/>
                    </a:cubicBezTo>
                    <a:cubicBezTo>
                      <a:pt x="3" y="0"/>
                      <a:pt x="2" y="0"/>
                      <a:pt x="2" y="0"/>
                    </a:cubicBezTo>
                    <a:cubicBezTo>
                      <a:pt x="2" y="0"/>
                      <a:pt x="2" y="1"/>
                      <a:pt x="2" y="1"/>
                    </a:cubicBezTo>
                    <a:cubicBezTo>
                      <a:pt x="2" y="1"/>
                      <a:pt x="1" y="1"/>
                      <a:pt x="1" y="1"/>
                    </a:cubicBezTo>
                    <a:cubicBezTo>
                      <a:pt x="1" y="1"/>
                      <a:pt x="0" y="1"/>
                      <a:pt x="0" y="1"/>
                    </a:cubicBezTo>
                    <a:cubicBezTo>
                      <a:pt x="0" y="1"/>
                      <a:pt x="0" y="2"/>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1" name="Freeform 371"/>
              <p:cNvSpPr>
                <a:spLocks/>
              </p:cNvSpPr>
              <p:nvPr/>
            </p:nvSpPr>
            <p:spPr bwMode="auto">
              <a:xfrm>
                <a:off x="4464051" y="1377951"/>
                <a:ext cx="20638" cy="11113"/>
              </a:xfrm>
              <a:custGeom>
                <a:avLst/>
                <a:gdLst>
                  <a:gd name="T0" fmla="*/ 0 w 2"/>
                  <a:gd name="T1" fmla="*/ 1 h 1"/>
                  <a:gd name="T2" fmla="*/ 1 w 2"/>
                  <a:gd name="T3" fmla="*/ 1 h 1"/>
                  <a:gd name="T4" fmla="*/ 1 w 2"/>
                  <a:gd name="T5" fmla="*/ 1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1" y="1"/>
                      <a:pt x="1" y="1"/>
                      <a:pt x="1" y="1"/>
                    </a:cubicBezTo>
                    <a:cubicBezTo>
                      <a:pt x="1" y="1"/>
                      <a:pt x="1" y="1"/>
                      <a:pt x="1" y="1"/>
                    </a:cubicBezTo>
                    <a:cubicBezTo>
                      <a:pt x="2" y="1"/>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2" name="Freeform 372"/>
              <p:cNvSpPr>
                <a:spLocks/>
              </p:cNvSpPr>
              <p:nvPr/>
            </p:nvSpPr>
            <p:spPr bwMode="auto">
              <a:xfrm>
                <a:off x="4679951" y="1292226"/>
                <a:ext cx="128588" cy="76200"/>
              </a:xfrm>
              <a:custGeom>
                <a:avLst/>
                <a:gdLst>
                  <a:gd name="T0" fmla="*/ 1 w 12"/>
                  <a:gd name="T1" fmla="*/ 5 h 7"/>
                  <a:gd name="T2" fmla="*/ 1 w 12"/>
                  <a:gd name="T3" fmla="*/ 5 h 7"/>
                  <a:gd name="T4" fmla="*/ 1 w 12"/>
                  <a:gd name="T5" fmla="*/ 5 h 7"/>
                  <a:gd name="T6" fmla="*/ 2 w 12"/>
                  <a:gd name="T7" fmla="*/ 5 h 7"/>
                  <a:gd name="T8" fmla="*/ 3 w 12"/>
                  <a:gd name="T9" fmla="*/ 5 h 7"/>
                  <a:gd name="T10" fmla="*/ 4 w 12"/>
                  <a:gd name="T11" fmla="*/ 5 h 7"/>
                  <a:gd name="T12" fmla="*/ 5 w 12"/>
                  <a:gd name="T13" fmla="*/ 5 h 7"/>
                  <a:gd name="T14" fmla="*/ 7 w 12"/>
                  <a:gd name="T15" fmla="*/ 6 h 7"/>
                  <a:gd name="T16" fmla="*/ 8 w 12"/>
                  <a:gd name="T17" fmla="*/ 7 h 7"/>
                  <a:gd name="T18" fmla="*/ 10 w 12"/>
                  <a:gd name="T19" fmla="*/ 7 h 7"/>
                  <a:gd name="T20" fmla="*/ 10 w 12"/>
                  <a:gd name="T21" fmla="*/ 7 h 7"/>
                  <a:gd name="T22" fmla="*/ 11 w 12"/>
                  <a:gd name="T23" fmla="*/ 7 h 7"/>
                  <a:gd name="T24" fmla="*/ 12 w 12"/>
                  <a:gd name="T25" fmla="*/ 7 h 7"/>
                  <a:gd name="T26" fmla="*/ 12 w 12"/>
                  <a:gd name="T27" fmla="*/ 7 h 7"/>
                  <a:gd name="T28" fmla="*/ 12 w 12"/>
                  <a:gd name="T29" fmla="*/ 6 h 7"/>
                  <a:gd name="T30" fmla="*/ 12 w 12"/>
                  <a:gd name="T31" fmla="*/ 5 h 7"/>
                  <a:gd name="T32" fmla="*/ 11 w 12"/>
                  <a:gd name="T33" fmla="*/ 4 h 7"/>
                  <a:gd name="T34" fmla="*/ 12 w 12"/>
                  <a:gd name="T35" fmla="*/ 2 h 7"/>
                  <a:gd name="T36" fmla="*/ 11 w 12"/>
                  <a:gd name="T37" fmla="*/ 1 h 7"/>
                  <a:gd name="T38" fmla="*/ 9 w 12"/>
                  <a:gd name="T39" fmla="*/ 2 h 7"/>
                  <a:gd name="T40" fmla="*/ 9 w 12"/>
                  <a:gd name="T41" fmla="*/ 1 h 7"/>
                  <a:gd name="T42" fmla="*/ 8 w 12"/>
                  <a:gd name="T43" fmla="*/ 0 h 7"/>
                  <a:gd name="T44" fmla="*/ 7 w 12"/>
                  <a:gd name="T45" fmla="*/ 0 h 7"/>
                  <a:gd name="T46" fmla="*/ 7 w 12"/>
                  <a:gd name="T47" fmla="*/ 0 h 7"/>
                  <a:gd name="T48" fmla="*/ 7 w 12"/>
                  <a:gd name="T49" fmla="*/ 1 h 7"/>
                  <a:gd name="T50" fmla="*/ 7 w 12"/>
                  <a:gd name="T51" fmla="*/ 2 h 7"/>
                  <a:gd name="T52" fmla="*/ 6 w 12"/>
                  <a:gd name="T53" fmla="*/ 2 h 7"/>
                  <a:gd name="T54" fmla="*/ 5 w 12"/>
                  <a:gd name="T55" fmla="*/ 3 h 7"/>
                  <a:gd name="T56" fmla="*/ 4 w 12"/>
                  <a:gd name="T57" fmla="*/ 2 h 7"/>
                  <a:gd name="T58" fmla="*/ 4 w 12"/>
                  <a:gd name="T59" fmla="*/ 1 h 7"/>
                  <a:gd name="T60" fmla="*/ 3 w 12"/>
                  <a:gd name="T61" fmla="*/ 1 h 7"/>
                  <a:gd name="T62" fmla="*/ 2 w 12"/>
                  <a:gd name="T63" fmla="*/ 1 h 7"/>
                  <a:gd name="T64" fmla="*/ 1 w 12"/>
                  <a:gd name="T65" fmla="*/ 2 h 7"/>
                  <a:gd name="T66" fmla="*/ 0 w 12"/>
                  <a:gd name="T67" fmla="*/ 3 h 7"/>
                  <a:gd name="T68" fmla="*/ 0 w 12"/>
                  <a:gd name="T69" fmla="*/ 4 h 7"/>
                  <a:gd name="T70" fmla="*/ 1 w 12"/>
                  <a:gd name="T7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7">
                    <a:moveTo>
                      <a:pt x="1" y="5"/>
                    </a:moveTo>
                    <a:cubicBezTo>
                      <a:pt x="1" y="5"/>
                      <a:pt x="1" y="5"/>
                      <a:pt x="1" y="5"/>
                    </a:cubicBezTo>
                    <a:cubicBezTo>
                      <a:pt x="1" y="5"/>
                      <a:pt x="1" y="5"/>
                      <a:pt x="1" y="5"/>
                    </a:cubicBezTo>
                    <a:cubicBezTo>
                      <a:pt x="1" y="5"/>
                      <a:pt x="2" y="5"/>
                      <a:pt x="2" y="5"/>
                    </a:cubicBezTo>
                    <a:cubicBezTo>
                      <a:pt x="3" y="5"/>
                      <a:pt x="3" y="5"/>
                      <a:pt x="3" y="5"/>
                    </a:cubicBezTo>
                    <a:cubicBezTo>
                      <a:pt x="4" y="5"/>
                      <a:pt x="4" y="5"/>
                      <a:pt x="4" y="5"/>
                    </a:cubicBezTo>
                    <a:cubicBezTo>
                      <a:pt x="5" y="5"/>
                      <a:pt x="5" y="5"/>
                      <a:pt x="5" y="5"/>
                    </a:cubicBezTo>
                    <a:cubicBezTo>
                      <a:pt x="6" y="5"/>
                      <a:pt x="6" y="5"/>
                      <a:pt x="7" y="6"/>
                    </a:cubicBezTo>
                    <a:cubicBezTo>
                      <a:pt x="7" y="6"/>
                      <a:pt x="7" y="6"/>
                      <a:pt x="8" y="7"/>
                    </a:cubicBezTo>
                    <a:cubicBezTo>
                      <a:pt x="9" y="7"/>
                      <a:pt x="9" y="7"/>
                      <a:pt x="10" y="7"/>
                    </a:cubicBezTo>
                    <a:cubicBezTo>
                      <a:pt x="10" y="7"/>
                      <a:pt x="10" y="7"/>
                      <a:pt x="10" y="7"/>
                    </a:cubicBezTo>
                    <a:cubicBezTo>
                      <a:pt x="11" y="7"/>
                      <a:pt x="10" y="7"/>
                      <a:pt x="11" y="7"/>
                    </a:cubicBezTo>
                    <a:cubicBezTo>
                      <a:pt x="11" y="7"/>
                      <a:pt x="12" y="7"/>
                      <a:pt x="12" y="7"/>
                    </a:cubicBezTo>
                    <a:cubicBezTo>
                      <a:pt x="12" y="7"/>
                      <a:pt x="12" y="7"/>
                      <a:pt x="12" y="7"/>
                    </a:cubicBezTo>
                    <a:cubicBezTo>
                      <a:pt x="12" y="7"/>
                      <a:pt x="12" y="7"/>
                      <a:pt x="12" y="6"/>
                    </a:cubicBezTo>
                    <a:cubicBezTo>
                      <a:pt x="12" y="6"/>
                      <a:pt x="12" y="6"/>
                      <a:pt x="12" y="5"/>
                    </a:cubicBezTo>
                    <a:cubicBezTo>
                      <a:pt x="11" y="5"/>
                      <a:pt x="11" y="4"/>
                      <a:pt x="11" y="4"/>
                    </a:cubicBezTo>
                    <a:cubicBezTo>
                      <a:pt x="11" y="3"/>
                      <a:pt x="12" y="3"/>
                      <a:pt x="12" y="2"/>
                    </a:cubicBezTo>
                    <a:cubicBezTo>
                      <a:pt x="11" y="2"/>
                      <a:pt x="11" y="1"/>
                      <a:pt x="11" y="1"/>
                    </a:cubicBezTo>
                    <a:cubicBezTo>
                      <a:pt x="10" y="1"/>
                      <a:pt x="10" y="2"/>
                      <a:pt x="9" y="2"/>
                    </a:cubicBezTo>
                    <a:cubicBezTo>
                      <a:pt x="9" y="1"/>
                      <a:pt x="9" y="1"/>
                      <a:pt x="9" y="1"/>
                    </a:cubicBezTo>
                    <a:cubicBezTo>
                      <a:pt x="9" y="1"/>
                      <a:pt x="8" y="1"/>
                      <a:pt x="8" y="0"/>
                    </a:cubicBezTo>
                    <a:cubicBezTo>
                      <a:pt x="7" y="0"/>
                      <a:pt x="7" y="0"/>
                      <a:pt x="7" y="0"/>
                    </a:cubicBezTo>
                    <a:cubicBezTo>
                      <a:pt x="7" y="0"/>
                      <a:pt x="7" y="0"/>
                      <a:pt x="7" y="0"/>
                    </a:cubicBezTo>
                    <a:cubicBezTo>
                      <a:pt x="7" y="0"/>
                      <a:pt x="7" y="0"/>
                      <a:pt x="7" y="1"/>
                    </a:cubicBezTo>
                    <a:cubicBezTo>
                      <a:pt x="7" y="1"/>
                      <a:pt x="7" y="1"/>
                      <a:pt x="7" y="2"/>
                    </a:cubicBezTo>
                    <a:cubicBezTo>
                      <a:pt x="7" y="2"/>
                      <a:pt x="7" y="2"/>
                      <a:pt x="6" y="2"/>
                    </a:cubicBezTo>
                    <a:cubicBezTo>
                      <a:pt x="6" y="2"/>
                      <a:pt x="6" y="3"/>
                      <a:pt x="5" y="3"/>
                    </a:cubicBezTo>
                    <a:cubicBezTo>
                      <a:pt x="5" y="2"/>
                      <a:pt x="5" y="2"/>
                      <a:pt x="4" y="2"/>
                    </a:cubicBezTo>
                    <a:cubicBezTo>
                      <a:pt x="4" y="1"/>
                      <a:pt x="4" y="1"/>
                      <a:pt x="4" y="1"/>
                    </a:cubicBezTo>
                    <a:cubicBezTo>
                      <a:pt x="3" y="1"/>
                      <a:pt x="3" y="1"/>
                      <a:pt x="3" y="1"/>
                    </a:cubicBezTo>
                    <a:cubicBezTo>
                      <a:pt x="2" y="1"/>
                      <a:pt x="2" y="1"/>
                      <a:pt x="2" y="1"/>
                    </a:cubicBezTo>
                    <a:cubicBezTo>
                      <a:pt x="2" y="1"/>
                      <a:pt x="1" y="1"/>
                      <a:pt x="1" y="2"/>
                    </a:cubicBezTo>
                    <a:cubicBezTo>
                      <a:pt x="0" y="2"/>
                      <a:pt x="1" y="2"/>
                      <a:pt x="0" y="3"/>
                    </a:cubicBezTo>
                    <a:cubicBezTo>
                      <a:pt x="0" y="3"/>
                      <a:pt x="0" y="4"/>
                      <a:pt x="0" y="4"/>
                    </a:cubicBezTo>
                    <a:cubicBezTo>
                      <a:pt x="0" y="4"/>
                      <a:pt x="1" y="5"/>
                      <a:pt x="1"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3" name="Freeform 373"/>
              <p:cNvSpPr>
                <a:spLocks/>
              </p:cNvSpPr>
              <p:nvPr/>
            </p:nvSpPr>
            <p:spPr bwMode="auto">
              <a:xfrm>
                <a:off x="4538664" y="1389064"/>
                <a:ext cx="238125" cy="173038"/>
              </a:xfrm>
              <a:custGeom>
                <a:avLst/>
                <a:gdLst>
                  <a:gd name="T0" fmla="*/ 20 w 22"/>
                  <a:gd name="T1" fmla="*/ 15 h 16"/>
                  <a:gd name="T2" fmla="*/ 20 w 22"/>
                  <a:gd name="T3" fmla="*/ 15 h 16"/>
                  <a:gd name="T4" fmla="*/ 19 w 22"/>
                  <a:gd name="T5" fmla="*/ 13 h 16"/>
                  <a:gd name="T6" fmla="*/ 20 w 22"/>
                  <a:gd name="T7" fmla="*/ 13 h 16"/>
                  <a:gd name="T8" fmla="*/ 21 w 22"/>
                  <a:gd name="T9" fmla="*/ 12 h 16"/>
                  <a:gd name="T10" fmla="*/ 22 w 22"/>
                  <a:gd name="T11" fmla="*/ 11 h 16"/>
                  <a:gd name="T12" fmla="*/ 21 w 22"/>
                  <a:gd name="T13" fmla="*/ 10 h 16"/>
                  <a:gd name="T14" fmla="*/ 20 w 22"/>
                  <a:gd name="T15" fmla="*/ 9 h 16"/>
                  <a:gd name="T16" fmla="*/ 20 w 22"/>
                  <a:gd name="T17" fmla="*/ 7 h 16"/>
                  <a:gd name="T18" fmla="*/ 20 w 22"/>
                  <a:gd name="T19" fmla="*/ 7 h 16"/>
                  <a:gd name="T20" fmla="*/ 20 w 22"/>
                  <a:gd name="T21" fmla="*/ 6 h 16"/>
                  <a:gd name="T22" fmla="*/ 21 w 22"/>
                  <a:gd name="T23" fmla="*/ 6 h 16"/>
                  <a:gd name="T24" fmla="*/ 21 w 22"/>
                  <a:gd name="T25" fmla="*/ 5 h 16"/>
                  <a:gd name="T26" fmla="*/ 20 w 22"/>
                  <a:gd name="T27" fmla="*/ 4 h 16"/>
                  <a:gd name="T28" fmla="*/ 20 w 22"/>
                  <a:gd name="T29" fmla="*/ 3 h 16"/>
                  <a:gd name="T30" fmla="*/ 20 w 22"/>
                  <a:gd name="T31" fmla="*/ 2 h 16"/>
                  <a:gd name="T32" fmla="*/ 19 w 22"/>
                  <a:gd name="T33" fmla="*/ 2 h 16"/>
                  <a:gd name="T34" fmla="*/ 18 w 22"/>
                  <a:gd name="T35" fmla="*/ 2 h 16"/>
                  <a:gd name="T36" fmla="*/ 17 w 22"/>
                  <a:gd name="T37" fmla="*/ 2 h 16"/>
                  <a:gd name="T38" fmla="*/ 15 w 22"/>
                  <a:gd name="T39" fmla="*/ 2 h 16"/>
                  <a:gd name="T40" fmla="*/ 14 w 22"/>
                  <a:gd name="T41" fmla="*/ 1 h 16"/>
                  <a:gd name="T42" fmla="*/ 14 w 22"/>
                  <a:gd name="T43" fmla="*/ 1 h 16"/>
                  <a:gd name="T44" fmla="*/ 13 w 22"/>
                  <a:gd name="T45" fmla="*/ 1 h 16"/>
                  <a:gd name="T46" fmla="*/ 12 w 22"/>
                  <a:gd name="T47" fmla="*/ 1 h 16"/>
                  <a:gd name="T48" fmla="*/ 11 w 22"/>
                  <a:gd name="T49" fmla="*/ 1 h 16"/>
                  <a:gd name="T50" fmla="*/ 11 w 22"/>
                  <a:gd name="T51" fmla="*/ 0 h 16"/>
                  <a:gd name="T52" fmla="*/ 10 w 22"/>
                  <a:gd name="T53" fmla="*/ 1 h 16"/>
                  <a:gd name="T54" fmla="*/ 9 w 22"/>
                  <a:gd name="T55" fmla="*/ 1 h 16"/>
                  <a:gd name="T56" fmla="*/ 9 w 22"/>
                  <a:gd name="T57" fmla="*/ 1 h 16"/>
                  <a:gd name="T58" fmla="*/ 9 w 22"/>
                  <a:gd name="T59" fmla="*/ 0 h 16"/>
                  <a:gd name="T60" fmla="*/ 8 w 22"/>
                  <a:gd name="T61" fmla="*/ 0 h 16"/>
                  <a:gd name="T62" fmla="*/ 7 w 22"/>
                  <a:gd name="T63" fmla="*/ 0 h 16"/>
                  <a:gd name="T64" fmla="*/ 5 w 22"/>
                  <a:gd name="T65" fmla="*/ 0 h 16"/>
                  <a:gd name="T66" fmla="*/ 5 w 22"/>
                  <a:gd name="T67" fmla="*/ 0 h 16"/>
                  <a:gd name="T68" fmla="*/ 4 w 22"/>
                  <a:gd name="T69" fmla="*/ 1 h 16"/>
                  <a:gd name="T70" fmla="*/ 3 w 22"/>
                  <a:gd name="T71" fmla="*/ 1 h 16"/>
                  <a:gd name="T72" fmla="*/ 1 w 22"/>
                  <a:gd name="T73" fmla="*/ 1 h 16"/>
                  <a:gd name="T74" fmla="*/ 1 w 22"/>
                  <a:gd name="T75" fmla="*/ 2 h 16"/>
                  <a:gd name="T76" fmla="*/ 0 w 22"/>
                  <a:gd name="T77" fmla="*/ 2 h 16"/>
                  <a:gd name="T78" fmla="*/ 0 w 22"/>
                  <a:gd name="T79" fmla="*/ 2 h 16"/>
                  <a:gd name="T80" fmla="*/ 0 w 22"/>
                  <a:gd name="T81" fmla="*/ 3 h 16"/>
                  <a:gd name="T82" fmla="*/ 1 w 22"/>
                  <a:gd name="T83" fmla="*/ 4 h 16"/>
                  <a:gd name="T84" fmla="*/ 0 w 22"/>
                  <a:gd name="T85" fmla="*/ 5 h 16"/>
                  <a:gd name="T86" fmla="*/ 1 w 22"/>
                  <a:gd name="T87" fmla="*/ 6 h 16"/>
                  <a:gd name="T88" fmla="*/ 1 w 22"/>
                  <a:gd name="T89" fmla="*/ 7 h 16"/>
                  <a:gd name="T90" fmla="*/ 1 w 22"/>
                  <a:gd name="T91" fmla="*/ 8 h 16"/>
                  <a:gd name="T92" fmla="*/ 2 w 22"/>
                  <a:gd name="T93" fmla="*/ 9 h 16"/>
                  <a:gd name="T94" fmla="*/ 2 w 22"/>
                  <a:gd name="T95" fmla="*/ 10 h 16"/>
                  <a:gd name="T96" fmla="*/ 2 w 22"/>
                  <a:gd name="T97" fmla="*/ 10 h 16"/>
                  <a:gd name="T98" fmla="*/ 2 w 22"/>
                  <a:gd name="T99" fmla="*/ 10 h 16"/>
                  <a:gd name="T100" fmla="*/ 3 w 22"/>
                  <a:gd name="T101" fmla="*/ 10 h 16"/>
                  <a:gd name="T102" fmla="*/ 4 w 22"/>
                  <a:gd name="T103" fmla="*/ 11 h 16"/>
                  <a:gd name="T104" fmla="*/ 5 w 22"/>
                  <a:gd name="T105" fmla="*/ 12 h 16"/>
                  <a:gd name="T106" fmla="*/ 6 w 22"/>
                  <a:gd name="T107" fmla="*/ 12 h 16"/>
                  <a:gd name="T108" fmla="*/ 7 w 22"/>
                  <a:gd name="T109" fmla="*/ 13 h 16"/>
                  <a:gd name="T110" fmla="*/ 9 w 22"/>
                  <a:gd name="T111" fmla="*/ 14 h 16"/>
                  <a:gd name="T112" fmla="*/ 10 w 22"/>
                  <a:gd name="T113" fmla="*/ 14 h 16"/>
                  <a:gd name="T114" fmla="*/ 19 w 22"/>
                  <a:gd name="T115" fmla="*/ 16 h 16"/>
                  <a:gd name="T116" fmla="*/ 20 w 22"/>
                  <a:gd name="T1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16">
                    <a:moveTo>
                      <a:pt x="20" y="15"/>
                    </a:moveTo>
                    <a:cubicBezTo>
                      <a:pt x="20" y="15"/>
                      <a:pt x="20" y="15"/>
                      <a:pt x="20" y="15"/>
                    </a:cubicBezTo>
                    <a:cubicBezTo>
                      <a:pt x="20" y="14"/>
                      <a:pt x="19" y="14"/>
                      <a:pt x="19" y="13"/>
                    </a:cubicBezTo>
                    <a:cubicBezTo>
                      <a:pt x="20" y="13"/>
                      <a:pt x="20" y="13"/>
                      <a:pt x="20" y="13"/>
                    </a:cubicBezTo>
                    <a:cubicBezTo>
                      <a:pt x="21" y="12"/>
                      <a:pt x="21" y="12"/>
                      <a:pt x="21" y="12"/>
                    </a:cubicBezTo>
                    <a:cubicBezTo>
                      <a:pt x="22" y="12"/>
                      <a:pt x="22" y="11"/>
                      <a:pt x="22" y="11"/>
                    </a:cubicBezTo>
                    <a:cubicBezTo>
                      <a:pt x="22" y="11"/>
                      <a:pt x="22" y="10"/>
                      <a:pt x="21" y="10"/>
                    </a:cubicBezTo>
                    <a:cubicBezTo>
                      <a:pt x="21" y="9"/>
                      <a:pt x="21" y="9"/>
                      <a:pt x="20" y="9"/>
                    </a:cubicBezTo>
                    <a:cubicBezTo>
                      <a:pt x="20" y="8"/>
                      <a:pt x="21" y="8"/>
                      <a:pt x="20" y="7"/>
                    </a:cubicBezTo>
                    <a:cubicBezTo>
                      <a:pt x="20" y="7"/>
                      <a:pt x="20" y="7"/>
                      <a:pt x="20" y="7"/>
                    </a:cubicBezTo>
                    <a:cubicBezTo>
                      <a:pt x="20" y="6"/>
                      <a:pt x="20" y="6"/>
                      <a:pt x="20" y="6"/>
                    </a:cubicBezTo>
                    <a:cubicBezTo>
                      <a:pt x="20" y="6"/>
                      <a:pt x="21" y="6"/>
                      <a:pt x="21" y="6"/>
                    </a:cubicBezTo>
                    <a:cubicBezTo>
                      <a:pt x="21" y="5"/>
                      <a:pt x="21" y="5"/>
                      <a:pt x="21" y="5"/>
                    </a:cubicBezTo>
                    <a:cubicBezTo>
                      <a:pt x="20" y="4"/>
                      <a:pt x="20" y="4"/>
                      <a:pt x="20" y="4"/>
                    </a:cubicBezTo>
                    <a:cubicBezTo>
                      <a:pt x="20" y="3"/>
                      <a:pt x="20" y="3"/>
                      <a:pt x="20" y="3"/>
                    </a:cubicBezTo>
                    <a:cubicBezTo>
                      <a:pt x="20" y="2"/>
                      <a:pt x="20" y="2"/>
                      <a:pt x="20" y="2"/>
                    </a:cubicBezTo>
                    <a:cubicBezTo>
                      <a:pt x="19" y="2"/>
                      <a:pt x="19" y="2"/>
                      <a:pt x="19" y="2"/>
                    </a:cubicBezTo>
                    <a:cubicBezTo>
                      <a:pt x="19" y="2"/>
                      <a:pt x="18" y="2"/>
                      <a:pt x="18" y="2"/>
                    </a:cubicBezTo>
                    <a:cubicBezTo>
                      <a:pt x="17" y="2"/>
                      <a:pt x="17" y="2"/>
                      <a:pt x="17" y="2"/>
                    </a:cubicBezTo>
                    <a:cubicBezTo>
                      <a:pt x="16" y="2"/>
                      <a:pt x="15" y="3"/>
                      <a:pt x="15" y="2"/>
                    </a:cubicBezTo>
                    <a:cubicBezTo>
                      <a:pt x="15" y="2"/>
                      <a:pt x="15" y="2"/>
                      <a:pt x="14" y="1"/>
                    </a:cubicBezTo>
                    <a:cubicBezTo>
                      <a:pt x="14" y="1"/>
                      <a:pt x="14" y="1"/>
                      <a:pt x="14" y="1"/>
                    </a:cubicBezTo>
                    <a:cubicBezTo>
                      <a:pt x="14" y="1"/>
                      <a:pt x="13" y="1"/>
                      <a:pt x="13" y="1"/>
                    </a:cubicBezTo>
                    <a:cubicBezTo>
                      <a:pt x="13" y="1"/>
                      <a:pt x="12" y="1"/>
                      <a:pt x="12" y="1"/>
                    </a:cubicBezTo>
                    <a:cubicBezTo>
                      <a:pt x="12" y="1"/>
                      <a:pt x="12" y="1"/>
                      <a:pt x="11" y="1"/>
                    </a:cubicBezTo>
                    <a:cubicBezTo>
                      <a:pt x="11" y="0"/>
                      <a:pt x="11" y="0"/>
                      <a:pt x="11" y="0"/>
                    </a:cubicBezTo>
                    <a:cubicBezTo>
                      <a:pt x="11" y="1"/>
                      <a:pt x="11" y="1"/>
                      <a:pt x="10" y="1"/>
                    </a:cubicBezTo>
                    <a:cubicBezTo>
                      <a:pt x="10" y="1"/>
                      <a:pt x="10" y="1"/>
                      <a:pt x="9" y="1"/>
                    </a:cubicBezTo>
                    <a:cubicBezTo>
                      <a:pt x="9" y="1"/>
                      <a:pt x="9" y="1"/>
                      <a:pt x="9" y="1"/>
                    </a:cubicBezTo>
                    <a:cubicBezTo>
                      <a:pt x="9" y="1"/>
                      <a:pt x="9" y="0"/>
                      <a:pt x="9" y="0"/>
                    </a:cubicBezTo>
                    <a:cubicBezTo>
                      <a:pt x="9" y="0"/>
                      <a:pt x="8" y="0"/>
                      <a:pt x="8" y="0"/>
                    </a:cubicBezTo>
                    <a:cubicBezTo>
                      <a:pt x="7" y="0"/>
                      <a:pt x="7" y="0"/>
                      <a:pt x="7" y="0"/>
                    </a:cubicBezTo>
                    <a:cubicBezTo>
                      <a:pt x="6" y="0"/>
                      <a:pt x="6" y="0"/>
                      <a:pt x="5" y="0"/>
                    </a:cubicBezTo>
                    <a:cubicBezTo>
                      <a:pt x="5" y="0"/>
                      <a:pt x="5" y="0"/>
                      <a:pt x="5" y="0"/>
                    </a:cubicBezTo>
                    <a:cubicBezTo>
                      <a:pt x="4" y="0"/>
                      <a:pt x="5" y="1"/>
                      <a:pt x="4" y="1"/>
                    </a:cubicBezTo>
                    <a:cubicBezTo>
                      <a:pt x="4" y="1"/>
                      <a:pt x="3" y="1"/>
                      <a:pt x="3" y="1"/>
                    </a:cubicBezTo>
                    <a:cubicBezTo>
                      <a:pt x="2" y="1"/>
                      <a:pt x="2" y="1"/>
                      <a:pt x="1" y="1"/>
                    </a:cubicBezTo>
                    <a:cubicBezTo>
                      <a:pt x="1" y="1"/>
                      <a:pt x="1" y="2"/>
                      <a:pt x="1" y="2"/>
                    </a:cubicBezTo>
                    <a:cubicBezTo>
                      <a:pt x="0" y="2"/>
                      <a:pt x="0" y="2"/>
                      <a:pt x="0" y="2"/>
                    </a:cubicBezTo>
                    <a:cubicBezTo>
                      <a:pt x="0" y="2"/>
                      <a:pt x="0" y="2"/>
                      <a:pt x="0" y="2"/>
                    </a:cubicBezTo>
                    <a:cubicBezTo>
                      <a:pt x="0" y="3"/>
                      <a:pt x="0" y="3"/>
                      <a:pt x="0" y="3"/>
                    </a:cubicBezTo>
                    <a:cubicBezTo>
                      <a:pt x="0" y="4"/>
                      <a:pt x="1" y="4"/>
                      <a:pt x="1" y="4"/>
                    </a:cubicBezTo>
                    <a:cubicBezTo>
                      <a:pt x="0" y="5"/>
                      <a:pt x="0" y="4"/>
                      <a:pt x="0" y="5"/>
                    </a:cubicBezTo>
                    <a:cubicBezTo>
                      <a:pt x="0" y="5"/>
                      <a:pt x="0" y="5"/>
                      <a:pt x="1" y="6"/>
                    </a:cubicBezTo>
                    <a:cubicBezTo>
                      <a:pt x="1" y="6"/>
                      <a:pt x="1" y="6"/>
                      <a:pt x="1" y="7"/>
                    </a:cubicBezTo>
                    <a:cubicBezTo>
                      <a:pt x="1" y="7"/>
                      <a:pt x="1" y="7"/>
                      <a:pt x="1" y="8"/>
                    </a:cubicBezTo>
                    <a:cubicBezTo>
                      <a:pt x="1" y="8"/>
                      <a:pt x="1" y="9"/>
                      <a:pt x="2" y="9"/>
                    </a:cubicBezTo>
                    <a:cubicBezTo>
                      <a:pt x="2" y="9"/>
                      <a:pt x="2" y="10"/>
                      <a:pt x="2" y="10"/>
                    </a:cubicBezTo>
                    <a:cubicBezTo>
                      <a:pt x="2" y="10"/>
                      <a:pt x="2" y="10"/>
                      <a:pt x="2" y="10"/>
                    </a:cubicBezTo>
                    <a:cubicBezTo>
                      <a:pt x="2" y="10"/>
                      <a:pt x="2" y="10"/>
                      <a:pt x="2" y="10"/>
                    </a:cubicBezTo>
                    <a:cubicBezTo>
                      <a:pt x="3" y="10"/>
                      <a:pt x="3" y="10"/>
                      <a:pt x="3" y="10"/>
                    </a:cubicBezTo>
                    <a:cubicBezTo>
                      <a:pt x="3" y="10"/>
                      <a:pt x="4" y="11"/>
                      <a:pt x="4" y="11"/>
                    </a:cubicBezTo>
                    <a:cubicBezTo>
                      <a:pt x="4" y="12"/>
                      <a:pt x="5" y="12"/>
                      <a:pt x="5" y="12"/>
                    </a:cubicBezTo>
                    <a:cubicBezTo>
                      <a:pt x="5" y="12"/>
                      <a:pt x="6" y="12"/>
                      <a:pt x="6" y="12"/>
                    </a:cubicBezTo>
                    <a:cubicBezTo>
                      <a:pt x="7" y="12"/>
                      <a:pt x="7" y="12"/>
                      <a:pt x="7" y="13"/>
                    </a:cubicBezTo>
                    <a:cubicBezTo>
                      <a:pt x="8" y="13"/>
                      <a:pt x="8" y="13"/>
                      <a:pt x="9" y="14"/>
                    </a:cubicBezTo>
                    <a:cubicBezTo>
                      <a:pt x="9" y="14"/>
                      <a:pt x="9" y="14"/>
                      <a:pt x="10" y="14"/>
                    </a:cubicBezTo>
                    <a:cubicBezTo>
                      <a:pt x="19" y="16"/>
                      <a:pt x="19" y="16"/>
                      <a:pt x="19" y="16"/>
                    </a:cubicBezTo>
                    <a:cubicBezTo>
                      <a:pt x="19" y="16"/>
                      <a:pt x="19" y="16"/>
                      <a:pt x="20" y="1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4" name="Freeform 374"/>
              <p:cNvSpPr>
                <a:spLocks/>
              </p:cNvSpPr>
              <p:nvPr/>
            </p:nvSpPr>
            <p:spPr bwMode="auto">
              <a:xfrm>
                <a:off x="4268789" y="1487489"/>
                <a:ext cx="87313" cy="31750"/>
              </a:xfrm>
              <a:custGeom>
                <a:avLst/>
                <a:gdLst>
                  <a:gd name="T0" fmla="*/ 8 w 8"/>
                  <a:gd name="T1" fmla="*/ 2 h 3"/>
                  <a:gd name="T2" fmla="*/ 8 w 8"/>
                  <a:gd name="T3" fmla="*/ 1 h 3"/>
                  <a:gd name="T4" fmla="*/ 8 w 8"/>
                  <a:gd name="T5" fmla="*/ 1 h 3"/>
                  <a:gd name="T6" fmla="*/ 8 w 8"/>
                  <a:gd name="T7" fmla="*/ 1 h 3"/>
                  <a:gd name="T8" fmla="*/ 6 w 8"/>
                  <a:gd name="T9" fmla="*/ 0 h 3"/>
                  <a:gd name="T10" fmla="*/ 5 w 8"/>
                  <a:gd name="T11" fmla="*/ 0 h 3"/>
                  <a:gd name="T12" fmla="*/ 4 w 8"/>
                  <a:gd name="T13" fmla="*/ 0 h 3"/>
                  <a:gd name="T14" fmla="*/ 3 w 8"/>
                  <a:gd name="T15" fmla="*/ 0 h 3"/>
                  <a:gd name="T16" fmla="*/ 3 w 8"/>
                  <a:gd name="T17" fmla="*/ 0 h 3"/>
                  <a:gd name="T18" fmla="*/ 2 w 8"/>
                  <a:gd name="T19" fmla="*/ 0 h 3"/>
                  <a:gd name="T20" fmla="*/ 1 w 8"/>
                  <a:gd name="T21" fmla="*/ 0 h 3"/>
                  <a:gd name="T22" fmla="*/ 0 w 8"/>
                  <a:gd name="T23" fmla="*/ 1 h 3"/>
                  <a:gd name="T24" fmla="*/ 0 w 8"/>
                  <a:gd name="T25" fmla="*/ 1 h 3"/>
                  <a:gd name="T26" fmla="*/ 0 w 8"/>
                  <a:gd name="T27" fmla="*/ 2 h 3"/>
                  <a:gd name="T28" fmla="*/ 1 w 8"/>
                  <a:gd name="T29" fmla="*/ 2 h 3"/>
                  <a:gd name="T30" fmla="*/ 2 w 8"/>
                  <a:gd name="T31" fmla="*/ 3 h 3"/>
                  <a:gd name="T32" fmla="*/ 4 w 8"/>
                  <a:gd name="T33" fmla="*/ 3 h 3"/>
                  <a:gd name="T34" fmla="*/ 6 w 8"/>
                  <a:gd name="T35" fmla="*/ 3 h 3"/>
                  <a:gd name="T36" fmla="*/ 8 w 8"/>
                  <a:gd name="T37" fmla="*/ 3 h 3"/>
                  <a:gd name="T38" fmla="*/ 8 w 8"/>
                  <a:gd name="T39" fmla="*/ 3 h 3"/>
                  <a:gd name="T40" fmla="*/ 8 w 8"/>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8" y="2"/>
                    </a:moveTo>
                    <a:cubicBezTo>
                      <a:pt x="8" y="2"/>
                      <a:pt x="8" y="2"/>
                      <a:pt x="8" y="1"/>
                    </a:cubicBezTo>
                    <a:cubicBezTo>
                      <a:pt x="8" y="1"/>
                      <a:pt x="8" y="1"/>
                      <a:pt x="8" y="1"/>
                    </a:cubicBezTo>
                    <a:cubicBezTo>
                      <a:pt x="8" y="1"/>
                      <a:pt x="8" y="1"/>
                      <a:pt x="8" y="1"/>
                    </a:cubicBezTo>
                    <a:cubicBezTo>
                      <a:pt x="7" y="1"/>
                      <a:pt x="7" y="0"/>
                      <a:pt x="6" y="0"/>
                    </a:cubicBezTo>
                    <a:cubicBezTo>
                      <a:pt x="6" y="0"/>
                      <a:pt x="6" y="0"/>
                      <a:pt x="5" y="0"/>
                    </a:cubicBezTo>
                    <a:cubicBezTo>
                      <a:pt x="5" y="0"/>
                      <a:pt x="5" y="0"/>
                      <a:pt x="4" y="0"/>
                    </a:cubicBezTo>
                    <a:cubicBezTo>
                      <a:pt x="4" y="0"/>
                      <a:pt x="4" y="0"/>
                      <a:pt x="3" y="0"/>
                    </a:cubicBezTo>
                    <a:cubicBezTo>
                      <a:pt x="3" y="0"/>
                      <a:pt x="3" y="0"/>
                      <a:pt x="3" y="0"/>
                    </a:cubicBezTo>
                    <a:cubicBezTo>
                      <a:pt x="3" y="1"/>
                      <a:pt x="2" y="0"/>
                      <a:pt x="2" y="0"/>
                    </a:cubicBezTo>
                    <a:cubicBezTo>
                      <a:pt x="1" y="0"/>
                      <a:pt x="1" y="0"/>
                      <a:pt x="1" y="0"/>
                    </a:cubicBezTo>
                    <a:cubicBezTo>
                      <a:pt x="0" y="0"/>
                      <a:pt x="0" y="1"/>
                      <a:pt x="0" y="1"/>
                    </a:cubicBezTo>
                    <a:cubicBezTo>
                      <a:pt x="0" y="1"/>
                      <a:pt x="0" y="1"/>
                      <a:pt x="0" y="1"/>
                    </a:cubicBezTo>
                    <a:cubicBezTo>
                      <a:pt x="0" y="1"/>
                      <a:pt x="0" y="2"/>
                      <a:pt x="0" y="2"/>
                    </a:cubicBezTo>
                    <a:cubicBezTo>
                      <a:pt x="0" y="2"/>
                      <a:pt x="1" y="2"/>
                      <a:pt x="1" y="2"/>
                    </a:cubicBezTo>
                    <a:cubicBezTo>
                      <a:pt x="2" y="2"/>
                      <a:pt x="2" y="2"/>
                      <a:pt x="2" y="3"/>
                    </a:cubicBezTo>
                    <a:cubicBezTo>
                      <a:pt x="3" y="3"/>
                      <a:pt x="3" y="3"/>
                      <a:pt x="4" y="3"/>
                    </a:cubicBezTo>
                    <a:cubicBezTo>
                      <a:pt x="5" y="3"/>
                      <a:pt x="5" y="3"/>
                      <a:pt x="6" y="3"/>
                    </a:cubicBezTo>
                    <a:cubicBezTo>
                      <a:pt x="7" y="3"/>
                      <a:pt x="7" y="3"/>
                      <a:pt x="8" y="3"/>
                    </a:cubicBezTo>
                    <a:cubicBezTo>
                      <a:pt x="8" y="3"/>
                      <a:pt x="8" y="3"/>
                      <a:pt x="8" y="3"/>
                    </a:cubicBezTo>
                    <a:cubicBezTo>
                      <a:pt x="8" y="3"/>
                      <a:pt x="8" y="3"/>
                      <a:pt x="8"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5" name="Freeform 375"/>
              <p:cNvSpPr>
                <a:spLocks/>
              </p:cNvSpPr>
              <p:nvPr/>
            </p:nvSpPr>
            <p:spPr bwMode="auto">
              <a:xfrm>
                <a:off x="4387851" y="1303339"/>
                <a:ext cx="65088" cy="85725"/>
              </a:xfrm>
              <a:custGeom>
                <a:avLst/>
                <a:gdLst>
                  <a:gd name="T0" fmla="*/ 2 w 6"/>
                  <a:gd name="T1" fmla="*/ 8 h 8"/>
                  <a:gd name="T2" fmla="*/ 2 w 6"/>
                  <a:gd name="T3" fmla="*/ 8 h 8"/>
                  <a:gd name="T4" fmla="*/ 3 w 6"/>
                  <a:gd name="T5" fmla="*/ 8 h 8"/>
                  <a:gd name="T6" fmla="*/ 3 w 6"/>
                  <a:gd name="T7" fmla="*/ 8 h 8"/>
                  <a:gd name="T8" fmla="*/ 4 w 6"/>
                  <a:gd name="T9" fmla="*/ 7 h 8"/>
                  <a:gd name="T10" fmla="*/ 4 w 6"/>
                  <a:gd name="T11" fmla="*/ 7 h 8"/>
                  <a:gd name="T12" fmla="*/ 4 w 6"/>
                  <a:gd name="T13" fmla="*/ 6 h 8"/>
                  <a:gd name="T14" fmla="*/ 4 w 6"/>
                  <a:gd name="T15" fmla="*/ 6 h 8"/>
                  <a:gd name="T16" fmla="*/ 4 w 6"/>
                  <a:gd name="T17" fmla="*/ 5 h 8"/>
                  <a:gd name="T18" fmla="*/ 4 w 6"/>
                  <a:gd name="T19" fmla="*/ 5 h 8"/>
                  <a:gd name="T20" fmla="*/ 5 w 6"/>
                  <a:gd name="T21" fmla="*/ 4 h 8"/>
                  <a:gd name="T22" fmla="*/ 6 w 6"/>
                  <a:gd name="T23" fmla="*/ 4 h 8"/>
                  <a:gd name="T24" fmla="*/ 6 w 6"/>
                  <a:gd name="T25" fmla="*/ 3 h 8"/>
                  <a:gd name="T26" fmla="*/ 5 w 6"/>
                  <a:gd name="T27" fmla="*/ 3 h 8"/>
                  <a:gd name="T28" fmla="*/ 5 w 6"/>
                  <a:gd name="T29" fmla="*/ 2 h 8"/>
                  <a:gd name="T30" fmla="*/ 5 w 6"/>
                  <a:gd name="T31" fmla="*/ 1 h 8"/>
                  <a:gd name="T32" fmla="*/ 5 w 6"/>
                  <a:gd name="T33" fmla="*/ 0 h 8"/>
                  <a:gd name="T34" fmla="*/ 5 w 6"/>
                  <a:gd name="T35" fmla="*/ 0 h 8"/>
                  <a:gd name="T36" fmla="*/ 4 w 6"/>
                  <a:gd name="T37" fmla="*/ 1 h 8"/>
                  <a:gd name="T38" fmla="*/ 3 w 6"/>
                  <a:gd name="T39" fmla="*/ 1 h 8"/>
                  <a:gd name="T40" fmla="*/ 2 w 6"/>
                  <a:gd name="T41" fmla="*/ 1 h 8"/>
                  <a:gd name="T42" fmla="*/ 1 w 6"/>
                  <a:gd name="T43" fmla="*/ 2 h 8"/>
                  <a:gd name="T44" fmla="*/ 0 w 6"/>
                  <a:gd name="T45" fmla="*/ 3 h 8"/>
                  <a:gd name="T46" fmla="*/ 0 w 6"/>
                  <a:gd name="T47" fmla="*/ 4 h 8"/>
                  <a:gd name="T48" fmla="*/ 0 w 6"/>
                  <a:gd name="T49" fmla="*/ 5 h 8"/>
                  <a:gd name="T50" fmla="*/ 1 w 6"/>
                  <a:gd name="T51" fmla="*/ 6 h 8"/>
                  <a:gd name="T52" fmla="*/ 1 w 6"/>
                  <a:gd name="T53" fmla="*/ 7 h 8"/>
                  <a:gd name="T54" fmla="*/ 2 w 6"/>
                  <a:gd name="T5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8">
                    <a:moveTo>
                      <a:pt x="2" y="8"/>
                    </a:moveTo>
                    <a:cubicBezTo>
                      <a:pt x="2" y="8"/>
                      <a:pt x="2" y="8"/>
                      <a:pt x="2" y="8"/>
                    </a:cubicBezTo>
                    <a:cubicBezTo>
                      <a:pt x="3" y="8"/>
                      <a:pt x="3" y="8"/>
                      <a:pt x="3" y="8"/>
                    </a:cubicBezTo>
                    <a:cubicBezTo>
                      <a:pt x="3" y="8"/>
                      <a:pt x="3" y="8"/>
                      <a:pt x="3" y="8"/>
                    </a:cubicBezTo>
                    <a:cubicBezTo>
                      <a:pt x="4" y="8"/>
                      <a:pt x="4" y="7"/>
                      <a:pt x="4" y="7"/>
                    </a:cubicBezTo>
                    <a:cubicBezTo>
                      <a:pt x="4" y="7"/>
                      <a:pt x="4" y="7"/>
                      <a:pt x="4" y="7"/>
                    </a:cubicBezTo>
                    <a:cubicBezTo>
                      <a:pt x="4" y="7"/>
                      <a:pt x="4" y="7"/>
                      <a:pt x="4" y="6"/>
                    </a:cubicBezTo>
                    <a:cubicBezTo>
                      <a:pt x="4" y="6"/>
                      <a:pt x="3" y="6"/>
                      <a:pt x="4" y="6"/>
                    </a:cubicBezTo>
                    <a:cubicBezTo>
                      <a:pt x="4" y="5"/>
                      <a:pt x="4" y="6"/>
                      <a:pt x="4" y="5"/>
                    </a:cubicBezTo>
                    <a:cubicBezTo>
                      <a:pt x="4" y="5"/>
                      <a:pt x="4" y="5"/>
                      <a:pt x="4" y="5"/>
                    </a:cubicBezTo>
                    <a:cubicBezTo>
                      <a:pt x="4" y="4"/>
                      <a:pt x="5" y="4"/>
                      <a:pt x="5" y="4"/>
                    </a:cubicBezTo>
                    <a:cubicBezTo>
                      <a:pt x="5" y="4"/>
                      <a:pt x="5" y="4"/>
                      <a:pt x="6" y="4"/>
                    </a:cubicBezTo>
                    <a:cubicBezTo>
                      <a:pt x="6" y="4"/>
                      <a:pt x="6" y="3"/>
                      <a:pt x="6" y="3"/>
                    </a:cubicBezTo>
                    <a:cubicBezTo>
                      <a:pt x="6" y="3"/>
                      <a:pt x="5" y="3"/>
                      <a:pt x="5" y="3"/>
                    </a:cubicBezTo>
                    <a:cubicBezTo>
                      <a:pt x="5" y="3"/>
                      <a:pt x="5" y="3"/>
                      <a:pt x="5" y="2"/>
                    </a:cubicBezTo>
                    <a:cubicBezTo>
                      <a:pt x="5" y="2"/>
                      <a:pt x="5" y="2"/>
                      <a:pt x="5" y="1"/>
                    </a:cubicBezTo>
                    <a:cubicBezTo>
                      <a:pt x="5" y="1"/>
                      <a:pt x="5" y="1"/>
                      <a:pt x="5" y="0"/>
                    </a:cubicBezTo>
                    <a:cubicBezTo>
                      <a:pt x="5" y="0"/>
                      <a:pt x="5" y="0"/>
                      <a:pt x="5" y="0"/>
                    </a:cubicBezTo>
                    <a:cubicBezTo>
                      <a:pt x="4" y="0"/>
                      <a:pt x="4" y="0"/>
                      <a:pt x="4" y="1"/>
                    </a:cubicBezTo>
                    <a:cubicBezTo>
                      <a:pt x="4" y="1"/>
                      <a:pt x="4" y="1"/>
                      <a:pt x="3" y="1"/>
                    </a:cubicBezTo>
                    <a:cubicBezTo>
                      <a:pt x="3" y="1"/>
                      <a:pt x="3" y="1"/>
                      <a:pt x="2" y="1"/>
                    </a:cubicBezTo>
                    <a:cubicBezTo>
                      <a:pt x="2" y="1"/>
                      <a:pt x="1" y="1"/>
                      <a:pt x="1" y="2"/>
                    </a:cubicBezTo>
                    <a:cubicBezTo>
                      <a:pt x="1" y="2"/>
                      <a:pt x="0" y="2"/>
                      <a:pt x="0" y="3"/>
                    </a:cubicBezTo>
                    <a:cubicBezTo>
                      <a:pt x="0" y="3"/>
                      <a:pt x="0" y="4"/>
                      <a:pt x="0" y="4"/>
                    </a:cubicBezTo>
                    <a:cubicBezTo>
                      <a:pt x="0" y="5"/>
                      <a:pt x="0" y="5"/>
                      <a:pt x="0" y="5"/>
                    </a:cubicBezTo>
                    <a:cubicBezTo>
                      <a:pt x="1" y="5"/>
                      <a:pt x="1" y="5"/>
                      <a:pt x="1" y="6"/>
                    </a:cubicBezTo>
                    <a:cubicBezTo>
                      <a:pt x="1" y="6"/>
                      <a:pt x="1" y="7"/>
                      <a:pt x="1" y="7"/>
                    </a:cubicBezTo>
                    <a:cubicBezTo>
                      <a:pt x="1" y="7"/>
                      <a:pt x="2" y="7"/>
                      <a:pt x="2"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6" name="Freeform 376"/>
              <p:cNvSpPr>
                <a:spLocks/>
              </p:cNvSpPr>
              <p:nvPr/>
            </p:nvSpPr>
            <p:spPr bwMode="auto">
              <a:xfrm>
                <a:off x="4646614" y="1724026"/>
                <a:ext cx="53975" cy="53975"/>
              </a:xfrm>
              <a:custGeom>
                <a:avLst/>
                <a:gdLst>
                  <a:gd name="T0" fmla="*/ 5 w 5"/>
                  <a:gd name="T1" fmla="*/ 2 h 5"/>
                  <a:gd name="T2" fmla="*/ 4 w 5"/>
                  <a:gd name="T3" fmla="*/ 1 h 5"/>
                  <a:gd name="T4" fmla="*/ 4 w 5"/>
                  <a:gd name="T5" fmla="*/ 0 h 5"/>
                  <a:gd name="T6" fmla="*/ 4 w 5"/>
                  <a:gd name="T7" fmla="*/ 0 h 5"/>
                  <a:gd name="T8" fmla="*/ 3 w 5"/>
                  <a:gd name="T9" fmla="*/ 1 h 5"/>
                  <a:gd name="T10" fmla="*/ 2 w 5"/>
                  <a:gd name="T11" fmla="*/ 1 h 5"/>
                  <a:gd name="T12" fmla="*/ 1 w 5"/>
                  <a:gd name="T13" fmla="*/ 2 h 5"/>
                  <a:gd name="T14" fmla="*/ 0 w 5"/>
                  <a:gd name="T15" fmla="*/ 3 h 5"/>
                  <a:gd name="T16" fmla="*/ 0 w 5"/>
                  <a:gd name="T17" fmla="*/ 3 h 5"/>
                  <a:gd name="T18" fmla="*/ 1 w 5"/>
                  <a:gd name="T19" fmla="*/ 4 h 5"/>
                  <a:gd name="T20" fmla="*/ 3 w 5"/>
                  <a:gd name="T21" fmla="*/ 4 h 5"/>
                  <a:gd name="T22" fmla="*/ 3 w 5"/>
                  <a:gd name="T23" fmla="*/ 5 h 5"/>
                  <a:gd name="T24" fmla="*/ 4 w 5"/>
                  <a:gd name="T25" fmla="*/ 5 h 5"/>
                  <a:gd name="T26" fmla="*/ 4 w 5"/>
                  <a:gd name="T27" fmla="*/ 5 h 5"/>
                  <a:gd name="T28" fmla="*/ 4 w 5"/>
                  <a:gd name="T29" fmla="*/ 4 h 5"/>
                  <a:gd name="T30" fmla="*/ 4 w 5"/>
                  <a:gd name="T31" fmla="*/ 3 h 5"/>
                  <a:gd name="T32" fmla="*/ 5 w 5"/>
                  <a:gd name="T33" fmla="*/ 3 h 5"/>
                  <a:gd name="T34" fmla="*/ 5 w 5"/>
                  <a:gd name="T35" fmla="*/ 3 h 5"/>
                  <a:gd name="T36" fmla="*/ 5 w 5"/>
                  <a:gd name="T37" fmla="*/ 2 h 5"/>
                  <a:gd name="T38" fmla="*/ 5 w 5"/>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2"/>
                    </a:moveTo>
                    <a:cubicBezTo>
                      <a:pt x="5" y="1"/>
                      <a:pt x="4" y="1"/>
                      <a:pt x="4" y="1"/>
                    </a:cubicBezTo>
                    <a:cubicBezTo>
                      <a:pt x="4" y="0"/>
                      <a:pt x="4" y="0"/>
                      <a:pt x="4" y="0"/>
                    </a:cubicBezTo>
                    <a:cubicBezTo>
                      <a:pt x="4" y="0"/>
                      <a:pt x="4" y="0"/>
                      <a:pt x="4" y="0"/>
                    </a:cubicBezTo>
                    <a:cubicBezTo>
                      <a:pt x="4" y="1"/>
                      <a:pt x="3" y="1"/>
                      <a:pt x="3" y="1"/>
                    </a:cubicBezTo>
                    <a:cubicBezTo>
                      <a:pt x="2" y="1"/>
                      <a:pt x="2" y="1"/>
                      <a:pt x="2" y="1"/>
                    </a:cubicBezTo>
                    <a:cubicBezTo>
                      <a:pt x="2" y="2"/>
                      <a:pt x="2" y="2"/>
                      <a:pt x="1" y="2"/>
                    </a:cubicBezTo>
                    <a:cubicBezTo>
                      <a:pt x="1" y="2"/>
                      <a:pt x="1" y="3"/>
                      <a:pt x="0" y="3"/>
                    </a:cubicBezTo>
                    <a:cubicBezTo>
                      <a:pt x="0" y="3"/>
                      <a:pt x="0" y="3"/>
                      <a:pt x="0" y="3"/>
                    </a:cubicBezTo>
                    <a:cubicBezTo>
                      <a:pt x="1" y="4"/>
                      <a:pt x="1" y="4"/>
                      <a:pt x="1" y="4"/>
                    </a:cubicBezTo>
                    <a:cubicBezTo>
                      <a:pt x="2" y="4"/>
                      <a:pt x="2" y="4"/>
                      <a:pt x="3" y="4"/>
                    </a:cubicBezTo>
                    <a:cubicBezTo>
                      <a:pt x="3" y="5"/>
                      <a:pt x="3" y="5"/>
                      <a:pt x="3" y="5"/>
                    </a:cubicBezTo>
                    <a:cubicBezTo>
                      <a:pt x="4" y="5"/>
                      <a:pt x="4" y="5"/>
                      <a:pt x="4" y="5"/>
                    </a:cubicBezTo>
                    <a:cubicBezTo>
                      <a:pt x="4" y="5"/>
                      <a:pt x="4" y="5"/>
                      <a:pt x="4" y="5"/>
                    </a:cubicBezTo>
                    <a:cubicBezTo>
                      <a:pt x="4" y="4"/>
                      <a:pt x="4" y="4"/>
                      <a:pt x="4" y="4"/>
                    </a:cubicBezTo>
                    <a:cubicBezTo>
                      <a:pt x="4" y="4"/>
                      <a:pt x="4" y="3"/>
                      <a:pt x="4" y="3"/>
                    </a:cubicBezTo>
                    <a:cubicBezTo>
                      <a:pt x="4" y="3"/>
                      <a:pt x="4" y="3"/>
                      <a:pt x="5" y="3"/>
                    </a:cubicBezTo>
                    <a:cubicBezTo>
                      <a:pt x="5" y="3"/>
                      <a:pt x="5" y="3"/>
                      <a:pt x="5" y="3"/>
                    </a:cubicBezTo>
                    <a:cubicBezTo>
                      <a:pt x="5" y="3"/>
                      <a:pt x="5" y="3"/>
                      <a:pt x="5" y="2"/>
                    </a:cubicBezTo>
                    <a:cubicBezTo>
                      <a:pt x="5" y="2"/>
                      <a:pt x="4" y="2"/>
                      <a:pt x="5"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7" name="Freeform 377"/>
              <p:cNvSpPr>
                <a:spLocks/>
              </p:cNvSpPr>
              <p:nvPr/>
            </p:nvSpPr>
            <p:spPr bwMode="auto">
              <a:xfrm>
                <a:off x="5111751" y="20589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8" name="Freeform 378"/>
              <p:cNvSpPr>
                <a:spLocks/>
              </p:cNvSpPr>
              <p:nvPr/>
            </p:nvSpPr>
            <p:spPr bwMode="auto">
              <a:xfrm>
                <a:off x="5111751" y="1984376"/>
                <a:ext cx="20638" cy="74613"/>
              </a:xfrm>
              <a:custGeom>
                <a:avLst/>
                <a:gdLst>
                  <a:gd name="T0" fmla="*/ 2 w 2"/>
                  <a:gd name="T1" fmla="*/ 3 h 7"/>
                  <a:gd name="T2" fmla="*/ 2 w 2"/>
                  <a:gd name="T3" fmla="*/ 2 h 7"/>
                  <a:gd name="T4" fmla="*/ 2 w 2"/>
                  <a:gd name="T5" fmla="*/ 1 h 7"/>
                  <a:gd name="T6" fmla="*/ 2 w 2"/>
                  <a:gd name="T7" fmla="*/ 0 h 7"/>
                  <a:gd name="T8" fmla="*/ 1 w 2"/>
                  <a:gd name="T9" fmla="*/ 0 h 7"/>
                  <a:gd name="T10" fmla="*/ 1 w 2"/>
                  <a:gd name="T11" fmla="*/ 1 h 7"/>
                  <a:gd name="T12" fmla="*/ 1 w 2"/>
                  <a:gd name="T13" fmla="*/ 2 h 7"/>
                  <a:gd name="T14" fmla="*/ 1 w 2"/>
                  <a:gd name="T15" fmla="*/ 4 h 7"/>
                  <a:gd name="T16" fmla="*/ 1 w 2"/>
                  <a:gd name="T17" fmla="*/ 5 h 7"/>
                  <a:gd name="T18" fmla="*/ 1 w 2"/>
                  <a:gd name="T19" fmla="*/ 6 h 7"/>
                  <a:gd name="T20" fmla="*/ 0 w 2"/>
                  <a:gd name="T21" fmla="*/ 7 h 7"/>
                  <a:gd name="T22" fmla="*/ 2 w 2"/>
                  <a:gd name="T23" fmla="*/ 7 h 7"/>
                  <a:gd name="T24" fmla="*/ 2 w 2"/>
                  <a:gd name="T25" fmla="*/ 6 h 7"/>
                  <a:gd name="T26" fmla="*/ 2 w 2"/>
                  <a:gd name="T27" fmla="*/ 5 h 7"/>
                  <a:gd name="T28" fmla="*/ 2 w 2"/>
                  <a:gd name="T29" fmla="*/ 4 h 7"/>
                  <a:gd name="T30" fmla="*/ 2 w 2"/>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7">
                    <a:moveTo>
                      <a:pt x="2" y="3"/>
                    </a:moveTo>
                    <a:cubicBezTo>
                      <a:pt x="2" y="3"/>
                      <a:pt x="2" y="3"/>
                      <a:pt x="2" y="2"/>
                    </a:cubicBezTo>
                    <a:cubicBezTo>
                      <a:pt x="2" y="2"/>
                      <a:pt x="2" y="2"/>
                      <a:pt x="2" y="1"/>
                    </a:cubicBezTo>
                    <a:cubicBezTo>
                      <a:pt x="2" y="1"/>
                      <a:pt x="2" y="1"/>
                      <a:pt x="2" y="0"/>
                    </a:cubicBezTo>
                    <a:cubicBezTo>
                      <a:pt x="2" y="0"/>
                      <a:pt x="1" y="0"/>
                      <a:pt x="1" y="0"/>
                    </a:cubicBezTo>
                    <a:cubicBezTo>
                      <a:pt x="1" y="1"/>
                      <a:pt x="1" y="1"/>
                      <a:pt x="1" y="1"/>
                    </a:cubicBezTo>
                    <a:cubicBezTo>
                      <a:pt x="1" y="1"/>
                      <a:pt x="1" y="2"/>
                      <a:pt x="1" y="2"/>
                    </a:cubicBezTo>
                    <a:cubicBezTo>
                      <a:pt x="1" y="4"/>
                      <a:pt x="1" y="4"/>
                      <a:pt x="1" y="4"/>
                    </a:cubicBezTo>
                    <a:cubicBezTo>
                      <a:pt x="1" y="4"/>
                      <a:pt x="1" y="4"/>
                      <a:pt x="1" y="5"/>
                    </a:cubicBezTo>
                    <a:cubicBezTo>
                      <a:pt x="1" y="5"/>
                      <a:pt x="1" y="5"/>
                      <a:pt x="1" y="6"/>
                    </a:cubicBezTo>
                    <a:cubicBezTo>
                      <a:pt x="1" y="6"/>
                      <a:pt x="1" y="7"/>
                      <a:pt x="0" y="7"/>
                    </a:cubicBezTo>
                    <a:cubicBezTo>
                      <a:pt x="1" y="7"/>
                      <a:pt x="1" y="7"/>
                      <a:pt x="2" y="7"/>
                    </a:cubicBezTo>
                    <a:cubicBezTo>
                      <a:pt x="2" y="7"/>
                      <a:pt x="2" y="6"/>
                      <a:pt x="2" y="6"/>
                    </a:cubicBezTo>
                    <a:cubicBezTo>
                      <a:pt x="2" y="6"/>
                      <a:pt x="2" y="6"/>
                      <a:pt x="2" y="5"/>
                    </a:cubicBezTo>
                    <a:cubicBezTo>
                      <a:pt x="2" y="5"/>
                      <a:pt x="2" y="5"/>
                      <a:pt x="2" y="4"/>
                    </a:cubicBezTo>
                    <a:cubicBezTo>
                      <a:pt x="2" y="4"/>
                      <a:pt x="2" y="4"/>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9" name="Freeform 379"/>
              <p:cNvSpPr>
                <a:spLocks/>
              </p:cNvSpPr>
              <p:nvPr/>
            </p:nvSpPr>
            <p:spPr bwMode="auto">
              <a:xfrm>
                <a:off x="8220076" y="3140076"/>
                <a:ext cx="33338" cy="22225"/>
              </a:xfrm>
              <a:custGeom>
                <a:avLst/>
                <a:gdLst>
                  <a:gd name="T0" fmla="*/ 1 w 3"/>
                  <a:gd name="T1" fmla="*/ 2 h 2"/>
                  <a:gd name="T2" fmla="*/ 2 w 3"/>
                  <a:gd name="T3" fmla="*/ 2 h 2"/>
                  <a:gd name="T4" fmla="*/ 3 w 3"/>
                  <a:gd name="T5" fmla="*/ 1 h 2"/>
                  <a:gd name="T6" fmla="*/ 2 w 3"/>
                  <a:gd name="T7" fmla="*/ 0 h 2"/>
                  <a:gd name="T8" fmla="*/ 1 w 3"/>
                  <a:gd name="T9" fmla="*/ 0 h 2"/>
                  <a:gd name="T10" fmla="*/ 0 w 3"/>
                  <a:gd name="T11" fmla="*/ 1 h 2"/>
                  <a:gd name="T12" fmla="*/ 0 w 3"/>
                  <a:gd name="T13" fmla="*/ 2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2"/>
                      <a:pt x="2" y="2"/>
                    </a:cubicBezTo>
                    <a:cubicBezTo>
                      <a:pt x="2" y="2"/>
                      <a:pt x="2" y="2"/>
                      <a:pt x="3" y="1"/>
                    </a:cubicBezTo>
                    <a:cubicBezTo>
                      <a:pt x="3" y="1"/>
                      <a:pt x="2" y="1"/>
                      <a:pt x="2" y="0"/>
                    </a:cubicBezTo>
                    <a:cubicBezTo>
                      <a:pt x="1" y="0"/>
                      <a:pt x="1" y="0"/>
                      <a:pt x="1" y="0"/>
                    </a:cubicBezTo>
                    <a:cubicBezTo>
                      <a:pt x="0" y="0"/>
                      <a:pt x="0" y="1"/>
                      <a:pt x="0" y="1"/>
                    </a:cubicBezTo>
                    <a:cubicBezTo>
                      <a:pt x="0" y="1"/>
                      <a:pt x="0" y="2"/>
                      <a:pt x="0" y="2"/>
                    </a:cubicBezTo>
                    <a:cubicBezTo>
                      <a:pt x="0" y="2"/>
                      <a:pt x="0"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0" name="Freeform 380"/>
              <p:cNvSpPr>
                <a:spLocks/>
              </p:cNvSpPr>
              <p:nvPr/>
            </p:nvSpPr>
            <p:spPr bwMode="auto">
              <a:xfrm>
                <a:off x="8307389" y="3162301"/>
                <a:ext cx="20638" cy="11113"/>
              </a:xfrm>
              <a:custGeom>
                <a:avLst/>
                <a:gdLst>
                  <a:gd name="T0" fmla="*/ 1 w 2"/>
                  <a:gd name="T1" fmla="*/ 1 h 1"/>
                  <a:gd name="T2" fmla="*/ 2 w 2"/>
                  <a:gd name="T3" fmla="*/ 1 h 1"/>
                  <a:gd name="T4" fmla="*/ 2 w 2"/>
                  <a:gd name="T5" fmla="*/ 1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1" name="Freeform 381"/>
              <p:cNvSpPr>
                <a:spLocks/>
              </p:cNvSpPr>
              <p:nvPr/>
            </p:nvSpPr>
            <p:spPr bwMode="auto">
              <a:xfrm>
                <a:off x="8339139" y="3173414"/>
                <a:ext cx="33338" cy="31750"/>
              </a:xfrm>
              <a:custGeom>
                <a:avLst/>
                <a:gdLst>
                  <a:gd name="T0" fmla="*/ 0 w 3"/>
                  <a:gd name="T1" fmla="*/ 2 h 3"/>
                  <a:gd name="T2" fmla="*/ 1 w 3"/>
                  <a:gd name="T3" fmla="*/ 2 h 3"/>
                  <a:gd name="T4" fmla="*/ 2 w 3"/>
                  <a:gd name="T5" fmla="*/ 3 h 3"/>
                  <a:gd name="T6" fmla="*/ 3 w 3"/>
                  <a:gd name="T7" fmla="*/ 3 h 3"/>
                  <a:gd name="T8" fmla="*/ 3 w 3"/>
                  <a:gd name="T9" fmla="*/ 2 h 3"/>
                  <a:gd name="T10" fmla="*/ 2 w 3"/>
                  <a:gd name="T11" fmla="*/ 1 h 3"/>
                  <a:gd name="T12" fmla="*/ 1 w 3"/>
                  <a:gd name="T13" fmla="*/ 1 h 3"/>
                  <a:gd name="T14" fmla="*/ 0 w 3"/>
                  <a:gd name="T15" fmla="*/ 0 h 3"/>
                  <a:gd name="T16" fmla="*/ 0 w 3"/>
                  <a:gd name="T17" fmla="*/ 1 h 3"/>
                  <a:gd name="T18" fmla="*/ 0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2"/>
                    </a:moveTo>
                    <a:cubicBezTo>
                      <a:pt x="0" y="2"/>
                      <a:pt x="1" y="2"/>
                      <a:pt x="1" y="2"/>
                    </a:cubicBezTo>
                    <a:cubicBezTo>
                      <a:pt x="2" y="2"/>
                      <a:pt x="1" y="3"/>
                      <a:pt x="2" y="3"/>
                    </a:cubicBezTo>
                    <a:cubicBezTo>
                      <a:pt x="2" y="3"/>
                      <a:pt x="2" y="3"/>
                      <a:pt x="3" y="3"/>
                    </a:cubicBezTo>
                    <a:cubicBezTo>
                      <a:pt x="3" y="3"/>
                      <a:pt x="3" y="2"/>
                      <a:pt x="3" y="2"/>
                    </a:cubicBezTo>
                    <a:cubicBezTo>
                      <a:pt x="3" y="2"/>
                      <a:pt x="2" y="2"/>
                      <a:pt x="2" y="1"/>
                    </a:cubicBezTo>
                    <a:cubicBezTo>
                      <a:pt x="2" y="1"/>
                      <a:pt x="2" y="1"/>
                      <a:pt x="1" y="1"/>
                    </a:cubicBezTo>
                    <a:cubicBezTo>
                      <a:pt x="1" y="0"/>
                      <a:pt x="0" y="0"/>
                      <a:pt x="0" y="0"/>
                    </a:cubicBezTo>
                    <a:cubicBezTo>
                      <a:pt x="0" y="1"/>
                      <a:pt x="0" y="1"/>
                      <a:pt x="0" y="1"/>
                    </a:cubicBezTo>
                    <a:cubicBezTo>
                      <a:pt x="0" y="1"/>
                      <a:pt x="0" y="1"/>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2" name="Freeform 382"/>
              <p:cNvSpPr>
                <a:spLocks/>
              </p:cNvSpPr>
              <p:nvPr/>
            </p:nvSpPr>
            <p:spPr bwMode="auto">
              <a:xfrm>
                <a:off x="8220076" y="3249614"/>
                <a:ext cx="22225" cy="20638"/>
              </a:xfrm>
              <a:custGeom>
                <a:avLst/>
                <a:gdLst>
                  <a:gd name="T0" fmla="*/ 1 w 2"/>
                  <a:gd name="T1" fmla="*/ 1 h 2"/>
                  <a:gd name="T2" fmla="*/ 2 w 2"/>
                  <a:gd name="T3" fmla="*/ 1 h 2"/>
                  <a:gd name="T4" fmla="*/ 1 w 2"/>
                  <a:gd name="T5" fmla="*/ 1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2" y="2"/>
                      <a:pt x="2" y="1"/>
                    </a:cubicBezTo>
                    <a:cubicBezTo>
                      <a:pt x="2" y="1"/>
                      <a:pt x="2" y="1"/>
                      <a:pt x="1" y="1"/>
                    </a:cubicBezTo>
                    <a:cubicBezTo>
                      <a:pt x="1" y="0"/>
                      <a:pt x="1" y="0"/>
                      <a:pt x="1" y="0"/>
                    </a:cubicBezTo>
                    <a:cubicBezTo>
                      <a:pt x="1" y="0"/>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3" name="Freeform 383"/>
              <p:cNvSpPr>
                <a:spLocks/>
              </p:cNvSpPr>
              <p:nvPr/>
            </p:nvSpPr>
            <p:spPr bwMode="auto">
              <a:xfrm>
                <a:off x="8242301" y="3259139"/>
                <a:ext cx="11113" cy="11113"/>
              </a:xfrm>
              <a:custGeom>
                <a:avLst/>
                <a:gdLst>
                  <a:gd name="T0" fmla="*/ 0 w 1"/>
                  <a:gd name="T1" fmla="*/ 1 h 1"/>
                  <a:gd name="T2" fmla="*/ 1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1"/>
                      <a:pt x="1" y="1"/>
                    </a:cubicBezTo>
                    <a:cubicBezTo>
                      <a:pt x="1"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4" name="Freeform 384"/>
              <p:cNvSpPr>
                <a:spLocks/>
              </p:cNvSpPr>
              <p:nvPr/>
            </p:nvSpPr>
            <p:spPr bwMode="auto">
              <a:xfrm>
                <a:off x="8318501" y="3357564"/>
                <a:ext cx="9525" cy="9525"/>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0"/>
                      <a:pt x="1" y="0"/>
                      <a:pt x="0" y="0"/>
                    </a:cubicBezTo>
                    <a:cubicBezTo>
                      <a:pt x="0" y="0"/>
                      <a:pt x="0" y="0"/>
                      <a:pt x="0" y="1"/>
                    </a:cubicBezTo>
                    <a:cubicBezTo>
                      <a:pt x="0" y="1"/>
                      <a:pt x="0"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5" name="Freeform 385"/>
              <p:cNvSpPr>
                <a:spLocks/>
              </p:cNvSpPr>
              <p:nvPr/>
            </p:nvSpPr>
            <p:spPr bwMode="auto">
              <a:xfrm>
                <a:off x="8307389" y="3378201"/>
                <a:ext cx="20638" cy="22225"/>
              </a:xfrm>
              <a:custGeom>
                <a:avLst/>
                <a:gdLst>
                  <a:gd name="T0" fmla="*/ 2 w 2"/>
                  <a:gd name="T1" fmla="*/ 2 h 2"/>
                  <a:gd name="T2" fmla="*/ 1 w 2"/>
                  <a:gd name="T3" fmla="*/ 1 h 2"/>
                  <a:gd name="T4" fmla="*/ 1 w 2"/>
                  <a:gd name="T5" fmla="*/ 1 h 2"/>
                  <a:gd name="T6" fmla="*/ 0 w 2"/>
                  <a:gd name="T7" fmla="*/ 0 h 2"/>
                  <a:gd name="T8" fmla="*/ 0 w 2"/>
                  <a:gd name="T9" fmla="*/ 1 h 2"/>
                  <a:gd name="T10" fmla="*/ 0 w 2"/>
                  <a:gd name="T11" fmla="*/ 2 h 2"/>
                  <a:gd name="T12" fmla="*/ 1 w 2"/>
                  <a:gd name="T13" fmla="*/ 2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1"/>
                      <a:pt x="1" y="1"/>
                      <a:pt x="1" y="1"/>
                    </a:cubicBezTo>
                    <a:cubicBezTo>
                      <a:pt x="1" y="1"/>
                      <a:pt x="1" y="1"/>
                      <a:pt x="1" y="1"/>
                    </a:cubicBezTo>
                    <a:cubicBezTo>
                      <a:pt x="0" y="1"/>
                      <a:pt x="0" y="0"/>
                      <a:pt x="0" y="0"/>
                    </a:cubicBezTo>
                    <a:cubicBezTo>
                      <a:pt x="0" y="1"/>
                      <a:pt x="0" y="1"/>
                      <a:pt x="0" y="1"/>
                    </a:cubicBezTo>
                    <a:cubicBezTo>
                      <a:pt x="0" y="1"/>
                      <a:pt x="0" y="2"/>
                      <a:pt x="0" y="2"/>
                    </a:cubicBezTo>
                    <a:cubicBezTo>
                      <a:pt x="0" y="2"/>
                      <a:pt x="1" y="2"/>
                      <a:pt x="1" y="2"/>
                    </a:cubicBezTo>
                    <a:cubicBezTo>
                      <a:pt x="1" y="2"/>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6" name="Freeform 386"/>
              <p:cNvSpPr>
                <a:spLocks/>
              </p:cNvSpPr>
              <p:nvPr/>
            </p:nvSpPr>
            <p:spPr bwMode="auto">
              <a:xfrm>
                <a:off x="8318501" y="3400426"/>
                <a:ext cx="20638" cy="11113"/>
              </a:xfrm>
              <a:custGeom>
                <a:avLst/>
                <a:gdLst>
                  <a:gd name="T0" fmla="*/ 1 w 2"/>
                  <a:gd name="T1" fmla="*/ 1 h 1"/>
                  <a:gd name="T2" fmla="*/ 2 w 2"/>
                  <a:gd name="T3" fmla="*/ 1 h 1"/>
                  <a:gd name="T4" fmla="*/ 1 w 2"/>
                  <a:gd name="T5" fmla="*/ 0 h 1"/>
                  <a:gd name="T6" fmla="*/ 0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7" name="Freeform 387"/>
              <p:cNvSpPr>
                <a:spLocks/>
              </p:cNvSpPr>
              <p:nvPr/>
            </p:nvSpPr>
            <p:spPr bwMode="auto">
              <a:xfrm>
                <a:off x="8361364" y="3367089"/>
                <a:ext cx="20638" cy="22225"/>
              </a:xfrm>
              <a:custGeom>
                <a:avLst/>
                <a:gdLst>
                  <a:gd name="T0" fmla="*/ 1 w 2"/>
                  <a:gd name="T1" fmla="*/ 1 h 2"/>
                  <a:gd name="T2" fmla="*/ 2 w 2"/>
                  <a:gd name="T3" fmla="*/ 1 h 2"/>
                  <a:gd name="T4" fmla="*/ 2 w 2"/>
                  <a:gd name="T5" fmla="*/ 1 h 2"/>
                  <a:gd name="T6" fmla="*/ 1 w 2"/>
                  <a:gd name="T7" fmla="*/ 0 h 2"/>
                  <a:gd name="T8" fmla="*/ 1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2" y="1"/>
                      <a:pt x="2" y="1"/>
                    </a:cubicBezTo>
                    <a:cubicBezTo>
                      <a:pt x="2" y="1"/>
                      <a:pt x="2" y="1"/>
                      <a:pt x="2" y="1"/>
                    </a:cubicBezTo>
                    <a:cubicBezTo>
                      <a:pt x="2" y="0"/>
                      <a:pt x="1" y="0"/>
                      <a:pt x="1" y="0"/>
                    </a:cubicBezTo>
                    <a:cubicBezTo>
                      <a:pt x="0" y="1"/>
                      <a:pt x="0" y="1"/>
                      <a:pt x="1" y="1"/>
                    </a:cubicBezTo>
                    <a:cubicBezTo>
                      <a:pt x="1" y="2"/>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8" name="Freeform 388"/>
              <p:cNvSpPr>
                <a:spLocks/>
              </p:cNvSpPr>
              <p:nvPr/>
            </p:nvSpPr>
            <p:spPr bwMode="auto">
              <a:xfrm>
                <a:off x="8264526" y="3216276"/>
                <a:ext cx="117475" cy="76200"/>
              </a:xfrm>
              <a:custGeom>
                <a:avLst/>
                <a:gdLst>
                  <a:gd name="T0" fmla="*/ 10 w 11"/>
                  <a:gd name="T1" fmla="*/ 3 h 7"/>
                  <a:gd name="T2" fmla="*/ 11 w 11"/>
                  <a:gd name="T3" fmla="*/ 2 h 7"/>
                  <a:gd name="T4" fmla="*/ 11 w 11"/>
                  <a:gd name="T5" fmla="*/ 1 h 7"/>
                  <a:gd name="T6" fmla="*/ 10 w 11"/>
                  <a:gd name="T7" fmla="*/ 1 h 7"/>
                  <a:gd name="T8" fmla="*/ 9 w 11"/>
                  <a:gd name="T9" fmla="*/ 0 h 7"/>
                  <a:gd name="T10" fmla="*/ 8 w 11"/>
                  <a:gd name="T11" fmla="*/ 1 h 7"/>
                  <a:gd name="T12" fmla="*/ 8 w 11"/>
                  <a:gd name="T13" fmla="*/ 2 h 7"/>
                  <a:gd name="T14" fmla="*/ 8 w 11"/>
                  <a:gd name="T15" fmla="*/ 3 h 7"/>
                  <a:gd name="T16" fmla="*/ 7 w 11"/>
                  <a:gd name="T17" fmla="*/ 3 h 7"/>
                  <a:gd name="T18" fmla="*/ 7 w 11"/>
                  <a:gd name="T19" fmla="*/ 4 h 7"/>
                  <a:gd name="T20" fmla="*/ 6 w 11"/>
                  <a:gd name="T21" fmla="*/ 4 h 7"/>
                  <a:gd name="T22" fmla="*/ 5 w 11"/>
                  <a:gd name="T23" fmla="*/ 4 h 7"/>
                  <a:gd name="T24" fmla="*/ 4 w 11"/>
                  <a:gd name="T25" fmla="*/ 4 h 7"/>
                  <a:gd name="T26" fmla="*/ 4 w 11"/>
                  <a:gd name="T27" fmla="*/ 4 h 7"/>
                  <a:gd name="T28" fmla="*/ 2 w 11"/>
                  <a:gd name="T29" fmla="*/ 4 h 7"/>
                  <a:gd name="T30" fmla="*/ 1 w 11"/>
                  <a:gd name="T31" fmla="*/ 4 h 7"/>
                  <a:gd name="T32" fmla="*/ 0 w 11"/>
                  <a:gd name="T33" fmla="*/ 4 h 7"/>
                  <a:gd name="T34" fmla="*/ 0 w 11"/>
                  <a:gd name="T35" fmla="*/ 5 h 7"/>
                  <a:gd name="T36" fmla="*/ 1 w 11"/>
                  <a:gd name="T37" fmla="*/ 6 h 7"/>
                  <a:gd name="T38" fmla="*/ 2 w 11"/>
                  <a:gd name="T39" fmla="*/ 6 h 7"/>
                  <a:gd name="T40" fmla="*/ 3 w 11"/>
                  <a:gd name="T41" fmla="*/ 6 h 7"/>
                  <a:gd name="T42" fmla="*/ 4 w 11"/>
                  <a:gd name="T43" fmla="*/ 7 h 7"/>
                  <a:gd name="T44" fmla="*/ 6 w 11"/>
                  <a:gd name="T45" fmla="*/ 6 h 7"/>
                  <a:gd name="T46" fmla="*/ 7 w 11"/>
                  <a:gd name="T47" fmla="*/ 6 h 7"/>
                  <a:gd name="T48" fmla="*/ 8 w 11"/>
                  <a:gd name="T49" fmla="*/ 5 h 7"/>
                  <a:gd name="T50" fmla="*/ 9 w 11"/>
                  <a:gd name="T51" fmla="*/ 4 h 7"/>
                  <a:gd name="T52" fmla="*/ 10 w 11"/>
                  <a:gd name="T53" fmla="*/ 4 h 7"/>
                  <a:gd name="T54" fmla="*/ 10 w 11"/>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7">
                    <a:moveTo>
                      <a:pt x="10" y="3"/>
                    </a:moveTo>
                    <a:cubicBezTo>
                      <a:pt x="11" y="3"/>
                      <a:pt x="11" y="2"/>
                      <a:pt x="11" y="2"/>
                    </a:cubicBezTo>
                    <a:cubicBezTo>
                      <a:pt x="11" y="2"/>
                      <a:pt x="11" y="1"/>
                      <a:pt x="11" y="1"/>
                    </a:cubicBezTo>
                    <a:cubicBezTo>
                      <a:pt x="10" y="1"/>
                      <a:pt x="10" y="1"/>
                      <a:pt x="10" y="1"/>
                    </a:cubicBezTo>
                    <a:cubicBezTo>
                      <a:pt x="9" y="1"/>
                      <a:pt x="9" y="0"/>
                      <a:pt x="9" y="0"/>
                    </a:cubicBezTo>
                    <a:cubicBezTo>
                      <a:pt x="8" y="0"/>
                      <a:pt x="8" y="0"/>
                      <a:pt x="8" y="1"/>
                    </a:cubicBezTo>
                    <a:cubicBezTo>
                      <a:pt x="8" y="1"/>
                      <a:pt x="8" y="1"/>
                      <a:pt x="8" y="2"/>
                    </a:cubicBezTo>
                    <a:cubicBezTo>
                      <a:pt x="8" y="2"/>
                      <a:pt x="8" y="2"/>
                      <a:pt x="8" y="3"/>
                    </a:cubicBezTo>
                    <a:cubicBezTo>
                      <a:pt x="8" y="3"/>
                      <a:pt x="8" y="2"/>
                      <a:pt x="7" y="3"/>
                    </a:cubicBezTo>
                    <a:cubicBezTo>
                      <a:pt x="7" y="3"/>
                      <a:pt x="7" y="3"/>
                      <a:pt x="7" y="4"/>
                    </a:cubicBezTo>
                    <a:cubicBezTo>
                      <a:pt x="6" y="4"/>
                      <a:pt x="6" y="4"/>
                      <a:pt x="6" y="4"/>
                    </a:cubicBezTo>
                    <a:cubicBezTo>
                      <a:pt x="6" y="4"/>
                      <a:pt x="5" y="4"/>
                      <a:pt x="5" y="4"/>
                    </a:cubicBezTo>
                    <a:cubicBezTo>
                      <a:pt x="5" y="4"/>
                      <a:pt x="5" y="4"/>
                      <a:pt x="4" y="4"/>
                    </a:cubicBezTo>
                    <a:cubicBezTo>
                      <a:pt x="4" y="4"/>
                      <a:pt x="4" y="4"/>
                      <a:pt x="4" y="4"/>
                    </a:cubicBezTo>
                    <a:cubicBezTo>
                      <a:pt x="3" y="4"/>
                      <a:pt x="3" y="4"/>
                      <a:pt x="2" y="4"/>
                    </a:cubicBezTo>
                    <a:cubicBezTo>
                      <a:pt x="2" y="4"/>
                      <a:pt x="2" y="4"/>
                      <a:pt x="1" y="4"/>
                    </a:cubicBezTo>
                    <a:cubicBezTo>
                      <a:pt x="1" y="4"/>
                      <a:pt x="1" y="4"/>
                      <a:pt x="0" y="4"/>
                    </a:cubicBezTo>
                    <a:cubicBezTo>
                      <a:pt x="0" y="4"/>
                      <a:pt x="0" y="5"/>
                      <a:pt x="0" y="5"/>
                    </a:cubicBezTo>
                    <a:cubicBezTo>
                      <a:pt x="0" y="5"/>
                      <a:pt x="0" y="5"/>
                      <a:pt x="1" y="6"/>
                    </a:cubicBezTo>
                    <a:cubicBezTo>
                      <a:pt x="1" y="6"/>
                      <a:pt x="2" y="6"/>
                      <a:pt x="2" y="6"/>
                    </a:cubicBezTo>
                    <a:cubicBezTo>
                      <a:pt x="3" y="6"/>
                      <a:pt x="3" y="6"/>
                      <a:pt x="3" y="6"/>
                    </a:cubicBezTo>
                    <a:cubicBezTo>
                      <a:pt x="4" y="6"/>
                      <a:pt x="4" y="7"/>
                      <a:pt x="4" y="7"/>
                    </a:cubicBezTo>
                    <a:cubicBezTo>
                      <a:pt x="5" y="7"/>
                      <a:pt x="5" y="6"/>
                      <a:pt x="6" y="6"/>
                    </a:cubicBezTo>
                    <a:cubicBezTo>
                      <a:pt x="7" y="6"/>
                      <a:pt x="7" y="6"/>
                      <a:pt x="7" y="6"/>
                    </a:cubicBezTo>
                    <a:cubicBezTo>
                      <a:pt x="8" y="5"/>
                      <a:pt x="8" y="5"/>
                      <a:pt x="8" y="5"/>
                    </a:cubicBezTo>
                    <a:cubicBezTo>
                      <a:pt x="9" y="5"/>
                      <a:pt x="9" y="5"/>
                      <a:pt x="9" y="4"/>
                    </a:cubicBezTo>
                    <a:cubicBezTo>
                      <a:pt x="9" y="4"/>
                      <a:pt x="10" y="4"/>
                      <a:pt x="10" y="4"/>
                    </a:cubicBezTo>
                    <a:cubicBezTo>
                      <a:pt x="10" y="4"/>
                      <a:pt x="10" y="3"/>
                      <a:pt x="10"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9" name="Freeform 389"/>
              <p:cNvSpPr>
                <a:spLocks/>
              </p:cNvSpPr>
              <p:nvPr/>
            </p:nvSpPr>
            <p:spPr bwMode="auto">
              <a:xfrm>
                <a:off x="8048626" y="3173414"/>
                <a:ext cx="269875" cy="247650"/>
              </a:xfrm>
              <a:custGeom>
                <a:avLst/>
                <a:gdLst>
                  <a:gd name="T0" fmla="*/ 23 w 25"/>
                  <a:gd name="T1" fmla="*/ 22 h 23"/>
                  <a:gd name="T2" fmla="*/ 23 w 25"/>
                  <a:gd name="T3" fmla="*/ 20 h 23"/>
                  <a:gd name="T4" fmla="*/ 21 w 25"/>
                  <a:gd name="T5" fmla="*/ 19 h 23"/>
                  <a:gd name="T6" fmla="*/ 20 w 25"/>
                  <a:gd name="T7" fmla="*/ 18 h 23"/>
                  <a:gd name="T8" fmla="*/ 19 w 25"/>
                  <a:gd name="T9" fmla="*/ 16 h 23"/>
                  <a:gd name="T10" fmla="*/ 17 w 25"/>
                  <a:gd name="T11" fmla="*/ 15 h 23"/>
                  <a:gd name="T12" fmla="*/ 17 w 25"/>
                  <a:gd name="T13" fmla="*/ 12 h 23"/>
                  <a:gd name="T14" fmla="*/ 18 w 25"/>
                  <a:gd name="T15" fmla="*/ 11 h 23"/>
                  <a:gd name="T16" fmla="*/ 16 w 25"/>
                  <a:gd name="T17" fmla="*/ 10 h 23"/>
                  <a:gd name="T18" fmla="*/ 14 w 25"/>
                  <a:gd name="T19" fmla="*/ 9 h 23"/>
                  <a:gd name="T20" fmla="*/ 14 w 25"/>
                  <a:gd name="T21" fmla="*/ 7 h 23"/>
                  <a:gd name="T22" fmla="*/ 12 w 25"/>
                  <a:gd name="T23" fmla="*/ 5 h 23"/>
                  <a:gd name="T24" fmla="*/ 10 w 25"/>
                  <a:gd name="T25" fmla="*/ 4 h 23"/>
                  <a:gd name="T26" fmla="*/ 8 w 25"/>
                  <a:gd name="T27" fmla="*/ 2 h 23"/>
                  <a:gd name="T28" fmla="*/ 5 w 25"/>
                  <a:gd name="T29" fmla="*/ 2 h 23"/>
                  <a:gd name="T30" fmla="*/ 2 w 25"/>
                  <a:gd name="T31" fmla="*/ 0 h 23"/>
                  <a:gd name="T32" fmla="*/ 1 w 25"/>
                  <a:gd name="T33" fmla="*/ 0 h 23"/>
                  <a:gd name="T34" fmla="*/ 1 w 25"/>
                  <a:gd name="T35" fmla="*/ 9 h 23"/>
                  <a:gd name="T36" fmla="*/ 0 w 25"/>
                  <a:gd name="T37" fmla="*/ 18 h 23"/>
                  <a:gd name="T38" fmla="*/ 0 w 25"/>
                  <a:gd name="T39" fmla="*/ 19 h 23"/>
                  <a:gd name="T40" fmla="*/ 3 w 25"/>
                  <a:gd name="T41" fmla="*/ 19 h 23"/>
                  <a:gd name="T42" fmla="*/ 5 w 25"/>
                  <a:gd name="T43" fmla="*/ 19 h 23"/>
                  <a:gd name="T44" fmla="*/ 6 w 25"/>
                  <a:gd name="T45" fmla="*/ 18 h 23"/>
                  <a:gd name="T46" fmla="*/ 7 w 25"/>
                  <a:gd name="T47" fmla="*/ 17 h 23"/>
                  <a:gd name="T48" fmla="*/ 8 w 25"/>
                  <a:gd name="T49" fmla="*/ 15 h 23"/>
                  <a:gd name="T50" fmla="*/ 9 w 25"/>
                  <a:gd name="T51" fmla="*/ 15 h 23"/>
                  <a:gd name="T52" fmla="*/ 10 w 25"/>
                  <a:gd name="T53" fmla="*/ 15 h 23"/>
                  <a:gd name="T54" fmla="*/ 12 w 25"/>
                  <a:gd name="T55" fmla="*/ 15 h 23"/>
                  <a:gd name="T56" fmla="*/ 14 w 25"/>
                  <a:gd name="T57" fmla="*/ 16 h 23"/>
                  <a:gd name="T58" fmla="*/ 15 w 25"/>
                  <a:gd name="T59" fmla="*/ 18 h 23"/>
                  <a:gd name="T60" fmla="*/ 15 w 25"/>
                  <a:gd name="T61" fmla="*/ 19 h 23"/>
                  <a:gd name="T62" fmla="*/ 17 w 25"/>
                  <a:gd name="T63" fmla="*/ 20 h 23"/>
                  <a:gd name="T64" fmla="*/ 19 w 25"/>
                  <a:gd name="T65" fmla="*/ 22 h 23"/>
                  <a:gd name="T66" fmla="*/ 20 w 25"/>
                  <a:gd name="T67" fmla="*/ 22 h 23"/>
                  <a:gd name="T68" fmla="*/ 22 w 25"/>
                  <a:gd name="T69" fmla="*/ 23 h 23"/>
                  <a:gd name="T70" fmla="*/ 24 w 25"/>
                  <a:gd name="T71" fmla="*/ 23 h 23"/>
                  <a:gd name="T72" fmla="*/ 24 w 25"/>
                  <a:gd name="T7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23">
                    <a:moveTo>
                      <a:pt x="24" y="22"/>
                    </a:moveTo>
                    <a:cubicBezTo>
                      <a:pt x="23" y="22"/>
                      <a:pt x="23" y="22"/>
                      <a:pt x="23" y="22"/>
                    </a:cubicBezTo>
                    <a:cubicBezTo>
                      <a:pt x="23" y="21"/>
                      <a:pt x="23" y="21"/>
                      <a:pt x="23" y="21"/>
                    </a:cubicBezTo>
                    <a:cubicBezTo>
                      <a:pt x="23" y="20"/>
                      <a:pt x="23" y="20"/>
                      <a:pt x="23" y="20"/>
                    </a:cubicBezTo>
                    <a:cubicBezTo>
                      <a:pt x="22" y="20"/>
                      <a:pt x="22" y="20"/>
                      <a:pt x="22" y="20"/>
                    </a:cubicBezTo>
                    <a:cubicBezTo>
                      <a:pt x="21" y="19"/>
                      <a:pt x="21" y="19"/>
                      <a:pt x="21" y="19"/>
                    </a:cubicBezTo>
                    <a:cubicBezTo>
                      <a:pt x="21" y="19"/>
                      <a:pt x="21" y="19"/>
                      <a:pt x="21" y="18"/>
                    </a:cubicBezTo>
                    <a:cubicBezTo>
                      <a:pt x="20" y="18"/>
                      <a:pt x="20" y="19"/>
                      <a:pt x="20" y="18"/>
                    </a:cubicBezTo>
                    <a:cubicBezTo>
                      <a:pt x="19" y="18"/>
                      <a:pt x="20" y="18"/>
                      <a:pt x="20" y="18"/>
                    </a:cubicBezTo>
                    <a:cubicBezTo>
                      <a:pt x="19" y="17"/>
                      <a:pt x="19" y="16"/>
                      <a:pt x="19" y="16"/>
                    </a:cubicBezTo>
                    <a:cubicBezTo>
                      <a:pt x="18" y="16"/>
                      <a:pt x="18" y="16"/>
                      <a:pt x="18" y="15"/>
                    </a:cubicBezTo>
                    <a:cubicBezTo>
                      <a:pt x="18" y="15"/>
                      <a:pt x="17" y="15"/>
                      <a:pt x="17" y="15"/>
                    </a:cubicBezTo>
                    <a:cubicBezTo>
                      <a:pt x="17" y="14"/>
                      <a:pt x="17" y="14"/>
                      <a:pt x="17" y="13"/>
                    </a:cubicBezTo>
                    <a:cubicBezTo>
                      <a:pt x="17" y="13"/>
                      <a:pt x="17" y="13"/>
                      <a:pt x="17" y="12"/>
                    </a:cubicBezTo>
                    <a:cubicBezTo>
                      <a:pt x="17" y="12"/>
                      <a:pt x="17" y="12"/>
                      <a:pt x="18" y="12"/>
                    </a:cubicBezTo>
                    <a:cubicBezTo>
                      <a:pt x="18" y="11"/>
                      <a:pt x="18" y="11"/>
                      <a:pt x="18" y="11"/>
                    </a:cubicBezTo>
                    <a:cubicBezTo>
                      <a:pt x="18" y="10"/>
                      <a:pt x="17" y="10"/>
                      <a:pt x="17" y="10"/>
                    </a:cubicBezTo>
                    <a:cubicBezTo>
                      <a:pt x="17" y="10"/>
                      <a:pt x="17" y="10"/>
                      <a:pt x="16" y="10"/>
                    </a:cubicBezTo>
                    <a:cubicBezTo>
                      <a:pt x="16" y="9"/>
                      <a:pt x="16" y="9"/>
                      <a:pt x="16" y="9"/>
                    </a:cubicBezTo>
                    <a:cubicBezTo>
                      <a:pt x="15" y="9"/>
                      <a:pt x="15" y="9"/>
                      <a:pt x="14" y="9"/>
                    </a:cubicBezTo>
                    <a:cubicBezTo>
                      <a:pt x="14" y="8"/>
                      <a:pt x="14" y="8"/>
                      <a:pt x="14" y="8"/>
                    </a:cubicBezTo>
                    <a:cubicBezTo>
                      <a:pt x="14" y="7"/>
                      <a:pt x="14" y="7"/>
                      <a:pt x="14" y="7"/>
                    </a:cubicBezTo>
                    <a:cubicBezTo>
                      <a:pt x="13" y="6"/>
                      <a:pt x="13" y="6"/>
                      <a:pt x="13" y="5"/>
                    </a:cubicBezTo>
                    <a:cubicBezTo>
                      <a:pt x="12" y="5"/>
                      <a:pt x="12" y="5"/>
                      <a:pt x="12" y="5"/>
                    </a:cubicBezTo>
                    <a:cubicBezTo>
                      <a:pt x="11" y="5"/>
                      <a:pt x="11" y="5"/>
                      <a:pt x="11" y="5"/>
                    </a:cubicBezTo>
                    <a:cubicBezTo>
                      <a:pt x="10" y="4"/>
                      <a:pt x="10" y="4"/>
                      <a:pt x="10" y="4"/>
                    </a:cubicBezTo>
                    <a:cubicBezTo>
                      <a:pt x="9" y="3"/>
                      <a:pt x="9" y="3"/>
                      <a:pt x="9" y="2"/>
                    </a:cubicBezTo>
                    <a:cubicBezTo>
                      <a:pt x="8" y="2"/>
                      <a:pt x="8" y="2"/>
                      <a:pt x="8" y="2"/>
                    </a:cubicBezTo>
                    <a:cubicBezTo>
                      <a:pt x="7" y="1"/>
                      <a:pt x="7" y="2"/>
                      <a:pt x="7" y="2"/>
                    </a:cubicBezTo>
                    <a:cubicBezTo>
                      <a:pt x="6" y="2"/>
                      <a:pt x="5" y="2"/>
                      <a:pt x="5" y="2"/>
                    </a:cubicBezTo>
                    <a:cubicBezTo>
                      <a:pt x="4" y="1"/>
                      <a:pt x="4" y="1"/>
                      <a:pt x="4" y="1"/>
                    </a:cubicBezTo>
                    <a:cubicBezTo>
                      <a:pt x="3" y="1"/>
                      <a:pt x="3" y="1"/>
                      <a:pt x="2" y="0"/>
                    </a:cubicBezTo>
                    <a:cubicBezTo>
                      <a:pt x="1" y="0"/>
                      <a:pt x="1" y="0"/>
                      <a:pt x="1" y="0"/>
                    </a:cubicBezTo>
                    <a:cubicBezTo>
                      <a:pt x="1" y="0"/>
                      <a:pt x="1" y="0"/>
                      <a:pt x="1" y="0"/>
                    </a:cubicBezTo>
                    <a:cubicBezTo>
                      <a:pt x="1" y="4"/>
                      <a:pt x="1" y="4"/>
                      <a:pt x="1" y="4"/>
                    </a:cubicBezTo>
                    <a:cubicBezTo>
                      <a:pt x="1" y="9"/>
                      <a:pt x="1" y="9"/>
                      <a:pt x="1" y="9"/>
                    </a:cubicBezTo>
                    <a:cubicBezTo>
                      <a:pt x="0" y="14"/>
                      <a:pt x="0" y="14"/>
                      <a:pt x="0" y="14"/>
                    </a:cubicBezTo>
                    <a:cubicBezTo>
                      <a:pt x="0" y="18"/>
                      <a:pt x="0" y="18"/>
                      <a:pt x="0" y="18"/>
                    </a:cubicBezTo>
                    <a:cubicBezTo>
                      <a:pt x="0" y="18"/>
                      <a:pt x="0" y="18"/>
                      <a:pt x="0" y="18"/>
                    </a:cubicBezTo>
                    <a:cubicBezTo>
                      <a:pt x="0" y="19"/>
                      <a:pt x="0" y="19"/>
                      <a:pt x="0" y="19"/>
                    </a:cubicBezTo>
                    <a:cubicBezTo>
                      <a:pt x="0" y="20"/>
                      <a:pt x="1" y="19"/>
                      <a:pt x="1" y="19"/>
                    </a:cubicBezTo>
                    <a:cubicBezTo>
                      <a:pt x="2" y="19"/>
                      <a:pt x="2" y="19"/>
                      <a:pt x="3" y="19"/>
                    </a:cubicBezTo>
                    <a:cubicBezTo>
                      <a:pt x="3" y="19"/>
                      <a:pt x="4" y="19"/>
                      <a:pt x="4" y="19"/>
                    </a:cubicBezTo>
                    <a:cubicBezTo>
                      <a:pt x="5" y="19"/>
                      <a:pt x="5" y="19"/>
                      <a:pt x="5" y="19"/>
                    </a:cubicBezTo>
                    <a:cubicBezTo>
                      <a:pt x="6" y="19"/>
                      <a:pt x="6" y="19"/>
                      <a:pt x="6" y="18"/>
                    </a:cubicBezTo>
                    <a:cubicBezTo>
                      <a:pt x="6" y="18"/>
                      <a:pt x="6" y="18"/>
                      <a:pt x="6" y="18"/>
                    </a:cubicBezTo>
                    <a:cubicBezTo>
                      <a:pt x="6" y="17"/>
                      <a:pt x="6" y="17"/>
                      <a:pt x="6" y="17"/>
                    </a:cubicBezTo>
                    <a:cubicBezTo>
                      <a:pt x="6" y="17"/>
                      <a:pt x="7" y="17"/>
                      <a:pt x="7" y="17"/>
                    </a:cubicBezTo>
                    <a:cubicBezTo>
                      <a:pt x="7" y="17"/>
                      <a:pt x="7" y="17"/>
                      <a:pt x="7" y="16"/>
                    </a:cubicBezTo>
                    <a:cubicBezTo>
                      <a:pt x="8" y="16"/>
                      <a:pt x="7" y="16"/>
                      <a:pt x="8" y="15"/>
                    </a:cubicBezTo>
                    <a:cubicBezTo>
                      <a:pt x="8" y="15"/>
                      <a:pt x="8" y="15"/>
                      <a:pt x="8" y="15"/>
                    </a:cubicBezTo>
                    <a:cubicBezTo>
                      <a:pt x="9" y="15"/>
                      <a:pt x="9" y="15"/>
                      <a:pt x="9" y="15"/>
                    </a:cubicBezTo>
                    <a:cubicBezTo>
                      <a:pt x="9" y="15"/>
                      <a:pt x="9" y="15"/>
                      <a:pt x="10" y="15"/>
                    </a:cubicBezTo>
                    <a:cubicBezTo>
                      <a:pt x="10" y="15"/>
                      <a:pt x="10" y="15"/>
                      <a:pt x="10" y="15"/>
                    </a:cubicBezTo>
                    <a:cubicBezTo>
                      <a:pt x="11" y="15"/>
                      <a:pt x="11" y="15"/>
                      <a:pt x="11" y="15"/>
                    </a:cubicBezTo>
                    <a:cubicBezTo>
                      <a:pt x="12" y="15"/>
                      <a:pt x="12" y="15"/>
                      <a:pt x="12" y="15"/>
                    </a:cubicBezTo>
                    <a:cubicBezTo>
                      <a:pt x="13" y="16"/>
                      <a:pt x="13" y="15"/>
                      <a:pt x="13" y="16"/>
                    </a:cubicBezTo>
                    <a:cubicBezTo>
                      <a:pt x="13" y="16"/>
                      <a:pt x="14" y="16"/>
                      <a:pt x="14" y="16"/>
                    </a:cubicBezTo>
                    <a:cubicBezTo>
                      <a:pt x="14" y="16"/>
                      <a:pt x="14" y="17"/>
                      <a:pt x="14" y="17"/>
                    </a:cubicBezTo>
                    <a:cubicBezTo>
                      <a:pt x="14" y="17"/>
                      <a:pt x="14" y="18"/>
                      <a:pt x="15" y="18"/>
                    </a:cubicBezTo>
                    <a:cubicBezTo>
                      <a:pt x="15" y="18"/>
                      <a:pt x="15" y="18"/>
                      <a:pt x="15" y="18"/>
                    </a:cubicBezTo>
                    <a:cubicBezTo>
                      <a:pt x="16" y="19"/>
                      <a:pt x="15" y="19"/>
                      <a:pt x="15" y="19"/>
                    </a:cubicBezTo>
                    <a:cubicBezTo>
                      <a:pt x="16" y="20"/>
                      <a:pt x="16" y="20"/>
                      <a:pt x="16" y="20"/>
                    </a:cubicBezTo>
                    <a:cubicBezTo>
                      <a:pt x="17" y="20"/>
                      <a:pt x="17" y="20"/>
                      <a:pt x="17" y="20"/>
                    </a:cubicBezTo>
                    <a:cubicBezTo>
                      <a:pt x="17" y="21"/>
                      <a:pt x="17" y="21"/>
                      <a:pt x="17" y="21"/>
                    </a:cubicBezTo>
                    <a:cubicBezTo>
                      <a:pt x="18" y="22"/>
                      <a:pt x="18" y="21"/>
                      <a:pt x="19" y="22"/>
                    </a:cubicBezTo>
                    <a:cubicBezTo>
                      <a:pt x="19" y="22"/>
                      <a:pt x="19" y="22"/>
                      <a:pt x="20" y="22"/>
                    </a:cubicBezTo>
                    <a:cubicBezTo>
                      <a:pt x="20" y="22"/>
                      <a:pt x="20" y="22"/>
                      <a:pt x="20" y="22"/>
                    </a:cubicBezTo>
                    <a:cubicBezTo>
                      <a:pt x="21" y="22"/>
                      <a:pt x="21" y="22"/>
                      <a:pt x="21" y="22"/>
                    </a:cubicBezTo>
                    <a:cubicBezTo>
                      <a:pt x="22" y="22"/>
                      <a:pt x="22" y="22"/>
                      <a:pt x="22" y="23"/>
                    </a:cubicBezTo>
                    <a:cubicBezTo>
                      <a:pt x="22" y="23"/>
                      <a:pt x="23" y="23"/>
                      <a:pt x="23" y="23"/>
                    </a:cubicBezTo>
                    <a:cubicBezTo>
                      <a:pt x="23" y="23"/>
                      <a:pt x="24" y="23"/>
                      <a:pt x="24" y="23"/>
                    </a:cubicBezTo>
                    <a:cubicBezTo>
                      <a:pt x="24" y="23"/>
                      <a:pt x="24" y="23"/>
                      <a:pt x="24" y="23"/>
                    </a:cubicBezTo>
                    <a:cubicBezTo>
                      <a:pt x="25" y="22"/>
                      <a:pt x="24" y="22"/>
                      <a:pt x="24" y="2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0" name="Freeform 390"/>
              <p:cNvSpPr>
                <a:spLocks/>
              </p:cNvSpPr>
              <p:nvPr/>
            </p:nvSpPr>
            <p:spPr bwMode="auto">
              <a:xfrm>
                <a:off x="8382001" y="3205164"/>
                <a:ext cx="22225" cy="33338"/>
              </a:xfrm>
              <a:custGeom>
                <a:avLst/>
                <a:gdLst>
                  <a:gd name="T0" fmla="*/ 1 w 2"/>
                  <a:gd name="T1" fmla="*/ 0 h 3"/>
                  <a:gd name="T2" fmla="*/ 0 w 2"/>
                  <a:gd name="T3" fmla="*/ 2 h 3"/>
                  <a:gd name="T4" fmla="*/ 1 w 2"/>
                  <a:gd name="T5" fmla="*/ 3 h 3"/>
                  <a:gd name="T6" fmla="*/ 1 w 2"/>
                  <a:gd name="T7" fmla="*/ 3 h 3"/>
                  <a:gd name="T8" fmla="*/ 2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0" y="1"/>
                      <a:pt x="0" y="2"/>
                    </a:cubicBezTo>
                    <a:cubicBezTo>
                      <a:pt x="0" y="2"/>
                      <a:pt x="0" y="3"/>
                      <a:pt x="1" y="3"/>
                    </a:cubicBezTo>
                    <a:cubicBezTo>
                      <a:pt x="1" y="3"/>
                      <a:pt x="1" y="3"/>
                      <a:pt x="1" y="3"/>
                    </a:cubicBezTo>
                    <a:cubicBezTo>
                      <a:pt x="2" y="3"/>
                      <a:pt x="2" y="2"/>
                      <a:pt x="2" y="1"/>
                    </a:cubicBezTo>
                    <a:cubicBezTo>
                      <a:pt x="1" y="1"/>
                      <a:pt x="1"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1" name="Freeform 391"/>
              <p:cNvSpPr>
                <a:spLocks/>
              </p:cNvSpPr>
              <p:nvPr/>
            </p:nvSpPr>
            <p:spPr bwMode="auto">
              <a:xfrm>
                <a:off x="8328026" y="3432176"/>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1"/>
                      <a:pt x="1" y="1"/>
                      <a:pt x="1" y="1"/>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2" name="Freeform 392"/>
              <p:cNvSpPr>
                <a:spLocks/>
              </p:cNvSpPr>
              <p:nvPr/>
            </p:nvSpPr>
            <p:spPr bwMode="auto">
              <a:xfrm>
                <a:off x="8350251" y="3421064"/>
                <a:ext cx="11113" cy="22225"/>
              </a:xfrm>
              <a:custGeom>
                <a:avLst/>
                <a:gdLst>
                  <a:gd name="T0" fmla="*/ 0 w 1"/>
                  <a:gd name="T1" fmla="*/ 0 h 2"/>
                  <a:gd name="T2" fmla="*/ 0 w 1"/>
                  <a:gd name="T3" fmla="*/ 1 h 2"/>
                  <a:gd name="T4" fmla="*/ 0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1"/>
                    </a:cubicBezTo>
                    <a:cubicBezTo>
                      <a:pt x="0" y="1"/>
                      <a:pt x="0" y="1"/>
                      <a:pt x="0" y="1"/>
                    </a:cubicBezTo>
                    <a:cubicBezTo>
                      <a:pt x="0" y="2"/>
                      <a:pt x="0" y="2"/>
                      <a:pt x="1" y="2"/>
                    </a:cubicBezTo>
                    <a:cubicBezTo>
                      <a:pt x="1" y="2"/>
                      <a:pt x="1" y="1"/>
                      <a:pt x="1" y="1"/>
                    </a:cubicBezTo>
                    <a:cubicBezTo>
                      <a:pt x="1" y="1"/>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3" name="Freeform 393"/>
              <p:cNvSpPr>
                <a:spLocks/>
              </p:cNvSpPr>
              <p:nvPr/>
            </p:nvSpPr>
            <p:spPr bwMode="auto">
              <a:xfrm>
                <a:off x="8372476" y="3443289"/>
                <a:ext cx="20638" cy="22225"/>
              </a:xfrm>
              <a:custGeom>
                <a:avLst/>
                <a:gdLst>
                  <a:gd name="T0" fmla="*/ 1 w 2"/>
                  <a:gd name="T1" fmla="*/ 0 h 2"/>
                  <a:gd name="T2" fmla="*/ 0 w 2"/>
                  <a:gd name="T3" fmla="*/ 1 h 2"/>
                  <a:gd name="T4" fmla="*/ 0 w 2"/>
                  <a:gd name="T5" fmla="*/ 1 h 2"/>
                  <a:gd name="T6" fmla="*/ 0 w 2"/>
                  <a:gd name="T7" fmla="*/ 1 h 2"/>
                  <a:gd name="T8" fmla="*/ 1 w 2"/>
                  <a:gd name="T9" fmla="*/ 2 h 2"/>
                  <a:gd name="T10" fmla="*/ 1 w 2"/>
                  <a:gd name="T11" fmla="*/ 1 h 2"/>
                  <a:gd name="T12" fmla="*/ 2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0" y="0"/>
                      <a:pt x="0" y="1"/>
                    </a:cubicBezTo>
                    <a:cubicBezTo>
                      <a:pt x="0" y="1"/>
                      <a:pt x="0" y="1"/>
                      <a:pt x="0" y="1"/>
                    </a:cubicBezTo>
                    <a:cubicBezTo>
                      <a:pt x="0" y="1"/>
                      <a:pt x="0" y="1"/>
                      <a:pt x="0" y="1"/>
                    </a:cubicBezTo>
                    <a:cubicBezTo>
                      <a:pt x="0" y="2"/>
                      <a:pt x="0" y="2"/>
                      <a:pt x="1" y="2"/>
                    </a:cubicBezTo>
                    <a:cubicBezTo>
                      <a:pt x="1" y="2"/>
                      <a:pt x="1" y="2"/>
                      <a:pt x="1" y="1"/>
                    </a:cubicBezTo>
                    <a:cubicBezTo>
                      <a:pt x="2" y="1"/>
                      <a:pt x="2" y="1"/>
                      <a:pt x="2" y="1"/>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4" name="Freeform 394"/>
              <p:cNvSpPr>
                <a:spLocks/>
              </p:cNvSpPr>
              <p:nvPr/>
            </p:nvSpPr>
            <p:spPr bwMode="auto">
              <a:xfrm>
                <a:off x="8426451" y="3259139"/>
                <a:ext cx="42863" cy="53975"/>
              </a:xfrm>
              <a:custGeom>
                <a:avLst/>
                <a:gdLst>
                  <a:gd name="T0" fmla="*/ 4 w 4"/>
                  <a:gd name="T1" fmla="*/ 2 h 5"/>
                  <a:gd name="T2" fmla="*/ 3 w 4"/>
                  <a:gd name="T3" fmla="*/ 2 h 5"/>
                  <a:gd name="T4" fmla="*/ 3 w 4"/>
                  <a:gd name="T5" fmla="*/ 1 h 5"/>
                  <a:gd name="T6" fmla="*/ 2 w 4"/>
                  <a:gd name="T7" fmla="*/ 0 h 5"/>
                  <a:gd name="T8" fmla="*/ 1 w 4"/>
                  <a:gd name="T9" fmla="*/ 0 h 5"/>
                  <a:gd name="T10" fmla="*/ 1 w 4"/>
                  <a:gd name="T11" fmla="*/ 1 h 5"/>
                  <a:gd name="T12" fmla="*/ 1 w 4"/>
                  <a:gd name="T13" fmla="*/ 1 h 5"/>
                  <a:gd name="T14" fmla="*/ 1 w 4"/>
                  <a:gd name="T15" fmla="*/ 2 h 5"/>
                  <a:gd name="T16" fmla="*/ 1 w 4"/>
                  <a:gd name="T17" fmla="*/ 2 h 5"/>
                  <a:gd name="T18" fmla="*/ 2 w 4"/>
                  <a:gd name="T19" fmla="*/ 3 h 5"/>
                  <a:gd name="T20" fmla="*/ 2 w 4"/>
                  <a:gd name="T21" fmla="*/ 4 h 5"/>
                  <a:gd name="T22" fmla="*/ 3 w 4"/>
                  <a:gd name="T23" fmla="*/ 5 h 5"/>
                  <a:gd name="T24" fmla="*/ 4 w 4"/>
                  <a:gd name="T25" fmla="*/ 4 h 5"/>
                  <a:gd name="T26" fmla="*/ 4 w 4"/>
                  <a:gd name="T27" fmla="*/ 3 h 5"/>
                  <a:gd name="T28" fmla="*/ 4 w 4"/>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4" y="2"/>
                    </a:moveTo>
                    <a:cubicBezTo>
                      <a:pt x="3" y="2"/>
                      <a:pt x="3" y="2"/>
                      <a:pt x="3" y="2"/>
                    </a:cubicBezTo>
                    <a:cubicBezTo>
                      <a:pt x="3" y="1"/>
                      <a:pt x="3" y="1"/>
                      <a:pt x="3" y="1"/>
                    </a:cubicBezTo>
                    <a:cubicBezTo>
                      <a:pt x="2" y="0"/>
                      <a:pt x="2" y="0"/>
                      <a:pt x="2" y="0"/>
                    </a:cubicBezTo>
                    <a:cubicBezTo>
                      <a:pt x="2" y="0"/>
                      <a:pt x="1" y="0"/>
                      <a:pt x="1" y="0"/>
                    </a:cubicBezTo>
                    <a:cubicBezTo>
                      <a:pt x="1" y="0"/>
                      <a:pt x="1" y="0"/>
                      <a:pt x="1" y="1"/>
                    </a:cubicBezTo>
                    <a:cubicBezTo>
                      <a:pt x="1" y="1"/>
                      <a:pt x="1" y="1"/>
                      <a:pt x="1" y="1"/>
                    </a:cubicBezTo>
                    <a:cubicBezTo>
                      <a:pt x="0" y="2"/>
                      <a:pt x="0" y="2"/>
                      <a:pt x="1" y="2"/>
                    </a:cubicBezTo>
                    <a:cubicBezTo>
                      <a:pt x="1" y="2"/>
                      <a:pt x="1" y="2"/>
                      <a:pt x="1" y="2"/>
                    </a:cubicBezTo>
                    <a:cubicBezTo>
                      <a:pt x="1" y="3"/>
                      <a:pt x="1" y="3"/>
                      <a:pt x="2" y="3"/>
                    </a:cubicBezTo>
                    <a:cubicBezTo>
                      <a:pt x="2" y="4"/>
                      <a:pt x="1" y="4"/>
                      <a:pt x="2" y="4"/>
                    </a:cubicBezTo>
                    <a:cubicBezTo>
                      <a:pt x="2" y="5"/>
                      <a:pt x="2" y="5"/>
                      <a:pt x="3" y="5"/>
                    </a:cubicBezTo>
                    <a:cubicBezTo>
                      <a:pt x="3" y="5"/>
                      <a:pt x="4" y="5"/>
                      <a:pt x="4" y="4"/>
                    </a:cubicBezTo>
                    <a:cubicBezTo>
                      <a:pt x="4" y="4"/>
                      <a:pt x="4" y="3"/>
                      <a:pt x="4" y="3"/>
                    </a:cubicBezTo>
                    <a:cubicBezTo>
                      <a:pt x="4" y="3"/>
                      <a:pt x="4" y="2"/>
                      <a:pt x="4"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5" name="Freeform 395"/>
              <p:cNvSpPr>
                <a:spLocks/>
              </p:cNvSpPr>
              <p:nvPr/>
            </p:nvSpPr>
            <p:spPr bwMode="auto">
              <a:xfrm>
                <a:off x="8480426" y="3303589"/>
                <a:ext cx="42863" cy="31750"/>
              </a:xfrm>
              <a:custGeom>
                <a:avLst/>
                <a:gdLst>
                  <a:gd name="T0" fmla="*/ 3 w 4"/>
                  <a:gd name="T1" fmla="*/ 1 h 3"/>
                  <a:gd name="T2" fmla="*/ 2 w 4"/>
                  <a:gd name="T3" fmla="*/ 1 h 3"/>
                  <a:gd name="T4" fmla="*/ 2 w 4"/>
                  <a:gd name="T5" fmla="*/ 0 h 3"/>
                  <a:gd name="T6" fmla="*/ 1 w 4"/>
                  <a:gd name="T7" fmla="*/ 0 h 3"/>
                  <a:gd name="T8" fmla="*/ 0 w 4"/>
                  <a:gd name="T9" fmla="*/ 0 h 3"/>
                  <a:gd name="T10" fmla="*/ 1 w 4"/>
                  <a:gd name="T11" fmla="*/ 1 h 3"/>
                  <a:gd name="T12" fmla="*/ 1 w 4"/>
                  <a:gd name="T13" fmla="*/ 1 h 3"/>
                  <a:gd name="T14" fmla="*/ 1 w 4"/>
                  <a:gd name="T15" fmla="*/ 2 h 3"/>
                  <a:gd name="T16" fmla="*/ 2 w 4"/>
                  <a:gd name="T17" fmla="*/ 3 h 3"/>
                  <a:gd name="T18" fmla="*/ 4 w 4"/>
                  <a:gd name="T19" fmla="*/ 2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3" y="1"/>
                      <a:pt x="3" y="1"/>
                      <a:pt x="2" y="1"/>
                    </a:cubicBezTo>
                    <a:cubicBezTo>
                      <a:pt x="2" y="1"/>
                      <a:pt x="2" y="1"/>
                      <a:pt x="2" y="0"/>
                    </a:cubicBezTo>
                    <a:cubicBezTo>
                      <a:pt x="2" y="0"/>
                      <a:pt x="2" y="0"/>
                      <a:pt x="1" y="0"/>
                    </a:cubicBezTo>
                    <a:cubicBezTo>
                      <a:pt x="1" y="0"/>
                      <a:pt x="1" y="0"/>
                      <a:pt x="0" y="0"/>
                    </a:cubicBezTo>
                    <a:cubicBezTo>
                      <a:pt x="0" y="0"/>
                      <a:pt x="0" y="0"/>
                      <a:pt x="1" y="1"/>
                    </a:cubicBezTo>
                    <a:cubicBezTo>
                      <a:pt x="1" y="1"/>
                      <a:pt x="1" y="1"/>
                      <a:pt x="1" y="1"/>
                    </a:cubicBezTo>
                    <a:cubicBezTo>
                      <a:pt x="1" y="2"/>
                      <a:pt x="1" y="2"/>
                      <a:pt x="1" y="2"/>
                    </a:cubicBezTo>
                    <a:cubicBezTo>
                      <a:pt x="1" y="2"/>
                      <a:pt x="2" y="3"/>
                      <a:pt x="2" y="3"/>
                    </a:cubicBezTo>
                    <a:cubicBezTo>
                      <a:pt x="3" y="3"/>
                      <a:pt x="3" y="3"/>
                      <a:pt x="4" y="2"/>
                    </a:cubicBezTo>
                    <a:cubicBezTo>
                      <a:pt x="4" y="2"/>
                      <a:pt x="4" y="2"/>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6" name="Freeform 396"/>
              <p:cNvSpPr>
                <a:spLocks/>
              </p:cNvSpPr>
              <p:nvPr/>
            </p:nvSpPr>
            <p:spPr bwMode="auto">
              <a:xfrm>
                <a:off x="8489951" y="3346451"/>
                <a:ext cx="33338" cy="20638"/>
              </a:xfrm>
              <a:custGeom>
                <a:avLst/>
                <a:gdLst>
                  <a:gd name="T0" fmla="*/ 2 w 3"/>
                  <a:gd name="T1" fmla="*/ 0 h 2"/>
                  <a:gd name="T2" fmla="*/ 1 w 3"/>
                  <a:gd name="T3" fmla="*/ 0 h 2"/>
                  <a:gd name="T4" fmla="*/ 1 w 3"/>
                  <a:gd name="T5" fmla="*/ 1 h 2"/>
                  <a:gd name="T6" fmla="*/ 1 w 3"/>
                  <a:gd name="T7" fmla="*/ 2 h 2"/>
                  <a:gd name="T8" fmla="*/ 1 w 3"/>
                  <a:gd name="T9" fmla="*/ 2 h 2"/>
                  <a:gd name="T10" fmla="*/ 2 w 3"/>
                  <a:gd name="T11" fmla="*/ 1 h 2"/>
                  <a:gd name="T12" fmla="*/ 2 w 3"/>
                  <a:gd name="T13" fmla="*/ 1 h 2"/>
                  <a:gd name="T14" fmla="*/ 2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0"/>
                    </a:moveTo>
                    <a:cubicBezTo>
                      <a:pt x="2" y="0"/>
                      <a:pt x="1" y="0"/>
                      <a:pt x="1" y="0"/>
                    </a:cubicBezTo>
                    <a:cubicBezTo>
                      <a:pt x="1" y="0"/>
                      <a:pt x="1" y="0"/>
                      <a:pt x="1" y="1"/>
                    </a:cubicBezTo>
                    <a:cubicBezTo>
                      <a:pt x="1" y="1"/>
                      <a:pt x="0" y="1"/>
                      <a:pt x="1" y="2"/>
                    </a:cubicBezTo>
                    <a:cubicBezTo>
                      <a:pt x="1" y="2"/>
                      <a:pt x="1" y="2"/>
                      <a:pt x="1" y="2"/>
                    </a:cubicBezTo>
                    <a:cubicBezTo>
                      <a:pt x="2" y="2"/>
                      <a:pt x="2" y="2"/>
                      <a:pt x="2" y="1"/>
                    </a:cubicBezTo>
                    <a:cubicBezTo>
                      <a:pt x="2" y="1"/>
                      <a:pt x="2" y="1"/>
                      <a:pt x="2" y="1"/>
                    </a:cubicBezTo>
                    <a:cubicBezTo>
                      <a:pt x="3"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7" name="Freeform 397"/>
              <p:cNvSpPr>
                <a:spLocks/>
              </p:cNvSpPr>
              <p:nvPr/>
            </p:nvSpPr>
            <p:spPr bwMode="auto">
              <a:xfrm>
                <a:off x="8523289" y="3324226"/>
                <a:ext cx="42863" cy="42863"/>
              </a:xfrm>
              <a:custGeom>
                <a:avLst/>
                <a:gdLst>
                  <a:gd name="T0" fmla="*/ 4 w 4"/>
                  <a:gd name="T1" fmla="*/ 3 h 4"/>
                  <a:gd name="T2" fmla="*/ 4 w 4"/>
                  <a:gd name="T3" fmla="*/ 3 h 4"/>
                  <a:gd name="T4" fmla="*/ 4 w 4"/>
                  <a:gd name="T5" fmla="*/ 2 h 4"/>
                  <a:gd name="T6" fmla="*/ 3 w 4"/>
                  <a:gd name="T7" fmla="*/ 1 h 4"/>
                  <a:gd name="T8" fmla="*/ 2 w 4"/>
                  <a:gd name="T9" fmla="*/ 0 h 4"/>
                  <a:gd name="T10" fmla="*/ 1 w 4"/>
                  <a:gd name="T11" fmla="*/ 0 h 4"/>
                  <a:gd name="T12" fmla="*/ 0 w 4"/>
                  <a:gd name="T13" fmla="*/ 1 h 4"/>
                  <a:gd name="T14" fmla="*/ 2 w 4"/>
                  <a:gd name="T15" fmla="*/ 2 h 4"/>
                  <a:gd name="T16" fmla="*/ 3 w 4"/>
                  <a:gd name="T17" fmla="*/ 3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cubicBezTo>
                      <a:pt x="4" y="3"/>
                      <a:pt x="4" y="3"/>
                      <a:pt x="4" y="3"/>
                    </a:cubicBezTo>
                    <a:cubicBezTo>
                      <a:pt x="4" y="2"/>
                      <a:pt x="4" y="2"/>
                      <a:pt x="4" y="2"/>
                    </a:cubicBezTo>
                    <a:cubicBezTo>
                      <a:pt x="3" y="2"/>
                      <a:pt x="3" y="1"/>
                      <a:pt x="3" y="1"/>
                    </a:cubicBezTo>
                    <a:cubicBezTo>
                      <a:pt x="2" y="1"/>
                      <a:pt x="2" y="1"/>
                      <a:pt x="2" y="0"/>
                    </a:cubicBezTo>
                    <a:cubicBezTo>
                      <a:pt x="2" y="0"/>
                      <a:pt x="1" y="0"/>
                      <a:pt x="1" y="0"/>
                    </a:cubicBezTo>
                    <a:cubicBezTo>
                      <a:pt x="0" y="0"/>
                      <a:pt x="0" y="1"/>
                      <a:pt x="0" y="1"/>
                    </a:cubicBezTo>
                    <a:cubicBezTo>
                      <a:pt x="1" y="2"/>
                      <a:pt x="1" y="2"/>
                      <a:pt x="2" y="2"/>
                    </a:cubicBezTo>
                    <a:cubicBezTo>
                      <a:pt x="2" y="3"/>
                      <a:pt x="2" y="3"/>
                      <a:pt x="3" y="3"/>
                    </a:cubicBezTo>
                    <a:cubicBezTo>
                      <a:pt x="3" y="3"/>
                      <a:pt x="4" y="4"/>
                      <a:pt x="4"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8" name="Freeform 398"/>
              <p:cNvSpPr>
                <a:spLocks/>
              </p:cNvSpPr>
              <p:nvPr/>
            </p:nvSpPr>
            <p:spPr bwMode="auto">
              <a:xfrm>
                <a:off x="8588376" y="3357564"/>
                <a:ext cx="20638" cy="42863"/>
              </a:xfrm>
              <a:custGeom>
                <a:avLst/>
                <a:gdLst>
                  <a:gd name="T0" fmla="*/ 2 w 2"/>
                  <a:gd name="T1" fmla="*/ 3 h 4"/>
                  <a:gd name="T2" fmla="*/ 1 w 2"/>
                  <a:gd name="T3" fmla="*/ 2 h 4"/>
                  <a:gd name="T4" fmla="*/ 1 w 2"/>
                  <a:gd name="T5" fmla="*/ 1 h 4"/>
                  <a:gd name="T6" fmla="*/ 0 w 2"/>
                  <a:gd name="T7" fmla="*/ 1 h 4"/>
                  <a:gd name="T8" fmla="*/ 0 w 2"/>
                  <a:gd name="T9" fmla="*/ 2 h 4"/>
                  <a:gd name="T10" fmla="*/ 0 w 2"/>
                  <a:gd name="T11" fmla="*/ 3 h 4"/>
                  <a:gd name="T12" fmla="*/ 1 w 2"/>
                  <a:gd name="T13" fmla="*/ 3 h 4"/>
                  <a:gd name="T14" fmla="*/ 2 w 2"/>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3"/>
                    </a:moveTo>
                    <a:cubicBezTo>
                      <a:pt x="2" y="2"/>
                      <a:pt x="1" y="2"/>
                      <a:pt x="1" y="2"/>
                    </a:cubicBezTo>
                    <a:cubicBezTo>
                      <a:pt x="1" y="1"/>
                      <a:pt x="1" y="1"/>
                      <a:pt x="1" y="1"/>
                    </a:cubicBezTo>
                    <a:cubicBezTo>
                      <a:pt x="1" y="0"/>
                      <a:pt x="0" y="0"/>
                      <a:pt x="0" y="1"/>
                    </a:cubicBezTo>
                    <a:cubicBezTo>
                      <a:pt x="0" y="1"/>
                      <a:pt x="0" y="1"/>
                      <a:pt x="0" y="2"/>
                    </a:cubicBezTo>
                    <a:cubicBezTo>
                      <a:pt x="0" y="2"/>
                      <a:pt x="0" y="2"/>
                      <a:pt x="0" y="3"/>
                    </a:cubicBezTo>
                    <a:cubicBezTo>
                      <a:pt x="1" y="3"/>
                      <a:pt x="1" y="4"/>
                      <a:pt x="1" y="3"/>
                    </a:cubicBezTo>
                    <a:cubicBezTo>
                      <a:pt x="2" y="3"/>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9" name="Freeform 399"/>
              <p:cNvSpPr>
                <a:spLocks/>
              </p:cNvSpPr>
              <p:nvPr/>
            </p:nvSpPr>
            <p:spPr bwMode="auto">
              <a:xfrm>
                <a:off x="8555039" y="3378201"/>
                <a:ext cx="33338" cy="33338"/>
              </a:xfrm>
              <a:custGeom>
                <a:avLst/>
                <a:gdLst>
                  <a:gd name="T0" fmla="*/ 2 w 3"/>
                  <a:gd name="T1" fmla="*/ 1 h 3"/>
                  <a:gd name="T2" fmla="*/ 1 w 3"/>
                  <a:gd name="T3" fmla="*/ 1 h 3"/>
                  <a:gd name="T4" fmla="*/ 0 w 3"/>
                  <a:gd name="T5" fmla="*/ 0 h 3"/>
                  <a:gd name="T6" fmla="*/ 0 w 3"/>
                  <a:gd name="T7" fmla="*/ 1 h 3"/>
                  <a:gd name="T8" fmla="*/ 0 w 3"/>
                  <a:gd name="T9" fmla="*/ 1 h 3"/>
                  <a:gd name="T10" fmla="*/ 1 w 3"/>
                  <a:gd name="T11" fmla="*/ 2 h 3"/>
                  <a:gd name="T12" fmla="*/ 3 w 3"/>
                  <a:gd name="T13" fmla="*/ 2 h 3"/>
                  <a:gd name="T14" fmla="*/ 3 w 3"/>
                  <a:gd name="T15" fmla="*/ 2 h 3"/>
                  <a:gd name="T16" fmla="*/ 3 w 3"/>
                  <a:gd name="T17" fmla="*/ 1 h 3"/>
                  <a:gd name="T18" fmla="*/ 2 w 3"/>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1"/>
                    </a:moveTo>
                    <a:cubicBezTo>
                      <a:pt x="2" y="1"/>
                      <a:pt x="1" y="1"/>
                      <a:pt x="1" y="1"/>
                    </a:cubicBezTo>
                    <a:cubicBezTo>
                      <a:pt x="1" y="1"/>
                      <a:pt x="0" y="0"/>
                      <a:pt x="0" y="0"/>
                    </a:cubicBezTo>
                    <a:cubicBezTo>
                      <a:pt x="0" y="0"/>
                      <a:pt x="0" y="0"/>
                      <a:pt x="0" y="1"/>
                    </a:cubicBezTo>
                    <a:cubicBezTo>
                      <a:pt x="0" y="1"/>
                      <a:pt x="0" y="1"/>
                      <a:pt x="0" y="1"/>
                    </a:cubicBezTo>
                    <a:cubicBezTo>
                      <a:pt x="0" y="2"/>
                      <a:pt x="1" y="2"/>
                      <a:pt x="1" y="2"/>
                    </a:cubicBezTo>
                    <a:cubicBezTo>
                      <a:pt x="2" y="3"/>
                      <a:pt x="2" y="3"/>
                      <a:pt x="3" y="2"/>
                    </a:cubicBezTo>
                    <a:cubicBezTo>
                      <a:pt x="3" y="2"/>
                      <a:pt x="3" y="2"/>
                      <a:pt x="3" y="2"/>
                    </a:cubicBezTo>
                    <a:cubicBezTo>
                      <a:pt x="3" y="1"/>
                      <a:pt x="3" y="1"/>
                      <a:pt x="3" y="1"/>
                    </a:cubicBezTo>
                    <a:cubicBezTo>
                      <a:pt x="3"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0" name="Freeform 400"/>
              <p:cNvSpPr>
                <a:spLocks/>
              </p:cNvSpPr>
              <p:nvPr/>
            </p:nvSpPr>
            <p:spPr bwMode="auto">
              <a:xfrm>
                <a:off x="8566151" y="34655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1" name="Freeform 401"/>
              <p:cNvSpPr>
                <a:spLocks/>
              </p:cNvSpPr>
              <p:nvPr/>
            </p:nvSpPr>
            <p:spPr bwMode="auto">
              <a:xfrm>
                <a:off x="8555039" y="3454401"/>
                <a:ext cx="22225" cy="11113"/>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0" y="0"/>
                    </a:cubicBezTo>
                    <a:cubicBezTo>
                      <a:pt x="0" y="0"/>
                      <a:pt x="1" y="1"/>
                      <a:pt x="1" y="1"/>
                    </a:cubicBezTo>
                    <a:cubicBezTo>
                      <a:pt x="2" y="1"/>
                      <a:pt x="2" y="1"/>
                      <a:pt x="2" y="1"/>
                    </a:cubicBezTo>
                    <a:cubicBezTo>
                      <a:pt x="2" y="0"/>
                      <a:pt x="2"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2" name="Freeform 402"/>
              <p:cNvSpPr>
                <a:spLocks/>
              </p:cNvSpPr>
              <p:nvPr/>
            </p:nvSpPr>
            <p:spPr bwMode="auto">
              <a:xfrm>
                <a:off x="8609014" y="3411539"/>
                <a:ext cx="22225" cy="20638"/>
              </a:xfrm>
              <a:custGeom>
                <a:avLst/>
                <a:gdLst>
                  <a:gd name="T0" fmla="*/ 1 w 2"/>
                  <a:gd name="T1" fmla="*/ 1 h 2"/>
                  <a:gd name="T2" fmla="*/ 1 w 2"/>
                  <a:gd name="T3" fmla="*/ 1 h 2"/>
                  <a:gd name="T4" fmla="*/ 0 w 2"/>
                  <a:gd name="T5" fmla="*/ 0 h 2"/>
                  <a:gd name="T6" fmla="*/ 0 w 2"/>
                  <a:gd name="T7" fmla="*/ 1 h 2"/>
                  <a:gd name="T8" fmla="*/ 0 w 2"/>
                  <a:gd name="T9" fmla="*/ 2 h 2"/>
                  <a:gd name="T10" fmla="*/ 0 w 2"/>
                  <a:gd name="T11" fmla="*/ 2 h 2"/>
                  <a:gd name="T12" fmla="*/ 1 w 2"/>
                  <a:gd name="T13" fmla="*/ 2 h 2"/>
                  <a:gd name="T14" fmla="*/ 2 w 2"/>
                  <a:gd name="T15" fmla="*/ 2 h 2"/>
                  <a:gd name="T16" fmla="*/ 2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0" y="1"/>
                      <a:pt x="0" y="0"/>
                      <a:pt x="0" y="0"/>
                    </a:cubicBezTo>
                    <a:cubicBezTo>
                      <a:pt x="0" y="0"/>
                      <a:pt x="0" y="1"/>
                      <a:pt x="0" y="1"/>
                    </a:cubicBezTo>
                    <a:cubicBezTo>
                      <a:pt x="0" y="1"/>
                      <a:pt x="0" y="1"/>
                      <a:pt x="0" y="2"/>
                    </a:cubicBezTo>
                    <a:cubicBezTo>
                      <a:pt x="0" y="2"/>
                      <a:pt x="0" y="2"/>
                      <a:pt x="0" y="2"/>
                    </a:cubicBezTo>
                    <a:cubicBezTo>
                      <a:pt x="0" y="2"/>
                      <a:pt x="1" y="2"/>
                      <a:pt x="1" y="2"/>
                    </a:cubicBezTo>
                    <a:cubicBezTo>
                      <a:pt x="1" y="2"/>
                      <a:pt x="2" y="2"/>
                      <a:pt x="2" y="2"/>
                    </a:cubicBezTo>
                    <a:cubicBezTo>
                      <a:pt x="2" y="2"/>
                      <a:pt x="2" y="1"/>
                      <a:pt x="2" y="1"/>
                    </a:cubicBezTo>
                    <a:cubicBezTo>
                      <a:pt x="2" y="1"/>
                      <a:pt x="2"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3" name="Freeform 403"/>
              <p:cNvSpPr>
                <a:spLocks/>
              </p:cNvSpPr>
              <p:nvPr/>
            </p:nvSpPr>
            <p:spPr bwMode="auto">
              <a:xfrm>
                <a:off x="8555039" y="3486151"/>
                <a:ext cx="22225" cy="11113"/>
              </a:xfrm>
              <a:custGeom>
                <a:avLst/>
                <a:gdLst>
                  <a:gd name="T0" fmla="*/ 1 w 2"/>
                  <a:gd name="T1" fmla="*/ 0 h 1"/>
                  <a:gd name="T2" fmla="*/ 0 w 2"/>
                  <a:gd name="T3" fmla="*/ 0 h 1"/>
                  <a:gd name="T4" fmla="*/ 0 w 2"/>
                  <a:gd name="T5" fmla="*/ 0 h 1"/>
                  <a:gd name="T6" fmla="*/ 1 w 2"/>
                  <a:gd name="T7" fmla="*/ 1 h 1"/>
                  <a:gd name="T8" fmla="*/ 1 w 2"/>
                  <a:gd name="T9" fmla="*/ 0 h 1"/>
                  <a:gd name="T10" fmla="*/ 1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0"/>
                      <a:pt x="0" y="0"/>
                      <a:pt x="0" y="0"/>
                    </a:cubicBezTo>
                    <a:cubicBezTo>
                      <a:pt x="0" y="0"/>
                      <a:pt x="0" y="0"/>
                      <a:pt x="0" y="0"/>
                    </a:cubicBezTo>
                    <a:cubicBezTo>
                      <a:pt x="0" y="1"/>
                      <a:pt x="0" y="1"/>
                      <a:pt x="1" y="1"/>
                    </a:cubicBezTo>
                    <a:cubicBezTo>
                      <a:pt x="1" y="1"/>
                      <a:pt x="1" y="1"/>
                      <a:pt x="1" y="0"/>
                    </a:cubicBezTo>
                    <a:cubicBezTo>
                      <a:pt x="1" y="0"/>
                      <a:pt x="2"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4" name="Freeform 404"/>
              <p:cNvSpPr>
                <a:spLocks/>
              </p:cNvSpPr>
              <p:nvPr/>
            </p:nvSpPr>
            <p:spPr bwMode="auto">
              <a:xfrm>
                <a:off x="2941639" y="654051"/>
                <a:ext cx="1068388" cy="584200"/>
              </a:xfrm>
              <a:custGeom>
                <a:avLst/>
                <a:gdLst>
                  <a:gd name="T0" fmla="*/ 92 w 99"/>
                  <a:gd name="T1" fmla="*/ 3 h 54"/>
                  <a:gd name="T2" fmla="*/ 86 w 99"/>
                  <a:gd name="T3" fmla="*/ 4 h 54"/>
                  <a:gd name="T4" fmla="*/ 84 w 99"/>
                  <a:gd name="T5" fmla="*/ 3 h 54"/>
                  <a:gd name="T6" fmla="*/ 79 w 99"/>
                  <a:gd name="T7" fmla="*/ 3 h 54"/>
                  <a:gd name="T8" fmla="*/ 85 w 99"/>
                  <a:gd name="T9" fmla="*/ 2 h 54"/>
                  <a:gd name="T10" fmla="*/ 76 w 99"/>
                  <a:gd name="T11" fmla="*/ 0 h 54"/>
                  <a:gd name="T12" fmla="*/ 64 w 99"/>
                  <a:gd name="T13" fmla="*/ 0 h 54"/>
                  <a:gd name="T14" fmla="*/ 55 w 99"/>
                  <a:gd name="T15" fmla="*/ 1 h 54"/>
                  <a:gd name="T16" fmla="*/ 48 w 99"/>
                  <a:gd name="T17" fmla="*/ 1 h 54"/>
                  <a:gd name="T18" fmla="*/ 42 w 99"/>
                  <a:gd name="T19" fmla="*/ 2 h 54"/>
                  <a:gd name="T20" fmla="*/ 38 w 99"/>
                  <a:gd name="T21" fmla="*/ 3 h 54"/>
                  <a:gd name="T22" fmla="*/ 29 w 99"/>
                  <a:gd name="T23" fmla="*/ 2 h 54"/>
                  <a:gd name="T24" fmla="*/ 21 w 99"/>
                  <a:gd name="T25" fmla="*/ 4 h 54"/>
                  <a:gd name="T26" fmla="*/ 14 w 99"/>
                  <a:gd name="T27" fmla="*/ 6 h 54"/>
                  <a:gd name="T28" fmla="*/ 4 w 99"/>
                  <a:gd name="T29" fmla="*/ 9 h 54"/>
                  <a:gd name="T30" fmla="*/ 5 w 99"/>
                  <a:gd name="T31" fmla="*/ 10 h 54"/>
                  <a:gd name="T32" fmla="*/ 6 w 99"/>
                  <a:gd name="T33" fmla="*/ 12 h 54"/>
                  <a:gd name="T34" fmla="*/ 2 w 99"/>
                  <a:gd name="T35" fmla="*/ 13 h 54"/>
                  <a:gd name="T36" fmla="*/ 6 w 99"/>
                  <a:gd name="T37" fmla="*/ 15 h 54"/>
                  <a:gd name="T38" fmla="*/ 10 w 99"/>
                  <a:gd name="T39" fmla="*/ 13 h 54"/>
                  <a:gd name="T40" fmla="*/ 14 w 99"/>
                  <a:gd name="T41" fmla="*/ 13 h 54"/>
                  <a:gd name="T42" fmla="*/ 18 w 99"/>
                  <a:gd name="T43" fmla="*/ 15 h 54"/>
                  <a:gd name="T44" fmla="*/ 21 w 99"/>
                  <a:gd name="T45" fmla="*/ 18 h 54"/>
                  <a:gd name="T46" fmla="*/ 20 w 99"/>
                  <a:gd name="T47" fmla="*/ 25 h 54"/>
                  <a:gd name="T48" fmla="*/ 24 w 99"/>
                  <a:gd name="T49" fmla="*/ 26 h 54"/>
                  <a:gd name="T50" fmla="*/ 22 w 99"/>
                  <a:gd name="T51" fmla="*/ 27 h 54"/>
                  <a:gd name="T52" fmla="*/ 24 w 99"/>
                  <a:gd name="T53" fmla="*/ 29 h 54"/>
                  <a:gd name="T54" fmla="*/ 21 w 99"/>
                  <a:gd name="T55" fmla="*/ 32 h 54"/>
                  <a:gd name="T56" fmla="*/ 18 w 99"/>
                  <a:gd name="T57" fmla="*/ 37 h 54"/>
                  <a:gd name="T58" fmla="*/ 18 w 99"/>
                  <a:gd name="T59" fmla="*/ 41 h 54"/>
                  <a:gd name="T60" fmla="*/ 19 w 99"/>
                  <a:gd name="T61" fmla="*/ 47 h 54"/>
                  <a:gd name="T62" fmla="*/ 22 w 99"/>
                  <a:gd name="T63" fmla="*/ 51 h 54"/>
                  <a:gd name="T64" fmla="*/ 27 w 99"/>
                  <a:gd name="T65" fmla="*/ 53 h 54"/>
                  <a:gd name="T66" fmla="*/ 32 w 99"/>
                  <a:gd name="T67" fmla="*/ 52 h 54"/>
                  <a:gd name="T68" fmla="*/ 34 w 99"/>
                  <a:gd name="T69" fmla="*/ 47 h 54"/>
                  <a:gd name="T70" fmla="*/ 39 w 99"/>
                  <a:gd name="T71" fmla="*/ 44 h 54"/>
                  <a:gd name="T72" fmla="*/ 39 w 99"/>
                  <a:gd name="T73" fmla="*/ 41 h 54"/>
                  <a:gd name="T74" fmla="*/ 45 w 99"/>
                  <a:gd name="T75" fmla="*/ 40 h 54"/>
                  <a:gd name="T76" fmla="*/ 49 w 99"/>
                  <a:gd name="T77" fmla="*/ 39 h 54"/>
                  <a:gd name="T78" fmla="*/ 54 w 99"/>
                  <a:gd name="T79" fmla="*/ 36 h 54"/>
                  <a:gd name="T80" fmla="*/ 59 w 99"/>
                  <a:gd name="T81" fmla="*/ 33 h 54"/>
                  <a:gd name="T82" fmla="*/ 67 w 99"/>
                  <a:gd name="T83" fmla="*/ 32 h 54"/>
                  <a:gd name="T84" fmla="*/ 76 w 99"/>
                  <a:gd name="T85" fmla="*/ 29 h 54"/>
                  <a:gd name="T86" fmla="*/ 69 w 99"/>
                  <a:gd name="T87" fmla="*/ 28 h 54"/>
                  <a:gd name="T88" fmla="*/ 70 w 99"/>
                  <a:gd name="T89" fmla="*/ 27 h 54"/>
                  <a:gd name="T90" fmla="*/ 73 w 99"/>
                  <a:gd name="T91" fmla="*/ 25 h 54"/>
                  <a:gd name="T92" fmla="*/ 76 w 99"/>
                  <a:gd name="T93" fmla="*/ 27 h 54"/>
                  <a:gd name="T94" fmla="*/ 78 w 99"/>
                  <a:gd name="T95" fmla="*/ 26 h 54"/>
                  <a:gd name="T96" fmla="*/ 75 w 99"/>
                  <a:gd name="T97" fmla="*/ 24 h 54"/>
                  <a:gd name="T98" fmla="*/ 76 w 99"/>
                  <a:gd name="T99" fmla="*/ 21 h 54"/>
                  <a:gd name="T100" fmla="*/ 83 w 99"/>
                  <a:gd name="T101" fmla="*/ 19 h 54"/>
                  <a:gd name="T102" fmla="*/ 85 w 99"/>
                  <a:gd name="T103" fmla="*/ 17 h 54"/>
                  <a:gd name="T104" fmla="*/ 86 w 99"/>
                  <a:gd name="T105" fmla="*/ 16 h 54"/>
                  <a:gd name="T106" fmla="*/ 88 w 99"/>
                  <a:gd name="T107" fmla="*/ 13 h 54"/>
                  <a:gd name="T108" fmla="*/ 88 w 99"/>
                  <a:gd name="T109" fmla="*/ 9 h 54"/>
                  <a:gd name="T110" fmla="*/ 89 w 99"/>
                  <a:gd name="T111" fmla="*/ 7 h 54"/>
                  <a:gd name="T112" fmla="*/ 94 w 99"/>
                  <a:gd name="T113"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 h="54">
                    <a:moveTo>
                      <a:pt x="98" y="3"/>
                    </a:moveTo>
                    <a:cubicBezTo>
                      <a:pt x="97" y="3"/>
                      <a:pt x="97" y="3"/>
                      <a:pt x="96" y="3"/>
                    </a:cubicBezTo>
                    <a:cubicBezTo>
                      <a:pt x="96" y="3"/>
                      <a:pt x="96" y="3"/>
                      <a:pt x="96" y="3"/>
                    </a:cubicBezTo>
                    <a:cubicBezTo>
                      <a:pt x="96" y="3"/>
                      <a:pt x="95" y="3"/>
                      <a:pt x="95" y="3"/>
                    </a:cubicBezTo>
                    <a:cubicBezTo>
                      <a:pt x="94" y="3"/>
                      <a:pt x="94" y="3"/>
                      <a:pt x="93" y="3"/>
                    </a:cubicBezTo>
                    <a:cubicBezTo>
                      <a:pt x="93" y="3"/>
                      <a:pt x="92" y="3"/>
                      <a:pt x="92" y="3"/>
                    </a:cubicBezTo>
                    <a:cubicBezTo>
                      <a:pt x="92" y="3"/>
                      <a:pt x="91" y="3"/>
                      <a:pt x="91" y="3"/>
                    </a:cubicBezTo>
                    <a:cubicBezTo>
                      <a:pt x="91" y="3"/>
                      <a:pt x="91" y="3"/>
                      <a:pt x="90" y="3"/>
                    </a:cubicBezTo>
                    <a:cubicBezTo>
                      <a:pt x="90" y="4"/>
                      <a:pt x="89" y="3"/>
                      <a:pt x="89" y="3"/>
                    </a:cubicBezTo>
                    <a:cubicBezTo>
                      <a:pt x="88" y="4"/>
                      <a:pt x="88" y="4"/>
                      <a:pt x="88" y="4"/>
                    </a:cubicBezTo>
                    <a:cubicBezTo>
                      <a:pt x="87" y="4"/>
                      <a:pt x="87" y="3"/>
                      <a:pt x="87" y="4"/>
                    </a:cubicBezTo>
                    <a:cubicBezTo>
                      <a:pt x="86" y="4"/>
                      <a:pt x="86" y="4"/>
                      <a:pt x="86" y="4"/>
                    </a:cubicBezTo>
                    <a:cubicBezTo>
                      <a:pt x="86" y="5"/>
                      <a:pt x="85" y="4"/>
                      <a:pt x="84" y="5"/>
                    </a:cubicBezTo>
                    <a:cubicBezTo>
                      <a:pt x="83" y="5"/>
                      <a:pt x="83" y="5"/>
                      <a:pt x="83" y="5"/>
                    </a:cubicBezTo>
                    <a:cubicBezTo>
                      <a:pt x="82" y="5"/>
                      <a:pt x="82" y="6"/>
                      <a:pt x="81" y="5"/>
                    </a:cubicBezTo>
                    <a:cubicBezTo>
                      <a:pt x="81" y="5"/>
                      <a:pt x="82" y="5"/>
                      <a:pt x="82" y="4"/>
                    </a:cubicBezTo>
                    <a:cubicBezTo>
                      <a:pt x="83" y="4"/>
                      <a:pt x="83" y="4"/>
                      <a:pt x="83" y="4"/>
                    </a:cubicBezTo>
                    <a:cubicBezTo>
                      <a:pt x="84" y="4"/>
                      <a:pt x="84" y="3"/>
                      <a:pt x="84" y="3"/>
                    </a:cubicBezTo>
                    <a:cubicBezTo>
                      <a:pt x="84" y="3"/>
                      <a:pt x="84" y="3"/>
                      <a:pt x="84" y="3"/>
                    </a:cubicBezTo>
                    <a:cubicBezTo>
                      <a:pt x="84" y="3"/>
                      <a:pt x="83" y="3"/>
                      <a:pt x="83" y="3"/>
                    </a:cubicBezTo>
                    <a:cubicBezTo>
                      <a:pt x="83" y="3"/>
                      <a:pt x="83" y="3"/>
                      <a:pt x="83" y="3"/>
                    </a:cubicBezTo>
                    <a:cubicBezTo>
                      <a:pt x="82" y="3"/>
                      <a:pt x="82" y="3"/>
                      <a:pt x="81" y="3"/>
                    </a:cubicBezTo>
                    <a:cubicBezTo>
                      <a:pt x="80" y="3"/>
                      <a:pt x="80" y="3"/>
                      <a:pt x="80" y="3"/>
                    </a:cubicBezTo>
                    <a:cubicBezTo>
                      <a:pt x="79" y="3"/>
                      <a:pt x="79" y="3"/>
                      <a:pt x="79" y="3"/>
                    </a:cubicBezTo>
                    <a:cubicBezTo>
                      <a:pt x="79" y="3"/>
                      <a:pt x="79" y="3"/>
                      <a:pt x="79" y="3"/>
                    </a:cubicBezTo>
                    <a:cubicBezTo>
                      <a:pt x="79" y="3"/>
                      <a:pt x="79" y="3"/>
                      <a:pt x="79" y="2"/>
                    </a:cubicBezTo>
                    <a:cubicBezTo>
                      <a:pt x="80" y="2"/>
                      <a:pt x="80" y="2"/>
                      <a:pt x="81" y="2"/>
                    </a:cubicBezTo>
                    <a:cubicBezTo>
                      <a:pt x="82" y="2"/>
                      <a:pt x="82" y="2"/>
                      <a:pt x="83" y="2"/>
                    </a:cubicBezTo>
                    <a:cubicBezTo>
                      <a:pt x="83" y="2"/>
                      <a:pt x="84" y="2"/>
                      <a:pt x="84" y="2"/>
                    </a:cubicBezTo>
                    <a:cubicBezTo>
                      <a:pt x="85" y="2"/>
                      <a:pt x="85" y="2"/>
                      <a:pt x="85" y="2"/>
                    </a:cubicBezTo>
                    <a:cubicBezTo>
                      <a:pt x="85" y="1"/>
                      <a:pt x="84" y="1"/>
                      <a:pt x="84" y="1"/>
                    </a:cubicBezTo>
                    <a:cubicBezTo>
                      <a:pt x="83" y="1"/>
                      <a:pt x="83" y="1"/>
                      <a:pt x="82" y="1"/>
                    </a:cubicBezTo>
                    <a:cubicBezTo>
                      <a:pt x="81" y="1"/>
                      <a:pt x="81" y="1"/>
                      <a:pt x="80" y="1"/>
                    </a:cubicBezTo>
                    <a:cubicBezTo>
                      <a:pt x="80" y="1"/>
                      <a:pt x="79" y="1"/>
                      <a:pt x="79" y="0"/>
                    </a:cubicBezTo>
                    <a:cubicBezTo>
                      <a:pt x="78" y="0"/>
                      <a:pt x="78" y="0"/>
                      <a:pt x="77" y="0"/>
                    </a:cubicBezTo>
                    <a:cubicBezTo>
                      <a:pt x="77" y="0"/>
                      <a:pt x="77" y="0"/>
                      <a:pt x="76" y="0"/>
                    </a:cubicBezTo>
                    <a:cubicBezTo>
                      <a:pt x="75" y="0"/>
                      <a:pt x="75" y="0"/>
                      <a:pt x="74" y="0"/>
                    </a:cubicBezTo>
                    <a:cubicBezTo>
                      <a:pt x="73" y="0"/>
                      <a:pt x="73" y="0"/>
                      <a:pt x="72" y="0"/>
                    </a:cubicBezTo>
                    <a:cubicBezTo>
                      <a:pt x="71" y="0"/>
                      <a:pt x="71" y="0"/>
                      <a:pt x="70" y="0"/>
                    </a:cubicBezTo>
                    <a:cubicBezTo>
                      <a:pt x="69" y="0"/>
                      <a:pt x="68" y="0"/>
                      <a:pt x="68" y="0"/>
                    </a:cubicBezTo>
                    <a:cubicBezTo>
                      <a:pt x="67" y="0"/>
                      <a:pt x="67" y="1"/>
                      <a:pt x="66" y="1"/>
                    </a:cubicBezTo>
                    <a:cubicBezTo>
                      <a:pt x="65" y="1"/>
                      <a:pt x="65" y="0"/>
                      <a:pt x="64" y="0"/>
                    </a:cubicBezTo>
                    <a:cubicBezTo>
                      <a:pt x="63" y="0"/>
                      <a:pt x="63" y="0"/>
                      <a:pt x="62" y="0"/>
                    </a:cubicBezTo>
                    <a:cubicBezTo>
                      <a:pt x="61" y="0"/>
                      <a:pt x="61" y="1"/>
                      <a:pt x="60" y="1"/>
                    </a:cubicBezTo>
                    <a:cubicBezTo>
                      <a:pt x="59" y="1"/>
                      <a:pt x="59" y="0"/>
                      <a:pt x="58" y="0"/>
                    </a:cubicBezTo>
                    <a:cubicBezTo>
                      <a:pt x="58" y="1"/>
                      <a:pt x="58" y="1"/>
                      <a:pt x="57" y="1"/>
                    </a:cubicBezTo>
                    <a:cubicBezTo>
                      <a:pt x="57" y="1"/>
                      <a:pt x="57" y="1"/>
                      <a:pt x="56" y="1"/>
                    </a:cubicBezTo>
                    <a:cubicBezTo>
                      <a:pt x="56" y="1"/>
                      <a:pt x="56" y="1"/>
                      <a:pt x="55" y="1"/>
                    </a:cubicBezTo>
                    <a:cubicBezTo>
                      <a:pt x="55" y="1"/>
                      <a:pt x="55" y="1"/>
                      <a:pt x="54" y="1"/>
                    </a:cubicBezTo>
                    <a:cubicBezTo>
                      <a:pt x="54" y="1"/>
                      <a:pt x="53" y="1"/>
                      <a:pt x="53" y="1"/>
                    </a:cubicBezTo>
                    <a:cubicBezTo>
                      <a:pt x="52" y="1"/>
                      <a:pt x="52" y="1"/>
                      <a:pt x="51" y="1"/>
                    </a:cubicBezTo>
                    <a:cubicBezTo>
                      <a:pt x="51" y="2"/>
                      <a:pt x="51" y="2"/>
                      <a:pt x="50" y="2"/>
                    </a:cubicBezTo>
                    <a:cubicBezTo>
                      <a:pt x="50" y="2"/>
                      <a:pt x="50" y="2"/>
                      <a:pt x="49" y="1"/>
                    </a:cubicBezTo>
                    <a:cubicBezTo>
                      <a:pt x="49" y="1"/>
                      <a:pt x="48" y="1"/>
                      <a:pt x="48" y="1"/>
                    </a:cubicBezTo>
                    <a:cubicBezTo>
                      <a:pt x="47" y="1"/>
                      <a:pt x="47" y="2"/>
                      <a:pt x="47" y="2"/>
                    </a:cubicBezTo>
                    <a:cubicBezTo>
                      <a:pt x="46" y="2"/>
                      <a:pt x="46" y="3"/>
                      <a:pt x="46" y="3"/>
                    </a:cubicBezTo>
                    <a:cubicBezTo>
                      <a:pt x="45" y="3"/>
                      <a:pt x="45" y="3"/>
                      <a:pt x="45" y="2"/>
                    </a:cubicBezTo>
                    <a:cubicBezTo>
                      <a:pt x="44" y="2"/>
                      <a:pt x="44" y="2"/>
                      <a:pt x="43" y="2"/>
                    </a:cubicBezTo>
                    <a:cubicBezTo>
                      <a:pt x="43" y="2"/>
                      <a:pt x="42" y="1"/>
                      <a:pt x="42" y="2"/>
                    </a:cubicBezTo>
                    <a:cubicBezTo>
                      <a:pt x="42" y="2"/>
                      <a:pt x="42" y="2"/>
                      <a:pt x="42" y="2"/>
                    </a:cubicBezTo>
                    <a:cubicBezTo>
                      <a:pt x="41" y="3"/>
                      <a:pt x="41" y="3"/>
                      <a:pt x="41" y="3"/>
                    </a:cubicBezTo>
                    <a:cubicBezTo>
                      <a:pt x="41" y="3"/>
                      <a:pt x="41" y="3"/>
                      <a:pt x="41" y="3"/>
                    </a:cubicBezTo>
                    <a:cubicBezTo>
                      <a:pt x="40" y="4"/>
                      <a:pt x="40" y="3"/>
                      <a:pt x="39" y="3"/>
                    </a:cubicBezTo>
                    <a:cubicBezTo>
                      <a:pt x="39" y="3"/>
                      <a:pt x="39" y="3"/>
                      <a:pt x="39" y="3"/>
                    </a:cubicBezTo>
                    <a:cubicBezTo>
                      <a:pt x="39" y="3"/>
                      <a:pt x="39" y="2"/>
                      <a:pt x="38" y="2"/>
                    </a:cubicBezTo>
                    <a:cubicBezTo>
                      <a:pt x="38" y="2"/>
                      <a:pt x="38" y="3"/>
                      <a:pt x="38" y="3"/>
                    </a:cubicBezTo>
                    <a:cubicBezTo>
                      <a:pt x="37" y="3"/>
                      <a:pt x="37" y="2"/>
                      <a:pt x="37" y="2"/>
                    </a:cubicBezTo>
                    <a:cubicBezTo>
                      <a:pt x="36" y="2"/>
                      <a:pt x="36" y="2"/>
                      <a:pt x="36" y="2"/>
                    </a:cubicBezTo>
                    <a:cubicBezTo>
                      <a:pt x="35" y="2"/>
                      <a:pt x="35" y="2"/>
                      <a:pt x="35" y="2"/>
                    </a:cubicBezTo>
                    <a:cubicBezTo>
                      <a:pt x="34" y="2"/>
                      <a:pt x="34" y="2"/>
                      <a:pt x="33" y="2"/>
                    </a:cubicBezTo>
                    <a:cubicBezTo>
                      <a:pt x="32" y="2"/>
                      <a:pt x="32" y="2"/>
                      <a:pt x="31" y="2"/>
                    </a:cubicBezTo>
                    <a:cubicBezTo>
                      <a:pt x="30" y="2"/>
                      <a:pt x="29" y="2"/>
                      <a:pt x="29" y="2"/>
                    </a:cubicBezTo>
                    <a:cubicBezTo>
                      <a:pt x="28" y="2"/>
                      <a:pt x="28" y="3"/>
                      <a:pt x="27" y="3"/>
                    </a:cubicBezTo>
                    <a:cubicBezTo>
                      <a:pt x="27" y="3"/>
                      <a:pt x="27" y="3"/>
                      <a:pt x="27" y="3"/>
                    </a:cubicBezTo>
                    <a:cubicBezTo>
                      <a:pt x="26" y="3"/>
                      <a:pt x="26" y="3"/>
                      <a:pt x="26" y="3"/>
                    </a:cubicBezTo>
                    <a:cubicBezTo>
                      <a:pt x="25" y="4"/>
                      <a:pt x="25" y="4"/>
                      <a:pt x="24" y="4"/>
                    </a:cubicBezTo>
                    <a:cubicBezTo>
                      <a:pt x="24" y="4"/>
                      <a:pt x="24" y="4"/>
                      <a:pt x="23" y="4"/>
                    </a:cubicBezTo>
                    <a:cubicBezTo>
                      <a:pt x="22" y="5"/>
                      <a:pt x="22" y="4"/>
                      <a:pt x="21" y="4"/>
                    </a:cubicBezTo>
                    <a:cubicBezTo>
                      <a:pt x="20" y="4"/>
                      <a:pt x="20" y="4"/>
                      <a:pt x="19" y="4"/>
                    </a:cubicBezTo>
                    <a:cubicBezTo>
                      <a:pt x="18" y="4"/>
                      <a:pt x="18" y="4"/>
                      <a:pt x="17" y="4"/>
                    </a:cubicBezTo>
                    <a:cubicBezTo>
                      <a:pt x="16" y="5"/>
                      <a:pt x="16" y="5"/>
                      <a:pt x="15" y="5"/>
                    </a:cubicBezTo>
                    <a:cubicBezTo>
                      <a:pt x="14" y="5"/>
                      <a:pt x="14" y="5"/>
                      <a:pt x="13" y="6"/>
                    </a:cubicBezTo>
                    <a:cubicBezTo>
                      <a:pt x="13" y="6"/>
                      <a:pt x="13" y="6"/>
                      <a:pt x="13" y="6"/>
                    </a:cubicBezTo>
                    <a:cubicBezTo>
                      <a:pt x="13" y="6"/>
                      <a:pt x="14" y="6"/>
                      <a:pt x="14" y="6"/>
                    </a:cubicBezTo>
                    <a:cubicBezTo>
                      <a:pt x="14" y="7"/>
                      <a:pt x="14" y="7"/>
                      <a:pt x="14" y="7"/>
                    </a:cubicBezTo>
                    <a:cubicBezTo>
                      <a:pt x="14" y="8"/>
                      <a:pt x="14" y="7"/>
                      <a:pt x="13" y="8"/>
                    </a:cubicBezTo>
                    <a:cubicBezTo>
                      <a:pt x="12" y="8"/>
                      <a:pt x="11" y="8"/>
                      <a:pt x="10" y="8"/>
                    </a:cubicBezTo>
                    <a:cubicBezTo>
                      <a:pt x="10" y="8"/>
                      <a:pt x="9" y="8"/>
                      <a:pt x="9" y="8"/>
                    </a:cubicBezTo>
                    <a:cubicBezTo>
                      <a:pt x="8" y="8"/>
                      <a:pt x="7" y="8"/>
                      <a:pt x="7" y="8"/>
                    </a:cubicBezTo>
                    <a:cubicBezTo>
                      <a:pt x="6" y="8"/>
                      <a:pt x="5" y="9"/>
                      <a:pt x="4" y="9"/>
                    </a:cubicBezTo>
                    <a:cubicBezTo>
                      <a:pt x="3" y="9"/>
                      <a:pt x="3" y="9"/>
                      <a:pt x="2" y="9"/>
                    </a:cubicBezTo>
                    <a:cubicBezTo>
                      <a:pt x="1" y="9"/>
                      <a:pt x="1" y="9"/>
                      <a:pt x="0" y="10"/>
                    </a:cubicBezTo>
                    <a:cubicBezTo>
                      <a:pt x="0" y="10"/>
                      <a:pt x="0" y="10"/>
                      <a:pt x="1" y="11"/>
                    </a:cubicBezTo>
                    <a:cubicBezTo>
                      <a:pt x="1" y="11"/>
                      <a:pt x="2" y="11"/>
                      <a:pt x="2" y="11"/>
                    </a:cubicBezTo>
                    <a:cubicBezTo>
                      <a:pt x="3" y="11"/>
                      <a:pt x="3" y="11"/>
                      <a:pt x="4" y="11"/>
                    </a:cubicBezTo>
                    <a:cubicBezTo>
                      <a:pt x="4" y="11"/>
                      <a:pt x="4" y="11"/>
                      <a:pt x="5" y="10"/>
                    </a:cubicBezTo>
                    <a:cubicBezTo>
                      <a:pt x="5" y="10"/>
                      <a:pt x="6" y="10"/>
                      <a:pt x="6" y="10"/>
                    </a:cubicBezTo>
                    <a:cubicBezTo>
                      <a:pt x="7" y="11"/>
                      <a:pt x="7" y="11"/>
                      <a:pt x="7" y="11"/>
                    </a:cubicBezTo>
                    <a:cubicBezTo>
                      <a:pt x="8" y="11"/>
                      <a:pt x="8" y="11"/>
                      <a:pt x="9" y="11"/>
                    </a:cubicBezTo>
                    <a:cubicBezTo>
                      <a:pt x="9" y="11"/>
                      <a:pt x="9" y="11"/>
                      <a:pt x="9" y="11"/>
                    </a:cubicBezTo>
                    <a:cubicBezTo>
                      <a:pt x="10" y="11"/>
                      <a:pt x="8" y="11"/>
                      <a:pt x="8" y="11"/>
                    </a:cubicBezTo>
                    <a:cubicBezTo>
                      <a:pt x="7" y="12"/>
                      <a:pt x="7" y="12"/>
                      <a:pt x="6" y="12"/>
                    </a:cubicBezTo>
                    <a:cubicBezTo>
                      <a:pt x="6" y="12"/>
                      <a:pt x="6" y="12"/>
                      <a:pt x="5" y="12"/>
                    </a:cubicBezTo>
                    <a:cubicBezTo>
                      <a:pt x="4" y="12"/>
                      <a:pt x="4" y="12"/>
                      <a:pt x="4" y="12"/>
                    </a:cubicBezTo>
                    <a:cubicBezTo>
                      <a:pt x="3" y="12"/>
                      <a:pt x="3" y="11"/>
                      <a:pt x="2" y="12"/>
                    </a:cubicBezTo>
                    <a:cubicBezTo>
                      <a:pt x="2" y="12"/>
                      <a:pt x="1" y="12"/>
                      <a:pt x="1" y="12"/>
                    </a:cubicBezTo>
                    <a:cubicBezTo>
                      <a:pt x="1" y="13"/>
                      <a:pt x="1" y="13"/>
                      <a:pt x="1" y="13"/>
                    </a:cubicBezTo>
                    <a:cubicBezTo>
                      <a:pt x="1" y="13"/>
                      <a:pt x="2" y="13"/>
                      <a:pt x="2" y="13"/>
                    </a:cubicBezTo>
                    <a:cubicBezTo>
                      <a:pt x="2" y="13"/>
                      <a:pt x="3" y="12"/>
                      <a:pt x="3" y="13"/>
                    </a:cubicBezTo>
                    <a:cubicBezTo>
                      <a:pt x="3" y="13"/>
                      <a:pt x="3" y="13"/>
                      <a:pt x="3" y="13"/>
                    </a:cubicBezTo>
                    <a:cubicBezTo>
                      <a:pt x="3" y="13"/>
                      <a:pt x="3" y="13"/>
                      <a:pt x="3" y="14"/>
                    </a:cubicBezTo>
                    <a:cubicBezTo>
                      <a:pt x="3" y="14"/>
                      <a:pt x="3" y="14"/>
                      <a:pt x="3" y="14"/>
                    </a:cubicBezTo>
                    <a:cubicBezTo>
                      <a:pt x="3" y="15"/>
                      <a:pt x="4" y="14"/>
                      <a:pt x="4" y="14"/>
                    </a:cubicBezTo>
                    <a:cubicBezTo>
                      <a:pt x="5" y="15"/>
                      <a:pt x="5" y="15"/>
                      <a:pt x="6" y="15"/>
                    </a:cubicBezTo>
                    <a:cubicBezTo>
                      <a:pt x="6" y="14"/>
                      <a:pt x="6" y="14"/>
                      <a:pt x="7" y="14"/>
                    </a:cubicBezTo>
                    <a:cubicBezTo>
                      <a:pt x="7" y="14"/>
                      <a:pt x="7" y="14"/>
                      <a:pt x="8" y="14"/>
                    </a:cubicBezTo>
                    <a:cubicBezTo>
                      <a:pt x="8" y="14"/>
                      <a:pt x="8" y="14"/>
                      <a:pt x="8" y="14"/>
                    </a:cubicBezTo>
                    <a:cubicBezTo>
                      <a:pt x="8" y="14"/>
                      <a:pt x="8" y="14"/>
                      <a:pt x="9" y="15"/>
                    </a:cubicBezTo>
                    <a:cubicBezTo>
                      <a:pt x="9" y="15"/>
                      <a:pt x="9" y="15"/>
                      <a:pt x="9" y="14"/>
                    </a:cubicBezTo>
                    <a:cubicBezTo>
                      <a:pt x="9" y="14"/>
                      <a:pt x="10" y="13"/>
                      <a:pt x="10" y="13"/>
                    </a:cubicBezTo>
                    <a:cubicBezTo>
                      <a:pt x="10" y="14"/>
                      <a:pt x="10" y="14"/>
                      <a:pt x="10" y="14"/>
                    </a:cubicBezTo>
                    <a:cubicBezTo>
                      <a:pt x="11" y="14"/>
                      <a:pt x="11" y="14"/>
                      <a:pt x="11" y="14"/>
                    </a:cubicBezTo>
                    <a:cubicBezTo>
                      <a:pt x="12" y="14"/>
                      <a:pt x="12" y="14"/>
                      <a:pt x="12" y="14"/>
                    </a:cubicBezTo>
                    <a:cubicBezTo>
                      <a:pt x="12" y="14"/>
                      <a:pt x="13" y="13"/>
                      <a:pt x="13" y="13"/>
                    </a:cubicBezTo>
                    <a:cubicBezTo>
                      <a:pt x="13" y="13"/>
                      <a:pt x="13" y="13"/>
                      <a:pt x="13" y="13"/>
                    </a:cubicBezTo>
                    <a:cubicBezTo>
                      <a:pt x="13" y="13"/>
                      <a:pt x="13" y="13"/>
                      <a:pt x="14" y="13"/>
                    </a:cubicBezTo>
                    <a:cubicBezTo>
                      <a:pt x="14" y="13"/>
                      <a:pt x="14" y="13"/>
                      <a:pt x="14" y="13"/>
                    </a:cubicBezTo>
                    <a:cubicBezTo>
                      <a:pt x="14" y="13"/>
                      <a:pt x="13" y="14"/>
                      <a:pt x="13" y="14"/>
                    </a:cubicBezTo>
                    <a:cubicBezTo>
                      <a:pt x="14" y="14"/>
                      <a:pt x="14" y="14"/>
                      <a:pt x="15" y="14"/>
                    </a:cubicBezTo>
                    <a:cubicBezTo>
                      <a:pt x="15" y="14"/>
                      <a:pt x="15" y="14"/>
                      <a:pt x="16" y="14"/>
                    </a:cubicBezTo>
                    <a:cubicBezTo>
                      <a:pt x="16" y="14"/>
                      <a:pt x="17" y="14"/>
                      <a:pt x="17" y="14"/>
                    </a:cubicBezTo>
                    <a:cubicBezTo>
                      <a:pt x="17" y="14"/>
                      <a:pt x="18" y="15"/>
                      <a:pt x="18" y="15"/>
                    </a:cubicBezTo>
                    <a:cubicBezTo>
                      <a:pt x="18" y="15"/>
                      <a:pt x="18" y="15"/>
                      <a:pt x="19" y="15"/>
                    </a:cubicBezTo>
                    <a:cubicBezTo>
                      <a:pt x="19" y="15"/>
                      <a:pt x="19" y="15"/>
                      <a:pt x="19" y="15"/>
                    </a:cubicBezTo>
                    <a:cubicBezTo>
                      <a:pt x="20" y="16"/>
                      <a:pt x="19" y="16"/>
                      <a:pt x="19" y="16"/>
                    </a:cubicBezTo>
                    <a:cubicBezTo>
                      <a:pt x="20" y="17"/>
                      <a:pt x="20" y="16"/>
                      <a:pt x="20" y="17"/>
                    </a:cubicBezTo>
                    <a:cubicBezTo>
                      <a:pt x="20" y="17"/>
                      <a:pt x="21" y="17"/>
                      <a:pt x="21" y="17"/>
                    </a:cubicBezTo>
                    <a:cubicBezTo>
                      <a:pt x="21" y="17"/>
                      <a:pt x="21" y="17"/>
                      <a:pt x="21" y="18"/>
                    </a:cubicBezTo>
                    <a:cubicBezTo>
                      <a:pt x="21" y="18"/>
                      <a:pt x="21" y="19"/>
                      <a:pt x="21" y="19"/>
                    </a:cubicBezTo>
                    <a:cubicBezTo>
                      <a:pt x="21" y="19"/>
                      <a:pt x="21" y="20"/>
                      <a:pt x="21" y="20"/>
                    </a:cubicBezTo>
                    <a:cubicBezTo>
                      <a:pt x="21" y="21"/>
                      <a:pt x="21" y="21"/>
                      <a:pt x="21" y="22"/>
                    </a:cubicBezTo>
                    <a:cubicBezTo>
                      <a:pt x="21" y="22"/>
                      <a:pt x="21" y="22"/>
                      <a:pt x="21" y="23"/>
                    </a:cubicBezTo>
                    <a:cubicBezTo>
                      <a:pt x="20" y="23"/>
                      <a:pt x="20" y="23"/>
                      <a:pt x="20" y="24"/>
                    </a:cubicBezTo>
                    <a:cubicBezTo>
                      <a:pt x="20" y="24"/>
                      <a:pt x="20" y="24"/>
                      <a:pt x="20" y="25"/>
                    </a:cubicBezTo>
                    <a:cubicBezTo>
                      <a:pt x="19" y="25"/>
                      <a:pt x="19" y="25"/>
                      <a:pt x="20" y="25"/>
                    </a:cubicBezTo>
                    <a:cubicBezTo>
                      <a:pt x="20" y="26"/>
                      <a:pt x="20" y="25"/>
                      <a:pt x="21" y="25"/>
                    </a:cubicBezTo>
                    <a:cubicBezTo>
                      <a:pt x="21" y="25"/>
                      <a:pt x="21" y="25"/>
                      <a:pt x="22" y="25"/>
                    </a:cubicBezTo>
                    <a:cubicBezTo>
                      <a:pt x="22" y="25"/>
                      <a:pt x="22" y="24"/>
                      <a:pt x="23" y="25"/>
                    </a:cubicBezTo>
                    <a:cubicBezTo>
                      <a:pt x="23" y="25"/>
                      <a:pt x="23" y="25"/>
                      <a:pt x="23" y="25"/>
                    </a:cubicBezTo>
                    <a:cubicBezTo>
                      <a:pt x="24" y="25"/>
                      <a:pt x="24" y="25"/>
                      <a:pt x="24" y="26"/>
                    </a:cubicBezTo>
                    <a:cubicBezTo>
                      <a:pt x="25" y="26"/>
                      <a:pt x="25" y="26"/>
                      <a:pt x="25" y="26"/>
                    </a:cubicBezTo>
                    <a:cubicBezTo>
                      <a:pt x="25" y="27"/>
                      <a:pt x="25" y="27"/>
                      <a:pt x="25" y="27"/>
                    </a:cubicBezTo>
                    <a:cubicBezTo>
                      <a:pt x="25" y="27"/>
                      <a:pt x="25" y="27"/>
                      <a:pt x="25" y="27"/>
                    </a:cubicBezTo>
                    <a:cubicBezTo>
                      <a:pt x="25" y="27"/>
                      <a:pt x="25" y="28"/>
                      <a:pt x="24" y="28"/>
                    </a:cubicBezTo>
                    <a:cubicBezTo>
                      <a:pt x="24" y="28"/>
                      <a:pt x="24" y="27"/>
                      <a:pt x="24" y="27"/>
                    </a:cubicBezTo>
                    <a:cubicBezTo>
                      <a:pt x="23" y="27"/>
                      <a:pt x="23" y="27"/>
                      <a:pt x="22" y="27"/>
                    </a:cubicBezTo>
                    <a:cubicBezTo>
                      <a:pt x="22" y="27"/>
                      <a:pt x="22" y="27"/>
                      <a:pt x="21" y="27"/>
                    </a:cubicBezTo>
                    <a:cubicBezTo>
                      <a:pt x="21" y="27"/>
                      <a:pt x="20" y="26"/>
                      <a:pt x="20" y="27"/>
                    </a:cubicBezTo>
                    <a:cubicBezTo>
                      <a:pt x="20" y="27"/>
                      <a:pt x="20" y="27"/>
                      <a:pt x="20" y="27"/>
                    </a:cubicBezTo>
                    <a:cubicBezTo>
                      <a:pt x="20" y="28"/>
                      <a:pt x="21" y="27"/>
                      <a:pt x="21" y="28"/>
                    </a:cubicBezTo>
                    <a:cubicBezTo>
                      <a:pt x="22" y="28"/>
                      <a:pt x="22" y="28"/>
                      <a:pt x="22" y="28"/>
                    </a:cubicBezTo>
                    <a:cubicBezTo>
                      <a:pt x="23" y="28"/>
                      <a:pt x="24" y="28"/>
                      <a:pt x="24" y="29"/>
                    </a:cubicBezTo>
                    <a:cubicBezTo>
                      <a:pt x="24" y="29"/>
                      <a:pt x="25" y="29"/>
                      <a:pt x="25" y="29"/>
                    </a:cubicBezTo>
                    <a:cubicBezTo>
                      <a:pt x="25" y="30"/>
                      <a:pt x="25" y="30"/>
                      <a:pt x="25" y="31"/>
                    </a:cubicBezTo>
                    <a:cubicBezTo>
                      <a:pt x="25" y="31"/>
                      <a:pt x="24" y="32"/>
                      <a:pt x="24" y="32"/>
                    </a:cubicBezTo>
                    <a:cubicBezTo>
                      <a:pt x="23" y="32"/>
                      <a:pt x="23" y="32"/>
                      <a:pt x="22" y="32"/>
                    </a:cubicBezTo>
                    <a:cubicBezTo>
                      <a:pt x="22" y="32"/>
                      <a:pt x="22" y="32"/>
                      <a:pt x="21" y="32"/>
                    </a:cubicBezTo>
                    <a:cubicBezTo>
                      <a:pt x="21" y="32"/>
                      <a:pt x="21" y="32"/>
                      <a:pt x="21" y="32"/>
                    </a:cubicBezTo>
                    <a:cubicBezTo>
                      <a:pt x="20" y="32"/>
                      <a:pt x="20" y="33"/>
                      <a:pt x="20" y="33"/>
                    </a:cubicBezTo>
                    <a:cubicBezTo>
                      <a:pt x="19" y="33"/>
                      <a:pt x="19" y="33"/>
                      <a:pt x="19" y="33"/>
                    </a:cubicBezTo>
                    <a:cubicBezTo>
                      <a:pt x="19" y="33"/>
                      <a:pt x="18" y="34"/>
                      <a:pt x="18" y="34"/>
                    </a:cubicBezTo>
                    <a:cubicBezTo>
                      <a:pt x="18" y="34"/>
                      <a:pt x="17" y="35"/>
                      <a:pt x="17" y="35"/>
                    </a:cubicBezTo>
                    <a:cubicBezTo>
                      <a:pt x="17" y="36"/>
                      <a:pt x="17" y="36"/>
                      <a:pt x="18" y="36"/>
                    </a:cubicBezTo>
                    <a:cubicBezTo>
                      <a:pt x="18" y="37"/>
                      <a:pt x="18" y="36"/>
                      <a:pt x="18" y="37"/>
                    </a:cubicBezTo>
                    <a:cubicBezTo>
                      <a:pt x="19" y="37"/>
                      <a:pt x="18" y="37"/>
                      <a:pt x="17" y="37"/>
                    </a:cubicBezTo>
                    <a:cubicBezTo>
                      <a:pt x="17" y="38"/>
                      <a:pt x="17" y="38"/>
                      <a:pt x="17" y="39"/>
                    </a:cubicBezTo>
                    <a:cubicBezTo>
                      <a:pt x="17" y="39"/>
                      <a:pt x="17" y="39"/>
                      <a:pt x="17" y="39"/>
                    </a:cubicBezTo>
                    <a:cubicBezTo>
                      <a:pt x="17" y="40"/>
                      <a:pt x="18" y="40"/>
                      <a:pt x="18" y="40"/>
                    </a:cubicBezTo>
                    <a:cubicBezTo>
                      <a:pt x="18" y="40"/>
                      <a:pt x="18" y="40"/>
                      <a:pt x="18" y="40"/>
                    </a:cubicBezTo>
                    <a:cubicBezTo>
                      <a:pt x="18" y="41"/>
                      <a:pt x="18" y="41"/>
                      <a:pt x="18" y="41"/>
                    </a:cubicBezTo>
                    <a:cubicBezTo>
                      <a:pt x="18" y="42"/>
                      <a:pt x="18" y="42"/>
                      <a:pt x="18" y="43"/>
                    </a:cubicBezTo>
                    <a:cubicBezTo>
                      <a:pt x="18" y="43"/>
                      <a:pt x="18" y="44"/>
                      <a:pt x="18" y="44"/>
                    </a:cubicBezTo>
                    <a:cubicBezTo>
                      <a:pt x="18" y="45"/>
                      <a:pt x="18" y="45"/>
                      <a:pt x="18" y="45"/>
                    </a:cubicBezTo>
                    <a:cubicBezTo>
                      <a:pt x="19" y="46"/>
                      <a:pt x="19" y="46"/>
                      <a:pt x="19" y="46"/>
                    </a:cubicBezTo>
                    <a:cubicBezTo>
                      <a:pt x="19" y="46"/>
                      <a:pt x="20" y="46"/>
                      <a:pt x="20" y="46"/>
                    </a:cubicBezTo>
                    <a:cubicBezTo>
                      <a:pt x="20" y="47"/>
                      <a:pt x="19" y="47"/>
                      <a:pt x="19" y="47"/>
                    </a:cubicBezTo>
                    <a:cubicBezTo>
                      <a:pt x="19" y="47"/>
                      <a:pt x="19" y="48"/>
                      <a:pt x="19" y="48"/>
                    </a:cubicBezTo>
                    <a:cubicBezTo>
                      <a:pt x="20" y="48"/>
                      <a:pt x="20" y="49"/>
                      <a:pt x="20" y="49"/>
                    </a:cubicBezTo>
                    <a:cubicBezTo>
                      <a:pt x="20" y="49"/>
                      <a:pt x="20" y="49"/>
                      <a:pt x="20" y="49"/>
                    </a:cubicBezTo>
                    <a:cubicBezTo>
                      <a:pt x="20" y="49"/>
                      <a:pt x="20" y="50"/>
                      <a:pt x="21" y="50"/>
                    </a:cubicBezTo>
                    <a:cubicBezTo>
                      <a:pt x="21" y="50"/>
                      <a:pt x="21" y="51"/>
                      <a:pt x="21" y="51"/>
                    </a:cubicBezTo>
                    <a:cubicBezTo>
                      <a:pt x="21" y="51"/>
                      <a:pt x="21" y="51"/>
                      <a:pt x="22" y="51"/>
                    </a:cubicBezTo>
                    <a:cubicBezTo>
                      <a:pt x="22" y="52"/>
                      <a:pt x="23" y="51"/>
                      <a:pt x="23" y="51"/>
                    </a:cubicBezTo>
                    <a:cubicBezTo>
                      <a:pt x="24" y="51"/>
                      <a:pt x="24" y="52"/>
                      <a:pt x="25" y="51"/>
                    </a:cubicBezTo>
                    <a:cubicBezTo>
                      <a:pt x="25" y="51"/>
                      <a:pt x="25" y="51"/>
                      <a:pt x="25" y="51"/>
                    </a:cubicBezTo>
                    <a:cubicBezTo>
                      <a:pt x="26" y="51"/>
                      <a:pt x="26" y="51"/>
                      <a:pt x="26" y="51"/>
                    </a:cubicBezTo>
                    <a:cubicBezTo>
                      <a:pt x="26" y="52"/>
                      <a:pt x="27" y="52"/>
                      <a:pt x="27" y="52"/>
                    </a:cubicBezTo>
                    <a:cubicBezTo>
                      <a:pt x="27" y="52"/>
                      <a:pt x="27" y="53"/>
                      <a:pt x="27" y="53"/>
                    </a:cubicBezTo>
                    <a:cubicBezTo>
                      <a:pt x="28" y="53"/>
                      <a:pt x="27" y="54"/>
                      <a:pt x="28" y="54"/>
                    </a:cubicBezTo>
                    <a:cubicBezTo>
                      <a:pt x="28" y="54"/>
                      <a:pt x="28" y="53"/>
                      <a:pt x="28" y="53"/>
                    </a:cubicBezTo>
                    <a:cubicBezTo>
                      <a:pt x="29" y="53"/>
                      <a:pt x="29" y="53"/>
                      <a:pt x="29" y="53"/>
                    </a:cubicBezTo>
                    <a:cubicBezTo>
                      <a:pt x="30" y="53"/>
                      <a:pt x="30" y="53"/>
                      <a:pt x="30" y="53"/>
                    </a:cubicBezTo>
                    <a:cubicBezTo>
                      <a:pt x="31" y="53"/>
                      <a:pt x="31" y="53"/>
                      <a:pt x="31" y="53"/>
                    </a:cubicBezTo>
                    <a:cubicBezTo>
                      <a:pt x="31" y="53"/>
                      <a:pt x="31" y="52"/>
                      <a:pt x="32" y="52"/>
                    </a:cubicBezTo>
                    <a:cubicBezTo>
                      <a:pt x="32" y="52"/>
                      <a:pt x="32" y="52"/>
                      <a:pt x="33" y="51"/>
                    </a:cubicBezTo>
                    <a:cubicBezTo>
                      <a:pt x="33" y="51"/>
                      <a:pt x="33" y="51"/>
                      <a:pt x="33" y="51"/>
                    </a:cubicBezTo>
                    <a:cubicBezTo>
                      <a:pt x="33" y="50"/>
                      <a:pt x="33" y="50"/>
                      <a:pt x="34" y="50"/>
                    </a:cubicBezTo>
                    <a:cubicBezTo>
                      <a:pt x="34" y="49"/>
                      <a:pt x="34" y="49"/>
                      <a:pt x="34" y="49"/>
                    </a:cubicBezTo>
                    <a:cubicBezTo>
                      <a:pt x="35" y="49"/>
                      <a:pt x="35" y="48"/>
                      <a:pt x="34" y="48"/>
                    </a:cubicBezTo>
                    <a:cubicBezTo>
                      <a:pt x="34" y="48"/>
                      <a:pt x="34" y="47"/>
                      <a:pt x="34" y="47"/>
                    </a:cubicBezTo>
                    <a:cubicBezTo>
                      <a:pt x="34" y="47"/>
                      <a:pt x="35" y="46"/>
                      <a:pt x="35" y="46"/>
                    </a:cubicBezTo>
                    <a:cubicBezTo>
                      <a:pt x="35" y="46"/>
                      <a:pt x="35" y="47"/>
                      <a:pt x="36" y="47"/>
                    </a:cubicBezTo>
                    <a:cubicBezTo>
                      <a:pt x="36" y="47"/>
                      <a:pt x="36" y="46"/>
                      <a:pt x="36" y="46"/>
                    </a:cubicBezTo>
                    <a:cubicBezTo>
                      <a:pt x="36" y="46"/>
                      <a:pt x="36" y="46"/>
                      <a:pt x="36" y="46"/>
                    </a:cubicBezTo>
                    <a:cubicBezTo>
                      <a:pt x="37" y="45"/>
                      <a:pt x="38" y="45"/>
                      <a:pt x="38" y="45"/>
                    </a:cubicBezTo>
                    <a:cubicBezTo>
                      <a:pt x="38" y="45"/>
                      <a:pt x="39" y="45"/>
                      <a:pt x="39" y="44"/>
                    </a:cubicBezTo>
                    <a:cubicBezTo>
                      <a:pt x="39" y="44"/>
                      <a:pt x="39" y="43"/>
                      <a:pt x="38" y="43"/>
                    </a:cubicBezTo>
                    <a:cubicBezTo>
                      <a:pt x="38" y="43"/>
                      <a:pt x="38" y="44"/>
                      <a:pt x="38" y="43"/>
                    </a:cubicBezTo>
                    <a:cubicBezTo>
                      <a:pt x="38" y="43"/>
                      <a:pt x="38" y="43"/>
                      <a:pt x="38" y="43"/>
                    </a:cubicBezTo>
                    <a:cubicBezTo>
                      <a:pt x="39" y="43"/>
                      <a:pt x="39" y="43"/>
                      <a:pt x="39" y="43"/>
                    </a:cubicBezTo>
                    <a:cubicBezTo>
                      <a:pt x="39" y="42"/>
                      <a:pt x="39" y="42"/>
                      <a:pt x="39" y="42"/>
                    </a:cubicBezTo>
                    <a:cubicBezTo>
                      <a:pt x="39" y="42"/>
                      <a:pt x="39" y="41"/>
                      <a:pt x="39" y="41"/>
                    </a:cubicBezTo>
                    <a:cubicBezTo>
                      <a:pt x="39" y="41"/>
                      <a:pt x="40" y="41"/>
                      <a:pt x="40" y="41"/>
                    </a:cubicBezTo>
                    <a:cubicBezTo>
                      <a:pt x="41" y="41"/>
                      <a:pt x="41" y="41"/>
                      <a:pt x="41" y="41"/>
                    </a:cubicBezTo>
                    <a:cubicBezTo>
                      <a:pt x="41" y="41"/>
                      <a:pt x="41" y="40"/>
                      <a:pt x="41" y="40"/>
                    </a:cubicBezTo>
                    <a:cubicBezTo>
                      <a:pt x="41" y="40"/>
                      <a:pt x="41" y="40"/>
                      <a:pt x="41" y="40"/>
                    </a:cubicBezTo>
                    <a:cubicBezTo>
                      <a:pt x="42" y="40"/>
                      <a:pt x="42" y="40"/>
                      <a:pt x="43" y="40"/>
                    </a:cubicBezTo>
                    <a:cubicBezTo>
                      <a:pt x="44" y="40"/>
                      <a:pt x="44" y="40"/>
                      <a:pt x="45" y="40"/>
                    </a:cubicBezTo>
                    <a:cubicBezTo>
                      <a:pt x="45" y="39"/>
                      <a:pt x="45" y="39"/>
                      <a:pt x="46" y="39"/>
                    </a:cubicBezTo>
                    <a:cubicBezTo>
                      <a:pt x="46" y="39"/>
                      <a:pt x="45" y="38"/>
                      <a:pt x="46" y="38"/>
                    </a:cubicBezTo>
                    <a:cubicBezTo>
                      <a:pt x="46" y="38"/>
                      <a:pt x="46" y="38"/>
                      <a:pt x="47" y="38"/>
                    </a:cubicBezTo>
                    <a:cubicBezTo>
                      <a:pt x="47" y="38"/>
                      <a:pt x="46" y="39"/>
                      <a:pt x="47" y="39"/>
                    </a:cubicBezTo>
                    <a:cubicBezTo>
                      <a:pt x="47" y="39"/>
                      <a:pt x="47" y="39"/>
                      <a:pt x="47" y="39"/>
                    </a:cubicBezTo>
                    <a:cubicBezTo>
                      <a:pt x="48" y="39"/>
                      <a:pt x="48" y="39"/>
                      <a:pt x="49" y="39"/>
                    </a:cubicBezTo>
                    <a:cubicBezTo>
                      <a:pt x="49" y="39"/>
                      <a:pt x="49" y="39"/>
                      <a:pt x="49" y="39"/>
                    </a:cubicBezTo>
                    <a:cubicBezTo>
                      <a:pt x="50" y="39"/>
                      <a:pt x="49" y="38"/>
                      <a:pt x="49" y="38"/>
                    </a:cubicBezTo>
                    <a:cubicBezTo>
                      <a:pt x="50" y="38"/>
                      <a:pt x="50" y="38"/>
                      <a:pt x="51" y="38"/>
                    </a:cubicBezTo>
                    <a:cubicBezTo>
                      <a:pt x="51" y="38"/>
                      <a:pt x="52" y="38"/>
                      <a:pt x="52" y="38"/>
                    </a:cubicBezTo>
                    <a:cubicBezTo>
                      <a:pt x="53" y="37"/>
                      <a:pt x="53" y="37"/>
                      <a:pt x="53" y="37"/>
                    </a:cubicBezTo>
                    <a:cubicBezTo>
                      <a:pt x="54" y="36"/>
                      <a:pt x="54" y="36"/>
                      <a:pt x="54" y="36"/>
                    </a:cubicBezTo>
                    <a:cubicBezTo>
                      <a:pt x="55" y="35"/>
                      <a:pt x="55" y="35"/>
                      <a:pt x="55" y="35"/>
                    </a:cubicBezTo>
                    <a:cubicBezTo>
                      <a:pt x="56" y="34"/>
                      <a:pt x="56" y="34"/>
                      <a:pt x="56" y="34"/>
                    </a:cubicBezTo>
                    <a:cubicBezTo>
                      <a:pt x="57" y="34"/>
                      <a:pt x="57" y="34"/>
                      <a:pt x="58" y="34"/>
                    </a:cubicBezTo>
                    <a:cubicBezTo>
                      <a:pt x="58" y="33"/>
                      <a:pt x="57" y="33"/>
                      <a:pt x="58" y="33"/>
                    </a:cubicBezTo>
                    <a:cubicBezTo>
                      <a:pt x="58" y="32"/>
                      <a:pt x="58" y="32"/>
                      <a:pt x="58" y="32"/>
                    </a:cubicBezTo>
                    <a:cubicBezTo>
                      <a:pt x="58" y="32"/>
                      <a:pt x="58" y="33"/>
                      <a:pt x="59" y="33"/>
                    </a:cubicBezTo>
                    <a:cubicBezTo>
                      <a:pt x="59" y="33"/>
                      <a:pt x="59" y="33"/>
                      <a:pt x="60" y="33"/>
                    </a:cubicBezTo>
                    <a:cubicBezTo>
                      <a:pt x="60" y="34"/>
                      <a:pt x="60" y="33"/>
                      <a:pt x="61" y="33"/>
                    </a:cubicBezTo>
                    <a:cubicBezTo>
                      <a:pt x="61" y="33"/>
                      <a:pt x="62" y="33"/>
                      <a:pt x="62" y="33"/>
                    </a:cubicBezTo>
                    <a:cubicBezTo>
                      <a:pt x="63" y="33"/>
                      <a:pt x="63" y="33"/>
                      <a:pt x="63" y="33"/>
                    </a:cubicBezTo>
                    <a:cubicBezTo>
                      <a:pt x="64" y="33"/>
                      <a:pt x="64" y="33"/>
                      <a:pt x="65" y="32"/>
                    </a:cubicBezTo>
                    <a:cubicBezTo>
                      <a:pt x="65" y="32"/>
                      <a:pt x="66" y="32"/>
                      <a:pt x="67" y="32"/>
                    </a:cubicBezTo>
                    <a:cubicBezTo>
                      <a:pt x="67" y="32"/>
                      <a:pt x="68" y="32"/>
                      <a:pt x="69" y="31"/>
                    </a:cubicBezTo>
                    <a:cubicBezTo>
                      <a:pt x="69" y="31"/>
                      <a:pt x="69" y="31"/>
                      <a:pt x="70" y="31"/>
                    </a:cubicBezTo>
                    <a:cubicBezTo>
                      <a:pt x="70" y="30"/>
                      <a:pt x="71" y="30"/>
                      <a:pt x="72" y="30"/>
                    </a:cubicBezTo>
                    <a:cubicBezTo>
                      <a:pt x="72" y="30"/>
                      <a:pt x="73" y="30"/>
                      <a:pt x="73" y="29"/>
                    </a:cubicBezTo>
                    <a:cubicBezTo>
                      <a:pt x="74" y="29"/>
                      <a:pt x="74" y="29"/>
                      <a:pt x="75" y="29"/>
                    </a:cubicBezTo>
                    <a:cubicBezTo>
                      <a:pt x="75" y="29"/>
                      <a:pt x="76" y="29"/>
                      <a:pt x="76" y="29"/>
                    </a:cubicBezTo>
                    <a:cubicBezTo>
                      <a:pt x="76" y="28"/>
                      <a:pt x="76" y="28"/>
                      <a:pt x="76" y="28"/>
                    </a:cubicBezTo>
                    <a:cubicBezTo>
                      <a:pt x="76" y="28"/>
                      <a:pt x="76" y="28"/>
                      <a:pt x="76" y="28"/>
                    </a:cubicBezTo>
                    <a:cubicBezTo>
                      <a:pt x="75" y="27"/>
                      <a:pt x="75" y="28"/>
                      <a:pt x="74" y="28"/>
                    </a:cubicBezTo>
                    <a:cubicBezTo>
                      <a:pt x="73" y="28"/>
                      <a:pt x="73" y="28"/>
                      <a:pt x="72" y="28"/>
                    </a:cubicBezTo>
                    <a:cubicBezTo>
                      <a:pt x="72" y="28"/>
                      <a:pt x="71" y="28"/>
                      <a:pt x="70" y="28"/>
                    </a:cubicBezTo>
                    <a:cubicBezTo>
                      <a:pt x="70" y="28"/>
                      <a:pt x="70" y="28"/>
                      <a:pt x="69" y="28"/>
                    </a:cubicBezTo>
                    <a:cubicBezTo>
                      <a:pt x="69" y="28"/>
                      <a:pt x="69" y="28"/>
                      <a:pt x="69" y="28"/>
                    </a:cubicBezTo>
                    <a:cubicBezTo>
                      <a:pt x="68" y="28"/>
                      <a:pt x="68" y="29"/>
                      <a:pt x="68" y="29"/>
                    </a:cubicBezTo>
                    <a:cubicBezTo>
                      <a:pt x="68" y="29"/>
                      <a:pt x="67" y="29"/>
                      <a:pt x="67" y="28"/>
                    </a:cubicBezTo>
                    <a:cubicBezTo>
                      <a:pt x="67" y="28"/>
                      <a:pt x="68" y="28"/>
                      <a:pt x="68" y="28"/>
                    </a:cubicBezTo>
                    <a:cubicBezTo>
                      <a:pt x="68" y="27"/>
                      <a:pt x="68" y="27"/>
                      <a:pt x="69" y="27"/>
                    </a:cubicBezTo>
                    <a:cubicBezTo>
                      <a:pt x="69" y="27"/>
                      <a:pt x="69" y="27"/>
                      <a:pt x="70" y="27"/>
                    </a:cubicBezTo>
                    <a:cubicBezTo>
                      <a:pt x="70" y="27"/>
                      <a:pt x="71" y="27"/>
                      <a:pt x="71" y="27"/>
                    </a:cubicBezTo>
                    <a:cubicBezTo>
                      <a:pt x="71" y="27"/>
                      <a:pt x="71" y="27"/>
                      <a:pt x="71" y="27"/>
                    </a:cubicBezTo>
                    <a:cubicBezTo>
                      <a:pt x="71" y="26"/>
                      <a:pt x="71" y="26"/>
                      <a:pt x="71" y="26"/>
                    </a:cubicBezTo>
                    <a:cubicBezTo>
                      <a:pt x="71" y="25"/>
                      <a:pt x="71" y="25"/>
                      <a:pt x="71" y="25"/>
                    </a:cubicBezTo>
                    <a:cubicBezTo>
                      <a:pt x="72" y="25"/>
                      <a:pt x="72" y="25"/>
                      <a:pt x="72" y="25"/>
                    </a:cubicBezTo>
                    <a:cubicBezTo>
                      <a:pt x="73" y="25"/>
                      <a:pt x="73" y="25"/>
                      <a:pt x="73" y="25"/>
                    </a:cubicBezTo>
                    <a:cubicBezTo>
                      <a:pt x="74" y="25"/>
                      <a:pt x="74" y="26"/>
                      <a:pt x="74" y="26"/>
                    </a:cubicBezTo>
                    <a:cubicBezTo>
                      <a:pt x="74" y="26"/>
                      <a:pt x="74" y="26"/>
                      <a:pt x="74" y="27"/>
                    </a:cubicBezTo>
                    <a:cubicBezTo>
                      <a:pt x="74" y="27"/>
                      <a:pt x="74" y="27"/>
                      <a:pt x="74" y="27"/>
                    </a:cubicBezTo>
                    <a:cubicBezTo>
                      <a:pt x="75" y="27"/>
                      <a:pt x="75" y="27"/>
                      <a:pt x="75" y="27"/>
                    </a:cubicBezTo>
                    <a:cubicBezTo>
                      <a:pt x="76" y="27"/>
                      <a:pt x="76" y="27"/>
                      <a:pt x="76" y="27"/>
                    </a:cubicBezTo>
                    <a:cubicBezTo>
                      <a:pt x="76" y="27"/>
                      <a:pt x="76" y="27"/>
                      <a:pt x="76" y="27"/>
                    </a:cubicBezTo>
                    <a:cubicBezTo>
                      <a:pt x="76" y="27"/>
                      <a:pt x="76" y="27"/>
                      <a:pt x="76" y="27"/>
                    </a:cubicBezTo>
                    <a:cubicBezTo>
                      <a:pt x="76" y="27"/>
                      <a:pt x="77" y="27"/>
                      <a:pt x="77" y="27"/>
                    </a:cubicBezTo>
                    <a:cubicBezTo>
                      <a:pt x="77" y="27"/>
                      <a:pt x="78" y="27"/>
                      <a:pt x="78" y="27"/>
                    </a:cubicBezTo>
                    <a:cubicBezTo>
                      <a:pt x="78" y="27"/>
                      <a:pt x="78" y="27"/>
                      <a:pt x="78" y="27"/>
                    </a:cubicBezTo>
                    <a:cubicBezTo>
                      <a:pt x="78" y="27"/>
                      <a:pt x="78" y="27"/>
                      <a:pt x="78" y="27"/>
                    </a:cubicBezTo>
                    <a:cubicBezTo>
                      <a:pt x="78" y="26"/>
                      <a:pt x="78" y="26"/>
                      <a:pt x="78" y="26"/>
                    </a:cubicBezTo>
                    <a:cubicBezTo>
                      <a:pt x="78" y="26"/>
                      <a:pt x="78" y="26"/>
                      <a:pt x="78" y="25"/>
                    </a:cubicBezTo>
                    <a:cubicBezTo>
                      <a:pt x="78" y="25"/>
                      <a:pt x="78" y="25"/>
                      <a:pt x="78" y="25"/>
                    </a:cubicBezTo>
                    <a:cubicBezTo>
                      <a:pt x="78" y="24"/>
                      <a:pt x="77" y="25"/>
                      <a:pt x="77" y="25"/>
                    </a:cubicBezTo>
                    <a:cubicBezTo>
                      <a:pt x="77" y="25"/>
                      <a:pt x="77" y="24"/>
                      <a:pt x="77" y="24"/>
                    </a:cubicBezTo>
                    <a:cubicBezTo>
                      <a:pt x="77" y="24"/>
                      <a:pt x="77" y="24"/>
                      <a:pt x="76" y="23"/>
                    </a:cubicBezTo>
                    <a:cubicBezTo>
                      <a:pt x="76" y="23"/>
                      <a:pt x="76" y="24"/>
                      <a:pt x="75" y="24"/>
                    </a:cubicBezTo>
                    <a:cubicBezTo>
                      <a:pt x="75" y="23"/>
                      <a:pt x="75" y="23"/>
                      <a:pt x="74" y="23"/>
                    </a:cubicBezTo>
                    <a:cubicBezTo>
                      <a:pt x="74" y="23"/>
                      <a:pt x="74" y="23"/>
                      <a:pt x="74" y="23"/>
                    </a:cubicBezTo>
                    <a:cubicBezTo>
                      <a:pt x="74" y="22"/>
                      <a:pt x="74" y="22"/>
                      <a:pt x="74" y="22"/>
                    </a:cubicBezTo>
                    <a:cubicBezTo>
                      <a:pt x="73" y="21"/>
                      <a:pt x="73" y="21"/>
                      <a:pt x="73" y="21"/>
                    </a:cubicBezTo>
                    <a:cubicBezTo>
                      <a:pt x="74" y="20"/>
                      <a:pt x="74" y="21"/>
                      <a:pt x="74" y="21"/>
                    </a:cubicBezTo>
                    <a:cubicBezTo>
                      <a:pt x="75" y="21"/>
                      <a:pt x="75" y="21"/>
                      <a:pt x="76" y="21"/>
                    </a:cubicBezTo>
                    <a:cubicBezTo>
                      <a:pt x="76" y="21"/>
                      <a:pt x="76" y="22"/>
                      <a:pt x="77" y="22"/>
                    </a:cubicBezTo>
                    <a:cubicBezTo>
                      <a:pt x="78" y="22"/>
                      <a:pt x="79" y="22"/>
                      <a:pt x="79" y="22"/>
                    </a:cubicBezTo>
                    <a:cubicBezTo>
                      <a:pt x="79" y="21"/>
                      <a:pt x="78" y="21"/>
                      <a:pt x="78" y="21"/>
                    </a:cubicBezTo>
                    <a:cubicBezTo>
                      <a:pt x="78" y="21"/>
                      <a:pt x="79" y="20"/>
                      <a:pt x="79" y="20"/>
                    </a:cubicBezTo>
                    <a:cubicBezTo>
                      <a:pt x="80" y="20"/>
                      <a:pt x="80" y="20"/>
                      <a:pt x="81" y="19"/>
                    </a:cubicBezTo>
                    <a:cubicBezTo>
                      <a:pt x="82" y="19"/>
                      <a:pt x="82" y="20"/>
                      <a:pt x="83" y="19"/>
                    </a:cubicBezTo>
                    <a:cubicBezTo>
                      <a:pt x="83" y="19"/>
                      <a:pt x="83" y="19"/>
                      <a:pt x="83" y="19"/>
                    </a:cubicBezTo>
                    <a:cubicBezTo>
                      <a:pt x="84" y="19"/>
                      <a:pt x="85" y="19"/>
                      <a:pt x="85" y="18"/>
                    </a:cubicBezTo>
                    <a:cubicBezTo>
                      <a:pt x="85" y="18"/>
                      <a:pt x="84" y="18"/>
                      <a:pt x="84" y="18"/>
                    </a:cubicBezTo>
                    <a:cubicBezTo>
                      <a:pt x="84" y="18"/>
                      <a:pt x="84" y="18"/>
                      <a:pt x="84" y="18"/>
                    </a:cubicBezTo>
                    <a:cubicBezTo>
                      <a:pt x="84" y="18"/>
                      <a:pt x="84" y="17"/>
                      <a:pt x="84" y="17"/>
                    </a:cubicBezTo>
                    <a:cubicBezTo>
                      <a:pt x="84" y="17"/>
                      <a:pt x="84" y="17"/>
                      <a:pt x="85" y="17"/>
                    </a:cubicBezTo>
                    <a:cubicBezTo>
                      <a:pt x="85" y="17"/>
                      <a:pt x="85" y="17"/>
                      <a:pt x="85" y="17"/>
                    </a:cubicBezTo>
                    <a:cubicBezTo>
                      <a:pt x="86" y="17"/>
                      <a:pt x="86" y="17"/>
                      <a:pt x="86" y="17"/>
                    </a:cubicBezTo>
                    <a:cubicBezTo>
                      <a:pt x="87" y="17"/>
                      <a:pt x="87" y="17"/>
                      <a:pt x="87" y="17"/>
                    </a:cubicBezTo>
                    <a:cubicBezTo>
                      <a:pt x="87" y="17"/>
                      <a:pt x="88" y="17"/>
                      <a:pt x="88" y="16"/>
                    </a:cubicBezTo>
                    <a:cubicBezTo>
                      <a:pt x="88" y="16"/>
                      <a:pt x="87" y="16"/>
                      <a:pt x="86" y="16"/>
                    </a:cubicBezTo>
                    <a:cubicBezTo>
                      <a:pt x="86" y="16"/>
                      <a:pt x="86" y="16"/>
                      <a:pt x="86" y="16"/>
                    </a:cubicBezTo>
                    <a:cubicBezTo>
                      <a:pt x="86" y="16"/>
                      <a:pt x="85" y="15"/>
                      <a:pt x="86" y="15"/>
                    </a:cubicBezTo>
                    <a:cubicBezTo>
                      <a:pt x="86" y="15"/>
                      <a:pt x="86" y="15"/>
                      <a:pt x="86" y="15"/>
                    </a:cubicBezTo>
                    <a:cubicBezTo>
                      <a:pt x="87" y="15"/>
                      <a:pt x="86" y="14"/>
                      <a:pt x="86" y="14"/>
                    </a:cubicBezTo>
                    <a:cubicBezTo>
                      <a:pt x="86" y="14"/>
                      <a:pt x="86" y="13"/>
                      <a:pt x="86" y="13"/>
                    </a:cubicBezTo>
                    <a:cubicBezTo>
                      <a:pt x="86" y="13"/>
                      <a:pt x="86" y="13"/>
                      <a:pt x="86" y="13"/>
                    </a:cubicBezTo>
                    <a:cubicBezTo>
                      <a:pt x="87" y="13"/>
                      <a:pt x="87" y="13"/>
                      <a:pt x="88" y="13"/>
                    </a:cubicBezTo>
                    <a:cubicBezTo>
                      <a:pt x="88" y="12"/>
                      <a:pt x="88" y="12"/>
                      <a:pt x="88" y="12"/>
                    </a:cubicBezTo>
                    <a:cubicBezTo>
                      <a:pt x="87" y="11"/>
                      <a:pt x="87" y="12"/>
                      <a:pt x="86" y="12"/>
                    </a:cubicBezTo>
                    <a:cubicBezTo>
                      <a:pt x="86" y="12"/>
                      <a:pt x="85" y="12"/>
                      <a:pt x="85" y="12"/>
                    </a:cubicBezTo>
                    <a:cubicBezTo>
                      <a:pt x="85" y="11"/>
                      <a:pt x="86" y="11"/>
                      <a:pt x="86" y="11"/>
                    </a:cubicBezTo>
                    <a:cubicBezTo>
                      <a:pt x="86" y="11"/>
                      <a:pt x="87" y="10"/>
                      <a:pt x="87" y="10"/>
                    </a:cubicBezTo>
                    <a:cubicBezTo>
                      <a:pt x="87" y="10"/>
                      <a:pt x="87" y="10"/>
                      <a:pt x="88" y="9"/>
                    </a:cubicBezTo>
                    <a:cubicBezTo>
                      <a:pt x="88" y="9"/>
                      <a:pt x="89" y="9"/>
                      <a:pt x="89" y="9"/>
                    </a:cubicBezTo>
                    <a:cubicBezTo>
                      <a:pt x="89" y="8"/>
                      <a:pt x="89" y="8"/>
                      <a:pt x="88" y="8"/>
                    </a:cubicBezTo>
                    <a:cubicBezTo>
                      <a:pt x="88" y="8"/>
                      <a:pt x="88" y="8"/>
                      <a:pt x="88" y="7"/>
                    </a:cubicBezTo>
                    <a:cubicBezTo>
                      <a:pt x="88" y="7"/>
                      <a:pt x="88" y="7"/>
                      <a:pt x="88" y="7"/>
                    </a:cubicBezTo>
                    <a:cubicBezTo>
                      <a:pt x="88" y="7"/>
                      <a:pt x="88" y="7"/>
                      <a:pt x="89" y="7"/>
                    </a:cubicBezTo>
                    <a:cubicBezTo>
                      <a:pt x="89" y="7"/>
                      <a:pt x="89" y="7"/>
                      <a:pt x="89" y="7"/>
                    </a:cubicBezTo>
                    <a:cubicBezTo>
                      <a:pt x="89" y="7"/>
                      <a:pt x="89" y="7"/>
                      <a:pt x="90" y="6"/>
                    </a:cubicBezTo>
                    <a:cubicBezTo>
                      <a:pt x="90" y="6"/>
                      <a:pt x="90" y="6"/>
                      <a:pt x="90" y="6"/>
                    </a:cubicBezTo>
                    <a:cubicBezTo>
                      <a:pt x="90" y="6"/>
                      <a:pt x="91" y="6"/>
                      <a:pt x="91" y="6"/>
                    </a:cubicBezTo>
                    <a:cubicBezTo>
                      <a:pt x="92" y="6"/>
                      <a:pt x="92" y="5"/>
                      <a:pt x="92" y="5"/>
                    </a:cubicBezTo>
                    <a:cubicBezTo>
                      <a:pt x="92" y="5"/>
                      <a:pt x="93" y="5"/>
                      <a:pt x="93" y="6"/>
                    </a:cubicBezTo>
                    <a:cubicBezTo>
                      <a:pt x="93" y="6"/>
                      <a:pt x="94" y="5"/>
                      <a:pt x="94" y="5"/>
                    </a:cubicBezTo>
                    <a:cubicBezTo>
                      <a:pt x="94" y="5"/>
                      <a:pt x="94" y="5"/>
                      <a:pt x="95" y="4"/>
                    </a:cubicBezTo>
                    <a:cubicBezTo>
                      <a:pt x="95" y="4"/>
                      <a:pt x="95" y="4"/>
                      <a:pt x="96" y="4"/>
                    </a:cubicBezTo>
                    <a:cubicBezTo>
                      <a:pt x="96" y="4"/>
                      <a:pt x="97" y="4"/>
                      <a:pt x="97" y="4"/>
                    </a:cubicBezTo>
                    <a:cubicBezTo>
                      <a:pt x="98" y="4"/>
                      <a:pt x="99" y="4"/>
                      <a:pt x="99" y="3"/>
                    </a:cubicBezTo>
                    <a:cubicBezTo>
                      <a:pt x="98" y="3"/>
                      <a:pt x="98" y="3"/>
                      <a:pt x="98"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5" name="Freeform 405"/>
              <p:cNvSpPr>
                <a:spLocks/>
              </p:cNvSpPr>
              <p:nvPr/>
            </p:nvSpPr>
            <p:spPr bwMode="auto">
              <a:xfrm>
                <a:off x="3135314" y="957264"/>
                <a:ext cx="53975" cy="20638"/>
              </a:xfrm>
              <a:custGeom>
                <a:avLst/>
                <a:gdLst>
                  <a:gd name="T0" fmla="*/ 0 w 5"/>
                  <a:gd name="T1" fmla="*/ 2 h 2"/>
                  <a:gd name="T2" fmla="*/ 2 w 5"/>
                  <a:gd name="T3" fmla="*/ 2 h 2"/>
                  <a:gd name="T4" fmla="*/ 3 w 5"/>
                  <a:gd name="T5" fmla="*/ 2 h 2"/>
                  <a:gd name="T6" fmla="*/ 4 w 5"/>
                  <a:gd name="T7" fmla="*/ 2 h 2"/>
                  <a:gd name="T8" fmla="*/ 5 w 5"/>
                  <a:gd name="T9" fmla="*/ 2 h 2"/>
                  <a:gd name="T10" fmla="*/ 5 w 5"/>
                  <a:gd name="T11" fmla="*/ 1 h 2"/>
                  <a:gd name="T12" fmla="*/ 4 w 5"/>
                  <a:gd name="T13" fmla="*/ 1 h 2"/>
                  <a:gd name="T14" fmla="*/ 3 w 5"/>
                  <a:gd name="T15" fmla="*/ 0 h 2"/>
                  <a:gd name="T16" fmla="*/ 2 w 5"/>
                  <a:gd name="T17" fmla="*/ 0 h 2"/>
                  <a:gd name="T18" fmla="*/ 1 w 5"/>
                  <a:gd name="T19" fmla="*/ 0 h 2"/>
                  <a:gd name="T20" fmla="*/ 0 w 5"/>
                  <a:gd name="T21" fmla="*/ 1 h 2"/>
                  <a:gd name="T22" fmla="*/ 0 w 5"/>
                  <a:gd name="T23" fmla="*/ 1 h 2"/>
                  <a:gd name="T24" fmla="*/ 0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0" y="2"/>
                    </a:moveTo>
                    <a:cubicBezTo>
                      <a:pt x="1" y="2"/>
                      <a:pt x="1" y="2"/>
                      <a:pt x="2" y="2"/>
                    </a:cubicBezTo>
                    <a:cubicBezTo>
                      <a:pt x="2" y="2"/>
                      <a:pt x="2" y="2"/>
                      <a:pt x="3" y="2"/>
                    </a:cubicBezTo>
                    <a:cubicBezTo>
                      <a:pt x="3" y="2"/>
                      <a:pt x="3" y="2"/>
                      <a:pt x="4" y="2"/>
                    </a:cubicBezTo>
                    <a:cubicBezTo>
                      <a:pt x="4" y="2"/>
                      <a:pt x="5" y="2"/>
                      <a:pt x="5" y="2"/>
                    </a:cubicBezTo>
                    <a:cubicBezTo>
                      <a:pt x="5" y="2"/>
                      <a:pt x="5" y="1"/>
                      <a:pt x="5" y="1"/>
                    </a:cubicBezTo>
                    <a:cubicBezTo>
                      <a:pt x="5" y="1"/>
                      <a:pt x="5" y="1"/>
                      <a:pt x="4" y="1"/>
                    </a:cubicBezTo>
                    <a:cubicBezTo>
                      <a:pt x="4" y="0"/>
                      <a:pt x="3" y="0"/>
                      <a:pt x="3" y="0"/>
                    </a:cubicBezTo>
                    <a:cubicBezTo>
                      <a:pt x="2" y="0"/>
                      <a:pt x="2" y="0"/>
                      <a:pt x="2" y="0"/>
                    </a:cubicBezTo>
                    <a:cubicBezTo>
                      <a:pt x="2" y="0"/>
                      <a:pt x="2" y="0"/>
                      <a:pt x="1" y="0"/>
                    </a:cubicBezTo>
                    <a:cubicBezTo>
                      <a:pt x="1" y="0"/>
                      <a:pt x="0" y="0"/>
                      <a:pt x="0" y="1"/>
                    </a:cubicBezTo>
                    <a:cubicBezTo>
                      <a:pt x="0" y="1"/>
                      <a:pt x="0" y="1"/>
                      <a:pt x="0" y="1"/>
                    </a:cubicBezTo>
                    <a:cubicBezTo>
                      <a:pt x="0" y="2"/>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 name="Freeform 408"/>
              <p:cNvSpPr>
                <a:spLocks/>
              </p:cNvSpPr>
              <p:nvPr/>
            </p:nvSpPr>
            <p:spPr bwMode="auto">
              <a:xfrm>
                <a:off x="5316539" y="1865314"/>
                <a:ext cx="1111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 name="Freeform 410"/>
              <p:cNvSpPr>
                <a:spLocks/>
              </p:cNvSpPr>
              <p:nvPr/>
            </p:nvSpPr>
            <p:spPr bwMode="auto">
              <a:xfrm>
                <a:off x="7313614" y="2924176"/>
                <a:ext cx="42863" cy="33338"/>
              </a:xfrm>
              <a:custGeom>
                <a:avLst/>
                <a:gdLst>
                  <a:gd name="T0" fmla="*/ 1 w 4"/>
                  <a:gd name="T1" fmla="*/ 3 h 3"/>
                  <a:gd name="T2" fmla="*/ 2 w 4"/>
                  <a:gd name="T3" fmla="*/ 3 h 3"/>
                  <a:gd name="T4" fmla="*/ 3 w 4"/>
                  <a:gd name="T5" fmla="*/ 2 h 3"/>
                  <a:gd name="T6" fmla="*/ 3 w 4"/>
                  <a:gd name="T7" fmla="*/ 2 h 3"/>
                  <a:gd name="T8" fmla="*/ 4 w 4"/>
                  <a:gd name="T9" fmla="*/ 2 h 3"/>
                  <a:gd name="T10" fmla="*/ 4 w 4"/>
                  <a:gd name="T11" fmla="*/ 1 h 3"/>
                  <a:gd name="T12" fmla="*/ 4 w 4"/>
                  <a:gd name="T13" fmla="*/ 0 h 3"/>
                  <a:gd name="T14" fmla="*/ 3 w 4"/>
                  <a:gd name="T15" fmla="*/ 1 h 3"/>
                  <a:gd name="T16" fmla="*/ 2 w 4"/>
                  <a:gd name="T17" fmla="*/ 1 h 3"/>
                  <a:gd name="T18" fmla="*/ 2 w 4"/>
                  <a:gd name="T19" fmla="*/ 2 h 3"/>
                  <a:gd name="T20" fmla="*/ 1 w 4"/>
                  <a:gd name="T21" fmla="*/ 2 h 3"/>
                  <a:gd name="T22" fmla="*/ 1 w 4"/>
                  <a:gd name="T23" fmla="*/ 2 h 3"/>
                  <a:gd name="T24" fmla="*/ 0 w 4"/>
                  <a:gd name="T25" fmla="*/ 2 h 3"/>
                  <a:gd name="T26" fmla="*/ 0 w 4"/>
                  <a:gd name="T27" fmla="*/ 2 h 3"/>
                  <a:gd name="T28" fmla="*/ 1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3"/>
                    </a:moveTo>
                    <a:cubicBezTo>
                      <a:pt x="2" y="3"/>
                      <a:pt x="2" y="3"/>
                      <a:pt x="2" y="3"/>
                    </a:cubicBezTo>
                    <a:cubicBezTo>
                      <a:pt x="2" y="3"/>
                      <a:pt x="3" y="3"/>
                      <a:pt x="3" y="2"/>
                    </a:cubicBezTo>
                    <a:cubicBezTo>
                      <a:pt x="2" y="2"/>
                      <a:pt x="3" y="2"/>
                      <a:pt x="3" y="2"/>
                    </a:cubicBezTo>
                    <a:cubicBezTo>
                      <a:pt x="3" y="2"/>
                      <a:pt x="3" y="2"/>
                      <a:pt x="4" y="2"/>
                    </a:cubicBezTo>
                    <a:cubicBezTo>
                      <a:pt x="4" y="1"/>
                      <a:pt x="4" y="1"/>
                      <a:pt x="4" y="1"/>
                    </a:cubicBezTo>
                    <a:cubicBezTo>
                      <a:pt x="4" y="0"/>
                      <a:pt x="4" y="0"/>
                      <a:pt x="4" y="0"/>
                    </a:cubicBezTo>
                    <a:cubicBezTo>
                      <a:pt x="4" y="1"/>
                      <a:pt x="4" y="1"/>
                      <a:pt x="3" y="1"/>
                    </a:cubicBezTo>
                    <a:cubicBezTo>
                      <a:pt x="3" y="1"/>
                      <a:pt x="2" y="0"/>
                      <a:pt x="2" y="1"/>
                    </a:cubicBezTo>
                    <a:cubicBezTo>
                      <a:pt x="2" y="1"/>
                      <a:pt x="2" y="1"/>
                      <a:pt x="2" y="2"/>
                    </a:cubicBezTo>
                    <a:cubicBezTo>
                      <a:pt x="1" y="2"/>
                      <a:pt x="1" y="2"/>
                      <a:pt x="1" y="2"/>
                    </a:cubicBezTo>
                    <a:cubicBezTo>
                      <a:pt x="1" y="2"/>
                      <a:pt x="1" y="2"/>
                      <a:pt x="1" y="2"/>
                    </a:cubicBezTo>
                    <a:cubicBezTo>
                      <a:pt x="0" y="2"/>
                      <a:pt x="0" y="2"/>
                      <a:pt x="0" y="2"/>
                    </a:cubicBezTo>
                    <a:cubicBezTo>
                      <a:pt x="0" y="2"/>
                      <a:pt x="0" y="2"/>
                      <a:pt x="0" y="2"/>
                    </a:cubicBezTo>
                    <a:cubicBezTo>
                      <a:pt x="1" y="2"/>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Freeform 411"/>
              <p:cNvSpPr>
                <a:spLocks/>
              </p:cNvSpPr>
              <p:nvPr/>
            </p:nvSpPr>
            <p:spPr bwMode="auto">
              <a:xfrm>
                <a:off x="7313614" y="2946401"/>
                <a:ext cx="0" cy="1111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 name="Freeform 412"/>
              <p:cNvSpPr>
                <a:spLocks/>
              </p:cNvSpPr>
              <p:nvPr/>
            </p:nvSpPr>
            <p:spPr bwMode="auto">
              <a:xfrm>
                <a:off x="7680326" y="1670051"/>
                <a:ext cx="141288" cy="130175"/>
              </a:xfrm>
              <a:custGeom>
                <a:avLst/>
                <a:gdLst>
                  <a:gd name="T0" fmla="*/ 2 w 13"/>
                  <a:gd name="T1" fmla="*/ 3 h 12"/>
                  <a:gd name="T2" fmla="*/ 2 w 13"/>
                  <a:gd name="T3" fmla="*/ 4 h 12"/>
                  <a:gd name="T4" fmla="*/ 2 w 13"/>
                  <a:gd name="T5" fmla="*/ 5 h 12"/>
                  <a:gd name="T6" fmla="*/ 3 w 13"/>
                  <a:gd name="T7" fmla="*/ 6 h 12"/>
                  <a:gd name="T8" fmla="*/ 3 w 13"/>
                  <a:gd name="T9" fmla="*/ 7 h 12"/>
                  <a:gd name="T10" fmla="*/ 2 w 13"/>
                  <a:gd name="T11" fmla="*/ 7 h 12"/>
                  <a:gd name="T12" fmla="*/ 1 w 13"/>
                  <a:gd name="T13" fmla="*/ 7 h 12"/>
                  <a:gd name="T14" fmla="*/ 2 w 13"/>
                  <a:gd name="T15" fmla="*/ 8 h 12"/>
                  <a:gd name="T16" fmla="*/ 1 w 13"/>
                  <a:gd name="T17" fmla="*/ 9 h 12"/>
                  <a:gd name="T18" fmla="*/ 1 w 13"/>
                  <a:gd name="T19" fmla="*/ 10 h 12"/>
                  <a:gd name="T20" fmla="*/ 1 w 13"/>
                  <a:gd name="T21" fmla="*/ 11 h 12"/>
                  <a:gd name="T22" fmla="*/ 2 w 13"/>
                  <a:gd name="T23" fmla="*/ 11 h 12"/>
                  <a:gd name="T24" fmla="*/ 3 w 13"/>
                  <a:gd name="T25" fmla="*/ 11 h 12"/>
                  <a:gd name="T26" fmla="*/ 3 w 13"/>
                  <a:gd name="T27" fmla="*/ 12 h 12"/>
                  <a:gd name="T28" fmla="*/ 4 w 13"/>
                  <a:gd name="T29" fmla="*/ 12 h 12"/>
                  <a:gd name="T30" fmla="*/ 6 w 13"/>
                  <a:gd name="T31" fmla="*/ 11 h 12"/>
                  <a:gd name="T32" fmla="*/ 5 w 13"/>
                  <a:gd name="T33" fmla="*/ 11 h 12"/>
                  <a:gd name="T34" fmla="*/ 4 w 13"/>
                  <a:gd name="T35" fmla="*/ 10 h 12"/>
                  <a:gd name="T36" fmla="*/ 3 w 13"/>
                  <a:gd name="T37" fmla="*/ 10 h 12"/>
                  <a:gd name="T38" fmla="*/ 3 w 13"/>
                  <a:gd name="T39" fmla="*/ 9 h 12"/>
                  <a:gd name="T40" fmla="*/ 4 w 13"/>
                  <a:gd name="T41" fmla="*/ 9 h 12"/>
                  <a:gd name="T42" fmla="*/ 5 w 13"/>
                  <a:gd name="T43" fmla="*/ 9 h 12"/>
                  <a:gd name="T44" fmla="*/ 5 w 13"/>
                  <a:gd name="T45" fmla="*/ 9 h 12"/>
                  <a:gd name="T46" fmla="*/ 6 w 13"/>
                  <a:gd name="T47" fmla="*/ 9 h 12"/>
                  <a:gd name="T48" fmla="*/ 7 w 13"/>
                  <a:gd name="T49" fmla="*/ 9 h 12"/>
                  <a:gd name="T50" fmla="*/ 8 w 13"/>
                  <a:gd name="T51" fmla="*/ 10 h 12"/>
                  <a:gd name="T52" fmla="*/ 9 w 13"/>
                  <a:gd name="T53" fmla="*/ 11 h 12"/>
                  <a:gd name="T54" fmla="*/ 10 w 13"/>
                  <a:gd name="T55" fmla="*/ 11 h 12"/>
                  <a:gd name="T56" fmla="*/ 10 w 13"/>
                  <a:gd name="T57" fmla="*/ 9 h 12"/>
                  <a:gd name="T58" fmla="*/ 10 w 13"/>
                  <a:gd name="T59" fmla="*/ 8 h 12"/>
                  <a:gd name="T60" fmla="*/ 11 w 13"/>
                  <a:gd name="T61" fmla="*/ 8 h 12"/>
                  <a:gd name="T62" fmla="*/ 12 w 13"/>
                  <a:gd name="T63" fmla="*/ 8 h 12"/>
                  <a:gd name="T64" fmla="*/ 13 w 13"/>
                  <a:gd name="T65" fmla="*/ 7 h 12"/>
                  <a:gd name="T66" fmla="*/ 12 w 13"/>
                  <a:gd name="T67" fmla="*/ 6 h 12"/>
                  <a:gd name="T68" fmla="*/ 12 w 13"/>
                  <a:gd name="T69" fmla="*/ 5 h 12"/>
                  <a:gd name="T70" fmla="*/ 12 w 13"/>
                  <a:gd name="T71" fmla="*/ 4 h 12"/>
                  <a:gd name="T72" fmla="*/ 11 w 13"/>
                  <a:gd name="T73" fmla="*/ 4 h 12"/>
                  <a:gd name="T74" fmla="*/ 10 w 13"/>
                  <a:gd name="T75" fmla="*/ 4 h 12"/>
                  <a:gd name="T76" fmla="*/ 9 w 13"/>
                  <a:gd name="T77" fmla="*/ 4 h 12"/>
                  <a:gd name="T78" fmla="*/ 8 w 13"/>
                  <a:gd name="T79" fmla="*/ 4 h 12"/>
                  <a:gd name="T80" fmla="*/ 6 w 13"/>
                  <a:gd name="T81" fmla="*/ 4 h 12"/>
                  <a:gd name="T82" fmla="*/ 5 w 13"/>
                  <a:gd name="T83" fmla="*/ 3 h 12"/>
                  <a:gd name="T84" fmla="*/ 3 w 13"/>
                  <a:gd name="T85" fmla="*/ 2 h 12"/>
                  <a:gd name="T86" fmla="*/ 1 w 13"/>
                  <a:gd name="T87" fmla="*/ 1 h 12"/>
                  <a:gd name="T88" fmla="*/ 0 w 13"/>
                  <a:gd name="T89" fmla="*/ 1 h 12"/>
                  <a:gd name="T90" fmla="*/ 1 w 13"/>
                  <a:gd name="T91" fmla="*/ 2 h 12"/>
                  <a:gd name="T92" fmla="*/ 2 w 13"/>
                  <a:gd name="T9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12">
                    <a:moveTo>
                      <a:pt x="2" y="3"/>
                    </a:moveTo>
                    <a:cubicBezTo>
                      <a:pt x="2" y="4"/>
                      <a:pt x="1" y="4"/>
                      <a:pt x="2" y="4"/>
                    </a:cubicBezTo>
                    <a:cubicBezTo>
                      <a:pt x="2" y="5"/>
                      <a:pt x="2" y="5"/>
                      <a:pt x="2" y="5"/>
                    </a:cubicBezTo>
                    <a:cubicBezTo>
                      <a:pt x="3" y="5"/>
                      <a:pt x="3" y="5"/>
                      <a:pt x="3" y="6"/>
                    </a:cubicBezTo>
                    <a:cubicBezTo>
                      <a:pt x="3" y="6"/>
                      <a:pt x="3" y="6"/>
                      <a:pt x="3" y="7"/>
                    </a:cubicBezTo>
                    <a:cubicBezTo>
                      <a:pt x="3" y="7"/>
                      <a:pt x="2" y="7"/>
                      <a:pt x="2" y="7"/>
                    </a:cubicBezTo>
                    <a:cubicBezTo>
                      <a:pt x="2" y="7"/>
                      <a:pt x="2" y="7"/>
                      <a:pt x="1" y="7"/>
                    </a:cubicBezTo>
                    <a:cubicBezTo>
                      <a:pt x="1" y="7"/>
                      <a:pt x="2" y="8"/>
                      <a:pt x="2" y="8"/>
                    </a:cubicBezTo>
                    <a:cubicBezTo>
                      <a:pt x="1" y="9"/>
                      <a:pt x="1" y="9"/>
                      <a:pt x="1" y="9"/>
                    </a:cubicBezTo>
                    <a:cubicBezTo>
                      <a:pt x="1" y="9"/>
                      <a:pt x="1" y="9"/>
                      <a:pt x="1" y="10"/>
                    </a:cubicBezTo>
                    <a:cubicBezTo>
                      <a:pt x="1" y="10"/>
                      <a:pt x="1" y="10"/>
                      <a:pt x="1" y="11"/>
                    </a:cubicBezTo>
                    <a:cubicBezTo>
                      <a:pt x="1" y="11"/>
                      <a:pt x="2" y="11"/>
                      <a:pt x="2" y="11"/>
                    </a:cubicBezTo>
                    <a:cubicBezTo>
                      <a:pt x="2" y="11"/>
                      <a:pt x="2" y="11"/>
                      <a:pt x="3" y="11"/>
                    </a:cubicBezTo>
                    <a:cubicBezTo>
                      <a:pt x="3" y="12"/>
                      <a:pt x="3" y="12"/>
                      <a:pt x="3" y="12"/>
                    </a:cubicBezTo>
                    <a:cubicBezTo>
                      <a:pt x="4" y="12"/>
                      <a:pt x="4" y="12"/>
                      <a:pt x="4" y="12"/>
                    </a:cubicBezTo>
                    <a:cubicBezTo>
                      <a:pt x="5" y="12"/>
                      <a:pt x="6" y="12"/>
                      <a:pt x="6" y="11"/>
                    </a:cubicBezTo>
                    <a:cubicBezTo>
                      <a:pt x="6" y="11"/>
                      <a:pt x="5" y="11"/>
                      <a:pt x="5" y="11"/>
                    </a:cubicBezTo>
                    <a:cubicBezTo>
                      <a:pt x="5" y="10"/>
                      <a:pt x="5" y="10"/>
                      <a:pt x="4" y="10"/>
                    </a:cubicBezTo>
                    <a:cubicBezTo>
                      <a:pt x="4" y="10"/>
                      <a:pt x="3" y="10"/>
                      <a:pt x="3" y="10"/>
                    </a:cubicBezTo>
                    <a:cubicBezTo>
                      <a:pt x="3" y="9"/>
                      <a:pt x="3" y="9"/>
                      <a:pt x="3" y="9"/>
                    </a:cubicBezTo>
                    <a:cubicBezTo>
                      <a:pt x="3" y="9"/>
                      <a:pt x="4" y="9"/>
                      <a:pt x="4" y="9"/>
                    </a:cubicBezTo>
                    <a:cubicBezTo>
                      <a:pt x="4" y="9"/>
                      <a:pt x="4" y="9"/>
                      <a:pt x="5" y="9"/>
                    </a:cubicBezTo>
                    <a:cubicBezTo>
                      <a:pt x="5" y="9"/>
                      <a:pt x="5" y="9"/>
                      <a:pt x="5" y="9"/>
                    </a:cubicBezTo>
                    <a:cubicBezTo>
                      <a:pt x="6" y="8"/>
                      <a:pt x="6" y="9"/>
                      <a:pt x="6" y="9"/>
                    </a:cubicBezTo>
                    <a:cubicBezTo>
                      <a:pt x="7" y="9"/>
                      <a:pt x="7" y="9"/>
                      <a:pt x="7" y="9"/>
                    </a:cubicBezTo>
                    <a:cubicBezTo>
                      <a:pt x="7" y="10"/>
                      <a:pt x="8" y="10"/>
                      <a:pt x="8" y="10"/>
                    </a:cubicBezTo>
                    <a:cubicBezTo>
                      <a:pt x="8" y="10"/>
                      <a:pt x="8" y="10"/>
                      <a:pt x="9" y="11"/>
                    </a:cubicBezTo>
                    <a:cubicBezTo>
                      <a:pt x="9" y="11"/>
                      <a:pt x="10" y="11"/>
                      <a:pt x="10" y="11"/>
                    </a:cubicBezTo>
                    <a:cubicBezTo>
                      <a:pt x="10" y="10"/>
                      <a:pt x="10" y="10"/>
                      <a:pt x="10" y="9"/>
                    </a:cubicBezTo>
                    <a:cubicBezTo>
                      <a:pt x="10" y="9"/>
                      <a:pt x="10" y="9"/>
                      <a:pt x="10" y="8"/>
                    </a:cubicBezTo>
                    <a:cubicBezTo>
                      <a:pt x="10" y="8"/>
                      <a:pt x="11" y="8"/>
                      <a:pt x="11" y="8"/>
                    </a:cubicBezTo>
                    <a:cubicBezTo>
                      <a:pt x="12" y="8"/>
                      <a:pt x="12" y="8"/>
                      <a:pt x="12" y="8"/>
                    </a:cubicBezTo>
                    <a:cubicBezTo>
                      <a:pt x="13" y="7"/>
                      <a:pt x="13" y="7"/>
                      <a:pt x="13" y="7"/>
                    </a:cubicBezTo>
                    <a:cubicBezTo>
                      <a:pt x="12" y="6"/>
                      <a:pt x="12" y="6"/>
                      <a:pt x="12" y="6"/>
                    </a:cubicBezTo>
                    <a:cubicBezTo>
                      <a:pt x="12" y="5"/>
                      <a:pt x="12" y="5"/>
                      <a:pt x="12" y="5"/>
                    </a:cubicBezTo>
                    <a:cubicBezTo>
                      <a:pt x="12" y="4"/>
                      <a:pt x="12" y="4"/>
                      <a:pt x="12" y="4"/>
                    </a:cubicBezTo>
                    <a:cubicBezTo>
                      <a:pt x="12" y="3"/>
                      <a:pt x="11" y="4"/>
                      <a:pt x="11" y="4"/>
                    </a:cubicBezTo>
                    <a:cubicBezTo>
                      <a:pt x="11" y="4"/>
                      <a:pt x="11" y="4"/>
                      <a:pt x="10" y="4"/>
                    </a:cubicBezTo>
                    <a:cubicBezTo>
                      <a:pt x="10" y="4"/>
                      <a:pt x="10" y="4"/>
                      <a:pt x="9" y="4"/>
                    </a:cubicBezTo>
                    <a:cubicBezTo>
                      <a:pt x="9" y="4"/>
                      <a:pt x="9" y="4"/>
                      <a:pt x="8" y="4"/>
                    </a:cubicBezTo>
                    <a:cubicBezTo>
                      <a:pt x="8" y="4"/>
                      <a:pt x="7" y="4"/>
                      <a:pt x="6" y="4"/>
                    </a:cubicBezTo>
                    <a:cubicBezTo>
                      <a:pt x="6" y="3"/>
                      <a:pt x="5" y="3"/>
                      <a:pt x="5" y="3"/>
                    </a:cubicBezTo>
                    <a:cubicBezTo>
                      <a:pt x="4" y="2"/>
                      <a:pt x="4" y="2"/>
                      <a:pt x="3" y="2"/>
                    </a:cubicBezTo>
                    <a:cubicBezTo>
                      <a:pt x="2" y="1"/>
                      <a:pt x="1" y="0"/>
                      <a:pt x="1" y="1"/>
                    </a:cubicBezTo>
                    <a:cubicBezTo>
                      <a:pt x="0" y="1"/>
                      <a:pt x="0" y="1"/>
                      <a:pt x="0" y="1"/>
                    </a:cubicBezTo>
                    <a:cubicBezTo>
                      <a:pt x="0" y="2"/>
                      <a:pt x="0" y="2"/>
                      <a:pt x="1" y="2"/>
                    </a:cubicBezTo>
                    <a:cubicBezTo>
                      <a:pt x="1" y="3"/>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 name="Freeform 413"/>
              <p:cNvSpPr>
                <a:spLocks/>
              </p:cNvSpPr>
              <p:nvPr/>
            </p:nvSpPr>
            <p:spPr bwMode="auto">
              <a:xfrm>
                <a:off x="7594601" y="1800226"/>
                <a:ext cx="238125" cy="249238"/>
              </a:xfrm>
              <a:custGeom>
                <a:avLst/>
                <a:gdLst>
                  <a:gd name="T0" fmla="*/ 2 w 22"/>
                  <a:gd name="T1" fmla="*/ 21 h 23"/>
                  <a:gd name="T2" fmla="*/ 4 w 22"/>
                  <a:gd name="T3" fmla="*/ 21 h 23"/>
                  <a:gd name="T4" fmla="*/ 6 w 22"/>
                  <a:gd name="T5" fmla="*/ 21 h 23"/>
                  <a:gd name="T6" fmla="*/ 8 w 22"/>
                  <a:gd name="T7" fmla="*/ 19 h 23"/>
                  <a:gd name="T8" fmla="*/ 10 w 22"/>
                  <a:gd name="T9" fmla="*/ 20 h 23"/>
                  <a:gd name="T10" fmla="*/ 11 w 22"/>
                  <a:gd name="T11" fmla="*/ 20 h 23"/>
                  <a:gd name="T12" fmla="*/ 12 w 22"/>
                  <a:gd name="T13" fmla="*/ 22 h 23"/>
                  <a:gd name="T14" fmla="*/ 14 w 22"/>
                  <a:gd name="T15" fmla="*/ 22 h 23"/>
                  <a:gd name="T16" fmla="*/ 15 w 22"/>
                  <a:gd name="T17" fmla="*/ 21 h 23"/>
                  <a:gd name="T18" fmla="*/ 14 w 22"/>
                  <a:gd name="T19" fmla="*/ 20 h 23"/>
                  <a:gd name="T20" fmla="*/ 14 w 22"/>
                  <a:gd name="T21" fmla="*/ 19 h 23"/>
                  <a:gd name="T22" fmla="*/ 16 w 22"/>
                  <a:gd name="T23" fmla="*/ 20 h 23"/>
                  <a:gd name="T24" fmla="*/ 18 w 22"/>
                  <a:gd name="T25" fmla="*/ 19 h 23"/>
                  <a:gd name="T26" fmla="*/ 20 w 22"/>
                  <a:gd name="T27" fmla="*/ 19 h 23"/>
                  <a:gd name="T28" fmla="*/ 20 w 22"/>
                  <a:gd name="T29" fmla="*/ 18 h 23"/>
                  <a:gd name="T30" fmla="*/ 21 w 22"/>
                  <a:gd name="T31" fmla="*/ 18 h 23"/>
                  <a:gd name="T32" fmla="*/ 22 w 22"/>
                  <a:gd name="T33" fmla="*/ 18 h 23"/>
                  <a:gd name="T34" fmla="*/ 22 w 22"/>
                  <a:gd name="T35" fmla="*/ 16 h 23"/>
                  <a:gd name="T36" fmla="*/ 21 w 22"/>
                  <a:gd name="T37" fmla="*/ 14 h 23"/>
                  <a:gd name="T38" fmla="*/ 20 w 22"/>
                  <a:gd name="T39" fmla="*/ 11 h 23"/>
                  <a:gd name="T40" fmla="*/ 20 w 22"/>
                  <a:gd name="T41" fmla="*/ 10 h 23"/>
                  <a:gd name="T42" fmla="*/ 20 w 22"/>
                  <a:gd name="T43" fmla="*/ 8 h 23"/>
                  <a:gd name="T44" fmla="*/ 19 w 22"/>
                  <a:gd name="T45" fmla="*/ 5 h 23"/>
                  <a:gd name="T46" fmla="*/ 17 w 22"/>
                  <a:gd name="T47" fmla="*/ 3 h 23"/>
                  <a:gd name="T48" fmla="*/ 16 w 22"/>
                  <a:gd name="T49" fmla="*/ 2 h 23"/>
                  <a:gd name="T50" fmla="*/ 15 w 22"/>
                  <a:gd name="T51" fmla="*/ 0 h 23"/>
                  <a:gd name="T52" fmla="*/ 14 w 22"/>
                  <a:gd name="T53" fmla="*/ 1 h 23"/>
                  <a:gd name="T54" fmla="*/ 13 w 22"/>
                  <a:gd name="T55" fmla="*/ 2 h 23"/>
                  <a:gd name="T56" fmla="*/ 13 w 22"/>
                  <a:gd name="T57" fmla="*/ 3 h 23"/>
                  <a:gd name="T58" fmla="*/ 13 w 22"/>
                  <a:gd name="T59" fmla="*/ 4 h 23"/>
                  <a:gd name="T60" fmla="*/ 14 w 22"/>
                  <a:gd name="T61" fmla="*/ 6 h 23"/>
                  <a:gd name="T62" fmla="*/ 15 w 22"/>
                  <a:gd name="T63" fmla="*/ 8 h 23"/>
                  <a:gd name="T64" fmla="*/ 15 w 22"/>
                  <a:gd name="T65" fmla="*/ 10 h 23"/>
                  <a:gd name="T66" fmla="*/ 14 w 22"/>
                  <a:gd name="T67" fmla="*/ 12 h 23"/>
                  <a:gd name="T68" fmla="*/ 12 w 22"/>
                  <a:gd name="T69" fmla="*/ 13 h 23"/>
                  <a:gd name="T70" fmla="*/ 12 w 22"/>
                  <a:gd name="T71" fmla="*/ 12 h 23"/>
                  <a:gd name="T72" fmla="*/ 11 w 22"/>
                  <a:gd name="T73" fmla="*/ 12 h 23"/>
                  <a:gd name="T74" fmla="*/ 10 w 22"/>
                  <a:gd name="T75" fmla="*/ 15 h 23"/>
                  <a:gd name="T76" fmla="*/ 10 w 22"/>
                  <a:gd name="T77" fmla="*/ 17 h 23"/>
                  <a:gd name="T78" fmla="*/ 9 w 22"/>
                  <a:gd name="T79" fmla="*/ 16 h 23"/>
                  <a:gd name="T80" fmla="*/ 5 w 22"/>
                  <a:gd name="T81" fmla="*/ 17 h 23"/>
                  <a:gd name="T82" fmla="*/ 3 w 22"/>
                  <a:gd name="T83" fmla="*/ 18 h 23"/>
                  <a:gd name="T84" fmla="*/ 2 w 22"/>
                  <a:gd name="T85" fmla="*/ 20 h 23"/>
                  <a:gd name="T86" fmla="*/ 1 w 22"/>
                  <a:gd name="T87" fmla="*/ 20 h 23"/>
                  <a:gd name="T88" fmla="*/ 2 w 22"/>
                  <a:gd name="T8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23">
                    <a:moveTo>
                      <a:pt x="2" y="21"/>
                    </a:moveTo>
                    <a:cubicBezTo>
                      <a:pt x="2" y="22"/>
                      <a:pt x="2" y="21"/>
                      <a:pt x="2" y="21"/>
                    </a:cubicBezTo>
                    <a:cubicBezTo>
                      <a:pt x="3" y="21"/>
                      <a:pt x="3" y="22"/>
                      <a:pt x="4" y="22"/>
                    </a:cubicBezTo>
                    <a:cubicBezTo>
                      <a:pt x="4" y="22"/>
                      <a:pt x="4" y="21"/>
                      <a:pt x="4" y="21"/>
                    </a:cubicBezTo>
                    <a:cubicBezTo>
                      <a:pt x="5" y="21"/>
                      <a:pt x="5" y="21"/>
                      <a:pt x="5" y="21"/>
                    </a:cubicBezTo>
                    <a:cubicBezTo>
                      <a:pt x="5" y="20"/>
                      <a:pt x="6" y="21"/>
                      <a:pt x="6" y="21"/>
                    </a:cubicBezTo>
                    <a:cubicBezTo>
                      <a:pt x="6" y="20"/>
                      <a:pt x="7" y="20"/>
                      <a:pt x="7" y="20"/>
                    </a:cubicBezTo>
                    <a:cubicBezTo>
                      <a:pt x="7" y="20"/>
                      <a:pt x="7" y="20"/>
                      <a:pt x="8" y="19"/>
                    </a:cubicBezTo>
                    <a:cubicBezTo>
                      <a:pt x="8" y="19"/>
                      <a:pt x="8" y="19"/>
                      <a:pt x="8" y="19"/>
                    </a:cubicBezTo>
                    <a:cubicBezTo>
                      <a:pt x="9" y="19"/>
                      <a:pt x="9" y="20"/>
                      <a:pt x="10" y="20"/>
                    </a:cubicBezTo>
                    <a:cubicBezTo>
                      <a:pt x="10" y="20"/>
                      <a:pt x="11" y="19"/>
                      <a:pt x="11" y="20"/>
                    </a:cubicBezTo>
                    <a:cubicBezTo>
                      <a:pt x="11" y="20"/>
                      <a:pt x="11" y="20"/>
                      <a:pt x="11" y="20"/>
                    </a:cubicBezTo>
                    <a:cubicBezTo>
                      <a:pt x="11" y="21"/>
                      <a:pt x="11" y="21"/>
                      <a:pt x="11" y="21"/>
                    </a:cubicBezTo>
                    <a:cubicBezTo>
                      <a:pt x="11" y="22"/>
                      <a:pt x="11" y="22"/>
                      <a:pt x="12" y="22"/>
                    </a:cubicBezTo>
                    <a:cubicBezTo>
                      <a:pt x="12" y="22"/>
                      <a:pt x="12" y="22"/>
                      <a:pt x="12" y="22"/>
                    </a:cubicBezTo>
                    <a:cubicBezTo>
                      <a:pt x="13" y="22"/>
                      <a:pt x="13" y="23"/>
                      <a:pt x="14" y="22"/>
                    </a:cubicBezTo>
                    <a:cubicBezTo>
                      <a:pt x="14" y="22"/>
                      <a:pt x="14" y="22"/>
                      <a:pt x="14" y="22"/>
                    </a:cubicBezTo>
                    <a:cubicBezTo>
                      <a:pt x="14" y="22"/>
                      <a:pt x="14" y="21"/>
                      <a:pt x="15" y="21"/>
                    </a:cubicBezTo>
                    <a:cubicBezTo>
                      <a:pt x="15" y="20"/>
                      <a:pt x="15" y="20"/>
                      <a:pt x="15" y="20"/>
                    </a:cubicBezTo>
                    <a:cubicBezTo>
                      <a:pt x="15" y="20"/>
                      <a:pt x="15" y="20"/>
                      <a:pt x="14" y="20"/>
                    </a:cubicBezTo>
                    <a:cubicBezTo>
                      <a:pt x="14" y="20"/>
                      <a:pt x="14" y="20"/>
                      <a:pt x="14" y="19"/>
                    </a:cubicBezTo>
                    <a:cubicBezTo>
                      <a:pt x="14" y="19"/>
                      <a:pt x="14" y="19"/>
                      <a:pt x="14" y="19"/>
                    </a:cubicBezTo>
                    <a:cubicBezTo>
                      <a:pt x="14" y="18"/>
                      <a:pt x="15" y="18"/>
                      <a:pt x="15" y="19"/>
                    </a:cubicBezTo>
                    <a:cubicBezTo>
                      <a:pt x="15" y="19"/>
                      <a:pt x="15" y="19"/>
                      <a:pt x="16" y="20"/>
                    </a:cubicBezTo>
                    <a:cubicBezTo>
                      <a:pt x="16" y="20"/>
                      <a:pt x="16" y="20"/>
                      <a:pt x="17" y="20"/>
                    </a:cubicBezTo>
                    <a:cubicBezTo>
                      <a:pt x="17" y="20"/>
                      <a:pt x="18" y="20"/>
                      <a:pt x="18" y="19"/>
                    </a:cubicBezTo>
                    <a:cubicBezTo>
                      <a:pt x="19" y="19"/>
                      <a:pt x="19" y="20"/>
                      <a:pt x="19" y="19"/>
                    </a:cubicBezTo>
                    <a:cubicBezTo>
                      <a:pt x="20" y="19"/>
                      <a:pt x="20" y="19"/>
                      <a:pt x="20" y="19"/>
                    </a:cubicBezTo>
                    <a:cubicBezTo>
                      <a:pt x="20" y="19"/>
                      <a:pt x="20" y="19"/>
                      <a:pt x="20" y="19"/>
                    </a:cubicBezTo>
                    <a:cubicBezTo>
                      <a:pt x="20" y="18"/>
                      <a:pt x="20" y="18"/>
                      <a:pt x="20" y="18"/>
                    </a:cubicBezTo>
                    <a:cubicBezTo>
                      <a:pt x="20" y="18"/>
                      <a:pt x="20" y="18"/>
                      <a:pt x="20" y="17"/>
                    </a:cubicBezTo>
                    <a:cubicBezTo>
                      <a:pt x="20" y="17"/>
                      <a:pt x="21" y="18"/>
                      <a:pt x="21" y="18"/>
                    </a:cubicBezTo>
                    <a:cubicBezTo>
                      <a:pt x="21" y="18"/>
                      <a:pt x="21" y="18"/>
                      <a:pt x="21" y="18"/>
                    </a:cubicBezTo>
                    <a:cubicBezTo>
                      <a:pt x="21" y="18"/>
                      <a:pt x="22" y="18"/>
                      <a:pt x="22" y="18"/>
                    </a:cubicBezTo>
                    <a:cubicBezTo>
                      <a:pt x="22" y="18"/>
                      <a:pt x="22" y="17"/>
                      <a:pt x="22" y="17"/>
                    </a:cubicBezTo>
                    <a:cubicBezTo>
                      <a:pt x="22" y="16"/>
                      <a:pt x="22" y="16"/>
                      <a:pt x="22" y="16"/>
                    </a:cubicBezTo>
                    <a:cubicBezTo>
                      <a:pt x="22" y="16"/>
                      <a:pt x="22" y="16"/>
                      <a:pt x="22" y="15"/>
                    </a:cubicBezTo>
                    <a:cubicBezTo>
                      <a:pt x="21" y="15"/>
                      <a:pt x="21" y="15"/>
                      <a:pt x="21" y="14"/>
                    </a:cubicBezTo>
                    <a:cubicBezTo>
                      <a:pt x="21" y="13"/>
                      <a:pt x="21" y="13"/>
                      <a:pt x="21" y="12"/>
                    </a:cubicBezTo>
                    <a:cubicBezTo>
                      <a:pt x="21" y="12"/>
                      <a:pt x="21" y="12"/>
                      <a:pt x="20" y="11"/>
                    </a:cubicBezTo>
                    <a:cubicBezTo>
                      <a:pt x="20" y="11"/>
                      <a:pt x="20" y="11"/>
                      <a:pt x="20" y="11"/>
                    </a:cubicBezTo>
                    <a:cubicBezTo>
                      <a:pt x="20" y="11"/>
                      <a:pt x="20" y="10"/>
                      <a:pt x="20" y="10"/>
                    </a:cubicBezTo>
                    <a:cubicBezTo>
                      <a:pt x="20" y="9"/>
                      <a:pt x="21" y="9"/>
                      <a:pt x="21" y="9"/>
                    </a:cubicBezTo>
                    <a:cubicBezTo>
                      <a:pt x="21" y="9"/>
                      <a:pt x="21" y="9"/>
                      <a:pt x="20" y="8"/>
                    </a:cubicBezTo>
                    <a:cubicBezTo>
                      <a:pt x="20" y="8"/>
                      <a:pt x="20" y="7"/>
                      <a:pt x="20" y="7"/>
                    </a:cubicBezTo>
                    <a:cubicBezTo>
                      <a:pt x="20" y="6"/>
                      <a:pt x="19" y="6"/>
                      <a:pt x="19" y="5"/>
                    </a:cubicBezTo>
                    <a:cubicBezTo>
                      <a:pt x="19" y="4"/>
                      <a:pt x="19" y="4"/>
                      <a:pt x="18" y="3"/>
                    </a:cubicBezTo>
                    <a:cubicBezTo>
                      <a:pt x="18" y="3"/>
                      <a:pt x="17" y="3"/>
                      <a:pt x="17" y="3"/>
                    </a:cubicBezTo>
                    <a:cubicBezTo>
                      <a:pt x="17" y="3"/>
                      <a:pt x="17" y="2"/>
                      <a:pt x="16" y="2"/>
                    </a:cubicBezTo>
                    <a:cubicBezTo>
                      <a:pt x="16" y="2"/>
                      <a:pt x="16" y="2"/>
                      <a:pt x="16" y="2"/>
                    </a:cubicBezTo>
                    <a:cubicBezTo>
                      <a:pt x="15" y="2"/>
                      <a:pt x="15" y="2"/>
                      <a:pt x="15" y="2"/>
                    </a:cubicBezTo>
                    <a:cubicBezTo>
                      <a:pt x="15" y="1"/>
                      <a:pt x="16" y="1"/>
                      <a:pt x="15" y="0"/>
                    </a:cubicBezTo>
                    <a:cubicBezTo>
                      <a:pt x="15" y="0"/>
                      <a:pt x="15" y="0"/>
                      <a:pt x="14" y="0"/>
                    </a:cubicBezTo>
                    <a:cubicBezTo>
                      <a:pt x="14" y="0"/>
                      <a:pt x="14" y="0"/>
                      <a:pt x="14" y="1"/>
                    </a:cubicBezTo>
                    <a:cubicBezTo>
                      <a:pt x="13" y="1"/>
                      <a:pt x="13" y="0"/>
                      <a:pt x="13" y="1"/>
                    </a:cubicBezTo>
                    <a:cubicBezTo>
                      <a:pt x="13" y="1"/>
                      <a:pt x="13" y="1"/>
                      <a:pt x="13" y="2"/>
                    </a:cubicBezTo>
                    <a:cubicBezTo>
                      <a:pt x="13" y="2"/>
                      <a:pt x="12" y="2"/>
                      <a:pt x="12" y="2"/>
                    </a:cubicBezTo>
                    <a:cubicBezTo>
                      <a:pt x="12" y="2"/>
                      <a:pt x="13" y="2"/>
                      <a:pt x="13" y="3"/>
                    </a:cubicBezTo>
                    <a:cubicBezTo>
                      <a:pt x="13" y="3"/>
                      <a:pt x="13" y="3"/>
                      <a:pt x="13" y="3"/>
                    </a:cubicBezTo>
                    <a:cubicBezTo>
                      <a:pt x="13" y="4"/>
                      <a:pt x="13" y="4"/>
                      <a:pt x="13" y="4"/>
                    </a:cubicBezTo>
                    <a:cubicBezTo>
                      <a:pt x="13" y="5"/>
                      <a:pt x="13" y="5"/>
                      <a:pt x="13" y="5"/>
                    </a:cubicBezTo>
                    <a:cubicBezTo>
                      <a:pt x="14" y="5"/>
                      <a:pt x="14" y="5"/>
                      <a:pt x="14" y="6"/>
                    </a:cubicBezTo>
                    <a:cubicBezTo>
                      <a:pt x="15" y="6"/>
                      <a:pt x="14" y="6"/>
                      <a:pt x="14" y="7"/>
                    </a:cubicBezTo>
                    <a:cubicBezTo>
                      <a:pt x="14" y="7"/>
                      <a:pt x="15" y="8"/>
                      <a:pt x="15" y="8"/>
                    </a:cubicBezTo>
                    <a:cubicBezTo>
                      <a:pt x="15" y="9"/>
                      <a:pt x="15" y="9"/>
                      <a:pt x="15" y="10"/>
                    </a:cubicBezTo>
                    <a:cubicBezTo>
                      <a:pt x="15" y="10"/>
                      <a:pt x="15" y="10"/>
                      <a:pt x="15" y="10"/>
                    </a:cubicBezTo>
                    <a:cubicBezTo>
                      <a:pt x="15" y="11"/>
                      <a:pt x="14" y="11"/>
                      <a:pt x="14" y="11"/>
                    </a:cubicBezTo>
                    <a:cubicBezTo>
                      <a:pt x="14" y="11"/>
                      <a:pt x="14" y="12"/>
                      <a:pt x="14" y="12"/>
                    </a:cubicBezTo>
                    <a:cubicBezTo>
                      <a:pt x="14" y="12"/>
                      <a:pt x="14" y="12"/>
                      <a:pt x="13" y="13"/>
                    </a:cubicBezTo>
                    <a:cubicBezTo>
                      <a:pt x="13" y="13"/>
                      <a:pt x="13" y="13"/>
                      <a:pt x="12" y="13"/>
                    </a:cubicBezTo>
                    <a:cubicBezTo>
                      <a:pt x="12" y="13"/>
                      <a:pt x="12" y="13"/>
                      <a:pt x="12" y="13"/>
                    </a:cubicBezTo>
                    <a:cubicBezTo>
                      <a:pt x="12" y="12"/>
                      <a:pt x="12" y="12"/>
                      <a:pt x="12" y="12"/>
                    </a:cubicBezTo>
                    <a:cubicBezTo>
                      <a:pt x="12" y="11"/>
                      <a:pt x="12" y="11"/>
                      <a:pt x="11" y="12"/>
                    </a:cubicBezTo>
                    <a:cubicBezTo>
                      <a:pt x="11" y="12"/>
                      <a:pt x="11" y="12"/>
                      <a:pt x="11" y="12"/>
                    </a:cubicBezTo>
                    <a:cubicBezTo>
                      <a:pt x="11" y="13"/>
                      <a:pt x="11" y="13"/>
                      <a:pt x="11" y="13"/>
                    </a:cubicBezTo>
                    <a:cubicBezTo>
                      <a:pt x="11" y="14"/>
                      <a:pt x="11" y="14"/>
                      <a:pt x="10" y="15"/>
                    </a:cubicBezTo>
                    <a:cubicBezTo>
                      <a:pt x="10" y="15"/>
                      <a:pt x="10" y="15"/>
                      <a:pt x="10" y="16"/>
                    </a:cubicBezTo>
                    <a:cubicBezTo>
                      <a:pt x="10" y="16"/>
                      <a:pt x="10" y="17"/>
                      <a:pt x="10" y="17"/>
                    </a:cubicBezTo>
                    <a:cubicBezTo>
                      <a:pt x="10" y="17"/>
                      <a:pt x="10" y="17"/>
                      <a:pt x="9" y="17"/>
                    </a:cubicBezTo>
                    <a:cubicBezTo>
                      <a:pt x="9" y="17"/>
                      <a:pt x="9" y="16"/>
                      <a:pt x="9" y="16"/>
                    </a:cubicBezTo>
                    <a:cubicBezTo>
                      <a:pt x="8" y="16"/>
                      <a:pt x="7" y="16"/>
                      <a:pt x="6" y="16"/>
                    </a:cubicBezTo>
                    <a:cubicBezTo>
                      <a:pt x="6" y="17"/>
                      <a:pt x="6" y="17"/>
                      <a:pt x="5" y="17"/>
                    </a:cubicBezTo>
                    <a:cubicBezTo>
                      <a:pt x="5" y="17"/>
                      <a:pt x="5" y="17"/>
                      <a:pt x="4" y="17"/>
                    </a:cubicBezTo>
                    <a:cubicBezTo>
                      <a:pt x="4" y="17"/>
                      <a:pt x="3" y="18"/>
                      <a:pt x="3" y="18"/>
                    </a:cubicBezTo>
                    <a:cubicBezTo>
                      <a:pt x="3" y="18"/>
                      <a:pt x="3" y="18"/>
                      <a:pt x="2" y="19"/>
                    </a:cubicBezTo>
                    <a:cubicBezTo>
                      <a:pt x="2" y="19"/>
                      <a:pt x="2" y="19"/>
                      <a:pt x="2" y="20"/>
                    </a:cubicBezTo>
                    <a:cubicBezTo>
                      <a:pt x="1" y="20"/>
                      <a:pt x="1" y="20"/>
                      <a:pt x="1" y="20"/>
                    </a:cubicBezTo>
                    <a:cubicBezTo>
                      <a:pt x="1" y="20"/>
                      <a:pt x="1" y="20"/>
                      <a:pt x="1" y="20"/>
                    </a:cubicBezTo>
                    <a:cubicBezTo>
                      <a:pt x="0" y="20"/>
                      <a:pt x="0" y="21"/>
                      <a:pt x="1" y="21"/>
                    </a:cubicBezTo>
                    <a:cubicBezTo>
                      <a:pt x="1" y="21"/>
                      <a:pt x="1" y="21"/>
                      <a:pt x="2" y="2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Freeform 414"/>
              <p:cNvSpPr>
                <a:spLocks/>
              </p:cNvSpPr>
              <p:nvPr/>
            </p:nvSpPr>
            <p:spPr bwMode="auto">
              <a:xfrm>
                <a:off x="5975351" y="1724026"/>
                <a:ext cx="227013" cy="141288"/>
              </a:xfrm>
              <a:custGeom>
                <a:avLst/>
                <a:gdLst>
                  <a:gd name="T0" fmla="*/ 1 w 21"/>
                  <a:gd name="T1" fmla="*/ 12 h 13"/>
                  <a:gd name="T2" fmla="*/ 2 w 21"/>
                  <a:gd name="T3" fmla="*/ 12 h 13"/>
                  <a:gd name="T4" fmla="*/ 3 w 21"/>
                  <a:gd name="T5" fmla="*/ 12 h 13"/>
                  <a:gd name="T6" fmla="*/ 5 w 21"/>
                  <a:gd name="T7" fmla="*/ 12 h 13"/>
                  <a:gd name="T8" fmla="*/ 6 w 21"/>
                  <a:gd name="T9" fmla="*/ 12 h 13"/>
                  <a:gd name="T10" fmla="*/ 8 w 21"/>
                  <a:gd name="T11" fmla="*/ 12 h 13"/>
                  <a:gd name="T12" fmla="*/ 9 w 21"/>
                  <a:gd name="T13" fmla="*/ 12 h 13"/>
                  <a:gd name="T14" fmla="*/ 10 w 21"/>
                  <a:gd name="T15" fmla="*/ 12 h 13"/>
                  <a:gd name="T16" fmla="*/ 10 w 21"/>
                  <a:gd name="T17" fmla="*/ 11 h 13"/>
                  <a:gd name="T18" fmla="*/ 11 w 21"/>
                  <a:gd name="T19" fmla="*/ 10 h 13"/>
                  <a:gd name="T20" fmla="*/ 12 w 21"/>
                  <a:gd name="T21" fmla="*/ 9 h 13"/>
                  <a:gd name="T22" fmla="*/ 14 w 21"/>
                  <a:gd name="T23" fmla="*/ 8 h 13"/>
                  <a:gd name="T24" fmla="*/ 15 w 21"/>
                  <a:gd name="T25" fmla="*/ 8 h 13"/>
                  <a:gd name="T26" fmla="*/ 16 w 21"/>
                  <a:gd name="T27" fmla="*/ 8 h 13"/>
                  <a:gd name="T28" fmla="*/ 18 w 21"/>
                  <a:gd name="T29" fmla="*/ 8 h 13"/>
                  <a:gd name="T30" fmla="*/ 18 w 21"/>
                  <a:gd name="T31" fmla="*/ 7 h 13"/>
                  <a:gd name="T32" fmla="*/ 19 w 21"/>
                  <a:gd name="T33" fmla="*/ 6 h 13"/>
                  <a:gd name="T34" fmla="*/ 21 w 21"/>
                  <a:gd name="T35" fmla="*/ 6 h 13"/>
                  <a:gd name="T36" fmla="*/ 21 w 21"/>
                  <a:gd name="T37" fmla="*/ 5 h 13"/>
                  <a:gd name="T38" fmla="*/ 21 w 21"/>
                  <a:gd name="T39" fmla="*/ 3 h 13"/>
                  <a:gd name="T40" fmla="*/ 21 w 21"/>
                  <a:gd name="T41" fmla="*/ 3 h 13"/>
                  <a:gd name="T42" fmla="*/ 20 w 21"/>
                  <a:gd name="T43" fmla="*/ 3 h 13"/>
                  <a:gd name="T44" fmla="*/ 19 w 21"/>
                  <a:gd name="T45" fmla="*/ 3 h 13"/>
                  <a:gd name="T46" fmla="*/ 17 w 21"/>
                  <a:gd name="T47" fmla="*/ 3 h 13"/>
                  <a:gd name="T48" fmla="*/ 16 w 21"/>
                  <a:gd name="T49" fmla="*/ 2 h 13"/>
                  <a:gd name="T50" fmla="*/ 14 w 21"/>
                  <a:gd name="T51" fmla="*/ 2 h 13"/>
                  <a:gd name="T52" fmla="*/ 13 w 21"/>
                  <a:gd name="T53" fmla="*/ 2 h 13"/>
                  <a:gd name="T54" fmla="*/ 12 w 21"/>
                  <a:gd name="T55" fmla="*/ 2 h 13"/>
                  <a:gd name="T56" fmla="*/ 10 w 21"/>
                  <a:gd name="T57" fmla="*/ 1 h 13"/>
                  <a:gd name="T58" fmla="*/ 8 w 21"/>
                  <a:gd name="T59" fmla="*/ 1 h 13"/>
                  <a:gd name="T60" fmla="*/ 7 w 21"/>
                  <a:gd name="T61" fmla="*/ 1 h 13"/>
                  <a:gd name="T62" fmla="*/ 6 w 21"/>
                  <a:gd name="T63" fmla="*/ 2 h 13"/>
                  <a:gd name="T64" fmla="*/ 5 w 21"/>
                  <a:gd name="T65" fmla="*/ 2 h 13"/>
                  <a:gd name="T66" fmla="*/ 4 w 21"/>
                  <a:gd name="T67" fmla="*/ 2 h 13"/>
                  <a:gd name="T68" fmla="*/ 3 w 21"/>
                  <a:gd name="T69" fmla="*/ 3 h 13"/>
                  <a:gd name="T70" fmla="*/ 2 w 21"/>
                  <a:gd name="T71" fmla="*/ 4 h 13"/>
                  <a:gd name="T72" fmla="*/ 1 w 21"/>
                  <a:gd name="T73" fmla="*/ 5 h 13"/>
                  <a:gd name="T74" fmla="*/ 1 w 21"/>
                  <a:gd name="T75" fmla="*/ 5 h 13"/>
                  <a:gd name="T76" fmla="*/ 1 w 21"/>
                  <a:gd name="T77" fmla="*/ 6 h 13"/>
                  <a:gd name="T78" fmla="*/ 1 w 21"/>
                  <a:gd name="T79" fmla="*/ 6 h 13"/>
                  <a:gd name="T80" fmla="*/ 3 w 21"/>
                  <a:gd name="T81" fmla="*/ 6 h 13"/>
                  <a:gd name="T82" fmla="*/ 4 w 21"/>
                  <a:gd name="T83" fmla="*/ 6 h 13"/>
                  <a:gd name="T84" fmla="*/ 4 w 21"/>
                  <a:gd name="T85" fmla="*/ 8 h 13"/>
                  <a:gd name="T86" fmla="*/ 5 w 21"/>
                  <a:gd name="T87" fmla="*/ 8 h 13"/>
                  <a:gd name="T88" fmla="*/ 6 w 21"/>
                  <a:gd name="T89" fmla="*/ 7 h 13"/>
                  <a:gd name="T90" fmla="*/ 5 w 21"/>
                  <a:gd name="T91" fmla="*/ 9 h 13"/>
                  <a:gd name="T92" fmla="*/ 4 w 21"/>
                  <a:gd name="T93" fmla="*/ 9 h 13"/>
                  <a:gd name="T94" fmla="*/ 3 w 21"/>
                  <a:gd name="T95" fmla="*/ 9 h 13"/>
                  <a:gd name="T96" fmla="*/ 1 w 21"/>
                  <a:gd name="T97" fmla="*/ 10 h 13"/>
                  <a:gd name="T98" fmla="*/ 1 w 21"/>
                  <a:gd name="T99" fmla="*/ 9 h 13"/>
                  <a:gd name="T100" fmla="*/ 1 w 21"/>
                  <a:gd name="T101" fmla="*/ 10 h 13"/>
                  <a:gd name="T102" fmla="*/ 0 w 21"/>
                  <a:gd name="T103" fmla="*/ 10 h 13"/>
                  <a:gd name="T104" fmla="*/ 0 w 21"/>
                  <a:gd name="T105" fmla="*/ 11 h 13"/>
                  <a:gd name="T106" fmla="*/ 0 w 21"/>
                  <a:gd name="T107" fmla="*/ 11 h 13"/>
                  <a:gd name="T108" fmla="*/ 1 w 21"/>
                  <a:gd name="T10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 h="13">
                    <a:moveTo>
                      <a:pt x="1" y="12"/>
                    </a:moveTo>
                    <a:cubicBezTo>
                      <a:pt x="1" y="12"/>
                      <a:pt x="1" y="12"/>
                      <a:pt x="2" y="12"/>
                    </a:cubicBezTo>
                    <a:cubicBezTo>
                      <a:pt x="2" y="12"/>
                      <a:pt x="3" y="12"/>
                      <a:pt x="3" y="12"/>
                    </a:cubicBezTo>
                    <a:cubicBezTo>
                      <a:pt x="4" y="13"/>
                      <a:pt x="4" y="12"/>
                      <a:pt x="5" y="12"/>
                    </a:cubicBezTo>
                    <a:cubicBezTo>
                      <a:pt x="5" y="12"/>
                      <a:pt x="6" y="12"/>
                      <a:pt x="6" y="12"/>
                    </a:cubicBezTo>
                    <a:cubicBezTo>
                      <a:pt x="7" y="12"/>
                      <a:pt x="7" y="12"/>
                      <a:pt x="8" y="12"/>
                    </a:cubicBezTo>
                    <a:cubicBezTo>
                      <a:pt x="9" y="12"/>
                      <a:pt x="9" y="13"/>
                      <a:pt x="9" y="12"/>
                    </a:cubicBezTo>
                    <a:cubicBezTo>
                      <a:pt x="10" y="12"/>
                      <a:pt x="9" y="12"/>
                      <a:pt x="10" y="12"/>
                    </a:cubicBezTo>
                    <a:cubicBezTo>
                      <a:pt x="10" y="11"/>
                      <a:pt x="10" y="11"/>
                      <a:pt x="10" y="11"/>
                    </a:cubicBezTo>
                    <a:cubicBezTo>
                      <a:pt x="11" y="10"/>
                      <a:pt x="11" y="10"/>
                      <a:pt x="11" y="10"/>
                    </a:cubicBezTo>
                    <a:cubicBezTo>
                      <a:pt x="12" y="10"/>
                      <a:pt x="12" y="10"/>
                      <a:pt x="12" y="9"/>
                    </a:cubicBezTo>
                    <a:cubicBezTo>
                      <a:pt x="13" y="9"/>
                      <a:pt x="13" y="8"/>
                      <a:pt x="14" y="8"/>
                    </a:cubicBezTo>
                    <a:cubicBezTo>
                      <a:pt x="14" y="8"/>
                      <a:pt x="14" y="8"/>
                      <a:pt x="15" y="8"/>
                    </a:cubicBezTo>
                    <a:cubicBezTo>
                      <a:pt x="15" y="8"/>
                      <a:pt x="15" y="8"/>
                      <a:pt x="16" y="8"/>
                    </a:cubicBezTo>
                    <a:cubicBezTo>
                      <a:pt x="17" y="8"/>
                      <a:pt x="17" y="8"/>
                      <a:pt x="18" y="8"/>
                    </a:cubicBezTo>
                    <a:cubicBezTo>
                      <a:pt x="18" y="7"/>
                      <a:pt x="18" y="8"/>
                      <a:pt x="18" y="7"/>
                    </a:cubicBezTo>
                    <a:cubicBezTo>
                      <a:pt x="19" y="7"/>
                      <a:pt x="19" y="6"/>
                      <a:pt x="19" y="6"/>
                    </a:cubicBezTo>
                    <a:cubicBezTo>
                      <a:pt x="20" y="6"/>
                      <a:pt x="20" y="6"/>
                      <a:pt x="21" y="6"/>
                    </a:cubicBezTo>
                    <a:cubicBezTo>
                      <a:pt x="21" y="6"/>
                      <a:pt x="21" y="5"/>
                      <a:pt x="21" y="5"/>
                    </a:cubicBezTo>
                    <a:cubicBezTo>
                      <a:pt x="21" y="4"/>
                      <a:pt x="21" y="4"/>
                      <a:pt x="21" y="3"/>
                    </a:cubicBezTo>
                    <a:cubicBezTo>
                      <a:pt x="21" y="3"/>
                      <a:pt x="21" y="3"/>
                      <a:pt x="21" y="3"/>
                    </a:cubicBezTo>
                    <a:cubicBezTo>
                      <a:pt x="21" y="3"/>
                      <a:pt x="21" y="3"/>
                      <a:pt x="20" y="3"/>
                    </a:cubicBezTo>
                    <a:cubicBezTo>
                      <a:pt x="20" y="3"/>
                      <a:pt x="19" y="3"/>
                      <a:pt x="19" y="3"/>
                    </a:cubicBezTo>
                    <a:cubicBezTo>
                      <a:pt x="18" y="3"/>
                      <a:pt x="18" y="3"/>
                      <a:pt x="17" y="3"/>
                    </a:cubicBezTo>
                    <a:cubicBezTo>
                      <a:pt x="16" y="3"/>
                      <a:pt x="16" y="2"/>
                      <a:pt x="16" y="2"/>
                    </a:cubicBezTo>
                    <a:cubicBezTo>
                      <a:pt x="15" y="2"/>
                      <a:pt x="15" y="2"/>
                      <a:pt x="14" y="2"/>
                    </a:cubicBezTo>
                    <a:cubicBezTo>
                      <a:pt x="14" y="2"/>
                      <a:pt x="14" y="2"/>
                      <a:pt x="13" y="2"/>
                    </a:cubicBezTo>
                    <a:cubicBezTo>
                      <a:pt x="13" y="2"/>
                      <a:pt x="13" y="2"/>
                      <a:pt x="12" y="2"/>
                    </a:cubicBezTo>
                    <a:cubicBezTo>
                      <a:pt x="11" y="2"/>
                      <a:pt x="11" y="1"/>
                      <a:pt x="10" y="1"/>
                    </a:cubicBezTo>
                    <a:cubicBezTo>
                      <a:pt x="9" y="1"/>
                      <a:pt x="9" y="0"/>
                      <a:pt x="8" y="1"/>
                    </a:cubicBezTo>
                    <a:cubicBezTo>
                      <a:pt x="8" y="1"/>
                      <a:pt x="8" y="1"/>
                      <a:pt x="7" y="1"/>
                    </a:cubicBezTo>
                    <a:cubicBezTo>
                      <a:pt x="7" y="1"/>
                      <a:pt x="7" y="2"/>
                      <a:pt x="6" y="2"/>
                    </a:cubicBezTo>
                    <a:cubicBezTo>
                      <a:pt x="6" y="2"/>
                      <a:pt x="5" y="2"/>
                      <a:pt x="5" y="2"/>
                    </a:cubicBezTo>
                    <a:cubicBezTo>
                      <a:pt x="5" y="2"/>
                      <a:pt x="4" y="2"/>
                      <a:pt x="4" y="2"/>
                    </a:cubicBezTo>
                    <a:cubicBezTo>
                      <a:pt x="3" y="2"/>
                      <a:pt x="3" y="2"/>
                      <a:pt x="3" y="3"/>
                    </a:cubicBezTo>
                    <a:cubicBezTo>
                      <a:pt x="2" y="3"/>
                      <a:pt x="2" y="4"/>
                      <a:pt x="2" y="4"/>
                    </a:cubicBezTo>
                    <a:cubicBezTo>
                      <a:pt x="1" y="4"/>
                      <a:pt x="1" y="4"/>
                      <a:pt x="1" y="5"/>
                    </a:cubicBezTo>
                    <a:cubicBezTo>
                      <a:pt x="1" y="5"/>
                      <a:pt x="1" y="5"/>
                      <a:pt x="1" y="5"/>
                    </a:cubicBezTo>
                    <a:cubicBezTo>
                      <a:pt x="1" y="5"/>
                      <a:pt x="0" y="6"/>
                      <a:pt x="1" y="6"/>
                    </a:cubicBezTo>
                    <a:cubicBezTo>
                      <a:pt x="1" y="6"/>
                      <a:pt x="1" y="6"/>
                      <a:pt x="1" y="6"/>
                    </a:cubicBezTo>
                    <a:cubicBezTo>
                      <a:pt x="2" y="6"/>
                      <a:pt x="2" y="6"/>
                      <a:pt x="3" y="6"/>
                    </a:cubicBezTo>
                    <a:cubicBezTo>
                      <a:pt x="3" y="6"/>
                      <a:pt x="4" y="6"/>
                      <a:pt x="4" y="6"/>
                    </a:cubicBezTo>
                    <a:cubicBezTo>
                      <a:pt x="4" y="7"/>
                      <a:pt x="3" y="7"/>
                      <a:pt x="4" y="8"/>
                    </a:cubicBezTo>
                    <a:cubicBezTo>
                      <a:pt x="4" y="8"/>
                      <a:pt x="4" y="8"/>
                      <a:pt x="5" y="8"/>
                    </a:cubicBezTo>
                    <a:cubicBezTo>
                      <a:pt x="5" y="8"/>
                      <a:pt x="5" y="7"/>
                      <a:pt x="6" y="7"/>
                    </a:cubicBezTo>
                    <a:cubicBezTo>
                      <a:pt x="6" y="8"/>
                      <a:pt x="6" y="8"/>
                      <a:pt x="5" y="9"/>
                    </a:cubicBezTo>
                    <a:cubicBezTo>
                      <a:pt x="5" y="9"/>
                      <a:pt x="4" y="9"/>
                      <a:pt x="4" y="9"/>
                    </a:cubicBezTo>
                    <a:cubicBezTo>
                      <a:pt x="3" y="9"/>
                      <a:pt x="3" y="9"/>
                      <a:pt x="3" y="9"/>
                    </a:cubicBezTo>
                    <a:cubicBezTo>
                      <a:pt x="2" y="10"/>
                      <a:pt x="2" y="10"/>
                      <a:pt x="1" y="10"/>
                    </a:cubicBezTo>
                    <a:cubicBezTo>
                      <a:pt x="1" y="10"/>
                      <a:pt x="1" y="10"/>
                      <a:pt x="1" y="9"/>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1"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 name="Freeform 415"/>
              <p:cNvSpPr>
                <a:spLocks/>
              </p:cNvSpPr>
              <p:nvPr/>
            </p:nvSpPr>
            <p:spPr bwMode="auto">
              <a:xfrm>
                <a:off x="7648576" y="2016126"/>
                <a:ext cx="53975" cy="53975"/>
              </a:xfrm>
              <a:custGeom>
                <a:avLst/>
                <a:gdLst>
                  <a:gd name="T0" fmla="*/ 4 w 5"/>
                  <a:gd name="T1" fmla="*/ 3 h 5"/>
                  <a:gd name="T2" fmla="*/ 4 w 5"/>
                  <a:gd name="T3" fmla="*/ 4 h 5"/>
                  <a:gd name="T4" fmla="*/ 5 w 5"/>
                  <a:gd name="T5" fmla="*/ 3 h 5"/>
                  <a:gd name="T6" fmla="*/ 5 w 5"/>
                  <a:gd name="T7" fmla="*/ 2 h 5"/>
                  <a:gd name="T8" fmla="*/ 5 w 5"/>
                  <a:gd name="T9" fmla="*/ 1 h 5"/>
                  <a:gd name="T10" fmla="*/ 4 w 5"/>
                  <a:gd name="T11" fmla="*/ 1 h 5"/>
                  <a:gd name="T12" fmla="*/ 3 w 5"/>
                  <a:gd name="T13" fmla="*/ 1 h 5"/>
                  <a:gd name="T14" fmla="*/ 2 w 5"/>
                  <a:gd name="T15" fmla="*/ 1 h 5"/>
                  <a:gd name="T16" fmla="*/ 2 w 5"/>
                  <a:gd name="T17" fmla="*/ 1 h 5"/>
                  <a:gd name="T18" fmla="*/ 1 w 5"/>
                  <a:gd name="T19" fmla="*/ 1 h 5"/>
                  <a:gd name="T20" fmla="*/ 1 w 5"/>
                  <a:gd name="T21" fmla="*/ 2 h 5"/>
                  <a:gd name="T22" fmla="*/ 0 w 5"/>
                  <a:gd name="T23" fmla="*/ 3 h 5"/>
                  <a:gd name="T24" fmla="*/ 0 w 5"/>
                  <a:gd name="T25" fmla="*/ 4 h 5"/>
                  <a:gd name="T26" fmla="*/ 0 w 5"/>
                  <a:gd name="T27" fmla="*/ 5 h 5"/>
                  <a:gd name="T28" fmla="*/ 1 w 5"/>
                  <a:gd name="T29" fmla="*/ 5 h 5"/>
                  <a:gd name="T30" fmla="*/ 2 w 5"/>
                  <a:gd name="T31" fmla="*/ 5 h 5"/>
                  <a:gd name="T32" fmla="*/ 2 w 5"/>
                  <a:gd name="T33" fmla="*/ 4 h 5"/>
                  <a:gd name="T34" fmla="*/ 2 w 5"/>
                  <a:gd name="T35" fmla="*/ 3 h 5"/>
                  <a:gd name="T36" fmla="*/ 4 w 5"/>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4" y="3"/>
                    </a:moveTo>
                    <a:cubicBezTo>
                      <a:pt x="4" y="3"/>
                      <a:pt x="4" y="4"/>
                      <a:pt x="4" y="4"/>
                    </a:cubicBezTo>
                    <a:cubicBezTo>
                      <a:pt x="5" y="4"/>
                      <a:pt x="5" y="3"/>
                      <a:pt x="5" y="3"/>
                    </a:cubicBezTo>
                    <a:cubicBezTo>
                      <a:pt x="5" y="2"/>
                      <a:pt x="5" y="2"/>
                      <a:pt x="5" y="2"/>
                    </a:cubicBezTo>
                    <a:cubicBezTo>
                      <a:pt x="5" y="1"/>
                      <a:pt x="5" y="1"/>
                      <a:pt x="5" y="1"/>
                    </a:cubicBezTo>
                    <a:cubicBezTo>
                      <a:pt x="4" y="1"/>
                      <a:pt x="4" y="1"/>
                      <a:pt x="4" y="1"/>
                    </a:cubicBezTo>
                    <a:cubicBezTo>
                      <a:pt x="3" y="1"/>
                      <a:pt x="3" y="0"/>
                      <a:pt x="3" y="1"/>
                    </a:cubicBezTo>
                    <a:cubicBezTo>
                      <a:pt x="2" y="1"/>
                      <a:pt x="3" y="1"/>
                      <a:pt x="2" y="1"/>
                    </a:cubicBezTo>
                    <a:cubicBezTo>
                      <a:pt x="2" y="1"/>
                      <a:pt x="2" y="1"/>
                      <a:pt x="2" y="1"/>
                    </a:cubicBezTo>
                    <a:cubicBezTo>
                      <a:pt x="1" y="1"/>
                      <a:pt x="1" y="1"/>
                      <a:pt x="1" y="1"/>
                    </a:cubicBezTo>
                    <a:cubicBezTo>
                      <a:pt x="0" y="2"/>
                      <a:pt x="1" y="2"/>
                      <a:pt x="1" y="2"/>
                    </a:cubicBezTo>
                    <a:cubicBezTo>
                      <a:pt x="0" y="3"/>
                      <a:pt x="0" y="3"/>
                      <a:pt x="0" y="3"/>
                    </a:cubicBezTo>
                    <a:cubicBezTo>
                      <a:pt x="0" y="3"/>
                      <a:pt x="0" y="4"/>
                      <a:pt x="0" y="4"/>
                    </a:cubicBezTo>
                    <a:cubicBezTo>
                      <a:pt x="0" y="4"/>
                      <a:pt x="0" y="4"/>
                      <a:pt x="0" y="5"/>
                    </a:cubicBezTo>
                    <a:cubicBezTo>
                      <a:pt x="0" y="5"/>
                      <a:pt x="1" y="5"/>
                      <a:pt x="1" y="5"/>
                    </a:cubicBezTo>
                    <a:cubicBezTo>
                      <a:pt x="1" y="5"/>
                      <a:pt x="2" y="5"/>
                      <a:pt x="2" y="5"/>
                    </a:cubicBezTo>
                    <a:cubicBezTo>
                      <a:pt x="2" y="4"/>
                      <a:pt x="2" y="4"/>
                      <a:pt x="2" y="4"/>
                    </a:cubicBezTo>
                    <a:cubicBezTo>
                      <a:pt x="2" y="4"/>
                      <a:pt x="2" y="3"/>
                      <a:pt x="2" y="3"/>
                    </a:cubicBezTo>
                    <a:cubicBezTo>
                      <a:pt x="3" y="3"/>
                      <a:pt x="3" y="3"/>
                      <a:pt x="4"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416"/>
              <p:cNvSpPr>
                <a:spLocks/>
              </p:cNvSpPr>
              <p:nvPr/>
            </p:nvSpPr>
            <p:spPr bwMode="auto">
              <a:xfrm>
                <a:off x="7572376" y="2038351"/>
                <a:ext cx="76200" cy="85725"/>
              </a:xfrm>
              <a:custGeom>
                <a:avLst/>
                <a:gdLst>
                  <a:gd name="T0" fmla="*/ 1 w 7"/>
                  <a:gd name="T1" fmla="*/ 2 h 8"/>
                  <a:gd name="T2" fmla="*/ 1 w 7"/>
                  <a:gd name="T3" fmla="*/ 3 h 8"/>
                  <a:gd name="T4" fmla="*/ 2 w 7"/>
                  <a:gd name="T5" fmla="*/ 3 h 8"/>
                  <a:gd name="T6" fmla="*/ 2 w 7"/>
                  <a:gd name="T7" fmla="*/ 2 h 8"/>
                  <a:gd name="T8" fmla="*/ 3 w 7"/>
                  <a:gd name="T9" fmla="*/ 2 h 8"/>
                  <a:gd name="T10" fmla="*/ 4 w 7"/>
                  <a:gd name="T11" fmla="*/ 3 h 8"/>
                  <a:gd name="T12" fmla="*/ 4 w 7"/>
                  <a:gd name="T13" fmla="*/ 3 h 8"/>
                  <a:gd name="T14" fmla="*/ 4 w 7"/>
                  <a:gd name="T15" fmla="*/ 4 h 8"/>
                  <a:gd name="T16" fmla="*/ 4 w 7"/>
                  <a:gd name="T17" fmla="*/ 5 h 8"/>
                  <a:gd name="T18" fmla="*/ 4 w 7"/>
                  <a:gd name="T19" fmla="*/ 6 h 8"/>
                  <a:gd name="T20" fmla="*/ 4 w 7"/>
                  <a:gd name="T21" fmla="*/ 7 h 8"/>
                  <a:gd name="T22" fmla="*/ 5 w 7"/>
                  <a:gd name="T23" fmla="*/ 8 h 8"/>
                  <a:gd name="T24" fmla="*/ 6 w 7"/>
                  <a:gd name="T25" fmla="*/ 8 h 8"/>
                  <a:gd name="T26" fmla="*/ 6 w 7"/>
                  <a:gd name="T27" fmla="*/ 7 h 8"/>
                  <a:gd name="T28" fmla="*/ 7 w 7"/>
                  <a:gd name="T29" fmla="*/ 6 h 8"/>
                  <a:gd name="T30" fmla="*/ 7 w 7"/>
                  <a:gd name="T31" fmla="*/ 5 h 8"/>
                  <a:gd name="T32" fmla="*/ 7 w 7"/>
                  <a:gd name="T33" fmla="*/ 3 h 8"/>
                  <a:gd name="T34" fmla="*/ 7 w 7"/>
                  <a:gd name="T35" fmla="*/ 3 h 8"/>
                  <a:gd name="T36" fmla="*/ 6 w 7"/>
                  <a:gd name="T37" fmla="*/ 2 h 8"/>
                  <a:gd name="T38" fmla="*/ 6 w 7"/>
                  <a:gd name="T39" fmla="*/ 1 h 8"/>
                  <a:gd name="T40" fmla="*/ 5 w 7"/>
                  <a:gd name="T41" fmla="*/ 0 h 8"/>
                  <a:gd name="T42" fmla="*/ 4 w 7"/>
                  <a:gd name="T43" fmla="*/ 0 h 8"/>
                  <a:gd name="T44" fmla="*/ 4 w 7"/>
                  <a:gd name="T45" fmla="*/ 0 h 8"/>
                  <a:gd name="T46" fmla="*/ 3 w 7"/>
                  <a:gd name="T47" fmla="*/ 0 h 8"/>
                  <a:gd name="T48" fmla="*/ 2 w 7"/>
                  <a:gd name="T49" fmla="*/ 0 h 8"/>
                  <a:gd name="T50" fmla="*/ 2 w 7"/>
                  <a:gd name="T51" fmla="*/ 0 h 8"/>
                  <a:gd name="T52" fmla="*/ 1 w 7"/>
                  <a:gd name="T53" fmla="*/ 1 h 8"/>
                  <a:gd name="T54" fmla="*/ 0 w 7"/>
                  <a:gd name="T55" fmla="*/ 1 h 8"/>
                  <a:gd name="T56" fmla="*/ 1 w 7"/>
                  <a:gd name="T5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8">
                    <a:moveTo>
                      <a:pt x="1" y="2"/>
                    </a:moveTo>
                    <a:cubicBezTo>
                      <a:pt x="1" y="2"/>
                      <a:pt x="1" y="2"/>
                      <a:pt x="1" y="3"/>
                    </a:cubicBezTo>
                    <a:cubicBezTo>
                      <a:pt x="1" y="3"/>
                      <a:pt x="2" y="3"/>
                      <a:pt x="2" y="3"/>
                    </a:cubicBezTo>
                    <a:cubicBezTo>
                      <a:pt x="2" y="3"/>
                      <a:pt x="2" y="2"/>
                      <a:pt x="2" y="2"/>
                    </a:cubicBezTo>
                    <a:cubicBezTo>
                      <a:pt x="3" y="2"/>
                      <a:pt x="3" y="2"/>
                      <a:pt x="3" y="2"/>
                    </a:cubicBezTo>
                    <a:cubicBezTo>
                      <a:pt x="4" y="1"/>
                      <a:pt x="4" y="2"/>
                      <a:pt x="4" y="3"/>
                    </a:cubicBezTo>
                    <a:cubicBezTo>
                      <a:pt x="4" y="3"/>
                      <a:pt x="4" y="3"/>
                      <a:pt x="4" y="3"/>
                    </a:cubicBezTo>
                    <a:cubicBezTo>
                      <a:pt x="4" y="4"/>
                      <a:pt x="4" y="4"/>
                      <a:pt x="4" y="4"/>
                    </a:cubicBezTo>
                    <a:cubicBezTo>
                      <a:pt x="4" y="5"/>
                      <a:pt x="3" y="5"/>
                      <a:pt x="4" y="5"/>
                    </a:cubicBezTo>
                    <a:cubicBezTo>
                      <a:pt x="4" y="6"/>
                      <a:pt x="4" y="6"/>
                      <a:pt x="4" y="6"/>
                    </a:cubicBezTo>
                    <a:cubicBezTo>
                      <a:pt x="4" y="6"/>
                      <a:pt x="4" y="7"/>
                      <a:pt x="4" y="7"/>
                    </a:cubicBezTo>
                    <a:cubicBezTo>
                      <a:pt x="5" y="7"/>
                      <a:pt x="5" y="7"/>
                      <a:pt x="5" y="8"/>
                    </a:cubicBezTo>
                    <a:cubicBezTo>
                      <a:pt x="5" y="8"/>
                      <a:pt x="6" y="8"/>
                      <a:pt x="6" y="8"/>
                    </a:cubicBezTo>
                    <a:cubicBezTo>
                      <a:pt x="6" y="8"/>
                      <a:pt x="6" y="7"/>
                      <a:pt x="6" y="7"/>
                    </a:cubicBezTo>
                    <a:cubicBezTo>
                      <a:pt x="7" y="7"/>
                      <a:pt x="7" y="7"/>
                      <a:pt x="7" y="6"/>
                    </a:cubicBezTo>
                    <a:cubicBezTo>
                      <a:pt x="7" y="6"/>
                      <a:pt x="7" y="5"/>
                      <a:pt x="7" y="5"/>
                    </a:cubicBezTo>
                    <a:cubicBezTo>
                      <a:pt x="7" y="4"/>
                      <a:pt x="6" y="4"/>
                      <a:pt x="7" y="3"/>
                    </a:cubicBezTo>
                    <a:cubicBezTo>
                      <a:pt x="7" y="3"/>
                      <a:pt x="7" y="3"/>
                      <a:pt x="7" y="3"/>
                    </a:cubicBezTo>
                    <a:cubicBezTo>
                      <a:pt x="7" y="2"/>
                      <a:pt x="7" y="2"/>
                      <a:pt x="6" y="2"/>
                    </a:cubicBezTo>
                    <a:cubicBezTo>
                      <a:pt x="6" y="1"/>
                      <a:pt x="6" y="1"/>
                      <a:pt x="6" y="1"/>
                    </a:cubicBezTo>
                    <a:cubicBezTo>
                      <a:pt x="5" y="1"/>
                      <a:pt x="5" y="0"/>
                      <a:pt x="5" y="0"/>
                    </a:cubicBezTo>
                    <a:cubicBezTo>
                      <a:pt x="5" y="0"/>
                      <a:pt x="5" y="0"/>
                      <a:pt x="4" y="0"/>
                    </a:cubicBezTo>
                    <a:cubicBezTo>
                      <a:pt x="4" y="0"/>
                      <a:pt x="4" y="1"/>
                      <a:pt x="4" y="0"/>
                    </a:cubicBezTo>
                    <a:cubicBezTo>
                      <a:pt x="3" y="0"/>
                      <a:pt x="3" y="0"/>
                      <a:pt x="3" y="0"/>
                    </a:cubicBezTo>
                    <a:cubicBezTo>
                      <a:pt x="3" y="0"/>
                      <a:pt x="3" y="0"/>
                      <a:pt x="2" y="0"/>
                    </a:cubicBezTo>
                    <a:cubicBezTo>
                      <a:pt x="2" y="0"/>
                      <a:pt x="2" y="0"/>
                      <a:pt x="2" y="0"/>
                    </a:cubicBezTo>
                    <a:cubicBezTo>
                      <a:pt x="1" y="0"/>
                      <a:pt x="1" y="0"/>
                      <a:pt x="1" y="1"/>
                    </a:cubicBezTo>
                    <a:cubicBezTo>
                      <a:pt x="1" y="1"/>
                      <a:pt x="1" y="1"/>
                      <a:pt x="0" y="1"/>
                    </a:cubicBezTo>
                    <a:cubicBezTo>
                      <a:pt x="0" y="1"/>
                      <a:pt x="1"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417"/>
              <p:cNvSpPr>
                <a:spLocks/>
              </p:cNvSpPr>
              <p:nvPr/>
            </p:nvSpPr>
            <p:spPr bwMode="auto">
              <a:xfrm>
                <a:off x="7637464" y="2135189"/>
                <a:ext cx="11113" cy="11113"/>
              </a:xfrm>
              <a:custGeom>
                <a:avLst/>
                <a:gdLst>
                  <a:gd name="T0" fmla="*/ 1 w 1"/>
                  <a:gd name="T1" fmla="*/ 0 h 1"/>
                  <a:gd name="T2" fmla="*/ 0 w 1"/>
                  <a:gd name="T3" fmla="*/ 0 h 1"/>
                  <a:gd name="T4" fmla="*/ 0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0"/>
                    </a:cubicBezTo>
                    <a:cubicBezTo>
                      <a:pt x="0" y="0"/>
                      <a:pt x="0" y="0"/>
                      <a:pt x="0" y="0"/>
                    </a:cubicBezTo>
                    <a:cubicBezTo>
                      <a:pt x="0" y="1"/>
                      <a:pt x="0" y="1"/>
                      <a:pt x="0" y="1"/>
                    </a:cubicBezTo>
                    <a:cubicBezTo>
                      <a:pt x="0" y="1"/>
                      <a:pt x="0" y="1"/>
                      <a:pt x="1" y="1"/>
                    </a:cubicBezTo>
                    <a:cubicBezTo>
                      <a:pt x="1" y="1"/>
                      <a:pt x="1" y="1"/>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Freeform 418"/>
              <p:cNvSpPr>
                <a:spLocks/>
              </p:cNvSpPr>
              <p:nvPr/>
            </p:nvSpPr>
            <p:spPr bwMode="auto">
              <a:xfrm>
                <a:off x="7616826" y="2200276"/>
                <a:ext cx="20638" cy="22225"/>
              </a:xfrm>
              <a:custGeom>
                <a:avLst/>
                <a:gdLst>
                  <a:gd name="T0" fmla="*/ 1 w 2"/>
                  <a:gd name="T1" fmla="*/ 2 h 2"/>
                  <a:gd name="T2" fmla="*/ 2 w 2"/>
                  <a:gd name="T3" fmla="*/ 1 h 2"/>
                  <a:gd name="T4" fmla="*/ 2 w 2"/>
                  <a:gd name="T5" fmla="*/ 0 h 2"/>
                  <a:gd name="T6" fmla="*/ 1 w 2"/>
                  <a:gd name="T7" fmla="*/ 0 h 2"/>
                  <a:gd name="T8" fmla="*/ 0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1"/>
                      <a:pt x="2" y="0"/>
                    </a:cubicBezTo>
                    <a:cubicBezTo>
                      <a:pt x="1" y="0"/>
                      <a:pt x="1" y="0"/>
                      <a:pt x="1" y="0"/>
                    </a:cubicBezTo>
                    <a:cubicBezTo>
                      <a:pt x="0" y="0"/>
                      <a:pt x="0" y="1"/>
                      <a:pt x="0" y="1"/>
                    </a:cubicBezTo>
                    <a:cubicBezTo>
                      <a:pt x="0" y="1"/>
                      <a:pt x="0" y="1"/>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419"/>
              <p:cNvSpPr>
                <a:spLocks/>
              </p:cNvSpPr>
              <p:nvPr/>
            </p:nvSpPr>
            <p:spPr bwMode="auto">
              <a:xfrm>
                <a:off x="7594601" y="2254251"/>
                <a:ext cx="22225" cy="22225"/>
              </a:xfrm>
              <a:custGeom>
                <a:avLst/>
                <a:gdLst>
                  <a:gd name="T0" fmla="*/ 1 w 2"/>
                  <a:gd name="T1" fmla="*/ 2 h 2"/>
                  <a:gd name="T2" fmla="*/ 1 w 2"/>
                  <a:gd name="T3" fmla="*/ 1 h 2"/>
                  <a:gd name="T4" fmla="*/ 2 w 2"/>
                  <a:gd name="T5" fmla="*/ 0 h 2"/>
                  <a:gd name="T6" fmla="*/ 1 w 2"/>
                  <a:gd name="T7" fmla="*/ 0 h 2"/>
                  <a:gd name="T8" fmla="*/ 1 w 2"/>
                  <a:gd name="T9" fmla="*/ 0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1"/>
                      <a:pt x="1" y="1"/>
                    </a:cubicBezTo>
                    <a:cubicBezTo>
                      <a:pt x="2" y="1"/>
                      <a:pt x="2" y="1"/>
                      <a:pt x="2" y="0"/>
                    </a:cubicBezTo>
                    <a:cubicBezTo>
                      <a:pt x="2" y="0"/>
                      <a:pt x="2" y="0"/>
                      <a:pt x="1" y="0"/>
                    </a:cubicBezTo>
                    <a:cubicBezTo>
                      <a:pt x="1" y="0"/>
                      <a:pt x="1" y="0"/>
                      <a:pt x="1" y="0"/>
                    </a:cubicBezTo>
                    <a:cubicBezTo>
                      <a:pt x="0" y="1"/>
                      <a:pt x="0" y="1"/>
                      <a:pt x="0" y="1"/>
                    </a:cubicBezTo>
                    <a:cubicBezTo>
                      <a:pt x="1"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420"/>
              <p:cNvSpPr>
                <a:spLocks/>
              </p:cNvSpPr>
              <p:nvPr/>
            </p:nvSpPr>
            <p:spPr bwMode="auto">
              <a:xfrm>
                <a:off x="7400926" y="2740026"/>
                <a:ext cx="63500" cy="87313"/>
              </a:xfrm>
              <a:custGeom>
                <a:avLst/>
                <a:gdLst>
                  <a:gd name="T0" fmla="*/ 0 w 6"/>
                  <a:gd name="T1" fmla="*/ 8 h 8"/>
                  <a:gd name="T2" fmla="*/ 1 w 6"/>
                  <a:gd name="T3" fmla="*/ 8 h 8"/>
                  <a:gd name="T4" fmla="*/ 2 w 6"/>
                  <a:gd name="T5" fmla="*/ 7 h 8"/>
                  <a:gd name="T6" fmla="*/ 2 w 6"/>
                  <a:gd name="T7" fmla="*/ 6 h 8"/>
                  <a:gd name="T8" fmla="*/ 3 w 6"/>
                  <a:gd name="T9" fmla="*/ 6 h 8"/>
                  <a:gd name="T10" fmla="*/ 4 w 6"/>
                  <a:gd name="T11" fmla="*/ 6 h 8"/>
                  <a:gd name="T12" fmla="*/ 4 w 6"/>
                  <a:gd name="T13" fmla="*/ 5 h 8"/>
                  <a:gd name="T14" fmla="*/ 4 w 6"/>
                  <a:gd name="T15" fmla="*/ 4 h 8"/>
                  <a:gd name="T16" fmla="*/ 5 w 6"/>
                  <a:gd name="T17" fmla="*/ 3 h 8"/>
                  <a:gd name="T18" fmla="*/ 5 w 6"/>
                  <a:gd name="T19" fmla="*/ 3 h 8"/>
                  <a:gd name="T20" fmla="*/ 6 w 6"/>
                  <a:gd name="T21" fmla="*/ 2 h 8"/>
                  <a:gd name="T22" fmla="*/ 5 w 6"/>
                  <a:gd name="T23" fmla="*/ 1 h 8"/>
                  <a:gd name="T24" fmla="*/ 5 w 6"/>
                  <a:gd name="T25" fmla="*/ 0 h 8"/>
                  <a:gd name="T26" fmla="*/ 4 w 6"/>
                  <a:gd name="T27" fmla="*/ 2 h 8"/>
                  <a:gd name="T28" fmla="*/ 4 w 6"/>
                  <a:gd name="T29" fmla="*/ 2 h 8"/>
                  <a:gd name="T30" fmla="*/ 3 w 6"/>
                  <a:gd name="T31" fmla="*/ 3 h 8"/>
                  <a:gd name="T32" fmla="*/ 3 w 6"/>
                  <a:gd name="T33" fmla="*/ 4 h 8"/>
                  <a:gd name="T34" fmla="*/ 1 w 6"/>
                  <a:gd name="T35" fmla="*/ 5 h 8"/>
                  <a:gd name="T36" fmla="*/ 1 w 6"/>
                  <a:gd name="T37" fmla="*/ 6 h 8"/>
                  <a:gd name="T38" fmla="*/ 0 w 6"/>
                  <a:gd name="T39" fmla="*/ 7 h 8"/>
                  <a:gd name="T40" fmla="*/ 0 w 6"/>
                  <a:gd name="T4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8">
                    <a:moveTo>
                      <a:pt x="0" y="8"/>
                    </a:moveTo>
                    <a:cubicBezTo>
                      <a:pt x="0" y="8"/>
                      <a:pt x="1" y="8"/>
                      <a:pt x="1" y="8"/>
                    </a:cubicBezTo>
                    <a:cubicBezTo>
                      <a:pt x="1" y="8"/>
                      <a:pt x="2" y="8"/>
                      <a:pt x="2" y="7"/>
                    </a:cubicBezTo>
                    <a:cubicBezTo>
                      <a:pt x="2" y="7"/>
                      <a:pt x="2" y="7"/>
                      <a:pt x="2" y="6"/>
                    </a:cubicBezTo>
                    <a:cubicBezTo>
                      <a:pt x="2" y="6"/>
                      <a:pt x="3" y="6"/>
                      <a:pt x="3" y="6"/>
                    </a:cubicBezTo>
                    <a:cubicBezTo>
                      <a:pt x="3" y="6"/>
                      <a:pt x="3" y="6"/>
                      <a:pt x="4" y="6"/>
                    </a:cubicBezTo>
                    <a:cubicBezTo>
                      <a:pt x="4" y="5"/>
                      <a:pt x="4" y="5"/>
                      <a:pt x="4" y="5"/>
                    </a:cubicBezTo>
                    <a:cubicBezTo>
                      <a:pt x="4" y="4"/>
                      <a:pt x="4" y="4"/>
                      <a:pt x="4" y="4"/>
                    </a:cubicBezTo>
                    <a:cubicBezTo>
                      <a:pt x="4" y="3"/>
                      <a:pt x="5" y="4"/>
                      <a:pt x="5" y="3"/>
                    </a:cubicBezTo>
                    <a:cubicBezTo>
                      <a:pt x="5" y="3"/>
                      <a:pt x="5" y="3"/>
                      <a:pt x="5" y="3"/>
                    </a:cubicBezTo>
                    <a:cubicBezTo>
                      <a:pt x="5" y="2"/>
                      <a:pt x="6" y="2"/>
                      <a:pt x="6" y="2"/>
                    </a:cubicBezTo>
                    <a:cubicBezTo>
                      <a:pt x="6" y="1"/>
                      <a:pt x="6" y="1"/>
                      <a:pt x="5" y="1"/>
                    </a:cubicBezTo>
                    <a:cubicBezTo>
                      <a:pt x="5" y="0"/>
                      <a:pt x="5" y="0"/>
                      <a:pt x="5" y="0"/>
                    </a:cubicBezTo>
                    <a:cubicBezTo>
                      <a:pt x="4" y="0"/>
                      <a:pt x="5" y="1"/>
                      <a:pt x="4" y="2"/>
                    </a:cubicBezTo>
                    <a:cubicBezTo>
                      <a:pt x="4" y="2"/>
                      <a:pt x="4" y="2"/>
                      <a:pt x="4" y="2"/>
                    </a:cubicBezTo>
                    <a:cubicBezTo>
                      <a:pt x="3" y="3"/>
                      <a:pt x="3" y="3"/>
                      <a:pt x="3" y="3"/>
                    </a:cubicBezTo>
                    <a:cubicBezTo>
                      <a:pt x="3" y="4"/>
                      <a:pt x="3" y="4"/>
                      <a:pt x="3" y="4"/>
                    </a:cubicBezTo>
                    <a:cubicBezTo>
                      <a:pt x="2" y="5"/>
                      <a:pt x="2" y="5"/>
                      <a:pt x="1" y="5"/>
                    </a:cubicBezTo>
                    <a:cubicBezTo>
                      <a:pt x="1" y="6"/>
                      <a:pt x="1" y="6"/>
                      <a:pt x="1" y="6"/>
                    </a:cubicBezTo>
                    <a:cubicBezTo>
                      <a:pt x="0" y="7"/>
                      <a:pt x="0" y="7"/>
                      <a:pt x="0" y="7"/>
                    </a:cubicBezTo>
                    <a:cubicBezTo>
                      <a:pt x="0" y="8"/>
                      <a:pt x="0" y="8"/>
                      <a:pt x="0"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 name="Freeform 421"/>
              <p:cNvSpPr>
                <a:spLocks/>
              </p:cNvSpPr>
              <p:nvPr/>
            </p:nvSpPr>
            <p:spPr bwMode="auto">
              <a:xfrm>
                <a:off x="7464426" y="2708276"/>
                <a:ext cx="11113" cy="11113"/>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0" y="1"/>
                      <a:pt x="0" y="1"/>
                    </a:cubicBezTo>
                    <a:cubicBezTo>
                      <a:pt x="0" y="1"/>
                      <a:pt x="0" y="1"/>
                      <a:pt x="0" y="1"/>
                    </a:cubicBezTo>
                    <a:cubicBezTo>
                      <a:pt x="1" y="1"/>
                      <a:pt x="1" y="1"/>
                      <a:pt x="1" y="1"/>
                    </a:cubicBezTo>
                    <a:cubicBezTo>
                      <a:pt x="1" y="0"/>
                      <a:pt x="1" y="0"/>
                      <a:pt x="1" y="0"/>
                    </a:cubicBezTo>
                    <a:cubicBezTo>
                      <a:pt x="1"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 name="Freeform 422"/>
              <p:cNvSpPr>
                <a:spLocks/>
              </p:cNvSpPr>
              <p:nvPr/>
            </p:nvSpPr>
            <p:spPr bwMode="auto">
              <a:xfrm>
                <a:off x="7475539" y="2665414"/>
                <a:ext cx="33338" cy="42863"/>
              </a:xfrm>
              <a:custGeom>
                <a:avLst/>
                <a:gdLst>
                  <a:gd name="T0" fmla="*/ 3 w 3"/>
                  <a:gd name="T1" fmla="*/ 2 h 4"/>
                  <a:gd name="T2" fmla="*/ 3 w 3"/>
                  <a:gd name="T3" fmla="*/ 1 h 4"/>
                  <a:gd name="T4" fmla="*/ 2 w 3"/>
                  <a:gd name="T5" fmla="*/ 1 h 4"/>
                  <a:gd name="T6" fmla="*/ 1 w 3"/>
                  <a:gd name="T7" fmla="*/ 0 h 4"/>
                  <a:gd name="T8" fmla="*/ 0 w 3"/>
                  <a:gd name="T9" fmla="*/ 1 h 4"/>
                  <a:gd name="T10" fmla="*/ 0 w 3"/>
                  <a:gd name="T11" fmla="*/ 1 h 4"/>
                  <a:gd name="T12" fmla="*/ 1 w 3"/>
                  <a:gd name="T13" fmla="*/ 2 h 4"/>
                  <a:gd name="T14" fmla="*/ 1 w 3"/>
                  <a:gd name="T15" fmla="*/ 2 h 4"/>
                  <a:gd name="T16" fmla="*/ 2 w 3"/>
                  <a:gd name="T17" fmla="*/ 3 h 4"/>
                  <a:gd name="T18" fmla="*/ 1 w 3"/>
                  <a:gd name="T19" fmla="*/ 4 h 4"/>
                  <a:gd name="T20" fmla="*/ 2 w 3"/>
                  <a:gd name="T21" fmla="*/ 4 h 4"/>
                  <a:gd name="T22" fmla="*/ 3 w 3"/>
                  <a:gd name="T23" fmla="*/ 4 h 4"/>
                  <a:gd name="T24" fmla="*/ 3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3" y="2"/>
                    </a:moveTo>
                    <a:cubicBezTo>
                      <a:pt x="3" y="2"/>
                      <a:pt x="3" y="2"/>
                      <a:pt x="3" y="1"/>
                    </a:cubicBezTo>
                    <a:cubicBezTo>
                      <a:pt x="3" y="1"/>
                      <a:pt x="3" y="1"/>
                      <a:pt x="2" y="1"/>
                    </a:cubicBezTo>
                    <a:cubicBezTo>
                      <a:pt x="2" y="0"/>
                      <a:pt x="1" y="0"/>
                      <a:pt x="1" y="0"/>
                    </a:cubicBezTo>
                    <a:cubicBezTo>
                      <a:pt x="1" y="0"/>
                      <a:pt x="0" y="0"/>
                      <a:pt x="0" y="1"/>
                    </a:cubicBezTo>
                    <a:cubicBezTo>
                      <a:pt x="0" y="1"/>
                      <a:pt x="0" y="1"/>
                      <a:pt x="0" y="1"/>
                    </a:cubicBezTo>
                    <a:cubicBezTo>
                      <a:pt x="1" y="1"/>
                      <a:pt x="1" y="1"/>
                      <a:pt x="1" y="2"/>
                    </a:cubicBezTo>
                    <a:cubicBezTo>
                      <a:pt x="1" y="2"/>
                      <a:pt x="1" y="2"/>
                      <a:pt x="1" y="2"/>
                    </a:cubicBezTo>
                    <a:cubicBezTo>
                      <a:pt x="1" y="2"/>
                      <a:pt x="2" y="3"/>
                      <a:pt x="2" y="3"/>
                    </a:cubicBezTo>
                    <a:cubicBezTo>
                      <a:pt x="2" y="3"/>
                      <a:pt x="1" y="4"/>
                      <a:pt x="1" y="4"/>
                    </a:cubicBezTo>
                    <a:cubicBezTo>
                      <a:pt x="1" y="4"/>
                      <a:pt x="2" y="4"/>
                      <a:pt x="2" y="4"/>
                    </a:cubicBezTo>
                    <a:cubicBezTo>
                      <a:pt x="2" y="4"/>
                      <a:pt x="3" y="4"/>
                      <a:pt x="3" y="4"/>
                    </a:cubicBezTo>
                    <a:cubicBezTo>
                      <a:pt x="3" y="3"/>
                      <a:pt x="3" y="3"/>
                      <a:pt x="3"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 name="Freeform 423"/>
              <p:cNvSpPr>
                <a:spLocks/>
              </p:cNvSpPr>
              <p:nvPr/>
            </p:nvSpPr>
            <p:spPr bwMode="auto">
              <a:xfrm>
                <a:off x="7432676" y="2513014"/>
                <a:ext cx="150813" cy="206375"/>
              </a:xfrm>
              <a:custGeom>
                <a:avLst/>
                <a:gdLst>
                  <a:gd name="T0" fmla="*/ 2 w 14"/>
                  <a:gd name="T1" fmla="*/ 9 h 19"/>
                  <a:gd name="T2" fmla="*/ 2 w 14"/>
                  <a:gd name="T3" fmla="*/ 11 h 19"/>
                  <a:gd name="T4" fmla="*/ 4 w 14"/>
                  <a:gd name="T5" fmla="*/ 11 h 19"/>
                  <a:gd name="T6" fmla="*/ 5 w 14"/>
                  <a:gd name="T7" fmla="*/ 11 h 19"/>
                  <a:gd name="T8" fmla="*/ 5 w 14"/>
                  <a:gd name="T9" fmla="*/ 12 h 19"/>
                  <a:gd name="T10" fmla="*/ 5 w 14"/>
                  <a:gd name="T11" fmla="*/ 13 h 19"/>
                  <a:gd name="T12" fmla="*/ 5 w 14"/>
                  <a:gd name="T13" fmla="*/ 13 h 19"/>
                  <a:gd name="T14" fmla="*/ 6 w 14"/>
                  <a:gd name="T15" fmla="*/ 13 h 19"/>
                  <a:gd name="T16" fmla="*/ 7 w 14"/>
                  <a:gd name="T17" fmla="*/ 13 h 19"/>
                  <a:gd name="T18" fmla="*/ 8 w 14"/>
                  <a:gd name="T19" fmla="*/ 14 h 19"/>
                  <a:gd name="T20" fmla="*/ 9 w 14"/>
                  <a:gd name="T21" fmla="*/ 14 h 19"/>
                  <a:gd name="T22" fmla="*/ 9 w 14"/>
                  <a:gd name="T23" fmla="*/ 15 h 19"/>
                  <a:gd name="T24" fmla="*/ 10 w 14"/>
                  <a:gd name="T25" fmla="*/ 15 h 19"/>
                  <a:gd name="T26" fmla="*/ 10 w 14"/>
                  <a:gd name="T27" fmla="*/ 14 h 19"/>
                  <a:gd name="T28" fmla="*/ 11 w 14"/>
                  <a:gd name="T29" fmla="*/ 14 h 19"/>
                  <a:gd name="T30" fmla="*/ 11 w 14"/>
                  <a:gd name="T31" fmla="*/ 15 h 19"/>
                  <a:gd name="T32" fmla="*/ 11 w 14"/>
                  <a:gd name="T33" fmla="*/ 16 h 19"/>
                  <a:gd name="T34" fmla="*/ 11 w 14"/>
                  <a:gd name="T35" fmla="*/ 16 h 19"/>
                  <a:gd name="T36" fmla="*/ 12 w 14"/>
                  <a:gd name="T37" fmla="*/ 17 h 19"/>
                  <a:gd name="T38" fmla="*/ 11 w 14"/>
                  <a:gd name="T39" fmla="*/ 18 h 19"/>
                  <a:gd name="T40" fmla="*/ 11 w 14"/>
                  <a:gd name="T41" fmla="*/ 19 h 19"/>
                  <a:gd name="T42" fmla="*/ 11 w 14"/>
                  <a:gd name="T43" fmla="*/ 19 h 19"/>
                  <a:gd name="T44" fmla="*/ 12 w 14"/>
                  <a:gd name="T45" fmla="*/ 19 h 19"/>
                  <a:gd name="T46" fmla="*/ 13 w 14"/>
                  <a:gd name="T47" fmla="*/ 19 h 19"/>
                  <a:gd name="T48" fmla="*/ 13 w 14"/>
                  <a:gd name="T49" fmla="*/ 18 h 19"/>
                  <a:gd name="T50" fmla="*/ 13 w 14"/>
                  <a:gd name="T51" fmla="*/ 17 h 19"/>
                  <a:gd name="T52" fmla="*/ 14 w 14"/>
                  <a:gd name="T53" fmla="*/ 16 h 19"/>
                  <a:gd name="T54" fmla="*/ 13 w 14"/>
                  <a:gd name="T55" fmla="*/ 16 h 19"/>
                  <a:gd name="T56" fmla="*/ 13 w 14"/>
                  <a:gd name="T57" fmla="*/ 15 h 19"/>
                  <a:gd name="T58" fmla="*/ 13 w 14"/>
                  <a:gd name="T59" fmla="*/ 14 h 19"/>
                  <a:gd name="T60" fmla="*/ 12 w 14"/>
                  <a:gd name="T61" fmla="*/ 13 h 19"/>
                  <a:gd name="T62" fmla="*/ 11 w 14"/>
                  <a:gd name="T63" fmla="*/ 13 h 19"/>
                  <a:gd name="T64" fmla="*/ 11 w 14"/>
                  <a:gd name="T65" fmla="*/ 13 h 19"/>
                  <a:gd name="T66" fmla="*/ 10 w 14"/>
                  <a:gd name="T67" fmla="*/ 12 h 19"/>
                  <a:gd name="T68" fmla="*/ 9 w 14"/>
                  <a:gd name="T69" fmla="*/ 12 h 19"/>
                  <a:gd name="T70" fmla="*/ 7 w 14"/>
                  <a:gd name="T71" fmla="*/ 12 h 19"/>
                  <a:gd name="T72" fmla="*/ 7 w 14"/>
                  <a:gd name="T73" fmla="*/ 11 h 19"/>
                  <a:gd name="T74" fmla="*/ 6 w 14"/>
                  <a:gd name="T75" fmla="*/ 11 h 19"/>
                  <a:gd name="T76" fmla="*/ 6 w 14"/>
                  <a:gd name="T77" fmla="*/ 9 h 19"/>
                  <a:gd name="T78" fmla="*/ 6 w 14"/>
                  <a:gd name="T79" fmla="*/ 8 h 19"/>
                  <a:gd name="T80" fmla="*/ 6 w 14"/>
                  <a:gd name="T81" fmla="*/ 8 h 19"/>
                  <a:gd name="T82" fmla="*/ 7 w 14"/>
                  <a:gd name="T83" fmla="*/ 7 h 19"/>
                  <a:gd name="T84" fmla="*/ 8 w 14"/>
                  <a:gd name="T85" fmla="*/ 6 h 19"/>
                  <a:gd name="T86" fmla="*/ 8 w 14"/>
                  <a:gd name="T87" fmla="*/ 4 h 19"/>
                  <a:gd name="T88" fmla="*/ 8 w 14"/>
                  <a:gd name="T89" fmla="*/ 3 h 19"/>
                  <a:gd name="T90" fmla="*/ 7 w 14"/>
                  <a:gd name="T91" fmla="*/ 3 h 19"/>
                  <a:gd name="T92" fmla="*/ 7 w 14"/>
                  <a:gd name="T93" fmla="*/ 2 h 19"/>
                  <a:gd name="T94" fmla="*/ 6 w 14"/>
                  <a:gd name="T95" fmla="*/ 0 h 19"/>
                  <a:gd name="T96" fmla="*/ 5 w 14"/>
                  <a:gd name="T97" fmla="*/ 0 h 19"/>
                  <a:gd name="T98" fmla="*/ 4 w 14"/>
                  <a:gd name="T99" fmla="*/ 0 h 19"/>
                  <a:gd name="T100" fmla="*/ 2 w 14"/>
                  <a:gd name="T101" fmla="*/ 0 h 19"/>
                  <a:gd name="T102" fmla="*/ 2 w 14"/>
                  <a:gd name="T103" fmla="*/ 2 h 19"/>
                  <a:gd name="T104" fmla="*/ 2 w 14"/>
                  <a:gd name="T105" fmla="*/ 3 h 19"/>
                  <a:gd name="T106" fmla="*/ 2 w 14"/>
                  <a:gd name="T107" fmla="*/ 5 h 19"/>
                  <a:gd name="T108" fmla="*/ 2 w 14"/>
                  <a:gd name="T109" fmla="*/ 6 h 19"/>
                  <a:gd name="T110" fmla="*/ 2 w 14"/>
                  <a:gd name="T111" fmla="*/ 7 h 19"/>
                  <a:gd name="T112" fmla="*/ 2 w 14"/>
                  <a:gd name="T113" fmla="*/ 6 h 19"/>
                  <a:gd name="T114" fmla="*/ 1 w 14"/>
                  <a:gd name="T115" fmla="*/ 7 h 19"/>
                  <a:gd name="T116" fmla="*/ 1 w 14"/>
                  <a:gd name="T117" fmla="*/ 8 h 19"/>
                  <a:gd name="T118" fmla="*/ 2 w 14"/>
                  <a:gd name="T119"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19">
                    <a:moveTo>
                      <a:pt x="2" y="9"/>
                    </a:moveTo>
                    <a:cubicBezTo>
                      <a:pt x="2" y="10"/>
                      <a:pt x="2" y="10"/>
                      <a:pt x="2" y="11"/>
                    </a:cubicBezTo>
                    <a:cubicBezTo>
                      <a:pt x="3" y="11"/>
                      <a:pt x="3" y="11"/>
                      <a:pt x="4" y="11"/>
                    </a:cubicBezTo>
                    <a:cubicBezTo>
                      <a:pt x="4" y="11"/>
                      <a:pt x="5" y="11"/>
                      <a:pt x="5" y="11"/>
                    </a:cubicBezTo>
                    <a:cubicBezTo>
                      <a:pt x="5" y="12"/>
                      <a:pt x="5" y="12"/>
                      <a:pt x="5" y="12"/>
                    </a:cubicBezTo>
                    <a:cubicBezTo>
                      <a:pt x="5" y="12"/>
                      <a:pt x="5" y="13"/>
                      <a:pt x="5" y="13"/>
                    </a:cubicBezTo>
                    <a:cubicBezTo>
                      <a:pt x="5" y="13"/>
                      <a:pt x="5" y="13"/>
                      <a:pt x="5" y="13"/>
                    </a:cubicBezTo>
                    <a:cubicBezTo>
                      <a:pt x="5" y="14"/>
                      <a:pt x="6" y="13"/>
                      <a:pt x="6" y="13"/>
                    </a:cubicBezTo>
                    <a:cubicBezTo>
                      <a:pt x="7" y="13"/>
                      <a:pt x="7" y="13"/>
                      <a:pt x="7" y="13"/>
                    </a:cubicBezTo>
                    <a:cubicBezTo>
                      <a:pt x="7" y="13"/>
                      <a:pt x="8" y="13"/>
                      <a:pt x="8" y="14"/>
                    </a:cubicBezTo>
                    <a:cubicBezTo>
                      <a:pt x="8" y="14"/>
                      <a:pt x="8" y="14"/>
                      <a:pt x="9" y="14"/>
                    </a:cubicBezTo>
                    <a:cubicBezTo>
                      <a:pt x="9" y="14"/>
                      <a:pt x="9" y="15"/>
                      <a:pt x="9" y="15"/>
                    </a:cubicBezTo>
                    <a:cubicBezTo>
                      <a:pt x="9" y="15"/>
                      <a:pt x="10" y="15"/>
                      <a:pt x="10" y="15"/>
                    </a:cubicBezTo>
                    <a:cubicBezTo>
                      <a:pt x="10" y="15"/>
                      <a:pt x="10" y="14"/>
                      <a:pt x="10" y="14"/>
                    </a:cubicBezTo>
                    <a:cubicBezTo>
                      <a:pt x="10" y="14"/>
                      <a:pt x="11" y="14"/>
                      <a:pt x="11" y="14"/>
                    </a:cubicBezTo>
                    <a:cubicBezTo>
                      <a:pt x="11" y="15"/>
                      <a:pt x="11" y="15"/>
                      <a:pt x="11" y="15"/>
                    </a:cubicBezTo>
                    <a:cubicBezTo>
                      <a:pt x="11" y="16"/>
                      <a:pt x="11" y="15"/>
                      <a:pt x="11" y="16"/>
                    </a:cubicBezTo>
                    <a:cubicBezTo>
                      <a:pt x="11" y="16"/>
                      <a:pt x="11" y="16"/>
                      <a:pt x="11" y="16"/>
                    </a:cubicBezTo>
                    <a:cubicBezTo>
                      <a:pt x="11" y="17"/>
                      <a:pt x="12" y="16"/>
                      <a:pt x="12" y="17"/>
                    </a:cubicBezTo>
                    <a:cubicBezTo>
                      <a:pt x="12" y="17"/>
                      <a:pt x="11" y="17"/>
                      <a:pt x="11" y="18"/>
                    </a:cubicBezTo>
                    <a:cubicBezTo>
                      <a:pt x="11" y="18"/>
                      <a:pt x="10" y="18"/>
                      <a:pt x="11" y="19"/>
                    </a:cubicBezTo>
                    <a:cubicBezTo>
                      <a:pt x="11" y="19"/>
                      <a:pt x="11" y="19"/>
                      <a:pt x="11" y="19"/>
                    </a:cubicBezTo>
                    <a:cubicBezTo>
                      <a:pt x="12" y="19"/>
                      <a:pt x="12" y="19"/>
                      <a:pt x="12" y="19"/>
                    </a:cubicBezTo>
                    <a:cubicBezTo>
                      <a:pt x="13" y="19"/>
                      <a:pt x="13" y="19"/>
                      <a:pt x="13" y="19"/>
                    </a:cubicBezTo>
                    <a:cubicBezTo>
                      <a:pt x="13" y="19"/>
                      <a:pt x="13" y="19"/>
                      <a:pt x="13" y="18"/>
                    </a:cubicBezTo>
                    <a:cubicBezTo>
                      <a:pt x="13" y="18"/>
                      <a:pt x="13" y="18"/>
                      <a:pt x="13" y="17"/>
                    </a:cubicBezTo>
                    <a:cubicBezTo>
                      <a:pt x="13" y="17"/>
                      <a:pt x="14" y="17"/>
                      <a:pt x="14" y="16"/>
                    </a:cubicBezTo>
                    <a:cubicBezTo>
                      <a:pt x="14" y="16"/>
                      <a:pt x="13" y="16"/>
                      <a:pt x="13" y="16"/>
                    </a:cubicBezTo>
                    <a:cubicBezTo>
                      <a:pt x="13" y="15"/>
                      <a:pt x="13" y="15"/>
                      <a:pt x="13" y="15"/>
                    </a:cubicBezTo>
                    <a:cubicBezTo>
                      <a:pt x="13" y="14"/>
                      <a:pt x="13" y="14"/>
                      <a:pt x="13" y="14"/>
                    </a:cubicBezTo>
                    <a:cubicBezTo>
                      <a:pt x="12" y="13"/>
                      <a:pt x="12" y="13"/>
                      <a:pt x="12" y="13"/>
                    </a:cubicBezTo>
                    <a:cubicBezTo>
                      <a:pt x="12" y="13"/>
                      <a:pt x="12" y="13"/>
                      <a:pt x="11" y="13"/>
                    </a:cubicBezTo>
                    <a:cubicBezTo>
                      <a:pt x="11" y="13"/>
                      <a:pt x="11" y="13"/>
                      <a:pt x="11" y="13"/>
                    </a:cubicBezTo>
                    <a:cubicBezTo>
                      <a:pt x="10" y="13"/>
                      <a:pt x="10" y="12"/>
                      <a:pt x="10" y="12"/>
                    </a:cubicBezTo>
                    <a:cubicBezTo>
                      <a:pt x="10" y="12"/>
                      <a:pt x="9" y="12"/>
                      <a:pt x="9" y="12"/>
                    </a:cubicBezTo>
                    <a:cubicBezTo>
                      <a:pt x="8" y="12"/>
                      <a:pt x="8" y="12"/>
                      <a:pt x="7" y="12"/>
                    </a:cubicBezTo>
                    <a:cubicBezTo>
                      <a:pt x="7" y="12"/>
                      <a:pt x="7" y="11"/>
                      <a:pt x="7" y="11"/>
                    </a:cubicBezTo>
                    <a:cubicBezTo>
                      <a:pt x="7" y="11"/>
                      <a:pt x="7" y="11"/>
                      <a:pt x="6" y="11"/>
                    </a:cubicBezTo>
                    <a:cubicBezTo>
                      <a:pt x="6" y="10"/>
                      <a:pt x="6" y="10"/>
                      <a:pt x="6" y="9"/>
                    </a:cubicBezTo>
                    <a:cubicBezTo>
                      <a:pt x="6" y="9"/>
                      <a:pt x="6" y="9"/>
                      <a:pt x="6" y="8"/>
                    </a:cubicBezTo>
                    <a:cubicBezTo>
                      <a:pt x="6" y="8"/>
                      <a:pt x="6" y="8"/>
                      <a:pt x="6" y="8"/>
                    </a:cubicBezTo>
                    <a:cubicBezTo>
                      <a:pt x="7" y="8"/>
                      <a:pt x="7" y="7"/>
                      <a:pt x="7" y="7"/>
                    </a:cubicBezTo>
                    <a:cubicBezTo>
                      <a:pt x="7" y="6"/>
                      <a:pt x="7" y="6"/>
                      <a:pt x="8" y="6"/>
                    </a:cubicBezTo>
                    <a:cubicBezTo>
                      <a:pt x="8" y="5"/>
                      <a:pt x="8" y="5"/>
                      <a:pt x="8" y="4"/>
                    </a:cubicBezTo>
                    <a:cubicBezTo>
                      <a:pt x="8" y="4"/>
                      <a:pt x="8" y="4"/>
                      <a:pt x="8" y="3"/>
                    </a:cubicBezTo>
                    <a:cubicBezTo>
                      <a:pt x="7" y="3"/>
                      <a:pt x="7" y="3"/>
                      <a:pt x="7" y="3"/>
                    </a:cubicBezTo>
                    <a:cubicBezTo>
                      <a:pt x="7" y="2"/>
                      <a:pt x="7" y="2"/>
                      <a:pt x="7" y="2"/>
                    </a:cubicBezTo>
                    <a:cubicBezTo>
                      <a:pt x="6" y="1"/>
                      <a:pt x="7" y="0"/>
                      <a:pt x="6" y="0"/>
                    </a:cubicBezTo>
                    <a:cubicBezTo>
                      <a:pt x="6" y="0"/>
                      <a:pt x="5" y="0"/>
                      <a:pt x="5" y="0"/>
                    </a:cubicBezTo>
                    <a:cubicBezTo>
                      <a:pt x="4" y="0"/>
                      <a:pt x="4" y="0"/>
                      <a:pt x="4" y="0"/>
                    </a:cubicBezTo>
                    <a:cubicBezTo>
                      <a:pt x="3" y="0"/>
                      <a:pt x="3" y="0"/>
                      <a:pt x="2" y="0"/>
                    </a:cubicBezTo>
                    <a:cubicBezTo>
                      <a:pt x="2" y="0"/>
                      <a:pt x="2" y="1"/>
                      <a:pt x="2" y="2"/>
                    </a:cubicBezTo>
                    <a:cubicBezTo>
                      <a:pt x="2" y="2"/>
                      <a:pt x="2" y="3"/>
                      <a:pt x="2" y="3"/>
                    </a:cubicBezTo>
                    <a:cubicBezTo>
                      <a:pt x="2" y="4"/>
                      <a:pt x="2" y="4"/>
                      <a:pt x="2" y="5"/>
                    </a:cubicBezTo>
                    <a:cubicBezTo>
                      <a:pt x="2" y="5"/>
                      <a:pt x="2" y="5"/>
                      <a:pt x="2" y="6"/>
                    </a:cubicBezTo>
                    <a:cubicBezTo>
                      <a:pt x="2" y="6"/>
                      <a:pt x="3" y="7"/>
                      <a:pt x="2" y="7"/>
                    </a:cubicBezTo>
                    <a:cubicBezTo>
                      <a:pt x="2" y="7"/>
                      <a:pt x="2" y="6"/>
                      <a:pt x="2" y="6"/>
                    </a:cubicBezTo>
                    <a:cubicBezTo>
                      <a:pt x="1" y="6"/>
                      <a:pt x="1" y="6"/>
                      <a:pt x="1" y="7"/>
                    </a:cubicBezTo>
                    <a:cubicBezTo>
                      <a:pt x="0" y="7"/>
                      <a:pt x="1" y="8"/>
                      <a:pt x="1" y="8"/>
                    </a:cubicBezTo>
                    <a:cubicBezTo>
                      <a:pt x="1" y="9"/>
                      <a:pt x="1" y="9"/>
                      <a:pt x="2"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 name="Freeform 424"/>
              <p:cNvSpPr>
                <a:spLocks/>
              </p:cNvSpPr>
              <p:nvPr/>
            </p:nvSpPr>
            <p:spPr bwMode="auto">
              <a:xfrm>
                <a:off x="7518401" y="2697164"/>
                <a:ext cx="33338" cy="65088"/>
              </a:xfrm>
              <a:custGeom>
                <a:avLst/>
                <a:gdLst>
                  <a:gd name="T0" fmla="*/ 3 w 3"/>
                  <a:gd name="T1" fmla="*/ 4 h 6"/>
                  <a:gd name="T2" fmla="*/ 3 w 3"/>
                  <a:gd name="T3" fmla="*/ 3 h 6"/>
                  <a:gd name="T4" fmla="*/ 3 w 3"/>
                  <a:gd name="T5" fmla="*/ 3 h 6"/>
                  <a:gd name="T6" fmla="*/ 1 w 3"/>
                  <a:gd name="T7" fmla="*/ 3 h 6"/>
                  <a:gd name="T8" fmla="*/ 1 w 3"/>
                  <a:gd name="T9" fmla="*/ 2 h 6"/>
                  <a:gd name="T10" fmla="*/ 0 w 3"/>
                  <a:gd name="T11" fmla="*/ 0 h 6"/>
                  <a:gd name="T12" fmla="*/ 0 w 3"/>
                  <a:gd name="T13" fmla="*/ 1 h 6"/>
                  <a:gd name="T14" fmla="*/ 1 w 3"/>
                  <a:gd name="T15" fmla="*/ 3 h 6"/>
                  <a:gd name="T16" fmla="*/ 0 w 3"/>
                  <a:gd name="T17" fmla="*/ 4 h 6"/>
                  <a:gd name="T18" fmla="*/ 0 w 3"/>
                  <a:gd name="T19" fmla="*/ 6 h 6"/>
                  <a:gd name="T20" fmla="*/ 1 w 3"/>
                  <a:gd name="T21" fmla="*/ 6 h 6"/>
                  <a:gd name="T22" fmla="*/ 2 w 3"/>
                  <a:gd name="T23" fmla="*/ 5 h 6"/>
                  <a:gd name="T24" fmla="*/ 3 w 3"/>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4"/>
                    </a:moveTo>
                    <a:cubicBezTo>
                      <a:pt x="3" y="4"/>
                      <a:pt x="3" y="4"/>
                      <a:pt x="3" y="3"/>
                    </a:cubicBezTo>
                    <a:cubicBezTo>
                      <a:pt x="3" y="3"/>
                      <a:pt x="3" y="3"/>
                      <a:pt x="3" y="3"/>
                    </a:cubicBezTo>
                    <a:cubicBezTo>
                      <a:pt x="2" y="2"/>
                      <a:pt x="2" y="3"/>
                      <a:pt x="1" y="3"/>
                    </a:cubicBezTo>
                    <a:cubicBezTo>
                      <a:pt x="1" y="2"/>
                      <a:pt x="1" y="2"/>
                      <a:pt x="1" y="2"/>
                    </a:cubicBezTo>
                    <a:cubicBezTo>
                      <a:pt x="1" y="1"/>
                      <a:pt x="1" y="0"/>
                      <a:pt x="0" y="0"/>
                    </a:cubicBezTo>
                    <a:cubicBezTo>
                      <a:pt x="0" y="1"/>
                      <a:pt x="0" y="1"/>
                      <a:pt x="0" y="1"/>
                    </a:cubicBezTo>
                    <a:cubicBezTo>
                      <a:pt x="0" y="2"/>
                      <a:pt x="0" y="2"/>
                      <a:pt x="1" y="3"/>
                    </a:cubicBezTo>
                    <a:cubicBezTo>
                      <a:pt x="1" y="3"/>
                      <a:pt x="0" y="4"/>
                      <a:pt x="0" y="4"/>
                    </a:cubicBezTo>
                    <a:cubicBezTo>
                      <a:pt x="0" y="5"/>
                      <a:pt x="0" y="5"/>
                      <a:pt x="0" y="6"/>
                    </a:cubicBezTo>
                    <a:cubicBezTo>
                      <a:pt x="0" y="6"/>
                      <a:pt x="1" y="6"/>
                      <a:pt x="1" y="6"/>
                    </a:cubicBezTo>
                    <a:cubicBezTo>
                      <a:pt x="2" y="6"/>
                      <a:pt x="2" y="5"/>
                      <a:pt x="2" y="5"/>
                    </a:cubicBezTo>
                    <a:cubicBezTo>
                      <a:pt x="3" y="5"/>
                      <a:pt x="3" y="5"/>
                      <a:pt x="3"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 name="Freeform 425"/>
              <p:cNvSpPr>
                <a:spLocks/>
              </p:cNvSpPr>
              <p:nvPr/>
            </p:nvSpPr>
            <p:spPr bwMode="auto">
              <a:xfrm>
                <a:off x="7540626" y="2697164"/>
                <a:ext cx="76200" cy="119063"/>
              </a:xfrm>
              <a:custGeom>
                <a:avLst/>
                <a:gdLst>
                  <a:gd name="T0" fmla="*/ 7 w 7"/>
                  <a:gd name="T1" fmla="*/ 4 h 11"/>
                  <a:gd name="T2" fmla="*/ 7 w 7"/>
                  <a:gd name="T3" fmla="*/ 2 h 11"/>
                  <a:gd name="T4" fmla="*/ 7 w 7"/>
                  <a:gd name="T5" fmla="*/ 1 h 11"/>
                  <a:gd name="T6" fmla="*/ 6 w 7"/>
                  <a:gd name="T7" fmla="*/ 0 h 11"/>
                  <a:gd name="T8" fmla="*/ 5 w 7"/>
                  <a:gd name="T9" fmla="*/ 0 h 11"/>
                  <a:gd name="T10" fmla="*/ 5 w 7"/>
                  <a:gd name="T11" fmla="*/ 0 h 11"/>
                  <a:gd name="T12" fmla="*/ 4 w 7"/>
                  <a:gd name="T13" fmla="*/ 2 h 11"/>
                  <a:gd name="T14" fmla="*/ 4 w 7"/>
                  <a:gd name="T15" fmla="*/ 4 h 11"/>
                  <a:gd name="T16" fmla="*/ 4 w 7"/>
                  <a:gd name="T17" fmla="*/ 5 h 11"/>
                  <a:gd name="T18" fmla="*/ 3 w 7"/>
                  <a:gd name="T19" fmla="*/ 5 h 11"/>
                  <a:gd name="T20" fmla="*/ 2 w 7"/>
                  <a:gd name="T21" fmla="*/ 5 h 11"/>
                  <a:gd name="T22" fmla="*/ 1 w 7"/>
                  <a:gd name="T23" fmla="*/ 5 h 11"/>
                  <a:gd name="T24" fmla="*/ 1 w 7"/>
                  <a:gd name="T25" fmla="*/ 6 h 11"/>
                  <a:gd name="T26" fmla="*/ 0 w 7"/>
                  <a:gd name="T27" fmla="*/ 8 h 11"/>
                  <a:gd name="T28" fmla="*/ 0 w 7"/>
                  <a:gd name="T29" fmla="*/ 8 h 11"/>
                  <a:gd name="T30" fmla="*/ 0 w 7"/>
                  <a:gd name="T31" fmla="*/ 9 h 11"/>
                  <a:gd name="T32" fmla="*/ 1 w 7"/>
                  <a:gd name="T33" fmla="*/ 10 h 11"/>
                  <a:gd name="T34" fmla="*/ 1 w 7"/>
                  <a:gd name="T35" fmla="*/ 11 h 11"/>
                  <a:gd name="T36" fmla="*/ 2 w 7"/>
                  <a:gd name="T37" fmla="*/ 10 h 11"/>
                  <a:gd name="T38" fmla="*/ 3 w 7"/>
                  <a:gd name="T39" fmla="*/ 9 h 11"/>
                  <a:gd name="T40" fmla="*/ 3 w 7"/>
                  <a:gd name="T41" fmla="*/ 9 h 11"/>
                  <a:gd name="T42" fmla="*/ 4 w 7"/>
                  <a:gd name="T43" fmla="*/ 7 h 11"/>
                  <a:gd name="T44" fmla="*/ 4 w 7"/>
                  <a:gd name="T45" fmla="*/ 6 h 11"/>
                  <a:gd name="T46" fmla="*/ 5 w 7"/>
                  <a:gd name="T47" fmla="*/ 5 h 11"/>
                  <a:gd name="T48" fmla="*/ 5 w 7"/>
                  <a:gd name="T49" fmla="*/ 6 h 11"/>
                  <a:gd name="T50" fmla="*/ 6 w 7"/>
                  <a:gd name="T51" fmla="*/ 7 h 11"/>
                  <a:gd name="T52" fmla="*/ 7 w 7"/>
                  <a:gd name="T53" fmla="*/ 7 h 11"/>
                  <a:gd name="T54" fmla="*/ 7 w 7"/>
                  <a:gd name="T55" fmla="*/ 6 h 11"/>
                  <a:gd name="T56" fmla="*/ 7 w 7"/>
                  <a:gd name="T57" fmla="*/ 5 h 11"/>
                  <a:gd name="T58" fmla="*/ 7 w 7"/>
                  <a:gd name="T5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 h="11">
                    <a:moveTo>
                      <a:pt x="7" y="4"/>
                    </a:moveTo>
                    <a:cubicBezTo>
                      <a:pt x="7" y="4"/>
                      <a:pt x="7" y="3"/>
                      <a:pt x="7" y="2"/>
                    </a:cubicBezTo>
                    <a:cubicBezTo>
                      <a:pt x="7" y="2"/>
                      <a:pt x="7" y="1"/>
                      <a:pt x="7" y="1"/>
                    </a:cubicBezTo>
                    <a:cubicBezTo>
                      <a:pt x="7" y="1"/>
                      <a:pt x="7" y="0"/>
                      <a:pt x="6" y="0"/>
                    </a:cubicBezTo>
                    <a:cubicBezTo>
                      <a:pt x="6" y="0"/>
                      <a:pt x="6" y="0"/>
                      <a:pt x="5" y="0"/>
                    </a:cubicBezTo>
                    <a:cubicBezTo>
                      <a:pt x="5" y="0"/>
                      <a:pt x="5" y="0"/>
                      <a:pt x="5" y="0"/>
                    </a:cubicBezTo>
                    <a:cubicBezTo>
                      <a:pt x="4" y="1"/>
                      <a:pt x="4" y="2"/>
                      <a:pt x="4" y="2"/>
                    </a:cubicBezTo>
                    <a:cubicBezTo>
                      <a:pt x="4" y="3"/>
                      <a:pt x="4" y="3"/>
                      <a:pt x="4" y="4"/>
                    </a:cubicBezTo>
                    <a:cubicBezTo>
                      <a:pt x="4" y="4"/>
                      <a:pt x="4" y="4"/>
                      <a:pt x="4" y="5"/>
                    </a:cubicBezTo>
                    <a:cubicBezTo>
                      <a:pt x="3" y="5"/>
                      <a:pt x="3" y="5"/>
                      <a:pt x="3" y="5"/>
                    </a:cubicBezTo>
                    <a:cubicBezTo>
                      <a:pt x="2" y="5"/>
                      <a:pt x="2" y="5"/>
                      <a:pt x="2" y="5"/>
                    </a:cubicBezTo>
                    <a:cubicBezTo>
                      <a:pt x="1" y="5"/>
                      <a:pt x="1" y="5"/>
                      <a:pt x="1" y="5"/>
                    </a:cubicBezTo>
                    <a:cubicBezTo>
                      <a:pt x="0" y="6"/>
                      <a:pt x="1" y="6"/>
                      <a:pt x="1" y="6"/>
                    </a:cubicBezTo>
                    <a:cubicBezTo>
                      <a:pt x="1" y="7"/>
                      <a:pt x="0" y="7"/>
                      <a:pt x="0" y="8"/>
                    </a:cubicBezTo>
                    <a:cubicBezTo>
                      <a:pt x="0" y="8"/>
                      <a:pt x="0" y="8"/>
                      <a:pt x="0" y="8"/>
                    </a:cubicBezTo>
                    <a:cubicBezTo>
                      <a:pt x="0" y="9"/>
                      <a:pt x="0" y="9"/>
                      <a:pt x="0" y="9"/>
                    </a:cubicBezTo>
                    <a:cubicBezTo>
                      <a:pt x="0" y="9"/>
                      <a:pt x="0" y="10"/>
                      <a:pt x="1" y="10"/>
                    </a:cubicBezTo>
                    <a:cubicBezTo>
                      <a:pt x="1" y="10"/>
                      <a:pt x="1" y="10"/>
                      <a:pt x="1" y="11"/>
                    </a:cubicBezTo>
                    <a:cubicBezTo>
                      <a:pt x="2" y="11"/>
                      <a:pt x="2" y="11"/>
                      <a:pt x="2" y="10"/>
                    </a:cubicBezTo>
                    <a:cubicBezTo>
                      <a:pt x="3" y="10"/>
                      <a:pt x="2" y="10"/>
                      <a:pt x="3" y="9"/>
                    </a:cubicBezTo>
                    <a:cubicBezTo>
                      <a:pt x="3" y="9"/>
                      <a:pt x="3" y="9"/>
                      <a:pt x="3" y="9"/>
                    </a:cubicBezTo>
                    <a:cubicBezTo>
                      <a:pt x="3" y="8"/>
                      <a:pt x="3" y="8"/>
                      <a:pt x="4" y="7"/>
                    </a:cubicBezTo>
                    <a:cubicBezTo>
                      <a:pt x="4" y="7"/>
                      <a:pt x="4" y="6"/>
                      <a:pt x="4" y="6"/>
                    </a:cubicBezTo>
                    <a:cubicBezTo>
                      <a:pt x="4" y="5"/>
                      <a:pt x="4" y="5"/>
                      <a:pt x="5" y="5"/>
                    </a:cubicBezTo>
                    <a:cubicBezTo>
                      <a:pt x="5" y="5"/>
                      <a:pt x="5" y="5"/>
                      <a:pt x="5" y="6"/>
                    </a:cubicBezTo>
                    <a:cubicBezTo>
                      <a:pt x="6" y="6"/>
                      <a:pt x="5" y="7"/>
                      <a:pt x="6" y="7"/>
                    </a:cubicBezTo>
                    <a:cubicBezTo>
                      <a:pt x="6" y="7"/>
                      <a:pt x="7" y="7"/>
                      <a:pt x="7" y="7"/>
                    </a:cubicBezTo>
                    <a:cubicBezTo>
                      <a:pt x="7" y="6"/>
                      <a:pt x="7" y="6"/>
                      <a:pt x="7" y="6"/>
                    </a:cubicBezTo>
                    <a:cubicBezTo>
                      <a:pt x="7" y="5"/>
                      <a:pt x="7" y="5"/>
                      <a:pt x="7" y="5"/>
                    </a:cubicBezTo>
                    <a:cubicBezTo>
                      <a:pt x="7" y="5"/>
                      <a:pt x="7" y="5"/>
                      <a:pt x="7"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426"/>
              <p:cNvSpPr>
                <a:spLocks/>
              </p:cNvSpPr>
              <p:nvPr/>
            </p:nvSpPr>
            <p:spPr bwMode="auto">
              <a:xfrm>
                <a:off x="7583489" y="2773364"/>
                <a:ext cx="22225" cy="22225"/>
              </a:xfrm>
              <a:custGeom>
                <a:avLst/>
                <a:gdLst>
                  <a:gd name="T0" fmla="*/ 0 w 2"/>
                  <a:gd name="T1" fmla="*/ 0 h 2"/>
                  <a:gd name="T2" fmla="*/ 0 w 2"/>
                  <a:gd name="T3" fmla="*/ 1 h 2"/>
                  <a:gd name="T4" fmla="*/ 0 w 2"/>
                  <a:gd name="T5" fmla="*/ 2 h 2"/>
                  <a:gd name="T6" fmla="*/ 0 w 2"/>
                  <a:gd name="T7" fmla="*/ 2 h 2"/>
                  <a:gd name="T8" fmla="*/ 1 w 2"/>
                  <a:gd name="T9" fmla="*/ 2 h 2"/>
                  <a:gd name="T10" fmla="*/ 2 w 2"/>
                  <a:gd name="T11" fmla="*/ 1 h 2"/>
                  <a:gd name="T12" fmla="*/ 2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1"/>
                      <a:pt x="0" y="1"/>
                      <a:pt x="0" y="1"/>
                    </a:cubicBezTo>
                    <a:cubicBezTo>
                      <a:pt x="0" y="1"/>
                      <a:pt x="0" y="2"/>
                      <a:pt x="0" y="2"/>
                    </a:cubicBezTo>
                    <a:cubicBezTo>
                      <a:pt x="0" y="2"/>
                      <a:pt x="0" y="2"/>
                      <a:pt x="0" y="2"/>
                    </a:cubicBezTo>
                    <a:cubicBezTo>
                      <a:pt x="1" y="2"/>
                      <a:pt x="1" y="2"/>
                      <a:pt x="1" y="2"/>
                    </a:cubicBezTo>
                    <a:cubicBezTo>
                      <a:pt x="1" y="2"/>
                      <a:pt x="2" y="2"/>
                      <a:pt x="2" y="1"/>
                    </a:cubicBezTo>
                    <a:cubicBezTo>
                      <a:pt x="2" y="1"/>
                      <a:pt x="2" y="1"/>
                      <a:pt x="2" y="0"/>
                    </a:cubicBezTo>
                    <a:cubicBezTo>
                      <a:pt x="1" y="0"/>
                      <a:pt x="1"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427"/>
              <p:cNvSpPr>
                <a:spLocks/>
              </p:cNvSpPr>
              <p:nvPr/>
            </p:nvSpPr>
            <p:spPr bwMode="auto">
              <a:xfrm>
                <a:off x="7529514" y="2881314"/>
                <a:ext cx="22225" cy="11113"/>
              </a:xfrm>
              <a:custGeom>
                <a:avLst/>
                <a:gdLst>
                  <a:gd name="T0" fmla="*/ 1 w 2"/>
                  <a:gd name="T1" fmla="*/ 0 h 1"/>
                  <a:gd name="T2" fmla="*/ 0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1"/>
                    </a:cubicBezTo>
                    <a:cubicBezTo>
                      <a:pt x="0" y="1"/>
                      <a:pt x="1" y="1"/>
                      <a:pt x="1" y="1"/>
                    </a:cubicBezTo>
                    <a:cubicBezTo>
                      <a:pt x="1" y="1"/>
                      <a:pt x="2" y="1"/>
                      <a:pt x="2"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Freeform 428"/>
              <p:cNvSpPr>
                <a:spLocks/>
              </p:cNvSpPr>
              <p:nvPr/>
            </p:nvSpPr>
            <p:spPr bwMode="auto">
              <a:xfrm>
                <a:off x="7508876" y="2892426"/>
                <a:ext cx="9525" cy="20638"/>
              </a:xfrm>
              <a:custGeom>
                <a:avLst/>
                <a:gdLst>
                  <a:gd name="T0" fmla="*/ 0 w 1"/>
                  <a:gd name="T1" fmla="*/ 1 h 2"/>
                  <a:gd name="T2" fmla="*/ 0 w 1"/>
                  <a:gd name="T3" fmla="*/ 1 h 2"/>
                  <a:gd name="T4" fmla="*/ 0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1"/>
                      <a:pt x="0" y="1"/>
                      <a:pt x="0" y="1"/>
                    </a:cubicBezTo>
                    <a:cubicBezTo>
                      <a:pt x="1" y="2"/>
                      <a:pt x="1" y="2"/>
                      <a:pt x="1" y="1"/>
                    </a:cubicBezTo>
                    <a:cubicBezTo>
                      <a:pt x="1" y="1"/>
                      <a:pt x="1" y="1"/>
                      <a:pt x="1" y="1"/>
                    </a:cubicBezTo>
                    <a:cubicBezTo>
                      <a:pt x="1" y="0"/>
                      <a:pt x="1"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 name="Freeform 429"/>
              <p:cNvSpPr>
                <a:spLocks/>
              </p:cNvSpPr>
              <p:nvPr/>
            </p:nvSpPr>
            <p:spPr bwMode="auto">
              <a:xfrm>
                <a:off x="7659689" y="2946401"/>
                <a:ext cx="11113" cy="20638"/>
              </a:xfrm>
              <a:custGeom>
                <a:avLst/>
                <a:gdLst>
                  <a:gd name="T0" fmla="*/ 1 w 1"/>
                  <a:gd name="T1" fmla="*/ 1 h 2"/>
                  <a:gd name="T2" fmla="*/ 1 w 1"/>
                  <a:gd name="T3" fmla="*/ 2 h 2"/>
                  <a:gd name="T4" fmla="*/ 1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0" y="1"/>
                      <a:pt x="1" y="2"/>
                      <a:pt x="1" y="2"/>
                    </a:cubicBezTo>
                    <a:cubicBezTo>
                      <a:pt x="1" y="1"/>
                      <a:pt x="1" y="1"/>
                      <a:pt x="1" y="1"/>
                    </a:cubicBezTo>
                    <a:cubicBezTo>
                      <a:pt x="1" y="1"/>
                      <a:pt x="1" y="0"/>
                      <a:pt x="1" y="0"/>
                    </a:cubicBezTo>
                    <a:cubicBezTo>
                      <a:pt x="1" y="0"/>
                      <a:pt x="1" y="0"/>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 name="Freeform 430"/>
              <p:cNvSpPr>
                <a:spLocks/>
              </p:cNvSpPr>
              <p:nvPr/>
            </p:nvSpPr>
            <p:spPr bwMode="auto">
              <a:xfrm>
                <a:off x="7529514" y="2784476"/>
                <a:ext cx="130175" cy="128588"/>
              </a:xfrm>
              <a:custGeom>
                <a:avLst/>
                <a:gdLst>
                  <a:gd name="T0" fmla="*/ 12 w 12"/>
                  <a:gd name="T1" fmla="*/ 10 h 12"/>
                  <a:gd name="T2" fmla="*/ 12 w 12"/>
                  <a:gd name="T3" fmla="*/ 8 h 12"/>
                  <a:gd name="T4" fmla="*/ 12 w 12"/>
                  <a:gd name="T5" fmla="*/ 7 h 12"/>
                  <a:gd name="T6" fmla="*/ 12 w 12"/>
                  <a:gd name="T7" fmla="*/ 6 h 12"/>
                  <a:gd name="T8" fmla="*/ 12 w 12"/>
                  <a:gd name="T9" fmla="*/ 5 h 12"/>
                  <a:gd name="T10" fmla="*/ 11 w 12"/>
                  <a:gd name="T11" fmla="*/ 4 h 12"/>
                  <a:gd name="T12" fmla="*/ 11 w 12"/>
                  <a:gd name="T13" fmla="*/ 3 h 12"/>
                  <a:gd name="T14" fmla="*/ 11 w 12"/>
                  <a:gd name="T15" fmla="*/ 2 h 12"/>
                  <a:gd name="T16" fmla="*/ 10 w 12"/>
                  <a:gd name="T17" fmla="*/ 1 h 12"/>
                  <a:gd name="T18" fmla="*/ 9 w 12"/>
                  <a:gd name="T19" fmla="*/ 0 h 12"/>
                  <a:gd name="T20" fmla="*/ 8 w 12"/>
                  <a:gd name="T21" fmla="*/ 0 h 12"/>
                  <a:gd name="T22" fmla="*/ 8 w 12"/>
                  <a:gd name="T23" fmla="*/ 2 h 12"/>
                  <a:gd name="T24" fmla="*/ 8 w 12"/>
                  <a:gd name="T25" fmla="*/ 3 h 12"/>
                  <a:gd name="T26" fmla="*/ 7 w 12"/>
                  <a:gd name="T27" fmla="*/ 3 h 12"/>
                  <a:gd name="T28" fmla="*/ 6 w 12"/>
                  <a:gd name="T29" fmla="*/ 4 h 12"/>
                  <a:gd name="T30" fmla="*/ 5 w 12"/>
                  <a:gd name="T31" fmla="*/ 4 h 12"/>
                  <a:gd name="T32" fmla="*/ 5 w 12"/>
                  <a:gd name="T33" fmla="*/ 3 h 12"/>
                  <a:gd name="T34" fmla="*/ 4 w 12"/>
                  <a:gd name="T35" fmla="*/ 3 h 12"/>
                  <a:gd name="T36" fmla="*/ 3 w 12"/>
                  <a:gd name="T37" fmla="*/ 4 h 12"/>
                  <a:gd name="T38" fmla="*/ 2 w 12"/>
                  <a:gd name="T39" fmla="*/ 5 h 12"/>
                  <a:gd name="T40" fmla="*/ 1 w 12"/>
                  <a:gd name="T41" fmla="*/ 5 h 12"/>
                  <a:gd name="T42" fmla="*/ 0 w 12"/>
                  <a:gd name="T43" fmla="*/ 6 h 12"/>
                  <a:gd name="T44" fmla="*/ 0 w 12"/>
                  <a:gd name="T45" fmla="*/ 7 h 12"/>
                  <a:gd name="T46" fmla="*/ 0 w 12"/>
                  <a:gd name="T47" fmla="*/ 7 h 12"/>
                  <a:gd name="T48" fmla="*/ 0 w 12"/>
                  <a:gd name="T49" fmla="*/ 8 h 12"/>
                  <a:gd name="T50" fmla="*/ 1 w 12"/>
                  <a:gd name="T51" fmla="*/ 9 h 12"/>
                  <a:gd name="T52" fmla="*/ 2 w 12"/>
                  <a:gd name="T53" fmla="*/ 8 h 12"/>
                  <a:gd name="T54" fmla="*/ 2 w 12"/>
                  <a:gd name="T55" fmla="*/ 6 h 12"/>
                  <a:gd name="T56" fmla="*/ 3 w 12"/>
                  <a:gd name="T57" fmla="*/ 6 h 12"/>
                  <a:gd name="T58" fmla="*/ 4 w 12"/>
                  <a:gd name="T59" fmla="*/ 7 h 12"/>
                  <a:gd name="T60" fmla="*/ 4 w 12"/>
                  <a:gd name="T61" fmla="*/ 6 h 12"/>
                  <a:gd name="T62" fmla="*/ 5 w 12"/>
                  <a:gd name="T63" fmla="*/ 6 h 12"/>
                  <a:gd name="T64" fmla="*/ 7 w 12"/>
                  <a:gd name="T65" fmla="*/ 6 h 12"/>
                  <a:gd name="T66" fmla="*/ 8 w 12"/>
                  <a:gd name="T67" fmla="*/ 6 h 12"/>
                  <a:gd name="T68" fmla="*/ 7 w 12"/>
                  <a:gd name="T69" fmla="*/ 7 h 12"/>
                  <a:gd name="T70" fmla="*/ 6 w 12"/>
                  <a:gd name="T71" fmla="*/ 7 h 12"/>
                  <a:gd name="T72" fmla="*/ 6 w 12"/>
                  <a:gd name="T73" fmla="*/ 9 h 12"/>
                  <a:gd name="T74" fmla="*/ 7 w 12"/>
                  <a:gd name="T75" fmla="*/ 10 h 12"/>
                  <a:gd name="T76" fmla="*/ 8 w 12"/>
                  <a:gd name="T77" fmla="*/ 11 h 12"/>
                  <a:gd name="T78" fmla="*/ 9 w 12"/>
                  <a:gd name="T79" fmla="*/ 12 h 12"/>
                  <a:gd name="T80" fmla="*/ 10 w 12"/>
                  <a:gd name="T81" fmla="*/ 12 h 12"/>
                  <a:gd name="T82" fmla="*/ 10 w 12"/>
                  <a:gd name="T83" fmla="*/ 10 h 12"/>
                  <a:gd name="T84" fmla="*/ 10 w 12"/>
                  <a:gd name="T85" fmla="*/ 10 h 12"/>
                  <a:gd name="T86" fmla="*/ 9 w 12"/>
                  <a:gd name="T87" fmla="*/ 8 h 12"/>
                  <a:gd name="T88" fmla="*/ 10 w 12"/>
                  <a:gd name="T89" fmla="*/ 8 h 12"/>
                  <a:gd name="T90" fmla="*/ 11 w 12"/>
                  <a:gd name="T91" fmla="*/ 8 h 12"/>
                  <a:gd name="T92" fmla="*/ 11 w 12"/>
                  <a:gd name="T93" fmla="*/ 9 h 12"/>
                  <a:gd name="T94" fmla="*/ 12 w 12"/>
                  <a:gd name="T9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12">
                    <a:moveTo>
                      <a:pt x="12" y="10"/>
                    </a:moveTo>
                    <a:cubicBezTo>
                      <a:pt x="12" y="10"/>
                      <a:pt x="12" y="9"/>
                      <a:pt x="12" y="8"/>
                    </a:cubicBezTo>
                    <a:cubicBezTo>
                      <a:pt x="12" y="8"/>
                      <a:pt x="12" y="8"/>
                      <a:pt x="12" y="7"/>
                    </a:cubicBezTo>
                    <a:cubicBezTo>
                      <a:pt x="12" y="7"/>
                      <a:pt x="12" y="6"/>
                      <a:pt x="12" y="6"/>
                    </a:cubicBezTo>
                    <a:cubicBezTo>
                      <a:pt x="12" y="5"/>
                      <a:pt x="12" y="5"/>
                      <a:pt x="12" y="5"/>
                    </a:cubicBezTo>
                    <a:cubicBezTo>
                      <a:pt x="11" y="5"/>
                      <a:pt x="11" y="5"/>
                      <a:pt x="11" y="4"/>
                    </a:cubicBezTo>
                    <a:cubicBezTo>
                      <a:pt x="11" y="4"/>
                      <a:pt x="11" y="4"/>
                      <a:pt x="11" y="3"/>
                    </a:cubicBezTo>
                    <a:cubicBezTo>
                      <a:pt x="11" y="3"/>
                      <a:pt x="11" y="2"/>
                      <a:pt x="11" y="2"/>
                    </a:cubicBezTo>
                    <a:cubicBezTo>
                      <a:pt x="10" y="2"/>
                      <a:pt x="10" y="1"/>
                      <a:pt x="10" y="1"/>
                    </a:cubicBezTo>
                    <a:cubicBezTo>
                      <a:pt x="10" y="1"/>
                      <a:pt x="10" y="0"/>
                      <a:pt x="9" y="0"/>
                    </a:cubicBezTo>
                    <a:cubicBezTo>
                      <a:pt x="9" y="0"/>
                      <a:pt x="9" y="0"/>
                      <a:pt x="8" y="0"/>
                    </a:cubicBezTo>
                    <a:cubicBezTo>
                      <a:pt x="8" y="1"/>
                      <a:pt x="8" y="1"/>
                      <a:pt x="8" y="2"/>
                    </a:cubicBezTo>
                    <a:cubicBezTo>
                      <a:pt x="8" y="2"/>
                      <a:pt x="8" y="2"/>
                      <a:pt x="8" y="3"/>
                    </a:cubicBezTo>
                    <a:cubicBezTo>
                      <a:pt x="7" y="3"/>
                      <a:pt x="7" y="3"/>
                      <a:pt x="7" y="3"/>
                    </a:cubicBezTo>
                    <a:cubicBezTo>
                      <a:pt x="6" y="4"/>
                      <a:pt x="6" y="4"/>
                      <a:pt x="6" y="4"/>
                    </a:cubicBezTo>
                    <a:cubicBezTo>
                      <a:pt x="6" y="4"/>
                      <a:pt x="6" y="4"/>
                      <a:pt x="5" y="4"/>
                    </a:cubicBezTo>
                    <a:cubicBezTo>
                      <a:pt x="5" y="4"/>
                      <a:pt x="5" y="3"/>
                      <a:pt x="5" y="3"/>
                    </a:cubicBezTo>
                    <a:cubicBezTo>
                      <a:pt x="5" y="3"/>
                      <a:pt x="4" y="3"/>
                      <a:pt x="4" y="3"/>
                    </a:cubicBezTo>
                    <a:cubicBezTo>
                      <a:pt x="3" y="3"/>
                      <a:pt x="3" y="3"/>
                      <a:pt x="3" y="4"/>
                    </a:cubicBezTo>
                    <a:cubicBezTo>
                      <a:pt x="2" y="4"/>
                      <a:pt x="3" y="5"/>
                      <a:pt x="2" y="5"/>
                    </a:cubicBezTo>
                    <a:cubicBezTo>
                      <a:pt x="2" y="5"/>
                      <a:pt x="2" y="5"/>
                      <a:pt x="1" y="5"/>
                    </a:cubicBezTo>
                    <a:cubicBezTo>
                      <a:pt x="1" y="5"/>
                      <a:pt x="1" y="6"/>
                      <a:pt x="0" y="6"/>
                    </a:cubicBezTo>
                    <a:cubicBezTo>
                      <a:pt x="0" y="6"/>
                      <a:pt x="0" y="7"/>
                      <a:pt x="0" y="7"/>
                    </a:cubicBezTo>
                    <a:cubicBezTo>
                      <a:pt x="0" y="7"/>
                      <a:pt x="0" y="7"/>
                      <a:pt x="0" y="7"/>
                    </a:cubicBezTo>
                    <a:cubicBezTo>
                      <a:pt x="0" y="7"/>
                      <a:pt x="0" y="8"/>
                      <a:pt x="0" y="8"/>
                    </a:cubicBezTo>
                    <a:cubicBezTo>
                      <a:pt x="0" y="8"/>
                      <a:pt x="1" y="9"/>
                      <a:pt x="1" y="9"/>
                    </a:cubicBezTo>
                    <a:cubicBezTo>
                      <a:pt x="1" y="8"/>
                      <a:pt x="1" y="8"/>
                      <a:pt x="2" y="8"/>
                    </a:cubicBezTo>
                    <a:cubicBezTo>
                      <a:pt x="2" y="7"/>
                      <a:pt x="2" y="7"/>
                      <a:pt x="2" y="6"/>
                    </a:cubicBezTo>
                    <a:cubicBezTo>
                      <a:pt x="2" y="6"/>
                      <a:pt x="3" y="6"/>
                      <a:pt x="3" y="6"/>
                    </a:cubicBezTo>
                    <a:cubicBezTo>
                      <a:pt x="3" y="7"/>
                      <a:pt x="3" y="7"/>
                      <a:pt x="4" y="7"/>
                    </a:cubicBezTo>
                    <a:cubicBezTo>
                      <a:pt x="4" y="7"/>
                      <a:pt x="4" y="6"/>
                      <a:pt x="4" y="6"/>
                    </a:cubicBezTo>
                    <a:cubicBezTo>
                      <a:pt x="5" y="6"/>
                      <a:pt x="5" y="6"/>
                      <a:pt x="5" y="6"/>
                    </a:cubicBezTo>
                    <a:cubicBezTo>
                      <a:pt x="6" y="6"/>
                      <a:pt x="6" y="6"/>
                      <a:pt x="7" y="6"/>
                    </a:cubicBezTo>
                    <a:cubicBezTo>
                      <a:pt x="7" y="6"/>
                      <a:pt x="8" y="6"/>
                      <a:pt x="8" y="6"/>
                    </a:cubicBezTo>
                    <a:cubicBezTo>
                      <a:pt x="8" y="7"/>
                      <a:pt x="7" y="7"/>
                      <a:pt x="7" y="7"/>
                    </a:cubicBezTo>
                    <a:cubicBezTo>
                      <a:pt x="6" y="7"/>
                      <a:pt x="6" y="7"/>
                      <a:pt x="6" y="7"/>
                    </a:cubicBezTo>
                    <a:cubicBezTo>
                      <a:pt x="6" y="8"/>
                      <a:pt x="6" y="8"/>
                      <a:pt x="6" y="9"/>
                    </a:cubicBezTo>
                    <a:cubicBezTo>
                      <a:pt x="6" y="9"/>
                      <a:pt x="6" y="10"/>
                      <a:pt x="7" y="10"/>
                    </a:cubicBezTo>
                    <a:cubicBezTo>
                      <a:pt x="7" y="11"/>
                      <a:pt x="7" y="11"/>
                      <a:pt x="8" y="11"/>
                    </a:cubicBezTo>
                    <a:cubicBezTo>
                      <a:pt x="8" y="11"/>
                      <a:pt x="9" y="11"/>
                      <a:pt x="9" y="12"/>
                    </a:cubicBezTo>
                    <a:cubicBezTo>
                      <a:pt x="9" y="12"/>
                      <a:pt x="10" y="12"/>
                      <a:pt x="10" y="12"/>
                    </a:cubicBezTo>
                    <a:cubicBezTo>
                      <a:pt x="10" y="12"/>
                      <a:pt x="10" y="11"/>
                      <a:pt x="10" y="10"/>
                    </a:cubicBezTo>
                    <a:cubicBezTo>
                      <a:pt x="10" y="10"/>
                      <a:pt x="10" y="10"/>
                      <a:pt x="10" y="10"/>
                    </a:cubicBezTo>
                    <a:cubicBezTo>
                      <a:pt x="9" y="9"/>
                      <a:pt x="9" y="9"/>
                      <a:pt x="9" y="8"/>
                    </a:cubicBezTo>
                    <a:cubicBezTo>
                      <a:pt x="10" y="8"/>
                      <a:pt x="10" y="8"/>
                      <a:pt x="10" y="8"/>
                    </a:cubicBezTo>
                    <a:cubicBezTo>
                      <a:pt x="10" y="8"/>
                      <a:pt x="11" y="8"/>
                      <a:pt x="11" y="8"/>
                    </a:cubicBezTo>
                    <a:cubicBezTo>
                      <a:pt x="11" y="9"/>
                      <a:pt x="10" y="9"/>
                      <a:pt x="11" y="9"/>
                    </a:cubicBezTo>
                    <a:cubicBezTo>
                      <a:pt x="11" y="10"/>
                      <a:pt x="11" y="10"/>
                      <a:pt x="12" y="1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 name="Freeform 431"/>
              <p:cNvSpPr>
                <a:spLocks/>
              </p:cNvSpPr>
              <p:nvPr/>
            </p:nvSpPr>
            <p:spPr bwMode="auto">
              <a:xfrm>
                <a:off x="6708776" y="2665414"/>
                <a:ext cx="22225" cy="74613"/>
              </a:xfrm>
              <a:custGeom>
                <a:avLst/>
                <a:gdLst>
                  <a:gd name="T0" fmla="*/ 2 w 2"/>
                  <a:gd name="T1" fmla="*/ 1 h 7"/>
                  <a:gd name="T2" fmla="*/ 2 w 2"/>
                  <a:gd name="T3" fmla="*/ 0 h 7"/>
                  <a:gd name="T4" fmla="*/ 1 w 2"/>
                  <a:gd name="T5" fmla="*/ 1 h 7"/>
                  <a:gd name="T6" fmla="*/ 0 w 2"/>
                  <a:gd name="T7" fmla="*/ 2 h 7"/>
                  <a:gd name="T8" fmla="*/ 0 w 2"/>
                  <a:gd name="T9" fmla="*/ 3 h 7"/>
                  <a:gd name="T10" fmla="*/ 0 w 2"/>
                  <a:gd name="T11" fmla="*/ 4 h 7"/>
                  <a:gd name="T12" fmla="*/ 0 w 2"/>
                  <a:gd name="T13" fmla="*/ 5 h 7"/>
                  <a:gd name="T14" fmla="*/ 1 w 2"/>
                  <a:gd name="T15" fmla="*/ 6 h 7"/>
                  <a:gd name="T16" fmla="*/ 2 w 2"/>
                  <a:gd name="T17" fmla="*/ 6 h 7"/>
                  <a:gd name="T18" fmla="*/ 2 w 2"/>
                  <a:gd name="T19" fmla="*/ 5 h 7"/>
                  <a:gd name="T20" fmla="*/ 2 w 2"/>
                  <a:gd name="T21" fmla="*/ 4 h 7"/>
                  <a:gd name="T22" fmla="*/ 2 w 2"/>
                  <a:gd name="T23" fmla="*/ 2 h 7"/>
                  <a:gd name="T24" fmla="*/ 2 w 2"/>
                  <a:gd name="T2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7">
                    <a:moveTo>
                      <a:pt x="2" y="1"/>
                    </a:moveTo>
                    <a:cubicBezTo>
                      <a:pt x="2" y="1"/>
                      <a:pt x="2" y="0"/>
                      <a:pt x="2" y="0"/>
                    </a:cubicBezTo>
                    <a:cubicBezTo>
                      <a:pt x="1" y="0"/>
                      <a:pt x="1" y="0"/>
                      <a:pt x="1" y="1"/>
                    </a:cubicBezTo>
                    <a:cubicBezTo>
                      <a:pt x="0" y="1"/>
                      <a:pt x="1" y="1"/>
                      <a:pt x="0" y="2"/>
                    </a:cubicBezTo>
                    <a:cubicBezTo>
                      <a:pt x="0" y="2"/>
                      <a:pt x="0" y="2"/>
                      <a:pt x="0" y="3"/>
                    </a:cubicBezTo>
                    <a:cubicBezTo>
                      <a:pt x="0" y="3"/>
                      <a:pt x="0" y="3"/>
                      <a:pt x="0" y="4"/>
                    </a:cubicBezTo>
                    <a:cubicBezTo>
                      <a:pt x="0" y="4"/>
                      <a:pt x="0" y="5"/>
                      <a:pt x="0" y="5"/>
                    </a:cubicBezTo>
                    <a:cubicBezTo>
                      <a:pt x="0" y="6"/>
                      <a:pt x="1" y="6"/>
                      <a:pt x="1" y="6"/>
                    </a:cubicBezTo>
                    <a:cubicBezTo>
                      <a:pt x="1" y="7"/>
                      <a:pt x="1" y="7"/>
                      <a:pt x="2" y="6"/>
                    </a:cubicBezTo>
                    <a:cubicBezTo>
                      <a:pt x="2" y="6"/>
                      <a:pt x="2" y="6"/>
                      <a:pt x="2" y="5"/>
                    </a:cubicBezTo>
                    <a:cubicBezTo>
                      <a:pt x="2" y="5"/>
                      <a:pt x="2" y="4"/>
                      <a:pt x="2" y="4"/>
                    </a:cubicBezTo>
                    <a:cubicBezTo>
                      <a:pt x="2" y="3"/>
                      <a:pt x="2" y="3"/>
                      <a:pt x="2" y="2"/>
                    </a:cubicBezTo>
                    <a:cubicBezTo>
                      <a:pt x="2" y="2"/>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 name="Oval 432"/>
              <p:cNvSpPr>
                <a:spLocks noChangeArrowheads="1"/>
              </p:cNvSpPr>
              <p:nvPr/>
            </p:nvSpPr>
            <p:spPr bwMode="auto">
              <a:xfrm>
                <a:off x="6708776" y="2751139"/>
                <a:ext cx="11113" cy="1588"/>
              </a:xfrm>
              <a:prstGeom prst="ellipse">
                <a:avLst/>
              </a:pr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 name="Freeform 433"/>
              <p:cNvSpPr>
                <a:spLocks/>
              </p:cNvSpPr>
              <p:nvPr/>
            </p:nvSpPr>
            <p:spPr bwMode="auto">
              <a:xfrm>
                <a:off x="6753226" y="2859089"/>
                <a:ext cx="9525" cy="22225"/>
              </a:xfrm>
              <a:custGeom>
                <a:avLst/>
                <a:gdLst>
                  <a:gd name="T0" fmla="*/ 1 w 1"/>
                  <a:gd name="T1" fmla="*/ 1 h 2"/>
                  <a:gd name="T2" fmla="*/ 1 w 1"/>
                  <a:gd name="T3" fmla="*/ 0 h 2"/>
                  <a:gd name="T4" fmla="*/ 0 w 1"/>
                  <a:gd name="T5" fmla="*/ 1 h 2"/>
                  <a:gd name="T6" fmla="*/ 1 w 1"/>
                  <a:gd name="T7" fmla="*/ 1 h 2"/>
                  <a:gd name="T8" fmla="*/ 1 w 1"/>
                  <a:gd name="T9" fmla="*/ 2 h 2"/>
                  <a:gd name="T10" fmla="*/ 1 w 1"/>
                  <a:gd name="T11" fmla="*/ 1 h 2"/>
                  <a:gd name="T12" fmla="*/ 1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1"/>
                    </a:moveTo>
                    <a:cubicBezTo>
                      <a:pt x="1" y="0"/>
                      <a:pt x="1" y="0"/>
                      <a:pt x="1" y="0"/>
                    </a:cubicBezTo>
                    <a:cubicBezTo>
                      <a:pt x="0" y="0"/>
                      <a:pt x="0" y="1"/>
                      <a:pt x="0" y="1"/>
                    </a:cubicBezTo>
                    <a:cubicBezTo>
                      <a:pt x="0" y="1"/>
                      <a:pt x="0" y="1"/>
                      <a:pt x="1" y="1"/>
                    </a:cubicBezTo>
                    <a:cubicBezTo>
                      <a:pt x="1" y="2"/>
                      <a:pt x="1" y="2"/>
                      <a:pt x="1" y="2"/>
                    </a:cubicBezTo>
                    <a:cubicBezTo>
                      <a:pt x="1" y="2"/>
                      <a:pt x="1" y="1"/>
                      <a:pt x="1" y="1"/>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 name="Freeform 434"/>
              <p:cNvSpPr>
                <a:spLocks/>
              </p:cNvSpPr>
              <p:nvPr/>
            </p:nvSpPr>
            <p:spPr bwMode="auto">
              <a:xfrm>
                <a:off x="479426" y="935039"/>
                <a:ext cx="928688" cy="454025"/>
              </a:xfrm>
              <a:custGeom>
                <a:avLst/>
                <a:gdLst>
                  <a:gd name="T0" fmla="*/ 62 w 86"/>
                  <a:gd name="T1" fmla="*/ 30 h 42"/>
                  <a:gd name="T2" fmla="*/ 64 w 86"/>
                  <a:gd name="T3" fmla="*/ 33 h 42"/>
                  <a:gd name="T4" fmla="*/ 63 w 86"/>
                  <a:gd name="T5" fmla="*/ 38 h 42"/>
                  <a:gd name="T6" fmla="*/ 68 w 86"/>
                  <a:gd name="T7" fmla="*/ 34 h 42"/>
                  <a:gd name="T8" fmla="*/ 68 w 86"/>
                  <a:gd name="T9" fmla="*/ 36 h 42"/>
                  <a:gd name="T10" fmla="*/ 68 w 86"/>
                  <a:gd name="T11" fmla="*/ 42 h 42"/>
                  <a:gd name="T12" fmla="*/ 72 w 86"/>
                  <a:gd name="T13" fmla="*/ 38 h 42"/>
                  <a:gd name="T14" fmla="*/ 71 w 86"/>
                  <a:gd name="T15" fmla="*/ 33 h 42"/>
                  <a:gd name="T16" fmla="*/ 69 w 86"/>
                  <a:gd name="T17" fmla="*/ 29 h 42"/>
                  <a:gd name="T18" fmla="*/ 65 w 86"/>
                  <a:gd name="T19" fmla="*/ 29 h 42"/>
                  <a:gd name="T20" fmla="*/ 65 w 86"/>
                  <a:gd name="T21" fmla="*/ 23 h 42"/>
                  <a:gd name="T22" fmla="*/ 82 w 86"/>
                  <a:gd name="T23" fmla="*/ 7 h 42"/>
                  <a:gd name="T24" fmla="*/ 84 w 86"/>
                  <a:gd name="T25" fmla="*/ 3 h 42"/>
                  <a:gd name="T26" fmla="*/ 77 w 86"/>
                  <a:gd name="T27" fmla="*/ 2 h 42"/>
                  <a:gd name="T28" fmla="*/ 70 w 86"/>
                  <a:gd name="T29" fmla="*/ 1 h 42"/>
                  <a:gd name="T30" fmla="*/ 63 w 86"/>
                  <a:gd name="T31" fmla="*/ 0 h 42"/>
                  <a:gd name="T32" fmla="*/ 54 w 86"/>
                  <a:gd name="T33" fmla="*/ 2 h 42"/>
                  <a:gd name="T34" fmla="*/ 46 w 86"/>
                  <a:gd name="T35" fmla="*/ 3 h 42"/>
                  <a:gd name="T36" fmla="*/ 40 w 86"/>
                  <a:gd name="T37" fmla="*/ 6 h 42"/>
                  <a:gd name="T38" fmla="*/ 37 w 86"/>
                  <a:gd name="T39" fmla="*/ 8 h 42"/>
                  <a:gd name="T40" fmla="*/ 38 w 86"/>
                  <a:gd name="T41" fmla="*/ 10 h 42"/>
                  <a:gd name="T42" fmla="*/ 35 w 86"/>
                  <a:gd name="T43" fmla="*/ 12 h 42"/>
                  <a:gd name="T44" fmla="*/ 33 w 86"/>
                  <a:gd name="T45" fmla="*/ 11 h 42"/>
                  <a:gd name="T46" fmla="*/ 27 w 86"/>
                  <a:gd name="T47" fmla="*/ 13 h 42"/>
                  <a:gd name="T48" fmla="*/ 25 w 86"/>
                  <a:gd name="T49" fmla="*/ 15 h 42"/>
                  <a:gd name="T50" fmla="*/ 27 w 86"/>
                  <a:gd name="T51" fmla="*/ 16 h 42"/>
                  <a:gd name="T52" fmla="*/ 31 w 86"/>
                  <a:gd name="T53" fmla="*/ 18 h 42"/>
                  <a:gd name="T54" fmla="*/ 25 w 86"/>
                  <a:gd name="T55" fmla="*/ 20 h 42"/>
                  <a:gd name="T56" fmla="*/ 21 w 86"/>
                  <a:gd name="T57" fmla="*/ 21 h 42"/>
                  <a:gd name="T58" fmla="*/ 14 w 86"/>
                  <a:gd name="T59" fmla="*/ 24 h 42"/>
                  <a:gd name="T60" fmla="*/ 13 w 86"/>
                  <a:gd name="T61" fmla="*/ 27 h 42"/>
                  <a:gd name="T62" fmla="*/ 17 w 86"/>
                  <a:gd name="T63" fmla="*/ 28 h 42"/>
                  <a:gd name="T64" fmla="*/ 13 w 86"/>
                  <a:gd name="T65" fmla="*/ 32 h 42"/>
                  <a:gd name="T66" fmla="*/ 17 w 86"/>
                  <a:gd name="T67" fmla="*/ 31 h 42"/>
                  <a:gd name="T68" fmla="*/ 20 w 86"/>
                  <a:gd name="T69" fmla="*/ 32 h 42"/>
                  <a:gd name="T70" fmla="*/ 22 w 86"/>
                  <a:gd name="T71" fmla="*/ 32 h 42"/>
                  <a:gd name="T72" fmla="*/ 20 w 86"/>
                  <a:gd name="T73" fmla="*/ 33 h 42"/>
                  <a:gd name="T74" fmla="*/ 14 w 86"/>
                  <a:gd name="T75" fmla="*/ 36 h 42"/>
                  <a:gd name="T76" fmla="*/ 6 w 86"/>
                  <a:gd name="T77" fmla="*/ 39 h 42"/>
                  <a:gd name="T78" fmla="*/ 0 w 86"/>
                  <a:gd name="T79" fmla="*/ 41 h 42"/>
                  <a:gd name="T80" fmla="*/ 7 w 86"/>
                  <a:gd name="T81" fmla="*/ 40 h 42"/>
                  <a:gd name="T82" fmla="*/ 13 w 86"/>
                  <a:gd name="T83" fmla="*/ 39 h 42"/>
                  <a:gd name="T84" fmla="*/ 20 w 86"/>
                  <a:gd name="T85" fmla="*/ 35 h 42"/>
                  <a:gd name="T86" fmla="*/ 27 w 86"/>
                  <a:gd name="T87" fmla="*/ 33 h 42"/>
                  <a:gd name="T88" fmla="*/ 31 w 86"/>
                  <a:gd name="T89" fmla="*/ 31 h 42"/>
                  <a:gd name="T90" fmla="*/ 37 w 86"/>
                  <a:gd name="T91" fmla="*/ 28 h 42"/>
                  <a:gd name="T92" fmla="*/ 42 w 86"/>
                  <a:gd name="T93" fmla="*/ 25 h 42"/>
                  <a:gd name="T94" fmla="*/ 42 w 86"/>
                  <a:gd name="T95" fmla="*/ 26 h 42"/>
                  <a:gd name="T96" fmla="*/ 37 w 86"/>
                  <a:gd name="T97" fmla="*/ 28 h 42"/>
                  <a:gd name="T98" fmla="*/ 39 w 86"/>
                  <a:gd name="T99" fmla="*/ 30 h 42"/>
                  <a:gd name="T100" fmla="*/ 45 w 86"/>
                  <a:gd name="T101" fmla="*/ 28 h 42"/>
                  <a:gd name="T102" fmla="*/ 48 w 86"/>
                  <a:gd name="T103" fmla="*/ 25 h 42"/>
                  <a:gd name="T104" fmla="*/ 54 w 86"/>
                  <a:gd name="T105"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42">
                    <a:moveTo>
                      <a:pt x="57" y="28"/>
                    </a:moveTo>
                    <a:cubicBezTo>
                      <a:pt x="57" y="28"/>
                      <a:pt x="57" y="28"/>
                      <a:pt x="58" y="28"/>
                    </a:cubicBezTo>
                    <a:cubicBezTo>
                      <a:pt x="58" y="28"/>
                      <a:pt x="58" y="29"/>
                      <a:pt x="59" y="29"/>
                    </a:cubicBezTo>
                    <a:cubicBezTo>
                      <a:pt x="59" y="29"/>
                      <a:pt x="60" y="29"/>
                      <a:pt x="60" y="29"/>
                    </a:cubicBezTo>
                    <a:cubicBezTo>
                      <a:pt x="61" y="29"/>
                      <a:pt x="61" y="29"/>
                      <a:pt x="61" y="30"/>
                    </a:cubicBezTo>
                    <a:cubicBezTo>
                      <a:pt x="61" y="30"/>
                      <a:pt x="61" y="30"/>
                      <a:pt x="62" y="30"/>
                    </a:cubicBezTo>
                    <a:cubicBezTo>
                      <a:pt x="62" y="31"/>
                      <a:pt x="62" y="30"/>
                      <a:pt x="62" y="30"/>
                    </a:cubicBezTo>
                    <a:cubicBezTo>
                      <a:pt x="63" y="31"/>
                      <a:pt x="62" y="31"/>
                      <a:pt x="63" y="31"/>
                    </a:cubicBezTo>
                    <a:cubicBezTo>
                      <a:pt x="63" y="31"/>
                      <a:pt x="63" y="31"/>
                      <a:pt x="63" y="32"/>
                    </a:cubicBezTo>
                    <a:cubicBezTo>
                      <a:pt x="63" y="32"/>
                      <a:pt x="63" y="32"/>
                      <a:pt x="63" y="32"/>
                    </a:cubicBezTo>
                    <a:cubicBezTo>
                      <a:pt x="63" y="32"/>
                      <a:pt x="63" y="32"/>
                      <a:pt x="64" y="32"/>
                    </a:cubicBezTo>
                    <a:cubicBezTo>
                      <a:pt x="64" y="33"/>
                      <a:pt x="64" y="33"/>
                      <a:pt x="64" y="33"/>
                    </a:cubicBezTo>
                    <a:cubicBezTo>
                      <a:pt x="64" y="33"/>
                      <a:pt x="65" y="33"/>
                      <a:pt x="65" y="33"/>
                    </a:cubicBezTo>
                    <a:cubicBezTo>
                      <a:pt x="65" y="33"/>
                      <a:pt x="65" y="33"/>
                      <a:pt x="64" y="33"/>
                    </a:cubicBezTo>
                    <a:cubicBezTo>
                      <a:pt x="64" y="33"/>
                      <a:pt x="63" y="33"/>
                      <a:pt x="63" y="33"/>
                    </a:cubicBezTo>
                    <a:cubicBezTo>
                      <a:pt x="63" y="34"/>
                      <a:pt x="64" y="34"/>
                      <a:pt x="63" y="35"/>
                    </a:cubicBezTo>
                    <a:cubicBezTo>
                      <a:pt x="63" y="35"/>
                      <a:pt x="63" y="36"/>
                      <a:pt x="63" y="36"/>
                    </a:cubicBezTo>
                    <a:cubicBezTo>
                      <a:pt x="63" y="37"/>
                      <a:pt x="62" y="38"/>
                      <a:pt x="63" y="38"/>
                    </a:cubicBezTo>
                    <a:cubicBezTo>
                      <a:pt x="63" y="38"/>
                      <a:pt x="63" y="38"/>
                      <a:pt x="64" y="38"/>
                    </a:cubicBezTo>
                    <a:cubicBezTo>
                      <a:pt x="64" y="38"/>
                      <a:pt x="64" y="37"/>
                      <a:pt x="65" y="37"/>
                    </a:cubicBezTo>
                    <a:cubicBezTo>
                      <a:pt x="65" y="37"/>
                      <a:pt x="65" y="36"/>
                      <a:pt x="65" y="36"/>
                    </a:cubicBezTo>
                    <a:cubicBezTo>
                      <a:pt x="66" y="36"/>
                      <a:pt x="66" y="35"/>
                      <a:pt x="66" y="35"/>
                    </a:cubicBezTo>
                    <a:cubicBezTo>
                      <a:pt x="66" y="35"/>
                      <a:pt x="67" y="35"/>
                      <a:pt x="67" y="35"/>
                    </a:cubicBezTo>
                    <a:cubicBezTo>
                      <a:pt x="67" y="35"/>
                      <a:pt x="67" y="35"/>
                      <a:pt x="68" y="34"/>
                    </a:cubicBezTo>
                    <a:cubicBezTo>
                      <a:pt x="68" y="34"/>
                      <a:pt x="68" y="34"/>
                      <a:pt x="68" y="33"/>
                    </a:cubicBezTo>
                    <a:cubicBezTo>
                      <a:pt x="68" y="33"/>
                      <a:pt x="67" y="33"/>
                      <a:pt x="67" y="33"/>
                    </a:cubicBezTo>
                    <a:cubicBezTo>
                      <a:pt x="67" y="32"/>
                      <a:pt x="68" y="32"/>
                      <a:pt x="68" y="33"/>
                    </a:cubicBezTo>
                    <a:cubicBezTo>
                      <a:pt x="68" y="33"/>
                      <a:pt x="68" y="33"/>
                      <a:pt x="68" y="33"/>
                    </a:cubicBezTo>
                    <a:cubicBezTo>
                      <a:pt x="68" y="34"/>
                      <a:pt x="68" y="34"/>
                      <a:pt x="68" y="35"/>
                    </a:cubicBezTo>
                    <a:cubicBezTo>
                      <a:pt x="68" y="35"/>
                      <a:pt x="68" y="35"/>
                      <a:pt x="68" y="36"/>
                    </a:cubicBezTo>
                    <a:cubicBezTo>
                      <a:pt x="69" y="36"/>
                      <a:pt x="69" y="36"/>
                      <a:pt x="69" y="37"/>
                    </a:cubicBezTo>
                    <a:cubicBezTo>
                      <a:pt x="69" y="37"/>
                      <a:pt x="69" y="37"/>
                      <a:pt x="69" y="38"/>
                    </a:cubicBezTo>
                    <a:cubicBezTo>
                      <a:pt x="69" y="38"/>
                      <a:pt x="68" y="39"/>
                      <a:pt x="68" y="39"/>
                    </a:cubicBezTo>
                    <a:cubicBezTo>
                      <a:pt x="68" y="40"/>
                      <a:pt x="67" y="40"/>
                      <a:pt x="67" y="40"/>
                    </a:cubicBezTo>
                    <a:cubicBezTo>
                      <a:pt x="67" y="40"/>
                      <a:pt x="68" y="40"/>
                      <a:pt x="68" y="41"/>
                    </a:cubicBezTo>
                    <a:cubicBezTo>
                      <a:pt x="68" y="41"/>
                      <a:pt x="68" y="41"/>
                      <a:pt x="68" y="42"/>
                    </a:cubicBezTo>
                    <a:cubicBezTo>
                      <a:pt x="68" y="42"/>
                      <a:pt x="68" y="42"/>
                      <a:pt x="68" y="42"/>
                    </a:cubicBezTo>
                    <a:cubicBezTo>
                      <a:pt x="68" y="42"/>
                      <a:pt x="68" y="42"/>
                      <a:pt x="68" y="42"/>
                    </a:cubicBezTo>
                    <a:cubicBezTo>
                      <a:pt x="68" y="42"/>
                      <a:pt x="69" y="42"/>
                      <a:pt x="69" y="42"/>
                    </a:cubicBezTo>
                    <a:cubicBezTo>
                      <a:pt x="69" y="41"/>
                      <a:pt x="70" y="41"/>
                      <a:pt x="71" y="41"/>
                    </a:cubicBezTo>
                    <a:cubicBezTo>
                      <a:pt x="71" y="41"/>
                      <a:pt x="71" y="40"/>
                      <a:pt x="71" y="40"/>
                    </a:cubicBezTo>
                    <a:cubicBezTo>
                      <a:pt x="72" y="39"/>
                      <a:pt x="72" y="39"/>
                      <a:pt x="72" y="38"/>
                    </a:cubicBezTo>
                    <a:cubicBezTo>
                      <a:pt x="72" y="38"/>
                      <a:pt x="71" y="38"/>
                      <a:pt x="71" y="38"/>
                    </a:cubicBezTo>
                    <a:cubicBezTo>
                      <a:pt x="71" y="37"/>
                      <a:pt x="71" y="37"/>
                      <a:pt x="70" y="37"/>
                    </a:cubicBezTo>
                    <a:cubicBezTo>
                      <a:pt x="70" y="37"/>
                      <a:pt x="70" y="36"/>
                      <a:pt x="70" y="36"/>
                    </a:cubicBezTo>
                    <a:cubicBezTo>
                      <a:pt x="70" y="35"/>
                      <a:pt x="70" y="35"/>
                      <a:pt x="71" y="35"/>
                    </a:cubicBezTo>
                    <a:cubicBezTo>
                      <a:pt x="71" y="35"/>
                      <a:pt x="71" y="34"/>
                      <a:pt x="71" y="34"/>
                    </a:cubicBezTo>
                    <a:cubicBezTo>
                      <a:pt x="71" y="34"/>
                      <a:pt x="71" y="33"/>
                      <a:pt x="71" y="33"/>
                    </a:cubicBezTo>
                    <a:cubicBezTo>
                      <a:pt x="71" y="32"/>
                      <a:pt x="71" y="32"/>
                      <a:pt x="70" y="32"/>
                    </a:cubicBezTo>
                    <a:cubicBezTo>
                      <a:pt x="70" y="32"/>
                      <a:pt x="70" y="31"/>
                      <a:pt x="70" y="31"/>
                    </a:cubicBezTo>
                    <a:cubicBezTo>
                      <a:pt x="70" y="31"/>
                      <a:pt x="70" y="30"/>
                      <a:pt x="71" y="30"/>
                    </a:cubicBezTo>
                    <a:cubicBezTo>
                      <a:pt x="71" y="30"/>
                      <a:pt x="71" y="29"/>
                      <a:pt x="71" y="29"/>
                    </a:cubicBezTo>
                    <a:cubicBezTo>
                      <a:pt x="70" y="29"/>
                      <a:pt x="70" y="29"/>
                      <a:pt x="70" y="29"/>
                    </a:cubicBezTo>
                    <a:cubicBezTo>
                      <a:pt x="69" y="29"/>
                      <a:pt x="69" y="29"/>
                      <a:pt x="69" y="29"/>
                    </a:cubicBezTo>
                    <a:cubicBezTo>
                      <a:pt x="68" y="29"/>
                      <a:pt x="68" y="29"/>
                      <a:pt x="68" y="29"/>
                    </a:cubicBezTo>
                    <a:cubicBezTo>
                      <a:pt x="68" y="30"/>
                      <a:pt x="67" y="30"/>
                      <a:pt x="67" y="30"/>
                    </a:cubicBezTo>
                    <a:cubicBezTo>
                      <a:pt x="66" y="30"/>
                      <a:pt x="66" y="30"/>
                      <a:pt x="66" y="30"/>
                    </a:cubicBezTo>
                    <a:cubicBezTo>
                      <a:pt x="65" y="31"/>
                      <a:pt x="65" y="31"/>
                      <a:pt x="64" y="31"/>
                    </a:cubicBezTo>
                    <a:cubicBezTo>
                      <a:pt x="64" y="31"/>
                      <a:pt x="65" y="30"/>
                      <a:pt x="65" y="30"/>
                    </a:cubicBezTo>
                    <a:cubicBezTo>
                      <a:pt x="65" y="30"/>
                      <a:pt x="65" y="29"/>
                      <a:pt x="65" y="29"/>
                    </a:cubicBezTo>
                    <a:cubicBezTo>
                      <a:pt x="65" y="28"/>
                      <a:pt x="65" y="28"/>
                      <a:pt x="65" y="27"/>
                    </a:cubicBezTo>
                    <a:cubicBezTo>
                      <a:pt x="65" y="27"/>
                      <a:pt x="65" y="27"/>
                      <a:pt x="65" y="26"/>
                    </a:cubicBezTo>
                    <a:cubicBezTo>
                      <a:pt x="65" y="26"/>
                      <a:pt x="65" y="26"/>
                      <a:pt x="65" y="26"/>
                    </a:cubicBezTo>
                    <a:cubicBezTo>
                      <a:pt x="65" y="26"/>
                      <a:pt x="65" y="26"/>
                      <a:pt x="64" y="25"/>
                    </a:cubicBezTo>
                    <a:cubicBezTo>
                      <a:pt x="64" y="24"/>
                      <a:pt x="64" y="24"/>
                      <a:pt x="64" y="24"/>
                    </a:cubicBezTo>
                    <a:cubicBezTo>
                      <a:pt x="64" y="24"/>
                      <a:pt x="64" y="23"/>
                      <a:pt x="65" y="23"/>
                    </a:cubicBezTo>
                    <a:cubicBezTo>
                      <a:pt x="66" y="22"/>
                      <a:pt x="66" y="22"/>
                      <a:pt x="67" y="21"/>
                    </a:cubicBezTo>
                    <a:cubicBezTo>
                      <a:pt x="67" y="20"/>
                      <a:pt x="68" y="20"/>
                      <a:pt x="69" y="19"/>
                    </a:cubicBezTo>
                    <a:cubicBezTo>
                      <a:pt x="70" y="17"/>
                      <a:pt x="71" y="17"/>
                      <a:pt x="72" y="15"/>
                    </a:cubicBezTo>
                    <a:cubicBezTo>
                      <a:pt x="74" y="14"/>
                      <a:pt x="75" y="13"/>
                      <a:pt x="77" y="11"/>
                    </a:cubicBezTo>
                    <a:cubicBezTo>
                      <a:pt x="77" y="11"/>
                      <a:pt x="78" y="11"/>
                      <a:pt x="78" y="10"/>
                    </a:cubicBezTo>
                    <a:cubicBezTo>
                      <a:pt x="79" y="9"/>
                      <a:pt x="80" y="8"/>
                      <a:pt x="82" y="7"/>
                    </a:cubicBezTo>
                    <a:cubicBezTo>
                      <a:pt x="84" y="6"/>
                      <a:pt x="84" y="5"/>
                      <a:pt x="86" y="4"/>
                    </a:cubicBezTo>
                    <a:cubicBezTo>
                      <a:pt x="86" y="3"/>
                      <a:pt x="86" y="3"/>
                      <a:pt x="86" y="3"/>
                    </a:cubicBezTo>
                    <a:cubicBezTo>
                      <a:pt x="86" y="3"/>
                      <a:pt x="86" y="3"/>
                      <a:pt x="86" y="3"/>
                    </a:cubicBezTo>
                    <a:cubicBezTo>
                      <a:pt x="85" y="3"/>
                      <a:pt x="85" y="2"/>
                      <a:pt x="85" y="2"/>
                    </a:cubicBezTo>
                    <a:cubicBezTo>
                      <a:pt x="85" y="2"/>
                      <a:pt x="84" y="2"/>
                      <a:pt x="84" y="2"/>
                    </a:cubicBezTo>
                    <a:cubicBezTo>
                      <a:pt x="84" y="3"/>
                      <a:pt x="84" y="3"/>
                      <a:pt x="84" y="3"/>
                    </a:cubicBezTo>
                    <a:cubicBezTo>
                      <a:pt x="83" y="3"/>
                      <a:pt x="83" y="3"/>
                      <a:pt x="82" y="3"/>
                    </a:cubicBezTo>
                    <a:cubicBezTo>
                      <a:pt x="82" y="3"/>
                      <a:pt x="82" y="3"/>
                      <a:pt x="81" y="3"/>
                    </a:cubicBezTo>
                    <a:cubicBezTo>
                      <a:pt x="81" y="3"/>
                      <a:pt x="81" y="2"/>
                      <a:pt x="80" y="2"/>
                    </a:cubicBezTo>
                    <a:cubicBezTo>
                      <a:pt x="80" y="2"/>
                      <a:pt x="80" y="2"/>
                      <a:pt x="79" y="2"/>
                    </a:cubicBezTo>
                    <a:cubicBezTo>
                      <a:pt x="79" y="2"/>
                      <a:pt x="79" y="2"/>
                      <a:pt x="78" y="2"/>
                    </a:cubicBezTo>
                    <a:cubicBezTo>
                      <a:pt x="78" y="2"/>
                      <a:pt x="78" y="2"/>
                      <a:pt x="77" y="2"/>
                    </a:cubicBezTo>
                    <a:cubicBezTo>
                      <a:pt x="77" y="2"/>
                      <a:pt x="76" y="2"/>
                      <a:pt x="76" y="2"/>
                    </a:cubicBezTo>
                    <a:cubicBezTo>
                      <a:pt x="75" y="2"/>
                      <a:pt x="75" y="2"/>
                      <a:pt x="75" y="2"/>
                    </a:cubicBezTo>
                    <a:cubicBezTo>
                      <a:pt x="74" y="1"/>
                      <a:pt x="74" y="2"/>
                      <a:pt x="73" y="2"/>
                    </a:cubicBezTo>
                    <a:cubicBezTo>
                      <a:pt x="73" y="2"/>
                      <a:pt x="72" y="2"/>
                      <a:pt x="72" y="2"/>
                    </a:cubicBezTo>
                    <a:cubicBezTo>
                      <a:pt x="72" y="2"/>
                      <a:pt x="71" y="2"/>
                      <a:pt x="71" y="2"/>
                    </a:cubicBezTo>
                    <a:cubicBezTo>
                      <a:pt x="70" y="2"/>
                      <a:pt x="70" y="1"/>
                      <a:pt x="70" y="1"/>
                    </a:cubicBezTo>
                    <a:cubicBezTo>
                      <a:pt x="69" y="1"/>
                      <a:pt x="69" y="1"/>
                      <a:pt x="68" y="1"/>
                    </a:cubicBezTo>
                    <a:cubicBezTo>
                      <a:pt x="68" y="1"/>
                      <a:pt x="68" y="1"/>
                      <a:pt x="67" y="1"/>
                    </a:cubicBezTo>
                    <a:cubicBezTo>
                      <a:pt x="67" y="1"/>
                      <a:pt x="67" y="0"/>
                      <a:pt x="66" y="0"/>
                    </a:cubicBezTo>
                    <a:cubicBezTo>
                      <a:pt x="66" y="0"/>
                      <a:pt x="66" y="0"/>
                      <a:pt x="65" y="0"/>
                    </a:cubicBezTo>
                    <a:cubicBezTo>
                      <a:pt x="65" y="0"/>
                      <a:pt x="64" y="0"/>
                      <a:pt x="64" y="0"/>
                    </a:cubicBezTo>
                    <a:cubicBezTo>
                      <a:pt x="64" y="0"/>
                      <a:pt x="63" y="0"/>
                      <a:pt x="63" y="0"/>
                    </a:cubicBezTo>
                    <a:cubicBezTo>
                      <a:pt x="63" y="0"/>
                      <a:pt x="63" y="1"/>
                      <a:pt x="62" y="1"/>
                    </a:cubicBezTo>
                    <a:cubicBezTo>
                      <a:pt x="61" y="1"/>
                      <a:pt x="61" y="1"/>
                      <a:pt x="60" y="1"/>
                    </a:cubicBezTo>
                    <a:cubicBezTo>
                      <a:pt x="60" y="1"/>
                      <a:pt x="60" y="1"/>
                      <a:pt x="59" y="1"/>
                    </a:cubicBezTo>
                    <a:cubicBezTo>
                      <a:pt x="58" y="1"/>
                      <a:pt x="58" y="1"/>
                      <a:pt x="58" y="1"/>
                    </a:cubicBezTo>
                    <a:cubicBezTo>
                      <a:pt x="57" y="1"/>
                      <a:pt x="56" y="1"/>
                      <a:pt x="56" y="1"/>
                    </a:cubicBezTo>
                    <a:cubicBezTo>
                      <a:pt x="55" y="2"/>
                      <a:pt x="55" y="2"/>
                      <a:pt x="54" y="2"/>
                    </a:cubicBezTo>
                    <a:cubicBezTo>
                      <a:pt x="54" y="2"/>
                      <a:pt x="53" y="2"/>
                      <a:pt x="53" y="2"/>
                    </a:cubicBezTo>
                    <a:cubicBezTo>
                      <a:pt x="53" y="1"/>
                      <a:pt x="52" y="2"/>
                      <a:pt x="52" y="2"/>
                    </a:cubicBezTo>
                    <a:cubicBezTo>
                      <a:pt x="51" y="2"/>
                      <a:pt x="51" y="2"/>
                      <a:pt x="50" y="2"/>
                    </a:cubicBezTo>
                    <a:cubicBezTo>
                      <a:pt x="50" y="3"/>
                      <a:pt x="49" y="3"/>
                      <a:pt x="48" y="3"/>
                    </a:cubicBezTo>
                    <a:cubicBezTo>
                      <a:pt x="48" y="3"/>
                      <a:pt x="47" y="3"/>
                      <a:pt x="47" y="3"/>
                    </a:cubicBezTo>
                    <a:cubicBezTo>
                      <a:pt x="47" y="3"/>
                      <a:pt x="46" y="3"/>
                      <a:pt x="46" y="3"/>
                    </a:cubicBezTo>
                    <a:cubicBezTo>
                      <a:pt x="46" y="3"/>
                      <a:pt x="46" y="4"/>
                      <a:pt x="45" y="4"/>
                    </a:cubicBezTo>
                    <a:cubicBezTo>
                      <a:pt x="45" y="4"/>
                      <a:pt x="45" y="5"/>
                      <a:pt x="44" y="5"/>
                    </a:cubicBezTo>
                    <a:cubicBezTo>
                      <a:pt x="44" y="5"/>
                      <a:pt x="42" y="6"/>
                      <a:pt x="42" y="6"/>
                    </a:cubicBezTo>
                    <a:cubicBezTo>
                      <a:pt x="42" y="6"/>
                      <a:pt x="42" y="5"/>
                      <a:pt x="42" y="5"/>
                    </a:cubicBezTo>
                    <a:cubicBezTo>
                      <a:pt x="41" y="5"/>
                      <a:pt x="41" y="6"/>
                      <a:pt x="41" y="6"/>
                    </a:cubicBezTo>
                    <a:cubicBezTo>
                      <a:pt x="41" y="6"/>
                      <a:pt x="40" y="6"/>
                      <a:pt x="40" y="6"/>
                    </a:cubicBezTo>
                    <a:cubicBezTo>
                      <a:pt x="40" y="6"/>
                      <a:pt x="39" y="6"/>
                      <a:pt x="39" y="6"/>
                    </a:cubicBezTo>
                    <a:cubicBezTo>
                      <a:pt x="38" y="6"/>
                      <a:pt x="38" y="6"/>
                      <a:pt x="38" y="6"/>
                    </a:cubicBezTo>
                    <a:cubicBezTo>
                      <a:pt x="37" y="6"/>
                      <a:pt x="37" y="6"/>
                      <a:pt x="37" y="7"/>
                    </a:cubicBezTo>
                    <a:cubicBezTo>
                      <a:pt x="36" y="7"/>
                      <a:pt x="35" y="7"/>
                      <a:pt x="36" y="7"/>
                    </a:cubicBezTo>
                    <a:cubicBezTo>
                      <a:pt x="36" y="7"/>
                      <a:pt x="36" y="7"/>
                      <a:pt x="36" y="7"/>
                    </a:cubicBezTo>
                    <a:cubicBezTo>
                      <a:pt x="36" y="8"/>
                      <a:pt x="37" y="8"/>
                      <a:pt x="37" y="8"/>
                    </a:cubicBezTo>
                    <a:cubicBezTo>
                      <a:pt x="37" y="8"/>
                      <a:pt x="37" y="8"/>
                      <a:pt x="37" y="8"/>
                    </a:cubicBezTo>
                    <a:cubicBezTo>
                      <a:pt x="37" y="9"/>
                      <a:pt x="38" y="9"/>
                      <a:pt x="38" y="9"/>
                    </a:cubicBezTo>
                    <a:cubicBezTo>
                      <a:pt x="38" y="9"/>
                      <a:pt x="37" y="9"/>
                      <a:pt x="37" y="10"/>
                    </a:cubicBezTo>
                    <a:cubicBezTo>
                      <a:pt x="37" y="10"/>
                      <a:pt x="37" y="10"/>
                      <a:pt x="37" y="10"/>
                    </a:cubicBezTo>
                    <a:cubicBezTo>
                      <a:pt x="37" y="10"/>
                      <a:pt x="37" y="10"/>
                      <a:pt x="38" y="10"/>
                    </a:cubicBezTo>
                    <a:cubicBezTo>
                      <a:pt x="38" y="10"/>
                      <a:pt x="38" y="10"/>
                      <a:pt x="38" y="10"/>
                    </a:cubicBezTo>
                    <a:cubicBezTo>
                      <a:pt x="38" y="10"/>
                      <a:pt x="39" y="10"/>
                      <a:pt x="39" y="10"/>
                    </a:cubicBezTo>
                    <a:cubicBezTo>
                      <a:pt x="39" y="11"/>
                      <a:pt x="39" y="11"/>
                      <a:pt x="38" y="11"/>
                    </a:cubicBezTo>
                    <a:cubicBezTo>
                      <a:pt x="38" y="11"/>
                      <a:pt x="38" y="11"/>
                      <a:pt x="38" y="12"/>
                    </a:cubicBezTo>
                    <a:cubicBezTo>
                      <a:pt x="38" y="12"/>
                      <a:pt x="38" y="12"/>
                      <a:pt x="38" y="12"/>
                    </a:cubicBezTo>
                    <a:cubicBezTo>
                      <a:pt x="37" y="13"/>
                      <a:pt x="37" y="12"/>
                      <a:pt x="37" y="12"/>
                    </a:cubicBezTo>
                    <a:cubicBezTo>
                      <a:pt x="36" y="12"/>
                      <a:pt x="36" y="12"/>
                      <a:pt x="35" y="12"/>
                    </a:cubicBezTo>
                    <a:cubicBezTo>
                      <a:pt x="35" y="13"/>
                      <a:pt x="35" y="13"/>
                      <a:pt x="34" y="13"/>
                    </a:cubicBezTo>
                    <a:cubicBezTo>
                      <a:pt x="34" y="13"/>
                      <a:pt x="34" y="13"/>
                      <a:pt x="34" y="12"/>
                    </a:cubicBezTo>
                    <a:cubicBezTo>
                      <a:pt x="34" y="12"/>
                      <a:pt x="35" y="12"/>
                      <a:pt x="35" y="12"/>
                    </a:cubicBezTo>
                    <a:cubicBezTo>
                      <a:pt x="35" y="12"/>
                      <a:pt x="36" y="12"/>
                      <a:pt x="35" y="11"/>
                    </a:cubicBezTo>
                    <a:cubicBezTo>
                      <a:pt x="35" y="11"/>
                      <a:pt x="35" y="11"/>
                      <a:pt x="35" y="11"/>
                    </a:cubicBezTo>
                    <a:cubicBezTo>
                      <a:pt x="34" y="11"/>
                      <a:pt x="34" y="11"/>
                      <a:pt x="33" y="11"/>
                    </a:cubicBezTo>
                    <a:cubicBezTo>
                      <a:pt x="33" y="11"/>
                      <a:pt x="33" y="11"/>
                      <a:pt x="32" y="11"/>
                    </a:cubicBezTo>
                    <a:cubicBezTo>
                      <a:pt x="32" y="11"/>
                      <a:pt x="31" y="11"/>
                      <a:pt x="31" y="12"/>
                    </a:cubicBezTo>
                    <a:cubicBezTo>
                      <a:pt x="31" y="12"/>
                      <a:pt x="30" y="12"/>
                      <a:pt x="30" y="12"/>
                    </a:cubicBezTo>
                    <a:cubicBezTo>
                      <a:pt x="30" y="12"/>
                      <a:pt x="30" y="12"/>
                      <a:pt x="29" y="13"/>
                    </a:cubicBezTo>
                    <a:cubicBezTo>
                      <a:pt x="29" y="13"/>
                      <a:pt x="28" y="12"/>
                      <a:pt x="28" y="12"/>
                    </a:cubicBezTo>
                    <a:cubicBezTo>
                      <a:pt x="27" y="13"/>
                      <a:pt x="27" y="13"/>
                      <a:pt x="27" y="13"/>
                    </a:cubicBezTo>
                    <a:cubicBezTo>
                      <a:pt x="27" y="13"/>
                      <a:pt x="26" y="13"/>
                      <a:pt x="26" y="13"/>
                    </a:cubicBezTo>
                    <a:cubicBezTo>
                      <a:pt x="25" y="13"/>
                      <a:pt x="25" y="13"/>
                      <a:pt x="25" y="14"/>
                    </a:cubicBezTo>
                    <a:cubicBezTo>
                      <a:pt x="24" y="14"/>
                      <a:pt x="24" y="14"/>
                      <a:pt x="24" y="14"/>
                    </a:cubicBezTo>
                    <a:cubicBezTo>
                      <a:pt x="24" y="15"/>
                      <a:pt x="24" y="15"/>
                      <a:pt x="24" y="15"/>
                    </a:cubicBezTo>
                    <a:cubicBezTo>
                      <a:pt x="25" y="15"/>
                      <a:pt x="26" y="14"/>
                      <a:pt x="26" y="15"/>
                    </a:cubicBezTo>
                    <a:cubicBezTo>
                      <a:pt x="26" y="15"/>
                      <a:pt x="25" y="15"/>
                      <a:pt x="25" y="15"/>
                    </a:cubicBezTo>
                    <a:cubicBezTo>
                      <a:pt x="25" y="15"/>
                      <a:pt x="25" y="15"/>
                      <a:pt x="24" y="16"/>
                    </a:cubicBezTo>
                    <a:cubicBezTo>
                      <a:pt x="24" y="16"/>
                      <a:pt x="24" y="16"/>
                      <a:pt x="24" y="16"/>
                    </a:cubicBezTo>
                    <a:cubicBezTo>
                      <a:pt x="24" y="16"/>
                      <a:pt x="24" y="16"/>
                      <a:pt x="24" y="16"/>
                    </a:cubicBezTo>
                    <a:cubicBezTo>
                      <a:pt x="25" y="17"/>
                      <a:pt x="25" y="17"/>
                      <a:pt x="25" y="17"/>
                    </a:cubicBezTo>
                    <a:cubicBezTo>
                      <a:pt x="25" y="17"/>
                      <a:pt x="26" y="16"/>
                      <a:pt x="26" y="16"/>
                    </a:cubicBezTo>
                    <a:cubicBezTo>
                      <a:pt x="27" y="16"/>
                      <a:pt x="27" y="16"/>
                      <a:pt x="27" y="16"/>
                    </a:cubicBezTo>
                    <a:cubicBezTo>
                      <a:pt x="28" y="16"/>
                      <a:pt x="28" y="16"/>
                      <a:pt x="28" y="16"/>
                    </a:cubicBezTo>
                    <a:cubicBezTo>
                      <a:pt x="28" y="16"/>
                      <a:pt x="29" y="16"/>
                      <a:pt x="29" y="16"/>
                    </a:cubicBezTo>
                    <a:cubicBezTo>
                      <a:pt x="29" y="16"/>
                      <a:pt x="29" y="16"/>
                      <a:pt x="30" y="16"/>
                    </a:cubicBezTo>
                    <a:cubicBezTo>
                      <a:pt x="31" y="17"/>
                      <a:pt x="32" y="15"/>
                      <a:pt x="32" y="16"/>
                    </a:cubicBezTo>
                    <a:cubicBezTo>
                      <a:pt x="32" y="16"/>
                      <a:pt x="31" y="16"/>
                      <a:pt x="31" y="16"/>
                    </a:cubicBezTo>
                    <a:cubicBezTo>
                      <a:pt x="31" y="17"/>
                      <a:pt x="32" y="17"/>
                      <a:pt x="31" y="18"/>
                    </a:cubicBezTo>
                    <a:cubicBezTo>
                      <a:pt x="31" y="18"/>
                      <a:pt x="31" y="18"/>
                      <a:pt x="31" y="18"/>
                    </a:cubicBezTo>
                    <a:cubicBezTo>
                      <a:pt x="30" y="18"/>
                      <a:pt x="30" y="17"/>
                      <a:pt x="29" y="17"/>
                    </a:cubicBezTo>
                    <a:cubicBezTo>
                      <a:pt x="29" y="18"/>
                      <a:pt x="29" y="18"/>
                      <a:pt x="29" y="18"/>
                    </a:cubicBezTo>
                    <a:cubicBezTo>
                      <a:pt x="28" y="18"/>
                      <a:pt x="29" y="19"/>
                      <a:pt x="28" y="19"/>
                    </a:cubicBezTo>
                    <a:cubicBezTo>
                      <a:pt x="28" y="19"/>
                      <a:pt x="27" y="19"/>
                      <a:pt x="27" y="19"/>
                    </a:cubicBezTo>
                    <a:cubicBezTo>
                      <a:pt x="26" y="20"/>
                      <a:pt x="26" y="20"/>
                      <a:pt x="25" y="20"/>
                    </a:cubicBezTo>
                    <a:cubicBezTo>
                      <a:pt x="25" y="20"/>
                      <a:pt x="25" y="21"/>
                      <a:pt x="24" y="20"/>
                    </a:cubicBezTo>
                    <a:cubicBezTo>
                      <a:pt x="24" y="20"/>
                      <a:pt x="24" y="20"/>
                      <a:pt x="24" y="20"/>
                    </a:cubicBezTo>
                    <a:cubicBezTo>
                      <a:pt x="23" y="20"/>
                      <a:pt x="23" y="20"/>
                      <a:pt x="23" y="20"/>
                    </a:cubicBezTo>
                    <a:cubicBezTo>
                      <a:pt x="22" y="20"/>
                      <a:pt x="22" y="20"/>
                      <a:pt x="22" y="20"/>
                    </a:cubicBezTo>
                    <a:cubicBezTo>
                      <a:pt x="21" y="20"/>
                      <a:pt x="21" y="20"/>
                      <a:pt x="21" y="21"/>
                    </a:cubicBezTo>
                    <a:cubicBezTo>
                      <a:pt x="21" y="21"/>
                      <a:pt x="21" y="21"/>
                      <a:pt x="21" y="21"/>
                    </a:cubicBezTo>
                    <a:cubicBezTo>
                      <a:pt x="20" y="21"/>
                      <a:pt x="20" y="21"/>
                      <a:pt x="20" y="21"/>
                    </a:cubicBezTo>
                    <a:cubicBezTo>
                      <a:pt x="20" y="22"/>
                      <a:pt x="20" y="22"/>
                      <a:pt x="19" y="22"/>
                    </a:cubicBezTo>
                    <a:cubicBezTo>
                      <a:pt x="19" y="22"/>
                      <a:pt x="18" y="22"/>
                      <a:pt x="18" y="22"/>
                    </a:cubicBezTo>
                    <a:cubicBezTo>
                      <a:pt x="17" y="22"/>
                      <a:pt x="17" y="23"/>
                      <a:pt x="16" y="23"/>
                    </a:cubicBezTo>
                    <a:cubicBezTo>
                      <a:pt x="16" y="23"/>
                      <a:pt x="16" y="23"/>
                      <a:pt x="16" y="24"/>
                    </a:cubicBezTo>
                    <a:cubicBezTo>
                      <a:pt x="15" y="24"/>
                      <a:pt x="15" y="23"/>
                      <a:pt x="14" y="24"/>
                    </a:cubicBezTo>
                    <a:cubicBezTo>
                      <a:pt x="14" y="24"/>
                      <a:pt x="14" y="24"/>
                      <a:pt x="14" y="24"/>
                    </a:cubicBezTo>
                    <a:cubicBezTo>
                      <a:pt x="14" y="24"/>
                      <a:pt x="14" y="25"/>
                      <a:pt x="14" y="25"/>
                    </a:cubicBezTo>
                    <a:cubicBezTo>
                      <a:pt x="14" y="25"/>
                      <a:pt x="14" y="25"/>
                      <a:pt x="14" y="26"/>
                    </a:cubicBezTo>
                    <a:cubicBezTo>
                      <a:pt x="14" y="26"/>
                      <a:pt x="14" y="26"/>
                      <a:pt x="13" y="26"/>
                    </a:cubicBezTo>
                    <a:cubicBezTo>
                      <a:pt x="13" y="26"/>
                      <a:pt x="13" y="26"/>
                      <a:pt x="13" y="26"/>
                    </a:cubicBezTo>
                    <a:cubicBezTo>
                      <a:pt x="13" y="26"/>
                      <a:pt x="13" y="26"/>
                      <a:pt x="13" y="27"/>
                    </a:cubicBezTo>
                    <a:cubicBezTo>
                      <a:pt x="12" y="27"/>
                      <a:pt x="13" y="27"/>
                      <a:pt x="13" y="28"/>
                    </a:cubicBezTo>
                    <a:cubicBezTo>
                      <a:pt x="13" y="28"/>
                      <a:pt x="13" y="28"/>
                      <a:pt x="13" y="29"/>
                    </a:cubicBezTo>
                    <a:cubicBezTo>
                      <a:pt x="13" y="29"/>
                      <a:pt x="13" y="29"/>
                      <a:pt x="14" y="29"/>
                    </a:cubicBezTo>
                    <a:cubicBezTo>
                      <a:pt x="14" y="29"/>
                      <a:pt x="14" y="28"/>
                      <a:pt x="15" y="28"/>
                    </a:cubicBezTo>
                    <a:cubicBezTo>
                      <a:pt x="15" y="28"/>
                      <a:pt x="16" y="28"/>
                      <a:pt x="16" y="28"/>
                    </a:cubicBezTo>
                    <a:cubicBezTo>
                      <a:pt x="16" y="28"/>
                      <a:pt x="17" y="28"/>
                      <a:pt x="17" y="28"/>
                    </a:cubicBezTo>
                    <a:cubicBezTo>
                      <a:pt x="17" y="28"/>
                      <a:pt x="17" y="29"/>
                      <a:pt x="17" y="29"/>
                    </a:cubicBezTo>
                    <a:cubicBezTo>
                      <a:pt x="16" y="29"/>
                      <a:pt x="16" y="29"/>
                      <a:pt x="16" y="29"/>
                    </a:cubicBezTo>
                    <a:cubicBezTo>
                      <a:pt x="16" y="30"/>
                      <a:pt x="15" y="29"/>
                      <a:pt x="15" y="30"/>
                    </a:cubicBezTo>
                    <a:cubicBezTo>
                      <a:pt x="15" y="30"/>
                      <a:pt x="15" y="30"/>
                      <a:pt x="15" y="31"/>
                    </a:cubicBezTo>
                    <a:cubicBezTo>
                      <a:pt x="15" y="31"/>
                      <a:pt x="14" y="31"/>
                      <a:pt x="14" y="31"/>
                    </a:cubicBezTo>
                    <a:cubicBezTo>
                      <a:pt x="14" y="31"/>
                      <a:pt x="14" y="31"/>
                      <a:pt x="13" y="32"/>
                    </a:cubicBezTo>
                    <a:cubicBezTo>
                      <a:pt x="13" y="32"/>
                      <a:pt x="13" y="32"/>
                      <a:pt x="13" y="32"/>
                    </a:cubicBezTo>
                    <a:cubicBezTo>
                      <a:pt x="13" y="32"/>
                      <a:pt x="14" y="32"/>
                      <a:pt x="14" y="32"/>
                    </a:cubicBezTo>
                    <a:cubicBezTo>
                      <a:pt x="15" y="32"/>
                      <a:pt x="15" y="32"/>
                      <a:pt x="15" y="32"/>
                    </a:cubicBezTo>
                    <a:cubicBezTo>
                      <a:pt x="16" y="32"/>
                      <a:pt x="16" y="32"/>
                      <a:pt x="16" y="32"/>
                    </a:cubicBezTo>
                    <a:cubicBezTo>
                      <a:pt x="16" y="32"/>
                      <a:pt x="16" y="32"/>
                      <a:pt x="16" y="32"/>
                    </a:cubicBezTo>
                    <a:cubicBezTo>
                      <a:pt x="17" y="31"/>
                      <a:pt x="17" y="31"/>
                      <a:pt x="17" y="31"/>
                    </a:cubicBezTo>
                    <a:cubicBezTo>
                      <a:pt x="17" y="31"/>
                      <a:pt x="18" y="31"/>
                      <a:pt x="18" y="31"/>
                    </a:cubicBezTo>
                    <a:cubicBezTo>
                      <a:pt x="18" y="31"/>
                      <a:pt x="19" y="31"/>
                      <a:pt x="19" y="32"/>
                    </a:cubicBezTo>
                    <a:cubicBezTo>
                      <a:pt x="19" y="32"/>
                      <a:pt x="19" y="32"/>
                      <a:pt x="19" y="32"/>
                    </a:cubicBezTo>
                    <a:cubicBezTo>
                      <a:pt x="19" y="32"/>
                      <a:pt x="18" y="32"/>
                      <a:pt x="19" y="33"/>
                    </a:cubicBezTo>
                    <a:cubicBezTo>
                      <a:pt x="19" y="33"/>
                      <a:pt x="19" y="33"/>
                      <a:pt x="19" y="32"/>
                    </a:cubicBezTo>
                    <a:cubicBezTo>
                      <a:pt x="20" y="32"/>
                      <a:pt x="20" y="32"/>
                      <a:pt x="20" y="32"/>
                    </a:cubicBezTo>
                    <a:cubicBezTo>
                      <a:pt x="20" y="32"/>
                      <a:pt x="20" y="32"/>
                      <a:pt x="20" y="32"/>
                    </a:cubicBezTo>
                    <a:cubicBezTo>
                      <a:pt x="20" y="31"/>
                      <a:pt x="20" y="31"/>
                      <a:pt x="21" y="31"/>
                    </a:cubicBezTo>
                    <a:cubicBezTo>
                      <a:pt x="21" y="31"/>
                      <a:pt x="21" y="31"/>
                      <a:pt x="21" y="31"/>
                    </a:cubicBezTo>
                    <a:cubicBezTo>
                      <a:pt x="21" y="31"/>
                      <a:pt x="22" y="31"/>
                      <a:pt x="22" y="32"/>
                    </a:cubicBezTo>
                    <a:cubicBezTo>
                      <a:pt x="22" y="32"/>
                      <a:pt x="22" y="32"/>
                      <a:pt x="22" y="32"/>
                    </a:cubicBezTo>
                    <a:cubicBezTo>
                      <a:pt x="22" y="32"/>
                      <a:pt x="22" y="32"/>
                      <a:pt x="22" y="32"/>
                    </a:cubicBezTo>
                    <a:cubicBezTo>
                      <a:pt x="23" y="31"/>
                      <a:pt x="24" y="31"/>
                      <a:pt x="24" y="31"/>
                    </a:cubicBezTo>
                    <a:cubicBezTo>
                      <a:pt x="24" y="31"/>
                      <a:pt x="24" y="31"/>
                      <a:pt x="24" y="32"/>
                    </a:cubicBezTo>
                    <a:cubicBezTo>
                      <a:pt x="24" y="32"/>
                      <a:pt x="24" y="32"/>
                      <a:pt x="23" y="32"/>
                    </a:cubicBezTo>
                    <a:cubicBezTo>
                      <a:pt x="23" y="32"/>
                      <a:pt x="22" y="32"/>
                      <a:pt x="22" y="32"/>
                    </a:cubicBezTo>
                    <a:cubicBezTo>
                      <a:pt x="21" y="32"/>
                      <a:pt x="22" y="33"/>
                      <a:pt x="21" y="33"/>
                    </a:cubicBezTo>
                    <a:cubicBezTo>
                      <a:pt x="21" y="33"/>
                      <a:pt x="21" y="33"/>
                      <a:pt x="20" y="33"/>
                    </a:cubicBezTo>
                    <a:cubicBezTo>
                      <a:pt x="20" y="33"/>
                      <a:pt x="20" y="34"/>
                      <a:pt x="20" y="34"/>
                    </a:cubicBezTo>
                    <a:cubicBezTo>
                      <a:pt x="19" y="34"/>
                      <a:pt x="19" y="35"/>
                      <a:pt x="19" y="35"/>
                    </a:cubicBezTo>
                    <a:cubicBezTo>
                      <a:pt x="19" y="35"/>
                      <a:pt x="19" y="35"/>
                      <a:pt x="18" y="35"/>
                    </a:cubicBezTo>
                    <a:cubicBezTo>
                      <a:pt x="18" y="35"/>
                      <a:pt x="17" y="35"/>
                      <a:pt x="17" y="35"/>
                    </a:cubicBezTo>
                    <a:cubicBezTo>
                      <a:pt x="16" y="35"/>
                      <a:pt x="16" y="35"/>
                      <a:pt x="15" y="35"/>
                    </a:cubicBezTo>
                    <a:cubicBezTo>
                      <a:pt x="15" y="36"/>
                      <a:pt x="15" y="36"/>
                      <a:pt x="14" y="36"/>
                    </a:cubicBezTo>
                    <a:cubicBezTo>
                      <a:pt x="14" y="37"/>
                      <a:pt x="14" y="36"/>
                      <a:pt x="13" y="36"/>
                    </a:cubicBezTo>
                    <a:cubicBezTo>
                      <a:pt x="13" y="37"/>
                      <a:pt x="12" y="37"/>
                      <a:pt x="12" y="37"/>
                    </a:cubicBezTo>
                    <a:cubicBezTo>
                      <a:pt x="11" y="37"/>
                      <a:pt x="11" y="37"/>
                      <a:pt x="11" y="38"/>
                    </a:cubicBezTo>
                    <a:cubicBezTo>
                      <a:pt x="10" y="38"/>
                      <a:pt x="10" y="38"/>
                      <a:pt x="9" y="38"/>
                    </a:cubicBezTo>
                    <a:cubicBezTo>
                      <a:pt x="8" y="38"/>
                      <a:pt x="8" y="39"/>
                      <a:pt x="7" y="39"/>
                    </a:cubicBezTo>
                    <a:cubicBezTo>
                      <a:pt x="7" y="39"/>
                      <a:pt x="6" y="38"/>
                      <a:pt x="6" y="39"/>
                    </a:cubicBezTo>
                    <a:cubicBezTo>
                      <a:pt x="6" y="39"/>
                      <a:pt x="5" y="39"/>
                      <a:pt x="5" y="39"/>
                    </a:cubicBezTo>
                    <a:cubicBezTo>
                      <a:pt x="5" y="39"/>
                      <a:pt x="5" y="39"/>
                      <a:pt x="4" y="39"/>
                    </a:cubicBezTo>
                    <a:cubicBezTo>
                      <a:pt x="3" y="40"/>
                      <a:pt x="3" y="39"/>
                      <a:pt x="2" y="40"/>
                    </a:cubicBezTo>
                    <a:cubicBezTo>
                      <a:pt x="2" y="40"/>
                      <a:pt x="2" y="40"/>
                      <a:pt x="1" y="40"/>
                    </a:cubicBezTo>
                    <a:cubicBezTo>
                      <a:pt x="1" y="40"/>
                      <a:pt x="1" y="40"/>
                      <a:pt x="1" y="41"/>
                    </a:cubicBezTo>
                    <a:cubicBezTo>
                      <a:pt x="0" y="41"/>
                      <a:pt x="0" y="41"/>
                      <a:pt x="0" y="41"/>
                    </a:cubicBezTo>
                    <a:cubicBezTo>
                      <a:pt x="0" y="42"/>
                      <a:pt x="0" y="42"/>
                      <a:pt x="1" y="42"/>
                    </a:cubicBezTo>
                    <a:cubicBezTo>
                      <a:pt x="1" y="42"/>
                      <a:pt x="2" y="42"/>
                      <a:pt x="2" y="41"/>
                    </a:cubicBezTo>
                    <a:cubicBezTo>
                      <a:pt x="3" y="41"/>
                      <a:pt x="3" y="41"/>
                      <a:pt x="3" y="41"/>
                    </a:cubicBezTo>
                    <a:cubicBezTo>
                      <a:pt x="4" y="41"/>
                      <a:pt x="4" y="41"/>
                      <a:pt x="5" y="40"/>
                    </a:cubicBezTo>
                    <a:cubicBezTo>
                      <a:pt x="5" y="40"/>
                      <a:pt x="5" y="40"/>
                      <a:pt x="6" y="40"/>
                    </a:cubicBezTo>
                    <a:cubicBezTo>
                      <a:pt x="6" y="40"/>
                      <a:pt x="6" y="40"/>
                      <a:pt x="7" y="40"/>
                    </a:cubicBezTo>
                    <a:cubicBezTo>
                      <a:pt x="7" y="40"/>
                      <a:pt x="7" y="40"/>
                      <a:pt x="8" y="40"/>
                    </a:cubicBezTo>
                    <a:cubicBezTo>
                      <a:pt x="8" y="40"/>
                      <a:pt x="8" y="40"/>
                      <a:pt x="9" y="40"/>
                    </a:cubicBezTo>
                    <a:cubicBezTo>
                      <a:pt x="9" y="40"/>
                      <a:pt x="10" y="40"/>
                      <a:pt x="10" y="40"/>
                    </a:cubicBezTo>
                    <a:cubicBezTo>
                      <a:pt x="11" y="39"/>
                      <a:pt x="11" y="39"/>
                      <a:pt x="11" y="39"/>
                    </a:cubicBezTo>
                    <a:cubicBezTo>
                      <a:pt x="11" y="39"/>
                      <a:pt x="12" y="39"/>
                      <a:pt x="12" y="39"/>
                    </a:cubicBezTo>
                    <a:cubicBezTo>
                      <a:pt x="13" y="39"/>
                      <a:pt x="13" y="39"/>
                      <a:pt x="13" y="39"/>
                    </a:cubicBezTo>
                    <a:cubicBezTo>
                      <a:pt x="14" y="38"/>
                      <a:pt x="14" y="38"/>
                      <a:pt x="14" y="38"/>
                    </a:cubicBezTo>
                    <a:cubicBezTo>
                      <a:pt x="15" y="37"/>
                      <a:pt x="15" y="37"/>
                      <a:pt x="16" y="37"/>
                    </a:cubicBezTo>
                    <a:cubicBezTo>
                      <a:pt x="16" y="37"/>
                      <a:pt x="17" y="37"/>
                      <a:pt x="17" y="37"/>
                    </a:cubicBezTo>
                    <a:cubicBezTo>
                      <a:pt x="18" y="37"/>
                      <a:pt x="18" y="37"/>
                      <a:pt x="19" y="37"/>
                    </a:cubicBezTo>
                    <a:cubicBezTo>
                      <a:pt x="19" y="37"/>
                      <a:pt x="19" y="36"/>
                      <a:pt x="20" y="36"/>
                    </a:cubicBezTo>
                    <a:cubicBezTo>
                      <a:pt x="20" y="36"/>
                      <a:pt x="20" y="36"/>
                      <a:pt x="20" y="35"/>
                    </a:cubicBezTo>
                    <a:cubicBezTo>
                      <a:pt x="20" y="35"/>
                      <a:pt x="21" y="35"/>
                      <a:pt x="21" y="35"/>
                    </a:cubicBezTo>
                    <a:cubicBezTo>
                      <a:pt x="22" y="35"/>
                      <a:pt x="22" y="35"/>
                      <a:pt x="22" y="34"/>
                    </a:cubicBezTo>
                    <a:cubicBezTo>
                      <a:pt x="23" y="34"/>
                      <a:pt x="23" y="34"/>
                      <a:pt x="23" y="34"/>
                    </a:cubicBezTo>
                    <a:cubicBezTo>
                      <a:pt x="24" y="34"/>
                      <a:pt x="24" y="34"/>
                      <a:pt x="24" y="34"/>
                    </a:cubicBezTo>
                    <a:cubicBezTo>
                      <a:pt x="25" y="34"/>
                      <a:pt x="25" y="34"/>
                      <a:pt x="25" y="33"/>
                    </a:cubicBezTo>
                    <a:cubicBezTo>
                      <a:pt x="26" y="33"/>
                      <a:pt x="26" y="33"/>
                      <a:pt x="27" y="33"/>
                    </a:cubicBezTo>
                    <a:cubicBezTo>
                      <a:pt x="27" y="33"/>
                      <a:pt x="28" y="33"/>
                      <a:pt x="28" y="33"/>
                    </a:cubicBezTo>
                    <a:cubicBezTo>
                      <a:pt x="28" y="33"/>
                      <a:pt x="28" y="33"/>
                      <a:pt x="29" y="32"/>
                    </a:cubicBezTo>
                    <a:cubicBezTo>
                      <a:pt x="29" y="32"/>
                      <a:pt x="29" y="32"/>
                      <a:pt x="29" y="32"/>
                    </a:cubicBezTo>
                    <a:cubicBezTo>
                      <a:pt x="30" y="32"/>
                      <a:pt x="30" y="32"/>
                      <a:pt x="30" y="32"/>
                    </a:cubicBezTo>
                    <a:cubicBezTo>
                      <a:pt x="30" y="32"/>
                      <a:pt x="30" y="31"/>
                      <a:pt x="30" y="31"/>
                    </a:cubicBezTo>
                    <a:cubicBezTo>
                      <a:pt x="31" y="31"/>
                      <a:pt x="31" y="32"/>
                      <a:pt x="31" y="31"/>
                    </a:cubicBezTo>
                    <a:cubicBezTo>
                      <a:pt x="32" y="31"/>
                      <a:pt x="31" y="31"/>
                      <a:pt x="31" y="30"/>
                    </a:cubicBezTo>
                    <a:cubicBezTo>
                      <a:pt x="31" y="30"/>
                      <a:pt x="31" y="30"/>
                      <a:pt x="32" y="30"/>
                    </a:cubicBezTo>
                    <a:cubicBezTo>
                      <a:pt x="32" y="29"/>
                      <a:pt x="33" y="29"/>
                      <a:pt x="33" y="29"/>
                    </a:cubicBezTo>
                    <a:cubicBezTo>
                      <a:pt x="34" y="29"/>
                      <a:pt x="34" y="29"/>
                      <a:pt x="34" y="29"/>
                    </a:cubicBezTo>
                    <a:cubicBezTo>
                      <a:pt x="35" y="29"/>
                      <a:pt x="35" y="29"/>
                      <a:pt x="35" y="29"/>
                    </a:cubicBezTo>
                    <a:cubicBezTo>
                      <a:pt x="36" y="29"/>
                      <a:pt x="36" y="29"/>
                      <a:pt x="37" y="28"/>
                    </a:cubicBezTo>
                    <a:cubicBezTo>
                      <a:pt x="37" y="28"/>
                      <a:pt x="37" y="28"/>
                      <a:pt x="37" y="27"/>
                    </a:cubicBezTo>
                    <a:cubicBezTo>
                      <a:pt x="38" y="27"/>
                      <a:pt x="38" y="27"/>
                      <a:pt x="38" y="27"/>
                    </a:cubicBezTo>
                    <a:cubicBezTo>
                      <a:pt x="39" y="27"/>
                      <a:pt x="39" y="26"/>
                      <a:pt x="39" y="26"/>
                    </a:cubicBezTo>
                    <a:cubicBezTo>
                      <a:pt x="40" y="26"/>
                      <a:pt x="40" y="26"/>
                      <a:pt x="41" y="26"/>
                    </a:cubicBezTo>
                    <a:cubicBezTo>
                      <a:pt x="41" y="26"/>
                      <a:pt x="41" y="26"/>
                      <a:pt x="41" y="26"/>
                    </a:cubicBezTo>
                    <a:cubicBezTo>
                      <a:pt x="41" y="26"/>
                      <a:pt x="41" y="26"/>
                      <a:pt x="42" y="25"/>
                    </a:cubicBezTo>
                    <a:cubicBezTo>
                      <a:pt x="42" y="25"/>
                      <a:pt x="42" y="25"/>
                      <a:pt x="43" y="25"/>
                    </a:cubicBezTo>
                    <a:cubicBezTo>
                      <a:pt x="43" y="25"/>
                      <a:pt x="43" y="25"/>
                      <a:pt x="43" y="25"/>
                    </a:cubicBezTo>
                    <a:cubicBezTo>
                      <a:pt x="44" y="25"/>
                      <a:pt x="44" y="24"/>
                      <a:pt x="44" y="25"/>
                    </a:cubicBezTo>
                    <a:cubicBezTo>
                      <a:pt x="45" y="25"/>
                      <a:pt x="44" y="25"/>
                      <a:pt x="44" y="25"/>
                    </a:cubicBezTo>
                    <a:cubicBezTo>
                      <a:pt x="44" y="26"/>
                      <a:pt x="44" y="26"/>
                      <a:pt x="43" y="26"/>
                    </a:cubicBezTo>
                    <a:cubicBezTo>
                      <a:pt x="43" y="26"/>
                      <a:pt x="42" y="26"/>
                      <a:pt x="42" y="26"/>
                    </a:cubicBezTo>
                    <a:cubicBezTo>
                      <a:pt x="42" y="26"/>
                      <a:pt x="42" y="26"/>
                      <a:pt x="41" y="26"/>
                    </a:cubicBezTo>
                    <a:cubicBezTo>
                      <a:pt x="41" y="26"/>
                      <a:pt x="41" y="26"/>
                      <a:pt x="41" y="26"/>
                    </a:cubicBezTo>
                    <a:cubicBezTo>
                      <a:pt x="40" y="27"/>
                      <a:pt x="40" y="27"/>
                      <a:pt x="40" y="27"/>
                    </a:cubicBezTo>
                    <a:cubicBezTo>
                      <a:pt x="39" y="28"/>
                      <a:pt x="39" y="28"/>
                      <a:pt x="39" y="28"/>
                    </a:cubicBezTo>
                    <a:cubicBezTo>
                      <a:pt x="38" y="28"/>
                      <a:pt x="38" y="28"/>
                      <a:pt x="38" y="28"/>
                    </a:cubicBezTo>
                    <a:cubicBezTo>
                      <a:pt x="37" y="28"/>
                      <a:pt x="37" y="28"/>
                      <a:pt x="37" y="28"/>
                    </a:cubicBezTo>
                    <a:cubicBezTo>
                      <a:pt x="37" y="29"/>
                      <a:pt x="37" y="29"/>
                      <a:pt x="37" y="29"/>
                    </a:cubicBezTo>
                    <a:cubicBezTo>
                      <a:pt x="36" y="29"/>
                      <a:pt x="36" y="29"/>
                      <a:pt x="36" y="29"/>
                    </a:cubicBezTo>
                    <a:cubicBezTo>
                      <a:pt x="35" y="30"/>
                      <a:pt x="35" y="30"/>
                      <a:pt x="35" y="30"/>
                    </a:cubicBezTo>
                    <a:cubicBezTo>
                      <a:pt x="35" y="31"/>
                      <a:pt x="36" y="30"/>
                      <a:pt x="36" y="30"/>
                    </a:cubicBezTo>
                    <a:cubicBezTo>
                      <a:pt x="37" y="31"/>
                      <a:pt x="37" y="31"/>
                      <a:pt x="38" y="30"/>
                    </a:cubicBezTo>
                    <a:cubicBezTo>
                      <a:pt x="38" y="30"/>
                      <a:pt x="38" y="30"/>
                      <a:pt x="39" y="30"/>
                    </a:cubicBezTo>
                    <a:cubicBezTo>
                      <a:pt x="39" y="30"/>
                      <a:pt x="39" y="29"/>
                      <a:pt x="40" y="29"/>
                    </a:cubicBezTo>
                    <a:cubicBezTo>
                      <a:pt x="40" y="29"/>
                      <a:pt x="41" y="29"/>
                      <a:pt x="41" y="29"/>
                    </a:cubicBezTo>
                    <a:cubicBezTo>
                      <a:pt x="41" y="29"/>
                      <a:pt x="42" y="29"/>
                      <a:pt x="42" y="29"/>
                    </a:cubicBezTo>
                    <a:cubicBezTo>
                      <a:pt x="43" y="29"/>
                      <a:pt x="43" y="29"/>
                      <a:pt x="43" y="28"/>
                    </a:cubicBezTo>
                    <a:cubicBezTo>
                      <a:pt x="43" y="28"/>
                      <a:pt x="44" y="28"/>
                      <a:pt x="44" y="28"/>
                    </a:cubicBezTo>
                    <a:cubicBezTo>
                      <a:pt x="44" y="28"/>
                      <a:pt x="44" y="28"/>
                      <a:pt x="45" y="28"/>
                    </a:cubicBezTo>
                    <a:cubicBezTo>
                      <a:pt x="45" y="28"/>
                      <a:pt x="46" y="28"/>
                      <a:pt x="46" y="28"/>
                    </a:cubicBezTo>
                    <a:cubicBezTo>
                      <a:pt x="47" y="28"/>
                      <a:pt x="47" y="28"/>
                      <a:pt x="47" y="28"/>
                    </a:cubicBezTo>
                    <a:cubicBezTo>
                      <a:pt x="47" y="27"/>
                      <a:pt x="47" y="27"/>
                      <a:pt x="47" y="27"/>
                    </a:cubicBezTo>
                    <a:cubicBezTo>
                      <a:pt x="47" y="26"/>
                      <a:pt x="47" y="26"/>
                      <a:pt x="47" y="26"/>
                    </a:cubicBezTo>
                    <a:cubicBezTo>
                      <a:pt x="47" y="26"/>
                      <a:pt x="47" y="26"/>
                      <a:pt x="47" y="26"/>
                    </a:cubicBezTo>
                    <a:cubicBezTo>
                      <a:pt x="47" y="25"/>
                      <a:pt x="48" y="25"/>
                      <a:pt x="48" y="25"/>
                    </a:cubicBezTo>
                    <a:cubicBezTo>
                      <a:pt x="49" y="25"/>
                      <a:pt x="49" y="25"/>
                      <a:pt x="50" y="26"/>
                    </a:cubicBezTo>
                    <a:cubicBezTo>
                      <a:pt x="50" y="26"/>
                      <a:pt x="50" y="26"/>
                      <a:pt x="50" y="26"/>
                    </a:cubicBezTo>
                    <a:cubicBezTo>
                      <a:pt x="50" y="26"/>
                      <a:pt x="50" y="26"/>
                      <a:pt x="50" y="26"/>
                    </a:cubicBezTo>
                    <a:cubicBezTo>
                      <a:pt x="51" y="27"/>
                      <a:pt x="51" y="27"/>
                      <a:pt x="51" y="27"/>
                    </a:cubicBezTo>
                    <a:cubicBezTo>
                      <a:pt x="52" y="28"/>
                      <a:pt x="52" y="28"/>
                      <a:pt x="53" y="28"/>
                    </a:cubicBezTo>
                    <a:cubicBezTo>
                      <a:pt x="54" y="28"/>
                      <a:pt x="54" y="28"/>
                      <a:pt x="54" y="28"/>
                    </a:cubicBezTo>
                    <a:cubicBezTo>
                      <a:pt x="55" y="28"/>
                      <a:pt x="55" y="28"/>
                      <a:pt x="55" y="28"/>
                    </a:cubicBezTo>
                    <a:cubicBezTo>
                      <a:pt x="56" y="28"/>
                      <a:pt x="56" y="28"/>
                      <a:pt x="57" y="2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 name="Freeform 435"/>
              <p:cNvSpPr>
                <a:spLocks/>
              </p:cNvSpPr>
              <p:nvPr/>
            </p:nvSpPr>
            <p:spPr bwMode="auto">
              <a:xfrm>
                <a:off x="1073151" y="1550989"/>
                <a:ext cx="1501775" cy="757238"/>
              </a:xfrm>
              <a:custGeom>
                <a:avLst/>
                <a:gdLst>
                  <a:gd name="T0" fmla="*/ 34 w 139"/>
                  <a:gd name="T1" fmla="*/ 52 h 70"/>
                  <a:gd name="T2" fmla="*/ 37 w 139"/>
                  <a:gd name="T3" fmla="*/ 58 h 70"/>
                  <a:gd name="T4" fmla="*/ 44 w 139"/>
                  <a:gd name="T5" fmla="*/ 56 h 70"/>
                  <a:gd name="T6" fmla="*/ 46 w 139"/>
                  <a:gd name="T7" fmla="*/ 62 h 70"/>
                  <a:gd name="T8" fmla="*/ 51 w 139"/>
                  <a:gd name="T9" fmla="*/ 67 h 70"/>
                  <a:gd name="T10" fmla="*/ 52 w 139"/>
                  <a:gd name="T11" fmla="*/ 63 h 70"/>
                  <a:gd name="T12" fmla="*/ 57 w 139"/>
                  <a:gd name="T13" fmla="*/ 59 h 70"/>
                  <a:gd name="T14" fmla="*/ 63 w 139"/>
                  <a:gd name="T15" fmla="*/ 56 h 70"/>
                  <a:gd name="T16" fmla="*/ 68 w 139"/>
                  <a:gd name="T17" fmla="*/ 58 h 70"/>
                  <a:gd name="T18" fmla="*/ 73 w 139"/>
                  <a:gd name="T19" fmla="*/ 58 h 70"/>
                  <a:gd name="T20" fmla="*/ 75 w 139"/>
                  <a:gd name="T21" fmla="*/ 54 h 70"/>
                  <a:gd name="T22" fmla="*/ 82 w 139"/>
                  <a:gd name="T23" fmla="*/ 55 h 70"/>
                  <a:gd name="T24" fmla="*/ 87 w 139"/>
                  <a:gd name="T25" fmla="*/ 56 h 70"/>
                  <a:gd name="T26" fmla="*/ 89 w 139"/>
                  <a:gd name="T27" fmla="*/ 62 h 70"/>
                  <a:gd name="T28" fmla="*/ 91 w 139"/>
                  <a:gd name="T29" fmla="*/ 69 h 70"/>
                  <a:gd name="T30" fmla="*/ 94 w 139"/>
                  <a:gd name="T31" fmla="*/ 64 h 70"/>
                  <a:gd name="T32" fmla="*/ 93 w 139"/>
                  <a:gd name="T33" fmla="*/ 56 h 70"/>
                  <a:gd name="T34" fmla="*/ 96 w 139"/>
                  <a:gd name="T35" fmla="*/ 48 h 70"/>
                  <a:gd name="T36" fmla="*/ 102 w 139"/>
                  <a:gd name="T37" fmla="*/ 44 h 70"/>
                  <a:gd name="T38" fmla="*/ 108 w 139"/>
                  <a:gd name="T39" fmla="*/ 40 h 70"/>
                  <a:gd name="T40" fmla="*/ 110 w 139"/>
                  <a:gd name="T41" fmla="*/ 36 h 70"/>
                  <a:gd name="T42" fmla="*/ 110 w 139"/>
                  <a:gd name="T43" fmla="*/ 31 h 70"/>
                  <a:gd name="T44" fmla="*/ 111 w 139"/>
                  <a:gd name="T45" fmla="*/ 33 h 70"/>
                  <a:gd name="T46" fmla="*/ 114 w 139"/>
                  <a:gd name="T47" fmla="*/ 31 h 70"/>
                  <a:gd name="T48" fmla="*/ 118 w 139"/>
                  <a:gd name="T49" fmla="*/ 26 h 70"/>
                  <a:gd name="T50" fmla="*/ 122 w 139"/>
                  <a:gd name="T51" fmla="*/ 24 h 70"/>
                  <a:gd name="T52" fmla="*/ 129 w 139"/>
                  <a:gd name="T53" fmla="*/ 22 h 70"/>
                  <a:gd name="T54" fmla="*/ 128 w 139"/>
                  <a:gd name="T55" fmla="*/ 18 h 70"/>
                  <a:gd name="T56" fmla="*/ 133 w 139"/>
                  <a:gd name="T57" fmla="*/ 15 h 70"/>
                  <a:gd name="T58" fmla="*/ 138 w 139"/>
                  <a:gd name="T59" fmla="*/ 13 h 70"/>
                  <a:gd name="T60" fmla="*/ 137 w 139"/>
                  <a:gd name="T61" fmla="*/ 6 h 70"/>
                  <a:gd name="T62" fmla="*/ 131 w 139"/>
                  <a:gd name="T63" fmla="*/ 11 h 70"/>
                  <a:gd name="T64" fmla="*/ 124 w 139"/>
                  <a:gd name="T65" fmla="*/ 13 h 70"/>
                  <a:gd name="T66" fmla="*/ 116 w 139"/>
                  <a:gd name="T67" fmla="*/ 14 h 70"/>
                  <a:gd name="T68" fmla="*/ 110 w 139"/>
                  <a:gd name="T69" fmla="*/ 16 h 70"/>
                  <a:gd name="T70" fmla="*/ 107 w 139"/>
                  <a:gd name="T71" fmla="*/ 18 h 70"/>
                  <a:gd name="T72" fmla="*/ 101 w 139"/>
                  <a:gd name="T73" fmla="*/ 20 h 70"/>
                  <a:gd name="T74" fmla="*/ 98 w 139"/>
                  <a:gd name="T75" fmla="*/ 21 h 70"/>
                  <a:gd name="T76" fmla="*/ 102 w 139"/>
                  <a:gd name="T77" fmla="*/ 17 h 70"/>
                  <a:gd name="T78" fmla="*/ 105 w 139"/>
                  <a:gd name="T79" fmla="*/ 13 h 70"/>
                  <a:gd name="T80" fmla="*/ 109 w 139"/>
                  <a:gd name="T81" fmla="*/ 12 h 70"/>
                  <a:gd name="T82" fmla="*/ 102 w 139"/>
                  <a:gd name="T83" fmla="*/ 8 h 70"/>
                  <a:gd name="T84" fmla="*/ 101 w 139"/>
                  <a:gd name="T85" fmla="*/ 6 h 70"/>
                  <a:gd name="T86" fmla="*/ 99 w 139"/>
                  <a:gd name="T87" fmla="*/ 2 h 70"/>
                  <a:gd name="T88" fmla="*/ 94 w 139"/>
                  <a:gd name="T89" fmla="*/ 2 h 70"/>
                  <a:gd name="T90" fmla="*/ 90 w 139"/>
                  <a:gd name="T91" fmla="*/ 4 h 70"/>
                  <a:gd name="T92" fmla="*/ 85 w 139"/>
                  <a:gd name="T93" fmla="*/ 3 h 70"/>
                  <a:gd name="T94" fmla="*/ 81 w 139"/>
                  <a:gd name="T95" fmla="*/ 1 h 70"/>
                  <a:gd name="T96" fmla="*/ 18 w 139"/>
                  <a:gd name="T97" fmla="*/ 1 h 70"/>
                  <a:gd name="T98" fmla="*/ 15 w 139"/>
                  <a:gd name="T99" fmla="*/ 3 h 70"/>
                  <a:gd name="T100" fmla="*/ 12 w 139"/>
                  <a:gd name="T101" fmla="*/ 6 h 70"/>
                  <a:gd name="T102" fmla="*/ 7 w 139"/>
                  <a:gd name="T103" fmla="*/ 14 h 70"/>
                  <a:gd name="T104" fmla="*/ 3 w 139"/>
                  <a:gd name="T105" fmla="*/ 19 h 70"/>
                  <a:gd name="T106" fmla="*/ 0 w 139"/>
                  <a:gd name="T107" fmla="*/ 28 h 70"/>
                  <a:gd name="T108" fmla="*/ 0 w 139"/>
                  <a:gd name="T109" fmla="*/ 34 h 70"/>
                  <a:gd name="T110" fmla="*/ 0 w 139"/>
                  <a:gd name="T111" fmla="*/ 37 h 70"/>
                  <a:gd name="T112" fmla="*/ 4 w 139"/>
                  <a:gd name="T113" fmla="*/ 43 h 70"/>
                  <a:gd name="T114" fmla="*/ 8 w 139"/>
                  <a:gd name="T115" fmla="*/ 47 h 70"/>
                  <a:gd name="T116" fmla="*/ 13 w 139"/>
                  <a:gd name="T117" fmla="*/ 49 h 70"/>
                  <a:gd name="T118" fmla="*/ 18 w 139"/>
                  <a:gd name="T119"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 h="70">
                    <a:moveTo>
                      <a:pt x="21" y="52"/>
                    </a:moveTo>
                    <a:cubicBezTo>
                      <a:pt x="28" y="52"/>
                      <a:pt x="28" y="52"/>
                      <a:pt x="28" y="52"/>
                    </a:cubicBezTo>
                    <a:cubicBezTo>
                      <a:pt x="28" y="51"/>
                      <a:pt x="28" y="51"/>
                      <a:pt x="28" y="51"/>
                    </a:cubicBezTo>
                    <a:cubicBezTo>
                      <a:pt x="33" y="50"/>
                      <a:pt x="33" y="50"/>
                      <a:pt x="33" y="50"/>
                    </a:cubicBezTo>
                    <a:cubicBezTo>
                      <a:pt x="33" y="51"/>
                      <a:pt x="33" y="51"/>
                      <a:pt x="33" y="51"/>
                    </a:cubicBezTo>
                    <a:cubicBezTo>
                      <a:pt x="33" y="51"/>
                      <a:pt x="33" y="51"/>
                      <a:pt x="34" y="52"/>
                    </a:cubicBezTo>
                    <a:cubicBezTo>
                      <a:pt x="34" y="52"/>
                      <a:pt x="34" y="52"/>
                      <a:pt x="34" y="52"/>
                    </a:cubicBezTo>
                    <a:cubicBezTo>
                      <a:pt x="34" y="52"/>
                      <a:pt x="34" y="52"/>
                      <a:pt x="34" y="52"/>
                    </a:cubicBezTo>
                    <a:cubicBezTo>
                      <a:pt x="35" y="53"/>
                      <a:pt x="35" y="53"/>
                      <a:pt x="35" y="53"/>
                    </a:cubicBezTo>
                    <a:cubicBezTo>
                      <a:pt x="35" y="54"/>
                      <a:pt x="35" y="54"/>
                      <a:pt x="35" y="54"/>
                    </a:cubicBezTo>
                    <a:cubicBezTo>
                      <a:pt x="36" y="55"/>
                      <a:pt x="35" y="55"/>
                      <a:pt x="35" y="55"/>
                    </a:cubicBezTo>
                    <a:cubicBezTo>
                      <a:pt x="35" y="56"/>
                      <a:pt x="35" y="56"/>
                      <a:pt x="35" y="56"/>
                    </a:cubicBezTo>
                    <a:cubicBezTo>
                      <a:pt x="36" y="57"/>
                      <a:pt x="36" y="57"/>
                      <a:pt x="36" y="57"/>
                    </a:cubicBezTo>
                    <a:cubicBezTo>
                      <a:pt x="37" y="57"/>
                      <a:pt x="37" y="58"/>
                      <a:pt x="37" y="58"/>
                    </a:cubicBezTo>
                    <a:cubicBezTo>
                      <a:pt x="38" y="58"/>
                      <a:pt x="38" y="58"/>
                      <a:pt x="39" y="58"/>
                    </a:cubicBezTo>
                    <a:cubicBezTo>
                      <a:pt x="39" y="58"/>
                      <a:pt x="39" y="58"/>
                      <a:pt x="39" y="57"/>
                    </a:cubicBezTo>
                    <a:cubicBezTo>
                      <a:pt x="40" y="57"/>
                      <a:pt x="39" y="57"/>
                      <a:pt x="40" y="56"/>
                    </a:cubicBezTo>
                    <a:cubicBezTo>
                      <a:pt x="40" y="56"/>
                      <a:pt x="40" y="56"/>
                      <a:pt x="40" y="56"/>
                    </a:cubicBezTo>
                    <a:cubicBezTo>
                      <a:pt x="41" y="56"/>
                      <a:pt x="41" y="56"/>
                      <a:pt x="41" y="56"/>
                    </a:cubicBezTo>
                    <a:cubicBezTo>
                      <a:pt x="42" y="56"/>
                      <a:pt x="42" y="56"/>
                      <a:pt x="43" y="56"/>
                    </a:cubicBezTo>
                    <a:cubicBezTo>
                      <a:pt x="43" y="56"/>
                      <a:pt x="44" y="56"/>
                      <a:pt x="44" y="56"/>
                    </a:cubicBezTo>
                    <a:cubicBezTo>
                      <a:pt x="44" y="57"/>
                      <a:pt x="44" y="57"/>
                      <a:pt x="44" y="57"/>
                    </a:cubicBezTo>
                    <a:cubicBezTo>
                      <a:pt x="45" y="58"/>
                      <a:pt x="44" y="58"/>
                      <a:pt x="45" y="58"/>
                    </a:cubicBezTo>
                    <a:cubicBezTo>
                      <a:pt x="45" y="59"/>
                      <a:pt x="45" y="59"/>
                      <a:pt x="45" y="59"/>
                    </a:cubicBezTo>
                    <a:cubicBezTo>
                      <a:pt x="45" y="60"/>
                      <a:pt x="45" y="60"/>
                      <a:pt x="45" y="61"/>
                    </a:cubicBezTo>
                    <a:cubicBezTo>
                      <a:pt x="46" y="61"/>
                      <a:pt x="46" y="61"/>
                      <a:pt x="46" y="61"/>
                    </a:cubicBezTo>
                    <a:cubicBezTo>
                      <a:pt x="46" y="61"/>
                      <a:pt x="46" y="61"/>
                      <a:pt x="46" y="61"/>
                    </a:cubicBezTo>
                    <a:cubicBezTo>
                      <a:pt x="46" y="62"/>
                      <a:pt x="46" y="62"/>
                      <a:pt x="46" y="62"/>
                    </a:cubicBezTo>
                    <a:cubicBezTo>
                      <a:pt x="46" y="63"/>
                      <a:pt x="46" y="63"/>
                      <a:pt x="46" y="63"/>
                    </a:cubicBezTo>
                    <a:cubicBezTo>
                      <a:pt x="46" y="64"/>
                      <a:pt x="47" y="64"/>
                      <a:pt x="47" y="64"/>
                    </a:cubicBezTo>
                    <a:cubicBezTo>
                      <a:pt x="47" y="65"/>
                      <a:pt x="46" y="65"/>
                      <a:pt x="46" y="65"/>
                    </a:cubicBezTo>
                    <a:cubicBezTo>
                      <a:pt x="46" y="65"/>
                      <a:pt x="47" y="66"/>
                      <a:pt x="47" y="66"/>
                    </a:cubicBezTo>
                    <a:cubicBezTo>
                      <a:pt x="48" y="66"/>
                      <a:pt x="48" y="66"/>
                      <a:pt x="49" y="67"/>
                    </a:cubicBezTo>
                    <a:cubicBezTo>
                      <a:pt x="50" y="67"/>
                      <a:pt x="50" y="67"/>
                      <a:pt x="50" y="67"/>
                    </a:cubicBezTo>
                    <a:cubicBezTo>
                      <a:pt x="51" y="67"/>
                      <a:pt x="51" y="67"/>
                      <a:pt x="51" y="67"/>
                    </a:cubicBezTo>
                    <a:cubicBezTo>
                      <a:pt x="51" y="67"/>
                      <a:pt x="51" y="67"/>
                      <a:pt x="52" y="67"/>
                    </a:cubicBezTo>
                    <a:cubicBezTo>
                      <a:pt x="52" y="67"/>
                      <a:pt x="52" y="67"/>
                      <a:pt x="52" y="67"/>
                    </a:cubicBezTo>
                    <a:cubicBezTo>
                      <a:pt x="52" y="67"/>
                      <a:pt x="52" y="67"/>
                      <a:pt x="52" y="66"/>
                    </a:cubicBezTo>
                    <a:cubicBezTo>
                      <a:pt x="52" y="66"/>
                      <a:pt x="52" y="65"/>
                      <a:pt x="52" y="64"/>
                    </a:cubicBezTo>
                    <a:cubicBezTo>
                      <a:pt x="52" y="64"/>
                      <a:pt x="52" y="64"/>
                      <a:pt x="51" y="64"/>
                    </a:cubicBezTo>
                    <a:cubicBezTo>
                      <a:pt x="51" y="63"/>
                      <a:pt x="51" y="63"/>
                      <a:pt x="51" y="63"/>
                    </a:cubicBezTo>
                    <a:cubicBezTo>
                      <a:pt x="52" y="63"/>
                      <a:pt x="52" y="63"/>
                      <a:pt x="52" y="63"/>
                    </a:cubicBezTo>
                    <a:cubicBezTo>
                      <a:pt x="52" y="63"/>
                      <a:pt x="52" y="62"/>
                      <a:pt x="52" y="62"/>
                    </a:cubicBezTo>
                    <a:cubicBezTo>
                      <a:pt x="53" y="62"/>
                      <a:pt x="53" y="62"/>
                      <a:pt x="53" y="61"/>
                    </a:cubicBezTo>
                    <a:cubicBezTo>
                      <a:pt x="54" y="61"/>
                      <a:pt x="54" y="61"/>
                      <a:pt x="54" y="61"/>
                    </a:cubicBezTo>
                    <a:cubicBezTo>
                      <a:pt x="54" y="61"/>
                      <a:pt x="55" y="61"/>
                      <a:pt x="55" y="61"/>
                    </a:cubicBezTo>
                    <a:cubicBezTo>
                      <a:pt x="55" y="60"/>
                      <a:pt x="55" y="60"/>
                      <a:pt x="55" y="60"/>
                    </a:cubicBezTo>
                    <a:cubicBezTo>
                      <a:pt x="55" y="60"/>
                      <a:pt x="55" y="60"/>
                      <a:pt x="56" y="60"/>
                    </a:cubicBezTo>
                    <a:cubicBezTo>
                      <a:pt x="56" y="60"/>
                      <a:pt x="56" y="60"/>
                      <a:pt x="57" y="59"/>
                    </a:cubicBezTo>
                    <a:cubicBezTo>
                      <a:pt x="57" y="59"/>
                      <a:pt x="57" y="59"/>
                      <a:pt x="57" y="59"/>
                    </a:cubicBezTo>
                    <a:cubicBezTo>
                      <a:pt x="58" y="58"/>
                      <a:pt x="58" y="58"/>
                      <a:pt x="59" y="58"/>
                    </a:cubicBezTo>
                    <a:cubicBezTo>
                      <a:pt x="59" y="58"/>
                      <a:pt x="60" y="58"/>
                      <a:pt x="60" y="57"/>
                    </a:cubicBezTo>
                    <a:cubicBezTo>
                      <a:pt x="60" y="57"/>
                      <a:pt x="60" y="57"/>
                      <a:pt x="60" y="57"/>
                    </a:cubicBezTo>
                    <a:cubicBezTo>
                      <a:pt x="61" y="57"/>
                      <a:pt x="61" y="57"/>
                      <a:pt x="61" y="57"/>
                    </a:cubicBezTo>
                    <a:cubicBezTo>
                      <a:pt x="61" y="57"/>
                      <a:pt x="61" y="57"/>
                      <a:pt x="61" y="56"/>
                    </a:cubicBezTo>
                    <a:cubicBezTo>
                      <a:pt x="62" y="56"/>
                      <a:pt x="62" y="56"/>
                      <a:pt x="63" y="56"/>
                    </a:cubicBezTo>
                    <a:cubicBezTo>
                      <a:pt x="63" y="56"/>
                      <a:pt x="63" y="56"/>
                      <a:pt x="64" y="56"/>
                    </a:cubicBezTo>
                    <a:cubicBezTo>
                      <a:pt x="64" y="56"/>
                      <a:pt x="64" y="56"/>
                      <a:pt x="64" y="57"/>
                    </a:cubicBezTo>
                    <a:cubicBezTo>
                      <a:pt x="65" y="57"/>
                      <a:pt x="65" y="57"/>
                      <a:pt x="65" y="57"/>
                    </a:cubicBezTo>
                    <a:cubicBezTo>
                      <a:pt x="66" y="57"/>
                      <a:pt x="66" y="57"/>
                      <a:pt x="66" y="56"/>
                    </a:cubicBezTo>
                    <a:cubicBezTo>
                      <a:pt x="66" y="56"/>
                      <a:pt x="67" y="56"/>
                      <a:pt x="67" y="56"/>
                    </a:cubicBezTo>
                    <a:cubicBezTo>
                      <a:pt x="67" y="56"/>
                      <a:pt x="67" y="57"/>
                      <a:pt x="68" y="57"/>
                    </a:cubicBezTo>
                    <a:cubicBezTo>
                      <a:pt x="68" y="57"/>
                      <a:pt x="67" y="58"/>
                      <a:pt x="68" y="58"/>
                    </a:cubicBezTo>
                    <a:cubicBezTo>
                      <a:pt x="68" y="58"/>
                      <a:pt x="69" y="58"/>
                      <a:pt x="69" y="58"/>
                    </a:cubicBezTo>
                    <a:cubicBezTo>
                      <a:pt x="69" y="58"/>
                      <a:pt x="70" y="58"/>
                      <a:pt x="70" y="58"/>
                    </a:cubicBezTo>
                    <a:cubicBezTo>
                      <a:pt x="70" y="58"/>
                      <a:pt x="70" y="58"/>
                      <a:pt x="71" y="58"/>
                    </a:cubicBezTo>
                    <a:cubicBezTo>
                      <a:pt x="71" y="58"/>
                      <a:pt x="71" y="58"/>
                      <a:pt x="71" y="58"/>
                    </a:cubicBezTo>
                    <a:cubicBezTo>
                      <a:pt x="72" y="58"/>
                      <a:pt x="72" y="58"/>
                      <a:pt x="72" y="59"/>
                    </a:cubicBezTo>
                    <a:cubicBezTo>
                      <a:pt x="73" y="59"/>
                      <a:pt x="73" y="59"/>
                      <a:pt x="74" y="58"/>
                    </a:cubicBezTo>
                    <a:cubicBezTo>
                      <a:pt x="74" y="58"/>
                      <a:pt x="74" y="58"/>
                      <a:pt x="73" y="58"/>
                    </a:cubicBezTo>
                    <a:cubicBezTo>
                      <a:pt x="73" y="57"/>
                      <a:pt x="73" y="57"/>
                      <a:pt x="73" y="57"/>
                    </a:cubicBezTo>
                    <a:cubicBezTo>
                      <a:pt x="73" y="56"/>
                      <a:pt x="73" y="56"/>
                      <a:pt x="73" y="56"/>
                    </a:cubicBezTo>
                    <a:cubicBezTo>
                      <a:pt x="73" y="56"/>
                      <a:pt x="73" y="56"/>
                      <a:pt x="72" y="56"/>
                    </a:cubicBezTo>
                    <a:cubicBezTo>
                      <a:pt x="72" y="55"/>
                      <a:pt x="72" y="55"/>
                      <a:pt x="72" y="55"/>
                    </a:cubicBezTo>
                    <a:cubicBezTo>
                      <a:pt x="72" y="55"/>
                      <a:pt x="72" y="55"/>
                      <a:pt x="73" y="55"/>
                    </a:cubicBezTo>
                    <a:cubicBezTo>
                      <a:pt x="73" y="54"/>
                      <a:pt x="73" y="54"/>
                      <a:pt x="74" y="54"/>
                    </a:cubicBezTo>
                    <a:cubicBezTo>
                      <a:pt x="74" y="54"/>
                      <a:pt x="74" y="54"/>
                      <a:pt x="75" y="54"/>
                    </a:cubicBezTo>
                    <a:cubicBezTo>
                      <a:pt x="76" y="54"/>
                      <a:pt x="76" y="54"/>
                      <a:pt x="77" y="54"/>
                    </a:cubicBezTo>
                    <a:cubicBezTo>
                      <a:pt x="77" y="55"/>
                      <a:pt x="77" y="55"/>
                      <a:pt x="77" y="55"/>
                    </a:cubicBezTo>
                    <a:cubicBezTo>
                      <a:pt x="77" y="55"/>
                      <a:pt x="77" y="55"/>
                      <a:pt x="78" y="55"/>
                    </a:cubicBezTo>
                    <a:cubicBezTo>
                      <a:pt x="78" y="55"/>
                      <a:pt x="78" y="55"/>
                      <a:pt x="79" y="55"/>
                    </a:cubicBezTo>
                    <a:cubicBezTo>
                      <a:pt x="79" y="54"/>
                      <a:pt x="80" y="54"/>
                      <a:pt x="80" y="54"/>
                    </a:cubicBezTo>
                    <a:cubicBezTo>
                      <a:pt x="81" y="54"/>
                      <a:pt x="81" y="55"/>
                      <a:pt x="81" y="55"/>
                    </a:cubicBezTo>
                    <a:cubicBezTo>
                      <a:pt x="82" y="55"/>
                      <a:pt x="82" y="55"/>
                      <a:pt x="82" y="55"/>
                    </a:cubicBezTo>
                    <a:cubicBezTo>
                      <a:pt x="82" y="55"/>
                      <a:pt x="82" y="56"/>
                      <a:pt x="82" y="56"/>
                    </a:cubicBezTo>
                    <a:cubicBezTo>
                      <a:pt x="83" y="57"/>
                      <a:pt x="83" y="56"/>
                      <a:pt x="84" y="56"/>
                    </a:cubicBezTo>
                    <a:cubicBezTo>
                      <a:pt x="84" y="56"/>
                      <a:pt x="84" y="56"/>
                      <a:pt x="85" y="56"/>
                    </a:cubicBezTo>
                    <a:cubicBezTo>
                      <a:pt x="85" y="56"/>
                      <a:pt x="85" y="56"/>
                      <a:pt x="85" y="55"/>
                    </a:cubicBezTo>
                    <a:cubicBezTo>
                      <a:pt x="86" y="55"/>
                      <a:pt x="86" y="55"/>
                      <a:pt x="86" y="55"/>
                    </a:cubicBezTo>
                    <a:cubicBezTo>
                      <a:pt x="87" y="55"/>
                      <a:pt x="87" y="56"/>
                      <a:pt x="87" y="56"/>
                    </a:cubicBezTo>
                    <a:cubicBezTo>
                      <a:pt x="87" y="56"/>
                      <a:pt x="87" y="56"/>
                      <a:pt x="87" y="56"/>
                    </a:cubicBezTo>
                    <a:cubicBezTo>
                      <a:pt x="87" y="57"/>
                      <a:pt x="87" y="57"/>
                      <a:pt x="88" y="57"/>
                    </a:cubicBezTo>
                    <a:cubicBezTo>
                      <a:pt x="88" y="57"/>
                      <a:pt x="88" y="57"/>
                      <a:pt x="88" y="58"/>
                    </a:cubicBezTo>
                    <a:cubicBezTo>
                      <a:pt x="88" y="58"/>
                      <a:pt x="89" y="58"/>
                      <a:pt x="89" y="59"/>
                    </a:cubicBezTo>
                    <a:cubicBezTo>
                      <a:pt x="89" y="59"/>
                      <a:pt x="89" y="59"/>
                      <a:pt x="89" y="60"/>
                    </a:cubicBezTo>
                    <a:cubicBezTo>
                      <a:pt x="89" y="60"/>
                      <a:pt x="89" y="61"/>
                      <a:pt x="89" y="61"/>
                    </a:cubicBezTo>
                    <a:cubicBezTo>
                      <a:pt x="89" y="61"/>
                      <a:pt x="89" y="61"/>
                      <a:pt x="89" y="61"/>
                    </a:cubicBezTo>
                    <a:cubicBezTo>
                      <a:pt x="89" y="62"/>
                      <a:pt x="89" y="62"/>
                      <a:pt x="89" y="62"/>
                    </a:cubicBezTo>
                    <a:cubicBezTo>
                      <a:pt x="89" y="63"/>
                      <a:pt x="88" y="63"/>
                      <a:pt x="88" y="64"/>
                    </a:cubicBezTo>
                    <a:cubicBezTo>
                      <a:pt x="88" y="64"/>
                      <a:pt x="89" y="64"/>
                      <a:pt x="89" y="65"/>
                    </a:cubicBezTo>
                    <a:cubicBezTo>
                      <a:pt x="89" y="65"/>
                      <a:pt x="89" y="65"/>
                      <a:pt x="89" y="65"/>
                    </a:cubicBezTo>
                    <a:cubicBezTo>
                      <a:pt x="89" y="66"/>
                      <a:pt x="89" y="66"/>
                      <a:pt x="90" y="66"/>
                    </a:cubicBezTo>
                    <a:cubicBezTo>
                      <a:pt x="90" y="67"/>
                      <a:pt x="90" y="67"/>
                      <a:pt x="90" y="67"/>
                    </a:cubicBezTo>
                    <a:cubicBezTo>
                      <a:pt x="90" y="68"/>
                      <a:pt x="91" y="68"/>
                      <a:pt x="91" y="68"/>
                    </a:cubicBezTo>
                    <a:cubicBezTo>
                      <a:pt x="91" y="69"/>
                      <a:pt x="91" y="69"/>
                      <a:pt x="91" y="69"/>
                    </a:cubicBezTo>
                    <a:cubicBezTo>
                      <a:pt x="91" y="70"/>
                      <a:pt x="92" y="70"/>
                      <a:pt x="92" y="70"/>
                    </a:cubicBezTo>
                    <a:cubicBezTo>
                      <a:pt x="93" y="70"/>
                      <a:pt x="93" y="70"/>
                      <a:pt x="93" y="69"/>
                    </a:cubicBezTo>
                    <a:cubicBezTo>
                      <a:pt x="93" y="69"/>
                      <a:pt x="93" y="68"/>
                      <a:pt x="93" y="68"/>
                    </a:cubicBezTo>
                    <a:cubicBezTo>
                      <a:pt x="93" y="68"/>
                      <a:pt x="94" y="68"/>
                      <a:pt x="94" y="67"/>
                    </a:cubicBezTo>
                    <a:cubicBezTo>
                      <a:pt x="94" y="67"/>
                      <a:pt x="94" y="66"/>
                      <a:pt x="94" y="66"/>
                    </a:cubicBezTo>
                    <a:cubicBezTo>
                      <a:pt x="94" y="66"/>
                      <a:pt x="94" y="65"/>
                      <a:pt x="94" y="65"/>
                    </a:cubicBezTo>
                    <a:cubicBezTo>
                      <a:pt x="94" y="65"/>
                      <a:pt x="94" y="64"/>
                      <a:pt x="94" y="64"/>
                    </a:cubicBezTo>
                    <a:cubicBezTo>
                      <a:pt x="94" y="64"/>
                      <a:pt x="94" y="63"/>
                      <a:pt x="94" y="63"/>
                    </a:cubicBezTo>
                    <a:cubicBezTo>
                      <a:pt x="94" y="63"/>
                      <a:pt x="94" y="63"/>
                      <a:pt x="94" y="62"/>
                    </a:cubicBezTo>
                    <a:cubicBezTo>
                      <a:pt x="94" y="62"/>
                      <a:pt x="94" y="61"/>
                      <a:pt x="94" y="61"/>
                    </a:cubicBezTo>
                    <a:cubicBezTo>
                      <a:pt x="94" y="61"/>
                      <a:pt x="94" y="61"/>
                      <a:pt x="94" y="60"/>
                    </a:cubicBezTo>
                    <a:cubicBezTo>
                      <a:pt x="94" y="60"/>
                      <a:pt x="94" y="60"/>
                      <a:pt x="94" y="60"/>
                    </a:cubicBezTo>
                    <a:cubicBezTo>
                      <a:pt x="94" y="59"/>
                      <a:pt x="94" y="59"/>
                      <a:pt x="94" y="58"/>
                    </a:cubicBezTo>
                    <a:cubicBezTo>
                      <a:pt x="93" y="57"/>
                      <a:pt x="93" y="57"/>
                      <a:pt x="93" y="56"/>
                    </a:cubicBezTo>
                    <a:cubicBezTo>
                      <a:pt x="93" y="55"/>
                      <a:pt x="93" y="54"/>
                      <a:pt x="93" y="54"/>
                    </a:cubicBezTo>
                    <a:cubicBezTo>
                      <a:pt x="93" y="53"/>
                      <a:pt x="93" y="53"/>
                      <a:pt x="93" y="52"/>
                    </a:cubicBezTo>
                    <a:cubicBezTo>
                      <a:pt x="93" y="52"/>
                      <a:pt x="94" y="52"/>
                      <a:pt x="94" y="52"/>
                    </a:cubicBezTo>
                    <a:cubicBezTo>
                      <a:pt x="94" y="52"/>
                      <a:pt x="94" y="51"/>
                      <a:pt x="95" y="51"/>
                    </a:cubicBezTo>
                    <a:cubicBezTo>
                      <a:pt x="95" y="50"/>
                      <a:pt x="95" y="50"/>
                      <a:pt x="95" y="50"/>
                    </a:cubicBezTo>
                    <a:cubicBezTo>
                      <a:pt x="96" y="49"/>
                      <a:pt x="96" y="49"/>
                      <a:pt x="96" y="49"/>
                    </a:cubicBezTo>
                    <a:cubicBezTo>
                      <a:pt x="96" y="49"/>
                      <a:pt x="96" y="49"/>
                      <a:pt x="96" y="48"/>
                    </a:cubicBezTo>
                    <a:cubicBezTo>
                      <a:pt x="97" y="48"/>
                      <a:pt x="97" y="48"/>
                      <a:pt x="97" y="48"/>
                    </a:cubicBezTo>
                    <a:cubicBezTo>
                      <a:pt x="98" y="48"/>
                      <a:pt x="98" y="48"/>
                      <a:pt x="99" y="47"/>
                    </a:cubicBezTo>
                    <a:cubicBezTo>
                      <a:pt x="99" y="47"/>
                      <a:pt x="99" y="47"/>
                      <a:pt x="99" y="47"/>
                    </a:cubicBezTo>
                    <a:cubicBezTo>
                      <a:pt x="100" y="46"/>
                      <a:pt x="100" y="47"/>
                      <a:pt x="101" y="47"/>
                    </a:cubicBezTo>
                    <a:cubicBezTo>
                      <a:pt x="101" y="46"/>
                      <a:pt x="100" y="46"/>
                      <a:pt x="101" y="45"/>
                    </a:cubicBezTo>
                    <a:cubicBezTo>
                      <a:pt x="101" y="45"/>
                      <a:pt x="101" y="45"/>
                      <a:pt x="102" y="45"/>
                    </a:cubicBezTo>
                    <a:cubicBezTo>
                      <a:pt x="102" y="45"/>
                      <a:pt x="102" y="44"/>
                      <a:pt x="102" y="44"/>
                    </a:cubicBezTo>
                    <a:cubicBezTo>
                      <a:pt x="102" y="44"/>
                      <a:pt x="103" y="44"/>
                      <a:pt x="103" y="44"/>
                    </a:cubicBezTo>
                    <a:cubicBezTo>
                      <a:pt x="104" y="44"/>
                      <a:pt x="104" y="44"/>
                      <a:pt x="104" y="44"/>
                    </a:cubicBezTo>
                    <a:cubicBezTo>
                      <a:pt x="104" y="43"/>
                      <a:pt x="105" y="43"/>
                      <a:pt x="105" y="43"/>
                    </a:cubicBezTo>
                    <a:cubicBezTo>
                      <a:pt x="105" y="42"/>
                      <a:pt x="105" y="42"/>
                      <a:pt x="106" y="42"/>
                    </a:cubicBezTo>
                    <a:cubicBezTo>
                      <a:pt x="106" y="42"/>
                      <a:pt x="107" y="42"/>
                      <a:pt x="107" y="42"/>
                    </a:cubicBezTo>
                    <a:cubicBezTo>
                      <a:pt x="107" y="41"/>
                      <a:pt x="107" y="41"/>
                      <a:pt x="107" y="41"/>
                    </a:cubicBezTo>
                    <a:cubicBezTo>
                      <a:pt x="107" y="41"/>
                      <a:pt x="108" y="41"/>
                      <a:pt x="108" y="40"/>
                    </a:cubicBezTo>
                    <a:cubicBezTo>
                      <a:pt x="108" y="40"/>
                      <a:pt x="108" y="40"/>
                      <a:pt x="108" y="39"/>
                    </a:cubicBezTo>
                    <a:cubicBezTo>
                      <a:pt x="108" y="39"/>
                      <a:pt x="109" y="40"/>
                      <a:pt x="109" y="39"/>
                    </a:cubicBezTo>
                    <a:cubicBezTo>
                      <a:pt x="110" y="39"/>
                      <a:pt x="110" y="39"/>
                      <a:pt x="110" y="39"/>
                    </a:cubicBezTo>
                    <a:cubicBezTo>
                      <a:pt x="110" y="39"/>
                      <a:pt x="110" y="39"/>
                      <a:pt x="110" y="38"/>
                    </a:cubicBezTo>
                    <a:cubicBezTo>
                      <a:pt x="110" y="38"/>
                      <a:pt x="110" y="38"/>
                      <a:pt x="110" y="38"/>
                    </a:cubicBezTo>
                    <a:cubicBezTo>
                      <a:pt x="110" y="37"/>
                      <a:pt x="110" y="37"/>
                      <a:pt x="110" y="37"/>
                    </a:cubicBezTo>
                    <a:cubicBezTo>
                      <a:pt x="110" y="37"/>
                      <a:pt x="110" y="37"/>
                      <a:pt x="110" y="36"/>
                    </a:cubicBezTo>
                    <a:cubicBezTo>
                      <a:pt x="111" y="36"/>
                      <a:pt x="111" y="36"/>
                      <a:pt x="110" y="35"/>
                    </a:cubicBezTo>
                    <a:cubicBezTo>
                      <a:pt x="110" y="35"/>
                      <a:pt x="110" y="35"/>
                      <a:pt x="110" y="35"/>
                    </a:cubicBezTo>
                    <a:cubicBezTo>
                      <a:pt x="110" y="35"/>
                      <a:pt x="110" y="35"/>
                      <a:pt x="110" y="35"/>
                    </a:cubicBezTo>
                    <a:cubicBezTo>
                      <a:pt x="110" y="35"/>
                      <a:pt x="110" y="34"/>
                      <a:pt x="110" y="34"/>
                    </a:cubicBezTo>
                    <a:cubicBezTo>
                      <a:pt x="110" y="34"/>
                      <a:pt x="110" y="34"/>
                      <a:pt x="110" y="33"/>
                    </a:cubicBezTo>
                    <a:cubicBezTo>
                      <a:pt x="110" y="33"/>
                      <a:pt x="110" y="33"/>
                      <a:pt x="110" y="32"/>
                    </a:cubicBezTo>
                    <a:cubicBezTo>
                      <a:pt x="111" y="32"/>
                      <a:pt x="110" y="31"/>
                      <a:pt x="110" y="31"/>
                    </a:cubicBezTo>
                    <a:cubicBezTo>
                      <a:pt x="111" y="30"/>
                      <a:pt x="111" y="30"/>
                      <a:pt x="111" y="30"/>
                    </a:cubicBezTo>
                    <a:cubicBezTo>
                      <a:pt x="111" y="29"/>
                      <a:pt x="111" y="29"/>
                      <a:pt x="111" y="29"/>
                    </a:cubicBezTo>
                    <a:cubicBezTo>
                      <a:pt x="112" y="28"/>
                      <a:pt x="112" y="28"/>
                      <a:pt x="112" y="28"/>
                    </a:cubicBezTo>
                    <a:cubicBezTo>
                      <a:pt x="113" y="29"/>
                      <a:pt x="112" y="29"/>
                      <a:pt x="112" y="30"/>
                    </a:cubicBezTo>
                    <a:cubicBezTo>
                      <a:pt x="112" y="30"/>
                      <a:pt x="111" y="31"/>
                      <a:pt x="111" y="31"/>
                    </a:cubicBezTo>
                    <a:cubicBezTo>
                      <a:pt x="111" y="31"/>
                      <a:pt x="112" y="32"/>
                      <a:pt x="112" y="32"/>
                    </a:cubicBezTo>
                    <a:cubicBezTo>
                      <a:pt x="112" y="32"/>
                      <a:pt x="111" y="33"/>
                      <a:pt x="111" y="33"/>
                    </a:cubicBezTo>
                    <a:cubicBezTo>
                      <a:pt x="111" y="34"/>
                      <a:pt x="111" y="34"/>
                      <a:pt x="111" y="34"/>
                    </a:cubicBezTo>
                    <a:cubicBezTo>
                      <a:pt x="111" y="34"/>
                      <a:pt x="111" y="35"/>
                      <a:pt x="111" y="35"/>
                    </a:cubicBezTo>
                    <a:cubicBezTo>
                      <a:pt x="111" y="35"/>
                      <a:pt x="111" y="35"/>
                      <a:pt x="111" y="35"/>
                    </a:cubicBezTo>
                    <a:cubicBezTo>
                      <a:pt x="111" y="35"/>
                      <a:pt x="111" y="35"/>
                      <a:pt x="111" y="35"/>
                    </a:cubicBezTo>
                    <a:cubicBezTo>
                      <a:pt x="112" y="35"/>
                      <a:pt x="112" y="34"/>
                      <a:pt x="112" y="34"/>
                    </a:cubicBezTo>
                    <a:cubicBezTo>
                      <a:pt x="113" y="33"/>
                      <a:pt x="113" y="33"/>
                      <a:pt x="114" y="32"/>
                    </a:cubicBezTo>
                    <a:cubicBezTo>
                      <a:pt x="114" y="32"/>
                      <a:pt x="114" y="32"/>
                      <a:pt x="114" y="31"/>
                    </a:cubicBezTo>
                    <a:cubicBezTo>
                      <a:pt x="115" y="31"/>
                      <a:pt x="115" y="31"/>
                      <a:pt x="114" y="30"/>
                    </a:cubicBezTo>
                    <a:cubicBezTo>
                      <a:pt x="114" y="29"/>
                      <a:pt x="114" y="29"/>
                      <a:pt x="114" y="29"/>
                    </a:cubicBezTo>
                    <a:cubicBezTo>
                      <a:pt x="115" y="28"/>
                      <a:pt x="115" y="29"/>
                      <a:pt x="115" y="29"/>
                    </a:cubicBezTo>
                    <a:cubicBezTo>
                      <a:pt x="116" y="29"/>
                      <a:pt x="116" y="29"/>
                      <a:pt x="116" y="28"/>
                    </a:cubicBezTo>
                    <a:cubicBezTo>
                      <a:pt x="117" y="28"/>
                      <a:pt x="117" y="28"/>
                      <a:pt x="117" y="28"/>
                    </a:cubicBezTo>
                    <a:cubicBezTo>
                      <a:pt x="117" y="28"/>
                      <a:pt x="118" y="27"/>
                      <a:pt x="118" y="27"/>
                    </a:cubicBezTo>
                    <a:cubicBezTo>
                      <a:pt x="118" y="27"/>
                      <a:pt x="118" y="27"/>
                      <a:pt x="118" y="26"/>
                    </a:cubicBezTo>
                    <a:cubicBezTo>
                      <a:pt x="118" y="26"/>
                      <a:pt x="118" y="26"/>
                      <a:pt x="118" y="26"/>
                    </a:cubicBezTo>
                    <a:cubicBezTo>
                      <a:pt x="118" y="26"/>
                      <a:pt x="118" y="26"/>
                      <a:pt x="118" y="26"/>
                    </a:cubicBezTo>
                    <a:cubicBezTo>
                      <a:pt x="119" y="25"/>
                      <a:pt x="118" y="25"/>
                      <a:pt x="119" y="25"/>
                    </a:cubicBezTo>
                    <a:cubicBezTo>
                      <a:pt x="119" y="25"/>
                      <a:pt x="119" y="25"/>
                      <a:pt x="119" y="25"/>
                    </a:cubicBezTo>
                    <a:cubicBezTo>
                      <a:pt x="120" y="25"/>
                      <a:pt x="120" y="25"/>
                      <a:pt x="120" y="25"/>
                    </a:cubicBezTo>
                    <a:cubicBezTo>
                      <a:pt x="121" y="25"/>
                      <a:pt x="121" y="25"/>
                      <a:pt x="122" y="25"/>
                    </a:cubicBezTo>
                    <a:cubicBezTo>
                      <a:pt x="122" y="25"/>
                      <a:pt x="122" y="24"/>
                      <a:pt x="122" y="24"/>
                    </a:cubicBezTo>
                    <a:cubicBezTo>
                      <a:pt x="123" y="24"/>
                      <a:pt x="123" y="23"/>
                      <a:pt x="123" y="23"/>
                    </a:cubicBezTo>
                    <a:cubicBezTo>
                      <a:pt x="124" y="23"/>
                      <a:pt x="124" y="22"/>
                      <a:pt x="125" y="22"/>
                    </a:cubicBezTo>
                    <a:cubicBezTo>
                      <a:pt x="125" y="22"/>
                      <a:pt x="125" y="22"/>
                      <a:pt x="126" y="22"/>
                    </a:cubicBezTo>
                    <a:cubicBezTo>
                      <a:pt x="126" y="22"/>
                      <a:pt x="126" y="22"/>
                      <a:pt x="127" y="22"/>
                    </a:cubicBezTo>
                    <a:cubicBezTo>
                      <a:pt x="127" y="22"/>
                      <a:pt x="127" y="22"/>
                      <a:pt x="127" y="22"/>
                    </a:cubicBezTo>
                    <a:cubicBezTo>
                      <a:pt x="128" y="22"/>
                      <a:pt x="128" y="23"/>
                      <a:pt x="129" y="22"/>
                    </a:cubicBezTo>
                    <a:cubicBezTo>
                      <a:pt x="129" y="22"/>
                      <a:pt x="129" y="22"/>
                      <a:pt x="129" y="22"/>
                    </a:cubicBezTo>
                    <a:cubicBezTo>
                      <a:pt x="130" y="21"/>
                      <a:pt x="130" y="21"/>
                      <a:pt x="129" y="21"/>
                    </a:cubicBezTo>
                    <a:cubicBezTo>
                      <a:pt x="129" y="20"/>
                      <a:pt x="129" y="20"/>
                      <a:pt x="129" y="20"/>
                    </a:cubicBezTo>
                    <a:cubicBezTo>
                      <a:pt x="128" y="20"/>
                      <a:pt x="129" y="21"/>
                      <a:pt x="128" y="21"/>
                    </a:cubicBezTo>
                    <a:cubicBezTo>
                      <a:pt x="128" y="21"/>
                      <a:pt x="128" y="21"/>
                      <a:pt x="128" y="20"/>
                    </a:cubicBezTo>
                    <a:cubicBezTo>
                      <a:pt x="127" y="20"/>
                      <a:pt x="127" y="20"/>
                      <a:pt x="127" y="19"/>
                    </a:cubicBezTo>
                    <a:cubicBezTo>
                      <a:pt x="128" y="19"/>
                      <a:pt x="128" y="19"/>
                      <a:pt x="128" y="19"/>
                    </a:cubicBezTo>
                    <a:cubicBezTo>
                      <a:pt x="128" y="19"/>
                      <a:pt x="128" y="19"/>
                      <a:pt x="128" y="18"/>
                    </a:cubicBezTo>
                    <a:cubicBezTo>
                      <a:pt x="128" y="18"/>
                      <a:pt x="128" y="18"/>
                      <a:pt x="129" y="18"/>
                    </a:cubicBezTo>
                    <a:cubicBezTo>
                      <a:pt x="129" y="18"/>
                      <a:pt x="129" y="17"/>
                      <a:pt x="129" y="17"/>
                    </a:cubicBezTo>
                    <a:cubicBezTo>
                      <a:pt x="129" y="17"/>
                      <a:pt x="129" y="17"/>
                      <a:pt x="129" y="17"/>
                    </a:cubicBezTo>
                    <a:cubicBezTo>
                      <a:pt x="130" y="17"/>
                      <a:pt x="130" y="16"/>
                      <a:pt x="130" y="16"/>
                    </a:cubicBezTo>
                    <a:cubicBezTo>
                      <a:pt x="130" y="16"/>
                      <a:pt x="130" y="16"/>
                      <a:pt x="131" y="16"/>
                    </a:cubicBezTo>
                    <a:cubicBezTo>
                      <a:pt x="131" y="15"/>
                      <a:pt x="131" y="16"/>
                      <a:pt x="132" y="15"/>
                    </a:cubicBezTo>
                    <a:cubicBezTo>
                      <a:pt x="132" y="15"/>
                      <a:pt x="133" y="15"/>
                      <a:pt x="133" y="15"/>
                    </a:cubicBezTo>
                    <a:cubicBezTo>
                      <a:pt x="133" y="15"/>
                      <a:pt x="134" y="15"/>
                      <a:pt x="134" y="15"/>
                    </a:cubicBezTo>
                    <a:cubicBezTo>
                      <a:pt x="134" y="15"/>
                      <a:pt x="134" y="14"/>
                      <a:pt x="134" y="14"/>
                    </a:cubicBezTo>
                    <a:cubicBezTo>
                      <a:pt x="134" y="14"/>
                      <a:pt x="135" y="14"/>
                      <a:pt x="135" y="14"/>
                    </a:cubicBezTo>
                    <a:cubicBezTo>
                      <a:pt x="136" y="14"/>
                      <a:pt x="136" y="14"/>
                      <a:pt x="136" y="14"/>
                    </a:cubicBezTo>
                    <a:cubicBezTo>
                      <a:pt x="137" y="14"/>
                      <a:pt x="137" y="14"/>
                      <a:pt x="137" y="13"/>
                    </a:cubicBezTo>
                    <a:cubicBezTo>
                      <a:pt x="137" y="13"/>
                      <a:pt x="138" y="13"/>
                      <a:pt x="138" y="13"/>
                    </a:cubicBezTo>
                    <a:cubicBezTo>
                      <a:pt x="138" y="13"/>
                      <a:pt x="138" y="13"/>
                      <a:pt x="138" y="13"/>
                    </a:cubicBezTo>
                    <a:cubicBezTo>
                      <a:pt x="138" y="13"/>
                      <a:pt x="138" y="13"/>
                      <a:pt x="138" y="13"/>
                    </a:cubicBezTo>
                    <a:cubicBezTo>
                      <a:pt x="138" y="12"/>
                      <a:pt x="138" y="12"/>
                      <a:pt x="138" y="11"/>
                    </a:cubicBezTo>
                    <a:cubicBezTo>
                      <a:pt x="138" y="11"/>
                      <a:pt x="137" y="11"/>
                      <a:pt x="137" y="10"/>
                    </a:cubicBezTo>
                    <a:cubicBezTo>
                      <a:pt x="137" y="10"/>
                      <a:pt x="137" y="10"/>
                      <a:pt x="137" y="9"/>
                    </a:cubicBezTo>
                    <a:cubicBezTo>
                      <a:pt x="138" y="9"/>
                      <a:pt x="138" y="8"/>
                      <a:pt x="138" y="8"/>
                    </a:cubicBezTo>
                    <a:cubicBezTo>
                      <a:pt x="138" y="7"/>
                      <a:pt x="139" y="7"/>
                      <a:pt x="138" y="6"/>
                    </a:cubicBezTo>
                    <a:cubicBezTo>
                      <a:pt x="138" y="6"/>
                      <a:pt x="138" y="6"/>
                      <a:pt x="137" y="6"/>
                    </a:cubicBezTo>
                    <a:cubicBezTo>
                      <a:pt x="137" y="6"/>
                      <a:pt x="137" y="6"/>
                      <a:pt x="136" y="6"/>
                    </a:cubicBezTo>
                    <a:cubicBezTo>
                      <a:pt x="136" y="6"/>
                      <a:pt x="136" y="6"/>
                      <a:pt x="136" y="6"/>
                    </a:cubicBezTo>
                    <a:cubicBezTo>
                      <a:pt x="135" y="6"/>
                      <a:pt x="135" y="6"/>
                      <a:pt x="135" y="6"/>
                    </a:cubicBezTo>
                    <a:cubicBezTo>
                      <a:pt x="134" y="6"/>
                      <a:pt x="134" y="7"/>
                      <a:pt x="133" y="7"/>
                    </a:cubicBezTo>
                    <a:cubicBezTo>
                      <a:pt x="133" y="8"/>
                      <a:pt x="133" y="8"/>
                      <a:pt x="132" y="8"/>
                    </a:cubicBezTo>
                    <a:cubicBezTo>
                      <a:pt x="132" y="9"/>
                      <a:pt x="132" y="9"/>
                      <a:pt x="132" y="9"/>
                    </a:cubicBezTo>
                    <a:cubicBezTo>
                      <a:pt x="132" y="10"/>
                      <a:pt x="131" y="10"/>
                      <a:pt x="131" y="11"/>
                    </a:cubicBezTo>
                    <a:cubicBezTo>
                      <a:pt x="131" y="11"/>
                      <a:pt x="130" y="11"/>
                      <a:pt x="130" y="11"/>
                    </a:cubicBezTo>
                    <a:cubicBezTo>
                      <a:pt x="130" y="12"/>
                      <a:pt x="129" y="11"/>
                      <a:pt x="129" y="11"/>
                    </a:cubicBezTo>
                    <a:cubicBezTo>
                      <a:pt x="129" y="11"/>
                      <a:pt x="129" y="12"/>
                      <a:pt x="128" y="12"/>
                    </a:cubicBezTo>
                    <a:cubicBezTo>
                      <a:pt x="128" y="12"/>
                      <a:pt x="128" y="13"/>
                      <a:pt x="127" y="13"/>
                    </a:cubicBezTo>
                    <a:cubicBezTo>
                      <a:pt x="127" y="13"/>
                      <a:pt x="127" y="12"/>
                      <a:pt x="126" y="12"/>
                    </a:cubicBezTo>
                    <a:cubicBezTo>
                      <a:pt x="126" y="12"/>
                      <a:pt x="125" y="13"/>
                      <a:pt x="125" y="13"/>
                    </a:cubicBezTo>
                    <a:cubicBezTo>
                      <a:pt x="124" y="13"/>
                      <a:pt x="124" y="13"/>
                      <a:pt x="124" y="13"/>
                    </a:cubicBezTo>
                    <a:cubicBezTo>
                      <a:pt x="123" y="13"/>
                      <a:pt x="123" y="13"/>
                      <a:pt x="122" y="13"/>
                    </a:cubicBezTo>
                    <a:cubicBezTo>
                      <a:pt x="121" y="13"/>
                      <a:pt x="121" y="13"/>
                      <a:pt x="120" y="13"/>
                    </a:cubicBezTo>
                    <a:cubicBezTo>
                      <a:pt x="120" y="13"/>
                      <a:pt x="120" y="13"/>
                      <a:pt x="119" y="13"/>
                    </a:cubicBezTo>
                    <a:cubicBezTo>
                      <a:pt x="119" y="13"/>
                      <a:pt x="119" y="13"/>
                      <a:pt x="118" y="13"/>
                    </a:cubicBezTo>
                    <a:cubicBezTo>
                      <a:pt x="118" y="14"/>
                      <a:pt x="117" y="14"/>
                      <a:pt x="117" y="14"/>
                    </a:cubicBezTo>
                    <a:cubicBezTo>
                      <a:pt x="117" y="14"/>
                      <a:pt x="117" y="14"/>
                      <a:pt x="117" y="14"/>
                    </a:cubicBezTo>
                    <a:cubicBezTo>
                      <a:pt x="117" y="14"/>
                      <a:pt x="116" y="14"/>
                      <a:pt x="116" y="14"/>
                    </a:cubicBezTo>
                    <a:cubicBezTo>
                      <a:pt x="116" y="15"/>
                      <a:pt x="116" y="15"/>
                      <a:pt x="115" y="15"/>
                    </a:cubicBezTo>
                    <a:cubicBezTo>
                      <a:pt x="115" y="15"/>
                      <a:pt x="115" y="15"/>
                      <a:pt x="115" y="15"/>
                    </a:cubicBezTo>
                    <a:cubicBezTo>
                      <a:pt x="114" y="15"/>
                      <a:pt x="114" y="15"/>
                      <a:pt x="114" y="15"/>
                    </a:cubicBezTo>
                    <a:cubicBezTo>
                      <a:pt x="114" y="15"/>
                      <a:pt x="114" y="15"/>
                      <a:pt x="113" y="15"/>
                    </a:cubicBezTo>
                    <a:cubicBezTo>
                      <a:pt x="113" y="15"/>
                      <a:pt x="113" y="15"/>
                      <a:pt x="113" y="15"/>
                    </a:cubicBezTo>
                    <a:cubicBezTo>
                      <a:pt x="112" y="15"/>
                      <a:pt x="112" y="15"/>
                      <a:pt x="111" y="15"/>
                    </a:cubicBezTo>
                    <a:cubicBezTo>
                      <a:pt x="111" y="15"/>
                      <a:pt x="111" y="16"/>
                      <a:pt x="110" y="16"/>
                    </a:cubicBezTo>
                    <a:cubicBezTo>
                      <a:pt x="110" y="16"/>
                      <a:pt x="109" y="16"/>
                      <a:pt x="109" y="16"/>
                    </a:cubicBezTo>
                    <a:cubicBezTo>
                      <a:pt x="109" y="16"/>
                      <a:pt x="108" y="16"/>
                      <a:pt x="108" y="16"/>
                    </a:cubicBezTo>
                    <a:cubicBezTo>
                      <a:pt x="108" y="17"/>
                      <a:pt x="108" y="17"/>
                      <a:pt x="108" y="17"/>
                    </a:cubicBezTo>
                    <a:cubicBezTo>
                      <a:pt x="108" y="17"/>
                      <a:pt x="108" y="17"/>
                      <a:pt x="108" y="18"/>
                    </a:cubicBezTo>
                    <a:cubicBezTo>
                      <a:pt x="108" y="18"/>
                      <a:pt x="108" y="18"/>
                      <a:pt x="108" y="18"/>
                    </a:cubicBezTo>
                    <a:cubicBezTo>
                      <a:pt x="108" y="18"/>
                      <a:pt x="108" y="18"/>
                      <a:pt x="108" y="18"/>
                    </a:cubicBezTo>
                    <a:cubicBezTo>
                      <a:pt x="107" y="18"/>
                      <a:pt x="107" y="18"/>
                      <a:pt x="107" y="18"/>
                    </a:cubicBezTo>
                    <a:cubicBezTo>
                      <a:pt x="107" y="19"/>
                      <a:pt x="106" y="19"/>
                      <a:pt x="106" y="19"/>
                    </a:cubicBezTo>
                    <a:cubicBezTo>
                      <a:pt x="106" y="19"/>
                      <a:pt x="106" y="19"/>
                      <a:pt x="105" y="19"/>
                    </a:cubicBezTo>
                    <a:cubicBezTo>
                      <a:pt x="105" y="19"/>
                      <a:pt x="105" y="19"/>
                      <a:pt x="104" y="19"/>
                    </a:cubicBezTo>
                    <a:cubicBezTo>
                      <a:pt x="104" y="19"/>
                      <a:pt x="104" y="19"/>
                      <a:pt x="103" y="19"/>
                    </a:cubicBezTo>
                    <a:cubicBezTo>
                      <a:pt x="103" y="19"/>
                      <a:pt x="103" y="19"/>
                      <a:pt x="103" y="19"/>
                    </a:cubicBezTo>
                    <a:cubicBezTo>
                      <a:pt x="102" y="19"/>
                      <a:pt x="102" y="20"/>
                      <a:pt x="102" y="20"/>
                    </a:cubicBezTo>
                    <a:cubicBezTo>
                      <a:pt x="102" y="20"/>
                      <a:pt x="102" y="20"/>
                      <a:pt x="101" y="20"/>
                    </a:cubicBezTo>
                    <a:cubicBezTo>
                      <a:pt x="101" y="20"/>
                      <a:pt x="101" y="20"/>
                      <a:pt x="101" y="20"/>
                    </a:cubicBezTo>
                    <a:cubicBezTo>
                      <a:pt x="100" y="20"/>
                      <a:pt x="100" y="21"/>
                      <a:pt x="100" y="21"/>
                    </a:cubicBezTo>
                    <a:cubicBezTo>
                      <a:pt x="100" y="21"/>
                      <a:pt x="100" y="21"/>
                      <a:pt x="99" y="21"/>
                    </a:cubicBezTo>
                    <a:cubicBezTo>
                      <a:pt x="99" y="21"/>
                      <a:pt x="99" y="21"/>
                      <a:pt x="99" y="21"/>
                    </a:cubicBezTo>
                    <a:cubicBezTo>
                      <a:pt x="98" y="21"/>
                      <a:pt x="98" y="22"/>
                      <a:pt x="98" y="22"/>
                    </a:cubicBezTo>
                    <a:cubicBezTo>
                      <a:pt x="98" y="22"/>
                      <a:pt x="98" y="22"/>
                      <a:pt x="98" y="22"/>
                    </a:cubicBezTo>
                    <a:cubicBezTo>
                      <a:pt x="98" y="21"/>
                      <a:pt x="98" y="21"/>
                      <a:pt x="98" y="21"/>
                    </a:cubicBezTo>
                    <a:cubicBezTo>
                      <a:pt x="98" y="20"/>
                      <a:pt x="98" y="20"/>
                      <a:pt x="98" y="20"/>
                    </a:cubicBezTo>
                    <a:cubicBezTo>
                      <a:pt x="99" y="20"/>
                      <a:pt x="99" y="20"/>
                      <a:pt x="99" y="20"/>
                    </a:cubicBezTo>
                    <a:cubicBezTo>
                      <a:pt x="99" y="19"/>
                      <a:pt x="100" y="20"/>
                      <a:pt x="100" y="20"/>
                    </a:cubicBezTo>
                    <a:cubicBezTo>
                      <a:pt x="100" y="19"/>
                      <a:pt x="100" y="19"/>
                      <a:pt x="101" y="19"/>
                    </a:cubicBezTo>
                    <a:cubicBezTo>
                      <a:pt x="101" y="18"/>
                      <a:pt x="101" y="18"/>
                      <a:pt x="101" y="18"/>
                    </a:cubicBezTo>
                    <a:cubicBezTo>
                      <a:pt x="102" y="17"/>
                      <a:pt x="102" y="17"/>
                      <a:pt x="102" y="17"/>
                    </a:cubicBezTo>
                    <a:cubicBezTo>
                      <a:pt x="102" y="17"/>
                      <a:pt x="102" y="17"/>
                      <a:pt x="102" y="17"/>
                    </a:cubicBezTo>
                    <a:cubicBezTo>
                      <a:pt x="102" y="17"/>
                      <a:pt x="102" y="17"/>
                      <a:pt x="102" y="17"/>
                    </a:cubicBezTo>
                    <a:cubicBezTo>
                      <a:pt x="102" y="17"/>
                      <a:pt x="102" y="17"/>
                      <a:pt x="103" y="17"/>
                    </a:cubicBezTo>
                    <a:cubicBezTo>
                      <a:pt x="103" y="17"/>
                      <a:pt x="103" y="16"/>
                      <a:pt x="103" y="16"/>
                    </a:cubicBezTo>
                    <a:cubicBezTo>
                      <a:pt x="104" y="16"/>
                      <a:pt x="104" y="16"/>
                      <a:pt x="104" y="15"/>
                    </a:cubicBezTo>
                    <a:cubicBezTo>
                      <a:pt x="104" y="15"/>
                      <a:pt x="104" y="15"/>
                      <a:pt x="104" y="15"/>
                    </a:cubicBezTo>
                    <a:cubicBezTo>
                      <a:pt x="104" y="14"/>
                      <a:pt x="104" y="14"/>
                      <a:pt x="105" y="14"/>
                    </a:cubicBezTo>
                    <a:cubicBezTo>
                      <a:pt x="105" y="14"/>
                      <a:pt x="105" y="14"/>
                      <a:pt x="105" y="13"/>
                    </a:cubicBezTo>
                    <a:cubicBezTo>
                      <a:pt x="106" y="13"/>
                      <a:pt x="105" y="13"/>
                      <a:pt x="105" y="13"/>
                    </a:cubicBezTo>
                    <a:cubicBezTo>
                      <a:pt x="105" y="12"/>
                      <a:pt x="105" y="12"/>
                      <a:pt x="105" y="12"/>
                    </a:cubicBezTo>
                    <a:cubicBezTo>
                      <a:pt x="106" y="11"/>
                      <a:pt x="106" y="11"/>
                      <a:pt x="106" y="12"/>
                    </a:cubicBezTo>
                    <a:cubicBezTo>
                      <a:pt x="107" y="12"/>
                      <a:pt x="107" y="12"/>
                      <a:pt x="107" y="13"/>
                    </a:cubicBezTo>
                    <a:cubicBezTo>
                      <a:pt x="107" y="13"/>
                      <a:pt x="107" y="13"/>
                      <a:pt x="108" y="13"/>
                    </a:cubicBezTo>
                    <a:cubicBezTo>
                      <a:pt x="108" y="13"/>
                      <a:pt x="108" y="13"/>
                      <a:pt x="109" y="13"/>
                    </a:cubicBezTo>
                    <a:cubicBezTo>
                      <a:pt x="109" y="13"/>
                      <a:pt x="109" y="13"/>
                      <a:pt x="109" y="12"/>
                    </a:cubicBezTo>
                    <a:cubicBezTo>
                      <a:pt x="109" y="12"/>
                      <a:pt x="109" y="11"/>
                      <a:pt x="109" y="11"/>
                    </a:cubicBezTo>
                    <a:cubicBezTo>
                      <a:pt x="109" y="10"/>
                      <a:pt x="108" y="10"/>
                      <a:pt x="108" y="10"/>
                    </a:cubicBezTo>
                    <a:cubicBezTo>
                      <a:pt x="108" y="10"/>
                      <a:pt x="107" y="9"/>
                      <a:pt x="107" y="9"/>
                    </a:cubicBezTo>
                    <a:cubicBezTo>
                      <a:pt x="106" y="9"/>
                      <a:pt x="106" y="9"/>
                      <a:pt x="106" y="9"/>
                    </a:cubicBezTo>
                    <a:cubicBezTo>
                      <a:pt x="105" y="9"/>
                      <a:pt x="105" y="9"/>
                      <a:pt x="104" y="9"/>
                    </a:cubicBezTo>
                    <a:cubicBezTo>
                      <a:pt x="104" y="9"/>
                      <a:pt x="103" y="9"/>
                      <a:pt x="103" y="9"/>
                    </a:cubicBezTo>
                    <a:cubicBezTo>
                      <a:pt x="102" y="9"/>
                      <a:pt x="102" y="8"/>
                      <a:pt x="102" y="8"/>
                    </a:cubicBezTo>
                    <a:cubicBezTo>
                      <a:pt x="101" y="9"/>
                      <a:pt x="102" y="9"/>
                      <a:pt x="101" y="9"/>
                    </a:cubicBezTo>
                    <a:cubicBezTo>
                      <a:pt x="101" y="9"/>
                      <a:pt x="101" y="9"/>
                      <a:pt x="101" y="9"/>
                    </a:cubicBezTo>
                    <a:cubicBezTo>
                      <a:pt x="101" y="9"/>
                      <a:pt x="101" y="9"/>
                      <a:pt x="101" y="8"/>
                    </a:cubicBezTo>
                    <a:cubicBezTo>
                      <a:pt x="101" y="8"/>
                      <a:pt x="101" y="8"/>
                      <a:pt x="101" y="8"/>
                    </a:cubicBezTo>
                    <a:cubicBezTo>
                      <a:pt x="101" y="8"/>
                      <a:pt x="101" y="8"/>
                      <a:pt x="101" y="8"/>
                    </a:cubicBezTo>
                    <a:cubicBezTo>
                      <a:pt x="101" y="7"/>
                      <a:pt x="101" y="7"/>
                      <a:pt x="101" y="7"/>
                    </a:cubicBezTo>
                    <a:cubicBezTo>
                      <a:pt x="101" y="6"/>
                      <a:pt x="100" y="6"/>
                      <a:pt x="101" y="6"/>
                    </a:cubicBezTo>
                    <a:cubicBezTo>
                      <a:pt x="101" y="6"/>
                      <a:pt x="101" y="6"/>
                      <a:pt x="101" y="6"/>
                    </a:cubicBezTo>
                    <a:cubicBezTo>
                      <a:pt x="101" y="5"/>
                      <a:pt x="101" y="5"/>
                      <a:pt x="101" y="5"/>
                    </a:cubicBezTo>
                    <a:cubicBezTo>
                      <a:pt x="101" y="5"/>
                      <a:pt x="101" y="4"/>
                      <a:pt x="101" y="4"/>
                    </a:cubicBezTo>
                    <a:cubicBezTo>
                      <a:pt x="101" y="4"/>
                      <a:pt x="100" y="4"/>
                      <a:pt x="100" y="4"/>
                    </a:cubicBezTo>
                    <a:cubicBezTo>
                      <a:pt x="100" y="4"/>
                      <a:pt x="100" y="4"/>
                      <a:pt x="100" y="4"/>
                    </a:cubicBezTo>
                    <a:cubicBezTo>
                      <a:pt x="99" y="3"/>
                      <a:pt x="99" y="4"/>
                      <a:pt x="99" y="3"/>
                    </a:cubicBezTo>
                    <a:cubicBezTo>
                      <a:pt x="98" y="3"/>
                      <a:pt x="99" y="3"/>
                      <a:pt x="99" y="2"/>
                    </a:cubicBezTo>
                    <a:cubicBezTo>
                      <a:pt x="99" y="2"/>
                      <a:pt x="99" y="2"/>
                      <a:pt x="98" y="2"/>
                    </a:cubicBezTo>
                    <a:cubicBezTo>
                      <a:pt x="98" y="1"/>
                      <a:pt x="98" y="2"/>
                      <a:pt x="97" y="2"/>
                    </a:cubicBezTo>
                    <a:cubicBezTo>
                      <a:pt x="97" y="2"/>
                      <a:pt x="97" y="2"/>
                      <a:pt x="97" y="2"/>
                    </a:cubicBezTo>
                    <a:cubicBezTo>
                      <a:pt x="96" y="1"/>
                      <a:pt x="96" y="1"/>
                      <a:pt x="96" y="1"/>
                    </a:cubicBezTo>
                    <a:cubicBezTo>
                      <a:pt x="96" y="1"/>
                      <a:pt x="95" y="1"/>
                      <a:pt x="95" y="2"/>
                    </a:cubicBezTo>
                    <a:cubicBezTo>
                      <a:pt x="95" y="2"/>
                      <a:pt x="95" y="2"/>
                      <a:pt x="95" y="2"/>
                    </a:cubicBezTo>
                    <a:cubicBezTo>
                      <a:pt x="95" y="2"/>
                      <a:pt x="95" y="2"/>
                      <a:pt x="94" y="2"/>
                    </a:cubicBezTo>
                    <a:cubicBezTo>
                      <a:pt x="94" y="2"/>
                      <a:pt x="94" y="3"/>
                      <a:pt x="94" y="3"/>
                    </a:cubicBezTo>
                    <a:cubicBezTo>
                      <a:pt x="93" y="3"/>
                      <a:pt x="93" y="2"/>
                      <a:pt x="93" y="2"/>
                    </a:cubicBezTo>
                    <a:cubicBezTo>
                      <a:pt x="93" y="3"/>
                      <a:pt x="93" y="3"/>
                      <a:pt x="92" y="3"/>
                    </a:cubicBezTo>
                    <a:cubicBezTo>
                      <a:pt x="92" y="3"/>
                      <a:pt x="92" y="3"/>
                      <a:pt x="92" y="3"/>
                    </a:cubicBezTo>
                    <a:cubicBezTo>
                      <a:pt x="91" y="4"/>
                      <a:pt x="91" y="4"/>
                      <a:pt x="91" y="4"/>
                    </a:cubicBezTo>
                    <a:cubicBezTo>
                      <a:pt x="91" y="4"/>
                      <a:pt x="90" y="4"/>
                      <a:pt x="90" y="4"/>
                    </a:cubicBezTo>
                    <a:cubicBezTo>
                      <a:pt x="90" y="4"/>
                      <a:pt x="90" y="4"/>
                      <a:pt x="90" y="4"/>
                    </a:cubicBezTo>
                    <a:cubicBezTo>
                      <a:pt x="90" y="4"/>
                      <a:pt x="90" y="4"/>
                      <a:pt x="89" y="3"/>
                    </a:cubicBezTo>
                    <a:cubicBezTo>
                      <a:pt x="89" y="3"/>
                      <a:pt x="89" y="3"/>
                      <a:pt x="88" y="3"/>
                    </a:cubicBezTo>
                    <a:cubicBezTo>
                      <a:pt x="88" y="3"/>
                      <a:pt x="88" y="3"/>
                      <a:pt x="88" y="3"/>
                    </a:cubicBezTo>
                    <a:cubicBezTo>
                      <a:pt x="87" y="3"/>
                      <a:pt x="87" y="4"/>
                      <a:pt x="87" y="4"/>
                    </a:cubicBezTo>
                    <a:cubicBezTo>
                      <a:pt x="87" y="4"/>
                      <a:pt x="87" y="4"/>
                      <a:pt x="86" y="4"/>
                    </a:cubicBezTo>
                    <a:cubicBezTo>
                      <a:pt x="86" y="4"/>
                      <a:pt x="86" y="3"/>
                      <a:pt x="85" y="3"/>
                    </a:cubicBezTo>
                    <a:cubicBezTo>
                      <a:pt x="85" y="3"/>
                      <a:pt x="85" y="3"/>
                      <a:pt x="85" y="3"/>
                    </a:cubicBezTo>
                    <a:cubicBezTo>
                      <a:pt x="84" y="2"/>
                      <a:pt x="84" y="2"/>
                      <a:pt x="84" y="2"/>
                    </a:cubicBezTo>
                    <a:cubicBezTo>
                      <a:pt x="83" y="2"/>
                      <a:pt x="83" y="2"/>
                      <a:pt x="83" y="2"/>
                    </a:cubicBezTo>
                    <a:cubicBezTo>
                      <a:pt x="82" y="2"/>
                      <a:pt x="82" y="2"/>
                      <a:pt x="82" y="2"/>
                    </a:cubicBezTo>
                    <a:cubicBezTo>
                      <a:pt x="82" y="2"/>
                      <a:pt x="82" y="2"/>
                      <a:pt x="81" y="2"/>
                    </a:cubicBezTo>
                    <a:cubicBezTo>
                      <a:pt x="81" y="2"/>
                      <a:pt x="81" y="3"/>
                      <a:pt x="81" y="2"/>
                    </a:cubicBezTo>
                    <a:cubicBezTo>
                      <a:pt x="80" y="2"/>
                      <a:pt x="80" y="2"/>
                      <a:pt x="80" y="2"/>
                    </a:cubicBezTo>
                    <a:cubicBezTo>
                      <a:pt x="80" y="2"/>
                      <a:pt x="81" y="2"/>
                      <a:pt x="81" y="1"/>
                    </a:cubicBezTo>
                    <a:cubicBezTo>
                      <a:pt x="81" y="1"/>
                      <a:pt x="81" y="0"/>
                      <a:pt x="81" y="0"/>
                    </a:cubicBezTo>
                    <a:cubicBezTo>
                      <a:pt x="80" y="0"/>
                      <a:pt x="80" y="0"/>
                      <a:pt x="80" y="0"/>
                    </a:cubicBezTo>
                    <a:cubicBezTo>
                      <a:pt x="80" y="0"/>
                      <a:pt x="79" y="1"/>
                      <a:pt x="79" y="1"/>
                    </a:cubicBezTo>
                    <a:cubicBezTo>
                      <a:pt x="79" y="1"/>
                      <a:pt x="79" y="1"/>
                      <a:pt x="79" y="1"/>
                    </a:cubicBezTo>
                    <a:cubicBezTo>
                      <a:pt x="57" y="1"/>
                      <a:pt x="57" y="1"/>
                      <a:pt x="57" y="1"/>
                    </a:cubicBezTo>
                    <a:cubicBezTo>
                      <a:pt x="18" y="1"/>
                      <a:pt x="18" y="1"/>
                      <a:pt x="18" y="1"/>
                    </a:cubicBezTo>
                    <a:cubicBezTo>
                      <a:pt x="18" y="1"/>
                      <a:pt x="18" y="1"/>
                      <a:pt x="18" y="1"/>
                    </a:cubicBezTo>
                    <a:cubicBezTo>
                      <a:pt x="18" y="1"/>
                      <a:pt x="18" y="2"/>
                      <a:pt x="18" y="2"/>
                    </a:cubicBezTo>
                    <a:cubicBezTo>
                      <a:pt x="18" y="2"/>
                      <a:pt x="18" y="2"/>
                      <a:pt x="18" y="2"/>
                    </a:cubicBezTo>
                    <a:cubicBezTo>
                      <a:pt x="18" y="2"/>
                      <a:pt x="18" y="3"/>
                      <a:pt x="18" y="3"/>
                    </a:cubicBezTo>
                    <a:cubicBezTo>
                      <a:pt x="18" y="3"/>
                      <a:pt x="17" y="3"/>
                      <a:pt x="17" y="3"/>
                    </a:cubicBezTo>
                    <a:cubicBezTo>
                      <a:pt x="17" y="4"/>
                      <a:pt x="17" y="4"/>
                      <a:pt x="17" y="4"/>
                    </a:cubicBezTo>
                    <a:cubicBezTo>
                      <a:pt x="16" y="4"/>
                      <a:pt x="16" y="4"/>
                      <a:pt x="16" y="4"/>
                    </a:cubicBezTo>
                    <a:cubicBezTo>
                      <a:pt x="15" y="3"/>
                      <a:pt x="15" y="3"/>
                      <a:pt x="15" y="3"/>
                    </a:cubicBezTo>
                    <a:cubicBezTo>
                      <a:pt x="14" y="3"/>
                      <a:pt x="14" y="4"/>
                      <a:pt x="14" y="4"/>
                    </a:cubicBezTo>
                    <a:cubicBezTo>
                      <a:pt x="13" y="4"/>
                      <a:pt x="13" y="4"/>
                      <a:pt x="13" y="4"/>
                    </a:cubicBezTo>
                    <a:cubicBezTo>
                      <a:pt x="13" y="4"/>
                      <a:pt x="13" y="3"/>
                      <a:pt x="12" y="3"/>
                    </a:cubicBezTo>
                    <a:cubicBezTo>
                      <a:pt x="12" y="3"/>
                      <a:pt x="12" y="3"/>
                      <a:pt x="12" y="3"/>
                    </a:cubicBezTo>
                    <a:cubicBezTo>
                      <a:pt x="11" y="3"/>
                      <a:pt x="12" y="4"/>
                      <a:pt x="12" y="4"/>
                    </a:cubicBezTo>
                    <a:cubicBezTo>
                      <a:pt x="11" y="5"/>
                      <a:pt x="11" y="5"/>
                      <a:pt x="11" y="5"/>
                    </a:cubicBezTo>
                    <a:cubicBezTo>
                      <a:pt x="11" y="6"/>
                      <a:pt x="12" y="6"/>
                      <a:pt x="12" y="6"/>
                    </a:cubicBezTo>
                    <a:cubicBezTo>
                      <a:pt x="12" y="7"/>
                      <a:pt x="12" y="7"/>
                      <a:pt x="11" y="8"/>
                    </a:cubicBezTo>
                    <a:cubicBezTo>
                      <a:pt x="11" y="8"/>
                      <a:pt x="11" y="8"/>
                      <a:pt x="11" y="8"/>
                    </a:cubicBezTo>
                    <a:cubicBezTo>
                      <a:pt x="10" y="8"/>
                      <a:pt x="10" y="9"/>
                      <a:pt x="10" y="9"/>
                    </a:cubicBezTo>
                    <a:cubicBezTo>
                      <a:pt x="10" y="10"/>
                      <a:pt x="10" y="10"/>
                      <a:pt x="10" y="10"/>
                    </a:cubicBezTo>
                    <a:cubicBezTo>
                      <a:pt x="10" y="11"/>
                      <a:pt x="10" y="11"/>
                      <a:pt x="9" y="11"/>
                    </a:cubicBezTo>
                    <a:cubicBezTo>
                      <a:pt x="9" y="12"/>
                      <a:pt x="9" y="12"/>
                      <a:pt x="8" y="12"/>
                    </a:cubicBezTo>
                    <a:cubicBezTo>
                      <a:pt x="8" y="13"/>
                      <a:pt x="8" y="14"/>
                      <a:pt x="7" y="14"/>
                    </a:cubicBezTo>
                    <a:cubicBezTo>
                      <a:pt x="7" y="15"/>
                      <a:pt x="6" y="15"/>
                      <a:pt x="6" y="15"/>
                    </a:cubicBezTo>
                    <a:cubicBezTo>
                      <a:pt x="6" y="15"/>
                      <a:pt x="6" y="16"/>
                      <a:pt x="5" y="16"/>
                    </a:cubicBezTo>
                    <a:cubicBezTo>
                      <a:pt x="5" y="17"/>
                      <a:pt x="5" y="17"/>
                      <a:pt x="4" y="17"/>
                    </a:cubicBezTo>
                    <a:cubicBezTo>
                      <a:pt x="4" y="17"/>
                      <a:pt x="4" y="17"/>
                      <a:pt x="4" y="18"/>
                    </a:cubicBezTo>
                    <a:cubicBezTo>
                      <a:pt x="4" y="18"/>
                      <a:pt x="4" y="18"/>
                      <a:pt x="4" y="18"/>
                    </a:cubicBezTo>
                    <a:cubicBezTo>
                      <a:pt x="4" y="18"/>
                      <a:pt x="4" y="18"/>
                      <a:pt x="3" y="18"/>
                    </a:cubicBezTo>
                    <a:cubicBezTo>
                      <a:pt x="3" y="18"/>
                      <a:pt x="3" y="19"/>
                      <a:pt x="3" y="19"/>
                    </a:cubicBezTo>
                    <a:cubicBezTo>
                      <a:pt x="3" y="19"/>
                      <a:pt x="3" y="20"/>
                      <a:pt x="3" y="20"/>
                    </a:cubicBezTo>
                    <a:cubicBezTo>
                      <a:pt x="2" y="21"/>
                      <a:pt x="2" y="21"/>
                      <a:pt x="2" y="22"/>
                    </a:cubicBezTo>
                    <a:cubicBezTo>
                      <a:pt x="2" y="22"/>
                      <a:pt x="2" y="23"/>
                      <a:pt x="2" y="23"/>
                    </a:cubicBezTo>
                    <a:cubicBezTo>
                      <a:pt x="1" y="24"/>
                      <a:pt x="1" y="24"/>
                      <a:pt x="1" y="25"/>
                    </a:cubicBezTo>
                    <a:cubicBezTo>
                      <a:pt x="0" y="25"/>
                      <a:pt x="0" y="25"/>
                      <a:pt x="0" y="25"/>
                    </a:cubicBezTo>
                    <a:cubicBezTo>
                      <a:pt x="0" y="26"/>
                      <a:pt x="0" y="26"/>
                      <a:pt x="0" y="26"/>
                    </a:cubicBezTo>
                    <a:cubicBezTo>
                      <a:pt x="0" y="27"/>
                      <a:pt x="0" y="27"/>
                      <a:pt x="0" y="28"/>
                    </a:cubicBezTo>
                    <a:cubicBezTo>
                      <a:pt x="0" y="28"/>
                      <a:pt x="0" y="28"/>
                      <a:pt x="0" y="29"/>
                    </a:cubicBezTo>
                    <a:cubicBezTo>
                      <a:pt x="0" y="29"/>
                      <a:pt x="0" y="29"/>
                      <a:pt x="0" y="29"/>
                    </a:cubicBezTo>
                    <a:cubicBezTo>
                      <a:pt x="0" y="30"/>
                      <a:pt x="0" y="30"/>
                      <a:pt x="0" y="31"/>
                    </a:cubicBezTo>
                    <a:cubicBezTo>
                      <a:pt x="0" y="31"/>
                      <a:pt x="0" y="31"/>
                      <a:pt x="1" y="31"/>
                    </a:cubicBezTo>
                    <a:cubicBezTo>
                      <a:pt x="1" y="31"/>
                      <a:pt x="1" y="32"/>
                      <a:pt x="1" y="32"/>
                    </a:cubicBezTo>
                    <a:cubicBezTo>
                      <a:pt x="1" y="33"/>
                      <a:pt x="1" y="33"/>
                      <a:pt x="1" y="33"/>
                    </a:cubicBezTo>
                    <a:cubicBezTo>
                      <a:pt x="1" y="34"/>
                      <a:pt x="0" y="34"/>
                      <a:pt x="0" y="34"/>
                    </a:cubicBezTo>
                    <a:cubicBezTo>
                      <a:pt x="0" y="34"/>
                      <a:pt x="0" y="35"/>
                      <a:pt x="0" y="35"/>
                    </a:cubicBezTo>
                    <a:cubicBezTo>
                      <a:pt x="0" y="35"/>
                      <a:pt x="0" y="35"/>
                      <a:pt x="1" y="35"/>
                    </a:cubicBezTo>
                    <a:cubicBezTo>
                      <a:pt x="1" y="36"/>
                      <a:pt x="1" y="35"/>
                      <a:pt x="1" y="36"/>
                    </a:cubicBezTo>
                    <a:cubicBezTo>
                      <a:pt x="2" y="36"/>
                      <a:pt x="1" y="36"/>
                      <a:pt x="1" y="36"/>
                    </a:cubicBezTo>
                    <a:cubicBezTo>
                      <a:pt x="1" y="37"/>
                      <a:pt x="1" y="37"/>
                      <a:pt x="1" y="37"/>
                    </a:cubicBezTo>
                    <a:cubicBezTo>
                      <a:pt x="1" y="37"/>
                      <a:pt x="0" y="37"/>
                      <a:pt x="0" y="37"/>
                    </a:cubicBezTo>
                    <a:cubicBezTo>
                      <a:pt x="0" y="37"/>
                      <a:pt x="0" y="37"/>
                      <a:pt x="0" y="37"/>
                    </a:cubicBezTo>
                    <a:cubicBezTo>
                      <a:pt x="0" y="38"/>
                      <a:pt x="0" y="38"/>
                      <a:pt x="1" y="39"/>
                    </a:cubicBezTo>
                    <a:cubicBezTo>
                      <a:pt x="1" y="39"/>
                      <a:pt x="1" y="39"/>
                      <a:pt x="1" y="40"/>
                    </a:cubicBezTo>
                    <a:cubicBezTo>
                      <a:pt x="1" y="40"/>
                      <a:pt x="2" y="41"/>
                      <a:pt x="2" y="41"/>
                    </a:cubicBezTo>
                    <a:cubicBezTo>
                      <a:pt x="2" y="42"/>
                      <a:pt x="2" y="42"/>
                      <a:pt x="2" y="42"/>
                    </a:cubicBezTo>
                    <a:cubicBezTo>
                      <a:pt x="2" y="43"/>
                      <a:pt x="2" y="43"/>
                      <a:pt x="2" y="43"/>
                    </a:cubicBezTo>
                    <a:cubicBezTo>
                      <a:pt x="3" y="43"/>
                      <a:pt x="3" y="43"/>
                      <a:pt x="4" y="43"/>
                    </a:cubicBezTo>
                    <a:cubicBezTo>
                      <a:pt x="4" y="43"/>
                      <a:pt x="4" y="43"/>
                      <a:pt x="4" y="43"/>
                    </a:cubicBezTo>
                    <a:cubicBezTo>
                      <a:pt x="5" y="43"/>
                      <a:pt x="4" y="43"/>
                      <a:pt x="4" y="44"/>
                    </a:cubicBezTo>
                    <a:cubicBezTo>
                      <a:pt x="5" y="44"/>
                      <a:pt x="5" y="44"/>
                      <a:pt x="5" y="44"/>
                    </a:cubicBezTo>
                    <a:cubicBezTo>
                      <a:pt x="6" y="44"/>
                      <a:pt x="6" y="44"/>
                      <a:pt x="6" y="44"/>
                    </a:cubicBezTo>
                    <a:cubicBezTo>
                      <a:pt x="6" y="45"/>
                      <a:pt x="6" y="45"/>
                      <a:pt x="7" y="45"/>
                    </a:cubicBezTo>
                    <a:cubicBezTo>
                      <a:pt x="7" y="46"/>
                      <a:pt x="7" y="46"/>
                      <a:pt x="7" y="46"/>
                    </a:cubicBezTo>
                    <a:cubicBezTo>
                      <a:pt x="8" y="46"/>
                      <a:pt x="8" y="46"/>
                      <a:pt x="8" y="46"/>
                    </a:cubicBezTo>
                    <a:cubicBezTo>
                      <a:pt x="8" y="47"/>
                      <a:pt x="8" y="47"/>
                      <a:pt x="8" y="47"/>
                    </a:cubicBezTo>
                    <a:cubicBezTo>
                      <a:pt x="8" y="48"/>
                      <a:pt x="8" y="48"/>
                      <a:pt x="8" y="48"/>
                    </a:cubicBezTo>
                    <a:cubicBezTo>
                      <a:pt x="8" y="48"/>
                      <a:pt x="8" y="48"/>
                      <a:pt x="8" y="48"/>
                    </a:cubicBezTo>
                    <a:cubicBezTo>
                      <a:pt x="10" y="48"/>
                      <a:pt x="10" y="48"/>
                      <a:pt x="10" y="48"/>
                    </a:cubicBezTo>
                    <a:cubicBezTo>
                      <a:pt x="10" y="48"/>
                      <a:pt x="11" y="48"/>
                      <a:pt x="12" y="48"/>
                    </a:cubicBezTo>
                    <a:cubicBezTo>
                      <a:pt x="12" y="48"/>
                      <a:pt x="13" y="48"/>
                      <a:pt x="13" y="48"/>
                    </a:cubicBezTo>
                    <a:cubicBezTo>
                      <a:pt x="13" y="48"/>
                      <a:pt x="13" y="48"/>
                      <a:pt x="14" y="48"/>
                    </a:cubicBezTo>
                    <a:cubicBezTo>
                      <a:pt x="13" y="49"/>
                      <a:pt x="13" y="49"/>
                      <a:pt x="13" y="49"/>
                    </a:cubicBezTo>
                    <a:cubicBezTo>
                      <a:pt x="14" y="49"/>
                      <a:pt x="14" y="49"/>
                      <a:pt x="14" y="49"/>
                    </a:cubicBezTo>
                    <a:cubicBezTo>
                      <a:pt x="15" y="49"/>
                      <a:pt x="15" y="49"/>
                      <a:pt x="15" y="49"/>
                    </a:cubicBezTo>
                    <a:cubicBezTo>
                      <a:pt x="15" y="49"/>
                      <a:pt x="15" y="49"/>
                      <a:pt x="15" y="49"/>
                    </a:cubicBezTo>
                    <a:cubicBezTo>
                      <a:pt x="15" y="50"/>
                      <a:pt x="16" y="49"/>
                      <a:pt x="16" y="50"/>
                    </a:cubicBezTo>
                    <a:cubicBezTo>
                      <a:pt x="16" y="50"/>
                      <a:pt x="16" y="50"/>
                      <a:pt x="16" y="50"/>
                    </a:cubicBezTo>
                    <a:cubicBezTo>
                      <a:pt x="17" y="50"/>
                      <a:pt x="17" y="50"/>
                      <a:pt x="17" y="50"/>
                    </a:cubicBezTo>
                    <a:cubicBezTo>
                      <a:pt x="18" y="50"/>
                      <a:pt x="18" y="51"/>
                      <a:pt x="18" y="51"/>
                    </a:cubicBezTo>
                    <a:cubicBezTo>
                      <a:pt x="18" y="51"/>
                      <a:pt x="19" y="51"/>
                      <a:pt x="19" y="51"/>
                    </a:cubicBezTo>
                    <a:cubicBezTo>
                      <a:pt x="20" y="51"/>
                      <a:pt x="20" y="52"/>
                      <a:pt x="20" y="52"/>
                    </a:cubicBezTo>
                    <a:cubicBezTo>
                      <a:pt x="21" y="52"/>
                      <a:pt x="21" y="52"/>
                      <a:pt x="21" y="5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 name="Freeform 436"/>
              <p:cNvSpPr>
                <a:spLocks/>
              </p:cNvSpPr>
              <p:nvPr/>
            </p:nvSpPr>
            <p:spPr bwMode="auto">
              <a:xfrm>
                <a:off x="555626" y="1227139"/>
                <a:ext cx="31750" cy="22225"/>
              </a:xfrm>
              <a:custGeom>
                <a:avLst/>
                <a:gdLst>
                  <a:gd name="T0" fmla="*/ 0 w 3"/>
                  <a:gd name="T1" fmla="*/ 1 h 2"/>
                  <a:gd name="T2" fmla="*/ 1 w 3"/>
                  <a:gd name="T3" fmla="*/ 2 h 2"/>
                  <a:gd name="T4" fmla="*/ 2 w 3"/>
                  <a:gd name="T5" fmla="*/ 1 h 2"/>
                  <a:gd name="T6" fmla="*/ 3 w 3"/>
                  <a:gd name="T7" fmla="*/ 1 h 2"/>
                  <a:gd name="T8" fmla="*/ 3 w 3"/>
                  <a:gd name="T9" fmla="*/ 0 h 2"/>
                  <a:gd name="T10" fmla="*/ 2 w 3"/>
                  <a:gd name="T11" fmla="*/ 0 h 2"/>
                  <a:gd name="T12" fmla="*/ 2 w 3"/>
                  <a:gd name="T13" fmla="*/ 0 h 2"/>
                  <a:gd name="T14" fmla="*/ 1 w 3"/>
                  <a:gd name="T15" fmla="*/ 0 h 2"/>
                  <a:gd name="T16" fmla="*/ 0 w 3"/>
                  <a:gd name="T17" fmla="*/ 0 h 2"/>
                  <a:gd name="T18" fmla="*/ 0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2"/>
                      <a:pt x="1" y="2"/>
                      <a:pt x="1" y="2"/>
                    </a:cubicBezTo>
                    <a:cubicBezTo>
                      <a:pt x="1" y="2"/>
                      <a:pt x="2" y="2"/>
                      <a:pt x="2" y="1"/>
                    </a:cubicBezTo>
                    <a:cubicBezTo>
                      <a:pt x="2" y="1"/>
                      <a:pt x="2" y="1"/>
                      <a:pt x="3" y="1"/>
                    </a:cubicBezTo>
                    <a:cubicBezTo>
                      <a:pt x="3" y="1"/>
                      <a:pt x="3" y="1"/>
                      <a:pt x="3" y="0"/>
                    </a:cubicBezTo>
                    <a:cubicBezTo>
                      <a:pt x="3" y="0"/>
                      <a:pt x="3" y="0"/>
                      <a:pt x="2" y="0"/>
                    </a:cubicBezTo>
                    <a:cubicBezTo>
                      <a:pt x="2" y="0"/>
                      <a:pt x="2" y="0"/>
                      <a:pt x="2" y="0"/>
                    </a:cubicBezTo>
                    <a:cubicBezTo>
                      <a:pt x="1" y="0"/>
                      <a:pt x="1" y="0"/>
                      <a:pt x="1" y="0"/>
                    </a:cubicBezTo>
                    <a:cubicBezTo>
                      <a:pt x="1" y="0"/>
                      <a:pt x="1"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 name="Freeform 437"/>
              <p:cNvSpPr>
                <a:spLocks/>
              </p:cNvSpPr>
              <p:nvPr/>
            </p:nvSpPr>
            <p:spPr bwMode="auto">
              <a:xfrm>
                <a:off x="415926" y="1377951"/>
                <a:ext cx="53975" cy="33338"/>
              </a:xfrm>
              <a:custGeom>
                <a:avLst/>
                <a:gdLst>
                  <a:gd name="T0" fmla="*/ 3 w 5"/>
                  <a:gd name="T1" fmla="*/ 0 h 3"/>
                  <a:gd name="T2" fmla="*/ 2 w 5"/>
                  <a:gd name="T3" fmla="*/ 0 h 3"/>
                  <a:gd name="T4" fmla="*/ 1 w 5"/>
                  <a:gd name="T5" fmla="*/ 1 h 3"/>
                  <a:gd name="T6" fmla="*/ 0 w 5"/>
                  <a:gd name="T7" fmla="*/ 1 h 3"/>
                  <a:gd name="T8" fmla="*/ 1 w 5"/>
                  <a:gd name="T9" fmla="*/ 2 h 3"/>
                  <a:gd name="T10" fmla="*/ 1 w 5"/>
                  <a:gd name="T11" fmla="*/ 3 h 3"/>
                  <a:gd name="T12" fmla="*/ 2 w 5"/>
                  <a:gd name="T13" fmla="*/ 2 h 3"/>
                  <a:gd name="T14" fmla="*/ 3 w 5"/>
                  <a:gd name="T15" fmla="*/ 2 h 3"/>
                  <a:gd name="T16" fmla="*/ 4 w 5"/>
                  <a:gd name="T17" fmla="*/ 1 h 3"/>
                  <a:gd name="T18" fmla="*/ 5 w 5"/>
                  <a:gd name="T19" fmla="*/ 1 h 3"/>
                  <a:gd name="T20" fmla="*/ 5 w 5"/>
                  <a:gd name="T21" fmla="*/ 0 h 3"/>
                  <a:gd name="T22" fmla="*/ 3 w 5"/>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3" y="0"/>
                    </a:moveTo>
                    <a:cubicBezTo>
                      <a:pt x="3" y="0"/>
                      <a:pt x="3" y="0"/>
                      <a:pt x="2" y="0"/>
                    </a:cubicBezTo>
                    <a:cubicBezTo>
                      <a:pt x="2" y="1"/>
                      <a:pt x="2" y="1"/>
                      <a:pt x="1" y="1"/>
                    </a:cubicBezTo>
                    <a:cubicBezTo>
                      <a:pt x="1" y="1"/>
                      <a:pt x="1" y="1"/>
                      <a:pt x="0" y="1"/>
                    </a:cubicBezTo>
                    <a:cubicBezTo>
                      <a:pt x="0" y="2"/>
                      <a:pt x="1" y="2"/>
                      <a:pt x="1" y="2"/>
                    </a:cubicBezTo>
                    <a:cubicBezTo>
                      <a:pt x="1" y="2"/>
                      <a:pt x="1" y="3"/>
                      <a:pt x="1" y="3"/>
                    </a:cubicBezTo>
                    <a:cubicBezTo>
                      <a:pt x="2" y="3"/>
                      <a:pt x="2" y="2"/>
                      <a:pt x="2" y="2"/>
                    </a:cubicBezTo>
                    <a:cubicBezTo>
                      <a:pt x="2" y="2"/>
                      <a:pt x="3" y="2"/>
                      <a:pt x="3" y="2"/>
                    </a:cubicBezTo>
                    <a:cubicBezTo>
                      <a:pt x="3" y="1"/>
                      <a:pt x="3" y="1"/>
                      <a:pt x="4" y="1"/>
                    </a:cubicBezTo>
                    <a:cubicBezTo>
                      <a:pt x="4" y="1"/>
                      <a:pt x="5" y="1"/>
                      <a:pt x="5" y="1"/>
                    </a:cubicBezTo>
                    <a:cubicBezTo>
                      <a:pt x="5" y="1"/>
                      <a:pt x="5" y="1"/>
                      <a:pt x="5" y="0"/>
                    </a:cubicBezTo>
                    <a:cubicBezTo>
                      <a:pt x="4" y="0"/>
                      <a:pt x="4" y="0"/>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 name="Freeform 438"/>
              <p:cNvSpPr>
                <a:spLocks/>
              </p:cNvSpPr>
              <p:nvPr/>
            </p:nvSpPr>
            <p:spPr bwMode="auto">
              <a:xfrm>
                <a:off x="1171576" y="1346201"/>
                <a:ext cx="31750" cy="53975"/>
              </a:xfrm>
              <a:custGeom>
                <a:avLst/>
                <a:gdLst>
                  <a:gd name="T0" fmla="*/ 1 w 3"/>
                  <a:gd name="T1" fmla="*/ 5 h 5"/>
                  <a:gd name="T2" fmla="*/ 2 w 3"/>
                  <a:gd name="T3" fmla="*/ 3 h 5"/>
                  <a:gd name="T4" fmla="*/ 2 w 3"/>
                  <a:gd name="T5" fmla="*/ 3 h 5"/>
                  <a:gd name="T6" fmla="*/ 3 w 3"/>
                  <a:gd name="T7" fmla="*/ 2 h 5"/>
                  <a:gd name="T8" fmla="*/ 3 w 3"/>
                  <a:gd name="T9" fmla="*/ 1 h 5"/>
                  <a:gd name="T10" fmla="*/ 3 w 3"/>
                  <a:gd name="T11" fmla="*/ 1 h 5"/>
                  <a:gd name="T12" fmla="*/ 2 w 3"/>
                  <a:gd name="T13" fmla="*/ 0 h 5"/>
                  <a:gd name="T14" fmla="*/ 2 w 3"/>
                  <a:gd name="T15" fmla="*/ 0 h 5"/>
                  <a:gd name="T16" fmla="*/ 1 w 3"/>
                  <a:gd name="T17" fmla="*/ 1 h 5"/>
                  <a:gd name="T18" fmla="*/ 1 w 3"/>
                  <a:gd name="T19" fmla="*/ 2 h 5"/>
                  <a:gd name="T20" fmla="*/ 0 w 3"/>
                  <a:gd name="T21" fmla="*/ 2 h 5"/>
                  <a:gd name="T22" fmla="*/ 1 w 3"/>
                  <a:gd name="T23" fmla="*/ 3 h 5"/>
                  <a:gd name="T24" fmla="*/ 1 w 3"/>
                  <a:gd name="T25" fmla="*/ 4 h 5"/>
                  <a:gd name="T26" fmla="*/ 1 w 3"/>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1" y="5"/>
                    </a:moveTo>
                    <a:cubicBezTo>
                      <a:pt x="1" y="5"/>
                      <a:pt x="2" y="4"/>
                      <a:pt x="2" y="3"/>
                    </a:cubicBezTo>
                    <a:cubicBezTo>
                      <a:pt x="2" y="3"/>
                      <a:pt x="2" y="3"/>
                      <a:pt x="2" y="3"/>
                    </a:cubicBezTo>
                    <a:cubicBezTo>
                      <a:pt x="2" y="2"/>
                      <a:pt x="2" y="2"/>
                      <a:pt x="3" y="2"/>
                    </a:cubicBezTo>
                    <a:cubicBezTo>
                      <a:pt x="3" y="2"/>
                      <a:pt x="3" y="2"/>
                      <a:pt x="3" y="1"/>
                    </a:cubicBezTo>
                    <a:cubicBezTo>
                      <a:pt x="3" y="1"/>
                      <a:pt x="3" y="1"/>
                      <a:pt x="3" y="1"/>
                    </a:cubicBezTo>
                    <a:cubicBezTo>
                      <a:pt x="3" y="1"/>
                      <a:pt x="3" y="0"/>
                      <a:pt x="2" y="0"/>
                    </a:cubicBezTo>
                    <a:cubicBezTo>
                      <a:pt x="2" y="0"/>
                      <a:pt x="2" y="0"/>
                      <a:pt x="2" y="0"/>
                    </a:cubicBezTo>
                    <a:cubicBezTo>
                      <a:pt x="1" y="0"/>
                      <a:pt x="1" y="1"/>
                      <a:pt x="1" y="1"/>
                    </a:cubicBezTo>
                    <a:cubicBezTo>
                      <a:pt x="1" y="1"/>
                      <a:pt x="1" y="2"/>
                      <a:pt x="1" y="2"/>
                    </a:cubicBezTo>
                    <a:cubicBezTo>
                      <a:pt x="1" y="2"/>
                      <a:pt x="0" y="2"/>
                      <a:pt x="0" y="2"/>
                    </a:cubicBezTo>
                    <a:cubicBezTo>
                      <a:pt x="0" y="3"/>
                      <a:pt x="0" y="3"/>
                      <a:pt x="1" y="3"/>
                    </a:cubicBezTo>
                    <a:cubicBezTo>
                      <a:pt x="1" y="3"/>
                      <a:pt x="1" y="4"/>
                      <a:pt x="1" y="4"/>
                    </a:cubicBezTo>
                    <a:cubicBezTo>
                      <a:pt x="1" y="4"/>
                      <a:pt x="1" y="4"/>
                      <a:pt x="1"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 name="Freeform 439"/>
              <p:cNvSpPr>
                <a:spLocks/>
              </p:cNvSpPr>
              <p:nvPr/>
            </p:nvSpPr>
            <p:spPr bwMode="auto">
              <a:xfrm>
                <a:off x="1181101" y="1323976"/>
                <a:ext cx="33338" cy="22225"/>
              </a:xfrm>
              <a:custGeom>
                <a:avLst/>
                <a:gdLst>
                  <a:gd name="T0" fmla="*/ 3 w 3"/>
                  <a:gd name="T1" fmla="*/ 1 h 2"/>
                  <a:gd name="T2" fmla="*/ 3 w 3"/>
                  <a:gd name="T3" fmla="*/ 0 h 2"/>
                  <a:gd name="T4" fmla="*/ 3 w 3"/>
                  <a:gd name="T5" fmla="*/ 0 h 2"/>
                  <a:gd name="T6" fmla="*/ 2 w 3"/>
                  <a:gd name="T7" fmla="*/ 0 h 2"/>
                  <a:gd name="T8" fmla="*/ 1 w 3"/>
                  <a:gd name="T9" fmla="*/ 0 h 2"/>
                  <a:gd name="T10" fmla="*/ 0 w 3"/>
                  <a:gd name="T11" fmla="*/ 1 h 2"/>
                  <a:gd name="T12" fmla="*/ 0 w 3"/>
                  <a:gd name="T13" fmla="*/ 2 h 2"/>
                  <a:gd name="T14" fmla="*/ 0 w 3"/>
                  <a:gd name="T15" fmla="*/ 2 h 2"/>
                  <a:gd name="T16" fmla="*/ 1 w 3"/>
                  <a:gd name="T17" fmla="*/ 2 h 2"/>
                  <a:gd name="T18" fmla="*/ 2 w 3"/>
                  <a:gd name="T19" fmla="*/ 2 h 2"/>
                  <a:gd name="T20" fmla="*/ 3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3" y="1"/>
                    </a:moveTo>
                    <a:cubicBezTo>
                      <a:pt x="3" y="1"/>
                      <a:pt x="3" y="1"/>
                      <a:pt x="3" y="0"/>
                    </a:cubicBezTo>
                    <a:cubicBezTo>
                      <a:pt x="3" y="0"/>
                      <a:pt x="3" y="0"/>
                      <a:pt x="3" y="0"/>
                    </a:cubicBezTo>
                    <a:cubicBezTo>
                      <a:pt x="2" y="0"/>
                      <a:pt x="2" y="0"/>
                      <a:pt x="2" y="0"/>
                    </a:cubicBezTo>
                    <a:cubicBezTo>
                      <a:pt x="1" y="0"/>
                      <a:pt x="1" y="0"/>
                      <a:pt x="1" y="0"/>
                    </a:cubicBezTo>
                    <a:cubicBezTo>
                      <a:pt x="1" y="1"/>
                      <a:pt x="0" y="1"/>
                      <a:pt x="0" y="1"/>
                    </a:cubicBezTo>
                    <a:cubicBezTo>
                      <a:pt x="0" y="1"/>
                      <a:pt x="0" y="2"/>
                      <a:pt x="0" y="2"/>
                    </a:cubicBezTo>
                    <a:cubicBezTo>
                      <a:pt x="0" y="2"/>
                      <a:pt x="0" y="2"/>
                      <a:pt x="0" y="2"/>
                    </a:cubicBezTo>
                    <a:cubicBezTo>
                      <a:pt x="1" y="2"/>
                      <a:pt x="1" y="2"/>
                      <a:pt x="1" y="2"/>
                    </a:cubicBezTo>
                    <a:cubicBezTo>
                      <a:pt x="2" y="1"/>
                      <a:pt x="2" y="2"/>
                      <a:pt x="2" y="2"/>
                    </a:cubicBezTo>
                    <a:cubicBezTo>
                      <a:pt x="3" y="2"/>
                      <a:pt x="3" y="2"/>
                      <a:pt x="3"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 name="Freeform 440"/>
              <p:cNvSpPr>
                <a:spLocks/>
              </p:cNvSpPr>
              <p:nvPr/>
            </p:nvSpPr>
            <p:spPr bwMode="auto">
              <a:xfrm>
                <a:off x="771526" y="1292226"/>
                <a:ext cx="31750" cy="31750"/>
              </a:xfrm>
              <a:custGeom>
                <a:avLst/>
                <a:gdLst>
                  <a:gd name="T0" fmla="*/ 2 w 3"/>
                  <a:gd name="T1" fmla="*/ 0 h 3"/>
                  <a:gd name="T2" fmla="*/ 1 w 3"/>
                  <a:gd name="T3" fmla="*/ 1 h 3"/>
                  <a:gd name="T4" fmla="*/ 0 w 3"/>
                  <a:gd name="T5" fmla="*/ 1 h 3"/>
                  <a:gd name="T6" fmla="*/ 0 w 3"/>
                  <a:gd name="T7" fmla="*/ 3 h 3"/>
                  <a:gd name="T8" fmla="*/ 1 w 3"/>
                  <a:gd name="T9" fmla="*/ 2 h 3"/>
                  <a:gd name="T10" fmla="*/ 2 w 3"/>
                  <a:gd name="T11" fmla="*/ 2 h 3"/>
                  <a:gd name="T12" fmla="*/ 2 w 3"/>
                  <a:gd name="T13" fmla="*/ 2 h 3"/>
                  <a:gd name="T14" fmla="*/ 3 w 3"/>
                  <a:gd name="T15" fmla="*/ 1 h 3"/>
                  <a:gd name="T16" fmla="*/ 3 w 3"/>
                  <a:gd name="T17" fmla="*/ 1 h 3"/>
                  <a:gd name="T18" fmla="*/ 2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0"/>
                    </a:moveTo>
                    <a:cubicBezTo>
                      <a:pt x="2" y="0"/>
                      <a:pt x="1" y="0"/>
                      <a:pt x="1" y="1"/>
                    </a:cubicBezTo>
                    <a:cubicBezTo>
                      <a:pt x="1" y="1"/>
                      <a:pt x="0" y="1"/>
                      <a:pt x="0" y="1"/>
                    </a:cubicBezTo>
                    <a:cubicBezTo>
                      <a:pt x="0" y="2"/>
                      <a:pt x="0" y="2"/>
                      <a:pt x="0" y="3"/>
                    </a:cubicBezTo>
                    <a:cubicBezTo>
                      <a:pt x="1" y="3"/>
                      <a:pt x="1" y="2"/>
                      <a:pt x="1" y="2"/>
                    </a:cubicBezTo>
                    <a:cubicBezTo>
                      <a:pt x="1" y="2"/>
                      <a:pt x="1" y="2"/>
                      <a:pt x="2" y="2"/>
                    </a:cubicBezTo>
                    <a:cubicBezTo>
                      <a:pt x="2" y="2"/>
                      <a:pt x="2" y="2"/>
                      <a:pt x="2" y="2"/>
                    </a:cubicBezTo>
                    <a:cubicBezTo>
                      <a:pt x="3" y="2"/>
                      <a:pt x="3" y="2"/>
                      <a:pt x="3" y="1"/>
                    </a:cubicBezTo>
                    <a:cubicBezTo>
                      <a:pt x="3" y="1"/>
                      <a:pt x="3" y="1"/>
                      <a:pt x="3" y="1"/>
                    </a:cubicBezTo>
                    <a:cubicBezTo>
                      <a:pt x="3"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441"/>
              <p:cNvSpPr>
                <a:spLocks/>
              </p:cNvSpPr>
              <p:nvPr/>
            </p:nvSpPr>
            <p:spPr bwMode="auto">
              <a:xfrm>
                <a:off x="803276" y="1281114"/>
                <a:ext cx="33338" cy="11113"/>
              </a:xfrm>
              <a:custGeom>
                <a:avLst/>
                <a:gdLst>
                  <a:gd name="T0" fmla="*/ 2 w 3"/>
                  <a:gd name="T1" fmla="*/ 0 h 1"/>
                  <a:gd name="T2" fmla="*/ 1 w 3"/>
                  <a:gd name="T3" fmla="*/ 0 h 1"/>
                  <a:gd name="T4" fmla="*/ 1 w 3"/>
                  <a:gd name="T5" fmla="*/ 0 h 1"/>
                  <a:gd name="T6" fmla="*/ 0 w 3"/>
                  <a:gd name="T7" fmla="*/ 0 h 1"/>
                  <a:gd name="T8" fmla="*/ 0 w 3"/>
                  <a:gd name="T9" fmla="*/ 1 h 1"/>
                  <a:gd name="T10" fmla="*/ 1 w 3"/>
                  <a:gd name="T11" fmla="*/ 1 h 1"/>
                  <a:gd name="T12" fmla="*/ 2 w 3"/>
                  <a:gd name="T13" fmla="*/ 1 h 1"/>
                  <a:gd name="T14" fmla="*/ 2 w 3"/>
                  <a:gd name="T15" fmla="*/ 1 h 1"/>
                  <a:gd name="T16" fmla="*/ 2 w 3"/>
                  <a:gd name="T17" fmla="*/ 0 h 1"/>
                  <a:gd name="T18" fmla="*/ 2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0"/>
                    </a:moveTo>
                    <a:cubicBezTo>
                      <a:pt x="2" y="0"/>
                      <a:pt x="1" y="0"/>
                      <a:pt x="1" y="0"/>
                    </a:cubicBezTo>
                    <a:cubicBezTo>
                      <a:pt x="1" y="0"/>
                      <a:pt x="1" y="0"/>
                      <a:pt x="1" y="0"/>
                    </a:cubicBezTo>
                    <a:cubicBezTo>
                      <a:pt x="0" y="0"/>
                      <a:pt x="0" y="0"/>
                      <a:pt x="0" y="0"/>
                    </a:cubicBezTo>
                    <a:cubicBezTo>
                      <a:pt x="0" y="1"/>
                      <a:pt x="0" y="1"/>
                      <a:pt x="0" y="1"/>
                    </a:cubicBezTo>
                    <a:cubicBezTo>
                      <a:pt x="0" y="1"/>
                      <a:pt x="0" y="1"/>
                      <a:pt x="1" y="1"/>
                    </a:cubicBezTo>
                    <a:cubicBezTo>
                      <a:pt x="1" y="1"/>
                      <a:pt x="1" y="1"/>
                      <a:pt x="2" y="1"/>
                    </a:cubicBezTo>
                    <a:cubicBezTo>
                      <a:pt x="2" y="1"/>
                      <a:pt x="2" y="1"/>
                      <a:pt x="2" y="1"/>
                    </a:cubicBezTo>
                    <a:cubicBezTo>
                      <a:pt x="3" y="1"/>
                      <a:pt x="3" y="0"/>
                      <a:pt x="2" y="0"/>
                    </a:cubicBezTo>
                    <a:cubicBezTo>
                      <a:pt x="2" y="0"/>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442"/>
              <p:cNvSpPr>
                <a:spLocks/>
              </p:cNvSpPr>
              <p:nvPr/>
            </p:nvSpPr>
            <p:spPr bwMode="auto">
              <a:xfrm>
                <a:off x="2422526" y="252412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 name="Freeform 443"/>
              <p:cNvSpPr>
                <a:spLocks/>
              </p:cNvSpPr>
              <p:nvPr/>
            </p:nvSpPr>
            <p:spPr bwMode="auto">
              <a:xfrm>
                <a:off x="2390776" y="2503489"/>
                <a:ext cx="53975" cy="20638"/>
              </a:xfrm>
              <a:custGeom>
                <a:avLst/>
                <a:gdLst>
                  <a:gd name="T0" fmla="*/ 5 w 5"/>
                  <a:gd name="T1" fmla="*/ 1 h 2"/>
                  <a:gd name="T2" fmla="*/ 5 w 5"/>
                  <a:gd name="T3" fmla="*/ 1 h 2"/>
                  <a:gd name="T4" fmla="*/ 3 w 5"/>
                  <a:gd name="T5" fmla="*/ 0 h 2"/>
                  <a:gd name="T6" fmla="*/ 2 w 5"/>
                  <a:gd name="T7" fmla="*/ 0 h 2"/>
                  <a:gd name="T8" fmla="*/ 1 w 5"/>
                  <a:gd name="T9" fmla="*/ 0 h 2"/>
                  <a:gd name="T10" fmla="*/ 0 w 5"/>
                  <a:gd name="T11" fmla="*/ 1 h 2"/>
                  <a:gd name="T12" fmla="*/ 1 w 5"/>
                  <a:gd name="T13" fmla="*/ 2 h 2"/>
                  <a:gd name="T14" fmla="*/ 2 w 5"/>
                  <a:gd name="T15" fmla="*/ 2 h 2"/>
                  <a:gd name="T16" fmla="*/ 2 w 5"/>
                  <a:gd name="T17" fmla="*/ 2 h 2"/>
                  <a:gd name="T18" fmla="*/ 3 w 5"/>
                  <a:gd name="T19" fmla="*/ 2 h 2"/>
                  <a:gd name="T20" fmla="*/ 4 w 5"/>
                  <a:gd name="T21" fmla="*/ 2 h 2"/>
                  <a:gd name="T22" fmla="*/ 5 w 5"/>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5" y="1"/>
                    </a:moveTo>
                    <a:cubicBezTo>
                      <a:pt x="5" y="1"/>
                      <a:pt x="5" y="1"/>
                      <a:pt x="5" y="1"/>
                    </a:cubicBezTo>
                    <a:cubicBezTo>
                      <a:pt x="4" y="0"/>
                      <a:pt x="4" y="1"/>
                      <a:pt x="3" y="0"/>
                    </a:cubicBezTo>
                    <a:cubicBezTo>
                      <a:pt x="3" y="0"/>
                      <a:pt x="2" y="0"/>
                      <a:pt x="2" y="0"/>
                    </a:cubicBezTo>
                    <a:cubicBezTo>
                      <a:pt x="2" y="0"/>
                      <a:pt x="1" y="0"/>
                      <a:pt x="1" y="0"/>
                    </a:cubicBezTo>
                    <a:cubicBezTo>
                      <a:pt x="0" y="0"/>
                      <a:pt x="0" y="1"/>
                      <a:pt x="0" y="1"/>
                    </a:cubicBezTo>
                    <a:cubicBezTo>
                      <a:pt x="1" y="1"/>
                      <a:pt x="1" y="2"/>
                      <a:pt x="1" y="2"/>
                    </a:cubicBezTo>
                    <a:cubicBezTo>
                      <a:pt x="1" y="2"/>
                      <a:pt x="1" y="2"/>
                      <a:pt x="2" y="2"/>
                    </a:cubicBezTo>
                    <a:cubicBezTo>
                      <a:pt x="2" y="2"/>
                      <a:pt x="2" y="2"/>
                      <a:pt x="2" y="2"/>
                    </a:cubicBezTo>
                    <a:cubicBezTo>
                      <a:pt x="3" y="2"/>
                      <a:pt x="3" y="2"/>
                      <a:pt x="3" y="2"/>
                    </a:cubicBezTo>
                    <a:cubicBezTo>
                      <a:pt x="4" y="2"/>
                      <a:pt x="4" y="2"/>
                      <a:pt x="4" y="2"/>
                    </a:cubicBezTo>
                    <a:cubicBezTo>
                      <a:pt x="4" y="2"/>
                      <a:pt x="5" y="2"/>
                      <a:pt x="5"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 name="Freeform 444"/>
              <p:cNvSpPr>
                <a:spLocks/>
              </p:cNvSpPr>
              <p:nvPr/>
            </p:nvSpPr>
            <p:spPr bwMode="auto">
              <a:xfrm>
                <a:off x="1785939" y="2578101"/>
                <a:ext cx="173038" cy="98425"/>
              </a:xfrm>
              <a:custGeom>
                <a:avLst/>
                <a:gdLst>
                  <a:gd name="T0" fmla="*/ 10 w 16"/>
                  <a:gd name="T1" fmla="*/ 5 h 9"/>
                  <a:gd name="T2" fmla="*/ 11 w 16"/>
                  <a:gd name="T3" fmla="*/ 4 h 9"/>
                  <a:gd name="T4" fmla="*/ 11 w 16"/>
                  <a:gd name="T5" fmla="*/ 5 h 9"/>
                  <a:gd name="T6" fmla="*/ 12 w 16"/>
                  <a:gd name="T7" fmla="*/ 5 h 9"/>
                  <a:gd name="T8" fmla="*/ 13 w 16"/>
                  <a:gd name="T9" fmla="*/ 4 h 9"/>
                  <a:gd name="T10" fmla="*/ 13 w 16"/>
                  <a:gd name="T11" fmla="*/ 4 h 9"/>
                  <a:gd name="T12" fmla="*/ 14 w 16"/>
                  <a:gd name="T13" fmla="*/ 4 h 9"/>
                  <a:gd name="T14" fmla="*/ 15 w 16"/>
                  <a:gd name="T15" fmla="*/ 3 h 9"/>
                  <a:gd name="T16" fmla="*/ 16 w 16"/>
                  <a:gd name="T17" fmla="*/ 3 h 9"/>
                  <a:gd name="T18" fmla="*/ 15 w 16"/>
                  <a:gd name="T19" fmla="*/ 3 h 9"/>
                  <a:gd name="T20" fmla="*/ 13 w 16"/>
                  <a:gd name="T21" fmla="*/ 2 h 9"/>
                  <a:gd name="T22" fmla="*/ 13 w 16"/>
                  <a:gd name="T23" fmla="*/ 1 h 9"/>
                  <a:gd name="T24" fmla="*/ 13 w 16"/>
                  <a:gd name="T25" fmla="*/ 1 h 9"/>
                  <a:gd name="T26" fmla="*/ 12 w 16"/>
                  <a:gd name="T27" fmla="*/ 0 h 9"/>
                  <a:gd name="T28" fmla="*/ 10 w 16"/>
                  <a:gd name="T29" fmla="*/ 1 h 9"/>
                  <a:gd name="T30" fmla="*/ 10 w 16"/>
                  <a:gd name="T31" fmla="*/ 0 h 9"/>
                  <a:gd name="T32" fmla="*/ 8 w 16"/>
                  <a:gd name="T33" fmla="*/ 1 h 9"/>
                  <a:gd name="T34" fmla="*/ 7 w 16"/>
                  <a:gd name="T35" fmla="*/ 1 h 9"/>
                  <a:gd name="T36" fmla="*/ 6 w 16"/>
                  <a:gd name="T37" fmla="*/ 1 h 9"/>
                  <a:gd name="T38" fmla="*/ 4 w 16"/>
                  <a:gd name="T39" fmla="*/ 1 h 9"/>
                  <a:gd name="T40" fmla="*/ 3 w 16"/>
                  <a:gd name="T41" fmla="*/ 1 h 9"/>
                  <a:gd name="T42" fmla="*/ 3 w 16"/>
                  <a:gd name="T43" fmla="*/ 1 h 9"/>
                  <a:gd name="T44" fmla="*/ 1 w 16"/>
                  <a:gd name="T45" fmla="*/ 2 h 9"/>
                  <a:gd name="T46" fmla="*/ 0 w 16"/>
                  <a:gd name="T47" fmla="*/ 3 h 9"/>
                  <a:gd name="T48" fmla="*/ 0 w 16"/>
                  <a:gd name="T49" fmla="*/ 4 h 9"/>
                  <a:gd name="T50" fmla="*/ 0 w 16"/>
                  <a:gd name="T51" fmla="*/ 5 h 9"/>
                  <a:gd name="T52" fmla="*/ 0 w 16"/>
                  <a:gd name="T53" fmla="*/ 5 h 9"/>
                  <a:gd name="T54" fmla="*/ 1 w 16"/>
                  <a:gd name="T55" fmla="*/ 6 h 9"/>
                  <a:gd name="T56" fmla="*/ 2 w 16"/>
                  <a:gd name="T57" fmla="*/ 7 h 9"/>
                  <a:gd name="T58" fmla="*/ 2 w 16"/>
                  <a:gd name="T59" fmla="*/ 7 h 9"/>
                  <a:gd name="T60" fmla="*/ 3 w 16"/>
                  <a:gd name="T61" fmla="*/ 7 h 9"/>
                  <a:gd name="T62" fmla="*/ 3 w 16"/>
                  <a:gd name="T63" fmla="*/ 7 h 9"/>
                  <a:gd name="T64" fmla="*/ 3 w 16"/>
                  <a:gd name="T65" fmla="*/ 8 h 9"/>
                  <a:gd name="T66" fmla="*/ 3 w 16"/>
                  <a:gd name="T67" fmla="*/ 9 h 9"/>
                  <a:gd name="T68" fmla="*/ 3 w 16"/>
                  <a:gd name="T69" fmla="*/ 9 h 9"/>
                  <a:gd name="T70" fmla="*/ 4 w 16"/>
                  <a:gd name="T71" fmla="*/ 9 h 9"/>
                  <a:gd name="T72" fmla="*/ 4 w 16"/>
                  <a:gd name="T73" fmla="*/ 9 h 9"/>
                  <a:gd name="T74" fmla="*/ 4 w 16"/>
                  <a:gd name="T75" fmla="*/ 9 h 9"/>
                  <a:gd name="T76" fmla="*/ 5 w 16"/>
                  <a:gd name="T77" fmla="*/ 9 h 9"/>
                  <a:gd name="T78" fmla="*/ 6 w 16"/>
                  <a:gd name="T79" fmla="*/ 8 h 9"/>
                  <a:gd name="T80" fmla="*/ 6 w 16"/>
                  <a:gd name="T81" fmla="*/ 7 h 9"/>
                  <a:gd name="T82" fmla="*/ 7 w 16"/>
                  <a:gd name="T83" fmla="*/ 7 h 9"/>
                  <a:gd name="T84" fmla="*/ 7 w 16"/>
                  <a:gd name="T85" fmla="*/ 6 h 9"/>
                  <a:gd name="T86" fmla="*/ 9 w 16"/>
                  <a:gd name="T87" fmla="*/ 7 h 9"/>
                  <a:gd name="T88" fmla="*/ 9 w 16"/>
                  <a:gd name="T89" fmla="*/ 6 h 9"/>
                  <a:gd name="T90" fmla="*/ 10 w 16"/>
                  <a:gd name="T9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9">
                    <a:moveTo>
                      <a:pt x="10" y="5"/>
                    </a:moveTo>
                    <a:cubicBezTo>
                      <a:pt x="10" y="4"/>
                      <a:pt x="10" y="4"/>
                      <a:pt x="11" y="4"/>
                    </a:cubicBezTo>
                    <a:cubicBezTo>
                      <a:pt x="11" y="4"/>
                      <a:pt x="11" y="4"/>
                      <a:pt x="11" y="5"/>
                    </a:cubicBezTo>
                    <a:cubicBezTo>
                      <a:pt x="12" y="5"/>
                      <a:pt x="12" y="5"/>
                      <a:pt x="12" y="5"/>
                    </a:cubicBezTo>
                    <a:cubicBezTo>
                      <a:pt x="12" y="4"/>
                      <a:pt x="13" y="4"/>
                      <a:pt x="13" y="4"/>
                    </a:cubicBezTo>
                    <a:cubicBezTo>
                      <a:pt x="13" y="4"/>
                      <a:pt x="13" y="4"/>
                      <a:pt x="13" y="4"/>
                    </a:cubicBezTo>
                    <a:cubicBezTo>
                      <a:pt x="14" y="4"/>
                      <a:pt x="14" y="4"/>
                      <a:pt x="14" y="4"/>
                    </a:cubicBezTo>
                    <a:cubicBezTo>
                      <a:pt x="14" y="3"/>
                      <a:pt x="15" y="3"/>
                      <a:pt x="15" y="3"/>
                    </a:cubicBezTo>
                    <a:cubicBezTo>
                      <a:pt x="16" y="3"/>
                      <a:pt x="16" y="3"/>
                      <a:pt x="16" y="3"/>
                    </a:cubicBezTo>
                    <a:cubicBezTo>
                      <a:pt x="15" y="3"/>
                      <a:pt x="15" y="3"/>
                      <a:pt x="15" y="3"/>
                    </a:cubicBezTo>
                    <a:cubicBezTo>
                      <a:pt x="14" y="2"/>
                      <a:pt x="14" y="3"/>
                      <a:pt x="13" y="2"/>
                    </a:cubicBezTo>
                    <a:cubicBezTo>
                      <a:pt x="13" y="2"/>
                      <a:pt x="14" y="2"/>
                      <a:pt x="13" y="1"/>
                    </a:cubicBezTo>
                    <a:cubicBezTo>
                      <a:pt x="13" y="1"/>
                      <a:pt x="13" y="1"/>
                      <a:pt x="13" y="1"/>
                    </a:cubicBezTo>
                    <a:cubicBezTo>
                      <a:pt x="12" y="1"/>
                      <a:pt x="12" y="0"/>
                      <a:pt x="12" y="0"/>
                    </a:cubicBezTo>
                    <a:cubicBezTo>
                      <a:pt x="11" y="0"/>
                      <a:pt x="11" y="1"/>
                      <a:pt x="10" y="1"/>
                    </a:cubicBezTo>
                    <a:cubicBezTo>
                      <a:pt x="10" y="1"/>
                      <a:pt x="10" y="0"/>
                      <a:pt x="10" y="0"/>
                    </a:cubicBezTo>
                    <a:cubicBezTo>
                      <a:pt x="9" y="0"/>
                      <a:pt x="9" y="1"/>
                      <a:pt x="8" y="1"/>
                    </a:cubicBezTo>
                    <a:cubicBezTo>
                      <a:pt x="8" y="1"/>
                      <a:pt x="7" y="1"/>
                      <a:pt x="7" y="1"/>
                    </a:cubicBezTo>
                    <a:cubicBezTo>
                      <a:pt x="6" y="1"/>
                      <a:pt x="6" y="1"/>
                      <a:pt x="6" y="1"/>
                    </a:cubicBezTo>
                    <a:cubicBezTo>
                      <a:pt x="5" y="0"/>
                      <a:pt x="5" y="0"/>
                      <a:pt x="4" y="1"/>
                    </a:cubicBezTo>
                    <a:cubicBezTo>
                      <a:pt x="4" y="1"/>
                      <a:pt x="3" y="1"/>
                      <a:pt x="3" y="1"/>
                    </a:cubicBezTo>
                    <a:cubicBezTo>
                      <a:pt x="3" y="1"/>
                      <a:pt x="3" y="1"/>
                      <a:pt x="3" y="1"/>
                    </a:cubicBezTo>
                    <a:cubicBezTo>
                      <a:pt x="2" y="2"/>
                      <a:pt x="2" y="2"/>
                      <a:pt x="1" y="2"/>
                    </a:cubicBezTo>
                    <a:cubicBezTo>
                      <a:pt x="1" y="3"/>
                      <a:pt x="0" y="3"/>
                      <a:pt x="0" y="3"/>
                    </a:cubicBezTo>
                    <a:cubicBezTo>
                      <a:pt x="0" y="3"/>
                      <a:pt x="0" y="4"/>
                      <a:pt x="0" y="4"/>
                    </a:cubicBezTo>
                    <a:cubicBezTo>
                      <a:pt x="0" y="5"/>
                      <a:pt x="0" y="5"/>
                      <a:pt x="0" y="5"/>
                    </a:cubicBezTo>
                    <a:cubicBezTo>
                      <a:pt x="0" y="5"/>
                      <a:pt x="0" y="5"/>
                      <a:pt x="0" y="5"/>
                    </a:cubicBezTo>
                    <a:cubicBezTo>
                      <a:pt x="0" y="6"/>
                      <a:pt x="0" y="6"/>
                      <a:pt x="1" y="6"/>
                    </a:cubicBezTo>
                    <a:cubicBezTo>
                      <a:pt x="1" y="6"/>
                      <a:pt x="1" y="6"/>
                      <a:pt x="2" y="7"/>
                    </a:cubicBezTo>
                    <a:cubicBezTo>
                      <a:pt x="2" y="7"/>
                      <a:pt x="2" y="7"/>
                      <a:pt x="2" y="7"/>
                    </a:cubicBezTo>
                    <a:cubicBezTo>
                      <a:pt x="2" y="7"/>
                      <a:pt x="2" y="7"/>
                      <a:pt x="3" y="7"/>
                    </a:cubicBezTo>
                    <a:cubicBezTo>
                      <a:pt x="3" y="7"/>
                      <a:pt x="3" y="7"/>
                      <a:pt x="3" y="7"/>
                    </a:cubicBezTo>
                    <a:cubicBezTo>
                      <a:pt x="4" y="7"/>
                      <a:pt x="3" y="8"/>
                      <a:pt x="3" y="8"/>
                    </a:cubicBezTo>
                    <a:cubicBezTo>
                      <a:pt x="3" y="8"/>
                      <a:pt x="3" y="9"/>
                      <a:pt x="3" y="9"/>
                    </a:cubicBezTo>
                    <a:cubicBezTo>
                      <a:pt x="3" y="9"/>
                      <a:pt x="3" y="9"/>
                      <a:pt x="3" y="9"/>
                    </a:cubicBezTo>
                    <a:cubicBezTo>
                      <a:pt x="4" y="9"/>
                      <a:pt x="4" y="8"/>
                      <a:pt x="4" y="9"/>
                    </a:cubicBezTo>
                    <a:cubicBezTo>
                      <a:pt x="5" y="9"/>
                      <a:pt x="4" y="9"/>
                      <a:pt x="4" y="9"/>
                    </a:cubicBezTo>
                    <a:cubicBezTo>
                      <a:pt x="4" y="9"/>
                      <a:pt x="4" y="9"/>
                      <a:pt x="4" y="9"/>
                    </a:cubicBezTo>
                    <a:cubicBezTo>
                      <a:pt x="5" y="9"/>
                      <a:pt x="5" y="9"/>
                      <a:pt x="5" y="9"/>
                    </a:cubicBezTo>
                    <a:cubicBezTo>
                      <a:pt x="6" y="8"/>
                      <a:pt x="6" y="8"/>
                      <a:pt x="6" y="8"/>
                    </a:cubicBezTo>
                    <a:cubicBezTo>
                      <a:pt x="6" y="8"/>
                      <a:pt x="6" y="7"/>
                      <a:pt x="6" y="7"/>
                    </a:cubicBezTo>
                    <a:cubicBezTo>
                      <a:pt x="6" y="7"/>
                      <a:pt x="6" y="7"/>
                      <a:pt x="7" y="7"/>
                    </a:cubicBezTo>
                    <a:cubicBezTo>
                      <a:pt x="7" y="7"/>
                      <a:pt x="7" y="6"/>
                      <a:pt x="7" y="6"/>
                    </a:cubicBezTo>
                    <a:cubicBezTo>
                      <a:pt x="8" y="6"/>
                      <a:pt x="8" y="7"/>
                      <a:pt x="9" y="7"/>
                    </a:cubicBezTo>
                    <a:cubicBezTo>
                      <a:pt x="9" y="6"/>
                      <a:pt x="9" y="6"/>
                      <a:pt x="9" y="6"/>
                    </a:cubicBezTo>
                    <a:cubicBezTo>
                      <a:pt x="9" y="5"/>
                      <a:pt x="10" y="5"/>
                      <a:pt x="10"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 name="Freeform 445"/>
              <p:cNvSpPr>
                <a:spLocks/>
              </p:cNvSpPr>
              <p:nvPr/>
            </p:nvSpPr>
            <p:spPr bwMode="auto">
              <a:xfrm>
                <a:off x="2671764" y="30321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 name="Freeform 446"/>
              <p:cNvSpPr>
                <a:spLocks/>
              </p:cNvSpPr>
              <p:nvPr/>
            </p:nvSpPr>
            <p:spPr bwMode="auto">
              <a:xfrm>
                <a:off x="2628901" y="2892426"/>
                <a:ext cx="107950" cy="139700"/>
              </a:xfrm>
              <a:custGeom>
                <a:avLst/>
                <a:gdLst>
                  <a:gd name="T0" fmla="*/ 1 w 10"/>
                  <a:gd name="T1" fmla="*/ 8 h 13"/>
                  <a:gd name="T2" fmla="*/ 2 w 10"/>
                  <a:gd name="T3" fmla="*/ 8 h 13"/>
                  <a:gd name="T4" fmla="*/ 2 w 10"/>
                  <a:gd name="T5" fmla="*/ 9 h 13"/>
                  <a:gd name="T6" fmla="*/ 2 w 10"/>
                  <a:gd name="T7" fmla="*/ 10 h 13"/>
                  <a:gd name="T8" fmla="*/ 3 w 10"/>
                  <a:gd name="T9" fmla="*/ 11 h 13"/>
                  <a:gd name="T10" fmla="*/ 4 w 10"/>
                  <a:gd name="T11" fmla="*/ 13 h 13"/>
                  <a:gd name="T12" fmla="*/ 5 w 10"/>
                  <a:gd name="T13" fmla="*/ 12 h 13"/>
                  <a:gd name="T14" fmla="*/ 5 w 10"/>
                  <a:gd name="T15" fmla="*/ 11 h 13"/>
                  <a:gd name="T16" fmla="*/ 6 w 10"/>
                  <a:gd name="T17" fmla="*/ 11 h 13"/>
                  <a:gd name="T18" fmla="*/ 6 w 10"/>
                  <a:gd name="T19" fmla="*/ 11 h 13"/>
                  <a:gd name="T20" fmla="*/ 8 w 10"/>
                  <a:gd name="T21" fmla="*/ 11 h 13"/>
                  <a:gd name="T22" fmla="*/ 8 w 10"/>
                  <a:gd name="T23" fmla="*/ 11 h 13"/>
                  <a:gd name="T24" fmla="*/ 8 w 10"/>
                  <a:gd name="T25" fmla="*/ 11 h 13"/>
                  <a:gd name="T26" fmla="*/ 9 w 10"/>
                  <a:gd name="T27" fmla="*/ 10 h 13"/>
                  <a:gd name="T28" fmla="*/ 10 w 10"/>
                  <a:gd name="T29" fmla="*/ 9 h 13"/>
                  <a:gd name="T30" fmla="*/ 10 w 10"/>
                  <a:gd name="T31" fmla="*/ 8 h 13"/>
                  <a:gd name="T32" fmla="*/ 9 w 10"/>
                  <a:gd name="T33" fmla="*/ 6 h 13"/>
                  <a:gd name="T34" fmla="*/ 9 w 10"/>
                  <a:gd name="T35" fmla="*/ 3 h 13"/>
                  <a:gd name="T36" fmla="*/ 10 w 10"/>
                  <a:gd name="T37" fmla="*/ 2 h 13"/>
                  <a:gd name="T38" fmla="*/ 10 w 10"/>
                  <a:gd name="T39" fmla="*/ 1 h 13"/>
                  <a:gd name="T40" fmla="*/ 10 w 10"/>
                  <a:gd name="T41" fmla="*/ 1 h 13"/>
                  <a:gd name="T42" fmla="*/ 10 w 10"/>
                  <a:gd name="T43" fmla="*/ 1 h 13"/>
                  <a:gd name="T44" fmla="*/ 8 w 10"/>
                  <a:gd name="T45" fmla="*/ 1 h 13"/>
                  <a:gd name="T46" fmla="*/ 7 w 10"/>
                  <a:gd name="T47" fmla="*/ 1 h 13"/>
                  <a:gd name="T48" fmla="*/ 6 w 10"/>
                  <a:gd name="T49" fmla="*/ 0 h 13"/>
                  <a:gd name="T50" fmla="*/ 5 w 10"/>
                  <a:gd name="T51" fmla="*/ 1 h 13"/>
                  <a:gd name="T52" fmla="*/ 4 w 10"/>
                  <a:gd name="T53" fmla="*/ 1 h 13"/>
                  <a:gd name="T54" fmla="*/ 2 w 10"/>
                  <a:gd name="T55" fmla="*/ 0 h 13"/>
                  <a:gd name="T56" fmla="*/ 2 w 10"/>
                  <a:gd name="T57" fmla="*/ 0 h 13"/>
                  <a:gd name="T58" fmla="*/ 2 w 10"/>
                  <a:gd name="T59" fmla="*/ 1 h 13"/>
                  <a:gd name="T60" fmla="*/ 2 w 10"/>
                  <a:gd name="T61" fmla="*/ 2 h 13"/>
                  <a:gd name="T62" fmla="*/ 2 w 10"/>
                  <a:gd name="T63" fmla="*/ 4 h 13"/>
                  <a:gd name="T64" fmla="*/ 1 w 10"/>
                  <a:gd name="T65" fmla="*/ 3 h 13"/>
                  <a:gd name="T66" fmla="*/ 0 w 10"/>
                  <a:gd name="T67" fmla="*/ 4 h 13"/>
                  <a:gd name="T68" fmla="*/ 0 w 10"/>
                  <a:gd name="T69" fmla="*/ 7 h 13"/>
                  <a:gd name="T70" fmla="*/ 1 w 10"/>
                  <a:gd name="T7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3">
                    <a:moveTo>
                      <a:pt x="1" y="8"/>
                    </a:moveTo>
                    <a:cubicBezTo>
                      <a:pt x="1" y="8"/>
                      <a:pt x="1" y="8"/>
                      <a:pt x="2" y="8"/>
                    </a:cubicBezTo>
                    <a:cubicBezTo>
                      <a:pt x="2" y="8"/>
                      <a:pt x="2" y="9"/>
                      <a:pt x="2" y="9"/>
                    </a:cubicBezTo>
                    <a:cubicBezTo>
                      <a:pt x="2" y="10"/>
                      <a:pt x="2" y="10"/>
                      <a:pt x="2" y="10"/>
                    </a:cubicBezTo>
                    <a:cubicBezTo>
                      <a:pt x="3" y="11"/>
                      <a:pt x="3" y="11"/>
                      <a:pt x="3" y="11"/>
                    </a:cubicBezTo>
                    <a:cubicBezTo>
                      <a:pt x="4" y="12"/>
                      <a:pt x="4" y="12"/>
                      <a:pt x="4" y="13"/>
                    </a:cubicBezTo>
                    <a:cubicBezTo>
                      <a:pt x="4" y="13"/>
                      <a:pt x="4" y="13"/>
                      <a:pt x="5" y="12"/>
                    </a:cubicBezTo>
                    <a:cubicBezTo>
                      <a:pt x="5" y="12"/>
                      <a:pt x="5" y="12"/>
                      <a:pt x="5" y="11"/>
                    </a:cubicBezTo>
                    <a:cubicBezTo>
                      <a:pt x="5" y="11"/>
                      <a:pt x="5" y="11"/>
                      <a:pt x="6" y="11"/>
                    </a:cubicBezTo>
                    <a:cubicBezTo>
                      <a:pt x="6" y="11"/>
                      <a:pt x="6" y="11"/>
                      <a:pt x="6" y="11"/>
                    </a:cubicBezTo>
                    <a:cubicBezTo>
                      <a:pt x="7" y="10"/>
                      <a:pt x="7" y="11"/>
                      <a:pt x="8" y="11"/>
                    </a:cubicBezTo>
                    <a:cubicBezTo>
                      <a:pt x="8" y="11"/>
                      <a:pt x="8" y="11"/>
                      <a:pt x="8" y="11"/>
                    </a:cubicBezTo>
                    <a:cubicBezTo>
                      <a:pt x="8" y="11"/>
                      <a:pt x="8" y="11"/>
                      <a:pt x="8" y="11"/>
                    </a:cubicBezTo>
                    <a:cubicBezTo>
                      <a:pt x="9" y="11"/>
                      <a:pt x="9" y="10"/>
                      <a:pt x="9" y="10"/>
                    </a:cubicBezTo>
                    <a:cubicBezTo>
                      <a:pt x="9" y="10"/>
                      <a:pt x="10" y="9"/>
                      <a:pt x="10" y="9"/>
                    </a:cubicBezTo>
                    <a:cubicBezTo>
                      <a:pt x="10" y="8"/>
                      <a:pt x="10" y="8"/>
                      <a:pt x="10" y="8"/>
                    </a:cubicBezTo>
                    <a:cubicBezTo>
                      <a:pt x="10" y="7"/>
                      <a:pt x="9" y="7"/>
                      <a:pt x="9" y="6"/>
                    </a:cubicBezTo>
                    <a:cubicBezTo>
                      <a:pt x="9" y="5"/>
                      <a:pt x="9" y="4"/>
                      <a:pt x="9" y="3"/>
                    </a:cubicBezTo>
                    <a:cubicBezTo>
                      <a:pt x="9" y="3"/>
                      <a:pt x="10" y="3"/>
                      <a:pt x="10" y="2"/>
                    </a:cubicBezTo>
                    <a:cubicBezTo>
                      <a:pt x="10" y="2"/>
                      <a:pt x="10" y="2"/>
                      <a:pt x="10" y="1"/>
                    </a:cubicBezTo>
                    <a:cubicBezTo>
                      <a:pt x="10" y="1"/>
                      <a:pt x="10" y="1"/>
                      <a:pt x="10" y="1"/>
                    </a:cubicBezTo>
                    <a:cubicBezTo>
                      <a:pt x="10" y="1"/>
                      <a:pt x="10" y="1"/>
                      <a:pt x="10" y="1"/>
                    </a:cubicBezTo>
                    <a:cubicBezTo>
                      <a:pt x="9" y="1"/>
                      <a:pt x="9" y="1"/>
                      <a:pt x="8" y="1"/>
                    </a:cubicBezTo>
                    <a:cubicBezTo>
                      <a:pt x="8" y="1"/>
                      <a:pt x="7" y="1"/>
                      <a:pt x="7" y="1"/>
                    </a:cubicBezTo>
                    <a:cubicBezTo>
                      <a:pt x="6" y="0"/>
                      <a:pt x="6" y="0"/>
                      <a:pt x="6" y="0"/>
                    </a:cubicBezTo>
                    <a:cubicBezTo>
                      <a:pt x="5" y="0"/>
                      <a:pt x="5" y="1"/>
                      <a:pt x="5" y="1"/>
                    </a:cubicBezTo>
                    <a:cubicBezTo>
                      <a:pt x="4" y="1"/>
                      <a:pt x="4" y="1"/>
                      <a:pt x="4" y="1"/>
                    </a:cubicBezTo>
                    <a:cubicBezTo>
                      <a:pt x="3" y="1"/>
                      <a:pt x="3" y="1"/>
                      <a:pt x="2" y="0"/>
                    </a:cubicBezTo>
                    <a:cubicBezTo>
                      <a:pt x="2" y="0"/>
                      <a:pt x="2" y="0"/>
                      <a:pt x="2" y="0"/>
                    </a:cubicBezTo>
                    <a:cubicBezTo>
                      <a:pt x="2" y="1"/>
                      <a:pt x="2" y="1"/>
                      <a:pt x="2" y="1"/>
                    </a:cubicBezTo>
                    <a:cubicBezTo>
                      <a:pt x="2" y="2"/>
                      <a:pt x="2" y="2"/>
                      <a:pt x="2" y="2"/>
                    </a:cubicBezTo>
                    <a:cubicBezTo>
                      <a:pt x="2" y="3"/>
                      <a:pt x="2" y="4"/>
                      <a:pt x="2" y="4"/>
                    </a:cubicBezTo>
                    <a:cubicBezTo>
                      <a:pt x="1" y="4"/>
                      <a:pt x="1" y="3"/>
                      <a:pt x="1" y="3"/>
                    </a:cubicBezTo>
                    <a:cubicBezTo>
                      <a:pt x="0" y="3"/>
                      <a:pt x="0" y="4"/>
                      <a:pt x="0" y="4"/>
                    </a:cubicBezTo>
                    <a:cubicBezTo>
                      <a:pt x="0" y="5"/>
                      <a:pt x="0" y="6"/>
                      <a:pt x="0" y="7"/>
                    </a:cubicBezTo>
                    <a:cubicBezTo>
                      <a:pt x="0" y="7"/>
                      <a:pt x="0" y="8"/>
                      <a:pt x="1" y="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 name="Freeform 447"/>
              <p:cNvSpPr>
                <a:spLocks/>
              </p:cNvSpPr>
              <p:nvPr/>
            </p:nvSpPr>
            <p:spPr bwMode="auto">
              <a:xfrm>
                <a:off x="1981201" y="3086101"/>
                <a:ext cx="366713" cy="561975"/>
              </a:xfrm>
              <a:custGeom>
                <a:avLst/>
                <a:gdLst>
                  <a:gd name="T0" fmla="*/ 27 w 34"/>
                  <a:gd name="T1" fmla="*/ 50 h 52"/>
                  <a:gd name="T2" fmla="*/ 30 w 34"/>
                  <a:gd name="T3" fmla="*/ 52 h 52"/>
                  <a:gd name="T4" fmla="*/ 31 w 34"/>
                  <a:gd name="T5" fmla="*/ 51 h 52"/>
                  <a:gd name="T6" fmla="*/ 34 w 34"/>
                  <a:gd name="T7" fmla="*/ 48 h 52"/>
                  <a:gd name="T8" fmla="*/ 33 w 34"/>
                  <a:gd name="T9" fmla="*/ 44 h 52"/>
                  <a:gd name="T10" fmla="*/ 34 w 34"/>
                  <a:gd name="T11" fmla="*/ 41 h 52"/>
                  <a:gd name="T12" fmla="*/ 33 w 34"/>
                  <a:gd name="T13" fmla="*/ 36 h 52"/>
                  <a:gd name="T14" fmla="*/ 32 w 34"/>
                  <a:gd name="T15" fmla="*/ 33 h 52"/>
                  <a:gd name="T16" fmla="*/ 30 w 34"/>
                  <a:gd name="T17" fmla="*/ 31 h 52"/>
                  <a:gd name="T18" fmla="*/ 28 w 34"/>
                  <a:gd name="T19" fmla="*/ 30 h 52"/>
                  <a:gd name="T20" fmla="*/ 27 w 34"/>
                  <a:gd name="T21" fmla="*/ 28 h 52"/>
                  <a:gd name="T22" fmla="*/ 24 w 34"/>
                  <a:gd name="T23" fmla="*/ 27 h 52"/>
                  <a:gd name="T24" fmla="*/ 22 w 34"/>
                  <a:gd name="T25" fmla="*/ 26 h 52"/>
                  <a:gd name="T26" fmla="*/ 21 w 34"/>
                  <a:gd name="T27" fmla="*/ 24 h 52"/>
                  <a:gd name="T28" fmla="*/ 20 w 34"/>
                  <a:gd name="T29" fmla="*/ 22 h 52"/>
                  <a:gd name="T30" fmla="*/ 21 w 34"/>
                  <a:gd name="T31" fmla="*/ 18 h 52"/>
                  <a:gd name="T32" fmla="*/ 22 w 34"/>
                  <a:gd name="T33" fmla="*/ 14 h 52"/>
                  <a:gd name="T34" fmla="*/ 25 w 34"/>
                  <a:gd name="T35" fmla="*/ 12 h 52"/>
                  <a:gd name="T36" fmla="*/ 28 w 34"/>
                  <a:gd name="T37" fmla="*/ 12 h 52"/>
                  <a:gd name="T38" fmla="*/ 28 w 34"/>
                  <a:gd name="T39" fmla="*/ 9 h 52"/>
                  <a:gd name="T40" fmla="*/ 29 w 34"/>
                  <a:gd name="T41" fmla="*/ 7 h 52"/>
                  <a:gd name="T42" fmla="*/ 27 w 34"/>
                  <a:gd name="T43" fmla="*/ 6 h 52"/>
                  <a:gd name="T44" fmla="*/ 24 w 34"/>
                  <a:gd name="T45" fmla="*/ 7 h 52"/>
                  <a:gd name="T46" fmla="*/ 21 w 34"/>
                  <a:gd name="T47" fmla="*/ 6 h 52"/>
                  <a:gd name="T48" fmla="*/ 20 w 34"/>
                  <a:gd name="T49" fmla="*/ 3 h 52"/>
                  <a:gd name="T50" fmla="*/ 17 w 34"/>
                  <a:gd name="T51" fmla="*/ 1 h 52"/>
                  <a:gd name="T52" fmla="*/ 15 w 34"/>
                  <a:gd name="T53" fmla="*/ 0 h 52"/>
                  <a:gd name="T54" fmla="*/ 15 w 34"/>
                  <a:gd name="T55" fmla="*/ 4 h 52"/>
                  <a:gd name="T56" fmla="*/ 13 w 34"/>
                  <a:gd name="T57" fmla="*/ 7 h 52"/>
                  <a:gd name="T58" fmla="*/ 9 w 34"/>
                  <a:gd name="T59" fmla="*/ 8 h 52"/>
                  <a:gd name="T60" fmla="*/ 7 w 34"/>
                  <a:gd name="T61" fmla="*/ 12 h 52"/>
                  <a:gd name="T62" fmla="*/ 5 w 34"/>
                  <a:gd name="T63" fmla="*/ 13 h 52"/>
                  <a:gd name="T64" fmla="*/ 3 w 34"/>
                  <a:gd name="T65" fmla="*/ 11 h 52"/>
                  <a:gd name="T66" fmla="*/ 3 w 34"/>
                  <a:gd name="T67" fmla="*/ 9 h 52"/>
                  <a:gd name="T68" fmla="*/ 1 w 34"/>
                  <a:gd name="T69" fmla="*/ 10 h 52"/>
                  <a:gd name="T70" fmla="*/ 0 w 34"/>
                  <a:gd name="T71" fmla="*/ 13 h 52"/>
                  <a:gd name="T72" fmla="*/ 1 w 34"/>
                  <a:gd name="T73" fmla="*/ 16 h 52"/>
                  <a:gd name="T74" fmla="*/ 3 w 34"/>
                  <a:gd name="T75" fmla="*/ 18 h 52"/>
                  <a:gd name="T76" fmla="*/ 6 w 34"/>
                  <a:gd name="T77" fmla="*/ 23 h 52"/>
                  <a:gd name="T78" fmla="*/ 8 w 34"/>
                  <a:gd name="T79" fmla="*/ 26 h 52"/>
                  <a:gd name="T80" fmla="*/ 11 w 34"/>
                  <a:gd name="T81" fmla="*/ 31 h 52"/>
                  <a:gd name="T82" fmla="*/ 14 w 34"/>
                  <a:gd name="T83" fmla="*/ 37 h 52"/>
                  <a:gd name="T84" fmla="*/ 15 w 34"/>
                  <a:gd name="T85" fmla="*/ 41 h 52"/>
                  <a:gd name="T86" fmla="*/ 19 w 34"/>
                  <a:gd name="T87" fmla="*/ 45 h 52"/>
                  <a:gd name="T88" fmla="*/ 22 w 34"/>
                  <a:gd name="T89"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 h="52">
                    <a:moveTo>
                      <a:pt x="24" y="48"/>
                    </a:moveTo>
                    <a:cubicBezTo>
                      <a:pt x="25" y="48"/>
                      <a:pt x="25" y="48"/>
                      <a:pt x="26" y="49"/>
                    </a:cubicBezTo>
                    <a:cubicBezTo>
                      <a:pt x="26" y="49"/>
                      <a:pt x="26" y="49"/>
                      <a:pt x="27" y="50"/>
                    </a:cubicBezTo>
                    <a:cubicBezTo>
                      <a:pt x="27" y="50"/>
                      <a:pt x="28" y="50"/>
                      <a:pt x="28" y="50"/>
                    </a:cubicBezTo>
                    <a:cubicBezTo>
                      <a:pt x="28" y="50"/>
                      <a:pt x="28" y="51"/>
                      <a:pt x="28" y="52"/>
                    </a:cubicBezTo>
                    <a:cubicBezTo>
                      <a:pt x="29" y="52"/>
                      <a:pt x="29" y="52"/>
                      <a:pt x="30" y="52"/>
                    </a:cubicBezTo>
                    <a:cubicBezTo>
                      <a:pt x="30" y="52"/>
                      <a:pt x="30" y="52"/>
                      <a:pt x="30" y="52"/>
                    </a:cubicBezTo>
                    <a:cubicBezTo>
                      <a:pt x="30" y="52"/>
                      <a:pt x="30" y="52"/>
                      <a:pt x="30" y="52"/>
                    </a:cubicBezTo>
                    <a:cubicBezTo>
                      <a:pt x="31" y="51"/>
                      <a:pt x="31" y="51"/>
                      <a:pt x="31" y="51"/>
                    </a:cubicBezTo>
                    <a:cubicBezTo>
                      <a:pt x="31" y="50"/>
                      <a:pt x="31" y="50"/>
                      <a:pt x="32" y="50"/>
                    </a:cubicBezTo>
                    <a:cubicBezTo>
                      <a:pt x="32" y="50"/>
                      <a:pt x="32" y="49"/>
                      <a:pt x="33" y="49"/>
                    </a:cubicBezTo>
                    <a:cubicBezTo>
                      <a:pt x="33" y="48"/>
                      <a:pt x="34" y="48"/>
                      <a:pt x="34" y="48"/>
                    </a:cubicBezTo>
                    <a:cubicBezTo>
                      <a:pt x="34" y="47"/>
                      <a:pt x="34" y="47"/>
                      <a:pt x="34" y="46"/>
                    </a:cubicBezTo>
                    <a:cubicBezTo>
                      <a:pt x="34" y="45"/>
                      <a:pt x="34" y="45"/>
                      <a:pt x="33" y="45"/>
                    </a:cubicBezTo>
                    <a:cubicBezTo>
                      <a:pt x="33" y="44"/>
                      <a:pt x="33" y="44"/>
                      <a:pt x="33" y="44"/>
                    </a:cubicBezTo>
                    <a:cubicBezTo>
                      <a:pt x="33" y="43"/>
                      <a:pt x="33" y="43"/>
                      <a:pt x="33" y="42"/>
                    </a:cubicBezTo>
                    <a:cubicBezTo>
                      <a:pt x="34" y="42"/>
                      <a:pt x="34" y="42"/>
                      <a:pt x="34" y="42"/>
                    </a:cubicBezTo>
                    <a:cubicBezTo>
                      <a:pt x="34" y="41"/>
                      <a:pt x="34" y="41"/>
                      <a:pt x="34" y="41"/>
                    </a:cubicBezTo>
                    <a:cubicBezTo>
                      <a:pt x="33" y="40"/>
                      <a:pt x="33" y="40"/>
                      <a:pt x="33" y="39"/>
                    </a:cubicBezTo>
                    <a:cubicBezTo>
                      <a:pt x="33" y="39"/>
                      <a:pt x="33" y="39"/>
                      <a:pt x="34" y="38"/>
                    </a:cubicBezTo>
                    <a:cubicBezTo>
                      <a:pt x="34" y="37"/>
                      <a:pt x="33" y="37"/>
                      <a:pt x="33" y="36"/>
                    </a:cubicBezTo>
                    <a:cubicBezTo>
                      <a:pt x="33" y="36"/>
                      <a:pt x="33" y="36"/>
                      <a:pt x="33" y="35"/>
                    </a:cubicBezTo>
                    <a:cubicBezTo>
                      <a:pt x="33" y="34"/>
                      <a:pt x="33" y="34"/>
                      <a:pt x="32" y="34"/>
                    </a:cubicBezTo>
                    <a:cubicBezTo>
                      <a:pt x="32" y="33"/>
                      <a:pt x="32" y="33"/>
                      <a:pt x="32" y="33"/>
                    </a:cubicBezTo>
                    <a:cubicBezTo>
                      <a:pt x="32" y="32"/>
                      <a:pt x="32" y="32"/>
                      <a:pt x="31" y="31"/>
                    </a:cubicBezTo>
                    <a:cubicBezTo>
                      <a:pt x="31" y="31"/>
                      <a:pt x="31" y="31"/>
                      <a:pt x="31" y="31"/>
                    </a:cubicBezTo>
                    <a:cubicBezTo>
                      <a:pt x="31" y="31"/>
                      <a:pt x="31" y="31"/>
                      <a:pt x="30" y="31"/>
                    </a:cubicBezTo>
                    <a:cubicBezTo>
                      <a:pt x="30" y="31"/>
                      <a:pt x="30" y="31"/>
                      <a:pt x="29" y="31"/>
                    </a:cubicBezTo>
                    <a:cubicBezTo>
                      <a:pt x="29" y="31"/>
                      <a:pt x="28" y="32"/>
                      <a:pt x="28" y="31"/>
                    </a:cubicBezTo>
                    <a:cubicBezTo>
                      <a:pt x="28" y="31"/>
                      <a:pt x="28" y="31"/>
                      <a:pt x="28" y="30"/>
                    </a:cubicBezTo>
                    <a:cubicBezTo>
                      <a:pt x="28" y="30"/>
                      <a:pt x="28" y="29"/>
                      <a:pt x="28" y="29"/>
                    </a:cubicBezTo>
                    <a:cubicBezTo>
                      <a:pt x="28" y="27"/>
                      <a:pt x="28" y="28"/>
                      <a:pt x="28" y="28"/>
                    </a:cubicBezTo>
                    <a:cubicBezTo>
                      <a:pt x="27" y="28"/>
                      <a:pt x="27" y="28"/>
                      <a:pt x="27" y="28"/>
                    </a:cubicBezTo>
                    <a:cubicBezTo>
                      <a:pt x="26" y="28"/>
                      <a:pt x="26" y="28"/>
                      <a:pt x="26" y="28"/>
                    </a:cubicBezTo>
                    <a:cubicBezTo>
                      <a:pt x="25" y="28"/>
                      <a:pt x="25" y="28"/>
                      <a:pt x="24" y="28"/>
                    </a:cubicBezTo>
                    <a:cubicBezTo>
                      <a:pt x="24" y="28"/>
                      <a:pt x="24" y="27"/>
                      <a:pt x="24" y="27"/>
                    </a:cubicBezTo>
                    <a:cubicBezTo>
                      <a:pt x="23" y="27"/>
                      <a:pt x="23" y="27"/>
                      <a:pt x="23" y="27"/>
                    </a:cubicBezTo>
                    <a:cubicBezTo>
                      <a:pt x="22" y="27"/>
                      <a:pt x="22" y="27"/>
                      <a:pt x="22" y="27"/>
                    </a:cubicBezTo>
                    <a:cubicBezTo>
                      <a:pt x="22" y="26"/>
                      <a:pt x="22" y="26"/>
                      <a:pt x="22" y="26"/>
                    </a:cubicBezTo>
                    <a:cubicBezTo>
                      <a:pt x="22" y="26"/>
                      <a:pt x="22" y="26"/>
                      <a:pt x="22" y="26"/>
                    </a:cubicBezTo>
                    <a:cubicBezTo>
                      <a:pt x="22" y="26"/>
                      <a:pt x="22" y="25"/>
                      <a:pt x="22" y="25"/>
                    </a:cubicBezTo>
                    <a:cubicBezTo>
                      <a:pt x="22" y="25"/>
                      <a:pt x="22" y="25"/>
                      <a:pt x="21" y="24"/>
                    </a:cubicBezTo>
                    <a:cubicBezTo>
                      <a:pt x="21" y="24"/>
                      <a:pt x="21" y="24"/>
                      <a:pt x="21" y="23"/>
                    </a:cubicBezTo>
                    <a:cubicBezTo>
                      <a:pt x="21" y="23"/>
                      <a:pt x="21" y="23"/>
                      <a:pt x="21" y="23"/>
                    </a:cubicBezTo>
                    <a:cubicBezTo>
                      <a:pt x="20" y="22"/>
                      <a:pt x="20" y="22"/>
                      <a:pt x="20" y="22"/>
                    </a:cubicBezTo>
                    <a:cubicBezTo>
                      <a:pt x="20" y="21"/>
                      <a:pt x="20" y="21"/>
                      <a:pt x="20" y="21"/>
                    </a:cubicBezTo>
                    <a:cubicBezTo>
                      <a:pt x="20" y="20"/>
                      <a:pt x="20" y="19"/>
                      <a:pt x="20" y="19"/>
                    </a:cubicBezTo>
                    <a:cubicBezTo>
                      <a:pt x="21" y="18"/>
                      <a:pt x="21" y="18"/>
                      <a:pt x="21" y="18"/>
                    </a:cubicBezTo>
                    <a:cubicBezTo>
                      <a:pt x="22" y="17"/>
                      <a:pt x="22" y="17"/>
                      <a:pt x="22" y="16"/>
                    </a:cubicBezTo>
                    <a:cubicBezTo>
                      <a:pt x="22" y="16"/>
                      <a:pt x="22" y="15"/>
                      <a:pt x="22" y="15"/>
                    </a:cubicBezTo>
                    <a:cubicBezTo>
                      <a:pt x="22" y="14"/>
                      <a:pt x="22" y="14"/>
                      <a:pt x="22" y="14"/>
                    </a:cubicBezTo>
                    <a:cubicBezTo>
                      <a:pt x="23" y="14"/>
                      <a:pt x="23" y="14"/>
                      <a:pt x="23" y="14"/>
                    </a:cubicBezTo>
                    <a:cubicBezTo>
                      <a:pt x="24" y="14"/>
                      <a:pt x="24" y="13"/>
                      <a:pt x="24" y="13"/>
                    </a:cubicBezTo>
                    <a:cubicBezTo>
                      <a:pt x="24" y="13"/>
                      <a:pt x="25" y="12"/>
                      <a:pt x="25" y="12"/>
                    </a:cubicBezTo>
                    <a:cubicBezTo>
                      <a:pt x="25" y="12"/>
                      <a:pt x="26" y="12"/>
                      <a:pt x="26" y="12"/>
                    </a:cubicBezTo>
                    <a:cubicBezTo>
                      <a:pt x="26" y="12"/>
                      <a:pt x="27" y="13"/>
                      <a:pt x="27" y="12"/>
                    </a:cubicBezTo>
                    <a:cubicBezTo>
                      <a:pt x="27" y="12"/>
                      <a:pt x="27" y="12"/>
                      <a:pt x="28" y="12"/>
                    </a:cubicBezTo>
                    <a:cubicBezTo>
                      <a:pt x="28" y="12"/>
                      <a:pt x="28" y="12"/>
                      <a:pt x="28" y="12"/>
                    </a:cubicBezTo>
                    <a:cubicBezTo>
                      <a:pt x="28" y="11"/>
                      <a:pt x="27" y="11"/>
                      <a:pt x="27" y="10"/>
                    </a:cubicBezTo>
                    <a:cubicBezTo>
                      <a:pt x="27" y="10"/>
                      <a:pt x="28" y="10"/>
                      <a:pt x="28" y="9"/>
                    </a:cubicBezTo>
                    <a:cubicBezTo>
                      <a:pt x="28" y="9"/>
                      <a:pt x="28" y="9"/>
                      <a:pt x="28" y="9"/>
                    </a:cubicBezTo>
                    <a:cubicBezTo>
                      <a:pt x="28" y="9"/>
                      <a:pt x="29" y="8"/>
                      <a:pt x="29" y="8"/>
                    </a:cubicBezTo>
                    <a:cubicBezTo>
                      <a:pt x="29" y="7"/>
                      <a:pt x="29" y="7"/>
                      <a:pt x="29" y="7"/>
                    </a:cubicBezTo>
                    <a:cubicBezTo>
                      <a:pt x="29" y="6"/>
                      <a:pt x="29" y="7"/>
                      <a:pt x="28" y="7"/>
                    </a:cubicBezTo>
                    <a:cubicBezTo>
                      <a:pt x="28" y="7"/>
                      <a:pt x="27" y="7"/>
                      <a:pt x="27" y="7"/>
                    </a:cubicBezTo>
                    <a:cubicBezTo>
                      <a:pt x="27" y="7"/>
                      <a:pt x="27" y="6"/>
                      <a:pt x="27" y="6"/>
                    </a:cubicBezTo>
                    <a:cubicBezTo>
                      <a:pt x="27" y="6"/>
                      <a:pt x="26" y="7"/>
                      <a:pt x="26" y="6"/>
                    </a:cubicBezTo>
                    <a:cubicBezTo>
                      <a:pt x="25" y="6"/>
                      <a:pt x="25" y="6"/>
                      <a:pt x="25" y="6"/>
                    </a:cubicBezTo>
                    <a:cubicBezTo>
                      <a:pt x="24" y="6"/>
                      <a:pt x="24" y="7"/>
                      <a:pt x="24" y="7"/>
                    </a:cubicBezTo>
                    <a:cubicBezTo>
                      <a:pt x="24" y="7"/>
                      <a:pt x="23" y="7"/>
                      <a:pt x="23" y="7"/>
                    </a:cubicBezTo>
                    <a:cubicBezTo>
                      <a:pt x="23" y="7"/>
                      <a:pt x="22" y="7"/>
                      <a:pt x="22" y="7"/>
                    </a:cubicBezTo>
                    <a:cubicBezTo>
                      <a:pt x="22" y="7"/>
                      <a:pt x="22" y="6"/>
                      <a:pt x="21" y="6"/>
                    </a:cubicBezTo>
                    <a:cubicBezTo>
                      <a:pt x="21" y="6"/>
                      <a:pt x="21" y="5"/>
                      <a:pt x="21" y="5"/>
                    </a:cubicBezTo>
                    <a:cubicBezTo>
                      <a:pt x="21" y="5"/>
                      <a:pt x="20" y="4"/>
                      <a:pt x="20" y="4"/>
                    </a:cubicBezTo>
                    <a:cubicBezTo>
                      <a:pt x="20" y="4"/>
                      <a:pt x="20" y="4"/>
                      <a:pt x="20" y="3"/>
                    </a:cubicBezTo>
                    <a:cubicBezTo>
                      <a:pt x="20" y="3"/>
                      <a:pt x="19" y="3"/>
                      <a:pt x="18" y="2"/>
                    </a:cubicBezTo>
                    <a:cubicBezTo>
                      <a:pt x="18" y="2"/>
                      <a:pt x="18" y="2"/>
                      <a:pt x="18" y="1"/>
                    </a:cubicBezTo>
                    <a:cubicBezTo>
                      <a:pt x="17" y="1"/>
                      <a:pt x="17" y="1"/>
                      <a:pt x="17" y="1"/>
                    </a:cubicBezTo>
                    <a:cubicBezTo>
                      <a:pt x="17" y="1"/>
                      <a:pt x="17" y="0"/>
                      <a:pt x="16" y="0"/>
                    </a:cubicBezTo>
                    <a:cubicBezTo>
                      <a:pt x="16" y="0"/>
                      <a:pt x="16" y="0"/>
                      <a:pt x="15" y="0"/>
                    </a:cubicBezTo>
                    <a:cubicBezTo>
                      <a:pt x="15" y="0"/>
                      <a:pt x="15" y="0"/>
                      <a:pt x="15" y="0"/>
                    </a:cubicBezTo>
                    <a:cubicBezTo>
                      <a:pt x="15" y="1"/>
                      <a:pt x="16" y="1"/>
                      <a:pt x="16" y="1"/>
                    </a:cubicBezTo>
                    <a:cubicBezTo>
                      <a:pt x="16" y="2"/>
                      <a:pt x="16" y="2"/>
                      <a:pt x="15" y="2"/>
                    </a:cubicBezTo>
                    <a:cubicBezTo>
                      <a:pt x="15" y="3"/>
                      <a:pt x="15" y="3"/>
                      <a:pt x="15" y="4"/>
                    </a:cubicBezTo>
                    <a:cubicBezTo>
                      <a:pt x="15" y="4"/>
                      <a:pt x="15" y="5"/>
                      <a:pt x="15" y="5"/>
                    </a:cubicBezTo>
                    <a:cubicBezTo>
                      <a:pt x="14" y="5"/>
                      <a:pt x="14" y="6"/>
                      <a:pt x="14" y="6"/>
                    </a:cubicBezTo>
                    <a:cubicBezTo>
                      <a:pt x="13" y="6"/>
                      <a:pt x="13" y="7"/>
                      <a:pt x="13" y="7"/>
                    </a:cubicBezTo>
                    <a:cubicBezTo>
                      <a:pt x="12" y="7"/>
                      <a:pt x="12" y="7"/>
                      <a:pt x="12" y="7"/>
                    </a:cubicBezTo>
                    <a:cubicBezTo>
                      <a:pt x="11" y="7"/>
                      <a:pt x="11" y="7"/>
                      <a:pt x="11" y="8"/>
                    </a:cubicBezTo>
                    <a:cubicBezTo>
                      <a:pt x="10" y="8"/>
                      <a:pt x="10" y="8"/>
                      <a:pt x="9" y="8"/>
                    </a:cubicBezTo>
                    <a:cubicBezTo>
                      <a:pt x="9" y="8"/>
                      <a:pt x="9" y="8"/>
                      <a:pt x="9" y="9"/>
                    </a:cubicBezTo>
                    <a:cubicBezTo>
                      <a:pt x="8" y="9"/>
                      <a:pt x="8" y="10"/>
                      <a:pt x="8" y="10"/>
                    </a:cubicBezTo>
                    <a:cubicBezTo>
                      <a:pt x="7" y="11"/>
                      <a:pt x="7" y="11"/>
                      <a:pt x="7" y="12"/>
                    </a:cubicBezTo>
                    <a:cubicBezTo>
                      <a:pt x="7" y="12"/>
                      <a:pt x="7" y="13"/>
                      <a:pt x="7" y="13"/>
                    </a:cubicBezTo>
                    <a:cubicBezTo>
                      <a:pt x="6" y="14"/>
                      <a:pt x="6" y="14"/>
                      <a:pt x="6" y="14"/>
                    </a:cubicBezTo>
                    <a:cubicBezTo>
                      <a:pt x="5" y="14"/>
                      <a:pt x="5" y="13"/>
                      <a:pt x="5" y="13"/>
                    </a:cubicBezTo>
                    <a:cubicBezTo>
                      <a:pt x="5" y="12"/>
                      <a:pt x="4" y="12"/>
                      <a:pt x="4" y="12"/>
                    </a:cubicBezTo>
                    <a:cubicBezTo>
                      <a:pt x="3" y="12"/>
                      <a:pt x="3" y="13"/>
                      <a:pt x="3" y="12"/>
                    </a:cubicBezTo>
                    <a:cubicBezTo>
                      <a:pt x="3" y="12"/>
                      <a:pt x="3" y="12"/>
                      <a:pt x="3" y="11"/>
                    </a:cubicBezTo>
                    <a:cubicBezTo>
                      <a:pt x="3" y="11"/>
                      <a:pt x="3" y="11"/>
                      <a:pt x="4" y="11"/>
                    </a:cubicBezTo>
                    <a:cubicBezTo>
                      <a:pt x="4" y="10"/>
                      <a:pt x="3" y="10"/>
                      <a:pt x="3" y="10"/>
                    </a:cubicBezTo>
                    <a:cubicBezTo>
                      <a:pt x="3" y="9"/>
                      <a:pt x="3" y="9"/>
                      <a:pt x="3" y="9"/>
                    </a:cubicBezTo>
                    <a:cubicBezTo>
                      <a:pt x="3" y="9"/>
                      <a:pt x="3" y="9"/>
                      <a:pt x="3" y="9"/>
                    </a:cubicBezTo>
                    <a:cubicBezTo>
                      <a:pt x="2" y="9"/>
                      <a:pt x="2" y="9"/>
                      <a:pt x="2" y="9"/>
                    </a:cubicBezTo>
                    <a:cubicBezTo>
                      <a:pt x="2" y="10"/>
                      <a:pt x="1" y="10"/>
                      <a:pt x="1" y="10"/>
                    </a:cubicBezTo>
                    <a:cubicBezTo>
                      <a:pt x="1" y="11"/>
                      <a:pt x="1" y="11"/>
                      <a:pt x="1" y="11"/>
                    </a:cubicBezTo>
                    <a:cubicBezTo>
                      <a:pt x="1" y="12"/>
                      <a:pt x="0" y="12"/>
                      <a:pt x="0" y="12"/>
                    </a:cubicBezTo>
                    <a:cubicBezTo>
                      <a:pt x="0" y="12"/>
                      <a:pt x="0" y="13"/>
                      <a:pt x="0" y="13"/>
                    </a:cubicBezTo>
                    <a:cubicBezTo>
                      <a:pt x="0" y="13"/>
                      <a:pt x="0" y="13"/>
                      <a:pt x="1" y="14"/>
                    </a:cubicBezTo>
                    <a:cubicBezTo>
                      <a:pt x="1" y="14"/>
                      <a:pt x="0" y="14"/>
                      <a:pt x="0" y="15"/>
                    </a:cubicBezTo>
                    <a:cubicBezTo>
                      <a:pt x="1" y="15"/>
                      <a:pt x="1" y="15"/>
                      <a:pt x="1" y="16"/>
                    </a:cubicBezTo>
                    <a:cubicBezTo>
                      <a:pt x="1" y="16"/>
                      <a:pt x="0" y="17"/>
                      <a:pt x="1" y="17"/>
                    </a:cubicBezTo>
                    <a:cubicBezTo>
                      <a:pt x="1" y="18"/>
                      <a:pt x="1" y="18"/>
                      <a:pt x="2" y="18"/>
                    </a:cubicBezTo>
                    <a:cubicBezTo>
                      <a:pt x="2" y="18"/>
                      <a:pt x="2" y="18"/>
                      <a:pt x="3" y="18"/>
                    </a:cubicBezTo>
                    <a:cubicBezTo>
                      <a:pt x="3" y="19"/>
                      <a:pt x="4" y="18"/>
                      <a:pt x="4" y="19"/>
                    </a:cubicBezTo>
                    <a:cubicBezTo>
                      <a:pt x="5" y="19"/>
                      <a:pt x="4" y="20"/>
                      <a:pt x="5" y="20"/>
                    </a:cubicBezTo>
                    <a:cubicBezTo>
                      <a:pt x="5" y="21"/>
                      <a:pt x="5" y="22"/>
                      <a:pt x="6" y="23"/>
                    </a:cubicBezTo>
                    <a:cubicBezTo>
                      <a:pt x="7" y="24"/>
                      <a:pt x="7" y="24"/>
                      <a:pt x="7" y="24"/>
                    </a:cubicBezTo>
                    <a:cubicBezTo>
                      <a:pt x="8" y="25"/>
                      <a:pt x="8" y="25"/>
                      <a:pt x="8" y="26"/>
                    </a:cubicBezTo>
                    <a:cubicBezTo>
                      <a:pt x="8" y="26"/>
                      <a:pt x="8" y="26"/>
                      <a:pt x="8" y="26"/>
                    </a:cubicBezTo>
                    <a:cubicBezTo>
                      <a:pt x="9" y="27"/>
                      <a:pt x="9" y="27"/>
                      <a:pt x="9" y="27"/>
                    </a:cubicBezTo>
                    <a:cubicBezTo>
                      <a:pt x="10" y="28"/>
                      <a:pt x="9" y="29"/>
                      <a:pt x="10" y="30"/>
                    </a:cubicBezTo>
                    <a:cubicBezTo>
                      <a:pt x="10" y="30"/>
                      <a:pt x="10" y="31"/>
                      <a:pt x="11" y="31"/>
                    </a:cubicBezTo>
                    <a:cubicBezTo>
                      <a:pt x="11" y="32"/>
                      <a:pt x="11" y="33"/>
                      <a:pt x="11" y="33"/>
                    </a:cubicBezTo>
                    <a:cubicBezTo>
                      <a:pt x="12" y="34"/>
                      <a:pt x="12" y="34"/>
                      <a:pt x="13" y="35"/>
                    </a:cubicBezTo>
                    <a:cubicBezTo>
                      <a:pt x="13" y="36"/>
                      <a:pt x="13" y="36"/>
                      <a:pt x="14" y="37"/>
                    </a:cubicBezTo>
                    <a:cubicBezTo>
                      <a:pt x="14" y="37"/>
                      <a:pt x="14" y="37"/>
                      <a:pt x="14" y="38"/>
                    </a:cubicBezTo>
                    <a:cubicBezTo>
                      <a:pt x="14" y="38"/>
                      <a:pt x="15" y="39"/>
                      <a:pt x="15" y="39"/>
                    </a:cubicBezTo>
                    <a:cubicBezTo>
                      <a:pt x="15" y="40"/>
                      <a:pt x="15" y="40"/>
                      <a:pt x="15" y="41"/>
                    </a:cubicBezTo>
                    <a:cubicBezTo>
                      <a:pt x="15" y="41"/>
                      <a:pt x="16" y="42"/>
                      <a:pt x="16" y="42"/>
                    </a:cubicBezTo>
                    <a:cubicBezTo>
                      <a:pt x="17" y="43"/>
                      <a:pt x="17" y="43"/>
                      <a:pt x="17" y="43"/>
                    </a:cubicBezTo>
                    <a:cubicBezTo>
                      <a:pt x="18" y="44"/>
                      <a:pt x="18" y="44"/>
                      <a:pt x="19" y="45"/>
                    </a:cubicBezTo>
                    <a:cubicBezTo>
                      <a:pt x="19" y="45"/>
                      <a:pt x="19" y="45"/>
                      <a:pt x="20" y="46"/>
                    </a:cubicBezTo>
                    <a:cubicBezTo>
                      <a:pt x="20" y="46"/>
                      <a:pt x="21" y="46"/>
                      <a:pt x="21" y="47"/>
                    </a:cubicBezTo>
                    <a:cubicBezTo>
                      <a:pt x="22" y="47"/>
                      <a:pt x="22" y="47"/>
                      <a:pt x="22" y="47"/>
                    </a:cubicBezTo>
                    <a:cubicBezTo>
                      <a:pt x="23" y="47"/>
                      <a:pt x="23" y="48"/>
                      <a:pt x="24" y="4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 name="Freeform 448"/>
              <p:cNvSpPr>
                <a:spLocks/>
              </p:cNvSpPr>
              <p:nvPr/>
            </p:nvSpPr>
            <p:spPr bwMode="auto">
              <a:xfrm>
                <a:off x="2530476" y="3681414"/>
                <a:ext cx="227013" cy="258763"/>
              </a:xfrm>
              <a:custGeom>
                <a:avLst/>
                <a:gdLst>
                  <a:gd name="T0" fmla="*/ 1 w 21"/>
                  <a:gd name="T1" fmla="*/ 3 h 24"/>
                  <a:gd name="T2" fmla="*/ 0 w 21"/>
                  <a:gd name="T3" fmla="*/ 7 h 24"/>
                  <a:gd name="T4" fmla="*/ 0 w 21"/>
                  <a:gd name="T5" fmla="*/ 9 h 24"/>
                  <a:gd name="T6" fmla="*/ 0 w 21"/>
                  <a:gd name="T7" fmla="*/ 10 h 24"/>
                  <a:gd name="T8" fmla="*/ 1 w 21"/>
                  <a:gd name="T9" fmla="*/ 11 h 24"/>
                  <a:gd name="T10" fmla="*/ 6 w 21"/>
                  <a:gd name="T11" fmla="*/ 13 h 24"/>
                  <a:gd name="T12" fmla="*/ 8 w 21"/>
                  <a:gd name="T13" fmla="*/ 15 h 24"/>
                  <a:gd name="T14" fmla="*/ 11 w 21"/>
                  <a:gd name="T15" fmla="*/ 16 h 24"/>
                  <a:gd name="T16" fmla="*/ 13 w 21"/>
                  <a:gd name="T17" fmla="*/ 17 h 24"/>
                  <a:gd name="T18" fmla="*/ 13 w 21"/>
                  <a:gd name="T19" fmla="*/ 19 h 24"/>
                  <a:gd name="T20" fmla="*/ 13 w 21"/>
                  <a:gd name="T21" fmla="*/ 22 h 24"/>
                  <a:gd name="T22" fmla="*/ 12 w 21"/>
                  <a:gd name="T23" fmla="*/ 23 h 24"/>
                  <a:gd name="T24" fmla="*/ 12 w 21"/>
                  <a:gd name="T25" fmla="*/ 24 h 24"/>
                  <a:gd name="T26" fmla="*/ 14 w 21"/>
                  <a:gd name="T27" fmla="*/ 24 h 24"/>
                  <a:gd name="T28" fmla="*/ 16 w 21"/>
                  <a:gd name="T29" fmla="*/ 24 h 24"/>
                  <a:gd name="T30" fmla="*/ 19 w 21"/>
                  <a:gd name="T31" fmla="*/ 23 h 24"/>
                  <a:gd name="T32" fmla="*/ 21 w 21"/>
                  <a:gd name="T33" fmla="*/ 22 h 24"/>
                  <a:gd name="T34" fmla="*/ 21 w 21"/>
                  <a:gd name="T35" fmla="*/ 19 h 24"/>
                  <a:gd name="T36" fmla="*/ 21 w 21"/>
                  <a:gd name="T37" fmla="*/ 17 h 24"/>
                  <a:gd name="T38" fmla="*/ 21 w 21"/>
                  <a:gd name="T39" fmla="*/ 15 h 24"/>
                  <a:gd name="T40" fmla="*/ 20 w 21"/>
                  <a:gd name="T41" fmla="*/ 13 h 24"/>
                  <a:gd name="T42" fmla="*/ 18 w 21"/>
                  <a:gd name="T43" fmla="*/ 13 h 24"/>
                  <a:gd name="T44" fmla="*/ 18 w 21"/>
                  <a:gd name="T45" fmla="*/ 10 h 24"/>
                  <a:gd name="T46" fmla="*/ 16 w 21"/>
                  <a:gd name="T47" fmla="*/ 9 h 24"/>
                  <a:gd name="T48" fmla="*/ 14 w 21"/>
                  <a:gd name="T49" fmla="*/ 8 h 24"/>
                  <a:gd name="T50" fmla="*/ 12 w 21"/>
                  <a:gd name="T51" fmla="*/ 8 h 24"/>
                  <a:gd name="T52" fmla="*/ 11 w 21"/>
                  <a:gd name="T53" fmla="*/ 7 h 24"/>
                  <a:gd name="T54" fmla="*/ 11 w 21"/>
                  <a:gd name="T55" fmla="*/ 5 h 24"/>
                  <a:gd name="T56" fmla="*/ 11 w 21"/>
                  <a:gd name="T57" fmla="*/ 2 h 24"/>
                  <a:gd name="T58" fmla="*/ 8 w 21"/>
                  <a:gd name="T59" fmla="*/ 1 h 24"/>
                  <a:gd name="T60" fmla="*/ 5 w 21"/>
                  <a:gd name="T61" fmla="*/ 1 h 24"/>
                  <a:gd name="T62" fmla="*/ 2 w 21"/>
                  <a:gd name="T6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4">
                    <a:moveTo>
                      <a:pt x="2" y="2"/>
                    </a:moveTo>
                    <a:cubicBezTo>
                      <a:pt x="1" y="2"/>
                      <a:pt x="1" y="2"/>
                      <a:pt x="1" y="3"/>
                    </a:cubicBezTo>
                    <a:cubicBezTo>
                      <a:pt x="0" y="4"/>
                      <a:pt x="0" y="4"/>
                      <a:pt x="0" y="5"/>
                    </a:cubicBezTo>
                    <a:cubicBezTo>
                      <a:pt x="0" y="6"/>
                      <a:pt x="0" y="6"/>
                      <a:pt x="0" y="7"/>
                    </a:cubicBezTo>
                    <a:cubicBezTo>
                      <a:pt x="0" y="7"/>
                      <a:pt x="0" y="8"/>
                      <a:pt x="0" y="8"/>
                    </a:cubicBezTo>
                    <a:cubicBezTo>
                      <a:pt x="0" y="8"/>
                      <a:pt x="0" y="8"/>
                      <a:pt x="0" y="9"/>
                    </a:cubicBezTo>
                    <a:cubicBezTo>
                      <a:pt x="0" y="9"/>
                      <a:pt x="0" y="9"/>
                      <a:pt x="0" y="9"/>
                    </a:cubicBezTo>
                    <a:cubicBezTo>
                      <a:pt x="0" y="9"/>
                      <a:pt x="0" y="9"/>
                      <a:pt x="0" y="10"/>
                    </a:cubicBezTo>
                    <a:cubicBezTo>
                      <a:pt x="1" y="10"/>
                      <a:pt x="1" y="10"/>
                      <a:pt x="1" y="10"/>
                    </a:cubicBezTo>
                    <a:cubicBezTo>
                      <a:pt x="1" y="11"/>
                      <a:pt x="1" y="11"/>
                      <a:pt x="1" y="11"/>
                    </a:cubicBezTo>
                    <a:cubicBezTo>
                      <a:pt x="2" y="12"/>
                      <a:pt x="3" y="11"/>
                      <a:pt x="5" y="12"/>
                    </a:cubicBezTo>
                    <a:cubicBezTo>
                      <a:pt x="5" y="13"/>
                      <a:pt x="5" y="13"/>
                      <a:pt x="6" y="13"/>
                    </a:cubicBezTo>
                    <a:cubicBezTo>
                      <a:pt x="6" y="14"/>
                      <a:pt x="7" y="14"/>
                      <a:pt x="7" y="14"/>
                    </a:cubicBezTo>
                    <a:cubicBezTo>
                      <a:pt x="8" y="15"/>
                      <a:pt x="8" y="15"/>
                      <a:pt x="8" y="15"/>
                    </a:cubicBezTo>
                    <a:cubicBezTo>
                      <a:pt x="8" y="15"/>
                      <a:pt x="9" y="15"/>
                      <a:pt x="9" y="15"/>
                    </a:cubicBezTo>
                    <a:cubicBezTo>
                      <a:pt x="10" y="16"/>
                      <a:pt x="10" y="16"/>
                      <a:pt x="11" y="16"/>
                    </a:cubicBezTo>
                    <a:cubicBezTo>
                      <a:pt x="11" y="16"/>
                      <a:pt x="12" y="17"/>
                      <a:pt x="12" y="17"/>
                    </a:cubicBezTo>
                    <a:cubicBezTo>
                      <a:pt x="12" y="17"/>
                      <a:pt x="13" y="17"/>
                      <a:pt x="13" y="17"/>
                    </a:cubicBezTo>
                    <a:cubicBezTo>
                      <a:pt x="13" y="17"/>
                      <a:pt x="14" y="18"/>
                      <a:pt x="13" y="18"/>
                    </a:cubicBezTo>
                    <a:cubicBezTo>
                      <a:pt x="13" y="18"/>
                      <a:pt x="13" y="19"/>
                      <a:pt x="13" y="19"/>
                    </a:cubicBezTo>
                    <a:cubicBezTo>
                      <a:pt x="13" y="19"/>
                      <a:pt x="13" y="19"/>
                      <a:pt x="13" y="20"/>
                    </a:cubicBezTo>
                    <a:cubicBezTo>
                      <a:pt x="13" y="20"/>
                      <a:pt x="13" y="21"/>
                      <a:pt x="13" y="22"/>
                    </a:cubicBezTo>
                    <a:cubicBezTo>
                      <a:pt x="12" y="22"/>
                      <a:pt x="12" y="22"/>
                      <a:pt x="12" y="22"/>
                    </a:cubicBezTo>
                    <a:cubicBezTo>
                      <a:pt x="12" y="23"/>
                      <a:pt x="12" y="23"/>
                      <a:pt x="12" y="23"/>
                    </a:cubicBezTo>
                    <a:cubicBezTo>
                      <a:pt x="12" y="24"/>
                      <a:pt x="12" y="24"/>
                      <a:pt x="12" y="24"/>
                    </a:cubicBezTo>
                    <a:cubicBezTo>
                      <a:pt x="12" y="24"/>
                      <a:pt x="12" y="24"/>
                      <a:pt x="12" y="24"/>
                    </a:cubicBezTo>
                    <a:cubicBezTo>
                      <a:pt x="12" y="24"/>
                      <a:pt x="12" y="24"/>
                      <a:pt x="13" y="24"/>
                    </a:cubicBezTo>
                    <a:cubicBezTo>
                      <a:pt x="13" y="24"/>
                      <a:pt x="13" y="24"/>
                      <a:pt x="14" y="24"/>
                    </a:cubicBezTo>
                    <a:cubicBezTo>
                      <a:pt x="14" y="24"/>
                      <a:pt x="15" y="24"/>
                      <a:pt x="15" y="24"/>
                    </a:cubicBezTo>
                    <a:cubicBezTo>
                      <a:pt x="16" y="24"/>
                      <a:pt x="16" y="24"/>
                      <a:pt x="16" y="24"/>
                    </a:cubicBezTo>
                    <a:cubicBezTo>
                      <a:pt x="17" y="24"/>
                      <a:pt x="17" y="24"/>
                      <a:pt x="18" y="24"/>
                    </a:cubicBezTo>
                    <a:cubicBezTo>
                      <a:pt x="18" y="24"/>
                      <a:pt x="18" y="24"/>
                      <a:pt x="19" y="23"/>
                    </a:cubicBezTo>
                    <a:cubicBezTo>
                      <a:pt x="19" y="23"/>
                      <a:pt x="19" y="23"/>
                      <a:pt x="20" y="23"/>
                    </a:cubicBezTo>
                    <a:cubicBezTo>
                      <a:pt x="20" y="22"/>
                      <a:pt x="21" y="22"/>
                      <a:pt x="21" y="22"/>
                    </a:cubicBezTo>
                    <a:cubicBezTo>
                      <a:pt x="21" y="21"/>
                      <a:pt x="21" y="21"/>
                      <a:pt x="21" y="20"/>
                    </a:cubicBezTo>
                    <a:cubicBezTo>
                      <a:pt x="21" y="20"/>
                      <a:pt x="21" y="20"/>
                      <a:pt x="21" y="19"/>
                    </a:cubicBezTo>
                    <a:cubicBezTo>
                      <a:pt x="21" y="19"/>
                      <a:pt x="21" y="19"/>
                      <a:pt x="21" y="19"/>
                    </a:cubicBezTo>
                    <a:cubicBezTo>
                      <a:pt x="21" y="18"/>
                      <a:pt x="21" y="18"/>
                      <a:pt x="21" y="17"/>
                    </a:cubicBezTo>
                    <a:cubicBezTo>
                      <a:pt x="21" y="17"/>
                      <a:pt x="21" y="17"/>
                      <a:pt x="21" y="16"/>
                    </a:cubicBezTo>
                    <a:cubicBezTo>
                      <a:pt x="21" y="16"/>
                      <a:pt x="21" y="15"/>
                      <a:pt x="21" y="15"/>
                    </a:cubicBezTo>
                    <a:cubicBezTo>
                      <a:pt x="21" y="14"/>
                      <a:pt x="21" y="14"/>
                      <a:pt x="21" y="13"/>
                    </a:cubicBezTo>
                    <a:cubicBezTo>
                      <a:pt x="21" y="13"/>
                      <a:pt x="20" y="13"/>
                      <a:pt x="20" y="13"/>
                    </a:cubicBezTo>
                    <a:cubicBezTo>
                      <a:pt x="20" y="13"/>
                      <a:pt x="19" y="14"/>
                      <a:pt x="19" y="14"/>
                    </a:cubicBezTo>
                    <a:cubicBezTo>
                      <a:pt x="19" y="14"/>
                      <a:pt x="18" y="14"/>
                      <a:pt x="18" y="13"/>
                    </a:cubicBezTo>
                    <a:cubicBezTo>
                      <a:pt x="17" y="13"/>
                      <a:pt x="18" y="12"/>
                      <a:pt x="18" y="12"/>
                    </a:cubicBezTo>
                    <a:cubicBezTo>
                      <a:pt x="18" y="11"/>
                      <a:pt x="18" y="11"/>
                      <a:pt x="18" y="10"/>
                    </a:cubicBezTo>
                    <a:cubicBezTo>
                      <a:pt x="18" y="10"/>
                      <a:pt x="18" y="9"/>
                      <a:pt x="17" y="9"/>
                    </a:cubicBezTo>
                    <a:cubicBezTo>
                      <a:pt x="17" y="8"/>
                      <a:pt x="17" y="9"/>
                      <a:pt x="16" y="9"/>
                    </a:cubicBezTo>
                    <a:cubicBezTo>
                      <a:pt x="16" y="8"/>
                      <a:pt x="16" y="8"/>
                      <a:pt x="15" y="8"/>
                    </a:cubicBezTo>
                    <a:cubicBezTo>
                      <a:pt x="15" y="8"/>
                      <a:pt x="14" y="8"/>
                      <a:pt x="14" y="8"/>
                    </a:cubicBezTo>
                    <a:cubicBezTo>
                      <a:pt x="14" y="8"/>
                      <a:pt x="13" y="8"/>
                      <a:pt x="13" y="8"/>
                    </a:cubicBezTo>
                    <a:cubicBezTo>
                      <a:pt x="12" y="8"/>
                      <a:pt x="12" y="9"/>
                      <a:pt x="12" y="8"/>
                    </a:cubicBezTo>
                    <a:cubicBezTo>
                      <a:pt x="11" y="8"/>
                      <a:pt x="12" y="8"/>
                      <a:pt x="12" y="7"/>
                    </a:cubicBezTo>
                    <a:cubicBezTo>
                      <a:pt x="12" y="7"/>
                      <a:pt x="11" y="7"/>
                      <a:pt x="11" y="7"/>
                    </a:cubicBezTo>
                    <a:cubicBezTo>
                      <a:pt x="11" y="6"/>
                      <a:pt x="11" y="6"/>
                      <a:pt x="11" y="6"/>
                    </a:cubicBezTo>
                    <a:cubicBezTo>
                      <a:pt x="11" y="5"/>
                      <a:pt x="11" y="5"/>
                      <a:pt x="11" y="5"/>
                    </a:cubicBezTo>
                    <a:cubicBezTo>
                      <a:pt x="11" y="4"/>
                      <a:pt x="11" y="4"/>
                      <a:pt x="11" y="3"/>
                    </a:cubicBezTo>
                    <a:cubicBezTo>
                      <a:pt x="11" y="2"/>
                      <a:pt x="11" y="2"/>
                      <a:pt x="11" y="2"/>
                    </a:cubicBezTo>
                    <a:cubicBezTo>
                      <a:pt x="10" y="2"/>
                      <a:pt x="10" y="2"/>
                      <a:pt x="10" y="1"/>
                    </a:cubicBezTo>
                    <a:cubicBezTo>
                      <a:pt x="9" y="1"/>
                      <a:pt x="9" y="1"/>
                      <a:pt x="8" y="1"/>
                    </a:cubicBezTo>
                    <a:cubicBezTo>
                      <a:pt x="8" y="0"/>
                      <a:pt x="7" y="0"/>
                      <a:pt x="6" y="0"/>
                    </a:cubicBezTo>
                    <a:cubicBezTo>
                      <a:pt x="6" y="0"/>
                      <a:pt x="5" y="1"/>
                      <a:pt x="5" y="1"/>
                    </a:cubicBezTo>
                    <a:cubicBezTo>
                      <a:pt x="4" y="1"/>
                      <a:pt x="4" y="1"/>
                      <a:pt x="3" y="1"/>
                    </a:cubicBezTo>
                    <a:cubicBezTo>
                      <a:pt x="3" y="1"/>
                      <a:pt x="2" y="1"/>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 name="Freeform 449"/>
              <p:cNvSpPr>
                <a:spLocks/>
              </p:cNvSpPr>
              <p:nvPr/>
            </p:nvSpPr>
            <p:spPr bwMode="auto">
              <a:xfrm>
                <a:off x="2790826" y="4675189"/>
                <a:ext cx="20638" cy="22225"/>
              </a:xfrm>
              <a:custGeom>
                <a:avLst/>
                <a:gdLst>
                  <a:gd name="T0" fmla="*/ 1 w 2"/>
                  <a:gd name="T1" fmla="*/ 2 h 2"/>
                  <a:gd name="T2" fmla="*/ 1 w 2"/>
                  <a:gd name="T3" fmla="*/ 2 h 2"/>
                  <a:gd name="T4" fmla="*/ 2 w 2"/>
                  <a:gd name="T5" fmla="*/ 1 h 2"/>
                  <a:gd name="T6" fmla="*/ 2 w 2"/>
                  <a:gd name="T7" fmla="*/ 1 h 2"/>
                  <a:gd name="T8" fmla="*/ 2 w 2"/>
                  <a:gd name="T9" fmla="*/ 0 h 2"/>
                  <a:gd name="T10" fmla="*/ 1 w 2"/>
                  <a:gd name="T11" fmla="*/ 0 h 2"/>
                  <a:gd name="T12" fmla="*/ 0 w 2"/>
                  <a:gd name="T13" fmla="*/ 1 h 2"/>
                  <a:gd name="T14" fmla="*/ 1 w 2"/>
                  <a:gd name="T15" fmla="*/ 1 h 2"/>
                  <a:gd name="T16" fmla="*/ 0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1" y="1"/>
                      <a:pt x="2" y="1"/>
                      <a:pt x="2" y="1"/>
                    </a:cubicBezTo>
                    <a:cubicBezTo>
                      <a:pt x="2" y="1"/>
                      <a:pt x="2" y="1"/>
                      <a:pt x="2" y="1"/>
                    </a:cubicBezTo>
                    <a:cubicBezTo>
                      <a:pt x="2" y="0"/>
                      <a:pt x="2" y="0"/>
                      <a:pt x="2" y="0"/>
                    </a:cubicBezTo>
                    <a:cubicBezTo>
                      <a:pt x="1" y="0"/>
                      <a:pt x="1" y="0"/>
                      <a:pt x="1" y="0"/>
                    </a:cubicBezTo>
                    <a:cubicBezTo>
                      <a:pt x="1" y="0"/>
                      <a:pt x="0" y="0"/>
                      <a:pt x="0" y="1"/>
                    </a:cubicBezTo>
                    <a:cubicBezTo>
                      <a:pt x="0" y="1"/>
                      <a:pt x="1" y="1"/>
                      <a:pt x="1" y="1"/>
                    </a:cubicBezTo>
                    <a:cubicBezTo>
                      <a:pt x="1" y="2"/>
                      <a:pt x="0" y="2"/>
                      <a:pt x="0" y="2"/>
                    </a:cubicBezTo>
                    <a:cubicBezTo>
                      <a:pt x="0"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 name="Freeform 450"/>
              <p:cNvSpPr>
                <a:spLocks/>
              </p:cNvSpPr>
              <p:nvPr/>
            </p:nvSpPr>
            <p:spPr bwMode="auto">
              <a:xfrm>
                <a:off x="2811464" y="4675189"/>
                <a:ext cx="33338" cy="22225"/>
              </a:xfrm>
              <a:custGeom>
                <a:avLst/>
                <a:gdLst>
                  <a:gd name="T0" fmla="*/ 1 w 3"/>
                  <a:gd name="T1" fmla="*/ 2 h 2"/>
                  <a:gd name="T2" fmla="*/ 2 w 3"/>
                  <a:gd name="T3" fmla="*/ 2 h 2"/>
                  <a:gd name="T4" fmla="*/ 2 w 3"/>
                  <a:gd name="T5" fmla="*/ 1 h 2"/>
                  <a:gd name="T6" fmla="*/ 3 w 3"/>
                  <a:gd name="T7" fmla="*/ 1 h 2"/>
                  <a:gd name="T8" fmla="*/ 3 w 3"/>
                  <a:gd name="T9" fmla="*/ 1 h 2"/>
                  <a:gd name="T10" fmla="*/ 3 w 3"/>
                  <a:gd name="T11" fmla="*/ 1 h 2"/>
                  <a:gd name="T12" fmla="*/ 2 w 3"/>
                  <a:gd name="T13" fmla="*/ 1 h 2"/>
                  <a:gd name="T14" fmla="*/ 1 w 3"/>
                  <a:gd name="T15" fmla="*/ 1 h 2"/>
                  <a:gd name="T16" fmla="*/ 1 w 3"/>
                  <a:gd name="T17" fmla="*/ 2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2" y="2"/>
                      <a:pt x="2" y="2"/>
                      <a:pt x="2" y="2"/>
                    </a:cubicBezTo>
                    <a:cubicBezTo>
                      <a:pt x="2" y="2"/>
                      <a:pt x="2" y="2"/>
                      <a:pt x="2" y="1"/>
                    </a:cubicBezTo>
                    <a:cubicBezTo>
                      <a:pt x="2" y="1"/>
                      <a:pt x="3" y="1"/>
                      <a:pt x="3" y="1"/>
                    </a:cubicBezTo>
                    <a:cubicBezTo>
                      <a:pt x="3" y="1"/>
                      <a:pt x="3" y="1"/>
                      <a:pt x="3" y="1"/>
                    </a:cubicBezTo>
                    <a:cubicBezTo>
                      <a:pt x="3" y="1"/>
                      <a:pt x="3" y="1"/>
                      <a:pt x="3" y="1"/>
                    </a:cubicBezTo>
                    <a:cubicBezTo>
                      <a:pt x="2" y="1"/>
                      <a:pt x="2" y="0"/>
                      <a:pt x="2" y="1"/>
                    </a:cubicBezTo>
                    <a:cubicBezTo>
                      <a:pt x="1" y="1"/>
                      <a:pt x="1" y="1"/>
                      <a:pt x="1" y="1"/>
                    </a:cubicBezTo>
                    <a:cubicBezTo>
                      <a:pt x="1" y="1"/>
                      <a:pt x="0" y="2"/>
                      <a:pt x="1" y="2"/>
                    </a:cubicBezTo>
                    <a:cubicBezTo>
                      <a:pt x="1" y="2"/>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 name="Freeform 451"/>
              <p:cNvSpPr>
                <a:spLocks/>
              </p:cNvSpPr>
              <p:nvPr/>
            </p:nvSpPr>
            <p:spPr bwMode="auto">
              <a:xfrm>
                <a:off x="3848101" y="1962151"/>
                <a:ext cx="323850" cy="260350"/>
              </a:xfrm>
              <a:custGeom>
                <a:avLst/>
                <a:gdLst>
                  <a:gd name="T0" fmla="*/ 12 w 30"/>
                  <a:gd name="T1" fmla="*/ 24 h 24"/>
                  <a:gd name="T2" fmla="*/ 12 w 30"/>
                  <a:gd name="T3" fmla="*/ 21 h 24"/>
                  <a:gd name="T4" fmla="*/ 14 w 30"/>
                  <a:gd name="T5" fmla="*/ 20 h 24"/>
                  <a:gd name="T6" fmla="*/ 16 w 30"/>
                  <a:gd name="T7" fmla="*/ 19 h 24"/>
                  <a:gd name="T8" fmla="*/ 19 w 30"/>
                  <a:gd name="T9" fmla="*/ 18 h 24"/>
                  <a:gd name="T10" fmla="*/ 21 w 30"/>
                  <a:gd name="T11" fmla="*/ 16 h 24"/>
                  <a:gd name="T12" fmla="*/ 23 w 30"/>
                  <a:gd name="T13" fmla="*/ 16 h 24"/>
                  <a:gd name="T14" fmla="*/ 24 w 30"/>
                  <a:gd name="T15" fmla="*/ 14 h 24"/>
                  <a:gd name="T16" fmla="*/ 27 w 30"/>
                  <a:gd name="T17" fmla="*/ 12 h 24"/>
                  <a:gd name="T18" fmla="*/ 29 w 30"/>
                  <a:gd name="T19" fmla="*/ 12 h 24"/>
                  <a:gd name="T20" fmla="*/ 30 w 30"/>
                  <a:gd name="T21" fmla="*/ 10 h 24"/>
                  <a:gd name="T22" fmla="*/ 29 w 30"/>
                  <a:gd name="T23" fmla="*/ 8 h 24"/>
                  <a:gd name="T24" fmla="*/ 29 w 30"/>
                  <a:gd name="T25" fmla="*/ 6 h 24"/>
                  <a:gd name="T26" fmla="*/ 28 w 30"/>
                  <a:gd name="T27" fmla="*/ 3 h 24"/>
                  <a:gd name="T28" fmla="*/ 28 w 30"/>
                  <a:gd name="T29" fmla="*/ 2 h 24"/>
                  <a:gd name="T30" fmla="*/ 26 w 30"/>
                  <a:gd name="T31" fmla="*/ 2 h 24"/>
                  <a:gd name="T32" fmla="*/ 23 w 30"/>
                  <a:gd name="T33" fmla="*/ 2 h 24"/>
                  <a:gd name="T34" fmla="*/ 21 w 30"/>
                  <a:gd name="T35" fmla="*/ 1 h 24"/>
                  <a:gd name="T36" fmla="*/ 19 w 30"/>
                  <a:gd name="T37" fmla="*/ 0 h 24"/>
                  <a:gd name="T38" fmla="*/ 18 w 30"/>
                  <a:gd name="T39" fmla="*/ 2 h 24"/>
                  <a:gd name="T40" fmla="*/ 16 w 30"/>
                  <a:gd name="T41" fmla="*/ 5 h 24"/>
                  <a:gd name="T42" fmla="*/ 15 w 30"/>
                  <a:gd name="T43" fmla="*/ 6 h 24"/>
                  <a:gd name="T44" fmla="*/ 12 w 30"/>
                  <a:gd name="T45" fmla="*/ 8 h 24"/>
                  <a:gd name="T46" fmla="*/ 9 w 30"/>
                  <a:gd name="T47" fmla="*/ 9 h 24"/>
                  <a:gd name="T48" fmla="*/ 9 w 30"/>
                  <a:gd name="T49" fmla="*/ 12 h 24"/>
                  <a:gd name="T50" fmla="*/ 8 w 30"/>
                  <a:gd name="T51" fmla="*/ 13 h 24"/>
                  <a:gd name="T52" fmla="*/ 9 w 30"/>
                  <a:gd name="T53" fmla="*/ 15 h 24"/>
                  <a:gd name="T54" fmla="*/ 9 w 30"/>
                  <a:gd name="T55" fmla="*/ 17 h 24"/>
                  <a:gd name="T56" fmla="*/ 7 w 30"/>
                  <a:gd name="T57" fmla="*/ 20 h 24"/>
                  <a:gd name="T58" fmla="*/ 5 w 30"/>
                  <a:gd name="T59" fmla="*/ 21 h 24"/>
                  <a:gd name="T60" fmla="*/ 3 w 30"/>
                  <a:gd name="T61" fmla="*/ 22 h 24"/>
                  <a:gd name="T62" fmla="*/ 1 w 30"/>
                  <a:gd name="T63" fmla="*/ 23 h 24"/>
                  <a:gd name="T64" fmla="*/ 0 w 30"/>
                  <a:gd name="T6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24">
                    <a:moveTo>
                      <a:pt x="11" y="24"/>
                    </a:moveTo>
                    <a:cubicBezTo>
                      <a:pt x="12" y="24"/>
                      <a:pt x="12" y="24"/>
                      <a:pt x="12" y="24"/>
                    </a:cubicBezTo>
                    <a:cubicBezTo>
                      <a:pt x="12" y="21"/>
                      <a:pt x="12" y="21"/>
                      <a:pt x="12" y="21"/>
                    </a:cubicBezTo>
                    <a:cubicBezTo>
                      <a:pt x="12" y="21"/>
                      <a:pt x="12" y="21"/>
                      <a:pt x="12" y="21"/>
                    </a:cubicBezTo>
                    <a:cubicBezTo>
                      <a:pt x="13" y="21"/>
                      <a:pt x="13" y="20"/>
                      <a:pt x="13" y="20"/>
                    </a:cubicBezTo>
                    <a:cubicBezTo>
                      <a:pt x="13" y="20"/>
                      <a:pt x="14" y="20"/>
                      <a:pt x="14" y="20"/>
                    </a:cubicBezTo>
                    <a:cubicBezTo>
                      <a:pt x="14" y="20"/>
                      <a:pt x="14" y="20"/>
                      <a:pt x="15" y="19"/>
                    </a:cubicBezTo>
                    <a:cubicBezTo>
                      <a:pt x="15" y="19"/>
                      <a:pt x="16" y="19"/>
                      <a:pt x="16" y="19"/>
                    </a:cubicBezTo>
                    <a:cubicBezTo>
                      <a:pt x="17" y="18"/>
                      <a:pt x="17" y="18"/>
                      <a:pt x="18" y="18"/>
                    </a:cubicBezTo>
                    <a:cubicBezTo>
                      <a:pt x="18" y="18"/>
                      <a:pt x="18" y="18"/>
                      <a:pt x="19" y="18"/>
                    </a:cubicBezTo>
                    <a:cubicBezTo>
                      <a:pt x="19" y="18"/>
                      <a:pt x="20" y="17"/>
                      <a:pt x="20" y="17"/>
                    </a:cubicBezTo>
                    <a:cubicBezTo>
                      <a:pt x="21" y="17"/>
                      <a:pt x="21" y="16"/>
                      <a:pt x="21" y="16"/>
                    </a:cubicBezTo>
                    <a:cubicBezTo>
                      <a:pt x="22" y="16"/>
                      <a:pt x="22" y="16"/>
                      <a:pt x="22" y="16"/>
                    </a:cubicBezTo>
                    <a:cubicBezTo>
                      <a:pt x="23" y="16"/>
                      <a:pt x="23" y="16"/>
                      <a:pt x="23" y="16"/>
                    </a:cubicBezTo>
                    <a:cubicBezTo>
                      <a:pt x="24" y="16"/>
                      <a:pt x="25" y="16"/>
                      <a:pt x="25" y="15"/>
                    </a:cubicBezTo>
                    <a:cubicBezTo>
                      <a:pt x="25" y="15"/>
                      <a:pt x="24" y="14"/>
                      <a:pt x="24" y="14"/>
                    </a:cubicBezTo>
                    <a:cubicBezTo>
                      <a:pt x="24" y="13"/>
                      <a:pt x="25" y="13"/>
                      <a:pt x="25" y="12"/>
                    </a:cubicBezTo>
                    <a:cubicBezTo>
                      <a:pt x="25" y="12"/>
                      <a:pt x="26" y="12"/>
                      <a:pt x="27" y="12"/>
                    </a:cubicBezTo>
                    <a:cubicBezTo>
                      <a:pt x="27" y="11"/>
                      <a:pt x="28" y="11"/>
                      <a:pt x="28" y="12"/>
                    </a:cubicBezTo>
                    <a:cubicBezTo>
                      <a:pt x="28" y="12"/>
                      <a:pt x="29" y="12"/>
                      <a:pt x="29" y="12"/>
                    </a:cubicBezTo>
                    <a:cubicBezTo>
                      <a:pt x="30" y="12"/>
                      <a:pt x="30" y="12"/>
                      <a:pt x="30" y="11"/>
                    </a:cubicBezTo>
                    <a:cubicBezTo>
                      <a:pt x="30" y="11"/>
                      <a:pt x="30" y="11"/>
                      <a:pt x="30" y="10"/>
                    </a:cubicBezTo>
                    <a:cubicBezTo>
                      <a:pt x="30" y="10"/>
                      <a:pt x="30" y="10"/>
                      <a:pt x="29" y="10"/>
                    </a:cubicBezTo>
                    <a:cubicBezTo>
                      <a:pt x="29" y="9"/>
                      <a:pt x="29" y="9"/>
                      <a:pt x="29" y="8"/>
                    </a:cubicBezTo>
                    <a:cubicBezTo>
                      <a:pt x="29" y="8"/>
                      <a:pt x="29" y="7"/>
                      <a:pt x="29" y="7"/>
                    </a:cubicBezTo>
                    <a:cubicBezTo>
                      <a:pt x="29" y="7"/>
                      <a:pt x="29" y="6"/>
                      <a:pt x="29" y="6"/>
                    </a:cubicBezTo>
                    <a:cubicBezTo>
                      <a:pt x="29" y="6"/>
                      <a:pt x="29" y="5"/>
                      <a:pt x="29" y="5"/>
                    </a:cubicBezTo>
                    <a:cubicBezTo>
                      <a:pt x="29" y="4"/>
                      <a:pt x="29" y="4"/>
                      <a:pt x="28" y="3"/>
                    </a:cubicBezTo>
                    <a:cubicBezTo>
                      <a:pt x="28" y="3"/>
                      <a:pt x="28" y="3"/>
                      <a:pt x="28" y="2"/>
                    </a:cubicBezTo>
                    <a:cubicBezTo>
                      <a:pt x="28" y="2"/>
                      <a:pt x="28" y="2"/>
                      <a:pt x="28" y="2"/>
                    </a:cubicBezTo>
                    <a:cubicBezTo>
                      <a:pt x="28" y="2"/>
                      <a:pt x="27" y="2"/>
                      <a:pt x="27" y="2"/>
                    </a:cubicBezTo>
                    <a:cubicBezTo>
                      <a:pt x="26" y="2"/>
                      <a:pt x="26" y="2"/>
                      <a:pt x="26" y="2"/>
                    </a:cubicBezTo>
                    <a:cubicBezTo>
                      <a:pt x="25" y="2"/>
                      <a:pt x="25" y="2"/>
                      <a:pt x="24" y="2"/>
                    </a:cubicBezTo>
                    <a:cubicBezTo>
                      <a:pt x="24" y="2"/>
                      <a:pt x="24" y="2"/>
                      <a:pt x="23" y="2"/>
                    </a:cubicBezTo>
                    <a:cubicBezTo>
                      <a:pt x="23" y="2"/>
                      <a:pt x="23" y="2"/>
                      <a:pt x="22" y="2"/>
                    </a:cubicBezTo>
                    <a:cubicBezTo>
                      <a:pt x="21" y="2"/>
                      <a:pt x="21" y="2"/>
                      <a:pt x="21" y="1"/>
                    </a:cubicBezTo>
                    <a:cubicBezTo>
                      <a:pt x="20" y="1"/>
                      <a:pt x="20" y="1"/>
                      <a:pt x="20" y="0"/>
                    </a:cubicBezTo>
                    <a:cubicBezTo>
                      <a:pt x="19" y="0"/>
                      <a:pt x="19" y="0"/>
                      <a:pt x="19" y="0"/>
                    </a:cubicBezTo>
                    <a:cubicBezTo>
                      <a:pt x="19" y="0"/>
                      <a:pt x="19" y="0"/>
                      <a:pt x="18" y="1"/>
                    </a:cubicBezTo>
                    <a:cubicBezTo>
                      <a:pt x="18" y="1"/>
                      <a:pt x="18" y="2"/>
                      <a:pt x="18" y="2"/>
                    </a:cubicBezTo>
                    <a:cubicBezTo>
                      <a:pt x="18" y="3"/>
                      <a:pt x="18" y="3"/>
                      <a:pt x="17" y="3"/>
                    </a:cubicBezTo>
                    <a:cubicBezTo>
                      <a:pt x="17" y="4"/>
                      <a:pt x="17" y="4"/>
                      <a:pt x="16" y="5"/>
                    </a:cubicBezTo>
                    <a:cubicBezTo>
                      <a:pt x="16" y="5"/>
                      <a:pt x="16" y="5"/>
                      <a:pt x="16" y="6"/>
                    </a:cubicBezTo>
                    <a:cubicBezTo>
                      <a:pt x="16" y="6"/>
                      <a:pt x="15" y="6"/>
                      <a:pt x="15" y="6"/>
                    </a:cubicBezTo>
                    <a:cubicBezTo>
                      <a:pt x="14" y="7"/>
                      <a:pt x="14" y="7"/>
                      <a:pt x="14" y="7"/>
                    </a:cubicBezTo>
                    <a:cubicBezTo>
                      <a:pt x="13" y="7"/>
                      <a:pt x="13" y="7"/>
                      <a:pt x="12" y="8"/>
                    </a:cubicBezTo>
                    <a:cubicBezTo>
                      <a:pt x="11" y="8"/>
                      <a:pt x="11" y="8"/>
                      <a:pt x="10" y="8"/>
                    </a:cubicBezTo>
                    <a:cubicBezTo>
                      <a:pt x="10" y="8"/>
                      <a:pt x="9" y="9"/>
                      <a:pt x="9" y="9"/>
                    </a:cubicBezTo>
                    <a:cubicBezTo>
                      <a:pt x="9" y="10"/>
                      <a:pt x="9" y="10"/>
                      <a:pt x="9" y="11"/>
                    </a:cubicBezTo>
                    <a:cubicBezTo>
                      <a:pt x="9" y="11"/>
                      <a:pt x="9" y="11"/>
                      <a:pt x="9" y="12"/>
                    </a:cubicBezTo>
                    <a:cubicBezTo>
                      <a:pt x="9" y="12"/>
                      <a:pt x="9" y="12"/>
                      <a:pt x="9" y="12"/>
                    </a:cubicBezTo>
                    <a:cubicBezTo>
                      <a:pt x="9" y="13"/>
                      <a:pt x="9" y="13"/>
                      <a:pt x="8" y="13"/>
                    </a:cubicBezTo>
                    <a:cubicBezTo>
                      <a:pt x="8" y="14"/>
                      <a:pt x="8" y="14"/>
                      <a:pt x="8" y="14"/>
                    </a:cubicBezTo>
                    <a:cubicBezTo>
                      <a:pt x="8" y="14"/>
                      <a:pt x="8" y="15"/>
                      <a:pt x="9" y="15"/>
                    </a:cubicBezTo>
                    <a:cubicBezTo>
                      <a:pt x="9" y="15"/>
                      <a:pt x="9" y="15"/>
                      <a:pt x="9" y="16"/>
                    </a:cubicBezTo>
                    <a:cubicBezTo>
                      <a:pt x="9" y="16"/>
                      <a:pt x="9" y="17"/>
                      <a:pt x="9" y="17"/>
                    </a:cubicBezTo>
                    <a:cubicBezTo>
                      <a:pt x="9" y="18"/>
                      <a:pt x="8" y="18"/>
                      <a:pt x="8" y="18"/>
                    </a:cubicBezTo>
                    <a:cubicBezTo>
                      <a:pt x="8" y="19"/>
                      <a:pt x="8" y="19"/>
                      <a:pt x="7" y="20"/>
                    </a:cubicBezTo>
                    <a:cubicBezTo>
                      <a:pt x="7" y="20"/>
                      <a:pt x="7" y="20"/>
                      <a:pt x="6" y="20"/>
                    </a:cubicBezTo>
                    <a:cubicBezTo>
                      <a:pt x="6" y="21"/>
                      <a:pt x="6" y="21"/>
                      <a:pt x="5" y="21"/>
                    </a:cubicBezTo>
                    <a:cubicBezTo>
                      <a:pt x="5" y="21"/>
                      <a:pt x="5" y="22"/>
                      <a:pt x="5" y="22"/>
                    </a:cubicBezTo>
                    <a:cubicBezTo>
                      <a:pt x="4" y="22"/>
                      <a:pt x="4" y="22"/>
                      <a:pt x="3" y="22"/>
                    </a:cubicBezTo>
                    <a:cubicBezTo>
                      <a:pt x="3" y="22"/>
                      <a:pt x="3" y="22"/>
                      <a:pt x="2" y="22"/>
                    </a:cubicBezTo>
                    <a:cubicBezTo>
                      <a:pt x="2" y="23"/>
                      <a:pt x="1" y="23"/>
                      <a:pt x="1" y="23"/>
                    </a:cubicBezTo>
                    <a:cubicBezTo>
                      <a:pt x="1" y="23"/>
                      <a:pt x="1" y="24"/>
                      <a:pt x="0" y="24"/>
                    </a:cubicBezTo>
                    <a:cubicBezTo>
                      <a:pt x="0" y="24"/>
                      <a:pt x="0" y="24"/>
                      <a:pt x="0" y="24"/>
                    </a:cubicBezTo>
                    <a:cubicBezTo>
                      <a:pt x="11" y="24"/>
                      <a:pt x="11" y="24"/>
                      <a:pt x="11" y="2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5" name="Freeform 452"/>
              <p:cNvSpPr>
                <a:spLocks/>
              </p:cNvSpPr>
              <p:nvPr/>
            </p:nvSpPr>
            <p:spPr bwMode="auto">
              <a:xfrm>
                <a:off x="5100639" y="2049464"/>
                <a:ext cx="31750" cy="119063"/>
              </a:xfrm>
              <a:custGeom>
                <a:avLst/>
                <a:gdLst>
                  <a:gd name="T0" fmla="*/ 0 w 3"/>
                  <a:gd name="T1" fmla="*/ 6 h 11"/>
                  <a:gd name="T2" fmla="*/ 1 w 3"/>
                  <a:gd name="T3" fmla="*/ 7 h 11"/>
                  <a:gd name="T4" fmla="*/ 1 w 3"/>
                  <a:gd name="T5" fmla="*/ 8 h 11"/>
                  <a:gd name="T6" fmla="*/ 2 w 3"/>
                  <a:gd name="T7" fmla="*/ 9 h 11"/>
                  <a:gd name="T8" fmla="*/ 2 w 3"/>
                  <a:gd name="T9" fmla="*/ 10 h 11"/>
                  <a:gd name="T10" fmla="*/ 2 w 3"/>
                  <a:gd name="T11" fmla="*/ 11 h 11"/>
                  <a:gd name="T12" fmla="*/ 2 w 3"/>
                  <a:gd name="T13" fmla="*/ 11 h 11"/>
                  <a:gd name="T14" fmla="*/ 2 w 3"/>
                  <a:gd name="T15" fmla="*/ 9 h 11"/>
                  <a:gd name="T16" fmla="*/ 3 w 3"/>
                  <a:gd name="T17" fmla="*/ 7 h 11"/>
                  <a:gd name="T18" fmla="*/ 3 w 3"/>
                  <a:gd name="T19" fmla="*/ 5 h 11"/>
                  <a:gd name="T20" fmla="*/ 2 w 3"/>
                  <a:gd name="T21" fmla="*/ 3 h 11"/>
                  <a:gd name="T22" fmla="*/ 3 w 3"/>
                  <a:gd name="T23" fmla="*/ 2 h 11"/>
                  <a:gd name="T24" fmla="*/ 3 w 3"/>
                  <a:gd name="T25" fmla="*/ 1 h 11"/>
                  <a:gd name="T26" fmla="*/ 3 w 3"/>
                  <a:gd name="T27" fmla="*/ 1 h 11"/>
                  <a:gd name="T28" fmla="*/ 3 w 3"/>
                  <a:gd name="T29" fmla="*/ 1 h 11"/>
                  <a:gd name="T30" fmla="*/ 2 w 3"/>
                  <a:gd name="T31" fmla="*/ 0 h 11"/>
                  <a:gd name="T32" fmla="*/ 2 w 3"/>
                  <a:gd name="T33" fmla="*/ 0 h 11"/>
                  <a:gd name="T34" fmla="*/ 1 w 3"/>
                  <a:gd name="T35" fmla="*/ 1 h 11"/>
                  <a:gd name="T36" fmla="*/ 1 w 3"/>
                  <a:gd name="T37" fmla="*/ 3 h 11"/>
                  <a:gd name="T38" fmla="*/ 0 w 3"/>
                  <a:gd name="T39" fmla="*/ 4 h 11"/>
                  <a:gd name="T40" fmla="*/ 0 w 3"/>
                  <a:gd name="T41" fmla="*/ 5 h 11"/>
                  <a:gd name="T42" fmla="*/ 0 w 3"/>
                  <a:gd name="T43" fmla="*/ 6 h 11"/>
                  <a:gd name="T44" fmla="*/ 0 w 3"/>
                  <a:gd name="T45" fmla="*/ 6 h 11"/>
                  <a:gd name="T46" fmla="*/ 0 w 3"/>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1">
                    <a:moveTo>
                      <a:pt x="0" y="6"/>
                    </a:moveTo>
                    <a:cubicBezTo>
                      <a:pt x="1" y="7"/>
                      <a:pt x="1" y="7"/>
                      <a:pt x="1" y="7"/>
                    </a:cubicBezTo>
                    <a:cubicBezTo>
                      <a:pt x="1" y="8"/>
                      <a:pt x="1" y="8"/>
                      <a:pt x="1" y="8"/>
                    </a:cubicBezTo>
                    <a:cubicBezTo>
                      <a:pt x="1" y="9"/>
                      <a:pt x="2" y="9"/>
                      <a:pt x="2" y="9"/>
                    </a:cubicBezTo>
                    <a:cubicBezTo>
                      <a:pt x="2" y="9"/>
                      <a:pt x="2" y="10"/>
                      <a:pt x="2" y="10"/>
                    </a:cubicBezTo>
                    <a:cubicBezTo>
                      <a:pt x="2" y="10"/>
                      <a:pt x="2" y="11"/>
                      <a:pt x="2" y="11"/>
                    </a:cubicBezTo>
                    <a:cubicBezTo>
                      <a:pt x="2" y="11"/>
                      <a:pt x="2" y="11"/>
                      <a:pt x="2" y="11"/>
                    </a:cubicBezTo>
                    <a:cubicBezTo>
                      <a:pt x="2" y="10"/>
                      <a:pt x="2" y="9"/>
                      <a:pt x="2" y="9"/>
                    </a:cubicBezTo>
                    <a:cubicBezTo>
                      <a:pt x="3" y="8"/>
                      <a:pt x="3" y="8"/>
                      <a:pt x="3" y="7"/>
                    </a:cubicBezTo>
                    <a:cubicBezTo>
                      <a:pt x="3" y="6"/>
                      <a:pt x="3" y="6"/>
                      <a:pt x="3" y="5"/>
                    </a:cubicBezTo>
                    <a:cubicBezTo>
                      <a:pt x="3" y="5"/>
                      <a:pt x="2" y="4"/>
                      <a:pt x="2" y="3"/>
                    </a:cubicBezTo>
                    <a:cubicBezTo>
                      <a:pt x="2" y="3"/>
                      <a:pt x="2" y="2"/>
                      <a:pt x="3" y="2"/>
                    </a:cubicBezTo>
                    <a:cubicBezTo>
                      <a:pt x="3" y="1"/>
                      <a:pt x="3" y="1"/>
                      <a:pt x="3" y="1"/>
                    </a:cubicBezTo>
                    <a:cubicBezTo>
                      <a:pt x="3" y="1"/>
                      <a:pt x="3" y="1"/>
                      <a:pt x="3" y="1"/>
                    </a:cubicBezTo>
                    <a:cubicBezTo>
                      <a:pt x="3" y="1"/>
                      <a:pt x="3" y="1"/>
                      <a:pt x="3" y="1"/>
                    </a:cubicBezTo>
                    <a:cubicBezTo>
                      <a:pt x="3" y="0"/>
                      <a:pt x="3" y="0"/>
                      <a:pt x="2" y="0"/>
                    </a:cubicBezTo>
                    <a:cubicBezTo>
                      <a:pt x="2" y="0"/>
                      <a:pt x="2" y="0"/>
                      <a:pt x="2" y="0"/>
                    </a:cubicBezTo>
                    <a:cubicBezTo>
                      <a:pt x="2" y="0"/>
                      <a:pt x="1" y="1"/>
                      <a:pt x="1" y="1"/>
                    </a:cubicBezTo>
                    <a:cubicBezTo>
                      <a:pt x="1" y="2"/>
                      <a:pt x="1" y="2"/>
                      <a:pt x="1" y="3"/>
                    </a:cubicBezTo>
                    <a:cubicBezTo>
                      <a:pt x="1" y="3"/>
                      <a:pt x="1" y="4"/>
                      <a:pt x="0" y="4"/>
                    </a:cubicBezTo>
                    <a:cubicBezTo>
                      <a:pt x="0" y="5"/>
                      <a:pt x="0" y="5"/>
                      <a:pt x="0" y="5"/>
                    </a:cubicBezTo>
                    <a:cubicBezTo>
                      <a:pt x="0" y="6"/>
                      <a:pt x="0" y="5"/>
                      <a:pt x="0" y="6"/>
                    </a:cubicBezTo>
                    <a:cubicBezTo>
                      <a:pt x="0" y="6"/>
                      <a:pt x="0" y="6"/>
                      <a:pt x="0" y="6"/>
                    </a:cubicBezTo>
                    <a:cubicBezTo>
                      <a:pt x="0" y="6"/>
                      <a:pt x="0" y="6"/>
                      <a:pt x="0" y="6"/>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6" name="Freeform 453"/>
              <p:cNvSpPr>
                <a:spLocks/>
              </p:cNvSpPr>
              <p:nvPr/>
            </p:nvSpPr>
            <p:spPr bwMode="auto">
              <a:xfrm>
                <a:off x="5586414" y="2297114"/>
                <a:ext cx="215900" cy="271463"/>
              </a:xfrm>
              <a:custGeom>
                <a:avLst/>
                <a:gdLst>
                  <a:gd name="T0" fmla="*/ 17 w 20"/>
                  <a:gd name="T1" fmla="*/ 14 h 25"/>
                  <a:gd name="T2" fmla="*/ 18 w 20"/>
                  <a:gd name="T3" fmla="*/ 13 h 25"/>
                  <a:gd name="T4" fmla="*/ 18 w 20"/>
                  <a:gd name="T5" fmla="*/ 12 h 25"/>
                  <a:gd name="T6" fmla="*/ 19 w 20"/>
                  <a:gd name="T7" fmla="*/ 12 h 25"/>
                  <a:gd name="T8" fmla="*/ 19 w 20"/>
                  <a:gd name="T9" fmla="*/ 11 h 25"/>
                  <a:gd name="T10" fmla="*/ 20 w 20"/>
                  <a:gd name="T11" fmla="*/ 10 h 25"/>
                  <a:gd name="T12" fmla="*/ 20 w 20"/>
                  <a:gd name="T13" fmla="*/ 9 h 25"/>
                  <a:gd name="T14" fmla="*/ 20 w 20"/>
                  <a:gd name="T15" fmla="*/ 8 h 25"/>
                  <a:gd name="T16" fmla="*/ 19 w 20"/>
                  <a:gd name="T17" fmla="*/ 8 h 25"/>
                  <a:gd name="T18" fmla="*/ 19 w 20"/>
                  <a:gd name="T19" fmla="*/ 7 h 25"/>
                  <a:gd name="T20" fmla="*/ 18 w 20"/>
                  <a:gd name="T21" fmla="*/ 7 h 25"/>
                  <a:gd name="T22" fmla="*/ 18 w 20"/>
                  <a:gd name="T23" fmla="*/ 6 h 25"/>
                  <a:gd name="T24" fmla="*/ 17 w 20"/>
                  <a:gd name="T25" fmla="*/ 5 h 25"/>
                  <a:gd name="T26" fmla="*/ 16 w 20"/>
                  <a:gd name="T27" fmla="*/ 5 h 25"/>
                  <a:gd name="T28" fmla="*/ 15 w 20"/>
                  <a:gd name="T29" fmla="*/ 5 h 25"/>
                  <a:gd name="T30" fmla="*/ 14 w 20"/>
                  <a:gd name="T31" fmla="*/ 5 h 25"/>
                  <a:gd name="T32" fmla="*/ 14 w 20"/>
                  <a:gd name="T33" fmla="*/ 4 h 25"/>
                  <a:gd name="T34" fmla="*/ 13 w 20"/>
                  <a:gd name="T35" fmla="*/ 3 h 25"/>
                  <a:gd name="T36" fmla="*/ 12 w 20"/>
                  <a:gd name="T37" fmla="*/ 3 h 25"/>
                  <a:gd name="T38" fmla="*/ 11 w 20"/>
                  <a:gd name="T39" fmla="*/ 2 h 25"/>
                  <a:gd name="T40" fmla="*/ 11 w 20"/>
                  <a:gd name="T41" fmla="*/ 2 h 25"/>
                  <a:gd name="T42" fmla="*/ 11 w 20"/>
                  <a:gd name="T43" fmla="*/ 1 h 25"/>
                  <a:gd name="T44" fmla="*/ 11 w 20"/>
                  <a:gd name="T45" fmla="*/ 0 h 25"/>
                  <a:gd name="T46" fmla="*/ 10 w 20"/>
                  <a:gd name="T47" fmla="*/ 0 h 25"/>
                  <a:gd name="T48" fmla="*/ 9 w 20"/>
                  <a:gd name="T49" fmla="*/ 1 h 25"/>
                  <a:gd name="T50" fmla="*/ 9 w 20"/>
                  <a:gd name="T51" fmla="*/ 3 h 25"/>
                  <a:gd name="T52" fmla="*/ 8 w 20"/>
                  <a:gd name="T53" fmla="*/ 5 h 25"/>
                  <a:gd name="T54" fmla="*/ 8 w 20"/>
                  <a:gd name="T55" fmla="*/ 7 h 25"/>
                  <a:gd name="T56" fmla="*/ 8 w 20"/>
                  <a:gd name="T57" fmla="*/ 8 h 25"/>
                  <a:gd name="T58" fmla="*/ 8 w 20"/>
                  <a:gd name="T59" fmla="*/ 10 h 25"/>
                  <a:gd name="T60" fmla="*/ 7 w 20"/>
                  <a:gd name="T61" fmla="*/ 12 h 25"/>
                  <a:gd name="T62" fmla="*/ 6 w 20"/>
                  <a:gd name="T63" fmla="*/ 14 h 25"/>
                  <a:gd name="T64" fmla="*/ 5 w 20"/>
                  <a:gd name="T65" fmla="*/ 16 h 25"/>
                  <a:gd name="T66" fmla="*/ 1 w 20"/>
                  <a:gd name="T67" fmla="*/ 18 h 25"/>
                  <a:gd name="T68" fmla="*/ 0 w 20"/>
                  <a:gd name="T69" fmla="*/ 18 h 25"/>
                  <a:gd name="T70" fmla="*/ 0 w 20"/>
                  <a:gd name="T71" fmla="*/ 18 h 25"/>
                  <a:gd name="T72" fmla="*/ 1 w 20"/>
                  <a:gd name="T73" fmla="*/ 20 h 25"/>
                  <a:gd name="T74" fmla="*/ 2 w 20"/>
                  <a:gd name="T75" fmla="*/ 22 h 25"/>
                  <a:gd name="T76" fmla="*/ 4 w 20"/>
                  <a:gd name="T77" fmla="*/ 25 h 25"/>
                  <a:gd name="T78" fmla="*/ 5 w 20"/>
                  <a:gd name="T79" fmla="*/ 25 h 25"/>
                  <a:gd name="T80" fmla="*/ 6 w 20"/>
                  <a:gd name="T81" fmla="*/ 24 h 25"/>
                  <a:gd name="T82" fmla="*/ 7 w 20"/>
                  <a:gd name="T83" fmla="*/ 24 h 25"/>
                  <a:gd name="T84" fmla="*/ 8 w 20"/>
                  <a:gd name="T85" fmla="*/ 24 h 25"/>
                  <a:gd name="T86" fmla="*/ 9 w 20"/>
                  <a:gd name="T87" fmla="*/ 24 h 25"/>
                  <a:gd name="T88" fmla="*/ 10 w 20"/>
                  <a:gd name="T89" fmla="*/ 24 h 25"/>
                  <a:gd name="T90" fmla="*/ 11 w 20"/>
                  <a:gd name="T91" fmla="*/ 23 h 25"/>
                  <a:gd name="T92" fmla="*/ 10 w 20"/>
                  <a:gd name="T93" fmla="*/ 23 h 25"/>
                  <a:gd name="T94" fmla="*/ 10 w 20"/>
                  <a:gd name="T95" fmla="*/ 22 h 25"/>
                  <a:gd name="T96" fmla="*/ 11 w 20"/>
                  <a:gd name="T97" fmla="*/ 21 h 25"/>
                  <a:gd name="T98" fmla="*/ 13 w 20"/>
                  <a:gd name="T99" fmla="*/ 21 h 25"/>
                  <a:gd name="T100" fmla="*/ 13 w 20"/>
                  <a:gd name="T101" fmla="*/ 21 h 25"/>
                  <a:gd name="T102" fmla="*/ 13 w 20"/>
                  <a:gd name="T103" fmla="*/ 20 h 25"/>
                  <a:gd name="T104" fmla="*/ 14 w 20"/>
                  <a:gd name="T105" fmla="*/ 19 h 25"/>
                  <a:gd name="T106" fmla="*/ 15 w 20"/>
                  <a:gd name="T107" fmla="*/ 18 h 25"/>
                  <a:gd name="T108" fmla="*/ 15 w 20"/>
                  <a:gd name="T109" fmla="*/ 17 h 25"/>
                  <a:gd name="T110" fmla="*/ 16 w 20"/>
                  <a:gd name="T111" fmla="*/ 16 h 25"/>
                  <a:gd name="T112" fmla="*/ 16 w 20"/>
                  <a:gd name="T113" fmla="*/ 15 h 25"/>
                  <a:gd name="T114" fmla="*/ 16 w 20"/>
                  <a:gd name="T115" fmla="*/ 14 h 25"/>
                  <a:gd name="T116" fmla="*/ 17 w 20"/>
                  <a:gd name="T1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25">
                    <a:moveTo>
                      <a:pt x="17" y="14"/>
                    </a:moveTo>
                    <a:cubicBezTo>
                      <a:pt x="17" y="14"/>
                      <a:pt x="18" y="14"/>
                      <a:pt x="18" y="13"/>
                    </a:cubicBezTo>
                    <a:cubicBezTo>
                      <a:pt x="18" y="13"/>
                      <a:pt x="18" y="13"/>
                      <a:pt x="18" y="12"/>
                    </a:cubicBezTo>
                    <a:cubicBezTo>
                      <a:pt x="18" y="12"/>
                      <a:pt x="18" y="12"/>
                      <a:pt x="19" y="12"/>
                    </a:cubicBezTo>
                    <a:cubicBezTo>
                      <a:pt x="19" y="12"/>
                      <a:pt x="19" y="11"/>
                      <a:pt x="19" y="11"/>
                    </a:cubicBezTo>
                    <a:cubicBezTo>
                      <a:pt x="20" y="11"/>
                      <a:pt x="20" y="11"/>
                      <a:pt x="20" y="10"/>
                    </a:cubicBezTo>
                    <a:cubicBezTo>
                      <a:pt x="20" y="10"/>
                      <a:pt x="20" y="9"/>
                      <a:pt x="20" y="9"/>
                    </a:cubicBezTo>
                    <a:cubicBezTo>
                      <a:pt x="20" y="9"/>
                      <a:pt x="20" y="8"/>
                      <a:pt x="20" y="8"/>
                    </a:cubicBezTo>
                    <a:cubicBezTo>
                      <a:pt x="20" y="8"/>
                      <a:pt x="19" y="8"/>
                      <a:pt x="19" y="8"/>
                    </a:cubicBezTo>
                    <a:cubicBezTo>
                      <a:pt x="19" y="8"/>
                      <a:pt x="19" y="7"/>
                      <a:pt x="19" y="7"/>
                    </a:cubicBezTo>
                    <a:cubicBezTo>
                      <a:pt x="18" y="7"/>
                      <a:pt x="18" y="7"/>
                      <a:pt x="18" y="7"/>
                    </a:cubicBezTo>
                    <a:cubicBezTo>
                      <a:pt x="18" y="6"/>
                      <a:pt x="18" y="6"/>
                      <a:pt x="18" y="6"/>
                    </a:cubicBezTo>
                    <a:cubicBezTo>
                      <a:pt x="18" y="5"/>
                      <a:pt x="17" y="5"/>
                      <a:pt x="17" y="5"/>
                    </a:cubicBezTo>
                    <a:cubicBezTo>
                      <a:pt x="17" y="5"/>
                      <a:pt x="17" y="5"/>
                      <a:pt x="16" y="5"/>
                    </a:cubicBezTo>
                    <a:cubicBezTo>
                      <a:pt x="16" y="5"/>
                      <a:pt x="16" y="5"/>
                      <a:pt x="15" y="5"/>
                    </a:cubicBezTo>
                    <a:cubicBezTo>
                      <a:pt x="15" y="5"/>
                      <a:pt x="15" y="5"/>
                      <a:pt x="14" y="5"/>
                    </a:cubicBezTo>
                    <a:cubicBezTo>
                      <a:pt x="14" y="5"/>
                      <a:pt x="14" y="5"/>
                      <a:pt x="14" y="4"/>
                    </a:cubicBezTo>
                    <a:cubicBezTo>
                      <a:pt x="13" y="4"/>
                      <a:pt x="13" y="4"/>
                      <a:pt x="13" y="3"/>
                    </a:cubicBezTo>
                    <a:cubicBezTo>
                      <a:pt x="12" y="3"/>
                      <a:pt x="12" y="3"/>
                      <a:pt x="12" y="3"/>
                    </a:cubicBezTo>
                    <a:cubicBezTo>
                      <a:pt x="12" y="3"/>
                      <a:pt x="12" y="3"/>
                      <a:pt x="11" y="2"/>
                    </a:cubicBezTo>
                    <a:cubicBezTo>
                      <a:pt x="11" y="2"/>
                      <a:pt x="11" y="2"/>
                      <a:pt x="11" y="2"/>
                    </a:cubicBezTo>
                    <a:cubicBezTo>
                      <a:pt x="11" y="1"/>
                      <a:pt x="11" y="1"/>
                      <a:pt x="11" y="1"/>
                    </a:cubicBezTo>
                    <a:cubicBezTo>
                      <a:pt x="11" y="0"/>
                      <a:pt x="11" y="0"/>
                      <a:pt x="11" y="0"/>
                    </a:cubicBezTo>
                    <a:cubicBezTo>
                      <a:pt x="10" y="0"/>
                      <a:pt x="10" y="0"/>
                      <a:pt x="10" y="0"/>
                    </a:cubicBezTo>
                    <a:cubicBezTo>
                      <a:pt x="10" y="1"/>
                      <a:pt x="10" y="1"/>
                      <a:pt x="9" y="1"/>
                    </a:cubicBezTo>
                    <a:cubicBezTo>
                      <a:pt x="9" y="2"/>
                      <a:pt x="9" y="3"/>
                      <a:pt x="9" y="3"/>
                    </a:cubicBezTo>
                    <a:cubicBezTo>
                      <a:pt x="9" y="4"/>
                      <a:pt x="9" y="5"/>
                      <a:pt x="8" y="5"/>
                    </a:cubicBezTo>
                    <a:cubicBezTo>
                      <a:pt x="8" y="6"/>
                      <a:pt x="8" y="7"/>
                      <a:pt x="8" y="7"/>
                    </a:cubicBezTo>
                    <a:cubicBezTo>
                      <a:pt x="8" y="8"/>
                      <a:pt x="8" y="8"/>
                      <a:pt x="8" y="8"/>
                    </a:cubicBezTo>
                    <a:cubicBezTo>
                      <a:pt x="8" y="9"/>
                      <a:pt x="8" y="9"/>
                      <a:pt x="8" y="10"/>
                    </a:cubicBezTo>
                    <a:cubicBezTo>
                      <a:pt x="8" y="11"/>
                      <a:pt x="8" y="11"/>
                      <a:pt x="7" y="12"/>
                    </a:cubicBezTo>
                    <a:cubicBezTo>
                      <a:pt x="7" y="13"/>
                      <a:pt x="7" y="13"/>
                      <a:pt x="6" y="14"/>
                    </a:cubicBezTo>
                    <a:cubicBezTo>
                      <a:pt x="6" y="15"/>
                      <a:pt x="6" y="16"/>
                      <a:pt x="5" y="16"/>
                    </a:cubicBezTo>
                    <a:cubicBezTo>
                      <a:pt x="3" y="17"/>
                      <a:pt x="3" y="17"/>
                      <a:pt x="1" y="18"/>
                    </a:cubicBezTo>
                    <a:cubicBezTo>
                      <a:pt x="1" y="18"/>
                      <a:pt x="1" y="18"/>
                      <a:pt x="0" y="18"/>
                    </a:cubicBezTo>
                    <a:cubicBezTo>
                      <a:pt x="0" y="18"/>
                      <a:pt x="0" y="18"/>
                      <a:pt x="0" y="18"/>
                    </a:cubicBezTo>
                    <a:cubicBezTo>
                      <a:pt x="0" y="19"/>
                      <a:pt x="1" y="19"/>
                      <a:pt x="1" y="20"/>
                    </a:cubicBezTo>
                    <a:cubicBezTo>
                      <a:pt x="2" y="21"/>
                      <a:pt x="2" y="21"/>
                      <a:pt x="2" y="22"/>
                    </a:cubicBezTo>
                    <a:cubicBezTo>
                      <a:pt x="3" y="23"/>
                      <a:pt x="4" y="24"/>
                      <a:pt x="4" y="25"/>
                    </a:cubicBezTo>
                    <a:cubicBezTo>
                      <a:pt x="5" y="25"/>
                      <a:pt x="5" y="25"/>
                      <a:pt x="5" y="25"/>
                    </a:cubicBezTo>
                    <a:cubicBezTo>
                      <a:pt x="6" y="25"/>
                      <a:pt x="6" y="25"/>
                      <a:pt x="6" y="24"/>
                    </a:cubicBezTo>
                    <a:cubicBezTo>
                      <a:pt x="7" y="24"/>
                      <a:pt x="7" y="24"/>
                      <a:pt x="7" y="24"/>
                    </a:cubicBezTo>
                    <a:cubicBezTo>
                      <a:pt x="8" y="24"/>
                      <a:pt x="8" y="24"/>
                      <a:pt x="8" y="24"/>
                    </a:cubicBezTo>
                    <a:cubicBezTo>
                      <a:pt x="9" y="24"/>
                      <a:pt x="9" y="24"/>
                      <a:pt x="9" y="24"/>
                    </a:cubicBezTo>
                    <a:cubicBezTo>
                      <a:pt x="10" y="24"/>
                      <a:pt x="10" y="24"/>
                      <a:pt x="10" y="24"/>
                    </a:cubicBezTo>
                    <a:cubicBezTo>
                      <a:pt x="11" y="24"/>
                      <a:pt x="11" y="24"/>
                      <a:pt x="11" y="23"/>
                    </a:cubicBezTo>
                    <a:cubicBezTo>
                      <a:pt x="11" y="23"/>
                      <a:pt x="10" y="23"/>
                      <a:pt x="10" y="23"/>
                    </a:cubicBezTo>
                    <a:cubicBezTo>
                      <a:pt x="10" y="23"/>
                      <a:pt x="10" y="22"/>
                      <a:pt x="10" y="22"/>
                    </a:cubicBezTo>
                    <a:cubicBezTo>
                      <a:pt x="10" y="21"/>
                      <a:pt x="11" y="22"/>
                      <a:pt x="11" y="21"/>
                    </a:cubicBezTo>
                    <a:cubicBezTo>
                      <a:pt x="12" y="21"/>
                      <a:pt x="12" y="21"/>
                      <a:pt x="13" y="21"/>
                    </a:cubicBezTo>
                    <a:cubicBezTo>
                      <a:pt x="13" y="21"/>
                      <a:pt x="13" y="21"/>
                      <a:pt x="13" y="21"/>
                    </a:cubicBezTo>
                    <a:cubicBezTo>
                      <a:pt x="13" y="20"/>
                      <a:pt x="13" y="20"/>
                      <a:pt x="13" y="20"/>
                    </a:cubicBezTo>
                    <a:cubicBezTo>
                      <a:pt x="13" y="19"/>
                      <a:pt x="13" y="19"/>
                      <a:pt x="14" y="19"/>
                    </a:cubicBezTo>
                    <a:cubicBezTo>
                      <a:pt x="14" y="18"/>
                      <a:pt x="14" y="18"/>
                      <a:pt x="15" y="18"/>
                    </a:cubicBezTo>
                    <a:cubicBezTo>
                      <a:pt x="15" y="18"/>
                      <a:pt x="15" y="17"/>
                      <a:pt x="15" y="17"/>
                    </a:cubicBezTo>
                    <a:cubicBezTo>
                      <a:pt x="16" y="17"/>
                      <a:pt x="16" y="16"/>
                      <a:pt x="16" y="16"/>
                    </a:cubicBezTo>
                    <a:cubicBezTo>
                      <a:pt x="16" y="16"/>
                      <a:pt x="16" y="15"/>
                      <a:pt x="16" y="15"/>
                    </a:cubicBezTo>
                    <a:cubicBezTo>
                      <a:pt x="16" y="15"/>
                      <a:pt x="16" y="14"/>
                      <a:pt x="16" y="14"/>
                    </a:cubicBezTo>
                    <a:cubicBezTo>
                      <a:pt x="16" y="14"/>
                      <a:pt x="17" y="14"/>
                      <a:pt x="17" y="1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7" name="Freeform 454"/>
              <p:cNvSpPr>
                <a:spLocks/>
              </p:cNvSpPr>
              <p:nvPr/>
            </p:nvSpPr>
            <p:spPr bwMode="auto">
              <a:xfrm>
                <a:off x="5629276" y="25685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8" name="Freeform 455"/>
              <p:cNvSpPr>
                <a:spLocks/>
              </p:cNvSpPr>
              <p:nvPr/>
            </p:nvSpPr>
            <p:spPr bwMode="auto">
              <a:xfrm>
                <a:off x="6202364" y="19843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9" name="Freeform 456"/>
              <p:cNvSpPr>
                <a:spLocks/>
              </p:cNvSpPr>
              <p:nvPr/>
            </p:nvSpPr>
            <p:spPr bwMode="auto">
              <a:xfrm>
                <a:off x="6018214" y="1984376"/>
                <a:ext cx="766763" cy="854075"/>
              </a:xfrm>
              <a:custGeom>
                <a:avLst/>
                <a:gdLst>
                  <a:gd name="T0" fmla="*/ 11 w 71"/>
                  <a:gd name="T1" fmla="*/ 2 h 79"/>
                  <a:gd name="T2" fmla="*/ 13 w 71"/>
                  <a:gd name="T3" fmla="*/ 8 h 79"/>
                  <a:gd name="T4" fmla="*/ 13 w 71"/>
                  <a:gd name="T5" fmla="*/ 11 h 79"/>
                  <a:gd name="T6" fmla="*/ 12 w 71"/>
                  <a:gd name="T7" fmla="*/ 15 h 79"/>
                  <a:gd name="T8" fmla="*/ 9 w 71"/>
                  <a:gd name="T9" fmla="*/ 19 h 79"/>
                  <a:gd name="T10" fmla="*/ 7 w 71"/>
                  <a:gd name="T11" fmla="*/ 21 h 79"/>
                  <a:gd name="T12" fmla="*/ 4 w 71"/>
                  <a:gd name="T13" fmla="*/ 22 h 79"/>
                  <a:gd name="T14" fmla="*/ 4 w 71"/>
                  <a:gd name="T15" fmla="*/ 25 h 79"/>
                  <a:gd name="T16" fmla="*/ 7 w 71"/>
                  <a:gd name="T17" fmla="*/ 29 h 79"/>
                  <a:gd name="T18" fmla="*/ 6 w 71"/>
                  <a:gd name="T19" fmla="*/ 31 h 79"/>
                  <a:gd name="T20" fmla="*/ 2 w 71"/>
                  <a:gd name="T21" fmla="*/ 33 h 79"/>
                  <a:gd name="T22" fmla="*/ 3 w 71"/>
                  <a:gd name="T23" fmla="*/ 36 h 79"/>
                  <a:gd name="T24" fmla="*/ 6 w 71"/>
                  <a:gd name="T25" fmla="*/ 37 h 79"/>
                  <a:gd name="T26" fmla="*/ 4 w 71"/>
                  <a:gd name="T27" fmla="*/ 39 h 79"/>
                  <a:gd name="T28" fmla="*/ 8 w 71"/>
                  <a:gd name="T29" fmla="*/ 42 h 79"/>
                  <a:gd name="T30" fmla="*/ 11 w 71"/>
                  <a:gd name="T31" fmla="*/ 40 h 79"/>
                  <a:gd name="T32" fmla="*/ 12 w 71"/>
                  <a:gd name="T33" fmla="*/ 39 h 79"/>
                  <a:gd name="T34" fmla="*/ 13 w 71"/>
                  <a:gd name="T35" fmla="*/ 44 h 79"/>
                  <a:gd name="T36" fmla="*/ 15 w 71"/>
                  <a:gd name="T37" fmla="*/ 51 h 79"/>
                  <a:gd name="T38" fmla="*/ 17 w 71"/>
                  <a:gd name="T39" fmla="*/ 57 h 79"/>
                  <a:gd name="T40" fmla="*/ 20 w 71"/>
                  <a:gd name="T41" fmla="*/ 63 h 79"/>
                  <a:gd name="T42" fmla="*/ 23 w 71"/>
                  <a:gd name="T43" fmla="*/ 69 h 79"/>
                  <a:gd name="T44" fmla="*/ 26 w 71"/>
                  <a:gd name="T45" fmla="*/ 77 h 79"/>
                  <a:gd name="T46" fmla="*/ 30 w 71"/>
                  <a:gd name="T47" fmla="*/ 76 h 79"/>
                  <a:gd name="T48" fmla="*/ 31 w 71"/>
                  <a:gd name="T49" fmla="*/ 73 h 79"/>
                  <a:gd name="T50" fmla="*/ 33 w 71"/>
                  <a:gd name="T51" fmla="*/ 68 h 79"/>
                  <a:gd name="T52" fmla="*/ 33 w 71"/>
                  <a:gd name="T53" fmla="*/ 63 h 79"/>
                  <a:gd name="T54" fmla="*/ 34 w 71"/>
                  <a:gd name="T55" fmla="*/ 57 h 79"/>
                  <a:gd name="T56" fmla="*/ 37 w 71"/>
                  <a:gd name="T57" fmla="*/ 55 h 79"/>
                  <a:gd name="T58" fmla="*/ 40 w 71"/>
                  <a:gd name="T59" fmla="*/ 52 h 79"/>
                  <a:gd name="T60" fmla="*/ 42 w 71"/>
                  <a:gd name="T61" fmla="*/ 49 h 79"/>
                  <a:gd name="T62" fmla="*/ 45 w 71"/>
                  <a:gd name="T63" fmla="*/ 46 h 79"/>
                  <a:gd name="T64" fmla="*/ 48 w 71"/>
                  <a:gd name="T65" fmla="*/ 41 h 79"/>
                  <a:gd name="T66" fmla="*/ 51 w 71"/>
                  <a:gd name="T67" fmla="*/ 39 h 79"/>
                  <a:gd name="T68" fmla="*/ 53 w 71"/>
                  <a:gd name="T69" fmla="*/ 39 h 79"/>
                  <a:gd name="T70" fmla="*/ 51 w 71"/>
                  <a:gd name="T71" fmla="*/ 34 h 79"/>
                  <a:gd name="T72" fmla="*/ 50 w 71"/>
                  <a:gd name="T73" fmla="*/ 30 h 79"/>
                  <a:gd name="T74" fmla="*/ 50 w 71"/>
                  <a:gd name="T75" fmla="*/ 28 h 79"/>
                  <a:gd name="T76" fmla="*/ 52 w 71"/>
                  <a:gd name="T77" fmla="*/ 27 h 79"/>
                  <a:gd name="T78" fmla="*/ 53 w 71"/>
                  <a:gd name="T79" fmla="*/ 29 h 79"/>
                  <a:gd name="T80" fmla="*/ 60 w 71"/>
                  <a:gd name="T81" fmla="*/ 30 h 79"/>
                  <a:gd name="T82" fmla="*/ 58 w 71"/>
                  <a:gd name="T83" fmla="*/ 33 h 79"/>
                  <a:gd name="T84" fmla="*/ 60 w 71"/>
                  <a:gd name="T85" fmla="*/ 34 h 79"/>
                  <a:gd name="T86" fmla="*/ 62 w 71"/>
                  <a:gd name="T87" fmla="*/ 38 h 79"/>
                  <a:gd name="T88" fmla="*/ 63 w 71"/>
                  <a:gd name="T89" fmla="*/ 37 h 79"/>
                  <a:gd name="T90" fmla="*/ 64 w 71"/>
                  <a:gd name="T91" fmla="*/ 33 h 79"/>
                  <a:gd name="T92" fmla="*/ 66 w 71"/>
                  <a:gd name="T93" fmla="*/ 29 h 79"/>
                  <a:gd name="T94" fmla="*/ 67 w 71"/>
                  <a:gd name="T95" fmla="*/ 25 h 79"/>
                  <a:gd name="T96" fmla="*/ 70 w 71"/>
                  <a:gd name="T97" fmla="*/ 20 h 79"/>
                  <a:gd name="T98" fmla="*/ 64 w 71"/>
                  <a:gd name="T99" fmla="*/ 18 h 79"/>
                  <a:gd name="T100" fmla="*/ 58 w 71"/>
                  <a:gd name="T101" fmla="*/ 19 h 79"/>
                  <a:gd name="T102" fmla="*/ 53 w 71"/>
                  <a:gd name="T103" fmla="*/ 20 h 79"/>
                  <a:gd name="T104" fmla="*/ 48 w 71"/>
                  <a:gd name="T105" fmla="*/ 20 h 79"/>
                  <a:gd name="T106" fmla="*/ 48 w 71"/>
                  <a:gd name="T107" fmla="*/ 24 h 79"/>
                  <a:gd name="T108" fmla="*/ 44 w 71"/>
                  <a:gd name="T109" fmla="*/ 25 h 79"/>
                  <a:gd name="T110" fmla="*/ 39 w 71"/>
                  <a:gd name="T111" fmla="*/ 23 h 79"/>
                  <a:gd name="T112" fmla="*/ 34 w 71"/>
                  <a:gd name="T113" fmla="*/ 22 h 79"/>
                  <a:gd name="T114" fmla="*/ 30 w 71"/>
                  <a:gd name="T115" fmla="*/ 20 h 79"/>
                  <a:gd name="T116" fmla="*/ 26 w 71"/>
                  <a:gd name="T117" fmla="*/ 17 h 79"/>
                  <a:gd name="T118" fmla="*/ 21 w 71"/>
                  <a:gd name="T119" fmla="*/ 15 h 79"/>
                  <a:gd name="T120" fmla="*/ 23 w 71"/>
                  <a:gd name="T121" fmla="*/ 11 h 79"/>
                  <a:gd name="T122" fmla="*/ 22 w 71"/>
                  <a:gd name="T123" fmla="*/ 4 h 79"/>
                  <a:gd name="T124" fmla="*/ 17 w 71"/>
                  <a:gd name="T125"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79">
                    <a:moveTo>
                      <a:pt x="16" y="1"/>
                    </a:moveTo>
                    <a:cubicBezTo>
                      <a:pt x="16" y="2"/>
                      <a:pt x="16" y="2"/>
                      <a:pt x="15" y="2"/>
                    </a:cubicBezTo>
                    <a:cubicBezTo>
                      <a:pt x="15" y="2"/>
                      <a:pt x="15" y="2"/>
                      <a:pt x="15" y="3"/>
                    </a:cubicBezTo>
                    <a:cubicBezTo>
                      <a:pt x="14" y="3"/>
                      <a:pt x="14" y="3"/>
                      <a:pt x="13" y="2"/>
                    </a:cubicBezTo>
                    <a:cubicBezTo>
                      <a:pt x="12" y="2"/>
                      <a:pt x="12" y="2"/>
                      <a:pt x="11" y="2"/>
                    </a:cubicBezTo>
                    <a:cubicBezTo>
                      <a:pt x="11" y="2"/>
                      <a:pt x="11" y="3"/>
                      <a:pt x="11" y="3"/>
                    </a:cubicBezTo>
                    <a:cubicBezTo>
                      <a:pt x="11" y="4"/>
                      <a:pt x="11" y="4"/>
                      <a:pt x="11" y="5"/>
                    </a:cubicBezTo>
                    <a:cubicBezTo>
                      <a:pt x="11" y="5"/>
                      <a:pt x="11" y="6"/>
                      <a:pt x="11" y="6"/>
                    </a:cubicBezTo>
                    <a:cubicBezTo>
                      <a:pt x="11" y="7"/>
                      <a:pt x="11" y="7"/>
                      <a:pt x="12" y="7"/>
                    </a:cubicBezTo>
                    <a:cubicBezTo>
                      <a:pt x="12" y="8"/>
                      <a:pt x="12" y="8"/>
                      <a:pt x="13" y="8"/>
                    </a:cubicBezTo>
                    <a:cubicBezTo>
                      <a:pt x="13" y="8"/>
                      <a:pt x="13" y="8"/>
                      <a:pt x="14" y="8"/>
                    </a:cubicBezTo>
                    <a:cubicBezTo>
                      <a:pt x="14" y="9"/>
                      <a:pt x="14" y="8"/>
                      <a:pt x="14" y="9"/>
                    </a:cubicBezTo>
                    <a:cubicBezTo>
                      <a:pt x="15" y="9"/>
                      <a:pt x="14" y="10"/>
                      <a:pt x="14" y="10"/>
                    </a:cubicBezTo>
                    <a:cubicBezTo>
                      <a:pt x="13" y="10"/>
                      <a:pt x="13" y="10"/>
                      <a:pt x="13" y="10"/>
                    </a:cubicBezTo>
                    <a:cubicBezTo>
                      <a:pt x="13" y="10"/>
                      <a:pt x="13" y="11"/>
                      <a:pt x="13" y="11"/>
                    </a:cubicBezTo>
                    <a:cubicBezTo>
                      <a:pt x="13" y="11"/>
                      <a:pt x="13" y="12"/>
                      <a:pt x="13" y="12"/>
                    </a:cubicBezTo>
                    <a:cubicBezTo>
                      <a:pt x="13" y="12"/>
                      <a:pt x="14" y="12"/>
                      <a:pt x="13" y="13"/>
                    </a:cubicBezTo>
                    <a:cubicBezTo>
                      <a:pt x="13" y="13"/>
                      <a:pt x="13" y="13"/>
                      <a:pt x="13" y="13"/>
                    </a:cubicBezTo>
                    <a:cubicBezTo>
                      <a:pt x="13" y="14"/>
                      <a:pt x="13" y="14"/>
                      <a:pt x="12" y="14"/>
                    </a:cubicBezTo>
                    <a:cubicBezTo>
                      <a:pt x="12" y="14"/>
                      <a:pt x="13" y="15"/>
                      <a:pt x="12" y="15"/>
                    </a:cubicBezTo>
                    <a:cubicBezTo>
                      <a:pt x="12" y="15"/>
                      <a:pt x="12" y="15"/>
                      <a:pt x="12" y="15"/>
                    </a:cubicBezTo>
                    <a:cubicBezTo>
                      <a:pt x="11" y="15"/>
                      <a:pt x="11" y="16"/>
                      <a:pt x="11" y="16"/>
                    </a:cubicBezTo>
                    <a:cubicBezTo>
                      <a:pt x="11" y="17"/>
                      <a:pt x="11" y="17"/>
                      <a:pt x="11" y="17"/>
                    </a:cubicBezTo>
                    <a:cubicBezTo>
                      <a:pt x="11" y="18"/>
                      <a:pt x="11" y="18"/>
                      <a:pt x="10" y="18"/>
                    </a:cubicBezTo>
                    <a:cubicBezTo>
                      <a:pt x="10" y="18"/>
                      <a:pt x="10" y="18"/>
                      <a:pt x="9" y="19"/>
                    </a:cubicBezTo>
                    <a:cubicBezTo>
                      <a:pt x="9" y="19"/>
                      <a:pt x="9" y="19"/>
                      <a:pt x="9" y="20"/>
                    </a:cubicBezTo>
                    <a:cubicBezTo>
                      <a:pt x="9" y="20"/>
                      <a:pt x="9" y="20"/>
                      <a:pt x="9" y="20"/>
                    </a:cubicBezTo>
                    <a:cubicBezTo>
                      <a:pt x="9" y="20"/>
                      <a:pt x="9" y="21"/>
                      <a:pt x="8" y="21"/>
                    </a:cubicBezTo>
                    <a:cubicBezTo>
                      <a:pt x="8" y="21"/>
                      <a:pt x="8" y="21"/>
                      <a:pt x="8" y="21"/>
                    </a:cubicBezTo>
                    <a:cubicBezTo>
                      <a:pt x="7" y="21"/>
                      <a:pt x="7" y="21"/>
                      <a:pt x="7" y="21"/>
                    </a:cubicBezTo>
                    <a:cubicBezTo>
                      <a:pt x="6" y="22"/>
                      <a:pt x="6" y="22"/>
                      <a:pt x="6" y="22"/>
                    </a:cubicBezTo>
                    <a:cubicBezTo>
                      <a:pt x="6" y="22"/>
                      <a:pt x="5" y="22"/>
                      <a:pt x="5" y="22"/>
                    </a:cubicBezTo>
                    <a:cubicBezTo>
                      <a:pt x="5" y="22"/>
                      <a:pt x="5" y="21"/>
                      <a:pt x="5" y="21"/>
                    </a:cubicBezTo>
                    <a:cubicBezTo>
                      <a:pt x="5" y="21"/>
                      <a:pt x="5" y="21"/>
                      <a:pt x="5" y="21"/>
                    </a:cubicBezTo>
                    <a:cubicBezTo>
                      <a:pt x="4" y="21"/>
                      <a:pt x="4" y="21"/>
                      <a:pt x="4" y="22"/>
                    </a:cubicBezTo>
                    <a:cubicBezTo>
                      <a:pt x="4" y="22"/>
                      <a:pt x="5" y="22"/>
                      <a:pt x="4" y="23"/>
                    </a:cubicBezTo>
                    <a:cubicBezTo>
                      <a:pt x="4" y="23"/>
                      <a:pt x="4" y="23"/>
                      <a:pt x="3" y="23"/>
                    </a:cubicBezTo>
                    <a:cubicBezTo>
                      <a:pt x="3" y="23"/>
                      <a:pt x="3" y="24"/>
                      <a:pt x="3" y="24"/>
                    </a:cubicBezTo>
                    <a:cubicBezTo>
                      <a:pt x="3" y="25"/>
                      <a:pt x="3" y="25"/>
                      <a:pt x="3" y="26"/>
                    </a:cubicBezTo>
                    <a:cubicBezTo>
                      <a:pt x="4" y="26"/>
                      <a:pt x="4" y="25"/>
                      <a:pt x="4" y="25"/>
                    </a:cubicBezTo>
                    <a:cubicBezTo>
                      <a:pt x="5" y="25"/>
                      <a:pt x="5" y="25"/>
                      <a:pt x="5" y="26"/>
                    </a:cubicBezTo>
                    <a:cubicBezTo>
                      <a:pt x="5" y="26"/>
                      <a:pt x="5" y="26"/>
                      <a:pt x="5" y="27"/>
                    </a:cubicBezTo>
                    <a:cubicBezTo>
                      <a:pt x="5" y="27"/>
                      <a:pt x="5" y="27"/>
                      <a:pt x="5" y="27"/>
                    </a:cubicBezTo>
                    <a:cubicBezTo>
                      <a:pt x="6" y="28"/>
                      <a:pt x="6" y="28"/>
                      <a:pt x="6" y="28"/>
                    </a:cubicBezTo>
                    <a:cubicBezTo>
                      <a:pt x="7" y="28"/>
                      <a:pt x="7" y="29"/>
                      <a:pt x="7" y="29"/>
                    </a:cubicBezTo>
                    <a:cubicBezTo>
                      <a:pt x="7" y="29"/>
                      <a:pt x="7" y="29"/>
                      <a:pt x="7" y="29"/>
                    </a:cubicBezTo>
                    <a:cubicBezTo>
                      <a:pt x="7" y="30"/>
                      <a:pt x="7" y="30"/>
                      <a:pt x="7" y="30"/>
                    </a:cubicBezTo>
                    <a:cubicBezTo>
                      <a:pt x="8" y="31"/>
                      <a:pt x="8" y="31"/>
                      <a:pt x="8" y="31"/>
                    </a:cubicBezTo>
                    <a:cubicBezTo>
                      <a:pt x="8" y="32"/>
                      <a:pt x="7" y="32"/>
                      <a:pt x="7" y="32"/>
                    </a:cubicBezTo>
                    <a:cubicBezTo>
                      <a:pt x="7" y="32"/>
                      <a:pt x="7" y="31"/>
                      <a:pt x="6" y="31"/>
                    </a:cubicBezTo>
                    <a:cubicBezTo>
                      <a:pt x="6" y="31"/>
                      <a:pt x="6" y="32"/>
                      <a:pt x="5" y="32"/>
                    </a:cubicBezTo>
                    <a:cubicBezTo>
                      <a:pt x="5" y="32"/>
                      <a:pt x="5" y="32"/>
                      <a:pt x="4" y="32"/>
                    </a:cubicBezTo>
                    <a:cubicBezTo>
                      <a:pt x="4" y="32"/>
                      <a:pt x="4" y="32"/>
                      <a:pt x="3" y="32"/>
                    </a:cubicBezTo>
                    <a:cubicBezTo>
                      <a:pt x="3" y="32"/>
                      <a:pt x="3" y="32"/>
                      <a:pt x="3" y="32"/>
                    </a:cubicBezTo>
                    <a:cubicBezTo>
                      <a:pt x="2" y="32"/>
                      <a:pt x="2" y="32"/>
                      <a:pt x="2" y="33"/>
                    </a:cubicBezTo>
                    <a:cubicBezTo>
                      <a:pt x="2" y="33"/>
                      <a:pt x="1" y="33"/>
                      <a:pt x="1" y="34"/>
                    </a:cubicBezTo>
                    <a:cubicBezTo>
                      <a:pt x="0" y="34"/>
                      <a:pt x="0" y="34"/>
                      <a:pt x="0" y="34"/>
                    </a:cubicBezTo>
                    <a:cubicBezTo>
                      <a:pt x="1" y="34"/>
                      <a:pt x="1" y="34"/>
                      <a:pt x="1" y="34"/>
                    </a:cubicBezTo>
                    <a:cubicBezTo>
                      <a:pt x="2" y="35"/>
                      <a:pt x="2" y="35"/>
                      <a:pt x="2" y="35"/>
                    </a:cubicBezTo>
                    <a:cubicBezTo>
                      <a:pt x="2" y="35"/>
                      <a:pt x="2" y="36"/>
                      <a:pt x="3" y="36"/>
                    </a:cubicBezTo>
                    <a:cubicBezTo>
                      <a:pt x="3" y="36"/>
                      <a:pt x="3" y="36"/>
                      <a:pt x="3" y="36"/>
                    </a:cubicBezTo>
                    <a:cubicBezTo>
                      <a:pt x="3" y="36"/>
                      <a:pt x="4" y="36"/>
                      <a:pt x="4" y="36"/>
                    </a:cubicBezTo>
                    <a:cubicBezTo>
                      <a:pt x="4" y="36"/>
                      <a:pt x="5" y="36"/>
                      <a:pt x="5" y="36"/>
                    </a:cubicBezTo>
                    <a:cubicBezTo>
                      <a:pt x="6" y="36"/>
                      <a:pt x="6" y="36"/>
                      <a:pt x="6" y="36"/>
                    </a:cubicBezTo>
                    <a:cubicBezTo>
                      <a:pt x="6" y="37"/>
                      <a:pt x="6" y="37"/>
                      <a:pt x="6" y="37"/>
                    </a:cubicBezTo>
                    <a:cubicBezTo>
                      <a:pt x="6" y="37"/>
                      <a:pt x="5" y="37"/>
                      <a:pt x="5" y="37"/>
                    </a:cubicBezTo>
                    <a:cubicBezTo>
                      <a:pt x="4" y="37"/>
                      <a:pt x="4" y="37"/>
                      <a:pt x="4" y="37"/>
                    </a:cubicBezTo>
                    <a:cubicBezTo>
                      <a:pt x="3" y="37"/>
                      <a:pt x="3" y="37"/>
                      <a:pt x="3" y="38"/>
                    </a:cubicBezTo>
                    <a:cubicBezTo>
                      <a:pt x="3" y="38"/>
                      <a:pt x="3" y="38"/>
                      <a:pt x="4" y="38"/>
                    </a:cubicBezTo>
                    <a:cubicBezTo>
                      <a:pt x="4" y="39"/>
                      <a:pt x="4" y="39"/>
                      <a:pt x="4" y="39"/>
                    </a:cubicBezTo>
                    <a:cubicBezTo>
                      <a:pt x="4" y="39"/>
                      <a:pt x="4" y="39"/>
                      <a:pt x="4" y="39"/>
                    </a:cubicBezTo>
                    <a:cubicBezTo>
                      <a:pt x="4" y="39"/>
                      <a:pt x="5" y="40"/>
                      <a:pt x="5" y="40"/>
                    </a:cubicBezTo>
                    <a:cubicBezTo>
                      <a:pt x="5" y="40"/>
                      <a:pt x="5" y="40"/>
                      <a:pt x="6" y="41"/>
                    </a:cubicBezTo>
                    <a:cubicBezTo>
                      <a:pt x="6" y="41"/>
                      <a:pt x="7" y="41"/>
                      <a:pt x="7" y="42"/>
                    </a:cubicBezTo>
                    <a:cubicBezTo>
                      <a:pt x="7" y="42"/>
                      <a:pt x="7" y="42"/>
                      <a:pt x="8" y="42"/>
                    </a:cubicBezTo>
                    <a:cubicBezTo>
                      <a:pt x="8" y="43"/>
                      <a:pt x="8" y="42"/>
                      <a:pt x="9" y="42"/>
                    </a:cubicBezTo>
                    <a:cubicBezTo>
                      <a:pt x="9" y="42"/>
                      <a:pt x="9" y="42"/>
                      <a:pt x="10" y="42"/>
                    </a:cubicBezTo>
                    <a:cubicBezTo>
                      <a:pt x="10" y="42"/>
                      <a:pt x="11" y="42"/>
                      <a:pt x="11" y="41"/>
                    </a:cubicBezTo>
                    <a:cubicBezTo>
                      <a:pt x="11" y="41"/>
                      <a:pt x="11" y="41"/>
                      <a:pt x="11" y="41"/>
                    </a:cubicBezTo>
                    <a:cubicBezTo>
                      <a:pt x="11" y="40"/>
                      <a:pt x="11" y="40"/>
                      <a:pt x="11" y="40"/>
                    </a:cubicBezTo>
                    <a:cubicBezTo>
                      <a:pt x="11" y="40"/>
                      <a:pt x="11" y="40"/>
                      <a:pt x="11" y="39"/>
                    </a:cubicBezTo>
                    <a:cubicBezTo>
                      <a:pt x="11" y="39"/>
                      <a:pt x="11" y="38"/>
                      <a:pt x="11" y="38"/>
                    </a:cubicBezTo>
                    <a:cubicBezTo>
                      <a:pt x="11" y="38"/>
                      <a:pt x="11" y="38"/>
                      <a:pt x="12" y="38"/>
                    </a:cubicBezTo>
                    <a:cubicBezTo>
                      <a:pt x="12" y="38"/>
                      <a:pt x="12" y="38"/>
                      <a:pt x="12" y="39"/>
                    </a:cubicBezTo>
                    <a:cubicBezTo>
                      <a:pt x="12" y="39"/>
                      <a:pt x="12" y="39"/>
                      <a:pt x="12" y="39"/>
                    </a:cubicBezTo>
                    <a:cubicBezTo>
                      <a:pt x="12" y="39"/>
                      <a:pt x="12" y="39"/>
                      <a:pt x="12" y="39"/>
                    </a:cubicBezTo>
                    <a:cubicBezTo>
                      <a:pt x="13" y="40"/>
                      <a:pt x="12" y="40"/>
                      <a:pt x="12" y="41"/>
                    </a:cubicBezTo>
                    <a:cubicBezTo>
                      <a:pt x="13" y="41"/>
                      <a:pt x="13" y="41"/>
                      <a:pt x="13" y="42"/>
                    </a:cubicBezTo>
                    <a:cubicBezTo>
                      <a:pt x="13" y="42"/>
                      <a:pt x="14" y="43"/>
                      <a:pt x="13" y="43"/>
                    </a:cubicBezTo>
                    <a:cubicBezTo>
                      <a:pt x="13" y="44"/>
                      <a:pt x="13" y="44"/>
                      <a:pt x="13" y="44"/>
                    </a:cubicBezTo>
                    <a:cubicBezTo>
                      <a:pt x="13" y="44"/>
                      <a:pt x="13" y="45"/>
                      <a:pt x="13" y="45"/>
                    </a:cubicBezTo>
                    <a:cubicBezTo>
                      <a:pt x="13" y="46"/>
                      <a:pt x="13" y="46"/>
                      <a:pt x="13" y="47"/>
                    </a:cubicBezTo>
                    <a:cubicBezTo>
                      <a:pt x="13" y="47"/>
                      <a:pt x="14" y="47"/>
                      <a:pt x="14" y="48"/>
                    </a:cubicBezTo>
                    <a:cubicBezTo>
                      <a:pt x="14" y="49"/>
                      <a:pt x="14" y="49"/>
                      <a:pt x="14" y="50"/>
                    </a:cubicBezTo>
                    <a:cubicBezTo>
                      <a:pt x="14" y="50"/>
                      <a:pt x="14" y="50"/>
                      <a:pt x="15" y="51"/>
                    </a:cubicBezTo>
                    <a:cubicBezTo>
                      <a:pt x="15" y="51"/>
                      <a:pt x="15" y="52"/>
                      <a:pt x="15" y="53"/>
                    </a:cubicBezTo>
                    <a:cubicBezTo>
                      <a:pt x="15" y="53"/>
                      <a:pt x="15" y="54"/>
                      <a:pt x="15" y="54"/>
                    </a:cubicBezTo>
                    <a:cubicBezTo>
                      <a:pt x="15" y="55"/>
                      <a:pt x="16" y="55"/>
                      <a:pt x="16" y="56"/>
                    </a:cubicBezTo>
                    <a:cubicBezTo>
                      <a:pt x="16" y="56"/>
                      <a:pt x="16" y="56"/>
                      <a:pt x="16" y="56"/>
                    </a:cubicBezTo>
                    <a:cubicBezTo>
                      <a:pt x="16" y="56"/>
                      <a:pt x="17" y="57"/>
                      <a:pt x="17" y="57"/>
                    </a:cubicBezTo>
                    <a:cubicBezTo>
                      <a:pt x="17" y="58"/>
                      <a:pt x="17" y="58"/>
                      <a:pt x="18" y="59"/>
                    </a:cubicBezTo>
                    <a:cubicBezTo>
                      <a:pt x="18" y="59"/>
                      <a:pt x="18" y="59"/>
                      <a:pt x="18" y="60"/>
                    </a:cubicBezTo>
                    <a:cubicBezTo>
                      <a:pt x="19" y="60"/>
                      <a:pt x="19" y="60"/>
                      <a:pt x="19" y="61"/>
                    </a:cubicBezTo>
                    <a:cubicBezTo>
                      <a:pt x="20" y="61"/>
                      <a:pt x="20" y="62"/>
                      <a:pt x="20" y="62"/>
                    </a:cubicBezTo>
                    <a:cubicBezTo>
                      <a:pt x="20" y="63"/>
                      <a:pt x="20" y="63"/>
                      <a:pt x="20" y="63"/>
                    </a:cubicBezTo>
                    <a:cubicBezTo>
                      <a:pt x="20" y="64"/>
                      <a:pt x="20" y="64"/>
                      <a:pt x="20" y="64"/>
                    </a:cubicBezTo>
                    <a:cubicBezTo>
                      <a:pt x="20" y="65"/>
                      <a:pt x="20" y="65"/>
                      <a:pt x="20" y="65"/>
                    </a:cubicBezTo>
                    <a:cubicBezTo>
                      <a:pt x="20" y="66"/>
                      <a:pt x="20" y="67"/>
                      <a:pt x="21" y="67"/>
                    </a:cubicBezTo>
                    <a:cubicBezTo>
                      <a:pt x="21" y="67"/>
                      <a:pt x="21" y="67"/>
                      <a:pt x="22" y="68"/>
                    </a:cubicBezTo>
                    <a:cubicBezTo>
                      <a:pt x="22" y="68"/>
                      <a:pt x="22" y="69"/>
                      <a:pt x="23" y="69"/>
                    </a:cubicBezTo>
                    <a:cubicBezTo>
                      <a:pt x="23" y="70"/>
                      <a:pt x="23" y="70"/>
                      <a:pt x="23" y="71"/>
                    </a:cubicBezTo>
                    <a:cubicBezTo>
                      <a:pt x="23" y="71"/>
                      <a:pt x="24" y="72"/>
                      <a:pt x="24" y="72"/>
                    </a:cubicBezTo>
                    <a:cubicBezTo>
                      <a:pt x="24" y="73"/>
                      <a:pt x="24" y="73"/>
                      <a:pt x="24" y="74"/>
                    </a:cubicBezTo>
                    <a:cubicBezTo>
                      <a:pt x="25" y="75"/>
                      <a:pt x="24" y="76"/>
                      <a:pt x="25" y="76"/>
                    </a:cubicBezTo>
                    <a:cubicBezTo>
                      <a:pt x="25" y="77"/>
                      <a:pt x="25" y="77"/>
                      <a:pt x="26" y="77"/>
                    </a:cubicBezTo>
                    <a:cubicBezTo>
                      <a:pt x="26" y="77"/>
                      <a:pt x="26" y="78"/>
                      <a:pt x="26" y="78"/>
                    </a:cubicBezTo>
                    <a:cubicBezTo>
                      <a:pt x="26" y="79"/>
                      <a:pt x="27" y="78"/>
                      <a:pt x="27" y="79"/>
                    </a:cubicBezTo>
                    <a:cubicBezTo>
                      <a:pt x="28" y="79"/>
                      <a:pt x="28" y="79"/>
                      <a:pt x="28" y="79"/>
                    </a:cubicBezTo>
                    <a:cubicBezTo>
                      <a:pt x="29" y="78"/>
                      <a:pt x="29" y="78"/>
                      <a:pt x="29" y="77"/>
                    </a:cubicBezTo>
                    <a:cubicBezTo>
                      <a:pt x="29" y="76"/>
                      <a:pt x="30" y="76"/>
                      <a:pt x="30" y="76"/>
                    </a:cubicBezTo>
                    <a:cubicBezTo>
                      <a:pt x="30" y="76"/>
                      <a:pt x="30" y="75"/>
                      <a:pt x="31" y="75"/>
                    </a:cubicBezTo>
                    <a:cubicBezTo>
                      <a:pt x="31" y="75"/>
                      <a:pt x="31" y="75"/>
                      <a:pt x="31" y="75"/>
                    </a:cubicBezTo>
                    <a:cubicBezTo>
                      <a:pt x="31" y="74"/>
                      <a:pt x="31" y="74"/>
                      <a:pt x="31" y="74"/>
                    </a:cubicBezTo>
                    <a:cubicBezTo>
                      <a:pt x="31" y="74"/>
                      <a:pt x="32" y="74"/>
                      <a:pt x="32" y="73"/>
                    </a:cubicBezTo>
                    <a:cubicBezTo>
                      <a:pt x="32" y="73"/>
                      <a:pt x="31" y="73"/>
                      <a:pt x="31" y="73"/>
                    </a:cubicBezTo>
                    <a:cubicBezTo>
                      <a:pt x="32" y="72"/>
                      <a:pt x="32" y="73"/>
                      <a:pt x="32" y="72"/>
                    </a:cubicBezTo>
                    <a:cubicBezTo>
                      <a:pt x="33" y="72"/>
                      <a:pt x="33" y="72"/>
                      <a:pt x="33" y="72"/>
                    </a:cubicBezTo>
                    <a:cubicBezTo>
                      <a:pt x="33" y="72"/>
                      <a:pt x="33" y="72"/>
                      <a:pt x="33" y="71"/>
                    </a:cubicBezTo>
                    <a:cubicBezTo>
                      <a:pt x="33" y="71"/>
                      <a:pt x="33" y="70"/>
                      <a:pt x="33" y="70"/>
                    </a:cubicBezTo>
                    <a:cubicBezTo>
                      <a:pt x="33" y="69"/>
                      <a:pt x="33" y="69"/>
                      <a:pt x="33" y="68"/>
                    </a:cubicBezTo>
                    <a:cubicBezTo>
                      <a:pt x="33" y="68"/>
                      <a:pt x="33" y="67"/>
                      <a:pt x="33" y="67"/>
                    </a:cubicBezTo>
                    <a:cubicBezTo>
                      <a:pt x="33" y="66"/>
                      <a:pt x="33" y="66"/>
                      <a:pt x="33" y="66"/>
                    </a:cubicBezTo>
                    <a:cubicBezTo>
                      <a:pt x="34" y="65"/>
                      <a:pt x="34" y="65"/>
                      <a:pt x="34" y="64"/>
                    </a:cubicBezTo>
                    <a:cubicBezTo>
                      <a:pt x="34" y="64"/>
                      <a:pt x="33" y="64"/>
                      <a:pt x="33" y="63"/>
                    </a:cubicBezTo>
                    <a:cubicBezTo>
                      <a:pt x="33" y="63"/>
                      <a:pt x="33" y="63"/>
                      <a:pt x="33" y="63"/>
                    </a:cubicBezTo>
                    <a:cubicBezTo>
                      <a:pt x="33" y="62"/>
                      <a:pt x="33" y="62"/>
                      <a:pt x="33" y="61"/>
                    </a:cubicBezTo>
                    <a:cubicBezTo>
                      <a:pt x="33" y="61"/>
                      <a:pt x="33" y="60"/>
                      <a:pt x="33" y="60"/>
                    </a:cubicBezTo>
                    <a:cubicBezTo>
                      <a:pt x="33" y="59"/>
                      <a:pt x="33" y="59"/>
                      <a:pt x="33" y="58"/>
                    </a:cubicBezTo>
                    <a:cubicBezTo>
                      <a:pt x="33" y="58"/>
                      <a:pt x="33" y="57"/>
                      <a:pt x="33" y="57"/>
                    </a:cubicBezTo>
                    <a:cubicBezTo>
                      <a:pt x="34" y="57"/>
                      <a:pt x="34" y="57"/>
                      <a:pt x="34" y="57"/>
                    </a:cubicBezTo>
                    <a:cubicBezTo>
                      <a:pt x="35" y="57"/>
                      <a:pt x="35" y="57"/>
                      <a:pt x="35" y="57"/>
                    </a:cubicBezTo>
                    <a:cubicBezTo>
                      <a:pt x="35" y="56"/>
                      <a:pt x="35" y="56"/>
                      <a:pt x="35" y="56"/>
                    </a:cubicBezTo>
                    <a:cubicBezTo>
                      <a:pt x="35" y="55"/>
                      <a:pt x="35" y="55"/>
                      <a:pt x="36" y="55"/>
                    </a:cubicBezTo>
                    <a:cubicBezTo>
                      <a:pt x="36" y="55"/>
                      <a:pt x="36" y="55"/>
                      <a:pt x="37" y="55"/>
                    </a:cubicBezTo>
                    <a:cubicBezTo>
                      <a:pt x="37" y="55"/>
                      <a:pt x="37" y="55"/>
                      <a:pt x="37" y="55"/>
                    </a:cubicBezTo>
                    <a:cubicBezTo>
                      <a:pt x="38" y="55"/>
                      <a:pt x="38" y="55"/>
                      <a:pt x="38" y="54"/>
                    </a:cubicBezTo>
                    <a:cubicBezTo>
                      <a:pt x="38" y="54"/>
                      <a:pt x="38" y="53"/>
                      <a:pt x="38" y="53"/>
                    </a:cubicBezTo>
                    <a:cubicBezTo>
                      <a:pt x="39" y="53"/>
                      <a:pt x="39" y="53"/>
                      <a:pt x="39" y="52"/>
                    </a:cubicBezTo>
                    <a:cubicBezTo>
                      <a:pt x="39" y="52"/>
                      <a:pt x="39" y="52"/>
                      <a:pt x="40" y="52"/>
                    </a:cubicBezTo>
                    <a:cubicBezTo>
                      <a:pt x="40" y="52"/>
                      <a:pt x="40" y="52"/>
                      <a:pt x="40" y="52"/>
                    </a:cubicBezTo>
                    <a:cubicBezTo>
                      <a:pt x="40" y="51"/>
                      <a:pt x="40" y="51"/>
                      <a:pt x="40" y="51"/>
                    </a:cubicBezTo>
                    <a:cubicBezTo>
                      <a:pt x="40" y="51"/>
                      <a:pt x="40" y="50"/>
                      <a:pt x="41" y="50"/>
                    </a:cubicBezTo>
                    <a:cubicBezTo>
                      <a:pt x="41" y="50"/>
                      <a:pt x="41" y="50"/>
                      <a:pt x="42" y="50"/>
                    </a:cubicBezTo>
                    <a:cubicBezTo>
                      <a:pt x="42" y="50"/>
                      <a:pt x="42" y="50"/>
                      <a:pt x="42" y="50"/>
                    </a:cubicBezTo>
                    <a:cubicBezTo>
                      <a:pt x="42" y="49"/>
                      <a:pt x="42" y="49"/>
                      <a:pt x="42" y="49"/>
                    </a:cubicBezTo>
                    <a:cubicBezTo>
                      <a:pt x="42" y="49"/>
                      <a:pt x="42" y="49"/>
                      <a:pt x="42" y="49"/>
                    </a:cubicBezTo>
                    <a:cubicBezTo>
                      <a:pt x="43" y="48"/>
                      <a:pt x="43" y="48"/>
                      <a:pt x="43" y="48"/>
                    </a:cubicBezTo>
                    <a:cubicBezTo>
                      <a:pt x="43" y="47"/>
                      <a:pt x="43" y="47"/>
                      <a:pt x="44" y="47"/>
                    </a:cubicBezTo>
                    <a:cubicBezTo>
                      <a:pt x="44" y="47"/>
                      <a:pt x="44" y="47"/>
                      <a:pt x="44" y="46"/>
                    </a:cubicBezTo>
                    <a:cubicBezTo>
                      <a:pt x="45" y="46"/>
                      <a:pt x="45" y="46"/>
                      <a:pt x="45" y="46"/>
                    </a:cubicBezTo>
                    <a:cubicBezTo>
                      <a:pt x="45" y="46"/>
                      <a:pt x="46" y="45"/>
                      <a:pt x="46" y="45"/>
                    </a:cubicBezTo>
                    <a:cubicBezTo>
                      <a:pt x="46" y="45"/>
                      <a:pt x="47" y="45"/>
                      <a:pt x="47" y="44"/>
                    </a:cubicBezTo>
                    <a:cubicBezTo>
                      <a:pt x="48" y="44"/>
                      <a:pt x="48" y="44"/>
                      <a:pt x="48" y="43"/>
                    </a:cubicBezTo>
                    <a:cubicBezTo>
                      <a:pt x="48" y="43"/>
                      <a:pt x="48" y="43"/>
                      <a:pt x="48" y="42"/>
                    </a:cubicBezTo>
                    <a:cubicBezTo>
                      <a:pt x="48" y="42"/>
                      <a:pt x="48" y="41"/>
                      <a:pt x="48" y="41"/>
                    </a:cubicBezTo>
                    <a:cubicBezTo>
                      <a:pt x="48" y="40"/>
                      <a:pt x="49" y="40"/>
                      <a:pt x="49" y="40"/>
                    </a:cubicBezTo>
                    <a:cubicBezTo>
                      <a:pt x="49" y="40"/>
                      <a:pt x="49" y="40"/>
                      <a:pt x="50" y="40"/>
                    </a:cubicBezTo>
                    <a:cubicBezTo>
                      <a:pt x="50" y="40"/>
                      <a:pt x="50" y="39"/>
                      <a:pt x="50" y="39"/>
                    </a:cubicBezTo>
                    <a:cubicBezTo>
                      <a:pt x="51" y="39"/>
                      <a:pt x="51" y="40"/>
                      <a:pt x="51" y="40"/>
                    </a:cubicBezTo>
                    <a:cubicBezTo>
                      <a:pt x="51" y="40"/>
                      <a:pt x="51" y="40"/>
                      <a:pt x="51" y="39"/>
                    </a:cubicBezTo>
                    <a:cubicBezTo>
                      <a:pt x="52" y="39"/>
                      <a:pt x="52" y="39"/>
                      <a:pt x="52" y="39"/>
                    </a:cubicBezTo>
                    <a:cubicBezTo>
                      <a:pt x="52" y="39"/>
                      <a:pt x="52" y="39"/>
                      <a:pt x="52" y="39"/>
                    </a:cubicBezTo>
                    <a:cubicBezTo>
                      <a:pt x="52" y="39"/>
                      <a:pt x="52" y="40"/>
                      <a:pt x="52" y="40"/>
                    </a:cubicBezTo>
                    <a:cubicBezTo>
                      <a:pt x="52" y="40"/>
                      <a:pt x="53" y="39"/>
                      <a:pt x="53" y="39"/>
                    </a:cubicBezTo>
                    <a:cubicBezTo>
                      <a:pt x="53" y="39"/>
                      <a:pt x="53" y="39"/>
                      <a:pt x="53" y="39"/>
                    </a:cubicBezTo>
                    <a:cubicBezTo>
                      <a:pt x="53" y="39"/>
                      <a:pt x="53" y="38"/>
                      <a:pt x="53" y="38"/>
                    </a:cubicBezTo>
                    <a:cubicBezTo>
                      <a:pt x="53" y="37"/>
                      <a:pt x="53" y="37"/>
                      <a:pt x="53" y="37"/>
                    </a:cubicBezTo>
                    <a:cubicBezTo>
                      <a:pt x="53" y="36"/>
                      <a:pt x="53" y="36"/>
                      <a:pt x="52" y="35"/>
                    </a:cubicBezTo>
                    <a:cubicBezTo>
                      <a:pt x="52" y="35"/>
                      <a:pt x="52" y="35"/>
                      <a:pt x="52" y="34"/>
                    </a:cubicBezTo>
                    <a:cubicBezTo>
                      <a:pt x="51" y="34"/>
                      <a:pt x="51" y="34"/>
                      <a:pt x="51" y="34"/>
                    </a:cubicBezTo>
                    <a:cubicBezTo>
                      <a:pt x="51" y="33"/>
                      <a:pt x="52" y="33"/>
                      <a:pt x="52" y="33"/>
                    </a:cubicBezTo>
                    <a:cubicBezTo>
                      <a:pt x="52" y="33"/>
                      <a:pt x="51" y="32"/>
                      <a:pt x="51" y="32"/>
                    </a:cubicBezTo>
                    <a:cubicBezTo>
                      <a:pt x="51" y="32"/>
                      <a:pt x="50" y="32"/>
                      <a:pt x="50" y="32"/>
                    </a:cubicBezTo>
                    <a:cubicBezTo>
                      <a:pt x="50" y="32"/>
                      <a:pt x="50" y="31"/>
                      <a:pt x="50" y="31"/>
                    </a:cubicBezTo>
                    <a:cubicBezTo>
                      <a:pt x="50" y="31"/>
                      <a:pt x="50" y="30"/>
                      <a:pt x="50" y="30"/>
                    </a:cubicBezTo>
                    <a:cubicBezTo>
                      <a:pt x="51" y="30"/>
                      <a:pt x="51" y="30"/>
                      <a:pt x="51" y="30"/>
                    </a:cubicBezTo>
                    <a:cubicBezTo>
                      <a:pt x="52" y="30"/>
                      <a:pt x="52" y="30"/>
                      <a:pt x="52" y="29"/>
                    </a:cubicBezTo>
                    <a:cubicBezTo>
                      <a:pt x="52" y="29"/>
                      <a:pt x="52" y="29"/>
                      <a:pt x="52" y="29"/>
                    </a:cubicBezTo>
                    <a:cubicBezTo>
                      <a:pt x="52" y="29"/>
                      <a:pt x="51" y="29"/>
                      <a:pt x="51" y="29"/>
                    </a:cubicBezTo>
                    <a:cubicBezTo>
                      <a:pt x="51" y="29"/>
                      <a:pt x="51" y="28"/>
                      <a:pt x="50" y="28"/>
                    </a:cubicBezTo>
                    <a:cubicBezTo>
                      <a:pt x="50" y="28"/>
                      <a:pt x="50" y="28"/>
                      <a:pt x="50" y="28"/>
                    </a:cubicBezTo>
                    <a:cubicBezTo>
                      <a:pt x="50" y="28"/>
                      <a:pt x="49" y="27"/>
                      <a:pt x="49" y="27"/>
                    </a:cubicBezTo>
                    <a:cubicBezTo>
                      <a:pt x="49" y="27"/>
                      <a:pt x="50" y="26"/>
                      <a:pt x="50" y="26"/>
                    </a:cubicBezTo>
                    <a:cubicBezTo>
                      <a:pt x="50" y="26"/>
                      <a:pt x="50" y="26"/>
                      <a:pt x="51" y="26"/>
                    </a:cubicBezTo>
                    <a:cubicBezTo>
                      <a:pt x="51" y="26"/>
                      <a:pt x="51" y="26"/>
                      <a:pt x="52" y="27"/>
                    </a:cubicBezTo>
                    <a:cubicBezTo>
                      <a:pt x="52" y="27"/>
                      <a:pt x="52" y="27"/>
                      <a:pt x="52" y="27"/>
                    </a:cubicBezTo>
                    <a:cubicBezTo>
                      <a:pt x="52" y="27"/>
                      <a:pt x="52" y="27"/>
                      <a:pt x="53" y="27"/>
                    </a:cubicBezTo>
                    <a:cubicBezTo>
                      <a:pt x="53" y="27"/>
                      <a:pt x="53" y="27"/>
                      <a:pt x="53" y="27"/>
                    </a:cubicBezTo>
                    <a:cubicBezTo>
                      <a:pt x="54" y="28"/>
                      <a:pt x="53" y="28"/>
                      <a:pt x="53" y="29"/>
                    </a:cubicBezTo>
                    <a:cubicBezTo>
                      <a:pt x="53" y="29"/>
                      <a:pt x="53" y="29"/>
                      <a:pt x="53" y="29"/>
                    </a:cubicBezTo>
                    <a:cubicBezTo>
                      <a:pt x="54" y="29"/>
                      <a:pt x="54" y="30"/>
                      <a:pt x="54" y="30"/>
                    </a:cubicBezTo>
                    <a:cubicBezTo>
                      <a:pt x="54" y="30"/>
                      <a:pt x="54" y="30"/>
                      <a:pt x="55" y="30"/>
                    </a:cubicBezTo>
                    <a:cubicBezTo>
                      <a:pt x="56" y="30"/>
                      <a:pt x="56" y="30"/>
                      <a:pt x="57" y="30"/>
                    </a:cubicBezTo>
                    <a:cubicBezTo>
                      <a:pt x="58" y="30"/>
                      <a:pt x="58" y="30"/>
                      <a:pt x="59" y="30"/>
                    </a:cubicBezTo>
                    <a:cubicBezTo>
                      <a:pt x="59" y="30"/>
                      <a:pt x="60" y="29"/>
                      <a:pt x="60" y="30"/>
                    </a:cubicBezTo>
                    <a:cubicBezTo>
                      <a:pt x="60" y="30"/>
                      <a:pt x="60" y="30"/>
                      <a:pt x="60" y="31"/>
                    </a:cubicBezTo>
                    <a:cubicBezTo>
                      <a:pt x="60" y="31"/>
                      <a:pt x="60" y="31"/>
                      <a:pt x="60" y="31"/>
                    </a:cubicBezTo>
                    <a:cubicBezTo>
                      <a:pt x="59" y="31"/>
                      <a:pt x="60" y="32"/>
                      <a:pt x="60" y="32"/>
                    </a:cubicBezTo>
                    <a:cubicBezTo>
                      <a:pt x="59" y="32"/>
                      <a:pt x="59" y="32"/>
                      <a:pt x="59" y="32"/>
                    </a:cubicBezTo>
                    <a:cubicBezTo>
                      <a:pt x="58" y="33"/>
                      <a:pt x="58" y="33"/>
                      <a:pt x="58" y="33"/>
                    </a:cubicBezTo>
                    <a:cubicBezTo>
                      <a:pt x="58" y="33"/>
                      <a:pt x="58" y="33"/>
                      <a:pt x="58" y="34"/>
                    </a:cubicBezTo>
                    <a:cubicBezTo>
                      <a:pt x="58" y="34"/>
                      <a:pt x="58" y="34"/>
                      <a:pt x="58" y="34"/>
                    </a:cubicBezTo>
                    <a:cubicBezTo>
                      <a:pt x="58" y="35"/>
                      <a:pt x="58" y="35"/>
                      <a:pt x="59" y="35"/>
                    </a:cubicBezTo>
                    <a:cubicBezTo>
                      <a:pt x="59" y="36"/>
                      <a:pt x="59" y="36"/>
                      <a:pt x="59" y="35"/>
                    </a:cubicBezTo>
                    <a:cubicBezTo>
                      <a:pt x="60" y="35"/>
                      <a:pt x="59" y="34"/>
                      <a:pt x="60" y="34"/>
                    </a:cubicBezTo>
                    <a:cubicBezTo>
                      <a:pt x="60" y="34"/>
                      <a:pt x="60" y="34"/>
                      <a:pt x="60" y="34"/>
                    </a:cubicBezTo>
                    <a:cubicBezTo>
                      <a:pt x="61" y="34"/>
                      <a:pt x="61" y="35"/>
                      <a:pt x="61" y="35"/>
                    </a:cubicBezTo>
                    <a:cubicBezTo>
                      <a:pt x="61" y="36"/>
                      <a:pt x="60" y="36"/>
                      <a:pt x="61" y="36"/>
                    </a:cubicBezTo>
                    <a:cubicBezTo>
                      <a:pt x="61" y="37"/>
                      <a:pt x="61" y="36"/>
                      <a:pt x="62" y="37"/>
                    </a:cubicBezTo>
                    <a:cubicBezTo>
                      <a:pt x="62" y="37"/>
                      <a:pt x="62" y="37"/>
                      <a:pt x="62" y="38"/>
                    </a:cubicBezTo>
                    <a:cubicBezTo>
                      <a:pt x="62" y="38"/>
                      <a:pt x="62" y="38"/>
                      <a:pt x="62" y="39"/>
                    </a:cubicBezTo>
                    <a:cubicBezTo>
                      <a:pt x="62" y="38"/>
                      <a:pt x="62" y="38"/>
                      <a:pt x="62" y="38"/>
                    </a:cubicBezTo>
                    <a:cubicBezTo>
                      <a:pt x="63" y="38"/>
                      <a:pt x="63" y="39"/>
                      <a:pt x="63" y="38"/>
                    </a:cubicBezTo>
                    <a:cubicBezTo>
                      <a:pt x="63" y="38"/>
                      <a:pt x="64" y="38"/>
                      <a:pt x="64" y="38"/>
                    </a:cubicBezTo>
                    <a:cubicBezTo>
                      <a:pt x="64" y="37"/>
                      <a:pt x="63" y="37"/>
                      <a:pt x="63" y="37"/>
                    </a:cubicBezTo>
                    <a:cubicBezTo>
                      <a:pt x="63" y="37"/>
                      <a:pt x="63" y="37"/>
                      <a:pt x="63" y="36"/>
                    </a:cubicBezTo>
                    <a:cubicBezTo>
                      <a:pt x="63" y="36"/>
                      <a:pt x="64" y="36"/>
                      <a:pt x="64" y="36"/>
                    </a:cubicBezTo>
                    <a:cubicBezTo>
                      <a:pt x="64" y="35"/>
                      <a:pt x="64" y="35"/>
                      <a:pt x="64" y="35"/>
                    </a:cubicBezTo>
                    <a:cubicBezTo>
                      <a:pt x="63" y="34"/>
                      <a:pt x="63" y="33"/>
                      <a:pt x="64" y="33"/>
                    </a:cubicBezTo>
                    <a:cubicBezTo>
                      <a:pt x="64" y="33"/>
                      <a:pt x="64" y="33"/>
                      <a:pt x="64" y="33"/>
                    </a:cubicBezTo>
                    <a:cubicBezTo>
                      <a:pt x="65" y="33"/>
                      <a:pt x="65" y="34"/>
                      <a:pt x="65" y="34"/>
                    </a:cubicBezTo>
                    <a:cubicBezTo>
                      <a:pt x="66" y="33"/>
                      <a:pt x="65" y="33"/>
                      <a:pt x="65" y="32"/>
                    </a:cubicBezTo>
                    <a:cubicBezTo>
                      <a:pt x="66" y="32"/>
                      <a:pt x="66" y="32"/>
                      <a:pt x="66" y="31"/>
                    </a:cubicBezTo>
                    <a:cubicBezTo>
                      <a:pt x="66" y="31"/>
                      <a:pt x="66" y="31"/>
                      <a:pt x="66" y="30"/>
                    </a:cubicBezTo>
                    <a:cubicBezTo>
                      <a:pt x="66" y="30"/>
                      <a:pt x="66" y="30"/>
                      <a:pt x="66" y="29"/>
                    </a:cubicBezTo>
                    <a:cubicBezTo>
                      <a:pt x="65" y="29"/>
                      <a:pt x="65" y="29"/>
                      <a:pt x="65" y="29"/>
                    </a:cubicBezTo>
                    <a:cubicBezTo>
                      <a:pt x="66" y="29"/>
                      <a:pt x="66" y="29"/>
                      <a:pt x="66" y="28"/>
                    </a:cubicBezTo>
                    <a:cubicBezTo>
                      <a:pt x="66" y="28"/>
                      <a:pt x="66" y="28"/>
                      <a:pt x="66" y="27"/>
                    </a:cubicBezTo>
                    <a:cubicBezTo>
                      <a:pt x="66" y="27"/>
                      <a:pt x="66" y="27"/>
                      <a:pt x="66" y="26"/>
                    </a:cubicBezTo>
                    <a:cubicBezTo>
                      <a:pt x="66" y="26"/>
                      <a:pt x="66" y="25"/>
                      <a:pt x="67" y="25"/>
                    </a:cubicBezTo>
                    <a:cubicBezTo>
                      <a:pt x="67" y="24"/>
                      <a:pt x="68" y="25"/>
                      <a:pt x="68" y="24"/>
                    </a:cubicBezTo>
                    <a:cubicBezTo>
                      <a:pt x="68" y="24"/>
                      <a:pt x="69" y="24"/>
                      <a:pt x="69" y="23"/>
                    </a:cubicBezTo>
                    <a:cubicBezTo>
                      <a:pt x="70" y="23"/>
                      <a:pt x="70" y="23"/>
                      <a:pt x="71" y="22"/>
                    </a:cubicBezTo>
                    <a:cubicBezTo>
                      <a:pt x="71" y="21"/>
                      <a:pt x="70" y="21"/>
                      <a:pt x="70" y="20"/>
                    </a:cubicBezTo>
                    <a:cubicBezTo>
                      <a:pt x="70" y="20"/>
                      <a:pt x="70" y="20"/>
                      <a:pt x="70" y="20"/>
                    </a:cubicBezTo>
                    <a:cubicBezTo>
                      <a:pt x="70" y="19"/>
                      <a:pt x="69" y="19"/>
                      <a:pt x="69" y="19"/>
                    </a:cubicBezTo>
                    <a:cubicBezTo>
                      <a:pt x="69" y="19"/>
                      <a:pt x="69" y="18"/>
                      <a:pt x="68" y="18"/>
                    </a:cubicBezTo>
                    <a:cubicBezTo>
                      <a:pt x="68" y="18"/>
                      <a:pt x="68" y="18"/>
                      <a:pt x="67" y="18"/>
                    </a:cubicBezTo>
                    <a:cubicBezTo>
                      <a:pt x="66" y="18"/>
                      <a:pt x="66" y="19"/>
                      <a:pt x="65" y="19"/>
                    </a:cubicBezTo>
                    <a:cubicBezTo>
                      <a:pt x="65" y="19"/>
                      <a:pt x="64" y="18"/>
                      <a:pt x="64" y="18"/>
                    </a:cubicBezTo>
                    <a:cubicBezTo>
                      <a:pt x="64" y="18"/>
                      <a:pt x="63" y="19"/>
                      <a:pt x="63" y="19"/>
                    </a:cubicBezTo>
                    <a:cubicBezTo>
                      <a:pt x="62" y="19"/>
                      <a:pt x="62" y="19"/>
                      <a:pt x="61" y="19"/>
                    </a:cubicBezTo>
                    <a:cubicBezTo>
                      <a:pt x="61" y="19"/>
                      <a:pt x="60" y="19"/>
                      <a:pt x="60" y="19"/>
                    </a:cubicBezTo>
                    <a:cubicBezTo>
                      <a:pt x="59" y="19"/>
                      <a:pt x="59" y="19"/>
                      <a:pt x="59" y="19"/>
                    </a:cubicBezTo>
                    <a:cubicBezTo>
                      <a:pt x="58" y="19"/>
                      <a:pt x="58" y="19"/>
                      <a:pt x="58" y="19"/>
                    </a:cubicBezTo>
                    <a:cubicBezTo>
                      <a:pt x="58" y="19"/>
                      <a:pt x="57" y="19"/>
                      <a:pt x="57" y="19"/>
                    </a:cubicBezTo>
                    <a:cubicBezTo>
                      <a:pt x="56" y="19"/>
                      <a:pt x="56" y="19"/>
                      <a:pt x="55" y="20"/>
                    </a:cubicBezTo>
                    <a:cubicBezTo>
                      <a:pt x="55" y="20"/>
                      <a:pt x="55" y="20"/>
                      <a:pt x="55" y="20"/>
                    </a:cubicBezTo>
                    <a:cubicBezTo>
                      <a:pt x="54" y="21"/>
                      <a:pt x="54" y="21"/>
                      <a:pt x="54" y="21"/>
                    </a:cubicBezTo>
                    <a:cubicBezTo>
                      <a:pt x="53" y="21"/>
                      <a:pt x="53" y="20"/>
                      <a:pt x="53" y="20"/>
                    </a:cubicBezTo>
                    <a:cubicBezTo>
                      <a:pt x="53" y="20"/>
                      <a:pt x="53" y="20"/>
                      <a:pt x="53" y="20"/>
                    </a:cubicBezTo>
                    <a:cubicBezTo>
                      <a:pt x="52" y="21"/>
                      <a:pt x="52" y="21"/>
                      <a:pt x="51" y="21"/>
                    </a:cubicBezTo>
                    <a:cubicBezTo>
                      <a:pt x="51" y="21"/>
                      <a:pt x="51" y="22"/>
                      <a:pt x="50" y="21"/>
                    </a:cubicBezTo>
                    <a:cubicBezTo>
                      <a:pt x="50" y="21"/>
                      <a:pt x="50" y="21"/>
                      <a:pt x="50" y="20"/>
                    </a:cubicBezTo>
                    <a:cubicBezTo>
                      <a:pt x="49" y="20"/>
                      <a:pt x="49" y="20"/>
                      <a:pt x="48" y="20"/>
                    </a:cubicBezTo>
                    <a:cubicBezTo>
                      <a:pt x="48" y="20"/>
                      <a:pt x="47" y="20"/>
                      <a:pt x="47" y="21"/>
                    </a:cubicBezTo>
                    <a:cubicBezTo>
                      <a:pt x="47" y="21"/>
                      <a:pt x="47" y="21"/>
                      <a:pt x="47" y="21"/>
                    </a:cubicBezTo>
                    <a:cubicBezTo>
                      <a:pt x="47" y="22"/>
                      <a:pt x="47" y="22"/>
                      <a:pt x="47" y="23"/>
                    </a:cubicBezTo>
                    <a:cubicBezTo>
                      <a:pt x="47" y="23"/>
                      <a:pt x="47" y="23"/>
                      <a:pt x="48" y="24"/>
                    </a:cubicBezTo>
                    <a:cubicBezTo>
                      <a:pt x="48" y="24"/>
                      <a:pt x="48" y="24"/>
                      <a:pt x="48" y="24"/>
                    </a:cubicBezTo>
                    <a:cubicBezTo>
                      <a:pt x="48" y="25"/>
                      <a:pt x="49" y="25"/>
                      <a:pt x="48" y="26"/>
                    </a:cubicBezTo>
                    <a:cubicBezTo>
                      <a:pt x="48" y="26"/>
                      <a:pt x="48" y="26"/>
                      <a:pt x="47" y="26"/>
                    </a:cubicBezTo>
                    <a:cubicBezTo>
                      <a:pt x="47" y="26"/>
                      <a:pt x="46" y="26"/>
                      <a:pt x="46" y="26"/>
                    </a:cubicBezTo>
                    <a:cubicBezTo>
                      <a:pt x="46" y="25"/>
                      <a:pt x="45" y="25"/>
                      <a:pt x="45" y="25"/>
                    </a:cubicBezTo>
                    <a:cubicBezTo>
                      <a:pt x="44" y="25"/>
                      <a:pt x="44" y="25"/>
                      <a:pt x="44" y="25"/>
                    </a:cubicBezTo>
                    <a:cubicBezTo>
                      <a:pt x="43" y="25"/>
                      <a:pt x="43" y="25"/>
                      <a:pt x="43" y="25"/>
                    </a:cubicBezTo>
                    <a:cubicBezTo>
                      <a:pt x="42" y="25"/>
                      <a:pt x="42" y="25"/>
                      <a:pt x="42" y="25"/>
                    </a:cubicBezTo>
                    <a:cubicBezTo>
                      <a:pt x="41" y="25"/>
                      <a:pt x="41" y="25"/>
                      <a:pt x="41" y="24"/>
                    </a:cubicBezTo>
                    <a:cubicBezTo>
                      <a:pt x="40" y="24"/>
                      <a:pt x="40" y="24"/>
                      <a:pt x="40" y="23"/>
                    </a:cubicBezTo>
                    <a:cubicBezTo>
                      <a:pt x="40" y="23"/>
                      <a:pt x="39" y="23"/>
                      <a:pt x="39" y="23"/>
                    </a:cubicBezTo>
                    <a:cubicBezTo>
                      <a:pt x="39" y="23"/>
                      <a:pt x="38" y="24"/>
                      <a:pt x="38" y="24"/>
                    </a:cubicBezTo>
                    <a:cubicBezTo>
                      <a:pt x="38" y="24"/>
                      <a:pt x="37" y="24"/>
                      <a:pt x="37" y="24"/>
                    </a:cubicBezTo>
                    <a:cubicBezTo>
                      <a:pt x="36" y="24"/>
                      <a:pt x="36" y="24"/>
                      <a:pt x="35" y="24"/>
                    </a:cubicBezTo>
                    <a:cubicBezTo>
                      <a:pt x="35" y="23"/>
                      <a:pt x="35" y="23"/>
                      <a:pt x="35" y="22"/>
                    </a:cubicBezTo>
                    <a:cubicBezTo>
                      <a:pt x="34" y="22"/>
                      <a:pt x="34" y="22"/>
                      <a:pt x="34" y="22"/>
                    </a:cubicBezTo>
                    <a:cubicBezTo>
                      <a:pt x="33" y="22"/>
                      <a:pt x="33" y="22"/>
                      <a:pt x="33" y="22"/>
                    </a:cubicBezTo>
                    <a:cubicBezTo>
                      <a:pt x="32" y="22"/>
                      <a:pt x="32" y="22"/>
                      <a:pt x="32" y="22"/>
                    </a:cubicBezTo>
                    <a:cubicBezTo>
                      <a:pt x="32" y="22"/>
                      <a:pt x="32" y="21"/>
                      <a:pt x="32" y="21"/>
                    </a:cubicBezTo>
                    <a:cubicBezTo>
                      <a:pt x="31" y="21"/>
                      <a:pt x="31" y="21"/>
                      <a:pt x="31" y="20"/>
                    </a:cubicBezTo>
                    <a:cubicBezTo>
                      <a:pt x="30" y="20"/>
                      <a:pt x="30" y="20"/>
                      <a:pt x="30" y="20"/>
                    </a:cubicBezTo>
                    <a:cubicBezTo>
                      <a:pt x="29" y="20"/>
                      <a:pt x="29" y="20"/>
                      <a:pt x="29" y="20"/>
                    </a:cubicBezTo>
                    <a:cubicBezTo>
                      <a:pt x="29" y="20"/>
                      <a:pt x="28" y="20"/>
                      <a:pt x="28" y="20"/>
                    </a:cubicBezTo>
                    <a:cubicBezTo>
                      <a:pt x="28" y="20"/>
                      <a:pt x="28" y="19"/>
                      <a:pt x="28" y="19"/>
                    </a:cubicBezTo>
                    <a:cubicBezTo>
                      <a:pt x="28" y="19"/>
                      <a:pt x="28" y="18"/>
                      <a:pt x="27" y="18"/>
                    </a:cubicBezTo>
                    <a:cubicBezTo>
                      <a:pt x="27" y="18"/>
                      <a:pt x="26" y="17"/>
                      <a:pt x="26" y="17"/>
                    </a:cubicBezTo>
                    <a:cubicBezTo>
                      <a:pt x="25" y="17"/>
                      <a:pt x="25" y="17"/>
                      <a:pt x="25" y="17"/>
                    </a:cubicBezTo>
                    <a:cubicBezTo>
                      <a:pt x="24" y="17"/>
                      <a:pt x="24" y="17"/>
                      <a:pt x="24" y="17"/>
                    </a:cubicBezTo>
                    <a:cubicBezTo>
                      <a:pt x="23" y="16"/>
                      <a:pt x="23" y="16"/>
                      <a:pt x="23" y="16"/>
                    </a:cubicBezTo>
                    <a:cubicBezTo>
                      <a:pt x="23" y="15"/>
                      <a:pt x="23" y="15"/>
                      <a:pt x="22" y="15"/>
                    </a:cubicBezTo>
                    <a:cubicBezTo>
                      <a:pt x="22" y="15"/>
                      <a:pt x="21" y="15"/>
                      <a:pt x="21" y="15"/>
                    </a:cubicBezTo>
                    <a:cubicBezTo>
                      <a:pt x="21" y="15"/>
                      <a:pt x="21" y="14"/>
                      <a:pt x="21" y="14"/>
                    </a:cubicBezTo>
                    <a:cubicBezTo>
                      <a:pt x="20" y="14"/>
                      <a:pt x="21" y="13"/>
                      <a:pt x="22" y="13"/>
                    </a:cubicBezTo>
                    <a:cubicBezTo>
                      <a:pt x="22" y="13"/>
                      <a:pt x="22" y="12"/>
                      <a:pt x="23" y="12"/>
                    </a:cubicBezTo>
                    <a:cubicBezTo>
                      <a:pt x="23" y="12"/>
                      <a:pt x="23" y="12"/>
                      <a:pt x="23" y="11"/>
                    </a:cubicBezTo>
                    <a:cubicBezTo>
                      <a:pt x="23" y="11"/>
                      <a:pt x="23" y="11"/>
                      <a:pt x="23" y="11"/>
                    </a:cubicBezTo>
                    <a:cubicBezTo>
                      <a:pt x="22" y="11"/>
                      <a:pt x="22" y="10"/>
                      <a:pt x="23" y="9"/>
                    </a:cubicBezTo>
                    <a:cubicBezTo>
                      <a:pt x="23" y="9"/>
                      <a:pt x="24" y="9"/>
                      <a:pt x="24" y="8"/>
                    </a:cubicBezTo>
                    <a:cubicBezTo>
                      <a:pt x="24" y="8"/>
                      <a:pt x="24" y="7"/>
                      <a:pt x="24" y="7"/>
                    </a:cubicBezTo>
                    <a:cubicBezTo>
                      <a:pt x="24" y="6"/>
                      <a:pt x="23" y="6"/>
                      <a:pt x="23" y="6"/>
                    </a:cubicBezTo>
                    <a:cubicBezTo>
                      <a:pt x="23" y="5"/>
                      <a:pt x="23" y="5"/>
                      <a:pt x="22" y="4"/>
                    </a:cubicBezTo>
                    <a:cubicBezTo>
                      <a:pt x="22" y="4"/>
                      <a:pt x="22" y="3"/>
                      <a:pt x="22" y="3"/>
                    </a:cubicBezTo>
                    <a:cubicBezTo>
                      <a:pt x="21" y="2"/>
                      <a:pt x="21" y="2"/>
                      <a:pt x="20" y="2"/>
                    </a:cubicBezTo>
                    <a:cubicBezTo>
                      <a:pt x="20" y="1"/>
                      <a:pt x="19" y="1"/>
                      <a:pt x="19" y="1"/>
                    </a:cubicBezTo>
                    <a:cubicBezTo>
                      <a:pt x="18" y="0"/>
                      <a:pt x="18" y="1"/>
                      <a:pt x="17" y="0"/>
                    </a:cubicBezTo>
                    <a:cubicBezTo>
                      <a:pt x="17" y="1"/>
                      <a:pt x="17" y="1"/>
                      <a:pt x="17" y="1"/>
                    </a:cubicBezTo>
                    <a:cubicBezTo>
                      <a:pt x="17" y="1"/>
                      <a:pt x="17" y="1"/>
                      <a:pt x="16"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0" name="Freeform 457"/>
              <p:cNvSpPr>
                <a:spLocks/>
              </p:cNvSpPr>
              <p:nvPr/>
            </p:nvSpPr>
            <p:spPr bwMode="auto">
              <a:xfrm>
                <a:off x="3870326" y="2308226"/>
                <a:ext cx="442913" cy="454025"/>
              </a:xfrm>
              <a:custGeom>
                <a:avLst/>
                <a:gdLst>
                  <a:gd name="T0" fmla="*/ 34 w 41"/>
                  <a:gd name="T1" fmla="*/ 12 h 42"/>
                  <a:gd name="T2" fmla="*/ 19 w 41"/>
                  <a:gd name="T3" fmla="*/ 0 h 42"/>
                  <a:gd name="T4" fmla="*/ 15 w 41"/>
                  <a:gd name="T5" fmla="*/ 0 h 42"/>
                  <a:gd name="T6" fmla="*/ 16 w 41"/>
                  <a:gd name="T7" fmla="*/ 16 h 42"/>
                  <a:gd name="T8" fmla="*/ 16 w 41"/>
                  <a:gd name="T9" fmla="*/ 24 h 42"/>
                  <a:gd name="T10" fmla="*/ 18 w 41"/>
                  <a:gd name="T11" fmla="*/ 25 h 42"/>
                  <a:gd name="T12" fmla="*/ 17 w 41"/>
                  <a:gd name="T13" fmla="*/ 27 h 42"/>
                  <a:gd name="T14" fmla="*/ 16 w 41"/>
                  <a:gd name="T15" fmla="*/ 27 h 42"/>
                  <a:gd name="T16" fmla="*/ 7 w 41"/>
                  <a:gd name="T17" fmla="*/ 26 h 42"/>
                  <a:gd name="T18" fmla="*/ 6 w 41"/>
                  <a:gd name="T19" fmla="*/ 27 h 42"/>
                  <a:gd name="T20" fmla="*/ 4 w 41"/>
                  <a:gd name="T21" fmla="*/ 27 h 42"/>
                  <a:gd name="T22" fmla="*/ 3 w 41"/>
                  <a:gd name="T23" fmla="*/ 28 h 42"/>
                  <a:gd name="T24" fmla="*/ 1 w 41"/>
                  <a:gd name="T25" fmla="*/ 27 h 42"/>
                  <a:gd name="T26" fmla="*/ 1 w 41"/>
                  <a:gd name="T27" fmla="*/ 28 h 42"/>
                  <a:gd name="T28" fmla="*/ 0 w 41"/>
                  <a:gd name="T29" fmla="*/ 29 h 42"/>
                  <a:gd name="T30" fmla="*/ 0 w 41"/>
                  <a:gd name="T31" fmla="*/ 30 h 42"/>
                  <a:gd name="T32" fmla="*/ 0 w 41"/>
                  <a:gd name="T33" fmla="*/ 32 h 42"/>
                  <a:gd name="T34" fmla="*/ 1 w 41"/>
                  <a:gd name="T35" fmla="*/ 33 h 42"/>
                  <a:gd name="T36" fmla="*/ 2 w 41"/>
                  <a:gd name="T37" fmla="*/ 35 h 42"/>
                  <a:gd name="T38" fmla="*/ 0 w 41"/>
                  <a:gd name="T39" fmla="*/ 36 h 42"/>
                  <a:gd name="T40" fmla="*/ 2 w 41"/>
                  <a:gd name="T41" fmla="*/ 36 h 42"/>
                  <a:gd name="T42" fmla="*/ 3 w 41"/>
                  <a:gd name="T43" fmla="*/ 37 h 42"/>
                  <a:gd name="T44" fmla="*/ 5 w 41"/>
                  <a:gd name="T45" fmla="*/ 37 h 42"/>
                  <a:gd name="T46" fmla="*/ 7 w 41"/>
                  <a:gd name="T47" fmla="*/ 36 h 42"/>
                  <a:gd name="T48" fmla="*/ 8 w 41"/>
                  <a:gd name="T49" fmla="*/ 37 h 42"/>
                  <a:gd name="T50" fmla="*/ 9 w 41"/>
                  <a:gd name="T51" fmla="*/ 39 h 42"/>
                  <a:gd name="T52" fmla="*/ 9 w 41"/>
                  <a:gd name="T53" fmla="*/ 41 h 42"/>
                  <a:gd name="T54" fmla="*/ 10 w 41"/>
                  <a:gd name="T55" fmla="*/ 42 h 42"/>
                  <a:gd name="T56" fmla="*/ 12 w 41"/>
                  <a:gd name="T57" fmla="*/ 42 h 42"/>
                  <a:gd name="T58" fmla="*/ 13 w 41"/>
                  <a:gd name="T59" fmla="*/ 41 h 42"/>
                  <a:gd name="T60" fmla="*/ 14 w 41"/>
                  <a:gd name="T61" fmla="*/ 41 h 42"/>
                  <a:gd name="T62" fmla="*/ 15 w 41"/>
                  <a:gd name="T63" fmla="*/ 42 h 42"/>
                  <a:gd name="T64" fmla="*/ 16 w 41"/>
                  <a:gd name="T65" fmla="*/ 42 h 42"/>
                  <a:gd name="T66" fmla="*/ 17 w 41"/>
                  <a:gd name="T67" fmla="*/ 39 h 42"/>
                  <a:gd name="T68" fmla="*/ 18 w 41"/>
                  <a:gd name="T69" fmla="*/ 37 h 42"/>
                  <a:gd name="T70" fmla="*/ 19 w 41"/>
                  <a:gd name="T71" fmla="*/ 36 h 42"/>
                  <a:gd name="T72" fmla="*/ 20 w 41"/>
                  <a:gd name="T73" fmla="*/ 33 h 42"/>
                  <a:gd name="T74" fmla="*/ 23 w 41"/>
                  <a:gd name="T75" fmla="*/ 32 h 42"/>
                  <a:gd name="T76" fmla="*/ 25 w 41"/>
                  <a:gd name="T77" fmla="*/ 31 h 42"/>
                  <a:gd name="T78" fmla="*/ 27 w 41"/>
                  <a:gd name="T79" fmla="*/ 30 h 42"/>
                  <a:gd name="T80" fmla="*/ 28 w 41"/>
                  <a:gd name="T81" fmla="*/ 29 h 42"/>
                  <a:gd name="T82" fmla="*/ 30 w 41"/>
                  <a:gd name="T83" fmla="*/ 28 h 42"/>
                  <a:gd name="T84" fmla="*/ 31 w 41"/>
                  <a:gd name="T85" fmla="*/ 29 h 42"/>
                  <a:gd name="T86" fmla="*/ 33 w 41"/>
                  <a:gd name="T87" fmla="*/ 28 h 42"/>
                  <a:gd name="T88" fmla="*/ 35 w 41"/>
                  <a:gd name="T89" fmla="*/ 28 h 42"/>
                  <a:gd name="T90" fmla="*/ 38 w 41"/>
                  <a:gd name="T91" fmla="*/ 27 h 42"/>
                  <a:gd name="T92" fmla="*/ 40 w 41"/>
                  <a:gd name="T93" fmla="*/ 27 h 42"/>
                  <a:gd name="T94" fmla="*/ 41 w 41"/>
                  <a:gd name="T95" fmla="*/ 25 h 42"/>
                  <a:gd name="T96" fmla="*/ 41 w 41"/>
                  <a:gd name="T97" fmla="*/ 21 h 42"/>
                  <a:gd name="T98" fmla="*/ 41 w 41"/>
                  <a:gd name="T99" fmla="*/ 18 h 42"/>
                  <a:gd name="T100" fmla="*/ 41 w 41"/>
                  <a:gd name="T101" fmla="*/ 17 h 42"/>
                  <a:gd name="T102" fmla="*/ 39 w 41"/>
                  <a:gd name="T103" fmla="*/ 17 h 42"/>
                  <a:gd name="T104" fmla="*/ 38 w 41"/>
                  <a:gd name="T105" fmla="*/ 15 h 42"/>
                  <a:gd name="T106" fmla="*/ 37 w 41"/>
                  <a:gd name="T107" fmla="*/ 14 h 42"/>
                  <a:gd name="T108" fmla="*/ 35 w 41"/>
                  <a:gd name="T109"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 h="42">
                    <a:moveTo>
                      <a:pt x="34" y="12"/>
                    </a:moveTo>
                    <a:cubicBezTo>
                      <a:pt x="34" y="12"/>
                      <a:pt x="34" y="12"/>
                      <a:pt x="34" y="12"/>
                    </a:cubicBezTo>
                    <a:cubicBezTo>
                      <a:pt x="34" y="12"/>
                      <a:pt x="34" y="11"/>
                      <a:pt x="34" y="11"/>
                    </a:cubicBezTo>
                    <a:cubicBezTo>
                      <a:pt x="19" y="0"/>
                      <a:pt x="19" y="0"/>
                      <a:pt x="19" y="0"/>
                    </a:cubicBezTo>
                    <a:cubicBezTo>
                      <a:pt x="19" y="0"/>
                      <a:pt x="19" y="0"/>
                      <a:pt x="19" y="0"/>
                    </a:cubicBezTo>
                    <a:cubicBezTo>
                      <a:pt x="15" y="0"/>
                      <a:pt x="15" y="0"/>
                      <a:pt x="15" y="0"/>
                    </a:cubicBezTo>
                    <a:cubicBezTo>
                      <a:pt x="15" y="7"/>
                      <a:pt x="15" y="7"/>
                      <a:pt x="15" y="7"/>
                    </a:cubicBezTo>
                    <a:cubicBezTo>
                      <a:pt x="16" y="16"/>
                      <a:pt x="16" y="16"/>
                      <a:pt x="16" y="16"/>
                    </a:cubicBezTo>
                    <a:cubicBezTo>
                      <a:pt x="16" y="16"/>
                      <a:pt x="16" y="19"/>
                      <a:pt x="16" y="21"/>
                    </a:cubicBezTo>
                    <a:cubicBezTo>
                      <a:pt x="16" y="23"/>
                      <a:pt x="16" y="24"/>
                      <a:pt x="16" y="24"/>
                    </a:cubicBezTo>
                    <a:cubicBezTo>
                      <a:pt x="17" y="24"/>
                      <a:pt x="17" y="24"/>
                      <a:pt x="17" y="24"/>
                    </a:cubicBezTo>
                    <a:cubicBezTo>
                      <a:pt x="17" y="25"/>
                      <a:pt x="18" y="25"/>
                      <a:pt x="18" y="25"/>
                    </a:cubicBezTo>
                    <a:cubicBezTo>
                      <a:pt x="18" y="26"/>
                      <a:pt x="17" y="26"/>
                      <a:pt x="17" y="26"/>
                    </a:cubicBezTo>
                    <a:cubicBezTo>
                      <a:pt x="17" y="26"/>
                      <a:pt x="17" y="27"/>
                      <a:pt x="17" y="27"/>
                    </a:cubicBezTo>
                    <a:cubicBezTo>
                      <a:pt x="17" y="27"/>
                      <a:pt x="17" y="27"/>
                      <a:pt x="17" y="27"/>
                    </a:cubicBezTo>
                    <a:cubicBezTo>
                      <a:pt x="16" y="27"/>
                      <a:pt x="16" y="27"/>
                      <a:pt x="16" y="27"/>
                    </a:cubicBezTo>
                    <a:cubicBezTo>
                      <a:pt x="8" y="27"/>
                      <a:pt x="8" y="27"/>
                      <a:pt x="8" y="27"/>
                    </a:cubicBezTo>
                    <a:cubicBezTo>
                      <a:pt x="8" y="27"/>
                      <a:pt x="7" y="26"/>
                      <a:pt x="7" y="26"/>
                    </a:cubicBezTo>
                    <a:cubicBezTo>
                      <a:pt x="7" y="26"/>
                      <a:pt x="7" y="27"/>
                      <a:pt x="6" y="27"/>
                    </a:cubicBezTo>
                    <a:cubicBezTo>
                      <a:pt x="6" y="27"/>
                      <a:pt x="6" y="27"/>
                      <a:pt x="6" y="27"/>
                    </a:cubicBezTo>
                    <a:cubicBezTo>
                      <a:pt x="5" y="27"/>
                      <a:pt x="5" y="27"/>
                      <a:pt x="5" y="27"/>
                    </a:cubicBezTo>
                    <a:cubicBezTo>
                      <a:pt x="5" y="27"/>
                      <a:pt x="4" y="27"/>
                      <a:pt x="4" y="27"/>
                    </a:cubicBezTo>
                    <a:cubicBezTo>
                      <a:pt x="4" y="27"/>
                      <a:pt x="4" y="27"/>
                      <a:pt x="3" y="27"/>
                    </a:cubicBezTo>
                    <a:cubicBezTo>
                      <a:pt x="3" y="28"/>
                      <a:pt x="3" y="28"/>
                      <a:pt x="3" y="28"/>
                    </a:cubicBezTo>
                    <a:cubicBezTo>
                      <a:pt x="2" y="28"/>
                      <a:pt x="3" y="27"/>
                      <a:pt x="2" y="27"/>
                    </a:cubicBezTo>
                    <a:cubicBezTo>
                      <a:pt x="2" y="27"/>
                      <a:pt x="2" y="27"/>
                      <a:pt x="1" y="27"/>
                    </a:cubicBezTo>
                    <a:cubicBezTo>
                      <a:pt x="1" y="27"/>
                      <a:pt x="1" y="27"/>
                      <a:pt x="1" y="27"/>
                    </a:cubicBezTo>
                    <a:cubicBezTo>
                      <a:pt x="1" y="27"/>
                      <a:pt x="1" y="27"/>
                      <a:pt x="1" y="28"/>
                    </a:cubicBezTo>
                    <a:cubicBezTo>
                      <a:pt x="1" y="28"/>
                      <a:pt x="1" y="28"/>
                      <a:pt x="1" y="29"/>
                    </a:cubicBezTo>
                    <a:cubicBezTo>
                      <a:pt x="1" y="29"/>
                      <a:pt x="0" y="29"/>
                      <a:pt x="0" y="29"/>
                    </a:cubicBezTo>
                    <a:cubicBezTo>
                      <a:pt x="0" y="29"/>
                      <a:pt x="0" y="29"/>
                      <a:pt x="0" y="29"/>
                    </a:cubicBezTo>
                    <a:cubicBezTo>
                      <a:pt x="0" y="29"/>
                      <a:pt x="0" y="29"/>
                      <a:pt x="0" y="30"/>
                    </a:cubicBezTo>
                    <a:cubicBezTo>
                      <a:pt x="0" y="30"/>
                      <a:pt x="0" y="30"/>
                      <a:pt x="0" y="31"/>
                    </a:cubicBezTo>
                    <a:cubicBezTo>
                      <a:pt x="0" y="31"/>
                      <a:pt x="0" y="31"/>
                      <a:pt x="0" y="32"/>
                    </a:cubicBezTo>
                    <a:cubicBezTo>
                      <a:pt x="0" y="32"/>
                      <a:pt x="0" y="32"/>
                      <a:pt x="0" y="33"/>
                    </a:cubicBezTo>
                    <a:cubicBezTo>
                      <a:pt x="1" y="33"/>
                      <a:pt x="1" y="33"/>
                      <a:pt x="1" y="33"/>
                    </a:cubicBezTo>
                    <a:cubicBezTo>
                      <a:pt x="2" y="34"/>
                      <a:pt x="2" y="34"/>
                      <a:pt x="2" y="34"/>
                    </a:cubicBezTo>
                    <a:cubicBezTo>
                      <a:pt x="2" y="35"/>
                      <a:pt x="2" y="35"/>
                      <a:pt x="2" y="35"/>
                    </a:cubicBezTo>
                    <a:cubicBezTo>
                      <a:pt x="1" y="36"/>
                      <a:pt x="1" y="36"/>
                      <a:pt x="1" y="36"/>
                    </a:cubicBezTo>
                    <a:cubicBezTo>
                      <a:pt x="0" y="36"/>
                      <a:pt x="0" y="36"/>
                      <a:pt x="0" y="36"/>
                    </a:cubicBezTo>
                    <a:cubicBezTo>
                      <a:pt x="1" y="36"/>
                      <a:pt x="1" y="36"/>
                      <a:pt x="1" y="36"/>
                    </a:cubicBezTo>
                    <a:cubicBezTo>
                      <a:pt x="2" y="36"/>
                      <a:pt x="2" y="36"/>
                      <a:pt x="2" y="36"/>
                    </a:cubicBezTo>
                    <a:cubicBezTo>
                      <a:pt x="2" y="36"/>
                      <a:pt x="3" y="36"/>
                      <a:pt x="3" y="37"/>
                    </a:cubicBezTo>
                    <a:cubicBezTo>
                      <a:pt x="3" y="37"/>
                      <a:pt x="3" y="37"/>
                      <a:pt x="3" y="37"/>
                    </a:cubicBezTo>
                    <a:cubicBezTo>
                      <a:pt x="4" y="37"/>
                      <a:pt x="4" y="37"/>
                      <a:pt x="4" y="36"/>
                    </a:cubicBezTo>
                    <a:cubicBezTo>
                      <a:pt x="4" y="36"/>
                      <a:pt x="5" y="37"/>
                      <a:pt x="5" y="37"/>
                    </a:cubicBezTo>
                    <a:cubicBezTo>
                      <a:pt x="6" y="37"/>
                      <a:pt x="6" y="36"/>
                      <a:pt x="6" y="36"/>
                    </a:cubicBezTo>
                    <a:cubicBezTo>
                      <a:pt x="7" y="36"/>
                      <a:pt x="7" y="35"/>
                      <a:pt x="7" y="36"/>
                    </a:cubicBezTo>
                    <a:cubicBezTo>
                      <a:pt x="7" y="36"/>
                      <a:pt x="8" y="36"/>
                      <a:pt x="8" y="36"/>
                    </a:cubicBezTo>
                    <a:cubicBezTo>
                      <a:pt x="8" y="37"/>
                      <a:pt x="8" y="37"/>
                      <a:pt x="8" y="37"/>
                    </a:cubicBezTo>
                    <a:cubicBezTo>
                      <a:pt x="8" y="38"/>
                      <a:pt x="8" y="38"/>
                      <a:pt x="9" y="38"/>
                    </a:cubicBezTo>
                    <a:cubicBezTo>
                      <a:pt x="9" y="39"/>
                      <a:pt x="8" y="39"/>
                      <a:pt x="9" y="39"/>
                    </a:cubicBezTo>
                    <a:cubicBezTo>
                      <a:pt x="9" y="40"/>
                      <a:pt x="9" y="40"/>
                      <a:pt x="9" y="40"/>
                    </a:cubicBezTo>
                    <a:cubicBezTo>
                      <a:pt x="10" y="40"/>
                      <a:pt x="9" y="40"/>
                      <a:pt x="9" y="41"/>
                    </a:cubicBezTo>
                    <a:cubicBezTo>
                      <a:pt x="9" y="41"/>
                      <a:pt x="10" y="41"/>
                      <a:pt x="10" y="42"/>
                    </a:cubicBezTo>
                    <a:cubicBezTo>
                      <a:pt x="10" y="42"/>
                      <a:pt x="10" y="42"/>
                      <a:pt x="10" y="42"/>
                    </a:cubicBezTo>
                    <a:cubicBezTo>
                      <a:pt x="10" y="42"/>
                      <a:pt x="11" y="41"/>
                      <a:pt x="11" y="41"/>
                    </a:cubicBezTo>
                    <a:cubicBezTo>
                      <a:pt x="11" y="41"/>
                      <a:pt x="11" y="42"/>
                      <a:pt x="12" y="42"/>
                    </a:cubicBezTo>
                    <a:cubicBezTo>
                      <a:pt x="12" y="42"/>
                      <a:pt x="12" y="42"/>
                      <a:pt x="13" y="42"/>
                    </a:cubicBezTo>
                    <a:cubicBezTo>
                      <a:pt x="13" y="42"/>
                      <a:pt x="13" y="41"/>
                      <a:pt x="13" y="41"/>
                    </a:cubicBezTo>
                    <a:cubicBezTo>
                      <a:pt x="14" y="41"/>
                      <a:pt x="14" y="41"/>
                      <a:pt x="14" y="41"/>
                    </a:cubicBezTo>
                    <a:cubicBezTo>
                      <a:pt x="14" y="41"/>
                      <a:pt x="14" y="41"/>
                      <a:pt x="14" y="41"/>
                    </a:cubicBezTo>
                    <a:cubicBezTo>
                      <a:pt x="15" y="41"/>
                      <a:pt x="14" y="41"/>
                      <a:pt x="14" y="42"/>
                    </a:cubicBezTo>
                    <a:cubicBezTo>
                      <a:pt x="15" y="42"/>
                      <a:pt x="15" y="42"/>
                      <a:pt x="15" y="42"/>
                    </a:cubicBezTo>
                    <a:cubicBezTo>
                      <a:pt x="16" y="42"/>
                      <a:pt x="16" y="42"/>
                      <a:pt x="16" y="41"/>
                    </a:cubicBezTo>
                    <a:cubicBezTo>
                      <a:pt x="16" y="42"/>
                      <a:pt x="16" y="42"/>
                      <a:pt x="16" y="42"/>
                    </a:cubicBezTo>
                    <a:cubicBezTo>
                      <a:pt x="16" y="41"/>
                      <a:pt x="16" y="40"/>
                      <a:pt x="17" y="40"/>
                    </a:cubicBezTo>
                    <a:cubicBezTo>
                      <a:pt x="17" y="39"/>
                      <a:pt x="17" y="39"/>
                      <a:pt x="17" y="39"/>
                    </a:cubicBezTo>
                    <a:cubicBezTo>
                      <a:pt x="17" y="39"/>
                      <a:pt x="17" y="38"/>
                      <a:pt x="17" y="38"/>
                    </a:cubicBezTo>
                    <a:cubicBezTo>
                      <a:pt x="17" y="37"/>
                      <a:pt x="17" y="37"/>
                      <a:pt x="18" y="37"/>
                    </a:cubicBezTo>
                    <a:cubicBezTo>
                      <a:pt x="18" y="37"/>
                      <a:pt x="18" y="37"/>
                      <a:pt x="19" y="37"/>
                    </a:cubicBezTo>
                    <a:cubicBezTo>
                      <a:pt x="19" y="37"/>
                      <a:pt x="19" y="36"/>
                      <a:pt x="19" y="36"/>
                    </a:cubicBezTo>
                    <a:cubicBezTo>
                      <a:pt x="19" y="35"/>
                      <a:pt x="19" y="35"/>
                      <a:pt x="19" y="34"/>
                    </a:cubicBezTo>
                    <a:cubicBezTo>
                      <a:pt x="19" y="34"/>
                      <a:pt x="20" y="34"/>
                      <a:pt x="20" y="33"/>
                    </a:cubicBezTo>
                    <a:cubicBezTo>
                      <a:pt x="20" y="33"/>
                      <a:pt x="20" y="32"/>
                      <a:pt x="21" y="32"/>
                    </a:cubicBezTo>
                    <a:cubicBezTo>
                      <a:pt x="22" y="32"/>
                      <a:pt x="22" y="32"/>
                      <a:pt x="23" y="32"/>
                    </a:cubicBezTo>
                    <a:cubicBezTo>
                      <a:pt x="23" y="32"/>
                      <a:pt x="24" y="32"/>
                      <a:pt x="24" y="32"/>
                    </a:cubicBezTo>
                    <a:cubicBezTo>
                      <a:pt x="24" y="32"/>
                      <a:pt x="24" y="32"/>
                      <a:pt x="25" y="31"/>
                    </a:cubicBezTo>
                    <a:cubicBezTo>
                      <a:pt x="26" y="30"/>
                      <a:pt x="26" y="30"/>
                      <a:pt x="26" y="30"/>
                    </a:cubicBezTo>
                    <a:cubicBezTo>
                      <a:pt x="26" y="30"/>
                      <a:pt x="26" y="30"/>
                      <a:pt x="27" y="30"/>
                    </a:cubicBezTo>
                    <a:cubicBezTo>
                      <a:pt x="27" y="29"/>
                      <a:pt x="27" y="29"/>
                      <a:pt x="27" y="29"/>
                    </a:cubicBezTo>
                    <a:cubicBezTo>
                      <a:pt x="28" y="29"/>
                      <a:pt x="28" y="29"/>
                      <a:pt x="28" y="29"/>
                    </a:cubicBezTo>
                    <a:cubicBezTo>
                      <a:pt x="28" y="29"/>
                      <a:pt x="28" y="28"/>
                      <a:pt x="29" y="28"/>
                    </a:cubicBezTo>
                    <a:cubicBezTo>
                      <a:pt x="29" y="28"/>
                      <a:pt x="29" y="28"/>
                      <a:pt x="30" y="28"/>
                    </a:cubicBezTo>
                    <a:cubicBezTo>
                      <a:pt x="30" y="29"/>
                      <a:pt x="31" y="29"/>
                      <a:pt x="31" y="29"/>
                    </a:cubicBezTo>
                    <a:cubicBezTo>
                      <a:pt x="31" y="29"/>
                      <a:pt x="31" y="29"/>
                      <a:pt x="31" y="29"/>
                    </a:cubicBezTo>
                    <a:cubicBezTo>
                      <a:pt x="32" y="29"/>
                      <a:pt x="32" y="29"/>
                      <a:pt x="32" y="29"/>
                    </a:cubicBezTo>
                    <a:cubicBezTo>
                      <a:pt x="33" y="29"/>
                      <a:pt x="33" y="29"/>
                      <a:pt x="33" y="28"/>
                    </a:cubicBezTo>
                    <a:cubicBezTo>
                      <a:pt x="34" y="28"/>
                      <a:pt x="34" y="28"/>
                      <a:pt x="34" y="28"/>
                    </a:cubicBezTo>
                    <a:cubicBezTo>
                      <a:pt x="34" y="28"/>
                      <a:pt x="35" y="28"/>
                      <a:pt x="35" y="28"/>
                    </a:cubicBezTo>
                    <a:cubicBezTo>
                      <a:pt x="36" y="28"/>
                      <a:pt x="36" y="28"/>
                      <a:pt x="37" y="28"/>
                    </a:cubicBezTo>
                    <a:cubicBezTo>
                      <a:pt x="37" y="28"/>
                      <a:pt x="37" y="27"/>
                      <a:pt x="38" y="27"/>
                    </a:cubicBezTo>
                    <a:cubicBezTo>
                      <a:pt x="38" y="27"/>
                      <a:pt x="39" y="28"/>
                      <a:pt x="39" y="28"/>
                    </a:cubicBezTo>
                    <a:cubicBezTo>
                      <a:pt x="39" y="27"/>
                      <a:pt x="40" y="27"/>
                      <a:pt x="40" y="27"/>
                    </a:cubicBezTo>
                    <a:cubicBezTo>
                      <a:pt x="40" y="27"/>
                      <a:pt x="40" y="27"/>
                      <a:pt x="40" y="26"/>
                    </a:cubicBezTo>
                    <a:cubicBezTo>
                      <a:pt x="41" y="26"/>
                      <a:pt x="41" y="26"/>
                      <a:pt x="41" y="25"/>
                    </a:cubicBezTo>
                    <a:cubicBezTo>
                      <a:pt x="41" y="25"/>
                      <a:pt x="41" y="24"/>
                      <a:pt x="41" y="24"/>
                    </a:cubicBezTo>
                    <a:cubicBezTo>
                      <a:pt x="41" y="23"/>
                      <a:pt x="41" y="22"/>
                      <a:pt x="41" y="21"/>
                    </a:cubicBezTo>
                    <a:cubicBezTo>
                      <a:pt x="41" y="21"/>
                      <a:pt x="41" y="21"/>
                      <a:pt x="41" y="21"/>
                    </a:cubicBezTo>
                    <a:cubicBezTo>
                      <a:pt x="41" y="20"/>
                      <a:pt x="41" y="19"/>
                      <a:pt x="41" y="18"/>
                    </a:cubicBezTo>
                    <a:cubicBezTo>
                      <a:pt x="41" y="18"/>
                      <a:pt x="41" y="18"/>
                      <a:pt x="41" y="17"/>
                    </a:cubicBezTo>
                    <a:cubicBezTo>
                      <a:pt x="41" y="17"/>
                      <a:pt x="41" y="17"/>
                      <a:pt x="41" y="17"/>
                    </a:cubicBezTo>
                    <a:cubicBezTo>
                      <a:pt x="40" y="17"/>
                      <a:pt x="40" y="17"/>
                      <a:pt x="39" y="17"/>
                    </a:cubicBezTo>
                    <a:cubicBezTo>
                      <a:pt x="39" y="17"/>
                      <a:pt x="39" y="17"/>
                      <a:pt x="39" y="17"/>
                    </a:cubicBezTo>
                    <a:cubicBezTo>
                      <a:pt x="38" y="17"/>
                      <a:pt x="39" y="16"/>
                      <a:pt x="39" y="16"/>
                    </a:cubicBezTo>
                    <a:cubicBezTo>
                      <a:pt x="39" y="16"/>
                      <a:pt x="39" y="15"/>
                      <a:pt x="38" y="15"/>
                    </a:cubicBezTo>
                    <a:cubicBezTo>
                      <a:pt x="38" y="14"/>
                      <a:pt x="38" y="14"/>
                      <a:pt x="37" y="14"/>
                    </a:cubicBezTo>
                    <a:cubicBezTo>
                      <a:pt x="37" y="14"/>
                      <a:pt x="37" y="15"/>
                      <a:pt x="37" y="14"/>
                    </a:cubicBezTo>
                    <a:cubicBezTo>
                      <a:pt x="36" y="14"/>
                      <a:pt x="36" y="14"/>
                      <a:pt x="36" y="13"/>
                    </a:cubicBezTo>
                    <a:cubicBezTo>
                      <a:pt x="35" y="13"/>
                      <a:pt x="35" y="13"/>
                      <a:pt x="35" y="13"/>
                    </a:cubicBezTo>
                    <a:cubicBezTo>
                      <a:pt x="35" y="13"/>
                      <a:pt x="35" y="13"/>
                      <a:pt x="34"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1" name="Freeform 458"/>
              <p:cNvSpPr>
                <a:spLocks/>
              </p:cNvSpPr>
              <p:nvPr/>
            </p:nvSpPr>
            <p:spPr bwMode="auto">
              <a:xfrm>
                <a:off x="3740151" y="2686051"/>
                <a:ext cx="87313" cy="53975"/>
              </a:xfrm>
              <a:custGeom>
                <a:avLst/>
                <a:gdLst>
                  <a:gd name="T0" fmla="*/ 1 w 8"/>
                  <a:gd name="T1" fmla="*/ 2 h 5"/>
                  <a:gd name="T2" fmla="*/ 2 w 8"/>
                  <a:gd name="T3" fmla="*/ 2 h 5"/>
                  <a:gd name="T4" fmla="*/ 3 w 8"/>
                  <a:gd name="T5" fmla="*/ 3 h 5"/>
                  <a:gd name="T6" fmla="*/ 4 w 8"/>
                  <a:gd name="T7" fmla="*/ 4 h 5"/>
                  <a:gd name="T8" fmla="*/ 4 w 8"/>
                  <a:gd name="T9" fmla="*/ 5 h 5"/>
                  <a:gd name="T10" fmla="*/ 4 w 8"/>
                  <a:gd name="T11" fmla="*/ 5 h 5"/>
                  <a:gd name="T12" fmla="*/ 5 w 8"/>
                  <a:gd name="T13" fmla="*/ 4 h 5"/>
                  <a:gd name="T14" fmla="*/ 6 w 8"/>
                  <a:gd name="T15" fmla="*/ 3 h 5"/>
                  <a:gd name="T16" fmla="*/ 6 w 8"/>
                  <a:gd name="T17" fmla="*/ 3 h 5"/>
                  <a:gd name="T18" fmla="*/ 7 w 8"/>
                  <a:gd name="T19" fmla="*/ 3 h 5"/>
                  <a:gd name="T20" fmla="*/ 8 w 8"/>
                  <a:gd name="T21" fmla="*/ 2 h 5"/>
                  <a:gd name="T22" fmla="*/ 8 w 8"/>
                  <a:gd name="T23" fmla="*/ 1 h 5"/>
                  <a:gd name="T24" fmla="*/ 8 w 8"/>
                  <a:gd name="T25" fmla="*/ 0 h 5"/>
                  <a:gd name="T26" fmla="*/ 8 w 8"/>
                  <a:gd name="T27" fmla="*/ 0 h 5"/>
                  <a:gd name="T28" fmla="*/ 8 w 8"/>
                  <a:gd name="T29" fmla="*/ 0 h 5"/>
                  <a:gd name="T30" fmla="*/ 6 w 8"/>
                  <a:gd name="T31" fmla="*/ 0 h 5"/>
                  <a:gd name="T32" fmla="*/ 4 w 8"/>
                  <a:gd name="T33" fmla="*/ 0 h 5"/>
                  <a:gd name="T34" fmla="*/ 4 w 8"/>
                  <a:gd name="T35" fmla="*/ 0 h 5"/>
                  <a:gd name="T36" fmla="*/ 3 w 8"/>
                  <a:gd name="T37" fmla="*/ 1 h 5"/>
                  <a:gd name="T38" fmla="*/ 2 w 8"/>
                  <a:gd name="T39" fmla="*/ 1 h 5"/>
                  <a:gd name="T40" fmla="*/ 0 w 8"/>
                  <a:gd name="T41" fmla="*/ 1 h 5"/>
                  <a:gd name="T42" fmla="*/ 0 w 8"/>
                  <a:gd name="T43" fmla="*/ 1 h 5"/>
                  <a:gd name="T44" fmla="*/ 1 w 8"/>
                  <a:gd name="T4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5">
                    <a:moveTo>
                      <a:pt x="1" y="2"/>
                    </a:moveTo>
                    <a:cubicBezTo>
                      <a:pt x="2" y="2"/>
                      <a:pt x="2" y="2"/>
                      <a:pt x="2" y="2"/>
                    </a:cubicBezTo>
                    <a:cubicBezTo>
                      <a:pt x="3" y="2"/>
                      <a:pt x="3" y="2"/>
                      <a:pt x="3" y="3"/>
                    </a:cubicBezTo>
                    <a:cubicBezTo>
                      <a:pt x="4" y="4"/>
                      <a:pt x="4" y="4"/>
                      <a:pt x="4" y="4"/>
                    </a:cubicBezTo>
                    <a:cubicBezTo>
                      <a:pt x="4" y="5"/>
                      <a:pt x="4" y="5"/>
                      <a:pt x="4" y="5"/>
                    </a:cubicBezTo>
                    <a:cubicBezTo>
                      <a:pt x="4" y="5"/>
                      <a:pt x="4" y="5"/>
                      <a:pt x="4" y="5"/>
                    </a:cubicBezTo>
                    <a:cubicBezTo>
                      <a:pt x="4" y="4"/>
                      <a:pt x="4" y="4"/>
                      <a:pt x="5" y="4"/>
                    </a:cubicBezTo>
                    <a:cubicBezTo>
                      <a:pt x="5" y="3"/>
                      <a:pt x="5" y="3"/>
                      <a:pt x="6" y="3"/>
                    </a:cubicBezTo>
                    <a:cubicBezTo>
                      <a:pt x="6" y="3"/>
                      <a:pt x="6" y="3"/>
                      <a:pt x="6" y="3"/>
                    </a:cubicBezTo>
                    <a:cubicBezTo>
                      <a:pt x="7" y="3"/>
                      <a:pt x="7" y="3"/>
                      <a:pt x="7" y="3"/>
                    </a:cubicBezTo>
                    <a:cubicBezTo>
                      <a:pt x="8" y="2"/>
                      <a:pt x="8" y="2"/>
                      <a:pt x="8" y="2"/>
                    </a:cubicBezTo>
                    <a:cubicBezTo>
                      <a:pt x="8" y="2"/>
                      <a:pt x="7" y="1"/>
                      <a:pt x="8" y="1"/>
                    </a:cubicBezTo>
                    <a:cubicBezTo>
                      <a:pt x="8" y="1"/>
                      <a:pt x="8" y="1"/>
                      <a:pt x="8" y="0"/>
                    </a:cubicBezTo>
                    <a:cubicBezTo>
                      <a:pt x="8" y="0"/>
                      <a:pt x="8" y="0"/>
                      <a:pt x="8" y="0"/>
                    </a:cubicBezTo>
                    <a:cubicBezTo>
                      <a:pt x="8" y="0"/>
                      <a:pt x="8" y="0"/>
                      <a:pt x="8" y="0"/>
                    </a:cubicBezTo>
                    <a:cubicBezTo>
                      <a:pt x="7" y="0"/>
                      <a:pt x="7" y="0"/>
                      <a:pt x="6" y="0"/>
                    </a:cubicBezTo>
                    <a:cubicBezTo>
                      <a:pt x="6" y="0"/>
                      <a:pt x="5" y="0"/>
                      <a:pt x="4" y="0"/>
                    </a:cubicBezTo>
                    <a:cubicBezTo>
                      <a:pt x="4" y="0"/>
                      <a:pt x="4" y="0"/>
                      <a:pt x="4" y="0"/>
                    </a:cubicBezTo>
                    <a:cubicBezTo>
                      <a:pt x="3" y="0"/>
                      <a:pt x="3" y="1"/>
                      <a:pt x="3" y="1"/>
                    </a:cubicBezTo>
                    <a:cubicBezTo>
                      <a:pt x="2" y="1"/>
                      <a:pt x="2" y="1"/>
                      <a:pt x="2" y="1"/>
                    </a:cubicBezTo>
                    <a:cubicBezTo>
                      <a:pt x="1" y="1"/>
                      <a:pt x="1" y="1"/>
                      <a:pt x="0" y="1"/>
                    </a:cubicBezTo>
                    <a:cubicBezTo>
                      <a:pt x="0" y="1"/>
                      <a:pt x="0" y="1"/>
                      <a:pt x="0" y="1"/>
                    </a:cubicBezTo>
                    <a:cubicBezTo>
                      <a:pt x="1" y="1"/>
                      <a:pt x="1" y="2"/>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2" name="Freeform 459"/>
              <p:cNvSpPr>
                <a:spLocks/>
              </p:cNvSpPr>
              <p:nvPr/>
            </p:nvSpPr>
            <p:spPr bwMode="auto">
              <a:xfrm>
                <a:off x="4225926" y="2697164"/>
                <a:ext cx="76200" cy="184150"/>
              </a:xfrm>
              <a:custGeom>
                <a:avLst/>
                <a:gdLst>
                  <a:gd name="T0" fmla="*/ 6 w 7"/>
                  <a:gd name="T1" fmla="*/ 7 h 17"/>
                  <a:gd name="T2" fmla="*/ 6 w 7"/>
                  <a:gd name="T3" fmla="*/ 7 h 17"/>
                  <a:gd name="T4" fmla="*/ 6 w 7"/>
                  <a:gd name="T5" fmla="*/ 6 h 17"/>
                  <a:gd name="T6" fmla="*/ 7 w 7"/>
                  <a:gd name="T7" fmla="*/ 5 h 17"/>
                  <a:gd name="T8" fmla="*/ 6 w 7"/>
                  <a:gd name="T9" fmla="*/ 4 h 17"/>
                  <a:gd name="T10" fmla="*/ 6 w 7"/>
                  <a:gd name="T11" fmla="*/ 2 h 17"/>
                  <a:gd name="T12" fmla="*/ 6 w 7"/>
                  <a:gd name="T13" fmla="*/ 1 h 17"/>
                  <a:gd name="T14" fmla="*/ 6 w 7"/>
                  <a:gd name="T15" fmla="*/ 1 h 17"/>
                  <a:gd name="T16" fmla="*/ 5 w 7"/>
                  <a:gd name="T17" fmla="*/ 1 h 17"/>
                  <a:gd name="T18" fmla="*/ 5 w 7"/>
                  <a:gd name="T19" fmla="*/ 0 h 17"/>
                  <a:gd name="T20" fmla="*/ 4 w 7"/>
                  <a:gd name="T21" fmla="*/ 0 h 17"/>
                  <a:gd name="T22" fmla="*/ 3 w 7"/>
                  <a:gd name="T23" fmla="*/ 1 h 17"/>
                  <a:gd name="T24" fmla="*/ 3 w 7"/>
                  <a:gd name="T25" fmla="*/ 0 h 17"/>
                  <a:gd name="T26" fmla="*/ 3 w 7"/>
                  <a:gd name="T27" fmla="*/ 2 h 17"/>
                  <a:gd name="T28" fmla="*/ 2 w 7"/>
                  <a:gd name="T29" fmla="*/ 3 h 17"/>
                  <a:gd name="T30" fmla="*/ 1 w 7"/>
                  <a:gd name="T31" fmla="*/ 3 h 17"/>
                  <a:gd name="T32" fmla="*/ 0 w 7"/>
                  <a:gd name="T33" fmla="*/ 3 h 17"/>
                  <a:gd name="T34" fmla="*/ 0 w 7"/>
                  <a:gd name="T35" fmla="*/ 4 h 17"/>
                  <a:gd name="T36" fmla="*/ 0 w 7"/>
                  <a:gd name="T37" fmla="*/ 4 h 17"/>
                  <a:gd name="T38" fmla="*/ 0 w 7"/>
                  <a:gd name="T39" fmla="*/ 4 h 17"/>
                  <a:gd name="T40" fmla="*/ 0 w 7"/>
                  <a:gd name="T41" fmla="*/ 5 h 17"/>
                  <a:gd name="T42" fmla="*/ 1 w 7"/>
                  <a:gd name="T43" fmla="*/ 6 h 17"/>
                  <a:gd name="T44" fmla="*/ 2 w 7"/>
                  <a:gd name="T45" fmla="*/ 7 h 17"/>
                  <a:gd name="T46" fmla="*/ 2 w 7"/>
                  <a:gd name="T47" fmla="*/ 9 h 17"/>
                  <a:gd name="T48" fmla="*/ 2 w 7"/>
                  <a:gd name="T49" fmla="*/ 10 h 17"/>
                  <a:gd name="T50" fmla="*/ 2 w 7"/>
                  <a:gd name="T51" fmla="*/ 12 h 17"/>
                  <a:gd name="T52" fmla="*/ 2 w 7"/>
                  <a:gd name="T53" fmla="*/ 14 h 17"/>
                  <a:gd name="T54" fmla="*/ 2 w 7"/>
                  <a:gd name="T55" fmla="*/ 16 h 17"/>
                  <a:gd name="T56" fmla="*/ 2 w 7"/>
                  <a:gd name="T57" fmla="*/ 17 h 17"/>
                  <a:gd name="T58" fmla="*/ 2 w 7"/>
                  <a:gd name="T59" fmla="*/ 17 h 17"/>
                  <a:gd name="T60" fmla="*/ 3 w 7"/>
                  <a:gd name="T61" fmla="*/ 17 h 17"/>
                  <a:gd name="T62" fmla="*/ 4 w 7"/>
                  <a:gd name="T63" fmla="*/ 17 h 17"/>
                  <a:gd name="T64" fmla="*/ 4 w 7"/>
                  <a:gd name="T65" fmla="*/ 17 h 17"/>
                  <a:gd name="T66" fmla="*/ 4 w 7"/>
                  <a:gd name="T67" fmla="*/ 15 h 17"/>
                  <a:gd name="T68" fmla="*/ 4 w 7"/>
                  <a:gd name="T69" fmla="*/ 14 h 17"/>
                  <a:gd name="T70" fmla="*/ 4 w 7"/>
                  <a:gd name="T71" fmla="*/ 12 h 17"/>
                  <a:gd name="T72" fmla="*/ 4 w 7"/>
                  <a:gd name="T73" fmla="*/ 10 h 17"/>
                  <a:gd name="T74" fmla="*/ 5 w 7"/>
                  <a:gd name="T75" fmla="*/ 9 h 17"/>
                  <a:gd name="T76" fmla="*/ 5 w 7"/>
                  <a:gd name="T77" fmla="*/ 8 h 17"/>
                  <a:gd name="T78" fmla="*/ 6 w 7"/>
                  <a:gd name="T7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7">
                    <a:moveTo>
                      <a:pt x="6" y="7"/>
                    </a:moveTo>
                    <a:cubicBezTo>
                      <a:pt x="6" y="7"/>
                      <a:pt x="6" y="7"/>
                      <a:pt x="6" y="7"/>
                    </a:cubicBezTo>
                    <a:cubicBezTo>
                      <a:pt x="6" y="6"/>
                      <a:pt x="6" y="6"/>
                      <a:pt x="6" y="6"/>
                    </a:cubicBezTo>
                    <a:cubicBezTo>
                      <a:pt x="7" y="5"/>
                      <a:pt x="7" y="5"/>
                      <a:pt x="7" y="5"/>
                    </a:cubicBezTo>
                    <a:cubicBezTo>
                      <a:pt x="7" y="4"/>
                      <a:pt x="7" y="4"/>
                      <a:pt x="6" y="4"/>
                    </a:cubicBezTo>
                    <a:cubicBezTo>
                      <a:pt x="6" y="3"/>
                      <a:pt x="6" y="3"/>
                      <a:pt x="6" y="2"/>
                    </a:cubicBezTo>
                    <a:cubicBezTo>
                      <a:pt x="6" y="2"/>
                      <a:pt x="6" y="2"/>
                      <a:pt x="6" y="1"/>
                    </a:cubicBezTo>
                    <a:cubicBezTo>
                      <a:pt x="6" y="1"/>
                      <a:pt x="6" y="1"/>
                      <a:pt x="6" y="1"/>
                    </a:cubicBezTo>
                    <a:cubicBezTo>
                      <a:pt x="6" y="1"/>
                      <a:pt x="6" y="1"/>
                      <a:pt x="5" y="1"/>
                    </a:cubicBezTo>
                    <a:cubicBezTo>
                      <a:pt x="5" y="1"/>
                      <a:pt x="5" y="0"/>
                      <a:pt x="5" y="0"/>
                    </a:cubicBezTo>
                    <a:cubicBezTo>
                      <a:pt x="4" y="0"/>
                      <a:pt x="4" y="0"/>
                      <a:pt x="4" y="0"/>
                    </a:cubicBezTo>
                    <a:cubicBezTo>
                      <a:pt x="4" y="0"/>
                      <a:pt x="3" y="0"/>
                      <a:pt x="3" y="1"/>
                    </a:cubicBezTo>
                    <a:cubicBezTo>
                      <a:pt x="3" y="0"/>
                      <a:pt x="3" y="0"/>
                      <a:pt x="3" y="0"/>
                    </a:cubicBezTo>
                    <a:cubicBezTo>
                      <a:pt x="3" y="1"/>
                      <a:pt x="3" y="1"/>
                      <a:pt x="3" y="2"/>
                    </a:cubicBezTo>
                    <a:cubicBezTo>
                      <a:pt x="3" y="2"/>
                      <a:pt x="3" y="2"/>
                      <a:pt x="2" y="3"/>
                    </a:cubicBezTo>
                    <a:cubicBezTo>
                      <a:pt x="2" y="3"/>
                      <a:pt x="2" y="3"/>
                      <a:pt x="1" y="3"/>
                    </a:cubicBezTo>
                    <a:cubicBezTo>
                      <a:pt x="1" y="3"/>
                      <a:pt x="1" y="3"/>
                      <a:pt x="0" y="3"/>
                    </a:cubicBezTo>
                    <a:cubicBezTo>
                      <a:pt x="0" y="3"/>
                      <a:pt x="0" y="3"/>
                      <a:pt x="0" y="4"/>
                    </a:cubicBezTo>
                    <a:cubicBezTo>
                      <a:pt x="0" y="4"/>
                      <a:pt x="0" y="4"/>
                      <a:pt x="0" y="4"/>
                    </a:cubicBezTo>
                    <a:cubicBezTo>
                      <a:pt x="0" y="4"/>
                      <a:pt x="0" y="4"/>
                      <a:pt x="0" y="4"/>
                    </a:cubicBezTo>
                    <a:cubicBezTo>
                      <a:pt x="0" y="5"/>
                      <a:pt x="0" y="5"/>
                      <a:pt x="0" y="5"/>
                    </a:cubicBezTo>
                    <a:cubicBezTo>
                      <a:pt x="1" y="6"/>
                      <a:pt x="1" y="6"/>
                      <a:pt x="1" y="6"/>
                    </a:cubicBezTo>
                    <a:cubicBezTo>
                      <a:pt x="1" y="7"/>
                      <a:pt x="2" y="7"/>
                      <a:pt x="2" y="7"/>
                    </a:cubicBezTo>
                    <a:cubicBezTo>
                      <a:pt x="2" y="8"/>
                      <a:pt x="1" y="8"/>
                      <a:pt x="2" y="9"/>
                    </a:cubicBezTo>
                    <a:cubicBezTo>
                      <a:pt x="2" y="9"/>
                      <a:pt x="2" y="9"/>
                      <a:pt x="2" y="10"/>
                    </a:cubicBezTo>
                    <a:cubicBezTo>
                      <a:pt x="2" y="11"/>
                      <a:pt x="2" y="11"/>
                      <a:pt x="2" y="12"/>
                    </a:cubicBezTo>
                    <a:cubicBezTo>
                      <a:pt x="2" y="13"/>
                      <a:pt x="2" y="13"/>
                      <a:pt x="2" y="14"/>
                    </a:cubicBezTo>
                    <a:cubicBezTo>
                      <a:pt x="2" y="15"/>
                      <a:pt x="2" y="15"/>
                      <a:pt x="2" y="16"/>
                    </a:cubicBezTo>
                    <a:cubicBezTo>
                      <a:pt x="2" y="16"/>
                      <a:pt x="2" y="17"/>
                      <a:pt x="2" y="17"/>
                    </a:cubicBezTo>
                    <a:cubicBezTo>
                      <a:pt x="2" y="17"/>
                      <a:pt x="2" y="17"/>
                      <a:pt x="2" y="17"/>
                    </a:cubicBezTo>
                    <a:cubicBezTo>
                      <a:pt x="2" y="17"/>
                      <a:pt x="3" y="17"/>
                      <a:pt x="3" y="17"/>
                    </a:cubicBezTo>
                    <a:cubicBezTo>
                      <a:pt x="3" y="17"/>
                      <a:pt x="4" y="17"/>
                      <a:pt x="4" y="17"/>
                    </a:cubicBezTo>
                    <a:cubicBezTo>
                      <a:pt x="4" y="17"/>
                      <a:pt x="4" y="17"/>
                      <a:pt x="4" y="17"/>
                    </a:cubicBezTo>
                    <a:cubicBezTo>
                      <a:pt x="4" y="16"/>
                      <a:pt x="4" y="16"/>
                      <a:pt x="4" y="15"/>
                    </a:cubicBezTo>
                    <a:cubicBezTo>
                      <a:pt x="4" y="15"/>
                      <a:pt x="4" y="14"/>
                      <a:pt x="4" y="14"/>
                    </a:cubicBezTo>
                    <a:cubicBezTo>
                      <a:pt x="4" y="13"/>
                      <a:pt x="4" y="12"/>
                      <a:pt x="4" y="12"/>
                    </a:cubicBezTo>
                    <a:cubicBezTo>
                      <a:pt x="4" y="11"/>
                      <a:pt x="4" y="10"/>
                      <a:pt x="4" y="10"/>
                    </a:cubicBezTo>
                    <a:cubicBezTo>
                      <a:pt x="4" y="9"/>
                      <a:pt x="5" y="9"/>
                      <a:pt x="5" y="9"/>
                    </a:cubicBezTo>
                    <a:cubicBezTo>
                      <a:pt x="5" y="9"/>
                      <a:pt x="5" y="9"/>
                      <a:pt x="5" y="8"/>
                    </a:cubicBezTo>
                    <a:cubicBezTo>
                      <a:pt x="5" y="8"/>
                      <a:pt x="5" y="8"/>
                      <a:pt x="6"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3" name="Freeform 460"/>
              <p:cNvSpPr>
                <a:spLocks/>
              </p:cNvSpPr>
              <p:nvPr/>
            </p:nvSpPr>
            <p:spPr bwMode="auto">
              <a:xfrm>
                <a:off x="4529139" y="2913064"/>
                <a:ext cx="517525" cy="573088"/>
              </a:xfrm>
              <a:custGeom>
                <a:avLst/>
                <a:gdLst>
                  <a:gd name="T0" fmla="*/ 1 w 48"/>
                  <a:gd name="T1" fmla="*/ 33 h 53"/>
                  <a:gd name="T2" fmla="*/ 3 w 48"/>
                  <a:gd name="T3" fmla="*/ 32 h 53"/>
                  <a:gd name="T4" fmla="*/ 8 w 48"/>
                  <a:gd name="T5" fmla="*/ 32 h 53"/>
                  <a:gd name="T6" fmla="*/ 11 w 48"/>
                  <a:gd name="T7" fmla="*/ 33 h 53"/>
                  <a:gd name="T8" fmla="*/ 12 w 48"/>
                  <a:gd name="T9" fmla="*/ 36 h 53"/>
                  <a:gd name="T10" fmla="*/ 14 w 48"/>
                  <a:gd name="T11" fmla="*/ 39 h 53"/>
                  <a:gd name="T12" fmla="*/ 17 w 48"/>
                  <a:gd name="T13" fmla="*/ 38 h 53"/>
                  <a:gd name="T14" fmla="*/ 18 w 48"/>
                  <a:gd name="T15" fmla="*/ 36 h 53"/>
                  <a:gd name="T16" fmla="*/ 21 w 48"/>
                  <a:gd name="T17" fmla="*/ 36 h 53"/>
                  <a:gd name="T18" fmla="*/ 24 w 48"/>
                  <a:gd name="T19" fmla="*/ 36 h 53"/>
                  <a:gd name="T20" fmla="*/ 24 w 48"/>
                  <a:gd name="T21" fmla="*/ 39 h 53"/>
                  <a:gd name="T22" fmla="*/ 24 w 48"/>
                  <a:gd name="T23" fmla="*/ 43 h 53"/>
                  <a:gd name="T24" fmla="*/ 25 w 48"/>
                  <a:gd name="T25" fmla="*/ 47 h 53"/>
                  <a:gd name="T26" fmla="*/ 27 w 48"/>
                  <a:gd name="T27" fmla="*/ 47 h 53"/>
                  <a:gd name="T28" fmla="*/ 30 w 48"/>
                  <a:gd name="T29" fmla="*/ 47 h 53"/>
                  <a:gd name="T30" fmla="*/ 32 w 48"/>
                  <a:gd name="T31" fmla="*/ 48 h 53"/>
                  <a:gd name="T32" fmla="*/ 34 w 48"/>
                  <a:gd name="T33" fmla="*/ 49 h 53"/>
                  <a:gd name="T34" fmla="*/ 37 w 48"/>
                  <a:gd name="T35" fmla="*/ 49 h 53"/>
                  <a:gd name="T36" fmla="*/ 39 w 48"/>
                  <a:gd name="T37" fmla="*/ 51 h 53"/>
                  <a:gd name="T38" fmla="*/ 42 w 48"/>
                  <a:gd name="T39" fmla="*/ 52 h 53"/>
                  <a:gd name="T40" fmla="*/ 40 w 48"/>
                  <a:gd name="T41" fmla="*/ 47 h 53"/>
                  <a:gd name="T42" fmla="*/ 41 w 48"/>
                  <a:gd name="T43" fmla="*/ 44 h 53"/>
                  <a:gd name="T44" fmla="*/ 41 w 48"/>
                  <a:gd name="T45" fmla="*/ 41 h 53"/>
                  <a:gd name="T46" fmla="*/ 43 w 48"/>
                  <a:gd name="T47" fmla="*/ 39 h 53"/>
                  <a:gd name="T48" fmla="*/ 46 w 48"/>
                  <a:gd name="T49" fmla="*/ 39 h 53"/>
                  <a:gd name="T50" fmla="*/ 45 w 48"/>
                  <a:gd name="T51" fmla="*/ 37 h 53"/>
                  <a:gd name="T52" fmla="*/ 44 w 48"/>
                  <a:gd name="T53" fmla="*/ 34 h 53"/>
                  <a:gd name="T54" fmla="*/ 43 w 48"/>
                  <a:gd name="T55" fmla="*/ 30 h 53"/>
                  <a:gd name="T56" fmla="*/ 43 w 48"/>
                  <a:gd name="T57" fmla="*/ 26 h 53"/>
                  <a:gd name="T58" fmla="*/ 43 w 48"/>
                  <a:gd name="T59" fmla="*/ 25 h 53"/>
                  <a:gd name="T60" fmla="*/ 42 w 48"/>
                  <a:gd name="T61" fmla="*/ 23 h 53"/>
                  <a:gd name="T62" fmla="*/ 43 w 48"/>
                  <a:gd name="T63" fmla="*/ 20 h 53"/>
                  <a:gd name="T64" fmla="*/ 44 w 48"/>
                  <a:gd name="T65" fmla="*/ 17 h 53"/>
                  <a:gd name="T66" fmla="*/ 46 w 48"/>
                  <a:gd name="T67" fmla="*/ 12 h 53"/>
                  <a:gd name="T68" fmla="*/ 47 w 48"/>
                  <a:gd name="T69" fmla="*/ 8 h 53"/>
                  <a:gd name="T70" fmla="*/ 47 w 48"/>
                  <a:gd name="T71" fmla="*/ 5 h 53"/>
                  <a:gd name="T72" fmla="*/ 45 w 48"/>
                  <a:gd name="T73" fmla="*/ 3 h 53"/>
                  <a:gd name="T74" fmla="*/ 43 w 48"/>
                  <a:gd name="T75" fmla="*/ 3 h 53"/>
                  <a:gd name="T76" fmla="*/ 40 w 48"/>
                  <a:gd name="T77" fmla="*/ 2 h 53"/>
                  <a:gd name="T78" fmla="*/ 38 w 48"/>
                  <a:gd name="T79" fmla="*/ 1 h 53"/>
                  <a:gd name="T80" fmla="*/ 36 w 48"/>
                  <a:gd name="T81" fmla="*/ 1 h 53"/>
                  <a:gd name="T82" fmla="*/ 33 w 48"/>
                  <a:gd name="T83" fmla="*/ 1 h 53"/>
                  <a:gd name="T84" fmla="*/ 31 w 48"/>
                  <a:gd name="T85" fmla="*/ 1 h 53"/>
                  <a:gd name="T86" fmla="*/ 28 w 48"/>
                  <a:gd name="T87" fmla="*/ 2 h 53"/>
                  <a:gd name="T88" fmla="*/ 27 w 48"/>
                  <a:gd name="T89" fmla="*/ 4 h 53"/>
                  <a:gd name="T90" fmla="*/ 23 w 48"/>
                  <a:gd name="T91" fmla="*/ 3 h 53"/>
                  <a:gd name="T92" fmla="*/ 21 w 48"/>
                  <a:gd name="T93" fmla="*/ 2 h 53"/>
                  <a:gd name="T94" fmla="*/ 18 w 48"/>
                  <a:gd name="T95" fmla="*/ 1 h 53"/>
                  <a:gd name="T96" fmla="*/ 17 w 48"/>
                  <a:gd name="T97" fmla="*/ 5 h 53"/>
                  <a:gd name="T98" fmla="*/ 16 w 48"/>
                  <a:gd name="T99" fmla="*/ 6 h 53"/>
                  <a:gd name="T100" fmla="*/ 14 w 48"/>
                  <a:gd name="T101" fmla="*/ 10 h 53"/>
                  <a:gd name="T102" fmla="*/ 14 w 48"/>
                  <a:gd name="T103" fmla="*/ 14 h 53"/>
                  <a:gd name="T104" fmla="*/ 13 w 48"/>
                  <a:gd name="T105" fmla="*/ 18 h 53"/>
                  <a:gd name="T106" fmla="*/ 11 w 48"/>
                  <a:gd name="T107" fmla="*/ 20 h 53"/>
                  <a:gd name="T108" fmla="*/ 10 w 48"/>
                  <a:gd name="T109" fmla="*/ 22 h 53"/>
                  <a:gd name="T110" fmla="*/ 10 w 48"/>
                  <a:gd name="T111" fmla="*/ 25 h 53"/>
                  <a:gd name="T112" fmla="*/ 8 w 48"/>
                  <a:gd name="T113" fmla="*/ 27 h 53"/>
                  <a:gd name="T114" fmla="*/ 6 w 48"/>
                  <a:gd name="T115" fmla="*/ 29 h 53"/>
                  <a:gd name="T116" fmla="*/ 4 w 48"/>
                  <a:gd name="T117" fmla="*/ 28 h 53"/>
                  <a:gd name="T118" fmla="*/ 2 w 48"/>
                  <a:gd name="T119" fmla="*/ 29 h 53"/>
                  <a:gd name="T120" fmla="*/ 0 w 48"/>
                  <a:gd name="T121" fmla="*/ 31 h 53"/>
                  <a:gd name="T122" fmla="*/ 0 w 48"/>
                  <a:gd name="T123"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53">
                    <a:moveTo>
                      <a:pt x="0" y="33"/>
                    </a:moveTo>
                    <a:cubicBezTo>
                      <a:pt x="1" y="33"/>
                      <a:pt x="0" y="33"/>
                      <a:pt x="0" y="33"/>
                    </a:cubicBezTo>
                    <a:cubicBezTo>
                      <a:pt x="1" y="33"/>
                      <a:pt x="1" y="33"/>
                      <a:pt x="1" y="33"/>
                    </a:cubicBezTo>
                    <a:cubicBezTo>
                      <a:pt x="1" y="33"/>
                      <a:pt x="1" y="33"/>
                      <a:pt x="1" y="33"/>
                    </a:cubicBezTo>
                    <a:cubicBezTo>
                      <a:pt x="2" y="33"/>
                      <a:pt x="2" y="32"/>
                      <a:pt x="2" y="32"/>
                    </a:cubicBezTo>
                    <a:cubicBezTo>
                      <a:pt x="2" y="32"/>
                      <a:pt x="3" y="32"/>
                      <a:pt x="3" y="32"/>
                    </a:cubicBezTo>
                    <a:cubicBezTo>
                      <a:pt x="4" y="32"/>
                      <a:pt x="4" y="32"/>
                      <a:pt x="5" y="32"/>
                    </a:cubicBezTo>
                    <a:cubicBezTo>
                      <a:pt x="6" y="32"/>
                      <a:pt x="6" y="32"/>
                      <a:pt x="6" y="32"/>
                    </a:cubicBezTo>
                    <a:cubicBezTo>
                      <a:pt x="7" y="32"/>
                      <a:pt x="7" y="32"/>
                      <a:pt x="8" y="32"/>
                    </a:cubicBezTo>
                    <a:cubicBezTo>
                      <a:pt x="9" y="32"/>
                      <a:pt x="9" y="32"/>
                      <a:pt x="10" y="32"/>
                    </a:cubicBezTo>
                    <a:cubicBezTo>
                      <a:pt x="10" y="32"/>
                      <a:pt x="11" y="32"/>
                      <a:pt x="11" y="32"/>
                    </a:cubicBezTo>
                    <a:cubicBezTo>
                      <a:pt x="11" y="33"/>
                      <a:pt x="11" y="33"/>
                      <a:pt x="11" y="33"/>
                    </a:cubicBezTo>
                    <a:cubicBezTo>
                      <a:pt x="11" y="33"/>
                      <a:pt x="11" y="33"/>
                      <a:pt x="11" y="34"/>
                    </a:cubicBezTo>
                    <a:cubicBezTo>
                      <a:pt x="11" y="34"/>
                      <a:pt x="11" y="34"/>
                      <a:pt x="11" y="35"/>
                    </a:cubicBezTo>
                    <a:cubicBezTo>
                      <a:pt x="11" y="35"/>
                      <a:pt x="11" y="36"/>
                      <a:pt x="12" y="36"/>
                    </a:cubicBezTo>
                    <a:cubicBezTo>
                      <a:pt x="12" y="36"/>
                      <a:pt x="12" y="37"/>
                      <a:pt x="12" y="37"/>
                    </a:cubicBezTo>
                    <a:cubicBezTo>
                      <a:pt x="12" y="37"/>
                      <a:pt x="12" y="38"/>
                      <a:pt x="13" y="38"/>
                    </a:cubicBezTo>
                    <a:cubicBezTo>
                      <a:pt x="13" y="38"/>
                      <a:pt x="13" y="39"/>
                      <a:pt x="14" y="39"/>
                    </a:cubicBezTo>
                    <a:cubicBezTo>
                      <a:pt x="14" y="39"/>
                      <a:pt x="14" y="38"/>
                      <a:pt x="15" y="38"/>
                    </a:cubicBezTo>
                    <a:cubicBezTo>
                      <a:pt x="15" y="38"/>
                      <a:pt x="15" y="38"/>
                      <a:pt x="16" y="38"/>
                    </a:cubicBezTo>
                    <a:cubicBezTo>
                      <a:pt x="16" y="38"/>
                      <a:pt x="17" y="38"/>
                      <a:pt x="17" y="38"/>
                    </a:cubicBezTo>
                    <a:cubicBezTo>
                      <a:pt x="17" y="38"/>
                      <a:pt x="18" y="38"/>
                      <a:pt x="18" y="38"/>
                    </a:cubicBezTo>
                    <a:cubicBezTo>
                      <a:pt x="18" y="38"/>
                      <a:pt x="18" y="38"/>
                      <a:pt x="18" y="37"/>
                    </a:cubicBezTo>
                    <a:cubicBezTo>
                      <a:pt x="18" y="37"/>
                      <a:pt x="18" y="37"/>
                      <a:pt x="18" y="36"/>
                    </a:cubicBezTo>
                    <a:cubicBezTo>
                      <a:pt x="18" y="36"/>
                      <a:pt x="18" y="36"/>
                      <a:pt x="19" y="36"/>
                    </a:cubicBezTo>
                    <a:cubicBezTo>
                      <a:pt x="19" y="35"/>
                      <a:pt x="19" y="35"/>
                      <a:pt x="20" y="35"/>
                    </a:cubicBezTo>
                    <a:cubicBezTo>
                      <a:pt x="20" y="36"/>
                      <a:pt x="21" y="35"/>
                      <a:pt x="21" y="36"/>
                    </a:cubicBezTo>
                    <a:cubicBezTo>
                      <a:pt x="21" y="36"/>
                      <a:pt x="21" y="36"/>
                      <a:pt x="21" y="36"/>
                    </a:cubicBezTo>
                    <a:cubicBezTo>
                      <a:pt x="21" y="37"/>
                      <a:pt x="22" y="36"/>
                      <a:pt x="23" y="36"/>
                    </a:cubicBezTo>
                    <a:cubicBezTo>
                      <a:pt x="23" y="36"/>
                      <a:pt x="24" y="36"/>
                      <a:pt x="24" y="36"/>
                    </a:cubicBezTo>
                    <a:cubicBezTo>
                      <a:pt x="24" y="37"/>
                      <a:pt x="24" y="37"/>
                      <a:pt x="24" y="37"/>
                    </a:cubicBezTo>
                    <a:cubicBezTo>
                      <a:pt x="24" y="38"/>
                      <a:pt x="24" y="38"/>
                      <a:pt x="24" y="38"/>
                    </a:cubicBezTo>
                    <a:cubicBezTo>
                      <a:pt x="24" y="39"/>
                      <a:pt x="24" y="39"/>
                      <a:pt x="24" y="39"/>
                    </a:cubicBezTo>
                    <a:cubicBezTo>
                      <a:pt x="24" y="39"/>
                      <a:pt x="24" y="39"/>
                      <a:pt x="24" y="40"/>
                    </a:cubicBezTo>
                    <a:cubicBezTo>
                      <a:pt x="24" y="40"/>
                      <a:pt x="24" y="41"/>
                      <a:pt x="24" y="41"/>
                    </a:cubicBezTo>
                    <a:cubicBezTo>
                      <a:pt x="24" y="42"/>
                      <a:pt x="24" y="42"/>
                      <a:pt x="24" y="43"/>
                    </a:cubicBezTo>
                    <a:cubicBezTo>
                      <a:pt x="24" y="43"/>
                      <a:pt x="25" y="44"/>
                      <a:pt x="25" y="44"/>
                    </a:cubicBezTo>
                    <a:cubicBezTo>
                      <a:pt x="25" y="45"/>
                      <a:pt x="25" y="45"/>
                      <a:pt x="25" y="46"/>
                    </a:cubicBezTo>
                    <a:cubicBezTo>
                      <a:pt x="25" y="46"/>
                      <a:pt x="25" y="46"/>
                      <a:pt x="25" y="47"/>
                    </a:cubicBezTo>
                    <a:cubicBezTo>
                      <a:pt x="25" y="47"/>
                      <a:pt x="25" y="47"/>
                      <a:pt x="25" y="47"/>
                    </a:cubicBezTo>
                    <a:cubicBezTo>
                      <a:pt x="25" y="48"/>
                      <a:pt x="26" y="47"/>
                      <a:pt x="26" y="47"/>
                    </a:cubicBezTo>
                    <a:cubicBezTo>
                      <a:pt x="26" y="47"/>
                      <a:pt x="27" y="47"/>
                      <a:pt x="27" y="47"/>
                    </a:cubicBezTo>
                    <a:cubicBezTo>
                      <a:pt x="27" y="47"/>
                      <a:pt x="28" y="47"/>
                      <a:pt x="28" y="47"/>
                    </a:cubicBezTo>
                    <a:cubicBezTo>
                      <a:pt x="29" y="47"/>
                      <a:pt x="29" y="47"/>
                      <a:pt x="29" y="47"/>
                    </a:cubicBezTo>
                    <a:cubicBezTo>
                      <a:pt x="30" y="47"/>
                      <a:pt x="30" y="47"/>
                      <a:pt x="30" y="47"/>
                    </a:cubicBezTo>
                    <a:cubicBezTo>
                      <a:pt x="30" y="47"/>
                      <a:pt x="30" y="47"/>
                      <a:pt x="30" y="48"/>
                    </a:cubicBezTo>
                    <a:cubicBezTo>
                      <a:pt x="30" y="48"/>
                      <a:pt x="30" y="48"/>
                      <a:pt x="31" y="48"/>
                    </a:cubicBezTo>
                    <a:cubicBezTo>
                      <a:pt x="31" y="48"/>
                      <a:pt x="31" y="48"/>
                      <a:pt x="32" y="48"/>
                    </a:cubicBezTo>
                    <a:cubicBezTo>
                      <a:pt x="32" y="48"/>
                      <a:pt x="32" y="48"/>
                      <a:pt x="32" y="48"/>
                    </a:cubicBezTo>
                    <a:cubicBezTo>
                      <a:pt x="33" y="48"/>
                      <a:pt x="32" y="49"/>
                      <a:pt x="33" y="49"/>
                    </a:cubicBezTo>
                    <a:cubicBezTo>
                      <a:pt x="33" y="50"/>
                      <a:pt x="34" y="49"/>
                      <a:pt x="34" y="49"/>
                    </a:cubicBezTo>
                    <a:cubicBezTo>
                      <a:pt x="35" y="49"/>
                      <a:pt x="35" y="50"/>
                      <a:pt x="35" y="50"/>
                    </a:cubicBezTo>
                    <a:cubicBezTo>
                      <a:pt x="36" y="50"/>
                      <a:pt x="36" y="50"/>
                      <a:pt x="36" y="50"/>
                    </a:cubicBezTo>
                    <a:cubicBezTo>
                      <a:pt x="37" y="50"/>
                      <a:pt x="36" y="49"/>
                      <a:pt x="37" y="49"/>
                    </a:cubicBezTo>
                    <a:cubicBezTo>
                      <a:pt x="37" y="49"/>
                      <a:pt x="37" y="49"/>
                      <a:pt x="37" y="49"/>
                    </a:cubicBezTo>
                    <a:cubicBezTo>
                      <a:pt x="38" y="50"/>
                      <a:pt x="38" y="50"/>
                      <a:pt x="38" y="50"/>
                    </a:cubicBezTo>
                    <a:cubicBezTo>
                      <a:pt x="38" y="51"/>
                      <a:pt x="39" y="51"/>
                      <a:pt x="39" y="51"/>
                    </a:cubicBezTo>
                    <a:cubicBezTo>
                      <a:pt x="40" y="52"/>
                      <a:pt x="40" y="52"/>
                      <a:pt x="40" y="53"/>
                    </a:cubicBezTo>
                    <a:cubicBezTo>
                      <a:pt x="41" y="53"/>
                      <a:pt x="41" y="53"/>
                      <a:pt x="42" y="53"/>
                    </a:cubicBezTo>
                    <a:cubicBezTo>
                      <a:pt x="42" y="53"/>
                      <a:pt x="42" y="52"/>
                      <a:pt x="42" y="52"/>
                    </a:cubicBezTo>
                    <a:cubicBezTo>
                      <a:pt x="42" y="51"/>
                      <a:pt x="43" y="50"/>
                      <a:pt x="42" y="50"/>
                    </a:cubicBezTo>
                    <a:cubicBezTo>
                      <a:pt x="41" y="50"/>
                      <a:pt x="41" y="50"/>
                      <a:pt x="41" y="50"/>
                    </a:cubicBezTo>
                    <a:cubicBezTo>
                      <a:pt x="40" y="49"/>
                      <a:pt x="40" y="48"/>
                      <a:pt x="40" y="47"/>
                    </a:cubicBezTo>
                    <a:cubicBezTo>
                      <a:pt x="40" y="47"/>
                      <a:pt x="41" y="47"/>
                      <a:pt x="41" y="46"/>
                    </a:cubicBezTo>
                    <a:cubicBezTo>
                      <a:pt x="41" y="45"/>
                      <a:pt x="41" y="45"/>
                      <a:pt x="41" y="45"/>
                    </a:cubicBezTo>
                    <a:cubicBezTo>
                      <a:pt x="41" y="44"/>
                      <a:pt x="41" y="44"/>
                      <a:pt x="41" y="44"/>
                    </a:cubicBezTo>
                    <a:cubicBezTo>
                      <a:pt x="41" y="43"/>
                      <a:pt x="40" y="44"/>
                      <a:pt x="40" y="43"/>
                    </a:cubicBezTo>
                    <a:cubicBezTo>
                      <a:pt x="40" y="43"/>
                      <a:pt x="40" y="43"/>
                      <a:pt x="40" y="42"/>
                    </a:cubicBezTo>
                    <a:cubicBezTo>
                      <a:pt x="41" y="42"/>
                      <a:pt x="41" y="42"/>
                      <a:pt x="41" y="41"/>
                    </a:cubicBezTo>
                    <a:cubicBezTo>
                      <a:pt x="42" y="41"/>
                      <a:pt x="42" y="41"/>
                      <a:pt x="42" y="40"/>
                    </a:cubicBezTo>
                    <a:cubicBezTo>
                      <a:pt x="42" y="40"/>
                      <a:pt x="43" y="40"/>
                      <a:pt x="43" y="40"/>
                    </a:cubicBezTo>
                    <a:cubicBezTo>
                      <a:pt x="43" y="40"/>
                      <a:pt x="43" y="39"/>
                      <a:pt x="43" y="39"/>
                    </a:cubicBezTo>
                    <a:cubicBezTo>
                      <a:pt x="44" y="39"/>
                      <a:pt x="44" y="40"/>
                      <a:pt x="45" y="39"/>
                    </a:cubicBezTo>
                    <a:cubicBezTo>
                      <a:pt x="45" y="39"/>
                      <a:pt x="45" y="39"/>
                      <a:pt x="45" y="39"/>
                    </a:cubicBezTo>
                    <a:cubicBezTo>
                      <a:pt x="46" y="39"/>
                      <a:pt x="46" y="39"/>
                      <a:pt x="46" y="39"/>
                    </a:cubicBezTo>
                    <a:cubicBezTo>
                      <a:pt x="46" y="39"/>
                      <a:pt x="46" y="39"/>
                      <a:pt x="46" y="39"/>
                    </a:cubicBezTo>
                    <a:cubicBezTo>
                      <a:pt x="46" y="39"/>
                      <a:pt x="46" y="39"/>
                      <a:pt x="46" y="38"/>
                    </a:cubicBezTo>
                    <a:cubicBezTo>
                      <a:pt x="46" y="38"/>
                      <a:pt x="45" y="38"/>
                      <a:pt x="45" y="37"/>
                    </a:cubicBezTo>
                    <a:cubicBezTo>
                      <a:pt x="45" y="37"/>
                      <a:pt x="45" y="36"/>
                      <a:pt x="45" y="36"/>
                    </a:cubicBezTo>
                    <a:cubicBezTo>
                      <a:pt x="45" y="35"/>
                      <a:pt x="44" y="36"/>
                      <a:pt x="44" y="35"/>
                    </a:cubicBezTo>
                    <a:cubicBezTo>
                      <a:pt x="44" y="35"/>
                      <a:pt x="44" y="35"/>
                      <a:pt x="44" y="34"/>
                    </a:cubicBezTo>
                    <a:cubicBezTo>
                      <a:pt x="44" y="34"/>
                      <a:pt x="44" y="34"/>
                      <a:pt x="44" y="33"/>
                    </a:cubicBezTo>
                    <a:cubicBezTo>
                      <a:pt x="43" y="33"/>
                      <a:pt x="44" y="32"/>
                      <a:pt x="44" y="32"/>
                    </a:cubicBezTo>
                    <a:cubicBezTo>
                      <a:pt x="43" y="31"/>
                      <a:pt x="43" y="31"/>
                      <a:pt x="43" y="30"/>
                    </a:cubicBezTo>
                    <a:cubicBezTo>
                      <a:pt x="43" y="29"/>
                      <a:pt x="43" y="29"/>
                      <a:pt x="43" y="29"/>
                    </a:cubicBezTo>
                    <a:cubicBezTo>
                      <a:pt x="43" y="28"/>
                      <a:pt x="43" y="28"/>
                      <a:pt x="43" y="28"/>
                    </a:cubicBezTo>
                    <a:cubicBezTo>
                      <a:pt x="43" y="27"/>
                      <a:pt x="42" y="27"/>
                      <a:pt x="43"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4"/>
                    </a:cubicBezTo>
                    <a:cubicBezTo>
                      <a:pt x="43" y="23"/>
                      <a:pt x="42" y="23"/>
                      <a:pt x="42" y="23"/>
                    </a:cubicBezTo>
                    <a:cubicBezTo>
                      <a:pt x="42" y="23"/>
                      <a:pt x="42" y="22"/>
                      <a:pt x="42" y="22"/>
                    </a:cubicBezTo>
                    <a:cubicBezTo>
                      <a:pt x="43" y="22"/>
                      <a:pt x="43" y="22"/>
                      <a:pt x="43" y="21"/>
                    </a:cubicBezTo>
                    <a:cubicBezTo>
                      <a:pt x="43" y="21"/>
                      <a:pt x="43" y="21"/>
                      <a:pt x="43" y="20"/>
                    </a:cubicBezTo>
                    <a:cubicBezTo>
                      <a:pt x="43" y="20"/>
                      <a:pt x="43" y="20"/>
                      <a:pt x="44" y="20"/>
                    </a:cubicBezTo>
                    <a:cubicBezTo>
                      <a:pt x="44" y="19"/>
                      <a:pt x="44" y="19"/>
                      <a:pt x="44" y="19"/>
                    </a:cubicBezTo>
                    <a:cubicBezTo>
                      <a:pt x="44" y="18"/>
                      <a:pt x="44" y="18"/>
                      <a:pt x="44" y="17"/>
                    </a:cubicBezTo>
                    <a:cubicBezTo>
                      <a:pt x="45" y="16"/>
                      <a:pt x="44" y="16"/>
                      <a:pt x="45" y="15"/>
                    </a:cubicBezTo>
                    <a:cubicBezTo>
                      <a:pt x="45" y="14"/>
                      <a:pt x="45" y="13"/>
                      <a:pt x="45" y="13"/>
                    </a:cubicBezTo>
                    <a:cubicBezTo>
                      <a:pt x="46" y="12"/>
                      <a:pt x="46" y="12"/>
                      <a:pt x="46" y="12"/>
                    </a:cubicBezTo>
                    <a:cubicBezTo>
                      <a:pt x="48" y="10"/>
                      <a:pt x="48" y="10"/>
                      <a:pt x="48" y="10"/>
                    </a:cubicBezTo>
                    <a:cubicBezTo>
                      <a:pt x="48" y="10"/>
                      <a:pt x="48" y="9"/>
                      <a:pt x="48" y="9"/>
                    </a:cubicBezTo>
                    <a:cubicBezTo>
                      <a:pt x="48" y="9"/>
                      <a:pt x="48" y="9"/>
                      <a:pt x="47" y="8"/>
                    </a:cubicBezTo>
                    <a:cubicBezTo>
                      <a:pt x="47" y="8"/>
                      <a:pt x="47" y="7"/>
                      <a:pt x="47" y="7"/>
                    </a:cubicBezTo>
                    <a:cubicBezTo>
                      <a:pt x="47" y="6"/>
                      <a:pt x="47" y="6"/>
                      <a:pt x="47" y="5"/>
                    </a:cubicBezTo>
                    <a:cubicBezTo>
                      <a:pt x="47" y="5"/>
                      <a:pt x="47" y="5"/>
                      <a:pt x="47" y="5"/>
                    </a:cubicBezTo>
                    <a:cubicBezTo>
                      <a:pt x="46" y="5"/>
                      <a:pt x="46" y="5"/>
                      <a:pt x="46" y="4"/>
                    </a:cubicBezTo>
                    <a:cubicBezTo>
                      <a:pt x="46" y="4"/>
                      <a:pt x="46" y="4"/>
                      <a:pt x="45" y="4"/>
                    </a:cubicBezTo>
                    <a:cubicBezTo>
                      <a:pt x="45" y="4"/>
                      <a:pt x="45" y="3"/>
                      <a:pt x="45" y="3"/>
                    </a:cubicBezTo>
                    <a:cubicBezTo>
                      <a:pt x="45" y="3"/>
                      <a:pt x="45" y="3"/>
                      <a:pt x="44" y="2"/>
                    </a:cubicBezTo>
                    <a:cubicBezTo>
                      <a:pt x="44" y="2"/>
                      <a:pt x="44" y="3"/>
                      <a:pt x="43" y="3"/>
                    </a:cubicBezTo>
                    <a:cubicBezTo>
                      <a:pt x="43" y="3"/>
                      <a:pt x="43" y="3"/>
                      <a:pt x="43" y="3"/>
                    </a:cubicBezTo>
                    <a:cubicBezTo>
                      <a:pt x="42" y="3"/>
                      <a:pt x="42" y="3"/>
                      <a:pt x="41" y="3"/>
                    </a:cubicBezTo>
                    <a:cubicBezTo>
                      <a:pt x="41" y="3"/>
                      <a:pt x="41" y="3"/>
                      <a:pt x="41" y="3"/>
                    </a:cubicBezTo>
                    <a:cubicBezTo>
                      <a:pt x="40" y="3"/>
                      <a:pt x="40" y="3"/>
                      <a:pt x="40" y="2"/>
                    </a:cubicBezTo>
                    <a:cubicBezTo>
                      <a:pt x="39" y="2"/>
                      <a:pt x="39" y="2"/>
                      <a:pt x="39" y="1"/>
                    </a:cubicBezTo>
                    <a:cubicBezTo>
                      <a:pt x="39" y="1"/>
                      <a:pt x="38" y="1"/>
                      <a:pt x="38" y="1"/>
                    </a:cubicBezTo>
                    <a:cubicBezTo>
                      <a:pt x="38" y="1"/>
                      <a:pt x="38" y="1"/>
                      <a:pt x="38" y="1"/>
                    </a:cubicBezTo>
                    <a:cubicBezTo>
                      <a:pt x="38" y="1"/>
                      <a:pt x="38" y="1"/>
                      <a:pt x="38" y="1"/>
                    </a:cubicBezTo>
                    <a:cubicBezTo>
                      <a:pt x="37" y="1"/>
                      <a:pt x="37" y="1"/>
                      <a:pt x="36" y="1"/>
                    </a:cubicBezTo>
                    <a:cubicBezTo>
                      <a:pt x="36" y="1"/>
                      <a:pt x="36" y="1"/>
                      <a:pt x="36" y="1"/>
                    </a:cubicBezTo>
                    <a:cubicBezTo>
                      <a:pt x="35" y="1"/>
                      <a:pt x="35" y="1"/>
                      <a:pt x="35" y="1"/>
                    </a:cubicBezTo>
                    <a:cubicBezTo>
                      <a:pt x="34" y="0"/>
                      <a:pt x="34" y="0"/>
                      <a:pt x="34" y="0"/>
                    </a:cubicBezTo>
                    <a:cubicBezTo>
                      <a:pt x="34" y="0"/>
                      <a:pt x="34" y="0"/>
                      <a:pt x="33" y="1"/>
                    </a:cubicBezTo>
                    <a:cubicBezTo>
                      <a:pt x="33" y="1"/>
                      <a:pt x="33" y="1"/>
                      <a:pt x="32" y="1"/>
                    </a:cubicBezTo>
                    <a:cubicBezTo>
                      <a:pt x="32" y="1"/>
                      <a:pt x="32" y="1"/>
                      <a:pt x="32" y="1"/>
                    </a:cubicBezTo>
                    <a:cubicBezTo>
                      <a:pt x="31" y="1"/>
                      <a:pt x="31" y="1"/>
                      <a:pt x="31" y="1"/>
                    </a:cubicBezTo>
                    <a:cubicBezTo>
                      <a:pt x="31" y="1"/>
                      <a:pt x="30" y="1"/>
                      <a:pt x="30" y="2"/>
                    </a:cubicBezTo>
                    <a:cubicBezTo>
                      <a:pt x="30" y="2"/>
                      <a:pt x="30" y="2"/>
                      <a:pt x="29" y="2"/>
                    </a:cubicBezTo>
                    <a:cubicBezTo>
                      <a:pt x="29" y="2"/>
                      <a:pt x="29" y="2"/>
                      <a:pt x="28" y="2"/>
                    </a:cubicBezTo>
                    <a:cubicBezTo>
                      <a:pt x="28" y="2"/>
                      <a:pt x="28" y="2"/>
                      <a:pt x="27" y="2"/>
                    </a:cubicBezTo>
                    <a:cubicBezTo>
                      <a:pt x="27" y="2"/>
                      <a:pt x="27" y="2"/>
                      <a:pt x="27" y="2"/>
                    </a:cubicBezTo>
                    <a:cubicBezTo>
                      <a:pt x="27" y="4"/>
                      <a:pt x="27" y="4"/>
                      <a:pt x="27" y="4"/>
                    </a:cubicBezTo>
                    <a:cubicBezTo>
                      <a:pt x="26" y="4"/>
                      <a:pt x="26" y="3"/>
                      <a:pt x="25" y="3"/>
                    </a:cubicBezTo>
                    <a:cubicBezTo>
                      <a:pt x="25" y="3"/>
                      <a:pt x="25" y="3"/>
                      <a:pt x="24" y="3"/>
                    </a:cubicBezTo>
                    <a:cubicBezTo>
                      <a:pt x="24" y="3"/>
                      <a:pt x="24" y="3"/>
                      <a:pt x="23" y="3"/>
                    </a:cubicBezTo>
                    <a:cubicBezTo>
                      <a:pt x="23" y="3"/>
                      <a:pt x="22" y="3"/>
                      <a:pt x="22" y="3"/>
                    </a:cubicBezTo>
                    <a:cubicBezTo>
                      <a:pt x="22" y="3"/>
                      <a:pt x="22" y="3"/>
                      <a:pt x="21" y="3"/>
                    </a:cubicBezTo>
                    <a:cubicBezTo>
                      <a:pt x="21" y="2"/>
                      <a:pt x="21" y="2"/>
                      <a:pt x="21" y="2"/>
                    </a:cubicBezTo>
                    <a:cubicBezTo>
                      <a:pt x="20" y="1"/>
                      <a:pt x="20" y="1"/>
                      <a:pt x="20" y="1"/>
                    </a:cubicBezTo>
                    <a:cubicBezTo>
                      <a:pt x="19" y="1"/>
                      <a:pt x="19" y="1"/>
                      <a:pt x="19" y="1"/>
                    </a:cubicBezTo>
                    <a:cubicBezTo>
                      <a:pt x="18" y="1"/>
                      <a:pt x="18" y="1"/>
                      <a:pt x="18" y="1"/>
                    </a:cubicBezTo>
                    <a:cubicBezTo>
                      <a:pt x="17" y="2"/>
                      <a:pt x="17" y="2"/>
                      <a:pt x="17" y="2"/>
                    </a:cubicBezTo>
                    <a:cubicBezTo>
                      <a:pt x="17" y="3"/>
                      <a:pt x="17" y="3"/>
                      <a:pt x="17" y="4"/>
                    </a:cubicBezTo>
                    <a:cubicBezTo>
                      <a:pt x="16" y="4"/>
                      <a:pt x="17" y="4"/>
                      <a:pt x="17" y="5"/>
                    </a:cubicBezTo>
                    <a:cubicBezTo>
                      <a:pt x="16" y="5"/>
                      <a:pt x="16" y="5"/>
                      <a:pt x="16" y="5"/>
                    </a:cubicBezTo>
                    <a:cubicBezTo>
                      <a:pt x="16" y="5"/>
                      <a:pt x="16" y="5"/>
                      <a:pt x="16" y="5"/>
                    </a:cubicBezTo>
                    <a:cubicBezTo>
                      <a:pt x="16" y="6"/>
                      <a:pt x="16" y="6"/>
                      <a:pt x="16" y="6"/>
                    </a:cubicBezTo>
                    <a:cubicBezTo>
                      <a:pt x="16" y="7"/>
                      <a:pt x="16" y="7"/>
                      <a:pt x="16" y="8"/>
                    </a:cubicBezTo>
                    <a:cubicBezTo>
                      <a:pt x="15" y="8"/>
                      <a:pt x="15" y="8"/>
                      <a:pt x="15" y="9"/>
                    </a:cubicBezTo>
                    <a:cubicBezTo>
                      <a:pt x="14" y="9"/>
                      <a:pt x="15" y="10"/>
                      <a:pt x="14" y="10"/>
                    </a:cubicBezTo>
                    <a:cubicBezTo>
                      <a:pt x="14" y="10"/>
                      <a:pt x="14" y="11"/>
                      <a:pt x="14" y="11"/>
                    </a:cubicBezTo>
                    <a:cubicBezTo>
                      <a:pt x="14" y="12"/>
                      <a:pt x="14" y="12"/>
                      <a:pt x="14" y="13"/>
                    </a:cubicBezTo>
                    <a:cubicBezTo>
                      <a:pt x="14" y="13"/>
                      <a:pt x="15" y="13"/>
                      <a:pt x="14" y="14"/>
                    </a:cubicBezTo>
                    <a:cubicBezTo>
                      <a:pt x="14" y="14"/>
                      <a:pt x="14" y="14"/>
                      <a:pt x="14" y="15"/>
                    </a:cubicBezTo>
                    <a:cubicBezTo>
                      <a:pt x="13" y="15"/>
                      <a:pt x="14" y="16"/>
                      <a:pt x="14" y="17"/>
                    </a:cubicBezTo>
                    <a:cubicBezTo>
                      <a:pt x="13" y="17"/>
                      <a:pt x="13" y="17"/>
                      <a:pt x="13" y="18"/>
                    </a:cubicBezTo>
                    <a:cubicBezTo>
                      <a:pt x="13" y="18"/>
                      <a:pt x="12" y="18"/>
                      <a:pt x="12" y="18"/>
                    </a:cubicBezTo>
                    <a:cubicBezTo>
                      <a:pt x="12" y="19"/>
                      <a:pt x="12" y="19"/>
                      <a:pt x="12" y="20"/>
                    </a:cubicBezTo>
                    <a:cubicBezTo>
                      <a:pt x="11" y="20"/>
                      <a:pt x="11" y="20"/>
                      <a:pt x="11" y="20"/>
                    </a:cubicBezTo>
                    <a:cubicBezTo>
                      <a:pt x="11" y="20"/>
                      <a:pt x="11" y="20"/>
                      <a:pt x="10" y="21"/>
                    </a:cubicBezTo>
                    <a:cubicBezTo>
                      <a:pt x="10" y="21"/>
                      <a:pt x="10" y="21"/>
                      <a:pt x="10" y="21"/>
                    </a:cubicBezTo>
                    <a:cubicBezTo>
                      <a:pt x="10" y="22"/>
                      <a:pt x="10" y="22"/>
                      <a:pt x="10" y="22"/>
                    </a:cubicBezTo>
                    <a:cubicBezTo>
                      <a:pt x="10" y="23"/>
                      <a:pt x="10" y="23"/>
                      <a:pt x="10" y="23"/>
                    </a:cubicBezTo>
                    <a:cubicBezTo>
                      <a:pt x="11" y="24"/>
                      <a:pt x="11" y="24"/>
                      <a:pt x="10" y="25"/>
                    </a:cubicBezTo>
                    <a:cubicBezTo>
                      <a:pt x="10" y="25"/>
                      <a:pt x="10" y="25"/>
                      <a:pt x="10" y="25"/>
                    </a:cubicBezTo>
                    <a:cubicBezTo>
                      <a:pt x="10" y="26"/>
                      <a:pt x="10" y="26"/>
                      <a:pt x="10" y="26"/>
                    </a:cubicBezTo>
                    <a:cubicBezTo>
                      <a:pt x="9" y="26"/>
                      <a:pt x="9" y="26"/>
                      <a:pt x="9" y="26"/>
                    </a:cubicBezTo>
                    <a:cubicBezTo>
                      <a:pt x="9" y="27"/>
                      <a:pt x="9" y="27"/>
                      <a:pt x="8" y="27"/>
                    </a:cubicBezTo>
                    <a:cubicBezTo>
                      <a:pt x="8" y="27"/>
                      <a:pt x="8" y="28"/>
                      <a:pt x="7" y="28"/>
                    </a:cubicBezTo>
                    <a:cubicBezTo>
                      <a:pt x="7" y="29"/>
                      <a:pt x="7" y="29"/>
                      <a:pt x="6" y="29"/>
                    </a:cubicBezTo>
                    <a:cubicBezTo>
                      <a:pt x="6" y="29"/>
                      <a:pt x="6" y="29"/>
                      <a:pt x="6" y="29"/>
                    </a:cubicBezTo>
                    <a:cubicBezTo>
                      <a:pt x="5" y="29"/>
                      <a:pt x="6" y="29"/>
                      <a:pt x="6" y="28"/>
                    </a:cubicBezTo>
                    <a:cubicBezTo>
                      <a:pt x="5" y="28"/>
                      <a:pt x="5" y="28"/>
                      <a:pt x="5" y="28"/>
                    </a:cubicBezTo>
                    <a:cubicBezTo>
                      <a:pt x="5" y="28"/>
                      <a:pt x="5" y="28"/>
                      <a:pt x="4" y="28"/>
                    </a:cubicBezTo>
                    <a:cubicBezTo>
                      <a:pt x="4" y="29"/>
                      <a:pt x="4" y="29"/>
                      <a:pt x="4" y="29"/>
                    </a:cubicBezTo>
                    <a:cubicBezTo>
                      <a:pt x="3" y="29"/>
                      <a:pt x="3" y="29"/>
                      <a:pt x="3" y="29"/>
                    </a:cubicBezTo>
                    <a:cubicBezTo>
                      <a:pt x="3" y="29"/>
                      <a:pt x="3" y="29"/>
                      <a:pt x="2" y="29"/>
                    </a:cubicBezTo>
                    <a:cubicBezTo>
                      <a:pt x="2" y="29"/>
                      <a:pt x="2" y="29"/>
                      <a:pt x="1" y="29"/>
                    </a:cubicBezTo>
                    <a:cubicBezTo>
                      <a:pt x="1" y="29"/>
                      <a:pt x="1" y="30"/>
                      <a:pt x="1" y="30"/>
                    </a:cubicBezTo>
                    <a:cubicBezTo>
                      <a:pt x="0" y="31"/>
                      <a:pt x="1" y="31"/>
                      <a:pt x="0" y="31"/>
                    </a:cubicBezTo>
                    <a:cubicBezTo>
                      <a:pt x="0" y="32"/>
                      <a:pt x="0" y="32"/>
                      <a:pt x="0" y="32"/>
                    </a:cubicBezTo>
                    <a:cubicBezTo>
                      <a:pt x="0" y="32"/>
                      <a:pt x="0" y="32"/>
                      <a:pt x="0" y="32"/>
                    </a:cubicBezTo>
                    <a:cubicBezTo>
                      <a:pt x="0" y="32"/>
                      <a:pt x="0" y="32"/>
                      <a:pt x="0" y="32"/>
                    </a:cubicBezTo>
                    <a:cubicBezTo>
                      <a:pt x="0" y="32"/>
                      <a:pt x="0" y="32"/>
                      <a:pt x="0" y="3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4" name="Freeform 461"/>
              <p:cNvSpPr>
                <a:spLocks/>
              </p:cNvSpPr>
              <p:nvPr/>
            </p:nvSpPr>
            <p:spPr bwMode="auto">
              <a:xfrm>
                <a:off x="5143501" y="3443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5" name="Freeform 462"/>
              <p:cNvSpPr>
                <a:spLocks/>
              </p:cNvSpPr>
              <p:nvPr/>
            </p:nvSpPr>
            <p:spPr bwMode="auto">
              <a:xfrm>
                <a:off x="5003801" y="3411539"/>
                <a:ext cx="301625" cy="508000"/>
              </a:xfrm>
              <a:custGeom>
                <a:avLst/>
                <a:gdLst>
                  <a:gd name="T0" fmla="*/ 1 w 28"/>
                  <a:gd name="T1" fmla="*/ 12 h 47"/>
                  <a:gd name="T2" fmla="*/ 1 w 28"/>
                  <a:gd name="T3" fmla="*/ 14 h 47"/>
                  <a:gd name="T4" fmla="*/ 2 w 28"/>
                  <a:gd name="T5" fmla="*/ 16 h 47"/>
                  <a:gd name="T6" fmla="*/ 6 w 28"/>
                  <a:gd name="T7" fmla="*/ 18 h 47"/>
                  <a:gd name="T8" fmla="*/ 7 w 28"/>
                  <a:gd name="T9" fmla="*/ 21 h 47"/>
                  <a:gd name="T10" fmla="*/ 7 w 28"/>
                  <a:gd name="T11" fmla="*/ 25 h 47"/>
                  <a:gd name="T12" fmla="*/ 6 w 28"/>
                  <a:gd name="T13" fmla="*/ 30 h 47"/>
                  <a:gd name="T14" fmla="*/ 4 w 28"/>
                  <a:gd name="T15" fmla="*/ 33 h 47"/>
                  <a:gd name="T16" fmla="*/ 2 w 28"/>
                  <a:gd name="T17" fmla="*/ 36 h 47"/>
                  <a:gd name="T18" fmla="*/ 4 w 28"/>
                  <a:gd name="T19" fmla="*/ 40 h 47"/>
                  <a:gd name="T20" fmla="*/ 3 w 28"/>
                  <a:gd name="T21" fmla="*/ 44 h 47"/>
                  <a:gd name="T22" fmla="*/ 6 w 28"/>
                  <a:gd name="T23" fmla="*/ 47 h 47"/>
                  <a:gd name="T24" fmla="*/ 6 w 28"/>
                  <a:gd name="T25" fmla="*/ 44 h 47"/>
                  <a:gd name="T26" fmla="*/ 9 w 28"/>
                  <a:gd name="T27" fmla="*/ 42 h 47"/>
                  <a:gd name="T28" fmla="*/ 12 w 28"/>
                  <a:gd name="T29" fmla="*/ 40 h 47"/>
                  <a:gd name="T30" fmla="*/ 13 w 28"/>
                  <a:gd name="T31" fmla="*/ 36 h 47"/>
                  <a:gd name="T32" fmla="*/ 13 w 28"/>
                  <a:gd name="T33" fmla="*/ 32 h 47"/>
                  <a:gd name="T34" fmla="*/ 11 w 28"/>
                  <a:gd name="T35" fmla="*/ 29 h 47"/>
                  <a:gd name="T36" fmla="*/ 13 w 28"/>
                  <a:gd name="T37" fmla="*/ 27 h 47"/>
                  <a:gd name="T38" fmla="*/ 16 w 28"/>
                  <a:gd name="T39" fmla="*/ 24 h 47"/>
                  <a:gd name="T40" fmla="*/ 18 w 28"/>
                  <a:gd name="T41" fmla="*/ 22 h 47"/>
                  <a:gd name="T42" fmla="*/ 22 w 28"/>
                  <a:gd name="T43" fmla="*/ 19 h 47"/>
                  <a:gd name="T44" fmla="*/ 25 w 28"/>
                  <a:gd name="T45" fmla="*/ 15 h 47"/>
                  <a:gd name="T46" fmla="*/ 28 w 28"/>
                  <a:gd name="T47" fmla="*/ 12 h 47"/>
                  <a:gd name="T48" fmla="*/ 28 w 28"/>
                  <a:gd name="T49" fmla="*/ 6 h 47"/>
                  <a:gd name="T50" fmla="*/ 28 w 28"/>
                  <a:gd name="T51" fmla="*/ 2 h 47"/>
                  <a:gd name="T52" fmla="*/ 27 w 28"/>
                  <a:gd name="T53" fmla="*/ 0 h 47"/>
                  <a:gd name="T54" fmla="*/ 26 w 28"/>
                  <a:gd name="T55" fmla="*/ 1 h 47"/>
                  <a:gd name="T56" fmla="*/ 24 w 28"/>
                  <a:gd name="T57" fmla="*/ 2 h 47"/>
                  <a:gd name="T58" fmla="*/ 22 w 28"/>
                  <a:gd name="T59" fmla="*/ 3 h 47"/>
                  <a:gd name="T60" fmla="*/ 20 w 28"/>
                  <a:gd name="T61" fmla="*/ 3 h 47"/>
                  <a:gd name="T62" fmla="*/ 18 w 28"/>
                  <a:gd name="T63" fmla="*/ 3 h 47"/>
                  <a:gd name="T64" fmla="*/ 16 w 28"/>
                  <a:gd name="T65" fmla="*/ 3 h 47"/>
                  <a:gd name="T66" fmla="*/ 13 w 28"/>
                  <a:gd name="T67" fmla="*/ 3 h 47"/>
                  <a:gd name="T68" fmla="*/ 12 w 28"/>
                  <a:gd name="T69" fmla="*/ 4 h 47"/>
                  <a:gd name="T70" fmla="*/ 13 w 28"/>
                  <a:gd name="T71" fmla="*/ 8 h 47"/>
                  <a:gd name="T72" fmla="*/ 14 w 28"/>
                  <a:gd name="T73" fmla="*/ 10 h 47"/>
                  <a:gd name="T74" fmla="*/ 15 w 28"/>
                  <a:gd name="T75" fmla="*/ 12 h 47"/>
                  <a:gd name="T76" fmla="*/ 13 w 28"/>
                  <a:gd name="T77" fmla="*/ 16 h 47"/>
                  <a:gd name="T78" fmla="*/ 12 w 28"/>
                  <a:gd name="T79" fmla="*/ 14 h 47"/>
                  <a:gd name="T80" fmla="*/ 10 w 28"/>
                  <a:gd name="T81" fmla="*/ 12 h 47"/>
                  <a:gd name="T82" fmla="*/ 8 w 28"/>
                  <a:gd name="T83" fmla="*/ 10 h 47"/>
                  <a:gd name="T84" fmla="*/ 7 w 28"/>
                  <a:gd name="T85" fmla="*/ 11 h 47"/>
                  <a:gd name="T86" fmla="*/ 4 w 28"/>
                  <a:gd name="T87"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 h="47">
                    <a:moveTo>
                      <a:pt x="3" y="12"/>
                    </a:moveTo>
                    <a:cubicBezTo>
                      <a:pt x="3" y="12"/>
                      <a:pt x="3" y="12"/>
                      <a:pt x="2" y="12"/>
                    </a:cubicBezTo>
                    <a:cubicBezTo>
                      <a:pt x="2" y="12"/>
                      <a:pt x="2" y="12"/>
                      <a:pt x="1" y="12"/>
                    </a:cubicBezTo>
                    <a:cubicBezTo>
                      <a:pt x="1" y="13"/>
                      <a:pt x="1" y="13"/>
                      <a:pt x="1" y="13"/>
                    </a:cubicBezTo>
                    <a:cubicBezTo>
                      <a:pt x="0" y="13"/>
                      <a:pt x="0" y="13"/>
                      <a:pt x="0" y="14"/>
                    </a:cubicBezTo>
                    <a:cubicBezTo>
                      <a:pt x="1" y="14"/>
                      <a:pt x="1" y="14"/>
                      <a:pt x="1" y="14"/>
                    </a:cubicBezTo>
                    <a:cubicBezTo>
                      <a:pt x="1" y="14"/>
                      <a:pt x="1" y="14"/>
                      <a:pt x="1" y="15"/>
                    </a:cubicBezTo>
                    <a:cubicBezTo>
                      <a:pt x="1" y="15"/>
                      <a:pt x="1" y="15"/>
                      <a:pt x="1" y="15"/>
                    </a:cubicBezTo>
                    <a:cubicBezTo>
                      <a:pt x="1" y="15"/>
                      <a:pt x="1" y="15"/>
                      <a:pt x="2" y="16"/>
                    </a:cubicBezTo>
                    <a:cubicBezTo>
                      <a:pt x="2" y="16"/>
                      <a:pt x="3" y="16"/>
                      <a:pt x="3" y="16"/>
                    </a:cubicBezTo>
                    <a:cubicBezTo>
                      <a:pt x="4" y="17"/>
                      <a:pt x="4" y="17"/>
                      <a:pt x="5" y="17"/>
                    </a:cubicBezTo>
                    <a:cubicBezTo>
                      <a:pt x="5" y="17"/>
                      <a:pt x="6" y="17"/>
                      <a:pt x="6" y="18"/>
                    </a:cubicBezTo>
                    <a:cubicBezTo>
                      <a:pt x="6" y="18"/>
                      <a:pt x="7" y="18"/>
                      <a:pt x="7" y="18"/>
                    </a:cubicBezTo>
                    <a:cubicBezTo>
                      <a:pt x="7" y="18"/>
                      <a:pt x="7" y="19"/>
                      <a:pt x="7" y="19"/>
                    </a:cubicBezTo>
                    <a:cubicBezTo>
                      <a:pt x="7" y="20"/>
                      <a:pt x="7" y="20"/>
                      <a:pt x="7" y="21"/>
                    </a:cubicBezTo>
                    <a:cubicBezTo>
                      <a:pt x="7" y="22"/>
                      <a:pt x="7" y="22"/>
                      <a:pt x="7" y="23"/>
                    </a:cubicBezTo>
                    <a:cubicBezTo>
                      <a:pt x="7" y="23"/>
                      <a:pt x="7" y="23"/>
                      <a:pt x="7" y="23"/>
                    </a:cubicBezTo>
                    <a:cubicBezTo>
                      <a:pt x="7" y="24"/>
                      <a:pt x="7" y="24"/>
                      <a:pt x="7" y="25"/>
                    </a:cubicBezTo>
                    <a:cubicBezTo>
                      <a:pt x="7" y="26"/>
                      <a:pt x="7" y="26"/>
                      <a:pt x="7" y="27"/>
                    </a:cubicBezTo>
                    <a:cubicBezTo>
                      <a:pt x="7" y="28"/>
                      <a:pt x="6" y="28"/>
                      <a:pt x="6" y="29"/>
                    </a:cubicBezTo>
                    <a:cubicBezTo>
                      <a:pt x="6" y="29"/>
                      <a:pt x="6" y="30"/>
                      <a:pt x="6" y="30"/>
                    </a:cubicBezTo>
                    <a:cubicBezTo>
                      <a:pt x="6" y="30"/>
                      <a:pt x="5" y="31"/>
                      <a:pt x="5" y="31"/>
                    </a:cubicBezTo>
                    <a:cubicBezTo>
                      <a:pt x="5" y="32"/>
                      <a:pt x="5" y="32"/>
                      <a:pt x="4" y="32"/>
                    </a:cubicBezTo>
                    <a:cubicBezTo>
                      <a:pt x="4" y="32"/>
                      <a:pt x="4" y="33"/>
                      <a:pt x="4" y="33"/>
                    </a:cubicBezTo>
                    <a:cubicBezTo>
                      <a:pt x="4" y="33"/>
                      <a:pt x="3" y="33"/>
                      <a:pt x="3" y="34"/>
                    </a:cubicBezTo>
                    <a:cubicBezTo>
                      <a:pt x="3" y="34"/>
                      <a:pt x="2" y="34"/>
                      <a:pt x="2" y="35"/>
                    </a:cubicBezTo>
                    <a:cubicBezTo>
                      <a:pt x="2" y="35"/>
                      <a:pt x="2" y="35"/>
                      <a:pt x="2" y="36"/>
                    </a:cubicBezTo>
                    <a:cubicBezTo>
                      <a:pt x="3" y="36"/>
                      <a:pt x="2" y="36"/>
                      <a:pt x="2" y="37"/>
                    </a:cubicBezTo>
                    <a:cubicBezTo>
                      <a:pt x="2" y="38"/>
                      <a:pt x="3" y="38"/>
                      <a:pt x="3" y="39"/>
                    </a:cubicBezTo>
                    <a:cubicBezTo>
                      <a:pt x="3" y="39"/>
                      <a:pt x="4" y="39"/>
                      <a:pt x="4" y="40"/>
                    </a:cubicBezTo>
                    <a:cubicBezTo>
                      <a:pt x="4" y="40"/>
                      <a:pt x="4" y="41"/>
                      <a:pt x="4" y="41"/>
                    </a:cubicBezTo>
                    <a:cubicBezTo>
                      <a:pt x="3" y="41"/>
                      <a:pt x="4" y="42"/>
                      <a:pt x="4" y="42"/>
                    </a:cubicBezTo>
                    <a:cubicBezTo>
                      <a:pt x="3" y="43"/>
                      <a:pt x="3" y="43"/>
                      <a:pt x="3" y="44"/>
                    </a:cubicBezTo>
                    <a:cubicBezTo>
                      <a:pt x="3" y="44"/>
                      <a:pt x="3" y="45"/>
                      <a:pt x="3" y="45"/>
                    </a:cubicBezTo>
                    <a:cubicBezTo>
                      <a:pt x="3" y="46"/>
                      <a:pt x="3" y="46"/>
                      <a:pt x="3" y="46"/>
                    </a:cubicBezTo>
                    <a:cubicBezTo>
                      <a:pt x="6" y="47"/>
                      <a:pt x="6" y="47"/>
                      <a:pt x="6" y="47"/>
                    </a:cubicBezTo>
                    <a:cubicBezTo>
                      <a:pt x="6" y="46"/>
                      <a:pt x="6" y="46"/>
                      <a:pt x="6" y="46"/>
                    </a:cubicBezTo>
                    <a:cubicBezTo>
                      <a:pt x="6" y="46"/>
                      <a:pt x="6" y="45"/>
                      <a:pt x="6" y="45"/>
                    </a:cubicBezTo>
                    <a:cubicBezTo>
                      <a:pt x="6" y="44"/>
                      <a:pt x="6" y="44"/>
                      <a:pt x="6" y="44"/>
                    </a:cubicBezTo>
                    <a:cubicBezTo>
                      <a:pt x="6" y="43"/>
                      <a:pt x="7" y="43"/>
                      <a:pt x="7" y="43"/>
                    </a:cubicBezTo>
                    <a:cubicBezTo>
                      <a:pt x="7" y="43"/>
                      <a:pt x="7" y="42"/>
                      <a:pt x="8" y="42"/>
                    </a:cubicBezTo>
                    <a:cubicBezTo>
                      <a:pt x="8" y="42"/>
                      <a:pt x="9" y="42"/>
                      <a:pt x="9" y="42"/>
                    </a:cubicBezTo>
                    <a:cubicBezTo>
                      <a:pt x="10" y="41"/>
                      <a:pt x="10" y="42"/>
                      <a:pt x="11" y="41"/>
                    </a:cubicBezTo>
                    <a:cubicBezTo>
                      <a:pt x="11" y="41"/>
                      <a:pt x="11" y="41"/>
                      <a:pt x="12" y="41"/>
                    </a:cubicBezTo>
                    <a:cubicBezTo>
                      <a:pt x="12" y="40"/>
                      <a:pt x="12" y="40"/>
                      <a:pt x="12" y="40"/>
                    </a:cubicBezTo>
                    <a:cubicBezTo>
                      <a:pt x="13" y="39"/>
                      <a:pt x="13" y="39"/>
                      <a:pt x="13" y="39"/>
                    </a:cubicBezTo>
                    <a:cubicBezTo>
                      <a:pt x="13" y="38"/>
                      <a:pt x="12" y="38"/>
                      <a:pt x="13" y="37"/>
                    </a:cubicBezTo>
                    <a:cubicBezTo>
                      <a:pt x="13" y="37"/>
                      <a:pt x="13" y="36"/>
                      <a:pt x="13" y="36"/>
                    </a:cubicBezTo>
                    <a:cubicBezTo>
                      <a:pt x="13" y="35"/>
                      <a:pt x="13" y="35"/>
                      <a:pt x="13" y="35"/>
                    </a:cubicBezTo>
                    <a:cubicBezTo>
                      <a:pt x="13" y="34"/>
                      <a:pt x="13" y="34"/>
                      <a:pt x="13" y="33"/>
                    </a:cubicBezTo>
                    <a:cubicBezTo>
                      <a:pt x="12" y="33"/>
                      <a:pt x="13" y="33"/>
                      <a:pt x="13" y="32"/>
                    </a:cubicBezTo>
                    <a:cubicBezTo>
                      <a:pt x="12" y="32"/>
                      <a:pt x="12" y="31"/>
                      <a:pt x="12" y="31"/>
                    </a:cubicBezTo>
                    <a:cubicBezTo>
                      <a:pt x="12" y="30"/>
                      <a:pt x="12" y="30"/>
                      <a:pt x="12" y="30"/>
                    </a:cubicBezTo>
                    <a:cubicBezTo>
                      <a:pt x="12" y="29"/>
                      <a:pt x="11" y="29"/>
                      <a:pt x="11" y="29"/>
                    </a:cubicBezTo>
                    <a:cubicBezTo>
                      <a:pt x="11" y="28"/>
                      <a:pt x="11" y="28"/>
                      <a:pt x="11" y="28"/>
                    </a:cubicBezTo>
                    <a:cubicBezTo>
                      <a:pt x="12" y="27"/>
                      <a:pt x="12" y="27"/>
                      <a:pt x="12" y="27"/>
                    </a:cubicBezTo>
                    <a:cubicBezTo>
                      <a:pt x="12" y="27"/>
                      <a:pt x="13" y="27"/>
                      <a:pt x="13" y="27"/>
                    </a:cubicBezTo>
                    <a:cubicBezTo>
                      <a:pt x="13" y="27"/>
                      <a:pt x="14" y="27"/>
                      <a:pt x="14" y="26"/>
                    </a:cubicBezTo>
                    <a:cubicBezTo>
                      <a:pt x="15" y="26"/>
                      <a:pt x="14" y="26"/>
                      <a:pt x="15" y="25"/>
                    </a:cubicBezTo>
                    <a:cubicBezTo>
                      <a:pt x="15" y="24"/>
                      <a:pt x="16" y="24"/>
                      <a:pt x="16" y="24"/>
                    </a:cubicBezTo>
                    <a:cubicBezTo>
                      <a:pt x="16" y="24"/>
                      <a:pt x="16" y="23"/>
                      <a:pt x="17" y="23"/>
                    </a:cubicBezTo>
                    <a:cubicBezTo>
                      <a:pt x="17" y="23"/>
                      <a:pt x="17" y="23"/>
                      <a:pt x="17" y="23"/>
                    </a:cubicBezTo>
                    <a:cubicBezTo>
                      <a:pt x="17" y="23"/>
                      <a:pt x="17" y="23"/>
                      <a:pt x="18" y="22"/>
                    </a:cubicBezTo>
                    <a:cubicBezTo>
                      <a:pt x="18" y="22"/>
                      <a:pt x="18" y="21"/>
                      <a:pt x="19" y="21"/>
                    </a:cubicBezTo>
                    <a:cubicBezTo>
                      <a:pt x="19" y="20"/>
                      <a:pt x="20" y="20"/>
                      <a:pt x="20" y="20"/>
                    </a:cubicBezTo>
                    <a:cubicBezTo>
                      <a:pt x="21" y="20"/>
                      <a:pt x="22" y="20"/>
                      <a:pt x="22" y="19"/>
                    </a:cubicBezTo>
                    <a:cubicBezTo>
                      <a:pt x="23" y="19"/>
                      <a:pt x="23" y="18"/>
                      <a:pt x="24" y="18"/>
                    </a:cubicBezTo>
                    <a:cubicBezTo>
                      <a:pt x="24" y="17"/>
                      <a:pt x="25" y="17"/>
                      <a:pt x="25" y="17"/>
                    </a:cubicBezTo>
                    <a:cubicBezTo>
                      <a:pt x="25" y="16"/>
                      <a:pt x="25" y="16"/>
                      <a:pt x="25" y="15"/>
                    </a:cubicBezTo>
                    <a:cubicBezTo>
                      <a:pt x="25" y="15"/>
                      <a:pt x="26" y="15"/>
                      <a:pt x="26" y="14"/>
                    </a:cubicBezTo>
                    <a:cubicBezTo>
                      <a:pt x="27" y="14"/>
                      <a:pt x="27" y="14"/>
                      <a:pt x="27" y="13"/>
                    </a:cubicBezTo>
                    <a:cubicBezTo>
                      <a:pt x="27" y="13"/>
                      <a:pt x="28" y="12"/>
                      <a:pt x="28" y="12"/>
                    </a:cubicBezTo>
                    <a:cubicBezTo>
                      <a:pt x="28" y="11"/>
                      <a:pt x="28" y="11"/>
                      <a:pt x="28" y="10"/>
                    </a:cubicBezTo>
                    <a:cubicBezTo>
                      <a:pt x="28" y="10"/>
                      <a:pt x="28" y="9"/>
                      <a:pt x="28" y="8"/>
                    </a:cubicBezTo>
                    <a:cubicBezTo>
                      <a:pt x="28" y="8"/>
                      <a:pt x="28" y="7"/>
                      <a:pt x="28" y="6"/>
                    </a:cubicBezTo>
                    <a:cubicBezTo>
                      <a:pt x="28" y="6"/>
                      <a:pt x="28" y="5"/>
                      <a:pt x="28" y="5"/>
                    </a:cubicBezTo>
                    <a:cubicBezTo>
                      <a:pt x="28" y="4"/>
                      <a:pt x="28" y="3"/>
                      <a:pt x="28" y="3"/>
                    </a:cubicBezTo>
                    <a:cubicBezTo>
                      <a:pt x="28" y="2"/>
                      <a:pt x="28" y="2"/>
                      <a:pt x="28" y="2"/>
                    </a:cubicBezTo>
                    <a:cubicBezTo>
                      <a:pt x="28" y="1"/>
                      <a:pt x="28" y="1"/>
                      <a:pt x="28" y="1"/>
                    </a:cubicBezTo>
                    <a:cubicBezTo>
                      <a:pt x="28" y="0"/>
                      <a:pt x="27" y="0"/>
                      <a:pt x="27" y="0"/>
                    </a:cubicBezTo>
                    <a:cubicBezTo>
                      <a:pt x="27" y="0"/>
                      <a:pt x="27" y="0"/>
                      <a:pt x="27" y="0"/>
                    </a:cubicBezTo>
                    <a:cubicBezTo>
                      <a:pt x="27" y="0"/>
                      <a:pt x="27" y="0"/>
                      <a:pt x="27" y="0"/>
                    </a:cubicBezTo>
                    <a:cubicBezTo>
                      <a:pt x="27" y="0"/>
                      <a:pt x="26" y="0"/>
                      <a:pt x="26" y="0"/>
                    </a:cubicBezTo>
                    <a:cubicBezTo>
                      <a:pt x="26" y="1"/>
                      <a:pt x="26" y="1"/>
                      <a:pt x="26" y="1"/>
                    </a:cubicBezTo>
                    <a:cubicBezTo>
                      <a:pt x="26" y="1"/>
                      <a:pt x="25" y="1"/>
                      <a:pt x="25" y="1"/>
                    </a:cubicBezTo>
                    <a:cubicBezTo>
                      <a:pt x="25" y="1"/>
                      <a:pt x="25" y="1"/>
                      <a:pt x="25" y="1"/>
                    </a:cubicBezTo>
                    <a:cubicBezTo>
                      <a:pt x="24" y="1"/>
                      <a:pt x="25" y="2"/>
                      <a:pt x="24" y="2"/>
                    </a:cubicBezTo>
                    <a:cubicBezTo>
                      <a:pt x="24" y="2"/>
                      <a:pt x="24" y="2"/>
                      <a:pt x="24" y="2"/>
                    </a:cubicBezTo>
                    <a:cubicBezTo>
                      <a:pt x="23" y="2"/>
                      <a:pt x="23" y="2"/>
                      <a:pt x="23" y="2"/>
                    </a:cubicBezTo>
                    <a:cubicBezTo>
                      <a:pt x="22" y="2"/>
                      <a:pt x="22" y="3"/>
                      <a:pt x="22" y="3"/>
                    </a:cubicBezTo>
                    <a:cubicBezTo>
                      <a:pt x="22" y="3"/>
                      <a:pt x="22" y="2"/>
                      <a:pt x="21" y="2"/>
                    </a:cubicBezTo>
                    <a:cubicBezTo>
                      <a:pt x="21" y="2"/>
                      <a:pt x="21" y="2"/>
                      <a:pt x="21" y="2"/>
                    </a:cubicBezTo>
                    <a:cubicBezTo>
                      <a:pt x="20" y="2"/>
                      <a:pt x="20" y="3"/>
                      <a:pt x="20" y="3"/>
                    </a:cubicBezTo>
                    <a:cubicBezTo>
                      <a:pt x="20" y="3"/>
                      <a:pt x="20" y="4"/>
                      <a:pt x="19" y="4"/>
                    </a:cubicBezTo>
                    <a:cubicBezTo>
                      <a:pt x="19" y="4"/>
                      <a:pt x="19" y="3"/>
                      <a:pt x="18" y="3"/>
                    </a:cubicBezTo>
                    <a:cubicBezTo>
                      <a:pt x="18" y="3"/>
                      <a:pt x="18" y="3"/>
                      <a:pt x="18" y="3"/>
                    </a:cubicBezTo>
                    <a:cubicBezTo>
                      <a:pt x="17" y="3"/>
                      <a:pt x="17" y="3"/>
                      <a:pt x="17" y="4"/>
                    </a:cubicBezTo>
                    <a:cubicBezTo>
                      <a:pt x="17" y="4"/>
                      <a:pt x="16" y="4"/>
                      <a:pt x="16" y="3"/>
                    </a:cubicBezTo>
                    <a:cubicBezTo>
                      <a:pt x="16" y="3"/>
                      <a:pt x="16" y="3"/>
                      <a:pt x="16" y="3"/>
                    </a:cubicBezTo>
                    <a:cubicBezTo>
                      <a:pt x="15" y="3"/>
                      <a:pt x="15" y="3"/>
                      <a:pt x="15" y="3"/>
                    </a:cubicBezTo>
                    <a:cubicBezTo>
                      <a:pt x="14" y="3"/>
                      <a:pt x="14" y="3"/>
                      <a:pt x="14" y="3"/>
                    </a:cubicBezTo>
                    <a:cubicBezTo>
                      <a:pt x="13" y="3"/>
                      <a:pt x="13" y="3"/>
                      <a:pt x="13" y="3"/>
                    </a:cubicBezTo>
                    <a:cubicBezTo>
                      <a:pt x="13" y="3"/>
                      <a:pt x="13" y="3"/>
                      <a:pt x="13" y="3"/>
                    </a:cubicBezTo>
                    <a:cubicBezTo>
                      <a:pt x="13" y="4"/>
                      <a:pt x="13" y="4"/>
                      <a:pt x="13" y="4"/>
                    </a:cubicBezTo>
                    <a:cubicBezTo>
                      <a:pt x="13" y="4"/>
                      <a:pt x="13" y="4"/>
                      <a:pt x="12" y="4"/>
                    </a:cubicBezTo>
                    <a:cubicBezTo>
                      <a:pt x="12" y="5"/>
                      <a:pt x="12" y="5"/>
                      <a:pt x="12" y="6"/>
                    </a:cubicBezTo>
                    <a:cubicBezTo>
                      <a:pt x="13" y="6"/>
                      <a:pt x="13" y="6"/>
                      <a:pt x="13" y="7"/>
                    </a:cubicBezTo>
                    <a:cubicBezTo>
                      <a:pt x="13" y="7"/>
                      <a:pt x="13" y="7"/>
                      <a:pt x="13" y="8"/>
                    </a:cubicBezTo>
                    <a:cubicBezTo>
                      <a:pt x="13" y="8"/>
                      <a:pt x="13" y="8"/>
                      <a:pt x="13" y="9"/>
                    </a:cubicBezTo>
                    <a:cubicBezTo>
                      <a:pt x="13" y="9"/>
                      <a:pt x="13" y="9"/>
                      <a:pt x="13" y="9"/>
                    </a:cubicBezTo>
                    <a:cubicBezTo>
                      <a:pt x="13" y="9"/>
                      <a:pt x="14" y="9"/>
                      <a:pt x="14" y="10"/>
                    </a:cubicBezTo>
                    <a:cubicBezTo>
                      <a:pt x="14" y="10"/>
                      <a:pt x="14" y="10"/>
                      <a:pt x="14" y="10"/>
                    </a:cubicBezTo>
                    <a:cubicBezTo>
                      <a:pt x="14" y="11"/>
                      <a:pt x="14" y="11"/>
                      <a:pt x="14" y="11"/>
                    </a:cubicBezTo>
                    <a:cubicBezTo>
                      <a:pt x="15" y="12"/>
                      <a:pt x="15" y="12"/>
                      <a:pt x="15" y="12"/>
                    </a:cubicBezTo>
                    <a:cubicBezTo>
                      <a:pt x="15" y="13"/>
                      <a:pt x="15" y="13"/>
                      <a:pt x="15" y="14"/>
                    </a:cubicBezTo>
                    <a:cubicBezTo>
                      <a:pt x="15" y="14"/>
                      <a:pt x="15" y="15"/>
                      <a:pt x="14" y="15"/>
                    </a:cubicBezTo>
                    <a:cubicBezTo>
                      <a:pt x="14" y="15"/>
                      <a:pt x="14" y="16"/>
                      <a:pt x="13" y="16"/>
                    </a:cubicBezTo>
                    <a:cubicBezTo>
                      <a:pt x="13" y="16"/>
                      <a:pt x="13" y="16"/>
                      <a:pt x="12" y="16"/>
                    </a:cubicBezTo>
                    <a:cubicBezTo>
                      <a:pt x="12" y="16"/>
                      <a:pt x="12" y="16"/>
                      <a:pt x="11" y="15"/>
                    </a:cubicBezTo>
                    <a:cubicBezTo>
                      <a:pt x="11" y="15"/>
                      <a:pt x="12" y="15"/>
                      <a:pt x="12" y="14"/>
                    </a:cubicBezTo>
                    <a:cubicBezTo>
                      <a:pt x="12" y="14"/>
                      <a:pt x="12" y="13"/>
                      <a:pt x="12" y="13"/>
                    </a:cubicBezTo>
                    <a:cubicBezTo>
                      <a:pt x="12" y="12"/>
                      <a:pt x="11" y="12"/>
                      <a:pt x="11" y="12"/>
                    </a:cubicBezTo>
                    <a:cubicBezTo>
                      <a:pt x="11" y="12"/>
                      <a:pt x="10" y="12"/>
                      <a:pt x="10" y="12"/>
                    </a:cubicBezTo>
                    <a:cubicBezTo>
                      <a:pt x="10" y="12"/>
                      <a:pt x="9" y="12"/>
                      <a:pt x="9" y="12"/>
                    </a:cubicBezTo>
                    <a:cubicBezTo>
                      <a:pt x="9" y="12"/>
                      <a:pt x="9" y="11"/>
                      <a:pt x="9" y="11"/>
                    </a:cubicBezTo>
                    <a:cubicBezTo>
                      <a:pt x="8" y="11"/>
                      <a:pt x="9" y="10"/>
                      <a:pt x="8" y="10"/>
                    </a:cubicBezTo>
                    <a:cubicBezTo>
                      <a:pt x="8" y="10"/>
                      <a:pt x="8" y="10"/>
                      <a:pt x="8" y="10"/>
                    </a:cubicBezTo>
                    <a:cubicBezTo>
                      <a:pt x="7" y="10"/>
                      <a:pt x="7" y="10"/>
                      <a:pt x="7" y="10"/>
                    </a:cubicBezTo>
                    <a:cubicBezTo>
                      <a:pt x="7" y="10"/>
                      <a:pt x="7" y="11"/>
                      <a:pt x="7" y="11"/>
                    </a:cubicBezTo>
                    <a:cubicBezTo>
                      <a:pt x="7" y="11"/>
                      <a:pt x="7" y="11"/>
                      <a:pt x="6" y="11"/>
                    </a:cubicBezTo>
                    <a:cubicBezTo>
                      <a:pt x="6" y="11"/>
                      <a:pt x="6" y="11"/>
                      <a:pt x="5" y="11"/>
                    </a:cubicBezTo>
                    <a:cubicBezTo>
                      <a:pt x="5" y="11"/>
                      <a:pt x="5" y="11"/>
                      <a:pt x="4" y="11"/>
                    </a:cubicBezTo>
                    <a:cubicBezTo>
                      <a:pt x="4" y="12"/>
                      <a:pt x="4" y="12"/>
                      <a:pt x="3" y="1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6" name="Freeform 463"/>
              <p:cNvSpPr>
                <a:spLocks/>
              </p:cNvSpPr>
              <p:nvPr/>
            </p:nvSpPr>
            <p:spPr bwMode="auto">
              <a:xfrm>
                <a:off x="4560889" y="2351089"/>
                <a:ext cx="292100" cy="498475"/>
              </a:xfrm>
              <a:custGeom>
                <a:avLst/>
                <a:gdLst>
                  <a:gd name="T0" fmla="*/ 2 w 27"/>
                  <a:gd name="T1" fmla="*/ 29 h 46"/>
                  <a:gd name="T2" fmla="*/ 2 w 27"/>
                  <a:gd name="T3" fmla="*/ 30 h 46"/>
                  <a:gd name="T4" fmla="*/ 3 w 27"/>
                  <a:gd name="T5" fmla="*/ 31 h 46"/>
                  <a:gd name="T6" fmla="*/ 4 w 27"/>
                  <a:gd name="T7" fmla="*/ 33 h 46"/>
                  <a:gd name="T8" fmla="*/ 4 w 27"/>
                  <a:gd name="T9" fmla="*/ 34 h 46"/>
                  <a:gd name="T10" fmla="*/ 4 w 27"/>
                  <a:gd name="T11" fmla="*/ 37 h 46"/>
                  <a:gd name="T12" fmla="*/ 5 w 27"/>
                  <a:gd name="T13" fmla="*/ 39 h 46"/>
                  <a:gd name="T14" fmla="*/ 3 w 27"/>
                  <a:gd name="T15" fmla="*/ 39 h 46"/>
                  <a:gd name="T16" fmla="*/ 2 w 27"/>
                  <a:gd name="T17" fmla="*/ 40 h 46"/>
                  <a:gd name="T18" fmla="*/ 3 w 27"/>
                  <a:gd name="T19" fmla="*/ 42 h 46"/>
                  <a:gd name="T20" fmla="*/ 5 w 27"/>
                  <a:gd name="T21" fmla="*/ 43 h 46"/>
                  <a:gd name="T22" fmla="*/ 5 w 27"/>
                  <a:gd name="T23" fmla="*/ 46 h 46"/>
                  <a:gd name="T24" fmla="*/ 7 w 27"/>
                  <a:gd name="T25" fmla="*/ 46 h 46"/>
                  <a:gd name="T26" fmla="*/ 8 w 27"/>
                  <a:gd name="T27" fmla="*/ 45 h 46"/>
                  <a:gd name="T28" fmla="*/ 10 w 27"/>
                  <a:gd name="T29" fmla="*/ 45 h 46"/>
                  <a:gd name="T30" fmla="*/ 11 w 27"/>
                  <a:gd name="T31" fmla="*/ 44 h 46"/>
                  <a:gd name="T32" fmla="*/ 13 w 27"/>
                  <a:gd name="T33" fmla="*/ 42 h 46"/>
                  <a:gd name="T34" fmla="*/ 15 w 27"/>
                  <a:gd name="T35" fmla="*/ 42 h 46"/>
                  <a:gd name="T36" fmla="*/ 17 w 27"/>
                  <a:gd name="T37" fmla="*/ 41 h 46"/>
                  <a:gd name="T38" fmla="*/ 19 w 27"/>
                  <a:gd name="T39" fmla="*/ 40 h 46"/>
                  <a:gd name="T40" fmla="*/ 20 w 27"/>
                  <a:gd name="T41" fmla="*/ 39 h 46"/>
                  <a:gd name="T42" fmla="*/ 21 w 27"/>
                  <a:gd name="T43" fmla="*/ 38 h 46"/>
                  <a:gd name="T44" fmla="*/ 22 w 27"/>
                  <a:gd name="T45" fmla="*/ 37 h 46"/>
                  <a:gd name="T46" fmla="*/ 24 w 27"/>
                  <a:gd name="T47" fmla="*/ 36 h 46"/>
                  <a:gd name="T48" fmla="*/ 24 w 27"/>
                  <a:gd name="T49" fmla="*/ 36 h 46"/>
                  <a:gd name="T50" fmla="*/ 23 w 27"/>
                  <a:gd name="T51" fmla="*/ 35 h 46"/>
                  <a:gd name="T52" fmla="*/ 23 w 27"/>
                  <a:gd name="T53" fmla="*/ 33 h 46"/>
                  <a:gd name="T54" fmla="*/ 23 w 27"/>
                  <a:gd name="T55" fmla="*/ 31 h 46"/>
                  <a:gd name="T56" fmla="*/ 23 w 27"/>
                  <a:gd name="T57" fmla="*/ 29 h 46"/>
                  <a:gd name="T58" fmla="*/ 22 w 27"/>
                  <a:gd name="T59" fmla="*/ 27 h 46"/>
                  <a:gd name="T60" fmla="*/ 24 w 27"/>
                  <a:gd name="T61" fmla="*/ 25 h 46"/>
                  <a:gd name="T62" fmla="*/ 24 w 27"/>
                  <a:gd name="T63" fmla="*/ 23 h 46"/>
                  <a:gd name="T64" fmla="*/ 25 w 27"/>
                  <a:gd name="T65" fmla="*/ 23 h 46"/>
                  <a:gd name="T66" fmla="*/ 26 w 27"/>
                  <a:gd name="T67" fmla="*/ 12 h 46"/>
                  <a:gd name="T68" fmla="*/ 25 w 27"/>
                  <a:gd name="T69" fmla="*/ 11 h 46"/>
                  <a:gd name="T70" fmla="*/ 23 w 27"/>
                  <a:gd name="T71" fmla="*/ 10 h 46"/>
                  <a:gd name="T72" fmla="*/ 20 w 27"/>
                  <a:gd name="T73" fmla="*/ 8 h 46"/>
                  <a:gd name="T74" fmla="*/ 18 w 27"/>
                  <a:gd name="T75" fmla="*/ 7 h 46"/>
                  <a:gd name="T76" fmla="*/ 14 w 27"/>
                  <a:gd name="T77" fmla="*/ 5 h 46"/>
                  <a:gd name="T78" fmla="*/ 13 w 27"/>
                  <a:gd name="T79" fmla="*/ 4 h 46"/>
                  <a:gd name="T80" fmla="*/ 8 w 27"/>
                  <a:gd name="T81" fmla="*/ 2 h 46"/>
                  <a:gd name="T82" fmla="*/ 6 w 27"/>
                  <a:gd name="T83" fmla="*/ 0 h 46"/>
                  <a:gd name="T84" fmla="*/ 5 w 27"/>
                  <a:gd name="T85" fmla="*/ 1 h 46"/>
                  <a:gd name="T86" fmla="*/ 4 w 27"/>
                  <a:gd name="T87" fmla="*/ 2 h 46"/>
                  <a:gd name="T88" fmla="*/ 4 w 27"/>
                  <a:gd name="T89" fmla="*/ 4 h 46"/>
                  <a:gd name="T90" fmla="*/ 4 w 27"/>
                  <a:gd name="T91" fmla="*/ 7 h 46"/>
                  <a:gd name="T92" fmla="*/ 5 w 27"/>
                  <a:gd name="T93" fmla="*/ 8 h 46"/>
                  <a:gd name="T94" fmla="*/ 6 w 27"/>
                  <a:gd name="T95" fmla="*/ 9 h 46"/>
                  <a:gd name="T96" fmla="*/ 5 w 27"/>
                  <a:gd name="T97" fmla="*/ 13 h 46"/>
                  <a:gd name="T98" fmla="*/ 5 w 27"/>
                  <a:gd name="T99" fmla="*/ 20 h 46"/>
                  <a:gd name="T100" fmla="*/ 3 w 27"/>
                  <a:gd name="T101" fmla="*/ 21 h 46"/>
                  <a:gd name="T102" fmla="*/ 2 w 27"/>
                  <a:gd name="T103" fmla="*/ 23 h 46"/>
                  <a:gd name="T104" fmla="*/ 2 w 27"/>
                  <a:gd name="T105" fmla="*/ 23 h 46"/>
                  <a:gd name="T106" fmla="*/ 1 w 27"/>
                  <a:gd name="T107" fmla="*/ 26 h 46"/>
                  <a:gd name="T108" fmla="*/ 0 w 27"/>
                  <a:gd name="T109" fmla="*/ 28 h 46"/>
                  <a:gd name="T110" fmla="*/ 1 w 27"/>
                  <a:gd name="T111"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46">
                    <a:moveTo>
                      <a:pt x="1" y="28"/>
                    </a:moveTo>
                    <a:cubicBezTo>
                      <a:pt x="2" y="28"/>
                      <a:pt x="1" y="29"/>
                      <a:pt x="2" y="29"/>
                    </a:cubicBezTo>
                    <a:cubicBezTo>
                      <a:pt x="2" y="29"/>
                      <a:pt x="2" y="29"/>
                      <a:pt x="2" y="30"/>
                    </a:cubicBezTo>
                    <a:cubicBezTo>
                      <a:pt x="2" y="30"/>
                      <a:pt x="2" y="30"/>
                      <a:pt x="2" y="30"/>
                    </a:cubicBezTo>
                    <a:cubicBezTo>
                      <a:pt x="2" y="30"/>
                      <a:pt x="2" y="30"/>
                      <a:pt x="2" y="30"/>
                    </a:cubicBezTo>
                    <a:cubicBezTo>
                      <a:pt x="3" y="30"/>
                      <a:pt x="3" y="31"/>
                      <a:pt x="3" y="31"/>
                    </a:cubicBezTo>
                    <a:cubicBezTo>
                      <a:pt x="3" y="31"/>
                      <a:pt x="4" y="31"/>
                      <a:pt x="4" y="32"/>
                    </a:cubicBezTo>
                    <a:cubicBezTo>
                      <a:pt x="4" y="32"/>
                      <a:pt x="4" y="33"/>
                      <a:pt x="4" y="33"/>
                    </a:cubicBezTo>
                    <a:cubicBezTo>
                      <a:pt x="4" y="33"/>
                      <a:pt x="4" y="34"/>
                      <a:pt x="4" y="34"/>
                    </a:cubicBezTo>
                    <a:cubicBezTo>
                      <a:pt x="4" y="34"/>
                      <a:pt x="4" y="34"/>
                      <a:pt x="4" y="34"/>
                    </a:cubicBezTo>
                    <a:cubicBezTo>
                      <a:pt x="5" y="35"/>
                      <a:pt x="4" y="36"/>
                      <a:pt x="4" y="36"/>
                    </a:cubicBezTo>
                    <a:cubicBezTo>
                      <a:pt x="4" y="37"/>
                      <a:pt x="4" y="37"/>
                      <a:pt x="4" y="37"/>
                    </a:cubicBezTo>
                    <a:cubicBezTo>
                      <a:pt x="5" y="38"/>
                      <a:pt x="5" y="38"/>
                      <a:pt x="5" y="38"/>
                    </a:cubicBezTo>
                    <a:cubicBezTo>
                      <a:pt x="5" y="38"/>
                      <a:pt x="6" y="38"/>
                      <a:pt x="5" y="39"/>
                    </a:cubicBezTo>
                    <a:cubicBezTo>
                      <a:pt x="5" y="39"/>
                      <a:pt x="5" y="39"/>
                      <a:pt x="4" y="39"/>
                    </a:cubicBezTo>
                    <a:cubicBezTo>
                      <a:pt x="4" y="39"/>
                      <a:pt x="4" y="39"/>
                      <a:pt x="3" y="39"/>
                    </a:cubicBezTo>
                    <a:cubicBezTo>
                      <a:pt x="3" y="39"/>
                      <a:pt x="2" y="39"/>
                      <a:pt x="2" y="39"/>
                    </a:cubicBezTo>
                    <a:cubicBezTo>
                      <a:pt x="2" y="39"/>
                      <a:pt x="2" y="40"/>
                      <a:pt x="2" y="40"/>
                    </a:cubicBezTo>
                    <a:cubicBezTo>
                      <a:pt x="2" y="40"/>
                      <a:pt x="2" y="40"/>
                      <a:pt x="2" y="41"/>
                    </a:cubicBezTo>
                    <a:cubicBezTo>
                      <a:pt x="2" y="41"/>
                      <a:pt x="2" y="41"/>
                      <a:pt x="3" y="42"/>
                    </a:cubicBezTo>
                    <a:cubicBezTo>
                      <a:pt x="3" y="42"/>
                      <a:pt x="3" y="42"/>
                      <a:pt x="3" y="42"/>
                    </a:cubicBezTo>
                    <a:cubicBezTo>
                      <a:pt x="4" y="42"/>
                      <a:pt x="4" y="42"/>
                      <a:pt x="5" y="43"/>
                    </a:cubicBezTo>
                    <a:cubicBezTo>
                      <a:pt x="5" y="43"/>
                      <a:pt x="5" y="44"/>
                      <a:pt x="5" y="44"/>
                    </a:cubicBezTo>
                    <a:cubicBezTo>
                      <a:pt x="5" y="45"/>
                      <a:pt x="5" y="45"/>
                      <a:pt x="5" y="46"/>
                    </a:cubicBezTo>
                    <a:cubicBezTo>
                      <a:pt x="6" y="46"/>
                      <a:pt x="6" y="46"/>
                      <a:pt x="6" y="46"/>
                    </a:cubicBezTo>
                    <a:cubicBezTo>
                      <a:pt x="6" y="46"/>
                      <a:pt x="6" y="46"/>
                      <a:pt x="7" y="46"/>
                    </a:cubicBezTo>
                    <a:cubicBezTo>
                      <a:pt x="7" y="46"/>
                      <a:pt x="7" y="46"/>
                      <a:pt x="8" y="46"/>
                    </a:cubicBezTo>
                    <a:cubicBezTo>
                      <a:pt x="8" y="45"/>
                      <a:pt x="8" y="45"/>
                      <a:pt x="8" y="45"/>
                    </a:cubicBezTo>
                    <a:cubicBezTo>
                      <a:pt x="8" y="45"/>
                      <a:pt x="8" y="46"/>
                      <a:pt x="9" y="46"/>
                    </a:cubicBezTo>
                    <a:cubicBezTo>
                      <a:pt x="9" y="46"/>
                      <a:pt x="9" y="45"/>
                      <a:pt x="10" y="45"/>
                    </a:cubicBezTo>
                    <a:cubicBezTo>
                      <a:pt x="10" y="44"/>
                      <a:pt x="10" y="45"/>
                      <a:pt x="11" y="45"/>
                    </a:cubicBezTo>
                    <a:cubicBezTo>
                      <a:pt x="11" y="44"/>
                      <a:pt x="11" y="44"/>
                      <a:pt x="11" y="44"/>
                    </a:cubicBezTo>
                    <a:cubicBezTo>
                      <a:pt x="11" y="43"/>
                      <a:pt x="11" y="43"/>
                      <a:pt x="12" y="43"/>
                    </a:cubicBezTo>
                    <a:cubicBezTo>
                      <a:pt x="12" y="42"/>
                      <a:pt x="12" y="42"/>
                      <a:pt x="13" y="42"/>
                    </a:cubicBezTo>
                    <a:cubicBezTo>
                      <a:pt x="13" y="42"/>
                      <a:pt x="14" y="42"/>
                      <a:pt x="14" y="42"/>
                    </a:cubicBezTo>
                    <a:cubicBezTo>
                      <a:pt x="15" y="42"/>
                      <a:pt x="15" y="42"/>
                      <a:pt x="15" y="42"/>
                    </a:cubicBezTo>
                    <a:cubicBezTo>
                      <a:pt x="16" y="42"/>
                      <a:pt x="16" y="42"/>
                      <a:pt x="16" y="42"/>
                    </a:cubicBezTo>
                    <a:cubicBezTo>
                      <a:pt x="17" y="41"/>
                      <a:pt x="17" y="41"/>
                      <a:pt x="17" y="41"/>
                    </a:cubicBezTo>
                    <a:cubicBezTo>
                      <a:pt x="18" y="41"/>
                      <a:pt x="18" y="41"/>
                      <a:pt x="18" y="41"/>
                    </a:cubicBezTo>
                    <a:cubicBezTo>
                      <a:pt x="18" y="41"/>
                      <a:pt x="18" y="41"/>
                      <a:pt x="19" y="40"/>
                    </a:cubicBezTo>
                    <a:cubicBezTo>
                      <a:pt x="19" y="40"/>
                      <a:pt x="19" y="40"/>
                      <a:pt x="19" y="40"/>
                    </a:cubicBezTo>
                    <a:cubicBezTo>
                      <a:pt x="20" y="39"/>
                      <a:pt x="20" y="39"/>
                      <a:pt x="20" y="39"/>
                    </a:cubicBezTo>
                    <a:cubicBezTo>
                      <a:pt x="20" y="39"/>
                      <a:pt x="20" y="39"/>
                      <a:pt x="20" y="38"/>
                    </a:cubicBezTo>
                    <a:cubicBezTo>
                      <a:pt x="21" y="38"/>
                      <a:pt x="21" y="38"/>
                      <a:pt x="21" y="38"/>
                    </a:cubicBezTo>
                    <a:cubicBezTo>
                      <a:pt x="21" y="38"/>
                      <a:pt x="21" y="37"/>
                      <a:pt x="21" y="37"/>
                    </a:cubicBezTo>
                    <a:cubicBezTo>
                      <a:pt x="21" y="37"/>
                      <a:pt x="21" y="37"/>
                      <a:pt x="22" y="37"/>
                    </a:cubicBezTo>
                    <a:cubicBezTo>
                      <a:pt x="22" y="36"/>
                      <a:pt x="22" y="36"/>
                      <a:pt x="23" y="36"/>
                    </a:cubicBezTo>
                    <a:cubicBezTo>
                      <a:pt x="23" y="36"/>
                      <a:pt x="23" y="36"/>
                      <a:pt x="24" y="36"/>
                    </a:cubicBezTo>
                    <a:cubicBezTo>
                      <a:pt x="24" y="36"/>
                      <a:pt x="24" y="36"/>
                      <a:pt x="24" y="36"/>
                    </a:cubicBezTo>
                    <a:cubicBezTo>
                      <a:pt x="24" y="36"/>
                      <a:pt x="24" y="36"/>
                      <a:pt x="24" y="36"/>
                    </a:cubicBezTo>
                    <a:cubicBezTo>
                      <a:pt x="24" y="35"/>
                      <a:pt x="24" y="35"/>
                      <a:pt x="24" y="35"/>
                    </a:cubicBezTo>
                    <a:cubicBezTo>
                      <a:pt x="24" y="35"/>
                      <a:pt x="23" y="35"/>
                      <a:pt x="23" y="35"/>
                    </a:cubicBezTo>
                    <a:cubicBezTo>
                      <a:pt x="23" y="34"/>
                      <a:pt x="23" y="34"/>
                      <a:pt x="23" y="34"/>
                    </a:cubicBezTo>
                    <a:cubicBezTo>
                      <a:pt x="23" y="34"/>
                      <a:pt x="23" y="34"/>
                      <a:pt x="23" y="33"/>
                    </a:cubicBezTo>
                    <a:cubicBezTo>
                      <a:pt x="23" y="33"/>
                      <a:pt x="23" y="33"/>
                      <a:pt x="23" y="33"/>
                    </a:cubicBezTo>
                    <a:cubicBezTo>
                      <a:pt x="23" y="32"/>
                      <a:pt x="23" y="32"/>
                      <a:pt x="23" y="31"/>
                    </a:cubicBezTo>
                    <a:cubicBezTo>
                      <a:pt x="23" y="31"/>
                      <a:pt x="23" y="30"/>
                      <a:pt x="23" y="30"/>
                    </a:cubicBezTo>
                    <a:cubicBezTo>
                      <a:pt x="23" y="29"/>
                      <a:pt x="23" y="29"/>
                      <a:pt x="23" y="29"/>
                    </a:cubicBezTo>
                    <a:cubicBezTo>
                      <a:pt x="23" y="28"/>
                      <a:pt x="23" y="28"/>
                      <a:pt x="23" y="27"/>
                    </a:cubicBezTo>
                    <a:cubicBezTo>
                      <a:pt x="23" y="27"/>
                      <a:pt x="22" y="27"/>
                      <a:pt x="22" y="27"/>
                    </a:cubicBezTo>
                    <a:cubicBezTo>
                      <a:pt x="22" y="26"/>
                      <a:pt x="23" y="26"/>
                      <a:pt x="23" y="26"/>
                    </a:cubicBezTo>
                    <a:cubicBezTo>
                      <a:pt x="23" y="25"/>
                      <a:pt x="23" y="25"/>
                      <a:pt x="24" y="25"/>
                    </a:cubicBezTo>
                    <a:cubicBezTo>
                      <a:pt x="24" y="24"/>
                      <a:pt x="24" y="24"/>
                      <a:pt x="24" y="24"/>
                    </a:cubicBezTo>
                    <a:cubicBezTo>
                      <a:pt x="24" y="24"/>
                      <a:pt x="24" y="23"/>
                      <a:pt x="24" y="23"/>
                    </a:cubicBezTo>
                    <a:cubicBezTo>
                      <a:pt x="24" y="23"/>
                      <a:pt x="24" y="23"/>
                      <a:pt x="24" y="23"/>
                    </a:cubicBezTo>
                    <a:cubicBezTo>
                      <a:pt x="24" y="23"/>
                      <a:pt x="24" y="23"/>
                      <a:pt x="25" y="23"/>
                    </a:cubicBezTo>
                    <a:cubicBezTo>
                      <a:pt x="27" y="23"/>
                      <a:pt x="27" y="23"/>
                      <a:pt x="27" y="23"/>
                    </a:cubicBezTo>
                    <a:cubicBezTo>
                      <a:pt x="26" y="12"/>
                      <a:pt x="26" y="12"/>
                      <a:pt x="26" y="12"/>
                    </a:cubicBezTo>
                    <a:cubicBezTo>
                      <a:pt x="26" y="12"/>
                      <a:pt x="26" y="12"/>
                      <a:pt x="26" y="12"/>
                    </a:cubicBezTo>
                    <a:cubicBezTo>
                      <a:pt x="26" y="12"/>
                      <a:pt x="26" y="11"/>
                      <a:pt x="25" y="11"/>
                    </a:cubicBezTo>
                    <a:cubicBezTo>
                      <a:pt x="25" y="11"/>
                      <a:pt x="25" y="11"/>
                      <a:pt x="24" y="10"/>
                    </a:cubicBezTo>
                    <a:cubicBezTo>
                      <a:pt x="24" y="10"/>
                      <a:pt x="23" y="10"/>
                      <a:pt x="23" y="10"/>
                    </a:cubicBezTo>
                    <a:cubicBezTo>
                      <a:pt x="22" y="10"/>
                      <a:pt x="22" y="9"/>
                      <a:pt x="21" y="9"/>
                    </a:cubicBezTo>
                    <a:cubicBezTo>
                      <a:pt x="21" y="9"/>
                      <a:pt x="20" y="9"/>
                      <a:pt x="20" y="8"/>
                    </a:cubicBezTo>
                    <a:cubicBezTo>
                      <a:pt x="20" y="8"/>
                      <a:pt x="19" y="8"/>
                      <a:pt x="19" y="8"/>
                    </a:cubicBezTo>
                    <a:cubicBezTo>
                      <a:pt x="19" y="7"/>
                      <a:pt x="18" y="7"/>
                      <a:pt x="18" y="7"/>
                    </a:cubicBezTo>
                    <a:cubicBezTo>
                      <a:pt x="17" y="7"/>
                      <a:pt x="17" y="6"/>
                      <a:pt x="16" y="6"/>
                    </a:cubicBezTo>
                    <a:cubicBezTo>
                      <a:pt x="15" y="5"/>
                      <a:pt x="15" y="5"/>
                      <a:pt x="14" y="5"/>
                    </a:cubicBezTo>
                    <a:cubicBezTo>
                      <a:pt x="14" y="5"/>
                      <a:pt x="13" y="5"/>
                      <a:pt x="13" y="4"/>
                    </a:cubicBezTo>
                    <a:cubicBezTo>
                      <a:pt x="13" y="4"/>
                      <a:pt x="13" y="4"/>
                      <a:pt x="13" y="4"/>
                    </a:cubicBezTo>
                    <a:cubicBezTo>
                      <a:pt x="12" y="3"/>
                      <a:pt x="11" y="3"/>
                      <a:pt x="11" y="3"/>
                    </a:cubicBezTo>
                    <a:cubicBezTo>
                      <a:pt x="10" y="3"/>
                      <a:pt x="9" y="2"/>
                      <a:pt x="8" y="2"/>
                    </a:cubicBezTo>
                    <a:cubicBezTo>
                      <a:pt x="8" y="1"/>
                      <a:pt x="7" y="1"/>
                      <a:pt x="7" y="1"/>
                    </a:cubicBezTo>
                    <a:cubicBezTo>
                      <a:pt x="6" y="1"/>
                      <a:pt x="6" y="0"/>
                      <a:pt x="6" y="0"/>
                    </a:cubicBezTo>
                    <a:cubicBezTo>
                      <a:pt x="6" y="1"/>
                      <a:pt x="6" y="1"/>
                      <a:pt x="6" y="1"/>
                    </a:cubicBezTo>
                    <a:cubicBezTo>
                      <a:pt x="5" y="1"/>
                      <a:pt x="5" y="1"/>
                      <a:pt x="5" y="1"/>
                    </a:cubicBezTo>
                    <a:cubicBezTo>
                      <a:pt x="4" y="2"/>
                      <a:pt x="4" y="2"/>
                      <a:pt x="4" y="2"/>
                    </a:cubicBezTo>
                    <a:cubicBezTo>
                      <a:pt x="4" y="2"/>
                      <a:pt x="4" y="2"/>
                      <a:pt x="4" y="2"/>
                    </a:cubicBezTo>
                    <a:cubicBezTo>
                      <a:pt x="4" y="3"/>
                      <a:pt x="4" y="3"/>
                      <a:pt x="4" y="3"/>
                    </a:cubicBezTo>
                    <a:cubicBezTo>
                      <a:pt x="4" y="3"/>
                      <a:pt x="4" y="4"/>
                      <a:pt x="4" y="4"/>
                    </a:cubicBezTo>
                    <a:cubicBezTo>
                      <a:pt x="4" y="5"/>
                      <a:pt x="4" y="5"/>
                      <a:pt x="4" y="5"/>
                    </a:cubicBezTo>
                    <a:cubicBezTo>
                      <a:pt x="4" y="6"/>
                      <a:pt x="4" y="6"/>
                      <a:pt x="4" y="7"/>
                    </a:cubicBezTo>
                    <a:cubicBezTo>
                      <a:pt x="5" y="7"/>
                      <a:pt x="5" y="7"/>
                      <a:pt x="5" y="7"/>
                    </a:cubicBezTo>
                    <a:cubicBezTo>
                      <a:pt x="5" y="8"/>
                      <a:pt x="5" y="8"/>
                      <a:pt x="5" y="8"/>
                    </a:cubicBezTo>
                    <a:cubicBezTo>
                      <a:pt x="5" y="8"/>
                      <a:pt x="6" y="8"/>
                      <a:pt x="6" y="9"/>
                    </a:cubicBezTo>
                    <a:cubicBezTo>
                      <a:pt x="6" y="9"/>
                      <a:pt x="6" y="9"/>
                      <a:pt x="6" y="9"/>
                    </a:cubicBezTo>
                    <a:cubicBezTo>
                      <a:pt x="6" y="10"/>
                      <a:pt x="6" y="10"/>
                      <a:pt x="6" y="11"/>
                    </a:cubicBezTo>
                    <a:cubicBezTo>
                      <a:pt x="5" y="12"/>
                      <a:pt x="5" y="12"/>
                      <a:pt x="5" y="13"/>
                    </a:cubicBezTo>
                    <a:cubicBezTo>
                      <a:pt x="5" y="16"/>
                      <a:pt x="7" y="17"/>
                      <a:pt x="5" y="19"/>
                    </a:cubicBezTo>
                    <a:cubicBezTo>
                      <a:pt x="5" y="20"/>
                      <a:pt x="5" y="20"/>
                      <a:pt x="5" y="20"/>
                    </a:cubicBezTo>
                    <a:cubicBezTo>
                      <a:pt x="4" y="20"/>
                      <a:pt x="4" y="20"/>
                      <a:pt x="4" y="21"/>
                    </a:cubicBezTo>
                    <a:cubicBezTo>
                      <a:pt x="4" y="21"/>
                      <a:pt x="3" y="21"/>
                      <a:pt x="3" y="21"/>
                    </a:cubicBezTo>
                    <a:cubicBezTo>
                      <a:pt x="3" y="21"/>
                      <a:pt x="3" y="22"/>
                      <a:pt x="3" y="22"/>
                    </a:cubicBezTo>
                    <a:cubicBezTo>
                      <a:pt x="3" y="22"/>
                      <a:pt x="3" y="23"/>
                      <a:pt x="2" y="23"/>
                    </a:cubicBezTo>
                    <a:cubicBezTo>
                      <a:pt x="2" y="23"/>
                      <a:pt x="2" y="23"/>
                      <a:pt x="2" y="23"/>
                    </a:cubicBezTo>
                    <a:cubicBezTo>
                      <a:pt x="2" y="23"/>
                      <a:pt x="2" y="23"/>
                      <a:pt x="2" y="23"/>
                    </a:cubicBezTo>
                    <a:cubicBezTo>
                      <a:pt x="1" y="24"/>
                      <a:pt x="1" y="24"/>
                      <a:pt x="1" y="25"/>
                    </a:cubicBezTo>
                    <a:cubicBezTo>
                      <a:pt x="1" y="25"/>
                      <a:pt x="1" y="26"/>
                      <a:pt x="1" y="26"/>
                    </a:cubicBezTo>
                    <a:cubicBezTo>
                      <a:pt x="1" y="27"/>
                      <a:pt x="1" y="27"/>
                      <a:pt x="1" y="27"/>
                    </a:cubicBezTo>
                    <a:cubicBezTo>
                      <a:pt x="0" y="28"/>
                      <a:pt x="0" y="28"/>
                      <a:pt x="0" y="28"/>
                    </a:cubicBezTo>
                    <a:cubicBezTo>
                      <a:pt x="1" y="28"/>
                      <a:pt x="1" y="28"/>
                      <a:pt x="1" y="28"/>
                    </a:cubicBezTo>
                    <a:cubicBezTo>
                      <a:pt x="1" y="28"/>
                      <a:pt x="1" y="28"/>
                      <a:pt x="1" y="28"/>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7" name="Freeform 464"/>
              <p:cNvSpPr>
                <a:spLocks/>
              </p:cNvSpPr>
              <p:nvPr/>
            </p:nvSpPr>
            <p:spPr bwMode="auto">
              <a:xfrm>
                <a:off x="5122864" y="2935289"/>
                <a:ext cx="215900" cy="292100"/>
              </a:xfrm>
              <a:custGeom>
                <a:avLst/>
                <a:gdLst>
                  <a:gd name="T0" fmla="*/ 0 w 20"/>
                  <a:gd name="T1" fmla="*/ 2 h 27"/>
                  <a:gd name="T2" fmla="*/ 1 w 20"/>
                  <a:gd name="T3" fmla="*/ 3 h 27"/>
                  <a:gd name="T4" fmla="*/ 3 w 20"/>
                  <a:gd name="T5" fmla="*/ 6 h 27"/>
                  <a:gd name="T6" fmla="*/ 3 w 20"/>
                  <a:gd name="T7" fmla="*/ 8 h 27"/>
                  <a:gd name="T8" fmla="*/ 2 w 20"/>
                  <a:gd name="T9" fmla="*/ 10 h 27"/>
                  <a:gd name="T10" fmla="*/ 0 w 20"/>
                  <a:gd name="T11" fmla="*/ 12 h 27"/>
                  <a:gd name="T12" fmla="*/ 0 w 20"/>
                  <a:gd name="T13" fmla="*/ 14 h 27"/>
                  <a:gd name="T14" fmla="*/ 1 w 20"/>
                  <a:gd name="T15" fmla="*/ 14 h 27"/>
                  <a:gd name="T16" fmla="*/ 0 w 20"/>
                  <a:gd name="T17" fmla="*/ 16 h 27"/>
                  <a:gd name="T18" fmla="*/ 0 w 20"/>
                  <a:gd name="T19" fmla="*/ 17 h 27"/>
                  <a:gd name="T20" fmla="*/ 5 w 20"/>
                  <a:gd name="T21" fmla="*/ 19 h 27"/>
                  <a:gd name="T22" fmla="*/ 8 w 20"/>
                  <a:gd name="T23" fmla="*/ 21 h 27"/>
                  <a:gd name="T24" fmla="*/ 9 w 20"/>
                  <a:gd name="T25" fmla="*/ 24 h 27"/>
                  <a:gd name="T26" fmla="*/ 12 w 20"/>
                  <a:gd name="T27" fmla="*/ 26 h 27"/>
                  <a:gd name="T28" fmla="*/ 14 w 20"/>
                  <a:gd name="T29" fmla="*/ 27 h 27"/>
                  <a:gd name="T30" fmla="*/ 15 w 20"/>
                  <a:gd name="T31" fmla="*/ 27 h 27"/>
                  <a:gd name="T32" fmla="*/ 15 w 20"/>
                  <a:gd name="T33" fmla="*/ 24 h 27"/>
                  <a:gd name="T34" fmla="*/ 16 w 20"/>
                  <a:gd name="T35" fmla="*/ 23 h 27"/>
                  <a:gd name="T36" fmla="*/ 17 w 20"/>
                  <a:gd name="T37" fmla="*/ 21 h 27"/>
                  <a:gd name="T38" fmla="*/ 18 w 20"/>
                  <a:gd name="T39" fmla="*/ 20 h 27"/>
                  <a:gd name="T40" fmla="*/ 19 w 20"/>
                  <a:gd name="T41" fmla="*/ 19 h 27"/>
                  <a:gd name="T42" fmla="*/ 19 w 20"/>
                  <a:gd name="T43" fmla="*/ 18 h 27"/>
                  <a:gd name="T44" fmla="*/ 18 w 20"/>
                  <a:gd name="T45" fmla="*/ 17 h 27"/>
                  <a:gd name="T46" fmla="*/ 18 w 20"/>
                  <a:gd name="T47" fmla="*/ 13 h 27"/>
                  <a:gd name="T48" fmla="*/ 18 w 20"/>
                  <a:gd name="T49" fmla="*/ 10 h 27"/>
                  <a:gd name="T50" fmla="*/ 18 w 20"/>
                  <a:gd name="T51" fmla="*/ 7 h 27"/>
                  <a:gd name="T52" fmla="*/ 19 w 20"/>
                  <a:gd name="T53" fmla="*/ 4 h 27"/>
                  <a:gd name="T54" fmla="*/ 20 w 20"/>
                  <a:gd name="T55" fmla="*/ 3 h 27"/>
                  <a:gd name="T56" fmla="*/ 20 w 20"/>
                  <a:gd name="T57" fmla="*/ 2 h 27"/>
                  <a:gd name="T58" fmla="*/ 18 w 20"/>
                  <a:gd name="T59" fmla="*/ 2 h 27"/>
                  <a:gd name="T60" fmla="*/ 17 w 20"/>
                  <a:gd name="T61" fmla="*/ 2 h 27"/>
                  <a:gd name="T62" fmla="*/ 15 w 20"/>
                  <a:gd name="T63" fmla="*/ 3 h 27"/>
                  <a:gd name="T64" fmla="*/ 14 w 20"/>
                  <a:gd name="T65" fmla="*/ 4 h 27"/>
                  <a:gd name="T66" fmla="*/ 12 w 20"/>
                  <a:gd name="T67" fmla="*/ 3 h 27"/>
                  <a:gd name="T68" fmla="*/ 10 w 20"/>
                  <a:gd name="T69" fmla="*/ 3 h 27"/>
                  <a:gd name="T70" fmla="*/ 8 w 20"/>
                  <a:gd name="T71" fmla="*/ 1 h 27"/>
                  <a:gd name="T72" fmla="*/ 6 w 20"/>
                  <a:gd name="T73" fmla="*/ 1 h 27"/>
                  <a:gd name="T74" fmla="*/ 5 w 20"/>
                  <a:gd name="T75" fmla="*/ 0 h 27"/>
                  <a:gd name="T76" fmla="*/ 3 w 20"/>
                  <a:gd name="T77" fmla="*/ 0 h 27"/>
                  <a:gd name="T78" fmla="*/ 0 w 20"/>
                  <a:gd name="T7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27">
                    <a:moveTo>
                      <a:pt x="0" y="2"/>
                    </a:moveTo>
                    <a:cubicBezTo>
                      <a:pt x="0" y="2"/>
                      <a:pt x="0" y="2"/>
                      <a:pt x="0" y="2"/>
                    </a:cubicBezTo>
                    <a:cubicBezTo>
                      <a:pt x="1" y="2"/>
                      <a:pt x="1" y="2"/>
                      <a:pt x="1" y="3"/>
                    </a:cubicBezTo>
                    <a:cubicBezTo>
                      <a:pt x="1" y="3"/>
                      <a:pt x="1" y="3"/>
                      <a:pt x="1" y="3"/>
                    </a:cubicBezTo>
                    <a:cubicBezTo>
                      <a:pt x="2" y="4"/>
                      <a:pt x="2" y="4"/>
                      <a:pt x="2" y="5"/>
                    </a:cubicBezTo>
                    <a:cubicBezTo>
                      <a:pt x="2" y="5"/>
                      <a:pt x="3" y="5"/>
                      <a:pt x="3" y="6"/>
                    </a:cubicBezTo>
                    <a:cubicBezTo>
                      <a:pt x="3" y="6"/>
                      <a:pt x="3" y="7"/>
                      <a:pt x="3" y="7"/>
                    </a:cubicBezTo>
                    <a:cubicBezTo>
                      <a:pt x="3" y="8"/>
                      <a:pt x="3" y="8"/>
                      <a:pt x="3" y="8"/>
                    </a:cubicBezTo>
                    <a:cubicBezTo>
                      <a:pt x="3" y="9"/>
                      <a:pt x="3" y="9"/>
                      <a:pt x="3" y="10"/>
                    </a:cubicBezTo>
                    <a:cubicBezTo>
                      <a:pt x="2" y="10"/>
                      <a:pt x="2" y="10"/>
                      <a:pt x="2" y="10"/>
                    </a:cubicBezTo>
                    <a:cubicBezTo>
                      <a:pt x="1" y="11"/>
                      <a:pt x="1" y="11"/>
                      <a:pt x="1" y="11"/>
                    </a:cubicBezTo>
                    <a:cubicBezTo>
                      <a:pt x="1" y="12"/>
                      <a:pt x="0" y="12"/>
                      <a:pt x="0" y="12"/>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0" y="15"/>
                      <a:pt x="0" y="16"/>
                    </a:cubicBezTo>
                    <a:cubicBezTo>
                      <a:pt x="0" y="16"/>
                      <a:pt x="1" y="16"/>
                      <a:pt x="0" y="16"/>
                    </a:cubicBezTo>
                    <a:cubicBezTo>
                      <a:pt x="0" y="17"/>
                      <a:pt x="0" y="17"/>
                      <a:pt x="0" y="17"/>
                    </a:cubicBezTo>
                    <a:cubicBezTo>
                      <a:pt x="1" y="17"/>
                      <a:pt x="2" y="18"/>
                      <a:pt x="2" y="18"/>
                    </a:cubicBezTo>
                    <a:cubicBezTo>
                      <a:pt x="3" y="18"/>
                      <a:pt x="4" y="18"/>
                      <a:pt x="5" y="19"/>
                    </a:cubicBezTo>
                    <a:cubicBezTo>
                      <a:pt x="5" y="19"/>
                      <a:pt x="6" y="20"/>
                      <a:pt x="6" y="20"/>
                    </a:cubicBezTo>
                    <a:cubicBezTo>
                      <a:pt x="7" y="21"/>
                      <a:pt x="7" y="21"/>
                      <a:pt x="8" y="21"/>
                    </a:cubicBezTo>
                    <a:cubicBezTo>
                      <a:pt x="8" y="22"/>
                      <a:pt x="9" y="22"/>
                      <a:pt x="9" y="22"/>
                    </a:cubicBezTo>
                    <a:cubicBezTo>
                      <a:pt x="10" y="23"/>
                      <a:pt x="9" y="23"/>
                      <a:pt x="9" y="24"/>
                    </a:cubicBezTo>
                    <a:cubicBezTo>
                      <a:pt x="10" y="25"/>
                      <a:pt x="10" y="25"/>
                      <a:pt x="11" y="26"/>
                    </a:cubicBezTo>
                    <a:cubicBezTo>
                      <a:pt x="11" y="26"/>
                      <a:pt x="11" y="26"/>
                      <a:pt x="12" y="26"/>
                    </a:cubicBezTo>
                    <a:cubicBezTo>
                      <a:pt x="12" y="27"/>
                      <a:pt x="13" y="27"/>
                      <a:pt x="13" y="27"/>
                    </a:cubicBezTo>
                    <a:cubicBezTo>
                      <a:pt x="13" y="27"/>
                      <a:pt x="14" y="27"/>
                      <a:pt x="14" y="27"/>
                    </a:cubicBezTo>
                    <a:cubicBezTo>
                      <a:pt x="14" y="27"/>
                      <a:pt x="14" y="27"/>
                      <a:pt x="14" y="27"/>
                    </a:cubicBezTo>
                    <a:cubicBezTo>
                      <a:pt x="14" y="27"/>
                      <a:pt x="14" y="27"/>
                      <a:pt x="15" y="27"/>
                    </a:cubicBezTo>
                    <a:cubicBezTo>
                      <a:pt x="15" y="26"/>
                      <a:pt x="15" y="26"/>
                      <a:pt x="15" y="26"/>
                    </a:cubicBezTo>
                    <a:cubicBezTo>
                      <a:pt x="15" y="25"/>
                      <a:pt x="15" y="25"/>
                      <a:pt x="15" y="24"/>
                    </a:cubicBezTo>
                    <a:cubicBezTo>
                      <a:pt x="15" y="24"/>
                      <a:pt x="15" y="24"/>
                      <a:pt x="15" y="23"/>
                    </a:cubicBezTo>
                    <a:cubicBezTo>
                      <a:pt x="16" y="23"/>
                      <a:pt x="16" y="23"/>
                      <a:pt x="16" y="23"/>
                    </a:cubicBezTo>
                    <a:cubicBezTo>
                      <a:pt x="16" y="23"/>
                      <a:pt x="16" y="22"/>
                      <a:pt x="17" y="22"/>
                    </a:cubicBezTo>
                    <a:cubicBezTo>
                      <a:pt x="17" y="22"/>
                      <a:pt x="17" y="21"/>
                      <a:pt x="17" y="21"/>
                    </a:cubicBezTo>
                    <a:cubicBezTo>
                      <a:pt x="17" y="21"/>
                      <a:pt x="17" y="21"/>
                      <a:pt x="18" y="21"/>
                    </a:cubicBezTo>
                    <a:cubicBezTo>
                      <a:pt x="18" y="21"/>
                      <a:pt x="18" y="20"/>
                      <a:pt x="18" y="20"/>
                    </a:cubicBezTo>
                    <a:cubicBezTo>
                      <a:pt x="18" y="20"/>
                      <a:pt x="18" y="20"/>
                      <a:pt x="19" y="20"/>
                    </a:cubicBezTo>
                    <a:cubicBezTo>
                      <a:pt x="19" y="19"/>
                      <a:pt x="19" y="19"/>
                      <a:pt x="19" y="19"/>
                    </a:cubicBezTo>
                    <a:cubicBezTo>
                      <a:pt x="19" y="19"/>
                      <a:pt x="19" y="18"/>
                      <a:pt x="19" y="18"/>
                    </a:cubicBezTo>
                    <a:cubicBezTo>
                      <a:pt x="19" y="18"/>
                      <a:pt x="19" y="18"/>
                      <a:pt x="19" y="18"/>
                    </a:cubicBezTo>
                    <a:cubicBezTo>
                      <a:pt x="19" y="18"/>
                      <a:pt x="19" y="18"/>
                      <a:pt x="19" y="17"/>
                    </a:cubicBezTo>
                    <a:cubicBezTo>
                      <a:pt x="18" y="17"/>
                      <a:pt x="18" y="17"/>
                      <a:pt x="18" y="17"/>
                    </a:cubicBezTo>
                    <a:cubicBezTo>
                      <a:pt x="18" y="16"/>
                      <a:pt x="18" y="16"/>
                      <a:pt x="17" y="16"/>
                    </a:cubicBezTo>
                    <a:cubicBezTo>
                      <a:pt x="17" y="15"/>
                      <a:pt x="17" y="14"/>
                      <a:pt x="18" y="13"/>
                    </a:cubicBezTo>
                    <a:cubicBezTo>
                      <a:pt x="18" y="13"/>
                      <a:pt x="18" y="12"/>
                      <a:pt x="18" y="12"/>
                    </a:cubicBezTo>
                    <a:cubicBezTo>
                      <a:pt x="18" y="11"/>
                      <a:pt x="18" y="10"/>
                      <a:pt x="18" y="10"/>
                    </a:cubicBezTo>
                    <a:cubicBezTo>
                      <a:pt x="18" y="9"/>
                      <a:pt x="18" y="9"/>
                      <a:pt x="18" y="8"/>
                    </a:cubicBezTo>
                    <a:cubicBezTo>
                      <a:pt x="18" y="7"/>
                      <a:pt x="18" y="7"/>
                      <a:pt x="18" y="7"/>
                    </a:cubicBezTo>
                    <a:cubicBezTo>
                      <a:pt x="18" y="6"/>
                      <a:pt x="18" y="5"/>
                      <a:pt x="18" y="5"/>
                    </a:cubicBezTo>
                    <a:cubicBezTo>
                      <a:pt x="18" y="5"/>
                      <a:pt x="19" y="5"/>
                      <a:pt x="19" y="4"/>
                    </a:cubicBezTo>
                    <a:cubicBezTo>
                      <a:pt x="19" y="4"/>
                      <a:pt x="19" y="4"/>
                      <a:pt x="19" y="3"/>
                    </a:cubicBezTo>
                    <a:cubicBezTo>
                      <a:pt x="20" y="3"/>
                      <a:pt x="20" y="3"/>
                      <a:pt x="20" y="3"/>
                    </a:cubicBezTo>
                    <a:cubicBezTo>
                      <a:pt x="20" y="3"/>
                      <a:pt x="20" y="2"/>
                      <a:pt x="20" y="2"/>
                    </a:cubicBezTo>
                    <a:cubicBezTo>
                      <a:pt x="20" y="2"/>
                      <a:pt x="20" y="2"/>
                      <a:pt x="20" y="2"/>
                    </a:cubicBezTo>
                    <a:cubicBezTo>
                      <a:pt x="19" y="2"/>
                      <a:pt x="19" y="2"/>
                      <a:pt x="19" y="2"/>
                    </a:cubicBezTo>
                    <a:cubicBezTo>
                      <a:pt x="18" y="2"/>
                      <a:pt x="18" y="2"/>
                      <a:pt x="18" y="2"/>
                    </a:cubicBezTo>
                    <a:cubicBezTo>
                      <a:pt x="17" y="2"/>
                      <a:pt x="17" y="1"/>
                      <a:pt x="17" y="1"/>
                    </a:cubicBezTo>
                    <a:cubicBezTo>
                      <a:pt x="17" y="1"/>
                      <a:pt x="17" y="2"/>
                      <a:pt x="17" y="2"/>
                    </a:cubicBezTo>
                    <a:cubicBezTo>
                      <a:pt x="16" y="2"/>
                      <a:pt x="16" y="2"/>
                      <a:pt x="16" y="2"/>
                    </a:cubicBezTo>
                    <a:cubicBezTo>
                      <a:pt x="15" y="2"/>
                      <a:pt x="15" y="2"/>
                      <a:pt x="15" y="3"/>
                    </a:cubicBezTo>
                    <a:cubicBezTo>
                      <a:pt x="15" y="3"/>
                      <a:pt x="15" y="4"/>
                      <a:pt x="14" y="4"/>
                    </a:cubicBezTo>
                    <a:cubicBezTo>
                      <a:pt x="14" y="4"/>
                      <a:pt x="14" y="4"/>
                      <a:pt x="14" y="4"/>
                    </a:cubicBezTo>
                    <a:cubicBezTo>
                      <a:pt x="13" y="4"/>
                      <a:pt x="13" y="3"/>
                      <a:pt x="13" y="3"/>
                    </a:cubicBezTo>
                    <a:cubicBezTo>
                      <a:pt x="13" y="3"/>
                      <a:pt x="12" y="3"/>
                      <a:pt x="12" y="3"/>
                    </a:cubicBezTo>
                    <a:cubicBezTo>
                      <a:pt x="12" y="3"/>
                      <a:pt x="11" y="3"/>
                      <a:pt x="11" y="3"/>
                    </a:cubicBezTo>
                    <a:cubicBezTo>
                      <a:pt x="11" y="3"/>
                      <a:pt x="11" y="3"/>
                      <a:pt x="10" y="3"/>
                    </a:cubicBezTo>
                    <a:cubicBezTo>
                      <a:pt x="10" y="2"/>
                      <a:pt x="10" y="2"/>
                      <a:pt x="9" y="2"/>
                    </a:cubicBezTo>
                    <a:cubicBezTo>
                      <a:pt x="9" y="1"/>
                      <a:pt x="9" y="1"/>
                      <a:pt x="8" y="1"/>
                    </a:cubicBezTo>
                    <a:cubicBezTo>
                      <a:pt x="8" y="1"/>
                      <a:pt x="8" y="1"/>
                      <a:pt x="8" y="1"/>
                    </a:cubicBezTo>
                    <a:cubicBezTo>
                      <a:pt x="7" y="1"/>
                      <a:pt x="7" y="1"/>
                      <a:pt x="6" y="1"/>
                    </a:cubicBezTo>
                    <a:cubicBezTo>
                      <a:pt x="6" y="1"/>
                      <a:pt x="6" y="1"/>
                      <a:pt x="5" y="1"/>
                    </a:cubicBezTo>
                    <a:cubicBezTo>
                      <a:pt x="5" y="0"/>
                      <a:pt x="5" y="0"/>
                      <a:pt x="5" y="0"/>
                    </a:cubicBezTo>
                    <a:cubicBezTo>
                      <a:pt x="4" y="0"/>
                      <a:pt x="4" y="0"/>
                      <a:pt x="4" y="0"/>
                    </a:cubicBezTo>
                    <a:cubicBezTo>
                      <a:pt x="3" y="0"/>
                      <a:pt x="3" y="0"/>
                      <a:pt x="3" y="0"/>
                    </a:cubicBezTo>
                    <a:cubicBezTo>
                      <a:pt x="3" y="0"/>
                      <a:pt x="1" y="0"/>
                      <a:pt x="1" y="0"/>
                    </a:cubicBezTo>
                    <a:cubicBezTo>
                      <a:pt x="1" y="1"/>
                      <a:pt x="0" y="2"/>
                      <a:pt x="0"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8" name="Freeform 465"/>
              <p:cNvSpPr>
                <a:spLocks/>
              </p:cNvSpPr>
              <p:nvPr/>
            </p:nvSpPr>
            <p:spPr bwMode="auto">
              <a:xfrm>
                <a:off x="5327651" y="2686051"/>
                <a:ext cx="53975" cy="65088"/>
              </a:xfrm>
              <a:custGeom>
                <a:avLst/>
                <a:gdLst>
                  <a:gd name="T0" fmla="*/ 4 w 5"/>
                  <a:gd name="T1" fmla="*/ 0 h 6"/>
                  <a:gd name="T2" fmla="*/ 4 w 5"/>
                  <a:gd name="T3" fmla="*/ 0 h 6"/>
                  <a:gd name="T4" fmla="*/ 3 w 5"/>
                  <a:gd name="T5" fmla="*/ 1 h 6"/>
                  <a:gd name="T6" fmla="*/ 2 w 5"/>
                  <a:gd name="T7" fmla="*/ 1 h 6"/>
                  <a:gd name="T8" fmla="*/ 1 w 5"/>
                  <a:gd name="T9" fmla="*/ 2 h 6"/>
                  <a:gd name="T10" fmla="*/ 1 w 5"/>
                  <a:gd name="T11" fmla="*/ 3 h 6"/>
                  <a:gd name="T12" fmla="*/ 1 w 5"/>
                  <a:gd name="T13" fmla="*/ 5 h 6"/>
                  <a:gd name="T14" fmla="*/ 1 w 5"/>
                  <a:gd name="T15" fmla="*/ 6 h 6"/>
                  <a:gd name="T16" fmla="*/ 2 w 5"/>
                  <a:gd name="T17" fmla="*/ 5 h 6"/>
                  <a:gd name="T18" fmla="*/ 2 w 5"/>
                  <a:gd name="T19" fmla="*/ 5 h 6"/>
                  <a:gd name="T20" fmla="*/ 3 w 5"/>
                  <a:gd name="T21" fmla="*/ 5 h 6"/>
                  <a:gd name="T22" fmla="*/ 3 w 5"/>
                  <a:gd name="T23" fmla="*/ 6 h 6"/>
                  <a:gd name="T24" fmla="*/ 4 w 5"/>
                  <a:gd name="T25" fmla="*/ 5 h 6"/>
                  <a:gd name="T26" fmla="*/ 4 w 5"/>
                  <a:gd name="T27" fmla="*/ 4 h 6"/>
                  <a:gd name="T28" fmla="*/ 5 w 5"/>
                  <a:gd name="T29" fmla="*/ 4 h 6"/>
                  <a:gd name="T30" fmla="*/ 4 w 5"/>
                  <a:gd name="T31" fmla="*/ 4 h 6"/>
                  <a:gd name="T32" fmla="*/ 3 w 5"/>
                  <a:gd name="T33" fmla="*/ 4 h 6"/>
                  <a:gd name="T34" fmla="*/ 3 w 5"/>
                  <a:gd name="T35" fmla="*/ 3 h 6"/>
                  <a:gd name="T36" fmla="*/ 4 w 5"/>
                  <a:gd name="T37" fmla="*/ 3 h 6"/>
                  <a:gd name="T38" fmla="*/ 5 w 5"/>
                  <a:gd name="T39" fmla="*/ 2 h 6"/>
                  <a:gd name="T40" fmla="*/ 4 w 5"/>
                  <a:gd name="T41" fmla="*/ 1 h 6"/>
                  <a:gd name="T42" fmla="*/ 4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4" y="0"/>
                    </a:moveTo>
                    <a:cubicBezTo>
                      <a:pt x="4" y="0"/>
                      <a:pt x="4" y="0"/>
                      <a:pt x="4" y="0"/>
                    </a:cubicBezTo>
                    <a:cubicBezTo>
                      <a:pt x="3" y="1"/>
                      <a:pt x="3" y="1"/>
                      <a:pt x="3" y="1"/>
                    </a:cubicBezTo>
                    <a:cubicBezTo>
                      <a:pt x="3" y="1"/>
                      <a:pt x="2" y="1"/>
                      <a:pt x="2" y="1"/>
                    </a:cubicBezTo>
                    <a:cubicBezTo>
                      <a:pt x="2" y="1"/>
                      <a:pt x="2" y="2"/>
                      <a:pt x="1" y="2"/>
                    </a:cubicBezTo>
                    <a:cubicBezTo>
                      <a:pt x="1" y="3"/>
                      <a:pt x="1" y="3"/>
                      <a:pt x="1" y="3"/>
                    </a:cubicBezTo>
                    <a:cubicBezTo>
                      <a:pt x="1" y="4"/>
                      <a:pt x="0" y="4"/>
                      <a:pt x="1" y="5"/>
                    </a:cubicBezTo>
                    <a:cubicBezTo>
                      <a:pt x="1" y="5"/>
                      <a:pt x="1" y="6"/>
                      <a:pt x="1" y="6"/>
                    </a:cubicBezTo>
                    <a:cubicBezTo>
                      <a:pt x="2" y="6"/>
                      <a:pt x="2" y="5"/>
                      <a:pt x="2" y="5"/>
                    </a:cubicBezTo>
                    <a:cubicBezTo>
                      <a:pt x="2" y="5"/>
                      <a:pt x="2" y="5"/>
                      <a:pt x="2" y="5"/>
                    </a:cubicBezTo>
                    <a:cubicBezTo>
                      <a:pt x="3" y="5"/>
                      <a:pt x="3" y="5"/>
                      <a:pt x="3" y="5"/>
                    </a:cubicBezTo>
                    <a:cubicBezTo>
                      <a:pt x="3" y="5"/>
                      <a:pt x="3" y="6"/>
                      <a:pt x="3" y="6"/>
                    </a:cubicBezTo>
                    <a:cubicBezTo>
                      <a:pt x="4" y="6"/>
                      <a:pt x="4" y="5"/>
                      <a:pt x="4" y="5"/>
                    </a:cubicBezTo>
                    <a:cubicBezTo>
                      <a:pt x="4" y="5"/>
                      <a:pt x="4" y="4"/>
                      <a:pt x="4" y="4"/>
                    </a:cubicBezTo>
                    <a:cubicBezTo>
                      <a:pt x="5" y="4"/>
                      <a:pt x="5" y="4"/>
                      <a:pt x="5" y="4"/>
                    </a:cubicBezTo>
                    <a:cubicBezTo>
                      <a:pt x="5" y="4"/>
                      <a:pt x="4" y="4"/>
                      <a:pt x="4" y="4"/>
                    </a:cubicBezTo>
                    <a:cubicBezTo>
                      <a:pt x="4" y="4"/>
                      <a:pt x="4" y="4"/>
                      <a:pt x="3" y="4"/>
                    </a:cubicBezTo>
                    <a:cubicBezTo>
                      <a:pt x="3" y="4"/>
                      <a:pt x="3" y="3"/>
                      <a:pt x="3" y="3"/>
                    </a:cubicBezTo>
                    <a:cubicBezTo>
                      <a:pt x="3" y="3"/>
                      <a:pt x="4" y="3"/>
                      <a:pt x="4" y="3"/>
                    </a:cubicBezTo>
                    <a:cubicBezTo>
                      <a:pt x="4" y="3"/>
                      <a:pt x="5" y="2"/>
                      <a:pt x="5" y="2"/>
                    </a:cubicBezTo>
                    <a:cubicBezTo>
                      <a:pt x="5" y="2"/>
                      <a:pt x="4" y="2"/>
                      <a:pt x="4" y="1"/>
                    </a:cubicBezTo>
                    <a:cubicBezTo>
                      <a:pt x="4" y="1"/>
                      <a:pt x="4" y="1"/>
                      <a:pt x="4"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9" name="Freeform 466"/>
              <p:cNvSpPr>
                <a:spLocks/>
              </p:cNvSpPr>
              <p:nvPr/>
            </p:nvSpPr>
            <p:spPr bwMode="auto">
              <a:xfrm>
                <a:off x="4852989" y="1573214"/>
                <a:ext cx="63500" cy="96838"/>
              </a:xfrm>
              <a:custGeom>
                <a:avLst/>
                <a:gdLst>
                  <a:gd name="T0" fmla="*/ 2 w 6"/>
                  <a:gd name="T1" fmla="*/ 0 h 9"/>
                  <a:gd name="T2" fmla="*/ 2 w 6"/>
                  <a:gd name="T3" fmla="*/ 0 h 9"/>
                  <a:gd name="T4" fmla="*/ 0 w 6"/>
                  <a:gd name="T5" fmla="*/ 0 h 9"/>
                  <a:gd name="T6" fmla="*/ 0 w 6"/>
                  <a:gd name="T7" fmla="*/ 1 h 9"/>
                  <a:gd name="T8" fmla="*/ 1 w 6"/>
                  <a:gd name="T9" fmla="*/ 2 h 9"/>
                  <a:gd name="T10" fmla="*/ 1 w 6"/>
                  <a:gd name="T11" fmla="*/ 3 h 9"/>
                  <a:gd name="T12" fmla="*/ 2 w 6"/>
                  <a:gd name="T13" fmla="*/ 4 h 9"/>
                  <a:gd name="T14" fmla="*/ 3 w 6"/>
                  <a:gd name="T15" fmla="*/ 5 h 9"/>
                  <a:gd name="T16" fmla="*/ 4 w 6"/>
                  <a:gd name="T17" fmla="*/ 7 h 9"/>
                  <a:gd name="T18" fmla="*/ 4 w 6"/>
                  <a:gd name="T19" fmla="*/ 8 h 9"/>
                  <a:gd name="T20" fmla="*/ 4 w 6"/>
                  <a:gd name="T21" fmla="*/ 9 h 9"/>
                  <a:gd name="T22" fmla="*/ 4 w 6"/>
                  <a:gd name="T23" fmla="*/ 9 h 9"/>
                  <a:gd name="T24" fmla="*/ 5 w 6"/>
                  <a:gd name="T25" fmla="*/ 8 h 9"/>
                  <a:gd name="T26" fmla="*/ 6 w 6"/>
                  <a:gd name="T27" fmla="*/ 7 h 9"/>
                  <a:gd name="T28" fmla="*/ 6 w 6"/>
                  <a:gd name="T29" fmla="*/ 6 h 9"/>
                  <a:gd name="T30" fmla="*/ 6 w 6"/>
                  <a:gd name="T31" fmla="*/ 4 h 9"/>
                  <a:gd name="T32" fmla="*/ 6 w 6"/>
                  <a:gd name="T33" fmla="*/ 3 h 9"/>
                  <a:gd name="T34" fmla="*/ 6 w 6"/>
                  <a:gd name="T35" fmla="*/ 2 h 9"/>
                  <a:gd name="T36" fmla="*/ 5 w 6"/>
                  <a:gd name="T37" fmla="*/ 1 h 9"/>
                  <a:gd name="T38" fmla="*/ 4 w 6"/>
                  <a:gd name="T39" fmla="*/ 1 h 9"/>
                  <a:gd name="T40" fmla="*/ 3 w 6"/>
                  <a:gd name="T41" fmla="*/ 1 h 9"/>
                  <a:gd name="T42" fmla="*/ 3 w 6"/>
                  <a:gd name="T43" fmla="*/ 1 h 9"/>
                  <a:gd name="T44" fmla="*/ 2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2" y="0"/>
                    </a:moveTo>
                    <a:cubicBezTo>
                      <a:pt x="2" y="0"/>
                      <a:pt x="2" y="0"/>
                      <a:pt x="2" y="0"/>
                    </a:cubicBezTo>
                    <a:cubicBezTo>
                      <a:pt x="1" y="0"/>
                      <a:pt x="1" y="0"/>
                      <a:pt x="0" y="0"/>
                    </a:cubicBezTo>
                    <a:cubicBezTo>
                      <a:pt x="0" y="0"/>
                      <a:pt x="0" y="0"/>
                      <a:pt x="0" y="1"/>
                    </a:cubicBezTo>
                    <a:cubicBezTo>
                      <a:pt x="0" y="1"/>
                      <a:pt x="0" y="1"/>
                      <a:pt x="1" y="2"/>
                    </a:cubicBezTo>
                    <a:cubicBezTo>
                      <a:pt x="1" y="2"/>
                      <a:pt x="1" y="2"/>
                      <a:pt x="1" y="3"/>
                    </a:cubicBezTo>
                    <a:cubicBezTo>
                      <a:pt x="1" y="3"/>
                      <a:pt x="2" y="3"/>
                      <a:pt x="2" y="4"/>
                    </a:cubicBezTo>
                    <a:cubicBezTo>
                      <a:pt x="2" y="4"/>
                      <a:pt x="3" y="4"/>
                      <a:pt x="3" y="5"/>
                    </a:cubicBezTo>
                    <a:cubicBezTo>
                      <a:pt x="4" y="6"/>
                      <a:pt x="4" y="6"/>
                      <a:pt x="4" y="7"/>
                    </a:cubicBezTo>
                    <a:cubicBezTo>
                      <a:pt x="4" y="7"/>
                      <a:pt x="4" y="7"/>
                      <a:pt x="4" y="8"/>
                    </a:cubicBezTo>
                    <a:cubicBezTo>
                      <a:pt x="4" y="8"/>
                      <a:pt x="4" y="8"/>
                      <a:pt x="4" y="9"/>
                    </a:cubicBezTo>
                    <a:cubicBezTo>
                      <a:pt x="4" y="9"/>
                      <a:pt x="4" y="9"/>
                      <a:pt x="4" y="9"/>
                    </a:cubicBezTo>
                    <a:cubicBezTo>
                      <a:pt x="4" y="8"/>
                      <a:pt x="6" y="8"/>
                      <a:pt x="5" y="8"/>
                    </a:cubicBezTo>
                    <a:cubicBezTo>
                      <a:pt x="5" y="7"/>
                      <a:pt x="5" y="7"/>
                      <a:pt x="6" y="7"/>
                    </a:cubicBezTo>
                    <a:cubicBezTo>
                      <a:pt x="6" y="6"/>
                      <a:pt x="6" y="6"/>
                      <a:pt x="6" y="6"/>
                    </a:cubicBezTo>
                    <a:cubicBezTo>
                      <a:pt x="6" y="5"/>
                      <a:pt x="6" y="5"/>
                      <a:pt x="6" y="4"/>
                    </a:cubicBezTo>
                    <a:cubicBezTo>
                      <a:pt x="6" y="4"/>
                      <a:pt x="6" y="4"/>
                      <a:pt x="6" y="3"/>
                    </a:cubicBezTo>
                    <a:cubicBezTo>
                      <a:pt x="6" y="3"/>
                      <a:pt x="6" y="3"/>
                      <a:pt x="6" y="2"/>
                    </a:cubicBezTo>
                    <a:cubicBezTo>
                      <a:pt x="5" y="2"/>
                      <a:pt x="5" y="2"/>
                      <a:pt x="5" y="1"/>
                    </a:cubicBezTo>
                    <a:cubicBezTo>
                      <a:pt x="5" y="1"/>
                      <a:pt x="4" y="1"/>
                      <a:pt x="4" y="1"/>
                    </a:cubicBezTo>
                    <a:cubicBezTo>
                      <a:pt x="4" y="1"/>
                      <a:pt x="3" y="1"/>
                      <a:pt x="3" y="1"/>
                    </a:cubicBezTo>
                    <a:cubicBezTo>
                      <a:pt x="3" y="1"/>
                      <a:pt x="3" y="1"/>
                      <a:pt x="3" y="1"/>
                    </a:cubicBezTo>
                    <a:cubicBezTo>
                      <a:pt x="2" y="1"/>
                      <a:pt x="2"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0" name="Freeform 467"/>
              <p:cNvSpPr>
                <a:spLocks/>
              </p:cNvSpPr>
              <p:nvPr/>
            </p:nvSpPr>
            <p:spPr bwMode="auto">
              <a:xfrm>
                <a:off x="4841876" y="1573214"/>
                <a:ext cx="11113" cy="11113"/>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1"/>
                      <a:pt x="0" y="0"/>
                    </a:cubicBezTo>
                    <a:cubicBezTo>
                      <a:pt x="1"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1" name="Freeform 468"/>
              <p:cNvSpPr>
                <a:spLocks/>
              </p:cNvSpPr>
              <p:nvPr/>
            </p:nvSpPr>
            <p:spPr bwMode="auto">
              <a:xfrm>
                <a:off x="4637089" y="1216026"/>
                <a:ext cx="9525" cy="22225"/>
              </a:xfrm>
              <a:custGeom>
                <a:avLst/>
                <a:gdLst>
                  <a:gd name="T0" fmla="*/ 0 w 1"/>
                  <a:gd name="T1" fmla="*/ 1 h 2"/>
                  <a:gd name="T2" fmla="*/ 1 w 1"/>
                  <a:gd name="T3" fmla="*/ 2 h 2"/>
                  <a:gd name="T4" fmla="*/ 1 w 1"/>
                  <a:gd name="T5" fmla="*/ 1 h 2"/>
                  <a:gd name="T6" fmla="*/ 1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1" y="2"/>
                      <a:pt x="1" y="2"/>
                    </a:cubicBezTo>
                    <a:cubicBezTo>
                      <a:pt x="1" y="2"/>
                      <a:pt x="1" y="1"/>
                      <a:pt x="1" y="1"/>
                    </a:cubicBezTo>
                    <a:cubicBezTo>
                      <a:pt x="1" y="1"/>
                      <a:pt x="1" y="1"/>
                      <a:pt x="1" y="1"/>
                    </a:cubicBezTo>
                    <a:cubicBezTo>
                      <a:pt x="1" y="0"/>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2" name="Freeform 469"/>
              <p:cNvSpPr>
                <a:spLocks/>
              </p:cNvSpPr>
              <p:nvPr/>
            </p:nvSpPr>
            <p:spPr bwMode="auto">
              <a:xfrm>
                <a:off x="4171951" y="1216026"/>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1" y="1"/>
                      <a:pt x="1" y="1"/>
                    </a:cubicBezTo>
                    <a:cubicBezTo>
                      <a:pt x="1" y="1"/>
                      <a:pt x="2" y="1"/>
                      <a:pt x="2" y="0"/>
                    </a:cubicBezTo>
                    <a:cubicBezTo>
                      <a:pt x="2" y="0"/>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3" name="Freeform 470"/>
              <p:cNvSpPr>
                <a:spLocks/>
              </p:cNvSpPr>
              <p:nvPr/>
            </p:nvSpPr>
            <p:spPr bwMode="auto">
              <a:xfrm>
                <a:off x="4129089" y="1249364"/>
                <a:ext cx="22225" cy="9525"/>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1"/>
                      <a:pt x="0" y="1"/>
                      <a:pt x="0" y="1"/>
                    </a:cubicBezTo>
                    <a:cubicBezTo>
                      <a:pt x="0" y="1"/>
                      <a:pt x="1" y="1"/>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4" name="Freeform 471"/>
              <p:cNvSpPr>
                <a:spLocks/>
              </p:cNvSpPr>
              <p:nvPr/>
            </p:nvSpPr>
            <p:spPr bwMode="auto">
              <a:xfrm>
                <a:off x="4043364" y="1270001"/>
                <a:ext cx="204788" cy="260350"/>
              </a:xfrm>
              <a:custGeom>
                <a:avLst/>
                <a:gdLst>
                  <a:gd name="T0" fmla="*/ 2 w 19"/>
                  <a:gd name="T1" fmla="*/ 3 h 24"/>
                  <a:gd name="T2" fmla="*/ 2 w 19"/>
                  <a:gd name="T3" fmla="*/ 4 h 24"/>
                  <a:gd name="T4" fmla="*/ 3 w 19"/>
                  <a:gd name="T5" fmla="*/ 5 h 24"/>
                  <a:gd name="T6" fmla="*/ 4 w 19"/>
                  <a:gd name="T7" fmla="*/ 7 h 24"/>
                  <a:gd name="T8" fmla="*/ 4 w 19"/>
                  <a:gd name="T9" fmla="*/ 8 h 24"/>
                  <a:gd name="T10" fmla="*/ 5 w 19"/>
                  <a:gd name="T11" fmla="*/ 9 h 24"/>
                  <a:gd name="T12" fmla="*/ 5 w 19"/>
                  <a:gd name="T13" fmla="*/ 10 h 24"/>
                  <a:gd name="T14" fmla="*/ 6 w 19"/>
                  <a:gd name="T15" fmla="*/ 11 h 24"/>
                  <a:gd name="T16" fmla="*/ 7 w 19"/>
                  <a:gd name="T17" fmla="*/ 10 h 24"/>
                  <a:gd name="T18" fmla="*/ 8 w 19"/>
                  <a:gd name="T19" fmla="*/ 12 h 24"/>
                  <a:gd name="T20" fmla="*/ 9 w 19"/>
                  <a:gd name="T21" fmla="*/ 13 h 24"/>
                  <a:gd name="T22" fmla="*/ 8 w 19"/>
                  <a:gd name="T23" fmla="*/ 14 h 24"/>
                  <a:gd name="T24" fmla="*/ 6 w 19"/>
                  <a:gd name="T25" fmla="*/ 14 h 24"/>
                  <a:gd name="T26" fmla="*/ 6 w 19"/>
                  <a:gd name="T27" fmla="*/ 16 h 24"/>
                  <a:gd name="T28" fmla="*/ 5 w 19"/>
                  <a:gd name="T29" fmla="*/ 18 h 24"/>
                  <a:gd name="T30" fmla="*/ 5 w 19"/>
                  <a:gd name="T31" fmla="*/ 19 h 24"/>
                  <a:gd name="T32" fmla="*/ 7 w 19"/>
                  <a:gd name="T33" fmla="*/ 20 h 24"/>
                  <a:gd name="T34" fmla="*/ 8 w 19"/>
                  <a:gd name="T35" fmla="*/ 20 h 24"/>
                  <a:gd name="T36" fmla="*/ 7 w 19"/>
                  <a:gd name="T37" fmla="*/ 21 h 24"/>
                  <a:gd name="T38" fmla="*/ 6 w 19"/>
                  <a:gd name="T39" fmla="*/ 21 h 24"/>
                  <a:gd name="T40" fmla="*/ 4 w 19"/>
                  <a:gd name="T41" fmla="*/ 22 h 24"/>
                  <a:gd name="T42" fmla="*/ 3 w 19"/>
                  <a:gd name="T43" fmla="*/ 24 h 24"/>
                  <a:gd name="T44" fmla="*/ 5 w 19"/>
                  <a:gd name="T45" fmla="*/ 23 h 24"/>
                  <a:gd name="T46" fmla="*/ 7 w 19"/>
                  <a:gd name="T47" fmla="*/ 23 h 24"/>
                  <a:gd name="T48" fmla="*/ 9 w 19"/>
                  <a:gd name="T49" fmla="*/ 22 h 24"/>
                  <a:gd name="T50" fmla="*/ 11 w 19"/>
                  <a:gd name="T51" fmla="*/ 22 h 24"/>
                  <a:gd name="T52" fmla="*/ 14 w 19"/>
                  <a:gd name="T53" fmla="*/ 21 h 24"/>
                  <a:gd name="T54" fmla="*/ 17 w 19"/>
                  <a:gd name="T55" fmla="*/ 21 h 24"/>
                  <a:gd name="T56" fmla="*/ 18 w 19"/>
                  <a:gd name="T57" fmla="*/ 20 h 24"/>
                  <a:gd name="T58" fmla="*/ 17 w 19"/>
                  <a:gd name="T59" fmla="*/ 19 h 24"/>
                  <a:gd name="T60" fmla="*/ 19 w 19"/>
                  <a:gd name="T61" fmla="*/ 18 h 24"/>
                  <a:gd name="T62" fmla="*/ 19 w 19"/>
                  <a:gd name="T63" fmla="*/ 17 h 24"/>
                  <a:gd name="T64" fmla="*/ 17 w 19"/>
                  <a:gd name="T65" fmla="*/ 16 h 24"/>
                  <a:gd name="T66" fmla="*/ 17 w 19"/>
                  <a:gd name="T67" fmla="*/ 15 h 24"/>
                  <a:gd name="T68" fmla="*/ 16 w 19"/>
                  <a:gd name="T69" fmla="*/ 13 h 24"/>
                  <a:gd name="T70" fmla="*/ 15 w 19"/>
                  <a:gd name="T71" fmla="*/ 12 h 24"/>
                  <a:gd name="T72" fmla="*/ 14 w 19"/>
                  <a:gd name="T73" fmla="*/ 11 h 24"/>
                  <a:gd name="T74" fmla="*/ 13 w 19"/>
                  <a:gd name="T75" fmla="*/ 10 h 24"/>
                  <a:gd name="T76" fmla="*/ 12 w 19"/>
                  <a:gd name="T77" fmla="*/ 8 h 24"/>
                  <a:gd name="T78" fmla="*/ 10 w 19"/>
                  <a:gd name="T79" fmla="*/ 8 h 24"/>
                  <a:gd name="T80" fmla="*/ 8 w 19"/>
                  <a:gd name="T81" fmla="*/ 7 h 24"/>
                  <a:gd name="T82" fmla="*/ 10 w 19"/>
                  <a:gd name="T83" fmla="*/ 6 h 24"/>
                  <a:gd name="T84" fmla="*/ 11 w 19"/>
                  <a:gd name="T85" fmla="*/ 4 h 24"/>
                  <a:gd name="T86" fmla="*/ 9 w 19"/>
                  <a:gd name="T87" fmla="*/ 2 h 24"/>
                  <a:gd name="T88" fmla="*/ 7 w 19"/>
                  <a:gd name="T89" fmla="*/ 3 h 24"/>
                  <a:gd name="T90" fmla="*/ 8 w 19"/>
                  <a:gd name="T91" fmla="*/ 1 h 24"/>
                  <a:gd name="T92" fmla="*/ 8 w 19"/>
                  <a:gd name="T93" fmla="*/ 0 h 24"/>
                  <a:gd name="T94" fmla="*/ 7 w 19"/>
                  <a:gd name="T95" fmla="*/ 0 h 24"/>
                  <a:gd name="T96" fmla="*/ 5 w 19"/>
                  <a:gd name="T97" fmla="*/ 0 h 24"/>
                  <a:gd name="T98" fmla="*/ 4 w 19"/>
                  <a:gd name="T99" fmla="*/ 2 h 24"/>
                  <a:gd name="T100" fmla="*/ 3 w 19"/>
                  <a:gd name="T101" fmla="*/ 2 h 24"/>
                  <a:gd name="T102" fmla="*/ 2 w 19"/>
                  <a:gd name="T103" fmla="*/ 2 h 24"/>
                  <a:gd name="T104" fmla="*/ 3 w 19"/>
                  <a:gd name="T105" fmla="*/ 1 h 24"/>
                  <a:gd name="T106" fmla="*/ 1 w 19"/>
                  <a:gd name="T107" fmla="*/ 1 h 24"/>
                  <a:gd name="T108" fmla="*/ 1 w 19"/>
                  <a:gd name="T10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24">
                    <a:moveTo>
                      <a:pt x="1" y="3"/>
                    </a:moveTo>
                    <a:cubicBezTo>
                      <a:pt x="1" y="3"/>
                      <a:pt x="1" y="3"/>
                      <a:pt x="2" y="3"/>
                    </a:cubicBezTo>
                    <a:cubicBezTo>
                      <a:pt x="1" y="3"/>
                      <a:pt x="1" y="3"/>
                      <a:pt x="1" y="4"/>
                    </a:cubicBezTo>
                    <a:cubicBezTo>
                      <a:pt x="1" y="4"/>
                      <a:pt x="1" y="4"/>
                      <a:pt x="2" y="4"/>
                    </a:cubicBezTo>
                    <a:cubicBezTo>
                      <a:pt x="2" y="5"/>
                      <a:pt x="2" y="4"/>
                      <a:pt x="3" y="4"/>
                    </a:cubicBezTo>
                    <a:cubicBezTo>
                      <a:pt x="3" y="5"/>
                      <a:pt x="3" y="5"/>
                      <a:pt x="3" y="5"/>
                    </a:cubicBezTo>
                    <a:cubicBezTo>
                      <a:pt x="3" y="6"/>
                      <a:pt x="3" y="6"/>
                      <a:pt x="4" y="6"/>
                    </a:cubicBezTo>
                    <a:cubicBezTo>
                      <a:pt x="4" y="6"/>
                      <a:pt x="4" y="6"/>
                      <a:pt x="4" y="7"/>
                    </a:cubicBezTo>
                    <a:cubicBezTo>
                      <a:pt x="4" y="7"/>
                      <a:pt x="3" y="7"/>
                      <a:pt x="4" y="8"/>
                    </a:cubicBezTo>
                    <a:cubicBezTo>
                      <a:pt x="4" y="8"/>
                      <a:pt x="4" y="8"/>
                      <a:pt x="4" y="8"/>
                    </a:cubicBezTo>
                    <a:cubicBezTo>
                      <a:pt x="5" y="8"/>
                      <a:pt x="5" y="8"/>
                      <a:pt x="5" y="8"/>
                    </a:cubicBezTo>
                    <a:cubicBezTo>
                      <a:pt x="5" y="8"/>
                      <a:pt x="5" y="8"/>
                      <a:pt x="5" y="9"/>
                    </a:cubicBezTo>
                    <a:cubicBezTo>
                      <a:pt x="5" y="9"/>
                      <a:pt x="5" y="9"/>
                      <a:pt x="6" y="9"/>
                    </a:cubicBezTo>
                    <a:cubicBezTo>
                      <a:pt x="6" y="10"/>
                      <a:pt x="5" y="10"/>
                      <a:pt x="5" y="10"/>
                    </a:cubicBezTo>
                    <a:cubicBezTo>
                      <a:pt x="4" y="10"/>
                      <a:pt x="4" y="10"/>
                      <a:pt x="4" y="11"/>
                    </a:cubicBezTo>
                    <a:cubicBezTo>
                      <a:pt x="4" y="11"/>
                      <a:pt x="5" y="11"/>
                      <a:pt x="6" y="11"/>
                    </a:cubicBezTo>
                    <a:cubicBezTo>
                      <a:pt x="6" y="11"/>
                      <a:pt x="6" y="11"/>
                      <a:pt x="7" y="11"/>
                    </a:cubicBezTo>
                    <a:cubicBezTo>
                      <a:pt x="7" y="10"/>
                      <a:pt x="7" y="10"/>
                      <a:pt x="7" y="10"/>
                    </a:cubicBezTo>
                    <a:cubicBezTo>
                      <a:pt x="8" y="10"/>
                      <a:pt x="8" y="10"/>
                      <a:pt x="8" y="11"/>
                    </a:cubicBezTo>
                    <a:cubicBezTo>
                      <a:pt x="8" y="11"/>
                      <a:pt x="8" y="12"/>
                      <a:pt x="8" y="12"/>
                    </a:cubicBezTo>
                    <a:cubicBezTo>
                      <a:pt x="8" y="12"/>
                      <a:pt x="8" y="12"/>
                      <a:pt x="8" y="12"/>
                    </a:cubicBezTo>
                    <a:cubicBezTo>
                      <a:pt x="8" y="12"/>
                      <a:pt x="9" y="12"/>
                      <a:pt x="9" y="13"/>
                    </a:cubicBezTo>
                    <a:cubicBezTo>
                      <a:pt x="9" y="13"/>
                      <a:pt x="9" y="13"/>
                      <a:pt x="9" y="14"/>
                    </a:cubicBezTo>
                    <a:cubicBezTo>
                      <a:pt x="9" y="14"/>
                      <a:pt x="9" y="14"/>
                      <a:pt x="8" y="14"/>
                    </a:cubicBezTo>
                    <a:cubicBezTo>
                      <a:pt x="8" y="15"/>
                      <a:pt x="7" y="15"/>
                      <a:pt x="7" y="15"/>
                    </a:cubicBezTo>
                    <a:cubicBezTo>
                      <a:pt x="6" y="14"/>
                      <a:pt x="6" y="14"/>
                      <a:pt x="6" y="14"/>
                    </a:cubicBezTo>
                    <a:cubicBezTo>
                      <a:pt x="6" y="14"/>
                      <a:pt x="6" y="15"/>
                      <a:pt x="6" y="15"/>
                    </a:cubicBezTo>
                    <a:cubicBezTo>
                      <a:pt x="6" y="16"/>
                      <a:pt x="6" y="16"/>
                      <a:pt x="6" y="16"/>
                    </a:cubicBezTo>
                    <a:cubicBezTo>
                      <a:pt x="6" y="17"/>
                      <a:pt x="6" y="17"/>
                      <a:pt x="6" y="17"/>
                    </a:cubicBezTo>
                    <a:cubicBezTo>
                      <a:pt x="5" y="18"/>
                      <a:pt x="5" y="18"/>
                      <a:pt x="5" y="18"/>
                    </a:cubicBezTo>
                    <a:cubicBezTo>
                      <a:pt x="4" y="18"/>
                      <a:pt x="4" y="19"/>
                      <a:pt x="4" y="19"/>
                    </a:cubicBezTo>
                    <a:cubicBezTo>
                      <a:pt x="4" y="20"/>
                      <a:pt x="5" y="19"/>
                      <a:pt x="5" y="19"/>
                    </a:cubicBezTo>
                    <a:cubicBezTo>
                      <a:pt x="5" y="19"/>
                      <a:pt x="5" y="19"/>
                      <a:pt x="6" y="19"/>
                    </a:cubicBezTo>
                    <a:cubicBezTo>
                      <a:pt x="6" y="19"/>
                      <a:pt x="6" y="19"/>
                      <a:pt x="7" y="20"/>
                    </a:cubicBezTo>
                    <a:cubicBezTo>
                      <a:pt x="7" y="20"/>
                      <a:pt x="7" y="20"/>
                      <a:pt x="7" y="20"/>
                    </a:cubicBezTo>
                    <a:cubicBezTo>
                      <a:pt x="7" y="20"/>
                      <a:pt x="8" y="20"/>
                      <a:pt x="8" y="20"/>
                    </a:cubicBezTo>
                    <a:cubicBezTo>
                      <a:pt x="8" y="20"/>
                      <a:pt x="8" y="20"/>
                      <a:pt x="8" y="21"/>
                    </a:cubicBezTo>
                    <a:cubicBezTo>
                      <a:pt x="8" y="21"/>
                      <a:pt x="8" y="21"/>
                      <a:pt x="7" y="21"/>
                    </a:cubicBezTo>
                    <a:cubicBezTo>
                      <a:pt x="7" y="21"/>
                      <a:pt x="7" y="21"/>
                      <a:pt x="6" y="21"/>
                    </a:cubicBezTo>
                    <a:cubicBezTo>
                      <a:pt x="6" y="21"/>
                      <a:pt x="6" y="21"/>
                      <a:pt x="6" y="21"/>
                    </a:cubicBezTo>
                    <a:cubicBezTo>
                      <a:pt x="5" y="21"/>
                      <a:pt x="5" y="21"/>
                      <a:pt x="5" y="22"/>
                    </a:cubicBezTo>
                    <a:cubicBezTo>
                      <a:pt x="5" y="22"/>
                      <a:pt x="4" y="22"/>
                      <a:pt x="4" y="22"/>
                    </a:cubicBezTo>
                    <a:cubicBezTo>
                      <a:pt x="4" y="22"/>
                      <a:pt x="4" y="23"/>
                      <a:pt x="3" y="23"/>
                    </a:cubicBezTo>
                    <a:cubicBezTo>
                      <a:pt x="3" y="23"/>
                      <a:pt x="3" y="23"/>
                      <a:pt x="3" y="24"/>
                    </a:cubicBezTo>
                    <a:cubicBezTo>
                      <a:pt x="3" y="24"/>
                      <a:pt x="4" y="24"/>
                      <a:pt x="4" y="24"/>
                    </a:cubicBezTo>
                    <a:cubicBezTo>
                      <a:pt x="5" y="24"/>
                      <a:pt x="5" y="23"/>
                      <a:pt x="5" y="23"/>
                    </a:cubicBezTo>
                    <a:cubicBezTo>
                      <a:pt x="6" y="23"/>
                      <a:pt x="6" y="23"/>
                      <a:pt x="7" y="23"/>
                    </a:cubicBezTo>
                    <a:cubicBezTo>
                      <a:pt x="7" y="23"/>
                      <a:pt x="7" y="23"/>
                      <a:pt x="7" y="23"/>
                    </a:cubicBezTo>
                    <a:cubicBezTo>
                      <a:pt x="8" y="23"/>
                      <a:pt x="8" y="23"/>
                      <a:pt x="8" y="22"/>
                    </a:cubicBezTo>
                    <a:cubicBezTo>
                      <a:pt x="8" y="22"/>
                      <a:pt x="8" y="22"/>
                      <a:pt x="9" y="22"/>
                    </a:cubicBezTo>
                    <a:cubicBezTo>
                      <a:pt x="9" y="22"/>
                      <a:pt x="9" y="22"/>
                      <a:pt x="10" y="22"/>
                    </a:cubicBezTo>
                    <a:cubicBezTo>
                      <a:pt x="10" y="22"/>
                      <a:pt x="10" y="22"/>
                      <a:pt x="11" y="22"/>
                    </a:cubicBezTo>
                    <a:cubicBezTo>
                      <a:pt x="11" y="22"/>
                      <a:pt x="11" y="22"/>
                      <a:pt x="12" y="21"/>
                    </a:cubicBezTo>
                    <a:cubicBezTo>
                      <a:pt x="13" y="21"/>
                      <a:pt x="13" y="21"/>
                      <a:pt x="14" y="21"/>
                    </a:cubicBezTo>
                    <a:cubicBezTo>
                      <a:pt x="14" y="21"/>
                      <a:pt x="15" y="21"/>
                      <a:pt x="16" y="21"/>
                    </a:cubicBezTo>
                    <a:cubicBezTo>
                      <a:pt x="16" y="21"/>
                      <a:pt x="16" y="21"/>
                      <a:pt x="17" y="21"/>
                    </a:cubicBezTo>
                    <a:cubicBezTo>
                      <a:pt x="17" y="21"/>
                      <a:pt x="18" y="20"/>
                      <a:pt x="18" y="20"/>
                    </a:cubicBezTo>
                    <a:cubicBezTo>
                      <a:pt x="18" y="20"/>
                      <a:pt x="18" y="20"/>
                      <a:pt x="18" y="20"/>
                    </a:cubicBezTo>
                    <a:cubicBezTo>
                      <a:pt x="19" y="20"/>
                      <a:pt x="18" y="20"/>
                      <a:pt x="17" y="20"/>
                    </a:cubicBezTo>
                    <a:cubicBezTo>
                      <a:pt x="17" y="20"/>
                      <a:pt x="17" y="20"/>
                      <a:pt x="17" y="19"/>
                    </a:cubicBezTo>
                    <a:cubicBezTo>
                      <a:pt x="17" y="19"/>
                      <a:pt x="17" y="19"/>
                      <a:pt x="18" y="19"/>
                    </a:cubicBezTo>
                    <a:cubicBezTo>
                      <a:pt x="18" y="18"/>
                      <a:pt x="18" y="18"/>
                      <a:pt x="19" y="18"/>
                    </a:cubicBezTo>
                    <a:cubicBezTo>
                      <a:pt x="19" y="18"/>
                      <a:pt x="19" y="18"/>
                      <a:pt x="19" y="18"/>
                    </a:cubicBezTo>
                    <a:cubicBezTo>
                      <a:pt x="19" y="17"/>
                      <a:pt x="19" y="17"/>
                      <a:pt x="19" y="17"/>
                    </a:cubicBezTo>
                    <a:cubicBezTo>
                      <a:pt x="19" y="17"/>
                      <a:pt x="19" y="16"/>
                      <a:pt x="19" y="16"/>
                    </a:cubicBezTo>
                    <a:cubicBezTo>
                      <a:pt x="19" y="16"/>
                      <a:pt x="18" y="16"/>
                      <a:pt x="17" y="16"/>
                    </a:cubicBezTo>
                    <a:cubicBezTo>
                      <a:pt x="17" y="16"/>
                      <a:pt x="17" y="16"/>
                      <a:pt x="17" y="15"/>
                    </a:cubicBezTo>
                    <a:cubicBezTo>
                      <a:pt x="17" y="15"/>
                      <a:pt x="17" y="15"/>
                      <a:pt x="17" y="15"/>
                    </a:cubicBezTo>
                    <a:cubicBezTo>
                      <a:pt x="17" y="14"/>
                      <a:pt x="17" y="14"/>
                      <a:pt x="17" y="14"/>
                    </a:cubicBezTo>
                    <a:cubicBezTo>
                      <a:pt x="16" y="14"/>
                      <a:pt x="16" y="13"/>
                      <a:pt x="16" y="13"/>
                    </a:cubicBezTo>
                    <a:cubicBezTo>
                      <a:pt x="16" y="13"/>
                      <a:pt x="15" y="13"/>
                      <a:pt x="15" y="13"/>
                    </a:cubicBezTo>
                    <a:cubicBezTo>
                      <a:pt x="15" y="13"/>
                      <a:pt x="15" y="12"/>
                      <a:pt x="15" y="12"/>
                    </a:cubicBezTo>
                    <a:cubicBezTo>
                      <a:pt x="15" y="12"/>
                      <a:pt x="15" y="12"/>
                      <a:pt x="15" y="12"/>
                    </a:cubicBezTo>
                    <a:cubicBezTo>
                      <a:pt x="15" y="11"/>
                      <a:pt x="14" y="11"/>
                      <a:pt x="14" y="11"/>
                    </a:cubicBezTo>
                    <a:cubicBezTo>
                      <a:pt x="14" y="11"/>
                      <a:pt x="13" y="11"/>
                      <a:pt x="13" y="10"/>
                    </a:cubicBezTo>
                    <a:cubicBezTo>
                      <a:pt x="13" y="10"/>
                      <a:pt x="13" y="10"/>
                      <a:pt x="13" y="10"/>
                    </a:cubicBezTo>
                    <a:cubicBezTo>
                      <a:pt x="12" y="10"/>
                      <a:pt x="13" y="10"/>
                      <a:pt x="13" y="9"/>
                    </a:cubicBezTo>
                    <a:cubicBezTo>
                      <a:pt x="12" y="9"/>
                      <a:pt x="12" y="9"/>
                      <a:pt x="12" y="8"/>
                    </a:cubicBezTo>
                    <a:cubicBezTo>
                      <a:pt x="12" y="8"/>
                      <a:pt x="11" y="8"/>
                      <a:pt x="11" y="7"/>
                    </a:cubicBezTo>
                    <a:cubicBezTo>
                      <a:pt x="11" y="7"/>
                      <a:pt x="10" y="8"/>
                      <a:pt x="10" y="8"/>
                    </a:cubicBezTo>
                    <a:cubicBezTo>
                      <a:pt x="9" y="8"/>
                      <a:pt x="9" y="8"/>
                      <a:pt x="9" y="7"/>
                    </a:cubicBezTo>
                    <a:cubicBezTo>
                      <a:pt x="9" y="7"/>
                      <a:pt x="8" y="7"/>
                      <a:pt x="8" y="7"/>
                    </a:cubicBezTo>
                    <a:cubicBezTo>
                      <a:pt x="8" y="7"/>
                      <a:pt x="9" y="7"/>
                      <a:pt x="9" y="6"/>
                    </a:cubicBezTo>
                    <a:cubicBezTo>
                      <a:pt x="10" y="6"/>
                      <a:pt x="9" y="6"/>
                      <a:pt x="10" y="6"/>
                    </a:cubicBezTo>
                    <a:cubicBezTo>
                      <a:pt x="10" y="5"/>
                      <a:pt x="10" y="6"/>
                      <a:pt x="11" y="5"/>
                    </a:cubicBezTo>
                    <a:cubicBezTo>
                      <a:pt x="11" y="5"/>
                      <a:pt x="11" y="4"/>
                      <a:pt x="11" y="4"/>
                    </a:cubicBezTo>
                    <a:cubicBezTo>
                      <a:pt x="11" y="3"/>
                      <a:pt x="12" y="3"/>
                      <a:pt x="11" y="2"/>
                    </a:cubicBezTo>
                    <a:cubicBezTo>
                      <a:pt x="11" y="2"/>
                      <a:pt x="10" y="2"/>
                      <a:pt x="9" y="2"/>
                    </a:cubicBezTo>
                    <a:cubicBezTo>
                      <a:pt x="9" y="2"/>
                      <a:pt x="9" y="3"/>
                      <a:pt x="8" y="3"/>
                    </a:cubicBezTo>
                    <a:cubicBezTo>
                      <a:pt x="8" y="3"/>
                      <a:pt x="8" y="3"/>
                      <a:pt x="7" y="3"/>
                    </a:cubicBezTo>
                    <a:cubicBezTo>
                      <a:pt x="7" y="2"/>
                      <a:pt x="7" y="2"/>
                      <a:pt x="8" y="2"/>
                    </a:cubicBezTo>
                    <a:cubicBezTo>
                      <a:pt x="8" y="2"/>
                      <a:pt x="8" y="2"/>
                      <a:pt x="8" y="1"/>
                    </a:cubicBezTo>
                    <a:cubicBezTo>
                      <a:pt x="9" y="1"/>
                      <a:pt x="9" y="1"/>
                      <a:pt x="9" y="1"/>
                    </a:cubicBezTo>
                    <a:cubicBezTo>
                      <a:pt x="9" y="1"/>
                      <a:pt x="9" y="0"/>
                      <a:pt x="8" y="0"/>
                    </a:cubicBezTo>
                    <a:cubicBezTo>
                      <a:pt x="8" y="0"/>
                      <a:pt x="8" y="1"/>
                      <a:pt x="8" y="1"/>
                    </a:cubicBezTo>
                    <a:cubicBezTo>
                      <a:pt x="7" y="1"/>
                      <a:pt x="7" y="0"/>
                      <a:pt x="7" y="0"/>
                    </a:cubicBezTo>
                    <a:cubicBezTo>
                      <a:pt x="6" y="0"/>
                      <a:pt x="6" y="0"/>
                      <a:pt x="6" y="0"/>
                    </a:cubicBezTo>
                    <a:cubicBezTo>
                      <a:pt x="5" y="0"/>
                      <a:pt x="5" y="0"/>
                      <a:pt x="5" y="0"/>
                    </a:cubicBezTo>
                    <a:cubicBezTo>
                      <a:pt x="4" y="1"/>
                      <a:pt x="5" y="1"/>
                      <a:pt x="4" y="1"/>
                    </a:cubicBezTo>
                    <a:cubicBezTo>
                      <a:pt x="4" y="2"/>
                      <a:pt x="4" y="2"/>
                      <a:pt x="4" y="2"/>
                    </a:cubicBezTo>
                    <a:cubicBezTo>
                      <a:pt x="4" y="2"/>
                      <a:pt x="4" y="2"/>
                      <a:pt x="3" y="2"/>
                    </a:cubicBezTo>
                    <a:cubicBezTo>
                      <a:pt x="3" y="2"/>
                      <a:pt x="3" y="2"/>
                      <a:pt x="3" y="2"/>
                    </a:cubicBezTo>
                    <a:cubicBezTo>
                      <a:pt x="2" y="2"/>
                      <a:pt x="2" y="2"/>
                      <a:pt x="2" y="3"/>
                    </a:cubicBezTo>
                    <a:cubicBezTo>
                      <a:pt x="2" y="2"/>
                      <a:pt x="2" y="2"/>
                      <a:pt x="2" y="2"/>
                    </a:cubicBezTo>
                    <a:cubicBezTo>
                      <a:pt x="3" y="2"/>
                      <a:pt x="3" y="2"/>
                      <a:pt x="3" y="1"/>
                    </a:cubicBezTo>
                    <a:cubicBezTo>
                      <a:pt x="3" y="1"/>
                      <a:pt x="3" y="1"/>
                      <a:pt x="3" y="1"/>
                    </a:cubicBezTo>
                    <a:cubicBezTo>
                      <a:pt x="3" y="0"/>
                      <a:pt x="2" y="0"/>
                      <a:pt x="2" y="1"/>
                    </a:cubicBezTo>
                    <a:cubicBezTo>
                      <a:pt x="1" y="1"/>
                      <a:pt x="1" y="1"/>
                      <a:pt x="1" y="1"/>
                    </a:cubicBezTo>
                    <a:cubicBezTo>
                      <a:pt x="1" y="1"/>
                      <a:pt x="0" y="2"/>
                      <a:pt x="0" y="2"/>
                    </a:cubicBezTo>
                    <a:cubicBezTo>
                      <a:pt x="0" y="2"/>
                      <a:pt x="0" y="3"/>
                      <a:pt x="1" y="3"/>
                    </a:cubicBezTo>
                    <a:cubicBezTo>
                      <a:pt x="1"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5" name="Freeform 472"/>
              <p:cNvSpPr>
                <a:spLocks/>
              </p:cNvSpPr>
              <p:nvPr/>
            </p:nvSpPr>
            <p:spPr bwMode="auto">
              <a:xfrm>
                <a:off x="4064001" y="1335089"/>
                <a:ext cx="11113" cy="11113"/>
              </a:xfrm>
              <a:custGeom>
                <a:avLst/>
                <a:gdLst>
                  <a:gd name="T0" fmla="*/ 0 w 1"/>
                  <a:gd name="T1" fmla="*/ 0 h 1"/>
                  <a:gd name="T2" fmla="*/ 0 w 1"/>
                  <a:gd name="T3" fmla="*/ 0 h 1"/>
                  <a:gd name="T4" fmla="*/ 0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0" y="0"/>
                    </a:cubicBezTo>
                    <a:cubicBezTo>
                      <a:pt x="0" y="0"/>
                      <a:pt x="0" y="0"/>
                      <a:pt x="0" y="0"/>
                    </a:cubicBezTo>
                    <a:cubicBezTo>
                      <a:pt x="0" y="0"/>
                      <a:pt x="0" y="0"/>
                      <a:pt x="0" y="0"/>
                    </a:cubicBezTo>
                    <a:cubicBezTo>
                      <a:pt x="0" y="1"/>
                      <a:pt x="0" y="1"/>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6" name="Freeform 473"/>
              <p:cNvSpPr>
                <a:spLocks/>
              </p:cNvSpPr>
              <p:nvPr/>
            </p:nvSpPr>
            <p:spPr bwMode="auto">
              <a:xfrm>
                <a:off x="4064001" y="1346201"/>
                <a:ext cx="11113" cy="11113"/>
              </a:xfrm>
              <a:custGeom>
                <a:avLst/>
                <a:gdLst>
                  <a:gd name="T0" fmla="*/ 0 w 1"/>
                  <a:gd name="T1" fmla="*/ 1 h 1"/>
                  <a:gd name="T2" fmla="*/ 1 w 1"/>
                  <a:gd name="T3" fmla="*/ 0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0" y="0"/>
                      <a:pt x="0" y="0"/>
                      <a:pt x="0" y="1"/>
                    </a:cubicBezTo>
                    <a:cubicBezTo>
                      <a:pt x="0" y="1"/>
                      <a:pt x="0" y="1"/>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7" name="Freeform 474"/>
              <p:cNvSpPr>
                <a:spLocks/>
              </p:cNvSpPr>
              <p:nvPr/>
            </p:nvSpPr>
            <p:spPr bwMode="auto">
              <a:xfrm>
                <a:off x="4064001" y="1357314"/>
                <a:ext cx="11113" cy="11113"/>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1"/>
                    </a:cubicBezTo>
                    <a:cubicBezTo>
                      <a:pt x="1" y="1"/>
                      <a:pt x="1" y="1"/>
                      <a:pt x="1" y="1"/>
                    </a:cubicBezTo>
                    <a:cubicBezTo>
                      <a:pt x="1" y="1"/>
                      <a:pt x="1" y="0"/>
                      <a:pt x="1"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8" name="Freeform 475"/>
              <p:cNvSpPr>
                <a:spLocks/>
              </p:cNvSpPr>
              <p:nvPr/>
            </p:nvSpPr>
            <p:spPr bwMode="auto">
              <a:xfrm>
                <a:off x="4021139" y="1368426"/>
                <a:ext cx="65088" cy="42863"/>
              </a:xfrm>
              <a:custGeom>
                <a:avLst/>
                <a:gdLst>
                  <a:gd name="T0" fmla="*/ 1 w 6"/>
                  <a:gd name="T1" fmla="*/ 3 h 4"/>
                  <a:gd name="T2" fmla="*/ 1 w 6"/>
                  <a:gd name="T3" fmla="*/ 4 h 4"/>
                  <a:gd name="T4" fmla="*/ 2 w 6"/>
                  <a:gd name="T5" fmla="*/ 3 h 4"/>
                  <a:gd name="T6" fmla="*/ 3 w 6"/>
                  <a:gd name="T7" fmla="*/ 3 h 4"/>
                  <a:gd name="T8" fmla="*/ 3 w 6"/>
                  <a:gd name="T9" fmla="*/ 3 h 4"/>
                  <a:gd name="T10" fmla="*/ 4 w 6"/>
                  <a:gd name="T11" fmla="*/ 4 h 4"/>
                  <a:gd name="T12" fmla="*/ 4 w 6"/>
                  <a:gd name="T13" fmla="*/ 4 h 4"/>
                  <a:gd name="T14" fmla="*/ 5 w 6"/>
                  <a:gd name="T15" fmla="*/ 3 h 4"/>
                  <a:gd name="T16" fmla="*/ 6 w 6"/>
                  <a:gd name="T17" fmla="*/ 2 h 4"/>
                  <a:gd name="T18" fmla="*/ 5 w 6"/>
                  <a:gd name="T19" fmla="*/ 2 h 4"/>
                  <a:gd name="T20" fmla="*/ 5 w 6"/>
                  <a:gd name="T21" fmla="*/ 1 h 4"/>
                  <a:gd name="T22" fmla="*/ 4 w 6"/>
                  <a:gd name="T23" fmla="*/ 0 h 4"/>
                  <a:gd name="T24" fmla="*/ 3 w 6"/>
                  <a:gd name="T25" fmla="*/ 0 h 4"/>
                  <a:gd name="T26" fmla="*/ 3 w 6"/>
                  <a:gd name="T27" fmla="*/ 0 h 4"/>
                  <a:gd name="T28" fmla="*/ 3 w 6"/>
                  <a:gd name="T29" fmla="*/ 1 h 4"/>
                  <a:gd name="T30" fmla="*/ 2 w 6"/>
                  <a:gd name="T31" fmla="*/ 1 h 4"/>
                  <a:gd name="T32" fmla="*/ 1 w 6"/>
                  <a:gd name="T33" fmla="*/ 1 h 4"/>
                  <a:gd name="T34" fmla="*/ 1 w 6"/>
                  <a:gd name="T35" fmla="*/ 2 h 4"/>
                  <a:gd name="T36" fmla="*/ 0 w 6"/>
                  <a:gd name="T37" fmla="*/ 3 h 4"/>
                  <a:gd name="T38" fmla="*/ 1 w 6"/>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1" y="3"/>
                    </a:moveTo>
                    <a:cubicBezTo>
                      <a:pt x="1" y="3"/>
                      <a:pt x="1" y="4"/>
                      <a:pt x="1" y="4"/>
                    </a:cubicBezTo>
                    <a:cubicBezTo>
                      <a:pt x="2" y="4"/>
                      <a:pt x="2" y="3"/>
                      <a:pt x="2" y="3"/>
                    </a:cubicBezTo>
                    <a:cubicBezTo>
                      <a:pt x="2" y="3"/>
                      <a:pt x="3" y="2"/>
                      <a:pt x="3" y="3"/>
                    </a:cubicBezTo>
                    <a:cubicBezTo>
                      <a:pt x="3" y="3"/>
                      <a:pt x="3" y="3"/>
                      <a:pt x="3" y="3"/>
                    </a:cubicBezTo>
                    <a:cubicBezTo>
                      <a:pt x="4" y="4"/>
                      <a:pt x="4" y="4"/>
                      <a:pt x="4" y="4"/>
                    </a:cubicBezTo>
                    <a:cubicBezTo>
                      <a:pt x="4" y="4"/>
                      <a:pt x="4" y="4"/>
                      <a:pt x="4" y="4"/>
                    </a:cubicBezTo>
                    <a:cubicBezTo>
                      <a:pt x="4" y="3"/>
                      <a:pt x="5" y="3"/>
                      <a:pt x="5" y="3"/>
                    </a:cubicBezTo>
                    <a:cubicBezTo>
                      <a:pt x="5" y="3"/>
                      <a:pt x="6" y="3"/>
                      <a:pt x="6" y="2"/>
                    </a:cubicBezTo>
                    <a:cubicBezTo>
                      <a:pt x="6" y="2"/>
                      <a:pt x="5" y="2"/>
                      <a:pt x="5" y="2"/>
                    </a:cubicBezTo>
                    <a:cubicBezTo>
                      <a:pt x="5" y="1"/>
                      <a:pt x="5" y="1"/>
                      <a:pt x="5" y="1"/>
                    </a:cubicBezTo>
                    <a:cubicBezTo>
                      <a:pt x="4" y="0"/>
                      <a:pt x="4" y="0"/>
                      <a:pt x="4" y="0"/>
                    </a:cubicBezTo>
                    <a:cubicBezTo>
                      <a:pt x="4" y="0"/>
                      <a:pt x="4" y="1"/>
                      <a:pt x="3" y="0"/>
                    </a:cubicBezTo>
                    <a:cubicBezTo>
                      <a:pt x="3" y="0"/>
                      <a:pt x="3" y="0"/>
                      <a:pt x="3" y="0"/>
                    </a:cubicBezTo>
                    <a:cubicBezTo>
                      <a:pt x="3" y="1"/>
                      <a:pt x="3" y="1"/>
                      <a:pt x="3" y="1"/>
                    </a:cubicBezTo>
                    <a:cubicBezTo>
                      <a:pt x="3" y="1"/>
                      <a:pt x="2" y="1"/>
                      <a:pt x="2" y="1"/>
                    </a:cubicBezTo>
                    <a:cubicBezTo>
                      <a:pt x="2" y="1"/>
                      <a:pt x="2" y="1"/>
                      <a:pt x="1" y="1"/>
                    </a:cubicBezTo>
                    <a:cubicBezTo>
                      <a:pt x="1" y="2"/>
                      <a:pt x="1" y="2"/>
                      <a:pt x="1" y="2"/>
                    </a:cubicBezTo>
                    <a:cubicBezTo>
                      <a:pt x="1" y="2"/>
                      <a:pt x="0" y="2"/>
                      <a:pt x="0" y="3"/>
                    </a:cubicBezTo>
                    <a:cubicBezTo>
                      <a:pt x="0" y="3"/>
                      <a:pt x="1" y="3"/>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9" name="Freeform 476"/>
              <p:cNvSpPr>
                <a:spLocks/>
              </p:cNvSpPr>
              <p:nvPr/>
            </p:nvSpPr>
            <p:spPr bwMode="auto">
              <a:xfrm>
                <a:off x="4064001" y="1411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0" name="Freeform 477"/>
              <p:cNvSpPr>
                <a:spLocks/>
              </p:cNvSpPr>
              <p:nvPr/>
            </p:nvSpPr>
            <p:spPr bwMode="auto">
              <a:xfrm>
                <a:off x="4367214" y="1595439"/>
                <a:ext cx="96838" cy="63500"/>
              </a:xfrm>
              <a:custGeom>
                <a:avLst/>
                <a:gdLst>
                  <a:gd name="T0" fmla="*/ 2 w 9"/>
                  <a:gd name="T1" fmla="*/ 5 h 6"/>
                  <a:gd name="T2" fmla="*/ 2 w 9"/>
                  <a:gd name="T3" fmla="*/ 6 h 6"/>
                  <a:gd name="T4" fmla="*/ 3 w 9"/>
                  <a:gd name="T5" fmla="*/ 5 h 6"/>
                  <a:gd name="T6" fmla="*/ 5 w 9"/>
                  <a:gd name="T7" fmla="*/ 5 h 6"/>
                  <a:gd name="T8" fmla="*/ 5 w 9"/>
                  <a:gd name="T9" fmla="*/ 5 h 6"/>
                  <a:gd name="T10" fmla="*/ 7 w 9"/>
                  <a:gd name="T11" fmla="*/ 4 h 6"/>
                  <a:gd name="T12" fmla="*/ 8 w 9"/>
                  <a:gd name="T13" fmla="*/ 4 h 6"/>
                  <a:gd name="T14" fmla="*/ 9 w 9"/>
                  <a:gd name="T15" fmla="*/ 3 h 6"/>
                  <a:gd name="T16" fmla="*/ 9 w 9"/>
                  <a:gd name="T17" fmla="*/ 2 h 6"/>
                  <a:gd name="T18" fmla="*/ 8 w 9"/>
                  <a:gd name="T19" fmla="*/ 2 h 6"/>
                  <a:gd name="T20" fmla="*/ 8 w 9"/>
                  <a:gd name="T21" fmla="*/ 1 h 6"/>
                  <a:gd name="T22" fmla="*/ 7 w 9"/>
                  <a:gd name="T23" fmla="*/ 1 h 6"/>
                  <a:gd name="T24" fmla="*/ 6 w 9"/>
                  <a:gd name="T25" fmla="*/ 1 h 6"/>
                  <a:gd name="T26" fmla="*/ 4 w 9"/>
                  <a:gd name="T27" fmla="*/ 1 h 6"/>
                  <a:gd name="T28" fmla="*/ 3 w 9"/>
                  <a:gd name="T29" fmla="*/ 1 h 6"/>
                  <a:gd name="T30" fmla="*/ 2 w 9"/>
                  <a:gd name="T31" fmla="*/ 1 h 6"/>
                  <a:gd name="T32" fmla="*/ 2 w 9"/>
                  <a:gd name="T33" fmla="*/ 0 h 6"/>
                  <a:gd name="T34" fmla="*/ 1 w 9"/>
                  <a:gd name="T35" fmla="*/ 1 h 6"/>
                  <a:gd name="T36" fmla="*/ 1 w 9"/>
                  <a:gd name="T37" fmla="*/ 2 h 6"/>
                  <a:gd name="T38" fmla="*/ 1 w 9"/>
                  <a:gd name="T39" fmla="*/ 4 h 6"/>
                  <a:gd name="T40" fmla="*/ 2 w 9"/>
                  <a:gd name="T4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6">
                    <a:moveTo>
                      <a:pt x="2" y="5"/>
                    </a:moveTo>
                    <a:cubicBezTo>
                      <a:pt x="2" y="5"/>
                      <a:pt x="2" y="6"/>
                      <a:pt x="2" y="6"/>
                    </a:cubicBezTo>
                    <a:cubicBezTo>
                      <a:pt x="3" y="5"/>
                      <a:pt x="3" y="5"/>
                      <a:pt x="3" y="5"/>
                    </a:cubicBezTo>
                    <a:cubicBezTo>
                      <a:pt x="4" y="5"/>
                      <a:pt x="4" y="4"/>
                      <a:pt x="5" y="5"/>
                    </a:cubicBezTo>
                    <a:cubicBezTo>
                      <a:pt x="5" y="5"/>
                      <a:pt x="5" y="5"/>
                      <a:pt x="5" y="5"/>
                    </a:cubicBezTo>
                    <a:cubicBezTo>
                      <a:pt x="6" y="5"/>
                      <a:pt x="6" y="5"/>
                      <a:pt x="7" y="4"/>
                    </a:cubicBezTo>
                    <a:cubicBezTo>
                      <a:pt x="7" y="4"/>
                      <a:pt x="7" y="5"/>
                      <a:pt x="8" y="4"/>
                    </a:cubicBezTo>
                    <a:cubicBezTo>
                      <a:pt x="8" y="4"/>
                      <a:pt x="8" y="4"/>
                      <a:pt x="9" y="3"/>
                    </a:cubicBezTo>
                    <a:cubicBezTo>
                      <a:pt x="9" y="3"/>
                      <a:pt x="9" y="3"/>
                      <a:pt x="9" y="2"/>
                    </a:cubicBezTo>
                    <a:cubicBezTo>
                      <a:pt x="8" y="2"/>
                      <a:pt x="8" y="2"/>
                      <a:pt x="8" y="2"/>
                    </a:cubicBezTo>
                    <a:cubicBezTo>
                      <a:pt x="8" y="2"/>
                      <a:pt x="8" y="2"/>
                      <a:pt x="8" y="1"/>
                    </a:cubicBezTo>
                    <a:cubicBezTo>
                      <a:pt x="7" y="1"/>
                      <a:pt x="7" y="1"/>
                      <a:pt x="7" y="1"/>
                    </a:cubicBezTo>
                    <a:cubicBezTo>
                      <a:pt x="6" y="0"/>
                      <a:pt x="6" y="0"/>
                      <a:pt x="6" y="1"/>
                    </a:cubicBezTo>
                    <a:cubicBezTo>
                      <a:pt x="5" y="1"/>
                      <a:pt x="5" y="1"/>
                      <a:pt x="4" y="1"/>
                    </a:cubicBezTo>
                    <a:cubicBezTo>
                      <a:pt x="4" y="1"/>
                      <a:pt x="4" y="1"/>
                      <a:pt x="3" y="1"/>
                    </a:cubicBezTo>
                    <a:cubicBezTo>
                      <a:pt x="3" y="1"/>
                      <a:pt x="3" y="1"/>
                      <a:pt x="2" y="1"/>
                    </a:cubicBezTo>
                    <a:cubicBezTo>
                      <a:pt x="2" y="0"/>
                      <a:pt x="2" y="0"/>
                      <a:pt x="2" y="0"/>
                    </a:cubicBezTo>
                    <a:cubicBezTo>
                      <a:pt x="2" y="1"/>
                      <a:pt x="1" y="1"/>
                      <a:pt x="1" y="1"/>
                    </a:cubicBezTo>
                    <a:cubicBezTo>
                      <a:pt x="1" y="1"/>
                      <a:pt x="1" y="2"/>
                      <a:pt x="1" y="2"/>
                    </a:cubicBezTo>
                    <a:cubicBezTo>
                      <a:pt x="0" y="3"/>
                      <a:pt x="1" y="3"/>
                      <a:pt x="1" y="4"/>
                    </a:cubicBezTo>
                    <a:cubicBezTo>
                      <a:pt x="1" y="4"/>
                      <a:pt x="2" y="4"/>
                      <a:pt x="2" y="5"/>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1" name="Freeform 478"/>
              <p:cNvSpPr>
                <a:spLocks/>
              </p:cNvSpPr>
              <p:nvPr/>
            </p:nvSpPr>
            <p:spPr bwMode="auto">
              <a:xfrm>
                <a:off x="4387851"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2" name="Freeform 479"/>
              <p:cNvSpPr>
                <a:spLocks/>
              </p:cNvSpPr>
              <p:nvPr/>
            </p:nvSpPr>
            <p:spPr bwMode="auto">
              <a:xfrm>
                <a:off x="4614864" y="968376"/>
                <a:ext cx="269875" cy="269875"/>
              </a:xfrm>
              <a:custGeom>
                <a:avLst/>
                <a:gdLst>
                  <a:gd name="T0" fmla="*/ 3 w 25"/>
                  <a:gd name="T1" fmla="*/ 4 h 25"/>
                  <a:gd name="T2" fmla="*/ 5 w 25"/>
                  <a:gd name="T3" fmla="*/ 4 h 25"/>
                  <a:gd name="T4" fmla="*/ 6 w 25"/>
                  <a:gd name="T5" fmla="*/ 6 h 25"/>
                  <a:gd name="T6" fmla="*/ 7 w 25"/>
                  <a:gd name="T7" fmla="*/ 7 h 25"/>
                  <a:gd name="T8" fmla="*/ 8 w 25"/>
                  <a:gd name="T9" fmla="*/ 8 h 25"/>
                  <a:gd name="T10" fmla="*/ 7 w 25"/>
                  <a:gd name="T11" fmla="*/ 10 h 25"/>
                  <a:gd name="T12" fmla="*/ 8 w 25"/>
                  <a:gd name="T13" fmla="*/ 10 h 25"/>
                  <a:gd name="T14" fmla="*/ 10 w 25"/>
                  <a:gd name="T15" fmla="*/ 10 h 25"/>
                  <a:gd name="T16" fmla="*/ 11 w 25"/>
                  <a:gd name="T17" fmla="*/ 11 h 25"/>
                  <a:gd name="T18" fmla="*/ 10 w 25"/>
                  <a:gd name="T19" fmla="*/ 12 h 25"/>
                  <a:gd name="T20" fmla="*/ 10 w 25"/>
                  <a:gd name="T21" fmla="*/ 13 h 25"/>
                  <a:gd name="T22" fmla="*/ 8 w 25"/>
                  <a:gd name="T23" fmla="*/ 14 h 25"/>
                  <a:gd name="T24" fmla="*/ 7 w 25"/>
                  <a:gd name="T25" fmla="*/ 15 h 25"/>
                  <a:gd name="T26" fmla="*/ 5 w 25"/>
                  <a:gd name="T27" fmla="*/ 16 h 25"/>
                  <a:gd name="T28" fmla="*/ 4 w 25"/>
                  <a:gd name="T29" fmla="*/ 17 h 25"/>
                  <a:gd name="T30" fmla="*/ 5 w 25"/>
                  <a:gd name="T31" fmla="*/ 19 h 25"/>
                  <a:gd name="T32" fmla="*/ 5 w 25"/>
                  <a:gd name="T33" fmla="*/ 21 h 25"/>
                  <a:gd name="T34" fmla="*/ 6 w 25"/>
                  <a:gd name="T35" fmla="*/ 23 h 25"/>
                  <a:gd name="T36" fmla="*/ 7 w 25"/>
                  <a:gd name="T37" fmla="*/ 24 h 25"/>
                  <a:gd name="T38" fmla="*/ 9 w 25"/>
                  <a:gd name="T39" fmla="*/ 24 h 25"/>
                  <a:gd name="T40" fmla="*/ 10 w 25"/>
                  <a:gd name="T41" fmla="*/ 25 h 25"/>
                  <a:gd name="T42" fmla="*/ 13 w 25"/>
                  <a:gd name="T43" fmla="*/ 24 h 25"/>
                  <a:gd name="T44" fmla="*/ 15 w 25"/>
                  <a:gd name="T45" fmla="*/ 24 h 25"/>
                  <a:gd name="T46" fmla="*/ 17 w 25"/>
                  <a:gd name="T47" fmla="*/ 24 h 25"/>
                  <a:gd name="T48" fmla="*/ 19 w 25"/>
                  <a:gd name="T49" fmla="*/ 24 h 25"/>
                  <a:gd name="T50" fmla="*/ 19 w 25"/>
                  <a:gd name="T51" fmla="*/ 23 h 25"/>
                  <a:gd name="T52" fmla="*/ 20 w 25"/>
                  <a:gd name="T53" fmla="*/ 22 h 25"/>
                  <a:gd name="T54" fmla="*/ 22 w 25"/>
                  <a:gd name="T55" fmla="*/ 20 h 25"/>
                  <a:gd name="T56" fmla="*/ 24 w 25"/>
                  <a:gd name="T57" fmla="*/ 19 h 25"/>
                  <a:gd name="T58" fmla="*/ 23 w 25"/>
                  <a:gd name="T59" fmla="*/ 17 h 25"/>
                  <a:gd name="T60" fmla="*/ 22 w 25"/>
                  <a:gd name="T61" fmla="*/ 16 h 25"/>
                  <a:gd name="T62" fmla="*/ 22 w 25"/>
                  <a:gd name="T63" fmla="*/ 15 h 25"/>
                  <a:gd name="T64" fmla="*/ 20 w 25"/>
                  <a:gd name="T65" fmla="*/ 14 h 25"/>
                  <a:gd name="T66" fmla="*/ 19 w 25"/>
                  <a:gd name="T67" fmla="*/ 13 h 25"/>
                  <a:gd name="T68" fmla="*/ 19 w 25"/>
                  <a:gd name="T69" fmla="*/ 11 h 25"/>
                  <a:gd name="T70" fmla="*/ 18 w 25"/>
                  <a:gd name="T71" fmla="*/ 9 h 25"/>
                  <a:gd name="T72" fmla="*/ 17 w 25"/>
                  <a:gd name="T73" fmla="*/ 7 h 25"/>
                  <a:gd name="T74" fmla="*/ 18 w 25"/>
                  <a:gd name="T75" fmla="*/ 5 h 25"/>
                  <a:gd name="T76" fmla="*/ 16 w 25"/>
                  <a:gd name="T77" fmla="*/ 4 h 25"/>
                  <a:gd name="T78" fmla="*/ 16 w 25"/>
                  <a:gd name="T79" fmla="*/ 3 h 25"/>
                  <a:gd name="T80" fmla="*/ 15 w 25"/>
                  <a:gd name="T81" fmla="*/ 2 h 25"/>
                  <a:gd name="T82" fmla="*/ 14 w 25"/>
                  <a:gd name="T83" fmla="*/ 1 h 25"/>
                  <a:gd name="T84" fmla="*/ 13 w 25"/>
                  <a:gd name="T85" fmla="*/ 0 h 25"/>
                  <a:gd name="T86" fmla="*/ 11 w 25"/>
                  <a:gd name="T87" fmla="*/ 0 h 25"/>
                  <a:gd name="T88" fmla="*/ 10 w 25"/>
                  <a:gd name="T89" fmla="*/ 2 h 25"/>
                  <a:gd name="T90" fmla="*/ 9 w 25"/>
                  <a:gd name="T91" fmla="*/ 3 h 25"/>
                  <a:gd name="T92" fmla="*/ 7 w 25"/>
                  <a:gd name="T93" fmla="*/ 3 h 25"/>
                  <a:gd name="T94" fmla="*/ 4 w 25"/>
                  <a:gd name="T95" fmla="*/ 3 h 25"/>
                  <a:gd name="T96" fmla="*/ 2 w 25"/>
                  <a:gd name="T97" fmla="*/ 2 h 25"/>
                  <a:gd name="T98" fmla="*/ 1 w 25"/>
                  <a:gd name="T99" fmla="*/ 2 h 25"/>
                  <a:gd name="T100" fmla="*/ 1 w 25"/>
                  <a:gd name="T101"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 h="25">
                    <a:moveTo>
                      <a:pt x="2" y="3"/>
                    </a:moveTo>
                    <a:cubicBezTo>
                      <a:pt x="2" y="4"/>
                      <a:pt x="3" y="4"/>
                      <a:pt x="3" y="4"/>
                    </a:cubicBezTo>
                    <a:cubicBezTo>
                      <a:pt x="3" y="4"/>
                      <a:pt x="4" y="4"/>
                      <a:pt x="4" y="4"/>
                    </a:cubicBezTo>
                    <a:cubicBezTo>
                      <a:pt x="4" y="4"/>
                      <a:pt x="5" y="4"/>
                      <a:pt x="5" y="4"/>
                    </a:cubicBezTo>
                    <a:cubicBezTo>
                      <a:pt x="5" y="4"/>
                      <a:pt x="6" y="4"/>
                      <a:pt x="6" y="5"/>
                    </a:cubicBezTo>
                    <a:cubicBezTo>
                      <a:pt x="6" y="5"/>
                      <a:pt x="6" y="5"/>
                      <a:pt x="6" y="6"/>
                    </a:cubicBezTo>
                    <a:cubicBezTo>
                      <a:pt x="6" y="6"/>
                      <a:pt x="7" y="6"/>
                      <a:pt x="7" y="7"/>
                    </a:cubicBezTo>
                    <a:cubicBezTo>
                      <a:pt x="7" y="7"/>
                      <a:pt x="7" y="7"/>
                      <a:pt x="7" y="7"/>
                    </a:cubicBezTo>
                    <a:cubicBezTo>
                      <a:pt x="7" y="7"/>
                      <a:pt x="7" y="7"/>
                      <a:pt x="8" y="7"/>
                    </a:cubicBezTo>
                    <a:cubicBezTo>
                      <a:pt x="8" y="8"/>
                      <a:pt x="8" y="8"/>
                      <a:pt x="8" y="8"/>
                    </a:cubicBezTo>
                    <a:cubicBezTo>
                      <a:pt x="8" y="9"/>
                      <a:pt x="8" y="9"/>
                      <a:pt x="8" y="9"/>
                    </a:cubicBezTo>
                    <a:cubicBezTo>
                      <a:pt x="7" y="9"/>
                      <a:pt x="7" y="10"/>
                      <a:pt x="7" y="10"/>
                    </a:cubicBezTo>
                    <a:cubicBezTo>
                      <a:pt x="7" y="10"/>
                      <a:pt x="7" y="10"/>
                      <a:pt x="7" y="10"/>
                    </a:cubicBezTo>
                    <a:cubicBezTo>
                      <a:pt x="8" y="10"/>
                      <a:pt x="8" y="10"/>
                      <a:pt x="8" y="10"/>
                    </a:cubicBezTo>
                    <a:cubicBezTo>
                      <a:pt x="9" y="10"/>
                      <a:pt x="9" y="10"/>
                      <a:pt x="9" y="10"/>
                    </a:cubicBezTo>
                    <a:cubicBezTo>
                      <a:pt x="10" y="10"/>
                      <a:pt x="10" y="10"/>
                      <a:pt x="10" y="10"/>
                    </a:cubicBezTo>
                    <a:cubicBezTo>
                      <a:pt x="11" y="10"/>
                      <a:pt x="11" y="10"/>
                      <a:pt x="11" y="11"/>
                    </a:cubicBezTo>
                    <a:cubicBezTo>
                      <a:pt x="11" y="11"/>
                      <a:pt x="11" y="11"/>
                      <a:pt x="11" y="11"/>
                    </a:cubicBezTo>
                    <a:cubicBezTo>
                      <a:pt x="11" y="12"/>
                      <a:pt x="12" y="12"/>
                      <a:pt x="12" y="12"/>
                    </a:cubicBezTo>
                    <a:cubicBezTo>
                      <a:pt x="11" y="13"/>
                      <a:pt x="11" y="12"/>
                      <a:pt x="10" y="12"/>
                    </a:cubicBezTo>
                    <a:cubicBezTo>
                      <a:pt x="10" y="12"/>
                      <a:pt x="10" y="12"/>
                      <a:pt x="10" y="13"/>
                    </a:cubicBezTo>
                    <a:cubicBezTo>
                      <a:pt x="10" y="13"/>
                      <a:pt x="10" y="13"/>
                      <a:pt x="10" y="13"/>
                    </a:cubicBezTo>
                    <a:cubicBezTo>
                      <a:pt x="10" y="13"/>
                      <a:pt x="10" y="13"/>
                      <a:pt x="9" y="14"/>
                    </a:cubicBezTo>
                    <a:cubicBezTo>
                      <a:pt x="9" y="14"/>
                      <a:pt x="9" y="14"/>
                      <a:pt x="8" y="14"/>
                    </a:cubicBezTo>
                    <a:cubicBezTo>
                      <a:pt x="8" y="14"/>
                      <a:pt x="8" y="15"/>
                      <a:pt x="8" y="15"/>
                    </a:cubicBezTo>
                    <a:cubicBezTo>
                      <a:pt x="8" y="15"/>
                      <a:pt x="7" y="15"/>
                      <a:pt x="7" y="15"/>
                    </a:cubicBezTo>
                    <a:cubicBezTo>
                      <a:pt x="7" y="15"/>
                      <a:pt x="7" y="16"/>
                      <a:pt x="6" y="16"/>
                    </a:cubicBezTo>
                    <a:cubicBezTo>
                      <a:pt x="6" y="16"/>
                      <a:pt x="6" y="16"/>
                      <a:pt x="5" y="16"/>
                    </a:cubicBezTo>
                    <a:cubicBezTo>
                      <a:pt x="5" y="16"/>
                      <a:pt x="5" y="17"/>
                      <a:pt x="5" y="17"/>
                    </a:cubicBezTo>
                    <a:cubicBezTo>
                      <a:pt x="5" y="17"/>
                      <a:pt x="4" y="17"/>
                      <a:pt x="4" y="17"/>
                    </a:cubicBezTo>
                    <a:cubicBezTo>
                      <a:pt x="4" y="18"/>
                      <a:pt x="4" y="18"/>
                      <a:pt x="4" y="19"/>
                    </a:cubicBezTo>
                    <a:cubicBezTo>
                      <a:pt x="4" y="19"/>
                      <a:pt x="5" y="19"/>
                      <a:pt x="5" y="19"/>
                    </a:cubicBezTo>
                    <a:cubicBezTo>
                      <a:pt x="5" y="20"/>
                      <a:pt x="5" y="20"/>
                      <a:pt x="6" y="20"/>
                    </a:cubicBezTo>
                    <a:cubicBezTo>
                      <a:pt x="6" y="20"/>
                      <a:pt x="5" y="21"/>
                      <a:pt x="5" y="21"/>
                    </a:cubicBezTo>
                    <a:cubicBezTo>
                      <a:pt x="5" y="22"/>
                      <a:pt x="5" y="22"/>
                      <a:pt x="6" y="22"/>
                    </a:cubicBezTo>
                    <a:cubicBezTo>
                      <a:pt x="6" y="23"/>
                      <a:pt x="6" y="23"/>
                      <a:pt x="6" y="23"/>
                    </a:cubicBezTo>
                    <a:cubicBezTo>
                      <a:pt x="6" y="23"/>
                      <a:pt x="6" y="23"/>
                      <a:pt x="7" y="23"/>
                    </a:cubicBezTo>
                    <a:cubicBezTo>
                      <a:pt x="7" y="23"/>
                      <a:pt x="7" y="24"/>
                      <a:pt x="7" y="24"/>
                    </a:cubicBezTo>
                    <a:cubicBezTo>
                      <a:pt x="7" y="24"/>
                      <a:pt x="8" y="24"/>
                      <a:pt x="8" y="24"/>
                    </a:cubicBezTo>
                    <a:cubicBezTo>
                      <a:pt x="8" y="24"/>
                      <a:pt x="9" y="24"/>
                      <a:pt x="9" y="24"/>
                    </a:cubicBezTo>
                    <a:cubicBezTo>
                      <a:pt x="9" y="24"/>
                      <a:pt x="9" y="25"/>
                      <a:pt x="9" y="25"/>
                    </a:cubicBezTo>
                    <a:cubicBezTo>
                      <a:pt x="10" y="25"/>
                      <a:pt x="10" y="25"/>
                      <a:pt x="10" y="25"/>
                    </a:cubicBezTo>
                    <a:cubicBezTo>
                      <a:pt x="11" y="25"/>
                      <a:pt x="11" y="25"/>
                      <a:pt x="12" y="25"/>
                    </a:cubicBezTo>
                    <a:cubicBezTo>
                      <a:pt x="12" y="25"/>
                      <a:pt x="12" y="24"/>
                      <a:pt x="13" y="24"/>
                    </a:cubicBezTo>
                    <a:cubicBezTo>
                      <a:pt x="13" y="24"/>
                      <a:pt x="14" y="24"/>
                      <a:pt x="14" y="24"/>
                    </a:cubicBezTo>
                    <a:cubicBezTo>
                      <a:pt x="15" y="24"/>
                      <a:pt x="15" y="24"/>
                      <a:pt x="15" y="24"/>
                    </a:cubicBezTo>
                    <a:cubicBezTo>
                      <a:pt x="16" y="24"/>
                      <a:pt x="16" y="24"/>
                      <a:pt x="16" y="24"/>
                    </a:cubicBezTo>
                    <a:cubicBezTo>
                      <a:pt x="17" y="24"/>
                      <a:pt x="17" y="24"/>
                      <a:pt x="17" y="24"/>
                    </a:cubicBezTo>
                    <a:cubicBezTo>
                      <a:pt x="18" y="24"/>
                      <a:pt x="18" y="24"/>
                      <a:pt x="18" y="24"/>
                    </a:cubicBezTo>
                    <a:cubicBezTo>
                      <a:pt x="18" y="24"/>
                      <a:pt x="19" y="24"/>
                      <a:pt x="19" y="24"/>
                    </a:cubicBezTo>
                    <a:cubicBezTo>
                      <a:pt x="19" y="24"/>
                      <a:pt x="19" y="24"/>
                      <a:pt x="19" y="24"/>
                    </a:cubicBezTo>
                    <a:cubicBezTo>
                      <a:pt x="19" y="23"/>
                      <a:pt x="19" y="23"/>
                      <a:pt x="19" y="23"/>
                    </a:cubicBezTo>
                    <a:cubicBezTo>
                      <a:pt x="19" y="22"/>
                      <a:pt x="19" y="22"/>
                      <a:pt x="19" y="22"/>
                    </a:cubicBezTo>
                    <a:cubicBezTo>
                      <a:pt x="20" y="22"/>
                      <a:pt x="20" y="22"/>
                      <a:pt x="20" y="22"/>
                    </a:cubicBezTo>
                    <a:cubicBezTo>
                      <a:pt x="21" y="22"/>
                      <a:pt x="21" y="21"/>
                      <a:pt x="21" y="21"/>
                    </a:cubicBezTo>
                    <a:cubicBezTo>
                      <a:pt x="22" y="21"/>
                      <a:pt x="22" y="21"/>
                      <a:pt x="22" y="20"/>
                    </a:cubicBezTo>
                    <a:cubicBezTo>
                      <a:pt x="22" y="20"/>
                      <a:pt x="22" y="20"/>
                      <a:pt x="23" y="20"/>
                    </a:cubicBezTo>
                    <a:cubicBezTo>
                      <a:pt x="23" y="19"/>
                      <a:pt x="24" y="19"/>
                      <a:pt x="24" y="19"/>
                    </a:cubicBezTo>
                    <a:cubicBezTo>
                      <a:pt x="24" y="18"/>
                      <a:pt x="25" y="17"/>
                      <a:pt x="24" y="17"/>
                    </a:cubicBezTo>
                    <a:cubicBezTo>
                      <a:pt x="24" y="17"/>
                      <a:pt x="24" y="17"/>
                      <a:pt x="23" y="17"/>
                    </a:cubicBezTo>
                    <a:cubicBezTo>
                      <a:pt x="23" y="17"/>
                      <a:pt x="23" y="16"/>
                      <a:pt x="23" y="16"/>
                    </a:cubicBezTo>
                    <a:cubicBezTo>
                      <a:pt x="22" y="16"/>
                      <a:pt x="22" y="16"/>
                      <a:pt x="22" y="16"/>
                    </a:cubicBezTo>
                    <a:cubicBezTo>
                      <a:pt x="21" y="16"/>
                      <a:pt x="21" y="16"/>
                      <a:pt x="21" y="15"/>
                    </a:cubicBezTo>
                    <a:cubicBezTo>
                      <a:pt x="21" y="15"/>
                      <a:pt x="21" y="15"/>
                      <a:pt x="22" y="15"/>
                    </a:cubicBezTo>
                    <a:cubicBezTo>
                      <a:pt x="22" y="15"/>
                      <a:pt x="22" y="14"/>
                      <a:pt x="21" y="14"/>
                    </a:cubicBezTo>
                    <a:cubicBezTo>
                      <a:pt x="21" y="14"/>
                      <a:pt x="21" y="14"/>
                      <a:pt x="20" y="14"/>
                    </a:cubicBezTo>
                    <a:cubicBezTo>
                      <a:pt x="20" y="14"/>
                      <a:pt x="21" y="13"/>
                      <a:pt x="20" y="13"/>
                    </a:cubicBezTo>
                    <a:cubicBezTo>
                      <a:pt x="20" y="13"/>
                      <a:pt x="20" y="13"/>
                      <a:pt x="19" y="13"/>
                    </a:cubicBezTo>
                    <a:cubicBezTo>
                      <a:pt x="19" y="13"/>
                      <a:pt x="19" y="13"/>
                      <a:pt x="19" y="13"/>
                    </a:cubicBezTo>
                    <a:cubicBezTo>
                      <a:pt x="19" y="12"/>
                      <a:pt x="19" y="12"/>
                      <a:pt x="19" y="11"/>
                    </a:cubicBezTo>
                    <a:cubicBezTo>
                      <a:pt x="19" y="11"/>
                      <a:pt x="18" y="11"/>
                      <a:pt x="18" y="11"/>
                    </a:cubicBezTo>
                    <a:cubicBezTo>
                      <a:pt x="18" y="10"/>
                      <a:pt x="18" y="10"/>
                      <a:pt x="18" y="9"/>
                    </a:cubicBezTo>
                    <a:cubicBezTo>
                      <a:pt x="18" y="9"/>
                      <a:pt x="18" y="8"/>
                      <a:pt x="18" y="8"/>
                    </a:cubicBezTo>
                    <a:cubicBezTo>
                      <a:pt x="17" y="7"/>
                      <a:pt x="17" y="7"/>
                      <a:pt x="17" y="7"/>
                    </a:cubicBezTo>
                    <a:cubicBezTo>
                      <a:pt x="18" y="7"/>
                      <a:pt x="19" y="7"/>
                      <a:pt x="19" y="6"/>
                    </a:cubicBezTo>
                    <a:cubicBezTo>
                      <a:pt x="19" y="6"/>
                      <a:pt x="18" y="5"/>
                      <a:pt x="18" y="5"/>
                    </a:cubicBezTo>
                    <a:cubicBezTo>
                      <a:pt x="18" y="5"/>
                      <a:pt x="17" y="5"/>
                      <a:pt x="17" y="4"/>
                    </a:cubicBezTo>
                    <a:cubicBezTo>
                      <a:pt x="17" y="4"/>
                      <a:pt x="16" y="5"/>
                      <a:pt x="16" y="4"/>
                    </a:cubicBezTo>
                    <a:cubicBezTo>
                      <a:pt x="15" y="4"/>
                      <a:pt x="15" y="3"/>
                      <a:pt x="15" y="3"/>
                    </a:cubicBezTo>
                    <a:cubicBezTo>
                      <a:pt x="16" y="3"/>
                      <a:pt x="16" y="3"/>
                      <a:pt x="16" y="3"/>
                    </a:cubicBezTo>
                    <a:cubicBezTo>
                      <a:pt x="16" y="3"/>
                      <a:pt x="16" y="3"/>
                      <a:pt x="16" y="3"/>
                    </a:cubicBezTo>
                    <a:cubicBezTo>
                      <a:pt x="15" y="2"/>
                      <a:pt x="15" y="2"/>
                      <a:pt x="15" y="2"/>
                    </a:cubicBezTo>
                    <a:cubicBezTo>
                      <a:pt x="15" y="1"/>
                      <a:pt x="16" y="1"/>
                      <a:pt x="16" y="1"/>
                    </a:cubicBezTo>
                    <a:cubicBezTo>
                      <a:pt x="15" y="0"/>
                      <a:pt x="15" y="1"/>
                      <a:pt x="14" y="1"/>
                    </a:cubicBezTo>
                    <a:cubicBezTo>
                      <a:pt x="14" y="1"/>
                      <a:pt x="14" y="0"/>
                      <a:pt x="14" y="0"/>
                    </a:cubicBezTo>
                    <a:cubicBezTo>
                      <a:pt x="13" y="0"/>
                      <a:pt x="13" y="0"/>
                      <a:pt x="13" y="0"/>
                    </a:cubicBezTo>
                    <a:cubicBezTo>
                      <a:pt x="12" y="0"/>
                      <a:pt x="12" y="0"/>
                      <a:pt x="12" y="0"/>
                    </a:cubicBezTo>
                    <a:cubicBezTo>
                      <a:pt x="11" y="0"/>
                      <a:pt x="11" y="0"/>
                      <a:pt x="11" y="0"/>
                    </a:cubicBezTo>
                    <a:cubicBezTo>
                      <a:pt x="11" y="0"/>
                      <a:pt x="10" y="0"/>
                      <a:pt x="10" y="1"/>
                    </a:cubicBezTo>
                    <a:cubicBezTo>
                      <a:pt x="9" y="1"/>
                      <a:pt x="10" y="2"/>
                      <a:pt x="10" y="2"/>
                    </a:cubicBezTo>
                    <a:cubicBezTo>
                      <a:pt x="10" y="2"/>
                      <a:pt x="10" y="3"/>
                      <a:pt x="9" y="3"/>
                    </a:cubicBezTo>
                    <a:cubicBezTo>
                      <a:pt x="9" y="3"/>
                      <a:pt x="9" y="3"/>
                      <a:pt x="9" y="3"/>
                    </a:cubicBezTo>
                    <a:cubicBezTo>
                      <a:pt x="8" y="4"/>
                      <a:pt x="8" y="3"/>
                      <a:pt x="8" y="3"/>
                    </a:cubicBezTo>
                    <a:cubicBezTo>
                      <a:pt x="7" y="3"/>
                      <a:pt x="7" y="3"/>
                      <a:pt x="7" y="3"/>
                    </a:cubicBezTo>
                    <a:cubicBezTo>
                      <a:pt x="6" y="3"/>
                      <a:pt x="6" y="3"/>
                      <a:pt x="6" y="3"/>
                    </a:cubicBezTo>
                    <a:cubicBezTo>
                      <a:pt x="5" y="3"/>
                      <a:pt x="5" y="3"/>
                      <a:pt x="4" y="3"/>
                    </a:cubicBezTo>
                    <a:cubicBezTo>
                      <a:pt x="4" y="3"/>
                      <a:pt x="4" y="3"/>
                      <a:pt x="4" y="3"/>
                    </a:cubicBezTo>
                    <a:cubicBezTo>
                      <a:pt x="3" y="2"/>
                      <a:pt x="3" y="2"/>
                      <a:pt x="2" y="2"/>
                    </a:cubicBezTo>
                    <a:cubicBezTo>
                      <a:pt x="2" y="2"/>
                      <a:pt x="2" y="2"/>
                      <a:pt x="2" y="2"/>
                    </a:cubicBezTo>
                    <a:cubicBezTo>
                      <a:pt x="1" y="2"/>
                      <a:pt x="1" y="2"/>
                      <a:pt x="1" y="2"/>
                    </a:cubicBezTo>
                    <a:cubicBezTo>
                      <a:pt x="0" y="2"/>
                      <a:pt x="0" y="2"/>
                      <a:pt x="0" y="2"/>
                    </a:cubicBezTo>
                    <a:cubicBezTo>
                      <a:pt x="1" y="2"/>
                      <a:pt x="1" y="2"/>
                      <a:pt x="1" y="3"/>
                    </a:cubicBezTo>
                    <a:cubicBezTo>
                      <a:pt x="1" y="3"/>
                      <a:pt x="2" y="3"/>
                      <a:pt x="2"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3" name="Freeform 480"/>
              <p:cNvSpPr>
                <a:spLocks/>
              </p:cNvSpPr>
              <p:nvPr/>
            </p:nvSpPr>
            <p:spPr bwMode="auto">
              <a:xfrm>
                <a:off x="4691064" y="1346201"/>
                <a:ext cx="96838" cy="76200"/>
              </a:xfrm>
              <a:custGeom>
                <a:avLst/>
                <a:gdLst>
                  <a:gd name="T0" fmla="*/ 9 w 9"/>
                  <a:gd name="T1" fmla="*/ 2 h 7"/>
                  <a:gd name="T2" fmla="*/ 7 w 9"/>
                  <a:gd name="T3" fmla="*/ 2 h 7"/>
                  <a:gd name="T4" fmla="*/ 6 w 9"/>
                  <a:gd name="T5" fmla="*/ 1 h 7"/>
                  <a:gd name="T6" fmla="*/ 4 w 9"/>
                  <a:gd name="T7" fmla="*/ 0 h 7"/>
                  <a:gd name="T8" fmla="*/ 3 w 9"/>
                  <a:gd name="T9" fmla="*/ 0 h 7"/>
                  <a:gd name="T10" fmla="*/ 2 w 9"/>
                  <a:gd name="T11" fmla="*/ 0 h 7"/>
                  <a:gd name="T12" fmla="*/ 1 w 9"/>
                  <a:gd name="T13" fmla="*/ 0 h 7"/>
                  <a:gd name="T14" fmla="*/ 0 w 9"/>
                  <a:gd name="T15" fmla="*/ 0 h 7"/>
                  <a:gd name="T16" fmla="*/ 0 w 9"/>
                  <a:gd name="T17" fmla="*/ 0 h 7"/>
                  <a:gd name="T18" fmla="*/ 0 w 9"/>
                  <a:gd name="T19" fmla="*/ 1 h 7"/>
                  <a:gd name="T20" fmla="*/ 0 w 9"/>
                  <a:gd name="T21" fmla="*/ 2 h 7"/>
                  <a:gd name="T22" fmla="*/ 0 w 9"/>
                  <a:gd name="T23" fmla="*/ 2 h 7"/>
                  <a:gd name="T24" fmla="*/ 1 w 9"/>
                  <a:gd name="T25" fmla="*/ 3 h 7"/>
                  <a:gd name="T26" fmla="*/ 2 w 9"/>
                  <a:gd name="T27" fmla="*/ 3 h 7"/>
                  <a:gd name="T28" fmla="*/ 2 w 9"/>
                  <a:gd name="T29" fmla="*/ 4 h 7"/>
                  <a:gd name="T30" fmla="*/ 2 w 9"/>
                  <a:gd name="T31" fmla="*/ 5 h 7"/>
                  <a:gd name="T32" fmla="*/ 3 w 9"/>
                  <a:gd name="T33" fmla="*/ 6 h 7"/>
                  <a:gd name="T34" fmla="*/ 3 w 9"/>
                  <a:gd name="T35" fmla="*/ 6 h 7"/>
                  <a:gd name="T36" fmla="*/ 4 w 9"/>
                  <a:gd name="T37" fmla="*/ 6 h 7"/>
                  <a:gd name="T38" fmla="*/ 5 w 9"/>
                  <a:gd name="T39" fmla="*/ 6 h 7"/>
                  <a:gd name="T40" fmla="*/ 6 w 9"/>
                  <a:gd name="T41" fmla="*/ 6 h 7"/>
                  <a:gd name="T42" fmla="*/ 6 w 9"/>
                  <a:gd name="T43" fmla="*/ 7 h 7"/>
                  <a:gd name="T44" fmla="*/ 6 w 9"/>
                  <a:gd name="T45" fmla="*/ 6 h 7"/>
                  <a:gd name="T46" fmla="*/ 7 w 9"/>
                  <a:gd name="T47" fmla="*/ 5 h 7"/>
                  <a:gd name="T48" fmla="*/ 8 w 9"/>
                  <a:gd name="T49" fmla="*/ 4 h 7"/>
                  <a:gd name="T50" fmla="*/ 9 w 9"/>
                  <a:gd name="T51" fmla="*/ 4 h 7"/>
                  <a:gd name="T52" fmla="*/ 9 w 9"/>
                  <a:gd name="T53" fmla="*/ 2 h 7"/>
                  <a:gd name="T54" fmla="*/ 9 w 9"/>
                  <a:gd name="T5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7">
                    <a:moveTo>
                      <a:pt x="9" y="2"/>
                    </a:moveTo>
                    <a:cubicBezTo>
                      <a:pt x="8" y="2"/>
                      <a:pt x="8" y="2"/>
                      <a:pt x="7" y="2"/>
                    </a:cubicBezTo>
                    <a:cubicBezTo>
                      <a:pt x="6" y="1"/>
                      <a:pt x="6" y="1"/>
                      <a:pt x="6" y="1"/>
                    </a:cubicBezTo>
                    <a:cubicBezTo>
                      <a:pt x="5" y="0"/>
                      <a:pt x="5" y="0"/>
                      <a:pt x="4" y="0"/>
                    </a:cubicBezTo>
                    <a:cubicBezTo>
                      <a:pt x="4" y="0"/>
                      <a:pt x="4" y="0"/>
                      <a:pt x="3" y="0"/>
                    </a:cubicBezTo>
                    <a:cubicBezTo>
                      <a:pt x="3" y="0"/>
                      <a:pt x="3" y="0"/>
                      <a:pt x="2" y="0"/>
                    </a:cubicBezTo>
                    <a:cubicBezTo>
                      <a:pt x="2" y="0"/>
                      <a:pt x="2" y="0"/>
                      <a:pt x="1" y="0"/>
                    </a:cubicBezTo>
                    <a:cubicBezTo>
                      <a:pt x="1" y="0"/>
                      <a:pt x="0" y="0"/>
                      <a:pt x="0" y="0"/>
                    </a:cubicBezTo>
                    <a:cubicBezTo>
                      <a:pt x="0" y="0"/>
                      <a:pt x="0" y="0"/>
                      <a:pt x="0" y="0"/>
                    </a:cubicBezTo>
                    <a:cubicBezTo>
                      <a:pt x="0" y="0"/>
                      <a:pt x="0" y="1"/>
                      <a:pt x="0" y="1"/>
                    </a:cubicBezTo>
                    <a:cubicBezTo>
                      <a:pt x="0" y="1"/>
                      <a:pt x="0" y="2"/>
                      <a:pt x="0" y="2"/>
                    </a:cubicBezTo>
                    <a:cubicBezTo>
                      <a:pt x="0" y="2"/>
                      <a:pt x="0" y="2"/>
                      <a:pt x="0" y="2"/>
                    </a:cubicBezTo>
                    <a:cubicBezTo>
                      <a:pt x="0" y="3"/>
                      <a:pt x="0" y="3"/>
                      <a:pt x="1" y="3"/>
                    </a:cubicBezTo>
                    <a:cubicBezTo>
                      <a:pt x="1" y="3"/>
                      <a:pt x="2" y="3"/>
                      <a:pt x="2" y="3"/>
                    </a:cubicBezTo>
                    <a:cubicBezTo>
                      <a:pt x="2" y="3"/>
                      <a:pt x="2" y="4"/>
                      <a:pt x="2" y="4"/>
                    </a:cubicBezTo>
                    <a:cubicBezTo>
                      <a:pt x="2" y="5"/>
                      <a:pt x="2" y="5"/>
                      <a:pt x="2" y="5"/>
                    </a:cubicBezTo>
                    <a:cubicBezTo>
                      <a:pt x="2" y="6"/>
                      <a:pt x="2" y="6"/>
                      <a:pt x="3" y="6"/>
                    </a:cubicBezTo>
                    <a:cubicBezTo>
                      <a:pt x="3" y="6"/>
                      <a:pt x="3" y="6"/>
                      <a:pt x="3" y="6"/>
                    </a:cubicBezTo>
                    <a:cubicBezTo>
                      <a:pt x="3" y="6"/>
                      <a:pt x="3" y="6"/>
                      <a:pt x="4" y="6"/>
                    </a:cubicBezTo>
                    <a:cubicBezTo>
                      <a:pt x="4" y="6"/>
                      <a:pt x="5" y="6"/>
                      <a:pt x="5" y="6"/>
                    </a:cubicBezTo>
                    <a:cubicBezTo>
                      <a:pt x="5" y="6"/>
                      <a:pt x="5" y="6"/>
                      <a:pt x="6" y="6"/>
                    </a:cubicBezTo>
                    <a:cubicBezTo>
                      <a:pt x="6" y="7"/>
                      <a:pt x="6" y="7"/>
                      <a:pt x="6" y="7"/>
                    </a:cubicBezTo>
                    <a:cubicBezTo>
                      <a:pt x="6" y="6"/>
                      <a:pt x="6" y="6"/>
                      <a:pt x="6" y="6"/>
                    </a:cubicBezTo>
                    <a:cubicBezTo>
                      <a:pt x="7" y="6"/>
                      <a:pt x="7" y="6"/>
                      <a:pt x="7" y="5"/>
                    </a:cubicBezTo>
                    <a:cubicBezTo>
                      <a:pt x="7" y="5"/>
                      <a:pt x="7" y="5"/>
                      <a:pt x="8" y="4"/>
                    </a:cubicBezTo>
                    <a:cubicBezTo>
                      <a:pt x="8" y="4"/>
                      <a:pt x="8" y="4"/>
                      <a:pt x="9" y="4"/>
                    </a:cubicBezTo>
                    <a:cubicBezTo>
                      <a:pt x="9" y="3"/>
                      <a:pt x="8" y="3"/>
                      <a:pt x="9" y="2"/>
                    </a:cubicBezTo>
                    <a:cubicBezTo>
                      <a:pt x="9" y="2"/>
                      <a:pt x="9" y="2"/>
                      <a:pt x="9"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4" name="Freeform 481"/>
              <p:cNvSpPr>
                <a:spLocks/>
              </p:cNvSpPr>
              <p:nvPr/>
            </p:nvSpPr>
            <p:spPr bwMode="auto">
              <a:xfrm>
                <a:off x="5219701" y="1919289"/>
                <a:ext cx="258763" cy="258763"/>
              </a:xfrm>
              <a:custGeom>
                <a:avLst/>
                <a:gdLst>
                  <a:gd name="T0" fmla="*/ 13 w 24"/>
                  <a:gd name="T1" fmla="*/ 2 h 24"/>
                  <a:gd name="T2" fmla="*/ 12 w 24"/>
                  <a:gd name="T3" fmla="*/ 1 h 24"/>
                  <a:gd name="T4" fmla="*/ 11 w 24"/>
                  <a:gd name="T5" fmla="*/ 0 h 24"/>
                  <a:gd name="T6" fmla="*/ 9 w 24"/>
                  <a:gd name="T7" fmla="*/ 1 h 24"/>
                  <a:gd name="T8" fmla="*/ 7 w 24"/>
                  <a:gd name="T9" fmla="*/ 0 h 24"/>
                  <a:gd name="T10" fmla="*/ 6 w 24"/>
                  <a:gd name="T11" fmla="*/ 1 h 24"/>
                  <a:gd name="T12" fmla="*/ 4 w 24"/>
                  <a:gd name="T13" fmla="*/ 3 h 24"/>
                  <a:gd name="T14" fmla="*/ 4 w 24"/>
                  <a:gd name="T15" fmla="*/ 6 h 24"/>
                  <a:gd name="T16" fmla="*/ 4 w 24"/>
                  <a:gd name="T17" fmla="*/ 9 h 24"/>
                  <a:gd name="T18" fmla="*/ 2 w 24"/>
                  <a:gd name="T19" fmla="*/ 10 h 24"/>
                  <a:gd name="T20" fmla="*/ 0 w 24"/>
                  <a:gd name="T21" fmla="*/ 11 h 24"/>
                  <a:gd name="T22" fmla="*/ 0 w 24"/>
                  <a:gd name="T23" fmla="*/ 12 h 24"/>
                  <a:gd name="T24" fmla="*/ 0 w 24"/>
                  <a:gd name="T25" fmla="*/ 15 h 24"/>
                  <a:gd name="T26" fmla="*/ 2 w 24"/>
                  <a:gd name="T27" fmla="*/ 16 h 24"/>
                  <a:gd name="T28" fmla="*/ 5 w 24"/>
                  <a:gd name="T29" fmla="*/ 17 h 24"/>
                  <a:gd name="T30" fmla="*/ 9 w 24"/>
                  <a:gd name="T31" fmla="*/ 19 h 24"/>
                  <a:gd name="T32" fmla="*/ 12 w 24"/>
                  <a:gd name="T33" fmla="*/ 21 h 24"/>
                  <a:gd name="T34" fmla="*/ 13 w 24"/>
                  <a:gd name="T35" fmla="*/ 23 h 24"/>
                  <a:gd name="T36" fmla="*/ 18 w 24"/>
                  <a:gd name="T37" fmla="*/ 24 h 24"/>
                  <a:gd name="T38" fmla="*/ 19 w 24"/>
                  <a:gd name="T39" fmla="*/ 24 h 24"/>
                  <a:gd name="T40" fmla="*/ 19 w 24"/>
                  <a:gd name="T41" fmla="*/ 23 h 24"/>
                  <a:gd name="T42" fmla="*/ 21 w 24"/>
                  <a:gd name="T43" fmla="*/ 22 h 24"/>
                  <a:gd name="T44" fmla="*/ 21 w 24"/>
                  <a:gd name="T45" fmla="*/ 21 h 24"/>
                  <a:gd name="T46" fmla="*/ 23 w 24"/>
                  <a:gd name="T47" fmla="*/ 22 h 24"/>
                  <a:gd name="T48" fmla="*/ 23 w 24"/>
                  <a:gd name="T49" fmla="*/ 22 h 24"/>
                  <a:gd name="T50" fmla="*/ 24 w 24"/>
                  <a:gd name="T51" fmla="*/ 22 h 24"/>
                  <a:gd name="T52" fmla="*/ 23 w 24"/>
                  <a:gd name="T53" fmla="*/ 20 h 24"/>
                  <a:gd name="T54" fmla="*/ 22 w 24"/>
                  <a:gd name="T55" fmla="*/ 19 h 24"/>
                  <a:gd name="T56" fmla="*/ 21 w 24"/>
                  <a:gd name="T57" fmla="*/ 17 h 24"/>
                  <a:gd name="T58" fmla="*/ 20 w 24"/>
                  <a:gd name="T59" fmla="*/ 15 h 24"/>
                  <a:gd name="T60" fmla="*/ 19 w 24"/>
                  <a:gd name="T61" fmla="*/ 14 h 24"/>
                  <a:gd name="T62" fmla="*/ 18 w 24"/>
                  <a:gd name="T63" fmla="*/ 13 h 24"/>
                  <a:gd name="T64" fmla="*/ 17 w 24"/>
                  <a:gd name="T65" fmla="*/ 12 h 24"/>
                  <a:gd name="T66" fmla="*/ 15 w 24"/>
                  <a:gd name="T67" fmla="*/ 10 h 24"/>
                  <a:gd name="T68" fmla="*/ 15 w 24"/>
                  <a:gd name="T69" fmla="*/ 8 h 24"/>
                  <a:gd name="T70" fmla="*/ 16 w 24"/>
                  <a:gd name="T71" fmla="*/ 6 h 24"/>
                  <a:gd name="T72" fmla="*/ 15 w 24"/>
                  <a:gd name="T73" fmla="*/ 4 h 24"/>
                  <a:gd name="T74" fmla="*/ 14 w 24"/>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24">
                    <a:moveTo>
                      <a:pt x="13" y="3"/>
                    </a:moveTo>
                    <a:cubicBezTo>
                      <a:pt x="13" y="2"/>
                      <a:pt x="13" y="2"/>
                      <a:pt x="13" y="2"/>
                    </a:cubicBezTo>
                    <a:cubicBezTo>
                      <a:pt x="13" y="1"/>
                      <a:pt x="12" y="1"/>
                      <a:pt x="12" y="1"/>
                    </a:cubicBezTo>
                    <a:cubicBezTo>
                      <a:pt x="12" y="1"/>
                      <a:pt x="12" y="1"/>
                      <a:pt x="12" y="1"/>
                    </a:cubicBezTo>
                    <a:cubicBezTo>
                      <a:pt x="12" y="1"/>
                      <a:pt x="12" y="1"/>
                      <a:pt x="11" y="1"/>
                    </a:cubicBezTo>
                    <a:cubicBezTo>
                      <a:pt x="11" y="1"/>
                      <a:pt x="11" y="0"/>
                      <a:pt x="11" y="0"/>
                    </a:cubicBezTo>
                    <a:cubicBezTo>
                      <a:pt x="10" y="0"/>
                      <a:pt x="10" y="1"/>
                      <a:pt x="10" y="1"/>
                    </a:cubicBezTo>
                    <a:cubicBezTo>
                      <a:pt x="10" y="1"/>
                      <a:pt x="10" y="1"/>
                      <a:pt x="9" y="1"/>
                    </a:cubicBezTo>
                    <a:cubicBezTo>
                      <a:pt x="9" y="1"/>
                      <a:pt x="9" y="0"/>
                      <a:pt x="8" y="0"/>
                    </a:cubicBezTo>
                    <a:cubicBezTo>
                      <a:pt x="8" y="0"/>
                      <a:pt x="8" y="0"/>
                      <a:pt x="7" y="0"/>
                    </a:cubicBezTo>
                    <a:cubicBezTo>
                      <a:pt x="7" y="1"/>
                      <a:pt x="7" y="1"/>
                      <a:pt x="7" y="1"/>
                    </a:cubicBezTo>
                    <a:cubicBezTo>
                      <a:pt x="7" y="1"/>
                      <a:pt x="7" y="1"/>
                      <a:pt x="6" y="1"/>
                    </a:cubicBezTo>
                    <a:cubicBezTo>
                      <a:pt x="6" y="2"/>
                      <a:pt x="6" y="2"/>
                      <a:pt x="5" y="2"/>
                    </a:cubicBezTo>
                    <a:cubicBezTo>
                      <a:pt x="5" y="2"/>
                      <a:pt x="4" y="2"/>
                      <a:pt x="4" y="3"/>
                    </a:cubicBezTo>
                    <a:cubicBezTo>
                      <a:pt x="4" y="4"/>
                      <a:pt x="4" y="4"/>
                      <a:pt x="4" y="5"/>
                    </a:cubicBezTo>
                    <a:cubicBezTo>
                      <a:pt x="4" y="5"/>
                      <a:pt x="4" y="5"/>
                      <a:pt x="4" y="6"/>
                    </a:cubicBezTo>
                    <a:cubicBezTo>
                      <a:pt x="5" y="6"/>
                      <a:pt x="5" y="7"/>
                      <a:pt x="4" y="8"/>
                    </a:cubicBezTo>
                    <a:cubicBezTo>
                      <a:pt x="4" y="8"/>
                      <a:pt x="4" y="9"/>
                      <a:pt x="4" y="9"/>
                    </a:cubicBezTo>
                    <a:cubicBezTo>
                      <a:pt x="3" y="10"/>
                      <a:pt x="3" y="9"/>
                      <a:pt x="2" y="9"/>
                    </a:cubicBezTo>
                    <a:cubicBezTo>
                      <a:pt x="2" y="10"/>
                      <a:pt x="2" y="10"/>
                      <a:pt x="2" y="10"/>
                    </a:cubicBezTo>
                    <a:cubicBezTo>
                      <a:pt x="1" y="10"/>
                      <a:pt x="1" y="10"/>
                      <a:pt x="1" y="10"/>
                    </a:cubicBezTo>
                    <a:cubicBezTo>
                      <a:pt x="0" y="10"/>
                      <a:pt x="0" y="11"/>
                      <a:pt x="0" y="11"/>
                    </a:cubicBezTo>
                    <a:cubicBezTo>
                      <a:pt x="0" y="11"/>
                      <a:pt x="0" y="11"/>
                      <a:pt x="0" y="11"/>
                    </a:cubicBezTo>
                    <a:cubicBezTo>
                      <a:pt x="0" y="12"/>
                      <a:pt x="0" y="12"/>
                      <a:pt x="0" y="12"/>
                    </a:cubicBezTo>
                    <a:cubicBezTo>
                      <a:pt x="0" y="13"/>
                      <a:pt x="0" y="13"/>
                      <a:pt x="0" y="13"/>
                    </a:cubicBezTo>
                    <a:cubicBezTo>
                      <a:pt x="0" y="14"/>
                      <a:pt x="0" y="14"/>
                      <a:pt x="0" y="15"/>
                    </a:cubicBezTo>
                    <a:cubicBezTo>
                      <a:pt x="1" y="15"/>
                      <a:pt x="1" y="15"/>
                      <a:pt x="1" y="15"/>
                    </a:cubicBezTo>
                    <a:cubicBezTo>
                      <a:pt x="2" y="15"/>
                      <a:pt x="2" y="15"/>
                      <a:pt x="2" y="16"/>
                    </a:cubicBezTo>
                    <a:cubicBezTo>
                      <a:pt x="2" y="16"/>
                      <a:pt x="3" y="16"/>
                      <a:pt x="3" y="16"/>
                    </a:cubicBezTo>
                    <a:cubicBezTo>
                      <a:pt x="4" y="17"/>
                      <a:pt x="4" y="17"/>
                      <a:pt x="5" y="17"/>
                    </a:cubicBezTo>
                    <a:cubicBezTo>
                      <a:pt x="6" y="18"/>
                      <a:pt x="6" y="18"/>
                      <a:pt x="7" y="18"/>
                    </a:cubicBezTo>
                    <a:cubicBezTo>
                      <a:pt x="8" y="18"/>
                      <a:pt x="8" y="18"/>
                      <a:pt x="9" y="19"/>
                    </a:cubicBezTo>
                    <a:cubicBezTo>
                      <a:pt x="10" y="19"/>
                      <a:pt x="10" y="19"/>
                      <a:pt x="11" y="19"/>
                    </a:cubicBezTo>
                    <a:cubicBezTo>
                      <a:pt x="11" y="20"/>
                      <a:pt x="12" y="20"/>
                      <a:pt x="12" y="21"/>
                    </a:cubicBezTo>
                    <a:cubicBezTo>
                      <a:pt x="12" y="21"/>
                      <a:pt x="11" y="21"/>
                      <a:pt x="12" y="22"/>
                    </a:cubicBezTo>
                    <a:cubicBezTo>
                      <a:pt x="12" y="22"/>
                      <a:pt x="12" y="22"/>
                      <a:pt x="13" y="23"/>
                    </a:cubicBezTo>
                    <a:cubicBezTo>
                      <a:pt x="14" y="23"/>
                      <a:pt x="15" y="23"/>
                      <a:pt x="17" y="23"/>
                    </a:cubicBezTo>
                    <a:cubicBezTo>
                      <a:pt x="17" y="23"/>
                      <a:pt x="17" y="24"/>
                      <a:pt x="18" y="24"/>
                    </a:cubicBezTo>
                    <a:cubicBezTo>
                      <a:pt x="18" y="24"/>
                      <a:pt x="18" y="24"/>
                      <a:pt x="19" y="24"/>
                    </a:cubicBezTo>
                    <a:cubicBezTo>
                      <a:pt x="19" y="24"/>
                      <a:pt x="19" y="24"/>
                      <a:pt x="19" y="24"/>
                    </a:cubicBezTo>
                    <a:cubicBezTo>
                      <a:pt x="19" y="23"/>
                      <a:pt x="19" y="23"/>
                      <a:pt x="19" y="23"/>
                    </a:cubicBezTo>
                    <a:cubicBezTo>
                      <a:pt x="19" y="23"/>
                      <a:pt x="19" y="23"/>
                      <a:pt x="19" y="23"/>
                    </a:cubicBezTo>
                    <a:cubicBezTo>
                      <a:pt x="19" y="22"/>
                      <a:pt x="20" y="22"/>
                      <a:pt x="20" y="22"/>
                    </a:cubicBezTo>
                    <a:cubicBezTo>
                      <a:pt x="20" y="22"/>
                      <a:pt x="21" y="22"/>
                      <a:pt x="21" y="22"/>
                    </a:cubicBezTo>
                    <a:cubicBezTo>
                      <a:pt x="21" y="22"/>
                      <a:pt x="20" y="22"/>
                      <a:pt x="21" y="21"/>
                    </a:cubicBezTo>
                    <a:cubicBezTo>
                      <a:pt x="21" y="21"/>
                      <a:pt x="21" y="21"/>
                      <a:pt x="21" y="21"/>
                    </a:cubicBezTo>
                    <a:cubicBezTo>
                      <a:pt x="22" y="21"/>
                      <a:pt x="22" y="21"/>
                      <a:pt x="22" y="21"/>
                    </a:cubicBezTo>
                    <a:cubicBezTo>
                      <a:pt x="22"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1"/>
                      <a:pt x="24" y="21"/>
                      <a:pt x="24" y="21"/>
                    </a:cubicBezTo>
                    <a:cubicBezTo>
                      <a:pt x="23" y="21"/>
                      <a:pt x="23" y="21"/>
                      <a:pt x="23" y="20"/>
                    </a:cubicBezTo>
                    <a:cubicBezTo>
                      <a:pt x="23" y="20"/>
                      <a:pt x="22" y="20"/>
                      <a:pt x="22" y="20"/>
                    </a:cubicBezTo>
                    <a:cubicBezTo>
                      <a:pt x="22" y="19"/>
                      <a:pt x="22" y="19"/>
                      <a:pt x="22" y="19"/>
                    </a:cubicBezTo>
                    <a:cubicBezTo>
                      <a:pt x="22" y="18"/>
                      <a:pt x="22" y="18"/>
                      <a:pt x="22" y="18"/>
                    </a:cubicBezTo>
                    <a:cubicBezTo>
                      <a:pt x="21" y="18"/>
                      <a:pt x="22" y="18"/>
                      <a:pt x="21" y="17"/>
                    </a:cubicBezTo>
                    <a:cubicBezTo>
                      <a:pt x="21" y="17"/>
                      <a:pt x="22" y="17"/>
                      <a:pt x="21" y="16"/>
                    </a:cubicBezTo>
                    <a:cubicBezTo>
                      <a:pt x="21" y="15"/>
                      <a:pt x="21" y="15"/>
                      <a:pt x="20" y="15"/>
                    </a:cubicBezTo>
                    <a:cubicBezTo>
                      <a:pt x="20" y="14"/>
                      <a:pt x="20" y="14"/>
                      <a:pt x="20" y="14"/>
                    </a:cubicBezTo>
                    <a:cubicBezTo>
                      <a:pt x="19" y="14"/>
                      <a:pt x="19" y="14"/>
                      <a:pt x="19" y="14"/>
                    </a:cubicBezTo>
                    <a:cubicBezTo>
                      <a:pt x="19" y="14"/>
                      <a:pt x="19" y="14"/>
                      <a:pt x="18" y="14"/>
                    </a:cubicBezTo>
                    <a:cubicBezTo>
                      <a:pt x="18" y="13"/>
                      <a:pt x="18" y="13"/>
                      <a:pt x="18" y="13"/>
                    </a:cubicBezTo>
                    <a:cubicBezTo>
                      <a:pt x="17" y="13"/>
                      <a:pt x="17" y="13"/>
                      <a:pt x="17" y="13"/>
                    </a:cubicBezTo>
                    <a:cubicBezTo>
                      <a:pt x="17" y="12"/>
                      <a:pt x="17" y="12"/>
                      <a:pt x="17" y="12"/>
                    </a:cubicBezTo>
                    <a:cubicBezTo>
                      <a:pt x="17" y="11"/>
                      <a:pt x="17" y="11"/>
                      <a:pt x="16" y="11"/>
                    </a:cubicBezTo>
                    <a:cubicBezTo>
                      <a:pt x="16" y="11"/>
                      <a:pt x="16" y="11"/>
                      <a:pt x="15" y="10"/>
                    </a:cubicBezTo>
                    <a:cubicBezTo>
                      <a:pt x="15" y="10"/>
                      <a:pt x="15" y="10"/>
                      <a:pt x="15" y="9"/>
                    </a:cubicBezTo>
                    <a:cubicBezTo>
                      <a:pt x="15" y="9"/>
                      <a:pt x="15" y="8"/>
                      <a:pt x="15" y="8"/>
                    </a:cubicBezTo>
                    <a:cubicBezTo>
                      <a:pt x="15" y="7"/>
                      <a:pt x="16" y="7"/>
                      <a:pt x="16" y="7"/>
                    </a:cubicBezTo>
                    <a:cubicBezTo>
                      <a:pt x="16" y="6"/>
                      <a:pt x="16" y="6"/>
                      <a:pt x="16" y="6"/>
                    </a:cubicBezTo>
                    <a:cubicBezTo>
                      <a:pt x="16" y="5"/>
                      <a:pt x="16" y="5"/>
                      <a:pt x="16" y="4"/>
                    </a:cubicBezTo>
                    <a:cubicBezTo>
                      <a:pt x="16" y="4"/>
                      <a:pt x="15" y="4"/>
                      <a:pt x="15" y="4"/>
                    </a:cubicBezTo>
                    <a:cubicBezTo>
                      <a:pt x="15" y="4"/>
                      <a:pt x="14" y="4"/>
                      <a:pt x="14" y="4"/>
                    </a:cubicBezTo>
                    <a:cubicBezTo>
                      <a:pt x="14" y="3"/>
                      <a:pt x="14" y="3"/>
                      <a:pt x="14" y="3"/>
                    </a:cubicBezTo>
                    <a:cubicBezTo>
                      <a:pt x="14" y="3"/>
                      <a:pt x="13" y="3"/>
                      <a:pt x="13"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5" name="Freeform 482"/>
              <p:cNvSpPr>
                <a:spLocks/>
              </p:cNvSpPr>
              <p:nvPr/>
            </p:nvSpPr>
            <p:spPr bwMode="auto">
              <a:xfrm>
                <a:off x="5510214" y="1757364"/>
                <a:ext cx="400050" cy="238125"/>
              </a:xfrm>
              <a:custGeom>
                <a:avLst/>
                <a:gdLst>
                  <a:gd name="T0" fmla="*/ 2 w 37"/>
                  <a:gd name="T1" fmla="*/ 4 h 22"/>
                  <a:gd name="T2" fmla="*/ 2 w 37"/>
                  <a:gd name="T3" fmla="*/ 2 h 22"/>
                  <a:gd name="T4" fmla="*/ 3 w 37"/>
                  <a:gd name="T5" fmla="*/ 1 h 22"/>
                  <a:gd name="T6" fmla="*/ 5 w 37"/>
                  <a:gd name="T7" fmla="*/ 3 h 22"/>
                  <a:gd name="T8" fmla="*/ 6 w 37"/>
                  <a:gd name="T9" fmla="*/ 5 h 22"/>
                  <a:gd name="T10" fmla="*/ 4 w 37"/>
                  <a:gd name="T11" fmla="*/ 5 h 22"/>
                  <a:gd name="T12" fmla="*/ 2 w 37"/>
                  <a:gd name="T13" fmla="*/ 5 h 22"/>
                  <a:gd name="T14" fmla="*/ 2 w 37"/>
                  <a:gd name="T15" fmla="*/ 7 h 22"/>
                  <a:gd name="T16" fmla="*/ 4 w 37"/>
                  <a:gd name="T17" fmla="*/ 8 h 22"/>
                  <a:gd name="T18" fmla="*/ 4 w 37"/>
                  <a:gd name="T19" fmla="*/ 10 h 22"/>
                  <a:gd name="T20" fmla="*/ 5 w 37"/>
                  <a:gd name="T21" fmla="*/ 11 h 22"/>
                  <a:gd name="T22" fmla="*/ 6 w 37"/>
                  <a:gd name="T23" fmla="*/ 12 h 22"/>
                  <a:gd name="T24" fmla="*/ 7 w 37"/>
                  <a:gd name="T25" fmla="*/ 15 h 22"/>
                  <a:gd name="T26" fmla="*/ 8 w 37"/>
                  <a:gd name="T27" fmla="*/ 15 h 22"/>
                  <a:gd name="T28" fmla="*/ 10 w 37"/>
                  <a:gd name="T29" fmla="*/ 13 h 22"/>
                  <a:gd name="T30" fmla="*/ 11 w 37"/>
                  <a:gd name="T31" fmla="*/ 13 h 22"/>
                  <a:gd name="T32" fmla="*/ 12 w 37"/>
                  <a:gd name="T33" fmla="*/ 13 h 22"/>
                  <a:gd name="T34" fmla="*/ 15 w 37"/>
                  <a:gd name="T35" fmla="*/ 13 h 22"/>
                  <a:gd name="T36" fmla="*/ 17 w 37"/>
                  <a:gd name="T37" fmla="*/ 14 h 22"/>
                  <a:gd name="T38" fmla="*/ 19 w 37"/>
                  <a:gd name="T39" fmla="*/ 14 h 22"/>
                  <a:gd name="T40" fmla="*/ 21 w 37"/>
                  <a:gd name="T41" fmla="*/ 16 h 22"/>
                  <a:gd name="T42" fmla="*/ 23 w 37"/>
                  <a:gd name="T43" fmla="*/ 17 h 22"/>
                  <a:gd name="T44" fmla="*/ 24 w 37"/>
                  <a:gd name="T45" fmla="*/ 17 h 22"/>
                  <a:gd name="T46" fmla="*/ 26 w 37"/>
                  <a:gd name="T47" fmla="*/ 20 h 22"/>
                  <a:gd name="T48" fmla="*/ 26 w 37"/>
                  <a:gd name="T49" fmla="*/ 21 h 22"/>
                  <a:gd name="T50" fmla="*/ 28 w 37"/>
                  <a:gd name="T51" fmla="*/ 21 h 22"/>
                  <a:gd name="T52" fmla="*/ 29 w 37"/>
                  <a:gd name="T53" fmla="*/ 21 h 22"/>
                  <a:gd name="T54" fmla="*/ 30 w 37"/>
                  <a:gd name="T55" fmla="*/ 20 h 22"/>
                  <a:gd name="T56" fmla="*/ 32 w 37"/>
                  <a:gd name="T57" fmla="*/ 19 h 22"/>
                  <a:gd name="T58" fmla="*/ 33 w 37"/>
                  <a:gd name="T59" fmla="*/ 18 h 22"/>
                  <a:gd name="T60" fmla="*/ 34 w 37"/>
                  <a:gd name="T61" fmla="*/ 16 h 22"/>
                  <a:gd name="T62" fmla="*/ 35 w 37"/>
                  <a:gd name="T63" fmla="*/ 15 h 22"/>
                  <a:gd name="T64" fmla="*/ 37 w 37"/>
                  <a:gd name="T65" fmla="*/ 15 h 22"/>
                  <a:gd name="T66" fmla="*/ 37 w 37"/>
                  <a:gd name="T67" fmla="*/ 14 h 22"/>
                  <a:gd name="T68" fmla="*/ 36 w 37"/>
                  <a:gd name="T69" fmla="*/ 13 h 22"/>
                  <a:gd name="T70" fmla="*/ 33 w 37"/>
                  <a:gd name="T71" fmla="*/ 13 h 22"/>
                  <a:gd name="T72" fmla="*/ 31 w 37"/>
                  <a:gd name="T73" fmla="*/ 12 h 22"/>
                  <a:gd name="T74" fmla="*/ 29 w 37"/>
                  <a:gd name="T75" fmla="*/ 11 h 22"/>
                  <a:gd name="T76" fmla="*/ 28 w 37"/>
                  <a:gd name="T77" fmla="*/ 9 h 22"/>
                  <a:gd name="T78" fmla="*/ 25 w 37"/>
                  <a:gd name="T79" fmla="*/ 6 h 22"/>
                  <a:gd name="T80" fmla="*/ 21 w 37"/>
                  <a:gd name="T81" fmla="*/ 5 h 22"/>
                  <a:gd name="T82" fmla="*/ 20 w 37"/>
                  <a:gd name="T83" fmla="*/ 3 h 22"/>
                  <a:gd name="T84" fmla="*/ 18 w 37"/>
                  <a:gd name="T85" fmla="*/ 1 h 22"/>
                  <a:gd name="T86" fmla="*/ 14 w 37"/>
                  <a:gd name="T87" fmla="*/ 1 h 22"/>
                  <a:gd name="T88" fmla="*/ 11 w 37"/>
                  <a:gd name="T89" fmla="*/ 4 h 22"/>
                  <a:gd name="T90" fmla="*/ 9 w 37"/>
                  <a:gd name="T91" fmla="*/ 3 h 22"/>
                  <a:gd name="T92" fmla="*/ 7 w 37"/>
                  <a:gd name="T93" fmla="*/ 2 h 22"/>
                  <a:gd name="T94" fmla="*/ 5 w 37"/>
                  <a:gd name="T95" fmla="*/ 1 h 22"/>
                  <a:gd name="T96" fmla="*/ 3 w 37"/>
                  <a:gd name="T97" fmla="*/ 1 h 22"/>
                  <a:gd name="T98" fmla="*/ 1 w 37"/>
                  <a:gd name="T99" fmla="*/ 1 h 22"/>
                  <a:gd name="T100" fmla="*/ 1 w 37"/>
                  <a:gd name="T10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 h="22">
                    <a:moveTo>
                      <a:pt x="1" y="3"/>
                    </a:moveTo>
                    <a:cubicBezTo>
                      <a:pt x="1" y="3"/>
                      <a:pt x="1" y="4"/>
                      <a:pt x="2" y="4"/>
                    </a:cubicBezTo>
                    <a:cubicBezTo>
                      <a:pt x="2" y="4"/>
                      <a:pt x="2" y="4"/>
                      <a:pt x="2" y="3"/>
                    </a:cubicBezTo>
                    <a:cubicBezTo>
                      <a:pt x="2" y="3"/>
                      <a:pt x="2" y="2"/>
                      <a:pt x="2" y="2"/>
                    </a:cubicBezTo>
                    <a:cubicBezTo>
                      <a:pt x="2" y="2"/>
                      <a:pt x="2" y="2"/>
                      <a:pt x="2" y="1"/>
                    </a:cubicBezTo>
                    <a:cubicBezTo>
                      <a:pt x="3" y="1"/>
                      <a:pt x="3" y="1"/>
                      <a:pt x="3" y="1"/>
                    </a:cubicBezTo>
                    <a:cubicBezTo>
                      <a:pt x="4" y="1"/>
                      <a:pt x="4" y="2"/>
                      <a:pt x="4" y="3"/>
                    </a:cubicBezTo>
                    <a:cubicBezTo>
                      <a:pt x="5" y="3"/>
                      <a:pt x="5" y="3"/>
                      <a:pt x="5" y="3"/>
                    </a:cubicBezTo>
                    <a:cubicBezTo>
                      <a:pt x="6" y="4"/>
                      <a:pt x="7" y="4"/>
                      <a:pt x="7" y="4"/>
                    </a:cubicBezTo>
                    <a:cubicBezTo>
                      <a:pt x="7" y="5"/>
                      <a:pt x="7" y="5"/>
                      <a:pt x="6" y="5"/>
                    </a:cubicBezTo>
                    <a:cubicBezTo>
                      <a:pt x="6" y="6"/>
                      <a:pt x="6" y="6"/>
                      <a:pt x="5" y="6"/>
                    </a:cubicBezTo>
                    <a:cubicBezTo>
                      <a:pt x="5" y="5"/>
                      <a:pt x="5" y="5"/>
                      <a:pt x="4" y="5"/>
                    </a:cubicBezTo>
                    <a:cubicBezTo>
                      <a:pt x="4" y="5"/>
                      <a:pt x="4" y="5"/>
                      <a:pt x="3" y="5"/>
                    </a:cubicBezTo>
                    <a:cubicBezTo>
                      <a:pt x="3" y="5"/>
                      <a:pt x="3" y="5"/>
                      <a:pt x="2" y="5"/>
                    </a:cubicBezTo>
                    <a:cubicBezTo>
                      <a:pt x="2" y="5"/>
                      <a:pt x="2" y="6"/>
                      <a:pt x="2" y="6"/>
                    </a:cubicBezTo>
                    <a:cubicBezTo>
                      <a:pt x="2" y="6"/>
                      <a:pt x="2" y="6"/>
                      <a:pt x="2" y="7"/>
                    </a:cubicBezTo>
                    <a:cubicBezTo>
                      <a:pt x="2" y="7"/>
                      <a:pt x="3" y="7"/>
                      <a:pt x="3" y="7"/>
                    </a:cubicBezTo>
                    <a:cubicBezTo>
                      <a:pt x="3" y="7"/>
                      <a:pt x="4" y="7"/>
                      <a:pt x="4" y="8"/>
                    </a:cubicBezTo>
                    <a:cubicBezTo>
                      <a:pt x="4" y="8"/>
                      <a:pt x="4" y="8"/>
                      <a:pt x="4" y="9"/>
                    </a:cubicBezTo>
                    <a:cubicBezTo>
                      <a:pt x="4" y="9"/>
                      <a:pt x="3" y="9"/>
                      <a:pt x="4" y="10"/>
                    </a:cubicBezTo>
                    <a:cubicBezTo>
                      <a:pt x="4" y="10"/>
                      <a:pt x="4" y="10"/>
                      <a:pt x="4" y="10"/>
                    </a:cubicBezTo>
                    <a:cubicBezTo>
                      <a:pt x="5" y="11"/>
                      <a:pt x="5" y="11"/>
                      <a:pt x="5" y="11"/>
                    </a:cubicBezTo>
                    <a:cubicBezTo>
                      <a:pt x="5" y="11"/>
                      <a:pt x="5" y="11"/>
                      <a:pt x="5" y="11"/>
                    </a:cubicBezTo>
                    <a:cubicBezTo>
                      <a:pt x="6" y="11"/>
                      <a:pt x="6" y="12"/>
                      <a:pt x="6" y="12"/>
                    </a:cubicBezTo>
                    <a:cubicBezTo>
                      <a:pt x="6" y="13"/>
                      <a:pt x="6" y="13"/>
                      <a:pt x="6" y="14"/>
                    </a:cubicBezTo>
                    <a:cubicBezTo>
                      <a:pt x="7" y="14"/>
                      <a:pt x="7" y="15"/>
                      <a:pt x="7" y="15"/>
                    </a:cubicBezTo>
                    <a:cubicBezTo>
                      <a:pt x="7" y="15"/>
                      <a:pt x="7" y="15"/>
                      <a:pt x="7" y="15"/>
                    </a:cubicBezTo>
                    <a:cubicBezTo>
                      <a:pt x="7" y="15"/>
                      <a:pt x="7" y="15"/>
                      <a:pt x="8" y="15"/>
                    </a:cubicBezTo>
                    <a:cubicBezTo>
                      <a:pt x="8" y="15"/>
                      <a:pt x="9" y="15"/>
                      <a:pt x="9" y="14"/>
                    </a:cubicBezTo>
                    <a:cubicBezTo>
                      <a:pt x="9" y="14"/>
                      <a:pt x="9" y="14"/>
                      <a:pt x="10" y="13"/>
                    </a:cubicBezTo>
                    <a:cubicBezTo>
                      <a:pt x="10" y="13"/>
                      <a:pt x="10" y="13"/>
                      <a:pt x="11" y="13"/>
                    </a:cubicBezTo>
                    <a:cubicBezTo>
                      <a:pt x="11" y="13"/>
                      <a:pt x="11" y="13"/>
                      <a:pt x="11" y="13"/>
                    </a:cubicBezTo>
                    <a:cubicBezTo>
                      <a:pt x="12" y="13"/>
                      <a:pt x="12" y="13"/>
                      <a:pt x="12" y="13"/>
                    </a:cubicBezTo>
                    <a:cubicBezTo>
                      <a:pt x="12" y="13"/>
                      <a:pt x="12" y="13"/>
                      <a:pt x="12" y="13"/>
                    </a:cubicBezTo>
                    <a:cubicBezTo>
                      <a:pt x="13" y="12"/>
                      <a:pt x="13" y="13"/>
                      <a:pt x="14" y="13"/>
                    </a:cubicBezTo>
                    <a:cubicBezTo>
                      <a:pt x="14" y="13"/>
                      <a:pt x="15" y="13"/>
                      <a:pt x="15" y="13"/>
                    </a:cubicBezTo>
                    <a:cubicBezTo>
                      <a:pt x="15" y="14"/>
                      <a:pt x="16" y="14"/>
                      <a:pt x="16" y="14"/>
                    </a:cubicBezTo>
                    <a:cubicBezTo>
                      <a:pt x="16" y="14"/>
                      <a:pt x="17" y="14"/>
                      <a:pt x="17" y="14"/>
                    </a:cubicBezTo>
                    <a:cubicBezTo>
                      <a:pt x="18" y="14"/>
                      <a:pt x="18" y="14"/>
                      <a:pt x="18" y="14"/>
                    </a:cubicBezTo>
                    <a:cubicBezTo>
                      <a:pt x="19" y="14"/>
                      <a:pt x="19" y="14"/>
                      <a:pt x="19" y="14"/>
                    </a:cubicBezTo>
                    <a:cubicBezTo>
                      <a:pt x="20" y="15"/>
                      <a:pt x="20" y="15"/>
                      <a:pt x="20" y="15"/>
                    </a:cubicBezTo>
                    <a:cubicBezTo>
                      <a:pt x="20" y="15"/>
                      <a:pt x="20" y="16"/>
                      <a:pt x="21" y="16"/>
                    </a:cubicBezTo>
                    <a:cubicBezTo>
                      <a:pt x="21" y="16"/>
                      <a:pt x="22" y="16"/>
                      <a:pt x="22" y="16"/>
                    </a:cubicBezTo>
                    <a:cubicBezTo>
                      <a:pt x="22" y="16"/>
                      <a:pt x="22" y="17"/>
                      <a:pt x="23" y="17"/>
                    </a:cubicBezTo>
                    <a:cubicBezTo>
                      <a:pt x="23" y="17"/>
                      <a:pt x="23" y="17"/>
                      <a:pt x="24" y="17"/>
                    </a:cubicBezTo>
                    <a:cubicBezTo>
                      <a:pt x="24" y="17"/>
                      <a:pt x="24" y="17"/>
                      <a:pt x="24" y="17"/>
                    </a:cubicBezTo>
                    <a:cubicBezTo>
                      <a:pt x="25" y="18"/>
                      <a:pt x="25" y="18"/>
                      <a:pt x="25" y="19"/>
                    </a:cubicBezTo>
                    <a:cubicBezTo>
                      <a:pt x="25" y="19"/>
                      <a:pt x="25" y="19"/>
                      <a:pt x="26" y="20"/>
                    </a:cubicBezTo>
                    <a:cubicBezTo>
                      <a:pt x="26" y="20"/>
                      <a:pt x="26" y="20"/>
                      <a:pt x="26" y="21"/>
                    </a:cubicBezTo>
                    <a:cubicBezTo>
                      <a:pt x="26" y="21"/>
                      <a:pt x="26" y="21"/>
                      <a:pt x="26" y="21"/>
                    </a:cubicBezTo>
                    <a:cubicBezTo>
                      <a:pt x="26" y="21"/>
                      <a:pt x="26" y="21"/>
                      <a:pt x="27" y="21"/>
                    </a:cubicBezTo>
                    <a:cubicBezTo>
                      <a:pt x="27" y="21"/>
                      <a:pt x="27" y="21"/>
                      <a:pt x="28" y="21"/>
                    </a:cubicBezTo>
                    <a:cubicBezTo>
                      <a:pt x="28" y="21"/>
                      <a:pt x="28" y="22"/>
                      <a:pt x="29" y="21"/>
                    </a:cubicBezTo>
                    <a:cubicBezTo>
                      <a:pt x="29" y="21"/>
                      <a:pt x="29" y="21"/>
                      <a:pt x="29" y="21"/>
                    </a:cubicBezTo>
                    <a:cubicBezTo>
                      <a:pt x="30" y="21"/>
                      <a:pt x="30" y="21"/>
                      <a:pt x="30" y="21"/>
                    </a:cubicBezTo>
                    <a:cubicBezTo>
                      <a:pt x="30" y="21"/>
                      <a:pt x="30" y="20"/>
                      <a:pt x="30" y="20"/>
                    </a:cubicBezTo>
                    <a:cubicBezTo>
                      <a:pt x="30" y="19"/>
                      <a:pt x="31" y="20"/>
                      <a:pt x="31" y="19"/>
                    </a:cubicBezTo>
                    <a:cubicBezTo>
                      <a:pt x="31" y="19"/>
                      <a:pt x="31" y="19"/>
                      <a:pt x="32" y="19"/>
                    </a:cubicBezTo>
                    <a:cubicBezTo>
                      <a:pt x="32" y="19"/>
                      <a:pt x="32" y="19"/>
                      <a:pt x="32" y="19"/>
                    </a:cubicBezTo>
                    <a:cubicBezTo>
                      <a:pt x="33" y="19"/>
                      <a:pt x="33" y="19"/>
                      <a:pt x="33" y="18"/>
                    </a:cubicBezTo>
                    <a:cubicBezTo>
                      <a:pt x="33" y="18"/>
                      <a:pt x="33" y="17"/>
                      <a:pt x="33" y="17"/>
                    </a:cubicBezTo>
                    <a:cubicBezTo>
                      <a:pt x="33" y="16"/>
                      <a:pt x="33" y="16"/>
                      <a:pt x="34" y="16"/>
                    </a:cubicBezTo>
                    <a:cubicBezTo>
                      <a:pt x="34" y="16"/>
                      <a:pt x="34" y="16"/>
                      <a:pt x="35" y="16"/>
                    </a:cubicBezTo>
                    <a:cubicBezTo>
                      <a:pt x="35" y="15"/>
                      <a:pt x="35" y="15"/>
                      <a:pt x="35" y="15"/>
                    </a:cubicBezTo>
                    <a:cubicBezTo>
                      <a:pt x="36" y="15"/>
                      <a:pt x="36" y="15"/>
                      <a:pt x="36" y="15"/>
                    </a:cubicBezTo>
                    <a:cubicBezTo>
                      <a:pt x="36" y="15"/>
                      <a:pt x="36" y="15"/>
                      <a:pt x="37" y="15"/>
                    </a:cubicBezTo>
                    <a:cubicBezTo>
                      <a:pt x="37" y="15"/>
                      <a:pt x="37" y="15"/>
                      <a:pt x="37" y="15"/>
                    </a:cubicBezTo>
                    <a:cubicBezTo>
                      <a:pt x="37" y="15"/>
                      <a:pt x="37" y="15"/>
                      <a:pt x="37" y="14"/>
                    </a:cubicBezTo>
                    <a:cubicBezTo>
                      <a:pt x="37" y="14"/>
                      <a:pt x="37" y="14"/>
                      <a:pt x="37" y="13"/>
                    </a:cubicBezTo>
                    <a:cubicBezTo>
                      <a:pt x="36" y="13"/>
                      <a:pt x="36" y="13"/>
                      <a:pt x="36" y="13"/>
                    </a:cubicBezTo>
                    <a:cubicBezTo>
                      <a:pt x="35" y="13"/>
                      <a:pt x="35" y="13"/>
                      <a:pt x="34" y="13"/>
                    </a:cubicBezTo>
                    <a:cubicBezTo>
                      <a:pt x="34" y="13"/>
                      <a:pt x="34" y="13"/>
                      <a:pt x="33" y="13"/>
                    </a:cubicBezTo>
                    <a:cubicBezTo>
                      <a:pt x="33" y="13"/>
                      <a:pt x="32" y="13"/>
                      <a:pt x="32" y="13"/>
                    </a:cubicBezTo>
                    <a:cubicBezTo>
                      <a:pt x="31" y="13"/>
                      <a:pt x="31" y="12"/>
                      <a:pt x="31" y="12"/>
                    </a:cubicBezTo>
                    <a:cubicBezTo>
                      <a:pt x="30" y="12"/>
                      <a:pt x="30" y="12"/>
                      <a:pt x="30" y="11"/>
                    </a:cubicBezTo>
                    <a:cubicBezTo>
                      <a:pt x="29" y="11"/>
                      <a:pt x="29" y="11"/>
                      <a:pt x="29" y="11"/>
                    </a:cubicBezTo>
                    <a:cubicBezTo>
                      <a:pt x="29" y="11"/>
                      <a:pt x="29" y="10"/>
                      <a:pt x="29" y="10"/>
                    </a:cubicBezTo>
                    <a:cubicBezTo>
                      <a:pt x="28" y="10"/>
                      <a:pt x="28" y="9"/>
                      <a:pt x="28" y="9"/>
                    </a:cubicBezTo>
                    <a:cubicBezTo>
                      <a:pt x="27" y="8"/>
                      <a:pt x="27" y="8"/>
                      <a:pt x="26" y="8"/>
                    </a:cubicBezTo>
                    <a:cubicBezTo>
                      <a:pt x="26" y="7"/>
                      <a:pt x="25" y="7"/>
                      <a:pt x="25" y="6"/>
                    </a:cubicBezTo>
                    <a:cubicBezTo>
                      <a:pt x="24" y="5"/>
                      <a:pt x="24" y="5"/>
                      <a:pt x="23" y="5"/>
                    </a:cubicBezTo>
                    <a:cubicBezTo>
                      <a:pt x="22" y="5"/>
                      <a:pt x="22" y="5"/>
                      <a:pt x="21" y="5"/>
                    </a:cubicBezTo>
                    <a:cubicBezTo>
                      <a:pt x="21" y="5"/>
                      <a:pt x="21" y="4"/>
                      <a:pt x="21" y="3"/>
                    </a:cubicBezTo>
                    <a:cubicBezTo>
                      <a:pt x="20" y="3"/>
                      <a:pt x="20" y="3"/>
                      <a:pt x="20" y="3"/>
                    </a:cubicBezTo>
                    <a:cubicBezTo>
                      <a:pt x="20" y="2"/>
                      <a:pt x="19" y="2"/>
                      <a:pt x="19" y="2"/>
                    </a:cubicBezTo>
                    <a:cubicBezTo>
                      <a:pt x="18" y="1"/>
                      <a:pt x="18" y="1"/>
                      <a:pt x="18" y="1"/>
                    </a:cubicBezTo>
                    <a:cubicBezTo>
                      <a:pt x="17" y="0"/>
                      <a:pt x="17" y="0"/>
                      <a:pt x="16" y="0"/>
                    </a:cubicBezTo>
                    <a:cubicBezTo>
                      <a:pt x="15" y="0"/>
                      <a:pt x="15" y="1"/>
                      <a:pt x="14" y="1"/>
                    </a:cubicBezTo>
                    <a:cubicBezTo>
                      <a:pt x="13" y="2"/>
                      <a:pt x="13" y="2"/>
                      <a:pt x="12" y="3"/>
                    </a:cubicBezTo>
                    <a:cubicBezTo>
                      <a:pt x="12" y="3"/>
                      <a:pt x="12" y="4"/>
                      <a:pt x="11" y="4"/>
                    </a:cubicBezTo>
                    <a:cubicBezTo>
                      <a:pt x="11" y="4"/>
                      <a:pt x="11" y="3"/>
                      <a:pt x="10" y="3"/>
                    </a:cubicBezTo>
                    <a:cubicBezTo>
                      <a:pt x="10" y="3"/>
                      <a:pt x="10" y="3"/>
                      <a:pt x="9" y="3"/>
                    </a:cubicBezTo>
                    <a:cubicBezTo>
                      <a:pt x="9" y="3"/>
                      <a:pt x="9" y="3"/>
                      <a:pt x="8" y="3"/>
                    </a:cubicBezTo>
                    <a:cubicBezTo>
                      <a:pt x="8" y="3"/>
                      <a:pt x="8" y="2"/>
                      <a:pt x="7" y="2"/>
                    </a:cubicBezTo>
                    <a:cubicBezTo>
                      <a:pt x="7" y="2"/>
                      <a:pt x="6" y="2"/>
                      <a:pt x="6" y="2"/>
                    </a:cubicBezTo>
                    <a:cubicBezTo>
                      <a:pt x="5" y="2"/>
                      <a:pt x="5" y="1"/>
                      <a:pt x="5" y="1"/>
                    </a:cubicBezTo>
                    <a:cubicBezTo>
                      <a:pt x="5" y="1"/>
                      <a:pt x="5" y="1"/>
                      <a:pt x="4" y="1"/>
                    </a:cubicBezTo>
                    <a:cubicBezTo>
                      <a:pt x="4" y="1"/>
                      <a:pt x="4" y="1"/>
                      <a:pt x="3" y="1"/>
                    </a:cubicBezTo>
                    <a:cubicBezTo>
                      <a:pt x="3" y="1"/>
                      <a:pt x="3" y="1"/>
                      <a:pt x="2" y="1"/>
                    </a:cubicBezTo>
                    <a:cubicBezTo>
                      <a:pt x="2" y="1"/>
                      <a:pt x="1" y="1"/>
                      <a:pt x="1" y="1"/>
                    </a:cubicBezTo>
                    <a:cubicBezTo>
                      <a:pt x="0" y="1"/>
                      <a:pt x="0" y="1"/>
                      <a:pt x="0" y="1"/>
                    </a:cubicBezTo>
                    <a:cubicBezTo>
                      <a:pt x="0" y="1"/>
                      <a:pt x="0" y="1"/>
                      <a:pt x="1" y="2"/>
                    </a:cubicBezTo>
                    <a:cubicBezTo>
                      <a:pt x="1" y="2"/>
                      <a:pt x="1" y="2"/>
                      <a:pt x="1" y="3"/>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6" name="Freeform 483"/>
              <p:cNvSpPr>
                <a:spLocks/>
              </p:cNvSpPr>
              <p:nvPr/>
            </p:nvSpPr>
            <p:spPr bwMode="auto">
              <a:xfrm>
                <a:off x="4668839" y="1649414"/>
                <a:ext cx="0" cy="952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7" name="Freeform 484"/>
              <p:cNvSpPr>
                <a:spLocks/>
              </p:cNvSpPr>
              <p:nvPr/>
            </p:nvSpPr>
            <p:spPr bwMode="auto">
              <a:xfrm>
                <a:off x="4668839" y="1649414"/>
                <a:ext cx="96838" cy="128588"/>
              </a:xfrm>
              <a:custGeom>
                <a:avLst/>
                <a:gdLst>
                  <a:gd name="T0" fmla="*/ 9 w 9"/>
                  <a:gd name="T1" fmla="*/ 9 h 12"/>
                  <a:gd name="T2" fmla="*/ 9 w 9"/>
                  <a:gd name="T3" fmla="*/ 8 h 12"/>
                  <a:gd name="T4" fmla="*/ 8 w 9"/>
                  <a:gd name="T5" fmla="*/ 7 h 12"/>
                  <a:gd name="T6" fmla="*/ 8 w 9"/>
                  <a:gd name="T7" fmla="*/ 6 h 12"/>
                  <a:gd name="T8" fmla="*/ 9 w 9"/>
                  <a:gd name="T9" fmla="*/ 5 h 12"/>
                  <a:gd name="T10" fmla="*/ 9 w 9"/>
                  <a:gd name="T11" fmla="*/ 5 h 12"/>
                  <a:gd name="T12" fmla="*/ 9 w 9"/>
                  <a:gd name="T13" fmla="*/ 4 h 12"/>
                  <a:gd name="T14" fmla="*/ 8 w 9"/>
                  <a:gd name="T15" fmla="*/ 4 h 12"/>
                  <a:gd name="T16" fmla="*/ 7 w 9"/>
                  <a:gd name="T17" fmla="*/ 4 h 12"/>
                  <a:gd name="T18" fmla="*/ 6 w 9"/>
                  <a:gd name="T19" fmla="*/ 4 h 12"/>
                  <a:gd name="T20" fmla="*/ 6 w 9"/>
                  <a:gd name="T21" fmla="*/ 3 h 12"/>
                  <a:gd name="T22" fmla="*/ 6 w 9"/>
                  <a:gd name="T23" fmla="*/ 2 h 12"/>
                  <a:gd name="T24" fmla="*/ 5 w 9"/>
                  <a:gd name="T25" fmla="*/ 1 h 12"/>
                  <a:gd name="T26" fmla="*/ 4 w 9"/>
                  <a:gd name="T27" fmla="*/ 1 h 12"/>
                  <a:gd name="T28" fmla="*/ 4 w 9"/>
                  <a:gd name="T29" fmla="*/ 1 h 12"/>
                  <a:gd name="T30" fmla="*/ 4 w 9"/>
                  <a:gd name="T31" fmla="*/ 1 h 12"/>
                  <a:gd name="T32" fmla="*/ 3 w 9"/>
                  <a:gd name="T33" fmla="*/ 1 h 12"/>
                  <a:gd name="T34" fmla="*/ 2 w 9"/>
                  <a:gd name="T35" fmla="*/ 0 h 12"/>
                  <a:gd name="T36" fmla="*/ 1 w 9"/>
                  <a:gd name="T37" fmla="*/ 0 h 12"/>
                  <a:gd name="T38" fmla="*/ 0 w 9"/>
                  <a:gd name="T39" fmla="*/ 1 h 12"/>
                  <a:gd name="T40" fmla="*/ 0 w 9"/>
                  <a:gd name="T41" fmla="*/ 2 h 12"/>
                  <a:gd name="T42" fmla="*/ 1 w 9"/>
                  <a:gd name="T43" fmla="*/ 3 h 12"/>
                  <a:gd name="T44" fmla="*/ 2 w 9"/>
                  <a:gd name="T45" fmla="*/ 4 h 12"/>
                  <a:gd name="T46" fmla="*/ 1 w 9"/>
                  <a:gd name="T47" fmla="*/ 5 h 12"/>
                  <a:gd name="T48" fmla="*/ 2 w 9"/>
                  <a:gd name="T49" fmla="*/ 6 h 12"/>
                  <a:gd name="T50" fmla="*/ 2 w 9"/>
                  <a:gd name="T51" fmla="*/ 7 h 12"/>
                  <a:gd name="T52" fmla="*/ 2 w 9"/>
                  <a:gd name="T53" fmla="*/ 7 h 12"/>
                  <a:gd name="T54" fmla="*/ 2 w 9"/>
                  <a:gd name="T55" fmla="*/ 8 h 12"/>
                  <a:gd name="T56" fmla="*/ 3 w 9"/>
                  <a:gd name="T57" fmla="*/ 9 h 12"/>
                  <a:gd name="T58" fmla="*/ 3 w 9"/>
                  <a:gd name="T59" fmla="*/ 9 h 12"/>
                  <a:gd name="T60" fmla="*/ 3 w 9"/>
                  <a:gd name="T61" fmla="*/ 10 h 12"/>
                  <a:gd name="T62" fmla="*/ 3 w 9"/>
                  <a:gd name="T63" fmla="*/ 10 h 12"/>
                  <a:gd name="T64" fmla="*/ 3 w 9"/>
                  <a:gd name="T65" fmla="*/ 10 h 12"/>
                  <a:gd name="T66" fmla="*/ 4 w 9"/>
                  <a:gd name="T67" fmla="*/ 11 h 12"/>
                  <a:gd name="T68" fmla="*/ 4 w 9"/>
                  <a:gd name="T69" fmla="*/ 12 h 12"/>
                  <a:gd name="T70" fmla="*/ 5 w 9"/>
                  <a:gd name="T71" fmla="*/ 12 h 12"/>
                  <a:gd name="T72" fmla="*/ 6 w 9"/>
                  <a:gd name="T73" fmla="*/ 12 h 12"/>
                  <a:gd name="T74" fmla="*/ 7 w 9"/>
                  <a:gd name="T75" fmla="*/ 12 h 12"/>
                  <a:gd name="T76" fmla="*/ 8 w 9"/>
                  <a:gd name="T77" fmla="*/ 11 h 12"/>
                  <a:gd name="T78" fmla="*/ 9 w 9"/>
                  <a:gd name="T79" fmla="*/ 11 h 12"/>
                  <a:gd name="T80" fmla="*/ 9 w 9"/>
                  <a:gd name="T81" fmla="*/ 11 h 12"/>
                  <a:gd name="T82" fmla="*/ 9 w 9"/>
                  <a:gd name="T83" fmla="*/ 9 h 12"/>
                  <a:gd name="T84" fmla="*/ 9 w 9"/>
                  <a:gd name="T8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2">
                    <a:moveTo>
                      <a:pt x="9" y="9"/>
                    </a:moveTo>
                    <a:cubicBezTo>
                      <a:pt x="9" y="9"/>
                      <a:pt x="9" y="8"/>
                      <a:pt x="9" y="8"/>
                    </a:cubicBezTo>
                    <a:cubicBezTo>
                      <a:pt x="9" y="8"/>
                      <a:pt x="9" y="8"/>
                      <a:pt x="8" y="7"/>
                    </a:cubicBezTo>
                    <a:cubicBezTo>
                      <a:pt x="8" y="7"/>
                      <a:pt x="8" y="6"/>
                      <a:pt x="8" y="6"/>
                    </a:cubicBezTo>
                    <a:cubicBezTo>
                      <a:pt x="8" y="6"/>
                      <a:pt x="9" y="6"/>
                      <a:pt x="9" y="5"/>
                    </a:cubicBezTo>
                    <a:cubicBezTo>
                      <a:pt x="9" y="5"/>
                      <a:pt x="9" y="5"/>
                      <a:pt x="9" y="5"/>
                    </a:cubicBezTo>
                    <a:cubicBezTo>
                      <a:pt x="9" y="5"/>
                      <a:pt x="9" y="4"/>
                      <a:pt x="9" y="4"/>
                    </a:cubicBezTo>
                    <a:cubicBezTo>
                      <a:pt x="8" y="4"/>
                      <a:pt x="8" y="4"/>
                      <a:pt x="8" y="4"/>
                    </a:cubicBezTo>
                    <a:cubicBezTo>
                      <a:pt x="7" y="4"/>
                      <a:pt x="7" y="4"/>
                      <a:pt x="7" y="4"/>
                    </a:cubicBezTo>
                    <a:cubicBezTo>
                      <a:pt x="7" y="4"/>
                      <a:pt x="6" y="4"/>
                      <a:pt x="6" y="4"/>
                    </a:cubicBezTo>
                    <a:cubicBezTo>
                      <a:pt x="6" y="3"/>
                      <a:pt x="6" y="3"/>
                      <a:pt x="6" y="3"/>
                    </a:cubicBezTo>
                    <a:cubicBezTo>
                      <a:pt x="6" y="3"/>
                      <a:pt x="6" y="2"/>
                      <a:pt x="6" y="2"/>
                    </a:cubicBezTo>
                    <a:cubicBezTo>
                      <a:pt x="5" y="2"/>
                      <a:pt x="5" y="2"/>
                      <a:pt x="5" y="1"/>
                    </a:cubicBezTo>
                    <a:cubicBezTo>
                      <a:pt x="5" y="1"/>
                      <a:pt x="4" y="1"/>
                      <a:pt x="4" y="1"/>
                    </a:cubicBezTo>
                    <a:cubicBezTo>
                      <a:pt x="4" y="1"/>
                      <a:pt x="4" y="1"/>
                      <a:pt x="4" y="1"/>
                    </a:cubicBezTo>
                    <a:cubicBezTo>
                      <a:pt x="4" y="1"/>
                      <a:pt x="4" y="1"/>
                      <a:pt x="4" y="1"/>
                    </a:cubicBezTo>
                    <a:cubicBezTo>
                      <a:pt x="3" y="1"/>
                      <a:pt x="3" y="1"/>
                      <a:pt x="3" y="1"/>
                    </a:cubicBezTo>
                    <a:cubicBezTo>
                      <a:pt x="2" y="0"/>
                      <a:pt x="2" y="0"/>
                      <a:pt x="2" y="0"/>
                    </a:cubicBezTo>
                    <a:cubicBezTo>
                      <a:pt x="1" y="0"/>
                      <a:pt x="1" y="0"/>
                      <a:pt x="1" y="0"/>
                    </a:cubicBezTo>
                    <a:cubicBezTo>
                      <a:pt x="0" y="0"/>
                      <a:pt x="0" y="0"/>
                      <a:pt x="0" y="1"/>
                    </a:cubicBezTo>
                    <a:cubicBezTo>
                      <a:pt x="0" y="1"/>
                      <a:pt x="0" y="2"/>
                      <a:pt x="0" y="2"/>
                    </a:cubicBezTo>
                    <a:cubicBezTo>
                      <a:pt x="1" y="3"/>
                      <a:pt x="1" y="3"/>
                      <a:pt x="1" y="3"/>
                    </a:cubicBezTo>
                    <a:cubicBezTo>
                      <a:pt x="1" y="4"/>
                      <a:pt x="2" y="4"/>
                      <a:pt x="2" y="4"/>
                    </a:cubicBezTo>
                    <a:cubicBezTo>
                      <a:pt x="2" y="5"/>
                      <a:pt x="1" y="5"/>
                      <a:pt x="1" y="5"/>
                    </a:cubicBezTo>
                    <a:cubicBezTo>
                      <a:pt x="1" y="6"/>
                      <a:pt x="2" y="6"/>
                      <a:pt x="2" y="6"/>
                    </a:cubicBezTo>
                    <a:cubicBezTo>
                      <a:pt x="2" y="6"/>
                      <a:pt x="2" y="7"/>
                      <a:pt x="2" y="7"/>
                    </a:cubicBezTo>
                    <a:cubicBezTo>
                      <a:pt x="2" y="7"/>
                      <a:pt x="2" y="7"/>
                      <a:pt x="2" y="7"/>
                    </a:cubicBezTo>
                    <a:cubicBezTo>
                      <a:pt x="2" y="7"/>
                      <a:pt x="2" y="7"/>
                      <a:pt x="2" y="8"/>
                    </a:cubicBezTo>
                    <a:cubicBezTo>
                      <a:pt x="2" y="8"/>
                      <a:pt x="3" y="8"/>
                      <a:pt x="3" y="9"/>
                    </a:cubicBezTo>
                    <a:cubicBezTo>
                      <a:pt x="2" y="9"/>
                      <a:pt x="3" y="9"/>
                      <a:pt x="3" y="9"/>
                    </a:cubicBezTo>
                    <a:cubicBezTo>
                      <a:pt x="3" y="10"/>
                      <a:pt x="3" y="10"/>
                      <a:pt x="3" y="10"/>
                    </a:cubicBezTo>
                    <a:cubicBezTo>
                      <a:pt x="3" y="10"/>
                      <a:pt x="3" y="10"/>
                      <a:pt x="3" y="10"/>
                    </a:cubicBezTo>
                    <a:cubicBezTo>
                      <a:pt x="3" y="10"/>
                      <a:pt x="3" y="10"/>
                      <a:pt x="3" y="10"/>
                    </a:cubicBezTo>
                    <a:cubicBezTo>
                      <a:pt x="3" y="10"/>
                      <a:pt x="3" y="11"/>
                      <a:pt x="4" y="11"/>
                    </a:cubicBezTo>
                    <a:cubicBezTo>
                      <a:pt x="4" y="11"/>
                      <a:pt x="4" y="11"/>
                      <a:pt x="4" y="12"/>
                    </a:cubicBezTo>
                    <a:cubicBezTo>
                      <a:pt x="4" y="12"/>
                      <a:pt x="4" y="12"/>
                      <a:pt x="5" y="12"/>
                    </a:cubicBezTo>
                    <a:cubicBezTo>
                      <a:pt x="5" y="12"/>
                      <a:pt x="5" y="12"/>
                      <a:pt x="6" y="12"/>
                    </a:cubicBezTo>
                    <a:cubicBezTo>
                      <a:pt x="6" y="12"/>
                      <a:pt x="7" y="12"/>
                      <a:pt x="7" y="12"/>
                    </a:cubicBezTo>
                    <a:cubicBezTo>
                      <a:pt x="7" y="12"/>
                      <a:pt x="8" y="12"/>
                      <a:pt x="8" y="11"/>
                    </a:cubicBezTo>
                    <a:cubicBezTo>
                      <a:pt x="8" y="11"/>
                      <a:pt x="8" y="11"/>
                      <a:pt x="9" y="11"/>
                    </a:cubicBezTo>
                    <a:cubicBezTo>
                      <a:pt x="9" y="11"/>
                      <a:pt x="9" y="11"/>
                      <a:pt x="9" y="11"/>
                    </a:cubicBezTo>
                    <a:cubicBezTo>
                      <a:pt x="9" y="10"/>
                      <a:pt x="8" y="10"/>
                      <a:pt x="9" y="9"/>
                    </a:cubicBezTo>
                    <a:cubicBezTo>
                      <a:pt x="9" y="9"/>
                      <a:pt x="9" y="9"/>
                      <a:pt x="9"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8" name="Freeform 485"/>
              <p:cNvSpPr>
                <a:spLocks/>
              </p:cNvSpPr>
              <p:nvPr/>
            </p:nvSpPr>
            <p:spPr bwMode="auto">
              <a:xfrm>
                <a:off x="4614864" y="1541464"/>
                <a:ext cx="130175" cy="53975"/>
              </a:xfrm>
              <a:custGeom>
                <a:avLst/>
                <a:gdLst>
                  <a:gd name="T0" fmla="*/ 0 w 12"/>
                  <a:gd name="T1" fmla="*/ 4 h 5"/>
                  <a:gd name="T2" fmla="*/ 0 w 12"/>
                  <a:gd name="T3" fmla="*/ 5 h 5"/>
                  <a:gd name="T4" fmla="*/ 1 w 12"/>
                  <a:gd name="T5" fmla="*/ 5 h 5"/>
                  <a:gd name="T6" fmla="*/ 2 w 12"/>
                  <a:gd name="T7" fmla="*/ 5 h 5"/>
                  <a:gd name="T8" fmla="*/ 4 w 12"/>
                  <a:gd name="T9" fmla="*/ 5 h 5"/>
                  <a:gd name="T10" fmla="*/ 5 w 12"/>
                  <a:gd name="T11" fmla="*/ 4 h 5"/>
                  <a:gd name="T12" fmla="*/ 6 w 12"/>
                  <a:gd name="T13" fmla="*/ 4 h 5"/>
                  <a:gd name="T14" fmla="*/ 7 w 12"/>
                  <a:gd name="T15" fmla="*/ 4 h 5"/>
                  <a:gd name="T16" fmla="*/ 8 w 12"/>
                  <a:gd name="T17" fmla="*/ 3 h 5"/>
                  <a:gd name="T18" fmla="*/ 9 w 12"/>
                  <a:gd name="T19" fmla="*/ 3 h 5"/>
                  <a:gd name="T20" fmla="*/ 9 w 12"/>
                  <a:gd name="T21" fmla="*/ 3 h 5"/>
                  <a:gd name="T22" fmla="*/ 11 w 12"/>
                  <a:gd name="T23" fmla="*/ 3 h 5"/>
                  <a:gd name="T24" fmla="*/ 11 w 12"/>
                  <a:gd name="T25" fmla="*/ 4 h 5"/>
                  <a:gd name="T26" fmla="*/ 12 w 12"/>
                  <a:gd name="T27" fmla="*/ 4 h 5"/>
                  <a:gd name="T28" fmla="*/ 12 w 12"/>
                  <a:gd name="T29" fmla="*/ 3 h 5"/>
                  <a:gd name="T30" fmla="*/ 12 w 12"/>
                  <a:gd name="T31" fmla="*/ 3 h 5"/>
                  <a:gd name="T32" fmla="*/ 12 w 12"/>
                  <a:gd name="T33" fmla="*/ 2 h 5"/>
                  <a:gd name="T34" fmla="*/ 12 w 12"/>
                  <a:gd name="T35" fmla="*/ 2 h 5"/>
                  <a:gd name="T36" fmla="*/ 12 w 12"/>
                  <a:gd name="T37" fmla="*/ 2 h 5"/>
                  <a:gd name="T38" fmla="*/ 12 w 12"/>
                  <a:gd name="T39" fmla="*/ 1 h 5"/>
                  <a:gd name="T40" fmla="*/ 11 w 12"/>
                  <a:gd name="T41" fmla="*/ 1 h 5"/>
                  <a:gd name="T42" fmla="*/ 10 w 12"/>
                  <a:gd name="T43" fmla="*/ 0 h 5"/>
                  <a:gd name="T44" fmla="*/ 9 w 12"/>
                  <a:gd name="T45" fmla="*/ 0 h 5"/>
                  <a:gd name="T46" fmla="*/ 9 w 12"/>
                  <a:gd name="T47" fmla="*/ 1 h 5"/>
                  <a:gd name="T48" fmla="*/ 8 w 12"/>
                  <a:gd name="T49" fmla="*/ 1 h 5"/>
                  <a:gd name="T50" fmla="*/ 7 w 12"/>
                  <a:gd name="T51" fmla="*/ 1 h 5"/>
                  <a:gd name="T52" fmla="*/ 6 w 12"/>
                  <a:gd name="T53" fmla="*/ 0 h 5"/>
                  <a:gd name="T54" fmla="*/ 5 w 12"/>
                  <a:gd name="T55" fmla="*/ 0 h 5"/>
                  <a:gd name="T56" fmla="*/ 4 w 12"/>
                  <a:gd name="T57" fmla="*/ 0 h 5"/>
                  <a:gd name="T58" fmla="*/ 3 w 12"/>
                  <a:gd name="T59" fmla="*/ 0 h 5"/>
                  <a:gd name="T60" fmla="*/ 3 w 12"/>
                  <a:gd name="T61" fmla="*/ 0 h 5"/>
                  <a:gd name="T62" fmla="*/ 2 w 12"/>
                  <a:gd name="T63" fmla="*/ 0 h 5"/>
                  <a:gd name="T64" fmla="*/ 1 w 12"/>
                  <a:gd name="T65" fmla="*/ 1 h 5"/>
                  <a:gd name="T66" fmla="*/ 1 w 12"/>
                  <a:gd name="T67" fmla="*/ 2 h 5"/>
                  <a:gd name="T68" fmla="*/ 0 w 12"/>
                  <a:gd name="T69" fmla="*/ 3 h 5"/>
                  <a:gd name="T70" fmla="*/ 0 w 12"/>
                  <a:gd name="T71" fmla="*/ 3 h 5"/>
                  <a:gd name="T72" fmla="*/ 0 w 12"/>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5">
                    <a:moveTo>
                      <a:pt x="0" y="4"/>
                    </a:moveTo>
                    <a:cubicBezTo>
                      <a:pt x="0" y="4"/>
                      <a:pt x="0" y="4"/>
                      <a:pt x="0" y="5"/>
                    </a:cubicBezTo>
                    <a:cubicBezTo>
                      <a:pt x="1" y="5"/>
                      <a:pt x="1" y="5"/>
                      <a:pt x="1" y="5"/>
                    </a:cubicBezTo>
                    <a:cubicBezTo>
                      <a:pt x="1" y="5"/>
                      <a:pt x="1" y="5"/>
                      <a:pt x="2" y="5"/>
                    </a:cubicBezTo>
                    <a:cubicBezTo>
                      <a:pt x="3" y="5"/>
                      <a:pt x="3" y="5"/>
                      <a:pt x="4" y="5"/>
                    </a:cubicBezTo>
                    <a:cubicBezTo>
                      <a:pt x="4" y="5"/>
                      <a:pt x="5" y="5"/>
                      <a:pt x="5" y="4"/>
                    </a:cubicBezTo>
                    <a:cubicBezTo>
                      <a:pt x="5" y="4"/>
                      <a:pt x="6" y="4"/>
                      <a:pt x="6" y="4"/>
                    </a:cubicBezTo>
                    <a:cubicBezTo>
                      <a:pt x="6" y="4"/>
                      <a:pt x="7" y="4"/>
                      <a:pt x="7" y="4"/>
                    </a:cubicBezTo>
                    <a:cubicBezTo>
                      <a:pt x="8" y="4"/>
                      <a:pt x="8" y="4"/>
                      <a:pt x="8" y="3"/>
                    </a:cubicBezTo>
                    <a:cubicBezTo>
                      <a:pt x="8" y="3"/>
                      <a:pt x="8" y="3"/>
                      <a:pt x="9" y="3"/>
                    </a:cubicBezTo>
                    <a:cubicBezTo>
                      <a:pt x="9" y="3"/>
                      <a:pt x="9" y="3"/>
                      <a:pt x="9" y="3"/>
                    </a:cubicBezTo>
                    <a:cubicBezTo>
                      <a:pt x="10" y="3"/>
                      <a:pt x="10" y="3"/>
                      <a:pt x="11" y="3"/>
                    </a:cubicBezTo>
                    <a:cubicBezTo>
                      <a:pt x="11" y="3"/>
                      <a:pt x="11" y="3"/>
                      <a:pt x="11" y="4"/>
                    </a:cubicBezTo>
                    <a:cubicBezTo>
                      <a:pt x="11" y="4"/>
                      <a:pt x="12" y="4"/>
                      <a:pt x="12" y="4"/>
                    </a:cubicBezTo>
                    <a:cubicBezTo>
                      <a:pt x="12" y="3"/>
                      <a:pt x="12" y="3"/>
                      <a:pt x="12" y="3"/>
                    </a:cubicBezTo>
                    <a:cubicBezTo>
                      <a:pt x="12" y="3"/>
                      <a:pt x="12" y="3"/>
                      <a:pt x="12" y="3"/>
                    </a:cubicBezTo>
                    <a:cubicBezTo>
                      <a:pt x="12" y="3"/>
                      <a:pt x="12" y="3"/>
                      <a:pt x="12" y="2"/>
                    </a:cubicBezTo>
                    <a:cubicBezTo>
                      <a:pt x="12" y="2"/>
                      <a:pt x="12" y="2"/>
                      <a:pt x="12" y="2"/>
                    </a:cubicBezTo>
                    <a:cubicBezTo>
                      <a:pt x="12" y="2"/>
                      <a:pt x="12" y="2"/>
                      <a:pt x="12" y="2"/>
                    </a:cubicBezTo>
                    <a:cubicBezTo>
                      <a:pt x="12" y="2"/>
                      <a:pt x="12" y="2"/>
                      <a:pt x="12" y="1"/>
                    </a:cubicBezTo>
                    <a:cubicBezTo>
                      <a:pt x="11" y="1"/>
                      <a:pt x="11" y="1"/>
                      <a:pt x="11" y="1"/>
                    </a:cubicBezTo>
                    <a:cubicBezTo>
                      <a:pt x="10" y="1"/>
                      <a:pt x="10" y="1"/>
                      <a:pt x="10" y="0"/>
                    </a:cubicBezTo>
                    <a:cubicBezTo>
                      <a:pt x="10" y="0"/>
                      <a:pt x="9" y="0"/>
                      <a:pt x="9" y="0"/>
                    </a:cubicBezTo>
                    <a:cubicBezTo>
                      <a:pt x="9" y="0"/>
                      <a:pt x="9" y="1"/>
                      <a:pt x="9" y="1"/>
                    </a:cubicBezTo>
                    <a:cubicBezTo>
                      <a:pt x="8" y="1"/>
                      <a:pt x="8" y="1"/>
                      <a:pt x="8" y="1"/>
                    </a:cubicBezTo>
                    <a:cubicBezTo>
                      <a:pt x="8" y="1"/>
                      <a:pt x="8" y="1"/>
                      <a:pt x="7" y="1"/>
                    </a:cubicBezTo>
                    <a:cubicBezTo>
                      <a:pt x="7" y="1"/>
                      <a:pt x="7" y="0"/>
                      <a:pt x="6" y="0"/>
                    </a:cubicBezTo>
                    <a:cubicBezTo>
                      <a:pt x="6" y="0"/>
                      <a:pt x="5" y="0"/>
                      <a:pt x="5" y="0"/>
                    </a:cubicBezTo>
                    <a:cubicBezTo>
                      <a:pt x="5" y="0"/>
                      <a:pt x="4" y="0"/>
                      <a:pt x="4" y="0"/>
                    </a:cubicBezTo>
                    <a:cubicBezTo>
                      <a:pt x="4" y="0"/>
                      <a:pt x="4" y="0"/>
                      <a:pt x="3" y="0"/>
                    </a:cubicBezTo>
                    <a:cubicBezTo>
                      <a:pt x="3" y="0"/>
                      <a:pt x="3" y="0"/>
                      <a:pt x="3" y="0"/>
                    </a:cubicBezTo>
                    <a:cubicBezTo>
                      <a:pt x="2" y="0"/>
                      <a:pt x="2" y="0"/>
                      <a:pt x="2" y="0"/>
                    </a:cubicBezTo>
                    <a:cubicBezTo>
                      <a:pt x="2" y="0"/>
                      <a:pt x="2" y="1"/>
                      <a:pt x="1" y="1"/>
                    </a:cubicBezTo>
                    <a:cubicBezTo>
                      <a:pt x="1" y="2"/>
                      <a:pt x="1" y="2"/>
                      <a:pt x="1" y="2"/>
                    </a:cubicBezTo>
                    <a:cubicBezTo>
                      <a:pt x="0" y="2"/>
                      <a:pt x="0" y="2"/>
                      <a:pt x="0" y="3"/>
                    </a:cubicBezTo>
                    <a:cubicBezTo>
                      <a:pt x="0" y="3"/>
                      <a:pt x="0" y="3"/>
                      <a:pt x="0" y="3"/>
                    </a:cubicBezTo>
                    <a:cubicBezTo>
                      <a:pt x="0" y="4"/>
                      <a:pt x="0" y="4"/>
                      <a:pt x="0"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9" name="Freeform 486"/>
              <p:cNvSpPr>
                <a:spLocks/>
              </p:cNvSpPr>
              <p:nvPr/>
            </p:nvSpPr>
            <p:spPr bwMode="auto">
              <a:xfrm>
                <a:off x="6827839" y="2438401"/>
                <a:ext cx="238125" cy="465138"/>
              </a:xfrm>
              <a:custGeom>
                <a:avLst/>
                <a:gdLst>
                  <a:gd name="T0" fmla="*/ 3 w 22"/>
                  <a:gd name="T1" fmla="*/ 11 h 43"/>
                  <a:gd name="T2" fmla="*/ 5 w 22"/>
                  <a:gd name="T3" fmla="*/ 15 h 43"/>
                  <a:gd name="T4" fmla="*/ 4 w 22"/>
                  <a:gd name="T5" fmla="*/ 18 h 43"/>
                  <a:gd name="T6" fmla="*/ 6 w 22"/>
                  <a:gd name="T7" fmla="*/ 21 h 43"/>
                  <a:gd name="T8" fmla="*/ 7 w 22"/>
                  <a:gd name="T9" fmla="*/ 23 h 43"/>
                  <a:gd name="T10" fmla="*/ 7 w 22"/>
                  <a:gd name="T11" fmla="*/ 27 h 43"/>
                  <a:gd name="T12" fmla="*/ 5 w 22"/>
                  <a:gd name="T13" fmla="*/ 29 h 43"/>
                  <a:gd name="T14" fmla="*/ 5 w 22"/>
                  <a:gd name="T15" fmla="*/ 31 h 43"/>
                  <a:gd name="T16" fmla="*/ 5 w 22"/>
                  <a:gd name="T17" fmla="*/ 33 h 43"/>
                  <a:gd name="T18" fmla="*/ 4 w 22"/>
                  <a:gd name="T19" fmla="*/ 36 h 43"/>
                  <a:gd name="T20" fmla="*/ 5 w 22"/>
                  <a:gd name="T21" fmla="*/ 37 h 43"/>
                  <a:gd name="T22" fmla="*/ 7 w 22"/>
                  <a:gd name="T23" fmla="*/ 38 h 43"/>
                  <a:gd name="T24" fmla="*/ 9 w 22"/>
                  <a:gd name="T25" fmla="*/ 40 h 43"/>
                  <a:gd name="T26" fmla="*/ 10 w 22"/>
                  <a:gd name="T27" fmla="*/ 40 h 43"/>
                  <a:gd name="T28" fmla="*/ 11 w 22"/>
                  <a:gd name="T29" fmla="*/ 42 h 43"/>
                  <a:gd name="T30" fmla="*/ 13 w 22"/>
                  <a:gd name="T31" fmla="*/ 41 h 43"/>
                  <a:gd name="T32" fmla="*/ 15 w 22"/>
                  <a:gd name="T33" fmla="*/ 41 h 43"/>
                  <a:gd name="T34" fmla="*/ 12 w 22"/>
                  <a:gd name="T35" fmla="*/ 39 h 43"/>
                  <a:gd name="T36" fmla="*/ 10 w 22"/>
                  <a:gd name="T37" fmla="*/ 36 h 43"/>
                  <a:gd name="T38" fmla="*/ 9 w 22"/>
                  <a:gd name="T39" fmla="*/ 34 h 43"/>
                  <a:gd name="T40" fmla="*/ 7 w 22"/>
                  <a:gd name="T41" fmla="*/ 31 h 43"/>
                  <a:gd name="T42" fmla="*/ 8 w 22"/>
                  <a:gd name="T43" fmla="*/ 27 h 43"/>
                  <a:gd name="T44" fmla="*/ 9 w 22"/>
                  <a:gd name="T45" fmla="*/ 23 h 43"/>
                  <a:gd name="T46" fmla="*/ 10 w 22"/>
                  <a:gd name="T47" fmla="*/ 21 h 43"/>
                  <a:gd name="T48" fmla="*/ 11 w 22"/>
                  <a:gd name="T49" fmla="*/ 23 h 43"/>
                  <a:gd name="T50" fmla="*/ 13 w 22"/>
                  <a:gd name="T51" fmla="*/ 24 h 43"/>
                  <a:gd name="T52" fmla="*/ 15 w 22"/>
                  <a:gd name="T53" fmla="*/ 25 h 43"/>
                  <a:gd name="T54" fmla="*/ 15 w 22"/>
                  <a:gd name="T55" fmla="*/ 23 h 43"/>
                  <a:gd name="T56" fmla="*/ 15 w 22"/>
                  <a:gd name="T57" fmla="*/ 21 h 43"/>
                  <a:gd name="T58" fmla="*/ 16 w 22"/>
                  <a:gd name="T59" fmla="*/ 19 h 43"/>
                  <a:gd name="T60" fmla="*/ 19 w 22"/>
                  <a:gd name="T61" fmla="*/ 19 h 43"/>
                  <a:gd name="T62" fmla="*/ 21 w 22"/>
                  <a:gd name="T63" fmla="*/ 19 h 43"/>
                  <a:gd name="T64" fmla="*/ 22 w 22"/>
                  <a:gd name="T65" fmla="*/ 16 h 43"/>
                  <a:gd name="T66" fmla="*/ 20 w 22"/>
                  <a:gd name="T67" fmla="*/ 13 h 43"/>
                  <a:gd name="T68" fmla="*/ 18 w 22"/>
                  <a:gd name="T69" fmla="*/ 10 h 43"/>
                  <a:gd name="T70" fmla="*/ 16 w 22"/>
                  <a:gd name="T71" fmla="*/ 8 h 43"/>
                  <a:gd name="T72" fmla="*/ 14 w 22"/>
                  <a:gd name="T73" fmla="*/ 9 h 43"/>
                  <a:gd name="T74" fmla="*/ 11 w 22"/>
                  <a:gd name="T75" fmla="*/ 8 h 43"/>
                  <a:gd name="T76" fmla="*/ 9 w 22"/>
                  <a:gd name="T77" fmla="*/ 9 h 43"/>
                  <a:gd name="T78" fmla="*/ 9 w 22"/>
                  <a:gd name="T79" fmla="*/ 7 h 43"/>
                  <a:gd name="T80" fmla="*/ 8 w 22"/>
                  <a:gd name="T81" fmla="*/ 4 h 43"/>
                  <a:gd name="T82" fmla="*/ 7 w 22"/>
                  <a:gd name="T83" fmla="*/ 1 h 43"/>
                  <a:gd name="T84" fmla="*/ 6 w 22"/>
                  <a:gd name="T85" fmla="*/ 0 h 43"/>
                  <a:gd name="T86" fmla="*/ 3 w 22"/>
                  <a:gd name="T87" fmla="*/ 3 h 43"/>
                  <a:gd name="T88" fmla="*/ 1 w 22"/>
                  <a:gd name="T89" fmla="*/ 4 h 43"/>
                  <a:gd name="T90" fmla="*/ 0 w 22"/>
                  <a:gd name="T91" fmla="*/ 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43">
                    <a:moveTo>
                      <a:pt x="1" y="9"/>
                    </a:moveTo>
                    <a:cubicBezTo>
                      <a:pt x="2" y="9"/>
                      <a:pt x="2" y="9"/>
                      <a:pt x="2" y="10"/>
                    </a:cubicBezTo>
                    <a:cubicBezTo>
                      <a:pt x="3" y="10"/>
                      <a:pt x="3" y="10"/>
                      <a:pt x="3" y="11"/>
                    </a:cubicBezTo>
                    <a:cubicBezTo>
                      <a:pt x="4" y="11"/>
                      <a:pt x="4" y="12"/>
                      <a:pt x="4" y="12"/>
                    </a:cubicBezTo>
                    <a:cubicBezTo>
                      <a:pt x="4" y="13"/>
                      <a:pt x="5" y="13"/>
                      <a:pt x="5" y="14"/>
                    </a:cubicBezTo>
                    <a:cubicBezTo>
                      <a:pt x="5" y="14"/>
                      <a:pt x="5" y="14"/>
                      <a:pt x="5" y="15"/>
                    </a:cubicBezTo>
                    <a:cubicBezTo>
                      <a:pt x="5" y="15"/>
                      <a:pt x="5" y="15"/>
                      <a:pt x="5" y="16"/>
                    </a:cubicBezTo>
                    <a:cubicBezTo>
                      <a:pt x="5" y="16"/>
                      <a:pt x="5" y="17"/>
                      <a:pt x="5" y="17"/>
                    </a:cubicBezTo>
                    <a:cubicBezTo>
                      <a:pt x="4" y="18"/>
                      <a:pt x="4" y="18"/>
                      <a:pt x="4" y="18"/>
                    </a:cubicBezTo>
                    <a:cubicBezTo>
                      <a:pt x="4" y="18"/>
                      <a:pt x="4" y="19"/>
                      <a:pt x="5" y="19"/>
                    </a:cubicBezTo>
                    <a:cubicBezTo>
                      <a:pt x="5" y="19"/>
                      <a:pt x="5" y="19"/>
                      <a:pt x="6" y="19"/>
                    </a:cubicBezTo>
                    <a:cubicBezTo>
                      <a:pt x="6" y="20"/>
                      <a:pt x="6" y="20"/>
                      <a:pt x="6" y="21"/>
                    </a:cubicBezTo>
                    <a:cubicBezTo>
                      <a:pt x="6" y="21"/>
                      <a:pt x="6" y="21"/>
                      <a:pt x="6" y="21"/>
                    </a:cubicBezTo>
                    <a:cubicBezTo>
                      <a:pt x="6" y="21"/>
                      <a:pt x="6" y="22"/>
                      <a:pt x="6" y="22"/>
                    </a:cubicBezTo>
                    <a:cubicBezTo>
                      <a:pt x="6" y="22"/>
                      <a:pt x="6" y="23"/>
                      <a:pt x="7" y="23"/>
                    </a:cubicBezTo>
                    <a:cubicBezTo>
                      <a:pt x="7" y="23"/>
                      <a:pt x="7" y="24"/>
                      <a:pt x="7" y="24"/>
                    </a:cubicBezTo>
                    <a:cubicBezTo>
                      <a:pt x="7" y="24"/>
                      <a:pt x="7" y="25"/>
                      <a:pt x="7" y="25"/>
                    </a:cubicBezTo>
                    <a:cubicBezTo>
                      <a:pt x="7" y="26"/>
                      <a:pt x="7" y="26"/>
                      <a:pt x="7" y="27"/>
                    </a:cubicBezTo>
                    <a:cubicBezTo>
                      <a:pt x="7" y="27"/>
                      <a:pt x="7" y="27"/>
                      <a:pt x="7" y="28"/>
                    </a:cubicBezTo>
                    <a:cubicBezTo>
                      <a:pt x="7" y="28"/>
                      <a:pt x="6" y="28"/>
                      <a:pt x="6" y="28"/>
                    </a:cubicBezTo>
                    <a:cubicBezTo>
                      <a:pt x="6" y="28"/>
                      <a:pt x="6" y="28"/>
                      <a:pt x="5" y="29"/>
                    </a:cubicBezTo>
                    <a:cubicBezTo>
                      <a:pt x="5" y="29"/>
                      <a:pt x="5" y="29"/>
                      <a:pt x="5" y="29"/>
                    </a:cubicBezTo>
                    <a:cubicBezTo>
                      <a:pt x="5" y="30"/>
                      <a:pt x="5" y="30"/>
                      <a:pt x="5" y="30"/>
                    </a:cubicBezTo>
                    <a:cubicBezTo>
                      <a:pt x="5" y="31"/>
                      <a:pt x="5" y="31"/>
                      <a:pt x="5" y="31"/>
                    </a:cubicBezTo>
                    <a:cubicBezTo>
                      <a:pt x="5" y="31"/>
                      <a:pt x="6" y="31"/>
                      <a:pt x="6" y="31"/>
                    </a:cubicBezTo>
                    <a:cubicBezTo>
                      <a:pt x="6" y="32"/>
                      <a:pt x="5" y="32"/>
                      <a:pt x="5" y="32"/>
                    </a:cubicBezTo>
                    <a:cubicBezTo>
                      <a:pt x="5" y="33"/>
                      <a:pt x="5" y="33"/>
                      <a:pt x="5" y="33"/>
                    </a:cubicBezTo>
                    <a:cubicBezTo>
                      <a:pt x="4" y="34"/>
                      <a:pt x="4" y="34"/>
                      <a:pt x="4" y="34"/>
                    </a:cubicBezTo>
                    <a:cubicBezTo>
                      <a:pt x="4" y="35"/>
                      <a:pt x="5" y="35"/>
                      <a:pt x="5" y="35"/>
                    </a:cubicBezTo>
                    <a:cubicBezTo>
                      <a:pt x="5" y="35"/>
                      <a:pt x="4" y="36"/>
                      <a:pt x="4" y="36"/>
                    </a:cubicBezTo>
                    <a:cubicBezTo>
                      <a:pt x="5" y="36"/>
                      <a:pt x="5" y="36"/>
                      <a:pt x="5" y="36"/>
                    </a:cubicBezTo>
                    <a:cubicBezTo>
                      <a:pt x="4" y="36"/>
                      <a:pt x="4" y="36"/>
                      <a:pt x="4" y="37"/>
                    </a:cubicBezTo>
                    <a:cubicBezTo>
                      <a:pt x="4" y="37"/>
                      <a:pt x="5" y="37"/>
                      <a:pt x="5" y="37"/>
                    </a:cubicBezTo>
                    <a:cubicBezTo>
                      <a:pt x="5" y="37"/>
                      <a:pt x="5" y="37"/>
                      <a:pt x="6" y="37"/>
                    </a:cubicBezTo>
                    <a:cubicBezTo>
                      <a:pt x="6" y="37"/>
                      <a:pt x="6" y="37"/>
                      <a:pt x="6" y="37"/>
                    </a:cubicBezTo>
                    <a:cubicBezTo>
                      <a:pt x="6" y="37"/>
                      <a:pt x="7" y="37"/>
                      <a:pt x="7" y="38"/>
                    </a:cubicBezTo>
                    <a:cubicBezTo>
                      <a:pt x="7" y="38"/>
                      <a:pt x="7" y="38"/>
                      <a:pt x="8" y="39"/>
                    </a:cubicBezTo>
                    <a:cubicBezTo>
                      <a:pt x="8" y="39"/>
                      <a:pt x="8" y="39"/>
                      <a:pt x="9" y="39"/>
                    </a:cubicBezTo>
                    <a:cubicBezTo>
                      <a:pt x="9" y="40"/>
                      <a:pt x="9" y="40"/>
                      <a:pt x="9" y="40"/>
                    </a:cubicBezTo>
                    <a:cubicBezTo>
                      <a:pt x="9" y="40"/>
                      <a:pt x="9" y="41"/>
                      <a:pt x="9" y="41"/>
                    </a:cubicBezTo>
                    <a:cubicBezTo>
                      <a:pt x="9" y="41"/>
                      <a:pt x="9" y="41"/>
                      <a:pt x="9" y="41"/>
                    </a:cubicBezTo>
                    <a:cubicBezTo>
                      <a:pt x="9" y="41"/>
                      <a:pt x="9" y="41"/>
                      <a:pt x="10" y="40"/>
                    </a:cubicBezTo>
                    <a:cubicBezTo>
                      <a:pt x="10" y="40"/>
                      <a:pt x="10" y="39"/>
                      <a:pt x="10" y="39"/>
                    </a:cubicBezTo>
                    <a:cubicBezTo>
                      <a:pt x="11" y="40"/>
                      <a:pt x="10" y="40"/>
                      <a:pt x="11" y="40"/>
                    </a:cubicBezTo>
                    <a:cubicBezTo>
                      <a:pt x="11" y="41"/>
                      <a:pt x="11" y="42"/>
                      <a:pt x="11" y="42"/>
                    </a:cubicBezTo>
                    <a:cubicBezTo>
                      <a:pt x="11" y="42"/>
                      <a:pt x="12" y="43"/>
                      <a:pt x="12" y="42"/>
                    </a:cubicBezTo>
                    <a:cubicBezTo>
                      <a:pt x="12" y="42"/>
                      <a:pt x="12" y="41"/>
                      <a:pt x="12" y="41"/>
                    </a:cubicBezTo>
                    <a:cubicBezTo>
                      <a:pt x="12" y="41"/>
                      <a:pt x="13" y="41"/>
                      <a:pt x="13" y="41"/>
                    </a:cubicBezTo>
                    <a:cubicBezTo>
                      <a:pt x="14" y="41"/>
                      <a:pt x="15" y="42"/>
                      <a:pt x="15" y="42"/>
                    </a:cubicBezTo>
                    <a:cubicBezTo>
                      <a:pt x="15" y="42"/>
                      <a:pt x="15" y="42"/>
                      <a:pt x="15" y="42"/>
                    </a:cubicBezTo>
                    <a:cubicBezTo>
                      <a:pt x="15" y="42"/>
                      <a:pt x="15" y="42"/>
                      <a:pt x="15" y="41"/>
                    </a:cubicBezTo>
                    <a:cubicBezTo>
                      <a:pt x="15" y="41"/>
                      <a:pt x="14" y="41"/>
                      <a:pt x="14" y="40"/>
                    </a:cubicBezTo>
                    <a:cubicBezTo>
                      <a:pt x="13" y="40"/>
                      <a:pt x="13" y="40"/>
                      <a:pt x="13" y="40"/>
                    </a:cubicBezTo>
                    <a:cubicBezTo>
                      <a:pt x="12" y="40"/>
                      <a:pt x="12" y="40"/>
                      <a:pt x="12" y="39"/>
                    </a:cubicBezTo>
                    <a:cubicBezTo>
                      <a:pt x="11" y="39"/>
                      <a:pt x="11" y="39"/>
                      <a:pt x="11" y="39"/>
                    </a:cubicBezTo>
                    <a:cubicBezTo>
                      <a:pt x="11" y="38"/>
                      <a:pt x="11" y="38"/>
                      <a:pt x="11" y="37"/>
                    </a:cubicBezTo>
                    <a:cubicBezTo>
                      <a:pt x="10" y="37"/>
                      <a:pt x="10" y="37"/>
                      <a:pt x="10" y="36"/>
                    </a:cubicBezTo>
                    <a:cubicBezTo>
                      <a:pt x="10" y="36"/>
                      <a:pt x="9" y="36"/>
                      <a:pt x="9" y="35"/>
                    </a:cubicBezTo>
                    <a:cubicBezTo>
                      <a:pt x="9" y="35"/>
                      <a:pt x="9" y="34"/>
                      <a:pt x="9" y="34"/>
                    </a:cubicBezTo>
                    <a:cubicBezTo>
                      <a:pt x="9" y="34"/>
                      <a:pt x="9" y="34"/>
                      <a:pt x="9" y="34"/>
                    </a:cubicBezTo>
                    <a:cubicBezTo>
                      <a:pt x="8" y="33"/>
                      <a:pt x="8" y="34"/>
                      <a:pt x="8" y="33"/>
                    </a:cubicBezTo>
                    <a:cubicBezTo>
                      <a:pt x="7" y="33"/>
                      <a:pt x="7" y="33"/>
                      <a:pt x="7" y="32"/>
                    </a:cubicBezTo>
                    <a:cubicBezTo>
                      <a:pt x="7" y="32"/>
                      <a:pt x="7" y="32"/>
                      <a:pt x="7" y="31"/>
                    </a:cubicBezTo>
                    <a:cubicBezTo>
                      <a:pt x="7" y="31"/>
                      <a:pt x="7" y="30"/>
                      <a:pt x="7" y="30"/>
                    </a:cubicBezTo>
                    <a:cubicBezTo>
                      <a:pt x="7" y="29"/>
                      <a:pt x="7" y="29"/>
                      <a:pt x="8" y="28"/>
                    </a:cubicBezTo>
                    <a:cubicBezTo>
                      <a:pt x="8" y="28"/>
                      <a:pt x="8" y="28"/>
                      <a:pt x="8" y="27"/>
                    </a:cubicBezTo>
                    <a:cubicBezTo>
                      <a:pt x="8" y="27"/>
                      <a:pt x="8" y="27"/>
                      <a:pt x="8" y="26"/>
                    </a:cubicBezTo>
                    <a:cubicBezTo>
                      <a:pt x="8" y="26"/>
                      <a:pt x="8" y="25"/>
                      <a:pt x="8" y="24"/>
                    </a:cubicBezTo>
                    <a:cubicBezTo>
                      <a:pt x="8" y="24"/>
                      <a:pt x="8" y="24"/>
                      <a:pt x="9" y="23"/>
                    </a:cubicBezTo>
                    <a:cubicBezTo>
                      <a:pt x="9" y="23"/>
                      <a:pt x="8" y="22"/>
                      <a:pt x="9" y="22"/>
                    </a:cubicBezTo>
                    <a:cubicBezTo>
                      <a:pt x="9" y="22"/>
                      <a:pt x="9" y="22"/>
                      <a:pt x="9" y="22"/>
                    </a:cubicBezTo>
                    <a:cubicBezTo>
                      <a:pt x="9" y="21"/>
                      <a:pt x="10" y="21"/>
                      <a:pt x="10" y="21"/>
                    </a:cubicBezTo>
                    <a:cubicBezTo>
                      <a:pt x="10" y="21"/>
                      <a:pt x="10" y="21"/>
                      <a:pt x="11" y="21"/>
                    </a:cubicBezTo>
                    <a:cubicBezTo>
                      <a:pt x="11" y="22"/>
                      <a:pt x="11" y="22"/>
                      <a:pt x="11" y="22"/>
                    </a:cubicBezTo>
                    <a:cubicBezTo>
                      <a:pt x="11" y="23"/>
                      <a:pt x="10" y="23"/>
                      <a:pt x="11" y="23"/>
                    </a:cubicBezTo>
                    <a:cubicBezTo>
                      <a:pt x="11" y="24"/>
                      <a:pt x="11" y="24"/>
                      <a:pt x="11" y="24"/>
                    </a:cubicBezTo>
                    <a:cubicBezTo>
                      <a:pt x="12" y="24"/>
                      <a:pt x="12" y="24"/>
                      <a:pt x="12" y="24"/>
                    </a:cubicBezTo>
                    <a:cubicBezTo>
                      <a:pt x="13" y="24"/>
                      <a:pt x="13" y="24"/>
                      <a:pt x="13" y="24"/>
                    </a:cubicBezTo>
                    <a:cubicBezTo>
                      <a:pt x="14" y="24"/>
                      <a:pt x="14" y="25"/>
                      <a:pt x="14" y="25"/>
                    </a:cubicBezTo>
                    <a:cubicBezTo>
                      <a:pt x="14" y="25"/>
                      <a:pt x="14" y="25"/>
                      <a:pt x="15" y="25"/>
                    </a:cubicBezTo>
                    <a:cubicBezTo>
                      <a:pt x="15" y="25"/>
                      <a:pt x="15" y="25"/>
                      <a:pt x="15" y="25"/>
                    </a:cubicBezTo>
                    <a:cubicBezTo>
                      <a:pt x="15" y="25"/>
                      <a:pt x="15" y="25"/>
                      <a:pt x="15" y="25"/>
                    </a:cubicBezTo>
                    <a:cubicBezTo>
                      <a:pt x="15" y="25"/>
                      <a:pt x="16" y="24"/>
                      <a:pt x="15" y="24"/>
                    </a:cubicBezTo>
                    <a:cubicBezTo>
                      <a:pt x="15" y="24"/>
                      <a:pt x="15" y="24"/>
                      <a:pt x="15" y="23"/>
                    </a:cubicBezTo>
                    <a:cubicBezTo>
                      <a:pt x="14" y="23"/>
                      <a:pt x="14" y="23"/>
                      <a:pt x="14" y="23"/>
                    </a:cubicBezTo>
                    <a:cubicBezTo>
                      <a:pt x="14" y="22"/>
                      <a:pt x="14" y="22"/>
                      <a:pt x="14" y="21"/>
                    </a:cubicBezTo>
                    <a:cubicBezTo>
                      <a:pt x="14" y="21"/>
                      <a:pt x="15" y="21"/>
                      <a:pt x="15" y="21"/>
                    </a:cubicBezTo>
                    <a:cubicBezTo>
                      <a:pt x="15" y="21"/>
                      <a:pt x="15" y="21"/>
                      <a:pt x="15" y="21"/>
                    </a:cubicBezTo>
                    <a:cubicBezTo>
                      <a:pt x="15" y="21"/>
                      <a:pt x="15" y="20"/>
                      <a:pt x="15" y="20"/>
                    </a:cubicBezTo>
                    <a:cubicBezTo>
                      <a:pt x="15" y="19"/>
                      <a:pt x="16" y="19"/>
                      <a:pt x="16" y="19"/>
                    </a:cubicBezTo>
                    <a:cubicBezTo>
                      <a:pt x="16" y="19"/>
                      <a:pt x="16" y="19"/>
                      <a:pt x="17" y="19"/>
                    </a:cubicBezTo>
                    <a:cubicBezTo>
                      <a:pt x="17" y="18"/>
                      <a:pt x="17" y="19"/>
                      <a:pt x="18" y="19"/>
                    </a:cubicBezTo>
                    <a:cubicBezTo>
                      <a:pt x="18" y="19"/>
                      <a:pt x="19" y="19"/>
                      <a:pt x="19" y="19"/>
                    </a:cubicBezTo>
                    <a:cubicBezTo>
                      <a:pt x="19" y="19"/>
                      <a:pt x="20" y="19"/>
                      <a:pt x="20" y="19"/>
                    </a:cubicBezTo>
                    <a:cubicBezTo>
                      <a:pt x="20" y="19"/>
                      <a:pt x="21" y="19"/>
                      <a:pt x="21" y="19"/>
                    </a:cubicBezTo>
                    <a:cubicBezTo>
                      <a:pt x="21" y="19"/>
                      <a:pt x="21" y="19"/>
                      <a:pt x="21" y="19"/>
                    </a:cubicBezTo>
                    <a:cubicBezTo>
                      <a:pt x="22" y="18"/>
                      <a:pt x="22" y="18"/>
                      <a:pt x="22" y="18"/>
                    </a:cubicBezTo>
                    <a:cubicBezTo>
                      <a:pt x="22" y="17"/>
                      <a:pt x="22" y="17"/>
                      <a:pt x="22" y="17"/>
                    </a:cubicBezTo>
                    <a:cubicBezTo>
                      <a:pt x="22" y="16"/>
                      <a:pt x="22" y="16"/>
                      <a:pt x="22" y="16"/>
                    </a:cubicBezTo>
                    <a:cubicBezTo>
                      <a:pt x="21" y="15"/>
                      <a:pt x="22" y="15"/>
                      <a:pt x="21" y="15"/>
                    </a:cubicBezTo>
                    <a:cubicBezTo>
                      <a:pt x="21" y="14"/>
                      <a:pt x="21" y="14"/>
                      <a:pt x="21" y="14"/>
                    </a:cubicBezTo>
                    <a:cubicBezTo>
                      <a:pt x="20" y="14"/>
                      <a:pt x="20" y="14"/>
                      <a:pt x="20" y="13"/>
                    </a:cubicBezTo>
                    <a:cubicBezTo>
                      <a:pt x="19" y="13"/>
                      <a:pt x="19" y="12"/>
                      <a:pt x="19" y="12"/>
                    </a:cubicBezTo>
                    <a:cubicBezTo>
                      <a:pt x="19" y="11"/>
                      <a:pt x="19" y="11"/>
                      <a:pt x="19" y="11"/>
                    </a:cubicBezTo>
                    <a:cubicBezTo>
                      <a:pt x="19" y="10"/>
                      <a:pt x="19" y="10"/>
                      <a:pt x="18" y="10"/>
                    </a:cubicBezTo>
                    <a:cubicBezTo>
                      <a:pt x="18" y="9"/>
                      <a:pt x="18" y="9"/>
                      <a:pt x="17" y="9"/>
                    </a:cubicBezTo>
                    <a:cubicBezTo>
                      <a:pt x="17" y="9"/>
                      <a:pt x="17" y="8"/>
                      <a:pt x="17" y="8"/>
                    </a:cubicBezTo>
                    <a:cubicBezTo>
                      <a:pt x="17" y="8"/>
                      <a:pt x="17" y="8"/>
                      <a:pt x="16" y="8"/>
                    </a:cubicBezTo>
                    <a:cubicBezTo>
                      <a:pt x="16" y="8"/>
                      <a:pt x="16" y="8"/>
                      <a:pt x="15" y="8"/>
                    </a:cubicBezTo>
                    <a:cubicBezTo>
                      <a:pt x="15" y="8"/>
                      <a:pt x="14" y="8"/>
                      <a:pt x="14" y="8"/>
                    </a:cubicBezTo>
                    <a:cubicBezTo>
                      <a:pt x="14" y="8"/>
                      <a:pt x="14" y="9"/>
                      <a:pt x="14" y="9"/>
                    </a:cubicBezTo>
                    <a:cubicBezTo>
                      <a:pt x="14" y="9"/>
                      <a:pt x="13" y="8"/>
                      <a:pt x="13" y="8"/>
                    </a:cubicBezTo>
                    <a:cubicBezTo>
                      <a:pt x="13" y="8"/>
                      <a:pt x="12" y="8"/>
                      <a:pt x="12" y="8"/>
                    </a:cubicBezTo>
                    <a:cubicBezTo>
                      <a:pt x="12" y="8"/>
                      <a:pt x="12" y="8"/>
                      <a:pt x="11" y="8"/>
                    </a:cubicBezTo>
                    <a:cubicBezTo>
                      <a:pt x="11" y="8"/>
                      <a:pt x="11" y="8"/>
                      <a:pt x="10" y="8"/>
                    </a:cubicBezTo>
                    <a:cubicBezTo>
                      <a:pt x="10" y="9"/>
                      <a:pt x="10" y="9"/>
                      <a:pt x="10" y="9"/>
                    </a:cubicBezTo>
                    <a:cubicBezTo>
                      <a:pt x="9" y="9"/>
                      <a:pt x="9" y="9"/>
                      <a:pt x="9" y="9"/>
                    </a:cubicBezTo>
                    <a:cubicBezTo>
                      <a:pt x="9" y="9"/>
                      <a:pt x="9" y="9"/>
                      <a:pt x="9" y="8"/>
                    </a:cubicBezTo>
                    <a:cubicBezTo>
                      <a:pt x="9" y="8"/>
                      <a:pt x="9" y="8"/>
                      <a:pt x="9" y="7"/>
                    </a:cubicBezTo>
                    <a:cubicBezTo>
                      <a:pt x="9" y="7"/>
                      <a:pt x="10" y="7"/>
                      <a:pt x="9" y="7"/>
                    </a:cubicBezTo>
                    <a:cubicBezTo>
                      <a:pt x="9" y="6"/>
                      <a:pt x="9" y="6"/>
                      <a:pt x="9" y="6"/>
                    </a:cubicBezTo>
                    <a:cubicBezTo>
                      <a:pt x="8" y="5"/>
                      <a:pt x="8" y="5"/>
                      <a:pt x="8" y="5"/>
                    </a:cubicBezTo>
                    <a:cubicBezTo>
                      <a:pt x="8" y="5"/>
                      <a:pt x="8" y="4"/>
                      <a:pt x="8" y="4"/>
                    </a:cubicBezTo>
                    <a:cubicBezTo>
                      <a:pt x="8" y="4"/>
                      <a:pt x="8" y="3"/>
                      <a:pt x="8" y="3"/>
                    </a:cubicBezTo>
                    <a:cubicBezTo>
                      <a:pt x="7" y="3"/>
                      <a:pt x="7" y="3"/>
                      <a:pt x="7" y="2"/>
                    </a:cubicBezTo>
                    <a:cubicBezTo>
                      <a:pt x="7" y="2"/>
                      <a:pt x="7" y="2"/>
                      <a:pt x="7" y="1"/>
                    </a:cubicBezTo>
                    <a:cubicBezTo>
                      <a:pt x="7" y="1"/>
                      <a:pt x="7" y="0"/>
                      <a:pt x="7" y="0"/>
                    </a:cubicBezTo>
                    <a:cubicBezTo>
                      <a:pt x="7" y="0"/>
                      <a:pt x="7" y="0"/>
                      <a:pt x="7" y="0"/>
                    </a:cubicBezTo>
                    <a:cubicBezTo>
                      <a:pt x="7" y="0"/>
                      <a:pt x="7" y="0"/>
                      <a:pt x="6" y="0"/>
                    </a:cubicBezTo>
                    <a:cubicBezTo>
                      <a:pt x="6" y="1"/>
                      <a:pt x="6" y="1"/>
                      <a:pt x="5" y="1"/>
                    </a:cubicBezTo>
                    <a:cubicBezTo>
                      <a:pt x="5" y="2"/>
                      <a:pt x="5" y="2"/>
                      <a:pt x="4" y="2"/>
                    </a:cubicBezTo>
                    <a:cubicBezTo>
                      <a:pt x="4" y="2"/>
                      <a:pt x="4" y="3"/>
                      <a:pt x="3" y="3"/>
                    </a:cubicBezTo>
                    <a:cubicBezTo>
                      <a:pt x="3" y="3"/>
                      <a:pt x="3" y="3"/>
                      <a:pt x="3" y="3"/>
                    </a:cubicBezTo>
                    <a:cubicBezTo>
                      <a:pt x="2" y="3"/>
                      <a:pt x="2" y="3"/>
                      <a:pt x="1" y="3"/>
                    </a:cubicBezTo>
                    <a:cubicBezTo>
                      <a:pt x="1" y="3"/>
                      <a:pt x="1" y="4"/>
                      <a:pt x="1" y="4"/>
                    </a:cubicBezTo>
                    <a:cubicBezTo>
                      <a:pt x="1" y="5"/>
                      <a:pt x="1" y="5"/>
                      <a:pt x="1" y="5"/>
                    </a:cubicBezTo>
                    <a:cubicBezTo>
                      <a:pt x="1" y="6"/>
                      <a:pt x="1" y="6"/>
                      <a:pt x="1" y="6"/>
                    </a:cubicBezTo>
                    <a:cubicBezTo>
                      <a:pt x="1" y="6"/>
                      <a:pt x="1" y="6"/>
                      <a:pt x="0" y="7"/>
                    </a:cubicBezTo>
                    <a:cubicBezTo>
                      <a:pt x="0" y="7"/>
                      <a:pt x="0" y="7"/>
                      <a:pt x="1" y="8"/>
                    </a:cubicBezTo>
                    <a:cubicBezTo>
                      <a:pt x="1" y="8"/>
                      <a:pt x="1" y="8"/>
                      <a:pt x="1" y="9"/>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0" name="Freeform 487"/>
              <p:cNvSpPr>
                <a:spLocks/>
              </p:cNvSpPr>
              <p:nvPr/>
            </p:nvSpPr>
            <p:spPr bwMode="auto">
              <a:xfrm>
                <a:off x="7832726" y="2935289"/>
                <a:ext cx="20638" cy="22225"/>
              </a:xfrm>
              <a:custGeom>
                <a:avLst/>
                <a:gdLst>
                  <a:gd name="T0" fmla="*/ 2 w 2"/>
                  <a:gd name="T1" fmla="*/ 1 h 2"/>
                  <a:gd name="T2" fmla="*/ 1 w 2"/>
                  <a:gd name="T3" fmla="*/ 1 h 2"/>
                  <a:gd name="T4" fmla="*/ 1 w 2"/>
                  <a:gd name="T5" fmla="*/ 1 h 2"/>
                  <a:gd name="T6" fmla="*/ 1 w 2"/>
                  <a:gd name="T7" fmla="*/ 1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1"/>
                      <a:pt x="1" y="1"/>
                    </a:cubicBezTo>
                    <a:cubicBezTo>
                      <a:pt x="1" y="0"/>
                      <a:pt x="1" y="0"/>
                      <a:pt x="1" y="1"/>
                    </a:cubicBezTo>
                    <a:cubicBezTo>
                      <a:pt x="0" y="1"/>
                      <a:pt x="0" y="1"/>
                      <a:pt x="1" y="1"/>
                    </a:cubicBezTo>
                    <a:cubicBezTo>
                      <a:pt x="1" y="2"/>
                      <a:pt x="2" y="2"/>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1" name="Freeform 488"/>
              <p:cNvSpPr>
                <a:spLocks/>
              </p:cNvSpPr>
              <p:nvPr/>
            </p:nvSpPr>
            <p:spPr bwMode="auto">
              <a:xfrm>
                <a:off x="8716964" y="3562351"/>
                <a:ext cx="22225" cy="31750"/>
              </a:xfrm>
              <a:custGeom>
                <a:avLst/>
                <a:gdLst>
                  <a:gd name="T0" fmla="*/ 2 w 2"/>
                  <a:gd name="T1" fmla="*/ 2 h 3"/>
                  <a:gd name="T2" fmla="*/ 2 w 2"/>
                  <a:gd name="T3" fmla="*/ 1 h 3"/>
                  <a:gd name="T4" fmla="*/ 2 w 2"/>
                  <a:gd name="T5" fmla="*/ 0 h 3"/>
                  <a:gd name="T6" fmla="*/ 1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1"/>
                    </a:cubicBezTo>
                    <a:cubicBezTo>
                      <a:pt x="2" y="0"/>
                      <a:pt x="2" y="0"/>
                      <a:pt x="2" y="0"/>
                    </a:cubicBezTo>
                    <a:cubicBezTo>
                      <a:pt x="2" y="0"/>
                      <a:pt x="1" y="0"/>
                      <a:pt x="1" y="0"/>
                    </a:cubicBezTo>
                    <a:cubicBezTo>
                      <a:pt x="0" y="0"/>
                      <a:pt x="0" y="0"/>
                      <a:pt x="0" y="1"/>
                    </a:cubicBezTo>
                    <a:cubicBezTo>
                      <a:pt x="0" y="1"/>
                      <a:pt x="0" y="2"/>
                      <a:pt x="0" y="2"/>
                    </a:cubicBezTo>
                    <a:cubicBezTo>
                      <a:pt x="1" y="3"/>
                      <a:pt x="1"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2" name="Freeform 489"/>
              <p:cNvSpPr>
                <a:spLocks/>
              </p:cNvSpPr>
              <p:nvPr/>
            </p:nvSpPr>
            <p:spPr bwMode="auto">
              <a:xfrm>
                <a:off x="8728076" y="3594101"/>
                <a:ext cx="11113" cy="11113"/>
              </a:xfrm>
              <a:custGeom>
                <a:avLst/>
                <a:gdLst>
                  <a:gd name="T0" fmla="*/ 1 w 1"/>
                  <a:gd name="T1" fmla="*/ 0 h 1"/>
                  <a:gd name="T2" fmla="*/ 0 w 1"/>
                  <a:gd name="T3" fmla="*/ 1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1"/>
                    </a:cubicBezTo>
                    <a:cubicBezTo>
                      <a:pt x="0" y="1"/>
                      <a:pt x="1" y="1"/>
                      <a:pt x="1" y="0"/>
                    </a:cubicBezTo>
                    <a:cubicBezTo>
                      <a:pt x="1" y="0"/>
                      <a:pt x="1"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3" name="Freeform 490"/>
              <p:cNvSpPr>
                <a:spLocks/>
              </p:cNvSpPr>
              <p:nvPr/>
            </p:nvSpPr>
            <p:spPr bwMode="auto">
              <a:xfrm>
                <a:off x="8739189" y="3605214"/>
                <a:ext cx="11113" cy="11113"/>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1" y="0"/>
                      <a:pt x="0" y="0"/>
                    </a:cubicBezTo>
                    <a:cubicBezTo>
                      <a:pt x="0" y="0"/>
                      <a:pt x="0" y="0"/>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4" name="Freeform 491"/>
              <p:cNvSpPr>
                <a:spLocks/>
              </p:cNvSpPr>
              <p:nvPr/>
            </p:nvSpPr>
            <p:spPr bwMode="auto">
              <a:xfrm>
                <a:off x="8577264" y="4178301"/>
                <a:ext cx="182563" cy="215900"/>
              </a:xfrm>
              <a:custGeom>
                <a:avLst/>
                <a:gdLst>
                  <a:gd name="T0" fmla="*/ 15 w 17"/>
                  <a:gd name="T1" fmla="*/ 7 h 20"/>
                  <a:gd name="T2" fmla="*/ 15 w 17"/>
                  <a:gd name="T3" fmla="*/ 8 h 20"/>
                  <a:gd name="T4" fmla="*/ 13 w 17"/>
                  <a:gd name="T5" fmla="*/ 8 h 20"/>
                  <a:gd name="T6" fmla="*/ 12 w 17"/>
                  <a:gd name="T7" fmla="*/ 8 h 20"/>
                  <a:gd name="T8" fmla="*/ 12 w 17"/>
                  <a:gd name="T9" fmla="*/ 7 h 20"/>
                  <a:gd name="T10" fmla="*/ 12 w 17"/>
                  <a:gd name="T11" fmla="*/ 7 h 20"/>
                  <a:gd name="T12" fmla="*/ 12 w 17"/>
                  <a:gd name="T13" fmla="*/ 5 h 20"/>
                  <a:gd name="T14" fmla="*/ 12 w 17"/>
                  <a:gd name="T15" fmla="*/ 5 h 20"/>
                  <a:gd name="T16" fmla="*/ 11 w 17"/>
                  <a:gd name="T17" fmla="*/ 6 h 20"/>
                  <a:gd name="T18" fmla="*/ 10 w 17"/>
                  <a:gd name="T19" fmla="*/ 6 h 20"/>
                  <a:gd name="T20" fmla="*/ 10 w 17"/>
                  <a:gd name="T21" fmla="*/ 5 h 20"/>
                  <a:gd name="T22" fmla="*/ 11 w 17"/>
                  <a:gd name="T23" fmla="*/ 5 h 20"/>
                  <a:gd name="T24" fmla="*/ 11 w 17"/>
                  <a:gd name="T25" fmla="*/ 4 h 20"/>
                  <a:gd name="T26" fmla="*/ 11 w 17"/>
                  <a:gd name="T27" fmla="*/ 3 h 20"/>
                  <a:gd name="T28" fmla="*/ 11 w 17"/>
                  <a:gd name="T29" fmla="*/ 2 h 20"/>
                  <a:gd name="T30" fmla="*/ 11 w 17"/>
                  <a:gd name="T31" fmla="*/ 2 h 20"/>
                  <a:gd name="T32" fmla="*/ 10 w 17"/>
                  <a:gd name="T33" fmla="*/ 1 h 20"/>
                  <a:gd name="T34" fmla="*/ 10 w 17"/>
                  <a:gd name="T35" fmla="*/ 1 h 20"/>
                  <a:gd name="T36" fmla="*/ 9 w 17"/>
                  <a:gd name="T37" fmla="*/ 1 h 20"/>
                  <a:gd name="T38" fmla="*/ 8 w 17"/>
                  <a:gd name="T39" fmla="*/ 1 h 20"/>
                  <a:gd name="T40" fmla="*/ 8 w 17"/>
                  <a:gd name="T41" fmla="*/ 2 h 20"/>
                  <a:gd name="T42" fmla="*/ 8 w 17"/>
                  <a:gd name="T43" fmla="*/ 3 h 20"/>
                  <a:gd name="T44" fmla="*/ 9 w 17"/>
                  <a:gd name="T45" fmla="*/ 4 h 20"/>
                  <a:gd name="T46" fmla="*/ 8 w 17"/>
                  <a:gd name="T47" fmla="*/ 5 h 20"/>
                  <a:gd name="T48" fmla="*/ 8 w 17"/>
                  <a:gd name="T49" fmla="*/ 6 h 20"/>
                  <a:gd name="T50" fmla="*/ 8 w 17"/>
                  <a:gd name="T51" fmla="*/ 7 h 20"/>
                  <a:gd name="T52" fmla="*/ 8 w 17"/>
                  <a:gd name="T53" fmla="*/ 8 h 20"/>
                  <a:gd name="T54" fmla="*/ 7 w 17"/>
                  <a:gd name="T55" fmla="*/ 9 h 20"/>
                  <a:gd name="T56" fmla="*/ 6 w 17"/>
                  <a:gd name="T57" fmla="*/ 10 h 20"/>
                  <a:gd name="T58" fmla="*/ 5 w 17"/>
                  <a:gd name="T59" fmla="*/ 11 h 20"/>
                  <a:gd name="T60" fmla="*/ 3 w 17"/>
                  <a:gd name="T61" fmla="*/ 12 h 20"/>
                  <a:gd name="T62" fmla="*/ 2 w 17"/>
                  <a:gd name="T63" fmla="*/ 13 h 20"/>
                  <a:gd name="T64" fmla="*/ 2 w 17"/>
                  <a:gd name="T65" fmla="*/ 14 h 20"/>
                  <a:gd name="T66" fmla="*/ 3 w 17"/>
                  <a:gd name="T67" fmla="*/ 15 h 20"/>
                  <a:gd name="T68" fmla="*/ 3 w 17"/>
                  <a:gd name="T69" fmla="*/ 16 h 20"/>
                  <a:gd name="T70" fmla="*/ 3 w 17"/>
                  <a:gd name="T71" fmla="*/ 16 h 20"/>
                  <a:gd name="T72" fmla="*/ 3 w 17"/>
                  <a:gd name="T73" fmla="*/ 17 h 20"/>
                  <a:gd name="T74" fmla="*/ 2 w 17"/>
                  <a:gd name="T75" fmla="*/ 18 h 20"/>
                  <a:gd name="T76" fmla="*/ 1 w 17"/>
                  <a:gd name="T77" fmla="*/ 18 h 20"/>
                  <a:gd name="T78" fmla="*/ 1 w 17"/>
                  <a:gd name="T79" fmla="*/ 19 h 20"/>
                  <a:gd name="T80" fmla="*/ 2 w 17"/>
                  <a:gd name="T81" fmla="*/ 19 h 20"/>
                  <a:gd name="T82" fmla="*/ 4 w 17"/>
                  <a:gd name="T83" fmla="*/ 19 h 20"/>
                  <a:gd name="T84" fmla="*/ 5 w 17"/>
                  <a:gd name="T85" fmla="*/ 18 h 20"/>
                  <a:gd name="T86" fmla="*/ 6 w 17"/>
                  <a:gd name="T87" fmla="*/ 17 h 20"/>
                  <a:gd name="T88" fmla="*/ 6 w 17"/>
                  <a:gd name="T89" fmla="*/ 17 h 20"/>
                  <a:gd name="T90" fmla="*/ 7 w 17"/>
                  <a:gd name="T91" fmla="*/ 17 h 20"/>
                  <a:gd name="T92" fmla="*/ 8 w 17"/>
                  <a:gd name="T93" fmla="*/ 16 h 20"/>
                  <a:gd name="T94" fmla="*/ 8 w 17"/>
                  <a:gd name="T95" fmla="*/ 15 h 20"/>
                  <a:gd name="T96" fmla="*/ 9 w 17"/>
                  <a:gd name="T97" fmla="*/ 15 h 20"/>
                  <a:gd name="T98" fmla="*/ 10 w 17"/>
                  <a:gd name="T99" fmla="*/ 14 h 20"/>
                  <a:gd name="T100" fmla="*/ 10 w 17"/>
                  <a:gd name="T101" fmla="*/ 13 h 20"/>
                  <a:gd name="T102" fmla="*/ 12 w 17"/>
                  <a:gd name="T103" fmla="*/ 13 h 20"/>
                  <a:gd name="T104" fmla="*/ 13 w 17"/>
                  <a:gd name="T105" fmla="*/ 13 h 20"/>
                  <a:gd name="T106" fmla="*/ 14 w 17"/>
                  <a:gd name="T107" fmla="*/ 12 h 20"/>
                  <a:gd name="T108" fmla="*/ 14 w 17"/>
                  <a:gd name="T109" fmla="*/ 11 h 20"/>
                  <a:gd name="T110" fmla="*/ 15 w 17"/>
                  <a:gd name="T111" fmla="*/ 11 h 20"/>
                  <a:gd name="T112" fmla="*/ 16 w 17"/>
                  <a:gd name="T113" fmla="*/ 10 h 20"/>
                  <a:gd name="T114" fmla="*/ 16 w 17"/>
                  <a:gd name="T115" fmla="*/ 9 h 20"/>
                  <a:gd name="T116" fmla="*/ 16 w 17"/>
                  <a:gd name="T117" fmla="*/ 8 h 20"/>
                  <a:gd name="T118" fmla="*/ 16 w 17"/>
                  <a:gd name="T119" fmla="*/ 7 h 20"/>
                  <a:gd name="T120" fmla="*/ 15 w 17"/>
                  <a:gd name="T12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20">
                    <a:moveTo>
                      <a:pt x="15" y="7"/>
                    </a:moveTo>
                    <a:cubicBezTo>
                      <a:pt x="15" y="8"/>
                      <a:pt x="15" y="8"/>
                      <a:pt x="15" y="8"/>
                    </a:cubicBezTo>
                    <a:cubicBezTo>
                      <a:pt x="14" y="8"/>
                      <a:pt x="14" y="8"/>
                      <a:pt x="13" y="8"/>
                    </a:cubicBezTo>
                    <a:cubicBezTo>
                      <a:pt x="13" y="8"/>
                      <a:pt x="13" y="9"/>
                      <a:pt x="12" y="8"/>
                    </a:cubicBezTo>
                    <a:cubicBezTo>
                      <a:pt x="12" y="8"/>
                      <a:pt x="12" y="8"/>
                      <a:pt x="12" y="7"/>
                    </a:cubicBezTo>
                    <a:cubicBezTo>
                      <a:pt x="12" y="7"/>
                      <a:pt x="12" y="7"/>
                      <a:pt x="12" y="7"/>
                    </a:cubicBezTo>
                    <a:cubicBezTo>
                      <a:pt x="13" y="6"/>
                      <a:pt x="13" y="6"/>
                      <a:pt x="12" y="5"/>
                    </a:cubicBezTo>
                    <a:cubicBezTo>
                      <a:pt x="12" y="5"/>
                      <a:pt x="12" y="5"/>
                      <a:pt x="12" y="5"/>
                    </a:cubicBezTo>
                    <a:cubicBezTo>
                      <a:pt x="11" y="5"/>
                      <a:pt x="11" y="5"/>
                      <a:pt x="11" y="6"/>
                    </a:cubicBezTo>
                    <a:cubicBezTo>
                      <a:pt x="11" y="6"/>
                      <a:pt x="10" y="7"/>
                      <a:pt x="10" y="6"/>
                    </a:cubicBezTo>
                    <a:cubicBezTo>
                      <a:pt x="10" y="6"/>
                      <a:pt x="10" y="6"/>
                      <a:pt x="10" y="5"/>
                    </a:cubicBezTo>
                    <a:cubicBezTo>
                      <a:pt x="10" y="5"/>
                      <a:pt x="11" y="5"/>
                      <a:pt x="11" y="5"/>
                    </a:cubicBezTo>
                    <a:cubicBezTo>
                      <a:pt x="11" y="5"/>
                      <a:pt x="11" y="4"/>
                      <a:pt x="11" y="4"/>
                    </a:cubicBezTo>
                    <a:cubicBezTo>
                      <a:pt x="11" y="4"/>
                      <a:pt x="11" y="3"/>
                      <a:pt x="11" y="3"/>
                    </a:cubicBezTo>
                    <a:cubicBezTo>
                      <a:pt x="11" y="3"/>
                      <a:pt x="11" y="3"/>
                      <a:pt x="11" y="2"/>
                    </a:cubicBezTo>
                    <a:cubicBezTo>
                      <a:pt x="11" y="2"/>
                      <a:pt x="11" y="2"/>
                      <a:pt x="11" y="2"/>
                    </a:cubicBezTo>
                    <a:cubicBezTo>
                      <a:pt x="11" y="1"/>
                      <a:pt x="11" y="1"/>
                      <a:pt x="10" y="1"/>
                    </a:cubicBezTo>
                    <a:cubicBezTo>
                      <a:pt x="10" y="1"/>
                      <a:pt x="10" y="1"/>
                      <a:pt x="10" y="1"/>
                    </a:cubicBezTo>
                    <a:cubicBezTo>
                      <a:pt x="9" y="0"/>
                      <a:pt x="9" y="0"/>
                      <a:pt x="9" y="1"/>
                    </a:cubicBezTo>
                    <a:cubicBezTo>
                      <a:pt x="9" y="1"/>
                      <a:pt x="8" y="1"/>
                      <a:pt x="8" y="1"/>
                    </a:cubicBezTo>
                    <a:cubicBezTo>
                      <a:pt x="8" y="2"/>
                      <a:pt x="8" y="2"/>
                      <a:pt x="8" y="2"/>
                    </a:cubicBezTo>
                    <a:cubicBezTo>
                      <a:pt x="8" y="3"/>
                      <a:pt x="7" y="3"/>
                      <a:pt x="8" y="3"/>
                    </a:cubicBezTo>
                    <a:cubicBezTo>
                      <a:pt x="8" y="4"/>
                      <a:pt x="9" y="3"/>
                      <a:pt x="9" y="4"/>
                    </a:cubicBezTo>
                    <a:cubicBezTo>
                      <a:pt x="9" y="4"/>
                      <a:pt x="8" y="4"/>
                      <a:pt x="8" y="5"/>
                    </a:cubicBezTo>
                    <a:cubicBezTo>
                      <a:pt x="8" y="5"/>
                      <a:pt x="8" y="5"/>
                      <a:pt x="8" y="6"/>
                    </a:cubicBezTo>
                    <a:cubicBezTo>
                      <a:pt x="8" y="6"/>
                      <a:pt x="8" y="6"/>
                      <a:pt x="8" y="7"/>
                    </a:cubicBezTo>
                    <a:cubicBezTo>
                      <a:pt x="8" y="7"/>
                      <a:pt x="8" y="8"/>
                      <a:pt x="8" y="8"/>
                    </a:cubicBezTo>
                    <a:cubicBezTo>
                      <a:pt x="8" y="9"/>
                      <a:pt x="7" y="9"/>
                      <a:pt x="7" y="9"/>
                    </a:cubicBezTo>
                    <a:cubicBezTo>
                      <a:pt x="7" y="10"/>
                      <a:pt x="7" y="10"/>
                      <a:pt x="6" y="10"/>
                    </a:cubicBezTo>
                    <a:cubicBezTo>
                      <a:pt x="6" y="11"/>
                      <a:pt x="6" y="11"/>
                      <a:pt x="5" y="11"/>
                    </a:cubicBezTo>
                    <a:cubicBezTo>
                      <a:pt x="5" y="12"/>
                      <a:pt x="4" y="12"/>
                      <a:pt x="3" y="12"/>
                    </a:cubicBezTo>
                    <a:cubicBezTo>
                      <a:pt x="3" y="12"/>
                      <a:pt x="3" y="13"/>
                      <a:pt x="2" y="13"/>
                    </a:cubicBezTo>
                    <a:cubicBezTo>
                      <a:pt x="2" y="13"/>
                      <a:pt x="2" y="14"/>
                      <a:pt x="2" y="14"/>
                    </a:cubicBezTo>
                    <a:cubicBezTo>
                      <a:pt x="2" y="14"/>
                      <a:pt x="2" y="14"/>
                      <a:pt x="3" y="15"/>
                    </a:cubicBezTo>
                    <a:cubicBezTo>
                      <a:pt x="3" y="15"/>
                      <a:pt x="3" y="15"/>
                      <a:pt x="3" y="16"/>
                    </a:cubicBezTo>
                    <a:cubicBezTo>
                      <a:pt x="3" y="16"/>
                      <a:pt x="3" y="16"/>
                      <a:pt x="3" y="16"/>
                    </a:cubicBezTo>
                    <a:cubicBezTo>
                      <a:pt x="3" y="17"/>
                      <a:pt x="3" y="17"/>
                      <a:pt x="3" y="17"/>
                    </a:cubicBezTo>
                    <a:cubicBezTo>
                      <a:pt x="2" y="17"/>
                      <a:pt x="2" y="17"/>
                      <a:pt x="2" y="18"/>
                    </a:cubicBezTo>
                    <a:cubicBezTo>
                      <a:pt x="1" y="18"/>
                      <a:pt x="1" y="18"/>
                      <a:pt x="1" y="18"/>
                    </a:cubicBezTo>
                    <a:cubicBezTo>
                      <a:pt x="0" y="19"/>
                      <a:pt x="0" y="19"/>
                      <a:pt x="1" y="19"/>
                    </a:cubicBezTo>
                    <a:cubicBezTo>
                      <a:pt x="1" y="20"/>
                      <a:pt x="2" y="19"/>
                      <a:pt x="2" y="19"/>
                    </a:cubicBezTo>
                    <a:cubicBezTo>
                      <a:pt x="3" y="19"/>
                      <a:pt x="3" y="19"/>
                      <a:pt x="4" y="19"/>
                    </a:cubicBezTo>
                    <a:cubicBezTo>
                      <a:pt x="4" y="19"/>
                      <a:pt x="4" y="18"/>
                      <a:pt x="5" y="18"/>
                    </a:cubicBezTo>
                    <a:cubicBezTo>
                      <a:pt x="5" y="18"/>
                      <a:pt x="5" y="18"/>
                      <a:pt x="6" y="17"/>
                    </a:cubicBezTo>
                    <a:cubicBezTo>
                      <a:pt x="6" y="17"/>
                      <a:pt x="6" y="17"/>
                      <a:pt x="6" y="17"/>
                    </a:cubicBezTo>
                    <a:cubicBezTo>
                      <a:pt x="7" y="16"/>
                      <a:pt x="7" y="17"/>
                      <a:pt x="7" y="17"/>
                    </a:cubicBezTo>
                    <a:cubicBezTo>
                      <a:pt x="8" y="16"/>
                      <a:pt x="8" y="16"/>
                      <a:pt x="8" y="16"/>
                    </a:cubicBezTo>
                    <a:cubicBezTo>
                      <a:pt x="8" y="16"/>
                      <a:pt x="8" y="16"/>
                      <a:pt x="8" y="15"/>
                    </a:cubicBezTo>
                    <a:cubicBezTo>
                      <a:pt x="8" y="15"/>
                      <a:pt x="8" y="15"/>
                      <a:pt x="9" y="15"/>
                    </a:cubicBezTo>
                    <a:cubicBezTo>
                      <a:pt x="9" y="14"/>
                      <a:pt x="9" y="14"/>
                      <a:pt x="10" y="14"/>
                    </a:cubicBezTo>
                    <a:cubicBezTo>
                      <a:pt x="10" y="13"/>
                      <a:pt x="10" y="13"/>
                      <a:pt x="10" y="13"/>
                    </a:cubicBezTo>
                    <a:cubicBezTo>
                      <a:pt x="11" y="12"/>
                      <a:pt x="11" y="13"/>
                      <a:pt x="12" y="13"/>
                    </a:cubicBezTo>
                    <a:cubicBezTo>
                      <a:pt x="12" y="12"/>
                      <a:pt x="13" y="13"/>
                      <a:pt x="13" y="13"/>
                    </a:cubicBezTo>
                    <a:cubicBezTo>
                      <a:pt x="13" y="12"/>
                      <a:pt x="14" y="12"/>
                      <a:pt x="14" y="12"/>
                    </a:cubicBezTo>
                    <a:cubicBezTo>
                      <a:pt x="14" y="12"/>
                      <a:pt x="14" y="11"/>
                      <a:pt x="14" y="11"/>
                    </a:cubicBezTo>
                    <a:cubicBezTo>
                      <a:pt x="15" y="11"/>
                      <a:pt x="15" y="11"/>
                      <a:pt x="15" y="11"/>
                    </a:cubicBezTo>
                    <a:cubicBezTo>
                      <a:pt x="16" y="10"/>
                      <a:pt x="15" y="10"/>
                      <a:pt x="16" y="10"/>
                    </a:cubicBezTo>
                    <a:cubicBezTo>
                      <a:pt x="16" y="9"/>
                      <a:pt x="16" y="9"/>
                      <a:pt x="16" y="9"/>
                    </a:cubicBezTo>
                    <a:cubicBezTo>
                      <a:pt x="16" y="9"/>
                      <a:pt x="16" y="9"/>
                      <a:pt x="16" y="8"/>
                    </a:cubicBezTo>
                    <a:cubicBezTo>
                      <a:pt x="16" y="8"/>
                      <a:pt x="17" y="8"/>
                      <a:pt x="16" y="7"/>
                    </a:cubicBezTo>
                    <a:cubicBezTo>
                      <a:pt x="16" y="7"/>
                      <a:pt x="16" y="7"/>
                      <a:pt x="15" y="7"/>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5" name="Freeform 492"/>
              <p:cNvSpPr>
                <a:spLocks/>
              </p:cNvSpPr>
              <p:nvPr/>
            </p:nvSpPr>
            <p:spPr bwMode="auto">
              <a:xfrm>
                <a:off x="8242301" y="4546601"/>
                <a:ext cx="31750" cy="20638"/>
              </a:xfrm>
              <a:custGeom>
                <a:avLst/>
                <a:gdLst>
                  <a:gd name="T0" fmla="*/ 1 w 3"/>
                  <a:gd name="T1" fmla="*/ 2 h 2"/>
                  <a:gd name="T2" fmla="*/ 2 w 3"/>
                  <a:gd name="T3" fmla="*/ 1 h 2"/>
                  <a:gd name="T4" fmla="*/ 3 w 3"/>
                  <a:gd name="T5" fmla="*/ 1 h 2"/>
                  <a:gd name="T6" fmla="*/ 3 w 3"/>
                  <a:gd name="T7" fmla="*/ 0 h 2"/>
                  <a:gd name="T8" fmla="*/ 2 w 3"/>
                  <a:gd name="T9" fmla="*/ 0 h 2"/>
                  <a:gd name="T10" fmla="*/ 1 w 3"/>
                  <a:gd name="T11" fmla="*/ 1 h 2"/>
                  <a:gd name="T12" fmla="*/ 0 w 3"/>
                  <a:gd name="T13" fmla="*/ 1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1"/>
                      <a:pt x="2" y="1"/>
                    </a:cubicBezTo>
                    <a:cubicBezTo>
                      <a:pt x="2" y="1"/>
                      <a:pt x="3" y="1"/>
                      <a:pt x="3" y="1"/>
                    </a:cubicBezTo>
                    <a:cubicBezTo>
                      <a:pt x="3" y="0"/>
                      <a:pt x="3" y="0"/>
                      <a:pt x="3" y="0"/>
                    </a:cubicBezTo>
                    <a:cubicBezTo>
                      <a:pt x="2" y="0"/>
                      <a:pt x="2" y="0"/>
                      <a:pt x="2" y="0"/>
                    </a:cubicBezTo>
                    <a:cubicBezTo>
                      <a:pt x="1" y="0"/>
                      <a:pt x="1" y="0"/>
                      <a:pt x="1" y="1"/>
                    </a:cubicBezTo>
                    <a:cubicBezTo>
                      <a:pt x="1" y="1"/>
                      <a:pt x="0" y="1"/>
                      <a:pt x="0" y="1"/>
                    </a:cubicBezTo>
                    <a:cubicBezTo>
                      <a:pt x="0" y="1"/>
                      <a:pt x="1" y="1"/>
                      <a:pt x="1"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6" name="Freeform 493"/>
              <p:cNvSpPr>
                <a:spLocks/>
              </p:cNvSpPr>
              <p:nvPr/>
            </p:nvSpPr>
            <p:spPr bwMode="auto">
              <a:xfrm>
                <a:off x="8253414" y="4351339"/>
                <a:ext cx="323850" cy="206375"/>
              </a:xfrm>
              <a:custGeom>
                <a:avLst/>
                <a:gdLst>
                  <a:gd name="T0" fmla="*/ 29 w 30"/>
                  <a:gd name="T1" fmla="*/ 1 h 19"/>
                  <a:gd name="T2" fmla="*/ 28 w 30"/>
                  <a:gd name="T3" fmla="*/ 1 h 19"/>
                  <a:gd name="T4" fmla="*/ 27 w 30"/>
                  <a:gd name="T5" fmla="*/ 0 h 19"/>
                  <a:gd name="T6" fmla="*/ 25 w 30"/>
                  <a:gd name="T7" fmla="*/ 2 h 19"/>
                  <a:gd name="T8" fmla="*/ 23 w 30"/>
                  <a:gd name="T9" fmla="*/ 3 h 19"/>
                  <a:gd name="T10" fmla="*/ 20 w 30"/>
                  <a:gd name="T11" fmla="*/ 6 h 19"/>
                  <a:gd name="T12" fmla="*/ 18 w 30"/>
                  <a:gd name="T13" fmla="*/ 6 h 19"/>
                  <a:gd name="T14" fmla="*/ 17 w 30"/>
                  <a:gd name="T15" fmla="*/ 7 h 19"/>
                  <a:gd name="T16" fmla="*/ 15 w 30"/>
                  <a:gd name="T17" fmla="*/ 8 h 19"/>
                  <a:gd name="T18" fmla="*/ 13 w 30"/>
                  <a:gd name="T19" fmla="*/ 9 h 19"/>
                  <a:gd name="T20" fmla="*/ 10 w 30"/>
                  <a:gd name="T21" fmla="*/ 10 h 19"/>
                  <a:gd name="T22" fmla="*/ 7 w 30"/>
                  <a:gd name="T23" fmla="*/ 11 h 19"/>
                  <a:gd name="T24" fmla="*/ 5 w 30"/>
                  <a:gd name="T25" fmla="*/ 13 h 19"/>
                  <a:gd name="T26" fmla="*/ 2 w 30"/>
                  <a:gd name="T27" fmla="*/ 14 h 19"/>
                  <a:gd name="T28" fmla="*/ 1 w 30"/>
                  <a:gd name="T29" fmla="*/ 15 h 19"/>
                  <a:gd name="T30" fmla="*/ 1 w 30"/>
                  <a:gd name="T31" fmla="*/ 16 h 19"/>
                  <a:gd name="T32" fmla="*/ 2 w 30"/>
                  <a:gd name="T33" fmla="*/ 16 h 19"/>
                  <a:gd name="T34" fmla="*/ 3 w 30"/>
                  <a:gd name="T35" fmla="*/ 17 h 19"/>
                  <a:gd name="T36" fmla="*/ 5 w 30"/>
                  <a:gd name="T37" fmla="*/ 18 h 19"/>
                  <a:gd name="T38" fmla="*/ 8 w 30"/>
                  <a:gd name="T39" fmla="*/ 17 h 19"/>
                  <a:gd name="T40" fmla="*/ 11 w 30"/>
                  <a:gd name="T41" fmla="*/ 15 h 19"/>
                  <a:gd name="T42" fmla="*/ 13 w 30"/>
                  <a:gd name="T43" fmla="*/ 13 h 19"/>
                  <a:gd name="T44" fmla="*/ 14 w 30"/>
                  <a:gd name="T45" fmla="*/ 12 h 19"/>
                  <a:gd name="T46" fmla="*/ 17 w 30"/>
                  <a:gd name="T47" fmla="*/ 11 h 19"/>
                  <a:gd name="T48" fmla="*/ 20 w 30"/>
                  <a:gd name="T49" fmla="*/ 10 h 19"/>
                  <a:gd name="T50" fmla="*/ 21 w 30"/>
                  <a:gd name="T51" fmla="*/ 9 h 19"/>
                  <a:gd name="T52" fmla="*/ 23 w 30"/>
                  <a:gd name="T53" fmla="*/ 8 h 19"/>
                  <a:gd name="T54" fmla="*/ 25 w 30"/>
                  <a:gd name="T55" fmla="*/ 6 h 19"/>
                  <a:gd name="T56" fmla="*/ 27 w 30"/>
                  <a:gd name="T57" fmla="*/ 5 h 19"/>
                  <a:gd name="T58" fmla="*/ 28 w 30"/>
                  <a:gd name="T59" fmla="*/ 4 h 19"/>
                  <a:gd name="T60" fmla="*/ 30 w 30"/>
                  <a:gd name="T61" fmla="*/ 3 h 19"/>
                  <a:gd name="T62" fmla="*/ 30 w 30"/>
                  <a:gd name="T6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9">
                    <a:moveTo>
                      <a:pt x="30" y="1"/>
                    </a:moveTo>
                    <a:cubicBezTo>
                      <a:pt x="29" y="1"/>
                      <a:pt x="29" y="1"/>
                      <a:pt x="29" y="1"/>
                    </a:cubicBezTo>
                    <a:cubicBezTo>
                      <a:pt x="28" y="1"/>
                      <a:pt x="28" y="2"/>
                      <a:pt x="28" y="1"/>
                    </a:cubicBezTo>
                    <a:cubicBezTo>
                      <a:pt x="28" y="1"/>
                      <a:pt x="28" y="1"/>
                      <a:pt x="28" y="1"/>
                    </a:cubicBezTo>
                    <a:cubicBezTo>
                      <a:pt x="28" y="1"/>
                      <a:pt x="28" y="0"/>
                      <a:pt x="28" y="0"/>
                    </a:cubicBezTo>
                    <a:cubicBezTo>
                      <a:pt x="27" y="0"/>
                      <a:pt x="27" y="0"/>
                      <a:pt x="27" y="0"/>
                    </a:cubicBezTo>
                    <a:cubicBezTo>
                      <a:pt x="26" y="1"/>
                      <a:pt x="26" y="1"/>
                      <a:pt x="26" y="1"/>
                    </a:cubicBezTo>
                    <a:cubicBezTo>
                      <a:pt x="25" y="1"/>
                      <a:pt x="25" y="1"/>
                      <a:pt x="25" y="2"/>
                    </a:cubicBezTo>
                    <a:cubicBezTo>
                      <a:pt x="25" y="2"/>
                      <a:pt x="25" y="2"/>
                      <a:pt x="24" y="3"/>
                    </a:cubicBezTo>
                    <a:cubicBezTo>
                      <a:pt x="24" y="3"/>
                      <a:pt x="24" y="3"/>
                      <a:pt x="23" y="3"/>
                    </a:cubicBezTo>
                    <a:cubicBezTo>
                      <a:pt x="22" y="4"/>
                      <a:pt x="22" y="4"/>
                      <a:pt x="21" y="5"/>
                    </a:cubicBezTo>
                    <a:cubicBezTo>
                      <a:pt x="21" y="5"/>
                      <a:pt x="21" y="5"/>
                      <a:pt x="20" y="6"/>
                    </a:cubicBezTo>
                    <a:cubicBezTo>
                      <a:pt x="20" y="6"/>
                      <a:pt x="20" y="6"/>
                      <a:pt x="19" y="6"/>
                    </a:cubicBezTo>
                    <a:cubicBezTo>
                      <a:pt x="19" y="6"/>
                      <a:pt x="19" y="6"/>
                      <a:pt x="18" y="6"/>
                    </a:cubicBezTo>
                    <a:cubicBezTo>
                      <a:pt x="18" y="7"/>
                      <a:pt x="18" y="7"/>
                      <a:pt x="17" y="7"/>
                    </a:cubicBezTo>
                    <a:cubicBezTo>
                      <a:pt x="17" y="7"/>
                      <a:pt x="17" y="7"/>
                      <a:pt x="17" y="7"/>
                    </a:cubicBezTo>
                    <a:cubicBezTo>
                      <a:pt x="16" y="8"/>
                      <a:pt x="16" y="8"/>
                      <a:pt x="16" y="8"/>
                    </a:cubicBezTo>
                    <a:cubicBezTo>
                      <a:pt x="16" y="8"/>
                      <a:pt x="15" y="8"/>
                      <a:pt x="15" y="8"/>
                    </a:cubicBezTo>
                    <a:cubicBezTo>
                      <a:pt x="14" y="8"/>
                      <a:pt x="14" y="8"/>
                      <a:pt x="13" y="9"/>
                    </a:cubicBezTo>
                    <a:cubicBezTo>
                      <a:pt x="13" y="9"/>
                      <a:pt x="13" y="9"/>
                      <a:pt x="13" y="9"/>
                    </a:cubicBezTo>
                    <a:cubicBezTo>
                      <a:pt x="12" y="9"/>
                      <a:pt x="12" y="10"/>
                      <a:pt x="11" y="10"/>
                    </a:cubicBezTo>
                    <a:cubicBezTo>
                      <a:pt x="11" y="10"/>
                      <a:pt x="11" y="10"/>
                      <a:pt x="10" y="10"/>
                    </a:cubicBezTo>
                    <a:cubicBezTo>
                      <a:pt x="10" y="11"/>
                      <a:pt x="9" y="10"/>
                      <a:pt x="9" y="10"/>
                    </a:cubicBezTo>
                    <a:cubicBezTo>
                      <a:pt x="8" y="11"/>
                      <a:pt x="8" y="11"/>
                      <a:pt x="7" y="11"/>
                    </a:cubicBezTo>
                    <a:cubicBezTo>
                      <a:pt x="7" y="12"/>
                      <a:pt x="7" y="12"/>
                      <a:pt x="6" y="12"/>
                    </a:cubicBezTo>
                    <a:cubicBezTo>
                      <a:pt x="6" y="13"/>
                      <a:pt x="6" y="12"/>
                      <a:pt x="5" y="13"/>
                    </a:cubicBezTo>
                    <a:cubicBezTo>
                      <a:pt x="5" y="13"/>
                      <a:pt x="5" y="13"/>
                      <a:pt x="5" y="13"/>
                    </a:cubicBezTo>
                    <a:cubicBezTo>
                      <a:pt x="4" y="14"/>
                      <a:pt x="3" y="13"/>
                      <a:pt x="2" y="14"/>
                    </a:cubicBezTo>
                    <a:cubicBezTo>
                      <a:pt x="2" y="15"/>
                      <a:pt x="3" y="15"/>
                      <a:pt x="2" y="15"/>
                    </a:cubicBezTo>
                    <a:cubicBezTo>
                      <a:pt x="2" y="15"/>
                      <a:pt x="1" y="15"/>
                      <a:pt x="1" y="15"/>
                    </a:cubicBezTo>
                    <a:cubicBezTo>
                      <a:pt x="1" y="15"/>
                      <a:pt x="1" y="16"/>
                      <a:pt x="1" y="16"/>
                    </a:cubicBezTo>
                    <a:cubicBezTo>
                      <a:pt x="1" y="16"/>
                      <a:pt x="0" y="16"/>
                      <a:pt x="1" y="16"/>
                    </a:cubicBezTo>
                    <a:cubicBezTo>
                      <a:pt x="1" y="17"/>
                      <a:pt x="1" y="16"/>
                      <a:pt x="1" y="16"/>
                    </a:cubicBezTo>
                    <a:cubicBezTo>
                      <a:pt x="2" y="17"/>
                      <a:pt x="2" y="16"/>
                      <a:pt x="2" y="16"/>
                    </a:cubicBezTo>
                    <a:cubicBezTo>
                      <a:pt x="2" y="17"/>
                      <a:pt x="3" y="17"/>
                      <a:pt x="3" y="17"/>
                    </a:cubicBezTo>
                    <a:cubicBezTo>
                      <a:pt x="3" y="17"/>
                      <a:pt x="3" y="17"/>
                      <a:pt x="3" y="17"/>
                    </a:cubicBezTo>
                    <a:cubicBezTo>
                      <a:pt x="3" y="18"/>
                      <a:pt x="3" y="18"/>
                      <a:pt x="3" y="18"/>
                    </a:cubicBezTo>
                    <a:cubicBezTo>
                      <a:pt x="4" y="19"/>
                      <a:pt x="5" y="18"/>
                      <a:pt x="5" y="18"/>
                    </a:cubicBezTo>
                    <a:cubicBezTo>
                      <a:pt x="6" y="18"/>
                      <a:pt x="6" y="18"/>
                      <a:pt x="7" y="17"/>
                    </a:cubicBezTo>
                    <a:cubicBezTo>
                      <a:pt x="7" y="17"/>
                      <a:pt x="7" y="17"/>
                      <a:pt x="8" y="17"/>
                    </a:cubicBezTo>
                    <a:cubicBezTo>
                      <a:pt x="8" y="16"/>
                      <a:pt x="9" y="16"/>
                      <a:pt x="9" y="16"/>
                    </a:cubicBezTo>
                    <a:cubicBezTo>
                      <a:pt x="10" y="16"/>
                      <a:pt x="10" y="16"/>
                      <a:pt x="11" y="15"/>
                    </a:cubicBezTo>
                    <a:cubicBezTo>
                      <a:pt x="11" y="15"/>
                      <a:pt x="11" y="15"/>
                      <a:pt x="12" y="14"/>
                    </a:cubicBezTo>
                    <a:cubicBezTo>
                      <a:pt x="12" y="14"/>
                      <a:pt x="12" y="13"/>
                      <a:pt x="13" y="13"/>
                    </a:cubicBezTo>
                    <a:cubicBezTo>
                      <a:pt x="13" y="13"/>
                      <a:pt x="14" y="13"/>
                      <a:pt x="14" y="12"/>
                    </a:cubicBezTo>
                    <a:cubicBezTo>
                      <a:pt x="14" y="12"/>
                      <a:pt x="14" y="12"/>
                      <a:pt x="14" y="12"/>
                    </a:cubicBezTo>
                    <a:cubicBezTo>
                      <a:pt x="15" y="11"/>
                      <a:pt x="16" y="12"/>
                      <a:pt x="16" y="11"/>
                    </a:cubicBezTo>
                    <a:cubicBezTo>
                      <a:pt x="17" y="11"/>
                      <a:pt x="17" y="11"/>
                      <a:pt x="17" y="11"/>
                    </a:cubicBezTo>
                    <a:cubicBezTo>
                      <a:pt x="17" y="11"/>
                      <a:pt x="17" y="10"/>
                      <a:pt x="18" y="10"/>
                    </a:cubicBezTo>
                    <a:cubicBezTo>
                      <a:pt x="18" y="10"/>
                      <a:pt x="19" y="10"/>
                      <a:pt x="20" y="10"/>
                    </a:cubicBezTo>
                    <a:cubicBezTo>
                      <a:pt x="20" y="10"/>
                      <a:pt x="20" y="10"/>
                      <a:pt x="20" y="10"/>
                    </a:cubicBezTo>
                    <a:cubicBezTo>
                      <a:pt x="21" y="10"/>
                      <a:pt x="21" y="9"/>
                      <a:pt x="21" y="9"/>
                    </a:cubicBezTo>
                    <a:cubicBezTo>
                      <a:pt x="21" y="8"/>
                      <a:pt x="21" y="8"/>
                      <a:pt x="22" y="8"/>
                    </a:cubicBezTo>
                    <a:cubicBezTo>
                      <a:pt x="22" y="8"/>
                      <a:pt x="23" y="8"/>
                      <a:pt x="23" y="8"/>
                    </a:cubicBezTo>
                    <a:cubicBezTo>
                      <a:pt x="24" y="7"/>
                      <a:pt x="24" y="7"/>
                      <a:pt x="24" y="7"/>
                    </a:cubicBezTo>
                    <a:cubicBezTo>
                      <a:pt x="24" y="6"/>
                      <a:pt x="24" y="6"/>
                      <a:pt x="25" y="6"/>
                    </a:cubicBezTo>
                    <a:cubicBezTo>
                      <a:pt x="25" y="6"/>
                      <a:pt x="25" y="6"/>
                      <a:pt x="26" y="6"/>
                    </a:cubicBezTo>
                    <a:cubicBezTo>
                      <a:pt x="26" y="6"/>
                      <a:pt x="27" y="6"/>
                      <a:pt x="27" y="5"/>
                    </a:cubicBezTo>
                    <a:cubicBezTo>
                      <a:pt x="27" y="5"/>
                      <a:pt x="27" y="5"/>
                      <a:pt x="27" y="5"/>
                    </a:cubicBezTo>
                    <a:cubicBezTo>
                      <a:pt x="28" y="4"/>
                      <a:pt x="28" y="4"/>
                      <a:pt x="28" y="4"/>
                    </a:cubicBezTo>
                    <a:cubicBezTo>
                      <a:pt x="28" y="4"/>
                      <a:pt x="28" y="4"/>
                      <a:pt x="29" y="3"/>
                    </a:cubicBezTo>
                    <a:cubicBezTo>
                      <a:pt x="29" y="3"/>
                      <a:pt x="30" y="3"/>
                      <a:pt x="30" y="3"/>
                    </a:cubicBezTo>
                    <a:cubicBezTo>
                      <a:pt x="30" y="2"/>
                      <a:pt x="30" y="2"/>
                      <a:pt x="30" y="1"/>
                    </a:cubicBezTo>
                    <a:cubicBezTo>
                      <a:pt x="30" y="1"/>
                      <a:pt x="30" y="1"/>
                      <a:pt x="3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7" name="Freeform 494"/>
              <p:cNvSpPr>
                <a:spLocks/>
              </p:cNvSpPr>
              <p:nvPr/>
            </p:nvSpPr>
            <p:spPr bwMode="auto">
              <a:xfrm>
                <a:off x="-92074" y="2395539"/>
                <a:ext cx="31750" cy="9525"/>
              </a:xfrm>
              <a:custGeom>
                <a:avLst/>
                <a:gdLst>
                  <a:gd name="T0" fmla="*/ 2 w 3"/>
                  <a:gd name="T1" fmla="*/ 0 h 1"/>
                  <a:gd name="T2" fmla="*/ 2 w 3"/>
                  <a:gd name="T3" fmla="*/ 0 h 1"/>
                  <a:gd name="T4" fmla="*/ 1 w 3"/>
                  <a:gd name="T5" fmla="*/ 0 h 1"/>
                  <a:gd name="T6" fmla="*/ 1 w 3"/>
                  <a:gd name="T7" fmla="*/ 1 h 1"/>
                  <a:gd name="T8" fmla="*/ 1 w 3"/>
                  <a:gd name="T9" fmla="*/ 1 h 1"/>
                  <a:gd name="T10" fmla="*/ 2 w 3"/>
                  <a:gd name="T11" fmla="*/ 1 h 1"/>
                  <a:gd name="T12" fmla="*/ 2 w 3"/>
                  <a:gd name="T13" fmla="*/ 1 h 1"/>
                  <a:gd name="T14" fmla="*/ 3 w 3"/>
                  <a:gd name="T15" fmla="*/ 1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2" y="0"/>
                      <a:pt x="2" y="0"/>
                      <a:pt x="2" y="0"/>
                    </a:cubicBezTo>
                    <a:cubicBezTo>
                      <a:pt x="1" y="0"/>
                      <a:pt x="1" y="0"/>
                      <a:pt x="1" y="0"/>
                    </a:cubicBezTo>
                    <a:cubicBezTo>
                      <a:pt x="1" y="0"/>
                      <a:pt x="0" y="1"/>
                      <a:pt x="1" y="1"/>
                    </a:cubicBezTo>
                    <a:cubicBezTo>
                      <a:pt x="1" y="1"/>
                      <a:pt x="1" y="1"/>
                      <a:pt x="1" y="1"/>
                    </a:cubicBezTo>
                    <a:cubicBezTo>
                      <a:pt x="1" y="1"/>
                      <a:pt x="1" y="1"/>
                      <a:pt x="2" y="1"/>
                    </a:cubicBezTo>
                    <a:cubicBezTo>
                      <a:pt x="2" y="1"/>
                      <a:pt x="2" y="1"/>
                      <a:pt x="2" y="1"/>
                    </a:cubicBezTo>
                    <a:cubicBezTo>
                      <a:pt x="2" y="1"/>
                      <a:pt x="3" y="1"/>
                      <a:pt x="3" y="1"/>
                    </a:cubicBezTo>
                    <a:cubicBezTo>
                      <a:pt x="3" y="1"/>
                      <a:pt x="3" y="0"/>
                      <a:pt x="2"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8" name="Freeform 495"/>
              <p:cNvSpPr>
                <a:spLocks/>
              </p:cNvSpPr>
              <p:nvPr/>
            </p:nvSpPr>
            <p:spPr bwMode="auto">
              <a:xfrm>
                <a:off x="-49212" y="2405064"/>
                <a:ext cx="22225" cy="22225"/>
              </a:xfrm>
              <a:custGeom>
                <a:avLst/>
                <a:gdLst>
                  <a:gd name="T0" fmla="*/ 2 w 2"/>
                  <a:gd name="T1" fmla="*/ 1 h 2"/>
                  <a:gd name="T2" fmla="*/ 1 w 2"/>
                  <a:gd name="T3" fmla="*/ 1 h 2"/>
                  <a:gd name="T4" fmla="*/ 0 w 2"/>
                  <a:gd name="T5" fmla="*/ 1 h 2"/>
                  <a:gd name="T6" fmla="*/ 0 w 2"/>
                  <a:gd name="T7" fmla="*/ 2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0"/>
                      <a:pt x="1" y="1"/>
                    </a:cubicBezTo>
                    <a:cubicBezTo>
                      <a:pt x="1" y="1"/>
                      <a:pt x="0" y="1"/>
                      <a:pt x="0" y="1"/>
                    </a:cubicBezTo>
                    <a:cubicBezTo>
                      <a:pt x="0" y="1"/>
                      <a:pt x="0" y="2"/>
                      <a:pt x="0" y="2"/>
                    </a:cubicBezTo>
                    <a:cubicBezTo>
                      <a:pt x="1" y="2"/>
                      <a:pt x="1" y="2"/>
                      <a:pt x="1" y="2"/>
                    </a:cubicBezTo>
                    <a:cubicBezTo>
                      <a:pt x="2" y="2"/>
                      <a:pt x="2" y="2"/>
                      <a:pt x="2" y="2"/>
                    </a:cubicBezTo>
                    <a:cubicBezTo>
                      <a:pt x="2" y="2"/>
                      <a:pt x="2" y="2"/>
                      <a:pt x="2" y="1"/>
                    </a:cubicBezTo>
                    <a:cubicBezTo>
                      <a:pt x="2" y="1"/>
                      <a:pt x="2" y="1"/>
                      <a:pt x="2"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9" name="Freeform 496"/>
              <p:cNvSpPr>
                <a:spLocks/>
              </p:cNvSpPr>
              <p:nvPr/>
            </p:nvSpPr>
            <p:spPr bwMode="auto">
              <a:xfrm>
                <a:off x="-15874" y="2427289"/>
                <a:ext cx="31750" cy="22225"/>
              </a:xfrm>
              <a:custGeom>
                <a:avLst/>
                <a:gdLst>
                  <a:gd name="T0" fmla="*/ 2 w 3"/>
                  <a:gd name="T1" fmla="*/ 2 h 2"/>
                  <a:gd name="T2" fmla="*/ 3 w 3"/>
                  <a:gd name="T3" fmla="*/ 2 h 2"/>
                  <a:gd name="T4" fmla="*/ 3 w 3"/>
                  <a:gd name="T5" fmla="*/ 1 h 2"/>
                  <a:gd name="T6" fmla="*/ 3 w 3"/>
                  <a:gd name="T7" fmla="*/ 1 h 2"/>
                  <a:gd name="T8" fmla="*/ 2 w 3"/>
                  <a:gd name="T9" fmla="*/ 0 h 2"/>
                  <a:gd name="T10" fmla="*/ 1 w 3"/>
                  <a:gd name="T11" fmla="*/ 0 h 2"/>
                  <a:gd name="T12" fmla="*/ 0 w 3"/>
                  <a:gd name="T13" fmla="*/ 0 h 2"/>
                  <a:gd name="T14" fmla="*/ 0 w 3"/>
                  <a:gd name="T15" fmla="*/ 1 h 2"/>
                  <a:gd name="T16" fmla="*/ 1 w 3"/>
                  <a:gd name="T17" fmla="*/ 1 h 2"/>
                  <a:gd name="T18" fmla="*/ 1 w 3"/>
                  <a:gd name="T19" fmla="*/ 1 h 2"/>
                  <a:gd name="T20" fmla="*/ 1 w 3"/>
                  <a:gd name="T21" fmla="*/ 2 h 2"/>
                  <a:gd name="T22" fmla="*/ 2 w 3"/>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2" y="2"/>
                    </a:moveTo>
                    <a:cubicBezTo>
                      <a:pt x="2" y="2"/>
                      <a:pt x="3" y="2"/>
                      <a:pt x="3" y="2"/>
                    </a:cubicBezTo>
                    <a:cubicBezTo>
                      <a:pt x="3" y="2"/>
                      <a:pt x="3" y="2"/>
                      <a:pt x="3" y="1"/>
                    </a:cubicBezTo>
                    <a:cubicBezTo>
                      <a:pt x="3" y="1"/>
                      <a:pt x="3" y="1"/>
                      <a:pt x="3" y="1"/>
                    </a:cubicBezTo>
                    <a:cubicBezTo>
                      <a:pt x="2" y="1"/>
                      <a:pt x="2" y="1"/>
                      <a:pt x="2" y="0"/>
                    </a:cubicBezTo>
                    <a:cubicBezTo>
                      <a:pt x="1" y="0"/>
                      <a:pt x="1" y="0"/>
                      <a:pt x="1" y="0"/>
                    </a:cubicBezTo>
                    <a:cubicBezTo>
                      <a:pt x="0" y="0"/>
                      <a:pt x="0" y="0"/>
                      <a:pt x="0" y="0"/>
                    </a:cubicBezTo>
                    <a:cubicBezTo>
                      <a:pt x="0" y="0"/>
                      <a:pt x="0" y="0"/>
                      <a:pt x="0" y="1"/>
                    </a:cubicBezTo>
                    <a:cubicBezTo>
                      <a:pt x="0" y="1"/>
                      <a:pt x="0" y="1"/>
                      <a:pt x="1" y="1"/>
                    </a:cubicBezTo>
                    <a:cubicBezTo>
                      <a:pt x="1" y="1"/>
                      <a:pt x="1" y="1"/>
                      <a:pt x="1" y="1"/>
                    </a:cubicBezTo>
                    <a:cubicBezTo>
                      <a:pt x="1" y="1"/>
                      <a:pt x="1" y="1"/>
                      <a:pt x="1" y="2"/>
                    </a:cubicBezTo>
                    <a:cubicBezTo>
                      <a:pt x="2" y="2"/>
                      <a:pt x="2" y="2"/>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0" name="Freeform 497"/>
              <p:cNvSpPr>
                <a:spLocks/>
              </p:cNvSpPr>
              <p:nvPr/>
            </p:nvSpPr>
            <p:spPr bwMode="auto">
              <a:xfrm>
                <a:off x="-6349" y="2459039"/>
                <a:ext cx="44450" cy="44450"/>
              </a:xfrm>
              <a:custGeom>
                <a:avLst/>
                <a:gdLst>
                  <a:gd name="T0" fmla="*/ 3 w 4"/>
                  <a:gd name="T1" fmla="*/ 0 h 4"/>
                  <a:gd name="T2" fmla="*/ 3 w 4"/>
                  <a:gd name="T3" fmla="*/ 0 h 4"/>
                  <a:gd name="T4" fmla="*/ 2 w 4"/>
                  <a:gd name="T5" fmla="*/ 0 h 4"/>
                  <a:gd name="T6" fmla="*/ 1 w 4"/>
                  <a:gd name="T7" fmla="*/ 0 h 4"/>
                  <a:gd name="T8" fmla="*/ 0 w 4"/>
                  <a:gd name="T9" fmla="*/ 1 h 4"/>
                  <a:gd name="T10" fmla="*/ 1 w 4"/>
                  <a:gd name="T11" fmla="*/ 2 h 4"/>
                  <a:gd name="T12" fmla="*/ 0 w 4"/>
                  <a:gd name="T13" fmla="*/ 3 h 4"/>
                  <a:gd name="T14" fmla="*/ 1 w 4"/>
                  <a:gd name="T15" fmla="*/ 3 h 4"/>
                  <a:gd name="T16" fmla="*/ 1 w 4"/>
                  <a:gd name="T17" fmla="*/ 4 h 4"/>
                  <a:gd name="T18" fmla="*/ 2 w 4"/>
                  <a:gd name="T19" fmla="*/ 3 h 4"/>
                  <a:gd name="T20" fmla="*/ 2 w 4"/>
                  <a:gd name="T21" fmla="*/ 3 h 4"/>
                  <a:gd name="T22" fmla="*/ 3 w 4"/>
                  <a:gd name="T23" fmla="*/ 2 h 4"/>
                  <a:gd name="T24" fmla="*/ 4 w 4"/>
                  <a:gd name="T25" fmla="*/ 2 h 4"/>
                  <a:gd name="T26" fmla="*/ 3 w 4"/>
                  <a:gd name="T27" fmla="*/ 1 h 4"/>
                  <a:gd name="T28" fmla="*/ 3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3" y="0"/>
                    </a:moveTo>
                    <a:cubicBezTo>
                      <a:pt x="3" y="0"/>
                      <a:pt x="3" y="0"/>
                      <a:pt x="3" y="0"/>
                    </a:cubicBezTo>
                    <a:cubicBezTo>
                      <a:pt x="2" y="0"/>
                      <a:pt x="2" y="0"/>
                      <a:pt x="2" y="0"/>
                    </a:cubicBezTo>
                    <a:cubicBezTo>
                      <a:pt x="1" y="0"/>
                      <a:pt x="1" y="0"/>
                      <a:pt x="1" y="0"/>
                    </a:cubicBezTo>
                    <a:cubicBezTo>
                      <a:pt x="1" y="0"/>
                      <a:pt x="1" y="0"/>
                      <a:pt x="0" y="1"/>
                    </a:cubicBezTo>
                    <a:cubicBezTo>
                      <a:pt x="0" y="1"/>
                      <a:pt x="1" y="1"/>
                      <a:pt x="1" y="2"/>
                    </a:cubicBezTo>
                    <a:cubicBezTo>
                      <a:pt x="1" y="2"/>
                      <a:pt x="0" y="2"/>
                      <a:pt x="0" y="3"/>
                    </a:cubicBezTo>
                    <a:cubicBezTo>
                      <a:pt x="0" y="3"/>
                      <a:pt x="0" y="3"/>
                      <a:pt x="1" y="3"/>
                    </a:cubicBezTo>
                    <a:cubicBezTo>
                      <a:pt x="1" y="4"/>
                      <a:pt x="1" y="4"/>
                      <a:pt x="1" y="4"/>
                    </a:cubicBezTo>
                    <a:cubicBezTo>
                      <a:pt x="1" y="4"/>
                      <a:pt x="1" y="4"/>
                      <a:pt x="2" y="3"/>
                    </a:cubicBezTo>
                    <a:cubicBezTo>
                      <a:pt x="2" y="3"/>
                      <a:pt x="2" y="3"/>
                      <a:pt x="2" y="3"/>
                    </a:cubicBezTo>
                    <a:cubicBezTo>
                      <a:pt x="3" y="3"/>
                      <a:pt x="3" y="3"/>
                      <a:pt x="3" y="2"/>
                    </a:cubicBezTo>
                    <a:cubicBezTo>
                      <a:pt x="3" y="2"/>
                      <a:pt x="3" y="2"/>
                      <a:pt x="4" y="2"/>
                    </a:cubicBezTo>
                    <a:cubicBezTo>
                      <a:pt x="4" y="2"/>
                      <a:pt x="4" y="1"/>
                      <a:pt x="3" y="1"/>
                    </a:cubicBezTo>
                    <a:cubicBezTo>
                      <a:pt x="3" y="1"/>
                      <a:pt x="3" y="1"/>
                      <a:pt x="3"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1" name="Freeform 498"/>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close/>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2" name="Freeform 499"/>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path>
                </a:pathLst>
              </a:custGeom>
              <a:grpFill/>
              <a:ln w="3175">
                <a:solidFill>
                  <a:schemeClr val="bg1">
                    <a:lumMod val="7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03" name="Freeform 500"/>
              <p:cNvSpPr>
                <a:spLocks/>
              </p:cNvSpPr>
              <p:nvPr/>
            </p:nvSpPr>
            <p:spPr bwMode="auto">
              <a:xfrm>
                <a:off x="339726" y="1411289"/>
                <a:ext cx="31750" cy="20638"/>
              </a:xfrm>
              <a:custGeom>
                <a:avLst/>
                <a:gdLst>
                  <a:gd name="T0" fmla="*/ 1 w 3"/>
                  <a:gd name="T1" fmla="*/ 0 h 2"/>
                  <a:gd name="T2" fmla="*/ 0 w 3"/>
                  <a:gd name="T3" fmla="*/ 1 h 2"/>
                  <a:gd name="T4" fmla="*/ 0 w 3"/>
                  <a:gd name="T5" fmla="*/ 2 h 2"/>
                  <a:gd name="T6" fmla="*/ 0 w 3"/>
                  <a:gd name="T7" fmla="*/ 2 h 2"/>
                  <a:gd name="T8" fmla="*/ 1 w 3"/>
                  <a:gd name="T9" fmla="*/ 2 h 2"/>
                  <a:gd name="T10" fmla="*/ 2 w 3"/>
                  <a:gd name="T11" fmla="*/ 2 h 2"/>
                  <a:gd name="T12" fmla="*/ 3 w 3"/>
                  <a:gd name="T13" fmla="*/ 1 h 2"/>
                  <a:gd name="T14" fmla="*/ 2 w 3"/>
                  <a:gd name="T15" fmla="*/ 0 h 2"/>
                  <a:gd name="T16" fmla="*/ 1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0"/>
                    </a:moveTo>
                    <a:cubicBezTo>
                      <a:pt x="1" y="0"/>
                      <a:pt x="1" y="1"/>
                      <a:pt x="0" y="1"/>
                    </a:cubicBezTo>
                    <a:cubicBezTo>
                      <a:pt x="0" y="1"/>
                      <a:pt x="0" y="2"/>
                      <a:pt x="0" y="2"/>
                    </a:cubicBezTo>
                    <a:cubicBezTo>
                      <a:pt x="0" y="2"/>
                      <a:pt x="0" y="2"/>
                      <a:pt x="0" y="2"/>
                    </a:cubicBezTo>
                    <a:cubicBezTo>
                      <a:pt x="1" y="2"/>
                      <a:pt x="1" y="2"/>
                      <a:pt x="1" y="2"/>
                    </a:cubicBezTo>
                    <a:cubicBezTo>
                      <a:pt x="1" y="2"/>
                      <a:pt x="2" y="2"/>
                      <a:pt x="2" y="2"/>
                    </a:cubicBezTo>
                    <a:cubicBezTo>
                      <a:pt x="2" y="1"/>
                      <a:pt x="2" y="1"/>
                      <a:pt x="3" y="1"/>
                    </a:cubicBezTo>
                    <a:cubicBezTo>
                      <a:pt x="3" y="1"/>
                      <a:pt x="3" y="0"/>
                      <a:pt x="2" y="0"/>
                    </a:cubicBezTo>
                    <a:cubicBezTo>
                      <a:pt x="2"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4" name="Freeform 501"/>
              <p:cNvSpPr>
                <a:spLocks/>
              </p:cNvSpPr>
              <p:nvPr/>
            </p:nvSpPr>
            <p:spPr bwMode="auto">
              <a:xfrm>
                <a:off x="5532439" y="2265364"/>
                <a:ext cx="11113" cy="11113"/>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1" y="1"/>
                      <a:pt x="1" y="1"/>
                    </a:cubicBezTo>
                    <a:cubicBezTo>
                      <a:pt x="1" y="1"/>
                      <a:pt x="1" y="0"/>
                      <a:pt x="1" y="0"/>
                    </a:cubicBezTo>
                    <a:cubicBezTo>
                      <a:pt x="1" y="0"/>
                      <a:pt x="1" y="0"/>
                      <a:pt x="1"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5" name="Freeform 502"/>
              <p:cNvSpPr>
                <a:spLocks/>
              </p:cNvSpPr>
              <p:nvPr/>
            </p:nvSpPr>
            <p:spPr bwMode="auto">
              <a:xfrm>
                <a:off x="6191251" y="3065464"/>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2"/>
                      <a:pt x="1" y="1"/>
                      <a:pt x="1" y="1"/>
                    </a:cubicBezTo>
                    <a:cubicBezTo>
                      <a:pt x="1" y="1"/>
                      <a:pt x="1" y="0"/>
                      <a:pt x="1" y="0"/>
                    </a:cubicBezTo>
                    <a:cubicBezTo>
                      <a:pt x="1" y="0"/>
                      <a:pt x="1" y="0"/>
                      <a:pt x="0" y="0"/>
                    </a:cubicBezTo>
                    <a:cubicBezTo>
                      <a:pt x="0" y="0"/>
                      <a:pt x="0" y="0"/>
                      <a:pt x="0" y="1"/>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6" name="Freeform 503"/>
              <p:cNvSpPr>
                <a:spLocks/>
              </p:cNvSpPr>
              <p:nvPr/>
            </p:nvSpPr>
            <p:spPr bwMode="auto">
              <a:xfrm>
                <a:off x="5208589" y="1735139"/>
                <a:ext cx="0" cy="1111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4" name="Freeform 531"/>
              <p:cNvSpPr>
                <a:spLocks/>
              </p:cNvSpPr>
              <p:nvPr/>
            </p:nvSpPr>
            <p:spPr bwMode="auto">
              <a:xfrm>
                <a:off x="6762751" y="1930401"/>
                <a:ext cx="22225" cy="20638"/>
              </a:xfrm>
              <a:custGeom>
                <a:avLst/>
                <a:gdLst>
                  <a:gd name="T0" fmla="*/ 0 w 2"/>
                  <a:gd name="T1" fmla="*/ 0 h 2"/>
                  <a:gd name="T2" fmla="*/ 0 w 2"/>
                  <a:gd name="T3" fmla="*/ 0 h 2"/>
                  <a:gd name="T4" fmla="*/ 1 w 2"/>
                  <a:gd name="T5" fmla="*/ 0 h 2"/>
                  <a:gd name="T6" fmla="*/ 2 w 2"/>
                  <a:gd name="T7" fmla="*/ 0 h 2"/>
                  <a:gd name="T8" fmla="*/ 1 w 2"/>
                  <a:gd name="T9" fmla="*/ 0 h 2"/>
                  <a:gd name="T10" fmla="*/ 2 w 2"/>
                  <a:gd name="T11" fmla="*/ 1 h 2"/>
                  <a:gd name="T12" fmla="*/ 2 w 2"/>
                  <a:gd name="T13" fmla="*/ 1 h 2"/>
                  <a:gd name="T14" fmla="*/ 1 w 2"/>
                  <a:gd name="T15" fmla="*/ 1 h 2"/>
                  <a:gd name="T16" fmla="*/ 0 w 2"/>
                  <a:gd name="T17" fmla="*/ 1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cubicBezTo>
                      <a:pt x="0" y="0"/>
                      <a:pt x="0" y="0"/>
                      <a:pt x="0" y="0"/>
                    </a:cubicBezTo>
                    <a:cubicBezTo>
                      <a:pt x="1" y="0"/>
                      <a:pt x="1" y="0"/>
                      <a:pt x="1" y="0"/>
                    </a:cubicBezTo>
                    <a:cubicBezTo>
                      <a:pt x="1" y="0"/>
                      <a:pt x="1" y="0"/>
                      <a:pt x="2" y="0"/>
                    </a:cubicBezTo>
                    <a:cubicBezTo>
                      <a:pt x="2" y="0"/>
                      <a:pt x="1" y="0"/>
                      <a:pt x="1" y="0"/>
                    </a:cubicBezTo>
                    <a:cubicBezTo>
                      <a:pt x="2" y="1"/>
                      <a:pt x="2" y="0"/>
                      <a:pt x="2" y="1"/>
                    </a:cubicBezTo>
                    <a:cubicBezTo>
                      <a:pt x="2" y="1"/>
                      <a:pt x="2" y="1"/>
                      <a:pt x="2" y="1"/>
                    </a:cubicBezTo>
                    <a:cubicBezTo>
                      <a:pt x="2" y="2"/>
                      <a:pt x="2" y="1"/>
                      <a:pt x="1" y="1"/>
                    </a:cubicBezTo>
                    <a:cubicBezTo>
                      <a:pt x="1" y="1"/>
                      <a:pt x="1" y="1"/>
                      <a:pt x="0" y="1"/>
                    </a:cubicBezTo>
                    <a:cubicBezTo>
                      <a:pt x="0" y="1"/>
                      <a:pt x="0" y="1"/>
                      <a:pt x="0" y="0"/>
                    </a:cubicBezTo>
                    <a:cubicBezTo>
                      <a:pt x="0" y="0"/>
                      <a:pt x="0" y="0"/>
                      <a:pt x="0" y="0"/>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3" name="Freeform 540"/>
              <p:cNvSpPr>
                <a:spLocks/>
              </p:cNvSpPr>
              <p:nvPr/>
            </p:nvSpPr>
            <p:spPr bwMode="auto">
              <a:xfrm>
                <a:off x="4776789" y="773114"/>
                <a:ext cx="3616325" cy="1027113"/>
              </a:xfrm>
              <a:custGeom>
                <a:avLst/>
                <a:gdLst>
                  <a:gd name="T0" fmla="*/ 266 w 335"/>
                  <a:gd name="T1" fmla="*/ 19 h 95"/>
                  <a:gd name="T2" fmla="*/ 256 w 335"/>
                  <a:gd name="T3" fmla="*/ 18 h 95"/>
                  <a:gd name="T4" fmla="*/ 222 w 335"/>
                  <a:gd name="T5" fmla="*/ 16 h 95"/>
                  <a:gd name="T6" fmla="*/ 204 w 335"/>
                  <a:gd name="T7" fmla="*/ 12 h 95"/>
                  <a:gd name="T8" fmla="*/ 190 w 335"/>
                  <a:gd name="T9" fmla="*/ 14 h 95"/>
                  <a:gd name="T10" fmla="*/ 175 w 335"/>
                  <a:gd name="T11" fmla="*/ 12 h 95"/>
                  <a:gd name="T12" fmla="*/ 163 w 335"/>
                  <a:gd name="T13" fmla="*/ 10 h 95"/>
                  <a:gd name="T14" fmla="*/ 146 w 335"/>
                  <a:gd name="T15" fmla="*/ 10 h 95"/>
                  <a:gd name="T16" fmla="*/ 139 w 335"/>
                  <a:gd name="T17" fmla="*/ 7 h 95"/>
                  <a:gd name="T18" fmla="*/ 125 w 335"/>
                  <a:gd name="T19" fmla="*/ 2 h 95"/>
                  <a:gd name="T20" fmla="*/ 107 w 335"/>
                  <a:gd name="T21" fmla="*/ 4 h 95"/>
                  <a:gd name="T22" fmla="*/ 97 w 335"/>
                  <a:gd name="T23" fmla="*/ 9 h 95"/>
                  <a:gd name="T24" fmla="*/ 97 w 335"/>
                  <a:gd name="T25" fmla="*/ 13 h 95"/>
                  <a:gd name="T26" fmla="*/ 84 w 335"/>
                  <a:gd name="T27" fmla="*/ 14 h 95"/>
                  <a:gd name="T28" fmla="*/ 81 w 335"/>
                  <a:gd name="T29" fmla="*/ 12 h 95"/>
                  <a:gd name="T30" fmla="*/ 83 w 335"/>
                  <a:gd name="T31" fmla="*/ 19 h 95"/>
                  <a:gd name="T32" fmla="*/ 90 w 335"/>
                  <a:gd name="T33" fmla="*/ 21 h 95"/>
                  <a:gd name="T34" fmla="*/ 78 w 335"/>
                  <a:gd name="T35" fmla="*/ 26 h 95"/>
                  <a:gd name="T36" fmla="*/ 80 w 335"/>
                  <a:gd name="T37" fmla="*/ 18 h 95"/>
                  <a:gd name="T38" fmla="*/ 68 w 335"/>
                  <a:gd name="T39" fmla="*/ 14 h 95"/>
                  <a:gd name="T40" fmla="*/ 68 w 335"/>
                  <a:gd name="T41" fmla="*/ 20 h 95"/>
                  <a:gd name="T42" fmla="*/ 52 w 335"/>
                  <a:gd name="T43" fmla="*/ 21 h 95"/>
                  <a:gd name="T44" fmla="*/ 33 w 335"/>
                  <a:gd name="T45" fmla="*/ 25 h 95"/>
                  <a:gd name="T46" fmla="*/ 31 w 335"/>
                  <a:gd name="T47" fmla="*/ 26 h 95"/>
                  <a:gd name="T48" fmla="*/ 15 w 335"/>
                  <a:gd name="T49" fmla="*/ 20 h 95"/>
                  <a:gd name="T50" fmla="*/ 1 w 335"/>
                  <a:gd name="T51" fmla="*/ 22 h 95"/>
                  <a:gd name="T52" fmla="*/ 8 w 335"/>
                  <a:gd name="T53" fmla="*/ 35 h 95"/>
                  <a:gd name="T54" fmla="*/ 7 w 335"/>
                  <a:gd name="T55" fmla="*/ 42 h 95"/>
                  <a:gd name="T56" fmla="*/ 3 w 335"/>
                  <a:gd name="T57" fmla="*/ 53 h 95"/>
                  <a:gd name="T58" fmla="*/ 10 w 335"/>
                  <a:gd name="T59" fmla="*/ 65 h 95"/>
                  <a:gd name="T60" fmla="*/ 25 w 335"/>
                  <a:gd name="T61" fmla="*/ 72 h 95"/>
                  <a:gd name="T62" fmla="*/ 33 w 335"/>
                  <a:gd name="T63" fmla="*/ 80 h 95"/>
                  <a:gd name="T64" fmla="*/ 40 w 335"/>
                  <a:gd name="T65" fmla="*/ 89 h 95"/>
                  <a:gd name="T66" fmla="*/ 59 w 335"/>
                  <a:gd name="T67" fmla="*/ 93 h 95"/>
                  <a:gd name="T68" fmla="*/ 54 w 335"/>
                  <a:gd name="T69" fmla="*/ 74 h 95"/>
                  <a:gd name="T70" fmla="*/ 75 w 335"/>
                  <a:gd name="T71" fmla="*/ 71 h 95"/>
                  <a:gd name="T72" fmla="*/ 83 w 335"/>
                  <a:gd name="T73" fmla="*/ 64 h 95"/>
                  <a:gd name="T74" fmla="*/ 95 w 335"/>
                  <a:gd name="T75" fmla="*/ 58 h 95"/>
                  <a:gd name="T76" fmla="*/ 112 w 335"/>
                  <a:gd name="T77" fmla="*/ 63 h 95"/>
                  <a:gd name="T78" fmla="*/ 127 w 335"/>
                  <a:gd name="T79" fmla="*/ 70 h 95"/>
                  <a:gd name="T80" fmla="*/ 141 w 335"/>
                  <a:gd name="T81" fmla="*/ 71 h 95"/>
                  <a:gd name="T82" fmla="*/ 158 w 335"/>
                  <a:gd name="T83" fmla="*/ 70 h 95"/>
                  <a:gd name="T84" fmla="*/ 166 w 335"/>
                  <a:gd name="T85" fmla="*/ 66 h 95"/>
                  <a:gd name="T86" fmla="*/ 189 w 335"/>
                  <a:gd name="T87" fmla="*/ 72 h 95"/>
                  <a:gd name="T88" fmla="*/ 209 w 335"/>
                  <a:gd name="T89" fmla="*/ 69 h 95"/>
                  <a:gd name="T90" fmla="*/ 217 w 335"/>
                  <a:gd name="T91" fmla="*/ 62 h 95"/>
                  <a:gd name="T92" fmla="*/ 235 w 335"/>
                  <a:gd name="T93" fmla="*/ 73 h 95"/>
                  <a:gd name="T94" fmla="*/ 249 w 335"/>
                  <a:gd name="T95" fmla="*/ 81 h 95"/>
                  <a:gd name="T96" fmla="*/ 257 w 335"/>
                  <a:gd name="T97" fmla="*/ 90 h 95"/>
                  <a:gd name="T98" fmla="*/ 255 w 335"/>
                  <a:gd name="T99" fmla="*/ 68 h 95"/>
                  <a:gd name="T100" fmla="*/ 243 w 335"/>
                  <a:gd name="T101" fmla="*/ 59 h 95"/>
                  <a:gd name="T102" fmla="*/ 237 w 335"/>
                  <a:gd name="T103" fmla="*/ 52 h 95"/>
                  <a:gd name="T104" fmla="*/ 248 w 335"/>
                  <a:gd name="T105" fmla="*/ 46 h 95"/>
                  <a:gd name="T106" fmla="*/ 263 w 335"/>
                  <a:gd name="T107" fmla="*/ 46 h 95"/>
                  <a:gd name="T108" fmla="*/ 267 w 335"/>
                  <a:gd name="T109" fmla="*/ 39 h 95"/>
                  <a:gd name="T110" fmla="*/ 274 w 335"/>
                  <a:gd name="T111" fmla="*/ 38 h 95"/>
                  <a:gd name="T112" fmla="*/ 275 w 335"/>
                  <a:gd name="T113" fmla="*/ 54 h 95"/>
                  <a:gd name="T114" fmla="*/ 291 w 335"/>
                  <a:gd name="T115" fmla="*/ 61 h 95"/>
                  <a:gd name="T116" fmla="*/ 287 w 335"/>
                  <a:gd name="T117" fmla="*/ 51 h 95"/>
                  <a:gd name="T118" fmla="*/ 285 w 335"/>
                  <a:gd name="T119" fmla="*/ 44 h 95"/>
                  <a:gd name="T120" fmla="*/ 296 w 335"/>
                  <a:gd name="T121" fmla="*/ 39 h 95"/>
                  <a:gd name="T122" fmla="*/ 309 w 335"/>
                  <a:gd name="T123" fmla="*/ 36 h 95"/>
                  <a:gd name="T124" fmla="*/ 327 w 335"/>
                  <a:gd name="T125"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 h="95">
                    <a:moveTo>
                      <a:pt x="335" y="34"/>
                    </a:moveTo>
                    <a:cubicBezTo>
                      <a:pt x="335" y="34"/>
                      <a:pt x="334" y="34"/>
                      <a:pt x="334" y="33"/>
                    </a:cubicBezTo>
                    <a:cubicBezTo>
                      <a:pt x="332" y="33"/>
                      <a:pt x="332" y="33"/>
                      <a:pt x="331" y="32"/>
                    </a:cubicBezTo>
                    <a:cubicBezTo>
                      <a:pt x="330" y="32"/>
                      <a:pt x="330" y="31"/>
                      <a:pt x="329" y="31"/>
                    </a:cubicBezTo>
                    <a:cubicBezTo>
                      <a:pt x="328" y="31"/>
                      <a:pt x="328" y="31"/>
                      <a:pt x="327" y="31"/>
                    </a:cubicBezTo>
                    <a:cubicBezTo>
                      <a:pt x="326" y="31"/>
                      <a:pt x="326" y="31"/>
                      <a:pt x="325" y="31"/>
                    </a:cubicBezTo>
                    <a:cubicBezTo>
                      <a:pt x="324" y="31"/>
                      <a:pt x="324" y="31"/>
                      <a:pt x="323" y="31"/>
                    </a:cubicBezTo>
                    <a:cubicBezTo>
                      <a:pt x="323" y="30"/>
                      <a:pt x="323" y="30"/>
                      <a:pt x="322" y="30"/>
                    </a:cubicBezTo>
                    <a:cubicBezTo>
                      <a:pt x="321" y="29"/>
                      <a:pt x="321" y="29"/>
                      <a:pt x="320" y="28"/>
                    </a:cubicBezTo>
                    <a:cubicBezTo>
                      <a:pt x="319" y="27"/>
                      <a:pt x="310" y="21"/>
                      <a:pt x="309" y="20"/>
                    </a:cubicBezTo>
                    <a:cubicBezTo>
                      <a:pt x="308" y="20"/>
                      <a:pt x="297" y="20"/>
                      <a:pt x="296" y="19"/>
                    </a:cubicBezTo>
                    <a:cubicBezTo>
                      <a:pt x="296" y="19"/>
                      <a:pt x="278" y="20"/>
                      <a:pt x="277" y="19"/>
                    </a:cubicBezTo>
                    <a:cubicBezTo>
                      <a:pt x="277" y="19"/>
                      <a:pt x="277" y="19"/>
                      <a:pt x="277" y="19"/>
                    </a:cubicBezTo>
                    <a:cubicBezTo>
                      <a:pt x="276" y="20"/>
                      <a:pt x="275" y="20"/>
                      <a:pt x="274" y="20"/>
                    </a:cubicBezTo>
                    <a:cubicBezTo>
                      <a:pt x="273" y="20"/>
                      <a:pt x="273" y="20"/>
                      <a:pt x="271" y="19"/>
                    </a:cubicBezTo>
                    <a:cubicBezTo>
                      <a:pt x="271" y="19"/>
                      <a:pt x="271" y="19"/>
                      <a:pt x="270" y="18"/>
                    </a:cubicBezTo>
                    <a:cubicBezTo>
                      <a:pt x="270" y="18"/>
                      <a:pt x="269" y="18"/>
                      <a:pt x="269" y="18"/>
                    </a:cubicBezTo>
                    <a:cubicBezTo>
                      <a:pt x="268" y="19"/>
                      <a:pt x="267" y="19"/>
                      <a:pt x="266" y="19"/>
                    </a:cubicBezTo>
                    <a:cubicBezTo>
                      <a:pt x="266" y="19"/>
                      <a:pt x="265" y="19"/>
                      <a:pt x="264" y="19"/>
                    </a:cubicBezTo>
                    <a:cubicBezTo>
                      <a:pt x="264" y="19"/>
                      <a:pt x="263" y="19"/>
                      <a:pt x="262" y="18"/>
                    </a:cubicBezTo>
                    <a:cubicBezTo>
                      <a:pt x="261" y="18"/>
                      <a:pt x="261" y="18"/>
                      <a:pt x="260" y="18"/>
                    </a:cubicBezTo>
                    <a:cubicBezTo>
                      <a:pt x="259" y="18"/>
                      <a:pt x="259" y="18"/>
                      <a:pt x="259" y="18"/>
                    </a:cubicBezTo>
                    <a:cubicBezTo>
                      <a:pt x="259" y="19"/>
                      <a:pt x="259" y="19"/>
                      <a:pt x="259" y="19"/>
                    </a:cubicBezTo>
                    <a:cubicBezTo>
                      <a:pt x="260" y="19"/>
                      <a:pt x="260" y="19"/>
                      <a:pt x="260" y="20"/>
                    </a:cubicBezTo>
                    <a:cubicBezTo>
                      <a:pt x="261" y="20"/>
                      <a:pt x="261" y="19"/>
                      <a:pt x="262" y="20"/>
                    </a:cubicBezTo>
                    <a:cubicBezTo>
                      <a:pt x="262" y="20"/>
                      <a:pt x="263" y="20"/>
                      <a:pt x="263" y="20"/>
                    </a:cubicBezTo>
                    <a:cubicBezTo>
                      <a:pt x="263" y="20"/>
                      <a:pt x="263" y="21"/>
                      <a:pt x="263" y="21"/>
                    </a:cubicBezTo>
                    <a:cubicBezTo>
                      <a:pt x="263" y="22"/>
                      <a:pt x="262" y="21"/>
                      <a:pt x="262" y="21"/>
                    </a:cubicBezTo>
                    <a:cubicBezTo>
                      <a:pt x="261" y="21"/>
                      <a:pt x="261" y="21"/>
                      <a:pt x="260" y="20"/>
                    </a:cubicBezTo>
                    <a:cubicBezTo>
                      <a:pt x="260" y="20"/>
                      <a:pt x="259" y="21"/>
                      <a:pt x="259" y="20"/>
                    </a:cubicBezTo>
                    <a:cubicBezTo>
                      <a:pt x="258" y="20"/>
                      <a:pt x="257" y="20"/>
                      <a:pt x="257" y="19"/>
                    </a:cubicBezTo>
                    <a:cubicBezTo>
                      <a:pt x="256" y="19"/>
                      <a:pt x="256" y="19"/>
                      <a:pt x="256" y="19"/>
                    </a:cubicBezTo>
                    <a:cubicBezTo>
                      <a:pt x="256" y="19"/>
                      <a:pt x="257" y="18"/>
                      <a:pt x="257" y="18"/>
                    </a:cubicBezTo>
                    <a:cubicBezTo>
                      <a:pt x="257" y="18"/>
                      <a:pt x="256" y="18"/>
                      <a:pt x="256" y="18"/>
                    </a:cubicBezTo>
                    <a:cubicBezTo>
                      <a:pt x="256" y="18"/>
                      <a:pt x="256" y="18"/>
                      <a:pt x="256" y="18"/>
                    </a:cubicBezTo>
                    <a:cubicBezTo>
                      <a:pt x="256" y="18"/>
                      <a:pt x="256" y="18"/>
                      <a:pt x="256" y="18"/>
                    </a:cubicBezTo>
                    <a:cubicBezTo>
                      <a:pt x="255" y="18"/>
                      <a:pt x="255" y="19"/>
                      <a:pt x="255" y="19"/>
                    </a:cubicBezTo>
                    <a:cubicBezTo>
                      <a:pt x="255" y="19"/>
                      <a:pt x="254" y="19"/>
                      <a:pt x="254" y="19"/>
                    </a:cubicBezTo>
                    <a:cubicBezTo>
                      <a:pt x="253" y="20"/>
                      <a:pt x="252" y="19"/>
                      <a:pt x="251" y="19"/>
                    </a:cubicBezTo>
                    <a:cubicBezTo>
                      <a:pt x="250" y="19"/>
                      <a:pt x="249" y="19"/>
                      <a:pt x="248" y="19"/>
                    </a:cubicBezTo>
                    <a:cubicBezTo>
                      <a:pt x="247" y="19"/>
                      <a:pt x="246" y="18"/>
                      <a:pt x="246" y="19"/>
                    </a:cubicBezTo>
                    <a:cubicBezTo>
                      <a:pt x="245" y="19"/>
                      <a:pt x="245" y="19"/>
                      <a:pt x="244" y="19"/>
                    </a:cubicBezTo>
                    <a:cubicBezTo>
                      <a:pt x="244" y="19"/>
                      <a:pt x="243" y="19"/>
                      <a:pt x="242" y="19"/>
                    </a:cubicBezTo>
                    <a:cubicBezTo>
                      <a:pt x="241" y="19"/>
                      <a:pt x="241" y="19"/>
                      <a:pt x="240" y="19"/>
                    </a:cubicBezTo>
                    <a:cubicBezTo>
                      <a:pt x="240" y="18"/>
                      <a:pt x="240" y="18"/>
                      <a:pt x="240" y="18"/>
                    </a:cubicBezTo>
                    <a:cubicBezTo>
                      <a:pt x="240" y="18"/>
                      <a:pt x="240" y="18"/>
                      <a:pt x="240" y="18"/>
                    </a:cubicBezTo>
                    <a:cubicBezTo>
                      <a:pt x="239" y="17"/>
                      <a:pt x="239" y="17"/>
                      <a:pt x="238" y="17"/>
                    </a:cubicBezTo>
                    <a:cubicBezTo>
                      <a:pt x="237" y="16"/>
                      <a:pt x="237" y="17"/>
                      <a:pt x="236" y="16"/>
                    </a:cubicBezTo>
                    <a:cubicBezTo>
                      <a:pt x="235" y="16"/>
                      <a:pt x="235" y="16"/>
                      <a:pt x="234" y="16"/>
                    </a:cubicBezTo>
                    <a:cubicBezTo>
                      <a:pt x="233" y="16"/>
                      <a:pt x="233" y="16"/>
                      <a:pt x="232" y="15"/>
                    </a:cubicBezTo>
                    <a:cubicBezTo>
                      <a:pt x="231" y="15"/>
                      <a:pt x="230" y="15"/>
                      <a:pt x="229" y="15"/>
                    </a:cubicBezTo>
                    <a:cubicBezTo>
                      <a:pt x="228" y="15"/>
                      <a:pt x="227" y="15"/>
                      <a:pt x="226" y="15"/>
                    </a:cubicBezTo>
                    <a:cubicBezTo>
                      <a:pt x="225" y="15"/>
                      <a:pt x="225" y="16"/>
                      <a:pt x="224" y="16"/>
                    </a:cubicBezTo>
                    <a:cubicBezTo>
                      <a:pt x="223" y="16"/>
                      <a:pt x="223" y="16"/>
                      <a:pt x="222" y="16"/>
                    </a:cubicBezTo>
                    <a:cubicBezTo>
                      <a:pt x="221" y="16"/>
                      <a:pt x="221" y="15"/>
                      <a:pt x="220" y="15"/>
                    </a:cubicBezTo>
                    <a:cubicBezTo>
                      <a:pt x="220" y="15"/>
                      <a:pt x="220" y="15"/>
                      <a:pt x="220" y="15"/>
                    </a:cubicBezTo>
                    <a:cubicBezTo>
                      <a:pt x="219" y="15"/>
                      <a:pt x="219" y="15"/>
                      <a:pt x="218" y="15"/>
                    </a:cubicBezTo>
                    <a:cubicBezTo>
                      <a:pt x="218" y="15"/>
                      <a:pt x="218" y="15"/>
                      <a:pt x="217" y="15"/>
                    </a:cubicBezTo>
                    <a:cubicBezTo>
                      <a:pt x="217" y="15"/>
                      <a:pt x="217" y="14"/>
                      <a:pt x="216" y="14"/>
                    </a:cubicBezTo>
                    <a:cubicBezTo>
                      <a:pt x="216" y="14"/>
                      <a:pt x="215" y="14"/>
                      <a:pt x="215" y="14"/>
                    </a:cubicBezTo>
                    <a:cubicBezTo>
                      <a:pt x="214" y="14"/>
                      <a:pt x="214" y="14"/>
                      <a:pt x="214" y="14"/>
                    </a:cubicBezTo>
                    <a:cubicBezTo>
                      <a:pt x="214" y="14"/>
                      <a:pt x="214" y="14"/>
                      <a:pt x="214" y="13"/>
                    </a:cubicBezTo>
                    <a:cubicBezTo>
                      <a:pt x="214" y="13"/>
                      <a:pt x="213" y="13"/>
                      <a:pt x="213" y="13"/>
                    </a:cubicBezTo>
                    <a:cubicBezTo>
                      <a:pt x="212" y="13"/>
                      <a:pt x="212" y="13"/>
                      <a:pt x="212" y="13"/>
                    </a:cubicBezTo>
                    <a:cubicBezTo>
                      <a:pt x="211" y="13"/>
                      <a:pt x="210" y="12"/>
                      <a:pt x="209" y="13"/>
                    </a:cubicBezTo>
                    <a:cubicBezTo>
                      <a:pt x="209" y="13"/>
                      <a:pt x="209" y="13"/>
                      <a:pt x="209" y="14"/>
                    </a:cubicBezTo>
                    <a:cubicBezTo>
                      <a:pt x="209" y="14"/>
                      <a:pt x="208" y="14"/>
                      <a:pt x="208" y="14"/>
                    </a:cubicBezTo>
                    <a:cubicBezTo>
                      <a:pt x="208" y="14"/>
                      <a:pt x="208" y="13"/>
                      <a:pt x="208" y="13"/>
                    </a:cubicBezTo>
                    <a:cubicBezTo>
                      <a:pt x="208" y="12"/>
                      <a:pt x="208" y="12"/>
                      <a:pt x="208" y="12"/>
                    </a:cubicBezTo>
                    <a:cubicBezTo>
                      <a:pt x="208" y="12"/>
                      <a:pt x="208" y="12"/>
                      <a:pt x="208" y="12"/>
                    </a:cubicBezTo>
                    <a:cubicBezTo>
                      <a:pt x="207" y="12"/>
                      <a:pt x="207" y="12"/>
                      <a:pt x="206" y="12"/>
                    </a:cubicBezTo>
                    <a:cubicBezTo>
                      <a:pt x="205" y="12"/>
                      <a:pt x="205" y="12"/>
                      <a:pt x="204" y="12"/>
                    </a:cubicBezTo>
                    <a:cubicBezTo>
                      <a:pt x="203" y="12"/>
                      <a:pt x="203" y="12"/>
                      <a:pt x="202" y="12"/>
                    </a:cubicBezTo>
                    <a:cubicBezTo>
                      <a:pt x="201" y="12"/>
                      <a:pt x="200" y="12"/>
                      <a:pt x="199" y="12"/>
                    </a:cubicBezTo>
                    <a:cubicBezTo>
                      <a:pt x="198" y="11"/>
                      <a:pt x="198" y="11"/>
                      <a:pt x="197" y="11"/>
                    </a:cubicBezTo>
                    <a:cubicBezTo>
                      <a:pt x="197" y="11"/>
                      <a:pt x="196" y="11"/>
                      <a:pt x="196" y="11"/>
                    </a:cubicBezTo>
                    <a:cubicBezTo>
                      <a:pt x="196" y="11"/>
                      <a:pt x="196" y="12"/>
                      <a:pt x="196" y="12"/>
                    </a:cubicBezTo>
                    <a:cubicBezTo>
                      <a:pt x="196" y="12"/>
                      <a:pt x="195" y="12"/>
                      <a:pt x="195" y="12"/>
                    </a:cubicBezTo>
                    <a:cubicBezTo>
                      <a:pt x="195" y="12"/>
                      <a:pt x="195" y="12"/>
                      <a:pt x="195" y="12"/>
                    </a:cubicBezTo>
                    <a:cubicBezTo>
                      <a:pt x="194" y="12"/>
                      <a:pt x="194" y="13"/>
                      <a:pt x="195" y="13"/>
                    </a:cubicBezTo>
                    <a:cubicBezTo>
                      <a:pt x="195" y="13"/>
                      <a:pt x="195" y="13"/>
                      <a:pt x="195" y="13"/>
                    </a:cubicBezTo>
                    <a:cubicBezTo>
                      <a:pt x="196" y="13"/>
                      <a:pt x="196" y="13"/>
                      <a:pt x="197" y="13"/>
                    </a:cubicBezTo>
                    <a:cubicBezTo>
                      <a:pt x="197" y="14"/>
                      <a:pt x="197" y="14"/>
                      <a:pt x="197" y="14"/>
                    </a:cubicBezTo>
                    <a:cubicBezTo>
                      <a:pt x="197" y="14"/>
                      <a:pt x="197" y="14"/>
                      <a:pt x="198" y="14"/>
                    </a:cubicBezTo>
                    <a:cubicBezTo>
                      <a:pt x="197" y="15"/>
                      <a:pt x="197" y="15"/>
                      <a:pt x="197" y="15"/>
                    </a:cubicBezTo>
                    <a:cubicBezTo>
                      <a:pt x="196" y="15"/>
                      <a:pt x="196" y="14"/>
                      <a:pt x="196" y="14"/>
                    </a:cubicBezTo>
                    <a:cubicBezTo>
                      <a:pt x="195" y="14"/>
                      <a:pt x="195" y="15"/>
                      <a:pt x="194" y="15"/>
                    </a:cubicBezTo>
                    <a:cubicBezTo>
                      <a:pt x="194" y="15"/>
                      <a:pt x="194" y="14"/>
                      <a:pt x="193" y="14"/>
                    </a:cubicBezTo>
                    <a:cubicBezTo>
                      <a:pt x="192" y="14"/>
                      <a:pt x="192" y="14"/>
                      <a:pt x="191" y="14"/>
                    </a:cubicBezTo>
                    <a:cubicBezTo>
                      <a:pt x="191" y="14"/>
                      <a:pt x="190" y="14"/>
                      <a:pt x="190" y="14"/>
                    </a:cubicBezTo>
                    <a:cubicBezTo>
                      <a:pt x="189" y="15"/>
                      <a:pt x="189" y="15"/>
                      <a:pt x="188" y="15"/>
                    </a:cubicBezTo>
                    <a:cubicBezTo>
                      <a:pt x="188" y="15"/>
                      <a:pt x="187" y="15"/>
                      <a:pt x="187" y="15"/>
                    </a:cubicBezTo>
                    <a:cubicBezTo>
                      <a:pt x="186" y="14"/>
                      <a:pt x="186" y="14"/>
                      <a:pt x="185" y="14"/>
                    </a:cubicBezTo>
                    <a:cubicBezTo>
                      <a:pt x="185" y="14"/>
                      <a:pt x="185" y="13"/>
                      <a:pt x="184" y="14"/>
                    </a:cubicBezTo>
                    <a:cubicBezTo>
                      <a:pt x="184" y="14"/>
                      <a:pt x="184" y="14"/>
                      <a:pt x="184" y="14"/>
                    </a:cubicBezTo>
                    <a:cubicBezTo>
                      <a:pt x="185" y="15"/>
                      <a:pt x="185" y="15"/>
                      <a:pt x="185" y="15"/>
                    </a:cubicBezTo>
                    <a:cubicBezTo>
                      <a:pt x="185" y="15"/>
                      <a:pt x="185" y="15"/>
                      <a:pt x="185" y="15"/>
                    </a:cubicBezTo>
                    <a:cubicBezTo>
                      <a:pt x="185" y="15"/>
                      <a:pt x="185" y="16"/>
                      <a:pt x="184" y="16"/>
                    </a:cubicBezTo>
                    <a:cubicBezTo>
                      <a:pt x="184" y="16"/>
                      <a:pt x="184" y="16"/>
                      <a:pt x="184" y="16"/>
                    </a:cubicBezTo>
                    <a:cubicBezTo>
                      <a:pt x="183" y="16"/>
                      <a:pt x="183" y="16"/>
                      <a:pt x="183" y="15"/>
                    </a:cubicBezTo>
                    <a:cubicBezTo>
                      <a:pt x="182" y="15"/>
                      <a:pt x="181" y="16"/>
                      <a:pt x="180" y="15"/>
                    </a:cubicBezTo>
                    <a:cubicBezTo>
                      <a:pt x="180" y="15"/>
                      <a:pt x="180" y="15"/>
                      <a:pt x="180" y="15"/>
                    </a:cubicBezTo>
                    <a:cubicBezTo>
                      <a:pt x="180" y="15"/>
                      <a:pt x="180" y="15"/>
                      <a:pt x="180" y="14"/>
                    </a:cubicBezTo>
                    <a:cubicBezTo>
                      <a:pt x="179" y="14"/>
                      <a:pt x="179" y="14"/>
                      <a:pt x="179" y="14"/>
                    </a:cubicBezTo>
                    <a:cubicBezTo>
                      <a:pt x="178" y="14"/>
                      <a:pt x="178" y="14"/>
                      <a:pt x="177" y="14"/>
                    </a:cubicBezTo>
                    <a:cubicBezTo>
                      <a:pt x="177" y="13"/>
                      <a:pt x="177" y="13"/>
                      <a:pt x="176" y="13"/>
                    </a:cubicBezTo>
                    <a:cubicBezTo>
                      <a:pt x="176" y="13"/>
                      <a:pt x="176" y="13"/>
                      <a:pt x="175" y="13"/>
                    </a:cubicBezTo>
                    <a:cubicBezTo>
                      <a:pt x="175" y="13"/>
                      <a:pt x="175" y="13"/>
                      <a:pt x="175" y="12"/>
                    </a:cubicBezTo>
                    <a:cubicBezTo>
                      <a:pt x="174" y="12"/>
                      <a:pt x="174" y="12"/>
                      <a:pt x="173" y="12"/>
                    </a:cubicBezTo>
                    <a:cubicBezTo>
                      <a:pt x="173" y="13"/>
                      <a:pt x="173" y="13"/>
                      <a:pt x="172" y="13"/>
                    </a:cubicBezTo>
                    <a:cubicBezTo>
                      <a:pt x="172" y="13"/>
                      <a:pt x="172" y="12"/>
                      <a:pt x="172" y="12"/>
                    </a:cubicBezTo>
                    <a:cubicBezTo>
                      <a:pt x="172" y="12"/>
                      <a:pt x="172" y="12"/>
                      <a:pt x="172" y="12"/>
                    </a:cubicBezTo>
                    <a:cubicBezTo>
                      <a:pt x="172" y="12"/>
                      <a:pt x="172" y="12"/>
                      <a:pt x="173" y="11"/>
                    </a:cubicBezTo>
                    <a:cubicBezTo>
                      <a:pt x="173" y="11"/>
                      <a:pt x="173" y="11"/>
                      <a:pt x="174" y="11"/>
                    </a:cubicBezTo>
                    <a:cubicBezTo>
                      <a:pt x="174" y="11"/>
                      <a:pt x="174" y="11"/>
                      <a:pt x="174" y="10"/>
                    </a:cubicBezTo>
                    <a:cubicBezTo>
                      <a:pt x="174" y="10"/>
                      <a:pt x="173" y="10"/>
                      <a:pt x="173" y="10"/>
                    </a:cubicBezTo>
                    <a:cubicBezTo>
                      <a:pt x="173" y="10"/>
                      <a:pt x="172" y="10"/>
                      <a:pt x="172" y="10"/>
                    </a:cubicBezTo>
                    <a:cubicBezTo>
                      <a:pt x="172" y="10"/>
                      <a:pt x="172" y="10"/>
                      <a:pt x="171" y="10"/>
                    </a:cubicBezTo>
                    <a:cubicBezTo>
                      <a:pt x="171" y="10"/>
                      <a:pt x="171" y="10"/>
                      <a:pt x="171" y="10"/>
                    </a:cubicBezTo>
                    <a:cubicBezTo>
                      <a:pt x="170" y="10"/>
                      <a:pt x="170" y="10"/>
                      <a:pt x="169" y="10"/>
                    </a:cubicBezTo>
                    <a:cubicBezTo>
                      <a:pt x="169" y="10"/>
                      <a:pt x="169" y="10"/>
                      <a:pt x="169" y="10"/>
                    </a:cubicBezTo>
                    <a:cubicBezTo>
                      <a:pt x="168" y="10"/>
                      <a:pt x="168" y="10"/>
                      <a:pt x="168" y="10"/>
                    </a:cubicBezTo>
                    <a:cubicBezTo>
                      <a:pt x="167" y="10"/>
                      <a:pt x="167" y="10"/>
                      <a:pt x="166" y="10"/>
                    </a:cubicBezTo>
                    <a:cubicBezTo>
                      <a:pt x="165" y="10"/>
                      <a:pt x="165" y="9"/>
                      <a:pt x="165" y="9"/>
                    </a:cubicBezTo>
                    <a:cubicBezTo>
                      <a:pt x="164" y="9"/>
                      <a:pt x="164" y="9"/>
                      <a:pt x="163" y="9"/>
                    </a:cubicBezTo>
                    <a:cubicBezTo>
                      <a:pt x="163" y="9"/>
                      <a:pt x="163" y="10"/>
                      <a:pt x="163" y="10"/>
                    </a:cubicBezTo>
                    <a:cubicBezTo>
                      <a:pt x="165" y="11"/>
                      <a:pt x="165" y="11"/>
                      <a:pt x="165" y="11"/>
                    </a:cubicBezTo>
                    <a:cubicBezTo>
                      <a:pt x="165" y="11"/>
                      <a:pt x="165" y="11"/>
                      <a:pt x="166" y="11"/>
                    </a:cubicBezTo>
                    <a:cubicBezTo>
                      <a:pt x="166" y="11"/>
                      <a:pt x="166" y="11"/>
                      <a:pt x="166" y="12"/>
                    </a:cubicBezTo>
                    <a:cubicBezTo>
                      <a:pt x="166" y="12"/>
                      <a:pt x="166" y="11"/>
                      <a:pt x="165" y="11"/>
                    </a:cubicBezTo>
                    <a:cubicBezTo>
                      <a:pt x="165" y="11"/>
                      <a:pt x="165" y="11"/>
                      <a:pt x="164" y="11"/>
                    </a:cubicBezTo>
                    <a:cubicBezTo>
                      <a:pt x="163" y="11"/>
                      <a:pt x="163" y="11"/>
                      <a:pt x="162" y="11"/>
                    </a:cubicBezTo>
                    <a:cubicBezTo>
                      <a:pt x="162" y="11"/>
                      <a:pt x="162" y="11"/>
                      <a:pt x="161" y="11"/>
                    </a:cubicBezTo>
                    <a:cubicBezTo>
                      <a:pt x="161" y="11"/>
                      <a:pt x="160" y="11"/>
                      <a:pt x="160" y="11"/>
                    </a:cubicBezTo>
                    <a:cubicBezTo>
                      <a:pt x="159" y="11"/>
                      <a:pt x="159" y="11"/>
                      <a:pt x="158" y="11"/>
                    </a:cubicBezTo>
                    <a:cubicBezTo>
                      <a:pt x="158" y="11"/>
                      <a:pt x="157" y="11"/>
                      <a:pt x="156" y="11"/>
                    </a:cubicBezTo>
                    <a:cubicBezTo>
                      <a:pt x="156" y="11"/>
                      <a:pt x="156" y="11"/>
                      <a:pt x="156" y="10"/>
                    </a:cubicBezTo>
                    <a:cubicBezTo>
                      <a:pt x="156" y="10"/>
                      <a:pt x="155" y="10"/>
                      <a:pt x="155" y="10"/>
                    </a:cubicBezTo>
                    <a:cubicBezTo>
                      <a:pt x="155" y="10"/>
                      <a:pt x="155" y="10"/>
                      <a:pt x="154" y="10"/>
                    </a:cubicBezTo>
                    <a:cubicBezTo>
                      <a:pt x="154" y="9"/>
                      <a:pt x="153" y="9"/>
                      <a:pt x="152" y="9"/>
                    </a:cubicBezTo>
                    <a:cubicBezTo>
                      <a:pt x="151" y="9"/>
                      <a:pt x="151" y="9"/>
                      <a:pt x="150" y="9"/>
                    </a:cubicBezTo>
                    <a:cubicBezTo>
                      <a:pt x="149" y="9"/>
                      <a:pt x="148" y="9"/>
                      <a:pt x="148" y="9"/>
                    </a:cubicBezTo>
                    <a:cubicBezTo>
                      <a:pt x="147" y="9"/>
                      <a:pt x="147" y="9"/>
                      <a:pt x="146" y="9"/>
                    </a:cubicBezTo>
                    <a:cubicBezTo>
                      <a:pt x="146" y="10"/>
                      <a:pt x="146" y="10"/>
                      <a:pt x="146" y="10"/>
                    </a:cubicBezTo>
                    <a:cubicBezTo>
                      <a:pt x="145" y="10"/>
                      <a:pt x="145" y="9"/>
                      <a:pt x="145" y="9"/>
                    </a:cubicBezTo>
                    <a:cubicBezTo>
                      <a:pt x="144" y="9"/>
                      <a:pt x="144" y="8"/>
                      <a:pt x="143" y="9"/>
                    </a:cubicBezTo>
                    <a:cubicBezTo>
                      <a:pt x="143" y="9"/>
                      <a:pt x="143" y="9"/>
                      <a:pt x="143" y="9"/>
                    </a:cubicBezTo>
                    <a:cubicBezTo>
                      <a:pt x="142" y="10"/>
                      <a:pt x="142" y="9"/>
                      <a:pt x="142" y="9"/>
                    </a:cubicBezTo>
                    <a:cubicBezTo>
                      <a:pt x="141" y="9"/>
                      <a:pt x="141" y="9"/>
                      <a:pt x="140" y="8"/>
                    </a:cubicBezTo>
                    <a:cubicBezTo>
                      <a:pt x="140" y="8"/>
                      <a:pt x="140" y="8"/>
                      <a:pt x="139" y="9"/>
                    </a:cubicBezTo>
                    <a:cubicBezTo>
                      <a:pt x="139" y="9"/>
                      <a:pt x="138" y="9"/>
                      <a:pt x="138" y="9"/>
                    </a:cubicBezTo>
                    <a:cubicBezTo>
                      <a:pt x="138" y="9"/>
                      <a:pt x="138" y="9"/>
                      <a:pt x="138" y="9"/>
                    </a:cubicBezTo>
                    <a:cubicBezTo>
                      <a:pt x="138" y="10"/>
                      <a:pt x="139" y="9"/>
                      <a:pt x="139" y="10"/>
                    </a:cubicBezTo>
                    <a:cubicBezTo>
                      <a:pt x="139" y="10"/>
                      <a:pt x="138" y="10"/>
                      <a:pt x="138" y="10"/>
                    </a:cubicBezTo>
                    <a:cubicBezTo>
                      <a:pt x="137" y="10"/>
                      <a:pt x="137" y="10"/>
                      <a:pt x="137" y="10"/>
                    </a:cubicBezTo>
                    <a:cubicBezTo>
                      <a:pt x="136" y="10"/>
                      <a:pt x="136" y="11"/>
                      <a:pt x="135" y="11"/>
                    </a:cubicBezTo>
                    <a:cubicBezTo>
                      <a:pt x="135" y="11"/>
                      <a:pt x="135" y="11"/>
                      <a:pt x="135" y="11"/>
                    </a:cubicBezTo>
                    <a:cubicBezTo>
                      <a:pt x="134" y="10"/>
                      <a:pt x="134" y="10"/>
                      <a:pt x="135" y="10"/>
                    </a:cubicBezTo>
                    <a:cubicBezTo>
                      <a:pt x="135" y="9"/>
                      <a:pt x="136" y="9"/>
                      <a:pt x="136" y="9"/>
                    </a:cubicBezTo>
                    <a:cubicBezTo>
                      <a:pt x="136" y="9"/>
                      <a:pt x="136" y="9"/>
                      <a:pt x="137" y="8"/>
                    </a:cubicBezTo>
                    <a:cubicBezTo>
                      <a:pt x="137" y="8"/>
                      <a:pt x="137" y="8"/>
                      <a:pt x="138" y="8"/>
                    </a:cubicBezTo>
                    <a:cubicBezTo>
                      <a:pt x="138" y="7"/>
                      <a:pt x="139" y="7"/>
                      <a:pt x="139" y="7"/>
                    </a:cubicBezTo>
                    <a:cubicBezTo>
                      <a:pt x="139" y="7"/>
                      <a:pt x="139" y="7"/>
                      <a:pt x="139" y="7"/>
                    </a:cubicBezTo>
                    <a:cubicBezTo>
                      <a:pt x="140" y="7"/>
                      <a:pt x="140" y="7"/>
                      <a:pt x="140" y="7"/>
                    </a:cubicBezTo>
                    <a:cubicBezTo>
                      <a:pt x="140" y="7"/>
                      <a:pt x="140" y="6"/>
                      <a:pt x="140" y="6"/>
                    </a:cubicBezTo>
                    <a:cubicBezTo>
                      <a:pt x="141" y="6"/>
                      <a:pt x="141" y="6"/>
                      <a:pt x="141" y="6"/>
                    </a:cubicBezTo>
                    <a:cubicBezTo>
                      <a:pt x="141" y="5"/>
                      <a:pt x="140" y="5"/>
                      <a:pt x="140" y="5"/>
                    </a:cubicBezTo>
                    <a:cubicBezTo>
                      <a:pt x="140" y="5"/>
                      <a:pt x="140" y="4"/>
                      <a:pt x="140" y="4"/>
                    </a:cubicBezTo>
                    <a:cubicBezTo>
                      <a:pt x="139" y="4"/>
                      <a:pt x="139" y="4"/>
                      <a:pt x="139" y="4"/>
                    </a:cubicBezTo>
                    <a:cubicBezTo>
                      <a:pt x="138" y="4"/>
                      <a:pt x="138" y="4"/>
                      <a:pt x="138" y="4"/>
                    </a:cubicBezTo>
                    <a:cubicBezTo>
                      <a:pt x="137" y="4"/>
                      <a:pt x="137" y="4"/>
                      <a:pt x="136" y="3"/>
                    </a:cubicBezTo>
                    <a:cubicBezTo>
                      <a:pt x="136" y="3"/>
                      <a:pt x="136" y="3"/>
                      <a:pt x="135" y="3"/>
                    </a:cubicBezTo>
                    <a:cubicBezTo>
                      <a:pt x="135" y="3"/>
                      <a:pt x="134" y="3"/>
                      <a:pt x="134" y="3"/>
                    </a:cubicBezTo>
                    <a:cubicBezTo>
                      <a:pt x="133" y="3"/>
                      <a:pt x="133" y="3"/>
                      <a:pt x="133" y="3"/>
                    </a:cubicBezTo>
                    <a:cubicBezTo>
                      <a:pt x="132" y="2"/>
                      <a:pt x="132" y="2"/>
                      <a:pt x="131" y="2"/>
                    </a:cubicBezTo>
                    <a:cubicBezTo>
                      <a:pt x="131" y="2"/>
                      <a:pt x="130" y="3"/>
                      <a:pt x="130" y="3"/>
                    </a:cubicBezTo>
                    <a:cubicBezTo>
                      <a:pt x="129" y="3"/>
                      <a:pt x="129" y="3"/>
                      <a:pt x="128" y="3"/>
                    </a:cubicBezTo>
                    <a:cubicBezTo>
                      <a:pt x="127" y="3"/>
                      <a:pt x="126" y="4"/>
                      <a:pt x="126" y="3"/>
                    </a:cubicBezTo>
                    <a:cubicBezTo>
                      <a:pt x="126" y="3"/>
                      <a:pt x="126" y="2"/>
                      <a:pt x="126" y="2"/>
                    </a:cubicBezTo>
                    <a:cubicBezTo>
                      <a:pt x="126" y="1"/>
                      <a:pt x="125" y="2"/>
                      <a:pt x="125" y="2"/>
                    </a:cubicBezTo>
                    <a:cubicBezTo>
                      <a:pt x="124" y="2"/>
                      <a:pt x="124" y="2"/>
                      <a:pt x="123" y="2"/>
                    </a:cubicBezTo>
                    <a:cubicBezTo>
                      <a:pt x="123" y="2"/>
                      <a:pt x="123" y="2"/>
                      <a:pt x="123" y="2"/>
                    </a:cubicBezTo>
                    <a:cubicBezTo>
                      <a:pt x="122" y="2"/>
                      <a:pt x="122" y="2"/>
                      <a:pt x="122" y="2"/>
                    </a:cubicBezTo>
                    <a:cubicBezTo>
                      <a:pt x="121" y="1"/>
                      <a:pt x="122" y="1"/>
                      <a:pt x="121" y="1"/>
                    </a:cubicBezTo>
                    <a:cubicBezTo>
                      <a:pt x="121" y="0"/>
                      <a:pt x="120" y="1"/>
                      <a:pt x="120" y="1"/>
                    </a:cubicBezTo>
                    <a:cubicBezTo>
                      <a:pt x="119" y="1"/>
                      <a:pt x="119" y="1"/>
                      <a:pt x="119" y="0"/>
                    </a:cubicBezTo>
                    <a:cubicBezTo>
                      <a:pt x="118" y="0"/>
                      <a:pt x="118" y="0"/>
                      <a:pt x="117" y="0"/>
                    </a:cubicBezTo>
                    <a:cubicBezTo>
                      <a:pt x="117" y="0"/>
                      <a:pt x="116" y="0"/>
                      <a:pt x="116" y="1"/>
                    </a:cubicBezTo>
                    <a:cubicBezTo>
                      <a:pt x="116" y="1"/>
                      <a:pt x="115" y="1"/>
                      <a:pt x="115" y="1"/>
                    </a:cubicBezTo>
                    <a:cubicBezTo>
                      <a:pt x="115" y="2"/>
                      <a:pt x="116" y="2"/>
                      <a:pt x="116" y="2"/>
                    </a:cubicBezTo>
                    <a:cubicBezTo>
                      <a:pt x="116" y="3"/>
                      <a:pt x="116" y="3"/>
                      <a:pt x="116" y="3"/>
                    </a:cubicBezTo>
                    <a:cubicBezTo>
                      <a:pt x="115" y="3"/>
                      <a:pt x="115" y="3"/>
                      <a:pt x="115" y="3"/>
                    </a:cubicBezTo>
                    <a:cubicBezTo>
                      <a:pt x="114" y="3"/>
                      <a:pt x="114" y="3"/>
                      <a:pt x="114" y="3"/>
                    </a:cubicBezTo>
                    <a:cubicBezTo>
                      <a:pt x="113" y="3"/>
                      <a:pt x="114" y="3"/>
                      <a:pt x="113" y="4"/>
                    </a:cubicBezTo>
                    <a:cubicBezTo>
                      <a:pt x="113" y="4"/>
                      <a:pt x="113" y="4"/>
                      <a:pt x="112" y="4"/>
                    </a:cubicBezTo>
                    <a:cubicBezTo>
                      <a:pt x="111" y="4"/>
                      <a:pt x="111" y="4"/>
                      <a:pt x="111" y="4"/>
                    </a:cubicBezTo>
                    <a:cubicBezTo>
                      <a:pt x="110" y="4"/>
                      <a:pt x="110" y="4"/>
                      <a:pt x="109" y="4"/>
                    </a:cubicBezTo>
                    <a:cubicBezTo>
                      <a:pt x="108" y="4"/>
                      <a:pt x="108" y="4"/>
                      <a:pt x="107" y="4"/>
                    </a:cubicBezTo>
                    <a:cubicBezTo>
                      <a:pt x="107" y="3"/>
                      <a:pt x="106" y="4"/>
                      <a:pt x="106" y="4"/>
                    </a:cubicBezTo>
                    <a:cubicBezTo>
                      <a:pt x="105" y="4"/>
                      <a:pt x="105" y="3"/>
                      <a:pt x="104" y="4"/>
                    </a:cubicBezTo>
                    <a:cubicBezTo>
                      <a:pt x="104" y="4"/>
                      <a:pt x="104" y="4"/>
                      <a:pt x="104" y="4"/>
                    </a:cubicBezTo>
                    <a:cubicBezTo>
                      <a:pt x="104" y="4"/>
                      <a:pt x="104" y="4"/>
                      <a:pt x="103" y="5"/>
                    </a:cubicBezTo>
                    <a:cubicBezTo>
                      <a:pt x="103" y="5"/>
                      <a:pt x="102" y="4"/>
                      <a:pt x="101" y="4"/>
                    </a:cubicBezTo>
                    <a:cubicBezTo>
                      <a:pt x="101" y="5"/>
                      <a:pt x="100" y="5"/>
                      <a:pt x="100" y="5"/>
                    </a:cubicBezTo>
                    <a:cubicBezTo>
                      <a:pt x="99" y="5"/>
                      <a:pt x="99" y="5"/>
                      <a:pt x="98" y="5"/>
                    </a:cubicBezTo>
                    <a:cubicBezTo>
                      <a:pt x="98" y="5"/>
                      <a:pt x="98" y="5"/>
                      <a:pt x="97" y="6"/>
                    </a:cubicBezTo>
                    <a:cubicBezTo>
                      <a:pt x="97" y="6"/>
                      <a:pt x="97" y="6"/>
                      <a:pt x="96" y="6"/>
                    </a:cubicBezTo>
                    <a:cubicBezTo>
                      <a:pt x="96" y="6"/>
                      <a:pt x="95" y="6"/>
                      <a:pt x="95" y="6"/>
                    </a:cubicBezTo>
                    <a:cubicBezTo>
                      <a:pt x="95" y="6"/>
                      <a:pt x="95" y="6"/>
                      <a:pt x="95" y="6"/>
                    </a:cubicBezTo>
                    <a:cubicBezTo>
                      <a:pt x="95" y="7"/>
                      <a:pt x="96" y="7"/>
                      <a:pt x="96" y="7"/>
                    </a:cubicBezTo>
                    <a:cubicBezTo>
                      <a:pt x="96" y="7"/>
                      <a:pt x="97" y="7"/>
                      <a:pt x="97" y="7"/>
                    </a:cubicBezTo>
                    <a:cubicBezTo>
                      <a:pt x="97" y="7"/>
                      <a:pt x="97" y="8"/>
                      <a:pt x="98" y="8"/>
                    </a:cubicBezTo>
                    <a:cubicBezTo>
                      <a:pt x="98" y="8"/>
                      <a:pt x="98" y="8"/>
                      <a:pt x="99" y="8"/>
                    </a:cubicBezTo>
                    <a:cubicBezTo>
                      <a:pt x="99" y="8"/>
                      <a:pt x="99" y="8"/>
                      <a:pt x="99" y="9"/>
                    </a:cubicBezTo>
                    <a:cubicBezTo>
                      <a:pt x="99" y="9"/>
                      <a:pt x="98" y="9"/>
                      <a:pt x="98" y="9"/>
                    </a:cubicBezTo>
                    <a:cubicBezTo>
                      <a:pt x="97" y="9"/>
                      <a:pt x="97" y="9"/>
                      <a:pt x="97" y="9"/>
                    </a:cubicBezTo>
                    <a:cubicBezTo>
                      <a:pt x="96" y="9"/>
                      <a:pt x="96" y="9"/>
                      <a:pt x="96" y="9"/>
                    </a:cubicBezTo>
                    <a:cubicBezTo>
                      <a:pt x="95" y="9"/>
                      <a:pt x="95" y="9"/>
                      <a:pt x="95" y="9"/>
                    </a:cubicBezTo>
                    <a:cubicBezTo>
                      <a:pt x="94" y="9"/>
                      <a:pt x="94" y="9"/>
                      <a:pt x="94" y="9"/>
                    </a:cubicBezTo>
                    <a:cubicBezTo>
                      <a:pt x="93" y="9"/>
                      <a:pt x="93" y="9"/>
                      <a:pt x="93" y="9"/>
                    </a:cubicBezTo>
                    <a:cubicBezTo>
                      <a:pt x="92" y="9"/>
                      <a:pt x="92" y="9"/>
                      <a:pt x="91" y="9"/>
                    </a:cubicBezTo>
                    <a:cubicBezTo>
                      <a:pt x="90" y="9"/>
                      <a:pt x="90" y="9"/>
                      <a:pt x="89" y="9"/>
                    </a:cubicBezTo>
                    <a:cubicBezTo>
                      <a:pt x="89" y="9"/>
                      <a:pt x="89" y="9"/>
                      <a:pt x="88" y="9"/>
                    </a:cubicBezTo>
                    <a:cubicBezTo>
                      <a:pt x="88" y="9"/>
                      <a:pt x="88" y="10"/>
                      <a:pt x="89" y="10"/>
                    </a:cubicBezTo>
                    <a:cubicBezTo>
                      <a:pt x="89" y="11"/>
                      <a:pt x="89" y="10"/>
                      <a:pt x="90" y="11"/>
                    </a:cubicBezTo>
                    <a:cubicBezTo>
                      <a:pt x="90" y="11"/>
                      <a:pt x="90" y="11"/>
                      <a:pt x="90" y="12"/>
                    </a:cubicBezTo>
                    <a:cubicBezTo>
                      <a:pt x="90" y="12"/>
                      <a:pt x="91" y="12"/>
                      <a:pt x="91" y="12"/>
                    </a:cubicBezTo>
                    <a:cubicBezTo>
                      <a:pt x="91" y="12"/>
                      <a:pt x="92" y="12"/>
                      <a:pt x="92" y="12"/>
                    </a:cubicBezTo>
                    <a:cubicBezTo>
                      <a:pt x="92" y="12"/>
                      <a:pt x="93" y="12"/>
                      <a:pt x="93" y="12"/>
                    </a:cubicBezTo>
                    <a:cubicBezTo>
                      <a:pt x="93" y="12"/>
                      <a:pt x="93" y="12"/>
                      <a:pt x="93" y="12"/>
                    </a:cubicBezTo>
                    <a:cubicBezTo>
                      <a:pt x="93" y="12"/>
                      <a:pt x="93" y="12"/>
                      <a:pt x="94" y="12"/>
                    </a:cubicBezTo>
                    <a:cubicBezTo>
                      <a:pt x="94" y="13"/>
                      <a:pt x="94" y="12"/>
                      <a:pt x="95" y="13"/>
                    </a:cubicBezTo>
                    <a:cubicBezTo>
                      <a:pt x="95" y="13"/>
                      <a:pt x="95" y="13"/>
                      <a:pt x="95" y="13"/>
                    </a:cubicBezTo>
                    <a:cubicBezTo>
                      <a:pt x="96" y="13"/>
                      <a:pt x="97" y="13"/>
                      <a:pt x="97" y="13"/>
                    </a:cubicBezTo>
                    <a:cubicBezTo>
                      <a:pt x="96" y="14"/>
                      <a:pt x="96" y="13"/>
                      <a:pt x="95" y="14"/>
                    </a:cubicBezTo>
                    <a:cubicBezTo>
                      <a:pt x="95" y="14"/>
                      <a:pt x="94" y="13"/>
                      <a:pt x="94" y="14"/>
                    </a:cubicBezTo>
                    <a:cubicBezTo>
                      <a:pt x="94" y="14"/>
                      <a:pt x="93" y="14"/>
                      <a:pt x="93" y="14"/>
                    </a:cubicBezTo>
                    <a:cubicBezTo>
                      <a:pt x="92" y="14"/>
                      <a:pt x="92" y="13"/>
                      <a:pt x="92" y="13"/>
                    </a:cubicBezTo>
                    <a:cubicBezTo>
                      <a:pt x="91" y="13"/>
                      <a:pt x="91" y="13"/>
                      <a:pt x="91" y="13"/>
                    </a:cubicBezTo>
                    <a:cubicBezTo>
                      <a:pt x="90" y="13"/>
                      <a:pt x="90" y="13"/>
                      <a:pt x="90" y="13"/>
                    </a:cubicBezTo>
                    <a:cubicBezTo>
                      <a:pt x="90" y="13"/>
                      <a:pt x="89" y="13"/>
                      <a:pt x="89" y="13"/>
                    </a:cubicBezTo>
                    <a:cubicBezTo>
                      <a:pt x="88" y="13"/>
                      <a:pt x="88" y="13"/>
                      <a:pt x="88" y="12"/>
                    </a:cubicBezTo>
                    <a:cubicBezTo>
                      <a:pt x="87" y="12"/>
                      <a:pt x="87" y="12"/>
                      <a:pt x="87" y="12"/>
                    </a:cubicBezTo>
                    <a:cubicBezTo>
                      <a:pt x="87" y="12"/>
                      <a:pt x="87" y="12"/>
                      <a:pt x="87" y="12"/>
                    </a:cubicBezTo>
                    <a:cubicBezTo>
                      <a:pt x="86" y="12"/>
                      <a:pt x="86" y="12"/>
                      <a:pt x="86" y="12"/>
                    </a:cubicBezTo>
                    <a:cubicBezTo>
                      <a:pt x="86" y="12"/>
                      <a:pt x="86" y="12"/>
                      <a:pt x="86" y="12"/>
                    </a:cubicBezTo>
                    <a:cubicBezTo>
                      <a:pt x="86" y="12"/>
                      <a:pt x="86" y="12"/>
                      <a:pt x="86" y="12"/>
                    </a:cubicBezTo>
                    <a:cubicBezTo>
                      <a:pt x="86" y="13"/>
                      <a:pt x="87" y="13"/>
                      <a:pt x="86" y="13"/>
                    </a:cubicBezTo>
                    <a:cubicBezTo>
                      <a:pt x="86" y="14"/>
                      <a:pt x="86" y="13"/>
                      <a:pt x="85" y="13"/>
                    </a:cubicBezTo>
                    <a:cubicBezTo>
                      <a:pt x="85" y="13"/>
                      <a:pt x="85" y="13"/>
                      <a:pt x="85" y="13"/>
                    </a:cubicBezTo>
                    <a:cubicBezTo>
                      <a:pt x="84" y="13"/>
                      <a:pt x="84" y="13"/>
                      <a:pt x="84" y="13"/>
                    </a:cubicBezTo>
                    <a:cubicBezTo>
                      <a:pt x="83" y="13"/>
                      <a:pt x="84" y="13"/>
                      <a:pt x="84" y="14"/>
                    </a:cubicBezTo>
                    <a:cubicBezTo>
                      <a:pt x="84" y="14"/>
                      <a:pt x="84" y="14"/>
                      <a:pt x="85" y="14"/>
                    </a:cubicBezTo>
                    <a:cubicBezTo>
                      <a:pt x="85" y="14"/>
                      <a:pt x="85" y="14"/>
                      <a:pt x="85" y="14"/>
                    </a:cubicBezTo>
                    <a:cubicBezTo>
                      <a:pt x="86" y="14"/>
                      <a:pt x="86" y="14"/>
                      <a:pt x="86" y="14"/>
                    </a:cubicBezTo>
                    <a:cubicBezTo>
                      <a:pt x="87" y="14"/>
                      <a:pt x="87" y="14"/>
                      <a:pt x="88" y="14"/>
                    </a:cubicBezTo>
                    <a:cubicBezTo>
                      <a:pt x="88" y="14"/>
                      <a:pt x="88" y="14"/>
                      <a:pt x="88" y="15"/>
                    </a:cubicBezTo>
                    <a:cubicBezTo>
                      <a:pt x="88" y="15"/>
                      <a:pt x="89" y="15"/>
                      <a:pt x="89" y="15"/>
                    </a:cubicBezTo>
                    <a:cubicBezTo>
                      <a:pt x="89" y="15"/>
                      <a:pt x="89" y="15"/>
                      <a:pt x="89" y="15"/>
                    </a:cubicBezTo>
                    <a:cubicBezTo>
                      <a:pt x="89" y="16"/>
                      <a:pt x="89" y="15"/>
                      <a:pt x="88" y="15"/>
                    </a:cubicBezTo>
                    <a:cubicBezTo>
                      <a:pt x="88" y="15"/>
                      <a:pt x="88" y="15"/>
                      <a:pt x="87" y="15"/>
                    </a:cubicBezTo>
                    <a:cubicBezTo>
                      <a:pt x="87" y="15"/>
                      <a:pt x="87" y="15"/>
                      <a:pt x="87" y="15"/>
                    </a:cubicBezTo>
                    <a:cubicBezTo>
                      <a:pt x="87" y="15"/>
                      <a:pt x="86" y="15"/>
                      <a:pt x="86" y="15"/>
                    </a:cubicBezTo>
                    <a:cubicBezTo>
                      <a:pt x="86" y="15"/>
                      <a:pt x="85" y="15"/>
                      <a:pt x="85" y="15"/>
                    </a:cubicBezTo>
                    <a:cubicBezTo>
                      <a:pt x="84" y="15"/>
                      <a:pt x="84" y="15"/>
                      <a:pt x="84" y="15"/>
                    </a:cubicBezTo>
                    <a:cubicBezTo>
                      <a:pt x="83" y="15"/>
                      <a:pt x="83" y="15"/>
                      <a:pt x="83" y="14"/>
                    </a:cubicBezTo>
                    <a:cubicBezTo>
                      <a:pt x="82" y="14"/>
                      <a:pt x="82" y="14"/>
                      <a:pt x="82" y="14"/>
                    </a:cubicBezTo>
                    <a:cubicBezTo>
                      <a:pt x="82" y="13"/>
                      <a:pt x="82" y="13"/>
                      <a:pt x="82" y="13"/>
                    </a:cubicBezTo>
                    <a:cubicBezTo>
                      <a:pt x="82" y="13"/>
                      <a:pt x="81" y="12"/>
                      <a:pt x="81" y="12"/>
                    </a:cubicBezTo>
                    <a:cubicBezTo>
                      <a:pt x="81" y="12"/>
                      <a:pt x="81" y="12"/>
                      <a:pt x="81" y="12"/>
                    </a:cubicBezTo>
                    <a:cubicBezTo>
                      <a:pt x="81" y="11"/>
                      <a:pt x="81" y="11"/>
                      <a:pt x="80" y="11"/>
                    </a:cubicBezTo>
                    <a:cubicBezTo>
                      <a:pt x="80" y="11"/>
                      <a:pt x="79" y="11"/>
                      <a:pt x="79" y="11"/>
                    </a:cubicBezTo>
                    <a:cubicBezTo>
                      <a:pt x="79" y="11"/>
                      <a:pt x="79" y="11"/>
                      <a:pt x="80" y="11"/>
                    </a:cubicBezTo>
                    <a:cubicBezTo>
                      <a:pt x="80" y="12"/>
                      <a:pt x="80" y="12"/>
                      <a:pt x="80" y="12"/>
                    </a:cubicBezTo>
                    <a:cubicBezTo>
                      <a:pt x="80" y="12"/>
                      <a:pt x="80" y="12"/>
                      <a:pt x="80" y="12"/>
                    </a:cubicBezTo>
                    <a:cubicBezTo>
                      <a:pt x="80" y="12"/>
                      <a:pt x="80" y="13"/>
                      <a:pt x="80" y="13"/>
                    </a:cubicBezTo>
                    <a:cubicBezTo>
                      <a:pt x="80" y="13"/>
                      <a:pt x="80" y="13"/>
                      <a:pt x="80" y="13"/>
                    </a:cubicBezTo>
                    <a:cubicBezTo>
                      <a:pt x="79" y="13"/>
                      <a:pt x="79" y="13"/>
                      <a:pt x="79" y="13"/>
                    </a:cubicBezTo>
                    <a:cubicBezTo>
                      <a:pt x="79" y="13"/>
                      <a:pt x="79" y="14"/>
                      <a:pt x="79" y="14"/>
                    </a:cubicBezTo>
                    <a:cubicBezTo>
                      <a:pt x="79" y="14"/>
                      <a:pt x="79" y="14"/>
                      <a:pt x="80" y="15"/>
                    </a:cubicBezTo>
                    <a:cubicBezTo>
                      <a:pt x="80" y="15"/>
                      <a:pt x="80" y="15"/>
                      <a:pt x="80" y="15"/>
                    </a:cubicBezTo>
                    <a:cubicBezTo>
                      <a:pt x="80" y="15"/>
                      <a:pt x="80" y="15"/>
                      <a:pt x="80" y="15"/>
                    </a:cubicBezTo>
                    <a:cubicBezTo>
                      <a:pt x="81" y="15"/>
                      <a:pt x="81" y="15"/>
                      <a:pt x="81" y="16"/>
                    </a:cubicBezTo>
                    <a:cubicBezTo>
                      <a:pt x="82" y="16"/>
                      <a:pt x="82" y="16"/>
                      <a:pt x="82" y="16"/>
                    </a:cubicBezTo>
                    <a:cubicBezTo>
                      <a:pt x="82" y="17"/>
                      <a:pt x="82" y="17"/>
                      <a:pt x="82" y="18"/>
                    </a:cubicBezTo>
                    <a:cubicBezTo>
                      <a:pt x="82" y="18"/>
                      <a:pt x="82" y="18"/>
                      <a:pt x="82" y="18"/>
                    </a:cubicBezTo>
                    <a:cubicBezTo>
                      <a:pt x="82" y="18"/>
                      <a:pt x="82" y="18"/>
                      <a:pt x="82" y="18"/>
                    </a:cubicBezTo>
                    <a:cubicBezTo>
                      <a:pt x="83" y="18"/>
                      <a:pt x="83" y="18"/>
                      <a:pt x="83" y="19"/>
                    </a:cubicBezTo>
                    <a:cubicBezTo>
                      <a:pt x="83" y="19"/>
                      <a:pt x="83" y="19"/>
                      <a:pt x="83" y="20"/>
                    </a:cubicBezTo>
                    <a:cubicBezTo>
                      <a:pt x="84" y="20"/>
                      <a:pt x="84" y="20"/>
                      <a:pt x="85" y="20"/>
                    </a:cubicBezTo>
                    <a:cubicBezTo>
                      <a:pt x="85" y="20"/>
                      <a:pt x="85" y="20"/>
                      <a:pt x="86" y="20"/>
                    </a:cubicBezTo>
                    <a:cubicBezTo>
                      <a:pt x="86" y="20"/>
                      <a:pt x="86" y="20"/>
                      <a:pt x="87" y="20"/>
                    </a:cubicBezTo>
                    <a:cubicBezTo>
                      <a:pt x="87" y="20"/>
                      <a:pt x="87" y="19"/>
                      <a:pt x="87" y="19"/>
                    </a:cubicBezTo>
                    <a:cubicBezTo>
                      <a:pt x="88" y="19"/>
                      <a:pt x="88" y="20"/>
                      <a:pt x="89" y="20"/>
                    </a:cubicBezTo>
                    <a:cubicBezTo>
                      <a:pt x="89" y="20"/>
                      <a:pt x="89" y="20"/>
                      <a:pt x="89" y="20"/>
                    </a:cubicBezTo>
                    <a:cubicBezTo>
                      <a:pt x="90" y="20"/>
                      <a:pt x="90" y="20"/>
                      <a:pt x="90" y="20"/>
                    </a:cubicBezTo>
                    <a:cubicBezTo>
                      <a:pt x="90" y="20"/>
                      <a:pt x="91" y="20"/>
                      <a:pt x="91" y="21"/>
                    </a:cubicBezTo>
                    <a:cubicBezTo>
                      <a:pt x="91" y="21"/>
                      <a:pt x="92" y="21"/>
                      <a:pt x="92" y="21"/>
                    </a:cubicBezTo>
                    <a:cubicBezTo>
                      <a:pt x="93" y="22"/>
                      <a:pt x="92" y="22"/>
                      <a:pt x="93" y="23"/>
                    </a:cubicBezTo>
                    <a:cubicBezTo>
                      <a:pt x="93" y="23"/>
                      <a:pt x="93" y="23"/>
                      <a:pt x="93" y="23"/>
                    </a:cubicBezTo>
                    <a:cubicBezTo>
                      <a:pt x="94" y="23"/>
                      <a:pt x="94" y="23"/>
                      <a:pt x="94" y="24"/>
                    </a:cubicBezTo>
                    <a:cubicBezTo>
                      <a:pt x="94" y="24"/>
                      <a:pt x="94" y="24"/>
                      <a:pt x="93" y="24"/>
                    </a:cubicBezTo>
                    <a:cubicBezTo>
                      <a:pt x="93" y="24"/>
                      <a:pt x="93" y="24"/>
                      <a:pt x="92" y="24"/>
                    </a:cubicBezTo>
                    <a:cubicBezTo>
                      <a:pt x="92" y="24"/>
                      <a:pt x="92" y="23"/>
                      <a:pt x="92" y="23"/>
                    </a:cubicBezTo>
                    <a:cubicBezTo>
                      <a:pt x="91" y="22"/>
                      <a:pt x="91" y="22"/>
                      <a:pt x="91" y="22"/>
                    </a:cubicBezTo>
                    <a:cubicBezTo>
                      <a:pt x="91" y="22"/>
                      <a:pt x="91" y="22"/>
                      <a:pt x="90" y="21"/>
                    </a:cubicBezTo>
                    <a:cubicBezTo>
                      <a:pt x="90" y="21"/>
                      <a:pt x="90" y="21"/>
                      <a:pt x="89" y="21"/>
                    </a:cubicBezTo>
                    <a:cubicBezTo>
                      <a:pt x="89" y="21"/>
                      <a:pt x="89" y="21"/>
                      <a:pt x="88" y="21"/>
                    </a:cubicBezTo>
                    <a:cubicBezTo>
                      <a:pt x="88" y="20"/>
                      <a:pt x="88" y="21"/>
                      <a:pt x="87" y="21"/>
                    </a:cubicBezTo>
                    <a:cubicBezTo>
                      <a:pt x="87" y="21"/>
                      <a:pt x="87" y="21"/>
                      <a:pt x="86" y="21"/>
                    </a:cubicBezTo>
                    <a:cubicBezTo>
                      <a:pt x="86" y="21"/>
                      <a:pt x="86" y="21"/>
                      <a:pt x="86" y="21"/>
                    </a:cubicBezTo>
                    <a:cubicBezTo>
                      <a:pt x="86" y="21"/>
                      <a:pt x="86" y="21"/>
                      <a:pt x="86" y="21"/>
                    </a:cubicBezTo>
                    <a:cubicBezTo>
                      <a:pt x="85" y="21"/>
                      <a:pt x="85" y="21"/>
                      <a:pt x="85" y="22"/>
                    </a:cubicBezTo>
                    <a:cubicBezTo>
                      <a:pt x="85" y="22"/>
                      <a:pt x="86" y="22"/>
                      <a:pt x="86" y="22"/>
                    </a:cubicBezTo>
                    <a:cubicBezTo>
                      <a:pt x="87" y="23"/>
                      <a:pt x="86" y="23"/>
                      <a:pt x="86" y="23"/>
                    </a:cubicBezTo>
                    <a:cubicBezTo>
                      <a:pt x="86" y="24"/>
                      <a:pt x="86" y="24"/>
                      <a:pt x="87" y="24"/>
                    </a:cubicBezTo>
                    <a:cubicBezTo>
                      <a:pt x="87" y="24"/>
                      <a:pt x="87" y="25"/>
                      <a:pt x="86" y="25"/>
                    </a:cubicBezTo>
                    <a:cubicBezTo>
                      <a:pt x="86" y="25"/>
                      <a:pt x="86" y="25"/>
                      <a:pt x="86" y="26"/>
                    </a:cubicBezTo>
                    <a:cubicBezTo>
                      <a:pt x="86" y="26"/>
                      <a:pt x="85" y="26"/>
                      <a:pt x="85" y="26"/>
                    </a:cubicBezTo>
                    <a:cubicBezTo>
                      <a:pt x="85" y="26"/>
                      <a:pt x="85" y="27"/>
                      <a:pt x="84" y="27"/>
                    </a:cubicBezTo>
                    <a:cubicBezTo>
                      <a:pt x="84" y="27"/>
                      <a:pt x="83" y="27"/>
                      <a:pt x="83" y="27"/>
                    </a:cubicBezTo>
                    <a:cubicBezTo>
                      <a:pt x="82" y="27"/>
                      <a:pt x="82" y="27"/>
                      <a:pt x="81" y="27"/>
                    </a:cubicBezTo>
                    <a:cubicBezTo>
                      <a:pt x="80" y="26"/>
                      <a:pt x="80" y="27"/>
                      <a:pt x="79" y="26"/>
                    </a:cubicBezTo>
                    <a:cubicBezTo>
                      <a:pt x="79" y="26"/>
                      <a:pt x="79" y="26"/>
                      <a:pt x="78" y="26"/>
                    </a:cubicBezTo>
                    <a:cubicBezTo>
                      <a:pt x="78" y="26"/>
                      <a:pt x="78" y="26"/>
                      <a:pt x="78" y="25"/>
                    </a:cubicBezTo>
                    <a:cubicBezTo>
                      <a:pt x="77" y="25"/>
                      <a:pt x="78" y="25"/>
                      <a:pt x="79" y="25"/>
                    </a:cubicBezTo>
                    <a:cubicBezTo>
                      <a:pt x="79" y="25"/>
                      <a:pt x="79" y="26"/>
                      <a:pt x="79" y="26"/>
                    </a:cubicBezTo>
                    <a:cubicBezTo>
                      <a:pt x="80" y="26"/>
                      <a:pt x="80" y="26"/>
                      <a:pt x="80" y="26"/>
                    </a:cubicBezTo>
                    <a:cubicBezTo>
                      <a:pt x="81" y="26"/>
                      <a:pt x="81" y="26"/>
                      <a:pt x="81" y="26"/>
                    </a:cubicBezTo>
                    <a:cubicBezTo>
                      <a:pt x="82" y="26"/>
                      <a:pt x="82" y="26"/>
                      <a:pt x="82" y="26"/>
                    </a:cubicBezTo>
                    <a:cubicBezTo>
                      <a:pt x="83" y="26"/>
                      <a:pt x="82" y="25"/>
                      <a:pt x="83" y="25"/>
                    </a:cubicBezTo>
                    <a:cubicBezTo>
                      <a:pt x="83" y="25"/>
                      <a:pt x="83" y="25"/>
                      <a:pt x="83" y="25"/>
                    </a:cubicBezTo>
                    <a:cubicBezTo>
                      <a:pt x="84" y="24"/>
                      <a:pt x="84" y="24"/>
                      <a:pt x="84" y="24"/>
                    </a:cubicBezTo>
                    <a:cubicBezTo>
                      <a:pt x="84" y="24"/>
                      <a:pt x="84" y="24"/>
                      <a:pt x="84" y="24"/>
                    </a:cubicBezTo>
                    <a:cubicBezTo>
                      <a:pt x="84" y="23"/>
                      <a:pt x="84" y="23"/>
                      <a:pt x="84" y="23"/>
                    </a:cubicBezTo>
                    <a:cubicBezTo>
                      <a:pt x="84" y="23"/>
                      <a:pt x="84" y="23"/>
                      <a:pt x="84" y="22"/>
                    </a:cubicBezTo>
                    <a:cubicBezTo>
                      <a:pt x="83" y="22"/>
                      <a:pt x="84" y="21"/>
                      <a:pt x="84" y="21"/>
                    </a:cubicBezTo>
                    <a:cubicBezTo>
                      <a:pt x="83" y="21"/>
                      <a:pt x="83" y="21"/>
                      <a:pt x="83" y="21"/>
                    </a:cubicBezTo>
                    <a:cubicBezTo>
                      <a:pt x="82" y="21"/>
                      <a:pt x="82" y="21"/>
                      <a:pt x="82" y="20"/>
                    </a:cubicBezTo>
                    <a:cubicBezTo>
                      <a:pt x="81" y="20"/>
                      <a:pt x="81" y="20"/>
                      <a:pt x="81" y="19"/>
                    </a:cubicBezTo>
                    <a:cubicBezTo>
                      <a:pt x="81" y="19"/>
                      <a:pt x="81" y="19"/>
                      <a:pt x="80" y="18"/>
                    </a:cubicBezTo>
                    <a:cubicBezTo>
                      <a:pt x="80" y="18"/>
                      <a:pt x="80" y="18"/>
                      <a:pt x="80" y="18"/>
                    </a:cubicBezTo>
                    <a:cubicBezTo>
                      <a:pt x="79" y="17"/>
                      <a:pt x="79" y="17"/>
                      <a:pt x="79" y="17"/>
                    </a:cubicBezTo>
                    <a:cubicBezTo>
                      <a:pt x="79" y="16"/>
                      <a:pt x="79" y="16"/>
                      <a:pt x="79" y="16"/>
                    </a:cubicBezTo>
                    <a:cubicBezTo>
                      <a:pt x="79" y="15"/>
                      <a:pt x="78" y="15"/>
                      <a:pt x="78" y="15"/>
                    </a:cubicBezTo>
                    <a:cubicBezTo>
                      <a:pt x="78" y="15"/>
                      <a:pt x="78" y="15"/>
                      <a:pt x="77" y="14"/>
                    </a:cubicBezTo>
                    <a:cubicBezTo>
                      <a:pt x="77" y="14"/>
                      <a:pt x="77" y="14"/>
                      <a:pt x="77" y="14"/>
                    </a:cubicBezTo>
                    <a:cubicBezTo>
                      <a:pt x="77" y="14"/>
                      <a:pt x="77" y="14"/>
                      <a:pt x="77" y="13"/>
                    </a:cubicBezTo>
                    <a:cubicBezTo>
                      <a:pt x="77" y="13"/>
                      <a:pt x="77" y="13"/>
                      <a:pt x="77" y="12"/>
                    </a:cubicBezTo>
                    <a:cubicBezTo>
                      <a:pt x="76" y="12"/>
                      <a:pt x="76" y="12"/>
                      <a:pt x="76" y="11"/>
                    </a:cubicBezTo>
                    <a:cubicBezTo>
                      <a:pt x="75" y="11"/>
                      <a:pt x="75" y="11"/>
                      <a:pt x="75" y="11"/>
                    </a:cubicBezTo>
                    <a:cubicBezTo>
                      <a:pt x="74" y="11"/>
                      <a:pt x="74" y="11"/>
                      <a:pt x="73" y="11"/>
                    </a:cubicBezTo>
                    <a:cubicBezTo>
                      <a:pt x="73" y="11"/>
                      <a:pt x="73" y="11"/>
                      <a:pt x="72" y="11"/>
                    </a:cubicBezTo>
                    <a:cubicBezTo>
                      <a:pt x="72" y="11"/>
                      <a:pt x="72" y="11"/>
                      <a:pt x="71" y="11"/>
                    </a:cubicBezTo>
                    <a:cubicBezTo>
                      <a:pt x="71" y="11"/>
                      <a:pt x="70" y="11"/>
                      <a:pt x="70" y="11"/>
                    </a:cubicBezTo>
                    <a:cubicBezTo>
                      <a:pt x="70" y="11"/>
                      <a:pt x="69" y="11"/>
                      <a:pt x="69" y="11"/>
                    </a:cubicBezTo>
                    <a:cubicBezTo>
                      <a:pt x="69" y="12"/>
                      <a:pt x="70" y="12"/>
                      <a:pt x="70" y="13"/>
                    </a:cubicBezTo>
                    <a:cubicBezTo>
                      <a:pt x="70" y="13"/>
                      <a:pt x="70" y="13"/>
                      <a:pt x="69" y="14"/>
                    </a:cubicBezTo>
                    <a:cubicBezTo>
                      <a:pt x="69" y="14"/>
                      <a:pt x="69" y="14"/>
                      <a:pt x="68" y="14"/>
                    </a:cubicBezTo>
                    <a:cubicBezTo>
                      <a:pt x="68" y="14"/>
                      <a:pt x="68" y="14"/>
                      <a:pt x="68" y="14"/>
                    </a:cubicBezTo>
                    <a:cubicBezTo>
                      <a:pt x="67" y="15"/>
                      <a:pt x="68" y="15"/>
                      <a:pt x="68" y="15"/>
                    </a:cubicBezTo>
                    <a:cubicBezTo>
                      <a:pt x="68" y="16"/>
                      <a:pt x="69" y="15"/>
                      <a:pt x="69" y="16"/>
                    </a:cubicBezTo>
                    <a:cubicBezTo>
                      <a:pt x="69" y="16"/>
                      <a:pt x="69" y="16"/>
                      <a:pt x="69" y="16"/>
                    </a:cubicBezTo>
                    <a:cubicBezTo>
                      <a:pt x="69" y="16"/>
                      <a:pt x="69" y="16"/>
                      <a:pt x="70" y="17"/>
                    </a:cubicBezTo>
                    <a:cubicBezTo>
                      <a:pt x="70" y="17"/>
                      <a:pt x="70" y="17"/>
                      <a:pt x="70" y="17"/>
                    </a:cubicBezTo>
                    <a:cubicBezTo>
                      <a:pt x="70" y="18"/>
                      <a:pt x="70" y="18"/>
                      <a:pt x="70" y="18"/>
                    </a:cubicBezTo>
                    <a:cubicBezTo>
                      <a:pt x="70" y="19"/>
                      <a:pt x="70" y="19"/>
                      <a:pt x="70" y="19"/>
                    </a:cubicBezTo>
                    <a:cubicBezTo>
                      <a:pt x="71" y="19"/>
                      <a:pt x="71" y="19"/>
                      <a:pt x="71" y="19"/>
                    </a:cubicBezTo>
                    <a:cubicBezTo>
                      <a:pt x="72" y="19"/>
                      <a:pt x="72" y="19"/>
                      <a:pt x="72" y="19"/>
                    </a:cubicBezTo>
                    <a:cubicBezTo>
                      <a:pt x="73" y="19"/>
                      <a:pt x="73" y="20"/>
                      <a:pt x="73" y="20"/>
                    </a:cubicBezTo>
                    <a:cubicBezTo>
                      <a:pt x="74" y="20"/>
                      <a:pt x="74" y="20"/>
                      <a:pt x="74" y="20"/>
                    </a:cubicBezTo>
                    <a:cubicBezTo>
                      <a:pt x="75" y="20"/>
                      <a:pt x="75" y="20"/>
                      <a:pt x="75" y="21"/>
                    </a:cubicBezTo>
                    <a:cubicBezTo>
                      <a:pt x="75" y="21"/>
                      <a:pt x="75" y="21"/>
                      <a:pt x="75" y="22"/>
                    </a:cubicBezTo>
                    <a:cubicBezTo>
                      <a:pt x="75" y="22"/>
                      <a:pt x="74" y="22"/>
                      <a:pt x="74" y="22"/>
                    </a:cubicBezTo>
                    <a:cubicBezTo>
                      <a:pt x="74" y="22"/>
                      <a:pt x="74" y="21"/>
                      <a:pt x="73" y="21"/>
                    </a:cubicBezTo>
                    <a:cubicBezTo>
                      <a:pt x="73" y="21"/>
                      <a:pt x="72" y="21"/>
                      <a:pt x="72" y="21"/>
                    </a:cubicBezTo>
                    <a:cubicBezTo>
                      <a:pt x="71" y="21"/>
                      <a:pt x="71" y="21"/>
                      <a:pt x="70" y="21"/>
                    </a:cubicBezTo>
                    <a:cubicBezTo>
                      <a:pt x="69" y="20"/>
                      <a:pt x="69" y="20"/>
                      <a:pt x="68" y="20"/>
                    </a:cubicBezTo>
                    <a:cubicBezTo>
                      <a:pt x="68" y="20"/>
                      <a:pt x="68" y="20"/>
                      <a:pt x="67" y="20"/>
                    </a:cubicBezTo>
                    <a:cubicBezTo>
                      <a:pt x="66" y="19"/>
                      <a:pt x="66" y="19"/>
                      <a:pt x="66" y="19"/>
                    </a:cubicBezTo>
                    <a:cubicBezTo>
                      <a:pt x="65" y="19"/>
                      <a:pt x="65" y="19"/>
                      <a:pt x="64" y="19"/>
                    </a:cubicBezTo>
                    <a:cubicBezTo>
                      <a:pt x="63" y="19"/>
                      <a:pt x="63" y="18"/>
                      <a:pt x="62" y="18"/>
                    </a:cubicBezTo>
                    <a:cubicBezTo>
                      <a:pt x="62" y="18"/>
                      <a:pt x="61" y="18"/>
                      <a:pt x="61" y="18"/>
                    </a:cubicBezTo>
                    <a:cubicBezTo>
                      <a:pt x="60" y="18"/>
                      <a:pt x="60" y="18"/>
                      <a:pt x="59" y="18"/>
                    </a:cubicBezTo>
                    <a:cubicBezTo>
                      <a:pt x="59" y="18"/>
                      <a:pt x="58" y="18"/>
                      <a:pt x="58" y="18"/>
                    </a:cubicBezTo>
                    <a:cubicBezTo>
                      <a:pt x="58" y="19"/>
                      <a:pt x="58" y="19"/>
                      <a:pt x="58" y="19"/>
                    </a:cubicBezTo>
                    <a:cubicBezTo>
                      <a:pt x="59" y="20"/>
                      <a:pt x="59" y="19"/>
                      <a:pt x="59" y="20"/>
                    </a:cubicBezTo>
                    <a:cubicBezTo>
                      <a:pt x="60" y="20"/>
                      <a:pt x="60" y="20"/>
                      <a:pt x="60" y="21"/>
                    </a:cubicBezTo>
                    <a:cubicBezTo>
                      <a:pt x="59" y="21"/>
                      <a:pt x="59" y="21"/>
                      <a:pt x="59" y="21"/>
                    </a:cubicBezTo>
                    <a:cubicBezTo>
                      <a:pt x="58" y="21"/>
                      <a:pt x="58" y="22"/>
                      <a:pt x="58" y="22"/>
                    </a:cubicBezTo>
                    <a:cubicBezTo>
                      <a:pt x="58" y="22"/>
                      <a:pt x="58" y="21"/>
                      <a:pt x="57" y="21"/>
                    </a:cubicBezTo>
                    <a:cubicBezTo>
                      <a:pt x="57" y="21"/>
                      <a:pt x="57" y="20"/>
                      <a:pt x="56" y="20"/>
                    </a:cubicBezTo>
                    <a:cubicBezTo>
                      <a:pt x="56" y="20"/>
                      <a:pt x="56" y="20"/>
                      <a:pt x="56" y="21"/>
                    </a:cubicBezTo>
                    <a:cubicBezTo>
                      <a:pt x="55" y="21"/>
                      <a:pt x="55" y="21"/>
                      <a:pt x="55" y="21"/>
                    </a:cubicBezTo>
                    <a:cubicBezTo>
                      <a:pt x="54" y="21"/>
                      <a:pt x="54" y="21"/>
                      <a:pt x="53" y="21"/>
                    </a:cubicBezTo>
                    <a:cubicBezTo>
                      <a:pt x="53" y="21"/>
                      <a:pt x="52" y="21"/>
                      <a:pt x="52" y="21"/>
                    </a:cubicBezTo>
                    <a:cubicBezTo>
                      <a:pt x="50" y="21"/>
                      <a:pt x="50" y="21"/>
                      <a:pt x="50" y="21"/>
                    </a:cubicBezTo>
                    <a:cubicBezTo>
                      <a:pt x="50" y="21"/>
                      <a:pt x="49" y="22"/>
                      <a:pt x="49" y="22"/>
                    </a:cubicBezTo>
                    <a:cubicBezTo>
                      <a:pt x="48" y="22"/>
                      <a:pt x="48" y="22"/>
                      <a:pt x="48" y="22"/>
                    </a:cubicBezTo>
                    <a:cubicBezTo>
                      <a:pt x="47" y="21"/>
                      <a:pt x="48" y="21"/>
                      <a:pt x="47" y="21"/>
                    </a:cubicBezTo>
                    <a:cubicBezTo>
                      <a:pt x="47" y="20"/>
                      <a:pt x="47" y="20"/>
                      <a:pt x="47" y="20"/>
                    </a:cubicBezTo>
                    <a:cubicBezTo>
                      <a:pt x="46" y="20"/>
                      <a:pt x="46" y="21"/>
                      <a:pt x="45" y="21"/>
                    </a:cubicBezTo>
                    <a:cubicBezTo>
                      <a:pt x="45" y="21"/>
                      <a:pt x="44" y="21"/>
                      <a:pt x="44" y="21"/>
                    </a:cubicBezTo>
                    <a:cubicBezTo>
                      <a:pt x="44" y="21"/>
                      <a:pt x="43" y="21"/>
                      <a:pt x="43" y="21"/>
                    </a:cubicBezTo>
                    <a:cubicBezTo>
                      <a:pt x="43" y="22"/>
                      <a:pt x="42" y="22"/>
                      <a:pt x="42" y="22"/>
                    </a:cubicBezTo>
                    <a:cubicBezTo>
                      <a:pt x="41" y="22"/>
                      <a:pt x="41" y="22"/>
                      <a:pt x="40" y="22"/>
                    </a:cubicBezTo>
                    <a:cubicBezTo>
                      <a:pt x="40" y="23"/>
                      <a:pt x="40" y="23"/>
                      <a:pt x="39" y="23"/>
                    </a:cubicBezTo>
                    <a:cubicBezTo>
                      <a:pt x="39" y="23"/>
                      <a:pt x="38" y="23"/>
                      <a:pt x="37" y="24"/>
                    </a:cubicBezTo>
                    <a:cubicBezTo>
                      <a:pt x="37" y="24"/>
                      <a:pt x="37" y="24"/>
                      <a:pt x="37" y="24"/>
                    </a:cubicBezTo>
                    <a:cubicBezTo>
                      <a:pt x="37" y="24"/>
                      <a:pt x="37" y="24"/>
                      <a:pt x="37" y="24"/>
                    </a:cubicBezTo>
                    <a:cubicBezTo>
                      <a:pt x="37" y="25"/>
                      <a:pt x="37" y="25"/>
                      <a:pt x="37" y="25"/>
                    </a:cubicBezTo>
                    <a:cubicBezTo>
                      <a:pt x="36" y="25"/>
                      <a:pt x="35" y="25"/>
                      <a:pt x="35" y="25"/>
                    </a:cubicBezTo>
                    <a:cubicBezTo>
                      <a:pt x="34" y="25"/>
                      <a:pt x="34" y="25"/>
                      <a:pt x="34" y="25"/>
                    </a:cubicBezTo>
                    <a:cubicBezTo>
                      <a:pt x="33" y="25"/>
                      <a:pt x="33" y="25"/>
                      <a:pt x="33" y="25"/>
                    </a:cubicBezTo>
                    <a:cubicBezTo>
                      <a:pt x="33" y="24"/>
                      <a:pt x="33" y="24"/>
                      <a:pt x="33" y="24"/>
                    </a:cubicBezTo>
                    <a:cubicBezTo>
                      <a:pt x="33" y="24"/>
                      <a:pt x="33" y="24"/>
                      <a:pt x="33" y="24"/>
                    </a:cubicBezTo>
                    <a:cubicBezTo>
                      <a:pt x="33" y="24"/>
                      <a:pt x="33" y="23"/>
                      <a:pt x="33" y="23"/>
                    </a:cubicBezTo>
                    <a:cubicBezTo>
                      <a:pt x="34" y="23"/>
                      <a:pt x="34" y="24"/>
                      <a:pt x="35" y="23"/>
                    </a:cubicBezTo>
                    <a:cubicBezTo>
                      <a:pt x="35" y="23"/>
                      <a:pt x="35" y="23"/>
                      <a:pt x="35" y="22"/>
                    </a:cubicBezTo>
                    <a:cubicBezTo>
                      <a:pt x="34" y="22"/>
                      <a:pt x="34" y="22"/>
                      <a:pt x="34" y="22"/>
                    </a:cubicBezTo>
                    <a:cubicBezTo>
                      <a:pt x="33" y="21"/>
                      <a:pt x="33" y="21"/>
                      <a:pt x="32" y="21"/>
                    </a:cubicBezTo>
                    <a:cubicBezTo>
                      <a:pt x="32" y="21"/>
                      <a:pt x="32" y="21"/>
                      <a:pt x="31" y="21"/>
                    </a:cubicBezTo>
                    <a:cubicBezTo>
                      <a:pt x="30" y="21"/>
                      <a:pt x="30" y="21"/>
                      <a:pt x="29" y="21"/>
                    </a:cubicBezTo>
                    <a:cubicBezTo>
                      <a:pt x="29" y="21"/>
                      <a:pt x="29" y="21"/>
                      <a:pt x="28" y="21"/>
                    </a:cubicBezTo>
                    <a:cubicBezTo>
                      <a:pt x="28" y="21"/>
                      <a:pt x="29" y="21"/>
                      <a:pt x="29" y="22"/>
                    </a:cubicBezTo>
                    <a:cubicBezTo>
                      <a:pt x="29" y="22"/>
                      <a:pt x="30" y="22"/>
                      <a:pt x="30" y="22"/>
                    </a:cubicBezTo>
                    <a:cubicBezTo>
                      <a:pt x="30" y="22"/>
                      <a:pt x="30" y="23"/>
                      <a:pt x="30" y="23"/>
                    </a:cubicBezTo>
                    <a:cubicBezTo>
                      <a:pt x="30" y="24"/>
                      <a:pt x="30" y="24"/>
                      <a:pt x="30" y="24"/>
                    </a:cubicBezTo>
                    <a:cubicBezTo>
                      <a:pt x="30" y="24"/>
                      <a:pt x="30" y="24"/>
                      <a:pt x="30" y="24"/>
                    </a:cubicBezTo>
                    <a:cubicBezTo>
                      <a:pt x="30" y="25"/>
                      <a:pt x="30" y="25"/>
                      <a:pt x="31" y="25"/>
                    </a:cubicBezTo>
                    <a:cubicBezTo>
                      <a:pt x="31" y="25"/>
                      <a:pt x="32" y="25"/>
                      <a:pt x="32" y="25"/>
                    </a:cubicBezTo>
                    <a:cubicBezTo>
                      <a:pt x="32" y="26"/>
                      <a:pt x="31" y="26"/>
                      <a:pt x="31" y="26"/>
                    </a:cubicBezTo>
                    <a:cubicBezTo>
                      <a:pt x="31" y="27"/>
                      <a:pt x="32" y="27"/>
                      <a:pt x="32" y="27"/>
                    </a:cubicBezTo>
                    <a:cubicBezTo>
                      <a:pt x="31" y="28"/>
                      <a:pt x="31" y="27"/>
                      <a:pt x="30" y="27"/>
                    </a:cubicBezTo>
                    <a:cubicBezTo>
                      <a:pt x="30" y="27"/>
                      <a:pt x="30" y="27"/>
                      <a:pt x="29" y="27"/>
                    </a:cubicBezTo>
                    <a:cubicBezTo>
                      <a:pt x="29" y="27"/>
                      <a:pt x="28" y="27"/>
                      <a:pt x="28" y="26"/>
                    </a:cubicBezTo>
                    <a:cubicBezTo>
                      <a:pt x="27" y="26"/>
                      <a:pt x="27" y="27"/>
                      <a:pt x="26" y="26"/>
                    </a:cubicBezTo>
                    <a:cubicBezTo>
                      <a:pt x="26" y="26"/>
                      <a:pt x="26" y="26"/>
                      <a:pt x="26" y="25"/>
                    </a:cubicBezTo>
                    <a:cubicBezTo>
                      <a:pt x="26" y="25"/>
                      <a:pt x="25" y="25"/>
                      <a:pt x="25" y="24"/>
                    </a:cubicBezTo>
                    <a:cubicBezTo>
                      <a:pt x="25" y="24"/>
                      <a:pt x="25" y="24"/>
                      <a:pt x="25" y="24"/>
                    </a:cubicBezTo>
                    <a:cubicBezTo>
                      <a:pt x="25" y="24"/>
                      <a:pt x="25" y="24"/>
                      <a:pt x="25" y="23"/>
                    </a:cubicBezTo>
                    <a:cubicBezTo>
                      <a:pt x="24" y="23"/>
                      <a:pt x="24" y="23"/>
                      <a:pt x="24" y="23"/>
                    </a:cubicBezTo>
                    <a:cubicBezTo>
                      <a:pt x="24" y="23"/>
                      <a:pt x="23" y="23"/>
                      <a:pt x="23" y="23"/>
                    </a:cubicBezTo>
                    <a:cubicBezTo>
                      <a:pt x="22" y="23"/>
                      <a:pt x="22" y="22"/>
                      <a:pt x="22" y="22"/>
                    </a:cubicBezTo>
                    <a:cubicBezTo>
                      <a:pt x="22" y="22"/>
                      <a:pt x="21" y="22"/>
                      <a:pt x="21" y="22"/>
                    </a:cubicBezTo>
                    <a:cubicBezTo>
                      <a:pt x="21" y="22"/>
                      <a:pt x="20" y="22"/>
                      <a:pt x="20" y="22"/>
                    </a:cubicBezTo>
                    <a:cubicBezTo>
                      <a:pt x="19" y="22"/>
                      <a:pt x="19" y="22"/>
                      <a:pt x="19" y="22"/>
                    </a:cubicBezTo>
                    <a:cubicBezTo>
                      <a:pt x="18" y="21"/>
                      <a:pt x="18" y="21"/>
                      <a:pt x="18" y="21"/>
                    </a:cubicBezTo>
                    <a:cubicBezTo>
                      <a:pt x="17" y="21"/>
                      <a:pt x="17" y="21"/>
                      <a:pt x="17" y="20"/>
                    </a:cubicBezTo>
                    <a:cubicBezTo>
                      <a:pt x="16" y="20"/>
                      <a:pt x="16" y="20"/>
                      <a:pt x="15" y="20"/>
                    </a:cubicBezTo>
                    <a:cubicBezTo>
                      <a:pt x="15" y="20"/>
                      <a:pt x="14" y="20"/>
                      <a:pt x="14" y="20"/>
                    </a:cubicBezTo>
                    <a:cubicBezTo>
                      <a:pt x="13" y="20"/>
                      <a:pt x="13" y="20"/>
                      <a:pt x="13" y="20"/>
                    </a:cubicBezTo>
                    <a:cubicBezTo>
                      <a:pt x="12" y="19"/>
                      <a:pt x="12" y="20"/>
                      <a:pt x="12" y="20"/>
                    </a:cubicBezTo>
                    <a:cubicBezTo>
                      <a:pt x="11" y="19"/>
                      <a:pt x="11" y="19"/>
                      <a:pt x="11" y="19"/>
                    </a:cubicBezTo>
                    <a:cubicBezTo>
                      <a:pt x="10" y="19"/>
                      <a:pt x="10" y="19"/>
                      <a:pt x="10" y="19"/>
                    </a:cubicBezTo>
                    <a:cubicBezTo>
                      <a:pt x="9" y="20"/>
                      <a:pt x="9" y="20"/>
                      <a:pt x="9" y="19"/>
                    </a:cubicBezTo>
                    <a:cubicBezTo>
                      <a:pt x="8" y="19"/>
                      <a:pt x="8" y="19"/>
                      <a:pt x="8" y="18"/>
                    </a:cubicBezTo>
                    <a:cubicBezTo>
                      <a:pt x="8" y="18"/>
                      <a:pt x="8" y="18"/>
                      <a:pt x="7" y="18"/>
                    </a:cubicBezTo>
                    <a:cubicBezTo>
                      <a:pt x="7" y="18"/>
                      <a:pt x="7" y="18"/>
                      <a:pt x="6" y="18"/>
                    </a:cubicBezTo>
                    <a:cubicBezTo>
                      <a:pt x="6" y="18"/>
                      <a:pt x="6" y="18"/>
                      <a:pt x="5" y="18"/>
                    </a:cubicBezTo>
                    <a:cubicBezTo>
                      <a:pt x="5" y="18"/>
                      <a:pt x="5" y="19"/>
                      <a:pt x="5" y="19"/>
                    </a:cubicBezTo>
                    <a:cubicBezTo>
                      <a:pt x="5" y="19"/>
                      <a:pt x="5" y="19"/>
                      <a:pt x="5" y="19"/>
                    </a:cubicBezTo>
                    <a:cubicBezTo>
                      <a:pt x="4" y="19"/>
                      <a:pt x="4" y="19"/>
                      <a:pt x="4" y="19"/>
                    </a:cubicBezTo>
                    <a:cubicBezTo>
                      <a:pt x="4" y="19"/>
                      <a:pt x="3" y="19"/>
                      <a:pt x="3" y="19"/>
                    </a:cubicBezTo>
                    <a:cubicBezTo>
                      <a:pt x="2" y="19"/>
                      <a:pt x="2" y="19"/>
                      <a:pt x="2" y="20"/>
                    </a:cubicBezTo>
                    <a:cubicBezTo>
                      <a:pt x="2" y="20"/>
                      <a:pt x="2" y="20"/>
                      <a:pt x="1" y="20"/>
                    </a:cubicBezTo>
                    <a:cubicBezTo>
                      <a:pt x="1" y="21"/>
                      <a:pt x="1" y="21"/>
                      <a:pt x="0" y="21"/>
                    </a:cubicBezTo>
                    <a:cubicBezTo>
                      <a:pt x="0" y="21"/>
                      <a:pt x="0" y="22"/>
                      <a:pt x="1" y="22"/>
                    </a:cubicBezTo>
                    <a:cubicBezTo>
                      <a:pt x="1" y="23"/>
                      <a:pt x="2" y="22"/>
                      <a:pt x="2" y="22"/>
                    </a:cubicBezTo>
                    <a:cubicBezTo>
                      <a:pt x="2" y="23"/>
                      <a:pt x="3" y="23"/>
                      <a:pt x="3" y="23"/>
                    </a:cubicBezTo>
                    <a:cubicBezTo>
                      <a:pt x="3" y="23"/>
                      <a:pt x="4" y="24"/>
                      <a:pt x="4" y="24"/>
                    </a:cubicBezTo>
                    <a:cubicBezTo>
                      <a:pt x="4" y="24"/>
                      <a:pt x="4" y="24"/>
                      <a:pt x="4" y="24"/>
                    </a:cubicBezTo>
                    <a:cubicBezTo>
                      <a:pt x="4" y="25"/>
                      <a:pt x="3" y="25"/>
                      <a:pt x="2" y="25"/>
                    </a:cubicBezTo>
                    <a:cubicBezTo>
                      <a:pt x="3" y="26"/>
                      <a:pt x="3" y="26"/>
                      <a:pt x="3" y="26"/>
                    </a:cubicBezTo>
                    <a:cubicBezTo>
                      <a:pt x="3" y="26"/>
                      <a:pt x="3" y="27"/>
                      <a:pt x="3" y="27"/>
                    </a:cubicBezTo>
                    <a:cubicBezTo>
                      <a:pt x="3" y="28"/>
                      <a:pt x="3" y="28"/>
                      <a:pt x="3" y="29"/>
                    </a:cubicBezTo>
                    <a:cubicBezTo>
                      <a:pt x="3" y="29"/>
                      <a:pt x="4" y="29"/>
                      <a:pt x="4" y="29"/>
                    </a:cubicBezTo>
                    <a:cubicBezTo>
                      <a:pt x="4" y="30"/>
                      <a:pt x="4" y="30"/>
                      <a:pt x="4" y="31"/>
                    </a:cubicBezTo>
                    <a:cubicBezTo>
                      <a:pt x="5" y="31"/>
                      <a:pt x="5" y="31"/>
                      <a:pt x="5" y="31"/>
                    </a:cubicBezTo>
                    <a:cubicBezTo>
                      <a:pt x="6" y="31"/>
                      <a:pt x="5" y="32"/>
                      <a:pt x="5" y="32"/>
                    </a:cubicBezTo>
                    <a:cubicBezTo>
                      <a:pt x="6" y="32"/>
                      <a:pt x="6" y="32"/>
                      <a:pt x="6" y="32"/>
                    </a:cubicBezTo>
                    <a:cubicBezTo>
                      <a:pt x="7" y="32"/>
                      <a:pt x="7" y="33"/>
                      <a:pt x="7" y="33"/>
                    </a:cubicBezTo>
                    <a:cubicBezTo>
                      <a:pt x="6" y="33"/>
                      <a:pt x="6" y="33"/>
                      <a:pt x="6" y="33"/>
                    </a:cubicBezTo>
                    <a:cubicBezTo>
                      <a:pt x="6" y="34"/>
                      <a:pt x="6" y="34"/>
                      <a:pt x="7" y="34"/>
                    </a:cubicBezTo>
                    <a:cubicBezTo>
                      <a:pt x="7" y="34"/>
                      <a:pt x="7" y="34"/>
                      <a:pt x="8" y="34"/>
                    </a:cubicBezTo>
                    <a:cubicBezTo>
                      <a:pt x="8" y="34"/>
                      <a:pt x="8" y="35"/>
                      <a:pt x="8" y="35"/>
                    </a:cubicBezTo>
                    <a:cubicBezTo>
                      <a:pt x="9" y="35"/>
                      <a:pt x="9" y="35"/>
                      <a:pt x="9" y="35"/>
                    </a:cubicBezTo>
                    <a:cubicBezTo>
                      <a:pt x="9" y="35"/>
                      <a:pt x="9" y="35"/>
                      <a:pt x="9" y="36"/>
                    </a:cubicBezTo>
                    <a:cubicBezTo>
                      <a:pt x="9" y="36"/>
                      <a:pt x="9" y="36"/>
                      <a:pt x="9" y="37"/>
                    </a:cubicBezTo>
                    <a:cubicBezTo>
                      <a:pt x="9" y="37"/>
                      <a:pt x="8" y="37"/>
                      <a:pt x="8" y="38"/>
                    </a:cubicBezTo>
                    <a:cubicBezTo>
                      <a:pt x="7" y="38"/>
                      <a:pt x="7" y="38"/>
                      <a:pt x="7" y="38"/>
                    </a:cubicBezTo>
                    <a:cubicBezTo>
                      <a:pt x="7" y="39"/>
                      <a:pt x="7" y="39"/>
                      <a:pt x="6" y="39"/>
                    </a:cubicBezTo>
                    <a:cubicBezTo>
                      <a:pt x="6" y="39"/>
                      <a:pt x="6" y="40"/>
                      <a:pt x="5" y="40"/>
                    </a:cubicBezTo>
                    <a:cubicBezTo>
                      <a:pt x="5" y="40"/>
                      <a:pt x="5" y="40"/>
                      <a:pt x="4" y="40"/>
                    </a:cubicBezTo>
                    <a:cubicBezTo>
                      <a:pt x="4" y="40"/>
                      <a:pt x="4" y="40"/>
                      <a:pt x="4" y="41"/>
                    </a:cubicBezTo>
                    <a:cubicBezTo>
                      <a:pt x="4" y="41"/>
                      <a:pt x="4" y="41"/>
                      <a:pt x="4" y="42"/>
                    </a:cubicBezTo>
                    <a:cubicBezTo>
                      <a:pt x="4" y="42"/>
                      <a:pt x="4" y="42"/>
                      <a:pt x="4" y="42"/>
                    </a:cubicBezTo>
                    <a:cubicBezTo>
                      <a:pt x="4" y="42"/>
                      <a:pt x="4" y="42"/>
                      <a:pt x="4" y="42"/>
                    </a:cubicBezTo>
                    <a:cubicBezTo>
                      <a:pt x="4" y="42"/>
                      <a:pt x="4" y="42"/>
                      <a:pt x="4" y="42"/>
                    </a:cubicBezTo>
                    <a:cubicBezTo>
                      <a:pt x="5" y="41"/>
                      <a:pt x="5" y="41"/>
                      <a:pt x="5" y="41"/>
                    </a:cubicBezTo>
                    <a:cubicBezTo>
                      <a:pt x="5" y="41"/>
                      <a:pt x="5" y="41"/>
                      <a:pt x="5" y="42"/>
                    </a:cubicBezTo>
                    <a:cubicBezTo>
                      <a:pt x="5" y="42"/>
                      <a:pt x="5" y="42"/>
                      <a:pt x="6" y="42"/>
                    </a:cubicBezTo>
                    <a:cubicBezTo>
                      <a:pt x="6" y="42"/>
                      <a:pt x="6" y="42"/>
                      <a:pt x="7" y="42"/>
                    </a:cubicBezTo>
                    <a:cubicBezTo>
                      <a:pt x="7" y="42"/>
                      <a:pt x="7" y="42"/>
                      <a:pt x="7" y="42"/>
                    </a:cubicBezTo>
                    <a:cubicBezTo>
                      <a:pt x="8" y="42"/>
                      <a:pt x="8" y="42"/>
                      <a:pt x="9" y="43"/>
                    </a:cubicBezTo>
                    <a:cubicBezTo>
                      <a:pt x="9" y="43"/>
                      <a:pt x="9" y="43"/>
                      <a:pt x="9" y="43"/>
                    </a:cubicBezTo>
                    <a:cubicBezTo>
                      <a:pt x="9" y="44"/>
                      <a:pt x="8" y="43"/>
                      <a:pt x="8" y="43"/>
                    </a:cubicBezTo>
                    <a:cubicBezTo>
                      <a:pt x="7" y="43"/>
                      <a:pt x="7" y="43"/>
                      <a:pt x="6" y="43"/>
                    </a:cubicBezTo>
                    <a:cubicBezTo>
                      <a:pt x="6" y="43"/>
                      <a:pt x="6" y="43"/>
                      <a:pt x="5" y="44"/>
                    </a:cubicBezTo>
                    <a:cubicBezTo>
                      <a:pt x="5" y="44"/>
                      <a:pt x="5" y="44"/>
                      <a:pt x="4" y="44"/>
                    </a:cubicBezTo>
                    <a:cubicBezTo>
                      <a:pt x="4" y="44"/>
                      <a:pt x="4" y="44"/>
                      <a:pt x="4" y="44"/>
                    </a:cubicBezTo>
                    <a:cubicBezTo>
                      <a:pt x="4" y="44"/>
                      <a:pt x="4" y="44"/>
                      <a:pt x="4" y="44"/>
                    </a:cubicBezTo>
                    <a:cubicBezTo>
                      <a:pt x="4" y="45"/>
                      <a:pt x="4" y="45"/>
                      <a:pt x="4" y="45"/>
                    </a:cubicBezTo>
                    <a:cubicBezTo>
                      <a:pt x="4" y="46"/>
                      <a:pt x="4" y="46"/>
                      <a:pt x="4" y="46"/>
                    </a:cubicBezTo>
                    <a:cubicBezTo>
                      <a:pt x="4" y="47"/>
                      <a:pt x="4" y="47"/>
                      <a:pt x="4" y="47"/>
                    </a:cubicBezTo>
                    <a:cubicBezTo>
                      <a:pt x="4" y="47"/>
                      <a:pt x="4" y="47"/>
                      <a:pt x="3" y="47"/>
                    </a:cubicBezTo>
                    <a:cubicBezTo>
                      <a:pt x="3" y="48"/>
                      <a:pt x="3" y="48"/>
                      <a:pt x="3" y="48"/>
                    </a:cubicBezTo>
                    <a:cubicBezTo>
                      <a:pt x="3" y="48"/>
                      <a:pt x="4" y="49"/>
                      <a:pt x="3" y="49"/>
                    </a:cubicBezTo>
                    <a:cubicBezTo>
                      <a:pt x="3" y="49"/>
                      <a:pt x="3" y="50"/>
                      <a:pt x="3" y="50"/>
                    </a:cubicBezTo>
                    <a:cubicBezTo>
                      <a:pt x="3" y="50"/>
                      <a:pt x="3" y="50"/>
                      <a:pt x="3" y="50"/>
                    </a:cubicBezTo>
                    <a:cubicBezTo>
                      <a:pt x="3" y="51"/>
                      <a:pt x="2" y="51"/>
                      <a:pt x="2" y="52"/>
                    </a:cubicBezTo>
                    <a:cubicBezTo>
                      <a:pt x="2" y="52"/>
                      <a:pt x="2" y="53"/>
                      <a:pt x="3" y="53"/>
                    </a:cubicBezTo>
                    <a:cubicBezTo>
                      <a:pt x="3" y="54"/>
                      <a:pt x="3" y="54"/>
                      <a:pt x="3" y="54"/>
                    </a:cubicBezTo>
                    <a:cubicBezTo>
                      <a:pt x="3" y="55"/>
                      <a:pt x="3" y="55"/>
                      <a:pt x="4" y="55"/>
                    </a:cubicBezTo>
                    <a:cubicBezTo>
                      <a:pt x="4" y="56"/>
                      <a:pt x="4" y="55"/>
                      <a:pt x="4" y="55"/>
                    </a:cubicBezTo>
                    <a:cubicBezTo>
                      <a:pt x="5" y="55"/>
                      <a:pt x="5" y="55"/>
                      <a:pt x="6" y="56"/>
                    </a:cubicBezTo>
                    <a:cubicBezTo>
                      <a:pt x="6" y="56"/>
                      <a:pt x="6" y="56"/>
                      <a:pt x="6" y="56"/>
                    </a:cubicBezTo>
                    <a:cubicBezTo>
                      <a:pt x="7" y="56"/>
                      <a:pt x="7" y="56"/>
                      <a:pt x="7" y="56"/>
                    </a:cubicBezTo>
                    <a:cubicBezTo>
                      <a:pt x="8" y="57"/>
                      <a:pt x="8" y="57"/>
                      <a:pt x="8" y="57"/>
                    </a:cubicBezTo>
                    <a:cubicBezTo>
                      <a:pt x="8" y="58"/>
                      <a:pt x="9" y="57"/>
                      <a:pt x="9" y="58"/>
                    </a:cubicBezTo>
                    <a:cubicBezTo>
                      <a:pt x="9" y="58"/>
                      <a:pt x="9" y="58"/>
                      <a:pt x="10" y="59"/>
                    </a:cubicBezTo>
                    <a:cubicBezTo>
                      <a:pt x="10" y="59"/>
                      <a:pt x="10" y="59"/>
                      <a:pt x="10" y="59"/>
                    </a:cubicBezTo>
                    <a:cubicBezTo>
                      <a:pt x="10" y="60"/>
                      <a:pt x="9" y="60"/>
                      <a:pt x="10" y="60"/>
                    </a:cubicBezTo>
                    <a:cubicBezTo>
                      <a:pt x="10" y="61"/>
                      <a:pt x="10" y="61"/>
                      <a:pt x="10" y="61"/>
                    </a:cubicBezTo>
                    <a:cubicBezTo>
                      <a:pt x="11" y="61"/>
                      <a:pt x="11" y="61"/>
                      <a:pt x="11" y="62"/>
                    </a:cubicBezTo>
                    <a:cubicBezTo>
                      <a:pt x="11" y="62"/>
                      <a:pt x="12" y="62"/>
                      <a:pt x="12" y="63"/>
                    </a:cubicBezTo>
                    <a:cubicBezTo>
                      <a:pt x="12" y="63"/>
                      <a:pt x="11" y="63"/>
                      <a:pt x="11" y="63"/>
                    </a:cubicBezTo>
                    <a:cubicBezTo>
                      <a:pt x="11" y="63"/>
                      <a:pt x="11" y="63"/>
                      <a:pt x="10" y="63"/>
                    </a:cubicBezTo>
                    <a:cubicBezTo>
                      <a:pt x="10" y="63"/>
                      <a:pt x="11" y="63"/>
                      <a:pt x="10" y="64"/>
                    </a:cubicBezTo>
                    <a:cubicBezTo>
                      <a:pt x="10" y="64"/>
                      <a:pt x="10" y="64"/>
                      <a:pt x="10" y="65"/>
                    </a:cubicBezTo>
                    <a:cubicBezTo>
                      <a:pt x="10" y="65"/>
                      <a:pt x="10" y="65"/>
                      <a:pt x="10" y="65"/>
                    </a:cubicBezTo>
                    <a:cubicBezTo>
                      <a:pt x="10" y="65"/>
                      <a:pt x="10" y="65"/>
                      <a:pt x="10" y="65"/>
                    </a:cubicBezTo>
                    <a:cubicBezTo>
                      <a:pt x="10" y="66"/>
                      <a:pt x="10" y="66"/>
                      <a:pt x="11" y="66"/>
                    </a:cubicBezTo>
                    <a:cubicBezTo>
                      <a:pt x="11" y="66"/>
                      <a:pt x="11" y="66"/>
                      <a:pt x="12" y="66"/>
                    </a:cubicBezTo>
                    <a:cubicBezTo>
                      <a:pt x="12" y="66"/>
                      <a:pt x="12" y="65"/>
                      <a:pt x="13" y="65"/>
                    </a:cubicBezTo>
                    <a:cubicBezTo>
                      <a:pt x="13" y="65"/>
                      <a:pt x="13" y="65"/>
                      <a:pt x="14" y="65"/>
                    </a:cubicBezTo>
                    <a:cubicBezTo>
                      <a:pt x="15" y="65"/>
                      <a:pt x="15" y="65"/>
                      <a:pt x="16" y="65"/>
                    </a:cubicBezTo>
                    <a:cubicBezTo>
                      <a:pt x="16" y="65"/>
                      <a:pt x="16" y="65"/>
                      <a:pt x="16" y="66"/>
                    </a:cubicBezTo>
                    <a:cubicBezTo>
                      <a:pt x="17" y="66"/>
                      <a:pt x="16" y="67"/>
                      <a:pt x="17" y="67"/>
                    </a:cubicBezTo>
                    <a:cubicBezTo>
                      <a:pt x="17" y="68"/>
                      <a:pt x="17" y="68"/>
                      <a:pt x="17" y="69"/>
                    </a:cubicBezTo>
                    <a:cubicBezTo>
                      <a:pt x="18" y="69"/>
                      <a:pt x="18" y="69"/>
                      <a:pt x="18" y="69"/>
                    </a:cubicBezTo>
                    <a:cubicBezTo>
                      <a:pt x="19" y="69"/>
                      <a:pt x="19" y="69"/>
                      <a:pt x="19" y="69"/>
                    </a:cubicBezTo>
                    <a:cubicBezTo>
                      <a:pt x="20" y="69"/>
                      <a:pt x="20" y="70"/>
                      <a:pt x="21" y="70"/>
                    </a:cubicBezTo>
                    <a:cubicBezTo>
                      <a:pt x="21" y="70"/>
                      <a:pt x="21" y="71"/>
                      <a:pt x="21" y="71"/>
                    </a:cubicBezTo>
                    <a:cubicBezTo>
                      <a:pt x="21" y="71"/>
                      <a:pt x="21" y="71"/>
                      <a:pt x="21" y="71"/>
                    </a:cubicBezTo>
                    <a:cubicBezTo>
                      <a:pt x="22" y="72"/>
                      <a:pt x="22" y="72"/>
                      <a:pt x="22" y="72"/>
                    </a:cubicBezTo>
                    <a:cubicBezTo>
                      <a:pt x="23" y="72"/>
                      <a:pt x="23" y="72"/>
                      <a:pt x="24" y="72"/>
                    </a:cubicBezTo>
                    <a:cubicBezTo>
                      <a:pt x="24" y="72"/>
                      <a:pt x="25" y="72"/>
                      <a:pt x="25" y="72"/>
                    </a:cubicBezTo>
                    <a:cubicBezTo>
                      <a:pt x="26" y="72"/>
                      <a:pt x="26" y="72"/>
                      <a:pt x="26" y="72"/>
                    </a:cubicBezTo>
                    <a:cubicBezTo>
                      <a:pt x="27" y="71"/>
                      <a:pt x="27" y="71"/>
                      <a:pt x="27" y="71"/>
                    </a:cubicBezTo>
                    <a:cubicBezTo>
                      <a:pt x="28" y="71"/>
                      <a:pt x="28" y="71"/>
                      <a:pt x="28" y="71"/>
                    </a:cubicBezTo>
                    <a:cubicBezTo>
                      <a:pt x="29" y="71"/>
                      <a:pt x="29" y="71"/>
                      <a:pt x="29" y="72"/>
                    </a:cubicBezTo>
                    <a:cubicBezTo>
                      <a:pt x="30" y="72"/>
                      <a:pt x="29" y="73"/>
                      <a:pt x="30" y="73"/>
                    </a:cubicBezTo>
                    <a:cubicBezTo>
                      <a:pt x="30" y="73"/>
                      <a:pt x="31" y="73"/>
                      <a:pt x="31" y="73"/>
                    </a:cubicBezTo>
                    <a:cubicBezTo>
                      <a:pt x="32" y="73"/>
                      <a:pt x="32" y="72"/>
                      <a:pt x="33" y="72"/>
                    </a:cubicBezTo>
                    <a:cubicBezTo>
                      <a:pt x="33" y="72"/>
                      <a:pt x="34" y="72"/>
                      <a:pt x="34" y="72"/>
                    </a:cubicBezTo>
                    <a:cubicBezTo>
                      <a:pt x="34" y="73"/>
                      <a:pt x="35" y="73"/>
                      <a:pt x="35" y="73"/>
                    </a:cubicBezTo>
                    <a:cubicBezTo>
                      <a:pt x="36" y="73"/>
                      <a:pt x="36" y="73"/>
                      <a:pt x="36" y="73"/>
                    </a:cubicBezTo>
                    <a:cubicBezTo>
                      <a:pt x="37" y="74"/>
                      <a:pt x="37" y="74"/>
                      <a:pt x="36" y="75"/>
                    </a:cubicBezTo>
                    <a:cubicBezTo>
                      <a:pt x="36" y="75"/>
                      <a:pt x="35" y="75"/>
                      <a:pt x="35" y="75"/>
                    </a:cubicBezTo>
                    <a:cubicBezTo>
                      <a:pt x="35" y="76"/>
                      <a:pt x="35" y="76"/>
                      <a:pt x="35" y="76"/>
                    </a:cubicBezTo>
                    <a:cubicBezTo>
                      <a:pt x="35" y="77"/>
                      <a:pt x="35" y="77"/>
                      <a:pt x="34" y="77"/>
                    </a:cubicBezTo>
                    <a:cubicBezTo>
                      <a:pt x="34" y="78"/>
                      <a:pt x="33" y="78"/>
                      <a:pt x="33" y="78"/>
                    </a:cubicBezTo>
                    <a:cubicBezTo>
                      <a:pt x="33" y="78"/>
                      <a:pt x="33" y="78"/>
                      <a:pt x="33" y="78"/>
                    </a:cubicBezTo>
                    <a:cubicBezTo>
                      <a:pt x="33" y="79"/>
                      <a:pt x="33" y="79"/>
                      <a:pt x="33" y="79"/>
                    </a:cubicBezTo>
                    <a:cubicBezTo>
                      <a:pt x="33" y="80"/>
                      <a:pt x="33" y="80"/>
                      <a:pt x="33" y="80"/>
                    </a:cubicBezTo>
                    <a:cubicBezTo>
                      <a:pt x="33" y="81"/>
                      <a:pt x="33" y="81"/>
                      <a:pt x="32" y="82"/>
                    </a:cubicBezTo>
                    <a:cubicBezTo>
                      <a:pt x="32" y="82"/>
                      <a:pt x="33" y="82"/>
                      <a:pt x="32" y="82"/>
                    </a:cubicBezTo>
                    <a:cubicBezTo>
                      <a:pt x="32" y="83"/>
                      <a:pt x="32" y="83"/>
                      <a:pt x="32" y="83"/>
                    </a:cubicBezTo>
                    <a:cubicBezTo>
                      <a:pt x="32" y="83"/>
                      <a:pt x="31" y="83"/>
                      <a:pt x="31" y="83"/>
                    </a:cubicBezTo>
                    <a:cubicBezTo>
                      <a:pt x="31" y="83"/>
                      <a:pt x="31" y="84"/>
                      <a:pt x="31" y="84"/>
                    </a:cubicBezTo>
                    <a:cubicBezTo>
                      <a:pt x="31" y="84"/>
                      <a:pt x="32" y="84"/>
                      <a:pt x="32" y="84"/>
                    </a:cubicBezTo>
                    <a:cubicBezTo>
                      <a:pt x="32" y="85"/>
                      <a:pt x="32" y="85"/>
                      <a:pt x="33" y="85"/>
                    </a:cubicBezTo>
                    <a:cubicBezTo>
                      <a:pt x="33" y="85"/>
                      <a:pt x="33" y="85"/>
                      <a:pt x="34" y="85"/>
                    </a:cubicBezTo>
                    <a:cubicBezTo>
                      <a:pt x="34" y="85"/>
                      <a:pt x="34" y="85"/>
                      <a:pt x="34" y="86"/>
                    </a:cubicBezTo>
                    <a:cubicBezTo>
                      <a:pt x="35" y="86"/>
                      <a:pt x="35" y="86"/>
                      <a:pt x="36" y="86"/>
                    </a:cubicBezTo>
                    <a:cubicBezTo>
                      <a:pt x="36" y="86"/>
                      <a:pt x="36" y="87"/>
                      <a:pt x="36" y="87"/>
                    </a:cubicBezTo>
                    <a:cubicBezTo>
                      <a:pt x="37" y="87"/>
                      <a:pt x="37" y="87"/>
                      <a:pt x="37" y="87"/>
                    </a:cubicBezTo>
                    <a:cubicBezTo>
                      <a:pt x="37" y="88"/>
                      <a:pt x="37" y="88"/>
                      <a:pt x="38" y="88"/>
                    </a:cubicBezTo>
                    <a:cubicBezTo>
                      <a:pt x="38" y="88"/>
                      <a:pt x="38" y="88"/>
                      <a:pt x="38" y="88"/>
                    </a:cubicBezTo>
                    <a:cubicBezTo>
                      <a:pt x="38" y="89"/>
                      <a:pt x="38" y="89"/>
                      <a:pt x="39" y="89"/>
                    </a:cubicBezTo>
                    <a:cubicBezTo>
                      <a:pt x="39" y="89"/>
                      <a:pt x="39" y="89"/>
                      <a:pt x="39" y="89"/>
                    </a:cubicBezTo>
                    <a:cubicBezTo>
                      <a:pt x="39" y="89"/>
                      <a:pt x="39" y="89"/>
                      <a:pt x="40" y="89"/>
                    </a:cubicBezTo>
                    <a:cubicBezTo>
                      <a:pt x="40" y="89"/>
                      <a:pt x="40" y="89"/>
                      <a:pt x="40" y="89"/>
                    </a:cubicBezTo>
                    <a:cubicBezTo>
                      <a:pt x="40" y="89"/>
                      <a:pt x="40" y="89"/>
                      <a:pt x="41" y="89"/>
                    </a:cubicBezTo>
                    <a:cubicBezTo>
                      <a:pt x="41" y="89"/>
                      <a:pt x="41" y="89"/>
                      <a:pt x="42" y="89"/>
                    </a:cubicBezTo>
                    <a:cubicBezTo>
                      <a:pt x="42" y="89"/>
                      <a:pt x="43" y="89"/>
                      <a:pt x="44" y="89"/>
                    </a:cubicBezTo>
                    <a:cubicBezTo>
                      <a:pt x="44" y="89"/>
                      <a:pt x="44" y="90"/>
                      <a:pt x="45" y="90"/>
                    </a:cubicBezTo>
                    <a:cubicBezTo>
                      <a:pt x="45" y="91"/>
                      <a:pt x="45" y="91"/>
                      <a:pt x="46" y="92"/>
                    </a:cubicBezTo>
                    <a:cubicBezTo>
                      <a:pt x="47" y="92"/>
                      <a:pt x="47" y="91"/>
                      <a:pt x="48" y="91"/>
                    </a:cubicBezTo>
                    <a:cubicBezTo>
                      <a:pt x="49" y="91"/>
                      <a:pt x="50" y="92"/>
                      <a:pt x="51" y="93"/>
                    </a:cubicBezTo>
                    <a:cubicBezTo>
                      <a:pt x="51" y="93"/>
                      <a:pt x="51" y="93"/>
                      <a:pt x="51" y="93"/>
                    </a:cubicBezTo>
                    <a:cubicBezTo>
                      <a:pt x="52" y="94"/>
                      <a:pt x="52" y="94"/>
                      <a:pt x="53" y="94"/>
                    </a:cubicBezTo>
                    <a:cubicBezTo>
                      <a:pt x="54" y="94"/>
                      <a:pt x="54" y="94"/>
                      <a:pt x="55" y="94"/>
                    </a:cubicBezTo>
                    <a:cubicBezTo>
                      <a:pt x="55" y="94"/>
                      <a:pt x="56" y="94"/>
                      <a:pt x="56" y="94"/>
                    </a:cubicBezTo>
                    <a:cubicBezTo>
                      <a:pt x="57" y="94"/>
                      <a:pt x="57" y="94"/>
                      <a:pt x="57" y="94"/>
                    </a:cubicBezTo>
                    <a:cubicBezTo>
                      <a:pt x="58" y="94"/>
                      <a:pt x="58" y="94"/>
                      <a:pt x="59" y="94"/>
                    </a:cubicBezTo>
                    <a:cubicBezTo>
                      <a:pt x="59" y="95"/>
                      <a:pt x="60" y="95"/>
                      <a:pt x="60" y="94"/>
                    </a:cubicBezTo>
                    <a:cubicBezTo>
                      <a:pt x="60" y="94"/>
                      <a:pt x="60" y="94"/>
                      <a:pt x="61" y="94"/>
                    </a:cubicBezTo>
                    <a:cubicBezTo>
                      <a:pt x="61" y="94"/>
                      <a:pt x="61" y="94"/>
                      <a:pt x="61" y="94"/>
                    </a:cubicBezTo>
                    <a:cubicBezTo>
                      <a:pt x="60" y="94"/>
                      <a:pt x="60" y="94"/>
                      <a:pt x="60" y="94"/>
                    </a:cubicBezTo>
                    <a:cubicBezTo>
                      <a:pt x="60" y="93"/>
                      <a:pt x="60" y="93"/>
                      <a:pt x="59" y="93"/>
                    </a:cubicBezTo>
                    <a:cubicBezTo>
                      <a:pt x="59" y="92"/>
                      <a:pt x="59" y="92"/>
                      <a:pt x="58" y="91"/>
                    </a:cubicBezTo>
                    <a:cubicBezTo>
                      <a:pt x="58" y="91"/>
                      <a:pt x="57" y="91"/>
                      <a:pt x="57" y="90"/>
                    </a:cubicBezTo>
                    <a:cubicBezTo>
                      <a:pt x="56" y="89"/>
                      <a:pt x="57" y="89"/>
                      <a:pt x="56" y="88"/>
                    </a:cubicBezTo>
                    <a:cubicBezTo>
                      <a:pt x="56" y="88"/>
                      <a:pt x="56" y="87"/>
                      <a:pt x="56" y="87"/>
                    </a:cubicBezTo>
                    <a:cubicBezTo>
                      <a:pt x="55" y="87"/>
                      <a:pt x="55" y="86"/>
                      <a:pt x="55" y="86"/>
                    </a:cubicBezTo>
                    <a:cubicBezTo>
                      <a:pt x="54" y="86"/>
                      <a:pt x="54" y="86"/>
                      <a:pt x="54" y="86"/>
                    </a:cubicBezTo>
                    <a:cubicBezTo>
                      <a:pt x="54" y="86"/>
                      <a:pt x="54" y="85"/>
                      <a:pt x="54" y="85"/>
                    </a:cubicBezTo>
                    <a:cubicBezTo>
                      <a:pt x="54" y="84"/>
                      <a:pt x="55" y="84"/>
                      <a:pt x="55" y="83"/>
                    </a:cubicBezTo>
                    <a:cubicBezTo>
                      <a:pt x="55" y="83"/>
                      <a:pt x="55" y="83"/>
                      <a:pt x="55" y="83"/>
                    </a:cubicBezTo>
                    <a:cubicBezTo>
                      <a:pt x="55" y="82"/>
                      <a:pt x="56" y="82"/>
                      <a:pt x="56" y="82"/>
                    </a:cubicBezTo>
                    <a:cubicBezTo>
                      <a:pt x="57" y="82"/>
                      <a:pt x="57" y="82"/>
                      <a:pt x="57" y="82"/>
                    </a:cubicBezTo>
                    <a:cubicBezTo>
                      <a:pt x="57" y="81"/>
                      <a:pt x="57" y="81"/>
                      <a:pt x="57" y="81"/>
                    </a:cubicBezTo>
                    <a:cubicBezTo>
                      <a:pt x="57" y="81"/>
                      <a:pt x="57" y="81"/>
                      <a:pt x="57" y="81"/>
                    </a:cubicBezTo>
                    <a:cubicBezTo>
                      <a:pt x="57" y="80"/>
                      <a:pt x="56" y="80"/>
                      <a:pt x="56" y="79"/>
                    </a:cubicBezTo>
                    <a:cubicBezTo>
                      <a:pt x="56" y="78"/>
                      <a:pt x="57" y="78"/>
                      <a:pt x="56" y="78"/>
                    </a:cubicBezTo>
                    <a:cubicBezTo>
                      <a:pt x="56" y="77"/>
                      <a:pt x="56" y="77"/>
                      <a:pt x="56" y="76"/>
                    </a:cubicBezTo>
                    <a:cubicBezTo>
                      <a:pt x="55" y="76"/>
                      <a:pt x="55" y="76"/>
                      <a:pt x="55" y="76"/>
                    </a:cubicBezTo>
                    <a:cubicBezTo>
                      <a:pt x="54" y="75"/>
                      <a:pt x="54" y="75"/>
                      <a:pt x="54" y="74"/>
                    </a:cubicBezTo>
                    <a:cubicBezTo>
                      <a:pt x="54" y="73"/>
                      <a:pt x="54" y="73"/>
                      <a:pt x="54" y="72"/>
                    </a:cubicBezTo>
                    <a:cubicBezTo>
                      <a:pt x="54" y="72"/>
                      <a:pt x="54" y="72"/>
                      <a:pt x="55" y="72"/>
                    </a:cubicBezTo>
                    <a:cubicBezTo>
                      <a:pt x="55" y="72"/>
                      <a:pt x="55" y="72"/>
                      <a:pt x="55" y="72"/>
                    </a:cubicBezTo>
                    <a:cubicBezTo>
                      <a:pt x="56" y="72"/>
                      <a:pt x="56" y="73"/>
                      <a:pt x="56" y="73"/>
                    </a:cubicBezTo>
                    <a:cubicBezTo>
                      <a:pt x="56" y="73"/>
                      <a:pt x="57" y="72"/>
                      <a:pt x="57" y="72"/>
                    </a:cubicBezTo>
                    <a:cubicBezTo>
                      <a:pt x="58" y="72"/>
                      <a:pt x="58" y="71"/>
                      <a:pt x="58" y="71"/>
                    </a:cubicBezTo>
                    <a:cubicBezTo>
                      <a:pt x="58" y="71"/>
                      <a:pt x="58" y="71"/>
                      <a:pt x="58" y="71"/>
                    </a:cubicBezTo>
                    <a:cubicBezTo>
                      <a:pt x="59" y="70"/>
                      <a:pt x="58" y="70"/>
                      <a:pt x="59" y="69"/>
                    </a:cubicBezTo>
                    <a:cubicBezTo>
                      <a:pt x="59" y="69"/>
                      <a:pt x="59" y="69"/>
                      <a:pt x="60" y="68"/>
                    </a:cubicBezTo>
                    <a:cubicBezTo>
                      <a:pt x="61" y="68"/>
                      <a:pt x="61" y="69"/>
                      <a:pt x="62" y="68"/>
                    </a:cubicBezTo>
                    <a:cubicBezTo>
                      <a:pt x="63" y="68"/>
                      <a:pt x="63" y="68"/>
                      <a:pt x="64" y="68"/>
                    </a:cubicBezTo>
                    <a:cubicBezTo>
                      <a:pt x="65" y="68"/>
                      <a:pt x="65" y="68"/>
                      <a:pt x="65" y="68"/>
                    </a:cubicBezTo>
                    <a:cubicBezTo>
                      <a:pt x="66" y="68"/>
                      <a:pt x="66" y="68"/>
                      <a:pt x="67" y="69"/>
                    </a:cubicBezTo>
                    <a:cubicBezTo>
                      <a:pt x="67" y="69"/>
                      <a:pt x="67" y="70"/>
                      <a:pt x="68" y="70"/>
                    </a:cubicBezTo>
                    <a:cubicBezTo>
                      <a:pt x="68" y="70"/>
                      <a:pt x="69" y="70"/>
                      <a:pt x="69" y="70"/>
                    </a:cubicBezTo>
                    <a:cubicBezTo>
                      <a:pt x="70" y="70"/>
                      <a:pt x="70" y="71"/>
                      <a:pt x="70" y="71"/>
                    </a:cubicBezTo>
                    <a:cubicBezTo>
                      <a:pt x="71" y="71"/>
                      <a:pt x="71" y="71"/>
                      <a:pt x="72" y="71"/>
                    </a:cubicBezTo>
                    <a:cubicBezTo>
                      <a:pt x="73" y="70"/>
                      <a:pt x="74" y="71"/>
                      <a:pt x="75" y="71"/>
                    </a:cubicBezTo>
                    <a:cubicBezTo>
                      <a:pt x="75" y="70"/>
                      <a:pt x="76" y="70"/>
                      <a:pt x="77" y="70"/>
                    </a:cubicBezTo>
                    <a:cubicBezTo>
                      <a:pt x="77" y="70"/>
                      <a:pt x="77" y="70"/>
                      <a:pt x="78" y="70"/>
                    </a:cubicBezTo>
                    <a:cubicBezTo>
                      <a:pt x="78" y="70"/>
                      <a:pt x="79" y="70"/>
                      <a:pt x="79" y="70"/>
                    </a:cubicBezTo>
                    <a:cubicBezTo>
                      <a:pt x="80" y="71"/>
                      <a:pt x="80" y="71"/>
                      <a:pt x="80" y="71"/>
                    </a:cubicBezTo>
                    <a:cubicBezTo>
                      <a:pt x="81" y="71"/>
                      <a:pt x="81" y="71"/>
                      <a:pt x="81" y="71"/>
                    </a:cubicBezTo>
                    <a:cubicBezTo>
                      <a:pt x="82" y="71"/>
                      <a:pt x="83" y="71"/>
                      <a:pt x="83" y="70"/>
                    </a:cubicBezTo>
                    <a:cubicBezTo>
                      <a:pt x="83" y="70"/>
                      <a:pt x="83" y="70"/>
                      <a:pt x="83" y="70"/>
                    </a:cubicBezTo>
                    <a:cubicBezTo>
                      <a:pt x="83" y="69"/>
                      <a:pt x="83" y="69"/>
                      <a:pt x="82" y="69"/>
                    </a:cubicBezTo>
                    <a:cubicBezTo>
                      <a:pt x="82" y="69"/>
                      <a:pt x="82" y="69"/>
                      <a:pt x="81" y="69"/>
                    </a:cubicBezTo>
                    <a:cubicBezTo>
                      <a:pt x="81" y="69"/>
                      <a:pt x="81" y="69"/>
                      <a:pt x="80" y="69"/>
                    </a:cubicBezTo>
                    <a:cubicBezTo>
                      <a:pt x="80" y="69"/>
                      <a:pt x="80" y="68"/>
                      <a:pt x="80" y="68"/>
                    </a:cubicBezTo>
                    <a:cubicBezTo>
                      <a:pt x="80" y="67"/>
                      <a:pt x="81" y="68"/>
                      <a:pt x="81" y="68"/>
                    </a:cubicBezTo>
                    <a:cubicBezTo>
                      <a:pt x="81" y="67"/>
                      <a:pt x="82" y="67"/>
                      <a:pt x="81" y="67"/>
                    </a:cubicBezTo>
                    <a:cubicBezTo>
                      <a:pt x="81" y="66"/>
                      <a:pt x="81" y="66"/>
                      <a:pt x="81" y="66"/>
                    </a:cubicBezTo>
                    <a:cubicBezTo>
                      <a:pt x="81" y="66"/>
                      <a:pt x="81" y="66"/>
                      <a:pt x="81" y="65"/>
                    </a:cubicBezTo>
                    <a:cubicBezTo>
                      <a:pt x="81" y="65"/>
                      <a:pt x="82" y="65"/>
                      <a:pt x="82" y="65"/>
                    </a:cubicBezTo>
                    <a:cubicBezTo>
                      <a:pt x="82" y="65"/>
                      <a:pt x="83" y="65"/>
                      <a:pt x="83" y="65"/>
                    </a:cubicBezTo>
                    <a:cubicBezTo>
                      <a:pt x="83" y="65"/>
                      <a:pt x="83" y="65"/>
                      <a:pt x="83" y="64"/>
                    </a:cubicBezTo>
                    <a:cubicBezTo>
                      <a:pt x="83" y="64"/>
                      <a:pt x="83" y="64"/>
                      <a:pt x="83" y="63"/>
                    </a:cubicBezTo>
                    <a:cubicBezTo>
                      <a:pt x="82" y="63"/>
                      <a:pt x="82" y="63"/>
                      <a:pt x="82" y="63"/>
                    </a:cubicBezTo>
                    <a:cubicBezTo>
                      <a:pt x="81" y="63"/>
                      <a:pt x="81" y="63"/>
                      <a:pt x="81" y="63"/>
                    </a:cubicBezTo>
                    <a:cubicBezTo>
                      <a:pt x="81" y="62"/>
                      <a:pt x="82" y="62"/>
                      <a:pt x="82" y="62"/>
                    </a:cubicBezTo>
                    <a:cubicBezTo>
                      <a:pt x="82" y="61"/>
                      <a:pt x="83" y="62"/>
                      <a:pt x="83" y="62"/>
                    </a:cubicBezTo>
                    <a:cubicBezTo>
                      <a:pt x="84" y="62"/>
                      <a:pt x="84" y="62"/>
                      <a:pt x="85" y="62"/>
                    </a:cubicBezTo>
                    <a:cubicBezTo>
                      <a:pt x="85" y="61"/>
                      <a:pt x="85" y="61"/>
                      <a:pt x="85" y="61"/>
                    </a:cubicBezTo>
                    <a:cubicBezTo>
                      <a:pt x="85" y="61"/>
                      <a:pt x="86" y="61"/>
                      <a:pt x="86" y="61"/>
                    </a:cubicBezTo>
                    <a:cubicBezTo>
                      <a:pt x="87" y="61"/>
                      <a:pt x="87" y="61"/>
                      <a:pt x="88" y="61"/>
                    </a:cubicBezTo>
                    <a:cubicBezTo>
                      <a:pt x="88" y="61"/>
                      <a:pt x="88" y="61"/>
                      <a:pt x="89" y="60"/>
                    </a:cubicBezTo>
                    <a:cubicBezTo>
                      <a:pt x="89" y="60"/>
                      <a:pt x="89" y="60"/>
                      <a:pt x="90" y="60"/>
                    </a:cubicBezTo>
                    <a:cubicBezTo>
                      <a:pt x="90" y="60"/>
                      <a:pt x="90" y="60"/>
                      <a:pt x="90" y="60"/>
                    </a:cubicBezTo>
                    <a:cubicBezTo>
                      <a:pt x="91" y="60"/>
                      <a:pt x="91" y="60"/>
                      <a:pt x="91" y="60"/>
                    </a:cubicBezTo>
                    <a:cubicBezTo>
                      <a:pt x="92" y="60"/>
                      <a:pt x="92" y="60"/>
                      <a:pt x="93" y="59"/>
                    </a:cubicBezTo>
                    <a:cubicBezTo>
                      <a:pt x="93" y="59"/>
                      <a:pt x="93" y="59"/>
                      <a:pt x="93" y="59"/>
                    </a:cubicBezTo>
                    <a:cubicBezTo>
                      <a:pt x="93" y="59"/>
                      <a:pt x="93" y="59"/>
                      <a:pt x="93" y="59"/>
                    </a:cubicBezTo>
                    <a:cubicBezTo>
                      <a:pt x="94" y="58"/>
                      <a:pt x="94" y="59"/>
                      <a:pt x="94" y="59"/>
                    </a:cubicBezTo>
                    <a:cubicBezTo>
                      <a:pt x="94" y="58"/>
                      <a:pt x="95" y="58"/>
                      <a:pt x="95" y="58"/>
                    </a:cubicBezTo>
                    <a:cubicBezTo>
                      <a:pt x="95" y="58"/>
                      <a:pt x="95" y="58"/>
                      <a:pt x="96" y="58"/>
                    </a:cubicBezTo>
                    <a:cubicBezTo>
                      <a:pt x="96" y="58"/>
                      <a:pt x="97" y="58"/>
                      <a:pt x="97" y="58"/>
                    </a:cubicBezTo>
                    <a:cubicBezTo>
                      <a:pt x="97" y="58"/>
                      <a:pt x="98" y="59"/>
                      <a:pt x="98" y="59"/>
                    </a:cubicBezTo>
                    <a:cubicBezTo>
                      <a:pt x="98" y="59"/>
                      <a:pt x="98" y="59"/>
                      <a:pt x="98" y="59"/>
                    </a:cubicBezTo>
                    <a:cubicBezTo>
                      <a:pt x="98" y="59"/>
                      <a:pt x="98" y="59"/>
                      <a:pt x="98" y="59"/>
                    </a:cubicBezTo>
                    <a:cubicBezTo>
                      <a:pt x="99" y="60"/>
                      <a:pt x="99" y="60"/>
                      <a:pt x="99" y="61"/>
                    </a:cubicBezTo>
                    <a:cubicBezTo>
                      <a:pt x="100" y="61"/>
                      <a:pt x="100" y="61"/>
                      <a:pt x="100" y="61"/>
                    </a:cubicBezTo>
                    <a:cubicBezTo>
                      <a:pt x="100" y="61"/>
                      <a:pt x="101" y="61"/>
                      <a:pt x="101" y="61"/>
                    </a:cubicBezTo>
                    <a:cubicBezTo>
                      <a:pt x="102" y="61"/>
                      <a:pt x="102" y="61"/>
                      <a:pt x="102" y="61"/>
                    </a:cubicBezTo>
                    <a:cubicBezTo>
                      <a:pt x="103" y="61"/>
                      <a:pt x="103" y="61"/>
                      <a:pt x="103" y="62"/>
                    </a:cubicBezTo>
                    <a:cubicBezTo>
                      <a:pt x="103" y="62"/>
                      <a:pt x="104" y="62"/>
                      <a:pt x="104" y="63"/>
                    </a:cubicBezTo>
                    <a:cubicBezTo>
                      <a:pt x="104" y="63"/>
                      <a:pt x="104" y="63"/>
                      <a:pt x="105" y="63"/>
                    </a:cubicBezTo>
                    <a:cubicBezTo>
                      <a:pt x="105" y="63"/>
                      <a:pt x="105" y="62"/>
                      <a:pt x="106" y="62"/>
                    </a:cubicBezTo>
                    <a:cubicBezTo>
                      <a:pt x="106" y="62"/>
                      <a:pt x="107" y="61"/>
                      <a:pt x="107" y="61"/>
                    </a:cubicBezTo>
                    <a:cubicBezTo>
                      <a:pt x="107" y="61"/>
                      <a:pt x="108" y="61"/>
                      <a:pt x="108" y="61"/>
                    </a:cubicBezTo>
                    <a:cubicBezTo>
                      <a:pt x="109" y="61"/>
                      <a:pt x="109" y="61"/>
                      <a:pt x="110" y="61"/>
                    </a:cubicBezTo>
                    <a:cubicBezTo>
                      <a:pt x="110" y="62"/>
                      <a:pt x="110" y="62"/>
                      <a:pt x="110" y="63"/>
                    </a:cubicBezTo>
                    <a:cubicBezTo>
                      <a:pt x="111" y="63"/>
                      <a:pt x="111" y="63"/>
                      <a:pt x="112" y="63"/>
                    </a:cubicBezTo>
                    <a:cubicBezTo>
                      <a:pt x="112" y="63"/>
                      <a:pt x="113" y="63"/>
                      <a:pt x="113" y="64"/>
                    </a:cubicBezTo>
                    <a:cubicBezTo>
                      <a:pt x="114" y="64"/>
                      <a:pt x="114" y="64"/>
                      <a:pt x="115" y="65"/>
                    </a:cubicBezTo>
                    <a:cubicBezTo>
                      <a:pt x="115" y="65"/>
                      <a:pt x="115" y="65"/>
                      <a:pt x="116" y="65"/>
                    </a:cubicBezTo>
                    <a:cubicBezTo>
                      <a:pt x="116" y="65"/>
                      <a:pt x="116" y="65"/>
                      <a:pt x="117" y="66"/>
                    </a:cubicBezTo>
                    <a:cubicBezTo>
                      <a:pt x="117" y="66"/>
                      <a:pt x="117" y="67"/>
                      <a:pt x="117" y="67"/>
                    </a:cubicBezTo>
                    <a:cubicBezTo>
                      <a:pt x="118" y="67"/>
                      <a:pt x="118" y="68"/>
                      <a:pt x="118" y="68"/>
                    </a:cubicBezTo>
                    <a:cubicBezTo>
                      <a:pt x="119" y="68"/>
                      <a:pt x="119" y="69"/>
                      <a:pt x="119" y="69"/>
                    </a:cubicBezTo>
                    <a:cubicBezTo>
                      <a:pt x="119" y="69"/>
                      <a:pt x="120" y="69"/>
                      <a:pt x="120" y="69"/>
                    </a:cubicBezTo>
                    <a:cubicBezTo>
                      <a:pt x="120" y="70"/>
                      <a:pt x="120" y="70"/>
                      <a:pt x="121" y="70"/>
                    </a:cubicBezTo>
                    <a:cubicBezTo>
                      <a:pt x="121" y="70"/>
                      <a:pt x="122" y="70"/>
                      <a:pt x="122" y="71"/>
                    </a:cubicBezTo>
                    <a:cubicBezTo>
                      <a:pt x="122" y="71"/>
                      <a:pt x="122" y="71"/>
                      <a:pt x="122" y="71"/>
                    </a:cubicBezTo>
                    <a:cubicBezTo>
                      <a:pt x="123" y="71"/>
                      <a:pt x="123" y="71"/>
                      <a:pt x="123" y="71"/>
                    </a:cubicBezTo>
                    <a:cubicBezTo>
                      <a:pt x="123" y="71"/>
                      <a:pt x="124" y="71"/>
                      <a:pt x="124" y="71"/>
                    </a:cubicBezTo>
                    <a:cubicBezTo>
                      <a:pt x="124" y="71"/>
                      <a:pt x="124" y="71"/>
                      <a:pt x="124" y="71"/>
                    </a:cubicBezTo>
                    <a:cubicBezTo>
                      <a:pt x="124" y="70"/>
                      <a:pt x="124" y="70"/>
                      <a:pt x="125" y="70"/>
                    </a:cubicBezTo>
                    <a:cubicBezTo>
                      <a:pt x="125" y="69"/>
                      <a:pt x="125" y="69"/>
                      <a:pt x="126" y="69"/>
                    </a:cubicBezTo>
                    <a:cubicBezTo>
                      <a:pt x="126" y="69"/>
                      <a:pt x="126" y="69"/>
                      <a:pt x="126" y="70"/>
                    </a:cubicBezTo>
                    <a:cubicBezTo>
                      <a:pt x="126" y="70"/>
                      <a:pt x="127" y="70"/>
                      <a:pt x="127" y="70"/>
                    </a:cubicBezTo>
                    <a:cubicBezTo>
                      <a:pt x="127" y="70"/>
                      <a:pt x="128" y="70"/>
                      <a:pt x="128" y="69"/>
                    </a:cubicBezTo>
                    <a:cubicBezTo>
                      <a:pt x="128" y="69"/>
                      <a:pt x="129" y="69"/>
                      <a:pt x="129" y="69"/>
                    </a:cubicBezTo>
                    <a:cubicBezTo>
                      <a:pt x="129" y="69"/>
                      <a:pt x="130" y="69"/>
                      <a:pt x="130" y="69"/>
                    </a:cubicBezTo>
                    <a:cubicBezTo>
                      <a:pt x="131" y="69"/>
                      <a:pt x="131" y="69"/>
                      <a:pt x="131" y="69"/>
                    </a:cubicBezTo>
                    <a:cubicBezTo>
                      <a:pt x="132" y="69"/>
                      <a:pt x="132" y="68"/>
                      <a:pt x="133" y="69"/>
                    </a:cubicBezTo>
                    <a:cubicBezTo>
                      <a:pt x="133" y="69"/>
                      <a:pt x="133" y="69"/>
                      <a:pt x="134" y="69"/>
                    </a:cubicBezTo>
                    <a:cubicBezTo>
                      <a:pt x="134" y="69"/>
                      <a:pt x="134" y="70"/>
                      <a:pt x="134" y="70"/>
                    </a:cubicBezTo>
                    <a:cubicBezTo>
                      <a:pt x="134" y="70"/>
                      <a:pt x="135" y="70"/>
                      <a:pt x="135" y="70"/>
                    </a:cubicBezTo>
                    <a:cubicBezTo>
                      <a:pt x="135" y="70"/>
                      <a:pt x="135" y="70"/>
                      <a:pt x="136" y="71"/>
                    </a:cubicBezTo>
                    <a:cubicBezTo>
                      <a:pt x="136" y="71"/>
                      <a:pt x="136" y="71"/>
                      <a:pt x="136" y="71"/>
                    </a:cubicBezTo>
                    <a:cubicBezTo>
                      <a:pt x="137" y="71"/>
                      <a:pt x="137" y="71"/>
                      <a:pt x="137" y="71"/>
                    </a:cubicBezTo>
                    <a:cubicBezTo>
                      <a:pt x="138" y="71"/>
                      <a:pt x="138" y="71"/>
                      <a:pt x="138" y="71"/>
                    </a:cubicBezTo>
                    <a:cubicBezTo>
                      <a:pt x="138" y="71"/>
                      <a:pt x="138" y="70"/>
                      <a:pt x="138" y="70"/>
                    </a:cubicBezTo>
                    <a:cubicBezTo>
                      <a:pt x="139" y="70"/>
                      <a:pt x="139" y="70"/>
                      <a:pt x="139" y="70"/>
                    </a:cubicBezTo>
                    <a:cubicBezTo>
                      <a:pt x="140" y="70"/>
                      <a:pt x="140" y="70"/>
                      <a:pt x="140" y="70"/>
                    </a:cubicBezTo>
                    <a:cubicBezTo>
                      <a:pt x="141" y="70"/>
                      <a:pt x="141" y="70"/>
                      <a:pt x="141" y="71"/>
                    </a:cubicBezTo>
                    <a:cubicBezTo>
                      <a:pt x="141" y="71"/>
                      <a:pt x="141" y="71"/>
                      <a:pt x="141" y="71"/>
                    </a:cubicBezTo>
                    <a:cubicBezTo>
                      <a:pt x="141" y="71"/>
                      <a:pt x="141" y="71"/>
                      <a:pt x="141" y="71"/>
                    </a:cubicBezTo>
                    <a:cubicBezTo>
                      <a:pt x="142" y="72"/>
                      <a:pt x="143" y="72"/>
                      <a:pt x="143" y="72"/>
                    </a:cubicBezTo>
                    <a:cubicBezTo>
                      <a:pt x="143" y="72"/>
                      <a:pt x="143" y="72"/>
                      <a:pt x="144" y="73"/>
                    </a:cubicBezTo>
                    <a:cubicBezTo>
                      <a:pt x="144" y="72"/>
                      <a:pt x="144" y="72"/>
                      <a:pt x="144" y="72"/>
                    </a:cubicBezTo>
                    <a:cubicBezTo>
                      <a:pt x="144" y="72"/>
                      <a:pt x="145" y="71"/>
                      <a:pt x="145" y="71"/>
                    </a:cubicBezTo>
                    <a:cubicBezTo>
                      <a:pt x="145" y="71"/>
                      <a:pt x="145" y="71"/>
                      <a:pt x="145" y="71"/>
                    </a:cubicBezTo>
                    <a:cubicBezTo>
                      <a:pt x="146" y="70"/>
                      <a:pt x="146" y="70"/>
                      <a:pt x="146" y="70"/>
                    </a:cubicBezTo>
                    <a:cubicBezTo>
                      <a:pt x="147" y="70"/>
                      <a:pt x="147" y="70"/>
                      <a:pt x="147" y="69"/>
                    </a:cubicBezTo>
                    <a:cubicBezTo>
                      <a:pt x="148" y="69"/>
                      <a:pt x="148" y="69"/>
                      <a:pt x="149" y="69"/>
                    </a:cubicBezTo>
                    <a:cubicBezTo>
                      <a:pt x="149" y="69"/>
                      <a:pt x="150" y="69"/>
                      <a:pt x="150" y="68"/>
                    </a:cubicBezTo>
                    <a:cubicBezTo>
                      <a:pt x="151" y="68"/>
                      <a:pt x="151" y="67"/>
                      <a:pt x="151" y="67"/>
                    </a:cubicBezTo>
                    <a:cubicBezTo>
                      <a:pt x="152" y="67"/>
                      <a:pt x="152" y="67"/>
                      <a:pt x="152" y="68"/>
                    </a:cubicBezTo>
                    <a:cubicBezTo>
                      <a:pt x="152" y="68"/>
                      <a:pt x="152" y="68"/>
                      <a:pt x="151" y="68"/>
                    </a:cubicBezTo>
                    <a:cubicBezTo>
                      <a:pt x="151" y="69"/>
                      <a:pt x="151" y="69"/>
                      <a:pt x="152" y="69"/>
                    </a:cubicBezTo>
                    <a:cubicBezTo>
                      <a:pt x="152" y="69"/>
                      <a:pt x="152" y="69"/>
                      <a:pt x="153" y="69"/>
                    </a:cubicBezTo>
                    <a:cubicBezTo>
                      <a:pt x="153" y="69"/>
                      <a:pt x="154" y="69"/>
                      <a:pt x="154" y="69"/>
                    </a:cubicBezTo>
                    <a:cubicBezTo>
                      <a:pt x="155" y="69"/>
                      <a:pt x="155" y="70"/>
                      <a:pt x="155" y="70"/>
                    </a:cubicBezTo>
                    <a:cubicBezTo>
                      <a:pt x="156" y="70"/>
                      <a:pt x="156" y="70"/>
                      <a:pt x="156" y="71"/>
                    </a:cubicBezTo>
                    <a:cubicBezTo>
                      <a:pt x="157" y="71"/>
                      <a:pt x="157" y="70"/>
                      <a:pt x="158" y="70"/>
                    </a:cubicBezTo>
                    <a:cubicBezTo>
                      <a:pt x="159" y="70"/>
                      <a:pt x="159" y="71"/>
                      <a:pt x="160" y="71"/>
                    </a:cubicBezTo>
                    <a:cubicBezTo>
                      <a:pt x="160" y="71"/>
                      <a:pt x="160" y="71"/>
                      <a:pt x="161" y="71"/>
                    </a:cubicBezTo>
                    <a:cubicBezTo>
                      <a:pt x="161" y="71"/>
                      <a:pt x="161" y="71"/>
                      <a:pt x="161" y="71"/>
                    </a:cubicBezTo>
                    <a:cubicBezTo>
                      <a:pt x="161" y="71"/>
                      <a:pt x="162" y="71"/>
                      <a:pt x="162" y="71"/>
                    </a:cubicBezTo>
                    <a:cubicBezTo>
                      <a:pt x="162" y="71"/>
                      <a:pt x="162" y="71"/>
                      <a:pt x="163" y="71"/>
                    </a:cubicBezTo>
                    <a:cubicBezTo>
                      <a:pt x="163" y="71"/>
                      <a:pt x="163" y="71"/>
                      <a:pt x="163" y="71"/>
                    </a:cubicBezTo>
                    <a:cubicBezTo>
                      <a:pt x="163" y="70"/>
                      <a:pt x="163" y="70"/>
                      <a:pt x="163" y="70"/>
                    </a:cubicBezTo>
                    <a:cubicBezTo>
                      <a:pt x="163" y="69"/>
                      <a:pt x="163" y="69"/>
                      <a:pt x="163" y="69"/>
                    </a:cubicBezTo>
                    <a:cubicBezTo>
                      <a:pt x="163" y="69"/>
                      <a:pt x="163" y="69"/>
                      <a:pt x="162" y="68"/>
                    </a:cubicBezTo>
                    <a:cubicBezTo>
                      <a:pt x="162" y="68"/>
                      <a:pt x="162" y="68"/>
                      <a:pt x="161" y="67"/>
                    </a:cubicBezTo>
                    <a:cubicBezTo>
                      <a:pt x="161" y="67"/>
                      <a:pt x="161" y="66"/>
                      <a:pt x="161" y="66"/>
                    </a:cubicBezTo>
                    <a:cubicBezTo>
                      <a:pt x="161" y="66"/>
                      <a:pt x="162" y="65"/>
                      <a:pt x="162" y="65"/>
                    </a:cubicBezTo>
                    <a:cubicBezTo>
                      <a:pt x="162" y="65"/>
                      <a:pt x="162" y="65"/>
                      <a:pt x="162" y="65"/>
                    </a:cubicBezTo>
                    <a:cubicBezTo>
                      <a:pt x="163" y="65"/>
                      <a:pt x="163" y="65"/>
                      <a:pt x="163" y="65"/>
                    </a:cubicBezTo>
                    <a:cubicBezTo>
                      <a:pt x="163" y="65"/>
                      <a:pt x="164" y="64"/>
                      <a:pt x="164" y="65"/>
                    </a:cubicBezTo>
                    <a:cubicBezTo>
                      <a:pt x="164" y="65"/>
                      <a:pt x="164" y="65"/>
                      <a:pt x="164" y="65"/>
                    </a:cubicBezTo>
                    <a:cubicBezTo>
                      <a:pt x="164" y="65"/>
                      <a:pt x="165" y="65"/>
                      <a:pt x="165" y="65"/>
                    </a:cubicBezTo>
                    <a:cubicBezTo>
                      <a:pt x="165" y="66"/>
                      <a:pt x="166" y="66"/>
                      <a:pt x="166" y="66"/>
                    </a:cubicBezTo>
                    <a:cubicBezTo>
                      <a:pt x="167" y="66"/>
                      <a:pt x="168" y="67"/>
                      <a:pt x="168" y="67"/>
                    </a:cubicBezTo>
                    <a:cubicBezTo>
                      <a:pt x="169" y="67"/>
                      <a:pt x="169" y="67"/>
                      <a:pt x="170" y="67"/>
                    </a:cubicBezTo>
                    <a:cubicBezTo>
                      <a:pt x="170" y="67"/>
                      <a:pt x="170" y="67"/>
                      <a:pt x="171" y="68"/>
                    </a:cubicBezTo>
                    <a:cubicBezTo>
                      <a:pt x="171" y="68"/>
                      <a:pt x="172" y="68"/>
                      <a:pt x="172" y="69"/>
                    </a:cubicBezTo>
                    <a:cubicBezTo>
                      <a:pt x="172" y="69"/>
                      <a:pt x="172" y="69"/>
                      <a:pt x="172" y="69"/>
                    </a:cubicBezTo>
                    <a:cubicBezTo>
                      <a:pt x="173" y="70"/>
                      <a:pt x="173" y="69"/>
                      <a:pt x="174" y="70"/>
                    </a:cubicBezTo>
                    <a:cubicBezTo>
                      <a:pt x="174" y="70"/>
                      <a:pt x="174" y="70"/>
                      <a:pt x="174" y="70"/>
                    </a:cubicBezTo>
                    <a:cubicBezTo>
                      <a:pt x="175" y="71"/>
                      <a:pt x="176" y="70"/>
                      <a:pt x="176" y="70"/>
                    </a:cubicBezTo>
                    <a:cubicBezTo>
                      <a:pt x="177" y="70"/>
                      <a:pt x="177" y="70"/>
                      <a:pt x="178" y="69"/>
                    </a:cubicBezTo>
                    <a:cubicBezTo>
                      <a:pt x="179" y="69"/>
                      <a:pt x="179" y="69"/>
                      <a:pt x="180" y="69"/>
                    </a:cubicBezTo>
                    <a:cubicBezTo>
                      <a:pt x="180" y="69"/>
                      <a:pt x="181" y="70"/>
                      <a:pt x="181" y="70"/>
                    </a:cubicBezTo>
                    <a:cubicBezTo>
                      <a:pt x="182" y="70"/>
                      <a:pt x="182" y="70"/>
                      <a:pt x="182" y="70"/>
                    </a:cubicBezTo>
                    <a:cubicBezTo>
                      <a:pt x="183" y="70"/>
                      <a:pt x="183" y="71"/>
                      <a:pt x="184" y="71"/>
                    </a:cubicBezTo>
                    <a:cubicBezTo>
                      <a:pt x="184" y="71"/>
                      <a:pt x="185" y="70"/>
                      <a:pt x="185" y="71"/>
                    </a:cubicBezTo>
                    <a:cubicBezTo>
                      <a:pt x="185" y="71"/>
                      <a:pt x="185" y="71"/>
                      <a:pt x="185" y="71"/>
                    </a:cubicBezTo>
                    <a:cubicBezTo>
                      <a:pt x="185" y="71"/>
                      <a:pt x="186" y="71"/>
                      <a:pt x="186" y="71"/>
                    </a:cubicBezTo>
                    <a:cubicBezTo>
                      <a:pt x="186" y="72"/>
                      <a:pt x="186" y="72"/>
                      <a:pt x="187" y="72"/>
                    </a:cubicBezTo>
                    <a:cubicBezTo>
                      <a:pt x="188" y="73"/>
                      <a:pt x="188" y="72"/>
                      <a:pt x="189" y="72"/>
                    </a:cubicBezTo>
                    <a:cubicBezTo>
                      <a:pt x="190" y="72"/>
                      <a:pt x="190" y="72"/>
                      <a:pt x="191" y="72"/>
                    </a:cubicBezTo>
                    <a:cubicBezTo>
                      <a:pt x="192" y="72"/>
                      <a:pt x="192" y="72"/>
                      <a:pt x="193" y="72"/>
                    </a:cubicBezTo>
                    <a:cubicBezTo>
                      <a:pt x="194" y="72"/>
                      <a:pt x="194" y="72"/>
                      <a:pt x="195" y="72"/>
                    </a:cubicBezTo>
                    <a:cubicBezTo>
                      <a:pt x="196" y="71"/>
                      <a:pt x="196" y="71"/>
                      <a:pt x="196" y="71"/>
                    </a:cubicBezTo>
                    <a:cubicBezTo>
                      <a:pt x="196" y="71"/>
                      <a:pt x="197" y="71"/>
                      <a:pt x="197" y="71"/>
                    </a:cubicBezTo>
                    <a:cubicBezTo>
                      <a:pt x="198" y="70"/>
                      <a:pt x="198" y="70"/>
                      <a:pt x="199" y="70"/>
                    </a:cubicBezTo>
                    <a:cubicBezTo>
                      <a:pt x="199" y="70"/>
                      <a:pt x="200" y="70"/>
                      <a:pt x="200" y="70"/>
                    </a:cubicBezTo>
                    <a:cubicBezTo>
                      <a:pt x="201" y="71"/>
                      <a:pt x="201" y="71"/>
                      <a:pt x="202" y="71"/>
                    </a:cubicBezTo>
                    <a:cubicBezTo>
                      <a:pt x="202" y="71"/>
                      <a:pt x="202" y="71"/>
                      <a:pt x="202" y="71"/>
                    </a:cubicBezTo>
                    <a:cubicBezTo>
                      <a:pt x="202" y="71"/>
                      <a:pt x="203" y="71"/>
                      <a:pt x="203" y="71"/>
                    </a:cubicBezTo>
                    <a:cubicBezTo>
                      <a:pt x="204" y="71"/>
                      <a:pt x="204" y="71"/>
                      <a:pt x="205" y="71"/>
                    </a:cubicBezTo>
                    <a:cubicBezTo>
                      <a:pt x="205" y="71"/>
                      <a:pt x="205" y="71"/>
                      <a:pt x="205" y="71"/>
                    </a:cubicBezTo>
                    <a:cubicBezTo>
                      <a:pt x="206" y="71"/>
                      <a:pt x="206" y="71"/>
                      <a:pt x="207" y="72"/>
                    </a:cubicBezTo>
                    <a:cubicBezTo>
                      <a:pt x="207" y="72"/>
                      <a:pt x="208" y="72"/>
                      <a:pt x="208" y="72"/>
                    </a:cubicBezTo>
                    <a:cubicBezTo>
                      <a:pt x="209" y="72"/>
                      <a:pt x="209" y="71"/>
                      <a:pt x="209" y="71"/>
                    </a:cubicBezTo>
                    <a:cubicBezTo>
                      <a:pt x="209" y="71"/>
                      <a:pt x="209" y="71"/>
                      <a:pt x="209" y="71"/>
                    </a:cubicBezTo>
                    <a:cubicBezTo>
                      <a:pt x="209" y="70"/>
                      <a:pt x="210" y="71"/>
                      <a:pt x="210" y="70"/>
                    </a:cubicBezTo>
                    <a:cubicBezTo>
                      <a:pt x="210" y="70"/>
                      <a:pt x="209" y="70"/>
                      <a:pt x="209" y="69"/>
                    </a:cubicBezTo>
                    <a:cubicBezTo>
                      <a:pt x="209" y="69"/>
                      <a:pt x="209" y="68"/>
                      <a:pt x="209" y="68"/>
                    </a:cubicBezTo>
                    <a:cubicBezTo>
                      <a:pt x="209" y="67"/>
                      <a:pt x="209" y="67"/>
                      <a:pt x="209" y="67"/>
                    </a:cubicBezTo>
                    <a:cubicBezTo>
                      <a:pt x="208" y="66"/>
                      <a:pt x="209" y="66"/>
                      <a:pt x="209" y="65"/>
                    </a:cubicBezTo>
                    <a:cubicBezTo>
                      <a:pt x="209" y="65"/>
                      <a:pt x="209" y="65"/>
                      <a:pt x="209" y="65"/>
                    </a:cubicBezTo>
                    <a:cubicBezTo>
                      <a:pt x="209" y="65"/>
                      <a:pt x="209" y="65"/>
                      <a:pt x="209" y="65"/>
                    </a:cubicBezTo>
                    <a:cubicBezTo>
                      <a:pt x="209" y="64"/>
                      <a:pt x="209" y="64"/>
                      <a:pt x="209" y="64"/>
                    </a:cubicBezTo>
                    <a:cubicBezTo>
                      <a:pt x="208" y="64"/>
                      <a:pt x="208" y="63"/>
                      <a:pt x="208" y="63"/>
                    </a:cubicBezTo>
                    <a:cubicBezTo>
                      <a:pt x="207" y="63"/>
                      <a:pt x="207" y="63"/>
                      <a:pt x="207" y="63"/>
                    </a:cubicBezTo>
                    <a:cubicBezTo>
                      <a:pt x="207" y="63"/>
                      <a:pt x="207" y="63"/>
                      <a:pt x="207" y="62"/>
                    </a:cubicBezTo>
                    <a:cubicBezTo>
                      <a:pt x="207" y="62"/>
                      <a:pt x="207" y="62"/>
                      <a:pt x="207" y="62"/>
                    </a:cubicBezTo>
                    <a:cubicBezTo>
                      <a:pt x="208" y="61"/>
                      <a:pt x="208" y="62"/>
                      <a:pt x="208" y="61"/>
                    </a:cubicBezTo>
                    <a:cubicBezTo>
                      <a:pt x="209" y="61"/>
                      <a:pt x="209" y="61"/>
                      <a:pt x="210" y="61"/>
                    </a:cubicBezTo>
                    <a:cubicBezTo>
                      <a:pt x="211" y="61"/>
                      <a:pt x="211" y="61"/>
                      <a:pt x="212" y="61"/>
                    </a:cubicBezTo>
                    <a:cubicBezTo>
                      <a:pt x="212" y="61"/>
                      <a:pt x="212" y="61"/>
                      <a:pt x="213" y="61"/>
                    </a:cubicBezTo>
                    <a:cubicBezTo>
                      <a:pt x="213" y="61"/>
                      <a:pt x="214" y="61"/>
                      <a:pt x="214" y="62"/>
                    </a:cubicBezTo>
                    <a:cubicBezTo>
                      <a:pt x="215" y="62"/>
                      <a:pt x="215" y="62"/>
                      <a:pt x="215" y="62"/>
                    </a:cubicBezTo>
                    <a:cubicBezTo>
                      <a:pt x="215" y="62"/>
                      <a:pt x="216" y="62"/>
                      <a:pt x="216" y="62"/>
                    </a:cubicBezTo>
                    <a:cubicBezTo>
                      <a:pt x="217" y="62"/>
                      <a:pt x="217" y="62"/>
                      <a:pt x="217" y="62"/>
                    </a:cubicBezTo>
                    <a:cubicBezTo>
                      <a:pt x="218" y="62"/>
                      <a:pt x="218" y="62"/>
                      <a:pt x="219" y="63"/>
                    </a:cubicBezTo>
                    <a:cubicBezTo>
                      <a:pt x="219" y="63"/>
                      <a:pt x="219" y="63"/>
                      <a:pt x="219" y="63"/>
                    </a:cubicBezTo>
                    <a:cubicBezTo>
                      <a:pt x="220" y="63"/>
                      <a:pt x="220" y="64"/>
                      <a:pt x="221" y="64"/>
                    </a:cubicBezTo>
                    <a:cubicBezTo>
                      <a:pt x="221" y="64"/>
                      <a:pt x="221" y="64"/>
                      <a:pt x="221" y="64"/>
                    </a:cubicBezTo>
                    <a:cubicBezTo>
                      <a:pt x="222" y="64"/>
                      <a:pt x="222" y="64"/>
                      <a:pt x="222" y="64"/>
                    </a:cubicBezTo>
                    <a:cubicBezTo>
                      <a:pt x="222" y="65"/>
                      <a:pt x="222" y="65"/>
                      <a:pt x="222" y="65"/>
                    </a:cubicBezTo>
                    <a:cubicBezTo>
                      <a:pt x="222" y="65"/>
                      <a:pt x="222" y="65"/>
                      <a:pt x="222" y="65"/>
                    </a:cubicBezTo>
                    <a:cubicBezTo>
                      <a:pt x="223" y="65"/>
                      <a:pt x="223" y="66"/>
                      <a:pt x="223" y="66"/>
                    </a:cubicBezTo>
                    <a:cubicBezTo>
                      <a:pt x="223" y="66"/>
                      <a:pt x="224" y="67"/>
                      <a:pt x="224" y="67"/>
                    </a:cubicBezTo>
                    <a:cubicBezTo>
                      <a:pt x="225" y="67"/>
                      <a:pt x="225" y="68"/>
                      <a:pt x="226" y="68"/>
                    </a:cubicBezTo>
                    <a:cubicBezTo>
                      <a:pt x="226" y="69"/>
                      <a:pt x="227" y="69"/>
                      <a:pt x="227" y="70"/>
                    </a:cubicBezTo>
                    <a:cubicBezTo>
                      <a:pt x="228" y="70"/>
                      <a:pt x="228" y="71"/>
                      <a:pt x="228" y="71"/>
                    </a:cubicBezTo>
                    <a:cubicBezTo>
                      <a:pt x="228" y="71"/>
                      <a:pt x="229" y="71"/>
                      <a:pt x="229" y="71"/>
                    </a:cubicBezTo>
                    <a:cubicBezTo>
                      <a:pt x="229" y="71"/>
                      <a:pt x="229" y="72"/>
                      <a:pt x="229" y="72"/>
                    </a:cubicBezTo>
                    <a:cubicBezTo>
                      <a:pt x="230" y="72"/>
                      <a:pt x="230" y="72"/>
                      <a:pt x="230" y="72"/>
                    </a:cubicBezTo>
                    <a:cubicBezTo>
                      <a:pt x="231" y="72"/>
                      <a:pt x="231" y="72"/>
                      <a:pt x="231" y="72"/>
                    </a:cubicBezTo>
                    <a:cubicBezTo>
                      <a:pt x="232" y="72"/>
                      <a:pt x="232" y="72"/>
                      <a:pt x="233" y="73"/>
                    </a:cubicBezTo>
                    <a:cubicBezTo>
                      <a:pt x="234" y="73"/>
                      <a:pt x="234" y="73"/>
                      <a:pt x="235" y="73"/>
                    </a:cubicBezTo>
                    <a:cubicBezTo>
                      <a:pt x="235" y="73"/>
                      <a:pt x="235" y="73"/>
                      <a:pt x="236" y="73"/>
                    </a:cubicBezTo>
                    <a:cubicBezTo>
                      <a:pt x="236" y="73"/>
                      <a:pt x="236" y="74"/>
                      <a:pt x="237" y="74"/>
                    </a:cubicBezTo>
                    <a:cubicBezTo>
                      <a:pt x="237" y="74"/>
                      <a:pt x="238" y="74"/>
                      <a:pt x="238" y="75"/>
                    </a:cubicBezTo>
                    <a:cubicBezTo>
                      <a:pt x="239" y="75"/>
                      <a:pt x="239" y="75"/>
                      <a:pt x="239" y="76"/>
                    </a:cubicBezTo>
                    <a:cubicBezTo>
                      <a:pt x="239" y="76"/>
                      <a:pt x="240" y="76"/>
                      <a:pt x="240" y="77"/>
                    </a:cubicBezTo>
                    <a:cubicBezTo>
                      <a:pt x="240" y="77"/>
                      <a:pt x="241" y="77"/>
                      <a:pt x="241" y="77"/>
                    </a:cubicBezTo>
                    <a:cubicBezTo>
                      <a:pt x="241" y="77"/>
                      <a:pt x="242" y="77"/>
                      <a:pt x="242" y="77"/>
                    </a:cubicBezTo>
                    <a:cubicBezTo>
                      <a:pt x="243" y="77"/>
                      <a:pt x="243" y="77"/>
                      <a:pt x="243" y="77"/>
                    </a:cubicBezTo>
                    <a:cubicBezTo>
                      <a:pt x="244" y="77"/>
                      <a:pt x="244" y="77"/>
                      <a:pt x="245" y="77"/>
                    </a:cubicBezTo>
                    <a:cubicBezTo>
                      <a:pt x="245" y="77"/>
                      <a:pt x="245" y="76"/>
                      <a:pt x="246" y="76"/>
                    </a:cubicBezTo>
                    <a:cubicBezTo>
                      <a:pt x="246" y="76"/>
                      <a:pt x="246" y="76"/>
                      <a:pt x="247" y="76"/>
                    </a:cubicBezTo>
                    <a:cubicBezTo>
                      <a:pt x="247" y="76"/>
                      <a:pt x="247" y="76"/>
                      <a:pt x="247" y="76"/>
                    </a:cubicBezTo>
                    <a:cubicBezTo>
                      <a:pt x="247" y="76"/>
                      <a:pt x="247" y="77"/>
                      <a:pt x="248" y="77"/>
                    </a:cubicBezTo>
                    <a:cubicBezTo>
                      <a:pt x="248" y="77"/>
                      <a:pt x="248" y="77"/>
                      <a:pt x="248" y="77"/>
                    </a:cubicBezTo>
                    <a:cubicBezTo>
                      <a:pt x="248" y="77"/>
                      <a:pt x="248" y="78"/>
                      <a:pt x="248" y="78"/>
                    </a:cubicBezTo>
                    <a:cubicBezTo>
                      <a:pt x="248" y="78"/>
                      <a:pt x="248" y="78"/>
                      <a:pt x="248" y="79"/>
                    </a:cubicBezTo>
                    <a:cubicBezTo>
                      <a:pt x="248" y="79"/>
                      <a:pt x="248" y="79"/>
                      <a:pt x="249" y="80"/>
                    </a:cubicBezTo>
                    <a:cubicBezTo>
                      <a:pt x="249" y="80"/>
                      <a:pt x="249" y="80"/>
                      <a:pt x="249" y="81"/>
                    </a:cubicBezTo>
                    <a:cubicBezTo>
                      <a:pt x="249" y="81"/>
                      <a:pt x="249" y="81"/>
                      <a:pt x="249" y="82"/>
                    </a:cubicBezTo>
                    <a:cubicBezTo>
                      <a:pt x="250" y="82"/>
                      <a:pt x="250" y="83"/>
                      <a:pt x="250" y="83"/>
                    </a:cubicBezTo>
                    <a:cubicBezTo>
                      <a:pt x="249" y="84"/>
                      <a:pt x="249" y="84"/>
                      <a:pt x="248" y="84"/>
                    </a:cubicBezTo>
                    <a:cubicBezTo>
                      <a:pt x="247" y="84"/>
                      <a:pt x="247" y="84"/>
                      <a:pt x="247" y="84"/>
                    </a:cubicBezTo>
                    <a:cubicBezTo>
                      <a:pt x="246" y="85"/>
                      <a:pt x="247" y="85"/>
                      <a:pt x="247" y="86"/>
                    </a:cubicBezTo>
                    <a:cubicBezTo>
                      <a:pt x="247" y="86"/>
                      <a:pt x="247" y="87"/>
                      <a:pt x="247" y="87"/>
                    </a:cubicBezTo>
                    <a:cubicBezTo>
                      <a:pt x="247" y="88"/>
                      <a:pt x="248" y="88"/>
                      <a:pt x="248" y="88"/>
                    </a:cubicBezTo>
                    <a:cubicBezTo>
                      <a:pt x="248" y="89"/>
                      <a:pt x="248" y="89"/>
                      <a:pt x="249" y="90"/>
                    </a:cubicBezTo>
                    <a:cubicBezTo>
                      <a:pt x="249" y="90"/>
                      <a:pt x="249" y="90"/>
                      <a:pt x="249" y="91"/>
                    </a:cubicBezTo>
                    <a:cubicBezTo>
                      <a:pt x="249" y="91"/>
                      <a:pt x="249" y="91"/>
                      <a:pt x="249" y="92"/>
                    </a:cubicBezTo>
                    <a:cubicBezTo>
                      <a:pt x="250" y="91"/>
                      <a:pt x="250" y="91"/>
                      <a:pt x="250" y="91"/>
                    </a:cubicBezTo>
                    <a:cubicBezTo>
                      <a:pt x="250" y="91"/>
                      <a:pt x="250" y="90"/>
                      <a:pt x="250" y="90"/>
                    </a:cubicBezTo>
                    <a:cubicBezTo>
                      <a:pt x="250" y="90"/>
                      <a:pt x="251" y="90"/>
                      <a:pt x="251" y="90"/>
                    </a:cubicBezTo>
                    <a:cubicBezTo>
                      <a:pt x="251" y="90"/>
                      <a:pt x="252" y="90"/>
                      <a:pt x="252" y="90"/>
                    </a:cubicBezTo>
                    <a:cubicBezTo>
                      <a:pt x="252" y="91"/>
                      <a:pt x="253" y="91"/>
                      <a:pt x="253" y="91"/>
                    </a:cubicBezTo>
                    <a:cubicBezTo>
                      <a:pt x="253" y="91"/>
                      <a:pt x="254" y="91"/>
                      <a:pt x="254" y="91"/>
                    </a:cubicBezTo>
                    <a:cubicBezTo>
                      <a:pt x="255" y="91"/>
                      <a:pt x="255" y="91"/>
                      <a:pt x="256" y="91"/>
                    </a:cubicBezTo>
                    <a:cubicBezTo>
                      <a:pt x="256" y="90"/>
                      <a:pt x="256" y="90"/>
                      <a:pt x="257" y="90"/>
                    </a:cubicBezTo>
                    <a:cubicBezTo>
                      <a:pt x="257" y="89"/>
                      <a:pt x="258" y="89"/>
                      <a:pt x="258" y="89"/>
                    </a:cubicBezTo>
                    <a:cubicBezTo>
                      <a:pt x="258" y="88"/>
                      <a:pt x="258" y="88"/>
                      <a:pt x="258" y="88"/>
                    </a:cubicBezTo>
                    <a:cubicBezTo>
                      <a:pt x="258" y="87"/>
                      <a:pt x="258" y="87"/>
                      <a:pt x="258" y="86"/>
                    </a:cubicBezTo>
                    <a:cubicBezTo>
                      <a:pt x="258" y="86"/>
                      <a:pt x="258" y="86"/>
                      <a:pt x="258" y="86"/>
                    </a:cubicBezTo>
                    <a:cubicBezTo>
                      <a:pt x="259" y="85"/>
                      <a:pt x="259" y="84"/>
                      <a:pt x="259" y="83"/>
                    </a:cubicBezTo>
                    <a:cubicBezTo>
                      <a:pt x="259" y="83"/>
                      <a:pt x="259" y="82"/>
                      <a:pt x="259" y="82"/>
                    </a:cubicBezTo>
                    <a:cubicBezTo>
                      <a:pt x="259" y="81"/>
                      <a:pt x="259" y="81"/>
                      <a:pt x="259" y="80"/>
                    </a:cubicBezTo>
                    <a:cubicBezTo>
                      <a:pt x="259" y="79"/>
                      <a:pt x="259" y="79"/>
                      <a:pt x="259" y="78"/>
                    </a:cubicBezTo>
                    <a:cubicBezTo>
                      <a:pt x="259" y="77"/>
                      <a:pt x="259" y="77"/>
                      <a:pt x="259" y="76"/>
                    </a:cubicBezTo>
                    <a:cubicBezTo>
                      <a:pt x="259" y="76"/>
                      <a:pt x="260" y="76"/>
                      <a:pt x="260" y="75"/>
                    </a:cubicBezTo>
                    <a:cubicBezTo>
                      <a:pt x="260" y="75"/>
                      <a:pt x="260" y="75"/>
                      <a:pt x="259" y="74"/>
                    </a:cubicBezTo>
                    <a:cubicBezTo>
                      <a:pt x="259" y="74"/>
                      <a:pt x="259" y="73"/>
                      <a:pt x="259" y="73"/>
                    </a:cubicBezTo>
                    <a:cubicBezTo>
                      <a:pt x="258" y="72"/>
                      <a:pt x="258" y="72"/>
                      <a:pt x="258" y="71"/>
                    </a:cubicBezTo>
                    <a:cubicBezTo>
                      <a:pt x="258" y="71"/>
                      <a:pt x="258" y="71"/>
                      <a:pt x="258" y="71"/>
                    </a:cubicBezTo>
                    <a:cubicBezTo>
                      <a:pt x="258" y="71"/>
                      <a:pt x="258" y="71"/>
                      <a:pt x="257" y="70"/>
                    </a:cubicBezTo>
                    <a:cubicBezTo>
                      <a:pt x="257" y="70"/>
                      <a:pt x="257" y="70"/>
                      <a:pt x="257" y="70"/>
                    </a:cubicBezTo>
                    <a:cubicBezTo>
                      <a:pt x="256" y="69"/>
                      <a:pt x="256" y="69"/>
                      <a:pt x="256" y="69"/>
                    </a:cubicBezTo>
                    <a:cubicBezTo>
                      <a:pt x="256" y="69"/>
                      <a:pt x="256" y="68"/>
                      <a:pt x="255" y="68"/>
                    </a:cubicBezTo>
                    <a:cubicBezTo>
                      <a:pt x="255" y="67"/>
                      <a:pt x="255" y="67"/>
                      <a:pt x="255" y="67"/>
                    </a:cubicBezTo>
                    <a:cubicBezTo>
                      <a:pt x="255" y="66"/>
                      <a:pt x="255" y="66"/>
                      <a:pt x="255" y="65"/>
                    </a:cubicBezTo>
                    <a:cubicBezTo>
                      <a:pt x="255" y="65"/>
                      <a:pt x="255" y="65"/>
                      <a:pt x="255" y="65"/>
                    </a:cubicBezTo>
                    <a:cubicBezTo>
                      <a:pt x="254" y="65"/>
                      <a:pt x="254" y="65"/>
                      <a:pt x="254" y="64"/>
                    </a:cubicBezTo>
                    <a:cubicBezTo>
                      <a:pt x="254" y="64"/>
                      <a:pt x="253" y="64"/>
                      <a:pt x="253" y="64"/>
                    </a:cubicBezTo>
                    <a:cubicBezTo>
                      <a:pt x="253" y="63"/>
                      <a:pt x="253" y="63"/>
                      <a:pt x="253" y="63"/>
                    </a:cubicBezTo>
                    <a:cubicBezTo>
                      <a:pt x="252" y="62"/>
                      <a:pt x="252" y="62"/>
                      <a:pt x="252" y="62"/>
                    </a:cubicBezTo>
                    <a:cubicBezTo>
                      <a:pt x="252" y="61"/>
                      <a:pt x="251" y="61"/>
                      <a:pt x="251" y="61"/>
                    </a:cubicBezTo>
                    <a:cubicBezTo>
                      <a:pt x="251" y="61"/>
                      <a:pt x="250" y="61"/>
                      <a:pt x="250" y="60"/>
                    </a:cubicBezTo>
                    <a:cubicBezTo>
                      <a:pt x="249" y="60"/>
                      <a:pt x="249" y="60"/>
                      <a:pt x="248" y="59"/>
                    </a:cubicBezTo>
                    <a:cubicBezTo>
                      <a:pt x="248" y="59"/>
                      <a:pt x="248" y="59"/>
                      <a:pt x="247" y="59"/>
                    </a:cubicBezTo>
                    <a:cubicBezTo>
                      <a:pt x="247" y="59"/>
                      <a:pt x="247" y="59"/>
                      <a:pt x="247" y="59"/>
                    </a:cubicBezTo>
                    <a:cubicBezTo>
                      <a:pt x="247" y="59"/>
                      <a:pt x="247" y="59"/>
                      <a:pt x="246" y="59"/>
                    </a:cubicBezTo>
                    <a:cubicBezTo>
                      <a:pt x="246" y="59"/>
                      <a:pt x="246" y="58"/>
                      <a:pt x="245" y="58"/>
                    </a:cubicBezTo>
                    <a:cubicBezTo>
                      <a:pt x="245" y="58"/>
                      <a:pt x="245" y="58"/>
                      <a:pt x="245" y="58"/>
                    </a:cubicBezTo>
                    <a:cubicBezTo>
                      <a:pt x="245" y="59"/>
                      <a:pt x="245" y="59"/>
                      <a:pt x="245" y="59"/>
                    </a:cubicBezTo>
                    <a:cubicBezTo>
                      <a:pt x="244" y="59"/>
                      <a:pt x="244" y="58"/>
                      <a:pt x="244" y="59"/>
                    </a:cubicBezTo>
                    <a:cubicBezTo>
                      <a:pt x="243" y="59"/>
                      <a:pt x="244" y="59"/>
                      <a:pt x="243" y="59"/>
                    </a:cubicBezTo>
                    <a:cubicBezTo>
                      <a:pt x="243" y="59"/>
                      <a:pt x="243" y="59"/>
                      <a:pt x="243" y="59"/>
                    </a:cubicBezTo>
                    <a:cubicBezTo>
                      <a:pt x="243" y="60"/>
                      <a:pt x="243" y="60"/>
                      <a:pt x="243" y="60"/>
                    </a:cubicBezTo>
                    <a:cubicBezTo>
                      <a:pt x="243" y="60"/>
                      <a:pt x="243" y="60"/>
                      <a:pt x="242" y="60"/>
                    </a:cubicBezTo>
                    <a:cubicBezTo>
                      <a:pt x="242" y="60"/>
                      <a:pt x="242" y="60"/>
                      <a:pt x="242" y="59"/>
                    </a:cubicBezTo>
                    <a:cubicBezTo>
                      <a:pt x="242" y="59"/>
                      <a:pt x="242" y="59"/>
                      <a:pt x="242" y="59"/>
                    </a:cubicBezTo>
                    <a:cubicBezTo>
                      <a:pt x="242" y="59"/>
                      <a:pt x="241" y="59"/>
                      <a:pt x="241" y="59"/>
                    </a:cubicBezTo>
                    <a:cubicBezTo>
                      <a:pt x="241" y="59"/>
                      <a:pt x="241" y="59"/>
                      <a:pt x="241" y="59"/>
                    </a:cubicBezTo>
                    <a:cubicBezTo>
                      <a:pt x="240" y="58"/>
                      <a:pt x="240" y="59"/>
                      <a:pt x="239" y="58"/>
                    </a:cubicBezTo>
                    <a:cubicBezTo>
                      <a:pt x="239" y="58"/>
                      <a:pt x="239" y="58"/>
                      <a:pt x="239" y="58"/>
                    </a:cubicBezTo>
                    <a:cubicBezTo>
                      <a:pt x="238" y="57"/>
                      <a:pt x="238" y="57"/>
                      <a:pt x="238" y="57"/>
                    </a:cubicBezTo>
                    <a:cubicBezTo>
                      <a:pt x="237" y="57"/>
                      <a:pt x="236" y="57"/>
                      <a:pt x="235" y="57"/>
                    </a:cubicBezTo>
                    <a:cubicBezTo>
                      <a:pt x="235" y="57"/>
                      <a:pt x="235" y="57"/>
                      <a:pt x="235" y="57"/>
                    </a:cubicBezTo>
                    <a:cubicBezTo>
                      <a:pt x="234" y="57"/>
                      <a:pt x="235" y="56"/>
                      <a:pt x="235" y="56"/>
                    </a:cubicBezTo>
                    <a:cubicBezTo>
                      <a:pt x="235" y="56"/>
                      <a:pt x="235" y="56"/>
                      <a:pt x="235" y="55"/>
                    </a:cubicBezTo>
                    <a:cubicBezTo>
                      <a:pt x="235" y="55"/>
                      <a:pt x="235" y="55"/>
                      <a:pt x="236" y="55"/>
                    </a:cubicBezTo>
                    <a:cubicBezTo>
                      <a:pt x="236" y="55"/>
                      <a:pt x="236" y="55"/>
                      <a:pt x="236" y="55"/>
                    </a:cubicBezTo>
                    <a:cubicBezTo>
                      <a:pt x="237" y="54"/>
                      <a:pt x="237" y="54"/>
                      <a:pt x="237" y="53"/>
                    </a:cubicBezTo>
                    <a:cubicBezTo>
                      <a:pt x="237" y="53"/>
                      <a:pt x="237" y="53"/>
                      <a:pt x="237" y="52"/>
                    </a:cubicBezTo>
                    <a:cubicBezTo>
                      <a:pt x="237" y="52"/>
                      <a:pt x="237" y="52"/>
                      <a:pt x="237" y="52"/>
                    </a:cubicBezTo>
                    <a:cubicBezTo>
                      <a:pt x="237" y="51"/>
                      <a:pt x="237" y="51"/>
                      <a:pt x="237" y="51"/>
                    </a:cubicBezTo>
                    <a:cubicBezTo>
                      <a:pt x="237" y="51"/>
                      <a:pt x="238" y="51"/>
                      <a:pt x="238" y="51"/>
                    </a:cubicBezTo>
                    <a:cubicBezTo>
                      <a:pt x="238" y="50"/>
                      <a:pt x="238" y="50"/>
                      <a:pt x="238" y="49"/>
                    </a:cubicBezTo>
                    <a:cubicBezTo>
                      <a:pt x="238" y="49"/>
                      <a:pt x="238" y="49"/>
                      <a:pt x="238" y="49"/>
                    </a:cubicBezTo>
                    <a:cubicBezTo>
                      <a:pt x="239" y="49"/>
                      <a:pt x="239" y="49"/>
                      <a:pt x="239" y="48"/>
                    </a:cubicBezTo>
                    <a:cubicBezTo>
                      <a:pt x="239" y="48"/>
                      <a:pt x="238" y="48"/>
                      <a:pt x="238" y="48"/>
                    </a:cubicBezTo>
                    <a:cubicBezTo>
                      <a:pt x="238" y="48"/>
                      <a:pt x="238" y="48"/>
                      <a:pt x="238" y="47"/>
                    </a:cubicBezTo>
                    <a:cubicBezTo>
                      <a:pt x="238" y="47"/>
                      <a:pt x="238" y="47"/>
                      <a:pt x="238" y="47"/>
                    </a:cubicBezTo>
                    <a:cubicBezTo>
                      <a:pt x="239" y="46"/>
                      <a:pt x="239" y="46"/>
                      <a:pt x="239" y="45"/>
                    </a:cubicBezTo>
                    <a:cubicBezTo>
                      <a:pt x="239" y="45"/>
                      <a:pt x="240" y="45"/>
                      <a:pt x="240" y="45"/>
                    </a:cubicBezTo>
                    <a:cubicBezTo>
                      <a:pt x="241" y="45"/>
                      <a:pt x="241" y="45"/>
                      <a:pt x="242" y="45"/>
                    </a:cubicBezTo>
                    <a:cubicBezTo>
                      <a:pt x="243" y="45"/>
                      <a:pt x="243" y="45"/>
                      <a:pt x="244" y="45"/>
                    </a:cubicBezTo>
                    <a:cubicBezTo>
                      <a:pt x="244" y="45"/>
                      <a:pt x="244" y="45"/>
                      <a:pt x="245" y="45"/>
                    </a:cubicBezTo>
                    <a:cubicBezTo>
                      <a:pt x="245" y="45"/>
                      <a:pt x="245" y="46"/>
                      <a:pt x="246" y="46"/>
                    </a:cubicBezTo>
                    <a:cubicBezTo>
                      <a:pt x="246" y="46"/>
                      <a:pt x="246" y="45"/>
                      <a:pt x="247" y="45"/>
                    </a:cubicBezTo>
                    <a:cubicBezTo>
                      <a:pt x="247" y="45"/>
                      <a:pt x="247" y="45"/>
                      <a:pt x="247" y="45"/>
                    </a:cubicBezTo>
                    <a:cubicBezTo>
                      <a:pt x="248" y="46"/>
                      <a:pt x="248" y="46"/>
                      <a:pt x="248" y="46"/>
                    </a:cubicBezTo>
                    <a:cubicBezTo>
                      <a:pt x="249" y="46"/>
                      <a:pt x="249" y="45"/>
                      <a:pt x="249" y="45"/>
                    </a:cubicBezTo>
                    <a:cubicBezTo>
                      <a:pt x="250" y="45"/>
                      <a:pt x="250" y="45"/>
                      <a:pt x="250" y="45"/>
                    </a:cubicBezTo>
                    <a:cubicBezTo>
                      <a:pt x="251" y="46"/>
                      <a:pt x="251" y="46"/>
                      <a:pt x="251" y="46"/>
                    </a:cubicBezTo>
                    <a:cubicBezTo>
                      <a:pt x="252" y="46"/>
                      <a:pt x="251" y="45"/>
                      <a:pt x="251" y="44"/>
                    </a:cubicBezTo>
                    <a:cubicBezTo>
                      <a:pt x="252" y="44"/>
                      <a:pt x="252" y="44"/>
                      <a:pt x="252" y="44"/>
                    </a:cubicBezTo>
                    <a:cubicBezTo>
                      <a:pt x="253" y="44"/>
                      <a:pt x="253" y="45"/>
                      <a:pt x="253" y="45"/>
                    </a:cubicBezTo>
                    <a:cubicBezTo>
                      <a:pt x="254" y="45"/>
                      <a:pt x="254" y="45"/>
                      <a:pt x="255" y="45"/>
                    </a:cubicBezTo>
                    <a:cubicBezTo>
                      <a:pt x="255" y="45"/>
                      <a:pt x="255" y="45"/>
                      <a:pt x="256" y="45"/>
                    </a:cubicBezTo>
                    <a:cubicBezTo>
                      <a:pt x="256" y="45"/>
                      <a:pt x="257" y="45"/>
                      <a:pt x="257" y="45"/>
                    </a:cubicBezTo>
                    <a:cubicBezTo>
                      <a:pt x="257" y="46"/>
                      <a:pt x="257" y="46"/>
                      <a:pt x="257" y="46"/>
                    </a:cubicBezTo>
                    <a:cubicBezTo>
                      <a:pt x="257" y="46"/>
                      <a:pt x="257" y="47"/>
                      <a:pt x="257" y="47"/>
                    </a:cubicBezTo>
                    <a:cubicBezTo>
                      <a:pt x="257" y="47"/>
                      <a:pt x="257" y="47"/>
                      <a:pt x="257" y="47"/>
                    </a:cubicBezTo>
                    <a:cubicBezTo>
                      <a:pt x="258" y="47"/>
                      <a:pt x="258" y="47"/>
                      <a:pt x="259" y="47"/>
                    </a:cubicBezTo>
                    <a:cubicBezTo>
                      <a:pt x="259" y="47"/>
                      <a:pt x="259" y="46"/>
                      <a:pt x="260" y="46"/>
                    </a:cubicBezTo>
                    <a:cubicBezTo>
                      <a:pt x="260" y="46"/>
                      <a:pt x="260" y="47"/>
                      <a:pt x="261" y="47"/>
                    </a:cubicBezTo>
                    <a:cubicBezTo>
                      <a:pt x="261" y="47"/>
                      <a:pt x="261" y="46"/>
                      <a:pt x="261" y="46"/>
                    </a:cubicBezTo>
                    <a:cubicBezTo>
                      <a:pt x="262" y="46"/>
                      <a:pt x="262" y="46"/>
                      <a:pt x="262" y="46"/>
                    </a:cubicBezTo>
                    <a:cubicBezTo>
                      <a:pt x="263" y="46"/>
                      <a:pt x="263" y="46"/>
                      <a:pt x="263" y="46"/>
                    </a:cubicBezTo>
                    <a:cubicBezTo>
                      <a:pt x="264" y="46"/>
                      <a:pt x="264" y="46"/>
                      <a:pt x="264" y="46"/>
                    </a:cubicBezTo>
                    <a:cubicBezTo>
                      <a:pt x="265" y="46"/>
                      <a:pt x="265" y="45"/>
                      <a:pt x="265" y="45"/>
                    </a:cubicBezTo>
                    <a:cubicBezTo>
                      <a:pt x="264" y="45"/>
                      <a:pt x="264" y="45"/>
                      <a:pt x="264" y="45"/>
                    </a:cubicBezTo>
                    <a:cubicBezTo>
                      <a:pt x="263" y="45"/>
                      <a:pt x="263" y="45"/>
                      <a:pt x="263" y="45"/>
                    </a:cubicBezTo>
                    <a:cubicBezTo>
                      <a:pt x="262" y="45"/>
                      <a:pt x="261" y="45"/>
                      <a:pt x="261" y="44"/>
                    </a:cubicBezTo>
                    <a:cubicBezTo>
                      <a:pt x="261" y="44"/>
                      <a:pt x="261" y="44"/>
                      <a:pt x="261" y="44"/>
                    </a:cubicBezTo>
                    <a:cubicBezTo>
                      <a:pt x="261" y="43"/>
                      <a:pt x="261" y="43"/>
                      <a:pt x="261" y="43"/>
                    </a:cubicBezTo>
                    <a:cubicBezTo>
                      <a:pt x="261" y="42"/>
                      <a:pt x="262" y="43"/>
                      <a:pt x="262" y="42"/>
                    </a:cubicBezTo>
                    <a:cubicBezTo>
                      <a:pt x="262" y="42"/>
                      <a:pt x="262" y="42"/>
                      <a:pt x="262" y="42"/>
                    </a:cubicBezTo>
                    <a:cubicBezTo>
                      <a:pt x="262" y="42"/>
                      <a:pt x="262" y="41"/>
                      <a:pt x="262" y="41"/>
                    </a:cubicBezTo>
                    <a:cubicBezTo>
                      <a:pt x="261" y="41"/>
                      <a:pt x="261" y="41"/>
                      <a:pt x="261" y="41"/>
                    </a:cubicBezTo>
                    <a:cubicBezTo>
                      <a:pt x="261" y="40"/>
                      <a:pt x="261" y="40"/>
                      <a:pt x="261" y="40"/>
                    </a:cubicBezTo>
                    <a:cubicBezTo>
                      <a:pt x="261" y="40"/>
                      <a:pt x="261" y="39"/>
                      <a:pt x="261" y="39"/>
                    </a:cubicBezTo>
                    <a:cubicBezTo>
                      <a:pt x="262" y="39"/>
                      <a:pt x="262" y="39"/>
                      <a:pt x="262" y="39"/>
                    </a:cubicBezTo>
                    <a:cubicBezTo>
                      <a:pt x="263" y="39"/>
                      <a:pt x="263" y="39"/>
                      <a:pt x="263" y="39"/>
                    </a:cubicBezTo>
                    <a:cubicBezTo>
                      <a:pt x="264" y="39"/>
                      <a:pt x="264" y="39"/>
                      <a:pt x="264" y="39"/>
                    </a:cubicBezTo>
                    <a:cubicBezTo>
                      <a:pt x="265" y="39"/>
                      <a:pt x="265" y="39"/>
                      <a:pt x="266" y="39"/>
                    </a:cubicBezTo>
                    <a:cubicBezTo>
                      <a:pt x="266" y="39"/>
                      <a:pt x="267" y="39"/>
                      <a:pt x="267" y="39"/>
                    </a:cubicBezTo>
                    <a:cubicBezTo>
                      <a:pt x="267" y="39"/>
                      <a:pt x="267" y="39"/>
                      <a:pt x="268" y="39"/>
                    </a:cubicBezTo>
                    <a:cubicBezTo>
                      <a:pt x="268" y="40"/>
                      <a:pt x="268" y="40"/>
                      <a:pt x="268" y="40"/>
                    </a:cubicBezTo>
                    <a:cubicBezTo>
                      <a:pt x="269" y="40"/>
                      <a:pt x="269" y="41"/>
                      <a:pt x="269" y="41"/>
                    </a:cubicBezTo>
                    <a:cubicBezTo>
                      <a:pt x="269" y="41"/>
                      <a:pt x="270" y="41"/>
                      <a:pt x="270" y="41"/>
                    </a:cubicBezTo>
                    <a:cubicBezTo>
                      <a:pt x="270" y="41"/>
                      <a:pt x="270" y="41"/>
                      <a:pt x="270" y="41"/>
                    </a:cubicBezTo>
                    <a:cubicBezTo>
                      <a:pt x="270" y="41"/>
                      <a:pt x="271" y="42"/>
                      <a:pt x="271" y="42"/>
                    </a:cubicBezTo>
                    <a:cubicBezTo>
                      <a:pt x="271" y="42"/>
                      <a:pt x="271" y="42"/>
                      <a:pt x="271" y="42"/>
                    </a:cubicBezTo>
                    <a:cubicBezTo>
                      <a:pt x="271" y="42"/>
                      <a:pt x="271" y="42"/>
                      <a:pt x="271" y="41"/>
                    </a:cubicBezTo>
                    <a:cubicBezTo>
                      <a:pt x="272" y="41"/>
                      <a:pt x="272" y="41"/>
                      <a:pt x="272" y="41"/>
                    </a:cubicBezTo>
                    <a:cubicBezTo>
                      <a:pt x="272" y="40"/>
                      <a:pt x="272" y="40"/>
                      <a:pt x="272" y="40"/>
                    </a:cubicBezTo>
                    <a:cubicBezTo>
                      <a:pt x="272" y="40"/>
                      <a:pt x="272" y="40"/>
                      <a:pt x="273" y="39"/>
                    </a:cubicBezTo>
                    <a:cubicBezTo>
                      <a:pt x="273" y="39"/>
                      <a:pt x="273" y="39"/>
                      <a:pt x="273" y="39"/>
                    </a:cubicBezTo>
                    <a:cubicBezTo>
                      <a:pt x="273" y="38"/>
                      <a:pt x="272" y="38"/>
                      <a:pt x="272" y="38"/>
                    </a:cubicBezTo>
                    <a:cubicBezTo>
                      <a:pt x="271" y="38"/>
                      <a:pt x="271" y="37"/>
                      <a:pt x="271" y="37"/>
                    </a:cubicBezTo>
                    <a:cubicBezTo>
                      <a:pt x="271" y="37"/>
                      <a:pt x="272" y="37"/>
                      <a:pt x="272" y="37"/>
                    </a:cubicBezTo>
                    <a:cubicBezTo>
                      <a:pt x="272" y="37"/>
                      <a:pt x="273" y="36"/>
                      <a:pt x="273" y="37"/>
                    </a:cubicBezTo>
                    <a:cubicBezTo>
                      <a:pt x="273" y="37"/>
                      <a:pt x="273" y="37"/>
                      <a:pt x="274" y="37"/>
                    </a:cubicBezTo>
                    <a:cubicBezTo>
                      <a:pt x="274" y="38"/>
                      <a:pt x="274" y="38"/>
                      <a:pt x="274" y="38"/>
                    </a:cubicBezTo>
                    <a:cubicBezTo>
                      <a:pt x="275" y="38"/>
                      <a:pt x="275" y="39"/>
                      <a:pt x="275" y="39"/>
                    </a:cubicBezTo>
                    <a:cubicBezTo>
                      <a:pt x="275" y="39"/>
                      <a:pt x="275" y="39"/>
                      <a:pt x="275" y="40"/>
                    </a:cubicBezTo>
                    <a:cubicBezTo>
                      <a:pt x="275" y="40"/>
                      <a:pt x="276" y="40"/>
                      <a:pt x="276" y="40"/>
                    </a:cubicBezTo>
                    <a:cubicBezTo>
                      <a:pt x="276" y="40"/>
                      <a:pt x="277" y="41"/>
                      <a:pt x="276" y="41"/>
                    </a:cubicBezTo>
                    <a:cubicBezTo>
                      <a:pt x="276" y="41"/>
                      <a:pt x="276" y="41"/>
                      <a:pt x="276" y="42"/>
                    </a:cubicBezTo>
                    <a:cubicBezTo>
                      <a:pt x="276" y="42"/>
                      <a:pt x="276" y="42"/>
                      <a:pt x="276" y="42"/>
                    </a:cubicBezTo>
                    <a:cubicBezTo>
                      <a:pt x="276" y="42"/>
                      <a:pt x="276" y="42"/>
                      <a:pt x="275" y="42"/>
                    </a:cubicBezTo>
                    <a:cubicBezTo>
                      <a:pt x="275" y="43"/>
                      <a:pt x="275" y="43"/>
                      <a:pt x="275" y="44"/>
                    </a:cubicBezTo>
                    <a:cubicBezTo>
                      <a:pt x="275" y="45"/>
                      <a:pt x="275" y="45"/>
                      <a:pt x="275" y="46"/>
                    </a:cubicBezTo>
                    <a:cubicBezTo>
                      <a:pt x="275" y="47"/>
                      <a:pt x="275" y="47"/>
                      <a:pt x="275" y="47"/>
                    </a:cubicBezTo>
                    <a:cubicBezTo>
                      <a:pt x="275" y="48"/>
                      <a:pt x="275" y="48"/>
                      <a:pt x="275" y="48"/>
                    </a:cubicBezTo>
                    <a:cubicBezTo>
                      <a:pt x="275" y="48"/>
                      <a:pt x="275" y="48"/>
                      <a:pt x="275" y="49"/>
                    </a:cubicBezTo>
                    <a:cubicBezTo>
                      <a:pt x="274" y="49"/>
                      <a:pt x="273" y="49"/>
                      <a:pt x="273" y="49"/>
                    </a:cubicBezTo>
                    <a:cubicBezTo>
                      <a:pt x="273" y="49"/>
                      <a:pt x="273" y="50"/>
                      <a:pt x="273" y="50"/>
                    </a:cubicBezTo>
                    <a:cubicBezTo>
                      <a:pt x="273" y="50"/>
                      <a:pt x="274" y="51"/>
                      <a:pt x="274" y="51"/>
                    </a:cubicBezTo>
                    <a:cubicBezTo>
                      <a:pt x="274" y="51"/>
                      <a:pt x="273" y="52"/>
                      <a:pt x="273" y="52"/>
                    </a:cubicBezTo>
                    <a:cubicBezTo>
                      <a:pt x="273" y="52"/>
                      <a:pt x="274" y="53"/>
                      <a:pt x="274" y="53"/>
                    </a:cubicBezTo>
                    <a:cubicBezTo>
                      <a:pt x="274" y="53"/>
                      <a:pt x="275" y="54"/>
                      <a:pt x="275" y="54"/>
                    </a:cubicBezTo>
                    <a:cubicBezTo>
                      <a:pt x="276" y="55"/>
                      <a:pt x="276" y="55"/>
                      <a:pt x="276" y="55"/>
                    </a:cubicBezTo>
                    <a:cubicBezTo>
                      <a:pt x="276" y="56"/>
                      <a:pt x="277" y="56"/>
                      <a:pt x="277" y="57"/>
                    </a:cubicBezTo>
                    <a:cubicBezTo>
                      <a:pt x="278" y="57"/>
                      <a:pt x="278" y="57"/>
                      <a:pt x="279" y="58"/>
                    </a:cubicBezTo>
                    <a:cubicBezTo>
                      <a:pt x="280" y="59"/>
                      <a:pt x="280" y="59"/>
                      <a:pt x="281" y="59"/>
                    </a:cubicBezTo>
                    <a:cubicBezTo>
                      <a:pt x="282" y="60"/>
                      <a:pt x="282" y="60"/>
                      <a:pt x="282" y="61"/>
                    </a:cubicBezTo>
                    <a:cubicBezTo>
                      <a:pt x="283" y="61"/>
                      <a:pt x="283" y="62"/>
                      <a:pt x="284" y="62"/>
                    </a:cubicBezTo>
                    <a:cubicBezTo>
                      <a:pt x="284" y="63"/>
                      <a:pt x="284" y="63"/>
                      <a:pt x="285" y="63"/>
                    </a:cubicBezTo>
                    <a:cubicBezTo>
                      <a:pt x="285" y="63"/>
                      <a:pt x="286" y="64"/>
                      <a:pt x="286" y="64"/>
                    </a:cubicBezTo>
                    <a:cubicBezTo>
                      <a:pt x="287" y="65"/>
                      <a:pt x="288" y="65"/>
                      <a:pt x="288" y="66"/>
                    </a:cubicBezTo>
                    <a:cubicBezTo>
                      <a:pt x="289" y="66"/>
                      <a:pt x="289" y="67"/>
                      <a:pt x="290" y="67"/>
                    </a:cubicBezTo>
                    <a:cubicBezTo>
                      <a:pt x="290" y="68"/>
                      <a:pt x="290" y="68"/>
                      <a:pt x="291" y="68"/>
                    </a:cubicBezTo>
                    <a:cubicBezTo>
                      <a:pt x="291" y="68"/>
                      <a:pt x="291" y="67"/>
                      <a:pt x="291" y="67"/>
                    </a:cubicBezTo>
                    <a:cubicBezTo>
                      <a:pt x="291" y="67"/>
                      <a:pt x="291" y="66"/>
                      <a:pt x="291" y="66"/>
                    </a:cubicBezTo>
                    <a:cubicBezTo>
                      <a:pt x="291" y="65"/>
                      <a:pt x="291" y="65"/>
                      <a:pt x="291" y="64"/>
                    </a:cubicBezTo>
                    <a:cubicBezTo>
                      <a:pt x="291" y="64"/>
                      <a:pt x="290" y="63"/>
                      <a:pt x="290" y="63"/>
                    </a:cubicBezTo>
                    <a:cubicBezTo>
                      <a:pt x="290" y="63"/>
                      <a:pt x="289" y="63"/>
                      <a:pt x="290" y="62"/>
                    </a:cubicBezTo>
                    <a:cubicBezTo>
                      <a:pt x="290" y="62"/>
                      <a:pt x="290" y="62"/>
                      <a:pt x="291" y="62"/>
                    </a:cubicBezTo>
                    <a:cubicBezTo>
                      <a:pt x="291" y="62"/>
                      <a:pt x="291" y="62"/>
                      <a:pt x="291" y="61"/>
                    </a:cubicBezTo>
                    <a:cubicBezTo>
                      <a:pt x="291" y="61"/>
                      <a:pt x="291" y="60"/>
                      <a:pt x="291" y="60"/>
                    </a:cubicBezTo>
                    <a:cubicBezTo>
                      <a:pt x="290" y="60"/>
                      <a:pt x="290" y="60"/>
                      <a:pt x="290" y="59"/>
                    </a:cubicBezTo>
                    <a:cubicBezTo>
                      <a:pt x="290" y="59"/>
                      <a:pt x="290" y="59"/>
                      <a:pt x="290" y="59"/>
                    </a:cubicBezTo>
                    <a:cubicBezTo>
                      <a:pt x="290" y="58"/>
                      <a:pt x="290" y="58"/>
                      <a:pt x="291" y="58"/>
                    </a:cubicBezTo>
                    <a:cubicBezTo>
                      <a:pt x="291" y="58"/>
                      <a:pt x="291" y="58"/>
                      <a:pt x="291" y="58"/>
                    </a:cubicBezTo>
                    <a:cubicBezTo>
                      <a:pt x="292" y="58"/>
                      <a:pt x="292" y="58"/>
                      <a:pt x="292" y="58"/>
                    </a:cubicBezTo>
                    <a:cubicBezTo>
                      <a:pt x="292" y="58"/>
                      <a:pt x="293" y="57"/>
                      <a:pt x="292" y="57"/>
                    </a:cubicBezTo>
                    <a:cubicBezTo>
                      <a:pt x="292" y="57"/>
                      <a:pt x="292" y="57"/>
                      <a:pt x="292" y="57"/>
                    </a:cubicBezTo>
                    <a:cubicBezTo>
                      <a:pt x="291" y="57"/>
                      <a:pt x="291" y="57"/>
                      <a:pt x="290" y="56"/>
                    </a:cubicBezTo>
                    <a:cubicBezTo>
                      <a:pt x="290" y="56"/>
                      <a:pt x="290" y="56"/>
                      <a:pt x="289" y="55"/>
                    </a:cubicBezTo>
                    <a:cubicBezTo>
                      <a:pt x="289" y="55"/>
                      <a:pt x="288" y="55"/>
                      <a:pt x="288" y="54"/>
                    </a:cubicBezTo>
                    <a:cubicBezTo>
                      <a:pt x="289" y="54"/>
                      <a:pt x="289" y="54"/>
                      <a:pt x="289" y="54"/>
                    </a:cubicBezTo>
                    <a:cubicBezTo>
                      <a:pt x="289" y="54"/>
                      <a:pt x="289" y="54"/>
                      <a:pt x="290" y="54"/>
                    </a:cubicBezTo>
                    <a:cubicBezTo>
                      <a:pt x="290" y="54"/>
                      <a:pt x="291" y="54"/>
                      <a:pt x="291" y="53"/>
                    </a:cubicBezTo>
                    <a:cubicBezTo>
                      <a:pt x="291" y="53"/>
                      <a:pt x="290" y="53"/>
                      <a:pt x="290" y="53"/>
                    </a:cubicBezTo>
                    <a:cubicBezTo>
                      <a:pt x="289" y="52"/>
                      <a:pt x="289" y="52"/>
                      <a:pt x="289" y="52"/>
                    </a:cubicBezTo>
                    <a:cubicBezTo>
                      <a:pt x="289" y="52"/>
                      <a:pt x="288" y="52"/>
                      <a:pt x="288" y="52"/>
                    </a:cubicBezTo>
                    <a:cubicBezTo>
                      <a:pt x="288" y="52"/>
                      <a:pt x="288" y="52"/>
                      <a:pt x="287" y="51"/>
                    </a:cubicBezTo>
                    <a:cubicBezTo>
                      <a:pt x="287" y="51"/>
                      <a:pt x="287" y="50"/>
                      <a:pt x="286" y="50"/>
                    </a:cubicBezTo>
                    <a:cubicBezTo>
                      <a:pt x="286" y="49"/>
                      <a:pt x="286" y="49"/>
                      <a:pt x="285" y="49"/>
                    </a:cubicBezTo>
                    <a:cubicBezTo>
                      <a:pt x="285" y="49"/>
                      <a:pt x="284" y="49"/>
                      <a:pt x="283" y="49"/>
                    </a:cubicBezTo>
                    <a:cubicBezTo>
                      <a:pt x="283" y="49"/>
                      <a:pt x="283" y="49"/>
                      <a:pt x="282" y="48"/>
                    </a:cubicBezTo>
                    <a:cubicBezTo>
                      <a:pt x="282" y="48"/>
                      <a:pt x="282" y="48"/>
                      <a:pt x="282" y="47"/>
                    </a:cubicBezTo>
                    <a:cubicBezTo>
                      <a:pt x="282" y="47"/>
                      <a:pt x="282" y="47"/>
                      <a:pt x="282" y="47"/>
                    </a:cubicBezTo>
                    <a:cubicBezTo>
                      <a:pt x="281" y="47"/>
                      <a:pt x="282" y="46"/>
                      <a:pt x="281" y="46"/>
                    </a:cubicBezTo>
                    <a:cubicBezTo>
                      <a:pt x="281" y="46"/>
                      <a:pt x="281" y="46"/>
                      <a:pt x="281" y="45"/>
                    </a:cubicBezTo>
                    <a:cubicBezTo>
                      <a:pt x="280" y="45"/>
                      <a:pt x="280" y="45"/>
                      <a:pt x="280" y="44"/>
                    </a:cubicBezTo>
                    <a:cubicBezTo>
                      <a:pt x="280" y="44"/>
                      <a:pt x="280" y="43"/>
                      <a:pt x="281" y="44"/>
                    </a:cubicBezTo>
                    <a:cubicBezTo>
                      <a:pt x="281" y="44"/>
                      <a:pt x="281" y="44"/>
                      <a:pt x="281" y="44"/>
                    </a:cubicBezTo>
                    <a:cubicBezTo>
                      <a:pt x="282" y="44"/>
                      <a:pt x="282" y="44"/>
                      <a:pt x="282" y="44"/>
                    </a:cubicBezTo>
                    <a:cubicBezTo>
                      <a:pt x="283" y="44"/>
                      <a:pt x="283" y="44"/>
                      <a:pt x="283" y="43"/>
                    </a:cubicBezTo>
                    <a:cubicBezTo>
                      <a:pt x="283" y="43"/>
                      <a:pt x="283" y="43"/>
                      <a:pt x="283" y="42"/>
                    </a:cubicBezTo>
                    <a:cubicBezTo>
                      <a:pt x="283" y="42"/>
                      <a:pt x="284" y="42"/>
                      <a:pt x="284" y="42"/>
                    </a:cubicBezTo>
                    <a:cubicBezTo>
                      <a:pt x="284" y="43"/>
                      <a:pt x="284" y="43"/>
                      <a:pt x="284" y="43"/>
                    </a:cubicBezTo>
                    <a:cubicBezTo>
                      <a:pt x="285" y="43"/>
                      <a:pt x="284" y="43"/>
                      <a:pt x="285" y="44"/>
                    </a:cubicBezTo>
                    <a:cubicBezTo>
                      <a:pt x="285" y="44"/>
                      <a:pt x="285" y="44"/>
                      <a:pt x="285" y="44"/>
                    </a:cubicBezTo>
                    <a:cubicBezTo>
                      <a:pt x="286" y="44"/>
                      <a:pt x="286" y="44"/>
                      <a:pt x="286" y="43"/>
                    </a:cubicBezTo>
                    <a:cubicBezTo>
                      <a:pt x="286" y="43"/>
                      <a:pt x="286" y="43"/>
                      <a:pt x="286" y="43"/>
                    </a:cubicBezTo>
                    <a:cubicBezTo>
                      <a:pt x="286" y="42"/>
                      <a:pt x="286" y="42"/>
                      <a:pt x="286" y="42"/>
                    </a:cubicBezTo>
                    <a:cubicBezTo>
                      <a:pt x="287" y="42"/>
                      <a:pt x="287" y="42"/>
                      <a:pt x="288" y="42"/>
                    </a:cubicBezTo>
                    <a:cubicBezTo>
                      <a:pt x="288" y="42"/>
                      <a:pt x="288" y="42"/>
                      <a:pt x="289" y="42"/>
                    </a:cubicBezTo>
                    <a:cubicBezTo>
                      <a:pt x="289" y="42"/>
                      <a:pt x="289" y="42"/>
                      <a:pt x="290" y="42"/>
                    </a:cubicBezTo>
                    <a:cubicBezTo>
                      <a:pt x="290" y="42"/>
                      <a:pt x="291" y="42"/>
                      <a:pt x="291" y="43"/>
                    </a:cubicBezTo>
                    <a:cubicBezTo>
                      <a:pt x="291" y="43"/>
                      <a:pt x="291" y="43"/>
                      <a:pt x="292" y="43"/>
                    </a:cubicBezTo>
                    <a:cubicBezTo>
                      <a:pt x="292" y="44"/>
                      <a:pt x="292" y="44"/>
                      <a:pt x="293" y="44"/>
                    </a:cubicBezTo>
                    <a:cubicBezTo>
                      <a:pt x="293" y="44"/>
                      <a:pt x="293" y="44"/>
                      <a:pt x="294" y="44"/>
                    </a:cubicBezTo>
                    <a:cubicBezTo>
                      <a:pt x="294" y="43"/>
                      <a:pt x="293" y="43"/>
                      <a:pt x="293" y="43"/>
                    </a:cubicBezTo>
                    <a:cubicBezTo>
                      <a:pt x="293" y="42"/>
                      <a:pt x="293" y="42"/>
                      <a:pt x="293" y="42"/>
                    </a:cubicBezTo>
                    <a:cubicBezTo>
                      <a:pt x="293" y="42"/>
                      <a:pt x="293" y="42"/>
                      <a:pt x="293" y="42"/>
                    </a:cubicBezTo>
                    <a:cubicBezTo>
                      <a:pt x="293" y="42"/>
                      <a:pt x="293" y="42"/>
                      <a:pt x="293" y="41"/>
                    </a:cubicBezTo>
                    <a:cubicBezTo>
                      <a:pt x="294" y="41"/>
                      <a:pt x="293" y="40"/>
                      <a:pt x="294" y="40"/>
                    </a:cubicBezTo>
                    <a:cubicBezTo>
                      <a:pt x="294" y="40"/>
                      <a:pt x="294" y="39"/>
                      <a:pt x="294" y="39"/>
                    </a:cubicBezTo>
                    <a:cubicBezTo>
                      <a:pt x="295" y="39"/>
                      <a:pt x="295" y="39"/>
                      <a:pt x="295" y="39"/>
                    </a:cubicBezTo>
                    <a:cubicBezTo>
                      <a:pt x="295" y="39"/>
                      <a:pt x="296" y="39"/>
                      <a:pt x="296" y="39"/>
                    </a:cubicBezTo>
                    <a:cubicBezTo>
                      <a:pt x="296" y="39"/>
                      <a:pt x="296" y="39"/>
                      <a:pt x="296" y="38"/>
                    </a:cubicBezTo>
                    <a:cubicBezTo>
                      <a:pt x="296" y="38"/>
                      <a:pt x="296" y="38"/>
                      <a:pt x="297" y="38"/>
                    </a:cubicBezTo>
                    <a:cubicBezTo>
                      <a:pt x="297" y="38"/>
                      <a:pt x="297" y="38"/>
                      <a:pt x="297" y="37"/>
                    </a:cubicBezTo>
                    <a:cubicBezTo>
                      <a:pt x="297" y="37"/>
                      <a:pt x="297" y="37"/>
                      <a:pt x="297" y="37"/>
                    </a:cubicBezTo>
                    <a:cubicBezTo>
                      <a:pt x="297" y="36"/>
                      <a:pt x="298" y="36"/>
                      <a:pt x="298" y="36"/>
                    </a:cubicBezTo>
                    <a:cubicBezTo>
                      <a:pt x="298" y="36"/>
                      <a:pt x="298" y="37"/>
                      <a:pt x="298" y="37"/>
                    </a:cubicBezTo>
                    <a:cubicBezTo>
                      <a:pt x="299" y="37"/>
                      <a:pt x="299" y="37"/>
                      <a:pt x="299" y="37"/>
                    </a:cubicBezTo>
                    <a:cubicBezTo>
                      <a:pt x="300" y="37"/>
                      <a:pt x="300" y="37"/>
                      <a:pt x="301" y="37"/>
                    </a:cubicBezTo>
                    <a:cubicBezTo>
                      <a:pt x="301" y="37"/>
                      <a:pt x="301" y="37"/>
                      <a:pt x="302" y="37"/>
                    </a:cubicBezTo>
                    <a:cubicBezTo>
                      <a:pt x="302" y="37"/>
                      <a:pt x="302" y="37"/>
                      <a:pt x="302" y="37"/>
                    </a:cubicBezTo>
                    <a:cubicBezTo>
                      <a:pt x="304" y="38"/>
                      <a:pt x="304" y="38"/>
                      <a:pt x="304" y="38"/>
                    </a:cubicBezTo>
                    <a:cubicBezTo>
                      <a:pt x="305" y="38"/>
                      <a:pt x="305" y="38"/>
                      <a:pt x="305" y="37"/>
                    </a:cubicBezTo>
                    <a:cubicBezTo>
                      <a:pt x="306" y="37"/>
                      <a:pt x="308" y="38"/>
                      <a:pt x="308" y="37"/>
                    </a:cubicBezTo>
                    <a:cubicBezTo>
                      <a:pt x="308" y="37"/>
                      <a:pt x="307" y="37"/>
                      <a:pt x="307" y="36"/>
                    </a:cubicBezTo>
                    <a:cubicBezTo>
                      <a:pt x="307" y="36"/>
                      <a:pt x="307" y="36"/>
                      <a:pt x="307" y="35"/>
                    </a:cubicBezTo>
                    <a:cubicBezTo>
                      <a:pt x="306" y="35"/>
                      <a:pt x="306" y="35"/>
                      <a:pt x="306" y="34"/>
                    </a:cubicBezTo>
                    <a:cubicBezTo>
                      <a:pt x="307" y="34"/>
                      <a:pt x="307" y="33"/>
                      <a:pt x="308" y="34"/>
                    </a:cubicBezTo>
                    <a:cubicBezTo>
                      <a:pt x="309" y="35"/>
                      <a:pt x="309" y="35"/>
                      <a:pt x="309" y="36"/>
                    </a:cubicBezTo>
                    <a:cubicBezTo>
                      <a:pt x="309" y="36"/>
                      <a:pt x="309" y="36"/>
                      <a:pt x="310" y="37"/>
                    </a:cubicBezTo>
                    <a:cubicBezTo>
                      <a:pt x="311" y="37"/>
                      <a:pt x="311" y="37"/>
                      <a:pt x="311" y="37"/>
                    </a:cubicBezTo>
                    <a:cubicBezTo>
                      <a:pt x="312" y="37"/>
                      <a:pt x="313" y="37"/>
                      <a:pt x="313" y="36"/>
                    </a:cubicBezTo>
                    <a:cubicBezTo>
                      <a:pt x="314" y="36"/>
                      <a:pt x="313" y="35"/>
                      <a:pt x="314" y="36"/>
                    </a:cubicBezTo>
                    <a:cubicBezTo>
                      <a:pt x="315" y="36"/>
                      <a:pt x="315" y="36"/>
                      <a:pt x="316" y="37"/>
                    </a:cubicBezTo>
                    <a:cubicBezTo>
                      <a:pt x="317" y="38"/>
                      <a:pt x="316" y="38"/>
                      <a:pt x="316" y="38"/>
                    </a:cubicBezTo>
                    <a:cubicBezTo>
                      <a:pt x="317" y="39"/>
                      <a:pt x="317" y="39"/>
                      <a:pt x="318" y="40"/>
                    </a:cubicBezTo>
                    <a:cubicBezTo>
                      <a:pt x="319" y="40"/>
                      <a:pt x="318" y="39"/>
                      <a:pt x="319" y="40"/>
                    </a:cubicBezTo>
                    <a:cubicBezTo>
                      <a:pt x="320" y="40"/>
                      <a:pt x="320" y="40"/>
                      <a:pt x="321" y="40"/>
                    </a:cubicBezTo>
                    <a:cubicBezTo>
                      <a:pt x="322" y="41"/>
                      <a:pt x="322" y="41"/>
                      <a:pt x="323" y="41"/>
                    </a:cubicBezTo>
                    <a:cubicBezTo>
                      <a:pt x="324" y="42"/>
                      <a:pt x="324" y="42"/>
                      <a:pt x="325" y="41"/>
                    </a:cubicBezTo>
                    <a:cubicBezTo>
                      <a:pt x="325" y="41"/>
                      <a:pt x="324" y="41"/>
                      <a:pt x="325" y="41"/>
                    </a:cubicBezTo>
                    <a:cubicBezTo>
                      <a:pt x="325" y="41"/>
                      <a:pt x="326" y="41"/>
                      <a:pt x="327" y="41"/>
                    </a:cubicBezTo>
                    <a:cubicBezTo>
                      <a:pt x="327" y="41"/>
                      <a:pt x="326" y="41"/>
                      <a:pt x="326" y="40"/>
                    </a:cubicBezTo>
                    <a:cubicBezTo>
                      <a:pt x="326" y="40"/>
                      <a:pt x="325" y="39"/>
                      <a:pt x="326" y="39"/>
                    </a:cubicBezTo>
                    <a:cubicBezTo>
                      <a:pt x="326" y="39"/>
                      <a:pt x="327" y="39"/>
                      <a:pt x="327" y="39"/>
                    </a:cubicBezTo>
                    <a:cubicBezTo>
                      <a:pt x="328" y="39"/>
                      <a:pt x="328" y="39"/>
                      <a:pt x="328" y="38"/>
                    </a:cubicBezTo>
                    <a:cubicBezTo>
                      <a:pt x="328" y="38"/>
                      <a:pt x="328" y="38"/>
                      <a:pt x="327" y="37"/>
                    </a:cubicBezTo>
                    <a:cubicBezTo>
                      <a:pt x="327" y="37"/>
                      <a:pt x="327" y="37"/>
                      <a:pt x="327" y="36"/>
                    </a:cubicBezTo>
                    <a:cubicBezTo>
                      <a:pt x="327" y="36"/>
                      <a:pt x="328" y="36"/>
                      <a:pt x="329" y="36"/>
                    </a:cubicBezTo>
                    <a:cubicBezTo>
                      <a:pt x="330" y="36"/>
                      <a:pt x="330" y="36"/>
                      <a:pt x="331" y="36"/>
                    </a:cubicBezTo>
                    <a:cubicBezTo>
                      <a:pt x="332" y="36"/>
                      <a:pt x="332" y="36"/>
                      <a:pt x="333" y="36"/>
                    </a:cubicBezTo>
                    <a:cubicBezTo>
                      <a:pt x="333" y="36"/>
                      <a:pt x="333" y="35"/>
                      <a:pt x="333" y="35"/>
                    </a:cubicBezTo>
                    <a:cubicBezTo>
                      <a:pt x="333" y="35"/>
                      <a:pt x="334" y="35"/>
                      <a:pt x="335" y="35"/>
                    </a:cubicBezTo>
                    <a:cubicBezTo>
                      <a:pt x="335" y="35"/>
                      <a:pt x="335" y="35"/>
                      <a:pt x="335" y="34"/>
                    </a:cubicBezTo>
                    <a:close/>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4" name="Freeform 541"/>
              <p:cNvSpPr>
                <a:spLocks/>
              </p:cNvSpPr>
              <p:nvPr/>
            </p:nvSpPr>
            <p:spPr bwMode="auto">
              <a:xfrm>
                <a:off x="8112126" y="903289"/>
                <a:ext cx="130175" cy="53975"/>
              </a:xfrm>
              <a:custGeom>
                <a:avLst/>
                <a:gdLst>
                  <a:gd name="T0" fmla="*/ 8 w 12"/>
                  <a:gd name="T1" fmla="*/ 4 h 5"/>
                  <a:gd name="T2" fmla="*/ 10 w 12"/>
                  <a:gd name="T3" fmla="*/ 3 h 5"/>
                  <a:gd name="T4" fmla="*/ 4 w 12"/>
                  <a:gd name="T5" fmla="*/ 1 h 5"/>
                  <a:gd name="T6" fmla="*/ 2 w 12"/>
                  <a:gd name="T7" fmla="*/ 0 h 5"/>
                  <a:gd name="T8" fmla="*/ 0 w 12"/>
                  <a:gd name="T9" fmla="*/ 4 h 5"/>
                  <a:gd name="T10" fmla="*/ 3 w 12"/>
                  <a:gd name="T11" fmla="*/ 5 h 5"/>
                  <a:gd name="T12" fmla="*/ 8 w 1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8" y="4"/>
                    </a:moveTo>
                    <a:cubicBezTo>
                      <a:pt x="9" y="4"/>
                      <a:pt x="12" y="4"/>
                      <a:pt x="10" y="3"/>
                    </a:cubicBezTo>
                    <a:cubicBezTo>
                      <a:pt x="8" y="1"/>
                      <a:pt x="6" y="2"/>
                      <a:pt x="4" y="1"/>
                    </a:cubicBezTo>
                    <a:cubicBezTo>
                      <a:pt x="2" y="0"/>
                      <a:pt x="2" y="0"/>
                      <a:pt x="2" y="0"/>
                    </a:cubicBezTo>
                    <a:cubicBezTo>
                      <a:pt x="1" y="1"/>
                      <a:pt x="1" y="2"/>
                      <a:pt x="0" y="4"/>
                    </a:cubicBezTo>
                    <a:cubicBezTo>
                      <a:pt x="3" y="5"/>
                      <a:pt x="3" y="5"/>
                      <a:pt x="3" y="5"/>
                    </a:cubicBezTo>
                    <a:cubicBezTo>
                      <a:pt x="5" y="5"/>
                      <a:pt x="7" y="5"/>
                      <a:pt x="8" y="4"/>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5" name="Freeform 542"/>
              <p:cNvSpPr>
                <a:spLocks/>
              </p:cNvSpPr>
              <p:nvPr/>
            </p:nvSpPr>
            <p:spPr bwMode="auto">
              <a:xfrm>
                <a:off x="8307389" y="1238251"/>
                <a:ext cx="96838" cy="31750"/>
              </a:xfrm>
              <a:custGeom>
                <a:avLst/>
                <a:gdLst>
                  <a:gd name="T0" fmla="*/ 2 w 9"/>
                  <a:gd name="T1" fmla="*/ 2 h 3"/>
                  <a:gd name="T2" fmla="*/ 3 w 9"/>
                  <a:gd name="T3" fmla="*/ 2 h 3"/>
                  <a:gd name="T4" fmla="*/ 5 w 9"/>
                  <a:gd name="T5" fmla="*/ 3 h 3"/>
                  <a:gd name="T6" fmla="*/ 8 w 9"/>
                  <a:gd name="T7" fmla="*/ 3 h 3"/>
                  <a:gd name="T8" fmla="*/ 9 w 9"/>
                  <a:gd name="T9" fmla="*/ 2 h 3"/>
                  <a:gd name="T10" fmla="*/ 7 w 9"/>
                  <a:gd name="T11" fmla="*/ 1 h 3"/>
                  <a:gd name="T12" fmla="*/ 5 w 9"/>
                  <a:gd name="T13" fmla="*/ 1 h 3"/>
                  <a:gd name="T14" fmla="*/ 3 w 9"/>
                  <a:gd name="T15" fmla="*/ 0 h 3"/>
                  <a:gd name="T16" fmla="*/ 2 w 9"/>
                  <a:gd name="T17" fmla="*/ 1 h 3"/>
                  <a:gd name="T18" fmla="*/ 0 w 9"/>
                  <a:gd name="T19" fmla="*/ 0 h 3"/>
                  <a:gd name="T20" fmla="*/ 0 w 9"/>
                  <a:gd name="T21" fmla="*/ 1 h 3"/>
                  <a:gd name="T22" fmla="*/ 2 w 9"/>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2"/>
                    </a:moveTo>
                    <a:cubicBezTo>
                      <a:pt x="3" y="2"/>
                      <a:pt x="2" y="1"/>
                      <a:pt x="3" y="2"/>
                    </a:cubicBezTo>
                    <a:cubicBezTo>
                      <a:pt x="4" y="2"/>
                      <a:pt x="4" y="2"/>
                      <a:pt x="5" y="3"/>
                    </a:cubicBezTo>
                    <a:cubicBezTo>
                      <a:pt x="6" y="3"/>
                      <a:pt x="7" y="3"/>
                      <a:pt x="8" y="3"/>
                    </a:cubicBezTo>
                    <a:cubicBezTo>
                      <a:pt x="8" y="3"/>
                      <a:pt x="9" y="3"/>
                      <a:pt x="9" y="2"/>
                    </a:cubicBezTo>
                    <a:cubicBezTo>
                      <a:pt x="8" y="2"/>
                      <a:pt x="8" y="2"/>
                      <a:pt x="7" y="1"/>
                    </a:cubicBezTo>
                    <a:cubicBezTo>
                      <a:pt x="7" y="1"/>
                      <a:pt x="6" y="1"/>
                      <a:pt x="5" y="1"/>
                    </a:cubicBezTo>
                    <a:cubicBezTo>
                      <a:pt x="4" y="0"/>
                      <a:pt x="4" y="0"/>
                      <a:pt x="3" y="0"/>
                    </a:cubicBezTo>
                    <a:cubicBezTo>
                      <a:pt x="2" y="0"/>
                      <a:pt x="3" y="1"/>
                      <a:pt x="2" y="1"/>
                    </a:cubicBezTo>
                    <a:cubicBezTo>
                      <a:pt x="1" y="1"/>
                      <a:pt x="1" y="0"/>
                      <a:pt x="0" y="0"/>
                    </a:cubicBezTo>
                    <a:cubicBezTo>
                      <a:pt x="0" y="0"/>
                      <a:pt x="0" y="0"/>
                      <a:pt x="0" y="1"/>
                    </a:cubicBezTo>
                    <a:cubicBezTo>
                      <a:pt x="0" y="1"/>
                      <a:pt x="1" y="1"/>
                      <a:pt x="2" y="2"/>
                    </a:cubicBezTo>
                  </a:path>
                </a:pathLst>
              </a:custGeom>
              <a:grpFill/>
              <a:ln w="3175">
                <a:solidFill>
                  <a:schemeClr val="bg1">
                    <a:lumMod val="7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grpSp>
      <p:sp>
        <p:nvSpPr>
          <p:cNvPr id="548" name="Oval 547"/>
          <p:cNvSpPr/>
          <p:nvPr/>
        </p:nvSpPr>
        <p:spPr>
          <a:xfrm>
            <a:off x="2389727" y="3242958"/>
            <a:ext cx="1584444" cy="1584444"/>
          </a:xfrm>
          <a:prstGeom prst="ellipse">
            <a:avLst/>
          </a:prstGeom>
          <a:solidFill>
            <a:schemeClr val="accent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rgbClr val="FFFFFF"/>
                </a:solidFill>
              </a:rPr>
              <a:t>$40 </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550" name="Oval 549"/>
          <p:cNvSpPr/>
          <p:nvPr/>
        </p:nvSpPr>
        <p:spPr>
          <a:xfrm>
            <a:off x="7472648" y="2802014"/>
            <a:ext cx="1920481" cy="1920481"/>
          </a:xfrm>
          <a:prstGeom prst="ellipse">
            <a:avLst/>
          </a:prstGeom>
          <a:solidFill>
            <a:schemeClr val="accent3">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933" dirty="0">
                <a:solidFill>
                  <a:srgbClr val="FFFFFF"/>
                </a:solidFill>
              </a:rPr>
              <a:t>$50 </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552" name="Oval 551"/>
          <p:cNvSpPr/>
          <p:nvPr/>
        </p:nvSpPr>
        <p:spPr>
          <a:xfrm>
            <a:off x="319166" y="202173"/>
            <a:ext cx="2420185" cy="2420185"/>
          </a:xfrm>
          <a:prstGeom prst="ellipse">
            <a:avLst/>
          </a:prstGeom>
          <a:solidFill>
            <a:schemeClr val="accent5">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rgbClr val="FFFFFF"/>
                </a:solidFill>
              </a:rPr>
              <a:t>$63 </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554" name="Oval 553"/>
          <p:cNvSpPr/>
          <p:nvPr/>
        </p:nvSpPr>
        <p:spPr>
          <a:xfrm>
            <a:off x="5819296" y="-533033"/>
            <a:ext cx="3168353" cy="3168353"/>
          </a:xfrm>
          <a:prstGeom prst="ellipse">
            <a:avLst/>
          </a:prstGeom>
          <a:solidFill>
            <a:schemeClr val="tx2">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4267" dirty="0">
                <a:solidFill>
                  <a:srgbClr val="FFFFFF"/>
                </a:solidFill>
              </a:rPr>
              <a:t>$80 </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556" name="Rectangle 555"/>
          <p:cNvSpPr/>
          <p:nvPr/>
        </p:nvSpPr>
        <p:spPr>
          <a:xfrm>
            <a:off x="993996" y="5510968"/>
            <a:ext cx="2087968" cy="543867"/>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xxxxxx</a:t>
            </a:r>
            <a:r>
              <a:rPr lang="en-US" sz="1467" dirty="0"/>
              <a:t> xxx x xxx</a:t>
            </a:r>
          </a:p>
        </p:txBody>
      </p:sp>
      <p:sp>
        <p:nvSpPr>
          <p:cNvPr id="557" name="Rectangle 556"/>
          <p:cNvSpPr/>
          <p:nvPr/>
        </p:nvSpPr>
        <p:spPr>
          <a:xfrm>
            <a:off x="3874319" y="5510969"/>
            <a:ext cx="1799933" cy="543867"/>
          </a:xfrm>
          <a:prstGeom prst="rect">
            <a:avLst/>
          </a:prstGeom>
        </p:spPr>
        <p:txBody>
          <a:bodyPr wrap="square">
            <a:spAutoFit/>
          </a:bodyPr>
          <a:lstStyle/>
          <a:p>
            <a:pPr algn="ctr"/>
            <a:r>
              <a:rPr lang="fr-FR" sz="1467" dirty="0" err="1"/>
              <a:t>Xxxxx</a:t>
            </a:r>
            <a:r>
              <a:rPr lang="fr-FR" sz="1467" dirty="0"/>
              <a:t> x </a:t>
            </a:r>
            <a:r>
              <a:rPr lang="fr-FR" sz="1467" dirty="0" err="1"/>
              <a:t>xxxxxxxxxxxx</a:t>
            </a:r>
            <a:r>
              <a:rPr lang="fr-FR" sz="1467" dirty="0"/>
              <a:t> </a:t>
            </a:r>
            <a:r>
              <a:rPr lang="fr-FR" sz="1467" dirty="0" err="1"/>
              <a:t>xxxx</a:t>
            </a:r>
            <a:endParaRPr lang="en-US" sz="1467" dirty="0"/>
          </a:p>
        </p:txBody>
      </p:sp>
      <p:sp>
        <p:nvSpPr>
          <p:cNvPr id="558" name="Rectangle 557"/>
          <p:cNvSpPr/>
          <p:nvPr/>
        </p:nvSpPr>
        <p:spPr>
          <a:xfrm>
            <a:off x="6466607" y="5510969"/>
            <a:ext cx="1799933" cy="543867"/>
          </a:xfrm>
          <a:prstGeom prst="rect">
            <a:avLst/>
          </a:prstGeom>
        </p:spPr>
        <p:txBody>
          <a:bodyPr wrap="square">
            <a:spAutoFit/>
          </a:bodyPr>
          <a:lstStyle/>
          <a:p>
            <a:pPr algn="ctr"/>
            <a:r>
              <a:rPr lang="nn-NO" sz="1467" dirty="0"/>
              <a:t>Xx xxxx x xxxxxxxxxxxx</a:t>
            </a:r>
            <a:endParaRPr lang="en-US" sz="1467" dirty="0"/>
          </a:p>
        </p:txBody>
      </p:sp>
      <p:sp>
        <p:nvSpPr>
          <p:cNvPr id="559" name="Rectangle 558"/>
          <p:cNvSpPr/>
          <p:nvPr/>
        </p:nvSpPr>
        <p:spPr>
          <a:xfrm>
            <a:off x="9058895" y="5510969"/>
            <a:ext cx="1799933" cy="543867"/>
          </a:xfrm>
          <a:prstGeom prst="rect">
            <a:avLst/>
          </a:prstGeom>
        </p:spPr>
        <p:txBody>
          <a:bodyPr wrap="square">
            <a:spAutoFit/>
          </a:bodyPr>
          <a:lstStyle/>
          <a:p>
            <a:pPr algn="ctr"/>
            <a:r>
              <a:rPr lang="en-US" sz="1467" dirty="0"/>
              <a:t> xx </a:t>
            </a:r>
            <a:r>
              <a:rPr lang="en-US" sz="1467" dirty="0" err="1"/>
              <a:t>xxxxxxxxxxxxx</a:t>
            </a:r>
            <a:r>
              <a:rPr lang="en-US" sz="1467" dirty="0"/>
              <a:t> </a:t>
            </a:r>
            <a:r>
              <a:rPr lang="en-US" sz="1467" dirty="0" err="1"/>
              <a:t>xxxxxx</a:t>
            </a:r>
            <a:endParaRPr lang="en-US" sz="1467" dirty="0"/>
          </a:p>
        </p:txBody>
      </p:sp>
      <p:sp useBgFill="1">
        <p:nvSpPr>
          <p:cNvPr id="560" name="Oval 559"/>
          <p:cNvSpPr/>
          <p:nvPr/>
        </p:nvSpPr>
        <p:spPr>
          <a:xfrm>
            <a:off x="3826728" y="3935336"/>
            <a:ext cx="314824" cy="314824"/>
          </a:xfrm>
          <a:prstGeom prst="ellipse">
            <a:avLst/>
          </a:prstGeom>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1" name="Oval 560"/>
          <p:cNvSpPr/>
          <p:nvPr/>
        </p:nvSpPr>
        <p:spPr>
          <a:xfrm>
            <a:off x="8033627" y="2672356"/>
            <a:ext cx="314824" cy="314824"/>
          </a:xfrm>
          <a:prstGeom prst="ellipse">
            <a:avLst/>
          </a:prstGeom>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3" name="Oval 562"/>
          <p:cNvSpPr/>
          <p:nvPr/>
        </p:nvSpPr>
        <p:spPr>
          <a:xfrm>
            <a:off x="2369291" y="1910305"/>
            <a:ext cx="314824" cy="314824"/>
          </a:xfrm>
          <a:prstGeom prst="ellipse">
            <a:avLst/>
          </a:prstGeom>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5" name="Oval 564"/>
          <p:cNvSpPr/>
          <p:nvPr/>
        </p:nvSpPr>
        <p:spPr>
          <a:xfrm>
            <a:off x="5831959" y="1567519"/>
            <a:ext cx="314824" cy="314824"/>
          </a:xfrm>
          <a:prstGeom prst="ellipse">
            <a:avLst/>
          </a:prstGeom>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3318349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60"/>
                                        </p:tgtEl>
                                        <p:attrNameLst>
                                          <p:attrName>style.visibility</p:attrName>
                                        </p:attrNameLst>
                                      </p:cBhvr>
                                      <p:to>
                                        <p:strVal val="visible"/>
                                      </p:to>
                                    </p:set>
                                    <p:animEffect transition="in" filter="fade">
                                      <p:cBhvr>
                                        <p:cTn id="7" dur="200"/>
                                        <p:tgtEl>
                                          <p:spTgt spid="560"/>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548"/>
                                        </p:tgtEl>
                                        <p:attrNameLst>
                                          <p:attrName>style.visibility</p:attrName>
                                        </p:attrNameLst>
                                      </p:cBhvr>
                                      <p:to>
                                        <p:strVal val="visible"/>
                                      </p:to>
                                    </p:set>
                                    <p:animEffect transition="in" filter="fade">
                                      <p:cBhvr>
                                        <p:cTn id="11" dur="200"/>
                                        <p:tgtEl>
                                          <p:spTgt spid="54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556"/>
                                        </p:tgtEl>
                                        <p:attrNameLst>
                                          <p:attrName>style.visibility</p:attrName>
                                        </p:attrNameLst>
                                      </p:cBhvr>
                                      <p:to>
                                        <p:strVal val="visible"/>
                                      </p:to>
                                    </p:set>
                                    <p:animEffect transition="in" filter="fade">
                                      <p:cBhvr>
                                        <p:cTn id="14" dur="200"/>
                                        <p:tgtEl>
                                          <p:spTgt spid="556"/>
                                        </p:tgtEl>
                                      </p:cBhvr>
                                    </p:animEffect>
                                  </p:childTnLst>
                                </p:cTn>
                              </p:par>
                            </p:childTnLst>
                          </p:cTn>
                        </p:par>
                        <p:par>
                          <p:cTn id="15" fill="hold">
                            <p:stCondLst>
                              <p:cond delay="400"/>
                            </p:stCondLst>
                            <p:childTnLst>
                              <p:par>
                                <p:cTn id="16" presetID="10" presetClass="entr" presetSubtype="0" fill="hold" grpId="0" nodeType="afterEffect">
                                  <p:stCondLst>
                                    <p:cond delay="0"/>
                                  </p:stCondLst>
                                  <p:childTnLst>
                                    <p:set>
                                      <p:cBhvr>
                                        <p:cTn id="17" dur="1" fill="hold">
                                          <p:stCondLst>
                                            <p:cond delay="0"/>
                                          </p:stCondLst>
                                        </p:cTn>
                                        <p:tgtEl>
                                          <p:spTgt spid="561"/>
                                        </p:tgtEl>
                                        <p:attrNameLst>
                                          <p:attrName>style.visibility</p:attrName>
                                        </p:attrNameLst>
                                      </p:cBhvr>
                                      <p:to>
                                        <p:strVal val="visible"/>
                                      </p:to>
                                    </p:set>
                                    <p:animEffect transition="in" filter="fade">
                                      <p:cBhvr>
                                        <p:cTn id="18" dur="200"/>
                                        <p:tgtEl>
                                          <p:spTgt spid="561"/>
                                        </p:tgtEl>
                                      </p:cBhvr>
                                    </p:animEffect>
                                  </p:childTnLst>
                                </p:cTn>
                              </p:par>
                            </p:childTnLst>
                          </p:cTn>
                        </p:par>
                        <p:par>
                          <p:cTn id="19" fill="hold">
                            <p:stCondLst>
                              <p:cond delay="600"/>
                            </p:stCondLst>
                            <p:childTnLst>
                              <p:par>
                                <p:cTn id="20" presetID="10" presetClass="entr" presetSubtype="0" fill="hold" grpId="0" nodeType="afterEffect">
                                  <p:stCondLst>
                                    <p:cond delay="0"/>
                                  </p:stCondLst>
                                  <p:childTnLst>
                                    <p:set>
                                      <p:cBhvr>
                                        <p:cTn id="21" dur="1" fill="hold">
                                          <p:stCondLst>
                                            <p:cond delay="0"/>
                                          </p:stCondLst>
                                        </p:cTn>
                                        <p:tgtEl>
                                          <p:spTgt spid="557"/>
                                        </p:tgtEl>
                                        <p:attrNameLst>
                                          <p:attrName>style.visibility</p:attrName>
                                        </p:attrNameLst>
                                      </p:cBhvr>
                                      <p:to>
                                        <p:strVal val="visible"/>
                                      </p:to>
                                    </p:set>
                                    <p:animEffect transition="in" filter="fade">
                                      <p:cBhvr>
                                        <p:cTn id="22" dur="200"/>
                                        <p:tgtEl>
                                          <p:spTgt spid="55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50"/>
                                        </p:tgtEl>
                                        <p:attrNameLst>
                                          <p:attrName>style.visibility</p:attrName>
                                        </p:attrNameLst>
                                      </p:cBhvr>
                                      <p:to>
                                        <p:strVal val="visible"/>
                                      </p:to>
                                    </p:set>
                                    <p:animEffect transition="in" filter="fade">
                                      <p:cBhvr>
                                        <p:cTn id="25" dur="200"/>
                                        <p:tgtEl>
                                          <p:spTgt spid="550"/>
                                        </p:tgtEl>
                                      </p:cBhvr>
                                    </p:animEffect>
                                  </p:childTnLst>
                                </p:cTn>
                              </p:par>
                            </p:childTnLst>
                          </p:cTn>
                        </p:par>
                        <p:par>
                          <p:cTn id="26" fill="hold">
                            <p:stCondLst>
                              <p:cond delay="800"/>
                            </p:stCondLst>
                            <p:childTnLst>
                              <p:par>
                                <p:cTn id="27" presetID="10" presetClass="entr" presetSubtype="0" fill="hold" grpId="0" nodeType="afterEffect">
                                  <p:stCondLst>
                                    <p:cond delay="0"/>
                                  </p:stCondLst>
                                  <p:childTnLst>
                                    <p:set>
                                      <p:cBhvr>
                                        <p:cTn id="28" dur="1" fill="hold">
                                          <p:stCondLst>
                                            <p:cond delay="0"/>
                                          </p:stCondLst>
                                        </p:cTn>
                                        <p:tgtEl>
                                          <p:spTgt spid="563"/>
                                        </p:tgtEl>
                                        <p:attrNameLst>
                                          <p:attrName>style.visibility</p:attrName>
                                        </p:attrNameLst>
                                      </p:cBhvr>
                                      <p:to>
                                        <p:strVal val="visible"/>
                                      </p:to>
                                    </p:set>
                                    <p:animEffect transition="in" filter="fade">
                                      <p:cBhvr>
                                        <p:cTn id="29" dur="200"/>
                                        <p:tgtEl>
                                          <p:spTgt spid="563"/>
                                        </p:tgtEl>
                                      </p:cBhvr>
                                    </p:animEffect>
                                  </p:childTnLst>
                                </p:cTn>
                              </p:par>
                            </p:childTnLst>
                          </p:cTn>
                        </p:par>
                        <p:par>
                          <p:cTn id="30" fill="hold">
                            <p:stCondLst>
                              <p:cond delay="1000"/>
                            </p:stCondLst>
                            <p:childTnLst>
                              <p:par>
                                <p:cTn id="31" presetID="10" presetClass="entr" presetSubtype="0" fill="hold" grpId="0" nodeType="afterEffect">
                                  <p:stCondLst>
                                    <p:cond delay="0"/>
                                  </p:stCondLst>
                                  <p:childTnLst>
                                    <p:set>
                                      <p:cBhvr>
                                        <p:cTn id="32" dur="1" fill="hold">
                                          <p:stCondLst>
                                            <p:cond delay="0"/>
                                          </p:stCondLst>
                                        </p:cTn>
                                        <p:tgtEl>
                                          <p:spTgt spid="552"/>
                                        </p:tgtEl>
                                        <p:attrNameLst>
                                          <p:attrName>style.visibility</p:attrName>
                                        </p:attrNameLst>
                                      </p:cBhvr>
                                      <p:to>
                                        <p:strVal val="visible"/>
                                      </p:to>
                                    </p:set>
                                    <p:animEffect transition="in" filter="fade">
                                      <p:cBhvr>
                                        <p:cTn id="33" dur="200"/>
                                        <p:tgtEl>
                                          <p:spTgt spid="552"/>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58"/>
                                        </p:tgtEl>
                                        <p:attrNameLst>
                                          <p:attrName>style.visibility</p:attrName>
                                        </p:attrNameLst>
                                      </p:cBhvr>
                                      <p:to>
                                        <p:strVal val="visible"/>
                                      </p:to>
                                    </p:set>
                                    <p:animEffect transition="in" filter="fade">
                                      <p:cBhvr>
                                        <p:cTn id="36" dur="200"/>
                                        <p:tgtEl>
                                          <p:spTgt spid="558"/>
                                        </p:tgtEl>
                                      </p:cBhvr>
                                    </p:animEffect>
                                  </p:childTnLst>
                                </p:cTn>
                              </p:par>
                            </p:childTnLst>
                          </p:cTn>
                        </p:par>
                        <p:par>
                          <p:cTn id="37" fill="hold">
                            <p:stCondLst>
                              <p:cond delay="1200"/>
                            </p:stCondLst>
                            <p:childTnLst>
                              <p:par>
                                <p:cTn id="38" presetID="10" presetClass="entr" presetSubtype="0" fill="hold" grpId="0" nodeType="afterEffect">
                                  <p:stCondLst>
                                    <p:cond delay="0"/>
                                  </p:stCondLst>
                                  <p:childTnLst>
                                    <p:set>
                                      <p:cBhvr>
                                        <p:cTn id="39" dur="1" fill="hold">
                                          <p:stCondLst>
                                            <p:cond delay="0"/>
                                          </p:stCondLst>
                                        </p:cTn>
                                        <p:tgtEl>
                                          <p:spTgt spid="565"/>
                                        </p:tgtEl>
                                        <p:attrNameLst>
                                          <p:attrName>style.visibility</p:attrName>
                                        </p:attrNameLst>
                                      </p:cBhvr>
                                      <p:to>
                                        <p:strVal val="visible"/>
                                      </p:to>
                                    </p:set>
                                    <p:animEffect transition="in" filter="fade">
                                      <p:cBhvr>
                                        <p:cTn id="40" dur="200"/>
                                        <p:tgtEl>
                                          <p:spTgt spid="565"/>
                                        </p:tgtEl>
                                      </p:cBhvr>
                                    </p:animEffect>
                                  </p:childTnLst>
                                </p:cTn>
                              </p:par>
                            </p:childTnLst>
                          </p:cTn>
                        </p:par>
                        <p:par>
                          <p:cTn id="41" fill="hold">
                            <p:stCondLst>
                              <p:cond delay="1400"/>
                            </p:stCondLst>
                            <p:childTnLst>
                              <p:par>
                                <p:cTn id="42" presetID="10" presetClass="entr" presetSubtype="0" fill="hold" grpId="0" nodeType="afterEffect">
                                  <p:stCondLst>
                                    <p:cond delay="0"/>
                                  </p:stCondLst>
                                  <p:childTnLst>
                                    <p:set>
                                      <p:cBhvr>
                                        <p:cTn id="43" dur="1" fill="hold">
                                          <p:stCondLst>
                                            <p:cond delay="0"/>
                                          </p:stCondLst>
                                        </p:cTn>
                                        <p:tgtEl>
                                          <p:spTgt spid="554"/>
                                        </p:tgtEl>
                                        <p:attrNameLst>
                                          <p:attrName>style.visibility</p:attrName>
                                        </p:attrNameLst>
                                      </p:cBhvr>
                                      <p:to>
                                        <p:strVal val="visible"/>
                                      </p:to>
                                    </p:set>
                                    <p:animEffect transition="in" filter="fade">
                                      <p:cBhvr>
                                        <p:cTn id="44" dur="200"/>
                                        <p:tgtEl>
                                          <p:spTgt spid="55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559"/>
                                        </p:tgtEl>
                                        <p:attrNameLst>
                                          <p:attrName>style.visibility</p:attrName>
                                        </p:attrNameLst>
                                      </p:cBhvr>
                                      <p:to>
                                        <p:strVal val="visible"/>
                                      </p:to>
                                    </p:set>
                                    <p:animEffect transition="in" filter="fade">
                                      <p:cBhvr>
                                        <p:cTn id="47" dur="200"/>
                                        <p:tgtEl>
                                          <p:spTgt spid="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 grpId="0" animBg="1"/>
      <p:bldP spid="550" grpId="0" animBg="1"/>
      <p:bldP spid="552" grpId="0" animBg="1"/>
      <p:bldP spid="554" grpId="0" animBg="1"/>
      <p:bldP spid="556" grpId="0"/>
      <p:bldP spid="557" grpId="0"/>
      <p:bldP spid="558" grpId="0"/>
      <p:bldP spid="559" grpId="0"/>
      <p:bldP spid="560" grpId="0" animBg="1"/>
      <p:bldP spid="561" grpId="0" animBg="1"/>
      <p:bldP spid="563" grpId="0" animBg="1"/>
      <p:bldP spid="565"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02943" y="-1577599"/>
            <a:ext cx="12444009" cy="7950875"/>
            <a:chOff x="-341709" y="-621042"/>
            <a:chExt cx="9985772" cy="6380228"/>
          </a:xfrm>
        </p:grpSpPr>
        <p:sp>
          <p:nvSpPr>
            <p:cNvPr id="248" name="Freeform 247"/>
            <p:cNvSpPr>
              <a:spLocks/>
            </p:cNvSpPr>
            <p:nvPr/>
          </p:nvSpPr>
          <p:spPr bwMode="auto">
            <a:xfrm>
              <a:off x="7160829" y="3288732"/>
              <a:ext cx="211665" cy="250784"/>
            </a:xfrm>
            <a:custGeom>
              <a:avLst/>
              <a:gdLst>
                <a:gd name="connsiteX0" fmla="*/ 74991 w 282220"/>
                <a:gd name="connsiteY0" fmla="*/ 0 h 334378"/>
                <a:gd name="connsiteX1" fmla="*/ 80892 w 282220"/>
                <a:gd name="connsiteY1" fmla="*/ 7868 h 334378"/>
                <a:gd name="connsiteX2" fmla="*/ 84515 w 282220"/>
                <a:gd name="connsiteY2" fmla="*/ 7143 h 334378"/>
                <a:gd name="connsiteX3" fmla="*/ 104968 w 282220"/>
                <a:gd name="connsiteY3" fmla="*/ 34413 h 334378"/>
                <a:gd name="connsiteX4" fmla="*/ 117750 w 282220"/>
                <a:gd name="connsiteY4" fmla="*/ 63629 h 334378"/>
                <a:gd name="connsiteX5" fmla="*/ 154528 w 282220"/>
                <a:gd name="connsiteY5" fmla="*/ 63629 h 334378"/>
                <a:gd name="connsiteX6" fmla="*/ 157469 w 282220"/>
                <a:gd name="connsiteY6" fmla="*/ 70772 h 334378"/>
                <a:gd name="connsiteX7" fmla="*/ 164052 w 282220"/>
                <a:gd name="connsiteY7" fmla="*/ 70772 h 334378"/>
                <a:gd name="connsiteX8" fmla="*/ 179959 w 282220"/>
                <a:gd name="connsiteY8" fmla="*/ 109404 h 334378"/>
                <a:gd name="connsiteX9" fmla="*/ 154962 w 282220"/>
                <a:gd name="connsiteY9" fmla="*/ 113949 h 334378"/>
                <a:gd name="connsiteX10" fmla="*/ 148982 w 282220"/>
                <a:gd name="connsiteY10" fmla="*/ 129894 h 334378"/>
                <a:gd name="connsiteX11" fmla="*/ 181797 w 282220"/>
                <a:gd name="connsiteY11" fmla="*/ 145438 h 334378"/>
                <a:gd name="connsiteX12" fmla="*/ 184776 w 282220"/>
                <a:gd name="connsiteY12" fmla="*/ 149481 h 334378"/>
                <a:gd name="connsiteX13" fmla="*/ 191321 w 282220"/>
                <a:gd name="connsiteY13" fmla="*/ 152581 h 334378"/>
                <a:gd name="connsiteX14" fmla="*/ 223136 w 282220"/>
                <a:gd name="connsiteY14" fmla="*/ 195758 h 334378"/>
                <a:gd name="connsiteX15" fmla="*/ 245861 w 282220"/>
                <a:gd name="connsiteY15" fmla="*/ 234390 h 334378"/>
                <a:gd name="connsiteX16" fmla="*/ 273130 w 282220"/>
                <a:gd name="connsiteY16" fmla="*/ 259387 h 334378"/>
                <a:gd name="connsiteX17" fmla="*/ 282220 w 282220"/>
                <a:gd name="connsiteY17" fmla="*/ 286656 h 334378"/>
                <a:gd name="connsiteX18" fmla="*/ 277675 w 282220"/>
                <a:gd name="connsiteY18" fmla="*/ 325288 h 334378"/>
                <a:gd name="connsiteX19" fmla="*/ 239043 w 282220"/>
                <a:gd name="connsiteY19" fmla="*/ 309381 h 334378"/>
                <a:gd name="connsiteX20" fmla="*/ 223136 w 282220"/>
                <a:gd name="connsiteY20" fmla="*/ 334378 h 334378"/>
                <a:gd name="connsiteX21" fmla="*/ 195866 w 282220"/>
                <a:gd name="connsiteY21" fmla="*/ 318471 h 334378"/>
                <a:gd name="connsiteX22" fmla="*/ 196666 w 282220"/>
                <a:gd name="connsiteY22" fmla="*/ 317351 h 334378"/>
                <a:gd name="connsiteX23" fmla="*/ 186342 w 282220"/>
                <a:gd name="connsiteY23" fmla="*/ 311328 h 334378"/>
                <a:gd name="connsiteX24" fmla="*/ 197705 w 282220"/>
                <a:gd name="connsiteY24" fmla="*/ 295421 h 334378"/>
                <a:gd name="connsiteX25" fmla="*/ 197705 w 282220"/>
                <a:gd name="connsiteY25" fmla="*/ 263606 h 334378"/>
                <a:gd name="connsiteX26" fmla="*/ 170435 w 282220"/>
                <a:gd name="connsiteY26" fmla="*/ 231792 h 334378"/>
                <a:gd name="connsiteX27" fmla="*/ 165890 w 282220"/>
                <a:gd name="connsiteY27" fmla="*/ 193160 h 334378"/>
                <a:gd name="connsiteX28" fmla="*/ 144743 w 282220"/>
                <a:gd name="connsiteY28" fmla="*/ 168488 h 334378"/>
                <a:gd name="connsiteX29" fmla="*/ 120875 w 282220"/>
                <a:gd name="connsiteY29" fmla="*/ 168488 h 334378"/>
                <a:gd name="connsiteX30" fmla="*/ 116330 w 282220"/>
                <a:gd name="connsiteY30" fmla="*/ 179851 h 334378"/>
                <a:gd name="connsiteX31" fmla="*/ 89060 w 282220"/>
                <a:gd name="connsiteY31" fmla="*/ 184396 h 334378"/>
                <a:gd name="connsiteX32" fmla="*/ 85786 w 282220"/>
                <a:gd name="connsiteY32" fmla="*/ 176211 h 334378"/>
                <a:gd name="connsiteX33" fmla="*/ 79536 w 282220"/>
                <a:gd name="connsiteY33" fmla="*/ 177253 h 334378"/>
                <a:gd name="connsiteX34" fmla="*/ 79008 w 282220"/>
                <a:gd name="connsiteY34" fmla="*/ 175932 h 334378"/>
                <a:gd name="connsiteX35" fmla="*/ 41339 w 282220"/>
                <a:gd name="connsiteY35" fmla="*/ 195758 h 334378"/>
                <a:gd name="connsiteX36" fmla="*/ 41339 w 282220"/>
                <a:gd name="connsiteY36" fmla="*/ 183602 h 334378"/>
                <a:gd name="connsiteX37" fmla="*/ 31815 w 282220"/>
                <a:gd name="connsiteY37" fmla="*/ 188615 h 334378"/>
                <a:gd name="connsiteX38" fmla="*/ 31815 w 282220"/>
                <a:gd name="connsiteY38" fmla="*/ 156800 h 334378"/>
                <a:gd name="connsiteX39" fmla="*/ 41619 w 282220"/>
                <a:gd name="connsiteY39" fmla="*/ 123465 h 334378"/>
                <a:gd name="connsiteX40" fmla="*/ 25431 w 282220"/>
                <a:gd name="connsiteY40" fmla="*/ 120767 h 334378"/>
                <a:gd name="connsiteX41" fmla="*/ 25431 w 282220"/>
                <a:gd name="connsiteY41" fmla="*/ 115211 h 334378"/>
                <a:gd name="connsiteX42" fmla="*/ 15907 w 282220"/>
                <a:gd name="connsiteY42" fmla="*/ 113624 h 334378"/>
                <a:gd name="connsiteX43" fmla="*/ 15907 w 282220"/>
                <a:gd name="connsiteY43" fmla="*/ 92600 h 334378"/>
                <a:gd name="connsiteX44" fmla="*/ 9524 w 282220"/>
                <a:gd name="connsiteY44" fmla="*/ 88952 h 334378"/>
                <a:gd name="connsiteX45" fmla="*/ 9896 w 282220"/>
                <a:gd name="connsiteY45" fmla="*/ 87464 h 334378"/>
                <a:gd name="connsiteX46" fmla="*/ 0 w 282220"/>
                <a:gd name="connsiteY46" fmla="*/ 81809 h 334378"/>
                <a:gd name="connsiteX47" fmla="*/ 4545 w 282220"/>
                <a:gd name="connsiteY47" fmla="*/ 63629 h 334378"/>
                <a:gd name="connsiteX48" fmla="*/ 36359 w 282220"/>
                <a:gd name="connsiteY48" fmla="*/ 38632 h 334378"/>
                <a:gd name="connsiteX49" fmla="*/ 43177 w 282220"/>
                <a:gd name="connsiteY49" fmla="*/ 47722 h 334378"/>
                <a:gd name="connsiteX50" fmla="*/ 43405 w 282220"/>
                <a:gd name="connsiteY50" fmla="*/ 47722 h 334378"/>
                <a:gd name="connsiteX51" fmla="*/ 45883 w 282220"/>
                <a:gd name="connsiteY51" fmla="*/ 45775 h 334378"/>
                <a:gd name="connsiteX52" fmla="*/ 47343 w 282220"/>
                <a:gd name="connsiteY52" fmla="*/ 47722 h 334378"/>
                <a:gd name="connsiteX53" fmla="*/ 59084 w 282220"/>
                <a:gd name="connsiteY53" fmla="*/ 47722 h 334378"/>
                <a:gd name="connsiteX54" fmla="*/ 52267 w 282220"/>
                <a:gd name="connsiteY54" fmla="*/ 4545 h 33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82220" h="334378">
                  <a:moveTo>
                    <a:pt x="74991" y="0"/>
                  </a:moveTo>
                  <a:lnTo>
                    <a:pt x="80892" y="7868"/>
                  </a:lnTo>
                  <a:lnTo>
                    <a:pt x="84515" y="7143"/>
                  </a:lnTo>
                  <a:lnTo>
                    <a:pt x="104968" y="34413"/>
                  </a:lnTo>
                  <a:lnTo>
                    <a:pt x="117750" y="63629"/>
                  </a:lnTo>
                  <a:lnTo>
                    <a:pt x="154528" y="63629"/>
                  </a:lnTo>
                  <a:lnTo>
                    <a:pt x="157469" y="70772"/>
                  </a:lnTo>
                  <a:lnTo>
                    <a:pt x="164052" y="70772"/>
                  </a:lnTo>
                  <a:lnTo>
                    <a:pt x="179959" y="109404"/>
                  </a:lnTo>
                  <a:lnTo>
                    <a:pt x="154962" y="113949"/>
                  </a:lnTo>
                  <a:lnTo>
                    <a:pt x="148982" y="129894"/>
                  </a:lnTo>
                  <a:lnTo>
                    <a:pt x="181797" y="145438"/>
                  </a:lnTo>
                  <a:lnTo>
                    <a:pt x="184776" y="149481"/>
                  </a:lnTo>
                  <a:lnTo>
                    <a:pt x="191321" y="152581"/>
                  </a:lnTo>
                  <a:lnTo>
                    <a:pt x="223136" y="195758"/>
                  </a:lnTo>
                  <a:lnTo>
                    <a:pt x="245861" y="234390"/>
                  </a:lnTo>
                  <a:lnTo>
                    <a:pt x="273130" y="259387"/>
                  </a:lnTo>
                  <a:lnTo>
                    <a:pt x="282220" y="286656"/>
                  </a:lnTo>
                  <a:lnTo>
                    <a:pt x="277675" y="325288"/>
                  </a:lnTo>
                  <a:lnTo>
                    <a:pt x="239043" y="309381"/>
                  </a:lnTo>
                  <a:lnTo>
                    <a:pt x="223136" y="334378"/>
                  </a:lnTo>
                  <a:lnTo>
                    <a:pt x="195866" y="318471"/>
                  </a:lnTo>
                  <a:lnTo>
                    <a:pt x="196666" y="317351"/>
                  </a:lnTo>
                  <a:lnTo>
                    <a:pt x="186342" y="311328"/>
                  </a:lnTo>
                  <a:lnTo>
                    <a:pt x="197705" y="295421"/>
                  </a:lnTo>
                  <a:lnTo>
                    <a:pt x="197705" y="263606"/>
                  </a:lnTo>
                  <a:lnTo>
                    <a:pt x="170435" y="231792"/>
                  </a:lnTo>
                  <a:lnTo>
                    <a:pt x="165890" y="193160"/>
                  </a:lnTo>
                  <a:lnTo>
                    <a:pt x="144743" y="168488"/>
                  </a:lnTo>
                  <a:lnTo>
                    <a:pt x="120875" y="168488"/>
                  </a:lnTo>
                  <a:lnTo>
                    <a:pt x="116330" y="179851"/>
                  </a:lnTo>
                  <a:lnTo>
                    <a:pt x="89060" y="184396"/>
                  </a:lnTo>
                  <a:lnTo>
                    <a:pt x="85786" y="176211"/>
                  </a:lnTo>
                  <a:lnTo>
                    <a:pt x="79536" y="177253"/>
                  </a:lnTo>
                  <a:lnTo>
                    <a:pt x="79008" y="175932"/>
                  </a:lnTo>
                  <a:lnTo>
                    <a:pt x="41339" y="195758"/>
                  </a:lnTo>
                  <a:lnTo>
                    <a:pt x="41339" y="183602"/>
                  </a:lnTo>
                  <a:lnTo>
                    <a:pt x="31815" y="188615"/>
                  </a:lnTo>
                  <a:lnTo>
                    <a:pt x="31815" y="156800"/>
                  </a:lnTo>
                  <a:lnTo>
                    <a:pt x="41619" y="123465"/>
                  </a:lnTo>
                  <a:lnTo>
                    <a:pt x="25431" y="120767"/>
                  </a:lnTo>
                  <a:lnTo>
                    <a:pt x="25431" y="115211"/>
                  </a:lnTo>
                  <a:lnTo>
                    <a:pt x="15907" y="113624"/>
                  </a:lnTo>
                  <a:lnTo>
                    <a:pt x="15907" y="92600"/>
                  </a:lnTo>
                  <a:lnTo>
                    <a:pt x="9524" y="88952"/>
                  </a:lnTo>
                  <a:lnTo>
                    <a:pt x="9896" y="87464"/>
                  </a:lnTo>
                  <a:lnTo>
                    <a:pt x="0" y="81809"/>
                  </a:lnTo>
                  <a:lnTo>
                    <a:pt x="4545" y="63629"/>
                  </a:lnTo>
                  <a:lnTo>
                    <a:pt x="36359" y="38632"/>
                  </a:lnTo>
                  <a:lnTo>
                    <a:pt x="43177" y="47722"/>
                  </a:lnTo>
                  <a:lnTo>
                    <a:pt x="43405" y="47722"/>
                  </a:lnTo>
                  <a:lnTo>
                    <a:pt x="45883" y="45775"/>
                  </a:lnTo>
                  <a:lnTo>
                    <a:pt x="47343" y="47722"/>
                  </a:lnTo>
                  <a:lnTo>
                    <a:pt x="59084" y="47722"/>
                  </a:lnTo>
                  <a:lnTo>
                    <a:pt x="5226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7" name="Freeform 246"/>
            <p:cNvSpPr>
              <a:spLocks/>
            </p:cNvSpPr>
            <p:nvPr/>
          </p:nvSpPr>
          <p:spPr bwMode="auto">
            <a:xfrm>
              <a:off x="7082346" y="3341404"/>
              <a:ext cx="226760" cy="426413"/>
            </a:xfrm>
            <a:custGeom>
              <a:avLst/>
              <a:gdLst>
                <a:gd name="connsiteX0" fmla="*/ 102261 w 302346"/>
                <a:gd name="connsiteY0" fmla="*/ 0 h 568550"/>
                <a:gd name="connsiteX1" fmla="*/ 118168 w 302346"/>
                <a:gd name="connsiteY1" fmla="*/ 15907 h 568550"/>
                <a:gd name="connsiteX2" fmla="*/ 118168 w 302346"/>
                <a:gd name="connsiteY2" fmla="*/ 23050 h 568550"/>
                <a:gd name="connsiteX3" fmla="*/ 120549 w 302346"/>
                <a:gd name="connsiteY3" fmla="*/ 25431 h 568550"/>
                <a:gd name="connsiteX4" fmla="*/ 120549 w 302346"/>
                <a:gd name="connsiteY4" fmla="*/ 39029 h 568550"/>
                <a:gd name="connsiteX5" fmla="*/ 145438 w 302346"/>
                <a:gd name="connsiteY5" fmla="*/ 43177 h 568550"/>
                <a:gd name="connsiteX6" fmla="*/ 142879 w 302346"/>
                <a:gd name="connsiteY6" fmla="*/ 51878 h 568550"/>
                <a:gd name="connsiteX7" fmla="*/ 147819 w 302346"/>
                <a:gd name="connsiteY7" fmla="*/ 52701 h 568550"/>
                <a:gd name="connsiteX8" fmla="*/ 136456 w 302346"/>
                <a:gd name="connsiteY8" fmla="*/ 91333 h 568550"/>
                <a:gd name="connsiteX9" fmla="*/ 139561 w 302346"/>
                <a:gd name="connsiteY9" fmla="*/ 113070 h 568550"/>
                <a:gd name="connsiteX10" fmla="*/ 177252 w 302346"/>
                <a:gd name="connsiteY10" fmla="*/ 90899 h 568550"/>
                <a:gd name="connsiteX11" fmla="*/ 188614 w 302346"/>
                <a:gd name="connsiteY11" fmla="*/ 97716 h 568550"/>
                <a:gd name="connsiteX12" fmla="*/ 209067 w 302346"/>
                <a:gd name="connsiteY12" fmla="*/ 97716 h 568550"/>
                <a:gd name="connsiteX13" fmla="*/ 213611 w 302346"/>
                <a:gd name="connsiteY13" fmla="*/ 86354 h 568550"/>
                <a:gd name="connsiteX14" fmla="*/ 240881 w 302346"/>
                <a:gd name="connsiteY14" fmla="*/ 86354 h 568550"/>
                <a:gd name="connsiteX15" fmla="*/ 272695 w 302346"/>
                <a:gd name="connsiteY15" fmla="*/ 118168 h 568550"/>
                <a:gd name="connsiteX16" fmla="*/ 272695 w 302346"/>
                <a:gd name="connsiteY16" fmla="*/ 125311 h 568550"/>
                <a:gd name="connsiteX17" fmla="*/ 275076 w 302346"/>
                <a:gd name="connsiteY17" fmla="*/ 127692 h 568550"/>
                <a:gd name="connsiteX18" fmla="*/ 275076 w 302346"/>
                <a:gd name="connsiteY18" fmla="*/ 159578 h 568550"/>
                <a:gd name="connsiteX19" fmla="*/ 299965 w 302346"/>
                <a:gd name="connsiteY19" fmla="*/ 188615 h 568550"/>
                <a:gd name="connsiteX20" fmla="*/ 299965 w 302346"/>
                <a:gd name="connsiteY20" fmla="*/ 195361 h 568550"/>
                <a:gd name="connsiteX21" fmla="*/ 302346 w 302346"/>
                <a:gd name="connsiteY21" fmla="*/ 198139 h 568550"/>
                <a:gd name="connsiteX22" fmla="*/ 302346 w 302346"/>
                <a:gd name="connsiteY22" fmla="*/ 229953 h 568550"/>
                <a:gd name="connsiteX23" fmla="*/ 290984 w 302346"/>
                <a:gd name="connsiteY23" fmla="*/ 245860 h 568550"/>
                <a:gd name="connsiteX24" fmla="*/ 259169 w 302346"/>
                <a:gd name="connsiteY24" fmla="*/ 241316 h 568550"/>
                <a:gd name="connsiteX25" fmla="*/ 211448 w 302346"/>
                <a:gd name="connsiteY25" fmla="*/ 252678 h 568550"/>
                <a:gd name="connsiteX26" fmla="*/ 184178 w 302346"/>
                <a:gd name="connsiteY26" fmla="*/ 279947 h 568550"/>
                <a:gd name="connsiteX27" fmla="*/ 195540 w 302346"/>
                <a:gd name="connsiteY27" fmla="*/ 327669 h 568550"/>
                <a:gd name="connsiteX28" fmla="*/ 163726 w 302346"/>
                <a:gd name="connsiteY28" fmla="*/ 311762 h 568550"/>
                <a:gd name="connsiteX29" fmla="*/ 129639 w 302346"/>
                <a:gd name="connsiteY29" fmla="*/ 311762 h 568550"/>
                <a:gd name="connsiteX30" fmla="*/ 131680 w 302346"/>
                <a:gd name="connsiteY30" fmla="*/ 302238 h 568550"/>
                <a:gd name="connsiteX31" fmla="*/ 127258 w 302346"/>
                <a:gd name="connsiteY31" fmla="*/ 302238 h 568550"/>
                <a:gd name="connsiteX32" fmla="*/ 132034 w 302346"/>
                <a:gd name="connsiteY32" fmla="*/ 279947 h 568550"/>
                <a:gd name="connsiteX33" fmla="*/ 104642 w 302346"/>
                <a:gd name="connsiteY33" fmla="*/ 279947 h 568550"/>
                <a:gd name="connsiteX34" fmla="*/ 97824 w 302346"/>
                <a:gd name="connsiteY34" fmla="*/ 323124 h 568550"/>
                <a:gd name="connsiteX35" fmla="*/ 81917 w 302346"/>
                <a:gd name="connsiteY35" fmla="*/ 375391 h 568550"/>
                <a:gd name="connsiteX36" fmla="*/ 66010 w 302346"/>
                <a:gd name="connsiteY36" fmla="*/ 407205 h 568550"/>
                <a:gd name="connsiteX37" fmla="*/ 68968 w 302346"/>
                <a:gd name="connsiteY37" fmla="*/ 424951 h 568550"/>
                <a:gd name="connsiteX38" fmla="*/ 90898 w 302346"/>
                <a:gd name="connsiteY38" fmla="*/ 424951 h 568550"/>
                <a:gd name="connsiteX39" fmla="*/ 106806 w 302346"/>
                <a:gd name="connsiteY39" fmla="*/ 463583 h 568550"/>
                <a:gd name="connsiteX40" fmla="*/ 107854 w 302346"/>
                <a:gd name="connsiteY40" fmla="*/ 469869 h 568550"/>
                <a:gd name="connsiteX41" fmla="*/ 109187 w 302346"/>
                <a:gd name="connsiteY41" fmla="*/ 473107 h 568550"/>
                <a:gd name="connsiteX42" fmla="*/ 112323 w 302346"/>
                <a:gd name="connsiteY42" fmla="*/ 491921 h 568550"/>
                <a:gd name="connsiteX43" fmla="*/ 134075 w 302346"/>
                <a:gd name="connsiteY43" fmla="*/ 515849 h 568550"/>
                <a:gd name="connsiteX44" fmla="*/ 154527 w 302346"/>
                <a:gd name="connsiteY44" fmla="*/ 515849 h 568550"/>
                <a:gd name="connsiteX45" fmla="*/ 177252 w 302346"/>
                <a:gd name="connsiteY45" fmla="*/ 538574 h 568550"/>
                <a:gd name="connsiteX46" fmla="*/ 174276 w 302346"/>
                <a:gd name="connsiteY46" fmla="*/ 542741 h 568550"/>
                <a:gd name="connsiteX47" fmla="*/ 179633 w 302346"/>
                <a:gd name="connsiteY47" fmla="*/ 548098 h 568550"/>
                <a:gd name="connsiteX48" fmla="*/ 168271 w 302346"/>
                <a:gd name="connsiteY48" fmla="*/ 564005 h 568550"/>
                <a:gd name="connsiteX49" fmla="*/ 141001 w 302346"/>
                <a:gd name="connsiteY49" fmla="*/ 568550 h 568550"/>
                <a:gd name="connsiteX50" fmla="*/ 141001 w 302346"/>
                <a:gd name="connsiteY50" fmla="*/ 558629 h 568550"/>
                <a:gd name="connsiteX51" fmla="*/ 138620 w 302346"/>
                <a:gd name="connsiteY51" fmla="*/ 559026 h 568550"/>
                <a:gd name="connsiteX52" fmla="*/ 138620 w 302346"/>
                <a:gd name="connsiteY52" fmla="*/ 546908 h 568550"/>
                <a:gd name="connsiteX53" fmla="*/ 109187 w 302346"/>
                <a:gd name="connsiteY53" fmla="*/ 532191 h 568550"/>
                <a:gd name="connsiteX54" fmla="*/ 104642 w 302346"/>
                <a:gd name="connsiteY54" fmla="*/ 536736 h 568550"/>
                <a:gd name="connsiteX55" fmla="*/ 88735 w 302346"/>
                <a:gd name="connsiteY55" fmla="*/ 525373 h 568550"/>
                <a:gd name="connsiteX56" fmla="*/ 81917 w 302346"/>
                <a:gd name="connsiteY56" fmla="*/ 504921 h 568550"/>
                <a:gd name="connsiteX57" fmla="*/ 61465 w 302346"/>
                <a:gd name="connsiteY57" fmla="*/ 484469 h 568550"/>
                <a:gd name="connsiteX58" fmla="*/ 45558 w 302346"/>
                <a:gd name="connsiteY58" fmla="*/ 466289 h 568550"/>
                <a:gd name="connsiteX59" fmla="*/ 38740 w 302346"/>
                <a:gd name="connsiteY59" fmla="*/ 489014 h 568550"/>
                <a:gd name="connsiteX60" fmla="*/ 29651 w 302346"/>
                <a:gd name="connsiteY60" fmla="*/ 466289 h 568550"/>
                <a:gd name="connsiteX61" fmla="*/ 30161 w 302346"/>
                <a:gd name="connsiteY61" fmla="*/ 463994 h 568550"/>
                <a:gd name="connsiteX62" fmla="*/ 27270 w 302346"/>
                <a:gd name="connsiteY62" fmla="*/ 456765 h 568550"/>
                <a:gd name="connsiteX63" fmla="*/ 31814 w 302346"/>
                <a:gd name="connsiteY63" fmla="*/ 436313 h 568550"/>
                <a:gd name="connsiteX64" fmla="*/ 43177 w 302346"/>
                <a:gd name="connsiteY64" fmla="*/ 397681 h 568550"/>
                <a:gd name="connsiteX65" fmla="*/ 63629 w 302346"/>
                <a:gd name="connsiteY65" fmla="*/ 361322 h 568550"/>
                <a:gd name="connsiteX66" fmla="*/ 79271 w 302346"/>
                <a:gd name="connsiteY66" fmla="*/ 330036 h 568550"/>
                <a:gd name="connsiteX67" fmla="*/ 70555 w 302346"/>
                <a:gd name="connsiteY67" fmla="*/ 300400 h 568550"/>
                <a:gd name="connsiteX68" fmla="*/ 70555 w 302346"/>
                <a:gd name="connsiteY68" fmla="*/ 298971 h 568550"/>
                <a:gd name="connsiteX69" fmla="*/ 68174 w 302346"/>
                <a:gd name="connsiteY69" fmla="*/ 290876 h 568550"/>
                <a:gd name="connsiteX70" fmla="*/ 68174 w 302346"/>
                <a:gd name="connsiteY70" fmla="*/ 274968 h 568550"/>
                <a:gd name="connsiteX71" fmla="*/ 65427 w 302346"/>
                <a:gd name="connsiteY71" fmla="*/ 261233 h 568550"/>
                <a:gd name="connsiteX72" fmla="*/ 38740 w 302346"/>
                <a:gd name="connsiteY72" fmla="*/ 236771 h 568550"/>
                <a:gd name="connsiteX73" fmla="*/ 36942 w 302346"/>
                <a:gd name="connsiteY73" fmla="*/ 227781 h 568550"/>
                <a:gd name="connsiteX74" fmla="*/ 36359 w 302346"/>
                <a:gd name="connsiteY74" fmla="*/ 227247 h 568550"/>
                <a:gd name="connsiteX75" fmla="*/ 31814 w 302346"/>
                <a:gd name="connsiteY75" fmla="*/ 204522 h 568550"/>
                <a:gd name="connsiteX76" fmla="*/ 43177 w 302346"/>
                <a:gd name="connsiteY76" fmla="*/ 199977 h 568550"/>
                <a:gd name="connsiteX77" fmla="*/ 57619 w 302346"/>
                <a:gd name="connsiteY77" fmla="*/ 171093 h 568550"/>
                <a:gd name="connsiteX78" fmla="*/ 45558 w 302346"/>
                <a:gd name="connsiteY78" fmla="*/ 150417 h 568550"/>
                <a:gd name="connsiteX79" fmla="*/ 22833 w 302346"/>
                <a:gd name="connsiteY79" fmla="*/ 123147 h 568550"/>
                <a:gd name="connsiteX80" fmla="*/ 2381 w 302346"/>
                <a:gd name="connsiteY80" fmla="*/ 91333 h 568550"/>
                <a:gd name="connsiteX81" fmla="*/ 4945 w 302346"/>
                <a:gd name="connsiteY81" fmla="*/ 89501 h 568550"/>
                <a:gd name="connsiteX82" fmla="*/ 0 w 302346"/>
                <a:gd name="connsiteY82" fmla="*/ 81809 h 568550"/>
                <a:gd name="connsiteX83" fmla="*/ 15907 w 302346"/>
                <a:gd name="connsiteY83" fmla="*/ 70447 h 568550"/>
                <a:gd name="connsiteX84" fmla="*/ 31814 w 302346"/>
                <a:gd name="connsiteY84" fmla="*/ 31815 h 568550"/>
                <a:gd name="connsiteX85" fmla="*/ 59084 w 302346"/>
                <a:gd name="connsiteY85" fmla="*/ 27270 h 568550"/>
                <a:gd name="connsiteX86" fmla="*/ 79536 w 302346"/>
                <a:gd name="connsiteY86" fmla="*/ 11363 h 56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2346" h="568550">
                  <a:moveTo>
                    <a:pt x="102261" y="0"/>
                  </a:moveTo>
                  <a:lnTo>
                    <a:pt x="118168" y="15907"/>
                  </a:lnTo>
                  <a:lnTo>
                    <a:pt x="118168" y="23050"/>
                  </a:lnTo>
                  <a:lnTo>
                    <a:pt x="120549" y="25431"/>
                  </a:lnTo>
                  <a:lnTo>
                    <a:pt x="120549" y="39029"/>
                  </a:lnTo>
                  <a:lnTo>
                    <a:pt x="145438" y="43177"/>
                  </a:lnTo>
                  <a:lnTo>
                    <a:pt x="142879" y="51878"/>
                  </a:lnTo>
                  <a:lnTo>
                    <a:pt x="147819" y="52701"/>
                  </a:lnTo>
                  <a:lnTo>
                    <a:pt x="136456" y="91333"/>
                  </a:lnTo>
                  <a:lnTo>
                    <a:pt x="139561" y="113070"/>
                  </a:lnTo>
                  <a:lnTo>
                    <a:pt x="177252" y="90899"/>
                  </a:lnTo>
                  <a:lnTo>
                    <a:pt x="188614" y="97716"/>
                  </a:lnTo>
                  <a:lnTo>
                    <a:pt x="209067" y="97716"/>
                  </a:lnTo>
                  <a:lnTo>
                    <a:pt x="213611" y="86354"/>
                  </a:lnTo>
                  <a:lnTo>
                    <a:pt x="240881" y="86354"/>
                  </a:lnTo>
                  <a:lnTo>
                    <a:pt x="272695" y="118168"/>
                  </a:lnTo>
                  <a:lnTo>
                    <a:pt x="272695" y="125311"/>
                  </a:lnTo>
                  <a:lnTo>
                    <a:pt x="275076" y="127692"/>
                  </a:lnTo>
                  <a:lnTo>
                    <a:pt x="275076" y="159578"/>
                  </a:lnTo>
                  <a:lnTo>
                    <a:pt x="299965" y="188615"/>
                  </a:lnTo>
                  <a:lnTo>
                    <a:pt x="299965" y="195361"/>
                  </a:lnTo>
                  <a:lnTo>
                    <a:pt x="302346" y="198139"/>
                  </a:lnTo>
                  <a:lnTo>
                    <a:pt x="302346" y="229953"/>
                  </a:lnTo>
                  <a:lnTo>
                    <a:pt x="290984" y="245860"/>
                  </a:lnTo>
                  <a:lnTo>
                    <a:pt x="259169" y="241316"/>
                  </a:lnTo>
                  <a:lnTo>
                    <a:pt x="211448" y="252678"/>
                  </a:lnTo>
                  <a:lnTo>
                    <a:pt x="184178" y="279947"/>
                  </a:lnTo>
                  <a:lnTo>
                    <a:pt x="195540" y="327669"/>
                  </a:lnTo>
                  <a:lnTo>
                    <a:pt x="163726" y="311762"/>
                  </a:lnTo>
                  <a:lnTo>
                    <a:pt x="129639" y="311762"/>
                  </a:lnTo>
                  <a:lnTo>
                    <a:pt x="131680" y="302238"/>
                  </a:lnTo>
                  <a:lnTo>
                    <a:pt x="127258" y="302238"/>
                  </a:lnTo>
                  <a:lnTo>
                    <a:pt x="132034" y="279947"/>
                  </a:lnTo>
                  <a:lnTo>
                    <a:pt x="104642" y="279947"/>
                  </a:lnTo>
                  <a:lnTo>
                    <a:pt x="97824" y="323124"/>
                  </a:lnTo>
                  <a:lnTo>
                    <a:pt x="81917" y="375391"/>
                  </a:lnTo>
                  <a:lnTo>
                    <a:pt x="66010" y="407205"/>
                  </a:lnTo>
                  <a:lnTo>
                    <a:pt x="68968" y="424951"/>
                  </a:lnTo>
                  <a:lnTo>
                    <a:pt x="90898" y="424951"/>
                  </a:lnTo>
                  <a:lnTo>
                    <a:pt x="106806" y="463583"/>
                  </a:lnTo>
                  <a:lnTo>
                    <a:pt x="107854" y="469869"/>
                  </a:lnTo>
                  <a:lnTo>
                    <a:pt x="109187" y="473107"/>
                  </a:lnTo>
                  <a:lnTo>
                    <a:pt x="112323" y="491921"/>
                  </a:lnTo>
                  <a:lnTo>
                    <a:pt x="134075" y="515849"/>
                  </a:lnTo>
                  <a:lnTo>
                    <a:pt x="154527" y="515849"/>
                  </a:lnTo>
                  <a:lnTo>
                    <a:pt x="177252" y="538574"/>
                  </a:lnTo>
                  <a:lnTo>
                    <a:pt x="174276" y="542741"/>
                  </a:lnTo>
                  <a:lnTo>
                    <a:pt x="179633" y="548098"/>
                  </a:lnTo>
                  <a:lnTo>
                    <a:pt x="168271" y="564005"/>
                  </a:lnTo>
                  <a:lnTo>
                    <a:pt x="141001" y="568550"/>
                  </a:lnTo>
                  <a:lnTo>
                    <a:pt x="141001" y="558629"/>
                  </a:lnTo>
                  <a:lnTo>
                    <a:pt x="138620" y="559026"/>
                  </a:lnTo>
                  <a:lnTo>
                    <a:pt x="138620" y="546908"/>
                  </a:lnTo>
                  <a:lnTo>
                    <a:pt x="109187" y="532191"/>
                  </a:lnTo>
                  <a:lnTo>
                    <a:pt x="104642" y="536736"/>
                  </a:lnTo>
                  <a:lnTo>
                    <a:pt x="88735" y="525373"/>
                  </a:lnTo>
                  <a:lnTo>
                    <a:pt x="81917" y="504921"/>
                  </a:lnTo>
                  <a:lnTo>
                    <a:pt x="61465" y="484469"/>
                  </a:lnTo>
                  <a:lnTo>
                    <a:pt x="45558" y="466289"/>
                  </a:lnTo>
                  <a:lnTo>
                    <a:pt x="38740" y="489014"/>
                  </a:lnTo>
                  <a:lnTo>
                    <a:pt x="29651" y="466289"/>
                  </a:lnTo>
                  <a:lnTo>
                    <a:pt x="30161" y="463994"/>
                  </a:lnTo>
                  <a:lnTo>
                    <a:pt x="27270" y="456765"/>
                  </a:lnTo>
                  <a:lnTo>
                    <a:pt x="31814" y="436313"/>
                  </a:lnTo>
                  <a:lnTo>
                    <a:pt x="43177" y="397681"/>
                  </a:lnTo>
                  <a:lnTo>
                    <a:pt x="63629" y="361322"/>
                  </a:lnTo>
                  <a:lnTo>
                    <a:pt x="79271" y="330036"/>
                  </a:lnTo>
                  <a:lnTo>
                    <a:pt x="70555" y="300400"/>
                  </a:lnTo>
                  <a:lnTo>
                    <a:pt x="70555" y="298971"/>
                  </a:lnTo>
                  <a:lnTo>
                    <a:pt x="68174" y="290876"/>
                  </a:lnTo>
                  <a:lnTo>
                    <a:pt x="68174" y="274968"/>
                  </a:lnTo>
                  <a:lnTo>
                    <a:pt x="65427" y="261233"/>
                  </a:lnTo>
                  <a:lnTo>
                    <a:pt x="38740" y="236771"/>
                  </a:lnTo>
                  <a:lnTo>
                    <a:pt x="36942" y="227781"/>
                  </a:lnTo>
                  <a:lnTo>
                    <a:pt x="36359" y="227247"/>
                  </a:lnTo>
                  <a:lnTo>
                    <a:pt x="31814" y="204522"/>
                  </a:lnTo>
                  <a:lnTo>
                    <a:pt x="43177" y="199977"/>
                  </a:lnTo>
                  <a:lnTo>
                    <a:pt x="57619" y="171093"/>
                  </a:lnTo>
                  <a:lnTo>
                    <a:pt x="45558" y="150417"/>
                  </a:lnTo>
                  <a:lnTo>
                    <a:pt x="22833" y="123147"/>
                  </a:lnTo>
                  <a:lnTo>
                    <a:pt x="2381" y="91333"/>
                  </a:lnTo>
                  <a:lnTo>
                    <a:pt x="4945" y="89501"/>
                  </a:lnTo>
                  <a:lnTo>
                    <a:pt x="0" y="81809"/>
                  </a:lnTo>
                  <a:lnTo>
                    <a:pt x="15907" y="70447"/>
                  </a:lnTo>
                  <a:lnTo>
                    <a:pt x="31814" y="31815"/>
                  </a:lnTo>
                  <a:lnTo>
                    <a:pt x="59084" y="27270"/>
                  </a:lnTo>
                  <a:lnTo>
                    <a:pt x="79536"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5" name="Freeform 244"/>
            <p:cNvSpPr>
              <a:spLocks/>
            </p:cNvSpPr>
            <p:nvPr/>
          </p:nvSpPr>
          <p:spPr bwMode="auto">
            <a:xfrm>
              <a:off x="6850638" y="3109694"/>
              <a:ext cx="88626" cy="53079"/>
            </a:xfrm>
            <a:custGeom>
              <a:avLst/>
              <a:gdLst>
                <a:gd name="connsiteX0" fmla="*/ 40904 w 118168"/>
                <a:gd name="connsiteY0" fmla="*/ 0 h 70772"/>
                <a:gd name="connsiteX1" fmla="*/ 68174 w 118168"/>
                <a:gd name="connsiteY1" fmla="*/ 4545 h 70772"/>
                <a:gd name="connsiteX2" fmla="*/ 84081 w 118168"/>
                <a:gd name="connsiteY2" fmla="*/ 11362 h 70772"/>
                <a:gd name="connsiteX3" fmla="*/ 99988 w 118168"/>
                <a:gd name="connsiteY3" fmla="*/ 20452 h 70772"/>
                <a:gd name="connsiteX4" fmla="*/ 118168 w 118168"/>
                <a:gd name="connsiteY4" fmla="*/ 31815 h 70772"/>
                <a:gd name="connsiteX5" fmla="*/ 118168 w 118168"/>
                <a:gd name="connsiteY5" fmla="*/ 38958 h 70772"/>
                <a:gd name="connsiteX6" fmla="*/ 118168 w 118168"/>
                <a:gd name="connsiteY6" fmla="*/ 59084 h 70772"/>
                <a:gd name="connsiteX7" fmla="*/ 118168 w 118168"/>
                <a:gd name="connsiteY7" fmla="*/ 66227 h 70772"/>
                <a:gd name="connsiteX8" fmla="*/ 84081 w 118168"/>
                <a:gd name="connsiteY8" fmla="*/ 66227 h 70772"/>
                <a:gd name="connsiteX9" fmla="*/ 52267 w 118168"/>
                <a:gd name="connsiteY9" fmla="*/ 66227 h 70772"/>
                <a:gd name="connsiteX10" fmla="*/ 31814 w 118168"/>
                <a:gd name="connsiteY10" fmla="*/ 70772 h 70772"/>
                <a:gd name="connsiteX11" fmla="*/ 0 w 118168"/>
                <a:gd name="connsiteY11" fmla="*/ 54865 h 70772"/>
                <a:gd name="connsiteX12" fmla="*/ 0 w 118168"/>
                <a:gd name="connsiteY12" fmla="*/ 47722 h 70772"/>
                <a:gd name="connsiteX13" fmla="*/ 0 w 118168"/>
                <a:gd name="connsiteY13" fmla="*/ 45775 h 70772"/>
                <a:gd name="connsiteX14" fmla="*/ 0 w 118168"/>
                <a:gd name="connsiteY14" fmla="*/ 38632 h 70772"/>
                <a:gd name="connsiteX15" fmla="*/ 20452 w 118168"/>
                <a:gd name="connsiteY15" fmla="*/ 11362 h 7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8168" h="70772">
                  <a:moveTo>
                    <a:pt x="40904" y="0"/>
                  </a:moveTo>
                  <a:lnTo>
                    <a:pt x="68174" y="4545"/>
                  </a:lnTo>
                  <a:lnTo>
                    <a:pt x="84081" y="11362"/>
                  </a:lnTo>
                  <a:lnTo>
                    <a:pt x="99988" y="20452"/>
                  </a:lnTo>
                  <a:lnTo>
                    <a:pt x="118168" y="31815"/>
                  </a:lnTo>
                  <a:lnTo>
                    <a:pt x="118168" y="38958"/>
                  </a:lnTo>
                  <a:lnTo>
                    <a:pt x="118168" y="59084"/>
                  </a:lnTo>
                  <a:lnTo>
                    <a:pt x="118168" y="66227"/>
                  </a:lnTo>
                  <a:lnTo>
                    <a:pt x="84081" y="66227"/>
                  </a:lnTo>
                  <a:lnTo>
                    <a:pt x="52267" y="66227"/>
                  </a:lnTo>
                  <a:lnTo>
                    <a:pt x="31814" y="70772"/>
                  </a:lnTo>
                  <a:lnTo>
                    <a:pt x="0" y="54865"/>
                  </a:lnTo>
                  <a:lnTo>
                    <a:pt x="0" y="47722"/>
                  </a:lnTo>
                  <a:lnTo>
                    <a:pt x="0" y="45775"/>
                  </a:lnTo>
                  <a:lnTo>
                    <a:pt x="0" y="38632"/>
                  </a:lnTo>
                  <a:lnTo>
                    <a:pt x="20452"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3" name="Freeform 242"/>
            <p:cNvSpPr>
              <a:spLocks/>
            </p:cNvSpPr>
            <p:nvPr/>
          </p:nvSpPr>
          <p:spPr bwMode="auto">
            <a:xfrm>
              <a:off x="6823287" y="3164152"/>
              <a:ext cx="133102" cy="179201"/>
            </a:xfrm>
            <a:custGeom>
              <a:avLst/>
              <a:gdLst>
                <a:gd name="connsiteX0" fmla="*/ 27487 w 177469"/>
                <a:gd name="connsiteY0" fmla="*/ 0 h 238934"/>
                <a:gd name="connsiteX1" fmla="*/ 54756 w 177469"/>
                <a:gd name="connsiteY1" fmla="*/ 15907 h 238934"/>
                <a:gd name="connsiteX2" fmla="*/ 70663 w 177469"/>
                <a:gd name="connsiteY2" fmla="*/ 15907 h 238934"/>
                <a:gd name="connsiteX3" fmla="*/ 75208 w 177469"/>
                <a:gd name="connsiteY3" fmla="*/ 47722 h 238934"/>
                <a:gd name="connsiteX4" fmla="*/ 107023 w 177469"/>
                <a:gd name="connsiteY4" fmla="*/ 54539 h 238934"/>
                <a:gd name="connsiteX5" fmla="*/ 145655 w 177469"/>
                <a:gd name="connsiteY5" fmla="*/ 54539 h 238934"/>
                <a:gd name="connsiteX6" fmla="*/ 166107 w 177469"/>
                <a:gd name="connsiteY6" fmla="*/ 59084 h 238934"/>
                <a:gd name="connsiteX7" fmla="*/ 150199 w 177469"/>
                <a:gd name="connsiteY7" fmla="*/ 90899 h 238934"/>
                <a:gd name="connsiteX8" fmla="*/ 148684 w 177469"/>
                <a:gd name="connsiteY8" fmla="*/ 91548 h 238934"/>
                <a:gd name="connsiteX9" fmla="*/ 145437 w 177469"/>
                <a:gd name="connsiteY9" fmla="*/ 98042 h 238934"/>
                <a:gd name="connsiteX10" fmla="*/ 129530 w 177469"/>
                <a:gd name="connsiteY10" fmla="*/ 104859 h 238934"/>
                <a:gd name="connsiteX11" fmla="*/ 118811 w 177469"/>
                <a:gd name="connsiteY11" fmla="*/ 118641 h 238934"/>
                <a:gd name="connsiteX12" fmla="*/ 136508 w 177469"/>
                <a:gd name="connsiteY12" fmla="*/ 138305 h 238934"/>
                <a:gd name="connsiteX13" fmla="*/ 140893 w 177469"/>
                <a:gd name="connsiteY13" fmla="*/ 120766 h 238934"/>
                <a:gd name="connsiteX14" fmla="*/ 143869 w 177469"/>
                <a:gd name="connsiteY14" fmla="*/ 120766 h 238934"/>
                <a:gd name="connsiteX15" fmla="*/ 145655 w 177469"/>
                <a:gd name="connsiteY15" fmla="*/ 113623 h 238934"/>
                <a:gd name="connsiteX16" fmla="*/ 157017 w 177469"/>
                <a:gd name="connsiteY16" fmla="*/ 113623 h 238934"/>
                <a:gd name="connsiteX17" fmla="*/ 177469 w 177469"/>
                <a:gd name="connsiteY17" fmla="*/ 177252 h 238934"/>
                <a:gd name="connsiteX18" fmla="*/ 177469 w 177469"/>
                <a:gd name="connsiteY18" fmla="*/ 204522 h 238934"/>
                <a:gd name="connsiteX19" fmla="*/ 172707 w 177469"/>
                <a:gd name="connsiteY19" fmla="*/ 203161 h 238934"/>
                <a:gd name="connsiteX20" fmla="*/ 172707 w 177469"/>
                <a:gd name="connsiteY20" fmla="*/ 211665 h 238934"/>
                <a:gd name="connsiteX21" fmla="*/ 162829 w 177469"/>
                <a:gd name="connsiteY21" fmla="*/ 208842 h 238934"/>
                <a:gd name="connsiteX22" fmla="*/ 166107 w 177469"/>
                <a:gd name="connsiteY22" fmla="*/ 231791 h 238934"/>
                <a:gd name="connsiteX23" fmla="*/ 157112 w 177469"/>
                <a:gd name="connsiteY23" fmla="*/ 209305 h 238934"/>
                <a:gd name="connsiteX24" fmla="*/ 161345 w 177469"/>
                <a:gd name="connsiteY24" fmla="*/ 238934 h 238934"/>
                <a:gd name="connsiteX25" fmla="*/ 152255 w 177469"/>
                <a:gd name="connsiteY25" fmla="*/ 216210 h 238934"/>
                <a:gd name="connsiteX26" fmla="*/ 145437 w 177469"/>
                <a:gd name="connsiteY26" fmla="*/ 195757 h 238934"/>
                <a:gd name="connsiteX27" fmla="*/ 140893 w 177469"/>
                <a:gd name="connsiteY27" fmla="*/ 179850 h 238934"/>
                <a:gd name="connsiteX28" fmla="*/ 124985 w 177469"/>
                <a:gd name="connsiteY28" fmla="*/ 152581 h 238934"/>
                <a:gd name="connsiteX29" fmla="*/ 99974 w 177469"/>
                <a:gd name="connsiteY29" fmla="*/ 152581 h 238934"/>
                <a:gd name="connsiteX30" fmla="*/ 102478 w 177469"/>
                <a:gd name="connsiteY30" fmla="*/ 161345 h 238934"/>
                <a:gd name="connsiteX31" fmla="*/ 97647 w 177469"/>
                <a:gd name="connsiteY31" fmla="*/ 168246 h 238934"/>
                <a:gd name="connsiteX32" fmla="*/ 97716 w 177469"/>
                <a:gd name="connsiteY32" fmla="*/ 168488 h 238934"/>
                <a:gd name="connsiteX33" fmla="*/ 81809 w 177469"/>
                <a:gd name="connsiteY33" fmla="*/ 191213 h 238934"/>
                <a:gd name="connsiteX34" fmla="*/ 70446 w 177469"/>
                <a:gd name="connsiteY34" fmla="*/ 184395 h 238934"/>
                <a:gd name="connsiteX35" fmla="*/ 65901 w 177469"/>
                <a:gd name="connsiteY35" fmla="*/ 191213 h 238934"/>
                <a:gd name="connsiteX36" fmla="*/ 49994 w 177469"/>
                <a:gd name="connsiteY36" fmla="*/ 184395 h 238934"/>
                <a:gd name="connsiteX37" fmla="*/ 38632 w 177469"/>
                <a:gd name="connsiteY37" fmla="*/ 179850 h 238934"/>
                <a:gd name="connsiteX38" fmla="*/ 34087 w 177469"/>
                <a:gd name="connsiteY38" fmla="*/ 152581 h 238934"/>
                <a:gd name="connsiteX39" fmla="*/ 22725 w 177469"/>
                <a:gd name="connsiteY39" fmla="*/ 120766 h 238934"/>
                <a:gd name="connsiteX40" fmla="*/ 27270 w 177469"/>
                <a:gd name="connsiteY40" fmla="*/ 98042 h 238934"/>
                <a:gd name="connsiteX41" fmla="*/ 0 w 177469"/>
                <a:gd name="connsiteY41" fmla="*/ 82134 h 238934"/>
                <a:gd name="connsiteX42" fmla="*/ 6266 w 177469"/>
                <a:gd name="connsiteY42" fmla="*/ 75868 h 238934"/>
                <a:gd name="connsiteX43" fmla="*/ 4762 w 177469"/>
                <a:gd name="connsiteY43" fmla="*/ 74991 h 238934"/>
                <a:gd name="connsiteX44" fmla="*/ 16124 w 177469"/>
                <a:gd name="connsiteY44" fmla="*/ 63629 h 238934"/>
                <a:gd name="connsiteX45" fmla="*/ 31460 w 177469"/>
                <a:gd name="connsiteY45" fmla="*/ 52894 h 238934"/>
                <a:gd name="connsiteX46" fmla="*/ 6817 w 177469"/>
                <a:gd name="connsiteY46" fmla="*/ 34413 h 238934"/>
                <a:gd name="connsiteX47" fmla="*/ 22725 w 177469"/>
                <a:gd name="connsiteY47" fmla="*/ 7143 h 238934"/>
                <a:gd name="connsiteX48" fmla="*/ 23169 w 177469"/>
                <a:gd name="connsiteY48" fmla="*/ 7402 h 23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77469" h="238934">
                  <a:moveTo>
                    <a:pt x="27487" y="0"/>
                  </a:moveTo>
                  <a:lnTo>
                    <a:pt x="54756" y="15907"/>
                  </a:lnTo>
                  <a:lnTo>
                    <a:pt x="70663" y="15907"/>
                  </a:lnTo>
                  <a:lnTo>
                    <a:pt x="75208" y="47722"/>
                  </a:lnTo>
                  <a:lnTo>
                    <a:pt x="107023" y="54539"/>
                  </a:lnTo>
                  <a:lnTo>
                    <a:pt x="145655" y="54539"/>
                  </a:lnTo>
                  <a:lnTo>
                    <a:pt x="166107" y="59084"/>
                  </a:lnTo>
                  <a:lnTo>
                    <a:pt x="150199" y="90899"/>
                  </a:lnTo>
                  <a:lnTo>
                    <a:pt x="148684" y="91548"/>
                  </a:lnTo>
                  <a:lnTo>
                    <a:pt x="145437" y="98042"/>
                  </a:lnTo>
                  <a:lnTo>
                    <a:pt x="129530" y="104859"/>
                  </a:lnTo>
                  <a:lnTo>
                    <a:pt x="118811" y="118641"/>
                  </a:lnTo>
                  <a:lnTo>
                    <a:pt x="136508" y="138305"/>
                  </a:lnTo>
                  <a:lnTo>
                    <a:pt x="140893" y="120766"/>
                  </a:lnTo>
                  <a:lnTo>
                    <a:pt x="143869" y="120766"/>
                  </a:lnTo>
                  <a:lnTo>
                    <a:pt x="145655" y="113623"/>
                  </a:lnTo>
                  <a:lnTo>
                    <a:pt x="157017" y="113623"/>
                  </a:lnTo>
                  <a:lnTo>
                    <a:pt x="177469" y="177252"/>
                  </a:lnTo>
                  <a:lnTo>
                    <a:pt x="177469" y="204522"/>
                  </a:lnTo>
                  <a:lnTo>
                    <a:pt x="172707" y="203161"/>
                  </a:lnTo>
                  <a:lnTo>
                    <a:pt x="172707" y="211665"/>
                  </a:lnTo>
                  <a:lnTo>
                    <a:pt x="162829" y="208842"/>
                  </a:lnTo>
                  <a:lnTo>
                    <a:pt x="166107" y="231791"/>
                  </a:lnTo>
                  <a:lnTo>
                    <a:pt x="157112" y="209305"/>
                  </a:lnTo>
                  <a:lnTo>
                    <a:pt x="161345" y="238934"/>
                  </a:lnTo>
                  <a:lnTo>
                    <a:pt x="152255" y="216210"/>
                  </a:lnTo>
                  <a:lnTo>
                    <a:pt x="145437" y="195757"/>
                  </a:lnTo>
                  <a:lnTo>
                    <a:pt x="140893" y="179850"/>
                  </a:lnTo>
                  <a:lnTo>
                    <a:pt x="124985" y="152581"/>
                  </a:lnTo>
                  <a:lnTo>
                    <a:pt x="99974" y="152581"/>
                  </a:lnTo>
                  <a:lnTo>
                    <a:pt x="102478" y="161345"/>
                  </a:lnTo>
                  <a:lnTo>
                    <a:pt x="97647" y="168246"/>
                  </a:lnTo>
                  <a:lnTo>
                    <a:pt x="97716" y="168488"/>
                  </a:lnTo>
                  <a:lnTo>
                    <a:pt x="81809" y="191213"/>
                  </a:lnTo>
                  <a:lnTo>
                    <a:pt x="70446" y="184395"/>
                  </a:lnTo>
                  <a:lnTo>
                    <a:pt x="65901" y="191213"/>
                  </a:lnTo>
                  <a:lnTo>
                    <a:pt x="49994" y="184395"/>
                  </a:lnTo>
                  <a:lnTo>
                    <a:pt x="38632" y="179850"/>
                  </a:lnTo>
                  <a:lnTo>
                    <a:pt x="34087" y="152581"/>
                  </a:lnTo>
                  <a:lnTo>
                    <a:pt x="22725" y="120766"/>
                  </a:lnTo>
                  <a:lnTo>
                    <a:pt x="27270" y="98042"/>
                  </a:lnTo>
                  <a:lnTo>
                    <a:pt x="0" y="82134"/>
                  </a:lnTo>
                  <a:lnTo>
                    <a:pt x="6266" y="75868"/>
                  </a:lnTo>
                  <a:lnTo>
                    <a:pt x="4762" y="74991"/>
                  </a:lnTo>
                  <a:lnTo>
                    <a:pt x="16124" y="63629"/>
                  </a:lnTo>
                  <a:lnTo>
                    <a:pt x="31460" y="52894"/>
                  </a:lnTo>
                  <a:lnTo>
                    <a:pt x="6817" y="34413"/>
                  </a:lnTo>
                  <a:lnTo>
                    <a:pt x="22725" y="7143"/>
                  </a:lnTo>
                  <a:lnTo>
                    <a:pt x="23169" y="740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9" name="Freeform 59"/>
            <p:cNvSpPr>
              <a:spLocks noEditPoints="1"/>
            </p:cNvSpPr>
            <p:nvPr/>
          </p:nvSpPr>
          <p:spPr bwMode="auto">
            <a:xfrm>
              <a:off x="6431368" y="2179202"/>
              <a:ext cx="1692418" cy="1233948"/>
            </a:xfrm>
            <a:custGeom>
              <a:avLst/>
              <a:gdLst>
                <a:gd name="T0" fmla="*/ 565 w 993"/>
                <a:gd name="T1" fmla="*/ 720 h 724"/>
                <a:gd name="T2" fmla="*/ 600 w 993"/>
                <a:gd name="T3" fmla="*/ 691 h 724"/>
                <a:gd name="T4" fmla="*/ 872 w 993"/>
                <a:gd name="T5" fmla="*/ 97 h 724"/>
                <a:gd name="T6" fmla="*/ 927 w 993"/>
                <a:gd name="T7" fmla="*/ 145 h 724"/>
                <a:gd name="T8" fmla="*/ 984 w 993"/>
                <a:gd name="T9" fmla="*/ 149 h 724"/>
                <a:gd name="T10" fmla="*/ 941 w 993"/>
                <a:gd name="T11" fmla="*/ 201 h 724"/>
                <a:gd name="T12" fmla="*/ 922 w 993"/>
                <a:gd name="T13" fmla="*/ 256 h 724"/>
                <a:gd name="T14" fmla="*/ 879 w 993"/>
                <a:gd name="T15" fmla="*/ 275 h 724"/>
                <a:gd name="T16" fmla="*/ 849 w 993"/>
                <a:gd name="T17" fmla="*/ 294 h 724"/>
                <a:gd name="T18" fmla="*/ 785 w 993"/>
                <a:gd name="T19" fmla="*/ 334 h 724"/>
                <a:gd name="T20" fmla="*/ 785 w 993"/>
                <a:gd name="T21" fmla="*/ 310 h 724"/>
                <a:gd name="T22" fmla="*/ 733 w 993"/>
                <a:gd name="T23" fmla="*/ 334 h 724"/>
                <a:gd name="T24" fmla="*/ 730 w 993"/>
                <a:gd name="T25" fmla="*/ 362 h 724"/>
                <a:gd name="T26" fmla="*/ 778 w 993"/>
                <a:gd name="T27" fmla="*/ 369 h 724"/>
                <a:gd name="T28" fmla="*/ 759 w 993"/>
                <a:gd name="T29" fmla="*/ 398 h 724"/>
                <a:gd name="T30" fmla="*/ 759 w 993"/>
                <a:gd name="T31" fmla="*/ 452 h 724"/>
                <a:gd name="T32" fmla="*/ 768 w 993"/>
                <a:gd name="T33" fmla="*/ 502 h 724"/>
                <a:gd name="T34" fmla="*/ 775 w 993"/>
                <a:gd name="T35" fmla="*/ 549 h 724"/>
                <a:gd name="T36" fmla="*/ 728 w 993"/>
                <a:gd name="T37" fmla="*/ 613 h 724"/>
                <a:gd name="T38" fmla="*/ 655 w 993"/>
                <a:gd name="T39" fmla="*/ 656 h 724"/>
                <a:gd name="T40" fmla="*/ 600 w 993"/>
                <a:gd name="T41" fmla="*/ 670 h 724"/>
                <a:gd name="T42" fmla="*/ 586 w 993"/>
                <a:gd name="T43" fmla="*/ 670 h 724"/>
                <a:gd name="T44" fmla="*/ 532 w 993"/>
                <a:gd name="T45" fmla="*/ 656 h 724"/>
                <a:gd name="T46" fmla="*/ 499 w 993"/>
                <a:gd name="T47" fmla="*/ 644 h 724"/>
                <a:gd name="T48" fmla="*/ 451 w 993"/>
                <a:gd name="T49" fmla="*/ 653 h 724"/>
                <a:gd name="T50" fmla="*/ 444 w 993"/>
                <a:gd name="T51" fmla="*/ 661 h 724"/>
                <a:gd name="T52" fmla="*/ 418 w 993"/>
                <a:gd name="T53" fmla="*/ 642 h 724"/>
                <a:gd name="T54" fmla="*/ 390 w 993"/>
                <a:gd name="T55" fmla="*/ 604 h 724"/>
                <a:gd name="T56" fmla="*/ 397 w 993"/>
                <a:gd name="T57" fmla="*/ 556 h 724"/>
                <a:gd name="T58" fmla="*/ 371 w 993"/>
                <a:gd name="T59" fmla="*/ 537 h 724"/>
                <a:gd name="T60" fmla="*/ 319 w 993"/>
                <a:gd name="T61" fmla="*/ 540 h 724"/>
                <a:gd name="T62" fmla="*/ 276 w 993"/>
                <a:gd name="T63" fmla="*/ 549 h 724"/>
                <a:gd name="T64" fmla="*/ 243 w 993"/>
                <a:gd name="T65" fmla="*/ 549 h 724"/>
                <a:gd name="T66" fmla="*/ 184 w 993"/>
                <a:gd name="T67" fmla="*/ 540 h 724"/>
                <a:gd name="T68" fmla="*/ 139 w 993"/>
                <a:gd name="T69" fmla="*/ 514 h 724"/>
                <a:gd name="T70" fmla="*/ 82 w 993"/>
                <a:gd name="T71" fmla="*/ 488 h 724"/>
                <a:gd name="T72" fmla="*/ 82 w 993"/>
                <a:gd name="T73" fmla="*/ 448 h 724"/>
                <a:gd name="T74" fmla="*/ 35 w 993"/>
                <a:gd name="T75" fmla="*/ 386 h 724"/>
                <a:gd name="T76" fmla="*/ 18 w 993"/>
                <a:gd name="T77" fmla="*/ 353 h 724"/>
                <a:gd name="T78" fmla="*/ 4 w 993"/>
                <a:gd name="T79" fmla="*/ 324 h 724"/>
                <a:gd name="T80" fmla="*/ 44 w 993"/>
                <a:gd name="T81" fmla="*/ 310 h 724"/>
                <a:gd name="T82" fmla="*/ 104 w 993"/>
                <a:gd name="T83" fmla="*/ 272 h 724"/>
                <a:gd name="T84" fmla="*/ 101 w 993"/>
                <a:gd name="T85" fmla="*/ 211 h 724"/>
                <a:gd name="T86" fmla="*/ 184 w 993"/>
                <a:gd name="T87" fmla="*/ 163 h 724"/>
                <a:gd name="T88" fmla="*/ 222 w 993"/>
                <a:gd name="T89" fmla="*/ 109 h 724"/>
                <a:gd name="T90" fmla="*/ 267 w 993"/>
                <a:gd name="T91" fmla="*/ 147 h 724"/>
                <a:gd name="T92" fmla="*/ 298 w 993"/>
                <a:gd name="T93" fmla="*/ 206 h 724"/>
                <a:gd name="T94" fmla="*/ 357 w 993"/>
                <a:gd name="T95" fmla="*/ 246 h 724"/>
                <a:gd name="T96" fmla="*/ 439 w 993"/>
                <a:gd name="T97" fmla="*/ 261 h 724"/>
                <a:gd name="T98" fmla="*/ 506 w 993"/>
                <a:gd name="T99" fmla="*/ 284 h 724"/>
                <a:gd name="T100" fmla="*/ 593 w 993"/>
                <a:gd name="T101" fmla="*/ 256 h 724"/>
                <a:gd name="T102" fmla="*/ 610 w 993"/>
                <a:gd name="T103" fmla="*/ 223 h 724"/>
                <a:gd name="T104" fmla="*/ 659 w 993"/>
                <a:gd name="T105" fmla="*/ 201 h 724"/>
                <a:gd name="T106" fmla="*/ 730 w 993"/>
                <a:gd name="T107" fmla="*/ 166 h 724"/>
                <a:gd name="T108" fmla="*/ 719 w 993"/>
                <a:gd name="T109" fmla="*/ 137 h 724"/>
                <a:gd name="T110" fmla="*/ 676 w 993"/>
                <a:gd name="T111" fmla="*/ 135 h 724"/>
                <a:gd name="T112" fmla="*/ 738 w 993"/>
                <a:gd name="T113" fmla="*/ 85 h 724"/>
                <a:gd name="T114" fmla="*/ 761 w 993"/>
                <a:gd name="T115" fmla="*/ 26 h 724"/>
                <a:gd name="T116" fmla="*/ 806 w 993"/>
                <a:gd name="T117" fmla="*/ 0 h 724"/>
                <a:gd name="T118" fmla="*/ 863 w 993"/>
                <a:gd name="T119" fmla="*/ 55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3" h="724">
                  <a:moveTo>
                    <a:pt x="593" y="715"/>
                  </a:moveTo>
                  <a:lnTo>
                    <a:pt x="593" y="715"/>
                  </a:lnTo>
                  <a:lnTo>
                    <a:pt x="579" y="724"/>
                  </a:lnTo>
                  <a:lnTo>
                    <a:pt x="565" y="720"/>
                  </a:lnTo>
                  <a:lnTo>
                    <a:pt x="565" y="703"/>
                  </a:lnTo>
                  <a:lnTo>
                    <a:pt x="574" y="696"/>
                  </a:lnTo>
                  <a:lnTo>
                    <a:pt x="591" y="691"/>
                  </a:lnTo>
                  <a:lnTo>
                    <a:pt x="600" y="691"/>
                  </a:lnTo>
                  <a:lnTo>
                    <a:pt x="603" y="698"/>
                  </a:lnTo>
                  <a:lnTo>
                    <a:pt x="596" y="706"/>
                  </a:lnTo>
                  <a:lnTo>
                    <a:pt x="593" y="715"/>
                  </a:lnTo>
                  <a:moveTo>
                    <a:pt x="872" y="97"/>
                  </a:moveTo>
                  <a:lnTo>
                    <a:pt x="872" y="97"/>
                  </a:lnTo>
                  <a:lnTo>
                    <a:pt x="901" y="104"/>
                  </a:lnTo>
                  <a:lnTo>
                    <a:pt x="920" y="121"/>
                  </a:lnTo>
                  <a:lnTo>
                    <a:pt x="927" y="145"/>
                  </a:lnTo>
                  <a:lnTo>
                    <a:pt x="950" y="145"/>
                  </a:lnTo>
                  <a:lnTo>
                    <a:pt x="965" y="135"/>
                  </a:lnTo>
                  <a:lnTo>
                    <a:pt x="993" y="128"/>
                  </a:lnTo>
                  <a:lnTo>
                    <a:pt x="984" y="149"/>
                  </a:lnTo>
                  <a:lnTo>
                    <a:pt x="976" y="159"/>
                  </a:lnTo>
                  <a:lnTo>
                    <a:pt x="972" y="185"/>
                  </a:lnTo>
                  <a:lnTo>
                    <a:pt x="960" y="206"/>
                  </a:lnTo>
                  <a:lnTo>
                    <a:pt x="941" y="201"/>
                  </a:lnTo>
                  <a:lnTo>
                    <a:pt x="927" y="211"/>
                  </a:lnTo>
                  <a:lnTo>
                    <a:pt x="931" y="230"/>
                  </a:lnTo>
                  <a:lnTo>
                    <a:pt x="929" y="256"/>
                  </a:lnTo>
                  <a:lnTo>
                    <a:pt x="922" y="256"/>
                  </a:lnTo>
                  <a:lnTo>
                    <a:pt x="922" y="268"/>
                  </a:lnTo>
                  <a:lnTo>
                    <a:pt x="910" y="253"/>
                  </a:lnTo>
                  <a:lnTo>
                    <a:pt x="905" y="268"/>
                  </a:lnTo>
                  <a:lnTo>
                    <a:pt x="879" y="275"/>
                  </a:lnTo>
                  <a:lnTo>
                    <a:pt x="882" y="287"/>
                  </a:lnTo>
                  <a:lnTo>
                    <a:pt x="868" y="287"/>
                  </a:lnTo>
                  <a:lnTo>
                    <a:pt x="861" y="279"/>
                  </a:lnTo>
                  <a:lnTo>
                    <a:pt x="849" y="294"/>
                  </a:lnTo>
                  <a:lnTo>
                    <a:pt x="832" y="308"/>
                  </a:lnTo>
                  <a:lnTo>
                    <a:pt x="818" y="320"/>
                  </a:lnTo>
                  <a:lnTo>
                    <a:pt x="797" y="327"/>
                  </a:lnTo>
                  <a:lnTo>
                    <a:pt x="785" y="334"/>
                  </a:lnTo>
                  <a:lnTo>
                    <a:pt x="766" y="341"/>
                  </a:lnTo>
                  <a:lnTo>
                    <a:pt x="775" y="332"/>
                  </a:lnTo>
                  <a:lnTo>
                    <a:pt x="771" y="324"/>
                  </a:lnTo>
                  <a:lnTo>
                    <a:pt x="785" y="310"/>
                  </a:lnTo>
                  <a:lnTo>
                    <a:pt x="775" y="298"/>
                  </a:lnTo>
                  <a:lnTo>
                    <a:pt x="761" y="306"/>
                  </a:lnTo>
                  <a:lnTo>
                    <a:pt x="742" y="320"/>
                  </a:lnTo>
                  <a:lnTo>
                    <a:pt x="733" y="334"/>
                  </a:lnTo>
                  <a:lnTo>
                    <a:pt x="719" y="334"/>
                  </a:lnTo>
                  <a:lnTo>
                    <a:pt x="709" y="346"/>
                  </a:lnTo>
                  <a:lnTo>
                    <a:pt x="719" y="358"/>
                  </a:lnTo>
                  <a:lnTo>
                    <a:pt x="730" y="362"/>
                  </a:lnTo>
                  <a:lnTo>
                    <a:pt x="733" y="372"/>
                  </a:lnTo>
                  <a:lnTo>
                    <a:pt x="745" y="377"/>
                  </a:lnTo>
                  <a:lnTo>
                    <a:pt x="761" y="362"/>
                  </a:lnTo>
                  <a:lnTo>
                    <a:pt x="778" y="369"/>
                  </a:lnTo>
                  <a:lnTo>
                    <a:pt x="787" y="372"/>
                  </a:lnTo>
                  <a:lnTo>
                    <a:pt x="790" y="381"/>
                  </a:lnTo>
                  <a:lnTo>
                    <a:pt x="766" y="386"/>
                  </a:lnTo>
                  <a:lnTo>
                    <a:pt x="759" y="398"/>
                  </a:lnTo>
                  <a:lnTo>
                    <a:pt x="745" y="407"/>
                  </a:lnTo>
                  <a:lnTo>
                    <a:pt x="735" y="421"/>
                  </a:lnTo>
                  <a:lnTo>
                    <a:pt x="752" y="433"/>
                  </a:lnTo>
                  <a:lnTo>
                    <a:pt x="759" y="452"/>
                  </a:lnTo>
                  <a:lnTo>
                    <a:pt x="768" y="469"/>
                  </a:lnTo>
                  <a:lnTo>
                    <a:pt x="780" y="483"/>
                  </a:lnTo>
                  <a:lnTo>
                    <a:pt x="780" y="497"/>
                  </a:lnTo>
                  <a:lnTo>
                    <a:pt x="768" y="502"/>
                  </a:lnTo>
                  <a:lnTo>
                    <a:pt x="773" y="511"/>
                  </a:lnTo>
                  <a:lnTo>
                    <a:pt x="782" y="519"/>
                  </a:lnTo>
                  <a:lnTo>
                    <a:pt x="780" y="533"/>
                  </a:lnTo>
                  <a:lnTo>
                    <a:pt x="775" y="549"/>
                  </a:lnTo>
                  <a:lnTo>
                    <a:pt x="766" y="549"/>
                  </a:lnTo>
                  <a:lnTo>
                    <a:pt x="756" y="571"/>
                  </a:lnTo>
                  <a:lnTo>
                    <a:pt x="742" y="592"/>
                  </a:lnTo>
                  <a:lnTo>
                    <a:pt x="728" y="613"/>
                  </a:lnTo>
                  <a:lnTo>
                    <a:pt x="704" y="630"/>
                  </a:lnTo>
                  <a:lnTo>
                    <a:pt x="683" y="644"/>
                  </a:lnTo>
                  <a:lnTo>
                    <a:pt x="664" y="646"/>
                  </a:lnTo>
                  <a:lnTo>
                    <a:pt x="655" y="656"/>
                  </a:lnTo>
                  <a:lnTo>
                    <a:pt x="650" y="649"/>
                  </a:lnTo>
                  <a:lnTo>
                    <a:pt x="641" y="658"/>
                  </a:lnTo>
                  <a:lnTo>
                    <a:pt x="617" y="665"/>
                  </a:lnTo>
                  <a:lnTo>
                    <a:pt x="600" y="670"/>
                  </a:lnTo>
                  <a:lnTo>
                    <a:pt x="596" y="687"/>
                  </a:lnTo>
                  <a:lnTo>
                    <a:pt x="586" y="689"/>
                  </a:lnTo>
                  <a:lnTo>
                    <a:pt x="581" y="677"/>
                  </a:lnTo>
                  <a:lnTo>
                    <a:pt x="586" y="670"/>
                  </a:lnTo>
                  <a:lnTo>
                    <a:pt x="562" y="663"/>
                  </a:lnTo>
                  <a:lnTo>
                    <a:pt x="555" y="665"/>
                  </a:lnTo>
                  <a:lnTo>
                    <a:pt x="539" y="661"/>
                  </a:lnTo>
                  <a:lnTo>
                    <a:pt x="532" y="656"/>
                  </a:lnTo>
                  <a:lnTo>
                    <a:pt x="534" y="644"/>
                  </a:lnTo>
                  <a:lnTo>
                    <a:pt x="520" y="642"/>
                  </a:lnTo>
                  <a:lnTo>
                    <a:pt x="510" y="635"/>
                  </a:lnTo>
                  <a:lnTo>
                    <a:pt x="499" y="644"/>
                  </a:lnTo>
                  <a:lnTo>
                    <a:pt x="482" y="646"/>
                  </a:lnTo>
                  <a:lnTo>
                    <a:pt x="468" y="646"/>
                  </a:lnTo>
                  <a:lnTo>
                    <a:pt x="461" y="651"/>
                  </a:lnTo>
                  <a:lnTo>
                    <a:pt x="451" y="653"/>
                  </a:lnTo>
                  <a:lnTo>
                    <a:pt x="454" y="672"/>
                  </a:lnTo>
                  <a:lnTo>
                    <a:pt x="447" y="672"/>
                  </a:lnTo>
                  <a:lnTo>
                    <a:pt x="444" y="668"/>
                  </a:lnTo>
                  <a:lnTo>
                    <a:pt x="444" y="661"/>
                  </a:lnTo>
                  <a:lnTo>
                    <a:pt x="432" y="665"/>
                  </a:lnTo>
                  <a:lnTo>
                    <a:pt x="425" y="663"/>
                  </a:lnTo>
                  <a:lnTo>
                    <a:pt x="413" y="656"/>
                  </a:lnTo>
                  <a:lnTo>
                    <a:pt x="418" y="642"/>
                  </a:lnTo>
                  <a:lnTo>
                    <a:pt x="409" y="639"/>
                  </a:lnTo>
                  <a:lnTo>
                    <a:pt x="404" y="623"/>
                  </a:lnTo>
                  <a:lnTo>
                    <a:pt x="387" y="625"/>
                  </a:lnTo>
                  <a:lnTo>
                    <a:pt x="390" y="604"/>
                  </a:lnTo>
                  <a:lnTo>
                    <a:pt x="404" y="590"/>
                  </a:lnTo>
                  <a:lnTo>
                    <a:pt x="404" y="575"/>
                  </a:lnTo>
                  <a:lnTo>
                    <a:pt x="404" y="561"/>
                  </a:lnTo>
                  <a:lnTo>
                    <a:pt x="397" y="556"/>
                  </a:lnTo>
                  <a:lnTo>
                    <a:pt x="392" y="547"/>
                  </a:lnTo>
                  <a:lnTo>
                    <a:pt x="383" y="547"/>
                  </a:lnTo>
                  <a:lnTo>
                    <a:pt x="364" y="545"/>
                  </a:lnTo>
                  <a:lnTo>
                    <a:pt x="371" y="537"/>
                  </a:lnTo>
                  <a:lnTo>
                    <a:pt x="361" y="526"/>
                  </a:lnTo>
                  <a:lnTo>
                    <a:pt x="352" y="533"/>
                  </a:lnTo>
                  <a:lnTo>
                    <a:pt x="338" y="528"/>
                  </a:lnTo>
                  <a:lnTo>
                    <a:pt x="319" y="540"/>
                  </a:lnTo>
                  <a:lnTo>
                    <a:pt x="305" y="554"/>
                  </a:lnTo>
                  <a:lnTo>
                    <a:pt x="290" y="556"/>
                  </a:lnTo>
                  <a:lnTo>
                    <a:pt x="283" y="552"/>
                  </a:lnTo>
                  <a:lnTo>
                    <a:pt x="276" y="549"/>
                  </a:lnTo>
                  <a:lnTo>
                    <a:pt x="264" y="547"/>
                  </a:lnTo>
                  <a:lnTo>
                    <a:pt x="255" y="552"/>
                  </a:lnTo>
                  <a:lnTo>
                    <a:pt x="246" y="566"/>
                  </a:lnTo>
                  <a:lnTo>
                    <a:pt x="243" y="549"/>
                  </a:lnTo>
                  <a:lnTo>
                    <a:pt x="234" y="554"/>
                  </a:lnTo>
                  <a:lnTo>
                    <a:pt x="215" y="552"/>
                  </a:lnTo>
                  <a:lnTo>
                    <a:pt x="196" y="549"/>
                  </a:lnTo>
                  <a:lnTo>
                    <a:pt x="184" y="540"/>
                  </a:lnTo>
                  <a:lnTo>
                    <a:pt x="170" y="537"/>
                  </a:lnTo>
                  <a:lnTo>
                    <a:pt x="165" y="528"/>
                  </a:lnTo>
                  <a:lnTo>
                    <a:pt x="156" y="526"/>
                  </a:lnTo>
                  <a:lnTo>
                    <a:pt x="139" y="514"/>
                  </a:lnTo>
                  <a:lnTo>
                    <a:pt x="127" y="507"/>
                  </a:lnTo>
                  <a:lnTo>
                    <a:pt x="120" y="511"/>
                  </a:lnTo>
                  <a:lnTo>
                    <a:pt x="97" y="500"/>
                  </a:lnTo>
                  <a:lnTo>
                    <a:pt x="82" y="488"/>
                  </a:lnTo>
                  <a:lnTo>
                    <a:pt x="78" y="466"/>
                  </a:lnTo>
                  <a:lnTo>
                    <a:pt x="89" y="469"/>
                  </a:lnTo>
                  <a:lnTo>
                    <a:pt x="89" y="459"/>
                  </a:lnTo>
                  <a:lnTo>
                    <a:pt x="82" y="448"/>
                  </a:lnTo>
                  <a:lnTo>
                    <a:pt x="85" y="433"/>
                  </a:lnTo>
                  <a:lnTo>
                    <a:pt x="68" y="410"/>
                  </a:lnTo>
                  <a:lnTo>
                    <a:pt x="40" y="403"/>
                  </a:lnTo>
                  <a:lnTo>
                    <a:pt x="35" y="386"/>
                  </a:lnTo>
                  <a:lnTo>
                    <a:pt x="23" y="377"/>
                  </a:lnTo>
                  <a:lnTo>
                    <a:pt x="21" y="372"/>
                  </a:lnTo>
                  <a:lnTo>
                    <a:pt x="18" y="360"/>
                  </a:lnTo>
                  <a:lnTo>
                    <a:pt x="18" y="353"/>
                  </a:lnTo>
                  <a:lnTo>
                    <a:pt x="9" y="348"/>
                  </a:lnTo>
                  <a:lnTo>
                    <a:pt x="4" y="350"/>
                  </a:lnTo>
                  <a:lnTo>
                    <a:pt x="0" y="332"/>
                  </a:lnTo>
                  <a:lnTo>
                    <a:pt x="4" y="324"/>
                  </a:lnTo>
                  <a:lnTo>
                    <a:pt x="2" y="320"/>
                  </a:lnTo>
                  <a:lnTo>
                    <a:pt x="18" y="310"/>
                  </a:lnTo>
                  <a:lnTo>
                    <a:pt x="28" y="308"/>
                  </a:lnTo>
                  <a:lnTo>
                    <a:pt x="44" y="310"/>
                  </a:lnTo>
                  <a:lnTo>
                    <a:pt x="52" y="296"/>
                  </a:lnTo>
                  <a:lnTo>
                    <a:pt x="73" y="294"/>
                  </a:lnTo>
                  <a:lnTo>
                    <a:pt x="78" y="284"/>
                  </a:lnTo>
                  <a:lnTo>
                    <a:pt x="104" y="272"/>
                  </a:lnTo>
                  <a:lnTo>
                    <a:pt x="106" y="268"/>
                  </a:lnTo>
                  <a:lnTo>
                    <a:pt x="104" y="256"/>
                  </a:lnTo>
                  <a:lnTo>
                    <a:pt x="115" y="249"/>
                  </a:lnTo>
                  <a:lnTo>
                    <a:pt x="101" y="211"/>
                  </a:lnTo>
                  <a:lnTo>
                    <a:pt x="134" y="201"/>
                  </a:lnTo>
                  <a:lnTo>
                    <a:pt x="141" y="197"/>
                  </a:lnTo>
                  <a:lnTo>
                    <a:pt x="153" y="154"/>
                  </a:lnTo>
                  <a:lnTo>
                    <a:pt x="184" y="163"/>
                  </a:lnTo>
                  <a:lnTo>
                    <a:pt x="193" y="152"/>
                  </a:lnTo>
                  <a:lnTo>
                    <a:pt x="196" y="128"/>
                  </a:lnTo>
                  <a:lnTo>
                    <a:pt x="208" y="126"/>
                  </a:lnTo>
                  <a:lnTo>
                    <a:pt x="222" y="109"/>
                  </a:lnTo>
                  <a:lnTo>
                    <a:pt x="227" y="107"/>
                  </a:lnTo>
                  <a:lnTo>
                    <a:pt x="231" y="123"/>
                  </a:lnTo>
                  <a:lnTo>
                    <a:pt x="246" y="137"/>
                  </a:lnTo>
                  <a:lnTo>
                    <a:pt x="267" y="147"/>
                  </a:lnTo>
                  <a:lnTo>
                    <a:pt x="279" y="166"/>
                  </a:lnTo>
                  <a:lnTo>
                    <a:pt x="274" y="192"/>
                  </a:lnTo>
                  <a:lnTo>
                    <a:pt x="279" y="204"/>
                  </a:lnTo>
                  <a:lnTo>
                    <a:pt x="298" y="206"/>
                  </a:lnTo>
                  <a:lnTo>
                    <a:pt x="319" y="211"/>
                  </a:lnTo>
                  <a:lnTo>
                    <a:pt x="340" y="225"/>
                  </a:lnTo>
                  <a:lnTo>
                    <a:pt x="350" y="227"/>
                  </a:lnTo>
                  <a:lnTo>
                    <a:pt x="357" y="246"/>
                  </a:lnTo>
                  <a:lnTo>
                    <a:pt x="366" y="261"/>
                  </a:lnTo>
                  <a:lnTo>
                    <a:pt x="385" y="261"/>
                  </a:lnTo>
                  <a:lnTo>
                    <a:pt x="418" y="265"/>
                  </a:lnTo>
                  <a:lnTo>
                    <a:pt x="439" y="261"/>
                  </a:lnTo>
                  <a:lnTo>
                    <a:pt x="456" y="265"/>
                  </a:lnTo>
                  <a:lnTo>
                    <a:pt x="480" y="277"/>
                  </a:lnTo>
                  <a:lnTo>
                    <a:pt x="499" y="277"/>
                  </a:lnTo>
                  <a:lnTo>
                    <a:pt x="506" y="284"/>
                  </a:lnTo>
                  <a:lnTo>
                    <a:pt x="525" y="272"/>
                  </a:lnTo>
                  <a:lnTo>
                    <a:pt x="551" y="265"/>
                  </a:lnTo>
                  <a:lnTo>
                    <a:pt x="574" y="265"/>
                  </a:lnTo>
                  <a:lnTo>
                    <a:pt x="593" y="256"/>
                  </a:lnTo>
                  <a:lnTo>
                    <a:pt x="605" y="246"/>
                  </a:lnTo>
                  <a:lnTo>
                    <a:pt x="617" y="237"/>
                  </a:lnTo>
                  <a:lnTo>
                    <a:pt x="615" y="230"/>
                  </a:lnTo>
                  <a:lnTo>
                    <a:pt x="610" y="223"/>
                  </a:lnTo>
                  <a:lnTo>
                    <a:pt x="617" y="206"/>
                  </a:lnTo>
                  <a:lnTo>
                    <a:pt x="626" y="208"/>
                  </a:lnTo>
                  <a:lnTo>
                    <a:pt x="643" y="213"/>
                  </a:lnTo>
                  <a:lnTo>
                    <a:pt x="659" y="201"/>
                  </a:lnTo>
                  <a:lnTo>
                    <a:pt x="683" y="192"/>
                  </a:lnTo>
                  <a:lnTo>
                    <a:pt x="695" y="178"/>
                  </a:lnTo>
                  <a:lnTo>
                    <a:pt x="707" y="171"/>
                  </a:lnTo>
                  <a:lnTo>
                    <a:pt x="730" y="166"/>
                  </a:lnTo>
                  <a:lnTo>
                    <a:pt x="745" y="171"/>
                  </a:lnTo>
                  <a:lnTo>
                    <a:pt x="745" y="161"/>
                  </a:lnTo>
                  <a:lnTo>
                    <a:pt x="730" y="145"/>
                  </a:lnTo>
                  <a:lnTo>
                    <a:pt x="719" y="137"/>
                  </a:lnTo>
                  <a:lnTo>
                    <a:pt x="704" y="147"/>
                  </a:lnTo>
                  <a:lnTo>
                    <a:pt x="690" y="142"/>
                  </a:lnTo>
                  <a:lnTo>
                    <a:pt x="681" y="145"/>
                  </a:lnTo>
                  <a:lnTo>
                    <a:pt x="676" y="135"/>
                  </a:lnTo>
                  <a:lnTo>
                    <a:pt x="688" y="111"/>
                  </a:lnTo>
                  <a:lnTo>
                    <a:pt x="695" y="92"/>
                  </a:lnTo>
                  <a:lnTo>
                    <a:pt x="714" y="102"/>
                  </a:lnTo>
                  <a:lnTo>
                    <a:pt x="738" y="85"/>
                  </a:lnTo>
                  <a:lnTo>
                    <a:pt x="738" y="76"/>
                  </a:lnTo>
                  <a:lnTo>
                    <a:pt x="752" y="48"/>
                  </a:lnTo>
                  <a:lnTo>
                    <a:pt x="761" y="40"/>
                  </a:lnTo>
                  <a:lnTo>
                    <a:pt x="761" y="26"/>
                  </a:lnTo>
                  <a:lnTo>
                    <a:pt x="752" y="19"/>
                  </a:lnTo>
                  <a:lnTo>
                    <a:pt x="766" y="5"/>
                  </a:lnTo>
                  <a:lnTo>
                    <a:pt x="785" y="0"/>
                  </a:lnTo>
                  <a:lnTo>
                    <a:pt x="806" y="0"/>
                  </a:lnTo>
                  <a:lnTo>
                    <a:pt x="832" y="7"/>
                  </a:lnTo>
                  <a:lnTo>
                    <a:pt x="846" y="17"/>
                  </a:lnTo>
                  <a:lnTo>
                    <a:pt x="856" y="45"/>
                  </a:lnTo>
                  <a:lnTo>
                    <a:pt x="863" y="55"/>
                  </a:lnTo>
                  <a:lnTo>
                    <a:pt x="868" y="71"/>
                  </a:lnTo>
                  <a:lnTo>
                    <a:pt x="872" y="97"/>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2" name="Freeform 241"/>
            <p:cNvSpPr>
              <a:spLocks/>
            </p:cNvSpPr>
            <p:nvPr/>
          </p:nvSpPr>
          <p:spPr bwMode="auto">
            <a:xfrm>
              <a:off x="7213500" y="3257892"/>
              <a:ext cx="203062" cy="429821"/>
            </a:xfrm>
            <a:custGeom>
              <a:avLst/>
              <a:gdLst>
                <a:gd name="connsiteX0" fmla="*/ 118494 w 270749"/>
                <a:gd name="connsiteY0" fmla="*/ 0 h 573095"/>
                <a:gd name="connsiteX1" fmla="*/ 141218 w 270749"/>
                <a:gd name="connsiteY1" fmla="*/ 15907 h 573095"/>
                <a:gd name="connsiteX2" fmla="*/ 173033 w 270749"/>
                <a:gd name="connsiteY2" fmla="*/ 24997 h 573095"/>
                <a:gd name="connsiteX3" fmla="*/ 168488 w 270749"/>
                <a:gd name="connsiteY3" fmla="*/ 47722 h 573095"/>
                <a:gd name="connsiteX4" fmla="*/ 184395 w 270749"/>
                <a:gd name="connsiteY4" fmla="*/ 63629 h 573095"/>
                <a:gd name="connsiteX5" fmla="*/ 220755 w 270749"/>
                <a:gd name="connsiteY5" fmla="*/ 74992 h 573095"/>
                <a:gd name="connsiteX6" fmla="*/ 208749 w 270749"/>
                <a:gd name="connsiteY6" fmla="*/ 82996 h 573095"/>
                <a:gd name="connsiteX7" fmla="*/ 213612 w 270749"/>
                <a:gd name="connsiteY7" fmla="*/ 84516 h 573095"/>
                <a:gd name="connsiteX8" fmla="*/ 165890 w 270749"/>
                <a:gd name="connsiteY8" fmla="*/ 116330 h 573095"/>
                <a:gd name="connsiteX9" fmla="*/ 140865 w 270749"/>
                <a:gd name="connsiteY9" fmla="*/ 144929 h 573095"/>
                <a:gd name="connsiteX10" fmla="*/ 136674 w 270749"/>
                <a:gd name="connsiteY10" fmla="*/ 165890 h 573095"/>
                <a:gd name="connsiteX11" fmla="*/ 161671 w 270749"/>
                <a:gd name="connsiteY11" fmla="*/ 209067 h 573095"/>
                <a:gd name="connsiteX12" fmla="*/ 195758 w 270749"/>
                <a:gd name="connsiteY12" fmla="*/ 256789 h 573095"/>
                <a:gd name="connsiteX13" fmla="*/ 232117 w 270749"/>
                <a:gd name="connsiteY13" fmla="*/ 284058 h 573095"/>
                <a:gd name="connsiteX14" fmla="*/ 254842 w 270749"/>
                <a:gd name="connsiteY14" fmla="*/ 311328 h 573095"/>
                <a:gd name="connsiteX15" fmla="*/ 270749 w 270749"/>
                <a:gd name="connsiteY15" fmla="*/ 381774 h 573095"/>
                <a:gd name="connsiteX16" fmla="*/ 263932 w 270749"/>
                <a:gd name="connsiteY16" fmla="*/ 449948 h 573095"/>
                <a:gd name="connsiteX17" fmla="*/ 257265 w 270749"/>
                <a:gd name="connsiteY17" fmla="*/ 454710 h 573095"/>
                <a:gd name="connsiteX18" fmla="*/ 256789 w 270749"/>
                <a:gd name="connsiteY18" fmla="*/ 459472 h 573095"/>
                <a:gd name="connsiteX19" fmla="*/ 224974 w 270749"/>
                <a:gd name="connsiteY19" fmla="*/ 482197 h 573095"/>
                <a:gd name="connsiteX20" fmla="*/ 188615 w 270749"/>
                <a:gd name="connsiteY20" fmla="*/ 509466 h 573095"/>
                <a:gd name="connsiteX21" fmla="*/ 154528 w 270749"/>
                <a:gd name="connsiteY21" fmla="*/ 541281 h 573095"/>
                <a:gd name="connsiteX22" fmla="*/ 106806 w 270749"/>
                <a:gd name="connsiteY22" fmla="*/ 573095 h 573095"/>
                <a:gd name="connsiteX23" fmla="*/ 95444 w 270749"/>
                <a:gd name="connsiteY23" fmla="*/ 545826 h 573095"/>
                <a:gd name="connsiteX24" fmla="*/ 106806 w 270749"/>
                <a:gd name="connsiteY24" fmla="*/ 525373 h 573095"/>
                <a:gd name="connsiteX25" fmla="*/ 79536 w 270749"/>
                <a:gd name="connsiteY25" fmla="*/ 502649 h 573095"/>
                <a:gd name="connsiteX26" fmla="*/ 91144 w 270749"/>
                <a:gd name="connsiteY26" fmla="*/ 496845 h 573095"/>
                <a:gd name="connsiteX27" fmla="*/ 86679 w 270749"/>
                <a:gd name="connsiteY27" fmla="*/ 493125 h 573095"/>
                <a:gd name="connsiteX28" fmla="*/ 118494 w 270749"/>
                <a:gd name="connsiteY28" fmla="*/ 477218 h 573095"/>
                <a:gd name="connsiteX29" fmla="*/ 144427 w 270749"/>
                <a:gd name="connsiteY29" fmla="*/ 477218 h 573095"/>
                <a:gd name="connsiteX30" fmla="*/ 134075 w 270749"/>
                <a:gd name="connsiteY30" fmla="*/ 459472 h 573095"/>
                <a:gd name="connsiteX31" fmla="*/ 144260 w 270749"/>
                <a:gd name="connsiteY31" fmla="*/ 455163 h 573095"/>
                <a:gd name="connsiteX32" fmla="*/ 141218 w 270749"/>
                <a:gd name="connsiteY32" fmla="*/ 449948 h 573095"/>
                <a:gd name="connsiteX33" fmla="*/ 193876 w 270749"/>
                <a:gd name="connsiteY33" fmla="*/ 427670 h 573095"/>
                <a:gd name="connsiteX34" fmla="*/ 197704 w 270749"/>
                <a:gd name="connsiteY34" fmla="*/ 391298 h 573095"/>
                <a:gd name="connsiteX35" fmla="*/ 193160 w 270749"/>
                <a:gd name="connsiteY35" fmla="*/ 364029 h 573095"/>
                <a:gd name="connsiteX36" fmla="*/ 197704 w 270749"/>
                <a:gd name="connsiteY36" fmla="*/ 325397 h 573095"/>
                <a:gd name="connsiteX37" fmla="*/ 188615 w 270749"/>
                <a:gd name="connsiteY37" fmla="*/ 298127 h 573095"/>
                <a:gd name="connsiteX38" fmla="*/ 161345 w 270749"/>
                <a:gd name="connsiteY38" fmla="*/ 273130 h 573095"/>
                <a:gd name="connsiteX39" fmla="*/ 138620 w 270749"/>
                <a:gd name="connsiteY39" fmla="*/ 239043 h 573095"/>
                <a:gd name="connsiteX40" fmla="*/ 106806 w 270749"/>
                <a:gd name="connsiteY40" fmla="*/ 191321 h 573095"/>
                <a:gd name="connsiteX41" fmla="*/ 63629 w 270749"/>
                <a:gd name="connsiteY41" fmla="*/ 170869 h 573095"/>
                <a:gd name="connsiteX42" fmla="*/ 72387 w 270749"/>
                <a:gd name="connsiteY42" fmla="*/ 162110 h 573095"/>
                <a:gd name="connsiteX43" fmla="*/ 70772 w 270749"/>
                <a:gd name="connsiteY43" fmla="*/ 161345 h 573095"/>
                <a:gd name="connsiteX44" fmla="*/ 82134 w 270749"/>
                <a:gd name="connsiteY44" fmla="*/ 149983 h 573095"/>
                <a:gd name="connsiteX45" fmla="*/ 93582 w 270749"/>
                <a:gd name="connsiteY45" fmla="*/ 143623 h 573095"/>
                <a:gd name="connsiteX46" fmla="*/ 79536 w 270749"/>
                <a:gd name="connsiteY46" fmla="*/ 109513 h 573095"/>
                <a:gd name="connsiteX47" fmla="*/ 36359 w 270749"/>
                <a:gd name="connsiteY47" fmla="*/ 109513 h 573095"/>
                <a:gd name="connsiteX48" fmla="*/ 20452 w 270749"/>
                <a:gd name="connsiteY48" fmla="*/ 77698 h 573095"/>
                <a:gd name="connsiteX49" fmla="*/ 0 w 270749"/>
                <a:gd name="connsiteY49" fmla="*/ 45884 h 573095"/>
                <a:gd name="connsiteX50" fmla="*/ 9775 w 270749"/>
                <a:gd name="connsiteY50" fmla="*/ 40453 h 573095"/>
                <a:gd name="connsiteX51" fmla="*/ 7143 w 270749"/>
                <a:gd name="connsiteY51" fmla="*/ 36360 h 573095"/>
                <a:gd name="connsiteX52" fmla="*/ 27595 w 270749"/>
                <a:gd name="connsiteY52" fmla="*/ 24997 h 573095"/>
                <a:gd name="connsiteX53" fmla="*/ 54865 w 270749"/>
                <a:gd name="connsiteY53" fmla="*/ 24997 h 573095"/>
                <a:gd name="connsiteX54" fmla="*/ 93497 w 270749"/>
                <a:gd name="connsiteY54" fmla="*/ 24997 h 57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70749" h="573095">
                  <a:moveTo>
                    <a:pt x="118494" y="0"/>
                  </a:moveTo>
                  <a:lnTo>
                    <a:pt x="141218" y="15907"/>
                  </a:lnTo>
                  <a:lnTo>
                    <a:pt x="173033" y="24997"/>
                  </a:lnTo>
                  <a:lnTo>
                    <a:pt x="168488" y="47722"/>
                  </a:lnTo>
                  <a:lnTo>
                    <a:pt x="184395" y="63629"/>
                  </a:lnTo>
                  <a:lnTo>
                    <a:pt x="220755" y="74992"/>
                  </a:lnTo>
                  <a:lnTo>
                    <a:pt x="208749" y="82996"/>
                  </a:lnTo>
                  <a:lnTo>
                    <a:pt x="213612" y="84516"/>
                  </a:lnTo>
                  <a:lnTo>
                    <a:pt x="165890" y="116330"/>
                  </a:lnTo>
                  <a:lnTo>
                    <a:pt x="140865" y="144929"/>
                  </a:lnTo>
                  <a:lnTo>
                    <a:pt x="136674" y="165890"/>
                  </a:lnTo>
                  <a:lnTo>
                    <a:pt x="161671" y="209067"/>
                  </a:lnTo>
                  <a:lnTo>
                    <a:pt x="195758" y="256789"/>
                  </a:lnTo>
                  <a:lnTo>
                    <a:pt x="232117" y="284058"/>
                  </a:lnTo>
                  <a:lnTo>
                    <a:pt x="254842" y="311328"/>
                  </a:lnTo>
                  <a:lnTo>
                    <a:pt x="270749" y="381774"/>
                  </a:lnTo>
                  <a:lnTo>
                    <a:pt x="263932" y="449948"/>
                  </a:lnTo>
                  <a:lnTo>
                    <a:pt x="257265" y="454710"/>
                  </a:lnTo>
                  <a:lnTo>
                    <a:pt x="256789" y="459472"/>
                  </a:lnTo>
                  <a:lnTo>
                    <a:pt x="224974" y="482197"/>
                  </a:lnTo>
                  <a:lnTo>
                    <a:pt x="188615" y="509466"/>
                  </a:lnTo>
                  <a:lnTo>
                    <a:pt x="154528" y="541281"/>
                  </a:lnTo>
                  <a:lnTo>
                    <a:pt x="106806" y="573095"/>
                  </a:lnTo>
                  <a:lnTo>
                    <a:pt x="95444" y="545826"/>
                  </a:lnTo>
                  <a:lnTo>
                    <a:pt x="106806" y="525373"/>
                  </a:lnTo>
                  <a:lnTo>
                    <a:pt x="79536" y="502649"/>
                  </a:lnTo>
                  <a:lnTo>
                    <a:pt x="91144" y="496845"/>
                  </a:lnTo>
                  <a:lnTo>
                    <a:pt x="86679" y="493125"/>
                  </a:lnTo>
                  <a:lnTo>
                    <a:pt x="118494" y="477218"/>
                  </a:lnTo>
                  <a:lnTo>
                    <a:pt x="144427" y="477218"/>
                  </a:lnTo>
                  <a:lnTo>
                    <a:pt x="134075" y="459472"/>
                  </a:lnTo>
                  <a:lnTo>
                    <a:pt x="144260" y="455163"/>
                  </a:lnTo>
                  <a:lnTo>
                    <a:pt x="141218" y="449948"/>
                  </a:lnTo>
                  <a:lnTo>
                    <a:pt x="193876" y="427670"/>
                  </a:lnTo>
                  <a:lnTo>
                    <a:pt x="197704" y="391298"/>
                  </a:lnTo>
                  <a:lnTo>
                    <a:pt x="193160" y="364029"/>
                  </a:lnTo>
                  <a:lnTo>
                    <a:pt x="197704" y="325397"/>
                  </a:lnTo>
                  <a:lnTo>
                    <a:pt x="188615" y="298127"/>
                  </a:lnTo>
                  <a:lnTo>
                    <a:pt x="161345" y="273130"/>
                  </a:lnTo>
                  <a:lnTo>
                    <a:pt x="138620" y="239043"/>
                  </a:lnTo>
                  <a:lnTo>
                    <a:pt x="106806" y="191321"/>
                  </a:lnTo>
                  <a:lnTo>
                    <a:pt x="63629" y="170869"/>
                  </a:lnTo>
                  <a:lnTo>
                    <a:pt x="72387" y="162110"/>
                  </a:lnTo>
                  <a:lnTo>
                    <a:pt x="70772" y="161345"/>
                  </a:lnTo>
                  <a:lnTo>
                    <a:pt x="82134" y="149983"/>
                  </a:lnTo>
                  <a:lnTo>
                    <a:pt x="93582" y="143623"/>
                  </a:lnTo>
                  <a:lnTo>
                    <a:pt x="79536" y="109513"/>
                  </a:lnTo>
                  <a:lnTo>
                    <a:pt x="36359" y="109513"/>
                  </a:lnTo>
                  <a:lnTo>
                    <a:pt x="20452" y="77698"/>
                  </a:lnTo>
                  <a:lnTo>
                    <a:pt x="0" y="45884"/>
                  </a:lnTo>
                  <a:lnTo>
                    <a:pt x="9775" y="40453"/>
                  </a:lnTo>
                  <a:lnTo>
                    <a:pt x="7143" y="36360"/>
                  </a:lnTo>
                  <a:lnTo>
                    <a:pt x="27595" y="24997"/>
                  </a:lnTo>
                  <a:lnTo>
                    <a:pt x="54865" y="24997"/>
                  </a:lnTo>
                  <a:lnTo>
                    <a:pt x="93497"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1" name="Freeform 240"/>
            <p:cNvSpPr>
              <a:spLocks/>
            </p:cNvSpPr>
            <p:nvPr/>
          </p:nvSpPr>
          <p:spPr bwMode="auto">
            <a:xfrm>
              <a:off x="5360955" y="2973428"/>
              <a:ext cx="17126" cy="40904"/>
            </a:xfrm>
            <a:custGeom>
              <a:avLst/>
              <a:gdLst>
                <a:gd name="connsiteX0" fmla="*/ 4545 w 22834"/>
                <a:gd name="connsiteY0" fmla="*/ 0 h 54539"/>
                <a:gd name="connsiteX1" fmla="*/ 6719 w 22834"/>
                <a:gd name="connsiteY1" fmla="*/ 1553 h 54539"/>
                <a:gd name="connsiteX2" fmla="*/ 6926 w 22834"/>
                <a:gd name="connsiteY2" fmla="*/ 0 h 54539"/>
                <a:gd name="connsiteX3" fmla="*/ 22834 w 22834"/>
                <a:gd name="connsiteY3" fmla="*/ 11362 h 54539"/>
                <a:gd name="connsiteX4" fmla="*/ 22834 w 22834"/>
                <a:gd name="connsiteY4" fmla="*/ 38632 h 54539"/>
                <a:gd name="connsiteX5" fmla="*/ 18289 w 22834"/>
                <a:gd name="connsiteY5" fmla="*/ 49994 h 54539"/>
                <a:gd name="connsiteX6" fmla="*/ 2381 w 22834"/>
                <a:gd name="connsiteY6" fmla="*/ 54539 h 54539"/>
                <a:gd name="connsiteX7" fmla="*/ 2381 w 22834"/>
                <a:gd name="connsiteY7" fmla="*/ 53859 h 54539"/>
                <a:gd name="connsiteX8" fmla="*/ 0 w 22834"/>
                <a:gd name="connsiteY8" fmla="*/ 54539 h 54539"/>
                <a:gd name="connsiteX9" fmla="*/ 0 w 22834"/>
                <a:gd name="connsiteY9" fmla="*/ 43177 h 54539"/>
                <a:gd name="connsiteX10" fmla="*/ 9090 w 22834"/>
                <a:gd name="connsiteY10" fmla="*/ 38632 h 54539"/>
                <a:gd name="connsiteX11" fmla="*/ 0 w 22834"/>
                <a:gd name="connsiteY11" fmla="*/ 34087 h 5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34" h="54539">
                  <a:moveTo>
                    <a:pt x="4545" y="0"/>
                  </a:moveTo>
                  <a:lnTo>
                    <a:pt x="6719" y="1553"/>
                  </a:lnTo>
                  <a:lnTo>
                    <a:pt x="6926" y="0"/>
                  </a:lnTo>
                  <a:lnTo>
                    <a:pt x="22834" y="11362"/>
                  </a:lnTo>
                  <a:lnTo>
                    <a:pt x="22834" y="38632"/>
                  </a:lnTo>
                  <a:lnTo>
                    <a:pt x="18289" y="49994"/>
                  </a:lnTo>
                  <a:lnTo>
                    <a:pt x="2381" y="54539"/>
                  </a:lnTo>
                  <a:lnTo>
                    <a:pt x="2381" y="53859"/>
                  </a:lnTo>
                  <a:lnTo>
                    <a:pt x="0" y="54539"/>
                  </a:lnTo>
                  <a:lnTo>
                    <a:pt x="0" y="43177"/>
                  </a:lnTo>
                  <a:lnTo>
                    <a:pt x="9090" y="38632"/>
                  </a:lnTo>
                  <a:lnTo>
                    <a:pt x="0" y="3408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9" name="Freeform 238"/>
            <p:cNvSpPr>
              <a:spLocks/>
            </p:cNvSpPr>
            <p:nvPr/>
          </p:nvSpPr>
          <p:spPr bwMode="auto">
            <a:xfrm>
              <a:off x="5359170" y="2947782"/>
              <a:ext cx="121253" cy="138296"/>
            </a:xfrm>
            <a:custGeom>
              <a:avLst/>
              <a:gdLst>
                <a:gd name="connsiteX0" fmla="*/ 138621 w 161671"/>
                <a:gd name="connsiteY0" fmla="*/ 0 h 184395"/>
                <a:gd name="connsiteX1" fmla="*/ 141471 w 161671"/>
                <a:gd name="connsiteY1" fmla="*/ 9774 h 184395"/>
                <a:gd name="connsiteX2" fmla="*/ 145764 w 161671"/>
                <a:gd name="connsiteY2" fmla="*/ 7143 h 184395"/>
                <a:gd name="connsiteX3" fmla="*/ 161671 w 161671"/>
                <a:gd name="connsiteY3" fmla="*/ 61682 h 184395"/>
                <a:gd name="connsiteX4" fmla="*/ 157126 w 161671"/>
                <a:gd name="connsiteY4" fmla="*/ 66227 h 184395"/>
                <a:gd name="connsiteX5" fmla="*/ 82135 w 161671"/>
                <a:gd name="connsiteY5" fmla="*/ 88952 h 184395"/>
                <a:gd name="connsiteX6" fmla="*/ 104227 w 161671"/>
                <a:gd name="connsiteY6" fmla="*/ 111044 h 184395"/>
                <a:gd name="connsiteX7" fmla="*/ 118494 w 161671"/>
                <a:gd name="connsiteY7" fmla="*/ 125311 h 184395"/>
                <a:gd name="connsiteX8" fmla="*/ 102587 w 161671"/>
                <a:gd name="connsiteY8" fmla="*/ 136673 h 184395"/>
                <a:gd name="connsiteX9" fmla="*/ 98042 w 161671"/>
                <a:gd name="connsiteY9" fmla="*/ 152581 h 184395"/>
                <a:gd name="connsiteX10" fmla="*/ 70772 w 161671"/>
                <a:gd name="connsiteY10" fmla="*/ 159398 h 184395"/>
                <a:gd name="connsiteX11" fmla="*/ 59410 w 161671"/>
                <a:gd name="connsiteY11" fmla="*/ 168488 h 184395"/>
                <a:gd name="connsiteX12" fmla="*/ 43503 w 161671"/>
                <a:gd name="connsiteY12" fmla="*/ 184395 h 184395"/>
                <a:gd name="connsiteX13" fmla="*/ 7143 w 161671"/>
                <a:gd name="connsiteY13" fmla="*/ 175305 h 184395"/>
                <a:gd name="connsiteX14" fmla="*/ 7143 w 161671"/>
                <a:gd name="connsiteY14" fmla="*/ 169948 h 184395"/>
                <a:gd name="connsiteX15" fmla="*/ 0 w 161671"/>
                <a:gd name="connsiteY15" fmla="*/ 168162 h 184395"/>
                <a:gd name="connsiteX16" fmla="*/ 0 w 161671"/>
                <a:gd name="connsiteY16" fmla="*/ 161345 h 184395"/>
                <a:gd name="connsiteX17" fmla="*/ 15908 w 161671"/>
                <a:gd name="connsiteY17" fmla="*/ 97716 h 184395"/>
                <a:gd name="connsiteX18" fmla="*/ 15908 w 161671"/>
                <a:gd name="connsiteY18" fmla="*/ 81809 h 184395"/>
                <a:gd name="connsiteX19" fmla="*/ 20452 w 161671"/>
                <a:gd name="connsiteY19" fmla="*/ 65902 h 184395"/>
                <a:gd name="connsiteX20" fmla="*/ 20452 w 161671"/>
                <a:gd name="connsiteY20" fmla="*/ 43177 h 184395"/>
                <a:gd name="connsiteX21" fmla="*/ 27270 w 161671"/>
                <a:gd name="connsiteY21" fmla="*/ 27270 h 184395"/>
                <a:gd name="connsiteX22" fmla="*/ 68174 w 161671"/>
                <a:gd name="connsiteY22" fmla="*/ 43177 h 1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1671" h="184395">
                  <a:moveTo>
                    <a:pt x="138621" y="0"/>
                  </a:moveTo>
                  <a:lnTo>
                    <a:pt x="141471" y="9774"/>
                  </a:lnTo>
                  <a:lnTo>
                    <a:pt x="145764" y="7143"/>
                  </a:lnTo>
                  <a:lnTo>
                    <a:pt x="161671" y="61682"/>
                  </a:lnTo>
                  <a:lnTo>
                    <a:pt x="157126" y="66227"/>
                  </a:lnTo>
                  <a:lnTo>
                    <a:pt x="82135" y="88952"/>
                  </a:lnTo>
                  <a:lnTo>
                    <a:pt x="104227" y="111044"/>
                  </a:lnTo>
                  <a:lnTo>
                    <a:pt x="118494" y="125311"/>
                  </a:lnTo>
                  <a:lnTo>
                    <a:pt x="102587" y="136673"/>
                  </a:lnTo>
                  <a:lnTo>
                    <a:pt x="98042" y="152581"/>
                  </a:lnTo>
                  <a:lnTo>
                    <a:pt x="70772" y="159398"/>
                  </a:lnTo>
                  <a:lnTo>
                    <a:pt x="59410" y="168488"/>
                  </a:lnTo>
                  <a:lnTo>
                    <a:pt x="43503" y="184395"/>
                  </a:lnTo>
                  <a:lnTo>
                    <a:pt x="7143" y="175305"/>
                  </a:lnTo>
                  <a:lnTo>
                    <a:pt x="7143" y="169948"/>
                  </a:lnTo>
                  <a:lnTo>
                    <a:pt x="0" y="168162"/>
                  </a:lnTo>
                  <a:lnTo>
                    <a:pt x="0" y="161345"/>
                  </a:lnTo>
                  <a:lnTo>
                    <a:pt x="15908" y="97716"/>
                  </a:lnTo>
                  <a:lnTo>
                    <a:pt x="15908" y="81809"/>
                  </a:lnTo>
                  <a:lnTo>
                    <a:pt x="20452" y="65902"/>
                  </a:lnTo>
                  <a:lnTo>
                    <a:pt x="20452" y="43177"/>
                  </a:lnTo>
                  <a:lnTo>
                    <a:pt x="27270" y="27270"/>
                  </a:lnTo>
                  <a:lnTo>
                    <a:pt x="68174" y="4317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3" name="Freeform 232"/>
            <p:cNvSpPr>
              <a:spLocks/>
            </p:cNvSpPr>
            <p:nvPr/>
          </p:nvSpPr>
          <p:spPr bwMode="auto">
            <a:xfrm>
              <a:off x="5366150" y="2910367"/>
              <a:ext cx="42690" cy="51293"/>
            </a:xfrm>
            <a:custGeom>
              <a:avLst/>
              <a:gdLst>
                <a:gd name="connsiteX0" fmla="*/ 31815 w 56920"/>
                <a:gd name="connsiteY0" fmla="*/ 0 h 68391"/>
                <a:gd name="connsiteX1" fmla="*/ 47722 w 56920"/>
                <a:gd name="connsiteY1" fmla="*/ 0 h 68391"/>
                <a:gd name="connsiteX2" fmla="*/ 49763 w 56920"/>
                <a:gd name="connsiteY2" fmla="*/ 4762 h 68391"/>
                <a:gd name="connsiteX3" fmla="*/ 50103 w 56920"/>
                <a:gd name="connsiteY3" fmla="*/ 4762 h 68391"/>
                <a:gd name="connsiteX4" fmla="*/ 56920 w 56920"/>
                <a:gd name="connsiteY4" fmla="*/ 20669 h 68391"/>
                <a:gd name="connsiteX5" fmla="*/ 41013 w 56920"/>
                <a:gd name="connsiteY5" fmla="*/ 36577 h 68391"/>
                <a:gd name="connsiteX6" fmla="*/ 29651 w 56920"/>
                <a:gd name="connsiteY6" fmla="*/ 57029 h 68391"/>
                <a:gd name="connsiteX7" fmla="*/ 18288 w 56920"/>
                <a:gd name="connsiteY7" fmla="*/ 63846 h 68391"/>
                <a:gd name="connsiteX8" fmla="*/ 13744 w 56920"/>
                <a:gd name="connsiteY8" fmla="*/ 68391 h 68391"/>
                <a:gd name="connsiteX9" fmla="*/ 2381 w 56920"/>
                <a:gd name="connsiteY9" fmla="*/ 68391 h 68391"/>
                <a:gd name="connsiteX10" fmla="*/ 4082 w 56920"/>
                <a:gd name="connsiteY10" fmla="*/ 63629 h 68391"/>
                <a:gd name="connsiteX11" fmla="*/ 0 w 56920"/>
                <a:gd name="connsiteY11" fmla="*/ 63629 h 68391"/>
                <a:gd name="connsiteX12" fmla="*/ 11363 w 56920"/>
                <a:gd name="connsiteY12" fmla="*/ 31815 h 68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920" h="68391">
                  <a:moveTo>
                    <a:pt x="31815" y="0"/>
                  </a:moveTo>
                  <a:lnTo>
                    <a:pt x="47722" y="0"/>
                  </a:lnTo>
                  <a:lnTo>
                    <a:pt x="49763" y="4762"/>
                  </a:lnTo>
                  <a:lnTo>
                    <a:pt x="50103" y="4762"/>
                  </a:lnTo>
                  <a:lnTo>
                    <a:pt x="56920" y="20669"/>
                  </a:lnTo>
                  <a:lnTo>
                    <a:pt x="41013" y="36577"/>
                  </a:lnTo>
                  <a:lnTo>
                    <a:pt x="29651" y="57029"/>
                  </a:lnTo>
                  <a:lnTo>
                    <a:pt x="18288" y="63846"/>
                  </a:lnTo>
                  <a:lnTo>
                    <a:pt x="13744" y="68391"/>
                  </a:lnTo>
                  <a:lnTo>
                    <a:pt x="2381" y="68391"/>
                  </a:lnTo>
                  <a:lnTo>
                    <a:pt x="4082" y="63629"/>
                  </a:lnTo>
                  <a:lnTo>
                    <a:pt x="0" y="63629"/>
                  </a:lnTo>
                  <a:lnTo>
                    <a:pt x="11363" y="3181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230"/>
            <p:cNvSpPr>
              <a:spLocks/>
            </p:cNvSpPr>
            <p:nvPr/>
          </p:nvSpPr>
          <p:spPr bwMode="auto">
            <a:xfrm>
              <a:off x="5383194" y="2814842"/>
              <a:ext cx="180661" cy="170680"/>
            </a:xfrm>
            <a:custGeom>
              <a:avLst/>
              <a:gdLst>
                <a:gd name="connsiteX0" fmla="*/ 240881 w 240881"/>
                <a:gd name="connsiteY0" fmla="*/ 0 h 227573"/>
                <a:gd name="connsiteX1" fmla="*/ 235354 w 240881"/>
                <a:gd name="connsiteY1" fmla="*/ 8598 h 227573"/>
                <a:gd name="connsiteX2" fmla="*/ 240881 w 240881"/>
                <a:gd name="connsiteY2" fmla="*/ 7143 h 227573"/>
                <a:gd name="connsiteX3" fmla="*/ 220429 w 240881"/>
                <a:gd name="connsiteY3" fmla="*/ 38958 h 227573"/>
                <a:gd name="connsiteX4" fmla="*/ 203599 w 240881"/>
                <a:gd name="connsiteY4" fmla="*/ 49476 h 227573"/>
                <a:gd name="connsiteX5" fmla="*/ 209067 w 240881"/>
                <a:gd name="connsiteY5" fmla="*/ 74992 h 227573"/>
                <a:gd name="connsiteX6" fmla="*/ 208184 w 240881"/>
                <a:gd name="connsiteY6" fmla="*/ 78017 h 227573"/>
                <a:gd name="connsiteX7" fmla="*/ 209067 w 240881"/>
                <a:gd name="connsiteY7" fmla="*/ 82135 h 227573"/>
                <a:gd name="connsiteX8" fmla="*/ 193160 w 240881"/>
                <a:gd name="connsiteY8" fmla="*/ 136674 h 227573"/>
                <a:gd name="connsiteX9" fmla="*/ 111351 w 240881"/>
                <a:gd name="connsiteY9" fmla="*/ 184396 h 227573"/>
                <a:gd name="connsiteX10" fmla="*/ 40905 w 240881"/>
                <a:gd name="connsiteY10" fmla="*/ 227573 h 227573"/>
                <a:gd name="connsiteX11" fmla="*/ 0 w 240881"/>
                <a:gd name="connsiteY11" fmla="*/ 211666 h 227573"/>
                <a:gd name="connsiteX12" fmla="*/ 4545 w 240881"/>
                <a:gd name="connsiteY12" fmla="*/ 207121 h 227573"/>
                <a:gd name="connsiteX13" fmla="*/ 4545 w 240881"/>
                <a:gd name="connsiteY13" fmla="*/ 206290 h 227573"/>
                <a:gd name="connsiteX14" fmla="*/ 0 w 240881"/>
                <a:gd name="connsiteY14" fmla="*/ 204523 h 227573"/>
                <a:gd name="connsiteX15" fmla="*/ 4545 w 240881"/>
                <a:gd name="connsiteY15" fmla="*/ 199978 h 227573"/>
                <a:gd name="connsiteX16" fmla="*/ 4545 w 240881"/>
                <a:gd name="connsiteY16" fmla="*/ 184396 h 227573"/>
                <a:gd name="connsiteX17" fmla="*/ 4545 w 240881"/>
                <a:gd name="connsiteY17" fmla="*/ 177253 h 227573"/>
                <a:gd name="connsiteX18" fmla="*/ 9090 w 240881"/>
                <a:gd name="connsiteY18" fmla="*/ 156801 h 227573"/>
                <a:gd name="connsiteX19" fmla="*/ 29460 w 240881"/>
                <a:gd name="connsiteY19" fmla="*/ 142542 h 227573"/>
                <a:gd name="connsiteX20" fmla="*/ 24997 w 240881"/>
                <a:gd name="connsiteY20" fmla="*/ 132129 h 227573"/>
                <a:gd name="connsiteX21" fmla="*/ 9090 w 240881"/>
                <a:gd name="connsiteY21" fmla="*/ 125312 h 227573"/>
                <a:gd name="connsiteX22" fmla="*/ 9090 w 240881"/>
                <a:gd name="connsiteY22" fmla="*/ 118169 h 227573"/>
                <a:gd name="connsiteX23" fmla="*/ 9090 w 240881"/>
                <a:gd name="connsiteY23" fmla="*/ 93497 h 227573"/>
                <a:gd name="connsiteX24" fmla="*/ 9090 w 240881"/>
                <a:gd name="connsiteY24" fmla="*/ 86354 h 227573"/>
                <a:gd name="connsiteX25" fmla="*/ 15907 w 240881"/>
                <a:gd name="connsiteY25" fmla="*/ 65902 h 227573"/>
                <a:gd name="connsiteX26" fmla="*/ 24997 w 240881"/>
                <a:gd name="connsiteY26" fmla="*/ 54540 h 227573"/>
                <a:gd name="connsiteX27" fmla="*/ 36360 w 240881"/>
                <a:gd name="connsiteY27" fmla="*/ 47722 h 227573"/>
                <a:gd name="connsiteX28" fmla="*/ 36360 w 240881"/>
                <a:gd name="connsiteY28" fmla="*/ 29868 h 227573"/>
                <a:gd name="connsiteX29" fmla="*/ 36360 w 240881"/>
                <a:gd name="connsiteY29" fmla="*/ 22725 h 227573"/>
                <a:gd name="connsiteX30" fmla="*/ 47722 w 240881"/>
                <a:gd name="connsiteY30" fmla="*/ 31815 h 227573"/>
                <a:gd name="connsiteX31" fmla="*/ 90899 w 240881"/>
                <a:gd name="connsiteY31" fmla="*/ 15907 h 227573"/>
                <a:gd name="connsiteX32" fmla="*/ 111351 w 240881"/>
                <a:gd name="connsiteY32" fmla="*/ 27270 h 227573"/>
                <a:gd name="connsiteX33" fmla="*/ 138620 w 240881"/>
                <a:gd name="connsiteY33" fmla="*/ 27270 h 227573"/>
                <a:gd name="connsiteX34" fmla="*/ 181797 w 240881"/>
                <a:gd name="connsiteY34" fmla="*/ 11362 h 227573"/>
                <a:gd name="connsiteX35" fmla="*/ 197704 w 240881"/>
                <a:gd name="connsiteY35" fmla="*/ 11362 h 227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0881" h="227573">
                  <a:moveTo>
                    <a:pt x="240881" y="0"/>
                  </a:moveTo>
                  <a:lnTo>
                    <a:pt x="235354" y="8598"/>
                  </a:lnTo>
                  <a:lnTo>
                    <a:pt x="240881" y="7143"/>
                  </a:lnTo>
                  <a:lnTo>
                    <a:pt x="220429" y="38958"/>
                  </a:lnTo>
                  <a:lnTo>
                    <a:pt x="203599" y="49476"/>
                  </a:lnTo>
                  <a:lnTo>
                    <a:pt x="209067" y="74992"/>
                  </a:lnTo>
                  <a:lnTo>
                    <a:pt x="208184" y="78017"/>
                  </a:lnTo>
                  <a:lnTo>
                    <a:pt x="209067" y="82135"/>
                  </a:lnTo>
                  <a:lnTo>
                    <a:pt x="193160" y="136674"/>
                  </a:lnTo>
                  <a:lnTo>
                    <a:pt x="111351" y="184396"/>
                  </a:lnTo>
                  <a:lnTo>
                    <a:pt x="40905" y="227573"/>
                  </a:lnTo>
                  <a:lnTo>
                    <a:pt x="0" y="211666"/>
                  </a:lnTo>
                  <a:lnTo>
                    <a:pt x="4545" y="207121"/>
                  </a:lnTo>
                  <a:lnTo>
                    <a:pt x="4545" y="206290"/>
                  </a:lnTo>
                  <a:lnTo>
                    <a:pt x="0" y="204523"/>
                  </a:lnTo>
                  <a:lnTo>
                    <a:pt x="4545" y="199978"/>
                  </a:lnTo>
                  <a:lnTo>
                    <a:pt x="4545" y="184396"/>
                  </a:lnTo>
                  <a:lnTo>
                    <a:pt x="4545" y="177253"/>
                  </a:lnTo>
                  <a:lnTo>
                    <a:pt x="9090" y="156801"/>
                  </a:lnTo>
                  <a:lnTo>
                    <a:pt x="29460" y="142542"/>
                  </a:lnTo>
                  <a:lnTo>
                    <a:pt x="24997" y="132129"/>
                  </a:lnTo>
                  <a:lnTo>
                    <a:pt x="9090" y="125312"/>
                  </a:lnTo>
                  <a:lnTo>
                    <a:pt x="9090" y="118169"/>
                  </a:lnTo>
                  <a:lnTo>
                    <a:pt x="9090" y="93497"/>
                  </a:lnTo>
                  <a:lnTo>
                    <a:pt x="9090" y="86354"/>
                  </a:lnTo>
                  <a:lnTo>
                    <a:pt x="15907" y="65902"/>
                  </a:lnTo>
                  <a:lnTo>
                    <a:pt x="24997" y="54540"/>
                  </a:lnTo>
                  <a:lnTo>
                    <a:pt x="36360" y="47722"/>
                  </a:lnTo>
                  <a:lnTo>
                    <a:pt x="36360" y="29868"/>
                  </a:lnTo>
                  <a:lnTo>
                    <a:pt x="36360" y="22725"/>
                  </a:lnTo>
                  <a:lnTo>
                    <a:pt x="47722" y="31815"/>
                  </a:lnTo>
                  <a:lnTo>
                    <a:pt x="90899" y="15907"/>
                  </a:lnTo>
                  <a:lnTo>
                    <a:pt x="111351" y="27270"/>
                  </a:lnTo>
                  <a:lnTo>
                    <a:pt x="138620" y="27270"/>
                  </a:lnTo>
                  <a:lnTo>
                    <a:pt x="181797" y="11362"/>
                  </a:lnTo>
                  <a:lnTo>
                    <a:pt x="197704"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9" name="Freeform 228"/>
            <p:cNvSpPr>
              <a:spLocks/>
            </p:cNvSpPr>
            <p:nvPr/>
          </p:nvSpPr>
          <p:spPr bwMode="auto">
            <a:xfrm>
              <a:off x="5461350" y="2811434"/>
              <a:ext cx="279920" cy="276186"/>
            </a:xfrm>
            <a:custGeom>
              <a:avLst/>
              <a:gdLst>
                <a:gd name="connsiteX0" fmla="*/ 145438 w 373227"/>
                <a:gd name="connsiteY0" fmla="*/ 0 h 368248"/>
                <a:gd name="connsiteX1" fmla="*/ 188615 w 373227"/>
                <a:gd name="connsiteY1" fmla="*/ 4545 h 368248"/>
                <a:gd name="connsiteX2" fmla="*/ 189875 w 373227"/>
                <a:gd name="connsiteY2" fmla="*/ 5806 h 368248"/>
                <a:gd name="connsiteX3" fmla="*/ 200520 w 373227"/>
                <a:gd name="connsiteY3" fmla="*/ 6926 h 368248"/>
                <a:gd name="connsiteX4" fmla="*/ 210583 w 373227"/>
                <a:gd name="connsiteY4" fmla="*/ 16989 h 368248"/>
                <a:gd name="connsiteX5" fmla="*/ 220429 w 373227"/>
                <a:gd name="connsiteY5" fmla="*/ 11362 h 368248"/>
                <a:gd name="connsiteX6" fmla="*/ 223628 w 373227"/>
                <a:gd name="connsiteY6" fmla="*/ 18719 h 368248"/>
                <a:gd name="connsiteX7" fmla="*/ 232334 w 373227"/>
                <a:gd name="connsiteY7" fmla="*/ 13743 h 368248"/>
                <a:gd name="connsiteX8" fmla="*/ 255059 w 373227"/>
                <a:gd name="connsiteY8" fmla="*/ 66010 h 368248"/>
                <a:gd name="connsiteX9" fmla="*/ 280056 w 373227"/>
                <a:gd name="connsiteY9" fmla="*/ 81917 h 368248"/>
                <a:gd name="connsiteX10" fmla="*/ 280056 w 373227"/>
                <a:gd name="connsiteY10" fmla="*/ 109187 h 368248"/>
                <a:gd name="connsiteX11" fmla="*/ 264149 w 373227"/>
                <a:gd name="connsiteY11" fmla="*/ 125094 h 368248"/>
                <a:gd name="connsiteX12" fmla="*/ 255059 w 373227"/>
                <a:gd name="connsiteY12" fmla="*/ 156909 h 368248"/>
                <a:gd name="connsiteX13" fmla="*/ 280056 w 373227"/>
                <a:gd name="connsiteY13" fmla="*/ 200086 h 368248"/>
                <a:gd name="connsiteX14" fmla="*/ 323233 w 373227"/>
                <a:gd name="connsiteY14" fmla="*/ 222810 h 368248"/>
                <a:gd name="connsiteX15" fmla="*/ 345958 w 373227"/>
                <a:gd name="connsiteY15" fmla="*/ 254625 h 368248"/>
                <a:gd name="connsiteX16" fmla="*/ 341413 w 373227"/>
                <a:gd name="connsiteY16" fmla="*/ 286439 h 368248"/>
                <a:gd name="connsiteX17" fmla="*/ 350503 w 373227"/>
                <a:gd name="connsiteY17" fmla="*/ 286439 h 368248"/>
                <a:gd name="connsiteX18" fmla="*/ 350503 w 373227"/>
                <a:gd name="connsiteY18" fmla="*/ 309164 h 368248"/>
                <a:gd name="connsiteX19" fmla="*/ 373227 w 373227"/>
                <a:gd name="connsiteY19" fmla="*/ 329616 h 368248"/>
                <a:gd name="connsiteX20" fmla="*/ 350503 w 373227"/>
                <a:gd name="connsiteY20" fmla="*/ 329616 h 368248"/>
                <a:gd name="connsiteX21" fmla="*/ 323233 w 373227"/>
                <a:gd name="connsiteY21" fmla="*/ 325071 h 368248"/>
                <a:gd name="connsiteX22" fmla="*/ 298236 w 373227"/>
                <a:gd name="connsiteY22" fmla="*/ 368248 h 368248"/>
                <a:gd name="connsiteX23" fmla="*/ 232334 w 373227"/>
                <a:gd name="connsiteY23" fmla="*/ 361431 h 368248"/>
                <a:gd name="connsiteX24" fmla="*/ 230653 w 373227"/>
                <a:gd name="connsiteY24" fmla="*/ 360107 h 368248"/>
                <a:gd name="connsiteX25" fmla="*/ 220429 w 373227"/>
                <a:gd name="connsiteY25" fmla="*/ 359050 h 368248"/>
                <a:gd name="connsiteX26" fmla="*/ 113624 w 373227"/>
                <a:gd name="connsiteY26" fmla="*/ 274969 h 368248"/>
                <a:gd name="connsiteX27" fmla="*/ 59084 w 373227"/>
                <a:gd name="connsiteY27" fmla="*/ 247699 h 368248"/>
                <a:gd name="connsiteX28" fmla="*/ 15908 w 373227"/>
                <a:gd name="connsiteY28" fmla="*/ 236337 h 368248"/>
                <a:gd name="connsiteX29" fmla="*/ 0 w 373227"/>
                <a:gd name="connsiteY29" fmla="*/ 181797 h 368248"/>
                <a:gd name="connsiteX30" fmla="*/ 81809 w 373227"/>
                <a:gd name="connsiteY30" fmla="*/ 134076 h 368248"/>
                <a:gd name="connsiteX31" fmla="*/ 97716 w 373227"/>
                <a:gd name="connsiteY31" fmla="*/ 79536 h 368248"/>
                <a:gd name="connsiteX32" fmla="*/ 90899 w 373227"/>
                <a:gd name="connsiteY32" fmla="*/ 47722 h 368248"/>
                <a:gd name="connsiteX33" fmla="*/ 113624 w 373227"/>
                <a:gd name="connsiteY33" fmla="*/ 36360 h 368248"/>
                <a:gd name="connsiteX34" fmla="*/ 129531 w 373227"/>
                <a:gd name="connsiteY34" fmla="*/ 11362 h 36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73227" h="368248">
                  <a:moveTo>
                    <a:pt x="145438" y="0"/>
                  </a:moveTo>
                  <a:lnTo>
                    <a:pt x="188615" y="4545"/>
                  </a:lnTo>
                  <a:lnTo>
                    <a:pt x="189875" y="5806"/>
                  </a:lnTo>
                  <a:lnTo>
                    <a:pt x="200520" y="6926"/>
                  </a:lnTo>
                  <a:lnTo>
                    <a:pt x="210583" y="16989"/>
                  </a:lnTo>
                  <a:lnTo>
                    <a:pt x="220429" y="11362"/>
                  </a:lnTo>
                  <a:lnTo>
                    <a:pt x="223628" y="18719"/>
                  </a:lnTo>
                  <a:lnTo>
                    <a:pt x="232334" y="13743"/>
                  </a:lnTo>
                  <a:lnTo>
                    <a:pt x="255059" y="66010"/>
                  </a:lnTo>
                  <a:lnTo>
                    <a:pt x="280056" y="81917"/>
                  </a:lnTo>
                  <a:lnTo>
                    <a:pt x="280056" y="109187"/>
                  </a:lnTo>
                  <a:lnTo>
                    <a:pt x="264149" y="125094"/>
                  </a:lnTo>
                  <a:lnTo>
                    <a:pt x="255059" y="156909"/>
                  </a:lnTo>
                  <a:lnTo>
                    <a:pt x="280056" y="200086"/>
                  </a:lnTo>
                  <a:lnTo>
                    <a:pt x="323233" y="222810"/>
                  </a:lnTo>
                  <a:lnTo>
                    <a:pt x="345958" y="254625"/>
                  </a:lnTo>
                  <a:lnTo>
                    <a:pt x="341413" y="286439"/>
                  </a:lnTo>
                  <a:lnTo>
                    <a:pt x="350503" y="286439"/>
                  </a:lnTo>
                  <a:lnTo>
                    <a:pt x="350503" y="309164"/>
                  </a:lnTo>
                  <a:lnTo>
                    <a:pt x="373227" y="329616"/>
                  </a:lnTo>
                  <a:lnTo>
                    <a:pt x="350503" y="329616"/>
                  </a:lnTo>
                  <a:lnTo>
                    <a:pt x="323233" y="325071"/>
                  </a:lnTo>
                  <a:lnTo>
                    <a:pt x="298236" y="368248"/>
                  </a:lnTo>
                  <a:lnTo>
                    <a:pt x="232334" y="361431"/>
                  </a:lnTo>
                  <a:lnTo>
                    <a:pt x="230653" y="360107"/>
                  </a:lnTo>
                  <a:lnTo>
                    <a:pt x="220429" y="359050"/>
                  </a:lnTo>
                  <a:lnTo>
                    <a:pt x="113624" y="274969"/>
                  </a:lnTo>
                  <a:lnTo>
                    <a:pt x="59084" y="247699"/>
                  </a:lnTo>
                  <a:lnTo>
                    <a:pt x="15908" y="236337"/>
                  </a:lnTo>
                  <a:lnTo>
                    <a:pt x="0" y="181797"/>
                  </a:lnTo>
                  <a:lnTo>
                    <a:pt x="81809" y="134076"/>
                  </a:lnTo>
                  <a:lnTo>
                    <a:pt x="97716" y="79536"/>
                  </a:lnTo>
                  <a:lnTo>
                    <a:pt x="90899" y="47722"/>
                  </a:lnTo>
                  <a:lnTo>
                    <a:pt x="113624" y="36360"/>
                  </a:lnTo>
                  <a:lnTo>
                    <a:pt x="129531"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7" name="Freeform 226"/>
            <p:cNvSpPr>
              <a:spLocks/>
            </p:cNvSpPr>
            <p:nvPr/>
          </p:nvSpPr>
          <p:spPr bwMode="auto">
            <a:xfrm>
              <a:off x="5611333" y="2726054"/>
              <a:ext cx="539063" cy="484361"/>
            </a:xfrm>
            <a:custGeom>
              <a:avLst/>
              <a:gdLst>
                <a:gd name="connsiteX0" fmla="*/ 20452 w 718750"/>
                <a:gd name="connsiteY0" fmla="*/ 0 h 645814"/>
                <a:gd name="connsiteX1" fmla="*/ 25871 w 718750"/>
                <a:gd name="connsiteY1" fmla="*/ 14450 h 645814"/>
                <a:gd name="connsiteX2" fmla="*/ 34738 w 718750"/>
                <a:gd name="connsiteY2" fmla="*/ 9524 h 645814"/>
                <a:gd name="connsiteX3" fmla="*/ 41556 w 718750"/>
                <a:gd name="connsiteY3" fmla="*/ 27704 h 645814"/>
                <a:gd name="connsiteX4" fmla="*/ 53845 w 718750"/>
                <a:gd name="connsiteY4" fmla="*/ 39993 h 645814"/>
                <a:gd name="connsiteX5" fmla="*/ 68174 w 718750"/>
                <a:gd name="connsiteY5" fmla="*/ 43177 h 645814"/>
                <a:gd name="connsiteX6" fmla="*/ 86354 w 718750"/>
                <a:gd name="connsiteY6" fmla="*/ 43177 h 645814"/>
                <a:gd name="connsiteX7" fmla="*/ 129531 w 718750"/>
                <a:gd name="connsiteY7" fmla="*/ 11362 h 645814"/>
                <a:gd name="connsiteX8" fmla="*/ 138621 w 718750"/>
                <a:gd name="connsiteY8" fmla="*/ 6818 h 645814"/>
                <a:gd name="connsiteX9" fmla="*/ 147393 w 718750"/>
                <a:gd name="connsiteY9" fmla="*/ 19099 h 645814"/>
                <a:gd name="connsiteX10" fmla="*/ 152907 w 718750"/>
                <a:gd name="connsiteY10" fmla="*/ 16342 h 645814"/>
                <a:gd name="connsiteX11" fmla="*/ 164269 w 718750"/>
                <a:gd name="connsiteY11" fmla="*/ 32249 h 645814"/>
                <a:gd name="connsiteX12" fmla="*/ 152907 w 718750"/>
                <a:gd name="connsiteY12" fmla="*/ 52701 h 645814"/>
                <a:gd name="connsiteX13" fmla="*/ 166107 w 718750"/>
                <a:gd name="connsiteY13" fmla="*/ 65902 h 645814"/>
                <a:gd name="connsiteX14" fmla="*/ 170435 w 718750"/>
                <a:gd name="connsiteY14" fmla="*/ 65902 h 645814"/>
                <a:gd name="connsiteX15" fmla="*/ 172840 w 718750"/>
                <a:gd name="connsiteY15" fmla="*/ 72634 h 645814"/>
                <a:gd name="connsiteX16" fmla="*/ 175631 w 718750"/>
                <a:gd name="connsiteY16" fmla="*/ 75426 h 645814"/>
                <a:gd name="connsiteX17" fmla="*/ 184721 w 718750"/>
                <a:gd name="connsiteY17" fmla="*/ 75426 h 645814"/>
                <a:gd name="connsiteX18" fmla="*/ 193959 w 718750"/>
                <a:gd name="connsiteY18" fmla="*/ 101293 h 645814"/>
                <a:gd name="connsiteX19" fmla="*/ 220429 w 718750"/>
                <a:gd name="connsiteY19" fmla="*/ 109078 h 645814"/>
                <a:gd name="connsiteX20" fmla="*/ 232104 w 718750"/>
                <a:gd name="connsiteY20" fmla="*/ 117834 h 645814"/>
                <a:gd name="connsiteX21" fmla="*/ 234715 w 718750"/>
                <a:gd name="connsiteY21" fmla="*/ 118602 h 645814"/>
                <a:gd name="connsiteX22" fmla="*/ 250024 w 718750"/>
                <a:gd name="connsiteY22" fmla="*/ 130084 h 645814"/>
                <a:gd name="connsiteX23" fmla="*/ 295421 w 718750"/>
                <a:gd name="connsiteY23" fmla="*/ 140893 h 645814"/>
                <a:gd name="connsiteX24" fmla="*/ 354505 w 718750"/>
                <a:gd name="connsiteY24" fmla="*/ 129531 h 645814"/>
                <a:gd name="connsiteX25" fmla="*/ 359050 w 718750"/>
                <a:gd name="connsiteY25" fmla="*/ 120441 h 645814"/>
                <a:gd name="connsiteX26" fmla="*/ 390864 w 718750"/>
                <a:gd name="connsiteY26" fmla="*/ 109078 h 645814"/>
                <a:gd name="connsiteX27" fmla="*/ 418134 w 718750"/>
                <a:gd name="connsiteY27" fmla="*/ 81809 h 645814"/>
                <a:gd name="connsiteX28" fmla="*/ 440858 w 718750"/>
                <a:gd name="connsiteY28" fmla="*/ 81809 h 645814"/>
                <a:gd name="connsiteX29" fmla="*/ 456766 w 718750"/>
                <a:gd name="connsiteY29" fmla="*/ 77264 h 645814"/>
                <a:gd name="connsiteX30" fmla="*/ 484035 w 718750"/>
                <a:gd name="connsiteY30" fmla="*/ 81809 h 645814"/>
                <a:gd name="connsiteX31" fmla="*/ 520395 w 718750"/>
                <a:gd name="connsiteY31" fmla="*/ 102261 h 645814"/>
                <a:gd name="connsiteX32" fmla="*/ 552209 w 718750"/>
                <a:gd name="connsiteY32" fmla="*/ 109078 h 645814"/>
                <a:gd name="connsiteX33" fmla="*/ 562503 w 718750"/>
                <a:gd name="connsiteY33" fmla="*/ 117747 h 645814"/>
                <a:gd name="connsiteX34" fmla="*/ 566495 w 718750"/>
                <a:gd name="connsiteY34" fmla="*/ 118602 h 645814"/>
                <a:gd name="connsiteX35" fmla="*/ 599619 w 718750"/>
                <a:gd name="connsiteY35" fmla="*/ 146496 h 645814"/>
                <a:gd name="connsiteX36" fmla="*/ 622655 w 718750"/>
                <a:gd name="connsiteY36" fmla="*/ 152255 h 645814"/>
                <a:gd name="connsiteX37" fmla="*/ 622655 w 718750"/>
                <a:gd name="connsiteY37" fmla="*/ 158208 h 645814"/>
                <a:gd name="connsiteX38" fmla="*/ 636941 w 718750"/>
                <a:gd name="connsiteY38" fmla="*/ 161779 h 645814"/>
                <a:gd name="connsiteX39" fmla="*/ 636941 w 718750"/>
                <a:gd name="connsiteY39" fmla="*/ 198139 h 645814"/>
                <a:gd name="connsiteX40" fmla="*/ 625579 w 718750"/>
                <a:gd name="connsiteY40" fmla="*/ 252678 h 645814"/>
                <a:gd name="connsiteX41" fmla="*/ 617355 w 718750"/>
                <a:gd name="connsiteY41" fmla="*/ 281462 h 645814"/>
                <a:gd name="connsiteX42" fmla="*/ 618111 w 718750"/>
                <a:gd name="connsiteY42" fmla="*/ 281786 h 645814"/>
                <a:gd name="connsiteX43" fmla="*/ 616572 w 718750"/>
                <a:gd name="connsiteY43" fmla="*/ 284204 h 645814"/>
                <a:gd name="connsiteX44" fmla="*/ 616489 w 718750"/>
                <a:gd name="connsiteY44" fmla="*/ 284492 h 645814"/>
                <a:gd name="connsiteX45" fmla="*/ 632397 w 718750"/>
                <a:gd name="connsiteY45" fmla="*/ 291310 h 645814"/>
                <a:gd name="connsiteX46" fmla="*/ 616489 w 718750"/>
                <a:gd name="connsiteY46" fmla="*/ 316307 h 645814"/>
                <a:gd name="connsiteX47" fmla="*/ 625579 w 718750"/>
                <a:gd name="connsiteY47" fmla="*/ 350394 h 645814"/>
                <a:gd name="connsiteX48" fmla="*/ 630655 w 718750"/>
                <a:gd name="connsiteY48" fmla="*/ 369003 h 645814"/>
                <a:gd name="connsiteX49" fmla="*/ 645380 w 718750"/>
                <a:gd name="connsiteY49" fmla="*/ 372684 h 645814"/>
                <a:gd name="connsiteX50" fmla="*/ 645380 w 718750"/>
                <a:gd name="connsiteY50" fmla="*/ 378637 h 645814"/>
                <a:gd name="connsiteX51" fmla="*/ 659666 w 718750"/>
                <a:gd name="connsiteY51" fmla="*/ 382208 h 645814"/>
                <a:gd name="connsiteX52" fmla="*/ 659666 w 718750"/>
                <a:gd name="connsiteY52" fmla="*/ 414023 h 645814"/>
                <a:gd name="connsiteX53" fmla="*/ 625579 w 718750"/>
                <a:gd name="connsiteY53" fmla="*/ 452655 h 645814"/>
                <a:gd name="connsiteX54" fmla="*/ 641486 w 718750"/>
                <a:gd name="connsiteY54" fmla="*/ 473107 h 645814"/>
                <a:gd name="connsiteX55" fmla="*/ 656585 w 718750"/>
                <a:gd name="connsiteY55" fmla="*/ 495754 h 645814"/>
                <a:gd name="connsiteX56" fmla="*/ 681740 w 718750"/>
                <a:gd name="connsiteY56" fmla="*/ 506760 h 645814"/>
                <a:gd name="connsiteX57" fmla="*/ 681740 w 718750"/>
                <a:gd name="connsiteY57" fmla="*/ 510034 h 645814"/>
                <a:gd name="connsiteX58" fmla="*/ 696026 w 718750"/>
                <a:gd name="connsiteY58" fmla="*/ 516284 h 645814"/>
                <a:gd name="connsiteX59" fmla="*/ 696026 w 718750"/>
                <a:gd name="connsiteY59" fmla="*/ 549473 h 645814"/>
                <a:gd name="connsiteX60" fmla="*/ 697647 w 718750"/>
                <a:gd name="connsiteY60" fmla="*/ 549937 h 645814"/>
                <a:gd name="connsiteX61" fmla="*/ 699652 w 718750"/>
                <a:gd name="connsiteY61" fmla="*/ 555952 h 645814"/>
                <a:gd name="connsiteX62" fmla="*/ 711933 w 718750"/>
                <a:gd name="connsiteY62" fmla="*/ 559461 h 645814"/>
                <a:gd name="connsiteX63" fmla="*/ 718750 w 718750"/>
                <a:gd name="connsiteY63" fmla="*/ 579913 h 645814"/>
                <a:gd name="connsiteX64" fmla="*/ 664211 w 718750"/>
                <a:gd name="connsiteY64" fmla="*/ 602637 h 645814"/>
                <a:gd name="connsiteX65" fmla="*/ 648304 w 718750"/>
                <a:gd name="connsiteY65" fmla="*/ 645814 h 645814"/>
                <a:gd name="connsiteX66" fmla="*/ 582402 w 718750"/>
                <a:gd name="connsiteY66" fmla="*/ 634452 h 645814"/>
                <a:gd name="connsiteX67" fmla="*/ 541498 w 718750"/>
                <a:gd name="connsiteY67" fmla="*/ 629907 h 645814"/>
                <a:gd name="connsiteX68" fmla="*/ 498321 w 718750"/>
                <a:gd name="connsiteY68" fmla="*/ 623090 h 645814"/>
                <a:gd name="connsiteX69" fmla="*/ 496685 w 718750"/>
                <a:gd name="connsiteY69" fmla="*/ 615563 h 645814"/>
                <a:gd name="connsiteX70" fmla="*/ 484035 w 718750"/>
                <a:gd name="connsiteY70" fmla="*/ 613566 h 645814"/>
                <a:gd name="connsiteX71" fmla="*/ 473891 w 718750"/>
                <a:gd name="connsiteY71" fmla="*/ 566903 h 645814"/>
                <a:gd name="connsiteX72" fmla="*/ 464234 w 718750"/>
                <a:gd name="connsiteY72" fmla="*/ 564006 h 645814"/>
                <a:gd name="connsiteX73" fmla="*/ 439237 w 718750"/>
                <a:gd name="connsiteY73" fmla="*/ 570823 h 645814"/>
                <a:gd name="connsiteX74" fmla="*/ 400605 w 718750"/>
                <a:gd name="connsiteY74" fmla="*/ 591275 h 645814"/>
                <a:gd name="connsiteX75" fmla="*/ 357428 w 718750"/>
                <a:gd name="connsiteY75" fmla="*/ 575368 h 645814"/>
                <a:gd name="connsiteX76" fmla="*/ 349017 w 718750"/>
                <a:gd name="connsiteY76" fmla="*/ 568008 h 645814"/>
                <a:gd name="connsiteX77" fmla="*/ 343142 w 718750"/>
                <a:gd name="connsiteY77" fmla="*/ 565844 h 645814"/>
                <a:gd name="connsiteX78" fmla="*/ 315945 w 718750"/>
                <a:gd name="connsiteY78" fmla="*/ 542046 h 645814"/>
                <a:gd name="connsiteX79" fmla="*/ 282437 w 718750"/>
                <a:gd name="connsiteY79" fmla="*/ 532191 h 645814"/>
                <a:gd name="connsiteX80" fmla="*/ 279100 w 718750"/>
                <a:gd name="connsiteY80" fmla="*/ 525887 h 645814"/>
                <a:gd name="connsiteX81" fmla="*/ 268151 w 718750"/>
                <a:gd name="connsiteY81" fmla="*/ 522667 h 645814"/>
                <a:gd name="connsiteX82" fmla="*/ 247699 w 718750"/>
                <a:gd name="connsiteY82" fmla="*/ 484035 h 645814"/>
                <a:gd name="connsiteX83" fmla="*/ 226679 w 718750"/>
                <a:gd name="connsiteY83" fmla="*/ 438493 h 645814"/>
                <a:gd name="connsiteX84" fmla="*/ 211991 w 718750"/>
                <a:gd name="connsiteY84" fmla="*/ 445837 h 645814"/>
                <a:gd name="connsiteX85" fmla="*/ 198947 w 718750"/>
                <a:gd name="connsiteY85" fmla="*/ 435692 h 645814"/>
                <a:gd name="connsiteX86" fmla="*/ 197705 w 718750"/>
                <a:gd name="connsiteY86" fmla="*/ 436313 h 645814"/>
                <a:gd name="connsiteX87" fmla="*/ 190645 w 718750"/>
                <a:gd name="connsiteY87" fmla="*/ 430823 h 645814"/>
                <a:gd name="connsiteX88" fmla="*/ 175631 w 718750"/>
                <a:gd name="connsiteY88" fmla="*/ 445837 h 645814"/>
                <a:gd name="connsiteX89" fmla="*/ 163100 w 718750"/>
                <a:gd name="connsiteY89" fmla="*/ 434559 h 645814"/>
                <a:gd name="connsiteX90" fmla="*/ 161345 w 718750"/>
                <a:gd name="connsiteY90" fmla="*/ 436313 h 645814"/>
                <a:gd name="connsiteX91" fmla="*/ 138621 w 718750"/>
                <a:gd name="connsiteY91" fmla="*/ 415861 h 645814"/>
                <a:gd name="connsiteX92" fmla="*/ 138621 w 718750"/>
                <a:gd name="connsiteY92" fmla="*/ 393136 h 645814"/>
                <a:gd name="connsiteX93" fmla="*/ 129531 w 718750"/>
                <a:gd name="connsiteY93" fmla="*/ 393136 h 645814"/>
                <a:gd name="connsiteX94" fmla="*/ 134076 w 718750"/>
                <a:gd name="connsiteY94" fmla="*/ 361322 h 645814"/>
                <a:gd name="connsiteX95" fmla="*/ 120129 w 718750"/>
                <a:gd name="connsiteY95" fmla="*/ 333429 h 645814"/>
                <a:gd name="connsiteX96" fmla="*/ 82460 w 718750"/>
                <a:gd name="connsiteY96" fmla="*/ 316307 h 645814"/>
                <a:gd name="connsiteX97" fmla="*/ 80079 w 718750"/>
                <a:gd name="connsiteY97" fmla="*/ 312194 h 645814"/>
                <a:gd name="connsiteX98" fmla="*/ 68174 w 718750"/>
                <a:gd name="connsiteY98" fmla="*/ 306783 h 645814"/>
                <a:gd name="connsiteX99" fmla="*/ 43177 w 718750"/>
                <a:gd name="connsiteY99" fmla="*/ 263606 h 645814"/>
                <a:gd name="connsiteX100" fmla="*/ 52267 w 718750"/>
                <a:gd name="connsiteY100" fmla="*/ 227247 h 645814"/>
                <a:gd name="connsiteX101" fmla="*/ 68174 w 718750"/>
                <a:gd name="connsiteY101" fmla="*/ 211339 h 645814"/>
                <a:gd name="connsiteX102" fmla="*/ 68174 w 718750"/>
                <a:gd name="connsiteY102" fmla="*/ 189048 h 645814"/>
                <a:gd name="connsiteX103" fmla="*/ 57463 w 718750"/>
                <a:gd name="connsiteY103" fmla="*/ 182231 h 645814"/>
                <a:gd name="connsiteX104" fmla="*/ 57203 w 718750"/>
                <a:gd name="connsiteY104" fmla="*/ 181633 h 645814"/>
                <a:gd name="connsiteX105" fmla="*/ 43177 w 718750"/>
                <a:gd name="connsiteY105" fmla="*/ 172707 h 645814"/>
                <a:gd name="connsiteX106" fmla="*/ 20452 w 718750"/>
                <a:gd name="connsiteY106" fmla="*/ 120441 h 645814"/>
                <a:gd name="connsiteX107" fmla="*/ 0 w 718750"/>
                <a:gd name="connsiteY107" fmla="*/ 81809 h 645814"/>
                <a:gd name="connsiteX108" fmla="*/ 4545 w 718750"/>
                <a:gd name="connsiteY108" fmla="*/ 65902 h 645814"/>
                <a:gd name="connsiteX109" fmla="*/ 0 w 718750"/>
                <a:gd name="connsiteY109" fmla="*/ 11362 h 645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18750" h="645814">
                  <a:moveTo>
                    <a:pt x="20452" y="0"/>
                  </a:moveTo>
                  <a:lnTo>
                    <a:pt x="25871" y="14450"/>
                  </a:lnTo>
                  <a:lnTo>
                    <a:pt x="34738" y="9524"/>
                  </a:lnTo>
                  <a:lnTo>
                    <a:pt x="41556" y="27704"/>
                  </a:lnTo>
                  <a:lnTo>
                    <a:pt x="53845" y="39993"/>
                  </a:lnTo>
                  <a:lnTo>
                    <a:pt x="68174" y="43177"/>
                  </a:lnTo>
                  <a:lnTo>
                    <a:pt x="86354" y="43177"/>
                  </a:lnTo>
                  <a:lnTo>
                    <a:pt x="129531" y="11362"/>
                  </a:lnTo>
                  <a:lnTo>
                    <a:pt x="138621" y="6818"/>
                  </a:lnTo>
                  <a:lnTo>
                    <a:pt x="147393" y="19099"/>
                  </a:lnTo>
                  <a:lnTo>
                    <a:pt x="152907" y="16342"/>
                  </a:lnTo>
                  <a:lnTo>
                    <a:pt x="164269" y="32249"/>
                  </a:lnTo>
                  <a:lnTo>
                    <a:pt x="152907" y="52701"/>
                  </a:lnTo>
                  <a:lnTo>
                    <a:pt x="166107" y="65902"/>
                  </a:lnTo>
                  <a:lnTo>
                    <a:pt x="170435" y="65902"/>
                  </a:lnTo>
                  <a:lnTo>
                    <a:pt x="172840" y="72634"/>
                  </a:lnTo>
                  <a:lnTo>
                    <a:pt x="175631" y="75426"/>
                  </a:lnTo>
                  <a:lnTo>
                    <a:pt x="184721" y="75426"/>
                  </a:lnTo>
                  <a:lnTo>
                    <a:pt x="193959" y="101293"/>
                  </a:lnTo>
                  <a:lnTo>
                    <a:pt x="220429" y="109078"/>
                  </a:lnTo>
                  <a:lnTo>
                    <a:pt x="232104" y="117834"/>
                  </a:lnTo>
                  <a:lnTo>
                    <a:pt x="234715" y="118602"/>
                  </a:lnTo>
                  <a:lnTo>
                    <a:pt x="250024" y="130084"/>
                  </a:lnTo>
                  <a:lnTo>
                    <a:pt x="295421" y="140893"/>
                  </a:lnTo>
                  <a:lnTo>
                    <a:pt x="354505" y="129531"/>
                  </a:lnTo>
                  <a:lnTo>
                    <a:pt x="359050" y="120441"/>
                  </a:lnTo>
                  <a:lnTo>
                    <a:pt x="390864" y="109078"/>
                  </a:lnTo>
                  <a:lnTo>
                    <a:pt x="418134" y="81809"/>
                  </a:lnTo>
                  <a:lnTo>
                    <a:pt x="440858" y="81809"/>
                  </a:lnTo>
                  <a:lnTo>
                    <a:pt x="456766" y="77264"/>
                  </a:lnTo>
                  <a:lnTo>
                    <a:pt x="484035" y="81809"/>
                  </a:lnTo>
                  <a:lnTo>
                    <a:pt x="520395" y="102261"/>
                  </a:lnTo>
                  <a:lnTo>
                    <a:pt x="552209" y="109078"/>
                  </a:lnTo>
                  <a:lnTo>
                    <a:pt x="562503" y="117747"/>
                  </a:lnTo>
                  <a:lnTo>
                    <a:pt x="566495" y="118602"/>
                  </a:lnTo>
                  <a:lnTo>
                    <a:pt x="599619" y="146496"/>
                  </a:lnTo>
                  <a:lnTo>
                    <a:pt x="622655" y="152255"/>
                  </a:lnTo>
                  <a:lnTo>
                    <a:pt x="622655" y="158208"/>
                  </a:lnTo>
                  <a:lnTo>
                    <a:pt x="636941" y="161779"/>
                  </a:lnTo>
                  <a:lnTo>
                    <a:pt x="636941" y="198139"/>
                  </a:lnTo>
                  <a:lnTo>
                    <a:pt x="625579" y="252678"/>
                  </a:lnTo>
                  <a:lnTo>
                    <a:pt x="617355" y="281462"/>
                  </a:lnTo>
                  <a:lnTo>
                    <a:pt x="618111" y="281786"/>
                  </a:lnTo>
                  <a:lnTo>
                    <a:pt x="616572" y="284204"/>
                  </a:lnTo>
                  <a:lnTo>
                    <a:pt x="616489" y="284492"/>
                  </a:lnTo>
                  <a:lnTo>
                    <a:pt x="632397" y="291310"/>
                  </a:lnTo>
                  <a:lnTo>
                    <a:pt x="616489" y="316307"/>
                  </a:lnTo>
                  <a:lnTo>
                    <a:pt x="625579" y="350394"/>
                  </a:lnTo>
                  <a:lnTo>
                    <a:pt x="630655" y="369003"/>
                  </a:lnTo>
                  <a:lnTo>
                    <a:pt x="645380" y="372684"/>
                  </a:lnTo>
                  <a:lnTo>
                    <a:pt x="645380" y="378637"/>
                  </a:lnTo>
                  <a:lnTo>
                    <a:pt x="659666" y="382208"/>
                  </a:lnTo>
                  <a:lnTo>
                    <a:pt x="659666" y="414023"/>
                  </a:lnTo>
                  <a:lnTo>
                    <a:pt x="625579" y="452655"/>
                  </a:lnTo>
                  <a:lnTo>
                    <a:pt x="641486" y="473107"/>
                  </a:lnTo>
                  <a:lnTo>
                    <a:pt x="656585" y="495754"/>
                  </a:lnTo>
                  <a:lnTo>
                    <a:pt x="681740" y="506760"/>
                  </a:lnTo>
                  <a:lnTo>
                    <a:pt x="681740" y="510034"/>
                  </a:lnTo>
                  <a:lnTo>
                    <a:pt x="696026" y="516284"/>
                  </a:lnTo>
                  <a:lnTo>
                    <a:pt x="696026" y="549473"/>
                  </a:lnTo>
                  <a:lnTo>
                    <a:pt x="697647" y="549937"/>
                  </a:lnTo>
                  <a:lnTo>
                    <a:pt x="699652" y="555952"/>
                  </a:lnTo>
                  <a:lnTo>
                    <a:pt x="711933" y="559461"/>
                  </a:lnTo>
                  <a:lnTo>
                    <a:pt x="718750" y="579913"/>
                  </a:lnTo>
                  <a:lnTo>
                    <a:pt x="664211" y="602637"/>
                  </a:lnTo>
                  <a:lnTo>
                    <a:pt x="648304" y="645814"/>
                  </a:lnTo>
                  <a:lnTo>
                    <a:pt x="582402" y="634452"/>
                  </a:lnTo>
                  <a:lnTo>
                    <a:pt x="541498" y="629907"/>
                  </a:lnTo>
                  <a:lnTo>
                    <a:pt x="498321" y="623090"/>
                  </a:lnTo>
                  <a:lnTo>
                    <a:pt x="496685" y="615563"/>
                  </a:lnTo>
                  <a:lnTo>
                    <a:pt x="484035" y="613566"/>
                  </a:lnTo>
                  <a:lnTo>
                    <a:pt x="473891" y="566903"/>
                  </a:lnTo>
                  <a:lnTo>
                    <a:pt x="464234" y="564006"/>
                  </a:lnTo>
                  <a:lnTo>
                    <a:pt x="439237" y="570823"/>
                  </a:lnTo>
                  <a:lnTo>
                    <a:pt x="400605" y="591275"/>
                  </a:lnTo>
                  <a:lnTo>
                    <a:pt x="357428" y="575368"/>
                  </a:lnTo>
                  <a:lnTo>
                    <a:pt x="349017" y="568008"/>
                  </a:lnTo>
                  <a:lnTo>
                    <a:pt x="343142" y="565844"/>
                  </a:lnTo>
                  <a:lnTo>
                    <a:pt x="315945" y="542046"/>
                  </a:lnTo>
                  <a:lnTo>
                    <a:pt x="282437" y="532191"/>
                  </a:lnTo>
                  <a:lnTo>
                    <a:pt x="279100" y="525887"/>
                  </a:lnTo>
                  <a:lnTo>
                    <a:pt x="268151" y="522667"/>
                  </a:lnTo>
                  <a:lnTo>
                    <a:pt x="247699" y="484035"/>
                  </a:lnTo>
                  <a:lnTo>
                    <a:pt x="226679" y="438493"/>
                  </a:lnTo>
                  <a:lnTo>
                    <a:pt x="211991" y="445837"/>
                  </a:lnTo>
                  <a:lnTo>
                    <a:pt x="198947" y="435692"/>
                  </a:lnTo>
                  <a:lnTo>
                    <a:pt x="197705" y="436313"/>
                  </a:lnTo>
                  <a:lnTo>
                    <a:pt x="190645" y="430823"/>
                  </a:lnTo>
                  <a:lnTo>
                    <a:pt x="175631" y="445837"/>
                  </a:lnTo>
                  <a:lnTo>
                    <a:pt x="163100" y="434559"/>
                  </a:lnTo>
                  <a:lnTo>
                    <a:pt x="161345" y="436313"/>
                  </a:lnTo>
                  <a:lnTo>
                    <a:pt x="138621" y="415861"/>
                  </a:lnTo>
                  <a:lnTo>
                    <a:pt x="138621" y="393136"/>
                  </a:lnTo>
                  <a:lnTo>
                    <a:pt x="129531" y="393136"/>
                  </a:lnTo>
                  <a:lnTo>
                    <a:pt x="134076" y="361322"/>
                  </a:lnTo>
                  <a:lnTo>
                    <a:pt x="120129" y="333429"/>
                  </a:lnTo>
                  <a:lnTo>
                    <a:pt x="82460" y="316307"/>
                  </a:lnTo>
                  <a:lnTo>
                    <a:pt x="80079" y="312194"/>
                  </a:lnTo>
                  <a:lnTo>
                    <a:pt x="68174" y="306783"/>
                  </a:lnTo>
                  <a:lnTo>
                    <a:pt x="43177" y="263606"/>
                  </a:lnTo>
                  <a:lnTo>
                    <a:pt x="52267" y="227247"/>
                  </a:lnTo>
                  <a:lnTo>
                    <a:pt x="68174" y="211339"/>
                  </a:lnTo>
                  <a:lnTo>
                    <a:pt x="68174" y="189048"/>
                  </a:lnTo>
                  <a:lnTo>
                    <a:pt x="57463" y="182231"/>
                  </a:lnTo>
                  <a:lnTo>
                    <a:pt x="57203" y="181633"/>
                  </a:lnTo>
                  <a:lnTo>
                    <a:pt x="43177" y="172707"/>
                  </a:lnTo>
                  <a:lnTo>
                    <a:pt x="20452" y="120441"/>
                  </a:lnTo>
                  <a:lnTo>
                    <a:pt x="0" y="81809"/>
                  </a:lnTo>
                  <a:lnTo>
                    <a:pt x="4545" y="65902"/>
                  </a:lnTo>
                  <a:lnTo>
                    <a:pt x="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82" name="Freeform 22"/>
            <p:cNvSpPr>
              <a:spLocks noEditPoints="1"/>
            </p:cNvSpPr>
            <p:nvPr/>
          </p:nvSpPr>
          <p:spPr bwMode="auto">
            <a:xfrm>
              <a:off x="5632029" y="2654715"/>
              <a:ext cx="153392" cy="129530"/>
            </a:xfrm>
            <a:custGeom>
              <a:avLst/>
              <a:gdLst>
                <a:gd name="T0" fmla="*/ 3 w 90"/>
                <a:gd name="T1" fmla="*/ 45 h 76"/>
                <a:gd name="T2" fmla="*/ 3 w 90"/>
                <a:gd name="T3" fmla="*/ 45 h 76"/>
                <a:gd name="T4" fmla="*/ 7 w 90"/>
                <a:gd name="T5" fmla="*/ 50 h 76"/>
                <a:gd name="T6" fmla="*/ 17 w 90"/>
                <a:gd name="T7" fmla="*/ 50 h 76"/>
                <a:gd name="T8" fmla="*/ 14 w 90"/>
                <a:gd name="T9" fmla="*/ 55 h 76"/>
                <a:gd name="T10" fmla="*/ 21 w 90"/>
                <a:gd name="T11" fmla="*/ 67 h 76"/>
                <a:gd name="T12" fmla="*/ 10 w 90"/>
                <a:gd name="T13" fmla="*/ 64 h 76"/>
                <a:gd name="T14" fmla="*/ 3 w 90"/>
                <a:gd name="T15" fmla="*/ 53 h 76"/>
                <a:gd name="T16" fmla="*/ 0 w 90"/>
                <a:gd name="T17" fmla="*/ 45 h 76"/>
                <a:gd name="T18" fmla="*/ 3 w 90"/>
                <a:gd name="T19" fmla="*/ 45 h 76"/>
                <a:gd name="T20" fmla="*/ 43 w 90"/>
                <a:gd name="T21" fmla="*/ 12 h 76"/>
                <a:gd name="T22" fmla="*/ 43 w 90"/>
                <a:gd name="T23" fmla="*/ 12 h 76"/>
                <a:gd name="T24" fmla="*/ 50 w 90"/>
                <a:gd name="T25" fmla="*/ 15 h 76"/>
                <a:gd name="T26" fmla="*/ 52 w 90"/>
                <a:gd name="T27" fmla="*/ 10 h 76"/>
                <a:gd name="T28" fmla="*/ 62 w 90"/>
                <a:gd name="T29" fmla="*/ 0 h 76"/>
                <a:gd name="T30" fmla="*/ 69 w 90"/>
                <a:gd name="T31" fmla="*/ 12 h 76"/>
                <a:gd name="T32" fmla="*/ 78 w 90"/>
                <a:gd name="T33" fmla="*/ 29 h 76"/>
                <a:gd name="T34" fmla="*/ 85 w 90"/>
                <a:gd name="T35" fmla="*/ 29 h 76"/>
                <a:gd name="T36" fmla="*/ 90 w 90"/>
                <a:gd name="T37" fmla="*/ 34 h 76"/>
                <a:gd name="T38" fmla="*/ 78 w 90"/>
                <a:gd name="T39" fmla="*/ 36 h 76"/>
                <a:gd name="T40" fmla="*/ 74 w 90"/>
                <a:gd name="T41" fmla="*/ 53 h 76"/>
                <a:gd name="T42" fmla="*/ 71 w 90"/>
                <a:gd name="T43" fmla="*/ 60 h 76"/>
                <a:gd name="T44" fmla="*/ 66 w 90"/>
                <a:gd name="T45" fmla="*/ 64 h 76"/>
                <a:gd name="T46" fmla="*/ 66 w 90"/>
                <a:gd name="T47" fmla="*/ 74 h 76"/>
                <a:gd name="T48" fmla="*/ 62 w 90"/>
                <a:gd name="T49" fmla="*/ 76 h 76"/>
                <a:gd name="T50" fmla="*/ 52 w 90"/>
                <a:gd name="T51" fmla="*/ 64 h 76"/>
                <a:gd name="T52" fmla="*/ 57 w 90"/>
                <a:gd name="T53" fmla="*/ 55 h 76"/>
                <a:gd name="T54" fmla="*/ 52 w 90"/>
                <a:gd name="T55" fmla="*/ 48 h 76"/>
                <a:gd name="T56" fmla="*/ 48 w 90"/>
                <a:gd name="T57" fmla="*/ 50 h 76"/>
                <a:gd name="T58" fmla="*/ 29 w 90"/>
                <a:gd name="T59" fmla="*/ 64 h 76"/>
                <a:gd name="T60" fmla="*/ 29 w 90"/>
                <a:gd name="T61" fmla="*/ 50 h 76"/>
                <a:gd name="T62" fmla="*/ 19 w 90"/>
                <a:gd name="T63" fmla="*/ 48 h 76"/>
                <a:gd name="T64" fmla="*/ 14 w 90"/>
                <a:gd name="T65" fmla="*/ 41 h 76"/>
                <a:gd name="T66" fmla="*/ 19 w 90"/>
                <a:gd name="T67" fmla="*/ 36 h 76"/>
                <a:gd name="T68" fmla="*/ 10 w 90"/>
                <a:gd name="T69" fmla="*/ 29 h 76"/>
                <a:gd name="T70" fmla="*/ 12 w 90"/>
                <a:gd name="T71" fmla="*/ 22 h 76"/>
                <a:gd name="T72" fmla="*/ 5 w 90"/>
                <a:gd name="T73" fmla="*/ 19 h 76"/>
                <a:gd name="T74" fmla="*/ 3 w 90"/>
                <a:gd name="T75" fmla="*/ 12 h 76"/>
                <a:gd name="T76" fmla="*/ 7 w 90"/>
                <a:gd name="T77" fmla="*/ 10 h 76"/>
                <a:gd name="T78" fmla="*/ 19 w 90"/>
                <a:gd name="T79" fmla="*/ 15 h 76"/>
                <a:gd name="T80" fmla="*/ 29 w 90"/>
                <a:gd name="T81" fmla="*/ 17 h 76"/>
                <a:gd name="T82" fmla="*/ 31 w 90"/>
                <a:gd name="T83" fmla="*/ 15 h 76"/>
                <a:gd name="T84" fmla="*/ 21 w 90"/>
                <a:gd name="T85" fmla="*/ 3 h 76"/>
                <a:gd name="T86" fmla="*/ 26 w 90"/>
                <a:gd name="T87" fmla="*/ 0 h 76"/>
                <a:gd name="T88" fmla="*/ 31 w 90"/>
                <a:gd name="T89" fmla="*/ 0 h 76"/>
                <a:gd name="T90" fmla="*/ 43 w 90"/>
                <a:gd name="T91" fmla="*/ 1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76">
                  <a:moveTo>
                    <a:pt x="3" y="45"/>
                  </a:moveTo>
                  <a:lnTo>
                    <a:pt x="3" y="45"/>
                  </a:lnTo>
                  <a:lnTo>
                    <a:pt x="7" y="50"/>
                  </a:lnTo>
                  <a:lnTo>
                    <a:pt x="17" y="50"/>
                  </a:lnTo>
                  <a:lnTo>
                    <a:pt x="14" y="55"/>
                  </a:lnTo>
                  <a:lnTo>
                    <a:pt x="21" y="67"/>
                  </a:lnTo>
                  <a:lnTo>
                    <a:pt x="10" y="64"/>
                  </a:lnTo>
                  <a:lnTo>
                    <a:pt x="3" y="53"/>
                  </a:lnTo>
                  <a:lnTo>
                    <a:pt x="0" y="45"/>
                  </a:lnTo>
                  <a:lnTo>
                    <a:pt x="3" y="45"/>
                  </a:lnTo>
                  <a:close/>
                  <a:moveTo>
                    <a:pt x="43" y="12"/>
                  </a:moveTo>
                  <a:lnTo>
                    <a:pt x="43" y="12"/>
                  </a:lnTo>
                  <a:lnTo>
                    <a:pt x="50" y="15"/>
                  </a:lnTo>
                  <a:lnTo>
                    <a:pt x="52" y="10"/>
                  </a:lnTo>
                  <a:lnTo>
                    <a:pt x="62" y="0"/>
                  </a:lnTo>
                  <a:lnTo>
                    <a:pt x="69" y="12"/>
                  </a:lnTo>
                  <a:lnTo>
                    <a:pt x="78" y="29"/>
                  </a:lnTo>
                  <a:lnTo>
                    <a:pt x="85" y="29"/>
                  </a:lnTo>
                  <a:lnTo>
                    <a:pt x="90" y="34"/>
                  </a:lnTo>
                  <a:lnTo>
                    <a:pt x="78" y="36"/>
                  </a:lnTo>
                  <a:lnTo>
                    <a:pt x="74" y="53"/>
                  </a:lnTo>
                  <a:lnTo>
                    <a:pt x="71" y="60"/>
                  </a:lnTo>
                  <a:lnTo>
                    <a:pt x="66" y="64"/>
                  </a:lnTo>
                  <a:lnTo>
                    <a:pt x="66" y="74"/>
                  </a:lnTo>
                  <a:lnTo>
                    <a:pt x="62" y="76"/>
                  </a:lnTo>
                  <a:lnTo>
                    <a:pt x="52" y="64"/>
                  </a:lnTo>
                  <a:lnTo>
                    <a:pt x="57" y="55"/>
                  </a:lnTo>
                  <a:lnTo>
                    <a:pt x="52" y="48"/>
                  </a:lnTo>
                  <a:lnTo>
                    <a:pt x="48" y="50"/>
                  </a:lnTo>
                  <a:lnTo>
                    <a:pt x="29" y="64"/>
                  </a:lnTo>
                  <a:lnTo>
                    <a:pt x="29" y="50"/>
                  </a:lnTo>
                  <a:lnTo>
                    <a:pt x="19" y="48"/>
                  </a:lnTo>
                  <a:lnTo>
                    <a:pt x="14" y="41"/>
                  </a:lnTo>
                  <a:lnTo>
                    <a:pt x="19" y="36"/>
                  </a:lnTo>
                  <a:lnTo>
                    <a:pt x="10" y="29"/>
                  </a:lnTo>
                  <a:lnTo>
                    <a:pt x="12" y="22"/>
                  </a:lnTo>
                  <a:lnTo>
                    <a:pt x="5" y="19"/>
                  </a:lnTo>
                  <a:lnTo>
                    <a:pt x="3" y="12"/>
                  </a:lnTo>
                  <a:lnTo>
                    <a:pt x="7" y="10"/>
                  </a:lnTo>
                  <a:lnTo>
                    <a:pt x="19" y="15"/>
                  </a:lnTo>
                  <a:lnTo>
                    <a:pt x="29" y="17"/>
                  </a:lnTo>
                  <a:lnTo>
                    <a:pt x="31" y="15"/>
                  </a:lnTo>
                  <a:lnTo>
                    <a:pt x="21" y="3"/>
                  </a:lnTo>
                  <a:lnTo>
                    <a:pt x="26" y="0"/>
                  </a:lnTo>
                  <a:lnTo>
                    <a:pt x="31" y="0"/>
                  </a:lnTo>
                  <a:lnTo>
                    <a:pt x="43"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6" name="Freeform 225"/>
            <p:cNvSpPr>
              <a:spLocks/>
            </p:cNvSpPr>
            <p:nvPr/>
          </p:nvSpPr>
          <p:spPr bwMode="auto">
            <a:xfrm>
              <a:off x="5596075" y="2673381"/>
              <a:ext cx="90737" cy="93983"/>
            </a:xfrm>
            <a:custGeom>
              <a:avLst/>
              <a:gdLst>
                <a:gd name="connsiteX0" fmla="*/ 84498 w 120983"/>
                <a:gd name="connsiteY0" fmla="*/ 86354 h 125311"/>
                <a:gd name="connsiteX1" fmla="*/ 86354 w 120983"/>
                <a:gd name="connsiteY1" fmla="*/ 88952 h 125311"/>
                <a:gd name="connsiteX2" fmla="*/ 91533 w 120983"/>
                <a:gd name="connsiteY2" fmla="*/ 89988 h 125311"/>
                <a:gd name="connsiteX3" fmla="*/ 93714 w 120983"/>
                <a:gd name="connsiteY3" fmla="*/ 86354 h 125311"/>
                <a:gd name="connsiteX4" fmla="*/ 61899 w 120983"/>
                <a:gd name="connsiteY4" fmla="*/ 0 h 125311"/>
                <a:gd name="connsiteX5" fmla="*/ 70989 w 120983"/>
                <a:gd name="connsiteY5" fmla="*/ 15907 h 125311"/>
                <a:gd name="connsiteX6" fmla="*/ 82351 w 120983"/>
                <a:gd name="connsiteY6" fmla="*/ 22725 h 125311"/>
                <a:gd name="connsiteX7" fmla="*/ 77807 w 120983"/>
                <a:gd name="connsiteY7" fmla="*/ 38632 h 125311"/>
                <a:gd name="connsiteX8" fmla="*/ 98259 w 120983"/>
                <a:gd name="connsiteY8" fmla="*/ 49994 h 125311"/>
                <a:gd name="connsiteX9" fmla="*/ 86896 w 120983"/>
                <a:gd name="connsiteY9" fmla="*/ 65902 h 125311"/>
                <a:gd name="connsiteX10" fmla="*/ 98259 w 120983"/>
                <a:gd name="connsiteY10" fmla="*/ 81809 h 125311"/>
                <a:gd name="connsiteX11" fmla="*/ 120983 w 120983"/>
                <a:gd name="connsiteY11" fmla="*/ 86354 h 125311"/>
                <a:gd name="connsiteX12" fmla="*/ 120983 w 120983"/>
                <a:gd name="connsiteY12" fmla="*/ 118168 h 125311"/>
                <a:gd name="connsiteX13" fmla="*/ 109078 w 120983"/>
                <a:gd name="connsiteY13" fmla="*/ 118168 h 125311"/>
                <a:gd name="connsiteX14" fmla="*/ 109078 w 120983"/>
                <a:gd name="connsiteY14" fmla="*/ 125311 h 125311"/>
                <a:gd name="connsiteX15" fmla="*/ 90899 w 120983"/>
                <a:gd name="connsiteY15" fmla="*/ 125311 h 125311"/>
                <a:gd name="connsiteX16" fmla="*/ 74991 w 120983"/>
                <a:gd name="connsiteY16" fmla="*/ 104859 h 125311"/>
                <a:gd name="connsiteX17" fmla="*/ 81809 w 120983"/>
                <a:gd name="connsiteY17" fmla="*/ 93497 h 125311"/>
                <a:gd name="connsiteX18" fmla="*/ 65902 w 120983"/>
                <a:gd name="connsiteY18" fmla="*/ 93497 h 125311"/>
                <a:gd name="connsiteX19" fmla="*/ 54539 w 120983"/>
                <a:gd name="connsiteY19" fmla="*/ 82134 h 125311"/>
                <a:gd name="connsiteX20" fmla="*/ 43177 w 120983"/>
                <a:gd name="connsiteY20" fmla="*/ 82134 h 125311"/>
                <a:gd name="connsiteX21" fmla="*/ 31815 w 120983"/>
                <a:gd name="connsiteY21" fmla="*/ 66227 h 125311"/>
                <a:gd name="connsiteX22" fmla="*/ 0 w 120983"/>
                <a:gd name="connsiteY22" fmla="*/ 57137 h 125311"/>
                <a:gd name="connsiteX23" fmla="*/ 6818 w 120983"/>
                <a:gd name="connsiteY23" fmla="*/ 34413 h 125311"/>
                <a:gd name="connsiteX24" fmla="*/ 0 w 120983"/>
                <a:gd name="connsiteY24" fmla="*/ 18505 h 125311"/>
                <a:gd name="connsiteX25" fmla="*/ 13638 w 120983"/>
                <a:gd name="connsiteY25" fmla="*/ 15406 h 125311"/>
                <a:gd name="connsiteX26" fmla="*/ 11905 w 120983"/>
                <a:gd name="connsiteY26" fmla="*/ 11362 h 12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0983" h="125311">
                  <a:moveTo>
                    <a:pt x="84498" y="86354"/>
                  </a:moveTo>
                  <a:lnTo>
                    <a:pt x="86354" y="88952"/>
                  </a:lnTo>
                  <a:lnTo>
                    <a:pt x="91533" y="89988"/>
                  </a:lnTo>
                  <a:lnTo>
                    <a:pt x="93714" y="86354"/>
                  </a:lnTo>
                  <a:close/>
                  <a:moveTo>
                    <a:pt x="61899" y="0"/>
                  </a:moveTo>
                  <a:lnTo>
                    <a:pt x="70989" y="15907"/>
                  </a:lnTo>
                  <a:lnTo>
                    <a:pt x="82351" y="22725"/>
                  </a:lnTo>
                  <a:lnTo>
                    <a:pt x="77807" y="38632"/>
                  </a:lnTo>
                  <a:lnTo>
                    <a:pt x="98259" y="49994"/>
                  </a:lnTo>
                  <a:lnTo>
                    <a:pt x="86896" y="65902"/>
                  </a:lnTo>
                  <a:lnTo>
                    <a:pt x="98259" y="81809"/>
                  </a:lnTo>
                  <a:lnTo>
                    <a:pt x="120983" y="86354"/>
                  </a:lnTo>
                  <a:lnTo>
                    <a:pt x="120983" y="118168"/>
                  </a:lnTo>
                  <a:lnTo>
                    <a:pt x="109078" y="118168"/>
                  </a:lnTo>
                  <a:lnTo>
                    <a:pt x="109078" y="125311"/>
                  </a:lnTo>
                  <a:lnTo>
                    <a:pt x="90899" y="125311"/>
                  </a:lnTo>
                  <a:lnTo>
                    <a:pt x="74991" y="104859"/>
                  </a:lnTo>
                  <a:lnTo>
                    <a:pt x="81809" y="93497"/>
                  </a:lnTo>
                  <a:lnTo>
                    <a:pt x="65902" y="93497"/>
                  </a:lnTo>
                  <a:lnTo>
                    <a:pt x="54539" y="82134"/>
                  </a:lnTo>
                  <a:lnTo>
                    <a:pt x="43177" y="82134"/>
                  </a:lnTo>
                  <a:lnTo>
                    <a:pt x="31815" y="66227"/>
                  </a:lnTo>
                  <a:lnTo>
                    <a:pt x="0" y="57137"/>
                  </a:lnTo>
                  <a:lnTo>
                    <a:pt x="6818" y="34413"/>
                  </a:lnTo>
                  <a:lnTo>
                    <a:pt x="0" y="18505"/>
                  </a:lnTo>
                  <a:lnTo>
                    <a:pt x="13638" y="15406"/>
                  </a:lnTo>
                  <a:lnTo>
                    <a:pt x="11905"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5" name="Freeform 224"/>
            <p:cNvSpPr>
              <a:spLocks/>
            </p:cNvSpPr>
            <p:nvPr/>
          </p:nvSpPr>
          <p:spPr bwMode="auto">
            <a:xfrm>
              <a:off x="5500875" y="2588083"/>
              <a:ext cx="186370" cy="100369"/>
            </a:xfrm>
            <a:custGeom>
              <a:avLst/>
              <a:gdLst>
                <a:gd name="connsiteX0" fmla="*/ 6818 w 248493"/>
                <a:gd name="connsiteY0" fmla="*/ 0 h 133825"/>
                <a:gd name="connsiteX1" fmla="*/ 38632 w 248493"/>
                <a:gd name="connsiteY1" fmla="*/ 9090 h 133825"/>
                <a:gd name="connsiteX2" fmla="*/ 90899 w 248493"/>
                <a:gd name="connsiteY2" fmla="*/ 15907 h 133825"/>
                <a:gd name="connsiteX3" fmla="*/ 140893 w 248493"/>
                <a:gd name="connsiteY3" fmla="*/ 43177 h 133825"/>
                <a:gd name="connsiteX4" fmla="*/ 145438 w 248493"/>
                <a:gd name="connsiteY4" fmla="*/ 52267 h 133825"/>
                <a:gd name="connsiteX5" fmla="*/ 165890 w 248493"/>
                <a:gd name="connsiteY5" fmla="*/ 43177 h 133825"/>
                <a:gd name="connsiteX6" fmla="*/ 204522 w 248493"/>
                <a:gd name="connsiteY6" fmla="*/ 52267 h 133825"/>
                <a:gd name="connsiteX7" fmla="*/ 215885 w 248493"/>
                <a:gd name="connsiteY7" fmla="*/ 74991 h 133825"/>
                <a:gd name="connsiteX8" fmla="*/ 236337 w 248493"/>
                <a:gd name="connsiteY8" fmla="*/ 84081 h 133825"/>
                <a:gd name="connsiteX9" fmla="*/ 226036 w 248493"/>
                <a:gd name="connsiteY9" fmla="*/ 90262 h 133825"/>
                <a:gd name="connsiteX10" fmla="*/ 237131 w 248493"/>
                <a:gd name="connsiteY10" fmla="*/ 95193 h 133825"/>
                <a:gd name="connsiteX11" fmla="*/ 231413 w 248493"/>
                <a:gd name="connsiteY11" fmla="*/ 98624 h 133825"/>
                <a:gd name="connsiteX12" fmla="*/ 247699 w 248493"/>
                <a:gd name="connsiteY12" fmla="*/ 118168 h 133825"/>
                <a:gd name="connsiteX13" fmla="*/ 243154 w 248493"/>
                <a:gd name="connsiteY13" fmla="*/ 122713 h 133825"/>
                <a:gd name="connsiteX14" fmla="*/ 242994 w 248493"/>
                <a:gd name="connsiteY14" fmla="*/ 122681 h 133825"/>
                <a:gd name="connsiteX15" fmla="*/ 248493 w 248493"/>
                <a:gd name="connsiteY15" fmla="*/ 129280 h 133825"/>
                <a:gd name="connsiteX16" fmla="*/ 243948 w 248493"/>
                <a:gd name="connsiteY16" fmla="*/ 133825 h 133825"/>
                <a:gd name="connsiteX17" fmla="*/ 221224 w 248493"/>
                <a:gd name="connsiteY17" fmla="*/ 129280 h 133825"/>
                <a:gd name="connsiteX18" fmla="*/ 193954 w 248493"/>
                <a:gd name="connsiteY18" fmla="*/ 117918 h 133825"/>
                <a:gd name="connsiteX19" fmla="*/ 184864 w 248493"/>
                <a:gd name="connsiteY19" fmla="*/ 129280 h 133825"/>
                <a:gd name="connsiteX20" fmla="*/ 134870 w 248493"/>
                <a:gd name="connsiteY20" fmla="*/ 133825 h 133825"/>
                <a:gd name="connsiteX21" fmla="*/ 98510 w 248493"/>
                <a:gd name="connsiteY21" fmla="*/ 113373 h 133825"/>
                <a:gd name="connsiteX22" fmla="*/ 59878 w 248493"/>
                <a:gd name="connsiteY22" fmla="*/ 113373 h 133825"/>
                <a:gd name="connsiteX23" fmla="*/ 63212 w 248493"/>
                <a:gd name="connsiteY23" fmla="*/ 102261 h 133825"/>
                <a:gd name="connsiteX24" fmla="*/ 59084 w 248493"/>
                <a:gd name="connsiteY24" fmla="*/ 102261 h 133825"/>
                <a:gd name="connsiteX25" fmla="*/ 64452 w 248493"/>
                <a:gd name="connsiteY25" fmla="*/ 84367 h 133825"/>
                <a:gd name="connsiteX26" fmla="*/ 55333 w 248493"/>
                <a:gd name="connsiteY26" fmla="*/ 58834 h 133825"/>
                <a:gd name="connsiteX27" fmla="*/ 39426 w 248493"/>
                <a:gd name="connsiteY27" fmla="*/ 36109 h 133825"/>
                <a:gd name="connsiteX28" fmla="*/ 16702 w 248493"/>
                <a:gd name="connsiteY28" fmla="*/ 31564 h 133825"/>
                <a:gd name="connsiteX29" fmla="*/ 794 w 248493"/>
                <a:gd name="connsiteY29" fmla="*/ 20202 h 133825"/>
                <a:gd name="connsiteX30" fmla="*/ 5944 w 248493"/>
                <a:gd name="connsiteY30" fmla="*/ 13336 h 133825"/>
                <a:gd name="connsiteX31" fmla="*/ 0 w 248493"/>
                <a:gd name="connsiteY31" fmla="*/ 9090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8493" h="133825">
                  <a:moveTo>
                    <a:pt x="6818" y="0"/>
                  </a:moveTo>
                  <a:lnTo>
                    <a:pt x="38632" y="9090"/>
                  </a:lnTo>
                  <a:lnTo>
                    <a:pt x="90899" y="15907"/>
                  </a:lnTo>
                  <a:lnTo>
                    <a:pt x="140893" y="43177"/>
                  </a:lnTo>
                  <a:lnTo>
                    <a:pt x="145438" y="52267"/>
                  </a:lnTo>
                  <a:lnTo>
                    <a:pt x="165890" y="43177"/>
                  </a:lnTo>
                  <a:lnTo>
                    <a:pt x="204522" y="52267"/>
                  </a:lnTo>
                  <a:lnTo>
                    <a:pt x="215885" y="74991"/>
                  </a:lnTo>
                  <a:lnTo>
                    <a:pt x="236337" y="84081"/>
                  </a:lnTo>
                  <a:lnTo>
                    <a:pt x="226036" y="90262"/>
                  </a:lnTo>
                  <a:lnTo>
                    <a:pt x="237131" y="95193"/>
                  </a:lnTo>
                  <a:lnTo>
                    <a:pt x="231413" y="98624"/>
                  </a:lnTo>
                  <a:lnTo>
                    <a:pt x="247699" y="118168"/>
                  </a:lnTo>
                  <a:lnTo>
                    <a:pt x="243154" y="122713"/>
                  </a:lnTo>
                  <a:lnTo>
                    <a:pt x="242994" y="122681"/>
                  </a:lnTo>
                  <a:lnTo>
                    <a:pt x="248493" y="129280"/>
                  </a:lnTo>
                  <a:lnTo>
                    <a:pt x="243948" y="133825"/>
                  </a:lnTo>
                  <a:lnTo>
                    <a:pt x="221224" y="129280"/>
                  </a:lnTo>
                  <a:lnTo>
                    <a:pt x="193954" y="117918"/>
                  </a:lnTo>
                  <a:lnTo>
                    <a:pt x="184864" y="129280"/>
                  </a:lnTo>
                  <a:lnTo>
                    <a:pt x="134870" y="133825"/>
                  </a:lnTo>
                  <a:lnTo>
                    <a:pt x="98510" y="113373"/>
                  </a:lnTo>
                  <a:lnTo>
                    <a:pt x="59878" y="113373"/>
                  </a:lnTo>
                  <a:lnTo>
                    <a:pt x="63212" y="102261"/>
                  </a:lnTo>
                  <a:lnTo>
                    <a:pt x="59084" y="102261"/>
                  </a:lnTo>
                  <a:lnTo>
                    <a:pt x="64452" y="84367"/>
                  </a:lnTo>
                  <a:lnTo>
                    <a:pt x="55333" y="58834"/>
                  </a:lnTo>
                  <a:lnTo>
                    <a:pt x="39426" y="36109"/>
                  </a:lnTo>
                  <a:lnTo>
                    <a:pt x="16702" y="31564"/>
                  </a:lnTo>
                  <a:lnTo>
                    <a:pt x="794" y="20202"/>
                  </a:lnTo>
                  <a:lnTo>
                    <a:pt x="5944" y="13336"/>
                  </a:lnTo>
                  <a:lnTo>
                    <a:pt x="0" y="909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3" name="Freeform 472"/>
            <p:cNvSpPr>
              <a:spLocks/>
            </p:cNvSpPr>
            <p:nvPr/>
          </p:nvSpPr>
          <p:spPr bwMode="auto">
            <a:xfrm>
              <a:off x="5846777" y="2620465"/>
              <a:ext cx="386888" cy="269695"/>
            </a:xfrm>
            <a:custGeom>
              <a:avLst/>
              <a:gdLst>
                <a:gd name="connsiteX0" fmla="*/ 40905 w 515850"/>
                <a:gd name="connsiteY0" fmla="*/ 31815 h 359593"/>
                <a:gd name="connsiteX1" fmla="*/ 15908 w 515850"/>
                <a:gd name="connsiteY1" fmla="*/ 40905 h 359593"/>
                <a:gd name="connsiteX2" fmla="*/ 15204 w 515850"/>
                <a:gd name="connsiteY2" fmla="*/ 44423 h 359593"/>
                <a:gd name="connsiteX3" fmla="*/ 15908 w 515850"/>
                <a:gd name="connsiteY3" fmla="*/ 43720 h 359593"/>
                <a:gd name="connsiteX4" fmla="*/ 42414 w 515850"/>
                <a:gd name="connsiteY4" fmla="*/ 35436 h 359593"/>
                <a:gd name="connsiteX5" fmla="*/ 224974 w 515850"/>
                <a:gd name="connsiteY5" fmla="*/ 0 h 359593"/>
                <a:gd name="connsiteX6" fmla="*/ 272696 w 515850"/>
                <a:gd name="connsiteY6" fmla="*/ 24997 h 359593"/>
                <a:gd name="connsiteX7" fmla="*/ 279514 w 515850"/>
                <a:gd name="connsiteY7" fmla="*/ 63629 h 359593"/>
                <a:gd name="connsiteX8" fmla="*/ 288604 w 515850"/>
                <a:gd name="connsiteY8" fmla="*/ 74992 h 359593"/>
                <a:gd name="connsiteX9" fmla="*/ 331780 w 515850"/>
                <a:gd name="connsiteY9" fmla="*/ 68174 h 359593"/>
                <a:gd name="connsiteX10" fmla="*/ 343143 w 515850"/>
                <a:gd name="connsiteY10" fmla="*/ 79537 h 359593"/>
                <a:gd name="connsiteX11" fmla="*/ 363595 w 515850"/>
                <a:gd name="connsiteY11" fmla="*/ 127258 h 359593"/>
                <a:gd name="connsiteX12" fmla="*/ 402227 w 515850"/>
                <a:gd name="connsiteY12" fmla="*/ 161346 h 359593"/>
                <a:gd name="connsiteX13" fmla="*/ 429496 w 515850"/>
                <a:gd name="connsiteY13" fmla="*/ 181798 h 359593"/>
                <a:gd name="connsiteX14" fmla="*/ 465856 w 515850"/>
                <a:gd name="connsiteY14" fmla="*/ 209067 h 359593"/>
                <a:gd name="connsiteX15" fmla="*/ 515850 w 515850"/>
                <a:gd name="connsiteY15" fmla="*/ 224975 h 359593"/>
                <a:gd name="connsiteX16" fmla="*/ 515850 w 515850"/>
                <a:gd name="connsiteY16" fmla="*/ 236880 h 359593"/>
                <a:gd name="connsiteX17" fmla="*/ 515850 w 515850"/>
                <a:gd name="connsiteY17" fmla="*/ 252244 h 359593"/>
                <a:gd name="connsiteX18" fmla="*/ 515850 w 515850"/>
                <a:gd name="connsiteY18" fmla="*/ 264149 h 359593"/>
                <a:gd name="connsiteX19" fmla="*/ 504488 w 515850"/>
                <a:gd name="connsiteY19" fmla="*/ 264149 h 359593"/>
                <a:gd name="connsiteX20" fmla="*/ 488581 w 515850"/>
                <a:gd name="connsiteY20" fmla="*/ 252787 h 359593"/>
                <a:gd name="connsiteX21" fmla="*/ 481763 w 515850"/>
                <a:gd name="connsiteY21" fmla="*/ 268694 h 359593"/>
                <a:gd name="connsiteX22" fmla="*/ 449949 w 515850"/>
                <a:gd name="connsiteY22" fmla="*/ 275512 h 359593"/>
                <a:gd name="connsiteX23" fmla="*/ 440859 w 515850"/>
                <a:gd name="connsiteY23" fmla="*/ 311871 h 359593"/>
                <a:gd name="connsiteX24" fmla="*/ 422679 w 515850"/>
                <a:gd name="connsiteY24" fmla="*/ 327779 h 359593"/>
                <a:gd name="connsiteX25" fmla="*/ 390865 w 515850"/>
                <a:gd name="connsiteY25" fmla="*/ 334596 h 359593"/>
                <a:gd name="connsiteX26" fmla="*/ 386320 w 515850"/>
                <a:gd name="connsiteY26" fmla="*/ 355048 h 359593"/>
                <a:gd name="connsiteX27" fmla="*/ 354505 w 515850"/>
                <a:gd name="connsiteY27" fmla="*/ 359593 h 359593"/>
                <a:gd name="connsiteX28" fmla="*/ 315873 w 515850"/>
                <a:gd name="connsiteY28" fmla="*/ 343686 h 359593"/>
                <a:gd name="connsiteX29" fmla="*/ 315873 w 515850"/>
                <a:gd name="connsiteY29" fmla="*/ 331781 h 359593"/>
                <a:gd name="connsiteX30" fmla="*/ 315873 w 515850"/>
                <a:gd name="connsiteY30" fmla="*/ 307326 h 359593"/>
                <a:gd name="connsiteX31" fmla="*/ 288604 w 515850"/>
                <a:gd name="connsiteY31" fmla="*/ 300509 h 359593"/>
                <a:gd name="connsiteX32" fmla="*/ 245427 w 515850"/>
                <a:gd name="connsiteY32" fmla="*/ 264149 h 359593"/>
                <a:gd name="connsiteX33" fmla="*/ 213612 w 515850"/>
                <a:gd name="connsiteY33" fmla="*/ 257332 h 359593"/>
                <a:gd name="connsiteX34" fmla="*/ 177253 w 515850"/>
                <a:gd name="connsiteY34" fmla="*/ 236880 h 359593"/>
                <a:gd name="connsiteX35" fmla="*/ 149983 w 515850"/>
                <a:gd name="connsiteY35" fmla="*/ 232335 h 359593"/>
                <a:gd name="connsiteX36" fmla="*/ 134076 w 515850"/>
                <a:gd name="connsiteY36" fmla="*/ 236880 h 359593"/>
                <a:gd name="connsiteX37" fmla="*/ 111351 w 515850"/>
                <a:gd name="connsiteY37" fmla="*/ 236880 h 359593"/>
                <a:gd name="connsiteX38" fmla="*/ 84082 w 515850"/>
                <a:gd name="connsiteY38" fmla="*/ 264149 h 359593"/>
                <a:gd name="connsiteX39" fmla="*/ 52267 w 515850"/>
                <a:gd name="connsiteY39" fmla="*/ 275512 h 359593"/>
                <a:gd name="connsiteX40" fmla="*/ 40905 w 515850"/>
                <a:gd name="connsiteY40" fmla="*/ 241425 h 359593"/>
                <a:gd name="connsiteX41" fmla="*/ 42095 w 515850"/>
                <a:gd name="connsiteY41" fmla="*/ 233091 h 359593"/>
                <a:gd name="connsiteX42" fmla="*/ 40905 w 515850"/>
                <a:gd name="connsiteY42" fmla="*/ 229520 h 359593"/>
                <a:gd name="connsiteX43" fmla="*/ 46152 w 515850"/>
                <a:gd name="connsiteY43" fmla="*/ 192787 h 359593"/>
                <a:gd name="connsiteX44" fmla="*/ 20452 w 515850"/>
                <a:gd name="connsiteY44" fmla="*/ 177795 h 359593"/>
                <a:gd name="connsiteX45" fmla="*/ 23971 w 515850"/>
                <a:gd name="connsiteY45" fmla="*/ 167943 h 359593"/>
                <a:gd name="connsiteX46" fmla="*/ 20452 w 515850"/>
                <a:gd name="connsiteY46" fmla="*/ 165890 h 359593"/>
                <a:gd name="connsiteX47" fmla="*/ 27911 w 515850"/>
                <a:gd name="connsiteY47" fmla="*/ 145005 h 359593"/>
                <a:gd name="connsiteX48" fmla="*/ 4545 w 515850"/>
                <a:gd name="connsiteY48" fmla="*/ 139163 h 359593"/>
                <a:gd name="connsiteX49" fmla="*/ 7996 w 515850"/>
                <a:gd name="connsiteY49" fmla="*/ 128121 h 359593"/>
                <a:gd name="connsiteX50" fmla="*/ 4545 w 515850"/>
                <a:gd name="connsiteY50" fmla="*/ 127258 h 359593"/>
                <a:gd name="connsiteX51" fmla="*/ 15908 w 515850"/>
                <a:gd name="connsiteY51" fmla="*/ 90899 h 359593"/>
                <a:gd name="connsiteX52" fmla="*/ 47722 w 515850"/>
                <a:gd name="connsiteY52" fmla="*/ 102261 h 359593"/>
                <a:gd name="connsiteX53" fmla="*/ 71537 w 515850"/>
                <a:gd name="connsiteY53" fmla="*/ 88653 h 359593"/>
                <a:gd name="connsiteX54" fmla="*/ 52267 w 515850"/>
                <a:gd name="connsiteY54" fmla="*/ 70989 h 359593"/>
                <a:gd name="connsiteX55" fmla="*/ 40905 w 515850"/>
                <a:gd name="connsiteY55" fmla="*/ 43720 h 359593"/>
                <a:gd name="connsiteX56" fmla="*/ 15908 w 515850"/>
                <a:gd name="connsiteY56" fmla="*/ 52810 h 359593"/>
                <a:gd name="connsiteX57" fmla="*/ 9090 w 515850"/>
                <a:gd name="connsiteY57" fmla="*/ 86897 h 359593"/>
                <a:gd name="connsiteX58" fmla="*/ 0 w 515850"/>
                <a:gd name="connsiteY58" fmla="*/ 59627 h 359593"/>
                <a:gd name="connsiteX59" fmla="*/ 2977 w 515850"/>
                <a:gd name="connsiteY59" fmla="*/ 56651 h 359593"/>
                <a:gd name="connsiteX60" fmla="*/ 0 w 515850"/>
                <a:gd name="connsiteY60" fmla="*/ 47722 h 359593"/>
                <a:gd name="connsiteX61" fmla="*/ 15908 w 515850"/>
                <a:gd name="connsiteY61" fmla="*/ 31815 h 359593"/>
                <a:gd name="connsiteX62" fmla="*/ 52267 w 515850"/>
                <a:gd name="connsiteY62" fmla="*/ 20452 h 359593"/>
                <a:gd name="connsiteX63" fmla="*/ 79537 w 515850"/>
                <a:gd name="connsiteY63" fmla="*/ 31815 h 359593"/>
                <a:gd name="connsiteX64" fmla="*/ 106806 w 515850"/>
                <a:gd name="connsiteY64" fmla="*/ 68174 h 359593"/>
                <a:gd name="connsiteX65" fmla="*/ 122713 w 515850"/>
                <a:gd name="connsiteY65" fmla="*/ 68174 h 359593"/>
                <a:gd name="connsiteX66" fmla="*/ 166467 w 515850"/>
                <a:gd name="connsiteY66" fmla="*/ 68174 h 359593"/>
                <a:gd name="connsiteX67" fmla="*/ 161345 w 515850"/>
                <a:gd name="connsiteY67" fmla="*/ 52810 h 359593"/>
                <a:gd name="connsiteX68" fmla="*/ 164747 w 515850"/>
                <a:gd name="connsiteY68" fmla="*/ 51109 h 359593"/>
                <a:gd name="connsiteX69" fmla="*/ 161345 w 515850"/>
                <a:gd name="connsiteY69" fmla="*/ 40905 h 359593"/>
                <a:gd name="connsiteX70" fmla="*/ 193160 w 515850"/>
                <a:gd name="connsiteY70" fmla="*/ 24997 h 359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15850" h="359593">
                  <a:moveTo>
                    <a:pt x="40905" y="31815"/>
                  </a:moveTo>
                  <a:lnTo>
                    <a:pt x="15908" y="40905"/>
                  </a:lnTo>
                  <a:lnTo>
                    <a:pt x="15204" y="44423"/>
                  </a:lnTo>
                  <a:lnTo>
                    <a:pt x="15908" y="43720"/>
                  </a:lnTo>
                  <a:lnTo>
                    <a:pt x="42414" y="35436"/>
                  </a:lnTo>
                  <a:close/>
                  <a:moveTo>
                    <a:pt x="224974" y="0"/>
                  </a:moveTo>
                  <a:lnTo>
                    <a:pt x="272696" y="24997"/>
                  </a:lnTo>
                  <a:lnTo>
                    <a:pt x="279514" y="63629"/>
                  </a:lnTo>
                  <a:lnTo>
                    <a:pt x="288604" y="74992"/>
                  </a:lnTo>
                  <a:lnTo>
                    <a:pt x="331780" y="68174"/>
                  </a:lnTo>
                  <a:lnTo>
                    <a:pt x="343143" y="79537"/>
                  </a:lnTo>
                  <a:lnTo>
                    <a:pt x="363595" y="127258"/>
                  </a:lnTo>
                  <a:lnTo>
                    <a:pt x="402227" y="161346"/>
                  </a:lnTo>
                  <a:lnTo>
                    <a:pt x="429496" y="181798"/>
                  </a:lnTo>
                  <a:lnTo>
                    <a:pt x="465856" y="209067"/>
                  </a:lnTo>
                  <a:lnTo>
                    <a:pt x="515850" y="224975"/>
                  </a:lnTo>
                  <a:lnTo>
                    <a:pt x="515850" y="236880"/>
                  </a:lnTo>
                  <a:lnTo>
                    <a:pt x="515850" y="252244"/>
                  </a:lnTo>
                  <a:lnTo>
                    <a:pt x="515850" y="264149"/>
                  </a:lnTo>
                  <a:lnTo>
                    <a:pt x="504488" y="264149"/>
                  </a:lnTo>
                  <a:lnTo>
                    <a:pt x="488581" y="252787"/>
                  </a:lnTo>
                  <a:lnTo>
                    <a:pt x="481763" y="268694"/>
                  </a:lnTo>
                  <a:lnTo>
                    <a:pt x="449949" y="275512"/>
                  </a:lnTo>
                  <a:lnTo>
                    <a:pt x="440859" y="311871"/>
                  </a:lnTo>
                  <a:lnTo>
                    <a:pt x="422679" y="327779"/>
                  </a:lnTo>
                  <a:lnTo>
                    <a:pt x="390865" y="334596"/>
                  </a:lnTo>
                  <a:lnTo>
                    <a:pt x="386320" y="355048"/>
                  </a:lnTo>
                  <a:lnTo>
                    <a:pt x="354505" y="359593"/>
                  </a:lnTo>
                  <a:lnTo>
                    <a:pt x="315873" y="343686"/>
                  </a:lnTo>
                  <a:lnTo>
                    <a:pt x="315873" y="331781"/>
                  </a:lnTo>
                  <a:lnTo>
                    <a:pt x="315873" y="307326"/>
                  </a:lnTo>
                  <a:lnTo>
                    <a:pt x="288604" y="300509"/>
                  </a:lnTo>
                  <a:lnTo>
                    <a:pt x="245427" y="264149"/>
                  </a:lnTo>
                  <a:lnTo>
                    <a:pt x="213612" y="257332"/>
                  </a:lnTo>
                  <a:lnTo>
                    <a:pt x="177253" y="236880"/>
                  </a:lnTo>
                  <a:lnTo>
                    <a:pt x="149983" y="232335"/>
                  </a:lnTo>
                  <a:lnTo>
                    <a:pt x="134076" y="236880"/>
                  </a:lnTo>
                  <a:lnTo>
                    <a:pt x="111351" y="236880"/>
                  </a:lnTo>
                  <a:lnTo>
                    <a:pt x="84082" y="264149"/>
                  </a:lnTo>
                  <a:lnTo>
                    <a:pt x="52267" y="275512"/>
                  </a:lnTo>
                  <a:lnTo>
                    <a:pt x="40905" y="241425"/>
                  </a:lnTo>
                  <a:lnTo>
                    <a:pt x="42095" y="233091"/>
                  </a:lnTo>
                  <a:lnTo>
                    <a:pt x="40905" y="229520"/>
                  </a:lnTo>
                  <a:lnTo>
                    <a:pt x="46152" y="192787"/>
                  </a:lnTo>
                  <a:lnTo>
                    <a:pt x="20452" y="177795"/>
                  </a:lnTo>
                  <a:lnTo>
                    <a:pt x="23971" y="167943"/>
                  </a:lnTo>
                  <a:lnTo>
                    <a:pt x="20452" y="165890"/>
                  </a:lnTo>
                  <a:lnTo>
                    <a:pt x="27911" y="145005"/>
                  </a:lnTo>
                  <a:lnTo>
                    <a:pt x="4545" y="139163"/>
                  </a:lnTo>
                  <a:lnTo>
                    <a:pt x="7996" y="128121"/>
                  </a:lnTo>
                  <a:lnTo>
                    <a:pt x="4545" y="127258"/>
                  </a:lnTo>
                  <a:lnTo>
                    <a:pt x="15908" y="90899"/>
                  </a:lnTo>
                  <a:lnTo>
                    <a:pt x="47722" y="102261"/>
                  </a:lnTo>
                  <a:lnTo>
                    <a:pt x="71537" y="88653"/>
                  </a:lnTo>
                  <a:lnTo>
                    <a:pt x="52267" y="70989"/>
                  </a:lnTo>
                  <a:lnTo>
                    <a:pt x="40905" y="43720"/>
                  </a:lnTo>
                  <a:lnTo>
                    <a:pt x="15908" y="52810"/>
                  </a:lnTo>
                  <a:lnTo>
                    <a:pt x="9090" y="86897"/>
                  </a:lnTo>
                  <a:lnTo>
                    <a:pt x="0" y="59627"/>
                  </a:lnTo>
                  <a:lnTo>
                    <a:pt x="2977" y="56651"/>
                  </a:lnTo>
                  <a:lnTo>
                    <a:pt x="0" y="47722"/>
                  </a:lnTo>
                  <a:lnTo>
                    <a:pt x="15908" y="31815"/>
                  </a:lnTo>
                  <a:lnTo>
                    <a:pt x="52267" y="20452"/>
                  </a:lnTo>
                  <a:lnTo>
                    <a:pt x="79537" y="31815"/>
                  </a:lnTo>
                  <a:lnTo>
                    <a:pt x="106806" y="68174"/>
                  </a:lnTo>
                  <a:lnTo>
                    <a:pt x="122713" y="68174"/>
                  </a:lnTo>
                  <a:lnTo>
                    <a:pt x="166467" y="68174"/>
                  </a:lnTo>
                  <a:lnTo>
                    <a:pt x="161345" y="52810"/>
                  </a:lnTo>
                  <a:lnTo>
                    <a:pt x="164747" y="51109"/>
                  </a:lnTo>
                  <a:lnTo>
                    <a:pt x="161345" y="40905"/>
                  </a:lnTo>
                  <a:lnTo>
                    <a:pt x="193160"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2" name="Freeform 471"/>
            <p:cNvSpPr>
              <a:spLocks/>
            </p:cNvSpPr>
            <p:nvPr/>
          </p:nvSpPr>
          <p:spPr bwMode="auto">
            <a:xfrm>
              <a:off x="6068342" y="2770367"/>
              <a:ext cx="402226" cy="314089"/>
            </a:xfrm>
            <a:custGeom>
              <a:avLst/>
              <a:gdLst>
                <a:gd name="connsiteX0" fmla="*/ 420069 w 536301"/>
                <a:gd name="connsiteY0" fmla="*/ 91466 h 418785"/>
                <a:gd name="connsiteX1" fmla="*/ 413588 w 536301"/>
                <a:gd name="connsiteY1" fmla="*/ 93171 h 418785"/>
                <a:gd name="connsiteX2" fmla="*/ 412499 w 536301"/>
                <a:gd name="connsiteY2" fmla="*/ 94571 h 418785"/>
                <a:gd name="connsiteX3" fmla="*/ 413588 w 536301"/>
                <a:gd name="connsiteY3" fmla="*/ 96095 h 418785"/>
                <a:gd name="connsiteX4" fmla="*/ 374956 w 536301"/>
                <a:gd name="connsiteY4" fmla="*/ 0 h 418785"/>
                <a:gd name="connsiteX5" fmla="*/ 397681 w 536301"/>
                <a:gd name="connsiteY5" fmla="*/ 11362 h 418785"/>
                <a:gd name="connsiteX6" fmla="*/ 392638 w 536301"/>
                <a:gd name="connsiteY6" fmla="*/ 23127 h 418785"/>
                <a:gd name="connsiteX7" fmla="*/ 397681 w 536301"/>
                <a:gd name="connsiteY7" fmla="*/ 25648 h 418785"/>
                <a:gd name="connsiteX8" fmla="*/ 396986 w 536301"/>
                <a:gd name="connsiteY8" fmla="*/ 27270 h 418785"/>
                <a:gd name="connsiteX9" fmla="*/ 402226 w 536301"/>
                <a:gd name="connsiteY9" fmla="*/ 27270 h 418785"/>
                <a:gd name="connsiteX10" fmla="*/ 402226 w 536301"/>
                <a:gd name="connsiteY10" fmla="*/ 41556 h 418785"/>
                <a:gd name="connsiteX11" fmla="*/ 402226 w 536301"/>
                <a:gd name="connsiteY11" fmla="*/ 65902 h 418785"/>
                <a:gd name="connsiteX12" fmla="*/ 413588 w 536301"/>
                <a:gd name="connsiteY12" fmla="*/ 81809 h 418785"/>
                <a:gd name="connsiteX13" fmla="*/ 429495 w 536301"/>
                <a:gd name="connsiteY13" fmla="*/ 70447 h 418785"/>
                <a:gd name="connsiteX14" fmla="*/ 445403 w 536301"/>
                <a:gd name="connsiteY14" fmla="*/ 65902 h 418785"/>
                <a:gd name="connsiteX15" fmla="*/ 465855 w 536301"/>
                <a:gd name="connsiteY15" fmla="*/ 49994 h 418785"/>
                <a:gd name="connsiteX16" fmla="*/ 493124 w 536301"/>
                <a:gd name="connsiteY16" fmla="*/ 49994 h 418785"/>
                <a:gd name="connsiteX17" fmla="*/ 531756 w 536301"/>
                <a:gd name="connsiteY17" fmla="*/ 49994 h 418785"/>
                <a:gd name="connsiteX18" fmla="*/ 536301 w 536301"/>
                <a:gd name="connsiteY18" fmla="*/ 65902 h 418785"/>
                <a:gd name="connsiteX19" fmla="*/ 532463 w 536301"/>
                <a:gd name="connsiteY19" fmla="*/ 66755 h 418785"/>
                <a:gd name="connsiteX20" fmla="*/ 536301 w 536301"/>
                <a:gd name="connsiteY20" fmla="*/ 80188 h 418785"/>
                <a:gd name="connsiteX21" fmla="*/ 515849 w 536301"/>
                <a:gd name="connsiteY21" fmla="*/ 84733 h 418785"/>
                <a:gd name="connsiteX22" fmla="*/ 499942 w 536301"/>
                <a:gd name="connsiteY22" fmla="*/ 91550 h 418785"/>
                <a:gd name="connsiteX23" fmla="*/ 456765 w 536301"/>
                <a:gd name="connsiteY23" fmla="*/ 96095 h 418785"/>
                <a:gd name="connsiteX24" fmla="*/ 413588 w 536301"/>
                <a:gd name="connsiteY24" fmla="*/ 107457 h 418785"/>
                <a:gd name="connsiteX25" fmla="*/ 400666 w 536301"/>
                <a:gd name="connsiteY25" fmla="*/ 124071 h 418785"/>
                <a:gd name="connsiteX26" fmla="*/ 402226 w 536301"/>
                <a:gd name="connsiteY26" fmla="*/ 129531 h 418785"/>
                <a:gd name="connsiteX27" fmla="*/ 406771 w 536301"/>
                <a:gd name="connsiteY27" fmla="*/ 152255 h 418785"/>
                <a:gd name="connsiteX28" fmla="*/ 404498 w 536301"/>
                <a:gd name="connsiteY28" fmla="*/ 155177 h 418785"/>
                <a:gd name="connsiteX29" fmla="*/ 406771 w 536301"/>
                <a:gd name="connsiteY29" fmla="*/ 166541 h 418785"/>
                <a:gd name="connsiteX30" fmla="*/ 390863 w 536301"/>
                <a:gd name="connsiteY30" fmla="*/ 186994 h 418785"/>
                <a:gd name="connsiteX31" fmla="*/ 390863 w 536301"/>
                <a:gd name="connsiteY31" fmla="*/ 188615 h 418785"/>
                <a:gd name="connsiteX32" fmla="*/ 390863 w 536301"/>
                <a:gd name="connsiteY32" fmla="*/ 202901 h 418785"/>
                <a:gd name="connsiteX33" fmla="*/ 381774 w 536301"/>
                <a:gd name="connsiteY33" fmla="*/ 218808 h 418785"/>
                <a:gd name="connsiteX34" fmla="*/ 350731 w 536301"/>
                <a:gd name="connsiteY34" fmla="*/ 215156 h 418785"/>
                <a:gd name="connsiteX35" fmla="*/ 359049 w 536301"/>
                <a:gd name="connsiteY35" fmla="*/ 231792 h 418785"/>
                <a:gd name="connsiteX36" fmla="*/ 353459 w 536301"/>
                <a:gd name="connsiteY36" fmla="*/ 234897 h 418785"/>
                <a:gd name="connsiteX37" fmla="*/ 359049 w 536301"/>
                <a:gd name="connsiteY37" fmla="*/ 246078 h 418785"/>
                <a:gd name="connsiteX38" fmla="*/ 338597 w 536301"/>
                <a:gd name="connsiteY38" fmla="*/ 257440 h 418785"/>
                <a:gd name="connsiteX39" fmla="*/ 322690 w 536301"/>
                <a:gd name="connsiteY39" fmla="*/ 284710 h 418785"/>
                <a:gd name="connsiteX40" fmla="*/ 322690 w 536301"/>
                <a:gd name="connsiteY40" fmla="*/ 297693 h 418785"/>
                <a:gd name="connsiteX41" fmla="*/ 322690 w 536301"/>
                <a:gd name="connsiteY41" fmla="*/ 311979 h 418785"/>
                <a:gd name="connsiteX42" fmla="*/ 304510 w 536301"/>
                <a:gd name="connsiteY42" fmla="*/ 321069 h 418785"/>
                <a:gd name="connsiteX43" fmla="*/ 295420 w 536301"/>
                <a:gd name="connsiteY43" fmla="*/ 316524 h 418785"/>
                <a:gd name="connsiteX44" fmla="*/ 268151 w 536301"/>
                <a:gd name="connsiteY44" fmla="*/ 321069 h 418785"/>
                <a:gd name="connsiteX45" fmla="*/ 263606 w 536301"/>
                <a:gd name="connsiteY45" fmla="*/ 339249 h 418785"/>
                <a:gd name="connsiteX46" fmla="*/ 236336 w 536301"/>
                <a:gd name="connsiteY46" fmla="*/ 339249 h 418785"/>
                <a:gd name="connsiteX47" fmla="*/ 213612 w 536301"/>
                <a:gd name="connsiteY47" fmla="*/ 359701 h 418785"/>
                <a:gd name="connsiteX48" fmla="*/ 213612 w 536301"/>
                <a:gd name="connsiteY48" fmla="*/ 384047 h 418785"/>
                <a:gd name="connsiteX49" fmla="*/ 213612 w 536301"/>
                <a:gd name="connsiteY49" fmla="*/ 398333 h 418785"/>
                <a:gd name="connsiteX50" fmla="*/ 165890 w 536301"/>
                <a:gd name="connsiteY50" fmla="*/ 414240 h 418785"/>
                <a:gd name="connsiteX51" fmla="*/ 138620 w 536301"/>
                <a:gd name="connsiteY51" fmla="*/ 407423 h 418785"/>
                <a:gd name="connsiteX52" fmla="*/ 127258 w 536301"/>
                <a:gd name="connsiteY52" fmla="*/ 418785 h 418785"/>
                <a:gd name="connsiteX53" fmla="*/ 111351 w 536301"/>
                <a:gd name="connsiteY53" fmla="*/ 414240 h 418785"/>
                <a:gd name="connsiteX54" fmla="*/ 74991 w 536301"/>
                <a:gd name="connsiteY54" fmla="*/ 418785 h 418785"/>
                <a:gd name="connsiteX55" fmla="*/ 9090 w 536301"/>
                <a:gd name="connsiteY55" fmla="*/ 398333 h 418785"/>
                <a:gd name="connsiteX56" fmla="*/ 18986 w 536301"/>
                <a:gd name="connsiteY56" fmla="*/ 387118 h 418785"/>
                <a:gd name="connsiteX57" fmla="*/ 9090 w 536301"/>
                <a:gd name="connsiteY57" fmla="*/ 384047 h 418785"/>
                <a:gd name="connsiteX58" fmla="*/ 43177 w 536301"/>
                <a:gd name="connsiteY58" fmla="*/ 345415 h 418785"/>
                <a:gd name="connsiteX59" fmla="*/ 43177 w 536301"/>
                <a:gd name="connsiteY59" fmla="*/ 332431 h 418785"/>
                <a:gd name="connsiteX60" fmla="*/ 15907 w 536301"/>
                <a:gd name="connsiteY60" fmla="*/ 327886 h 418785"/>
                <a:gd name="connsiteX61" fmla="*/ 9090 w 536301"/>
                <a:gd name="connsiteY61" fmla="*/ 296072 h 418785"/>
                <a:gd name="connsiteX62" fmla="*/ 0 w 536301"/>
                <a:gd name="connsiteY62" fmla="*/ 261985 h 418785"/>
                <a:gd name="connsiteX63" fmla="*/ 2837 w 536301"/>
                <a:gd name="connsiteY63" fmla="*/ 258337 h 418785"/>
                <a:gd name="connsiteX64" fmla="*/ 0 w 536301"/>
                <a:gd name="connsiteY64" fmla="*/ 247699 h 418785"/>
                <a:gd name="connsiteX65" fmla="*/ 8764 w 536301"/>
                <a:gd name="connsiteY65" fmla="*/ 236431 h 418785"/>
                <a:gd name="connsiteX66" fmla="*/ 0 w 536301"/>
                <a:gd name="connsiteY66" fmla="*/ 230170 h 418785"/>
                <a:gd name="connsiteX67" fmla="*/ 3390 w 536301"/>
                <a:gd name="connsiteY67" fmla="*/ 218306 h 418785"/>
                <a:gd name="connsiteX68" fmla="*/ 0 w 536301"/>
                <a:gd name="connsiteY68" fmla="*/ 215884 h 418785"/>
                <a:gd name="connsiteX69" fmla="*/ 9090 w 536301"/>
                <a:gd name="connsiteY69" fmla="*/ 184070 h 418785"/>
                <a:gd name="connsiteX70" fmla="*/ 20452 w 536301"/>
                <a:gd name="connsiteY70" fmla="*/ 129531 h 418785"/>
                <a:gd name="connsiteX71" fmla="*/ 59084 w 536301"/>
                <a:gd name="connsiteY71" fmla="*/ 145438 h 418785"/>
                <a:gd name="connsiteX72" fmla="*/ 90899 w 536301"/>
                <a:gd name="connsiteY72" fmla="*/ 140893 h 418785"/>
                <a:gd name="connsiteX73" fmla="*/ 95444 w 536301"/>
                <a:gd name="connsiteY73" fmla="*/ 120441 h 418785"/>
                <a:gd name="connsiteX74" fmla="*/ 127258 w 536301"/>
                <a:gd name="connsiteY74" fmla="*/ 113623 h 418785"/>
                <a:gd name="connsiteX75" fmla="*/ 145438 w 536301"/>
                <a:gd name="connsiteY75" fmla="*/ 97716 h 418785"/>
                <a:gd name="connsiteX76" fmla="*/ 154528 w 536301"/>
                <a:gd name="connsiteY76" fmla="*/ 65902 h 418785"/>
                <a:gd name="connsiteX77" fmla="*/ 186342 w 536301"/>
                <a:gd name="connsiteY77" fmla="*/ 54539 h 418785"/>
                <a:gd name="connsiteX78" fmla="*/ 193160 w 536301"/>
                <a:gd name="connsiteY78" fmla="*/ 38632 h 418785"/>
                <a:gd name="connsiteX79" fmla="*/ 209067 w 536301"/>
                <a:gd name="connsiteY79" fmla="*/ 49994 h 418785"/>
                <a:gd name="connsiteX80" fmla="*/ 220429 w 536301"/>
                <a:gd name="connsiteY80" fmla="*/ 49994 h 418785"/>
                <a:gd name="connsiteX81" fmla="*/ 240881 w 536301"/>
                <a:gd name="connsiteY81" fmla="*/ 49994 h 418785"/>
                <a:gd name="connsiteX82" fmla="*/ 268151 w 536301"/>
                <a:gd name="connsiteY82" fmla="*/ 61357 h 418785"/>
                <a:gd name="connsiteX83" fmla="*/ 279513 w 536301"/>
                <a:gd name="connsiteY83" fmla="*/ 70447 h 418785"/>
                <a:gd name="connsiteX84" fmla="*/ 304510 w 536301"/>
                <a:gd name="connsiteY84" fmla="*/ 54539 h 418785"/>
                <a:gd name="connsiteX85" fmla="*/ 315872 w 536301"/>
                <a:gd name="connsiteY85" fmla="*/ 61357 h 418785"/>
                <a:gd name="connsiteX86" fmla="*/ 331779 w 536301"/>
                <a:gd name="connsiteY86" fmla="*/ 43177 h 418785"/>
                <a:gd name="connsiteX87" fmla="*/ 354504 w 536301"/>
                <a:gd name="connsiteY87" fmla="*/ 43177 h 418785"/>
                <a:gd name="connsiteX88" fmla="*/ 354504 w 536301"/>
                <a:gd name="connsiteY88" fmla="*/ 38632 h 418785"/>
                <a:gd name="connsiteX89" fmla="*/ 359049 w 536301"/>
                <a:gd name="connsiteY89" fmla="*/ 18180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36301" h="418785">
                  <a:moveTo>
                    <a:pt x="420069" y="91466"/>
                  </a:moveTo>
                  <a:lnTo>
                    <a:pt x="413588" y="93171"/>
                  </a:lnTo>
                  <a:lnTo>
                    <a:pt x="412499" y="94571"/>
                  </a:lnTo>
                  <a:lnTo>
                    <a:pt x="413588" y="96095"/>
                  </a:lnTo>
                  <a:close/>
                  <a:moveTo>
                    <a:pt x="374956" y="0"/>
                  </a:moveTo>
                  <a:lnTo>
                    <a:pt x="397681" y="11362"/>
                  </a:lnTo>
                  <a:lnTo>
                    <a:pt x="392638" y="23127"/>
                  </a:lnTo>
                  <a:lnTo>
                    <a:pt x="397681" y="25648"/>
                  </a:lnTo>
                  <a:lnTo>
                    <a:pt x="396986" y="27270"/>
                  </a:lnTo>
                  <a:lnTo>
                    <a:pt x="402226" y="27270"/>
                  </a:lnTo>
                  <a:lnTo>
                    <a:pt x="402226" y="41556"/>
                  </a:lnTo>
                  <a:lnTo>
                    <a:pt x="402226" y="65902"/>
                  </a:lnTo>
                  <a:lnTo>
                    <a:pt x="413588" y="81809"/>
                  </a:lnTo>
                  <a:lnTo>
                    <a:pt x="429495" y="70447"/>
                  </a:lnTo>
                  <a:lnTo>
                    <a:pt x="445403" y="65902"/>
                  </a:lnTo>
                  <a:lnTo>
                    <a:pt x="465855" y="49994"/>
                  </a:lnTo>
                  <a:lnTo>
                    <a:pt x="493124" y="49994"/>
                  </a:lnTo>
                  <a:lnTo>
                    <a:pt x="531756" y="49994"/>
                  </a:lnTo>
                  <a:lnTo>
                    <a:pt x="536301" y="65902"/>
                  </a:lnTo>
                  <a:lnTo>
                    <a:pt x="532463" y="66755"/>
                  </a:lnTo>
                  <a:lnTo>
                    <a:pt x="536301" y="80188"/>
                  </a:lnTo>
                  <a:lnTo>
                    <a:pt x="515849" y="84733"/>
                  </a:lnTo>
                  <a:lnTo>
                    <a:pt x="499942" y="91550"/>
                  </a:lnTo>
                  <a:lnTo>
                    <a:pt x="456765" y="96095"/>
                  </a:lnTo>
                  <a:lnTo>
                    <a:pt x="413588" y="107457"/>
                  </a:lnTo>
                  <a:lnTo>
                    <a:pt x="400666" y="124071"/>
                  </a:lnTo>
                  <a:lnTo>
                    <a:pt x="402226" y="129531"/>
                  </a:lnTo>
                  <a:lnTo>
                    <a:pt x="406771" y="152255"/>
                  </a:lnTo>
                  <a:lnTo>
                    <a:pt x="404498" y="155177"/>
                  </a:lnTo>
                  <a:lnTo>
                    <a:pt x="406771" y="166541"/>
                  </a:lnTo>
                  <a:lnTo>
                    <a:pt x="390863" y="186994"/>
                  </a:lnTo>
                  <a:lnTo>
                    <a:pt x="390863" y="188615"/>
                  </a:lnTo>
                  <a:lnTo>
                    <a:pt x="390863" y="202901"/>
                  </a:lnTo>
                  <a:lnTo>
                    <a:pt x="381774" y="218808"/>
                  </a:lnTo>
                  <a:lnTo>
                    <a:pt x="350731" y="215156"/>
                  </a:lnTo>
                  <a:lnTo>
                    <a:pt x="359049" y="231792"/>
                  </a:lnTo>
                  <a:lnTo>
                    <a:pt x="353459" y="234897"/>
                  </a:lnTo>
                  <a:lnTo>
                    <a:pt x="359049" y="246078"/>
                  </a:lnTo>
                  <a:lnTo>
                    <a:pt x="338597" y="257440"/>
                  </a:lnTo>
                  <a:lnTo>
                    <a:pt x="322690" y="284710"/>
                  </a:lnTo>
                  <a:lnTo>
                    <a:pt x="322690" y="297693"/>
                  </a:lnTo>
                  <a:lnTo>
                    <a:pt x="322690" y="311979"/>
                  </a:lnTo>
                  <a:lnTo>
                    <a:pt x="304510" y="321069"/>
                  </a:lnTo>
                  <a:lnTo>
                    <a:pt x="295420" y="316524"/>
                  </a:lnTo>
                  <a:lnTo>
                    <a:pt x="268151" y="321069"/>
                  </a:lnTo>
                  <a:lnTo>
                    <a:pt x="263606" y="339249"/>
                  </a:lnTo>
                  <a:lnTo>
                    <a:pt x="236336" y="339249"/>
                  </a:lnTo>
                  <a:lnTo>
                    <a:pt x="213612" y="359701"/>
                  </a:lnTo>
                  <a:lnTo>
                    <a:pt x="213612" y="384047"/>
                  </a:lnTo>
                  <a:lnTo>
                    <a:pt x="213612" y="398333"/>
                  </a:lnTo>
                  <a:lnTo>
                    <a:pt x="165890" y="414240"/>
                  </a:lnTo>
                  <a:lnTo>
                    <a:pt x="138620" y="407423"/>
                  </a:lnTo>
                  <a:lnTo>
                    <a:pt x="127258" y="418785"/>
                  </a:lnTo>
                  <a:lnTo>
                    <a:pt x="111351" y="414240"/>
                  </a:lnTo>
                  <a:lnTo>
                    <a:pt x="74991" y="418785"/>
                  </a:lnTo>
                  <a:lnTo>
                    <a:pt x="9090" y="398333"/>
                  </a:lnTo>
                  <a:lnTo>
                    <a:pt x="18986" y="387118"/>
                  </a:lnTo>
                  <a:lnTo>
                    <a:pt x="9090" y="384047"/>
                  </a:lnTo>
                  <a:lnTo>
                    <a:pt x="43177" y="345415"/>
                  </a:lnTo>
                  <a:lnTo>
                    <a:pt x="43177" y="332431"/>
                  </a:lnTo>
                  <a:lnTo>
                    <a:pt x="15907" y="327886"/>
                  </a:lnTo>
                  <a:lnTo>
                    <a:pt x="9090" y="296072"/>
                  </a:lnTo>
                  <a:lnTo>
                    <a:pt x="0" y="261985"/>
                  </a:lnTo>
                  <a:lnTo>
                    <a:pt x="2837" y="258337"/>
                  </a:lnTo>
                  <a:lnTo>
                    <a:pt x="0" y="247699"/>
                  </a:lnTo>
                  <a:lnTo>
                    <a:pt x="8764" y="236431"/>
                  </a:lnTo>
                  <a:lnTo>
                    <a:pt x="0" y="230170"/>
                  </a:lnTo>
                  <a:lnTo>
                    <a:pt x="3390" y="218306"/>
                  </a:lnTo>
                  <a:lnTo>
                    <a:pt x="0" y="215884"/>
                  </a:lnTo>
                  <a:lnTo>
                    <a:pt x="9090" y="184070"/>
                  </a:lnTo>
                  <a:lnTo>
                    <a:pt x="20452" y="129531"/>
                  </a:lnTo>
                  <a:lnTo>
                    <a:pt x="59084" y="145438"/>
                  </a:lnTo>
                  <a:lnTo>
                    <a:pt x="90899" y="140893"/>
                  </a:lnTo>
                  <a:lnTo>
                    <a:pt x="95444" y="120441"/>
                  </a:lnTo>
                  <a:lnTo>
                    <a:pt x="127258" y="113623"/>
                  </a:lnTo>
                  <a:lnTo>
                    <a:pt x="145438" y="97716"/>
                  </a:lnTo>
                  <a:lnTo>
                    <a:pt x="154528" y="65902"/>
                  </a:lnTo>
                  <a:lnTo>
                    <a:pt x="186342" y="54539"/>
                  </a:lnTo>
                  <a:lnTo>
                    <a:pt x="193160" y="38632"/>
                  </a:lnTo>
                  <a:lnTo>
                    <a:pt x="209067" y="49994"/>
                  </a:lnTo>
                  <a:lnTo>
                    <a:pt x="220429" y="49994"/>
                  </a:lnTo>
                  <a:lnTo>
                    <a:pt x="240881" y="49994"/>
                  </a:lnTo>
                  <a:lnTo>
                    <a:pt x="268151" y="61357"/>
                  </a:lnTo>
                  <a:lnTo>
                    <a:pt x="279513" y="70447"/>
                  </a:lnTo>
                  <a:lnTo>
                    <a:pt x="304510" y="54539"/>
                  </a:lnTo>
                  <a:lnTo>
                    <a:pt x="315872" y="61357"/>
                  </a:lnTo>
                  <a:lnTo>
                    <a:pt x="331779" y="43177"/>
                  </a:lnTo>
                  <a:lnTo>
                    <a:pt x="354504" y="43177"/>
                  </a:lnTo>
                  <a:lnTo>
                    <a:pt x="354504" y="38632"/>
                  </a:lnTo>
                  <a:lnTo>
                    <a:pt x="359049" y="1818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1" name="Freeform 470"/>
            <p:cNvSpPr>
              <a:spLocks/>
            </p:cNvSpPr>
            <p:nvPr/>
          </p:nvSpPr>
          <p:spPr bwMode="auto">
            <a:xfrm>
              <a:off x="6257525" y="2683526"/>
              <a:ext cx="209636" cy="160697"/>
            </a:xfrm>
            <a:custGeom>
              <a:avLst/>
              <a:gdLst>
                <a:gd name="connsiteX0" fmla="*/ 118169 w 279514"/>
                <a:gd name="connsiteY0" fmla="*/ 0 h 214263"/>
                <a:gd name="connsiteX1" fmla="*/ 115169 w 279514"/>
                <a:gd name="connsiteY1" fmla="*/ 15000 h 214263"/>
                <a:gd name="connsiteX2" fmla="*/ 118169 w 279514"/>
                <a:gd name="connsiteY2" fmla="*/ 14286 h 214263"/>
                <a:gd name="connsiteX3" fmla="*/ 115305 w 279514"/>
                <a:gd name="connsiteY3" fmla="*/ 28607 h 214263"/>
                <a:gd name="connsiteX4" fmla="*/ 118169 w 279514"/>
                <a:gd name="connsiteY4" fmla="*/ 38632 h 214263"/>
                <a:gd name="connsiteX5" fmla="*/ 134076 w 279514"/>
                <a:gd name="connsiteY5" fmla="*/ 34087 h 214263"/>
                <a:gd name="connsiteX6" fmla="*/ 118169 w 279514"/>
                <a:gd name="connsiteY6" fmla="*/ 49994 h 214263"/>
                <a:gd name="connsiteX7" fmla="*/ 117289 w 279514"/>
                <a:gd name="connsiteY7" fmla="*/ 49839 h 214263"/>
                <a:gd name="connsiteX8" fmla="*/ 118169 w 279514"/>
                <a:gd name="connsiteY8" fmla="*/ 52918 h 214263"/>
                <a:gd name="connsiteX9" fmla="*/ 134076 w 279514"/>
                <a:gd name="connsiteY9" fmla="*/ 48373 h 214263"/>
                <a:gd name="connsiteX10" fmla="*/ 118169 w 279514"/>
                <a:gd name="connsiteY10" fmla="*/ 64280 h 214263"/>
                <a:gd name="connsiteX11" fmla="*/ 79537 w 279514"/>
                <a:gd name="connsiteY11" fmla="*/ 57463 h 214263"/>
                <a:gd name="connsiteX12" fmla="*/ 77421 w 279514"/>
                <a:gd name="connsiteY12" fmla="*/ 70161 h 214263"/>
                <a:gd name="connsiteX13" fmla="*/ 113624 w 279514"/>
                <a:gd name="connsiteY13" fmla="*/ 65902 h 214263"/>
                <a:gd name="connsiteX14" fmla="*/ 161345 w 279514"/>
                <a:gd name="connsiteY14" fmla="*/ 81809 h 214263"/>
                <a:gd name="connsiteX15" fmla="*/ 231792 w 279514"/>
                <a:gd name="connsiteY15" fmla="*/ 77264 h 214263"/>
                <a:gd name="connsiteX16" fmla="*/ 240882 w 279514"/>
                <a:gd name="connsiteY16" fmla="*/ 118168 h 214263"/>
                <a:gd name="connsiteX17" fmla="*/ 252244 w 279514"/>
                <a:gd name="connsiteY17" fmla="*/ 113623 h 214263"/>
                <a:gd name="connsiteX18" fmla="*/ 272697 w 279514"/>
                <a:gd name="connsiteY18" fmla="*/ 124986 h 214263"/>
                <a:gd name="connsiteX19" fmla="*/ 272697 w 279514"/>
                <a:gd name="connsiteY19" fmla="*/ 139272 h 214263"/>
                <a:gd name="connsiteX20" fmla="*/ 272697 w 279514"/>
                <a:gd name="connsiteY20" fmla="*/ 140893 h 214263"/>
                <a:gd name="connsiteX21" fmla="*/ 279514 w 279514"/>
                <a:gd name="connsiteY21" fmla="*/ 168163 h 214263"/>
                <a:gd name="connsiteX22" fmla="*/ 275943 w 279514"/>
                <a:gd name="connsiteY22" fmla="*/ 168163 h 214263"/>
                <a:gd name="connsiteX23" fmla="*/ 279514 w 279514"/>
                <a:gd name="connsiteY23" fmla="*/ 182449 h 214263"/>
                <a:gd name="connsiteX24" fmla="*/ 240882 w 279514"/>
                <a:gd name="connsiteY24" fmla="*/ 182449 h 214263"/>
                <a:gd name="connsiteX25" fmla="*/ 213612 w 279514"/>
                <a:gd name="connsiteY25" fmla="*/ 175631 h 214263"/>
                <a:gd name="connsiteX26" fmla="*/ 193160 w 279514"/>
                <a:gd name="connsiteY26" fmla="*/ 198356 h 214263"/>
                <a:gd name="connsiteX27" fmla="*/ 177253 w 279514"/>
                <a:gd name="connsiteY27" fmla="*/ 202901 h 214263"/>
                <a:gd name="connsiteX28" fmla="*/ 161345 w 279514"/>
                <a:gd name="connsiteY28" fmla="*/ 214263 h 214263"/>
                <a:gd name="connsiteX29" fmla="*/ 149983 w 279514"/>
                <a:gd name="connsiteY29" fmla="*/ 198356 h 214263"/>
                <a:gd name="connsiteX30" fmla="*/ 149983 w 279514"/>
                <a:gd name="connsiteY30" fmla="*/ 184070 h 214263"/>
                <a:gd name="connsiteX31" fmla="*/ 149983 w 279514"/>
                <a:gd name="connsiteY31" fmla="*/ 159724 h 214263"/>
                <a:gd name="connsiteX32" fmla="*/ 138621 w 279514"/>
                <a:gd name="connsiteY32" fmla="*/ 159724 h 214263"/>
                <a:gd name="connsiteX33" fmla="*/ 144743 w 279514"/>
                <a:gd name="connsiteY33" fmla="*/ 145438 h 214263"/>
                <a:gd name="connsiteX34" fmla="*/ 138621 w 279514"/>
                <a:gd name="connsiteY34" fmla="*/ 145438 h 214263"/>
                <a:gd name="connsiteX35" fmla="*/ 140396 w 279514"/>
                <a:gd name="connsiteY35" fmla="*/ 141296 h 214263"/>
                <a:gd name="connsiteX36" fmla="*/ 122713 w 279514"/>
                <a:gd name="connsiteY36" fmla="*/ 132454 h 214263"/>
                <a:gd name="connsiteX37" fmla="*/ 106806 w 279514"/>
                <a:gd name="connsiteY37" fmla="*/ 150634 h 214263"/>
                <a:gd name="connsiteX38" fmla="*/ 102261 w 279514"/>
                <a:gd name="connsiteY38" fmla="*/ 166541 h 214263"/>
                <a:gd name="connsiteX39" fmla="*/ 102261 w 279514"/>
                <a:gd name="connsiteY39" fmla="*/ 171086 h 214263"/>
                <a:gd name="connsiteX40" fmla="*/ 79537 w 279514"/>
                <a:gd name="connsiteY40" fmla="*/ 171086 h 214263"/>
                <a:gd name="connsiteX41" fmla="*/ 63629 w 279514"/>
                <a:gd name="connsiteY41" fmla="*/ 193811 h 214263"/>
                <a:gd name="connsiteX42" fmla="*/ 52267 w 279514"/>
                <a:gd name="connsiteY42" fmla="*/ 186994 h 214263"/>
                <a:gd name="connsiteX43" fmla="*/ 27270 w 279514"/>
                <a:gd name="connsiteY43" fmla="*/ 202901 h 214263"/>
                <a:gd name="connsiteX44" fmla="*/ 15908 w 279514"/>
                <a:gd name="connsiteY44" fmla="*/ 193811 h 214263"/>
                <a:gd name="connsiteX45" fmla="*/ 20815 w 279514"/>
                <a:gd name="connsiteY45" fmla="*/ 183451 h 214263"/>
                <a:gd name="connsiteX46" fmla="*/ 15908 w 279514"/>
                <a:gd name="connsiteY46" fmla="*/ 179525 h 214263"/>
                <a:gd name="connsiteX47" fmla="*/ 35013 w 279514"/>
                <a:gd name="connsiteY47" fmla="*/ 139190 h 214263"/>
                <a:gd name="connsiteX48" fmla="*/ 31815 w 279514"/>
                <a:gd name="connsiteY48" fmla="*/ 112002 h 214263"/>
                <a:gd name="connsiteX49" fmla="*/ 0 w 279514"/>
                <a:gd name="connsiteY49" fmla="*/ 100640 h 214263"/>
                <a:gd name="connsiteX50" fmla="*/ 6623 w 279514"/>
                <a:gd name="connsiteY50" fmla="*/ 88719 h 214263"/>
                <a:gd name="connsiteX51" fmla="*/ 0 w 279514"/>
                <a:gd name="connsiteY51" fmla="*/ 86354 h 214263"/>
                <a:gd name="connsiteX52" fmla="*/ 11363 w 279514"/>
                <a:gd name="connsiteY52" fmla="*/ 65902 h 214263"/>
                <a:gd name="connsiteX53" fmla="*/ 43177 w 279514"/>
                <a:gd name="connsiteY53" fmla="*/ 70447 h 214263"/>
                <a:gd name="connsiteX54" fmla="*/ 59084 w 279514"/>
                <a:gd name="connsiteY54" fmla="*/ 43177 h 214263"/>
                <a:gd name="connsiteX55" fmla="*/ 70447 w 279514"/>
                <a:gd name="connsiteY55" fmla="*/ 11362 h 2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9514" h="214263">
                  <a:moveTo>
                    <a:pt x="118169" y="0"/>
                  </a:moveTo>
                  <a:lnTo>
                    <a:pt x="115169" y="15000"/>
                  </a:lnTo>
                  <a:lnTo>
                    <a:pt x="118169" y="14286"/>
                  </a:lnTo>
                  <a:lnTo>
                    <a:pt x="115305" y="28607"/>
                  </a:lnTo>
                  <a:lnTo>
                    <a:pt x="118169" y="38632"/>
                  </a:lnTo>
                  <a:lnTo>
                    <a:pt x="134076" y="34087"/>
                  </a:lnTo>
                  <a:lnTo>
                    <a:pt x="118169" y="49994"/>
                  </a:lnTo>
                  <a:lnTo>
                    <a:pt x="117289" y="49839"/>
                  </a:lnTo>
                  <a:lnTo>
                    <a:pt x="118169" y="52918"/>
                  </a:lnTo>
                  <a:lnTo>
                    <a:pt x="134076" y="48373"/>
                  </a:lnTo>
                  <a:lnTo>
                    <a:pt x="118169" y="64280"/>
                  </a:lnTo>
                  <a:lnTo>
                    <a:pt x="79537" y="57463"/>
                  </a:lnTo>
                  <a:lnTo>
                    <a:pt x="77421" y="70161"/>
                  </a:lnTo>
                  <a:lnTo>
                    <a:pt x="113624" y="65902"/>
                  </a:lnTo>
                  <a:lnTo>
                    <a:pt x="161345" y="81809"/>
                  </a:lnTo>
                  <a:lnTo>
                    <a:pt x="231792" y="77264"/>
                  </a:lnTo>
                  <a:lnTo>
                    <a:pt x="240882" y="118168"/>
                  </a:lnTo>
                  <a:lnTo>
                    <a:pt x="252244" y="113623"/>
                  </a:lnTo>
                  <a:lnTo>
                    <a:pt x="272697" y="124986"/>
                  </a:lnTo>
                  <a:lnTo>
                    <a:pt x="272697" y="139272"/>
                  </a:lnTo>
                  <a:lnTo>
                    <a:pt x="272697" y="140893"/>
                  </a:lnTo>
                  <a:lnTo>
                    <a:pt x="279514" y="168163"/>
                  </a:lnTo>
                  <a:lnTo>
                    <a:pt x="275943" y="168163"/>
                  </a:lnTo>
                  <a:lnTo>
                    <a:pt x="279514" y="182449"/>
                  </a:lnTo>
                  <a:lnTo>
                    <a:pt x="240882" y="182449"/>
                  </a:lnTo>
                  <a:lnTo>
                    <a:pt x="213612" y="175631"/>
                  </a:lnTo>
                  <a:lnTo>
                    <a:pt x="193160" y="198356"/>
                  </a:lnTo>
                  <a:lnTo>
                    <a:pt x="177253" y="202901"/>
                  </a:lnTo>
                  <a:lnTo>
                    <a:pt x="161345" y="214263"/>
                  </a:lnTo>
                  <a:lnTo>
                    <a:pt x="149983" y="198356"/>
                  </a:lnTo>
                  <a:lnTo>
                    <a:pt x="149983" y="184070"/>
                  </a:lnTo>
                  <a:lnTo>
                    <a:pt x="149983" y="159724"/>
                  </a:lnTo>
                  <a:lnTo>
                    <a:pt x="138621" y="159724"/>
                  </a:lnTo>
                  <a:lnTo>
                    <a:pt x="144743" y="145438"/>
                  </a:lnTo>
                  <a:lnTo>
                    <a:pt x="138621" y="145438"/>
                  </a:lnTo>
                  <a:lnTo>
                    <a:pt x="140396" y="141296"/>
                  </a:lnTo>
                  <a:lnTo>
                    <a:pt x="122713" y="132454"/>
                  </a:lnTo>
                  <a:lnTo>
                    <a:pt x="106806" y="150634"/>
                  </a:lnTo>
                  <a:lnTo>
                    <a:pt x="102261" y="166541"/>
                  </a:lnTo>
                  <a:lnTo>
                    <a:pt x="102261" y="171086"/>
                  </a:lnTo>
                  <a:lnTo>
                    <a:pt x="79537" y="171086"/>
                  </a:lnTo>
                  <a:lnTo>
                    <a:pt x="63629" y="193811"/>
                  </a:lnTo>
                  <a:lnTo>
                    <a:pt x="52267" y="186994"/>
                  </a:lnTo>
                  <a:lnTo>
                    <a:pt x="27270" y="202901"/>
                  </a:lnTo>
                  <a:lnTo>
                    <a:pt x="15908" y="193811"/>
                  </a:lnTo>
                  <a:lnTo>
                    <a:pt x="20815" y="183451"/>
                  </a:lnTo>
                  <a:lnTo>
                    <a:pt x="15908" y="179525"/>
                  </a:lnTo>
                  <a:lnTo>
                    <a:pt x="35013" y="139190"/>
                  </a:lnTo>
                  <a:lnTo>
                    <a:pt x="31815" y="112002"/>
                  </a:lnTo>
                  <a:lnTo>
                    <a:pt x="0" y="100640"/>
                  </a:lnTo>
                  <a:lnTo>
                    <a:pt x="6623" y="88719"/>
                  </a:lnTo>
                  <a:lnTo>
                    <a:pt x="0" y="86354"/>
                  </a:lnTo>
                  <a:lnTo>
                    <a:pt x="11363" y="65902"/>
                  </a:lnTo>
                  <a:lnTo>
                    <a:pt x="43177" y="70447"/>
                  </a:lnTo>
                  <a:lnTo>
                    <a:pt x="59084" y="43177"/>
                  </a:lnTo>
                  <a:lnTo>
                    <a:pt x="70447"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0" name="Freeform 469"/>
            <p:cNvSpPr>
              <a:spLocks/>
            </p:cNvSpPr>
            <p:nvPr/>
          </p:nvSpPr>
          <p:spPr bwMode="auto">
            <a:xfrm>
              <a:off x="6311982" y="2596686"/>
              <a:ext cx="305405" cy="160697"/>
            </a:xfrm>
            <a:custGeom>
              <a:avLst/>
              <a:gdLst>
                <a:gd name="connsiteX0" fmla="*/ 177253 w 407206"/>
                <a:gd name="connsiteY0" fmla="*/ 0 h 214263"/>
                <a:gd name="connsiteX1" fmla="*/ 224974 w 407206"/>
                <a:gd name="connsiteY1" fmla="*/ 22725 h 214263"/>
                <a:gd name="connsiteX2" fmla="*/ 240882 w 407206"/>
                <a:gd name="connsiteY2" fmla="*/ 15907 h 214263"/>
                <a:gd name="connsiteX3" fmla="*/ 299966 w 407206"/>
                <a:gd name="connsiteY3" fmla="*/ 22725 h 214263"/>
                <a:gd name="connsiteX4" fmla="*/ 359050 w 407206"/>
                <a:gd name="connsiteY4" fmla="*/ 27270 h 214263"/>
                <a:gd name="connsiteX5" fmla="*/ 377230 w 407206"/>
                <a:gd name="connsiteY5" fmla="*/ 43177 h 214263"/>
                <a:gd name="connsiteX6" fmla="*/ 397682 w 407206"/>
                <a:gd name="connsiteY6" fmla="*/ 49994 h 214263"/>
                <a:gd name="connsiteX7" fmla="*/ 393137 w 407206"/>
                <a:gd name="connsiteY7" fmla="*/ 59084 h 214263"/>
                <a:gd name="connsiteX8" fmla="*/ 392500 w 407206"/>
                <a:gd name="connsiteY8" fmla="*/ 59378 h 214263"/>
                <a:gd name="connsiteX9" fmla="*/ 407206 w 407206"/>
                <a:gd name="connsiteY9" fmla="*/ 64280 h 214263"/>
                <a:gd name="connsiteX10" fmla="*/ 402661 w 407206"/>
                <a:gd name="connsiteY10" fmla="*/ 73370 h 214263"/>
                <a:gd name="connsiteX11" fmla="*/ 343577 w 407206"/>
                <a:gd name="connsiteY11" fmla="*/ 100640 h 214263"/>
                <a:gd name="connsiteX12" fmla="*/ 332215 w 407206"/>
                <a:gd name="connsiteY12" fmla="*/ 123364 h 214263"/>
                <a:gd name="connsiteX13" fmla="*/ 284493 w 407206"/>
                <a:gd name="connsiteY13" fmla="*/ 127909 h 214263"/>
                <a:gd name="connsiteX14" fmla="*/ 273130 w 407206"/>
                <a:gd name="connsiteY14" fmla="*/ 155179 h 214263"/>
                <a:gd name="connsiteX15" fmla="*/ 229953 w 407206"/>
                <a:gd name="connsiteY15" fmla="*/ 150634 h 214263"/>
                <a:gd name="connsiteX16" fmla="*/ 207229 w 407206"/>
                <a:gd name="connsiteY16" fmla="*/ 159724 h 214263"/>
                <a:gd name="connsiteX17" fmla="*/ 170869 w 407206"/>
                <a:gd name="connsiteY17" fmla="*/ 182449 h 214263"/>
                <a:gd name="connsiteX18" fmla="*/ 175414 w 407206"/>
                <a:gd name="connsiteY18" fmla="*/ 191538 h 214263"/>
                <a:gd name="connsiteX19" fmla="*/ 166324 w 407206"/>
                <a:gd name="connsiteY19" fmla="*/ 202901 h 214263"/>
                <a:gd name="connsiteX20" fmla="*/ 95878 w 407206"/>
                <a:gd name="connsiteY20" fmla="*/ 214263 h 214263"/>
                <a:gd name="connsiteX21" fmla="*/ 48156 w 407206"/>
                <a:gd name="connsiteY21" fmla="*/ 198356 h 214263"/>
                <a:gd name="connsiteX22" fmla="*/ 9524 w 407206"/>
                <a:gd name="connsiteY22" fmla="*/ 198356 h 214263"/>
                <a:gd name="connsiteX23" fmla="*/ 11905 w 407206"/>
                <a:gd name="connsiteY23" fmla="*/ 184070 h 214263"/>
                <a:gd name="connsiteX24" fmla="*/ 0 w 407206"/>
                <a:gd name="connsiteY24" fmla="*/ 184070 h 214263"/>
                <a:gd name="connsiteX25" fmla="*/ 4545 w 407206"/>
                <a:gd name="connsiteY25" fmla="*/ 156800 h 214263"/>
                <a:gd name="connsiteX26" fmla="*/ 43177 w 407206"/>
                <a:gd name="connsiteY26" fmla="*/ 168163 h 214263"/>
                <a:gd name="connsiteX27" fmla="*/ 59084 w 407206"/>
                <a:gd name="connsiteY27" fmla="*/ 152255 h 214263"/>
                <a:gd name="connsiteX28" fmla="*/ 86354 w 407206"/>
                <a:gd name="connsiteY28" fmla="*/ 156800 h 214263"/>
                <a:gd name="connsiteX29" fmla="*/ 127705 w 407206"/>
                <a:gd name="connsiteY29" fmla="*/ 129233 h 214263"/>
                <a:gd name="connsiteX30" fmla="*/ 100423 w 407206"/>
                <a:gd name="connsiteY30" fmla="*/ 112002 h 214263"/>
                <a:gd name="connsiteX31" fmla="*/ 73153 w 407206"/>
                <a:gd name="connsiteY31" fmla="*/ 123364 h 214263"/>
                <a:gd name="connsiteX32" fmla="*/ 48156 w 407206"/>
                <a:gd name="connsiteY32" fmla="*/ 107457 h 214263"/>
                <a:gd name="connsiteX33" fmla="*/ 52972 w 407206"/>
                <a:gd name="connsiteY33" fmla="*/ 102297 h 214263"/>
                <a:gd name="connsiteX34" fmla="*/ 38632 w 407206"/>
                <a:gd name="connsiteY34" fmla="*/ 93171 h 214263"/>
                <a:gd name="connsiteX35" fmla="*/ 66525 w 407206"/>
                <a:gd name="connsiteY35" fmla="*/ 63286 h 214263"/>
                <a:gd name="connsiteX36" fmla="*/ 68624 w 407206"/>
                <a:gd name="connsiteY36" fmla="*/ 58563 h 214263"/>
                <a:gd name="connsiteX37" fmla="*/ 54539 w 407206"/>
                <a:gd name="connsiteY37" fmla="*/ 54539 h 214263"/>
                <a:gd name="connsiteX38" fmla="*/ 63629 w 407206"/>
                <a:gd name="connsiteY38" fmla="*/ 34087 h 214263"/>
                <a:gd name="connsiteX39" fmla="*/ 86354 w 407206"/>
                <a:gd name="connsiteY39" fmla="*/ 27270 h 214263"/>
                <a:gd name="connsiteX40" fmla="*/ 149983 w 407206"/>
                <a:gd name="connsiteY40" fmla="*/ 43177 h 214263"/>
                <a:gd name="connsiteX41" fmla="*/ 156800 w 407206"/>
                <a:gd name="connsiteY41" fmla="*/ 11362 h 2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7206" h="214263">
                  <a:moveTo>
                    <a:pt x="177253" y="0"/>
                  </a:moveTo>
                  <a:lnTo>
                    <a:pt x="224974" y="22725"/>
                  </a:lnTo>
                  <a:lnTo>
                    <a:pt x="240882" y="15907"/>
                  </a:lnTo>
                  <a:lnTo>
                    <a:pt x="299966" y="22725"/>
                  </a:lnTo>
                  <a:lnTo>
                    <a:pt x="359050" y="27270"/>
                  </a:lnTo>
                  <a:lnTo>
                    <a:pt x="377230" y="43177"/>
                  </a:lnTo>
                  <a:lnTo>
                    <a:pt x="397682" y="49994"/>
                  </a:lnTo>
                  <a:lnTo>
                    <a:pt x="393137" y="59084"/>
                  </a:lnTo>
                  <a:lnTo>
                    <a:pt x="392500" y="59378"/>
                  </a:lnTo>
                  <a:lnTo>
                    <a:pt x="407206" y="64280"/>
                  </a:lnTo>
                  <a:lnTo>
                    <a:pt x="402661" y="73370"/>
                  </a:lnTo>
                  <a:lnTo>
                    <a:pt x="343577" y="100640"/>
                  </a:lnTo>
                  <a:lnTo>
                    <a:pt x="332215" y="123364"/>
                  </a:lnTo>
                  <a:lnTo>
                    <a:pt x="284493" y="127909"/>
                  </a:lnTo>
                  <a:lnTo>
                    <a:pt x="273130" y="155179"/>
                  </a:lnTo>
                  <a:lnTo>
                    <a:pt x="229953" y="150634"/>
                  </a:lnTo>
                  <a:lnTo>
                    <a:pt x="207229" y="159724"/>
                  </a:lnTo>
                  <a:lnTo>
                    <a:pt x="170869" y="182449"/>
                  </a:lnTo>
                  <a:lnTo>
                    <a:pt x="175414" y="191538"/>
                  </a:lnTo>
                  <a:lnTo>
                    <a:pt x="166324" y="202901"/>
                  </a:lnTo>
                  <a:lnTo>
                    <a:pt x="95878" y="214263"/>
                  </a:lnTo>
                  <a:lnTo>
                    <a:pt x="48156" y="198356"/>
                  </a:lnTo>
                  <a:lnTo>
                    <a:pt x="9524" y="198356"/>
                  </a:lnTo>
                  <a:lnTo>
                    <a:pt x="11905" y="184070"/>
                  </a:lnTo>
                  <a:lnTo>
                    <a:pt x="0" y="184070"/>
                  </a:lnTo>
                  <a:lnTo>
                    <a:pt x="4545" y="156800"/>
                  </a:lnTo>
                  <a:lnTo>
                    <a:pt x="43177" y="168163"/>
                  </a:lnTo>
                  <a:lnTo>
                    <a:pt x="59084" y="152255"/>
                  </a:lnTo>
                  <a:lnTo>
                    <a:pt x="86354" y="156800"/>
                  </a:lnTo>
                  <a:lnTo>
                    <a:pt x="127705" y="129233"/>
                  </a:lnTo>
                  <a:lnTo>
                    <a:pt x="100423" y="112002"/>
                  </a:lnTo>
                  <a:lnTo>
                    <a:pt x="73153" y="123364"/>
                  </a:lnTo>
                  <a:lnTo>
                    <a:pt x="48156" y="107457"/>
                  </a:lnTo>
                  <a:lnTo>
                    <a:pt x="52972" y="102297"/>
                  </a:lnTo>
                  <a:lnTo>
                    <a:pt x="38632" y="93171"/>
                  </a:lnTo>
                  <a:lnTo>
                    <a:pt x="66525" y="63286"/>
                  </a:lnTo>
                  <a:lnTo>
                    <a:pt x="68624" y="58563"/>
                  </a:lnTo>
                  <a:lnTo>
                    <a:pt x="54539" y="54539"/>
                  </a:lnTo>
                  <a:lnTo>
                    <a:pt x="63629" y="34087"/>
                  </a:lnTo>
                  <a:lnTo>
                    <a:pt x="86354" y="27270"/>
                  </a:lnTo>
                  <a:lnTo>
                    <a:pt x="149983" y="43177"/>
                  </a:lnTo>
                  <a:lnTo>
                    <a:pt x="15680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9" name="Freeform 468"/>
            <p:cNvSpPr>
              <a:spLocks/>
            </p:cNvSpPr>
            <p:nvPr/>
          </p:nvSpPr>
          <p:spPr bwMode="auto">
            <a:xfrm>
              <a:off x="5940435" y="2514959"/>
              <a:ext cx="479248" cy="310355"/>
            </a:xfrm>
            <a:custGeom>
              <a:avLst/>
              <a:gdLst>
                <a:gd name="connsiteX0" fmla="*/ 102695 w 638997"/>
                <a:gd name="connsiteY0" fmla="*/ 0 h 413806"/>
                <a:gd name="connsiteX1" fmla="*/ 107240 w 638997"/>
                <a:gd name="connsiteY1" fmla="*/ 4545 h 413806"/>
                <a:gd name="connsiteX2" fmla="*/ 166324 w 638997"/>
                <a:gd name="connsiteY2" fmla="*/ 36360 h 413806"/>
                <a:gd name="connsiteX3" fmla="*/ 198139 w 638997"/>
                <a:gd name="connsiteY3" fmla="*/ 59084 h 413806"/>
                <a:gd name="connsiteX4" fmla="*/ 229953 w 638997"/>
                <a:gd name="connsiteY4" fmla="*/ 106806 h 413806"/>
                <a:gd name="connsiteX5" fmla="*/ 273130 w 638997"/>
                <a:gd name="connsiteY5" fmla="*/ 95444 h 413806"/>
                <a:gd name="connsiteX6" fmla="*/ 339032 w 638997"/>
                <a:gd name="connsiteY6" fmla="*/ 90899 h 413806"/>
                <a:gd name="connsiteX7" fmla="*/ 382209 w 638997"/>
                <a:gd name="connsiteY7" fmla="*/ 127258 h 413806"/>
                <a:gd name="connsiteX8" fmla="*/ 382209 w 638997"/>
                <a:gd name="connsiteY8" fmla="*/ 177253 h 413806"/>
                <a:gd name="connsiteX9" fmla="*/ 398116 w 638997"/>
                <a:gd name="connsiteY9" fmla="*/ 177253 h 413806"/>
                <a:gd name="connsiteX10" fmla="*/ 402661 w 638997"/>
                <a:gd name="connsiteY10" fmla="*/ 220429 h 413806"/>
                <a:gd name="connsiteX11" fmla="*/ 450383 w 638997"/>
                <a:gd name="connsiteY11" fmla="*/ 220429 h 413806"/>
                <a:gd name="connsiteX12" fmla="*/ 461745 w 638997"/>
                <a:gd name="connsiteY12" fmla="*/ 247699 h 413806"/>
                <a:gd name="connsiteX13" fmla="*/ 466104 w 638997"/>
                <a:gd name="connsiteY13" fmla="*/ 247699 h 413806"/>
                <a:gd name="connsiteX14" fmla="*/ 484035 w 638997"/>
                <a:gd name="connsiteY14" fmla="*/ 213829 h 413806"/>
                <a:gd name="connsiteX15" fmla="*/ 527212 w 638997"/>
                <a:gd name="connsiteY15" fmla="*/ 182015 h 413806"/>
                <a:gd name="connsiteX16" fmla="*/ 536736 w 638997"/>
                <a:gd name="connsiteY16" fmla="*/ 177253 h 413806"/>
                <a:gd name="connsiteX17" fmla="*/ 536736 w 638997"/>
                <a:gd name="connsiteY17" fmla="*/ 177253 h 413806"/>
                <a:gd name="connsiteX18" fmla="*/ 544525 w 638997"/>
                <a:gd name="connsiteY18" fmla="*/ 173358 h 413806"/>
                <a:gd name="connsiteX19" fmla="*/ 549937 w 638997"/>
                <a:gd name="connsiteY19" fmla="*/ 170652 h 413806"/>
                <a:gd name="connsiteX20" fmla="*/ 549937 w 638997"/>
                <a:gd name="connsiteY20" fmla="*/ 170652 h 413806"/>
                <a:gd name="connsiteX21" fmla="*/ 559461 w 638997"/>
                <a:gd name="connsiteY21" fmla="*/ 165890 h 413806"/>
                <a:gd name="connsiteX22" fmla="*/ 568551 w 638997"/>
                <a:gd name="connsiteY22" fmla="*/ 170435 h 413806"/>
                <a:gd name="connsiteX23" fmla="*/ 543553 w 638997"/>
                <a:gd name="connsiteY23" fmla="*/ 204522 h 413806"/>
                <a:gd name="connsiteX24" fmla="*/ 564006 w 638997"/>
                <a:gd name="connsiteY24" fmla="*/ 220429 h 413806"/>
                <a:gd name="connsiteX25" fmla="*/ 595820 w 638997"/>
                <a:gd name="connsiteY25" fmla="*/ 209067 h 413806"/>
                <a:gd name="connsiteX26" fmla="*/ 638997 w 638997"/>
                <a:gd name="connsiteY26" fmla="*/ 236337 h 413806"/>
                <a:gd name="connsiteX27" fmla="*/ 591275 w 638997"/>
                <a:gd name="connsiteY27" fmla="*/ 268151 h 413806"/>
                <a:gd name="connsiteX28" fmla="*/ 589370 w 638997"/>
                <a:gd name="connsiteY28" fmla="*/ 267834 h 413806"/>
                <a:gd name="connsiteX29" fmla="*/ 581751 w 638997"/>
                <a:gd name="connsiteY29" fmla="*/ 272913 h 413806"/>
                <a:gd name="connsiteX30" fmla="*/ 554482 w 638997"/>
                <a:gd name="connsiteY30" fmla="*/ 268368 h 413806"/>
                <a:gd name="connsiteX31" fmla="*/ 538574 w 638997"/>
                <a:gd name="connsiteY31" fmla="*/ 272913 h 413806"/>
                <a:gd name="connsiteX32" fmla="*/ 534029 w 638997"/>
                <a:gd name="connsiteY32" fmla="*/ 257006 h 413806"/>
                <a:gd name="connsiteX33" fmla="*/ 538574 w 638997"/>
                <a:gd name="connsiteY33" fmla="*/ 234281 h 413806"/>
                <a:gd name="connsiteX34" fmla="*/ 499403 w 638997"/>
                <a:gd name="connsiteY34" fmla="*/ 243608 h 413806"/>
                <a:gd name="connsiteX35" fmla="*/ 489014 w 638997"/>
                <a:gd name="connsiteY35" fmla="*/ 272696 h 413806"/>
                <a:gd name="connsiteX36" fmla="*/ 473107 w 638997"/>
                <a:gd name="connsiteY36" fmla="*/ 299966 h 413806"/>
                <a:gd name="connsiteX37" fmla="*/ 466880 w 638997"/>
                <a:gd name="connsiteY37" fmla="*/ 299076 h 413806"/>
                <a:gd name="connsiteX38" fmla="*/ 463583 w 638997"/>
                <a:gd name="connsiteY38" fmla="*/ 304728 h 413806"/>
                <a:gd name="connsiteX39" fmla="*/ 438141 w 638997"/>
                <a:gd name="connsiteY39" fmla="*/ 301093 h 413806"/>
                <a:gd name="connsiteX40" fmla="*/ 429930 w 638997"/>
                <a:gd name="connsiteY40" fmla="*/ 315873 h 413806"/>
                <a:gd name="connsiteX41" fmla="*/ 457200 w 638997"/>
                <a:gd name="connsiteY41" fmla="*/ 327235 h 413806"/>
                <a:gd name="connsiteX42" fmla="*/ 466290 w 638997"/>
                <a:gd name="connsiteY42" fmla="*/ 365867 h 413806"/>
                <a:gd name="connsiteX43" fmla="*/ 445838 w 638997"/>
                <a:gd name="connsiteY43" fmla="*/ 409044 h 413806"/>
                <a:gd name="connsiteX44" fmla="*/ 439767 w 638997"/>
                <a:gd name="connsiteY44" fmla="*/ 406515 h 413806"/>
                <a:gd name="connsiteX45" fmla="*/ 436314 w 638997"/>
                <a:gd name="connsiteY45" fmla="*/ 413806 h 413806"/>
                <a:gd name="connsiteX46" fmla="*/ 409044 w 638997"/>
                <a:gd name="connsiteY46" fmla="*/ 402444 h 413806"/>
                <a:gd name="connsiteX47" fmla="*/ 388592 w 638997"/>
                <a:gd name="connsiteY47" fmla="*/ 402444 h 413806"/>
                <a:gd name="connsiteX48" fmla="*/ 388592 w 638997"/>
                <a:gd name="connsiteY48" fmla="*/ 375174 h 413806"/>
                <a:gd name="connsiteX49" fmla="*/ 338598 w 638997"/>
                <a:gd name="connsiteY49" fmla="*/ 359267 h 413806"/>
                <a:gd name="connsiteX50" fmla="*/ 302238 w 638997"/>
                <a:gd name="connsiteY50" fmla="*/ 331997 h 413806"/>
                <a:gd name="connsiteX51" fmla="*/ 274969 w 638997"/>
                <a:gd name="connsiteY51" fmla="*/ 311545 h 413806"/>
                <a:gd name="connsiteX52" fmla="*/ 236337 w 638997"/>
                <a:gd name="connsiteY52" fmla="*/ 277458 h 413806"/>
                <a:gd name="connsiteX53" fmla="*/ 215884 w 638997"/>
                <a:gd name="connsiteY53" fmla="*/ 229736 h 413806"/>
                <a:gd name="connsiteX54" fmla="*/ 204522 w 638997"/>
                <a:gd name="connsiteY54" fmla="*/ 218374 h 413806"/>
                <a:gd name="connsiteX55" fmla="*/ 161345 w 638997"/>
                <a:gd name="connsiteY55" fmla="*/ 225191 h 413806"/>
                <a:gd name="connsiteX56" fmla="*/ 152255 w 638997"/>
                <a:gd name="connsiteY56" fmla="*/ 213829 h 413806"/>
                <a:gd name="connsiteX57" fmla="*/ 145438 w 638997"/>
                <a:gd name="connsiteY57" fmla="*/ 175197 h 413806"/>
                <a:gd name="connsiteX58" fmla="*/ 99794 w 638997"/>
                <a:gd name="connsiteY58" fmla="*/ 151288 h 413806"/>
                <a:gd name="connsiteX59" fmla="*/ 75426 w 638997"/>
                <a:gd name="connsiteY59" fmla="*/ 170435 h 413806"/>
                <a:gd name="connsiteX60" fmla="*/ 59298 w 638997"/>
                <a:gd name="connsiteY60" fmla="*/ 178499 h 413806"/>
                <a:gd name="connsiteX61" fmla="*/ 43611 w 638997"/>
                <a:gd name="connsiteY61" fmla="*/ 186342 h 413806"/>
                <a:gd name="connsiteX62" fmla="*/ 52701 w 638997"/>
                <a:gd name="connsiteY62" fmla="*/ 213612 h 413806"/>
                <a:gd name="connsiteX63" fmla="*/ 41590 w 638997"/>
                <a:gd name="connsiteY63" fmla="*/ 213612 h 413806"/>
                <a:gd name="connsiteX64" fmla="*/ 43177 w 638997"/>
                <a:gd name="connsiteY64" fmla="*/ 218374 h 413806"/>
                <a:gd name="connsiteX65" fmla="*/ 0 w 638997"/>
                <a:gd name="connsiteY65" fmla="*/ 218374 h 413806"/>
                <a:gd name="connsiteX66" fmla="*/ 0 w 638997"/>
                <a:gd name="connsiteY66" fmla="*/ 29759 h 413806"/>
                <a:gd name="connsiteX67" fmla="*/ 9524 w 638997"/>
                <a:gd name="connsiteY67" fmla="*/ 27204 h 413806"/>
                <a:gd name="connsiteX68" fmla="*/ 9524 w 638997"/>
                <a:gd name="connsiteY68" fmla="*/ 24997 h 41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38997" h="413806">
                  <a:moveTo>
                    <a:pt x="102695" y="0"/>
                  </a:moveTo>
                  <a:lnTo>
                    <a:pt x="107240" y="4545"/>
                  </a:lnTo>
                  <a:lnTo>
                    <a:pt x="166324" y="36360"/>
                  </a:lnTo>
                  <a:lnTo>
                    <a:pt x="198139" y="59084"/>
                  </a:lnTo>
                  <a:lnTo>
                    <a:pt x="229953" y="106806"/>
                  </a:lnTo>
                  <a:lnTo>
                    <a:pt x="273130" y="95444"/>
                  </a:lnTo>
                  <a:lnTo>
                    <a:pt x="339032" y="90899"/>
                  </a:lnTo>
                  <a:lnTo>
                    <a:pt x="382209" y="127258"/>
                  </a:lnTo>
                  <a:lnTo>
                    <a:pt x="382209" y="177253"/>
                  </a:lnTo>
                  <a:lnTo>
                    <a:pt x="398116" y="177253"/>
                  </a:lnTo>
                  <a:lnTo>
                    <a:pt x="402661" y="220429"/>
                  </a:lnTo>
                  <a:lnTo>
                    <a:pt x="450383" y="220429"/>
                  </a:lnTo>
                  <a:lnTo>
                    <a:pt x="461745" y="247699"/>
                  </a:lnTo>
                  <a:lnTo>
                    <a:pt x="466104" y="247699"/>
                  </a:lnTo>
                  <a:lnTo>
                    <a:pt x="484035" y="213829"/>
                  </a:lnTo>
                  <a:lnTo>
                    <a:pt x="527212" y="182015"/>
                  </a:lnTo>
                  <a:lnTo>
                    <a:pt x="536736" y="177253"/>
                  </a:lnTo>
                  <a:lnTo>
                    <a:pt x="536736" y="177253"/>
                  </a:lnTo>
                  <a:lnTo>
                    <a:pt x="544525" y="173358"/>
                  </a:lnTo>
                  <a:lnTo>
                    <a:pt x="549937" y="170652"/>
                  </a:lnTo>
                  <a:lnTo>
                    <a:pt x="549937" y="170652"/>
                  </a:lnTo>
                  <a:lnTo>
                    <a:pt x="559461" y="165890"/>
                  </a:lnTo>
                  <a:lnTo>
                    <a:pt x="568551" y="170435"/>
                  </a:lnTo>
                  <a:lnTo>
                    <a:pt x="543553" y="204522"/>
                  </a:lnTo>
                  <a:lnTo>
                    <a:pt x="564006" y="220429"/>
                  </a:lnTo>
                  <a:lnTo>
                    <a:pt x="595820" y="209067"/>
                  </a:lnTo>
                  <a:lnTo>
                    <a:pt x="638997" y="236337"/>
                  </a:lnTo>
                  <a:lnTo>
                    <a:pt x="591275" y="268151"/>
                  </a:lnTo>
                  <a:lnTo>
                    <a:pt x="589370" y="267834"/>
                  </a:lnTo>
                  <a:lnTo>
                    <a:pt x="581751" y="272913"/>
                  </a:lnTo>
                  <a:lnTo>
                    <a:pt x="554482" y="268368"/>
                  </a:lnTo>
                  <a:lnTo>
                    <a:pt x="538574" y="272913"/>
                  </a:lnTo>
                  <a:lnTo>
                    <a:pt x="534029" y="257006"/>
                  </a:lnTo>
                  <a:lnTo>
                    <a:pt x="538574" y="234281"/>
                  </a:lnTo>
                  <a:lnTo>
                    <a:pt x="499403" y="243608"/>
                  </a:lnTo>
                  <a:lnTo>
                    <a:pt x="489014" y="272696"/>
                  </a:lnTo>
                  <a:lnTo>
                    <a:pt x="473107" y="299966"/>
                  </a:lnTo>
                  <a:lnTo>
                    <a:pt x="466880" y="299076"/>
                  </a:lnTo>
                  <a:lnTo>
                    <a:pt x="463583" y="304728"/>
                  </a:lnTo>
                  <a:lnTo>
                    <a:pt x="438141" y="301093"/>
                  </a:lnTo>
                  <a:lnTo>
                    <a:pt x="429930" y="315873"/>
                  </a:lnTo>
                  <a:lnTo>
                    <a:pt x="457200" y="327235"/>
                  </a:lnTo>
                  <a:lnTo>
                    <a:pt x="466290" y="365867"/>
                  </a:lnTo>
                  <a:lnTo>
                    <a:pt x="445838" y="409044"/>
                  </a:lnTo>
                  <a:lnTo>
                    <a:pt x="439767" y="406515"/>
                  </a:lnTo>
                  <a:lnTo>
                    <a:pt x="436314" y="413806"/>
                  </a:lnTo>
                  <a:lnTo>
                    <a:pt x="409044" y="402444"/>
                  </a:lnTo>
                  <a:lnTo>
                    <a:pt x="388592" y="402444"/>
                  </a:lnTo>
                  <a:lnTo>
                    <a:pt x="388592" y="375174"/>
                  </a:lnTo>
                  <a:lnTo>
                    <a:pt x="338598" y="359267"/>
                  </a:lnTo>
                  <a:lnTo>
                    <a:pt x="302238" y="331997"/>
                  </a:lnTo>
                  <a:lnTo>
                    <a:pt x="274969" y="311545"/>
                  </a:lnTo>
                  <a:lnTo>
                    <a:pt x="236337" y="277458"/>
                  </a:lnTo>
                  <a:lnTo>
                    <a:pt x="215884" y="229736"/>
                  </a:lnTo>
                  <a:lnTo>
                    <a:pt x="204522" y="218374"/>
                  </a:lnTo>
                  <a:lnTo>
                    <a:pt x="161345" y="225191"/>
                  </a:lnTo>
                  <a:lnTo>
                    <a:pt x="152255" y="213829"/>
                  </a:lnTo>
                  <a:lnTo>
                    <a:pt x="145438" y="175197"/>
                  </a:lnTo>
                  <a:lnTo>
                    <a:pt x="99794" y="151288"/>
                  </a:lnTo>
                  <a:lnTo>
                    <a:pt x="75426" y="170435"/>
                  </a:lnTo>
                  <a:lnTo>
                    <a:pt x="59298" y="178499"/>
                  </a:lnTo>
                  <a:lnTo>
                    <a:pt x="43611" y="186342"/>
                  </a:lnTo>
                  <a:lnTo>
                    <a:pt x="52701" y="213612"/>
                  </a:lnTo>
                  <a:lnTo>
                    <a:pt x="41590" y="213612"/>
                  </a:lnTo>
                  <a:lnTo>
                    <a:pt x="43177" y="218374"/>
                  </a:lnTo>
                  <a:lnTo>
                    <a:pt x="0" y="218374"/>
                  </a:lnTo>
                  <a:lnTo>
                    <a:pt x="0" y="29759"/>
                  </a:lnTo>
                  <a:lnTo>
                    <a:pt x="9524" y="27204"/>
                  </a:lnTo>
                  <a:lnTo>
                    <a:pt x="9524"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8" name="Freeform 467"/>
            <p:cNvSpPr>
              <a:spLocks/>
            </p:cNvSpPr>
            <p:nvPr/>
          </p:nvSpPr>
          <p:spPr bwMode="auto">
            <a:xfrm>
              <a:off x="5674311" y="2085382"/>
              <a:ext cx="1137207" cy="620708"/>
            </a:xfrm>
            <a:custGeom>
              <a:avLst/>
              <a:gdLst>
                <a:gd name="connsiteX0" fmla="*/ 831722 w 1516276"/>
                <a:gd name="connsiteY0" fmla="*/ 0 h 827611"/>
                <a:gd name="connsiteX1" fmla="*/ 897623 w 1516276"/>
                <a:gd name="connsiteY1" fmla="*/ 15907 h 827611"/>
                <a:gd name="connsiteX2" fmla="*/ 898607 w 1516276"/>
                <a:gd name="connsiteY2" fmla="*/ 22795 h 827611"/>
                <a:gd name="connsiteX3" fmla="*/ 909528 w 1516276"/>
                <a:gd name="connsiteY3" fmla="*/ 25431 h 827611"/>
                <a:gd name="connsiteX4" fmla="*/ 916672 w 1516276"/>
                <a:gd name="connsiteY4" fmla="*/ 75436 h 827611"/>
                <a:gd name="connsiteX5" fmla="*/ 945345 w 1516276"/>
                <a:gd name="connsiteY5" fmla="*/ 63629 h 827611"/>
                <a:gd name="connsiteX6" fmla="*/ 993067 w 1516276"/>
                <a:gd name="connsiteY6" fmla="*/ 90899 h 827611"/>
                <a:gd name="connsiteX7" fmla="*/ 992653 w 1516276"/>
                <a:gd name="connsiteY7" fmla="*/ 93383 h 827611"/>
                <a:gd name="connsiteX8" fmla="*/ 1004972 w 1516276"/>
                <a:gd name="connsiteY8" fmla="*/ 100423 h 827611"/>
                <a:gd name="connsiteX9" fmla="*/ 1002014 w 1516276"/>
                <a:gd name="connsiteY9" fmla="*/ 118168 h 827611"/>
                <a:gd name="connsiteX10" fmla="*/ 1024881 w 1516276"/>
                <a:gd name="connsiteY10" fmla="*/ 118168 h 827611"/>
                <a:gd name="connsiteX11" fmla="*/ 1118052 w 1516276"/>
                <a:gd name="connsiteY11" fmla="*/ 59084 h 827611"/>
                <a:gd name="connsiteX12" fmla="*/ 1099873 w 1516276"/>
                <a:gd name="connsiteY12" fmla="*/ 79536 h 827611"/>
                <a:gd name="connsiteX13" fmla="*/ 1104860 w 1516276"/>
                <a:gd name="connsiteY13" fmla="*/ 84523 h 827611"/>
                <a:gd name="connsiteX14" fmla="*/ 1129957 w 1516276"/>
                <a:gd name="connsiteY14" fmla="*/ 68608 h 827611"/>
                <a:gd name="connsiteX15" fmla="*/ 1111777 w 1516276"/>
                <a:gd name="connsiteY15" fmla="*/ 89060 h 827611"/>
                <a:gd name="connsiteX16" fmla="*/ 1161772 w 1516276"/>
                <a:gd name="connsiteY16" fmla="*/ 139055 h 827611"/>
                <a:gd name="connsiteX17" fmla="*/ 1233337 w 1516276"/>
                <a:gd name="connsiteY17" fmla="*/ 274006 h 827611"/>
                <a:gd name="connsiteX18" fmla="*/ 1252127 w 1516276"/>
                <a:gd name="connsiteY18" fmla="*/ 247699 h 827611"/>
                <a:gd name="connsiteX19" fmla="*/ 1304394 w 1516276"/>
                <a:gd name="connsiteY19" fmla="*/ 279513 h 827611"/>
                <a:gd name="connsiteX20" fmla="*/ 1354388 w 1516276"/>
                <a:gd name="connsiteY20" fmla="*/ 263606 h 827611"/>
                <a:gd name="connsiteX21" fmla="*/ 1374841 w 1516276"/>
                <a:gd name="connsiteY21" fmla="*/ 272696 h 827611"/>
                <a:gd name="connsiteX22" fmla="*/ 1376974 w 1516276"/>
                <a:gd name="connsiteY22" fmla="*/ 277877 h 827611"/>
                <a:gd name="connsiteX23" fmla="*/ 1386746 w 1516276"/>
                <a:gd name="connsiteY23" fmla="*/ 282220 h 827611"/>
                <a:gd name="connsiteX24" fmla="*/ 1400385 w 1516276"/>
                <a:gd name="connsiteY24" fmla="*/ 315343 h 827611"/>
                <a:gd name="connsiteX25" fmla="*/ 1418017 w 1516276"/>
                <a:gd name="connsiteY25" fmla="*/ 322690 h 827611"/>
                <a:gd name="connsiteX26" fmla="*/ 1423269 w 1516276"/>
                <a:gd name="connsiteY26" fmla="*/ 329442 h 827611"/>
                <a:gd name="connsiteX27" fmla="*/ 1429922 w 1516276"/>
                <a:gd name="connsiteY27" fmla="*/ 332214 h 827611"/>
                <a:gd name="connsiteX28" fmla="*/ 1438112 w 1516276"/>
                <a:gd name="connsiteY28" fmla="*/ 342743 h 827611"/>
                <a:gd name="connsiteX29" fmla="*/ 1481646 w 1516276"/>
                <a:gd name="connsiteY29" fmla="*/ 338597 h 827611"/>
                <a:gd name="connsiteX30" fmla="*/ 1488774 w 1516276"/>
                <a:gd name="connsiteY30" fmla="*/ 348576 h 827611"/>
                <a:gd name="connsiteX31" fmla="*/ 1493551 w 1516276"/>
                <a:gd name="connsiteY31" fmla="*/ 348121 h 827611"/>
                <a:gd name="connsiteX32" fmla="*/ 1516276 w 1516276"/>
                <a:gd name="connsiteY32" fmla="*/ 379936 h 827611"/>
                <a:gd name="connsiteX33" fmla="*/ 1484461 w 1516276"/>
                <a:gd name="connsiteY33" fmla="*/ 418568 h 827611"/>
                <a:gd name="connsiteX34" fmla="*/ 1457192 w 1516276"/>
                <a:gd name="connsiteY34" fmla="*/ 423113 h 827611"/>
                <a:gd name="connsiteX35" fmla="*/ 1450375 w 1516276"/>
                <a:gd name="connsiteY35" fmla="*/ 477652 h 827611"/>
                <a:gd name="connsiteX36" fmla="*/ 1429922 w 1516276"/>
                <a:gd name="connsiteY36" fmla="*/ 502649 h 827611"/>
                <a:gd name="connsiteX37" fmla="*/ 1359476 w 1516276"/>
                <a:gd name="connsiteY37" fmla="*/ 482197 h 827611"/>
                <a:gd name="connsiteX38" fmla="*/ 1332206 w 1516276"/>
                <a:gd name="connsiteY38" fmla="*/ 579913 h 827611"/>
                <a:gd name="connsiteX39" fmla="*/ 1316299 w 1516276"/>
                <a:gd name="connsiteY39" fmla="*/ 589002 h 827611"/>
                <a:gd name="connsiteX40" fmla="*/ 1241308 w 1516276"/>
                <a:gd name="connsiteY40" fmla="*/ 611727 h 827611"/>
                <a:gd name="connsiteX41" fmla="*/ 1273122 w 1516276"/>
                <a:gd name="connsiteY41" fmla="*/ 698081 h 827611"/>
                <a:gd name="connsiteX42" fmla="*/ 1248125 w 1516276"/>
                <a:gd name="connsiteY42" fmla="*/ 713988 h 827611"/>
                <a:gd name="connsiteX43" fmla="*/ 1252670 w 1516276"/>
                <a:gd name="connsiteY43" fmla="*/ 741258 h 827611"/>
                <a:gd name="connsiteX44" fmla="*/ 1232218 w 1516276"/>
                <a:gd name="connsiteY44" fmla="*/ 734440 h 827611"/>
                <a:gd name="connsiteX45" fmla="*/ 1221961 w 1516276"/>
                <a:gd name="connsiteY45" fmla="*/ 725466 h 827611"/>
                <a:gd name="connsiteX46" fmla="*/ 1220313 w 1516276"/>
                <a:gd name="connsiteY46" fmla="*/ 724916 h 827611"/>
                <a:gd name="connsiteX47" fmla="*/ 1212919 w 1516276"/>
                <a:gd name="connsiteY47" fmla="*/ 718447 h 827611"/>
                <a:gd name="connsiteX48" fmla="*/ 1154954 w 1516276"/>
                <a:gd name="connsiteY48" fmla="*/ 713988 h 827611"/>
                <a:gd name="connsiteX49" fmla="*/ 1095870 w 1516276"/>
                <a:gd name="connsiteY49" fmla="*/ 707171 h 827611"/>
                <a:gd name="connsiteX50" fmla="*/ 1079963 w 1516276"/>
                <a:gd name="connsiteY50" fmla="*/ 713988 h 827611"/>
                <a:gd name="connsiteX51" fmla="*/ 1032241 w 1516276"/>
                <a:gd name="connsiteY51" fmla="*/ 691263 h 827611"/>
                <a:gd name="connsiteX52" fmla="*/ 1011789 w 1516276"/>
                <a:gd name="connsiteY52" fmla="*/ 702626 h 827611"/>
                <a:gd name="connsiteX53" fmla="*/ 1004972 w 1516276"/>
                <a:gd name="connsiteY53" fmla="*/ 734440 h 827611"/>
                <a:gd name="connsiteX54" fmla="*/ 941343 w 1516276"/>
                <a:gd name="connsiteY54" fmla="*/ 718533 h 827611"/>
                <a:gd name="connsiteX55" fmla="*/ 918618 w 1516276"/>
                <a:gd name="connsiteY55" fmla="*/ 725350 h 827611"/>
                <a:gd name="connsiteX56" fmla="*/ 909528 w 1516276"/>
                <a:gd name="connsiteY56" fmla="*/ 745802 h 827611"/>
                <a:gd name="connsiteX57" fmla="*/ 886804 w 1516276"/>
                <a:gd name="connsiteY57" fmla="*/ 757165 h 827611"/>
                <a:gd name="connsiteX58" fmla="*/ 843627 w 1516276"/>
                <a:gd name="connsiteY58" fmla="*/ 788979 h 827611"/>
                <a:gd name="connsiteX59" fmla="*/ 823175 w 1516276"/>
                <a:gd name="connsiteY59" fmla="*/ 827611 h 827611"/>
                <a:gd name="connsiteX60" fmla="*/ 811812 w 1516276"/>
                <a:gd name="connsiteY60" fmla="*/ 827611 h 827611"/>
                <a:gd name="connsiteX61" fmla="*/ 807844 w 1516276"/>
                <a:gd name="connsiteY61" fmla="*/ 818087 h 827611"/>
                <a:gd name="connsiteX62" fmla="*/ 799907 w 1516276"/>
                <a:gd name="connsiteY62" fmla="*/ 818087 h 827611"/>
                <a:gd name="connsiteX63" fmla="*/ 792513 w 1516276"/>
                <a:gd name="connsiteY63" fmla="*/ 800342 h 827611"/>
                <a:gd name="connsiteX64" fmla="*/ 752728 w 1516276"/>
                <a:gd name="connsiteY64" fmla="*/ 800342 h 827611"/>
                <a:gd name="connsiteX65" fmla="*/ 751726 w 1516276"/>
                <a:gd name="connsiteY65" fmla="*/ 790818 h 827611"/>
                <a:gd name="connsiteX66" fmla="*/ 740823 w 1516276"/>
                <a:gd name="connsiteY66" fmla="*/ 790818 h 827611"/>
                <a:gd name="connsiteX67" fmla="*/ 737281 w 1516276"/>
                <a:gd name="connsiteY67" fmla="*/ 757165 h 827611"/>
                <a:gd name="connsiteX68" fmla="*/ 732276 w 1516276"/>
                <a:gd name="connsiteY68" fmla="*/ 757165 h 827611"/>
                <a:gd name="connsiteX69" fmla="*/ 732276 w 1516276"/>
                <a:gd name="connsiteY69" fmla="*/ 747641 h 827611"/>
                <a:gd name="connsiteX70" fmla="*/ 720371 w 1516276"/>
                <a:gd name="connsiteY70" fmla="*/ 747641 h 827611"/>
                <a:gd name="connsiteX71" fmla="*/ 720371 w 1516276"/>
                <a:gd name="connsiteY71" fmla="*/ 697647 h 827611"/>
                <a:gd name="connsiteX72" fmla="*/ 688549 w 1516276"/>
                <a:gd name="connsiteY72" fmla="*/ 670849 h 827611"/>
                <a:gd name="connsiteX73" fmla="*/ 623198 w 1516276"/>
                <a:gd name="connsiteY73" fmla="*/ 675356 h 827611"/>
                <a:gd name="connsiteX74" fmla="*/ 580021 w 1516276"/>
                <a:gd name="connsiteY74" fmla="*/ 686718 h 827611"/>
                <a:gd name="connsiteX75" fmla="*/ 572843 w 1516276"/>
                <a:gd name="connsiteY75" fmla="*/ 675951 h 827611"/>
                <a:gd name="connsiteX76" fmla="*/ 568116 w 1516276"/>
                <a:gd name="connsiteY76" fmla="*/ 677194 h 827611"/>
                <a:gd name="connsiteX77" fmla="*/ 537601 w 1516276"/>
                <a:gd name="connsiteY77" fmla="*/ 631421 h 827611"/>
                <a:gd name="connsiteX78" fmla="*/ 516392 w 1516276"/>
                <a:gd name="connsiteY78" fmla="*/ 616272 h 827611"/>
                <a:gd name="connsiteX79" fmla="*/ 457308 w 1516276"/>
                <a:gd name="connsiteY79" fmla="*/ 584458 h 827611"/>
                <a:gd name="connsiteX80" fmla="*/ 452763 w 1516276"/>
                <a:gd name="connsiteY80" fmla="*/ 579913 h 827611"/>
                <a:gd name="connsiteX81" fmla="*/ 359592 w 1516276"/>
                <a:gd name="connsiteY81" fmla="*/ 604910 h 827611"/>
                <a:gd name="connsiteX82" fmla="*/ 359592 w 1516276"/>
                <a:gd name="connsiteY82" fmla="*/ 793524 h 827611"/>
                <a:gd name="connsiteX83" fmla="*/ 339140 w 1516276"/>
                <a:gd name="connsiteY83" fmla="*/ 793524 h 827611"/>
                <a:gd name="connsiteX84" fmla="*/ 333188 w 1516276"/>
                <a:gd name="connsiteY84" fmla="*/ 784000 h 827611"/>
                <a:gd name="connsiteX85" fmla="*/ 327235 w 1516276"/>
                <a:gd name="connsiteY85" fmla="*/ 784000 h 827611"/>
                <a:gd name="connsiteX86" fmla="*/ 308101 w 1516276"/>
                <a:gd name="connsiteY86" fmla="*/ 753385 h 827611"/>
                <a:gd name="connsiteX87" fmla="*/ 291418 w 1516276"/>
                <a:gd name="connsiteY87" fmla="*/ 745802 h 827611"/>
                <a:gd name="connsiteX88" fmla="*/ 248241 w 1516276"/>
                <a:gd name="connsiteY88" fmla="*/ 750347 h 827611"/>
                <a:gd name="connsiteX89" fmla="*/ 232334 w 1516276"/>
                <a:gd name="connsiteY89" fmla="*/ 766255 h 827611"/>
                <a:gd name="connsiteX90" fmla="*/ 232334 w 1516276"/>
                <a:gd name="connsiteY90" fmla="*/ 757165 h 827611"/>
                <a:gd name="connsiteX91" fmla="*/ 235419 w 1516276"/>
                <a:gd name="connsiteY91" fmla="*/ 741740 h 827611"/>
                <a:gd name="connsiteX92" fmla="*/ 220429 w 1516276"/>
                <a:gd name="connsiteY92" fmla="*/ 756731 h 827611"/>
                <a:gd name="connsiteX93" fmla="*/ 220429 w 1516276"/>
                <a:gd name="connsiteY93" fmla="*/ 747641 h 827611"/>
                <a:gd name="connsiteX94" fmla="*/ 224974 w 1516276"/>
                <a:gd name="connsiteY94" fmla="*/ 724916 h 827611"/>
                <a:gd name="connsiteX95" fmla="*/ 222070 w 1516276"/>
                <a:gd name="connsiteY95" fmla="*/ 714751 h 827611"/>
                <a:gd name="connsiteX96" fmla="*/ 189157 w 1516276"/>
                <a:gd name="connsiteY96" fmla="*/ 702626 h 827611"/>
                <a:gd name="connsiteX97" fmla="*/ 187205 w 1516276"/>
                <a:gd name="connsiteY97" fmla="*/ 696768 h 827611"/>
                <a:gd name="connsiteX98" fmla="*/ 177252 w 1516276"/>
                <a:gd name="connsiteY98" fmla="*/ 693102 h 827611"/>
                <a:gd name="connsiteX99" fmla="*/ 162774 w 1516276"/>
                <a:gd name="connsiteY99" fmla="*/ 649666 h 827611"/>
                <a:gd name="connsiteX100" fmla="*/ 150526 w 1516276"/>
                <a:gd name="connsiteY100" fmla="*/ 643542 h 827611"/>
                <a:gd name="connsiteX101" fmla="*/ 150526 w 1516276"/>
                <a:gd name="connsiteY101" fmla="*/ 639970 h 827611"/>
                <a:gd name="connsiteX102" fmla="*/ 138621 w 1516276"/>
                <a:gd name="connsiteY102" fmla="*/ 634018 h 827611"/>
                <a:gd name="connsiteX103" fmla="*/ 138621 w 1516276"/>
                <a:gd name="connsiteY103" fmla="*/ 618110 h 827611"/>
                <a:gd name="connsiteX104" fmla="*/ 177252 w 1516276"/>
                <a:gd name="connsiteY104" fmla="*/ 622655 h 827611"/>
                <a:gd name="connsiteX105" fmla="*/ 177252 w 1516276"/>
                <a:gd name="connsiteY105" fmla="*/ 586296 h 827611"/>
                <a:gd name="connsiteX106" fmla="*/ 209067 w 1516276"/>
                <a:gd name="connsiteY106" fmla="*/ 579478 h 827611"/>
                <a:gd name="connsiteX107" fmla="*/ 240881 w 1516276"/>
                <a:gd name="connsiteY107" fmla="*/ 586296 h 827611"/>
                <a:gd name="connsiteX108" fmla="*/ 245426 w 1516276"/>
                <a:gd name="connsiteY108" fmla="*/ 531757 h 827611"/>
                <a:gd name="connsiteX109" fmla="*/ 242242 w 1516276"/>
                <a:gd name="connsiteY109" fmla="*/ 509466 h 827611"/>
                <a:gd name="connsiteX110" fmla="*/ 214155 w 1516276"/>
                <a:gd name="connsiteY110" fmla="*/ 509466 h 827611"/>
                <a:gd name="connsiteX111" fmla="*/ 182340 w 1516276"/>
                <a:gd name="connsiteY111" fmla="*/ 498104 h 827611"/>
                <a:gd name="connsiteX112" fmla="*/ 139163 w 1516276"/>
                <a:gd name="connsiteY112" fmla="*/ 525373 h 827611"/>
                <a:gd name="connsiteX113" fmla="*/ 107349 w 1516276"/>
                <a:gd name="connsiteY113" fmla="*/ 536736 h 827611"/>
                <a:gd name="connsiteX114" fmla="*/ 86897 w 1516276"/>
                <a:gd name="connsiteY114" fmla="*/ 525373 h 827611"/>
                <a:gd name="connsiteX115" fmla="*/ 87341 w 1516276"/>
                <a:gd name="connsiteY115" fmla="*/ 522710 h 827611"/>
                <a:gd name="connsiteX116" fmla="*/ 74992 w 1516276"/>
                <a:gd name="connsiteY116" fmla="*/ 515849 h 827611"/>
                <a:gd name="connsiteX117" fmla="*/ 79536 w 1516276"/>
                <a:gd name="connsiteY117" fmla="*/ 488580 h 827611"/>
                <a:gd name="connsiteX118" fmla="*/ 64441 w 1516276"/>
                <a:gd name="connsiteY118" fmla="*/ 461744 h 827611"/>
                <a:gd name="connsiteX119" fmla="*/ 36902 w 1516276"/>
                <a:gd name="connsiteY119" fmla="*/ 461744 h 827611"/>
                <a:gd name="connsiteX120" fmla="*/ 29918 w 1516276"/>
                <a:gd name="connsiteY120" fmla="*/ 452220 h 827611"/>
                <a:gd name="connsiteX121" fmla="*/ 24997 w 1516276"/>
                <a:gd name="connsiteY121" fmla="*/ 452220 h 827611"/>
                <a:gd name="connsiteX122" fmla="*/ 0 w 1516276"/>
                <a:gd name="connsiteY122" fmla="*/ 418133 h 827611"/>
                <a:gd name="connsiteX123" fmla="*/ 20452 w 1516276"/>
                <a:gd name="connsiteY123" fmla="*/ 374957 h 827611"/>
                <a:gd name="connsiteX124" fmla="*/ 9090 w 1516276"/>
                <a:gd name="connsiteY124" fmla="*/ 365867 h 827611"/>
                <a:gd name="connsiteX125" fmla="*/ 36360 w 1516276"/>
                <a:gd name="connsiteY125" fmla="*/ 299965 h 827611"/>
                <a:gd name="connsiteX126" fmla="*/ 48178 w 1516276"/>
                <a:gd name="connsiteY126" fmla="*/ 309698 h 827611"/>
                <a:gd name="connsiteX127" fmla="*/ 48265 w 1516276"/>
                <a:gd name="connsiteY127" fmla="*/ 309489 h 827611"/>
                <a:gd name="connsiteX128" fmla="*/ 75024 w 1516276"/>
                <a:gd name="connsiteY128" fmla="*/ 331526 h 827611"/>
                <a:gd name="connsiteX129" fmla="*/ 79536 w 1516276"/>
                <a:gd name="connsiteY129" fmla="*/ 295420 h 827611"/>
                <a:gd name="connsiteX130" fmla="*/ 154528 w 1516276"/>
                <a:gd name="connsiteY130" fmla="*/ 231791 h 827611"/>
                <a:gd name="connsiteX131" fmla="*/ 213612 w 1516276"/>
                <a:gd name="connsiteY131" fmla="*/ 224974 h 827611"/>
                <a:gd name="connsiteX132" fmla="*/ 295421 w 1516276"/>
                <a:gd name="connsiteY132" fmla="*/ 268151 h 827611"/>
                <a:gd name="connsiteX133" fmla="*/ 338597 w 1516276"/>
                <a:gd name="connsiteY133" fmla="*/ 295420 h 827611"/>
                <a:gd name="connsiteX134" fmla="*/ 374957 w 1516276"/>
                <a:gd name="connsiteY134" fmla="*/ 268151 h 827611"/>
                <a:gd name="connsiteX135" fmla="*/ 434041 w 1516276"/>
                <a:gd name="connsiteY135" fmla="*/ 263606 h 827611"/>
                <a:gd name="connsiteX136" fmla="*/ 481763 w 1516276"/>
                <a:gd name="connsiteY136" fmla="*/ 295420 h 827611"/>
                <a:gd name="connsiteX137" fmla="*/ 493125 w 1516276"/>
                <a:gd name="connsiteY137" fmla="*/ 279513 h 827611"/>
                <a:gd name="connsiteX138" fmla="*/ 547664 w 1516276"/>
                <a:gd name="connsiteY138" fmla="*/ 284058 h 827611"/>
                <a:gd name="connsiteX139" fmla="*/ 551981 w 1516276"/>
                <a:gd name="connsiteY139" fmla="*/ 253835 h 827611"/>
                <a:gd name="connsiteX140" fmla="*/ 505030 w 1516276"/>
                <a:gd name="connsiteY140" fmla="*/ 223136 h 827611"/>
                <a:gd name="connsiteX141" fmla="*/ 506367 w 1516276"/>
                <a:gd name="connsiteY141" fmla="*/ 222270 h 827611"/>
                <a:gd name="connsiteX142" fmla="*/ 493125 w 1516276"/>
                <a:gd name="connsiteY142" fmla="*/ 213612 h 827611"/>
                <a:gd name="connsiteX143" fmla="*/ 531757 w 1516276"/>
                <a:gd name="connsiteY143" fmla="*/ 188615 h 827611"/>
                <a:gd name="connsiteX144" fmla="*/ 520394 w 1516276"/>
                <a:gd name="connsiteY144" fmla="*/ 165890 h 827611"/>
                <a:gd name="connsiteX145" fmla="*/ 559026 w 1516276"/>
                <a:gd name="connsiteY145" fmla="*/ 149983 h 827611"/>
                <a:gd name="connsiteX146" fmla="*/ 531757 w 1516276"/>
                <a:gd name="connsiteY146" fmla="*/ 111351 h 827611"/>
                <a:gd name="connsiteX147" fmla="*/ 547664 w 1516276"/>
                <a:gd name="connsiteY147" fmla="*/ 90899 h 827611"/>
                <a:gd name="connsiteX148" fmla="*/ 686284 w 1516276"/>
                <a:gd name="connsiteY148" fmla="*/ 70447 h 827611"/>
                <a:gd name="connsiteX149" fmla="*/ 702192 w 1516276"/>
                <a:gd name="connsiteY149" fmla="*/ 52267 h 827611"/>
                <a:gd name="connsiteX150" fmla="*/ 795363 w 1516276"/>
                <a:gd name="connsiteY150" fmla="*/ 27270 h 82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1516276" h="827611">
                  <a:moveTo>
                    <a:pt x="831722" y="0"/>
                  </a:moveTo>
                  <a:lnTo>
                    <a:pt x="897623" y="15907"/>
                  </a:lnTo>
                  <a:lnTo>
                    <a:pt x="898607" y="22795"/>
                  </a:lnTo>
                  <a:lnTo>
                    <a:pt x="909528" y="25431"/>
                  </a:lnTo>
                  <a:lnTo>
                    <a:pt x="916672" y="75436"/>
                  </a:lnTo>
                  <a:lnTo>
                    <a:pt x="945345" y="63629"/>
                  </a:lnTo>
                  <a:lnTo>
                    <a:pt x="993067" y="90899"/>
                  </a:lnTo>
                  <a:lnTo>
                    <a:pt x="992653" y="93383"/>
                  </a:lnTo>
                  <a:lnTo>
                    <a:pt x="1004972" y="100423"/>
                  </a:lnTo>
                  <a:lnTo>
                    <a:pt x="1002014" y="118168"/>
                  </a:lnTo>
                  <a:lnTo>
                    <a:pt x="1024881" y="118168"/>
                  </a:lnTo>
                  <a:lnTo>
                    <a:pt x="1118052" y="59084"/>
                  </a:lnTo>
                  <a:lnTo>
                    <a:pt x="1099873" y="79536"/>
                  </a:lnTo>
                  <a:lnTo>
                    <a:pt x="1104860" y="84523"/>
                  </a:lnTo>
                  <a:lnTo>
                    <a:pt x="1129957" y="68608"/>
                  </a:lnTo>
                  <a:lnTo>
                    <a:pt x="1111777" y="89060"/>
                  </a:lnTo>
                  <a:lnTo>
                    <a:pt x="1161772" y="139055"/>
                  </a:lnTo>
                  <a:lnTo>
                    <a:pt x="1233337" y="274006"/>
                  </a:lnTo>
                  <a:lnTo>
                    <a:pt x="1252127" y="247699"/>
                  </a:lnTo>
                  <a:lnTo>
                    <a:pt x="1304394" y="279513"/>
                  </a:lnTo>
                  <a:lnTo>
                    <a:pt x="1354388" y="263606"/>
                  </a:lnTo>
                  <a:lnTo>
                    <a:pt x="1374841" y="272696"/>
                  </a:lnTo>
                  <a:lnTo>
                    <a:pt x="1376974" y="277877"/>
                  </a:lnTo>
                  <a:lnTo>
                    <a:pt x="1386746" y="282220"/>
                  </a:lnTo>
                  <a:lnTo>
                    <a:pt x="1400385" y="315343"/>
                  </a:lnTo>
                  <a:lnTo>
                    <a:pt x="1418017" y="322690"/>
                  </a:lnTo>
                  <a:lnTo>
                    <a:pt x="1423269" y="329442"/>
                  </a:lnTo>
                  <a:lnTo>
                    <a:pt x="1429922" y="332214"/>
                  </a:lnTo>
                  <a:lnTo>
                    <a:pt x="1438112" y="342743"/>
                  </a:lnTo>
                  <a:lnTo>
                    <a:pt x="1481646" y="338597"/>
                  </a:lnTo>
                  <a:lnTo>
                    <a:pt x="1488774" y="348576"/>
                  </a:lnTo>
                  <a:lnTo>
                    <a:pt x="1493551" y="348121"/>
                  </a:lnTo>
                  <a:lnTo>
                    <a:pt x="1516276" y="379936"/>
                  </a:lnTo>
                  <a:lnTo>
                    <a:pt x="1484461" y="418568"/>
                  </a:lnTo>
                  <a:lnTo>
                    <a:pt x="1457192" y="423113"/>
                  </a:lnTo>
                  <a:lnTo>
                    <a:pt x="1450375" y="477652"/>
                  </a:lnTo>
                  <a:lnTo>
                    <a:pt x="1429922" y="502649"/>
                  </a:lnTo>
                  <a:lnTo>
                    <a:pt x="1359476" y="482197"/>
                  </a:lnTo>
                  <a:lnTo>
                    <a:pt x="1332206" y="579913"/>
                  </a:lnTo>
                  <a:lnTo>
                    <a:pt x="1316299" y="589002"/>
                  </a:lnTo>
                  <a:lnTo>
                    <a:pt x="1241308" y="611727"/>
                  </a:lnTo>
                  <a:lnTo>
                    <a:pt x="1273122" y="698081"/>
                  </a:lnTo>
                  <a:lnTo>
                    <a:pt x="1248125" y="713988"/>
                  </a:lnTo>
                  <a:lnTo>
                    <a:pt x="1252670" y="741258"/>
                  </a:lnTo>
                  <a:lnTo>
                    <a:pt x="1232218" y="734440"/>
                  </a:lnTo>
                  <a:lnTo>
                    <a:pt x="1221961" y="725466"/>
                  </a:lnTo>
                  <a:lnTo>
                    <a:pt x="1220313" y="724916"/>
                  </a:lnTo>
                  <a:lnTo>
                    <a:pt x="1212919" y="718447"/>
                  </a:lnTo>
                  <a:lnTo>
                    <a:pt x="1154954" y="713988"/>
                  </a:lnTo>
                  <a:lnTo>
                    <a:pt x="1095870" y="707171"/>
                  </a:lnTo>
                  <a:lnTo>
                    <a:pt x="1079963" y="713988"/>
                  </a:lnTo>
                  <a:lnTo>
                    <a:pt x="1032241" y="691263"/>
                  </a:lnTo>
                  <a:lnTo>
                    <a:pt x="1011789" y="702626"/>
                  </a:lnTo>
                  <a:lnTo>
                    <a:pt x="1004972" y="734440"/>
                  </a:lnTo>
                  <a:lnTo>
                    <a:pt x="941343" y="718533"/>
                  </a:lnTo>
                  <a:lnTo>
                    <a:pt x="918618" y="725350"/>
                  </a:lnTo>
                  <a:lnTo>
                    <a:pt x="909528" y="745802"/>
                  </a:lnTo>
                  <a:lnTo>
                    <a:pt x="886804" y="757165"/>
                  </a:lnTo>
                  <a:lnTo>
                    <a:pt x="843627" y="788979"/>
                  </a:lnTo>
                  <a:lnTo>
                    <a:pt x="823175" y="827611"/>
                  </a:lnTo>
                  <a:lnTo>
                    <a:pt x="811812" y="827611"/>
                  </a:lnTo>
                  <a:lnTo>
                    <a:pt x="807844" y="818087"/>
                  </a:lnTo>
                  <a:lnTo>
                    <a:pt x="799907" y="818087"/>
                  </a:lnTo>
                  <a:lnTo>
                    <a:pt x="792513" y="800342"/>
                  </a:lnTo>
                  <a:lnTo>
                    <a:pt x="752728" y="800342"/>
                  </a:lnTo>
                  <a:lnTo>
                    <a:pt x="751726" y="790818"/>
                  </a:lnTo>
                  <a:lnTo>
                    <a:pt x="740823" y="790818"/>
                  </a:lnTo>
                  <a:lnTo>
                    <a:pt x="737281" y="757165"/>
                  </a:lnTo>
                  <a:lnTo>
                    <a:pt x="732276" y="757165"/>
                  </a:lnTo>
                  <a:lnTo>
                    <a:pt x="732276" y="747641"/>
                  </a:lnTo>
                  <a:lnTo>
                    <a:pt x="720371" y="747641"/>
                  </a:lnTo>
                  <a:lnTo>
                    <a:pt x="720371" y="697647"/>
                  </a:lnTo>
                  <a:lnTo>
                    <a:pt x="688549" y="670849"/>
                  </a:lnTo>
                  <a:lnTo>
                    <a:pt x="623198" y="675356"/>
                  </a:lnTo>
                  <a:lnTo>
                    <a:pt x="580021" y="686718"/>
                  </a:lnTo>
                  <a:lnTo>
                    <a:pt x="572843" y="675951"/>
                  </a:lnTo>
                  <a:lnTo>
                    <a:pt x="568116" y="677194"/>
                  </a:lnTo>
                  <a:lnTo>
                    <a:pt x="537601" y="631421"/>
                  </a:lnTo>
                  <a:lnTo>
                    <a:pt x="516392" y="616272"/>
                  </a:lnTo>
                  <a:lnTo>
                    <a:pt x="457308" y="584458"/>
                  </a:lnTo>
                  <a:lnTo>
                    <a:pt x="452763" y="579913"/>
                  </a:lnTo>
                  <a:lnTo>
                    <a:pt x="359592" y="604910"/>
                  </a:lnTo>
                  <a:lnTo>
                    <a:pt x="359592" y="793524"/>
                  </a:lnTo>
                  <a:lnTo>
                    <a:pt x="339140" y="793524"/>
                  </a:lnTo>
                  <a:lnTo>
                    <a:pt x="333188" y="784000"/>
                  </a:lnTo>
                  <a:lnTo>
                    <a:pt x="327235" y="784000"/>
                  </a:lnTo>
                  <a:lnTo>
                    <a:pt x="308101" y="753385"/>
                  </a:lnTo>
                  <a:lnTo>
                    <a:pt x="291418" y="745802"/>
                  </a:lnTo>
                  <a:lnTo>
                    <a:pt x="248241" y="750347"/>
                  </a:lnTo>
                  <a:lnTo>
                    <a:pt x="232334" y="766255"/>
                  </a:lnTo>
                  <a:lnTo>
                    <a:pt x="232334" y="757165"/>
                  </a:lnTo>
                  <a:lnTo>
                    <a:pt x="235419" y="741740"/>
                  </a:lnTo>
                  <a:lnTo>
                    <a:pt x="220429" y="756731"/>
                  </a:lnTo>
                  <a:lnTo>
                    <a:pt x="220429" y="747641"/>
                  </a:lnTo>
                  <a:lnTo>
                    <a:pt x="224974" y="724916"/>
                  </a:lnTo>
                  <a:lnTo>
                    <a:pt x="222070" y="714751"/>
                  </a:lnTo>
                  <a:lnTo>
                    <a:pt x="189157" y="702626"/>
                  </a:lnTo>
                  <a:lnTo>
                    <a:pt x="187205" y="696768"/>
                  </a:lnTo>
                  <a:lnTo>
                    <a:pt x="177252" y="693102"/>
                  </a:lnTo>
                  <a:lnTo>
                    <a:pt x="162774" y="649666"/>
                  </a:lnTo>
                  <a:lnTo>
                    <a:pt x="150526" y="643542"/>
                  </a:lnTo>
                  <a:lnTo>
                    <a:pt x="150526" y="639970"/>
                  </a:lnTo>
                  <a:lnTo>
                    <a:pt x="138621" y="634018"/>
                  </a:lnTo>
                  <a:lnTo>
                    <a:pt x="138621" y="618110"/>
                  </a:lnTo>
                  <a:lnTo>
                    <a:pt x="177252" y="622655"/>
                  </a:lnTo>
                  <a:lnTo>
                    <a:pt x="177252" y="586296"/>
                  </a:lnTo>
                  <a:lnTo>
                    <a:pt x="209067" y="579478"/>
                  </a:lnTo>
                  <a:lnTo>
                    <a:pt x="240881" y="586296"/>
                  </a:lnTo>
                  <a:lnTo>
                    <a:pt x="245426" y="531757"/>
                  </a:lnTo>
                  <a:lnTo>
                    <a:pt x="242242" y="509466"/>
                  </a:lnTo>
                  <a:lnTo>
                    <a:pt x="214155" y="509466"/>
                  </a:lnTo>
                  <a:lnTo>
                    <a:pt x="182340" y="498104"/>
                  </a:lnTo>
                  <a:lnTo>
                    <a:pt x="139163" y="525373"/>
                  </a:lnTo>
                  <a:lnTo>
                    <a:pt x="107349" y="536736"/>
                  </a:lnTo>
                  <a:lnTo>
                    <a:pt x="86897" y="525373"/>
                  </a:lnTo>
                  <a:lnTo>
                    <a:pt x="87341" y="522710"/>
                  </a:lnTo>
                  <a:lnTo>
                    <a:pt x="74992" y="515849"/>
                  </a:lnTo>
                  <a:lnTo>
                    <a:pt x="79536" y="488580"/>
                  </a:lnTo>
                  <a:lnTo>
                    <a:pt x="64441" y="461744"/>
                  </a:lnTo>
                  <a:lnTo>
                    <a:pt x="36902" y="461744"/>
                  </a:lnTo>
                  <a:lnTo>
                    <a:pt x="29918" y="452220"/>
                  </a:lnTo>
                  <a:lnTo>
                    <a:pt x="24997" y="452220"/>
                  </a:lnTo>
                  <a:lnTo>
                    <a:pt x="0" y="418133"/>
                  </a:lnTo>
                  <a:lnTo>
                    <a:pt x="20452" y="374957"/>
                  </a:lnTo>
                  <a:lnTo>
                    <a:pt x="9090" y="365867"/>
                  </a:lnTo>
                  <a:lnTo>
                    <a:pt x="36360" y="299965"/>
                  </a:lnTo>
                  <a:lnTo>
                    <a:pt x="48178" y="309698"/>
                  </a:lnTo>
                  <a:lnTo>
                    <a:pt x="48265" y="309489"/>
                  </a:lnTo>
                  <a:lnTo>
                    <a:pt x="75024" y="331526"/>
                  </a:lnTo>
                  <a:lnTo>
                    <a:pt x="79536" y="295420"/>
                  </a:lnTo>
                  <a:lnTo>
                    <a:pt x="154528" y="231791"/>
                  </a:lnTo>
                  <a:lnTo>
                    <a:pt x="213612" y="224974"/>
                  </a:lnTo>
                  <a:lnTo>
                    <a:pt x="295421" y="268151"/>
                  </a:lnTo>
                  <a:lnTo>
                    <a:pt x="338597" y="295420"/>
                  </a:lnTo>
                  <a:lnTo>
                    <a:pt x="374957" y="268151"/>
                  </a:lnTo>
                  <a:lnTo>
                    <a:pt x="434041" y="263606"/>
                  </a:lnTo>
                  <a:lnTo>
                    <a:pt x="481763" y="295420"/>
                  </a:lnTo>
                  <a:lnTo>
                    <a:pt x="493125" y="279513"/>
                  </a:lnTo>
                  <a:lnTo>
                    <a:pt x="547664" y="284058"/>
                  </a:lnTo>
                  <a:lnTo>
                    <a:pt x="551981" y="253835"/>
                  </a:lnTo>
                  <a:lnTo>
                    <a:pt x="505030" y="223136"/>
                  </a:lnTo>
                  <a:lnTo>
                    <a:pt x="506367" y="222270"/>
                  </a:lnTo>
                  <a:lnTo>
                    <a:pt x="493125" y="213612"/>
                  </a:lnTo>
                  <a:lnTo>
                    <a:pt x="531757" y="188615"/>
                  </a:lnTo>
                  <a:lnTo>
                    <a:pt x="520394" y="165890"/>
                  </a:lnTo>
                  <a:lnTo>
                    <a:pt x="559026" y="149983"/>
                  </a:lnTo>
                  <a:lnTo>
                    <a:pt x="531757" y="111351"/>
                  </a:lnTo>
                  <a:lnTo>
                    <a:pt x="547664" y="90899"/>
                  </a:lnTo>
                  <a:lnTo>
                    <a:pt x="686284" y="70447"/>
                  </a:lnTo>
                  <a:lnTo>
                    <a:pt x="702192" y="52267"/>
                  </a:lnTo>
                  <a:lnTo>
                    <a:pt x="795363" y="2727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7" name="Freeform 466"/>
            <p:cNvSpPr>
              <a:spLocks/>
            </p:cNvSpPr>
            <p:nvPr/>
          </p:nvSpPr>
          <p:spPr bwMode="auto">
            <a:xfrm>
              <a:off x="6816469" y="2238609"/>
              <a:ext cx="888209" cy="431770"/>
            </a:xfrm>
            <a:custGeom>
              <a:avLst/>
              <a:gdLst>
                <a:gd name="connsiteX0" fmla="*/ 406771 w 1184279"/>
                <a:gd name="connsiteY0" fmla="*/ 0 h 575693"/>
                <a:gd name="connsiteX1" fmla="*/ 449948 w 1184279"/>
                <a:gd name="connsiteY1" fmla="*/ 27270 h 575693"/>
                <a:gd name="connsiteX2" fmla="*/ 481762 w 1184279"/>
                <a:gd name="connsiteY2" fmla="*/ 31815 h 575693"/>
                <a:gd name="connsiteX3" fmla="*/ 524939 w 1184279"/>
                <a:gd name="connsiteY3" fmla="*/ 47722 h 575693"/>
                <a:gd name="connsiteX4" fmla="*/ 527292 w 1184279"/>
                <a:gd name="connsiteY4" fmla="*/ 62624 h 575693"/>
                <a:gd name="connsiteX5" fmla="*/ 532082 w 1184279"/>
                <a:gd name="connsiteY5" fmla="*/ 64389 h 575693"/>
                <a:gd name="connsiteX6" fmla="*/ 536600 w 1184279"/>
                <a:gd name="connsiteY6" fmla="*/ 93005 h 575693"/>
                <a:gd name="connsiteX7" fmla="*/ 584023 w 1184279"/>
                <a:gd name="connsiteY7" fmla="*/ 113623 h 575693"/>
                <a:gd name="connsiteX8" fmla="*/ 622655 w 1184279"/>
                <a:gd name="connsiteY8" fmla="*/ 102261 h 575693"/>
                <a:gd name="connsiteX9" fmla="*/ 665832 w 1184279"/>
                <a:gd name="connsiteY9" fmla="*/ 97716 h 575693"/>
                <a:gd name="connsiteX10" fmla="*/ 702191 w 1184279"/>
                <a:gd name="connsiteY10" fmla="*/ 102261 h 575693"/>
                <a:gd name="connsiteX11" fmla="*/ 740823 w 1184279"/>
                <a:gd name="connsiteY11" fmla="*/ 129531 h 575693"/>
                <a:gd name="connsiteX12" fmla="*/ 761275 w 1184279"/>
                <a:gd name="connsiteY12" fmla="*/ 161345 h 575693"/>
                <a:gd name="connsiteX13" fmla="*/ 795362 w 1184279"/>
                <a:gd name="connsiteY13" fmla="*/ 161345 h 575693"/>
                <a:gd name="connsiteX14" fmla="*/ 843084 w 1184279"/>
                <a:gd name="connsiteY14" fmla="*/ 165890 h 575693"/>
                <a:gd name="connsiteX15" fmla="*/ 874898 w 1184279"/>
                <a:gd name="connsiteY15" fmla="*/ 156800 h 575693"/>
                <a:gd name="connsiteX16" fmla="*/ 922620 w 1184279"/>
                <a:gd name="connsiteY16" fmla="*/ 145438 h 575693"/>
                <a:gd name="connsiteX17" fmla="*/ 977159 w 1184279"/>
                <a:gd name="connsiteY17" fmla="*/ 106806 h 575693"/>
                <a:gd name="connsiteX18" fmla="*/ 1004429 w 1184279"/>
                <a:gd name="connsiteY18" fmla="*/ 113623 h 575693"/>
                <a:gd name="connsiteX19" fmla="*/ 1020336 w 1184279"/>
                <a:gd name="connsiteY19" fmla="*/ 129531 h 575693"/>
                <a:gd name="connsiteX20" fmla="*/ 1063513 w 1184279"/>
                <a:gd name="connsiteY20" fmla="*/ 122713 h 575693"/>
                <a:gd name="connsiteX21" fmla="*/ 1056552 w 1184279"/>
                <a:gd name="connsiteY21" fmla="*/ 141607 h 575693"/>
                <a:gd name="connsiteX22" fmla="*/ 1070656 w 1184279"/>
                <a:gd name="connsiteY22" fmla="*/ 139380 h 575693"/>
                <a:gd name="connsiteX23" fmla="*/ 1054749 w 1184279"/>
                <a:gd name="connsiteY23" fmla="*/ 182557 h 575693"/>
                <a:gd name="connsiteX24" fmla="*/ 1027479 w 1184279"/>
                <a:gd name="connsiteY24" fmla="*/ 237096 h 575693"/>
                <a:gd name="connsiteX25" fmla="*/ 1031859 w 1184279"/>
                <a:gd name="connsiteY25" fmla="*/ 247609 h 575693"/>
                <a:gd name="connsiteX26" fmla="*/ 1052151 w 1184279"/>
                <a:gd name="connsiteY26" fmla="*/ 236336 h 575693"/>
                <a:gd name="connsiteX27" fmla="*/ 1083965 w 1184279"/>
                <a:gd name="connsiteY27" fmla="*/ 247699 h 575693"/>
                <a:gd name="connsiteX28" fmla="*/ 1118052 w 1184279"/>
                <a:gd name="connsiteY28" fmla="*/ 224974 h 575693"/>
                <a:gd name="connsiteX29" fmla="*/ 1143049 w 1184279"/>
                <a:gd name="connsiteY29" fmla="*/ 243154 h 575693"/>
                <a:gd name="connsiteX30" fmla="*/ 1177136 w 1184279"/>
                <a:gd name="connsiteY30" fmla="*/ 279513 h 575693"/>
                <a:gd name="connsiteX31" fmla="*/ 1177136 w 1184279"/>
                <a:gd name="connsiteY31" fmla="*/ 288561 h 575693"/>
                <a:gd name="connsiteX32" fmla="*/ 1184279 w 1184279"/>
                <a:gd name="connsiteY32" fmla="*/ 296180 h 575693"/>
                <a:gd name="connsiteX33" fmla="*/ 1184279 w 1184279"/>
                <a:gd name="connsiteY33" fmla="*/ 318905 h 575693"/>
                <a:gd name="connsiteX34" fmla="*/ 1150192 w 1184279"/>
                <a:gd name="connsiteY34" fmla="*/ 312087 h 575693"/>
                <a:gd name="connsiteX35" fmla="*/ 1097925 w 1184279"/>
                <a:gd name="connsiteY35" fmla="*/ 318905 h 575693"/>
                <a:gd name="connsiteX36" fmla="*/ 1070656 w 1184279"/>
                <a:gd name="connsiteY36" fmla="*/ 334812 h 575693"/>
                <a:gd name="connsiteX37" fmla="*/ 1047931 w 1184279"/>
                <a:gd name="connsiteY37" fmla="*/ 371171 h 575693"/>
                <a:gd name="connsiteX38" fmla="*/ 988847 w 1184279"/>
                <a:gd name="connsiteY38" fmla="*/ 387079 h 575693"/>
                <a:gd name="connsiteX39" fmla="*/ 952488 w 1184279"/>
                <a:gd name="connsiteY39" fmla="*/ 414348 h 575693"/>
                <a:gd name="connsiteX40" fmla="*/ 913856 w 1184279"/>
                <a:gd name="connsiteY40" fmla="*/ 402986 h 575693"/>
                <a:gd name="connsiteX41" fmla="*/ 893404 w 1184279"/>
                <a:gd name="connsiteY41" fmla="*/ 398441 h 575693"/>
                <a:gd name="connsiteX42" fmla="*/ 879238 w 1184279"/>
                <a:gd name="connsiteY42" fmla="*/ 432844 h 575693"/>
                <a:gd name="connsiteX43" fmla="*/ 881716 w 1184279"/>
                <a:gd name="connsiteY43" fmla="*/ 436313 h 575693"/>
                <a:gd name="connsiteX44" fmla="*/ 884891 w 1184279"/>
                <a:gd name="connsiteY44" fmla="*/ 447425 h 575693"/>
                <a:gd name="connsiteX45" fmla="*/ 888859 w 1184279"/>
                <a:gd name="connsiteY45" fmla="*/ 452980 h 575693"/>
                <a:gd name="connsiteX46" fmla="*/ 893404 w 1184279"/>
                <a:gd name="connsiteY46" fmla="*/ 468887 h 575693"/>
                <a:gd name="connsiteX47" fmla="*/ 866134 w 1184279"/>
                <a:gd name="connsiteY47" fmla="*/ 489340 h 575693"/>
                <a:gd name="connsiteX48" fmla="*/ 838865 w 1184279"/>
                <a:gd name="connsiteY48" fmla="*/ 512064 h 575693"/>
                <a:gd name="connsiteX49" fmla="*/ 795688 w 1184279"/>
                <a:gd name="connsiteY49" fmla="*/ 532516 h 575693"/>
                <a:gd name="connsiteX50" fmla="*/ 743421 w 1184279"/>
                <a:gd name="connsiteY50" fmla="*/ 532516 h 575693"/>
                <a:gd name="connsiteX51" fmla="*/ 684337 w 1184279"/>
                <a:gd name="connsiteY51" fmla="*/ 548424 h 575693"/>
                <a:gd name="connsiteX52" fmla="*/ 641160 w 1184279"/>
                <a:gd name="connsiteY52" fmla="*/ 575693 h 575693"/>
                <a:gd name="connsiteX53" fmla="*/ 625253 w 1184279"/>
                <a:gd name="connsiteY53" fmla="*/ 559786 h 575693"/>
                <a:gd name="connsiteX54" fmla="*/ 582076 w 1184279"/>
                <a:gd name="connsiteY54" fmla="*/ 559786 h 575693"/>
                <a:gd name="connsiteX55" fmla="*/ 527537 w 1184279"/>
                <a:gd name="connsiteY55" fmla="*/ 532516 h 575693"/>
                <a:gd name="connsiteX56" fmla="*/ 488905 w 1184279"/>
                <a:gd name="connsiteY56" fmla="*/ 523426 h 575693"/>
                <a:gd name="connsiteX57" fmla="*/ 441183 w 1184279"/>
                <a:gd name="connsiteY57" fmla="*/ 532516 h 575693"/>
                <a:gd name="connsiteX58" fmla="*/ 361647 w 1184279"/>
                <a:gd name="connsiteY58" fmla="*/ 523426 h 575693"/>
                <a:gd name="connsiteX59" fmla="*/ 323015 w 1184279"/>
                <a:gd name="connsiteY59" fmla="*/ 523426 h 575693"/>
                <a:gd name="connsiteX60" fmla="*/ 302563 w 1184279"/>
                <a:gd name="connsiteY60" fmla="*/ 489340 h 575693"/>
                <a:gd name="connsiteX61" fmla="*/ 298018 w 1184279"/>
                <a:gd name="connsiteY61" fmla="*/ 477002 h 575693"/>
                <a:gd name="connsiteX62" fmla="*/ 295420 w 1184279"/>
                <a:gd name="connsiteY62" fmla="*/ 472673 h 575693"/>
                <a:gd name="connsiteX63" fmla="*/ 285574 w 1184279"/>
                <a:gd name="connsiteY63" fmla="*/ 445946 h 575693"/>
                <a:gd name="connsiteX64" fmla="*/ 263931 w 1184279"/>
                <a:gd name="connsiteY64" fmla="*/ 441618 h 575693"/>
                <a:gd name="connsiteX65" fmla="*/ 216210 w 1184279"/>
                <a:gd name="connsiteY65" fmla="*/ 409803 h 575693"/>
                <a:gd name="connsiteX66" fmla="*/ 168488 w 1184279"/>
                <a:gd name="connsiteY66" fmla="*/ 398441 h 575693"/>
                <a:gd name="connsiteX67" fmla="*/ 125311 w 1184279"/>
                <a:gd name="connsiteY67" fmla="*/ 393896 h 575693"/>
                <a:gd name="connsiteX68" fmla="*/ 113949 w 1184279"/>
                <a:gd name="connsiteY68" fmla="*/ 371171 h 575693"/>
                <a:gd name="connsiteX69" fmla="*/ 114262 w 1184279"/>
                <a:gd name="connsiteY69" fmla="*/ 369417 h 575693"/>
                <a:gd name="connsiteX70" fmla="*/ 106806 w 1184279"/>
                <a:gd name="connsiteY70" fmla="*/ 354504 h 575693"/>
                <a:gd name="connsiteX71" fmla="*/ 117422 w 1184279"/>
                <a:gd name="connsiteY71" fmla="*/ 295052 h 575693"/>
                <a:gd name="connsiteX72" fmla="*/ 98042 w 1184279"/>
                <a:gd name="connsiteY72" fmla="*/ 264366 h 575693"/>
                <a:gd name="connsiteX73" fmla="*/ 50320 w 1184279"/>
                <a:gd name="connsiteY73" fmla="*/ 241641 h 575693"/>
                <a:gd name="connsiteX74" fmla="*/ 16233 w 1184279"/>
                <a:gd name="connsiteY74" fmla="*/ 216644 h 575693"/>
                <a:gd name="connsiteX75" fmla="*/ 12983 w 1184279"/>
                <a:gd name="connsiteY75" fmla="*/ 202832 h 575693"/>
                <a:gd name="connsiteX76" fmla="*/ 9090 w 1184279"/>
                <a:gd name="connsiteY76" fmla="*/ 199977 h 575693"/>
                <a:gd name="connsiteX77" fmla="*/ 0 w 1184279"/>
                <a:gd name="connsiteY77" fmla="*/ 161345 h 575693"/>
                <a:gd name="connsiteX78" fmla="*/ 43177 w 1184279"/>
                <a:gd name="connsiteY78" fmla="*/ 149983 h 575693"/>
                <a:gd name="connsiteX79" fmla="*/ 106806 w 1184279"/>
                <a:gd name="connsiteY79" fmla="*/ 102261 h 575693"/>
                <a:gd name="connsiteX80" fmla="*/ 165890 w 1184279"/>
                <a:gd name="connsiteY80" fmla="*/ 74991 h 575693"/>
                <a:gd name="connsiteX81" fmla="*/ 197704 w 1184279"/>
                <a:gd name="connsiteY81" fmla="*/ 90899 h 575693"/>
                <a:gd name="connsiteX82" fmla="*/ 236336 w 1184279"/>
                <a:gd name="connsiteY82" fmla="*/ 90899 h 575693"/>
                <a:gd name="connsiteX83" fmla="*/ 263606 w 1184279"/>
                <a:gd name="connsiteY83" fmla="*/ 118168 h 575693"/>
                <a:gd name="connsiteX84" fmla="*/ 295420 w 1184279"/>
                <a:gd name="connsiteY84" fmla="*/ 118168 h 575693"/>
                <a:gd name="connsiteX85" fmla="*/ 347687 w 1184279"/>
                <a:gd name="connsiteY85" fmla="*/ 134075 h 575693"/>
                <a:gd name="connsiteX86" fmla="*/ 385878 w 1184279"/>
                <a:gd name="connsiteY86" fmla="*/ 98131 h 575693"/>
                <a:gd name="connsiteX87" fmla="*/ 377555 w 1184279"/>
                <a:gd name="connsiteY87" fmla="*/ 80296 h 575693"/>
                <a:gd name="connsiteX88" fmla="*/ 377904 w 1184279"/>
                <a:gd name="connsiteY88" fmla="*/ 79685 h 575693"/>
                <a:gd name="connsiteX89" fmla="*/ 370412 w 1184279"/>
                <a:gd name="connsiteY89" fmla="*/ 63629 h 57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184279" h="575693">
                  <a:moveTo>
                    <a:pt x="406771" y="0"/>
                  </a:moveTo>
                  <a:lnTo>
                    <a:pt x="449948" y="27270"/>
                  </a:lnTo>
                  <a:lnTo>
                    <a:pt x="481762" y="31815"/>
                  </a:lnTo>
                  <a:lnTo>
                    <a:pt x="524939" y="47722"/>
                  </a:lnTo>
                  <a:lnTo>
                    <a:pt x="527292" y="62624"/>
                  </a:lnTo>
                  <a:lnTo>
                    <a:pt x="532082" y="64389"/>
                  </a:lnTo>
                  <a:lnTo>
                    <a:pt x="536600" y="93005"/>
                  </a:lnTo>
                  <a:lnTo>
                    <a:pt x="584023" y="113623"/>
                  </a:lnTo>
                  <a:lnTo>
                    <a:pt x="622655" y="102261"/>
                  </a:lnTo>
                  <a:lnTo>
                    <a:pt x="665832" y="97716"/>
                  </a:lnTo>
                  <a:lnTo>
                    <a:pt x="702191" y="102261"/>
                  </a:lnTo>
                  <a:lnTo>
                    <a:pt x="740823" y="129531"/>
                  </a:lnTo>
                  <a:lnTo>
                    <a:pt x="761275" y="161345"/>
                  </a:lnTo>
                  <a:lnTo>
                    <a:pt x="795362" y="161345"/>
                  </a:lnTo>
                  <a:lnTo>
                    <a:pt x="843084" y="165890"/>
                  </a:lnTo>
                  <a:lnTo>
                    <a:pt x="874898" y="156800"/>
                  </a:lnTo>
                  <a:lnTo>
                    <a:pt x="922620" y="145438"/>
                  </a:lnTo>
                  <a:lnTo>
                    <a:pt x="977159" y="106806"/>
                  </a:lnTo>
                  <a:lnTo>
                    <a:pt x="1004429" y="113623"/>
                  </a:lnTo>
                  <a:lnTo>
                    <a:pt x="1020336" y="129531"/>
                  </a:lnTo>
                  <a:lnTo>
                    <a:pt x="1063513" y="122713"/>
                  </a:lnTo>
                  <a:lnTo>
                    <a:pt x="1056552" y="141607"/>
                  </a:lnTo>
                  <a:lnTo>
                    <a:pt x="1070656" y="139380"/>
                  </a:lnTo>
                  <a:lnTo>
                    <a:pt x="1054749" y="182557"/>
                  </a:lnTo>
                  <a:lnTo>
                    <a:pt x="1027479" y="237096"/>
                  </a:lnTo>
                  <a:lnTo>
                    <a:pt x="1031859" y="247609"/>
                  </a:lnTo>
                  <a:lnTo>
                    <a:pt x="1052151" y="236336"/>
                  </a:lnTo>
                  <a:lnTo>
                    <a:pt x="1083965" y="247699"/>
                  </a:lnTo>
                  <a:lnTo>
                    <a:pt x="1118052" y="224974"/>
                  </a:lnTo>
                  <a:lnTo>
                    <a:pt x="1143049" y="243154"/>
                  </a:lnTo>
                  <a:lnTo>
                    <a:pt x="1177136" y="279513"/>
                  </a:lnTo>
                  <a:lnTo>
                    <a:pt x="1177136" y="288561"/>
                  </a:lnTo>
                  <a:lnTo>
                    <a:pt x="1184279" y="296180"/>
                  </a:lnTo>
                  <a:lnTo>
                    <a:pt x="1184279" y="318905"/>
                  </a:lnTo>
                  <a:lnTo>
                    <a:pt x="1150192" y="312087"/>
                  </a:lnTo>
                  <a:lnTo>
                    <a:pt x="1097925" y="318905"/>
                  </a:lnTo>
                  <a:lnTo>
                    <a:pt x="1070656" y="334812"/>
                  </a:lnTo>
                  <a:lnTo>
                    <a:pt x="1047931" y="371171"/>
                  </a:lnTo>
                  <a:lnTo>
                    <a:pt x="988847" y="387079"/>
                  </a:lnTo>
                  <a:lnTo>
                    <a:pt x="952488" y="414348"/>
                  </a:lnTo>
                  <a:lnTo>
                    <a:pt x="913856" y="402986"/>
                  </a:lnTo>
                  <a:lnTo>
                    <a:pt x="893404" y="398441"/>
                  </a:lnTo>
                  <a:lnTo>
                    <a:pt x="879238" y="432844"/>
                  </a:lnTo>
                  <a:lnTo>
                    <a:pt x="881716" y="436313"/>
                  </a:lnTo>
                  <a:lnTo>
                    <a:pt x="884891" y="447425"/>
                  </a:lnTo>
                  <a:lnTo>
                    <a:pt x="888859" y="452980"/>
                  </a:lnTo>
                  <a:lnTo>
                    <a:pt x="893404" y="468887"/>
                  </a:lnTo>
                  <a:lnTo>
                    <a:pt x="866134" y="489340"/>
                  </a:lnTo>
                  <a:lnTo>
                    <a:pt x="838865" y="512064"/>
                  </a:lnTo>
                  <a:lnTo>
                    <a:pt x="795688" y="532516"/>
                  </a:lnTo>
                  <a:lnTo>
                    <a:pt x="743421" y="532516"/>
                  </a:lnTo>
                  <a:lnTo>
                    <a:pt x="684337" y="548424"/>
                  </a:lnTo>
                  <a:lnTo>
                    <a:pt x="641160" y="575693"/>
                  </a:lnTo>
                  <a:lnTo>
                    <a:pt x="625253" y="559786"/>
                  </a:lnTo>
                  <a:lnTo>
                    <a:pt x="582076" y="559786"/>
                  </a:lnTo>
                  <a:lnTo>
                    <a:pt x="527537" y="532516"/>
                  </a:lnTo>
                  <a:lnTo>
                    <a:pt x="488905" y="523426"/>
                  </a:lnTo>
                  <a:lnTo>
                    <a:pt x="441183" y="532516"/>
                  </a:lnTo>
                  <a:lnTo>
                    <a:pt x="361647" y="523426"/>
                  </a:lnTo>
                  <a:lnTo>
                    <a:pt x="323015" y="523426"/>
                  </a:lnTo>
                  <a:lnTo>
                    <a:pt x="302563" y="489340"/>
                  </a:lnTo>
                  <a:lnTo>
                    <a:pt x="298018" y="477002"/>
                  </a:lnTo>
                  <a:lnTo>
                    <a:pt x="295420" y="472673"/>
                  </a:lnTo>
                  <a:lnTo>
                    <a:pt x="285574" y="445946"/>
                  </a:lnTo>
                  <a:lnTo>
                    <a:pt x="263931" y="441618"/>
                  </a:lnTo>
                  <a:lnTo>
                    <a:pt x="216210" y="409803"/>
                  </a:lnTo>
                  <a:lnTo>
                    <a:pt x="168488" y="398441"/>
                  </a:lnTo>
                  <a:lnTo>
                    <a:pt x="125311" y="393896"/>
                  </a:lnTo>
                  <a:lnTo>
                    <a:pt x="113949" y="371171"/>
                  </a:lnTo>
                  <a:lnTo>
                    <a:pt x="114262" y="369417"/>
                  </a:lnTo>
                  <a:lnTo>
                    <a:pt x="106806" y="354504"/>
                  </a:lnTo>
                  <a:lnTo>
                    <a:pt x="117422" y="295052"/>
                  </a:lnTo>
                  <a:lnTo>
                    <a:pt x="98042" y="264366"/>
                  </a:lnTo>
                  <a:lnTo>
                    <a:pt x="50320" y="241641"/>
                  </a:lnTo>
                  <a:lnTo>
                    <a:pt x="16233" y="216644"/>
                  </a:lnTo>
                  <a:lnTo>
                    <a:pt x="12983" y="202832"/>
                  </a:lnTo>
                  <a:lnTo>
                    <a:pt x="9090" y="199977"/>
                  </a:lnTo>
                  <a:lnTo>
                    <a:pt x="0" y="161345"/>
                  </a:lnTo>
                  <a:lnTo>
                    <a:pt x="43177" y="149983"/>
                  </a:lnTo>
                  <a:lnTo>
                    <a:pt x="106806" y="102261"/>
                  </a:lnTo>
                  <a:lnTo>
                    <a:pt x="165890" y="74991"/>
                  </a:lnTo>
                  <a:lnTo>
                    <a:pt x="197704" y="90899"/>
                  </a:lnTo>
                  <a:lnTo>
                    <a:pt x="236336" y="90899"/>
                  </a:lnTo>
                  <a:lnTo>
                    <a:pt x="263606" y="118168"/>
                  </a:lnTo>
                  <a:lnTo>
                    <a:pt x="295420" y="118168"/>
                  </a:lnTo>
                  <a:lnTo>
                    <a:pt x="347687" y="134075"/>
                  </a:lnTo>
                  <a:lnTo>
                    <a:pt x="385878" y="98131"/>
                  </a:lnTo>
                  <a:lnTo>
                    <a:pt x="377555" y="80296"/>
                  </a:lnTo>
                  <a:lnTo>
                    <a:pt x="377904" y="79685"/>
                  </a:lnTo>
                  <a:lnTo>
                    <a:pt x="370412" y="6362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2" name="Freeform 461"/>
            <p:cNvSpPr>
              <a:spLocks/>
            </p:cNvSpPr>
            <p:nvPr/>
          </p:nvSpPr>
          <p:spPr bwMode="auto">
            <a:xfrm>
              <a:off x="6606835" y="3041358"/>
              <a:ext cx="228708" cy="126367"/>
            </a:xfrm>
            <a:custGeom>
              <a:avLst/>
              <a:gdLst>
                <a:gd name="connsiteX0" fmla="*/ 61791 w 304944"/>
                <a:gd name="connsiteY0" fmla="*/ 0 h 168489"/>
                <a:gd name="connsiteX1" fmla="*/ 89060 w 304944"/>
                <a:gd name="connsiteY1" fmla="*/ 11363 h 168489"/>
                <a:gd name="connsiteX2" fmla="*/ 127692 w 304944"/>
                <a:gd name="connsiteY2" fmla="*/ 38632 h 168489"/>
                <a:gd name="connsiteX3" fmla="*/ 148144 w 304944"/>
                <a:gd name="connsiteY3" fmla="*/ 43177 h 168489"/>
                <a:gd name="connsiteX4" fmla="*/ 159506 w 304944"/>
                <a:gd name="connsiteY4" fmla="*/ 63630 h 168489"/>
                <a:gd name="connsiteX5" fmla="*/ 191321 w 304944"/>
                <a:gd name="connsiteY5" fmla="*/ 70447 h 168489"/>
                <a:gd name="connsiteX6" fmla="*/ 218590 w 304944"/>
                <a:gd name="connsiteY6" fmla="*/ 90899 h 168489"/>
                <a:gd name="connsiteX7" fmla="*/ 261767 w 304944"/>
                <a:gd name="connsiteY7" fmla="*/ 97717 h 168489"/>
                <a:gd name="connsiteX8" fmla="*/ 304944 w 304944"/>
                <a:gd name="connsiteY8" fmla="*/ 102262 h 168489"/>
                <a:gd name="connsiteX9" fmla="*/ 298127 w 304944"/>
                <a:gd name="connsiteY9" fmla="*/ 118169 h 168489"/>
                <a:gd name="connsiteX10" fmla="*/ 304944 w 304944"/>
                <a:gd name="connsiteY10" fmla="*/ 145439 h 168489"/>
                <a:gd name="connsiteX11" fmla="*/ 298127 w 304944"/>
                <a:gd name="connsiteY11" fmla="*/ 161346 h 168489"/>
                <a:gd name="connsiteX12" fmla="*/ 291664 w 304944"/>
                <a:gd name="connsiteY12" fmla="*/ 161346 h 168489"/>
                <a:gd name="connsiteX13" fmla="*/ 288603 w 304944"/>
                <a:gd name="connsiteY13" fmla="*/ 168489 h 168489"/>
                <a:gd name="connsiteX14" fmla="*/ 256788 w 304944"/>
                <a:gd name="connsiteY14" fmla="*/ 168489 h 168489"/>
                <a:gd name="connsiteX15" fmla="*/ 213611 w 304944"/>
                <a:gd name="connsiteY15" fmla="*/ 163944 h 168489"/>
                <a:gd name="connsiteX16" fmla="*/ 186342 w 304944"/>
                <a:gd name="connsiteY16" fmla="*/ 157127 h 168489"/>
                <a:gd name="connsiteX17" fmla="*/ 165890 w 304944"/>
                <a:gd name="connsiteY17" fmla="*/ 136674 h 168489"/>
                <a:gd name="connsiteX18" fmla="*/ 118168 w 304944"/>
                <a:gd name="connsiteY18" fmla="*/ 132129 h 168489"/>
                <a:gd name="connsiteX19" fmla="*/ 68174 w 304944"/>
                <a:gd name="connsiteY19" fmla="*/ 109405 h 168489"/>
                <a:gd name="connsiteX20" fmla="*/ 36359 w 304944"/>
                <a:gd name="connsiteY20" fmla="*/ 88952 h 168489"/>
                <a:gd name="connsiteX21" fmla="*/ 0 w 304944"/>
                <a:gd name="connsiteY21" fmla="*/ 70773 h 168489"/>
                <a:gd name="connsiteX22" fmla="*/ 9090 w 304944"/>
                <a:gd name="connsiteY22" fmla="*/ 34413 h 168489"/>
                <a:gd name="connsiteX23" fmla="*/ 36359 w 304944"/>
                <a:gd name="connsiteY23" fmla="*/ 11688 h 168489"/>
                <a:gd name="connsiteX24" fmla="*/ 37809 w 304944"/>
                <a:gd name="connsiteY24" fmla="*/ 11274 h 168489"/>
                <a:gd name="connsiteX25" fmla="*/ 45883 w 304944"/>
                <a:gd name="connsiteY25" fmla="*/ 4545 h 1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4944" h="168489">
                  <a:moveTo>
                    <a:pt x="61791" y="0"/>
                  </a:moveTo>
                  <a:lnTo>
                    <a:pt x="89060" y="11363"/>
                  </a:lnTo>
                  <a:lnTo>
                    <a:pt x="127692" y="38632"/>
                  </a:lnTo>
                  <a:lnTo>
                    <a:pt x="148144" y="43177"/>
                  </a:lnTo>
                  <a:lnTo>
                    <a:pt x="159506" y="63630"/>
                  </a:lnTo>
                  <a:lnTo>
                    <a:pt x="191321" y="70447"/>
                  </a:lnTo>
                  <a:lnTo>
                    <a:pt x="218590" y="90899"/>
                  </a:lnTo>
                  <a:lnTo>
                    <a:pt x="261767" y="97717"/>
                  </a:lnTo>
                  <a:lnTo>
                    <a:pt x="304944" y="102262"/>
                  </a:lnTo>
                  <a:lnTo>
                    <a:pt x="298127" y="118169"/>
                  </a:lnTo>
                  <a:lnTo>
                    <a:pt x="304944" y="145439"/>
                  </a:lnTo>
                  <a:lnTo>
                    <a:pt x="298127" y="161346"/>
                  </a:lnTo>
                  <a:lnTo>
                    <a:pt x="291664" y="161346"/>
                  </a:lnTo>
                  <a:lnTo>
                    <a:pt x="288603" y="168489"/>
                  </a:lnTo>
                  <a:lnTo>
                    <a:pt x="256788" y="168489"/>
                  </a:lnTo>
                  <a:lnTo>
                    <a:pt x="213611" y="163944"/>
                  </a:lnTo>
                  <a:lnTo>
                    <a:pt x="186342" y="157127"/>
                  </a:lnTo>
                  <a:lnTo>
                    <a:pt x="165890" y="136674"/>
                  </a:lnTo>
                  <a:lnTo>
                    <a:pt x="118168" y="132129"/>
                  </a:lnTo>
                  <a:lnTo>
                    <a:pt x="68174" y="109405"/>
                  </a:lnTo>
                  <a:lnTo>
                    <a:pt x="36359" y="88952"/>
                  </a:lnTo>
                  <a:lnTo>
                    <a:pt x="0" y="70773"/>
                  </a:lnTo>
                  <a:lnTo>
                    <a:pt x="9090" y="34413"/>
                  </a:lnTo>
                  <a:lnTo>
                    <a:pt x="36359" y="11688"/>
                  </a:lnTo>
                  <a:lnTo>
                    <a:pt x="37809" y="11274"/>
                  </a:lnTo>
                  <a:lnTo>
                    <a:pt x="45883"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1" name="Freeform 460"/>
            <p:cNvSpPr>
              <a:spLocks/>
            </p:cNvSpPr>
            <p:nvPr/>
          </p:nvSpPr>
          <p:spPr bwMode="auto">
            <a:xfrm>
              <a:off x="6277977" y="2871437"/>
              <a:ext cx="813301" cy="827963"/>
            </a:xfrm>
            <a:custGeom>
              <a:avLst/>
              <a:gdLst>
                <a:gd name="connsiteX0" fmla="*/ 364030 w 1084401"/>
                <a:gd name="connsiteY0" fmla="*/ 0 h 1103951"/>
                <a:gd name="connsiteX1" fmla="*/ 400389 w 1084401"/>
                <a:gd name="connsiteY1" fmla="*/ 52267 h 1103951"/>
                <a:gd name="connsiteX2" fmla="*/ 400389 w 1084401"/>
                <a:gd name="connsiteY2" fmla="*/ 86354 h 1103951"/>
                <a:gd name="connsiteX3" fmla="*/ 411751 w 1084401"/>
                <a:gd name="connsiteY3" fmla="*/ 111351 h 1103951"/>
                <a:gd name="connsiteX4" fmla="*/ 411751 w 1084401"/>
                <a:gd name="connsiteY4" fmla="*/ 134076 h 1103951"/>
                <a:gd name="connsiteX5" fmla="*/ 402226 w 1084401"/>
                <a:gd name="connsiteY5" fmla="*/ 130901 h 1103951"/>
                <a:gd name="connsiteX6" fmla="*/ 402226 w 1084401"/>
                <a:gd name="connsiteY6" fmla="*/ 140426 h 1103951"/>
                <a:gd name="connsiteX7" fmla="*/ 392192 w 1084401"/>
                <a:gd name="connsiteY7" fmla="*/ 137081 h 1103951"/>
                <a:gd name="connsiteX8" fmla="*/ 395844 w 1084401"/>
                <a:gd name="connsiteY8" fmla="*/ 177252 h 1103951"/>
                <a:gd name="connsiteX9" fmla="*/ 434476 w 1084401"/>
                <a:gd name="connsiteY9" fmla="*/ 204522 h 1103951"/>
                <a:gd name="connsiteX10" fmla="*/ 486743 w 1084401"/>
                <a:gd name="connsiteY10" fmla="*/ 229519 h 1103951"/>
                <a:gd name="connsiteX11" fmla="*/ 459473 w 1084401"/>
                <a:gd name="connsiteY11" fmla="*/ 252244 h 1103951"/>
                <a:gd name="connsiteX12" fmla="*/ 450383 w 1084401"/>
                <a:gd name="connsiteY12" fmla="*/ 288603 h 1103951"/>
                <a:gd name="connsiteX13" fmla="*/ 482198 w 1084401"/>
                <a:gd name="connsiteY13" fmla="*/ 306783 h 1103951"/>
                <a:gd name="connsiteX14" fmla="*/ 518557 w 1084401"/>
                <a:gd name="connsiteY14" fmla="*/ 327235 h 1103951"/>
                <a:gd name="connsiteX15" fmla="*/ 568551 w 1084401"/>
                <a:gd name="connsiteY15" fmla="*/ 349960 h 1103951"/>
                <a:gd name="connsiteX16" fmla="*/ 616273 w 1084401"/>
                <a:gd name="connsiteY16" fmla="*/ 354505 h 1103951"/>
                <a:gd name="connsiteX17" fmla="*/ 636725 w 1084401"/>
                <a:gd name="connsiteY17" fmla="*/ 374957 h 1103951"/>
                <a:gd name="connsiteX18" fmla="*/ 663995 w 1084401"/>
                <a:gd name="connsiteY18" fmla="*/ 381774 h 1103951"/>
                <a:gd name="connsiteX19" fmla="*/ 713989 w 1084401"/>
                <a:gd name="connsiteY19" fmla="*/ 386319 h 1103951"/>
                <a:gd name="connsiteX20" fmla="*/ 732183 w 1084401"/>
                <a:gd name="connsiteY20" fmla="*/ 386319 h 1103951"/>
                <a:gd name="connsiteX21" fmla="*/ 736279 w 1084401"/>
                <a:gd name="connsiteY21" fmla="*/ 376762 h 1103951"/>
                <a:gd name="connsiteX22" fmla="*/ 729461 w 1084401"/>
                <a:gd name="connsiteY22" fmla="*/ 349492 h 1103951"/>
                <a:gd name="connsiteX23" fmla="*/ 736279 w 1084401"/>
                <a:gd name="connsiteY23" fmla="*/ 333585 h 1103951"/>
                <a:gd name="connsiteX24" fmla="*/ 745209 w 1084401"/>
                <a:gd name="connsiteY24" fmla="*/ 328624 h 1103951"/>
                <a:gd name="connsiteX25" fmla="*/ 745804 w 1084401"/>
                <a:gd name="connsiteY25" fmla="*/ 327235 h 1103951"/>
                <a:gd name="connsiteX26" fmla="*/ 766256 w 1084401"/>
                <a:gd name="connsiteY26" fmla="*/ 315873 h 1103951"/>
                <a:gd name="connsiteX27" fmla="*/ 773073 w 1084401"/>
                <a:gd name="connsiteY27" fmla="*/ 349960 h 1103951"/>
                <a:gd name="connsiteX28" fmla="*/ 773073 w 1084401"/>
                <a:gd name="connsiteY28" fmla="*/ 359050 h 1103951"/>
                <a:gd name="connsiteX29" fmla="*/ 804888 w 1084401"/>
                <a:gd name="connsiteY29" fmla="*/ 374957 h 1103951"/>
                <a:gd name="connsiteX30" fmla="*/ 825340 w 1084401"/>
                <a:gd name="connsiteY30" fmla="*/ 370412 h 1103951"/>
                <a:gd name="connsiteX31" fmla="*/ 857154 w 1084401"/>
                <a:gd name="connsiteY31" fmla="*/ 370412 h 1103951"/>
                <a:gd name="connsiteX32" fmla="*/ 881716 w 1084401"/>
                <a:gd name="connsiteY32" fmla="*/ 370412 h 1103951"/>
                <a:gd name="connsiteX33" fmla="*/ 881716 w 1084401"/>
                <a:gd name="connsiteY33" fmla="*/ 349492 h 1103951"/>
                <a:gd name="connsiteX34" fmla="*/ 863537 w 1084401"/>
                <a:gd name="connsiteY34" fmla="*/ 338130 h 1103951"/>
                <a:gd name="connsiteX35" fmla="*/ 879761 w 1084401"/>
                <a:gd name="connsiteY35" fmla="*/ 335967 h 1103951"/>
                <a:gd name="connsiteX36" fmla="*/ 873062 w 1084401"/>
                <a:gd name="connsiteY36" fmla="*/ 331780 h 1103951"/>
                <a:gd name="connsiteX37" fmla="*/ 903485 w 1084401"/>
                <a:gd name="connsiteY37" fmla="*/ 327724 h 1103951"/>
                <a:gd name="connsiteX38" fmla="*/ 929438 w 1084401"/>
                <a:gd name="connsiteY38" fmla="*/ 301771 h 1103951"/>
                <a:gd name="connsiteX39" fmla="*/ 938056 w 1084401"/>
                <a:gd name="connsiteY39" fmla="*/ 296328 h 1103951"/>
                <a:gd name="connsiteX40" fmla="*/ 938963 w 1084401"/>
                <a:gd name="connsiteY40" fmla="*/ 295421 h 1103951"/>
                <a:gd name="connsiteX41" fmla="*/ 982140 w 1084401"/>
                <a:gd name="connsiteY41" fmla="*/ 268151 h 1103951"/>
                <a:gd name="connsiteX42" fmla="*/ 1013955 w 1084401"/>
                <a:gd name="connsiteY42" fmla="*/ 279513 h 1103951"/>
                <a:gd name="connsiteX43" fmla="*/ 1041224 w 1084401"/>
                <a:gd name="connsiteY43" fmla="*/ 263606 h 1103951"/>
                <a:gd name="connsiteX44" fmla="*/ 1057131 w 1084401"/>
                <a:gd name="connsiteY44" fmla="*/ 288603 h 1103951"/>
                <a:gd name="connsiteX45" fmla="*/ 1045769 w 1084401"/>
                <a:gd name="connsiteY45" fmla="*/ 306783 h 1103951"/>
                <a:gd name="connsiteX46" fmla="*/ 1084401 w 1084401"/>
                <a:gd name="connsiteY46" fmla="*/ 311328 h 1103951"/>
                <a:gd name="connsiteX47" fmla="*/ 1084401 w 1084401"/>
                <a:gd name="connsiteY47" fmla="*/ 327235 h 1103951"/>
                <a:gd name="connsiteX48" fmla="*/ 1074876 w 1084401"/>
                <a:gd name="connsiteY48" fmla="*/ 331045 h 1103951"/>
                <a:gd name="connsiteX49" fmla="*/ 1074876 w 1084401"/>
                <a:gd name="connsiteY49" fmla="*/ 333585 h 1103951"/>
                <a:gd name="connsiteX50" fmla="*/ 1073436 w 1084401"/>
                <a:gd name="connsiteY50" fmla="*/ 334161 h 1103951"/>
                <a:gd name="connsiteX51" fmla="*/ 1077584 w 1084401"/>
                <a:gd name="connsiteY51" fmla="*/ 359050 h 1103951"/>
                <a:gd name="connsiteX52" fmla="*/ 1066471 w 1084401"/>
                <a:gd name="connsiteY52" fmla="*/ 355875 h 1103951"/>
                <a:gd name="connsiteX53" fmla="*/ 1068059 w 1084401"/>
                <a:gd name="connsiteY53" fmla="*/ 365400 h 1103951"/>
                <a:gd name="connsiteX54" fmla="*/ 1036898 w 1084401"/>
                <a:gd name="connsiteY54" fmla="*/ 356497 h 1103951"/>
                <a:gd name="connsiteX55" fmla="*/ 1002592 w 1084401"/>
                <a:gd name="connsiteY55" fmla="*/ 381774 h 1103951"/>
                <a:gd name="connsiteX56" fmla="*/ 1002592 w 1084401"/>
                <a:gd name="connsiteY56" fmla="*/ 402227 h 1103951"/>
                <a:gd name="connsiteX57" fmla="*/ 982140 w 1084401"/>
                <a:gd name="connsiteY57" fmla="*/ 440859 h 1103951"/>
                <a:gd name="connsiteX58" fmla="*/ 982140 w 1084401"/>
                <a:gd name="connsiteY58" fmla="*/ 456766 h 1103951"/>
                <a:gd name="connsiteX59" fmla="*/ 966233 w 1084401"/>
                <a:gd name="connsiteY59" fmla="*/ 488580 h 1103951"/>
                <a:gd name="connsiteX60" fmla="*/ 960280 w 1084401"/>
                <a:gd name="connsiteY60" fmla="*/ 487786 h 1103951"/>
                <a:gd name="connsiteX61" fmla="*/ 956708 w 1084401"/>
                <a:gd name="connsiteY61" fmla="*/ 494930 h 1103951"/>
                <a:gd name="connsiteX62" fmla="*/ 932146 w 1084401"/>
                <a:gd name="connsiteY62" fmla="*/ 491655 h 1103951"/>
                <a:gd name="connsiteX63" fmla="*/ 932146 w 1084401"/>
                <a:gd name="connsiteY63" fmla="*/ 520395 h 1103951"/>
                <a:gd name="connsiteX64" fmla="*/ 923056 w 1084401"/>
                <a:gd name="connsiteY64" fmla="*/ 536302 h 1103951"/>
                <a:gd name="connsiteX65" fmla="*/ 927601 w 1084401"/>
                <a:gd name="connsiteY65" fmla="*/ 552209 h 1103951"/>
                <a:gd name="connsiteX66" fmla="*/ 911694 w 1084401"/>
                <a:gd name="connsiteY66" fmla="*/ 563572 h 1103951"/>
                <a:gd name="connsiteX67" fmla="*/ 911575 w 1084401"/>
                <a:gd name="connsiteY67" fmla="*/ 563203 h 1103951"/>
                <a:gd name="connsiteX68" fmla="*/ 902169 w 1084401"/>
                <a:gd name="connsiteY68" fmla="*/ 569922 h 1103951"/>
                <a:gd name="connsiteX69" fmla="*/ 881716 w 1084401"/>
                <a:gd name="connsiteY69" fmla="*/ 506293 h 1103951"/>
                <a:gd name="connsiteX70" fmla="*/ 878292 w 1084401"/>
                <a:gd name="connsiteY70" fmla="*/ 506293 h 1103951"/>
                <a:gd name="connsiteX71" fmla="*/ 873062 w 1084401"/>
                <a:gd name="connsiteY71" fmla="*/ 527212 h 1103951"/>
                <a:gd name="connsiteX72" fmla="*/ 866850 w 1084401"/>
                <a:gd name="connsiteY72" fmla="*/ 520310 h 1103951"/>
                <a:gd name="connsiteX73" fmla="*/ 863537 w 1084401"/>
                <a:gd name="connsiteY73" fmla="*/ 533562 h 1103951"/>
                <a:gd name="connsiteX74" fmla="*/ 843085 w 1084401"/>
                <a:gd name="connsiteY74" fmla="*/ 510838 h 1103951"/>
                <a:gd name="connsiteX75" fmla="*/ 858992 w 1084401"/>
                <a:gd name="connsiteY75" fmla="*/ 490385 h 1103951"/>
                <a:gd name="connsiteX76" fmla="*/ 865871 w 1084401"/>
                <a:gd name="connsiteY76" fmla="*/ 487437 h 1103951"/>
                <a:gd name="connsiteX77" fmla="*/ 868517 w 1084401"/>
                <a:gd name="connsiteY77" fmla="*/ 484035 h 1103951"/>
                <a:gd name="connsiteX78" fmla="*/ 876342 w 1084401"/>
                <a:gd name="connsiteY78" fmla="*/ 480682 h 1103951"/>
                <a:gd name="connsiteX79" fmla="*/ 890806 w 1084401"/>
                <a:gd name="connsiteY79" fmla="*/ 451754 h 1103951"/>
                <a:gd name="connsiteX80" fmla="*/ 870354 w 1084401"/>
                <a:gd name="connsiteY80" fmla="*/ 447209 h 1103951"/>
                <a:gd name="connsiteX81" fmla="*/ 838540 w 1084401"/>
                <a:gd name="connsiteY81" fmla="*/ 447209 h 1103951"/>
                <a:gd name="connsiteX82" fmla="*/ 799908 w 1084401"/>
                <a:gd name="connsiteY82" fmla="*/ 440391 h 1103951"/>
                <a:gd name="connsiteX83" fmla="*/ 795363 w 1084401"/>
                <a:gd name="connsiteY83" fmla="*/ 408577 h 1103951"/>
                <a:gd name="connsiteX84" fmla="*/ 779456 w 1084401"/>
                <a:gd name="connsiteY84" fmla="*/ 408577 h 1103951"/>
                <a:gd name="connsiteX85" fmla="*/ 756529 w 1084401"/>
                <a:gd name="connsiteY85" fmla="*/ 395203 h 1103951"/>
                <a:gd name="connsiteX86" fmla="*/ 745804 w 1084401"/>
                <a:gd name="connsiteY86" fmla="*/ 413589 h 1103951"/>
                <a:gd name="connsiteX87" fmla="*/ 773073 w 1084401"/>
                <a:gd name="connsiteY87" fmla="*/ 434041 h 1103951"/>
                <a:gd name="connsiteX88" fmla="*/ 750349 w 1084401"/>
                <a:gd name="connsiteY88" fmla="*/ 449948 h 1103951"/>
                <a:gd name="connsiteX89" fmla="*/ 738986 w 1084401"/>
                <a:gd name="connsiteY89" fmla="*/ 461311 h 1103951"/>
                <a:gd name="connsiteX90" fmla="*/ 766256 w 1084401"/>
                <a:gd name="connsiteY90" fmla="*/ 477218 h 1103951"/>
                <a:gd name="connsiteX91" fmla="*/ 761711 w 1084401"/>
                <a:gd name="connsiteY91" fmla="*/ 499943 h 1103951"/>
                <a:gd name="connsiteX92" fmla="*/ 773073 w 1084401"/>
                <a:gd name="connsiteY92" fmla="*/ 531757 h 1103951"/>
                <a:gd name="connsiteX93" fmla="*/ 777618 w 1084401"/>
                <a:gd name="connsiteY93" fmla="*/ 559027 h 1103951"/>
                <a:gd name="connsiteX94" fmla="*/ 773073 w 1084401"/>
                <a:gd name="connsiteY94" fmla="*/ 574934 h 1103951"/>
                <a:gd name="connsiteX95" fmla="*/ 765362 w 1084401"/>
                <a:gd name="connsiteY95" fmla="*/ 574934 h 1103951"/>
                <a:gd name="connsiteX96" fmla="*/ 763548 w 1084401"/>
                <a:gd name="connsiteY96" fmla="*/ 581284 h 1103951"/>
                <a:gd name="connsiteX97" fmla="*/ 736279 w 1084401"/>
                <a:gd name="connsiteY97" fmla="*/ 581284 h 1103951"/>
                <a:gd name="connsiteX98" fmla="*/ 702627 w 1084401"/>
                <a:gd name="connsiteY98" fmla="*/ 590140 h 1103951"/>
                <a:gd name="connsiteX99" fmla="*/ 702627 w 1084401"/>
                <a:gd name="connsiteY99" fmla="*/ 611294 h 1103951"/>
                <a:gd name="connsiteX100" fmla="*/ 686720 w 1084401"/>
                <a:gd name="connsiteY100" fmla="*/ 634018 h 1103951"/>
                <a:gd name="connsiteX101" fmla="*/ 678905 w 1084401"/>
                <a:gd name="connsiteY101" fmla="*/ 637926 h 1103951"/>
                <a:gd name="connsiteX102" fmla="*/ 677195 w 1084401"/>
                <a:gd name="connsiteY102" fmla="*/ 640368 h 1103951"/>
                <a:gd name="connsiteX103" fmla="*/ 629557 w 1084401"/>
                <a:gd name="connsiteY103" fmla="*/ 664187 h 1103951"/>
                <a:gd name="connsiteX104" fmla="*/ 589004 w 1084401"/>
                <a:gd name="connsiteY104" fmla="*/ 709010 h 1103951"/>
                <a:gd name="connsiteX105" fmla="*/ 561734 w 1084401"/>
                <a:gd name="connsiteY105" fmla="*/ 731734 h 1103951"/>
                <a:gd name="connsiteX106" fmla="*/ 525375 w 1084401"/>
                <a:gd name="connsiteY106" fmla="*/ 756731 h 1103951"/>
                <a:gd name="connsiteX107" fmla="*/ 525375 w 1084401"/>
                <a:gd name="connsiteY107" fmla="*/ 774911 h 1103951"/>
                <a:gd name="connsiteX108" fmla="*/ 515850 w 1084401"/>
                <a:gd name="connsiteY108" fmla="*/ 780354 h 1103951"/>
                <a:gd name="connsiteX109" fmla="*/ 515850 w 1084401"/>
                <a:gd name="connsiteY109" fmla="*/ 781261 h 1103951"/>
                <a:gd name="connsiteX110" fmla="*/ 499942 w 1084401"/>
                <a:gd name="connsiteY110" fmla="*/ 790351 h 1103951"/>
                <a:gd name="connsiteX111" fmla="*/ 461310 w 1084401"/>
                <a:gd name="connsiteY111" fmla="*/ 806258 h 1103951"/>
                <a:gd name="connsiteX112" fmla="*/ 452282 w 1084401"/>
                <a:gd name="connsiteY112" fmla="*/ 806258 h 1103951"/>
                <a:gd name="connsiteX113" fmla="*/ 443566 w 1084401"/>
                <a:gd name="connsiteY113" fmla="*/ 827178 h 1103951"/>
                <a:gd name="connsiteX114" fmla="*/ 454928 w 1084401"/>
                <a:gd name="connsiteY114" fmla="*/ 874900 h 1103951"/>
                <a:gd name="connsiteX115" fmla="*/ 454928 w 1084401"/>
                <a:gd name="connsiteY115" fmla="*/ 908987 h 1103951"/>
                <a:gd name="connsiteX116" fmla="*/ 439021 w 1084401"/>
                <a:gd name="connsiteY116" fmla="*/ 945346 h 1103951"/>
                <a:gd name="connsiteX117" fmla="*/ 439021 w 1084401"/>
                <a:gd name="connsiteY117" fmla="*/ 1004430 h 1103951"/>
                <a:gd name="connsiteX118" fmla="*/ 429496 w 1084401"/>
                <a:gd name="connsiteY118" fmla="*/ 1007288 h 1103951"/>
                <a:gd name="connsiteX119" fmla="*/ 429496 w 1084401"/>
                <a:gd name="connsiteY119" fmla="*/ 1010780 h 1103951"/>
                <a:gd name="connsiteX120" fmla="*/ 413549 w 1084401"/>
                <a:gd name="connsiteY120" fmla="*/ 1015564 h 1103951"/>
                <a:gd name="connsiteX121" fmla="*/ 400389 w 1084401"/>
                <a:gd name="connsiteY121" fmla="*/ 1036245 h 1103951"/>
                <a:gd name="connsiteX122" fmla="*/ 411751 w 1084401"/>
                <a:gd name="connsiteY122" fmla="*/ 1047607 h 1103951"/>
                <a:gd name="connsiteX123" fmla="*/ 400054 w 1084401"/>
                <a:gd name="connsiteY123" fmla="*/ 1051785 h 1103951"/>
                <a:gd name="connsiteX124" fmla="*/ 402226 w 1084401"/>
                <a:gd name="connsiteY124" fmla="*/ 1053957 h 1103951"/>
                <a:gd name="connsiteX125" fmla="*/ 378494 w 1084401"/>
                <a:gd name="connsiteY125" fmla="*/ 1062433 h 1103951"/>
                <a:gd name="connsiteX126" fmla="*/ 368574 w 1084401"/>
                <a:gd name="connsiteY126" fmla="*/ 1086239 h 1103951"/>
                <a:gd name="connsiteX127" fmla="*/ 352667 w 1084401"/>
                <a:gd name="connsiteY127" fmla="*/ 1097601 h 1103951"/>
                <a:gd name="connsiteX128" fmla="*/ 352432 w 1084401"/>
                <a:gd name="connsiteY128" fmla="*/ 1097316 h 1103951"/>
                <a:gd name="connsiteX129" fmla="*/ 343142 w 1084401"/>
                <a:gd name="connsiteY129" fmla="*/ 1103951 h 1103951"/>
                <a:gd name="connsiteX130" fmla="*/ 311328 w 1084401"/>
                <a:gd name="connsiteY130" fmla="*/ 1065319 h 1103951"/>
                <a:gd name="connsiteX131" fmla="*/ 288603 w 1084401"/>
                <a:gd name="connsiteY131" fmla="*/ 1017598 h 1103951"/>
                <a:gd name="connsiteX132" fmla="*/ 279513 w 1084401"/>
                <a:gd name="connsiteY132" fmla="*/ 978966 h 1103951"/>
                <a:gd name="connsiteX133" fmla="*/ 263606 w 1084401"/>
                <a:gd name="connsiteY133" fmla="*/ 958513 h 1103951"/>
                <a:gd name="connsiteX134" fmla="*/ 245426 w 1084401"/>
                <a:gd name="connsiteY134" fmla="*/ 924426 h 1103951"/>
                <a:gd name="connsiteX135" fmla="*/ 236336 w 1084401"/>
                <a:gd name="connsiteY135" fmla="*/ 876705 h 1103951"/>
                <a:gd name="connsiteX136" fmla="*/ 229519 w 1084401"/>
                <a:gd name="connsiteY136" fmla="*/ 856252 h 1103951"/>
                <a:gd name="connsiteX137" fmla="*/ 197704 w 1084401"/>
                <a:gd name="connsiteY137" fmla="*/ 801713 h 1103951"/>
                <a:gd name="connsiteX138" fmla="*/ 181797 w 1084401"/>
                <a:gd name="connsiteY138" fmla="*/ 726722 h 1103951"/>
                <a:gd name="connsiteX139" fmla="*/ 170435 w 1084401"/>
                <a:gd name="connsiteY139" fmla="*/ 679000 h 1103951"/>
                <a:gd name="connsiteX140" fmla="*/ 170435 w 1084401"/>
                <a:gd name="connsiteY140" fmla="*/ 635823 h 1103951"/>
                <a:gd name="connsiteX141" fmla="*/ 165890 w 1084401"/>
                <a:gd name="connsiteY141" fmla="*/ 597191 h 1103951"/>
                <a:gd name="connsiteX142" fmla="*/ 111351 w 1084401"/>
                <a:gd name="connsiteY142" fmla="*/ 617644 h 1103951"/>
                <a:gd name="connsiteX143" fmla="*/ 86354 w 1084401"/>
                <a:gd name="connsiteY143" fmla="*/ 613099 h 1103951"/>
                <a:gd name="connsiteX144" fmla="*/ 36359 w 1084401"/>
                <a:gd name="connsiteY144" fmla="*/ 565377 h 1103951"/>
                <a:gd name="connsiteX145" fmla="*/ 52267 w 1084401"/>
                <a:gd name="connsiteY145" fmla="*/ 554014 h 1103951"/>
                <a:gd name="connsiteX146" fmla="*/ 43177 w 1084401"/>
                <a:gd name="connsiteY146" fmla="*/ 538107 h 1103951"/>
                <a:gd name="connsiteX147" fmla="*/ 0 w 1084401"/>
                <a:gd name="connsiteY147" fmla="*/ 499475 h 1103951"/>
                <a:gd name="connsiteX148" fmla="*/ 24997 w 1084401"/>
                <a:gd name="connsiteY148" fmla="*/ 479023 h 1103951"/>
                <a:gd name="connsiteX149" fmla="*/ 26761 w 1084401"/>
                <a:gd name="connsiteY149" fmla="*/ 479023 h 1103951"/>
                <a:gd name="connsiteX150" fmla="*/ 34522 w 1084401"/>
                <a:gd name="connsiteY150" fmla="*/ 472673 h 1103951"/>
                <a:gd name="connsiteX151" fmla="*/ 104938 w 1084401"/>
                <a:gd name="connsiteY151" fmla="*/ 472673 h 1103951"/>
                <a:gd name="connsiteX152" fmla="*/ 95444 w 1084401"/>
                <a:gd name="connsiteY152" fmla="*/ 440391 h 1103951"/>
                <a:gd name="connsiteX153" fmla="*/ 74991 w 1084401"/>
                <a:gd name="connsiteY153" fmla="*/ 419939 h 1103951"/>
                <a:gd name="connsiteX154" fmla="*/ 68174 w 1084401"/>
                <a:gd name="connsiteY154" fmla="*/ 392669 h 1103951"/>
                <a:gd name="connsiteX155" fmla="*/ 47722 w 1084401"/>
                <a:gd name="connsiteY155" fmla="*/ 372217 h 1103951"/>
                <a:gd name="connsiteX156" fmla="*/ 90899 w 1084401"/>
                <a:gd name="connsiteY156" fmla="*/ 329040 h 1103951"/>
                <a:gd name="connsiteX157" fmla="*/ 93772 w 1084401"/>
                <a:gd name="connsiteY157" fmla="*/ 329343 h 1103951"/>
                <a:gd name="connsiteX158" fmla="*/ 100424 w 1084401"/>
                <a:gd name="connsiteY158" fmla="*/ 322690 h 1103951"/>
                <a:gd name="connsiteX159" fmla="*/ 139763 w 1084401"/>
                <a:gd name="connsiteY159" fmla="*/ 326831 h 1103951"/>
                <a:gd name="connsiteX160" fmla="*/ 170435 w 1084401"/>
                <a:gd name="connsiteY160" fmla="*/ 290408 h 1103951"/>
                <a:gd name="connsiteX161" fmla="*/ 193160 w 1084401"/>
                <a:gd name="connsiteY161" fmla="*/ 247232 h 1103951"/>
                <a:gd name="connsiteX162" fmla="*/ 229519 w 1084401"/>
                <a:gd name="connsiteY162" fmla="*/ 204055 h 1103951"/>
                <a:gd name="connsiteX163" fmla="*/ 229519 w 1084401"/>
                <a:gd name="connsiteY163" fmla="*/ 172240 h 1103951"/>
                <a:gd name="connsiteX164" fmla="*/ 256789 w 1084401"/>
                <a:gd name="connsiteY164" fmla="*/ 151788 h 1103951"/>
                <a:gd name="connsiteX165" fmla="*/ 229519 w 1084401"/>
                <a:gd name="connsiteY165" fmla="*/ 124518 h 1103951"/>
                <a:gd name="connsiteX166" fmla="*/ 220429 w 1084401"/>
                <a:gd name="connsiteY166" fmla="*/ 97249 h 1103951"/>
                <a:gd name="connsiteX167" fmla="*/ 204522 w 1084401"/>
                <a:gd name="connsiteY167" fmla="*/ 58617 h 1103951"/>
                <a:gd name="connsiteX168" fmla="*/ 220429 w 1084401"/>
                <a:gd name="connsiteY168" fmla="*/ 38165 h 1103951"/>
                <a:gd name="connsiteX169" fmla="*/ 224419 w 1084401"/>
                <a:gd name="connsiteY169" fmla="*/ 38932 h 1103951"/>
                <a:gd name="connsiteX170" fmla="*/ 229954 w 1084401"/>
                <a:gd name="connsiteY170" fmla="*/ 31815 h 1103951"/>
                <a:gd name="connsiteX171" fmla="*/ 289038 w 1084401"/>
                <a:gd name="connsiteY171" fmla="*/ 43177 h 1103951"/>
                <a:gd name="connsiteX172" fmla="*/ 327610 w 1084401"/>
                <a:gd name="connsiteY172" fmla="*/ 37087 h 1103951"/>
                <a:gd name="connsiteX173" fmla="*/ 354505 w 1084401"/>
                <a:gd name="connsiteY173" fmla="*/ 6350 h 1103951"/>
                <a:gd name="connsiteX174" fmla="*/ 356263 w 1084401"/>
                <a:gd name="connsiteY174" fmla="*/ 8877 h 110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84401" h="1103951">
                  <a:moveTo>
                    <a:pt x="364030" y="0"/>
                  </a:moveTo>
                  <a:lnTo>
                    <a:pt x="400389" y="52267"/>
                  </a:lnTo>
                  <a:lnTo>
                    <a:pt x="400389" y="86354"/>
                  </a:lnTo>
                  <a:lnTo>
                    <a:pt x="411751" y="111351"/>
                  </a:lnTo>
                  <a:lnTo>
                    <a:pt x="411751" y="134076"/>
                  </a:lnTo>
                  <a:lnTo>
                    <a:pt x="402226" y="130901"/>
                  </a:lnTo>
                  <a:lnTo>
                    <a:pt x="402226" y="140426"/>
                  </a:lnTo>
                  <a:lnTo>
                    <a:pt x="392192" y="137081"/>
                  </a:lnTo>
                  <a:lnTo>
                    <a:pt x="395844" y="177252"/>
                  </a:lnTo>
                  <a:lnTo>
                    <a:pt x="434476" y="204522"/>
                  </a:lnTo>
                  <a:lnTo>
                    <a:pt x="486743" y="229519"/>
                  </a:lnTo>
                  <a:lnTo>
                    <a:pt x="459473" y="252244"/>
                  </a:lnTo>
                  <a:lnTo>
                    <a:pt x="450383" y="288603"/>
                  </a:lnTo>
                  <a:lnTo>
                    <a:pt x="482198" y="306783"/>
                  </a:lnTo>
                  <a:lnTo>
                    <a:pt x="518557" y="327235"/>
                  </a:lnTo>
                  <a:lnTo>
                    <a:pt x="568551" y="349960"/>
                  </a:lnTo>
                  <a:lnTo>
                    <a:pt x="616273" y="354505"/>
                  </a:lnTo>
                  <a:lnTo>
                    <a:pt x="636725" y="374957"/>
                  </a:lnTo>
                  <a:lnTo>
                    <a:pt x="663995" y="381774"/>
                  </a:lnTo>
                  <a:lnTo>
                    <a:pt x="713989" y="386319"/>
                  </a:lnTo>
                  <a:lnTo>
                    <a:pt x="732183" y="386319"/>
                  </a:lnTo>
                  <a:lnTo>
                    <a:pt x="736279" y="376762"/>
                  </a:lnTo>
                  <a:lnTo>
                    <a:pt x="729461" y="349492"/>
                  </a:lnTo>
                  <a:lnTo>
                    <a:pt x="736279" y="333585"/>
                  </a:lnTo>
                  <a:lnTo>
                    <a:pt x="745209" y="328624"/>
                  </a:lnTo>
                  <a:lnTo>
                    <a:pt x="745804" y="327235"/>
                  </a:lnTo>
                  <a:lnTo>
                    <a:pt x="766256" y="315873"/>
                  </a:lnTo>
                  <a:lnTo>
                    <a:pt x="773073" y="349960"/>
                  </a:lnTo>
                  <a:lnTo>
                    <a:pt x="773073" y="359050"/>
                  </a:lnTo>
                  <a:lnTo>
                    <a:pt x="804888" y="374957"/>
                  </a:lnTo>
                  <a:lnTo>
                    <a:pt x="825340" y="370412"/>
                  </a:lnTo>
                  <a:lnTo>
                    <a:pt x="857154" y="370412"/>
                  </a:lnTo>
                  <a:lnTo>
                    <a:pt x="881716" y="370412"/>
                  </a:lnTo>
                  <a:lnTo>
                    <a:pt x="881716" y="349492"/>
                  </a:lnTo>
                  <a:lnTo>
                    <a:pt x="863537" y="338130"/>
                  </a:lnTo>
                  <a:lnTo>
                    <a:pt x="879761" y="335967"/>
                  </a:lnTo>
                  <a:lnTo>
                    <a:pt x="873062" y="331780"/>
                  </a:lnTo>
                  <a:lnTo>
                    <a:pt x="903485" y="327724"/>
                  </a:lnTo>
                  <a:lnTo>
                    <a:pt x="929438" y="301771"/>
                  </a:lnTo>
                  <a:lnTo>
                    <a:pt x="938056" y="296328"/>
                  </a:lnTo>
                  <a:lnTo>
                    <a:pt x="938963" y="295421"/>
                  </a:lnTo>
                  <a:lnTo>
                    <a:pt x="982140" y="268151"/>
                  </a:lnTo>
                  <a:lnTo>
                    <a:pt x="1013955" y="279513"/>
                  </a:lnTo>
                  <a:lnTo>
                    <a:pt x="1041224" y="263606"/>
                  </a:lnTo>
                  <a:lnTo>
                    <a:pt x="1057131" y="288603"/>
                  </a:lnTo>
                  <a:lnTo>
                    <a:pt x="1045769" y="306783"/>
                  </a:lnTo>
                  <a:lnTo>
                    <a:pt x="1084401" y="311328"/>
                  </a:lnTo>
                  <a:lnTo>
                    <a:pt x="1084401" y="327235"/>
                  </a:lnTo>
                  <a:lnTo>
                    <a:pt x="1074876" y="331045"/>
                  </a:lnTo>
                  <a:lnTo>
                    <a:pt x="1074876" y="333585"/>
                  </a:lnTo>
                  <a:lnTo>
                    <a:pt x="1073436" y="334161"/>
                  </a:lnTo>
                  <a:lnTo>
                    <a:pt x="1077584" y="359050"/>
                  </a:lnTo>
                  <a:lnTo>
                    <a:pt x="1066471" y="355875"/>
                  </a:lnTo>
                  <a:lnTo>
                    <a:pt x="1068059" y="365400"/>
                  </a:lnTo>
                  <a:lnTo>
                    <a:pt x="1036898" y="356497"/>
                  </a:lnTo>
                  <a:lnTo>
                    <a:pt x="1002592" y="381774"/>
                  </a:lnTo>
                  <a:lnTo>
                    <a:pt x="1002592" y="402227"/>
                  </a:lnTo>
                  <a:lnTo>
                    <a:pt x="982140" y="440859"/>
                  </a:lnTo>
                  <a:lnTo>
                    <a:pt x="982140" y="456766"/>
                  </a:lnTo>
                  <a:lnTo>
                    <a:pt x="966233" y="488580"/>
                  </a:lnTo>
                  <a:lnTo>
                    <a:pt x="960280" y="487786"/>
                  </a:lnTo>
                  <a:lnTo>
                    <a:pt x="956708" y="494930"/>
                  </a:lnTo>
                  <a:lnTo>
                    <a:pt x="932146" y="491655"/>
                  </a:lnTo>
                  <a:lnTo>
                    <a:pt x="932146" y="520395"/>
                  </a:lnTo>
                  <a:lnTo>
                    <a:pt x="923056" y="536302"/>
                  </a:lnTo>
                  <a:lnTo>
                    <a:pt x="927601" y="552209"/>
                  </a:lnTo>
                  <a:lnTo>
                    <a:pt x="911694" y="563572"/>
                  </a:lnTo>
                  <a:lnTo>
                    <a:pt x="911575" y="563203"/>
                  </a:lnTo>
                  <a:lnTo>
                    <a:pt x="902169" y="569922"/>
                  </a:lnTo>
                  <a:lnTo>
                    <a:pt x="881716" y="506293"/>
                  </a:lnTo>
                  <a:lnTo>
                    <a:pt x="878292" y="506293"/>
                  </a:lnTo>
                  <a:lnTo>
                    <a:pt x="873062" y="527212"/>
                  </a:lnTo>
                  <a:lnTo>
                    <a:pt x="866850" y="520310"/>
                  </a:lnTo>
                  <a:lnTo>
                    <a:pt x="863537" y="533562"/>
                  </a:lnTo>
                  <a:lnTo>
                    <a:pt x="843085" y="510838"/>
                  </a:lnTo>
                  <a:lnTo>
                    <a:pt x="858992" y="490385"/>
                  </a:lnTo>
                  <a:lnTo>
                    <a:pt x="865871" y="487437"/>
                  </a:lnTo>
                  <a:lnTo>
                    <a:pt x="868517" y="484035"/>
                  </a:lnTo>
                  <a:lnTo>
                    <a:pt x="876342" y="480682"/>
                  </a:lnTo>
                  <a:lnTo>
                    <a:pt x="890806" y="451754"/>
                  </a:lnTo>
                  <a:lnTo>
                    <a:pt x="870354" y="447209"/>
                  </a:lnTo>
                  <a:lnTo>
                    <a:pt x="838540" y="447209"/>
                  </a:lnTo>
                  <a:lnTo>
                    <a:pt x="799908" y="440391"/>
                  </a:lnTo>
                  <a:lnTo>
                    <a:pt x="795363" y="408577"/>
                  </a:lnTo>
                  <a:lnTo>
                    <a:pt x="779456" y="408577"/>
                  </a:lnTo>
                  <a:lnTo>
                    <a:pt x="756529" y="395203"/>
                  </a:lnTo>
                  <a:lnTo>
                    <a:pt x="745804" y="413589"/>
                  </a:lnTo>
                  <a:lnTo>
                    <a:pt x="773073" y="434041"/>
                  </a:lnTo>
                  <a:lnTo>
                    <a:pt x="750349" y="449948"/>
                  </a:lnTo>
                  <a:lnTo>
                    <a:pt x="738986" y="461311"/>
                  </a:lnTo>
                  <a:lnTo>
                    <a:pt x="766256" y="477218"/>
                  </a:lnTo>
                  <a:lnTo>
                    <a:pt x="761711" y="499943"/>
                  </a:lnTo>
                  <a:lnTo>
                    <a:pt x="773073" y="531757"/>
                  </a:lnTo>
                  <a:lnTo>
                    <a:pt x="777618" y="559027"/>
                  </a:lnTo>
                  <a:lnTo>
                    <a:pt x="773073" y="574934"/>
                  </a:lnTo>
                  <a:lnTo>
                    <a:pt x="765362" y="574934"/>
                  </a:lnTo>
                  <a:lnTo>
                    <a:pt x="763548" y="581284"/>
                  </a:lnTo>
                  <a:lnTo>
                    <a:pt x="736279" y="581284"/>
                  </a:lnTo>
                  <a:lnTo>
                    <a:pt x="702627" y="590140"/>
                  </a:lnTo>
                  <a:lnTo>
                    <a:pt x="702627" y="611294"/>
                  </a:lnTo>
                  <a:lnTo>
                    <a:pt x="686720" y="634018"/>
                  </a:lnTo>
                  <a:lnTo>
                    <a:pt x="678905" y="637926"/>
                  </a:lnTo>
                  <a:lnTo>
                    <a:pt x="677195" y="640368"/>
                  </a:lnTo>
                  <a:lnTo>
                    <a:pt x="629557" y="664187"/>
                  </a:lnTo>
                  <a:lnTo>
                    <a:pt x="589004" y="709010"/>
                  </a:lnTo>
                  <a:lnTo>
                    <a:pt x="561734" y="731734"/>
                  </a:lnTo>
                  <a:lnTo>
                    <a:pt x="525375" y="756731"/>
                  </a:lnTo>
                  <a:lnTo>
                    <a:pt x="525375" y="774911"/>
                  </a:lnTo>
                  <a:lnTo>
                    <a:pt x="515850" y="780354"/>
                  </a:lnTo>
                  <a:lnTo>
                    <a:pt x="515850" y="781261"/>
                  </a:lnTo>
                  <a:lnTo>
                    <a:pt x="499942" y="790351"/>
                  </a:lnTo>
                  <a:lnTo>
                    <a:pt x="461310" y="806258"/>
                  </a:lnTo>
                  <a:lnTo>
                    <a:pt x="452282" y="806258"/>
                  </a:lnTo>
                  <a:lnTo>
                    <a:pt x="443566" y="827178"/>
                  </a:lnTo>
                  <a:lnTo>
                    <a:pt x="454928" y="874900"/>
                  </a:lnTo>
                  <a:lnTo>
                    <a:pt x="454928" y="908987"/>
                  </a:lnTo>
                  <a:lnTo>
                    <a:pt x="439021" y="945346"/>
                  </a:lnTo>
                  <a:lnTo>
                    <a:pt x="439021" y="1004430"/>
                  </a:lnTo>
                  <a:lnTo>
                    <a:pt x="429496" y="1007288"/>
                  </a:lnTo>
                  <a:lnTo>
                    <a:pt x="429496" y="1010780"/>
                  </a:lnTo>
                  <a:lnTo>
                    <a:pt x="413549" y="1015564"/>
                  </a:lnTo>
                  <a:lnTo>
                    <a:pt x="400389" y="1036245"/>
                  </a:lnTo>
                  <a:lnTo>
                    <a:pt x="411751" y="1047607"/>
                  </a:lnTo>
                  <a:lnTo>
                    <a:pt x="400054" y="1051785"/>
                  </a:lnTo>
                  <a:lnTo>
                    <a:pt x="402226" y="1053957"/>
                  </a:lnTo>
                  <a:lnTo>
                    <a:pt x="378494" y="1062433"/>
                  </a:lnTo>
                  <a:lnTo>
                    <a:pt x="368574" y="1086239"/>
                  </a:lnTo>
                  <a:lnTo>
                    <a:pt x="352667" y="1097601"/>
                  </a:lnTo>
                  <a:lnTo>
                    <a:pt x="352432" y="1097316"/>
                  </a:lnTo>
                  <a:lnTo>
                    <a:pt x="343142" y="1103951"/>
                  </a:lnTo>
                  <a:lnTo>
                    <a:pt x="311328" y="1065319"/>
                  </a:lnTo>
                  <a:lnTo>
                    <a:pt x="288603" y="1017598"/>
                  </a:lnTo>
                  <a:lnTo>
                    <a:pt x="279513" y="978966"/>
                  </a:lnTo>
                  <a:lnTo>
                    <a:pt x="263606" y="958513"/>
                  </a:lnTo>
                  <a:lnTo>
                    <a:pt x="245426" y="924426"/>
                  </a:lnTo>
                  <a:lnTo>
                    <a:pt x="236336" y="876705"/>
                  </a:lnTo>
                  <a:lnTo>
                    <a:pt x="229519" y="856252"/>
                  </a:lnTo>
                  <a:lnTo>
                    <a:pt x="197704" y="801713"/>
                  </a:lnTo>
                  <a:lnTo>
                    <a:pt x="181797" y="726722"/>
                  </a:lnTo>
                  <a:lnTo>
                    <a:pt x="170435" y="679000"/>
                  </a:lnTo>
                  <a:lnTo>
                    <a:pt x="170435" y="635823"/>
                  </a:lnTo>
                  <a:lnTo>
                    <a:pt x="165890" y="597191"/>
                  </a:lnTo>
                  <a:lnTo>
                    <a:pt x="111351" y="617644"/>
                  </a:lnTo>
                  <a:lnTo>
                    <a:pt x="86354" y="613099"/>
                  </a:lnTo>
                  <a:lnTo>
                    <a:pt x="36359" y="565377"/>
                  </a:lnTo>
                  <a:lnTo>
                    <a:pt x="52267" y="554014"/>
                  </a:lnTo>
                  <a:lnTo>
                    <a:pt x="43177" y="538107"/>
                  </a:lnTo>
                  <a:lnTo>
                    <a:pt x="0" y="499475"/>
                  </a:lnTo>
                  <a:lnTo>
                    <a:pt x="24997" y="479023"/>
                  </a:lnTo>
                  <a:lnTo>
                    <a:pt x="26761" y="479023"/>
                  </a:lnTo>
                  <a:lnTo>
                    <a:pt x="34522" y="472673"/>
                  </a:lnTo>
                  <a:lnTo>
                    <a:pt x="104938" y="472673"/>
                  </a:lnTo>
                  <a:lnTo>
                    <a:pt x="95444" y="440391"/>
                  </a:lnTo>
                  <a:lnTo>
                    <a:pt x="74991" y="419939"/>
                  </a:lnTo>
                  <a:lnTo>
                    <a:pt x="68174" y="392669"/>
                  </a:lnTo>
                  <a:lnTo>
                    <a:pt x="47722" y="372217"/>
                  </a:lnTo>
                  <a:lnTo>
                    <a:pt x="90899" y="329040"/>
                  </a:lnTo>
                  <a:lnTo>
                    <a:pt x="93772" y="329343"/>
                  </a:lnTo>
                  <a:lnTo>
                    <a:pt x="100424" y="322690"/>
                  </a:lnTo>
                  <a:lnTo>
                    <a:pt x="139763" y="326831"/>
                  </a:lnTo>
                  <a:lnTo>
                    <a:pt x="170435" y="290408"/>
                  </a:lnTo>
                  <a:lnTo>
                    <a:pt x="193160" y="247232"/>
                  </a:lnTo>
                  <a:lnTo>
                    <a:pt x="229519" y="204055"/>
                  </a:lnTo>
                  <a:lnTo>
                    <a:pt x="229519" y="172240"/>
                  </a:lnTo>
                  <a:lnTo>
                    <a:pt x="256789" y="151788"/>
                  </a:lnTo>
                  <a:lnTo>
                    <a:pt x="229519" y="124518"/>
                  </a:lnTo>
                  <a:lnTo>
                    <a:pt x="220429" y="97249"/>
                  </a:lnTo>
                  <a:lnTo>
                    <a:pt x="204522" y="58617"/>
                  </a:lnTo>
                  <a:lnTo>
                    <a:pt x="220429" y="38165"/>
                  </a:lnTo>
                  <a:lnTo>
                    <a:pt x="224419" y="38932"/>
                  </a:lnTo>
                  <a:lnTo>
                    <a:pt x="229954" y="31815"/>
                  </a:lnTo>
                  <a:lnTo>
                    <a:pt x="289038" y="43177"/>
                  </a:lnTo>
                  <a:lnTo>
                    <a:pt x="327610" y="37087"/>
                  </a:lnTo>
                  <a:lnTo>
                    <a:pt x="354505" y="6350"/>
                  </a:lnTo>
                  <a:lnTo>
                    <a:pt x="356263" y="887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dirty="0"/>
            </a:p>
          </p:txBody>
        </p:sp>
        <p:sp>
          <p:nvSpPr>
            <p:cNvPr id="460" name="Freeform 459"/>
            <p:cNvSpPr>
              <a:spLocks/>
            </p:cNvSpPr>
            <p:nvPr/>
          </p:nvSpPr>
          <p:spPr bwMode="auto">
            <a:xfrm>
              <a:off x="5821212" y="3179655"/>
              <a:ext cx="136511" cy="112650"/>
            </a:xfrm>
            <a:custGeom>
              <a:avLst/>
              <a:gdLst>
                <a:gd name="connsiteX0" fmla="*/ 168162 w 182014"/>
                <a:gd name="connsiteY0" fmla="*/ 0 h 150200"/>
                <a:gd name="connsiteX1" fmla="*/ 170781 w 182014"/>
                <a:gd name="connsiteY1" fmla="*/ 6548 h 150200"/>
                <a:gd name="connsiteX2" fmla="*/ 172924 w 182014"/>
                <a:gd name="connsiteY2" fmla="*/ 4762 h 150200"/>
                <a:gd name="connsiteX3" fmla="*/ 177469 w 182014"/>
                <a:gd name="connsiteY3" fmla="*/ 16125 h 150200"/>
                <a:gd name="connsiteX4" fmla="*/ 182014 w 182014"/>
                <a:gd name="connsiteY4" fmla="*/ 47939 h 150200"/>
                <a:gd name="connsiteX5" fmla="*/ 161562 w 182014"/>
                <a:gd name="connsiteY5" fmla="*/ 47939 h 150200"/>
                <a:gd name="connsiteX6" fmla="*/ 161562 w 182014"/>
                <a:gd name="connsiteY6" fmla="*/ 75209 h 150200"/>
                <a:gd name="connsiteX7" fmla="*/ 166107 w 182014"/>
                <a:gd name="connsiteY7" fmla="*/ 79754 h 150200"/>
                <a:gd name="connsiteX8" fmla="*/ 150200 w 182014"/>
                <a:gd name="connsiteY8" fmla="*/ 91116 h 150200"/>
                <a:gd name="connsiteX9" fmla="*/ 150200 w 182014"/>
                <a:gd name="connsiteY9" fmla="*/ 107023 h 150200"/>
                <a:gd name="connsiteX10" fmla="*/ 141110 w 182014"/>
                <a:gd name="connsiteY10" fmla="*/ 122931 h 150200"/>
                <a:gd name="connsiteX11" fmla="*/ 134293 w 182014"/>
                <a:gd name="connsiteY11" fmla="*/ 138838 h 150200"/>
                <a:gd name="connsiteX12" fmla="*/ 129748 w 182014"/>
                <a:gd name="connsiteY12" fmla="*/ 150200 h 150200"/>
                <a:gd name="connsiteX13" fmla="*/ 20669 w 182014"/>
                <a:gd name="connsiteY13" fmla="*/ 129748 h 150200"/>
                <a:gd name="connsiteX14" fmla="*/ 19138 w 182014"/>
                <a:gd name="connsiteY14" fmla="*/ 125592 h 150200"/>
                <a:gd name="connsiteX15" fmla="*/ 15907 w 182014"/>
                <a:gd name="connsiteY15" fmla="*/ 124986 h 150200"/>
                <a:gd name="connsiteX16" fmla="*/ 0 w 182014"/>
                <a:gd name="connsiteY16" fmla="*/ 81809 h 150200"/>
                <a:gd name="connsiteX17" fmla="*/ 0 w 182014"/>
                <a:gd name="connsiteY17" fmla="*/ 70447 h 150200"/>
                <a:gd name="connsiteX18" fmla="*/ 6818 w 182014"/>
                <a:gd name="connsiteY18" fmla="*/ 70447 h 150200"/>
                <a:gd name="connsiteX19" fmla="*/ 6818 w 182014"/>
                <a:gd name="connsiteY19" fmla="*/ 75209 h 150200"/>
                <a:gd name="connsiteX20" fmla="*/ 11580 w 182014"/>
                <a:gd name="connsiteY20" fmla="*/ 75209 h 150200"/>
                <a:gd name="connsiteX21" fmla="*/ 11580 w 182014"/>
                <a:gd name="connsiteY21" fmla="*/ 80789 h 150200"/>
                <a:gd name="connsiteX22" fmla="*/ 38632 w 182014"/>
                <a:gd name="connsiteY22" fmla="*/ 74992 h 150200"/>
                <a:gd name="connsiteX23" fmla="*/ 65902 w 182014"/>
                <a:gd name="connsiteY23" fmla="*/ 74992 h 150200"/>
                <a:gd name="connsiteX24" fmla="*/ 86354 w 182014"/>
                <a:gd name="connsiteY24" fmla="*/ 74992 h 150200"/>
                <a:gd name="connsiteX25" fmla="*/ 113623 w 182014"/>
                <a:gd name="connsiteY25" fmla="*/ 47722 h 150200"/>
                <a:gd name="connsiteX26" fmla="*/ 140893 w 182014"/>
                <a:gd name="connsiteY26" fmla="*/ 22725 h 15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2014" h="150200">
                  <a:moveTo>
                    <a:pt x="168162" y="0"/>
                  </a:moveTo>
                  <a:lnTo>
                    <a:pt x="170781" y="6548"/>
                  </a:lnTo>
                  <a:lnTo>
                    <a:pt x="172924" y="4762"/>
                  </a:lnTo>
                  <a:lnTo>
                    <a:pt x="177469" y="16125"/>
                  </a:lnTo>
                  <a:lnTo>
                    <a:pt x="182014" y="47939"/>
                  </a:lnTo>
                  <a:lnTo>
                    <a:pt x="161562" y="47939"/>
                  </a:lnTo>
                  <a:lnTo>
                    <a:pt x="161562" y="75209"/>
                  </a:lnTo>
                  <a:lnTo>
                    <a:pt x="166107" y="79754"/>
                  </a:lnTo>
                  <a:lnTo>
                    <a:pt x="150200" y="91116"/>
                  </a:lnTo>
                  <a:lnTo>
                    <a:pt x="150200" y="107023"/>
                  </a:lnTo>
                  <a:lnTo>
                    <a:pt x="141110" y="122931"/>
                  </a:lnTo>
                  <a:lnTo>
                    <a:pt x="134293" y="138838"/>
                  </a:lnTo>
                  <a:lnTo>
                    <a:pt x="129748" y="150200"/>
                  </a:lnTo>
                  <a:lnTo>
                    <a:pt x="20669" y="129748"/>
                  </a:lnTo>
                  <a:lnTo>
                    <a:pt x="19138" y="125592"/>
                  </a:lnTo>
                  <a:lnTo>
                    <a:pt x="15907" y="124986"/>
                  </a:lnTo>
                  <a:lnTo>
                    <a:pt x="0" y="81809"/>
                  </a:lnTo>
                  <a:lnTo>
                    <a:pt x="0" y="70447"/>
                  </a:lnTo>
                  <a:lnTo>
                    <a:pt x="6818" y="70447"/>
                  </a:lnTo>
                  <a:lnTo>
                    <a:pt x="6818" y="75209"/>
                  </a:lnTo>
                  <a:lnTo>
                    <a:pt x="11580" y="75209"/>
                  </a:lnTo>
                  <a:lnTo>
                    <a:pt x="11580" y="80789"/>
                  </a:lnTo>
                  <a:lnTo>
                    <a:pt x="38632" y="74992"/>
                  </a:lnTo>
                  <a:lnTo>
                    <a:pt x="65902" y="74992"/>
                  </a:lnTo>
                  <a:lnTo>
                    <a:pt x="86354" y="74992"/>
                  </a:lnTo>
                  <a:lnTo>
                    <a:pt x="113623" y="47722"/>
                  </a:lnTo>
                  <a:lnTo>
                    <a:pt x="140893"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8" name="Freeform 241"/>
            <p:cNvSpPr>
              <a:spLocks noEditPoints="1"/>
            </p:cNvSpPr>
            <p:nvPr/>
          </p:nvSpPr>
          <p:spPr bwMode="auto">
            <a:xfrm>
              <a:off x="5833142" y="3167724"/>
              <a:ext cx="214748" cy="291444"/>
            </a:xfrm>
            <a:custGeom>
              <a:avLst/>
              <a:gdLst>
                <a:gd name="T0" fmla="*/ 109 w 126"/>
                <a:gd name="T1" fmla="*/ 95 h 171"/>
                <a:gd name="T2" fmla="*/ 109 w 126"/>
                <a:gd name="T3" fmla="*/ 95 h 171"/>
                <a:gd name="T4" fmla="*/ 105 w 126"/>
                <a:gd name="T5" fmla="*/ 107 h 171"/>
                <a:gd name="T6" fmla="*/ 97 w 126"/>
                <a:gd name="T7" fmla="*/ 104 h 171"/>
                <a:gd name="T8" fmla="*/ 93 w 126"/>
                <a:gd name="T9" fmla="*/ 109 h 171"/>
                <a:gd name="T10" fmla="*/ 90 w 126"/>
                <a:gd name="T11" fmla="*/ 118 h 171"/>
                <a:gd name="T12" fmla="*/ 93 w 126"/>
                <a:gd name="T13" fmla="*/ 128 h 171"/>
                <a:gd name="T14" fmla="*/ 90 w 126"/>
                <a:gd name="T15" fmla="*/ 130 h 171"/>
                <a:gd name="T16" fmla="*/ 83 w 126"/>
                <a:gd name="T17" fmla="*/ 130 h 171"/>
                <a:gd name="T18" fmla="*/ 74 w 126"/>
                <a:gd name="T19" fmla="*/ 137 h 171"/>
                <a:gd name="T20" fmla="*/ 71 w 126"/>
                <a:gd name="T21" fmla="*/ 147 h 171"/>
                <a:gd name="T22" fmla="*/ 69 w 126"/>
                <a:gd name="T23" fmla="*/ 149 h 171"/>
                <a:gd name="T24" fmla="*/ 60 w 126"/>
                <a:gd name="T25" fmla="*/ 149 h 171"/>
                <a:gd name="T26" fmla="*/ 53 w 126"/>
                <a:gd name="T27" fmla="*/ 154 h 171"/>
                <a:gd name="T28" fmla="*/ 53 w 126"/>
                <a:gd name="T29" fmla="*/ 161 h 171"/>
                <a:gd name="T30" fmla="*/ 45 w 126"/>
                <a:gd name="T31" fmla="*/ 166 h 171"/>
                <a:gd name="T32" fmla="*/ 36 w 126"/>
                <a:gd name="T33" fmla="*/ 163 h 171"/>
                <a:gd name="T34" fmla="*/ 24 w 126"/>
                <a:gd name="T35" fmla="*/ 168 h 171"/>
                <a:gd name="T36" fmla="*/ 17 w 126"/>
                <a:gd name="T37" fmla="*/ 171 h 171"/>
                <a:gd name="T38" fmla="*/ 12 w 126"/>
                <a:gd name="T39" fmla="*/ 159 h 171"/>
                <a:gd name="T40" fmla="*/ 0 w 126"/>
                <a:gd name="T41" fmla="*/ 130 h 171"/>
                <a:gd name="T42" fmla="*/ 48 w 126"/>
                <a:gd name="T43" fmla="*/ 114 h 171"/>
                <a:gd name="T44" fmla="*/ 60 w 126"/>
                <a:gd name="T45" fmla="*/ 78 h 171"/>
                <a:gd name="T46" fmla="*/ 50 w 126"/>
                <a:gd name="T47" fmla="*/ 66 h 171"/>
                <a:gd name="T48" fmla="*/ 53 w 126"/>
                <a:gd name="T49" fmla="*/ 59 h 171"/>
                <a:gd name="T50" fmla="*/ 57 w 126"/>
                <a:gd name="T51" fmla="*/ 52 h 171"/>
                <a:gd name="T52" fmla="*/ 57 w 126"/>
                <a:gd name="T53" fmla="*/ 45 h 171"/>
                <a:gd name="T54" fmla="*/ 62 w 126"/>
                <a:gd name="T55" fmla="*/ 40 h 171"/>
                <a:gd name="T56" fmla="*/ 60 w 126"/>
                <a:gd name="T57" fmla="*/ 38 h 171"/>
                <a:gd name="T58" fmla="*/ 62 w 126"/>
                <a:gd name="T59" fmla="*/ 28 h 171"/>
                <a:gd name="T60" fmla="*/ 69 w 126"/>
                <a:gd name="T61" fmla="*/ 28 h 171"/>
                <a:gd name="T62" fmla="*/ 79 w 126"/>
                <a:gd name="T63" fmla="*/ 40 h 171"/>
                <a:gd name="T64" fmla="*/ 86 w 126"/>
                <a:gd name="T65" fmla="*/ 45 h 171"/>
                <a:gd name="T66" fmla="*/ 97 w 126"/>
                <a:gd name="T67" fmla="*/ 47 h 171"/>
                <a:gd name="T68" fmla="*/ 107 w 126"/>
                <a:gd name="T69" fmla="*/ 52 h 171"/>
                <a:gd name="T70" fmla="*/ 114 w 126"/>
                <a:gd name="T71" fmla="*/ 62 h 171"/>
                <a:gd name="T72" fmla="*/ 119 w 126"/>
                <a:gd name="T73" fmla="*/ 66 h 171"/>
                <a:gd name="T74" fmla="*/ 126 w 126"/>
                <a:gd name="T75" fmla="*/ 69 h 171"/>
                <a:gd name="T76" fmla="*/ 126 w 126"/>
                <a:gd name="T77" fmla="*/ 73 h 171"/>
                <a:gd name="T78" fmla="*/ 119 w 126"/>
                <a:gd name="T79" fmla="*/ 83 h 171"/>
                <a:gd name="T80" fmla="*/ 116 w 126"/>
                <a:gd name="T81" fmla="*/ 88 h 171"/>
                <a:gd name="T82" fmla="*/ 109 w 126"/>
                <a:gd name="T83" fmla="*/ 95 h 171"/>
                <a:gd name="T84" fmla="*/ 69 w 126"/>
                <a:gd name="T85" fmla="*/ 10 h 171"/>
                <a:gd name="T86" fmla="*/ 69 w 126"/>
                <a:gd name="T87" fmla="*/ 10 h 171"/>
                <a:gd name="T88" fmla="*/ 67 w 126"/>
                <a:gd name="T89" fmla="*/ 12 h 171"/>
                <a:gd name="T90" fmla="*/ 64 w 126"/>
                <a:gd name="T91" fmla="*/ 7 h 171"/>
                <a:gd name="T92" fmla="*/ 69 w 126"/>
                <a:gd name="T93" fmla="*/ 0 h 171"/>
                <a:gd name="T94" fmla="*/ 71 w 126"/>
                <a:gd name="T95" fmla="*/ 2 h 171"/>
                <a:gd name="T96" fmla="*/ 69 w 126"/>
                <a:gd name="T97" fmla="*/ 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 h="171">
                  <a:moveTo>
                    <a:pt x="109" y="95"/>
                  </a:moveTo>
                  <a:lnTo>
                    <a:pt x="109" y="95"/>
                  </a:lnTo>
                  <a:lnTo>
                    <a:pt x="105" y="107"/>
                  </a:lnTo>
                  <a:lnTo>
                    <a:pt x="97" y="104"/>
                  </a:lnTo>
                  <a:lnTo>
                    <a:pt x="93" y="109"/>
                  </a:lnTo>
                  <a:lnTo>
                    <a:pt x="90" y="118"/>
                  </a:lnTo>
                  <a:lnTo>
                    <a:pt x="93" y="128"/>
                  </a:lnTo>
                  <a:lnTo>
                    <a:pt x="90" y="130"/>
                  </a:lnTo>
                  <a:lnTo>
                    <a:pt x="83" y="130"/>
                  </a:lnTo>
                  <a:lnTo>
                    <a:pt x="74" y="137"/>
                  </a:lnTo>
                  <a:lnTo>
                    <a:pt x="71" y="147"/>
                  </a:lnTo>
                  <a:lnTo>
                    <a:pt x="69" y="149"/>
                  </a:lnTo>
                  <a:lnTo>
                    <a:pt x="60" y="149"/>
                  </a:lnTo>
                  <a:lnTo>
                    <a:pt x="53" y="154"/>
                  </a:lnTo>
                  <a:lnTo>
                    <a:pt x="53" y="161"/>
                  </a:lnTo>
                  <a:lnTo>
                    <a:pt x="45" y="166"/>
                  </a:lnTo>
                  <a:lnTo>
                    <a:pt x="36" y="163"/>
                  </a:lnTo>
                  <a:lnTo>
                    <a:pt x="24" y="168"/>
                  </a:lnTo>
                  <a:lnTo>
                    <a:pt x="17" y="171"/>
                  </a:lnTo>
                  <a:lnTo>
                    <a:pt x="12" y="159"/>
                  </a:lnTo>
                  <a:lnTo>
                    <a:pt x="0" y="130"/>
                  </a:lnTo>
                  <a:lnTo>
                    <a:pt x="48" y="114"/>
                  </a:lnTo>
                  <a:lnTo>
                    <a:pt x="60" y="78"/>
                  </a:lnTo>
                  <a:lnTo>
                    <a:pt x="50" y="66"/>
                  </a:lnTo>
                  <a:lnTo>
                    <a:pt x="53" y="59"/>
                  </a:lnTo>
                  <a:lnTo>
                    <a:pt x="57" y="52"/>
                  </a:lnTo>
                  <a:lnTo>
                    <a:pt x="57" y="45"/>
                  </a:lnTo>
                  <a:lnTo>
                    <a:pt x="62" y="40"/>
                  </a:lnTo>
                  <a:lnTo>
                    <a:pt x="60" y="38"/>
                  </a:lnTo>
                  <a:lnTo>
                    <a:pt x="62" y="28"/>
                  </a:lnTo>
                  <a:lnTo>
                    <a:pt x="69" y="28"/>
                  </a:lnTo>
                  <a:lnTo>
                    <a:pt x="79" y="40"/>
                  </a:lnTo>
                  <a:lnTo>
                    <a:pt x="86" y="45"/>
                  </a:lnTo>
                  <a:lnTo>
                    <a:pt x="97" y="47"/>
                  </a:lnTo>
                  <a:lnTo>
                    <a:pt x="107" y="52"/>
                  </a:lnTo>
                  <a:lnTo>
                    <a:pt x="114" y="62"/>
                  </a:lnTo>
                  <a:lnTo>
                    <a:pt x="119" y="66"/>
                  </a:lnTo>
                  <a:lnTo>
                    <a:pt x="126" y="69"/>
                  </a:lnTo>
                  <a:lnTo>
                    <a:pt x="126" y="73"/>
                  </a:lnTo>
                  <a:lnTo>
                    <a:pt x="119" y="83"/>
                  </a:lnTo>
                  <a:lnTo>
                    <a:pt x="116" y="88"/>
                  </a:lnTo>
                  <a:lnTo>
                    <a:pt x="109" y="95"/>
                  </a:lnTo>
                  <a:moveTo>
                    <a:pt x="69" y="10"/>
                  </a:moveTo>
                  <a:lnTo>
                    <a:pt x="69" y="10"/>
                  </a:lnTo>
                  <a:lnTo>
                    <a:pt x="67" y="12"/>
                  </a:lnTo>
                  <a:lnTo>
                    <a:pt x="64" y="7"/>
                  </a:lnTo>
                  <a:lnTo>
                    <a:pt x="69" y="0"/>
                  </a:lnTo>
                  <a:lnTo>
                    <a:pt x="71" y="2"/>
                  </a:lnTo>
                  <a:lnTo>
                    <a:pt x="69" y="10"/>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9" name="Freeform 458"/>
            <p:cNvSpPr>
              <a:spLocks/>
            </p:cNvSpPr>
            <p:nvPr/>
          </p:nvSpPr>
          <p:spPr bwMode="auto">
            <a:xfrm>
              <a:off x="5572377" y="3387503"/>
              <a:ext cx="295097" cy="184151"/>
            </a:xfrm>
            <a:custGeom>
              <a:avLst/>
              <a:gdLst>
                <a:gd name="connsiteX0" fmla="*/ 350285 w 393462"/>
                <a:gd name="connsiteY0" fmla="*/ 0 h 245535"/>
                <a:gd name="connsiteX1" fmla="*/ 382100 w 393462"/>
                <a:gd name="connsiteY1" fmla="*/ 65902 h 245535"/>
                <a:gd name="connsiteX2" fmla="*/ 393462 w 393462"/>
                <a:gd name="connsiteY2" fmla="*/ 93171 h 245535"/>
                <a:gd name="connsiteX3" fmla="*/ 366193 w 393462"/>
                <a:gd name="connsiteY3" fmla="*/ 102261 h 245535"/>
                <a:gd name="connsiteX4" fmla="*/ 354830 w 393462"/>
                <a:gd name="connsiteY4" fmla="*/ 118169 h 245535"/>
                <a:gd name="connsiteX5" fmla="*/ 354830 w 393462"/>
                <a:gd name="connsiteY5" fmla="*/ 129531 h 245535"/>
                <a:gd name="connsiteX6" fmla="*/ 323016 w 393462"/>
                <a:gd name="connsiteY6" fmla="*/ 145438 h 245535"/>
                <a:gd name="connsiteX7" fmla="*/ 317857 w 393462"/>
                <a:gd name="connsiteY7" fmla="*/ 146827 h 245535"/>
                <a:gd name="connsiteX8" fmla="*/ 315873 w 393462"/>
                <a:gd name="connsiteY8" fmla="*/ 147819 h 245535"/>
                <a:gd name="connsiteX9" fmla="*/ 263153 w 393462"/>
                <a:gd name="connsiteY9" fmla="*/ 162013 h 245535"/>
                <a:gd name="connsiteX10" fmla="*/ 232117 w 393462"/>
                <a:gd name="connsiteY10" fmla="*/ 188615 h 245535"/>
                <a:gd name="connsiteX11" fmla="*/ 225570 w 393462"/>
                <a:gd name="connsiteY11" fmla="*/ 190486 h 245535"/>
                <a:gd name="connsiteX12" fmla="*/ 224974 w 393462"/>
                <a:gd name="connsiteY12" fmla="*/ 190996 h 245535"/>
                <a:gd name="connsiteX13" fmla="*/ 209067 w 393462"/>
                <a:gd name="connsiteY13" fmla="*/ 195541 h 245535"/>
                <a:gd name="connsiteX14" fmla="*/ 199521 w 393462"/>
                <a:gd name="connsiteY14" fmla="*/ 191723 h 245535"/>
                <a:gd name="connsiteX15" fmla="*/ 177578 w 393462"/>
                <a:gd name="connsiteY15" fmla="*/ 204522 h 245535"/>
                <a:gd name="connsiteX16" fmla="*/ 170435 w 393462"/>
                <a:gd name="connsiteY16" fmla="*/ 206903 h 245535"/>
                <a:gd name="connsiteX17" fmla="*/ 170435 w 393462"/>
                <a:gd name="connsiteY17" fmla="*/ 206903 h 245535"/>
                <a:gd name="connsiteX18" fmla="*/ 149983 w 393462"/>
                <a:gd name="connsiteY18" fmla="*/ 213721 h 245535"/>
                <a:gd name="connsiteX19" fmla="*/ 122713 w 393462"/>
                <a:gd name="connsiteY19" fmla="*/ 218266 h 245535"/>
                <a:gd name="connsiteX20" fmla="*/ 116589 w 393462"/>
                <a:gd name="connsiteY20" fmla="*/ 218266 h 245535"/>
                <a:gd name="connsiteX21" fmla="*/ 109404 w 393462"/>
                <a:gd name="connsiteY21" fmla="*/ 227247 h 245535"/>
                <a:gd name="connsiteX22" fmla="*/ 98042 w 393462"/>
                <a:gd name="connsiteY22" fmla="*/ 231792 h 245535"/>
                <a:gd name="connsiteX23" fmla="*/ 93497 w 393462"/>
                <a:gd name="connsiteY23" fmla="*/ 236337 h 245535"/>
                <a:gd name="connsiteX24" fmla="*/ 88735 w 393462"/>
                <a:gd name="connsiteY24" fmla="*/ 236337 h 245535"/>
                <a:gd name="connsiteX25" fmla="*/ 86354 w 393462"/>
                <a:gd name="connsiteY25" fmla="*/ 238718 h 245535"/>
                <a:gd name="connsiteX26" fmla="*/ 72143 w 393462"/>
                <a:gd name="connsiteY26" fmla="*/ 238718 h 245535"/>
                <a:gd name="connsiteX27" fmla="*/ 66227 w 393462"/>
                <a:gd name="connsiteY27" fmla="*/ 243154 h 245535"/>
                <a:gd name="connsiteX28" fmla="*/ 62259 w 393462"/>
                <a:gd name="connsiteY28" fmla="*/ 243154 h 245535"/>
                <a:gd name="connsiteX29" fmla="*/ 59084 w 393462"/>
                <a:gd name="connsiteY29" fmla="*/ 245535 h 245535"/>
                <a:gd name="connsiteX30" fmla="*/ 31815 w 393462"/>
                <a:gd name="connsiteY30" fmla="*/ 245535 h 245535"/>
                <a:gd name="connsiteX31" fmla="*/ 20452 w 393462"/>
                <a:gd name="connsiteY31" fmla="*/ 222811 h 245535"/>
                <a:gd name="connsiteX32" fmla="*/ 20452 w 393462"/>
                <a:gd name="connsiteY32" fmla="*/ 202358 h 245535"/>
                <a:gd name="connsiteX33" fmla="*/ 15908 w 393462"/>
                <a:gd name="connsiteY33" fmla="*/ 190996 h 245535"/>
                <a:gd name="connsiteX34" fmla="*/ 9090 w 393462"/>
                <a:gd name="connsiteY34" fmla="*/ 159181 h 245535"/>
                <a:gd name="connsiteX35" fmla="*/ 0 w 393462"/>
                <a:gd name="connsiteY35" fmla="*/ 147819 h 245535"/>
                <a:gd name="connsiteX36" fmla="*/ 4545 w 393462"/>
                <a:gd name="connsiteY36" fmla="*/ 143274 h 245535"/>
                <a:gd name="connsiteX37" fmla="*/ 4545 w 393462"/>
                <a:gd name="connsiteY37" fmla="*/ 127367 h 245535"/>
                <a:gd name="connsiteX38" fmla="*/ 9090 w 393462"/>
                <a:gd name="connsiteY38" fmla="*/ 120550 h 245535"/>
                <a:gd name="connsiteX39" fmla="*/ 4545 w 393462"/>
                <a:gd name="connsiteY39" fmla="*/ 104642 h 245535"/>
                <a:gd name="connsiteX40" fmla="*/ 20452 w 393462"/>
                <a:gd name="connsiteY40" fmla="*/ 95552 h 245535"/>
                <a:gd name="connsiteX41" fmla="*/ 15908 w 393462"/>
                <a:gd name="connsiteY41" fmla="*/ 72828 h 245535"/>
                <a:gd name="connsiteX42" fmla="*/ 27270 w 393462"/>
                <a:gd name="connsiteY42" fmla="*/ 56920 h 245535"/>
                <a:gd name="connsiteX43" fmla="*/ 30874 w 393462"/>
                <a:gd name="connsiteY43" fmla="*/ 59494 h 245535"/>
                <a:gd name="connsiteX44" fmla="*/ 34413 w 393462"/>
                <a:gd name="connsiteY44" fmla="*/ 54539 h 245535"/>
                <a:gd name="connsiteX45" fmla="*/ 50320 w 393462"/>
                <a:gd name="connsiteY45" fmla="*/ 65902 h 245535"/>
                <a:gd name="connsiteX46" fmla="*/ 59410 w 393462"/>
                <a:gd name="connsiteY46" fmla="*/ 65902 h 245535"/>
                <a:gd name="connsiteX47" fmla="*/ 102587 w 393462"/>
                <a:gd name="connsiteY47" fmla="*/ 59084 h 245535"/>
                <a:gd name="connsiteX48" fmla="*/ 109404 w 393462"/>
                <a:gd name="connsiteY48" fmla="*/ 65902 h 245535"/>
                <a:gd name="connsiteX49" fmla="*/ 144856 w 393462"/>
                <a:gd name="connsiteY49" fmla="*/ 70333 h 245535"/>
                <a:gd name="connsiteX50" fmla="*/ 149983 w 393462"/>
                <a:gd name="connsiteY50" fmla="*/ 68283 h 245535"/>
                <a:gd name="connsiteX51" fmla="*/ 150380 w 393462"/>
                <a:gd name="connsiteY51" fmla="*/ 68600 h 245535"/>
                <a:gd name="connsiteX52" fmla="*/ 157126 w 393462"/>
                <a:gd name="connsiteY52" fmla="*/ 65902 h 245535"/>
                <a:gd name="connsiteX53" fmla="*/ 168488 w 393462"/>
                <a:gd name="connsiteY53" fmla="*/ 74992 h 245535"/>
                <a:gd name="connsiteX54" fmla="*/ 177553 w 393462"/>
                <a:gd name="connsiteY54" fmla="*/ 72402 h 245535"/>
                <a:gd name="connsiteX55" fmla="*/ 204522 w 393462"/>
                <a:gd name="connsiteY55" fmla="*/ 34196 h 245535"/>
                <a:gd name="connsiteX56" fmla="*/ 236337 w 393462"/>
                <a:gd name="connsiteY56" fmla="*/ 18289 h 245535"/>
                <a:gd name="connsiteX57" fmla="*/ 239728 w 393462"/>
                <a:gd name="connsiteY57" fmla="*/ 17784 h 245535"/>
                <a:gd name="connsiteX58" fmla="*/ 243480 w 393462"/>
                <a:gd name="connsiteY58" fmla="*/ 15908 h 24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93462" h="245535">
                  <a:moveTo>
                    <a:pt x="350285" y="0"/>
                  </a:moveTo>
                  <a:lnTo>
                    <a:pt x="382100" y="65902"/>
                  </a:lnTo>
                  <a:lnTo>
                    <a:pt x="393462" y="93171"/>
                  </a:lnTo>
                  <a:lnTo>
                    <a:pt x="366193" y="102261"/>
                  </a:lnTo>
                  <a:lnTo>
                    <a:pt x="354830" y="118169"/>
                  </a:lnTo>
                  <a:lnTo>
                    <a:pt x="354830" y="129531"/>
                  </a:lnTo>
                  <a:lnTo>
                    <a:pt x="323016" y="145438"/>
                  </a:lnTo>
                  <a:lnTo>
                    <a:pt x="317857" y="146827"/>
                  </a:lnTo>
                  <a:lnTo>
                    <a:pt x="315873" y="147819"/>
                  </a:lnTo>
                  <a:lnTo>
                    <a:pt x="263153" y="162013"/>
                  </a:lnTo>
                  <a:lnTo>
                    <a:pt x="232117" y="188615"/>
                  </a:lnTo>
                  <a:lnTo>
                    <a:pt x="225570" y="190486"/>
                  </a:lnTo>
                  <a:lnTo>
                    <a:pt x="224974" y="190996"/>
                  </a:lnTo>
                  <a:lnTo>
                    <a:pt x="209067" y="195541"/>
                  </a:lnTo>
                  <a:lnTo>
                    <a:pt x="199521" y="191723"/>
                  </a:lnTo>
                  <a:lnTo>
                    <a:pt x="177578" y="204522"/>
                  </a:lnTo>
                  <a:lnTo>
                    <a:pt x="170435" y="206903"/>
                  </a:lnTo>
                  <a:lnTo>
                    <a:pt x="170435" y="206903"/>
                  </a:lnTo>
                  <a:lnTo>
                    <a:pt x="149983" y="213721"/>
                  </a:lnTo>
                  <a:lnTo>
                    <a:pt x="122713" y="218266"/>
                  </a:lnTo>
                  <a:lnTo>
                    <a:pt x="116589" y="218266"/>
                  </a:lnTo>
                  <a:lnTo>
                    <a:pt x="109404" y="227247"/>
                  </a:lnTo>
                  <a:lnTo>
                    <a:pt x="98042" y="231792"/>
                  </a:lnTo>
                  <a:lnTo>
                    <a:pt x="93497" y="236337"/>
                  </a:lnTo>
                  <a:lnTo>
                    <a:pt x="88735" y="236337"/>
                  </a:lnTo>
                  <a:lnTo>
                    <a:pt x="86354" y="238718"/>
                  </a:lnTo>
                  <a:lnTo>
                    <a:pt x="72143" y="238718"/>
                  </a:lnTo>
                  <a:lnTo>
                    <a:pt x="66227" y="243154"/>
                  </a:lnTo>
                  <a:lnTo>
                    <a:pt x="62259" y="243154"/>
                  </a:lnTo>
                  <a:lnTo>
                    <a:pt x="59084" y="245535"/>
                  </a:lnTo>
                  <a:lnTo>
                    <a:pt x="31815" y="245535"/>
                  </a:lnTo>
                  <a:lnTo>
                    <a:pt x="20452" y="222811"/>
                  </a:lnTo>
                  <a:lnTo>
                    <a:pt x="20452" y="202358"/>
                  </a:lnTo>
                  <a:lnTo>
                    <a:pt x="15908" y="190996"/>
                  </a:lnTo>
                  <a:lnTo>
                    <a:pt x="9090" y="159181"/>
                  </a:lnTo>
                  <a:lnTo>
                    <a:pt x="0" y="147819"/>
                  </a:lnTo>
                  <a:lnTo>
                    <a:pt x="4545" y="143274"/>
                  </a:lnTo>
                  <a:lnTo>
                    <a:pt x="4545" y="127367"/>
                  </a:lnTo>
                  <a:lnTo>
                    <a:pt x="9090" y="120550"/>
                  </a:lnTo>
                  <a:lnTo>
                    <a:pt x="4545" y="104642"/>
                  </a:lnTo>
                  <a:lnTo>
                    <a:pt x="20452" y="95552"/>
                  </a:lnTo>
                  <a:lnTo>
                    <a:pt x="15908" y="72828"/>
                  </a:lnTo>
                  <a:lnTo>
                    <a:pt x="27270" y="56920"/>
                  </a:lnTo>
                  <a:lnTo>
                    <a:pt x="30874" y="59494"/>
                  </a:lnTo>
                  <a:lnTo>
                    <a:pt x="34413" y="54539"/>
                  </a:lnTo>
                  <a:lnTo>
                    <a:pt x="50320" y="65902"/>
                  </a:lnTo>
                  <a:lnTo>
                    <a:pt x="59410" y="65902"/>
                  </a:lnTo>
                  <a:lnTo>
                    <a:pt x="102587" y="59084"/>
                  </a:lnTo>
                  <a:lnTo>
                    <a:pt x="109404" y="65902"/>
                  </a:lnTo>
                  <a:lnTo>
                    <a:pt x="144856" y="70333"/>
                  </a:lnTo>
                  <a:lnTo>
                    <a:pt x="149983" y="68283"/>
                  </a:lnTo>
                  <a:lnTo>
                    <a:pt x="150380" y="68600"/>
                  </a:lnTo>
                  <a:lnTo>
                    <a:pt x="157126" y="65902"/>
                  </a:lnTo>
                  <a:lnTo>
                    <a:pt x="168488" y="74992"/>
                  </a:lnTo>
                  <a:lnTo>
                    <a:pt x="177553" y="72402"/>
                  </a:lnTo>
                  <a:lnTo>
                    <a:pt x="204522" y="34196"/>
                  </a:lnTo>
                  <a:lnTo>
                    <a:pt x="236337" y="18289"/>
                  </a:lnTo>
                  <a:lnTo>
                    <a:pt x="239728" y="17784"/>
                  </a:lnTo>
                  <a:lnTo>
                    <a:pt x="243480"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8" name="Freeform 457"/>
            <p:cNvSpPr>
              <a:spLocks/>
            </p:cNvSpPr>
            <p:nvPr/>
          </p:nvSpPr>
          <p:spPr bwMode="auto">
            <a:xfrm>
              <a:off x="5350648" y="2986899"/>
              <a:ext cx="586541" cy="482657"/>
            </a:xfrm>
            <a:custGeom>
              <a:avLst/>
              <a:gdLst>
                <a:gd name="connsiteX0" fmla="*/ 165890 w 782054"/>
                <a:gd name="connsiteY0" fmla="*/ 0 h 643542"/>
                <a:gd name="connsiteX1" fmla="*/ 209067 w 782054"/>
                <a:gd name="connsiteY1" fmla="*/ 11362 h 643542"/>
                <a:gd name="connsiteX2" fmla="*/ 263606 w 782054"/>
                <a:gd name="connsiteY2" fmla="*/ 38632 h 643542"/>
                <a:gd name="connsiteX3" fmla="*/ 370412 w 782054"/>
                <a:gd name="connsiteY3" fmla="*/ 122713 h 643542"/>
                <a:gd name="connsiteX4" fmla="*/ 436314 w 782054"/>
                <a:gd name="connsiteY4" fmla="*/ 129531 h 643542"/>
                <a:gd name="connsiteX5" fmla="*/ 468128 w 782054"/>
                <a:gd name="connsiteY5" fmla="*/ 129531 h 643542"/>
                <a:gd name="connsiteX6" fmla="*/ 473419 w 782054"/>
                <a:gd name="connsiteY6" fmla="*/ 139055 h 643542"/>
                <a:gd name="connsiteX7" fmla="*/ 475271 w 782054"/>
                <a:gd name="connsiteY7" fmla="*/ 139055 h 643542"/>
                <a:gd name="connsiteX8" fmla="*/ 481343 w 782054"/>
                <a:gd name="connsiteY8" fmla="*/ 149983 h 643542"/>
                <a:gd name="connsiteX9" fmla="*/ 504488 w 782054"/>
                <a:gd name="connsiteY9" fmla="*/ 149983 h 643542"/>
                <a:gd name="connsiteX10" fmla="*/ 509250 w 782054"/>
                <a:gd name="connsiteY10" fmla="*/ 159507 h 643542"/>
                <a:gd name="connsiteX11" fmla="*/ 511631 w 782054"/>
                <a:gd name="connsiteY11" fmla="*/ 159507 h 643542"/>
                <a:gd name="connsiteX12" fmla="*/ 523858 w 782054"/>
                <a:gd name="connsiteY12" fmla="*/ 183962 h 643542"/>
                <a:gd name="connsiteX13" fmla="*/ 538575 w 782054"/>
                <a:gd name="connsiteY13" fmla="*/ 193160 h 643542"/>
                <a:gd name="connsiteX14" fmla="*/ 540335 w 782054"/>
                <a:gd name="connsiteY14" fmla="*/ 199319 h 643542"/>
                <a:gd name="connsiteX15" fmla="*/ 545718 w 782054"/>
                <a:gd name="connsiteY15" fmla="*/ 202684 h 643542"/>
                <a:gd name="connsiteX16" fmla="*/ 548426 w 782054"/>
                <a:gd name="connsiteY16" fmla="*/ 212163 h 643542"/>
                <a:gd name="connsiteX17" fmla="*/ 570389 w 782054"/>
                <a:gd name="connsiteY17" fmla="*/ 224974 h 643542"/>
                <a:gd name="connsiteX18" fmla="*/ 570389 w 782054"/>
                <a:gd name="connsiteY18" fmla="*/ 230332 h 643542"/>
                <a:gd name="connsiteX19" fmla="*/ 577532 w 782054"/>
                <a:gd name="connsiteY19" fmla="*/ 234498 h 643542"/>
                <a:gd name="connsiteX20" fmla="*/ 577532 w 782054"/>
                <a:gd name="connsiteY20" fmla="*/ 250406 h 643542"/>
                <a:gd name="connsiteX21" fmla="*/ 577532 w 782054"/>
                <a:gd name="connsiteY21" fmla="*/ 268585 h 643542"/>
                <a:gd name="connsiteX22" fmla="*/ 577532 w 782054"/>
                <a:gd name="connsiteY22" fmla="*/ 277080 h 643542"/>
                <a:gd name="connsiteX23" fmla="*/ 579479 w 782054"/>
                <a:gd name="connsiteY23" fmla="*/ 279514 h 643542"/>
                <a:gd name="connsiteX24" fmla="*/ 580029 w 782054"/>
                <a:gd name="connsiteY24" fmla="*/ 280796 h 643542"/>
                <a:gd name="connsiteX25" fmla="*/ 586622 w 782054"/>
                <a:gd name="connsiteY25" fmla="*/ 289038 h 643542"/>
                <a:gd name="connsiteX26" fmla="*/ 591511 w 782054"/>
                <a:gd name="connsiteY26" fmla="*/ 300444 h 643542"/>
                <a:gd name="connsiteX27" fmla="*/ 606749 w 782054"/>
                <a:gd name="connsiteY27" fmla="*/ 311328 h 643542"/>
                <a:gd name="connsiteX28" fmla="*/ 613566 w 782054"/>
                <a:gd name="connsiteY28" fmla="*/ 306783 h 643542"/>
                <a:gd name="connsiteX29" fmla="*/ 619478 w 782054"/>
                <a:gd name="connsiteY29" fmla="*/ 317128 h 643542"/>
                <a:gd name="connsiteX30" fmla="*/ 620709 w 782054"/>
                <a:gd name="connsiteY30" fmla="*/ 316307 h 643542"/>
                <a:gd name="connsiteX31" fmla="*/ 629799 w 782054"/>
                <a:gd name="connsiteY31" fmla="*/ 332214 h 643542"/>
                <a:gd name="connsiteX32" fmla="*/ 629799 w 782054"/>
                <a:gd name="connsiteY32" fmla="*/ 343577 h 643542"/>
                <a:gd name="connsiteX33" fmla="*/ 642404 w 782054"/>
                <a:gd name="connsiteY33" fmla="*/ 377790 h 643542"/>
                <a:gd name="connsiteX34" fmla="*/ 747642 w 782054"/>
                <a:gd name="connsiteY34" fmla="*/ 393137 h 643542"/>
                <a:gd name="connsiteX35" fmla="*/ 752187 w 782054"/>
                <a:gd name="connsiteY35" fmla="*/ 386319 h 643542"/>
                <a:gd name="connsiteX36" fmla="*/ 774911 w 782054"/>
                <a:gd name="connsiteY36" fmla="*/ 413589 h 643542"/>
                <a:gd name="connsiteX37" fmla="*/ 774670 w 782054"/>
                <a:gd name="connsiteY37" fmla="*/ 414252 h 643542"/>
                <a:gd name="connsiteX38" fmla="*/ 782054 w 782054"/>
                <a:gd name="connsiteY38" fmla="*/ 423113 h 643542"/>
                <a:gd name="connsiteX39" fmla="*/ 754785 w 782054"/>
                <a:gd name="connsiteY39" fmla="*/ 498104 h 643542"/>
                <a:gd name="connsiteX40" fmla="*/ 645706 w 782054"/>
                <a:gd name="connsiteY40" fmla="*/ 541281 h 643542"/>
                <a:gd name="connsiteX41" fmla="*/ 538900 w 782054"/>
                <a:gd name="connsiteY41" fmla="*/ 557189 h 643542"/>
                <a:gd name="connsiteX42" fmla="*/ 502541 w 782054"/>
                <a:gd name="connsiteY42" fmla="*/ 573096 h 643542"/>
                <a:gd name="connsiteX43" fmla="*/ 479816 w 782054"/>
                <a:gd name="connsiteY43" fmla="*/ 611728 h 643542"/>
                <a:gd name="connsiteX44" fmla="*/ 459364 w 782054"/>
                <a:gd name="connsiteY44" fmla="*/ 616273 h 643542"/>
                <a:gd name="connsiteX45" fmla="*/ 452547 w 782054"/>
                <a:gd name="connsiteY45" fmla="*/ 607183 h 643542"/>
                <a:gd name="connsiteX46" fmla="*/ 436639 w 782054"/>
                <a:gd name="connsiteY46" fmla="*/ 607183 h 643542"/>
                <a:gd name="connsiteX47" fmla="*/ 400280 w 782054"/>
                <a:gd name="connsiteY47" fmla="*/ 607183 h 643542"/>
                <a:gd name="connsiteX48" fmla="*/ 393463 w 782054"/>
                <a:gd name="connsiteY48" fmla="*/ 600365 h 643542"/>
                <a:gd name="connsiteX49" fmla="*/ 350286 w 782054"/>
                <a:gd name="connsiteY49" fmla="*/ 600365 h 643542"/>
                <a:gd name="connsiteX50" fmla="*/ 341196 w 782054"/>
                <a:gd name="connsiteY50" fmla="*/ 607183 h 643542"/>
                <a:gd name="connsiteX51" fmla="*/ 325289 w 782054"/>
                <a:gd name="connsiteY51" fmla="*/ 595820 h 643542"/>
                <a:gd name="connsiteX52" fmla="*/ 313926 w 782054"/>
                <a:gd name="connsiteY52" fmla="*/ 611728 h 643542"/>
                <a:gd name="connsiteX53" fmla="*/ 318471 w 782054"/>
                <a:gd name="connsiteY53" fmla="*/ 627635 h 643542"/>
                <a:gd name="connsiteX54" fmla="*/ 302564 w 782054"/>
                <a:gd name="connsiteY54" fmla="*/ 643542 h 643542"/>
                <a:gd name="connsiteX55" fmla="*/ 302564 w 782054"/>
                <a:gd name="connsiteY55" fmla="*/ 627635 h 643542"/>
                <a:gd name="connsiteX56" fmla="*/ 302121 w 782054"/>
                <a:gd name="connsiteY56" fmla="*/ 627319 h 643542"/>
                <a:gd name="connsiteX57" fmla="*/ 295421 w 782054"/>
                <a:gd name="connsiteY57" fmla="*/ 634018 h 643542"/>
                <a:gd name="connsiteX58" fmla="*/ 295421 w 782054"/>
                <a:gd name="connsiteY58" fmla="*/ 622533 h 643542"/>
                <a:gd name="connsiteX59" fmla="*/ 286657 w 782054"/>
                <a:gd name="connsiteY59" fmla="*/ 616273 h 643542"/>
                <a:gd name="connsiteX60" fmla="*/ 286657 w 782054"/>
                <a:gd name="connsiteY60" fmla="*/ 611851 h 643542"/>
                <a:gd name="connsiteX61" fmla="*/ 279514 w 782054"/>
                <a:gd name="connsiteY61" fmla="*/ 606749 h 643542"/>
                <a:gd name="connsiteX62" fmla="*/ 279514 w 782054"/>
                <a:gd name="connsiteY62" fmla="*/ 594810 h 643542"/>
                <a:gd name="connsiteX63" fmla="*/ 266204 w 782054"/>
                <a:gd name="connsiteY63" fmla="*/ 584458 h 643542"/>
                <a:gd name="connsiteX64" fmla="*/ 262123 w 782054"/>
                <a:gd name="connsiteY64" fmla="*/ 577315 h 643542"/>
                <a:gd name="connsiteX65" fmla="*/ 259061 w 782054"/>
                <a:gd name="connsiteY65" fmla="*/ 574934 h 643542"/>
                <a:gd name="connsiteX66" fmla="*/ 240882 w 782054"/>
                <a:gd name="connsiteY66" fmla="*/ 543120 h 643542"/>
                <a:gd name="connsiteX67" fmla="*/ 232744 w 782054"/>
                <a:gd name="connsiteY67" fmla="*/ 514639 h 643542"/>
                <a:gd name="connsiteX68" fmla="*/ 211665 w 782054"/>
                <a:gd name="connsiteY68" fmla="*/ 493559 h 643542"/>
                <a:gd name="connsiteX69" fmla="*/ 195758 w 782054"/>
                <a:gd name="connsiteY69" fmla="*/ 489015 h 643542"/>
                <a:gd name="connsiteX70" fmla="*/ 190467 w 782054"/>
                <a:gd name="connsiteY70" fmla="*/ 480020 h 643542"/>
                <a:gd name="connsiteX71" fmla="*/ 188615 w 782054"/>
                <a:gd name="connsiteY71" fmla="*/ 479491 h 643542"/>
                <a:gd name="connsiteX72" fmla="*/ 165890 w 782054"/>
                <a:gd name="connsiteY72" fmla="*/ 440859 h 643542"/>
                <a:gd name="connsiteX73" fmla="*/ 161345 w 782054"/>
                <a:gd name="connsiteY73" fmla="*/ 413589 h 643542"/>
                <a:gd name="connsiteX74" fmla="*/ 161345 w 782054"/>
                <a:gd name="connsiteY74" fmla="*/ 393137 h 643542"/>
                <a:gd name="connsiteX75" fmla="*/ 141963 w 782054"/>
                <a:gd name="connsiteY75" fmla="*/ 350495 h 643542"/>
                <a:gd name="connsiteX76" fmla="*/ 129856 w 782054"/>
                <a:gd name="connsiteY76" fmla="*/ 343577 h 643542"/>
                <a:gd name="connsiteX77" fmla="*/ 109404 w 782054"/>
                <a:gd name="connsiteY77" fmla="*/ 332214 h 643542"/>
                <a:gd name="connsiteX78" fmla="*/ 105558 w 782054"/>
                <a:gd name="connsiteY78" fmla="*/ 324522 h 643542"/>
                <a:gd name="connsiteX79" fmla="*/ 102261 w 782054"/>
                <a:gd name="connsiteY79" fmla="*/ 322690 h 643542"/>
                <a:gd name="connsiteX80" fmla="*/ 90899 w 782054"/>
                <a:gd name="connsiteY80" fmla="*/ 299966 h 643542"/>
                <a:gd name="connsiteX81" fmla="*/ 90899 w 782054"/>
                <a:gd name="connsiteY81" fmla="*/ 290876 h 643542"/>
                <a:gd name="connsiteX82" fmla="*/ 83505 w 782054"/>
                <a:gd name="connsiteY82" fmla="*/ 276088 h 643542"/>
                <a:gd name="connsiteX83" fmla="*/ 77590 w 782054"/>
                <a:gd name="connsiteY83" fmla="*/ 273130 h 643542"/>
                <a:gd name="connsiteX84" fmla="*/ 73621 w 782054"/>
                <a:gd name="connsiteY84" fmla="*/ 265194 h 643542"/>
                <a:gd name="connsiteX85" fmla="*/ 70447 w 782054"/>
                <a:gd name="connsiteY85" fmla="*/ 263606 h 643542"/>
                <a:gd name="connsiteX86" fmla="*/ 54539 w 782054"/>
                <a:gd name="connsiteY86" fmla="*/ 231792 h 643542"/>
                <a:gd name="connsiteX87" fmla="*/ 38632 w 782054"/>
                <a:gd name="connsiteY87" fmla="*/ 199977 h 643542"/>
                <a:gd name="connsiteX88" fmla="*/ 22257 w 782054"/>
                <a:gd name="connsiteY88" fmla="*/ 175414 h 643542"/>
                <a:gd name="connsiteX89" fmla="*/ 7143 w 782054"/>
                <a:gd name="connsiteY89" fmla="*/ 175414 h 643542"/>
                <a:gd name="connsiteX90" fmla="*/ 9260 w 782054"/>
                <a:gd name="connsiteY90" fmla="*/ 165890 h 643542"/>
                <a:gd name="connsiteX91" fmla="*/ 0 w 782054"/>
                <a:gd name="connsiteY91" fmla="*/ 165890 h 643542"/>
                <a:gd name="connsiteX92" fmla="*/ 4545 w 782054"/>
                <a:gd name="connsiteY92" fmla="*/ 145438 h 643542"/>
                <a:gd name="connsiteX93" fmla="*/ 4545 w 782054"/>
                <a:gd name="connsiteY93" fmla="*/ 134076 h 643542"/>
                <a:gd name="connsiteX94" fmla="*/ 11363 w 782054"/>
                <a:gd name="connsiteY94" fmla="*/ 113623 h 643542"/>
                <a:gd name="connsiteX95" fmla="*/ 47722 w 782054"/>
                <a:gd name="connsiteY95" fmla="*/ 122713 h 643542"/>
                <a:gd name="connsiteX96" fmla="*/ 63629 w 782054"/>
                <a:gd name="connsiteY96" fmla="*/ 106806 h 643542"/>
                <a:gd name="connsiteX97" fmla="*/ 74992 w 782054"/>
                <a:gd name="connsiteY97" fmla="*/ 97716 h 643542"/>
                <a:gd name="connsiteX98" fmla="*/ 102261 w 782054"/>
                <a:gd name="connsiteY98" fmla="*/ 90899 h 643542"/>
                <a:gd name="connsiteX99" fmla="*/ 106806 w 782054"/>
                <a:gd name="connsiteY99" fmla="*/ 74992 h 643542"/>
                <a:gd name="connsiteX100" fmla="*/ 121324 w 782054"/>
                <a:gd name="connsiteY100" fmla="*/ 64621 h 643542"/>
                <a:gd name="connsiteX101" fmla="*/ 93497 w 782054"/>
                <a:gd name="connsiteY101" fmla="*/ 36794 h 643542"/>
                <a:gd name="connsiteX102" fmla="*/ 95324 w 782054"/>
                <a:gd name="connsiteY102" fmla="*/ 36240 h 643542"/>
                <a:gd name="connsiteX103" fmla="*/ 86354 w 782054"/>
                <a:gd name="connsiteY103" fmla="*/ 27270 h 643542"/>
                <a:gd name="connsiteX104" fmla="*/ 161345 w 782054"/>
                <a:gd name="connsiteY104" fmla="*/ 4545 h 64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782054" h="643542">
                  <a:moveTo>
                    <a:pt x="165890" y="0"/>
                  </a:moveTo>
                  <a:lnTo>
                    <a:pt x="209067" y="11362"/>
                  </a:lnTo>
                  <a:lnTo>
                    <a:pt x="263606" y="38632"/>
                  </a:lnTo>
                  <a:lnTo>
                    <a:pt x="370412" y="122713"/>
                  </a:lnTo>
                  <a:lnTo>
                    <a:pt x="436314" y="129531"/>
                  </a:lnTo>
                  <a:lnTo>
                    <a:pt x="468128" y="129531"/>
                  </a:lnTo>
                  <a:lnTo>
                    <a:pt x="473419" y="139055"/>
                  </a:lnTo>
                  <a:lnTo>
                    <a:pt x="475271" y="139055"/>
                  </a:lnTo>
                  <a:lnTo>
                    <a:pt x="481343" y="149983"/>
                  </a:lnTo>
                  <a:lnTo>
                    <a:pt x="504488" y="149983"/>
                  </a:lnTo>
                  <a:lnTo>
                    <a:pt x="509250" y="159507"/>
                  </a:lnTo>
                  <a:lnTo>
                    <a:pt x="511631" y="159507"/>
                  </a:lnTo>
                  <a:lnTo>
                    <a:pt x="523858" y="183962"/>
                  </a:lnTo>
                  <a:lnTo>
                    <a:pt x="538575" y="193160"/>
                  </a:lnTo>
                  <a:lnTo>
                    <a:pt x="540335" y="199319"/>
                  </a:lnTo>
                  <a:lnTo>
                    <a:pt x="545718" y="202684"/>
                  </a:lnTo>
                  <a:lnTo>
                    <a:pt x="548426" y="212163"/>
                  </a:lnTo>
                  <a:lnTo>
                    <a:pt x="570389" y="224974"/>
                  </a:lnTo>
                  <a:lnTo>
                    <a:pt x="570389" y="230332"/>
                  </a:lnTo>
                  <a:lnTo>
                    <a:pt x="577532" y="234498"/>
                  </a:lnTo>
                  <a:lnTo>
                    <a:pt x="577532" y="250406"/>
                  </a:lnTo>
                  <a:lnTo>
                    <a:pt x="577532" y="268585"/>
                  </a:lnTo>
                  <a:lnTo>
                    <a:pt x="577532" y="277080"/>
                  </a:lnTo>
                  <a:lnTo>
                    <a:pt x="579479" y="279514"/>
                  </a:lnTo>
                  <a:lnTo>
                    <a:pt x="580029" y="280796"/>
                  </a:lnTo>
                  <a:lnTo>
                    <a:pt x="586622" y="289038"/>
                  </a:lnTo>
                  <a:lnTo>
                    <a:pt x="591511" y="300444"/>
                  </a:lnTo>
                  <a:lnTo>
                    <a:pt x="606749" y="311328"/>
                  </a:lnTo>
                  <a:lnTo>
                    <a:pt x="613566" y="306783"/>
                  </a:lnTo>
                  <a:lnTo>
                    <a:pt x="619478" y="317128"/>
                  </a:lnTo>
                  <a:lnTo>
                    <a:pt x="620709" y="316307"/>
                  </a:lnTo>
                  <a:lnTo>
                    <a:pt x="629799" y="332214"/>
                  </a:lnTo>
                  <a:lnTo>
                    <a:pt x="629799" y="343577"/>
                  </a:lnTo>
                  <a:lnTo>
                    <a:pt x="642404" y="377790"/>
                  </a:lnTo>
                  <a:lnTo>
                    <a:pt x="747642" y="393137"/>
                  </a:lnTo>
                  <a:lnTo>
                    <a:pt x="752187" y="386319"/>
                  </a:lnTo>
                  <a:lnTo>
                    <a:pt x="774911" y="413589"/>
                  </a:lnTo>
                  <a:lnTo>
                    <a:pt x="774670" y="414252"/>
                  </a:lnTo>
                  <a:lnTo>
                    <a:pt x="782054" y="423113"/>
                  </a:lnTo>
                  <a:lnTo>
                    <a:pt x="754785" y="498104"/>
                  </a:lnTo>
                  <a:lnTo>
                    <a:pt x="645706" y="541281"/>
                  </a:lnTo>
                  <a:lnTo>
                    <a:pt x="538900" y="557189"/>
                  </a:lnTo>
                  <a:lnTo>
                    <a:pt x="502541" y="573096"/>
                  </a:lnTo>
                  <a:lnTo>
                    <a:pt x="479816" y="611728"/>
                  </a:lnTo>
                  <a:lnTo>
                    <a:pt x="459364" y="616273"/>
                  </a:lnTo>
                  <a:lnTo>
                    <a:pt x="452547" y="607183"/>
                  </a:lnTo>
                  <a:lnTo>
                    <a:pt x="436639" y="607183"/>
                  </a:lnTo>
                  <a:lnTo>
                    <a:pt x="400280" y="607183"/>
                  </a:lnTo>
                  <a:lnTo>
                    <a:pt x="393463" y="600365"/>
                  </a:lnTo>
                  <a:lnTo>
                    <a:pt x="350286" y="600365"/>
                  </a:lnTo>
                  <a:lnTo>
                    <a:pt x="341196" y="607183"/>
                  </a:lnTo>
                  <a:lnTo>
                    <a:pt x="325289" y="595820"/>
                  </a:lnTo>
                  <a:lnTo>
                    <a:pt x="313926" y="611728"/>
                  </a:lnTo>
                  <a:lnTo>
                    <a:pt x="318471" y="627635"/>
                  </a:lnTo>
                  <a:lnTo>
                    <a:pt x="302564" y="643542"/>
                  </a:lnTo>
                  <a:lnTo>
                    <a:pt x="302564" y="627635"/>
                  </a:lnTo>
                  <a:lnTo>
                    <a:pt x="302121" y="627319"/>
                  </a:lnTo>
                  <a:lnTo>
                    <a:pt x="295421" y="634018"/>
                  </a:lnTo>
                  <a:lnTo>
                    <a:pt x="295421" y="622533"/>
                  </a:lnTo>
                  <a:lnTo>
                    <a:pt x="286657" y="616273"/>
                  </a:lnTo>
                  <a:lnTo>
                    <a:pt x="286657" y="611851"/>
                  </a:lnTo>
                  <a:lnTo>
                    <a:pt x="279514" y="606749"/>
                  </a:lnTo>
                  <a:lnTo>
                    <a:pt x="279514" y="594810"/>
                  </a:lnTo>
                  <a:lnTo>
                    <a:pt x="266204" y="584458"/>
                  </a:lnTo>
                  <a:lnTo>
                    <a:pt x="262123" y="577315"/>
                  </a:lnTo>
                  <a:lnTo>
                    <a:pt x="259061" y="574934"/>
                  </a:lnTo>
                  <a:lnTo>
                    <a:pt x="240882" y="543120"/>
                  </a:lnTo>
                  <a:lnTo>
                    <a:pt x="232744" y="514639"/>
                  </a:lnTo>
                  <a:lnTo>
                    <a:pt x="211665" y="493559"/>
                  </a:lnTo>
                  <a:lnTo>
                    <a:pt x="195758" y="489015"/>
                  </a:lnTo>
                  <a:lnTo>
                    <a:pt x="190467" y="480020"/>
                  </a:lnTo>
                  <a:lnTo>
                    <a:pt x="188615" y="479491"/>
                  </a:lnTo>
                  <a:lnTo>
                    <a:pt x="165890" y="440859"/>
                  </a:lnTo>
                  <a:lnTo>
                    <a:pt x="161345" y="413589"/>
                  </a:lnTo>
                  <a:lnTo>
                    <a:pt x="161345" y="393137"/>
                  </a:lnTo>
                  <a:lnTo>
                    <a:pt x="141963" y="350495"/>
                  </a:lnTo>
                  <a:lnTo>
                    <a:pt x="129856" y="343577"/>
                  </a:lnTo>
                  <a:lnTo>
                    <a:pt x="109404" y="332214"/>
                  </a:lnTo>
                  <a:lnTo>
                    <a:pt x="105558" y="324522"/>
                  </a:lnTo>
                  <a:lnTo>
                    <a:pt x="102261" y="322690"/>
                  </a:lnTo>
                  <a:lnTo>
                    <a:pt x="90899" y="299966"/>
                  </a:lnTo>
                  <a:lnTo>
                    <a:pt x="90899" y="290876"/>
                  </a:lnTo>
                  <a:lnTo>
                    <a:pt x="83505" y="276088"/>
                  </a:lnTo>
                  <a:lnTo>
                    <a:pt x="77590" y="273130"/>
                  </a:lnTo>
                  <a:lnTo>
                    <a:pt x="73621" y="265194"/>
                  </a:lnTo>
                  <a:lnTo>
                    <a:pt x="70447" y="263606"/>
                  </a:lnTo>
                  <a:lnTo>
                    <a:pt x="54539" y="231792"/>
                  </a:lnTo>
                  <a:lnTo>
                    <a:pt x="38632" y="199977"/>
                  </a:lnTo>
                  <a:lnTo>
                    <a:pt x="22257" y="175414"/>
                  </a:lnTo>
                  <a:lnTo>
                    <a:pt x="7143" y="175414"/>
                  </a:lnTo>
                  <a:lnTo>
                    <a:pt x="9260" y="165890"/>
                  </a:lnTo>
                  <a:lnTo>
                    <a:pt x="0" y="165890"/>
                  </a:lnTo>
                  <a:lnTo>
                    <a:pt x="4545" y="145438"/>
                  </a:lnTo>
                  <a:lnTo>
                    <a:pt x="4545" y="134076"/>
                  </a:lnTo>
                  <a:lnTo>
                    <a:pt x="11363" y="113623"/>
                  </a:lnTo>
                  <a:lnTo>
                    <a:pt x="47722" y="122713"/>
                  </a:lnTo>
                  <a:lnTo>
                    <a:pt x="63629" y="106806"/>
                  </a:lnTo>
                  <a:lnTo>
                    <a:pt x="74992" y="97716"/>
                  </a:lnTo>
                  <a:lnTo>
                    <a:pt x="102261" y="90899"/>
                  </a:lnTo>
                  <a:lnTo>
                    <a:pt x="106806" y="74992"/>
                  </a:lnTo>
                  <a:lnTo>
                    <a:pt x="121324" y="64621"/>
                  </a:lnTo>
                  <a:lnTo>
                    <a:pt x="93497" y="36794"/>
                  </a:lnTo>
                  <a:lnTo>
                    <a:pt x="95324" y="36240"/>
                  </a:lnTo>
                  <a:lnTo>
                    <a:pt x="86354" y="27270"/>
                  </a:lnTo>
                  <a:lnTo>
                    <a:pt x="161345"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7" name="Freeform 456"/>
            <p:cNvSpPr>
              <a:spLocks/>
            </p:cNvSpPr>
            <p:nvPr/>
          </p:nvSpPr>
          <p:spPr bwMode="auto">
            <a:xfrm>
              <a:off x="5548516" y="3566541"/>
              <a:ext cx="46099" cy="54621"/>
            </a:xfrm>
            <a:custGeom>
              <a:avLst/>
              <a:gdLst>
                <a:gd name="connsiteX0" fmla="*/ 47722 w 61465"/>
                <a:gd name="connsiteY0" fmla="*/ 0 h 72828"/>
                <a:gd name="connsiteX1" fmla="*/ 50103 w 61465"/>
                <a:gd name="connsiteY1" fmla="*/ 2381 h 72828"/>
                <a:gd name="connsiteX2" fmla="*/ 50103 w 61465"/>
                <a:gd name="connsiteY2" fmla="*/ 2381 h 72828"/>
                <a:gd name="connsiteX3" fmla="*/ 61465 w 61465"/>
                <a:gd name="connsiteY3" fmla="*/ 13744 h 72828"/>
                <a:gd name="connsiteX4" fmla="*/ 54648 w 61465"/>
                <a:gd name="connsiteY4" fmla="*/ 29651 h 72828"/>
                <a:gd name="connsiteX5" fmla="*/ 38741 w 61465"/>
                <a:gd name="connsiteY5" fmla="*/ 41013 h 72828"/>
                <a:gd name="connsiteX6" fmla="*/ 50103 w 61465"/>
                <a:gd name="connsiteY6" fmla="*/ 52376 h 72828"/>
                <a:gd name="connsiteX7" fmla="*/ 38741 w 61465"/>
                <a:gd name="connsiteY7" fmla="*/ 72828 h 72828"/>
                <a:gd name="connsiteX8" fmla="*/ 35320 w 61465"/>
                <a:gd name="connsiteY8" fmla="*/ 69407 h 72828"/>
                <a:gd name="connsiteX9" fmla="*/ 34196 w 61465"/>
                <a:gd name="connsiteY9" fmla="*/ 68283 h 72828"/>
                <a:gd name="connsiteX10" fmla="*/ 22833 w 61465"/>
                <a:gd name="connsiteY10" fmla="*/ 68283 h 72828"/>
                <a:gd name="connsiteX11" fmla="*/ 2381 w 61465"/>
                <a:gd name="connsiteY11" fmla="*/ 68283 h 72828"/>
                <a:gd name="connsiteX12" fmla="*/ 2381 w 61465"/>
                <a:gd name="connsiteY12" fmla="*/ 65902 h 72828"/>
                <a:gd name="connsiteX13" fmla="*/ 0 w 61465"/>
                <a:gd name="connsiteY13" fmla="*/ 65902 h 72828"/>
                <a:gd name="connsiteX14" fmla="*/ 0 w 61465"/>
                <a:gd name="connsiteY14" fmla="*/ 54540 h 72828"/>
                <a:gd name="connsiteX15" fmla="*/ 0 w 61465"/>
                <a:gd name="connsiteY15" fmla="*/ 43177 h 72828"/>
                <a:gd name="connsiteX16" fmla="*/ 9090 w 61465"/>
                <a:gd name="connsiteY16" fmla="*/ 22725 h 72828"/>
                <a:gd name="connsiteX17" fmla="*/ 20452 w 61465"/>
                <a:gd name="connsiteY17" fmla="*/ 6818 h 72828"/>
                <a:gd name="connsiteX18" fmla="*/ 36360 w 61465"/>
                <a:gd name="connsiteY18" fmla="*/ 11363 h 72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1465" h="72828">
                  <a:moveTo>
                    <a:pt x="47722" y="0"/>
                  </a:moveTo>
                  <a:lnTo>
                    <a:pt x="50103" y="2381"/>
                  </a:lnTo>
                  <a:lnTo>
                    <a:pt x="50103" y="2381"/>
                  </a:lnTo>
                  <a:lnTo>
                    <a:pt x="61465" y="13744"/>
                  </a:lnTo>
                  <a:lnTo>
                    <a:pt x="54648" y="29651"/>
                  </a:lnTo>
                  <a:lnTo>
                    <a:pt x="38741" y="41013"/>
                  </a:lnTo>
                  <a:lnTo>
                    <a:pt x="50103" y="52376"/>
                  </a:lnTo>
                  <a:lnTo>
                    <a:pt x="38741" y="72828"/>
                  </a:lnTo>
                  <a:lnTo>
                    <a:pt x="35320" y="69407"/>
                  </a:lnTo>
                  <a:lnTo>
                    <a:pt x="34196" y="68283"/>
                  </a:lnTo>
                  <a:lnTo>
                    <a:pt x="22833" y="68283"/>
                  </a:lnTo>
                  <a:lnTo>
                    <a:pt x="2381" y="68283"/>
                  </a:lnTo>
                  <a:lnTo>
                    <a:pt x="2381" y="65902"/>
                  </a:lnTo>
                  <a:lnTo>
                    <a:pt x="0" y="65902"/>
                  </a:lnTo>
                  <a:lnTo>
                    <a:pt x="0" y="54540"/>
                  </a:lnTo>
                  <a:lnTo>
                    <a:pt x="0" y="43177"/>
                  </a:lnTo>
                  <a:lnTo>
                    <a:pt x="9090" y="22725"/>
                  </a:lnTo>
                  <a:lnTo>
                    <a:pt x="20452" y="6818"/>
                  </a:lnTo>
                  <a:lnTo>
                    <a:pt x="36360"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6" name="Freeform 455"/>
            <p:cNvSpPr>
              <a:spLocks/>
            </p:cNvSpPr>
            <p:nvPr/>
          </p:nvSpPr>
          <p:spPr bwMode="auto">
            <a:xfrm>
              <a:off x="5568806" y="3604037"/>
              <a:ext cx="184395" cy="100720"/>
            </a:xfrm>
            <a:custGeom>
              <a:avLst/>
              <a:gdLst>
                <a:gd name="connsiteX0" fmla="*/ 20452 w 245860"/>
                <a:gd name="connsiteY0" fmla="*/ 0 h 134293"/>
                <a:gd name="connsiteX1" fmla="*/ 31815 w 245860"/>
                <a:gd name="connsiteY1" fmla="*/ 4545 h 134293"/>
                <a:gd name="connsiteX2" fmla="*/ 32122 w 245860"/>
                <a:gd name="connsiteY2" fmla="*/ 5621 h 134293"/>
                <a:gd name="connsiteX3" fmla="*/ 41339 w 245860"/>
                <a:gd name="connsiteY3" fmla="*/ 9307 h 134293"/>
                <a:gd name="connsiteX4" fmla="*/ 45884 w 245860"/>
                <a:gd name="connsiteY4" fmla="*/ 25215 h 134293"/>
                <a:gd name="connsiteX5" fmla="*/ 61805 w 245860"/>
                <a:gd name="connsiteY5" fmla="*/ 36360 h 134293"/>
                <a:gd name="connsiteX6" fmla="*/ 74991 w 245860"/>
                <a:gd name="connsiteY6" fmla="*/ 36360 h 134293"/>
                <a:gd name="connsiteX7" fmla="*/ 106806 w 245860"/>
                <a:gd name="connsiteY7" fmla="*/ 27270 h 134293"/>
                <a:gd name="connsiteX8" fmla="*/ 149983 w 245860"/>
                <a:gd name="connsiteY8" fmla="*/ 20453 h 134293"/>
                <a:gd name="connsiteX9" fmla="*/ 181797 w 245860"/>
                <a:gd name="connsiteY9" fmla="*/ 9090 h 134293"/>
                <a:gd name="connsiteX10" fmla="*/ 197704 w 245860"/>
                <a:gd name="connsiteY10" fmla="*/ 9090 h 134293"/>
                <a:gd name="connsiteX11" fmla="*/ 213612 w 245860"/>
                <a:gd name="connsiteY11" fmla="*/ 0 h 134293"/>
                <a:gd name="connsiteX12" fmla="*/ 236336 w 245860"/>
                <a:gd name="connsiteY12" fmla="*/ 0 h 134293"/>
                <a:gd name="connsiteX13" fmla="*/ 236336 w 245860"/>
                <a:gd name="connsiteY13" fmla="*/ 4762 h 134293"/>
                <a:gd name="connsiteX14" fmla="*/ 245860 w 245860"/>
                <a:gd name="connsiteY14" fmla="*/ 4762 h 134293"/>
                <a:gd name="connsiteX15" fmla="*/ 245860 w 245860"/>
                <a:gd name="connsiteY15" fmla="*/ 20670 h 134293"/>
                <a:gd name="connsiteX16" fmla="*/ 245860 w 245860"/>
                <a:gd name="connsiteY16" fmla="*/ 57029 h 134293"/>
                <a:gd name="connsiteX17" fmla="*/ 245860 w 245860"/>
                <a:gd name="connsiteY17" fmla="*/ 79754 h 134293"/>
                <a:gd name="connsiteX18" fmla="*/ 223136 w 245860"/>
                <a:gd name="connsiteY18" fmla="*/ 100206 h 134293"/>
                <a:gd name="connsiteX19" fmla="*/ 202683 w 245860"/>
                <a:gd name="connsiteY19" fmla="*/ 134293 h 134293"/>
                <a:gd name="connsiteX20" fmla="*/ 170869 w 245860"/>
                <a:gd name="connsiteY20" fmla="*/ 134293 h 134293"/>
                <a:gd name="connsiteX21" fmla="*/ 52701 w 245860"/>
                <a:gd name="connsiteY21" fmla="*/ 91116 h 134293"/>
                <a:gd name="connsiteX22" fmla="*/ 51052 w 245860"/>
                <a:gd name="connsiteY22" fmla="*/ 89232 h 134293"/>
                <a:gd name="connsiteX23" fmla="*/ 43177 w 245860"/>
                <a:gd name="connsiteY23" fmla="*/ 86354 h 134293"/>
                <a:gd name="connsiteX24" fmla="*/ 27270 w 245860"/>
                <a:gd name="connsiteY24" fmla="*/ 68174 h 134293"/>
                <a:gd name="connsiteX25" fmla="*/ 15907 w 245860"/>
                <a:gd name="connsiteY25" fmla="*/ 52267 h 134293"/>
                <a:gd name="connsiteX26" fmla="*/ 0 w 245860"/>
                <a:gd name="connsiteY26" fmla="*/ 31815 h 134293"/>
                <a:gd name="connsiteX27" fmla="*/ 9090 w 245860"/>
                <a:gd name="connsiteY27" fmla="*/ 15908 h 13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860" h="134293">
                  <a:moveTo>
                    <a:pt x="20452" y="0"/>
                  </a:moveTo>
                  <a:lnTo>
                    <a:pt x="31815" y="4545"/>
                  </a:lnTo>
                  <a:lnTo>
                    <a:pt x="32122" y="5621"/>
                  </a:lnTo>
                  <a:lnTo>
                    <a:pt x="41339" y="9307"/>
                  </a:lnTo>
                  <a:lnTo>
                    <a:pt x="45884" y="25215"/>
                  </a:lnTo>
                  <a:lnTo>
                    <a:pt x="61805" y="36360"/>
                  </a:lnTo>
                  <a:lnTo>
                    <a:pt x="74991" y="36360"/>
                  </a:lnTo>
                  <a:lnTo>
                    <a:pt x="106806" y="27270"/>
                  </a:lnTo>
                  <a:lnTo>
                    <a:pt x="149983" y="20453"/>
                  </a:lnTo>
                  <a:lnTo>
                    <a:pt x="181797" y="9090"/>
                  </a:lnTo>
                  <a:lnTo>
                    <a:pt x="197704" y="9090"/>
                  </a:lnTo>
                  <a:lnTo>
                    <a:pt x="213612" y="0"/>
                  </a:lnTo>
                  <a:lnTo>
                    <a:pt x="236336" y="0"/>
                  </a:lnTo>
                  <a:lnTo>
                    <a:pt x="236336" y="4762"/>
                  </a:lnTo>
                  <a:lnTo>
                    <a:pt x="245860" y="4762"/>
                  </a:lnTo>
                  <a:lnTo>
                    <a:pt x="245860" y="20670"/>
                  </a:lnTo>
                  <a:lnTo>
                    <a:pt x="245860" y="57029"/>
                  </a:lnTo>
                  <a:lnTo>
                    <a:pt x="245860" y="79754"/>
                  </a:lnTo>
                  <a:lnTo>
                    <a:pt x="223136" y="100206"/>
                  </a:lnTo>
                  <a:lnTo>
                    <a:pt x="202683" y="134293"/>
                  </a:lnTo>
                  <a:lnTo>
                    <a:pt x="170869" y="134293"/>
                  </a:lnTo>
                  <a:lnTo>
                    <a:pt x="52701" y="91116"/>
                  </a:lnTo>
                  <a:lnTo>
                    <a:pt x="51052" y="89232"/>
                  </a:lnTo>
                  <a:lnTo>
                    <a:pt x="43177" y="86354"/>
                  </a:lnTo>
                  <a:lnTo>
                    <a:pt x="27270" y="68174"/>
                  </a:lnTo>
                  <a:lnTo>
                    <a:pt x="15907" y="52267"/>
                  </a:lnTo>
                  <a:lnTo>
                    <a:pt x="0" y="31815"/>
                  </a:lnTo>
                  <a:lnTo>
                    <a:pt x="9090"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5" name="Freeform 454"/>
            <p:cNvSpPr>
              <a:spLocks/>
            </p:cNvSpPr>
            <p:nvPr/>
          </p:nvSpPr>
          <p:spPr bwMode="auto">
            <a:xfrm>
              <a:off x="5396748" y="3418263"/>
              <a:ext cx="187560" cy="162158"/>
            </a:xfrm>
            <a:custGeom>
              <a:avLst/>
              <a:gdLst>
                <a:gd name="connsiteX0" fmla="*/ 77373 w 250080"/>
                <a:gd name="connsiteY0" fmla="*/ 0 h 216210"/>
                <a:gd name="connsiteX1" fmla="*/ 100097 w 250080"/>
                <a:gd name="connsiteY1" fmla="*/ 47722 h 216210"/>
                <a:gd name="connsiteX2" fmla="*/ 109187 w 250080"/>
                <a:gd name="connsiteY2" fmla="*/ 79537 h 216210"/>
                <a:gd name="connsiteX3" fmla="*/ 131912 w 250080"/>
                <a:gd name="connsiteY3" fmla="*/ 102261 h 216210"/>
                <a:gd name="connsiteX4" fmla="*/ 179634 w 250080"/>
                <a:gd name="connsiteY4" fmla="*/ 134076 h 216210"/>
                <a:gd name="connsiteX5" fmla="*/ 202358 w 250080"/>
                <a:gd name="connsiteY5" fmla="*/ 154528 h 216210"/>
                <a:gd name="connsiteX6" fmla="*/ 222811 w 250080"/>
                <a:gd name="connsiteY6" fmla="*/ 177253 h 216210"/>
                <a:gd name="connsiteX7" fmla="*/ 234173 w 250080"/>
                <a:gd name="connsiteY7" fmla="*/ 193160 h 216210"/>
                <a:gd name="connsiteX8" fmla="*/ 250080 w 250080"/>
                <a:gd name="connsiteY8" fmla="*/ 197705 h 216210"/>
                <a:gd name="connsiteX9" fmla="*/ 243995 w 250080"/>
                <a:gd name="connsiteY9" fmla="*/ 203790 h 216210"/>
                <a:gd name="connsiteX10" fmla="*/ 247699 w 250080"/>
                <a:gd name="connsiteY10" fmla="*/ 204848 h 216210"/>
                <a:gd name="connsiteX11" fmla="*/ 236337 w 250080"/>
                <a:gd name="connsiteY11" fmla="*/ 216210 h 216210"/>
                <a:gd name="connsiteX12" fmla="*/ 220430 w 250080"/>
                <a:gd name="connsiteY12" fmla="*/ 216210 h 216210"/>
                <a:gd name="connsiteX13" fmla="*/ 209067 w 250080"/>
                <a:gd name="connsiteY13" fmla="*/ 204848 h 216210"/>
                <a:gd name="connsiteX14" fmla="*/ 193160 w 250080"/>
                <a:gd name="connsiteY14" fmla="*/ 179851 h 216210"/>
                <a:gd name="connsiteX15" fmla="*/ 177253 w 250080"/>
                <a:gd name="connsiteY15" fmla="*/ 168488 h 216210"/>
                <a:gd name="connsiteX16" fmla="*/ 165890 w 250080"/>
                <a:gd name="connsiteY16" fmla="*/ 157126 h 216210"/>
                <a:gd name="connsiteX17" fmla="*/ 140893 w 250080"/>
                <a:gd name="connsiteY17" fmla="*/ 141219 h 216210"/>
                <a:gd name="connsiteX18" fmla="*/ 113624 w 250080"/>
                <a:gd name="connsiteY18" fmla="*/ 141219 h 216210"/>
                <a:gd name="connsiteX19" fmla="*/ 102261 w 250080"/>
                <a:gd name="connsiteY19" fmla="*/ 129856 h 216210"/>
                <a:gd name="connsiteX20" fmla="*/ 79537 w 250080"/>
                <a:gd name="connsiteY20" fmla="*/ 141219 h 216210"/>
                <a:gd name="connsiteX21" fmla="*/ 59084 w 250080"/>
                <a:gd name="connsiteY21" fmla="*/ 125312 h 216210"/>
                <a:gd name="connsiteX22" fmla="*/ 47722 w 250080"/>
                <a:gd name="connsiteY22" fmla="*/ 152581 h 216210"/>
                <a:gd name="connsiteX23" fmla="*/ 4545 w 250080"/>
                <a:gd name="connsiteY23" fmla="*/ 145764 h 216210"/>
                <a:gd name="connsiteX24" fmla="*/ 0 w 250080"/>
                <a:gd name="connsiteY24" fmla="*/ 129856 h 216210"/>
                <a:gd name="connsiteX25" fmla="*/ 15908 w 250080"/>
                <a:gd name="connsiteY25" fmla="*/ 70772 h 216210"/>
                <a:gd name="connsiteX26" fmla="*/ 15908 w 250080"/>
                <a:gd name="connsiteY26" fmla="*/ 50320 h 216210"/>
                <a:gd name="connsiteX27" fmla="*/ 18289 w 250080"/>
                <a:gd name="connsiteY27" fmla="*/ 47939 h 216210"/>
                <a:gd name="connsiteX28" fmla="*/ 18289 w 250080"/>
                <a:gd name="connsiteY28" fmla="*/ 43177 h 216210"/>
                <a:gd name="connsiteX29" fmla="*/ 34196 w 250080"/>
                <a:gd name="connsiteY29" fmla="*/ 27270 h 216210"/>
                <a:gd name="connsiteX30" fmla="*/ 61465 w 250080"/>
                <a:gd name="connsiteY30" fmla="*/ 20452 h 21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0080" h="216210">
                  <a:moveTo>
                    <a:pt x="77373" y="0"/>
                  </a:moveTo>
                  <a:lnTo>
                    <a:pt x="100097" y="47722"/>
                  </a:lnTo>
                  <a:lnTo>
                    <a:pt x="109187" y="79537"/>
                  </a:lnTo>
                  <a:lnTo>
                    <a:pt x="131912" y="102261"/>
                  </a:lnTo>
                  <a:lnTo>
                    <a:pt x="179634" y="134076"/>
                  </a:lnTo>
                  <a:lnTo>
                    <a:pt x="202358" y="154528"/>
                  </a:lnTo>
                  <a:lnTo>
                    <a:pt x="222811" y="177253"/>
                  </a:lnTo>
                  <a:lnTo>
                    <a:pt x="234173" y="193160"/>
                  </a:lnTo>
                  <a:lnTo>
                    <a:pt x="250080" y="197705"/>
                  </a:lnTo>
                  <a:lnTo>
                    <a:pt x="243995" y="203790"/>
                  </a:lnTo>
                  <a:lnTo>
                    <a:pt x="247699" y="204848"/>
                  </a:lnTo>
                  <a:lnTo>
                    <a:pt x="236337" y="216210"/>
                  </a:lnTo>
                  <a:lnTo>
                    <a:pt x="220430" y="216210"/>
                  </a:lnTo>
                  <a:lnTo>
                    <a:pt x="209067" y="204848"/>
                  </a:lnTo>
                  <a:lnTo>
                    <a:pt x="193160" y="179851"/>
                  </a:lnTo>
                  <a:lnTo>
                    <a:pt x="177253" y="168488"/>
                  </a:lnTo>
                  <a:lnTo>
                    <a:pt x="165890" y="157126"/>
                  </a:lnTo>
                  <a:lnTo>
                    <a:pt x="140893" y="141219"/>
                  </a:lnTo>
                  <a:lnTo>
                    <a:pt x="113624" y="141219"/>
                  </a:lnTo>
                  <a:lnTo>
                    <a:pt x="102261" y="129856"/>
                  </a:lnTo>
                  <a:lnTo>
                    <a:pt x="79537" y="141219"/>
                  </a:lnTo>
                  <a:lnTo>
                    <a:pt x="59084" y="125312"/>
                  </a:lnTo>
                  <a:lnTo>
                    <a:pt x="47722" y="152581"/>
                  </a:lnTo>
                  <a:lnTo>
                    <a:pt x="4545" y="145764"/>
                  </a:lnTo>
                  <a:lnTo>
                    <a:pt x="0" y="129856"/>
                  </a:lnTo>
                  <a:lnTo>
                    <a:pt x="15908" y="70772"/>
                  </a:lnTo>
                  <a:lnTo>
                    <a:pt x="15908" y="50320"/>
                  </a:lnTo>
                  <a:lnTo>
                    <a:pt x="18289" y="47939"/>
                  </a:lnTo>
                  <a:lnTo>
                    <a:pt x="18289" y="43177"/>
                  </a:lnTo>
                  <a:lnTo>
                    <a:pt x="34196" y="27270"/>
                  </a:lnTo>
                  <a:lnTo>
                    <a:pt x="61465"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4" name="Freeform 453"/>
            <p:cNvSpPr>
              <a:spLocks/>
            </p:cNvSpPr>
            <p:nvPr/>
          </p:nvSpPr>
          <p:spPr bwMode="auto">
            <a:xfrm>
              <a:off x="5302928" y="3503481"/>
              <a:ext cx="414320" cy="329265"/>
            </a:xfrm>
            <a:custGeom>
              <a:avLst/>
              <a:gdLst>
                <a:gd name="connsiteX0" fmla="*/ 186559 w 552426"/>
                <a:gd name="connsiteY0" fmla="*/ 0 h 439020"/>
                <a:gd name="connsiteX1" fmla="*/ 207012 w 552426"/>
                <a:gd name="connsiteY1" fmla="*/ 20452 h 439020"/>
                <a:gd name="connsiteX2" fmla="*/ 229736 w 552426"/>
                <a:gd name="connsiteY2" fmla="*/ 9090 h 439020"/>
                <a:gd name="connsiteX3" fmla="*/ 241099 w 552426"/>
                <a:gd name="connsiteY3" fmla="*/ 15908 h 439020"/>
                <a:gd name="connsiteX4" fmla="*/ 268368 w 552426"/>
                <a:gd name="connsiteY4" fmla="*/ 20452 h 439020"/>
                <a:gd name="connsiteX5" fmla="*/ 300183 w 552426"/>
                <a:gd name="connsiteY5" fmla="*/ 31815 h 439020"/>
                <a:gd name="connsiteX6" fmla="*/ 309273 w 552426"/>
                <a:gd name="connsiteY6" fmla="*/ 47722 h 439020"/>
                <a:gd name="connsiteX7" fmla="*/ 320635 w 552426"/>
                <a:gd name="connsiteY7" fmla="*/ 59084 h 439020"/>
                <a:gd name="connsiteX8" fmla="*/ 336542 w 552426"/>
                <a:gd name="connsiteY8" fmla="*/ 79537 h 439020"/>
                <a:gd name="connsiteX9" fmla="*/ 347904 w 552426"/>
                <a:gd name="connsiteY9" fmla="*/ 90899 h 439020"/>
                <a:gd name="connsiteX10" fmla="*/ 341952 w 552426"/>
                <a:gd name="connsiteY10" fmla="*/ 99232 h 439020"/>
                <a:gd name="connsiteX11" fmla="*/ 343142 w 552426"/>
                <a:gd name="connsiteY11" fmla="*/ 100423 h 439020"/>
                <a:gd name="connsiteX12" fmla="*/ 333181 w 552426"/>
                <a:gd name="connsiteY12" fmla="*/ 114370 h 439020"/>
                <a:gd name="connsiteX13" fmla="*/ 327452 w 552426"/>
                <a:gd name="connsiteY13" fmla="*/ 127258 h 439020"/>
                <a:gd name="connsiteX14" fmla="*/ 327452 w 552426"/>
                <a:gd name="connsiteY14" fmla="*/ 138621 h 439020"/>
                <a:gd name="connsiteX15" fmla="*/ 327452 w 552426"/>
                <a:gd name="connsiteY15" fmla="*/ 149983 h 439020"/>
                <a:gd name="connsiteX16" fmla="*/ 347904 w 552426"/>
                <a:gd name="connsiteY16" fmla="*/ 149983 h 439020"/>
                <a:gd name="connsiteX17" fmla="*/ 359267 w 552426"/>
                <a:gd name="connsiteY17" fmla="*/ 143166 h 439020"/>
                <a:gd name="connsiteX18" fmla="*/ 368357 w 552426"/>
                <a:gd name="connsiteY18" fmla="*/ 149983 h 439020"/>
                <a:gd name="connsiteX19" fmla="*/ 363119 w 552426"/>
                <a:gd name="connsiteY19" fmla="*/ 159150 h 439020"/>
                <a:gd name="connsiteX20" fmla="*/ 363595 w 552426"/>
                <a:gd name="connsiteY20" fmla="*/ 159507 h 439020"/>
                <a:gd name="connsiteX21" fmla="*/ 359659 w 552426"/>
                <a:gd name="connsiteY21" fmla="*/ 166394 h 439020"/>
                <a:gd name="connsiteX22" fmla="*/ 375174 w 552426"/>
                <a:gd name="connsiteY22" fmla="*/ 186342 h 439020"/>
                <a:gd name="connsiteX23" fmla="*/ 386536 w 552426"/>
                <a:gd name="connsiteY23" fmla="*/ 202250 h 439020"/>
                <a:gd name="connsiteX24" fmla="*/ 402444 w 552426"/>
                <a:gd name="connsiteY24" fmla="*/ 220429 h 439020"/>
                <a:gd name="connsiteX25" fmla="*/ 520612 w 552426"/>
                <a:gd name="connsiteY25" fmla="*/ 263606 h 439020"/>
                <a:gd name="connsiteX26" fmla="*/ 552426 w 552426"/>
                <a:gd name="connsiteY26" fmla="*/ 263606 h 439020"/>
                <a:gd name="connsiteX27" fmla="*/ 542902 w 552426"/>
                <a:gd name="connsiteY27" fmla="*/ 273130 h 439020"/>
                <a:gd name="connsiteX28" fmla="*/ 547664 w 552426"/>
                <a:gd name="connsiteY28" fmla="*/ 273130 h 439020"/>
                <a:gd name="connsiteX29" fmla="*/ 440858 w 552426"/>
                <a:gd name="connsiteY29" fmla="*/ 379936 h 439020"/>
                <a:gd name="connsiteX30" fmla="*/ 390864 w 552426"/>
                <a:gd name="connsiteY30" fmla="*/ 379936 h 439020"/>
                <a:gd name="connsiteX31" fmla="*/ 359050 w 552426"/>
                <a:gd name="connsiteY31" fmla="*/ 407206 h 439020"/>
                <a:gd name="connsiteX32" fmla="*/ 338597 w 552426"/>
                <a:gd name="connsiteY32" fmla="*/ 407206 h 439020"/>
                <a:gd name="connsiteX33" fmla="*/ 327235 w 552426"/>
                <a:gd name="connsiteY33" fmla="*/ 416296 h 439020"/>
                <a:gd name="connsiteX34" fmla="*/ 304511 w 552426"/>
                <a:gd name="connsiteY34" fmla="*/ 416296 h 439020"/>
                <a:gd name="connsiteX35" fmla="*/ 288603 w 552426"/>
                <a:gd name="connsiteY35" fmla="*/ 407206 h 439020"/>
                <a:gd name="connsiteX36" fmla="*/ 252244 w 552426"/>
                <a:gd name="connsiteY36" fmla="*/ 423113 h 439020"/>
                <a:gd name="connsiteX37" fmla="*/ 240882 w 552426"/>
                <a:gd name="connsiteY37" fmla="*/ 439020 h 439020"/>
                <a:gd name="connsiteX38" fmla="*/ 220429 w 552426"/>
                <a:gd name="connsiteY38" fmla="*/ 434475 h 439020"/>
                <a:gd name="connsiteX39" fmla="*/ 209067 w 552426"/>
                <a:gd name="connsiteY39" fmla="*/ 427658 h 439020"/>
                <a:gd name="connsiteX40" fmla="*/ 202250 w 552426"/>
                <a:gd name="connsiteY40" fmla="*/ 434475 h 439020"/>
                <a:gd name="connsiteX41" fmla="*/ 193160 w 552426"/>
                <a:gd name="connsiteY41" fmla="*/ 434475 h 439020"/>
                <a:gd name="connsiteX42" fmla="*/ 143166 w 552426"/>
                <a:gd name="connsiteY42" fmla="*/ 400388 h 439020"/>
                <a:gd name="connsiteX43" fmla="*/ 118168 w 552426"/>
                <a:gd name="connsiteY43" fmla="*/ 400388 h 439020"/>
                <a:gd name="connsiteX44" fmla="*/ 106806 w 552426"/>
                <a:gd name="connsiteY44" fmla="*/ 391298 h 439020"/>
                <a:gd name="connsiteX45" fmla="*/ 106806 w 552426"/>
                <a:gd name="connsiteY45" fmla="*/ 368574 h 439020"/>
                <a:gd name="connsiteX46" fmla="*/ 84081 w 552426"/>
                <a:gd name="connsiteY46" fmla="*/ 364029 h 439020"/>
                <a:gd name="connsiteX47" fmla="*/ 63629 w 552426"/>
                <a:gd name="connsiteY47" fmla="*/ 320852 h 439020"/>
                <a:gd name="connsiteX48" fmla="*/ 47722 w 552426"/>
                <a:gd name="connsiteY48" fmla="*/ 314035 h 439020"/>
                <a:gd name="connsiteX49" fmla="*/ 43177 w 552426"/>
                <a:gd name="connsiteY49" fmla="*/ 298127 h 439020"/>
                <a:gd name="connsiteX50" fmla="*/ 20452 w 552426"/>
                <a:gd name="connsiteY50" fmla="*/ 282220 h 439020"/>
                <a:gd name="connsiteX51" fmla="*/ 0 w 552426"/>
                <a:gd name="connsiteY51" fmla="*/ 277675 h 439020"/>
                <a:gd name="connsiteX52" fmla="*/ 9090 w 552426"/>
                <a:gd name="connsiteY52" fmla="*/ 254951 h 439020"/>
                <a:gd name="connsiteX53" fmla="*/ 10043 w 552426"/>
                <a:gd name="connsiteY53" fmla="*/ 254951 h 439020"/>
                <a:gd name="connsiteX54" fmla="*/ 13852 w 552426"/>
                <a:gd name="connsiteY54" fmla="*/ 245427 h 439020"/>
                <a:gd name="connsiteX55" fmla="*/ 36360 w 552426"/>
                <a:gd name="connsiteY55" fmla="*/ 245427 h 439020"/>
                <a:gd name="connsiteX56" fmla="*/ 36360 w 552426"/>
                <a:gd name="connsiteY56" fmla="*/ 211774 h 439020"/>
                <a:gd name="connsiteX57" fmla="*/ 47722 w 552426"/>
                <a:gd name="connsiteY57" fmla="*/ 175414 h 439020"/>
                <a:gd name="connsiteX58" fmla="*/ 50021 w 552426"/>
                <a:gd name="connsiteY58" fmla="*/ 173772 h 439020"/>
                <a:gd name="connsiteX59" fmla="*/ 52484 w 552426"/>
                <a:gd name="connsiteY59" fmla="*/ 165890 h 439020"/>
                <a:gd name="connsiteX60" fmla="*/ 65827 w 552426"/>
                <a:gd name="connsiteY60" fmla="*/ 156359 h 439020"/>
                <a:gd name="connsiteX61" fmla="*/ 68174 w 552426"/>
                <a:gd name="connsiteY61" fmla="*/ 148145 h 439020"/>
                <a:gd name="connsiteX62" fmla="*/ 84081 w 552426"/>
                <a:gd name="connsiteY62" fmla="*/ 116330 h 439020"/>
                <a:gd name="connsiteX63" fmla="*/ 84081 w 552426"/>
                <a:gd name="connsiteY63" fmla="*/ 116330 h 439020"/>
                <a:gd name="connsiteX64" fmla="*/ 88843 w 552426"/>
                <a:gd name="connsiteY64" fmla="*/ 106806 h 439020"/>
                <a:gd name="connsiteX65" fmla="*/ 110388 w 552426"/>
                <a:gd name="connsiteY65" fmla="*/ 91725 h 439020"/>
                <a:gd name="connsiteX66" fmla="*/ 122713 w 552426"/>
                <a:gd name="connsiteY66" fmla="*/ 61791 h 439020"/>
                <a:gd name="connsiteX67" fmla="*/ 127258 w 552426"/>
                <a:gd name="connsiteY67" fmla="*/ 29976 h 439020"/>
                <a:gd name="connsiteX68" fmla="*/ 130536 w 552426"/>
                <a:gd name="connsiteY68" fmla="*/ 30839 h 439020"/>
                <a:gd name="connsiteX69" fmla="*/ 132020 w 552426"/>
                <a:gd name="connsiteY69" fmla="*/ 20452 h 439020"/>
                <a:gd name="connsiteX70" fmla="*/ 173953 w 552426"/>
                <a:gd name="connsiteY70" fmla="*/ 31487 h 439020"/>
                <a:gd name="connsiteX71" fmla="*/ 181797 w 552426"/>
                <a:gd name="connsiteY71" fmla="*/ 9524 h 439020"/>
                <a:gd name="connsiteX72" fmla="*/ 182800 w 552426"/>
                <a:gd name="connsiteY72" fmla="*/ 10527 h 43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52426" h="439020">
                  <a:moveTo>
                    <a:pt x="186559" y="0"/>
                  </a:moveTo>
                  <a:lnTo>
                    <a:pt x="207012" y="20452"/>
                  </a:lnTo>
                  <a:lnTo>
                    <a:pt x="229736" y="9090"/>
                  </a:lnTo>
                  <a:lnTo>
                    <a:pt x="241099" y="15908"/>
                  </a:lnTo>
                  <a:lnTo>
                    <a:pt x="268368" y="20452"/>
                  </a:lnTo>
                  <a:lnTo>
                    <a:pt x="300183" y="31815"/>
                  </a:lnTo>
                  <a:lnTo>
                    <a:pt x="309273" y="47722"/>
                  </a:lnTo>
                  <a:lnTo>
                    <a:pt x="320635" y="59084"/>
                  </a:lnTo>
                  <a:lnTo>
                    <a:pt x="336542" y="79537"/>
                  </a:lnTo>
                  <a:lnTo>
                    <a:pt x="347904" y="90899"/>
                  </a:lnTo>
                  <a:lnTo>
                    <a:pt x="341952" y="99232"/>
                  </a:lnTo>
                  <a:lnTo>
                    <a:pt x="343142" y="100423"/>
                  </a:lnTo>
                  <a:lnTo>
                    <a:pt x="333181" y="114370"/>
                  </a:lnTo>
                  <a:lnTo>
                    <a:pt x="327452" y="127258"/>
                  </a:lnTo>
                  <a:lnTo>
                    <a:pt x="327452" y="138621"/>
                  </a:lnTo>
                  <a:lnTo>
                    <a:pt x="327452" y="149983"/>
                  </a:lnTo>
                  <a:lnTo>
                    <a:pt x="347904" y="149983"/>
                  </a:lnTo>
                  <a:lnTo>
                    <a:pt x="359267" y="143166"/>
                  </a:lnTo>
                  <a:lnTo>
                    <a:pt x="368357" y="149983"/>
                  </a:lnTo>
                  <a:lnTo>
                    <a:pt x="363119" y="159150"/>
                  </a:lnTo>
                  <a:lnTo>
                    <a:pt x="363595" y="159507"/>
                  </a:lnTo>
                  <a:lnTo>
                    <a:pt x="359659" y="166394"/>
                  </a:lnTo>
                  <a:lnTo>
                    <a:pt x="375174" y="186342"/>
                  </a:lnTo>
                  <a:lnTo>
                    <a:pt x="386536" y="202250"/>
                  </a:lnTo>
                  <a:lnTo>
                    <a:pt x="402444" y="220429"/>
                  </a:lnTo>
                  <a:lnTo>
                    <a:pt x="520612" y="263606"/>
                  </a:lnTo>
                  <a:lnTo>
                    <a:pt x="552426" y="263606"/>
                  </a:lnTo>
                  <a:lnTo>
                    <a:pt x="542902" y="273130"/>
                  </a:lnTo>
                  <a:lnTo>
                    <a:pt x="547664" y="273130"/>
                  </a:lnTo>
                  <a:lnTo>
                    <a:pt x="440858" y="379936"/>
                  </a:lnTo>
                  <a:lnTo>
                    <a:pt x="390864" y="379936"/>
                  </a:lnTo>
                  <a:lnTo>
                    <a:pt x="359050" y="407206"/>
                  </a:lnTo>
                  <a:lnTo>
                    <a:pt x="338597" y="407206"/>
                  </a:lnTo>
                  <a:lnTo>
                    <a:pt x="327235" y="416296"/>
                  </a:lnTo>
                  <a:lnTo>
                    <a:pt x="304511" y="416296"/>
                  </a:lnTo>
                  <a:lnTo>
                    <a:pt x="288603" y="407206"/>
                  </a:lnTo>
                  <a:lnTo>
                    <a:pt x="252244" y="423113"/>
                  </a:lnTo>
                  <a:lnTo>
                    <a:pt x="240882" y="439020"/>
                  </a:lnTo>
                  <a:lnTo>
                    <a:pt x="220429" y="434475"/>
                  </a:lnTo>
                  <a:lnTo>
                    <a:pt x="209067" y="427658"/>
                  </a:lnTo>
                  <a:lnTo>
                    <a:pt x="202250" y="434475"/>
                  </a:lnTo>
                  <a:lnTo>
                    <a:pt x="193160" y="434475"/>
                  </a:lnTo>
                  <a:lnTo>
                    <a:pt x="143166" y="400388"/>
                  </a:lnTo>
                  <a:lnTo>
                    <a:pt x="118168" y="400388"/>
                  </a:lnTo>
                  <a:lnTo>
                    <a:pt x="106806" y="391298"/>
                  </a:lnTo>
                  <a:lnTo>
                    <a:pt x="106806" y="368574"/>
                  </a:lnTo>
                  <a:lnTo>
                    <a:pt x="84081" y="364029"/>
                  </a:lnTo>
                  <a:lnTo>
                    <a:pt x="63629" y="320852"/>
                  </a:lnTo>
                  <a:lnTo>
                    <a:pt x="47722" y="314035"/>
                  </a:lnTo>
                  <a:lnTo>
                    <a:pt x="43177" y="298127"/>
                  </a:lnTo>
                  <a:lnTo>
                    <a:pt x="20452" y="282220"/>
                  </a:lnTo>
                  <a:lnTo>
                    <a:pt x="0" y="277675"/>
                  </a:lnTo>
                  <a:lnTo>
                    <a:pt x="9090" y="254951"/>
                  </a:lnTo>
                  <a:lnTo>
                    <a:pt x="10043" y="254951"/>
                  </a:lnTo>
                  <a:lnTo>
                    <a:pt x="13852" y="245427"/>
                  </a:lnTo>
                  <a:lnTo>
                    <a:pt x="36360" y="245427"/>
                  </a:lnTo>
                  <a:lnTo>
                    <a:pt x="36360" y="211774"/>
                  </a:lnTo>
                  <a:lnTo>
                    <a:pt x="47722" y="175414"/>
                  </a:lnTo>
                  <a:lnTo>
                    <a:pt x="50021" y="173772"/>
                  </a:lnTo>
                  <a:lnTo>
                    <a:pt x="52484" y="165890"/>
                  </a:lnTo>
                  <a:lnTo>
                    <a:pt x="65827" y="156359"/>
                  </a:lnTo>
                  <a:lnTo>
                    <a:pt x="68174" y="148145"/>
                  </a:lnTo>
                  <a:lnTo>
                    <a:pt x="84081" y="116330"/>
                  </a:lnTo>
                  <a:lnTo>
                    <a:pt x="84081" y="116330"/>
                  </a:lnTo>
                  <a:lnTo>
                    <a:pt x="88843" y="106806"/>
                  </a:lnTo>
                  <a:lnTo>
                    <a:pt x="110388" y="91725"/>
                  </a:lnTo>
                  <a:lnTo>
                    <a:pt x="122713" y="61791"/>
                  </a:lnTo>
                  <a:lnTo>
                    <a:pt x="127258" y="29976"/>
                  </a:lnTo>
                  <a:lnTo>
                    <a:pt x="130536" y="30839"/>
                  </a:lnTo>
                  <a:lnTo>
                    <a:pt x="132020" y="20452"/>
                  </a:lnTo>
                  <a:lnTo>
                    <a:pt x="173953" y="31487"/>
                  </a:lnTo>
                  <a:lnTo>
                    <a:pt x="181797" y="9524"/>
                  </a:lnTo>
                  <a:lnTo>
                    <a:pt x="182800" y="1052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3" name="Freeform 452"/>
            <p:cNvSpPr>
              <a:spLocks/>
            </p:cNvSpPr>
            <p:nvPr/>
          </p:nvSpPr>
          <p:spPr bwMode="auto">
            <a:xfrm>
              <a:off x="4999716" y="3300663"/>
              <a:ext cx="455061" cy="528511"/>
            </a:xfrm>
            <a:custGeom>
              <a:avLst/>
              <a:gdLst>
                <a:gd name="connsiteX0" fmla="*/ 113623 w 606748"/>
                <a:gd name="connsiteY0" fmla="*/ 0 h 704681"/>
                <a:gd name="connsiteX1" fmla="*/ 263606 w 606748"/>
                <a:gd name="connsiteY1" fmla="*/ 0 h 704681"/>
                <a:gd name="connsiteX2" fmla="*/ 409044 w 606748"/>
                <a:gd name="connsiteY2" fmla="*/ 0 h 704681"/>
                <a:gd name="connsiteX3" fmla="*/ 547664 w 606748"/>
                <a:gd name="connsiteY3" fmla="*/ 0 h 704681"/>
                <a:gd name="connsiteX4" fmla="*/ 563571 w 606748"/>
                <a:gd name="connsiteY4" fmla="*/ 38632 h 704681"/>
                <a:gd name="connsiteX5" fmla="*/ 561888 w 606748"/>
                <a:gd name="connsiteY5" fmla="*/ 39306 h 704681"/>
                <a:gd name="connsiteX6" fmla="*/ 563571 w 606748"/>
                <a:gd name="connsiteY6" fmla="*/ 43394 h 704681"/>
                <a:gd name="connsiteX7" fmla="*/ 552916 w 606748"/>
                <a:gd name="connsiteY7" fmla="*/ 47656 h 704681"/>
                <a:gd name="connsiteX8" fmla="*/ 559026 w 606748"/>
                <a:gd name="connsiteY8" fmla="*/ 86354 h 704681"/>
                <a:gd name="connsiteX9" fmla="*/ 574934 w 606748"/>
                <a:gd name="connsiteY9" fmla="*/ 134076 h 704681"/>
                <a:gd name="connsiteX10" fmla="*/ 590841 w 606748"/>
                <a:gd name="connsiteY10" fmla="*/ 140893 h 704681"/>
                <a:gd name="connsiteX11" fmla="*/ 606748 w 606748"/>
                <a:gd name="connsiteY11" fmla="*/ 156800 h 704681"/>
                <a:gd name="connsiteX12" fmla="*/ 604665 w 606748"/>
                <a:gd name="connsiteY12" fmla="*/ 159479 h 704681"/>
                <a:gd name="connsiteX13" fmla="*/ 606748 w 606748"/>
                <a:gd name="connsiteY13" fmla="*/ 161562 h 704681"/>
                <a:gd name="connsiteX14" fmla="*/ 590841 w 606748"/>
                <a:gd name="connsiteY14" fmla="*/ 182014 h 704681"/>
                <a:gd name="connsiteX15" fmla="*/ 563571 w 606748"/>
                <a:gd name="connsiteY15" fmla="*/ 188832 h 704681"/>
                <a:gd name="connsiteX16" fmla="*/ 547664 w 606748"/>
                <a:gd name="connsiteY16" fmla="*/ 197922 h 704681"/>
                <a:gd name="connsiteX17" fmla="*/ 547664 w 606748"/>
                <a:gd name="connsiteY17" fmla="*/ 220429 h 704681"/>
                <a:gd name="connsiteX18" fmla="*/ 547664 w 606748"/>
                <a:gd name="connsiteY18" fmla="*/ 225191 h 704681"/>
                <a:gd name="connsiteX19" fmla="*/ 532444 w 606748"/>
                <a:gd name="connsiteY19" fmla="*/ 277374 h 704681"/>
                <a:gd name="connsiteX20" fmla="*/ 536302 w 606748"/>
                <a:gd name="connsiteY20" fmla="*/ 290876 h 704681"/>
                <a:gd name="connsiteX21" fmla="*/ 535848 w 606748"/>
                <a:gd name="connsiteY21" fmla="*/ 294050 h 704681"/>
                <a:gd name="connsiteX22" fmla="*/ 536302 w 606748"/>
                <a:gd name="connsiteY22" fmla="*/ 295638 h 704681"/>
                <a:gd name="connsiteX23" fmla="*/ 531757 w 606748"/>
                <a:gd name="connsiteY23" fmla="*/ 327452 h 704681"/>
                <a:gd name="connsiteX24" fmla="*/ 515850 w 606748"/>
                <a:gd name="connsiteY24" fmla="*/ 366084 h 704681"/>
                <a:gd name="connsiteX25" fmla="*/ 493125 w 606748"/>
                <a:gd name="connsiteY25" fmla="*/ 381991 h 704681"/>
                <a:gd name="connsiteX26" fmla="*/ 477218 w 606748"/>
                <a:gd name="connsiteY26" fmla="*/ 413806 h 704681"/>
                <a:gd name="connsiteX27" fmla="*/ 472673 w 606748"/>
                <a:gd name="connsiteY27" fmla="*/ 429713 h 704681"/>
                <a:gd name="connsiteX28" fmla="*/ 456766 w 606748"/>
                <a:gd name="connsiteY28" fmla="*/ 441075 h 704681"/>
                <a:gd name="connsiteX29" fmla="*/ 445403 w 606748"/>
                <a:gd name="connsiteY29" fmla="*/ 477435 h 704681"/>
                <a:gd name="connsiteX30" fmla="*/ 445403 w 606748"/>
                <a:gd name="connsiteY30" fmla="*/ 506760 h 704681"/>
                <a:gd name="connsiteX31" fmla="*/ 445403 w 606748"/>
                <a:gd name="connsiteY31" fmla="*/ 511522 h 704681"/>
                <a:gd name="connsiteX32" fmla="*/ 440858 w 606748"/>
                <a:gd name="connsiteY32" fmla="*/ 520612 h 704681"/>
                <a:gd name="connsiteX33" fmla="*/ 418134 w 606748"/>
                <a:gd name="connsiteY33" fmla="*/ 520612 h 704681"/>
                <a:gd name="connsiteX34" fmla="*/ 410793 w 606748"/>
                <a:gd name="connsiteY34" fmla="*/ 538963 h 704681"/>
                <a:gd name="connsiteX35" fmla="*/ 429496 w 606748"/>
                <a:gd name="connsiteY35" fmla="*/ 543119 h 704681"/>
                <a:gd name="connsiteX36" fmla="*/ 445403 w 606748"/>
                <a:gd name="connsiteY36" fmla="*/ 559026 h 704681"/>
                <a:gd name="connsiteX37" fmla="*/ 456766 w 606748"/>
                <a:gd name="connsiteY37" fmla="*/ 574934 h 704681"/>
                <a:gd name="connsiteX38" fmla="*/ 472673 w 606748"/>
                <a:gd name="connsiteY38" fmla="*/ 581751 h 704681"/>
                <a:gd name="connsiteX39" fmla="*/ 493125 w 606748"/>
                <a:gd name="connsiteY39" fmla="*/ 624928 h 704681"/>
                <a:gd name="connsiteX40" fmla="*/ 491500 w 606748"/>
                <a:gd name="connsiteY40" fmla="*/ 626258 h 704681"/>
                <a:gd name="connsiteX41" fmla="*/ 493125 w 606748"/>
                <a:gd name="connsiteY41" fmla="*/ 629690 h 704681"/>
                <a:gd name="connsiteX42" fmla="*/ 468128 w 606748"/>
                <a:gd name="connsiteY42" fmla="*/ 650142 h 704681"/>
                <a:gd name="connsiteX43" fmla="*/ 445403 w 606748"/>
                <a:gd name="connsiteY43" fmla="*/ 672867 h 704681"/>
                <a:gd name="connsiteX44" fmla="*/ 424951 w 606748"/>
                <a:gd name="connsiteY44" fmla="*/ 693319 h 704681"/>
                <a:gd name="connsiteX45" fmla="*/ 397682 w 606748"/>
                <a:gd name="connsiteY45" fmla="*/ 693319 h 704681"/>
                <a:gd name="connsiteX46" fmla="*/ 365867 w 606748"/>
                <a:gd name="connsiteY46" fmla="*/ 700136 h 704681"/>
                <a:gd name="connsiteX47" fmla="*/ 343142 w 606748"/>
                <a:gd name="connsiteY47" fmla="*/ 693319 h 704681"/>
                <a:gd name="connsiteX48" fmla="*/ 334053 w 606748"/>
                <a:gd name="connsiteY48" fmla="*/ 704681 h 704681"/>
                <a:gd name="connsiteX49" fmla="*/ 295421 w 606748"/>
                <a:gd name="connsiteY49" fmla="*/ 677412 h 704681"/>
                <a:gd name="connsiteX50" fmla="*/ 290876 w 606748"/>
                <a:gd name="connsiteY50" fmla="*/ 661504 h 704681"/>
                <a:gd name="connsiteX51" fmla="*/ 268151 w 606748"/>
                <a:gd name="connsiteY51" fmla="*/ 666049 h 704681"/>
                <a:gd name="connsiteX52" fmla="*/ 252244 w 606748"/>
                <a:gd name="connsiteY52" fmla="*/ 666049 h 704681"/>
                <a:gd name="connsiteX53" fmla="*/ 240881 w 606748"/>
                <a:gd name="connsiteY53" fmla="*/ 672867 h 704681"/>
                <a:gd name="connsiteX54" fmla="*/ 224974 w 606748"/>
                <a:gd name="connsiteY54" fmla="*/ 666049 h 704681"/>
                <a:gd name="connsiteX55" fmla="*/ 204522 w 606748"/>
                <a:gd name="connsiteY55" fmla="*/ 638780 h 704681"/>
                <a:gd name="connsiteX56" fmla="*/ 197705 w 606748"/>
                <a:gd name="connsiteY56" fmla="*/ 629690 h 704681"/>
                <a:gd name="connsiteX57" fmla="*/ 165890 w 606748"/>
                <a:gd name="connsiteY57" fmla="*/ 613783 h 704681"/>
                <a:gd name="connsiteX58" fmla="*/ 161345 w 606748"/>
                <a:gd name="connsiteY58" fmla="*/ 591058 h 704681"/>
                <a:gd name="connsiteX59" fmla="*/ 145438 w 606748"/>
                <a:gd name="connsiteY59" fmla="*/ 575151 h 704681"/>
                <a:gd name="connsiteX60" fmla="*/ 118168 w 606748"/>
                <a:gd name="connsiteY60" fmla="*/ 554699 h 704681"/>
                <a:gd name="connsiteX61" fmla="*/ 118168 w 606748"/>
                <a:gd name="connsiteY61" fmla="*/ 549937 h 704681"/>
                <a:gd name="connsiteX62" fmla="*/ 118168 w 606748"/>
                <a:gd name="connsiteY62" fmla="*/ 543336 h 704681"/>
                <a:gd name="connsiteX63" fmla="*/ 95444 w 606748"/>
                <a:gd name="connsiteY63" fmla="*/ 527429 h 704681"/>
                <a:gd name="connsiteX64" fmla="*/ 70447 w 606748"/>
                <a:gd name="connsiteY64" fmla="*/ 511522 h 704681"/>
                <a:gd name="connsiteX65" fmla="*/ 59084 w 606748"/>
                <a:gd name="connsiteY65" fmla="*/ 500159 h 704681"/>
                <a:gd name="connsiteX66" fmla="*/ 54539 w 606748"/>
                <a:gd name="connsiteY66" fmla="*/ 488797 h 704681"/>
                <a:gd name="connsiteX67" fmla="*/ 55660 w 606748"/>
                <a:gd name="connsiteY67" fmla="*/ 486836 h 704681"/>
                <a:gd name="connsiteX68" fmla="*/ 54539 w 606748"/>
                <a:gd name="connsiteY68" fmla="*/ 484035 h 704681"/>
                <a:gd name="connsiteX69" fmla="*/ 63629 w 606748"/>
                <a:gd name="connsiteY69" fmla="*/ 468128 h 704681"/>
                <a:gd name="connsiteX70" fmla="*/ 63629 w 606748"/>
                <a:gd name="connsiteY70" fmla="*/ 461528 h 704681"/>
                <a:gd name="connsiteX71" fmla="*/ 36360 w 606748"/>
                <a:gd name="connsiteY71" fmla="*/ 436530 h 704681"/>
                <a:gd name="connsiteX72" fmla="*/ 36360 w 606748"/>
                <a:gd name="connsiteY72" fmla="*/ 431768 h 704681"/>
                <a:gd name="connsiteX73" fmla="*/ 36360 w 606748"/>
                <a:gd name="connsiteY73" fmla="*/ 418351 h 704681"/>
                <a:gd name="connsiteX74" fmla="*/ 36360 w 606748"/>
                <a:gd name="connsiteY74" fmla="*/ 413806 h 704681"/>
                <a:gd name="connsiteX75" fmla="*/ 20452 w 606748"/>
                <a:gd name="connsiteY75" fmla="*/ 397899 h 704681"/>
                <a:gd name="connsiteX76" fmla="*/ 20452 w 606748"/>
                <a:gd name="connsiteY76" fmla="*/ 393137 h 704681"/>
                <a:gd name="connsiteX77" fmla="*/ 20452 w 606748"/>
                <a:gd name="connsiteY77" fmla="*/ 377446 h 704681"/>
                <a:gd name="connsiteX78" fmla="*/ 15908 w 606748"/>
                <a:gd name="connsiteY78" fmla="*/ 366084 h 704681"/>
                <a:gd name="connsiteX79" fmla="*/ 0 w 606748"/>
                <a:gd name="connsiteY79" fmla="*/ 366084 h 704681"/>
                <a:gd name="connsiteX80" fmla="*/ 1905 w 606748"/>
                <a:gd name="connsiteY80" fmla="*/ 361322 h 704681"/>
                <a:gd name="connsiteX81" fmla="*/ 0 w 606748"/>
                <a:gd name="connsiteY81" fmla="*/ 361322 h 704681"/>
                <a:gd name="connsiteX82" fmla="*/ 4545 w 606748"/>
                <a:gd name="connsiteY82" fmla="*/ 349960 h 704681"/>
                <a:gd name="connsiteX83" fmla="*/ 14936 w 606748"/>
                <a:gd name="connsiteY83" fmla="*/ 335413 h 704681"/>
                <a:gd name="connsiteX84" fmla="*/ 11363 w 606748"/>
                <a:gd name="connsiteY84" fmla="*/ 322907 h 704681"/>
                <a:gd name="connsiteX85" fmla="*/ 12365 w 606748"/>
                <a:gd name="connsiteY85" fmla="*/ 321654 h 704681"/>
                <a:gd name="connsiteX86" fmla="*/ 11363 w 606748"/>
                <a:gd name="connsiteY86" fmla="*/ 318145 h 704681"/>
                <a:gd name="connsiteX87" fmla="*/ 19182 w 606748"/>
                <a:gd name="connsiteY87" fmla="*/ 308370 h 704681"/>
                <a:gd name="connsiteX88" fmla="*/ 15908 w 606748"/>
                <a:gd name="connsiteY88" fmla="*/ 300183 h 704681"/>
                <a:gd name="connsiteX89" fmla="*/ 16921 w 606748"/>
                <a:gd name="connsiteY89" fmla="*/ 297954 h 704681"/>
                <a:gd name="connsiteX90" fmla="*/ 15908 w 606748"/>
                <a:gd name="connsiteY90" fmla="*/ 295421 h 704681"/>
                <a:gd name="connsiteX91" fmla="*/ 27270 w 606748"/>
                <a:gd name="connsiteY91" fmla="*/ 270423 h 704681"/>
                <a:gd name="connsiteX92" fmla="*/ 43177 w 606748"/>
                <a:gd name="connsiteY92" fmla="*/ 243154 h 704681"/>
                <a:gd name="connsiteX93" fmla="*/ 74992 w 606748"/>
                <a:gd name="connsiteY93" fmla="*/ 247699 h 704681"/>
                <a:gd name="connsiteX94" fmla="*/ 74992 w 606748"/>
                <a:gd name="connsiteY94" fmla="*/ 102478 h 704681"/>
                <a:gd name="connsiteX95" fmla="*/ 74992 w 606748"/>
                <a:gd name="connsiteY95" fmla="*/ 97716 h 704681"/>
                <a:gd name="connsiteX96" fmla="*/ 74992 w 606748"/>
                <a:gd name="connsiteY96" fmla="*/ 79754 h 704681"/>
                <a:gd name="connsiteX97" fmla="*/ 74992 w 606748"/>
                <a:gd name="connsiteY97" fmla="*/ 74992 h 704681"/>
                <a:gd name="connsiteX98" fmla="*/ 113623 w 606748"/>
                <a:gd name="connsiteY98" fmla="*/ 74992 h 704681"/>
                <a:gd name="connsiteX99" fmla="*/ 113623 w 606748"/>
                <a:gd name="connsiteY99" fmla="*/ 4762 h 70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6748" h="704681">
                  <a:moveTo>
                    <a:pt x="113623" y="0"/>
                  </a:moveTo>
                  <a:lnTo>
                    <a:pt x="263606" y="0"/>
                  </a:lnTo>
                  <a:lnTo>
                    <a:pt x="409044" y="0"/>
                  </a:lnTo>
                  <a:lnTo>
                    <a:pt x="547664" y="0"/>
                  </a:lnTo>
                  <a:lnTo>
                    <a:pt x="563571" y="38632"/>
                  </a:lnTo>
                  <a:lnTo>
                    <a:pt x="561888" y="39306"/>
                  </a:lnTo>
                  <a:lnTo>
                    <a:pt x="563571" y="43394"/>
                  </a:lnTo>
                  <a:lnTo>
                    <a:pt x="552916" y="47656"/>
                  </a:lnTo>
                  <a:lnTo>
                    <a:pt x="559026" y="86354"/>
                  </a:lnTo>
                  <a:lnTo>
                    <a:pt x="574934" y="134076"/>
                  </a:lnTo>
                  <a:lnTo>
                    <a:pt x="590841" y="140893"/>
                  </a:lnTo>
                  <a:lnTo>
                    <a:pt x="606748" y="156800"/>
                  </a:lnTo>
                  <a:lnTo>
                    <a:pt x="604665" y="159479"/>
                  </a:lnTo>
                  <a:lnTo>
                    <a:pt x="606748" y="161562"/>
                  </a:lnTo>
                  <a:lnTo>
                    <a:pt x="590841" y="182014"/>
                  </a:lnTo>
                  <a:lnTo>
                    <a:pt x="563571" y="188832"/>
                  </a:lnTo>
                  <a:lnTo>
                    <a:pt x="547664" y="197922"/>
                  </a:lnTo>
                  <a:lnTo>
                    <a:pt x="547664" y="220429"/>
                  </a:lnTo>
                  <a:lnTo>
                    <a:pt x="547664" y="225191"/>
                  </a:lnTo>
                  <a:lnTo>
                    <a:pt x="532444" y="277374"/>
                  </a:lnTo>
                  <a:lnTo>
                    <a:pt x="536302" y="290876"/>
                  </a:lnTo>
                  <a:lnTo>
                    <a:pt x="535848" y="294050"/>
                  </a:lnTo>
                  <a:lnTo>
                    <a:pt x="536302" y="295638"/>
                  </a:lnTo>
                  <a:lnTo>
                    <a:pt x="531757" y="327452"/>
                  </a:lnTo>
                  <a:lnTo>
                    <a:pt x="515850" y="366084"/>
                  </a:lnTo>
                  <a:lnTo>
                    <a:pt x="493125" y="381991"/>
                  </a:lnTo>
                  <a:lnTo>
                    <a:pt x="477218" y="413806"/>
                  </a:lnTo>
                  <a:lnTo>
                    <a:pt x="472673" y="429713"/>
                  </a:lnTo>
                  <a:lnTo>
                    <a:pt x="456766" y="441075"/>
                  </a:lnTo>
                  <a:lnTo>
                    <a:pt x="445403" y="477435"/>
                  </a:lnTo>
                  <a:lnTo>
                    <a:pt x="445403" y="506760"/>
                  </a:lnTo>
                  <a:lnTo>
                    <a:pt x="445403" y="511522"/>
                  </a:lnTo>
                  <a:lnTo>
                    <a:pt x="440858" y="520612"/>
                  </a:lnTo>
                  <a:lnTo>
                    <a:pt x="418134" y="520612"/>
                  </a:lnTo>
                  <a:lnTo>
                    <a:pt x="410793" y="538963"/>
                  </a:lnTo>
                  <a:lnTo>
                    <a:pt x="429496" y="543119"/>
                  </a:lnTo>
                  <a:lnTo>
                    <a:pt x="445403" y="559026"/>
                  </a:lnTo>
                  <a:lnTo>
                    <a:pt x="456766" y="574934"/>
                  </a:lnTo>
                  <a:lnTo>
                    <a:pt x="472673" y="581751"/>
                  </a:lnTo>
                  <a:lnTo>
                    <a:pt x="493125" y="624928"/>
                  </a:lnTo>
                  <a:lnTo>
                    <a:pt x="491500" y="626258"/>
                  </a:lnTo>
                  <a:lnTo>
                    <a:pt x="493125" y="629690"/>
                  </a:lnTo>
                  <a:lnTo>
                    <a:pt x="468128" y="650142"/>
                  </a:lnTo>
                  <a:lnTo>
                    <a:pt x="445403" y="672867"/>
                  </a:lnTo>
                  <a:lnTo>
                    <a:pt x="424951" y="693319"/>
                  </a:lnTo>
                  <a:lnTo>
                    <a:pt x="397682" y="693319"/>
                  </a:lnTo>
                  <a:lnTo>
                    <a:pt x="365867" y="700136"/>
                  </a:lnTo>
                  <a:lnTo>
                    <a:pt x="343142" y="693319"/>
                  </a:lnTo>
                  <a:lnTo>
                    <a:pt x="334053" y="704681"/>
                  </a:lnTo>
                  <a:lnTo>
                    <a:pt x="295421" y="677412"/>
                  </a:lnTo>
                  <a:lnTo>
                    <a:pt x="290876" y="661504"/>
                  </a:lnTo>
                  <a:lnTo>
                    <a:pt x="268151" y="666049"/>
                  </a:lnTo>
                  <a:lnTo>
                    <a:pt x="252244" y="666049"/>
                  </a:lnTo>
                  <a:lnTo>
                    <a:pt x="240881" y="672867"/>
                  </a:lnTo>
                  <a:lnTo>
                    <a:pt x="224974" y="666049"/>
                  </a:lnTo>
                  <a:lnTo>
                    <a:pt x="204522" y="638780"/>
                  </a:lnTo>
                  <a:lnTo>
                    <a:pt x="197705" y="629690"/>
                  </a:lnTo>
                  <a:lnTo>
                    <a:pt x="165890" y="613783"/>
                  </a:lnTo>
                  <a:lnTo>
                    <a:pt x="161345" y="591058"/>
                  </a:lnTo>
                  <a:lnTo>
                    <a:pt x="145438" y="575151"/>
                  </a:lnTo>
                  <a:lnTo>
                    <a:pt x="118168" y="554699"/>
                  </a:lnTo>
                  <a:lnTo>
                    <a:pt x="118168" y="549937"/>
                  </a:lnTo>
                  <a:lnTo>
                    <a:pt x="118168" y="543336"/>
                  </a:lnTo>
                  <a:lnTo>
                    <a:pt x="95444" y="527429"/>
                  </a:lnTo>
                  <a:lnTo>
                    <a:pt x="70447" y="511522"/>
                  </a:lnTo>
                  <a:lnTo>
                    <a:pt x="59084" y="500159"/>
                  </a:lnTo>
                  <a:lnTo>
                    <a:pt x="54539" y="488797"/>
                  </a:lnTo>
                  <a:lnTo>
                    <a:pt x="55660" y="486836"/>
                  </a:lnTo>
                  <a:lnTo>
                    <a:pt x="54539" y="484035"/>
                  </a:lnTo>
                  <a:lnTo>
                    <a:pt x="63629" y="468128"/>
                  </a:lnTo>
                  <a:lnTo>
                    <a:pt x="63629" y="461528"/>
                  </a:lnTo>
                  <a:lnTo>
                    <a:pt x="36360" y="436530"/>
                  </a:lnTo>
                  <a:lnTo>
                    <a:pt x="36360" y="431768"/>
                  </a:lnTo>
                  <a:lnTo>
                    <a:pt x="36360" y="418351"/>
                  </a:lnTo>
                  <a:lnTo>
                    <a:pt x="36360" y="413806"/>
                  </a:lnTo>
                  <a:lnTo>
                    <a:pt x="20452" y="397899"/>
                  </a:lnTo>
                  <a:lnTo>
                    <a:pt x="20452" y="393137"/>
                  </a:lnTo>
                  <a:lnTo>
                    <a:pt x="20452" y="377446"/>
                  </a:lnTo>
                  <a:lnTo>
                    <a:pt x="15908" y="366084"/>
                  </a:lnTo>
                  <a:lnTo>
                    <a:pt x="0" y="366084"/>
                  </a:lnTo>
                  <a:lnTo>
                    <a:pt x="1905" y="361322"/>
                  </a:lnTo>
                  <a:lnTo>
                    <a:pt x="0" y="361322"/>
                  </a:lnTo>
                  <a:lnTo>
                    <a:pt x="4545" y="349960"/>
                  </a:lnTo>
                  <a:lnTo>
                    <a:pt x="14936" y="335413"/>
                  </a:lnTo>
                  <a:lnTo>
                    <a:pt x="11363" y="322907"/>
                  </a:lnTo>
                  <a:lnTo>
                    <a:pt x="12365" y="321654"/>
                  </a:lnTo>
                  <a:lnTo>
                    <a:pt x="11363" y="318145"/>
                  </a:lnTo>
                  <a:lnTo>
                    <a:pt x="19182" y="308370"/>
                  </a:lnTo>
                  <a:lnTo>
                    <a:pt x="15908" y="300183"/>
                  </a:lnTo>
                  <a:lnTo>
                    <a:pt x="16921" y="297954"/>
                  </a:lnTo>
                  <a:lnTo>
                    <a:pt x="15908" y="295421"/>
                  </a:lnTo>
                  <a:lnTo>
                    <a:pt x="27270" y="270423"/>
                  </a:lnTo>
                  <a:lnTo>
                    <a:pt x="43177" y="243154"/>
                  </a:lnTo>
                  <a:lnTo>
                    <a:pt x="74992" y="247699"/>
                  </a:lnTo>
                  <a:lnTo>
                    <a:pt x="74992" y="102478"/>
                  </a:lnTo>
                  <a:lnTo>
                    <a:pt x="74992" y="97716"/>
                  </a:lnTo>
                  <a:lnTo>
                    <a:pt x="74992" y="79754"/>
                  </a:lnTo>
                  <a:lnTo>
                    <a:pt x="74992" y="74992"/>
                  </a:lnTo>
                  <a:lnTo>
                    <a:pt x="113623" y="74992"/>
                  </a:lnTo>
                  <a:lnTo>
                    <a:pt x="113623" y="47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9" name="Freeform 448"/>
            <p:cNvSpPr>
              <a:spLocks/>
            </p:cNvSpPr>
            <p:nvPr/>
          </p:nvSpPr>
          <p:spPr bwMode="auto">
            <a:xfrm>
              <a:off x="5212758" y="3798169"/>
              <a:ext cx="151769" cy="160372"/>
            </a:xfrm>
            <a:custGeom>
              <a:avLst/>
              <a:gdLst>
                <a:gd name="connsiteX0" fmla="*/ 163726 w 202358"/>
                <a:gd name="connsiteY0" fmla="*/ 0 h 213829"/>
                <a:gd name="connsiteX1" fmla="*/ 179634 w 202358"/>
                <a:gd name="connsiteY1" fmla="*/ 27270 h 213829"/>
                <a:gd name="connsiteX2" fmla="*/ 186451 w 202358"/>
                <a:gd name="connsiteY2" fmla="*/ 43177 h 213829"/>
                <a:gd name="connsiteX3" fmla="*/ 202358 w 202358"/>
                <a:gd name="connsiteY3" fmla="*/ 86354 h 213829"/>
                <a:gd name="connsiteX4" fmla="*/ 190996 w 202358"/>
                <a:gd name="connsiteY4" fmla="*/ 111351 h 213829"/>
                <a:gd name="connsiteX5" fmla="*/ 190446 w 202358"/>
                <a:gd name="connsiteY5" fmla="*/ 112084 h 213829"/>
                <a:gd name="connsiteX6" fmla="*/ 188615 w 202358"/>
                <a:gd name="connsiteY6" fmla="*/ 116113 h 213829"/>
                <a:gd name="connsiteX7" fmla="*/ 168163 w 202358"/>
                <a:gd name="connsiteY7" fmla="*/ 143383 h 213829"/>
                <a:gd name="connsiteX8" fmla="*/ 159181 w 202358"/>
                <a:gd name="connsiteY8" fmla="*/ 155957 h 213829"/>
                <a:gd name="connsiteX9" fmla="*/ 159181 w 202358"/>
                <a:gd name="connsiteY9" fmla="*/ 193160 h 213829"/>
                <a:gd name="connsiteX10" fmla="*/ 156800 w 202358"/>
                <a:gd name="connsiteY10" fmla="*/ 193160 h 213829"/>
                <a:gd name="connsiteX11" fmla="*/ 156800 w 202358"/>
                <a:gd name="connsiteY11" fmla="*/ 197922 h 213829"/>
                <a:gd name="connsiteX12" fmla="*/ 86354 w 202358"/>
                <a:gd name="connsiteY12" fmla="*/ 197922 h 213829"/>
                <a:gd name="connsiteX13" fmla="*/ 43177 w 202358"/>
                <a:gd name="connsiteY13" fmla="*/ 197922 h 213829"/>
                <a:gd name="connsiteX14" fmla="*/ 31815 w 202358"/>
                <a:gd name="connsiteY14" fmla="*/ 202467 h 213829"/>
                <a:gd name="connsiteX15" fmla="*/ 11363 w 202358"/>
                <a:gd name="connsiteY15" fmla="*/ 213829 h 213829"/>
                <a:gd name="connsiteX16" fmla="*/ 0 w 202358"/>
                <a:gd name="connsiteY16" fmla="*/ 209284 h 213829"/>
                <a:gd name="connsiteX17" fmla="*/ 0 w 202358"/>
                <a:gd name="connsiteY17" fmla="*/ 182015 h 213829"/>
                <a:gd name="connsiteX18" fmla="*/ 2381 w 202358"/>
                <a:gd name="connsiteY18" fmla="*/ 178681 h 213829"/>
                <a:gd name="connsiteX19" fmla="*/ 2381 w 202358"/>
                <a:gd name="connsiteY19" fmla="*/ 177253 h 213829"/>
                <a:gd name="connsiteX20" fmla="*/ 11363 w 202358"/>
                <a:gd name="connsiteY20" fmla="*/ 164679 h 213829"/>
                <a:gd name="connsiteX21" fmla="*/ 11363 w 202358"/>
                <a:gd name="connsiteY21" fmla="*/ 138838 h 213829"/>
                <a:gd name="connsiteX22" fmla="*/ 13744 w 202358"/>
                <a:gd name="connsiteY22" fmla="*/ 135504 h 213829"/>
                <a:gd name="connsiteX23" fmla="*/ 13744 w 202358"/>
                <a:gd name="connsiteY23" fmla="*/ 134076 h 213829"/>
                <a:gd name="connsiteX24" fmla="*/ 24023 w 202358"/>
                <a:gd name="connsiteY24" fmla="*/ 119684 h 213829"/>
                <a:gd name="connsiteX25" fmla="*/ 31815 w 202358"/>
                <a:gd name="connsiteY25" fmla="*/ 100206 h 213829"/>
                <a:gd name="connsiteX26" fmla="*/ 32344 w 202358"/>
                <a:gd name="connsiteY26" fmla="*/ 100073 h 213829"/>
                <a:gd name="connsiteX27" fmla="*/ 34196 w 202358"/>
                <a:gd name="connsiteY27" fmla="*/ 95444 h 213829"/>
                <a:gd name="connsiteX28" fmla="*/ 52375 w 202358"/>
                <a:gd name="connsiteY28" fmla="*/ 90899 h 213829"/>
                <a:gd name="connsiteX29" fmla="*/ 58811 w 202358"/>
                <a:gd name="connsiteY29" fmla="*/ 79637 h 213829"/>
                <a:gd name="connsiteX30" fmla="*/ 43177 w 202358"/>
                <a:gd name="connsiteY30" fmla="*/ 72936 h 213829"/>
                <a:gd name="connsiteX31" fmla="*/ 49994 w 202358"/>
                <a:gd name="connsiteY31" fmla="*/ 32032 h 213829"/>
                <a:gd name="connsiteX32" fmla="*/ 51999 w 202358"/>
                <a:gd name="connsiteY32" fmla="*/ 29526 h 213829"/>
                <a:gd name="connsiteX33" fmla="*/ 52375 w 202358"/>
                <a:gd name="connsiteY33" fmla="*/ 27270 h 213829"/>
                <a:gd name="connsiteX34" fmla="*/ 61465 w 202358"/>
                <a:gd name="connsiteY34" fmla="*/ 15908 h 213829"/>
                <a:gd name="connsiteX35" fmla="*/ 88735 w 202358"/>
                <a:gd name="connsiteY35" fmla="*/ 27270 h 213829"/>
                <a:gd name="connsiteX36" fmla="*/ 116005 w 202358"/>
                <a:gd name="connsiteY36" fmla="*/ 15908 h 213829"/>
                <a:gd name="connsiteX37" fmla="*/ 143274 w 202358"/>
                <a:gd name="connsiteY37" fmla="*/ 15908 h 21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2358" h="213829">
                  <a:moveTo>
                    <a:pt x="163726" y="0"/>
                  </a:moveTo>
                  <a:lnTo>
                    <a:pt x="179634" y="27270"/>
                  </a:lnTo>
                  <a:lnTo>
                    <a:pt x="186451" y="43177"/>
                  </a:lnTo>
                  <a:lnTo>
                    <a:pt x="202358" y="86354"/>
                  </a:lnTo>
                  <a:lnTo>
                    <a:pt x="190996" y="111351"/>
                  </a:lnTo>
                  <a:lnTo>
                    <a:pt x="190446" y="112084"/>
                  </a:lnTo>
                  <a:lnTo>
                    <a:pt x="188615" y="116113"/>
                  </a:lnTo>
                  <a:lnTo>
                    <a:pt x="168163" y="143383"/>
                  </a:lnTo>
                  <a:lnTo>
                    <a:pt x="159181" y="155957"/>
                  </a:lnTo>
                  <a:lnTo>
                    <a:pt x="159181" y="193160"/>
                  </a:lnTo>
                  <a:lnTo>
                    <a:pt x="156800" y="193160"/>
                  </a:lnTo>
                  <a:lnTo>
                    <a:pt x="156800" y="197922"/>
                  </a:lnTo>
                  <a:lnTo>
                    <a:pt x="86354" y="197922"/>
                  </a:lnTo>
                  <a:lnTo>
                    <a:pt x="43177" y="197922"/>
                  </a:lnTo>
                  <a:lnTo>
                    <a:pt x="31815" y="202467"/>
                  </a:lnTo>
                  <a:lnTo>
                    <a:pt x="11363" y="213829"/>
                  </a:lnTo>
                  <a:lnTo>
                    <a:pt x="0" y="209284"/>
                  </a:lnTo>
                  <a:lnTo>
                    <a:pt x="0" y="182015"/>
                  </a:lnTo>
                  <a:lnTo>
                    <a:pt x="2381" y="178681"/>
                  </a:lnTo>
                  <a:lnTo>
                    <a:pt x="2381" y="177253"/>
                  </a:lnTo>
                  <a:lnTo>
                    <a:pt x="11363" y="164679"/>
                  </a:lnTo>
                  <a:lnTo>
                    <a:pt x="11363" y="138838"/>
                  </a:lnTo>
                  <a:lnTo>
                    <a:pt x="13744" y="135504"/>
                  </a:lnTo>
                  <a:lnTo>
                    <a:pt x="13744" y="134076"/>
                  </a:lnTo>
                  <a:lnTo>
                    <a:pt x="24023" y="119684"/>
                  </a:lnTo>
                  <a:lnTo>
                    <a:pt x="31815" y="100206"/>
                  </a:lnTo>
                  <a:lnTo>
                    <a:pt x="32344" y="100073"/>
                  </a:lnTo>
                  <a:lnTo>
                    <a:pt x="34196" y="95444"/>
                  </a:lnTo>
                  <a:lnTo>
                    <a:pt x="52375" y="90899"/>
                  </a:lnTo>
                  <a:lnTo>
                    <a:pt x="58811" y="79637"/>
                  </a:lnTo>
                  <a:lnTo>
                    <a:pt x="43177" y="72936"/>
                  </a:lnTo>
                  <a:lnTo>
                    <a:pt x="49994" y="32032"/>
                  </a:lnTo>
                  <a:lnTo>
                    <a:pt x="51999" y="29526"/>
                  </a:lnTo>
                  <a:lnTo>
                    <a:pt x="52375" y="27270"/>
                  </a:lnTo>
                  <a:lnTo>
                    <a:pt x="61465" y="15908"/>
                  </a:lnTo>
                  <a:lnTo>
                    <a:pt x="88735" y="27270"/>
                  </a:lnTo>
                  <a:lnTo>
                    <a:pt x="116005" y="15908"/>
                  </a:lnTo>
                  <a:lnTo>
                    <a:pt x="143274"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8" name="Freeform 447"/>
            <p:cNvSpPr>
              <a:spLocks/>
            </p:cNvSpPr>
            <p:nvPr/>
          </p:nvSpPr>
          <p:spPr bwMode="auto">
            <a:xfrm>
              <a:off x="5326788" y="3760430"/>
              <a:ext cx="226922" cy="288524"/>
            </a:xfrm>
            <a:custGeom>
              <a:avLst/>
              <a:gdLst>
                <a:gd name="connsiteX0" fmla="*/ 59410 w 302563"/>
                <a:gd name="connsiteY0" fmla="*/ 0 h 384698"/>
                <a:gd name="connsiteX1" fmla="*/ 82134 w 302563"/>
                <a:gd name="connsiteY1" fmla="*/ 4545 h 384698"/>
                <a:gd name="connsiteX2" fmla="*/ 82134 w 302563"/>
                <a:gd name="connsiteY2" fmla="*/ 27270 h 384698"/>
                <a:gd name="connsiteX3" fmla="*/ 93497 w 302563"/>
                <a:gd name="connsiteY3" fmla="*/ 36360 h 384698"/>
                <a:gd name="connsiteX4" fmla="*/ 118494 w 302563"/>
                <a:gd name="connsiteY4" fmla="*/ 36360 h 384698"/>
                <a:gd name="connsiteX5" fmla="*/ 161671 w 302563"/>
                <a:gd name="connsiteY5" fmla="*/ 70447 h 384698"/>
                <a:gd name="connsiteX6" fmla="*/ 177578 w 302563"/>
                <a:gd name="connsiteY6" fmla="*/ 70447 h 384698"/>
                <a:gd name="connsiteX7" fmla="*/ 184395 w 302563"/>
                <a:gd name="connsiteY7" fmla="*/ 70447 h 384698"/>
                <a:gd name="connsiteX8" fmla="*/ 195758 w 302563"/>
                <a:gd name="connsiteY8" fmla="*/ 70447 h 384698"/>
                <a:gd name="connsiteX9" fmla="*/ 216210 w 302563"/>
                <a:gd name="connsiteY9" fmla="*/ 74992 h 384698"/>
                <a:gd name="connsiteX10" fmla="*/ 227572 w 302563"/>
                <a:gd name="connsiteY10" fmla="*/ 59084 h 384698"/>
                <a:gd name="connsiteX11" fmla="*/ 263931 w 302563"/>
                <a:gd name="connsiteY11" fmla="*/ 43177 h 384698"/>
                <a:gd name="connsiteX12" fmla="*/ 279839 w 302563"/>
                <a:gd name="connsiteY12" fmla="*/ 59084 h 384698"/>
                <a:gd name="connsiteX13" fmla="*/ 302563 w 302563"/>
                <a:gd name="connsiteY13" fmla="*/ 59084 h 384698"/>
                <a:gd name="connsiteX14" fmla="*/ 290063 w 302563"/>
                <a:gd name="connsiteY14" fmla="*/ 73370 h 384698"/>
                <a:gd name="connsiteX15" fmla="*/ 295420 w 302563"/>
                <a:gd name="connsiteY15" fmla="*/ 73370 h 384698"/>
                <a:gd name="connsiteX16" fmla="*/ 270749 w 302563"/>
                <a:gd name="connsiteY16" fmla="*/ 101566 h 384698"/>
                <a:gd name="connsiteX17" fmla="*/ 270749 w 302563"/>
                <a:gd name="connsiteY17" fmla="*/ 231792 h 384698"/>
                <a:gd name="connsiteX18" fmla="*/ 291201 w 302563"/>
                <a:gd name="connsiteY18" fmla="*/ 263606 h 384698"/>
                <a:gd name="connsiteX19" fmla="*/ 278502 w 302563"/>
                <a:gd name="connsiteY19" fmla="*/ 269250 h 384698"/>
                <a:gd name="connsiteX20" fmla="*/ 284058 w 302563"/>
                <a:gd name="connsiteY20" fmla="*/ 277892 h 384698"/>
                <a:gd name="connsiteX21" fmla="*/ 263606 w 302563"/>
                <a:gd name="connsiteY21" fmla="*/ 286982 h 384698"/>
                <a:gd name="connsiteX22" fmla="*/ 252243 w 302563"/>
                <a:gd name="connsiteY22" fmla="*/ 305162 h 384698"/>
                <a:gd name="connsiteX23" fmla="*/ 241336 w 302563"/>
                <a:gd name="connsiteY23" fmla="*/ 308278 h 384698"/>
                <a:gd name="connsiteX24" fmla="*/ 238934 w 302563"/>
                <a:gd name="connsiteY24" fmla="*/ 322690 h 384698"/>
                <a:gd name="connsiteX25" fmla="*/ 233220 w 302563"/>
                <a:gd name="connsiteY25" fmla="*/ 328405 h 384698"/>
                <a:gd name="connsiteX26" fmla="*/ 231791 w 302563"/>
                <a:gd name="connsiteY26" fmla="*/ 336976 h 384698"/>
                <a:gd name="connsiteX27" fmla="*/ 224894 w 302563"/>
                <a:gd name="connsiteY27" fmla="*/ 343874 h 384698"/>
                <a:gd name="connsiteX28" fmla="*/ 220755 w 302563"/>
                <a:gd name="connsiteY28" fmla="*/ 359050 h 384698"/>
                <a:gd name="connsiteX29" fmla="*/ 216722 w 302563"/>
                <a:gd name="connsiteY29" fmla="*/ 361930 h 384698"/>
                <a:gd name="connsiteX30" fmla="*/ 213612 w 302563"/>
                <a:gd name="connsiteY30" fmla="*/ 373336 h 384698"/>
                <a:gd name="connsiteX31" fmla="*/ 197704 w 302563"/>
                <a:gd name="connsiteY31" fmla="*/ 384698 h 384698"/>
                <a:gd name="connsiteX32" fmla="*/ 145438 w 302563"/>
                <a:gd name="connsiteY32" fmla="*/ 348339 h 384698"/>
                <a:gd name="connsiteX33" fmla="*/ 138620 w 302563"/>
                <a:gd name="connsiteY33" fmla="*/ 330159 h 384698"/>
                <a:gd name="connsiteX34" fmla="*/ 4545 w 302563"/>
                <a:gd name="connsiteY34" fmla="*/ 255168 h 384698"/>
                <a:gd name="connsiteX35" fmla="*/ 0 w 302563"/>
                <a:gd name="connsiteY35" fmla="*/ 250623 h 384698"/>
                <a:gd name="connsiteX36" fmla="*/ 0 w 302563"/>
                <a:gd name="connsiteY36" fmla="*/ 211991 h 384698"/>
                <a:gd name="connsiteX37" fmla="*/ 7143 w 302563"/>
                <a:gd name="connsiteY37" fmla="*/ 201991 h 384698"/>
                <a:gd name="connsiteX38" fmla="*/ 7143 w 302563"/>
                <a:gd name="connsiteY38" fmla="*/ 197705 h 384698"/>
                <a:gd name="connsiteX39" fmla="*/ 18506 w 302563"/>
                <a:gd name="connsiteY39" fmla="*/ 181798 h 384698"/>
                <a:gd name="connsiteX40" fmla="*/ 37310 w 302563"/>
                <a:gd name="connsiteY40" fmla="*/ 156725 h 384698"/>
                <a:gd name="connsiteX41" fmla="*/ 43177 w 302563"/>
                <a:gd name="connsiteY41" fmla="*/ 143817 h 384698"/>
                <a:gd name="connsiteX42" fmla="*/ 27270 w 302563"/>
                <a:gd name="connsiteY42" fmla="*/ 100640 h 384698"/>
                <a:gd name="connsiteX43" fmla="*/ 20452 w 302563"/>
                <a:gd name="connsiteY43" fmla="*/ 84733 h 384698"/>
                <a:gd name="connsiteX44" fmla="*/ 4545 w 302563"/>
                <a:gd name="connsiteY44" fmla="*/ 57463 h 384698"/>
                <a:gd name="connsiteX45" fmla="*/ 14320 w 302563"/>
                <a:gd name="connsiteY45" fmla="*/ 47689 h 384698"/>
                <a:gd name="connsiteX46" fmla="*/ 11688 w 302563"/>
                <a:gd name="connsiteY46" fmla="*/ 43177 h 384698"/>
                <a:gd name="connsiteX47" fmla="*/ 34413 w 302563"/>
                <a:gd name="connsiteY47" fmla="*/ 20452 h 38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2563" h="384698">
                  <a:moveTo>
                    <a:pt x="59410" y="0"/>
                  </a:moveTo>
                  <a:lnTo>
                    <a:pt x="82134" y="4545"/>
                  </a:lnTo>
                  <a:lnTo>
                    <a:pt x="82134" y="27270"/>
                  </a:lnTo>
                  <a:lnTo>
                    <a:pt x="93497" y="36360"/>
                  </a:lnTo>
                  <a:lnTo>
                    <a:pt x="118494" y="36360"/>
                  </a:lnTo>
                  <a:lnTo>
                    <a:pt x="161671" y="70447"/>
                  </a:lnTo>
                  <a:lnTo>
                    <a:pt x="177578" y="70447"/>
                  </a:lnTo>
                  <a:lnTo>
                    <a:pt x="184395" y="70447"/>
                  </a:lnTo>
                  <a:lnTo>
                    <a:pt x="195758" y="70447"/>
                  </a:lnTo>
                  <a:lnTo>
                    <a:pt x="216210" y="74992"/>
                  </a:lnTo>
                  <a:lnTo>
                    <a:pt x="227572" y="59084"/>
                  </a:lnTo>
                  <a:lnTo>
                    <a:pt x="263931" y="43177"/>
                  </a:lnTo>
                  <a:lnTo>
                    <a:pt x="279839" y="59084"/>
                  </a:lnTo>
                  <a:lnTo>
                    <a:pt x="302563" y="59084"/>
                  </a:lnTo>
                  <a:lnTo>
                    <a:pt x="290063" y="73370"/>
                  </a:lnTo>
                  <a:lnTo>
                    <a:pt x="295420" y="73370"/>
                  </a:lnTo>
                  <a:lnTo>
                    <a:pt x="270749" y="101566"/>
                  </a:lnTo>
                  <a:lnTo>
                    <a:pt x="270749" y="231792"/>
                  </a:lnTo>
                  <a:lnTo>
                    <a:pt x="291201" y="263606"/>
                  </a:lnTo>
                  <a:lnTo>
                    <a:pt x="278502" y="269250"/>
                  </a:lnTo>
                  <a:lnTo>
                    <a:pt x="284058" y="277892"/>
                  </a:lnTo>
                  <a:lnTo>
                    <a:pt x="263606" y="286982"/>
                  </a:lnTo>
                  <a:lnTo>
                    <a:pt x="252243" y="305162"/>
                  </a:lnTo>
                  <a:lnTo>
                    <a:pt x="241336" y="308278"/>
                  </a:lnTo>
                  <a:lnTo>
                    <a:pt x="238934" y="322690"/>
                  </a:lnTo>
                  <a:lnTo>
                    <a:pt x="233220" y="328405"/>
                  </a:lnTo>
                  <a:lnTo>
                    <a:pt x="231791" y="336976"/>
                  </a:lnTo>
                  <a:lnTo>
                    <a:pt x="224894" y="343874"/>
                  </a:lnTo>
                  <a:lnTo>
                    <a:pt x="220755" y="359050"/>
                  </a:lnTo>
                  <a:lnTo>
                    <a:pt x="216722" y="361930"/>
                  </a:lnTo>
                  <a:lnTo>
                    <a:pt x="213612" y="373336"/>
                  </a:lnTo>
                  <a:lnTo>
                    <a:pt x="197704" y="384698"/>
                  </a:lnTo>
                  <a:lnTo>
                    <a:pt x="145438" y="348339"/>
                  </a:lnTo>
                  <a:lnTo>
                    <a:pt x="138620" y="330159"/>
                  </a:lnTo>
                  <a:lnTo>
                    <a:pt x="4545" y="255168"/>
                  </a:lnTo>
                  <a:lnTo>
                    <a:pt x="0" y="250623"/>
                  </a:lnTo>
                  <a:lnTo>
                    <a:pt x="0" y="211991"/>
                  </a:lnTo>
                  <a:lnTo>
                    <a:pt x="7143" y="201991"/>
                  </a:lnTo>
                  <a:lnTo>
                    <a:pt x="7143" y="197705"/>
                  </a:lnTo>
                  <a:lnTo>
                    <a:pt x="18506" y="181798"/>
                  </a:lnTo>
                  <a:lnTo>
                    <a:pt x="37310" y="156725"/>
                  </a:lnTo>
                  <a:lnTo>
                    <a:pt x="43177" y="143817"/>
                  </a:lnTo>
                  <a:lnTo>
                    <a:pt x="27270" y="100640"/>
                  </a:lnTo>
                  <a:lnTo>
                    <a:pt x="20452" y="84733"/>
                  </a:lnTo>
                  <a:lnTo>
                    <a:pt x="4545" y="57463"/>
                  </a:lnTo>
                  <a:lnTo>
                    <a:pt x="14320" y="47689"/>
                  </a:lnTo>
                  <a:lnTo>
                    <a:pt x="11688" y="43177"/>
                  </a:lnTo>
                  <a:lnTo>
                    <a:pt x="34413"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7" name="Freeform 446"/>
            <p:cNvSpPr>
              <a:spLocks/>
            </p:cNvSpPr>
            <p:nvPr/>
          </p:nvSpPr>
          <p:spPr bwMode="auto">
            <a:xfrm>
              <a:off x="5197421" y="3948234"/>
              <a:ext cx="51293" cy="54784"/>
            </a:xfrm>
            <a:custGeom>
              <a:avLst/>
              <a:gdLst>
                <a:gd name="connsiteX0" fmla="*/ 57029 w 68391"/>
                <a:gd name="connsiteY0" fmla="*/ 0 h 73045"/>
                <a:gd name="connsiteX1" fmla="*/ 68391 w 68391"/>
                <a:gd name="connsiteY1" fmla="*/ 22725 h 73045"/>
                <a:gd name="connsiteX2" fmla="*/ 68391 w 68391"/>
                <a:gd name="connsiteY2" fmla="*/ 43177 h 73045"/>
                <a:gd name="connsiteX3" fmla="*/ 63629 w 68391"/>
                <a:gd name="connsiteY3" fmla="*/ 46034 h 73045"/>
                <a:gd name="connsiteX4" fmla="*/ 63629 w 68391"/>
                <a:gd name="connsiteY4" fmla="*/ 50320 h 73045"/>
                <a:gd name="connsiteX5" fmla="*/ 52267 w 68391"/>
                <a:gd name="connsiteY5" fmla="*/ 57138 h 73045"/>
                <a:gd name="connsiteX6" fmla="*/ 36360 w 68391"/>
                <a:gd name="connsiteY6" fmla="*/ 50320 h 73045"/>
                <a:gd name="connsiteX7" fmla="*/ 20452 w 68391"/>
                <a:gd name="connsiteY7" fmla="*/ 73045 h 73045"/>
                <a:gd name="connsiteX8" fmla="*/ 0 w 68391"/>
                <a:gd name="connsiteY8" fmla="*/ 73045 h 73045"/>
                <a:gd name="connsiteX9" fmla="*/ 4545 w 68391"/>
                <a:gd name="connsiteY9" fmla="*/ 50320 h 73045"/>
                <a:gd name="connsiteX10" fmla="*/ 8712 w 68391"/>
                <a:gd name="connsiteY10" fmla="*/ 46153 h 73045"/>
                <a:gd name="connsiteX11" fmla="*/ 9090 w 68391"/>
                <a:gd name="connsiteY11" fmla="*/ 44262 h 73045"/>
                <a:gd name="connsiteX12" fmla="*/ 9090 w 68391"/>
                <a:gd name="connsiteY12" fmla="*/ 23051 h 73045"/>
                <a:gd name="connsiteX13" fmla="*/ 13852 w 68391"/>
                <a:gd name="connsiteY13" fmla="*/ 19241 h 73045"/>
                <a:gd name="connsiteX14" fmla="*/ 13852 w 68391"/>
                <a:gd name="connsiteY14" fmla="*/ 15908 h 73045"/>
                <a:gd name="connsiteX15" fmla="*/ 25214 w 68391"/>
                <a:gd name="connsiteY15" fmla="*/ 6817 h 73045"/>
                <a:gd name="connsiteX16" fmla="*/ 36577 w 68391"/>
                <a:gd name="connsiteY16" fmla="*/ 11363 h 7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391" h="73045">
                  <a:moveTo>
                    <a:pt x="57029" y="0"/>
                  </a:moveTo>
                  <a:lnTo>
                    <a:pt x="68391" y="22725"/>
                  </a:lnTo>
                  <a:lnTo>
                    <a:pt x="68391" y="43177"/>
                  </a:lnTo>
                  <a:lnTo>
                    <a:pt x="63629" y="46034"/>
                  </a:lnTo>
                  <a:lnTo>
                    <a:pt x="63629" y="50320"/>
                  </a:lnTo>
                  <a:lnTo>
                    <a:pt x="52267" y="57138"/>
                  </a:lnTo>
                  <a:lnTo>
                    <a:pt x="36360" y="50320"/>
                  </a:lnTo>
                  <a:lnTo>
                    <a:pt x="20452" y="73045"/>
                  </a:lnTo>
                  <a:lnTo>
                    <a:pt x="0" y="73045"/>
                  </a:lnTo>
                  <a:lnTo>
                    <a:pt x="4545" y="50320"/>
                  </a:lnTo>
                  <a:lnTo>
                    <a:pt x="8712" y="46153"/>
                  </a:lnTo>
                  <a:lnTo>
                    <a:pt x="9090" y="44262"/>
                  </a:lnTo>
                  <a:lnTo>
                    <a:pt x="9090" y="23051"/>
                  </a:lnTo>
                  <a:lnTo>
                    <a:pt x="13852" y="19241"/>
                  </a:lnTo>
                  <a:lnTo>
                    <a:pt x="13852" y="15908"/>
                  </a:lnTo>
                  <a:lnTo>
                    <a:pt x="25214" y="6817"/>
                  </a:lnTo>
                  <a:lnTo>
                    <a:pt x="3657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6" name="Freeform 445"/>
            <p:cNvSpPr>
              <a:spLocks/>
            </p:cNvSpPr>
            <p:nvPr/>
          </p:nvSpPr>
          <p:spPr bwMode="auto">
            <a:xfrm>
              <a:off x="5200667" y="3943039"/>
              <a:ext cx="310517" cy="301996"/>
            </a:xfrm>
            <a:custGeom>
              <a:avLst/>
              <a:gdLst>
                <a:gd name="connsiteX0" fmla="*/ 54539 w 414022"/>
                <a:gd name="connsiteY0" fmla="*/ 0 h 402661"/>
                <a:gd name="connsiteX1" fmla="*/ 97716 w 414022"/>
                <a:gd name="connsiteY1" fmla="*/ 0 h 402661"/>
                <a:gd name="connsiteX2" fmla="*/ 172707 w 414022"/>
                <a:gd name="connsiteY2" fmla="*/ 0 h 402661"/>
                <a:gd name="connsiteX3" fmla="*/ 172707 w 414022"/>
                <a:gd name="connsiteY3" fmla="*/ 4545 h 402661"/>
                <a:gd name="connsiteX4" fmla="*/ 181609 w 414022"/>
                <a:gd name="connsiteY4" fmla="*/ 9524 h 402661"/>
                <a:gd name="connsiteX5" fmla="*/ 182231 w 414022"/>
                <a:gd name="connsiteY5" fmla="*/ 9524 h 402661"/>
                <a:gd name="connsiteX6" fmla="*/ 182231 w 414022"/>
                <a:gd name="connsiteY6" fmla="*/ 9872 h 402661"/>
                <a:gd name="connsiteX7" fmla="*/ 306782 w 414022"/>
                <a:gd name="connsiteY7" fmla="*/ 79537 h 402661"/>
                <a:gd name="connsiteX8" fmla="*/ 308774 w 414022"/>
                <a:gd name="connsiteY8" fmla="*/ 84848 h 402661"/>
                <a:gd name="connsiteX9" fmla="*/ 316306 w 414022"/>
                <a:gd name="connsiteY9" fmla="*/ 89061 h 402661"/>
                <a:gd name="connsiteX10" fmla="*/ 321653 w 414022"/>
                <a:gd name="connsiteY10" fmla="*/ 103319 h 402661"/>
                <a:gd name="connsiteX11" fmla="*/ 365866 w 414022"/>
                <a:gd name="connsiteY11" fmla="*/ 134076 h 402661"/>
                <a:gd name="connsiteX12" fmla="*/ 365016 w 414022"/>
                <a:gd name="connsiteY12" fmla="*/ 136383 h 402661"/>
                <a:gd name="connsiteX13" fmla="*/ 375390 w 414022"/>
                <a:gd name="connsiteY13" fmla="*/ 143600 h 402661"/>
                <a:gd name="connsiteX14" fmla="*/ 359483 w 414022"/>
                <a:gd name="connsiteY14" fmla="*/ 186777 h 402661"/>
                <a:gd name="connsiteX15" fmla="*/ 359483 w 414022"/>
                <a:gd name="connsiteY15" fmla="*/ 205324 h 402661"/>
                <a:gd name="connsiteX16" fmla="*/ 372684 w 414022"/>
                <a:gd name="connsiteY16" fmla="*/ 215885 h 402661"/>
                <a:gd name="connsiteX17" fmla="*/ 377229 w 414022"/>
                <a:gd name="connsiteY17" fmla="*/ 220430 h 402661"/>
                <a:gd name="connsiteX18" fmla="*/ 376918 w 414022"/>
                <a:gd name="connsiteY18" fmla="*/ 221177 h 402661"/>
                <a:gd name="connsiteX19" fmla="*/ 382208 w 414022"/>
                <a:gd name="connsiteY19" fmla="*/ 225409 h 402661"/>
                <a:gd name="connsiteX20" fmla="*/ 386753 w 414022"/>
                <a:gd name="connsiteY20" fmla="*/ 229954 h 402661"/>
                <a:gd name="connsiteX21" fmla="*/ 375390 w 414022"/>
                <a:gd name="connsiteY21" fmla="*/ 257223 h 402661"/>
                <a:gd name="connsiteX22" fmla="*/ 375390 w 414022"/>
                <a:gd name="connsiteY22" fmla="*/ 268586 h 402661"/>
                <a:gd name="connsiteX23" fmla="*/ 375390 w 414022"/>
                <a:gd name="connsiteY23" fmla="*/ 284493 h 402661"/>
                <a:gd name="connsiteX24" fmla="*/ 386753 w 414022"/>
                <a:gd name="connsiteY24" fmla="*/ 304945 h 402661"/>
                <a:gd name="connsiteX25" fmla="*/ 401490 w 414022"/>
                <a:gd name="connsiteY25" fmla="*/ 340736 h 402661"/>
                <a:gd name="connsiteX26" fmla="*/ 404498 w 414022"/>
                <a:gd name="connsiteY26" fmla="*/ 343143 h 402661"/>
                <a:gd name="connsiteX27" fmla="*/ 403332 w 414022"/>
                <a:gd name="connsiteY27" fmla="*/ 344115 h 402661"/>
                <a:gd name="connsiteX28" fmla="*/ 414022 w 414022"/>
                <a:gd name="connsiteY28" fmla="*/ 352667 h 402661"/>
                <a:gd name="connsiteX29" fmla="*/ 386753 w 414022"/>
                <a:gd name="connsiteY29" fmla="*/ 375392 h 402661"/>
                <a:gd name="connsiteX30" fmla="*/ 348121 w 414022"/>
                <a:gd name="connsiteY30" fmla="*/ 386754 h 402661"/>
                <a:gd name="connsiteX31" fmla="*/ 323124 w 414022"/>
                <a:gd name="connsiteY31" fmla="*/ 386754 h 402661"/>
                <a:gd name="connsiteX32" fmla="*/ 311762 w 414022"/>
                <a:gd name="connsiteY32" fmla="*/ 395844 h 402661"/>
                <a:gd name="connsiteX33" fmla="*/ 284492 w 414022"/>
                <a:gd name="connsiteY33" fmla="*/ 395844 h 402661"/>
                <a:gd name="connsiteX34" fmla="*/ 273130 w 414022"/>
                <a:gd name="connsiteY34" fmla="*/ 402661 h 402661"/>
                <a:gd name="connsiteX35" fmla="*/ 229953 w 414022"/>
                <a:gd name="connsiteY35" fmla="*/ 395844 h 402661"/>
                <a:gd name="connsiteX36" fmla="*/ 204956 w 414022"/>
                <a:gd name="connsiteY36" fmla="*/ 395844 h 402661"/>
                <a:gd name="connsiteX37" fmla="*/ 202688 w 414022"/>
                <a:gd name="connsiteY37" fmla="*/ 386320 h 402661"/>
                <a:gd name="connsiteX38" fmla="*/ 195432 w 414022"/>
                <a:gd name="connsiteY38" fmla="*/ 386320 h 402661"/>
                <a:gd name="connsiteX39" fmla="*/ 184070 w 414022"/>
                <a:gd name="connsiteY39" fmla="*/ 338598 h 402661"/>
                <a:gd name="connsiteX40" fmla="*/ 173532 w 414022"/>
                <a:gd name="connsiteY40" fmla="*/ 319630 h 402661"/>
                <a:gd name="connsiteX41" fmla="*/ 139055 w 414022"/>
                <a:gd name="connsiteY41" fmla="*/ 309490 h 402661"/>
                <a:gd name="connsiteX42" fmla="*/ 118602 w 414022"/>
                <a:gd name="connsiteY42" fmla="*/ 300400 h 402661"/>
                <a:gd name="connsiteX43" fmla="*/ 91333 w 414022"/>
                <a:gd name="connsiteY43" fmla="*/ 293583 h 402661"/>
                <a:gd name="connsiteX44" fmla="*/ 79971 w 414022"/>
                <a:gd name="connsiteY44" fmla="*/ 289038 h 402661"/>
                <a:gd name="connsiteX45" fmla="*/ 64063 w 414022"/>
                <a:gd name="connsiteY45" fmla="*/ 277675 h 402661"/>
                <a:gd name="connsiteX46" fmla="*/ 62383 w 414022"/>
                <a:gd name="connsiteY46" fmla="*/ 273754 h 402661"/>
                <a:gd name="connsiteX47" fmla="*/ 54539 w 414022"/>
                <a:gd name="connsiteY47" fmla="*/ 268151 h 402661"/>
                <a:gd name="connsiteX48" fmla="*/ 35836 w 414022"/>
                <a:gd name="connsiteY48" fmla="*/ 224511 h 402661"/>
                <a:gd name="connsiteX49" fmla="*/ 20887 w 414022"/>
                <a:gd name="connsiteY49" fmla="*/ 214046 h 402661"/>
                <a:gd name="connsiteX50" fmla="*/ 20348 w 414022"/>
                <a:gd name="connsiteY50" fmla="*/ 210812 h 402661"/>
                <a:gd name="connsiteX51" fmla="*/ 11363 w 414022"/>
                <a:gd name="connsiteY51" fmla="*/ 204522 h 402661"/>
                <a:gd name="connsiteX52" fmla="*/ 6817 w 414022"/>
                <a:gd name="connsiteY52" fmla="*/ 177253 h 402661"/>
                <a:gd name="connsiteX53" fmla="*/ 11363 w 414022"/>
                <a:gd name="connsiteY53" fmla="*/ 161345 h 402661"/>
                <a:gd name="connsiteX54" fmla="*/ 0 w 414022"/>
                <a:gd name="connsiteY54" fmla="*/ 129531 h 402661"/>
                <a:gd name="connsiteX55" fmla="*/ 18180 w 414022"/>
                <a:gd name="connsiteY55" fmla="*/ 129531 h 402661"/>
                <a:gd name="connsiteX56" fmla="*/ 34087 w 414022"/>
                <a:gd name="connsiteY56" fmla="*/ 113624 h 402661"/>
                <a:gd name="connsiteX57" fmla="*/ 43177 w 414022"/>
                <a:gd name="connsiteY57" fmla="*/ 90899 h 402661"/>
                <a:gd name="connsiteX58" fmla="*/ 54539 w 414022"/>
                <a:gd name="connsiteY58" fmla="*/ 86354 h 402661"/>
                <a:gd name="connsiteX59" fmla="*/ 54539 w 414022"/>
                <a:gd name="connsiteY59" fmla="*/ 74992 h 402661"/>
                <a:gd name="connsiteX60" fmla="*/ 49994 w 414022"/>
                <a:gd name="connsiteY60" fmla="*/ 63629 h 402661"/>
                <a:gd name="connsiteX61" fmla="*/ 43177 w 414022"/>
                <a:gd name="connsiteY61" fmla="*/ 54539 h 402661"/>
                <a:gd name="connsiteX62" fmla="*/ 54539 w 414022"/>
                <a:gd name="connsiteY62" fmla="*/ 47722 h 402661"/>
                <a:gd name="connsiteX63" fmla="*/ 61357 w 414022"/>
                <a:gd name="connsiteY63" fmla="*/ 27270 h 402661"/>
                <a:gd name="connsiteX64" fmla="*/ 43177 w 414022"/>
                <a:gd name="connsiteY64" fmla="*/ 4545 h 40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14022" h="402661">
                  <a:moveTo>
                    <a:pt x="54539" y="0"/>
                  </a:moveTo>
                  <a:lnTo>
                    <a:pt x="97716" y="0"/>
                  </a:lnTo>
                  <a:lnTo>
                    <a:pt x="172707" y="0"/>
                  </a:lnTo>
                  <a:lnTo>
                    <a:pt x="172707" y="4545"/>
                  </a:lnTo>
                  <a:lnTo>
                    <a:pt x="181609" y="9524"/>
                  </a:lnTo>
                  <a:lnTo>
                    <a:pt x="182231" y="9524"/>
                  </a:lnTo>
                  <a:lnTo>
                    <a:pt x="182231" y="9872"/>
                  </a:lnTo>
                  <a:lnTo>
                    <a:pt x="306782" y="79537"/>
                  </a:lnTo>
                  <a:lnTo>
                    <a:pt x="308774" y="84848"/>
                  </a:lnTo>
                  <a:lnTo>
                    <a:pt x="316306" y="89061"/>
                  </a:lnTo>
                  <a:lnTo>
                    <a:pt x="321653" y="103319"/>
                  </a:lnTo>
                  <a:lnTo>
                    <a:pt x="365866" y="134076"/>
                  </a:lnTo>
                  <a:lnTo>
                    <a:pt x="365016" y="136383"/>
                  </a:lnTo>
                  <a:lnTo>
                    <a:pt x="375390" y="143600"/>
                  </a:lnTo>
                  <a:lnTo>
                    <a:pt x="359483" y="186777"/>
                  </a:lnTo>
                  <a:lnTo>
                    <a:pt x="359483" y="205324"/>
                  </a:lnTo>
                  <a:lnTo>
                    <a:pt x="372684" y="215885"/>
                  </a:lnTo>
                  <a:lnTo>
                    <a:pt x="377229" y="220430"/>
                  </a:lnTo>
                  <a:lnTo>
                    <a:pt x="376918" y="221177"/>
                  </a:lnTo>
                  <a:lnTo>
                    <a:pt x="382208" y="225409"/>
                  </a:lnTo>
                  <a:lnTo>
                    <a:pt x="386753" y="229954"/>
                  </a:lnTo>
                  <a:lnTo>
                    <a:pt x="375390" y="257223"/>
                  </a:lnTo>
                  <a:lnTo>
                    <a:pt x="375390" y="268586"/>
                  </a:lnTo>
                  <a:lnTo>
                    <a:pt x="375390" y="284493"/>
                  </a:lnTo>
                  <a:lnTo>
                    <a:pt x="386753" y="304945"/>
                  </a:lnTo>
                  <a:lnTo>
                    <a:pt x="401490" y="340736"/>
                  </a:lnTo>
                  <a:lnTo>
                    <a:pt x="404498" y="343143"/>
                  </a:lnTo>
                  <a:lnTo>
                    <a:pt x="403332" y="344115"/>
                  </a:lnTo>
                  <a:lnTo>
                    <a:pt x="414022" y="352667"/>
                  </a:lnTo>
                  <a:lnTo>
                    <a:pt x="386753" y="375392"/>
                  </a:lnTo>
                  <a:lnTo>
                    <a:pt x="348121" y="386754"/>
                  </a:lnTo>
                  <a:lnTo>
                    <a:pt x="323124" y="386754"/>
                  </a:lnTo>
                  <a:lnTo>
                    <a:pt x="311762" y="395844"/>
                  </a:lnTo>
                  <a:lnTo>
                    <a:pt x="284492" y="395844"/>
                  </a:lnTo>
                  <a:lnTo>
                    <a:pt x="273130" y="402661"/>
                  </a:lnTo>
                  <a:lnTo>
                    <a:pt x="229953" y="395844"/>
                  </a:lnTo>
                  <a:lnTo>
                    <a:pt x="204956" y="395844"/>
                  </a:lnTo>
                  <a:lnTo>
                    <a:pt x="202688" y="386320"/>
                  </a:lnTo>
                  <a:lnTo>
                    <a:pt x="195432" y="386320"/>
                  </a:lnTo>
                  <a:lnTo>
                    <a:pt x="184070" y="338598"/>
                  </a:lnTo>
                  <a:lnTo>
                    <a:pt x="173532" y="319630"/>
                  </a:lnTo>
                  <a:lnTo>
                    <a:pt x="139055" y="309490"/>
                  </a:lnTo>
                  <a:lnTo>
                    <a:pt x="118602" y="300400"/>
                  </a:lnTo>
                  <a:lnTo>
                    <a:pt x="91333" y="293583"/>
                  </a:lnTo>
                  <a:lnTo>
                    <a:pt x="79971" y="289038"/>
                  </a:lnTo>
                  <a:lnTo>
                    <a:pt x="64063" y="277675"/>
                  </a:lnTo>
                  <a:lnTo>
                    <a:pt x="62383" y="273754"/>
                  </a:lnTo>
                  <a:lnTo>
                    <a:pt x="54539" y="268151"/>
                  </a:lnTo>
                  <a:lnTo>
                    <a:pt x="35836" y="224511"/>
                  </a:lnTo>
                  <a:lnTo>
                    <a:pt x="20887" y="214046"/>
                  </a:lnTo>
                  <a:lnTo>
                    <a:pt x="20348" y="210812"/>
                  </a:lnTo>
                  <a:lnTo>
                    <a:pt x="11363" y="204522"/>
                  </a:lnTo>
                  <a:lnTo>
                    <a:pt x="6817" y="177253"/>
                  </a:lnTo>
                  <a:lnTo>
                    <a:pt x="11363" y="161345"/>
                  </a:lnTo>
                  <a:lnTo>
                    <a:pt x="0" y="129531"/>
                  </a:lnTo>
                  <a:lnTo>
                    <a:pt x="18180" y="129531"/>
                  </a:lnTo>
                  <a:lnTo>
                    <a:pt x="34087" y="113624"/>
                  </a:lnTo>
                  <a:lnTo>
                    <a:pt x="43177" y="90899"/>
                  </a:lnTo>
                  <a:lnTo>
                    <a:pt x="54539" y="86354"/>
                  </a:lnTo>
                  <a:lnTo>
                    <a:pt x="54539" y="74992"/>
                  </a:lnTo>
                  <a:lnTo>
                    <a:pt x="49994" y="63629"/>
                  </a:lnTo>
                  <a:lnTo>
                    <a:pt x="43177" y="54539"/>
                  </a:lnTo>
                  <a:lnTo>
                    <a:pt x="54539" y="47722"/>
                  </a:lnTo>
                  <a:lnTo>
                    <a:pt x="61357" y="27270"/>
                  </a:lnTo>
                  <a:lnTo>
                    <a:pt x="4317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5" name="Freeform 444"/>
            <p:cNvSpPr>
              <a:spLocks/>
            </p:cNvSpPr>
            <p:nvPr/>
          </p:nvSpPr>
          <p:spPr bwMode="auto">
            <a:xfrm>
              <a:off x="5297976" y="4166228"/>
              <a:ext cx="88789" cy="220105"/>
            </a:xfrm>
            <a:custGeom>
              <a:avLst/>
              <a:gdLst>
                <a:gd name="connsiteX0" fmla="*/ 9307 w 118385"/>
                <a:gd name="connsiteY0" fmla="*/ 0 h 293473"/>
                <a:gd name="connsiteX1" fmla="*/ 47939 w 118385"/>
                <a:gd name="connsiteY1" fmla="*/ 11363 h 293473"/>
                <a:gd name="connsiteX2" fmla="*/ 52484 w 118385"/>
                <a:gd name="connsiteY2" fmla="*/ 22725 h 293473"/>
                <a:gd name="connsiteX3" fmla="*/ 63846 w 118385"/>
                <a:gd name="connsiteY3" fmla="*/ 38632 h 293473"/>
                <a:gd name="connsiteX4" fmla="*/ 75209 w 118385"/>
                <a:gd name="connsiteY4" fmla="*/ 86354 h 293473"/>
                <a:gd name="connsiteX5" fmla="*/ 63846 w 118385"/>
                <a:gd name="connsiteY5" fmla="*/ 120441 h 293473"/>
                <a:gd name="connsiteX6" fmla="*/ 75209 w 118385"/>
                <a:gd name="connsiteY6" fmla="*/ 161345 h 293473"/>
                <a:gd name="connsiteX7" fmla="*/ 91116 w 118385"/>
                <a:gd name="connsiteY7" fmla="*/ 161345 h 293473"/>
                <a:gd name="connsiteX8" fmla="*/ 100206 w 118385"/>
                <a:gd name="connsiteY8" fmla="*/ 179525 h 293473"/>
                <a:gd name="connsiteX9" fmla="*/ 118385 w 118385"/>
                <a:gd name="connsiteY9" fmla="*/ 204522 h 293473"/>
                <a:gd name="connsiteX10" fmla="*/ 118385 w 118385"/>
                <a:gd name="connsiteY10" fmla="*/ 254516 h 293473"/>
                <a:gd name="connsiteX11" fmla="*/ 113623 w 118385"/>
                <a:gd name="connsiteY11" fmla="*/ 255706 h 293473"/>
                <a:gd name="connsiteX12" fmla="*/ 113623 w 118385"/>
                <a:gd name="connsiteY12" fmla="*/ 261659 h 293473"/>
                <a:gd name="connsiteX13" fmla="*/ 98041 w 118385"/>
                <a:gd name="connsiteY13" fmla="*/ 265554 h 293473"/>
                <a:gd name="connsiteX14" fmla="*/ 91116 w 118385"/>
                <a:gd name="connsiteY14" fmla="*/ 286330 h 293473"/>
                <a:gd name="connsiteX15" fmla="*/ 89330 w 118385"/>
                <a:gd name="connsiteY15" fmla="*/ 284545 h 293473"/>
                <a:gd name="connsiteX16" fmla="*/ 86354 w 118385"/>
                <a:gd name="connsiteY16" fmla="*/ 293473 h 293473"/>
                <a:gd name="connsiteX17" fmla="*/ 63629 w 118385"/>
                <a:gd name="connsiteY17" fmla="*/ 270749 h 293473"/>
                <a:gd name="connsiteX18" fmla="*/ 59084 w 118385"/>
                <a:gd name="connsiteY18" fmla="*/ 245752 h 293473"/>
                <a:gd name="connsiteX19" fmla="*/ 70447 w 118385"/>
                <a:gd name="connsiteY19" fmla="*/ 227572 h 293473"/>
                <a:gd name="connsiteX20" fmla="*/ 63629 w 118385"/>
                <a:gd name="connsiteY20" fmla="*/ 211665 h 293473"/>
                <a:gd name="connsiteX21" fmla="*/ 54539 w 118385"/>
                <a:gd name="connsiteY21" fmla="*/ 202575 h 293473"/>
                <a:gd name="connsiteX22" fmla="*/ 43177 w 118385"/>
                <a:gd name="connsiteY22" fmla="*/ 202575 h 293473"/>
                <a:gd name="connsiteX23" fmla="*/ 20452 w 118385"/>
                <a:gd name="connsiteY23" fmla="*/ 186668 h 293473"/>
                <a:gd name="connsiteX24" fmla="*/ 0 w 118385"/>
                <a:gd name="connsiteY24" fmla="*/ 175305 h 293473"/>
                <a:gd name="connsiteX25" fmla="*/ 15907 w 118385"/>
                <a:gd name="connsiteY25" fmla="*/ 143491 h 293473"/>
                <a:gd name="connsiteX26" fmla="*/ 20452 w 118385"/>
                <a:gd name="connsiteY26" fmla="*/ 132129 h 293473"/>
                <a:gd name="connsiteX27" fmla="*/ 15907 w 118385"/>
                <a:gd name="connsiteY27" fmla="*/ 100314 h 293473"/>
                <a:gd name="connsiteX28" fmla="*/ 20452 w 118385"/>
                <a:gd name="connsiteY28" fmla="*/ 66227 h 293473"/>
                <a:gd name="connsiteX29" fmla="*/ 24717 w 118385"/>
                <a:gd name="connsiteY29" fmla="*/ 62816 h 293473"/>
                <a:gd name="connsiteX30" fmla="*/ 25214 w 118385"/>
                <a:gd name="connsiteY30" fmla="*/ 59084 h 293473"/>
                <a:gd name="connsiteX31" fmla="*/ 30773 w 118385"/>
                <a:gd name="connsiteY31" fmla="*/ 54637 h 293473"/>
                <a:gd name="connsiteX32" fmla="*/ 20452 w 118385"/>
                <a:gd name="connsiteY32" fmla="*/ 29868 h 293473"/>
                <a:gd name="connsiteX33" fmla="*/ 4545 w 118385"/>
                <a:gd name="connsiteY33" fmla="*/ 7143 h 293473"/>
                <a:gd name="connsiteX34" fmla="*/ 16838 w 118385"/>
                <a:gd name="connsiteY34" fmla="*/ 10759 h 29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8385" h="293473">
                  <a:moveTo>
                    <a:pt x="9307" y="0"/>
                  </a:moveTo>
                  <a:lnTo>
                    <a:pt x="47939" y="11363"/>
                  </a:lnTo>
                  <a:lnTo>
                    <a:pt x="52484" y="22725"/>
                  </a:lnTo>
                  <a:lnTo>
                    <a:pt x="63846" y="38632"/>
                  </a:lnTo>
                  <a:lnTo>
                    <a:pt x="75209" y="86354"/>
                  </a:lnTo>
                  <a:lnTo>
                    <a:pt x="63846" y="120441"/>
                  </a:lnTo>
                  <a:lnTo>
                    <a:pt x="75209" y="161345"/>
                  </a:lnTo>
                  <a:lnTo>
                    <a:pt x="91116" y="161345"/>
                  </a:lnTo>
                  <a:lnTo>
                    <a:pt x="100206" y="179525"/>
                  </a:lnTo>
                  <a:lnTo>
                    <a:pt x="118385" y="204522"/>
                  </a:lnTo>
                  <a:lnTo>
                    <a:pt x="118385" y="254516"/>
                  </a:lnTo>
                  <a:lnTo>
                    <a:pt x="113623" y="255706"/>
                  </a:lnTo>
                  <a:lnTo>
                    <a:pt x="113623" y="261659"/>
                  </a:lnTo>
                  <a:lnTo>
                    <a:pt x="98041" y="265554"/>
                  </a:lnTo>
                  <a:lnTo>
                    <a:pt x="91116" y="286330"/>
                  </a:lnTo>
                  <a:lnTo>
                    <a:pt x="89330" y="284545"/>
                  </a:lnTo>
                  <a:lnTo>
                    <a:pt x="86354" y="293473"/>
                  </a:lnTo>
                  <a:lnTo>
                    <a:pt x="63629" y="270749"/>
                  </a:lnTo>
                  <a:lnTo>
                    <a:pt x="59084" y="245752"/>
                  </a:lnTo>
                  <a:lnTo>
                    <a:pt x="70447" y="227572"/>
                  </a:lnTo>
                  <a:lnTo>
                    <a:pt x="63629" y="211665"/>
                  </a:lnTo>
                  <a:lnTo>
                    <a:pt x="54539" y="202575"/>
                  </a:lnTo>
                  <a:lnTo>
                    <a:pt x="43177" y="202575"/>
                  </a:lnTo>
                  <a:lnTo>
                    <a:pt x="20452" y="186668"/>
                  </a:lnTo>
                  <a:lnTo>
                    <a:pt x="0" y="175305"/>
                  </a:lnTo>
                  <a:lnTo>
                    <a:pt x="15907" y="143491"/>
                  </a:lnTo>
                  <a:lnTo>
                    <a:pt x="20452" y="132129"/>
                  </a:lnTo>
                  <a:lnTo>
                    <a:pt x="15907" y="100314"/>
                  </a:lnTo>
                  <a:lnTo>
                    <a:pt x="20452" y="66227"/>
                  </a:lnTo>
                  <a:lnTo>
                    <a:pt x="24717" y="62816"/>
                  </a:lnTo>
                  <a:lnTo>
                    <a:pt x="25214" y="59084"/>
                  </a:lnTo>
                  <a:lnTo>
                    <a:pt x="30773" y="54637"/>
                  </a:lnTo>
                  <a:lnTo>
                    <a:pt x="20452" y="29868"/>
                  </a:lnTo>
                  <a:lnTo>
                    <a:pt x="4545" y="7143"/>
                  </a:lnTo>
                  <a:lnTo>
                    <a:pt x="16838" y="1075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4" name="Freeform 443"/>
            <p:cNvSpPr>
              <a:spLocks/>
            </p:cNvSpPr>
            <p:nvPr/>
          </p:nvSpPr>
          <p:spPr bwMode="auto">
            <a:xfrm>
              <a:off x="5224446" y="4202181"/>
              <a:ext cx="300291" cy="484361"/>
            </a:xfrm>
            <a:custGeom>
              <a:avLst/>
              <a:gdLst>
                <a:gd name="connsiteX0" fmla="*/ 379936 w 400388"/>
                <a:gd name="connsiteY0" fmla="*/ 0 h 645815"/>
                <a:gd name="connsiteX1" fmla="*/ 391298 w 400388"/>
                <a:gd name="connsiteY1" fmla="*/ 15907 h 645815"/>
                <a:gd name="connsiteX2" fmla="*/ 384481 w 400388"/>
                <a:gd name="connsiteY2" fmla="*/ 54539 h 645815"/>
                <a:gd name="connsiteX3" fmla="*/ 391298 w 400388"/>
                <a:gd name="connsiteY3" fmla="*/ 86354 h 645815"/>
                <a:gd name="connsiteX4" fmla="*/ 395843 w 400388"/>
                <a:gd name="connsiteY4" fmla="*/ 145438 h 645815"/>
                <a:gd name="connsiteX5" fmla="*/ 400388 w 400388"/>
                <a:gd name="connsiteY5" fmla="*/ 161345 h 645815"/>
                <a:gd name="connsiteX6" fmla="*/ 391298 w 400388"/>
                <a:gd name="connsiteY6" fmla="*/ 188615 h 645815"/>
                <a:gd name="connsiteX7" fmla="*/ 375391 w 400388"/>
                <a:gd name="connsiteY7" fmla="*/ 215884 h 645815"/>
                <a:gd name="connsiteX8" fmla="*/ 352666 w 400388"/>
                <a:gd name="connsiteY8" fmla="*/ 243154 h 645815"/>
                <a:gd name="connsiteX9" fmla="*/ 351616 w 400388"/>
                <a:gd name="connsiteY9" fmla="*/ 243463 h 645815"/>
                <a:gd name="connsiteX10" fmla="*/ 347904 w 400388"/>
                <a:gd name="connsiteY10" fmla="*/ 247917 h 645815"/>
                <a:gd name="connsiteX11" fmla="*/ 346853 w 400388"/>
                <a:gd name="connsiteY11" fmla="*/ 248226 h 645815"/>
                <a:gd name="connsiteX12" fmla="*/ 343142 w 400388"/>
                <a:gd name="connsiteY12" fmla="*/ 252679 h 645815"/>
                <a:gd name="connsiteX13" fmla="*/ 304511 w 400388"/>
                <a:gd name="connsiteY13" fmla="*/ 264041 h 645815"/>
                <a:gd name="connsiteX14" fmla="*/ 268151 w 400388"/>
                <a:gd name="connsiteY14" fmla="*/ 284493 h 645815"/>
                <a:gd name="connsiteX15" fmla="*/ 224974 w 400388"/>
                <a:gd name="connsiteY15" fmla="*/ 323125 h 645815"/>
                <a:gd name="connsiteX16" fmla="*/ 210868 w 400388"/>
                <a:gd name="connsiteY16" fmla="*/ 327156 h 645815"/>
                <a:gd name="connsiteX17" fmla="*/ 191321 w 400388"/>
                <a:gd name="connsiteY17" fmla="*/ 349960 h 645815"/>
                <a:gd name="connsiteX18" fmla="*/ 189923 w 400388"/>
                <a:gd name="connsiteY18" fmla="*/ 350799 h 645815"/>
                <a:gd name="connsiteX19" fmla="*/ 186559 w 400388"/>
                <a:gd name="connsiteY19" fmla="*/ 354723 h 645815"/>
                <a:gd name="connsiteX20" fmla="*/ 185159 w 400388"/>
                <a:gd name="connsiteY20" fmla="*/ 355563 h 645815"/>
                <a:gd name="connsiteX21" fmla="*/ 181797 w 400388"/>
                <a:gd name="connsiteY21" fmla="*/ 359485 h 645815"/>
                <a:gd name="connsiteX22" fmla="*/ 179182 w 400388"/>
                <a:gd name="connsiteY22" fmla="*/ 361054 h 645815"/>
                <a:gd name="connsiteX23" fmla="*/ 175414 w 400388"/>
                <a:gd name="connsiteY23" fmla="*/ 381774 h 645815"/>
                <a:gd name="connsiteX24" fmla="*/ 191321 w 400388"/>
                <a:gd name="connsiteY24" fmla="*/ 415861 h 645815"/>
                <a:gd name="connsiteX25" fmla="*/ 202684 w 400388"/>
                <a:gd name="connsiteY25" fmla="*/ 436313 h 645815"/>
                <a:gd name="connsiteX26" fmla="*/ 202684 w 400388"/>
                <a:gd name="connsiteY26" fmla="*/ 447676 h 645815"/>
                <a:gd name="connsiteX27" fmla="*/ 207229 w 400388"/>
                <a:gd name="connsiteY27" fmla="*/ 447676 h 645815"/>
                <a:gd name="connsiteX28" fmla="*/ 207229 w 400388"/>
                <a:gd name="connsiteY28" fmla="*/ 484035 h 645815"/>
                <a:gd name="connsiteX29" fmla="*/ 202684 w 400388"/>
                <a:gd name="connsiteY29" fmla="*/ 506760 h 645815"/>
                <a:gd name="connsiteX30" fmla="*/ 207229 w 400388"/>
                <a:gd name="connsiteY30" fmla="*/ 511305 h 645815"/>
                <a:gd name="connsiteX31" fmla="*/ 202684 w 400388"/>
                <a:gd name="connsiteY31" fmla="*/ 527212 h 645815"/>
                <a:gd name="connsiteX32" fmla="*/ 197923 w 400388"/>
                <a:gd name="connsiteY32" fmla="*/ 531974 h 645815"/>
                <a:gd name="connsiteX33" fmla="*/ 197922 w 400388"/>
                <a:gd name="connsiteY33" fmla="*/ 531975 h 645815"/>
                <a:gd name="connsiteX34" fmla="*/ 182015 w 400388"/>
                <a:gd name="connsiteY34" fmla="*/ 547882 h 645815"/>
                <a:gd name="connsiteX35" fmla="*/ 182014 w 400388"/>
                <a:gd name="connsiteY35" fmla="*/ 547882 h 645815"/>
                <a:gd name="connsiteX36" fmla="*/ 177253 w 400388"/>
                <a:gd name="connsiteY36" fmla="*/ 552644 h 645815"/>
                <a:gd name="connsiteX37" fmla="*/ 149983 w 400388"/>
                <a:gd name="connsiteY37" fmla="*/ 564007 h 645815"/>
                <a:gd name="connsiteX38" fmla="*/ 106806 w 400388"/>
                <a:gd name="connsiteY38" fmla="*/ 586731 h 645815"/>
                <a:gd name="connsiteX39" fmla="*/ 100423 w 400388"/>
                <a:gd name="connsiteY39" fmla="*/ 593114 h 645815"/>
                <a:gd name="connsiteX40" fmla="*/ 100423 w 400388"/>
                <a:gd name="connsiteY40" fmla="*/ 609021 h 645815"/>
                <a:gd name="connsiteX41" fmla="*/ 111785 w 400388"/>
                <a:gd name="connsiteY41" fmla="*/ 613566 h 645815"/>
                <a:gd name="connsiteX42" fmla="*/ 104968 w 400388"/>
                <a:gd name="connsiteY42" fmla="*/ 636290 h 645815"/>
                <a:gd name="connsiteX43" fmla="*/ 101868 w 400388"/>
                <a:gd name="connsiteY43" fmla="*/ 635515 h 645815"/>
                <a:gd name="connsiteX44" fmla="*/ 100206 w 400388"/>
                <a:gd name="connsiteY44" fmla="*/ 641053 h 645815"/>
                <a:gd name="connsiteX45" fmla="*/ 97105 w 400388"/>
                <a:gd name="connsiteY45" fmla="*/ 640278 h 645815"/>
                <a:gd name="connsiteX46" fmla="*/ 95444 w 400388"/>
                <a:gd name="connsiteY46" fmla="*/ 645815 h 645815"/>
                <a:gd name="connsiteX47" fmla="*/ 68174 w 400388"/>
                <a:gd name="connsiteY47" fmla="*/ 638998 h 645815"/>
                <a:gd name="connsiteX48" fmla="*/ 68174 w 400388"/>
                <a:gd name="connsiteY48" fmla="*/ 623091 h 645815"/>
                <a:gd name="connsiteX49" fmla="*/ 63629 w 400388"/>
                <a:gd name="connsiteY49" fmla="*/ 607183 h 645815"/>
                <a:gd name="connsiteX50" fmla="*/ 59084 w 400388"/>
                <a:gd name="connsiteY50" fmla="*/ 591276 h 645815"/>
                <a:gd name="connsiteX51" fmla="*/ 63629 w 400388"/>
                <a:gd name="connsiteY51" fmla="*/ 548099 h 645815"/>
                <a:gd name="connsiteX52" fmla="*/ 52267 w 400388"/>
                <a:gd name="connsiteY52" fmla="*/ 520830 h 645815"/>
                <a:gd name="connsiteX53" fmla="*/ 36360 w 400388"/>
                <a:gd name="connsiteY53" fmla="*/ 461746 h 645815"/>
                <a:gd name="connsiteX54" fmla="*/ 74992 w 400388"/>
                <a:gd name="connsiteY54" fmla="*/ 418569 h 645815"/>
                <a:gd name="connsiteX55" fmla="*/ 86354 w 400388"/>
                <a:gd name="connsiteY55" fmla="*/ 391299 h 645815"/>
                <a:gd name="connsiteX56" fmla="*/ 90899 w 400388"/>
                <a:gd name="connsiteY56" fmla="*/ 386754 h 645815"/>
                <a:gd name="connsiteX57" fmla="*/ 95444 w 400388"/>
                <a:gd name="connsiteY57" fmla="*/ 366302 h 645815"/>
                <a:gd name="connsiteX58" fmla="*/ 90899 w 400388"/>
                <a:gd name="connsiteY58" fmla="*/ 354940 h 645815"/>
                <a:gd name="connsiteX59" fmla="*/ 90899 w 400388"/>
                <a:gd name="connsiteY59" fmla="*/ 323125 h 645815"/>
                <a:gd name="connsiteX60" fmla="*/ 102261 w 400388"/>
                <a:gd name="connsiteY60" fmla="*/ 300401 h 645815"/>
                <a:gd name="connsiteX61" fmla="*/ 102261 w 400388"/>
                <a:gd name="connsiteY61" fmla="*/ 248134 h 645815"/>
                <a:gd name="connsiteX62" fmla="*/ 79537 w 400388"/>
                <a:gd name="connsiteY62" fmla="*/ 236772 h 645815"/>
                <a:gd name="connsiteX63" fmla="*/ 63629 w 400388"/>
                <a:gd name="connsiteY63" fmla="*/ 229954 h 645815"/>
                <a:gd name="connsiteX64" fmla="*/ 52267 w 400388"/>
                <a:gd name="connsiteY64" fmla="*/ 225409 h 645815"/>
                <a:gd name="connsiteX65" fmla="*/ 36360 w 400388"/>
                <a:gd name="connsiteY65" fmla="*/ 214047 h 645815"/>
                <a:gd name="connsiteX66" fmla="*/ 4545 w 400388"/>
                <a:gd name="connsiteY66" fmla="*/ 214047 h 645815"/>
                <a:gd name="connsiteX67" fmla="*/ 4545 w 400388"/>
                <a:gd name="connsiteY67" fmla="*/ 204957 h 645815"/>
                <a:gd name="connsiteX68" fmla="*/ 0 w 400388"/>
                <a:gd name="connsiteY68" fmla="*/ 177688 h 645815"/>
                <a:gd name="connsiteX69" fmla="*/ 5303 w 400388"/>
                <a:gd name="connsiteY69" fmla="*/ 176173 h 645815"/>
                <a:gd name="connsiteX70" fmla="*/ 4762 w 400388"/>
                <a:gd name="connsiteY70" fmla="*/ 172926 h 645815"/>
                <a:gd name="connsiteX71" fmla="*/ 4762 w 400388"/>
                <a:gd name="connsiteY71" fmla="*/ 172926 h 645815"/>
                <a:gd name="connsiteX72" fmla="*/ 4762 w 400388"/>
                <a:gd name="connsiteY72" fmla="*/ 172925 h 645815"/>
                <a:gd name="connsiteX73" fmla="*/ 10065 w 400388"/>
                <a:gd name="connsiteY73" fmla="*/ 171410 h 645815"/>
                <a:gd name="connsiteX74" fmla="*/ 9524 w 400388"/>
                <a:gd name="connsiteY74" fmla="*/ 168163 h 645815"/>
                <a:gd name="connsiteX75" fmla="*/ 120875 w 400388"/>
                <a:gd name="connsiteY75" fmla="*/ 136348 h 645815"/>
                <a:gd name="connsiteX76" fmla="*/ 143600 w 400388"/>
                <a:gd name="connsiteY76" fmla="*/ 152255 h 645815"/>
                <a:gd name="connsiteX77" fmla="*/ 154962 w 400388"/>
                <a:gd name="connsiteY77" fmla="*/ 152255 h 645815"/>
                <a:gd name="connsiteX78" fmla="*/ 170869 w 400388"/>
                <a:gd name="connsiteY78" fmla="*/ 156800 h 645815"/>
                <a:gd name="connsiteX79" fmla="*/ 170869 w 400388"/>
                <a:gd name="connsiteY79" fmla="*/ 172708 h 645815"/>
                <a:gd name="connsiteX80" fmla="*/ 159507 w 400388"/>
                <a:gd name="connsiteY80" fmla="*/ 195432 h 645815"/>
                <a:gd name="connsiteX81" fmla="*/ 164052 w 400388"/>
                <a:gd name="connsiteY81" fmla="*/ 215884 h 645815"/>
                <a:gd name="connsiteX82" fmla="*/ 182242 w 400388"/>
                <a:gd name="connsiteY82" fmla="*/ 237712 h 645815"/>
                <a:gd name="connsiteX83" fmla="*/ 186342 w 400388"/>
                <a:gd name="connsiteY83" fmla="*/ 225409 h 645815"/>
                <a:gd name="connsiteX84" fmla="*/ 189743 w 400388"/>
                <a:gd name="connsiteY84" fmla="*/ 224729 h 645815"/>
                <a:gd name="connsiteX85" fmla="*/ 191104 w 400388"/>
                <a:gd name="connsiteY85" fmla="*/ 220646 h 645815"/>
                <a:gd name="connsiteX86" fmla="*/ 194506 w 400388"/>
                <a:gd name="connsiteY86" fmla="*/ 219966 h 645815"/>
                <a:gd name="connsiteX87" fmla="*/ 195866 w 400388"/>
                <a:gd name="connsiteY87" fmla="*/ 215884 h 645815"/>
                <a:gd name="connsiteX88" fmla="*/ 208443 w 400388"/>
                <a:gd name="connsiteY88" fmla="*/ 213369 h 645815"/>
                <a:gd name="connsiteX89" fmla="*/ 204522 w 400388"/>
                <a:gd name="connsiteY89" fmla="*/ 166325 h 645815"/>
                <a:gd name="connsiteX90" fmla="*/ 186342 w 400388"/>
                <a:gd name="connsiteY90" fmla="*/ 139056 h 645815"/>
                <a:gd name="connsiteX91" fmla="*/ 177253 w 400388"/>
                <a:gd name="connsiteY91" fmla="*/ 127693 h 645815"/>
                <a:gd name="connsiteX92" fmla="*/ 161345 w 400388"/>
                <a:gd name="connsiteY92" fmla="*/ 127693 h 645815"/>
                <a:gd name="connsiteX93" fmla="*/ 149983 w 400388"/>
                <a:gd name="connsiteY93" fmla="*/ 79972 h 645815"/>
                <a:gd name="connsiteX94" fmla="*/ 161345 w 400388"/>
                <a:gd name="connsiteY94" fmla="*/ 52702 h 645815"/>
                <a:gd name="connsiteX95" fmla="*/ 164123 w 400388"/>
                <a:gd name="connsiteY95" fmla="*/ 52702 h 645815"/>
                <a:gd name="connsiteX96" fmla="*/ 166107 w 400388"/>
                <a:gd name="connsiteY96" fmla="*/ 47939 h 645815"/>
                <a:gd name="connsiteX97" fmla="*/ 168885 w 400388"/>
                <a:gd name="connsiteY97" fmla="*/ 47939 h 645815"/>
                <a:gd name="connsiteX98" fmla="*/ 170869 w 400388"/>
                <a:gd name="connsiteY98" fmla="*/ 43177 h 645815"/>
                <a:gd name="connsiteX99" fmla="*/ 195866 w 400388"/>
                <a:gd name="connsiteY99" fmla="*/ 43177 h 645815"/>
                <a:gd name="connsiteX100" fmla="*/ 239043 w 400388"/>
                <a:gd name="connsiteY100" fmla="*/ 49994 h 645815"/>
                <a:gd name="connsiteX101" fmla="*/ 250406 w 400388"/>
                <a:gd name="connsiteY101" fmla="*/ 43177 h 645815"/>
                <a:gd name="connsiteX102" fmla="*/ 277675 w 400388"/>
                <a:gd name="connsiteY102" fmla="*/ 43177 h 645815"/>
                <a:gd name="connsiteX103" fmla="*/ 293582 w 400388"/>
                <a:gd name="connsiteY103" fmla="*/ 34087 h 645815"/>
                <a:gd name="connsiteX104" fmla="*/ 314035 w 400388"/>
                <a:gd name="connsiteY104" fmla="*/ 34087 h 645815"/>
                <a:gd name="connsiteX105" fmla="*/ 352666 w 400388"/>
                <a:gd name="connsiteY105" fmla="*/ 22725 h 64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00388" h="645815">
                  <a:moveTo>
                    <a:pt x="379936" y="0"/>
                  </a:moveTo>
                  <a:lnTo>
                    <a:pt x="391298" y="15907"/>
                  </a:lnTo>
                  <a:lnTo>
                    <a:pt x="384481" y="54539"/>
                  </a:lnTo>
                  <a:lnTo>
                    <a:pt x="391298" y="86354"/>
                  </a:lnTo>
                  <a:lnTo>
                    <a:pt x="395843" y="145438"/>
                  </a:lnTo>
                  <a:lnTo>
                    <a:pt x="400388" y="161345"/>
                  </a:lnTo>
                  <a:lnTo>
                    <a:pt x="391298" y="188615"/>
                  </a:lnTo>
                  <a:lnTo>
                    <a:pt x="375391" y="215884"/>
                  </a:lnTo>
                  <a:lnTo>
                    <a:pt x="352666" y="243154"/>
                  </a:lnTo>
                  <a:lnTo>
                    <a:pt x="351616" y="243463"/>
                  </a:lnTo>
                  <a:lnTo>
                    <a:pt x="347904" y="247917"/>
                  </a:lnTo>
                  <a:lnTo>
                    <a:pt x="346853" y="248226"/>
                  </a:lnTo>
                  <a:lnTo>
                    <a:pt x="343142" y="252679"/>
                  </a:lnTo>
                  <a:lnTo>
                    <a:pt x="304511" y="264041"/>
                  </a:lnTo>
                  <a:lnTo>
                    <a:pt x="268151" y="284493"/>
                  </a:lnTo>
                  <a:lnTo>
                    <a:pt x="224974" y="323125"/>
                  </a:lnTo>
                  <a:lnTo>
                    <a:pt x="210868" y="327156"/>
                  </a:lnTo>
                  <a:lnTo>
                    <a:pt x="191321" y="349960"/>
                  </a:lnTo>
                  <a:lnTo>
                    <a:pt x="189923" y="350799"/>
                  </a:lnTo>
                  <a:lnTo>
                    <a:pt x="186559" y="354723"/>
                  </a:lnTo>
                  <a:lnTo>
                    <a:pt x="185159" y="355563"/>
                  </a:lnTo>
                  <a:lnTo>
                    <a:pt x="181797" y="359485"/>
                  </a:lnTo>
                  <a:lnTo>
                    <a:pt x="179182" y="361054"/>
                  </a:lnTo>
                  <a:lnTo>
                    <a:pt x="175414" y="381774"/>
                  </a:lnTo>
                  <a:lnTo>
                    <a:pt x="191321" y="415861"/>
                  </a:lnTo>
                  <a:lnTo>
                    <a:pt x="202684" y="436313"/>
                  </a:lnTo>
                  <a:lnTo>
                    <a:pt x="202684" y="447676"/>
                  </a:lnTo>
                  <a:lnTo>
                    <a:pt x="207229" y="447676"/>
                  </a:lnTo>
                  <a:lnTo>
                    <a:pt x="207229" y="484035"/>
                  </a:lnTo>
                  <a:lnTo>
                    <a:pt x="202684" y="506760"/>
                  </a:lnTo>
                  <a:lnTo>
                    <a:pt x="207229" y="511305"/>
                  </a:lnTo>
                  <a:lnTo>
                    <a:pt x="202684" y="527212"/>
                  </a:lnTo>
                  <a:lnTo>
                    <a:pt x="197923" y="531974"/>
                  </a:lnTo>
                  <a:lnTo>
                    <a:pt x="197922" y="531975"/>
                  </a:lnTo>
                  <a:lnTo>
                    <a:pt x="182015" y="547882"/>
                  </a:lnTo>
                  <a:lnTo>
                    <a:pt x="182014" y="547882"/>
                  </a:lnTo>
                  <a:lnTo>
                    <a:pt x="177253" y="552644"/>
                  </a:lnTo>
                  <a:lnTo>
                    <a:pt x="149983" y="564007"/>
                  </a:lnTo>
                  <a:lnTo>
                    <a:pt x="106806" y="586731"/>
                  </a:lnTo>
                  <a:lnTo>
                    <a:pt x="100423" y="593114"/>
                  </a:lnTo>
                  <a:lnTo>
                    <a:pt x="100423" y="609021"/>
                  </a:lnTo>
                  <a:lnTo>
                    <a:pt x="111785" y="613566"/>
                  </a:lnTo>
                  <a:lnTo>
                    <a:pt x="104968" y="636290"/>
                  </a:lnTo>
                  <a:lnTo>
                    <a:pt x="101868" y="635515"/>
                  </a:lnTo>
                  <a:lnTo>
                    <a:pt x="100206" y="641053"/>
                  </a:lnTo>
                  <a:lnTo>
                    <a:pt x="97105" y="640278"/>
                  </a:lnTo>
                  <a:lnTo>
                    <a:pt x="95444" y="645815"/>
                  </a:lnTo>
                  <a:lnTo>
                    <a:pt x="68174" y="638998"/>
                  </a:lnTo>
                  <a:lnTo>
                    <a:pt x="68174" y="623091"/>
                  </a:lnTo>
                  <a:lnTo>
                    <a:pt x="63629" y="607183"/>
                  </a:lnTo>
                  <a:lnTo>
                    <a:pt x="59084" y="591276"/>
                  </a:lnTo>
                  <a:lnTo>
                    <a:pt x="63629" y="548099"/>
                  </a:lnTo>
                  <a:lnTo>
                    <a:pt x="52267" y="520830"/>
                  </a:lnTo>
                  <a:lnTo>
                    <a:pt x="36360" y="461746"/>
                  </a:lnTo>
                  <a:lnTo>
                    <a:pt x="74992" y="418569"/>
                  </a:lnTo>
                  <a:lnTo>
                    <a:pt x="86354" y="391299"/>
                  </a:lnTo>
                  <a:lnTo>
                    <a:pt x="90899" y="386754"/>
                  </a:lnTo>
                  <a:lnTo>
                    <a:pt x="95444" y="366302"/>
                  </a:lnTo>
                  <a:lnTo>
                    <a:pt x="90899" y="354940"/>
                  </a:lnTo>
                  <a:lnTo>
                    <a:pt x="90899" y="323125"/>
                  </a:lnTo>
                  <a:lnTo>
                    <a:pt x="102261" y="300401"/>
                  </a:lnTo>
                  <a:lnTo>
                    <a:pt x="102261" y="248134"/>
                  </a:lnTo>
                  <a:lnTo>
                    <a:pt x="79537" y="236772"/>
                  </a:lnTo>
                  <a:lnTo>
                    <a:pt x="63629" y="229954"/>
                  </a:lnTo>
                  <a:lnTo>
                    <a:pt x="52267" y="225409"/>
                  </a:lnTo>
                  <a:lnTo>
                    <a:pt x="36360" y="214047"/>
                  </a:lnTo>
                  <a:lnTo>
                    <a:pt x="4545" y="214047"/>
                  </a:lnTo>
                  <a:lnTo>
                    <a:pt x="4545" y="204957"/>
                  </a:lnTo>
                  <a:lnTo>
                    <a:pt x="0" y="177688"/>
                  </a:lnTo>
                  <a:lnTo>
                    <a:pt x="5303" y="176173"/>
                  </a:lnTo>
                  <a:lnTo>
                    <a:pt x="4762" y="172926"/>
                  </a:lnTo>
                  <a:lnTo>
                    <a:pt x="4762" y="172926"/>
                  </a:lnTo>
                  <a:lnTo>
                    <a:pt x="4762" y="172925"/>
                  </a:lnTo>
                  <a:lnTo>
                    <a:pt x="10065" y="171410"/>
                  </a:lnTo>
                  <a:lnTo>
                    <a:pt x="9524" y="168163"/>
                  </a:lnTo>
                  <a:lnTo>
                    <a:pt x="120875" y="136348"/>
                  </a:lnTo>
                  <a:lnTo>
                    <a:pt x="143600" y="152255"/>
                  </a:lnTo>
                  <a:lnTo>
                    <a:pt x="154962" y="152255"/>
                  </a:lnTo>
                  <a:lnTo>
                    <a:pt x="170869" y="156800"/>
                  </a:lnTo>
                  <a:lnTo>
                    <a:pt x="170869" y="172708"/>
                  </a:lnTo>
                  <a:lnTo>
                    <a:pt x="159507" y="195432"/>
                  </a:lnTo>
                  <a:lnTo>
                    <a:pt x="164052" y="215884"/>
                  </a:lnTo>
                  <a:lnTo>
                    <a:pt x="182242" y="237712"/>
                  </a:lnTo>
                  <a:lnTo>
                    <a:pt x="186342" y="225409"/>
                  </a:lnTo>
                  <a:lnTo>
                    <a:pt x="189743" y="224729"/>
                  </a:lnTo>
                  <a:lnTo>
                    <a:pt x="191104" y="220646"/>
                  </a:lnTo>
                  <a:lnTo>
                    <a:pt x="194506" y="219966"/>
                  </a:lnTo>
                  <a:lnTo>
                    <a:pt x="195866" y="215884"/>
                  </a:lnTo>
                  <a:lnTo>
                    <a:pt x="208443" y="213369"/>
                  </a:lnTo>
                  <a:lnTo>
                    <a:pt x="204522" y="166325"/>
                  </a:lnTo>
                  <a:lnTo>
                    <a:pt x="186342" y="139056"/>
                  </a:lnTo>
                  <a:lnTo>
                    <a:pt x="177253" y="127693"/>
                  </a:lnTo>
                  <a:lnTo>
                    <a:pt x="161345" y="127693"/>
                  </a:lnTo>
                  <a:lnTo>
                    <a:pt x="149983" y="79972"/>
                  </a:lnTo>
                  <a:lnTo>
                    <a:pt x="161345" y="52702"/>
                  </a:lnTo>
                  <a:lnTo>
                    <a:pt x="164123" y="52702"/>
                  </a:lnTo>
                  <a:lnTo>
                    <a:pt x="166107" y="47939"/>
                  </a:lnTo>
                  <a:lnTo>
                    <a:pt x="168885" y="47939"/>
                  </a:lnTo>
                  <a:lnTo>
                    <a:pt x="170869" y="43177"/>
                  </a:lnTo>
                  <a:lnTo>
                    <a:pt x="195866" y="43177"/>
                  </a:lnTo>
                  <a:lnTo>
                    <a:pt x="239043" y="49994"/>
                  </a:lnTo>
                  <a:lnTo>
                    <a:pt x="250406" y="43177"/>
                  </a:lnTo>
                  <a:lnTo>
                    <a:pt x="277675" y="43177"/>
                  </a:lnTo>
                  <a:lnTo>
                    <a:pt x="293582" y="34087"/>
                  </a:lnTo>
                  <a:lnTo>
                    <a:pt x="314035" y="34087"/>
                  </a:lnTo>
                  <a:lnTo>
                    <a:pt x="352666"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0" name="Freeform 439"/>
            <p:cNvSpPr>
              <a:spLocks/>
            </p:cNvSpPr>
            <p:nvPr/>
          </p:nvSpPr>
          <p:spPr bwMode="auto">
            <a:xfrm>
              <a:off x="5195634" y="3982403"/>
              <a:ext cx="49508" cy="77223"/>
            </a:xfrm>
            <a:custGeom>
              <a:avLst/>
              <a:gdLst>
                <a:gd name="connsiteX0" fmla="*/ 38741 w 66010"/>
                <a:gd name="connsiteY0" fmla="*/ 0 h 102964"/>
                <a:gd name="connsiteX1" fmla="*/ 54648 w 66010"/>
                <a:gd name="connsiteY1" fmla="*/ 6818 h 102964"/>
                <a:gd name="connsiteX2" fmla="*/ 61465 w 66010"/>
                <a:gd name="connsiteY2" fmla="*/ 15908 h 102964"/>
                <a:gd name="connsiteX3" fmla="*/ 66010 w 66010"/>
                <a:gd name="connsiteY3" fmla="*/ 27270 h 102964"/>
                <a:gd name="connsiteX4" fmla="*/ 66010 w 66010"/>
                <a:gd name="connsiteY4" fmla="*/ 38632 h 102964"/>
                <a:gd name="connsiteX5" fmla="*/ 63629 w 66010"/>
                <a:gd name="connsiteY5" fmla="*/ 39585 h 102964"/>
                <a:gd name="connsiteX6" fmla="*/ 63629 w 66010"/>
                <a:gd name="connsiteY6" fmla="*/ 49878 h 102964"/>
                <a:gd name="connsiteX7" fmla="*/ 52267 w 66010"/>
                <a:gd name="connsiteY7" fmla="*/ 55466 h 102964"/>
                <a:gd name="connsiteX8" fmla="*/ 43177 w 66010"/>
                <a:gd name="connsiteY8" fmla="*/ 83406 h 102964"/>
                <a:gd name="connsiteX9" fmla="*/ 27270 w 66010"/>
                <a:gd name="connsiteY9" fmla="*/ 94582 h 102964"/>
                <a:gd name="connsiteX10" fmla="*/ 9090 w 66010"/>
                <a:gd name="connsiteY10" fmla="*/ 102964 h 102964"/>
                <a:gd name="connsiteX11" fmla="*/ 9090 w 66010"/>
                <a:gd name="connsiteY11" fmla="*/ 49878 h 102964"/>
                <a:gd name="connsiteX12" fmla="*/ 0 w 66010"/>
                <a:gd name="connsiteY12" fmla="*/ 30320 h 102964"/>
                <a:gd name="connsiteX13" fmla="*/ 6722 w 66010"/>
                <a:gd name="connsiteY13" fmla="*/ 30320 h 102964"/>
                <a:gd name="connsiteX14" fmla="*/ 2381 w 66010"/>
                <a:gd name="connsiteY14" fmla="*/ 22725 h 102964"/>
                <a:gd name="connsiteX15" fmla="*/ 22833 w 66010"/>
                <a:gd name="connsiteY15" fmla="*/ 22725 h 102964"/>
                <a:gd name="connsiteX16" fmla="*/ 33245 w 66010"/>
                <a:gd name="connsiteY16" fmla="*/ 7852 h 102964"/>
                <a:gd name="connsiteX17" fmla="*/ 36360 w 66010"/>
                <a:gd name="connsiteY17" fmla="*/ 2380 h 102964"/>
                <a:gd name="connsiteX18" fmla="*/ 36882 w 66010"/>
                <a:gd name="connsiteY18" fmla="*/ 2655 h 10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6010" h="102964">
                  <a:moveTo>
                    <a:pt x="38741" y="0"/>
                  </a:moveTo>
                  <a:lnTo>
                    <a:pt x="54648" y="6818"/>
                  </a:lnTo>
                  <a:lnTo>
                    <a:pt x="61465" y="15908"/>
                  </a:lnTo>
                  <a:lnTo>
                    <a:pt x="66010" y="27270"/>
                  </a:lnTo>
                  <a:lnTo>
                    <a:pt x="66010" y="38632"/>
                  </a:lnTo>
                  <a:lnTo>
                    <a:pt x="63629" y="39585"/>
                  </a:lnTo>
                  <a:lnTo>
                    <a:pt x="63629" y="49878"/>
                  </a:lnTo>
                  <a:lnTo>
                    <a:pt x="52267" y="55466"/>
                  </a:lnTo>
                  <a:lnTo>
                    <a:pt x="43177" y="83406"/>
                  </a:lnTo>
                  <a:lnTo>
                    <a:pt x="27270" y="94582"/>
                  </a:lnTo>
                  <a:lnTo>
                    <a:pt x="9090" y="102964"/>
                  </a:lnTo>
                  <a:lnTo>
                    <a:pt x="9090" y="49878"/>
                  </a:lnTo>
                  <a:lnTo>
                    <a:pt x="0" y="30320"/>
                  </a:lnTo>
                  <a:lnTo>
                    <a:pt x="6722" y="30320"/>
                  </a:lnTo>
                  <a:lnTo>
                    <a:pt x="2381" y="22725"/>
                  </a:lnTo>
                  <a:lnTo>
                    <a:pt x="22833" y="22725"/>
                  </a:lnTo>
                  <a:lnTo>
                    <a:pt x="33245" y="7852"/>
                  </a:lnTo>
                  <a:lnTo>
                    <a:pt x="36360" y="2380"/>
                  </a:lnTo>
                  <a:lnTo>
                    <a:pt x="36882" y="265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9" name="Freeform 438"/>
            <p:cNvSpPr>
              <a:spLocks/>
            </p:cNvSpPr>
            <p:nvPr/>
          </p:nvSpPr>
          <p:spPr bwMode="auto">
            <a:xfrm>
              <a:off x="4997931" y="4145938"/>
              <a:ext cx="325694" cy="276349"/>
            </a:xfrm>
            <a:custGeom>
              <a:avLst/>
              <a:gdLst>
                <a:gd name="connsiteX0" fmla="*/ 316090 w 434258"/>
                <a:gd name="connsiteY0" fmla="*/ 0 h 368465"/>
                <a:gd name="connsiteX1" fmla="*/ 331997 w 434258"/>
                <a:gd name="connsiteY1" fmla="*/ 0 h 368465"/>
                <a:gd name="connsiteX2" fmla="*/ 347905 w 434258"/>
                <a:gd name="connsiteY2" fmla="*/ 11363 h 368465"/>
                <a:gd name="connsiteX3" fmla="*/ 359267 w 434258"/>
                <a:gd name="connsiteY3" fmla="*/ 15908 h 368465"/>
                <a:gd name="connsiteX4" fmla="*/ 386536 w 434258"/>
                <a:gd name="connsiteY4" fmla="*/ 27270 h 368465"/>
                <a:gd name="connsiteX5" fmla="*/ 406989 w 434258"/>
                <a:gd name="connsiteY5" fmla="*/ 31815 h 368465"/>
                <a:gd name="connsiteX6" fmla="*/ 422896 w 434258"/>
                <a:gd name="connsiteY6" fmla="*/ 54539 h 368465"/>
                <a:gd name="connsiteX7" fmla="*/ 434258 w 434258"/>
                <a:gd name="connsiteY7" fmla="*/ 81809 h 368465"/>
                <a:gd name="connsiteX8" fmla="*/ 428454 w 434258"/>
                <a:gd name="connsiteY8" fmla="*/ 86452 h 368465"/>
                <a:gd name="connsiteX9" fmla="*/ 429496 w 434258"/>
                <a:gd name="connsiteY9" fmla="*/ 88952 h 368465"/>
                <a:gd name="connsiteX10" fmla="*/ 422398 w 434258"/>
                <a:gd name="connsiteY10" fmla="*/ 94630 h 368465"/>
                <a:gd name="connsiteX11" fmla="*/ 418351 w 434258"/>
                <a:gd name="connsiteY11" fmla="*/ 124986 h 368465"/>
                <a:gd name="connsiteX12" fmla="*/ 422896 w 434258"/>
                <a:gd name="connsiteY12" fmla="*/ 156800 h 368465"/>
                <a:gd name="connsiteX13" fmla="*/ 417989 w 434258"/>
                <a:gd name="connsiteY13" fmla="*/ 162933 h 368465"/>
                <a:gd name="connsiteX14" fmla="*/ 418134 w 434258"/>
                <a:gd name="connsiteY14" fmla="*/ 163943 h 368465"/>
                <a:gd name="connsiteX15" fmla="*/ 413038 w 434258"/>
                <a:gd name="connsiteY15" fmla="*/ 170313 h 368465"/>
                <a:gd name="connsiteX16" fmla="*/ 402444 w 434258"/>
                <a:gd name="connsiteY16" fmla="*/ 199977 h 368465"/>
                <a:gd name="connsiteX17" fmla="*/ 422896 w 434258"/>
                <a:gd name="connsiteY17" fmla="*/ 211340 h 368465"/>
                <a:gd name="connsiteX18" fmla="*/ 411260 w 434258"/>
                <a:gd name="connsiteY18" fmla="*/ 214664 h 368465"/>
                <a:gd name="connsiteX19" fmla="*/ 418134 w 434258"/>
                <a:gd name="connsiteY19" fmla="*/ 218483 h 368465"/>
                <a:gd name="connsiteX20" fmla="*/ 312465 w 434258"/>
                <a:gd name="connsiteY20" fmla="*/ 248674 h 368465"/>
                <a:gd name="connsiteX21" fmla="*/ 316090 w 434258"/>
                <a:gd name="connsiteY21" fmla="*/ 270424 h 368465"/>
                <a:gd name="connsiteX22" fmla="*/ 310276 w 434258"/>
                <a:gd name="connsiteY22" fmla="*/ 271254 h 368465"/>
                <a:gd name="connsiteX23" fmla="*/ 311328 w 434258"/>
                <a:gd name="connsiteY23" fmla="*/ 277567 h 368465"/>
                <a:gd name="connsiteX24" fmla="*/ 279514 w 434258"/>
                <a:gd name="connsiteY24" fmla="*/ 282112 h 368465"/>
                <a:gd name="connsiteX25" fmla="*/ 264797 w 434258"/>
                <a:gd name="connsiteY25" fmla="*/ 296828 h 368465"/>
                <a:gd name="connsiteX26" fmla="*/ 261551 w 434258"/>
                <a:gd name="connsiteY26" fmla="*/ 302238 h 368465"/>
                <a:gd name="connsiteX27" fmla="*/ 260976 w 434258"/>
                <a:gd name="connsiteY27" fmla="*/ 302402 h 368465"/>
                <a:gd name="connsiteX28" fmla="*/ 256789 w 434258"/>
                <a:gd name="connsiteY28" fmla="*/ 309381 h 368465"/>
                <a:gd name="connsiteX29" fmla="*/ 240882 w 434258"/>
                <a:gd name="connsiteY29" fmla="*/ 313926 h 368465"/>
                <a:gd name="connsiteX30" fmla="*/ 209067 w 434258"/>
                <a:gd name="connsiteY30" fmla="*/ 345741 h 368465"/>
                <a:gd name="connsiteX31" fmla="*/ 193160 w 434258"/>
                <a:gd name="connsiteY31" fmla="*/ 368465 h 368465"/>
                <a:gd name="connsiteX32" fmla="*/ 177253 w 434258"/>
                <a:gd name="connsiteY32" fmla="*/ 368465 h 368465"/>
                <a:gd name="connsiteX33" fmla="*/ 165890 w 434258"/>
                <a:gd name="connsiteY33" fmla="*/ 368465 h 368465"/>
                <a:gd name="connsiteX34" fmla="*/ 122713 w 434258"/>
                <a:gd name="connsiteY34" fmla="*/ 361648 h 368465"/>
                <a:gd name="connsiteX35" fmla="*/ 118168 w 434258"/>
                <a:gd name="connsiteY35" fmla="*/ 357103 h 368465"/>
                <a:gd name="connsiteX36" fmla="*/ 102261 w 434258"/>
                <a:gd name="connsiteY36" fmla="*/ 345741 h 368465"/>
                <a:gd name="connsiteX37" fmla="*/ 79537 w 434258"/>
                <a:gd name="connsiteY37" fmla="*/ 345741 h 368465"/>
                <a:gd name="connsiteX38" fmla="*/ 47722 w 434258"/>
                <a:gd name="connsiteY38" fmla="*/ 352558 h 368465"/>
                <a:gd name="connsiteX39" fmla="*/ 27270 w 434258"/>
                <a:gd name="connsiteY39" fmla="*/ 329833 h 368465"/>
                <a:gd name="connsiteX40" fmla="*/ 0 w 434258"/>
                <a:gd name="connsiteY40" fmla="*/ 298019 h 368465"/>
                <a:gd name="connsiteX41" fmla="*/ 4545 w 434258"/>
                <a:gd name="connsiteY41" fmla="*/ 179851 h 368465"/>
                <a:gd name="connsiteX42" fmla="*/ 9033 w 434258"/>
                <a:gd name="connsiteY42" fmla="*/ 179851 h 368465"/>
                <a:gd name="connsiteX43" fmla="*/ 9307 w 434258"/>
                <a:gd name="connsiteY43" fmla="*/ 172708 h 368465"/>
                <a:gd name="connsiteX44" fmla="*/ 79537 w 434258"/>
                <a:gd name="connsiteY44" fmla="*/ 172708 h 368465"/>
                <a:gd name="connsiteX45" fmla="*/ 79537 w 434258"/>
                <a:gd name="connsiteY45" fmla="*/ 168488 h 368465"/>
                <a:gd name="connsiteX46" fmla="*/ 86354 w 434258"/>
                <a:gd name="connsiteY46" fmla="*/ 152581 h 368465"/>
                <a:gd name="connsiteX47" fmla="*/ 74992 w 434258"/>
                <a:gd name="connsiteY47" fmla="*/ 132129 h 368465"/>
                <a:gd name="connsiteX48" fmla="*/ 79537 w 434258"/>
                <a:gd name="connsiteY48" fmla="*/ 116222 h 368465"/>
                <a:gd name="connsiteX49" fmla="*/ 74992 w 434258"/>
                <a:gd name="connsiteY49" fmla="*/ 104859 h 368465"/>
                <a:gd name="connsiteX50" fmla="*/ 82611 w 434258"/>
                <a:gd name="connsiteY50" fmla="*/ 104859 h 368465"/>
                <a:gd name="connsiteX51" fmla="*/ 79754 w 434258"/>
                <a:gd name="connsiteY51" fmla="*/ 97716 h 368465"/>
                <a:gd name="connsiteX52" fmla="*/ 95661 w 434258"/>
                <a:gd name="connsiteY52" fmla="*/ 97716 h 368465"/>
                <a:gd name="connsiteX53" fmla="*/ 95661 w 434258"/>
                <a:gd name="connsiteY53" fmla="*/ 113624 h 368465"/>
                <a:gd name="connsiteX54" fmla="*/ 111568 w 434258"/>
                <a:gd name="connsiteY54" fmla="*/ 109079 h 368465"/>
                <a:gd name="connsiteX55" fmla="*/ 138838 w 434258"/>
                <a:gd name="connsiteY55" fmla="*/ 113624 h 368465"/>
                <a:gd name="connsiteX56" fmla="*/ 150200 w 434258"/>
                <a:gd name="connsiteY56" fmla="*/ 129531 h 368465"/>
                <a:gd name="connsiteX57" fmla="*/ 177470 w 434258"/>
                <a:gd name="connsiteY57" fmla="*/ 134076 h 368465"/>
                <a:gd name="connsiteX58" fmla="*/ 202467 w 434258"/>
                <a:gd name="connsiteY58" fmla="*/ 124986 h 368465"/>
                <a:gd name="connsiteX59" fmla="*/ 209284 w 434258"/>
                <a:gd name="connsiteY59" fmla="*/ 140893 h 368465"/>
                <a:gd name="connsiteX60" fmla="*/ 236554 w 434258"/>
                <a:gd name="connsiteY60" fmla="*/ 145438 h 368465"/>
                <a:gd name="connsiteX61" fmla="*/ 252461 w 434258"/>
                <a:gd name="connsiteY61" fmla="*/ 161345 h 368465"/>
                <a:gd name="connsiteX62" fmla="*/ 268368 w 434258"/>
                <a:gd name="connsiteY62" fmla="*/ 184070 h 368465"/>
                <a:gd name="connsiteX63" fmla="*/ 289615 w 434258"/>
                <a:gd name="connsiteY63" fmla="*/ 184070 h 368465"/>
                <a:gd name="connsiteX64" fmla="*/ 284058 w 434258"/>
                <a:gd name="connsiteY64" fmla="*/ 152581 h 368465"/>
                <a:gd name="connsiteX65" fmla="*/ 272696 w 434258"/>
                <a:gd name="connsiteY65" fmla="*/ 159398 h 368465"/>
                <a:gd name="connsiteX66" fmla="*/ 252244 w 434258"/>
                <a:gd name="connsiteY66" fmla="*/ 141219 h 368465"/>
                <a:gd name="connsiteX67" fmla="*/ 240882 w 434258"/>
                <a:gd name="connsiteY67" fmla="*/ 136674 h 368465"/>
                <a:gd name="connsiteX68" fmla="*/ 247699 w 434258"/>
                <a:gd name="connsiteY68" fmla="*/ 98042 h 368465"/>
                <a:gd name="connsiteX69" fmla="*/ 252244 w 434258"/>
                <a:gd name="connsiteY69" fmla="*/ 57137 h 368465"/>
                <a:gd name="connsiteX70" fmla="*/ 240882 w 434258"/>
                <a:gd name="connsiteY70" fmla="*/ 38958 h 368465"/>
                <a:gd name="connsiteX71" fmla="*/ 252244 w 434258"/>
                <a:gd name="connsiteY71" fmla="*/ 18506 h 368465"/>
                <a:gd name="connsiteX72" fmla="*/ 253264 w 434258"/>
                <a:gd name="connsiteY72" fmla="*/ 18098 h 368465"/>
                <a:gd name="connsiteX73" fmla="*/ 257006 w 434258"/>
                <a:gd name="connsiteY73" fmla="*/ 11363 h 368465"/>
                <a:gd name="connsiteX74" fmla="*/ 268368 w 434258"/>
                <a:gd name="connsiteY74" fmla="*/ 6818 h 36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34258" h="368465">
                  <a:moveTo>
                    <a:pt x="316090" y="0"/>
                  </a:moveTo>
                  <a:lnTo>
                    <a:pt x="331997" y="0"/>
                  </a:lnTo>
                  <a:lnTo>
                    <a:pt x="347905" y="11363"/>
                  </a:lnTo>
                  <a:lnTo>
                    <a:pt x="359267" y="15908"/>
                  </a:lnTo>
                  <a:lnTo>
                    <a:pt x="386536" y="27270"/>
                  </a:lnTo>
                  <a:lnTo>
                    <a:pt x="406989" y="31815"/>
                  </a:lnTo>
                  <a:lnTo>
                    <a:pt x="422896" y="54539"/>
                  </a:lnTo>
                  <a:lnTo>
                    <a:pt x="434258" y="81809"/>
                  </a:lnTo>
                  <a:lnTo>
                    <a:pt x="428454" y="86452"/>
                  </a:lnTo>
                  <a:lnTo>
                    <a:pt x="429496" y="88952"/>
                  </a:lnTo>
                  <a:lnTo>
                    <a:pt x="422398" y="94630"/>
                  </a:lnTo>
                  <a:lnTo>
                    <a:pt x="418351" y="124986"/>
                  </a:lnTo>
                  <a:lnTo>
                    <a:pt x="422896" y="156800"/>
                  </a:lnTo>
                  <a:lnTo>
                    <a:pt x="417989" y="162933"/>
                  </a:lnTo>
                  <a:lnTo>
                    <a:pt x="418134" y="163943"/>
                  </a:lnTo>
                  <a:lnTo>
                    <a:pt x="413038" y="170313"/>
                  </a:lnTo>
                  <a:lnTo>
                    <a:pt x="402444" y="199977"/>
                  </a:lnTo>
                  <a:lnTo>
                    <a:pt x="422896" y="211340"/>
                  </a:lnTo>
                  <a:lnTo>
                    <a:pt x="411260" y="214664"/>
                  </a:lnTo>
                  <a:lnTo>
                    <a:pt x="418134" y="218483"/>
                  </a:lnTo>
                  <a:lnTo>
                    <a:pt x="312465" y="248674"/>
                  </a:lnTo>
                  <a:lnTo>
                    <a:pt x="316090" y="270424"/>
                  </a:lnTo>
                  <a:lnTo>
                    <a:pt x="310276" y="271254"/>
                  </a:lnTo>
                  <a:lnTo>
                    <a:pt x="311328" y="277567"/>
                  </a:lnTo>
                  <a:lnTo>
                    <a:pt x="279514" y="282112"/>
                  </a:lnTo>
                  <a:lnTo>
                    <a:pt x="264797" y="296828"/>
                  </a:lnTo>
                  <a:lnTo>
                    <a:pt x="261551" y="302238"/>
                  </a:lnTo>
                  <a:lnTo>
                    <a:pt x="260976" y="302402"/>
                  </a:lnTo>
                  <a:lnTo>
                    <a:pt x="256789" y="309381"/>
                  </a:lnTo>
                  <a:lnTo>
                    <a:pt x="240882" y="313926"/>
                  </a:lnTo>
                  <a:lnTo>
                    <a:pt x="209067" y="345741"/>
                  </a:lnTo>
                  <a:lnTo>
                    <a:pt x="193160" y="368465"/>
                  </a:lnTo>
                  <a:lnTo>
                    <a:pt x="177253" y="368465"/>
                  </a:lnTo>
                  <a:lnTo>
                    <a:pt x="165890" y="368465"/>
                  </a:lnTo>
                  <a:lnTo>
                    <a:pt x="122713" y="361648"/>
                  </a:lnTo>
                  <a:lnTo>
                    <a:pt x="118168" y="357103"/>
                  </a:lnTo>
                  <a:lnTo>
                    <a:pt x="102261" y="345741"/>
                  </a:lnTo>
                  <a:lnTo>
                    <a:pt x="79537" y="345741"/>
                  </a:lnTo>
                  <a:lnTo>
                    <a:pt x="47722" y="352558"/>
                  </a:lnTo>
                  <a:lnTo>
                    <a:pt x="27270" y="329833"/>
                  </a:lnTo>
                  <a:lnTo>
                    <a:pt x="0" y="298019"/>
                  </a:lnTo>
                  <a:lnTo>
                    <a:pt x="4545" y="179851"/>
                  </a:lnTo>
                  <a:lnTo>
                    <a:pt x="9033" y="179851"/>
                  </a:lnTo>
                  <a:lnTo>
                    <a:pt x="9307" y="172708"/>
                  </a:lnTo>
                  <a:lnTo>
                    <a:pt x="79537" y="172708"/>
                  </a:lnTo>
                  <a:lnTo>
                    <a:pt x="79537" y="168488"/>
                  </a:lnTo>
                  <a:lnTo>
                    <a:pt x="86354" y="152581"/>
                  </a:lnTo>
                  <a:lnTo>
                    <a:pt x="74992" y="132129"/>
                  </a:lnTo>
                  <a:lnTo>
                    <a:pt x="79537" y="116222"/>
                  </a:lnTo>
                  <a:lnTo>
                    <a:pt x="74992" y="104859"/>
                  </a:lnTo>
                  <a:lnTo>
                    <a:pt x="82611" y="104859"/>
                  </a:lnTo>
                  <a:lnTo>
                    <a:pt x="79754" y="97716"/>
                  </a:lnTo>
                  <a:lnTo>
                    <a:pt x="95661" y="97716"/>
                  </a:lnTo>
                  <a:lnTo>
                    <a:pt x="95661" y="113624"/>
                  </a:lnTo>
                  <a:lnTo>
                    <a:pt x="111568" y="109079"/>
                  </a:lnTo>
                  <a:lnTo>
                    <a:pt x="138838" y="113624"/>
                  </a:lnTo>
                  <a:lnTo>
                    <a:pt x="150200" y="129531"/>
                  </a:lnTo>
                  <a:lnTo>
                    <a:pt x="177470" y="134076"/>
                  </a:lnTo>
                  <a:lnTo>
                    <a:pt x="202467" y="124986"/>
                  </a:lnTo>
                  <a:lnTo>
                    <a:pt x="209284" y="140893"/>
                  </a:lnTo>
                  <a:lnTo>
                    <a:pt x="236554" y="145438"/>
                  </a:lnTo>
                  <a:lnTo>
                    <a:pt x="252461" y="161345"/>
                  </a:lnTo>
                  <a:lnTo>
                    <a:pt x="268368" y="184070"/>
                  </a:lnTo>
                  <a:lnTo>
                    <a:pt x="289615" y="184070"/>
                  </a:lnTo>
                  <a:lnTo>
                    <a:pt x="284058" y="152581"/>
                  </a:lnTo>
                  <a:lnTo>
                    <a:pt x="272696" y="159398"/>
                  </a:lnTo>
                  <a:lnTo>
                    <a:pt x="252244" y="141219"/>
                  </a:lnTo>
                  <a:lnTo>
                    <a:pt x="240882" y="136674"/>
                  </a:lnTo>
                  <a:lnTo>
                    <a:pt x="247699" y="98042"/>
                  </a:lnTo>
                  <a:lnTo>
                    <a:pt x="252244" y="57137"/>
                  </a:lnTo>
                  <a:lnTo>
                    <a:pt x="240882" y="38958"/>
                  </a:lnTo>
                  <a:lnTo>
                    <a:pt x="252244" y="18506"/>
                  </a:lnTo>
                  <a:lnTo>
                    <a:pt x="253264" y="18098"/>
                  </a:lnTo>
                  <a:lnTo>
                    <a:pt x="257006" y="11363"/>
                  </a:lnTo>
                  <a:lnTo>
                    <a:pt x="268368" y="681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8" name="Freeform 437"/>
            <p:cNvSpPr>
              <a:spLocks/>
            </p:cNvSpPr>
            <p:nvPr/>
          </p:nvSpPr>
          <p:spPr bwMode="auto">
            <a:xfrm>
              <a:off x="4938113" y="4401264"/>
              <a:ext cx="281952" cy="292258"/>
            </a:xfrm>
            <a:custGeom>
              <a:avLst/>
              <a:gdLst>
                <a:gd name="connsiteX0" fmla="*/ 214591 w 375936"/>
                <a:gd name="connsiteY0" fmla="*/ 0 h 389677"/>
                <a:gd name="connsiteX1" fmla="*/ 219136 w 375936"/>
                <a:gd name="connsiteY1" fmla="*/ 4545 h 389677"/>
                <a:gd name="connsiteX2" fmla="*/ 235044 w 375936"/>
                <a:gd name="connsiteY2" fmla="*/ 31815 h 389677"/>
                <a:gd name="connsiteX3" fmla="*/ 241861 w 375936"/>
                <a:gd name="connsiteY3" fmla="*/ 43177 h 389677"/>
                <a:gd name="connsiteX4" fmla="*/ 250951 w 375936"/>
                <a:gd name="connsiteY4" fmla="*/ 65902 h 389677"/>
                <a:gd name="connsiteX5" fmla="*/ 294128 w 375936"/>
                <a:gd name="connsiteY5" fmla="*/ 106806 h 389677"/>
                <a:gd name="connsiteX6" fmla="*/ 310035 w 375936"/>
                <a:gd name="connsiteY6" fmla="*/ 113624 h 389677"/>
                <a:gd name="connsiteX7" fmla="*/ 310035 w 375936"/>
                <a:gd name="connsiteY7" fmla="*/ 124986 h 389677"/>
                <a:gd name="connsiteX8" fmla="*/ 321397 w 375936"/>
                <a:gd name="connsiteY8" fmla="*/ 149983 h 389677"/>
                <a:gd name="connsiteX9" fmla="*/ 353212 w 375936"/>
                <a:gd name="connsiteY9" fmla="*/ 156800 h 389677"/>
                <a:gd name="connsiteX10" fmla="*/ 375936 w 375936"/>
                <a:gd name="connsiteY10" fmla="*/ 172708 h 389677"/>
                <a:gd name="connsiteX11" fmla="*/ 368328 w 375936"/>
                <a:gd name="connsiteY11" fmla="*/ 177146 h 389677"/>
                <a:gd name="connsiteX12" fmla="*/ 368791 w 375936"/>
                <a:gd name="connsiteY12" fmla="*/ 177470 h 389677"/>
                <a:gd name="connsiteX13" fmla="*/ 365824 w 375936"/>
                <a:gd name="connsiteY13" fmla="*/ 179201 h 389677"/>
                <a:gd name="connsiteX14" fmla="*/ 373555 w 375936"/>
                <a:gd name="connsiteY14" fmla="*/ 184613 h 389677"/>
                <a:gd name="connsiteX15" fmla="*/ 365947 w 375936"/>
                <a:gd name="connsiteY15" fmla="*/ 189051 h 389677"/>
                <a:gd name="connsiteX16" fmla="*/ 366410 w 375936"/>
                <a:gd name="connsiteY16" fmla="*/ 189375 h 389677"/>
                <a:gd name="connsiteX17" fmla="*/ 354350 w 375936"/>
                <a:gd name="connsiteY17" fmla="*/ 196410 h 389677"/>
                <a:gd name="connsiteX18" fmla="*/ 354504 w 375936"/>
                <a:gd name="connsiteY18" fmla="*/ 196518 h 389677"/>
                <a:gd name="connsiteX19" fmla="*/ 316125 w 375936"/>
                <a:gd name="connsiteY19" fmla="*/ 218906 h 389677"/>
                <a:gd name="connsiteX20" fmla="*/ 287202 w 375936"/>
                <a:gd name="connsiteY20" fmla="*/ 243697 h 389677"/>
                <a:gd name="connsiteX21" fmla="*/ 275839 w 375936"/>
                <a:gd name="connsiteY21" fmla="*/ 270966 h 389677"/>
                <a:gd name="connsiteX22" fmla="*/ 266750 w 375936"/>
                <a:gd name="connsiteY22" fmla="*/ 286874 h 389677"/>
                <a:gd name="connsiteX23" fmla="*/ 261755 w 375936"/>
                <a:gd name="connsiteY23" fmla="*/ 287873 h 389677"/>
                <a:gd name="connsiteX24" fmla="*/ 259605 w 375936"/>
                <a:gd name="connsiteY24" fmla="*/ 291636 h 389677"/>
                <a:gd name="connsiteX25" fmla="*/ 255766 w 375936"/>
                <a:gd name="connsiteY25" fmla="*/ 292404 h 389677"/>
                <a:gd name="connsiteX26" fmla="*/ 254844 w 375936"/>
                <a:gd name="connsiteY26" fmla="*/ 294017 h 389677"/>
                <a:gd name="connsiteX27" fmla="*/ 249849 w 375936"/>
                <a:gd name="connsiteY27" fmla="*/ 295016 h 389677"/>
                <a:gd name="connsiteX28" fmla="*/ 247699 w 375936"/>
                <a:gd name="connsiteY28" fmla="*/ 298779 h 389677"/>
                <a:gd name="connsiteX29" fmla="*/ 241572 w 375936"/>
                <a:gd name="connsiteY29" fmla="*/ 300005 h 389677"/>
                <a:gd name="connsiteX30" fmla="*/ 239480 w 375936"/>
                <a:gd name="connsiteY30" fmla="*/ 307326 h 389677"/>
                <a:gd name="connsiteX31" fmla="*/ 232663 w 375936"/>
                <a:gd name="connsiteY31" fmla="*/ 318688 h 389677"/>
                <a:gd name="connsiteX32" fmla="*/ 226232 w 375936"/>
                <a:gd name="connsiteY32" fmla="*/ 322261 h 389677"/>
                <a:gd name="connsiteX33" fmla="*/ 225518 w 375936"/>
                <a:gd name="connsiteY33" fmla="*/ 323450 h 389677"/>
                <a:gd name="connsiteX34" fmla="*/ 214089 w 375936"/>
                <a:gd name="connsiteY34" fmla="*/ 329799 h 389677"/>
                <a:gd name="connsiteX35" fmla="*/ 213612 w 375936"/>
                <a:gd name="connsiteY35" fmla="*/ 330593 h 389677"/>
                <a:gd name="connsiteX36" fmla="*/ 193159 w 375936"/>
                <a:gd name="connsiteY36" fmla="*/ 341955 h 389677"/>
                <a:gd name="connsiteX37" fmla="*/ 161345 w 375936"/>
                <a:gd name="connsiteY37" fmla="*/ 341955 h 389677"/>
                <a:gd name="connsiteX38" fmla="*/ 145438 w 375936"/>
                <a:gd name="connsiteY38" fmla="*/ 330593 h 389677"/>
                <a:gd name="connsiteX39" fmla="*/ 129531 w 375936"/>
                <a:gd name="connsiteY39" fmla="*/ 326048 h 389677"/>
                <a:gd name="connsiteX40" fmla="*/ 128500 w 375936"/>
                <a:gd name="connsiteY40" fmla="*/ 326564 h 389677"/>
                <a:gd name="connsiteX41" fmla="*/ 121312 w 375936"/>
                <a:gd name="connsiteY41" fmla="*/ 339140 h 389677"/>
                <a:gd name="connsiteX42" fmla="*/ 105405 w 375936"/>
                <a:gd name="connsiteY42" fmla="*/ 350503 h 389677"/>
                <a:gd name="connsiteX43" fmla="*/ 82680 w 375936"/>
                <a:gd name="connsiteY43" fmla="*/ 373227 h 389677"/>
                <a:gd name="connsiteX44" fmla="*/ 79821 w 375936"/>
                <a:gd name="connsiteY44" fmla="*/ 373704 h 389677"/>
                <a:gd name="connsiteX45" fmla="*/ 75535 w 375936"/>
                <a:gd name="connsiteY45" fmla="*/ 377989 h 389677"/>
                <a:gd name="connsiteX46" fmla="*/ 72679 w 375936"/>
                <a:gd name="connsiteY46" fmla="*/ 378465 h 389677"/>
                <a:gd name="connsiteX47" fmla="*/ 70774 w 375936"/>
                <a:gd name="connsiteY47" fmla="*/ 380370 h 389677"/>
                <a:gd name="connsiteX48" fmla="*/ 67915 w 375936"/>
                <a:gd name="connsiteY48" fmla="*/ 380847 h 389677"/>
                <a:gd name="connsiteX49" fmla="*/ 63629 w 375936"/>
                <a:gd name="connsiteY49" fmla="*/ 385132 h 389677"/>
                <a:gd name="connsiteX50" fmla="*/ 36360 w 375936"/>
                <a:gd name="connsiteY50" fmla="*/ 389677 h 389677"/>
                <a:gd name="connsiteX51" fmla="*/ 31815 w 375936"/>
                <a:gd name="connsiteY51" fmla="*/ 373770 h 389677"/>
                <a:gd name="connsiteX52" fmla="*/ 36360 w 375936"/>
                <a:gd name="connsiteY52" fmla="*/ 346500 h 389677"/>
                <a:gd name="connsiteX53" fmla="*/ 9090 w 375936"/>
                <a:gd name="connsiteY53" fmla="*/ 310141 h 389677"/>
                <a:gd name="connsiteX54" fmla="*/ 0 w 375936"/>
                <a:gd name="connsiteY54" fmla="*/ 303324 h 389677"/>
                <a:gd name="connsiteX55" fmla="*/ 0 w 375936"/>
                <a:gd name="connsiteY55" fmla="*/ 185155 h 389677"/>
                <a:gd name="connsiteX56" fmla="*/ 2381 w 375936"/>
                <a:gd name="connsiteY56" fmla="*/ 185155 h 389677"/>
                <a:gd name="connsiteX57" fmla="*/ 2381 w 375936"/>
                <a:gd name="connsiteY57" fmla="*/ 173250 h 389677"/>
                <a:gd name="connsiteX58" fmla="*/ 9526 w 375936"/>
                <a:gd name="connsiteY58" fmla="*/ 173250 h 389677"/>
                <a:gd name="connsiteX59" fmla="*/ 9526 w 375936"/>
                <a:gd name="connsiteY59" fmla="*/ 168488 h 389677"/>
                <a:gd name="connsiteX60" fmla="*/ 14287 w 375936"/>
                <a:gd name="connsiteY60" fmla="*/ 168488 h 389677"/>
                <a:gd name="connsiteX61" fmla="*/ 14287 w 375936"/>
                <a:gd name="connsiteY61" fmla="*/ 166107 h 389677"/>
                <a:gd name="connsiteX62" fmla="*/ 21432 w 375936"/>
                <a:gd name="connsiteY62" fmla="*/ 166107 h 389677"/>
                <a:gd name="connsiteX63" fmla="*/ 21432 w 375936"/>
                <a:gd name="connsiteY63" fmla="*/ 161345 h 389677"/>
                <a:gd name="connsiteX64" fmla="*/ 37531 w 375936"/>
                <a:gd name="connsiteY64" fmla="*/ 161345 h 389677"/>
                <a:gd name="connsiteX65" fmla="*/ 43177 w 375936"/>
                <a:gd name="connsiteY65" fmla="*/ 46535 h 389677"/>
                <a:gd name="connsiteX66" fmla="*/ 44973 w 375936"/>
                <a:gd name="connsiteY66" fmla="*/ 46535 h 389677"/>
                <a:gd name="connsiteX67" fmla="*/ 45558 w 375936"/>
                <a:gd name="connsiteY67" fmla="*/ 34630 h 389677"/>
                <a:gd name="connsiteX68" fmla="*/ 52469 w 375936"/>
                <a:gd name="connsiteY68" fmla="*/ 34630 h 389677"/>
                <a:gd name="connsiteX69" fmla="*/ 52703 w 375936"/>
                <a:gd name="connsiteY69" fmla="*/ 29868 h 389677"/>
                <a:gd name="connsiteX70" fmla="*/ 57347 w 375936"/>
                <a:gd name="connsiteY70" fmla="*/ 29868 h 389677"/>
                <a:gd name="connsiteX71" fmla="*/ 57464 w 375936"/>
                <a:gd name="connsiteY71" fmla="*/ 27487 h 389677"/>
                <a:gd name="connsiteX72" fmla="*/ 64375 w 375936"/>
                <a:gd name="connsiteY72" fmla="*/ 27487 h 389677"/>
                <a:gd name="connsiteX73" fmla="*/ 64609 w 375936"/>
                <a:gd name="connsiteY73" fmla="*/ 22725 h 389677"/>
                <a:gd name="connsiteX74" fmla="*/ 89606 w 375936"/>
                <a:gd name="connsiteY74" fmla="*/ 22725 h 389677"/>
                <a:gd name="connsiteX75" fmla="*/ 144145 w 375936"/>
                <a:gd name="connsiteY75" fmla="*/ 11363 h 389677"/>
                <a:gd name="connsiteX76" fmla="*/ 160052 w 375936"/>
                <a:gd name="connsiteY76" fmla="*/ 22725 h 389677"/>
                <a:gd name="connsiteX77" fmla="*/ 182777 w 375936"/>
                <a:gd name="connsiteY77" fmla="*/ 11363 h 389677"/>
                <a:gd name="connsiteX78" fmla="*/ 191867 w 375936"/>
                <a:gd name="connsiteY78" fmla="*/ 11363 h 389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75936" h="389677">
                  <a:moveTo>
                    <a:pt x="214591" y="0"/>
                  </a:moveTo>
                  <a:lnTo>
                    <a:pt x="219136" y="4545"/>
                  </a:lnTo>
                  <a:lnTo>
                    <a:pt x="235044" y="31815"/>
                  </a:lnTo>
                  <a:lnTo>
                    <a:pt x="241861" y="43177"/>
                  </a:lnTo>
                  <a:lnTo>
                    <a:pt x="250951" y="65902"/>
                  </a:lnTo>
                  <a:lnTo>
                    <a:pt x="294128" y="106806"/>
                  </a:lnTo>
                  <a:lnTo>
                    <a:pt x="310035" y="113624"/>
                  </a:lnTo>
                  <a:lnTo>
                    <a:pt x="310035" y="124986"/>
                  </a:lnTo>
                  <a:lnTo>
                    <a:pt x="321397" y="149983"/>
                  </a:lnTo>
                  <a:lnTo>
                    <a:pt x="353212" y="156800"/>
                  </a:lnTo>
                  <a:lnTo>
                    <a:pt x="375936" y="172708"/>
                  </a:lnTo>
                  <a:lnTo>
                    <a:pt x="368328" y="177146"/>
                  </a:lnTo>
                  <a:lnTo>
                    <a:pt x="368791" y="177470"/>
                  </a:lnTo>
                  <a:lnTo>
                    <a:pt x="365824" y="179201"/>
                  </a:lnTo>
                  <a:lnTo>
                    <a:pt x="373555" y="184613"/>
                  </a:lnTo>
                  <a:lnTo>
                    <a:pt x="365947" y="189051"/>
                  </a:lnTo>
                  <a:lnTo>
                    <a:pt x="366410" y="189375"/>
                  </a:lnTo>
                  <a:lnTo>
                    <a:pt x="354350" y="196410"/>
                  </a:lnTo>
                  <a:lnTo>
                    <a:pt x="354504" y="196518"/>
                  </a:lnTo>
                  <a:lnTo>
                    <a:pt x="316125" y="218906"/>
                  </a:lnTo>
                  <a:lnTo>
                    <a:pt x="287202" y="243697"/>
                  </a:lnTo>
                  <a:lnTo>
                    <a:pt x="275839" y="270966"/>
                  </a:lnTo>
                  <a:lnTo>
                    <a:pt x="266750" y="286874"/>
                  </a:lnTo>
                  <a:lnTo>
                    <a:pt x="261755" y="287873"/>
                  </a:lnTo>
                  <a:lnTo>
                    <a:pt x="259605" y="291636"/>
                  </a:lnTo>
                  <a:lnTo>
                    <a:pt x="255766" y="292404"/>
                  </a:lnTo>
                  <a:lnTo>
                    <a:pt x="254844" y="294017"/>
                  </a:lnTo>
                  <a:lnTo>
                    <a:pt x="249849" y="295016"/>
                  </a:lnTo>
                  <a:lnTo>
                    <a:pt x="247699" y="298779"/>
                  </a:lnTo>
                  <a:lnTo>
                    <a:pt x="241572" y="300005"/>
                  </a:lnTo>
                  <a:lnTo>
                    <a:pt x="239480" y="307326"/>
                  </a:lnTo>
                  <a:lnTo>
                    <a:pt x="232663" y="318688"/>
                  </a:lnTo>
                  <a:lnTo>
                    <a:pt x="226232" y="322261"/>
                  </a:lnTo>
                  <a:lnTo>
                    <a:pt x="225518" y="323450"/>
                  </a:lnTo>
                  <a:lnTo>
                    <a:pt x="214089" y="329799"/>
                  </a:lnTo>
                  <a:lnTo>
                    <a:pt x="213612" y="330593"/>
                  </a:lnTo>
                  <a:lnTo>
                    <a:pt x="193159" y="341955"/>
                  </a:lnTo>
                  <a:lnTo>
                    <a:pt x="161345" y="341955"/>
                  </a:lnTo>
                  <a:lnTo>
                    <a:pt x="145438" y="330593"/>
                  </a:lnTo>
                  <a:lnTo>
                    <a:pt x="129531" y="326048"/>
                  </a:lnTo>
                  <a:lnTo>
                    <a:pt x="128500" y="326564"/>
                  </a:lnTo>
                  <a:lnTo>
                    <a:pt x="121312" y="339140"/>
                  </a:lnTo>
                  <a:lnTo>
                    <a:pt x="105405" y="350503"/>
                  </a:lnTo>
                  <a:lnTo>
                    <a:pt x="82680" y="373227"/>
                  </a:lnTo>
                  <a:lnTo>
                    <a:pt x="79821" y="373704"/>
                  </a:lnTo>
                  <a:lnTo>
                    <a:pt x="75535" y="377989"/>
                  </a:lnTo>
                  <a:lnTo>
                    <a:pt x="72679" y="378465"/>
                  </a:lnTo>
                  <a:lnTo>
                    <a:pt x="70774" y="380370"/>
                  </a:lnTo>
                  <a:lnTo>
                    <a:pt x="67915" y="380847"/>
                  </a:lnTo>
                  <a:lnTo>
                    <a:pt x="63629" y="385132"/>
                  </a:lnTo>
                  <a:lnTo>
                    <a:pt x="36360" y="389677"/>
                  </a:lnTo>
                  <a:lnTo>
                    <a:pt x="31815" y="373770"/>
                  </a:lnTo>
                  <a:lnTo>
                    <a:pt x="36360" y="346500"/>
                  </a:lnTo>
                  <a:lnTo>
                    <a:pt x="9090" y="310141"/>
                  </a:lnTo>
                  <a:lnTo>
                    <a:pt x="0" y="303324"/>
                  </a:lnTo>
                  <a:lnTo>
                    <a:pt x="0" y="185155"/>
                  </a:lnTo>
                  <a:lnTo>
                    <a:pt x="2381" y="185155"/>
                  </a:lnTo>
                  <a:lnTo>
                    <a:pt x="2381" y="173250"/>
                  </a:lnTo>
                  <a:lnTo>
                    <a:pt x="9526" y="173250"/>
                  </a:lnTo>
                  <a:lnTo>
                    <a:pt x="9526" y="168488"/>
                  </a:lnTo>
                  <a:lnTo>
                    <a:pt x="14287" y="168488"/>
                  </a:lnTo>
                  <a:lnTo>
                    <a:pt x="14287" y="166107"/>
                  </a:lnTo>
                  <a:lnTo>
                    <a:pt x="21432" y="166107"/>
                  </a:lnTo>
                  <a:lnTo>
                    <a:pt x="21432" y="161345"/>
                  </a:lnTo>
                  <a:lnTo>
                    <a:pt x="37531" y="161345"/>
                  </a:lnTo>
                  <a:lnTo>
                    <a:pt x="43177" y="46535"/>
                  </a:lnTo>
                  <a:lnTo>
                    <a:pt x="44973" y="46535"/>
                  </a:lnTo>
                  <a:lnTo>
                    <a:pt x="45558" y="34630"/>
                  </a:lnTo>
                  <a:lnTo>
                    <a:pt x="52469" y="34630"/>
                  </a:lnTo>
                  <a:lnTo>
                    <a:pt x="52703" y="29868"/>
                  </a:lnTo>
                  <a:lnTo>
                    <a:pt x="57347" y="29868"/>
                  </a:lnTo>
                  <a:lnTo>
                    <a:pt x="57464" y="27487"/>
                  </a:lnTo>
                  <a:lnTo>
                    <a:pt x="64375" y="27487"/>
                  </a:lnTo>
                  <a:lnTo>
                    <a:pt x="64609" y="22725"/>
                  </a:lnTo>
                  <a:lnTo>
                    <a:pt x="89606" y="22725"/>
                  </a:lnTo>
                  <a:lnTo>
                    <a:pt x="144145" y="11363"/>
                  </a:lnTo>
                  <a:lnTo>
                    <a:pt x="160052" y="22725"/>
                  </a:lnTo>
                  <a:lnTo>
                    <a:pt x="182777" y="11363"/>
                  </a:lnTo>
                  <a:lnTo>
                    <a:pt x="19186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6" name="Freeform 435"/>
            <p:cNvSpPr>
              <a:spLocks/>
            </p:cNvSpPr>
            <p:nvPr/>
          </p:nvSpPr>
          <p:spPr bwMode="auto">
            <a:xfrm>
              <a:off x="5091751" y="4341016"/>
              <a:ext cx="214398" cy="214373"/>
            </a:xfrm>
            <a:custGeom>
              <a:avLst/>
              <a:gdLst>
                <a:gd name="connsiteX0" fmla="*/ 194965 w 285864"/>
                <a:gd name="connsiteY0" fmla="*/ 0 h 285831"/>
                <a:gd name="connsiteX1" fmla="*/ 194965 w 285864"/>
                <a:gd name="connsiteY1" fmla="*/ 15908 h 285831"/>
                <a:gd name="connsiteX2" fmla="*/ 226780 w 285864"/>
                <a:gd name="connsiteY2" fmla="*/ 15908 h 285831"/>
                <a:gd name="connsiteX3" fmla="*/ 242687 w 285864"/>
                <a:gd name="connsiteY3" fmla="*/ 20452 h 285831"/>
                <a:gd name="connsiteX4" fmla="*/ 249505 w 285864"/>
                <a:gd name="connsiteY4" fmla="*/ 31815 h 285831"/>
                <a:gd name="connsiteX5" fmla="*/ 269957 w 285864"/>
                <a:gd name="connsiteY5" fmla="*/ 31815 h 285831"/>
                <a:gd name="connsiteX6" fmla="*/ 285864 w 285864"/>
                <a:gd name="connsiteY6" fmla="*/ 43177 h 285831"/>
                <a:gd name="connsiteX7" fmla="*/ 285864 w 285864"/>
                <a:gd name="connsiteY7" fmla="*/ 95444 h 285831"/>
                <a:gd name="connsiteX8" fmla="*/ 281319 w 285864"/>
                <a:gd name="connsiteY8" fmla="*/ 122713 h 285831"/>
                <a:gd name="connsiteX9" fmla="*/ 281319 w 285864"/>
                <a:gd name="connsiteY9" fmla="*/ 149983 h 285831"/>
                <a:gd name="connsiteX10" fmla="*/ 285864 w 285864"/>
                <a:gd name="connsiteY10" fmla="*/ 161345 h 285831"/>
                <a:gd name="connsiteX11" fmla="*/ 281319 w 285864"/>
                <a:gd name="connsiteY11" fmla="*/ 181797 h 285831"/>
                <a:gd name="connsiteX12" fmla="*/ 279505 w 285864"/>
                <a:gd name="connsiteY12" fmla="*/ 183611 h 285831"/>
                <a:gd name="connsiteX13" fmla="*/ 274969 w 285864"/>
                <a:gd name="connsiteY13" fmla="*/ 204022 h 285831"/>
                <a:gd name="connsiteX14" fmla="*/ 270424 w 285864"/>
                <a:gd name="connsiteY14" fmla="*/ 208567 h 285831"/>
                <a:gd name="connsiteX15" fmla="*/ 259062 w 285864"/>
                <a:gd name="connsiteY15" fmla="*/ 235837 h 285831"/>
                <a:gd name="connsiteX16" fmla="*/ 220430 w 285864"/>
                <a:gd name="connsiteY16" fmla="*/ 285831 h 285831"/>
                <a:gd name="connsiteX17" fmla="*/ 199978 w 285864"/>
                <a:gd name="connsiteY17" fmla="*/ 279014 h 285831"/>
                <a:gd name="connsiteX18" fmla="*/ 188615 w 285864"/>
                <a:gd name="connsiteY18" fmla="*/ 285831 h 285831"/>
                <a:gd name="connsiteX19" fmla="*/ 172708 w 285864"/>
                <a:gd name="connsiteY19" fmla="*/ 274469 h 285831"/>
                <a:gd name="connsiteX20" fmla="*/ 156801 w 285864"/>
                <a:gd name="connsiteY20" fmla="*/ 274469 h 285831"/>
                <a:gd name="connsiteX21" fmla="*/ 134076 w 285864"/>
                <a:gd name="connsiteY21" fmla="*/ 258562 h 285831"/>
                <a:gd name="connsiteX22" fmla="*/ 102261 w 285864"/>
                <a:gd name="connsiteY22" fmla="*/ 251744 h 285831"/>
                <a:gd name="connsiteX23" fmla="*/ 90899 w 285864"/>
                <a:gd name="connsiteY23" fmla="*/ 226747 h 285831"/>
                <a:gd name="connsiteX24" fmla="*/ 90899 w 285864"/>
                <a:gd name="connsiteY24" fmla="*/ 215385 h 285831"/>
                <a:gd name="connsiteX25" fmla="*/ 74992 w 285864"/>
                <a:gd name="connsiteY25" fmla="*/ 208567 h 285831"/>
                <a:gd name="connsiteX26" fmla="*/ 31815 w 285864"/>
                <a:gd name="connsiteY26" fmla="*/ 167663 h 285831"/>
                <a:gd name="connsiteX27" fmla="*/ 27270 w 285864"/>
                <a:gd name="connsiteY27" fmla="*/ 144938 h 285831"/>
                <a:gd name="connsiteX28" fmla="*/ 15908 w 285864"/>
                <a:gd name="connsiteY28" fmla="*/ 140393 h 285831"/>
                <a:gd name="connsiteX29" fmla="*/ 0 w 285864"/>
                <a:gd name="connsiteY29" fmla="*/ 106306 h 285831"/>
                <a:gd name="connsiteX30" fmla="*/ 18052 w 285864"/>
                <a:gd name="connsiteY30" fmla="*/ 109157 h 285831"/>
                <a:gd name="connsiteX31" fmla="*/ 6350 w 285864"/>
                <a:gd name="connsiteY31" fmla="*/ 84081 h 285831"/>
                <a:gd name="connsiteX32" fmla="*/ 49527 w 285864"/>
                <a:gd name="connsiteY32" fmla="*/ 90899 h 285831"/>
                <a:gd name="connsiteX33" fmla="*/ 60890 w 285864"/>
                <a:gd name="connsiteY33" fmla="*/ 90899 h 285831"/>
                <a:gd name="connsiteX34" fmla="*/ 76797 w 285864"/>
                <a:gd name="connsiteY34" fmla="*/ 90899 h 285831"/>
                <a:gd name="connsiteX35" fmla="*/ 92704 w 285864"/>
                <a:gd name="connsiteY35" fmla="*/ 68174 h 285831"/>
                <a:gd name="connsiteX36" fmla="*/ 124519 w 285864"/>
                <a:gd name="connsiteY36" fmla="*/ 36360 h 285831"/>
                <a:gd name="connsiteX37" fmla="*/ 140426 w 285864"/>
                <a:gd name="connsiteY37" fmla="*/ 31815 h 285831"/>
                <a:gd name="connsiteX38" fmla="*/ 140426 w 285864"/>
                <a:gd name="connsiteY38" fmla="*/ 20452 h 285831"/>
                <a:gd name="connsiteX39" fmla="*/ 163151 w 285864"/>
                <a:gd name="connsiteY39" fmla="*/ 4545 h 28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5864" h="285831">
                  <a:moveTo>
                    <a:pt x="194965" y="0"/>
                  </a:moveTo>
                  <a:lnTo>
                    <a:pt x="194965" y="15908"/>
                  </a:lnTo>
                  <a:lnTo>
                    <a:pt x="226780" y="15908"/>
                  </a:lnTo>
                  <a:lnTo>
                    <a:pt x="242687" y="20452"/>
                  </a:lnTo>
                  <a:lnTo>
                    <a:pt x="249505" y="31815"/>
                  </a:lnTo>
                  <a:lnTo>
                    <a:pt x="269957" y="31815"/>
                  </a:lnTo>
                  <a:lnTo>
                    <a:pt x="285864" y="43177"/>
                  </a:lnTo>
                  <a:lnTo>
                    <a:pt x="285864" y="95444"/>
                  </a:lnTo>
                  <a:lnTo>
                    <a:pt x="281319" y="122713"/>
                  </a:lnTo>
                  <a:lnTo>
                    <a:pt x="281319" y="149983"/>
                  </a:lnTo>
                  <a:lnTo>
                    <a:pt x="285864" y="161345"/>
                  </a:lnTo>
                  <a:lnTo>
                    <a:pt x="281319" y="181797"/>
                  </a:lnTo>
                  <a:lnTo>
                    <a:pt x="279505" y="183611"/>
                  </a:lnTo>
                  <a:lnTo>
                    <a:pt x="274969" y="204022"/>
                  </a:lnTo>
                  <a:lnTo>
                    <a:pt x="270424" y="208567"/>
                  </a:lnTo>
                  <a:lnTo>
                    <a:pt x="259062" y="235837"/>
                  </a:lnTo>
                  <a:lnTo>
                    <a:pt x="220430" y="285831"/>
                  </a:lnTo>
                  <a:lnTo>
                    <a:pt x="199978" y="279014"/>
                  </a:lnTo>
                  <a:lnTo>
                    <a:pt x="188615" y="285831"/>
                  </a:lnTo>
                  <a:lnTo>
                    <a:pt x="172708" y="274469"/>
                  </a:lnTo>
                  <a:lnTo>
                    <a:pt x="156801" y="274469"/>
                  </a:lnTo>
                  <a:lnTo>
                    <a:pt x="134076" y="258562"/>
                  </a:lnTo>
                  <a:lnTo>
                    <a:pt x="102261" y="251744"/>
                  </a:lnTo>
                  <a:lnTo>
                    <a:pt x="90899" y="226747"/>
                  </a:lnTo>
                  <a:lnTo>
                    <a:pt x="90899" y="215385"/>
                  </a:lnTo>
                  <a:lnTo>
                    <a:pt x="74992" y="208567"/>
                  </a:lnTo>
                  <a:lnTo>
                    <a:pt x="31815" y="167663"/>
                  </a:lnTo>
                  <a:lnTo>
                    <a:pt x="27270" y="144938"/>
                  </a:lnTo>
                  <a:lnTo>
                    <a:pt x="15908" y="140393"/>
                  </a:lnTo>
                  <a:lnTo>
                    <a:pt x="0" y="106306"/>
                  </a:lnTo>
                  <a:lnTo>
                    <a:pt x="18052" y="109157"/>
                  </a:lnTo>
                  <a:lnTo>
                    <a:pt x="6350" y="84081"/>
                  </a:lnTo>
                  <a:lnTo>
                    <a:pt x="49527" y="90899"/>
                  </a:lnTo>
                  <a:lnTo>
                    <a:pt x="60890" y="90899"/>
                  </a:lnTo>
                  <a:lnTo>
                    <a:pt x="76797" y="90899"/>
                  </a:lnTo>
                  <a:lnTo>
                    <a:pt x="92704" y="68174"/>
                  </a:lnTo>
                  <a:lnTo>
                    <a:pt x="124519" y="36360"/>
                  </a:lnTo>
                  <a:lnTo>
                    <a:pt x="140426" y="31815"/>
                  </a:lnTo>
                  <a:lnTo>
                    <a:pt x="140426" y="20452"/>
                  </a:lnTo>
                  <a:lnTo>
                    <a:pt x="163151"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58" name="Freeform 351"/>
            <p:cNvSpPr>
              <a:spLocks noEditPoints="1"/>
            </p:cNvSpPr>
            <p:nvPr/>
          </p:nvSpPr>
          <p:spPr bwMode="auto">
            <a:xfrm>
              <a:off x="4846325" y="4543296"/>
              <a:ext cx="455061" cy="398818"/>
            </a:xfrm>
            <a:custGeom>
              <a:avLst/>
              <a:gdLst>
                <a:gd name="T0" fmla="*/ 220 w 267"/>
                <a:gd name="T1" fmla="*/ 0 h 234"/>
                <a:gd name="T2" fmla="*/ 234 w 267"/>
                <a:gd name="T3" fmla="*/ 2 h 234"/>
                <a:gd name="T4" fmla="*/ 248 w 267"/>
                <a:gd name="T5" fmla="*/ 28 h 234"/>
                <a:gd name="T6" fmla="*/ 251 w 267"/>
                <a:gd name="T7" fmla="*/ 59 h 234"/>
                <a:gd name="T8" fmla="*/ 244 w 267"/>
                <a:gd name="T9" fmla="*/ 64 h 234"/>
                <a:gd name="T10" fmla="*/ 239 w 267"/>
                <a:gd name="T11" fmla="*/ 68 h 234"/>
                <a:gd name="T12" fmla="*/ 234 w 267"/>
                <a:gd name="T13" fmla="*/ 83 h 234"/>
                <a:gd name="T14" fmla="*/ 253 w 267"/>
                <a:gd name="T15" fmla="*/ 90 h 234"/>
                <a:gd name="T16" fmla="*/ 267 w 267"/>
                <a:gd name="T17" fmla="*/ 83 h 234"/>
                <a:gd name="T18" fmla="*/ 263 w 267"/>
                <a:gd name="T19" fmla="*/ 111 h 234"/>
                <a:gd name="T20" fmla="*/ 246 w 267"/>
                <a:gd name="T21" fmla="*/ 128 h 234"/>
                <a:gd name="T22" fmla="*/ 237 w 267"/>
                <a:gd name="T23" fmla="*/ 139 h 234"/>
                <a:gd name="T24" fmla="*/ 222 w 267"/>
                <a:gd name="T25" fmla="*/ 163 h 234"/>
                <a:gd name="T26" fmla="*/ 194 w 267"/>
                <a:gd name="T27" fmla="*/ 194 h 234"/>
                <a:gd name="T28" fmla="*/ 163 w 267"/>
                <a:gd name="T29" fmla="*/ 211 h 234"/>
                <a:gd name="T30" fmla="*/ 154 w 267"/>
                <a:gd name="T31" fmla="*/ 218 h 234"/>
                <a:gd name="T32" fmla="*/ 135 w 267"/>
                <a:gd name="T33" fmla="*/ 218 h 234"/>
                <a:gd name="T34" fmla="*/ 109 w 267"/>
                <a:gd name="T35" fmla="*/ 218 h 234"/>
                <a:gd name="T36" fmla="*/ 85 w 267"/>
                <a:gd name="T37" fmla="*/ 225 h 234"/>
                <a:gd name="T38" fmla="*/ 61 w 267"/>
                <a:gd name="T39" fmla="*/ 234 h 234"/>
                <a:gd name="T40" fmla="*/ 47 w 267"/>
                <a:gd name="T41" fmla="*/ 227 h 234"/>
                <a:gd name="T42" fmla="*/ 35 w 267"/>
                <a:gd name="T43" fmla="*/ 218 h 234"/>
                <a:gd name="T44" fmla="*/ 31 w 267"/>
                <a:gd name="T45" fmla="*/ 215 h 234"/>
                <a:gd name="T46" fmla="*/ 26 w 267"/>
                <a:gd name="T47" fmla="*/ 192 h 234"/>
                <a:gd name="T48" fmla="*/ 31 w 267"/>
                <a:gd name="T49" fmla="*/ 173 h 234"/>
                <a:gd name="T50" fmla="*/ 14 w 267"/>
                <a:gd name="T51" fmla="*/ 139 h 234"/>
                <a:gd name="T52" fmla="*/ 0 w 267"/>
                <a:gd name="T53" fmla="*/ 116 h 234"/>
                <a:gd name="T54" fmla="*/ 14 w 267"/>
                <a:gd name="T55" fmla="*/ 111 h 234"/>
                <a:gd name="T56" fmla="*/ 26 w 267"/>
                <a:gd name="T57" fmla="*/ 121 h 234"/>
                <a:gd name="T58" fmla="*/ 45 w 267"/>
                <a:gd name="T59" fmla="*/ 123 h 234"/>
                <a:gd name="T60" fmla="*/ 59 w 267"/>
                <a:gd name="T61" fmla="*/ 47 h 234"/>
                <a:gd name="T62" fmla="*/ 73 w 267"/>
                <a:gd name="T63" fmla="*/ 66 h 234"/>
                <a:gd name="T64" fmla="*/ 76 w 267"/>
                <a:gd name="T65" fmla="*/ 85 h 234"/>
                <a:gd name="T66" fmla="*/ 95 w 267"/>
                <a:gd name="T67" fmla="*/ 73 h 234"/>
                <a:gd name="T68" fmla="*/ 106 w 267"/>
                <a:gd name="T69" fmla="*/ 61 h 234"/>
                <a:gd name="T70" fmla="*/ 121 w 267"/>
                <a:gd name="T71" fmla="*/ 59 h 234"/>
                <a:gd name="T72" fmla="*/ 142 w 267"/>
                <a:gd name="T73" fmla="*/ 64 h 234"/>
                <a:gd name="T74" fmla="*/ 154 w 267"/>
                <a:gd name="T75" fmla="*/ 54 h 234"/>
                <a:gd name="T76" fmla="*/ 166 w 267"/>
                <a:gd name="T77" fmla="*/ 45 h 234"/>
                <a:gd name="T78" fmla="*/ 175 w 267"/>
                <a:gd name="T79" fmla="*/ 26 h 234"/>
                <a:gd name="T80" fmla="*/ 213 w 267"/>
                <a:gd name="T81" fmla="*/ 0 h 234"/>
                <a:gd name="T82" fmla="*/ 192 w 267"/>
                <a:gd name="T83" fmla="*/ 121 h 234"/>
                <a:gd name="T84" fmla="*/ 182 w 267"/>
                <a:gd name="T85" fmla="*/ 128 h 234"/>
                <a:gd name="T86" fmla="*/ 187 w 267"/>
                <a:gd name="T87" fmla="*/ 154 h 234"/>
                <a:gd name="T88" fmla="*/ 194 w 267"/>
                <a:gd name="T89" fmla="*/ 147 h 234"/>
                <a:gd name="T90" fmla="*/ 206 w 267"/>
                <a:gd name="T91" fmla="*/ 137 h 234"/>
                <a:gd name="T92" fmla="*/ 206 w 267"/>
                <a:gd name="T93" fmla="*/ 123 h 234"/>
                <a:gd name="T94" fmla="*/ 192 w 267"/>
                <a:gd name="T95" fmla="*/ 1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34">
                  <a:moveTo>
                    <a:pt x="220" y="0"/>
                  </a:moveTo>
                  <a:lnTo>
                    <a:pt x="220" y="0"/>
                  </a:lnTo>
                  <a:lnTo>
                    <a:pt x="227" y="2"/>
                  </a:lnTo>
                  <a:lnTo>
                    <a:pt x="234" y="2"/>
                  </a:lnTo>
                  <a:lnTo>
                    <a:pt x="241" y="2"/>
                  </a:lnTo>
                  <a:lnTo>
                    <a:pt x="248" y="28"/>
                  </a:lnTo>
                  <a:lnTo>
                    <a:pt x="253" y="40"/>
                  </a:lnTo>
                  <a:lnTo>
                    <a:pt x="251" y="59"/>
                  </a:lnTo>
                  <a:lnTo>
                    <a:pt x="253" y="66"/>
                  </a:lnTo>
                  <a:lnTo>
                    <a:pt x="244" y="64"/>
                  </a:lnTo>
                  <a:lnTo>
                    <a:pt x="239" y="64"/>
                  </a:lnTo>
                  <a:lnTo>
                    <a:pt x="239" y="68"/>
                  </a:lnTo>
                  <a:lnTo>
                    <a:pt x="234" y="76"/>
                  </a:lnTo>
                  <a:lnTo>
                    <a:pt x="234" y="83"/>
                  </a:lnTo>
                  <a:lnTo>
                    <a:pt x="244" y="92"/>
                  </a:lnTo>
                  <a:lnTo>
                    <a:pt x="253" y="90"/>
                  </a:lnTo>
                  <a:lnTo>
                    <a:pt x="255" y="83"/>
                  </a:lnTo>
                  <a:lnTo>
                    <a:pt x="267" y="83"/>
                  </a:lnTo>
                  <a:lnTo>
                    <a:pt x="265" y="95"/>
                  </a:lnTo>
                  <a:lnTo>
                    <a:pt x="263" y="111"/>
                  </a:lnTo>
                  <a:lnTo>
                    <a:pt x="258" y="118"/>
                  </a:lnTo>
                  <a:lnTo>
                    <a:pt x="246" y="128"/>
                  </a:lnTo>
                  <a:lnTo>
                    <a:pt x="244" y="132"/>
                  </a:lnTo>
                  <a:lnTo>
                    <a:pt x="237" y="139"/>
                  </a:lnTo>
                  <a:lnTo>
                    <a:pt x="232" y="149"/>
                  </a:lnTo>
                  <a:lnTo>
                    <a:pt x="222" y="163"/>
                  </a:lnTo>
                  <a:lnTo>
                    <a:pt x="206" y="182"/>
                  </a:lnTo>
                  <a:lnTo>
                    <a:pt x="194" y="194"/>
                  </a:lnTo>
                  <a:lnTo>
                    <a:pt x="182" y="203"/>
                  </a:lnTo>
                  <a:lnTo>
                    <a:pt x="163" y="211"/>
                  </a:lnTo>
                  <a:lnTo>
                    <a:pt x="156" y="211"/>
                  </a:lnTo>
                  <a:lnTo>
                    <a:pt x="154" y="218"/>
                  </a:lnTo>
                  <a:lnTo>
                    <a:pt x="144" y="215"/>
                  </a:lnTo>
                  <a:lnTo>
                    <a:pt x="135" y="218"/>
                  </a:lnTo>
                  <a:lnTo>
                    <a:pt x="118" y="215"/>
                  </a:lnTo>
                  <a:lnTo>
                    <a:pt x="109" y="218"/>
                  </a:lnTo>
                  <a:lnTo>
                    <a:pt x="102" y="215"/>
                  </a:lnTo>
                  <a:lnTo>
                    <a:pt x="85" y="225"/>
                  </a:lnTo>
                  <a:lnTo>
                    <a:pt x="71" y="225"/>
                  </a:lnTo>
                  <a:lnTo>
                    <a:pt x="61" y="234"/>
                  </a:lnTo>
                  <a:lnTo>
                    <a:pt x="54" y="234"/>
                  </a:lnTo>
                  <a:lnTo>
                    <a:pt x="47" y="227"/>
                  </a:lnTo>
                  <a:lnTo>
                    <a:pt x="43" y="227"/>
                  </a:lnTo>
                  <a:lnTo>
                    <a:pt x="35" y="218"/>
                  </a:lnTo>
                  <a:lnTo>
                    <a:pt x="33" y="222"/>
                  </a:lnTo>
                  <a:lnTo>
                    <a:pt x="31" y="215"/>
                  </a:lnTo>
                  <a:lnTo>
                    <a:pt x="31" y="203"/>
                  </a:lnTo>
                  <a:lnTo>
                    <a:pt x="26" y="192"/>
                  </a:lnTo>
                  <a:lnTo>
                    <a:pt x="31" y="187"/>
                  </a:lnTo>
                  <a:lnTo>
                    <a:pt x="31" y="173"/>
                  </a:lnTo>
                  <a:lnTo>
                    <a:pt x="21" y="156"/>
                  </a:lnTo>
                  <a:lnTo>
                    <a:pt x="14" y="139"/>
                  </a:lnTo>
                  <a:lnTo>
                    <a:pt x="12" y="139"/>
                  </a:lnTo>
                  <a:lnTo>
                    <a:pt x="0" y="116"/>
                  </a:lnTo>
                  <a:lnTo>
                    <a:pt x="9" y="106"/>
                  </a:lnTo>
                  <a:lnTo>
                    <a:pt x="14" y="111"/>
                  </a:lnTo>
                  <a:lnTo>
                    <a:pt x="19" y="121"/>
                  </a:lnTo>
                  <a:lnTo>
                    <a:pt x="26" y="121"/>
                  </a:lnTo>
                  <a:lnTo>
                    <a:pt x="35" y="125"/>
                  </a:lnTo>
                  <a:lnTo>
                    <a:pt x="45" y="123"/>
                  </a:lnTo>
                  <a:lnTo>
                    <a:pt x="59" y="113"/>
                  </a:lnTo>
                  <a:lnTo>
                    <a:pt x="59" y="47"/>
                  </a:lnTo>
                  <a:lnTo>
                    <a:pt x="61" y="50"/>
                  </a:lnTo>
                  <a:lnTo>
                    <a:pt x="73" y="66"/>
                  </a:lnTo>
                  <a:lnTo>
                    <a:pt x="71" y="78"/>
                  </a:lnTo>
                  <a:lnTo>
                    <a:pt x="76" y="85"/>
                  </a:lnTo>
                  <a:lnTo>
                    <a:pt x="85" y="83"/>
                  </a:lnTo>
                  <a:lnTo>
                    <a:pt x="95" y="73"/>
                  </a:lnTo>
                  <a:lnTo>
                    <a:pt x="102" y="68"/>
                  </a:lnTo>
                  <a:lnTo>
                    <a:pt x="106" y="61"/>
                  </a:lnTo>
                  <a:lnTo>
                    <a:pt x="114" y="57"/>
                  </a:lnTo>
                  <a:lnTo>
                    <a:pt x="121" y="59"/>
                  </a:lnTo>
                  <a:lnTo>
                    <a:pt x="130" y="64"/>
                  </a:lnTo>
                  <a:lnTo>
                    <a:pt x="142" y="64"/>
                  </a:lnTo>
                  <a:lnTo>
                    <a:pt x="151" y="59"/>
                  </a:lnTo>
                  <a:lnTo>
                    <a:pt x="154" y="54"/>
                  </a:lnTo>
                  <a:lnTo>
                    <a:pt x="156" y="45"/>
                  </a:lnTo>
                  <a:lnTo>
                    <a:pt x="166" y="45"/>
                  </a:lnTo>
                  <a:lnTo>
                    <a:pt x="170" y="38"/>
                  </a:lnTo>
                  <a:lnTo>
                    <a:pt x="175" y="26"/>
                  </a:lnTo>
                  <a:lnTo>
                    <a:pt x="189" y="14"/>
                  </a:lnTo>
                  <a:lnTo>
                    <a:pt x="213" y="0"/>
                  </a:lnTo>
                  <a:lnTo>
                    <a:pt x="220" y="0"/>
                  </a:lnTo>
                  <a:moveTo>
                    <a:pt x="192" y="121"/>
                  </a:moveTo>
                  <a:lnTo>
                    <a:pt x="192" y="121"/>
                  </a:lnTo>
                  <a:lnTo>
                    <a:pt x="182" y="128"/>
                  </a:lnTo>
                  <a:lnTo>
                    <a:pt x="173" y="139"/>
                  </a:lnTo>
                  <a:lnTo>
                    <a:pt x="187" y="154"/>
                  </a:lnTo>
                  <a:lnTo>
                    <a:pt x="192" y="151"/>
                  </a:lnTo>
                  <a:lnTo>
                    <a:pt x="194" y="147"/>
                  </a:lnTo>
                  <a:lnTo>
                    <a:pt x="203" y="144"/>
                  </a:lnTo>
                  <a:lnTo>
                    <a:pt x="206" y="137"/>
                  </a:lnTo>
                  <a:lnTo>
                    <a:pt x="210" y="128"/>
                  </a:lnTo>
                  <a:lnTo>
                    <a:pt x="206" y="123"/>
                  </a:lnTo>
                  <a:lnTo>
                    <a:pt x="199" y="116"/>
                  </a:lnTo>
                  <a:lnTo>
                    <a:pt x="192" y="121"/>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0" name="Freeform 429"/>
            <p:cNvSpPr>
              <a:spLocks/>
            </p:cNvSpPr>
            <p:nvPr/>
          </p:nvSpPr>
          <p:spPr bwMode="auto">
            <a:xfrm>
              <a:off x="4721907" y="4384384"/>
              <a:ext cx="366435" cy="370333"/>
            </a:xfrm>
            <a:custGeom>
              <a:avLst/>
              <a:gdLst>
                <a:gd name="connsiteX0" fmla="*/ 379218 w 488580"/>
                <a:gd name="connsiteY0" fmla="*/ 46740 h 493777"/>
                <a:gd name="connsiteX1" fmla="*/ 363595 w 488580"/>
                <a:gd name="connsiteY1" fmla="*/ 49995 h 493777"/>
                <a:gd name="connsiteX2" fmla="*/ 338598 w 488580"/>
                <a:gd name="connsiteY2" fmla="*/ 49995 h 493777"/>
                <a:gd name="connsiteX3" fmla="*/ 338513 w 488580"/>
                <a:gd name="connsiteY3" fmla="*/ 51719 h 493777"/>
                <a:gd name="connsiteX4" fmla="*/ 354505 w 488580"/>
                <a:gd name="connsiteY4" fmla="*/ 52918 h 493777"/>
                <a:gd name="connsiteX5" fmla="*/ 36360 w 488580"/>
                <a:gd name="connsiteY5" fmla="*/ 0 h 493777"/>
                <a:gd name="connsiteX6" fmla="*/ 59084 w 488580"/>
                <a:gd name="connsiteY6" fmla="*/ 6817 h 493777"/>
                <a:gd name="connsiteX7" fmla="*/ 79537 w 488580"/>
                <a:gd name="connsiteY7" fmla="*/ 22725 h 493777"/>
                <a:gd name="connsiteX8" fmla="*/ 90899 w 488580"/>
                <a:gd name="connsiteY8" fmla="*/ 15908 h 493777"/>
                <a:gd name="connsiteX9" fmla="*/ 236337 w 488580"/>
                <a:gd name="connsiteY9" fmla="*/ 15908 h 493777"/>
                <a:gd name="connsiteX10" fmla="*/ 263606 w 488580"/>
                <a:gd name="connsiteY10" fmla="*/ 31815 h 493777"/>
                <a:gd name="connsiteX11" fmla="*/ 354505 w 488580"/>
                <a:gd name="connsiteY11" fmla="*/ 38632 h 493777"/>
                <a:gd name="connsiteX12" fmla="*/ 418134 w 488580"/>
                <a:gd name="connsiteY12" fmla="*/ 22725 h 493777"/>
                <a:gd name="connsiteX13" fmla="*/ 449948 w 488580"/>
                <a:gd name="connsiteY13" fmla="*/ 15908 h 493777"/>
                <a:gd name="connsiteX14" fmla="*/ 472673 w 488580"/>
                <a:gd name="connsiteY14" fmla="*/ 15908 h 493777"/>
                <a:gd name="connsiteX15" fmla="*/ 488580 w 488580"/>
                <a:gd name="connsiteY15" fmla="*/ 27270 h 493777"/>
                <a:gd name="connsiteX16" fmla="*/ 478580 w 488580"/>
                <a:gd name="connsiteY16" fmla="*/ 34413 h 493777"/>
                <a:gd name="connsiteX17" fmla="*/ 488580 w 488580"/>
                <a:gd name="connsiteY17" fmla="*/ 41556 h 493777"/>
                <a:gd name="connsiteX18" fmla="*/ 472673 w 488580"/>
                <a:gd name="connsiteY18" fmla="*/ 52918 h 493777"/>
                <a:gd name="connsiteX19" fmla="*/ 461311 w 488580"/>
                <a:gd name="connsiteY19" fmla="*/ 52918 h 493777"/>
                <a:gd name="connsiteX20" fmla="*/ 434041 w 488580"/>
                <a:gd name="connsiteY20" fmla="*/ 68826 h 493777"/>
                <a:gd name="connsiteX21" fmla="*/ 418134 w 488580"/>
                <a:gd name="connsiteY21" fmla="*/ 52918 h 493777"/>
                <a:gd name="connsiteX22" fmla="*/ 363595 w 488580"/>
                <a:gd name="connsiteY22" fmla="*/ 64281 h 493777"/>
                <a:gd name="connsiteX23" fmla="*/ 338598 w 488580"/>
                <a:gd name="connsiteY23" fmla="*/ 64281 h 493777"/>
                <a:gd name="connsiteX24" fmla="*/ 331780 w 488580"/>
                <a:gd name="connsiteY24" fmla="*/ 202901 h 493777"/>
                <a:gd name="connsiteX25" fmla="*/ 299966 w 488580"/>
                <a:gd name="connsiteY25" fmla="*/ 202901 h 493777"/>
                <a:gd name="connsiteX26" fmla="*/ 299966 w 488580"/>
                <a:gd name="connsiteY26" fmla="*/ 306784 h 493777"/>
                <a:gd name="connsiteX27" fmla="*/ 299966 w 488580"/>
                <a:gd name="connsiteY27" fmla="*/ 321070 h 493777"/>
                <a:gd name="connsiteX28" fmla="*/ 299966 w 488580"/>
                <a:gd name="connsiteY28" fmla="*/ 456767 h 493777"/>
                <a:gd name="connsiteX29" fmla="*/ 299966 w 488580"/>
                <a:gd name="connsiteY29" fmla="*/ 471053 h 493777"/>
                <a:gd name="connsiteX30" fmla="*/ 263606 w 488580"/>
                <a:gd name="connsiteY30" fmla="*/ 493777 h 493777"/>
                <a:gd name="connsiteX31" fmla="*/ 245426 w 488580"/>
                <a:gd name="connsiteY31" fmla="*/ 493777 h 493777"/>
                <a:gd name="connsiteX32" fmla="*/ 224974 w 488580"/>
                <a:gd name="connsiteY32" fmla="*/ 489232 h 493777"/>
                <a:gd name="connsiteX33" fmla="*/ 204522 w 488580"/>
                <a:gd name="connsiteY33" fmla="*/ 489232 h 493777"/>
                <a:gd name="connsiteX34" fmla="*/ 197705 w 488580"/>
                <a:gd name="connsiteY34" fmla="*/ 466508 h 493777"/>
                <a:gd name="connsiteX35" fmla="*/ 186342 w 488580"/>
                <a:gd name="connsiteY35" fmla="*/ 455145 h 493777"/>
                <a:gd name="connsiteX36" fmla="*/ 165890 w 488580"/>
                <a:gd name="connsiteY36" fmla="*/ 477870 h 493777"/>
                <a:gd name="connsiteX37" fmla="*/ 138621 w 488580"/>
                <a:gd name="connsiteY37" fmla="*/ 446055 h 493777"/>
                <a:gd name="connsiteX38" fmla="*/ 122713 w 488580"/>
                <a:gd name="connsiteY38" fmla="*/ 411968 h 493777"/>
                <a:gd name="connsiteX39" fmla="*/ 118168 w 488580"/>
                <a:gd name="connsiteY39" fmla="*/ 375609 h 493777"/>
                <a:gd name="connsiteX40" fmla="*/ 106806 w 488580"/>
                <a:gd name="connsiteY40" fmla="*/ 348339 h 493777"/>
                <a:gd name="connsiteX41" fmla="*/ 95444 w 488580"/>
                <a:gd name="connsiteY41" fmla="*/ 284710 h 493777"/>
                <a:gd name="connsiteX42" fmla="*/ 95444 w 488580"/>
                <a:gd name="connsiteY42" fmla="*/ 270424 h 493777"/>
                <a:gd name="connsiteX43" fmla="*/ 95444 w 488580"/>
                <a:gd name="connsiteY43" fmla="*/ 234716 h 493777"/>
                <a:gd name="connsiteX44" fmla="*/ 90899 w 488580"/>
                <a:gd name="connsiteY44" fmla="*/ 214264 h 493777"/>
                <a:gd name="connsiteX45" fmla="*/ 74992 w 488580"/>
                <a:gd name="connsiteY45" fmla="*/ 198356 h 493777"/>
                <a:gd name="connsiteX46" fmla="*/ 59084 w 488580"/>
                <a:gd name="connsiteY46" fmla="*/ 166542 h 493777"/>
                <a:gd name="connsiteX47" fmla="*/ 36360 w 488580"/>
                <a:gd name="connsiteY47" fmla="*/ 123365 h 493777"/>
                <a:gd name="connsiteX48" fmla="*/ 31815 w 488580"/>
                <a:gd name="connsiteY48" fmla="*/ 96095 h 493777"/>
                <a:gd name="connsiteX49" fmla="*/ 0 w 488580"/>
                <a:gd name="connsiteY49" fmla="*/ 64281 h 493777"/>
                <a:gd name="connsiteX50" fmla="*/ 0 w 488580"/>
                <a:gd name="connsiteY50" fmla="*/ 49995 h 493777"/>
                <a:gd name="connsiteX51" fmla="*/ 0 w 488580"/>
                <a:gd name="connsiteY51" fmla="*/ 30194 h 493777"/>
                <a:gd name="connsiteX52" fmla="*/ 0 w 488580"/>
                <a:gd name="connsiteY52" fmla="*/ 15908 h 493777"/>
                <a:gd name="connsiteX53" fmla="*/ 15908 w 488580"/>
                <a:gd name="connsiteY53" fmla="*/ 6817 h 49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88580" h="493777">
                  <a:moveTo>
                    <a:pt x="379218" y="46740"/>
                  </a:moveTo>
                  <a:lnTo>
                    <a:pt x="363595" y="49995"/>
                  </a:lnTo>
                  <a:lnTo>
                    <a:pt x="338598" y="49995"/>
                  </a:lnTo>
                  <a:lnTo>
                    <a:pt x="338513" y="51719"/>
                  </a:lnTo>
                  <a:lnTo>
                    <a:pt x="354505" y="52918"/>
                  </a:lnTo>
                  <a:close/>
                  <a:moveTo>
                    <a:pt x="36360" y="0"/>
                  </a:moveTo>
                  <a:lnTo>
                    <a:pt x="59084" y="6817"/>
                  </a:lnTo>
                  <a:lnTo>
                    <a:pt x="79537" y="22725"/>
                  </a:lnTo>
                  <a:lnTo>
                    <a:pt x="90899" y="15908"/>
                  </a:lnTo>
                  <a:lnTo>
                    <a:pt x="236337" y="15908"/>
                  </a:lnTo>
                  <a:lnTo>
                    <a:pt x="263606" y="31815"/>
                  </a:lnTo>
                  <a:lnTo>
                    <a:pt x="354505" y="38632"/>
                  </a:lnTo>
                  <a:lnTo>
                    <a:pt x="418134" y="22725"/>
                  </a:lnTo>
                  <a:lnTo>
                    <a:pt x="449948" y="15908"/>
                  </a:lnTo>
                  <a:lnTo>
                    <a:pt x="472673" y="15908"/>
                  </a:lnTo>
                  <a:lnTo>
                    <a:pt x="488580" y="27270"/>
                  </a:lnTo>
                  <a:lnTo>
                    <a:pt x="478580" y="34413"/>
                  </a:lnTo>
                  <a:lnTo>
                    <a:pt x="488580" y="41556"/>
                  </a:lnTo>
                  <a:lnTo>
                    <a:pt x="472673" y="52918"/>
                  </a:lnTo>
                  <a:lnTo>
                    <a:pt x="461311" y="52918"/>
                  </a:lnTo>
                  <a:lnTo>
                    <a:pt x="434041" y="68826"/>
                  </a:lnTo>
                  <a:lnTo>
                    <a:pt x="418134" y="52918"/>
                  </a:lnTo>
                  <a:lnTo>
                    <a:pt x="363595" y="64281"/>
                  </a:lnTo>
                  <a:lnTo>
                    <a:pt x="338598" y="64281"/>
                  </a:lnTo>
                  <a:lnTo>
                    <a:pt x="331780" y="202901"/>
                  </a:lnTo>
                  <a:lnTo>
                    <a:pt x="299966" y="202901"/>
                  </a:lnTo>
                  <a:lnTo>
                    <a:pt x="299966" y="306784"/>
                  </a:lnTo>
                  <a:lnTo>
                    <a:pt x="299966" y="321070"/>
                  </a:lnTo>
                  <a:lnTo>
                    <a:pt x="299966" y="456767"/>
                  </a:lnTo>
                  <a:lnTo>
                    <a:pt x="299966" y="471053"/>
                  </a:lnTo>
                  <a:lnTo>
                    <a:pt x="263606" y="493777"/>
                  </a:lnTo>
                  <a:lnTo>
                    <a:pt x="245426" y="493777"/>
                  </a:lnTo>
                  <a:lnTo>
                    <a:pt x="224974" y="489232"/>
                  </a:lnTo>
                  <a:lnTo>
                    <a:pt x="204522" y="489232"/>
                  </a:lnTo>
                  <a:lnTo>
                    <a:pt x="197705" y="466508"/>
                  </a:lnTo>
                  <a:lnTo>
                    <a:pt x="186342" y="455145"/>
                  </a:lnTo>
                  <a:lnTo>
                    <a:pt x="165890" y="477870"/>
                  </a:lnTo>
                  <a:lnTo>
                    <a:pt x="138621" y="446055"/>
                  </a:lnTo>
                  <a:lnTo>
                    <a:pt x="122713" y="411968"/>
                  </a:lnTo>
                  <a:lnTo>
                    <a:pt x="118168" y="375609"/>
                  </a:lnTo>
                  <a:lnTo>
                    <a:pt x="106806" y="348339"/>
                  </a:lnTo>
                  <a:lnTo>
                    <a:pt x="95444" y="284710"/>
                  </a:lnTo>
                  <a:lnTo>
                    <a:pt x="95444" y="270424"/>
                  </a:lnTo>
                  <a:lnTo>
                    <a:pt x="95444" y="234716"/>
                  </a:lnTo>
                  <a:lnTo>
                    <a:pt x="90899" y="214264"/>
                  </a:lnTo>
                  <a:lnTo>
                    <a:pt x="74992" y="198356"/>
                  </a:lnTo>
                  <a:lnTo>
                    <a:pt x="59084" y="166542"/>
                  </a:lnTo>
                  <a:lnTo>
                    <a:pt x="36360" y="123365"/>
                  </a:lnTo>
                  <a:lnTo>
                    <a:pt x="31815" y="96095"/>
                  </a:lnTo>
                  <a:lnTo>
                    <a:pt x="0" y="64281"/>
                  </a:lnTo>
                  <a:lnTo>
                    <a:pt x="0" y="49995"/>
                  </a:lnTo>
                  <a:lnTo>
                    <a:pt x="0" y="30194"/>
                  </a:lnTo>
                  <a:lnTo>
                    <a:pt x="0" y="15908"/>
                  </a:lnTo>
                  <a:lnTo>
                    <a:pt x="15908"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8" name="Freeform 427"/>
            <p:cNvSpPr>
              <a:spLocks/>
            </p:cNvSpPr>
            <p:nvPr/>
          </p:nvSpPr>
          <p:spPr bwMode="auto">
            <a:xfrm>
              <a:off x="4733838" y="3776176"/>
              <a:ext cx="530379" cy="514958"/>
            </a:xfrm>
            <a:custGeom>
              <a:avLst/>
              <a:gdLst>
                <a:gd name="connsiteX0" fmla="*/ 493125 w 707172"/>
                <a:gd name="connsiteY0" fmla="*/ 0 h 686611"/>
                <a:gd name="connsiteX1" fmla="*/ 520395 w 707172"/>
                <a:gd name="connsiteY1" fmla="*/ 6817 h 686611"/>
                <a:gd name="connsiteX2" fmla="*/ 543120 w 707172"/>
                <a:gd name="connsiteY2" fmla="*/ 6817 h 686611"/>
                <a:gd name="connsiteX3" fmla="*/ 559027 w 707172"/>
                <a:gd name="connsiteY3" fmla="*/ 0 h 686611"/>
                <a:gd name="connsiteX4" fmla="*/ 564385 w 707172"/>
                <a:gd name="connsiteY4" fmla="*/ 8930 h 686611"/>
                <a:gd name="connsiteX5" fmla="*/ 568552 w 707172"/>
                <a:gd name="connsiteY5" fmla="*/ 7144 h 686611"/>
                <a:gd name="connsiteX6" fmla="*/ 585802 w 707172"/>
                <a:gd name="connsiteY6" fmla="*/ 35894 h 686611"/>
                <a:gd name="connsiteX7" fmla="*/ 595386 w 707172"/>
                <a:gd name="connsiteY7" fmla="*/ 38632 h 686611"/>
                <a:gd name="connsiteX8" fmla="*/ 606749 w 707172"/>
                <a:gd name="connsiteY8" fmla="*/ 27270 h 686611"/>
                <a:gd name="connsiteX9" fmla="*/ 622656 w 707172"/>
                <a:gd name="connsiteY9" fmla="*/ 34087 h 686611"/>
                <a:gd name="connsiteX10" fmla="*/ 645381 w 707172"/>
                <a:gd name="connsiteY10" fmla="*/ 22725 h 686611"/>
                <a:gd name="connsiteX11" fmla="*/ 650672 w 707172"/>
                <a:gd name="connsiteY11" fmla="*/ 31985 h 686611"/>
                <a:gd name="connsiteX12" fmla="*/ 654906 w 707172"/>
                <a:gd name="connsiteY12" fmla="*/ 29869 h 686611"/>
                <a:gd name="connsiteX13" fmla="*/ 663995 w 707172"/>
                <a:gd name="connsiteY13" fmla="*/ 45776 h 686611"/>
                <a:gd name="connsiteX14" fmla="*/ 698082 w 707172"/>
                <a:gd name="connsiteY14" fmla="*/ 73046 h 686611"/>
                <a:gd name="connsiteX15" fmla="*/ 691797 w 707172"/>
                <a:gd name="connsiteY15" fmla="*/ 106571 h 686611"/>
                <a:gd name="connsiteX16" fmla="*/ 697647 w 707172"/>
                <a:gd name="connsiteY16" fmla="*/ 109079 h 686611"/>
                <a:gd name="connsiteX17" fmla="*/ 696242 w 707172"/>
                <a:gd name="connsiteY17" fmla="*/ 111538 h 686611"/>
                <a:gd name="connsiteX18" fmla="*/ 707172 w 707172"/>
                <a:gd name="connsiteY18" fmla="*/ 116223 h 686611"/>
                <a:gd name="connsiteX19" fmla="*/ 698082 w 707172"/>
                <a:gd name="connsiteY19" fmla="*/ 132130 h 686611"/>
                <a:gd name="connsiteX20" fmla="*/ 679903 w 707172"/>
                <a:gd name="connsiteY20" fmla="*/ 143492 h 686611"/>
                <a:gd name="connsiteX21" fmla="*/ 670813 w 707172"/>
                <a:gd name="connsiteY21" fmla="*/ 159399 h 686611"/>
                <a:gd name="connsiteX22" fmla="*/ 659450 w 707172"/>
                <a:gd name="connsiteY22" fmla="*/ 179852 h 686611"/>
                <a:gd name="connsiteX23" fmla="*/ 659450 w 707172"/>
                <a:gd name="connsiteY23" fmla="*/ 207121 h 686611"/>
                <a:gd name="connsiteX24" fmla="*/ 648088 w 707172"/>
                <a:gd name="connsiteY24" fmla="*/ 218483 h 686611"/>
                <a:gd name="connsiteX25" fmla="*/ 648088 w 707172"/>
                <a:gd name="connsiteY25" fmla="*/ 245753 h 686611"/>
                <a:gd name="connsiteX26" fmla="*/ 636726 w 707172"/>
                <a:gd name="connsiteY26" fmla="*/ 254843 h 686611"/>
                <a:gd name="connsiteX27" fmla="*/ 636726 w 707172"/>
                <a:gd name="connsiteY27" fmla="*/ 282112 h 686611"/>
                <a:gd name="connsiteX28" fmla="*/ 632181 w 707172"/>
                <a:gd name="connsiteY28" fmla="*/ 282112 h 686611"/>
                <a:gd name="connsiteX29" fmla="*/ 627636 w 707172"/>
                <a:gd name="connsiteY29" fmla="*/ 304837 h 686611"/>
                <a:gd name="connsiteX30" fmla="*/ 636726 w 707172"/>
                <a:gd name="connsiteY30" fmla="*/ 320744 h 686611"/>
                <a:gd name="connsiteX31" fmla="*/ 636726 w 707172"/>
                <a:gd name="connsiteY31" fmla="*/ 363921 h 686611"/>
                <a:gd name="connsiteX32" fmla="*/ 643543 w 707172"/>
                <a:gd name="connsiteY32" fmla="*/ 395736 h 686611"/>
                <a:gd name="connsiteX33" fmla="*/ 643543 w 707172"/>
                <a:gd name="connsiteY33" fmla="*/ 416188 h 686611"/>
                <a:gd name="connsiteX34" fmla="*/ 648088 w 707172"/>
                <a:gd name="connsiteY34" fmla="*/ 438913 h 686611"/>
                <a:gd name="connsiteX35" fmla="*/ 670813 w 707172"/>
                <a:gd name="connsiteY35" fmla="*/ 459365 h 686611"/>
                <a:gd name="connsiteX36" fmla="*/ 691265 w 707172"/>
                <a:gd name="connsiteY36" fmla="*/ 502542 h 686611"/>
                <a:gd name="connsiteX37" fmla="*/ 675358 w 707172"/>
                <a:gd name="connsiteY37" fmla="*/ 502542 h 686611"/>
                <a:gd name="connsiteX38" fmla="*/ 627636 w 707172"/>
                <a:gd name="connsiteY38" fmla="*/ 509359 h 686611"/>
                <a:gd name="connsiteX39" fmla="*/ 616274 w 707172"/>
                <a:gd name="connsiteY39" fmla="*/ 513904 h 686611"/>
                <a:gd name="connsiteX40" fmla="*/ 604911 w 707172"/>
                <a:gd name="connsiteY40" fmla="*/ 534356 h 686611"/>
                <a:gd name="connsiteX41" fmla="*/ 616274 w 707172"/>
                <a:gd name="connsiteY41" fmla="*/ 552536 h 686611"/>
                <a:gd name="connsiteX42" fmla="*/ 611729 w 707172"/>
                <a:gd name="connsiteY42" fmla="*/ 593440 h 686611"/>
                <a:gd name="connsiteX43" fmla="*/ 605461 w 707172"/>
                <a:gd name="connsiteY43" fmla="*/ 628958 h 686611"/>
                <a:gd name="connsiteX44" fmla="*/ 606749 w 707172"/>
                <a:gd name="connsiteY44" fmla="*/ 629473 h 686611"/>
                <a:gd name="connsiteX45" fmla="*/ 613568 w 707172"/>
                <a:gd name="connsiteY45" fmla="*/ 635535 h 686611"/>
                <a:gd name="connsiteX46" fmla="*/ 616274 w 707172"/>
                <a:gd name="connsiteY46" fmla="*/ 636617 h 686611"/>
                <a:gd name="connsiteX47" fmla="*/ 628089 w 707172"/>
                <a:gd name="connsiteY47" fmla="*/ 647120 h 686611"/>
                <a:gd name="connsiteX48" fmla="*/ 638563 w 707172"/>
                <a:gd name="connsiteY48" fmla="*/ 640835 h 686611"/>
                <a:gd name="connsiteX49" fmla="*/ 640615 w 707172"/>
                <a:gd name="connsiteY49" fmla="*/ 652463 h 686611"/>
                <a:gd name="connsiteX50" fmla="*/ 648088 w 707172"/>
                <a:gd name="connsiteY50" fmla="*/ 647979 h 686611"/>
                <a:gd name="connsiteX51" fmla="*/ 654906 w 707172"/>
                <a:gd name="connsiteY51" fmla="*/ 686611 h 686611"/>
                <a:gd name="connsiteX52" fmla="*/ 620819 w 707172"/>
                <a:gd name="connsiteY52" fmla="*/ 686611 h 686611"/>
                <a:gd name="connsiteX53" fmla="*/ 617961 w 707172"/>
                <a:gd name="connsiteY53" fmla="*/ 679467 h 686611"/>
                <a:gd name="connsiteX54" fmla="*/ 611294 w 707172"/>
                <a:gd name="connsiteY54" fmla="*/ 679467 h 686611"/>
                <a:gd name="connsiteX55" fmla="*/ 602204 w 707172"/>
                <a:gd name="connsiteY55" fmla="*/ 656743 h 686611"/>
                <a:gd name="connsiteX56" fmla="*/ 592964 w 707172"/>
                <a:gd name="connsiteY56" fmla="*/ 647503 h 686611"/>
                <a:gd name="connsiteX57" fmla="*/ 568552 w 707172"/>
                <a:gd name="connsiteY57" fmla="*/ 643434 h 686611"/>
                <a:gd name="connsiteX58" fmla="*/ 564046 w 707172"/>
                <a:gd name="connsiteY58" fmla="*/ 637127 h 686611"/>
                <a:gd name="connsiteX59" fmla="*/ 559027 w 707172"/>
                <a:gd name="connsiteY59" fmla="*/ 636290 h 686611"/>
                <a:gd name="connsiteX60" fmla="*/ 553833 w 707172"/>
                <a:gd name="connsiteY60" fmla="*/ 629019 h 686611"/>
                <a:gd name="connsiteX61" fmla="*/ 536737 w 707172"/>
                <a:gd name="connsiteY61" fmla="*/ 636617 h 686611"/>
                <a:gd name="connsiteX62" fmla="*/ 509468 w 707172"/>
                <a:gd name="connsiteY62" fmla="*/ 632072 h 686611"/>
                <a:gd name="connsiteX63" fmla="*/ 502800 w 707172"/>
                <a:gd name="connsiteY63" fmla="*/ 625404 h 686611"/>
                <a:gd name="connsiteX64" fmla="*/ 499943 w 707172"/>
                <a:gd name="connsiteY64" fmla="*/ 624928 h 686611"/>
                <a:gd name="connsiteX65" fmla="*/ 490584 w 707172"/>
                <a:gd name="connsiteY65" fmla="*/ 615569 h 686611"/>
                <a:gd name="connsiteX66" fmla="*/ 470836 w 707172"/>
                <a:gd name="connsiteY66" fmla="*/ 611620 h 686611"/>
                <a:gd name="connsiteX67" fmla="*/ 454929 w 707172"/>
                <a:gd name="connsiteY67" fmla="*/ 611620 h 686611"/>
                <a:gd name="connsiteX68" fmla="*/ 452071 w 707172"/>
                <a:gd name="connsiteY68" fmla="*/ 604476 h 686611"/>
                <a:gd name="connsiteX69" fmla="*/ 445404 w 707172"/>
                <a:gd name="connsiteY69" fmla="*/ 604476 h 686611"/>
                <a:gd name="connsiteX70" fmla="*/ 443716 w 707172"/>
                <a:gd name="connsiteY70" fmla="*/ 600258 h 686611"/>
                <a:gd name="connsiteX71" fmla="*/ 439021 w 707172"/>
                <a:gd name="connsiteY71" fmla="*/ 600258 h 686611"/>
                <a:gd name="connsiteX72" fmla="*/ 423114 w 707172"/>
                <a:gd name="connsiteY72" fmla="*/ 600258 h 686611"/>
                <a:gd name="connsiteX73" fmla="*/ 400389 w 707172"/>
                <a:gd name="connsiteY73" fmla="*/ 604802 h 686611"/>
                <a:gd name="connsiteX74" fmla="*/ 384482 w 707172"/>
                <a:gd name="connsiteY74" fmla="*/ 604802 h 686611"/>
                <a:gd name="connsiteX75" fmla="*/ 375392 w 707172"/>
                <a:gd name="connsiteY75" fmla="*/ 604802 h 686611"/>
                <a:gd name="connsiteX76" fmla="*/ 375392 w 707172"/>
                <a:gd name="connsiteY76" fmla="*/ 597658 h 686611"/>
                <a:gd name="connsiteX77" fmla="*/ 374957 w 707172"/>
                <a:gd name="connsiteY77" fmla="*/ 597658 h 686611"/>
                <a:gd name="connsiteX78" fmla="*/ 365867 w 707172"/>
                <a:gd name="connsiteY78" fmla="*/ 597658 h 686611"/>
                <a:gd name="connsiteX79" fmla="*/ 365867 w 707172"/>
                <a:gd name="connsiteY79" fmla="*/ 554482 h 686611"/>
                <a:gd name="connsiteX80" fmla="*/ 354505 w 707172"/>
                <a:gd name="connsiteY80" fmla="*/ 538574 h 686611"/>
                <a:gd name="connsiteX81" fmla="*/ 347688 w 707172"/>
                <a:gd name="connsiteY81" fmla="*/ 518122 h 686611"/>
                <a:gd name="connsiteX82" fmla="*/ 354505 w 707172"/>
                <a:gd name="connsiteY82" fmla="*/ 495398 h 686611"/>
                <a:gd name="connsiteX83" fmla="*/ 347688 w 707172"/>
                <a:gd name="connsiteY83" fmla="*/ 479490 h 686611"/>
                <a:gd name="connsiteX84" fmla="*/ 347688 w 707172"/>
                <a:gd name="connsiteY84" fmla="*/ 466182 h 686611"/>
                <a:gd name="connsiteX85" fmla="*/ 316308 w 707172"/>
                <a:gd name="connsiteY85" fmla="*/ 466182 h 686611"/>
                <a:gd name="connsiteX86" fmla="*/ 316308 w 707172"/>
                <a:gd name="connsiteY86" fmla="*/ 459038 h 686611"/>
                <a:gd name="connsiteX87" fmla="*/ 306783 w 707172"/>
                <a:gd name="connsiteY87" fmla="*/ 459038 h 686611"/>
                <a:gd name="connsiteX88" fmla="*/ 306783 w 707172"/>
                <a:gd name="connsiteY88" fmla="*/ 454820 h 686611"/>
                <a:gd name="connsiteX89" fmla="*/ 298128 w 707172"/>
                <a:gd name="connsiteY89" fmla="*/ 454820 h 686611"/>
                <a:gd name="connsiteX90" fmla="*/ 293583 w 707172"/>
                <a:gd name="connsiteY90" fmla="*/ 459365 h 686611"/>
                <a:gd name="connsiteX91" fmla="*/ 273131 w 707172"/>
                <a:gd name="connsiteY91" fmla="*/ 459365 h 686611"/>
                <a:gd name="connsiteX92" fmla="*/ 261769 w 707172"/>
                <a:gd name="connsiteY92" fmla="*/ 482089 h 686611"/>
                <a:gd name="connsiteX93" fmla="*/ 257224 w 707172"/>
                <a:gd name="connsiteY93" fmla="*/ 493452 h 686611"/>
                <a:gd name="connsiteX94" fmla="*/ 239044 w 707172"/>
                <a:gd name="connsiteY94" fmla="*/ 486634 h 686611"/>
                <a:gd name="connsiteX95" fmla="*/ 223137 w 707172"/>
                <a:gd name="connsiteY95" fmla="*/ 493452 h 686611"/>
                <a:gd name="connsiteX96" fmla="*/ 202685 w 707172"/>
                <a:gd name="connsiteY96" fmla="*/ 493452 h 686611"/>
                <a:gd name="connsiteX97" fmla="*/ 196434 w 707172"/>
                <a:gd name="connsiteY97" fmla="*/ 486308 h 686611"/>
                <a:gd name="connsiteX98" fmla="*/ 193160 w 707172"/>
                <a:gd name="connsiteY98" fmla="*/ 486308 h 686611"/>
                <a:gd name="connsiteX99" fmla="*/ 177253 w 707172"/>
                <a:gd name="connsiteY99" fmla="*/ 468128 h 686611"/>
                <a:gd name="connsiteX100" fmla="*/ 170435 w 707172"/>
                <a:gd name="connsiteY100" fmla="*/ 459038 h 686611"/>
                <a:gd name="connsiteX101" fmla="*/ 161345 w 707172"/>
                <a:gd name="connsiteY101" fmla="*/ 431769 h 686611"/>
                <a:gd name="connsiteX102" fmla="*/ 153426 w 707172"/>
                <a:gd name="connsiteY102" fmla="*/ 415929 h 686611"/>
                <a:gd name="connsiteX103" fmla="*/ 52702 w 707172"/>
                <a:gd name="connsiteY103" fmla="*/ 411643 h 686611"/>
                <a:gd name="connsiteX104" fmla="*/ 36795 w 707172"/>
                <a:gd name="connsiteY104" fmla="*/ 416188 h 686611"/>
                <a:gd name="connsiteX105" fmla="*/ 29977 w 707172"/>
                <a:gd name="connsiteY105" fmla="*/ 416188 h 686611"/>
                <a:gd name="connsiteX106" fmla="*/ 14070 w 707172"/>
                <a:gd name="connsiteY106" fmla="*/ 423005 h 686611"/>
                <a:gd name="connsiteX107" fmla="*/ 10237 w 707172"/>
                <a:gd name="connsiteY107" fmla="*/ 413422 h 686611"/>
                <a:gd name="connsiteX108" fmla="*/ 4545 w 707172"/>
                <a:gd name="connsiteY108" fmla="*/ 415861 h 686611"/>
                <a:gd name="connsiteX109" fmla="*/ 0 w 707172"/>
                <a:gd name="connsiteY109" fmla="*/ 404499 h 686611"/>
                <a:gd name="connsiteX110" fmla="*/ 4545 w 707172"/>
                <a:gd name="connsiteY110" fmla="*/ 399954 h 686611"/>
                <a:gd name="connsiteX111" fmla="*/ 9090 w 707172"/>
                <a:gd name="connsiteY111" fmla="*/ 384047 h 686611"/>
                <a:gd name="connsiteX112" fmla="*/ 15908 w 707172"/>
                <a:gd name="connsiteY112" fmla="*/ 372684 h 686611"/>
                <a:gd name="connsiteX113" fmla="*/ 27270 w 707172"/>
                <a:gd name="connsiteY113" fmla="*/ 365867 h 686611"/>
                <a:gd name="connsiteX114" fmla="*/ 36360 w 707172"/>
                <a:gd name="connsiteY114" fmla="*/ 372684 h 686611"/>
                <a:gd name="connsiteX115" fmla="*/ 47722 w 707172"/>
                <a:gd name="connsiteY115" fmla="*/ 356777 h 686611"/>
                <a:gd name="connsiteX116" fmla="*/ 68174 w 707172"/>
                <a:gd name="connsiteY116" fmla="*/ 356777 h 686611"/>
                <a:gd name="connsiteX117" fmla="*/ 73532 w 707172"/>
                <a:gd name="connsiteY117" fmla="*/ 363921 h 686611"/>
                <a:gd name="connsiteX118" fmla="*/ 77699 w 707172"/>
                <a:gd name="connsiteY118" fmla="*/ 363921 h 686611"/>
                <a:gd name="connsiteX119" fmla="*/ 82568 w 707172"/>
                <a:gd name="connsiteY119" fmla="*/ 370413 h 686611"/>
                <a:gd name="connsiteX120" fmla="*/ 86354 w 707172"/>
                <a:gd name="connsiteY120" fmla="*/ 372684 h 686611"/>
                <a:gd name="connsiteX121" fmla="*/ 106806 w 707172"/>
                <a:gd name="connsiteY121" fmla="*/ 349960 h 686611"/>
                <a:gd name="connsiteX122" fmla="*/ 129531 w 707172"/>
                <a:gd name="connsiteY122" fmla="*/ 334053 h 686611"/>
                <a:gd name="connsiteX123" fmla="*/ 138621 w 707172"/>
                <a:gd name="connsiteY123" fmla="*/ 324963 h 686611"/>
                <a:gd name="connsiteX124" fmla="*/ 138621 w 707172"/>
                <a:gd name="connsiteY124" fmla="*/ 290876 h 686611"/>
                <a:gd name="connsiteX125" fmla="*/ 149983 w 707172"/>
                <a:gd name="connsiteY125" fmla="*/ 254516 h 686611"/>
                <a:gd name="connsiteX126" fmla="*/ 170435 w 707172"/>
                <a:gd name="connsiteY126" fmla="*/ 238609 h 686611"/>
                <a:gd name="connsiteX127" fmla="*/ 193160 w 707172"/>
                <a:gd name="connsiteY127" fmla="*/ 222702 h 686611"/>
                <a:gd name="connsiteX128" fmla="*/ 197705 w 707172"/>
                <a:gd name="connsiteY128" fmla="*/ 204522 h 686611"/>
                <a:gd name="connsiteX129" fmla="*/ 197705 w 707172"/>
                <a:gd name="connsiteY129" fmla="*/ 195432 h 686611"/>
                <a:gd name="connsiteX130" fmla="*/ 209067 w 707172"/>
                <a:gd name="connsiteY130" fmla="*/ 184070 h 686611"/>
                <a:gd name="connsiteX131" fmla="*/ 204522 w 707172"/>
                <a:gd name="connsiteY131" fmla="*/ 161345 h 686611"/>
                <a:gd name="connsiteX132" fmla="*/ 209067 w 707172"/>
                <a:gd name="connsiteY132" fmla="*/ 129531 h 686611"/>
                <a:gd name="connsiteX133" fmla="*/ 213612 w 707172"/>
                <a:gd name="connsiteY133" fmla="*/ 102261 h 686611"/>
                <a:gd name="connsiteX134" fmla="*/ 224974 w 707172"/>
                <a:gd name="connsiteY134" fmla="*/ 86354 h 686611"/>
                <a:gd name="connsiteX135" fmla="*/ 229519 w 707172"/>
                <a:gd name="connsiteY135" fmla="*/ 65902 h 686611"/>
                <a:gd name="connsiteX136" fmla="*/ 229519 w 707172"/>
                <a:gd name="connsiteY136" fmla="*/ 38632 h 686611"/>
                <a:gd name="connsiteX137" fmla="*/ 247699 w 707172"/>
                <a:gd name="connsiteY137" fmla="*/ 18180 h 686611"/>
                <a:gd name="connsiteX138" fmla="*/ 268151 w 707172"/>
                <a:gd name="connsiteY138" fmla="*/ 6817 h 686611"/>
                <a:gd name="connsiteX139" fmla="*/ 295421 w 707172"/>
                <a:gd name="connsiteY139" fmla="*/ 22725 h 686611"/>
                <a:gd name="connsiteX140" fmla="*/ 322690 w 707172"/>
                <a:gd name="connsiteY140" fmla="*/ 34087 h 686611"/>
                <a:gd name="connsiteX141" fmla="*/ 347688 w 707172"/>
                <a:gd name="connsiteY141" fmla="*/ 38632 h 686611"/>
                <a:gd name="connsiteX142" fmla="*/ 374957 w 707172"/>
                <a:gd name="connsiteY142" fmla="*/ 43177 h 686611"/>
                <a:gd name="connsiteX143" fmla="*/ 386319 w 707172"/>
                <a:gd name="connsiteY143" fmla="*/ 22725 h 686611"/>
                <a:gd name="connsiteX144" fmla="*/ 390864 w 707172"/>
                <a:gd name="connsiteY144" fmla="*/ 18180 h 686611"/>
                <a:gd name="connsiteX145" fmla="*/ 409044 w 707172"/>
                <a:gd name="connsiteY145" fmla="*/ 22725 h 686611"/>
                <a:gd name="connsiteX146" fmla="*/ 445404 w 707172"/>
                <a:gd name="connsiteY146" fmla="*/ 6817 h 686611"/>
                <a:gd name="connsiteX147" fmla="*/ 461311 w 707172"/>
                <a:gd name="connsiteY147" fmla="*/ 11363 h 686611"/>
                <a:gd name="connsiteX148" fmla="*/ 472673 w 707172"/>
                <a:gd name="connsiteY148" fmla="*/ 11363 h 686611"/>
                <a:gd name="connsiteX149" fmla="*/ 477218 w 707172"/>
                <a:gd name="connsiteY149" fmla="*/ 6817 h 686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07172" h="686611">
                  <a:moveTo>
                    <a:pt x="493125" y="0"/>
                  </a:moveTo>
                  <a:lnTo>
                    <a:pt x="520395" y="6817"/>
                  </a:lnTo>
                  <a:lnTo>
                    <a:pt x="543120" y="6817"/>
                  </a:lnTo>
                  <a:lnTo>
                    <a:pt x="559027" y="0"/>
                  </a:lnTo>
                  <a:lnTo>
                    <a:pt x="564385" y="8930"/>
                  </a:lnTo>
                  <a:lnTo>
                    <a:pt x="568552" y="7144"/>
                  </a:lnTo>
                  <a:lnTo>
                    <a:pt x="585802" y="35894"/>
                  </a:lnTo>
                  <a:lnTo>
                    <a:pt x="595386" y="38632"/>
                  </a:lnTo>
                  <a:lnTo>
                    <a:pt x="606749" y="27270"/>
                  </a:lnTo>
                  <a:lnTo>
                    <a:pt x="622656" y="34087"/>
                  </a:lnTo>
                  <a:lnTo>
                    <a:pt x="645381" y="22725"/>
                  </a:lnTo>
                  <a:lnTo>
                    <a:pt x="650672" y="31985"/>
                  </a:lnTo>
                  <a:lnTo>
                    <a:pt x="654906" y="29869"/>
                  </a:lnTo>
                  <a:lnTo>
                    <a:pt x="663995" y="45776"/>
                  </a:lnTo>
                  <a:lnTo>
                    <a:pt x="698082" y="73046"/>
                  </a:lnTo>
                  <a:lnTo>
                    <a:pt x="691797" y="106571"/>
                  </a:lnTo>
                  <a:lnTo>
                    <a:pt x="697647" y="109079"/>
                  </a:lnTo>
                  <a:lnTo>
                    <a:pt x="696242" y="111538"/>
                  </a:lnTo>
                  <a:lnTo>
                    <a:pt x="707172" y="116223"/>
                  </a:lnTo>
                  <a:lnTo>
                    <a:pt x="698082" y="132130"/>
                  </a:lnTo>
                  <a:lnTo>
                    <a:pt x="679903" y="143492"/>
                  </a:lnTo>
                  <a:lnTo>
                    <a:pt x="670813" y="159399"/>
                  </a:lnTo>
                  <a:lnTo>
                    <a:pt x="659450" y="179852"/>
                  </a:lnTo>
                  <a:lnTo>
                    <a:pt x="659450" y="207121"/>
                  </a:lnTo>
                  <a:lnTo>
                    <a:pt x="648088" y="218483"/>
                  </a:lnTo>
                  <a:lnTo>
                    <a:pt x="648088" y="245753"/>
                  </a:lnTo>
                  <a:lnTo>
                    <a:pt x="636726" y="254843"/>
                  </a:lnTo>
                  <a:lnTo>
                    <a:pt x="636726" y="282112"/>
                  </a:lnTo>
                  <a:lnTo>
                    <a:pt x="632181" y="282112"/>
                  </a:lnTo>
                  <a:lnTo>
                    <a:pt x="627636" y="304837"/>
                  </a:lnTo>
                  <a:lnTo>
                    <a:pt x="636726" y="320744"/>
                  </a:lnTo>
                  <a:lnTo>
                    <a:pt x="636726" y="363921"/>
                  </a:lnTo>
                  <a:lnTo>
                    <a:pt x="643543" y="395736"/>
                  </a:lnTo>
                  <a:lnTo>
                    <a:pt x="643543" y="416188"/>
                  </a:lnTo>
                  <a:lnTo>
                    <a:pt x="648088" y="438913"/>
                  </a:lnTo>
                  <a:lnTo>
                    <a:pt x="670813" y="459365"/>
                  </a:lnTo>
                  <a:lnTo>
                    <a:pt x="691265" y="502542"/>
                  </a:lnTo>
                  <a:lnTo>
                    <a:pt x="675358" y="502542"/>
                  </a:lnTo>
                  <a:lnTo>
                    <a:pt x="627636" y="509359"/>
                  </a:lnTo>
                  <a:lnTo>
                    <a:pt x="616274" y="513904"/>
                  </a:lnTo>
                  <a:lnTo>
                    <a:pt x="604911" y="534356"/>
                  </a:lnTo>
                  <a:lnTo>
                    <a:pt x="616274" y="552536"/>
                  </a:lnTo>
                  <a:lnTo>
                    <a:pt x="611729" y="593440"/>
                  </a:lnTo>
                  <a:lnTo>
                    <a:pt x="605461" y="628958"/>
                  </a:lnTo>
                  <a:lnTo>
                    <a:pt x="606749" y="629473"/>
                  </a:lnTo>
                  <a:lnTo>
                    <a:pt x="613568" y="635535"/>
                  </a:lnTo>
                  <a:lnTo>
                    <a:pt x="616274" y="636617"/>
                  </a:lnTo>
                  <a:lnTo>
                    <a:pt x="628089" y="647120"/>
                  </a:lnTo>
                  <a:lnTo>
                    <a:pt x="638563" y="640835"/>
                  </a:lnTo>
                  <a:lnTo>
                    <a:pt x="640615" y="652463"/>
                  </a:lnTo>
                  <a:lnTo>
                    <a:pt x="648088" y="647979"/>
                  </a:lnTo>
                  <a:lnTo>
                    <a:pt x="654906" y="686611"/>
                  </a:lnTo>
                  <a:lnTo>
                    <a:pt x="620819" y="686611"/>
                  </a:lnTo>
                  <a:lnTo>
                    <a:pt x="617961" y="679467"/>
                  </a:lnTo>
                  <a:lnTo>
                    <a:pt x="611294" y="679467"/>
                  </a:lnTo>
                  <a:lnTo>
                    <a:pt x="602204" y="656743"/>
                  </a:lnTo>
                  <a:lnTo>
                    <a:pt x="592964" y="647503"/>
                  </a:lnTo>
                  <a:lnTo>
                    <a:pt x="568552" y="643434"/>
                  </a:lnTo>
                  <a:lnTo>
                    <a:pt x="564046" y="637127"/>
                  </a:lnTo>
                  <a:lnTo>
                    <a:pt x="559027" y="636290"/>
                  </a:lnTo>
                  <a:lnTo>
                    <a:pt x="553833" y="629019"/>
                  </a:lnTo>
                  <a:lnTo>
                    <a:pt x="536737" y="636617"/>
                  </a:lnTo>
                  <a:lnTo>
                    <a:pt x="509468" y="632072"/>
                  </a:lnTo>
                  <a:lnTo>
                    <a:pt x="502800" y="625404"/>
                  </a:lnTo>
                  <a:lnTo>
                    <a:pt x="499943" y="624928"/>
                  </a:lnTo>
                  <a:lnTo>
                    <a:pt x="490584" y="615569"/>
                  </a:lnTo>
                  <a:lnTo>
                    <a:pt x="470836" y="611620"/>
                  </a:lnTo>
                  <a:lnTo>
                    <a:pt x="454929" y="611620"/>
                  </a:lnTo>
                  <a:lnTo>
                    <a:pt x="452071" y="604476"/>
                  </a:lnTo>
                  <a:lnTo>
                    <a:pt x="445404" y="604476"/>
                  </a:lnTo>
                  <a:lnTo>
                    <a:pt x="443716" y="600258"/>
                  </a:lnTo>
                  <a:lnTo>
                    <a:pt x="439021" y="600258"/>
                  </a:lnTo>
                  <a:lnTo>
                    <a:pt x="423114" y="600258"/>
                  </a:lnTo>
                  <a:lnTo>
                    <a:pt x="400389" y="604802"/>
                  </a:lnTo>
                  <a:lnTo>
                    <a:pt x="384482" y="604802"/>
                  </a:lnTo>
                  <a:lnTo>
                    <a:pt x="375392" y="604802"/>
                  </a:lnTo>
                  <a:lnTo>
                    <a:pt x="375392" y="597658"/>
                  </a:lnTo>
                  <a:lnTo>
                    <a:pt x="374957" y="597658"/>
                  </a:lnTo>
                  <a:lnTo>
                    <a:pt x="365867" y="597658"/>
                  </a:lnTo>
                  <a:lnTo>
                    <a:pt x="365867" y="554482"/>
                  </a:lnTo>
                  <a:lnTo>
                    <a:pt x="354505" y="538574"/>
                  </a:lnTo>
                  <a:lnTo>
                    <a:pt x="347688" y="518122"/>
                  </a:lnTo>
                  <a:lnTo>
                    <a:pt x="354505" y="495398"/>
                  </a:lnTo>
                  <a:lnTo>
                    <a:pt x="347688" y="479490"/>
                  </a:lnTo>
                  <a:lnTo>
                    <a:pt x="347688" y="466182"/>
                  </a:lnTo>
                  <a:lnTo>
                    <a:pt x="316308" y="466182"/>
                  </a:lnTo>
                  <a:lnTo>
                    <a:pt x="316308" y="459038"/>
                  </a:lnTo>
                  <a:lnTo>
                    <a:pt x="306783" y="459038"/>
                  </a:lnTo>
                  <a:lnTo>
                    <a:pt x="306783" y="454820"/>
                  </a:lnTo>
                  <a:lnTo>
                    <a:pt x="298128" y="454820"/>
                  </a:lnTo>
                  <a:lnTo>
                    <a:pt x="293583" y="459365"/>
                  </a:lnTo>
                  <a:lnTo>
                    <a:pt x="273131" y="459365"/>
                  </a:lnTo>
                  <a:lnTo>
                    <a:pt x="261769" y="482089"/>
                  </a:lnTo>
                  <a:lnTo>
                    <a:pt x="257224" y="493452"/>
                  </a:lnTo>
                  <a:lnTo>
                    <a:pt x="239044" y="486634"/>
                  </a:lnTo>
                  <a:lnTo>
                    <a:pt x="223137" y="493452"/>
                  </a:lnTo>
                  <a:lnTo>
                    <a:pt x="202685" y="493452"/>
                  </a:lnTo>
                  <a:lnTo>
                    <a:pt x="196434" y="486308"/>
                  </a:lnTo>
                  <a:lnTo>
                    <a:pt x="193160" y="486308"/>
                  </a:lnTo>
                  <a:lnTo>
                    <a:pt x="177253" y="468128"/>
                  </a:lnTo>
                  <a:lnTo>
                    <a:pt x="170435" y="459038"/>
                  </a:lnTo>
                  <a:lnTo>
                    <a:pt x="161345" y="431769"/>
                  </a:lnTo>
                  <a:lnTo>
                    <a:pt x="153426" y="415929"/>
                  </a:lnTo>
                  <a:lnTo>
                    <a:pt x="52702" y="411643"/>
                  </a:lnTo>
                  <a:lnTo>
                    <a:pt x="36795" y="416188"/>
                  </a:lnTo>
                  <a:lnTo>
                    <a:pt x="29977" y="416188"/>
                  </a:lnTo>
                  <a:lnTo>
                    <a:pt x="14070" y="423005"/>
                  </a:lnTo>
                  <a:lnTo>
                    <a:pt x="10237" y="413422"/>
                  </a:lnTo>
                  <a:lnTo>
                    <a:pt x="4545" y="415861"/>
                  </a:lnTo>
                  <a:lnTo>
                    <a:pt x="0" y="404499"/>
                  </a:lnTo>
                  <a:lnTo>
                    <a:pt x="4545" y="399954"/>
                  </a:lnTo>
                  <a:lnTo>
                    <a:pt x="9090" y="384047"/>
                  </a:lnTo>
                  <a:lnTo>
                    <a:pt x="15908" y="372684"/>
                  </a:lnTo>
                  <a:lnTo>
                    <a:pt x="27270" y="365867"/>
                  </a:lnTo>
                  <a:lnTo>
                    <a:pt x="36360" y="372684"/>
                  </a:lnTo>
                  <a:lnTo>
                    <a:pt x="47722" y="356777"/>
                  </a:lnTo>
                  <a:lnTo>
                    <a:pt x="68174" y="356777"/>
                  </a:lnTo>
                  <a:lnTo>
                    <a:pt x="73532" y="363921"/>
                  </a:lnTo>
                  <a:lnTo>
                    <a:pt x="77699" y="363921"/>
                  </a:lnTo>
                  <a:lnTo>
                    <a:pt x="82568" y="370413"/>
                  </a:lnTo>
                  <a:lnTo>
                    <a:pt x="86354" y="372684"/>
                  </a:lnTo>
                  <a:lnTo>
                    <a:pt x="106806" y="349960"/>
                  </a:lnTo>
                  <a:lnTo>
                    <a:pt x="129531" y="334053"/>
                  </a:lnTo>
                  <a:lnTo>
                    <a:pt x="138621" y="324963"/>
                  </a:lnTo>
                  <a:lnTo>
                    <a:pt x="138621" y="290876"/>
                  </a:lnTo>
                  <a:lnTo>
                    <a:pt x="149983" y="254516"/>
                  </a:lnTo>
                  <a:lnTo>
                    <a:pt x="170435" y="238609"/>
                  </a:lnTo>
                  <a:lnTo>
                    <a:pt x="193160" y="222702"/>
                  </a:lnTo>
                  <a:lnTo>
                    <a:pt x="197705" y="204522"/>
                  </a:lnTo>
                  <a:lnTo>
                    <a:pt x="197705" y="195432"/>
                  </a:lnTo>
                  <a:lnTo>
                    <a:pt x="209067" y="184070"/>
                  </a:lnTo>
                  <a:lnTo>
                    <a:pt x="204522" y="161345"/>
                  </a:lnTo>
                  <a:lnTo>
                    <a:pt x="209067" y="129531"/>
                  </a:lnTo>
                  <a:lnTo>
                    <a:pt x="213612" y="102261"/>
                  </a:lnTo>
                  <a:lnTo>
                    <a:pt x="224974" y="86354"/>
                  </a:lnTo>
                  <a:lnTo>
                    <a:pt x="229519" y="65902"/>
                  </a:lnTo>
                  <a:lnTo>
                    <a:pt x="229519" y="38632"/>
                  </a:lnTo>
                  <a:lnTo>
                    <a:pt x="247699" y="18180"/>
                  </a:lnTo>
                  <a:lnTo>
                    <a:pt x="268151" y="6817"/>
                  </a:lnTo>
                  <a:lnTo>
                    <a:pt x="295421" y="22725"/>
                  </a:lnTo>
                  <a:lnTo>
                    <a:pt x="322690" y="34087"/>
                  </a:lnTo>
                  <a:lnTo>
                    <a:pt x="347688" y="38632"/>
                  </a:lnTo>
                  <a:lnTo>
                    <a:pt x="374957" y="43177"/>
                  </a:lnTo>
                  <a:lnTo>
                    <a:pt x="386319" y="22725"/>
                  </a:lnTo>
                  <a:lnTo>
                    <a:pt x="390864" y="18180"/>
                  </a:lnTo>
                  <a:lnTo>
                    <a:pt x="409044" y="22725"/>
                  </a:lnTo>
                  <a:lnTo>
                    <a:pt x="445404" y="6817"/>
                  </a:lnTo>
                  <a:lnTo>
                    <a:pt x="461311" y="11363"/>
                  </a:lnTo>
                  <a:lnTo>
                    <a:pt x="472673" y="11363"/>
                  </a:lnTo>
                  <a:lnTo>
                    <a:pt x="477218"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68" name="Freeform 8"/>
            <p:cNvSpPr>
              <a:spLocks noEditPoints="1"/>
            </p:cNvSpPr>
            <p:nvPr/>
          </p:nvSpPr>
          <p:spPr bwMode="auto">
            <a:xfrm>
              <a:off x="4716795" y="4038646"/>
              <a:ext cx="347687" cy="380070"/>
            </a:xfrm>
            <a:custGeom>
              <a:avLst/>
              <a:gdLst>
                <a:gd name="T0" fmla="*/ 76 w 204"/>
                <a:gd name="T1" fmla="*/ 24 h 223"/>
                <a:gd name="T2" fmla="*/ 85 w 204"/>
                <a:gd name="T3" fmla="*/ 45 h 223"/>
                <a:gd name="T4" fmla="*/ 95 w 204"/>
                <a:gd name="T5" fmla="*/ 60 h 223"/>
                <a:gd name="T6" fmla="*/ 111 w 204"/>
                <a:gd name="T7" fmla="*/ 55 h 223"/>
                <a:gd name="T8" fmla="*/ 123 w 204"/>
                <a:gd name="T9" fmla="*/ 55 h 223"/>
                <a:gd name="T10" fmla="*/ 137 w 204"/>
                <a:gd name="T11" fmla="*/ 45 h 223"/>
                <a:gd name="T12" fmla="*/ 147 w 204"/>
                <a:gd name="T13" fmla="*/ 41 h 223"/>
                <a:gd name="T14" fmla="*/ 163 w 204"/>
                <a:gd name="T15" fmla="*/ 48 h 223"/>
                <a:gd name="T16" fmla="*/ 168 w 204"/>
                <a:gd name="T17" fmla="*/ 64 h 223"/>
                <a:gd name="T18" fmla="*/ 166 w 204"/>
                <a:gd name="T19" fmla="*/ 83 h 223"/>
                <a:gd name="T20" fmla="*/ 171 w 204"/>
                <a:gd name="T21" fmla="*/ 109 h 223"/>
                <a:gd name="T22" fmla="*/ 182 w 204"/>
                <a:gd name="T23" fmla="*/ 107 h 223"/>
                <a:gd name="T24" fmla="*/ 199 w 204"/>
                <a:gd name="T25" fmla="*/ 107 h 223"/>
                <a:gd name="T26" fmla="*/ 199 w 204"/>
                <a:gd name="T27" fmla="*/ 119 h 223"/>
                <a:gd name="T28" fmla="*/ 201 w 204"/>
                <a:gd name="T29" fmla="*/ 133 h 223"/>
                <a:gd name="T30" fmla="*/ 168 w 204"/>
                <a:gd name="T31" fmla="*/ 140 h 223"/>
                <a:gd name="T32" fmla="*/ 178 w 204"/>
                <a:gd name="T33" fmla="*/ 206 h 223"/>
                <a:gd name="T34" fmla="*/ 159 w 204"/>
                <a:gd name="T35" fmla="*/ 223 h 223"/>
                <a:gd name="T36" fmla="*/ 107 w 204"/>
                <a:gd name="T37" fmla="*/ 211 h 223"/>
                <a:gd name="T38" fmla="*/ 38 w 204"/>
                <a:gd name="T39" fmla="*/ 213 h 223"/>
                <a:gd name="T40" fmla="*/ 19 w 204"/>
                <a:gd name="T41" fmla="*/ 206 h 223"/>
                <a:gd name="T42" fmla="*/ 3 w 204"/>
                <a:gd name="T43" fmla="*/ 211 h 223"/>
                <a:gd name="T44" fmla="*/ 3 w 204"/>
                <a:gd name="T45" fmla="*/ 187 h 223"/>
                <a:gd name="T46" fmla="*/ 10 w 204"/>
                <a:gd name="T47" fmla="*/ 164 h 223"/>
                <a:gd name="T48" fmla="*/ 19 w 204"/>
                <a:gd name="T49" fmla="*/ 142 h 223"/>
                <a:gd name="T50" fmla="*/ 33 w 204"/>
                <a:gd name="T51" fmla="*/ 123 h 223"/>
                <a:gd name="T52" fmla="*/ 33 w 204"/>
                <a:gd name="T53" fmla="*/ 102 h 223"/>
                <a:gd name="T54" fmla="*/ 24 w 204"/>
                <a:gd name="T55" fmla="*/ 88 h 223"/>
                <a:gd name="T56" fmla="*/ 22 w 204"/>
                <a:gd name="T57" fmla="*/ 74 h 223"/>
                <a:gd name="T58" fmla="*/ 22 w 204"/>
                <a:gd name="T59" fmla="*/ 52 h 223"/>
                <a:gd name="T60" fmla="*/ 10 w 204"/>
                <a:gd name="T61" fmla="*/ 31 h 223"/>
                <a:gd name="T62" fmla="*/ 19 w 204"/>
                <a:gd name="T63" fmla="*/ 26 h 223"/>
                <a:gd name="T64" fmla="*/ 29 w 204"/>
                <a:gd name="T65" fmla="*/ 24 h 223"/>
                <a:gd name="T66" fmla="*/ 12 w 204"/>
                <a:gd name="T67" fmla="*/ 22 h 223"/>
                <a:gd name="T68" fmla="*/ 10 w 204"/>
                <a:gd name="T69" fmla="*/ 22 h 223"/>
                <a:gd name="T70" fmla="*/ 12 w 204"/>
                <a:gd name="T71" fmla="*/ 5 h 223"/>
                <a:gd name="T72" fmla="*/ 24 w 204"/>
                <a:gd name="T73" fmla="*/ 7 h 223"/>
                <a:gd name="T74" fmla="*/ 14 w 204"/>
                <a:gd name="T75" fmla="*/ 1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4" h="223">
                  <a:moveTo>
                    <a:pt x="76" y="24"/>
                  </a:moveTo>
                  <a:lnTo>
                    <a:pt x="76" y="24"/>
                  </a:lnTo>
                  <a:lnTo>
                    <a:pt x="81" y="36"/>
                  </a:lnTo>
                  <a:lnTo>
                    <a:pt x="85" y="45"/>
                  </a:lnTo>
                  <a:lnTo>
                    <a:pt x="90" y="52"/>
                  </a:lnTo>
                  <a:lnTo>
                    <a:pt x="95" y="60"/>
                  </a:lnTo>
                  <a:lnTo>
                    <a:pt x="107" y="57"/>
                  </a:lnTo>
                  <a:lnTo>
                    <a:pt x="111" y="55"/>
                  </a:lnTo>
                  <a:lnTo>
                    <a:pt x="121" y="57"/>
                  </a:lnTo>
                  <a:lnTo>
                    <a:pt x="123" y="55"/>
                  </a:lnTo>
                  <a:lnTo>
                    <a:pt x="126" y="45"/>
                  </a:lnTo>
                  <a:lnTo>
                    <a:pt x="137" y="45"/>
                  </a:lnTo>
                  <a:lnTo>
                    <a:pt x="137" y="41"/>
                  </a:lnTo>
                  <a:lnTo>
                    <a:pt x="147" y="41"/>
                  </a:lnTo>
                  <a:lnTo>
                    <a:pt x="145" y="48"/>
                  </a:lnTo>
                  <a:lnTo>
                    <a:pt x="163" y="48"/>
                  </a:lnTo>
                  <a:lnTo>
                    <a:pt x="163" y="57"/>
                  </a:lnTo>
                  <a:lnTo>
                    <a:pt x="168" y="64"/>
                  </a:lnTo>
                  <a:lnTo>
                    <a:pt x="166" y="74"/>
                  </a:lnTo>
                  <a:lnTo>
                    <a:pt x="166" y="83"/>
                  </a:lnTo>
                  <a:lnTo>
                    <a:pt x="173" y="90"/>
                  </a:lnTo>
                  <a:lnTo>
                    <a:pt x="171" y="109"/>
                  </a:lnTo>
                  <a:lnTo>
                    <a:pt x="175" y="107"/>
                  </a:lnTo>
                  <a:lnTo>
                    <a:pt x="182" y="107"/>
                  </a:lnTo>
                  <a:lnTo>
                    <a:pt x="192" y="104"/>
                  </a:lnTo>
                  <a:lnTo>
                    <a:pt x="199" y="107"/>
                  </a:lnTo>
                  <a:lnTo>
                    <a:pt x="201" y="112"/>
                  </a:lnTo>
                  <a:lnTo>
                    <a:pt x="199" y="119"/>
                  </a:lnTo>
                  <a:lnTo>
                    <a:pt x="204" y="128"/>
                  </a:lnTo>
                  <a:lnTo>
                    <a:pt x="201" y="133"/>
                  </a:lnTo>
                  <a:lnTo>
                    <a:pt x="201" y="140"/>
                  </a:lnTo>
                  <a:lnTo>
                    <a:pt x="168" y="140"/>
                  </a:lnTo>
                  <a:lnTo>
                    <a:pt x="166" y="192"/>
                  </a:lnTo>
                  <a:lnTo>
                    <a:pt x="178" y="206"/>
                  </a:lnTo>
                  <a:lnTo>
                    <a:pt x="190" y="216"/>
                  </a:lnTo>
                  <a:lnTo>
                    <a:pt x="159" y="223"/>
                  </a:lnTo>
                  <a:lnTo>
                    <a:pt x="119" y="220"/>
                  </a:lnTo>
                  <a:lnTo>
                    <a:pt x="107" y="211"/>
                  </a:lnTo>
                  <a:lnTo>
                    <a:pt x="43" y="213"/>
                  </a:lnTo>
                  <a:lnTo>
                    <a:pt x="38" y="213"/>
                  </a:lnTo>
                  <a:lnTo>
                    <a:pt x="29" y="206"/>
                  </a:lnTo>
                  <a:lnTo>
                    <a:pt x="19" y="206"/>
                  </a:lnTo>
                  <a:lnTo>
                    <a:pt x="10" y="209"/>
                  </a:lnTo>
                  <a:lnTo>
                    <a:pt x="3" y="211"/>
                  </a:lnTo>
                  <a:lnTo>
                    <a:pt x="0" y="202"/>
                  </a:lnTo>
                  <a:lnTo>
                    <a:pt x="3" y="187"/>
                  </a:lnTo>
                  <a:lnTo>
                    <a:pt x="7" y="171"/>
                  </a:lnTo>
                  <a:lnTo>
                    <a:pt x="10" y="164"/>
                  </a:lnTo>
                  <a:lnTo>
                    <a:pt x="14" y="149"/>
                  </a:lnTo>
                  <a:lnTo>
                    <a:pt x="19" y="142"/>
                  </a:lnTo>
                  <a:lnTo>
                    <a:pt x="26" y="133"/>
                  </a:lnTo>
                  <a:lnTo>
                    <a:pt x="33" y="123"/>
                  </a:lnTo>
                  <a:lnTo>
                    <a:pt x="33" y="114"/>
                  </a:lnTo>
                  <a:lnTo>
                    <a:pt x="33" y="102"/>
                  </a:lnTo>
                  <a:lnTo>
                    <a:pt x="29" y="97"/>
                  </a:lnTo>
                  <a:lnTo>
                    <a:pt x="24" y="88"/>
                  </a:lnTo>
                  <a:lnTo>
                    <a:pt x="22" y="78"/>
                  </a:lnTo>
                  <a:lnTo>
                    <a:pt x="22" y="74"/>
                  </a:lnTo>
                  <a:lnTo>
                    <a:pt x="26" y="69"/>
                  </a:lnTo>
                  <a:lnTo>
                    <a:pt x="22" y="52"/>
                  </a:lnTo>
                  <a:lnTo>
                    <a:pt x="19" y="41"/>
                  </a:lnTo>
                  <a:lnTo>
                    <a:pt x="10" y="31"/>
                  </a:lnTo>
                  <a:lnTo>
                    <a:pt x="12" y="29"/>
                  </a:lnTo>
                  <a:lnTo>
                    <a:pt x="19" y="26"/>
                  </a:lnTo>
                  <a:lnTo>
                    <a:pt x="24" y="26"/>
                  </a:lnTo>
                  <a:lnTo>
                    <a:pt x="29" y="24"/>
                  </a:lnTo>
                  <a:lnTo>
                    <a:pt x="76" y="24"/>
                  </a:lnTo>
                  <a:close/>
                  <a:moveTo>
                    <a:pt x="12" y="22"/>
                  </a:moveTo>
                  <a:lnTo>
                    <a:pt x="12" y="22"/>
                  </a:lnTo>
                  <a:lnTo>
                    <a:pt x="10" y="22"/>
                  </a:lnTo>
                  <a:lnTo>
                    <a:pt x="5" y="10"/>
                  </a:lnTo>
                  <a:lnTo>
                    <a:pt x="12" y="5"/>
                  </a:lnTo>
                  <a:lnTo>
                    <a:pt x="17" y="0"/>
                  </a:lnTo>
                  <a:lnTo>
                    <a:pt x="24" y="7"/>
                  </a:lnTo>
                  <a:lnTo>
                    <a:pt x="17" y="10"/>
                  </a:lnTo>
                  <a:lnTo>
                    <a:pt x="14" y="15"/>
                  </a:lnTo>
                  <a:lnTo>
                    <a:pt x="12" y="2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6" name="Freeform 425"/>
            <p:cNvSpPr>
              <a:spLocks/>
            </p:cNvSpPr>
            <p:nvPr/>
          </p:nvSpPr>
          <p:spPr bwMode="auto">
            <a:xfrm>
              <a:off x="4701455" y="3817080"/>
              <a:ext cx="208094" cy="245589"/>
            </a:xfrm>
            <a:custGeom>
              <a:avLst/>
              <a:gdLst>
                <a:gd name="connsiteX0" fmla="*/ 224974 w 277458"/>
                <a:gd name="connsiteY0" fmla="*/ 0 h 327452"/>
                <a:gd name="connsiteX1" fmla="*/ 247699 w 277458"/>
                <a:gd name="connsiteY1" fmla="*/ 6818 h 327452"/>
                <a:gd name="connsiteX2" fmla="*/ 272696 w 277458"/>
                <a:gd name="connsiteY2" fmla="*/ 11363 h 327452"/>
                <a:gd name="connsiteX3" fmla="*/ 271864 w 277458"/>
                <a:gd name="connsiteY3" fmla="*/ 15108 h 327452"/>
                <a:gd name="connsiteX4" fmla="*/ 277458 w 277458"/>
                <a:gd name="connsiteY4" fmla="*/ 16125 h 327452"/>
                <a:gd name="connsiteX5" fmla="*/ 272913 w 277458"/>
                <a:gd name="connsiteY5" fmla="*/ 36577 h 327452"/>
                <a:gd name="connsiteX6" fmla="*/ 261551 w 277458"/>
                <a:gd name="connsiteY6" fmla="*/ 52484 h 327452"/>
                <a:gd name="connsiteX7" fmla="*/ 257006 w 277458"/>
                <a:gd name="connsiteY7" fmla="*/ 79754 h 327452"/>
                <a:gd name="connsiteX8" fmla="*/ 252461 w 277458"/>
                <a:gd name="connsiteY8" fmla="*/ 111568 h 327452"/>
                <a:gd name="connsiteX9" fmla="*/ 257006 w 277458"/>
                <a:gd name="connsiteY9" fmla="*/ 134293 h 327452"/>
                <a:gd name="connsiteX10" fmla="*/ 245644 w 277458"/>
                <a:gd name="connsiteY10" fmla="*/ 145655 h 327452"/>
                <a:gd name="connsiteX11" fmla="*/ 245644 w 277458"/>
                <a:gd name="connsiteY11" fmla="*/ 154745 h 327452"/>
                <a:gd name="connsiteX12" fmla="*/ 241099 w 277458"/>
                <a:gd name="connsiteY12" fmla="*/ 172925 h 327452"/>
                <a:gd name="connsiteX13" fmla="*/ 218374 w 277458"/>
                <a:gd name="connsiteY13" fmla="*/ 188832 h 327452"/>
                <a:gd name="connsiteX14" fmla="*/ 202467 w 277458"/>
                <a:gd name="connsiteY14" fmla="*/ 204739 h 327452"/>
                <a:gd name="connsiteX15" fmla="*/ 186560 w 277458"/>
                <a:gd name="connsiteY15" fmla="*/ 241099 h 327452"/>
                <a:gd name="connsiteX16" fmla="*/ 186560 w 277458"/>
                <a:gd name="connsiteY16" fmla="*/ 275186 h 327452"/>
                <a:gd name="connsiteX17" fmla="*/ 177470 w 277458"/>
                <a:gd name="connsiteY17" fmla="*/ 284275 h 327452"/>
                <a:gd name="connsiteX18" fmla="*/ 154745 w 277458"/>
                <a:gd name="connsiteY18" fmla="*/ 300183 h 327452"/>
                <a:gd name="connsiteX19" fmla="*/ 134293 w 277458"/>
                <a:gd name="connsiteY19" fmla="*/ 322907 h 327452"/>
                <a:gd name="connsiteX20" fmla="*/ 122931 w 277458"/>
                <a:gd name="connsiteY20" fmla="*/ 316090 h 327452"/>
                <a:gd name="connsiteX21" fmla="*/ 120333 w 277458"/>
                <a:gd name="connsiteY21" fmla="*/ 312626 h 327452"/>
                <a:gd name="connsiteX22" fmla="*/ 118169 w 277458"/>
                <a:gd name="connsiteY22" fmla="*/ 311328 h 327452"/>
                <a:gd name="connsiteX23" fmla="*/ 114923 w 277458"/>
                <a:gd name="connsiteY23" fmla="*/ 307000 h 327452"/>
                <a:gd name="connsiteX24" fmla="*/ 100206 w 277458"/>
                <a:gd name="connsiteY24" fmla="*/ 307000 h 327452"/>
                <a:gd name="connsiteX25" fmla="*/ 84299 w 277458"/>
                <a:gd name="connsiteY25" fmla="*/ 322907 h 327452"/>
                <a:gd name="connsiteX26" fmla="*/ 80489 w 277458"/>
                <a:gd name="connsiteY26" fmla="*/ 317193 h 327452"/>
                <a:gd name="connsiteX27" fmla="*/ 79537 w 277458"/>
                <a:gd name="connsiteY27" fmla="*/ 318145 h 327452"/>
                <a:gd name="connsiteX28" fmla="*/ 77190 w 277458"/>
                <a:gd name="connsiteY28" fmla="*/ 314625 h 327452"/>
                <a:gd name="connsiteX29" fmla="*/ 63846 w 277458"/>
                <a:gd name="connsiteY29" fmla="*/ 307000 h 327452"/>
                <a:gd name="connsiteX30" fmla="*/ 52484 w 277458"/>
                <a:gd name="connsiteY30" fmla="*/ 311545 h 327452"/>
                <a:gd name="connsiteX31" fmla="*/ 36577 w 277458"/>
                <a:gd name="connsiteY31" fmla="*/ 327452 h 327452"/>
                <a:gd name="connsiteX32" fmla="*/ 32132 w 277458"/>
                <a:gd name="connsiteY32" fmla="*/ 322373 h 327452"/>
                <a:gd name="connsiteX33" fmla="*/ 31815 w 277458"/>
                <a:gd name="connsiteY33" fmla="*/ 322690 h 327452"/>
                <a:gd name="connsiteX34" fmla="*/ 0 w 277458"/>
                <a:gd name="connsiteY34" fmla="*/ 286331 h 327452"/>
                <a:gd name="connsiteX35" fmla="*/ 31815 w 277458"/>
                <a:gd name="connsiteY35" fmla="*/ 263606 h 327452"/>
                <a:gd name="connsiteX36" fmla="*/ 15908 w 277458"/>
                <a:gd name="connsiteY36" fmla="*/ 236337 h 327452"/>
                <a:gd name="connsiteX37" fmla="*/ 31815 w 277458"/>
                <a:gd name="connsiteY37" fmla="*/ 231792 h 327452"/>
                <a:gd name="connsiteX38" fmla="*/ 52267 w 277458"/>
                <a:gd name="connsiteY38" fmla="*/ 227247 h 327452"/>
                <a:gd name="connsiteX39" fmla="*/ 52267 w 277458"/>
                <a:gd name="connsiteY39" fmla="*/ 209067 h 327452"/>
                <a:gd name="connsiteX40" fmla="*/ 74992 w 277458"/>
                <a:gd name="connsiteY40" fmla="*/ 227247 h 327452"/>
                <a:gd name="connsiteX41" fmla="*/ 106806 w 277458"/>
                <a:gd name="connsiteY41" fmla="*/ 227247 h 327452"/>
                <a:gd name="connsiteX42" fmla="*/ 118169 w 277458"/>
                <a:gd name="connsiteY42" fmla="*/ 209067 h 327452"/>
                <a:gd name="connsiteX43" fmla="*/ 122713 w 277458"/>
                <a:gd name="connsiteY43" fmla="*/ 188615 h 327452"/>
                <a:gd name="connsiteX44" fmla="*/ 118169 w 277458"/>
                <a:gd name="connsiteY44" fmla="*/ 156800 h 327452"/>
                <a:gd name="connsiteX45" fmla="*/ 102261 w 277458"/>
                <a:gd name="connsiteY45" fmla="*/ 134076 h 327452"/>
                <a:gd name="connsiteX46" fmla="*/ 117251 w 277458"/>
                <a:gd name="connsiteY46" fmla="*/ 93389 h 327452"/>
                <a:gd name="connsiteX47" fmla="*/ 111568 w 277458"/>
                <a:gd name="connsiteY47" fmla="*/ 91116 h 327452"/>
                <a:gd name="connsiteX48" fmla="*/ 84299 w 277458"/>
                <a:gd name="connsiteY48" fmla="*/ 95661 h 327452"/>
                <a:gd name="connsiteX49" fmla="*/ 83108 w 277458"/>
                <a:gd name="connsiteY49" fmla="*/ 90303 h 327452"/>
                <a:gd name="connsiteX50" fmla="*/ 79537 w 277458"/>
                <a:gd name="connsiteY50" fmla="*/ 90899 h 327452"/>
                <a:gd name="connsiteX51" fmla="*/ 74992 w 277458"/>
                <a:gd name="connsiteY51" fmla="*/ 70447 h 327452"/>
                <a:gd name="connsiteX52" fmla="*/ 74992 w 277458"/>
                <a:gd name="connsiteY52" fmla="*/ 54539 h 327452"/>
                <a:gd name="connsiteX53" fmla="*/ 122713 w 277458"/>
                <a:gd name="connsiteY53" fmla="*/ 54539 h 327452"/>
                <a:gd name="connsiteX54" fmla="*/ 149983 w 277458"/>
                <a:gd name="connsiteY54" fmla="*/ 65902 h 327452"/>
                <a:gd name="connsiteX55" fmla="*/ 177253 w 277458"/>
                <a:gd name="connsiteY55" fmla="*/ 74992 h 327452"/>
                <a:gd name="connsiteX56" fmla="*/ 181798 w 277458"/>
                <a:gd name="connsiteY56" fmla="*/ 54539 h 327452"/>
                <a:gd name="connsiteX57" fmla="*/ 204522 w 277458"/>
                <a:gd name="connsiteY57" fmla="*/ 22725 h 32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7458" h="327452">
                  <a:moveTo>
                    <a:pt x="224974" y="0"/>
                  </a:moveTo>
                  <a:lnTo>
                    <a:pt x="247699" y="6818"/>
                  </a:lnTo>
                  <a:lnTo>
                    <a:pt x="272696" y="11363"/>
                  </a:lnTo>
                  <a:lnTo>
                    <a:pt x="271864" y="15108"/>
                  </a:lnTo>
                  <a:lnTo>
                    <a:pt x="277458" y="16125"/>
                  </a:lnTo>
                  <a:lnTo>
                    <a:pt x="272913" y="36577"/>
                  </a:lnTo>
                  <a:lnTo>
                    <a:pt x="261551" y="52484"/>
                  </a:lnTo>
                  <a:lnTo>
                    <a:pt x="257006" y="79754"/>
                  </a:lnTo>
                  <a:lnTo>
                    <a:pt x="252461" y="111568"/>
                  </a:lnTo>
                  <a:lnTo>
                    <a:pt x="257006" y="134293"/>
                  </a:lnTo>
                  <a:lnTo>
                    <a:pt x="245644" y="145655"/>
                  </a:lnTo>
                  <a:lnTo>
                    <a:pt x="245644" y="154745"/>
                  </a:lnTo>
                  <a:lnTo>
                    <a:pt x="241099" y="172925"/>
                  </a:lnTo>
                  <a:lnTo>
                    <a:pt x="218374" y="188832"/>
                  </a:lnTo>
                  <a:lnTo>
                    <a:pt x="202467" y="204739"/>
                  </a:lnTo>
                  <a:lnTo>
                    <a:pt x="186560" y="241099"/>
                  </a:lnTo>
                  <a:lnTo>
                    <a:pt x="186560" y="275186"/>
                  </a:lnTo>
                  <a:lnTo>
                    <a:pt x="177470" y="284275"/>
                  </a:lnTo>
                  <a:lnTo>
                    <a:pt x="154745" y="300183"/>
                  </a:lnTo>
                  <a:lnTo>
                    <a:pt x="134293" y="322907"/>
                  </a:lnTo>
                  <a:lnTo>
                    <a:pt x="122931" y="316090"/>
                  </a:lnTo>
                  <a:lnTo>
                    <a:pt x="120333" y="312626"/>
                  </a:lnTo>
                  <a:lnTo>
                    <a:pt x="118169" y="311328"/>
                  </a:lnTo>
                  <a:lnTo>
                    <a:pt x="114923" y="307000"/>
                  </a:lnTo>
                  <a:lnTo>
                    <a:pt x="100206" y="307000"/>
                  </a:lnTo>
                  <a:lnTo>
                    <a:pt x="84299" y="322907"/>
                  </a:lnTo>
                  <a:lnTo>
                    <a:pt x="80489" y="317193"/>
                  </a:lnTo>
                  <a:lnTo>
                    <a:pt x="79537" y="318145"/>
                  </a:lnTo>
                  <a:lnTo>
                    <a:pt x="77190" y="314625"/>
                  </a:lnTo>
                  <a:lnTo>
                    <a:pt x="63846" y="307000"/>
                  </a:lnTo>
                  <a:lnTo>
                    <a:pt x="52484" y="311545"/>
                  </a:lnTo>
                  <a:lnTo>
                    <a:pt x="36577" y="327452"/>
                  </a:lnTo>
                  <a:lnTo>
                    <a:pt x="32132" y="322373"/>
                  </a:lnTo>
                  <a:lnTo>
                    <a:pt x="31815" y="322690"/>
                  </a:lnTo>
                  <a:lnTo>
                    <a:pt x="0" y="286331"/>
                  </a:lnTo>
                  <a:lnTo>
                    <a:pt x="31815" y="263606"/>
                  </a:lnTo>
                  <a:lnTo>
                    <a:pt x="15908" y="236337"/>
                  </a:lnTo>
                  <a:lnTo>
                    <a:pt x="31815" y="231792"/>
                  </a:lnTo>
                  <a:lnTo>
                    <a:pt x="52267" y="227247"/>
                  </a:lnTo>
                  <a:lnTo>
                    <a:pt x="52267" y="209067"/>
                  </a:lnTo>
                  <a:lnTo>
                    <a:pt x="74992" y="227247"/>
                  </a:lnTo>
                  <a:lnTo>
                    <a:pt x="106806" y="227247"/>
                  </a:lnTo>
                  <a:lnTo>
                    <a:pt x="118169" y="209067"/>
                  </a:lnTo>
                  <a:lnTo>
                    <a:pt x="122713" y="188615"/>
                  </a:lnTo>
                  <a:lnTo>
                    <a:pt x="118169" y="156800"/>
                  </a:lnTo>
                  <a:lnTo>
                    <a:pt x="102261" y="134076"/>
                  </a:lnTo>
                  <a:lnTo>
                    <a:pt x="117251" y="93389"/>
                  </a:lnTo>
                  <a:lnTo>
                    <a:pt x="111568" y="91116"/>
                  </a:lnTo>
                  <a:lnTo>
                    <a:pt x="84299" y="95661"/>
                  </a:lnTo>
                  <a:lnTo>
                    <a:pt x="83108" y="90303"/>
                  </a:lnTo>
                  <a:lnTo>
                    <a:pt x="79537" y="90899"/>
                  </a:lnTo>
                  <a:lnTo>
                    <a:pt x="74992" y="70447"/>
                  </a:lnTo>
                  <a:lnTo>
                    <a:pt x="74992" y="54539"/>
                  </a:lnTo>
                  <a:lnTo>
                    <a:pt x="122713" y="54539"/>
                  </a:lnTo>
                  <a:lnTo>
                    <a:pt x="149983" y="65902"/>
                  </a:lnTo>
                  <a:lnTo>
                    <a:pt x="177253" y="74992"/>
                  </a:lnTo>
                  <a:lnTo>
                    <a:pt x="181798" y="54539"/>
                  </a:lnTo>
                  <a:lnTo>
                    <a:pt x="204522"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5" name="Freeform 424"/>
            <p:cNvSpPr>
              <a:spLocks/>
            </p:cNvSpPr>
            <p:nvPr/>
          </p:nvSpPr>
          <p:spPr bwMode="auto">
            <a:xfrm>
              <a:off x="4652030" y="3857985"/>
              <a:ext cx="57948" cy="39363"/>
            </a:xfrm>
            <a:custGeom>
              <a:avLst/>
              <a:gdLst>
                <a:gd name="connsiteX0" fmla="*/ 18180 w 77264"/>
                <a:gd name="connsiteY0" fmla="*/ 0 h 52484"/>
                <a:gd name="connsiteX1" fmla="*/ 77264 w 77264"/>
                <a:gd name="connsiteY1" fmla="*/ 0 h 52484"/>
                <a:gd name="connsiteX2" fmla="*/ 77264 w 77264"/>
                <a:gd name="connsiteY2" fmla="*/ 4762 h 52484"/>
                <a:gd name="connsiteX3" fmla="*/ 77264 w 77264"/>
                <a:gd name="connsiteY3" fmla="*/ 43177 h 52484"/>
                <a:gd name="connsiteX4" fmla="*/ 77264 w 77264"/>
                <a:gd name="connsiteY4" fmla="*/ 47939 h 52484"/>
                <a:gd name="connsiteX5" fmla="*/ 22725 w 77264"/>
                <a:gd name="connsiteY5" fmla="*/ 47939 h 52484"/>
                <a:gd name="connsiteX6" fmla="*/ 6818 w 77264"/>
                <a:gd name="connsiteY6" fmla="*/ 52484 h 52484"/>
                <a:gd name="connsiteX7" fmla="*/ 0 w 77264"/>
                <a:gd name="connsiteY7" fmla="*/ 41122 h 52484"/>
                <a:gd name="connsiteX8" fmla="*/ 1299 w 77264"/>
                <a:gd name="connsiteY8" fmla="*/ 38524 h 52484"/>
                <a:gd name="connsiteX9" fmla="*/ 0 w 77264"/>
                <a:gd name="connsiteY9" fmla="*/ 36360 h 5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264" h="52484">
                  <a:moveTo>
                    <a:pt x="18180" y="0"/>
                  </a:moveTo>
                  <a:lnTo>
                    <a:pt x="77264" y="0"/>
                  </a:lnTo>
                  <a:lnTo>
                    <a:pt x="77264" y="4762"/>
                  </a:lnTo>
                  <a:lnTo>
                    <a:pt x="77264" y="43177"/>
                  </a:lnTo>
                  <a:lnTo>
                    <a:pt x="77264" y="47939"/>
                  </a:lnTo>
                  <a:lnTo>
                    <a:pt x="22725" y="47939"/>
                  </a:lnTo>
                  <a:lnTo>
                    <a:pt x="6818" y="52484"/>
                  </a:lnTo>
                  <a:lnTo>
                    <a:pt x="0" y="41122"/>
                  </a:lnTo>
                  <a:lnTo>
                    <a:pt x="1299" y="38524"/>
                  </a:lnTo>
                  <a:lnTo>
                    <a:pt x="0" y="3636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4" name="Freeform 423"/>
            <p:cNvSpPr>
              <a:spLocks/>
            </p:cNvSpPr>
            <p:nvPr/>
          </p:nvSpPr>
          <p:spPr bwMode="auto">
            <a:xfrm>
              <a:off x="4640099" y="3857984"/>
              <a:ext cx="153392" cy="174089"/>
            </a:xfrm>
            <a:custGeom>
              <a:avLst/>
              <a:gdLst>
                <a:gd name="connsiteX0" fmla="*/ 93171 w 204522"/>
                <a:gd name="connsiteY0" fmla="*/ 0 h 232118"/>
                <a:gd name="connsiteX1" fmla="*/ 109079 w 204522"/>
                <a:gd name="connsiteY1" fmla="*/ 0 h 232118"/>
                <a:gd name="connsiteX2" fmla="*/ 129531 w 204522"/>
                <a:gd name="connsiteY2" fmla="*/ 0 h 232118"/>
                <a:gd name="connsiteX3" fmla="*/ 152256 w 204522"/>
                <a:gd name="connsiteY3" fmla="*/ 0 h 232118"/>
                <a:gd name="connsiteX4" fmla="*/ 156800 w 204522"/>
                <a:gd name="connsiteY4" fmla="*/ 0 h 232118"/>
                <a:gd name="connsiteX5" fmla="*/ 156800 w 204522"/>
                <a:gd name="connsiteY5" fmla="*/ 7143 h 232118"/>
                <a:gd name="connsiteX6" fmla="*/ 156800 w 204522"/>
                <a:gd name="connsiteY6" fmla="*/ 15908 h 232118"/>
                <a:gd name="connsiteX7" fmla="*/ 161345 w 204522"/>
                <a:gd name="connsiteY7" fmla="*/ 31815 h 232118"/>
                <a:gd name="connsiteX8" fmla="*/ 188615 w 204522"/>
                <a:gd name="connsiteY8" fmla="*/ 31815 h 232118"/>
                <a:gd name="connsiteX9" fmla="*/ 199977 w 204522"/>
                <a:gd name="connsiteY9" fmla="*/ 36360 h 232118"/>
                <a:gd name="connsiteX10" fmla="*/ 197684 w 204522"/>
                <a:gd name="connsiteY10" fmla="*/ 42585 h 232118"/>
                <a:gd name="connsiteX11" fmla="*/ 199977 w 204522"/>
                <a:gd name="connsiteY11" fmla="*/ 43503 h 232118"/>
                <a:gd name="connsiteX12" fmla="*/ 185794 w 204522"/>
                <a:gd name="connsiteY12" fmla="*/ 82000 h 232118"/>
                <a:gd name="connsiteX13" fmla="*/ 199977 w 204522"/>
                <a:gd name="connsiteY13" fmla="*/ 102262 h 232118"/>
                <a:gd name="connsiteX14" fmla="*/ 204522 w 204522"/>
                <a:gd name="connsiteY14" fmla="*/ 129531 h 232118"/>
                <a:gd name="connsiteX15" fmla="*/ 203901 w 204522"/>
                <a:gd name="connsiteY15" fmla="*/ 132947 h 232118"/>
                <a:gd name="connsiteX16" fmla="*/ 204522 w 204522"/>
                <a:gd name="connsiteY16" fmla="*/ 136674 h 232118"/>
                <a:gd name="connsiteX17" fmla="*/ 199977 w 204522"/>
                <a:gd name="connsiteY17" fmla="*/ 161672 h 232118"/>
                <a:gd name="connsiteX18" fmla="*/ 188615 w 204522"/>
                <a:gd name="connsiteY18" fmla="*/ 179851 h 232118"/>
                <a:gd name="connsiteX19" fmla="*/ 156800 w 204522"/>
                <a:gd name="connsiteY19" fmla="*/ 179851 h 232118"/>
                <a:gd name="connsiteX20" fmla="*/ 134076 w 204522"/>
                <a:gd name="connsiteY20" fmla="*/ 161672 h 232118"/>
                <a:gd name="connsiteX21" fmla="*/ 134076 w 204522"/>
                <a:gd name="connsiteY21" fmla="*/ 172708 h 232118"/>
                <a:gd name="connsiteX22" fmla="*/ 134076 w 204522"/>
                <a:gd name="connsiteY22" fmla="*/ 179851 h 232118"/>
                <a:gd name="connsiteX23" fmla="*/ 113624 w 204522"/>
                <a:gd name="connsiteY23" fmla="*/ 179851 h 232118"/>
                <a:gd name="connsiteX24" fmla="*/ 100841 w 204522"/>
                <a:gd name="connsiteY24" fmla="*/ 187155 h 232118"/>
                <a:gd name="connsiteX25" fmla="*/ 113624 w 204522"/>
                <a:gd name="connsiteY25" fmla="*/ 209068 h 232118"/>
                <a:gd name="connsiteX26" fmla="*/ 110398 w 204522"/>
                <a:gd name="connsiteY26" fmla="*/ 210681 h 232118"/>
                <a:gd name="connsiteX27" fmla="*/ 113624 w 204522"/>
                <a:gd name="connsiteY27" fmla="*/ 216211 h 232118"/>
                <a:gd name="connsiteX28" fmla="*/ 81809 w 204522"/>
                <a:gd name="connsiteY28" fmla="*/ 232118 h 232118"/>
                <a:gd name="connsiteX29" fmla="*/ 49995 w 204522"/>
                <a:gd name="connsiteY29" fmla="*/ 200304 h 232118"/>
                <a:gd name="connsiteX30" fmla="*/ 22725 w 204522"/>
                <a:gd name="connsiteY30" fmla="*/ 168489 h 232118"/>
                <a:gd name="connsiteX31" fmla="*/ 0 w 204522"/>
                <a:gd name="connsiteY31" fmla="*/ 129857 h 232118"/>
                <a:gd name="connsiteX32" fmla="*/ 0 w 204522"/>
                <a:gd name="connsiteY32" fmla="*/ 122714 h 232118"/>
                <a:gd name="connsiteX33" fmla="*/ 0 w 204522"/>
                <a:gd name="connsiteY33" fmla="*/ 120767 h 232118"/>
                <a:gd name="connsiteX34" fmla="*/ 0 w 204522"/>
                <a:gd name="connsiteY34" fmla="*/ 113624 h 232118"/>
                <a:gd name="connsiteX35" fmla="*/ 11363 w 204522"/>
                <a:gd name="connsiteY35" fmla="*/ 95444 h 232118"/>
                <a:gd name="connsiteX36" fmla="*/ 15908 w 204522"/>
                <a:gd name="connsiteY36" fmla="*/ 74992 h 232118"/>
                <a:gd name="connsiteX37" fmla="*/ 27270 w 204522"/>
                <a:gd name="connsiteY37" fmla="*/ 47722 h 232118"/>
                <a:gd name="connsiteX38" fmla="*/ 38632 w 204522"/>
                <a:gd name="connsiteY38" fmla="*/ 43177 h 232118"/>
                <a:gd name="connsiteX39" fmla="*/ 93171 w 204522"/>
                <a:gd name="connsiteY39" fmla="*/ 43177 h 232118"/>
                <a:gd name="connsiteX40" fmla="*/ 93171 w 204522"/>
                <a:gd name="connsiteY40" fmla="*/ 7143 h 23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522" h="232118">
                  <a:moveTo>
                    <a:pt x="93171" y="0"/>
                  </a:moveTo>
                  <a:lnTo>
                    <a:pt x="109079" y="0"/>
                  </a:lnTo>
                  <a:lnTo>
                    <a:pt x="129531" y="0"/>
                  </a:lnTo>
                  <a:lnTo>
                    <a:pt x="152256" y="0"/>
                  </a:lnTo>
                  <a:lnTo>
                    <a:pt x="156800" y="0"/>
                  </a:lnTo>
                  <a:lnTo>
                    <a:pt x="156800" y="7143"/>
                  </a:lnTo>
                  <a:lnTo>
                    <a:pt x="156800" y="15908"/>
                  </a:lnTo>
                  <a:lnTo>
                    <a:pt x="161345" y="31815"/>
                  </a:lnTo>
                  <a:lnTo>
                    <a:pt x="188615" y="31815"/>
                  </a:lnTo>
                  <a:lnTo>
                    <a:pt x="199977" y="36360"/>
                  </a:lnTo>
                  <a:lnTo>
                    <a:pt x="197684" y="42585"/>
                  </a:lnTo>
                  <a:lnTo>
                    <a:pt x="199977" y="43503"/>
                  </a:lnTo>
                  <a:lnTo>
                    <a:pt x="185794" y="82000"/>
                  </a:lnTo>
                  <a:lnTo>
                    <a:pt x="199977" y="102262"/>
                  </a:lnTo>
                  <a:lnTo>
                    <a:pt x="204522" y="129531"/>
                  </a:lnTo>
                  <a:lnTo>
                    <a:pt x="203901" y="132947"/>
                  </a:lnTo>
                  <a:lnTo>
                    <a:pt x="204522" y="136674"/>
                  </a:lnTo>
                  <a:lnTo>
                    <a:pt x="199977" y="161672"/>
                  </a:lnTo>
                  <a:lnTo>
                    <a:pt x="188615" y="179851"/>
                  </a:lnTo>
                  <a:lnTo>
                    <a:pt x="156800" y="179851"/>
                  </a:lnTo>
                  <a:lnTo>
                    <a:pt x="134076" y="161672"/>
                  </a:lnTo>
                  <a:lnTo>
                    <a:pt x="134076" y="172708"/>
                  </a:lnTo>
                  <a:lnTo>
                    <a:pt x="134076" y="179851"/>
                  </a:lnTo>
                  <a:lnTo>
                    <a:pt x="113624" y="179851"/>
                  </a:lnTo>
                  <a:lnTo>
                    <a:pt x="100841" y="187155"/>
                  </a:lnTo>
                  <a:lnTo>
                    <a:pt x="113624" y="209068"/>
                  </a:lnTo>
                  <a:lnTo>
                    <a:pt x="110398" y="210681"/>
                  </a:lnTo>
                  <a:lnTo>
                    <a:pt x="113624" y="216211"/>
                  </a:lnTo>
                  <a:lnTo>
                    <a:pt x="81809" y="232118"/>
                  </a:lnTo>
                  <a:lnTo>
                    <a:pt x="49995" y="200304"/>
                  </a:lnTo>
                  <a:lnTo>
                    <a:pt x="22725" y="168489"/>
                  </a:lnTo>
                  <a:lnTo>
                    <a:pt x="0" y="129857"/>
                  </a:lnTo>
                  <a:lnTo>
                    <a:pt x="0" y="122714"/>
                  </a:lnTo>
                  <a:lnTo>
                    <a:pt x="0" y="120767"/>
                  </a:lnTo>
                  <a:lnTo>
                    <a:pt x="0" y="113624"/>
                  </a:lnTo>
                  <a:lnTo>
                    <a:pt x="11363" y="95444"/>
                  </a:lnTo>
                  <a:lnTo>
                    <a:pt x="15908" y="74992"/>
                  </a:lnTo>
                  <a:lnTo>
                    <a:pt x="27270" y="47722"/>
                  </a:lnTo>
                  <a:lnTo>
                    <a:pt x="38632" y="43177"/>
                  </a:lnTo>
                  <a:lnTo>
                    <a:pt x="93171" y="43177"/>
                  </a:lnTo>
                  <a:lnTo>
                    <a:pt x="93171" y="714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3" name="Freeform 422"/>
            <p:cNvSpPr>
              <a:spLocks/>
            </p:cNvSpPr>
            <p:nvPr/>
          </p:nvSpPr>
          <p:spPr bwMode="auto">
            <a:xfrm>
              <a:off x="4793490" y="3610855"/>
              <a:ext cx="363189" cy="256060"/>
            </a:xfrm>
            <a:custGeom>
              <a:avLst/>
              <a:gdLst>
                <a:gd name="connsiteX0" fmla="*/ 311328 w 484252"/>
                <a:gd name="connsiteY0" fmla="*/ 0 h 341413"/>
                <a:gd name="connsiteX1" fmla="*/ 315843 w 484252"/>
                <a:gd name="connsiteY1" fmla="*/ 12042 h 341413"/>
                <a:gd name="connsiteX2" fmla="*/ 316090 w 484252"/>
                <a:gd name="connsiteY2" fmla="*/ 11905 h 341413"/>
                <a:gd name="connsiteX3" fmla="*/ 318695 w 484252"/>
                <a:gd name="connsiteY3" fmla="*/ 18852 h 341413"/>
                <a:gd name="connsiteX4" fmla="*/ 338597 w 484252"/>
                <a:gd name="connsiteY4" fmla="*/ 43177 h 341413"/>
                <a:gd name="connsiteX5" fmla="*/ 338597 w 484252"/>
                <a:gd name="connsiteY5" fmla="*/ 49262 h 341413"/>
                <a:gd name="connsiteX6" fmla="*/ 343359 w 484252"/>
                <a:gd name="connsiteY6" fmla="*/ 55082 h 341413"/>
                <a:gd name="connsiteX7" fmla="*/ 343359 w 484252"/>
                <a:gd name="connsiteY7" fmla="*/ 66445 h 341413"/>
                <a:gd name="connsiteX8" fmla="*/ 338815 w 484252"/>
                <a:gd name="connsiteY8" fmla="*/ 82352 h 341413"/>
                <a:gd name="connsiteX9" fmla="*/ 338815 w 484252"/>
                <a:gd name="connsiteY9" fmla="*/ 85211 h 341413"/>
                <a:gd name="connsiteX10" fmla="*/ 349960 w 484252"/>
                <a:gd name="connsiteY10" fmla="*/ 93171 h 341413"/>
                <a:gd name="connsiteX11" fmla="*/ 377229 w 484252"/>
                <a:gd name="connsiteY11" fmla="*/ 109079 h 341413"/>
                <a:gd name="connsiteX12" fmla="*/ 393137 w 484252"/>
                <a:gd name="connsiteY12" fmla="*/ 124986 h 341413"/>
                <a:gd name="connsiteX13" fmla="*/ 393137 w 484252"/>
                <a:gd name="connsiteY13" fmla="*/ 132129 h 341413"/>
                <a:gd name="connsiteX14" fmla="*/ 397899 w 484252"/>
                <a:gd name="connsiteY14" fmla="*/ 136891 h 341413"/>
                <a:gd name="connsiteX15" fmla="*/ 397899 w 484252"/>
                <a:gd name="connsiteY15" fmla="*/ 139920 h 341413"/>
                <a:gd name="connsiteX16" fmla="*/ 420406 w 484252"/>
                <a:gd name="connsiteY16" fmla="*/ 156801 h 341413"/>
                <a:gd name="connsiteX17" fmla="*/ 436313 w 484252"/>
                <a:gd name="connsiteY17" fmla="*/ 172708 h 341413"/>
                <a:gd name="connsiteX18" fmla="*/ 447676 w 484252"/>
                <a:gd name="connsiteY18" fmla="*/ 195433 h 341413"/>
                <a:gd name="connsiteX19" fmla="*/ 472673 w 484252"/>
                <a:gd name="connsiteY19" fmla="*/ 211340 h 341413"/>
                <a:gd name="connsiteX20" fmla="*/ 479490 w 484252"/>
                <a:gd name="connsiteY20" fmla="*/ 220430 h 341413"/>
                <a:gd name="connsiteX21" fmla="*/ 473011 w 484252"/>
                <a:gd name="connsiteY21" fmla="*/ 220430 h 341413"/>
                <a:gd name="connsiteX22" fmla="*/ 477435 w 484252"/>
                <a:gd name="connsiteY22" fmla="*/ 223245 h 341413"/>
                <a:gd name="connsiteX23" fmla="*/ 484252 w 484252"/>
                <a:gd name="connsiteY23" fmla="*/ 232335 h 341413"/>
                <a:gd name="connsiteX24" fmla="*/ 472890 w 484252"/>
                <a:gd name="connsiteY24" fmla="*/ 232335 h 341413"/>
                <a:gd name="connsiteX25" fmla="*/ 445620 w 484252"/>
                <a:gd name="connsiteY25" fmla="*/ 232335 h 341413"/>
                <a:gd name="connsiteX26" fmla="*/ 418351 w 484252"/>
                <a:gd name="connsiteY26" fmla="*/ 227790 h 341413"/>
                <a:gd name="connsiteX27" fmla="*/ 409261 w 484252"/>
                <a:gd name="connsiteY27" fmla="*/ 232335 h 341413"/>
                <a:gd name="connsiteX28" fmla="*/ 397899 w 484252"/>
                <a:gd name="connsiteY28" fmla="*/ 243697 h 341413"/>
                <a:gd name="connsiteX29" fmla="*/ 386536 w 484252"/>
                <a:gd name="connsiteY29" fmla="*/ 243697 h 341413"/>
                <a:gd name="connsiteX30" fmla="*/ 370629 w 484252"/>
                <a:gd name="connsiteY30" fmla="*/ 239152 h 341413"/>
                <a:gd name="connsiteX31" fmla="*/ 334270 w 484252"/>
                <a:gd name="connsiteY31" fmla="*/ 255059 h 341413"/>
                <a:gd name="connsiteX32" fmla="*/ 316090 w 484252"/>
                <a:gd name="connsiteY32" fmla="*/ 250514 h 341413"/>
                <a:gd name="connsiteX33" fmla="*/ 311545 w 484252"/>
                <a:gd name="connsiteY33" fmla="*/ 255059 h 341413"/>
                <a:gd name="connsiteX34" fmla="*/ 300183 w 484252"/>
                <a:gd name="connsiteY34" fmla="*/ 275512 h 341413"/>
                <a:gd name="connsiteX35" fmla="*/ 272913 w 484252"/>
                <a:gd name="connsiteY35" fmla="*/ 266422 h 341413"/>
                <a:gd name="connsiteX36" fmla="*/ 247916 w 484252"/>
                <a:gd name="connsiteY36" fmla="*/ 266422 h 341413"/>
                <a:gd name="connsiteX37" fmla="*/ 220646 w 484252"/>
                <a:gd name="connsiteY37" fmla="*/ 250514 h 341413"/>
                <a:gd name="connsiteX38" fmla="*/ 193377 w 484252"/>
                <a:gd name="connsiteY38" fmla="*/ 239152 h 341413"/>
                <a:gd name="connsiteX39" fmla="*/ 172925 w 484252"/>
                <a:gd name="connsiteY39" fmla="*/ 250514 h 341413"/>
                <a:gd name="connsiteX40" fmla="*/ 154745 w 484252"/>
                <a:gd name="connsiteY40" fmla="*/ 270967 h 341413"/>
                <a:gd name="connsiteX41" fmla="*/ 154745 w 484252"/>
                <a:gd name="connsiteY41" fmla="*/ 293691 h 341413"/>
                <a:gd name="connsiteX42" fmla="*/ 129748 w 484252"/>
                <a:gd name="connsiteY42" fmla="*/ 293691 h 341413"/>
                <a:gd name="connsiteX43" fmla="*/ 107023 w 484252"/>
                <a:gd name="connsiteY43" fmla="*/ 286874 h 341413"/>
                <a:gd name="connsiteX44" fmla="*/ 86571 w 484252"/>
                <a:gd name="connsiteY44" fmla="*/ 302781 h 341413"/>
                <a:gd name="connsiteX45" fmla="*/ 63846 w 484252"/>
                <a:gd name="connsiteY45" fmla="*/ 341413 h 341413"/>
                <a:gd name="connsiteX46" fmla="*/ 59301 w 484252"/>
                <a:gd name="connsiteY46" fmla="*/ 330051 h 341413"/>
                <a:gd name="connsiteX47" fmla="*/ 59301 w 484252"/>
                <a:gd name="connsiteY47" fmla="*/ 329139 h 341413"/>
                <a:gd name="connsiteX48" fmla="*/ 59084 w 484252"/>
                <a:gd name="connsiteY48" fmla="*/ 329508 h 341413"/>
                <a:gd name="connsiteX49" fmla="*/ 54539 w 484252"/>
                <a:gd name="connsiteY49" fmla="*/ 318146 h 341413"/>
                <a:gd name="connsiteX50" fmla="*/ 54539 w 484252"/>
                <a:gd name="connsiteY50" fmla="*/ 309382 h 341413"/>
                <a:gd name="connsiteX51" fmla="*/ 43394 w 484252"/>
                <a:gd name="connsiteY51" fmla="*/ 298236 h 341413"/>
                <a:gd name="connsiteX52" fmla="*/ 32032 w 484252"/>
                <a:gd name="connsiteY52" fmla="*/ 282329 h 341413"/>
                <a:gd name="connsiteX53" fmla="*/ 27487 w 484252"/>
                <a:gd name="connsiteY53" fmla="*/ 270967 h 341413"/>
                <a:gd name="connsiteX54" fmla="*/ 11580 w 484252"/>
                <a:gd name="connsiteY54" fmla="*/ 250514 h 341413"/>
                <a:gd name="connsiteX55" fmla="*/ 11580 w 484252"/>
                <a:gd name="connsiteY55" fmla="*/ 244732 h 341413"/>
                <a:gd name="connsiteX56" fmla="*/ 6818 w 484252"/>
                <a:gd name="connsiteY56" fmla="*/ 238609 h 341413"/>
                <a:gd name="connsiteX57" fmla="*/ 6818 w 484252"/>
                <a:gd name="connsiteY57" fmla="*/ 228041 h 341413"/>
                <a:gd name="connsiteX58" fmla="*/ 4762 w 484252"/>
                <a:gd name="connsiteY58" fmla="*/ 223245 h 341413"/>
                <a:gd name="connsiteX59" fmla="*/ 4888 w 484252"/>
                <a:gd name="connsiteY59" fmla="*/ 222743 h 341413"/>
                <a:gd name="connsiteX60" fmla="*/ 0 w 484252"/>
                <a:gd name="connsiteY60" fmla="*/ 211340 h 341413"/>
                <a:gd name="connsiteX61" fmla="*/ 6818 w 484252"/>
                <a:gd name="connsiteY61" fmla="*/ 184070 h 341413"/>
                <a:gd name="connsiteX62" fmla="*/ 15908 w 484252"/>
                <a:gd name="connsiteY62" fmla="*/ 179525 h 341413"/>
                <a:gd name="connsiteX63" fmla="*/ 31815 w 484252"/>
                <a:gd name="connsiteY63" fmla="*/ 140893 h 341413"/>
                <a:gd name="connsiteX64" fmla="*/ 65902 w 484252"/>
                <a:gd name="connsiteY64" fmla="*/ 136348 h 341413"/>
                <a:gd name="connsiteX65" fmla="*/ 70447 w 484252"/>
                <a:gd name="connsiteY65" fmla="*/ 129531 h 341413"/>
                <a:gd name="connsiteX66" fmla="*/ 74992 w 484252"/>
                <a:gd name="connsiteY66" fmla="*/ 129531 h 341413"/>
                <a:gd name="connsiteX67" fmla="*/ 86354 w 484252"/>
                <a:gd name="connsiteY67" fmla="*/ 136348 h 341413"/>
                <a:gd name="connsiteX68" fmla="*/ 134076 w 484252"/>
                <a:gd name="connsiteY68" fmla="*/ 124986 h 341413"/>
                <a:gd name="connsiteX69" fmla="*/ 145438 w 484252"/>
                <a:gd name="connsiteY69" fmla="*/ 109079 h 341413"/>
                <a:gd name="connsiteX70" fmla="*/ 167883 w 484252"/>
                <a:gd name="connsiteY70" fmla="*/ 97856 h 341413"/>
                <a:gd name="connsiteX71" fmla="*/ 166107 w 484252"/>
                <a:gd name="connsiteY71" fmla="*/ 93714 h 341413"/>
                <a:gd name="connsiteX72" fmla="*/ 166398 w 484252"/>
                <a:gd name="connsiteY72" fmla="*/ 93598 h 341413"/>
                <a:gd name="connsiteX73" fmla="*/ 161345 w 484252"/>
                <a:gd name="connsiteY73" fmla="*/ 81809 h 341413"/>
                <a:gd name="connsiteX74" fmla="*/ 172708 w 484252"/>
                <a:gd name="connsiteY74" fmla="*/ 77264 h 341413"/>
                <a:gd name="connsiteX75" fmla="*/ 209067 w 484252"/>
                <a:gd name="connsiteY75" fmla="*/ 81809 h 341413"/>
                <a:gd name="connsiteX76" fmla="*/ 243154 w 484252"/>
                <a:gd name="connsiteY76" fmla="*/ 65902 h 341413"/>
                <a:gd name="connsiteX77" fmla="*/ 268151 w 484252"/>
                <a:gd name="connsiteY77" fmla="*/ 22725 h 341413"/>
                <a:gd name="connsiteX78" fmla="*/ 290876 w 484252"/>
                <a:gd name="connsiteY78" fmla="*/ 11362 h 341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484252" h="341413">
                  <a:moveTo>
                    <a:pt x="311328" y="0"/>
                  </a:moveTo>
                  <a:lnTo>
                    <a:pt x="315843" y="12042"/>
                  </a:lnTo>
                  <a:lnTo>
                    <a:pt x="316090" y="11905"/>
                  </a:lnTo>
                  <a:lnTo>
                    <a:pt x="318695" y="18852"/>
                  </a:lnTo>
                  <a:lnTo>
                    <a:pt x="338597" y="43177"/>
                  </a:lnTo>
                  <a:lnTo>
                    <a:pt x="338597" y="49262"/>
                  </a:lnTo>
                  <a:lnTo>
                    <a:pt x="343359" y="55082"/>
                  </a:lnTo>
                  <a:lnTo>
                    <a:pt x="343359" y="66445"/>
                  </a:lnTo>
                  <a:lnTo>
                    <a:pt x="338815" y="82352"/>
                  </a:lnTo>
                  <a:lnTo>
                    <a:pt x="338815" y="85211"/>
                  </a:lnTo>
                  <a:lnTo>
                    <a:pt x="349960" y="93171"/>
                  </a:lnTo>
                  <a:lnTo>
                    <a:pt x="377229" y="109079"/>
                  </a:lnTo>
                  <a:lnTo>
                    <a:pt x="393137" y="124986"/>
                  </a:lnTo>
                  <a:lnTo>
                    <a:pt x="393137" y="132129"/>
                  </a:lnTo>
                  <a:lnTo>
                    <a:pt x="397899" y="136891"/>
                  </a:lnTo>
                  <a:lnTo>
                    <a:pt x="397899" y="139920"/>
                  </a:lnTo>
                  <a:lnTo>
                    <a:pt x="420406" y="156801"/>
                  </a:lnTo>
                  <a:lnTo>
                    <a:pt x="436313" y="172708"/>
                  </a:lnTo>
                  <a:lnTo>
                    <a:pt x="447676" y="195433"/>
                  </a:lnTo>
                  <a:lnTo>
                    <a:pt x="472673" y="211340"/>
                  </a:lnTo>
                  <a:lnTo>
                    <a:pt x="479490" y="220430"/>
                  </a:lnTo>
                  <a:lnTo>
                    <a:pt x="473011" y="220430"/>
                  </a:lnTo>
                  <a:lnTo>
                    <a:pt x="477435" y="223245"/>
                  </a:lnTo>
                  <a:lnTo>
                    <a:pt x="484252" y="232335"/>
                  </a:lnTo>
                  <a:lnTo>
                    <a:pt x="472890" y="232335"/>
                  </a:lnTo>
                  <a:lnTo>
                    <a:pt x="445620" y="232335"/>
                  </a:lnTo>
                  <a:lnTo>
                    <a:pt x="418351" y="227790"/>
                  </a:lnTo>
                  <a:lnTo>
                    <a:pt x="409261" y="232335"/>
                  </a:lnTo>
                  <a:lnTo>
                    <a:pt x="397899" y="243697"/>
                  </a:lnTo>
                  <a:lnTo>
                    <a:pt x="386536" y="243697"/>
                  </a:lnTo>
                  <a:lnTo>
                    <a:pt x="370629" y="239152"/>
                  </a:lnTo>
                  <a:lnTo>
                    <a:pt x="334270" y="255059"/>
                  </a:lnTo>
                  <a:lnTo>
                    <a:pt x="316090" y="250514"/>
                  </a:lnTo>
                  <a:lnTo>
                    <a:pt x="311545" y="255059"/>
                  </a:lnTo>
                  <a:lnTo>
                    <a:pt x="300183" y="275512"/>
                  </a:lnTo>
                  <a:lnTo>
                    <a:pt x="272913" y="266422"/>
                  </a:lnTo>
                  <a:lnTo>
                    <a:pt x="247916" y="266422"/>
                  </a:lnTo>
                  <a:lnTo>
                    <a:pt x="220646" y="250514"/>
                  </a:lnTo>
                  <a:lnTo>
                    <a:pt x="193377" y="239152"/>
                  </a:lnTo>
                  <a:lnTo>
                    <a:pt x="172925" y="250514"/>
                  </a:lnTo>
                  <a:lnTo>
                    <a:pt x="154745" y="270967"/>
                  </a:lnTo>
                  <a:lnTo>
                    <a:pt x="154745" y="293691"/>
                  </a:lnTo>
                  <a:lnTo>
                    <a:pt x="129748" y="293691"/>
                  </a:lnTo>
                  <a:lnTo>
                    <a:pt x="107023" y="286874"/>
                  </a:lnTo>
                  <a:lnTo>
                    <a:pt x="86571" y="302781"/>
                  </a:lnTo>
                  <a:lnTo>
                    <a:pt x="63846" y="341413"/>
                  </a:lnTo>
                  <a:lnTo>
                    <a:pt x="59301" y="330051"/>
                  </a:lnTo>
                  <a:lnTo>
                    <a:pt x="59301" y="329139"/>
                  </a:lnTo>
                  <a:lnTo>
                    <a:pt x="59084" y="329508"/>
                  </a:lnTo>
                  <a:lnTo>
                    <a:pt x="54539" y="318146"/>
                  </a:lnTo>
                  <a:lnTo>
                    <a:pt x="54539" y="309382"/>
                  </a:lnTo>
                  <a:lnTo>
                    <a:pt x="43394" y="298236"/>
                  </a:lnTo>
                  <a:lnTo>
                    <a:pt x="32032" y="282329"/>
                  </a:lnTo>
                  <a:lnTo>
                    <a:pt x="27487" y="270967"/>
                  </a:lnTo>
                  <a:lnTo>
                    <a:pt x="11580" y="250514"/>
                  </a:lnTo>
                  <a:lnTo>
                    <a:pt x="11580" y="244732"/>
                  </a:lnTo>
                  <a:lnTo>
                    <a:pt x="6818" y="238609"/>
                  </a:lnTo>
                  <a:lnTo>
                    <a:pt x="6818" y="228041"/>
                  </a:lnTo>
                  <a:lnTo>
                    <a:pt x="4762" y="223245"/>
                  </a:lnTo>
                  <a:lnTo>
                    <a:pt x="4888" y="222743"/>
                  </a:lnTo>
                  <a:lnTo>
                    <a:pt x="0" y="211340"/>
                  </a:lnTo>
                  <a:lnTo>
                    <a:pt x="6818" y="184070"/>
                  </a:lnTo>
                  <a:lnTo>
                    <a:pt x="15908" y="179525"/>
                  </a:lnTo>
                  <a:lnTo>
                    <a:pt x="31815" y="140893"/>
                  </a:lnTo>
                  <a:lnTo>
                    <a:pt x="65902" y="136348"/>
                  </a:lnTo>
                  <a:lnTo>
                    <a:pt x="70447" y="129531"/>
                  </a:lnTo>
                  <a:lnTo>
                    <a:pt x="74992" y="129531"/>
                  </a:lnTo>
                  <a:lnTo>
                    <a:pt x="86354" y="136348"/>
                  </a:lnTo>
                  <a:lnTo>
                    <a:pt x="134076" y="124986"/>
                  </a:lnTo>
                  <a:lnTo>
                    <a:pt x="145438" y="109079"/>
                  </a:lnTo>
                  <a:lnTo>
                    <a:pt x="167883" y="97856"/>
                  </a:lnTo>
                  <a:lnTo>
                    <a:pt x="166107" y="93714"/>
                  </a:lnTo>
                  <a:lnTo>
                    <a:pt x="166398" y="93598"/>
                  </a:lnTo>
                  <a:lnTo>
                    <a:pt x="161345" y="81809"/>
                  </a:lnTo>
                  <a:lnTo>
                    <a:pt x="172708" y="77264"/>
                  </a:lnTo>
                  <a:lnTo>
                    <a:pt x="209067" y="81809"/>
                  </a:lnTo>
                  <a:lnTo>
                    <a:pt x="243154" y="65902"/>
                  </a:lnTo>
                  <a:lnTo>
                    <a:pt x="268151" y="22725"/>
                  </a:lnTo>
                  <a:lnTo>
                    <a:pt x="290876"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2" name="Freeform 421"/>
            <p:cNvSpPr>
              <a:spLocks/>
            </p:cNvSpPr>
            <p:nvPr/>
          </p:nvSpPr>
          <p:spPr bwMode="auto">
            <a:xfrm>
              <a:off x="4633281" y="3563133"/>
              <a:ext cx="208094" cy="313763"/>
            </a:xfrm>
            <a:custGeom>
              <a:avLst/>
              <a:gdLst>
                <a:gd name="connsiteX0" fmla="*/ 220430 w 277458"/>
                <a:gd name="connsiteY0" fmla="*/ 0 h 418350"/>
                <a:gd name="connsiteX1" fmla="*/ 223583 w 277458"/>
                <a:gd name="connsiteY1" fmla="*/ 5406 h 418350"/>
                <a:gd name="connsiteX2" fmla="*/ 225192 w 277458"/>
                <a:gd name="connsiteY2" fmla="*/ 4762 h 418350"/>
                <a:gd name="connsiteX3" fmla="*/ 241099 w 277458"/>
                <a:gd name="connsiteY3" fmla="*/ 32032 h 418350"/>
                <a:gd name="connsiteX4" fmla="*/ 241099 w 277458"/>
                <a:gd name="connsiteY4" fmla="*/ 52484 h 418350"/>
                <a:gd name="connsiteX5" fmla="*/ 241099 w 277458"/>
                <a:gd name="connsiteY5" fmla="*/ 79753 h 418350"/>
                <a:gd name="connsiteX6" fmla="*/ 257006 w 277458"/>
                <a:gd name="connsiteY6" fmla="*/ 111568 h 418350"/>
                <a:gd name="connsiteX7" fmla="*/ 241099 w 277458"/>
                <a:gd name="connsiteY7" fmla="*/ 111568 h 418350"/>
                <a:gd name="connsiteX8" fmla="*/ 229736 w 277458"/>
                <a:gd name="connsiteY8" fmla="*/ 118385 h 418350"/>
                <a:gd name="connsiteX9" fmla="*/ 207012 w 277458"/>
                <a:gd name="connsiteY9" fmla="*/ 111568 h 418350"/>
                <a:gd name="connsiteX10" fmla="*/ 202467 w 277458"/>
                <a:gd name="connsiteY10" fmla="*/ 127475 h 418350"/>
                <a:gd name="connsiteX11" fmla="*/ 220430 w 277458"/>
                <a:gd name="connsiteY11" fmla="*/ 145438 h 418350"/>
                <a:gd name="connsiteX12" fmla="*/ 236337 w 277458"/>
                <a:gd name="connsiteY12" fmla="*/ 149983 h 418350"/>
                <a:gd name="connsiteX13" fmla="*/ 237395 w 277458"/>
                <a:gd name="connsiteY13" fmla="*/ 153687 h 418350"/>
                <a:gd name="connsiteX14" fmla="*/ 241099 w 277458"/>
                <a:gd name="connsiteY14" fmla="*/ 154745 h 418350"/>
                <a:gd name="connsiteX15" fmla="*/ 245644 w 277458"/>
                <a:gd name="connsiteY15" fmla="*/ 170652 h 418350"/>
                <a:gd name="connsiteX16" fmla="*/ 257006 w 277458"/>
                <a:gd name="connsiteY16" fmla="*/ 197921 h 418350"/>
                <a:gd name="connsiteX17" fmla="*/ 250189 w 277458"/>
                <a:gd name="connsiteY17" fmla="*/ 209284 h 418350"/>
                <a:gd name="connsiteX18" fmla="*/ 234281 w 277458"/>
                <a:gd name="connsiteY18" fmla="*/ 247916 h 418350"/>
                <a:gd name="connsiteX19" fmla="*/ 225192 w 277458"/>
                <a:gd name="connsiteY19" fmla="*/ 252461 h 418350"/>
                <a:gd name="connsiteX20" fmla="*/ 218374 w 277458"/>
                <a:gd name="connsiteY20" fmla="*/ 279730 h 418350"/>
                <a:gd name="connsiteX21" fmla="*/ 225192 w 277458"/>
                <a:gd name="connsiteY21" fmla="*/ 295637 h 418350"/>
                <a:gd name="connsiteX22" fmla="*/ 225192 w 277458"/>
                <a:gd name="connsiteY22" fmla="*/ 307000 h 418350"/>
                <a:gd name="connsiteX23" fmla="*/ 241099 w 277458"/>
                <a:gd name="connsiteY23" fmla="*/ 327452 h 418350"/>
                <a:gd name="connsiteX24" fmla="*/ 245644 w 277458"/>
                <a:gd name="connsiteY24" fmla="*/ 338814 h 418350"/>
                <a:gd name="connsiteX25" fmla="*/ 255753 w 277458"/>
                <a:gd name="connsiteY25" fmla="*/ 357011 h 418350"/>
                <a:gd name="connsiteX26" fmla="*/ 268151 w 277458"/>
                <a:gd name="connsiteY26" fmla="*/ 365867 h 418350"/>
                <a:gd name="connsiteX27" fmla="*/ 268151 w 277458"/>
                <a:gd name="connsiteY27" fmla="*/ 367227 h 418350"/>
                <a:gd name="connsiteX28" fmla="*/ 272913 w 277458"/>
                <a:gd name="connsiteY28" fmla="*/ 370629 h 418350"/>
                <a:gd name="connsiteX29" fmla="*/ 272913 w 277458"/>
                <a:gd name="connsiteY29" fmla="*/ 386536 h 418350"/>
                <a:gd name="connsiteX30" fmla="*/ 277458 w 277458"/>
                <a:gd name="connsiteY30" fmla="*/ 397898 h 418350"/>
                <a:gd name="connsiteX31" fmla="*/ 272913 w 277458"/>
                <a:gd name="connsiteY31" fmla="*/ 418350 h 418350"/>
                <a:gd name="connsiteX32" fmla="*/ 245644 w 277458"/>
                <a:gd name="connsiteY32" fmla="*/ 409260 h 418350"/>
                <a:gd name="connsiteX33" fmla="*/ 218374 w 277458"/>
                <a:gd name="connsiteY33" fmla="*/ 397898 h 418350"/>
                <a:gd name="connsiteX34" fmla="*/ 170652 w 277458"/>
                <a:gd name="connsiteY34" fmla="*/ 397898 h 418350"/>
                <a:gd name="connsiteX35" fmla="*/ 166107 w 277458"/>
                <a:gd name="connsiteY35" fmla="*/ 397898 h 418350"/>
                <a:gd name="connsiteX36" fmla="*/ 143383 w 277458"/>
                <a:gd name="connsiteY36" fmla="*/ 397898 h 418350"/>
                <a:gd name="connsiteX37" fmla="*/ 122931 w 277458"/>
                <a:gd name="connsiteY37" fmla="*/ 397898 h 418350"/>
                <a:gd name="connsiteX38" fmla="*/ 107023 w 277458"/>
                <a:gd name="connsiteY38" fmla="*/ 397898 h 418350"/>
                <a:gd name="connsiteX39" fmla="*/ 47939 w 277458"/>
                <a:gd name="connsiteY39" fmla="*/ 397898 h 418350"/>
                <a:gd name="connsiteX40" fmla="*/ 48733 w 277458"/>
                <a:gd name="connsiteY40" fmla="*/ 393136 h 418350"/>
                <a:gd name="connsiteX41" fmla="*/ 43177 w 277458"/>
                <a:gd name="connsiteY41" fmla="*/ 393136 h 418350"/>
                <a:gd name="connsiteX42" fmla="*/ 47722 w 277458"/>
                <a:gd name="connsiteY42" fmla="*/ 365867 h 418350"/>
                <a:gd name="connsiteX43" fmla="*/ 34196 w 277458"/>
                <a:gd name="connsiteY43" fmla="*/ 342679 h 418350"/>
                <a:gd name="connsiteX44" fmla="*/ 20670 w 277458"/>
                <a:gd name="connsiteY44" fmla="*/ 338814 h 418350"/>
                <a:gd name="connsiteX45" fmla="*/ 17617 w 277458"/>
                <a:gd name="connsiteY45" fmla="*/ 334541 h 418350"/>
                <a:gd name="connsiteX46" fmla="*/ 15908 w 277458"/>
                <a:gd name="connsiteY46" fmla="*/ 334052 h 418350"/>
                <a:gd name="connsiteX47" fmla="*/ 4545 w 277458"/>
                <a:gd name="connsiteY47" fmla="*/ 318145 h 418350"/>
                <a:gd name="connsiteX48" fmla="*/ 0 w 277458"/>
                <a:gd name="connsiteY48" fmla="*/ 311327 h 418350"/>
                <a:gd name="connsiteX49" fmla="*/ 0 w 277458"/>
                <a:gd name="connsiteY49" fmla="*/ 302238 h 418350"/>
                <a:gd name="connsiteX50" fmla="*/ 9090 w 277458"/>
                <a:gd name="connsiteY50" fmla="*/ 274968 h 418350"/>
                <a:gd name="connsiteX51" fmla="*/ 24997 w 277458"/>
                <a:gd name="connsiteY51" fmla="*/ 243154 h 418350"/>
                <a:gd name="connsiteX52" fmla="*/ 36360 w 277458"/>
                <a:gd name="connsiteY52" fmla="*/ 243154 h 418350"/>
                <a:gd name="connsiteX53" fmla="*/ 59084 w 277458"/>
                <a:gd name="connsiteY53" fmla="*/ 215884 h 418350"/>
                <a:gd name="connsiteX54" fmla="*/ 68174 w 277458"/>
                <a:gd name="connsiteY54" fmla="*/ 215884 h 418350"/>
                <a:gd name="connsiteX55" fmla="*/ 90899 w 277458"/>
                <a:gd name="connsiteY55" fmla="*/ 231791 h 418350"/>
                <a:gd name="connsiteX56" fmla="*/ 118169 w 277458"/>
                <a:gd name="connsiteY56" fmla="*/ 220429 h 418350"/>
                <a:gd name="connsiteX57" fmla="*/ 122713 w 277458"/>
                <a:gd name="connsiteY57" fmla="*/ 204522 h 418350"/>
                <a:gd name="connsiteX58" fmla="*/ 127258 w 277458"/>
                <a:gd name="connsiteY58" fmla="*/ 188615 h 418350"/>
                <a:gd name="connsiteX59" fmla="*/ 134076 w 277458"/>
                <a:gd name="connsiteY59" fmla="*/ 165890 h 418350"/>
                <a:gd name="connsiteX60" fmla="*/ 154528 w 277458"/>
                <a:gd name="connsiteY60" fmla="*/ 156800 h 418350"/>
                <a:gd name="connsiteX61" fmla="*/ 161345 w 277458"/>
                <a:gd name="connsiteY61" fmla="*/ 129531 h 418350"/>
                <a:gd name="connsiteX62" fmla="*/ 170435 w 277458"/>
                <a:gd name="connsiteY62" fmla="*/ 118168 h 418350"/>
                <a:gd name="connsiteX63" fmla="*/ 177253 w 277458"/>
                <a:gd name="connsiteY63" fmla="*/ 102261 h 418350"/>
                <a:gd name="connsiteX64" fmla="*/ 181798 w 277458"/>
                <a:gd name="connsiteY64" fmla="*/ 74991 h 418350"/>
                <a:gd name="connsiteX65" fmla="*/ 213612 w 277458"/>
                <a:gd name="connsiteY65" fmla="*/ 47722 h 418350"/>
                <a:gd name="connsiteX66" fmla="*/ 213612 w 277458"/>
                <a:gd name="connsiteY66" fmla="*/ 38632 h 418350"/>
                <a:gd name="connsiteX67" fmla="*/ 219651 w 277458"/>
                <a:gd name="connsiteY67" fmla="*/ 28568 h 418350"/>
                <a:gd name="connsiteX68" fmla="*/ 207012 w 277458"/>
                <a:gd name="connsiteY68" fmla="*/ 20669 h 418350"/>
                <a:gd name="connsiteX69" fmla="*/ 207791 w 277458"/>
                <a:gd name="connsiteY69" fmla="*/ 19371 h 418350"/>
                <a:gd name="connsiteX70" fmla="*/ 202250 w 277458"/>
                <a:gd name="connsiteY70" fmla="*/ 15907 h 418350"/>
                <a:gd name="connsiteX71" fmla="*/ 209067 w 277458"/>
                <a:gd name="connsiteY71" fmla="*/ 4545 h 41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77458" h="418350">
                  <a:moveTo>
                    <a:pt x="220430" y="0"/>
                  </a:moveTo>
                  <a:lnTo>
                    <a:pt x="223583" y="5406"/>
                  </a:lnTo>
                  <a:lnTo>
                    <a:pt x="225192" y="4762"/>
                  </a:lnTo>
                  <a:lnTo>
                    <a:pt x="241099" y="32032"/>
                  </a:lnTo>
                  <a:lnTo>
                    <a:pt x="241099" y="52484"/>
                  </a:lnTo>
                  <a:lnTo>
                    <a:pt x="241099" y="79753"/>
                  </a:lnTo>
                  <a:lnTo>
                    <a:pt x="257006" y="111568"/>
                  </a:lnTo>
                  <a:lnTo>
                    <a:pt x="241099" y="111568"/>
                  </a:lnTo>
                  <a:lnTo>
                    <a:pt x="229736" y="118385"/>
                  </a:lnTo>
                  <a:lnTo>
                    <a:pt x="207012" y="111568"/>
                  </a:lnTo>
                  <a:lnTo>
                    <a:pt x="202467" y="127475"/>
                  </a:lnTo>
                  <a:lnTo>
                    <a:pt x="220430" y="145438"/>
                  </a:lnTo>
                  <a:lnTo>
                    <a:pt x="236337" y="149983"/>
                  </a:lnTo>
                  <a:lnTo>
                    <a:pt x="237395" y="153687"/>
                  </a:lnTo>
                  <a:lnTo>
                    <a:pt x="241099" y="154745"/>
                  </a:lnTo>
                  <a:lnTo>
                    <a:pt x="245644" y="170652"/>
                  </a:lnTo>
                  <a:lnTo>
                    <a:pt x="257006" y="197921"/>
                  </a:lnTo>
                  <a:lnTo>
                    <a:pt x="250189" y="209284"/>
                  </a:lnTo>
                  <a:lnTo>
                    <a:pt x="234281" y="247916"/>
                  </a:lnTo>
                  <a:lnTo>
                    <a:pt x="225192" y="252461"/>
                  </a:lnTo>
                  <a:lnTo>
                    <a:pt x="218374" y="279730"/>
                  </a:lnTo>
                  <a:lnTo>
                    <a:pt x="225192" y="295637"/>
                  </a:lnTo>
                  <a:lnTo>
                    <a:pt x="225192" y="307000"/>
                  </a:lnTo>
                  <a:lnTo>
                    <a:pt x="241099" y="327452"/>
                  </a:lnTo>
                  <a:lnTo>
                    <a:pt x="245644" y="338814"/>
                  </a:lnTo>
                  <a:lnTo>
                    <a:pt x="255753" y="357011"/>
                  </a:lnTo>
                  <a:lnTo>
                    <a:pt x="268151" y="365867"/>
                  </a:lnTo>
                  <a:lnTo>
                    <a:pt x="268151" y="367227"/>
                  </a:lnTo>
                  <a:lnTo>
                    <a:pt x="272913" y="370629"/>
                  </a:lnTo>
                  <a:lnTo>
                    <a:pt x="272913" y="386536"/>
                  </a:lnTo>
                  <a:lnTo>
                    <a:pt x="277458" y="397898"/>
                  </a:lnTo>
                  <a:lnTo>
                    <a:pt x="272913" y="418350"/>
                  </a:lnTo>
                  <a:lnTo>
                    <a:pt x="245644" y="409260"/>
                  </a:lnTo>
                  <a:lnTo>
                    <a:pt x="218374" y="397898"/>
                  </a:lnTo>
                  <a:lnTo>
                    <a:pt x="170652" y="397898"/>
                  </a:lnTo>
                  <a:lnTo>
                    <a:pt x="166107" y="397898"/>
                  </a:lnTo>
                  <a:lnTo>
                    <a:pt x="143383" y="397898"/>
                  </a:lnTo>
                  <a:lnTo>
                    <a:pt x="122931" y="397898"/>
                  </a:lnTo>
                  <a:lnTo>
                    <a:pt x="107023" y="397898"/>
                  </a:lnTo>
                  <a:lnTo>
                    <a:pt x="47939" y="397898"/>
                  </a:lnTo>
                  <a:lnTo>
                    <a:pt x="48733" y="393136"/>
                  </a:lnTo>
                  <a:lnTo>
                    <a:pt x="43177" y="393136"/>
                  </a:lnTo>
                  <a:lnTo>
                    <a:pt x="47722" y="365867"/>
                  </a:lnTo>
                  <a:lnTo>
                    <a:pt x="34196" y="342679"/>
                  </a:lnTo>
                  <a:lnTo>
                    <a:pt x="20670" y="338814"/>
                  </a:lnTo>
                  <a:lnTo>
                    <a:pt x="17617" y="334541"/>
                  </a:lnTo>
                  <a:lnTo>
                    <a:pt x="15908" y="334052"/>
                  </a:lnTo>
                  <a:lnTo>
                    <a:pt x="4545" y="318145"/>
                  </a:lnTo>
                  <a:lnTo>
                    <a:pt x="0" y="311327"/>
                  </a:lnTo>
                  <a:lnTo>
                    <a:pt x="0" y="302238"/>
                  </a:lnTo>
                  <a:lnTo>
                    <a:pt x="9090" y="274968"/>
                  </a:lnTo>
                  <a:lnTo>
                    <a:pt x="24997" y="243154"/>
                  </a:lnTo>
                  <a:lnTo>
                    <a:pt x="36360" y="243154"/>
                  </a:lnTo>
                  <a:lnTo>
                    <a:pt x="59084" y="215884"/>
                  </a:lnTo>
                  <a:lnTo>
                    <a:pt x="68174" y="215884"/>
                  </a:lnTo>
                  <a:lnTo>
                    <a:pt x="90899" y="231791"/>
                  </a:lnTo>
                  <a:lnTo>
                    <a:pt x="118169" y="220429"/>
                  </a:lnTo>
                  <a:lnTo>
                    <a:pt x="122713" y="204522"/>
                  </a:lnTo>
                  <a:lnTo>
                    <a:pt x="127258" y="188615"/>
                  </a:lnTo>
                  <a:lnTo>
                    <a:pt x="134076" y="165890"/>
                  </a:lnTo>
                  <a:lnTo>
                    <a:pt x="154528" y="156800"/>
                  </a:lnTo>
                  <a:lnTo>
                    <a:pt x="161345" y="129531"/>
                  </a:lnTo>
                  <a:lnTo>
                    <a:pt x="170435" y="118168"/>
                  </a:lnTo>
                  <a:lnTo>
                    <a:pt x="177253" y="102261"/>
                  </a:lnTo>
                  <a:lnTo>
                    <a:pt x="181798" y="74991"/>
                  </a:lnTo>
                  <a:lnTo>
                    <a:pt x="213612" y="47722"/>
                  </a:lnTo>
                  <a:lnTo>
                    <a:pt x="213612" y="38632"/>
                  </a:lnTo>
                  <a:lnTo>
                    <a:pt x="219651" y="28568"/>
                  </a:lnTo>
                  <a:lnTo>
                    <a:pt x="207012" y="20669"/>
                  </a:lnTo>
                  <a:lnTo>
                    <a:pt x="207791" y="19371"/>
                  </a:lnTo>
                  <a:lnTo>
                    <a:pt x="202250" y="15907"/>
                  </a:lnTo>
                  <a:lnTo>
                    <a:pt x="20906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1" name="Freeform 420"/>
            <p:cNvSpPr>
              <a:spLocks/>
            </p:cNvSpPr>
            <p:nvPr/>
          </p:nvSpPr>
          <p:spPr bwMode="auto">
            <a:xfrm>
              <a:off x="4471367" y="3534159"/>
              <a:ext cx="332592" cy="274727"/>
            </a:xfrm>
            <a:custGeom>
              <a:avLst/>
              <a:gdLst>
                <a:gd name="connsiteX0" fmla="*/ 102261 w 443456"/>
                <a:gd name="connsiteY0" fmla="*/ 0 h 366302"/>
                <a:gd name="connsiteX1" fmla="*/ 138621 w 443456"/>
                <a:gd name="connsiteY1" fmla="*/ 18180 h 366302"/>
                <a:gd name="connsiteX2" fmla="*/ 149983 w 443456"/>
                <a:gd name="connsiteY2" fmla="*/ 27270 h 366302"/>
                <a:gd name="connsiteX3" fmla="*/ 165890 w 443456"/>
                <a:gd name="connsiteY3" fmla="*/ 27270 h 366302"/>
                <a:gd name="connsiteX4" fmla="*/ 188615 w 443456"/>
                <a:gd name="connsiteY4" fmla="*/ 22725 h 366302"/>
                <a:gd name="connsiteX5" fmla="*/ 231792 w 443456"/>
                <a:gd name="connsiteY5" fmla="*/ 38632 h 366302"/>
                <a:gd name="connsiteX6" fmla="*/ 252244 w 443456"/>
                <a:gd name="connsiteY6" fmla="*/ 38632 h 366302"/>
                <a:gd name="connsiteX7" fmla="*/ 274968 w 443456"/>
                <a:gd name="connsiteY7" fmla="*/ 22725 h 366302"/>
                <a:gd name="connsiteX8" fmla="*/ 295420 w 443456"/>
                <a:gd name="connsiteY8" fmla="*/ 27270 h 366302"/>
                <a:gd name="connsiteX9" fmla="*/ 299965 w 443456"/>
                <a:gd name="connsiteY9" fmla="*/ 18180 h 366302"/>
                <a:gd name="connsiteX10" fmla="*/ 322690 w 443456"/>
                <a:gd name="connsiteY10" fmla="*/ 22725 h 366302"/>
                <a:gd name="connsiteX11" fmla="*/ 354505 w 443456"/>
                <a:gd name="connsiteY11" fmla="*/ 34087 h 366302"/>
                <a:gd name="connsiteX12" fmla="*/ 381774 w 443456"/>
                <a:gd name="connsiteY12" fmla="*/ 11363 h 366302"/>
                <a:gd name="connsiteX13" fmla="*/ 393136 w 443456"/>
                <a:gd name="connsiteY13" fmla="*/ 11363 h 366302"/>
                <a:gd name="connsiteX14" fmla="*/ 397648 w 443456"/>
                <a:gd name="connsiteY14" fmla="*/ 20887 h 366302"/>
                <a:gd name="connsiteX15" fmla="*/ 400279 w 443456"/>
                <a:gd name="connsiteY15" fmla="*/ 20887 h 366302"/>
                <a:gd name="connsiteX16" fmla="*/ 416220 w 443456"/>
                <a:gd name="connsiteY16" fmla="*/ 54540 h 366302"/>
                <a:gd name="connsiteX17" fmla="*/ 418134 w 443456"/>
                <a:gd name="connsiteY17" fmla="*/ 54540 h 366302"/>
                <a:gd name="connsiteX18" fmla="*/ 436313 w 443456"/>
                <a:gd name="connsiteY18" fmla="*/ 65902 h 366302"/>
                <a:gd name="connsiteX19" fmla="*/ 434105 w 443456"/>
                <a:gd name="connsiteY19" fmla="*/ 69582 h 366302"/>
                <a:gd name="connsiteX20" fmla="*/ 443456 w 443456"/>
                <a:gd name="connsiteY20" fmla="*/ 75426 h 366302"/>
                <a:gd name="connsiteX21" fmla="*/ 436639 w 443456"/>
                <a:gd name="connsiteY21" fmla="*/ 86788 h 366302"/>
                <a:gd name="connsiteX22" fmla="*/ 436639 w 443456"/>
                <a:gd name="connsiteY22" fmla="*/ 95878 h 366302"/>
                <a:gd name="connsiteX23" fmla="*/ 404824 w 443456"/>
                <a:gd name="connsiteY23" fmla="*/ 123148 h 366302"/>
                <a:gd name="connsiteX24" fmla="*/ 400279 w 443456"/>
                <a:gd name="connsiteY24" fmla="*/ 150417 h 366302"/>
                <a:gd name="connsiteX25" fmla="*/ 393462 w 443456"/>
                <a:gd name="connsiteY25" fmla="*/ 166325 h 366302"/>
                <a:gd name="connsiteX26" fmla="*/ 384372 w 443456"/>
                <a:gd name="connsiteY26" fmla="*/ 177687 h 366302"/>
                <a:gd name="connsiteX27" fmla="*/ 377555 w 443456"/>
                <a:gd name="connsiteY27" fmla="*/ 204957 h 366302"/>
                <a:gd name="connsiteX28" fmla="*/ 357103 w 443456"/>
                <a:gd name="connsiteY28" fmla="*/ 214047 h 366302"/>
                <a:gd name="connsiteX29" fmla="*/ 350285 w 443456"/>
                <a:gd name="connsiteY29" fmla="*/ 236771 h 366302"/>
                <a:gd name="connsiteX30" fmla="*/ 345740 w 443456"/>
                <a:gd name="connsiteY30" fmla="*/ 252679 h 366302"/>
                <a:gd name="connsiteX31" fmla="*/ 341195 w 443456"/>
                <a:gd name="connsiteY31" fmla="*/ 268586 h 366302"/>
                <a:gd name="connsiteX32" fmla="*/ 313926 w 443456"/>
                <a:gd name="connsiteY32" fmla="*/ 279948 h 366302"/>
                <a:gd name="connsiteX33" fmla="*/ 291201 w 443456"/>
                <a:gd name="connsiteY33" fmla="*/ 264041 h 366302"/>
                <a:gd name="connsiteX34" fmla="*/ 282111 w 443456"/>
                <a:gd name="connsiteY34" fmla="*/ 264041 h 366302"/>
                <a:gd name="connsiteX35" fmla="*/ 259387 w 443456"/>
                <a:gd name="connsiteY35" fmla="*/ 284493 h 366302"/>
                <a:gd name="connsiteX36" fmla="*/ 248024 w 443456"/>
                <a:gd name="connsiteY36" fmla="*/ 284493 h 366302"/>
                <a:gd name="connsiteX37" fmla="*/ 232117 w 443456"/>
                <a:gd name="connsiteY37" fmla="*/ 323125 h 366302"/>
                <a:gd name="connsiteX38" fmla="*/ 223027 w 443456"/>
                <a:gd name="connsiteY38" fmla="*/ 350395 h 366302"/>
                <a:gd name="connsiteX39" fmla="*/ 179850 w 443456"/>
                <a:gd name="connsiteY39" fmla="*/ 359485 h 366302"/>
                <a:gd name="connsiteX40" fmla="*/ 168488 w 443456"/>
                <a:gd name="connsiteY40" fmla="*/ 359485 h 366302"/>
                <a:gd name="connsiteX41" fmla="*/ 152581 w 443456"/>
                <a:gd name="connsiteY41" fmla="*/ 366302 h 366302"/>
                <a:gd name="connsiteX42" fmla="*/ 125311 w 443456"/>
                <a:gd name="connsiteY42" fmla="*/ 366302 h 366302"/>
                <a:gd name="connsiteX43" fmla="*/ 104859 w 443456"/>
                <a:gd name="connsiteY43" fmla="*/ 343578 h 366302"/>
                <a:gd name="connsiteX44" fmla="*/ 103628 w 443456"/>
                <a:gd name="connsiteY44" fmla="*/ 340622 h 366302"/>
                <a:gd name="connsiteX45" fmla="*/ 97716 w 443456"/>
                <a:gd name="connsiteY45" fmla="*/ 334054 h 366302"/>
                <a:gd name="connsiteX46" fmla="*/ 88360 w 443456"/>
                <a:gd name="connsiteY46" fmla="*/ 311599 h 366302"/>
                <a:gd name="connsiteX47" fmla="*/ 66227 w 443456"/>
                <a:gd name="connsiteY47" fmla="*/ 291311 h 366302"/>
                <a:gd name="connsiteX48" fmla="*/ 38958 w 443456"/>
                <a:gd name="connsiteY48" fmla="*/ 291311 h 366302"/>
                <a:gd name="connsiteX49" fmla="*/ 7143 w 443456"/>
                <a:gd name="connsiteY49" fmla="*/ 291311 h 366302"/>
                <a:gd name="connsiteX50" fmla="*/ 7143 w 443456"/>
                <a:gd name="connsiteY50" fmla="*/ 281787 h 366302"/>
                <a:gd name="connsiteX51" fmla="*/ 0 w 443456"/>
                <a:gd name="connsiteY51" fmla="*/ 281787 h 366302"/>
                <a:gd name="connsiteX52" fmla="*/ 0 w 443456"/>
                <a:gd name="connsiteY52" fmla="*/ 227247 h 366302"/>
                <a:gd name="connsiteX53" fmla="*/ 0 w 443456"/>
                <a:gd name="connsiteY53" fmla="*/ 199978 h 366302"/>
                <a:gd name="connsiteX54" fmla="*/ 4545 w 443456"/>
                <a:gd name="connsiteY54" fmla="*/ 179525 h 366302"/>
                <a:gd name="connsiteX55" fmla="*/ 15907 w 443456"/>
                <a:gd name="connsiteY55" fmla="*/ 168163 h 366302"/>
                <a:gd name="connsiteX56" fmla="*/ 38632 w 443456"/>
                <a:gd name="connsiteY56" fmla="*/ 140893 h 366302"/>
                <a:gd name="connsiteX57" fmla="*/ 31815 w 443456"/>
                <a:gd name="connsiteY57" fmla="*/ 129531 h 366302"/>
                <a:gd name="connsiteX58" fmla="*/ 43177 w 443456"/>
                <a:gd name="connsiteY58" fmla="*/ 120441 h 366302"/>
                <a:gd name="connsiteX59" fmla="*/ 31815 w 443456"/>
                <a:gd name="connsiteY59" fmla="*/ 97717 h 366302"/>
                <a:gd name="connsiteX60" fmla="*/ 31815 w 443456"/>
                <a:gd name="connsiteY60" fmla="*/ 81809 h 366302"/>
                <a:gd name="connsiteX61" fmla="*/ 38632 w 443456"/>
                <a:gd name="connsiteY61" fmla="*/ 49995 h 366302"/>
                <a:gd name="connsiteX62" fmla="*/ 47722 w 443456"/>
                <a:gd name="connsiteY62" fmla="*/ 34087 h 366302"/>
                <a:gd name="connsiteX63" fmla="*/ 54539 w 443456"/>
                <a:gd name="connsiteY63" fmla="*/ 11363 h 366302"/>
                <a:gd name="connsiteX64" fmla="*/ 59084 w 443456"/>
                <a:gd name="connsiteY64" fmla="*/ 6817 h 36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43456" h="366302">
                  <a:moveTo>
                    <a:pt x="102261" y="0"/>
                  </a:moveTo>
                  <a:lnTo>
                    <a:pt x="138621" y="18180"/>
                  </a:lnTo>
                  <a:lnTo>
                    <a:pt x="149983" y="27270"/>
                  </a:lnTo>
                  <a:lnTo>
                    <a:pt x="165890" y="27270"/>
                  </a:lnTo>
                  <a:lnTo>
                    <a:pt x="188615" y="22725"/>
                  </a:lnTo>
                  <a:lnTo>
                    <a:pt x="231792" y="38632"/>
                  </a:lnTo>
                  <a:lnTo>
                    <a:pt x="252244" y="38632"/>
                  </a:lnTo>
                  <a:lnTo>
                    <a:pt x="274968" y="22725"/>
                  </a:lnTo>
                  <a:lnTo>
                    <a:pt x="295420" y="27270"/>
                  </a:lnTo>
                  <a:lnTo>
                    <a:pt x="299965" y="18180"/>
                  </a:lnTo>
                  <a:lnTo>
                    <a:pt x="322690" y="22725"/>
                  </a:lnTo>
                  <a:lnTo>
                    <a:pt x="354505" y="34087"/>
                  </a:lnTo>
                  <a:lnTo>
                    <a:pt x="381774" y="11363"/>
                  </a:lnTo>
                  <a:lnTo>
                    <a:pt x="393136" y="11363"/>
                  </a:lnTo>
                  <a:lnTo>
                    <a:pt x="397648" y="20887"/>
                  </a:lnTo>
                  <a:lnTo>
                    <a:pt x="400279" y="20887"/>
                  </a:lnTo>
                  <a:lnTo>
                    <a:pt x="416220" y="54540"/>
                  </a:lnTo>
                  <a:lnTo>
                    <a:pt x="418134" y="54540"/>
                  </a:lnTo>
                  <a:lnTo>
                    <a:pt x="436313" y="65902"/>
                  </a:lnTo>
                  <a:lnTo>
                    <a:pt x="434105" y="69582"/>
                  </a:lnTo>
                  <a:lnTo>
                    <a:pt x="443456" y="75426"/>
                  </a:lnTo>
                  <a:lnTo>
                    <a:pt x="436639" y="86788"/>
                  </a:lnTo>
                  <a:lnTo>
                    <a:pt x="436639" y="95878"/>
                  </a:lnTo>
                  <a:lnTo>
                    <a:pt x="404824" y="123148"/>
                  </a:lnTo>
                  <a:lnTo>
                    <a:pt x="400279" y="150417"/>
                  </a:lnTo>
                  <a:lnTo>
                    <a:pt x="393462" y="166325"/>
                  </a:lnTo>
                  <a:lnTo>
                    <a:pt x="384372" y="177687"/>
                  </a:lnTo>
                  <a:lnTo>
                    <a:pt x="377555" y="204957"/>
                  </a:lnTo>
                  <a:lnTo>
                    <a:pt x="357103" y="214047"/>
                  </a:lnTo>
                  <a:lnTo>
                    <a:pt x="350285" y="236771"/>
                  </a:lnTo>
                  <a:lnTo>
                    <a:pt x="345740" y="252679"/>
                  </a:lnTo>
                  <a:lnTo>
                    <a:pt x="341195" y="268586"/>
                  </a:lnTo>
                  <a:lnTo>
                    <a:pt x="313926" y="279948"/>
                  </a:lnTo>
                  <a:lnTo>
                    <a:pt x="291201" y="264041"/>
                  </a:lnTo>
                  <a:lnTo>
                    <a:pt x="282111" y="264041"/>
                  </a:lnTo>
                  <a:lnTo>
                    <a:pt x="259387" y="284493"/>
                  </a:lnTo>
                  <a:lnTo>
                    <a:pt x="248024" y="284493"/>
                  </a:lnTo>
                  <a:lnTo>
                    <a:pt x="232117" y="323125"/>
                  </a:lnTo>
                  <a:lnTo>
                    <a:pt x="223027" y="350395"/>
                  </a:lnTo>
                  <a:lnTo>
                    <a:pt x="179850" y="359485"/>
                  </a:lnTo>
                  <a:lnTo>
                    <a:pt x="168488" y="359485"/>
                  </a:lnTo>
                  <a:lnTo>
                    <a:pt x="152581" y="366302"/>
                  </a:lnTo>
                  <a:lnTo>
                    <a:pt x="125311" y="366302"/>
                  </a:lnTo>
                  <a:lnTo>
                    <a:pt x="104859" y="343578"/>
                  </a:lnTo>
                  <a:lnTo>
                    <a:pt x="103628" y="340622"/>
                  </a:lnTo>
                  <a:lnTo>
                    <a:pt x="97716" y="334054"/>
                  </a:lnTo>
                  <a:lnTo>
                    <a:pt x="88360" y="311599"/>
                  </a:lnTo>
                  <a:lnTo>
                    <a:pt x="66227" y="291311"/>
                  </a:lnTo>
                  <a:lnTo>
                    <a:pt x="38958" y="291311"/>
                  </a:lnTo>
                  <a:lnTo>
                    <a:pt x="7143" y="291311"/>
                  </a:lnTo>
                  <a:lnTo>
                    <a:pt x="7143" y="281787"/>
                  </a:lnTo>
                  <a:lnTo>
                    <a:pt x="0" y="281787"/>
                  </a:lnTo>
                  <a:lnTo>
                    <a:pt x="0" y="227247"/>
                  </a:lnTo>
                  <a:lnTo>
                    <a:pt x="0" y="199978"/>
                  </a:lnTo>
                  <a:lnTo>
                    <a:pt x="4545" y="179525"/>
                  </a:lnTo>
                  <a:lnTo>
                    <a:pt x="15907" y="168163"/>
                  </a:lnTo>
                  <a:lnTo>
                    <a:pt x="38632" y="140893"/>
                  </a:lnTo>
                  <a:lnTo>
                    <a:pt x="31815" y="129531"/>
                  </a:lnTo>
                  <a:lnTo>
                    <a:pt x="43177" y="120441"/>
                  </a:lnTo>
                  <a:lnTo>
                    <a:pt x="31815" y="97717"/>
                  </a:lnTo>
                  <a:lnTo>
                    <a:pt x="31815" y="81809"/>
                  </a:lnTo>
                  <a:lnTo>
                    <a:pt x="38632" y="49995"/>
                  </a:lnTo>
                  <a:lnTo>
                    <a:pt x="47722" y="34087"/>
                  </a:lnTo>
                  <a:lnTo>
                    <a:pt x="54539" y="11363"/>
                  </a:lnTo>
                  <a:lnTo>
                    <a:pt x="59084"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0" name="Freeform 419"/>
            <p:cNvSpPr>
              <a:spLocks/>
            </p:cNvSpPr>
            <p:nvPr/>
          </p:nvSpPr>
          <p:spPr bwMode="auto">
            <a:xfrm>
              <a:off x="4418533" y="3583585"/>
              <a:ext cx="88789" cy="168731"/>
            </a:xfrm>
            <a:custGeom>
              <a:avLst/>
              <a:gdLst>
                <a:gd name="connsiteX0" fmla="*/ 59084 w 118385"/>
                <a:gd name="connsiteY0" fmla="*/ 0 h 224975"/>
                <a:gd name="connsiteX1" fmla="*/ 63846 w 118385"/>
                <a:gd name="connsiteY1" fmla="*/ 0 h 224975"/>
                <a:gd name="connsiteX2" fmla="*/ 74991 w 118385"/>
                <a:gd name="connsiteY2" fmla="*/ 0 h 224975"/>
                <a:gd name="connsiteX3" fmla="*/ 79753 w 118385"/>
                <a:gd name="connsiteY3" fmla="*/ 0 h 224975"/>
                <a:gd name="connsiteX4" fmla="*/ 107023 w 118385"/>
                <a:gd name="connsiteY4" fmla="*/ 20453 h 224975"/>
                <a:gd name="connsiteX5" fmla="*/ 107023 w 118385"/>
                <a:gd name="connsiteY5" fmla="*/ 31815 h 224975"/>
                <a:gd name="connsiteX6" fmla="*/ 118385 w 118385"/>
                <a:gd name="connsiteY6" fmla="*/ 54540 h 224975"/>
                <a:gd name="connsiteX7" fmla="*/ 107023 w 118385"/>
                <a:gd name="connsiteY7" fmla="*/ 70447 h 224975"/>
                <a:gd name="connsiteX8" fmla="*/ 113840 w 118385"/>
                <a:gd name="connsiteY8" fmla="*/ 79537 h 224975"/>
                <a:gd name="connsiteX9" fmla="*/ 91116 w 118385"/>
                <a:gd name="connsiteY9" fmla="*/ 102262 h 224975"/>
                <a:gd name="connsiteX10" fmla="*/ 79753 w 118385"/>
                <a:gd name="connsiteY10" fmla="*/ 113624 h 224975"/>
                <a:gd name="connsiteX11" fmla="*/ 75209 w 118385"/>
                <a:gd name="connsiteY11" fmla="*/ 138621 h 224975"/>
                <a:gd name="connsiteX12" fmla="*/ 75209 w 118385"/>
                <a:gd name="connsiteY12" fmla="*/ 161346 h 224975"/>
                <a:gd name="connsiteX13" fmla="*/ 75209 w 118385"/>
                <a:gd name="connsiteY13" fmla="*/ 220430 h 224975"/>
                <a:gd name="connsiteX14" fmla="*/ 43394 w 118385"/>
                <a:gd name="connsiteY14" fmla="*/ 224975 h 224975"/>
                <a:gd name="connsiteX15" fmla="*/ 43230 w 118385"/>
                <a:gd name="connsiteY15" fmla="*/ 224318 h 224975"/>
                <a:gd name="connsiteX16" fmla="*/ 38632 w 118385"/>
                <a:gd name="connsiteY16" fmla="*/ 224975 h 224975"/>
                <a:gd name="connsiteX17" fmla="*/ 31815 w 118385"/>
                <a:gd name="connsiteY17" fmla="*/ 197706 h 224975"/>
                <a:gd name="connsiteX18" fmla="*/ 31815 w 118385"/>
                <a:gd name="connsiteY18" fmla="*/ 113624 h 224975"/>
                <a:gd name="connsiteX19" fmla="*/ 22725 w 118385"/>
                <a:gd name="connsiteY19" fmla="*/ 106807 h 224975"/>
                <a:gd name="connsiteX20" fmla="*/ 22725 w 118385"/>
                <a:gd name="connsiteY20" fmla="*/ 86354 h 224975"/>
                <a:gd name="connsiteX21" fmla="*/ 11363 w 118385"/>
                <a:gd name="connsiteY21" fmla="*/ 74992 h 224975"/>
                <a:gd name="connsiteX22" fmla="*/ 0 w 118385"/>
                <a:gd name="connsiteY22" fmla="*/ 63630 h 224975"/>
                <a:gd name="connsiteX23" fmla="*/ 6818 w 118385"/>
                <a:gd name="connsiteY23" fmla="*/ 43177 h 224975"/>
                <a:gd name="connsiteX24" fmla="*/ 11580 w 118385"/>
                <a:gd name="connsiteY24" fmla="*/ 43177 h 224975"/>
                <a:gd name="connsiteX25" fmla="*/ 15907 w 118385"/>
                <a:gd name="connsiteY25" fmla="*/ 43177 h 224975"/>
                <a:gd name="connsiteX26" fmla="*/ 22725 w 118385"/>
                <a:gd name="connsiteY26" fmla="*/ 27270 h 224975"/>
                <a:gd name="connsiteX27" fmla="*/ 43177 w 118385"/>
                <a:gd name="connsiteY27" fmla="*/ 20453 h 224975"/>
                <a:gd name="connsiteX28" fmla="*/ 49994 w 118385"/>
                <a:gd name="connsiteY28" fmla="*/ 11363 h 22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8385" h="224975">
                  <a:moveTo>
                    <a:pt x="59084" y="0"/>
                  </a:moveTo>
                  <a:lnTo>
                    <a:pt x="63846" y="0"/>
                  </a:lnTo>
                  <a:lnTo>
                    <a:pt x="74991" y="0"/>
                  </a:lnTo>
                  <a:lnTo>
                    <a:pt x="79753" y="0"/>
                  </a:lnTo>
                  <a:lnTo>
                    <a:pt x="107023" y="20453"/>
                  </a:lnTo>
                  <a:lnTo>
                    <a:pt x="107023" y="31815"/>
                  </a:lnTo>
                  <a:lnTo>
                    <a:pt x="118385" y="54540"/>
                  </a:lnTo>
                  <a:lnTo>
                    <a:pt x="107023" y="70447"/>
                  </a:lnTo>
                  <a:lnTo>
                    <a:pt x="113840" y="79537"/>
                  </a:lnTo>
                  <a:lnTo>
                    <a:pt x="91116" y="102262"/>
                  </a:lnTo>
                  <a:lnTo>
                    <a:pt x="79753" y="113624"/>
                  </a:lnTo>
                  <a:lnTo>
                    <a:pt x="75209" y="138621"/>
                  </a:lnTo>
                  <a:lnTo>
                    <a:pt x="75209" y="161346"/>
                  </a:lnTo>
                  <a:lnTo>
                    <a:pt x="75209" y="220430"/>
                  </a:lnTo>
                  <a:lnTo>
                    <a:pt x="43394" y="224975"/>
                  </a:lnTo>
                  <a:lnTo>
                    <a:pt x="43230" y="224318"/>
                  </a:lnTo>
                  <a:lnTo>
                    <a:pt x="38632" y="224975"/>
                  </a:lnTo>
                  <a:lnTo>
                    <a:pt x="31815" y="197706"/>
                  </a:lnTo>
                  <a:lnTo>
                    <a:pt x="31815" y="113624"/>
                  </a:lnTo>
                  <a:lnTo>
                    <a:pt x="22725" y="106807"/>
                  </a:lnTo>
                  <a:lnTo>
                    <a:pt x="22725" y="86354"/>
                  </a:lnTo>
                  <a:lnTo>
                    <a:pt x="11363" y="74992"/>
                  </a:lnTo>
                  <a:lnTo>
                    <a:pt x="0" y="63630"/>
                  </a:lnTo>
                  <a:lnTo>
                    <a:pt x="6818" y="43177"/>
                  </a:lnTo>
                  <a:lnTo>
                    <a:pt x="11580" y="43177"/>
                  </a:lnTo>
                  <a:lnTo>
                    <a:pt x="15907" y="43177"/>
                  </a:lnTo>
                  <a:lnTo>
                    <a:pt x="22725" y="27270"/>
                  </a:lnTo>
                  <a:lnTo>
                    <a:pt x="43177" y="20453"/>
                  </a:lnTo>
                  <a:lnTo>
                    <a:pt x="49994"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9" name="Freeform 418"/>
            <p:cNvSpPr>
              <a:spLocks/>
            </p:cNvSpPr>
            <p:nvPr/>
          </p:nvSpPr>
          <p:spPr bwMode="auto">
            <a:xfrm>
              <a:off x="4394672" y="3615967"/>
              <a:ext cx="58193" cy="141461"/>
            </a:xfrm>
            <a:custGeom>
              <a:avLst/>
              <a:gdLst>
                <a:gd name="connsiteX0" fmla="*/ 0 w 77590"/>
                <a:gd name="connsiteY0" fmla="*/ 0 h 188615"/>
                <a:gd name="connsiteX1" fmla="*/ 7143 w 77590"/>
                <a:gd name="connsiteY1" fmla="*/ 0 h 188615"/>
                <a:gd name="connsiteX2" fmla="*/ 38632 w 77590"/>
                <a:gd name="connsiteY2" fmla="*/ 0 h 188615"/>
                <a:gd name="connsiteX3" fmla="*/ 45775 w 77590"/>
                <a:gd name="connsiteY3" fmla="*/ 0 h 188615"/>
                <a:gd name="connsiteX4" fmla="*/ 38958 w 77590"/>
                <a:gd name="connsiteY4" fmla="*/ 20452 h 188615"/>
                <a:gd name="connsiteX5" fmla="*/ 50320 w 77590"/>
                <a:gd name="connsiteY5" fmla="*/ 31815 h 188615"/>
                <a:gd name="connsiteX6" fmla="*/ 61683 w 77590"/>
                <a:gd name="connsiteY6" fmla="*/ 43177 h 188615"/>
                <a:gd name="connsiteX7" fmla="*/ 61683 w 77590"/>
                <a:gd name="connsiteY7" fmla="*/ 63629 h 188615"/>
                <a:gd name="connsiteX8" fmla="*/ 70773 w 77590"/>
                <a:gd name="connsiteY8" fmla="*/ 70447 h 188615"/>
                <a:gd name="connsiteX9" fmla="*/ 66228 w 77590"/>
                <a:gd name="connsiteY9" fmla="*/ 154528 h 188615"/>
                <a:gd name="connsiteX10" fmla="*/ 77590 w 77590"/>
                <a:gd name="connsiteY10" fmla="*/ 177253 h 188615"/>
                <a:gd name="connsiteX11" fmla="*/ 50320 w 77590"/>
                <a:gd name="connsiteY11" fmla="*/ 188615 h 188615"/>
                <a:gd name="connsiteX12" fmla="*/ 48219 w 77590"/>
                <a:gd name="connsiteY12" fmla="*/ 186514 h 188615"/>
                <a:gd name="connsiteX13" fmla="*/ 43177 w 77590"/>
                <a:gd name="connsiteY13" fmla="*/ 188615 h 188615"/>
                <a:gd name="connsiteX14" fmla="*/ 31815 w 77590"/>
                <a:gd name="connsiteY14" fmla="*/ 177253 h 188615"/>
                <a:gd name="connsiteX15" fmla="*/ 22725 w 77590"/>
                <a:gd name="connsiteY15" fmla="*/ 149983 h 188615"/>
                <a:gd name="connsiteX16" fmla="*/ 22725 w 77590"/>
                <a:gd name="connsiteY16" fmla="*/ 134076 h 188615"/>
                <a:gd name="connsiteX17" fmla="*/ 27270 w 77590"/>
                <a:gd name="connsiteY17" fmla="*/ 95444 h 188615"/>
                <a:gd name="connsiteX18" fmla="*/ 15908 w 77590"/>
                <a:gd name="connsiteY18" fmla="*/ 86354 h 188615"/>
                <a:gd name="connsiteX19" fmla="*/ 15908 w 77590"/>
                <a:gd name="connsiteY19" fmla="*/ 59084 h 188615"/>
                <a:gd name="connsiteX20" fmla="*/ 15908 w 77590"/>
                <a:gd name="connsiteY20" fmla="*/ 31815 h 188615"/>
                <a:gd name="connsiteX21" fmla="*/ 0 w 77590"/>
                <a:gd name="connsiteY21" fmla="*/ 11363 h 188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7590" h="188615">
                  <a:moveTo>
                    <a:pt x="0" y="0"/>
                  </a:moveTo>
                  <a:lnTo>
                    <a:pt x="7143" y="0"/>
                  </a:lnTo>
                  <a:lnTo>
                    <a:pt x="38632" y="0"/>
                  </a:lnTo>
                  <a:lnTo>
                    <a:pt x="45775" y="0"/>
                  </a:lnTo>
                  <a:lnTo>
                    <a:pt x="38958" y="20452"/>
                  </a:lnTo>
                  <a:lnTo>
                    <a:pt x="50320" y="31815"/>
                  </a:lnTo>
                  <a:lnTo>
                    <a:pt x="61683" y="43177"/>
                  </a:lnTo>
                  <a:lnTo>
                    <a:pt x="61683" y="63629"/>
                  </a:lnTo>
                  <a:lnTo>
                    <a:pt x="70773" y="70447"/>
                  </a:lnTo>
                  <a:lnTo>
                    <a:pt x="66228" y="154528"/>
                  </a:lnTo>
                  <a:lnTo>
                    <a:pt x="77590" y="177253"/>
                  </a:lnTo>
                  <a:lnTo>
                    <a:pt x="50320" y="188615"/>
                  </a:lnTo>
                  <a:lnTo>
                    <a:pt x="48219" y="186514"/>
                  </a:lnTo>
                  <a:lnTo>
                    <a:pt x="43177" y="188615"/>
                  </a:lnTo>
                  <a:lnTo>
                    <a:pt x="31815" y="177253"/>
                  </a:lnTo>
                  <a:lnTo>
                    <a:pt x="22725" y="149983"/>
                  </a:lnTo>
                  <a:lnTo>
                    <a:pt x="22725" y="134076"/>
                  </a:lnTo>
                  <a:lnTo>
                    <a:pt x="27270" y="95444"/>
                  </a:lnTo>
                  <a:lnTo>
                    <a:pt x="15908" y="86354"/>
                  </a:lnTo>
                  <a:lnTo>
                    <a:pt x="15908" y="59084"/>
                  </a:lnTo>
                  <a:lnTo>
                    <a:pt x="15908" y="31815"/>
                  </a:lnTo>
                  <a:lnTo>
                    <a:pt x="0"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8" name="Freeform 417"/>
            <p:cNvSpPr>
              <a:spLocks/>
            </p:cNvSpPr>
            <p:nvPr/>
          </p:nvSpPr>
          <p:spPr bwMode="auto">
            <a:xfrm>
              <a:off x="4306046" y="3615967"/>
              <a:ext cx="122795" cy="173843"/>
            </a:xfrm>
            <a:custGeom>
              <a:avLst/>
              <a:gdLst>
                <a:gd name="connsiteX0" fmla="*/ 74992 w 163727"/>
                <a:gd name="connsiteY0" fmla="*/ 0 h 231791"/>
                <a:gd name="connsiteX1" fmla="*/ 75468 w 163727"/>
                <a:gd name="connsiteY1" fmla="*/ 136 h 231791"/>
                <a:gd name="connsiteX2" fmla="*/ 77373 w 163727"/>
                <a:gd name="connsiteY2" fmla="*/ 0 h 231791"/>
                <a:gd name="connsiteX3" fmla="*/ 91891 w 163727"/>
                <a:gd name="connsiteY3" fmla="*/ 4148 h 231791"/>
                <a:gd name="connsiteX4" fmla="*/ 102262 w 163727"/>
                <a:gd name="connsiteY4" fmla="*/ 0 h 231791"/>
                <a:gd name="connsiteX5" fmla="*/ 104643 w 163727"/>
                <a:gd name="connsiteY5" fmla="*/ 0 h 231791"/>
                <a:gd name="connsiteX6" fmla="*/ 122714 w 163727"/>
                <a:gd name="connsiteY6" fmla="*/ 0 h 231791"/>
                <a:gd name="connsiteX7" fmla="*/ 125095 w 163727"/>
                <a:gd name="connsiteY7" fmla="*/ 0 h 231791"/>
                <a:gd name="connsiteX8" fmla="*/ 120550 w 163727"/>
                <a:gd name="connsiteY8" fmla="*/ 11363 h 231791"/>
                <a:gd name="connsiteX9" fmla="*/ 136457 w 163727"/>
                <a:gd name="connsiteY9" fmla="*/ 31815 h 231791"/>
                <a:gd name="connsiteX10" fmla="*/ 136457 w 163727"/>
                <a:gd name="connsiteY10" fmla="*/ 59084 h 231791"/>
                <a:gd name="connsiteX11" fmla="*/ 143275 w 163727"/>
                <a:gd name="connsiteY11" fmla="*/ 86354 h 231791"/>
                <a:gd name="connsiteX12" fmla="*/ 147820 w 163727"/>
                <a:gd name="connsiteY12" fmla="*/ 102261 h 231791"/>
                <a:gd name="connsiteX13" fmla="*/ 143275 w 163727"/>
                <a:gd name="connsiteY13" fmla="*/ 134075 h 231791"/>
                <a:gd name="connsiteX14" fmla="*/ 147820 w 163727"/>
                <a:gd name="connsiteY14" fmla="*/ 149983 h 231791"/>
                <a:gd name="connsiteX15" fmla="*/ 152365 w 163727"/>
                <a:gd name="connsiteY15" fmla="*/ 177252 h 231791"/>
                <a:gd name="connsiteX16" fmla="*/ 163727 w 163727"/>
                <a:gd name="connsiteY16" fmla="*/ 188614 h 231791"/>
                <a:gd name="connsiteX17" fmla="*/ 104643 w 163727"/>
                <a:gd name="connsiteY17" fmla="*/ 209067 h 231791"/>
                <a:gd name="connsiteX18" fmla="*/ 84190 w 163727"/>
                <a:gd name="connsiteY18" fmla="*/ 220429 h 231791"/>
                <a:gd name="connsiteX19" fmla="*/ 50103 w 163727"/>
                <a:gd name="connsiteY19" fmla="*/ 231791 h 231791"/>
                <a:gd name="connsiteX20" fmla="*/ 48954 w 163727"/>
                <a:gd name="connsiteY20" fmla="*/ 231381 h 231791"/>
                <a:gd name="connsiteX21" fmla="*/ 47722 w 163727"/>
                <a:gd name="connsiteY21" fmla="*/ 231791 h 231791"/>
                <a:gd name="connsiteX22" fmla="*/ 15908 w 163727"/>
                <a:gd name="connsiteY22" fmla="*/ 220429 h 231791"/>
                <a:gd name="connsiteX23" fmla="*/ 15908 w 163727"/>
                <a:gd name="connsiteY23" fmla="*/ 209067 h 231791"/>
                <a:gd name="connsiteX24" fmla="*/ 0 w 163727"/>
                <a:gd name="connsiteY24" fmla="*/ 177252 h 231791"/>
                <a:gd name="connsiteX25" fmla="*/ 11363 w 163727"/>
                <a:gd name="connsiteY25" fmla="*/ 134075 h 231791"/>
                <a:gd name="connsiteX26" fmla="*/ 27270 w 163727"/>
                <a:gd name="connsiteY26" fmla="*/ 106806 h 231791"/>
                <a:gd name="connsiteX27" fmla="*/ 15908 w 163727"/>
                <a:gd name="connsiteY27" fmla="*/ 52267 h 231791"/>
                <a:gd name="connsiteX28" fmla="*/ 11363 w 163727"/>
                <a:gd name="connsiteY28" fmla="*/ 27270 h 231791"/>
                <a:gd name="connsiteX29" fmla="*/ 11363 w 163727"/>
                <a:gd name="connsiteY29" fmla="*/ 4545 h 231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3727" h="231791">
                  <a:moveTo>
                    <a:pt x="74992" y="0"/>
                  </a:moveTo>
                  <a:lnTo>
                    <a:pt x="75468" y="136"/>
                  </a:lnTo>
                  <a:lnTo>
                    <a:pt x="77373" y="0"/>
                  </a:lnTo>
                  <a:lnTo>
                    <a:pt x="91891" y="4148"/>
                  </a:lnTo>
                  <a:lnTo>
                    <a:pt x="102262" y="0"/>
                  </a:lnTo>
                  <a:lnTo>
                    <a:pt x="104643" y="0"/>
                  </a:lnTo>
                  <a:lnTo>
                    <a:pt x="122714" y="0"/>
                  </a:lnTo>
                  <a:lnTo>
                    <a:pt x="125095" y="0"/>
                  </a:lnTo>
                  <a:lnTo>
                    <a:pt x="120550" y="11363"/>
                  </a:lnTo>
                  <a:lnTo>
                    <a:pt x="136457" y="31815"/>
                  </a:lnTo>
                  <a:lnTo>
                    <a:pt x="136457" y="59084"/>
                  </a:lnTo>
                  <a:lnTo>
                    <a:pt x="143275" y="86354"/>
                  </a:lnTo>
                  <a:lnTo>
                    <a:pt x="147820" y="102261"/>
                  </a:lnTo>
                  <a:lnTo>
                    <a:pt x="143275" y="134075"/>
                  </a:lnTo>
                  <a:lnTo>
                    <a:pt x="147820" y="149983"/>
                  </a:lnTo>
                  <a:lnTo>
                    <a:pt x="152365" y="177252"/>
                  </a:lnTo>
                  <a:lnTo>
                    <a:pt x="163727" y="188614"/>
                  </a:lnTo>
                  <a:lnTo>
                    <a:pt x="104643" y="209067"/>
                  </a:lnTo>
                  <a:lnTo>
                    <a:pt x="84190" y="220429"/>
                  </a:lnTo>
                  <a:lnTo>
                    <a:pt x="50103" y="231791"/>
                  </a:lnTo>
                  <a:lnTo>
                    <a:pt x="48954" y="231381"/>
                  </a:lnTo>
                  <a:lnTo>
                    <a:pt x="47722" y="231791"/>
                  </a:lnTo>
                  <a:lnTo>
                    <a:pt x="15908" y="220429"/>
                  </a:lnTo>
                  <a:lnTo>
                    <a:pt x="15908" y="209067"/>
                  </a:lnTo>
                  <a:lnTo>
                    <a:pt x="0" y="177252"/>
                  </a:lnTo>
                  <a:lnTo>
                    <a:pt x="11363" y="134075"/>
                  </a:lnTo>
                  <a:lnTo>
                    <a:pt x="27270" y="106806"/>
                  </a:lnTo>
                  <a:lnTo>
                    <a:pt x="15908" y="52267"/>
                  </a:lnTo>
                  <a:lnTo>
                    <a:pt x="11363" y="27270"/>
                  </a:lnTo>
                  <a:lnTo>
                    <a:pt x="11363"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7" name="Freeform 416"/>
            <p:cNvSpPr>
              <a:spLocks/>
            </p:cNvSpPr>
            <p:nvPr/>
          </p:nvSpPr>
          <p:spPr bwMode="auto">
            <a:xfrm>
              <a:off x="4246394" y="3498368"/>
              <a:ext cx="214993" cy="167515"/>
            </a:xfrm>
            <a:custGeom>
              <a:avLst/>
              <a:gdLst>
                <a:gd name="connsiteX0" fmla="*/ 181798 w 286657"/>
                <a:gd name="connsiteY0" fmla="*/ 0 h 223353"/>
                <a:gd name="connsiteX1" fmla="*/ 193160 w 286657"/>
                <a:gd name="connsiteY1" fmla="*/ 11362 h 223353"/>
                <a:gd name="connsiteX2" fmla="*/ 213613 w 286657"/>
                <a:gd name="connsiteY2" fmla="*/ 6817 h 223353"/>
                <a:gd name="connsiteX3" fmla="*/ 213613 w 286657"/>
                <a:gd name="connsiteY3" fmla="*/ 22691 h 223353"/>
                <a:gd name="connsiteX4" fmla="*/ 220756 w 286657"/>
                <a:gd name="connsiteY4" fmla="*/ 21104 h 223353"/>
                <a:gd name="connsiteX5" fmla="*/ 220756 w 286657"/>
                <a:gd name="connsiteY5" fmla="*/ 41556 h 223353"/>
                <a:gd name="connsiteX6" fmla="*/ 220756 w 286657"/>
                <a:gd name="connsiteY6" fmla="*/ 51749 h 223353"/>
                <a:gd name="connsiteX7" fmla="*/ 236337 w 286657"/>
                <a:gd name="connsiteY7" fmla="*/ 70447 h 223353"/>
                <a:gd name="connsiteX8" fmla="*/ 236337 w 286657"/>
                <a:gd name="connsiteY8" fmla="*/ 76161 h 223353"/>
                <a:gd name="connsiteX9" fmla="*/ 243480 w 286657"/>
                <a:gd name="connsiteY9" fmla="*/ 84733 h 223353"/>
                <a:gd name="connsiteX10" fmla="*/ 243480 w 286657"/>
                <a:gd name="connsiteY10" fmla="*/ 88234 h 223353"/>
                <a:gd name="connsiteX11" fmla="*/ 279514 w 286657"/>
                <a:gd name="connsiteY11" fmla="*/ 97716 h 223353"/>
                <a:gd name="connsiteX12" fmla="*/ 279514 w 286657"/>
                <a:gd name="connsiteY12" fmla="*/ 110123 h 223353"/>
                <a:gd name="connsiteX13" fmla="*/ 286657 w 286657"/>
                <a:gd name="connsiteY13" fmla="*/ 112002 h 223353"/>
                <a:gd name="connsiteX14" fmla="*/ 286657 w 286657"/>
                <a:gd name="connsiteY14" fmla="*/ 132455 h 223353"/>
                <a:gd name="connsiteX15" fmla="*/ 279840 w 286657"/>
                <a:gd name="connsiteY15" fmla="*/ 148362 h 223353"/>
                <a:gd name="connsiteX16" fmla="*/ 259388 w 286657"/>
                <a:gd name="connsiteY16" fmla="*/ 148362 h 223353"/>
                <a:gd name="connsiteX17" fmla="*/ 252570 w 286657"/>
                <a:gd name="connsiteY17" fmla="*/ 164269 h 223353"/>
                <a:gd name="connsiteX18" fmla="*/ 243480 w 286657"/>
                <a:gd name="connsiteY18" fmla="*/ 171086 h 223353"/>
                <a:gd name="connsiteX19" fmla="*/ 209393 w 286657"/>
                <a:gd name="connsiteY19" fmla="*/ 171086 h 223353"/>
                <a:gd name="connsiteX20" fmla="*/ 188941 w 286657"/>
                <a:gd name="connsiteY20" fmla="*/ 164269 h 223353"/>
                <a:gd name="connsiteX21" fmla="*/ 177579 w 286657"/>
                <a:gd name="connsiteY21" fmla="*/ 171086 h 223353"/>
                <a:gd name="connsiteX22" fmla="*/ 161671 w 286657"/>
                <a:gd name="connsiteY22" fmla="*/ 171086 h 223353"/>
                <a:gd name="connsiteX23" fmla="*/ 102587 w 286657"/>
                <a:gd name="connsiteY23" fmla="*/ 171086 h 223353"/>
                <a:gd name="connsiteX24" fmla="*/ 98042 w 286657"/>
                <a:gd name="connsiteY24" fmla="*/ 191539 h 223353"/>
                <a:gd name="connsiteX25" fmla="*/ 102587 w 286657"/>
                <a:gd name="connsiteY25" fmla="*/ 218808 h 223353"/>
                <a:gd name="connsiteX26" fmla="*/ 75317 w 286657"/>
                <a:gd name="connsiteY26" fmla="*/ 214263 h 223353"/>
                <a:gd name="connsiteX27" fmla="*/ 59410 w 286657"/>
                <a:gd name="connsiteY27" fmla="*/ 214263 h 223353"/>
                <a:gd name="connsiteX28" fmla="*/ 48048 w 286657"/>
                <a:gd name="connsiteY28" fmla="*/ 223353 h 223353"/>
                <a:gd name="connsiteX29" fmla="*/ 32140 w 286657"/>
                <a:gd name="connsiteY29" fmla="*/ 214263 h 223353"/>
                <a:gd name="connsiteX30" fmla="*/ 27595 w 286657"/>
                <a:gd name="connsiteY30" fmla="*/ 202901 h 223353"/>
                <a:gd name="connsiteX31" fmla="*/ 7143 w 286657"/>
                <a:gd name="connsiteY31" fmla="*/ 198356 h 223353"/>
                <a:gd name="connsiteX32" fmla="*/ 7143 w 286657"/>
                <a:gd name="connsiteY32" fmla="*/ 185658 h 223353"/>
                <a:gd name="connsiteX33" fmla="*/ 0 w 286657"/>
                <a:gd name="connsiteY33" fmla="*/ 184070 h 223353"/>
                <a:gd name="connsiteX34" fmla="*/ 0 w 286657"/>
                <a:gd name="connsiteY34" fmla="*/ 156800 h 223353"/>
                <a:gd name="connsiteX35" fmla="*/ 9090 w 286657"/>
                <a:gd name="connsiteY35" fmla="*/ 145438 h 223353"/>
                <a:gd name="connsiteX36" fmla="*/ 9090 w 286657"/>
                <a:gd name="connsiteY36" fmla="*/ 129531 h 223353"/>
                <a:gd name="connsiteX37" fmla="*/ 36360 w 286657"/>
                <a:gd name="connsiteY37" fmla="*/ 97716 h 223353"/>
                <a:gd name="connsiteX38" fmla="*/ 40905 w 286657"/>
                <a:gd name="connsiteY38" fmla="*/ 74992 h 223353"/>
                <a:gd name="connsiteX39" fmla="*/ 52267 w 286657"/>
                <a:gd name="connsiteY39" fmla="*/ 65902 h 223353"/>
                <a:gd name="connsiteX40" fmla="*/ 68174 w 286657"/>
                <a:gd name="connsiteY40" fmla="*/ 70447 h 223353"/>
                <a:gd name="connsiteX41" fmla="*/ 84082 w 286657"/>
                <a:gd name="connsiteY41" fmla="*/ 59084 h 223353"/>
                <a:gd name="connsiteX42" fmla="*/ 90899 w 286657"/>
                <a:gd name="connsiteY42" fmla="*/ 47722 h 223353"/>
                <a:gd name="connsiteX43" fmla="*/ 118169 w 286657"/>
                <a:gd name="connsiteY43" fmla="*/ 38632 h 223353"/>
                <a:gd name="connsiteX44" fmla="*/ 127259 w 286657"/>
                <a:gd name="connsiteY44" fmla="*/ 22725 h 223353"/>
                <a:gd name="connsiteX45" fmla="*/ 161346 w 286657"/>
                <a:gd name="connsiteY45" fmla="*/ 6817 h 223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86657" h="223353">
                  <a:moveTo>
                    <a:pt x="181798" y="0"/>
                  </a:moveTo>
                  <a:lnTo>
                    <a:pt x="193160" y="11362"/>
                  </a:lnTo>
                  <a:lnTo>
                    <a:pt x="213613" y="6817"/>
                  </a:lnTo>
                  <a:lnTo>
                    <a:pt x="213613" y="22691"/>
                  </a:lnTo>
                  <a:lnTo>
                    <a:pt x="220756" y="21104"/>
                  </a:lnTo>
                  <a:lnTo>
                    <a:pt x="220756" y="41556"/>
                  </a:lnTo>
                  <a:lnTo>
                    <a:pt x="220756" y="51749"/>
                  </a:lnTo>
                  <a:lnTo>
                    <a:pt x="236337" y="70447"/>
                  </a:lnTo>
                  <a:lnTo>
                    <a:pt x="236337" y="76161"/>
                  </a:lnTo>
                  <a:lnTo>
                    <a:pt x="243480" y="84733"/>
                  </a:lnTo>
                  <a:lnTo>
                    <a:pt x="243480" y="88234"/>
                  </a:lnTo>
                  <a:lnTo>
                    <a:pt x="279514" y="97716"/>
                  </a:lnTo>
                  <a:lnTo>
                    <a:pt x="279514" y="110123"/>
                  </a:lnTo>
                  <a:lnTo>
                    <a:pt x="286657" y="112002"/>
                  </a:lnTo>
                  <a:lnTo>
                    <a:pt x="286657" y="132455"/>
                  </a:lnTo>
                  <a:lnTo>
                    <a:pt x="279840" y="148362"/>
                  </a:lnTo>
                  <a:lnTo>
                    <a:pt x="259388" y="148362"/>
                  </a:lnTo>
                  <a:lnTo>
                    <a:pt x="252570" y="164269"/>
                  </a:lnTo>
                  <a:lnTo>
                    <a:pt x="243480" y="171086"/>
                  </a:lnTo>
                  <a:lnTo>
                    <a:pt x="209393" y="171086"/>
                  </a:lnTo>
                  <a:lnTo>
                    <a:pt x="188941" y="164269"/>
                  </a:lnTo>
                  <a:lnTo>
                    <a:pt x="177579" y="171086"/>
                  </a:lnTo>
                  <a:lnTo>
                    <a:pt x="161671" y="171086"/>
                  </a:lnTo>
                  <a:lnTo>
                    <a:pt x="102587" y="171086"/>
                  </a:lnTo>
                  <a:lnTo>
                    <a:pt x="98042" y="191539"/>
                  </a:lnTo>
                  <a:lnTo>
                    <a:pt x="102587" y="218808"/>
                  </a:lnTo>
                  <a:lnTo>
                    <a:pt x="75317" y="214263"/>
                  </a:lnTo>
                  <a:lnTo>
                    <a:pt x="59410" y="214263"/>
                  </a:lnTo>
                  <a:lnTo>
                    <a:pt x="48048" y="223353"/>
                  </a:lnTo>
                  <a:lnTo>
                    <a:pt x="32140" y="214263"/>
                  </a:lnTo>
                  <a:lnTo>
                    <a:pt x="27595" y="202901"/>
                  </a:lnTo>
                  <a:lnTo>
                    <a:pt x="7143" y="198356"/>
                  </a:lnTo>
                  <a:lnTo>
                    <a:pt x="7143" y="185658"/>
                  </a:lnTo>
                  <a:lnTo>
                    <a:pt x="0" y="184070"/>
                  </a:lnTo>
                  <a:lnTo>
                    <a:pt x="0" y="156800"/>
                  </a:lnTo>
                  <a:lnTo>
                    <a:pt x="9090" y="145438"/>
                  </a:lnTo>
                  <a:lnTo>
                    <a:pt x="9090" y="129531"/>
                  </a:lnTo>
                  <a:lnTo>
                    <a:pt x="36360" y="97716"/>
                  </a:lnTo>
                  <a:lnTo>
                    <a:pt x="40905" y="74992"/>
                  </a:lnTo>
                  <a:lnTo>
                    <a:pt x="52267" y="65902"/>
                  </a:lnTo>
                  <a:lnTo>
                    <a:pt x="68174" y="70447"/>
                  </a:lnTo>
                  <a:lnTo>
                    <a:pt x="84082" y="59084"/>
                  </a:lnTo>
                  <a:lnTo>
                    <a:pt x="90899" y="47722"/>
                  </a:lnTo>
                  <a:lnTo>
                    <a:pt x="118169" y="38632"/>
                  </a:lnTo>
                  <a:lnTo>
                    <a:pt x="127259" y="22725"/>
                  </a:lnTo>
                  <a:lnTo>
                    <a:pt x="161346"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6" name="Freeform 415"/>
            <p:cNvSpPr>
              <a:spLocks/>
            </p:cNvSpPr>
            <p:nvPr/>
          </p:nvSpPr>
          <p:spPr bwMode="auto">
            <a:xfrm>
              <a:off x="4905976" y="2591654"/>
              <a:ext cx="59979" cy="63062"/>
            </a:xfrm>
            <a:custGeom>
              <a:avLst/>
              <a:gdLst>
                <a:gd name="connsiteX0" fmla="*/ 27270 w 79972"/>
                <a:gd name="connsiteY0" fmla="*/ 0 h 84082"/>
                <a:gd name="connsiteX1" fmla="*/ 32562 w 79972"/>
                <a:gd name="connsiteY1" fmla="*/ 4234 h 84082"/>
                <a:gd name="connsiteX2" fmla="*/ 36795 w 79972"/>
                <a:gd name="connsiteY2" fmla="*/ 0 h 84082"/>
                <a:gd name="connsiteX3" fmla="*/ 48157 w 79972"/>
                <a:gd name="connsiteY3" fmla="*/ 9090 h 84082"/>
                <a:gd name="connsiteX4" fmla="*/ 52702 w 79972"/>
                <a:gd name="connsiteY4" fmla="*/ 15908 h 84082"/>
                <a:gd name="connsiteX5" fmla="*/ 64065 w 79972"/>
                <a:gd name="connsiteY5" fmla="*/ 20453 h 84082"/>
                <a:gd name="connsiteX6" fmla="*/ 79972 w 79972"/>
                <a:gd name="connsiteY6" fmla="*/ 31815 h 84082"/>
                <a:gd name="connsiteX7" fmla="*/ 75427 w 79972"/>
                <a:gd name="connsiteY7" fmla="*/ 36360 h 84082"/>
                <a:gd name="connsiteX8" fmla="*/ 68610 w 79972"/>
                <a:gd name="connsiteY8" fmla="*/ 47722 h 84082"/>
                <a:gd name="connsiteX9" fmla="*/ 59520 w 79972"/>
                <a:gd name="connsiteY9" fmla="*/ 52267 h 84082"/>
                <a:gd name="connsiteX10" fmla="*/ 59520 w 79972"/>
                <a:gd name="connsiteY10" fmla="*/ 46997 h 84082"/>
                <a:gd name="connsiteX11" fmla="*/ 59085 w 79972"/>
                <a:gd name="connsiteY11" fmla="*/ 47722 h 84082"/>
                <a:gd name="connsiteX12" fmla="*/ 52307 w 79972"/>
                <a:gd name="connsiteY12" fmla="*/ 51111 h 84082"/>
                <a:gd name="connsiteX13" fmla="*/ 36795 w 79972"/>
                <a:gd name="connsiteY13" fmla="*/ 68175 h 84082"/>
                <a:gd name="connsiteX14" fmla="*/ 43613 w 79972"/>
                <a:gd name="connsiteY14" fmla="*/ 84082 h 84082"/>
                <a:gd name="connsiteX15" fmla="*/ 32250 w 79972"/>
                <a:gd name="connsiteY15" fmla="*/ 79537 h 84082"/>
                <a:gd name="connsiteX16" fmla="*/ 31974 w 79972"/>
                <a:gd name="connsiteY16" fmla="*/ 79151 h 84082"/>
                <a:gd name="connsiteX17" fmla="*/ 34088 w 79972"/>
                <a:gd name="connsiteY17" fmla="*/ 84082 h 84082"/>
                <a:gd name="connsiteX18" fmla="*/ 22725 w 79972"/>
                <a:gd name="connsiteY18" fmla="*/ 79537 h 84082"/>
                <a:gd name="connsiteX19" fmla="*/ 11363 w 79972"/>
                <a:gd name="connsiteY19" fmla="*/ 63630 h 84082"/>
                <a:gd name="connsiteX20" fmla="*/ 0 w 79972"/>
                <a:gd name="connsiteY20" fmla="*/ 52267 h 84082"/>
                <a:gd name="connsiteX21" fmla="*/ 0 w 79972"/>
                <a:gd name="connsiteY21" fmla="*/ 43177 h 84082"/>
                <a:gd name="connsiteX22" fmla="*/ 6817 w 79972"/>
                <a:gd name="connsiteY22" fmla="*/ 15908 h 84082"/>
                <a:gd name="connsiteX23" fmla="*/ 22725 w 79972"/>
                <a:gd name="connsiteY23" fmla="*/ 4545 h 8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9972" h="84082">
                  <a:moveTo>
                    <a:pt x="27270" y="0"/>
                  </a:moveTo>
                  <a:lnTo>
                    <a:pt x="32562" y="4234"/>
                  </a:lnTo>
                  <a:lnTo>
                    <a:pt x="36795" y="0"/>
                  </a:lnTo>
                  <a:lnTo>
                    <a:pt x="48157" y="9090"/>
                  </a:lnTo>
                  <a:lnTo>
                    <a:pt x="52702" y="15908"/>
                  </a:lnTo>
                  <a:lnTo>
                    <a:pt x="64065" y="20453"/>
                  </a:lnTo>
                  <a:lnTo>
                    <a:pt x="79972" y="31815"/>
                  </a:lnTo>
                  <a:lnTo>
                    <a:pt x="75427" y="36360"/>
                  </a:lnTo>
                  <a:lnTo>
                    <a:pt x="68610" y="47722"/>
                  </a:lnTo>
                  <a:lnTo>
                    <a:pt x="59520" y="52267"/>
                  </a:lnTo>
                  <a:lnTo>
                    <a:pt x="59520" y="46997"/>
                  </a:lnTo>
                  <a:lnTo>
                    <a:pt x="59085" y="47722"/>
                  </a:lnTo>
                  <a:lnTo>
                    <a:pt x="52307" y="51111"/>
                  </a:lnTo>
                  <a:lnTo>
                    <a:pt x="36795" y="68175"/>
                  </a:lnTo>
                  <a:lnTo>
                    <a:pt x="43613" y="84082"/>
                  </a:lnTo>
                  <a:lnTo>
                    <a:pt x="32250" y="79537"/>
                  </a:lnTo>
                  <a:lnTo>
                    <a:pt x="31974" y="79151"/>
                  </a:lnTo>
                  <a:lnTo>
                    <a:pt x="34088" y="84082"/>
                  </a:lnTo>
                  <a:lnTo>
                    <a:pt x="22725" y="79537"/>
                  </a:lnTo>
                  <a:lnTo>
                    <a:pt x="11363" y="63630"/>
                  </a:lnTo>
                  <a:lnTo>
                    <a:pt x="0" y="52267"/>
                  </a:lnTo>
                  <a:lnTo>
                    <a:pt x="0" y="43177"/>
                  </a:lnTo>
                  <a:lnTo>
                    <a:pt x="6817" y="15908"/>
                  </a:lnTo>
                  <a:lnTo>
                    <a:pt x="22725"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4" name="Freeform 413"/>
            <p:cNvSpPr>
              <a:spLocks/>
            </p:cNvSpPr>
            <p:nvPr/>
          </p:nvSpPr>
          <p:spPr bwMode="auto">
            <a:xfrm>
              <a:off x="4912467" y="2489393"/>
              <a:ext cx="119631" cy="149983"/>
            </a:xfrm>
            <a:custGeom>
              <a:avLst/>
              <a:gdLst>
                <a:gd name="connsiteX0" fmla="*/ 24997 w 159508"/>
                <a:gd name="connsiteY0" fmla="*/ 0 h 199977"/>
                <a:gd name="connsiteX1" fmla="*/ 34522 w 159508"/>
                <a:gd name="connsiteY1" fmla="*/ 0 h 199977"/>
                <a:gd name="connsiteX2" fmla="*/ 47722 w 159508"/>
                <a:gd name="connsiteY2" fmla="*/ 0 h 199977"/>
                <a:gd name="connsiteX3" fmla="*/ 57247 w 159508"/>
                <a:gd name="connsiteY3" fmla="*/ 0 h 199977"/>
                <a:gd name="connsiteX4" fmla="*/ 77699 w 159508"/>
                <a:gd name="connsiteY4" fmla="*/ 22725 h 199977"/>
                <a:gd name="connsiteX5" fmla="*/ 77699 w 159508"/>
                <a:gd name="connsiteY5" fmla="*/ 38632 h 199977"/>
                <a:gd name="connsiteX6" fmla="*/ 104969 w 159508"/>
                <a:gd name="connsiteY6" fmla="*/ 54539 h 199977"/>
                <a:gd name="connsiteX7" fmla="*/ 104969 w 159508"/>
                <a:gd name="connsiteY7" fmla="*/ 70447 h 199977"/>
                <a:gd name="connsiteX8" fmla="*/ 122091 w 159508"/>
                <a:gd name="connsiteY8" fmla="*/ 82432 h 199977"/>
                <a:gd name="connsiteX9" fmla="*/ 127259 w 159508"/>
                <a:gd name="connsiteY9" fmla="*/ 77264 h 199977"/>
                <a:gd name="connsiteX10" fmla="*/ 134062 w 159508"/>
                <a:gd name="connsiteY10" fmla="*/ 79985 h 199977"/>
                <a:gd name="connsiteX11" fmla="*/ 136784 w 159508"/>
                <a:gd name="connsiteY11" fmla="*/ 77264 h 199977"/>
                <a:gd name="connsiteX12" fmla="*/ 148146 w 159508"/>
                <a:gd name="connsiteY12" fmla="*/ 81809 h 199977"/>
                <a:gd name="connsiteX13" fmla="*/ 136784 w 159508"/>
                <a:gd name="connsiteY13" fmla="*/ 93171 h 199977"/>
                <a:gd name="connsiteX14" fmla="*/ 148146 w 159508"/>
                <a:gd name="connsiteY14" fmla="*/ 102261 h 199977"/>
                <a:gd name="connsiteX15" fmla="*/ 136784 w 159508"/>
                <a:gd name="connsiteY15" fmla="*/ 113623 h 199977"/>
                <a:gd name="connsiteX16" fmla="*/ 136784 w 159508"/>
                <a:gd name="connsiteY16" fmla="*/ 129531 h 199977"/>
                <a:gd name="connsiteX17" fmla="*/ 159508 w 159508"/>
                <a:gd name="connsiteY17" fmla="*/ 152255 h 199977"/>
                <a:gd name="connsiteX18" fmla="*/ 143601 w 159508"/>
                <a:gd name="connsiteY18" fmla="*/ 168163 h 199977"/>
                <a:gd name="connsiteX19" fmla="*/ 136784 w 159508"/>
                <a:gd name="connsiteY19" fmla="*/ 184070 h 199977"/>
                <a:gd name="connsiteX20" fmla="*/ 143601 w 159508"/>
                <a:gd name="connsiteY20" fmla="*/ 188615 h 199977"/>
                <a:gd name="connsiteX21" fmla="*/ 136784 w 159508"/>
                <a:gd name="connsiteY21" fmla="*/ 199977 h 199977"/>
                <a:gd name="connsiteX22" fmla="*/ 127259 w 159508"/>
                <a:gd name="connsiteY22" fmla="*/ 199977 h 199977"/>
                <a:gd name="connsiteX23" fmla="*/ 120876 w 159508"/>
                <a:gd name="connsiteY23" fmla="*/ 199977 h 199977"/>
                <a:gd name="connsiteX24" fmla="*/ 111351 w 159508"/>
                <a:gd name="connsiteY24" fmla="*/ 199977 h 199977"/>
                <a:gd name="connsiteX25" fmla="*/ 104969 w 159508"/>
                <a:gd name="connsiteY25" fmla="*/ 199977 h 199977"/>
                <a:gd name="connsiteX26" fmla="*/ 95444 w 159508"/>
                <a:gd name="connsiteY26" fmla="*/ 199977 h 199977"/>
                <a:gd name="connsiteX27" fmla="*/ 99989 w 159508"/>
                <a:gd name="connsiteY27" fmla="*/ 188615 h 199977"/>
                <a:gd name="connsiteX28" fmla="*/ 106806 w 159508"/>
                <a:gd name="connsiteY28" fmla="*/ 179525 h 199977"/>
                <a:gd name="connsiteX29" fmla="*/ 99989 w 159508"/>
                <a:gd name="connsiteY29" fmla="*/ 179525 h 199977"/>
                <a:gd name="connsiteX30" fmla="*/ 90899 w 159508"/>
                <a:gd name="connsiteY30" fmla="*/ 172708 h 199977"/>
                <a:gd name="connsiteX31" fmla="*/ 84082 w 159508"/>
                <a:gd name="connsiteY31" fmla="*/ 168163 h 199977"/>
                <a:gd name="connsiteX32" fmla="*/ 79537 w 159508"/>
                <a:gd name="connsiteY32" fmla="*/ 161345 h 199977"/>
                <a:gd name="connsiteX33" fmla="*/ 74992 w 159508"/>
                <a:gd name="connsiteY33" fmla="*/ 156800 h 199977"/>
                <a:gd name="connsiteX34" fmla="*/ 72357 w 159508"/>
                <a:gd name="connsiteY34" fmla="*/ 155044 h 199977"/>
                <a:gd name="connsiteX35" fmla="*/ 68609 w 159508"/>
                <a:gd name="connsiteY35" fmla="*/ 168163 h 199977"/>
                <a:gd name="connsiteX36" fmla="*/ 57247 w 159508"/>
                <a:gd name="connsiteY36" fmla="*/ 172708 h 199977"/>
                <a:gd name="connsiteX37" fmla="*/ 61792 w 159508"/>
                <a:gd name="connsiteY37" fmla="*/ 168163 h 199977"/>
                <a:gd name="connsiteX38" fmla="*/ 59543 w 159508"/>
                <a:gd name="connsiteY38" fmla="*/ 166556 h 199977"/>
                <a:gd name="connsiteX39" fmla="*/ 59084 w 159508"/>
                <a:gd name="connsiteY39" fmla="*/ 168163 h 199977"/>
                <a:gd name="connsiteX40" fmla="*/ 47722 w 159508"/>
                <a:gd name="connsiteY40" fmla="*/ 172708 h 199977"/>
                <a:gd name="connsiteX41" fmla="*/ 52267 w 159508"/>
                <a:gd name="connsiteY41" fmla="*/ 168163 h 199977"/>
                <a:gd name="connsiteX42" fmla="*/ 36360 w 159508"/>
                <a:gd name="connsiteY42" fmla="*/ 156800 h 199977"/>
                <a:gd name="connsiteX43" fmla="*/ 24997 w 159508"/>
                <a:gd name="connsiteY43" fmla="*/ 152255 h 199977"/>
                <a:gd name="connsiteX44" fmla="*/ 20452 w 159508"/>
                <a:gd name="connsiteY44" fmla="*/ 145438 h 199977"/>
                <a:gd name="connsiteX45" fmla="*/ 9090 w 159508"/>
                <a:gd name="connsiteY45" fmla="*/ 136348 h 199977"/>
                <a:gd name="connsiteX46" fmla="*/ 18615 w 159508"/>
                <a:gd name="connsiteY46" fmla="*/ 136348 h 199977"/>
                <a:gd name="connsiteX47" fmla="*/ 20452 w 159508"/>
                <a:gd name="connsiteY47" fmla="*/ 136348 h 199977"/>
                <a:gd name="connsiteX48" fmla="*/ 24997 w 159508"/>
                <a:gd name="connsiteY48" fmla="*/ 109078 h 199977"/>
                <a:gd name="connsiteX49" fmla="*/ 9090 w 159508"/>
                <a:gd name="connsiteY49" fmla="*/ 93171 h 199977"/>
                <a:gd name="connsiteX50" fmla="*/ 15908 w 159508"/>
                <a:gd name="connsiteY50" fmla="*/ 70447 h 199977"/>
                <a:gd name="connsiteX51" fmla="*/ 14070 w 159508"/>
                <a:gd name="connsiteY51" fmla="*/ 70447 h 199977"/>
                <a:gd name="connsiteX52" fmla="*/ 4545 w 159508"/>
                <a:gd name="connsiteY52" fmla="*/ 70447 h 199977"/>
                <a:gd name="connsiteX53" fmla="*/ 15908 w 159508"/>
                <a:gd name="connsiteY53" fmla="*/ 49994 h 199977"/>
                <a:gd name="connsiteX54" fmla="*/ 4545 w 159508"/>
                <a:gd name="connsiteY54" fmla="*/ 34087 h 199977"/>
                <a:gd name="connsiteX55" fmla="*/ 0 w 159508"/>
                <a:gd name="connsiteY55" fmla="*/ 11362 h 199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59508" h="199977">
                  <a:moveTo>
                    <a:pt x="24997" y="0"/>
                  </a:moveTo>
                  <a:lnTo>
                    <a:pt x="34522" y="0"/>
                  </a:lnTo>
                  <a:lnTo>
                    <a:pt x="47722" y="0"/>
                  </a:lnTo>
                  <a:lnTo>
                    <a:pt x="57247" y="0"/>
                  </a:lnTo>
                  <a:lnTo>
                    <a:pt x="77699" y="22725"/>
                  </a:lnTo>
                  <a:lnTo>
                    <a:pt x="77699" y="38632"/>
                  </a:lnTo>
                  <a:lnTo>
                    <a:pt x="104969" y="54539"/>
                  </a:lnTo>
                  <a:lnTo>
                    <a:pt x="104969" y="70447"/>
                  </a:lnTo>
                  <a:lnTo>
                    <a:pt x="122091" y="82432"/>
                  </a:lnTo>
                  <a:lnTo>
                    <a:pt x="127259" y="77264"/>
                  </a:lnTo>
                  <a:lnTo>
                    <a:pt x="134062" y="79985"/>
                  </a:lnTo>
                  <a:lnTo>
                    <a:pt x="136784" y="77264"/>
                  </a:lnTo>
                  <a:lnTo>
                    <a:pt x="148146" y="81809"/>
                  </a:lnTo>
                  <a:lnTo>
                    <a:pt x="136784" y="93171"/>
                  </a:lnTo>
                  <a:lnTo>
                    <a:pt x="148146" y="102261"/>
                  </a:lnTo>
                  <a:lnTo>
                    <a:pt x="136784" y="113623"/>
                  </a:lnTo>
                  <a:lnTo>
                    <a:pt x="136784" y="129531"/>
                  </a:lnTo>
                  <a:lnTo>
                    <a:pt x="159508" y="152255"/>
                  </a:lnTo>
                  <a:lnTo>
                    <a:pt x="143601" y="168163"/>
                  </a:lnTo>
                  <a:lnTo>
                    <a:pt x="136784" y="184070"/>
                  </a:lnTo>
                  <a:lnTo>
                    <a:pt x="143601" y="188615"/>
                  </a:lnTo>
                  <a:lnTo>
                    <a:pt x="136784" y="199977"/>
                  </a:lnTo>
                  <a:lnTo>
                    <a:pt x="127259" y="199977"/>
                  </a:lnTo>
                  <a:lnTo>
                    <a:pt x="120876" y="199977"/>
                  </a:lnTo>
                  <a:lnTo>
                    <a:pt x="111351" y="199977"/>
                  </a:lnTo>
                  <a:lnTo>
                    <a:pt x="104969" y="199977"/>
                  </a:lnTo>
                  <a:lnTo>
                    <a:pt x="95444" y="199977"/>
                  </a:lnTo>
                  <a:lnTo>
                    <a:pt x="99989" y="188615"/>
                  </a:lnTo>
                  <a:lnTo>
                    <a:pt x="106806" y="179525"/>
                  </a:lnTo>
                  <a:lnTo>
                    <a:pt x="99989" y="179525"/>
                  </a:lnTo>
                  <a:lnTo>
                    <a:pt x="90899" y="172708"/>
                  </a:lnTo>
                  <a:lnTo>
                    <a:pt x="84082" y="168163"/>
                  </a:lnTo>
                  <a:lnTo>
                    <a:pt x="79537" y="161345"/>
                  </a:lnTo>
                  <a:lnTo>
                    <a:pt x="74992" y="156800"/>
                  </a:lnTo>
                  <a:lnTo>
                    <a:pt x="72357" y="155044"/>
                  </a:lnTo>
                  <a:lnTo>
                    <a:pt x="68609" y="168163"/>
                  </a:lnTo>
                  <a:lnTo>
                    <a:pt x="57247" y="172708"/>
                  </a:lnTo>
                  <a:lnTo>
                    <a:pt x="61792" y="168163"/>
                  </a:lnTo>
                  <a:lnTo>
                    <a:pt x="59543" y="166556"/>
                  </a:lnTo>
                  <a:lnTo>
                    <a:pt x="59084" y="168163"/>
                  </a:lnTo>
                  <a:lnTo>
                    <a:pt x="47722" y="172708"/>
                  </a:lnTo>
                  <a:lnTo>
                    <a:pt x="52267" y="168163"/>
                  </a:lnTo>
                  <a:lnTo>
                    <a:pt x="36360" y="156800"/>
                  </a:lnTo>
                  <a:lnTo>
                    <a:pt x="24997" y="152255"/>
                  </a:lnTo>
                  <a:lnTo>
                    <a:pt x="20452" y="145438"/>
                  </a:lnTo>
                  <a:lnTo>
                    <a:pt x="9090" y="136348"/>
                  </a:lnTo>
                  <a:lnTo>
                    <a:pt x="18615" y="136348"/>
                  </a:lnTo>
                  <a:lnTo>
                    <a:pt x="20452" y="136348"/>
                  </a:lnTo>
                  <a:lnTo>
                    <a:pt x="24997" y="109078"/>
                  </a:lnTo>
                  <a:lnTo>
                    <a:pt x="9090" y="93171"/>
                  </a:lnTo>
                  <a:lnTo>
                    <a:pt x="15908" y="70447"/>
                  </a:lnTo>
                  <a:lnTo>
                    <a:pt x="14070" y="70447"/>
                  </a:lnTo>
                  <a:lnTo>
                    <a:pt x="4545" y="70447"/>
                  </a:lnTo>
                  <a:lnTo>
                    <a:pt x="15908" y="49994"/>
                  </a:lnTo>
                  <a:lnTo>
                    <a:pt x="4545" y="34087"/>
                  </a:lnTo>
                  <a:lnTo>
                    <a:pt x="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2" name="Freeform 411"/>
            <p:cNvSpPr>
              <a:spLocks/>
            </p:cNvSpPr>
            <p:nvPr/>
          </p:nvSpPr>
          <p:spPr bwMode="auto">
            <a:xfrm>
              <a:off x="5035507" y="2049672"/>
              <a:ext cx="267827" cy="226679"/>
            </a:xfrm>
            <a:custGeom>
              <a:avLst/>
              <a:gdLst>
                <a:gd name="connsiteX0" fmla="*/ 184079 w 357103"/>
                <a:gd name="connsiteY0" fmla="*/ 0 h 302238"/>
                <a:gd name="connsiteX1" fmla="*/ 188461 w 357103"/>
                <a:gd name="connsiteY1" fmla="*/ 1949 h 302238"/>
                <a:gd name="connsiteX2" fmla="*/ 191223 w 357103"/>
                <a:gd name="connsiteY2" fmla="*/ 0 h 302238"/>
                <a:gd name="connsiteX3" fmla="*/ 232133 w 357103"/>
                <a:gd name="connsiteY3" fmla="*/ 18195 h 302238"/>
                <a:gd name="connsiteX4" fmla="*/ 237816 w 357103"/>
                <a:gd name="connsiteY4" fmla="*/ 31502 h 302238"/>
                <a:gd name="connsiteX5" fmla="*/ 247701 w 357103"/>
                <a:gd name="connsiteY5" fmla="*/ 27262 h 302238"/>
                <a:gd name="connsiteX6" fmla="*/ 251939 w 357103"/>
                <a:gd name="connsiteY6" fmla="*/ 28508 h 302238"/>
                <a:gd name="connsiteX7" fmla="*/ 254845 w 357103"/>
                <a:gd name="connsiteY7" fmla="*/ 27262 h 302238"/>
                <a:gd name="connsiteX8" fmla="*/ 293481 w 357103"/>
                <a:gd name="connsiteY8" fmla="*/ 38626 h 302238"/>
                <a:gd name="connsiteX9" fmla="*/ 298030 w 357103"/>
                <a:gd name="connsiteY9" fmla="*/ 70452 h 302238"/>
                <a:gd name="connsiteX10" fmla="*/ 286656 w 357103"/>
                <a:gd name="connsiteY10" fmla="*/ 86350 h 302238"/>
                <a:gd name="connsiteX11" fmla="*/ 313918 w 357103"/>
                <a:gd name="connsiteY11" fmla="*/ 129539 h 302238"/>
                <a:gd name="connsiteX12" fmla="*/ 325292 w 357103"/>
                <a:gd name="connsiteY12" fmla="*/ 140903 h 302238"/>
                <a:gd name="connsiteX13" fmla="*/ 325292 w 357103"/>
                <a:gd name="connsiteY13" fmla="*/ 152268 h 302238"/>
                <a:gd name="connsiteX14" fmla="*/ 345730 w 357103"/>
                <a:gd name="connsiteY14" fmla="*/ 161335 h 302238"/>
                <a:gd name="connsiteX15" fmla="*/ 357103 w 357103"/>
                <a:gd name="connsiteY15" fmla="*/ 179530 h 302238"/>
                <a:gd name="connsiteX16" fmla="*/ 345730 w 357103"/>
                <a:gd name="connsiteY16" fmla="*/ 195427 h 302238"/>
                <a:gd name="connsiteX17" fmla="*/ 335336 w 357103"/>
                <a:gd name="connsiteY17" fmla="*/ 202923 h 302238"/>
                <a:gd name="connsiteX18" fmla="*/ 329159 w 357103"/>
                <a:gd name="connsiteY18" fmla="*/ 202225 h 302238"/>
                <a:gd name="connsiteX19" fmla="*/ 328192 w 357103"/>
                <a:gd name="connsiteY19" fmla="*/ 202923 h 302238"/>
                <a:gd name="connsiteX20" fmla="*/ 310162 w 357103"/>
                <a:gd name="connsiteY20" fmla="*/ 200887 h 302238"/>
                <a:gd name="connsiteX21" fmla="*/ 316403 w 357103"/>
                <a:gd name="connsiteY21" fmla="*/ 207940 h 302238"/>
                <a:gd name="connsiteX22" fmla="*/ 323437 w 357103"/>
                <a:gd name="connsiteY22" fmla="*/ 215889 h 302238"/>
                <a:gd name="connsiteX23" fmla="*/ 325292 w 357103"/>
                <a:gd name="connsiteY23" fmla="*/ 254515 h 302238"/>
                <a:gd name="connsiteX24" fmla="*/ 293481 w 357103"/>
                <a:gd name="connsiteY24" fmla="*/ 259048 h 302238"/>
                <a:gd name="connsiteX25" fmla="*/ 282107 w 357103"/>
                <a:gd name="connsiteY25" fmla="*/ 274976 h 302238"/>
                <a:gd name="connsiteX26" fmla="*/ 282107 w 357103"/>
                <a:gd name="connsiteY26" fmla="*/ 302238 h 302238"/>
                <a:gd name="connsiteX27" fmla="*/ 274963 w 357103"/>
                <a:gd name="connsiteY27" fmla="*/ 300200 h 302238"/>
                <a:gd name="connsiteX28" fmla="*/ 274963 w 357103"/>
                <a:gd name="connsiteY28" fmla="*/ 302238 h 302238"/>
                <a:gd name="connsiteX29" fmla="*/ 259075 w 357103"/>
                <a:gd name="connsiteY29" fmla="*/ 297705 h 302238"/>
                <a:gd name="connsiteX30" fmla="*/ 232133 w 357103"/>
                <a:gd name="connsiteY30" fmla="*/ 297705 h 302238"/>
                <a:gd name="connsiteX31" fmla="*/ 224989 w 357103"/>
                <a:gd name="connsiteY31" fmla="*/ 297705 h 302238"/>
                <a:gd name="connsiteX32" fmla="*/ 218488 w 357103"/>
                <a:gd name="connsiteY32" fmla="*/ 289585 h 302238"/>
                <a:gd name="connsiteX33" fmla="*/ 207111 w 357103"/>
                <a:gd name="connsiteY33" fmla="*/ 297705 h 302238"/>
                <a:gd name="connsiteX34" fmla="*/ 204139 w 357103"/>
                <a:gd name="connsiteY34" fmla="*/ 294727 h 302238"/>
                <a:gd name="connsiteX35" fmla="*/ 199967 w 357103"/>
                <a:gd name="connsiteY35" fmla="*/ 297705 h 302238"/>
                <a:gd name="connsiteX36" fmla="*/ 188628 w 357103"/>
                <a:gd name="connsiteY36" fmla="*/ 286340 h 302238"/>
                <a:gd name="connsiteX37" fmla="*/ 168475 w 357103"/>
                <a:gd name="connsiteY37" fmla="*/ 286340 h 302238"/>
                <a:gd name="connsiteX38" fmla="*/ 161331 w 357103"/>
                <a:gd name="connsiteY38" fmla="*/ 286340 h 302238"/>
                <a:gd name="connsiteX39" fmla="*/ 118181 w 357103"/>
                <a:gd name="connsiteY39" fmla="*/ 274976 h 302238"/>
                <a:gd name="connsiteX40" fmla="*/ 81821 w 357103"/>
                <a:gd name="connsiteY40" fmla="*/ 270412 h 302238"/>
                <a:gd name="connsiteX41" fmla="*/ 61668 w 357103"/>
                <a:gd name="connsiteY41" fmla="*/ 270412 h 302238"/>
                <a:gd name="connsiteX42" fmla="*/ 38956 w 357103"/>
                <a:gd name="connsiteY42" fmla="*/ 286340 h 302238"/>
                <a:gd name="connsiteX43" fmla="*/ 31812 w 357103"/>
                <a:gd name="connsiteY43" fmla="*/ 286340 h 302238"/>
                <a:gd name="connsiteX44" fmla="*/ 23067 w 357103"/>
                <a:gd name="connsiteY44" fmla="*/ 286340 h 302238"/>
                <a:gd name="connsiteX45" fmla="*/ 15923 w 357103"/>
                <a:gd name="connsiteY45" fmla="*/ 286340 h 302238"/>
                <a:gd name="connsiteX46" fmla="*/ 11374 w 357103"/>
                <a:gd name="connsiteY46" fmla="*/ 259048 h 302238"/>
                <a:gd name="connsiteX47" fmla="*/ 0 w 357103"/>
                <a:gd name="connsiteY47" fmla="*/ 231786 h 302238"/>
                <a:gd name="connsiteX48" fmla="*/ 27262 w 357103"/>
                <a:gd name="connsiteY48" fmla="*/ 220422 h 302238"/>
                <a:gd name="connsiteX49" fmla="*/ 27262 w 357103"/>
                <a:gd name="connsiteY49" fmla="*/ 195427 h 302238"/>
                <a:gd name="connsiteX50" fmla="*/ 15923 w 357103"/>
                <a:gd name="connsiteY50" fmla="*/ 172699 h 302238"/>
                <a:gd name="connsiteX51" fmla="*/ 11374 w 357103"/>
                <a:gd name="connsiteY51" fmla="*/ 145437 h 302238"/>
                <a:gd name="connsiteX52" fmla="*/ 18518 w 357103"/>
                <a:gd name="connsiteY52" fmla="*/ 145437 h 302238"/>
                <a:gd name="connsiteX53" fmla="*/ 47735 w 357103"/>
                <a:gd name="connsiteY53" fmla="*/ 145437 h 302238"/>
                <a:gd name="connsiteX54" fmla="*/ 86370 w 357103"/>
                <a:gd name="connsiteY54" fmla="*/ 124976 h 302238"/>
                <a:gd name="connsiteX55" fmla="*/ 97709 w 357103"/>
                <a:gd name="connsiteY55" fmla="*/ 86350 h 302238"/>
                <a:gd name="connsiteX56" fmla="*/ 129520 w 357103"/>
                <a:gd name="connsiteY56" fmla="*/ 65888 h 302238"/>
                <a:gd name="connsiteX57" fmla="*/ 124971 w 357103"/>
                <a:gd name="connsiteY57" fmla="*/ 38626 h 302238"/>
                <a:gd name="connsiteX58" fmla="*/ 145443 w 357103"/>
                <a:gd name="connsiteY58" fmla="*/ 27262 h 30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57103" h="302238">
                  <a:moveTo>
                    <a:pt x="184079" y="0"/>
                  </a:moveTo>
                  <a:lnTo>
                    <a:pt x="188461" y="1949"/>
                  </a:lnTo>
                  <a:lnTo>
                    <a:pt x="191223" y="0"/>
                  </a:lnTo>
                  <a:lnTo>
                    <a:pt x="232133" y="18195"/>
                  </a:lnTo>
                  <a:lnTo>
                    <a:pt x="237816" y="31502"/>
                  </a:lnTo>
                  <a:lnTo>
                    <a:pt x="247701" y="27262"/>
                  </a:lnTo>
                  <a:lnTo>
                    <a:pt x="251939" y="28508"/>
                  </a:lnTo>
                  <a:lnTo>
                    <a:pt x="254845" y="27262"/>
                  </a:lnTo>
                  <a:lnTo>
                    <a:pt x="293481" y="38626"/>
                  </a:lnTo>
                  <a:cubicBezTo>
                    <a:pt x="294986" y="49235"/>
                    <a:pt x="296525" y="59843"/>
                    <a:pt x="298030" y="70452"/>
                  </a:cubicBezTo>
                  <a:lnTo>
                    <a:pt x="286656" y="86350"/>
                  </a:lnTo>
                  <a:lnTo>
                    <a:pt x="313918" y="129539"/>
                  </a:lnTo>
                  <a:lnTo>
                    <a:pt x="325292" y="140903"/>
                  </a:lnTo>
                  <a:lnTo>
                    <a:pt x="325292" y="152268"/>
                  </a:lnTo>
                  <a:lnTo>
                    <a:pt x="345730" y="161335"/>
                  </a:lnTo>
                  <a:lnTo>
                    <a:pt x="357103" y="179530"/>
                  </a:lnTo>
                  <a:lnTo>
                    <a:pt x="345730" y="195427"/>
                  </a:lnTo>
                  <a:lnTo>
                    <a:pt x="335336" y="202923"/>
                  </a:lnTo>
                  <a:lnTo>
                    <a:pt x="329159" y="202225"/>
                  </a:lnTo>
                  <a:lnTo>
                    <a:pt x="328192" y="202923"/>
                  </a:lnTo>
                  <a:lnTo>
                    <a:pt x="310162" y="200887"/>
                  </a:lnTo>
                  <a:lnTo>
                    <a:pt x="316403" y="207940"/>
                  </a:lnTo>
                  <a:cubicBezTo>
                    <a:pt x="319544" y="210592"/>
                    <a:pt x="322685" y="213244"/>
                    <a:pt x="323437" y="215889"/>
                  </a:cubicBezTo>
                  <a:cubicBezTo>
                    <a:pt x="327217" y="228764"/>
                    <a:pt x="321512" y="241639"/>
                    <a:pt x="325292" y="254515"/>
                  </a:cubicBezTo>
                  <a:lnTo>
                    <a:pt x="293481" y="259048"/>
                  </a:lnTo>
                  <a:lnTo>
                    <a:pt x="282107" y="274976"/>
                  </a:lnTo>
                  <a:lnTo>
                    <a:pt x="282107" y="302238"/>
                  </a:lnTo>
                  <a:lnTo>
                    <a:pt x="274963" y="300200"/>
                  </a:lnTo>
                  <a:lnTo>
                    <a:pt x="274963" y="302238"/>
                  </a:lnTo>
                  <a:lnTo>
                    <a:pt x="259075" y="297705"/>
                  </a:lnTo>
                  <a:lnTo>
                    <a:pt x="232133" y="297705"/>
                  </a:lnTo>
                  <a:lnTo>
                    <a:pt x="224989" y="297705"/>
                  </a:lnTo>
                  <a:lnTo>
                    <a:pt x="218488" y="289585"/>
                  </a:lnTo>
                  <a:lnTo>
                    <a:pt x="207111" y="297705"/>
                  </a:lnTo>
                  <a:lnTo>
                    <a:pt x="204139" y="294727"/>
                  </a:lnTo>
                  <a:lnTo>
                    <a:pt x="199967" y="297705"/>
                  </a:lnTo>
                  <a:lnTo>
                    <a:pt x="188628" y="286340"/>
                  </a:lnTo>
                  <a:lnTo>
                    <a:pt x="168475" y="286340"/>
                  </a:lnTo>
                  <a:lnTo>
                    <a:pt x="161331" y="286340"/>
                  </a:lnTo>
                  <a:lnTo>
                    <a:pt x="118181" y="274976"/>
                  </a:lnTo>
                  <a:lnTo>
                    <a:pt x="81821" y="270412"/>
                  </a:lnTo>
                  <a:lnTo>
                    <a:pt x="61668" y="270412"/>
                  </a:lnTo>
                  <a:lnTo>
                    <a:pt x="38956" y="286340"/>
                  </a:lnTo>
                  <a:lnTo>
                    <a:pt x="31812" y="286340"/>
                  </a:lnTo>
                  <a:lnTo>
                    <a:pt x="23067" y="286340"/>
                  </a:lnTo>
                  <a:lnTo>
                    <a:pt x="15923" y="286340"/>
                  </a:lnTo>
                  <a:cubicBezTo>
                    <a:pt x="14419" y="277243"/>
                    <a:pt x="12879" y="268146"/>
                    <a:pt x="11374" y="259048"/>
                  </a:cubicBezTo>
                  <a:cubicBezTo>
                    <a:pt x="7594" y="249951"/>
                    <a:pt x="3779" y="240884"/>
                    <a:pt x="0" y="231786"/>
                  </a:cubicBezTo>
                  <a:lnTo>
                    <a:pt x="27262" y="220422"/>
                  </a:lnTo>
                  <a:lnTo>
                    <a:pt x="27262" y="195427"/>
                  </a:lnTo>
                  <a:lnTo>
                    <a:pt x="15923" y="172699"/>
                  </a:lnTo>
                  <a:cubicBezTo>
                    <a:pt x="14419" y="163602"/>
                    <a:pt x="12879" y="154534"/>
                    <a:pt x="11374" y="145437"/>
                  </a:cubicBezTo>
                  <a:lnTo>
                    <a:pt x="18518" y="145437"/>
                  </a:lnTo>
                  <a:lnTo>
                    <a:pt x="47735" y="145437"/>
                  </a:lnTo>
                  <a:lnTo>
                    <a:pt x="86370" y="124976"/>
                  </a:lnTo>
                  <a:lnTo>
                    <a:pt x="97709" y="86350"/>
                  </a:lnTo>
                  <a:lnTo>
                    <a:pt x="129520" y="65888"/>
                  </a:lnTo>
                  <a:cubicBezTo>
                    <a:pt x="128015" y="56791"/>
                    <a:pt x="126475" y="47724"/>
                    <a:pt x="124971" y="38626"/>
                  </a:cubicBezTo>
                  <a:lnTo>
                    <a:pt x="145443" y="272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9" name="Freeform 408"/>
            <p:cNvSpPr>
              <a:spLocks/>
            </p:cNvSpPr>
            <p:nvPr/>
          </p:nvSpPr>
          <p:spPr bwMode="auto">
            <a:xfrm>
              <a:off x="5132655" y="2395573"/>
              <a:ext cx="95606" cy="122795"/>
            </a:xfrm>
            <a:custGeom>
              <a:avLst/>
              <a:gdLst>
                <a:gd name="connsiteX0" fmla="*/ 36577 w 127475"/>
                <a:gd name="connsiteY0" fmla="*/ 0 h 163727"/>
                <a:gd name="connsiteX1" fmla="*/ 63846 w 127475"/>
                <a:gd name="connsiteY1" fmla="*/ 15907 h 163727"/>
                <a:gd name="connsiteX2" fmla="*/ 79754 w 127475"/>
                <a:gd name="connsiteY2" fmla="*/ 20452 h 163727"/>
                <a:gd name="connsiteX3" fmla="*/ 95661 w 127475"/>
                <a:gd name="connsiteY3" fmla="*/ 31815 h 163727"/>
                <a:gd name="connsiteX4" fmla="*/ 91116 w 127475"/>
                <a:gd name="connsiteY4" fmla="*/ 54540 h 163727"/>
                <a:gd name="connsiteX5" fmla="*/ 107023 w 127475"/>
                <a:gd name="connsiteY5" fmla="*/ 59085 h 163727"/>
                <a:gd name="connsiteX6" fmla="*/ 111568 w 127475"/>
                <a:gd name="connsiteY6" fmla="*/ 86354 h 163727"/>
                <a:gd name="connsiteX7" fmla="*/ 122930 w 127475"/>
                <a:gd name="connsiteY7" fmla="*/ 97717 h 163727"/>
                <a:gd name="connsiteX8" fmla="*/ 122930 w 127475"/>
                <a:gd name="connsiteY8" fmla="*/ 102262 h 163727"/>
                <a:gd name="connsiteX9" fmla="*/ 127475 w 127475"/>
                <a:gd name="connsiteY9" fmla="*/ 106807 h 163727"/>
                <a:gd name="connsiteX10" fmla="*/ 118385 w 127475"/>
                <a:gd name="connsiteY10" fmla="*/ 113624 h 163727"/>
                <a:gd name="connsiteX11" fmla="*/ 116798 w 127475"/>
                <a:gd name="connsiteY11" fmla="*/ 113624 h 163727"/>
                <a:gd name="connsiteX12" fmla="*/ 113623 w 127475"/>
                <a:gd name="connsiteY12" fmla="*/ 116005 h 163727"/>
                <a:gd name="connsiteX13" fmla="*/ 90899 w 127475"/>
                <a:gd name="connsiteY13" fmla="*/ 116005 h 163727"/>
                <a:gd name="connsiteX14" fmla="*/ 86354 w 127475"/>
                <a:gd name="connsiteY14" fmla="*/ 109188 h 163727"/>
                <a:gd name="connsiteX15" fmla="*/ 85727 w 127475"/>
                <a:gd name="connsiteY15" fmla="*/ 109188 h 163727"/>
                <a:gd name="connsiteX16" fmla="*/ 91116 w 127475"/>
                <a:gd name="connsiteY16" fmla="*/ 118169 h 163727"/>
                <a:gd name="connsiteX17" fmla="*/ 79754 w 127475"/>
                <a:gd name="connsiteY17" fmla="*/ 134076 h 163727"/>
                <a:gd name="connsiteX18" fmla="*/ 68391 w 127475"/>
                <a:gd name="connsiteY18" fmla="*/ 156801 h 163727"/>
                <a:gd name="connsiteX19" fmla="*/ 63846 w 127475"/>
                <a:gd name="connsiteY19" fmla="*/ 161346 h 163727"/>
                <a:gd name="connsiteX20" fmla="*/ 63146 w 127475"/>
                <a:gd name="connsiteY20" fmla="*/ 159665 h 163727"/>
                <a:gd name="connsiteX21" fmla="*/ 59084 w 127475"/>
                <a:gd name="connsiteY21" fmla="*/ 163727 h 163727"/>
                <a:gd name="connsiteX22" fmla="*/ 47722 w 127475"/>
                <a:gd name="connsiteY22" fmla="*/ 136457 h 163727"/>
                <a:gd name="connsiteX23" fmla="*/ 54539 w 127475"/>
                <a:gd name="connsiteY23" fmla="*/ 116005 h 163727"/>
                <a:gd name="connsiteX24" fmla="*/ 54539 w 127475"/>
                <a:gd name="connsiteY24" fmla="*/ 88735 h 163727"/>
                <a:gd name="connsiteX25" fmla="*/ 31815 w 127475"/>
                <a:gd name="connsiteY25" fmla="*/ 61466 h 163727"/>
                <a:gd name="connsiteX26" fmla="*/ 20452 w 127475"/>
                <a:gd name="connsiteY26" fmla="*/ 41013 h 163727"/>
                <a:gd name="connsiteX27" fmla="*/ 4545 w 127475"/>
                <a:gd name="connsiteY27" fmla="*/ 22833 h 163727"/>
                <a:gd name="connsiteX28" fmla="*/ 0 w 127475"/>
                <a:gd name="connsiteY28" fmla="*/ 18288 h 163727"/>
                <a:gd name="connsiteX29" fmla="*/ 4545 w 127475"/>
                <a:gd name="connsiteY29" fmla="*/ 6926 h 163727"/>
                <a:gd name="connsiteX30" fmla="*/ 8627 w 127475"/>
                <a:gd name="connsiteY30" fmla="*/ 6246 h 163727"/>
                <a:gd name="connsiteX31" fmla="*/ 9307 w 127475"/>
                <a:gd name="connsiteY31" fmla="*/ 4545 h 16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75" h="163727">
                  <a:moveTo>
                    <a:pt x="36577" y="0"/>
                  </a:moveTo>
                  <a:lnTo>
                    <a:pt x="63846" y="15907"/>
                  </a:lnTo>
                  <a:lnTo>
                    <a:pt x="79754" y="20452"/>
                  </a:lnTo>
                  <a:lnTo>
                    <a:pt x="95661" y="31815"/>
                  </a:lnTo>
                  <a:lnTo>
                    <a:pt x="91116" y="54540"/>
                  </a:lnTo>
                  <a:lnTo>
                    <a:pt x="107023" y="59085"/>
                  </a:lnTo>
                  <a:lnTo>
                    <a:pt x="111568" y="86354"/>
                  </a:lnTo>
                  <a:lnTo>
                    <a:pt x="122930" y="97717"/>
                  </a:lnTo>
                  <a:lnTo>
                    <a:pt x="122930" y="102262"/>
                  </a:lnTo>
                  <a:lnTo>
                    <a:pt x="127475" y="106807"/>
                  </a:lnTo>
                  <a:lnTo>
                    <a:pt x="118385" y="113624"/>
                  </a:lnTo>
                  <a:lnTo>
                    <a:pt x="116798" y="113624"/>
                  </a:lnTo>
                  <a:lnTo>
                    <a:pt x="113623" y="116005"/>
                  </a:lnTo>
                  <a:lnTo>
                    <a:pt x="90899" y="116005"/>
                  </a:lnTo>
                  <a:lnTo>
                    <a:pt x="86354" y="109188"/>
                  </a:lnTo>
                  <a:lnTo>
                    <a:pt x="85727" y="109188"/>
                  </a:lnTo>
                  <a:lnTo>
                    <a:pt x="91116" y="118169"/>
                  </a:lnTo>
                  <a:lnTo>
                    <a:pt x="79754" y="134076"/>
                  </a:lnTo>
                  <a:lnTo>
                    <a:pt x="68391" y="156801"/>
                  </a:lnTo>
                  <a:lnTo>
                    <a:pt x="63846" y="161346"/>
                  </a:lnTo>
                  <a:lnTo>
                    <a:pt x="63146" y="159665"/>
                  </a:lnTo>
                  <a:lnTo>
                    <a:pt x="59084" y="163727"/>
                  </a:lnTo>
                  <a:lnTo>
                    <a:pt x="47722" y="136457"/>
                  </a:lnTo>
                  <a:lnTo>
                    <a:pt x="54539" y="116005"/>
                  </a:lnTo>
                  <a:lnTo>
                    <a:pt x="54539" y="88735"/>
                  </a:lnTo>
                  <a:lnTo>
                    <a:pt x="31815" y="61466"/>
                  </a:lnTo>
                  <a:lnTo>
                    <a:pt x="20452" y="41013"/>
                  </a:lnTo>
                  <a:lnTo>
                    <a:pt x="4545" y="22833"/>
                  </a:lnTo>
                  <a:lnTo>
                    <a:pt x="0" y="18288"/>
                  </a:lnTo>
                  <a:lnTo>
                    <a:pt x="4545" y="6926"/>
                  </a:lnTo>
                  <a:lnTo>
                    <a:pt x="8627" y="6246"/>
                  </a:lnTo>
                  <a:lnTo>
                    <a:pt x="930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7" name="Freeform 406"/>
            <p:cNvSpPr>
              <a:spLocks/>
            </p:cNvSpPr>
            <p:nvPr/>
          </p:nvSpPr>
          <p:spPr bwMode="auto">
            <a:xfrm>
              <a:off x="4953617" y="2405717"/>
              <a:ext cx="259144" cy="180824"/>
            </a:xfrm>
            <a:custGeom>
              <a:avLst/>
              <a:gdLst>
                <a:gd name="connsiteX0" fmla="*/ 220430 w 345525"/>
                <a:gd name="connsiteY0" fmla="*/ 0 h 241098"/>
                <a:gd name="connsiteX1" fmla="*/ 231792 w 345525"/>
                <a:gd name="connsiteY1" fmla="*/ 0 h 241098"/>
                <a:gd name="connsiteX2" fmla="*/ 240882 w 345525"/>
                <a:gd name="connsiteY2" fmla="*/ 4545 h 241098"/>
                <a:gd name="connsiteX3" fmla="*/ 256789 w 345525"/>
                <a:gd name="connsiteY3" fmla="*/ 22725 h 241098"/>
                <a:gd name="connsiteX4" fmla="*/ 268152 w 345525"/>
                <a:gd name="connsiteY4" fmla="*/ 43177 h 241098"/>
                <a:gd name="connsiteX5" fmla="*/ 290876 w 345525"/>
                <a:gd name="connsiteY5" fmla="*/ 74991 h 241098"/>
                <a:gd name="connsiteX6" fmla="*/ 290876 w 345525"/>
                <a:gd name="connsiteY6" fmla="*/ 76419 h 241098"/>
                <a:gd name="connsiteX7" fmla="*/ 293258 w 345525"/>
                <a:gd name="connsiteY7" fmla="*/ 79753 h 241098"/>
                <a:gd name="connsiteX8" fmla="*/ 293258 w 345525"/>
                <a:gd name="connsiteY8" fmla="*/ 102478 h 241098"/>
                <a:gd name="connsiteX9" fmla="*/ 286441 w 345525"/>
                <a:gd name="connsiteY9" fmla="*/ 122930 h 241098"/>
                <a:gd name="connsiteX10" fmla="*/ 292138 w 345525"/>
                <a:gd name="connsiteY10" fmla="*/ 145718 h 241098"/>
                <a:gd name="connsiteX11" fmla="*/ 311329 w 345525"/>
                <a:gd name="connsiteY11" fmla="*/ 149983 h 241098"/>
                <a:gd name="connsiteX12" fmla="*/ 327236 w 345525"/>
                <a:gd name="connsiteY12" fmla="*/ 145438 h 241098"/>
                <a:gd name="connsiteX13" fmla="*/ 343143 w 345525"/>
                <a:gd name="connsiteY13" fmla="*/ 156800 h 241098"/>
                <a:gd name="connsiteX14" fmla="*/ 343143 w 345525"/>
                <a:gd name="connsiteY14" fmla="*/ 159860 h 241098"/>
                <a:gd name="connsiteX15" fmla="*/ 345525 w 345525"/>
                <a:gd name="connsiteY15" fmla="*/ 161562 h 241098"/>
                <a:gd name="connsiteX16" fmla="*/ 345525 w 345525"/>
                <a:gd name="connsiteY16" fmla="*/ 170652 h 241098"/>
                <a:gd name="connsiteX17" fmla="*/ 329618 w 345525"/>
                <a:gd name="connsiteY17" fmla="*/ 182014 h 241098"/>
                <a:gd name="connsiteX18" fmla="*/ 318256 w 345525"/>
                <a:gd name="connsiteY18" fmla="*/ 177469 h 241098"/>
                <a:gd name="connsiteX19" fmla="*/ 309166 w 345525"/>
                <a:gd name="connsiteY19" fmla="*/ 241098 h 241098"/>
                <a:gd name="connsiteX20" fmla="*/ 286441 w 345525"/>
                <a:gd name="connsiteY20" fmla="*/ 236553 h 241098"/>
                <a:gd name="connsiteX21" fmla="*/ 259171 w 345525"/>
                <a:gd name="connsiteY21" fmla="*/ 213829 h 241098"/>
                <a:gd name="connsiteX22" fmla="*/ 215994 w 345525"/>
                <a:gd name="connsiteY22" fmla="*/ 232008 h 241098"/>
                <a:gd name="connsiteX23" fmla="*/ 195542 w 345525"/>
                <a:gd name="connsiteY23" fmla="*/ 241098 h 241098"/>
                <a:gd name="connsiteX24" fmla="*/ 141003 w 345525"/>
                <a:gd name="connsiteY24" fmla="*/ 241098 h 241098"/>
                <a:gd name="connsiteX25" fmla="*/ 116006 w 345525"/>
                <a:gd name="connsiteY25" fmla="*/ 232008 h 241098"/>
                <a:gd name="connsiteX26" fmla="*/ 104643 w 345525"/>
                <a:gd name="connsiteY26" fmla="*/ 236553 h 241098"/>
                <a:gd name="connsiteX27" fmla="*/ 102262 w 345525"/>
                <a:gd name="connsiteY27" fmla="*/ 231791 h 241098"/>
                <a:gd name="connsiteX28" fmla="*/ 102261 w 345525"/>
                <a:gd name="connsiteY28" fmla="*/ 231791 h 241098"/>
                <a:gd name="connsiteX29" fmla="*/ 93280 w 345525"/>
                <a:gd name="connsiteY29" fmla="*/ 213827 h 241098"/>
                <a:gd name="connsiteX30" fmla="*/ 81919 w 345525"/>
                <a:gd name="connsiteY30" fmla="*/ 204739 h 241098"/>
                <a:gd name="connsiteX31" fmla="*/ 83959 w 345525"/>
                <a:gd name="connsiteY31" fmla="*/ 203514 h 241098"/>
                <a:gd name="connsiteX32" fmla="*/ 79537 w 345525"/>
                <a:gd name="connsiteY32" fmla="*/ 199977 h 241098"/>
                <a:gd name="connsiteX33" fmla="*/ 87090 w 345525"/>
                <a:gd name="connsiteY33" fmla="*/ 195445 h 241098"/>
                <a:gd name="connsiteX34" fmla="*/ 81919 w 345525"/>
                <a:gd name="connsiteY34" fmla="*/ 193376 h 241098"/>
                <a:gd name="connsiteX35" fmla="*/ 72829 w 345525"/>
                <a:gd name="connsiteY35" fmla="*/ 204739 h 241098"/>
                <a:gd name="connsiteX36" fmla="*/ 50104 w 345525"/>
                <a:gd name="connsiteY36" fmla="*/ 188832 h 241098"/>
                <a:gd name="connsiteX37" fmla="*/ 50104 w 345525"/>
                <a:gd name="connsiteY37" fmla="*/ 185737 h 241098"/>
                <a:gd name="connsiteX38" fmla="*/ 47722 w 345525"/>
                <a:gd name="connsiteY38" fmla="*/ 184070 h 241098"/>
                <a:gd name="connsiteX39" fmla="*/ 47722 w 345525"/>
                <a:gd name="connsiteY39" fmla="*/ 164717 h 241098"/>
                <a:gd name="connsiteX40" fmla="*/ 22834 w 345525"/>
                <a:gd name="connsiteY40" fmla="*/ 150200 h 241098"/>
                <a:gd name="connsiteX41" fmla="*/ 22834 w 345525"/>
                <a:gd name="connsiteY41" fmla="*/ 146827 h 241098"/>
                <a:gd name="connsiteX42" fmla="*/ 20452 w 345525"/>
                <a:gd name="connsiteY42" fmla="*/ 145438 h 241098"/>
                <a:gd name="connsiteX43" fmla="*/ 20452 w 345525"/>
                <a:gd name="connsiteY43" fmla="*/ 132440 h 241098"/>
                <a:gd name="connsiteX44" fmla="*/ 2382 w 345525"/>
                <a:gd name="connsiteY44" fmla="*/ 118385 h 241098"/>
                <a:gd name="connsiteX45" fmla="*/ 4818 w 345525"/>
                <a:gd name="connsiteY45" fmla="*/ 117370 h 241098"/>
                <a:gd name="connsiteX46" fmla="*/ 0 w 345525"/>
                <a:gd name="connsiteY46" fmla="*/ 113623 h 241098"/>
                <a:gd name="connsiteX47" fmla="*/ 27270 w 345525"/>
                <a:gd name="connsiteY47" fmla="*/ 102261 h 241098"/>
                <a:gd name="connsiteX48" fmla="*/ 52267 w 345525"/>
                <a:gd name="connsiteY48" fmla="*/ 63629 h 241098"/>
                <a:gd name="connsiteX49" fmla="*/ 63629 w 345525"/>
                <a:gd name="connsiteY49" fmla="*/ 27270 h 241098"/>
                <a:gd name="connsiteX50" fmla="*/ 90899 w 345525"/>
                <a:gd name="connsiteY50" fmla="*/ 15907 h 241098"/>
                <a:gd name="connsiteX51" fmla="*/ 106806 w 345525"/>
                <a:gd name="connsiteY51" fmla="*/ 4545 h 241098"/>
                <a:gd name="connsiteX52" fmla="*/ 129531 w 345525"/>
                <a:gd name="connsiteY52" fmla="*/ 11362 h 241098"/>
                <a:gd name="connsiteX53" fmla="*/ 149983 w 345525"/>
                <a:gd name="connsiteY53" fmla="*/ 11362 h 241098"/>
                <a:gd name="connsiteX54" fmla="*/ 165891 w 345525"/>
                <a:gd name="connsiteY54" fmla="*/ 27270 h 241098"/>
                <a:gd name="connsiteX55" fmla="*/ 181798 w 345525"/>
                <a:gd name="connsiteY55" fmla="*/ 15907 h 241098"/>
                <a:gd name="connsiteX56" fmla="*/ 209068 w 345525"/>
                <a:gd name="connsiteY56" fmla="*/ 11362 h 241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5525" h="241098">
                  <a:moveTo>
                    <a:pt x="220430" y="0"/>
                  </a:moveTo>
                  <a:lnTo>
                    <a:pt x="231792" y="0"/>
                  </a:lnTo>
                  <a:lnTo>
                    <a:pt x="240882" y="4545"/>
                  </a:lnTo>
                  <a:lnTo>
                    <a:pt x="256789" y="22725"/>
                  </a:lnTo>
                  <a:lnTo>
                    <a:pt x="268152" y="43177"/>
                  </a:lnTo>
                  <a:lnTo>
                    <a:pt x="290876" y="74991"/>
                  </a:lnTo>
                  <a:lnTo>
                    <a:pt x="290876" y="76419"/>
                  </a:lnTo>
                  <a:lnTo>
                    <a:pt x="293258" y="79753"/>
                  </a:lnTo>
                  <a:lnTo>
                    <a:pt x="293258" y="102478"/>
                  </a:lnTo>
                  <a:lnTo>
                    <a:pt x="286441" y="122930"/>
                  </a:lnTo>
                  <a:lnTo>
                    <a:pt x="292138" y="145718"/>
                  </a:lnTo>
                  <a:lnTo>
                    <a:pt x="311329" y="149983"/>
                  </a:lnTo>
                  <a:lnTo>
                    <a:pt x="327236" y="145438"/>
                  </a:lnTo>
                  <a:lnTo>
                    <a:pt x="343143" y="156800"/>
                  </a:lnTo>
                  <a:lnTo>
                    <a:pt x="343143" y="159860"/>
                  </a:lnTo>
                  <a:lnTo>
                    <a:pt x="345525" y="161562"/>
                  </a:lnTo>
                  <a:lnTo>
                    <a:pt x="345525" y="170652"/>
                  </a:lnTo>
                  <a:lnTo>
                    <a:pt x="329618" y="182014"/>
                  </a:lnTo>
                  <a:lnTo>
                    <a:pt x="318256" y="177469"/>
                  </a:lnTo>
                  <a:lnTo>
                    <a:pt x="309166" y="241098"/>
                  </a:lnTo>
                  <a:lnTo>
                    <a:pt x="286441" y="236553"/>
                  </a:lnTo>
                  <a:lnTo>
                    <a:pt x="259171" y="213829"/>
                  </a:lnTo>
                  <a:lnTo>
                    <a:pt x="215994" y="232008"/>
                  </a:lnTo>
                  <a:lnTo>
                    <a:pt x="195542" y="241098"/>
                  </a:lnTo>
                  <a:lnTo>
                    <a:pt x="141003" y="241098"/>
                  </a:lnTo>
                  <a:lnTo>
                    <a:pt x="116006" y="232008"/>
                  </a:lnTo>
                  <a:lnTo>
                    <a:pt x="104643" y="236553"/>
                  </a:lnTo>
                  <a:lnTo>
                    <a:pt x="102262" y="231791"/>
                  </a:lnTo>
                  <a:lnTo>
                    <a:pt x="102261" y="231791"/>
                  </a:lnTo>
                  <a:lnTo>
                    <a:pt x="93280" y="213827"/>
                  </a:lnTo>
                  <a:lnTo>
                    <a:pt x="81919" y="204739"/>
                  </a:lnTo>
                  <a:lnTo>
                    <a:pt x="83959" y="203514"/>
                  </a:lnTo>
                  <a:lnTo>
                    <a:pt x="79537" y="199977"/>
                  </a:lnTo>
                  <a:lnTo>
                    <a:pt x="87090" y="195445"/>
                  </a:lnTo>
                  <a:lnTo>
                    <a:pt x="81919" y="193376"/>
                  </a:lnTo>
                  <a:lnTo>
                    <a:pt x="72829" y="204739"/>
                  </a:lnTo>
                  <a:lnTo>
                    <a:pt x="50104" y="188832"/>
                  </a:lnTo>
                  <a:lnTo>
                    <a:pt x="50104" y="185737"/>
                  </a:lnTo>
                  <a:lnTo>
                    <a:pt x="47722" y="184070"/>
                  </a:lnTo>
                  <a:lnTo>
                    <a:pt x="47722" y="164717"/>
                  </a:lnTo>
                  <a:lnTo>
                    <a:pt x="22834" y="150200"/>
                  </a:lnTo>
                  <a:lnTo>
                    <a:pt x="22834" y="146827"/>
                  </a:lnTo>
                  <a:lnTo>
                    <a:pt x="20452" y="145438"/>
                  </a:lnTo>
                  <a:lnTo>
                    <a:pt x="20452" y="132440"/>
                  </a:lnTo>
                  <a:lnTo>
                    <a:pt x="2382" y="118385"/>
                  </a:lnTo>
                  <a:lnTo>
                    <a:pt x="4818" y="117370"/>
                  </a:lnTo>
                  <a:lnTo>
                    <a:pt x="0" y="113623"/>
                  </a:lnTo>
                  <a:lnTo>
                    <a:pt x="27270" y="102261"/>
                  </a:lnTo>
                  <a:lnTo>
                    <a:pt x="52267" y="63629"/>
                  </a:lnTo>
                  <a:lnTo>
                    <a:pt x="63629" y="27270"/>
                  </a:lnTo>
                  <a:lnTo>
                    <a:pt x="90899" y="15907"/>
                  </a:lnTo>
                  <a:lnTo>
                    <a:pt x="106806" y="4545"/>
                  </a:lnTo>
                  <a:lnTo>
                    <a:pt x="129531" y="11362"/>
                  </a:lnTo>
                  <a:lnTo>
                    <a:pt x="149983" y="11362"/>
                  </a:lnTo>
                  <a:lnTo>
                    <a:pt x="165891" y="27270"/>
                  </a:lnTo>
                  <a:lnTo>
                    <a:pt x="181798" y="15907"/>
                  </a:lnTo>
                  <a:lnTo>
                    <a:pt x="209068"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5" name="Freeform 404"/>
            <p:cNvSpPr>
              <a:spLocks/>
            </p:cNvSpPr>
            <p:nvPr/>
          </p:nvSpPr>
          <p:spPr bwMode="auto">
            <a:xfrm>
              <a:off x="4784969" y="2114435"/>
              <a:ext cx="279758" cy="262634"/>
            </a:xfrm>
            <a:custGeom>
              <a:avLst/>
              <a:gdLst>
                <a:gd name="connsiteX0" fmla="*/ 129531 w 373011"/>
                <a:gd name="connsiteY0" fmla="*/ 0 h 350178"/>
                <a:gd name="connsiteX1" fmla="*/ 133947 w 373011"/>
                <a:gd name="connsiteY1" fmla="*/ 1299 h 350178"/>
                <a:gd name="connsiteX2" fmla="*/ 136675 w 373011"/>
                <a:gd name="connsiteY2" fmla="*/ 0 h 350178"/>
                <a:gd name="connsiteX3" fmla="*/ 175307 w 373011"/>
                <a:gd name="connsiteY3" fmla="*/ 11362 h 350178"/>
                <a:gd name="connsiteX4" fmla="*/ 175307 w 373011"/>
                <a:gd name="connsiteY4" fmla="*/ 16125 h 350178"/>
                <a:gd name="connsiteX5" fmla="*/ 175307 w 373011"/>
                <a:gd name="connsiteY5" fmla="*/ 27270 h 350178"/>
                <a:gd name="connsiteX6" fmla="*/ 204522 w 373011"/>
                <a:gd name="connsiteY6" fmla="*/ 27270 h 350178"/>
                <a:gd name="connsiteX7" fmla="*/ 211666 w 373011"/>
                <a:gd name="connsiteY7" fmla="*/ 27270 h 350178"/>
                <a:gd name="connsiteX8" fmla="*/ 254843 w 373011"/>
                <a:gd name="connsiteY8" fmla="*/ 34087 h 350178"/>
                <a:gd name="connsiteX9" fmla="*/ 318145 w 373011"/>
                <a:gd name="connsiteY9" fmla="*/ 34087 h 350178"/>
                <a:gd name="connsiteX10" fmla="*/ 325289 w 373011"/>
                <a:gd name="connsiteY10" fmla="*/ 34087 h 350178"/>
                <a:gd name="connsiteX11" fmla="*/ 348014 w 373011"/>
                <a:gd name="connsiteY11" fmla="*/ 43177 h 350178"/>
                <a:gd name="connsiteX12" fmla="*/ 352559 w 373011"/>
                <a:gd name="connsiteY12" fmla="*/ 59084 h 350178"/>
                <a:gd name="connsiteX13" fmla="*/ 352559 w 373011"/>
                <a:gd name="connsiteY13" fmla="*/ 63847 h 350178"/>
                <a:gd name="connsiteX14" fmla="*/ 352559 w 373011"/>
                <a:gd name="connsiteY14" fmla="*/ 86354 h 350178"/>
                <a:gd name="connsiteX15" fmla="*/ 363921 w 373011"/>
                <a:gd name="connsiteY15" fmla="*/ 109079 h 350178"/>
                <a:gd name="connsiteX16" fmla="*/ 363921 w 373011"/>
                <a:gd name="connsiteY16" fmla="*/ 113842 h 350178"/>
                <a:gd name="connsiteX17" fmla="*/ 363921 w 373011"/>
                <a:gd name="connsiteY17" fmla="*/ 134076 h 350178"/>
                <a:gd name="connsiteX18" fmla="*/ 363921 w 373011"/>
                <a:gd name="connsiteY18" fmla="*/ 138839 h 350178"/>
                <a:gd name="connsiteX19" fmla="*/ 342840 w 373011"/>
                <a:gd name="connsiteY19" fmla="*/ 149380 h 350178"/>
                <a:gd name="connsiteX20" fmla="*/ 352559 w 373011"/>
                <a:gd name="connsiteY20" fmla="*/ 172708 h 350178"/>
                <a:gd name="connsiteX21" fmla="*/ 352559 w 373011"/>
                <a:gd name="connsiteY21" fmla="*/ 177471 h 350178"/>
                <a:gd name="connsiteX22" fmla="*/ 352559 w 373011"/>
                <a:gd name="connsiteY22" fmla="*/ 199977 h 350178"/>
                <a:gd name="connsiteX23" fmla="*/ 373011 w 373011"/>
                <a:gd name="connsiteY23" fmla="*/ 254516 h 350178"/>
                <a:gd name="connsiteX24" fmla="*/ 372239 w 373011"/>
                <a:gd name="connsiteY24" fmla="*/ 257219 h 350178"/>
                <a:gd name="connsiteX25" fmla="*/ 373011 w 373011"/>
                <a:gd name="connsiteY25" fmla="*/ 259279 h 350178"/>
                <a:gd name="connsiteX26" fmla="*/ 368466 w 373011"/>
                <a:gd name="connsiteY26" fmla="*/ 275187 h 350178"/>
                <a:gd name="connsiteX27" fmla="*/ 352559 w 373011"/>
                <a:gd name="connsiteY27" fmla="*/ 279732 h 350178"/>
                <a:gd name="connsiteX28" fmla="*/ 321478 w 373011"/>
                <a:gd name="connsiteY28" fmla="*/ 326354 h 350178"/>
                <a:gd name="connsiteX29" fmla="*/ 325289 w 373011"/>
                <a:gd name="connsiteY29" fmla="*/ 345415 h 350178"/>
                <a:gd name="connsiteX30" fmla="*/ 324337 w 373011"/>
                <a:gd name="connsiteY30" fmla="*/ 345415 h 350178"/>
                <a:gd name="connsiteX31" fmla="*/ 325289 w 373011"/>
                <a:gd name="connsiteY31" fmla="*/ 350178 h 350178"/>
                <a:gd name="connsiteX32" fmla="*/ 320745 w 373011"/>
                <a:gd name="connsiteY32" fmla="*/ 350178 h 350178"/>
                <a:gd name="connsiteX33" fmla="*/ 317799 w 373011"/>
                <a:gd name="connsiteY33" fmla="*/ 348445 h 350178"/>
                <a:gd name="connsiteX34" fmla="*/ 318145 w 373011"/>
                <a:gd name="connsiteY34" fmla="*/ 350178 h 350178"/>
                <a:gd name="connsiteX35" fmla="*/ 313601 w 373011"/>
                <a:gd name="connsiteY35" fmla="*/ 350178 h 350178"/>
                <a:gd name="connsiteX36" fmla="*/ 277099 w 373011"/>
                <a:gd name="connsiteY36" fmla="*/ 328707 h 350178"/>
                <a:gd name="connsiteX37" fmla="*/ 254843 w 373011"/>
                <a:gd name="connsiteY37" fmla="*/ 334271 h 350178"/>
                <a:gd name="connsiteX38" fmla="*/ 252211 w 373011"/>
                <a:gd name="connsiteY38" fmla="*/ 333143 h 350178"/>
                <a:gd name="connsiteX39" fmla="*/ 247699 w 373011"/>
                <a:gd name="connsiteY39" fmla="*/ 334271 h 350178"/>
                <a:gd name="connsiteX40" fmla="*/ 235825 w 373011"/>
                <a:gd name="connsiteY40" fmla="*/ 329182 h 350178"/>
                <a:gd name="connsiteX41" fmla="*/ 218484 w 373011"/>
                <a:gd name="connsiteY41" fmla="*/ 338816 h 350178"/>
                <a:gd name="connsiteX42" fmla="*/ 215932 w 373011"/>
                <a:gd name="connsiteY42" fmla="*/ 336264 h 350178"/>
                <a:gd name="connsiteX43" fmla="*/ 211340 w 373011"/>
                <a:gd name="connsiteY43" fmla="*/ 338816 h 350178"/>
                <a:gd name="connsiteX44" fmla="*/ 197020 w 373011"/>
                <a:gd name="connsiteY44" fmla="*/ 324496 h 350178"/>
                <a:gd name="connsiteX45" fmla="*/ 186669 w 373011"/>
                <a:gd name="connsiteY45" fmla="*/ 327453 h 350178"/>
                <a:gd name="connsiteX46" fmla="*/ 184526 w 373011"/>
                <a:gd name="connsiteY46" fmla="*/ 326025 h 350178"/>
                <a:gd name="connsiteX47" fmla="*/ 179525 w 373011"/>
                <a:gd name="connsiteY47" fmla="*/ 327453 h 350178"/>
                <a:gd name="connsiteX48" fmla="*/ 172708 w 373011"/>
                <a:gd name="connsiteY48" fmla="*/ 322909 h 350178"/>
                <a:gd name="connsiteX49" fmla="*/ 156800 w 373011"/>
                <a:gd name="connsiteY49" fmla="*/ 295639 h 350178"/>
                <a:gd name="connsiteX50" fmla="*/ 136675 w 373011"/>
                <a:gd name="connsiteY50" fmla="*/ 295639 h 350178"/>
                <a:gd name="connsiteX51" fmla="*/ 129531 w 373011"/>
                <a:gd name="connsiteY51" fmla="*/ 295639 h 350178"/>
                <a:gd name="connsiteX52" fmla="*/ 129531 w 373011"/>
                <a:gd name="connsiteY52" fmla="*/ 290876 h 350178"/>
                <a:gd name="connsiteX53" fmla="*/ 129531 w 373011"/>
                <a:gd name="connsiteY53" fmla="*/ 275187 h 350178"/>
                <a:gd name="connsiteX54" fmla="*/ 108929 w 373011"/>
                <a:gd name="connsiteY54" fmla="*/ 270036 h 350178"/>
                <a:gd name="connsiteX55" fmla="*/ 104860 w 373011"/>
                <a:gd name="connsiteY55" fmla="*/ 284277 h 350178"/>
                <a:gd name="connsiteX56" fmla="*/ 98521 w 373011"/>
                <a:gd name="connsiteY56" fmla="*/ 281459 h 350178"/>
                <a:gd name="connsiteX57" fmla="*/ 97716 w 373011"/>
                <a:gd name="connsiteY57" fmla="*/ 284277 h 350178"/>
                <a:gd name="connsiteX58" fmla="*/ 77264 w 373011"/>
                <a:gd name="connsiteY58" fmla="*/ 275187 h 350178"/>
                <a:gd name="connsiteX59" fmla="*/ 78472 w 373011"/>
                <a:gd name="connsiteY59" fmla="*/ 270961 h 350178"/>
                <a:gd name="connsiteX60" fmla="*/ 77264 w 373011"/>
                <a:gd name="connsiteY60" fmla="*/ 270424 h 350178"/>
                <a:gd name="connsiteX61" fmla="*/ 80527 w 373011"/>
                <a:gd name="connsiteY61" fmla="*/ 259004 h 350178"/>
                <a:gd name="connsiteX62" fmla="*/ 49994 w 373011"/>
                <a:gd name="connsiteY62" fmla="*/ 252462 h 350178"/>
                <a:gd name="connsiteX63" fmla="*/ 34087 w 373011"/>
                <a:gd name="connsiteY63" fmla="*/ 232010 h 350178"/>
                <a:gd name="connsiteX64" fmla="*/ 18180 w 373011"/>
                <a:gd name="connsiteY64" fmla="*/ 193378 h 350178"/>
                <a:gd name="connsiteX65" fmla="*/ 18984 w 373011"/>
                <a:gd name="connsiteY65" fmla="*/ 190566 h 350178"/>
                <a:gd name="connsiteX66" fmla="*/ 18180 w 373011"/>
                <a:gd name="connsiteY66" fmla="*/ 188615 h 350178"/>
                <a:gd name="connsiteX67" fmla="*/ 21969 w 373011"/>
                <a:gd name="connsiteY67" fmla="*/ 175354 h 350178"/>
                <a:gd name="connsiteX68" fmla="*/ 11363 w 373011"/>
                <a:gd name="connsiteY68" fmla="*/ 145656 h 350178"/>
                <a:gd name="connsiteX69" fmla="*/ 0 w 373011"/>
                <a:gd name="connsiteY69" fmla="*/ 122931 h 350178"/>
                <a:gd name="connsiteX70" fmla="*/ 1254 w 373011"/>
                <a:gd name="connsiteY70" fmla="*/ 120675 h 350178"/>
                <a:gd name="connsiteX71" fmla="*/ 0 w 373011"/>
                <a:gd name="connsiteY71" fmla="*/ 118168 h 350178"/>
                <a:gd name="connsiteX72" fmla="*/ 10229 w 373011"/>
                <a:gd name="connsiteY72" fmla="*/ 99757 h 350178"/>
                <a:gd name="connsiteX73" fmla="*/ 0 w 373011"/>
                <a:gd name="connsiteY73" fmla="*/ 75210 h 350178"/>
                <a:gd name="connsiteX74" fmla="*/ 1444 w 373011"/>
                <a:gd name="connsiteY74" fmla="*/ 73911 h 350178"/>
                <a:gd name="connsiteX75" fmla="*/ 0 w 373011"/>
                <a:gd name="connsiteY75" fmla="*/ 70447 h 350178"/>
                <a:gd name="connsiteX76" fmla="*/ 22725 w 373011"/>
                <a:gd name="connsiteY76" fmla="*/ 49994 h 350178"/>
                <a:gd name="connsiteX77" fmla="*/ 81809 w 373011"/>
                <a:gd name="connsiteY77" fmla="*/ 22725 h 35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3011" h="350178">
                  <a:moveTo>
                    <a:pt x="129531" y="0"/>
                  </a:moveTo>
                  <a:lnTo>
                    <a:pt x="133947" y="1299"/>
                  </a:lnTo>
                  <a:lnTo>
                    <a:pt x="136675" y="0"/>
                  </a:lnTo>
                  <a:lnTo>
                    <a:pt x="175307" y="11362"/>
                  </a:lnTo>
                  <a:lnTo>
                    <a:pt x="175307" y="16125"/>
                  </a:lnTo>
                  <a:lnTo>
                    <a:pt x="175307" y="27270"/>
                  </a:lnTo>
                  <a:lnTo>
                    <a:pt x="204522" y="27270"/>
                  </a:lnTo>
                  <a:lnTo>
                    <a:pt x="211666" y="27270"/>
                  </a:lnTo>
                  <a:lnTo>
                    <a:pt x="254843" y="34087"/>
                  </a:lnTo>
                  <a:lnTo>
                    <a:pt x="318145" y="34087"/>
                  </a:lnTo>
                  <a:lnTo>
                    <a:pt x="325289" y="34087"/>
                  </a:lnTo>
                  <a:lnTo>
                    <a:pt x="348014" y="43177"/>
                  </a:lnTo>
                  <a:lnTo>
                    <a:pt x="352559" y="59084"/>
                  </a:lnTo>
                  <a:lnTo>
                    <a:pt x="352559" y="63847"/>
                  </a:lnTo>
                  <a:lnTo>
                    <a:pt x="352559" y="86354"/>
                  </a:lnTo>
                  <a:lnTo>
                    <a:pt x="363921" y="109079"/>
                  </a:lnTo>
                  <a:lnTo>
                    <a:pt x="363921" y="113842"/>
                  </a:lnTo>
                  <a:lnTo>
                    <a:pt x="363921" y="134076"/>
                  </a:lnTo>
                  <a:lnTo>
                    <a:pt x="363921" y="138839"/>
                  </a:lnTo>
                  <a:lnTo>
                    <a:pt x="342840" y="149380"/>
                  </a:lnTo>
                  <a:lnTo>
                    <a:pt x="352559" y="172708"/>
                  </a:lnTo>
                  <a:lnTo>
                    <a:pt x="352559" y="177471"/>
                  </a:lnTo>
                  <a:lnTo>
                    <a:pt x="352559" y="199977"/>
                  </a:lnTo>
                  <a:lnTo>
                    <a:pt x="373011" y="254516"/>
                  </a:lnTo>
                  <a:lnTo>
                    <a:pt x="372239" y="257219"/>
                  </a:lnTo>
                  <a:lnTo>
                    <a:pt x="373011" y="259279"/>
                  </a:lnTo>
                  <a:lnTo>
                    <a:pt x="368466" y="275187"/>
                  </a:lnTo>
                  <a:lnTo>
                    <a:pt x="352559" y="279732"/>
                  </a:lnTo>
                  <a:lnTo>
                    <a:pt x="321478" y="326354"/>
                  </a:lnTo>
                  <a:lnTo>
                    <a:pt x="325289" y="345415"/>
                  </a:lnTo>
                  <a:lnTo>
                    <a:pt x="324337" y="345415"/>
                  </a:lnTo>
                  <a:lnTo>
                    <a:pt x="325289" y="350178"/>
                  </a:lnTo>
                  <a:lnTo>
                    <a:pt x="320745" y="350178"/>
                  </a:lnTo>
                  <a:lnTo>
                    <a:pt x="317799" y="348445"/>
                  </a:lnTo>
                  <a:lnTo>
                    <a:pt x="318145" y="350178"/>
                  </a:lnTo>
                  <a:lnTo>
                    <a:pt x="313601" y="350178"/>
                  </a:lnTo>
                  <a:lnTo>
                    <a:pt x="277099" y="328707"/>
                  </a:lnTo>
                  <a:lnTo>
                    <a:pt x="254843" y="334271"/>
                  </a:lnTo>
                  <a:lnTo>
                    <a:pt x="252211" y="333143"/>
                  </a:lnTo>
                  <a:lnTo>
                    <a:pt x="247699" y="334271"/>
                  </a:lnTo>
                  <a:lnTo>
                    <a:pt x="235825" y="329182"/>
                  </a:lnTo>
                  <a:lnTo>
                    <a:pt x="218484" y="338816"/>
                  </a:lnTo>
                  <a:lnTo>
                    <a:pt x="215932" y="336264"/>
                  </a:lnTo>
                  <a:lnTo>
                    <a:pt x="211340" y="338816"/>
                  </a:lnTo>
                  <a:lnTo>
                    <a:pt x="197020" y="324496"/>
                  </a:lnTo>
                  <a:lnTo>
                    <a:pt x="186669" y="327453"/>
                  </a:lnTo>
                  <a:lnTo>
                    <a:pt x="184526" y="326025"/>
                  </a:lnTo>
                  <a:lnTo>
                    <a:pt x="179525" y="327453"/>
                  </a:lnTo>
                  <a:lnTo>
                    <a:pt x="172708" y="322909"/>
                  </a:lnTo>
                  <a:lnTo>
                    <a:pt x="156800" y="295639"/>
                  </a:lnTo>
                  <a:lnTo>
                    <a:pt x="136675" y="295639"/>
                  </a:lnTo>
                  <a:lnTo>
                    <a:pt x="129531" y="295639"/>
                  </a:lnTo>
                  <a:lnTo>
                    <a:pt x="129531" y="290876"/>
                  </a:lnTo>
                  <a:lnTo>
                    <a:pt x="129531" y="275187"/>
                  </a:lnTo>
                  <a:lnTo>
                    <a:pt x="108929" y="270036"/>
                  </a:lnTo>
                  <a:lnTo>
                    <a:pt x="104860" y="284277"/>
                  </a:lnTo>
                  <a:lnTo>
                    <a:pt x="98521" y="281459"/>
                  </a:lnTo>
                  <a:lnTo>
                    <a:pt x="97716" y="284277"/>
                  </a:lnTo>
                  <a:lnTo>
                    <a:pt x="77264" y="275187"/>
                  </a:lnTo>
                  <a:lnTo>
                    <a:pt x="78472" y="270961"/>
                  </a:lnTo>
                  <a:lnTo>
                    <a:pt x="77264" y="270424"/>
                  </a:lnTo>
                  <a:lnTo>
                    <a:pt x="80527" y="259004"/>
                  </a:lnTo>
                  <a:lnTo>
                    <a:pt x="49994" y="252462"/>
                  </a:lnTo>
                  <a:lnTo>
                    <a:pt x="34087" y="232010"/>
                  </a:lnTo>
                  <a:lnTo>
                    <a:pt x="18180" y="193378"/>
                  </a:lnTo>
                  <a:lnTo>
                    <a:pt x="18984" y="190566"/>
                  </a:lnTo>
                  <a:lnTo>
                    <a:pt x="18180" y="188615"/>
                  </a:lnTo>
                  <a:lnTo>
                    <a:pt x="21969" y="175354"/>
                  </a:lnTo>
                  <a:lnTo>
                    <a:pt x="11363" y="145656"/>
                  </a:lnTo>
                  <a:lnTo>
                    <a:pt x="0" y="122931"/>
                  </a:lnTo>
                  <a:lnTo>
                    <a:pt x="1254" y="120675"/>
                  </a:lnTo>
                  <a:lnTo>
                    <a:pt x="0" y="118168"/>
                  </a:lnTo>
                  <a:lnTo>
                    <a:pt x="10229" y="99757"/>
                  </a:lnTo>
                  <a:lnTo>
                    <a:pt x="0" y="75210"/>
                  </a:lnTo>
                  <a:lnTo>
                    <a:pt x="1444" y="73911"/>
                  </a:lnTo>
                  <a:lnTo>
                    <a:pt x="0" y="70447"/>
                  </a:lnTo>
                  <a:lnTo>
                    <a:pt x="22725" y="49994"/>
                  </a:lnTo>
                  <a:lnTo>
                    <a:pt x="81809"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3" name="Freeform 402"/>
            <p:cNvSpPr>
              <a:spLocks/>
            </p:cNvSpPr>
            <p:nvPr/>
          </p:nvSpPr>
          <p:spPr bwMode="auto">
            <a:xfrm>
              <a:off x="4268469" y="2279759"/>
              <a:ext cx="356453" cy="356210"/>
            </a:xfrm>
            <a:custGeom>
              <a:avLst/>
              <a:gdLst>
                <a:gd name="connsiteX0" fmla="*/ 263606 w 475271"/>
                <a:gd name="connsiteY0" fmla="*/ 0 h 474946"/>
                <a:gd name="connsiteX1" fmla="*/ 264121 w 475271"/>
                <a:gd name="connsiteY1" fmla="*/ 3093 h 474946"/>
                <a:gd name="connsiteX2" fmla="*/ 270750 w 475271"/>
                <a:gd name="connsiteY2" fmla="*/ 0 h 474946"/>
                <a:gd name="connsiteX3" fmla="*/ 275295 w 475271"/>
                <a:gd name="connsiteY3" fmla="*/ 27270 h 474946"/>
                <a:gd name="connsiteX4" fmla="*/ 284058 w 475271"/>
                <a:gd name="connsiteY4" fmla="*/ 27270 h 474946"/>
                <a:gd name="connsiteX5" fmla="*/ 291202 w 475271"/>
                <a:gd name="connsiteY5" fmla="*/ 27270 h 474946"/>
                <a:gd name="connsiteX6" fmla="*/ 307109 w 475271"/>
                <a:gd name="connsiteY6" fmla="*/ 49994 h 474946"/>
                <a:gd name="connsiteX7" fmla="*/ 332681 w 475271"/>
                <a:gd name="connsiteY7" fmla="*/ 73435 h 474946"/>
                <a:gd name="connsiteX8" fmla="*/ 343142 w 475271"/>
                <a:gd name="connsiteY8" fmla="*/ 70447 h 474946"/>
                <a:gd name="connsiteX9" fmla="*/ 344928 w 475271"/>
                <a:gd name="connsiteY9" fmla="*/ 71978 h 474946"/>
                <a:gd name="connsiteX10" fmla="*/ 350286 w 475271"/>
                <a:gd name="connsiteY10" fmla="*/ 70447 h 474946"/>
                <a:gd name="connsiteX11" fmla="*/ 382100 w 475271"/>
                <a:gd name="connsiteY11" fmla="*/ 97716 h 474946"/>
                <a:gd name="connsiteX12" fmla="*/ 393463 w 475271"/>
                <a:gd name="connsiteY12" fmla="*/ 102261 h 474946"/>
                <a:gd name="connsiteX13" fmla="*/ 397681 w 475271"/>
                <a:gd name="connsiteY13" fmla="*/ 102261 h 474946"/>
                <a:gd name="connsiteX14" fmla="*/ 404825 w 475271"/>
                <a:gd name="connsiteY14" fmla="*/ 102261 h 474946"/>
                <a:gd name="connsiteX15" fmla="*/ 420732 w 475271"/>
                <a:gd name="connsiteY15" fmla="*/ 113624 h 474946"/>
                <a:gd name="connsiteX16" fmla="*/ 475271 w 475271"/>
                <a:gd name="connsiteY16" fmla="*/ 124986 h 474946"/>
                <a:gd name="connsiteX17" fmla="*/ 452547 w 475271"/>
                <a:gd name="connsiteY17" fmla="*/ 161345 h 474946"/>
                <a:gd name="connsiteX18" fmla="*/ 448002 w 475271"/>
                <a:gd name="connsiteY18" fmla="*/ 204522 h 474946"/>
                <a:gd name="connsiteX19" fmla="*/ 436639 w 475271"/>
                <a:gd name="connsiteY19" fmla="*/ 211340 h 474946"/>
                <a:gd name="connsiteX20" fmla="*/ 432472 w 475271"/>
                <a:gd name="connsiteY20" fmla="*/ 209554 h 474946"/>
                <a:gd name="connsiteX21" fmla="*/ 429495 w 475271"/>
                <a:gd name="connsiteY21" fmla="*/ 211340 h 474946"/>
                <a:gd name="connsiteX22" fmla="*/ 421729 w 475271"/>
                <a:gd name="connsiteY22" fmla="*/ 208011 h 474946"/>
                <a:gd name="connsiteX23" fmla="*/ 425277 w 475271"/>
                <a:gd name="connsiteY23" fmla="*/ 220430 h 474946"/>
                <a:gd name="connsiteX24" fmla="*/ 398008 w 475271"/>
                <a:gd name="connsiteY24" fmla="*/ 247699 h 474946"/>
                <a:gd name="connsiteX25" fmla="*/ 398008 w 475271"/>
                <a:gd name="connsiteY25" fmla="*/ 269866 h 474946"/>
                <a:gd name="connsiteX26" fmla="*/ 406771 w 475271"/>
                <a:gd name="connsiteY26" fmla="*/ 263607 h 474946"/>
                <a:gd name="connsiteX27" fmla="*/ 408409 w 475271"/>
                <a:gd name="connsiteY27" fmla="*/ 267539 h 474946"/>
                <a:gd name="connsiteX28" fmla="*/ 413915 w 475271"/>
                <a:gd name="connsiteY28" fmla="*/ 263607 h 474946"/>
                <a:gd name="connsiteX29" fmla="*/ 425277 w 475271"/>
                <a:gd name="connsiteY29" fmla="*/ 290876 h 474946"/>
                <a:gd name="connsiteX30" fmla="*/ 425277 w 475271"/>
                <a:gd name="connsiteY30" fmla="*/ 302239 h 474946"/>
                <a:gd name="connsiteX31" fmla="*/ 436639 w 475271"/>
                <a:gd name="connsiteY31" fmla="*/ 322691 h 474946"/>
                <a:gd name="connsiteX32" fmla="*/ 425277 w 475271"/>
                <a:gd name="connsiteY32" fmla="*/ 338598 h 474946"/>
                <a:gd name="connsiteX33" fmla="*/ 432094 w 475271"/>
                <a:gd name="connsiteY33" fmla="*/ 381775 h 474946"/>
                <a:gd name="connsiteX34" fmla="*/ 445403 w 475271"/>
                <a:gd name="connsiteY34" fmla="*/ 381775 h 474946"/>
                <a:gd name="connsiteX35" fmla="*/ 452547 w 475271"/>
                <a:gd name="connsiteY35" fmla="*/ 381775 h 474946"/>
                <a:gd name="connsiteX36" fmla="*/ 448002 w 475271"/>
                <a:gd name="connsiteY36" fmla="*/ 409045 h 474946"/>
                <a:gd name="connsiteX37" fmla="*/ 413915 w 475271"/>
                <a:gd name="connsiteY37" fmla="*/ 436314 h 474946"/>
                <a:gd name="connsiteX38" fmla="*/ 408002 w 475271"/>
                <a:gd name="connsiteY38" fmla="*/ 435329 h 474946"/>
                <a:gd name="connsiteX39" fmla="*/ 406771 w 475271"/>
                <a:gd name="connsiteY39" fmla="*/ 436314 h 474946"/>
                <a:gd name="connsiteX40" fmla="*/ 342566 w 475271"/>
                <a:gd name="connsiteY40" fmla="*/ 425613 h 474946"/>
                <a:gd name="connsiteX41" fmla="*/ 291202 w 475271"/>
                <a:gd name="connsiteY41" fmla="*/ 436314 h 474946"/>
                <a:gd name="connsiteX42" fmla="*/ 286657 w 475271"/>
                <a:gd name="connsiteY42" fmla="*/ 468129 h 474946"/>
                <a:gd name="connsiteX43" fmla="*/ 243480 w 475271"/>
                <a:gd name="connsiteY43" fmla="*/ 474946 h 474946"/>
                <a:gd name="connsiteX44" fmla="*/ 241832 w 475271"/>
                <a:gd name="connsiteY44" fmla="*/ 474078 h 474946"/>
                <a:gd name="connsiteX45" fmla="*/ 236336 w 475271"/>
                <a:gd name="connsiteY45" fmla="*/ 474946 h 474946"/>
                <a:gd name="connsiteX46" fmla="*/ 197840 w 475271"/>
                <a:gd name="connsiteY46" fmla="*/ 454685 h 474946"/>
                <a:gd name="connsiteX47" fmla="*/ 188941 w 475271"/>
                <a:gd name="connsiteY47" fmla="*/ 463584 h 474946"/>
                <a:gd name="connsiteX48" fmla="*/ 183540 w 475271"/>
                <a:gd name="connsiteY48" fmla="*/ 461841 h 474946"/>
                <a:gd name="connsiteX49" fmla="*/ 181797 w 475271"/>
                <a:gd name="connsiteY49" fmla="*/ 463584 h 474946"/>
                <a:gd name="connsiteX50" fmla="*/ 111351 w 475271"/>
                <a:gd name="connsiteY50" fmla="*/ 440859 h 474946"/>
                <a:gd name="connsiteX51" fmla="*/ 95444 w 475271"/>
                <a:gd name="connsiteY51" fmla="*/ 420407 h 474946"/>
                <a:gd name="connsiteX52" fmla="*/ 118168 w 475271"/>
                <a:gd name="connsiteY52" fmla="*/ 388592 h 474946"/>
                <a:gd name="connsiteX53" fmla="*/ 122713 w 475271"/>
                <a:gd name="connsiteY53" fmla="*/ 286331 h 474946"/>
                <a:gd name="connsiteX54" fmla="*/ 86354 w 475271"/>
                <a:gd name="connsiteY54" fmla="*/ 231792 h 474946"/>
                <a:gd name="connsiteX55" fmla="*/ 59084 w 475271"/>
                <a:gd name="connsiteY55" fmla="*/ 204522 h 474946"/>
                <a:gd name="connsiteX56" fmla="*/ 4545 w 475271"/>
                <a:gd name="connsiteY56" fmla="*/ 184070 h 474946"/>
                <a:gd name="connsiteX57" fmla="*/ 0 w 475271"/>
                <a:gd name="connsiteY57" fmla="*/ 140893 h 474946"/>
                <a:gd name="connsiteX58" fmla="*/ 47722 w 475271"/>
                <a:gd name="connsiteY58" fmla="*/ 136348 h 474946"/>
                <a:gd name="connsiteX59" fmla="*/ 50453 w 475271"/>
                <a:gd name="connsiteY59" fmla="*/ 136769 h 474946"/>
                <a:gd name="connsiteX60" fmla="*/ 54866 w 475271"/>
                <a:gd name="connsiteY60" fmla="*/ 136348 h 474946"/>
                <a:gd name="connsiteX61" fmla="*/ 106604 w 475271"/>
                <a:gd name="connsiteY61" fmla="*/ 144308 h 474946"/>
                <a:gd name="connsiteX62" fmla="*/ 95444 w 475271"/>
                <a:gd name="connsiteY62" fmla="*/ 81809 h 474946"/>
                <a:gd name="connsiteX63" fmla="*/ 103778 w 475271"/>
                <a:gd name="connsiteY63" fmla="*/ 88477 h 474946"/>
                <a:gd name="connsiteX64" fmla="*/ 102588 w 475271"/>
                <a:gd name="connsiteY64" fmla="*/ 81809 h 474946"/>
                <a:gd name="connsiteX65" fmla="*/ 134013 w 475271"/>
                <a:gd name="connsiteY65" fmla="*/ 106949 h 474946"/>
                <a:gd name="connsiteX66" fmla="*/ 220429 w 475271"/>
                <a:gd name="connsiteY66" fmla="*/ 65902 h 474946"/>
                <a:gd name="connsiteX67" fmla="*/ 229519 w 475271"/>
                <a:gd name="connsiteY67" fmla="*/ 15907 h 47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75271" h="474946">
                  <a:moveTo>
                    <a:pt x="263606" y="0"/>
                  </a:moveTo>
                  <a:lnTo>
                    <a:pt x="264121" y="3093"/>
                  </a:lnTo>
                  <a:lnTo>
                    <a:pt x="270750" y="0"/>
                  </a:lnTo>
                  <a:lnTo>
                    <a:pt x="275295" y="27270"/>
                  </a:lnTo>
                  <a:lnTo>
                    <a:pt x="284058" y="27270"/>
                  </a:lnTo>
                  <a:lnTo>
                    <a:pt x="291202" y="27270"/>
                  </a:lnTo>
                  <a:lnTo>
                    <a:pt x="307109" y="49994"/>
                  </a:lnTo>
                  <a:lnTo>
                    <a:pt x="332681" y="73435"/>
                  </a:lnTo>
                  <a:lnTo>
                    <a:pt x="343142" y="70447"/>
                  </a:lnTo>
                  <a:lnTo>
                    <a:pt x="344928" y="71978"/>
                  </a:lnTo>
                  <a:lnTo>
                    <a:pt x="350286" y="70447"/>
                  </a:lnTo>
                  <a:lnTo>
                    <a:pt x="382100" y="97716"/>
                  </a:lnTo>
                  <a:lnTo>
                    <a:pt x="393463" y="102261"/>
                  </a:lnTo>
                  <a:lnTo>
                    <a:pt x="397681" y="102261"/>
                  </a:lnTo>
                  <a:lnTo>
                    <a:pt x="404825" y="102261"/>
                  </a:lnTo>
                  <a:lnTo>
                    <a:pt x="420732" y="113624"/>
                  </a:lnTo>
                  <a:lnTo>
                    <a:pt x="475271" y="124986"/>
                  </a:lnTo>
                  <a:lnTo>
                    <a:pt x="452547" y="161345"/>
                  </a:lnTo>
                  <a:lnTo>
                    <a:pt x="448002" y="204522"/>
                  </a:lnTo>
                  <a:lnTo>
                    <a:pt x="436639" y="211340"/>
                  </a:lnTo>
                  <a:lnTo>
                    <a:pt x="432472" y="209554"/>
                  </a:lnTo>
                  <a:lnTo>
                    <a:pt x="429495" y="211340"/>
                  </a:lnTo>
                  <a:lnTo>
                    <a:pt x="421729" y="208011"/>
                  </a:lnTo>
                  <a:lnTo>
                    <a:pt x="425277" y="220430"/>
                  </a:lnTo>
                  <a:lnTo>
                    <a:pt x="398008" y="247699"/>
                  </a:lnTo>
                  <a:lnTo>
                    <a:pt x="398008" y="269866"/>
                  </a:lnTo>
                  <a:lnTo>
                    <a:pt x="406771" y="263607"/>
                  </a:lnTo>
                  <a:lnTo>
                    <a:pt x="408409" y="267539"/>
                  </a:lnTo>
                  <a:lnTo>
                    <a:pt x="413915" y="263607"/>
                  </a:lnTo>
                  <a:lnTo>
                    <a:pt x="425277" y="290876"/>
                  </a:lnTo>
                  <a:lnTo>
                    <a:pt x="425277" y="302239"/>
                  </a:lnTo>
                  <a:lnTo>
                    <a:pt x="436639" y="322691"/>
                  </a:lnTo>
                  <a:lnTo>
                    <a:pt x="425277" y="338598"/>
                  </a:lnTo>
                  <a:lnTo>
                    <a:pt x="432094" y="381775"/>
                  </a:lnTo>
                  <a:lnTo>
                    <a:pt x="445403" y="381775"/>
                  </a:lnTo>
                  <a:lnTo>
                    <a:pt x="452547" y="381775"/>
                  </a:lnTo>
                  <a:lnTo>
                    <a:pt x="448002" y="409045"/>
                  </a:lnTo>
                  <a:lnTo>
                    <a:pt x="413915" y="436314"/>
                  </a:lnTo>
                  <a:lnTo>
                    <a:pt x="408002" y="435329"/>
                  </a:lnTo>
                  <a:lnTo>
                    <a:pt x="406771" y="436314"/>
                  </a:lnTo>
                  <a:lnTo>
                    <a:pt x="342566" y="425613"/>
                  </a:lnTo>
                  <a:lnTo>
                    <a:pt x="291202" y="436314"/>
                  </a:lnTo>
                  <a:lnTo>
                    <a:pt x="286657" y="468129"/>
                  </a:lnTo>
                  <a:lnTo>
                    <a:pt x="243480" y="474946"/>
                  </a:lnTo>
                  <a:lnTo>
                    <a:pt x="241832" y="474078"/>
                  </a:lnTo>
                  <a:lnTo>
                    <a:pt x="236336" y="474946"/>
                  </a:lnTo>
                  <a:lnTo>
                    <a:pt x="197840" y="454685"/>
                  </a:lnTo>
                  <a:lnTo>
                    <a:pt x="188941" y="463584"/>
                  </a:lnTo>
                  <a:lnTo>
                    <a:pt x="183540" y="461841"/>
                  </a:lnTo>
                  <a:lnTo>
                    <a:pt x="181797" y="463584"/>
                  </a:lnTo>
                  <a:lnTo>
                    <a:pt x="111351" y="440859"/>
                  </a:lnTo>
                  <a:lnTo>
                    <a:pt x="95444" y="420407"/>
                  </a:lnTo>
                  <a:lnTo>
                    <a:pt x="118168" y="388592"/>
                  </a:lnTo>
                  <a:lnTo>
                    <a:pt x="122713" y="286331"/>
                  </a:lnTo>
                  <a:lnTo>
                    <a:pt x="86354" y="231792"/>
                  </a:lnTo>
                  <a:lnTo>
                    <a:pt x="59084" y="204522"/>
                  </a:lnTo>
                  <a:lnTo>
                    <a:pt x="4545" y="184070"/>
                  </a:lnTo>
                  <a:lnTo>
                    <a:pt x="0" y="140893"/>
                  </a:lnTo>
                  <a:lnTo>
                    <a:pt x="47722" y="136348"/>
                  </a:lnTo>
                  <a:lnTo>
                    <a:pt x="50453" y="136769"/>
                  </a:lnTo>
                  <a:lnTo>
                    <a:pt x="54866" y="136348"/>
                  </a:lnTo>
                  <a:lnTo>
                    <a:pt x="106604" y="144308"/>
                  </a:lnTo>
                  <a:lnTo>
                    <a:pt x="95444" y="81809"/>
                  </a:lnTo>
                  <a:lnTo>
                    <a:pt x="103778" y="88477"/>
                  </a:lnTo>
                  <a:lnTo>
                    <a:pt x="102588" y="81809"/>
                  </a:lnTo>
                  <a:lnTo>
                    <a:pt x="134013" y="106949"/>
                  </a:lnTo>
                  <a:lnTo>
                    <a:pt x="220429" y="65902"/>
                  </a:lnTo>
                  <a:lnTo>
                    <a:pt x="229519" y="1590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dirty="0"/>
            </a:p>
          </p:txBody>
        </p:sp>
        <p:sp>
          <p:nvSpPr>
            <p:cNvPr id="401" name="Freeform 400"/>
            <p:cNvSpPr>
              <a:spLocks/>
            </p:cNvSpPr>
            <p:nvPr/>
          </p:nvSpPr>
          <p:spPr bwMode="auto">
            <a:xfrm>
              <a:off x="4486706" y="2179201"/>
              <a:ext cx="111143" cy="122552"/>
            </a:xfrm>
            <a:custGeom>
              <a:avLst/>
              <a:gdLst>
                <a:gd name="connsiteX0" fmla="*/ 102261 w 148190"/>
                <a:gd name="connsiteY0" fmla="*/ 0 h 163402"/>
                <a:gd name="connsiteX1" fmla="*/ 129531 w 148190"/>
                <a:gd name="connsiteY1" fmla="*/ 0 h 163402"/>
                <a:gd name="connsiteX2" fmla="*/ 132831 w 148190"/>
                <a:gd name="connsiteY2" fmla="*/ 6601 h 163402"/>
                <a:gd name="connsiteX3" fmla="*/ 136828 w 148190"/>
                <a:gd name="connsiteY3" fmla="*/ 6601 h 163402"/>
                <a:gd name="connsiteX4" fmla="*/ 148190 w 148190"/>
                <a:gd name="connsiteY4" fmla="*/ 29326 h 163402"/>
                <a:gd name="connsiteX5" fmla="*/ 136828 w 148190"/>
                <a:gd name="connsiteY5" fmla="*/ 81593 h 163402"/>
                <a:gd name="connsiteX6" fmla="*/ 125466 w 148190"/>
                <a:gd name="connsiteY6" fmla="*/ 104318 h 163402"/>
                <a:gd name="connsiteX7" fmla="*/ 105013 w 148190"/>
                <a:gd name="connsiteY7" fmla="*/ 104318 h 163402"/>
                <a:gd name="connsiteX8" fmla="*/ 109558 w 148190"/>
                <a:gd name="connsiteY8" fmla="*/ 163402 h 163402"/>
                <a:gd name="connsiteX9" fmla="*/ 93651 w 148190"/>
                <a:gd name="connsiteY9" fmla="*/ 152040 h 163402"/>
                <a:gd name="connsiteX10" fmla="*/ 88790 w 148190"/>
                <a:gd name="connsiteY10" fmla="*/ 147179 h 163402"/>
                <a:gd name="connsiteX11" fmla="*/ 86354 w 148190"/>
                <a:gd name="connsiteY11" fmla="*/ 145439 h 163402"/>
                <a:gd name="connsiteX12" fmla="*/ 65917 w 148190"/>
                <a:gd name="connsiteY12" fmla="*/ 125002 h 163402"/>
                <a:gd name="connsiteX13" fmla="*/ 34567 w 148190"/>
                <a:gd name="connsiteY13" fmla="*/ 140677 h 163402"/>
                <a:gd name="connsiteX14" fmla="*/ 7297 w 148190"/>
                <a:gd name="connsiteY14" fmla="*/ 136132 h 163402"/>
                <a:gd name="connsiteX15" fmla="*/ 13510 w 148190"/>
                <a:gd name="connsiteY15" fmla="*/ 131783 h 163402"/>
                <a:gd name="connsiteX16" fmla="*/ 0 w 148190"/>
                <a:gd name="connsiteY16" fmla="*/ 129531 h 163402"/>
                <a:gd name="connsiteX17" fmla="*/ 22725 w 148190"/>
                <a:gd name="connsiteY17" fmla="*/ 113624 h 163402"/>
                <a:gd name="connsiteX18" fmla="*/ 54539 w 148190"/>
                <a:gd name="connsiteY18" fmla="*/ 22725 h 163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8190" h="163402">
                  <a:moveTo>
                    <a:pt x="102261" y="0"/>
                  </a:moveTo>
                  <a:lnTo>
                    <a:pt x="129531" y="0"/>
                  </a:lnTo>
                  <a:lnTo>
                    <a:pt x="132831" y="6601"/>
                  </a:lnTo>
                  <a:lnTo>
                    <a:pt x="136828" y="6601"/>
                  </a:lnTo>
                  <a:lnTo>
                    <a:pt x="148190" y="29326"/>
                  </a:lnTo>
                  <a:lnTo>
                    <a:pt x="136828" y="81593"/>
                  </a:lnTo>
                  <a:lnTo>
                    <a:pt x="125466" y="104318"/>
                  </a:lnTo>
                  <a:lnTo>
                    <a:pt x="105013" y="104318"/>
                  </a:lnTo>
                  <a:lnTo>
                    <a:pt x="109558" y="163402"/>
                  </a:lnTo>
                  <a:lnTo>
                    <a:pt x="93651" y="152040"/>
                  </a:lnTo>
                  <a:lnTo>
                    <a:pt x="88790" y="147179"/>
                  </a:lnTo>
                  <a:lnTo>
                    <a:pt x="86354" y="145439"/>
                  </a:lnTo>
                  <a:lnTo>
                    <a:pt x="65917" y="125002"/>
                  </a:lnTo>
                  <a:lnTo>
                    <a:pt x="34567" y="140677"/>
                  </a:lnTo>
                  <a:lnTo>
                    <a:pt x="7297" y="136132"/>
                  </a:lnTo>
                  <a:lnTo>
                    <a:pt x="13510" y="131783"/>
                  </a:lnTo>
                  <a:lnTo>
                    <a:pt x="0" y="129531"/>
                  </a:lnTo>
                  <a:lnTo>
                    <a:pt x="22725" y="113624"/>
                  </a:lnTo>
                  <a:lnTo>
                    <a:pt x="54539"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9" name="Freeform 398"/>
            <p:cNvSpPr>
              <a:spLocks/>
            </p:cNvSpPr>
            <p:nvPr/>
          </p:nvSpPr>
          <p:spPr bwMode="auto">
            <a:xfrm>
              <a:off x="4563403" y="2426332"/>
              <a:ext cx="121010" cy="87249"/>
            </a:xfrm>
            <a:custGeom>
              <a:avLst/>
              <a:gdLst>
                <a:gd name="connsiteX0" fmla="*/ 93172 w 161346"/>
                <a:gd name="connsiteY0" fmla="*/ 0 h 116332"/>
                <a:gd name="connsiteX1" fmla="*/ 129532 w 161346"/>
                <a:gd name="connsiteY1" fmla="*/ 15908 h 116332"/>
                <a:gd name="connsiteX2" fmla="*/ 129532 w 161346"/>
                <a:gd name="connsiteY2" fmla="*/ 20453 h 116332"/>
                <a:gd name="connsiteX3" fmla="*/ 128267 w 161346"/>
                <a:gd name="connsiteY3" fmla="*/ 24879 h 116332"/>
                <a:gd name="connsiteX4" fmla="*/ 129532 w 161346"/>
                <a:gd name="connsiteY4" fmla="*/ 25433 h 116332"/>
                <a:gd name="connsiteX5" fmla="*/ 129532 w 161346"/>
                <a:gd name="connsiteY5" fmla="*/ 29978 h 116332"/>
                <a:gd name="connsiteX6" fmla="*/ 127335 w 161346"/>
                <a:gd name="connsiteY6" fmla="*/ 37665 h 116332"/>
                <a:gd name="connsiteX7" fmla="*/ 145439 w 161346"/>
                <a:gd name="connsiteY7" fmla="*/ 47722 h 116332"/>
                <a:gd name="connsiteX8" fmla="*/ 161346 w 161346"/>
                <a:gd name="connsiteY8" fmla="*/ 47722 h 116332"/>
                <a:gd name="connsiteX9" fmla="*/ 159230 w 161346"/>
                <a:gd name="connsiteY9" fmla="*/ 57247 h 116332"/>
                <a:gd name="connsiteX10" fmla="*/ 161346 w 161346"/>
                <a:gd name="connsiteY10" fmla="*/ 57247 h 116332"/>
                <a:gd name="connsiteX11" fmla="*/ 156801 w 161346"/>
                <a:gd name="connsiteY11" fmla="*/ 77700 h 116332"/>
                <a:gd name="connsiteX12" fmla="*/ 145439 w 161346"/>
                <a:gd name="connsiteY12" fmla="*/ 89062 h 116332"/>
                <a:gd name="connsiteX13" fmla="*/ 113624 w 161346"/>
                <a:gd name="connsiteY13" fmla="*/ 77700 h 116332"/>
                <a:gd name="connsiteX14" fmla="*/ 109079 w 161346"/>
                <a:gd name="connsiteY14" fmla="*/ 104970 h 116332"/>
                <a:gd name="connsiteX15" fmla="*/ 93172 w 161346"/>
                <a:gd name="connsiteY15" fmla="*/ 104970 h 116332"/>
                <a:gd name="connsiteX16" fmla="*/ 81809 w 161346"/>
                <a:gd name="connsiteY16" fmla="*/ 93607 h 116332"/>
                <a:gd name="connsiteX17" fmla="*/ 65902 w 161346"/>
                <a:gd name="connsiteY17" fmla="*/ 111787 h 116332"/>
                <a:gd name="connsiteX18" fmla="*/ 43177 w 161346"/>
                <a:gd name="connsiteY18" fmla="*/ 116332 h 116332"/>
                <a:gd name="connsiteX19" fmla="*/ 27270 w 161346"/>
                <a:gd name="connsiteY19" fmla="*/ 104970 h 116332"/>
                <a:gd name="connsiteX20" fmla="*/ 15908 w 161346"/>
                <a:gd name="connsiteY20" fmla="*/ 77700 h 116332"/>
                <a:gd name="connsiteX21" fmla="*/ 0 w 161346"/>
                <a:gd name="connsiteY21" fmla="*/ 89062 h 116332"/>
                <a:gd name="connsiteX22" fmla="*/ 0 w 161346"/>
                <a:gd name="connsiteY22" fmla="*/ 79537 h 116332"/>
                <a:gd name="connsiteX23" fmla="*/ 0 w 161346"/>
                <a:gd name="connsiteY23" fmla="*/ 61792 h 116332"/>
                <a:gd name="connsiteX24" fmla="*/ 0 w 161346"/>
                <a:gd name="connsiteY24" fmla="*/ 52267 h 116332"/>
                <a:gd name="connsiteX25" fmla="*/ 27270 w 161346"/>
                <a:gd name="connsiteY25" fmla="*/ 24998 h 116332"/>
                <a:gd name="connsiteX26" fmla="*/ 27270 w 161346"/>
                <a:gd name="connsiteY26" fmla="*/ 18615 h 116332"/>
                <a:gd name="connsiteX27" fmla="*/ 27270 w 161346"/>
                <a:gd name="connsiteY27" fmla="*/ 9090 h 116332"/>
                <a:gd name="connsiteX28" fmla="*/ 43177 w 161346"/>
                <a:gd name="connsiteY28" fmla="*/ 15908 h 116332"/>
                <a:gd name="connsiteX29" fmla="*/ 54540 w 161346"/>
                <a:gd name="connsiteY29" fmla="*/ 9090 h 116332"/>
                <a:gd name="connsiteX30" fmla="*/ 81809 w 161346"/>
                <a:gd name="connsiteY30" fmla="*/ 9090 h 11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1346" h="116332">
                  <a:moveTo>
                    <a:pt x="93172" y="0"/>
                  </a:moveTo>
                  <a:lnTo>
                    <a:pt x="129532" y="15908"/>
                  </a:lnTo>
                  <a:lnTo>
                    <a:pt x="129532" y="20453"/>
                  </a:lnTo>
                  <a:lnTo>
                    <a:pt x="128267" y="24879"/>
                  </a:lnTo>
                  <a:lnTo>
                    <a:pt x="129532" y="25433"/>
                  </a:lnTo>
                  <a:lnTo>
                    <a:pt x="129532" y="29978"/>
                  </a:lnTo>
                  <a:lnTo>
                    <a:pt x="127335" y="37665"/>
                  </a:lnTo>
                  <a:lnTo>
                    <a:pt x="145439" y="47722"/>
                  </a:lnTo>
                  <a:lnTo>
                    <a:pt x="161346" y="47722"/>
                  </a:lnTo>
                  <a:lnTo>
                    <a:pt x="159230" y="57247"/>
                  </a:lnTo>
                  <a:lnTo>
                    <a:pt x="161346" y="57247"/>
                  </a:lnTo>
                  <a:lnTo>
                    <a:pt x="156801" y="77700"/>
                  </a:lnTo>
                  <a:lnTo>
                    <a:pt x="145439" y="89062"/>
                  </a:lnTo>
                  <a:lnTo>
                    <a:pt x="113624" y="77700"/>
                  </a:lnTo>
                  <a:lnTo>
                    <a:pt x="109079" y="104970"/>
                  </a:lnTo>
                  <a:lnTo>
                    <a:pt x="93172" y="104970"/>
                  </a:lnTo>
                  <a:lnTo>
                    <a:pt x="81809" y="93607"/>
                  </a:lnTo>
                  <a:lnTo>
                    <a:pt x="65902" y="111787"/>
                  </a:lnTo>
                  <a:lnTo>
                    <a:pt x="43177" y="116332"/>
                  </a:lnTo>
                  <a:lnTo>
                    <a:pt x="27270" y="104970"/>
                  </a:lnTo>
                  <a:lnTo>
                    <a:pt x="15908" y="77700"/>
                  </a:lnTo>
                  <a:lnTo>
                    <a:pt x="0" y="89062"/>
                  </a:lnTo>
                  <a:lnTo>
                    <a:pt x="0" y="79537"/>
                  </a:lnTo>
                  <a:lnTo>
                    <a:pt x="0" y="61792"/>
                  </a:lnTo>
                  <a:lnTo>
                    <a:pt x="0" y="52267"/>
                  </a:lnTo>
                  <a:lnTo>
                    <a:pt x="27270" y="24998"/>
                  </a:lnTo>
                  <a:lnTo>
                    <a:pt x="27270" y="18615"/>
                  </a:lnTo>
                  <a:lnTo>
                    <a:pt x="27270" y="9090"/>
                  </a:lnTo>
                  <a:lnTo>
                    <a:pt x="43177" y="15908"/>
                  </a:lnTo>
                  <a:lnTo>
                    <a:pt x="54540" y="9090"/>
                  </a:lnTo>
                  <a:lnTo>
                    <a:pt x="81809" y="909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6" name="Freeform 395"/>
            <p:cNvSpPr>
              <a:spLocks/>
            </p:cNvSpPr>
            <p:nvPr/>
          </p:nvSpPr>
          <p:spPr bwMode="auto">
            <a:xfrm>
              <a:off x="4979265" y="2039283"/>
              <a:ext cx="153392" cy="119468"/>
            </a:xfrm>
            <a:custGeom>
              <a:avLst/>
              <a:gdLst>
                <a:gd name="connsiteX0" fmla="*/ 43177 w 204522"/>
                <a:gd name="connsiteY0" fmla="*/ 0 h 159290"/>
                <a:gd name="connsiteX1" fmla="*/ 102261 w 204522"/>
                <a:gd name="connsiteY1" fmla="*/ 4545 h 159290"/>
                <a:gd name="connsiteX2" fmla="*/ 140893 w 204522"/>
                <a:gd name="connsiteY2" fmla="*/ 0 h 159290"/>
                <a:gd name="connsiteX3" fmla="*/ 145438 w 204522"/>
                <a:gd name="connsiteY3" fmla="*/ 15907 h 159290"/>
                <a:gd name="connsiteX4" fmla="*/ 161345 w 204522"/>
                <a:gd name="connsiteY4" fmla="*/ 15907 h 159290"/>
                <a:gd name="connsiteX5" fmla="*/ 199977 w 204522"/>
                <a:gd name="connsiteY5" fmla="*/ 47722 h 159290"/>
                <a:gd name="connsiteX6" fmla="*/ 204522 w 204522"/>
                <a:gd name="connsiteY6" fmla="*/ 74992 h 159290"/>
                <a:gd name="connsiteX7" fmla="*/ 203805 w 204522"/>
                <a:gd name="connsiteY7" fmla="*/ 75452 h 159290"/>
                <a:gd name="connsiteX8" fmla="*/ 204522 w 204522"/>
                <a:gd name="connsiteY8" fmla="*/ 79754 h 159290"/>
                <a:gd name="connsiteX9" fmla="*/ 172708 w 204522"/>
                <a:gd name="connsiteY9" fmla="*/ 100206 h 159290"/>
                <a:gd name="connsiteX10" fmla="*/ 161345 w 204522"/>
                <a:gd name="connsiteY10" fmla="*/ 138838 h 159290"/>
                <a:gd name="connsiteX11" fmla="*/ 122713 w 204522"/>
                <a:gd name="connsiteY11" fmla="*/ 159290 h 159290"/>
                <a:gd name="connsiteX12" fmla="*/ 86354 w 204522"/>
                <a:gd name="connsiteY12" fmla="*/ 159290 h 159290"/>
                <a:gd name="connsiteX13" fmla="*/ 81809 w 204522"/>
                <a:gd name="connsiteY13" fmla="*/ 143383 h 159290"/>
                <a:gd name="connsiteX14" fmla="*/ 59084 w 204522"/>
                <a:gd name="connsiteY14" fmla="*/ 134293 h 159290"/>
                <a:gd name="connsiteX15" fmla="*/ 59084 w 204522"/>
                <a:gd name="connsiteY15" fmla="*/ 129531 h 159290"/>
                <a:gd name="connsiteX16" fmla="*/ 59084 w 204522"/>
                <a:gd name="connsiteY16" fmla="*/ 116113 h 159290"/>
                <a:gd name="connsiteX17" fmla="*/ 59084 w 204522"/>
                <a:gd name="connsiteY17" fmla="*/ 111351 h 159290"/>
                <a:gd name="connsiteX18" fmla="*/ 59084 w 204522"/>
                <a:gd name="connsiteY18" fmla="*/ 100206 h 159290"/>
                <a:gd name="connsiteX19" fmla="*/ 43177 w 204522"/>
                <a:gd name="connsiteY19" fmla="*/ 91116 h 159290"/>
                <a:gd name="connsiteX20" fmla="*/ 4545 w 204522"/>
                <a:gd name="connsiteY20" fmla="*/ 79754 h 159290"/>
                <a:gd name="connsiteX21" fmla="*/ 0 w 204522"/>
                <a:gd name="connsiteY21" fmla="*/ 25214 h 159290"/>
                <a:gd name="connsiteX22" fmla="*/ 382 w 204522"/>
                <a:gd name="connsiteY22" fmla="*/ 25034 h 159290"/>
                <a:gd name="connsiteX23" fmla="*/ 0 w 204522"/>
                <a:gd name="connsiteY23" fmla="*/ 20452 h 15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4522" h="159290">
                  <a:moveTo>
                    <a:pt x="43177" y="0"/>
                  </a:moveTo>
                  <a:lnTo>
                    <a:pt x="102261" y="4545"/>
                  </a:lnTo>
                  <a:lnTo>
                    <a:pt x="140893" y="0"/>
                  </a:lnTo>
                  <a:lnTo>
                    <a:pt x="145438" y="15907"/>
                  </a:lnTo>
                  <a:lnTo>
                    <a:pt x="161345" y="15907"/>
                  </a:lnTo>
                  <a:lnTo>
                    <a:pt x="199977" y="47722"/>
                  </a:lnTo>
                  <a:lnTo>
                    <a:pt x="204522" y="74992"/>
                  </a:lnTo>
                  <a:lnTo>
                    <a:pt x="203805" y="75452"/>
                  </a:lnTo>
                  <a:lnTo>
                    <a:pt x="204522" y="79754"/>
                  </a:lnTo>
                  <a:lnTo>
                    <a:pt x="172708" y="100206"/>
                  </a:lnTo>
                  <a:lnTo>
                    <a:pt x="161345" y="138838"/>
                  </a:lnTo>
                  <a:lnTo>
                    <a:pt x="122713" y="159290"/>
                  </a:lnTo>
                  <a:lnTo>
                    <a:pt x="86354" y="159290"/>
                  </a:lnTo>
                  <a:lnTo>
                    <a:pt x="81809" y="143383"/>
                  </a:lnTo>
                  <a:lnTo>
                    <a:pt x="59084" y="134293"/>
                  </a:lnTo>
                  <a:lnTo>
                    <a:pt x="59084" y="129531"/>
                  </a:lnTo>
                  <a:lnTo>
                    <a:pt x="59084" y="116113"/>
                  </a:lnTo>
                  <a:lnTo>
                    <a:pt x="59084" y="111351"/>
                  </a:lnTo>
                  <a:lnTo>
                    <a:pt x="59084" y="100206"/>
                  </a:lnTo>
                  <a:lnTo>
                    <a:pt x="43177" y="91116"/>
                  </a:lnTo>
                  <a:lnTo>
                    <a:pt x="4545" y="79754"/>
                  </a:lnTo>
                  <a:lnTo>
                    <a:pt x="0" y="25214"/>
                  </a:lnTo>
                  <a:lnTo>
                    <a:pt x="382" y="25034"/>
                  </a:lnTo>
                  <a:lnTo>
                    <a:pt x="0"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2" name="Freeform 391"/>
            <p:cNvSpPr>
              <a:spLocks/>
            </p:cNvSpPr>
            <p:nvPr/>
          </p:nvSpPr>
          <p:spPr bwMode="auto">
            <a:xfrm>
              <a:off x="4157768" y="2821741"/>
              <a:ext cx="570957" cy="573070"/>
            </a:xfrm>
            <a:custGeom>
              <a:avLst/>
              <a:gdLst>
                <a:gd name="connsiteX0" fmla="*/ 547664 w 761276"/>
                <a:gd name="connsiteY0" fmla="*/ 0 h 764093"/>
                <a:gd name="connsiteX1" fmla="*/ 590841 w 761276"/>
                <a:gd name="connsiteY1" fmla="*/ 0 h 764093"/>
                <a:gd name="connsiteX2" fmla="*/ 599931 w 761276"/>
                <a:gd name="connsiteY2" fmla="*/ 9090 h 764093"/>
                <a:gd name="connsiteX3" fmla="*/ 627201 w 761276"/>
                <a:gd name="connsiteY3" fmla="*/ 9090 h 764093"/>
                <a:gd name="connsiteX4" fmla="*/ 624819 w 761276"/>
                <a:gd name="connsiteY4" fmla="*/ 20997 h 764093"/>
                <a:gd name="connsiteX5" fmla="*/ 627201 w 761276"/>
                <a:gd name="connsiteY5" fmla="*/ 20997 h 764093"/>
                <a:gd name="connsiteX6" fmla="*/ 623477 w 761276"/>
                <a:gd name="connsiteY6" fmla="*/ 39616 h 764093"/>
                <a:gd name="connsiteX7" fmla="*/ 627201 w 761276"/>
                <a:gd name="connsiteY7" fmla="*/ 74991 h 764093"/>
                <a:gd name="connsiteX8" fmla="*/ 626319 w 761276"/>
                <a:gd name="connsiteY8" fmla="*/ 78519 h 764093"/>
                <a:gd name="connsiteX9" fmla="*/ 627201 w 761276"/>
                <a:gd name="connsiteY9" fmla="*/ 86898 h 764093"/>
                <a:gd name="connsiteX10" fmla="*/ 618111 w 761276"/>
                <a:gd name="connsiteY10" fmla="*/ 123258 h 764093"/>
                <a:gd name="connsiteX11" fmla="*/ 596838 w 761276"/>
                <a:gd name="connsiteY11" fmla="*/ 148785 h 764093"/>
                <a:gd name="connsiteX12" fmla="*/ 599931 w 761276"/>
                <a:gd name="connsiteY12" fmla="*/ 170435 h 764093"/>
                <a:gd name="connsiteX13" fmla="*/ 627201 w 761276"/>
                <a:gd name="connsiteY13" fmla="*/ 197705 h 764093"/>
                <a:gd name="connsiteX14" fmla="*/ 627201 w 761276"/>
                <a:gd name="connsiteY14" fmla="*/ 209067 h 764093"/>
                <a:gd name="connsiteX15" fmla="*/ 654470 w 761276"/>
                <a:gd name="connsiteY15" fmla="*/ 224974 h 764093"/>
                <a:gd name="connsiteX16" fmla="*/ 665833 w 761276"/>
                <a:gd name="connsiteY16" fmla="*/ 299966 h 764093"/>
                <a:gd name="connsiteX17" fmla="*/ 681740 w 761276"/>
                <a:gd name="connsiteY17" fmla="*/ 338597 h 764093"/>
                <a:gd name="connsiteX18" fmla="*/ 681740 w 761276"/>
                <a:gd name="connsiteY18" fmla="*/ 350504 h 764093"/>
                <a:gd name="connsiteX19" fmla="*/ 681740 w 761276"/>
                <a:gd name="connsiteY19" fmla="*/ 359050 h 764093"/>
                <a:gd name="connsiteX20" fmla="*/ 681740 w 761276"/>
                <a:gd name="connsiteY20" fmla="*/ 370957 h 764093"/>
                <a:gd name="connsiteX21" fmla="*/ 677195 w 761276"/>
                <a:gd name="connsiteY21" fmla="*/ 402771 h 764093"/>
                <a:gd name="connsiteX22" fmla="*/ 677195 w 761276"/>
                <a:gd name="connsiteY22" fmla="*/ 406771 h 764093"/>
                <a:gd name="connsiteX23" fmla="*/ 677195 w 761276"/>
                <a:gd name="connsiteY23" fmla="*/ 418678 h 764093"/>
                <a:gd name="connsiteX24" fmla="*/ 672001 w 761276"/>
                <a:gd name="connsiteY24" fmla="*/ 435991 h 764093"/>
                <a:gd name="connsiteX25" fmla="*/ 677195 w 761276"/>
                <a:gd name="connsiteY25" fmla="*/ 456766 h 764093"/>
                <a:gd name="connsiteX26" fmla="*/ 674753 w 761276"/>
                <a:gd name="connsiteY26" fmla="*/ 458903 h 764093"/>
                <a:gd name="connsiteX27" fmla="*/ 677195 w 761276"/>
                <a:gd name="connsiteY27" fmla="*/ 468673 h 764093"/>
                <a:gd name="connsiteX28" fmla="*/ 664249 w 761276"/>
                <a:gd name="connsiteY28" fmla="*/ 480001 h 764093"/>
                <a:gd name="connsiteX29" fmla="*/ 681740 w 761276"/>
                <a:gd name="connsiteY29" fmla="*/ 504488 h 764093"/>
                <a:gd name="connsiteX30" fmla="*/ 686285 w 761276"/>
                <a:gd name="connsiteY30" fmla="*/ 520395 h 764093"/>
                <a:gd name="connsiteX31" fmla="*/ 697647 w 761276"/>
                <a:gd name="connsiteY31" fmla="*/ 543119 h 764093"/>
                <a:gd name="connsiteX32" fmla="*/ 713554 w 761276"/>
                <a:gd name="connsiteY32" fmla="*/ 536302 h 764093"/>
                <a:gd name="connsiteX33" fmla="*/ 745369 w 761276"/>
                <a:gd name="connsiteY33" fmla="*/ 552209 h 764093"/>
                <a:gd name="connsiteX34" fmla="*/ 761276 w 761276"/>
                <a:gd name="connsiteY34" fmla="*/ 579479 h 764093"/>
                <a:gd name="connsiteX35" fmla="*/ 756107 w 761276"/>
                <a:gd name="connsiteY35" fmla="*/ 582525 h 764093"/>
                <a:gd name="connsiteX36" fmla="*/ 761276 w 761276"/>
                <a:gd name="connsiteY36" fmla="*/ 591386 h 764093"/>
                <a:gd name="connsiteX37" fmla="*/ 634018 w 761276"/>
                <a:gd name="connsiteY37" fmla="*/ 666377 h 764093"/>
                <a:gd name="connsiteX38" fmla="*/ 531757 w 761276"/>
                <a:gd name="connsiteY38" fmla="*/ 748186 h 764093"/>
                <a:gd name="connsiteX39" fmla="*/ 477218 w 761276"/>
                <a:gd name="connsiteY39" fmla="*/ 759548 h 764093"/>
                <a:gd name="connsiteX40" fmla="*/ 434041 w 761276"/>
                <a:gd name="connsiteY40" fmla="*/ 764093 h 764093"/>
                <a:gd name="connsiteX41" fmla="*/ 434041 w 761276"/>
                <a:gd name="connsiteY41" fmla="*/ 752186 h 764093"/>
                <a:gd name="connsiteX42" fmla="*/ 434041 w 761276"/>
                <a:gd name="connsiteY42" fmla="*/ 741369 h 764093"/>
                <a:gd name="connsiteX43" fmla="*/ 418134 w 761276"/>
                <a:gd name="connsiteY43" fmla="*/ 736824 h 764093"/>
                <a:gd name="connsiteX44" fmla="*/ 397682 w 761276"/>
                <a:gd name="connsiteY44" fmla="*/ 720916 h 764093"/>
                <a:gd name="connsiteX45" fmla="*/ 386319 w 761276"/>
                <a:gd name="connsiteY45" fmla="*/ 705009 h 764093"/>
                <a:gd name="connsiteX46" fmla="*/ 261334 w 761276"/>
                <a:gd name="connsiteY46" fmla="*/ 618655 h 764093"/>
                <a:gd name="connsiteX47" fmla="*/ 138621 w 761276"/>
                <a:gd name="connsiteY47" fmla="*/ 532302 h 764093"/>
                <a:gd name="connsiteX48" fmla="*/ 0 w 761276"/>
                <a:gd name="connsiteY48" fmla="*/ 430041 h 764093"/>
                <a:gd name="connsiteX49" fmla="*/ 0 w 761276"/>
                <a:gd name="connsiteY49" fmla="*/ 425496 h 764093"/>
                <a:gd name="connsiteX50" fmla="*/ 0 w 761276"/>
                <a:gd name="connsiteY50" fmla="*/ 418678 h 764093"/>
                <a:gd name="connsiteX51" fmla="*/ 0 w 761276"/>
                <a:gd name="connsiteY51" fmla="*/ 418134 h 764093"/>
                <a:gd name="connsiteX52" fmla="*/ 0 w 761276"/>
                <a:gd name="connsiteY52" fmla="*/ 413589 h 764093"/>
                <a:gd name="connsiteX53" fmla="*/ 0 w 761276"/>
                <a:gd name="connsiteY53" fmla="*/ 406771 h 764093"/>
                <a:gd name="connsiteX54" fmla="*/ 0 w 761276"/>
                <a:gd name="connsiteY54" fmla="*/ 370957 h 764093"/>
                <a:gd name="connsiteX55" fmla="*/ 0 w 761276"/>
                <a:gd name="connsiteY55" fmla="*/ 359050 h 764093"/>
                <a:gd name="connsiteX56" fmla="*/ 59084 w 761276"/>
                <a:gd name="connsiteY56" fmla="*/ 331780 h 764093"/>
                <a:gd name="connsiteX57" fmla="*/ 95444 w 761276"/>
                <a:gd name="connsiteY57" fmla="*/ 322690 h 764093"/>
                <a:gd name="connsiteX58" fmla="*/ 127258 w 761276"/>
                <a:gd name="connsiteY58" fmla="*/ 315873 h 764093"/>
                <a:gd name="connsiteX59" fmla="*/ 138621 w 761276"/>
                <a:gd name="connsiteY59" fmla="*/ 288603 h 764093"/>
                <a:gd name="connsiteX60" fmla="*/ 181797 w 761276"/>
                <a:gd name="connsiteY60" fmla="*/ 272696 h 764093"/>
                <a:gd name="connsiteX61" fmla="*/ 181797 w 761276"/>
                <a:gd name="connsiteY61" fmla="*/ 257333 h 764093"/>
                <a:gd name="connsiteX62" fmla="*/ 181797 w 761276"/>
                <a:gd name="connsiteY62" fmla="*/ 245426 h 764093"/>
                <a:gd name="connsiteX63" fmla="*/ 209067 w 761276"/>
                <a:gd name="connsiteY63" fmla="*/ 240881 h 764093"/>
                <a:gd name="connsiteX64" fmla="*/ 224974 w 761276"/>
                <a:gd name="connsiteY64" fmla="*/ 224974 h 764093"/>
                <a:gd name="connsiteX65" fmla="*/ 272696 w 761276"/>
                <a:gd name="connsiteY65" fmla="*/ 220429 h 764093"/>
                <a:gd name="connsiteX66" fmla="*/ 276324 w 761276"/>
                <a:gd name="connsiteY66" fmla="*/ 208336 h 764093"/>
                <a:gd name="connsiteX67" fmla="*/ 268151 w 761276"/>
                <a:gd name="connsiteY67" fmla="*/ 205067 h 764093"/>
                <a:gd name="connsiteX68" fmla="*/ 256789 w 761276"/>
                <a:gd name="connsiteY68" fmla="*/ 155072 h 764093"/>
                <a:gd name="connsiteX69" fmla="*/ 252244 w 761276"/>
                <a:gd name="connsiteY69" fmla="*/ 130075 h 764093"/>
                <a:gd name="connsiteX70" fmla="*/ 240882 w 761276"/>
                <a:gd name="connsiteY70" fmla="*/ 102806 h 764093"/>
                <a:gd name="connsiteX71" fmla="*/ 244537 w 761276"/>
                <a:gd name="connsiteY71" fmla="*/ 99672 h 764093"/>
                <a:gd name="connsiteX72" fmla="*/ 240882 w 761276"/>
                <a:gd name="connsiteY72" fmla="*/ 90899 h 764093"/>
                <a:gd name="connsiteX73" fmla="*/ 272696 w 761276"/>
                <a:gd name="connsiteY73" fmla="*/ 63629 h 764093"/>
                <a:gd name="connsiteX74" fmla="*/ 315873 w 761276"/>
                <a:gd name="connsiteY74" fmla="*/ 59084 h 764093"/>
                <a:gd name="connsiteX75" fmla="*/ 338598 w 761276"/>
                <a:gd name="connsiteY75" fmla="*/ 36360 h 764093"/>
                <a:gd name="connsiteX76" fmla="*/ 374957 w 761276"/>
                <a:gd name="connsiteY76" fmla="*/ 24997 h 764093"/>
                <a:gd name="connsiteX77" fmla="*/ 434041 w 761276"/>
                <a:gd name="connsiteY77" fmla="*/ 15907 h 764093"/>
                <a:gd name="connsiteX78" fmla="*/ 497670 w 761276"/>
                <a:gd name="connsiteY78" fmla="*/ 9090 h 764093"/>
                <a:gd name="connsiteX79" fmla="*/ 515850 w 761276"/>
                <a:gd name="connsiteY79" fmla="*/ 20452 h 764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61276" h="764093">
                  <a:moveTo>
                    <a:pt x="547664" y="0"/>
                  </a:moveTo>
                  <a:lnTo>
                    <a:pt x="590841" y="0"/>
                  </a:lnTo>
                  <a:lnTo>
                    <a:pt x="599931" y="9090"/>
                  </a:lnTo>
                  <a:lnTo>
                    <a:pt x="627201" y="9090"/>
                  </a:lnTo>
                  <a:lnTo>
                    <a:pt x="624819" y="20997"/>
                  </a:lnTo>
                  <a:lnTo>
                    <a:pt x="627201" y="20997"/>
                  </a:lnTo>
                  <a:lnTo>
                    <a:pt x="623477" y="39616"/>
                  </a:lnTo>
                  <a:lnTo>
                    <a:pt x="627201" y="74991"/>
                  </a:lnTo>
                  <a:lnTo>
                    <a:pt x="626319" y="78519"/>
                  </a:lnTo>
                  <a:lnTo>
                    <a:pt x="627201" y="86898"/>
                  </a:lnTo>
                  <a:lnTo>
                    <a:pt x="618111" y="123258"/>
                  </a:lnTo>
                  <a:lnTo>
                    <a:pt x="596838" y="148785"/>
                  </a:lnTo>
                  <a:lnTo>
                    <a:pt x="599931" y="170435"/>
                  </a:lnTo>
                  <a:lnTo>
                    <a:pt x="627201" y="197705"/>
                  </a:lnTo>
                  <a:lnTo>
                    <a:pt x="627201" y="209067"/>
                  </a:lnTo>
                  <a:lnTo>
                    <a:pt x="654470" y="224974"/>
                  </a:lnTo>
                  <a:lnTo>
                    <a:pt x="665833" y="299966"/>
                  </a:lnTo>
                  <a:lnTo>
                    <a:pt x="681740" y="338597"/>
                  </a:lnTo>
                  <a:lnTo>
                    <a:pt x="681740" y="350504"/>
                  </a:lnTo>
                  <a:lnTo>
                    <a:pt x="681740" y="359050"/>
                  </a:lnTo>
                  <a:lnTo>
                    <a:pt x="681740" y="370957"/>
                  </a:lnTo>
                  <a:lnTo>
                    <a:pt x="677195" y="402771"/>
                  </a:lnTo>
                  <a:lnTo>
                    <a:pt x="677195" y="406771"/>
                  </a:lnTo>
                  <a:lnTo>
                    <a:pt x="677195" y="418678"/>
                  </a:lnTo>
                  <a:lnTo>
                    <a:pt x="672001" y="435991"/>
                  </a:lnTo>
                  <a:lnTo>
                    <a:pt x="677195" y="456766"/>
                  </a:lnTo>
                  <a:lnTo>
                    <a:pt x="674753" y="458903"/>
                  </a:lnTo>
                  <a:lnTo>
                    <a:pt x="677195" y="468673"/>
                  </a:lnTo>
                  <a:lnTo>
                    <a:pt x="664249" y="480001"/>
                  </a:lnTo>
                  <a:lnTo>
                    <a:pt x="681740" y="504488"/>
                  </a:lnTo>
                  <a:lnTo>
                    <a:pt x="686285" y="520395"/>
                  </a:lnTo>
                  <a:lnTo>
                    <a:pt x="697647" y="543119"/>
                  </a:lnTo>
                  <a:lnTo>
                    <a:pt x="713554" y="536302"/>
                  </a:lnTo>
                  <a:lnTo>
                    <a:pt x="745369" y="552209"/>
                  </a:lnTo>
                  <a:lnTo>
                    <a:pt x="761276" y="579479"/>
                  </a:lnTo>
                  <a:lnTo>
                    <a:pt x="756107" y="582525"/>
                  </a:lnTo>
                  <a:lnTo>
                    <a:pt x="761276" y="591386"/>
                  </a:lnTo>
                  <a:lnTo>
                    <a:pt x="634018" y="666377"/>
                  </a:lnTo>
                  <a:lnTo>
                    <a:pt x="531757" y="748186"/>
                  </a:lnTo>
                  <a:lnTo>
                    <a:pt x="477218" y="759548"/>
                  </a:lnTo>
                  <a:lnTo>
                    <a:pt x="434041" y="764093"/>
                  </a:lnTo>
                  <a:lnTo>
                    <a:pt x="434041" y="752186"/>
                  </a:lnTo>
                  <a:lnTo>
                    <a:pt x="434041" y="741369"/>
                  </a:lnTo>
                  <a:lnTo>
                    <a:pt x="418134" y="736824"/>
                  </a:lnTo>
                  <a:lnTo>
                    <a:pt x="397682" y="720916"/>
                  </a:lnTo>
                  <a:lnTo>
                    <a:pt x="386319" y="705009"/>
                  </a:lnTo>
                  <a:lnTo>
                    <a:pt x="261334" y="618655"/>
                  </a:lnTo>
                  <a:lnTo>
                    <a:pt x="138621" y="532302"/>
                  </a:lnTo>
                  <a:lnTo>
                    <a:pt x="0" y="430041"/>
                  </a:lnTo>
                  <a:lnTo>
                    <a:pt x="0" y="425496"/>
                  </a:lnTo>
                  <a:lnTo>
                    <a:pt x="0" y="418678"/>
                  </a:lnTo>
                  <a:lnTo>
                    <a:pt x="0" y="418134"/>
                  </a:lnTo>
                  <a:lnTo>
                    <a:pt x="0" y="413589"/>
                  </a:lnTo>
                  <a:lnTo>
                    <a:pt x="0" y="406771"/>
                  </a:lnTo>
                  <a:lnTo>
                    <a:pt x="0" y="370957"/>
                  </a:lnTo>
                  <a:lnTo>
                    <a:pt x="0" y="359050"/>
                  </a:lnTo>
                  <a:lnTo>
                    <a:pt x="59084" y="331780"/>
                  </a:lnTo>
                  <a:lnTo>
                    <a:pt x="95444" y="322690"/>
                  </a:lnTo>
                  <a:lnTo>
                    <a:pt x="127258" y="315873"/>
                  </a:lnTo>
                  <a:lnTo>
                    <a:pt x="138621" y="288603"/>
                  </a:lnTo>
                  <a:lnTo>
                    <a:pt x="181797" y="272696"/>
                  </a:lnTo>
                  <a:lnTo>
                    <a:pt x="181797" y="257333"/>
                  </a:lnTo>
                  <a:lnTo>
                    <a:pt x="181797" y="245426"/>
                  </a:lnTo>
                  <a:lnTo>
                    <a:pt x="209067" y="240881"/>
                  </a:lnTo>
                  <a:lnTo>
                    <a:pt x="224974" y="224974"/>
                  </a:lnTo>
                  <a:lnTo>
                    <a:pt x="272696" y="220429"/>
                  </a:lnTo>
                  <a:lnTo>
                    <a:pt x="276324" y="208336"/>
                  </a:lnTo>
                  <a:lnTo>
                    <a:pt x="268151" y="205067"/>
                  </a:lnTo>
                  <a:lnTo>
                    <a:pt x="256789" y="155072"/>
                  </a:lnTo>
                  <a:lnTo>
                    <a:pt x="252244" y="130075"/>
                  </a:lnTo>
                  <a:lnTo>
                    <a:pt x="240882" y="102806"/>
                  </a:lnTo>
                  <a:lnTo>
                    <a:pt x="244537" y="99672"/>
                  </a:lnTo>
                  <a:lnTo>
                    <a:pt x="240882" y="90899"/>
                  </a:lnTo>
                  <a:lnTo>
                    <a:pt x="272696" y="63629"/>
                  </a:lnTo>
                  <a:lnTo>
                    <a:pt x="315873" y="59084"/>
                  </a:lnTo>
                  <a:lnTo>
                    <a:pt x="338598" y="36360"/>
                  </a:lnTo>
                  <a:lnTo>
                    <a:pt x="374957" y="24997"/>
                  </a:lnTo>
                  <a:lnTo>
                    <a:pt x="434041" y="15907"/>
                  </a:lnTo>
                  <a:lnTo>
                    <a:pt x="497670" y="9090"/>
                  </a:lnTo>
                  <a:lnTo>
                    <a:pt x="515850"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0" name="Freeform 389"/>
            <p:cNvSpPr>
              <a:spLocks/>
            </p:cNvSpPr>
            <p:nvPr/>
          </p:nvSpPr>
          <p:spPr bwMode="auto">
            <a:xfrm>
              <a:off x="4031647" y="3639828"/>
              <a:ext cx="88789" cy="92035"/>
            </a:xfrm>
            <a:custGeom>
              <a:avLst/>
              <a:gdLst>
                <a:gd name="connsiteX0" fmla="*/ 47722 w 118385"/>
                <a:gd name="connsiteY0" fmla="*/ 0 h 122713"/>
                <a:gd name="connsiteX1" fmla="*/ 52484 w 118385"/>
                <a:gd name="connsiteY1" fmla="*/ 0 h 122713"/>
                <a:gd name="connsiteX2" fmla="*/ 74991 w 118385"/>
                <a:gd name="connsiteY2" fmla="*/ 0 h 122713"/>
                <a:gd name="connsiteX3" fmla="*/ 79753 w 118385"/>
                <a:gd name="connsiteY3" fmla="*/ 0 h 122713"/>
                <a:gd name="connsiteX4" fmla="*/ 91116 w 118385"/>
                <a:gd name="connsiteY4" fmla="*/ 15907 h 122713"/>
                <a:gd name="connsiteX5" fmla="*/ 102478 w 118385"/>
                <a:gd name="connsiteY5" fmla="*/ 31815 h 122713"/>
                <a:gd name="connsiteX6" fmla="*/ 95661 w 118385"/>
                <a:gd name="connsiteY6" fmla="*/ 43177 h 122713"/>
                <a:gd name="connsiteX7" fmla="*/ 107023 w 118385"/>
                <a:gd name="connsiteY7" fmla="*/ 54539 h 122713"/>
                <a:gd name="connsiteX8" fmla="*/ 107023 w 118385"/>
                <a:gd name="connsiteY8" fmla="*/ 63629 h 122713"/>
                <a:gd name="connsiteX9" fmla="*/ 113623 w 118385"/>
                <a:gd name="connsiteY9" fmla="*/ 63629 h 122713"/>
                <a:gd name="connsiteX10" fmla="*/ 118385 w 118385"/>
                <a:gd name="connsiteY10" fmla="*/ 63629 h 122713"/>
                <a:gd name="connsiteX11" fmla="*/ 95661 w 118385"/>
                <a:gd name="connsiteY11" fmla="*/ 81809 h 122713"/>
                <a:gd name="connsiteX12" fmla="*/ 79753 w 118385"/>
                <a:gd name="connsiteY12" fmla="*/ 102261 h 122713"/>
                <a:gd name="connsiteX13" fmla="*/ 79753 w 118385"/>
                <a:gd name="connsiteY13" fmla="*/ 113623 h 122713"/>
                <a:gd name="connsiteX14" fmla="*/ 70664 w 118385"/>
                <a:gd name="connsiteY14" fmla="*/ 122713 h 122713"/>
                <a:gd name="connsiteX15" fmla="*/ 65902 w 118385"/>
                <a:gd name="connsiteY15" fmla="*/ 122713 h 122713"/>
                <a:gd name="connsiteX16" fmla="*/ 59301 w 118385"/>
                <a:gd name="connsiteY16" fmla="*/ 122713 h 122713"/>
                <a:gd name="connsiteX17" fmla="*/ 54539 w 118385"/>
                <a:gd name="connsiteY17" fmla="*/ 122713 h 122713"/>
                <a:gd name="connsiteX18" fmla="*/ 27270 w 118385"/>
                <a:gd name="connsiteY18" fmla="*/ 106806 h 122713"/>
                <a:gd name="connsiteX19" fmla="*/ 11363 w 118385"/>
                <a:gd name="connsiteY19" fmla="*/ 86354 h 122713"/>
                <a:gd name="connsiteX20" fmla="*/ 6818 w 118385"/>
                <a:gd name="connsiteY20" fmla="*/ 74992 h 122713"/>
                <a:gd name="connsiteX21" fmla="*/ 0 w 118385"/>
                <a:gd name="connsiteY21" fmla="*/ 43177 h 122713"/>
                <a:gd name="connsiteX22" fmla="*/ 15907 w 118385"/>
                <a:gd name="connsiteY22" fmla="*/ 31815 h 122713"/>
                <a:gd name="connsiteX23" fmla="*/ 22725 w 118385"/>
                <a:gd name="connsiteY23" fmla="*/ 20452 h 122713"/>
                <a:gd name="connsiteX24" fmla="*/ 27270 w 118385"/>
                <a:gd name="connsiteY24" fmla="*/ 11363 h 122713"/>
                <a:gd name="connsiteX25" fmla="*/ 32032 w 118385"/>
                <a:gd name="connsiteY25" fmla="*/ 11363 h 122713"/>
                <a:gd name="connsiteX26" fmla="*/ 38632 w 118385"/>
                <a:gd name="connsiteY26" fmla="*/ 11363 h 12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8385" h="122713">
                  <a:moveTo>
                    <a:pt x="47722" y="0"/>
                  </a:moveTo>
                  <a:lnTo>
                    <a:pt x="52484" y="0"/>
                  </a:lnTo>
                  <a:lnTo>
                    <a:pt x="74991" y="0"/>
                  </a:lnTo>
                  <a:lnTo>
                    <a:pt x="79753" y="0"/>
                  </a:lnTo>
                  <a:lnTo>
                    <a:pt x="91116" y="15907"/>
                  </a:lnTo>
                  <a:lnTo>
                    <a:pt x="102478" y="31815"/>
                  </a:lnTo>
                  <a:lnTo>
                    <a:pt x="95661" y="43177"/>
                  </a:lnTo>
                  <a:lnTo>
                    <a:pt x="107023" y="54539"/>
                  </a:lnTo>
                  <a:lnTo>
                    <a:pt x="107023" y="63629"/>
                  </a:lnTo>
                  <a:lnTo>
                    <a:pt x="113623" y="63629"/>
                  </a:lnTo>
                  <a:lnTo>
                    <a:pt x="118385" y="63629"/>
                  </a:lnTo>
                  <a:lnTo>
                    <a:pt x="95661" y="81809"/>
                  </a:lnTo>
                  <a:lnTo>
                    <a:pt x="79753" y="102261"/>
                  </a:lnTo>
                  <a:lnTo>
                    <a:pt x="79753" y="113623"/>
                  </a:lnTo>
                  <a:lnTo>
                    <a:pt x="70664" y="122713"/>
                  </a:lnTo>
                  <a:lnTo>
                    <a:pt x="65902" y="122713"/>
                  </a:lnTo>
                  <a:lnTo>
                    <a:pt x="59301" y="122713"/>
                  </a:lnTo>
                  <a:lnTo>
                    <a:pt x="54539" y="122713"/>
                  </a:lnTo>
                  <a:lnTo>
                    <a:pt x="27270" y="106806"/>
                  </a:lnTo>
                  <a:lnTo>
                    <a:pt x="11363" y="86354"/>
                  </a:lnTo>
                  <a:lnTo>
                    <a:pt x="6818" y="74992"/>
                  </a:lnTo>
                  <a:lnTo>
                    <a:pt x="0" y="43177"/>
                  </a:lnTo>
                  <a:lnTo>
                    <a:pt x="15907" y="31815"/>
                  </a:lnTo>
                  <a:lnTo>
                    <a:pt x="22725" y="20452"/>
                  </a:lnTo>
                  <a:lnTo>
                    <a:pt x="27270" y="11363"/>
                  </a:lnTo>
                  <a:lnTo>
                    <a:pt x="32032" y="11363"/>
                  </a:lnTo>
                  <a:lnTo>
                    <a:pt x="38632"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9" name="Freeform 388"/>
            <p:cNvSpPr>
              <a:spLocks/>
            </p:cNvSpPr>
            <p:nvPr/>
          </p:nvSpPr>
          <p:spPr bwMode="auto">
            <a:xfrm>
              <a:off x="3978812" y="3571654"/>
              <a:ext cx="206390" cy="151850"/>
            </a:xfrm>
            <a:custGeom>
              <a:avLst/>
              <a:gdLst>
                <a:gd name="connsiteX0" fmla="*/ 54540 w 275186"/>
                <a:gd name="connsiteY0" fmla="*/ 0 h 202467"/>
                <a:gd name="connsiteX1" fmla="*/ 70447 w 275186"/>
                <a:gd name="connsiteY1" fmla="*/ 0 h 202467"/>
                <a:gd name="connsiteX2" fmla="*/ 97716 w 275186"/>
                <a:gd name="connsiteY2" fmla="*/ 11363 h 202467"/>
                <a:gd name="connsiteX3" fmla="*/ 102261 w 275186"/>
                <a:gd name="connsiteY3" fmla="*/ 11363 h 202467"/>
                <a:gd name="connsiteX4" fmla="*/ 109079 w 275186"/>
                <a:gd name="connsiteY4" fmla="*/ 4545 h 202467"/>
                <a:gd name="connsiteX5" fmla="*/ 129531 w 275186"/>
                <a:gd name="connsiteY5" fmla="*/ 4545 h 202467"/>
                <a:gd name="connsiteX6" fmla="*/ 136348 w 275186"/>
                <a:gd name="connsiteY6" fmla="*/ 4545 h 202467"/>
                <a:gd name="connsiteX7" fmla="*/ 136348 w 275186"/>
                <a:gd name="connsiteY7" fmla="*/ 9307 h 202467"/>
                <a:gd name="connsiteX8" fmla="*/ 141110 w 275186"/>
                <a:gd name="connsiteY8" fmla="*/ 9307 h 202467"/>
                <a:gd name="connsiteX9" fmla="*/ 141110 w 275186"/>
                <a:gd name="connsiteY9" fmla="*/ 15908 h 202467"/>
                <a:gd name="connsiteX10" fmla="*/ 152256 w 275186"/>
                <a:gd name="connsiteY10" fmla="*/ 15908 h 202467"/>
                <a:gd name="connsiteX11" fmla="*/ 156801 w 275186"/>
                <a:gd name="connsiteY11" fmla="*/ 15908 h 202467"/>
                <a:gd name="connsiteX12" fmla="*/ 168163 w 275186"/>
                <a:gd name="connsiteY12" fmla="*/ 27270 h 202467"/>
                <a:gd name="connsiteX13" fmla="*/ 184070 w 275186"/>
                <a:gd name="connsiteY13" fmla="*/ 27270 h 202467"/>
                <a:gd name="connsiteX14" fmla="*/ 195433 w 275186"/>
                <a:gd name="connsiteY14" fmla="*/ 20452 h 202467"/>
                <a:gd name="connsiteX15" fmla="*/ 204523 w 275186"/>
                <a:gd name="connsiteY15" fmla="*/ 15908 h 202467"/>
                <a:gd name="connsiteX16" fmla="*/ 215885 w 275186"/>
                <a:gd name="connsiteY16" fmla="*/ 11363 h 202467"/>
                <a:gd name="connsiteX17" fmla="*/ 220430 w 275186"/>
                <a:gd name="connsiteY17" fmla="*/ 11363 h 202467"/>
                <a:gd name="connsiteX18" fmla="*/ 227247 w 275186"/>
                <a:gd name="connsiteY18" fmla="*/ 15908 h 202467"/>
                <a:gd name="connsiteX19" fmla="*/ 228113 w 275186"/>
                <a:gd name="connsiteY19" fmla="*/ 18072 h 202467"/>
                <a:gd name="connsiteX20" fmla="*/ 232009 w 275186"/>
                <a:gd name="connsiteY20" fmla="*/ 20670 h 202467"/>
                <a:gd name="connsiteX21" fmla="*/ 236554 w 275186"/>
                <a:gd name="connsiteY21" fmla="*/ 32032 h 202467"/>
                <a:gd name="connsiteX22" fmla="*/ 252462 w 275186"/>
                <a:gd name="connsiteY22" fmla="*/ 52484 h 202467"/>
                <a:gd name="connsiteX23" fmla="*/ 247917 w 275186"/>
                <a:gd name="connsiteY23" fmla="*/ 57029 h 202467"/>
                <a:gd name="connsiteX24" fmla="*/ 245277 w 275186"/>
                <a:gd name="connsiteY24" fmla="*/ 63629 h 202467"/>
                <a:gd name="connsiteX25" fmla="*/ 247700 w 275186"/>
                <a:gd name="connsiteY25" fmla="*/ 63629 h 202467"/>
                <a:gd name="connsiteX26" fmla="*/ 254517 w 275186"/>
                <a:gd name="connsiteY26" fmla="*/ 63629 h 202467"/>
                <a:gd name="connsiteX27" fmla="*/ 252476 w 275186"/>
                <a:gd name="connsiteY27" fmla="*/ 68391 h 202467"/>
                <a:gd name="connsiteX28" fmla="*/ 259279 w 275186"/>
                <a:gd name="connsiteY28" fmla="*/ 68391 h 202467"/>
                <a:gd name="connsiteX29" fmla="*/ 252908 w 275186"/>
                <a:gd name="connsiteY29" fmla="*/ 83257 h 202467"/>
                <a:gd name="connsiteX30" fmla="*/ 263607 w 275186"/>
                <a:gd name="connsiteY30" fmla="*/ 90899 h 202467"/>
                <a:gd name="connsiteX31" fmla="*/ 261702 w 275186"/>
                <a:gd name="connsiteY31" fmla="*/ 90899 h 202467"/>
                <a:gd name="connsiteX32" fmla="*/ 268369 w 275186"/>
                <a:gd name="connsiteY32" fmla="*/ 95661 h 202467"/>
                <a:gd name="connsiteX33" fmla="*/ 259279 w 275186"/>
                <a:gd name="connsiteY33" fmla="*/ 95661 h 202467"/>
                <a:gd name="connsiteX34" fmla="*/ 259279 w 275186"/>
                <a:gd name="connsiteY34" fmla="*/ 111568 h 202467"/>
                <a:gd name="connsiteX35" fmla="*/ 263824 w 275186"/>
                <a:gd name="connsiteY35" fmla="*/ 122931 h 202467"/>
                <a:gd name="connsiteX36" fmla="*/ 275186 w 275186"/>
                <a:gd name="connsiteY36" fmla="*/ 154745 h 202467"/>
                <a:gd name="connsiteX37" fmla="*/ 259279 w 275186"/>
                <a:gd name="connsiteY37" fmla="*/ 159290 h 202467"/>
                <a:gd name="connsiteX38" fmla="*/ 259279 w 275186"/>
                <a:gd name="connsiteY38" fmla="*/ 166108 h 202467"/>
                <a:gd name="connsiteX39" fmla="*/ 259279 w 275186"/>
                <a:gd name="connsiteY39" fmla="*/ 170653 h 202467"/>
                <a:gd name="connsiteX40" fmla="*/ 259279 w 275186"/>
                <a:gd name="connsiteY40" fmla="*/ 186560 h 202467"/>
                <a:gd name="connsiteX41" fmla="*/ 252462 w 275186"/>
                <a:gd name="connsiteY41" fmla="*/ 186560 h 202467"/>
                <a:gd name="connsiteX42" fmla="*/ 243372 w 275186"/>
                <a:gd name="connsiteY42" fmla="*/ 186560 h 202467"/>
                <a:gd name="connsiteX43" fmla="*/ 232009 w 275186"/>
                <a:gd name="connsiteY43" fmla="*/ 202467 h 202467"/>
                <a:gd name="connsiteX44" fmla="*/ 220647 w 275186"/>
                <a:gd name="connsiteY44" fmla="*/ 202467 h 202467"/>
                <a:gd name="connsiteX45" fmla="*/ 218266 w 275186"/>
                <a:gd name="connsiteY45" fmla="*/ 197705 h 202467"/>
                <a:gd name="connsiteX46" fmla="*/ 215885 w 275186"/>
                <a:gd name="connsiteY46" fmla="*/ 197705 h 202467"/>
                <a:gd name="connsiteX47" fmla="*/ 211340 w 275186"/>
                <a:gd name="connsiteY47" fmla="*/ 188615 h 202467"/>
                <a:gd name="connsiteX48" fmla="*/ 211340 w 275186"/>
                <a:gd name="connsiteY48" fmla="*/ 172708 h 202467"/>
                <a:gd name="connsiteX49" fmla="*/ 202756 w 275186"/>
                <a:gd name="connsiteY49" fmla="*/ 155539 h 202467"/>
                <a:gd name="connsiteX50" fmla="*/ 193377 w 275186"/>
                <a:gd name="connsiteY50" fmla="*/ 159290 h 202467"/>
                <a:gd name="connsiteX51" fmla="*/ 188832 w 275186"/>
                <a:gd name="connsiteY51" fmla="*/ 159290 h 202467"/>
                <a:gd name="connsiteX52" fmla="*/ 177470 w 275186"/>
                <a:gd name="connsiteY52" fmla="*/ 166108 h 202467"/>
                <a:gd name="connsiteX53" fmla="*/ 177470 w 275186"/>
                <a:gd name="connsiteY53" fmla="*/ 158488 h 202467"/>
                <a:gd name="connsiteX54" fmla="*/ 172708 w 275186"/>
                <a:gd name="connsiteY54" fmla="*/ 161346 h 202467"/>
                <a:gd name="connsiteX55" fmla="*/ 172708 w 275186"/>
                <a:gd name="connsiteY55" fmla="*/ 145438 h 202467"/>
                <a:gd name="connsiteX56" fmla="*/ 166108 w 275186"/>
                <a:gd name="connsiteY56" fmla="*/ 138838 h 202467"/>
                <a:gd name="connsiteX57" fmla="*/ 166108 w 275186"/>
                <a:gd name="connsiteY57" fmla="*/ 138838 h 202467"/>
                <a:gd name="connsiteX58" fmla="*/ 161346 w 275186"/>
                <a:gd name="connsiteY58" fmla="*/ 134076 h 202467"/>
                <a:gd name="connsiteX59" fmla="*/ 168163 w 275186"/>
                <a:gd name="connsiteY59" fmla="*/ 122714 h 202467"/>
                <a:gd name="connsiteX60" fmla="*/ 156801 w 275186"/>
                <a:gd name="connsiteY60" fmla="*/ 106807 h 202467"/>
                <a:gd name="connsiteX61" fmla="*/ 150200 w 275186"/>
                <a:gd name="connsiteY61" fmla="*/ 100206 h 202467"/>
                <a:gd name="connsiteX62" fmla="*/ 122931 w 275186"/>
                <a:gd name="connsiteY62" fmla="*/ 100206 h 202467"/>
                <a:gd name="connsiteX63" fmla="*/ 113841 w 275186"/>
                <a:gd name="connsiteY63" fmla="*/ 107023 h 202467"/>
                <a:gd name="connsiteX64" fmla="*/ 102478 w 275186"/>
                <a:gd name="connsiteY64" fmla="*/ 107023 h 202467"/>
                <a:gd name="connsiteX65" fmla="*/ 97934 w 275186"/>
                <a:gd name="connsiteY65" fmla="*/ 116113 h 202467"/>
                <a:gd name="connsiteX66" fmla="*/ 91116 w 275186"/>
                <a:gd name="connsiteY66" fmla="*/ 127476 h 202467"/>
                <a:gd name="connsiteX67" fmla="*/ 75209 w 275186"/>
                <a:gd name="connsiteY67" fmla="*/ 143383 h 202467"/>
                <a:gd name="connsiteX68" fmla="*/ 71042 w 275186"/>
                <a:gd name="connsiteY68" fmla="*/ 138026 h 202467"/>
                <a:gd name="connsiteX69" fmla="*/ 70447 w 275186"/>
                <a:gd name="connsiteY69" fmla="*/ 138621 h 202467"/>
                <a:gd name="connsiteX70" fmla="*/ 54540 w 275186"/>
                <a:gd name="connsiteY70" fmla="*/ 118169 h 202467"/>
                <a:gd name="connsiteX71" fmla="*/ 43394 w 275186"/>
                <a:gd name="connsiteY71" fmla="*/ 107023 h 202467"/>
                <a:gd name="connsiteX72" fmla="*/ 32032 w 275186"/>
                <a:gd name="connsiteY72" fmla="*/ 100206 h 202467"/>
                <a:gd name="connsiteX73" fmla="*/ 22942 w 275186"/>
                <a:gd name="connsiteY73" fmla="*/ 95661 h 202467"/>
                <a:gd name="connsiteX74" fmla="*/ 22942 w 275186"/>
                <a:gd name="connsiteY74" fmla="*/ 93280 h 202467"/>
                <a:gd name="connsiteX75" fmla="*/ 18180 w 275186"/>
                <a:gd name="connsiteY75" fmla="*/ 90899 h 202467"/>
                <a:gd name="connsiteX76" fmla="*/ 18180 w 275186"/>
                <a:gd name="connsiteY76" fmla="*/ 70447 h 202467"/>
                <a:gd name="connsiteX77" fmla="*/ 16125 w 275186"/>
                <a:gd name="connsiteY77" fmla="*/ 68391 h 202467"/>
                <a:gd name="connsiteX78" fmla="*/ 4762 w 275186"/>
                <a:gd name="connsiteY78" fmla="*/ 63847 h 202467"/>
                <a:gd name="connsiteX79" fmla="*/ 7003 w 275186"/>
                <a:gd name="connsiteY79" fmla="*/ 61886 h 202467"/>
                <a:gd name="connsiteX80" fmla="*/ 0 w 275186"/>
                <a:gd name="connsiteY80" fmla="*/ 59085 h 202467"/>
                <a:gd name="connsiteX81" fmla="*/ 18180 w 275186"/>
                <a:gd name="connsiteY81" fmla="*/ 43177 h 202467"/>
                <a:gd name="connsiteX82" fmla="*/ 27270 w 275186"/>
                <a:gd name="connsiteY82" fmla="*/ 43177 h 202467"/>
                <a:gd name="connsiteX83" fmla="*/ 38632 w 275186"/>
                <a:gd name="connsiteY83" fmla="*/ 31815 h 202467"/>
                <a:gd name="connsiteX84" fmla="*/ 43177 w 275186"/>
                <a:gd name="connsiteY84" fmla="*/ 31815 h 202467"/>
                <a:gd name="connsiteX85" fmla="*/ 49995 w 275186"/>
                <a:gd name="connsiteY85" fmla="*/ 27270 h 202467"/>
                <a:gd name="connsiteX86" fmla="*/ 49995 w 275186"/>
                <a:gd name="connsiteY86" fmla="*/ 15908 h 202467"/>
                <a:gd name="connsiteX87" fmla="*/ 49995 w 275186"/>
                <a:gd name="connsiteY87" fmla="*/ 11363 h 20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5186" h="202467">
                  <a:moveTo>
                    <a:pt x="54540" y="0"/>
                  </a:moveTo>
                  <a:lnTo>
                    <a:pt x="70447" y="0"/>
                  </a:lnTo>
                  <a:lnTo>
                    <a:pt x="97716" y="11363"/>
                  </a:lnTo>
                  <a:lnTo>
                    <a:pt x="102261" y="11363"/>
                  </a:lnTo>
                  <a:lnTo>
                    <a:pt x="109079" y="4545"/>
                  </a:lnTo>
                  <a:lnTo>
                    <a:pt x="129531" y="4545"/>
                  </a:lnTo>
                  <a:lnTo>
                    <a:pt x="136348" y="4545"/>
                  </a:lnTo>
                  <a:lnTo>
                    <a:pt x="136348" y="9307"/>
                  </a:lnTo>
                  <a:lnTo>
                    <a:pt x="141110" y="9307"/>
                  </a:lnTo>
                  <a:lnTo>
                    <a:pt x="141110" y="15908"/>
                  </a:lnTo>
                  <a:lnTo>
                    <a:pt x="152256" y="15908"/>
                  </a:lnTo>
                  <a:lnTo>
                    <a:pt x="156801" y="15908"/>
                  </a:lnTo>
                  <a:lnTo>
                    <a:pt x="168163" y="27270"/>
                  </a:lnTo>
                  <a:lnTo>
                    <a:pt x="184070" y="27270"/>
                  </a:lnTo>
                  <a:lnTo>
                    <a:pt x="195433" y="20452"/>
                  </a:lnTo>
                  <a:lnTo>
                    <a:pt x="204523" y="15908"/>
                  </a:lnTo>
                  <a:lnTo>
                    <a:pt x="215885" y="11363"/>
                  </a:lnTo>
                  <a:lnTo>
                    <a:pt x="220430" y="11363"/>
                  </a:lnTo>
                  <a:lnTo>
                    <a:pt x="227247" y="15908"/>
                  </a:lnTo>
                  <a:lnTo>
                    <a:pt x="228113" y="18072"/>
                  </a:lnTo>
                  <a:lnTo>
                    <a:pt x="232009" y="20670"/>
                  </a:lnTo>
                  <a:lnTo>
                    <a:pt x="236554" y="32032"/>
                  </a:lnTo>
                  <a:lnTo>
                    <a:pt x="252462" y="52484"/>
                  </a:lnTo>
                  <a:lnTo>
                    <a:pt x="247917" y="57029"/>
                  </a:lnTo>
                  <a:lnTo>
                    <a:pt x="245277" y="63629"/>
                  </a:lnTo>
                  <a:lnTo>
                    <a:pt x="247700" y="63629"/>
                  </a:lnTo>
                  <a:lnTo>
                    <a:pt x="254517" y="63629"/>
                  </a:lnTo>
                  <a:lnTo>
                    <a:pt x="252476" y="68391"/>
                  </a:lnTo>
                  <a:lnTo>
                    <a:pt x="259279" y="68391"/>
                  </a:lnTo>
                  <a:lnTo>
                    <a:pt x="252908" y="83257"/>
                  </a:lnTo>
                  <a:lnTo>
                    <a:pt x="263607" y="90899"/>
                  </a:lnTo>
                  <a:lnTo>
                    <a:pt x="261702" y="90899"/>
                  </a:lnTo>
                  <a:lnTo>
                    <a:pt x="268369" y="95661"/>
                  </a:lnTo>
                  <a:lnTo>
                    <a:pt x="259279" y="95661"/>
                  </a:lnTo>
                  <a:lnTo>
                    <a:pt x="259279" y="111568"/>
                  </a:lnTo>
                  <a:lnTo>
                    <a:pt x="263824" y="122931"/>
                  </a:lnTo>
                  <a:lnTo>
                    <a:pt x="275186" y="154745"/>
                  </a:lnTo>
                  <a:lnTo>
                    <a:pt x="259279" y="159290"/>
                  </a:lnTo>
                  <a:lnTo>
                    <a:pt x="259279" y="166108"/>
                  </a:lnTo>
                  <a:lnTo>
                    <a:pt x="259279" y="170653"/>
                  </a:lnTo>
                  <a:lnTo>
                    <a:pt x="259279" y="186560"/>
                  </a:lnTo>
                  <a:lnTo>
                    <a:pt x="252462" y="186560"/>
                  </a:lnTo>
                  <a:lnTo>
                    <a:pt x="243372" y="186560"/>
                  </a:lnTo>
                  <a:lnTo>
                    <a:pt x="232009" y="202467"/>
                  </a:lnTo>
                  <a:lnTo>
                    <a:pt x="220647" y="202467"/>
                  </a:lnTo>
                  <a:lnTo>
                    <a:pt x="218266" y="197705"/>
                  </a:lnTo>
                  <a:lnTo>
                    <a:pt x="215885" y="197705"/>
                  </a:lnTo>
                  <a:lnTo>
                    <a:pt x="211340" y="188615"/>
                  </a:lnTo>
                  <a:lnTo>
                    <a:pt x="211340" y="172708"/>
                  </a:lnTo>
                  <a:lnTo>
                    <a:pt x="202756" y="155539"/>
                  </a:lnTo>
                  <a:lnTo>
                    <a:pt x="193377" y="159290"/>
                  </a:lnTo>
                  <a:lnTo>
                    <a:pt x="188832" y="159290"/>
                  </a:lnTo>
                  <a:lnTo>
                    <a:pt x="177470" y="166108"/>
                  </a:lnTo>
                  <a:lnTo>
                    <a:pt x="177470" y="158488"/>
                  </a:lnTo>
                  <a:lnTo>
                    <a:pt x="172708" y="161346"/>
                  </a:lnTo>
                  <a:lnTo>
                    <a:pt x="172708" y="145438"/>
                  </a:lnTo>
                  <a:lnTo>
                    <a:pt x="166108" y="138838"/>
                  </a:lnTo>
                  <a:lnTo>
                    <a:pt x="166108" y="138838"/>
                  </a:lnTo>
                  <a:lnTo>
                    <a:pt x="161346" y="134076"/>
                  </a:lnTo>
                  <a:lnTo>
                    <a:pt x="168163" y="122714"/>
                  </a:lnTo>
                  <a:lnTo>
                    <a:pt x="156801" y="106807"/>
                  </a:lnTo>
                  <a:lnTo>
                    <a:pt x="150200" y="100206"/>
                  </a:lnTo>
                  <a:lnTo>
                    <a:pt x="122931" y="100206"/>
                  </a:lnTo>
                  <a:lnTo>
                    <a:pt x="113841" y="107023"/>
                  </a:lnTo>
                  <a:lnTo>
                    <a:pt x="102478" y="107023"/>
                  </a:lnTo>
                  <a:lnTo>
                    <a:pt x="97934" y="116113"/>
                  </a:lnTo>
                  <a:lnTo>
                    <a:pt x="91116" y="127476"/>
                  </a:lnTo>
                  <a:lnTo>
                    <a:pt x="75209" y="143383"/>
                  </a:lnTo>
                  <a:lnTo>
                    <a:pt x="71042" y="138026"/>
                  </a:lnTo>
                  <a:lnTo>
                    <a:pt x="70447" y="138621"/>
                  </a:lnTo>
                  <a:lnTo>
                    <a:pt x="54540" y="118169"/>
                  </a:lnTo>
                  <a:lnTo>
                    <a:pt x="43394" y="107023"/>
                  </a:lnTo>
                  <a:lnTo>
                    <a:pt x="32032" y="100206"/>
                  </a:lnTo>
                  <a:lnTo>
                    <a:pt x="22942" y="95661"/>
                  </a:lnTo>
                  <a:lnTo>
                    <a:pt x="22942" y="93280"/>
                  </a:lnTo>
                  <a:lnTo>
                    <a:pt x="18180" y="90899"/>
                  </a:lnTo>
                  <a:lnTo>
                    <a:pt x="18180" y="70447"/>
                  </a:lnTo>
                  <a:lnTo>
                    <a:pt x="16125" y="68391"/>
                  </a:lnTo>
                  <a:lnTo>
                    <a:pt x="4762" y="63847"/>
                  </a:lnTo>
                  <a:lnTo>
                    <a:pt x="7003" y="61886"/>
                  </a:lnTo>
                  <a:lnTo>
                    <a:pt x="0" y="59085"/>
                  </a:lnTo>
                  <a:lnTo>
                    <a:pt x="18180" y="43177"/>
                  </a:lnTo>
                  <a:lnTo>
                    <a:pt x="27270" y="43177"/>
                  </a:lnTo>
                  <a:lnTo>
                    <a:pt x="38632" y="31815"/>
                  </a:lnTo>
                  <a:lnTo>
                    <a:pt x="43177" y="31815"/>
                  </a:lnTo>
                  <a:lnTo>
                    <a:pt x="49995" y="27270"/>
                  </a:lnTo>
                  <a:lnTo>
                    <a:pt x="49995" y="15908"/>
                  </a:lnTo>
                  <a:lnTo>
                    <a:pt x="49995"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6" name="Freeform 385"/>
            <p:cNvSpPr>
              <a:spLocks/>
            </p:cNvSpPr>
            <p:nvPr/>
          </p:nvSpPr>
          <p:spPr bwMode="auto">
            <a:xfrm>
              <a:off x="3927680" y="2869462"/>
              <a:ext cx="439967" cy="455388"/>
            </a:xfrm>
            <a:custGeom>
              <a:avLst/>
              <a:gdLst>
                <a:gd name="connsiteX0" fmla="*/ 406772 w 586622"/>
                <a:gd name="connsiteY0" fmla="*/ 0 h 607184"/>
                <a:gd name="connsiteX1" fmla="*/ 434041 w 586622"/>
                <a:gd name="connsiteY1" fmla="*/ 0 h 607184"/>
                <a:gd name="connsiteX2" fmla="*/ 456766 w 586622"/>
                <a:gd name="connsiteY2" fmla="*/ 15907 h 607184"/>
                <a:gd name="connsiteX3" fmla="*/ 493126 w 586622"/>
                <a:gd name="connsiteY3" fmla="*/ 15907 h 607184"/>
                <a:gd name="connsiteX4" fmla="*/ 531757 w 586622"/>
                <a:gd name="connsiteY4" fmla="*/ 27270 h 607184"/>
                <a:gd name="connsiteX5" fmla="*/ 547665 w 586622"/>
                <a:gd name="connsiteY5" fmla="*/ 27270 h 607184"/>
                <a:gd name="connsiteX6" fmla="*/ 551634 w 586622"/>
                <a:gd name="connsiteY6" fmla="*/ 36795 h 607184"/>
                <a:gd name="connsiteX7" fmla="*/ 554808 w 586622"/>
                <a:gd name="connsiteY7" fmla="*/ 36795 h 607184"/>
                <a:gd name="connsiteX8" fmla="*/ 566170 w 586622"/>
                <a:gd name="connsiteY8" fmla="*/ 64064 h 607184"/>
                <a:gd name="connsiteX9" fmla="*/ 570715 w 586622"/>
                <a:gd name="connsiteY9" fmla="*/ 89061 h 607184"/>
                <a:gd name="connsiteX10" fmla="*/ 582077 w 586622"/>
                <a:gd name="connsiteY10" fmla="*/ 139056 h 607184"/>
                <a:gd name="connsiteX11" fmla="*/ 586622 w 586622"/>
                <a:gd name="connsiteY11" fmla="*/ 143601 h 607184"/>
                <a:gd name="connsiteX12" fmla="*/ 582077 w 586622"/>
                <a:gd name="connsiteY12" fmla="*/ 166325 h 607184"/>
                <a:gd name="connsiteX13" fmla="*/ 532083 w 586622"/>
                <a:gd name="connsiteY13" fmla="*/ 170870 h 607184"/>
                <a:gd name="connsiteX14" fmla="*/ 516176 w 586622"/>
                <a:gd name="connsiteY14" fmla="*/ 186778 h 607184"/>
                <a:gd name="connsiteX15" fmla="*/ 495724 w 586622"/>
                <a:gd name="connsiteY15" fmla="*/ 191323 h 607184"/>
                <a:gd name="connsiteX16" fmla="*/ 495724 w 586622"/>
                <a:gd name="connsiteY16" fmla="*/ 218592 h 607184"/>
                <a:gd name="connsiteX17" fmla="*/ 452547 w 586622"/>
                <a:gd name="connsiteY17" fmla="*/ 234499 h 607184"/>
                <a:gd name="connsiteX18" fmla="*/ 441184 w 586622"/>
                <a:gd name="connsiteY18" fmla="*/ 261769 h 607184"/>
                <a:gd name="connsiteX19" fmla="*/ 409370 w 586622"/>
                <a:gd name="connsiteY19" fmla="*/ 273131 h 607184"/>
                <a:gd name="connsiteX20" fmla="*/ 373010 w 586622"/>
                <a:gd name="connsiteY20" fmla="*/ 277676 h 607184"/>
                <a:gd name="connsiteX21" fmla="*/ 313926 w 586622"/>
                <a:gd name="connsiteY21" fmla="*/ 304946 h 607184"/>
                <a:gd name="connsiteX22" fmla="*/ 313926 w 586622"/>
                <a:gd name="connsiteY22" fmla="*/ 359485 h 607184"/>
                <a:gd name="connsiteX23" fmla="*/ 307109 w 586622"/>
                <a:gd name="connsiteY23" fmla="*/ 359485 h 607184"/>
                <a:gd name="connsiteX24" fmla="*/ 307109 w 586622"/>
                <a:gd name="connsiteY24" fmla="*/ 379937 h 607184"/>
                <a:gd name="connsiteX25" fmla="*/ 286657 w 586622"/>
                <a:gd name="connsiteY25" fmla="*/ 379937 h 607184"/>
                <a:gd name="connsiteX26" fmla="*/ 275294 w 586622"/>
                <a:gd name="connsiteY26" fmla="*/ 391300 h 607184"/>
                <a:gd name="connsiteX27" fmla="*/ 259387 w 586622"/>
                <a:gd name="connsiteY27" fmla="*/ 391300 h 607184"/>
                <a:gd name="connsiteX28" fmla="*/ 243480 w 586622"/>
                <a:gd name="connsiteY28" fmla="*/ 386755 h 607184"/>
                <a:gd name="connsiteX29" fmla="*/ 211665 w 586622"/>
                <a:gd name="connsiteY29" fmla="*/ 391300 h 607184"/>
                <a:gd name="connsiteX30" fmla="*/ 200303 w 586622"/>
                <a:gd name="connsiteY30" fmla="*/ 423114 h 607184"/>
                <a:gd name="connsiteX31" fmla="*/ 188941 w 586622"/>
                <a:gd name="connsiteY31" fmla="*/ 423114 h 607184"/>
                <a:gd name="connsiteX32" fmla="*/ 173033 w 586622"/>
                <a:gd name="connsiteY32" fmla="*/ 470836 h 607184"/>
                <a:gd name="connsiteX33" fmla="*/ 118494 w 586622"/>
                <a:gd name="connsiteY33" fmla="*/ 520830 h 607184"/>
                <a:gd name="connsiteX34" fmla="*/ 109404 w 586622"/>
                <a:gd name="connsiteY34" fmla="*/ 573097 h 607184"/>
                <a:gd name="connsiteX35" fmla="*/ 93497 w 586622"/>
                <a:gd name="connsiteY35" fmla="*/ 591277 h 607184"/>
                <a:gd name="connsiteX36" fmla="*/ 86680 w 586622"/>
                <a:gd name="connsiteY36" fmla="*/ 607184 h 607184"/>
                <a:gd name="connsiteX37" fmla="*/ 7143 w 586622"/>
                <a:gd name="connsiteY37" fmla="*/ 607184 h 607184"/>
                <a:gd name="connsiteX38" fmla="*/ 7143 w 586622"/>
                <a:gd name="connsiteY38" fmla="*/ 597659 h 607184"/>
                <a:gd name="connsiteX39" fmla="*/ 0 w 586622"/>
                <a:gd name="connsiteY39" fmla="*/ 597659 h 607184"/>
                <a:gd name="connsiteX40" fmla="*/ 0 w 586622"/>
                <a:gd name="connsiteY40" fmla="*/ 581752 h 607184"/>
                <a:gd name="connsiteX41" fmla="*/ 15908 w 586622"/>
                <a:gd name="connsiteY41" fmla="*/ 570390 h 607184"/>
                <a:gd name="connsiteX42" fmla="*/ 27270 w 586622"/>
                <a:gd name="connsiteY42" fmla="*/ 547665 h 607184"/>
                <a:gd name="connsiteX43" fmla="*/ 27270 w 586622"/>
                <a:gd name="connsiteY43" fmla="*/ 538575 h 607184"/>
                <a:gd name="connsiteX44" fmla="*/ 36360 w 586622"/>
                <a:gd name="connsiteY44" fmla="*/ 511305 h 607184"/>
                <a:gd name="connsiteX45" fmla="*/ 59084 w 586622"/>
                <a:gd name="connsiteY45" fmla="*/ 484036 h 607184"/>
                <a:gd name="connsiteX46" fmla="*/ 68174 w 586622"/>
                <a:gd name="connsiteY46" fmla="*/ 472674 h 607184"/>
                <a:gd name="connsiteX47" fmla="*/ 79537 w 586622"/>
                <a:gd name="connsiteY47" fmla="*/ 452221 h 607184"/>
                <a:gd name="connsiteX48" fmla="*/ 79537 w 586622"/>
                <a:gd name="connsiteY48" fmla="*/ 429497 h 607184"/>
                <a:gd name="connsiteX49" fmla="*/ 95444 w 586622"/>
                <a:gd name="connsiteY49" fmla="*/ 402227 h 607184"/>
                <a:gd name="connsiteX50" fmla="*/ 118169 w 586622"/>
                <a:gd name="connsiteY50" fmla="*/ 393137 h 607184"/>
                <a:gd name="connsiteX51" fmla="*/ 138621 w 586622"/>
                <a:gd name="connsiteY51" fmla="*/ 349960 h 607184"/>
                <a:gd name="connsiteX52" fmla="*/ 161345 w 586622"/>
                <a:gd name="connsiteY52" fmla="*/ 334053 h 607184"/>
                <a:gd name="connsiteX53" fmla="*/ 193160 w 586622"/>
                <a:gd name="connsiteY53" fmla="*/ 327235 h 607184"/>
                <a:gd name="connsiteX54" fmla="*/ 224974 w 586622"/>
                <a:gd name="connsiteY54" fmla="*/ 299966 h 607184"/>
                <a:gd name="connsiteX55" fmla="*/ 240882 w 586622"/>
                <a:gd name="connsiteY55" fmla="*/ 290876 h 607184"/>
                <a:gd name="connsiteX56" fmla="*/ 272696 w 586622"/>
                <a:gd name="connsiteY56" fmla="*/ 252244 h 607184"/>
                <a:gd name="connsiteX57" fmla="*/ 263606 w 586622"/>
                <a:gd name="connsiteY57" fmla="*/ 199977 h 607184"/>
                <a:gd name="connsiteX58" fmla="*/ 279514 w 586622"/>
                <a:gd name="connsiteY58" fmla="*/ 161345 h 607184"/>
                <a:gd name="connsiteX59" fmla="*/ 284059 w 586622"/>
                <a:gd name="connsiteY59" fmla="*/ 138621 h 607184"/>
                <a:gd name="connsiteX60" fmla="*/ 306783 w 586622"/>
                <a:gd name="connsiteY60" fmla="*/ 113624 h 607184"/>
                <a:gd name="connsiteX61" fmla="*/ 343143 w 586622"/>
                <a:gd name="connsiteY61" fmla="*/ 90899 h 607184"/>
                <a:gd name="connsiteX62" fmla="*/ 370412 w 586622"/>
                <a:gd name="connsiteY62" fmla="*/ 70447 h 607184"/>
                <a:gd name="connsiteX63" fmla="*/ 397682 w 586622"/>
                <a:gd name="connsiteY63" fmla="*/ 27270 h 60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6622" h="607184">
                  <a:moveTo>
                    <a:pt x="406772" y="0"/>
                  </a:moveTo>
                  <a:lnTo>
                    <a:pt x="434041" y="0"/>
                  </a:lnTo>
                  <a:lnTo>
                    <a:pt x="456766" y="15907"/>
                  </a:lnTo>
                  <a:lnTo>
                    <a:pt x="493126" y="15907"/>
                  </a:lnTo>
                  <a:lnTo>
                    <a:pt x="531757" y="27270"/>
                  </a:lnTo>
                  <a:lnTo>
                    <a:pt x="547665" y="27270"/>
                  </a:lnTo>
                  <a:lnTo>
                    <a:pt x="551634" y="36795"/>
                  </a:lnTo>
                  <a:lnTo>
                    <a:pt x="554808" y="36795"/>
                  </a:lnTo>
                  <a:lnTo>
                    <a:pt x="566170" y="64064"/>
                  </a:lnTo>
                  <a:lnTo>
                    <a:pt x="570715" y="89061"/>
                  </a:lnTo>
                  <a:lnTo>
                    <a:pt x="582077" y="139056"/>
                  </a:lnTo>
                  <a:lnTo>
                    <a:pt x="586622" y="143601"/>
                  </a:lnTo>
                  <a:lnTo>
                    <a:pt x="582077" y="166325"/>
                  </a:lnTo>
                  <a:lnTo>
                    <a:pt x="532083" y="170870"/>
                  </a:lnTo>
                  <a:lnTo>
                    <a:pt x="516176" y="186778"/>
                  </a:lnTo>
                  <a:lnTo>
                    <a:pt x="495724" y="191323"/>
                  </a:lnTo>
                  <a:lnTo>
                    <a:pt x="495724" y="218592"/>
                  </a:lnTo>
                  <a:lnTo>
                    <a:pt x="452547" y="234499"/>
                  </a:lnTo>
                  <a:lnTo>
                    <a:pt x="441184" y="261769"/>
                  </a:lnTo>
                  <a:lnTo>
                    <a:pt x="409370" y="273131"/>
                  </a:lnTo>
                  <a:lnTo>
                    <a:pt x="373010" y="277676"/>
                  </a:lnTo>
                  <a:lnTo>
                    <a:pt x="313926" y="304946"/>
                  </a:lnTo>
                  <a:lnTo>
                    <a:pt x="313926" y="359485"/>
                  </a:lnTo>
                  <a:lnTo>
                    <a:pt x="307109" y="359485"/>
                  </a:lnTo>
                  <a:lnTo>
                    <a:pt x="307109" y="379937"/>
                  </a:lnTo>
                  <a:lnTo>
                    <a:pt x="286657" y="379937"/>
                  </a:lnTo>
                  <a:lnTo>
                    <a:pt x="275294" y="391300"/>
                  </a:lnTo>
                  <a:lnTo>
                    <a:pt x="259387" y="391300"/>
                  </a:lnTo>
                  <a:lnTo>
                    <a:pt x="243480" y="386755"/>
                  </a:lnTo>
                  <a:lnTo>
                    <a:pt x="211665" y="391300"/>
                  </a:lnTo>
                  <a:lnTo>
                    <a:pt x="200303" y="423114"/>
                  </a:lnTo>
                  <a:lnTo>
                    <a:pt x="188941" y="423114"/>
                  </a:lnTo>
                  <a:lnTo>
                    <a:pt x="173033" y="470836"/>
                  </a:lnTo>
                  <a:lnTo>
                    <a:pt x="118494" y="520830"/>
                  </a:lnTo>
                  <a:lnTo>
                    <a:pt x="109404" y="573097"/>
                  </a:lnTo>
                  <a:lnTo>
                    <a:pt x="93497" y="591277"/>
                  </a:lnTo>
                  <a:lnTo>
                    <a:pt x="86680" y="607184"/>
                  </a:lnTo>
                  <a:lnTo>
                    <a:pt x="7143" y="607184"/>
                  </a:lnTo>
                  <a:lnTo>
                    <a:pt x="7143" y="597659"/>
                  </a:lnTo>
                  <a:lnTo>
                    <a:pt x="0" y="597659"/>
                  </a:lnTo>
                  <a:lnTo>
                    <a:pt x="0" y="581752"/>
                  </a:lnTo>
                  <a:lnTo>
                    <a:pt x="15908" y="570390"/>
                  </a:lnTo>
                  <a:lnTo>
                    <a:pt x="27270" y="547665"/>
                  </a:lnTo>
                  <a:lnTo>
                    <a:pt x="27270" y="538575"/>
                  </a:lnTo>
                  <a:lnTo>
                    <a:pt x="36360" y="511305"/>
                  </a:lnTo>
                  <a:lnTo>
                    <a:pt x="59084" y="484036"/>
                  </a:lnTo>
                  <a:lnTo>
                    <a:pt x="68174" y="472674"/>
                  </a:lnTo>
                  <a:lnTo>
                    <a:pt x="79537" y="452221"/>
                  </a:lnTo>
                  <a:lnTo>
                    <a:pt x="79537" y="429497"/>
                  </a:lnTo>
                  <a:lnTo>
                    <a:pt x="95444" y="402227"/>
                  </a:lnTo>
                  <a:lnTo>
                    <a:pt x="118169" y="393137"/>
                  </a:lnTo>
                  <a:lnTo>
                    <a:pt x="138621" y="349960"/>
                  </a:lnTo>
                  <a:lnTo>
                    <a:pt x="161345" y="334053"/>
                  </a:lnTo>
                  <a:lnTo>
                    <a:pt x="193160" y="327235"/>
                  </a:lnTo>
                  <a:lnTo>
                    <a:pt x="224974" y="299966"/>
                  </a:lnTo>
                  <a:lnTo>
                    <a:pt x="240882" y="290876"/>
                  </a:lnTo>
                  <a:lnTo>
                    <a:pt x="272696" y="252244"/>
                  </a:lnTo>
                  <a:lnTo>
                    <a:pt x="263606" y="199977"/>
                  </a:lnTo>
                  <a:lnTo>
                    <a:pt x="279514" y="161345"/>
                  </a:lnTo>
                  <a:lnTo>
                    <a:pt x="284059" y="138621"/>
                  </a:lnTo>
                  <a:lnTo>
                    <a:pt x="306783" y="113624"/>
                  </a:lnTo>
                  <a:lnTo>
                    <a:pt x="343143" y="90899"/>
                  </a:lnTo>
                  <a:lnTo>
                    <a:pt x="370412" y="70447"/>
                  </a:lnTo>
                  <a:lnTo>
                    <a:pt x="397682" y="2727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84" name="Freeform 383"/>
            <p:cNvSpPr>
              <a:spLocks/>
            </p:cNvSpPr>
            <p:nvPr/>
          </p:nvSpPr>
          <p:spPr bwMode="auto">
            <a:xfrm>
              <a:off x="4053476" y="3212035"/>
              <a:ext cx="462205" cy="431364"/>
            </a:xfrm>
            <a:custGeom>
              <a:avLst/>
              <a:gdLst>
                <a:gd name="connsiteX0" fmla="*/ 218592 w 616273"/>
                <a:gd name="connsiteY0" fmla="*/ 0 h 575152"/>
                <a:gd name="connsiteX1" fmla="*/ 277676 w 616273"/>
                <a:gd name="connsiteY1" fmla="*/ 0 h 575152"/>
                <a:gd name="connsiteX2" fmla="*/ 400389 w 616273"/>
                <a:gd name="connsiteY2" fmla="*/ 86354 h 575152"/>
                <a:gd name="connsiteX3" fmla="*/ 525375 w 616273"/>
                <a:gd name="connsiteY3" fmla="*/ 172708 h 575152"/>
                <a:gd name="connsiteX4" fmla="*/ 536737 w 616273"/>
                <a:gd name="connsiteY4" fmla="*/ 188615 h 575152"/>
                <a:gd name="connsiteX5" fmla="*/ 557189 w 616273"/>
                <a:gd name="connsiteY5" fmla="*/ 204522 h 575152"/>
                <a:gd name="connsiteX6" fmla="*/ 573096 w 616273"/>
                <a:gd name="connsiteY6" fmla="*/ 209067 h 575152"/>
                <a:gd name="connsiteX7" fmla="*/ 573096 w 616273"/>
                <a:gd name="connsiteY7" fmla="*/ 213830 h 575152"/>
                <a:gd name="connsiteX8" fmla="*/ 573096 w 616273"/>
                <a:gd name="connsiteY8" fmla="*/ 231792 h 575152"/>
                <a:gd name="connsiteX9" fmla="*/ 616273 w 616273"/>
                <a:gd name="connsiteY9" fmla="*/ 231792 h 575152"/>
                <a:gd name="connsiteX10" fmla="*/ 616273 w 616273"/>
                <a:gd name="connsiteY10" fmla="*/ 236555 h 575152"/>
                <a:gd name="connsiteX11" fmla="*/ 616273 w 616273"/>
                <a:gd name="connsiteY11" fmla="*/ 318145 h 575152"/>
                <a:gd name="connsiteX12" fmla="*/ 616273 w 616273"/>
                <a:gd name="connsiteY12" fmla="*/ 322908 h 575152"/>
                <a:gd name="connsiteX13" fmla="*/ 595821 w 616273"/>
                <a:gd name="connsiteY13" fmla="*/ 350178 h 575152"/>
                <a:gd name="connsiteX14" fmla="*/ 589004 w 616273"/>
                <a:gd name="connsiteY14" fmla="*/ 370630 h 575152"/>
                <a:gd name="connsiteX15" fmla="*/ 557189 w 616273"/>
                <a:gd name="connsiteY15" fmla="*/ 375175 h 575152"/>
                <a:gd name="connsiteX16" fmla="*/ 509467 w 616273"/>
                <a:gd name="connsiteY16" fmla="*/ 381993 h 575152"/>
                <a:gd name="connsiteX17" fmla="*/ 493560 w 616273"/>
                <a:gd name="connsiteY17" fmla="*/ 393355 h 575152"/>
                <a:gd name="connsiteX18" fmla="*/ 484035 w 616273"/>
                <a:gd name="connsiteY18" fmla="*/ 393355 h 575152"/>
                <a:gd name="connsiteX19" fmla="*/ 470836 w 616273"/>
                <a:gd name="connsiteY19" fmla="*/ 393355 h 575152"/>
                <a:gd name="connsiteX20" fmla="*/ 450383 w 616273"/>
                <a:gd name="connsiteY20" fmla="*/ 397900 h 575152"/>
                <a:gd name="connsiteX21" fmla="*/ 448651 w 616273"/>
                <a:gd name="connsiteY21" fmla="*/ 396168 h 575152"/>
                <a:gd name="connsiteX22" fmla="*/ 440858 w 616273"/>
                <a:gd name="connsiteY22" fmla="*/ 397900 h 575152"/>
                <a:gd name="connsiteX23" fmla="*/ 431877 w 616273"/>
                <a:gd name="connsiteY23" fmla="*/ 388919 h 575152"/>
                <a:gd name="connsiteX24" fmla="*/ 418569 w 616273"/>
                <a:gd name="connsiteY24" fmla="*/ 393355 h 575152"/>
                <a:gd name="connsiteX25" fmla="*/ 384482 w 616273"/>
                <a:gd name="connsiteY25" fmla="*/ 409262 h 575152"/>
                <a:gd name="connsiteX26" fmla="*/ 375392 w 616273"/>
                <a:gd name="connsiteY26" fmla="*/ 425169 h 575152"/>
                <a:gd name="connsiteX27" fmla="*/ 348122 w 616273"/>
                <a:gd name="connsiteY27" fmla="*/ 434259 h 575152"/>
                <a:gd name="connsiteX28" fmla="*/ 341305 w 616273"/>
                <a:gd name="connsiteY28" fmla="*/ 445622 h 575152"/>
                <a:gd name="connsiteX29" fmla="*/ 325398 w 616273"/>
                <a:gd name="connsiteY29" fmla="*/ 456984 h 575152"/>
                <a:gd name="connsiteX30" fmla="*/ 318594 w 616273"/>
                <a:gd name="connsiteY30" fmla="*/ 455040 h 575152"/>
                <a:gd name="connsiteX31" fmla="*/ 315873 w 616273"/>
                <a:gd name="connsiteY31" fmla="*/ 456984 h 575152"/>
                <a:gd name="connsiteX32" fmla="*/ 306984 w 616273"/>
                <a:gd name="connsiteY32" fmla="*/ 454445 h 575152"/>
                <a:gd name="connsiteX33" fmla="*/ 298128 w 616273"/>
                <a:gd name="connsiteY33" fmla="*/ 461529 h 575152"/>
                <a:gd name="connsiteX34" fmla="*/ 293583 w 616273"/>
                <a:gd name="connsiteY34" fmla="*/ 484254 h 575152"/>
                <a:gd name="connsiteX35" fmla="*/ 266314 w 616273"/>
                <a:gd name="connsiteY35" fmla="*/ 516068 h 575152"/>
                <a:gd name="connsiteX36" fmla="*/ 266314 w 616273"/>
                <a:gd name="connsiteY36" fmla="*/ 522667 h 575152"/>
                <a:gd name="connsiteX37" fmla="*/ 266314 w 616273"/>
                <a:gd name="connsiteY37" fmla="*/ 527430 h 575152"/>
                <a:gd name="connsiteX38" fmla="*/ 257224 w 616273"/>
                <a:gd name="connsiteY38" fmla="*/ 543338 h 575152"/>
                <a:gd name="connsiteX39" fmla="*/ 257224 w 616273"/>
                <a:gd name="connsiteY39" fmla="*/ 559027 h 575152"/>
                <a:gd name="connsiteX40" fmla="*/ 257224 w 616273"/>
                <a:gd name="connsiteY40" fmla="*/ 563790 h 575152"/>
                <a:gd name="connsiteX41" fmla="*/ 239044 w 616273"/>
                <a:gd name="connsiteY41" fmla="*/ 570607 h 575152"/>
                <a:gd name="connsiteX42" fmla="*/ 234499 w 616273"/>
                <a:gd name="connsiteY42" fmla="*/ 575152 h 575152"/>
                <a:gd name="connsiteX43" fmla="*/ 232844 w 616273"/>
                <a:gd name="connsiteY43" fmla="*/ 569360 h 575152"/>
                <a:gd name="connsiteX44" fmla="*/ 229519 w 616273"/>
                <a:gd name="connsiteY44" fmla="*/ 570607 h 575152"/>
                <a:gd name="connsiteX45" fmla="*/ 224974 w 616273"/>
                <a:gd name="connsiteY45" fmla="*/ 575152 h 575152"/>
                <a:gd name="connsiteX46" fmla="*/ 221406 w 616273"/>
                <a:gd name="connsiteY46" fmla="*/ 562664 h 575152"/>
                <a:gd name="connsiteX47" fmla="*/ 218592 w 616273"/>
                <a:gd name="connsiteY47" fmla="*/ 563790 h 575152"/>
                <a:gd name="connsiteX48" fmla="*/ 214047 w 616273"/>
                <a:gd name="connsiteY48" fmla="*/ 563790 h 575152"/>
                <a:gd name="connsiteX49" fmla="*/ 202685 w 616273"/>
                <a:gd name="connsiteY49" fmla="*/ 575152 h 575152"/>
                <a:gd name="connsiteX50" fmla="*/ 193160 w 616273"/>
                <a:gd name="connsiteY50" fmla="*/ 575152 h 575152"/>
                <a:gd name="connsiteX51" fmla="*/ 175415 w 616273"/>
                <a:gd name="connsiteY51" fmla="*/ 575152 h 575152"/>
                <a:gd name="connsiteX52" fmla="*/ 165890 w 616273"/>
                <a:gd name="connsiteY52" fmla="*/ 575152 h 575152"/>
                <a:gd name="connsiteX53" fmla="*/ 161345 w 616273"/>
                <a:gd name="connsiteY53" fmla="*/ 570607 h 575152"/>
                <a:gd name="connsiteX54" fmla="*/ 154528 w 616273"/>
                <a:gd name="connsiteY54" fmla="*/ 570607 h 575152"/>
                <a:gd name="connsiteX55" fmla="*/ 138621 w 616273"/>
                <a:gd name="connsiteY55" fmla="*/ 563790 h 575152"/>
                <a:gd name="connsiteX56" fmla="*/ 140345 w 616273"/>
                <a:gd name="connsiteY56" fmla="*/ 559767 h 575152"/>
                <a:gd name="connsiteX57" fmla="*/ 138621 w 616273"/>
                <a:gd name="connsiteY57" fmla="*/ 559028 h 575152"/>
                <a:gd name="connsiteX58" fmla="*/ 143397 w 616273"/>
                <a:gd name="connsiteY58" fmla="*/ 547883 h 575152"/>
                <a:gd name="connsiteX59" fmla="*/ 139056 w 616273"/>
                <a:gd name="connsiteY59" fmla="*/ 547883 h 575152"/>
                <a:gd name="connsiteX60" fmla="*/ 138621 w 616273"/>
                <a:gd name="connsiteY60" fmla="*/ 547883 h 575152"/>
                <a:gd name="connsiteX61" fmla="*/ 129531 w 616273"/>
                <a:gd name="connsiteY61" fmla="*/ 547883 h 575152"/>
                <a:gd name="connsiteX62" fmla="*/ 131436 w 616273"/>
                <a:gd name="connsiteY62" fmla="*/ 543121 h 575152"/>
                <a:gd name="connsiteX63" fmla="*/ 129531 w 616273"/>
                <a:gd name="connsiteY63" fmla="*/ 543121 h 575152"/>
                <a:gd name="connsiteX64" fmla="*/ 134076 w 616273"/>
                <a:gd name="connsiteY64" fmla="*/ 531758 h 575152"/>
                <a:gd name="connsiteX65" fmla="*/ 137034 w 616273"/>
                <a:gd name="connsiteY65" fmla="*/ 525843 h 575152"/>
                <a:gd name="connsiteX66" fmla="*/ 122713 w 616273"/>
                <a:gd name="connsiteY66" fmla="*/ 511523 h 575152"/>
                <a:gd name="connsiteX67" fmla="*/ 118168 w 616273"/>
                <a:gd name="connsiteY67" fmla="*/ 500161 h 575152"/>
                <a:gd name="connsiteX68" fmla="*/ 113219 w 616273"/>
                <a:gd name="connsiteY68" fmla="*/ 496861 h 575152"/>
                <a:gd name="connsiteX69" fmla="*/ 104969 w 616273"/>
                <a:gd name="connsiteY69" fmla="*/ 500161 h 575152"/>
                <a:gd name="connsiteX70" fmla="*/ 95879 w 616273"/>
                <a:gd name="connsiteY70" fmla="*/ 504706 h 575152"/>
                <a:gd name="connsiteX71" fmla="*/ 84517 w 616273"/>
                <a:gd name="connsiteY71" fmla="*/ 511523 h 575152"/>
                <a:gd name="connsiteX72" fmla="*/ 74992 w 616273"/>
                <a:gd name="connsiteY72" fmla="*/ 511523 h 575152"/>
                <a:gd name="connsiteX73" fmla="*/ 68609 w 616273"/>
                <a:gd name="connsiteY73" fmla="*/ 511523 h 575152"/>
                <a:gd name="connsiteX74" fmla="*/ 59084 w 616273"/>
                <a:gd name="connsiteY74" fmla="*/ 511523 h 575152"/>
                <a:gd name="connsiteX75" fmla="*/ 47722 w 616273"/>
                <a:gd name="connsiteY75" fmla="*/ 500161 h 575152"/>
                <a:gd name="connsiteX76" fmla="*/ 43177 w 616273"/>
                <a:gd name="connsiteY76" fmla="*/ 500161 h 575152"/>
                <a:gd name="connsiteX77" fmla="*/ 41340 w 616273"/>
                <a:gd name="connsiteY77" fmla="*/ 500161 h 575152"/>
                <a:gd name="connsiteX78" fmla="*/ 36795 w 616273"/>
                <a:gd name="connsiteY78" fmla="*/ 500161 h 575152"/>
                <a:gd name="connsiteX79" fmla="*/ 31815 w 616273"/>
                <a:gd name="connsiteY79" fmla="*/ 500161 h 575152"/>
                <a:gd name="connsiteX80" fmla="*/ 27270 w 616273"/>
                <a:gd name="connsiteY80" fmla="*/ 500161 h 575152"/>
                <a:gd name="connsiteX81" fmla="*/ 27270 w 616273"/>
                <a:gd name="connsiteY81" fmla="*/ 495399 h 575152"/>
                <a:gd name="connsiteX82" fmla="*/ 27270 w 616273"/>
                <a:gd name="connsiteY82" fmla="*/ 495399 h 575152"/>
                <a:gd name="connsiteX83" fmla="*/ 27270 w 616273"/>
                <a:gd name="connsiteY83" fmla="*/ 484037 h 575152"/>
                <a:gd name="connsiteX84" fmla="*/ 27270 w 616273"/>
                <a:gd name="connsiteY84" fmla="*/ 477435 h 575152"/>
                <a:gd name="connsiteX85" fmla="*/ 20452 w 616273"/>
                <a:gd name="connsiteY85" fmla="*/ 461529 h 575152"/>
                <a:gd name="connsiteX86" fmla="*/ 9090 w 616273"/>
                <a:gd name="connsiteY86" fmla="*/ 452439 h 575152"/>
                <a:gd name="connsiteX87" fmla="*/ 4545 w 616273"/>
                <a:gd name="connsiteY87" fmla="*/ 429714 h 575152"/>
                <a:gd name="connsiteX88" fmla="*/ 0 w 616273"/>
                <a:gd name="connsiteY88" fmla="*/ 409262 h 575152"/>
                <a:gd name="connsiteX89" fmla="*/ 828 w 616273"/>
                <a:gd name="connsiteY89" fmla="*/ 408227 h 575152"/>
                <a:gd name="connsiteX90" fmla="*/ 0 w 616273"/>
                <a:gd name="connsiteY90" fmla="*/ 404500 h 575152"/>
                <a:gd name="connsiteX91" fmla="*/ 9090 w 616273"/>
                <a:gd name="connsiteY91" fmla="*/ 393138 h 575152"/>
                <a:gd name="connsiteX92" fmla="*/ 20452 w 616273"/>
                <a:gd name="connsiteY92" fmla="*/ 377231 h 575152"/>
                <a:gd name="connsiteX93" fmla="*/ 31815 w 616273"/>
                <a:gd name="connsiteY93" fmla="*/ 370413 h 575152"/>
                <a:gd name="connsiteX94" fmla="*/ 36760 w 616273"/>
                <a:gd name="connsiteY94" fmla="*/ 373161 h 575152"/>
                <a:gd name="connsiteX95" fmla="*/ 41340 w 616273"/>
                <a:gd name="connsiteY95" fmla="*/ 370412 h 575152"/>
                <a:gd name="connsiteX96" fmla="*/ 59595 w 616273"/>
                <a:gd name="connsiteY96" fmla="*/ 380554 h 575152"/>
                <a:gd name="connsiteX97" fmla="*/ 79537 w 616273"/>
                <a:gd name="connsiteY97" fmla="*/ 377231 h 575152"/>
                <a:gd name="connsiteX98" fmla="*/ 89059 w 616273"/>
                <a:gd name="connsiteY98" fmla="*/ 377231 h 575152"/>
                <a:gd name="connsiteX99" fmla="*/ 89062 w 616273"/>
                <a:gd name="connsiteY99" fmla="*/ 377230 h 575152"/>
                <a:gd name="connsiteX100" fmla="*/ 90899 w 616273"/>
                <a:gd name="connsiteY100" fmla="*/ 377230 h 575152"/>
                <a:gd name="connsiteX101" fmla="*/ 95444 w 616273"/>
                <a:gd name="connsiteY101" fmla="*/ 370413 h 575152"/>
                <a:gd name="connsiteX102" fmla="*/ 104969 w 616273"/>
                <a:gd name="connsiteY102" fmla="*/ 370413 h 575152"/>
                <a:gd name="connsiteX103" fmla="*/ 104969 w 616273"/>
                <a:gd name="connsiteY103" fmla="*/ 370412 h 575152"/>
                <a:gd name="connsiteX104" fmla="*/ 247699 w 616273"/>
                <a:gd name="connsiteY104" fmla="*/ 370412 h 575152"/>
                <a:gd name="connsiteX105" fmla="*/ 251564 w 616273"/>
                <a:gd name="connsiteY105" fmla="*/ 349157 h 575152"/>
                <a:gd name="connsiteX106" fmla="*/ 247699 w 616273"/>
                <a:gd name="connsiteY106" fmla="*/ 343361 h 575152"/>
                <a:gd name="connsiteX107" fmla="*/ 229519 w 616273"/>
                <a:gd name="connsiteY107" fmla="*/ 177471 h 575152"/>
                <a:gd name="connsiteX108" fmla="*/ 209067 w 616273"/>
                <a:gd name="connsiteY108" fmla="*/ 4763 h 575152"/>
                <a:gd name="connsiteX109" fmla="*/ 209631 w 616273"/>
                <a:gd name="connsiteY109" fmla="*/ 4763 h 575152"/>
                <a:gd name="connsiteX110" fmla="*/ 209067 w 616273"/>
                <a:gd name="connsiteY110" fmla="*/ 1 h 575152"/>
                <a:gd name="connsiteX111" fmla="*/ 218592 w 616273"/>
                <a:gd name="connsiteY111" fmla="*/ 1 h 57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16273" h="575152">
                  <a:moveTo>
                    <a:pt x="218592" y="0"/>
                  </a:moveTo>
                  <a:lnTo>
                    <a:pt x="277676" y="0"/>
                  </a:lnTo>
                  <a:lnTo>
                    <a:pt x="400389" y="86354"/>
                  </a:lnTo>
                  <a:lnTo>
                    <a:pt x="525375" y="172708"/>
                  </a:lnTo>
                  <a:lnTo>
                    <a:pt x="536737" y="188615"/>
                  </a:lnTo>
                  <a:lnTo>
                    <a:pt x="557189" y="204522"/>
                  </a:lnTo>
                  <a:lnTo>
                    <a:pt x="573096" y="209067"/>
                  </a:lnTo>
                  <a:lnTo>
                    <a:pt x="573096" y="213830"/>
                  </a:lnTo>
                  <a:lnTo>
                    <a:pt x="573096" y="231792"/>
                  </a:lnTo>
                  <a:lnTo>
                    <a:pt x="616273" y="231792"/>
                  </a:lnTo>
                  <a:lnTo>
                    <a:pt x="616273" y="236555"/>
                  </a:lnTo>
                  <a:lnTo>
                    <a:pt x="616273" y="318145"/>
                  </a:lnTo>
                  <a:lnTo>
                    <a:pt x="616273" y="322908"/>
                  </a:lnTo>
                  <a:lnTo>
                    <a:pt x="595821" y="350178"/>
                  </a:lnTo>
                  <a:lnTo>
                    <a:pt x="589004" y="370630"/>
                  </a:lnTo>
                  <a:lnTo>
                    <a:pt x="557189" y="375175"/>
                  </a:lnTo>
                  <a:lnTo>
                    <a:pt x="509467" y="381993"/>
                  </a:lnTo>
                  <a:lnTo>
                    <a:pt x="493560" y="393355"/>
                  </a:lnTo>
                  <a:lnTo>
                    <a:pt x="484035" y="393355"/>
                  </a:lnTo>
                  <a:lnTo>
                    <a:pt x="470836" y="393355"/>
                  </a:lnTo>
                  <a:lnTo>
                    <a:pt x="450383" y="397900"/>
                  </a:lnTo>
                  <a:lnTo>
                    <a:pt x="448651" y="396168"/>
                  </a:lnTo>
                  <a:lnTo>
                    <a:pt x="440858" y="397900"/>
                  </a:lnTo>
                  <a:lnTo>
                    <a:pt x="431877" y="388919"/>
                  </a:lnTo>
                  <a:lnTo>
                    <a:pt x="418569" y="393355"/>
                  </a:lnTo>
                  <a:lnTo>
                    <a:pt x="384482" y="409262"/>
                  </a:lnTo>
                  <a:lnTo>
                    <a:pt x="375392" y="425169"/>
                  </a:lnTo>
                  <a:lnTo>
                    <a:pt x="348122" y="434259"/>
                  </a:lnTo>
                  <a:lnTo>
                    <a:pt x="341305" y="445622"/>
                  </a:lnTo>
                  <a:lnTo>
                    <a:pt x="325398" y="456984"/>
                  </a:lnTo>
                  <a:lnTo>
                    <a:pt x="318594" y="455040"/>
                  </a:lnTo>
                  <a:lnTo>
                    <a:pt x="315873" y="456984"/>
                  </a:lnTo>
                  <a:lnTo>
                    <a:pt x="306984" y="454445"/>
                  </a:lnTo>
                  <a:lnTo>
                    <a:pt x="298128" y="461529"/>
                  </a:lnTo>
                  <a:lnTo>
                    <a:pt x="293583" y="484254"/>
                  </a:lnTo>
                  <a:lnTo>
                    <a:pt x="266314" y="516068"/>
                  </a:lnTo>
                  <a:lnTo>
                    <a:pt x="266314" y="522667"/>
                  </a:lnTo>
                  <a:lnTo>
                    <a:pt x="266314" y="527430"/>
                  </a:lnTo>
                  <a:lnTo>
                    <a:pt x="257224" y="543338"/>
                  </a:lnTo>
                  <a:lnTo>
                    <a:pt x="257224" y="559027"/>
                  </a:lnTo>
                  <a:lnTo>
                    <a:pt x="257224" y="563790"/>
                  </a:lnTo>
                  <a:lnTo>
                    <a:pt x="239044" y="570607"/>
                  </a:lnTo>
                  <a:lnTo>
                    <a:pt x="234499" y="575152"/>
                  </a:lnTo>
                  <a:lnTo>
                    <a:pt x="232844" y="569360"/>
                  </a:lnTo>
                  <a:lnTo>
                    <a:pt x="229519" y="570607"/>
                  </a:lnTo>
                  <a:lnTo>
                    <a:pt x="224974" y="575152"/>
                  </a:lnTo>
                  <a:lnTo>
                    <a:pt x="221406" y="562664"/>
                  </a:lnTo>
                  <a:lnTo>
                    <a:pt x="218592" y="563790"/>
                  </a:lnTo>
                  <a:lnTo>
                    <a:pt x="214047" y="563790"/>
                  </a:lnTo>
                  <a:lnTo>
                    <a:pt x="202685" y="575152"/>
                  </a:lnTo>
                  <a:lnTo>
                    <a:pt x="193160" y="575152"/>
                  </a:lnTo>
                  <a:lnTo>
                    <a:pt x="175415" y="575152"/>
                  </a:lnTo>
                  <a:lnTo>
                    <a:pt x="165890" y="575152"/>
                  </a:lnTo>
                  <a:lnTo>
                    <a:pt x="161345" y="570607"/>
                  </a:lnTo>
                  <a:lnTo>
                    <a:pt x="154528" y="570607"/>
                  </a:lnTo>
                  <a:lnTo>
                    <a:pt x="138621" y="563790"/>
                  </a:lnTo>
                  <a:lnTo>
                    <a:pt x="140345" y="559767"/>
                  </a:lnTo>
                  <a:lnTo>
                    <a:pt x="138621" y="559028"/>
                  </a:lnTo>
                  <a:lnTo>
                    <a:pt x="143397" y="547883"/>
                  </a:lnTo>
                  <a:lnTo>
                    <a:pt x="139056" y="547883"/>
                  </a:lnTo>
                  <a:lnTo>
                    <a:pt x="138621" y="547883"/>
                  </a:lnTo>
                  <a:lnTo>
                    <a:pt x="129531" y="547883"/>
                  </a:lnTo>
                  <a:lnTo>
                    <a:pt x="131436" y="543121"/>
                  </a:lnTo>
                  <a:lnTo>
                    <a:pt x="129531" y="543121"/>
                  </a:lnTo>
                  <a:lnTo>
                    <a:pt x="134076" y="531758"/>
                  </a:lnTo>
                  <a:lnTo>
                    <a:pt x="137034" y="525843"/>
                  </a:lnTo>
                  <a:lnTo>
                    <a:pt x="122713" y="511523"/>
                  </a:lnTo>
                  <a:lnTo>
                    <a:pt x="118168" y="500161"/>
                  </a:lnTo>
                  <a:lnTo>
                    <a:pt x="113219" y="496861"/>
                  </a:lnTo>
                  <a:lnTo>
                    <a:pt x="104969" y="500161"/>
                  </a:lnTo>
                  <a:lnTo>
                    <a:pt x="95879" y="504706"/>
                  </a:lnTo>
                  <a:lnTo>
                    <a:pt x="84517" y="511523"/>
                  </a:lnTo>
                  <a:lnTo>
                    <a:pt x="74992" y="511523"/>
                  </a:lnTo>
                  <a:lnTo>
                    <a:pt x="68609" y="511523"/>
                  </a:lnTo>
                  <a:lnTo>
                    <a:pt x="59084" y="511523"/>
                  </a:lnTo>
                  <a:lnTo>
                    <a:pt x="47722" y="500161"/>
                  </a:lnTo>
                  <a:lnTo>
                    <a:pt x="43177" y="500161"/>
                  </a:lnTo>
                  <a:lnTo>
                    <a:pt x="41340" y="500161"/>
                  </a:lnTo>
                  <a:lnTo>
                    <a:pt x="36795" y="500161"/>
                  </a:lnTo>
                  <a:lnTo>
                    <a:pt x="31815" y="500161"/>
                  </a:lnTo>
                  <a:lnTo>
                    <a:pt x="27270" y="500161"/>
                  </a:lnTo>
                  <a:lnTo>
                    <a:pt x="27270" y="495399"/>
                  </a:lnTo>
                  <a:lnTo>
                    <a:pt x="27270" y="495399"/>
                  </a:lnTo>
                  <a:lnTo>
                    <a:pt x="27270" y="484037"/>
                  </a:lnTo>
                  <a:lnTo>
                    <a:pt x="27270" y="477435"/>
                  </a:lnTo>
                  <a:lnTo>
                    <a:pt x="20452" y="461529"/>
                  </a:lnTo>
                  <a:lnTo>
                    <a:pt x="9090" y="452439"/>
                  </a:lnTo>
                  <a:lnTo>
                    <a:pt x="4545" y="429714"/>
                  </a:lnTo>
                  <a:lnTo>
                    <a:pt x="0" y="409262"/>
                  </a:lnTo>
                  <a:lnTo>
                    <a:pt x="828" y="408227"/>
                  </a:lnTo>
                  <a:lnTo>
                    <a:pt x="0" y="404500"/>
                  </a:lnTo>
                  <a:lnTo>
                    <a:pt x="9090" y="393138"/>
                  </a:lnTo>
                  <a:lnTo>
                    <a:pt x="20452" y="377231"/>
                  </a:lnTo>
                  <a:lnTo>
                    <a:pt x="31815" y="370413"/>
                  </a:lnTo>
                  <a:lnTo>
                    <a:pt x="36760" y="373161"/>
                  </a:lnTo>
                  <a:lnTo>
                    <a:pt x="41340" y="370412"/>
                  </a:lnTo>
                  <a:lnTo>
                    <a:pt x="59595" y="380554"/>
                  </a:lnTo>
                  <a:lnTo>
                    <a:pt x="79537" y="377231"/>
                  </a:lnTo>
                  <a:lnTo>
                    <a:pt x="89059" y="377231"/>
                  </a:lnTo>
                  <a:lnTo>
                    <a:pt x="89062" y="377230"/>
                  </a:lnTo>
                  <a:lnTo>
                    <a:pt x="90899" y="377230"/>
                  </a:lnTo>
                  <a:lnTo>
                    <a:pt x="95444" y="370413"/>
                  </a:lnTo>
                  <a:lnTo>
                    <a:pt x="104969" y="370413"/>
                  </a:lnTo>
                  <a:lnTo>
                    <a:pt x="104969" y="370412"/>
                  </a:lnTo>
                  <a:lnTo>
                    <a:pt x="247699" y="370412"/>
                  </a:lnTo>
                  <a:lnTo>
                    <a:pt x="251564" y="349157"/>
                  </a:lnTo>
                  <a:lnTo>
                    <a:pt x="247699" y="343361"/>
                  </a:lnTo>
                  <a:lnTo>
                    <a:pt x="229519" y="177471"/>
                  </a:lnTo>
                  <a:lnTo>
                    <a:pt x="209067" y="4763"/>
                  </a:lnTo>
                  <a:lnTo>
                    <a:pt x="209631" y="4763"/>
                  </a:lnTo>
                  <a:lnTo>
                    <a:pt x="209067" y="1"/>
                  </a:lnTo>
                  <a:lnTo>
                    <a:pt x="218592" y="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79" name="Freeform 378"/>
            <p:cNvSpPr>
              <a:spLocks/>
            </p:cNvSpPr>
            <p:nvPr/>
          </p:nvSpPr>
          <p:spPr bwMode="auto">
            <a:xfrm>
              <a:off x="4406603" y="3252778"/>
              <a:ext cx="438344" cy="353289"/>
            </a:xfrm>
            <a:custGeom>
              <a:avLst/>
              <a:gdLst>
                <a:gd name="connsiteX0" fmla="*/ 429496 w 584459"/>
                <a:gd name="connsiteY0" fmla="*/ 0 h 471052"/>
                <a:gd name="connsiteX1" fmla="*/ 488581 w 584459"/>
                <a:gd name="connsiteY1" fmla="*/ 22725 h 471052"/>
                <a:gd name="connsiteX2" fmla="*/ 495332 w 584459"/>
                <a:gd name="connsiteY2" fmla="*/ 28801 h 471052"/>
                <a:gd name="connsiteX3" fmla="*/ 498106 w 584459"/>
                <a:gd name="connsiteY3" fmla="*/ 29868 h 471052"/>
                <a:gd name="connsiteX4" fmla="*/ 512157 w 584459"/>
                <a:gd name="connsiteY4" fmla="*/ 42514 h 471052"/>
                <a:gd name="connsiteX5" fmla="*/ 531757 w 584459"/>
                <a:gd name="connsiteY5" fmla="*/ 27270 h 471052"/>
                <a:gd name="connsiteX6" fmla="*/ 534192 w 584459"/>
                <a:gd name="connsiteY6" fmla="*/ 39928 h 471052"/>
                <a:gd name="connsiteX7" fmla="*/ 541282 w 584459"/>
                <a:gd name="connsiteY7" fmla="*/ 34413 h 471052"/>
                <a:gd name="connsiteX8" fmla="*/ 552645 w 584459"/>
                <a:gd name="connsiteY8" fmla="*/ 93497 h 471052"/>
                <a:gd name="connsiteX9" fmla="*/ 564007 w 584459"/>
                <a:gd name="connsiteY9" fmla="*/ 104859 h 471052"/>
                <a:gd name="connsiteX10" fmla="*/ 568430 w 584459"/>
                <a:gd name="connsiteY10" fmla="*/ 120340 h 471052"/>
                <a:gd name="connsiteX11" fmla="*/ 574934 w 584459"/>
                <a:gd name="connsiteY11" fmla="*/ 124986 h 471052"/>
                <a:gd name="connsiteX12" fmla="*/ 574796 w 584459"/>
                <a:gd name="connsiteY12" fmla="*/ 125227 h 471052"/>
                <a:gd name="connsiteX13" fmla="*/ 584459 w 584459"/>
                <a:gd name="connsiteY13" fmla="*/ 132129 h 471052"/>
                <a:gd name="connsiteX14" fmla="*/ 581561 w 584459"/>
                <a:gd name="connsiteY14" fmla="*/ 137201 h 471052"/>
                <a:gd name="connsiteX15" fmla="*/ 584459 w 584459"/>
                <a:gd name="connsiteY15" fmla="*/ 139272 h 471052"/>
                <a:gd name="connsiteX16" fmla="*/ 575369 w 584459"/>
                <a:gd name="connsiteY16" fmla="*/ 155179 h 471052"/>
                <a:gd name="connsiteX17" fmla="*/ 557190 w 584459"/>
                <a:gd name="connsiteY17" fmla="*/ 234716 h 471052"/>
                <a:gd name="connsiteX18" fmla="*/ 557190 w 584459"/>
                <a:gd name="connsiteY18" fmla="*/ 277567 h 471052"/>
                <a:gd name="connsiteX19" fmla="*/ 557190 w 584459"/>
                <a:gd name="connsiteY19" fmla="*/ 284710 h 471052"/>
                <a:gd name="connsiteX20" fmla="*/ 509468 w 584459"/>
                <a:gd name="connsiteY20" fmla="*/ 321069 h 471052"/>
                <a:gd name="connsiteX21" fmla="*/ 495575 w 584459"/>
                <a:gd name="connsiteY21" fmla="*/ 362748 h 471052"/>
                <a:gd name="connsiteX22" fmla="*/ 499943 w 584459"/>
                <a:gd name="connsiteY22" fmla="*/ 365868 h 471052"/>
                <a:gd name="connsiteX23" fmla="*/ 499943 w 584459"/>
                <a:gd name="connsiteY23" fmla="*/ 366207 h 471052"/>
                <a:gd name="connsiteX24" fmla="*/ 509468 w 584459"/>
                <a:gd name="connsiteY24" fmla="*/ 373011 h 471052"/>
                <a:gd name="connsiteX25" fmla="*/ 509468 w 584459"/>
                <a:gd name="connsiteY25" fmla="*/ 380154 h 471052"/>
                <a:gd name="connsiteX26" fmla="*/ 509468 w 584459"/>
                <a:gd name="connsiteY26" fmla="*/ 393137 h 471052"/>
                <a:gd name="connsiteX27" fmla="*/ 522668 w 584459"/>
                <a:gd name="connsiteY27" fmla="*/ 393137 h 471052"/>
                <a:gd name="connsiteX28" fmla="*/ 522668 w 584459"/>
                <a:gd name="connsiteY28" fmla="*/ 400280 h 471052"/>
                <a:gd name="connsiteX29" fmla="*/ 532193 w 584459"/>
                <a:gd name="connsiteY29" fmla="*/ 400280 h 471052"/>
                <a:gd name="connsiteX30" fmla="*/ 532193 w 584459"/>
                <a:gd name="connsiteY30" fmla="*/ 407423 h 471052"/>
                <a:gd name="connsiteX31" fmla="*/ 532193 w 584459"/>
                <a:gd name="connsiteY31" fmla="*/ 420732 h 471052"/>
                <a:gd name="connsiteX32" fmla="*/ 532193 w 584459"/>
                <a:gd name="connsiteY32" fmla="*/ 427875 h 471052"/>
                <a:gd name="connsiteX33" fmla="*/ 520830 w 584459"/>
                <a:gd name="connsiteY33" fmla="*/ 427875 h 471052"/>
                <a:gd name="connsiteX34" fmla="*/ 520830 w 584459"/>
                <a:gd name="connsiteY34" fmla="*/ 432095 h 471052"/>
                <a:gd name="connsiteX35" fmla="*/ 520830 w 584459"/>
                <a:gd name="connsiteY35" fmla="*/ 439238 h 471052"/>
                <a:gd name="connsiteX36" fmla="*/ 514013 w 584459"/>
                <a:gd name="connsiteY36" fmla="*/ 439238 h 471052"/>
                <a:gd name="connsiteX37" fmla="*/ 509877 w 584459"/>
                <a:gd name="connsiteY37" fmla="*/ 432095 h 471052"/>
                <a:gd name="connsiteX38" fmla="*/ 504488 w 584459"/>
                <a:gd name="connsiteY38" fmla="*/ 432095 h 471052"/>
                <a:gd name="connsiteX39" fmla="*/ 483626 w 584459"/>
                <a:gd name="connsiteY39" fmla="*/ 396061 h 471052"/>
                <a:gd name="connsiteX40" fmla="*/ 477653 w 584459"/>
                <a:gd name="connsiteY40" fmla="*/ 396061 h 471052"/>
                <a:gd name="connsiteX41" fmla="*/ 450384 w 584459"/>
                <a:gd name="connsiteY41" fmla="*/ 418785 h 471052"/>
                <a:gd name="connsiteX42" fmla="*/ 418569 w 584459"/>
                <a:gd name="connsiteY42" fmla="*/ 407423 h 471052"/>
                <a:gd name="connsiteX43" fmla="*/ 395845 w 584459"/>
                <a:gd name="connsiteY43" fmla="*/ 407423 h 471052"/>
                <a:gd name="connsiteX44" fmla="*/ 391300 w 584459"/>
                <a:gd name="connsiteY44" fmla="*/ 411968 h 471052"/>
                <a:gd name="connsiteX45" fmla="*/ 370847 w 584459"/>
                <a:gd name="connsiteY45" fmla="*/ 411968 h 471052"/>
                <a:gd name="connsiteX46" fmla="*/ 348123 w 584459"/>
                <a:gd name="connsiteY46" fmla="*/ 427875 h 471052"/>
                <a:gd name="connsiteX47" fmla="*/ 327671 w 584459"/>
                <a:gd name="connsiteY47" fmla="*/ 427875 h 471052"/>
                <a:gd name="connsiteX48" fmla="*/ 284494 w 584459"/>
                <a:gd name="connsiteY48" fmla="*/ 407423 h 471052"/>
                <a:gd name="connsiteX49" fmla="*/ 268586 w 584459"/>
                <a:gd name="connsiteY49" fmla="*/ 418785 h 471052"/>
                <a:gd name="connsiteX50" fmla="*/ 245862 w 584459"/>
                <a:gd name="connsiteY50" fmla="*/ 418785 h 471052"/>
                <a:gd name="connsiteX51" fmla="*/ 240760 w 584459"/>
                <a:gd name="connsiteY51" fmla="*/ 411642 h 471052"/>
                <a:gd name="connsiteX52" fmla="*/ 236337 w 584459"/>
                <a:gd name="connsiteY52" fmla="*/ 411642 h 471052"/>
                <a:gd name="connsiteX53" fmla="*/ 227619 w 584459"/>
                <a:gd name="connsiteY53" fmla="*/ 399438 h 471052"/>
                <a:gd name="connsiteX54" fmla="*/ 198140 w 584459"/>
                <a:gd name="connsiteY54" fmla="*/ 384698 h 471052"/>
                <a:gd name="connsiteX55" fmla="*/ 154963 w 584459"/>
                <a:gd name="connsiteY55" fmla="*/ 391516 h 471052"/>
                <a:gd name="connsiteX56" fmla="*/ 143601 w 584459"/>
                <a:gd name="connsiteY56" fmla="*/ 402878 h 471052"/>
                <a:gd name="connsiteX57" fmla="*/ 139056 w 584459"/>
                <a:gd name="connsiteY57" fmla="*/ 423330 h 471052"/>
                <a:gd name="connsiteX58" fmla="*/ 134511 w 584459"/>
                <a:gd name="connsiteY58" fmla="*/ 434693 h 471052"/>
                <a:gd name="connsiteX59" fmla="*/ 127693 w 584459"/>
                <a:gd name="connsiteY59" fmla="*/ 471052 h 471052"/>
                <a:gd name="connsiteX60" fmla="*/ 118168 w 584459"/>
                <a:gd name="connsiteY60" fmla="*/ 463909 h 471052"/>
                <a:gd name="connsiteX61" fmla="*/ 118168 w 584459"/>
                <a:gd name="connsiteY61" fmla="*/ 463909 h 471052"/>
                <a:gd name="connsiteX62" fmla="*/ 100423 w 584459"/>
                <a:gd name="connsiteY62" fmla="*/ 450600 h 471052"/>
                <a:gd name="connsiteX63" fmla="*/ 84517 w 584459"/>
                <a:gd name="connsiteY63" fmla="*/ 450600 h 471052"/>
                <a:gd name="connsiteX64" fmla="*/ 75427 w 584459"/>
                <a:gd name="connsiteY64" fmla="*/ 461962 h 471052"/>
                <a:gd name="connsiteX65" fmla="*/ 75427 w 584459"/>
                <a:gd name="connsiteY65" fmla="*/ 454819 h 471052"/>
                <a:gd name="connsiteX66" fmla="*/ 75427 w 584459"/>
                <a:gd name="connsiteY66" fmla="*/ 443457 h 471052"/>
                <a:gd name="connsiteX67" fmla="*/ 74992 w 584459"/>
                <a:gd name="connsiteY67" fmla="*/ 443457 h 471052"/>
                <a:gd name="connsiteX68" fmla="*/ 65902 w 584459"/>
                <a:gd name="connsiteY68" fmla="*/ 454819 h 471052"/>
                <a:gd name="connsiteX69" fmla="*/ 65902 w 584459"/>
                <a:gd name="connsiteY69" fmla="*/ 433189 h 471052"/>
                <a:gd name="connsiteX70" fmla="*/ 32250 w 584459"/>
                <a:gd name="connsiteY70" fmla="*/ 427875 h 471052"/>
                <a:gd name="connsiteX71" fmla="*/ 32250 w 584459"/>
                <a:gd name="connsiteY71" fmla="*/ 422236 h 471052"/>
                <a:gd name="connsiteX72" fmla="*/ 22725 w 584459"/>
                <a:gd name="connsiteY72" fmla="*/ 420732 h 471052"/>
                <a:gd name="connsiteX73" fmla="*/ 22725 w 584459"/>
                <a:gd name="connsiteY73" fmla="*/ 400280 h 471052"/>
                <a:gd name="connsiteX74" fmla="*/ 0 w 584459"/>
                <a:gd name="connsiteY74" fmla="*/ 377555 h 471052"/>
                <a:gd name="connsiteX75" fmla="*/ 0 w 584459"/>
                <a:gd name="connsiteY75" fmla="*/ 370412 h 471052"/>
                <a:gd name="connsiteX76" fmla="*/ 0 w 584459"/>
                <a:gd name="connsiteY76" fmla="*/ 357103 h 471052"/>
                <a:gd name="connsiteX77" fmla="*/ 0 w 584459"/>
                <a:gd name="connsiteY77" fmla="*/ 349960 h 471052"/>
                <a:gd name="connsiteX78" fmla="*/ 0 w 584459"/>
                <a:gd name="connsiteY78" fmla="*/ 341196 h 471052"/>
                <a:gd name="connsiteX79" fmla="*/ 0 w 584459"/>
                <a:gd name="connsiteY79" fmla="*/ 334053 h 471052"/>
                <a:gd name="connsiteX80" fmla="*/ 22725 w 584459"/>
                <a:gd name="connsiteY80" fmla="*/ 334053 h 471052"/>
                <a:gd name="connsiteX81" fmla="*/ 38632 w 584459"/>
                <a:gd name="connsiteY81" fmla="*/ 318146 h 471052"/>
                <a:gd name="connsiteX82" fmla="*/ 86354 w 584459"/>
                <a:gd name="connsiteY82" fmla="*/ 318146 h 471052"/>
                <a:gd name="connsiteX83" fmla="*/ 118168 w 584459"/>
                <a:gd name="connsiteY83" fmla="*/ 311328 h 471052"/>
                <a:gd name="connsiteX84" fmla="*/ 124986 w 584459"/>
                <a:gd name="connsiteY84" fmla="*/ 286331 h 471052"/>
                <a:gd name="connsiteX85" fmla="*/ 145438 w 584459"/>
                <a:gd name="connsiteY85" fmla="*/ 259062 h 471052"/>
                <a:gd name="connsiteX86" fmla="*/ 145438 w 584459"/>
                <a:gd name="connsiteY86" fmla="*/ 179851 h 471052"/>
                <a:gd name="connsiteX87" fmla="*/ 145438 w 584459"/>
                <a:gd name="connsiteY87" fmla="*/ 172708 h 471052"/>
                <a:gd name="connsiteX88" fmla="*/ 193160 w 584459"/>
                <a:gd name="connsiteY88" fmla="*/ 156801 h 471052"/>
                <a:gd name="connsiteX89" fmla="*/ 302238 w 584459"/>
                <a:gd name="connsiteY89" fmla="*/ 81809 h 47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84459" h="471052">
                  <a:moveTo>
                    <a:pt x="429496" y="0"/>
                  </a:moveTo>
                  <a:lnTo>
                    <a:pt x="488581" y="22725"/>
                  </a:lnTo>
                  <a:lnTo>
                    <a:pt x="495332" y="28801"/>
                  </a:lnTo>
                  <a:lnTo>
                    <a:pt x="498106" y="29868"/>
                  </a:lnTo>
                  <a:lnTo>
                    <a:pt x="512157" y="42514"/>
                  </a:lnTo>
                  <a:lnTo>
                    <a:pt x="531757" y="27270"/>
                  </a:lnTo>
                  <a:lnTo>
                    <a:pt x="534192" y="39928"/>
                  </a:lnTo>
                  <a:lnTo>
                    <a:pt x="541282" y="34413"/>
                  </a:lnTo>
                  <a:lnTo>
                    <a:pt x="552645" y="93497"/>
                  </a:lnTo>
                  <a:lnTo>
                    <a:pt x="564007" y="104859"/>
                  </a:lnTo>
                  <a:lnTo>
                    <a:pt x="568430" y="120340"/>
                  </a:lnTo>
                  <a:lnTo>
                    <a:pt x="574934" y="124986"/>
                  </a:lnTo>
                  <a:lnTo>
                    <a:pt x="574796" y="125227"/>
                  </a:lnTo>
                  <a:lnTo>
                    <a:pt x="584459" y="132129"/>
                  </a:lnTo>
                  <a:lnTo>
                    <a:pt x="581561" y="137201"/>
                  </a:lnTo>
                  <a:lnTo>
                    <a:pt x="584459" y="139272"/>
                  </a:lnTo>
                  <a:lnTo>
                    <a:pt x="575369" y="155179"/>
                  </a:lnTo>
                  <a:lnTo>
                    <a:pt x="557190" y="234716"/>
                  </a:lnTo>
                  <a:lnTo>
                    <a:pt x="557190" y="277567"/>
                  </a:lnTo>
                  <a:lnTo>
                    <a:pt x="557190" y="284710"/>
                  </a:lnTo>
                  <a:lnTo>
                    <a:pt x="509468" y="321069"/>
                  </a:lnTo>
                  <a:lnTo>
                    <a:pt x="495575" y="362748"/>
                  </a:lnTo>
                  <a:lnTo>
                    <a:pt x="499943" y="365868"/>
                  </a:lnTo>
                  <a:lnTo>
                    <a:pt x="499943" y="366207"/>
                  </a:lnTo>
                  <a:lnTo>
                    <a:pt x="509468" y="373011"/>
                  </a:lnTo>
                  <a:lnTo>
                    <a:pt x="509468" y="380154"/>
                  </a:lnTo>
                  <a:lnTo>
                    <a:pt x="509468" y="393137"/>
                  </a:lnTo>
                  <a:lnTo>
                    <a:pt x="522668" y="393137"/>
                  </a:lnTo>
                  <a:lnTo>
                    <a:pt x="522668" y="400280"/>
                  </a:lnTo>
                  <a:lnTo>
                    <a:pt x="532193" y="400280"/>
                  </a:lnTo>
                  <a:lnTo>
                    <a:pt x="532193" y="407423"/>
                  </a:lnTo>
                  <a:lnTo>
                    <a:pt x="532193" y="420732"/>
                  </a:lnTo>
                  <a:lnTo>
                    <a:pt x="532193" y="427875"/>
                  </a:lnTo>
                  <a:lnTo>
                    <a:pt x="520830" y="427875"/>
                  </a:lnTo>
                  <a:lnTo>
                    <a:pt x="520830" y="432095"/>
                  </a:lnTo>
                  <a:lnTo>
                    <a:pt x="520830" y="439238"/>
                  </a:lnTo>
                  <a:lnTo>
                    <a:pt x="514013" y="439238"/>
                  </a:lnTo>
                  <a:lnTo>
                    <a:pt x="509877" y="432095"/>
                  </a:lnTo>
                  <a:lnTo>
                    <a:pt x="504488" y="432095"/>
                  </a:lnTo>
                  <a:lnTo>
                    <a:pt x="483626" y="396061"/>
                  </a:lnTo>
                  <a:lnTo>
                    <a:pt x="477653" y="396061"/>
                  </a:lnTo>
                  <a:lnTo>
                    <a:pt x="450384" y="418785"/>
                  </a:lnTo>
                  <a:lnTo>
                    <a:pt x="418569" y="407423"/>
                  </a:lnTo>
                  <a:lnTo>
                    <a:pt x="395845" y="407423"/>
                  </a:lnTo>
                  <a:lnTo>
                    <a:pt x="391300" y="411968"/>
                  </a:lnTo>
                  <a:lnTo>
                    <a:pt x="370847" y="411968"/>
                  </a:lnTo>
                  <a:lnTo>
                    <a:pt x="348123" y="427875"/>
                  </a:lnTo>
                  <a:lnTo>
                    <a:pt x="327671" y="427875"/>
                  </a:lnTo>
                  <a:lnTo>
                    <a:pt x="284494" y="407423"/>
                  </a:lnTo>
                  <a:lnTo>
                    <a:pt x="268586" y="418785"/>
                  </a:lnTo>
                  <a:lnTo>
                    <a:pt x="245862" y="418785"/>
                  </a:lnTo>
                  <a:lnTo>
                    <a:pt x="240760" y="411642"/>
                  </a:lnTo>
                  <a:lnTo>
                    <a:pt x="236337" y="411642"/>
                  </a:lnTo>
                  <a:lnTo>
                    <a:pt x="227619" y="399438"/>
                  </a:lnTo>
                  <a:lnTo>
                    <a:pt x="198140" y="384698"/>
                  </a:lnTo>
                  <a:lnTo>
                    <a:pt x="154963" y="391516"/>
                  </a:lnTo>
                  <a:lnTo>
                    <a:pt x="143601" y="402878"/>
                  </a:lnTo>
                  <a:lnTo>
                    <a:pt x="139056" y="423330"/>
                  </a:lnTo>
                  <a:lnTo>
                    <a:pt x="134511" y="434693"/>
                  </a:lnTo>
                  <a:lnTo>
                    <a:pt x="127693" y="471052"/>
                  </a:lnTo>
                  <a:lnTo>
                    <a:pt x="118168" y="463909"/>
                  </a:lnTo>
                  <a:lnTo>
                    <a:pt x="118168" y="463909"/>
                  </a:lnTo>
                  <a:lnTo>
                    <a:pt x="100423" y="450600"/>
                  </a:lnTo>
                  <a:lnTo>
                    <a:pt x="84517" y="450600"/>
                  </a:lnTo>
                  <a:lnTo>
                    <a:pt x="75427" y="461962"/>
                  </a:lnTo>
                  <a:lnTo>
                    <a:pt x="75427" y="454819"/>
                  </a:lnTo>
                  <a:lnTo>
                    <a:pt x="75427" y="443457"/>
                  </a:lnTo>
                  <a:lnTo>
                    <a:pt x="74992" y="443457"/>
                  </a:lnTo>
                  <a:lnTo>
                    <a:pt x="65902" y="454819"/>
                  </a:lnTo>
                  <a:lnTo>
                    <a:pt x="65902" y="433189"/>
                  </a:lnTo>
                  <a:lnTo>
                    <a:pt x="32250" y="427875"/>
                  </a:lnTo>
                  <a:lnTo>
                    <a:pt x="32250" y="422236"/>
                  </a:lnTo>
                  <a:lnTo>
                    <a:pt x="22725" y="420732"/>
                  </a:lnTo>
                  <a:lnTo>
                    <a:pt x="22725" y="400280"/>
                  </a:lnTo>
                  <a:lnTo>
                    <a:pt x="0" y="377555"/>
                  </a:lnTo>
                  <a:lnTo>
                    <a:pt x="0" y="370412"/>
                  </a:lnTo>
                  <a:lnTo>
                    <a:pt x="0" y="357103"/>
                  </a:lnTo>
                  <a:lnTo>
                    <a:pt x="0" y="349960"/>
                  </a:lnTo>
                  <a:lnTo>
                    <a:pt x="0" y="341196"/>
                  </a:lnTo>
                  <a:lnTo>
                    <a:pt x="0" y="334053"/>
                  </a:lnTo>
                  <a:lnTo>
                    <a:pt x="22725" y="334053"/>
                  </a:lnTo>
                  <a:lnTo>
                    <a:pt x="38632" y="318146"/>
                  </a:lnTo>
                  <a:lnTo>
                    <a:pt x="86354" y="318146"/>
                  </a:lnTo>
                  <a:lnTo>
                    <a:pt x="118168" y="311328"/>
                  </a:lnTo>
                  <a:lnTo>
                    <a:pt x="124986" y="286331"/>
                  </a:lnTo>
                  <a:lnTo>
                    <a:pt x="145438" y="259062"/>
                  </a:lnTo>
                  <a:lnTo>
                    <a:pt x="145438" y="179851"/>
                  </a:lnTo>
                  <a:lnTo>
                    <a:pt x="145438" y="172708"/>
                  </a:lnTo>
                  <a:lnTo>
                    <a:pt x="193160" y="156801"/>
                  </a:lnTo>
                  <a:lnTo>
                    <a:pt x="302238" y="8180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71" name="Freeform 370"/>
            <p:cNvSpPr>
              <a:spLocks/>
            </p:cNvSpPr>
            <p:nvPr/>
          </p:nvSpPr>
          <p:spPr bwMode="auto">
            <a:xfrm>
              <a:off x="2664759" y="4459619"/>
              <a:ext cx="242869" cy="245426"/>
            </a:xfrm>
            <a:custGeom>
              <a:avLst/>
              <a:gdLst>
                <a:gd name="connsiteX0" fmla="*/ 68263 w 226218"/>
                <a:gd name="connsiteY0" fmla="*/ 0 h 228600"/>
                <a:gd name="connsiteX1" fmla="*/ 75406 w 226218"/>
                <a:gd name="connsiteY1" fmla="*/ 0 h 228600"/>
                <a:gd name="connsiteX2" fmla="*/ 93663 w 226218"/>
                <a:gd name="connsiteY2" fmla="*/ 0 h 228600"/>
                <a:gd name="connsiteX3" fmla="*/ 100806 w 226218"/>
                <a:gd name="connsiteY3" fmla="*/ 0 h 228600"/>
                <a:gd name="connsiteX4" fmla="*/ 124618 w 226218"/>
                <a:gd name="connsiteY4" fmla="*/ 14288 h 228600"/>
                <a:gd name="connsiteX5" fmla="*/ 124618 w 226218"/>
                <a:gd name="connsiteY5" fmla="*/ 22225 h 228600"/>
                <a:gd name="connsiteX6" fmla="*/ 130968 w 226218"/>
                <a:gd name="connsiteY6" fmla="*/ 36513 h 228600"/>
                <a:gd name="connsiteX7" fmla="*/ 130968 w 226218"/>
                <a:gd name="connsiteY7" fmla="*/ 74613 h 228600"/>
                <a:gd name="connsiteX8" fmla="*/ 152896 w 226218"/>
                <a:gd name="connsiteY8" fmla="*/ 81062 h 228600"/>
                <a:gd name="connsiteX9" fmla="*/ 161925 w 226218"/>
                <a:gd name="connsiteY9" fmla="*/ 74613 h 228600"/>
                <a:gd name="connsiteX10" fmla="*/ 166127 w 226218"/>
                <a:gd name="connsiteY10" fmla="*/ 76714 h 228600"/>
                <a:gd name="connsiteX11" fmla="*/ 169068 w 226218"/>
                <a:gd name="connsiteY11" fmla="*/ 74613 h 228600"/>
                <a:gd name="connsiteX12" fmla="*/ 184943 w 226218"/>
                <a:gd name="connsiteY12" fmla="*/ 82550 h 228600"/>
                <a:gd name="connsiteX13" fmla="*/ 191293 w 226218"/>
                <a:gd name="connsiteY13" fmla="*/ 88900 h 228600"/>
                <a:gd name="connsiteX14" fmla="*/ 191293 w 226218"/>
                <a:gd name="connsiteY14" fmla="*/ 115888 h 228600"/>
                <a:gd name="connsiteX15" fmla="*/ 195969 w 226218"/>
                <a:gd name="connsiteY15" fmla="*/ 126798 h 228600"/>
                <a:gd name="connsiteX16" fmla="*/ 206375 w 226218"/>
                <a:gd name="connsiteY16" fmla="*/ 123825 h 228600"/>
                <a:gd name="connsiteX17" fmla="*/ 210185 w 226218"/>
                <a:gd name="connsiteY17" fmla="*/ 124778 h 228600"/>
                <a:gd name="connsiteX18" fmla="*/ 213518 w 226218"/>
                <a:gd name="connsiteY18" fmla="*/ 123825 h 228600"/>
                <a:gd name="connsiteX19" fmla="*/ 226218 w 226218"/>
                <a:gd name="connsiteY19" fmla="*/ 127000 h 228600"/>
                <a:gd name="connsiteX20" fmla="*/ 226218 w 226218"/>
                <a:gd name="connsiteY20" fmla="*/ 146050 h 228600"/>
                <a:gd name="connsiteX21" fmla="*/ 221456 w 226218"/>
                <a:gd name="connsiteY21" fmla="*/ 160338 h 228600"/>
                <a:gd name="connsiteX22" fmla="*/ 213518 w 226218"/>
                <a:gd name="connsiteY22" fmla="*/ 176213 h 228600"/>
                <a:gd name="connsiteX23" fmla="*/ 210343 w 226218"/>
                <a:gd name="connsiteY23" fmla="*/ 201613 h 228600"/>
                <a:gd name="connsiteX24" fmla="*/ 188118 w 226218"/>
                <a:gd name="connsiteY24" fmla="*/ 225425 h 228600"/>
                <a:gd name="connsiteX25" fmla="*/ 169068 w 226218"/>
                <a:gd name="connsiteY25" fmla="*/ 228600 h 228600"/>
                <a:gd name="connsiteX26" fmla="*/ 164690 w 226218"/>
                <a:gd name="connsiteY26" fmla="*/ 228139 h 228600"/>
                <a:gd name="connsiteX27" fmla="*/ 161925 w 226218"/>
                <a:gd name="connsiteY27" fmla="*/ 228600 h 228600"/>
                <a:gd name="connsiteX28" fmla="*/ 131763 w 226218"/>
                <a:gd name="connsiteY28" fmla="*/ 225425 h 228600"/>
                <a:gd name="connsiteX29" fmla="*/ 106363 w 226218"/>
                <a:gd name="connsiteY29" fmla="*/ 217488 h 228600"/>
                <a:gd name="connsiteX30" fmla="*/ 131763 w 226218"/>
                <a:gd name="connsiteY30" fmla="*/ 171450 h 228600"/>
                <a:gd name="connsiteX31" fmla="*/ 128588 w 226218"/>
                <a:gd name="connsiteY31" fmla="*/ 160338 h 228600"/>
                <a:gd name="connsiteX32" fmla="*/ 101600 w 226218"/>
                <a:gd name="connsiteY32" fmla="*/ 149225 h 228600"/>
                <a:gd name="connsiteX33" fmla="*/ 68263 w 226218"/>
                <a:gd name="connsiteY33" fmla="*/ 130175 h 228600"/>
                <a:gd name="connsiteX34" fmla="*/ 49213 w 226218"/>
                <a:gd name="connsiteY34" fmla="*/ 123825 h 228600"/>
                <a:gd name="connsiteX35" fmla="*/ 0 w 226218"/>
                <a:gd name="connsiteY35" fmla="*/ 82550 h 228600"/>
                <a:gd name="connsiteX36" fmla="*/ 11113 w 226218"/>
                <a:gd name="connsiteY36" fmla="*/ 47625 h 228600"/>
                <a:gd name="connsiteX37" fmla="*/ 11113 w 226218"/>
                <a:gd name="connsiteY37" fmla="*/ 33338 h 228600"/>
                <a:gd name="connsiteX38" fmla="*/ 23813 w 226218"/>
                <a:gd name="connsiteY38" fmla="*/ 635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218" h="228600">
                  <a:moveTo>
                    <a:pt x="68263" y="0"/>
                  </a:moveTo>
                  <a:lnTo>
                    <a:pt x="75406" y="0"/>
                  </a:lnTo>
                  <a:lnTo>
                    <a:pt x="93663" y="0"/>
                  </a:lnTo>
                  <a:lnTo>
                    <a:pt x="100806" y="0"/>
                  </a:lnTo>
                  <a:lnTo>
                    <a:pt x="124618" y="14288"/>
                  </a:lnTo>
                  <a:lnTo>
                    <a:pt x="124618" y="22225"/>
                  </a:lnTo>
                  <a:lnTo>
                    <a:pt x="130968" y="36513"/>
                  </a:lnTo>
                  <a:lnTo>
                    <a:pt x="130968" y="74613"/>
                  </a:lnTo>
                  <a:lnTo>
                    <a:pt x="152896" y="81062"/>
                  </a:lnTo>
                  <a:lnTo>
                    <a:pt x="161925" y="74613"/>
                  </a:lnTo>
                  <a:lnTo>
                    <a:pt x="166127" y="76714"/>
                  </a:lnTo>
                  <a:lnTo>
                    <a:pt x="169068" y="74613"/>
                  </a:lnTo>
                  <a:lnTo>
                    <a:pt x="184943" y="82550"/>
                  </a:lnTo>
                  <a:lnTo>
                    <a:pt x="191293" y="88900"/>
                  </a:lnTo>
                  <a:lnTo>
                    <a:pt x="191293" y="115888"/>
                  </a:lnTo>
                  <a:lnTo>
                    <a:pt x="195969" y="126798"/>
                  </a:lnTo>
                  <a:lnTo>
                    <a:pt x="206375" y="123825"/>
                  </a:lnTo>
                  <a:lnTo>
                    <a:pt x="210185" y="124778"/>
                  </a:lnTo>
                  <a:lnTo>
                    <a:pt x="213518" y="123825"/>
                  </a:lnTo>
                  <a:lnTo>
                    <a:pt x="226218" y="127000"/>
                  </a:lnTo>
                  <a:lnTo>
                    <a:pt x="226218" y="146050"/>
                  </a:lnTo>
                  <a:lnTo>
                    <a:pt x="221456" y="160338"/>
                  </a:lnTo>
                  <a:lnTo>
                    <a:pt x="213518" y="176213"/>
                  </a:lnTo>
                  <a:lnTo>
                    <a:pt x="210343" y="201613"/>
                  </a:lnTo>
                  <a:lnTo>
                    <a:pt x="188118" y="225425"/>
                  </a:lnTo>
                  <a:lnTo>
                    <a:pt x="169068" y="228600"/>
                  </a:lnTo>
                  <a:lnTo>
                    <a:pt x="164690" y="228139"/>
                  </a:lnTo>
                  <a:lnTo>
                    <a:pt x="161925" y="228600"/>
                  </a:lnTo>
                  <a:lnTo>
                    <a:pt x="131763" y="225425"/>
                  </a:lnTo>
                  <a:lnTo>
                    <a:pt x="106363" y="217488"/>
                  </a:lnTo>
                  <a:lnTo>
                    <a:pt x="131763" y="171450"/>
                  </a:lnTo>
                  <a:lnTo>
                    <a:pt x="128588" y="160338"/>
                  </a:lnTo>
                  <a:lnTo>
                    <a:pt x="101600" y="149225"/>
                  </a:lnTo>
                  <a:lnTo>
                    <a:pt x="68263" y="130175"/>
                  </a:lnTo>
                  <a:lnTo>
                    <a:pt x="49213" y="123825"/>
                  </a:lnTo>
                  <a:lnTo>
                    <a:pt x="0" y="82550"/>
                  </a:lnTo>
                  <a:lnTo>
                    <a:pt x="11113" y="47625"/>
                  </a:lnTo>
                  <a:lnTo>
                    <a:pt x="11113" y="33338"/>
                  </a:lnTo>
                  <a:lnTo>
                    <a:pt x="23813" y="635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65" name="Freeform 5"/>
            <p:cNvSpPr>
              <a:spLocks/>
            </p:cNvSpPr>
            <p:nvPr/>
          </p:nvSpPr>
          <p:spPr bwMode="auto">
            <a:xfrm>
              <a:off x="4938360" y="2099098"/>
              <a:ext cx="88626" cy="40904"/>
            </a:xfrm>
            <a:custGeom>
              <a:avLst/>
              <a:gdLst>
                <a:gd name="T0" fmla="*/ 43 w 52"/>
                <a:gd name="T1" fmla="*/ 5 h 24"/>
                <a:gd name="T2" fmla="*/ 26 w 52"/>
                <a:gd name="T3" fmla="*/ 0 h 24"/>
                <a:gd name="T4" fmla="*/ 5 w 52"/>
                <a:gd name="T5" fmla="*/ 9 h 24"/>
                <a:gd name="T6" fmla="*/ 0 w 52"/>
                <a:gd name="T7" fmla="*/ 21 h 24"/>
                <a:gd name="T8" fmla="*/ 19 w 52"/>
                <a:gd name="T9" fmla="*/ 24 h 24"/>
                <a:gd name="T10" fmla="*/ 50 w 52"/>
                <a:gd name="T11" fmla="*/ 24 h 24"/>
                <a:gd name="T12" fmla="*/ 50 w 52"/>
                <a:gd name="T13" fmla="*/ 16 h 24"/>
                <a:gd name="T14" fmla="*/ 52 w 52"/>
                <a:gd name="T15" fmla="*/ 9 h 24"/>
                <a:gd name="T16" fmla="*/ 43 w 52"/>
                <a:gd name="T17" fmla="*/ 5 h 24"/>
                <a:gd name="T18" fmla="*/ 43 w 52"/>
                <a:gd name="T19" fmla="*/ 5 h 24"/>
                <a:gd name="T20" fmla="*/ 43 w 52"/>
                <a:gd name="T21"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24">
                  <a:moveTo>
                    <a:pt x="43" y="5"/>
                  </a:moveTo>
                  <a:lnTo>
                    <a:pt x="26" y="0"/>
                  </a:lnTo>
                  <a:lnTo>
                    <a:pt x="5" y="9"/>
                  </a:lnTo>
                  <a:lnTo>
                    <a:pt x="0" y="21"/>
                  </a:lnTo>
                  <a:lnTo>
                    <a:pt x="19" y="24"/>
                  </a:lnTo>
                  <a:lnTo>
                    <a:pt x="50" y="24"/>
                  </a:lnTo>
                  <a:lnTo>
                    <a:pt x="50" y="16"/>
                  </a:lnTo>
                  <a:lnTo>
                    <a:pt x="52" y="9"/>
                  </a:lnTo>
                  <a:lnTo>
                    <a:pt x="43" y="5"/>
                  </a:lnTo>
                  <a:lnTo>
                    <a:pt x="43" y="5"/>
                  </a:lnTo>
                  <a:lnTo>
                    <a:pt x="43"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0" name="Freeform 10"/>
            <p:cNvSpPr>
              <a:spLocks/>
            </p:cNvSpPr>
            <p:nvPr/>
          </p:nvSpPr>
          <p:spPr bwMode="auto">
            <a:xfrm>
              <a:off x="4931543" y="2624037"/>
              <a:ext cx="47722" cy="112487"/>
            </a:xfrm>
            <a:custGeom>
              <a:avLst/>
              <a:gdLst>
                <a:gd name="T0" fmla="*/ 7 w 28"/>
                <a:gd name="T1" fmla="*/ 0 h 66"/>
                <a:gd name="T2" fmla="*/ 7 w 28"/>
                <a:gd name="T3" fmla="*/ 0 h 66"/>
                <a:gd name="T4" fmla="*/ 7 w 28"/>
                <a:gd name="T5" fmla="*/ 4 h 66"/>
                <a:gd name="T6" fmla="*/ 11 w 28"/>
                <a:gd name="T7" fmla="*/ 2 h 66"/>
                <a:gd name="T8" fmla="*/ 14 w 28"/>
                <a:gd name="T9" fmla="*/ 9 h 66"/>
                <a:gd name="T10" fmla="*/ 19 w 28"/>
                <a:gd name="T11" fmla="*/ 9 h 66"/>
                <a:gd name="T12" fmla="*/ 21 w 28"/>
                <a:gd name="T13" fmla="*/ 18 h 66"/>
                <a:gd name="T14" fmla="*/ 19 w 28"/>
                <a:gd name="T15" fmla="*/ 26 h 66"/>
                <a:gd name="T16" fmla="*/ 21 w 28"/>
                <a:gd name="T17" fmla="*/ 35 h 66"/>
                <a:gd name="T18" fmla="*/ 28 w 28"/>
                <a:gd name="T19" fmla="*/ 40 h 66"/>
                <a:gd name="T20" fmla="*/ 28 w 28"/>
                <a:gd name="T21" fmla="*/ 45 h 66"/>
                <a:gd name="T22" fmla="*/ 21 w 28"/>
                <a:gd name="T23" fmla="*/ 49 h 66"/>
                <a:gd name="T24" fmla="*/ 21 w 28"/>
                <a:gd name="T25" fmla="*/ 56 h 66"/>
                <a:gd name="T26" fmla="*/ 11 w 28"/>
                <a:gd name="T27" fmla="*/ 66 h 66"/>
                <a:gd name="T28" fmla="*/ 9 w 28"/>
                <a:gd name="T29" fmla="*/ 63 h 66"/>
                <a:gd name="T30" fmla="*/ 9 w 28"/>
                <a:gd name="T31" fmla="*/ 59 h 66"/>
                <a:gd name="T32" fmla="*/ 0 w 28"/>
                <a:gd name="T33" fmla="*/ 52 h 66"/>
                <a:gd name="T34" fmla="*/ 0 w 28"/>
                <a:gd name="T35" fmla="*/ 42 h 66"/>
                <a:gd name="T36" fmla="*/ 0 w 28"/>
                <a:gd name="T37" fmla="*/ 28 h 66"/>
                <a:gd name="T38" fmla="*/ 2 w 28"/>
                <a:gd name="T39" fmla="*/ 21 h 66"/>
                <a:gd name="T40" fmla="*/ 0 w 28"/>
                <a:gd name="T41" fmla="*/ 16 h 66"/>
                <a:gd name="T42" fmla="*/ 0 w 28"/>
                <a:gd name="T43" fmla="*/ 11 h 66"/>
                <a:gd name="T44" fmla="*/ 7 w 28"/>
                <a:gd name="T4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66">
                  <a:moveTo>
                    <a:pt x="7" y="0"/>
                  </a:moveTo>
                  <a:lnTo>
                    <a:pt x="7" y="0"/>
                  </a:lnTo>
                  <a:lnTo>
                    <a:pt x="7" y="4"/>
                  </a:lnTo>
                  <a:lnTo>
                    <a:pt x="11" y="2"/>
                  </a:lnTo>
                  <a:lnTo>
                    <a:pt x="14" y="9"/>
                  </a:lnTo>
                  <a:lnTo>
                    <a:pt x="19" y="9"/>
                  </a:lnTo>
                  <a:lnTo>
                    <a:pt x="21" y="18"/>
                  </a:lnTo>
                  <a:lnTo>
                    <a:pt x="19" y="26"/>
                  </a:lnTo>
                  <a:lnTo>
                    <a:pt x="21" y="35"/>
                  </a:lnTo>
                  <a:lnTo>
                    <a:pt x="28" y="40"/>
                  </a:lnTo>
                  <a:lnTo>
                    <a:pt x="28" y="45"/>
                  </a:lnTo>
                  <a:lnTo>
                    <a:pt x="21" y="49"/>
                  </a:lnTo>
                  <a:lnTo>
                    <a:pt x="21" y="56"/>
                  </a:lnTo>
                  <a:lnTo>
                    <a:pt x="11" y="66"/>
                  </a:lnTo>
                  <a:lnTo>
                    <a:pt x="9" y="63"/>
                  </a:lnTo>
                  <a:lnTo>
                    <a:pt x="9" y="59"/>
                  </a:lnTo>
                  <a:lnTo>
                    <a:pt x="0" y="52"/>
                  </a:lnTo>
                  <a:lnTo>
                    <a:pt x="0" y="42"/>
                  </a:lnTo>
                  <a:lnTo>
                    <a:pt x="0" y="28"/>
                  </a:lnTo>
                  <a:lnTo>
                    <a:pt x="2" y="21"/>
                  </a:lnTo>
                  <a:lnTo>
                    <a:pt x="0" y="16"/>
                  </a:lnTo>
                  <a:lnTo>
                    <a:pt x="0" y="11"/>
                  </a:lnTo>
                  <a:lnTo>
                    <a:pt x="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4" name="Freeform 14"/>
            <p:cNvSpPr>
              <a:spLocks noEditPoints="1"/>
            </p:cNvSpPr>
            <p:nvPr/>
          </p:nvSpPr>
          <p:spPr bwMode="auto">
            <a:xfrm>
              <a:off x="2371613" y="4531203"/>
              <a:ext cx="543688" cy="1210087"/>
            </a:xfrm>
            <a:custGeom>
              <a:avLst/>
              <a:gdLst>
                <a:gd name="T0" fmla="*/ 127 w 319"/>
                <a:gd name="T1" fmla="*/ 710 h 710"/>
                <a:gd name="T2" fmla="*/ 104 w 319"/>
                <a:gd name="T3" fmla="*/ 701 h 710"/>
                <a:gd name="T4" fmla="*/ 78 w 319"/>
                <a:gd name="T5" fmla="*/ 701 h 710"/>
                <a:gd name="T6" fmla="*/ 82 w 319"/>
                <a:gd name="T7" fmla="*/ 651 h 710"/>
                <a:gd name="T8" fmla="*/ 113 w 319"/>
                <a:gd name="T9" fmla="*/ 689 h 710"/>
                <a:gd name="T10" fmla="*/ 127 w 319"/>
                <a:gd name="T11" fmla="*/ 710 h 710"/>
                <a:gd name="T12" fmla="*/ 137 w 319"/>
                <a:gd name="T13" fmla="*/ 5 h 710"/>
                <a:gd name="T14" fmla="*/ 151 w 319"/>
                <a:gd name="T15" fmla="*/ 5 h 710"/>
                <a:gd name="T16" fmla="*/ 172 w 319"/>
                <a:gd name="T17" fmla="*/ 7 h 710"/>
                <a:gd name="T18" fmla="*/ 217 w 319"/>
                <a:gd name="T19" fmla="*/ 40 h 710"/>
                <a:gd name="T20" fmla="*/ 253 w 319"/>
                <a:gd name="T21" fmla="*/ 59 h 710"/>
                <a:gd name="T22" fmla="*/ 239 w 319"/>
                <a:gd name="T23" fmla="*/ 95 h 710"/>
                <a:gd name="T24" fmla="*/ 274 w 319"/>
                <a:gd name="T25" fmla="*/ 102 h 710"/>
                <a:gd name="T26" fmla="*/ 300 w 319"/>
                <a:gd name="T27" fmla="*/ 85 h 710"/>
                <a:gd name="T28" fmla="*/ 312 w 319"/>
                <a:gd name="T29" fmla="*/ 66 h 710"/>
                <a:gd name="T30" fmla="*/ 319 w 319"/>
                <a:gd name="T31" fmla="*/ 90 h 710"/>
                <a:gd name="T32" fmla="*/ 295 w 319"/>
                <a:gd name="T33" fmla="*/ 109 h 710"/>
                <a:gd name="T34" fmla="*/ 255 w 319"/>
                <a:gd name="T35" fmla="*/ 149 h 710"/>
                <a:gd name="T36" fmla="*/ 248 w 319"/>
                <a:gd name="T37" fmla="*/ 185 h 710"/>
                <a:gd name="T38" fmla="*/ 243 w 319"/>
                <a:gd name="T39" fmla="*/ 208 h 710"/>
                <a:gd name="T40" fmla="*/ 241 w 319"/>
                <a:gd name="T41" fmla="*/ 232 h 710"/>
                <a:gd name="T42" fmla="*/ 260 w 319"/>
                <a:gd name="T43" fmla="*/ 260 h 710"/>
                <a:gd name="T44" fmla="*/ 269 w 319"/>
                <a:gd name="T45" fmla="*/ 279 h 710"/>
                <a:gd name="T46" fmla="*/ 229 w 319"/>
                <a:gd name="T47" fmla="*/ 317 h 710"/>
                <a:gd name="T48" fmla="*/ 179 w 319"/>
                <a:gd name="T49" fmla="*/ 320 h 710"/>
                <a:gd name="T50" fmla="*/ 179 w 319"/>
                <a:gd name="T51" fmla="*/ 346 h 710"/>
                <a:gd name="T52" fmla="*/ 172 w 319"/>
                <a:gd name="T53" fmla="*/ 365 h 710"/>
                <a:gd name="T54" fmla="*/ 139 w 319"/>
                <a:gd name="T55" fmla="*/ 360 h 710"/>
                <a:gd name="T56" fmla="*/ 137 w 319"/>
                <a:gd name="T57" fmla="*/ 388 h 710"/>
                <a:gd name="T58" fmla="*/ 156 w 319"/>
                <a:gd name="T59" fmla="*/ 386 h 710"/>
                <a:gd name="T60" fmla="*/ 146 w 319"/>
                <a:gd name="T61" fmla="*/ 405 h 710"/>
                <a:gd name="T62" fmla="*/ 130 w 319"/>
                <a:gd name="T63" fmla="*/ 440 h 710"/>
                <a:gd name="T64" fmla="*/ 111 w 319"/>
                <a:gd name="T65" fmla="*/ 452 h 710"/>
                <a:gd name="T66" fmla="*/ 94 w 319"/>
                <a:gd name="T67" fmla="*/ 483 h 710"/>
                <a:gd name="T68" fmla="*/ 125 w 319"/>
                <a:gd name="T69" fmla="*/ 504 h 710"/>
                <a:gd name="T70" fmla="*/ 101 w 319"/>
                <a:gd name="T71" fmla="*/ 540 h 710"/>
                <a:gd name="T72" fmla="*/ 75 w 319"/>
                <a:gd name="T73" fmla="*/ 578 h 710"/>
                <a:gd name="T74" fmla="*/ 73 w 319"/>
                <a:gd name="T75" fmla="*/ 618 h 710"/>
                <a:gd name="T76" fmla="*/ 78 w 319"/>
                <a:gd name="T77" fmla="*/ 630 h 710"/>
                <a:gd name="T78" fmla="*/ 23 w 319"/>
                <a:gd name="T79" fmla="*/ 623 h 710"/>
                <a:gd name="T80" fmla="*/ 16 w 319"/>
                <a:gd name="T81" fmla="*/ 589 h 710"/>
                <a:gd name="T82" fmla="*/ 2 w 319"/>
                <a:gd name="T83" fmla="*/ 580 h 710"/>
                <a:gd name="T84" fmla="*/ 12 w 319"/>
                <a:gd name="T85" fmla="*/ 545 h 710"/>
                <a:gd name="T86" fmla="*/ 16 w 319"/>
                <a:gd name="T87" fmla="*/ 516 h 710"/>
                <a:gd name="T88" fmla="*/ 30 w 319"/>
                <a:gd name="T89" fmla="*/ 464 h 710"/>
                <a:gd name="T90" fmla="*/ 35 w 319"/>
                <a:gd name="T91" fmla="*/ 447 h 710"/>
                <a:gd name="T92" fmla="*/ 26 w 319"/>
                <a:gd name="T93" fmla="*/ 436 h 710"/>
                <a:gd name="T94" fmla="*/ 23 w 319"/>
                <a:gd name="T95" fmla="*/ 417 h 710"/>
                <a:gd name="T96" fmla="*/ 26 w 319"/>
                <a:gd name="T97" fmla="*/ 388 h 710"/>
                <a:gd name="T98" fmla="*/ 28 w 319"/>
                <a:gd name="T99" fmla="*/ 339 h 710"/>
                <a:gd name="T100" fmla="*/ 42 w 319"/>
                <a:gd name="T101" fmla="*/ 315 h 710"/>
                <a:gd name="T102" fmla="*/ 38 w 319"/>
                <a:gd name="T103" fmla="*/ 275 h 710"/>
                <a:gd name="T104" fmla="*/ 49 w 319"/>
                <a:gd name="T105" fmla="*/ 246 h 710"/>
                <a:gd name="T106" fmla="*/ 59 w 319"/>
                <a:gd name="T107" fmla="*/ 208 h 710"/>
                <a:gd name="T108" fmla="*/ 47 w 319"/>
                <a:gd name="T109" fmla="*/ 173 h 710"/>
                <a:gd name="T110" fmla="*/ 54 w 319"/>
                <a:gd name="T111" fmla="*/ 135 h 710"/>
                <a:gd name="T112" fmla="*/ 71 w 319"/>
                <a:gd name="T113" fmla="*/ 102 h 710"/>
                <a:gd name="T114" fmla="*/ 78 w 319"/>
                <a:gd name="T115" fmla="*/ 83 h 710"/>
                <a:gd name="T116" fmla="*/ 80 w 319"/>
                <a:gd name="T117" fmla="*/ 47 h 710"/>
                <a:gd name="T118" fmla="*/ 104 w 319"/>
                <a:gd name="T119" fmla="*/ 21 h 710"/>
                <a:gd name="T120" fmla="*/ 116 w 319"/>
                <a:gd name="T121" fmla="*/ 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9" h="710">
                  <a:moveTo>
                    <a:pt x="127" y="710"/>
                  </a:moveTo>
                  <a:lnTo>
                    <a:pt x="127" y="710"/>
                  </a:lnTo>
                  <a:lnTo>
                    <a:pt x="113" y="710"/>
                  </a:lnTo>
                  <a:lnTo>
                    <a:pt x="104" y="701"/>
                  </a:lnTo>
                  <a:lnTo>
                    <a:pt x="94" y="701"/>
                  </a:lnTo>
                  <a:lnTo>
                    <a:pt x="78" y="701"/>
                  </a:lnTo>
                  <a:lnTo>
                    <a:pt x="78" y="639"/>
                  </a:lnTo>
                  <a:lnTo>
                    <a:pt x="82" y="651"/>
                  </a:lnTo>
                  <a:lnTo>
                    <a:pt x="92" y="672"/>
                  </a:lnTo>
                  <a:lnTo>
                    <a:pt x="113" y="689"/>
                  </a:lnTo>
                  <a:lnTo>
                    <a:pt x="134" y="694"/>
                  </a:lnTo>
                  <a:lnTo>
                    <a:pt x="127" y="710"/>
                  </a:lnTo>
                  <a:close/>
                  <a:moveTo>
                    <a:pt x="137" y="5"/>
                  </a:moveTo>
                  <a:lnTo>
                    <a:pt x="137" y="5"/>
                  </a:lnTo>
                  <a:lnTo>
                    <a:pt x="146" y="17"/>
                  </a:lnTo>
                  <a:lnTo>
                    <a:pt x="151" y="5"/>
                  </a:lnTo>
                  <a:lnTo>
                    <a:pt x="170" y="5"/>
                  </a:lnTo>
                  <a:lnTo>
                    <a:pt x="172" y="7"/>
                  </a:lnTo>
                  <a:lnTo>
                    <a:pt x="203" y="36"/>
                  </a:lnTo>
                  <a:lnTo>
                    <a:pt x="217" y="40"/>
                  </a:lnTo>
                  <a:lnTo>
                    <a:pt x="236" y="52"/>
                  </a:lnTo>
                  <a:lnTo>
                    <a:pt x="253" y="59"/>
                  </a:lnTo>
                  <a:lnTo>
                    <a:pt x="255" y="66"/>
                  </a:lnTo>
                  <a:lnTo>
                    <a:pt x="239" y="95"/>
                  </a:lnTo>
                  <a:lnTo>
                    <a:pt x="255" y="100"/>
                  </a:lnTo>
                  <a:lnTo>
                    <a:pt x="274" y="102"/>
                  </a:lnTo>
                  <a:lnTo>
                    <a:pt x="286" y="100"/>
                  </a:lnTo>
                  <a:lnTo>
                    <a:pt x="300" y="85"/>
                  </a:lnTo>
                  <a:lnTo>
                    <a:pt x="305" y="69"/>
                  </a:lnTo>
                  <a:lnTo>
                    <a:pt x="312" y="66"/>
                  </a:lnTo>
                  <a:lnTo>
                    <a:pt x="319" y="76"/>
                  </a:lnTo>
                  <a:lnTo>
                    <a:pt x="319" y="90"/>
                  </a:lnTo>
                  <a:lnTo>
                    <a:pt x="307" y="102"/>
                  </a:lnTo>
                  <a:lnTo>
                    <a:pt x="295" y="109"/>
                  </a:lnTo>
                  <a:lnTo>
                    <a:pt x="276" y="126"/>
                  </a:lnTo>
                  <a:lnTo>
                    <a:pt x="255" y="149"/>
                  </a:lnTo>
                  <a:lnTo>
                    <a:pt x="253" y="166"/>
                  </a:lnTo>
                  <a:lnTo>
                    <a:pt x="248" y="185"/>
                  </a:lnTo>
                  <a:lnTo>
                    <a:pt x="248" y="204"/>
                  </a:lnTo>
                  <a:lnTo>
                    <a:pt x="243" y="208"/>
                  </a:lnTo>
                  <a:lnTo>
                    <a:pt x="243" y="220"/>
                  </a:lnTo>
                  <a:lnTo>
                    <a:pt x="241" y="232"/>
                  </a:lnTo>
                  <a:lnTo>
                    <a:pt x="262" y="249"/>
                  </a:lnTo>
                  <a:lnTo>
                    <a:pt x="260" y="260"/>
                  </a:lnTo>
                  <a:lnTo>
                    <a:pt x="269" y="270"/>
                  </a:lnTo>
                  <a:lnTo>
                    <a:pt x="269" y="279"/>
                  </a:lnTo>
                  <a:lnTo>
                    <a:pt x="253" y="305"/>
                  </a:lnTo>
                  <a:lnTo>
                    <a:pt x="229" y="317"/>
                  </a:lnTo>
                  <a:lnTo>
                    <a:pt x="196" y="322"/>
                  </a:lnTo>
                  <a:lnTo>
                    <a:pt x="179" y="320"/>
                  </a:lnTo>
                  <a:lnTo>
                    <a:pt x="182" y="331"/>
                  </a:lnTo>
                  <a:lnTo>
                    <a:pt x="179" y="346"/>
                  </a:lnTo>
                  <a:lnTo>
                    <a:pt x="182" y="358"/>
                  </a:lnTo>
                  <a:lnTo>
                    <a:pt x="172" y="365"/>
                  </a:lnTo>
                  <a:lnTo>
                    <a:pt x="156" y="367"/>
                  </a:lnTo>
                  <a:lnTo>
                    <a:pt x="139" y="360"/>
                  </a:lnTo>
                  <a:lnTo>
                    <a:pt x="134" y="365"/>
                  </a:lnTo>
                  <a:lnTo>
                    <a:pt x="137" y="388"/>
                  </a:lnTo>
                  <a:lnTo>
                    <a:pt x="149" y="393"/>
                  </a:lnTo>
                  <a:lnTo>
                    <a:pt x="156" y="386"/>
                  </a:lnTo>
                  <a:lnTo>
                    <a:pt x="161" y="398"/>
                  </a:lnTo>
                  <a:lnTo>
                    <a:pt x="146" y="405"/>
                  </a:lnTo>
                  <a:lnTo>
                    <a:pt x="132" y="419"/>
                  </a:lnTo>
                  <a:lnTo>
                    <a:pt x="130" y="440"/>
                  </a:lnTo>
                  <a:lnTo>
                    <a:pt x="127" y="452"/>
                  </a:lnTo>
                  <a:lnTo>
                    <a:pt x="111" y="452"/>
                  </a:lnTo>
                  <a:lnTo>
                    <a:pt x="99" y="464"/>
                  </a:lnTo>
                  <a:lnTo>
                    <a:pt x="94" y="483"/>
                  </a:lnTo>
                  <a:lnTo>
                    <a:pt x="111" y="500"/>
                  </a:lnTo>
                  <a:lnTo>
                    <a:pt x="125" y="504"/>
                  </a:lnTo>
                  <a:lnTo>
                    <a:pt x="120" y="526"/>
                  </a:lnTo>
                  <a:lnTo>
                    <a:pt x="101" y="540"/>
                  </a:lnTo>
                  <a:lnTo>
                    <a:pt x="90" y="568"/>
                  </a:lnTo>
                  <a:lnTo>
                    <a:pt x="75" y="578"/>
                  </a:lnTo>
                  <a:lnTo>
                    <a:pt x="68" y="589"/>
                  </a:lnTo>
                  <a:lnTo>
                    <a:pt x="73" y="618"/>
                  </a:lnTo>
                  <a:lnTo>
                    <a:pt x="85" y="632"/>
                  </a:lnTo>
                  <a:lnTo>
                    <a:pt x="78" y="630"/>
                  </a:lnTo>
                  <a:lnTo>
                    <a:pt x="64" y="627"/>
                  </a:lnTo>
                  <a:lnTo>
                    <a:pt x="23" y="623"/>
                  </a:lnTo>
                  <a:lnTo>
                    <a:pt x="16" y="608"/>
                  </a:lnTo>
                  <a:lnTo>
                    <a:pt x="16" y="589"/>
                  </a:lnTo>
                  <a:lnTo>
                    <a:pt x="7" y="589"/>
                  </a:lnTo>
                  <a:lnTo>
                    <a:pt x="2" y="580"/>
                  </a:lnTo>
                  <a:lnTo>
                    <a:pt x="0" y="554"/>
                  </a:lnTo>
                  <a:lnTo>
                    <a:pt x="12" y="545"/>
                  </a:lnTo>
                  <a:lnTo>
                    <a:pt x="16" y="528"/>
                  </a:lnTo>
                  <a:lnTo>
                    <a:pt x="16" y="516"/>
                  </a:lnTo>
                  <a:lnTo>
                    <a:pt x="23" y="497"/>
                  </a:lnTo>
                  <a:lnTo>
                    <a:pt x="30" y="464"/>
                  </a:lnTo>
                  <a:lnTo>
                    <a:pt x="28" y="452"/>
                  </a:lnTo>
                  <a:lnTo>
                    <a:pt x="35" y="447"/>
                  </a:lnTo>
                  <a:lnTo>
                    <a:pt x="33" y="438"/>
                  </a:lnTo>
                  <a:lnTo>
                    <a:pt x="26" y="436"/>
                  </a:lnTo>
                  <a:lnTo>
                    <a:pt x="30" y="424"/>
                  </a:lnTo>
                  <a:lnTo>
                    <a:pt x="23" y="417"/>
                  </a:lnTo>
                  <a:lnTo>
                    <a:pt x="21" y="391"/>
                  </a:lnTo>
                  <a:lnTo>
                    <a:pt x="26" y="388"/>
                  </a:lnTo>
                  <a:lnTo>
                    <a:pt x="23" y="360"/>
                  </a:lnTo>
                  <a:lnTo>
                    <a:pt x="28" y="339"/>
                  </a:lnTo>
                  <a:lnTo>
                    <a:pt x="33" y="320"/>
                  </a:lnTo>
                  <a:lnTo>
                    <a:pt x="42" y="315"/>
                  </a:lnTo>
                  <a:lnTo>
                    <a:pt x="38" y="294"/>
                  </a:lnTo>
                  <a:lnTo>
                    <a:pt x="38" y="275"/>
                  </a:lnTo>
                  <a:lnTo>
                    <a:pt x="49" y="263"/>
                  </a:lnTo>
                  <a:lnTo>
                    <a:pt x="49" y="246"/>
                  </a:lnTo>
                  <a:lnTo>
                    <a:pt x="59" y="227"/>
                  </a:lnTo>
                  <a:lnTo>
                    <a:pt x="59" y="208"/>
                  </a:lnTo>
                  <a:lnTo>
                    <a:pt x="54" y="206"/>
                  </a:lnTo>
                  <a:lnTo>
                    <a:pt x="47" y="173"/>
                  </a:lnTo>
                  <a:lnTo>
                    <a:pt x="56" y="152"/>
                  </a:lnTo>
                  <a:lnTo>
                    <a:pt x="54" y="135"/>
                  </a:lnTo>
                  <a:lnTo>
                    <a:pt x="61" y="118"/>
                  </a:lnTo>
                  <a:lnTo>
                    <a:pt x="71" y="102"/>
                  </a:lnTo>
                  <a:lnTo>
                    <a:pt x="82" y="90"/>
                  </a:lnTo>
                  <a:lnTo>
                    <a:pt x="78" y="83"/>
                  </a:lnTo>
                  <a:lnTo>
                    <a:pt x="80" y="78"/>
                  </a:lnTo>
                  <a:lnTo>
                    <a:pt x="80" y="47"/>
                  </a:lnTo>
                  <a:lnTo>
                    <a:pt x="99" y="40"/>
                  </a:lnTo>
                  <a:lnTo>
                    <a:pt x="104" y="21"/>
                  </a:lnTo>
                  <a:lnTo>
                    <a:pt x="101" y="17"/>
                  </a:lnTo>
                  <a:lnTo>
                    <a:pt x="116" y="0"/>
                  </a:lnTo>
                  <a:lnTo>
                    <a:pt x="137"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8" name="Freeform 18"/>
            <p:cNvSpPr>
              <a:spLocks noEditPoints="1"/>
            </p:cNvSpPr>
            <p:nvPr/>
          </p:nvSpPr>
          <p:spPr bwMode="auto">
            <a:xfrm>
              <a:off x="7523855" y="4215898"/>
              <a:ext cx="1111235" cy="1032835"/>
            </a:xfrm>
            <a:custGeom>
              <a:avLst/>
              <a:gdLst>
                <a:gd name="T0" fmla="*/ 544 w 652"/>
                <a:gd name="T1" fmla="*/ 550 h 606"/>
                <a:gd name="T2" fmla="*/ 562 w 652"/>
                <a:gd name="T3" fmla="*/ 580 h 606"/>
                <a:gd name="T4" fmla="*/ 539 w 652"/>
                <a:gd name="T5" fmla="*/ 606 h 606"/>
                <a:gd name="T6" fmla="*/ 508 w 652"/>
                <a:gd name="T7" fmla="*/ 554 h 606"/>
                <a:gd name="T8" fmla="*/ 489 w 652"/>
                <a:gd name="T9" fmla="*/ 50 h 606"/>
                <a:gd name="T10" fmla="*/ 520 w 652"/>
                <a:gd name="T11" fmla="*/ 69 h 606"/>
                <a:gd name="T12" fmla="*/ 527 w 652"/>
                <a:gd name="T13" fmla="*/ 102 h 606"/>
                <a:gd name="T14" fmla="*/ 553 w 652"/>
                <a:gd name="T15" fmla="*/ 145 h 606"/>
                <a:gd name="T16" fmla="*/ 584 w 652"/>
                <a:gd name="T17" fmla="*/ 176 h 606"/>
                <a:gd name="T18" fmla="*/ 605 w 652"/>
                <a:gd name="T19" fmla="*/ 197 h 606"/>
                <a:gd name="T20" fmla="*/ 641 w 652"/>
                <a:gd name="T21" fmla="*/ 247 h 606"/>
                <a:gd name="T22" fmla="*/ 652 w 652"/>
                <a:gd name="T23" fmla="*/ 296 h 606"/>
                <a:gd name="T24" fmla="*/ 645 w 652"/>
                <a:gd name="T25" fmla="*/ 348 h 606"/>
                <a:gd name="T26" fmla="*/ 617 w 652"/>
                <a:gd name="T27" fmla="*/ 405 h 606"/>
                <a:gd name="T28" fmla="*/ 596 w 652"/>
                <a:gd name="T29" fmla="*/ 455 h 606"/>
                <a:gd name="T30" fmla="*/ 567 w 652"/>
                <a:gd name="T31" fmla="*/ 483 h 606"/>
                <a:gd name="T32" fmla="*/ 520 w 652"/>
                <a:gd name="T33" fmla="*/ 500 h 606"/>
                <a:gd name="T34" fmla="*/ 492 w 652"/>
                <a:gd name="T35" fmla="*/ 505 h 606"/>
                <a:gd name="T36" fmla="*/ 442 w 652"/>
                <a:gd name="T37" fmla="*/ 488 h 606"/>
                <a:gd name="T38" fmla="*/ 418 w 652"/>
                <a:gd name="T39" fmla="*/ 443 h 606"/>
                <a:gd name="T40" fmla="*/ 395 w 652"/>
                <a:gd name="T41" fmla="*/ 429 h 606"/>
                <a:gd name="T42" fmla="*/ 397 w 652"/>
                <a:gd name="T43" fmla="*/ 401 h 606"/>
                <a:gd name="T44" fmla="*/ 369 w 652"/>
                <a:gd name="T45" fmla="*/ 427 h 606"/>
                <a:gd name="T46" fmla="*/ 338 w 652"/>
                <a:gd name="T47" fmla="*/ 386 h 606"/>
                <a:gd name="T48" fmla="*/ 290 w 652"/>
                <a:gd name="T49" fmla="*/ 360 h 606"/>
                <a:gd name="T50" fmla="*/ 208 w 652"/>
                <a:gd name="T51" fmla="*/ 374 h 606"/>
                <a:gd name="T52" fmla="*/ 167 w 652"/>
                <a:gd name="T53" fmla="*/ 405 h 606"/>
                <a:gd name="T54" fmla="*/ 118 w 652"/>
                <a:gd name="T55" fmla="*/ 408 h 606"/>
                <a:gd name="T56" fmla="*/ 85 w 652"/>
                <a:gd name="T57" fmla="*/ 422 h 606"/>
                <a:gd name="T58" fmla="*/ 35 w 652"/>
                <a:gd name="T59" fmla="*/ 415 h 606"/>
                <a:gd name="T60" fmla="*/ 37 w 652"/>
                <a:gd name="T61" fmla="*/ 393 h 606"/>
                <a:gd name="T62" fmla="*/ 30 w 652"/>
                <a:gd name="T63" fmla="*/ 344 h 606"/>
                <a:gd name="T64" fmla="*/ 21 w 652"/>
                <a:gd name="T65" fmla="*/ 306 h 606"/>
                <a:gd name="T66" fmla="*/ 0 w 652"/>
                <a:gd name="T67" fmla="*/ 261 h 606"/>
                <a:gd name="T68" fmla="*/ 14 w 652"/>
                <a:gd name="T69" fmla="*/ 266 h 606"/>
                <a:gd name="T70" fmla="*/ 2 w 652"/>
                <a:gd name="T71" fmla="*/ 230 h 606"/>
                <a:gd name="T72" fmla="*/ 7 w 652"/>
                <a:gd name="T73" fmla="*/ 197 h 606"/>
                <a:gd name="T74" fmla="*/ 35 w 652"/>
                <a:gd name="T75" fmla="*/ 180 h 606"/>
                <a:gd name="T76" fmla="*/ 66 w 652"/>
                <a:gd name="T77" fmla="*/ 166 h 606"/>
                <a:gd name="T78" fmla="*/ 97 w 652"/>
                <a:gd name="T79" fmla="*/ 154 h 606"/>
                <a:gd name="T80" fmla="*/ 134 w 652"/>
                <a:gd name="T81" fmla="*/ 133 h 606"/>
                <a:gd name="T82" fmla="*/ 158 w 652"/>
                <a:gd name="T83" fmla="*/ 93 h 606"/>
                <a:gd name="T84" fmla="*/ 170 w 652"/>
                <a:gd name="T85" fmla="*/ 88 h 606"/>
                <a:gd name="T86" fmla="*/ 191 w 652"/>
                <a:gd name="T87" fmla="*/ 64 h 606"/>
                <a:gd name="T88" fmla="*/ 208 w 652"/>
                <a:gd name="T89" fmla="*/ 55 h 606"/>
                <a:gd name="T90" fmla="*/ 243 w 652"/>
                <a:gd name="T91" fmla="*/ 69 h 606"/>
                <a:gd name="T92" fmla="*/ 269 w 652"/>
                <a:gd name="T93" fmla="*/ 48 h 606"/>
                <a:gd name="T94" fmla="*/ 290 w 652"/>
                <a:gd name="T95" fmla="*/ 24 h 606"/>
                <a:gd name="T96" fmla="*/ 300 w 652"/>
                <a:gd name="T97" fmla="*/ 10 h 606"/>
                <a:gd name="T98" fmla="*/ 343 w 652"/>
                <a:gd name="T99" fmla="*/ 22 h 606"/>
                <a:gd name="T100" fmla="*/ 371 w 652"/>
                <a:gd name="T101" fmla="*/ 22 h 606"/>
                <a:gd name="T102" fmla="*/ 371 w 652"/>
                <a:gd name="T103" fmla="*/ 43 h 606"/>
                <a:gd name="T104" fmla="*/ 359 w 652"/>
                <a:gd name="T105" fmla="*/ 64 h 606"/>
                <a:gd name="T106" fmla="*/ 392 w 652"/>
                <a:gd name="T107" fmla="*/ 90 h 606"/>
                <a:gd name="T108" fmla="*/ 421 w 652"/>
                <a:gd name="T109" fmla="*/ 109 h 606"/>
                <a:gd name="T110" fmla="*/ 454 w 652"/>
                <a:gd name="T111" fmla="*/ 93 h 606"/>
                <a:gd name="T112" fmla="*/ 458 w 652"/>
                <a:gd name="T113" fmla="*/ 60 h 606"/>
                <a:gd name="T114" fmla="*/ 458 w 652"/>
                <a:gd name="T115" fmla="*/ 27 h 606"/>
                <a:gd name="T116" fmla="*/ 473 w 652"/>
                <a:gd name="T117" fmla="*/ 0 h 606"/>
                <a:gd name="T118" fmla="*/ 482 w 652"/>
                <a:gd name="T119" fmla="*/ 27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52" h="606">
                  <a:moveTo>
                    <a:pt x="520" y="545"/>
                  </a:moveTo>
                  <a:lnTo>
                    <a:pt x="520" y="545"/>
                  </a:lnTo>
                  <a:lnTo>
                    <a:pt x="536" y="552"/>
                  </a:lnTo>
                  <a:lnTo>
                    <a:pt x="544" y="550"/>
                  </a:lnTo>
                  <a:lnTo>
                    <a:pt x="558" y="547"/>
                  </a:lnTo>
                  <a:lnTo>
                    <a:pt x="565" y="547"/>
                  </a:lnTo>
                  <a:lnTo>
                    <a:pt x="567" y="573"/>
                  </a:lnTo>
                  <a:lnTo>
                    <a:pt x="562" y="580"/>
                  </a:lnTo>
                  <a:lnTo>
                    <a:pt x="560" y="597"/>
                  </a:lnTo>
                  <a:lnTo>
                    <a:pt x="555" y="592"/>
                  </a:lnTo>
                  <a:lnTo>
                    <a:pt x="544" y="606"/>
                  </a:lnTo>
                  <a:lnTo>
                    <a:pt x="539" y="606"/>
                  </a:lnTo>
                  <a:lnTo>
                    <a:pt x="529" y="606"/>
                  </a:lnTo>
                  <a:lnTo>
                    <a:pt x="520" y="587"/>
                  </a:lnTo>
                  <a:lnTo>
                    <a:pt x="518" y="573"/>
                  </a:lnTo>
                  <a:lnTo>
                    <a:pt x="508" y="554"/>
                  </a:lnTo>
                  <a:lnTo>
                    <a:pt x="508" y="545"/>
                  </a:lnTo>
                  <a:lnTo>
                    <a:pt x="520" y="545"/>
                  </a:lnTo>
                  <a:close/>
                  <a:moveTo>
                    <a:pt x="489" y="50"/>
                  </a:moveTo>
                  <a:lnTo>
                    <a:pt x="489" y="50"/>
                  </a:lnTo>
                  <a:lnTo>
                    <a:pt x="496" y="62"/>
                  </a:lnTo>
                  <a:lnTo>
                    <a:pt x="506" y="57"/>
                  </a:lnTo>
                  <a:lnTo>
                    <a:pt x="510" y="64"/>
                  </a:lnTo>
                  <a:lnTo>
                    <a:pt x="520" y="69"/>
                  </a:lnTo>
                  <a:lnTo>
                    <a:pt x="518" y="79"/>
                  </a:lnTo>
                  <a:lnTo>
                    <a:pt x="520" y="93"/>
                  </a:lnTo>
                  <a:lnTo>
                    <a:pt x="522" y="100"/>
                  </a:lnTo>
                  <a:lnTo>
                    <a:pt x="527" y="102"/>
                  </a:lnTo>
                  <a:lnTo>
                    <a:pt x="532" y="116"/>
                  </a:lnTo>
                  <a:lnTo>
                    <a:pt x="532" y="126"/>
                  </a:lnTo>
                  <a:lnTo>
                    <a:pt x="536" y="138"/>
                  </a:lnTo>
                  <a:lnTo>
                    <a:pt x="553" y="145"/>
                  </a:lnTo>
                  <a:lnTo>
                    <a:pt x="565" y="154"/>
                  </a:lnTo>
                  <a:lnTo>
                    <a:pt x="577" y="161"/>
                  </a:lnTo>
                  <a:lnTo>
                    <a:pt x="574" y="166"/>
                  </a:lnTo>
                  <a:lnTo>
                    <a:pt x="584" y="176"/>
                  </a:lnTo>
                  <a:lnTo>
                    <a:pt x="588" y="195"/>
                  </a:lnTo>
                  <a:lnTo>
                    <a:pt x="596" y="192"/>
                  </a:lnTo>
                  <a:lnTo>
                    <a:pt x="603" y="199"/>
                  </a:lnTo>
                  <a:lnTo>
                    <a:pt x="605" y="197"/>
                  </a:lnTo>
                  <a:lnTo>
                    <a:pt x="610" y="214"/>
                  </a:lnTo>
                  <a:lnTo>
                    <a:pt x="619" y="225"/>
                  </a:lnTo>
                  <a:lnTo>
                    <a:pt x="629" y="232"/>
                  </a:lnTo>
                  <a:lnTo>
                    <a:pt x="641" y="247"/>
                  </a:lnTo>
                  <a:lnTo>
                    <a:pt x="645" y="261"/>
                  </a:lnTo>
                  <a:lnTo>
                    <a:pt x="645" y="270"/>
                  </a:lnTo>
                  <a:lnTo>
                    <a:pt x="645" y="282"/>
                  </a:lnTo>
                  <a:lnTo>
                    <a:pt x="652" y="296"/>
                  </a:lnTo>
                  <a:lnTo>
                    <a:pt x="650" y="313"/>
                  </a:lnTo>
                  <a:lnTo>
                    <a:pt x="648" y="322"/>
                  </a:lnTo>
                  <a:lnTo>
                    <a:pt x="645" y="339"/>
                  </a:lnTo>
                  <a:lnTo>
                    <a:pt x="645" y="348"/>
                  </a:lnTo>
                  <a:lnTo>
                    <a:pt x="641" y="363"/>
                  </a:lnTo>
                  <a:lnTo>
                    <a:pt x="633" y="382"/>
                  </a:lnTo>
                  <a:lnTo>
                    <a:pt x="622" y="389"/>
                  </a:lnTo>
                  <a:lnTo>
                    <a:pt x="617" y="405"/>
                  </a:lnTo>
                  <a:lnTo>
                    <a:pt x="610" y="415"/>
                  </a:lnTo>
                  <a:lnTo>
                    <a:pt x="605" y="431"/>
                  </a:lnTo>
                  <a:lnTo>
                    <a:pt x="598" y="441"/>
                  </a:lnTo>
                  <a:lnTo>
                    <a:pt x="596" y="455"/>
                  </a:lnTo>
                  <a:lnTo>
                    <a:pt x="593" y="469"/>
                  </a:lnTo>
                  <a:lnTo>
                    <a:pt x="593" y="476"/>
                  </a:lnTo>
                  <a:lnTo>
                    <a:pt x="584" y="483"/>
                  </a:lnTo>
                  <a:lnTo>
                    <a:pt x="567" y="483"/>
                  </a:lnTo>
                  <a:lnTo>
                    <a:pt x="551" y="493"/>
                  </a:lnTo>
                  <a:lnTo>
                    <a:pt x="544" y="500"/>
                  </a:lnTo>
                  <a:lnTo>
                    <a:pt x="534" y="509"/>
                  </a:lnTo>
                  <a:lnTo>
                    <a:pt x="520" y="500"/>
                  </a:lnTo>
                  <a:lnTo>
                    <a:pt x="510" y="495"/>
                  </a:lnTo>
                  <a:lnTo>
                    <a:pt x="513" y="486"/>
                  </a:lnTo>
                  <a:lnTo>
                    <a:pt x="506" y="490"/>
                  </a:lnTo>
                  <a:lnTo>
                    <a:pt x="492" y="505"/>
                  </a:lnTo>
                  <a:lnTo>
                    <a:pt x="477" y="498"/>
                  </a:lnTo>
                  <a:lnTo>
                    <a:pt x="468" y="495"/>
                  </a:lnTo>
                  <a:lnTo>
                    <a:pt x="458" y="493"/>
                  </a:lnTo>
                  <a:lnTo>
                    <a:pt x="442" y="488"/>
                  </a:lnTo>
                  <a:lnTo>
                    <a:pt x="432" y="474"/>
                  </a:lnTo>
                  <a:lnTo>
                    <a:pt x="430" y="460"/>
                  </a:lnTo>
                  <a:lnTo>
                    <a:pt x="425" y="450"/>
                  </a:lnTo>
                  <a:lnTo>
                    <a:pt x="418" y="443"/>
                  </a:lnTo>
                  <a:lnTo>
                    <a:pt x="402" y="441"/>
                  </a:lnTo>
                  <a:lnTo>
                    <a:pt x="406" y="429"/>
                  </a:lnTo>
                  <a:lnTo>
                    <a:pt x="402" y="415"/>
                  </a:lnTo>
                  <a:lnTo>
                    <a:pt x="395" y="429"/>
                  </a:lnTo>
                  <a:lnTo>
                    <a:pt x="380" y="431"/>
                  </a:lnTo>
                  <a:lnTo>
                    <a:pt x="390" y="422"/>
                  </a:lnTo>
                  <a:lnTo>
                    <a:pt x="392" y="410"/>
                  </a:lnTo>
                  <a:lnTo>
                    <a:pt x="397" y="401"/>
                  </a:lnTo>
                  <a:lnTo>
                    <a:pt x="397" y="386"/>
                  </a:lnTo>
                  <a:lnTo>
                    <a:pt x="383" y="403"/>
                  </a:lnTo>
                  <a:lnTo>
                    <a:pt x="373" y="410"/>
                  </a:lnTo>
                  <a:lnTo>
                    <a:pt x="369" y="427"/>
                  </a:lnTo>
                  <a:lnTo>
                    <a:pt x="354" y="417"/>
                  </a:lnTo>
                  <a:lnTo>
                    <a:pt x="354" y="408"/>
                  </a:lnTo>
                  <a:lnTo>
                    <a:pt x="345" y="393"/>
                  </a:lnTo>
                  <a:lnTo>
                    <a:pt x="338" y="386"/>
                  </a:lnTo>
                  <a:lnTo>
                    <a:pt x="340" y="382"/>
                  </a:lnTo>
                  <a:lnTo>
                    <a:pt x="319" y="370"/>
                  </a:lnTo>
                  <a:lnTo>
                    <a:pt x="307" y="370"/>
                  </a:lnTo>
                  <a:lnTo>
                    <a:pt x="290" y="360"/>
                  </a:lnTo>
                  <a:lnTo>
                    <a:pt x="262" y="363"/>
                  </a:lnTo>
                  <a:lnTo>
                    <a:pt x="241" y="370"/>
                  </a:lnTo>
                  <a:lnTo>
                    <a:pt x="224" y="374"/>
                  </a:lnTo>
                  <a:lnTo>
                    <a:pt x="208" y="374"/>
                  </a:lnTo>
                  <a:lnTo>
                    <a:pt x="191" y="384"/>
                  </a:lnTo>
                  <a:lnTo>
                    <a:pt x="177" y="389"/>
                  </a:lnTo>
                  <a:lnTo>
                    <a:pt x="175" y="398"/>
                  </a:lnTo>
                  <a:lnTo>
                    <a:pt x="167" y="405"/>
                  </a:lnTo>
                  <a:lnTo>
                    <a:pt x="153" y="408"/>
                  </a:lnTo>
                  <a:lnTo>
                    <a:pt x="144" y="408"/>
                  </a:lnTo>
                  <a:lnTo>
                    <a:pt x="130" y="405"/>
                  </a:lnTo>
                  <a:lnTo>
                    <a:pt x="118" y="408"/>
                  </a:lnTo>
                  <a:lnTo>
                    <a:pt x="106" y="408"/>
                  </a:lnTo>
                  <a:lnTo>
                    <a:pt x="97" y="417"/>
                  </a:lnTo>
                  <a:lnTo>
                    <a:pt x="92" y="417"/>
                  </a:lnTo>
                  <a:lnTo>
                    <a:pt x="85" y="422"/>
                  </a:lnTo>
                  <a:lnTo>
                    <a:pt x="75" y="429"/>
                  </a:lnTo>
                  <a:lnTo>
                    <a:pt x="63" y="429"/>
                  </a:lnTo>
                  <a:lnTo>
                    <a:pt x="54" y="429"/>
                  </a:lnTo>
                  <a:lnTo>
                    <a:pt x="35" y="415"/>
                  </a:lnTo>
                  <a:lnTo>
                    <a:pt x="28" y="412"/>
                  </a:lnTo>
                  <a:lnTo>
                    <a:pt x="28" y="401"/>
                  </a:lnTo>
                  <a:lnTo>
                    <a:pt x="35" y="398"/>
                  </a:lnTo>
                  <a:lnTo>
                    <a:pt x="37" y="393"/>
                  </a:lnTo>
                  <a:lnTo>
                    <a:pt x="37" y="386"/>
                  </a:lnTo>
                  <a:lnTo>
                    <a:pt x="40" y="374"/>
                  </a:lnTo>
                  <a:lnTo>
                    <a:pt x="37" y="363"/>
                  </a:lnTo>
                  <a:lnTo>
                    <a:pt x="30" y="344"/>
                  </a:lnTo>
                  <a:lnTo>
                    <a:pt x="28" y="332"/>
                  </a:lnTo>
                  <a:lnTo>
                    <a:pt x="28" y="322"/>
                  </a:lnTo>
                  <a:lnTo>
                    <a:pt x="21" y="311"/>
                  </a:lnTo>
                  <a:lnTo>
                    <a:pt x="21" y="306"/>
                  </a:lnTo>
                  <a:lnTo>
                    <a:pt x="14" y="299"/>
                  </a:lnTo>
                  <a:lnTo>
                    <a:pt x="11" y="285"/>
                  </a:lnTo>
                  <a:lnTo>
                    <a:pt x="2" y="268"/>
                  </a:lnTo>
                  <a:lnTo>
                    <a:pt x="0" y="261"/>
                  </a:lnTo>
                  <a:lnTo>
                    <a:pt x="7" y="268"/>
                  </a:lnTo>
                  <a:lnTo>
                    <a:pt x="2" y="254"/>
                  </a:lnTo>
                  <a:lnTo>
                    <a:pt x="9" y="258"/>
                  </a:lnTo>
                  <a:lnTo>
                    <a:pt x="14" y="266"/>
                  </a:lnTo>
                  <a:lnTo>
                    <a:pt x="14" y="256"/>
                  </a:lnTo>
                  <a:lnTo>
                    <a:pt x="7" y="242"/>
                  </a:lnTo>
                  <a:lnTo>
                    <a:pt x="4" y="237"/>
                  </a:lnTo>
                  <a:lnTo>
                    <a:pt x="2" y="230"/>
                  </a:lnTo>
                  <a:lnTo>
                    <a:pt x="2" y="221"/>
                  </a:lnTo>
                  <a:lnTo>
                    <a:pt x="7" y="216"/>
                  </a:lnTo>
                  <a:lnTo>
                    <a:pt x="9" y="206"/>
                  </a:lnTo>
                  <a:lnTo>
                    <a:pt x="7" y="197"/>
                  </a:lnTo>
                  <a:lnTo>
                    <a:pt x="14" y="185"/>
                  </a:lnTo>
                  <a:lnTo>
                    <a:pt x="14" y="199"/>
                  </a:lnTo>
                  <a:lnTo>
                    <a:pt x="21" y="185"/>
                  </a:lnTo>
                  <a:lnTo>
                    <a:pt x="35" y="180"/>
                  </a:lnTo>
                  <a:lnTo>
                    <a:pt x="42" y="173"/>
                  </a:lnTo>
                  <a:lnTo>
                    <a:pt x="54" y="166"/>
                  </a:lnTo>
                  <a:lnTo>
                    <a:pt x="63" y="166"/>
                  </a:lnTo>
                  <a:lnTo>
                    <a:pt x="66" y="166"/>
                  </a:lnTo>
                  <a:lnTo>
                    <a:pt x="80" y="161"/>
                  </a:lnTo>
                  <a:lnTo>
                    <a:pt x="89" y="159"/>
                  </a:lnTo>
                  <a:lnTo>
                    <a:pt x="92" y="154"/>
                  </a:lnTo>
                  <a:lnTo>
                    <a:pt x="97" y="154"/>
                  </a:lnTo>
                  <a:lnTo>
                    <a:pt x="106" y="154"/>
                  </a:lnTo>
                  <a:lnTo>
                    <a:pt x="123" y="150"/>
                  </a:lnTo>
                  <a:lnTo>
                    <a:pt x="130" y="143"/>
                  </a:lnTo>
                  <a:lnTo>
                    <a:pt x="134" y="133"/>
                  </a:lnTo>
                  <a:lnTo>
                    <a:pt x="144" y="124"/>
                  </a:lnTo>
                  <a:lnTo>
                    <a:pt x="146" y="116"/>
                  </a:lnTo>
                  <a:lnTo>
                    <a:pt x="146" y="107"/>
                  </a:lnTo>
                  <a:lnTo>
                    <a:pt x="158" y="93"/>
                  </a:lnTo>
                  <a:lnTo>
                    <a:pt x="163" y="107"/>
                  </a:lnTo>
                  <a:lnTo>
                    <a:pt x="170" y="105"/>
                  </a:lnTo>
                  <a:lnTo>
                    <a:pt x="165" y="98"/>
                  </a:lnTo>
                  <a:lnTo>
                    <a:pt x="170" y="88"/>
                  </a:lnTo>
                  <a:lnTo>
                    <a:pt x="177" y="93"/>
                  </a:lnTo>
                  <a:lnTo>
                    <a:pt x="179" y="81"/>
                  </a:lnTo>
                  <a:lnTo>
                    <a:pt x="189" y="71"/>
                  </a:lnTo>
                  <a:lnTo>
                    <a:pt x="191" y="64"/>
                  </a:lnTo>
                  <a:lnTo>
                    <a:pt x="201" y="62"/>
                  </a:lnTo>
                  <a:lnTo>
                    <a:pt x="201" y="57"/>
                  </a:lnTo>
                  <a:lnTo>
                    <a:pt x="208" y="60"/>
                  </a:lnTo>
                  <a:lnTo>
                    <a:pt x="208" y="55"/>
                  </a:lnTo>
                  <a:lnTo>
                    <a:pt x="215" y="53"/>
                  </a:lnTo>
                  <a:lnTo>
                    <a:pt x="222" y="50"/>
                  </a:lnTo>
                  <a:lnTo>
                    <a:pt x="234" y="60"/>
                  </a:lnTo>
                  <a:lnTo>
                    <a:pt x="243" y="69"/>
                  </a:lnTo>
                  <a:lnTo>
                    <a:pt x="255" y="69"/>
                  </a:lnTo>
                  <a:lnTo>
                    <a:pt x="264" y="69"/>
                  </a:lnTo>
                  <a:lnTo>
                    <a:pt x="260" y="62"/>
                  </a:lnTo>
                  <a:lnTo>
                    <a:pt x="269" y="48"/>
                  </a:lnTo>
                  <a:lnTo>
                    <a:pt x="276" y="43"/>
                  </a:lnTo>
                  <a:lnTo>
                    <a:pt x="274" y="38"/>
                  </a:lnTo>
                  <a:lnTo>
                    <a:pt x="281" y="29"/>
                  </a:lnTo>
                  <a:lnTo>
                    <a:pt x="290" y="24"/>
                  </a:lnTo>
                  <a:lnTo>
                    <a:pt x="298" y="27"/>
                  </a:lnTo>
                  <a:lnTo>
                    <a:pt x="312" y="22"/>
                  </a:lnTo>
                  <a:lnTo>
                    <a:pt x="312" y="15"/>
                  </a:lnTo>
                  <a:lnTo>
                    <a:pt x="300" y="10"/>
                  </a:lnTo>
                  <a:lnTo>
                    <a:pt x="309" y="8"/>
                  </a:lnTo>
                  <a:lnTo>
                    <a:pt x="319" y="10"/>
                  </a:lnTo>
                  <a:lnTo>
                    <a:pt x="328" y="17"/>
                  </a:lnTo>
                  <a:lnTo>
                    <a:pt x="343" y="22"/>
                  </a:lnTo>
                  <a:lnTo>
                    <a:pt x="345" y="19"/>
                  </a:lnTo>
                  <a:lnTo>
                    <a:pt x="357" y="24"/>
                  </a:lnTo>
                  <a:lnTo>
                    <a:pt x="366" y="19"/>
                  </a:lnTo>
                  <a:lnTo>
                    <a:pt x="371" y="22"/>
                  </a:lnTo>
                  <a:lnTo>
                    <a:pt x="376" y="19"/>
                  </a:lnTo>
                  <a:lnTo>
                    <a:pt x="383" y="27"/>
                  </a:lnTo>
                  <a:lnTo>
                    <a:pt x="378" y="36"/>
                  </a:lnTo>
                  <a:lnTo>
                    <a:pt x="371" y="43"/>
                  </a:lnTo>
                  <a:lnTo>
                    <a:pt x="366" y="43"/>
                  </a:lnTo>
                  <a:lnTo>
                    <a:pt x="369" y="50"/>
                  </a:lnTo>
                  <a:lnTo>
                    <a:pt x="364" y="57"/>
                  </a:lnTo>
                  <a:lnTo>
                    <a:pt x="359" y="64"/>
                  </a:lnTo>
                  <a:lnTo>
                    <a:pt x="359" y="71"/>
                  </a:lnTo>
                  <a:lnTo>
                    <a:pt x="371" y="81"/>
                  </a:lnTo>
                  <a:lnTo>
                    <a:pt x="385" y="86"/>
                  </a:lnTo>
                  <a:lnTo>
                    <a:pt x="392" y="90"/>
                  </a:lnTo>
                  <a:lnTo>
                    <a:pt x="404" y="100"/>
                  </a:lnTo>
                  <a:lnTo>
                    <a:pt x="409" y="100"/>
                  </a:lnTo>
                  <a:lnTo>
                    <a:pt x="418" y="105"/>
                  </a:lnTo>
                  <a:lnTo>
                    <a:pt x="421" y="109"/>
                  </a:lnTo>
                  <a:lnTo>
                    <a:pt x="435" y="116"/>
                  </a:lnTo>
                  <a:lnTo>
                    <a:pt x="447" y="109"/>
                  </a:lnTo>
                  <a:lnTo>
                    <a:pt x="449" y="102"/>
                  </a:lnTo>
                  <a:lnTo>
                    <a:pt x="454" y="93"/>
                  </a:lnTo>
                  <a:lnTo>
                    <a:pt x="454" y="83"/>
                  </a:lnTo>
                  <a:lnTo>
                    <a:pt x="458" y="71"/>
                  </a:lnTo>
                  <a:lnTo>
                    <a:pt x="456" y="62"/>
                  </a:lnTo>
                  <a:lnTo>
                    <a:pt x="458" y="60"/>
                  </a:lnTo>
                  <a:lnTo>
                    <a:pt x="456" y="48"/>
                  </a:lnTo>
                  <a:lnTo>
                    <a:pt x="458" y="36"/>
                  </a:lnTo>
                  <a:lnTo>
                    <a:pt x="463" y="34"/>
                  </a:lnTo>
                  <a:lnTo>
                    <a:pt x="458" y="27"/>
                  </a:lnTo>
                  <a:lnTo>
                    <a:pt x="463" y="19"/>
                  </a:lnTo>
                  <a:lnTo>
                    <a:pt x="468" y="10"/>
                  </a:lnTo>
                  <a:lnTo>
                    <a:pt x="468" y="5"/>
                  </a:lnTo>
                  <a:lnTo>
                    <a:pt x="473" y="0"/>
                  </a:lnTo>
                  <a:lnTo>
                    <a:pt x="477" y="8"/>
                  </a:lnTo>
                  <a:lnTo>
                    <a:pt x="480" y="17"/>
                  </a:lnTo>
                  <a:lnTo>
                    <a:pt x="482" y="19"/>
                  </a:lnTo>
                  <a:lnTo>
                    <a:pt x="482" y="27"/>
                  </a:lnTo>
                  <a:lnTo>
                    <a:pt x="489" y="34"/>
                  </a:lnTo>
                  <a:lnTo>
                    <a:pt x="489" y="43"/>
                  </a:lnTo>
                  <a:lnTo>
                    <a:pt x="489" y="5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 name="Freeform 20"/>
            <p:cNvSpPr>
              <a:spLocks/>
            </p:cNvSpPr>
            <p:nvPr/>
          </p:nvSpPr>
          <p:spPr bwMode="auto">
            <a:xfrm>
              <a:off x="4657142" y="2373498"/>
              <a:ext cx="209636" cy="103966"/>
            </a:xfrm>
            <a:custGeom>
              <a:avLst/>
              <a:gdLst>
                <a:gd name="T0" fmla="*/ 94 w 123"/>
                <a:gd name="T1" fmla="*/ 0 h 61"/>
                <a:gd name="T2" fmla="*/ 94 w 123"/>
                <a:gd name="T3" fmla="*/ 0 h 61"/>
                <a:gd name="T4" fmla="*/ 109 w 123"/>
                <a:gd name="T5" fmla="*/ 7 h 61"/>
                <a:gd name="T6" fmla="*/ 113 w 123"/>
                <a:gd name="T7" fmla="*/ 7 h 61"/>
                <a:gd name="T8" fmla="*/ 123 w 123"/>
                <a:gd name="T9" fmla="*/ 12 h 61"/>
                <a:gd name="T10" fmla="*/ 120 w 123"/>
                <a:gd name="T11" fmla="*/ 14 h 61"/>
                <a:gd name="T12" fmla="*/ 123 w 123"/>
                <a:gd name="T13" fmla="*/ 23 h 61"/>
                <a:gd name="T14" fmla="*/ 120 w 123"/>
                <a:gd name="T15" fmla="*/ 33 h 61"/>
                <a:gd name="T16" fmla="*/ 113 w 123"/>
                <a:gd name="T17" fmla="*/ 33 h 61"/>
                <a:gd name="T18" fmla="*/ 116 w 123"/>
                <a:gd name="T19" fmla="*/ 38 h 61"/>
                <a:gd name="T20" fmla="*/ 111 w 123"/>
                <a:gd name="T21" fmla="*/ 52 h 61"/>
                <a:gd name="T22" fmla="*/ 106 w 123"/>
                <a:gd name="T23" fmla="*/ 57 h 61"/>
                <a:gd name="T24" fmla="*/ 92 w 123"/>
                <a:gd name="T25" fmla="*/ 57 h 61"/>
                <a:gd name="T26" fmla="*/ 85 w 123"/>
                <a:gd name="T27" fmla="*/ 61 h 61"/>
                <a:gd name="T28" fmla="*/ 71 w 123"/>
                <a:gd name="T29" fmla="*/ 61 h 61"/>
                <a:gd name="T30" fmla="*/ 47 w 123"/>
                <a:gd name="T31" fmla="*/ 54 h 61"/>
                <a:gd name="T32" fmla="*/ 45 w 123"/>
                <a:gd name="T33" fmla="*/ 47 h 61"/>
                <a:gd name="T34" fmla="*/ 28 w 123"/>
                <a:gd name="T35" fmla="*/ 52 h 61"/>
                <a:gd name="T36" fmla="*/ 26 w 123"/>
                <a:gd name="T37" fmla="*/ 57 h 61"/>
                <a:gd name="T38" fmla="*/ 16 w 123"/>
                <a:gd name="T39" fmla="*/ 52 h 61"/>
                <a:gd name="T40" fmla="*/ 9 w 123"/>
                <a:gd name="T41" fmla="*/ 52 h 61"/>
                <a:gd name="T42" fmla="*/ 0 w 123"/>
                <a:gd name="T43" fmla="*/ 47 h 61"/>
                <a:gd name="T44" fmla="*/ 2 w 123"/>
                <a:gd name="T45" fmla="*/ 40 h 61"/>
                <a:gd name="T46" fmla="*/ 2 w 123"/>
                <a:gd name="T47" fmla="*/ 38 h 61"/>
                <a:gd name="T48" fmla="*/ 7 w 123"/>
                <a:gd name="T49" fmla="*/ 35 h 61"/>
                <a:gd name="T50" fmla="*/ 16 w 123"/>
                <a:gd name="T51" fmla="*/ 42 h 61"/>
                <a:gd name="T52" fmla="*/ 19 w 123"/>
                <a:gd name="T53" fmla="*/ 35 h 61"/>
                <a:gd name="T54" fmla="*/ 33 w 123"/>
                <a:gd name="T55" fmla="*/ 38 h 61"/>
                <a:gd name="T56" fmla="*/ 45 w 123"/>
                <a:gd name="T57" fmla="*/ 33 h 61"/>
                <a:gd name="T58" fmla="*/ 52 w 123"/>
                <a:gd name="T59" fmla="*/ 33 h 61"/>
                <a:gd name="T60" fmla="*/ 57 w 123"/>
                <a:gd name="T61" fmla="*/ 38 h 61"/>
                <a:gd name="T62" fmla="*/ 59 w 123"/>
                <a:gd name="T63" fmla="*/ 35 h 61"/>
                <a:gd name="T64" fmla="*/ 57 w 123"/>
                <a:gd name="T65" fmla="*/ 19 h 61"/>
                <a:gd name="T66" fmla="*/ 61 w 123"/>
                <a:gd name="T67" fmla="*/ 14 h 61"/>
                <a:gd name="T68" fmla="*/ 68 w 123"/>
                <a:gd name="T69" fmla="*/ 5 h 61"/>
                <a:gd name="T70" fmla="*/ 80 w 123"/>
                <a:gd name="T71" fmla="*/ 12 h 61"/>
                <a:gd name="T72" fmla="*/ 90 w 123"/>
                <a:gd name="T73" fmla="*/ 2 h 61"/>
                <a:gd name="T74" fmla="*/ 94 w 123"/>
                <a:gd name="T7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61">
                  <a:moveTo>
                    <a:pt x="94" y="0"/>
                  </a:moveTo>
                  <a:lnTo>
                    <a:pt x="94" y="0"/>
                  </a:lnTo>
                  <a:lnTo>
                    <a:pt x="109" y="7"/>
                  </a:lnTo>
                  <a:lnTo>
                    <a:pt x="113" y="7"/>
                  </a:lnTo>
                  <a:lnTo>
                    <a:pt x="123" y="12"/>
                  </a:lnTo>
                  <a:lnTo>
                    <a:pt x="120" y="14"/>
                  </a:lnTo>
                  <a:lnTo>
                    <a:pt x="123" y="23"/>
                  </a:lnTo>
                  <a:lnTo>
                    <a:pt x="120" y="33"/>
                  </a:lnTo>
                  <a:lnTo>
                    <a:pt x="113" y="33"/>
                  </a:lnTo>
                  <a:lnTo>
                    <a:pt x="116" y="38"/>
                  </a:lnTo>
                  <a:lnTo>
                    <a:pt x="111" y="52"/>
                  </a:lnTo>
                  <a:lnTo>
                    <a:pt x="106" y="57"/>
                  </a:lnTo>
                  <a:lnTo>
                    <a:pt x="92" y="57"/>
                  </a:lnTo>
                  <a:lnTo>
                    <a:pt x="85" y="61"/>
                  </a:lnTo>
                  <a:lnTo>
                    <a:pt x="71" y="61"/>
                  </a:lnTo>
                  <a:lnTo>
                    <a:pt x="47" y="54"/>
                  </a:lnTo>
                  <a:lnTo>
                    <a:pt x="45" y="47"/>
                  </a:lnTo>
                  <a:lnTo>
                    <a:pt x="28" y="52"/>
                  </a:lnTo>
                  <a:lnTo>
                    <a:pt x="26" y="57"/>
                  </a:lnTo>
                  <a:lnTo>
                    <a:pt x="16" y="52"/>
                  </a:lnTo>
                  <a:lnTo>
                    <a:pt x="9" y="52"/>
                  </a:lnTo>
                  <a:lnTo>
                    <a:pt x="0" y="47"/>
                  </a:lnTo>
                  <a:lnTo>
                    <a:pt x="2" y="40"/>
                  </a:lnTo>
                  <a:lnTo>
                    <a:pt x="2" y="38"/>
                  </a:lnTo>
                  <a:lnTo>
                    <a:pt x="7" y="35"/>
                  </a:lnTo>
                  <a:lnTo>
                    <a:pt x="16" y="42"/>
                  </a:lnTo>
                  <a:lnTo>
                    <a:pt x="19" y="35"/>
                  </a:lnTo>
                  <a:lnTo>
                    <a:pt x="33" y="38"/>
                  </a:lnTo>
                  <a:lnTo>
                    <a:pt x="45" y="33"/>
                  </a:lnTo>
                  <a:lnTo>
                    <a:pt x="52" y="33"/>
                  </a:lnTo>
                  <a:lnTo>
                    <a:pt x="57" y="38"/>
                  </a:lnTo>
                  <a:lnTo>
                    <a:pt x="59" y="35"/>
                  </a:lnTo>
                  <a:lnTo>
                    <a:pt x="57" y="19"/>
                  </a:lnTo>
                  <a:lnTo>
                    <a:pt x="61" y="14"/>
                  </a:lnTo>
                  <a:lnTo>
                    <a:pt x="68" y="5"/>
                  </a:lnTo>
                  <a:lnTo>
                    <a:pt x="80" y="12"/>
                  </a:lnTo>
                  <a:lnTo>
                    <a:pt x="90" y="2"/>
                  </a:lnTo>
                  <a:lnTo>
                    <a:pt x="9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 name="Freeform 26"/>
            <p:cNvSpPr>
              <a:spLocks/>
            </p:cNvSpPr>
            <p:nvPr/>
          </p:nvSpPr>
          <p:spPr bwMode="auto">
            <a:xfrm>
              <a:off x="4467960" y="2267828"/>
              <a:ext cx="95444" cy="85217"/>
            </a:xfrm>
            <a:custGeom>
              <a:avLst/>
              <a:gdLst>
                <a:gd name="T0" fmla="*/ 40 w 56"/>
                <a:gd name="T1" fmla="*/ 0 h 50"/>
                <a:gd name="T2" fmla="*/ 40 w 56"/>
                <a:gd name="T3" fmla="*/ 0 h 50"/>
                <a:gd name="T4" fmla="*/ 49 w 56"/>
                <a:gd name="T5" fmla="*/ 12 h 50"/>
                <a:gd name="T6" fmla="*/ 56 w 56"/>
                <a:gd name="T7" fmla="*/ 17 h 50"/>
                <a:gd name="T8" fmla="*/ 56 w 56"/>
                <a:gd name="T9" fmla="*/ 36 h 50"/>
                <a:gd name="T10" fmla="*/ 52 w 56"/>
                <a:gd name="T11" fmla="*/ 36 h 50"/>
                <a:gd name="T12" fmla="*/ 49 w 56"/>
                <a:gd name="T13" fmla="*/ 50 h 50"/>
                <a:gd name="T14" fmla="*/ 35 w 56"/>
                <a:gd name="T15" fmla="*/ 38 h 50"/>
                <a:gd name="T16" fmla="*/ 28 w 56"/>
                <a:gd name="T17" fmla="*/ 40 h 50"/>
                <a:gd name="T18" fmla="*/ 16 w 56"/>
                <a:gd name="T19" fmla="*/ 29 h 50"/>
                <a:gd name="T20" fmla="*/ 9 w 56"/>
                <a:gd name="T21" fmla="*/ 19 h 50"/>
                <a:gd name="T22" fmla="*/ 2 w 56"/>
                <a:gd name="T23" fmla="*/ 19 h 50"/>
                <a:gd name="T24" fmla="*/ 0 w 56"/>
                <a:gd name="T25" fmla="*/ 10 h 50"/>
                <a:gd name="T26" fmla="*/ 11 w 56"/>
                <a:gd name="T27" fmla="*/ 5 h 50"/>
                <a:gd name="T28" fmla="*/ 23 w 56"/>
                <a:gd name="T29" fmla="*/ 7 h 50"/>
                <a:gd name="T30" fmla="*/ 40 w 56"/>
                <a:gd name="T3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50">
                  <a:moveTo>
                    <a:pt x="40" y="0"/>
                  </a:moveTo>
                  <a:lnTo>
                    <a:pt x="40" y="0"/>
                  </a:lnTo>
                  <a:lnTo>
                    <a:pt x="49" y="12"/>
                  </a:lnTo>
                  <a:lnTo>
                    <a:pt x="56" y="17"/>
                  </a:lnTo>
                  <a:lnTo>
                    <a:pt x="56" y="36"/>
                  </a:lnTo>
                  <a:lnTo>
                    <a:pt x="52" y="36"/>
                  </a:lnTo>
                  <a:lnTo>
                    <a:pt x="49" y="50"/>
                  </a:lnTo>
                  <a:lnTo>
                    <a:pt x="35" y="38"/>
                  </a:lnTo>
                  <a:lnTo>
                    <a:pt x="28" y="40"/>
                  </a:lnTo>
                  <a:lnTo>
                    <a:pt x="16" y="29"/>
                  </a:lnTo>
                  <a:lnTo>
                    <a:pt x="9" y="19"/>
                  </a:lnTo>
                  <a:lnTo>
                    <a:pt x="2" y="19"/>
                  </a:lnTo>
                  <a:lnTo>
                    <a:pt x="0" y="10"/>
                  </a:lnTo>
                  <a:lnTo>
                    <a:pt x="11" y="5"/>
                  </a:lnTo>
                  <a:lnTo>
                    <a:pt x="23" y="7"/>
                  </a:lnTo>
                  <a:lnTo>
                    <a:pt x="4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 name="Freeform 34"/>
            <p:cNvSpPr>
              <a:spLocks/>
            </p:cNvSpPr>
            <p:nvPr/>
          </p:nvSpPr>
          <p:spPr bwMode="auto">
            <a:xfrm>
              <a:off x="5015055" y="2566089"/>
              <a:ext cx="170435" cy="109079"/>
            </a:xfrm>
            <a:custGeom>
              <a:avLst/>
              <a:gdLst>
                <a:gd name="T0" fmla="*/ 5 w 100"/>
                <a:gd name="T1" fmla="*/ 0 h 64"/>
                <a:gd name="T2" fmla="*/ 5 w 100"/>
                <a:gd name="T3" fmla="*/ 0 h 64"/>
                <a:gd name="T4" fmla="*/ 10 w 100"/>
                <a:gd name="T5" fmla="*/ 10 h 64"/>
                <a:gd name="T6" fmla="*/ 15 w 100"/>
                <a:gd name="T7" fmla="*/ 8 h 64"/>
                <a:gd name="T8" fmla="*/ 26 w 100"/>
                <a:gd name="T9" fmla="*/ 10 h 64"/>
                <a:gd name="T10" fmla="*/ 50 w 100"/>
                <a:gd name="T11" fmla="*/ 12 h 64"/>
                <a:gd name="T12" fmla="*/ 59 w 100"/>
                <a:gd name="T13" fmla="*/ 8 h 64"/>
                <a:gd name="T14" fmla="*/ 78 w 100"/>
                <a:gd name="T15" fmla="*/ 0 h 64"/>
                <a:gd name="T16" fmla="*/ 90 w 100"/>
                <a:gd name="T17" fmla="*/ 10 h 64"/>
                <a:gd name="T18" fmla="*/ 100 w 100"/>
                <a:gd name="T19" fmla="*/ 12 h 64"/>
                <a:gd name="T20" fmla="*/ 90 w 100"/>
                <a:gd name="T21" fmla="*/ 22 h 64"/>
                <a:gd name="T22" fmla="*/ 85 w 100"/>
                <a:gd name="T23" fmla="*/ 36 h 64"/>
                <a:gd name="T24" fmla="*/ 90 w 100"/>
                <a:gd name="T25" fmla="*/ 48 h 64"/>
                <a:gd name="T26" fmla="*/ 76 w 100"/>
                <a:gd name="T27" fmla="*/ 45 h 64"/>
                <a:gd name="T28" fmla="*/ 59 w 100"/>
                <a:gd name="T29" fmla="*/ 52 h 64"/>
                <a:gd name="T30" fmla="*/ 59 w 100"/>
                <a:gd name="T31" fmla="*/ 62 h 64"/>
                <a:gd name="T32" fmla="*/ 45 w 100"/>
                <a:gd name="T33" fmla="*/ 64 h 64"/>
                <a:gd name="T34" fmla="*/ 33 w 100"/>
                <a:gd name="T35" fmla="*/ 57 h 64"/>
                <a:gd name="T36" fmla="*/ 22 w 100"/>
                <a:gd name="T37" fmla="*/ 62 h 64"/>
                <a:gd name="T38" fmla="*/ 10 w 100"/>
                <a:gd name="T39" fmla="*/ 62 h 64"/>
                <a:gd name="T40" fmla="*/ 7 w 100"/>
                <a:gd name="T41" fmla="*/ 48 h 64"/>
                <a:gd name="T42" fmla="*/ 0 w 100"/>
                <a:gd name="T43" fmla="*/ 43 h 64"/>
                <a:gd name="T44" fmla="*/ 3 w 100"/>
                <a:gd name="T45" fmla="*/ 38 h 64"/>
                <a:gd name="T46" fmla="*/ 0 w 100"/>
                <a:gd name="T47" fmla="*/ 36 h 64"/>
                <a:gd name="T48" fmla="*/ 3 w 100"/>
                <a:gd name="T49" fmla="*/ 29 h 64"/>
                <a:gd name="T50" fmla="*/ 10 w 100"/>
                <a:gd name="T51" fmla="*/ 22 h 64"/>
                <a:gd name="T52" fmla="*/ 0 w 100"/>
                <a:gd name="T53" fmla="*/ 12 h 64"/>
                <a:gd name="T54" fmla="*/ 0 w 100"/>
                <a:gd name="T55" fmla="*/ 5 h 64"/>
                <a:gd name="T56" fmla="*/ 5 w 100"/>
                <a:gd name="T5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0" h="64">
                  <a:moveTo>
                    <a:pt x="5" y="0"/>
                  </a:moveTo>
                  <a:lnTo>
                    <a:pt x="5" y="0"/>
                  </a:lnTo>
                  <a:lnTo>
                    <a:pt x="10" y="10"/>
                  </a:lnTo>
                  <a:lnTo>
                    <a:pt x="15" y="8"/>
                  </a:lnTo>
                  <a:lnTo>
                    <a:pt x="26" y="10"/>
                  </a:lnTo>
                  <a:lnTo>
                    <a:pt x="50" y="12"/>
                  </a:lnTo>
                  <a:lnTo>
                    <a:pt x="59" y="8"/>
                  </a:lnTo>
                  <a:lnTo>
                    <a:pt x="78" y="0"/>
                  </a:lnTo>
                  <a:lnTo>
                    <a:pt x="90" y="10"/>
                  </a:lnTo>
                  <a:lnTo>
                    <a:pt x="100" y="12"/>
                  </a:lnTo>
                  <a:lnTo>
                    <a:pt x="90" y="22"/>
                  </a:lnTo>
                  <a:lnTo>
                    <a:pt x="85" y="36"/>
                  </a:lnTo>
                  <a:lnTo>
                    <a:pt x="90" y="48"/>
                  </a:lnTo>
                  <a:lnTo>
                    <a:pt x="76" y="45"/>
                  </a:lnTo>
                  <a:lnTo>
                    <a:pt x="59" y="52"/>
                  </a:lnTo>
                  <a:lnTo>
                    <a:pt x="59" y="62"/>
                  </a:lnTo>
                  <a:lnTo>
                    <a:pt x="45" y="64"/>
                  </a:lnTo>
                  <a:lnTo>
                    <a:pt x="33" y="57"/>
                  </a:lnTo>
                  <a:lnTo>
                    <a:pt x="22" y="62"/>
                  </a:lnTo>
                  <a:lnTo>
                    <a:pt x="10" y="62"/>
                  </a:lnTo>
                  <a:lnTo>
                    <a:pt x="7" y="48"/>
                  </a:lnTo>
                  <a:lnTo>
                    <a:pt x="0" y="43"/>
                  </a:lnTo>
                  <a:lnTo>
                    <a:pt x="3" y="38"/>
                  </a:lnTo>
                  <a:lnTo>
                    <a:pt x="0" y="36"/>
                  </a:lnTo>
                  <a:lnTo>
                    <a:pt x="3" y="29"/>
                  </a:lnTo>
                  <a:lnTo>
                    <a:pt x="10" y="22"/>
                  </a:lnTo>
                  <a:lnTo>
                    <a:pt x="0" y="12"/>
                  </a:lnTo>
                  <a:lnTo>
                    <a:pt x="0" y="5"/>
                  </a:lnTo>
                  <a:lnTo>
                    <a:pt x="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 name="Freeform 36"/>
            <p:cNvSpPr>
              <a:spLocks noEditPoints="1"/>
            </p:cNvSpPr>
            <p:nvPr/>
          </p:nvSpPr>
          <p:spPr bwMode="auto">
            <a:xfrm>
              <a:off x="2218221" y="3152385"/>
              <a:ext cx="52835" cy="95444"/>
            </a:xfrm>
            <a:custGeom>
              <a:avLst/>
              <a:gdLst>
                <a:gd name="T0" fmla="*/ 23 w 31"/>
                <a:gd name="T1" fmla="*/ 56 h 56"/>
                <a:gd name="T2" fmla="*/ 23 w 31"/>
                <a:gd name="T3" fmla="*/ 56 h 56"/>
                <a:gd name="T4" fmla="*/ 19 w 31"/>
                <a:gd name="T5" fmla="*/ 56 h 56"/>
                <a:gd name="T6" fmla="*/ 14 w 31"/>
                <a:gd name="T7" fmla="*/ 47 h 56"/>
                <a:gd name="T8" fmla="*/ 9 w 31"/>
                <a:gd name="T9" fmla="*/ 42 h 56"/>
                <a:gd name="T10" fmla="*/ 12 w 31"/>
                <a:gd name="T11" fmla="*/ 30 h 56"/>
                <a:gd name="T12" fmla="*/ 16 w 31"/>
                <a:gd name="T13" fmla="*/ 33 h 56"/>
                <a:gd name="T14" fmla="*/ 23 w 31"/>
                <a:gd name="T15" fmla="*/ 47 h 56"/>
                <a:gd name="T16" fmla="*/ 23 w 31"/>
                <a:gd name="T17" fmla="*/ 56 h 56"/>
                <a:gd name="T18" fmla="*/ 19 w 31"/>
                <a:gd name="T19" fmla="*/ 7 h 56"/>
                <a:gd name="T20" fmla="*/ 19 w 31"/>
                <a:gd name="T21" fmla="*/ 7 h 56"/>
                <a:gd name="T22" fmla="*/ 0 w 31"/>
                <a:gd name="T23" fmla="*/ 9 h 56"/>
                <a:gd name="T24" fmla="*/ 0 w 31"/>
                <a:gd name="T25" fmla="*/ 2 h 56"/>
                <a:gd name="T26" fmla="*/ 7 w 31"/>
                <a:gd name="T27" fmla="*/ 2 h 56"/>
                <a:gd name="T28" fmla="*/ 16 w 31"/>
                <a:gd name="T29" fmla="*/ 2 h 56"/>
                <a:gd name="T30" fmla="*/ 19 w 31"/>
                <a:gd name="T31" fmla="*/ 7 h 56"/>
                <a:gd name="T32" fmla="*/ 31 w 31"/>
                <a:gd name="T33" fmla="*/ 7 h 56"/>
                <a:gd name="T34" fmla="*/ 31 w 31"/>
                <a:gd name="T35" fmla="*/ 7 h 56"/>
                <a:gd name="T36" fmla="*/ 28 w 31"/>
                <a:gd name="T37" fmla="*/ 19 h 56"/>
                <a:gd name="T38" fmla="*/ 26 w 31"/>
                <a:gd name="T39" fmla="*/ 16 h 56"/>
                <a:gd name="T40" fmla="*/ 26 w 31"/>
                <a:gd name="T41" fmla="*/ 7 h 56"/>
                <a:gd name="T42" fmla="*/ 19 w 31"/>
                <a:gd name="T43" fmla="*/ 0 h 56"/>
                <a:gd name="T44" fmla="*/ 19 w 31"/>
                <a:gd name="T45" fmla="*/ 0 h 56"/>
                <a:gd name="T46" fmla="*/ 31 w 31"/>
                <a:gd name="T47"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56">
                  <a:moveTo>
                    <a:pt x="23" y="56"/>
                  </a:moveTo>
                  <a:lnTo>
                    <a:pt x="23" y="56"/>
                  </a:lnTo>
                  <a:lnTo>
                    <a:pt x="19" y="56"/>
                  </a:lnTo>
                  <a:lnTo>
                    <a:pt x="14" y="47"/>
                  </a:lnTo>
                  <a:lnTo>
                    <a:pt x="9" y="42"/>
                  </a:lnTo>
                  <a:lnTo>
                    <a:pt x="12" y="30"/>
                  </a:lnTo>
                  <a:lnTo>
                    <a:pt x="16" y="33"/>
                  </a:lnTo>
                  <a:lnTo>
                    <a:pt x="23" y="47"/>
                  </a:lnTo>
                  <a:lnTo>
                    <a:pt x="23" y="56"/>
                  </a:lnTo>
                  <a:close/>
                  <a:moveTo>
                    <a:pt x="19" y="7"/>
                  </a:moveTo>
                  <a:lnTo>
                    <a:pt x="19" y="7"/>
                  </a:lnTo>
                  <a:lnTo>
                    <a:pt x="0" y="9"/>
                  </a:lnTo>
                  <a:lnTo>
                    <a:pt x="0" y="2"/>
                  </a:lnTo>
                  <a:lnTo>
                    <a:pt x="7" y="2"/>
                  </a:lnTo>
                  <a:lnTo>
                    <a:pt x="16" y="2"/>
                  </a:lnTo>
                  <a:lnTo>
                    <a:pt x="19" y="7"/>
                  </a:lnTo>
                  <a:close/>
                  <a:moveTo>
                    <a:pt x="31" y="7"/>
                  </a:moveTo>
                  <a:lnTo>
                    <a:pt x="31" y="7"/>
                  </a:lnTo>
                  <a:lnTo>
                    <a:pt x="28" y="19"/>
                  </a:lnTo>
                  <a:lnTo>
                    <a:pt x="26" y="16"/>
                  </a:lnTo>
                  <a:lnTo>
                    <a:pt x="26" y="7"/>
                  </a:lnTo>
                  <a:lnTo>
                    <a:pt x="19" y="0"/>
                  </a:lnTo>
                  <a:lnTo>
                    <a:pt x="19" y="0"/>
                  </a:lnTo>
                  <a:lnTo>
                    <a:pt x="31"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 name="Freeform 38"/>
            <p:cNvSpPr>
              <a:spLocks/>
            </p:cNvSpPr>
            <p:nvPr/>
          </p:nvSpPr>
          <p:spPr bwMode="auto">
            <a:xfrm>
              <a:off x="4830986" y="2526890"/>
              <a:ext cx="107375" cy="97148"/>
            </a:xfrm>
            <a:custGeom>
              <a:avLst/>
              <a:gdLst>
                <a:gd name="T0" fmla="*/ 21 w 63"/>
                <a:gd name="T1" fmla="*/ 0 h 57"/>
                <a:gd name="T2" fmla="*/ 21 w 63"/>
                <a:gd name="T3" fmla="*/ 0 h 57"/>
                <a:gd name="T4" fmla="*/ 35 w 63"/>
                <a:gd name="T5" fmla="*/ 4 h 57"/>
                <a:gd name="T6" fmla="*/ 44 w 63"/>
                <a:gd name="T7" fmla="*/ 4 h 57"/>
                <a:gd name="T8" fmla="*/ 52 w 63"/>
                <a:gd name="T9" fmla="*/ 9 h 57"/>
                <a:gd name="T10" fmla="*/ 59 w 63"/>
                <a:gd name="T11" fmla="*/ 9 h 57"/>
                <a:gd name="T12" fmla="*/ 54 w 63"/>
                <a:gd name="T13" fmla="*/ 19 h 57"/>
                <a:gd name="T14" fmla="*/ 63 w 63"/>
                <a:gd name="T15" fmla="*/ 28 h 57"/>
                <a:gd name="T16" fmla="*/ 61 w 63"/>
                <a:gd name="T17" fmla="*/ 38 h 57"/>
                <a:gd name="T18" fmla="*/ 56 w 63"/>
                <a:gd name="T19" fmla="*/ 38 h 57"/>
                <a:gd name="T20" fmla="*/ 54 w 63"/>
                <a:gd name="T21" fmla="*/ 40 h 57"/>
                <a:gd name="T22" fmla="*/ 47 w 63"/>
                <a:gd name="T23" fmla="*/ 45 h 57"/>
                <a:gd name="T24" fmla="*/ 44 w 63"/>
                <a:gd name="T25" fmla="*/ 57 h 57"/>
                <a:gd name="T26" fmla="*/ 30 w 63"/>
                <a:gd name="T27" fmla="*/ 49 h 57"/>
                <a:gd name="T28" fmla="*/ 26 w 63"/>
                <a:gd name="T29" fmla="*/ 40 h 57"/>
                <a:gd name="T30" fmla="*/ 18 w 63"/>
                <a:gd name="T31" fmla="*/ 35 h 57"/>
                <a:gd name="T32" fmla="*/ 11 w 63"/>
                <a:gd name="T33" fmla="*/ 28 h 57"/>
                <a:gd name="T34" fmla="*/ 9 w 63"/>
                <a:gd name="T35" fmla="*/ 21 h 57"/>
                <a:gd name="T36" fmla="*/ 0 w 63"/>
                <a:gd name="T37" fmla="*/ 9 h 57"/>
                <a:gd name="T38" fmla="*/ 4 w 63"/>
                <a:gd name="T39" fmla="*/ 0 h 57"/>
                <a:gd name="T40" fmla="*/ 9 w 63"/>
                <a:gd name="T41" fmla="*/ 4 h 57"/>
                <a:gd name="T42" fmla="*/ 14 w 63"/>
                <a:gd name="T43" fmla="*/ 0 h 57"/>
                <a:gd name="T44" fmla="*/ 21 w 63"/>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 h="57">
                  <a:moveTo>
                    <a:pt x="21" y="0"/>
                  </a:moveTo>
                  <a:lnTo>
                    <a:pt x="21" y="0"/>
                  </a:lnTo>
                  <a:lnTo>
                    <a:pt x="35" y="4"/>
                  </a:lnTo>
                  <a:lnTo>
                    <a:pt x="44" y="4"/>
                  </a:lnTo>
                  <a:lnTo>
                    <a:pt x="52" y="9"/>
                  </a:lnTo>
                  <a:lnTo>
                    <a:pt x="59" y="9"/>
                  </a:lnTo>
                  <a:lnTo>
                    <a:pt x="54" y="19"/>
                  </a:lnTo>
                  <a:lnTo>
                    <a:pt x="63" y="28"/>
                  </a:lnTo>
                  <a:lnTo>
                    <a:pt x="61" y="38"/>
                  </a:lnTo>
                  <a:lnTo>
                    <a:pt x="56" y="38"/>
                  </a:lnTo>
                  <a:lnTo>
                    <a:pt x="54" y="40"/>
                  </a:lnTo>
                  <a:lnTo>
                    <a:pt x="47" y="45"/>
                  </a:lnTo>
                  <a:lnTo>
                    <a:pt x="44" y="57"/>
                  </a:lnTo>
                  <a:lnTo>
                    <a:pt x="30" y="49"/>
                  </a:lnTo>
                  <a:lnTo>
                    <a:pt x="26" y="40"/>
                  </a:lnTo>
                  <a:lnTo>
                    <a:pt x="18" y="35"/>
                  </a:lnTo>
                  <a:lnTo>
                    <a:pt x="11" y="28"/>
                  </a:lnTo>
                  <a:lnTo>
                    <a:pt x="9" y="21"/>
                  </a:lnTo>
                  <a:lnTo>
                    <a:pt x="0" y="9"/>
                  </a:lnTo>
                  <a:lnTo>
                    <a:pt x="4" y="0"/>
                  </a:lnTo>
                  <a:lnTo>
                    <a:pt x="9" y="4"/>
                  </a:lnTo>
                  <a:lnTo>
                    <a:pt x="14" y="0"/>
                  </a:lnTo>
                  <a:lnTo>
                    <a:pt x="21"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 name="Freeform 42"/>
            <p:cNvSpPr>
              <a:spLocks/>
            </p:cNvSpPr>
            <p:nvPr/>
          </p:nvSpPr>
          <p:spPr bwMode="auto">
            <a:xfrm>
              <a:off x="1935299" y="3401220"/>
              <a:ext cx="32384" cy="76697"/>
            </a:xfrm>
            <a:custGeom>
              <a:avLst/>
              <a:gdLst>
                <a:gd name="T0" fmla="*/ 17 w 19"/>
                <a:gd name="T1" fmla="*/ 7 h 45"/>
                <a:gd name="T2" fmla="*/ 17 w 19"/>
                <a:gd name="T3" fmla="*/ 7 h 45"/>
                <a:gd name="T4" fmla="*/ 14 w 19"/>
                <a:gd name="T5" fmla="*/ 17 h 45"/>
                <a:gd name="T6" fmla="*/ 17 w 19"/>
                <a:gd name="T7" fmla="*/ 17 h 45"/>
                <a:gd name="T8" fmla="*/ 14 w 19"/>
                <a:gd name="T9" fmla="*/ 24 h 45"/>
                <a:gd name="T10" fmla="*/ 17 w 19"/>
                <a:gd name="T11" fmla="*/ 26 h 45"/>
                <a:gd name="T12" fmla="*/ 14 w 19"/>
                <a:gd name="T13" fmla="*/ 34 h 45"/>
                <a:gd name="T14" fmla="*/ 10 w 19"/>
                <a:gd name="T15" fmla="*/ 38 h 45"/>
                <a:gd name="T16" fmla="*/ 7 w 19"/>
                <a:gd name="T17" fmla="*/ 41 h 45"/>
                <a:gd name="T18" fmla="*/ 5 w 19"/>
                <a:gd name="T19" fmla="*/ 45 h 45"/>
                <a:gd name="T20" fmla="*/ 0 w 19"/>
                <a:gd name="T21" fmla="*/ 45 h 45"/>
                <a:gd name="T22" fmla="*/ 0 w 19"/>
                <a:gd name="T23" fmla="*/ 26 h 45"/>
                <a:gd name="T24" fmla="*/ 0 w 19"/>
                <a:gd name="T25" fmla="*/ 12 h 45"/>
                <a:gd name="T26" fmla="*/ 0 w 19"/>
                <a:gd name="T27" fmla="*/ 10 h 45"/>
                <a:gd name="T28" fmla="*/ 3 w 19"/>
                <a:gd name="T29" fmla="*/ 10 h 45"/>
                <a:gd name="T30" fmla="*/ 5 w 19"/>
                <a:gd name="T31" fmla="*/ 12 h 45"/>
                <a:gd name="T32" fmla="*/ 12 w 19"/>
                <a:gd name="T33" fmla="*/ 0 h 45"/>
                <a:gd name="T34" fmla="*/ 14 w 19"/>
                <a:gd name="T35" fmla="*/ 0 h 45"/>
                <a:gd name="T36" fmla="*/ 14 w 19"/>
                <a:gd name="T37" fmla="*/ 3 h 45"/>
                <a:gd name="T38" fmla="*/ 19 w 19"/>
                <a:gd name="T39" fmla="*/ 3 h 45"/>
                <a:gd name="T40" fmla="*/ 17 w 19"/>
                <a:gd name="T41"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45">
                  <a:moveTo>
                    <a:pt x="17" y="7"/>
                  </a:moveTo>
                  <a:lnTo>
                    <a:pt x="17" y="7"/>
                  </a:lnTo>
                  <a:lnTo>
                    <a:pt x="14" y="17"/>
                  </a:lnTo>
                  <a:lnTo>
                    <a:pt x="17" y="17"/>
                  </a:lnTo>
                  <a:lnTo>
                    <a:pt x="14" y="24"/>
                  </a:lnTo>
                  <a:lnTo>
                    <a:pt x="17" y="26"/>
                  </a:lnTo>
                  <a:lnTo>
                    <a:pt x="14" y="34"/>
                  </a:lnTo>
                  <a:lnTo>
                    <a:pt x="10" y="38"/>
                  </a:lnTo>
                  <a:lnTo>
                    <a:pt x="7" y="41"/>
                  </a:lnTo>
                  <a:lnTo>
                    <a:pt x="5" y="45"/>
                  </a:lnTo>
                  <a:lnTo>
                    <a:pt x="0" y="45"/>
                  </a:lnTo>
                  <a:lnTo>
                    <a:pt x="0" y="26"/>
                  </a:lnTo>
                  <a:lnTo>
                    <a:pt x="0" y="12"/>
                  </a:lnTo>
                  <a:lnTo>
                    <a:pt x="0" y="10"/>
                  </a:lnTo>
                  <a:lnTo>
                    <a:pt x="3" y="10"/>
                  </a:lnTo>
                  <a:lnTo>
                    <a:pt x="5" y="12"/>
                  </a:lnTo>
                  <a:lnTo>
                    <a:pt x="12" y="0"/>
                  </a:lnTo>
                  <a:lnTo>
                    <a:pt x="14" y="0"/>
                  </a:lnTo>
                  <a:lnTo>
                    <a:pt x="14" y="3"/>
                  </a:lnTo>
                  <a:lnTo>
                    <a:pt x="19" y="3"/>
                  </a:lnTo>
                  <a:lnTo>
                    <a:pt x="17"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3" name="Freeform 372"/>
            <p:cNvSpPr>
              <a:spLocks/>
            </p:cNvSpPr>
            <p:nvPr/>
          </p:nvSpPr>
          <p:spPr bwMode="auto">
            <a:xfrm>
              <a:off x="2475577" y="4186072"/>
              <a:ext cx="334052" cy="380069"/>
            </a:xfrm>
            <a:custGeom>
              <a:avLst/>
              <a:gdLst>
                <a:gd name="connsiteX0" fmla="*/ 109538 w 311150"/>
                <a:gd name="connsiteY0" fmla="*/ 0 h 354012"/>
                <a:gd name="connsiteX1" fmla="*/ 108320 w 311150"/>
                <a:gd name="connsiteY1" fmla="*/ 4873 h 354012"/>
                <a:gd name="connsiteX2" fmla="*/ 109538 w 311150"/>
                <a:gd name="connsiteY2" fmla="*/ 4762 h 354012"/>
                <a:gd name="connsiteX3" fmla="*/ 105527 w 311150"/>
                <a:gd name="connsiteY3" fmla="*/ 20805 h 354012"/>
                <a:gd name="connsiteX4" fmla="*/ 109538 w 311150"/>
                <a:gd name="connsiteY4" fmla="*/ 30163 h 354012"/>
                <a:gd name="connsiteX5" fmla="*/ 109538 w 311150"/>
                <a:gd name="connsiteY5" fmla="*/ 34925 h 354012"/>
                <a:gd name="connsiteX6" fmla="*/ 109538 w 311150"/>
                <a:gd name="connsiteY6" fmla="*/ 44450 h 354012"/>
                <a:gd name="connsiteX7" fmla="*/ 134938 w 311150"/>
                <a:gd name="connsiteY7" fmla="*/ 68263 h 354012"/>
                <a:gd name="connsiteX8" fmla="*/ 165100 w 311150"/>
                <a:gd name="connsiteY8" fmla="*/ 74613 h 354012"/>
                <a:gd name="connsiteX9" fmla="*/ 173038 w 311150"/>
                <a:gd name="connsiteY9" fmla="*/ 82550 h 354012"/>
                <a:gd name="connsiteX10" fmla="*/ 192088 w 311150"/>
                <a:gd name="connsiteY10" fmla="*/ 90488 h 354012"/>
                <a:gd name="connsiteX11" fmla="*/ 203200 w 311150"/>
                <a:gd name="connsiteY11" fmla="*/ 96838 h 354012"/>
                <a:gd name="connsiteX12" fmla="*/ 217488 w 311150"/>
                <a:gd name="connsiteY12" fmla="*/ 93663 h 354012"/>
                <a:gd name="connsiteX13" fmla="*/ 233363 w 311150"/>
                <a:gd name="connsiteY13" fmla="*/ 104775 h 354012"/>
                <a:gd name="connsiteX14" fmla="*/ 236538 w 311150"/>
                <a:gd name="connsiteY14" fmla="*/ 120650 h 354012"/>
                <a:gd name="connsiteX15" fmla="*/ 241300 w 311150"/>
                <a:gd name="connsiteY15" fmla="*/ 127000 h 354012"/>
                <a:gd name="connsiteX16" fmla="*/ 241300 w 311150"/>
                <a:gd name="connsiteY16" fmla="*/ 131762 h 354012"/>
                <a:gd name="connsiteX17" fmla="*/ 241300 w 311150"/>
                <a:gd name="connsiteY17" fmla="*/ 138113 h 354012"/>
                <a:gd name="connsiteX18" fmla="*/ 241300 w 311150"/>
                <a:gd name="connsiteY18" fmla="*/ 142875 h 354012"/>
                <a:gd name="connsiteX19" fmla="*/ 234616 w 311150"/>
                <a:gd name="connsiteY19" fmla="*/ 142875 h 354012"/>
                <a:gd name="connsiteX20" fmla="*/ 241300 w 311150"/>
                <a:gd name="connsiteY20" fmla="*/ 168275 h 354012"/>
                <a:gd name="connsiteX21" fmla="*/ 288925 w 311150"/>
                <a:gd name="connsiteY21" fmla="*/ 168275 h 354012"/>
                <a:gd name="connsiteX22" fmla="*/ 288925 w 311150"/>
                <a:gd name="connsiteY22" fmla="*/ 173037 h 354012"/>
                <a:gd name="connsiteX23" fmla="*/ 288925 w 311150"/>
                <a:gd name="connsiteY23" fmla="*/ 187325 h 354012"/>
                <a:gd name="connsiteX24" fmla="*/ 288925 w 311150"/>
                <a:gd name="connsiteY24" fmla="*/ 192087 h 354012"/>
                <a:gd name="connsiteX25" fmla="*/ 288925 w 311150"/>
                <a:gd name="connsiteY25" fmla="*/ 195263 h 354012"/>
                <a:gd name="connsiteX26" fmla="*/ 304800 w 311150"/>
                <a:gd name="connsiteY26" fmla="*/ 203200 h 354012"/>
                <a:gd name="connsiteX27" fmla="*/ 311150 w 311150"/>
                <a:gd name="connsiteY27" fmla="*/ 222250 h 354012"/>
                <a:gd name="connsiteX28" fmla="*/ 310590 w 311150"/>
                <a:gd name="connsiteY28" fmla="*/ 225332 h 354012"/>
                <a:gd name="connsiteX29" fmla="*/ 311150 w 311150"/>
                <a:gd name="connsiteY29" fmla="*/ 227012 h 354012"/>
                <a:gd name="connsiteX30" fmla="*/ 307975 w 311150"/>
                <a:gd name="connsiteY30" fmla="*/ 244475 h 354012"/>
                <a:gd name="connsiteX31" fmla="*/ 300038 w 311150"/>
                <a:gd name="connsiteY31" fmla="*/ 260350 h 354012"/>
                <a:gd name="connsiteX32" fmla="*/ 300038 w 311150"/>
                <a:gd name="connsiteY32" fmla="*/ 269875 h 354012"/>
                <a:gd name="connsiteX33" fmla="*/ 300038 w 311150"/>
                <a:gd name="connsiteY33" fmla="*/ 274637 h 354012"/>
                <a:gd name="connsiteX34" fmla="*/ 293688 w 311150"/>
                <a:gd name="connsiteY34" fmla="*/ 279400 h 354012"/>
                <a:gd name="connsiteX35" fmla="*/ 293688 w 311150"/>
                <a:gd name="connsiteY35" fmla="*/ 274638 h 354012"/>
                <a:gd name="connsiteX36" fmla="*/ 293688 w 311150"/>
                <a:gd name="connsiteY36" fmla="*/ 271462 h 354012"/>
                <a:gd name="connsiteX37" fmla="*/ 269875 w 311150"/>
                <a:gd name="connsiteY37" fmla="*/ 257175 h 354012"/>
                <a:gd name="connsiteX38" fmla="*/ 244475 w 311150"/>
                <a:gd name="connsiteY38" fmla="*/ 257175 h 354012"/>
                <a:gd name="connsiteX39" fmla="*/ 200025 w 311150"/>
                <a:gd name="connsiteY39" fmla="*/ 263525 h 354012"/>
                <a:gd name="connsiteX40" fmla="*/ 187325 w 311150"/>
                <a:gd name="connsiteY40" fmla="*/ 290512 h 354012"/>
                <a:gd name="connsiteX41" fmla="*/ 187325 w 311150"/>
                <a:gd name="connsiteY41" fmla="*/ 296863 h 354012"/>
                <a:gd name="connsiteX42" fmla="*/ 187325 w 311150"/>
                <a:gd name="connsiteY42" fmla="*/ 301625 h 354012"/>
                <a:gd name="connsiteX43" fmla="*/ 176213 w 311150"/>
                <a:gd name="connsiteY43" fmla="*/ 334962 h 354012"/>
                <a:gd name="connsiteX44" fmla="*/ 173038 w 311150"/>
                <a:gd name="connsiteY44" fmla="*/ 331787 h 354012"/>
                <a:gd name="connsiteX45" fmla="*/ 142875 w 311150"/>
                <a:gd name="connsiteY45" fmla="*/ 327025 h 354012"/>
                <a:gd name="connsiteX46" fmla="*/ 134938 w 311150"/>
                <a:gd name="connsiteY46" fmla="*/ 350837 h 354012"/>
                <a:gd name="connsiteX47" fmla="*/ 115888 w 311150"/>
                <a:gd name="connsiteY47" fmla="*/ 331787 h 354012"/>
                <a:gd name="connsiteX48" fmla="*/ 87313 w 311150"/>
                <a:gd name="connsiteY48" fmla="*/ 323850 h 354012"/>
                <a:gd name="connsiteX49" fmla="*/ 63500 w 311150"/>
                <a:gd name="connsiteY49" fmla="*/ 350837 h 354012"/>
                <a:gd name="connsiteX50" fmla="*/ 46038 w 311150"/>
                <a:gd name="connsiteY50" fmla="*/ 354012 h 354012"/>
                <a:gd name="connsiteX51" fmla="*/ 33338 w 311150"/>
                <a:gd name="connsiteY51" fmla="*/ 315912 h 354012"/>
                <a:gd name="connsiteX52" fmla="*/ 19050 w 311150"/>
                <a:gd name="connsiteY52" fmla="*/ 285750 h 354012"/>
                <a:gd name="connsiteX53" fmla="*/ 20133 w 311150"/>
                <a:gd name="connsiteY53" fmla="*/ 283274 h 354012"/>
                <a:gd name="connsiteX54" fmla="*/ 19050 w 311150"/>
                <a:gd name="connsiteY54" fmla="*/ 280988 h 354012"/>
                <a:gd name="connsiteX55" fmla="*/ 28761 w 311150"/>
                <a:gd name="connsiteY55" fmla="*/ 258792 h 354012"/>
                <a:gd name="connsiteX56" fmla="*/ 15875 w 311150"/>
                <a:gd name="connsiteY56" fmla="*/ 244475 h 354012"/>
                <a:gd name="connsiteX57" fmla="*/ 11113 w 311150"/>
                <a:gd name="connsiteY57" fmla="*/ 227012 h 354012"/>
                <a:gd name="connsiteX58" fmla="*/ 0 w 311150"/>
                <a:gd name="connsiteY58" fmla="*/ 211137 h 354012"/>
                <a:gd name="connsiteX59" fmla="*/ 1431 w 311150"/>
                <a:gd name="connsiteY59" fmla="*/ 208419 h 354012"/>
                <a:gd name="connsiteX60" fmla="*/ 0 w 311150"/>
                <a:gd name="connsiteY60" fmla="*/ 206375 h 354012"/>
                <a:gd name="connsiteX61" fmla="*/ 14654 w 311150"/>
                <a:gd name="connsiteY61" fmla="*/ 178533 h 354012"/>
                <a:gd name="connsiteX62" fmla="*/ 4763 w 311150"/>
                <a:gd name="connsiteY62" fmla="*/ 158750 h 354012"/>
                <a:gd name="connsiteX63" fmla="*/ 6032 w 311150"/>
                <a:gd name="connsiteY63" fmla="*/ 156527 h 354012"/>
                <a:gd name="connsiteX64" fmla="*/ 4763 w 311150"/>
                <a:gd name="connsiteY64" fmla="*/ 153988 h 354012"/>
                <a:gd name="connsiteX65" fmla="*/ 9992 w 311150"/>
                <a:gd name="connsiteY65" fmla="*/ 144836 h 354012"/>
                <a:gd name="connsiteX66" fmla="*/ 7938 w 311150"/>
                <a:gd name="connsiteY66" fmla="*/ 139700 h 354012"/>
                <a:gd name="connsiteX67" fmla="*/ 9045 w 311150"/>
                <a:gd name="connsiteY67" fmla="*/ 137706 h 354012"/>
                <a:gd name="connsiteX68" fmla="*/ 7938 w 311150"/>
                <a:gd name="connsiteY68" fmla="*/ 134938 h 354012"/>
                <a:gd name="connsiteX69" fmla="*/ 15875 w 311150"/>
                <a:gd name="connsiteY69" fmla="*/ 120650 h 354012"/>
                <a:gd name="connsiteX70" fmla="*/ 15875 w 311150"/>
                <a:gd name="connsiteY70" fmla="*/ 101600 h 354012"/>
                <a:gd name="connsiteX71" fmla="*/ 15875 w 311150"/>
                <a:gd name="connsiteY71" fmla="*/ 96838 h 354012"/>
                <a:gd name="connsiteX72" fmla="*/ 19050 w 311150"/>
                <a:gd name="connsiteY72" fmla="*/ 82550 h 354012"/>
                <a:gd name="connsiteX73" fmla="*/ 21336 w 311150"/>
                <a:gd name="connsiteY73" fmla="*/ 74549 h 354012"/>
                <a:gd name="connsiteX74" fmla="*/ 0 w 311150"/>
                <a:gd name="connsiteY74" fmla="*/ 34925 h 354012"/>
                <a:gd name="connsiteX75" fmla="*/ 2817 w 311150"/>
                <a:gd name="connsiteY75" fmla="*/ 35394 h 354012"/>
                <a:gd name="connsiteX76" fmla="*/ 0 w 311150"/>
                <a:gd name="connsiteY76" fmla="*/ 30163 h 354012"/>
                <a:gd name="connsiteX77" fmla="*/ 19050 w 311150"/>
                <a:gd name="connsiteY77" fmla="*/ 33338 h 354012"/>
                <a:gd name="connsiteX78" fmla="*/ 33338 w 311150"/>
                <a:gd name="connsiteY78" fmla="*/ 30163 h 354012"/>
                <a:gd name="connsiteX79" fmla="*/ 38100 w 311150"/>
                <a:gd name="connsiteY79" fmla="*/ 25400 h 354012"/>
                <a:gd name="connsiteX80" fmla="*/ 60325 w 311150"/>
                <a:gd name="connsiteY80" fmla="*/ 14288 h 354012"/>
                <a:gd name="connsiteX81" fmla="*/ 74613 w 311150"/>
                <a:gd name="connsiteY81" fmla="*/ 3175 h 354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11150" h="354012">
                  <a:moveTo>
                    <a:pt x="109538" y="0"/>
                  </a:moveTo>
                  <a:lnTo>
                    <a:pt x="108320" y="4873"/>
                  </a:lnTo>
                  <a:lnTo>
                    <a:pt x="109538" y="4762"/>
                  </a:lnTo>
                  <a:lnTo>
                    <a:pt x="105527" y="20805"/>
                  </a:lnTo>
                  <a:lnTo>
                    <a:pt x="109538" y="30163"/>
                  </a:lnTo>
                  <a:lnTo>
                    <a:pt x="109538" y="34925"/>
                  </a:lnTo>
                  <a:lnTo>
                    <a:pt x="109538" y="44450"/>
                  </a:lnTo>
                  <a:lnTo>
                    <a:pt x="134938" y="68263"/>
                  </a:lnTo>
                  <a:lnTo>
                    <a:pt x="165100" y="74613"/>
                  </a:lnTo>
                  <a:lnTo>
                    <a:pt x="173038" y="82550"/>
                  </a:lnTo>
                  <a:lnTo>
                    <a:pt x="192088" y="90488"/>
                  </a:lnTo>
                  <a:lnTo>
                    <a:pt x="203200" y="96838"/>
                  </a:lnTo>
                  <a:lnTo>
                    <a:pt x="217488" y="93663"/>
                  </a:lnTo>
                  <a:lnTo>
                    <a:pt x="233363" y="104775"/>
                  </a:lnTo>
                  <a:lnTo>
                    <a:pt x="236538" y="120650"/>
                  </a:lnTo>
                  <a:lnTo>
                    <a:pt x="241300" y="127000"/>
                  </a:lnTo>
                  <a:lnTo>
                    <a:pt x="241300" y="131762"/>
                  </a:lnTo>
                  <a:lnTo>
                    <a:pt x="241300" y="138113"/>
                  </a:lnTo>
                  <a:lnTo>
                    <a:pt x="241300" y="142875"/>
                  </a:lnTo>
                  <a:lnTo>
                    <a:pt x="234616" y="142875"/>
                  </a:lnTo>
                  <a:lnTo>
                    <a:pt x="241300" y="168275"/>
                  </a:lnTo>
                  <a:lnTo>
                    <a:pt x="288925" y="168275"/>
                  </a:lnTo>
                  <a:lnTo>
                    <a:pt x="288925" y="173037"/>
                  </a:lnTo>
                  <a:lnTo>
                    <a:pt x="288925" y="187325"/>
                  </a:lnTo>
                  <a:lnTo>
                    <a:pt x="288925" y="192087"/>
                  </a:lnTo>
                  <a:lnTo>
                    <a:pt x="288925" y="195263"/>
                  </a:lnTo>
                  <a:lnTo>
                    <a:pt x="304800" y="203200"/>
                  </a:lnTo>
                  <a:lnTo>
                    <a:pt x="311150" y="222250"/>
                  </a:lnTo>
                  <a:lnTo>
                    <a:pt x="310590" y="225332"/>
                  </a:lnTo>
                  <a:lnTo>
                    <a:pt x="311150" y="227012"/>
                  </a:lnTo>
                  <a:lnTo>
                    <a:pt x="307975" y="244475"/>
                  </a:lnTo>
                  <a:lnTo>
                    <a:pt x="300038" y="260350"/>
                  </a:lnTo>
                  <a:lnTo>
                    <a:pt x="300038" y="269875"/>
                  </a:lnTo>
                  <a:lnTo>
                    <a:pt x="300038" y="274637"/>
                  </a:lnTo>
                  <a:lnTo>
                    <a:pt x="293688" y="279400"/>
                  </a:lnTo>
                  <a:lnTo>
                    <a:pt x="293688" y="274638"/>
                  </a:lnTo>
                  <a:lnTo>
                    <a:pt x="293688" y="271462"/>
                  </a:lnTo>
                  <a:lnTo>
                    <a:pt x="269875" y="257175"/>
                  </a:lnTo>
                  <a:lnTo>
                    <a:pt x="244475" y="257175"/>
                  </a:lnTo>
                  <a:lnTo>
                    <a:pt x="200025" y="263525"/>
                  </a:lnTo>
                  <a:lnTo>
                    <a:pt x="187325" y="290512"/>
                  </a:lnTo>
                  <a:lnTo>
                    <a:pt x="187325" y="296863"/>
                  </a:lnTo>
                  <a:lnTo>
                    <a:pt x="187325" y="301625"/>
                  </a:lnTo>
                  <a:lnTo>
                    <a:pt x="176213" y="334962"/>
                  </a:lnTo>
                  <a:lnTo>
                    <a:pt x="173038" y="331787"/>
                  </a:lnTo>
                  <a:lnTo>
                    <a:pt x="142875" y="327025"/>
                  </a:lnTo>
                  <a:lnTo>
                    <a:pt x="134938" y="350837"/>
                  </a:lnTo>
                  <a:lnTo>
                    <a:pt x="115888" y="331787"/>
                  </a:lnTo>
                  <a:lnTo>
                    <a:pt x="87313" y="323850"/>
                  </a:lnTo>
                  <a:lnTo>
                    <a:pt x="63500" y="350837"/>
                  </a:lnTo>
                  <a:lnTo>
                    <a:pt x="46038" y="354012"/>
                  </a:lnTo>
                  <a:lnTo>
                    <a:pt x="33338" y="315912"/>
                  </a:lnTo>
                  <a:lnTo>
                    <a:pt x="19050" y="285750"/>
                  </a:lnTo>
                  <a:lnTo>
                    <a:pt x="20133" y="283274"/>
                  </a:lnTo>
                  <a:lnTo>
                    <a:pt x="19050" y="280988"/>
                  </a:lnTo>
                  <a:lnTo>
                    <a:pt x="28761" y="258792"/>
                  </a:lnTo>
                  <a:lnTo>
                    <a:pt x="15875" y="244475"/>
                  </a:lnTo>
                  <a:lnTo>
                    <a:pt x="11113" y="227012"/>
                  </a:lnTo>
                  <a:lnTo>
                    <a:pt x="0" y="211137"/>
                  </a:lnTo>
                  <a:lnTo>
                    <a:pt x="1431" y="208419"/>
                  </a:lnTo>
                  <a:lnTo>
                    <a:pt x="0" y="206375"/>
                  </a:lnTo>
                  <a:lnTo>
                    <a:pt x="14654" y="178533"/>
                  </a:lnTo>
                  <a:lnTo>
                    <a:pt x="4763" y="158750"/>
                  </a:lnTo>
                  <a:lnTo>
                    <a:pt x="6032" y="156527"/>
                  </a:lnTo>
                  <a:lnTo>
                    <a:pt x="4763" y="153988"/>
                  </a:lnTo>
                  <a:lnTo>
                    <a:pt x="9992" y="144836"/>
                  </a:lnTo>
                  <a:lnTo>
                    <a:pt x="7938" y="139700"/>
                  </a:lnTo>
                  <a:lnTo>
                    <a:pt x="9045" y="137706"/>
                  </a:lnTo>
                  <a:lnTo>
                    <a:pt x="7938" y="134938"/>
                  </a:lnTo>
                  <a:lnTo>
                    <a:pt x="15875" y="120650"/>
                  </a:lnTo>
                  <a:lnTo>
                    <a:pt x="15875" y="101600"/>
                  </a:lnTo>
                  <a:lnTo>
                    <a:pt x="15875" y="96838"/>
                  </a:lnTo>
                  <a:lnTo>
                    <a:pt x="19050" y="82550"/>
                  </a:lnTo>
                  <a:lnTo>
                    <a:pt x="21336" y="74549"/>
                  </a:lnTo>
                  <a:lnTo>
                    <a:pt x="0" y="34925"/>
                  </a:lnTo>
                  <a:lnTo>
                    <a:pt x="2817" y="35394"/>
                  </a:lnTo>
                  <a:lnTo>
                    <a:pt x="0" y="30163"/>
                  </a:lnTo>
                  <a:lnTo>
                    <a:pt x="19050" y="33338"/>
                  </a:lnTo>
                  <a:lnTo>
                    <a:pt x="33338" y="30163"/>
                  </a:lnTo>
                  <a:lnTo>
                    <a:pt x="38100" y="25400"/>
                  </a:lnTo>
                  <a:lnTo>
                    <a:pt x="60325" y="14288"/>
                  </a:lnTo>
                  <a:lnTo>
                    <a:pt x="74613" y="317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06" name="Freeform 46"/>
            <p:cNvSpPr>
              <a:spLocks/>
            </p:cNvSpPr>
            <p:nvPr/>
          </p:nvSpPr>
          <p:spPr bwMode="auto">
            <a:xfrm>
              <a:off x="2354569" y="3776176"/>
              <a:ext cx="1083965" cy="1126574"/>
            </a:xfrm>
            <a:custGeom>
              <a:avLst/>
              <a:gdLst>
                <a:gd name="T0" fmla="*/ 227 w 636"/>
                <a:gd name="T1" fmla="*/ 41 h 661"/>
                <a:gd name="T2" fmla="*/ 251 w 636"/>
                <a:gd name="T3" fmla="*/ 64 h 661"/>
                <a:gd name="T4" fmla="*/ 270 w 636"/>
                <a:gd name="T5" fmla="*/ 53 h 661"/>
                <a:gd name="T6" fmla="*/ 294 w 636"/>
                <a:gd name="T7" fmla="*/ 50 h 661"/>
                <a:gd name="T8" fmla="*/ 305 w 636"/>
                <a:gd name="T9" fmla="*/ 43 h 661"/>
                <a:gd name="T10" fmla="*/ 331 w 636"/>
                <a:gd name="T11" fmla="*/ 45 h 661"/>
                <a:gd name="T12" fmla="*/ 353 w 636"/>
                <a:gd name="T13" fmla="*/ 31 h 661"/>
                <a:gd name="T14" fmla="*/ 381 w 636"/>
                <a:gd name="T15" fmla="*/ 53 h 661"/>
                <a:gd name="T16" fmla="*/ 383 w 636"/>
                <a:gd name="T17" fmla="*/ 86 h 661"/>
                <a:gd name="T18" fmla="*/ 445 w 636"/>
                <a:gd name="T19" fmla="*/ 100 h 661"/>
                <a:gd name="T20" fmla="*/ 495 w 636"/>
                <a:gd name="T21" fmla="*/ 121 h 661"/>
                <a:gd name="T22" fmla="*/ 596 w 636"/>
                <a:gd name="T23" fmla="*/ 161 h 661"/>
                <a:gd name="T24" fmla="*/ 634 w 636"/>
                <a:gd name="T25" fmla="*/ 192 h 661"/>
                <a:gd name="T26" fmla="*/ 599 w 636"/>
                <a:gd name="T27" fmla="*/ 263 h 661"/>
                <a:gd name="T28" fmla="*/ 568 w 636"/>
                <a:gd name="T29" fmla="*/ 308 h 661"/>
                <a:gd name="T30" fmla="*/ 558 w 636"/>
                <a:gd name="T31" fmla="*/ 382 h 661"/>
                <a:gd name="T32" fmla="*/ 523 w 636"/>
                <a:gd name="T33" fmla="*/ 453 h 661"/>
                <a:gd name="T34" fmla="*/ 464 w 636"/>
                <a:gd name="T35" fmla="*/ 479 h 661"/>
                <a:gd name="T36" fmla="*/ 409 w 636"/>
                <a:gd name="T37" fmla="*/ 528 h 661"/>
                <a:gd name="T38" fmla="*/ 395 w 636"/>
                <a:gd name="T39" fmla="*/ 576 h 661"/>
                <a:gd name="T40" fmla="*/ 346 w 636"/>
                <a:gd name="T41" fmla="*/ 651 h 661"/>
                <a:gd name="T42" fmla="*/ 327 w 636"/>
                <a:gd name="T43" fmla="*/ 628 h 661"/>
                <a:gd name="T44" fmla="*/ 275 w 636"/>
                <a:gd name="T45" fmla="*/ 592 h 661"/>
                <a:gd name="T46" fmla="*/ 317 w 636"/>
                <a:gd name="T47" fmla="*/ 545 h 661"/>
                <a:gd name="T48" fmla="*/ 315 w 636"/>
                <a:gd name="T49" fmla="*/ 512 h 661"/>
                <a:gd name="T50" fmla="*/ 312 w 636"/>
                <a:gd name="T51" fmla="*/ 479 h 661"/>
                <a:gd name="T52" fmla="*/ 298 w 636"/>
                <a:gd name="T53" fmla="*/ 460 h 661"/>
                <a:gd name="T54" fmla="*/ 260 w 636"/>
                <a:gd name="T55" fmla="*/ 448 h 661"/>
                <a:gd name="T56" fmla="*/ 260 w 636"/>
                <a:gd name="T57" fmla="*/ 403 h 661"/>
                <a:gd name="T58" fmla="*/ 256 w 636"/>
                <a:gd name="T59" fmla="*/ 365 h 661"/>
                <a:gd name="T60" fmla="*/ 218 w 636"/>
                <a:gd name="T61" fmla="*/ 329 h 661"/>
                <a:gd name="T62" fmla="*/ 218 w 636"/>
                <a:gd name="T63" fmla="*/ 308 h 661"/>
                <a:gd name="T64" fmla="*/ 182 w 636"/>
                <a:gd name="T65" fmla="*/ 294 h 661"/>
                <a:gd name="T66" fmla="*/ 140 w 636"/>
                <a:gd name="T67" fmla="*/ 261 h 661"/>
                <a:gd name="T68" fmla="*/ 111 w 636"/>
                <a:gd name="T69" fmla="*/ 251 h 661"/>
                <a:gd name="T70" fmla="*/ 74 w 636"/>
                <a:gd name="T71" fmla="*/ 261 h 661"/>
                <a:gd name="T72" fmla="*/ 45 w 636"/>
                <a:gd name="T73" fmla="*/ 247 h 661"/>
                <a:gd name="T74" fmla="*/ 17 w 636"/>
                <a:gd name="T75" fmla="*/ 230 h 661"/>
                <a:gd name="T76" fmla="*/ 5 w 636"/>
                <a:gd name="T77" fmla="*/ 197 h 661"/>
                <a:gd name="T78" fmla="*/ 19 w 636"/>
                <a:gd name="T79" fmla="*/ 169 h 661"/>
                <a:gd name="T80" fmla="*/ 66 w 636"/>
                <a:gd name="T81" fmla="*/ 154 h 661"/>
                <a:gd name="T82" fmla="*/ 64 w 636"/>
                <a:gd name="T83" fmla="*/ 88 h 661"/>
                <a:gd name="T84" fmla="*/ 78 w 636"/>
                <a:gd name="T85" fmla="*/ 67 h 661"/>
                <a:gd name="T86" fmla="*/ 104 w 636"/>
                <a:gd name="T87" fmla="*/ 50 h 661"/>
                <a:gd name="T88" fmla="*/ 126 w 636"/>
                <a:gd name="T89" fmla="*/ 71 h 661"/>
                <a:gd name="T90" fmla="*/ 159 w 636"/>
                <a:gd name="T91" fmla="*/ 60 h 661"/>
                <a:gd name="T92" fmla="*/ 159 w 636"/>
                <a:gd name="T93" fmla="*/ 43 h 661"/>
                <a:gd name="T94" fmla="*/ 152 w 636"/>
                <a:gd name="T95" fmla="*/ 17 h 661"/>
                <a:gd name="T96" fmla="*/ 194 w 636"/>
                <a:gd name="T97" fmla="*/ 17 h 661"/>
                <a:gd name="T98" fmla="*/ 223 w 636"/>
                <a:gd name="T99" fmla="*/ 0 h 661"/>
                <a:gd name="T100" fmla="*/ 234 w 636"/>
                <a:gd name="T101" fmla="*/ 19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6" h="661">
                  <a:moveTo>
                    <a:pt x="234" y="19"/>
                  </a:moveTo>
                  <a:lnTo>
                    <a:pt x="234" y="19"/>
                  </a:lnTo>
                  <a:lnTo>
                    <a:pt x="230" y="24"/>
                  </a:lnTo>
                  <a:lnTo>
                    <a:pt x="227" y="41"/>
                  </a:lnTo>
                  <a:lnTo>
                    <a:pt x="232" y="48"/>
                  </a:lnTo>
                  <a:lnTo>
                    <a:pt x="232" y="55"/>
                  </a:lnTo>
                  <a:lnTo>
                    <a:pt x="244" y="62"/>
                  </a:lnTo>
                  <a:lnTo>
                    <a:pt x="251" y="64"/>
                  </a:lnTo>
                  <a:lnTo>
                    <a:pt x="253" y="60"/>
                  </a:lnTo>
                  <a:lnTo>
                    <a:pt x="258" y="60"/>
                  </a:lnTo>
                  <a:lnTo>
                    <a:pt x="265" y="57"/>
                  </a:lnTo>
                  <a:lnTo>
                    <a:pt x="270" y="53"/>
                  </a:lnTo>
                  <a:lnTo>
                    <a:pt x="279" y="55"/>
                  </a:lnTo>
                  <a:lnTo>
                    <a:pt x="284" y="53"/>
                  </a:lnTo>
                  <a:lnTo>
                    <a:pt x="291" y="55"/>
                  </a:lnTo>
                  <a:lnTo>
                    <a:pt x="294" y="50"/>
                  </a:lnTo>
                  <a:lnTo>
                    <a:pt x="291" y="48"/>
                  </a:lnTo>
                  <a:lnTo>
                    <a:pt x="294" y="43"/>
                  </a:lnTo>
                  <a:lnTo>
                    <a:pt x="298" y="45"/>
                  </a:lnTo>
                  <a:lnTo>
                    <a:pt x="305" y="43"/>
                  </a:lnTo>
                  <a:lnTo>
                    <a:pt x="315" y="45"/>
                  </a:lnTo>
                  <a:lnTo>
                    <a:pt x="324" y="50"/>
                  </a:lnTo>
                  <a:lnTo>
                    <a:pt x="327" y="45"/>
                  </a:lnTo>
                  <a:lnTo>
                    <a:pt x="331" y="45"/>
                  </a:lnTo>
                  <a:lnTo>
                    <a:pt x="334" y="50"/>
                  </a:lnTo>
                  <a:lnTo>
                    <a:pt x="341" y="50"/>
                  </a:lnTo>
                  <a:lnTo>
                    <a:pt x="348" y="43"/>
                  </a:lnTo>
                  <a:lnTo>
                    <a:pt x="353" y="31"/>
                  </a:lnTo>
                  <a:lnTo>
                    <a:pt x="362" y="17"/>
                  </a:lnTo>
                  <a:lnTo>
                    <a:pt x="367" y="17"/>
                  </a:lnTo>
                  <a:lnTo>
                    <a:pt x="372" y="24"/>
                  </a:lnTo>
                  <a:lnTo>
                    <a:pt x="381" y="53"/>
                  </a:lnTo>
                  <a:lnTo>
                    <a:pt x="390" y="55"/>
                  </a:lnTo>
                  <a:lnTo>
                    <a:pt x="390" y="67"/>
                  </a:lnTo>
                  <a:lnTo>
                    <a:pt x="379" y="81"/>
                  </a:lnTo>
                  <a:lnTo>
                    <a:pt x="383" y="86"/>
                  </a:lnTo>
                  <a:lnTo>
                    <a:pt x="412" y="88"/>
                  </a:lnTo>
                  <a:lnTo>
                    <a:pt x="412" y="105"/>
                  </a:lnTo>
                  <a:lnTo>
                    <a:pt x="424" y="93"/>
                  </a:lnTo>
                  <a:lnTo>
                    <a:pt x="445" y="100"/>
                  </a:lnTo>
                  <a:lnTo>
                    <a:pt x="471" y="109"/>
                  </a:lnTo>
                  <a:lnTo>
                    <a:pt x="480" y="119"/>
                  </a:lnTo>
                  <a:lnTo>
                    <a:pt x="476" y="128"/>
                  </a:lnTo>
                  <a:lnTo>
                    <a:pt x="495" y="121"/>
                  </a:lnTo>
                  <a:lnTo>
                    <a:pt x="528" y="131"/>
                  </a:lnTo>
                  <a:lnTo>
                    <a:pt x="551" y="131"/>
                  </a:lnTo>
                  <a:lnTo>
                    <a:pt x="575" y="143"/>
                  </a:lnTo>
                  <a:lnTo>
                    <a:pt x="596" y="161"/>
                  </a:lnTo>
                  <a:lnTo>
                    <a:pt x="608" y="166"/>
                  </a:lnTo>
                  <a:lnTo>
                    <a:pt x="622" y="166"/>
                  </a:lnTo>
                  <a:lnTo>
                    <a:pt x="627" y="173"/>
                  </a:lnTo>
                  <a:lnTo>
                    <a:pt x="634" y="192"/>
                  </a:lnTo>
                  <a:lnTo>
                    <a:pt x="636" y="202"/>
                  </a:lnTo>
                  <a:lnTo>
                    <a:pt x="629" y="230"/>
                  </a:lnTo>
                  <a:lnTo>
                    <a:pt x="622" y="240"/>
                  </a:lnTo>
                  <a:lnTo>
                    <a:pt x="599" y="263"/>
                  </a:lnTo>
                  <a:lnTo>
                    <a:pt x="589" y="282"/>
                  </a:lnTo>
                  <a:lnTo>
                    <a:pt x="577" y="296"/>
                  </a:lnTo>
                  <a:lnTo>
                    <a:pt x="573" y="296"/>
                  </a:lnTo>
                  <a:lnTo>
                    <a:pt x="568" y="308"/>
                  </a:lnTo>
                  <a:lnTo>
                    <a:pt x="568" y="339"/>
                  </a:lnTo>
                  <a:lnTo>
                    <a:pt x="566" y="365"/>
                  </a:lnTo>
                  <a:lnTo>
                    <a:pt x="563" y="377"/>
                  </a:lnTo>
                  <a:lnTo>
                    <a:pt x="558" y="382"/>
                  </a:lnTo>
                  <a:lnTo>
                    <a:pt x="554" y="405"/>
                  </a:lnTo>
                  <a:lnTo>
                    <a:pt x="540" y="429"/>
                  </a:lnTo>
                  <a:lnTo>
                    <a:pt x="535" y="445"/>
                  </a:lnTo>
                  <a:lnTo>
                    <a:pt x="523" y="453"/>
                  </a:lnTo>
                  <a:lnTo>
                    <a:pt x="518" y="464"/>
                  </a:lnTo>
                  <a:lnTo>
                    <a:pt x="502" y="464"/>
                  </a:lnTo>
                  <a:lnTo>
                    <a:pt x="476" y="472"/>
                  </a:lnTo>
                  <a:lnTo>
                    <a:pt x="464" y="479"/>
                  </a:lnTo>
                  <a:lnTo>
                    <a:pt x="445" y="483"/>
                  </a:lnTo>
                  <a:lnTo>
                    <a:pt x="426" y="498"/>
                  </a:lnTo>
                  <a:lnTo>
                    <a:pt x="414" y="516"/>
                  </a:lnTo>
                  <a:lnTo>
                    <a:pt x="409" y="528"/>
                  </a:lnTo>
                  <a:lnTo>
                    <a:pt x="414" y="538"/>
                  </a:lnTo>
                  <a:lnTo>
                    <a:pt x="409" y="557"/>
                  </a:lnTo>
                  <a:lnTo>
                    <a:pt x="407" y="566"/>
                  </a:lnTo>
                  <a:lnTo>
                    <a:pt x="395" y="576"/>
                  </a:lnTo>
                  <a:lnTo>
                    <a:pt x="379" y="609"/>
                  </a:lnTo>
                  <a:lnTo>
                    <a:pt x="362" y="623"/>
                  </a:lnTo>
                  <a:lnTo>
                    <a:pt x="353" y="632"/>
                  </a:lnTo>
                  <a:lnTo>
                    <a:pt x="346" y="651"/>
                  </a:lnTo>
                  <a:lnTo>
                    <a:pt x="334" y="661"/>
                  </a:lnTo>
                  <a:lnTo>
                    <a:pt x="329" y="651"/>
                  </a:lnTo>
                  <a:lnTo>
                    <a:pt x="336" y="642"/>
                  </a:lnTo>
                  <a:lnTo>
                    <a:pt x="327" y="628"/>
                  </a:lnTo>
                  <a:lnTo>
                    <a:pt x="315" y="618"/>
                  </a:lnTo>
                  <a:lnTo>
                    <a:pt x="298" y="606"/>
                  </a:lnTo>
                  <a:lnTo>
                    <a:pt x="294" y="606"/>
                  </a:lnTo>
                  <a:lnTo>
                    <a:pt x="275" y="592"/>
                  </a:lnTo>
                  <a:lnTo>
                    <a:pt x="265" y="595"/>
                  </a:lnTo>
                  <a:lnTo>
                    <a:pt x="286" y="569"/>
                  </a:lnTo>
                  <a:lnTo>
                    <a:pt x="305" y="552"/>
                  </a:lnTo>
                  <a:lnTo>
                    <a:pt x="317" y="545"/>
                  </a:lnTo>
                  <a:lnTo>
                    <a:pt x="329" y="533"/>
                  </a:lnTo>
                  <a:lnTo>
                    <a:pt x="329" y="519"/>
                  </a:lnTo>
                  <a:lnTo>
                    <a:pt x="322" y="509"/>
                  </a:lnTo>
                  <a:lnTo>
                    <a:pt x="315" y="512"/>
                  </a:lnTo>
                  <a:lnTo>
                    <a:pt x="317" y="502"/>
                  </a:lnTo>
                  <a:lnTo>
                    <a:pt x="320" y="493"/>
                  </a:lnTo>
                  <a:lnTo>
                    <a:pt x="320" y="481"/>
                  </a:lnTo>
                  <a:lnTo>
                    <a:pt x="312" y="479"/>
                  </a:lnTo>
                  <a:lnTo>
                    <a:pt x="308" y="481"/>
                  </a:lnTo>
                  <a:lnTo>
                    <a:pt x="301" y="481"/>
                  </a:lnTo>
                  <a:lnTo>
                    <a:pt x="298" y="474"/>
                  </a:lnTo>
                  <a:lnTo>
                    <a:pt x="298" y="460"/>
                  </a:lnTo>
                  <a:lnTo>
                    <a:pt x="296" y="453"/>
                  </a:lnTo>
                  <a:lnTo>
                    <a:pt x="284" y="448"/>
                  </a:lnTo>
                  <a:lnTo>
                    <a:pt x="277" y="453"/>
                  </a:lnTo>
                  <a:lnTo>
                    <a:pt x="260" y="448"/>
                  </a:lnTo>
                  <a:lnTo>
                    <a:pt x="263" y="424"/>
                  </a:lnTo>
                  <a:lnTo>
                    <a:pt x="256" y="415"/>
                  </a:lnTo>
                  <a:lnTo>
                    <a:pt x="263" y="412"/>
                  </a:lnTo>
                  <a:lnTo>
                    <a:pt x="260" y="403"/>
                  </a:lnTo>
                  <a:lnTo>
                    <a:pt x="265" y="393"/>
                  </a:lnTo>
                  <a:lnTo>
                    <a:pt x="267" y="382"/>
                  </a:lnTo>
                  <a:lnTo>
                    <a:pt x="263" y="372"/>
                  </a:lnTo>
                  <a:lnTo>
                    <a:pt x="256" y="365"/>
                  </a:lnTo>
                  <a:lnTo>
                    <a:pt x="253" y="360"/>
                  </a:lnTo>
                  <a:lnTo>
                    <a:pt x="256" y="351"/>
                  </a:lnTo>
                  <a:lnTo>
                    <a:pt x="225" y="351"/>
                  </a:lnTo>
                  <a:lnTo>
                    <a:pt x="218" y="329"/>
                  </a:lnTo>
                  <a:lnTo>
                    <a:pt x="223" y="329"/>
                  </a:lnTo>
                  <a:lnTo>
                    <a:pt x="223" y="322"/>
                  </a:lnTo>
                  <a:lnTo>
                    <a:pt x="220" y="318"/>
                  </a:lnTo>
                  <a:lnTo>
                    <a:pt x="218" y="308"/>
                  </a:lnTo>
                  <a:lnTo>
                    <a:pt x="211" y="303"/>
                  </a:lnTo>
                  <a:lnTo>
                    <a:pt x="199" y="303"/>
                  </a:lnTo>
                  <a:lnTo>
                    <a:pt x="192" y="299"/>
                  </a:lnTo>
                  <a:lnTo>
                    <a:pt x="182" y="294"/>
                  </a:lnTo>
                  <a:lnTo>
                    <a:pt x="175" y="289"/>
                  </a:lnTo>
                  <a:lnTo>
                    <a:pt x="156" y="285"/>
                  </a:lnTo>
                  <a:lnTo>
                    <a:pt x="140" y="270"/>
                  </a:lnTo>
                  <a:lnTo>
                    <a:pt x="140" y="261"/>
                  </a:lnTo>
                  <a:lnTo>
                    <a:pt x="137" y="254"/>
                  </a:lnTo>
                  <a:lnTo>
                    <a:pt x="140" y="242"/>
                  </a:lnTo>
                  <a:lnTo>
                    <a:pt x="118" y="244"/>
                  </a:lnTo>
                  <a:lnTo>
                    <a:pt x="111" y="251"/>
                  </a:lnTo>
                  <a:lnTo>
                    <a:pt x="97" y="258"/>
                  </a:lnTo>
                  <a:lnTo>
                    <a:pt x="92" y="263"/>
                  </a:lnTo>
                  <a:lnTo>
                    <a:pt x="85" y="263"/>
                  </a:lnTo>
                  <a:lnTo>
                    <a:pt x="74" y="261"/>
                  </a:lnTo>
                  <a:lnTo>
                    <a:pt x="64" y="263"/>
                  </a:lnTo>
                  <a:lnTo>
                    <a:pt x="57" y="263"/>
                  </a:lnTo>
                  <a:lnTo>
                    <a:pt x="57" y="237"/>
                  </a:lnTo>
                  <a:lnTo>
                    <a:pt x="45" y="247"/>
                  </a:lnTo>
                  <a:lnTo>
                    <a:pt x="29" y="247"/>
                  </a:lnTo>
                  <a:lnTo>
                    <a:pt x="24" y="237"/>
                  </a:lnTo>
                  <a:lnTo>
                    <a:pt x="12" y="237"/>
                  </a:lnTo>
                  <a:lnTo>
                    <a:pt x="17" y="230"/>
                  </a:lnTo>
                  <a:lnTo>
                    <a:pt x="7" y="221"/>
                  </a:lnTo>
                  <a:lnTo>
                    <a:pt x="0" y="206"/>
                  </a:lnTo>
                  <a:lnTo>
                    <a:pt x="5" y="202"/>
                  </a:lnTo>
                  <a:lnTo>
                    <a:pt x="5" y="197"/>
                  </a:lnTo>
                  <a:lnTo>
                    <a:pt x="14" y="192"/>
                  </a:lnTo>
                  <a:lnTo>
                    <a:pt x="12" y="183"/>
                  </a:lnTo>
                  <a:lnTo>
                    <a:pt x="17" y="176"/>
                  </a:lnTo>
                  <a:lnTo>
                    <a:pt x="19" y="169"/>
                  </a:lnTo>
                  <a:lnTo>
                    <a:pt x="36" y="157"/>
                  </a:lnTo>
                  <a:lnTo>
                    <a:pt x="50" y="154"/>
                  </a:lnTo>
                  <a:lnTo>
                    <a:pt x="52" y="152"/>
                  </a:lnTo>
                  <a:lnTo>
                    <a:pt x="66" y="154"/>
                  </a:lnTo>
                  <a:lnTo>
                    <a:pt x="74" y="109"/>
                  </a:lnTo>
                  <a:lnTo>
                    <a:pt x="74" y="102"/>
                  </a:lnTo>
                  <a:lnTo>
                    <a:pt x="71" y="93"/>
                  </a:lnTo>
                  <a:lnTo>
                    <a:pt x="64" y="88"/>
                  </a:lnTo>
                  <a:lnTo>
                    <a:pt x="64" y="74"/>
                  </a:lnTo>
                  <a:lnTo>
                    <a:pt x="74" y="71"/>
                  </a:lnTo>
                  <a:lnTo>
                    <a:pt x="78" y="74"/>
                  </a:lnTo>
                  <a:lnTo>
                    <a:pt x="78" y="67"/>
                  </a:lnTo>
                  <a:lnTo>
                    <a:pt x="69" y="67"/>
                  </a:lnTo>
                  <a:lnTo>
                    <a:pt x="69" y="55"/>
                  </a:lnTo>
                  <a:lnTo>
                    <a:pt x="100" y="57"/>
                  </a:lnTo>
                  <a:lnTo>
                    <a:pt x="104" y="50"/>
                  </a:lnTo>
                  <a:lnTo>
                    <a:pt x="109" y="55"/>
                  </a:lnTo>
                  <a:lnTo>
                    <a:pt x="111" y="67"/>
                  </a:lnTo>
                  <a:lnTo>
                    <a:pt x="116" y="64"/>
                  </a:lnTo>
                  <a:lnTo>
                    <a:pt x="126" y="71"/>
                  </a:lnTo>
                  <a:lnTo>
                    <a:pt x="137" y="71"/>
                  </a:lnTo>
                  <a:lnTo>
                    <a:pt x="140" y="67"/>
                  </a:lnTo>
                  <a:lnTo>
                    <a:pt x="152" y="62"/>
                  </a:lnTo>
                  <a:lnTo>
                    <a:pt x="159" y="60"/>
                  </a:lnTo>
                  <a:lnTo>
                    <a:pt x="161" y="53"/>
                  </a:lnTo>
                  <a:lnTo>
                    <a:pt x="173" y="48"/>
                  </a:lnTo>
                  <a:lnTo>
                    <a:pt x="171" y="45"/>
                  </a:lnTo>
                  <a:lnTo>
                    <a:pt x="159" y="43"/>
                  </a:lnTo>
                  <a:lnTo>
                    <a:pt x="156" y="34"/>
                  </a:lnTo>
                  <a:lnTo>
                    <a:pt x="156" y="24"/>
                  </a:lnTo>
                  <a:lnTo>
                    <a:pt x="149" y="19"/>
                  </a:lnTo>
                  <a:lnTo>
                    <a:pt x="152" y="17"/>
                  </a:lnTo>
                  <a:lnTo>
                    <a:pt x="163" y="19"/>
                  </a:lnTo>
                  <a:lnTo>
                    <a:pt x="178" y="24"/>
                  </a:lnTo>
                  <a:lnTo>
                    <a:pt x="182" y="19"/>
                  </a:lnTo>
                  <a:lnTo>
                    <a:pt x="194" y="17"/>
                  </a:lnTo>
                  <a:lnTo>
                    <a:pt x="211" y="10"/>
                  </a:lnTo>
                  <a:lnTo>
                    <a:pt x="218" y="5"/>
                  </a:lnTo>
                  <a:lnTo>
                    <a:pt x="215" y="0"/>
                  </a:lnTo>
                  <a:lnTo>
                    <a:pt x="223" y="0"/>
                  </a:lnTo>
                  <a:lnTo>
                    <a:pt x="227" y="3"/>
                  </a:lnTo>
                  <a:lnTo>
                    <a:pt x="225" y="10"/>
                  </a:lnTo>
                  <a:lnTo>
                    <a:pt x="230" y="12"/>
                  </a:lnTo>
                  <a:lnTo>
                    <a:pt x="234" y="19"/>
                  </a:lnTo>
                  <a:lnTo>
                    <a:pt x="234" y="19"/>
                  </a:lnTo>
                  <a:lnTo>
                    <a:pt x="234"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3" name="Freeform 53"/>
            <p:cNvSpPr>
              <a:spLocks noEditPoints="1"/>
            </p:cNvSpPr>
            <p:nvPr/>
          </p:nvSpPr>
          <p:spPr bwMode="auto">
            <a:xfrm>
              <a:off x="505352" y="-518781"/>
              <a:ext cx="2438922" cy="3182018"/>
            </a:xfrm>
            <a:custGeom>
              <a:avLst/>
              <a:gdLst>
                <a:gd name="T0" fmla="*/ 1282 w 1431"/>
                <a:gd name="T1" fmla="*/ 1697 h 1867"/>
                <a:gd name="T2" fmla="*/ 243 w 1431"/>
                <a:gd name="T3" fmla="*/ 1694 h 1867"/>
                <a:gd name="T4" fmla="*/ 283 w 1431"/>
                <a:gd name="T5" fmla="*/ 1711 h 1867"/>
                <a:gd name="T6" fmla="*/ 1423 w 1431"/>
                <a:gd name="T7" fmla="*/ 1756 h 1867"/>
                <a:gd name="T8" fmla="*/ 1338 w 1431"/>
                <a:gd name="T9" fmla="*/ 1697 h 1867"/>
                <a:gd name="T10" fmla="*/ 149 w 1431"/>
                <a:gd name="T11" fmla="*/ 1567 h 1867"/>
                <a:gd name="T12" fmla="*/ 993 w 1431"/>
                <a:gd name="T13" fmla="*/ 1337 h 1867"/>
                <a:gd name="T14" fmla="*/ 936 w 1431"/>
                <a:gd name="T15" fmla="*/ 1294 h 1867"/>
                <a:gd name="T16" fmla="*/ 986 w 1431"/>
                <a:gd name="T17" fmla="*/ 1264 h 1867"/>
                <a:gd name="T18" fmla="*/ 1054 w 1431"/>
                <a:gd name="T19" fmla="*/ 1131 h 1867"/>
                <a:gd name="T20" fmla="*/ 723 w 1431"/>
                <a:gd name="T21" fmla="*/ 1062 h 1867"/>
                <a:gd name="T22" fmla="*/ 818 w 1431"/>
                <a:gd name="T23" fmla="*/ 1074 h 1867"/>
                <a:gd name="T24" fmla="*/ 965 w 1431"/>
                <a:gd name="T25" fmla="*/ 1133 h 1867"/>
                <a:gd name="T26" fmla="*/ 752 w 1431"/>
                <a:gd name="T27" fmla="*/ 1387 h 1867"/>
                <a:gd name="T28" fmla="*/ 953 w 1431"/>
                <a:gd name="T29" fmla="*/ 1588 h 1867"/>
                <a:gd name="T30" fmla="*/ 1024 w 1431"/>
                <a:gd name="T31" fmla="*/ 1368 h 1867"/>
                <a:gd name="T32" fmla="*/ 1211 w 1431"/>
                <a:gd name="T33" fmla="*/ 1429 h 1867"/>
                <a:gd name="T34" fmla="*/ 1381 w 1431"/>
                <a:gd name="T35" fmla="*/ 1619 h 1867"/>
                <a:gd name="T36" fmla="*/ 1173 w 1431"/>
                <a:gd name="T37" fmla="*/ 1716 h 1867"/>
                <a:gd name="T38" fmla="*/ 1244 w 1431"/>
                <a:gd name="T39" fmla="*/ 1808 h 1867"/>
                <a:gd name="T40" fmla="*/ 1140 w 1431"/>
                <a:gd name="T41" fmla="*/ 1782 h 1867"/>
                <a:gd name="T42" fmla="*/ 1005 w 1431"/>
                <a:gd name="T43" fmla="*/ 1839 h 1867"/>
                <a:gd name="T44" fmla="*/ 929 w 1431"/>
                <a:gd name="T45" fmla="*/ 1775 h 1867"/>
                <a:gd name="T46" fmla="*/ 853 w 1431"/>
                <a:gd name="T47" fmla="*/ 1716 h 1867"/>
                <a:gd name="T48" fmla="*/ 598 w 1431"/>
                <a:gd name="T49" fmla="*/ 1699 h 1867"/>
                <a:gd name="T50" fmla="*/ 191 w 1431"/>
                <a:gd name="T51" fmla="*/ 1602 h 1867"/>
                <a:gd name="T52" fmla="*/ 42 w 1431"/>
                <a:gd name="T53" fmla="*/ 1406 h 1867"/>
                <a:gd name="T54" fmla="*/ 193 w 1431"/>
                <a:gd name="T55" fmla="*/ 1017 h 1867"/>
                <a:gd name="T56" fmla="*/ 439 w 1431"/>
                <a:gd name="T57" fmla="*/ 1079 h 1867"/>
                <a:gd name="T58" fmla="*/ 641 w 1431"/>
                <a:gd name="T59" fmla="*/ 1110 h 1867"/>
                <a:gd name="T60" fmla="*/ 764 w 1431"/>
                <a:gd name="T61" fmla="*/ 920 h 1867"/>
                <a:gd name="T62" fmla="*/ 532 w 1431"/>
                <a:gd name="T63" fmla="*/ 925 h 1867"/>
                <a:gd name="T64" fmla="*/ 596 w 1431"/>
                <a:gd name="T65" fmla="*/ 1055 h 1867"/>
                <a:gd name="T66" fmla="*/ 432 w 1431"/>
                <a:gd name="T67" fmla="*/ 977 h 1867"/>
                <a:gd name="T68" fmla="*/ 591 w 1431"/>
                <a:gd name="T69" fmla="*/ 830 h 1867"/>
                <a:gd name="T70" fmla="*/ 991 w 1431"/>
                <a:gd name="T71" fmla="*/ 864 h 1867"/>
                <a:gd name="T72" fmla="*/ 976 w 1431"/>
                <a:gd name="T73" fmla="*/ 904 h 1867"/>
                <a:gd name="T74" fmla="*/ 1256 w 1431"/>
                <a:gd name="T75" fmla="*/ 1141 h 1867"/>
                <a:gd name="T76" fmla="*/ 1170 w 1431"/>
                <a:gd name="T77" fmla="*/ 1264 h 1867"/>
                <a:gd name="T78" fmla="*/ 1052 w 1431"/>
                <a:gd name="T79" fmla="*/ 1204 h 1867"/>
                <a:gd name="T80" fmla="*/ 967 w 1431"/>
                <a:gd name="T81" fmla="*/ 1017 h 1867"/>
                <a:gd name="T82" fmla="*/ 659 w 1431"/>
                <a:gd name="T83" fmla="*/ 807 h 1867"/>
                <a:gd name="T84" fmla="*/ 638 w 1431"/>
                <a:gd name="T85" fmla="*/ 833 h 1867"/>
                <a:gd name="T86" fmla="*/ 794 w 1431"/>
                <a:gd name="T87" fmla="*/ 854 h 1867"/>
                <a:gd name="T88" fmla="*/ 338 w 1431"/>
                <a:gd name="T89" fmla="*/ 783 h 1867"/>
                <a:gd name="T90" fmla="*/ 716 w 1431"/>
                <a:gd name="T91" fmla="*/ 741 h 1867"/>
                <a:gd name="T92" fmla="*/ 650 w 1431"/>
                <a:gd name="T93" fmla="*/ 696 h 1867"/>
                <a:gd name="T94" fmla="*/ 572 w 1431"/>
                <a:gd name="T95" fmla="*/ 707 h 1867"/>
                <a:gd name="T96" fmla="*/ 494 w 1431"/>
                <a:gd name="T97" fmla="*/ 643 h 1867"/>
                <a:gd name="T98" fmla="*/ 861 w 1431"/>
                <a:gd name="T99" fmla="*/ 703 h 1867"/>
                <a:gd name="T100" fmla="*/ 780 w 1431"/>
                <a:gd name="T101" fmla="*/ 712 h 1867"/>
                <a:gd name="T102" fmla="*/ 340 w 1431"/>
                <a:gd name="T103" fmla="*/ 670 h 1867"/>
                <a:gd name="T104" fmla="*/ 721 w 1431"/>
                <a:gd name="T105" fmla="*/ 542 h 1867"/>
                <a:gd name="T106" fmla="*/ 499 w 1431"/>
                <a:gd name="T107" fmla="*/ 554 h 1867"/>
                <a:gd name="T108" fmla="*/ 707 w 1431"/>
                <a:gd name="T109" fmla="*/ 542 h 1867"/>
                <a:gd name="T110" fmla="*/ 617 w 1431"/>
                <a:gd name="T111" fmla="*/ 501 h 1867"/>
                <a:gd name="T112" fmla="*/ 842 w 1431"/>
                <a:gd name="T113" fmla="*/ 506 h 1867"/>
                <a:gd name="T114" fmla="*/ 806 w 1431"/>
                <a:gd name="T115" fmla="*/ 291 h 1867"/>
                <a:gd name="T116" fmla="*/ 1187 w 1431"/>
                <a:gd name="T117" fmla="*/ 210 h 1867"/>
                <a:gd name="T118" fmla="*/ 991 w 1431"/>
                <a:gd name="T119" fmla="*/ 589 h 1867"/>
                <a:gd name="T120" fmla="*/ 884 w 1431"/>
                <a:gd name="T121" fmla="*/ 516 h 1867"/>
                <a:gd name="T122" fmla="*/ 804 w 1431"/>
                <a:gd name="T123" fmla="*/ 203 h 1867"/>
                <a:gd name="T124" fmla="*/ 1140 w 1431"/>
                <a:gd name="T125" fmla="*/ 9 h 1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1" h="1867">
                  <a:moveTo>
                    <a:pt x="1253" y="1756"/>
                  </a:moveTo>
                  <a:lnTo>
                    <a:pt x="1253" y="1756"/>
                  </a:lnTo>
                  <a:lnTo>
                    <a:pt x="1263" y="1761"/>
                  </a:lnTo>
                  <a:lnTo>
                    <a:pt x="1279" y="1761"/>
                  </a:lnTo>
                  <a:lnTo>
                    <a:pt x="1272" y="1770"/>
                  </a:lnTo>
                  <a:lnTo>
                    <a:pt x="1265" y="1770"/>
                  </a:lnTo>
                  <a:lnTo>
                    <a:pt x="1244" y="1761"/>
                  </a:lnTo>
                  <a:lnTo>
                    <a:pt x="1241" y="1754"/>
                  </a:lnTo>
                  <a:lnTo>
                    <a:pt x="1246" y="1746"/>
                  </a:lnTo>
                  <a:lnTo>
                    <a:pt x="1253" y="1756"/>
                  </a:lnTo>
                  <a:lnTo>
                    <a:pt x="1253" y="1756"/>
                  </a:lnTo>
                  <a:lnTo>
                    <a:pt x="1253" y="1756"/>
                  </a:lnTo>
                  <a:close/>
                  <a:moveTo>
                    <a:pt x="1282" y="1697"/>
                  </a:moveTo>
                  <a:lnTo>
                    <a:pt x="1282" y="1697"/>
                  </a:lnTo>
                  <a:lnTo>
                    <a:pt x="1274" y="1697"/>
                  </a:lnTo>
                  <a:lnTo>
                    <a:pt x="1253" y="1690"/>
                  </a:lnTo>
                  <a:lnTo>
                    <a:pt x="1239" y="1678"/>
                  </a:lnTo>
                  <a:lnTo>
                    <a:pt x="1244" y="1675"/>
                  </a:lnTo>
                  <a:lnTo>
                    <a:pt x="1265" y="1680"/>
                  </a:lnTo>
                  <a:lnTo>
                    <a:pt x="1282" y="1692"/>
                  </a:lnTo>
                  <a:lnTo>
                    <a:pt x="1282" y="1697"/>
                  </a:lnTo>
                  <a:lnTo>
                    <a:pt x="1282" y="1697"/>
                  </a:lnTo>
                  <a:lnTo>
                    <a:pt x="1282" y="1697"/>
                  </a:lnTo>
                  <a:close/>
                  <a:moveTo>
                    <a:pt x="283" y="1711"/>
                  </a:moveTo>
                  <a:lnTo>
                    <a:pt x="283" y="1711"/>
                  </a:lnTo>
                  <a:lnTo>
                    <a:pt x="274" y="1713"/>
                  </a:lnTo>
                  <a:lnTo>
                    <a:pt x="248" y="1702"/>
                  </a:lnTo>
                  <a:lnTo>
                    <a:pt x="243" y="1694"/>
                  </a:lnTo>
                  <a:lnTo>
                    <a:pt x="229" y="1685"/>
                  </a:lnTo>
                  <a:lnTo>
                    <a:pt x="227" y="1678"/>
                  </a:lnTo>
                  <a:lnTo>
                    <a:pt x="210" y="1673"/>
                  </a:lnTo>
                  <a:lnTo>
                    <a:pt x="203" y="1659"/>
                  </a:lnTo>
                  <a:lnTo>
                    <a:pt x="205" y="1654"/>
                  </a:lnTo>
                  <a:lnTo>
                    <a:pt x="222" y="1659"/>
                  </a:lnTo>
                  <a:lnTo>
                    <a:pt x="231" y="1664"/>
                  </a:lnTo>
                  <a:lnTo>
                    <a:pt x="248" y="1666"/>
                  </a:lnTo>
                  <a:lnTo>
                    <a:pt x="253" y="1675"/>
                  </a:lnTo>
                  <a:lnTo>
                    <a:pt x="260" y="1687"/>
                  </a:lnTo>
                  <a:lnTo>
                    <a:pt x="276" y="1697"/>
                  </a:lnTo>
                  <a:lnTo>
                    <a:pt x="283" y="1711"/>
                  </a:lnTo>
                  <a:lnTo>
                    <a:pt x="283" y="1711"/>
                  </a:lnTo>
                  <a:lnTo>
                    <a:pt x="283" y="1711"/>
                  </a:lnTo>
                  <a:close/>
                  <a:moveTo>
                    <a:pt x="1374" y="1657"/>
                  </a:moveTo>
                  <a:lnTo>
                    <a:pt x="1374" y="1657"/>
                  </a:lnTo>
                  <a:lnTo>
                    <a:pt x="1364" y="1678"/>
                  </a:lnTo>
                  <a:lnTo>
                    <a:pt x="1374" y="1671"/>
                  </a:lnTo>
                  <a:lnTo>
                    <a:pt x="1386" y="1675"/>
                  </a:lnTo>
                  <a:lnTo>
                    <a:pt x="1379" y="1683"/>
                  </a:lnTo>
                  <a:lnTo>
                    <a:pt x="1395" y="1692"/>
                  </a:lnTo>
                  <a:lnTo>
                    <a:pt x="1400" y="1685"/>
                  </a:lnTo>
                  <a:lnTo>
                    <a:pt x="1416" y="1692"/>
                  </a:lnTo>
                  <a:lnTo>
                    <a:pt x="1412" y="1711"/>
                  </a:lnTo>
                  <a:lnTo>
                    <a:pt x="1423" y="1706"/>
                  </a:lnTo>
                  <a:lnTo>
                    <a:pt x="1426" y="1718"/>
                  </a:lnTo>
                  <a:lnTo>
                    <a:pt x="1431" y="1735"/>
                  </a:lnTo>
                  <a:lnTo>
                    <a:pt x="1423" y="1756"/>
                  </a:lnTo>
                  <a:lnTo>
                    <a:pt x="1416" y="1756"/>
                  </a:lnTo>
                  <a:lnTo>
                    <a:pt x="1407" y="1751"/>
                  </a:lnTo>
                  <a:lnTo>
                    <a:pt x="1409" y="1732"/>
                  </a:lnTo>
                  <a:lnTo>
                    <a:pt x="1405" y="1728"/>
                  </a:lnTo>
                  <a:lnTo>
                    <a:pt x="1386" y="1749"/>
                  </a:lnTo>
                  <a:lnTo>
                    <a:pt x="1376" y="1749"/>
                  </a:lnTo>
                  <a:lnTo>
                    <a:pt x="1388" y="1737"/>
                  </a:lnTo>
                  <a:lnTo>
                    <a:pt x="1371" y="1732"/>
                  </a:lnTo>
                  <a:lnTo>
                    <a:pt x="1355" y="1732"/>
                  </a:lnTo>
                  <a:lnTo>
                    <a:pt x="1324" y="1732"/>
                  </a:lnTo>
                  <a:lnTo>
                    <a:pt x="1322" y="1725"/>
                  </a:lnTo>
                  <a:lnTo>
                    <a:pt x="1331" y="1716"/>
                  </a:lnTo>
                  <a:lnTo>
                    <a:pt x="1324" y="1709"/>
                  </a:lnTo>
                  <a:lnTo>
                    <a:pt x="1338" y="1697"/>
                  </a:lnTo>
                  <a:lnTo>
                    <a:pt x="1355" y="1657"/>
                  </a:lnTo>
                  <a:lnTo>
                    <a:pt x="1364" y="1640"/>
                  </a:lnTo>
                  <a:lnTo>
                    <a:pt x="1379" y="1633"/>
                  </a:lnTo>
                  <a:lnTo>
                    <a:pt x="1386" y="1633"/>
                  </a:lnTo>
                  <a:lnTo>
                    <a:pt x="1383" y="1640"/>
                  </a:lnTo>
                  <a:lnTo>
                    <a:pt x="1374" y="1657"/>
                  </a:lnTo>
                  <a:lnTo>
                    <a:pt x="1374" y="1657"/>
                  </a:lnTo>
                  <a:lnTo>
                    <a:pt x="1374" y="1657"/>
                  </a:lnTo>
                  <a:close/>
                  <a:moveTo>
                    <a:pt x="134" y="1569"/>
                  </a:moveTo>
                  <a:lnTo>
                    <a:pt x="134" y="1569"/>
                  </a:lnTo>
                  <a:lnTo>
                    <a:pt x="134" y="1569"/>
                  </a:lnTo>
                  <a:lnTo>
                    <a:pt x="134" y="1569"/>
                  </a:lnTo>
                  <a:lnTo>
                    <a:pt x="134" y="1569"/>
                  </a:lnTo>
                  <a:lnTo>
                    <a:pt x="149" y="1567"/>
                  </a:lnTo>
                  <a:lnTo>
                    <a:pt x="146" y="1597"/>
                  </a:lnTo>
                  <a:lnTo>
                    <a:pt x="158" y="1616"/>
                  </a:lnTo>
                  <a:lnTo>
                    <a:pt x="153" y="1616"/>
                  </a:lnTo>
                  <a:lnTo>
                    <a:pt x="144" y="1604"/>
                  </a:lnTo>
                  <a:lnTo>
                    <a:pt x="137" y="1593"/>
                  </a:lnTo>
                  <a:lnTo>
                    <a:pt x="127" y="1586"/>
                  </a:lnTo>
                  <a:lnTo>
                    <a:pt x="125" y="1574"/>
                  </a:lnTo>
                  <a:lnTo>
                    <a:pt x="127" y="1564"/>
                  </a:lnTo>
                  <a:lnTo>
                    <a:pt x="134" y="1569"/>
                  </a:lnTo>
                  <a:lnTo>
                    <a:pt x="134" y="1569"/>
                  </a:lnTo>
                  <a:lnTo>
                    <a:pt x="134" y="1569"/>
                  </a:lnTo>
                  <a:close/>
                  <a:moveTo>
                    <a:pt x="1000" y="1320"/>
                  </a:moveTo>
                  <a:lnTo>
                    <a:pt x="1000" y="1320"/>
                  </a:lnTo>
                  <a:lnTo>
                    <a:pt x="993" y="1337"/>
                  </a:lnTo>
                  <a:lnTo>
                    <a:pt x="986" y="1335"/>
                  </a:lnTo>
                  <a:lnTo>
                    <a:pt x="981" y="1325"/>
                  </a:lnTo>
                  <a:lnTo>
                    <a:pt x="984" y="1323"/>
                  </a:lnTo>
                  <a:lnTo>
                    <a:pt x="988" y="1313"/>
                  </a:lnTo>
                  <a:lnTo>
                    <a:pt x="995" y="1313"/>
                  </a:lnTo>
                  <a:lnTo>
                    <a:pt x="1000" y="1320"/>
                  </a:lnTo>
                  <a:lnTo>
                    <a:pt x="1000" y="1320"/>
                  </a:lnTo>
                  <a:lnTo>
                    <a:pt x="1000" y="1320"/>
                  </a:lnTo>
                  <a:close/>
                  <a:moveTo>
                    <a:pt x="957" y="1299"/>
                  </a:moveTo>
                  <a:lnTo>
                    <a:pt x="957" y="1299"/>
                  </a:lnTo>
                  <a:lnTo>
                    <a:pt x="939" y="1320"/>
                  </a:lnTo>
                  <a:lnTo>
                    <a:pt x="927" y="1318"/>
                  </a:lnTo>
                  <a:lnTo>
                    <a:pt x="922" y="1311"/>
                  </a:lnTo>
                  <a:lnTo>
                    <a:pt x="936" y="1294"/>
                  </a:lnTo>
                  <a:lnTo>
                    <a:pt x="957" y="1294"/>
                  </a:lnTo>
                  <a:lnTo>
                    <a:pt x="957" y="1299"/>
                  </a:lnTo>
                  <a:lnTo>
                    <a:pt x="957" y="1299"/>
                  </a:lnTo>
                  <a:lnTo>
                    <a:pt x="957" y="1299"/>
                  </a:lnTo>
                  <a:close/>
                  <a:moveTo>
                    <a:pt x="905" y="1190"/>
                  </a:moveTo>
                  <a:lnTo>
                    <a:pt x="905" y="1190"/>
                  </a:lnTo>
                  <a:lnTo>
                    <a:pt x="908" y="1209"/>
                  </a:lnTo>
                  <a:lnTo>
                    <a:pt x="915" y="1202"/>
                  </a:lnTo>
                  <a:lnTo>
                    <a:pt x="924" y="1212"/>
                  </a:lnTo>
                  <a:lnTo>
                    <a:pt x="943" y="1226"/>
                  </a:lnTo>
                  <a:lnTo>
                    <a:pt x="962" y="1238"/>
                  </a:lnTo>
                  <a:lnTo>
                    <a:pt x="962" y="1254"/>
                  </a:lnTo>
                  <a:lnTo>
                    <a:pt x="974" y="1252"/>
                  </a:lnTo>
                  <a:lnTo>
                    <a:pt x="986" y="1264"/>
                  </a:lnTo>
                  <a:lnTo>
                    <a:pt x="972" y="1275"/>
                  </a:lnTo>
                  <a:lnTo>
                    <a:pt x="946" y="1266"/>
                  </a:lnTo>
                  <a:lnTo>
                    <a:pt x="936" y="1252"/>
                  </a:lnTo>
                  <a:lnTo>
                    <a:pt x="922" y="1271"/>
                  </a:lnTo>
                  <a:lnTo>
                    <a:pt x="898" y="1290"/>
                  </a:lnTo>
                  <a:lnTo>
                    <a:pt x="894" y="1268"/>
                  </a:lnTo>
                  <a:lnTo>
                    <a:pt x="870" y="1271"/>
                  </a:lnTo>
                  <a:lnTo>
                    <a:pt x="884" y="1254"/>
                  </a:lnTo>
                  <a:lnTo>
                    <a:pt x="887" y="1223"/>
                  </a:lnTo>
                  <a:lnTo>
                    <a:pt x="891" y="1188"/>
                  </a:lnTo>
                  <a:lnTo>
                    <a:pt x="905" y="1190"/>
                  </a:lnTo>
                  <a:lnTo>
                    <a:pt x="905" y="1190"/>
                  </a:lnTo>
                  <a:lnTo>
                    <a:pt x="905" y="1190"/>
                  </a:lnTo>
                  <a:close/>
                  <a:moveTo>
                    <a:pt x="1054" y="1131"/>
                  </a:moveTo>
                  <a:lnTo>
                    <a:pt x="1054" y="1131"/>
                  </a:lnTo>
                  <a:lnTo>
                    <a:pt x="1036" y="1133"/>
                  </a:lnTo>
                  <a:lnTo>
                    <a:pt x="1033" y="1112"/>
                  </a:lnTo>
                  <a:lnTo>
                    <a:pt x="1040" y="1088"/>
                  </a:lnTo>
                  <a:lnTo>
                    <a:pt x="1054" y="1084"/>
                  </a:lnTo>
                  <a:lnTo>
                    <a:pt x="1066" y="1096"/>
                  </a:lnTo>
                  <a:lnTo>
                    <a:pt x="1069" y="1112"/>
                  </a:lnTo>
                  <a:lnTo>
                    <a:pt x="1066" y="1119"/>
                  </a:lnTo>
                  <a:lnTo>
                    <a:pt x="1054" y="1131"/>
                  </a:lnTo>
                  <a:lnTo>
                    <a:pt x="1054" y="1131"/>
                  </a:lnTo>
                  <a:lnTo>
                    <a:pt x="1054" y="1131"/>
                  </a:lnTo>
                  <a:close/>
                  <a:moveTo>
                    <a:pt x="735" y="1048"/>
                  </a:moveTo>
                  <a:lnTo>
                    <a:pt x="735" y="1048"/>
                  </a:lnTo>
                  <a:lnTo>
                    <a:pt x="723" y="1062"/>
                  </a:lnTo>
                  <a:lnTo>
                    <a:pt x="702" y="1048"/>
                  </a:lnTo>
                  <a:lnTo>
                    <a:pt x="690" y="1053"/>
                  </a:lnTo>
                  <a:lnTo>
                    <a:pt x="667" y="1034"/>
                  </a:lnTo>
                  <a:lnTo>
                    <a:pt x="681" y="1020"/>
                  </a:lnTo>
                  <a:lnTo>
                    <a:pt x="693" y="999"/>
                  </a:lnTo>
                  <a:lnTo>
                    <a:pt x="709" y="1013"/>
                  </a:lnTo>
                  <a:lnTo>
                    <a:pt x="719" y="1022"/>
                  </a:lnTo>
                  <a:lnTo>
                    <a:pt x="726" y="1029"/>
                  </a:lnTo>
                  <a:lnTo>
                    <a:pt x="735" y="1048"/>
                  </a:lnTo>
                  <a:lnTo>
                    <a:pt x="735" y="1048"/>
                  </a:lnTo>
                  <a:lnTo>
                    <a:pt x="735" y="1048"/>
                  </a:lnTo>
                  <a:close/>
                  <a:moveTo>
                    <a:pt x="818" y="1029"/>
                  </a:moveTo>
                  <a:lnTo>
                    <a:pt x="818" y="1029"/>
                  </a:lnTo>
                  <a:lnTo>
                    <a:pt x="818" y="1074"/>
                  </a:lnTo>
                  <a:lnTo>
                    <a:pt x="839" y="1041"/>
                  </a:lnTo>
                  <a:lnTo>
                    <a:pt x="858" y="1070"/>
                  </a:lnTo>
                  <a:lnTo>
                    <a:pt x="853" y="1100"/>
                  </a:lnTo>
                  <a:lnTo>
                    <a:pt x="870" y="1129"/>
                  </a:lnTo>
                  <a:lnTo>
                    <a:pt x="887" y="1098"/>
                  </a:lnTo>
                  <a:lnTo>
                    <a:pt x="898" y="1062"/>
                  </a:lnTo>
                  <a:lnTo>
                    <a:pt x="898" y="1010"/>
                  </a:lnTo>
                  <a:lnTo>
                    <a:pt x="922" y="1015"/>
                  </a:lnTo>
                  <a:lnTo>
                    <a:pt x="946" y="1022"/>
                  </a:lnTo>
                  <a:lnTo>
                    <a:pt x="967" y="1044"/>
                  </a:lnTo>
                  <a:lnTo>
                    <a:pt x="967" y="1067"/>
                  </a:lnTo>
                  <a:lnTo>
                    <a:pt x="955" y="1091"/>
                  </a:lnTo>
                  <a:lnTo>
                    <a:pt x="967" y="1112"/>
                  </a:lnTo>
                  <a:lnTo>
                    <a:pt x="965" y="1133"/>
                  </a:lnTo>
                  <a:lnTo>
                    <a:pt x="934" y="1162"/>
                  </a:lnTo>
                  <a:lnTo>
                    <a:pt x="910" y="1169"/>
                  </a:lnTo>
                  <a:lnTo>
                    <a:pt x="894" y="1157"/>
                  </a:lnTo>
                  <a:lnTo>
                    <a:pt x="889" y="1176"/>
                  </a:lnTo>
                  <a:lnTo>
                    <a:pt x="875" y="1209"/>
                  </a:lnTo>
                  <a:lnTo>
                    <a:pt x="870" y="1226"/>
                  </a:lnTo>
                  <a:lnTo>
                    <a:pt x="851" y="1252"/>
                  </a:lnTo>
                  <a:lnTo>
                    <a:pt x="827" y="1254"/>
                  </a:lnTo>
                  <a:lnTo>
                    <a:pt x="813" y="1268"/>
                  </a:lnTo>
                  <a:lnTo>
                    <a:pt x="813" y="1292"/>
                  </a:lnTo>
                  <a:lnTo>
                    <a:pt x="794" y="1297"/>
                  </a:lnTo>
                  <a:lnTo>
                    <a:pt x="773" y="1325"/>
                  </a:lnTo>
                  <a:lnTo>
                    <a:pt x="756" y="1363"/>
                  </a:lnTo>
                  <a:lnTo>
                    <a:pt x="752" y="1387"/>
                  </a:lnTo>
                  <a:lnTo>
                    <a:pt x="749" y="1425"/>
                  </a:lnTo>
                  <a:lnTo>
                    <a:pt x="773" y="1429"/>
                  </a:lnTo>
                  <a:lnTo>
                    <a:pt x="780" y="1458"/>
                  </a:lnTo>
                  <a:lnTo>
                    <a:pt x="790" y="1481"/>
                  </a:lnTo>
                  <a:lnTo>
                    <a:pt x="811" y="1477"/>
                  </a:lnTo>
                  <a:lnTo>
                    <a:pt x="842" y="1488"/>
                  </a:lnTo>
                  <a:lnTo>
                    <a:pt x="858" y="1500"/>
                  </a:lnTo>
                  <a:lnTo>
                    <a:pt x="870" y="1512"/>
                  </a:lnTo>
                  <a:lnTo>
                    <a:pt x="889" y="1522"/>
                  </a:lnTo>
                  <a:lnTo>
                    <a:pt x="908" y="1533"/>
                  </a:lnTo>
                  <a:lnTo>
                    <a:pt x="934" y="1533"/>
                  </a:lnTo>
                  <a:lnTo>
                    <a:pt x="950" y="1538"/>
                  </a:lnTo>
                  <a:lnTo>
                    <a:pt x="948" y="1562"/>
                  </a:lnTo>
                  <a:lnTo>
                    <a:pt x="953" y="1588"/>
                  </a:lnTo>
                  <a:lnTo>
                    <a:pt x="965" y="1619"/>
                  </a:lnTo>
                  <a:lnTo>
                    <a:pt x="988" y="1642"/>
                  </a:lnTo>
                  <a:lnTo>
                    <a:pt x="1002" y="1635"/>
                  </a:lnTo>
                  <a:lnTo>
                    <a:pt x="1010" y="1607"/>
                  </a:lnTo>
                  <a:lnTo>
                    <a:pt x="1002" y="1564"/>
                  </a:lnTo>
                  <a:lnTo>
                    <a:pt x="991" y="1550"/>
                  </a:lnTo>
                  <a:lnTo>
                    <a:pt x="1017" y="1538"/>
                  </a:lnTo>
                  <a:lnTo>
                    <a:pt x="1036" y="1517"/>
                  </a:lnTo>
                  <a:lnTo>
                    <a:pt x="1045" y="1498"/>
                  </a:lnTo>
                  <a:lnTo>
                    <a:pt x="1043" y="1479"/>
                  </a:lnTo>
                  <a:lnTo>
                    <a:pt x="1031" y="1453"/>
                  </a:lnTo>
                  <a:lnTo>
                    <a:pt x="1012" y="1429"/>
                  </a:lnTo>
                  <a:lnTo>
                    <a:pt x="1031" y="1396"/>
                  </a:lnTo>
                  <a:lnTo>
                    <a:pt x="1024" y="1368"/>
                  </a:lnTo>
                  <a:lnTo>
                    <a:pt x="1019" y="1313"/>
                  </a:lnTo>
                  <a:lnTo>
                    <a:pt x="1031" y="1306"/>
                  </a:lnTo>
                  <a:lnTo>
                    <a:pt x="1057" y="1316"/>
                  </a:lnTo>
                  <a:lnTo>
                    <a:pt x="1073" y="1318"/>
                  </a:lnTo>
                  <a:lnTo>
                    <a:pt x="1088" y="1311"/>
                  </a:lnTo>
                  <a:lnTo>
                    <a:pt x="1102" y="1320"/>
                  </a:lnTo>
                  <a:lnTo>
                    <a:pt x="1123" y="1342"/>
                  </a:lnTo>
                  <a:lnTo>
                    <a:pt x="1128" y="1354"/>
                  </a:lnTo>
                  <a:lnTo>
                    <a:pt x="1156" y="1358"/>
                  </a:lnTo>
                  <a:lnTo>
                    <a:pt x="1156" y="1384"/>
                  </a:lnTo>
                  <a:lnTo>
                    <a:pt x="1161" y="1425"/>
                  </a:lnTo>
                  <a:lnTo>
                    <a:pt x="1177" y="1429"/>
                  </a:lnTo>
                  <a:lnTo>
                    <a:pt x="1187" y="1448"/>
                  </a:lnTo>
                  <a:lnTo>
                    <a:pt x="1211" y="1429"/>
                  </a:lnTo>
                  <a:lnTo>
                    <a:pt x="1227" y="1396"/>
                  </a:lnTo>
                  <a:lnTo>
                    <a:pt x="1237" y="1382"/>
                  </a:lnTo>
                  <a:lnTo>
                    <a:pt x="1251" y="1408"/>
                  </a:lnTo>
                  <a:lnTo>
                    <a:pt x="1272" y="1448"/>
                  </a:lnTo>
                  <a:lnTo>
                    <a:pt x="1289" y="1486"/>
                  </a:lnTo>
                  <a:lnTo>
                    <a:pt x="1282" y="1503"/>
                  </a:lnTo>
                  <a:lnTo>
                    <a:pt x="1305" y="1519"/>
                  </a:lnTo>
                  <a:lnTo>
                    <a:pt x="1319" y="1536"/>
                  </a:lnTo>
                  <a:lnTo>
                    <a:pt x="1343" y="1543"/>
                  </a:lnTo>
                  <a:lnTo>
                    <a:pt x="1355" y="1552"/>
                  </a:lnTo>
                  <a:lnTo>
                    <a:pt x="1362" y="1574"/>
                  </a:lnTo>
                  <a:lnTo>
                    <a:pt x="1374" y="1578"/>
                  </a:lnTo>
                  <a:lnTo>
                    <a:pt x="1381" y="1588"/>
                  </a:lnTo>
                  <a:lnTo>
                    <a:pt x="1381" y="1619"/>
                  </a:lnTo>
                  <a:lnTo>
                    <a:pt x="1369" y="1628"/>
                  </a:lnTo>
                  <a:lnTo>
                    <a:pt x="1357" y="1638"/>
                  </a:lnTo>
                  <a:lnTo>
                    <a:pt x="1331" y="1647"/>
                  </a:lnTo>
                  <a:lnTo>
                    <a:pt x="1312" y="1668"/>
                  </a:lnTo>
                  <a:lnTo>
                    <a:pt x="1284" y="1671"/>
                  </a:lnTo>
                  <a:lnTo>
                    <a:pt x="1248" y="1666"/>
                  </a:lnTo>
                  <a:lnTo>
                    <a:pt x="1225" y="1666"/>
                  </a:lnTo>
                  <a:lnTo>
                    <a:pt x="1208" y="1668"/>
                  </a:lnTo>
                  <a:lnTo>
                    <a:pt x="1194" y="1685"/>
                  </a:lnTo>
                  <a:lnTo>
                    <a:pt x="1175" y="1697"/>
                  </a:lnTo>
                  <a:lnTo>
                    <a:pt x="1151" y="1728"/>
                  </a:lnTo>
                  <a:lnTo>
                    <a:pt x="1130" y="1751"/>
                  </a:lnTo>
                  <a:lnTo>
                    <a:pt x="1147" y="1746"/>
                  </a:lnTo>
                  <a:lnTo>
                    <a:pt x="1173" y="1716"/>
                  </a:lnTo>
                  <a:lnTo>
                    <a:pt x="1206" y="1697"/>
                  </a:lnTo>
                  <a:lnTo>
                    <a:pt x="1229" y="1692"/>
                  </a:lnTo>
                  <a:lnTo>
                    <a:pt x="1244" y="1704"/>
                  </a:lnTo>
                  <a:lnTo>
                    <a:pt x="1229" y="1720"/>
                  </a:lnTo>
                  <a:lnTo>
                    <a:pt x="1234" y="1746"/>
                  </a:lnTo>
                  <a:lnTo>
                    <a:pt x="1239" y="1763"/>
                  </a:lnTo>
                  <a:lnTo>
                    <a:pt x="1260" y="1775"/>
                  </a:lnTo>
                  <a:lnTo>
                    <a:pt x="1286" y="1773"/>
                  </a:lnTo>
                  <a:lnTo>
                    <a:pt x="1303" y="1746"/>
                  </a:lnTo>
                  <a:lnTo>
                    <a:pt x="1305" y="1763"/>
                  </a:lnTo>
                  <a:lnTo>
                    <a:pt x="1315" y="1773"/>
                  </a:lnTo>
                  <a:lnTo>
                    <a:pt x="1293" y="1787"/>
                  </a:lnTo>
                  <a:lnTo>
                    <a:pt x="1260" y="1801"/>
                  </a:lnTo>
                  <a:lnTo>
                    <a:pt x="1244" y="1808"/>
                  </a:lnTo>
                  <a:lnTo>
                    <a:pt x="1225" y="1825"/>
                  </a:lnTo>
                  <a:lnTo>
                    <a:pt x="1213" y="1825"/>
                  </a:lnTo>
                  <a:lnTo>
                    <a:pt x="1211" y="1806"/>
                  </a:lnTo>
                  <a:lnTo>
                    <a:pt x="1239" y="1787"/>
                  </a:lnTo>
                  <a:lnTo>
                    <a:pt x="1213" y="1787"/>
                  </a:lnTo>
                  <a:lnTo>
                    <a:pt x="1196" y="1789"/>
                  </a:lnTo>
                  <a:lnTo>
                    <a:pt x="1185" y="1777"/>
                  </a:lnTo>
                  <a:lnTo>
                    <a:pt x="1185" y="1744"/>
                  </a:lnTo>
                  <a:lnTo>
                    <a:pt x="1180" y="1739"/>
                  </a:lnTo>
                  <a:lnTo>
                    <a:pt x="1168" y="1742"/>
                  </a:lnTo>
                  <a:lnTo>
                    <a:pt x="1163" y="1737"/>
                  </a:lnTo>
                  <a:lnTo>
                    <a:pt x="1149" y="1754"/>
                  </a:lnTo>
                  <a:lnTo>
                    <a:pt x="1144" y="1773"/>
                  </a:lnTo>
                  <a:lnTo>
                    <a:pt x="1140" y="1782"/>
                  </a:lnTo>
                  <a:lnTo>
                    <a:pt x="1133" y="1784"/>
                  </a:lnTo>
                  <a:lnTo>
                    <a:pt x="1128" y="1787"/>
                  </a:lnTo>
                  <a:lnTo>
                    <a:pt x="1125" y="1791"/>
                  </a:lnTo>
                  <a:lnTo>
                    <a:pt x="1095" y="1791"/>
                  </a:lnTo>
                  <a:lnTo>
                    <a:pt x="1071" y="1794"/>
                  </a:lnTo>
                  <a:lnTo>
                    <a:pt x="1064" y="1796"/>
                  </a:lnTo>
                  <a:lnTo>
                    <a:pt x="1047" y="1813"/>
                  </a:lnTo>
                  <a:lnTo>
                    <a:pt x="1045" y="1815"/>
                  </a:lnTo>
                  <a:lnTo>
                    <a:pt x="1040" y="1825"/>
                  </a:lnTo>
                  <a:lnTo>
                    <a:pt x="1024" y="1825"/>
                  </a:lnTo>
                  <a:lnTo>
                    <a:pt x="1010" y="1825"/>
                  </a:lnTo>
                  <a:lnTo>
                    <a:pt x="1002" y="1827"/>
                  </a:lnTo>
                  <a:lnTo>
                    <a:pt x="1002" y="1832"/>
                  </a:lnTo>
                  <a:lnTo>
                    <a:pt x="1005" y="1839"/>
                  </a:lnTo>
                  <a:lnTo>
                    <a:pt x="1005" y="1841"/>
                  </a:lnTo>
                  <a:lnTo>
                    <a:pt x="984" y="1851"/>
                  </a:lnTo>
                  <a:lnTo>
                    <a:pt x="967" y="1855"/>
                  </a:lnTo>
                  <a:lnTo>
                    <a:pt x="948" y="1867"/>
                  </a:lnTo>
                  <a:lnTo>
                    <a:pt x="943" y="1867"/>
                  </a:lnTo>
                  <a:lnTo>
                    <a:pt x="939" y="1862"/>
                  </a:lnTo>
                  <a:lnTo>
                    <a:pt x="936" y="1860"/>
                  </a:lnTo>
                  <a:lnTo>
                    <a:pt x="936" y="1858"/>
                  </a:lnTo>
                  <a:lnTo>
                    <a:pt x="941" y="1851"/>
                  </a:lnTo>
                  <a:lnTo>
                    <a:pt x="948" y="1839"/>
                  </a:lnTo>
                  <a:lnTo>
                    <a:pt x="953" y="1825"/>
                  </a:lnTo>
                  <a:lnTo>
                    <a:pt x="950" y="1806"/>
                  </a:lnTo>
                  <a:lnTo>
                    <a:pt x="946" y="1784"/>
                  </a:lnTo>
                  <a:lnTo>
                    <a:pt x="929" y="1775"/>
                  </a:lnTo>
                  <a:lnTo>
                    <a:pt x="931" y="1770"/>
                  </a:lnTo>
                  <a:lnTo>
                    <a:pt x="929" y="1768"/>
                  </a:lnTo>
                  <a:lnTo>
                    <a:pt x="924" y="1768"/>
                  </a:lnTo>
                  <a:lnTo>
                    <a:pt x="922" y="1763"/>
                  </a:lnTo>
                  <a:lnTo>
                    <a:pt x="922" y="1758"/>
                  </a:lnTo>
                  <a:lnTo>
                    <a:pt x="917" y="1761"/>
                  </a:lnTo>
                  <a:lnTo>
                    <a:pt x="913" y="1761"/>
                  </a:lnTo>
                  <a:lnTo>
                    <a:pt x="915" y="1758"/>
                  </a:lnTo>
                  <a:lnTo>
                    <a:pt x="910" y="1756"/>
                  </a:lnTo>
                  <a:lnTo>
                    <a:pt x="908" y="1749"/>
                  </a:lnTo>
                  <a:lnTo>
                    <a:pt x="896" y="1742"/>
                  </a:lnTo>
                  <a:lnTo>
                    <a:pt x="882" y="1732"/>
                  </a:lnTo>
                  <a:lnTo>
                    <a:pt x="868" y="1723"/>
                  </a:lnTo>
                  <a:lnTo>
                    <a:pt x="853" y="1716"/>
                  </a:lnTo>
                  <a:lnTo>
                    <a:pt x="837" y="1723"/>
                  </a:lnTo>
                  <a:lnTo>
                    <a:pt x="832" y="1723"/>
                  </a:lnTo>
                  <a:lnTo>
                    <a:pt x="813" y="1716"/>
                  </a:lnTo>
                  <a:lnTo>
                    <a:pt x="799" y="1720"/>
                  </a:lnTo>
                  <a:lnTo>
                    <a:pt x="782" y="1711"/>
                  </a:lnTo>
                  <a:lnTo>
                    <a:pt x="768" y="1709"/>
                  </a:lnTo>
                  <a:lnTo>
                    <a:pt x="756" y="1706"/>
                  </a:lnTo>
                  <a:lnTo>
                    <a:pt x="749" y="1702"/>
                  </a:lnTo>
                  <a:lnTo>
                    <a:pt x="747" y="1690"/>
                  </a:lnTo>
                  <a:lnTo>
                    <a:pt x="742" y="1690"/>
                  </a:lnTo>
                  <a:lnTo>
                    <a:pt x="742" y="1699"/>
                  </a:lnTo>
                  <a:lnTo>
                    <a:pt x="709" y="1699"/>
                  </a:lnTo>
                  <a:lnTo>
                    <a:pt x="652" y="1699"/>
                  </a:lnTo>
                  <a:lnTo>
                    <a:pt x="598" y="1699"/>
                  </a:lnTo>
                  <a:lnTo>
                    <a:pt x="551" y="1699"/>
                  </a:lnTo>
                  <a:lnTo>
                    <a:pt x="501" y="1699"/>
                  </a:lnTo>
                  <a:lnTo>
                    <a:pt x="454" y="1699"/>
                  </a:lnTo>
                  <a:lnTo>
                    <a:pt x="404" y="1699"/>
                  </a:lnTo>
                  <a:lnTo>
                    <a:pt x="387" y="1699"/>
                  </a:lnTo>
                  <a:lnTo>
                    <a:pt x="340" y="1699"/>
                  </a:lnTo>
                  <a:lnTo>
                    <a:pt x="293" y="1699"/>
                  </a:lnTo>
                  <a:lnTo>
                    <a:pt x="290" y="1699"/>
                  </a:lnTo>
                  <a:lnTo>
                    <a:pt x="260" y="1675"/>
                  </a:lnTo>
                  <a:lnTo>
                    <a:pt x="248" y="1664"/>
                  </a:lnTo>
                  <a:lnTo>
                    <a:pt x="220" y="1652"/>
                  </a:lnTo>
                  <a:lnTo>
                    <a:pt x="210" y="1631"/>
                  </a:lnTo>
                  <a:lnTo>
                    <a:pt x="212" y="1614"/>
                  </a:lnTo>
                  <a:lnTo>
                    <a:pt x="191" y="1602"/>
                  </a:lnTo>
                  <a:lnTo>
                    <a:pt x="189" y="1581"/>
                  </a:lnTo>
                  <a:lnTo>
                    <a:pt x="170" y="1562"/>
                  </a:lnTo>
                  <a:lnTo>
                    <a:pt x="170" y="1548"/>
                  </a:lnTo>
                  <a:lnTo>
                    <a:pt x="177" y="1533"/>
                  </a:lnTo>
                  <a:lnTo>
                    <a:pt x="177" y="1515"/>
                  </a:lnTo>
                  <a:lnTo>
                    <a:pt x="151" y="1498"/>
                  </a:lnTo>
                  <a:lnTo>
                    <a:pt x="134" y="1465"/>
                  </a:lnTo>
                  <a:lnTo>
                    <a:pt x="123" y="1441"/>
                  </a:lnTo>
                  <a:lnTo>
                    <a:pt x="108" y="1427"/>
                  </a:lnTo>
                  <a:lnTo>
                    <a:pt x="97" y="1415"/>
                  </a:lnTo>
                  <a:lnTo>
                    <a:pt x="89" y="1399"/>
                  </a:lnTo>
                  <a:lnTo>
                    <a:pt x="73" y="1408"/>
                  </a:lnTo>
                  <a:lnTo>
                    <a:pt x="59" y="1427"/>
                  </a:lnTo>
                  <a:lnTo>
                    <a:pt x="42" y="1406"/>
                  </a:lnTo>
                  <a:lnTo>
                    <a:pt x="33" y="1391"/>
                  </a:lnTo>
                  <a:lnTo>
                    <a:pt x="16" y="1382"/>
                  </a:lnTo>
                  <a:lnTo>
                    <a:pt x="0" y="1382"/>
                  </a:lnTo>
                  <a:lnTo>
                    <a:pt x="0" y="1178"/>
                  </a:lnTo>
                  <a:lnTo>
                    <a:pt x="0" y="1020"/>
                  </a:lnTo>
                  <a:lnTo>
                    <a:pt x="30" y="1032"/>
                  </a:lnTo>
                  <a:lnTo>
                    <a:pt x="56" y="1053"/>
                  </a:lnTo>
                  <a:lnTo>
                    <a:pt x="73" y="1058"/>
                  </a:lnTo>
                  <a:lnTo>
                    <a:pt x="87" y="1039"/>
                  </a:lnTo>
                  <a:lnTo>
                    <a:pt x="106" y="1022"/>
                  </a:lnTo>
                  <a:lnTo>
                    <a:pt x="130" y="1029"/>
                  </a:lnTo>
                  <a:lnTo>
                    <a:pt x="156" y="1008"/>
                  </a:lnTo>
                  <a:lnTo>
                    <a:pt x="182" y="996"/>
                  </a:lnTo>
                  <a:lnTo>
                    <a:pt x="193" y="1017"/>
                  </a:lnTo>
                  <a:lnTo>
                    <a:pt x="205" y="1006"/>
                  </a:lnTo>
                  <a:lnTo>
                    <a:pt x="208" y="982"/>
                  </a:lnTo>
                  <a:lnTo>
                    <a:pt x="220" y="989"/>
                  </a:lnTo>
                  <a:lnTo>
                    <a:pt x="248" y="1029"/>
                  </a:lnTo>
                  <a:lnTo>
                    <a:pt x="269" y="999"/>
                  </a:lnTo>
                  <a:lnTo>
                    <a:pt x="272" y="1034"/>
                  </a:lnTo>
                  <a:lnTo>
                    <a:pt x="290" y="1027"/>
                  </a:lnTo>
                  <a:lnTo>
                    <a:pt x="298" y="1013"/>
                  </a:lnTo>
                  <a:lnTo>
                    <a:pt x="316" y="1015"/>
                  </a:lnTo>
                  <a:lnTo>
                    <a:pt x="340" y="1034"/>
                  </a:lnTo>
                  <a:lnTo>
                    <a:pt x="378" y="1051"/>
                  </a:lnTo>
                  <a:lnTo>
                    <a:pt x="402" y="1060"/>
                  </a:lnTo>
                  <a:lnTo>
                    <a:pt x="418" y="1055"/>
                  </a:lnTo>
                  <a:lnTo>
                    <a:pt x="439" y="1079"/>
                  </a:lnTo>
                  <a:lnTo>
                    <a:pt x="416" y="1100"/>
                  </a:lnTo>
                  <a:lnTo>
                    <a:pt x="447" y="1110"/>
                  </a:lnTo>
                  <a:lnTo>
                    <a:pt x="489" y="1105"/>
                  </a:lnTo>
                  <a:lnTo>
                    <a:pt x="503" y="1098"/>
                  </a:lnTo>
                  <a:lnTo>
                    <a:pt x="520" y="1122"/>
                  </a:lnTo>
                  <a:lnTo>
                    <a:pt x="536" y="1100"/>
                  </a:lnTo>
                  <a:lnTo>
                    <a:pt x="522" y="1084"/>
                  </a:lnTo>
                  <a:lnTo>
                    <a:pt x="532" y="1067"/>
                  </a:lnTo>
                  <a:lnTo>
                    <a:pt x="551" y="1065"/>
                  </a:lnTo>
                  <a:lnTo>
                    <a:pt x="565" y="1060"/>
                  </a:lnTo>
                  <a:lnTo>
                    <a:pt x="577" y="1072"/>
                  </a:lnTo>
                  <a:lnTo>
                    <a:pt x="593" y="1096"/>
                  </a:lnTo>
                  <a:lnTo>
                    <a:pt x="612" y="1091"/>
                  </a:lnTo>
                  <a:lnTo>
                    <a:pt x="641" y="1110"/>
                  </a:lnTo>
                  <a:lnTo>
                    <a:pt x="664" y="1105"/>
                  </a:lnTo>
                  <a:lnTo>
                    <a:pt x="690" y="1105"/>
                  </a:lnTo>
                  <a:lnTo>
                    <a:pt x="688" y="1079"/>
                  </a:lnTo>
                  <a:lnTo>
                    <a:pt x="702" y="1070"/>
                  </a:lnTo>
                  <a:lnTo>
                    <a:pt x="726" y="1086"/>
                  </a:lnTo>
                  <a:lnTo>
                    <a:pt x="726" y="1126"/>
                  </a:lnTo>
                  <a:lnTo>
                    <a:pt x="738" y="1091"/>
                  </a:lnTo>
                  <a:lnTo>
                    <a:pt x="749" y="1093"/>
                  </a:lnTo>
                  <a:lnTo>
                    <a:pt x="756" y="1048"/>
                  </a:lnTo>
                  <a:lnTo>
                    <a:pt x="740" y="1022"/>
                  </a:lnTo>
                  <a:lnTo>
                    <a:pt x="721" y="1001"/>
                  </a:lnTo>
                  <a:lnTo>
                    <a:pt x="723" y="949"/>
                  </a:lnTo>
                  <a:lnTo>
                    <a:pt x="742" y="911"/>
                  </a:lnTo>
                  <a:lnTo>
                    <a:pt x="764" y="920"/>
                  </a:lnTo>
                  <a:lnTo>
                    <a:pt x="778" y="942"/>
                  </a:lnTo>
                  <a:lnTo>
                    <a:pt x="801" y="996"/>
                  </a:lnTo>
                  <a:lnTo>
                    <a:pt x="787" y="1020"/>
                  </a:lnTo>
                  <a:lnTo>
                    <a:pt x="818" y="1029"/>
                  </a:lnTo>
                  <a:lnTo>
                    <a:pt x="818" y="1029"/>
                  </a:lnTo>
                  <a:lnTo>
                    <a:pt x="818" y="1029"/>
                  </a:lnTo>
                  <a:close/>
                  <a:moveTo>
                    <a:pt x="435" y="847"/>
                  </a:moveTo>
                  <a:lnTo>
                    <a:pt x="435" y="847"/>
                  </a:lnTo>
                  <a:lnTo>
                    <a:pt x="425" y="873"/>
                  </a:lnTo>
                  <a:lnTo>
                    <a:pt x="463" y="857"/>
                  </a:lnTo>
                  <a:lnTo>
                    <a:pt x="484" y="883"/>
                  </a:lnTo>
                  <a:lnTo>
                    <a:pt x="503" y="857"/>
                  </a:lnTo>
                  <a:lnTo>
                    <a:pt x="518" y="873"/>
                  </a:lnTo>
                  <a:lnTo>
                    <a:pt x="532" y="925"/>
                  </a:lnTo>
                  <a:lnTo>
                    <a:pt x="539" y="904"/>
                  </a:lnTo>
                  <a:lnTo>
                    <a:pt x="527" y="849"/>
                  </a:lnTo>
                  <a:lnTo>
                    <a:pt x="541" y="840"/>
                  </a:lnTo>
                  <a:lnTo>
                    <a:pt x="558" y="849"/>
                  </a:lnTo>
                  <a:lnTo>
                    <a:pt x="577" y="871"/>
                  </a:lnTo>
                  <a:lnTo>
                    <a:pt x="586" y="923"/>
                  </a:lnTo>
                  <a:lnTo>
                    <a:pt x="591" y="958"/>
                  </a:lnTo>
                  <a:lnTo>
                    <a:pt x="619" y="982"/>
                  </a:lnTo>
                  <a:lnTo>
                    <a:pt x="648" y="1003"/>
                  </a:lnTo>
                  <a:lnTo>
                    <a:pt x="645" y="1025"/>
                  </a:lnTo>
                  <a:lnTo>
                    <a:pt x="619" y="1029"/>
                  </a:lnTo>
                  <a:lnTo>
                    <a:pt x="631" y="1046"/>
                  </a:lnTo>
                  <a:lnTo>
                    <a:pt x="624" y="1062"/>
                  </a:lnTo>
                  <a:lnTo>
                    <a:pt x="596" y="1055"/>
                  </a:lnTo>
                  <a:lnTo>
                    <a:pt x="567" y="1044"/>
                  </a:lnTo>
                  <a:lnTo>
                    <a:pt x="548" y="1046"/>
                  </a:lnTo>
                  <a:lnTo>
                    <a:pt x="518" y="1062"/>
                  </a:lnTo>
                  <a:lnTo>
                    <a:pt x="477" y="1067"/>
                  </a:lnTo>
                  <a:lnTo>
                    <a:pt x="449" y="1072"/>
                  </a:lnTo>
                  <a:lnTo>
                    <a:pt x="439" y="1051"/>
                  </a:lnTo>
                  <a:lnTo>
                    <a:pt x="418" y="1039"/>
                  </a:lnTo>
                  <a:lnTo>
                    <a:pt x="402" y="1044"/>
                  </a:lnTo>
                  <a:lnTo>
                    <a:pt x="383" y="1008"/>
                  </a:lnTo>
                  <a:lnTo>
                    <a:pt x="395" y="1003"/>
                  </a:lnTo>
                  <a:lnTo>
                    <a:pt x="418" y="994"/>
                  </a:lnTo>
                  <a:lnTo>
                    <a:pt x="442" y="996"/>
                  </a:lnTo>
                  <a:lnTo>
                    <a:pt x="463" y="989"/>
                  </a:lnTo>
                  <a:lnTo>
                    <a:pt x="432" y="977"/>
                  </a:lnTo>
                  <a:lnTo>
                    <a:pt x="397" y="982"/>
                  </a:lnTo>
                  <a:lnTo>
                    <a:pt x="373" y="980"/>
                  </a:lnTo>
                  <a:lnTo>
                    <a:pt x="366" y="963"/>
                  </a:lnTo>
                  <a:lnTo>
                    <a:pt x="402" y="942"/>
                  </a:lnTo>
                  <a:lnTo>
                    <a:pt x="378" y="944"/>
                  </a:lnTo>
                  <a:lnTo>
                    <a:pt x="350" y="930"/>
                  </a:lnTo>
                  <a:lnTo>
                    <a:pt x="364" y="892"/>
                  </a:lnTo>
                  <a:lnTo>
                    <a:pt x="373" y="871"/>
                  </a:lnTo>
                  <a:lnTo>
                    <a:pt x="418" y="835"/>
                  </a:lnTo>
                  <a:lnTo>
                    <a:pt x="435" y="847"/>
                  </a:lnTo>
                  <a:lnTo>
                    <a:pt x="435" y="847"/>
                  </a:lnTo>
                  <a:lnTo>
                    <a:pt x="435" y="847"/>
                  </a:lnTo>
                  <a:close/>
                  <a:moveTo>
                    <a:pt x="591" y="830"/>
                  </a:moveTo>
                  <a:lnTo>
                    <a:pt x="591" y="830"/>
                  </a:lnTo>
                  <a:lnTo>
                    <a:pt x="577" y="868"/>
                  </a:lnTo>
                  <a:lnTo>
                    <a:pt x="551" y="828"/>
                  </a:lnTo>
                  <a:lnTo>
                    <a:pt x="558" y="821"/>
                  </a:lnTo>
                  <a:lnTo>
                    <a:pt x="579" y="819"/>
                  </a:lnTo>
                  <a:lnTo>
                    <a:pt x="591" y="830"/>
                  </a:lnTo>
                  <a:lnTo>
                    <a:pt x="591" y="830"/>
                  </a:lnTo>
                  <a:lnTo>
                    <a:pt x="591" y="830"/>
                  </a:lnTo>
                  <a:close/>
                  <a:moveTo>
                    <a:pt x="1047" y="849"/>
                  </a:moveTo>
                  <a:lnTo>
                    <a:pt x="1047" y="849"/>
                  </a:lnTo>
                  <a:lnTo>
                    <a:pt x="1047" y="864"/>
                  </a:lnTo>
                  <a:lnTo>
                    <a:pt x="1031" y="861"/>
                  </a:lnTo>
                  <a:lnTo>
                    <a:pt x="1014" y="861"/>
                  </a:lnTo>
                  <a:lnTo>
                    <a:pt x="995" y="868"/>
                  </a:lnTo>
                  <a:lnTo>
                    <a:pt x="991" y="864"/>
                  </a:lnTo>
                  <a:lnTo>
                    <a:pt x="974" y="835"/>
                  </a:lnTo>
                  <a:lnTo>
                    <a:pt x="974" y="814"/>
                  </a:lnTo>
                  <a:lnTo>
                    <a:pt x="981" y="812"/>
                  </a:lnTo>
                  <a:lnTo>
                    <a:pt x="1019" y="816"/>
                  </a:lnTo>
                  <a:lnTo>
                    <a:pt x="1047" y="849"/>
                  </a:lnTo>
                  <a:lnTo>
                    <a:pt x="1047" y="849"/>
                  </a:lnTo>
                  <a:lnTo>
                    <a:pt x="1047" y="849"/>
                  </a:lnTo>
                  <a:close/>
                  <a:moveTo>
                    <a:pt x="882" y="845"/>
                  </a:moveTo>
                  <a:lnTo>
                    <a:pt x="882" y="845"/>
                  </a:lnTo>
                  <a:lnTo>
                    <a:pt x="894" y="880"/>
                  </a:lnTo>
                  <a:lnTo>
                    <a:pt x="908" y="835"/>
                  </a:lnTo>
                  <a:lnTo>
                    <a:pt x="950" y="812"/>
                  </a:lnTo>
                  <a:lnTo>
                    <a:pt x="979" y="871"/>
                  </a:lnTo>
                  <a:lnTo>
                    <a:pt x="976" y="904"/>
                  </a:lnTo>
                  <a:lnTo>
                    <a:pt x="1007" y="890"/>
                  </a:lnTo>
                  <a:lnTo>
                    <a:pt x="1024" y="868"/>
                  </a:lnTo>
                  <a:lnTo>
                    <a:pt x="1059" y="894"/>
                  </a:lnTo>
                  <a:lnTo>
                    <a:pt x="1080" y="918"/>
                  </a:lnTo>
                  <a:lnTo>
                    <a:pt x="1083" y="942"/>
                  </a:lnTo>
                  <a:lnTo>
                    <a:pt x="1114" y="930"/>
                  </a:lnTo>
                  <a:lnTo>
                    <a:pt x="1130" y="961"/>
                  </a:lnTo>
                  <a:lnTo>
                    <a:pt x="1170" y="980"/>
                  </a:lnTo>
                  <a:lnTo>
                    <a:pt x="1182" y="1001"/>
                  </a:lnTo>
                  <a:lnTo>
                    <a:pt x="1199" y="1044"/>
                  </a:lnTo>
                  <a:lnTo>
                    <a:pt x="1168" y="1065"/>
                  </a:lnTo>
                  <a:lnTo>
                    <a:pt x="1208" y="1093"/>
                  </a:lnTo>
                  <a:lnTo>
                    <a:pt x="1232" y="1103"/>
                  </a:lnTo>
                  <a:lnTo>
                    <a:pt x="1256" y="1141"/>
                  </a:lnTo>
                  <a:lnTo>
                    <a:pt x="1282" y="1143"/>
                  </a:lnTo>
                  <a:lnTo>
                    <a:pt x="1277" y="1171"/>
                  </a:lnTo>
                  <a:lnTo>
                    <a:pt x="1248" y="1216"/>
                  </a:lnTo>
                  <a:lnTo>
                    <a:pt x="1229" y="1200"/>
                  </a:lnTo>
                  <a:lnTo>
                    <a:pt x="1203" y="1162"/>
                  </a:lnTo>
                  <a:lnTo>
                    <a:pt x="1182" y="1169"/>
                  </a:lnTo>
                  <a:lnTo>
                    <a:pt x="1180" y="1190"/>
                  </a:lnTo>
                  <a:lnTo>
                    <a:pt x="1196" y="1212"/>
                  </a:lnTo>
                  <a:lnTo>
                    <a:pt x="1218" y="1230"/>
                  </a:lnTo>
                  <a:lnTo>
                    <a:pt x="1225" y="1240"/>
                  </a:lnTo>
                  <a:lnTo>
                    <a:pt x="1237" y="1275"/>
                  </a:lnTo>
                  <a:lnTo>
                    <a:pt x="1232" y="1302"/>
                  </a:lnTo>
                  <a:lnTo>
                    <a:pt x="1211" y="1292"/>
                  </a:lnTo>
                  <a:lnTo>
                    <a:pt x="1170" y="1264"/>
                  </a:lnTo>
                  <a:lnTo>
                    <a:pt x="1192" y="1294"/>
                  </a:lnTo>
                  <a:lnTo>
                    <a:pt x="1208" y="1316"/>
                  </a:lnTo>
                  <a:lnTo>
                    <a:pt x="1211" y="1328"/>
                  </a:lnTo>
                  <a:lnTo>
                    <a:pt x="1168" y="1313"/>
                  </a:lnTo>
                  <a:lnTo>
                    <a:pt x="1133" y="1294"/>
                  </a:lnTo>
                  <a:lnTo>
                    <a:pt x="1114" y="1275"/>
                  </a:lnTo>
                  <a:lnTo>
                    <a:pt x="1118" y="1266"/>
                  </a:lnTo>
                  <a:lnTo>
                    <a:pt x="1095" y="1247"/>
                  </a:lnTo>
                  <a:lnTo>
                    <a:pt x="1071" y="1230"/>
                  </a:lnTo>
                  <a:lnTo>
                    <a:pt x="1071" y="1240"/>
                  </a:lnTo>
                  <a:lnTo>
                    <a:pt x="1024" y="1247"/>
                  </a:lnTo>
                  <a:lnTo>
                    <a:pt x="1012" y="1233"/>
                  </a:lnTo>
                  <a:lnTo>
                    <a:pt x="1021" y="1204"/>
                  </a:lnTo>
                  <a:lnTo>
                    <a:pt x="1052" y="1204"/>
                  </a:lnTo>
                  <a:lnTo>
                    <a:pt x="1085" y="1200"/>
                  </a:lnTo>
                  <a:lnTo>
                    <a:pt x="1080" y="1186"/>
                  </a:lnTo>
                  <a:lnTo>
                    <a:pt x="1085" y="1167"/>
                  </a:lnTo>
                  <a:lnTo>
                    <a:pt x="1107" y="1126"/>
                  </a:lnTo>
                  <a:lnTo>
                    <a:pt x="1102" y="1107"/>
                  </a:lnTo>
                  <a:lnTo>
                    <a:pt x="1097" y="1093"/>
                  </a:lnTo>
                  <a:lnTo>
                    <a:pt x="1071" y="1072"/>
                  </a:lnTo>
                  <a:lnTo>
                    <a:pt x="1038" y="1058"/>
                  </a:lnTo>
                  <a:lnTo>
                    <a:pt x="1050" y="1046"/>
                  </a:lnTo>
                  <a:lnTo>
                    <a:pt x="1031" y="1017"/>
                  </a:lnTo>
                  <a:lnTo>
                    <a:pt x="1017" y="1015"/>
                  </a:lnTo>
                  <a:lnTo>
                    <a:pt x="1005" y="999"/>
                  </a:lnTo>
                  <a:lnTo>
                    <a:pt x="995" y="1013"/>
                  </a:lnTo>
                  <a:lnTo>
                    <a:pt x="967" y="1017"/>
                  </a:lnTo>
                  <a:lnTo>
                    <a:pt x="908" y="1008"/>
                  </a:lnTo>
                  <a:lnTo>
                    <a:pt x="875" y="994"/>
                  </a:lnTo>
                  <a:lnTo>
                    <a:pt x="846" y="987"/>
                  </a:lnTo>
                  <a:lnTo>
                    <a:pt x="834" y="970"/>
                  </a:lnTo>
                  <a:lnTo>
                    <a:pt x="851" y="946"/>
                  </a:lnTo>
                  <a:lnTo>
                    <a:pt x="827" y="946"/>
                  </a:lnTo>
                  <a:lnTo>
                    <a:pt x="823" y="894"/>
                  </a:lnTo>
                  <a:lnTo>
                    <a:pt x="834" y="847"/>
                  </a:lnTo>
                  <a:lnTo>
                    <a:pt x="851" y="823"/>
                  </a:lnTo>
                  <a:lnTo>
                    <a:pt x="894" y="809"/>
                  </a:lnTo>
                  <a:lnTo>
                    <a:pt x="882" y="845"/>
                  </a:lnTo>
                  <a:lnTo>
                    <a:pt x="882" y="845"/>
                  </a:lnTo>
                  <a:lnTo>
                    <a:pt x="882" y="845"/>
                  </a:lnTo>
                  <a:close/>
                  <a:moveTo>
                    <a:pt x="659" y="807"/>
                  </a:moveTo>
                  <a:lnTo>
                    <a:pt x="659" y="807"/>
                  </a:lnTo>
                  <a:lnTo>
                    <a:pt x="678" y="819"/>
                  </a:lnTo>
                  <a:lnTo>
                    <a:pt x="707" y="812"/>
                  </a:lnTo>
                  <a:lnTo>
                    <a:pt x="711" y="828"/>
                  </a:lnTo>
                  <a:lnTo>
                    <a:pt x="695" y="854"/>
                  </a:lnTo>
                  <a:lnTo>
                    <a:pt x="719" y="878"/>
                  </a:lnTo>
                  <a:lnTo>
                    <a:pt x="716" y="925"/>
                  </a:lnTo>
                  <a:lnTo>
                    <a:pt x="690" y="944"/>
                  </a:lnTo>
                  <a:lnTo>
                    <a:pt x="676" y="939"/>
                  </a:lnTo>
                  <a:lnTo>
                    <a:pt x="664" y="920"/>
                  </a:lnTo>
                  <a:lnTo>
                    <a:pt x="624" y="880"/>
                  </a:lnTo>
                  <a:lnTo>
                    <a:pt x="624" y="864"/>
                  </a:lnTo>
                  <a:lnTo>
                    <a:pt x="657" y="871"/>
                  </a:lnTo>
                  <a:lnTo>
                    <a:pt x="638" y="833"/>
                  </a:lnTo>
                  <a:lnTo>
                    <a:pt x="659" y="807"/>
                  </a:lnTo>
                  <a:lnTo>
                    <a:pt x="659" y="807"/>
                  </a:lnTo>
                  <a:lnTo>
                    <a:pt x="659" y="807"/>
                  </a:lnTo>
                  <a:close/>
                  <a:moveTo>
                    <a:pt x="773" y="866"/>
                  </a:moveTo>
                  <a:lnTo>
                    <a:pt x="773" y="866"/>
                  </a:lnTo>
                  <a:lnTo>
                    <a:pt x="756" y="906"/>
                  </a:lnTo>
                  <a:lnTo>
                    <a:pt x="738" y="904"/>
                  </a:lnTo>
                  <a:lnTo>
                    <a:pt x="728" y="857"/>
                  </a:lnTo>
                  <a:lnTo>
                    <a:pt x="728" y="830"/>
                  </a:lnTo>
                  <a:lnTo>
                    <a:pt x="738" y="804"/>
                  </a:lnTo>
                  <a:lnTo>
                    <a:pt x="752" y="788"/>
                  </a:lnTo>
                  <a:lnTo>
                    <a:pt x="787" y="790"/>
                  </a:lnTo>
                  <a:lnTo>
                    <a:pt x="818" y="807"/>
                  </a:lnTo>
                  <a:lnTo>
                    <a:pt x="794" y="854"/>
                  </a:lnTo>
                  <a:lnTo>
                    <a:pt x="773" y="866"/>
                  </a:lnTo>
                  <a:lnTo>
                    <a:pt x="773" y="866"/>
                  </a:lnTo>
                  <a:lnTo>
                    <a:pt x="773" y="866"/>
                  </a:lnTo>
                  <a:close/>
                  <a:moveTo>
                    <a:pt x="333" y="939"/>
                  </a:moveTo>
                  <a:lnTo>
                    <a:pt x="333" y="939"/>
                  </a:lnTo>
                  <a:lnTo>
                    <a:pt x="290" y="963"/>
                  </a:lnTo>
                  <a:lnTo>
                    <a:pt x="281" y="942"/>
                  </a:lnTo>
                  <a:lnTo>
                    <a:pt x="243" y="916"/>
                  </a:lnTo>
                  <a:lnTo>
                    <a:pt x="250" y="892"/>
                  </a:lnTo>
                  <a:lnTo>
                    <a:pt x="262" y="852"/>
                  </a:lnTo>
                  <a:lnTo>
                    <a:pt x="276" y="816"/>
                  </a:lnTo>
                  <a:lnTo>
                    <a:pt x="260" y="781"/>
                  </a:lnTo>
                  <a:lnTo>
                    <a:pt x="314" y="771"/>
                  </a:lnTo>
                  <a:lnTo>
                    <a:pt x="338" y="783"/>
                  </a:lnTo>
                  <a:lnTo>
                    <a:pt x="380" y="786"/>
                  </a:lnTo>
                  <a:lnTo>
                    <a:pt x="395" y="804"/>
                  </a:lnTo>
                  <a:lnTo>
                    <a:pt x="413" y="828"/>
                  </a:lnTo>
                  <a:lnTo>
                    <a:pt x="392" y="842"/>
                  </a:lnTo>
                  <a:lnTo>
                    <a:pt x="352" y="880"/>
                  </a:lnTo>
                  <a:lnTo>
                    <a:pt x="333" y="916"/>
                  </a:lnTo>
                  <a:lnTo>
                    <a:pt x="333" y="939"/>
                  </a:lnTo>
                  <a:lnTo>
                    <a:pt x="333" y="939"/>
                  </a:lnTo>
                  <a:lnTo>
                    <a:pt x="333" y="939"/>
                  </a:lnTo>
                  <a:close/>
                  <a:moveTo>
                    <a:pt x="768" y="738"/>
                  </a:moveTo>
                  <a:lnTo>
                    <a:pt x="768" y="738"/>
                  </a:lnTo>
                  <a:lnTo>
                    <a:pt x="759" y="762"/>
                  </a:lnTo>
                  <a:lnTo>
                    <a:pt x="735" y="757"/>
                  </a:lnTo>
                  <a:lnTo>
                    <a:pt x="716" y="741"/>
                  </a:lnTo>
                  <a:lnTo>
                    <a:pt x="723" y="714"/>
                  </a:lnTo>
                  <a:lnTo>
                    <a:pt x="747" y="696"/>
                  </a:lnTo>
                  <a:lnTo>
                    <a:pt x="761" y="719"/>
                  </a:lnTo>
                  <a:lnTo>
                    <a:pt x="768" y="738"/>
                  </a:lnTo>
                  <a:lnTo>
                    <a:pt x="768" y="738"/>
                  </a:lnTo>
                  <a:lnTo>
                    <a:pt x="768" y="738"/>
                  </a:lnTo>
                  <a:close/>
                  <a:moveTo>
                    <a:pt x="688" y="622"/>
                  </a:moveTo>
                  <a:lnTo>
                    <a:pt x="688" y="622"/>
                  </a:lnTo>
                  <a:lnTo>
                    <a:pt x="700" y="655"/>
                  </a:lnTo>
                  <a:lnTo>
                    <a:pt x="702" y="688"/>
                  </a:lnTo>
                  <a:lnTo>
                    <a:pt x="693" y="736"/>
                  </a:lnTo>
                  <a:lnTo>
                    <a:pt x="667" y="743"/>
                  </a:lnTo>
                  <a:lnTo>
                    <a:pt x="650" y="733"/>
                  </a:lnTo>
                  <a:lnTo>
                    <a:pt x="650" y="696"/>
                  </a:lnTo>
                  <a:lnTo>
                    <a:pt x="624" y="703"/>
                  </a:lnTo>
                  <a:lnTo>
                    <a:pt x="622" y="651"/>
                  </a:lnTo>
                  <a:lnTo>
                    <a:pt x="641" y="653"/>
                  </a:lnTo>
                  <a:lnTo>
                    <a:pt x="664" y="629"/>
                  </a:lnTo>
                  <a:lnTo>
                    <a:pt x="688" y="634"/>
                  </a:lnTo>
                  <a:lnTo>
                    <a:pt x="688" y="622"/>
                  </a:lnTo>
                  <a:lnTo>
                    <a:pt x="688" y="622"/>
                  </a:lnTo>
                  <a:lnTo>
                    <a:pt x="688" y="622"/>
                  </a:lnTo>
                  <a:close/>
                  <a:moveTo>
                    <a:pt x="529" y="660"/>
                  </a:moveTo>
                  <a:lnTo>
                    <a:pt x="529" y="660"/>
                  </a:lnTo>
                  <a:lnTo>
                    <a:pt x="536" y="681"/>
                  </a:lnTo>
                  <a:lnTo>
                    <a:pt x="551" y="672"/>
                  </a:lnTo>
                  <a:lnTo>
                    <a:pt x="570" y="674"/>
                  </a:lnTo>
                  <a:lnTo>
                    <a:pt x="572" y="707"/>
                  </a:lnTo>
                  <a:lnTo>
                    <a:pt x="562" y="736"/>
                  </a:lnTo>
                  <a:lnTo>
                    <a:pt x="506" y="745"/>
                  </a:lnTo>
                  <a:lnTo>
                    <a:pt x="466" y="771"/>
                  </a:lnTo>
                  <a:lnTo>
                    <a:pt x="442" y="774"/>
                  </a:lnTo>
                  <a:lnTo>
                    <a:pt x="439" y="755"/>
                  </a:lnTo>
                  <a:lnTo>
                    <a:pt x="473" y="726"/>
                  </a:lnTo>
                  <a:lnTo>
                    <a:pt x="399" y="733"/>
                  </a:lnTo>
                  <a:lnTo>
                    <a:pt x="378" y="724"/>
                  </a:lnTo>
                  <a:lnTo>
                    <a:pt x="399" y="660"/>
                  </a:lnTo>
                  <a:lnTo>
                    <a:pt x="416" y="639"/>
                  </a:lnTo>
                  <a:lnTo>
                    <a:pt x="461" y="662"/>
                  </a:lnTo>
                  <a:lnTo>
                    <a:pt x="489" y="703"/>
                  </a:lnTo>
                  <a:lnTo>
                    <a:pt x="518" y="707"/>
                  </a:lnTo>
                  <a:lnTo>
                    <a:pt x="494" y="643"/>
                  </a:lnTo>
                  <a:lnTo>
                    <a:pt x="508" y="617"/>
                  </a:lnTo>
                  <a:lnTo>
                    <a:pt x="525" y="627"/>
                  </a:lnTo>
                  <a:lnTo>
                    <a:pt x="529" y="660"/>
                  </a:lnTo>
                  <a:lnTo>
                    <a:pt x="529" y="660"/>
                  </a:lnTo>
                  <a:lnTo>
                    <a:pt x="529" y="660"/>
                  </a:lnTo>
                  <a:close/>
                  <a:moveTo>
                    <a:pt x="749" y="596"/>
                  </a:moveTo>
                  <a:lnTo>
                    <a:pt x="749" y="596"/>
                  </a:lnTo>
                  <a:lnTo>
                    <a:pt x="768" y="620"/>
                  </a:lnTo>
                  <a:lnTo>
                    <a:pt x="799" y="620"/>
                  </a:lnTo>
                  <a:lnTo>
                    <a:pt x="813" y="641"/>
                  </a:lnTo>
                  <a:lnTo>
                    <a:pt x="811" y="667"/>
                  </a:lnTo>
                  <a:lnTo>
                    <a:pt x="827" y="681"/>
                  </a:lnTo>
                  <a:lnTo>
                    <a:pt x="839" y="698"/>
                  </a:lnTo>
                  <a:lnTo>
                    <a:pt x="861" y="703"/>
                  </a:lnTo>
                  <a:lnTo>
                    <a:pt x="884" y="707"/>
                  </a:lnTo>
                  <a:lnTo>
                    <a:pt x="910" y="693"/>
                  </a:lnTo>
                  <a:lnTo>
                    <a:pt x="943" y="686"/>
                  </a:lnTo>
                  <a:lnTo>
                    <a:pt x="969" y="691"/>
                  </a:lnTo>
                  <a:lnTo>
                    <a:pt x="988" y="714"/>
                  </a:lnTo>
                  <a:lnTo>
                    <a:pt x="991" y="743"/>
                  </a:lnTo>
                  <a:lnTo>
                    <a:pt x="981" y="757"/>
                  </a:lnTo>
                  <a:lnTo>
                    <a:pt x="955" y="771"/>
                  </a:lnTo>
                  <a:lnTo>
                    <a:pt x="936" y="764"/>
                  </a:lnTo>
                  <a:lnTo>
                    <a:pt x="889" y="774"/>
                  </a:lnTo>
                  <a:lnTo>
                    <a:pt x="856" y="774"/>
                  </a:lnTo>
                  <a:lnTo>
                    <a:pt x="830" y="767"/>
                  </a:lnTo>
                  <a:lnTo>
                    <a:pt x="787" y="745"/>
                  </a:lnTo>
                  <a:lnTo>
                    <a:pt x="780" y="712"/>
                  </a:lnTo>
                  <a:lnTo>
                    <a:pt x="778" y="681"/>
                  </a:lnTo>
                  <a:lnTo>
                    <a:pt x="764" y="651"/>
                  </a:lnTo>
                  <a:lnTo>
                    <a:pt x="728" y="643"/>
                  </a:lnTo>
                  <a:lnTo>
                    <a:pt x="711" y="622"/>
                  </a:lnTo>
                  <a:lnTo>
                    <a:pt x="716" y="591"/>
                  </a:lnTo>
                  <a:lnTo>
                    <a:pt x="749" y="596"/>
                  </a:lnTo>
                  <a:lnTo>
                    <a:pt x="749" y="596"/>
                  </a:lnTo>
                  <a:lnTo>
                    <a:pt x="749" y="596"/>
                  </a:lnTo>
                  <a:close/>
                  <a:moveTo>
                    <a:pt x="402" y="556"/>
                  </a:moveTo>
                  <a:lnTo>
                    <a:pt x="402" y="556"/>
                  </a:lnTo>
                  <a:lnTo>
                    <a:pt x="399" y="613"/>
                  </a:lnTo>
                  <a:lnTo>
                    <a:pt x="387" y="636"/>
                  </a:lnTo>
                  <a:lnTo>
                    <a:pt x="371" y="639"/>
                  </a:lnTo>
                  <a:lnTo>
                    <a:pt x="340" y="670"/>
                  </a:lnTo>
                  <a:lnTo>
                    <a:pt x="316" y="679"/>
                  </a:lnTo>
                  <a:lnTo>
                    <a:pt x="293" y="665"/>
                  </a:lnTo>
                  <a:lnTo>
                    <a:pt x="293" y="665"/>
                  </a:lnTo>
                  <a:lnTo>
                    <a:pt x="321" y="613"/>
                  </a:lnTo>
                  <a:lnTo>
                    <a:pt x="354" y="565"/>
                  </a:lnTo>
                  <a:lnTo>
                    <a:pt x="380" y="568"/>
                  </a:lnTo>
                  <a:lnTo>
                    <a:pt x="402" y="556"/>
                  </a:lnTo>
                  <a:lnTo>
                    <a:pt x="402" y="556"/>
                  </a:lnTo>
                  <a:lnTo>
                    <a:pt x="402" y="556"/>
                  </a:lnTo>
                  <a:close/>
                  <a:moveTo>
                    <a:pt x="764" y="565"/>
                  </a:moveTo>
                  <a:lnTo>
                    <a:pt x="764" y="565"/>
                  </a:lnTo>
                  <a:lnTo>
                    <a:pt x="756" y="568"/>
                  </a:lnTo>
                  <a:lnTo>
                    <a:pt x="726" y="563"/>
                  </a:lnTo>
                  <a:lnTo>
                    <a:pt x="721" y="542"/>
                  </a:lnTo>
                  <a:lnTo>
                    <a:pt x="754" y="544"/>
                  </a:lnTo>
                  <a:lnTo>
                    <a:pt x="766" y="558"/>
                  </a:lnTo>
                  <a:lnTo>
                    <a:pt x="764" y="565"/>
                  </a:lnTo>
                  <a:lnTo>
                    <a:pt x="764" y="565"/>
                  </a:lnTo>
                  <a:lnTo>
                    <a:pt x="764" y="565"/>
                  </a:lnTo>
                  <a:close/>
                  <a:moveTo>
                    <a:pt x="499" y="554"/>
                  </a:moveTo>
                  <a:lnTo>
                    <a:pt x="499" y="554"/>
                  </a:lnTo>
                  <a:lnTo>
                    <a:pt x="470" y="575"/>
                  </a:lnTo>
                  <a:lnTo>
                    <a:pt x="444" y="549"/>
                  </a:lnTo>
                  <a:lnTo>
                    <a:pt x="458" y="525"/>
                  </a:lnTo>
                  <a:lnTo>
                    <a:pt x="482" y="518"/>
                  </a:lnTo>
                  <a:lnTo>
                    <a:pt x="503" y="530"/>
                  </a:lnTo>
                  <a:lnTo>
                    <a:pt x="499" y="554"/>
                  </a:lnTo>
                  <a:lnTo>
                    <a:pt x="499" y="554"/>
                  </a:lnTo>
                  <a:lnTo>
                    <a:pt x="499" y="554"/>
                  </a:lnTo>
                  <a:close/>
                  <a:moveTo>
                    <a:pt x="508" y="483"/>
                  </a:moveTo>
                  <a:lnTo>
                    <a:pt x="508" y="483"/>
                  </a:lnTo>
                  <a:lnTo>
                    <a:pt x="487" y="497"/>
                  </a:lnTo>
                  <a:lnTo>
                    <a:pt x="461" y="497"/>
                  </a:lnTo>
                  <a:lnTo>
                    <a:pt x="461" y="487"/>
                  </a:lnTo>
                  <a:lnTo>
                    <a:pt x="477" y="461"/>
                  </a:lnTo>
                  <a:lnTo>
                    <a:pt x="487" y="466"/>
                  </a:lnTo>
                  <a:lnTo>
                    <a:pt x="508" y="483"/>
                  </a:lnTo>
                  <a:lnTo>
                    <a:pt x="508" y="483"/>
                  </a:lnTo>
                  <a:lnTo>
                    <a:pt x="508" y="483"/>
                  </a:lnTo>
                  <a:close/>
                  <a:moveTo>
                    <a:pt x="730" y="525"/>
                  </a:moveTo>
                  <a:lnTo>
                    <a:pt x="730" y="525"/>
                  </a:lnTo>
                  <a:lnTo>
                    <a:pt x="707" y="542"/>
                  </a:lnTo>
                  <a:lnTo>
                    <a:pt x="693" y="523"/>
                  </a:lnTo>
                  <a:lnTo>
                    <a:pt x="688" y="492"/>
                  </a:lnTo>
                  <a:lnTo>
                    <a:pt x="685" y="459"/>
                  </a:lnTo>
                  <a:lnTo>
                    <a:pt x="707" y="464"/>
                  </a:lnTo>
                  <a:lnTo>
                    <a:pt x="716" y="468"/>
                  </a:lnTo>
                  <a:lnTo>
                    <a:pt x="735" y="497"/>
                  </a:lnTo>
                  <a:lnTo>
                    <a:pt x="730" y="525"/>
                  </a:lnTo>
                  <a:lnTo>
                    <a:pt x="730" y="525"/>
                  </a:lnTo>
                  <a:lnTo>
                    <a:pt x="730" y="525"/>
                  </a:lnTo>
                  <a:close/>
                  <a:moveTo>
                    <a:pt x="664" y="504"/>
                  </a:moveTo>
                  <a:lnTo>
                    <a:pt x="664" y="504"/>
                  </a:lnTo>
                  <a:lnTo>
                    <a:pt x="669" y="537"/>
                  </a:lnTo>
                  <a:lnTo>
                    <a:pt x="643" y="528"/>
                  </a:lnTo>
                  <a:lnTo>
                    <a:pt x="617" y="501"/>
                  </a:lnTo>
                  <a:lnTo>
                    <a:pt x="581" y="499"/>
                  </a:lnTo>
                  <a:lnTo>
                    <a:pt x="596" y="475"/>
                  </a:lnTo>
                  <a:lnTo>
                    <a:pt x="577" y="454"/>
                  </a:lnTo>
                  <a:lnTo>
                    <a:pt x="574" y="423"/>
                  </a:lnTo>
                  <a:lnTo>
                    <a:pt x="607" y="435"/>
                  </a:lnTo>
                  <a:lnTo>
                    <a:pt x="650" y="466"/>
                  </a:lnTo>
                  <a:lnTo>
                    <a:pt x="664" y="504"/>
                  </a:lnTo>
                  <a:lnTo>
                    <a:pt x="664" y="504"/>
                  </a:lnTo>
                  <a:lnTo>
                    <a:pt x="664" y="504"/>
                  </a:lnTo>
                  <a:close/>
                  <a:moveTo>
                    <a:pt x="875" y="393"/>
                  </a:moveTo>
                  <a:lnTo>
                    <a:pt x="875" y="393"/>
                  </a:lnTo>
                  <a:lnTo>
                    <a:pt x="894" y="421"/>
                  </a:lnTo>
                  <a:lnTo>
                    <a:pt x="872" y="445"/>
                  </a:lnTo>
                  <a:lnTo>
                    <a:pt x="842" y="506"/>
                  </a:lnTo>
                  <a:lnTo>
                    <a:pt x="813" y="513"/>
                  </a:lnTo>
                  <a:lnTo>
                    <a:pt x="778" y="501"/>
                  </a:lnTo>
                  <a:lnTo>
                    <a:pt x="761" y="471"/>
                  </a:lnTo>
                  <a:lnTo>
                    <a:pt x="761" y="440"/>
                  </a:lnTo>
                  <a:lnTo>
                    <a:pt x="775" y="416"/>
                  </a:lnTo>
                  <a:lnTo>
                    <a:pt x="745" y="416"/>
                  </a:lnTo>
                  <a:lnTo>
                    <a:pt x="728" y="388"/>
                  </a:lnTo>
                  <a:lnTo>
                    <a:pt x="716" y="345"/>
                  </a:lnTo>
                  <a:lnTo>
                    <a:pt x="728" y="303"/>
                  </a:lnTo>
                  <a:lnTo>
                    <a:pt x="740" y="272"/>
                  </a:lnTo>
                  <a:lnTo>
                    <a:pt x="756" y="265"/>
                  </a:lnTo>
                  <a:lnTo>
                    <a:pt x="749" y="241"/>
                  </a:lnTo>
                  <a:lnTo>
                    <a:pt x="787" y="236"/>
                  </a:lnTo>
                  <a:lnTo>
                    <a:pt x="806" y="291"/>
                  </a:lnTo>
                  <a:lnTo>
                    <a:pt x="834" y="312"/>
                  </a:lnTo>
                  <a:lnTo>
                    <a:pt x="861" y="331"/>
                  </a:lnTo>
                  <a:lnTo>
                    <a:pt x="875" y="393"/>
                  </a:lnTo>
                  <a:lnTo>
                    <a:pt x="875" y="393"/>
                  </a:lnTo>
                  <a:lnTo>
                    <a:pt x="875" y="393"/>
                  </a:lnTo>
                  <a:close/>
                  <a:moveTo>
                    <a:pt x="1175" y="16"/>
                  </a:moveTo>
                  <a:lnTo>
                    <a:pt x="1175" y="16"/>
                  </a:lnTo>
                  <a:lnTo>
                    <a:pt x="1218" y="26"/>
                  </a:lnTo>
                  <a:lnTo>
                    <a:pt x="1253" y="45"/>
                  </a:lnTo>
                  <a:lnTo>
                    <a:pt x="1282" y="78"/>
                  </a:lnTo>
                  <a:lnTo>
                    <a:pt x="1282" y="111"/>
                  </a:lnTo>
                  <a:lnTo>
                    <a:pt x="1241" y="163"/>
                  </a:lnTo>
                  <a:lnTo>
                    <a:pt x="1203" y="184"/>
                  </a:lnTo>
                  <a:lnTo>
                    <a:pt x="1187" y="210"/>
                  </a:lnTo>
                  <a:lnTo>
                    <a:pt x="1222" y="210"/>
                  </a:lnTo>
                  <a:lnTo>
                    <a:pt x="1185" y="274"/>
                  </a:lnTo>
                  <a:lnTo>
                    <a:pt x="1159" y="300"/>
                  </a:lnTo>
                  <a:lnTo>
                    <a:pt x="1130" y="378"/>
                  </a:lnTo>
                  <a:lnTo>
                    <a:pt x="1097" y="393"/>
                  </a:lnTo>
                  <a:lnTo>
                    <a:pt x="1088" y="412"/>
                  </a:lnTo>
                  <a:lnTo>
                    <a:pt x="1038" y="421"/>
                  </a:lnTo>
                  <a:lnTo>
                    <a:pt x="1059" y="433"/>
                  </a:lnTo>
                  <a:lnTo>
                    <a:pt x="1050" y="447"/>
                  </a:lnTo>
                  <a:lnTo>
                    <a:pt x="1062" y="487"/>
                  </a:lnTo>
                  <a:lnTo>
                    <a:pt x="1047" y="516"/>
                  </a:lnTo>
                  <a:lnTo>
                    <a:pt x="1021" y="537"/>
                  </a:lnTo>
                  <a:lnTo>
                    <a:pt x="1014" y="568"/>
                  </a:lnTo>
                  <a:lnTo>
                    <a:pt x="991" y="589"/>
                  </a:lnTo>
                  <a:lnTo>
                    <a:pt x="993" y="606"/>
                  </a:lnTo>
                  <a:lnTo>
                    <a:pt x="1021" y="603"/>
                  </a:lnTo>
                  <a:lnTo>
                    <a:pt x="1021" y="620"/>
                  </a:lnTo>
                  <a:lnTo>
                    <a:pt x="979" y="660"/>
                  </a:lnTo>
                  <a:lnTo>
                    <a:pt x="936" y="641"/>
                  </a:lnTo>
                  <a:lnTo>
                    <a:pt x="889" y="653"/>
                  </a:lnTo>
                  <a:lnTo>
                    <a:pt x="865" y="643"/>
                  </a:lnTo>
                  <a:lnTo>
                    <a:pt x="834" y="641"/>
                  </a:lnTo>
                  <a:lnTo>
                    <a:pt x="832" y="608"/>
                  </a:lnTo>
                  <a:lnTo>
                    <a:pt x="863" y="591"/>
                  </a:lnTo>
                  <a:lnTo>
                    <a:pt x="853" y="537"/>
                  </a:lnTo>
                  <a:lnTo>
                    <a:pt x="863" y="532"/>
                  </a:lnTo>
                  <a:lnTo>
                    <a:pt x="908" y="565"/>
                  </a:lnTo>
                  <a:lnTo>
                    <a:pt x="884" y="516"/>
                  </a:lnTo>
                  <a:lnTo>
                    <a:pt x="858" y="501"/>
                  </a:lnTo>
                  <a:lnTo>
                    <a:pt x="872" y="468"/>
                  </a:lnTo>
                  <a:lnTo>
                    <a:pt x="901" y="449"/>
                  </a:lnTo>
                  <a:lnTo>
                    <a:pt x="905" y="419"/>
                  </a:lnTo>
                  <a:lnTo>
                    <a:pt x="882" y="385"/>
                  </a:lnTo>
                  <a:lnTo>
                    <a:pt x="875" y="336"/>
                  </a:lnTo>
                  <a:lnTo>
                    <a:pt x="920" y="341"/>
                  </a:lnTo>
                  <a:lnTo>
                    <a:pt x="934" y="350"/>
                  </a:lnTo>
                  <a:lnTo>
                    <a:pt x="957" y="317"/>
                  </a:lnTo>
                  <a:lnTo>
                    <a:pt x="922" y="305"/>
                  </a:lnTo>
                  <a:lnTo>
                    <a:pt x="865" y="312"/>
                  </a:lnTo>
                  <a:lnTo>
                    <a:pt x="837" y="279"/>
                  </a:lnTo>
                  <a:lnTo>
                    <a:pt x="823" y="236"/>
                  </a:lnTo>
                  <a:lnTo>
                    <a:pt x="804" y="203"/>
                  </a:lnTo>
                  <a:lnTo>
                    <a:pt x="799" y="165"/>
                  </a:lnTo>
                  <a:lnTo>
                    <a:pt x="825" y="144"/>
                  </a:lnTo>
                  <a:lnTo>
                    <a:pt x="844" y="139"/>
                  </a:lnTo>
                  <a:lnTo>
                    <a:pt x="875" y="120"/>
                  </a:lnTo>
                  <a:lnTo>
                    <a:pt x="898" y="75"/>
                  </a:lnTo>
                  <a:lnTo>
                    <a:pt x="920" y="83"/>
                  </a:lnTo>
                  <a:lnTo>
                    <a:pt x="936" y="116"/>
                  </a:lnTo>
                  <a:lnTo>
                    <a:pt x="948" y="49"/>
                  </a:lnTo>
                  <a:lnTo>
                    <a:pt x="969" y="28"/>
                  </a:lnTo>
                  <a:lnTo>
                    <a:pt x="1000" y="14"/>
                  </a:lnTo>
                  <a:lnTo>
                    <a:pt x="1047" y="7"/>
                  </a:lnTo>
                  <a:lnTo>
                    <a:pt x="1057" y="23"/>
                  </a:lnTo>
                  <a:lnTo>
                    <a:pt x="1104" y="0"/>
                  </a:lnTo>
                  <a:lnTo>
                    <a:pt x="1140" y="9"/>
                  </a:lnTo>
                  <a:lnTo>
                    <a:pt x="1175" y="16"/>
                  </a:lnTo>
                  <a:lnTo>
                    <a:pt x="1175" y="16"/>
                  </a:lnTo>
                  <a:lnTo>
                    <a:pt x="1175"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6" name="Freeform 56"/>
            <p:cNvSpPr>
              <a:spLocks noEditPoints="1"/>
            </p:cNvSpPr>
            <p:nvPr/>
          </p:nvSpPr>
          <p:spPr bwMode="auto">
            <a:xfrm>
              <a:off x="2312812" y="4407637"/>
              <a:ext cx="238609" cy="1351549"/>
            </a:xfrm>
            <a:custGeom>
              <a:avLst/>
              <a:gdLst>
                <a:gd name="T0" fmla="*/ 114 w 140"/>
                <a:gd name="T1" fmla="*/ 710 h 793"/>
                <a:gd name="T2" fmla="*/ 130 w 140"/>
                <a:gd name="T3" fmla="*/ 772 h 793"/>
                <a:gd name="T4" fmla="*/ 135 w 140"/>
                <a:gd name="T5" fmla="*/ 784 h 793"/>
                <a:gd name="T6" fmla="*/ 114 w 140"/>
                <a:gd name="T7" fmla="*/ 791 h 793"/>
                <a:gd name="T8" fmla="*/ 90 w 140"/>
                <a:gd name="T9" fmla="*/ 781 h 793"/>
                <a:gd name="T10" fmla="*/ 55 w 140"/>
                <a:gd name="T11" fmla="*/ 762 h 793"/>
                <a:gd name="T12" fmla="*/ 14 w 140"/>
                <a:gd name="T13" fmla="*/ 717 h 793"/>
                <a:gd name="T14" fmla="*/ 52 w 140"/>
                <a:gd name="T15" fmla="*/ 741 h 793"/>
                <a:gd name="T16" fmla="*/ 81 w 140"/>
                <a:gd name="T17" fmla="*/ 739 h 793"/>
                <a:gd name="T18" fmla="*/ 102 w 140"/>
                <a:gd name="T19" fmla="*/ 708 h 793"/>
                <a:gd name="T20" fmla="*/ 118 w 140"/>
                <a:gd name="T21" fmla="*/ 66 h 793"/>
                <a:gd name="T22" fmla="*/ 126 w 140"/>
                <a:gd name="T23" fmla="*/ 90 h 793"/>
                <a:gd name="T24" fmla="*/ 140 w 140"/>
                <a:gd name="T25" fmla="*/ 92 h 793"/>
                <a:gd name="T26" fmla="*/ 116 w 140"/>
                <a:gd name="T27" fmla="*/ 118 h 793"/>
                <a:gd name="T28" fmla="*/ 114 w 140"/>
                <a:gd name="T29" fmla="*/ 154 h 793"/>
                <a:gd name="T30" fmla="*/ 107 w 140"/>
                <a:gd name="T31" fmla="*/ 173 h 793"/>
                <a:gd name="T32" fmla="*/ 90 w 140"/>
                <a:gd name="T33" fmla="*/ 206 h 793"/>
                <a:gd name="T34" fmla="*/ 83 w 140"/>
                <a:gd name="T35" fmla="*/ 244 h 793"/>
                <a:gd name="T36" fmla="*/ 92 w 140"/>
                <a:gd name="T37" fmla="*/ 282 h 793"/>
                <a:gd name="T38" fmla="*/ 85 w 140"/>
                <a:gd name="T39" fmla="*/ 317 h 793"/>
                <a:gd name="T40" fmla="*/ 71 w 140"/>
                <a:gd name="T41" fmla="*/ 346 h 793"/>
                <a:gd name="T42" fmla="*/ 78 w 140"/>
                <a:gd name="T43" fmla="*/ 386 h 793"/>
                <a:gd name="T44" fmla="*/ 64 w 140"/>
                <a:gd name="T45" fmla="*/ 410 h 793"/>
                <a:gd name="T46" fmla="*/ 62 w 140"/>
                <a:gd name="T47" fmla="*/ 459 h 793"/>
                <a:gd name="T48" fmla="*/ 59 w 140"/>
                <a:gd name="T49" fmla="*/ 488 h 793"/>
                <a:gd name="T50" fmla="*/ 62 w 140"/>
                <a:gd name="T51" fmla="*/ 507 h 793"/>
                <a:gd name="T52" fmla="*/ 71 w 140"/>
                <a:gd name="T53" fmla="*/ 518 h 793"/>
                <a:gd name="T54" fmla="*/ 64 w 140"/>
                <a:gd name="T55" fmla="*/ 537 h 793"/>
                <a:gd name="T56" fmla="*/ 52 w 140"/>
                <a:gd name="T57" fmla="*/ 587 h 793"/>
                <a:gd name="T58" fmla="*/ 48 w 140"/>
                <a:gd name="T59" fmla="*/ 616 h 793"/>
                <a:gd name="T60" fmla="*/ 38 w 140"/>
                <a:gd name="T61" fmla="*/ 653 h 793"/>
                <a:gd name="T62" fmla="*/ 52 w 140"/>
                <a:gd name="T63" fmla="*/ 660 h 793"/>
                <a:gd name="T64" fmla="*/ 59 w 140"/>
                <a:gd name="T65" fmla="*/ 696 h 793"/>
                <a:gd name="T66" fmla="*/ 114 w 140"/>
                <a:gd name="T67" fmla="*/ 701 h 793"/>
                <a:gd name="T68" fmla="*/ 90 w 140"/>
                <a:gd name="T69" fmla="*/ 708 h 793"/>
                <a:gd name="T70" fmla="*/ 74 w 140"/>
                <a:gd name="T71" fmla="*/ 743 h 793"/>
                <a:gd name="T72" fmla="*/ 50 w 140"/>
                <a:gd name="T73" fmla="*/ 736 h 793"/>
                <a:gd name="T74" fmla="*/ 31 w 140"/>
                <a:gd name="T75" fmla="*/ 717 h 793"/>
                <a:gd name="T76" fmla="*/ 5 w 140"/>
                <a:gd name="T77" fmla="*/ 684 h 793"/>
                <a:gd name="T78" fmla="*/ 3 w 140"/>
                <a:gd name="T79" fmla="*/ 653 h 793"/>
                <a:gd name="T80" fmla="*/ 7 w 140"/>
                <a:gd name="T81" fmla="*/ 587 h 793"/>
                <a:gd name="T82" fmla="*/ 0 w 140"/>
                <a:gd name="T83" fmla="*/ 561 h 793"/>
                <a:gd name="T84" fmla="*/ 19 w 140"/>
                <a:gd name="T85" fmla="*/ 504 h 793"/>
                <a:gd name="T86" fmla="*/ 48 w 140"/>
                <a:gd name="T87" fmla="*/ 466 h 793"/>
                <a:gd name="T88" fmla="*/ 31 w 140"/>
                <a:gd name="T89" fmla="*/ 488 h 793"/>
                <a:gd name="T90" fmla="*/ 26 w 140"/>
                <a:gd name="T91" fmla="*/ 452 h 793"/>
                <a:gd name="T92" fmla="*/ 38 w 140"/>
                <a:gd name="T93" fmla="*/ 400 h 793"/>
                <a:gd name="T94" fmla="*/ 33 w 140"/>
                <a:gd name="T95" fmla="*/ 358 h 793"/>
                <a:gd name="T96" fmla="*/ 50 w 140"/>
                <a:gd name="T97" fmla="*/ 324 h 793"/>
                <a:gd name="T98" fmla="*/ 66 w 140"/>
                <a:gd name="T99" fmla="*/ 263 h 793"/>
                <a:gd name="T100" fmla="*/ 69 w 140"/>
                <a:gd name="T101" fmla="*/ 220 h 793"/>
                <a:gd name="T102" fmla="*/ 76 w 140"/>
                <a:gd name="T103" fmla="*/ 175 h 793"/>
                <a:gd name="T104" fmla="*/ 85 w 140"/>
                <a:gd name="T105" fmla="*/ 104 h 793"/>
                <a:gd name="T106" fmla="*/ 88 w 140"/>
                <a:gd name="T107" fmla="*/ 36 h 793"/>
                <a:gd name="T108" fmla="*/ 92 w 140"/>
                <a:gd name="T109" fmla="*/ 10 h 793"/>
                <a:gd name="T110" fmla="*/ 104 w 140"/>
                <a:gd name="T111" fmla="*/ 10 h 793"/>
                <a:gd name="T112" fmla="*/ 116 w 140"/>
                <a:gd name="T113" fmla="*/ 31 h 793"/>
                <a:gd name="T114" fmla="*/ 118 w 140"/>
                <a:gd name="T115" fmla="*/ 66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793">
                  <a:moveTo>
                    <a:pt x="114" y="710"/>
                  </a:moveTo>
                  <a:lnTo>
                    <a:pt x="114" y="710"/>
                  </a:lnTo>
                  <a:lnTo>
                    <a:pt x="114" y="772"/>
                  </a:lnTo>
                  <a:lnTo>
                    <a:pt x="130" y="772"/>
                  </a:lnTo>
                  <a:lnTo>
                    <a:pt x="140" y="772"/>
                  </a:lnTo>
                  <a:lnTo>
                    <a:pt x="135" y="784"/>
                  </a:lnTo>
                  <a:lnTo>
                    <a:pt x="121" y="793"/>
                  </a:lnTo>
                  <a:lnTo>
                    <a:pt x="114" y="791"/>
                  </a:lnTo>
                  <a:lnTo>
                    <a:pt x="104" y="788"/>
                  </a:lnTo>
                  <a:lnTo>
                    <a:pt x="90" y="781"/>
                  </a:lnTo>
                  <a:lnTo>
                    <a:pt x="74" y="776"/>
                  </a:lnTo>
                  <a:lnTo>
                    <a:pt x="55" y="762"/>
                  </a:lnTo>
                  <a:lnTo>
                    <a:pt x="38" y="746"/>
                  </a:lnTo>
                  <a:lnTo>
                    <a:pt x="14" y="717"/>
                  </a:lnTo>
                  <a:lnTo>
                    <a:pt x="29" y="722"/>
                  </a:lnTo>
                  <a:lnTo>
                    <a:pt x="52" y="741"/>
                  </a:lnTo>
                  <a:lnTo>
                    <a:pt x="71" y="750"/>
                  </a:lnTo>
                  <a:lnTo>
                    <a:pt x="81" y="739"/>
                  </a:lnTo>
                  <a:lnTo>
                    <a:pt x="88" y="720"/>
                  </a:lnTo>
                  <a:lnTo>
                    <a:pt x="102" y="708"/>
                  </a:lnTo>
                  <a:lnTo>
                    <a:pt x="114" y="710"/>
                  </a:lnTo>
                  <a:close/>
                  <a:moveTo>
                    <a:pt x="118" y="66"/>
                  </a:moveTo>
                  <a:lnTo>
                    <a:pt x="118" y="66"/>
                  </a:lnTo>
                  <a:lnTo>
                    <a:pt x="126" y="90"/>
                  </a:lnTo>
                  <a:lnTo>
                    <a:pt x="137" y="88"/>
                  </a:lnTo>
                  <a:lnTo>
                    <a:pt x="140" y="92"/>
                  </a:lnTo>
                  <a:lnTo>
                    <a:pt x="135" y="111"/>
                  </a:lnTo>
                  <a:lnTo>
                    <a:pt x="116" y="118"/>
                  </a:lnTo>
                  <a:lnTo>
                    <a:pt x="116" y="149"/>
                  </a:lnTo>
                  <a:lnTo>
                    <a:pt x="114" y="154"/>
                  </a:lnTo>
                  <a:lnTo>
                    <a:pt x="118" y="161"/>
                  </a:lnTo>
                  <a:lnTo>
                    <a:pt x="107" y="173"/>
                  </a:lnTo>
                  <a:lnTo>
                    <a:pt x="95" y="189"/>
                  </a:lnTo>
                  <a:lnTo>
                    <a:pt x="90" y="206"/>
                  </a:lnTo>
                  <a:lnTo>
                    <a:pt x="92" y="225"/>
                  </a:lnTo>
                  <a:lnTo>
                    <a:pt x="83" y="244"/>
                  </a:lnTo>
                  <a:lnTo>
                    <a:pt x="90" y="277"/>
                  </a:lnTo>
                  <a:lnTo>
                    <a:pt x="92" y="282"/>
                  </a:lnTo>
                  <a:lnTo>
                    <a:pt x="92" y="298"/>
                  </a:lnTo>
                  <a:lnTo>
                    <a:pt x="85" y="317"/>
                  </a:lnTo>
                  <a:lnTo>
                    <a:pt x="85" y="334"/>
                  </a:lnTo>
                  <a:lnTo>
                    <a:pt x="71" y="346"/>
                  </a:lnTo>
                  <a:lnTo>
                    <a:pt x="71" y="365"/>
                  </a:lnTo>
                  <a:lnTo>
                    <a:pt x="78" y="386"/>
                  </a:lnTo>
                  <a:lnTo>
                    <a:pt x="66" y="393"/>
                  </a:lnTo>
                  <a:lnTo>
                    <a:pt x="64" y="410"/>
                  </a:lnTo>
                  <a:lnTo>
                    <a:pt x="59" y="433"/>
                  </a:lnTo>
                  <a:lnTo>
                    <a:pt x="62" y="459"/>
                  </a:lnTo>
                  <a:lnTo>
                    <a:pt x="57" y="464"/>
                  </a:lnTo>
                  <a:lnTo>
                    <a:pt x="59" y="488"/>
                  </a:lnTo>
                  <a:lnTo>
                    <a:pt x="66" y="497"/>
                  </a:lnTo>
                  <a:lnTo>
                    <a:pt x="62" y="507"/>
                  </a:lnTo>
                  <a:lnTo>
                    <a:pt x="69" y="511"/>
                  </a:lnTo>
                  <a:lnTo>
                    <a:pt x="71" y="518"/>
                  </a:lnTo>
                  <a:lnTo>
                    <a:pt x="64" y="523"/>
                  </a:lnTo>
                  <a:lnTo>
                    <a:pt x="64" y="537"/>
                  </a:lnTo>
                  <a:lnTo>
                    <a:pt x="59" y="568"/>
                  </a:lnTo>
                  <a:lnTo>
                    <a:pt x="52" y="587"/>
                  </a:lnTo>
                  <a:lnTo>
                    <a:pt x="52" y="599"/>
                  </a:lnTo>
                  <a:lnTo>
                    <a:pt x="48" y="616"/>
                  </a:lnTo>
                  <a:lnTo>
                    <a:pt x="36" y="627"/>
                  </a:lnTo>
                  <a:lnTo>
                    <a:pt x="38" y="653"/>
                  </a:lnTo>
                  <a:lnTo>
                    <a:pt x="43" y="663"/>
                  </a:lnTo>
                  <a:lnTo>
                    <a:pt x="52" y="660"/>
                  </a:lnTo>
                  <a:lnTo>
                    <a:pt x="52" y="679"/>
                  </a:lnTo>
                  <a:lnTo>
                    <a:pt x="59" y="696"/>
                  </a:lnTo>
                  <a:lnTo>
                    <a:pt x="100" y="698"/>
                  </a:lnTo>
                  <a:lnTo>
                    <a:pt x="114" y="701"/>
                  </a:lnTo>
                  <a:lnTo>
                    <a:pt x="100" y="701"/>
                  </a:lnTo>
                  <a:lnTo>
                    <a:pt x="90" y="708"/>
                  </a:lnTo>
                  <a:lnTo>
                    <a:pt x="76" y="717"/>
                  </a:lnTo>
                  <a:lnTo>
                    <a:pt x="74" y="743"/>
                  </a:lnTo>
                  <a:lnTo>
                    <a:pt x="66" y="743"/>
                  </a:lnTo>
                  <a:lnTo>
                    <a:pt x="50" y="736"/>
                  </a:lnTo>
                  <a:lnTo>
                    <a:pt x="31" y="717"/>
                  </a:lnTo>
                  <a:lnTo>
                    <a:pt x="31" y="717"/>
                  </a:lnTo>
                  <a:lnTo>
                    <a:pt x="12" y="701"/>
                  </a:lnTo>
                  <a:lnTo>
                    <a:pt x="5" y="684"/>
                  </a:lnTo>
                  <a:lnTo>
                    <a:pt x="10" y="670"/>
                  </a:lnTo>
                  <a:lnTo>
                    <a:pt x="3" y="653"/>
                  </a:lnTo>
                  <a:lnTo>
                    <a:pt x="0" y="611"/>
                  </a:lnTo>
                  <a:lnTo>
                    <a:pt x="7" y="587"/>
                  </a:lnTo>
                  <a:lnTo>
                    <a:pt x="24" y="568"/>
                  </a:lnTo>
                  <a:lnTo>
                    <a:pt x="0" y="561"/>
                  </a:lnTo>
                  <a:lnTo>
                    <a:pt x="14" y="542"/>
                  </a:lnTo>
                  <a:lnTo>
                    <a:pt x="19" y="504"/>
                  </a:lnTo>
                  <a:lnTo>
                    <a:pt x="38" y="511"/>
                  </a:lnTo>
                  <a:lnTo>
                    <a:pt x="48" y="466"/>
                  </a:lnTo>
                  <a:lnTo>
                    <a:pt x="36" y="459"/>
                  </a:lnTo>
                  <a:lnTo>
                    <a:pt x="31" y="488"/>
                  </a:lnTo>
                  <a:lnTo>
                    <a:pt x="21" y="485"/>
                  </a:lnTo>
                  <a:lnTo>
                    <a:pt x="26" y="452"/>
                  </a:lnTo>
                  <a:lnTo>
                    <a:pt x="31" y="414"/>
                  </a:lnTo>
                  <a:lnTo>
                    <a:pt x="38" y="400"/>
                  </a:lnTo>
                  <a:lnTo>
                    <a:pt x="33" y="379"/>
                  </a:lnTo>
                  <a:lnTo>
                    <a:pt x="33" y="358"/>
                  </a:lnTo>
                  <a:lnTo>
                    <a:pt x="38" y="355"/>
                  </a:lnTo>
                  <a:lnTo>
                    <a:pt x="50" y="324"/>
                  </a:lnTo>
                  <a:lnTo>
                    <a:pt x="59" y="294"/>
                  </a:lnTo>
                  <a:lnTo>
                    <a:pt x="66" y="263"/>
                  </a:lnTo>
                  <a:lnTo>
                    <a:pt x="64" y="237"/>
                  </a:lnTo>
                  <a:lnTo>
                    <a:pt x="69" y="220"/>
                  </a:lnTo>
                  <a:lnTo>
                    <a:pt x="66" y="197"/>
                  </a:lnTo>
                  <a:lnTo>
                    <a:pt x="76" y="175"/>
                  </a:lnTo>
                  <a:lnTo>
                    <a:pt x="78" y="140"/>
                  </a:lnTo>
                  <a:lnTo>
                    <a:pt x="85" y="104"/>
                  </a:lnTo>
                  <a:lnTo>
                    <a:pt x="90" y="64"/>
                  </a:lnTo>
                  <a:lnTo>
                    <a:pt x="88" y="36"/>
                  </a:lnTo>
                  <a:lnTo>
                    <a:pt x="85" y="12"/>
                  </a:lnTo>
                  <a:lnTo>
                    <a:pt x="92" y="10"/>
                  </a:lnTo>
                  <a:lnTo>
                    <a:pt x="97" y="0"/>
                  </a:lnTo>
                  <a:lnTo>
                    <a:pt x="104" y="10"/>
                  </a:lnTo>
                  <a:lnTo>
                    <a:pt x="107" y="24"/>
                  </a:lnTo>
                  <a:lnTo>
                    <a:pt x="116" y="31"/>
                  </a:lnTo>
                  <a:lnTo>
                    <a:pt x="111" y="47"/>
                  </a:lnTo>
                  <a:lnTo>
                    <a:pt x="118" y="6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0" name="Freeform 60"/>
            <p:cNvSpPr>
              <a:spLocks/>
            </p:cNvSpPr>
            <p:nvPr/>
          </p:nvSpPr>
          <p:spPr bwMode="auto">
            <a:xfrm>
              <a:off x="4161177" y="3631307"/>
              <a:ext cx="165323" cy="170435"/>
            </a:xfrm>
            <a:custGeom>
              <a:avLst/>
              <a:gdLst>
                <a:gd name="T0" fmla="*/ 38 w 97"/>
                <a:gd name="T1" fmla="*/ 0 h 100"/>
                <a:gd name="T2" fmla="*/ 38 w 97"/>
                <a:gd name="T3" fmla="*/ 0 h 100"/>
                <a:gd name="T4" fmla="*/ 40 w 97"/>
                <a:gd name="T5" fmla="*/ 7 h 100"/>
                <a:gd name="T6" fmla="*/ 42 w 97"/>
                <a:gd name="T7" fmla="*/ 5 h 100"/>
                <a:gd name="T8" fmla="*/ 50 w 97"/>
                <a:gd name="T9" fmla="*/ 3 h 100"/>
                <a:gd name="T10" fmla="*/ 59 w 97"/>
                <a:gd name="T11" fmla="*/ 5 h 100"/>
                <a:gd name="T12" fmla="*/ 61 w 97"/>
                <a:gd name="T13" fmla="*/ 10 h 100"/>
                <a:gd name="T14" fmla="*/ 68 w 97"/>
                <a:gd name="T15" fmla="*/ 14 h 100"/>
                <a:gd name="T16" fmla="*/ 76 w 97"/>
                <a:gd name="T17" fmla="*/ 10 h 100"/>
                <a:gd name="T18" fmla="*/ 80 w 97"/>
                <a:gd name="T19" fmla="*/ 10 h 100"/>
                <a:gd name="T20" fmla="*/ 92 w 97"/>
                <a:gd name="T21" fmla="*/ 14 h 100"/>
                <a:gd name="T22" fmla="*/ 97 w 97"/>
                <a:gd name="T23" fmla="*/ 38 h 100"/>
                <a:gd name="T24" fmla="*/ 90 w 97"/>
                <a:gd name="T25" fmla="*/ 50 h 100"/>
                <a:gd name="T26" fmla="*/ 85 w 97"/>
                <a:gd name="T27" fmla="*/ 69 h 100"/>
                <a:gd name="T28" fmla="*/ 92 w 97"/>
                <a:gd name="T29" fmla="*/ 83 h 100"/>
                <a:gd name="T30" fmla="*/ 92 w 97"/>
                <a:gd name="T31" fmla="*/ 88 h 100"/>
                <a:gd name="T32" fmla="*/ 85 w 97"/>
                <a:gd name="T33" fmla="*/ 88 h 100"/>
                <a:gd name="T34" fmla="*/ 73 w 97"/>
                <a:gd name="T35" fmla="*/ 85 h 100"/>
                <a:gd name="T36" fmla="*/ 64 w 97"/>
                <a:gd name="T37" fmla="*/ 85 h 100"/>
                <a:gd name="T38" fmla="*/ 42 w 97"/>
                <a:gd name="T39" fmla="*/ 88 h 100"/>
                <a:gd name="T40" fmla="*/ 33 w 97"/>
                <a:gd name="T41" fmla="*/ 95 h 100"/>
                <a:gd name="T42" fmla="*/ 16 w 97"/>
                <a:gd name="T43" fmla="*/ 100 h 100"/>
                <a:gd name="T44" fmla="*/ 14 w 97"/>
                <a:gd name="T45" fmla="*/ 97 h 100"/>
                <a:gd name="T46" fmla="*/ 14 w 97"/>
                <a:gd name="T47" fmla="*/ 85 h 100"/>
                <a:gd name="T48" fmla="*/ 16 w 97"/>
                <a:gd name="T49" fmla="*/ 83 h 100"/>
                <a:gd name="T50" fmla="*/ 16 w 97"/>
                <a:gd name="T51" fmla="*/ 78 h 100"/>
                <a:gd name="T52" fmla="*/ 7 w 97"/>
                <a:gd name="T53" fmla="*/ 71 h 100"/>
                <a:gd name="T54" fmla="*/ 2 w 97"/>
                <a:gd name="T55" fmla="*/ 69 h 100"/>
                <a:gd name="T56" fmla="*/ 0 w 97"/>
                <a:gd name="T57" fmla="*/ 64 h 100"/>
                <a:gd name="T58" fmla="*/ 2 w 97"/>
                <a:gd name="T59" fmla="*/ 57 h 100"/>
                <a:gd name="T60" fmla="*/ 0 w 97"/>
                <a:gd name="T61" fmla="*/ 50 h 100"/>
                <a:gd name="T62" fmla="*/ 2 w 97"/>
                <a:gd name="T63" fmla="*/ 45 h 100"/>
                <a:gd name="T64" fmla="*/ 5 w 97"/>
                <a:gd name="T65" fmla="*/ 45 h 100"/>
                <a:gd name="T66" fmla="*/ 5 w 97"/>
                <a:gd name="T67" fmla="*/ 38 h 100"/>
                <a:gd name="T68" fmla="*/ 5 w 97"/>
                <a:gd name="T69" fmla="*/ 36 h 100"/>
                <a:gd name="T70" fmla="*/ 5 w 97"/>
                <a:gd name="T71" fmla="*/ 33 h 100"/>
                <a:gd name="T72" fmla="*/ 12 w 97"/>
                <a:gd name="T73" fmla="*/ 31 h 100"/>
                <a:gd name="T74" fmla="*/ 7 w 97"/>
                <a:gd name="T75" fmla="*/ 19 h 100"/>
                <a:gd name="T76" fmla="*/ 2 w 97"/>
                <a:gd name="T77" fmla="*/ 12 h 100"/>
                <a:gd name="T78" fmla="*/ 5 w 97"/>
                <a:gd name="T79" fmla="*/ 5 h 100"/>
                <a:gd name="T80" fmla="*/ 7 w 97"/>
                <a:gd name="T81" fmla="*/ 5 h 100"/>
                <a:gd name="T82" fmla="*/ 9 w 97"/>
                <a:gd name="T83" fmla="*/ 3 h 100"/>
                <a:gd name="T84" fmla="*/ 14 w 97"/>
                <a:gd name="T85" fmla="*/ 5 h 100"/>
                <a:gd name="T86" fmla="*/ 26 w 97"/>
                <a:gd name="T87" fmla="*/ 5 h 100"/>
                <a:gd name="T88" fmla="*/ 31 w 97"/>
                <a:gd name="T89" fmla="*/ 0 h 100"/>
                <a:gd name="T90" fmla="*/ 33 w 97"/>
                <a:gd name="T91" fmla="*/ 3 h 100"/>
                <a:gd name="T92" fmla="*/ 38 w 97"/>
                <a:gd name="T9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100">
                  <a:moveTo>
                    <a:pt x="38" y="0"/>
                  </a:moveTo>
                  <a:lnTo>
                    <a:pt x="38" y="0"/>
                  </a:lnTo>
                  <a:lnTo>
                    <a:pt x="40" y="7"/>
                  </a:lnTo>
                  <a:lnTo>
                    <a:pt x="42" y="5"/>
                  </a:lnTo>
                  <a:lnTo>
                    <a:pt x="50" y="3"/>
                  </a:lnTo>
                  <a:lnTo>
                    <a:pt x="59" y="5"/>
                  </a:lnTo>
                  <a:lnTo>
                    <a:pt x="61" y="10"/>
                  </a:lnTo>
                  <a:lnTo>
                    <a:pt x="68" y="14"/>
                  </a:lnTo>
                  <a:lnTo>
                    <a:pt x="76" y="10"/>
                  </a:lnTo>
                  <a:lnTo>
                    <a:pt x="80" y="10"/>
                  </a:lnTo>
                  <a:lnTo>
                    <a:pt x="92" y="14"/>
                  </a:lnTo>
                  <a:lnTo>
                    <a:pt x="97" y="38"/>
                  </a:lnTo>
                  <a:lnTo>
                    <a:pt x="90" y="50"/>
                  </a:lnTo>
                  <a:lnTo>
                    <a:pt x="85" y="69"/>
                  </a:lnTo>
                  <a:lnTo>
                    <a:pt x="92" y="83"/>
                  </a:lnTo>
                  <a:lnTo>
                    <a:pt x="92" y="88"/>
                  </a:lnTo>
                  <a:lnTo>
                    <a:pt x="85" y="88"/>
                  </a:lnTo>
                  <a:lnTo>
                    <a:pt x="73" y="85"/>
                  </a:lnTo>
                  <a:lnTo>
                    <a:pt x="64" y="85"/>
                  </a:lnTo>
                  <a:lnTo>
                    <a:pt x="42" y="88"/>
                  </a:lnTo>
                  <a:lnTo>
                    <a:pt x="33" y="95"/>
                  </a:lnTo>
                  <a:lnTo>
                    <a:pt x="16" y="100"/>
                  </a:lnTo>
                  <a:lnTo>
                    <a:pt x="14" y="97"/>
                  </a:lnTo>
                  <a:lnTo>
                    <a:pt x="14" y="85"/>
                  </a:lnTo>
                  <a:lnTo>
                    <a:pt x="16" y="83"/>
                  </a:lnTo>
                  <a:lnTo>
                    <a:pt x="16" y="78"/>
                  </a:lnTo>
                  <a:lnTo>
                    <a:pt x="7" y="71"/>
                  </a:lnTo>
                  <a:lnTo>
                    <a:pt x="2" y="69"/>
                  </a:lnTo>
                  <a:lnTo>
                    <a:pt x="0" y="64"/>
                  </a:lnTo>
                  <a:lnTo>
                    <a:pt x="2" y="57"/>
                  </a:lnTo>
                  <a:lnTo>
                    <a:pt x="0" y="50"/>
                  </a:lnTo>
                  <a:lnTo>
                    <a:pt x="2" y="45"/>
                  </a:lnTo>
                  <a:lnTo>
                    <a:pt x="5" y="45"/>
                  </a:lnTo>
                  <a:lnTo>
                    <a:pt x="5" y="38"/>
                  </a:lnTo>
                  <a:lnTo>
                    <a:pt x="5" y="36"/>
                  </a:lnTo>
                  <a:lnTo>
                    <a:pt x="5" y="33"/>
                  </a:lnTo>
                  <a:lnTo>
                    <a:pt x="12" y="31"/>
                  </a:lnTo>
                  <a:lnTo>
                    <a:pt x="7" y="19"/>
                  </a:lnTo>
                  <a:lnTo>
                    <a:pt x="2" y="12"/>
                  </a:lnTo>
                  <a:lnTo>
                    <a:pt x="5" y="5"/>
                  </a:lnTo>
                  <a:lnTo>
                    <a:pt x="7" y="5"/>
                  </a:lnTo>
                  <a:lnTo>
                    <a:pt x="9" y="3"/>
                  </a:lnTo>
                  <a:lnTo>
                    <a:pt x="14" y="5"/>
                  </a:lnTo>
                  <a:lnTo>
                    <a:pt x="26" y="5"/>
                  </a:lnTo>
                  <a:lnTo>
                    <a:pt x="31" y="0"/>
                  </a:lnTo>
                  <a:lnTo>
                    <a:pt x="33" y="3"/>
                  </a:lnTo>
                  <a:lnTo>
                    <a:pt x="38"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8" name="Freeform 68"/>
            <p:cNvSpPr>
              <a:spLocks/>
            </p:cNvSpPr>
            <p:nvPr/>
          </p:nvSpPr>
          <p:spPr bwMode="auto">
            <a:xfrm>
              <a:off x="2218221" y="3575063"/>
              <a:ext cx="334052" cy="460174"/>
            </a:xfrm>
            <a:custGeom>
              <a:avLst/>
              <a:gdLst>
                <a:gd name="T0" fmla="*/ 113 w 196"/>
                <a:gd name="T1" fmla="*/ 14 h 270"/>
                <a:gd name="T2" fmla="*/ 102 w 196"/>
                <a:gd name="T3" fmla="*/ 26 h 270"/>
                <a:gd name="T4" fmla="*/ 94 w 196"/>
                <a:gd name="T5" fmla="*/ 45 h 270"/>
                <a:gd name="T6" fmla="*/ 99 w 196"/>
                <a:gd name="T7" fmla="*/ 55 h 270"/>
                <a:gd name="T8" fmla="*/ 106 w 196"/>
                <a:gd name="T9" fmla="*/ 66 h 270"/>
                <a:gd name="T10" fmla="*/ 104 w 196"/>
                <a:gd name="T11" fmla="*/ 78 h 270"/>
                <a:gd name="T12" fmla="*/ 109 w 196"/>
                <a:gd name="T13" fmla="*/ 83 h 270"/>
                <a:gd name="T14" fmla="*/ 135 w 196"/>
                <a:gd name="T15" fmla="*/ 88 h 270"/>
                <a:gd name="T16" fmla="*/ 154 w 196"/>
                <a:gd name="T17" fmla="*/ 104 h 270"/>
                <a:gd name="T18" fmla="*/ 172 w 196"/>
                <a:gd name="T19" fmla="*/ 102 h 270"/>
                <a:gd name="T20" fmla="*/ 187 w 196"/>
                <a:gd name="T21" fmla="*/ 104 h 270"/>
                <a:gd name="T22" fmla="*/ 182 w 196"/>
                <a:gd name="T23" fmla="*/ 118 h 270"/>
                <a:gd name="T24" fmla="*/ 182 w 196"/>
                <a:gd name="T25" fmla="*/ 140 h 270"/>
                <a:gd name="T26" fmla="*/ 189 w 196"/>
                <a:gd name="T27" fmla="*/ 149 h 270"/>
                <a:gd name="T28" fmla="*/ 187 w 196"/>
                <a:gd name="T29" fmla="*/ 159 h 270"/>
                <a:gd name="T30" fmla="*/ 196 w 196"/>
                <a:gd name="T31" fmla="*/ 182 h 270"/>
                <a:gd name="T32" fmla="*/ 189 w 196"/>
                <a:gd name="T33" fmla="*/ 173 h 270"/>
                <a:gd name="T34" fmla="*/ 180 w 196"/>
                <a:gd name="T35" fmla="*/ 175 h 270"/>
                <a:gd name="T36" fmla="*/ 149 w 196"/>
                <a:gd name="T37" fmla="*/ 185 h 270"/>
                <a:gd name="T38" fmla="*/ 156 w 196"/>
                <a:gd name="T39" fmla="*/ 192 h 270"/>
                <a:gd name="T40" fmla="*/ 144 w 196"/>
                <a:gd name="T41" fmla="*/ 192 h 270"/>
                <a:gd name="T42" fmla="*/ 151 w 196"/>
                <a:gd name="T43" fmla="*/ 211 h 270"/>
                <a:gd name="T44" fmla="*/ 154 w 196"/>
                <a:gd name="T45" fmla="*/ 227 h 270"/>
                <a:gd name="T46" fmla="*/ 139 w 196"/>
                <a:gd name="T47" fmla="*/ 261 h 270"/>
                <a:gd name="T48" fmla="*/ 144 w 196"/>
                <a:gd name="T49" fmla="*/ 246 h 270"/>
                <a:gd name="T50" fmla="*/ 123 w 196"/>
                <a:gd name="T51" fmla="*/ 239 h 270"/>
                <a:gd name="T52" fmla="*/ 106 w 196"/>
                <a:gd name="T53" fmla="*/ 242 h 270"/>
                <a:gd name="T54" fmla="*/ 85 w 196"/>
                <a:gd name="T55" fmla="*/ 223 h 270"/>
                <a:gd name="T56" fmla="*/ 73 w 196"/>
                <a:gd name="T57" fmla="*/ 211 h 270"/>
                <a:gd name="T58" fmla="*/ 59 w 196"/>
                <a:gd name="T59" fmla="*/ 204 h 270"/>
                <a:gd name="T60" fmla="*/ 42 w 196"/>
                <a:gd name="T61" fmla="*/ 194 h 270"/>
                <a:gd name="T62" fmla="*/ 23 w 196"/>
                <a:gd name="T63" fmla="*/ 197 h 270"/>
                <a:gd name="T64" fmla="*/ 16 w 196"/>
                <a:gd name="T65" fmla="*/ 189 h 270"/>
                <a:gd name="T66" fmla="*/ 0 w 196"/>
                <a:gd name="T67" fmla="*/ 175 h 270"/>
                <a:gd name="T68" fmla="*/ 5 w 196"/>
                <a:gd name="T69" fmla="*/ 166 h 270"/>
                <a:gd name="T70" fmla="*/ 16 w 196"/>
                <a:gd name="T71" fmla="*/ 159 h 270"/>
                <a:gd name="T72" fmla="*/ 31 w 196"/>
                <a:gd name="T73" fmla="*/ 140 h 270"/>
                <a:gd name="T74" fmla="*/ 26 w 196"/>
                <a:gd name="T75" fmla="*/ 126 h 270"/>
                <a:gd name="T76" fmla="*/ 26 w 196"/>
                <a:gd name="T77" fmla="*/ 107 h 270"/>
                <a:gd name="T78" fmla="*/ 16 w 196"/>
                <a:gd name="T79" fmla="*/ 85 h 270"/>
                <a:gd name="T80" fmla="*/ 23 w 196"/>
                <a:gd name="T81" fmla="*/ 78 h 270"/>
                <a:gd name="T82" fmla="*/ 23 w 196"/>
                <a:gd name="T83" fmla="*/ 64 h 270"/>
                <a:gd name="T84" fmla="*/ 33 w 196"/>
                <a:gd name="T85" fmla="*/ 62 h 270"/>
                <a:gd name="T86" fmla="*/ 52 w 196"/>
                <a:gd name="T87" fmla="*/ 50 h 270"/>
                <a:gd name="T88" fmla="*/ 57 w 196"/>
                <a:gd name="T89" fmla="*/ 31 h 270"/>
                <a:gd name="T90" fmla="*/ 75 w 196"/>
                <a:gd name="T91" fmla="*/ 21 h 270"/>
                <a:gd name="T92" fmla="*/ 90 w 196"/>
                <a:gd name="T93" fmla="*/ 19 h 270"/>
                <a:gd name="T94" fmla="*/ 109 w 196"/>
                <a:gd name="T95" fmla="*/ 7 h 270"/>
                <a:gd name="T96" fmla="*/ 123 w 196"/>
                <a:gd name="T97" fmla="*/ 3 h 270"/>
                <a:gd name="T98" fmla="*/ 123 w 196"/>
                <a:gd name="T99" fmla="*/ 1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270">
                  <a:moveTo>
                    <a:pt x="113" y="14"/>
                  </a:moveTo>
                  <a:lnTo>
                    <a:pt x="113" y="14"/>
                  </a:lnTo>
                  <a:lnTo>
                    <a:pt x="109" y="21"/>
                  </a:lnTo>
                  <a:lnTo>
                    <a:pt x="102" y="26"/>
                  </a:lnTo>
                  <a:lnTo>
                    <a:pt x="97" y="33"/>
                  </a:lnTo>
                  <a:lnTo>
                    <a:pt x="94" y="45"/>
                  </a:lnTo>
                  <a:lnTo>
                    <a:pt x="92" y="55"/>
                  </a:lnTo>
                  <a:lnTo>
                    <a:pt x="99" y="55"/>
                  </a:lnTo>
                  <a:lnTo>
                    <a:pt x="102" y="62"/>
                  </a:lnTo>
                  <a:lnTo>
                    <a:pt x="106" y="66"/>
                  </a:lnTo>
                  <a:lnTo>
                    <a:pt x="106" y="74"/>
                  </a:lnTo>
                  <a:lnTo>
                    <a:pt x="104" y="78"/>
                  </a:lnTo>
                  <a:lnTo>
                    <a:pt x="106" y="81"/>
                  </a:lnTo>
                  <a:lnTo>
                    <a:pt x="109" y="83"/>
                  </a:lnTo>
                  <a:lnTo>
                    <a:pt x="113" y="90"/>
                  </a:lnTo>
                  <a:lnTo>
                    <a:pt x="135" y="88"/>
                  </a:lnTo>
                  <a:lnTo>
                    <a:pt x="144" y="90"/>
                  </a:lnTo>
                  <a:lnTo>
                    <a:pt x="154" y="104"/>
                  </a:lnTo>
                  <a:lnTo>
                    <a:pt x="161" y="102"/>
                  </a:lnTo>
                  <a:lnTo>
                    <a:pt x="172" y="102"/>
                  </a:lnTo>
                  <a:lnTo>
                    <a:pt x="182" y="100"/>
                  </a:lnTo>
                  <a:lnTo>
                    <a:pt x="187" y="104"/>
                  </a:lnTo>
                  <a:lnTo>
                    <a:pt x="184" y="114"/>
                  </a:lnTo>
                  <a:lnTo>
                    <a:pt x="182" y="118"/>
                  </a:lnTo>
                  <a:lnTo>
                    <a:pt x="180" y="128"/>
                  </a:lnTo>
                  <a:lnTo>
                    <a:pt x="182" y="140"/>
                  </a:lnTo>
                  <a:lnTo>
                    <a:pt x="189" y="145"/>
                  </a:lnTo>
                  <a:lnTo>
                    <a:pt x="189" y="149"/>
                  </a:lnTo>
                  <a:lnTo>
                    <a:pt x="180" y="156"/>
                  </a:lnTo>
                  <a:lnTo>
                    <a:pt x="187" y="159"/>
                  </a:lnTo>
                  <a:lnTo>
                    <a:pt x="191" y="166"/>
                  </a:lnTo>
                  <a:lnTo>
                    <a:pt x="196" y="182"/>
                  </a:lnTo>
                  <a:lnTo>
                    <a:pt x="191" y="182"/>
                  </a:lnTo>
                  <a:lnTo>
                    <a:pt x="189" y="173"/>
                  </a:lnTo>
                  <a:lnTo>
                    <a:pt x="184" y="168"/>
                  </a:lnTo>
                  <a:lnTo>
                    <a:pt x="180" y="175"/>
                  </a:lnTo>
                  <a:lnTo>
                    <a:pt x="149" y="173"/>
                  </a:lnTo>
                  <a:lnTo>
                    <a:pt x="149" y="185"/>
                  </a:lnTo>
                  <a:lnTo>
                    <a:pt x="158" y="185"/>
                  </a:lnTo>
                  <a:lnTo>
                    <a:pt x="156" y="192"/>
                  </a:lnTo>
                  <a:lnTo>
                    <a:pt x="154" y="189"/>
                  </a:lnTo>
                  <a:lnTo>
                    <a:pt x="144" y="192"/>
                  </a:lnTo>
                  <a:lnTo>
                    <a:pt x="144" y="204"/>
                  </a:lnTo>
                  <a:lnTo>
                    <a:pt x="151" y="211"/>
                  </a:lnTo>
                  <a:lnTo>
                    <a:pt x="154" y="220"/>
                  </a:lnTo>
                  <a:lnTo>
                    <a:pt x="154" y="227"/>
                  </a:lnTo>
                  <a:lnTo>
                    <a:pt x="146" y="270"/>
                  </a:lnTo>
                  <a:lnTo>
                    <a:pt x="139" y="261"/>
                  </a:lnTo>
                  <a:lnTo>
                    <a:pt x="132" y="261"/>
                  </a:lnTo>
                  <a:lnTo>
                    <a:pt x="144" y="246"/>
                  </a:lnTo>
                  <a:lnTo>
                    <a:pt x="132" y="237"/>
                  </a:lnTo>
                  <a:lnTo>
                    <a:pt x="123" y="239"/>
                  </a:lnTo>
                  <a:lnTo>
                    <a:pt x="116" y="237"/>
                  </a:lnTo>
                  <a:lnTo>
                    <a:pt x="106" y="242"/>
                  </a:lnTo>
                  <a:lnTo>
                    <a:pt x="94" y="239"/>
                  </a:lnTo>
                  <a:lnTo>
                    <a:pt x="85" y="223"/>
                  </a:lnTo>
                  <a:lnTo>
                    <a:pt x="78" y="218"/>
                  </a:lnTo>
                  <a:lnTo>
                    <a:pt x="73" y="211"/>
                  </a:lnTo>
                  <a:lnTo>
                    <a:pt x="61" y="201"/>
                  </a:lnTo>
                  <a:lnTo>
                    <a:pt x="59" y="204"/>
                  </a:lnTo>
                  <a:lnTo>
                    <a:pt x="49" y="199"/>
                  </a:lnTo>
                  <a:lnTo>
                    <a:pt x="42" y="194"/>
                  </a:lnTo>
                  <a:lnTo>
                    <a:pt x="38" y="199"/>
                  </a:lnTo>
                  <a:lnTo>
                    <a:pt x="23" y="197"/>
                  </a:lnTo>
                  <a:lnTo>
                    <a:pt x="21" y="187"/>
                  </a:lnTo>
                  <a:lnTo>
                    <a:pt x="16" y="189"/>
                  </a:lnTo>
                  <a:lnTo>
                    <a:pt x="2" y="180"/>
                  </a:lnTo>
                  <a:lnTo>
                    <a:pt x="0" y="175"/>
                  </a:lnTo>
                  <a:lnTo>
                    <a:pt x="5" y="173"/>
                  </a:lnTo>
                  <a:lnTo>
                    <a:pt x="5" y="166"/>
                  </a:lnTo>
                  <a:lnTo>
                    <a:pt x="9" y="159"/>
                  </a:lnTo>
                  <a:lnTo>
                    <a:pt x="16" y="159"/>
                  </a:lnTo>
                  <a:lnTo>
                    <a:pt x="23" y="149"/>
                  </a:lnTo>
                  <a:lnTo>
                    <a:pt x="31" y="140"/>
                  </a:lnTo>
                  <a:lnTo>
                    <a:pt x="23" y="135"/>
                  </a:lnTo>
                  <a:lnTo>
                    <a:pt x="26" y="126"/>
                  </a:lnTo>
                  <a:lnTo>
                    <a:pt x="23" y="111"/>
                  </a:lnTo>
                  <a:lnTo>
                    <a:pt x="26" y="107"/>
                  </a:lnTo>
                  <a:lnTo>
                    <a:pt x="23" y="95"/>
                  </a:lnTo>
                  <a:lnTo>
                    <a:pt x="16" y="85"/>
                  </a:lnTo>
                  <a:lnTo>
                    <a:pt x="19" y="78"/>
                  </a:lnTo>
                  <a:lnTo>
                    <a:pt x="23" y="78"/>
                  </a:lnTo>
                  <a:lnTo>
                    <a:pt x="28" y="74"/>
                  </a:lnTo>
                  <a:lnTo>
                    <a:pt x="23" y="64"/>
                  </a:lnTo>
                  <a:lnTo>
                    <a:pt x="26" y="62"/>
                  </a:lnTo>
                  <a:lnTo>
                    <a:pt x="33" y="62"/>
                  </a:lnTo>
                  <a:lnTo>
                    <a:pt x="45" y="52"/>
                  </a:lnTo>
                  <a:lnTo>
                    <a:pt x="52" y="50"/>
                  </a:lnTo>
                  <a:lnTo>
                    <a:pt x="52" y="43"/>
                  </a:lnTo>
                  <a:lnTo>
                    <a:pt x="57" y="31"/>
                  </a:lnTo>
                  <a:lnTo>
                    <a:pt x="66" y="21"/>
                  </a:lnTo>
                  <a:lnTo>
                    <a:pt x="75" y="21"/>
                  </a:lnTo>
                  <a:lnTo>
                    <a:pt x="78" y="19"/>
                  </a:lnTo>
                  <a:lnTo>
                    <a:pt x="90" y="19"/>
                  </a:lnTo>
                  <a:lnTo>
                    <a:pt x="102" y="12"/>
                  </a:lnTo>
                  <a:lnTo>
                    <a:pt x="109" y="7"/>
                  </a:lnTo>
                  <a:lnTo>
                    <a:pt x="116" y="0"/>
                  </a:lnTo>
                  <a:lnTo>
                    <a:pt x="123" y="3"/>
                  </a:lnTo>
                  <a:lnTo>
                    <a:pt x="125" y="5"/>
                  </a:lnTo>
                  <a:lnTo>
                    <a:pt x="123" y="12"/>
                  </a:lnTo>
                  <a:lnTo>
                    <a:pt x="113"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0" name="Freeform 70"/>
            <p:cNvSpPr>
              <a:spLocks/>
            </p:cNvSpPr>
            <p:nvPr/>
          </p:nvSpPr>
          <p:spPr bwMode="auto">
            <a:xfrm>
              <a:off x="2023925" y="3610855"/>
              <a:ext cx="97148" cy="81809"/>
            </a:xfrm>
            <a:custGeom>
              <a:avLst/>
              <a:gdLst>
                <a:gd name="T0" fmla="*/ 7 w 57"/>
                <a:gd name="T1" fmla="*/ 0 h 48"/>
                <a:gd name="T2" fmla="*/ 7 w 57"/>
                <a:gd name="T3" fmla="*/ 0 h 48"/>
                <a:gd name="T4" fmla="*/ 17 w 57"/>
                <a:gd name="T5" fmla="*/ 5 h 48"/>
                <a:gd name="T6" fmla="*/ 22 w 57"/>
                <a:gd name="T7" fmla="*/ 3 h 48"/>
                <a:gd name="T8" fmla="*/ 26 w 57"/>
                <a:gd name="T9" fmla="*/ 3 h 48"/>
                <a:gd name="T10" fmla="*/ 29 w 57"/>
                <a:gd name="T11" fmla="*/ 8 h 48"/>
                <a:gd name="T12" fmla="*/ 33 w 57"/>
                <a:gd name="T13" fmla="*/ 8 h 48"/>
                <a:gd name="T14" fmla="*/ 38 w 57"/>
                <a:gd name="T15" fmla="*/ 5 h 48"/>
                <a:gd name="T16" fmla="*/ 43 w 57"/>
                <a:gd name="T17" fmla="*/ 12 h 48"/>
                <a:gd name="T18" fmla="*/ 48 w 57"/>
                <a:gd name="T19" fmla="*/ 19 h 48"/>
                <a:gd name="T20" fmla="*/ 57 w 57"/>
                <a:gd name="T21" fmla="*/ 26 h 48"/>
                <a:gd name="T22" fmla="*/ 50 w 57"/>
                <a:gd name="T23" fmla="*/ 29 h 48"/>
                <a:gd name="T24" fmla="*/ 50 w 57"/>
                <a:gd name="T25" fmla="*/ 34 h 48"/>
                <a:gd name="T26" fmla="*/ 52 w 57"/>
                <a:gd name="T27" fmla="*/ 36 h 48"/>
                <a:gd name="T28" fmla="*/ 50 w 57"/>
                <a:gd name="T29" fmla="*/ 38 h 48"/>
                <a:gd name="T30" fmla="*/ 52 w 57"/>
                <a:gd name="T31" fmla="*/ 43 h 48"/>
                <a:gd name="T32" fmla="*/ 50 w 57"/>
                <a:gd name="T33" fmla="*/ 45 h 48"/>
                <a:gd name="T34" fmla="*/ 50 w 57"/>
                <a:gd name="T35" fmla="*/ 48 h 48"/>
                <a:gd name="T36" fmla="*/ 40 w 57"/>
                <a:gd name="T37" fmla="*/ 45 h 48"/>
                <a:gd name="T38" fmla="*/ 36 w 57"/>
                <a:gd name="T39" fmla="*/ 41 h 48"/>
                <a:gd name="T40" fmla="*/ 38 w 57"/>
                <a:gd name="T41" fmla="*/ 38 h 48"/>
                <a:gd name="T42" fmla="*/ 38 w 57"/>
                <a:gd name="T43" fmla="*/ 36 h 48"/>
                <a:gd name="T44" fmla="*/ 33 w 57"/>
                <a:gd name="T45" fmla="*/ 31 h 48"/>
                <a:gd name="T46" fmla="*/ 29 w 57"/>
                <a:gd name="T47" fmla="*/ 29 h 48"/>
                <a:gd name="T48" fmla="*/ 22 w 57"/>
                <a:gd name="T49" fmla="*/ 26 h 48"/>
                <a:gd name="T50" fmla="*/ 22 w 57"/>
                <a:gd name="T51" fmla="*/ 22 h 48"/>
                <a:gd name="T52" fmla="*/ 17 w 57"/>
                <a:gd name="T53" fmla="*/ 19 h 48"/>
                <a:gd name="T54" fmla="*/ 17 w 57"/>
                <a:gd name="T55" fmla="*/ 24 h 48"/>
                <a:gd name="T56" fmla="*/ 14 w 57"/>
                <a:gd name="T57" fmla="*/ 26 h 48"/>
                <a:gd name="T58" fmla="*/ 10 w 57"/>
                <a:gd name="T59" fmla="*/ 22 h 48"/>
                <a:gd name="T60" fmla="*/ 5 w 57"/>
                <a:gd name="T61" fmla="*/ 22 h 48"/>
                <a:gd name="T62" fmla="*/ 3 w 57"/>
                <a:gd name="T63" fmla="*/ 17 h 48"/>
                <a:gd name="T64" fmla="*/ 3 w 57"/>
                <a:gd name="T65" fmla="*/ 12 h 48"/>
                <a:gd name="T66" fmla="*/ 5 w 57"/>
                <a:gd name="T67" fmla="*/ 8 h 48"/>
                <a:gd name="T68" fmla="*/ 0 w 57"/>
                <a:gd name="T69" fmla="*/ 5 h 48"/>
                <a:gd name="T70" fmla="*/ 5 w 57"/>
                <a:gd name="T71" fmla="*/ 3 h 48"/>
                <a:gd name="T72" fmla="*/ 7 w 57"/>
                <a:gd name="T7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48">
                  <a:moveTo>
                    <a:pt x="7" y="0"/>
                  </a:moveTo>
                  <a:lnTo>
                    <a:pt x="7" y="0"/>
                  </a:lnTo>
                  <a:lnTo>
                    <a:pt x="17" y="5"/>
                  </a:lnTo>
                  <a:lnTo>
                    <a:pt x="22" y="3"/>
                  </a:lnTo>
                  <a:lnTo>
                    <a:pt x="26" y="3"/>
                  </a:lnTo>
                  <a:lnTo>
                    <a:pt x="29" y="8"/>
                  </a:lnTo>
                  <a:lnTo>
                    <a:pt x="33" y="8"/>
                  </a:lnTo>
                  <a:lnTo>
                    <a:pt x="38" y="5"/>
                  </a:lnTo>
                  <a:lnTo>
                    <a:pt x="43" y="12"/>
                  </a:lnTo>
                  <a:lnTo>
                    <a:pt x="48" y="19"/>
                  </a:lnTo>
                  <a:lnTo>
                    <a:pt x="57" y="26"/>
                  </a:lnTo>
                  <a:lnTo>
                    <a:pt x="50" y="29"/>
                  </a:lnTo>
                  <a:lnTo>
                    <a:pt x="50" y="34"/>
                  </a:lnTo>
                  <a:lnTo>
                    <a:pt x="52" y="36"/>
                  </a:lnTo>
                  <a:lnTo>
                    <a:pt x="50" y="38"/>
                  </a:lnTo>
                  <a:lnTo>
                    <a:pt x="52" y="43"/>
                  </a:lnTo>
                  <a:lnTo>
                    <a:pt x="50" y="45"/>
                  </a:lnTo>
                  <a:lnTo>
                    <a:pt x="50" y="48"/>
                  </a:lnTo>
                  <a:lnTo>
                    <a:pt x="40" y="45"/>
                  </a:lnTo>
                  <a:lnTo>
                    <a:pt x="36" y="41"/>
                  </a:lnTo>
                  <a:lnTo>
                    <a:pt x="38" y="38"/>
                  </a:lnTo>
                  <a:lnTo>
                    <a:pt x="38" y="36"/>
                  </a:lnTo>
                  <a:lnTo>
                    <a:pt x="33" y="31"/>
                  </a:lnTo>
                  <a:lnTo>
                    <a:pt x="29" y="29"/>
                  </a:lnTo>
                  <a:lnTo>
                    <a:pt x="22" y="26"/>
                  </a:lnTo>
                  <a:lnTo>
                    <a:pt x="22" y="22"/>
                  </a:lnTo>
                  <a:lnTo>
                    <a:pt x="17" y="19"/>
                  </a:lnTo>
                  <a:lnTo>
                    <a:pt x="17" y="24"/>
                  </a:lnTo>
                  <a:lnTo>
                    <a:pt x="14" y="26"/>
                  </a:lnTo>
                  <a:lnTo>
                    <a:pt x="10" y="22"/>
                  </a:lnTo>
                  <a:lnTo>
                    <a:pt x="5" y="22"/>
                  </a:lnTo>
                  <a:lnTo>
                    <a:pt x="3" y="17"/>
                  </a:lnTo>
                  <a:lnTo>
                    <a:pt x="3" y="12"/>
                  </a:lnTo>
                  <a:lnTo>
                    <a:pt x="5" y="8"/>
                  </a:lnTo>
                  <a:lnTo>
                    <a:pt x="0" y="5"/>
                  </a:lnTo>
                  <a:lnTo>
                    <a:pt x="5" y="3"/>
                  </a:lnTo>
                  <a:lnTo>
                    <a:pt x="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2" name="Freeform 72"/>
            <p:cNvSpPr>
              <a:spLocks/>
            </p:cNvSpPr>
            <p:nvPr/>
          </p:nvSpPr>
          <p:spPr bwMode="auto">
            <a:xfrm>
              <a:off x="2047787" y="3264872"/>
              <a:ext cx="303374" cy="100557"/>
            </a:xfrm>
            <a:custGeom>
              <a:avLst/>
              <a:gdLst>
                <a:gd name="T0" fmla="*/ 88 w 178"/>
                <a:gd name="T1" fmla="*/ 7 h 59"/>
                <a:gd name="T2" fmla="*/ 88 w 178"/>
                <a:gd name="T3" fmla="*/ 7 h 59"/>
                <a:gd name="T4" fmla="*/ 95 w 178"/>
                <a:gd name="T5" fmla="*/ 14 h 59"/>
                <a:gd name="T6" fmla="*/ 109 w 178"/>
                <a:gd name="T7" fmla="*/ 12 h 59"/>
                <a:gd name="T8" fmla="*/ 114 w 178"/>
                <a:gd name="T9" fmla="*/ 16 h 59"/>
                <a:gd name="T10" fmla="*/ 128 w 178"/>
                <a:gd name="T11" fmla="*/ 28 h 59"/>
                <a:gd name="T12" fmla="*/ 138 w 178"/>
                <a:gd name="T13" fmla="*/ 35 h 59"/>
                <a:gd name="T14" fmla="*/ 145 w 178"/>
                <a:gd name="T15" fmla="*/ 33 h 59"/>
                <a:gd name="T16" fmla="*/ 154 w 178"/>
                <a:gd name="T17" fmla="*/ 38 h 59"/>
                <a:gd name="T18" fmla="*/ 152 w 178"/>
                <a:gd name="T19" fmla="*/ 42 h 59"/>
                <a:gd name="T20" fmla="*/ 166 w 178"/>
                <a:gd name="T21" fmla="*/ 45 h 59"/>
                <a:gd name="T22" fmla="*/ 178 w 178"/>
                <a:gd name="T23" fmla="*/ 52 h 59"/>
                <a:gd name="T24" fmla="*/ 175 w 178"/>
                <a:gd name="T25" fmla="*/ 54 h 59"/>
                <a:gd name="T26" fmla="*/ 166 w 178"/>
                <a:gd name="T27" fmla="*/ 57 h 59"/>
                <a:gd name="T28" fmla="*/ 154 w 178"/>
                <a:gd name="T29" fmla="*/ 57 h 59"/>
                <a:gd name="T30" fmla="*/ 142 w 178"/>
                <a:gd name="T31" fmla="*/ 57 h 59"/>
                <a:gd name="T32" fmla="*/ 119 w 178"/>
                <a:gd name="T33" fmla="*/ 59 h 59"/>
                <a:gd name="T34" fmla="*/ 131 w 178"/>
                <a:gd name="T35" fmla="*/ 50 h 59"/>
                <a:gd name="T36" fmla="*/ 123 w 178"/>
                <a:gd name="T37" fmla="*/ 45 h 59"/>
                <a:gd name="T38" fmla="*/ 112 w 178"/>
                <a:gd name="T39" fmla="*/ 42 h 59"/>
                <a:gd name="T40" fmla="*/ 107 w 178"/>
                <a:gd name="T41" fmla="*/ 38 h 59"/>
                <a:gd name="T42" fmla="*/ 105 w 178"/>
                <a:gd name="T43" fmla="*/ 28 h 59"/>
                <a:gd name="T44" fmla="*/ 95 w 178"/>
                <a:gd name="T45" fmla="*/ 28 h 59"/>
                <a:gd name="T46" fmla="*/ 79 w 178"/>
                <a:gd name="T47" fmla="*/ 24 h 59"/>
                <a:gd name="T48" fmla="*/ 74 w 178"/>
                <a:gd name="T49" fmla="*/ 21 h 59"/>
                <a:gd name="T50" fmla="*/ 52 w 178"/>
                <a:gd name="T51" fmla="*/ 19 h 59"/>
                <a:gd name="T52" fmla="*/ 48 w 178"/>
                <a:gd name="T53" fmla="*/ 14 h 59"/>
                <a:gd name="T54" fmla="*/ 52 w 178"/>
                <a:gd name="T55" fmla="*/ 9 h 59"/>
                <a:gd name="T56" fmla="*/ 38 w 178"/>
                <a:gd name="T57" fmla="*/ 9 h 59"/>
                <a:gd name="T58" fmla="*/ 26 w 178"/>
                <a:gd name="T59" fmla="*/ 19 h 59"/>
                <a:gd name="T60" fmla="*/ 19 w 178"/>
                <a:gd name="T61" fmla="*/ 19 h 59"/>
                <a:gd name="T62" fmla="*/ 17 w 178"/>
                <a:gd name="T63" fmla="*/ 24 h 59"/>
                <a:gd name="T64" fmla="*/ 10 w 178"/>
                <a:gd name="T65" fmla="*/ 24 h 59"/>
                <a:gd name="T66" fmla="*/ 0 w 178"/>
                <a:gd name="T67" fmla="*/ 24 h 59"/>
                <a:gd name="T68" fmla="*/ 10 w 178"/>
                <a:gd name="T69" fmla="*/ 19 h 59"/>
                <a:gd name="T70" fmla="*/ 15 w 178"/>
                <a:gd name="T71" fmla="*/ 12 h 59"/>
                <a:gd name="T72" fmla="*/ 22 w 178"/>
                <a:gd name="T73" fmla="*/ 7 h 59"/>
                <a:gd name="T74" fmla="*/ 29 w 178"/>
                <a:gd name="T75" fmla="*/ 5 h 59"/>
                <a:gd name="T76" fmla="*/ 43 w 178"/>
                <a:gd name="T77" fmla="*/ 2 h 59"/>
                <a:gd name="T78" fmla="*/ 45 w 178"/>
                <a:gd name="T79" fmla="*/ 0 h 59"/>
                <a:gd name="T80" fmla="*/ 60 w 178"/>
                <a:gd name="T81" fmla="*/ 2 h 59"/>
                <a:gd name="T82" fmla="*/ 74 w 178"/>
                <a:gd name="T83" fmla="*/ 2 h 59"/>
                <a:gd name="T84" fmla="*/ 88 w 178"/>
                <a:gd name="T85" fmla="*/ 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8" h="59">
                  <a:moveTo>
                    <a:pt x="88" y="7"/>
                  </a:moveTo>
                  <a:lnTo>
                    <a:pt x="88" y="7"/>
                  </a:lnTo>
                  <a:lnTo>
                    <a:pt x="95" y="14"/>
                  </a:lnTo>
                  <a:lnTo>
                    <a:pt x="109" y="12"/>
                  </a:lnTo>
                  <a:lnTo>
                    <a:pt x="114" y="16"/>
                  </a:lnTo>
                  <a:lnTo>
                    <a:pt x="128" y="28"/>
                  </a:lnTo>
                  <a:lnTo>
                    <a:pt x="138" y="35"/>
                  </a:lnTo>
                  <a:lnTo>
                    <a:pt x="145" y="33"/>
                  </a:lnTo>
                  <a:lnTo>
                    <a:pt x="154" y="38"/>
                  </a:lnTo>
                  <a:lnTo>
                    <a:pt x="152" y="42"/>
                  </a:lnTo>
                  <a:lnTo>
                    <a:pt x="166" y="45"/>
                  </a:lnTo>
                  <a:lnTo>
                    <a:pt x="178" y="52"/>
                  </a:lnTo>
                  <a:lnTo>
                    <a:pt x="175" y="54"/>
                  </a:lnTo>
                  <a:lnTo>
                    <a:pt x="166" y="57"/>
                  </a:lnTo>
                  <a:lnTo>
                    <a:pt x="154" y="57"/>
                  </a:lnTo>
                  <a:lnTo>
                    <a:pt x="142" y="57"/>
                  </a:lnTo>
                  <a:lnTo>
                    <a:pt x="119" y="59"/>
                  </a:lnTo>
                  <a:lnTo>
                    <a:pt x="131" y="50"/>
                  </a:lnTo>
                  <a:lnTo>
                    <a:pt x="123" y="45"/>
                  </a:lnTo>
                  <a:lnTo>
                    <a:pt x="112" y="42"/>
                  </a:lnTo>
                  <a:lnTo>
                    <a:pt x="107" y="38"/>
                  </a:lnTo>
                  <a:lnTo>
                    <a:pt x="105" y="28"/>
                  </a:lnTo>
                  <a:lnTo>
                    <a:pt x="95" y="28"/>
                  </a:lnTo>
                  <a:lnTo>
                    <a:pt x="79" y="24"/>
                  </a:lnTo>
                  <a:lnTo>
                    <a:pt x="74" y="21"/>
                  </a:lnTo>
                  <a:lnTo>
                    <a:pt x="52" y="19"/>
                  </a:lnTo>
                  <a:lnTo>
                    <a:pt x="48" y="14"/>
                  </a:lnTo>
                  <a:lnTo>
                    <a:pt x="52" y="9"/>
                  </a:lnTo>
                  <a:lnTo>
                    <a:pt x="38" y="9"/>
                  </a:lnTo>
                  <a:lnTo>
                    <a:pt x="26" y="19"/>
                  </a:lnTo>
                  <a:lnTo>
                    <a:pt x="19" y="19"/>
                  </a:lnTo>
                  <a:lnTo>
                    <a:pt x="17" y="24"/>
                  </a:lnTo>
                  <a:lnTo>
                    <a:pt x="10" y="24"/>
                  </a:lnTo>
                  <a:lnTo>
                    <a:pt x="0" y="24"/>
                  </a:lnTo>
                  <a:lnTo>
                    <a:pt x="10" y="19"/>
                  </a:lnTo>
                  <a:lnTo>
                    <a:pt x="15" y="12"/>
                  </a:lnTo>
                  <a:lnTo>
                    <a:pt x="22" y="7"/>
                  </a:lnTo>
                  <a:lnTo>
                    <a:pt x="29" y="5"/>
                  </a:lnTo>
                  <a:lnTo>
                    <a:pt x="43" y="2"/>
                  </a:lnTo>
                  <a:lnTo>
                    <a:pt x="45" y="0"/>
                  </a:lnTo>
                  <a:lnTo>
                    <a:pt x="60" y="2"/>
                  </a:lnTo>
                  <a:lnTo>
                    <a:pt x="74" y="2"/>
                  </a:lnTo>
                  <a:lnTo>
                    <a:pt x="88"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4" name="Freeform 74"/>
            <p:cNvSpPr>
              <a:spLocks/>
            </p:cNvSpPr>
            <p:nvPr/>
          </p:nvSpPr>
          <p:spPr bwMode="auto">
            <a:xfrm>
              <a:off x="5301385" y="2872872"/>
              <a:ext cx="49427" cy="20453"/>
            </a:xfrm>
            <a:custGeom>
              <a:avLst/>
              <a:gdLst>
                <a:gd name="T0" fmla="*/ 29 w 29"/>
                <a:gd name="T1" fmla="*/ 0 h 12"/>
                <a:gd name="T2" fmla="*/ 29 w 29"/>
                <a:gd name="T3" fmla="*/ 0 h 12"/>
                <a:gd name="T4" fmla="*/ 19 w 29"/>
                <a:gd name="T5" fmla="*/ 7 h 12"/>
                <a:gd name="T6" fmla="*/ 19 w 29"/>
                <a:gd name="T7" fmla="*/ 12 h 12"/>
                <a:gd name="T8" fmla="*/ 17 w 29"/>
                <a:gd name="T9" fmla="*/ 12 h 12"/>
                <a:gd name="T10" fmla="*/ 14 w 29"/>
                <a:gd name="T11" fmla="*/ 12 h 12"/>
                <a:gd name="T12" fmla="*/ 12 w 29"/>
                <a:gd name="T13" fmla="*/ 12 h 12"/>
                <a:gd name="T14" fmla="*/ 12 w 29"/>
                <a:gd name="T15" fmla="*/ 12 h 12"/>
                <a:gd name="T16" fmla="*/ 12 w 29"/>
                <a:gd name="T17" fmla="*/ 10 h 12"/>
                <a:gd name="T18" fmla="*/ 10 w 29"/>
                <a:gd name="T19" fmla="*/ 10 h 12"/>
                <a:gd name="T20" fmla="*/ 7 w 29"/>
                <a:gd name="T21" fmla="*/ 10 h 12"/>
                <a:gd name="T22" fmla="*/ 3 w 29"/>
                <a:gd name="T23" fmla="*/ 12 h 12"/>
                <a:gd name="T24" fmla="*/ 0 w 29"/>
                <a:gd name="T25" fmla="*/ 10 h 12"/>
                <a:gd name="T26" fmla="*/ 0 w 29"/>
                <a:gd name="T27" fmla="*/ 10 h 12"/>
                <a:gd name="T28" fmla="*/ 3 w 29"/>
                <a:gd name="T29" fmla="*/ 5 h 12"/>
                <a:gd name="T30" fmla="*/ 14 w 29"/>
                <a:gd name="T31" fmla="*/ 5 h 12"/>
                <a:gd name="T32" fmla="*/ 29 w 29"/>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2">
                  <a:moveTo>
                    <a:pt x="29" y="0"/>
                  </a:moveTo>
                  <a:lnTo>
                    <a:pt x="29" y="0"/>
                  </a:lnTo>
                  <a:lnTo>
                    <a:pt x="19" y="7"/>
                  </a:lnTo>
                  <a:lnTo>
                    <a:pt x="19" y="12"/>
                  </a:lnTo>
                  <a:lnTo>
                    <a:pt x="17" y="12"/>
                  </a:lnTo>
                  <a:lnTo>
                    <a:pt x="14" y="12"/>
                  </a:lnTo>
                  <a:lnTo>
                    <a:pt x="12" y="12"/>
                  </a:lnTo>
                  <a:lnTo>
                    <a:pt x="12" y="12"/>
                  </a:lnTo>
                  <a:lnTo>
                    <a:pt x="12" y="10"/>
                  </a:lnTo>
                  <a:lnTo>
                    <a:pt x="10" y="10"/>
                  </a:lnTo>
                  <a:lnTo>
                    <a:pt x="7" y="10"/>
                  </a:lnTo>
                  <a:lnTo>
                    <a:pt x="3" y="12"/>
                  </a:lnTo>
                  <a:lnTo>
                    <a:pt x="0" y="10"/>
                  </a:lnTo>
                  <a:lnTo>
                    <a:pt x="0" y="10"/>
                  </a:lnTo>
                  <a:lnTo>
                    <a:pt x="3" y="5"/>
                  </a:lnTo>
                  <a:lnTo>
                    <a:pt x="14" y="5"/>
                  </a:lnTo>
                  <a:lnTo>
                    <a:pt x="29"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7" name="Freeform 77"/>
            <p:cNvSpPr>
              <a:spLocks/>
            </p:cNvSpPr>
            <p:nvPr/>
          </p:nvSpPr>
          <p:spPr bwMode="auto">
            <a:xfrm>
              <a:off x="5286047" y="2889915"/>
              <a:ext cx="47722" cy="20453"/>
            </a:xfrm>
            <a:custGeom>
              <a:avLst/>
              <a:gdLst>
                <a:gd name="T0" fmla="*/ 21 w 28"/>
                <a:gd name="T1" fmla="*/ 0 h 12"/>
                <a:gd name="T2" fmla="*/ 21 w 28"/>
                <a:gd name="T3" fmla="*/ 0 h 12"/>
                <a:gd name="T4" fmla="*/ 21 w 28"/>
                <a:gd name="T5" fmla="*/ 2 h 12"/>
                <a:gd name="T6" fmla="*/ 21 w 28"/>
                <a:gd name="T7" fmla="*/ 2 h 12"/>
                <a:gd name="T8" fmla="*/ 23 w 28"/>
                <a:gd name="T9" fmla="*/ 2 h 12"/>
                <a:gd name="T10" fmla="*/ 26 w 28"/>
                <a:gd name="T11" fmla="*/ 0 h 12"/>
                <a:gd name="T12" fmla="*/ 28 w 28"/>
                <a:gd name="T13" fmla="*/ 2 h 12"/>
                <a:gd name="T14" fmla="*/ 28 w 28"/>
                <a:gd name="T15" fmla="*/ 2 h 12"/>
                <a:gd name="T16" fmla="*/ 14 w 28"/>
                <a:gd name="T17" fmla="*/ 12 h 12"/>
                <a:gd name="T18" fmla="*/ 5 w 28"/>
                <a:gd name="T19" fmla="*/ 9 h 12"/>
                <a:gd name="T20" fmla="*/ 0 w 28"/>
                <a:gd name="T21" fmla="*/ 0 h 12"/>
                <a:gd name="T22" fmla="*/ 9 w 28"/>
                <a:gd name="T23" fmla="*/ 0 h 12"/>
                <a:gd name="T24" fmla="*/ 12 w 28"/>
                <a:gd name="T25" fmla="*/ 0 h 12"/>
                <a:gd name="T26" fmla="*/ 16 w 28"/>
                <a:gd name="T27" fmla="*/ 0 h 12"/>
                <a:gd name="T28" fmla="*/ 19 w 28"/>
                <a:gd name="T29" fmla="*/ 0 h 12"/>
                <a:gd name="T30" fmla="*/ 21 w 28"/>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12">
                  <a:moveTo>
                    <a:pt x="21" y="0"/>
                  </a:moveTo>
                  <a:lnTo>
                    <a:pt x="21" y="0"/>
                  </a:lnTo>
                  <a:lnTo>
                    <a:pt x="21" y="2"/>
                  </a:lnTo>
                  <a:lnTo>
                    <a:pt x="21" y="2"/>
                  </a:lnTo>
                  <a:lnTo>
                    <a:pt x="23" y="2"/>
                  </a:lnTo>
                  <a:lnTo>
                    <a:pt x="26" y="0"/>
                  </a:lnTo>
                  <a:lnTo>
                    <a:pt x="28" y="2"/>
                  </a:lnTo>
                  <a:lnTo>
                    <a:pt x="28" y="2"/>
                  </a:lnTo>
                  <a:lnTo>
                    <a:pt x="14" y="12"/>
                  </a:lnTo>
                  <a:lnTo>
                    <a:pt x="5" y="9"/>
                  </a:lnTo>
                  <a:lnTo>
                    <a:pt x="0" y="0"/>
                  </a:lnTo>
                  <a:lnTo>
                    <a:pt x="9" y="0"/>
                  </a:lnTo>
                  <a:lnTo>
                    <a:pt x="12" y="0"/>
                  </a:lnTo>
                  <a:lnTo>
                    <a:pt x="16" y="0"/>
                  </a:lnTo>
                  <a:lnTo>
                    <a:pt x="19" y="0"/>
                  </a:lnTo>
                  <a:lnTo>
                    <a:pt x="21" y="0"/>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8" name="Freeform 78"/>
            <p:cNvSpPr>
              <a:spLocks/>
            </p:cNvSpPr>
            <p:nvPr/>
          </p:nvSpPr>
          <p:spPr bwMode="auto">
            <a:xfrm>
              <a:off x="4733838" y="2284872"/>
              <a:ext cx="185774" cy="109079"/>
            </a:xfrm>
            <a:custGeom>
              <a:avLst/>
              <a:gdLst>
                <a:gd name="T0" fmla="*/ 33 w 109"/>
                <a:gd name="T1" fmla="*/ 0 h 64"/>
                <a:gd name="T2" fmla="*/ 33 w 109"/>
                <a:gd name="T3" fmla="*/ 0 h 64"/>
                <a:gd name="T4" fmla="*/ 38 w 109"/>
                <a:gd name="T5" fmla="*/ 4 h 64"/>
                <a:gd name="T6" fmla="*/ 45 w 109"/>
                <a:gd name="T7" fmla="*/ 0 h 64"/>
                <a:gd name="T8" fmla="*/ 54 w 109"/>
                <a:gd name="T9" fmla="*/ 9 h 64"/>
                <a:gd name="T10" fmla="*/ 66 w 109"/>
                <a:gd name="T11" fmla="*/ 12 h 64"/>
                <a:gd name="T12" fmla="*/ 64 w 109"/>
                <a:gd name="T13" fmla="*/ 19 h 64"/>
                <a:gd name="T14" fmla="*/ 73 w 109"/>
                <a:gd name="T15" fmla="*/ 23 h 64"/>
                <a:gd name="T16" fmla="*/ 75 w 109"/>
                <a:gd name="T17" fmla="*/ 16 h 64"/>
                <a:gd name="T18" fmla="*/ 87 w 109"/>
                <a:gd name="T19" fmla="*/ 19 h 64"/>
                <a:gd name="T20" fmla="*/ 87 w 109"/>
                <a:gd name="T21" fmla="*/ 28 h 64"/>
                <a:gd name="T22" fmla="*/ 99 w 109"/>
                <a:gd name="T23" fmla="*/ 28 h 64"/>
                <a:gd name="T24" fmla="*/ 109 w 109"/>
                <a:gd name="T25" fmla="*/ 40 h 64"/>
                <a:gd name="T26" fmla="*/ 104 w 109"/>
                <a:gd name="T27" fmla="*/ 42 h 64"/>
                <a:gd name="T28" fmla="*/ 99 w 109"/>
                <a:gd name="T29" fmla="*/ 47 h 64"/>
                <a:gd name="T30" fmla="*/ 97 w 109"/>
                <a:gd name="T31" fmla="*/ 47 h 64"/>
                <a:gd name="T32" fmla="*/ 94 w 109"/>
                <a:gd name="T33" fmla="*/ 52 h 64"/>
                <a:gd name="T34" fmla="*/ 92 w 109"/>
                <a:gd name="T35" fmla="*/ 54 h 64"/>
                <a:gd name="T36" fmla="*/ 92 w 109"/>
                <a:gd name="T37" fmla="*/ 57 h 64"/>
                <a:gd name="T38" fmla="*/ 87 w 109"/>
                <a:gd name="T39" fmla="*/ 59 h 64"/>
                <a:gd name="T40" fmla="*/ 80 w 109"/>
                <a:gd name="T41" fmla="*/ 59 h 64"/>
                <a:gd name="T42" fmla="*/ 78 w 109"/>
                <a:gd name="T43" fmla="*/ 64 h 64"/>
                <a:gd name="T44" fmla="*/ 68 w 109"/>
                <a:gd name="T45" fmla="*/ 59 h 64"/>
                <a:gd name="T46" fmla="*/ 61 w 109"/>
                <a:gd name="T47" fmla="*/ 59 h 64"/>
                <a:gd name="T48" fmla="*/ 49 w 109"/>
                <a:gd name="T49" fmla="*/ 52 h 64"/>
                <a:gd name="T50" fmla="*/ 45 w 109"/>
                <a:gd name="T51" fmla="*/ 54 h 64"/>
                <a:gd name="T52" fmla="*/ 35 w 109"/>
                <a:gd name="T53" fmla="*/ 64 h 64"/>
                <a:gd name="T54" fmla="*/ 23 w 109"/>
                <a:gd name="T55" fmla="*/ 57 h 64"/>
                <a:gd name="T56" fmla="*/ 14 w 109"/>
                <a:gd name="T57" fmla="*/ 47 h 64"/>
                <a:gd name="T58" fmla="*/ 4 w 109"/>
                <a:gd name="T59" fmla="*/ 40 h 64"/>
                <a:gd name="T60" fmla="*/ 2 w 109"/>
                <a:gd name="T61" fmla="*/ 30 h 64"/>
                <a:gd name="T62" fmla="*/ 0 w 109"/>
                <a:gd name="T63" fmla="*/ 21 h 64"/>
                <a:gd name="T64" fmla="*/ 12 w 109"/>
                <a:gd name="T65" fmla="*/ 16 h 64"/>
                <a:gd name="T66" fmla="*/ 19 w 109"/>
                <a:gd name="T67" fmla="*/ 12 h 64"/>
                <a:gd name="T68" fmla="*/ 28 w 109"/>
                <a:gd name="T69" fmla="*/ 4 h 64"/>
                <a:gd name="T70" fmla="*/ 33 w 109"/>
                <a:gd name="T7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9" h="64">
                  <a:moveTo>
                    <a:pt x="33" y="0"/>
                  </a:moveTo>
                  <a:lnTo>
                    <a:pt x="33" y="0"/>
                  </a:lnTo>
                  <a:lnTo>
                    <a:pt x="38" y="4"/>
                  </a:lnTo>
                  <a:lnTo>
                    <a:pt x="45" y="0"/>
                  </a:lnTo>
                  <a:lnTo>
                    <a:pt x="54" y="9"/>
                  </a:lnTo>
                  <a:lnTo>
                    <a:pt x="66" y="12"/>
                  </a:lnTo>
                  <a:lnTo>
                    <a:pt x="64" y="19"/>
                  </a:lnTo>
                  <a:lnTo>
                    <a:pt x="73" y="23"/>
                  </a:lnTo>
                  <a:lnTo>
                    <a:pt x="75" y="16"/>
                  </a:lnTo>
                  <a:lnTo>
                    <a:pt x="87" y="19"/>
                  </a:lnTo>
                  <a:lnTo>
                    <a:pt x="87" y="28"/>
                  </a:lnTo>
                  <a:lnTo>
                    <a:pt x="99" y="28"/>
                  </a:lnTo>
                  <a:lnTo>
                    <a:pt x="109" y="40"/>
                  </a:lnTo>
                  <a:lnTo>
                    <a:pt x="104" y="42"/>
                  </a:lnTo>
                  <a:lnTo>
                    <a:pt x="99" y="47"/>
                  </a:lnTo>
                  <a:lnTo>
                    <a:pt x="97" y="47"/>
                  </a:lnTo>
                  <a:lnTo>
                    <a:pt x="94" y="52"/>
                  </a:lnTo>
                  <a:lnTo>
                    <a:pt x="92" y="54"/>
                  </a:lnTo>
                  <a:lnTo>
                    <a:pt x="92" y="57"/>
                  </a:lnTo>
                  <a:lnTo>
                    <a:pt x="87" y="59"/>
                  </a:lnTo>
                  <a:lnTo>
                    <a:pt x="80" y="59"/>
                  </a:lnTo>
                  <a:lnTo>
                    <a:pt x="78" y="64"/>
                  </a:lnTo>
                  <a:lnTo>
                    <a:pt x="68" y="59"/>
                  </a:lnTo>
                  <a:lnTo>
                    <a:pt x="61" y="59"/>
                  </a:lnTo>
                  <a:lnTo>
                    <a:pt x="49" y="52"/>
                  </a:lnTo>
                  <a:lnTo>
                    <a:pt x="45" y="54"/>
                  </a:lnTo>
                  <a:lnTo>
                    <a:pt x="35" y="64"/>
                  </a:lnTo>
                  <a:lnTo>
                    <a:pt x="23" y="57"/>
                  </a:lnTo>
                  <a:lnTo>
                    <a:pt x="14" y="47"/>
                  </a:lnTo>
                  <a:lnTo>
                    <a:pt x="4" y="40"/>
                  </a:lnTo>
                  <a:lnTo>
                    <a:pt x="2" y="30"/>
                  </a:lnTo>
                  <a:lnTo>
                    <a:pt x="0" y="21"/>
                  </a:lnTo>
                  <a:lnTo>
                    <a:pt x="12" y="16"/>
                  </a:lnTo>
                  <a:lnTo>
                    <a:pt x="19" y="12"/>
                  </a:lnTo>
                  <a:lnTo>
                    <a:pt x="28" y="4"/>
                  </a:lnTo>
                  <a:lnTo>
                    <a:pt x="3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0" name="Freeform 80"/>
            <p:cNvSpPr>
              <a:spLocks/>
            </p:cNvSpPr>
            <p:nvPr/>
          </p:nvSpPr>
          <p:spPr bwMode="auto">
            <a:xfrm>
              <a:off x="4559995" y="2111028"/>
              <a:ext cx="250540" cy="334052"/>
            </a:xfrm>
            <a:custGeom>
              <a:avLst/>
              <a:gdLst>
                <a:gd name="T0" fmla="*/ 66 w 147"/>
                <a:gd name="T1" fmla="*/ 0 h 196"/>
                <a:gd name="T2" fmla="*/ 66 w 147"/>
                <a:gd name="T3" fmla="*/ 0 h 196"/>
                <a:gd name="T4" fmla="*/ 66 w 147"/>
                <a:gd name="T5" fmla="*/ 9 h 196"/>
                <a:gd name="T6" fmla="*/ 80 w 147"/>
                <a:gd name="T7" fmla="*/ 17 h 196"/>
                <a:gd name="T8" fmla="*/ 80 w 147"/>
                <a:gd name="T9" fmla="*/ 26 h 196"/>
                <a:gd name="T10" fmla="*/ 97 w 147"/>
                <a:gd name="T11" fmla="*/ 21 h 196"/>
                <a:gd name="T12" fmla="*/ 106 w 147"/>
                <a:gd name="T13" fmla="*/ 14 h 196"/>
                <a:gd name="T14" fmla="*/ 125 w 147"/>
                <a:gd name="T15" fmla="*/ 24 h 196"/>
                <a:gd name="T16" fmla="*/ 132 w 147"/>
                <a:gd name="T17" fmla="*/ 33 h 196"/>
                <a:gd name="T18" fmla="*/ 137 w 147"/>
                <a:gd name="T19" fmla="*/ 47 h 196"/>
                <a:gd name="T20" fmla="*/ 132 w 147"/>
                <a:gd name="T21" fmla="*/ 54 h 196"/>
                <a:gd name="T22" fmla="*/ 137 w 147"/>
                <a:gd name="T23" fmla="*/ 64 h 196"/>
                <a:gd name="T24" fmla="*/ 142 w 147"/>
                <a:gd name="T25" fmla="*/ 78 h 196"/>
                <a:gd name="T26" fmla="*/ 140 w 147"/>
                <a:gd name="T27" fmla="*/ 88 h 196"/>
                <a:gd name="T28" fmla="*/ 147 w 147"/>
                <a:gd name="T29" fmla="*/ 102 h 196"/>
                <a:gd name="T30" fmla="*/ 140 w 147"/>
                <a:gd name="T31" fmla="*/ 106 h 196"/>
                <a:gd name="T32" fmla="*/ 135 w 147"/>
                <a:gd name="T33" fmla="*/ 102 h 196"/>
                <a:gd name="T34" fmla="*/ 130 w 147"/>
                <a:gd name="T35" fmla="*/ 106 h 196"/>
                <a:gd name="T36" fmla="*/ 121 w 147"/>
                <a:gd name="T37" fmla="*/ 114 h 196"/>
                <a:gd name="T38" fmla="*/ 114 w 147"/>
                <a:gd name="T39" fmla="*/ 118 h 196"/>
                <a:gd name="T40" fmla="*/ 102 w 147"/>
                <a:gd name="T41" fmla="*/ 123 h 196"/>
                <a:gd name="T42" fmla="*/ 104 w 147"/>
                <a:gd name="T43" fmla="*/ 132 h 196"/>
                <a:gd name="T44" fmla="*/ 106 w 147"/>
                <a:gd name="T45" fmla="*/ 142 h 196"/>
                <a:gd name="T46" fmla="*/ 116 w 147"/>
                <a:gd name="T47" fmla="*/ 149 h 196"/>
                <a:gd name="T48" fmla="*/ 125 w 147"/>
                <a:gd name="T49" fmla="*/ 159 h 196"/>
                <a:gd name="T50" fmla="*/ 118 w 147"/>
                <a:gd name="T51" fmla="*/ 170 h 196"/>
                <a:gd name="T52" fmla="*/ 114 w 147"/>
                <a:gd name="T53" fmla="*/ 173 h 196"/>
                <a:gd name="T54" fmla="*/ 116 w 147"/>
                <a:gd name="T55" fmla="*/ 189 h 196"/>
                <a:gd name="T56" fmla="*/ 114 w 147"/>
                <a:gd name="T57" fmla="*/ 192 h 196"/>
                <a:gd name="T58" fmla="*/ 109 w 147"/>
                <a:gd name="T59" fmla="*/ 187 h 196"/>
                <a:gd name="T60" fmla="*/ 102 w 147"/>
                <a:gd name="T61" fmla="*/ 187 h 196"/>
                <a:gd name="T62" fmla="*/ 90 w 147"/>
                <a:gd name="T63" fmla="*/ 192 h 196"/>
                <a:gd name="T64" fmla="*/ 76 w 147"/>
                <a:gd name="T65" fmla="*/ 189 h 196"/>
                <a:gd name="T66" fmla="*/ 73 w 147"/>
                <a:gd name="T67" fmla="*/ 196 h 196"/>
                <a:gd name="T68" fmla="*/ 64 w 147"/>
                <a:gd name="T69" fmla="*/ 189 h 196"/>
                <a:gd name="T70" fmla="*/ 59 w 147"/>
                <a:gd name="T71" fmla="*/ 192 h 196"/>
                <a:gd name="T72" fmla="*/ 43 w 147"/>
                <a:gd name="T73" fmla="*/ 185 h 196"/>
                <a:gd name="T74" fmla="*/ 38 w 147"/>
                <a:gd name="T75" fmla="*/ 189 h 196"/>
                <a:gd name="T76" fmla="*/ 24 w 147"/>
                <a:gd name="T77" fmla="*/ 189 h 196"/>
                <a:gd name="T78" fmla="*/ 26 w 147"/>
                <a:gd name="T79" fmla="*/ 173 h 196"/>
                <a:gd name="T80" fmla="*/ 36 w 147"/>
                <a:gd name="T81" fmla="*/ 154 h 196"/>
                <a:gd name="T82" fmla="*/ 12 w 147"/>
                <a:gd name="T83" fmla="*/ 151 h 196"/>
                <a:gd name="T84" fmla="*/ 5 w 147"/>
                <a:gd name="T85" fmla="*/ 144 h 196"/>
                <a:gd name="T86" fmla="*/ 5 w 147"/>
                <a:gd name="T87" fmla="*/ 132 h 196"/>
                <a:gd name="T88" fmla="*/ 2 w 147"/>
                <a:gd name="T89" fmla="*/ 128 h 196"/>
                <a:gd name="T90" fmla="*/ 2 w 147"/>
                <a:gd name="T91" fmla="*/ 111 h 196"/>
                <a:gd name="T92" fmla="*/ 0 w 147"/>
                <a:gd name="T93" fmla="*/ 83 h 196"/>
                <a:gd name="T94" fmla="*/ 12 w 147"/>
                <a:gd name="T95" fmla="*/ 83 h 196"/>
                <a:gd name="T96" fmla="*/ 14 w 147"/>
                <a:gd name="T97" fmla="*/ 73 h 196"/>
                <a:gd name="T98" fmla="*/ 19 w 147"/>
                <a:gd name="T99" fmla="*/ 50 h 196"/>
                <a:gd name="T100" fmla="*/ 17 w 147"/>
                <a:gd name="T101" fmla="*/ 40 h 196"/>
                <a:gd name="T102" fmla="*/ 19 w 147"/>
                <a:gd name="T103" fmla="*/ 33 h 196"/>
                <a:gd name="T104" fmla="*/ 33 w 147"/>
                <a:gd name="T105" fmla="*/ 33 h 196"/>
                <a:gd name="T106" fmla="*/ 36 w 147"/>
                <a:gd name="T107" fmla="*/ 40 h 196"/>
                <a:gd name="T108" fmla="*/ 47 w 147"/>
                <a:gd name="T109" fmla="*/ 26 h 196"/>
                <a:gd name="T110" fmla="*/ 43 w 147"/>
                <a:gd name="T111" fmla="*/ 14 h 196"/>
                <a:gd name="T112" fmla="*/ 43 w 147"/>
                <a:gd name="T113" fmla="*/ 0 h 196"/>
                <a:gd name="T114" fmla="*/ 54 w 147"/>
                <a:gd name="T115" fmla="*/ 2 h 196"/>
                <a:gd name="T116" fmla="*/ 66 w 147"/>
                <a:gd name="T11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196">
                  <a:moveTo>
                    <a:pt x="66" y="0"/>
                  </a:moveTo>
                  <a:lnTo>
                    <a:pt x="66" y="0"/>
                  </a:lnTo>
                  <a:lnTo>
                    <a:pt x="66" y="9"/>
                  </a:lnTo>
                  <a:lnTo>
                    <a:pt x="80" y="17"/>
                  </a:lnTo>
                  <a:lnTo>
                    <a:pt x="80" y="26"/>
                  </a:lnTo>
                  <a:lnTo>
                    <a:pt x="97" y="21"/>
                  </a:lnTo>
                  <a:lnTo>
                    <a:pt x="106" y="14"/>
                  </a:lnTo>
                  <a:lnTo>
                    <a:pt x="125" y="24"/>
                  </a:lnTo>
                  <a:lnTo>
                    <a:pt x="132" y="33"/>
                  </a:lnTo>
                  <a:lnTo>
                    <a:pt x="137" y="47"/>
                  </a:lnTo>
                  <a:lnTo>
                    <a:pt x="132" y="54"/>
                  </a:lnTo>
                  <a:lnTo>
                    <a:pt x="137" y="64"/>
                  </a:lnTo>
                  <a:lnTo>
                    <a:pt x="142" y="78"/>
                  </a:lnTo>
                  <a:lnTo>
                    <a:pt x="140" y="88"/>
                  </a:lnTo>
                  <a:lnTo>
                    <a:pt x="147" y="102"/>
                  </a:lnTo>
                  <a:lnTo>
                    <a:pt x="140" y="106"/>
                  </a:lnTo>
                  <a:lnTo>
                    <a:pt x="135" y="102"/>
                  </a:lnTo>
                  <a:lnTo>
                    <a:pt x="130" y="106"/>
                  </a:lnTo>
                  <a:lnTo>
                    <a:pt x="121" y="114"/>
                  </a:lnTo>
                  <a:lnTo>
                    <a:pt x="114" y="118"/>
                  </a:lnTo>
                  <a:lnTo>
                    <a:pt x="102" y="123"/>
                  </a:lnTo>
                  <a:lnTo>
                    <a:pt x="104" y="132"/>
                  </a:lnTo>
                  <a:lnTo>
                    <a:pt x="106" y="142"/>
                  </a:lnTo>
                  <a:lnTo>
                    <a:pt x="116" y="149"/>
                  </a:lnTo>
                  <a:lnTo>
                    <a:pt x="125" y="159"/>
                  </a:lnTo>
                  <a:lnTo>
                    <a:pt x="118" y="170"/>
                  </a:lnTo>
                  <a:lnTo>
                    <a:pt x="114" y="173"/>
                  </a:lnTo>
                  <a:lnTo>
                    <a:pt x="116" y="189"/>
                  </a:lnTo>
                  <a:lnTo>
                    <a:pt x="114" y="192"/>
                  </a:lnTo>
                  <a:lnTo>
                    <a:pt x="109" y="187"/>
                  </a:lnTo>
                  <a:lnTo>
                    <a:pt x="102" y="187"/>
                  </a:lnTo>
                  <a:lnTo>
                    <a:pt x="90" y="192"/>
                  </a:lnTo>
                  <a:lnTo>
                    <a:pt x="76" y="189"/>
                  </a:lnTo>
                  <a:lnTo>
                    <a:pt x="73" y="196"/>
                  </a:lnTo>
                  <a:lnTo>
                    <a:pt x="64" y="189"/>
                  </a:lnTo>
                  <a:lnTo>
                    <a:pt x="59" y="192"/>
                  </a:lnTo>
                  <a:lnTo>
                    <a:pt x="43" y="185"/>
                  </a:lnTo>
                  <a:lnTo>
                    <a:pt x="38" y="189"/>
                  </a:lnTo>
                  <a:lnTo>
                    <a:pt x="24" y="189"/>
                  </a:lnTo>
                  <a:lnTo>
                    <a:pt x="26" y="173"/>
                  </a:lnTo>
                  <a:lnTo>
                    <a:pt x="36" y="154"/>
                  </a:lnTo>
                  <a:lnTo>
                    <a:pt x="12" y="151"/>
                  </a:lnTo>
                  <a:lnTo>
                    <a:pt x="5" y="144"/>
                  </a:lnTo>
                  <a:lnTo>
                    <a:pt x="5" y="132"/>
                  </a:lnTo>
                  <a:lnTo>
                    <a:pt x="2" y="128"/>
                  </a:lnTo>
                  <a:lnTo>
                    <a:pt x="2" y="111"/>
                  </a:lnTo>
                  <a:lnTo>
                    <a:pt x="0" y="83"/>
                  </a:lnTo>
                  <a:lnTo>
                    <a:pt x="12" y="83"/>
                  </a:lnTo>
                  <a:lnTo>
                    <a:pt x="14" y="73"/>
                  </a:lnTo>
                  <a:lnTo>
                    <a:pt x="19" y="50"/>
                  </a:lnTo>
                  <a:lnTo>
                    <a:pt x="17" y="40"/>
                  </a:lnTo>
                  <a:lnTo>
                    <a:pt x="19" y="33"/>
                  </a:lnTo>
                  <a:lnTo>
                    <a:pt x="33" y="33"/>
                  </a:lnTo>
                  <a:lnTo>
                    <a:pt x="36" y="40"/>
                  </a:lnTo>
                  <a:lnTo>
                    <a:pt x="47" y="26"/>
                  </a:lnTo>
                  <a:lnTo>
                    <a:pt x="43" y="14"/>
                  </a:lnTo>
                  <a:lnTo>
                    <a:pt x="43" y="0"/>
                  </a:lnTo>
                  <a:lnTo>
                    <a:pt x="54" y="2"/>
                  </a:lnTo>
                  <a:lnTo>
                    <a:pt x="6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4" name="Freeform 84"/>
            <p:cNvSpPr>
              <a:spLocks noEditPoints="1"/>
            </p:cNvSpPr>
            <p:nvPr/>
          </p:nvSpPr>
          <p:spPr bwMode="auto">
            <a:xfrm>
              <a:off x="4621351" y="1972976"/>
              <a:ext cx="124418" cy="146574"/>
            </a:xfrm>
            <a:custGeom>
              <a:avLst/>
              <a:gdLst>
                <a:gd name="T0" fmla="*/ 73 w 73"/>
                <a:gd name="T1" fmla="*/ 62 h 86"/>
                <a:gd name="T2" fmla="*/ 73 w 73"/>
                <a:gd name="T3" fmla="*/ 62 h 86"/>
                <a:gd name="T4" fmla="*/ 63 w 73"/>
                <a:gd name="T5" fmla="*/ 86 h 86"/>
                <a:gd name="T6" fmla="*/ 47 w 73"/>
                <a:gd name="T7" fmla="*/ 69 h 86"/>
                <a:gd name="T8" fmla="*/ 44 w 73"/>
                <a:gd name="T9" fmla="*/ 57 h 86"/>
                <a:gd name="T10" fmla="*/ 68 w 73"/>
                <a:gd name="T11" fmla="*/ 48 h 86"/>
                <a:gd name="T12" fmla="*/ 73 w 73"/>
                <a:gd name="T13" fmla="*/ 62 h 86"/>
                <a:gd name="T14" fmla="*/ 44 w 73"/>
                <a:gd name="T15" fmla="*/ 36 h 86"/>
                <a:gd name="T16" fmla="*/ 44 w 73"/>
                <a:gd name="T17" fmla="*/ 36 h 86"/>
                <a:gd name="T18" fmla="*/ 42 w 73"/>
                <a:gd name="T19" fmla="*/ 48 h 86"/>
                <a:gd name="T20" fmla="*/ 37 w 73"/>
                <a:gd name="T21" fmla="*/ 45 h 86"/>
                <a:gd name="T22" fmla="*/ 26 w 73"/>
                <a:gd name="T23" fmla="*/ 67 h 86"/>
                <a:gd name="T24" fmla="*/ 30 w 73"/>
                <a:gd name="T25" fmla="*/ 79 h 86"/>
                <a:gd name="T26" fmla="*/ 18 w 73"/>
                <a:gd name="T27" fmla="*/ 83 h 86"/>
                <a:gd name="T28" fmla="*/ 7 w 73"/>
                <a:gd name="T29" fmla="*/ 79 h 86"/>
                <a:gd name="T30" fmla="*/ 0 w 73"/>
                <a:gd name="T31" fmla="*/ 64 h 86"/>
                <a:gd name="T32" fmla="*/ 0 w 73"/>
                <a:gd name="T33" fmla="*/ 34 h 86"/>
                <a:gd name="T34" fmla="*/ 2 w 73"/>
                <a:gd name="T35" fmla="*/ 26 h 86"/>
                <a:gd name="T36" fmla="*/ 7 w 73"/>
                <a:gd name="T37" fmla="*/ 17 h 86"/>
                <a:gd name="T38" fmla="*/ 21 w 73"/>
                <a:gd name="T39" fmla="*/ 17 h 86"/>
                <a:gd name="T40" fmla="*/ 26 w 73"/>
                <a:gd name="T41" fmla="*/ 8 h 86"/>
                <a:gd name="T42" fmla="*/ 40 w 73"/>
                <a:gd name="T43" fmla="*/ 0 h 86"/>
                <a:gd name="T44" fmla="*/ 40 w 73"/>
                <a:gd name="T45" fmla="*/ 15 h 86"/>
                <a:gd name="T46" fmla="*/ 35 w 73"/>
                <a:gd name="T47" fmla="*/ 24 h 86"/>
                <a:gd name="T48" fmla="*/ 37 w 73"/>
                <a:gd name="T49" fmla="*/ 31 h 86"/>
                <a:gd name="T50" fmla="*/ 44 w 73"/>
                <a:gd name="T51" fmla="*/ 3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3" h="86">
                  <a:moveTo>
                    <a:pt x="73" y="62"/>
                  </a:moveTo>
                  <a:lnTo>
                    <a:pt x="73" y="62"/>
                  </a:lnTo>
                  <a:lnTo>
                    <a:pt x="63" y="86"/>
                  </a:lnTo>
                  <a:lnTo>
                    <a:pt x="47" y="69"/>
                  </a:lnTo>
                  <a:lnTo>
                    <a:pt x="44" y="57"/>
                  </a:lnTo>
                  <a:lnTo>
                    <a:pt x="68" y="48"/>
                  </a:lnTo>
                  <a:lnTo>
                    <a:pt x="73" y="62"/>
                  </a:lnTo>
                  <a:close/>
                  <a:moveTo>
                    <a:pt x="44" y="36"/>
                  </a:moveTo>
                  <a:lnTo>
                    <a:pt x="44" y="36"/>
                  </a:lnTo>
                  <a:lnTo>
                    <a:pt x="42" y="48"/>
                  </a:lnTo>
                  <a:lnTo>
                    <a:pt x="37" y="45"/>
                  </a:lnTo>
                  <a:lnTo>
                    <a:pt x="26" y="67"/>
                  </a:lnTo>
                  <a:lnTo>
                    <a:pt x="30" y="79"/>
                  </a:lnTo>
                  <a:lnTo>
                    <a:pt x="18" y="83"/>
                  </a:lnTo>
                  <a:lnTo>
                    <a:pt x="7" y="79"/>
                  </a:lnTo>
                  <a:lnTo>
                    <a:pt x="0" y="64"/>
                  </a:lnTo>
                  <a:lnTo>
                    <a:pt x="0" y="34"/>
                  </a:lnTo>
                  <a:lnTo>
                    <a:pt x="2" y="26"/>
                  </a:lnTo>
                  <a:lnTo>
                    <a:pt x="7" y="17"/>
                  </a:lnTo>
                  <a:lnTo>
                    <a:pt x="21" y="17"/>
                  </a:lnTo>
                  <a:lnTo>
                    <a:pt x="26" y="8"/>
                  </a:lnTo>
                  <a:lnTo>
                    <a:pt x="40" y="0"/>
                  </a:lnTo>
                  <a:lnTo>
                    <a:pt x="40" y="15"/>
                  </a:lnTo>
                  <a:lnTo>
                    <a:pt x="35" y="24"/>
                  </a:lnTo>
                  <a:lnTo>
                    <a:pt x="37" y="31"/>
                  </a:lnTo>
                  <a:lnTo>
                    <a:pt x="44" y="3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6" name="Freeform 86"/>
            <p:cNvSpPr>
              <a:spLocks/>
            </p:cNvSpPr>
            <p:nvPr/>
          </p:nvSpPr>
          <p:spPr bwMode="auto">
            <a:xfrm>
              <a:off x="2410812" y="3362020"/>
              <a:ext cx="100557" cy="68174"/>
            </a:xfrm>
            <a:custGeom>
              <a:avLst/>
              <a:gdLst>
                <a:gd name="T0" fmla="*/ 19 w 59"/>
                <a:gd name="T1" fmla="*/ 0 h 40"/>
                <a:gd name="T2" fmla="*/ 19 w 59"/>
                <a:gd name="T3" fmla="*/ 0 h 40"/>
                <a:gd name="T4" fmla="*/ 29 w 59"/>
                <a:gd name="T5" fmla="*/ 4 h 40"/>
                <a:gd name="T6" fmla="*/ 33 w 59"/>
                <a:gd name="T7" fmla="*/ 4 h 40"/>
                <a:gd name="T8" fmla="*/ 36 w 59"/>
                <a:gd name="T9" fmla="*/ 12 h 40"/>
                <a:gd name="T10" fmla="*/ 45 w 59"/>
                <a:gd name="T11" fmla="*/ 9 h 40"/>
                <a:gd name="T12" fmla="*/ 45 w 59"/>
                <a:gd name="T13" fmla="*/ 16 h 40"/>
                <a:gd name="T14" fmla="*/ 50 w 59"/>
                <a:gd name="T15" fmla="*/ 16 h 40"/>
                <a:gd name="T16" fmla="*/ 59 w 59"/>
                <a:gd name="T17" fmla="*/ 23 h 40"/>
                <a:gd name="T18" fmla="*/ 52 w 59"/>
                <a:gd name="T19" fmla="*/ 28 h 40"/>
                <a:gd name="T20" fmla="*/ 45 w 59"/>
                <a:gd name="T21" fmla="*/ 26 h 40"/>
                <a:gd name="T22" fmla="*/ 38 w 59"/>
                <a:gd name="T23" fmla="*/ 28 h 40"/>
                <a:gd name="T24" fmla="*/ 33 w 59"/>
                <a:gd name="T25" fmla="*/ 26 h 40"/>
                <a:gd name="T26" fmla="*/ 31 w 59"/>
                <a:gd name="T27" fmla="*/ 28 h 40"/>
                <a:gd name="T28" fmla="*/ 24 w 59"/>
                <a:gd name="T29" fmla="*/ 30 h 40"/>
                <a:gd name="T30" fmla="*/ 22 w 59"/>
                <a:gd name="T31" fmla="*/ 26 h 40"/>
                <a:gd name="T32" fmla="*/ 17 w 59"/>
                <a:gd name="T33" fmla="*/ 28 h 40"/>
                <a:gd name="T34" fmla="*/ 10 w 59"/>
                <a:gd name="T35" fmla="*/ 40 h 40"/>
                <a:gd name="T36" fmla="*/ 5 w 59"/>
                <a:gd name="T37" fmla="*/ 38 h 40"/>
                <a:gd name="T38" fmla="*/ 5 w 59"/>
                <a:gd name="T39" fmla="*/ 33 h 40"/>
                <a:gd name="T40" fmla="*/ 5 w 59"/>
                <a:gd name="T41" fmla="*/ 28 h 40"/>
                <a:gd name="T42" fmla="*/ 0 w 59"/>
                <a:gd name="T43" fmla="*/ 23 h 40"/>
                <a:gd name="T44" fmla="*/ 5 w 59"/>
                <a:gd name="T45" fmla="*/ 21 h 40"/>
                <a:gd name="T46" fmla="*/ 5 w 59"/>
                <a:gd name="T47" fmla="*/ 14 h 40"/>
                <a:gd name="T48" fmla="*/ 5 w 59"/>
                <a:gd name="T49" fmla="*/ 4 h 40"/>
                <a:gd name="T50" fmla="*/ 5 w 59"/>
                <a:gd name="T51" fmla="*/ 0 h 40"/>
                <a:gd name="T52" fmla="*/ 19 w 59"/>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40">
                  <a:moveTo>
                    <a:pt x="19" y="0"/>
                  </a:moveTo>
                  <a:lnTo>
                    <a:pt x="19" y="0"/>
                  </a:lnTo>
                  <a:lnTo>
                    <a:pt x="29" y="4"/>
                  </a:lnTo>
                  <a:lnTo>
                    <a:pt x="33" y="4"/>
                  </a:lnTo>
                  <a:lnTo>
                    <a:pt x="36" y="12"/>
                  </a:lnTo>
                  <a:lnTo>
                    <a:pt x="45" y="9"/>
                  </a:lnTo>
                  <a:lnTo>
                    <a:pt x="45" y="16"/>
                  </a:lnTo>
                  <a:lnTo>
                    <a:pt x="50" y="16"/>
                  </a:lnTo>
                  <a:lnTo>
                    <a:pt x="59" y="23"/>
                  </a:lnTo>
                  <a:lnTo>
                    <a:pt x="52" y="28"/>
                  </a:lnTo>
                  <a:lnTo>
                    <a:pt x="45" y="26"/>
                  </a:lnTo>
                  <a:lnTo>
                    <a:pt x="38" y="28"/>
                  </a:lnTo>
                  <a:lnTo>
                    <a:pt x="33" y="26"/>
                  </a:lnTo>
                  <a:lnTo>
                    <a:pt x="31" y="28"/>
                  </a:lnTo>
                  <a:lnTo>
                    <a:pt x="24" y="30"/>
                  </a:lnTo>
                  <a:lnTo>
                    <a:pt x="22" y="26"/>
                  </a:lnTo>
                  <a:lnTo>
                    <a:pt x="17" y="28"/>
                  </a:lnTo>
                  <a:lnTo>
                    <a:pt x="10" y="40"/>
                  </a:lnTo>
                  <a:lnTo>
                    <a:pt x="5" y="38"/>
                  </a:lnTo>
                  <a:lnTo>
                    <a:pt x="5" y="33"/>
                  </a:lnTo>
                  <a:lnTo>
                    <a:pt x="5" y="28"/>
                  </a:lnTo>
                  <a:lnTo>
                    <a:pt x="0" y="23"/>
                  </a:lnTo>
                  <a:lnTo>
                    <a:pt x="5" y="21"/>
                  </a:lnTo>
                  <a:lnTo>
                    <a:pt x="5" y="14"/>
                  </a:lnTo>
                  <a:lnTo>
                    <a:pt x="5" y="4"/>
                  </a:lnTo>
                  <a:lnTo>
                    <a:pt x="5" y="0"/>
                  </a:lnTo>
                  <a:lnTo>
                    <a:pt x="19"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0" name="Freeform 90"/>
            <p:cNvSpPr>
              <a:spLocks/>
            </p:cNvSpPr>
            <p:nvPr/>
          </p:nvSpPr>
          <p:spPr bwMode="auto">
            <a:xfrm>
              <a:off x="2161977" y="3881846"/>
              <a:ext cx="160209" cy="173843"/>
            </a:xfrm>
            <a:custGeom>
              <a:avLst/>
              <a:gdLst>
                <a:gd name="T0" fmla="*/ 33 w 94"/>
                <a:gd name="T1" fmla="*/ 0 h 102"/>
                <a:gd name="T2" fmla="*/ 33 w 94"/>
                <a:gd name="T3" fmla="*/ 0 h 102"/>
                <a:gd name="T4" fmla="*/ 49 w 94"/>
                <a:gd name="T5" fmla="*/ 9 h 102"/>
                <a:gd name="T6" fmla="*/ 54 w 94"/>
                <a:gd name="T7" fmla="*/ 7 h 102"/>
                <a:gd name="T8" fmla="*/ 56 w 94"/>
                <a:gd name="T9" fmla="*/ 17 h 102"/>
                <a:gd name="T10" fmla="*/ 71 w 94"/>
                <a:gd name="T11" fmla="*/ 19 h 102"/>
                <a:gd name="T12" fmla="*/ 75 w 94"/>
                <a:gd name="T13" fmla="*/ 14 h 102"/>
                <a:gd name="T14" fmla="*/ 82 w 94"/>
                <a:gd name="T15" fmla="*/ 21 h 102"/>
                <a:gd name="T16" fmla="*/ 92 w 94"/>
                <a:gd name="T17" fmla="*/ 24 h 102"/>
                <a:gd name="T18" fmla="*/ 94 w 94"/>
                <a:gd name="T19" fmla="*/ 36 h 102"/>
                <a:gd name="T20" fmla="*/ 87 w 94"/>
                <a:gd name="T21" fmla="*/ 47 h 102"/>
                <a:gd name="T22" fmla="*/ 71 w 94"/>
                <a:gd name="T23" fmla="*/ 64 h 102"/>
                <a:gd name="T24" fmla="*/ 49 w 94"/>
                <a:gd name="T25" fmla="*/ 71 h 102"/>
                <a:gd name="T26" fmla="*/ 40 w 94"/>
                <a:gd name="T27" fmla="*/ 85 h 102"/>
                <a:gd name="T28" fmla="*/ 38 w 94"/>
                <a:gd name="T29" fmla="*/ 95 h 102"/>
                <a:gd name="T30" fmla="*/ 28 w 94"/>
                <a:gd name="T31" fmla="*/ 102 h 102"/>
                <a:gd name="T32" fmla="*/ 21 w 94"/>
                <a:gd name="T33" fmla="*/ 95 h 102"/>
                <a:gd name="T34" fmla="*/ 14 w 94"/>
                <a:gd name="T35" fmla="*/ 92 h 102"/>
                <a:gd name="T36" fmla="*/ 9 w 94"/>
                <a:gd name="T37" fmla="*/ 92 h 102"/>
                <a:gd name="T38" fmla="*/ 7 w 94"/>
                <a:gd name="T39" fmla="*/ 88 h 102"/>
                <a:gd name="T40" fmla="*/ 12 w 94"/>
                <a:gd name="T41" fmla="*/ 83 h 102"/>
                <a:gd name="T42" fmla="*/ 9 w 94"/>
                <a:gd name="T43" fmla="*/ 78 h 102"/>
                <a:gd name="T44" fmla="*/ 19 w 94"/>
                <a:gd name="T45" fmla="*/ 64 h 102"/>
                <a:gd name="T46" fmla="*/ 16 w 94"/>
                <a:gd name="T47" fmla="*/ 57 h 102"/>
                <a:gd name="T48" fmla="*/ 9 w 94"/>
                <a:gd name="T49" fmla="*/ 66 h 102"/>
                <a:gd name="T50" fmla="*/ 0 w 94"/>
                <a:gd name="T51" fmla="*/ 57 h 102"/>
                <a:gd name="T52" fmla="*/ 2 w 94"/>
                <a:gd name="T53" fmla="*/ 54 h 102"/>
                <a:gd name="T54" fmla="*/ 0 w 94"/>
                <a:gd name="T55" fmla="*/ 40 h 102"/>
                <a:gd name="T56" fmla="*/ 7 w 94"/>
                <a:gd name="T57" fmla="*/ 36 h 102"/>
                <a:gd name="T58" fmla="*/ 9 w 94"/>
                <a:gd name="T59" fmla="*/ 26 h 102"/>
                <a:gd name="T60" fmla="*/ 14 w 94"/>
                <a:gd name="T61" fmla="*/ 17 h 102"/>
                <a:gd name="T62" fmla="*/ 14 w 94"/>
                <a:gd name="T63" fmla="*/ 9 h 102"/>
                <a:gd name="T64" fmla="*/ 23 w 94"/>
                <a:gd name="T65" fmla="*/ 7 h 102"/>
                <a:gd name="T66" fmla="*/ 33 w 94"/>
                <a:gd name="T6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102">
                  <a:moveTo>
                    <a:pt x="33" y="0"/>
                  </a:moveTo>
                  <a:lnTo>
                    <a:pt x="33" y="0"/>
                  </a:lnTo>
                  <a:lnTo>
                    <a:pt x="49" y="9"/>
                  </a:lnTo>
                  <a:lnTo>
                    <a:pt x="54" y="7"/>
                  </a:lnTo>
                  <a:lnTo>
                    <a:pt x="56" y="17"/>
                  </a:lnTo>
                  <a:lnTo>
                    <a:pt x="71" y="19"/>
                  </a:lnTo>
                  <a:lnTo>
                    <a:pt x="75" y="14"/>
                  </a:lnTo>
                  <a:lnTo>
                    <a:pt x="82" y="21"/>
                  </a:lnTo>
                  <a:lnTo>
                    <a:pt x="92" y="24"/>
                  </a:lnTo>
                  <a:lnTo>
                    <a:pt x="94" y="36"/>
                  </a:lnTo>
                  <a:lnTo>
                    <a:pt x="87" y="47"/>
                  </a:lnTo>
                  <a:lnTo>
                    <a:pt x="71" y="64"/>
                  </a:lnTo>
                  <a:lnTo>
                    <a:pt x="49" y="71"/>
                  </a:lnTo>
                  <a:lnTo>
                    <a:pt x="40" y="85"/>
                  </a:lnTo>
                  <a:lnTo>
                    <a:pt x="38" y="95"/>
                  </a:lnTo>
                  <a:lnTo>
                    <a:pt x="28" y="102"/>
                  </a:lnTo>
                  <a:lnTo>
                    <a:pt x="21" y="95"/>
                  </a:lnTo>
                  <a:lnTo>
                    <a:pt x="14" y="92"/>
                  </a:lnTo>
                  <a:lnTo>
                    <a:pt x="9" y="92"/>
                  </a:lnTo>
                  <a:lnTo>
                    <a:pt x="7" y="88"/>
                  </a:lnTo>
                  <a:lnTo>
                    <a:pt x="12" y="83"/>
                  </a:lnTo>
                  <a:lnTo>
                    <a:pt x="9" y="78"/>
                  </a:lnTo>
                  <a:lnTo>
                    <a:pt x="19" y="64"/>
                  </a:lnTo>
                  <a:lnTo>
                    <a:pt x="16" y="57"/>
                  </a:lnTo>
                  <a:lnTo>
                    <a:pt x="9" y="66"/>
                  </a:lnTo>
                  <a:lnTo>
                    <a:pt x="0" y="57"/>
                  </a:lnTo>
                  <a:lnTo>
                    <a:pt x="2" y="54"/>
                  </a:lnTo>
                  <a:lnTo>
                    <a:pt x="0" y="40"/>
                  </a:lnTo>
                  <a:lnTo>
                    <a:pt x="7" y="36"/>
                  </a:lnTo>
                  <a:lnTo>
                    <a:pt x="9" y="26"/>
                  </a:lnTo>
                  <a:lnTo>
                    <a:pt x="14" y="17"/>
                  </a:lnTo>
                  <a:lnTo>
                    <a:pt x="14" y="9"/>
                  </a:lnTo>
                  <a:lnTo>
                    <a:pt x="23" y="7"/>
                  </a:lnTo>
                  <a:lnTo>
                    <a:pt x="3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2" name="Freeform 92"/>
            <p:cNvSpPr>
              <a:spLocks/>
            </p:cNvSpPr>
            <p:nvPr/>
          </p:nvSpPr>
          <p:spPr bwMode="auto">
            <a:xfrm>
              <a:off x="5079820" y="3005811"/>
              <a:ext cx="334052" cy="294853"/>
            </a:xfrm>
            <a:custGeom>
              <a:avLst/>
              <a:gdLst>
                <a:gd name="T0" fmla="*/ 59 w 196"/>
                <a:gd name="T1" fmla="*/ 10 h 173"/>
                <a:gd name="T2" fmla="*/ 59 w 196"/>
                <a:gd name="T3" fmla="*/ 10 h 173"/>
                <a:gd name="T4" fmla="*/ 66 w 196"/>
                <a:gd name="T5" fmla="*/ 15 h 173"/>
                <a:gd name="T6" fmla="*/ 81 w 196"/>
                <a:gd name="T7" fmla="*/ 10 h 173"/>
                <a:gd name="T8" fmla="*/ 88 w 196"/>
                <a:gd name="T9" fmla="*/ 3 h 173"/>
                <a:gd name="T10" fmla="*/ 100 w 196"/>
                <a:gd name="T11" fmla="*/ 0 h 173"/>
                <a:gd name="T12" fmla="*/ 111 w 196"/>
                <a:gd name="T13" fmla="*/ 5 h 173"/>
                <a:gd name="T14" fmla="*/ 116 w 196"/>
                <a:gd name="T15" fmla="*/ 12 h 173"/>
                <a:gd name="T16" fmla="*/ 121 w 196"/>
                <a:gd name="T17" fmla="*/ 8 h 173"/>
                <a:gd name="T18" fmla="*/ 133 w 196"/>
                <a:gd name="T19" fmla="*/ 10 h 173"/>
                <a:gd name="T20" fmla="*/ 147 w 196"/>
                <a:gd name="T21" fmla="*/ 12 h 173"/>
                <a:gd name="T22" fmla="*/ 154 w 196"/>
                <a:gd name="T23" fmla="*/ 8 h 173"/>
                <a:gd name="T24" fmla="*/ 166 w 196"/>
                <a:gd name="T25" fmla="*/ 41 h 173"/>
                <a:gd name="T26" fmla="*/ 161 w 196"/>
                <a:gd name="T27" fmla="*/ 48 h 173"/>
                <a:gd name="T28" fmla="*/ 156 w 196"/>
                <a:gd name="T29" fmla="*/ 62 h 173"/>
                <a:gd name="T30" fmla="*/ 152 w 196"/>
                <a:gd name="T31" fmla="*/ 69 h 173"/>
                <a:gd name="T32" fmla="*/ 147 w 196"/>
                <a:gd name="T33" fmla="*/ 74 h 173"/>
                <a:gd name="T34" fmla="*/ 142 w 196"/>
                <a:gd name="T35" fmla="*/ 67 h 173"/>
                <a:gd name="T36" fmla="*/ 135 w 196"/>
                <a:gd name="T37" fmla="*/ 60 h 173"/>
                <a:gd name="T38" fmla="*/ 123 w 196"/>
                <a:gd name="T39" fmla="*/ 34 h 173"/>
                <a:gd name="T40" fmla="*/ 123 w 196"/>
                <a:gd name="T41" fmla="*/ 36 h 173"/>
                <a:gd name="T42" fmla="*/ 130 w 196"/>
                <a:gd name="T43" fmla="*/ 55 h 173"/>
                <a:gd name="T44" fmla="*/ 140 w 196"/>
                <a:gd name="T45" fmla="*/ 71 h 173"/>
                <a:gd name="T46" fmla="*/ 152 w 196"/>
                <a:gd name="T47" fmla="*/ 100 h 173"/>
                <a:gd name="T48" fmla="*/ 156 w 196"/>
                <a:gd name="T49" fmla="*/ 109 h 173"/>
                <a:gd name="T50" fmla="*/ 163 w 196"/>
                <a:gd name="T51" fmla="*/ 121 h 173"/>
                <a:gd name="T52" fmla="*/ 178 w 196"/>
                <a:gd name="T53" fmla="*/ 140 h 173"/>
                <a:gd name="T54" fmla="*/ 173 w 196"/>
                <a:gd name="T55" fmla="*/ 142 h 173"/>
                <a:gd name="T56" fmla="*/ 175 w 196"/>
                <a:gd name="T57" fmla="*/ 154 h 173"/>
                <a:gd name="T58" fmla="*/ 194 w 196"/>
                <a:gd name="T59" fmla="*/ 171 h 173"/>
                <a:gd name="T60" fmla="*/ 196 w 196"/>
                <a:gd name="T61" fmla="*/ 173 h 173"/>
                <a:gd name="T62" fmla="*/ 133 w 196"/>
                <a:gd name="T63" fmla="*/ 173 h 173"/>
                <a:gd name="T64" fmla="*/ 69 w 196"/>
                <a:gd name="T65" fmla="*/ 173 h 173"/>
                <a:gd name="T66" fmla="*/ 3 w 196"/>
                <a:gd name="T67" fmla="*/ 173 h 173"/>
                <a:gd name="T68" fmla="*/ 3 w 196"/>
                <a:gd name="T69" fmla="*/ 109 h 173"/>
                <a:gd name="T70" fmla="*/ 3 w 196"/>
                <a:gd name="T71" fmla="*/ 45 h 173"/>
                <a:gd name="T72" fmla="*/ 0 w 196"/>
                <a:gd name="T73" fmla="*/ 29 h 173"/>
                <a:gd name="T74" fmla="*/ 3 w 196"/>
                <a:gd name="T75" fmla="*/ 19 h 173"/>
                <a:gd name="T76" fmla="*/ 0 w 196"/>
                <a:gd name="T77" fmla="*/ 10 h 173"/>
                <a:gd name="T78" fmla="*/ 5 w 196"/>
                <a:gd name="T79" fmla="*/ 0 h 173"/>
                <a:gd name="T80" fmla="*/ 29 w 196"/>
                <a:gd name="T81" fmla="*/ 0 h 173"/>
                <a:gd name="T82" fmla="*/ 43 w 196"/>
                <a:gd name="T83" fmla="*/ 5 h 173"/>
                <a:gd name="T84" fmla="*/ 59 w 196"/>
                <a:gd name="T85" fmla="*/ 1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 h="173">
                  <a:moveTo>
                    <a:pt x="59" y="10"/>
                  </a:moveTo>
                  <a:lnTo>
                    <a:pt x="59" y="10"/>
                  </a:lnTo>
                  <a:lnTo>
                    <a:pt x="66" y="15"/>
                  </a:lnTo>
                  <a:lnTo>
                    <a:pt x="81" y="10"/>
                  </a:lnTo>
                  <a:lnTo>
                    <a:pt x="88" y="3"/>
                  </a:lnTo>
                  <a:lnTo>
                    <a:pt x="100" y="0"/>
                  </a:lnTo>
                  <a:lnTo>
                    <a:pt x="111" y="5"/>
                  </a:lnTo>
                  <a:lnTo>
                    <a:pt x="116" y="12"/>
                  </a:lnTo>
                  <a:lnTo>
                    <a:pt x="121" y="8"/>
                  </a:lnTo>
                  <a:lnTo>
                    <a:pt x="133" y="10"/>
                  </a:lnTo>
                  <a:lnTo>
                    <a:pt x="147" y="12"/>
                  </a:lnTo>
                  <a:lnTo>
                    <a:pt x="154" y="8"/>
                  </a:lnTo>
                  <a:lnTo>
                    <a:pt x="166" y="41"/>
                  </a:lnTo>
                  <a:lnTo>
                    <a:pt x="161" y="48"/>
                  </a:lnTo>
                  <a:lnTo>
                    <a:pt x="156" y="62"/>
                  </a:lnTo>
                  <a:lnTo>
                    <a:pt x="152" y="69"/>
                  </a:lnTo>
                  <a:lnTo>
                    <a:pt x="147" y="74"/>
                  </a:lnTo>
                  <a:lnTo>
                    <a:pt x="142" y="67"/>
                  </a:lnTo>
                  <a:lnTo>
                    <a:pt x="135" y="60"/>
                  </a:lnTo>
                  <a:lnTo>
                    <a:pt x="123" y="34"/>
                  </a:lnTo>
                  <a:lnTo>
                    <a:pt x="123" y="36"/>
                  </a:lnTo>
                  <a:lnTo>
                    <a:pt x="130" y="55"/>
                  </a:lnTo>
                  <a:lnTo>
                    <a:pt x="140" y="71"/>
                  </a:lnTo>
                  <a:lnTo>
                    <a:pt x="152" y="100"/>
                  </a:lnTo>
                  <a:lnTo>
                    <a:pt x="156" y="109"/>
                  </a:lnTo>
                  <a:lnTo>
                    <a:pt x="163" y="121"/>
                  </a:lnTo>
                  <a:lnTo>
                    <a:pt x="178" y="140"/>
                  </a:lnTo>
                  <a:lnTo>
                    <a:pt x="173" y="142"/>
                  </a:lnTo>
                  <a:lnTo>
                    <a:pt x="175" y="154"/>
                  </a:lnTo>
                  <a:lnTo>
                    <a:pt x="194" y="171"/>
                  </a:lnTo>
                  <a:lnTo>
                    <a:pt x="196" y="173"/>
                  </a:lnTo>
                  <a:lnTo>
                    <a:pt x="133" y="173"/>
                  </a:lnTo>
                  <a:lnTo>
                    <a:pt x="69" y="173"/>
                  </a:lnTo>
                  <a:lnTo>
                    <a:pt x="3" y="173"/>
                  </a:lnTo>
                  <a:lnTo>
                    <a:pt x="3" y="109"/>
                  </a:lnTo>
                  <a:lnTo>
                    <a:pt x="3" y="45"/>
                  </a:lnTo>
                  <a:lnTo>
                    <a:pt x="0" y="29"/>
                  </a:lnTo>
                  <a:lnTo>
                    <a:pt x="3" y="19"/>
                  </a:lnTo>
                  <a:lnTo>
                    <a:pt x="0" y="10"/>
                  </a:lnTo>
                  <a:lnTo>
                    <a:pt x="5" y="0"/>
                  </a:lnTo>
                  <a:lnTo>
                    <a:pt x="29" y="0"/>
                  </a:lnTo>
                  <a:lnTo>
                    <a:pt x="43" y="5"/>
                  </a:lnTo>
                  <a:lnTo>
                    <a:pt x="59" y="1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6" name="Freeform 96"/>
            <p:cNvSpPr>
              <a:spLocks/>
            </p:cNvSpPr>
            <p:nvPr/>
          </p:nvSpPr>
          <p:spPr bwMode="auto">
            <a:xfrm>
              <a:off x="4137317" y="2583132"/>
              <a:ext cx="342575" cy="277809"/>
            </a:xfrm>
            <a:custGeom>
              <a:avLst/>
              <a:gdLst>
                <a:gd name="T0" fmla="*/ 23 w 201"/>
                <a:gd name="T1" fmla="*/ 0 h 163"/>
                <a:gd name="T2" fmla="*/ 23 w 201"/>
                <a:gd name="T3" fmla="*/ 0 h 163"/>
                <a:gd name="T4" fmla="*/ 42 w 201"/>
                <a:gd name="T5" fmla="*/ 5 h 163"/>
                <a:gd name="T6" fmla="*/ 64 w 201"/>
                <a:gd name="T7" fmla="*/ 2 h 163"/>
                <a:gd name="T8" fmla="*/ 82 w 201"/>
                <a:gd name="T9" fmla="*/ 7 h 163"/>
                <a:gd name="T10" fmla="*/ 94 w 201"/>
                <a:gd name="T11" fmla="*/ 7 h 163"/>
                <a:gd name="T12" fmla="*/ 120 w 201"/>
                <a:gd name="T13" fmla="*/ 7 h 163"/>
                <a:gd name="T14" fmla="*/ 127 w 201"/>
                <a:gd name="T15" fmla="*/ 16 h 163"/>
                <a:gd name="T16" fmla="*/ 158 w 201"/>
                <a:gd name="T17" fmla="*/ 26 h 163"/>
                <a:gd name="T18" fmla="*/ 163 w 201"/>
                <a:gd name="T19" fmla="*/ 21 h 163"/>
                <a:gd name="T20" fmla="*/ 182 w 201"/>
                <a:gd name="T21" fmla="*/ 31 h 163"/>
                <a:gd name="T22" fmla="*/ 201 w 201"/>
                <a:gd name="T23" fmla="*/ 28 h 163"/>
                <a:gd name="T24" fmla="*/ 201 w 201"/>
                <a:gd name="T25" fmla="*/ 40 h 163"/>
                <a:gd name="T26" fmla="*/ 187 w 201"/>
                <a:gd name="T27" fmla="*/ 54 h 163"/>
                <a:gd name="T28" fmla="*/ 165 w 201"/>
                <a:gd name="T29" fmla="*/ 59 h 163"/>
                <a:gd name="T30" fmla="*/ 163 w 201"/>
                <a:gd name="T31" fmla="*/ 66 h 163"/>
                <a:gd name="T32" fmla="*/ 153 w 201"/>
                <a:gd name="T33" fmla="*/ 78 h 163"/>
                <a:gd name="T34" fmla="*/ 149 w 201"/>
                <a:gd name="T35" fmla="*/ 95 h 163"/>
                <a:gd name="T36" fmla="*/ 153 w 201"/>
                <a:gd name="T37" fmla="*/ 109 h 163"/>
                <a:gd name="T38" fmla="*/ 144 w 201"/>
                <a:gd name="T39" fmla="*/ 116 h 163"/>
                <a:gd name="T40" fmla="*/ 142 w 201"/>
                <a:gd name="T41" fmla="*/ 130 h 163"/>
                <a:gd name="T42" fmla="*/ 130 w 201"/>
                <a:gd name="T43" fmla="*/ 135 h 163"/>
                <a:gd name="T44" fmla="*/ 118 w 201"/>
                <a:gd name="T45" fmla="*/ 149 h 163"/>
                <a:gd name="T46" fmla="*/ 97 w 201"/>
                <a:gd name="T47" fmla="*/ 149 h 163"/>
                <a:gd name="T48" fmla="*/ 82 w 201"/>
                <a:gd name="T49" fmla="*/ 149 h 163"/>
                <a:gd name="T50" fmla="*/ 71 w 201"/>
                <a:gd name="T51" fmla="*/ 156 h 163"/>
                <a:gd name="T52" fmla="*/ 66 w 201"/>
                <a:gd name="T53" fmla="*/ 163 h 163"/>
                <a:gd name="T54" fmla="*/ 56 w 201"/>
                <a:gd name="T55" fmla="*/ 161 h 163"/>
                <a:gd name="T56" fmla="*/ 52 w 201"/>
                <a:gd name="T57" fmla="*/ 156 h 163"/>
                <a:gd name="T58" fmla="*/ 47 w 201"/>
                <a:gd name="T59" fmla="*/ 144 h 163"/>
                <a:gd name="T60" fmla="*/ 33 w 201"/>
                <a:gd name="T61" fmla="*/ 142 h 163"/>
                <a:gd name="T62" fmla="*/ 30 w 201"/>
                <a:gd name="T63" fmla="*/ 135 h 163"/>
                <a:gd name="T64" fmla="*/ 35 w 201"/>
                <a:gd name="T65" fmla="*/ 128 h 163"/>
                <a:gd name="T66" fmla="*/ 38 w 201"/>
                <a:gd name="T67" fmla="*/ 121 h 163"/>
                <a:gd name="T68" fmla="*/ 33 w 201"/>
                <a:gd name="T69" fmla="*/ 116 h 163"/>
                <a:gd name="T70" fmla="*/ 38 w 201"/>
                <a:gd name="T71" fmla="*/ 102 h 163"/>
                <a:gd name="T72" fmla="*/ 30 w 201"/>
                <a:gd name="T73" fmla="*/ 90 h 163"/>
                <a:gd name="T74" fmla="*/ 38 w 201"/>
                <a:gd name="T75" fmla="*/ 87 h 163"/>
                <a:gd name="T76" fmla="*/ 38 w 201"/>
                <a:gd name="T77" fmla="*/ 78 h 163"/>
                <a:gd name="T78" fmla="*/ 40 w 201"/>
                <a:gd name="T79" fmla="*/ 73 h 163"/>
                <a:gd name="T80" fmla="*/ 40 w 201"/>
                <a:gd name="T81" fmla="*/ 57 h 163"/>
                <a:gd name="T82" fmla="*/ 49 w 201"/>
                <a:gd name="T83" fmla="*/ 52 h 163"/>
                <a:gd name="T84" fmla="*/ 45 w 201"/>
                <a:gd name="T85" fmla="*/ 40 h 163"/>
                <a:gd name="T86" fmla="*/ 35 w 201"/>
                <a:gd name="T87" fmla="*/ 40 h 163"/>
                <a:gd name="T88" fmla="*/ 33 w 201"/>
                <a:gd name="T89" fmla="*/ 42 h 163"/>
                <a:gd name="T90" fmla="*/ 23 w 201"/>
                <a:gd name="T91" fmla="*/ 42 h 163"/>
                <a:gd name="T92" fmla="*/ 19 w 201"/>
                <a:gd name="T93" fmla="*/ 33 h 163"/>
                <a:gd name="T94" fmla="*/ 12 w 201"/>
                <a:gd name="T95" fmla="*/ 35 h 163"/>
                <a:gd name="T96" fmla="*/ 7 w 201"/>
                <a:gd name="T97" fmla="*/ 40 h 163"/>
                <a:gd name="T98" fmla="*/ 7 w 201"/>
                <a:gd name="T99" fmla="*/ 26 h 163"/>
                <a:gd name="T100" fmla="*/ 0 w 201"/>
                <a:gd name="T101" fmla="*/ 16 h 163"/>
                <a:gd name="T102" fmla="*/ 23 w 201"/>
                <a:gd name="T10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1" h="163">
                  <a:moveTo>
                    <a:pt x="23" y="0"/>
                  </a:moveTo>
                  <a:lnTo>
                    <a:pt x="23" y="0"/>
                  </a:lnTo>
                  <a:lnTo>
                    <a:pt x="42" y="5"/>
                  </a:lnTo>
                  <a:lnTo>
                    <a:pt x="64" y="2"/>
                  </a:lnTo>
                  <a:lnTo>
                    <a:pt x="82" y="7"/>
                  </a:lnTo>
                  <a:lnTo>
                    <a:pt x="94" y="7"/>
                  </a:lnTo>
                  <a:lnTo>
                    <a:pt x="120" y="7"/>
                  </a:lnTo>
                  <a:lnTo>
                    <a:pt x="127" y="16"/>
                  </a:lnTo>
                  <a:lnTo>
                    <a:pt x="158" y="26"/>
                  </a:lnTo>
                  <a:lnTo>
                    <a:pt x="163" y="21"/>
                  </a:lnTo>
                  <a:lnTo>
                    <a:pt x="182" y="31"/>
                  </a:lnTo>
                  <a:lnTo>
                    <a:pt x="201" y="28"/>
                  </a:lnTo>
                  <a:lnTo>
                    <a:pt x="201" y="40"/>
                  </a:lnTo>
                  <a:lnTo>
                    <a:pt x="187" y="54"/>
                  </a:lnTo>
                  <a:lnTo>
                    <a:pt x="165" y="59"/>
                  </a:lnTo>
                  <a:lnTo>
                    <a:pt x="163" y="66"/>
                  </a:lnTo>
                  <a:lnTo>
                    <a:pt x="153" y="78"/>
                  </a:lnTo>
                  <a:lnTo>
                    <a:pt x="149" y="95"/>
                  </a:lnTo>
                  <a:lnTo>
                    <a:pt x="153" y="109"/>
                  </a:lnTo>
                  <a:lnTo>
                    <a:pt x="144" y="116"/>
                  </a:lnTo>
                  <a:lnTo>
                    <a:pt x="142" y="130"/>
                  </a:lnTo>
                  <a:lnTo>
                    <a:pt x="130" y="135"/>
                  </a:lnTo>
                  <a:lnTo>
                    <a:pt x="118" y="149"/>
                  </a:lnTo>
                  <a:lnTo>
                    <a:pt x="97" y="149"/>
                  </a:lnTo>
                  <a:lnTo>
                    <a:pt x="82" y="149"/>
                  </a:lnTo>
                  <a:lnTo>
                    <a:pt x="71" y="156"/>
                  </a:lnTo>
                  <a:lnTo>
                    <a:pt x="66" y="163"/>
                  </a:lnTo>
                  <a:lnTo>
                    <a:pt x="56" y="161"/>
                  </a:lnTo>
                  <a:lnTo>
                    <a:pt x="52" y="156"/>
                  </a:lnTo>
                  <a:lnTo>
                    <a:pt x="47" y="144"/>
                  </a:lnTo>
                  <a:lnTo>
                    <a:pt x="33" y="142"/>
                  </a:lnTo>
                  <a:lnTo>
                    <a:pt x="30" y="135"/>
                  </a:lnTo>
                  <a:lnTo>
                    <a:pt x="35" y="128"/>
                  </a:lnTo>
                  <a:lnTo>
                    <a:pt x="38" y="121"/>
                  </a:lnTo>
                  <a:lnTo>
                    <a:pt x="33" y="116"/>
                  </a:lnTo>
                  <a:lnTo>
                    <a:pt x="38" y="102"/>
                  </a:lnTo>
                  <a:lnTo>
                    <a:pt x="30" y="90"/>
                  </a:lnTo>
                  <a:lnTo>
                    <a:pt x="38" y="87"/>
                  </a:lnTo>
                  <a:lnTo>
                    <a:pt x="38" y="78"/>
                  </a:lnTo>
                  <a:lnTo>
                    <a:pt x="40" y="73"/>
                  </a:lnTo>
                  <a:lnTo>
                    <a:pt x="40" y="57"/>
                  </a:lnTo>
                  <a:lnTo>
                    <a:pt x="49" y="52"/>
                  </a:lnTo>
                  <a:lnTo>
                    <a:pt x="45" y="40"/>
                  </a:lnTo>
                  <a:lnTo>
                    <a:pt x="35" y="40"/>
                  </a:lnTo>
                  <a:lnTo>
                    <a:pt x="33" y="42"/>
                  </a:lnTo>
                  <a:lnTo>
                    <a:pt x="23" y="42"/>
                  </a:lnTo>
                  <a:lnTo>
                    <a:pt x="19" y="33"/>
                  </a:lnTo>
                  <a:lnTo>
                    <a:pt x="12" y="35"/>
                  </a:lnTo>
                  <a:lnTo>
                    <a:pt x="7" y="40"/>
                  </a:lnTo>
                  <a:lnTo>
                    <a:pt x="7" y="26"/>
                  </a:lnTo>
                  <a:lnTo>
                    <a:pt x="0" y="16"/>
                  </a:lnTo>
                  <a:lnTo>
                    <a:pt x="2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8" name="Freeform 98"/>
            <p:cNvSpPr>
              <a:spLocks/>
            </p:cNvSpPr>
            <p:nvPr/>
          </p:nvSpPr>
          <p:spPr bwMode="auto">
            <a:xfrm>
              <a:off x="5040621" y="1872420"/>
              <a:ext cx="132939" cy="114192"/>
            </a:xfrm>
            <a:custGeom>
              <a:avLst/>
              <a:gdLst>
                <a:gd name="T0" fmla="*/ 42 w 78"/>
                <a:gd name="T1" fmla="*/ 0 h 67"/>
                <a:gd name="T2" fmla="*/ 42 w 78"/>
                <a:gd name="T3" fmla="*/ 0 h 67"/>
                <a:gd name="T4" fmla="*/ 59 w 78"/>
                <a:gd name="T5" fmla="*/ 5 h 67"/>
                <a:gd name="T6" fmla="*/ 75 w 78"/>
                <a:gd name="T7" fmla="*/ 5 h 67"/>
                <a:gd name="T8" fmla="*/ 78 w 78"/>
                <a:gd name="T9" fmla="*/ 10 h 67"/>
                <a:gd name="T10" fmla="*/ 66 w 78"/>
                <a:gd name="T11" fmla="*/ 29 h 67"/>
                <a:gd name="T12" fmla="*/ 70 w 78"/>
                <a:gd name="T13" fmla="*/ 57 h 67"/>
                <a:gd name="T14" fmla="*/ 63 w 78"/>
                <a:gd name="T15" fmla="*/ 67 h 67"/>
                <a:gd name="T16" fmla="*/ 52 w 78"/>
                <a:gd name="T17" fmla="*/ 67 h 67"/>
                <a:gd name="T18" fmla="*/ 37 w 78"/>
                <a:gd name="T19" fmla="*/ 55 h 67"/>
                <a:gd name="T20" fmla="*/ 30 w 78"/>
                <a:gd name="T21" fmla="*/ 52 h 67"/>
                <a:gd name="T22" fmla="*/ 16 w 78"/>
                <a:gd name="T23" fmla="*/ 57 h 67"/>
                <a:gd name="T24" fmla="*/ 18 w 78"/>
                <a:gd name="T25" fmla="*/ 38 h 67"/>
                <a:gd name="T26" fmla="*/ 11 w 78"/>
                <a:gd name="T27" fmla="*/ 43 h 67"/>
                <a:gd name="T28" fmla="*/ 2 w 78"/>
                <a:gd name="T29" fmla="*/ 31 h 67"/>
                <a:gd name="T30" fmla="*/ 0 w 78"/>
                <a:gd name="T31" fmla="*/ 14 h 67"/>
                <a:gd name="T32" fmla="*/ 21 w 78"/>
                <a:gd name="T33" fmla="*/ 5 h 67"/>
                <a:gd name="T34" fmla="*/ 42 w 78"/>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67">
                  <a:moveTo>
                    <a:pt x="42" y="0"/>
                  </a:moveTo>
                  <a:lnTo>
                    <a:pt x="42" y="0"/>
                  </a:lnTo>
                  <a:lnTo>
                    <a:pt x="59" y="5"/>
                  </a:lnTo>
                  <a:lnTo>
                    <a:pt x="75" y="5"/>
                  </a:lnTo>
                  <a:lnTo>
                    <a:pt x="78" y="10"/>
                  </a:lnTo>
                  <a:lnTo>
                    <a:pt x="66" y="29"/>
                  </a:lnTo>
                  <a:lnTo>
                    <a:pt x="70" y="57"/>
                  </a:lnTo>
                  <a:lnTo>
                    <a:pt x="63" y="67"/>
                  </a:lnTo>
                  <a:lnTo>
                    <a:pt x="52" y="67"/>
                  </a:lnTo>
                  <a:lnTo>
                    <a:pt x="37" y="55"/>
                  </a:lnTo>
                  <a:lnTo>
                    <a:pt x="30" y="52"/>
                  </a:lnTo>
                  <a:lnTo>
                    <a:pt x="16" y="57"/>
                  </a:lnTo>
                  <a:lnTo>
                    <a:pt x="18" y="38"/>
                  </a:lnTo>
                  <a:lnTo>
                    <a:pt x="11" y="43"/>
                  </a:lnTo>
                  <a:lnTo>
                    <a:pt x="2" y="31"/>
                  </a:lnTo>
                  <a:lnTo>
                    <a:pt x="0" y="14"/>
                  </a:lnTo>
                  <a:lnTo>
                    <a:pt x="21" y="5"/>
                  </a:lnTo>
                  <a:lnTo>
                    <a:pt x="4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2" name="Freeform 102"/>
            <p:cNvSpPr>
              <a:spLocks/>
            </p:cNvSpPr>
            <p:nvPr/>
          </p:nvSpPr>
          <p:spPr bwMode="auto">
            <a:xfrm>
              <a:off x="4967334" y="1183863"/>
              <a:ext cx="298262" cy="676627"/>
            </a:xfrm>
            <a:custGeom>
              <a:avLst/>
              <a:gdLst>
                <a:gd name="T0" fmla="*/ 128 w 175"/>
                <a:gd name="T1" fmla="*/ 49 h 397"/>
                <a:gd name="T2" fmla="*/ 128 w 175"/>
                <a:gd name="T3" fmla="*/ 49 h 397"/>
                <a:gd name="T4" fmla="*/ 125 w 175"/>
                <a:gd name="T5" fmla="*/ 82 h 397"/>
                <a:gd name="T6" fmla="*/ 151 w 175"/>
                <a:gd name="T7" fmla="*/ 111 h 397"/>
                <a:gd name="T8" fmla="*/ 137 w 175"/>
                <a:gd name="T9" fmla="*/ 142 h 397"/>
                <a:gd name="T10" fmla="*/ 154 w 175"/>
                <a:gd name="T11" fmla="*/ 187 h 397"/>
                <a:gd name="T12" fmla="*/ 144 w 175"/>
                <a:gd name="T13" fmla="*/ 220 h 397"/>
                <a:gd name="T14" fmla="*/ 158 w 175"/>
                <a:gd name="T15" fmla="*/ 248 h 397"/>
                <a:gd name="T16" fmla="*/ 151 w 175"/>
                <a:gd name="T17" fmla="*/ 272 h 397"/>
                <a:gd name="T18" fmla="*/ 175 w 175"/>
                <a:gd name="T19" fmla="*/ 295 h 397"/>
                <a:gd name="T20" fmla="*/ 170 w 175"/>
                <a:gd name="T21" fmla="*/ 314 h 397"/>
                <a:gd name="T22" fmla="*/ 154 w 175"/>
                <a:gd name="T23" fmla="*/ 333 h 397"/>
                <a:gd name="T24" fmla="*/ 118 w 175"/>
                <a:gd name="T25" fmla="*/ 376 h 397"/>
                <a:gd name="T26" fmla="*/ 90 w 175"/>
                <a:gd name="T27" fmla="*/ 378 h 397"/>
                <a:gd name="T28" fmla="*/ 61 w 175"/>
                <a:gd name="T29" fmla="*/ 390 h 397"/>
                <a:gd name="T30" fmla="*/ 35 w 175"/>
                <a:gd name="T31" fmla="*/ 397 h 397"/>
                <a:gd name="T32" fmla="*/ 26 w 175"/>
                <a:gd name="T33" fmla="*/ 378 h 397"/>
                <a:gd name="T34" fmla="*/ 9 w 175"/>
                <a:gd name="T35" fmla="*/ 369 h 397"/>
                <a:gd name="T36" fmla="*/ 14 w 175"/>
                <a:gd name="T37" fmla="*/ 336 h 397"/>
                <a:gd name="T38" fmla="*/ 5 w 175"/>
                <a:gd name="T39" fmla="*/ 305 h 397"/>
                <a:gd name="T40" fmla="*/ 14 w 175"/>
                <a:gd name="T41" fmla="*/ 284 h 397"/>
                <a:gd name="T42" fmla="*/ 28 w 175"/>
                <a:gd name="T43" fmla="*/ 262 h 397"/>
                <a:gd name="T44" fmla="*/ 66 w 175"/>
                <a:gd name="T45" fmla="*/ 222 h 397"/>
                <a:gd name="T46" fmla="*/ 76 w 175"/>
                <a:gd name="T47" fmla="*/ 213 h 397"/>
                <a:gd name="T48" fmla="*/ 76 w 175"/>
                <a:gd name="T49" fmla="*/ 198 h 397"/>
                <a:gd name="T50" fmla="*/ 52 w 175"/>
                <a:gd name="T51" fmla="*/ 179 h 397"/>
                <a:gd name="T52" fmla="*/ 47 w 175"/>
                <a:gd name="T53" fmla="*/ 163 h 397"/>
                <a:gd name="T54" fmla="*/ 47 w 175"/>
                <a:gd name="T55" fmla="*/ 99 h 397"/>
                <a:gd name="T56" fmla="*/ 21 w 175"/>
                <a:gd name="T57" fmla="*/ 71 h 397"/>
                <a:gd name="T58" fmla="*/ 0 w 175"/>
                <a:gd name="T59" fmla="*/ 49 h 397"/>
                <a:gd name="T60" fmla="*/ 9 w 175"/>
                <a:gd name="T61" fmla="*/ 37 h 397"/>
                <a:gd name="T62" fmla="*/ 26 w 175"/>
                <a:gd name="T63" fmla="*/ 61 h 397"/>
                <a:gd name="T64" fmla="*/ 47 w 175"/>
                <a:gd name="T65" fmla="*/ 59 h 397"/>
                <a:gd name="T66" fmla="*/ 66 w 175"/>
                <a:gd name="T67" fmla="*/ 68 h 397"/>
                <a:gd name="T68" fmla="*/ 80 w 175"/>
                <a:gd name="T69" fmla="*/ 49 h 397"/>
                <a:gd name="T70" fmla="*/ 90 w 175"/>
                <a:gd name="T71" fmla="*/ 16 h 397"/>
                <a:gd name="T72" fmla="*/ 113 w 175"/>
                <a:gd name="T73" fmla="*/ 0 h 397"/>
                <a:gd name="T74" fmla="*/ 135 w 175"/>
                <a:gd name="T75" fmla="*/ 18 h 397"/>
                <a:gd name="T76" fmla="*/ 128 w 175"/>
                <a:gd name="T77" fmla="*/ 49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397">
                  <a:moveTo>
                    <a:pt x="128" y="49"/>
                  </a:moveTo>
                  <a:lnTo>
                    <a:pt x="128" y="49"/>
                  </a:lnTo>
                  <a:lnTo>
                    <a:pt x="125" y="82"/>
                  </a:lnTo>
                  <a:lnTo>
                    <a:pt x="151" y="111"/>
                  </a:lnTo>
                  <a:lnTo>
                    <a:pt x="137" y="142"/>
                  </a:lnTo>
                  <a:lnTo>
                    <a:pt x="154" y="187"/>
                  </a:lnTo>
                  <a:lnTo>
                    <a:pt x="144" y="220"/>
                  </a:lnTo>
                  <a:lnTo>
                    <a:pt x="158" y="248"/>
                  </a:lnTo>
                  <a:lnTo>
                    <a:pt x="151" y="272"/>
                  </a:lnTo>
                  <a:lnTo>
                    <a:pt x="175" y="295"/>
                  </a:lnTo>
                  <a:lnTo>
                    <a:pt x="170" y="314"/>
                  </a:lnTo>
                  <a:lnTo>
                    <a:pt x="154" y="333"/>
                  </a:lnTo>
                  <a:lnTo>
                    <a:pt x="118" y="376"/>
                  </a:lnTo>
                  <a:lnTo>
                    <a:pt x="90" y="378"/>
                  </a:lnTo>
                  <a:lnTo>
                    <a:pt x="61" y="390"/>
                  </a:lnTo>
                  <a:lnTo>
                    <a:pt x="35" y="397"/>
                  </a:lnTo>
                  <a:lnTo>
                    <a:pt x="26" y="378"/>
                  </a:lnTo>
                  <a:lnTo>
                    <a:pt x="9" y="369"/>
                  </a:lnTo>
                  <a:lnTo>
                    <a:pt x="14" y="336"/>
                  </a:lnTo>
                  <a:lnTo>
                    <a:pt x="5" y="305"/>
                  </a:lnTo>
                  <a:lnTo>
                    <a:pt x="14" y="284"/>
                  </a:lnTo>
                  <a:lnTo>
                    <a:pt x="28" y="262"/>
                  </a:lnTo>
                  <a:lnTo>
                    <a:pt x="66" y="222"/>
                  </a:lnTo>
                  <a:lnTo>
                    <a:pt x="76" y="213"/>
                  </a:lnTo>
                  <a:lnTo>
                    <a:pt x="76" y="198"/>
                  </a:lnTo>
                  <a:lnTo>
                    <a:pt x="52" y="179"/>
                  </a:lnTo>
                  <a:lnTo>
                    <a:pt x="47" y="163"/>
                  </a:lnTo>
                  <a:lnTo>
                    <a:pt x="47" y="99"/>
                  </a:lnTo>
                  <a:lnTo>
                    <a:pt x="21" y="71"/>
                  </a:lnTo>
                  <a:lnTo>
                    <a:pt x="0" y="49"/>
                  </a:lnTo>
                  <a:lnTo>
                    <a:pt x="9" y="37"/>
                  </a:lnTo>
                  <a:lnTo>
                    <a:pt x="26" y="61"/>
                  </a:lnTo>
                  <a:lnTo>
                    <a:pt x="47" y="59"/>
                  </a:lnTo>
                  <a:lnTo>
                    <a:pt x="66" y="68"/>
                  </a:lnTo>
                  <a:lnTo>
                    <a:pt x="80" y="49"/>
                  </a:lnTo>
                  <a:lnTo>
                    <a:pt x="90" y="16"/>
                  </a:lnTo>
                  <a:lnTo>
                    <a:pt x="113" y="0"/>
                  </a:lnTo>
                  <a:lnTo>
                    <a:pt x="135" y="18"/>
                  </a:lnTo>
                  <a:lnTo>
                    <a:pt x="128" y="4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7" name="Freeform 107"/>
            <p:cNvSpPr>
              <a:spLocks/>
            </p:cNvSpPr>
            <p:nvPr/>
          </p:nvSpPr>
          <p:spPr bwMode="auto">
            <a:xfrm>
              <a:off x="2709073" y="5552107"/>
              <a:ext cx="93740" cy="52835"/>
            </a:xfrm>
            <a:custGeom>
              <a:avLst/>
              <a:gdLst>
                <a:gd name="T0" fmla="*/ 43 w 55"/>
                <a:gd name="T1" fmla="*/ 0 h 31"/>
                <a:gd name="T2" fmla="*/ 43 w 55"/>
                <a:gd name="T3" fmla="*/ 0 h 31"/>
                <a:gd name="T4" fmla="*/ 55 w 55"/>
                <a:gd name="T5" fmla="*/ 12 h 31"/>
                <a:gd name="T6" fmla="*/ 50 w 55"/>
                <a:gd name="T7" fmla="*/ 21 h 31"/>
                <a:gd name="T8" fmla="*/ 29 w 55"/>
                <a:gd name="T9" fmla="*/ 28 h 31"/>
                <a:gd name="T10" fmla="*/ 22 w 55"/>
                <a:gd name="T11" fmla="*/ 19 h 31"/>
                <a:gd name="T12" fmla="*/ 7 w 55"/>
                <a:gd name="T13" fmla="*/ 31 h 31"/>
                <a:gd name="T14" fmla="*/ 0 w 55"/>
                <a:gd name="T15" fmla="*/ 19 h 31"/>
                <a:gd name="T16" fmla="*/ 19 w 55"/>
                <a:gd name="T17" fmla="*/ 5 h 31"/>
                <a:gd name="T18" fmla="*/ 33 w 55"/>
                <a:gd name="T19" fmla="*/ 12 h 31"/>
                <a:gd name="T20" fmla="*/ 43 w 55"/>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31">
                  <a:moveTo>
                    <a:pt x="43" y="0"/>
                  </a:moveTo>
                  <a:lnTo>
                    <a:pt x="43" y="0"/>
                  </a:lnTo>
                  <a:lnTo>
                    <a:pt x="55" y="12"/>
                  </a:lnTo>
                  <a:lnTo>
                    <a:pt x="50" y="21"/>
                  </a:lnTo>
                  <a:lnTo>
                    <a:pt x="29" y="28"/>
                  </a:lnTo>
                  <a:lnTo>
                    <a:pt x="22" y="19"/>
                  </a:lnTo>
                  <a:lnTo>
                    <a:pt x="7" y="31"/>
                  </a:lnTo>
                  <a:lnTo>
                    <a:pt x="0" y="19"/>
                  </a:lnTo>
                  <a:lnTo>
                    <a:pt x="19" y="5"/>
                  </a:lnTo>
                  <a:lnTo>
                    <a:pt x="33" y="12"/>
                  </a:lnTo>
                  <a:lnTo>
                    <a:pt x="4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9" name="Freeform 109"/>
            <p:cNvSpPr>
              <a:spLocks/>
            </p:cNvSpPr>
            <p:nvPr/>
          </p:nvSpPr>
          <p:spPr bwMode="auto">
            <a:xfrm>
              <a:off x="2891438" y="3760838"/>
              <a:ext cx="80105" cy="100557"/>
            </a:xfrm>
            <a:custGeom>
              <a:avLst/>
              <a:gdLst>
                <a:gd name="T0" fmla="*/ 33 w 47"/>
                <a:gd name="T1" fmla="*/ 52 h 59"/>
                <a:gd name="T2" fmla="*/ 33 w 47"/>
                <a:gd name="T3" fmla="*/ 52 h 59"/>
                <a:gd name="T4" fmla="*/ 33 w 47"/>
                <a:gd name="T5" fmla="*/ 52 h 59"/>
                <a:gd name="T6" fmla="*/ 33 w 47"/>
                <a:gd name="T7" fmla="*/ 52 h 59"/>
                <a:gd name="T8" fmla="*/ 26 w 47"/>
                <a:gd name="T9" fmla="*/ 59 h 59"/>
                <a:gd name="T10" fmla="*/ 19 w 47"/>
                <a:gd name="T11" fmla="*/ 59 h 59"/>
                <a:gd name="T12" fmla="*/ 16 w 47"/>
                <a:gd name="T13" fmla="*/ 54 h 59"/>
                <a:gd name="T14" fmla="*/ 12 w 47"/>
                <a:gd name="T15" fmla="*/ 54 h 59"/>
                <a:gd name="T16" fmla="*/ 7 w 47"/>
                <a:gd name="T17" fmla="*/ 59 h 59"/>
                <a:gd name="T18" fmla="*/ 0 w 47"/>
                <a:gd name="T19" fmla="*/ 57 h 59"/>
                <a:gd name="T20" fmla="*/ 5 w 47"/>
                <a:gd name="T21" fmla="*/ 50 h 59"/>
                <a:gd name="T22" fmla="*/ 7 w 47"/>
                <a:gd name="T23" fmla="*/ 40 h 59"/>
                <a:gd name="T24" fmla="*/ 9 w 47"/>
                <a:gd name="T25" fmla="*/ 36 h 59"/>
                <a:gd name="T26" fmla="*/ 2 w 47"/>
                <a:gd name="T27" fmla="*/ 26 h 59"/>
                <a:gd name="T28" fmla="*/ 0 w 47"/>
                <a:gd name="T29" fmla="*/ 14 h 59"/>
                <a:gd name="T30" fmla="*/ 9 w 47"/>
                <a:gd name="T31" fmla="*/ 0 h 59"/>
                <a:gd name="T32" fmla="*/ 14 w 47"/>
                <a:gd name="T33" fmla="*/ 2 h 59"/>
                <a:gd name="T34" fmla="*/ 26 w 47"/>
                <a:gd name="T35" fmla="*/ 5 h 59"/>
                <a:gd name="T36" fmla="*/ 45 w 47"/>
                <a:gd name="T37" fmla="*/ 19 h 59"/>
                <a:gd name="T38" fmla="*/ 47 w 47"/>
                <a:gd name="T39" fmla="*/ 26 h 59"/>
                <a:gd name="T40" fmla="*/ 33 w 47"/>
                <a:gd name="T41"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59">
                  <a:moveTo>
                    <a:pt x="33" y="52"/>
                  </a:moveTo>
                  <a:lnTo>
                    <a:pt x="33" y="52"/>
                  </a:lnTo>
                  <a:lnTo>
                    <a:pt x="33" y="52"/>
                  </a:lnTo>
                  <a:lnTo>
                    <a:pt x="33" y="52"/>
                  </a:lnTo>
                  <a:lnTo>
                    <a:pt x="26" y="59"/>
                  </a:lnTo>
                  <a:lnTo>
                    <a:pt x="19" y="59"/>
                  </a:lnTo>
                  <a:lnTo>
                    <a:pt x="16" y="54"/>
                  </a:lnTo>
                  <a:lnTo>
                    <a:pt x="12" y="54"/>
                  </a:lnTo>
                  <a:lnTo>
                    <a:pt x="7" y="59"/>
                  </a:lnTo>
                  <a:lnTo>
                    <a:pt x="0" y="57"/>
                  </a:lnTo>
                  <a:lnTo>
                    <a:pt x="5" y="50"/>
                  </a:lnTo>
                  <a:lnTo>
                    <a:pt x="7" y="40"/>
                  </a:lnTo>
                  <a:lnTo>
                    <a:pt x="9" y="36"/>
                  </a:lnTo>
                  <a:lnTo>
                    <a:pt x="2" y="26"/>
                  </a:lnTo>
                  <a:lnTo>
                    <a:pt x="0" y="14"/>
                  </a:lnTo>
                  <a:lnTo>
                    <a:pt x="9" y="0"/>
                  </a:lnTo>
                  <a:lnTo>
                    <a:pt x="14" y="2"/>
                  </a:lnTo>
                  <a:lnTo>
                    <a:pt x="26" y="5"/>
                  </a:lnTo>
                  <a:lnTo>
                    <a:pt x="45" y="19"/>
                  </a:lnTo>
                  <a:lnTo>
                    <a:pt x="47" y="26"/>
                  </a:lnTo>
                  <a:lnTo>
                    <a:pt x="33" y="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1" name="Freeform 111"/>
            <p:cNvSpPr>
              <a:spLocks/>
            </p:cNvSpPr>
            <p:nvPr/>
          </p:nvSpPr>
          <p:spPr bwMode="auto">
            <a:xfrm>
              <a:off x="4633281" y="2610402"/>
              <a:ext cx="27269" cy="61357"/>
            </a:xfrm>
            <a:custGeom>
              <a:avLst/>
              <a:gdLst>
                <a:gd name="T0" fmla="*/ 16 w 16"/>
                <a:gd name="T1" fmla="*/ 19 h 36"/>
                <a:gd name="T2" fmla="*/ 16 w 16"/>
                <a:gd name="T3" fmla="*/ 19 h 36"/>
                <a:gd name="T4" fmla="*/ 9 w 16"/>
                <a:gd name="T5" fmla="*/ 36 h 36"/>
                <a:gd name="T6" fmla="*/ 2 w 16"/>
                <a:gd name="T7" fmla="*/ 31 h 36"/>
                <a:gd name="T8" fmla="*/ 0 w 16"/>
                <a:gd name="T9" fmla="*/ 17 h 36"/>
                <a:gd name="T10" fmla="*/ 2 w 16"/>
                <a:gd name="T11" fmla="*/ 10 h 36"/>
                <a:gd name="T12" fmla="*/ 14 w 16"/>
                <a:gd name="T13" fmla="*/ 0 h 36"/>
                <a:gd name="T14" fmla="*/ 16 w 16"/>
                <a:gd name="T15" fmla="*/ 19 h 36"/>
                <a:gd name="T16" fmla="*/ 16 w 16"/>
                <a:gd name="T17" fmla="*/ 19 h 36"/>
                <a:gd name="T18" fmla="*/ 16 w 16"/>
                <a:gd name="T19"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6">
                  <a:moveTo>
                    <a:pt x="16" y="19"/>
                  </a:moveTo>
                  <a:lnTo>
                    <a:pt x="16" y="19"/>
                  </a:lnTo>
                  <a:lnTo>
                    <a:pt x="9" y="36"/>
                  </a:lnTo>
                  <a:lnTo>
                    <a:pt x="2" y="31"/>
                  </a:lnTo>
                  <a:lnTo>
                    <a:pt x="0" y="17"/>
                  </a:lnTo>
                  <a:lnTo>
                    <a:pt x="2" y="10"/>
                  </a:lnTo>
                  <a:lnTo>
                    <a:pt x="14" y="0"/>
                  </a:lnTo>
                  <a:lnTo>
                    <a:pt x="16" y="19"/>
                  </a:lnTo>
                  <a:lnTo>
                    <a:pt x="16" y="19"/>
                  </a:lnTo>
                  <a:lnTo>
                    <a:pt x="16"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5" name="Freeform 115"/>
            <p:cNvSpPr>
              <a:spLocks noEditPoints="1"/>
            </p:cNvSpPr>
            <p:nvPr/>
          </p:nvSpPr>
          <p:spPr bwMode="auto">
            <a:xfrm>
              <a:off x="4188447" y="1925254"/>
              <a:ext cx="253949" cy="410749"/>
            </a:xfrm>
            <a:custGeom>
              <a:avLst/>
              <a:gdLst>
                <a:gd name="T0" fmla="*/ 31 w 149"/>
                <a:gd name="T1" fmla="*/ 121 h 241"/>
                <a:gd name="T2" fmla="*/ 31 w 149"/>
                <a:gd name="T3" fmla="*/ 121 h 241"/>
                <a:gd name="T4" fmla="*/ 22 w 149"/>
                <a:gd name="T5" fmla="*/ 137 h 241"/>
                <a:gd name="T6" fmla="*/ 10 w 149"/>
                <a:gd name="T7" fmla="*/ 133 h 241"/>
                <a:gd name="T8" fmla="*/ 0 w 149"/>
                <a:gd name="T9" fmla="*/ 133 h 241"/>
                <a:gd name="T10" fmla="*/ 3 w 149"/>
                <a:gd name="T11" fmla="*/ 118 h 241"/>
                <a:gd name="T12" fmla="*/ 0 w 149"/>
                <a:gd name="T13" fmla="*/ 104 h 241"/>
                <a:gd name="T14" fmla="*/ 12 w 149"/>
                <a:gd name="T15" fmla="*/ 102 h 241"/>
                <a:gd name="T16" fmla="*/ 31 w 149"/>
                <a:gd name="T17" fmla="*/ 121 h 241"/>
                <a:gd name="T18" fmla="*/ 74 w 149"/>
                <a:gd name="T19" fmla="*/ 0 h 241"/>
                <a:gd name="T20" fmla="*/ 74 w 149"/>
                <a:gd name="T21" fmla="*/ 0 h 241"/>
                <a:gd name="T22" fmla="*/ 57 w 149"/>
                <a:gd name="T23" fmla="*/ 33 h 241"/>
                <a:gd name="T24" fmla="*/ 74 w 149"/>
                <a:gd name="T25" fmla="*/ 28 h 241"/>
                <a:gd name="T26" fmla="*/ 90 w 149"/>
                <a:gd name="T27" fmla="*/ 28 h 241"/>
                <a:gd name="T28" fmla="*/ 86 w 149"/>
                <a:gd name="T29" fmla="*/ 54 h 241"/>
                <a:gd name="T30" fmla="*/ 71 w 149"/>
                <a:gd name="T31" fmla="*/ 81 h 241"/>
                <a:gd name="T32" fmla="*/ 88 w 149"/>
                <a:gd name="T33" fmla="*/ 81 h 241"/>
                <a:gd name="T34" fmla="*/ 105 w 149"/>
                <a:gd name="T35" fmla="*/ 118 h 241"/>
                <a:gd name="T36" fmla="*/ 116 w 149"/>
                <a:gd name="T37" fmla="*/ 121 h 241"/>
                <a:gd name="T38" fmla="*/ 126 w 149"/>
                <a:gd name="T39" fmla="*/ 154 h 241"/>
                <a:gd name="T40" fmla="*/ 131 w 149"/>
                <a:gd name="T41" fmla="*/ 163 h 241"/>
                <a:gd name="T42" fmla="*/ 149 w 149"/>
                <a:gd name="T43" fmla="*/ 168 h 241"/>
                <a:gd name="T44" fmla="*/ 147 w 149"/>
                <a:gd name="T45" fmla="*/ 185 h 241"/>
                <a:gd name="T46" fmla="*/ 140 w 149"/>
                <a:gd name="T47" fmla="*/ 194 h 241"/>
                <a:gd name="T48" fmla="*/ 145 w 149"/>
                <a:gd name="T49" fmla="*/ 206 h 241"/>
                <a:gd name="T50" fmla="*/ 131 w 149"/>
                <a:gd name="T51" fmla="*/ 220 h 241"/>
                <a:gd name="T52" fmla="*/ 109 w 149"/>
                <a:gd name="T53" fmla="*/ 220 h 241"/>
                <a:gd name="T54" fmla="*/ 83 w 149"/>
                <a:gd name="T55" fmla="*/ 227 h 241"/>
                <a:gd name="T56" fmla="*/ 74 w 149"/>
                <a:gd name="T57" fmla="*/ 223 h 241"/>
                <a:gd name="T58" fmla="*/ 64 w 149"/>
                <a:gd name="T59" fmla="*/ 234 h 241"/>
                <a:gd name="T60" fmla="*/ 48 w 149"/>
                <a:gd name="T61" fmla="*/ 230 h 241"/>
                <a:gd name="T62" fmla="*/ 38 w 149"/>
                <a:gd name="T63" fmla="*/ 241 h 241"/>
                <a:gd name="T64" fmla="*/ 29 w 149"/>
                <a:gd name="T65" fmla="*/ 237 h 241"/>
                <a:gd name="T66" fmla="*/ 52 w 149"/>
                <a:gd name="T67" fmla="*/ 208 h 241"/>
                <a:gd name="T68" fmla="*/ 67 w 149"/>
                <a:gd name="T69" fmla="*/ 204 h 241"/>
                <a:gd name="T70" fmla="*/ 43 w 149"/>
                <a:gd name="T71" fmla="*/ 199 h 241"/>
                <a:gd name="T72" fmla="*/ 36 w 149"/>
                <a:gd name="T73" fmla="*/ 189 h 241"/>
                <a:gd name="T74" fmla="*/ 55 w 149"/>
                <a:gd name="T75" fmla="*/ 180 h 241"/>
                <a:gd name="T76" fmla="*/ 45 w 149"/>
                <a:gd name="T77" fmla="*/ 166 h 241"/>
                <a:gd name="T78" fmla="*/ 48 w 149"/>
                <a:gd name="T79" fmla="*/ 149 h 241"/>
                <a:gd name="T80" fmla="*/ 71 w 149"/>
                <a:gd name="T81" fmla="*/ 152 h 241"/>
                <a:gd name="T82" fmla="*/ 76 w 149"/>
                <a:gd name="T83" fmla="*/ 135 h 241"/>
                <a:gd name="T84" fmla="*/ 64 w 149"/>
                <a:gd name="T85" fmla="*/ 118 h 241"/>
                <a:gd name="T86" fmla="*/ 43 w 149"/>
                <a:gd name="T87" fmla="*/ 114 h 241"/>
                <a:gd name="T88" fmla="*/ 41 w 149"/>
                <a:gd name="T89" fmla="*/ 107 h 241"/>
                <a:gd name="T90" fmla="*/ 45 w 149"/>
                <a:gd name="T91" fmla="*/ 92 h 241"/>
                <a:gd name="T92" fmla="*/ 41 w 149"/>
                <a:gd name="T93" fmla="*/ 85 h 241"/>
                <a:gd name="T94" fmla="*/ 31 w 149"/>
                <a:gd name="T95" fmla="*/ 99 h 241"/>
                <a:gd name="T96" fmla="*/ 31 w 149"/>
                <a:gd name="T97" fmla="*/ 71 h 241"/>
                <a:gd name="T98" fmla="*/ 22 w 149"/>
                <a:gd name="T99" fmla="*/ 57 h 241"/>
                <a:gd name="T100" fmla="*/ 29 w 149"/>
                <a:gd name="T101" fmla="*/ 26 h 241"/>
                <a:gd name="T102" fmla="*/ 41 w 149"/>
                <a:gd name="T103" fmla="*/ 0 h 241"/>
                <a:gd name="T104" fmla="*/ 55 w 149"/>
                <a:gd name="T105" fmla="*/ 2 h 241"/>
                <a:gd name="T106" fmla="*/ 74 w 149"/>
                <a:gd name="T10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241">
                  <a:moveTo>
                    <a:pt x="31" y="121"/>
                  </a:moveTo>
                  <a:lnTo>
                    <a:pt x="31" y="121"/>
                  </a:lnTo>
                  <a:lnTo>
                    <a:pt x="22" y="137"/>
                  </a:lnTo>
                  <a:lnTo>
                    <a:pt x="10" y="133"/>
                  </a:lnTo>
                  <a:lnTo>
                    <a:pt x="0" y="133"/>
                  </a:lnTo>
                  <a:lnTo>
                    <a:pt x="3" y="118"/>
                  </a:lnTo>
                  <a:lnTo>
                    <a:pt x="0" y="104"/>
                  </a:lnTo>
                  <a:lnTo>
                    <a:pt x="12" y="102"/>
                  </a:lnTo>
                  <a:lnTo>
                    <a:pt x="31" y="121"/>
                  </a:lnTo>
                  <a:close/>
                  <a:moveTo>
                    <a:pt x="74" y="0"/>
                  </a:moveTo>
                  <a:lnTo>
                    <a:pt x="74" y="0"/>
                  </a:lnTo>
                  <a:lnTo>
                    <a:pt x="57" y="33"/>
                  </a:lnTo>
                  <a:lnTo>
                    <a:pt x="74" y="28"/>
                  </a:lnTo>
                  <a:lnTo>
                    <a:pt x="90" y="28"/>
                  </a:lnTo>
                  <a:lnTo>
                    <a:pt x="86" y="54"/>
                  </a:lnTo>
                  <a:lnTo>
                    <a:pt x="71" y="81"/>
                  </a:lnTo>
                  <a:lnTo>
                    <a:pt x="88" y="81"/>
                  </a:lnTo>
                  <a:lnTo>
                    <a:pt x="105" y="118"/>
                  </a:lnTo>
                  <a:lnTo>
                    <a:pt x="116" y="121"/>
                  </a:lnTo>
                  <a:lnTo>
                    <a:pt x="126" y="154"/>
                  </a:lnTo>
                  <a:lnTo>
                    <a:pt x="131" y="163"/>
                  </a:lnTo>
                  <a:lnTo>
                    <a:pt x="149" y="168"/>
                  </a:lnTo>
                  <a:lnTo>
                    <a:pt x="147" y="185"/>
                  </a:lnTo>
                  <a:lnTo>
                    <a:pt x="140" y="194"/>
                  </a:lnTo>
                  <a:lnTo>
                    <a:pt x="145" y="206"/>
                  </a:lnTo>
                  <a:lnTo>
                    <a:pt x="131" y="220"/>
                  </a:lnTo>
                  <a:lnTo>
                    <a:pt x="109" y="220"/>
                  </a:lnTo>
                  <a:lnTo>
                    <a:pt x="83" y="227"/>
                  </a:lnTo>
                  <a:lnTo>
                    <a:pt x="74" y="223"/>
                  </a:lnTo>
                  <a:lnTo>
                    <a:pt x="64" y="234"/>
                  </a:lnTo>
                  <a:lnTo>
                    <a:pt x="48" y="230"/>
                  </a:lnTo>
                  <a:lnTo>
                    <a:pt x="38" y="241"/>
                  </a:lnTo>
                  <a:lnTo>
                    <a:pt x="29" y="237"/>
                  </a:lnTo>
                  <a:lnTo>
                    <a:pt x="52" y="208"/>
                  </a:lnTo>
                  <a:lnTo>
                    <a:pt x="67" y="204"/>
                  </a:lnTo>
                  <a:lnTo>
                    <a:pt x="43" y="199"/>
                  </a:lnTo>
                  <a:lnTo>
                    <a:pt x="36" y="189"/>
                  </a:lnTo>
                  <a:lnTo>
                    <a:pt x="55" y="180"/>
                  </a:lnTo>
                  <a:lnTo>
                    <a:pt x="45" y="166"/>
                  </a:lnTo>
                  <a:lnTo>
                    <a:pt x="48" y="149"/>
                  </a:lnTo>
                  <a:lnTo>
                    <a:pt x="71" y="152"/>
                  </a:lnTo>
                  <a:lnTo>
                    <a:pt x="76" y="135"/>
                  </a:lnTo>
                  <a:lnTo>
                    <a:pt x="64" y="118"/>
                  </a:lnTo>
                  <a:lnTo>
                    <a:pt x="43" y="114"/>
                  </a:lnTo>
                  <a:lnTo>
                    <a:pt x="41" y="107"/>
                  </a:lnTo>
                  <a:lnTo>
                    <a:pt x="45" y="92"/>
                  </a:lnTo>
                  <a:lnTo>
                    <a:pt x="41" y="85"/>
                  </a:lnTo>
                  <a:lnTo>
                    <a:pt x="31" y="99"/>
                  </a:lnTo>
                  <a:lnTo>
                    <a:pt x="31" y="71"/>
                  </a:lnTo>
                  <a:lnTo>
                    <a:pt x="22" y="57"/>
                  </a:lnTo>
                  <a:lnTo>
                    <a:pt x="29" y="26"/>
                  </a:lnTo>
                  <a:lnTo>
                    <a:pt x="41" y="0"/>
                  </a:lnTo>
                  <a:lnTo>
                    <a:pt x="55" y="2"/>
                  </a:lnTo>
                  <a:lnTo>
                    <a:pt x="7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7" name="Freeform 386"/>
            <p:cNvSpPr>
              <a:spLocks/>
            </p:cNvSpPr>
            <p:nvPr/>
          </p:nvSpPr>
          <p:spPr bwMode="auto">
            <a:xfrm>
              <a:off x="3931090" y="3534159"/>
              <a:ext cx="85217" cy="25810"/>
            </a:xfrm>
            <a:custGeom>
              <a:avLst/>
              <a:gdLst>
                <a:gd name="connsiteX0" fmla="*/ 54539 w 113623"/>
                <a:gd name="connsiteY0" fmla="*/ 0 h 34413"/>
                <a:gd name="connsiteX1" fmla="*/ 63629 w 113623"/>
                <a:gd name="connsiteY1" fmla="*/ 0 h 34413"/>
                <a:gd name="connsiteX2" fmla="*/ 81809 w 113623"/>
                <a:gd name="connsiteY2" fmla="*/ 11363 h 34413"/>
                <a:gd name="connsiteX3" fmla="*/ 90899 w 113623"/>
                <a:gd name="connsiteY3" fmla="*/ 11363 h 34413"/>
                <a:gd name="connsiteX4" fmla="*/ 102261 w 113623"/>
                <a:gd name="connsiteY4" fmla="*/ 0 h 34413"/>
                <a:gd name="connsiteX5" fmla="*/ 113623 w 113623"/>
                <a:gd name="connsiteY5" fmla="*/ 18180 h 34413"/>
                <a:gd name="connsiteX6" fmla="*/ 109835 w 113623"/>
                <a:gd name="connsiteY6" fmla="*/ 19263 h 34413"/>
                <a:gd name="connsiteX7" fmla="*/ 113623 w 113623"/>
                <a:gd name="connsiteY7" fmla="*/ 25323 h 34413"/>
                <a:gd name="connsiteX8" fmla="*/ 97716 w 113623"/>
                <a:gd name="connsiteY8" fmla="*/ 29868 h 34413"/>
                <a:gd name="connsiteX9" fmla="*/ 81809 w 113623"/>
                <a:gd name="connsiteY9" fmla="*/ 29868 h 34413"/>
                <a:gd name="connsiteX10" fmla="*/ 63629 w 113623"/>
                <a:gd name="connsiteY10" fmla="*/ 25323 h 34413"/>
                <a:gd name="connsiteX11" fmla="*/ 47722 w 113623"/>
                <a:gd name="connsiteY11" fmla="*/ 29868 h 34413"/>
                <a:gd name="connsiteX12" fmla="*/ 43177 w 113623"/>
                <a:gd name="connsiteY12" fmla="*/ 29868 h 34413"/>
                <a:gd name="connsiteX13" fmla="*/ 31815 w 113623"/>
                <a:gd name="connsiteY13" fmla="*/ 34413 h 34413"/>
                <a:gd name="connsiteX14" fmla="*/ 0 w 113623"/>
                <a:gd name="connsiteY14" fmla="*/ 34413 h 34413"/>
                <a:gd name="connsiteX15" fmla="*/ 2041 w 113623"/>
                <a:gd name="connsiteY15" fmla="*/ 27270 h 34413"/>
                <a:gd name="connsiteX16" fmla="*/ 0 w 113623"/>
                <a:gd name="connsiteY16" fmla="*/ 27270 h 34413"/>
                <a:gd name="connsiteX17" fmla="*/ 4545 w 113623"/>
                <a:gd name="connsiteY17" fmla="*/ 11363 h 34413"/>
                <a:gd name="connsiteX18" fmla="*/ 43177 w 113623"/>
                <a:gd name="connsiteY18" fmla="*/ 11363 h 34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623" h="34413">
                  <a:moveTo>
                    <a:pt x="54539" y="0"/>
                  </a:moveTo>
                  <a:lnTo>
                    <a:pt x="63629" y="0"/>
                  </a:lnTo>
                  <a:lnTo>
                    <a:pt x="81809" y="11363"/>
                  </a:lnTo>
                  <a:lnTo>
                    <a:pt x="90899" y="11363"/>
                  </a:lnTo>
                  <a:lnTo>
                    <a:pt x="102261" y="0"/>
                  </a:lnTo>
                  <a:lnTo>
                    <a:pt x="113623" y="18180"/>
                  </a:lnTo>
                  <a:lnTo>
                    <a:pt x="109835" y="19263"/>
                  </a:lnTo>
                  <a:lnTo>
                    <a:pt x="113623" y="25323"/>
                  </a:lnTo>
                  <a:lnTo>
                    <a:pt x="97716" y="29868"/>
                  </a:lnTo>
                  <a:lnTo>
                    <a:pt x="81809" y="29868"/>
                  </a:lnTo>
                  <a:lnTo>
                    <a:pt x="63629" y="25323"/>
                  </a:lnTo>
                  <a:lnTo>
                    <a:pt x="47722" y="29868"/>
                  </a:lnTo>
                  <a:lnTo>
                    <a:pt x="43177" y="29868"/>
                  </a:lnTo>
                  <a:lnTo>
                    <a:pt x="31815" y="34413"/>
                  </a:lnTo>
                  <a:lnTo>
                    <a:pt x="0" y="34413"/>
                  </a:lnTo>
                  <a:lnTo>
                    <a:pt x="2041" y="27270"/>
                  </a:lnTo>
                  <a:lnTo>
                    <a:pt x="0" y="27270"/>
                  </a:lnTo>
                  <a:lnTo>
                    <a:pt x="4545" y="11363"/>
                  </a:lnTo>
                  <a:lnTo>
                    <a:pt x="4317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85" name="Freeform 125"/>
            <p:cNvSpPr>
              <a:spLocks/>
            </p:cNvSpPr>
            <p:nvPr/>
          </p:nvSpPr>
          <p:spPr bwMode="auto">
            <a:xfrm>
              <a:off x="3934499" y="3571654"/>
              <a:ext cx="85217" cy="44313"/>
            </a:xfrm>
            <a:custGeom>
              <a:avLst/>
              <a:gdLst>
                <a:gd name="T0" fmla="*/ 50 w 50"/>
                <a:gd name="T1" fmla="*/ 0 h 26"/>
                <a:gd name="T2" fmla="*/ 50 w 50"/>
                <a:gd name="T3" fmla="*/ 0 h 26"/>
                <a:gd name="T4" fmla="*/ 48 w 50"/>
                <a:gd name="T5" fmla="*/ 7 h 26"/>
                <a:gd name="T6" fmla="*/ 48 w 50"/>
                <a:gd name="T7" fmla="*/ 7 h 26"/>
                <a:gd name="T8" fmla="*/ 48 w 50"/>
                <a:gd name="T9" fmla="*/ 12 h 26"/>
                <a:gd name="T10" fmla="*/ 45 w 50"/>
                <a:gd name="T11" fmla="*/ 14 h 26"/>
                <a:gd name="T12" fmla="*/ 43 w 50"/>
                <a:gd name="T13" fmla="*/ 14 h 26"/>
                <a:gd name="T14" fmla="*/ 38 w 50"/>
                <a:gd name="T15" fmla="*/ 19 h 26"/>
                <a:gd name="T16" fmla="*/ 34 w 50"/>
                <a:gd name="T17" fmla="*/ 19 h 26"/>
                <a:gd name="T18" fmla="*/ 26 w 50"/>
                <a:gd name="T19" fmla="*/ 26 h 26"/>
                <a:gd name="T20" fmla="*/ 17 w 50"/>
                <a:gd name="T21" fmla="*/ 19 h 26"/>
                <a:gd name="T22" fmla="*/ 12 w 50"/>
                <a:gd name="T23" fmla="*/ 19 h 26"/>
                <a:gd name="T24" fmla="*/ 8 w 50"/>
                <a:gd name="T25" fmla="*/ 12 h 26"/>
                <a:gd name="T26" fmla="*/ 8 w 50"/>
                <a:gd name="T27" fmla="*/ 9 h 26"/>
                <a:gd name="T28" fmla="*/ 3 w 50"/>
                <a:gd name="T29" fmla="*/ 7 h 26"/>
                <a:gd name="T30" fmla="*/ 0 w 50"/>
                <a:gd name="T31" fmla="*/ 5 h 26"/>
                <a:gd name="T32" fmla="*/ 10 w 50"/>
                <a:gd name="T33" fmla="*/ 0 h 26"/>
                <a:gd name="T34" fmla="*/ 15 w 50"/>
                <a:gd name="T35" fmla="*/ 2 h 26"/>
                <a:gd name="T36" fmla="*/ 19 w 50"/>
                <a:gd name="T37" fmla="*/ 0 h 26"/>
                <a:gd name="T38" fmla="*/ 50 w 50"/>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26">
                  <a:moveTo>
                    <a:pt x="50" y="0"/>
                  </a:moveTo>
                  <a:lnTo>
                    <a:pt x="50" y="0"/>
                  </a:lnTo>
                  <a:lnTo>
                    <a:pt x="48" y="7"/>
                  </a:lnTo>
                  <a:lnTo>
                    <a:pt x="48" y="7"/>
                  </a:lnTo>
                  <a:lnTo>
                    <a:pt x="48" y="12"/>
                  </a:lnTo>
                  <a:lnTo>
                    <a:pt x="45" y="14"/>
                  </a:lnTo>
                  <a:lnTo>
                    <a:pt x="43" y="14"/>
                  </a:lnTo>
                  <a:lnTo>
                    <a:pt x="38" y="19"/>
                  </a:lnTo>
                  <a:lnTo>
                    <a:pt x="34" y="19"/>
                  </a:lnTo>
                  <a:lnTo>
                    <a:pt x="26" y="26"/>
                  </a:lnTo>
                  <a:lnTo>
                    <a:pt x="17" y="19"/>
                  </a:lnTo>
                  <a:lnTo>
                    <a:pt x="12" y="19"/>
                  </a:lnTo>
                  <a:lnTo>
                    <a:pt x="8" y="12"/>
                  </a:lnTo>
                  <a:lnTo>
                    <a:pt x="8" y="9"/>
                  </a:lnTo>
                  <a:lnTo>
                    <a:pt x="3" y="7"/>
                  </a:lnTo>
                  <a:lnTo>
                    <a:pt x="0" y="5"/>
                  </a:lnTo>
                  <a:lnTo>
                    <a:pt x="10" y="0"/>
                  </a:lnTo>
                  <a:lnTo>
                    <a:pt x="15" y="2"/>
                  </a:lnTo>
                  <a:lnTo>
                    <a:pt x="19" y="0"/>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9" name="Freeform 129"/>
            <p:cNvSpPr>
              <a:spLocks noEditPoints="1"/>
            </p:cNvSpPr>
            <p:nvPr/>
          </p:nvSpPr>
          <p:spPr bwMode="auto">
            <a:xfrm>
              <a:off x="4950290" y="2651144"/>
              <a:ext cx="182366" cy="242018"/>
            </a:xfrm>
            <a:custGeom>
              <a:avLst/>
              <a:gdLst>
                <a:gd name="T0" fmla="*/ 60 w 107"/>
                <a:gd name="T1" fmla="*/ 126 h 142"/>
                <a:gd name="T2" fmla="*/ 60 w 107"/>
                <a:gd name="T3" fmla="*/ 126 h 142"/>
                <a:gd name="T4" fmla="*/ 67 w 107"/>
                <a:gd name="T5" fmla="*/ 133 h 142"/>
                <a:gd name="T6" fmla="*/ 81 w 107"/>
                <a:gd name="T7" fmla="*/ 133 h 142"/>
                <a:gd name="T8" fmla="*/ 93 w 107"/>
                <a:gd name="T9" fmla="*/ 133 h 142"/>
                <a:gd name="T10" fmla="*/ 93 w 107"/>
                <a:gd name="T11" fmla="*/ 138 h 142"/>
                <a:gd name="T12" fmla="*/ 100 w 107"/>
                <a:gd name="T13" fmla="*/ 135 h 142"/>
                <a:gd name="T14" fmla="*/ 97 w 107"/>
                <a:gd name="T15" fmla="*/ 140 h 142"/>
                <a:gd name="T16" fmla="*/ 76 w 107"/>
                <a:gd name="T17" fmla="*/ 142 h 142"/>
                <a:gd name="T18" fmla="*/ 76 w 107"/>
                <a:gd name="T19" fmla="*/ 138 h 142"/>
                <a:gd name="T20" fmla="*/ 55 w 107"/>
                <a:gd name="T21" fmla="*/ 135 h 142"/>
                <a:gd name="T22" fmla="*/ 60 w 107"/>
                <a:gd name="T23" fmla="*/ 126 h 142"/>
                <a:gd name="T24" fmla="*/ 107 w 107"/>
                <a:gd name="T25" fmla="*/ 5 h 142"/>
                <a:gd name="T26" fmla="*/ 107 w 107"/>
                <a:gd name="T27" fmla="*/ 5 h 142"/>
                <a:gd name="T28" fmla="*/ 100 w 107"/>
                <a:gd name="T29" fmla="*/ 19 h 142"/>
                <a:gd name="T30" fmla="*/ 97 w 107"/>
                <a:gd name="T31" fmla="*/ 22 h 142"/>
                <a:gd name="T32" fmla="*/ 86 w 107"/>
                <a:gd name="T33" fmla="*/ 22 h 142"/>
                <a:gd name="T34" fmla="*/ 79 w 107"/>
                <a:gd name="T35" fmla="*/ 19 h 142"/>
                <a:gd name="T36" fmla="*/ 60 w 107"/>
                <a:gd name="T37" fmla="*/ 24 h 142"/>
                <a:gd name="T38" fmla="*/ 69 w 107"/>
                <a:gd name="T39" fmla="*/ 38 h 142"/>
                <a:gd name="T40" fmla="*/ 62 w 107"/>
                <a:gd name="T41" fmla="*/ 41 h 142"/>
                <a:gd name="T42" fmla="*/ 53 w 107"/>
                <a:gd name="T43" fmla="*/ 41 h 142"/>
                <a:gd name="T44" fmla="*/ 45 w 107"/>
                <a:gd name="T45" fmla="*/ 29 h 142"/>
                <a:gd name="T46" fmla="*/ 41 w 107"/>
                <a:gd name="T47" fmla="*/ 34 h 142"/>
                <a:gd name="T48" fmla="*/ 45 w 107"/>
                <a:gd name="T49" fmla="*/ 45 h 142"/>
                <a:gd name="T50" fmla="*/ 53 w 107"/>
                <a:gd name="T51" fmla="*/ 57 h 142"/>
                <a:gd name="T52" fmla="*/ 48 w 107"/>
                <a:gd name="T53" fmla="*/ 60 h 142"/>
                <a:gd name="T54" fmla="*/ 57 w 107"/>
                <a:gd name="T55" fmla="*/ 71 h 142"/>
                <a:gd name="T56" fmla="*/ 64 w 107"/>
                <a:gd name="T57" fmla="*/ 76 h 142"/>
                <a:gd name="T58" fmla="*/ 64 w 107"/>
                <a:gd name="T59" fmla="*/ 88 h 142"/>
                <a:gd name="T60" fmla="*/ 50 w 107"/>
                <a:gd name="T61" fmla="*/ 83 h 142"/>
                <a:gd name="T62" fmla="*/ 55 w 107"/>
                <a:gd name="T63" fmla="*/ 93 h 142"/>
                <a:gd name="T64" fmla="*/ 43 w 107"/>
                <a:gd name="T65" fmla="*/ 95 h 142"/>
                <a:gd name="T66" fmla="*/ 50 w 107"/>
                <a:gd name="T67" fmla="*/ 112 h 142"/>
                <a:gd name="T68" fmla="*/ 38 w 107"/>
                <a:gd name="T69" fmla="*/ 114 h 142"/>
                <a:gd name="T70" fmla="*/ 26 w 107"/>
                <a:gd name="T71" fmla="*/ 105 h 142"/>
                <a:gd name="T72" fmla="*/ 19 w 107"/>
                <a:gd name="T73" fmla="*/ 88 h 142"/>
                <a:gd name="T74" fmla="*/ 17 w 107"/>
                <a:gd name="T75" fmla="*/ 74 h 142"/>
                <a:gd name="T76" fmla="*/ 12 w 107"/>
                <a:gd name="T77" fmla="*/ 64 h 142"/>
                <a:gd name="T78" fmla="*/ 3 w 107"/>
                <a:gd name="T79" fmla="*/ 53 h 142"/>
                <a:gd name="T80" fmla="*/ 0 w 107"/>
                <a:gd name="T81" fmla="*/ 48 h 142"/>
                <a:gd name="T82" fmla="*/ 10 w 107"/>
                <a:gd name="T83" fmla="*/ 38 h 142"/>
                <a:gd name="T84" fmla="*/ 10 w 107"/>
                <a:gd name="T85" fmla="*/ 31 h 142"/>
                <a:gd name="T86" fmla="*/ 15 w 107"/>
                <a:gd name="T87" fmla="*/ 27 h 142"/>
                <a:gd name="T88" fmla="*/ 15 w 107"/>
                <a:gd name="T89" fmla="*/ 22 h 142"/>
                <a:gd name="T90" fmla="*/ 26 w 107"/>
                <a:gd name="T91" fmla="*/ 19 h 142"/>
                <a:gd name="T92" fmla="*/ 34 w 107"/>
                <a:gd name="T93" fmla="*/ 15 h 142"/>
                <a:gd name="T94" fmla="*/ 41 w 107"/>
                <a:gd name="T95" fmla="*/ 15 h 142"/>
                <a:gd name="T96" fmla="*/ 43 w 107"/>
                <a:gd name="T97" fmla="*/ 12 h 142"/>
                <a:gd name="T98" fmla="*/ 48 w 107"/>
                <a:gd name="T99" fmla="*/ 12 h 142"/>
                <a:gd name="T100" fmla="*/ 60 w 107"/>
                <a:gd name="T101" fmla="*/ 12 h 142"/>
                <a:gd name="T102" fmla="*/ 71 w 107"/>
                <a:gd name="T103" fmla="*/ 5 h 142"/>
                <a:gd name="T104" fmla="*/ 83 w 107"/>
                <a:gd name="T105" fmla="*/ 15 h 142"/>
                <a:gd name="T106" fmla="*/ 97 w 107"/>
                <a:gd name="T107" fmla="*/ 12 h 142"/>
                <a:gd name="T108" fmla="*/ 97 w 107"/>
                <a:gd name="T109" fmla="*/ 0 h 142"/>
                <a:gd name="T110" fmla="*/ 107 w 107"/>
                <a:gd name="T111" fmla="*/ 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7" h="142">
                  <a:moveTo>
                    <a:pt x="60" y="126"/>
                  </a:moveTo>
                  <a:lnTo>
                    <a:pt x="60" y="126"/>
                  </a:lnTo>
                  <a:lnTo>
                    <a:pt x="67" y="133"/>
                  </a:lnTo>
                  <a:lnTo>
                    <a:pt x="81" y="133"/>
                  </a:lnTo>
                  <a:lnTo>
                    <a:pt x="93" y="133"/>
                  </a:lnTo>
                  <a:lnTo>
                    <a:pt x="93" y="138"/>
                  </a:lnTo>
                  <a:lnTo>
                    <a:pt x="100" y="135"/>
                  </a:lnTo>
                  <a:lnTo>
                    <a:pt x="97" y="140"/>
                  </a:lnTo>
                  <a:lnTo>
                    <a:pt x="76" y="142"/>
                  </a:lnTo>
                  <a:lnTo>
                    <a:pt x="76" y="138"/>
                  </a:lnTo>
                  <a:lnTo>
                    <a:pt x="55" y="135"/>
                  </a:lnTo>
                  <a:lnTo>
                    <a:pt x="60" y="126"/>
                  </a:lnTo>
                  <a:close/>
                  <a:moveTo>
                    <a:pt x="107" y="5"/>
                  </a:moveTo>
                  <a:lnTo>
                    <a:pt x="107" y="5"/>
                  </a:lnTo>
                  <a:lnTo>
                    <a:pt x="100" y="19"/>
                  </a:lnTo>
                  <a:lnTo>
                    <a:pt x="97" y="22"/>
                  </a:lnTo>
                  <a:lnTo>
                    <a:pt x="86" y="22"/>
                  </a:lnTo>
                  <a:lnTo>
                    <a:pt x="79" y="19"/>
                  </a:lnTo>
                  <a:lnTo>
                    <a:pt x="60" y="24"/>
                  </a:lnTo>
                  <a:lnTo>
                    <a:pt x="69" y="38"/>
                  </a:lnTo>
                  <a:lnTo>
                    <a:pt x="62" y="41"/>
                  </a:lnTo>
                  <a:lnTo>
                    <a:pt x="53" y="41"/>
                  </a:lnTo>
                  <a:lnTo>
                    <a:pt x="45" y="29"/>
                  </a:lnTo>
                  <a:lnTo>
                    <a:pt x="41" y="34"/>
                  </a:lnTo>
                  <a:lnTo>
                    <a:pt x="45" y="45"/>
                  </a:lnTo>
                  <a:lnTo>
                    <a:pt x="53" y="57"/>
                  </a:lnTo>
                  <a:lnTo>
                    <a:pt x="48" y="60"/>
                  </a:lnTo>
                  <a:lnTo>
                    <a:pt x="57" y="71"/>
                  </a:lnTo>
                  <a:lnTo>
                    <a:pt x="64" y="76"/>
                  </a:lnTo>
                  <a:lnTo>
                    <a:pt x="64" y="88"/>
                  </a:lnTo>
                  <a:lnTo>
                    <a:pt x="50" y="83"/>
                  </a:lnTo>
                  <a:lnTo>
                    <a:pt x="55" y="93"/>
                  </a:lnTo>
                  <a:lnTo>
                    <a:pt x="43" y="95"/>
                  </a:lnTo>
                  <a:lnTo>
                    <a:pt x="50" y="112"/>
                  </a:lnTo>
                  <a:lnTo>
                    <a:pt x="38" y="114"/>
                  </a:lnTo>
                  <a:lnTo>
                    <a:pt x="26" y="105"/>
                  </a:lnTo>
                  <a:lnTo>
                    <a:pt x="19" y="88"/>
                  </a:lnTo>
                  <a:lnTo>
                    <a:pt x="17" y="74"/>
                  </a:lnTo>
                  <a:lnTo>
                    <a:pt x="12" y="64"/>
                  </a:lnTo>
                  <a:lnTo>
                    <a:pt x="3" y="53"/>
                  </a:lnTo>
                  <a:lnTo>
                    <a:pt x="0" y="48"/>
                  </a:lnTo>
                  <a:lnTo>
                    <a:pt x="10" y="38"/>
                  </a:lnTo>
                  <a:lnTo>
                    <a:pt x="10" y="31"/>
                  </a:lnTo>
                  <a:lnTo>
                    <a:pt x="15" y="27"/>
                  </a:lnTo>
                  <a:lnTo>
                    <a:pt x="15" y="22"/>
                  </a:lnTo>
                  <a:lnTo>
                    <a:pt x="26" y="19"/>
                  </a:lnTo>
                  <a:lnTo>
                    <a:pt x="34" y="15"/>
                  </a:lnTo>
                  <a:lnTo>
                    <a:pt x="41" y="15"/>
                  </a:lnTo>
                  <a:lnTo>
                    <a:pt x="43" y="12"/>
                  </a:lnTo>
                  <a:lnTo>
                    <a:pt x="48" y="12"/>
                  </a:lnTo>
                  <a:lnTo>
                    <a:pt x="60" y="12"/>
                  </a:lnTo>
                  <a:lnTo>
                    <a:pt x="71" y="5"/>
                  </a:lnTo>
                  <a:lnTo>
                    <a:pt x="83" y="15"/>
                  </a:lnTo>
                  <a:lnTo>
                    <a:pt x="97" y="12"/>
                  </a:lnTo>
                  <a:lnTo>
                    <a:pt x="97" y="0"/>
                  </a:lnTo>
                  <a:lnTo>
                    <a:pt x="107"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1" name="Freeform 131"/>
            <p:cNvSpPr>
              <a:spLocks/>
            </p:cNvSpPr>
            <p:nvPr/>
          </p:nvSpPr>
          <p:spPr bwMode="auto">
            <a:xfrm>
              <a:off x="2375021" y="-621042"/>
              <a:ext cx="1685600" cy="2469601"/>
            </a:xfrm>
            <a:custGeom>
              <a:avLst/>
              <a:gdLst>
                <a:gd name="T0" fmla="*/ 849 w 989"/>
                <a:gd name="T1" fmla="*/ 126 h 1449"/>
                <a:gd name="T2" fmla="*/ 669 w 989"/>
                <a:gd name="T3" fmla="*/ 190 h 1449"/>
                <a:gd name="T4" fmla="*/ 783 w 989"/>
                <a:gd name="T5" fmla="*/ 237 h 1449"/>
                <a:gd name="T6" fmla="*/ 811 w 989"/>
                <a:gd name="T7" fmla="*/ 308 h 1449"/>
                <a:gd name="T8" fmla="*/ 979 w 989"/>
                <a:gd name="T9" fmla="*/ 247 h 1449"/>
                <a:gd name="T10" fmla="*/ 913 w 989"/>
                <a:gd name="T11" fmla="*/ 386 h 1449"/>
                <a:gd name="T12" fmla="*/ 880 w 989"/>
                <a:gd name="T13" fmla="*/ 474 h 1449"/>
                <a:gd name="T14" fmla="*/ 887 w 989"/>
                <a:gd name="T15" fmla="*/ 666 h 1449"/>
                <a:gd name="T16" fmla="*/ 863 w 989"/>
                <a:gd name="T17" fmla="*/ 727 h 1449"/>
                <a:gd name="T18" fmla="*/ 873 w 989"/>
                <a:gd name="T19" fmla="*/ 841 h 1449"/>
                <a:gd name="T20" fmla="*/ 849 w 989"/>
                <a:gd name="T21" fmla="*/ 888 h 1449"/>
                <a:gd name="T22" fmla="*/ 826 w 989"/>
                <a:gd name="T23" fmla="*/ 933 h 1449"/>
                <a:gd name="T24" fmla="*/ 785 w 989"/>
                <a:gd name="T25" fmla="*/ 950 h 1449"/>
                <a:gd name="T26" fmla="*/ 835 w 989"/>
                <a:gd name="T27" fmla="*/ 1035 h 1449"/>
                <a:gd name="T28" fmla="*/ 773 w 989"/>
                <a:gd name="T29" fmla="*/ 997 h 1449"/>
                <a:gd name="T30" fmla="*/ 802 w 989"/>
                <a:gd name="T31" fmla="*/ 1059 h 1449"/>
                <a:gd name="T32" fmla="*/ 736 w 989"/>
                <a:gd name="T33" fmla="*/ 1137 h 1449"/>
                <a:gd name="T34" fmla="*/ 655 w 989"/>
                <a:gd name="T35" fmla="*/ 1167 h 1449"/>
                <a:gd name="T36" fmla="*/ 587 w 989"/>
                <a:gd name="T37" fmla="*/ 1241 h 1449"/>
                <a:gd name="T38" fmla="*/ 528 w 989"/>
                <a:gd name="T39" fmla="*/ 1283 h 1449"/>
                <a:gd name="T40" fmla="*/ 492 w 989"/>
                <a:gd name="T41" fmla="*/ 1362 h 1449"/>
                <a:gd name="T42" fmla="*/ 485 w 989"/>
                <a:gd name="T43" fmla="*/ 1449 h 1449"/>
                <a:gd name="T44" fmla="*/ 405 w 989"/>
                <a:gd name="T45" fmla="*/ 1423 h 1449"/>
                <a:gd name="T46" fmla="*/ 350 w 989"/>
                <a:gd name="T47" fmla="*/ 1328 h 1449"/>
                <a:gd name="T48" fmla="*/ 317 w 989"/>
                <a:gd name="T49" fmla="*/ 1234 h 1449"/>
                <a:gd name="T50" fmla="*/ 329 w 989"/>
                <a:gd name="T51" fmla="*/ 1141 h 1449"/>
                <a:gd name="T52" fmla="*/ 362 w 989"/>
                <a:gd name="T53" fmla="*/ 1070 h 1449"/>
                <a:gd name="T54" fmla="*/ 322 w 989"/>
                <a:gd name="T55" fmla="*/ 1099 h 1449"/>
                <a:gd name="T56" fmla="*/ 305 w 989"/>
                <a:gd name="T57" fmla="*/ 1028 h 1449"/>
                <a:gd name="T58" fmla="*/ 326 w 989"/>
                <a:gd name="T59" fmla="*/ 1006 h 1449"/>
                <a:gd name="T60" fmla="*/ 282 w 989"/>
                <a:gd name="T61" fmla="*/ 985 h 1449"/>
                <a:gd name="T62" fmla="*/ 277 w 989"/>
                <a:gd name="T63" fmla="*/ 876 h 1449"/>
                <a:gd name="T64" fmla="*/ 237 w 989"/>
                <a:gd name="T65" fmla="*/ 763 h 1449"/>
                <a:gd name="T66" fmla="*/ 116 w 989"/>
                <a:gd name="T67" fmla="*/ 722 h 1449"/>
                <a:gd name="T68" fmla="*/ 31 w 989"/>
                <a:gd name="T69" fmla="*/ 663 h 1449"/>
                <a:gd name="T70" fmla="*/ 36 w 989"/>
                <a:gd name="T71" fmla="*/ 616 h 1449"/>
                <a:gd name="T72" fmla="*/ 64 w 989"/>
                <a:gd name="T73" fmla="*/ 516 h 1449"/>
                <a:gd name="T74" fmla="*/ 85 w 989"/>
                <a:gd name="T75" fmla="*/ 410 h 1449"/>
                <a:gd name="T76" fmla="*/ 177 w 989"/>
                <a:gd name="T77" fmla="*/ 289 h 1449"/>
                <a:gd name="T78" fmla="*/ 260 w 989"/>
                <a:gd name="T79" fmla="*/ 192 h 1449"/>
                <a:gd name="T80" fmla="*/ 371 w 989"/>
                <a:gd name="T81" fmla="*/ 161 h 1449"/>
                <a:gd name="T82" fmla="*/ 466 w 989"/>
                <a:gd name="T83" fmla="*/ 251 h 1449"/>
                <a:gd name="T84" fmla="*/ 483 w 989"/>
                <a:gd name="T85" fmla="*/ 60 h 1449"/>
                <a:gd name="T86" fmla="*/ 617 w 989"/>
                <a:gd name="T87" fmla="*/ 0 h 1449"/>
                <a:gd name="T88" fmla="*/ 747 w 989"/>
                <a:gd name="T89" fmla="*/ 19 h 1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1449">
                  <a:moveTo>
                    <a:pt x="747" y="19"/>
                  </a:moveTo>
                  <a:lnTo>
                    <a:pt x="747" y="19"/>
                  </a:lnTo>
                  <a:lnTo>
                    <a:pt x="849" y="126"/>
                  </a:lnTo>
                  <a:lnTo>
                    <a:pt x="818" y="173"/>
                  </a:lnTo>
                  <a:lnTo>
                    <a:pt x="757" y="178"/>
                  </a:lnTo>
                  <a:lnTo>
                    <a:pt x="669" y="190"/>
                  </a:lnTo>
                  <a:lnTo>
                    <a:pt x="677" y="211"/>
                  </a:lnTo>
                  <a:lnTo>
                    <a:pt x="736" y="199"/>
                  </a:lnTo>
                  <a:lnTo>
                    <a:pt x="783" y="237"/>
                  </a:lnTo>
                  <a:lnTo>
                    <a:pt x="814" y="204"/>
                  </a:lnTo>
                  <a:lnTo>
                    <a:pt x="828" y="244"/>
                  </a:lnTo>
                  <a:lnTo>
                    <a:pt x="811" y="308"/>
                  </a:lnTo>
                  <a:lnTo>
                    <a:pt x="852" y="268"/>
                  </a:lnTo>
                  <a:lnTo>
                    <a:pt x="930" y="225"/>
                  </a:lnTo>
                  <a:lnTo>
                    <a:pt x="979" y="247"/>
                  </a:lnTo>
                  <a:lnTo>
                    <a:pt x="989" y="292"/>
                  </a:lnTo>
                  <a:lnTo>
                    <a:pt x="923" y="365"/>
                  </a:lnTo>
                  <a:lnTo>
                    <a:pt x="913" y="386"/>
                  </a:lnTo>
                  <a:lnTo>
                    <a:pt x="861" y="403"/>
                  </a:lnTo>
                  <a:lnTo>
                    <a:pt x="899" y="408"/>
                  </a:lnTo>
                  <a:lnTo>
                    <a:pt x="880" y="474"/>
                  </a:lnTo>
                  <a:lnTo>
                    <a:pt x="866" y="528"/>
                  </a:lnTo>
                  <a:lnTo>
                    <a:pt x="868" y="616"/>
                  </a:lnTo>
                  <a:lnTo>
                    <a:pt x="887" y="666"/>
                  </a:lnTo>
                  <a:lnTo>
                    <a:pt x="861" y="668"/>
                  </a:lnTo>
                  <a:lnTo>
                    <a:pt x="835" y="689"/>
                  </a:lnTo>
                  <a:lnTo>
                    <a:pt x="863" y="727"/>
                  </a:lnTo>
                  <a:lnTo>
                    <a:pt x="868" y="782"/>
                  </a:lnTo>
                  <a:lnTo>
                    <a:pt x="852" y="786"/>
                  </a:lnTo>
                  <a:lnTo>
                    <a:pt x="873" y="841"/>
                  </a:lnTo>
                  <a:lnTo>
                    <a:pt x="835" y="843"/>
                  </a:lnTo>
                  <a:lnTo>
                    <a:pt x="856" y="869"/>
                  </a:lnTo>
                  <a:lnTo>
                    <a:pt x="849" y="888"/>
                  </a:lnTo>
                  <a:lnTo>
                    <a:pt x="828" y="895"/>
                  </a:lnTo>
                  <a:lnTo>
                    <a:pt x="804" y="895"/>
                  </a:lnTo>
                  <a:lnTo>
                    <a:pt x="826" y="933"/>
                  </a:lnTo>
                  <a:lnTo>
                    <a:pt x="826" y="957"/>
                  </a:lnTo>
                  <a:lnTo>
                    <a:pt x="792" y="935"/>
                  </a:lnTo>
                  <a:lnTo>
                    <a:pt x="785" y="950"/>
                  </a:lnTo>
                  <a:lnTo>
                    <a:pt x="807" y="964"/>
                  </a:lnTo>
                  <a:lnTo>
                    <a:pt x="828" y="995"/>
                  </a:lnTo>
                  <a:lnTo>
                    <a:pt x="835" y="1035"/>
                  </a:lnTo>
                  <a:lnTo>
                    <a:pt x="804" y="1044"/>
                  </a:lnTo>
                  <a:lnTo>
                    <a:pt x="792" y="1025"/>
                  </a:lnTo>
                  <a:lnTo>
                    <a:pt x="773" y="997"/>
                  </a:lnTo>
                  <a:lnTo>
                    <a:pt x="778" y="1030"/>
                  </a:lnTo>
                  <a:lnTo>
                    <a:pt x="759" y="1056"/>
                  </a:lnTo>
                  <a:lnTo>
                    <a:pt x="802" y="1059"/>
                  </a:lnTo>
                  <a:lnTo>
                    <a:pt x="823" y="1061"/>
                  </a:lnTo>
                  <a:lnTo>
                    <a:pt x="781" y="1101"/>
                  </a:lnTo>
                  <a:lnTo>
                    <a:pt x="736" y="1137"/>
                  </a:lnTo>
                  <a:lnTo>
                    <a:pt x="688" y="1151"/>
                  </a:lnTo>
                  <a:lnTo>
                    <a:pt x="672" y="1151"/>
                  </a:lnTo>
                  <a:lnTo>
                    <a:pt x="655" y="1167"/>
                  </a:lnTo>
                  <a:lnTo>
                    <a:pt x="632" y="1210"/>
                  </a:lnTo>
                  <a:lnTo>
                    <a:pt x="598" y="1238"/>
                  </a:lnTo>
                  <a:lnTo>
                    <a:pt x="587" y="1241"/>
                  </a:lnTo>
                  <a:lnTo>
                    <a:pt x="565" y="1250"/>
                  </a:lnTo>
                  <a:lnTo>
                    <a:pt x="542" y="1260"/>
                  </a:lnTo>
                  <a:lnTo>
                    <a:pt x="528" y="1283"/>
                  </a:lnTo>
                  <a:lnTo>
                    <a:pt x="528" y="1309"/>
                  </a:lnTo>
                  <a:lnTo>
                    <a:pt x="518" y="1333"/>
                  </a:lnTo>
                  <a:lnTo>
                    <a:pt x="492" y="1362"/>
                  </a:lnTo>
                  <a:lnTo>
                    <a:pt x="499" y="1388"/>
                  </a:lnTo>
                  <a:lnTo>
                    <a:pt x="492" y="1416"/>
                  </a:lnTo>
                  <a:lnTo>
                    <a:pt x="485" y="1449"/>
                  </a:lnTo>
                  <a:lnTo>
                    <a:pt x="461" y="1449"/>
                  </a:lnTo>
                  <a:lnTo>
                    <a:pt x="438" y="1423"/>
                  </a:lnTo>
                  <a:lnTo>
                    <a:pt x="405" y="1423"/>
                  </a:lnTo>
                  <a:lnTo>
                    <a:pt x="388" y="1404"/>
                  </a:lnTo>
                  <a:lnTo>
                    <a:pt x="378" y="1373"/>
                  </a:lnTo>
                  <a:lnTo>
                    <a:pt x="350" y="1328"/>
                  </a:lnTo>
                  <a:lnTo>
                    <a:pt x="343" y="1305"/>
                  </a:lnTo>
                  <a:lnTo>
                    <a:pt x="341" y="1272"/>
                  </a:lnTo>
                  <a:lnTo>
                    <a:pt x="317" y="1234"/>
                  </a:lnTo>
                  <a:lnTo>
                    <a:pt x="324" y="1205"/>
                  </a:lnTo>
                  <a:lnTo>
                    <a:pt x="312" y="1189"/>
                  </a:lnTo>
                  <a:lnTo>
                    <a:pt x="329" y="1141"/>
                  </a:lnTo>
                  <a:lnTo>
                    <a:pt x="352" y="1125"/>
                  </a:lnTo>
                  <a:lnTo>
                    <a:pt x="360" y="1106"/>
                  </a:lnTo>
                  <a:lnTo>
                    <a:pt x="362" y="1070"/>
                  </a:lnTo>
                  <a:lnTo>
                    <a:pt x="343" y="1085"/>
                  </a:lnTo>
                  <a:lnTo>
                    <a:pt x="336" y="1092"/>
                  </a:lnTo>
                  <a:lnTo>
                    <a:pt x="322" y="1099"/>
                  </a:lnTo>
                  <a:lnTo>
                    <a:pt x="300" y="1085"/>
                  </a:lnTo>
                  <a:lnTo>
                    <a:pt x="300" y="1051"/>
                  </a:lnTo>
                  <a:lnTo>
                    <a:pt x="305" y="1028"/>
                  </a:lnTo>
                  <a:lnTo>
                    <a:pt x="322" y="1025"/>
                  </a:lnTo>
                  <a:lnTo>
                    <a:pt x="355" y="1040"/>
                  </a:lnTo>
                  <a:lnTo>
                    <a:pt x="326" y="1006"/>
                  </a:lnTo>
                  <a:lnTo>
                    <a:pt x="312" y="990"/>
                  </a:lnTo>
                  <a:lnTo>
                    <a:pt x="296" y="997"/>
                  </a:lnTo>
                  <a:lnTo>
                    <a:pt x="282" y="985"/>
                  </a:lnTo>
                  <a:lnTo>
                    <a:pt x="300" y="935"/>
                  </a:lnTo>
                  <a:lnTo>
                    <a:pt x="291" y="917"/>
                  </a:lnTo>
                  <a:lnTo>
                    <a:pt x="277" y="876"/>
                  </a:lnTo>
                  <a:lnTo>
                    <a:pt x="258" y="815"/>
                  </a:lnTo>
                  <a:lnTo>
                    <a:pt x="237" y="791"/>
                  </a:lnTo>
                  <a:lnTo>
                    <a:pt x="237" y="763"/>
                  </a:lnTo>
                  <a:lnTo>
                    <a:pt x="194" y="725"/>
                  </a:lnTo>
                  <a:lnTo>
                    <a:pt x="161" y="720"/>
                  </a:lnTo>
                  <a:lnTo>
                    <a:pt x="116" y="722"/>
                  </a:lnTo>
                  <a:lnTo>
                    <a:pt x="78" y="730"/>
                  </a:lnTo>
                  <a:lnTo>
                    <a:pt x="59" y="706"/>
                  </a:lnTo>
                  <a:lnTo>
                    <a:pt x="31" y="663"/>
                  </a:lnTo>
                  <a:lnTo>
                    <a:pt x="73" y="640"/>
                  </a:lnTo>
                  <a:lnTo>
                    <a:pt x="104" y="635"/>
                  </a:lnTo>
                  <a:lnTo>
                    <a:pt x="36" y="616"/>
                  </a:lnTo>
                  <a:lnTo>
                    <a:pt x="0" y="585"/>
                  </a:lnTo>
                  <a:lnTo>
                    <a:pt x="2" y="554"/>
                  </a:lnTo>
                  <a:lnTo>
                    <a:pt x="64" y="516"/>
                  </a:lnTo>
                  <a:lnTo>
                    <a:pt x="123" y="474"/>
                  </a:lnTo>
                  <a:lnTo>
                    <a:pt x="128" y="443"/>
                  </a:lnTo>
                  <a:lnTo>
                    <a:pt x="85" y="410"/>
                  </a:lnTo>
                  <a:lnTo>
                    <a:pt x="99" y="372"/>
                  </a:lnTo>
                  <a:lnTo>
                    <a:pt x="154" y="301"/>
                  </a:lnTo>
                  <a:lnTo>
                    <a:pt x="177" y="289"/>
                  </a:lnTo>
                  <a:lnTo>
                    <a:pt x="170" y="240"/>
                  </a:lnTo>
                  <a:lnTo>
                    <a:pt x="211" y="209"/>
                  </a:lnTo>
                  <a:lnTo>
                    <a:pt x="260" y="192"/>
                  </a:lnTo>
                  <a:lnTo>
                    <a:pt x="310" y="190"/>
                  </a:lnTo>
                  <a:lnTo>
                    <a:pt x="329" y="228"/>
                  </a:lnTo>
                  <a:lnTo>
                    <a:pt x="371" y="161"/>
                  </a:lnTo>
                  <a:lnTo>
                    <a:pt x="409" y="206"/>
                  </a:lnTo>
                  <a:lnTo>
                    <a:pt x="433" y="216"/>
                  </a:lnTo>
                  <a:lnTo>
                    <a:pt x="466" y="251"/>
                  </a:lnTo>
                  <a:lnTo>
                    <a:pt x="426" y="190"/>
                  </a:lnTo>
                  <a:lnTo>
                    <a:pt x="428" y="138"/>
                  </a:lnTo>
                  <a:lnTo>
                    <a:pt x="483" y="60"/>
                  </a:lnTo>
                  <a:lnTo>
                    <a:pt x="539" y="67"/>
                  </a:lnTo>
                  <a:lnTo>
                    <a:pt x="561" y="15"/>
                  </a:lnTo>
                  <a:lnTo>
                    <a:pt x="617" y="0"/>
                  </a:lnTo>
                  <a:lnTo>
                    <a:pt x="747" y="19"/>
                  </a:lnTo>
                  <a:lnTo>
                    <a:pt x="747" y="19"/>
                  </a:lnTo>
                  <a:lnTo>
                    <a:pt x="747"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2" name="Freeform 132"/>
            <p:cNvSpPr>
              <a:spLocks/>
            </p:cNvSpPr>
            <p:nvPr/>
          </p:nvSpPr>
          <p:spPr bwMode="auto">
            <a:xfrm>
              <a:off x="1851786" y="3421672"/>
              <a:ext cx="112487" cy="117601"/>
            </a:xfrm>
            <a:custGeom>
              <a:avLst/>
              <a:gdLst>
                <a:gd name="T0" fmla="*/ 49 w 66"/>
                <a:gd name="T1" fmla="*/ 14 h 69"/>
                <a:gd name="T2" fmla="*/ 49 w 66"/>
                <a:gd name="T3" fmla="*/ 14 h 69"/>
                <a:gd name="T4" fmla="*/ 49 w 66"/>
                <a:gd name="T5" fmla="*/ 33 h 69"/>
                <a:gd name="T6" fmla="*/ 54 w 66"/>
                <a:gd name="T7" fmla="*/ 33 h 69"/>
                <a:gd name="T8" fmla="*/ 59 w 66"/>
                <a:gd name="T9" fmla="*/ 36 h 69"/>
                <a:gd name="T10" fmla="*/ 61 w 66"/>
                <a:gd name="T11" fmla="*/ 33 h 69"/>
                <a:gd name="T12" fmla="*/ 66 w 66"/>
                <a:gd name="T13" fmla="*/ 36 h 69"/>
                <a:gd name="T14" fmla="*/ 56 w 66"/>
                <a:gd name="T15" fmla="*/ 43 h 69"/>
                <a:gd name="T16" fmla="*/ 49 w 66"/>
                <a:gd name="T17" fmla="*/ 48 h 69"/>
                <a:gd name="T18" fmla="*/ 49 w 66"/>
                <a:gd name="T19" fmla="*/ 50 h 69"/>
                <a:gd name="T20" fmla="*/ 52 w 66"/>
                <a:gd name="T21" fmla="*/ 52 h 69"/>
                <a:gd name="T22" fmla="*/ 47 w 66"/>
                <a:gd name="T23" fmla="*/ 57 h 69"/>
                <a:gd name="T24" fmla="*/ 42 w 66"/>
                <a:gd name="T25" fmla="*/ 59 h 69"/>
                <a:gd name="T26" fmla="*/ 44 w 66"/>
                <a:gd name="T27" fmla="*/ 59 h 69"/>
                <a:gd name="T28" fmla="*/ 40 w 66"/>
                <a:gd name="T29" fmla="*/ 62 h 69"/>
                <a:gd name="T30" fmla="*/ 35 w 66"/>
                <a:gd name="T31" fmla="*/ 66 h 69"/>
                <a:gd name="T32" fmla="*/ 35 w 66"/>
                <a:gd name="T33" fmla="*/ 69 h 69"/>
                <a:gd name="T34" fmla="*/ 26 w 66"/>
                <a:gd name="T35" fmla="*/ 66 h 69"/>
                <a:gd name="T36" fmla="*/ 16 w 66"/>
                <a:gd name="T37" fmla="*/ 64 h 69"/>
                <a:gd name="T38" fmla="*/ 9 w 66"/>
                <a:gd name="T39" fmla="*/ 62 h 69"/>
                <a:gd name="T40" fmla="*/ 0 w 66"/>
                <a:gd name="T41" fmla="*/ 55 h 69"/>
                <a:gd name="T42" fmla="*/ 0 w 66"/>
                <a:gd name="T43" fmla="*/ 50 h 69"/>
                <a:gd name="T44" fmla="*/ 2 w 66"/>
                <a:gd name="T45" fmla="*/ 48 h 69"/>
                <a:gd name="T46" fmla="*/ 0 w 66"/>
                <a:gd name="T47" fmla="*/ 43 h 69"/>
                <a:gd name="T48" fmla="*/ 7 w 66"/>
                <a:gd name="T49" fmla="*/ 31 h 69"/>
                <a:gd name="T50" fmla="*/ 28 w 66"/>
                <a:gd name="T51" fmla="*/ 31 h 69"/>
                <a:gd name="T52" fmla="*/ 28 w 66"/>
                <a:gd name="T53" fmla="*/ 24 h 69"/>
                <a:gd name="T54" fmla="*/ 26 w 66"/>
                <a:gd name="T55" fmla="*/ 24 h 69"/>
                <a:gd name="T56" fmla="*/ 23 w 66"/>
                <a:gd name="T57" fmla="*/ 19 h 69"/>
                <a:gd name="T58" fmla="*/ 18 w 66"/>
                <a:gd name="T59" fmla="*/ 17 h 69"/>
                <a:gd name="T60" fmla="*/ 11 w 66"/>
                <a:gd name="T61" fmla="*/ 10 h 69"/>
                <a:gd name="T62" fmla="*/ 18 w 66"/>
                <a:gd name="T63" fmla="*/ 10 h 69"/>
                <a:gd name="T64" fmla="*/ 18 w 66"/>
                <a:gd name="T65" fmla="*/ 0 h 69"/>
                <a:gd name="T66" fmla="*/ 35 w 66"/>
                <a:gd name="T67" fmla="*/ 0 h 69"/>
                <a:gd name="T68" fmla="*/ 52 w 66"/>
                <a:gd name="T69" fmla="*/ 0 h 69"/>
                <a:gd name="T70" fmla="*/ 49 w 66"/>
                <a:gd name="T71" fmla="*/ 1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69">
                  <a:moveTo>
                    <a:pt x="49" y="14"/>
                  </a:moveTo>
                  <a:lnTo>
                    <a:pt x="49" y="14"/>
                  </a:lnTo>
                  <a:lnTo>
                    <a:pt x="49" y="33"/>
                  </a:lnTo>
                  <a:lnTo>
                    <a:pt x="54" y="33"/>
                  </a:lnTo>
                  <a:lnTo>
                    <a:pt x="59" y="36"/>
                  </a:lnTo>
                  <a:lnTo>
                    <a:pt x="61" y="33"/>
                  </a:lnTo>
                  <a:lnTo>
                    <a:pt x="66" y="36"/>
                  </a:lnTo>
                  <a:lnTo>
                    <a:pt x="56" y="43"/>
                  </a:lnTo>
                  <a:lnTo>
                    <a:pt x="49" y="48"/>
                  </a:lnTo>
                  <a:lnTo>
                    <a:pt x="49" y="50"/>
                  </a:lnTo>
                  <a:lnTo>
                    <a:pt x="52" y="52"/>
                  </a:lnTo>
                  <a:lnTo>
                    <a:pt x="47" y="57"/>
                  </a:lnTo>
                  <a:lnTo>
                    <a:pt x="42" y="59"/>
                  </a:lnTo>
                  <a:lnTo>
                    <a:pt x="44" y="59"/>
                  </a:lnTo>
                  <a:lnTo>
                    <a:pt x="40" y="62"/>
                  </a:lnTo>
                  <a:lnTo>
                    <a:pt x="35" y="66"/>
                  </a:lnTo>
                  <a:lnTo>
                    <a:pt x="35" y="69"/>
                  </a:lnTo>
                  <a:lnTo>
                    <a:pt x="26" y="66"/>
                  </a:lnTo>
                  <a:lnTo>
                    <a:pt x="16" y="64"/>
                  </a:lnTo>
                  <a:lnTo>
                    <a:pt x="9" y="62"/>
                  </a:lnTo>
                  <a:lnTo>
                    <a:pt x="0" y="55"/>
                  </a:lnTo>
                  <a:lnTo>
                    <a:pt x="0" y="50"/>
                  </a:lnTo>
                  <a:lnTo>
                    <a:pt x="2" y="48"/>
                  </a:lnTo>
                  <a:lnTo>
                    <a:pt x="0" y="43"/>
                  </a:lnTo>
                  <a:lnTo>
                    <a:pt x="7" y="31"/>
                  </a:lnTo>
                  <a:lnTo>
                    <a:pt x="28" y="31"/>
                  </a:lnTo>
                  <a:lnTo>
                    <a:pt x="28" y="24"/>
                  </a:lnTo>
                  <a:lnTo>
                    <a:pt x="26" y="24"/>
                  </a:lnTo>
                  <a:lnTo>
                    <a:pt x="23" y="19"/>
                  </a:lnTo>
                  <a:lnTo>
                    <a:pt x="18" y="17"/>
                  </a:lnTo>
                  <a:lnTo>
                    <a:pt x="11" y="10"/>
                  </a:lnTo>
                  <a:lnTo>
                    <a:pt x="18" y="10"/>
                  </a:lnTo>
                  <a:lnTo>
                    <a:pt x="18" y="0"/>
                  </a:lnTo>
                  <a:lnTo>
                    <a:pt x="35" y="0"/>
                  </a:lnTo>
                  <a:lnTo>
                    <a:pt x="52" y="0"/>
                  </a:lnTo>
                  <a:lnTo>
                    <a:pt x="49"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4" name="Freeform 134"/>
            <p:cNvSpPr>
              <a:spLocks/>
            </p:cNvSpPr>
            <p:nvPr/>
          </p:nvSpPr>
          <p:spPr bwMode="auto">
            <a:xfrm>
              <a:off x="2702256" y="3687550"/>
              <a:ext cx="136348" cy="197705"/>
            </a:xfrm>
            <a:custGeom>
              <a:avLst/>
              <a:gdLst>
                <a:gd name="T0" fmla="*/ 68 w 80"/>
                <a:gd name="T1" fmla="*/ 41 h 116"/>
                <a:gd name="T2" fmla="*/ 68 w 80"/>
                <a:gd name="T3" fmla="*/ 41 h 116"/>
                <a:gd name="T4" fmla="*/ 66 w 80"/>
                <a:gd name="T5" fmla="*/ 55 h 116"/>
                <a:gd name="T6" fmla="*/ 56 w 80"/>
                <a:gd name="T7" fmla="*/ 60 h 116"/>
                <a:gd name="T8" fmla="*/ 59 w 80"/>
                <a:gd name="T9" fmla="*/ 62 h 116"/>
                <a:gd name="T10" fmla="*/ 54 w 80"/>
                <a:gd name="T11" fmla="*/ 71 h 116"/>
                <a:gd name="T12" fmla="*/ 61 w 80"/>
                <a:gd name="T13" fmla="*/ 83 h 116"/>
                <a:gd name="T14" fmla="*/ 66 w 80"/>
                <a:gd name="T15" fmla="*/ 83 h 116"/>
                <a:gd name="T16" fmla="*/ 68 w 80"/>
                <a:gd name="T17" fmla="*/ 93 h 116"/>
                <a:gd name="T18" fmla="*/ 80 w 80"/>
                <a:gd name="T19" fmla="*/ 107 h 116"/>
                <a:gd name="T20" fmla="*/ 75 w 80"/>
                <a:gd name="T21" fmla="*/ 107 h 116"/>
                <a:gd name="T22" fmla="*/ 66 w 80"/>
                <a:gd name="T23" fmla="*/ 105 h 116"/>
                <a:gd name="T24" fmla="*/ 61 w 80"/>
                <a:gd name="T25" fmla="*/ 109 h 116"/>
                <a:gd name="T26" fmla="*/ 54 w 80"/>
                <a:gd name="T27" fmla="*/ 112 h 116"/>
                <a:gd name="T28" fmla="*/ 49 w 80"/>
                <a:gd name="T29" fmla="*/ 114 h 116"/>
                <a:gd name="T30" fmla="*/ 47 w 80"/>
                <a:gd name="T31" fmla="*/ 116 h 116"/>
                <a:gd name="T32" fmla="*/ 37 w 80"/>
                <a:gd name="T33" fmla="*/ 116 h 116"/>
                <a:gd name="T34" fmla="*/ 28 w 80"/>
                <a:gd name="T35" fmla="*/ 107 h 116"/>
                <a:gd name="T36" fmla="*/ 26 w 80"/>
                <a:gd name="T37" fmla="*/ 100 h 116"/>
                <a:gd name="T38" fmla="*/ 23 w 80"/>
                <a:gd name="T39" fmla="*/ 93 h 116"/>
                <a:gd name="T40" fmla="*/ 26 w 80"/>
                <a:gd name="T41" fmla="*/ 79 h 116"/>
                <a:gd name="T42" fmla="*/ 30 w 80"/>
                <a:gd name="T43" fmla="*/ 71 h 116"/>
                <a:gd name="T44" fmla="*/ 26 w 80"/>
                <a:gd name="T45" fmla="*/ 67 h 116"/>
                <a:gd name="T46" fmla="*/ 21 w 80"/>
                <a:gd name="T47" fmla="*/ 62 h 116"/>
                <a:gd name="T48" fmla="*/ 23 w 80"/>
                <a:gd name="T49" fmla="*/ 55 h 116"/>
                <a:gd name="T50" fmla="*/ 19 w 80"/>
                <a:gd name="T51" fmla="*/ 52 h 116"/>
                <a:gd name="T52" fmla="*/ 11 w 80"/>
                <a:gd name="T53" fmla="*/ 52 h 116"/>
                <a:gd name="T54" fmla="*/ 0 w 80"/>
                <a:gd name="T55" fmla="*/ 41 h 116"/>
                <a:gd name="T56" fmla="*/ 4 w 80"/>
                <a:gd name="T57" fmla="*/ 36 h 116"/>
                <a:gd name="T58" fmla="*/ 4 w 80"/>
                <a:gd name="T59" fmla="*/ 29 h 116"/>
                <a:gd name="T60" fmla="*/ 14 w 80"/>
                <a:gd name="T61" fmla="*/ 26 h 116"/>
                <a:gd name="T62" fmla="*/ 16 w 80"/>
                <a:gd name="T63" fmla="*/ 22 h 116"/>
                <a:gd name="T64" fmla="*/ 11 w 80"/>
                <a:gd name="T65" fmla="*/ 17 h 116"/>
                <a:gd name="T66" fmla="*/ 14 w 80"/>
                <a:gd name="T67" fmla="*/ 10 h 116"/>
                <a:gd name="T68" fmla="*/ 26 w 80"/>
                <a:gd name="T69" fmla="*/ 0 h 116"/>
                <a:gd name="T70" fmla="*/ 37 w 80"/>
                <a:gd name="T71" fmla="*/ 8 h 116"/>
                <a:gd name="T72" fmla="*/ 47 w 80"/>
                <a:gd name="T73" fmla="*/ 17 h 116"/>
                <a:gd name="T74" fmla="*/ 47 w 80"/>
                <a:gd name="T75" fmla="*/ 26 h 116"/>
                <a:gd name="T76" fmla="*/ 54 w 80"/>
                <a:gd name="T77" fmla="*/ 26 h 116"/>
                <a:gd name="T78" fmla="*/ 61 w 80"/>
                <a:gd name="T79" fmla="*/ 34 h 116"/>
                <a:gd name="T80" fmla="*/ 68 w 80"/>
                <a:gd name="T81" fmla="*/ 4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116">
                  <a:moveTo>
                    <a:pt x="68" y="41"/>
                  </a:moveTo>
                  <a:lnTo>
                    <a:pt x="68" y="41"/>
                  </a:lnTo>
                  <a:lnTo>
                    <a:pt x="66" y="55"/>
                  </a:lnTo>
                  <a:lnTo>
                    <a:pt x="56" y="60"/>
                  </a:lnTo>
                  <a:lnTo>
                    <a:pt x="59" y="62"/>
                  </a:lnTo>
                  <a:lnTo>
                    <a:pt x="54" y="71"/>
                  </a:lnTo>
                  <a:lnTo>
                    <a:pt x="61" y="83"/>
                  </a:lnTo>
                  <a:lnTo>
                    <a:pt x="66" y="83"/>
                  </a:lnTo>
                  <a:lnTo>
                    <a:pt x="68" y="93"/>
                  </a:lnTo>
                  <a:lnTo>
                    <a:pt x="80" y="107"/>
                  </a:lnTo>
                  <a:lnTo>
                    <a:pt x="75" y="107"/>
                  </a:lnTo>
                  <a:lnTo>
                    <a:pt x="66" y="105"/>
                  </a:lnTo>
                  <a:lnTo>
                    <a:pt x="61" y="109"/>
                  </a:lnTo>
                  <a:lnTo>
                    <a:pt x="54" y="112"/>
                  </a:lnTo>
                  <a:lnTo>
                    <a:pt x="49" y="114"/>
                  </a:lnTo>
                  <a:lnTo>
                    <a:pt x="47" y="116"/>
                  </a:lnTo>
                  <a:lnTo>
                    <a:pt x="37" y="116"/>
                  </a:lnTo>
                  <a:lnTo>
                    <a:pt x="28" y="107"/>
                  </a:lnTo>
                  <a:lnTo>
                    <a:pt x="26" y="100"/>
                  </a:lnTo>
                  <a:lnTo>
                    <a:pt x="23" y="93"/>
                  </a:lnTo>
                  <a:lnTo>
                    <a:pt x="26" y="79"/>
                  </a:lnTo>
                  <a:lnTo>
                    <a:pt x="30" y="71"/>
                  </a:lnTo>
                  <a:lnTo>
                    <a:pt x="26" y="67"/>
                  </a:lnTo>
                  <a:lnTo>
                    <a:pt x="21" y="62"/>
                  </a:lnTo>
                  <a:lnTo>
                    <a:pt x="23" y="55"/>
                  </a:lnTo>
                  <a:lnTo>
                    <a:pt x="19" y="52"/>
                  </a:lnTo>
                  <a:lnTo>
                    <a:pt x="11" y="52"/>
                  </a:lnTo>
                  <a:lnTo>
                    <a:pt x="0" y="41"/>
                  </a:lnTo>
                  <a:lnTo>
                    <a:pt x="4" y="36"/>
                  </a:lnTo>
                  <a:lnTo>
                    <a:pt x="4" y="29"/>
                  </a:lnTo>
                  <a:lnTo>
                    <a:pt x="14" y="26"/>
                  </a:lnTo>
                  <a:lnTo>
                    <a:pt x="16" y="22"/>
                  </a:lnTo>
                  <a:lnTo>
                    <a:pt x="11" y="17"/>
                  </a:lnTo>
                  <a:lnTo>
                    <a:pt x="14" y="10"/>
                  </a:lnTo>
                  <a:lnTo>
                    <a:pt x="26" y="0"/>
                  </a:lnTo>
                  <a:lnTo>
                    <a:pt x="37" y="8"/>
                  </a:lnTo>
                  <a:lnTo>
                    <a:pt x="47" y="17"/>
                  </a:lnTo>
                  <a:lnTo>
                    <a:pt x="47" y="26"/>
                  </a:lnTo>
                  <a:lnTo>
                    <a:pt x="54" y="26"/>
                  </a:lnTo>
                  <a:lnTo>
                    <a:pt x="61" y="34"/>
                  </a:lnTo>
                  <a:lnTo>
                    <a:pt x="68" y="4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6" name="Freeform 136"/>
            <p:cNvSpPr>
              <a:spLocks/>
            </p:cNvSpPr>
            <p:nvPr/>
          </p:nvSpPr>
          <p:spPr bwMode="auto">
            <a:xfrm>
              <a:off x="1931891" y="3474507"/>
              <a:ext cx="168731" cy="85217"/>
            </a:xfrm>
            <a:custGeom>
              <a:avLst/>
              <a:gdLst>
                <a:gd name="T0" fmla="*/ 59 w 99"/>
                <a:gd name="T1" fmla="*/ 2 h 50"/>
                <a:gd name="T2" fmla="*/ 59 w 99"/>
                <a:gd name="T3" fmla="*/ 2 h 50"/>
                <a:gd name="T4" fmla="*/ 64 w 99"/>
                <a:gd name="T5" fmla="*/ 2 h 50"/>
                <a:gd name="T6" fmla="*/ 66 w 99"/>
                <a:gd name="T7" fmla="*/ 2 h 50"/>
                <a:gd name="T8" fmla="*/ 71 w 99"/>
                <a:gd name="T9" fmla="*/ 0 h 50"/>
                <a:gd name="T10" fmla="*/ 78 w 99"/>
                <a:gd name="T11" fmla="*/ 2 h 50"/>
                <a:gd name="T12" fmla="*/ 80 w 99"/>
                <a:gd name="T13" fmla="*/ 2 h 50"/>
                <a:gd name="T14" fmla="*/ 85 w 99"/>
                <a:gd name="T15" fmla="*/ 7 h 50"/>
                <a:gd name="T16" fmla="*/ 90 w 99"/>
                <a:gd name="T17" fmla="*/ 9 h 50"/>
                <a:gd name="T18" fmla="*/ 97 w 99"/>
                <a:gd name="T19" fmla="*/ 12 h 50"/>
                <a:gd name="T20" fmla="*/ 99 w 99"/>
                <a:gd name="T21" fmla="*/ 17 h 50"/>
                <a:gd name="T22" fmla="*/ 94 w 99"/>
                <a:gd name="T23" fmla="*/ 17 h 50"/>
                <a:gd name="T24" fmla="*/ 92 w 99"/>
                <a:gd name="T25" fmla="*/ 19 h 50"/>
                <a:gd name="T26" fmla="*/ 85 w 99"/>
                <a:gd name="T27" fmla="*/ 21 h 50"/>
                <a:gd name="T28" fmla="*/ 83 w 99"/>
                <a:gd name="T29" fmla="*/ 21 h 50"/>
                <a:gd name="T30" fmla="*/ 78 w 99"/>
                <a:gd name="T31" fmla="*/ 24 h 50"/>
                <a:gd name="T32" fmla="*/ 76 w 99"/>
                <a:gd name="T33" fmla="*/ 21 h 50"/>
                <a:gd name="T34" fmla="*/ 73 w 99"/>
                <a:gd name="T35" fmla="*/ 19 h 50"/>
                <a:gd name="T36" fmla="*/ 71 w 99"/>
                <a:gd name="T37" fmla="*/ 21 h 50"/>
                <a:gd name="T38" fmla="*/ 68 w 99"/>
                <a:gd name="T39" fmla="*/ 24 h 50"/>
                <a:gd name="T40" fmla="*/ 68 w 99"/>
                <a:gd name="T41" fmla="*/ 24 h 50"/>
                <a:gd name="T42" fmla="*/ 68 w 99"/>
                <a:gd name="T43" fmla="*/ 28 h 50"/>
                <a:gd name="T44" fmla="*/ 61 w 99"/>
                <a:gd name="T45" fmla="*/ 33 h 50"/>
                <a:gd name="T46" fmla="*/ 59 w 99"/>
                <a:gd name="T47" fmla="*/ 35 h 50"/>
                <a:gd name="T48" fmla="*/ 57 w 99"/>
                <a:gd name="T49" fmla="*/ 38 h 50"/>
                <a:gd name="T50" fmla="*/ 52 w 99"/>
                <a:gd name="T51" fmla="*/ 33 h 50"/>
                <a:gd name="T52" fmla="*/ 50 w 99"/>
                <a:gd name="T53" fmla="*/ 38 h 50"/>
                <a:gd name="T54" fmla="*/ 45 w 99"/>
                <a:gd name="T55" fmla="*/ 38 h 50"/>
                <a:gd name="T56" fmla="*/ 42 w 99"/>
                <a:gd name="T57" fmla="*/ 38 h 50"/>
                <a:gd name="T58" fmla="*/ 42 w 99"/>
                <a:gd name="T59" fmla="*/ 45 h 50"/>
                <a:gd name="T60" fmla="*/ 40 w 99"/>
                <a:gd name="T61" fmla="*/ 45 h 50"/>
                <a:gd name="T62" fmla="*/ 38 w 99"/>
                <a:gd name="T63" fmla="*/ 50 h 50"/>
                <a:gd name="T64" fmla="*/ 33 w 99"/>
                <a:gd name="T65" fmla="*/ 50 h 50"/>
                <a:gd name="T66" fmla="*/ 31 w 99"/>
                <a:gd name="T67" fmla="*/ 45 h 50"/>
                <a:gd name="T68" fmla="*/ 24 w 99"/>
                <a:gd name="T69" fmla="*/ 45 h 50"/>
                <a:gd name="T70" fmla="*/ 26 w 99"/>
                <a:gd name="T71" fmla="*/ 38 h 50"/>
                <a:gd name="T72" fmla="*/ 24 w 99"/>
                <a:gd name="T73" fmla="*/ 35 h 50"/>
                <a:gd name="T74" fmla="*/ 19 w 99"/>
                <a:gd name="T75" fmla="*/ 35 h 50"/>
                <a:gd name="T76" fmla="*/ 12 w 99"/>
                <a:gd name="T77" fmla="*/ 38 h 50"/>
                <a:gd name="T78" fmla="*/ 12 w 99"/>
                <a:gd name="T79" fmla="*/ 35 h 50"/>
                <a:gd name="T80" fmla="*/ 7 w 99"/>
                <a:gd name="T81" fmla="*/ 31 h 50"/>
                <a:gd name="T82" fmla="*/ 5 w 99"/>
                <a:gd name="T83" fmla="*/ 28 h 50"/>
                <a:gd name="T84" fmla="*/ 0 w 99"/>
                <a:gd name="T85" fmla="*/ 26 h 50"/>
                <a:gd name="T86" fmla="*/ 2 w 99"/>
                <a:gd name="T87" fmla="*/ 21 h 50"/>
                <a:gd name="T88" fmla="*/ 2 w 99"/>
                <a:gd name="T89" fmla="*/ 19 h 50"/>
                <a:gd name="T90" fmla="*/ 2 w 99"/>
                <a:gd name="T91" fmla="*/ 17 h 50"/>
                <a:gd name="T92" fmla="*/ 9 w 99"/>
                <a:gd name="T93" fmla="*/ 12 h 50"/>
                <a:gd name="T94" fmla="*/ 16 w 99"/>
                <a:gd name="T95" fmla="*/ 5 h 50"/>
                <a:gd name="T96" fmla="*/ 19 w 99"/>
                <a:gd name="T97" fmla="*/ 5 h 50"/>
                <a:gd name="T98" fmla="*/ 24 w 99"/>
                <a:gd name="T99" fmla="*/ 2 h 50"/>
                <a:gd name="T100" fmla="*/ 28 w 99"/>
                <a:gd name="T101" fmla="*/ 2 h 50"/>
                <a:gd name="T102" fmla="*/ 28 w 99"/>
                <a:gd name="T103" fmla="*/ 5 h 50"/>
                <a:gd name="T104" fmla="*/ 31 w 99"/>
                <a:gd name="T105" fmla="*/ 2 h 50"/>
                <a:gd name="T106" fmla="*/ 40 w 99"/>
                <a:gd name="T107" fmla="*/ 5 h 50"/>
                <a:gd name="T108" fmla="*/ 47 w 99"/>
                <a:gd name="T109" fmla="*/ 5 h 50"/>
                <a:gd name="T110" fmla="*/ 52 w 99"/>
                <a:gd name="T111" fmla="*/ 2 h 50"/>
                <a:gd name="T112" fmla="*/ 54 w 99"/>
                <a:gd name="T113" fmla="*/ 0 h 50"/>
                <a:gd name="T114" fmla="*/ 59 w 99"/>
                <a:gd name="T11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9" h="50">
                  <a:moveTo>
                    <a:pt x="59" y="2"/>
                  </a:moveTo>
                  <a:lnTo>
                    <a:pt x="59" y="2"/>
                  </a:lnTo>
                  <a:lnTo>
                    <a:pt x="64" y="2"/>
                  </a:lnTo>
                  <a:lnTo>
                    <a:pt x="66" y="2"/>
                  </a:lnTo>
                  <a:lnTo>
                    <a:pt x="71" y="0"/>
                  </a:lnTo>
                  <a:lnTo>
                    <a:pt x="78" y="2"/>
                  </a:lnTo>
                  <a:lnTo>
                    <a:pt x="80" y="2"/>
                  </a:lnTo>
                  <a:lnTo>
                    <a:pt x="85" y="7"/>
                  </a:lnTo>
                  <a:lnTo>
                    <a:pt x="90" y="9"/>
                  </a:lnTo>
                  <a:lnTo>
                    <a:pt x="97" y="12"/>
                  </a:lnTo>
                  <a:lnTo>
                    <a:pt x="99" y="17"/>
                  </a:lnTo>
                  <a:lnTo>
                    <a:pt x="94" y="17"/>
                  </a:lnTo>
                  <a:lnTo>
                    <a:pt x="92" y="19"/>
                  </a:lnTo>
                  <a:lnTo>
                    <a:pt x="85" y="21"/>
                  </a:lnTo>
                  <a:lnTo>
                    <a:pt x="83" y="21"/>
                  </a:lnTo>
                  <a:lnTo>
                    <a:pt x="78" y="24"/>
                  </a:lnTo>
                  <a:lnTo>
                    <a:pt x="76" y="21"/>
                  </a:lnTo>
                  <a:lnTo>
                    <a:pt x="73" y="19"/>
                  </a:lnTo>
                  <a:lnTo>
                    <a:pt x="71" y="21"/>
                  </a:lnTo>
                  <a:lnTo>
                    <a:pt x="68" y="24"/>
                  </a:lnTo>
                  <a:lnTo>
                    <a:pt x="68" y="24"/>
                  </a:lnTo>
                  <a:lnTo>
                    <a:pt x="68" y="28"/>
                  </a:lnTo>
                  <a:lnTo>
                    <a:pt x="61" y="33"/>
                  </a:lnTo>
                  <a:lnTo>
                    <a:pt x="59" y="35"/>
                  </a:lnTo>
                  <a:lnTo>
                    <a:pt x="57" y="38"/>
                  </a:lnTo>
                  <a:lnTo>
                    <a:pt x="52" y="33"/>
                  </a:lnTo>
                  <a:lnTo>
                    <a:pt x="50" y="38"/>
                  </a:lnTo>
                  <a:lnTo>
                    <a:pt x="45" y="38"/>
                  </a:lnTo>
                  <a:lnTo>
                    <a:pt x="42" y="38"/>
                  </a:lnTo>
                  <a:lnTo>
                    <a:pt x="42" y="45"/>
                  </a:lnTo>
                  <a:lnTo>
                    <a:pt x="40" y="45"/>
                  </a:lnTo>
                  <a:lnTo>
                    <a:pt x="38" y="50"/>
                  </a:lnTo>
                  <a:lnTo>
                    <a:pt x="33" y="50"/>
                  </a:lnTo>
                  <a:lnTo>
                    <a:pt x="31" y="45"/>
                  </a:lnTo>
                  <a:lnTo>
                    <a:pt x="24" y="45"/>
                  </a:lnTo>
                  <a:lnTo>
                    <a:pt x="26" y="38"/>
                  </a:lnTo>
                  <a:lnTo>
                    <a:pt x="24" y="35"/>
                  </a:lnTo>
                  <a:lnTo>
                    <a:pt x="19" y="35"/>
                  </a:lnTo>
                  <a:lnTo>
                    <a:pt x="12" y="38"/>
                  </a:lnTo>
                  <a:lnTo>
                    <a:pt x="12" y="35"/>
                  </a:lnTo>
                  <a:lnTo>
                    <a:pt x="7" y="31"/>
                  </a:lnTo>
                  <a:lnTo>
                    <a:pt x="5" y="28"/>
                  </a:lnTo>
                  <a:lnTo>
                    <a:pt x="0" y="26"/>
                  </a:lnTo>
                  <a:lnTo>
                    <a:pt x="2" y="21"/>
                  </a:lnTo>
                  <a:lnTo>
                    <a:pt x="2" y="19"/>
                  </a:lnTo>
                  <a:lnTo>
                    <a:pt x="2" y="17"/>
                  </a:lnTo>
                  <a:lnTo>
                    <a:pt x="9" y="12"/>
                  </a:lnTo>
                  <a:lnTo>
                    <a:pt x="16" y="5"/>
                  </a:lnTo>
                  <a:lnTo>
                    <a:pt x="19" y="5"/>
                  </a:lnTo>
                  <a:lnTo>
                    <a:pt x="24" y="2"/>
                  </a:lnTo>
                  <a:lnTo>
                    <a:pt x="28" y="2"/>
                  </a:lnTo>
                  <a:lnTo>
                    <a:pt x="28" y="5"/>
                  </a:lnTo>
                  <a:lnTo>
                    <a:pt x="31" y="2"/>
                  </a:lnTo>
                  <a:lnTo>
                    <a:pt x="40" y="5"/>
                  </a:lnTo>
                  <a:lnTo>
                    <a:pt x="47" y="5"/>
                  </a:lnTo>
                  <a:lnTo>
                    <a:pt x="52" y="2"/>
                  </a:lnTo>
                  <a:lnTo>
                    <a:pt x="54" y="0"/>
                  </a:lnTo>
                  <a:lnTo>
                    <a:pt x="59"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8" name="Freeform 138"/>
            <p:cNvSpPr>
              <a:spLocks/>
            </p:cNvSpPr>
            <p:nvPr/>
          </p:nvSpPr>
          <p:spPr bwMode="auto">
            <a:xfrm>
              <a:off x="4773038" y="2477463"/>
              <a:ext cx="158505" cy="153392"/>
            </a:xfrm>
            <a:custGeom>
              <a:avLst/>
              <a:gdLst>
                <a:gd name="T0" fmla="*/ 64 w 93"/>
                <a:gd name="T1" fmla="*/ 12 h 90"/>
                <a:gd name="T2" fmla="*/ 64 w 93"/>
                <a:gd name="T3" fmla="*/ 12 h 90"/>
                <a:gd name="T4" fmla="*/ 78 w 93"/>
                <a:gd name="T5" fmla="*/ 17 h 90"/>
                <a:gd name="T6" fmla="*/ 83 w 93"/>
                <a:gd name="T7" fmla="*/ 15 h 90"/>
                <a:gd name="T8" fmla="*/ 88 w 93"/>
                <a:gd name="T9" fmla="*/ 24 h 90"/>
                <a:gd name="T10" fmla="*/ 93 w 93"/>
                <a:gd name="T11" fmla="*/ 29 h 90"/>
                <a:gd name="T12" fmla="*/ 86 w 93"/>
                <a:gd name="T13" fmla="*/ 38 h 90"/>
                <a:gd name="T14" fmla="*/ 81 w 93"/>
                <a:gd name="T15" fmla="*/ 33 h 90"/>
                <a:gd name="T16" fmla="*/ 69 w 93"/>
                <a:gd name="T17" fmla="*/ 33 h 90"/>
                <a:gd name="T18" fmla="*/ 55 w 93"/>
                <a:gd name="T19" fmla="*/ 29 h 90"/>
                <a:gd name="T20" fmla="*/ 48 w 93"/>
                <a:gd name="T21" fmla="*/ 29 h 90"/>
                <a:gd name="T22" fmla="*/ 43 w 93"/>
                <a:gd name="T23" fmla="*/ 33 h 90"/>
                <a:gd name="T24" fmla="*/ 38 w 93"/>
                <a:gd name="T25" fmla="*/ 29 h 90"/>
                <a:gd name="T26" fmla="*/ 34 w 93"/>
                <a:gd name="T27" fmla="*/ 38 h 90"/>
                <a:gd name="T28" fmla="*/ 43 w 93"/>
                <a:gd name="T29" fmla="*/ 50 h 90"/>
                <a:gd name="T30" fmla="*/ 45 w 93"/>
                <a:gd name="T31" fmla="*/ 57 h 90"/>
                <a:gd name="T32" fmla="*/ 52 w 93"/>
                <a:gd name="T33" fmla="*/ 64 h 90"/>
                <a:gd name="T34" fmla="*/ 60 w 93"/>
                <a:gd name="T35" fmla="*/ 69 h 90"/>
                <a:gd name="T36" fmla="*/ 64 w 93"/>
                <a:gd name="T37" fmla="*/ 78 h 90"/>
                <a:gd name="T38" fmla="*/ 81 w 93"/>
                <a:gd name="T39" fmla="*/ 86 h 90"/>
                <a:gd name="T40" fmla="*/ 78 w 93"/>
                <a:gd name="T41" fmla="*/ 90 h 90"/>
                <a:gd name="T42" fmla="*/ 62 w 93"/>
                <a:gd name="T43" fmla="*/ 83 h 90"/>
                <a:gd name="T44" fmla="*/ 52 w 93"/>
                <a:gd name="T45" fmla="*/ 74 h 90"/>
                <a:gd name="T46" fmla="*/ 38 w 93"/>
                <a:gd name="T47" fmla="*/ 69 h 90"/>
                <a:gd name="T48" fmla="*/ 24 w 93"/>
                <a:gd name="T49" fmla="*/ 52 h 90"/>
                <a:gd name="T50" fmla="*/ 29 w 93"/>
                <a:gd name="T51" fmla="*/ 50 h 90"/>
                <a:gd name="T52" fmla="*/ 19 w 93"/>
                <a:gd name="T53" fmla="*/ 41 h 90"/>
                <a:gd name="T54" fmla="*/ 19 w 93"/>
                <a:gd name="T55" fmla="*/ 33 h 90"/>
                <a:gd name="T56" fmla="*/ 10 w 93"/>
                <a:gd name="T57" fmla="*/ 29 h 90"/>
                <a:gd name="T58" fmla="*/ 5 w 93"/>
                <a:gd name="T59" fmla="*/ 41 h 90"/>
                <a:gd name="T60" fmla="*/ 0 w 93"/>
                <a:gd name="T61" fmla="*/ 31 h 90"/>
                <a:gd name="T62" fmla="*/ 0 w 93"/>
                <a:gd name="T63" fmla="*/ 24 h 90"/>
                <a:gd name="T64" fmla="*/ 0 w 93"/>
                <a:gd name="T65" fmla="*/ 24 h 90"/>
                <a:gd name="T66" fmla="*/ 12 w 93"/>
                <a:gd name="T67" fmla="*/ 24 h 90"/>
                <a:gd name="T68" fmla="*/ 15 w 93"/>
                <a:gd name="T69" fmla="*/ 19 h 90"/>
                <a:gd name="T70" fmla="*/ 19 w 93"/>
                <a:gd name="T71" fmla="*/ 24 h 90"/>
                <a:gd name="T72" fmla="*/ 26 w 93"/>
                <a:gd name="T73" fmla="*/ 24 h 90"/>
                <a:gd name="T74" fmla="*/ 26 w 93"/>
                <a:gd name="T75" fmla="*/ 17 h 90"/>
                <a:gd name="T76" fmla="*/ 34 w 93"/>
                <a:gd name="T77" fmla="*/ 15 h 90"/>
                <a:gd name="T78" fmla="*/ 34 w 93"/>
                <a:gd name="T79" fmla="*/ 7 h 90"/>
                <a:gd name="T80" fmla="*/ 48 w 93"/>
                <a:gd name="T81" fmla="*/ 0 h 90"/>
                <a:gd name="T82" fmla="*/ 52 w 93"/>
                <a:gd name="T83" fmla="*/ 3 h 90"/>
                <a:gd name="T84" fmla="*/ 64 w 93"/>
                <a:gd name="T85"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3" h="90">
                  <a:moveTo>
                    <a:pt x="64" y="12"/>
                  </a:moveTo>
                  <a:lnTo>
                    <a:pt x="64" y="12"/>
                  </a:lnTo>
                  <a:lnTo>
                    <a:pt x="78" y="17"/>
                  </a:lnTo>
                  <a:lnTo>
                    <a:pt x="83" y="15"/>
                  </a:lnTo>
                  <a:lnTo>
                    <a:pt x="88" y="24"/>
                  </a:lnTo>
                  <a:lnTo>
                    <a:pt x="93" y="29"/>
                  </a:lnTo>
                  <a:lnTo>
                    <a:pt x="86" y="38"/>
                  </a:lnTo>
                  <a:lnTo>
                    <a:pt x="81" y="33"/>
                  </a:lnTo>
                  <a:lnTo>
                    <a:pt x="69" y="33"/>
                  </a:lnTo>
                  <a:lnTo>
                    <a:pt x="55" y="29"/>
                  </a:lnTo>
                  <a:lnTo>
                    <a:pt x="48" y="29"/>
                  </a:lnTo>
                  <a:lnTo>
                    <a:pt x="43" y="33"/>
                  </a:lnTo>
                  <a:lnTo>
                    <a:pt x="38" y="29"/>
                  </a:lnTo>
                  <a:lnTo>
                    <a:pt x="34" y="38"/>
                  </a:lnTo>
                  <a:lnTo>
                    <a:pt x="43" y="50"/>
                  </a:lnTo>
                  <a:lnTo>
                    <a:pt x="45" y="57"/>
                  </a:lnTo>
                  <a:lnTo>
                    <a:pt x="52" y="64"/>
                  </a:lnTo>
                  <a:lnTo>
                    <a:pt x="60" y="69"/>
                  </a:lnTo>
                  <a:lnTo>
                    <a:pt x="64" y="78"/>
                  </a:lnTo>
                  <a:lnTo>
                    <a:pt x="81" y="86"/>
                  </a:lnTo>
                  <a:lnTo>
                    <a:pt x="78" y="90"/>
                  </a:lnTo>
                  <a:lnTo>
                    <a:pt x="62" y="83"/>
                  </a:lnTo>
                  <a:lnTo>
                    <a:pt x="52" y="74"/>
                  </a:lnTo>
                  <a:lnTo>
                    <a:pt x="38" y="69"/>
                  </a:lnTo>
                  <a:lnTo>
                    <a:pt x="24" y="52"/>
                  </a:lnTo>
                  <a:lnTo>
                    <a:pt x="29" y="50"/>
                  </a:lnTo>
                  <a:lnTo>
                    <a:pt x="19" y="41"/>
                  </a:lnTo>
                  <a:lnTo>
                    <a:pt x="19" y="33"/>
                  </a:lnTo>
                  <a:lnTo>
                    <a:pt x="10" y="29"/>
                  </a:lnTo>
                  <a:lnTo>
                    <a:pt x="5" y="41"/>
                  </a:lnTo>
                  <a:lnTo>
                    <a:pt x="0" y="31"/>
                  </a:lnTo>
                  <a:lnTo>
                    <a:pt x="0" y="24"/>
                  </a:lnTo>
                  <a:lnTo>
                    <a:pt x="0" y="24"/>
                  </a:lnTo>
                  <a:lnTo>
                    <a:pt x="12" y="24"/>
                  </a:lnTo>
                  <a:lnTo>
                    <a:pt x="15" y="19"/>
                  </a:lnTo>
                  <a:lnTo>
                    <a:pt x="19" y="24"/>
                  </a:lnTo>
                  <a:lnTo>
                    <a:pt x="26" y="24"/>
                  </a:lnTo>
                  <a:lnTo>
                    <a:pt x="26" y="17"/>
                  </a:lnTo>
                  <a:lnTo>
                    <a:pt x="34" y="15"/>
                  </a:lnTo>
                  <a:lnTo>
                    <a:pt x="34" y="7"/>
                  </a:lnTo>
                  <a:lnTo>
                    <a:pt x="48" y="0"/>
                  </a:lnTo>
                  <a:lnTo>
                    <a:pt x="52" y="3"/>
                  </a:lnTo>
                  <a:lnTo>
                    <a:pt x="6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0" name="Freeform 140"/>
            <p:cNvSpPr>
              <a:spLocks/>
            </p:cNvSpPr>
            <p:nvPr/>
          </p:nvSpPr>
          <p:spPr bwMode="auto">
            <a:xfrm>
              <a:off x="2342638" y="3362020"/>
              <a:ext cx="76697" cy="56244"/>
            </a:xfrm>
            <a:custGeom>
              <a:avLst/>
              <a:gdLst>
                <a:gd name="T0" fmla="*/ 40 w 45"/>
                <a:gd name="T1" fmla="*/ 23 h 33"/>
                <a:gd name="T2" fmla="*/ 40 w 45"/>
                <a:gd name="T3" fmla="*/ 23 h 33"/>
                <a:gd name="T4" fmla="*/ 45 w 45"/>
                <a:gd name="T5" fmla="*/ 28 h 33"/>
                <a:gd name="T6" fmla="*/ 43 w 45"/>
                <a:gd name="T7" fmla="*/ 33 h 33"/>
                <a:gd name="T8" fmla="*/ 33 w 45"/>
                <a:gd name="T9" fmla="*/ 30 h 33"/>
                <a:gd name="T10" fmla="*/ 26 w 45"/>
                <a:gd name="T11" fmla="*/ 30 h 33"/>
                <a:gd name="T12" fmla="*/ 17 w 45"/>
                <a:gd name="T13" fmla="*/ 30 h 33"/>
                <a:gd name="T14" fmla="*/ 7 w 45"/>
                <a:gd name="T15" fmla="*/ 33 h 33"/>
                <a:gd name="T16" fmla="*/ 0 w 45"/>
                <a:gd name="T17" fmla="*/ 28 h 33"/>
                <a:gd name="T18" fmla="*/ 0 w 45"/>
                <a:gd name="T19" fmla="*/ 21 h 33"/>
                <a:gd name="T20" fmla="*/ 17 w 45"/>
                <a:gd name="T21" fmla="*/ 26 h 33"/>
                <a:gd name="T22" fmla="*/ 29 w 45"/>
                <a:gd name="T23" fmla="*/ 26 h 33"/>
                <a:gd name="T24" fmla="*/ 33 w 45"/>
                <a:gd name="T25" fmla="*/ 21 h 33"/>
                <a:gd name="T26" fmla="*/ 26 w 45"/>
                <a:gd name="T27" fmla="*/ 14 h 33"/>
                <a:gd name="T28" fmla="*/ 26 w 45"/>
                <a:gd name="T29" fmla="*/ 9 h 33"/>
                <a:gd name="T30" fmla="*/ 17 w 45"/>
                <a:gd name="T31" fmla="*/ 4 h 33"/>
                <a:gd name="T32" fmla="*/ 19 w 45"/>
                <a:gd name="T33" fmla="*/ 0 h 33"/>
                <a:gd name="T34" fmla="*/ 31 w 45"/>
                <a:gd name="T35" fmla="*/ 2 h 33"/>
                <a:gd name="T36" fmla="*/ 43 w 45"/>
                <a:gd name="T37" fmla="*/ 4 h 33"/>
                <a:gd name="T38" fmla="*/ 45 w 45"/>
                <a:gd name="T39" fmla="*/ 14 h 33"/>
                <a:gd name="T40" fmla="*/ 43 w 45"/>
                <a:gd name="T41" fmla="*/ 21 h 33"/>
                <a:gd name="T42" fmla="*/ 40 w 45"/>
                <a:gd name="T43"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33">
                  <a:moveTo>
                    <a:pt x="40" y="23"/>
                  </a:moveTo>
                  <a:lnTo>
                    <a:pt x="40" y="23"/>
                  </a:lnTo>
                  <a:lnTo>
                    <a:pt x="45" y="28"/>
                  </a:lnTo>
                  <a:lnTo>
                    <a:pt x="43" y="33"/>
                  </a:lnTo>
                  <a:lnTo>
                    <a:pt x="33" y="30"/>
                  </a:lnTo>
                  <a:lnTo>
                    <a:pt x="26" y="30"/>
                  </a:lnTo>
                  <a:lnTo>
                    <a:pt x="17" y="30"/>
                  </a:lnTo>
                  <a:lnTo>
                    <a:pt x="7" y="33"/>
                  </a:lnTo>
                  <a:lnTo>
                    <a:pt x="0" y="28"/>
                  </a:lnTo>
                  <a:lnTo>
                    <a:pt x="0" y="21"/>
                  </a:lnTo>
                  <a:lnTo>
                    <a:pt x="17" y="26"/>
                  </a:lnTo>
                  <a:lnTo>
                    <a:pt x="29" y="26"/>
                  </a:lnTo>
                  <a:lnTo>
                    <a:pt x="33" y="21"/>
                  </a:lnTo>
                  <a:lnTo>
                    <a:pt x="26" y="14"/>
                  </a:lnTo>
                  <a:lnTo>
                    <a:pt x="26" y="9"/>
                  </a:lnTo>
                  <a:lnTo>
                    <a:pt x="17" y="4"/>
                  </a:lnTo>
                  <a:lnTo>
                    <a:pt x="19" y="0"/>
                  </a:lnTo>
                  <a:lnTo>
                    <a:pt x="31" y="2"/>
                  </a:lnTo>
                  <a:lnTo>
                    <a:pt x="43" y="4"/>
                  </a:lnTo>
                  <a:lnTo>
                    <a:pt x="45" y="14"/>
                  </a:lnTo>
                  <a:lnTo>
                    <a:pt x="43" y="21"/>
                  </a:lnTo>
                  <a:lnTo>
                    <a:pt x="40" y="2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2" name="Freeform 142"/>
            <p:cNvSpPr>
              <a:spLocks/>
            </p:cNvSpPr>
            <p:nvPr/>
          </p:nvSpPr>
          <p:spPr bwMode="auto">
            <a:xfrm>
              <a:off x="4842916" y="2388836"/>
              <a:ext cx="180661" cy="117601"/>
            </a:xfrm>
            <a:custGeom>
              <a:avLst/>
              <a:gdLst>
                <a:gd name="T0" fmla="*/ 75 w 106"/>
                <a:gd name="T1" fmla="*/ 0 h 69"/>
                <a:gd name="T2" fmla="*/ 75 w 106"/>
                <a:gd name="T3" fmla="*/ 0 h 69"/>
                <a:gd name="T4" fmla="*/ 92 w 106"/>
                <a:gd name="T5" fmla="*/ 7 h 69"/>
                <a:gd name="T6" fmla="*/ 94 w 106"/>
                <a:gd name="T7" fmla="*/ 5 h 69"/>
                <a:gd name="T8" fmla="*/ 104 w 106"/>
                <a:gd name="T9" fmla="*/ 12 h 69"/>
                <a:gd name="T10" fmla="*/ 106 w 106"/>
                <a:gd name="T11" fmla="*/ 19 h 69"/>
                <a:gd name="T12" fmla="*/ 94 w 106"/>
                <a:gd name="T13" fmla="*/ 24 h 69"/>
                <a:gd name="T14" fmla="*/ 89 w 106"/>
                <a:gd name="T15" fmla="*/ 40 h 69"/>
                <a:gd name="T16" fmla="*/ 78 w 106"/>
                <a:gd name="T17" fmla="*/ 57 h 69"/>
                <a:gd name="T18" fmla="*/ 66 w 106"/>
                <a:gd name="T19" fmla="*/ 62 h 69"/>
                <a:gd name="T20" fmla="*/ 56 w 106"/>
                <a:gd name="T21" fmla="*/ 59 h 69"/>
                <a:gd name="T22" fmla="*/ 45 w 106"/>
                <a:gd name="T23" fmla="*/ 67 h 69"/>
                <a:gd name="T24" fmla="*/ 37 w 106"/>
                <a:gd name="T25" fmla="*/ 69 h 69"/>
                <a:gd name="T26" fmla="*/ 23 w 106"/>
                <a:gd name="T27" fmla="*/ 64 h 69"/>
                <a:gd name="T28" fmla="*/ 11 w 106"/>
                <a:gd name="T29" fmla="*/ 55 h 69"/>
                <a:gd name="T30" fmla="*/ 7 w 106"/>
                <a:gd name="T31" fmla="*/ 52 h 69"/>
                <a:gd name="T32" fmla="*/ 2 w 106"/>
                <a:gd name="T33" fmla="*/ 43 h 69"/>
                <a:gd name="T34" fmla="*/ 0 w 106"/>
                <a:gd name="T35" fmla="*/ 43 h 69"/>
                <a:gd name="T36" fmla="*/ 7 w 106"/>
                <a:gd name="T37" fmla="*/ 29 h 69"/>
                <a:gd name="T38" fmla="*/ 2 w 106"/>
                <a:gd name="T39" fmla="*/ 24 h 69"/>
                <a:gd name="T40" fmla="*/ 11 w 106"/>
                <a:gd name="T41" fmla="*/ 24 h 69"/>
                <a:gd name="T42" fmla="*/ 14 w 106"/>
                <a:gd name="T43" fmla="*/ 14 h 69"/>
                <a:gd name="T44" fmla="*/ 21 w 106"/>
                <a:gd name="T45" fmla="*/ 19 h 69"/>
                <a:gd name="T46" fmla="*/ 28 w 106"/>
                <a:gd name="T47" fmla="*/ 22 h 69"/>
                <a:gd name="T48" fmla="*/ 42 w 106"/>
                <a:gd name="T49" fmla="*/ 19 h 69"/>
                <a:gd name="T50" fmla="*/ 42 w 106"/>
                <a:gd name="T51" fmla="*/ 14 h 69"/>
                <a:gd name="T52" fmla="*/ 49 w 106"/>
                <a:gd name="T53" fmla="*/ 14 h 69"/>
                <a:gd name="T54" fmla="*/ 56 w 106"/>
                <a:gd name="T55" fmla="*/ 10 h 69"/>
                <a:gd name="T56" fmla="*/ 59 w 106"/>
                <a:gd name="T57" fmla="*/ 12 h 69"/>
                <a:gd name="T58" fmla="*/ 66 w 106"/>
                <a:gd name="T59" fmla="*/ 7 h 69"/>
                <a:gd name="T60" fmla="*/ 68 w 106"/>
                <a:gd name="T61" fmla="*/ 3 h 69"/>
                <a:gd name="T62" fmla="*/ 75 w 106"/>
                <a:gd name="T6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69">
                  <a:moveTo>
                    <a:pt x="75" y="0"/>
                  </a:moveTo>
                  <a:lnTo>
                    <a:pt x="75" y="0"/>
                  </a:lnTo>
                  <a:lnTo>
                    <a:pt x="92" y="7"/>
                  </a:lnTo>
                  <a:lnTo>
                    <a:pt x="94" y="5"/>
                  </a:lnTo>
                  <a:lnTo>
                    <a:pt x="104" y="12"/>
                  </a:lnTo>
                  <a:lnTo>
                    <a:pt x="106" y="19"/>
                  </a:lnTo>
                  <a:lnTo>
                    <a:pt x="94" y="24"/>
                  </a:lnTo>
                  <a:lnTo>
                    <a:pt x="89" y="40"/>
                  </a:lnTo>
                  <a:lnTo>
                    <a:pt x="78" y="57"/>
                  </a:lnTo>
                  <a:lnTo>
                    <a:pt x="66" y="62"/>
                  </a:lnTo>
                  <a:lnTo>
                    <a:pt x="56" y="59"/>
                  </a:lnTo>
                  <a:lnTo>
                    <a:pt x="45" y="67"/>
                  </a:lnTo>
                  <a:lnTo>
                    <a:pt x="37" y="69"/>
                  </a:lnTo>
                  <a:lnTo>
                    <a:pt x="23" y="64"/>
                  </a:lnTo>
                  <a:lnTo>
                    <a:pt x="11" y="55"/>
                  </a:lnTo>
                  <a:lnTo>
                    <a:pt x="7" y="52"/>
                  </a:lnTo>
                  <a:lnTo>
                    <a:pt x="2" y="43"/>
                  </a:lnTo>
                  <a:lnTo>
                    <a:pt x="0" y="43"/>
                  </a:lnTo>
                  <a:lnTo>
                    <a:pt x="7" y="29"/>
                  </a:lnTo>
                  <a:lnTo>
                    <a:pt x="2" y="24"/>
                  </a:lnTo>
                  <a:lnTo>
                    <a:pt x="11" y="24"/>
                  </a:lnTo>
                  <a:lnTo>
                    <a:pt x="14" y="14"/>
                  </a:lnTo>
                  <a:lnTo>
                    <a:pt x="21" y="19"/>
                  </a:lnTo>
                  <a:lnTo>
                    <a:pt x="28" y="22"/>
                  </a:lnTo>
                  <a:lnTo>
                    <a:pt x="42" y="19"/>
                  </a:lnTo>
                  <a:lnTo>
                    <a:pt x="42" y="14"/>
                  </a:lnTo>
                  <a:lnTo>
                    <a:pt x="49" y="14"/>
                  </a:lnTo>
                  <a:lnTo>
                    <a:pt x="56" y="10"/>
                  </a:lnTo>
                  <a:lnTo>
                    <a:pt x="59" y="12"/>
                  </a:lnTo>
                  <a:lnTo>
                    <a:pt x="66" y="7"/>
                  </a:lnTo>
                  <a:lnTo>
                    <a:pt x="68" y="3"/>
                  </a:lnTo>
                  <a:lnTo>
                    <a:pt x="7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4" name="Freeform 144"/>
            <p:cNvSpPr>
              <a:spLocks noEditPoints="1"/>
            </p:cNvSpPr>
            <p:nvPr/>
          </p:nvSpPr>
          <p:spPr bwMode="auto">
            <a:xfrm>
              <a:off x="7027890" y="3769359"/>
              <a:ext cx="1261217" cy="434609"/>
            </a:xfrm>
            <a:custGeom>
              <a:avLst/>
              <a:gdLst>
                <a:gd name="T0" fmla="*/ 397 w 740"/>
                <a:gd name="T1" fmla="*/ 239 h 255"/>
                <a:gd name="T2" fmla="*/ 470 w 740"/>
                <a:gd name="T3" fmla="*/ 251 h 255"/>
                <a:gd name="T4" fmla="*/ 480 w 740"/>
                <a:gd name="T5" fmla="*/ 232 h 255"/>
                <a:gd name="T6" fmla="*/ 366 w 740"/>
                <a:gd name="T7" fmla="*/ 218 h 255"/>
                <a:gd name="T8" fmla="*/ 354 w 740"/>
                <a:gd name="T9" fmla="*/ 234 h 255"/>
                <a:gd name="T10" fmla="*/ 447 w 740"/>
                <a:gd name="T11" fmla="*/ 218 h 255"/>
                <a:gd name="T12" fmla="*/ 397 w 740"/>
                <a:gd name="T13" fmla="*/ 225 h 255"/>
                <a:gd name="T14" fmla="*/ 215 w 740"/>
                <a:gd name="T15" fmla="*/ 199 h 255"/>
                <a:gd name="T16" fmla="*/ 286 w 740"/>
                <a:gd name="T17" fmla="*/ 210 h 255"/>
                <a:gd name="T18" fmla="*/ 279 w 740"/>
                <a:gd name="T19" fmla="*/ 225 h 255"/>
                <a:gd name="T20" fmla="*/ 210 w 740"/>
                <a:gd name="T21" fmla="*/ 213 h 255"/>
                <a:gd name="T22" fmla="*/ 194 w 740"/>
                <a:gd name="T23" fmla="*/ 184 h 255"/>
                <a:gd name="T24" fmla="*/ 638 w 740"/>
                <a:gd name="T25" fmla="*/ 187 h 255"/>
                <a:gd name="T26" fmla="*/ 638 w 740"/>
                <a:gd name="T27" fmla="*/ 182 h 255"/>
                <a:gd name="T28" fmla="*/ 499 w 740"/>
                <a:gd name="T29" fmla="*/ 147 h 255"/>
                <a:gd name="T30" fmla="*/ 570 w 740"/>
                <a:gd name="T31" fmla="*/ 139 h 255"/>
                <a:gd name="T32" fmla="*/ 527 w 740"/>
                <a:gd name="T33" fmla="*/ 142 h 255"/>
                <a:gd name="T34" fmla="*/ 629 w 740"/>
                <a:gd name="T35" fmla="*/ 106 h 255"/>
                <a:gd name="T36" fmla="*/ 695 w 740"/>
                <a:gd name="T37" fmla="*/ 116 h 255"/>
                <a:gd name="T38" fmla="*/ 740 w 740"/>
                <a:gd name="T39" fmla="*/ 234 h 255"/>
                <a:gd name="T40" fmla="*/ 690 w 740"/>
                <a:gd name="T41" fmla="*/ 210 h 255"/>
                <a:gd name="T42" fmla="*/ 645 w 740"/>
                <a:gd name="T43" fmla="*/ 161 h 255"/>
                <a:gd name="T44" fmla="*/ 605 w 740"/>
                <a:gd name="T45" fmla="*/ 142 h 255"/>
                <a:gd name="T46" fmla="*/ 598 w 740"/>
                <a:gd name="T47" fmla="*/ 123 h 255"/>
                <a:gd name="T48" fmla="*/ 600 w 740"/>
                <a:gd name="T49" fmla="*/ 94 h 255"/>
                <a:gd name="T50" fmla="*/ 470 w 740"/>
                <a:gd name="T51" fmla="*/ 80 h 255"/>
                <a:gd name="T52" fmla="*/ 399 w 740"/>
                <a:gd name="T53" fmla="*/ 97 h 255"/>
                <a:gd name="T54" fmla="*/ 444 w 740"/>
                <a:gd name="T55" fmla="*/ 104 h 255"/>
                <a:gd name="T56" fmla="*/ 449 w 740"/>
                <a:gd name="T57" fmla="*/ 163 h 255"/>
                <a:gd name="T58" fmla="*/ 428 w 740"/>
                <a:gd name="T59" fmla="*/ 165 h 255"/>
                <a:gd name="T60" fmla="*/ 404 w 740"/>
                <a:gd name="T61" fmla="*/ 135 h 255"/>
                <a:gd name="T62" fmla="*/ 395 w 740"/>
                <a:gd name="T63" fmla="*/ 161 h 255"/>
                <a:gd name="T64" fmla="*/ 388 w 740"/>
                <a:gd name="T65" fmla="*/ 109 h 255"/>
                <a:gd name="T66" fmla="*/ 447 w 740"/>
                <a:gd name="T67" fmla="*/ 75 h 255"/>
                <a:gd name="T68" fmla="*/ 539 w 740"/>
                <a:gd name="T69" fmla="*/ 71 h 255"/>
                <a:gd name="T70" fmla="*/ 529 w 740"/>
                <a:gd name="T71" fmla="*/ 102 h 255"/>
                <a:gd name="T72" fmla="*/ 529 w 740"/>
                <a:gd name="T73" fmla="*/ 61 h 255"/>
                <a:gd name="T74" fmla="*/ 383 w 740"/>
                <a:gd name="T75" fmla="*/ 73 h 255"/>
                <a:gd name="T76" fmla="*/ 343 w 740"/>
                <a:gd name="T77" fmla="*/ 128 h 255"/>
                <a:gd name="T78" fmla="*/ 298 w 740"/>
                <a:gd name="T79" fmla="*/ 144 h 255"/>
                <a:gd name="T80" fmla="*/ 241 w 740"/>
                <a:gd name="T81" fmla="*/ 135 h 255"/>
                <a:gd name="T82" fmla="*/ 222 w 740"/>
                <a:gd name="T83" fmla="*/ 66 h 255"/>
                <a:gd name="T84" fmla="*/ 267 w 740"/>
                <a:gd name="T85" fmla="*/ 73 h 255"/>
                <a:gd name="T86" fmla="*/ 321 w 740"/>
                <a:gd name="T87" fmla="*/ 42 h 255"/>
                <a:gd name="T88" fmla="*/ 357 w 740"/>
                <a:gd name="T89" fmla="*/ 35 h 255"/>
                <a:gd name="T90" fmla="*/ 151 w 740"/>
                <a:gd name="T91" fmla="*/ 184 h 255"/>
                <a:gd name="T92" fmla="*/ 89 w 740"/>
                <a:gd name="T93" fmla="*/ 120 h 255"/>
                <a:gd name="T94" fmla="*/ 37 w 740"/>
                <a:gd name="T95" fmla="*/ 49 h 255"/>
                <a:gd name="T96" fmla="*/ 9 w 740"/>
                <a:gd name="T97" fmla="*/ 0 h 255"/>
                <a:gd name="T98" fmla="*/ 87 w 740"/>
                <a:gd name="T99" fmla="*/ 54 h 255"/>
                <a:gd name="T100" fmla="*/ 132 w 740"/>
                <a:gd name="T101" fmla="*/ 99 h 255"/>
                <a:gd name="T102" fmla="*/ 168 w 740"/>
                <a:gd name="T103" fmla="*/ 12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40" h="255">
                  <a:moveTo>
                    <a:pt x="411" y="253"/>
                  </a:moveTo>
                  <a:lnTo>
                    <a:pt x="411" y="253"/>
                  </a:lnTo>
                  <a:lnTo>
                    <a:pt x="404" y="253"/>
                  </a:lnTo>
                  <a:lnTo>
                    <a:pt x="383" y="244"/>
                  </a:lnTo>
                  <a:lnTo>
                    <a:pt x="397" y="239"/>
                  </a:lnTo>
                  <a:lnTo>
                    <a:pt x="406" y="244"/>
                  </a:lnTo>
                  <a:lnTo>
                    <a:pt x="411" y="248"/>
                  </a:lnTo>
                  <a:lnTo>
                    <a:pt x="411" y="253"/>
                  </a:lnTo>
                  <a:close/>
                  <a:moveTo>
                    <a:pt x="470" y="251"/>
                  </a:moveTo>
                  <a:lnTo>
                    <a:pt x="470" y="251"/>
                  </a:lnTo>
                  <a:lnTo>
                    <a:pt x="456" y="255"/>
                  </a:lnTo>
                  <a:lnTo>
                    <a:pt x="456" y="253"/>
                  </a:lnTo>
                  <a:lnTo>
                    <a:pt x="456" y="248"/>
                  </a:lnTo>
                  <a:lnTo>
                    <a:pt x="463" y="239"/>
                  </a:lnTo>
                  <a:lnTo>
                    <a:pt x="480" y="232"/>
                  </a:lnTo>
                  <a:lnTo>
                    <a:pt x="482" y="234"/>
                  </a:lnTo>
                  <a:lnTo>
                    <a:pt x="482" y="239"/>
                  </a:lnTo>
                  <a:lnTo>
                    <a:pt x="470" y="251"/>
                  </a:lnTo>
                  <a:close/>
                  <a:moveTo>
                    <a:pt x="366" y="218"/>
                  </a:moveTo>
                  <a:lnTo>
                    <a:pt x="366" y="218"/>
                  </a:lnTo>
                  <a:lnTo>
                    <a:pt x="371" y="222"/>
                  </a:lnTo>
                  <a:lnTo>
                    <a:pt x="380" y="222"/>
                  </a:lnTo>
                  <a:lnTo>
                    <a:pt x="385" y="229"/>
                  </a:lnTo>
                  <a:lnTo>
                    <a:pt x="366" y="232"/>
                  </a:lnTo>
                  <a:lnTo>
                    <a:pt x="354" y="234"/>
                  </a:lnTo>
                  <a:lnTo>
                    <a:pt x="347" y="234"/>
                  </a:lnTo>
                  <a:lnTo>
                    <a:pt x="352" y="225"/>
                  </a:lnTo>
                  <a:lnTo>
                    <a:pt x="361" y="225"/>
                  </a:lnTo>
                  <a:lnTo>
                    <a:pt x="366" y="218"/>
                  </a:lnTo>
                  <a:close/>
                  <a:moveTo>
                    <a:pt x="447" y="218"/>
                  </a:moveTo>
                  <a:lnTo>
                    <a:pt x="447" y="218"/>
                  </a:lnTo>
                  <a:lnTo>
                    <a:pt x="444" y="229"/>
                  </a:lnTo>
                  <a:lnTo>
                    <a:pt x="418" y="232"/>
                  </a:lnTo>
                  <a:lnTo>
                    <a:pt x="397" y="229"/>
                  </a:lnTo>
                  <a:lnTo>
                    <a:pt x="397" y="225"/>
                  </a:lnTo>
                  <a:lnTo>
                    <a:pt x="411" y="222"/>
                  </a:lnTo>
                  <a:lnTo>
                    <a:pt x="421" y="227"/>
                  </a:lnTo>
                  <a:lnTo>
                    <a:pt x="432" y="225"/>
                  </a:lnTo>
                  <a:lnTo>
                    <a:pt x="447" y="218"/>
                  </a:lnTo>
                  <a:close/>
                  <a:moveTo>
                    <a:pt x="215" y="199"/>
                  </a:moveTo>
                  <a:lnTo>
                    <a:pt x="215" y="199"/>
                  </a:lnTo>
                  <a:lnTo>
                    <a:pt x="246" y="199"/>
                  </a:lnTo>
                  <a:lnTo>
                    <a:pt x="250" y="191"/>
                  </a:lnTo>
                  <a:lnTo>
                    <a:pt x="279" y="201"/>
                  </a:lnTo>
                  <a:lnTo>
                    <a:pt x="286" y="210"/>
                  </a:lnTo>
                  <a:lnTo>
                    <a:pt x="309" y="213"/>
                  </a:lnTo>
                  <a:lnTo>
                    <a:pt x="331" y="222"/>
                  </a:lnTo>
                  <a:lnTo>
                    <a:pt x="312" y="229"/>
                  </a:lnTo>
                  <a:lnTo>
                    <a:pt x="293" y="222"/>
                  </a:lnTo>
                  <a:lnTo>
                    <a:pt x="279" y="225"/>
                  </a:lnTo>
                  <a:lnTo>
                    <a:pt x="262" y="222"/>
                  </a:lnTo>
                  <a:lnTo>
                    <a:pt x="248" y="220"/>
                  </a:lnTo>
                  <a:lnTo>
                    <a:pt x="227" y="213"/>
                  </a:lnTo>
                  <a:lnTo>
                    <a:pt x="217" y="210"/>
                  </a:lnTo>
                  <a:lnTo>
                    <a:pt x="210" y="213"/>
                  </a:lnTo>
                  <a:lnTo>
                    <a:pt x="179" y="208"/>
                  </a:lnTo>
                  <a:lnTo>
                    <a:pt x="177" y="201"/>
                  </a:lnTo>
                  <a:lnTo>
                    <a:pt x="163" y="199"/>
                  </a:lnTo>
                  <a:lnTo>
                    <a:pt x="172" y="184"/>
                  </a:lnTo>
                  <a:lnTo>
                    <a:pt x="194" y="184"/>
                  </a:lnTo>
                  <a:lnTo>
                    <a:pt x="205" y="189"/>
                  </a:lnTo>
                  <a:lnTo>
                    <a:pt x="212" y="191"/>
                  </a:lnTo>
                  <a:lnTo>
                    <a:pt x="215" y="199"/>
                  </a:lnTo>
                  <a:close/>
                  <a:moveTo>
                    <a:pt x="638" y="187"/>
                  </a:moveTo>
                  <a:lnTo>
                    <a:pt x="638" y="187"/>
                  </a:lnTo>
                  <a:lnTo>
                    <a:pt x="629" y="199"/>
                  </a:lnTo>
                  <a:lnTo>
                    <a:pt x="629" y="187"/>
                  </a:lnTo>
                  <a:lnTo>
                    <a:pt x="631" y="182"/>
                  </a:lnTo>
                  <a:lnTo>
                    <a:pt x="634" y="175"/>
                  </a:lnTo>
                  <a:lnTo>
                    <a:pt x="638" y="182"/>
                  </a:lnTo>
                  <a:lnTo>
                    <a:pt x="638" y="187"/>
                  </a:lnTo>
                  <a:close/>
                  <a:moveTo>
                    <a:pt x="518" y="144"/>
                  </a:moveTo>
                  <a:lnTo>
                    <a:pt x="518" y="144"/>
                  </a:lnTo>
                  <a:lnTo>
                    <a:pt x="511" y="149"/>
                  </a:lnTo>
                  <a:lnTo>
                    <a:pt x="499" y="147"/>
                  </a:lnTo>
                  <a:lnTo>
                    <a:pt x="496" y="139"/>
                  </a:lnTo>
                  <a:lnTo>
                    <a:pt x="513" y="139"/>
                  </a:lnTo>
                  <a:lnTo>
                    <a:pt x="518" y="144"/>
                  </a:lnTo>
                  <a:close/>
                  <a:moveTo>
                    <a:pt x="570" y="139"/>
                  </a:moveTo>
                  <a:lnTo>
                    <a:pt x="570" y="139"/>
                  </a:lnTo>
                  <a:lnTo>
                    <a:pt x="574" y="151"/>
                  </a:lnTo>
                  <a:lnTo>
                    <a:pt x="560" y="144"/>
                  </a:lnTo>
                  <a:lnTo>
                    <a:pt x="548" y="142"/>
                  </a:lnTo>
                  <a:lnTo>
                    <a:pt x="539" y="144"/>
                  </a:lnTo>
                  <a:lnTo>
                    <a:pt x="527" y="142"/>
                  </a:lnTo>
                  <a:lnTo>
                    <a:pt x="529" y="135"/>
                  </a:lnTo>
                  <a:lnTo>
                    <a:pt x="551" y="132"/>
                  </a:lnTo>
                  <a:lnTo>
                    <a:pt x="570" y="139"/>
                  </a:lnTo>
                  <a:close/>
                  <a:moveTo>
                    <a:pt x="629" y="106"/>
                  </a:moveTo>
                  <a:lnTo>
                    <a:pt x="629" y="106"/>
                  </a:lnTo>
                  <a:lnTo>
                    <a:pt x="634" y="132"/>
                  </a:lnTo>
                  <a:lnTo>
                    <a:pt x="650" y="142"/>
                  </a:lnTo>
                  <a:lnTo>
                    <a:pt x="662" y="125"/>
                  </a:lnTo>
                  <a:lnTo>
                    <a:pt x="681" y="116"/>
                  </a:lnTo>
                  <a:lnTo>
                    <a:pt x="695" y="116"/>
                  </a:lnTo>
                  <a:lnTo>
                    <a:pt x="712" y="120"/>
                  </a:lnTo>
                  <a:lnTo>
                    <a:pt x="721" y="128"/>
                  </a:lnTo>
                  <a:lnTo>
                    <a:pt x="740" y="130"/>
                  </a:lnTo>
                  <a:lnTo>
                    <a:pt x="740" y="182"/>
                  </a:lnTo>
                  <a:lnTo>
                    <a:pt x="740" y="234"/>
                  </a:lnTo>
                  <a:lnTo>
                    <a:pt x="726" y="222"/>
                  </a:lnTo>
                  <a:lnTo>
                    <a:pt x="709" y="218"/>
                  </a:lnTo>
                  <a:lnTo>
                    <a:pt x="704" y="225"/>
                  </a:lnTo>
                  <a:lnTo>
                    <a:pt x="686" y="225"/>
                  </a:lnTo>
                  <a:lnTo>
                    <a:pt x="690" y="210"/>
                  </a:lnTo>
                  <a:lnTo>
                    <a:pt x="702" y="206"/>
                  </a:lnTo>
                  <a:lnTo>
                    <a:pt x="697" y="189"/>
                  </a:lnTo>
                  <a:lnTo>
                    <a:pt x="690" y="175"/>
                  </a:lnTo>
                  <a:lnTo>
                    <a:pt x="660" y="161"/>
                  </a:lnTo>
                  <a:lnTo>
                    <a:pt x="645" y="161"/>
                  </a:lnTo>
                  <a:lnTo>
                    <a:pt x="619" y="144"/>
                  </a:lnTo>
                  <a:lnTo>
                    <a:pt x="615" y="154"/>
                  </a:lnTo>
                  <a:lnTo>
                    <a:pt x="610" y="154"/>
                  </a:lnTo>
                  <a:lnTo>
                    <a:pt x="605" y="149"/>
                  </a:lnTo>
                  <a:lnTo>
                    <a:pt x="605" y="142"/>
                  </a:lnTo>
                  <a:lnTo>
                    <a:pt x="593" y="135"/>
                  </a:lnTo>
                  <a:lnTo>
                    <a:pt x="610" y="128"/>
                  </a:lnTo>
                  <a:lnTo>
                    <a:pt x="622" y="128"/>
                  </a:lnTo>
                  <a:lnTo>
                    <a:pt x="622" y="123"/>
                  </a:lnTo>
                  <a:lnTo>
                    <a:pt x="598" y="123"/>
                  </a:lnTo>
                  <a:lnTo>
                    <a:pt x="591" y="113"/>
                  </a:lnTo>
                  <a:lnTo>
                    <a:pt x="577" y="111"/>
                  </a:lnTo>
                  <a:lnTo>
                    <a:pt x="570" y="104"/>
                  </a:lnTo>
                  <a:lnTo>
                    <a:pt x="591" y="99"/>
                  </a:lnTo>
                  <a:lnTo>
                    <a:pt x="600" y="94"/>
                  </a:lnTo>
                  <a:lnTo>
                    <a:pt x="626" y="102"/>
                  </a:lnTo>
                  <a:lnTo>
                    <a:pt x="629" y="106"/>
                  </a:lnTo>
                  <a:close/>
                  <a:moveTo>
                    <a:pt x="484" y="66"/>
                  </a:moveTo>
                  <a:lnTo>
                    <a:pt x="484" y="66"/>
                  </a:lnTo>
                  <a:lnTo>
                    <a:pt x="470" y="80"/>
                  </a:lnTo>
                  <a:lnTo>
                    <a:pt x="458" y="85"/>
                  </a:lnTo>
                  <a:lnTo>
                    <a:pt x="442" y="80"/>
                  </a:lnTo>
                  <a:lnTo>
                    <a:pt x="416" y="83"/>
                  </a:lnTo>
                  <a:lnTo>
                    <a:pt x="402" y="85"/>
                  </a:lnTo>
                  <a:lnTo>
                    <a:pt x="399" y="97"/>
                  </a:lnTo>
                  <a:lnTo>
                    <a:pt x="414" y="111"/>
                  </a:lnTo>
                  <a:lnTo>
                    <a:pt x="423" y="104"/>
                  </a:lnTo>
                  <a:lnTo>
                    <a:pt x="454" y="99"/>
                  </a:lnTo>
                  <a:lnTo>
                    <a:pt x="451" y="106"/>
                  </a:lnTo>
                  <a:lnTo>
                    <a:pt x="444" y="104"/>
                  </a:lnTo>
                  <a:lnTo>
                    <a:pt x="437" y="113"/>
                  </a:lnTo>
                  <a:lnTo>
                    <a:pt x="423" y="118"/>
                  </a:lnTo>
                  <a:lnTo>
                    <a:pt x="440" y="139"/>
                  </a:lnTo>
                  <a:lnTo>
                    <a:pt x="435" y="144"/>
                  </a:lnTo>
                  <a:lnTo>
                    <a:pt x="449" y="163"/>
                  </a:lnTo>
                  <a:lnTo>
                    <a:pt x="449" y="175"/>
                  </a:lnTo>
                  <a:lnTo>
                    <a:pt x="442" y="180"/>
                  </a:lnTo>
                  <a:lnTo>
                    <a:pt x="435" y="173"/>
                  </a:lnTo>
                  <a:lnTo>
                    <a:pt x="442" y="161"/>
                  </a:lnTo>
                  <a:lnTo>
                    <a:pt x="428" y="165"/>
                  </a:lnTo>
                  <a:lnTo>
                    <a:pt x="423" y="163"/>
                  </a:lnTo>
                  <a:lnTo>
                    <a:pt x="425" y="156"/>
                  </a:lnTo>
                  <a:lnTo>
                    <a:pt x="414" y="147"/>
                  </a:lnTo>
                  <a:lnTo>
                    <a:pt x="416" y="130"/>
                  </a:lnTo>
                  <a:lnTo>
                    <a:pt x="404" y="135"/>
                  </a:lnTo>
                  <a:lnTo>
                    <a:pt x="406" y="154"/>
                  </a:lnTo>
                  <a:lnTo>
                    <a:pt x="406" y="177"/>
                  </a:lnTo>
                  <a:lnTo>
                    <a:pt x="397" y="180"/>
                  </a:lnTo>
                  <a:lnTo>
                    <a:pt x="388" y="175"/>
                  </a:lnTo>
                  <a:lnTo>
                    <a:pt x="395" y="161"/>
                  </a:lnTo>
                  <a:lnTo>
                    <a:pt x="390" y="144"/>
                  </a:lnTo>
                  <a:lnTo>
                    <a:pt x="385" y="144"/>
                  </a:lnTo>
                  <a:lnTo>
                    <a:pt x="380" y="132"/>
                  </a:lnTo>
                  <a:lnTo>
                    <a:pt x="388" y="123"/>
                  </a:lnTo>
                  <a:lnTo>
                    <a:pt x="388" y="109"/>
                  </a:lnTo>
                  <a:lnTo>
                    <a:pt x="397" y="85"/>
                  </a:lnTo>
                  <a:lnTo>
                    <a:pt x="399" y="80"/>
                  </a:lnTo>
                  <a:lnTo>
                    <a:pt x="414" y="66"/>
                  </a:lnTo>
                  <a:lnTo>
                    <a:pt x="425" y="73"/>
                  </a:lnTo>
                  <a:lnTo>
                    <a:pt x="447" y="75"/>
                  </a:lnTo>
                  <a:lnTo>
                    <a:pt x="466" y="73"/>
                  </a:lnTo>
                  <a:lnTo>
                    <a:pt x="482" y="61"/>
                  </a:lnTo>
                  <a:lnTo>
                    <a:pt x="484" y="66"/>
                  </a:lnTo>
                  <a:close/>
                  <a:moveTo>
                    <a:pt x="539" y="71"/>
                  </a:moveTo>
                  <a:lnTo>
                    <a:pt x="539" y="71"/>
                  </a:lnTo>
                  <a:lnTo>
                    <a:pt x="539" y="85"/>
                  </a:lnTo>
                  <a:lnTo>
                    <a:pt x="529" y="83"/>
                  </a:lnTo>
                  <a:lnTo>
                    <a:pt x="527" y="92"/>
                  </a:lnTo>
                  <a:lnTo>
                    <a:pt x="534" y="102"/>
                  </a:lnTo>
                  <a:lnTo>
                    <a:pt x="529" y="102"/>
                  </a:lnTo>
                  <a:lnTo>
                    <a:pt x="525" y="92"/>
                  </a:lnTo>
                  <a:lnTo>
                    <a:pt x="520" y="73"/>
                  </a:lnTo>
                  <a:lnTo>
                    <a:pt x="522" y="59"/>
                  </a:lnTo>
                  <a:lnTo>
                    <a:pt x="527" y="54"/>
                  </a:lnTo>
                  <a:lnTo>
                    <a:pt x="529" y="61"/>
                  </a:lnTo>
                  <a:lnTo>
                    <a:pt x="539" y="64"/>
                  </a:lnTo>
                  <a:lnTo>
                    <a:pt x="539" y="71"/>
                  </a:lnTo>
                  <a:close/>
                  <a:moveTo>
                    <a:pt x="364" y="59"/>
                  </a:moveTo>
                  <a:lnTo>
                    <a:pt x="364" y="59"/>
                  </a:lnTo>
                  <a:lnTo>
                    <a:pt x="383" y="73"/>
                  </a:lnTo>
                  <a:lnTo>
                    <a:pt x="364" y="75"/>
                  </a:lnTo>
                  <a:lnTo>
                    <a:pt x="359" y="87"/>
                  </a:lnTo>
                  <a:lnTo>
                    <a:pt x="359" y="102"/>
                  </a:lnTo>
                  <a:lnTo>
                    <a:pt x="343" y="111"/>
                  </a:lnTo>
                  <a:lnTo>
                    <a:pt x="343" y="128"/>
                  </a:lnTo>
                  <a:lnTo>
                    <a:pt x="335" y="154"/>
                  </a:lnTo>
                  <a:lnTo>
                    <a:pt x="333" y="147"/>
                  </a:lnTo>
                  <a:lnTo>
                    <a:pt x="317" y="154"/>
                  </a:lnTo>
                  <a:lnTo>
                    <a:pt x="309" y="144"/>
                  </a:lnTo>
                  <a:lnTo>
                    <a:pt x="298" y="144"/>
                  </a:lnTo>
                  <a:lnTo>
                    <a:pt x="291" y="139"/>
                  </a:lnTo>
                  <a:lnTo>
                    <a:pt x="272" y="144"/>
                  </a:lnTo>
                  <a:lnTo>
                    <a:pt x="265" y="137"/>
                  </a:lnTo>
                  <a:lnTo>
                    <a:pt x="253" y="137"/>
                  </a:lnTo>
                  <a:lnTo>
                    <a:pt x="241" y="135"/>
                  </a:lnTo>
                  <a:lnTo>
                    <a:pt x="239" y="113"/>
                  </a:lnTo>
                  <a:lnTo>
                    <a:pt x="229" y="109"/>
                  </a:lnTo>
                  <a:lnTo>
                    <a:pt x="222" y="94"/>
                  </a:lnTo>
                  <a:lnTo>
                    <a:pt x="220" y="80"/>
                  </a:lnTo>
                  <a:lnTo>
                    <a:pt x="222" y="66"/>
                  </a:lnTo>
                  <a:lnTo>
                    <a:pt x="231" y="57"/>
                  </a:lnTo>
                  <a:lnTo>
                    <a:pt x="234" y="66"/>
                  </a:lnTo>
                  <a:lnTo>
                    <a:pt x="246" y="75"/>
                  </a:lnTo>
                  <a:lnTo>
                    <a:pt x="255" y="73"/>
                  </a:lnTo>
                  <a:lnTo>
                    <a:pt x="267" y="73"/>
                  </a:lnTo>
                  <a:lnTo>
                    <a:pt x="276" y="66"/>
                  </a:lnTo>
                  <a:lnTo>
                    <a:pt x="283" y="64"/>
                  </a:lnTo>
                  <a:lnTo>
                    <a:pt x="300" y="68"/>
                  </a:lnTo>
                  <a:lnTo>
                    <a:pt x="312" y="66"/>
                  </a:lnTo>
                  <a:lnTo>
                    <a:pt x="321" y="42"/>
                  </a:lnTo>
                  <a:lnTo>
                    <a:pt x="326" y="38"/>
                  </a:lnTo>
                  <a:lnTo>
                    <a:pt x="333" y="19"/>
                  </a:lnTo>
                  <a:lnTo>
                    <a:pt x="352" y="19"/>
                  </a:lnTo>
                  <a:lnTo>
                    <a:pt x="364" y="21"/>
                  </a:lnTo>
                  <a:lnTo>
                    <a:pt x="357" y="35"/>
                  </a:lnTo>
                  <a:lnTo>
                    <a:pt x="369" y="52"/>
                  </a:lnTo>
                  <a:lnTo>
                    <a:pt x="364" y="59"/>
                  </a:lnTo>
                  <a:close/>
                  <a:moveTo>
                    <a:pt x="170" y="182"/>
                  </a:moveTo>
                  <a:lnTo>
                    <a:pt x="170" y="182"/>
                  </a:lnTo>
                  <a:lnTo>
                    <a:pt x="151" y="184"/>
                  </a:lnTo>
                  <a:lnTo>
                    <a:pt x="139" y="168"/>
                  </a:lnTo>
                  <a:lnTo>
                    <a:pt x="118" y="156"/>
                  </a:lnTo>
                  <a:lnTo>
                    <a:pt x="111" y="147"/>
                  </a:lnTo>
                  <a:lnTo>
                    <a:pt x="99" y="132"/>
                  </a:lnTo>
                  <a:lnTo>
                    <a:pt x="89" y="120"/>
                  </a:lnTo>
                  <a:lnTo>
                    <a:pt x="78" y="99"/>
                  </a:lnTo>
                  <a:lnTo>
                    <a:pt x="63" y="85"/>
                  </a:lnTo>
                  <a:lnTo>
                    <a:pt x="59" y="71"/>
                  </a:lnTo>
                  <a:lnTo>
                    <a:pt x="52" y="59"/>
                  </a:lnTo>
                  <a:lnTo>
                    <a:pt x="37" y="49"/>
                  </a:lnTo>
                  <a:lnTo>
                    <a:pt x="30" y="35"/>
                  </a:lnTo>
                  <a:lnTo>
                    <a:pt x="16" y="26"/>
                  </a:lnTo>
                  <a:lnTo>
                    <a:pt x="0" y="9"/>
                  </a:lnTo>
                  <a:lnTo>
                    <a:pt x="0" y="0"/>
                  </a:lnTo>
                  <a:lnTo>
                    <a:pt x="9" y="0"/>
                  </a:lnTo>
                  <a:lnTo>
                    <a:pt x="35" y="4"/>
                  </a:lnTo>
                  <a:lnTo>
                    <a:pt x="49" y="19"/>
                  </a:lnTo>
                  <a:lnTo>
                    <a:pt x="61" y="31"/>
                  </a:lnTo>
                  <a:lnTo>
                    <a:pt x="71" y="38"/>
                  </a:lnTo>
                  <a:lnTo>
                    <a:pt x="87" y="54"/>
                  </a:lnTo>
                  <a:lnTo>
                    <a:pt x="101" y="54"/>
                  </a:lnTo>
                  <a:lnTo>
                    <a:pt x="116" y="66"/>
                  </a:lnTo>
                  <a:lnTo>
                    <a:pt x="125" y="80"/>
                  </a:lnTo>
                  <a:lnTo>
                    <a:pt x="137" y="87"/>
                  </a:lnTo>
                  <a:lnTo>
                    <a:pt x="132" y="99"/>
                  </a:lnTo>
                  <a:lnTo>
                    <a:pt x="142" y="106"/>
                  </a:lnTo>
                  <a:lnTo>
                    <a:pt x="146" y="106"/>
                  </a:lnTo>
                  <a:lnTo>
                    <a:pt x="149" y="118"/>
                  </a:lnTo>
                  <a:lnTo>
                    <a:pt x="156" y="125"/>
                  </a:lnTo>
                  <a:lnTo>
                    <a:pt x="168" y="128"/>
                  </a:lnTo>
                  <a:lnTo>
                    <a:pt x="175" y="137"/>
                  </a:lnTo>
                  <a:lnTo>
                    <a:pt x="170" y="158"/>
                  </a:lnTo>
                  <a:lnTo>
                    <a:pt x="170" y="18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8" name="Freeform 148"/>
            <p:cNvSpPr>
              <a:spLocks/>
            </p:cNvSpPr>
            <p:nvPr/>
          </p:nvSpPr>
          <p:spPr bwMode="auto">
            <a:xfrm>
              <a:off x="4120273" y="2102506"/>
              <a:ext cx="109079" cy="158505"/>
            </a:xfrm>
            <a:custGeom>
              <a:avLst/>
              <a:gdLst>
                <a:gd name="T0" fmla="*/ 43 w 64"/>
                <a:gd name="T1" fmla="*/ 14 h 93"/>
                <a:gd name="T2" fmla="*/ 43 w 64"/>
                <a:gd name="T3" fmla="*/ 14 h 93"/>
                <a:gd name="T4" fmla="*/ 40 w 64"/>
                <a:gd name="T5" fmla="*/ 29 h 93"/>
                <a:gd name="T6" fmla="*/ 50 w 64"/>
                <a:gd name="T7" fmla="*/ 29 h 93"/>
                <a:gd name="T8" fmla="*/ 62 w 64"/>
                <a:gd name="T9" fmla="*/ 36 h 93"/>
                <a:gd name="T10" fmla="*/ 64 w 64"/>
                <a:gd name="T11" fmla="*/ 55 h 93"/>
                <a:gd name="T12" fmla="*/ 52 w 64"/>
                <a:gd name="T13" fmla="*/ 78 h 93"/>
                <a:gd name="T14" fmla="*/ 24 w 64"/>
                <a:gd name="T15" fmla="*/ 93 h 93"/>
                <a:gd name="T16" fmla="*/ 0 w 64"/>
                <a:gd name="T17" fmla="*/ 90 h 93"/>
                <a:gd name="T18" fmla="*/ 14 w 64"/>
                <a:gd name="T19" fmla="*/ 62 h 93"/>
                <a:gd name="T20" fmla="*/ 5 w 64"/>
                <a:gd name="T21" fmla="*/ 36 h 93"/>
                <a:gd name="T22" fmla="*/ 29 w 64"/>
                <a:gd name="T23" fmla="*/ 12 h 93"/>
                <a:gd name="T24" fmla="*/ 40 w 64"/>
                <a:gd name="T25" fmla="*/ 0 h 93"/>
                <a:gd name="T26" fmla="*/ 43 w 64"/>
                <a:gd name="T2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93">
                  <a:moveTo>
                    <a:pt x="43" y="14"/>
                  </a:moveTo>
                  <a:lnTo>
                    <a:pt x="43" y="14"/>
                  </a:lnTo>
                  <a:lnTo>
                    <a:pt x="40" y="29"/>
                  </a:lnTo>
                  <a:lnTo>
                    <a:pt x="50" y="29"/>
                  </a:lnTo>
                  <a:lnTo>
                    <a:pt x="62" y="36"/>
                  </a:lnTo>
                  <a:lnTo>
                    <a:pt x="64" y="55"/>
                  </a:lnTo>
                  <a:lnTo>
                    <a:pt x="52" y="78"/>
                  </a:lnTo>
                  <a:lnTo>
                    <a:pt x="24" y="93"/>
                  </a:lnTo>
                  <a:lnTo>
                    <a:pt x="0" y="90"/>
                  </a:lnTo>
                  <a:lnTo>
                    <a:pt x="14" y="62"/>
                  </a:lnTo>
                  <a:lnTo>
                    <a:pt x="5" y="36"/>
                  </a:lnTo>
                  <a:lnTo>
                    <a:pt x="29" y="12"/>
                  </a:lnTo>
                  <a:lnTo>
                    <a:pt x="40" y="0"/>
                  </a:lnTo>
                  <a:lnTo>
                    <a:pt x="43"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4" name="Freeform 154"/>
            <p:cNvSpPr>
              <a:spLocks/>
            </p:cNvSpPr>
            <p:nvPr/>
          </p:nvSpPr>
          <p:spPr bwMode="auto">
            <a:xfrm>
              <a:off x="3724865" y="1453150"/>
              <a:ext cx="294853" cy="197705"/>
            </a:xfrm>
            <a:custGeom>
              <a:avLst/>
              <a:gdLst>
                <a:gd name="T0" fmla="*/ 159 w 173"/>
                <a:gd name="T1" fmla="*/ 2 h 116"/>
                <a:gd name="T2" fmla="*/ 159 w 173"/>
                <a:gd name="T3" fmla="*/ 2 h 116"/>
                <a:gd name="T4" fmla="*/ 157 w 173"/>
                <a:gd name="T5" fmla="*/ 29 h 116"/>
                <a:gd name="T6" fmla="*/ 173 w 173"/>
                <a:gd name="T7" fmla="*/ 55 h 116"/>
                <a:gd name="T8" fmla="*/ 152 w 173"/>
                <a:gd name="T9" fmla="*/ 83 h 116"/>
                <a:gd name="T10" fmla="*/ 107 w 173"/>
                <a:gd name="T11" fmla="*/ 109 h 116"/>
                <a:gd name="T12" fmla="*/ 93 w 173"/>
                <a:gd name="T13" fmla="*/ 116 h 116"/>
                <a:gd name="T14" fmla="*/ 71 w 173"/>
                <a:gd name="T15" fmla="*/ 109 h 116"/>
                <a:gd name="T16" fmla="*/ 26 w 173"/>
                <a:gd name="T17" fmla="*/ 100 h 116"/>
                <a:gd name="T18" fmla="*/ 41 w 173"/>
                <a:gd name="T19" fmla="*/ 83 h 116"/>
                <a:gd name="T20" fmla="*/ 8 w 173"/>
                <a:gd name="T21" fmla="*/ 64 h 116"/>
                <a:gd name="T22" fmla="*/ 36 w 173"/>
                <a:gd name="T23" fmla="*/ 57 h 116"/>
                <a:gd name="T24" fmla="*/ 36 w 173"/>
                <a:gd name="T25" fmla="*/ 45 h 116"/>
                <a:gd name="T26" fmla="*/ 0 w 173"/>
                <a:gd name="T27" fmla="*/ 36 h 116"/>
                <a:gd name="T28" fmla="*/ 12 w 173"/>
                <a:gd name="T29" fmla="*/ 12 h 116"/>
                <a:gd name="T30" fmla="*/ 36 w 173"/>
                <a:gd name="T31" fmla="*/ 5 h 116"/>
                <a:gd name="T32" fmla="*/ 62 w 173"/>
                <a:gd name="T33" fmla="*/ 33 h 116"/>
                <a:gd name="T34" fmla="*/ 86 w 173"/>
                <a:gd name="T35" fmla="*/ 10 h 116"/>
                <a:gd name="T36" fmla="*/ 107 w 173"/>
                <a:gd name="T37" fmla="*/ 21 h 116"/>
                <a:gd name="T38" fmla="*/ 133 w 173"/>
                <a:gd name="T39" fmla="*/ 0 h 116"/>
                <a:gd name="T40" fmla="*/ 159 w 173"/>
                <a:gd name="T4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116">
                  <a:moveTo>
                    <a:pt x="159" y="2"/>
                  </a:moveTo>
                  <a:lnTo>
                    <a:pt x="159" y="2"/>
                  </a:lnTo>
                  <a:lnTo>
                    <a:pt x="157" y="29"/>
                  </a:lnTo>
                  <a:lnTo>
                    <a:pt x="173" y="55"/>
                  </a:lnTo>
                  <a:lnTo>
                    <a:pt x="152" y="83"/>
                  </a:lnTo>
                  <a:lnTo>
                    <a:pt x="107" y="109"/>
                  </a:lnTo>
                  <a:lnTo>
                    <a:pt x="93" y="116"/>
                  </a:lnTo>
                  <a:lnTo>
                    <a:pt x="71" y="109"/>
                  </a:lnTo>
                  <a:lnTo>
                    <a:pt x="26" y="100"/>
                  </a:lnTo>
                  <a:lnTo>
                    <a:pt x="41" y="83"/>
                  </a:lnTo>
                  <a:lnTo>
                    <a:pt x="8" y="64"/>
                  </a:lnTo>
                  <a:lnTo>
                    <a:pt x="36" y="57"/>
                  </a:lnTo>
                  <a:lnTo>
                    <a:pt x="36" y="45"/>
                  </a:lnTo>
                  <a:lnTo>
                    <a:pt x="0" y="36"/>
                  </a:lnTo>
                  <a:lnTo>
                    <a:pt x="12" y="12"/>
                  </a:lnTo>
                  <a:lnTo>
                    <a:pt x="36" y="5"/>
                  </a:lnTo>
                  <a:lnTo>
                    <a:pt x="62" y="33"/>
                  </a:lnTo>
                  <a:lnTo>
                    <a:pt x="86" y="10"/>
                  </a:lnTo>
                  <a:lnTo>
                    <a:pt x="107" y="21"/>
                  </a:lnTo>
                  <a:lnTo>
                    <a:pt x="133" y="0"/>
                  </a:lnTo>
                  <a:lnTo>
                    <a:pt x="159"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6" name="Freeform 156"/>
            <p:cNvSpPr>
              <a:spLocks/>
            </p:cNvSpPr>
            <p:nvPr/>
          </p:nvSpPr>
          <p:spPr bwMode="auto">
            <a:xfrm>
              <a:off x="5342290" y="2954680"/>
              <a:ext cx="44313" cy="115896"/>
            </a:xfrm>
            <a:custGeom>
              <a:avLst/>
              <a:gdLst>
                <a:gd name="T0" fmla="*/ 26 w 26"/>
                <a:gd name="T1" fmla="*/ 0 h 68"/>
                <a:gd name="T2" fmla="*/ 26 w 26"/>
                <a:gd name="T3" fmla="*/ 0 h 68"/>
                <a:gd name="T4" fmla="*/ 26 w 26"/>
                <a:gd name="T5" fmla="*/ 7 h 68"/>
                <a:gd name="T6" fmla="*/ 24 w 26"/>
                <a:gd name="T7" fmla="*/ 9 h 68"/>
                <a:gd name="T8" fmla="*/ 24 w 26"/>
                <a:gd name="T9" fmla="*/ 9 h 68"/>
                <a:gd name="T10" fmla="*/ 21 w 26"/>
                <a:gd name="T11" fmla="*/ 16 h 68"/>
                <a:gd name="T12" fmla="*/ 14 w 26"/>
                <a:gd name="T13" fmla="*/ 14 h 68"/>
                <a:gd name="T14" fmla="*/ 12 w 26"/>
                <a:gd name="T15" fmla="*/ 26 h 68"/>
                <a:gd name="T16" fmla="*/ 16 w 26"/>
                <a:gd name="T17" fmla="*/ 28 h 68"/>
                <a:gd name="T18" fmla="*/ 12 w 26"/>
                <a:gd name="T19" fmla="*/ 30 h 68"/>
                <a:gd name="T20" fmla="*/ 12 w 26"/>
                <a:gd name="T21" fmla="*/ 35 h 68"/>
                <a:gd name="T22" fmla="*/ 19 w 26"/>
                <a:gd name="T23" fmla="*/ 33 h 68"/>
                <a:gd name="T24" fmla="*/ 19 w 26"/>
                <a:gd name="T25" fmla="*/ 40 h 68"/>
                <a:gd name="T26" fmla="*/ 12 w 26"/>
                <a:gd name="T27" fmla="*/ 68 h 68"/>
                <a:gd name="T28" fmla="*/ 0 w 26"/>
                <a:gd name="T29" fmla="*/ 38 h 68"/>
                <a:gd name="T30" fmla="*/ 5 w 26"/>
                <a:gd name="T31" fmla="*/ 30 h 68"/>
                <a:gd name="T32" fmla="*/ 5 w 26"/>
                <a:gd name="T33" fmla="*/ 30 h 68"/>
                <a:gd name="T34" fmla="*/ 9 w 26"/>
                <a:gd name="T35" fmla="*/ 21 h 68"/>
                <a:gd name="T36" fmla="*/ 12 w 26"/>
                <a:gd name="T37" fmla="*/ 7 h 68"/>
                <a:gd name="T38" fmla="*/ 14 w 26"/>
                <a:gd name="T39" fmla="*/ 2 h 68"/>
                <a:gd name="T40" fmla="*/ 14 w 26"/>
                <a:gd name="T41" fmla="*/ 2 h 68"/>
                <a:gd name="T42" fmla="*/ 19 w 26"/>
                <a:gd name="T43" fmla="*/ 2 h 68"/>
                <a:gd name="T44" fmla="*/ 21 w 26"/>
                <a:gd name="T45" fmla="*/ 0 h 68"/>
                <a:gd name="T46" fmla="*/ 26 w 26"/>
                <a:gd name="T4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68">
                  <a:moveTo>
                    <a:pt x="26" y="0"/>
                  </a:moveTo>
                  <a:lnTo>
                    <a:pt x="26" y="0"/>
                  </a:lnTo>
                  <a:lnTo>
                    <a:pt x="26" y="7"/>
                  </a:lnTo>
                  <a:lnTo>
                    <a:pt x="24" y="9"/>
                  </a:lnTo>
                  <a:lnTo>
                    <a:pt x="24" y="9"/>
                  </a:lnTo>
                  <a:lnTo>
                    <a:pt x="21" y="16"/>
                  </a:lnTo>
                  <a:lnTo>
                    <a:pt x="14" y="14"/>
                  </a:lnTo>
                  <a:lnTo>
                    <a:pt x="12" y="26"/>
                  </a:lnTo>
                  <a:lnTo>
                    <a:pt x="16" y="28"/>
                  </a:lnTo>
                  <a:lnTo>
                    <a:pt x="12" y="30"/>
                  </a:lnTo>
                  <a:lnTo>
                    <a:pt x="12" y="35"/>
                  </a:lnTo>
                  <a:lnTo>
                    <a:pt x="19" y="33"/>
                  </a:lnTo>
                  <a:lnTo>
                    <a:pt x="19" y="40"/>
                  </a:lnTo>
                  <a:lnTo>
                    <a:pt x="12" y="68"/>
                  </a:lnTo>
                  <a:lnTo>
                    <a:pt x="0" y="38"/>
                  </a:lnTo>
                  <a:lnTo>
                    <a:pt x="5" y="30"/>
                  </a:lnTo>
                  <a:lnTo>
                    <a:pt x="5" y="30"/>
                  </a:lnTo>
                  <a:lnTo>
                    <a:pt x="9" y="21"/>
                  </a:lnTo>
                  <a:lnTo>
                    <a:pt x="12" y="7"/>
                  </a:lnTo>
                  <a:lnTo>
                    <a:pt x="14" y="2"/>
                  </a:lnTo>
                  <a:lnTo>
                    <a:pt x="14" y="2"/>
                  </a:lnTo>
                  <a:lnTo>
                    <a:pt x="19" y="2"/>
                  </a:lnTo>
                  <a:lnTo>
                    <a:pt x="21" y="0"/>
                  </a:lnTo>
                  <a:lnTo>
                    <a:pt x="2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8" name="Freeform 158"/>
            <p:cNvSpPr>
              <a:spLocks noEditPoints="1"/>
            </p:cNvSpPr>
            <p:nvPr/>
          </p:nvSpPr>
          <p:spPr bwMode="auto">
            <a:xfrm>
              <a:off x="4583855" y="2453602"/>
              <a:ext cx="322122" cy="386888"/>
            </a:xfrm>
            <a:custGeom>
              <a:avLst/>
              <a:gdLst>
                <a:gd name="T0" fmla="*/ 142 w 189"/>
                <a:gd name="T1" fmla="*/ 194 h 227"/>
                <a:gd name="T2" fmla="*/ 137 w 189"/>
                <a:gd name="T3" fmla="*/ 218 h 227"/>
                <a:gd name="T4" fmla="*/ 121 w 189"/>
                <a:gd name="T5" fmla="*/ 220 h 227"/>
                <a:gd name="T6" fmla="*/ 92 w 189"/>
                <a:gd name="T7" fmla="*/ 206 h 227"/>
                <a:gd name="T8" fmla="*/ 114 w 189"/>
                <a:gd name="T9" fmla="*/ 199 h 227"/>
                <a:gd name="T10" fmla="*/ 142 w 189"/>
                <a:gd name="T11" fmla="*/ 194 h 227"/>
                <a:gd name="T12" fmla="*/ 40 w 189"/>
                <a:gd name="T13" fmla="*/ 133 h 227"/>
                <a:gd name="T14" fmla="*/ 48 w 189"/>
                <a:gd name="T15" fmla="*/ 175 h 227"/>
                <a:gd name="T16" fmla="*/ 33 w 189"/>
                <a:gd name="T17" fmla="*/ 180 h 227"/>
                <a:gd name="T18" fmla="*/ 26 w 189"/>
                <a:gd name="T19" fmla="*/ 149 h 227"/>
                <a:gd name="T20" fmla="*/ 31 w 189"/>
                <a:gd name="T21" fmla="*/ 137 h 227"/>
                <a:gd name="T22" fmla="*/ 90 w 189"/>
                <a:gd name="T23" fmla="*/ 7 h 227"/>
                <a:gd name="T24" fmla="*/ 114 w 189"/>
                <a:gd name="T25" fmla="*/ 14 h 227"/>
                <a:gd name="T26" fmla="*/ 116 w 189"/>
                <a:gd name="T27" fmla="*/ 36 h 227"/>
                <a:gd name="T28" fmla="*/ 90 w 189"/>
                <a:gd name="T29" fmla="*/ 40 h 227"/>
                <a:gd name="T30" fmla="*/ 88 w 189"/>
                <a:gd name="T31" fmla="*/ 57 h 227"/>
                <a:gd name="T32" fmla="*/ 109 w 189"/>
                <a:gd name="T33" fmla="*/ 81 h 227"/>
                <a:gd name="T34" fmla="*/ 135 w 189"/>
                <a:gd name="T35" fmla="*/ 116 h 227"/>
                <a:gd name="T36" fmla="*/ 152 w 189"/>
                <a:gd name="T37" fmla="*/ 121 h 227"/>
                <a:gd name="T38" fmla="*/ 161 w 189"/>
                <a:gd name="T39" fmla="*/ 133 h 227"/>
                <a:gd name="T40" fmla="*/ 187 w 189"/>
                <a:gd name="T41" fmla="*/ 149 h 227"/>
                <a:gd name="T42" fmla="*/ 187 w 189"/>
                <a:gd name="T43" fmla="*/ 161 h 227"/>
                <a:gd name="T44" fmla="*/ 163 w 189"/>
                <a:gd name="T45" fmla="*/ 147 h 227"/>
                <a:gd name="T46" fmla="*/ 168 w 189"/>
                <a:gd name="T47" fmla="*/ 171 h 227"/>
                <a:gd name="T48" fmla="*/ 159 w 189"/>
                <a:gd name="T49" fmla="*/ 182 h 227"/>
                <a:gd name="T50" fmla="*/ 145 w 189"/>
                <a:gd name="T51" fmla="*/ 201 h 227"/>
                <a:gd name="T52" fmla="*/ 147 w 189"/>
                <a:gd name="T53" fmla="*/ 182 h 227"/>
                <a:gd name="T54" fmla="*/ 145 w 189"/>
                <a:gd name="T55" fmla="*/ 166 h 227"/>
                <a:gd name="T56" fmla="*/ 133 w 189"/>
                <a:gd name="T57" fmla="*/ 154 h 227"/>
                <a:gd name="T58" fmla="*/ 116 w 189"/>
                <a:gd name="T59" fmla="*/ 140 h 227"/>
                <a:gd name="T60" fmla="*/ 100 w 189"/>
                <a:gd name="T61" fmla="*/ 130 h 227"/>
                <a:gd name="T62" fmla="*/ 71 w 189"/>
                <a:gd name="T63" fmla="*/ 107 h 227"/>
                <a:gd name="T64" fmla="*/ 55 w 189"/>
                <a:gd name="T65" fmla="*/ 74 h 227"/>
                <a:gd name="T66" fmla="*/ 36 w 189"/>
                <a:gd name="T67" fmla="*/ 62 h 227"/>
                <a:gd name="T68" fmla="*/ 19 w 189"/>
                <a:gd name="T69" fmla="*/ 76 h 227"/>
                <a:gd name="T70" fmla="*/ 12 w 189"/>
                <a:gd name="T71" fmla="*/ 69 h 227"/>
                <a:gd name="T72" fmla="*/ 0 w 189"/>
                <a:gd name="T73" fmla="*/ 47 h 227"/>
                <a:gd name="T74" fmla="*/ 0 w 189"/>
                <a:gd name="T75" fmla="*/ 33 h 227"/>
                <a:gd name="T76" fmla="*/ 7 w 189"/>
                <a:gd name="T77" fmla="*/ 31 h 227"/>
                <a:gd name="T78" fmla="*/ 24 w 189"/>
                <a:gd name="T79" fmla="*/ 21 h 227"/>
                <a:gd name="T80" fmla="*/ 36 w 189"/>
                <a:gd name="T81" fmla="*/ 26 h 227"/>
                <a:gd name="T82" fmla="*/ 52 w 189"/>
                <a:gd name="T83" fmla="*/ 19 h 227"/>
                <a:gd name="T84" fmla="*/ 59 w 189"/>
                <a:gd name="T85" fmla="*/ 5 h 227"/>
                <a:gd name="T86" fmla="*/ 71 w 189"/>
                <a:gd name="T87" fmla="*/ 5 h 227"/>
                <a:gd name="T88" fmla="*/ 90 w 189"/>
                <a:gd name="T89" fmla="*/ 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9" h="227">
                  <a:moveTo>
                    <a:pt x="142" y="194"/>
                  </a:moveTo>
                  <a:lnTo>
                    <a:pt x="142" y="194"/>
                  </a:lnTo>
                  <a:lnTo>
                    <a:pt x="135" y="211"/>
                  </a:lnTo>
                  <a:lnTo>
                    <a:pt x="137" y="218"/>
                  </a:lnTo>
                  <a:lnTo>
                    <a:pt x="135" y="227"/>
                  </a:lnTo>
                  <a:lnTo>
                    <a:pt x="121" y="220"/>
                  </a:lnTo>
                  <a:lnTo>
                    <a:pt x="114" y="218"/>
                  </a:lnTo>
                  <a:lnTo>
                    <a:pt x="92" y="206"/>
                  </a:lnTo>
                  <a:lnTo>
                    <a:pt x="92" y="197"/>
                  </a:lnTo>
                  <a:lnTo>
                    <a:pt x="114" y="199"/>
                  </a:lnTo>
                  <a:lnTo>
                    <a:pt x="130" y="197"/>
                  </a:lnTo>
                  <a:lnTo>
                    <a:pt x="142" y="194"/>
                  </a:lnTo>
                  <a:close/>
                  <a:moveTo>
                    <a:pt x="40" y="133"/>
                  </a:moveTo>
                  <a:lnTo>
                    <a:pt x="40" y="133"/>
                  </a:lnTo>
                  <a:lnTo>
                    <a:pt x="50" y="147"/>
                  </a:lnTo>
                  <a:lnTo>
                    <a:pt x="48" y="175"/>
                  </a:lnTo>
                  <a:lnTo>
                    <a:pt x="40" y="173"/>
                  </a:lnTo>
                  <a:lnTo>
                    <a:pt x="33" y="180"/>
                  </a:lnTo>
                  <a:lnTo>
                    <a:pt x="26" y="175"/>
                  </a:lnTo>
                  <a:lnTo>
                    <a:pt x="26" y="149"/>
                  </a:lnTo>
                  <a:lnTo>
                    <a:pt x="22" y="137"/>
                  </a:lnTo>
                  <a:lnTo>
                    <a:pt x="31" y="137"/>
                  </a:lnTo>
                  <a:lnTo>
                    <a:pt x="40" y="133"/>
                  </a:lnTo>
                  <a:close/>
                  <a:moveTo>
                    <a:pt x="90" y="7"/>
                  </a:moveTo>
                  <a:lnTo>
                    <a:pt x="90" y="7"/>
                  </a:lnTo>
                  <a:lnTo>
                    <a:pt x="114" y="14"/>
                  </a:lnTo>
                  <a:lnTo>
                    <a:pt x="111" y="26"/>
                  </a:lnTo>
                  <a:lnTo>
                    <a:pt x="116" y="36"/>
                  </a:lnTo>
                  <a:lnTo>
                    <a:pt x="102" y="31"/>
                  </a:lnTo>
                  <a:lnTo>
                    <a:pt x="90" y="40"/>
                  </a:lnTo>
                  <a:lnTo>
                    <a:pt x="90" y="52"/>
                  </a:lnTo>
                  <a:lnTo>
                    <a:pt x="88" y="57"/>
                  </a:lnTo>
                  <a:lnTo>
                    <a:pt x="95" y="69"/>
                  </a:lnTo>
                  <a:lnTo>
                    <a:pt x="109" y="81"/>
                  </a:lnTo>
                  <a:lnTo>
                    <a:pt x="116" y="100"/>
                  </a:lnTo>
                  <a:lnTo>
                    <a:pt x="135" y="116"/>
                  </a:lnTo>
                  <a:lnTo>
                    <a:pt x="147" y="116"/>
                  </a:lnTo>
                  <a:lnTo>
                    <a:pt x="152" y="121"/>
                  </a:lnTo>
                  <a:lnTo>
                    <a:pt x="147" y="126"/>
                  </a:lnTo>
                  <a:lnTo>
                    <a:pt x="161" y="133"/>
                  </a:lnTo>
                  <a:lnTo>
                    <a:pt x="173" y="140"/>
                  </a:lnTo>
                  <a:lnTo>
                    <a:pt x="187" y="149"/>
                  </a:lnTo>
                  <a:lnTo>
                    <a:pt x="189" y="154"/>
                  </a:lnTo>
                  <a:lnTo>
                    <a:pt x="187" y="161"/>
                  </a:lnTo>
                  <a:lnTo>
                    <a:pt x="178" y="152"/>
                  </a:lnTo>
                  <a:lnTo>
                    <a:pt x="163" y="147"/>
                  </a:lnTo>
                  <a:lnTo>
                    <a:pt x="156" y="161"/>
                  </a:lnTo>
                  <a:lnTo>
                    <a:pt x="168" y="171"/>
                  </a:lnTo>
                  <a:lnTo>
                    <a:pt x="166" y="180"/>
                  </a:lnTo>
                  <a:lnTo>
                    <a:pt x="159" y="182"/>
                  </a:lnTo>
                  <a:lnTo>
                    <a:pt x="152" y="199"/>
                  </a:lnTo>
                  <a:lnTo>
                    <a:pt x="145" y="201"/>
                  </a:lnTo>
                  <a:lnTo>
                    <a:pt x="145" y="194"/>
                  </a:lnTo>
                  <a:lnTo>
                    <a:pt x="147" y="182"/>
                  </a:lnTo>
                  <a:lnTo>
                    <a:pt x="152" y="178"/>
                  </a:lnTo>
                  <a:lnTo>
                    <a:pt x="145" y="166"/>
                  </a:lnTo>
                  <a:lnTo>
                    <a:pt x="140" y="156"/>
                  </a:lnTo>
                  <a:lnTo>
                    <a:pt x="133" y="154"/>
                  </a:lnTo>
                  <a:lnTo>
                    <a:pt x="128" y="145"/>
                  </a:lnTo>
                  <a:lnTo>
                    <a:pt x="116" y="140"/>
                  </a:lnTo>
                  <a:lnTo>
                    <a:pt x="111" y="133"/>
                  </a:lnTo>
                  <a:lnTo>
                    <a:pt x="100" y="130"/>
                  </a:lnTo>
                  <a:lnTo>
                    <a:pt x="88" y="121"/>
                  </a:lnTo>
                  <a:lnTo>
                    <a:pt x="71" y="107"/>
                  </a:lnTo>
                  <a:lnTo>
                    <a:pt x="62" y="95"/>
                  </a:lnTo>
                  <a:lnTo>
                    <a:pt x="55" y="74"/>
                  </a:lnTo>
                  <a:lnTo>
                    <a:pt x="48" y="71"/>
                  </a:lnTo>
                  <a:lnTo>
                    <a:pt x="36" y="62"/>
                  </a:lnTo>
                  <a:lnTo>
                    <a:pt x="26" y="66"/>
                  </a:lnTo>
                  <a:lnTo>
                    <a:pt x="19" y="76"/>
                  </a:lnTo>
                  <a:lnTo>
                    <a:pt x="10" y="78"/>
                  </a:lnTo>
                  <a:lnTo>
                    <a:pt x="12" y="69"/>
                  </a:lnTo>
                  <a:lnTo>
                    <a:pt x="5" y="66"/>
                  </a:lnTo>
                  <a:lnTo>
                    <a:pt x="0" y="47"/>
                  </a:lnTo>
                  <a:lnTo>
                    <a:pt x="5" y="40"/>
                  </a:lnTo>
                  <a:lnTo>
                    <a:pt x="0" y="33"/>
                  </a:lnTo>
                  <a:lnTo>
                    <a:pt x="0" y="26"/>
                  </a:lnTo>
                  <a:lnTo>
                    <a:pt x="7" y="31"/>
                  </a:lnTo>
                  <a:lnTo>
                    <a:pt x="17" y="31"/>
                  </a:lnTo>
                  <a:lnTo>
                    <a:pt x="24" y="21"/>
                  </a:lnTo>
                  <a:lnTo>
                    <a:pt x="29" y="26"/>
                  </a:lnTo>
                  <a:lnTo>
                    <a:pt x="36" y="26"/>
                  </a:lnTo>
                  <a:lnTo>
                    <a:pt x="40" y="14"/>
                  </a:lnTo>
                  <a:lnTo>
                    <a:pt x="52" y="19"/>
                  </a:lnTo>
                  <a:lnTo>
                    <a:pt x="57" y="14"/>
                  </a:lnTo>
                  <a:lnTo>
                    <a:pt x="59" y="5"/>
                  </a:lnTo>
                  <a:lnTo>
                    <a:pt x="69" y="10"/>
                  </a:lnTo>
                  <a:lnTo>
                    <a:pt x="71" y="5"/>
                  </a:lnTo>
                  <a:lnTo>
                    <a:pt x="88" y="0"/>
                  </a:lnTo>
                  <a:lnTo>
                    <a:pt x="90"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0" name="Freeform 160"/>
            <p:cNvSpPr>
              <a:spLocks/>
            </p:cNvSpPr>
            <p:nvPr/>
          </p:nvSpPr>
          <p:spPr bwMode="auto">
            <a:xfrm>
              <a:off x="2233559" y="3401220"/>
              <a:ext cx="61357" cy="25566"/>
            </a:xfrm>
            <a:custGeom>
              <a:avLst/>
              <a:gdLst>
                <a:gd name="T0" fmla="*/ 24 w 36"/>
                <a:gd name="T1" fmla="*/ 12 h 15"/>
                <a:gd name="T2" fmla="*/ 24 w 36"/>
                <a:gd name="T3" fmla="*/ 12 h 15"/>
                <a:gd name="T4" fmla="*/ 19 w 36"/>
                <a:gd name="T5" fmla="*/ 15 h 15"/>
                <a:gd name="T6" fmla="*/ 10 w 36"/>
                <a:gd name="T7" fmla="*/ 12 h 15"/>
                <a:gd name="T8" fmla="*/ 0 w 36"/>
                <a:gd name="T9" fmla="*/ 5 h 15"/>
                <a:gd name="T10" fmla="*/ 3 w 36"/>
                <a:gd name="T11" fmla="*/ 3 h 15"/>
                <a:gd name="T12" fmla="*/ 10 w 36"/>
                <a:gd name="T13" fmla="*/ 0 h 15"/>
                <a:gd name="T14" fmla="*/ 14 w 36"/>
                <a:gd name="T15" fmla="*/ 0 h 15"/>
                <a:gd name="T16" fmla="*/ 24 w 36"/>
                <a:gd name="T17" fmla="*/ 3 h 15"/>
                <a:gd name="T18" fmla="*/ 33 w 36"/>
                <a:gd name="T19" fmla="*/ 7 h 15"/>
                <a:gd name="T20" fmla="*/ 36 w 36"/>
                <a:gd name="T21" fmla="*/ 12 h 15"/>
                <a:gd name="T22" fmla="*/ 24 w 36"/>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5">
                  <a:moveTo>
                    <a:pt x="24" y="12"/>
                  </a:moveTo>
                  <a:lnTo>
                    <a:pt x="24" y="12"/>
                  </a:lnTo>
                  <a:lnTo>
                    <a:pt x="19" y="15"/>
                  </a:lnTo>
                  <a:lnTo>
                    <a:pt x="10" y="12"/>
                  </a:lnTo>
                  <a:lnTo>
                    <a:pt x="0" y="5"/>
                  </a:lnTo>
                  <a:lnTo>
                    <a:pt x="3" y="3"/>
                  </a:lnTo>
                  <a:lnTo>
                    <a:pt x="10" y="0"/>
                  </a:lnTo>
                  <a:lnTo>
                    <a:pt x="14" y="0"/>
                  </a:lnTo>
                  <a:lnTo>
                    <a:pt x="24" y="3"/>
                  </a:lnTo>
                  <a:lnTo>
                    <a:pt x="33" y="7"/>
                  </a:lnTo>
                  <a:lnTo>
                    <a:pt x="36" y="12"/>
                  </a:lnTo>
                  <a:lnTo>
                    <a:pt x="2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4" name="Freeform 164"/>
            <p:cNvSpPr>
              <a:spLocks/>
            </p:cNvSpPr>
            <p:nvPr/>
          </p:nvSpPr>
          <p:spPr bwMode="auto">
            <a:xfrm>
              <a:off x="8304446" y="2134889"/>
              <a:ext cx="85217" cy="363027"/>
            </a:xfrm>
            <a:custGeom>
              <a:avLst/>
              <a:gdLst>
                <a:gd name="T0" fmla="*/ 50 w 50"/>
                <a:gd name="T1" fmla="*/ 142 h 213"/>
                <a:gd name="T2" fmla="*/ 34 w 50"/>
                <a:gd name="T3" fmla="*/ 97 h 213"/>
                <a:gd name="T4" fmla="*/ 26 w 50"/>
                <a:gd name="T5" fmla="*/ 71 h 213"/>
                <a:gd name="T6" fmla="*/ 26 w 50"/>
                <a:gd name="T7" fmla="*/ 45 h 213"/>
                <a:gd name="T8" fmla="*/ 22 w 50"/>
                <a:gd name="T9" fmla="*/ 19 h 213"/>
                <a:gd name="T10" fmla="*/ 17 w 50"/>
                <a:gd name="T11" fmla="*/ 0 h 213"/>
                <a:gd name="T12" fmla="*/ 10 w 50"/>
                <a:gd name="T13" fmla="*/ 5 h 213"/>
                <a:gd name="T14" fmla="*/ 17 w 50"/>
                <a:gd name="T15" fmla="*/ 19 h 213"/>
                <a:gd name="T16" fmla="*/ 0 w 50"/>
                <a:gd name="T17" fmla="*/ 31 h 213"/>
                <a:gd name="T18" fmla="*/ 0 w 50"/>
                <a:gd name="T19" fmla="*/ 66 h 213"/>
                <a:gd name="T20" fmla="*/ 10 w 50"/>
                <a:gd name="T21" fmla="*/ 92 h 213"/>
                <a:gd name="T22" fmla="*/ 10 w 50"/>
                <a:gd name="T23" fmla="*/ 126 h 213"/>
                <a:gd name="T24" fmla="*/ 5 w 50"/>
                <a:gd name="T25" fmla="*/ 145 h 213"/>
                <a:gd name="T26" fmla="*/ 8 w 50"/>
                <a:gd name="T27" fmla="*/ 171 h 213"/>
                <a:gd name="T28" fmla="*/ 5 w 50"/>
                <a:gd name="T29" fmla="*/ 194 h 213"/>
                <a:gd name="T30" fmla="*/ 8 w 50"/>
                <a:gd name="T31" fmla="*/ 213 h 213"/>
                <a:gd name="T32" fmla="*/ 19 w 50"/>
                <a:gd name="T33" fmla="*/ 194 h 213"/>
                <a:gd name="T34" fmla="*/ 31 w 50"/>
                <a:gd name="T35" fmla="*/ 208 h 213"/>
                <a:gd name="T36" fmla="*/ 31 w 50"/>
                <a:gd name="T37" fmla="*/ 194 h 213"/>
                <a:gd name="T38" fmla="*/ 15 w 50"/>
                <a:gd name="T39" fmla="*/ 168 h 213"/>
                <a:gd name="T40" fmla="*/ 24 w 50"/>
                <a:gd name="T41" fmla="*/ 133 h 213"/>
                <a:gd name="T42" fmla="*/ 50 w 50"/>
                <a:gd name="T43" fmla="*/ 142 h 213"/>
                <a:gd name="T44" fmla="*/ 50 w 50"/>
                <a:gd name="T45" fmla="*/ 142 h 213"/>
                <a:gd name="T46" fmla="*/ 50 w 50"/>
                <a:gd name="T47" fmla="*/ 14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213">
                  <a:moveTo>
                    <a:pt x="50" y="142"/>
                  </a:moveTo>
                  <a:lnTo>
                    <a:pt x="34" y="97"/>
                  </a:lnTo>
                  <a:lnTo>
                    <a:pt x="26" y="71"/>
                  </a:lnTo>
                  <a:lnTo>
                    <a:pt x="26" y="45"/>
                  </a:lnTo>
                  <a:lnTo>
                    <a:pt x="22" y="19"/>
                  </a:lnTo>
                  <a:lnTo>
                    <a:pt x="17" y="0"/>
                  </a:lnTo>
                  <a:lnTo>
                    <a:pt x="10" y="5"/>
                  </a:lnTo>
                  <a:lnTo>
                    <a:pt x="17" y="19"/>
                  </a:lnTo>
                  <a:lnTo>
                    <a:pt x="0" y="31"/>
                  </a:lnTo>
                  <a:lnTo>
                    <a:pt x="0" y="66"/>
                  </a:lnTo>
                  <a:lnTo>
                    <a:pt x="10" y="92"/>
                  </a:lnTo>
                  <a:lnTo>
                    <a:pt x="10" y="126"/>
                  </a:lnTo>
                  <a:lnTo>
                    <a:pt x="5" y="145"/>
                  </a:lnTo>
                  <a:lnTo>
                    <a:pt x="8" y="171"/>
                  </a:lnTo>
                  <a:lnTo>
                    <a:pt x="5" y="194"/>
                  </a:lnTo>
                  <a:lnTo>
                    <a:pt x="8" y="213"/>
                  </a:lnTo>
                  <a:lnTo>
                    <a:pt x="19" y="194"/>
                  </a:lnTo>
                  <a:lnTo>
                    <a:pt x="31" y="208"/>
                  </a:lnTo>
                  <a:lnTo>
                    <a:pt x="31" y="194"/>
                  </a:lnTo>
                  <a:lnTo>
                    <a:pt x="15" y="168"/>
                  </a:lnTo>
                  <a:lnTo>
                    <a:pt x="24" y="133"/>
                  </a:lnTo>
                  <a:lnTo>
                    <a:pt x="50" y="142"/>
                  </a:lnTo>
                  <a:lnTo>
                    <a:pt x="50" y="142"/>
                  </a:lnTo>
                  <a:lnTo>
                    <a:pt x="50" y="14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5" name="Freeform 165"/>
            <p:cNvSpPr>
              <a:spLocks noEditPoints="1"/>
            </p:cNvSpPr>
            <p:nvPr/>
          </p:nvSpPr>
          <p:spPr bwMode="auto">
            <a:xfrm>
              <a:off x="7966985" y="2514959"/>
              <a:ext cx="446539" cy="507896"/>
            </a:xfrm>
            <a:custGeom>
              <a:avLst/>
              <a:gdLst>
                <a:gd name="T0" fmla="*/ 85 w 262"/>
                <a:gd name="T1" fmla="*/ 239 h 298"/>
                <a:gd name="T2" fmla="*/ 78 w 262"/>
                <a:gd name="T3" fmla="*/ 258 h 298"/>
                <a:gd name="T4" fmla="*/ 64 w 262"/>
                <a:gd name="T5" fmla="*/ 255 h 298"/>
                <a:gd name="T6" fmla="*/ 49 w 262"/>
                <a:gd name="T7" fmla="*/ 262 h 298"/>
                <a:gd name="T8" fmla="*/ 56 w 262"/>
                <a:gd name="T9" fmla="*/ 241 h 298"/>
                <a:gd name="T10" fmla="*/ 73 w 262"/>
                <a:gd name="T11" fmla="*/ 234 h 298"/>
                <a:gd name="T12" fmla="*/ 85 w 262"/>
                <a:gd name="T13" fmla="*/ 239 h 298"/>
                <a:gd name="T14" fmla="*/ 189 w 262"/>
                <a:gd name="T15" fmla="*/ 180 h 298"/>
                <a:gd name="T16" fmla="*/ 182 w 262"/>
                <a:gd name="T17" fmla="*/ 196 h 298"/>
                <a:gd name="T18" fmla="*/ 175 w 262"/>
                <a:gd name="T19" fmla="*/ 220 h 298"/>
                <a:gd name="T20" fmla="*/ 127 w 262"/>
                <a:gd name="T21" fmla="*/ 232 h 298"/>
                <a:gd name="T22" fmla="*/ 94 w 262"/>
                <a:gd name="T23" fmla="*/ 243 h 298"/>
                <a:gd name="T24" fmla="*/ 64 w 262"/>
                <a:gd name="T25" fmla="*/ 234 h 298"/>
                <a:gd name="T26" fmla="*/ 26 w 262"/>
                <a:gd name="T27" fmla="*/ 243 h 298"/>
                <a:gd name="T28" fmla="*/ 30 w 262"/>
                <a:gd name="T29" fmla="*/ 291 h 298"/>
                <a:gd name="T30" fmla="*/ 14 w 262"/>
                <a:gd name="T31" fmla="*/ 291 h 298"/>
                <a:gd name="T32" fmla="*/ 7 w 262"/>
                <a:gd name="T33" fmla="*/ 269 h 298"/>
                <a:gd name="T34" fmla="*/ 16 w 262"/>
                <a:gd name="T35" fmla="*/ 251 h 298"/>
                <a:gd name="T36" fmla="*/ 40 w 262"/>
                <a:gd name="T37" fmla="*/ 227 h 298"/>
                <a:gd name="T38" fmla="*/ 85 w 262"/>
                <a:gd name="T39" fmla="*/ 208 h 298"/>
                <a:gd name="T40" fmla="*/ 118 w 262"/>
                <a:gd name="T41" fmla="*/ 177 h 298"/>
                <a:gd name="T42" fmla="*/ 153 w 262"/>
                <a:gd name="T43" fmla="*/ 165 h 298"/>
                <a:gd name="T44" fmla="*/ 172 w 262"/>
                <a:gd name="T45" fmla="*/ 132 h 298"/>
                <a:gd name="T46" fmla="*/ 177 w 262"/>
                <a:gd name="T47" fmla="*/ 97 h 298"/>
                <a:gd name="T48" fmla="*/ 203 w 262"/>
                <a:gd name="T49" fmla="*/ 123 h 298"/>
                <a:gd name="T50" fmla="*/ 189 w 262"/>
                <a:gd name="T51" fmla="*/ 158 h 298"/>
                <a:gd name="T52" fmla="*/ 189 w 262"/>
                <a:gd name="T53" fmla="*/ 180 h 298"/>
                <a:gd name="T54" fmla="*/ 236 w 262"/>
                <a:gd name="T55" fmla="*/ 30 h 298"/>
                <a:gd name="T56" fmla="*/ 248 w 262"/>
                <a:gd name="T57" fmla="*/ 35 h 298"/>
                <a:gd name="T58" fmla="*/ 262 w 262"/>
                <a:gd name="T59" fmla="*/ 52 h 298"/>
                <a:gd name="T60" fmla="*/ 224 w 262"/>
                <a:gd name="T61" fmla="*/ 78 h 298"/>
                <a:gd name="T62" fmla="*/ 189 w 262"/>
                <a:gd name="T63" fmla="*/ 87 h 298"/>
                <a:gd name="T64" fmla="*/ 170 w 262"/>
                <a:gd name="T65" fmla="*/ 66 h 298"/>
                <a:gd name="T66" fmla="*/ 196 w 262"/>
                <a:gd name="T67" fmla="*/ 49 h 298"/>
                <a:gd name="T68" fmla="*/ 203 w 262"/>
                <a:gd name="T69" fmla="*/ 0 h 298"/>
                <a:gd name="T70" fmla="*/ 236 w 262"/>
                <a:gd name="T71" fmla="*/ 30 h 298"/>
                <a:gd name="T72" fmla="*/ 236 w 262"/>
                <a:gd name="T73" fmla="*/ 3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2" h="298">
                  <a:moveTo>
                    <a:pt x="85" y="239"/>
                  </a:moveTo>
                  <a:lnTo>
                    <a:pt x="85" y="239"/>
                  </a:lnTo>
                  <a:lnTo>
                    <a:pt x="87" y="246"/>
                  </a:lnTo>
                  <a:lnTo>
                    <a:pt x="78" y="258"/>
                  </a:lnTo>
                  <a:lnTo>
                    <a:pt x="71" y="251"/>
                  </a:lnTo>
                  <a:lnTo>
                    <a:pt x="64" y="255"/>
                  </a:lnTo>
                  <a:lnTo>
                    <a:pt x="59" y="267"/>
                  </a:lnTo>
                  <a:lnTo>
                    <a:pt x="49" y="262"/>
                  </a:lnTo>
                  <a:lnTo>
                    <a:pt x="49" y="253"/>
                  </a:lnTo>
                  <a:lnTo>
                    <a:pt x="56" y="241"/>
                  </a:lnTo>
                  <a:lnTo>
                    <a:pt x="66" y="243"/>
                  </a:lnTo>
                  <a:lnTo>
                    <a:pt x="73" y="234"/>
                  </a:lnTo>
                  <a:lnTo>
                    <a:pt x="85" y="239"/>
                  </a:lnTo>
                  <a:lnTo>
                    <a:pt x="85" y="239"/>
                  </a:lnTo>
                  <a:lnTo>
                    <a:pt x="85" y="239"/>
                  </a:lnTo>
                  <a:close/>
                  <a:moveTo>
                    <a:pt x="189" y="180"/>
                  </a:moveTo>
                  <a:lnTo>
                    <a:pt x="189" y="180"/>
                  </a:lnTo>
                  <a:lnTo>
                    <a:pt x="182" y="196"/>
                  </a:lnTo>
                  <a:lnTo>
                    <a:pt x="184" y="206"/>
                  </a:lnTo>
                  <a:lnTo>
                    <a:pt x="175" y="220"/>
                  </a:lnTo>
                  <a:lnTo>
                    <a:pt x="156" y="229"/>
                  </a:lnTo>
                  <a:lnTo>
                    <a:pt x="127" y="232"/>
                  </a:lnTo>
                  <a:lnTo>
                    <a:pt x="104" y="253"/>
                  </a:lnTo>
                  <a:lnTo>
                    <a:pt x="94" y="243"/>
                  </a:lnTo>
                  <a:lnTo>
                    <a:pt x="92" y="232"/>
                  </a:lnTo>
                  <a:lnTo>
                    <a:pt x="64" y="234"/>
                  </a:lnTo>
                  <a:lnTo>
                    <a:pt x="45" y="243"/>
                  </a:lnTo>
                  <a:lnTo>
                    <a:pt x="26" y="243"/>
                  </a:lnTo>
                  <a:lnTo>
                    <a:pt x="42" y="260"/>
                  </a:lnTo>
                  <a:lnTo>
                    <a:pt x="30" y="291"/>
                  </a:lnTo>
                  <a:lnTo>
                    <a:pt x="21" y="298"/>
                  </a:lnTo>
                  <a:lnTo>
                    <a:pt x="14" y="291"/>
                  </a:lnTo>
                  <a:lnTo>
                    <a:pt x="16" y="274"/>
                  </a:lnTo>
                  <a:lnTo>
                    <a:pt x="7" y="269"/>
                  </a:lnTo>
                  <a:lnTo>
                    <a:pt x="0" y="255"/>
                  </a:lnTo>
                  <a:lnTo>
                    <a:pt x="16" y="251"/>
                  </a:lnTo>
                  <a:lnTo>
                    <a:pt x="26" y="239"/>
                  </a:lnTo>
                  <a:lnTo>
                    <a:pt x="40" y="227"/>
                  </a:lnTo>
                  <a:lnTo>
                    <a:pt x="52" y="215"/>
                  </a:lnTo>
                  <a:lnTo>
                    <a:pt x="85" y="208"/>
                  </a:lnTo>
                  <a:lnTo>
                    <a:pt x="101" y="213"/>
                  </a:lnTo>
                  <a:lnTo>
                    <a:pt x="118" y="177"/>
                  </a:lnTo>
                  <a:lnTo>
                    <a:pt x="130" y="187"/>
                  </a:lnTo>
                  <a:lnTo>
                    <a:pt x="153" y="165"/>
                  </a:lnTo>
                  <a:lnTo>
                    <a:pt x="163" y="158"/>
                  </a:lnTo>
                  <a:lnTo>
                    <a:pt x="172" y="132"/>
                  </a:lnTo>
                  <a:lnTo>
                    <a:pt x="170" y="111"/>
                  </a:lnTo>
                  <a:lnTo>
                    <a:pt x="177" y="97"/>
                  </a:lnTo>
                  <a:lnTo>
                    <a:pt x="196" y="92"/>
                  </a:lnTo>
                  <a:lnTo>
                    <a:pt x="203" y="123"/>
                  </a:lnTo>
                  <a:lnTo>
                    <a:pt x="203" y="139"/>
                  </a:lnTo>
                  <a:lnTo>
                    <a:pt x="189" y="158"/>
                  </a:lnTo>
                  <a:lnTo>
                    <a:pt x="189" y="180"/>
                  </a:lnTo>
                  <a:lnTo>
                    <a:pt x="189" y="180"/>
                  </a:lnTo>
                  <a:lnTo>
                    <a:pt x="189" y="180"/>
                  </a:lnTo>
                  <a:close/>
                  <a:moveTo>
                    <a:pt x="236" y="30"/>
                  </a:moveTo>
                  <a:lnTo>
                    <a:pt x="236" y="30"/>
                  </a:lnTo>
                  <a:lnTo>
                    <a:pt x="248" y="35"/>
                  </a:lnTo>
                  <a:lnTo>
                    <a:pt x="258" y="26"/>
                  </a:lnTo>
                  <a:lnTo>
                    <a:pt x="262" y="52"/>
                  </a:lnTo>
                  <a:lnTo>
                    <a:pt x="239" y="56"/>
                  </a:lnTo>
                  <a:lnTo>
                    <a:pt x="224" y="78"/>
                  </a:lnTo>
                  <a:lnTo>
                    <a:pt x="198" y="64"/>
                  </a:lnTo>
                  <a:lnTo>
                    <a:pt x="189" y="87"/>
                  </a:lnTo>
                  <a:lnTo>
                    <a:pt x="172" y="87"/>
                  </a:lnTo>
                  <a:lnTo>
                    <a:pt x="170" y="66"/>
                  </a:lnTo>
                  <a:lnTo>
                    <a:pt x="177" y="49"/>
                  </a:lnTo>
                  <a:lnTo>
                    <a:pt x="196" y="49"/>
                  </a:lnTo>
                  <a:lnTo>
                    <a:pt x="198" y="16"/>
                  </a:lnTo>
                  <a:lnTo>
                    <a:pt x="203" y="0"/>
                  </a:lnTo>
                  <a:lnTo>
                    <a:pt x="224" y="23"/>
                  </a:lnTo>
                  <a:lnTo>
                    <a:pt x="236" y="30"/>
                  </a:lnTo>
                  <a:lnTo>
                    <a:pt x="236" y="30"/>
                  </a:lnTo>
                  <a:lnTo>
                    <a:pt x="236" y="3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2" name="Freeform 172"/>
            <p:cNvSpPr>
              <a:spLocks/>
            </p:cNvSpPr>
            <p:nvPr/>
          </p:nvSpPr>
          <p:spPr bwMode="auto">
            <a:xfrm>
              <a:off x="7220481" y="3515412"/>
              <a:ext cx="144870" cy="115896"/>
            </a:xfrm>
            <a:custGeom>
              <a:avLst/>
              <a:gdLst>
                <a:gd name="T0" fmla="*/ 83 w 85"/>
                <a:gd name="T1" fmla="*/ 7 h 68"/>
                <a:gd name="T2" fmla="*/ 83 w 85"/>
                <a:gd name="T3" fmla="*/ 7 h 68"/>
                <a:gd name="T4" fmla="*/ 85 w 85"/>
                <a:gd name="T5" fmla="*/ 16 h 68"/>
                <a:gd name="T6" fmla="*/ 83 w 85"/>
                <a:gd name="T7" fmla="*/ 38 h 68"/>
                <a:gd name="T8" fmla="*/ 57 w 85"/>
                <a:gd name="T9" fmla="*/ 49 h 68"/>
                <a:gd name="T10" fmla="*/ 64 w 85"/>
                <a:gd name="T11" fmla="*/ 59 h 68"/>
                <a:gd name="T12" fmla="*/ 47 w 85"/>
                <a:gd name="T13" fmla="*/ 61 h 68"/>
                <a:gd name="T14" fmla="*/ 33 w 85"/>
                <a:gd name="T15" fmla="*/ 68 h 68"/>
                <a:gd name="T16" fmla="*/ 19 w 85"/>
                <a:gd name="T17" fmla="*/ 66 h 68"/>
                <a:gd name="T18" fmla="*/ 14 w 85"/>
                <a:gd name="T19" fmla="*/ 56 h 68"/>
                <a:gd name="T20" fmla="*/ 5 w 85"/>
                <a:gd name="T21" fmla="*/ 40 h 68"/>
                <a:gd name="T22" fmla="*/ 0 w 85"/>
                <a:gd name="T23" fmla="*/ 19 h 68"/>
                <a:gd name="T24" fmla="*/ 12 w 85"/>
                <a:gd name="T25" fmla="*/ 4 h 68"/>
                <a:gd name="T26" fmla="*/ 33 w 85"/>
                <a:gd name="T27" fmla="*/ 2 h 68"/>
                <a:gd name="T28" fmla="*/ 47 w 85"/>
                <a:gd name="T29" fmla="*/ 4 h 68"/>
                <a:gd name="T30" fmla="*/ 62 w 85"/>
                <a:gd name="T31" fmla="*/ 11 h 68"/>
                <a:gd name="T32" fmla="*/ 69 w 85"/>
                <a:gd name="T33" fmla="*/ 0 h 68"/>
                <a:gd name="T34" fmla="*/ 83 w 85"/>
                <a:gd name="T35" fmla="*/ 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68">
                  <a:moveTo>
                    <a:pt x="83" y="7"/>
                  </a:moveTo>
                  <a:lnTo>
                    <a:pt x="83" y="7"/>
                  </a:lnTo>
                  <a:lnTo>
                    <a:pt x="85" y="16"/>
                  </a:lnTo>
                  <a:lnTo>
                    <a:pt x="83" y="38"/>
                  </a:lnTo>
                  <a:lnTo>
                    <a:pt x="57" y="49"/>
                  </a:lnTo>
                  <a:lnTo>
                    <a:pt x="64" y="59"/>
                  </a:lnTo>
                  <a:lnTo>
                    <a:pt x="47" y="61"/>
                  </a:lnTo>
                  <a:lnTo>
                    <a:pt x="33" y="68"/>
                  </a:lnTo>
                  <a:lnTo>
                    <a:pt x="19" y="66"/>
                  </a:lnTo>
                  <a:lnTo>
                    <a:pt x="14" y="56"/>
                  </a:lnTo>
                  <a:lnTo>
                    <a:pt x="5" y="40"/>
                  </a:lnTo>
                  <a:lnTo>
                    <a:pt x="0" y="19"/>
                  </a:lnTo>
                  <a:lnTo>
                    <a:pt x="12" y="4"/>
                  </a:lnTo>
                  <a:lnTo>
                    <a:pt x="33" y="2"/>
                  </a:lnTo>
                  <a:lnTo>
                    <a:pt x="47" y="4"/>
                  </a:lnTo>
                  <a:lnTo>
                    <a:pt x="62" y="11"/>
                  </a:lnTo>
                  <a:lnTo>
                    <a:pt x="69" y="0"/>
                  </a:lnTo>
                  <a:lnTo>
                    <a:pt x="83"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4" name="Freeform 174"/>
            <p:cNvSpPr>
              <a:spLocks/>
            </p:cNvSpPr>
            <p:nvPr/>
          </p:nvSpPr>
          <p:spPr bwMode="auto">
            <a:xfrm>
              <a:off x="7876573" y="2761602"/>
              <a:ext cx="92035" cy="141461"/>
            </a:xfrm>
            <a:custGeom>
              <a:avLst/>
              <a:gdLst>
                <a:gd name="T0" fmla="*/ 35 w 54"/>
                <a:gd name="T1" fmla="*/ 0 h 83"/>
                <a:gd name="T2" fmla="*/ 35 w 54"/>
                <a:gd name="T3" fmla="*/ 0 h 83"/>
                <a:gd name="T4" fmla="*/ 49 w 54"/>
                <a:gd name="T5" fmla="*/ 24 h 83"/>
                <a:gd name="T6" fmla="*/ 54 w 54"/>
                <a:gd name="T7" fmla="*/ 38 h 83"/>
                <a:gd name="T8" fmla="*/ 54 w 54"/>
                <a:gd name="T9" fmla="*/ 59 h 83"/>
                <a:gd name="T10" fmla="*/ 47 w 54"/>
                <a:gd name="T11" fmla="*/ 71 h 83"/>
                <a:gd name="T12" fmla="*/ 33 w 54"/>
                <a:gd name="T13" fmla="*/ 73 h 83"/>
                <a:gd name="T14" fmla="*/ 19 w 54"/>
                <a:gd name="T15" fmla="*/ 83 h 83"/>
                <a:gd name="T16" fmla="*/ 4 w 54"/>
                <a:gd name="T17" fmla="*/ 83 h 83"/>
                <a:gd name="T18" fmla="*/ 2 w 54"/>
                <a:gd name="T19" fmla="*/ 73 h 83"/>
                <a:gd name="T20" fmla="*/ 7 w 54"/>
                <a:gd name="T21" fmla="*/ 59 h 83"/>
                <a:gd name="T22" fmla="*/ 0 w 54"/>
                <a:gd name="T23" fmla="*/ 38 h 83"/>
                <a:gd name="T24" fmla="*/ 9 w 54"/>
                <a:gd name="T25" fmla="*/ 36 h 83"/>
                <a:gd name="T26" fmla="*/ 0 w 54"/>
                <a:gd name="T27" fmla="*/ 17 h 83"/>
                <a:gd name="T28" fmla="*/ 0 w 54"/>
                <a:gd name="T29" fmla="*/ 17 h 83"/>
                <a:gd name="T30" fmla="*/ 9 w 54"/>
                <a:gd name="T31" fmla="*/ 17 h 83"/>
                <a:gd name="T32" fmla="*/ 14 w 54"/>
                <a:gd name="T33" fmla="*/ 7 h 83"/>
                <a:gd name="T34" fmla="*/ 26 w 54"/>
                <a:gd name="T35" fmla="*/ 7 h 83"/>
                <a:gd name="T36" fmla="*/ 33 w 54"/>
                <a:gd name="T37" fmla="*/ 5 h 83"/>
                <a:gd name="T38" fmla="*/ 35 w 54"/>
                <a:gd name="T3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83">
                  <a:moveTo>
                    <a:pt x="35" y="0"/>
                  </a:moveTo>
                  <a:lnTo>
                    <a:pt x="35" y="0"/>
                  </a:lnTo>
                  <a:lnTo>
                    <a:pt x="49" y="24"/>
                  </a:lnTo>
                  <a:lnTo>
                    <a:pt x="54" y="38"/>
                  </a:lnTo>
                  <a:lnTo>
                    <a:pt x="54" y="59"/>
                  </a:lnTo>
                  <a:lnTo>
                    <a:pt x="47" y="71"/>
                  </a:lnTo>
                  <a:lnTo>
                    <a:pt x="33" y="73"/>
                  </a:lnTo>
                  <a:lnTo>
                    <a:pt x="19" y="83"/>
                  </a:lnTo>
                  <a:lnTo>
                    <a:pt x="4" y="83"/>
                  </a:lnTo>
                  <a:lnTo>
                    <a:pt x="2" y="73"/>
                  </a:lnTo>
                  <a:lnTo>
                    <a:pt x="7" y="59"/>
                  </a:lnTo>
                  <a:lnTo>
                    <a:pt x="0" y="38"/>
                  </a:lnTo>
                  <a:lnTo>
                    <a:pt x="9" y="36"/>
                  </a:lnTo>
                  <a:lnTo>
                    <a:pt x="0" y="17"/>
                  </a:lnTo>
                  <a:lnTo>
                    <a:pt x="0" y="17"/>
                  </a:lnTo>
                  <a:lnTo>
                    <a:pt x="9" y="17"/>
                  </a:lnTo>
                  <a:lnTo>
                    <a:pt x="14" y="7"/>
                  </a:lnTo>
                  <a:lnTo>
                    <a:pt x="26" y="7"/>
                  </a:lnTo>
                  <a:lnTo>
                    <a:pt x="33" y="5"/>
                  </a:lnTo>
                  <a:lnTo>
                    <a:pt x="3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6" name="Freeform 176"/>
            <p:cNvSpPr>
              <a:spLocks/>
            </p:cNvSpPr>
            <p:nvPr/>
          </p:nvSpPr>
          <p:spPr bwMode="auto">
            <a:xfrm>
              <a:off x="4950290" y="2603585"/>
              <a:ext cx="44313" cy="51131"/>
            </a:xfrm>
            <a:custGeom>
              <a:avLst/>
              <a:gdLst>
                <a:gd name="T0" fmla="*/ 22 w 26"/>
                <a:gd name="T1" fmla="*/ 9 h 30"/>
                <a:gd name="T2" fmla="*/ 22 w 26"/>
                <a:gd name="T3" fmla="*/ 9 h 30"/>
                <a:gd name="T4" fmla="*/ 24 w 26"/>
                <a:gd name="T5" fmla="*/ 12 h 30"/>
                <a:gd name="T6" fmla="*/ 26 w 26"/>
                <a:gd name="T7" fmla="*/ 12 h 30"/>
                <a:gd name="T8" fmla="*/ 26 w 26"/>
                <a:gd name="T9" fmla="*/ 16 h 30"/>
                <a:gd name="T10" fmla="*/ 24 w 26"/>
                <a:gd name="T11" fmla="*/ 21 h 30"/>
                <a:gd name="T12" fmla="*/ 24 w 26"/>
                <a:gd name="T13" fmla="*/ 21 h 30"/>
                <a:gd name="T14" fmla="*/ 22 w 26"/>
                <a:gd name="T15" fmla="*/ 21 h 30"/>
                <a:gd name="T16" fmla="*/ 12 w 26"/>
                <a:gd name="T17" fmla="*/ 26 h 30"/>
                <a:gd name="T18" fmla="*/ 10 w 26"/>
                <a:gd name="T19" fmla="*/ 30 h 30"/>
                <a:gd name="T20" fmla="*/ 8 w 26"/>
                <a:gd name="T21" fmla="*/ 30 h 30"/>
                <a:gd name="T22" fmla="*/ 8 w 26"/>
                <a:gd name="T23" fmla="*/ 21 h 30"/>
                <a:gd name="T24" fmla="*/ 3 w 26"/>
                <a:gd name="T25" fmla="*/ 21 h 30"/>
                <a:gd name="T26" fmla="*/ 0 w 26"/>
                <a:gd name="T27" fmla="*/ 14 h 30"/>
                <a:gd name="T28" fmla="*/ 3 w 26"/>
                <a:gd name="T29" fmla="*/ 9 h 30"/>
                <a:gd name="T30" fmla="*/ 8 w 26"/>
                <a:gd name="T31" fmla="*/ 7 h 30"/>
                <a:gd name="T32" fmla="*/ 10 w 26"/>
                <a:gd name="T33" fmla="*/ 0 h 30"/>
                <a:gd name="T34" fmla="*/ 12 w 26"/>
                <a:gd name="T35" fmla="*/ 0 h 30"/>
                <a:gd name="T36" fmla="*/ 15 w 26"/>
                <a:gd name="T37" fmla="*/ 2 h 30"/>
                <a:gd name="T38" fmla="*/ 17 w 26"/>
                <a:gd name="T39" fmla="*/ 4 h 30"/>
                <a:gd name="T40" fmla="*/ 19 w 26"/>
                <a:gd name="T41" fmla="*/ 7 h 30"/>
                <a:gd name="T42" fmla="*/ 22 w 26"/>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30">
                  <a:moveTo>
                    <a:pt x="22" y="9"/>
                  </a:moveTo>
                  <a:lnTo>
                    <a:pt x="22" y="9"/>
                  </a:lnTo>
                  <a:lnTo>
                    <a:pt x="24" y="12"/>
                  </a:lnTo>
                  <a:lnTo>
                    <a:pt x="26" y="12"/>
                  </a:lnTo>
                  <a:lnTo>
                    <a:pt x="26" y="16"/>
                  </a:lnTo>
                  <a:lnTo>
                    <a:pt x="24" y="21"/>
                  </a:lnTo>
                  <a:lnTo>
                    <a:pt x="24" y="21"/>
                  </a:lnTo>
                  <a:lnTo>
                    <a:pt x="22" y="21"/>
                  </a:lnTo>
                  <a:lnTo>
                    <a:pt x="12" y="26"/>
                  </a:lnTo>
                  <a:lnTo>
                    <a:pt x="10" y="30"/>
                  </a:lnTo>
                  <a:lnTo>
                    <a:pt x="8" y="30"/>
                  </a:lnTo>
                  <a:lnTo>
                    <a:pt x="8" y="21"/>
                  </a:lnTo>
                  <a:lnTo>
                    <a:pt x="3" y="21"/>
                  </a:lnTo>
                  <a:lnTo>
                    <a:pt x="0" y="14"/>
                  </a:lnTo>
                  <a:lnTo>
                    <a:pt x="3" y="9"/>
                  </a:lnTo>
                  <a:lnTo>
                    <a:pt x="8" y="7"/>
                  </a:lnTo>
                  <a:lnTo>
                    <a:pt x="10" y="0"/>
                  </a:lnTo>
                  <a:lnTo>
                    <a:pt x="12" y="0"/>
                  </a:lnTo>
                  <a:lnTo>
                    <a:pt x="15" y="2"/>
                  </a:lnTo>
                  <a:lnTo>
                    <a:pt x="17" y="4"/>
                  </a:lnTo>
                  <a:lnTo>
                    <a:pt x="19" y="7"/>
                  </a:lnTo>
                  <a:lnTo>
                    <a:pt x="22" y="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8" name="Freeform 178"/>
            <p:cNvSpPr>
              <a:spLocks/>
            </p:cNvSpPr>
            <p:nvPr/>
          </p:nvSpPr>
          <p:spPr bwMode="auto">
            <a:xfrm>
              <a:off x="5681455" y="3055238"/>
              <a:ext cx="51131" cy="47722"/>
            </a:xfrm>
            <a:custGeom>
              <a:avLst/>
              <a:gdLst>
                <a:gd name="T0" fmla="*/ 30 w 30"/>
                <a:gd name="T1" fmla="*/ 28 h 28"/>
                <a:gd name="T2" fmla="*/ 30 w 30"/>
                <a:gd name="T3" fmla="*/ 28 h 28"/>
                <a:gd name="T4" fmla="*/ 19 w 30"/>
                <a:gd name="T5" fmla="*/ 28 h 28"/>
                <a:gd name="T6" fmla="*/ 14 w 30"/>
                <a:gd name="T7" fmla="*/ 21 h 28"/>
                <a:gd name="T8" fmla="*/ 0 w 30"/>
                <a:gd name="T9" fmla="*/ 19 h 28"/>
                <a:gd name="T10" fmla="*/ 11 w 30"/>
                <a:gd name="T11" fmla="*/ 0 h 28"/>
                <a:gd name="T12" fmla="*/ 23 w 30"/>
                <a:gd name="T13" fmla="*/ 2 h 28"/>
                <a:gd name="T14" fmla="*/ 26 w 30"/>
                <a:gd name="T15" fmla="*/ 9 h 28"/>
                <a:gd name="T16" fmla="*/ 26 w 30"/>
                <a:gd name="T17" fmla="*/ 14 h 28"/>
                <a:gd name="T18" fmla="*/ 30 w 30"/>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8">
                  <a:moveTo>
                    <a:pt x="30" y="28"/>
                  </a:moveTo>
                  <a:lnTo>
                    <a:pt x="30" y="28"/>
                  </a:lnTo>
                  <a:lnTo>
                    <a:pt x="19" y="28"/>
                  </a:lnTo>
                  <a:lnTo>
                    <a:pt x="14" y="21"/>
                  </a:lnTo>
                  <a:lnTo>
                    <a:pt x="0" y="19"/>
                  </a:lnTo>
                  <a:lnTo>
                    <a:pt x="11" y="0"/>
                  </a:lnTo>
                  <a:lnTo>
                    <a:pt x="23" y="2"/>
                  </a:lnTo>
                  <a:lnTo>
                    <a:pt x="26" y="9"/>
                  </a:lnTo>
                  <a:lnTo>
                    <a:pt x="26" y="14"/>
                  </a:lnTo>
                  <a:lnTo>
                    <a:pt x="30" y="2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44" name="Freeform 184"/>
            <p:cNvSpPr>
              <a:spLocks/>
            </p:cNvSpPr>
            <p:nvPr/>
          </p:nvSpPr>
          <p:spPr bwMode="auto">
            <a:xfrm>
              <a:off x="4081073" y="3684141"/>
              <a:ext cx="107375" cy="117601"/>
            </a:xfrm>
            <a:custGeom>
              <a:avLst/>
              <a:gdLst>
                <a:gd name="T0" fmla="*/ 37 w 63"/>
                <a:gd name="T1" fmla="*/ 19 h 69"/>
                <a:gd name="T2" fmla="*/ 37 w 63"/>
                <a:gd name="T3" fmla="*/ 19 h 69"/>
                <a:gd name="T4" fmla="*/ 42 w 63"/>
                <a:gd name="T5" fmla="*/ 19 h 69"/>
                <a:gd name="T6" fmla="*/ 45 w 63"/>
                <a:gd name="T7" fmla="*/ 14 h 69"/>
                <a:gd name="T8" fmla="*/ 49 w 63"/>
                <a:gd name="T9" fmla="*/ 14 h 69"/>
                <a:gd name="T10" fmla="*/ 47 w 63"/>
                <a:gd name="T11" fmla="*/ 19 h 69"/>
                <a:gd name="T12" fmla="*/ 49 w 63"/>
                <a:gd name="T13" fmla="*/ 26 h 69"/>
                <a:gd name="T14" fmla="*/ 47 w 63"/>
                <a:gd name="T15" fmla="*/ 33 h 69"/>
                <a:gd name="T16" fmla="*/ 52 w 63"/>
                <a:gd name="T17" fmla="*/ 38 h 69"/>
                <a:gd name="T18" fmla="*/ 56 w 63"/>
                <a:gd name="T19" fmla="*/ 38 h 69"/>
                <a:gd name="T20" fmla="*/ 63 w 63"/>
                <a:gd name="T21" fmla="*/ 45 h 69"/>
                <a:gd name="T22" fmla="*/ 63 w 63"/>
                <a:gd name="T23" fmla="*/ 52 h 69"/>
                <a:gd name="T24" fmla="*/ 61 w 63"/>
                <a:gd name="T25" fmla="*/ 54 h 69"/>
                <a:gd name="T26" fmla="*/ 61 w 63"/>
                <a:gd name="T27" fmla="*/ 66 h 69"/>
                <a:gd name="T28" fmla="*/ 56 w 63"/>
                <a:gd name="T29" fmla="*/ 69 h 69"/>
                <a:gd name="T30" fmla="*/ 40 w 63"/>
                <a:gd name="T31" fmla="*/ 62 h 69"/>
                <a:gd name="T32" fmla="*/ 26 w 63"/>
                <a:gd name="T33" fmla="*/ 47 h 69"/>
                <a:gd name="T34" fmla="*/ 11 w 63"/>
                <a:gd name="T35" fmla="*/ 38 h 69"/>
                <a:gd name="T36" fmla="*/ 0 w 63"/>
                <a:gd name="T37" fmla="*/ 28 h 69"/>
                <a:gd name="T38" fmla="*/ 4 w 63"/>
                <a:gd name="T39" fmla="*/ 24 h 69"/>
                <a:gd name="T40" fmla="*/ 4 w 63"/>
                <a:gd name="T41" fmla="*/ 19 h 69"/>
                <a:gd name="T42" fmla="*/ 11 w 63"/>
                <a:gd name="T43" fmla="*/ 10 h 69"/>
                <a:gd name="T44" fmla="*/ 21 w 63"/>
                <a:gd name="T45" fmla="*/ 2 h 69"/>
                <a:gd name="T46" fmla="*/ 23 w 63"/>
                <a:gd name="T47" fmla="*/ 2 h 69"/>
                <a:gd name="T48" fmla="*/ 28 w 63"/>
                <a:gd name="T49" fmla="*/ 0 h 69"/>
                <a:gd name="T50" fmla="*/ 35 w 63"/>
                <a:gd name="T51" fmla="*/ 10 h 69"/>
                <a:gd name="T52" fmla="*/ 33 w 63"/>
                <a:gd name="T53" fmla="*/ 17 h 69"/>
                <a:gd name="T54" fmla="*/ 37 w 63"/>
                <a:gd name="T55"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3" h="69">
                  <a:moveTo>
                    <a:pt x="37" y="19"/>
                  </a:moveTo>
                  <a:lnTo>
                    <a:pt x="37" y="19"/>
                  </a:lnTo>
                  <a:lnTo>
                    <a:pt x="42" y="19"/>
                  </a:lnTo>
                  <a:lnTo>
                    <a:pt x="45" y="14"/>
                  </a:lnTo>
                  <a:lnTo>
                    <a:pt x="49" y="14"/>
                  </a:lnTo>
                  <a:lnTo>
                    <a:pt x="47" y="19"/>
                  </a:lnTo>
                  <a:lnTo>
                    <a:pt x="49" y="26"/>
                  </a:lnTo>
                  <a:lnTo>
                    <a:pt x="47" y="33"/>
                  </a:lnTo>
                  <a:lnTo>
                    <a:pt x="52" y="38"/>
                  </a:lnTo>
                  <a:lnTo>
                    <a:pt x="56" y="38"/>
                  </a:lnTo>
                  <a:lnTo>
                    <a:pt x="63" y="45"/>
                  </a:lnTo>
                  <a:lnTo>
                    <a:pt x="63" y="52"/>
                  </a:lnTo>
                  <a:lnTo>
                    <a:pt x="61" y="54"/>
                  </a:lnTo>
                  <a:lnTo>
                    <a:pt x="61" y="66"/>
                  </a:lnTo>
                  <a:lnTo>
                    <a:pt x="56" y="69"/>
                  </a:lnTo>
                  <a:lnTo>
                    <a:pt x="40" y="62"/>
                  </a:lnTo>
                  <a:lnTo>
                    <a:pt x="26" y="47"/>
                  </a:lnTo>
                  <a:lnTo>
                    <a:pt x="11" y="38"/>
                  </a:lnTo>
                  <a:lnTo>
                    <a:pt x="0" y="28"/>
                  </a:lnTo>
                  <a:lnTo>
                    <a:pt x="4" y="24"/>
                  </a:lnTo>
                  <a:lnTo>
                    <a:pt x="4" y="19"/>
                  </a:lnTo>
                  <a:lnTo>
                    <a:pt x="11" y="10"/>
                  </a:lnTo>
                  <a:lnTo>
                    <a:pt x="21" y="2"/>
                  </a:lnTo>
                  <a:lnTo>
                    <a:pt x="23" y="2"/>
                  </a:lnTo>
                  <a:lnTo>
                    <a:pt x="28" y="0"/>
                  </a:lnTo>
                  <a:lnTo>
                    <a:pt x="35" y="10"/>
                  </a:lnTo>
                  <a:lnTo>
                    <a:pt x="33" y="17"/>
                  </a:lnTo>
                  <a:lnTo>
                    <a:pt x="37"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6" name="Freeform 186"/>
            <p:cNvSpPr>
              <a:spLocks/>
            </p:cNvSpPr>
            <p:nvPr/>
          </p:nvSpPr>
          <p:spPr bwMode="auto">
            <a:xfrm>
              <a:off x="4652030" y="2958089"/>
              <a:ext cx="436313" cy="415861"/>
            </a:xfrm>
            <a:custGeom>
              <a:avLst/>
              <a:gdLst>
                <a:gd name="T0" fmla="*/ 36 w 256"/>
                <a:gd name="T1" fmla="*/ 0 h 244"/>
                <a:gd name="T2" fmla="*/ 36 w 256"/>
                <a:gd name="T3" fmla="*/ 0 h 244"/>
                <a:gd name="T4" fmla="*/ 55 w 256"/>
                <a:gd name="T5" fmla="*/ 5 h 244"/>
                <a:gd name="T6" fmla="*/ 62 w 256"/>
                <a:gd name="T7" fmla="*/ 2 h 244"/>
                <a:gd name="T8" fmla="*/ 74 w 256"/>
                <a:gd name="T9" fmla="*/ 7 h 244"/>
                <a:gd name="T10" fmla="*/ 97 w 256"/>
                <a:gd name="T11" fmla="*/ 17 h 244"/>
                <a:gd name="T12" fmla="*/ 105 w 256"/>
                <a:gd name="T13" fmla="*/ 33 h 244"/>
                <a:gd name="T14" fmla="*/ 119 w 256"/>
                <a:gd name="T15" fmla="*/ 36 h 244"/>
                <a:gd name="T16" fmla="*/ 142 w 256"/>
                <a:gd name="T17" fmla="*/ 43 h 244"/>
                <a:gd name="T18" fmla="*/ 159 w 256"/>
                <a:gd name="T19" fmla="*/ 52 h 244"/>
                <a:gd name="T20" fmla="*/ 166 w 256"/>
                <a:gd name="T21" fmla="*/ 47 h 244"/>
                <a:gd name="T22" fmla="*/ 173 w 256"/>
                <a:gd name="T23" fmla="*/ 40 h 244"/>
                <a:gd name="T24" fmla="*/ 171 w 256"/>
                <a:gd name="T25" fmla="*/ 26 h 244"/>
                <a:gd name="T26" fmla="*/ 175 w 256"/>
                <a:gd name="T27" fmla="*/ 17 h 244"/>
                <a:gd name="T28" fmla="*/ 187 w 256"/>
                <a:gd name="T29" fmla="*/ 7 h 244"/>
                <a:gd name="T30" fmla="*/ 199 w 256"/>
                <a:gd name="T31" fmla="*/ 5 h 244"/>
                <a:gd name="T32" fmla="*/ 220 w 256"/>
                <a:gd name="T33" fmla="*/ 7 h 244"/>
                <a:gd name="T34" fmla="*/ 225 w 256"/>
                <a:gd name="T35" fmla="*/ 17 h 244"/>
                <a:gd name="T36" fmla="*/ 232 w 256"/>
                <a:gd name="T37" fmla="*/ 17 h 244"/>
                <a:gd name="T38" fmla="*/ 237 w 256"/>
                <a:gd name="T39" fmla="*/ 21 h 244"/>
                <a:gd name="T40" fmla="*/ 254 w 256"/>
                <a:gd name="T41" fmla="*/ 21 h 244"/>
                <a:gd name="T42" fmla="*/ 256 w 256"/>
                <a:gd name="T43" fmla="*/ 28 h 244"/>
                <a:gd name="T44" fmla="*/ 251 w 256"/>
                <a:gd name="T45" fmla="*/ 38 h 244"/>
                <a:gd name="T46" fmla="*/ 254 w 256"/>
                <a:gd name="T47" fmla="*/ 45 h 244"/>
                <a:gd name="T48" fmla="*/ 251 w 256"/>
                <a:gd name="T49" fmla="*/ 57 h 244"/>
                <a:gd name="T50" fmla="*/ 254 w 256"/>
                <a:gd name="T51" fmla="*/ 71 h 244"/>
                <a:gd name="T52" fmla="*/ 254 w 256"/>
                <a:gd name="T53" fmla="*/ 137 h 244"/>
                <a:gd name="T54" fmla="*/ 254 w 256"/>
                <a:gd name="T55" fmla="*/ 201 h 244"/>
                <a:gd name="T56" fmla="*/ 254 w 256"/>
                <a:gd name="T57" fmla="*/ 234 h 244"/>
                <a:gd name="T58" fmla="*/ 237 w 256"/>
                <a:gd name="T59" fmla="*/ 234 h 244"/>
                <a:gd name="T60" fmla="*/ 237 w 256"/>
                <a:gd name="T61" fmla="*/ 244 h 244"/>
                <a:gd name="T62" fmla="*/ 171 w 256"/>
                <a:gd name="T63" fmla="*/ 211 h 244"/>
                <a:gd name="T64" fmla="*/ 107 w 256"/>
                <a:gd name="T65" fmla="*/ 178 h 244"/>
                <a:gd name="T66" fmla="*/ 90 w 256"/>
                <a:gd name="T67" fmla="*/ 187 h 244"/>
                <a:gd name="T68" fmla="*/ 78 w 256"/>
                <a:gd name="T69" fmla="*/ 192 h 244"/>
                <a:gd name="T70" fmla="*/ 69 w 256"/>
                <a:gd name="T71" fmla="*/ 185 h 244"/>
                <a:gd name="T72" fmla="*/ 43 w 256"/>
                <a:gd name="T73" fmla="*/ 175 h 244"/>
                <a:gd name="T74" fmla="*/ 36 w 256"/>
                <a:gd name="T75" fmla="*/ 166 h 244"/>
                <a:gd name="T76" fmla="*/ 24 w 256"/>
                <a:gd name="T77" fmla="*/ 156 h 244"/>
                <a:gd name="T78" fmla="*/ 17 w 256"/>
                <a:gd name="T79" fmla="*/ 159 h 244"/>
                <a:gd name="T80" fmla="*/ 10 w 256"/>
                <a:gd name="T81" fmla="*/ 149 h 244"/>
                <a:gd name="T82" fmla="*/ 10 w 256"/>
                <a:gd name="T83" fmla="*/ 142 h 244"/>
                <a:gd name="T84" fmla="*/ 0 w 256"/>
                <a:gd name="T85" fmla="*/ 128 h 244"/>
                <a:gd name="T86" fmla="*/ 8 w 256"/>
                <a:gd name="T87" fmla="*/ 123 h 244"/>
                <a:gd name="T88" fmla="*/ 5 w 256"/>
                <a:gd name="T89" fmla="*/ 109 h 244"/>
                <a:gd name="T90" fmla="*/ 8 w 256"/>
                <a:gd name="T91" fmla="*/ 99 h 244"/>
                <a:gd name="T92" fmla="*/ 8 w 256"/>
                <a:gd name="T93" fmla="*/ 92 h 244"/>
                <a:gd name="T94" fmla="*/ 10 w 256"/>
                <a:gd name="T95" fmla="*/ 78 h 244"/>
                <a:gd name="T96" fmla="*/ 10 w 256"/>
                <a:gd name="T97" fmla="*/ 69 h 244"/>
                <a:gd name="T98" fmla="*/ 3 w 256"/>
                <a:gd name="T99" fmla="*/ 52 h 244"/>
                <a:gd name="T100" fmla="*/ 10 w 256"/>
                <a:gd name="T101" fmla="*/ 47 h 244"/>
                <a:gd name="T102" fmla="*/ 12 w 256"/>
                <a:gd name="T103" fmla="*/ 40 h 244"/>
                <a:gd name="T104" fmla="*/ 10 w 256"/>
                <a:gd name="T105" fmla="*/ 33 h 244"/>
                <a:gd name="T106" fmla="*/ 22 w 256"/>
                <a:gd name="T107" fmla="*/ 24 h 244"/>
                <a:gd name="T108" fmla="*/ 26 w 256"/>
                <a:gd name="T109" fmla="*/ 19 h 244"/>
                <a:gd name="T110" fmla="*/ 36 w 256"/>
                <a:gd name="T111" fmla="*/ 14 h 244"/>
                <a:gd name="T112" fmla="*/ 36 w 256"/>
                <a:gd name="T113"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244">
                  <a:moveTo>
                    <a:pt x="36" y="0"/>
                  </a:moveTo>
                  <a:lnTo>
                    <a:pt x="36" y="0"/>
                  </a:lnTo>
                  <a:lnTo>
                    <a:pt x="55" y="5"/>
                  </a:lnTo>
                  <a:lnTo>
                    <a:pt x="62" y="2"/>
                  </a:lnTo>
                  <a:lnTo>
                    <a:pt x="74" y="7"/>
                  </a:lnTo>
                  <a:lnTo>
                    <a:pt x="97" y="17"/>
                  </a:lnTo>
                  <a:lnTo>
                    <a:pt x="105" y="33"/>
                  </a:lnTo>
                  <a:lnTo>
                    <a:pt x="119" y="36"/>
                  </a:lnTo>
                  <a:lnTo>
                    <a:pt x="142" y="43"/>
                  </a:lnTo>
                  <a:lnTo>
                    <a:pt x="159" y="52"/>
                  </a:lnTo>
                  <a:lnTo>
                    <a:pt x="166" y="47"/>
                  </a:lnTo>
                  <a:lnTo>
                    <a:pt x="173" y="40"/>
                  </a:lnTo>
                  <a:lnTo>
                    <a:pt x="171" y="26"/>
                  </a:lnTo>
                  <a:lnTo>
                    <a:pt x="175" y="17"/>
                  </a:lnTo>
                  <a:lnTo>
                    <a:pt x="187" y="7"/>
                  </a:lnTo>
                  <a:lnTo>
                    <a:pt x="199" y="5"/>
                  </a:lnTo>
                  <a:lnTo>
                    <a:pt x="220" y="7"/>
                  </a:lnTo>
                  <a:lnTo>
                    <a:pt x="225" y="17"/>
                  </a:lnTo>
                  <a:lnTo>
                    <a:pt x="232" y="17"/>
                  </a:lnTo>
                  <a:lnTo>
                    <a:pt x="237" y="21"/>
                  </a:lnTo>
                  <a:lnTo>
                    <a:pt x="254" y="21"/>
                  </a:lnTo>
                  <a:lnTo>
                    <a:pt x="256" y="28"/>
                  </a:lnTo>
                  <a:lnTo>
                    <a:pt x="251" y="38"/>
                  </a:lnTo>
                  <a:lnTo>
                    <a:pt x="254" y="45"/>
                  </a:lnTo>
                  <a:lnTo>
                    <a:pt x="251" y="57"/>
                  </a:lnTo>
                  <a:lnTo>
                    <a:pt x="254" y="71"/>
                  </a:lnTo>
                  <a:lnTo>
                    <a:pt x="254" y="137"/>
                  </a:lnTo>
                  <a:lnTo>
                    <a:pt x="254" y="201"/>
                  </a:lnTo>
                  <a:lnTo>
                    <a:pt x="254" y="234"/>
                  </a:lnTo>
                  <a:lnTo>
                    <a:pt x="237" y="234"/>
                  </a:lnTo>
                  <a:lnTo>
                    <a:pt x="237" y="244"/>
                  </a:lnTo>
                  <a:lnTo>
                    <a:pt x="171" y="211"/>
                  </a:lnTo>
                  <a:lnTo>
                    <a:pt x="107" y="178"/>
                  </a:lnTo>
                  <a:lnTo>
                    <a:pt x="90" y="187"/>
                  </a:lnTo>
                  <a:lnTo>
                    <a:pt x="78" y="192"/>
                  </a:lnTo>
                  <a:lnTo>
                    <a:pt x="69" y="185"/>
                  </a:lnTo>
                  <a:lnTo>
                    <a:pt x="43" y="175"/>
                  </a:lnTo>
                  <a:lnTo>
                    <a:pt x="36" y="166"/>
                  </a:lnTo>
                  <a:lnTo>
                    <a:pt x="24" y="156"/>
                  </a:lnTo>
                  <a:lnTo>
                    <a:pt x="17" y="159"/>
                  </a:lnTo>
                  <a:lnTo>
                    <a:pt x="10" y="149"/>
                  </a:lnTo>
                  <a:lnTo>
                    <a:pt x="10" y="142"/>
                  </a:lnTo>
                  <a:lnTo>
                    <a:pt x="0" y="128"/>
                  </a:lnTo>
                  <a:lnTo>
                    <a:pt x="8" y="123"/>
                  </a:lnTo>
                  <a:lnTo>
                    <a:pt x="5" y="109"/>
                  </a:lnTo>
                  <a:lnTo>
                    <a:pt x="8" y="99"/>
                  </a:lnTo>
                  <a:lnTo>
                    <a:pt x="8" y="92"/>
                  </a:lnTo>
                  <a:lnTo>
                    <a:pt x="10" y="78"/>
                  </a:lnTo>
                  <a:lnTo>
                    <a:pt x="10" y="69"/>
                  </a:lnTo>
                  <a:lnTo>
                    <a:pt x="3" y="52"/>
                  </a:lnTo>
                  <a:lnTo>
                    <a:pt x="10" y="47"/>
                  </a:lnTo>
                  <a:lnTo>
                    <a:pt x="12" y="40"/>
                  </a:lnTo>
                  <a:lnTo>
                    <a:pt x="10" y="33"/>
                  </a:lnTo>
                  <a:lnTo>
                    <a:pt x="22" y="24"/>
                  </a:lnTo>
                  <a:lnTo>
                    <a:pt x="26" y="19"/>
                  </a:lnTo>
                  <a:lnTo>
                    <a:pt x="36" y="14"/>
                  </a:lnTo>
                  <a:lnTo>
                    <a:pt x="3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8" name="Freeform 188"/>
            <p:cNvSpPr>
              <a:spLocks/>
            </p:cNvSpPr>
            <p:nvPr/>
          </p:nvSpPr>
          <p:spPr bwMode="auto">
            <a:xfrm>
              <a:off x="6596690" y="3648351"/>
              <a:ext cx="56244" cy="109079"/>
            </a:xfrm>
            <a:custGeom>
              <a:avLst/>
              <a:gdLst>
                <a:gd name="T0" fmla="*/ 23 w 33"/>
                <a:gd name="T1" fmla="*/ 59 h 64"/>
                <a:gd name="T2" fmla="*/ 23 w 33"/>
                <a:gd name="T3" fmla="*/ 59 h 64"/>
                <a:gd name="T4" fmla="*/ 9 w 33"/>
                <a:gd name="T5" fmla="*/ 64 h 64"/>
                <a:gd name="T6" fmla="*/ 2 w 33"/>
                <a:gd name="T7" fmla="*/ 49 h 64"/>
                <a:gd name="T8" fmla="*/ 0 w 33"/>
                <a:gd name="T9" fmla="*/ 26 h 64"/>
                <a:gd name="T10" fmla="*/ 7 w 33"/>
                <a:gd name="T11" fmla="*/ 0 h 64"/>
                <a:gd name="T12" fmla="*/ 18 w 33"/>
                <a:gd name="T13" fmla="*/ 9 h 64"/>
                <a:gd name="T14" fmla="*/ 26 w 33"/>
                <a:gd name="T15" fmla="*/ 21 h 64"/>
                <a:gd name="T16" fmla="*/ 33 w 33"/>
                <a:gd name="T17" fmla="*/ 38 h 64"/>
                <a:gd name="T18" fmla="*/ 30 w 33"/>
                <a:gd name="T19" fmla="*/ 54 h 64"/>
                <a:gd name="T20" fmla="*/ 23 w 33"/>
                <a:gd name="T21"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64">
                  <a:moveTo>
                    <a:pt x="23" y="59"/>
                  </a:moveTo>
                  <a:lnTo>
                    <a:pt x="23" y="59"/>
                  </a:lnTo>
                  <a:lnTo>
                    <a:pt x="9" y="64"/>
                  </a:lnTo>
                  <a:lnTo>
                    <a:pt x="2" y="49"/>
                  </a:lnTo>
                  <a:lnTo>
                    <a:pt x="0" y="26"/>
                  </a:lnTo>
                  <a:lnTo>
                    <a:pt x="7" y="0"/>
                  </a:lnTo>
                  <a:lnTo>
                    <a:pt x="18" y="9"/>
                  </a:lnTo>
                  <a:lnTo>
                    <a:pt x="26" y="21"/>
                  </a:lnTo>
                  <a:lnTo>
                    <a:pt x="33" y="38"/>
                  </a:lnTo>
                  <a:lnTo>
                    <a:pt x="30" y="54"/>
                  </a:lnTo>
                  <a:lnTo>
                    <a:pt x="23" y="5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3" name="Freeform 193"/>
            <p:cNvSpPr>
              <a:spLocks/>
            </p:cNvSpPr>
            <p:nvPr/>
          </p:nvSpPr>
          <p:spPr bwMode="auto">
            <a:xfrm>
              <a:off x="4551473" y="2329185"/>
              <a:ext cx="17044" cy="27269"/>
            </a:xfrm>
            <a:custGeom>
              <a:avLst/>
              <a:gdLst>
                <a:gd name="T0" fmla="*/ 10 w 10"/>
                <a:gd name="T1" fmla="*/ 16 h 16"/>
                <a:gd name="T2" fmla="*/ 10 w 10"/>
                <a:gd name="T3" fmla="*/ 16 h 16"/>
                <a:gd name="T4" fmla="*/ 5 w 10"/>
                <a:gd name="T5" fmla="*/ 16 h 16"/>
                <a:gd name="T6" fmla="*/ 0 w 10"/>
                <a:gd name="T7" fmla="*/ 14 h 16"/>
                <a:gd name="T8" fmla="*/ 3 w 10"/>
                <a:gd name="T9" fmla="*/ 0 h 16"/>
                <a:gd name="T10" fmla="*/ 7 w 10"/>
                <a:gd name="T11" fmla="*/ 0 h 16"/>
                <a:gd name="T12" fmla="*/ 10 w 10"/>
                <a:gd name="T13" fmla="*/ 4 h 16"/>
                <a:gd name="T14" fmla="*/ 10 w 10"/>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6">
                  <a:moveTo>
                    <a:pt x="10" y="16"/>
                  </a:moveTo>
                  <a:lnTo>
                    <a:pt x="10" y="16"/>
                  </a:lnTo>
                  <a:lnTo>
                    <a:pt x="5" y="16"/>
                  </a:lnTo>
                  <a:lnTo>
                    <a:pt x="0" y="14"/>
                  </a:lnTo>
                  <a:lnTo>
                    <a:pt x="3" y="0"/>
                  </a:lnTo>
                  <a:lnTo>
                    <a:pt x="7" y="0"/>
                  </a:lnTo>
                  <a:lnTo>
                    <a:pt x="10" y="4"/>
                  </a:lnTo>
                  <a:lnTo>
                    <a:pt x="10"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5" name="Freeform 195"/>
            <p:cNvSpPr>
              <a:spLocks/>
            </p:cNvSpPr>
            <p:nvPr/>
          </p:nvSpPr>
          <p:spPr bwMode="auto">
            <a:xfrm>
              <a:off x="4979265" y="1961046"/>
              <a:ext cx="197705" cy="117601"/>
            </a:xfrm>
            <a:custGeom>
              <a:avLst/>
              <a:gdLst>
                <a:gd name="T0" fmla="*/ 109 w 116"/>
                <a:gd name="T1" fmla="*/ 22 h 69"/>
                <a:gd name="T2" fmla="*/ 109 w 116"/>
                <a:gd name="T3" fmla="*/ 22 h 69"/>
                <a:gd name="T4" fmla="*/ 109 w 116"/>
                <a:gd name="T5" fmla="*/ 36 h 69"/>
                <a:gd name="T6" fmla="*/ 116 w 116"/>
                <a:gd name="T7" fmla="*/ 52 h 69"/>
                <a:gd name="T8" fmla="*/ 97 w 116"/>
                <a:gd name="T9" fmla="*/ 64 h 69"/>
                <a:gd name="T10" fmla="*/ 88 w 116"/>
                <a:gd name="T11" fmla="*/ 69 h 69"/>
                <a:gd name="T12" fmla="*/ 71 w 116"/>
                <a:gd name="T13" fmla="*/ 55 h 69"/>
                <a:gd name="T14" fmla="*/ 64 w 116"/>
                <a:gd name="T15" fmla="*/ 52 h 69"/>
                <a:gd name="T16" fmla="*/ 62 w 116"/>
                <a:gd name="T17" fmla="*/ 48 h 69"/>
                <a:gd name="T18" fmla="*/ 45 w 116"/>
                <a:gd name="T19" fmla="*/ 50 h 69"/>
                <a:gd name="T20" fmla="*/ 19 w 116"/>
                <a:gd name="T21" fmla="*/ 48 h 69"/>
                <a:gd name="T22" fmla="*/ 0 w 116"/>
                <a:gd name="T23" fmla="*/ 57 h 69"/>
                <a:gd name="T24" fmla="*/ 0 w 116"/>
                <a:gd name="T25" fmla="*/ 36 h 69"/>
                <a:gd name="T26" fmla="*/ 7 w 116"/>
                <a:gd name="T27" fmla="*/ 17 h 69"/>
                <a:gd name="T28" fmla="*/ 24 w 116"/>
                <a:gd name="T29" fmla="*/ 5 h 69"/>
                <a:gd name="T30" fmla="*/ 36 w 116"/>
                <a:gd name="T31" fmla="*/ 29 h 69"/>
                <a:gd name="T32" fmla="*/ 50 w 116"/>
                <a:gd name="T33" fmla="*/ 26 h 69"/>
                <a:gd name="T34" fmla="*/ 52 w 116"/>
                <a:gd name="T35" fmla="*/ 5 h 69"/>
                <a:gd name="T36" fmla="*/ 66 w 116"/>
                <a:gd name="T37" fmla="*/ 0 h 69"/>
                <a:gd name="T38" fmla="*/ 73 w 116"/>
                <a:gd name="T39" fmla="*/ 3 h 69"/>
                <a:gd name="T40" fmla="*/ 88 w 116"/>
                <a:gd name="T41" fmla="*/ 15 h 69"/>
                <a:gd name="T42" fmla="*/ 99 w 116"/>
                <a:gd name="T43" fmla="*/ 15 h 69"/>
                <a:gd name="T44" fmla="*/ 109 w 116"/>
                <a:gd name="T45" fmla="*/ 2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69">
                  <a:moveTo>
                    <a:pt x="109" y="22"/>
                  </a:moveTo>
                  <a:lnTo>
                    <a:pt x="109" y="22"/>
                  </a:lnTo>
                  <a:lnTo>
                    <a:pt x="109" y="36"/>
                  </a:lnTo>
                  <a:lnTo>
                    <a:pt x="116" y="52"/>
                  </a:lnTo>
                  <a:lnTo>
                    <a:pt x="97" y="64"/>
                  </a:lnTo>
                  <a:lnTo>
                    <a:pt x="88" y="69"/>
                  </a:lnTo>
                  <a:lnTo>
                    <a:pt x="71" y="55"/>
                  </a:lnTo>
                  <a:lnTo>
                    <a:pt x="64" y="52"/>
                  </a:lnTo>
                  <a:lnTo>
                    <a:pt x="62" y="48"/>
                  </a:lnTo>
                  <a:lnTo>
                    <a:pt x="45" y="50"/>
                  </a:lnTo>
                  <a:lnTo>
                    <a:pt x="19" y="48"/>
                  </a:lnTo>
                  <a:lnTo>
                    <a:pt x="0" y="57"/>
                  </a:lnTo>
                  <a:lnTo>
                    <a:pt x="0" y="36"/>
                  </a:lnTo>
                  <a:lnTo>
                    <a:pt x="7" y="17"/>
                  </a:lnTo>
                  <a:lnTo>
                    <a:pt x="24" y="5"/>
                  </a:lnTo>
                  <a:lnTo>
                    <a:pt x="36" y="29"/>
                  </a:lnTo>
                  <a:lnTo>
                    <a:pt x="50" y="26"/>
                  </a:lnTo>
                  <a:lnTo>
                    <a:pt x="52" y="5"/>
                  </a:lnTo>
                  <a:lnTo>
                    <a:pt x="66" y="0"/>
                  </a:lnTo>
                  <a:lnTo>
                    <a:pt x="73" y="3"/>
                  </a:lnTo>
                  <a:lnTo>
                    <a:pt x="88" y="15"/>
                  </a:lnTo>
                  <a:lnTo>
                    <a:pt x="99" y="15"/>
                  </a:lnTo>
                  <a:lnTo>
                    <a:pt x="109" y="2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0" name="Freeform 200"/>
            <p:cNvSpPr>
              <a:spLocks/>
            </p:cNvSpPr>
            <p:nvPr/>
          </p:nvSpPr>
          <p:spPr bwMode="auto">
            <a:xfrm>
              <a:off x="5596238" y="4250698"/>
              <a:ext cx="201113" cy="390296"/>
            </a:xfrm>
            <a:custGeom>
              <a:avLst/>
              <a:gdLst>
                <a:gd name="T0" fmla="*/ 111 w 118"/>
                <a:gd name="T1" fmla="*/ 23 h 229"/>
                <a:gd name="T2" fmla="*/ 111 w 118"/>
                <a:gd name="T3" fmla="*/ 23 h 229"/>
                <a:gd name="T4" fmla="*/ 114 w 118"/>
                <a:gd name="T5" fmla="*/ 45 h 229"/>
                <a:gd name="T6" fmla="*/ 118 w 118"/>
                <a:gd name="T7" fmla="*/ 52 h 229"/>
                <a:gd name="T8" fmla="*/ 116 w 118"/>
                <a:gd name="T9" fmla="*/ 59 h 229"/>
                <a:gd name="T10" fmla="*/ 114 w 118"/>
                <a:gd name="T11" fmla="*/ 66 h 229"/>
                <a:gd name="T12" fmla="*/ 109 w 118"/>
                <a:gd name="T13" fmla="*/ 54 h 229"/>
                <a:gd name="T14" fmla="*/ 104 w 118"/>
                <a:gd name="T15" fmla="*/ 59 h 229"/>
                <a:gd name="T16" fmla="*/ 109 w 118"/>
                <a:gd name="T17" fmla="*/ 73 h 229"/>
                <a:gd name="T18" fmla="*/ 107 w 118"/>
                <a:gd name="T19" fmla="*/ 80 h 229"/>
                <a:gd name="T20" fmla="*/ 102 w 118"/>
                <a:gd name="T21" fmla="*/ 83 h 229"/>
                <a:gd name="T22" fmla="*/ 102 w 118"/>
                <a:gd name="T23" fmla="*/ 97 h 229"/>
                <a:gd name="T24" fmla="*/ 95 w 118"/>
                <a:gd name="T25" fmla="*/ 118 h 229"/>
                <a:gd name="T26" fmla="*/ 88 w 118"/>
                <a:gd name="T27" fmla="*/ 142 h 229"/>
                <a:gd name="T28" fmla="*/ 78 w 118"/>
                <a:gd name="T29" fmla="*/ 173 h 229"/>
                <a:gd name="T30" fmla="*/ 71 w 118"/>
                <a:gd name="T31" fmla="*/ 199 h 229"/>
                <a:gd name="T32" fmla="*/ 64 w 118"/>
                <a:gd name="T33" fmla="*/ 218 h 229"/>
                <a:gd name="T34" fmla="*/ 50 w 118"/>
                <a:gd name="T35" fmla="*/ 222 h 229"/>
                <a:gd name="T36" fmla="*/ 36 w 118"/>
                <a:gd name="T37" fmla="*/ 229 h 229"/>
                <a:gd name="T38" fmla="*/ 26 w 118"/>
                <a:gd name="T39" fmla="*/ 225 h 229"/>
                <a:gd name="T40" fmla="*/ 14 w 118"/>
                <a:gd name="T41" fmla="*/ 220 h 229"/>
                <a:gd name="T42" fmla="*/ 10 w 118"/>
                <a:gd name="T43" fmla="*/ 208 h 229"/>
                <a:gd name="T44" fmla="*/ 10 w 118"/>
                <a:gd name="T45" fmla="*/ 194 h 229"/>
                <a:gd name="T46" fmla="*/ 3 w 118"/>
                <a:gd name="T47" fmla="*/ 180 h 229"/>
                <a:gd name="T48" fmla="*/ 0 w 118"/>
                <a:gd name="T49" fmla="*/ 168 h 229"/>
                <a:gd name="T50" fmla="*/ 5 w 118"/>
                <a:gd name="T51" fmla="*/ 156 h 229"/>
                <a:gd name="T52" fmla="*/ 12 w 118"/>
                <a:gd name="T53" fmla="*/ 151 h 229"/>
                <a:gd name="T54" fmla="*/ 12 w 118"/>
                <a:gd name="T55" fmla="*/ 147 h 229"/>
                <a:gd name="T56" fmla="*/ 19 w 118"/>
                <a:gd name="T57" fmla="*/ 132 h 229"/>
                <a:gd name="T58" fmla="*/ 21 w 118"/>
                <a:gd name="T59" fmla="*/ 123 h 229"/>
                <a:gd name="T60" fmla="*/ 17 w 118"/>
                <a:gd name="T61" fmla="*/ 113 h 229"/>
                <a:gd name="T62" fmla="*/ 14 w 118"/>
                <a:gd name="T63" fmla="*/ 104 h 229"/>
                <a:gd name="T64" fmla="*/ 12 w 118"/>
                <a:gd name="T65" fmla="*/ 87 h 229"/>
                <a:gd name="T66" fmla="*/ 19 w 118"/>
                <a:gd name="T67" fmla="*/ 80 h 229"/>
                <a:gd name="T68" fmla="*/ 21 w 118"/>
                <a:gd name="T69" fmla="*/ 68 h 229"/>
                <a:gd name="T70" fmla="*/ 29 w 118"/>
                <a:gd name="T71" fmla="*/ 68 h 229"/>
                <a:gd name="T72" fmla="*/ 38 w 118"/>
                <a:gd name="T73" fmla="*/ 64 h 229"/>
                <a:gd name="T74" fmla="*/ 43 w 118"/>
                <a:gd name="T75" fmla="*/ 61 h 229"/>
                <a:gd name="T76" fmla="*/ 50 w 118"/>
                <a:gd name="T77" fmla="*/ 61 h 229"/>
                <a:gd name="T78" fmla="*/ 62 w 118"/>
                <a:gd name="T79" fmla="*/ 52 h 229"/>
                <a:gd name="T80" fmla="*/ 74 w 118"/>
                <a:gd name="T81" fmla="*/ 42 h 229"/>
                <a:gd name="T82" fmla="*/ 78 w 118"/>
                <a:gd name="T83" fmla="*/ 33 h 229"/>
                <a:gd name="T84" fmla="*/ 76 w 118"/>
                <a:gd name="T85" fmla="*/ 26 h 229"/>
                <a:gd name="T86" fmla="*/ 83 w 118"/>
                <a:gd name="T87" fmla="*/ 28 h 229"/>
                <a:gd name="T88" fmla="*/ 92 w 118"/>
                <a:gd name="T89" fmla="*/ 16 h 229"/>
                <a:gd name="T90" fmla="*/ 92 w 118"/>
                <a:gd name="T91" fmla="*/ 7 h 229"/>
                <a:gd name="T92" fmla="*/ 97 w 118"/>
                <a:gd name="T93" fmla="*/ 0 h 229"/>
                <a:gd name="T94" fmla="*/ 104 w 118"/>
                <a:gd name="T95" fmla="*/ 7 h 229"/>
                <a:gd name="T96" fmla="*/ 107 w 118"/>
                <a:gd name="T97" fmla="*/ 14 h 229"/>
                <a:gd name="T98" fmla="*/ 111 w 118"/>
                <a:gd name="T99" fmla="*/ 2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229">
                  <a:moveTo>
                    <a:pt x="111" y="23"/>
                  </a:moveTo>
                  <a:lnTo>
                    <a:pt x="111" y="23"/>
                  </a:lnTo>
                  <a:lnTo>
                    <a:pt x="114" y="45"/>
                  </a:lnTo>
                  <a:lnTo>
                    <a:pt x="118" y="52"/>
                  </a:lnTo>
                  <a:lnTo>
                    <a:pt x="116" y="59"/>
                  </a:lnTo>
                  <a:lnTo>
                    <a:pt x="114" y="66"/>
                  </a:lnTo>
                  <a:lnTo>
                    <a:pt x="109" y="54"/>
                  </a:lnTo>
                  <a:lnTo>
                    <a:pt x="104" y="59"/>
                  </a:lnTo>
                  <a:lnTo>
                    <a:pt x="109" y="73"/>
                  </a:lnTo>
                  <a:lnTo>
                    <a:pt x="107" y="80"/>
                  </a:lnTo>
                  <a:lnTo>
                    <a:pt x="102" y="83"/>
                  </a:lnTo>
                  <a:lnTo>
                    <a:pt x="102" y="97"/>
                  </a:lnTo>
                  <a:lnTo>
                    <a:pt x="95" y="118"/>
                  </a:lnTo>
                  <a:lnTo>
                    <a:pt x="88" y="142"/>
                  </a:lnTo>
                  <a:lnTo>
                    <a:pt x="78" y="173"/>
                  </a:lnTo>
                  <a:lnTo>
                    <a:pt x="71" y="199"/>
                  </a:lnTo>
                  <a:lnTo>
                    <a:pt x="64" y="218"/>
                  </a:lnTo>
                  <a:lnTo>
                    <a:pt x="50" y="222"/>
                  </a:lnTo>
                  <a:lnTo>
                    <a:pt x="36" y="229"/>
                  </a:lnTo>
                  <a:lnTo>
                    <a:pt x="26" y="225"/>
                  </a:lnTo>
                  <a:lnTo>
                    <a:pt x="14" y="220"/>
                  </a:lnTo>
                  <a:lnTo>
                    <a:pt x="10" y="208"/>
                  </a:lnTo>
                  <a:lnTo>
                    <a:pt x="10" y="194"/>
                  </a:lnTo>
                  <a:lnTo>
                    <a:pt x="3" y="180"/>
                  </a:lnTo>
                  <a:lnTo>
                    <a:pt x="0" y="168"/>
                  </a:lnTo>
                  <a:lnTo>
                    <a:pt x="5" y="156"/>
                  </a:lnTo>
                  <a:lnTo>
                    <a:pt x="12" y="151"/>
                  </a:lnTo>
                  <a:lnTo>
                    <a:pt x="12" y="147"/>
                  </a:lnTo>
                  <a:lnTo>
                    <a:pt x="19" y="132"/>
                  </a:lnTo>
                  <a:lnTo>
                    <a:pt x="21" y="123"/>
                  </a:lnTo>
                  <a:lnTo>
                    <a:pt x="17" y="113"/>
                  </a:lnTo>
                  <a:lnTo>
                    <a:pt x="14" y="104"/>
                  </a:lnTo>
                  <a:lnTo>
                    <a:pt x="12" y="87"/>
                  </a:lnTo>
                  <a:lnTo>
                    <a:pt x="19" y="80"/>
                  </a:lnTo>
                  <a:lnTo>
                    <a:pt x="21" y="68"/>
                  </a:lnTo>
                  <a:lnTo>
                    <a:pt x="29" y="68"/>
                  </a:lnTo>
                  <a:lnTo>
                    <a:pt x="38" y="64"/>
                  </a:lnTo>
                  <a:lnTo>
                    <a:pt x="43" y="61"/>
                  </a:lnTo>
                  <a:lnTo>
                    <a:pt x="50" y="61"/>
                  </a:lnTo>
                  <a:lnTo>
                    <a:pt x="62" y="52"/>
                  </a:lnTo>
                  <a:lnTo>
                    <a:pt x="74" y="42"/>
                  </a:lnTo>
                  <a:lnTo>
                    <a:pt x="78" y="33"/>
                  </a:lnTo>
                  <a:lnTo>
                    <a:pt x="76" y="26"/>
                  </a:lnTo>
                  <a:lnTo>
                    <a:pt x="83" y="28"/>
                  </a:lnTo>
                  <a:lnTo>
                    <a:pt x="92" y="16"/>
                  </a:lnTo>
                  <a:lnTo>
                    <a:pt x="92" y="7"/>
                  </a:lnTo>
                  <a:lnTo>
                    <a:pt x="97" y="0"/>
                  </a:lnTo>
                  <a:lnTo>
                    <a:pt x="104" y="7"/>
                  </a:lnTo>
                  <a:lnTo>
                    <a:pt x="107" y="14"/>
                  </a:lnTo>
                  <a:lnTo>
                    <a:pt x="111" y="2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2" name="Freeform 202"/>
            <p:cNvSpPr>
              <a:spLocks/>
            </p:cNvSpPr>
            <p:nvPr/>
          </p:nvSpPr>
          <p:spPr bwMode="auto">
            <a:xfrm>
              <a:off x="1164935" y="2970020"/>
              <a:ext cx="835130" cy="545391"/>
            </a:xfrm>
            <a:custGeom>
              <a:avLst/>
              <a:gdLst>
                <a:gd name="T0" fmla="*/ 97 w 490"/>
                <a:gd name="T1" fmla="*/ 26 h 320"/>
                <a:gd name="T2" fmla="*/ 142 w 490"/>
                <a:gd name="T3" fmla="*/ 19 h 320"/>
                <a:gd name="T4" fmla="*/ 185 w 490"/>
                <a:gd name="T5" fmla="*/ 31 h 320"/>
                <a:gd name="T6" fmla="*/ 204 w 490"/>
                <a:gd name="T7" fmla="*/ 59 h 320"/>
                <a:gd name="T8" fmla="*/ 237 w 490"/>
                <a:gd name="T9" fmla="*/ 57 h 320"/>
                <a:gd name="T10" fmla="*/ 270 w 490"/>
                <a:gd name="T11" fmla="*/ 76 h 320"/>
                <a:gd name="T12" fmla="*/ 289 w 490"/>
                <a:gd name="T13" fmla="*/ 109 h 320"/>
                <a:gd name="T14" fmla="*/ 317 w 490"/>
                <a:gd name="T15" fmla="*/ 128 h 320"/>
                <a:gd name="T16" fmla="*/ 315 w 490"/>
                <a:gd name="T17" fmla="*/ 154 h 320"/>
                <a:gd name="T18" fmla="*/ 315 w 490"/>
                <a:gd name="T19" fmla="*/ 197 h 320"/>
                <a:gd name="T20" fmla="*/ 334 w 490"/>
                <a:gd name="T21" fmla="*/ 230 h 320"/>
                <a:gd name="T22" fmla="*/ 360 w 490"/>
                <a:gd name="T23" fmla="*/ 253 h 320"/>
                <a:gd name="T24" fmla="*/ 393 w 490"/>
                <a:gd name="T25" fmla="*/ 253 h 320"/>
                <a:gd name="T26" fmla="*/ 426 w 490"/>
                <a:gd name="T27" fmla="*/ 242 h 320"/>
                <a:gd name="T28" fmla="*/ 436 w 490"/>
                <a:gd name="T29" fmla="*/ 211 h 320"/>
                <a:gd name="T30" fmla="*/ 478 w 490"/>
                <a:gd name="T31" fmla="*/ 204 h 320"/>
                <a:gd name="T32" fmla="*/ 490 w 490"/>
                <a:gd name="T33" fmla="*/ 213 h 320"/>
                <a:gd name="T34" fmla="*/ 481 w 490"/>
                <a:gd name="T35" fmla="*/ 239 h 320"/>
                <a:gd name="T36" fmla="*/ 471 w 490"/>
                <a:gd name="T37" fmla="*/ 253 h 320"/>
                <a:gd name="T38" fmla="*/ 457 w 490"/>
                <a:gd name="T39" fmla="*/ 265 h 320"/>
                <a:gd name="T40" fmla="*/ 452 w 490"/>
                <a:gd name="T41" fmla="*/ 265 h 320"/>
                <a:gd name="T42" fmla="*/ 421 w 490"/>
                <a:gd name="T43" fmla="*/ 275 h 320"/>
                <a:gd name="T44" fmla="*/ 426 w 490"/>
                <a:gd name="T45" fmla="*/ 284 h 320"/>
                <a:gd name="T46" fmla="*/ 431 w 490"/>
                <a:gd name="T47" fmla="*/ 296 h 320"/>
                <a:gd name="T48" fmla="*/ 405 w 490"/>
                <a:gd name="T49" fmla="*/ 313 h 320"/>
                <a:gd name="T50" fmla="*/ 384 w 490"/>
                <a:gd name="T51" fmla="*/ 303 h 320"/>
                <a:gd name="T52" fmla="*/ 355 w 490"/>
                <a:gd name="T53" fmla="*/ 294 h 320"/>
                <a:gd name="T54" fmla="*/ 322 w 490"/>
                <a:gd name="T55" fmla="*/ 298 h 320"/>
                <a:gd name="T56" fmla="*/ 282 w 490"/>
                <a:gd name="T57" fmla="*/ 284 h 320"/>
                <a:gd name="T58" fmla="*/ 246 w 490"/>
                <a:gd name="T59" fmla="*/ 265 h 320"/>
                <a:gd name="T60" fmla="*/ 213 w 490"/>
                <a:gd name="T61" fmla="*/ 251 h 320"/>
                <a:gd name="T62" fmla="*/ 185 w 490"/>
                <a:gd name="T63" fmla="*/ 223 h 320"/>
                <a:gd name="T64" fmla="*/ 192 w 490"/>
                <a:gd name="T65" fmla="*/ 211 h 320"/>
                <a:gd name="T66" fmla="*/ 185 w 490"/>
                <a:gd name="T67" fmla="*/ 189 h 320"/>
                <a:gd name="T68" fmla="*/ 149 w 490"/>
                <a:gd name="T69" fmla="*/ 149 h 320"/>
                <a:gd name="T70" fmla="*/ 123 w 490"/>
                <a:gd name="T71" fmla="*/ 128 h 320"/>
                <a:gd name="T72" fmla="*/ 109 w 490"/>
                <a:gd name="T73" fmla="*/ 104 h 320"/>
                <a:gd name="T74" fmla="*/ 86 w 490"/>
                <a:gd name="T75" fmla="*/ 81 h 320"/>
                <a:gd name="T76" fmla="*/ 69 w 490"/>
                <a:gd name="T77" fmla="*/ 50 h 320"/>
                <a:gd name="T78" fmla="*/ 52 w 490"/>
                <a:gd name="T79" fmla="*/ 21 h 320"/>
                <a:gd name="T80" fmla="*/ 34 w 490"/>
                <a:gd name="T81" fmla="*/ 26 h 320"/>
                <a:gd name="T82" fmla="*/ 45 w 490"/>
                <a:gd name="T83" fmla="*/ 57 h 320"/>
                <a:gd name="T84" fmla="*/ 62 w 490"/>
                <a:gd name="T85" fmla="*/ 73 h 320"/>
                <a:gd name="T86" fmla="*/ 69 w 490"/>
                <a:gd name="T87" fmla="*/ 92 h 320"/>
                <a:gd name="T88" fmla="*/ 88 w 490"/>
                <a:gd name="T89" fmla="*/ 111 h 320"/>
                <a:gd name="T90" fmla="*/ 105 w 490"/>
                <a:gd name="T91" fmla="*/ 144 h 320"/>
                <a:gd name="T92" fmla="*/ 119 w 490"/>
                <a:gd name="T93" fmla="*/ 163 h 320"/>
                <a:gd name="T94" fmla="*/ 116 w 490"/>
                <a:gd name="T95" fmla="*/ 180 h 320"/>
                <a:gd name="T96" fmla="*/ 100 w 490"/>
                <a:gd name="T97" fmla="*/ 159 h 320"/>
                <a:gd name="T98" fmla="*/ 81 w 490"/>
                <a:gd name="T99" fmla="*/ 133 h 320"/>
                <a:gd name="T100" fmla="*/ 60 w 490"/>
                <a:gd name="T101" fmla="*/ 109 h 320"/>
                <a:gd name="T102" fmla="*/ 43 w 490"/>
                <a:gd name="T103" fmla="*/ 104 h 320"/>
                <a:gd name="T104" fmla="*/ 41 w 490"/>
                <a:gd name="T105" fmla="*/ 92 h 320"/>
                <a:gd name="T106" fmla="*/ 34 w 490"/>
                <a:gd name="T107" fmla="*/ 64 h 320"/>
                <a:gd name="T108" fmla="*/ 15 w 490"/>
                <a:gd name="T109" fmla="*/ 36 h 320"/>
                <a:gd name="T110" fmla="*/ 17 w 490"/>
                <a:gd name="T111" fmla="*/ 2 h 320"/>
                <a:gd name="T112" fmla="*/ 62 w 490"/>
                <a:gd name="T113" fmla="*/ 1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0" h="320">
                  <a:moveTo>
                    <a:pt x="62" y="12"/>
                  </a:moveTo>
                  <a:lnTo>
                    <a:pt x="62" y="12"/>
                  </a:lnTo>
                  <a:lnTo>
                    <a:pt x="97" y="26"/>
                  </a:lnTo>
                  <a:lnTo>
                    <a:pt x="131" y="26"/>
                  </a:lnTo>
                  <a:lnTo>
                    <a:pt x="142" y="26"/>
                  </a:lnTo>
                  <a:lnTo>
                    <a:pt x="142" y="19"/>
                  </a:lnTo>
                  <a:lnTo>
                    <a:pt x="171" y="19"/>
                  </a:lnTo>
                  <a:lnTo>
                    <a:pt x="178" y="26"/>
                  </a:lnTo>
                  <a:lnTo>
                    <a:pt x="185" y="31"/>
                  </a:lnTo>
                  <a:lnTo>
                    <a:pt x="197" y="40"/>
                  </a:lnTo>
                  <a:lnTo>
                    <a:pt x="201" y="50"/>
                  </a:lnTo>
                  <a:lnTo>
                    <a:pt x="204" y="59"/>
                  </a:lnTo>
                  <a:lnTo>
                    <a:pt x="213" y="64"/>
                  </a:lnTo>
                  <a:lnTo>
                    <a:pt x="225" y="71"/>
                  </a:lnTo>
                  <a:lnTo>
                    <a:pt x="237" y="57"/>
                  </a:lnTo>
                  <a:lnTo>
                    <a:pt x="251" y="55"/>
                  </a:lnTo>
                  <a:lnTo>
                    <a:pt x="261" y="64"/>
                  </a:lnTo>
                  <a:lnTo>
                    <a:pt x="270" y="76"/>
                  </a:lnTo>
                  <a:lnTo>
                    <a:pt x="275" y="88"/>
                  </a:lnTo>
                  <a:lnTo>
                    <a:pt x="284" y="97"/>
                  </a:lnTo>
                  <a:lnTo>
                    <a:pt x="289" y="109"/>
                  </a:lnTo>
                  <a:lnTo>
                    <a:pt x="291" y="118"/>
                  </a:lnTo>
                  <a:lnTo>
                    <a:pt x="306" y="123"/>
                  </a:lnTo>
                  <a:lnTo>
                    <a:pt x="317" y="128"/>
                  </a:lnTo>
                  <a:lnTo>
                    <a:pt x="324" y="126"/>
                  </a:lnTo>
                  <a:lnTo>
                    <a:pt x="317" y="142"/>
                  </a:lnTo>
                  <a:lnTo>
                    <a:pt x="315" y="154"/>
                  </a:lnTo>
                  <a:lnTo>
                    <a:pt x="313" y="178"/>
                  </a:lnTo>
                  <a:lnTo>
                    <a:pt x="310" y="187"/>
                  </a:lnTo>
                  <a:lnTo>
                    <a:pt x="315" y="197"/>
                  </a:lnTo>
                  <a:lnTo>
                    <a:pt x="320" y="206"/>
                  </a:lnTo>
                  <a:lnTo>
                    <a:pt x="322" y="218"/>
                  </a:lnTo>
                  <a:lnTo>
                    <a:pt x="334" y="230"/>
                  </a:lnTo>
                  <a:lnTo>
                    <a:pt x="336" y="239"/>
                  </a:lnTo>
                  <a:lnTo>
                    <a:pt x="343" y="249"/>
                  </a:lnTo>
                  <a:lnTo>
                    <a:pt x="360" y="253"/>
                  </a:lnTo>
                  <a:lnTo>
                    <a:pt x="367" y="260"/>
                  </a:lnTo>
                  <a:lnTo>
                    <a:pt x="381" y="256"/>
                  </a:lnTo>
                  <a:lnTo>
                    <a:pt x="393" y="253"/>
                  </a:lnTo>
                  <a:lnTo>
                    <a:pt x="405" y="251"/>
                  </a:lnTo>
                  <a:lnTo>
                    <a:pt x="417" y="249"/>
                  </a:lnTo>
                  <a:lnTo>
                    <a:pt x="426" y="242"/>
                  </a:lnTo>
                  <a:lnTo>
                    <a:pt x="431" y="230"/>
                  </a:lnTo>
                  <a:lnTo>
                    <a:pt x="431" y="215"/>
                  </a:lnTo>
                  <a:lnTo>
                    <a:pt x="436" y="211"/>
                  </a:lnTo>
                  <a:lnTo>
                    <a:pt x="445" y="206"/>
                  </a:lnTo>
                  <a:lnTo>
                    <a:pt x="462" y="204"/>
                  </a:lnTo>
                  <a:lnTo>
                    <a:pt x="478" y="204"/>
                  </a:lnTo>
                  <a:lnTo>
                    <a:pt x="488" y="201"/>
                  </a:lnTo>
                  <a:lnTo>
                    <a:pt x="490" y="206"/>
                  </a:lnTo>
                  <a:lnTo>
                    <a:pt x="490" y="213"/>
                  </a:lnTo>
                  <a:lnTo>
                    <a:pt x="481" y="225"/>
                  </a:lnTo>
                  <a:lnTo>
                    <a:pt x="478" y="234"/>
                  </a:lnTo>
                  <a:lnTo>
                    <a:pt x="481" y="239"/>
                  </a:lnTo>
                  <a:lnTo>
                    <a:pt x="478" y="246"/>
                  </a:lnTo>
                  <a:lnTo>
                    <a:pt x="474" y="258"/>
                  </a:lnTo>
                  <a:lnTo>
                    <a:pt x="471" y="253"/>
                  </a:lnTo>
                  <a:lnTo>
                    <a:pt x="466" y="253"/>
                  </a:lnTo>
                  <a:lnTo>
                    <a:pt x="464" y="253"/>
                  </a:lnTo>
                  <a:lnTo>
                    <a:pt x="457" y="265"/>
                  </a:lnTo>
                  <a:lnTo>
                    <a:pt x="455" y="263"/>
                  </a:lnTo>
                  <a:lnTo>
                    <a:pt x="452" y="263"/>
                  </a:lnTo>
                  <a:lnTo>
                    <a:pt x="452" y="265"/>
                  </a:lnTo>
                  <a:lnTo>
                    <a:pt x="438" y="265"/>
                  </a:lnTo>
                  <a:lnTo>
                    <a:pt x="421" y="265"/>
                  </a:lnTo>
                  <a:lnTo>
                    <a:pt x="421" y="275"/>
                  </a:lnTo>
                  <a:lnTo>
                    <a:pt x="417" y="275"/>
                  </a:lnTo>
                  <a:lnTo>
                    <a:pt x="421" y="282"/>
                  </a:lnTo>
                  <a:lnTo>
                    <a:pt x="426" y="284"/>
                  </a:lnTo>
                  <a:lnTo>
                    <a:pt x="429" y="289"/>
                  </a:lnTo>
                  <a:lnTo>
                    <a:pt x="431" y="289"/>
                  </a:lnTo>
                  <a:lnTo>
                    <a:pt x="431" y="296"/>
                  </a:lnTo>
                  <a:lnTo>
                    <a:pt x="410" y="296"/>
                  </a:lnTo>
                  <a:lnTo>
                    <a:pt x="403" y="308"/>
                  </a:lnTo>
                  <a:lnTo>
                    <a:pt x="405" y="313"/>
                  </a:lnTo>
                  <a:lnTo>
                    <a:pt x="403" y="315"/>
                  </a:lnTo>
                  <a:lnTo>
                    <a:pt x="403" y="320"/>
                  </a:lnTo>
                  <a:lnTo>
                    <a:pt x="384" y="303"/>
                  </a:lnTo>
                  <a:lnTo>
                    <a:pt x="377" y="298"/>
                  </a:lnTo>
                  <a:lnTo>
                    <a:pt x="362" y="294"/>
                  </a:lnTo>
                  <a:lnTo>
                    <a:pt x="355" y="294"/>
                  </a:lnTo>
                  <a:lnTo>
                    <a:pt x="341" y="301"/>
                  </a:lnTo>
                  <a:lnTo>
                    <a:pt x="334" y="303"/>
                  </a:lnTo>
                  <a:lnTo>
                    <a:pt x="322" y="298"/>
                  </a:lnTo>
                  <a:lnTo>
                    <a:pt x="308" y="294"/>
                  </a:lnTo>
                  <a:lnTo>
                    <a:pt x="294" y="287"/>
                  </a:lnTo>
                  <a:lnTo>
                    <a:pt x="282" y="284"/>
                  </a:lnTo>
                  <a:lnTo>
                    <a:pt x="263" y="277"/>
                  </a:lnTo>
                  <a:lnTo>
                    <a:pt x="251" y="268"/>
                  </a:lnTo>
                  <a:lnTo>
                    <a:pt x="246" y="265"/>
                  </a:lnTo>
                  <a:lnTo>
                    <a:pt x="237" y="263"/>
                  </a:lnTo>
                  <a:lnTo>
                    <a:pt x="220" y="258"/>
                  </a:lnTo>
                  <a:lnTo>
                    <a:pt x="213" y="251"/>
                  </a:lnTo>
                  <a:lnTo>
                    <a:pt x="197" y="239"/>
                  </a:lnTo>
                  <a:lnTo>
                    <a:pt x="187" y="230"/>
                  </a:lnTo>
                  <a:lnTo>
                    <a:pt x="185" y="223"/>
                  </a:lnTo>
                  <a:lnTo>
                    <a:pt x="190" y="220"/>
                  </a:lnTo>
                  <a:lnTo>
                    <a:pt x="187" y="215"/>
                  </a:lnTo>
                  <a:lnTo>
                    <a:pt x="192" y="211"/>
                  </a:lnTo>
                  <a:lnTo>
                    <a:pt x="192" y="204"/>
                  </a:lnTo>
                  <a:lnTo>
                    <a:pt x="187" y="197"/>
                  </a:lnTo>
                  <a:lnTo>
                    <a:pt x="185" y="189"/>
                  </a:lnTo>
                  <a:lnTo>
                    <a:pt x="178" y="180"/>
                  </a:lnTo>
                  <a:lnTo>
                    <a:pt x="166" y="163"/>
                  </a:lnTo>
                  <a:lnTo>
                    <a:pt x="149" y="149"/>
                  </a:lnTo>
                  <a:lnTo>
                    <a:pt x="140" y="140"/>
                  </a:lnTo>
                  <a:lnTo>
                    <a:pt x="128" y="133"/>
                  </a:lnTo>
                  <a:lnTo>
                    <a:pt x="123" y="128"/>
                  </a:lnTo>
                  <a:lnTo>
                    <a:pt x="126" y="116"/>
                  </a:lnTo>
                  <a:lnTo>
                    <a:pt x="119" y="111"/>
                  </a:lnTo>
                  <a:lnTo>
                    <a:pt x="109" y="104"/>
                  </a:lnTo>
                  <a:lnTo>
                    <a:pt x="105" y="90"/>
                  </a:lnTo>
                  <a:lnTo>
                    <a:pt x="95" y="90"/>
                  </a:lnTo>
                  <a:lnTo>
                    <a:pt x="86" y="81"/>
                  </a:lnTo>
                  <a:lnTo>
                    <a:pt x="79" y="71"/>
                  </a:lnTo>
                  <a:lnTo>
                    <a:pt x="79" y="64"/>
                  </a:lnTo>
                  <a:lnTo>
                    <a:pt x="69" y="50"/>
                  </a:lnTo>
                  <a:lnTo>
                    <a:pt x="64" y="36"/>
                  </a:lnTo>
                  <a:lnTo>
                    <a:pt x="64" y="31"/>
                  </a:lnTo>
                  <a:lnTo>
                    <a:pt x="52" y="21"/>
                  </a:lnTo>
                  <a:lnTo>
                    <a:pt x="48" y="24"/>
                  </a:lnTo>
                  <a:lnTo>
                    <a:pt x="38" y="17"/>
                  </a:lnTo>
                  <a:lnTo>
                    <a:pt x="34" y="26"/>
                  </a:lnTo>
                  <a:lnTo>
                    <a:pt x="38" y="33"/>
                  </a:lnTo>
                  <a:lnTo>
                    <a:pt x="38" y="47"/>
                  </a:lnTo>
                  <a:lnTo>
                    <a:pt x="45" y="57"/>
                  </a:lnTo>
                  <a:lnTo>
                    <a:pt x="57" y="69"/>
                  </a:lnTo>
                  <a:lnTo>
                    <a:pt x="60" y="73"/>
                  </a:lnTo>
                  <a:lnTo>
                    <a:pt x="62" y="73"/>
                  </a:lnTo>
                  <a:lnTo>
                    <a:pt x="64" y="81"/>
                  </a:lnTo>
                  <a:lnTo>
                    <a:pt x="67" y="81"/>
                  </a:lnTo>
                  <a:lnTo>
                    <a:pt x="69" y="92"/>
                  </a:lnTo>
                  <a:lnTo>
                    <a:pt x="76" y="97"/>
                  </a:lnTo>
                  <a:lnTo>
                    <a:pt x="79" y="104"/>
                  </a:lnTo>
                  <a:lnTo>
                    <a:pt x="88" y="111"/>
                  </a:lnTo>
                  <a:lnTo>
                    <a:pt x="95" y="128"/>
                  </a:lnTo>
                  <a:lnTo>
                    <a:pt x="100" y="137"/>
                  </a:lnTo>
                  <a:lnTo>
                    <a:pt x="105" y="144"/>
                  </a:lnTo>
                  <a:lnTo>
                    <a:pt x="105" y="154"/>
                  </a:lnTo>
                  <a:lnTo>
                    <a:pt x="112" y="154"/>
                  </a:lnTo>
                  <a:lnTo>
                    <a:pt x="119" y="163"/>
                  </a:lnTo>
                  <a:lnTo>
                    <a:pt x="123" y="171"/>
                  </a:lnTo>
                  <a:lnTo>
                    <a:pt x="123" y="173"/>
                  </a:lnTo>
                  <a:lnTo>
                    <a:pt x="116" y="180"/>
                  </a:lnTo>
                  <a:lnTo>
                    <a:pt x="114" y="180"/>
                  </a:lnTo>
                  <a:lnTo>
                    <a:pt x="112" y="168"/>
                  </a:lnTo>
                  <a:lnTo>
                    <a:pt x="100" y="159"/>
                  </a:lnTo>
                  <a:lnTo>
                    <a:pt x="88" y="152"/>
                  </a:lnTo>
                  <a:lnTo>
                    <a:pt x="81" y="147"/>
                  </a:lnTo>
                  <a:lnTo>
                    <a:pt x="81" y="133"/>
                  </a:lnTo>
                  <a:lnTo>
                    <a:pt x="79" y="123"/>
                  </a:lnTo>
                  <a:lnTo>
                    <a:pt x="69" y="118"/>
                  </a:lnTo>
                  <a:lnTo>
                    <a:pt x="60" y="109"/>
                  </a:lnTo>
                  <a:lnTo>
                    <a:pt x="57" y="114"/>
                  </a:lnTo>
                  <a:lnTo>
                    <a:pt x="52" y="109"/>
                  </a:lnTo>
                  <a:lnTo>
                    <a:pt x="43" y="104"/>
                  </a:lnTo>
                  <a:lnTo>
                    <a:pt x="34" y="92"/>
                  </a:lnTo>
                  <a:lnTo>
                    <a:pt x="34" y="92"/>
                  </a:lnTo>
                  <a:lnTo>
                    <a:pt x="41" y="92"/>
                  </a:lnTo>
                  <a:lnTo>
                    <a:pt x="48" y="85"/>
                  </a:lnTo>
                  <a:lnTo>
                    <a:pt x="48" y="78"/>
                  </a:lnTo>
                  <a:lnTo>
                    <a:pt x="34" y="64"/>
                  </a:lnTo>
                  <a:lnTo>
                    <a:pt x="26" y="59"/>
                  </a:lnTo>
                  <a:lnTo>
                    <a:pt x="19" y="47"/>
                  </a:lnTo>
                  <a:lnTo>
                    <a:pt x="15" y="36"/>
                  </a:lnTo>
                  <a:lnTo>
                    <a:pt x="5" y="21"/>
                  </a:lnTo>
                  <a:lnTo>
                    <a:pt x="0" y="5"/>
                  </a:lnTo>
                  <a:lnTo>
                    <a:pt x="17" y="2"/>
                  </a:lnTo>
                  <a:lnTo>
                    <a:pt x="38" y="0"/>
                  </a:lnTo>
                  <a:lnTo>
                    <a:pt x="36" y="5"/>
                  </a:lnTo>
                  <a:lnTo>
                    <a:pt x="62" y="12"/>
                  </a:lnTo>
                  <a:lnTo>
                    <a:pt x="62" y="12"/>
                  </a:lnTo>
                  <a:lnTo>
                    <a:pt x="62"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3" name="Freeform 203"/>
            <p:cNvSpPr>
              <a:spLocks/>
            </p:cNvSpPr>
            <p:nvPr/>
          </p:nvSpPr>
          <p:spPr bwMode="auto">
            <a:xfrm>
              <a:off x="4963925" y="2639376"/>
              <a:ext cx="68174" cy="52835"/>
            </a:xfrm>
            <a:custGeom>
              <a:avLst/>
              <a:gdLst>
                <a:gd name="T0" fmla="*/ 37 w 40"/>
                <a:gd name="T1" fmla="*/ 7 h 31"/>
                <a:gd name="T2" fmla="*/ 37 w 40"/>
                <a:gd name="T3" fmla="*/ 7 h 31"/>
                <a:gd name="T4" fmla="*/ 40 w 40"/>
                <a:gd name="T5" fmla="*/ 21 h 31"/>
                <a:gd name="T6" fmla="*/ 35 w 40"/>
                <a:gd name="T7" fmla="*/ 21 h 31"/>
                <a:gd name="T8" fmla="*/ 33 w 40"/>
                <a:gd name="T9" fmla="*/ 24 h 31"/>
                <a:gd name="T10" fmla="*/ 26 w 40"/>
                <a:gd name="T11" fmla="*/ 24 h 31"/>
                <a:gd name="T12" fmla="*/ 18 w 40"/>
                <a:gd name="T13" fmla="*/ 28 h 31"/>
                <a:gd name="T14" fmla="*/ 9 w 40"/>
                <a:gd name="T15" fmla="*/ 31 h 31"/>
                <a:gd name="T16" fmla="*/ 2 w 40"/>
                <a:gd name="T17" fmla="*/ 26 h 31"/>
                <a:gd name="T18" fmla="*/ 0 w 40"/>
                <a:gd name="T19" fmla="*/ 17 h 31"/>
                <a:gd name="T20" fmla="*/ 2 w 40"/>
                <a:gd name="T21" fmla="*/ 9 h 31"/>
                <a:gd name="T22" fmla="*/ 2 w 40"/>
                <a:gd name="T23" fmla="*/ 9 h 31"/>
                <a:gd name="T24" fmla="*/ 4 w 40"/>
                <a:gd name="T25" fmla="*/ 5 h 31"/>
                <a:gd name="T26" fmla="*/ 14 w 40"/>
                <a:gd name="T27" fmla="*/ 2 h 31"/>
                <a:gd name="T28" fmla="*/ 16 w 40"/>
                <a:gd name="T29" fmla="*/ 0 h 31"/>
                <a:gd name="T30" fmla="*/ 23 w 40"/>
                <a:gd name="T31" fmla="*/ 0 h 31"/>
                <a:gd name="T32" fmla="*/ 30 w 40"/>
                <a:gd name="T33" fmla="*/ 0 h 31"/>
                <a:gd name="T34" fmla="*/ 37 w 40"/>
                <a:gd name="T3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1">
                  <a:moveTo>
                    <a:pt x="37" y="7"/>
                  </a:moveTo>
                  <a:lnTo>
                    <a:pt x="37" y="7"/>
                  </a:lnTo>
                  <a:lnTo>
                    <a:pt x="40" y="21"/>
                  </a:lnTo>
                  <a:lnTo>
                    <a:pt x="35" y="21"/>
                  </a:lnTo>
                  <a:lnTo>
                    <a:pt x="33" y="24"/>
                  </a:lnTo>
                  <a:lnTo>
                    <a:pt x="26" y="24"/>
                  </a:lnTo>
                  <a:lnTo>
                    <a:pt x="18" y="28"/>
                  </a:lnTo>
                  <a:lnTo>
                    <a:pt x="9" y="31"/>
                  </a:lnTo>
                  <a:lnTo>
                    <a:pt x="2" y="26"/>
                  </a:lnTo>
                  <a:lnTo>
                    <a:pt x="0" y="17"/>
                  </a:lnTo>
                  <a:lnTo>
                    <a:pt x="2" y="9"/>
                  </a:lnTo>
                  <a:lnTo>
                    <a:pt x="2" y="9"/>
                  </a:lnTo>
                  <a:lnTo>
                    <a:pt x="4" y="5"/>
                  </a:lnTo>
                  <a:lnTo>
                    <a:pt x="14" y="2"/>
                  </a:lnTo>
                  <a:lnTo>
                    <a:pt x="16" y="0"/>
                  </a:lnTo>
                  <a:lnTo>
                    <a:pt x="23" y="0"/>
                  </a:lnTo>
                  <a:lnTo>
                    <a:pt x="30" y="0"/>
                  </a:lnTo>
                  <a:lnTo>
                    <a:pt x="37"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208"/>
            <p:cNvSpPr>
              <a:spLocks/>
            </p:cNvSpPr>
            <p:nvPr/>
          </p:nvSpPr>
          <p:spPr bwMode="auto">
            <a:xfrm>
              <a:off x="6942672" y="3108072"/>
              <a:ext cx="245426" cy="535166"/>
            </a:xfrm>
            <a:custGeom>
              <a:avLst/>
              <a:gdLst>
                <a:gd name="T0" fmla="*/ 104 w 144"/>
                <a:gd name="T1" fmla="*/ 16 h 314"/>
                <a:gd name="T2" fmla="*/ 104 w 144"/>
                <a:gd name="T3" fmla="*/ 45 h 314"/>
                <a:gd name="T4" fmla="*/ 87 w 144"/>
                <a:gd name="T5" fmla="*/ 80 h 314"/>
                <a:gd name="T6" fmla="*/ 109 w 144"/>
                <a:gd name="T7" fmla="*/ 94 h 314"/>
                <a:gd name="T8" fmla="*/ 113 w 144"/>
                <a:gd name="T9" fmla="*/ 111 h 314"/>
                <a:gd name="T10" fmla="*/ 132 w 144"/>
                <a:gd name="T11" fmla="*/ 120 h 314"/>
                <a:gd name="T12" fmla="*/ 144 w 144"/>
                <a:gd name="T13" fmla="*/ 123 h 314"/>
                <a:gd name="T14" fmla="*/ 128 w 144"/>
                <a:gd name="T15" fmla="*/ 142 h 314"/>
                <a:gd name="T16" fmla="*/ 109 w 144"/>
                <a:gd name="T17" fmla="*/ 151 h 314"/>
                <a:gd name="T18" fmla="*/ 90 w 144"/>
                <a:gd name="T19" fmla="*/ 170 h 314"/>
                <a:gd name="T20" fmla="*/ 92 w 144"/>
                <a:gd name="T21" fmla="*/ 189 h 314"/>
                <a:gd name="T22" fmla="*/ 109 w 144"/>
                <a:gd name="T23" fmla="*/ 213 h 314"/>
                <a:gd name="T24" fmla="*/ 97 w 144"/>
                <a:gd name="T25" fmla="*/ 229 h 314"/>
                <a:gd name="T26" fmla="*/ 111 w 144"/>
                <a:gd name="T27" fmla="*/ 250 h 314"/>
                <a:gd name="T28" fmla="*/ 113 w 144"/>
                <a:gd name="T29" fmla="*/ 267 h 314"/>
                <a:gd name="T30" fmla="*/ 111 w 144"/>
                <a:gd name="T31" fmla="*/ 298 h 314"/>
                <a:gd name="T32" fmla="*/ 99 w 144"/>
                <a:gd name="T33" fmla="*/ 303 h 314"/>
                <a:gd name="T34" fmla="*/ 99 w 144"/>
                <a:gd name="T35" fmla="*/ 281 h 314"/>
                <a:gd name="T36" fmla="*/ 95 w 144"/>
                <a:gd name="T37" fmla="*/ 255 h 314"/>
                <a:gd name="T38" fmla="*/ 87 w 144"/>
                <a:gd name="T39" fmla="*/ 213 h 314"/>
                <a:gd name="T40" fmla="*/ 69 w 144"/>
                <a:gd name="T41" fmla="*/ 208 h 314"/>
                <a:gd name="T42" fmla="*/ 43 w 144"/>
                <a:gd name="T43" fmla="*/ 220 h 314"/>
                <a:gd name="T44" fmla="*/ 38 w 144"/>
                <a:gd name="T45" fmla="*/ 194 h 314"/>
                <a:gd name="T46" fmla="*/ 21 w 144"/>
                <a:gd name="T47" fmla="*/ 158 h 314"/>
                <a:gd name="T48" fmla="*/ 12 w 144"/>
                <a:gd name="T49" fmla="*/ 151 h 314"/>
                <a:gd name="T50" fmla="*/ 0 w 144"/>
                <a:gd name="T51" fmla="*/ 123 h 314"/>
                <a:gd name="T52" fmla="*/ 7 w 144"/>
                <a:gd name="T53" fmla="*/ 113 h 314"/>
                <a:gd name="T54" fmla="*/ 12 w 144"/>
                <a:gd name="T55" fmla="*/ 101 h 314"/>
                <a:gd name="T56" fmla="*/ 16 w 144"/>
                <a:gd name="T57" fmla="*/ 78 h 314"/>
                <a:gd name="T58" fmla="*/ 38 w 144"/>
                <a:gd name="T59" fmla="*/ 66 h 314"/>
                <a:gd name="T60" fmla="*/ 47 w 144"/>
                <a:gd name="T61" fmla="*/ 42 h 314"/>
                <a:gd name="T62" fmla="*/ 66 w 144"/>
                <a:gd name="T63" fmla="*/ 19 h 314"/>
                <a:gd name="T64" fmla="*/ 78 w 144"/>
                <a:gd name="T65" fmla="*/ 11 h 314"/>
                <a:gd name="T66" fmla="*/ 83 w 144"/>
                <a:gd name="T67" fmla="*/ 2 h 314"/>
                <a:gd name="T68" fmla="*/ 97 w 144"/>
                <a:gd name="T69"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314">
                  <a:moveTo>
                    <a:pt x="104" y="16"/>
                  </a:moveTo>
                  <a:lnTo>
                    <a:pt x="104" y="16"/>
                  </a:lnTo>
                  <a:lnTo>
                    <a:pt x="104" y="30"/>
                  </a:lnTo>
                  <a:lnTo>
                    <a:pt x="104" y="45"/>
                  </a:lnTo>
                  <a:lnTo>
                    <a:pt x="90" y="59"/>
                  </a:lnTo>
                  <a:lnTo>
                    <a:pt x="87" y="80"/>
                  </a:lnTo>
                  <a:lnTo>
                    <a:pt x="104" y="78"/>
                  </a:lnTo>
                  <a:lnTo>
                    <a:pt x="109" y="94"/>
                  </a:lnTo>
                  <a:lnTo>
                    <a:pt x="118" y="97"/>
                  </a:lnTo>
                  <a:lnTo>
                    <a:pt x="113" y="111"/>
                  </a:lnTo>
                  <a:lnTo>
                    <a:pt x="125" y="118"/>
                  </a:lnTo>
                  <a:lnTo>
                    <a:pt x="132" y="120"/>
                  </a:lnTo>
                  <a:lnTo>
                    <a:pt x="144" y="116"/>
                  </a:lnTo>
                  <a:lnTo>
                    <a:pt x="144" y="123"/>
                  </a:lnTo>
                  <a:lnTo>
                    <a:pt x="130" y="134"/>
                  </a:lnTo>
                  <a:lnTo>
                    <a:pt x="128" y="142"/>
                  </a:lnTo>
                  <a:lnTo>
                    <a:pt x="118" y="144"/>
                  </a:lnTo>
                  <a:lnTo>
                    <a:pt x="109" y="151"/>
                  </a:lnTo>
                  <a:lnTo>
                    <a:pt x="97" y="153"/>
                  </a:lnTo>
                  <a:lnTo>
                    <a:pt x="90" y="170"/>
                  </a:lnTo>
                  <a:lnTo>
                    <a:pt x="83" y="175"/>
                  </a:lnTo>
                  <a:lnTo>
                    <a:pt x="92" y="189"/>
                  </a:lnTo>
                  <a:lnTo>
                    <a:pt x="102" y="201"/>
                  </a:lnTo>
                  <a:lnTo>
                    <a:pt x="109" y="213"/>
                  </a:lnTo>
                  <a:lnTo>
                    <a:pt x="102" y="227"/>
                  </a:lnTo>
                  <a:lnTo>
                    <a:pt x="97" y="229"/>
                  </a:lnTo>
                  <a:lnTo>
                    <a:pt x="99" y="239"/>
                  </a:lnTo>
                  <a:lnTo>
                    <a:pt x="111" y="250"/>
                  </a:lnTo>
                  <a:lnTo>
                    <a:pt x="113" y="260"/>
                  </a:lnTo>
                  <a:lnTo>
                    <a:pt x="113" y="267"/>
                  </a:lnTo>
                  <a:lnTo>
                    <a:pt x="118" y="284"/>
                  </a:lnTo>
                  <a:lnTo>
                    <a:pt x="111" y="298"/>
                  </a:lnTo>
                  <a:lnTo>
                    <a:pt x="102" y="314"/>
                  </a:lnTo>
                  <a:lnTo>
                    <a:pt x="99" y="303"/>
                  </a:lnTo>
                  <a:lnTo>
                    <a:pt x="106" y="291"/>
                  </a:lnTo>
                  <a:lnTo>
                    <a:pt x="99" y="281"/>
                  </a:lnTo>
                  <a:lnTo>
                    <a:pt x="102" y="262"/>
                  </a:lnTo>
                  <a:lnTo>
                    <a:pt x="95" y="255"/>
                  </a:lnTo>
                  <a:lnTo>
                    <a:pt x="90" y="234"/>
                  </a:lnTo>
                  <a:lnTo>
                    <a:pt x="87" y="213"/>
                  </a:lnTo>
                  <a:lnTo>
                    <a:pt x="80" y="201"/>
                  </a:lnTo>
                  <a:lnTo>
                    <a:pt x="69" y="208"/>
                  </a:lnTo>
                  <a:lnTo>
                    <a:pt x="50" y="220"/>
                  </a:lnTo>
                  <a:lnTo>
                    <a:pt x="43" y="220"/>
                  </a:lnTo>
                  <a:lnTo>
                    <a:pt x="33" y="215"/>
                  </a:lnTo>
                  <a:lnTo>
                    <a:pt x="38" y="194"/>
                  </a:lnTo>
                  <a:lnTo>
                    <a:pt x="33" y="177"/>
                  </a:lnTo>
                  <a:lnTo>
                    <a:pt x="21" y="158"/>
                  </a:lnTo>
                  <a:lnTo>
                    <a:pt x="24" y="153"/>
                  </a:lnTo>
                  <a:lnTo>
                    <a:pt x="12" y="151"/>
                  </a:lnTo>
                  <a:lnTo>
                    <a:pt x="2" y="137"/>
                  </a:lnTo>
                  <a:lnTo>
                    <a:pt x="0" y="123"/>
                  </a:lnTo>
                  <a:lnTo>
                    <a:pt x="7" y="125"/>
                  </a:lnTo>
                  <a:lnTo>
                    <a:pt x="7" y="113"/>
                  </a:lnTo>
                  <a:lnTo>
                    <a:pt x="14" y="108"/>
                  </a:lnTo>
                  <a:lnTo>
                    <a:pt x="12" y="101"/>
                  </a:lnTo>
                  <a:lnTo>
                    <a:pt x="16" y="94"/>
                  </a:lnTo>
                  <a:lnTo>
                    <a:pt x="16" y="78"/>
                  </a:lnTo>
                  <a:lnTo>
                    <a:pt x="31" y="80"/>
                  </a:lnTo>
                  <a:lnTo>
                    <a:pt x="38" y="66"/>
                  </a:lnTo>
                  <a:lnTo>
                    <a:pt x="38" y="59"/>
                  </a:lnTo>
                  <a:lnTo>
                    <a:pt x="47" y="42"/>
                  </a:lnTo>
                  <a:lnTo>
                    <a:pt x="47" y="33"/>
                  </a:lnTo>
                  <a:lnTo>
                    <a:pt x="66" y="19"/>
                  </a:lnTo>
                  <a:lnTo>
                    <a:pt x="80" y="23"/>
                  </a:lnTo>
                  <a:lnTo>
                    <a:pt x="78" y="11"/>
                  </a:lnTo>
                  <a:lnTo>
                    <a:pt x="83" y="9"/>
                  </a:lnTo>
                  <a:lnTo>
                    <a:pt x="83" y="2"/>
                  </a:lnTo>
                  <a:lnTo>
                    <a:pt x="92" y="0"/>
                  </a:lnTo>
                  <a:lnTo>
                    <a:pt x="97" y="11"/>
                  </a:lnTo>
                  <a:lnTo>
                    <a:pt x="104"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16"/>
            <p:cNvSpPr>
              <a:spLocks/>
            </p:cNvSpPr>
            <p:nvPr/>
          </p:nvSpPr>
          <p:spPr bwMode="auto">
            <a:xfrm>
              <a:off x="3922568" y="3140454"/>
              <a:ext cx="339166" cy="374957"/>
            </a:xfrm>
            <a:custGeom>
              <a:avLst/>
              <a:gdLst>
                <a:gd name="T0" fmla="*/ 138 w 199"/>
                <a:gd name="T1" fmla="*/ 0 h 220"/>
                <a:gd name="T2" fmla="*/ 138 w 199"/>
                <a:gd name="T3" fmla="*/ 0 h 220"/>
                <a:gd name="T4" fmla="*/ 199 w 199"/>
                <a:gd name="T5" fmla="*/ 42 h 220"/>
                <a:gd name="T6" fmla="*/ 173 w 199"/>
                <a:gd name="T7" fmla="*/ 42 h 220"/>
                <a:gd name="T8" fmla="*/ 180 w 199"/>
                <a:gd name="T9" fmla="*/ 118 h 220"/>
                <a:gd name="T10" fmla="*/ 190 w 199"/>
                <a:gd name="T11" fmla="*/ 191 h 220"/>
                <a:gd name="T12" fmla="*/ 192 w 199"/>
                <a:gd name="T13" fmla="*/ 194 h 220"/>
                <a:gd name="T14" fmla="*/ 190 w 199"/>
                <a:gd name="T15" fmla="*/ 205 h 220"/>
                <a:gd name="T16" fmla="*/ 123 w 199"/>
                <a:gd name="T17" fmla="*/ 205 h 220"/>
                <a:gd name="T18" fmla="*/ 121 w 199"/>
                <a:gd name="T19" fmla="*/ 208 h 220"/>
                <a:gd name="T20" fmla="*/ 114 w 199"/>
                <a:gd name="T21" fmla="*/ 208 h 220"/>
                <a:gd name="T22" fmla="*/ 104 w 199"/>
                <a:gd name="T23" fmla="*/ 210 h 220"/>
                <a:gd name="T24" fmla="*/ 95 w 199"/>
                <a:gd name="T25" fmla="*/ 205 h 220"/>
                <a:gd name="T26" fmla="*/ 88 w 199"/>
                <a:gd name="T27" fmla="*/ 208 h 220"/>
                <a:gd name="T28" fmla="*/ 85 w 199"/>
                <a:gd name="T29" fmla="*/ 217 h 220"/>
                <a:gd name="T30" fmla="*/ 81 w 199"/>
                <a:gd name="T31" fmla="*/ 220 h 220"/>
                <a:gd name="T32" fmla="*/ 69 w 199"/>
                <a:gd name="T33" fmla="*/ 208 h 220"/>
                <a:gd name="T34" fmla="*/ 59 w 199"/>
                <a:gd name="T35" fmla="*/ 196 h 220"/>
                <a:gd name="T36" fmla="*/ 50 w 199"/>
                <a:gd name="T37" fmla="*/ 191 h 220"/>
                <a:gd name="T38" fmla="*/ 43 w 199"/>
                <a:gd name="T39" fmla="*/ 187 h 220"/>
                <a:gd name="T40" fmla="*/ 31 w 199"/>
                <a:gd name="T41" fmla="*/ 187 h 220"/>
                <a:gd name="T42" fmla="*/ 24 w 199"/>
                <a:gd name="T43" fmla="*/ 191 h 220"/>
                <a:gd name="T44" fmla="*/ 17 w 199"/>
                <a:gd name="T45" fmla="*/ 189 h 220"/>
                <a:gd name="T46" fmla="*/ 12 w 199"/>
                <a:gd name="T47" fmla="*/ 194 h 220"/>
                <a:gd name="T48" fmla="*/ 10 w 199"/>
                <a:gd name="T49" fmla="*/ 187 h 220"/>
                <a:gd name="T50" fmla="*/ 15 w 199"/>
                <a:gd name="T51" fmla="*/ 177 h 220"/>
                <a:gd name="T52" fmla="*/ 17 w 199"/>
                <a:gd name="T53" fmla="*/ 160 h 220"/>
                <a:gd name="T54" fmla="*/ 15 w 199"/>
                <a:gd name="T55" fmla="*/ 144 h 220"/>
                <a:gd name="T56" fmla="*/ 12 w 199"/>
                <a:gd name="T57" fmla="*/ 137 h 220"/>
                <a:gd name="T58" fmla="*/ 15 w 199"/>
                <a:gd name="T59" fmla="*/ 127 h 220"/>
                <a:gd name="T60" fmla="*/ 10 w 199"/>
                <a:gd name="T61" fmla="*/ 120 h 220"/>
                <a:gd name="T62" fmla="*/ 0 w 199"/>
                <a:gd name="T63" fmla="*/ 113 h 220"/>
                <a:gd name="T64" fmla="*/ 5 w 199"/>
                <a:gd name="T65" fmla="*/ 106 h 220"/>
                <a:gd name="T66" fmla="*/ 69 w 199"/>
                <a:gd name="T67" fmla="*/ 106 h 220"/>
                <a:gd name="T68" fmla="*/ 64 w 199"/>
                <a:gd name="T69" fmla="*/ 80 h 220"/>
                <a:gd name="T70" fmla="*/ 69 w 199"/>
                <a:gd name="T71" fmla="*/ 73 h 220"/>
                <a:gd name="T72" fmla="*/ 83 w 199"/>
                <a:gd name="T73" fmla="*/ 71 h 220"/>
                <a:gd name="T74" fmla="*/ 83 w 199"/>
                <a:gd name="T75" fmla="*/ 26 h 220"/>
                <a:gd name="T76" fmla="*/ 138 w 199"/>
                <a:gd name="T77" fmla="*/ 26 h 220"/>
                <a:gd name="T78" fmla="*/ 138 w 199"/>
                <a:gd name="T79" fmla="*/ 0 h 220"/>
                <a:gd name="T80" fmla="*/ 138 w 199"/>
                <a:gd name="T81" fmla="*/ 0 h 220"/>
                <a:gd name="T82" fmla="*/ 138 w 199"/>
                <a:gd name="T8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220">
                  <a:moveTo>
                    <a:pt x="138" y="0"/>
                  </a:moveTo>
                  <a:lnTo>
                    <a:pt x="138" y="0"/>
                  </a:lnTo>
                  <a:lnTo>
                    <a:pt x="199" y="42"/>
                  </a:lnTo>
                  <a:lnTo>
                    <a:pt x="173" y="42"/>
                  </a:lnTo>
                  <a:lnTo>
                    <a:pt x="180" y="118"/>
                  </a:lnTo>
                  <a:lnTo>
                    <a:pt x="190" y="191"/>
                  </a:lnTo>
                  <a:lnTo>
                    <a:pt x="192" y="194"/>
                  </a:lnTo>
                  <a:lnTo>
                    <a:pt x="190" y="205"/>
                  </a:lnTo>
                  <a:lnTo>
                    <a:pt x="123" y="205"/>
                  </a:lnTo>
                  <a:lnTo>
                    <a:pt x="121" y="208"/>
                  </a:lnTo>
                  <a:lnTo>
                    <a:pt x="114" y="208"/>
                  </a:lnTo>
                  <a:lnTo>
                    <a:pt x="104" y="210"/>
                  </a:lnTo>
                  <a:lnTo>
                    <a:pt x="95" y="205"/>
                  </a:lnTo>
                  <a:lnTo>
                    <a:pt x="88" y="208"/>
                  </a:lnTo>
                  <a:lnTo>
                    <a:pt x="85" y="217"/>
                  </a:lnTo>
                  <a:lnTo>
                    <a:pt x="81" y="220"/>
                  </a:lnTo>
                  <a:lnTo>
                    <a:pt x="69" y="208"/>
                  </a:lnTo>
                  <a:lnTo>
                    <a:pt x="59" y="196"/>
                  </a:lnTo>
                  <a:lnTo>
                    <a:pt x="50" y="191"/>
                  </a:lnTo>
                  <a:lnTo>
                    <a:pt x="43" y="187"/>
                  </a:lnTo>
                  <a:lnTo>
                    <a:pt x="31" y="187"/>
                  </a:lnTo>
                  <a:lnTo>
                    <a:pt x="24" y="191"/>
                  </a:lnTo>
                  <a:lnTo>
                    <a:pt x="17" y="189"/>
                  </a:lnTo>
                  <a:lnTo>
                    <a:pt x="12" y="194"/>
                  </a:lnTo>
                  <a:lnTo>
                    <a:pt x="10" y="187"/>
                  </a:lnTo>
                  <a:lnTo>
                    <a:pt x="15" y="177"/>
                  </a:lnTo>
                  <a:lnTo>
                    <a:pt x="17" y="160"/>
                  </a:lnTo>
                  <a:lnTo>
                    <a:pt x="15" y="144"/>
                  </a:lnTo>
                  <a:lnTo>
                    <a:pt x="12" y="137"/>
                  </a:lnTo>
                  <a:lnTo>
                    <a:pt x="15" y="127"/>
                  </a:lnTo>
                  <a:lnTo>
                    <a:pt x="10" y="120"/>
                  </a:lnTo>
                  <a:lnTo>
                    <a:pt x="0" y="113"/>
                  </a:lnTo>
                  <a:lnTo>
                    <a:pt x="5" y="106"/>
                  </a:lnTo>
                  <a:lnTo>
                    <a:pt x="69" y="106"/>
                  </a:lnTo>
                  <a:lnTo>
                    <a:pt x="64" y="80"/>
                  </a:lnTo>
                  <a:lnTo>
                    <a:pt x="69" y="73"/>
                  </a:lnTo>
                  <a:lnTo>
                    <a:pt x="83" y="71"/>
                  </a:lnTo>
                  <a:lnTo>
                    <a:pt x="83" y="26"/>
                  </a:lnTo>
                  <a:lnTo>
                    <a:pt x="138" y="26"/>
                  </a:lnTo>
                  <a:lnTo>
                    <a:pt x="138" y="0"/>
                  </a:lnTo>
                  <a:lnTo>
                    <a:pt x="138" y="0"/>
                  </a:lnTo>
                  <a:lnTo>
                    <a:pt x="138"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19"/>
            <p:cNvSpPr>
              <a:spLocks noEditPoints="1"/>
            </p:cNvSpPr>
            <p:nvPr/>
          </p:nvSpPr>
          <p:spPr bwMode="auto">
            <a:xfrm>
              <a:off x="7160829" y="3728454"/>
              <a:ext cx="528348" cy="168731"/>
            </a:xfrm>
            <a:custGeom>
              <a:avLst/>
              <a:gdLst>
                <a:gd name="T0" fmla="*/ 14 w 310"/>
                <a:gd name="T1" fmla="*/ 12 h 99"/>
                <a:gd name="T2" fmla="*/ 28 w 310"/>
                <a:gd name="T3" fmla="*/ 19 h 99"/>
                <a:gd name="T4" fmla="*/ 35 w 310"/>
                <a:gd name="T5" fmla="*/ 14 h 99"/>
                <a:gd name="T6" fmla="*/ 52 w 310"/>
                <a:gd name="T7" fmla="*/ 33 h 99"/>
                <a:gd name="T8" fmla="*/ 52 w 310"/>
                <a:gd name="T9" fmla="*/ 52 h 99"/>
                <a:gd name="T10" fmla="*/ 54 w 310"/>
                <a:gd name="T11" fmla="*/ 66 h 99"/>
                <a:gd name="T12" fmla="*/ 66 w 310"/>
                <a:gd name="T13" fmla="*/ 85 h 99"/>
                <a:gd name="T14" fmla="*/ 54 w 310"/>
                <a:gd name="T15" fmla="*/ 92 h 99"/>
                <a:gd name="T16" fmla="*/ 19 w 310"/>
                <a:gd name="T17" fmla="*/ 69 h 99"/>
                <a:gd name="T18" fmla="*/ 9 w 310"/>
                <a:gd name="T19" fmla="*/ 50 h 99"/>
                <a:gd name="T20" fmla="*/ 0 w 310"/>
                <a:gd name="T21" fmla="*/ 26 h 99"/>
                <a:gd name="T22" fmla="*/ 0 w 310"/>
                <a:gd name="T23" fmla="*/ 7 h 99"/>
                <a:gd name="T24" fmla="*/ 14 w 310"/>
                <a:gd name="T25" fmla="*/ 12 h 99"/>
                <a:gd name="T26" fmla="*/ 300 w 310"/>
                <a:gd name="T27" fmla="*/ 40 h 99"/>
                <a:gd name="T28" fmla="*/ 274 w 310"/>
                <a:gd name="T29" fmla="*/ 43 h 99"/>
                <a:gd name="T30" fmla="*/ 248 w 310"/>
                <a:gd name="T31" fmla="*/ 62 h 99"/>
                <a:gd name="T32" fmla="*/ 234 w 310"/>
                <a:gd name="T33" fmla="*/ 90 h 99"/>
                <a:gd name="T34" fmla="*/ 205 w 310"/>
                <a:gd name="T35" fmla="*/ 88 h 99"/>
                <a:gd name="T36" fmla="*/ 189 w 310"/>
                <a:gd name="T37" fmla="*/ 97 h 99"/>
                <a:gd name="T38" fmla="*/ 168 w 310"/>
                <a:gd name="T39" fmla="*/ 99 h 99"/>
                <a:gd name="T40" fmla="*/ 153 w 310"/>
                <a:gd name="T41" fmla="*/ 81 h 99"/>
                <a:gd name="T42" fmla="*/ 177 w 310"/>
                <a:gd name="T43" fmla="*/ 83 h 99"/>
                <a:gd name="T44" fmla="*/ 189 w 310"/>
                <a:gd name="T45" fmla="*/ 66 h 99"/>
                <a:gd name="T46" fmla="*/ 220 w 310"/>
                <a:gd name="T47" fmla="*/ 50 h 99"/>
                <a:gd name="T48" fmla="*/ 234 w 310"/>
                <a:gd name="T49" fmla="*/ 47 h 99"/>
                <a:gd name="T50" fmla="*/ 246 w 310"/>
                <a:gd name="T51" fmla="*/ 43 h 99"/>
                <a:gd name="T52" fmla="*/ 248 w 310"/>
                <a:gd name="T53" fmla="*/ 24 h 99"/>
                <a:gd name="T54" fmla="*/ 269 w 310"/>
                <a:gd name="T55" fmla="*/ 0 h 99"/>
                <a:gd name="T56" fmla="*/ 283 w 310"/>
                <a:gd name="T57" fmla="*/ 10 h 99"/>
                <a:gd name="T58" fmla="*/ 295 w 310"/>
                <a:gd name="T59" fmla="*/ 19 h 99"/>
                <a:gd name="T60" fmla="*/ 307 w 310"/>
                <a:gd name="T61" fmla="*/ 31 h 99"/>
                <a:gd name="T62" fmla="*/ 300 w 310"/>
                <a:gd name="T63" fmla="*/ 4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0" h="99">
                  <a:moveTo>
                    <a:pt x="14" y="12"/>
                  </a:moveTo>
                  <a:lnTo>
                    <a:pt x="14" y="12"/>
                  </a:lnTo>
                  <a:lnTo>
                    <a:pt x="16" y="21"/>
                  </a:lnTo>
                  <a:lnTo>
                    <a:pt x="28" y="19"/>
                  </a:lnTo>
                  <a:lnTo>
                    <a:pt x="30" y="12"/>
                  </a:lnTo>
                  <a:lnTo>
                    <a:pt x="35" y="14"/>
                  </a:lnTo>
                  <a:lnTo>
                    <a:pt x="45" y="24"/>
                  </a:lnTo>
                  <a:lnTo>
                    <a:pt x="52" y="33"/>
                  </a:lnTo>
                  <a:lnTo>
                    <a:pt x="54" y="45"/>
                  </a:lnTo>
                  <a:lnTo>
                    <a:pt x="52" y="52"/>
                  </a:lnTo>
                  <a:lnTo>
                    <a:pt x="52" y="57"/>
                  </a:lnTo>
                  <a:lnTo>
                    <a:pt x="54" y="66"/>
                  </a:lnTo>
                  <a:lnTo>
                    <a:pt x="59" y="71"/>
                  </a:lnTo>
                  <a:lnTo>
                    <a:pt x="66" y="85"/>
                  </a:lnTo>
                  <a:lnTo>
                    <a:pt x="66" y="92"/>
                  </a:lnTo>
                  <a:lnTo>
                    <a:pt x="54" y="92"/>
                  </a:lnTo>
                  <a:lnTo>
                    <a:pt x="40" y="81"/>
                  </a:lnTo>
                  <a:lnTo>
                    <a:pt x="19" y="69"/>
                  </a:lnTo>
                  <a:lnTo>
                    <a:pt x="19" y="59"/>
                  </a:lnTo>
                  <a:lnTo>
                    <a:pt x="9" y="50"/>
                  </a:lnTo>
                  <a:lnTo>
                    <a:pt x="7" y="36"/>
                  </a:lnTo>
                  <a:lnTo>
                    <a:pt x="0" y="26"/>
                  </a:lnTo>
                  <a:lnTo>
                    <a:pt x="2" y="14"/>
                  </a:lnTo>
                  <a:lnTo>
                    <a:pt x="0" y="7"/>
                  </a:lnTo>
                  <a:lnTo>
                    <a:pt x="2" y="5"/>
                  </a:lnTo>
                  <a:lnTo>
                    <a:pt x="14" y="12"/>
                  </a:lnTo>
                  <a:close/>
                  <a:moveTo>
                    <a:pt x="300" y="40"/>
                  </a:moveTo>
                  <a:lnTo>
                    <a:pt x="300" y="40"/>
                  </a:lnTo>
                  <a:lnTo>
                    <a:pt x="288" y="45"/>
                  </a:lnTo>
                  <a:lnTo>
                    <a:pt x="274" y="43"/>
                  </a:lnTo>
                  <a:lnTo>
                    <a:pt x="255" y="43"/>
                  </a:lnTo>
                  <a:lnTo>
                    <a:pt x="248" y="62"/>
                  </a:lnTo>
                  <a:lnTo>
                    <a:pt x="243" y="66"/>
                  </a:lnTo>
                  <a:lnTo>
                    <a:pt x="234" y="90"/>
                  </a:lnTo>
                  <a:lnTo>
                    <a:pt x="222" y="92"/>
                  </a:lnTo>
                  <a:lnTo>
                    <a:pt x="205" y="88"/>
                  </a:lnTo>
                  <a:lnTo>
                    <a:pt x="198" y="90"/>
                  </a:lnTo>
                  <a:lnTo>
                    <a:pt x="189" y="97"/>
                  </a:lnTo>
                  <a:lnTo>
                    <a:pt x="177" y="97"/>
                  </a:lnTo>
                  <a:lnTo>
                    <a:pt x="168" y="99"/>
                  </a:lnTo>
                  <a:lnTo>
                    <a:pt x="156" y="90"/>
                  </a:lnTo>
                  <a:lnTo>
                    <a:pt x="153" y="81"/>
                  </a:lnTo>
                  <a:lnTo>
                    <a:pt x="165" y="85"/>
                  </a:lnTo>
                  <a:lnTo>
                    <a:pt x="177" y="83"/>
                  </a:lnTo>
                  <a:lnTo>
                    <a:pt x="182" y="69"/>
                  </a:lnTo>
                  <a:lnTo>
                    <a:pt x="189" y="66"/>
                  </a:lnTo>
                  <a:lnTo>
                    <a:pt x="208" y="62"/>
                  </a:lnTo>
                  <a:lnTo>
                    <a:pt x="220" y="50"/>
                  </a:lnTo>
                  <a:lnTo>
                    <a:pt x="229" y="38"/>
                  </a:lnTo>
                  <a:lnTo>
                    <a:pt x="234" y="47"/>
                  </a:lnTo>
                  <a:lnTo>
                    <a:pt x="239" y="43"/>
                  </a:lnTo>
                  <a:lnTo>
                    <a:pt x="246" y="43"/>
                  </a:lnTo>
                  <a:lnTo>
                    <a:pt x="246" y="33"/>
                  </a:lnTo>
                  <a:lnTo>
                    <a:pt x="248" y="24"/>
                  </a:lnTo>
                  <a:lnTo>
                    <a:pt x="260" y="14"/>
                  </a:lnTo>
                  <a:lnTo>
                    <a:pt x="269" y="0"/>
                  </a:lnTo>
                  <a:lnTo>
                    <a:pt x="274" y="0"/>
                  </a:lnTo>
                  <a:lnTo>
                    <a:pt x="283" y="10"/>
                  </a:lnTo>
                  <a:lnTo>
                    <a:pt x="283" y="14"/>
                  </a:lnTo>
                  <a:lnTo>
                    <a:pt x="295" y="19"/>
                  </a:lnTo>
                  <a:lnTo>
                    <a:pt x="310" y="24"/>
                  </a:lnTo>
                  <a:lnTo>
                    <a:pt x="307" y="31"/>
                  </a:lnTo>
                  <a:lnTo>
                    <a:pt x="295" y="33"/>
                  </a:lnTo>
                  <a:lnTo>
                    <a:pt x="300" y="4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224"/>
            <p:cNvSpPr>
              <a:spLocks/>
            </p:cNvSpPr>
            <p:nvPr/>
          </p:nvSpPr>
          <p:spPr bwMode="auto">
            <a:xfrm>
              <a:off x="8926533" y="4483480"/>
              <a:ext cx="80105" cy="68174"/>
            </a:xfrm>
            <a:custGeom>
              <a:avLst/>
              <a:gdLst>
                <a:gd name="T0" fmla="*/ 47 w 47"/>
                <a:gd name="T1" fmla="*/ 35 h 40"/>
                <a:gd name="T2" fmla="*/ 47 w 47"/>
                <a:gd name="T3" fmla="*/ 35 h 40"/>
                <a:gd name="T4" fmla="*/ 42 w 47"/>
                <a:gd name="T5" fmla="*/ 40 h 40"/>
                <a:gd name="T6" fmla="*/ 33 w 47"/>
                <a:gd name="T7" fmla="*/ 35 h 40"/>
                <a:gd name="T8" fmla="*/ 21 w 47"/>
                <a:gd name="T9" fmla="*/ 26 h 40"/>
                <a:gd name="T10" fmla="*/ 11 w 47"/>
                <a:gd name="T11" fmla="*/ 16 h 40"/>
                <a:gd name="T12" fmla="*/ 2 w 47"/>
                <a:gd name="T13" fmla="*/ 4 h 40"/>
                <a:gd name="T14" fmla="*/ 0 w 47"/>
                <a:gd name="T15" fmla="*/ 0 h 40"/>
                <a:gd name="T16" fmla="*/ 4 w 47"/>
                <a:gd name="T17" fmla="*/ 0 h 40"/>
                <a:gd name="T18" fmla="*/ 14 w 47"/>
                <a:gd name="T19" fmla="*/ 4 h 40"/>
                <a:gd name="T20" fmla="*/ 21 w 47"/>
                <a:gd name="T21" fmla="*/ 12 h 40"/>
                <a:gd name="T22" fmla="*/ 26 w 47"/>
                <a:gd name="T23" fmla="*/ 16 h 40"/>
                <a:gd name="T24" fmla="*/ 40 w 47"/>
                <a:gd name="T25" fmla="*/ 26 h 40"/>
                <a:gd name="T26" fmla="*/ 47 w 47"/>
                <a:gd name="T27"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40">
                  <a:moveTo>
                    <a:pt x="47" y="35"/>
                  </a:moveTo>
                  <a:lnTo>
                    <a:pt x="47" y="35"/>
                  </a:lnTo>
                  <a:lnTo>
                    <a:pt x="42" y="40"/>
                  </a:lnTo>
                  <a:lnTo>
                    <a:pt x="33" y="35"/>
                  </a:lnTo>
                  <a:lnTo>
                    <a:pt x="21" y="26"/>
                  </a:lnTo>
                  <a:lnTo>
                    <a:pt x="11" y="16"/>
                  </a:lnTo>
                  <a:lnTo>
                    <a:pt x="2" y="4"/>
                  </a:lnTo>
                  <a:lnTo>
                    <a:pt x="0" y="0"/>
                  </a:lnTo>
                  <a:lnTo>
                    <a:pt x="4" y="0"/>
                  </a:lnTo>
                  <a:lnTo>
                    <a:pt x="14" y="4"/>
                  </a:lnTo>
                  <a:lnTo>
                    <a:pt x="21" y="12"/>
                  </a:lnTo>
                  <a:lnTo>
                    <a:pt x="26" y="16"/>
                  </a:lnTo>
                  <a:lnTo>
                    <a:pt x="40" y="26"/>
                  </a:lnTo>
                  <a:lnTo>
                    <a:pt x="47" y="3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230"/>
            <p:cNvSpPr>
              <a:spLocks/>
            </p:cNvSpPr>
            <p:nvPr/>
          </p:nvSpPr>
          <p:spPr bwMode="auto">
            <a:xfrm>
              <a:off x="1976204" y="3503481"/>
              <a:ext cx="124418" cy="121010"/>
            </a:xfrm>
            <a:custGeom>
              <a:avLst/>
              <a:gdLst>
                <a:gd name="T0" fmla="*/ 71 w 73"/>
                <a:gd name="T1" fmla="*/ 7 h 71"/>
                <a:gd name="T2" fmla="*/ 71 w 73"/>
                <a:gd name="T3" fmla="*/ 7 h 71"/>
                <a:gd name="T4" fmla="*/ 73 w 73"/>
                <a:gd name="T5" fmla="*/ 11 h 71"/>
                <a:gd name="T6" fmla="*/ 71 w 73"/>
                <a:gd name="T7" fmla="*/ 18 h 71"/>
                <a:gd name="T8" fmla="*/ 68 w 73"/>
                <a:gd name="T9" fmla="*/ 23 h 71"/>
                <a:gd name="T10" fmla="*/ 68 w 73"/>
                <a:gd name="T11" fmla="*/ 30 h 71"/>
                <a:gd name="T12" fmla="*/ 68 w 73"/>
                <a:gd name="T13" fmla="*/ 35 h 71"/>
                <a:gd name="T14" fmla="*/ 68 w 73"/>
                <a:gd name="T15" fmla="*/ 42 h 71"/>
                <a:gd name="T16" fmla="*/ 66 w 73"/>
                <a:gd name="T17" fmla="*/ 45 h 71"/>
                <a:gd name="T18" fmla="*/ 64 w 73"/>
                <a:gd name="T19" fmla="*/ 52 h 71"/>
                <a:gd name="T20" fmla="*/ 66 w 73"/>
                <a:gd name="T21" fmla="*/ 56 h 71"/>
                <a:gd name="T22" fmla="*/ 61 w 73"/>
                <a:gd name="T23" fmla="*/ 61 h 71"/>
                <a:gd name="T24" fmla="*/ 64 w 73"/>
                <a:gd name="T25" fmla="*/ 66 h 71"/>
                <a:gd name="T26" fmla="*/ 66 w 73"/>
                <a:gd name="T27" fmla="*/ 68 h 71"/>
                <a:gd name="T28" fmla="*/ 61 w 73"/>
                <a:gd name="T29" fmla="*/ 71 h 71"/>
                <a:gd name="T30" fmla="*/ 57 w 73"/>
                <a:gd name="T31" fmla="*/ 68 h 71"/>
                <a:gd name="T32" fmla="*/ 54 w 73"/>
                <a:gd name="T33" fmla="*/ 66 h 71"/>
                <a:gd name="T34" fmla="*/ 50 w 73"/>
                <a:gd name="T35" fmla="*/ 66 h 71"/>
                <a:gd name="T36" fmla="*/ 45 w 73"/>
                <a:gd name="T37" fmla="*/ 68 h 71"/>
                <a:gd name="T38" fmla="*/ 35 w 73"/>
                <a:gd name="T39" fmla="*/ 63 h 71"/>
                <a:gd name="T40" fmla="*/ 33 w 73"/>
                <a:gd name="T41" fmla="*/ 66 h 71"/>
                <a:gd name="T42" fmla="*/ 26 w 73"/>
                <a:gd name="T43" fmla="*/ 59 h 71"/>
                <a:gd name="T44" fmla="*/ 19 w 73"/>
                <a:gd name="T45" fmla="*/ 52 h 71"/>
                <a:gd name="T46" fmla="*/ 16 w 73"/>
                <a:gd name="T47" fmla="*/ 47 h 71"/>
                <a:gd name="T48" fmla="*/ 9 w 73"/>
                <a:gd name="T49" fmla="*/ 42 h 71"/>
                <a:gd name="T50" fmla="*/ 0 w 73"/>
                <a:gd name="T51" fmla="*/ 35 h 71"/>
                <a:gd name="T52" fmla="*/ 2 w 73"/>
                <a:gd name="T53" fmla="*/ 33 h 71"/>
                <a:gd name="T54" fmla="*/ 5 w 73"/>
                <a:gd name="T55" fmla="*/ 35 h 71"/>
                <a:gd name="T56" fmla="*/ 7 w 73"/>
                <a:gd name="T57" fmla="*/ 33 h 71"/>
                <a:gd name="T58" fmla="*/ 12 w 73"/>
                <a:gd name="T59" fmla="*/ 33 h 71"/>
                <a:gd name="T60" fmla="*/ 14 w 73"/>
                <a:gd name="T61" fmla="*/ 30 h 71"/>
                <a:gd name="T62" fmla="*/ 16 w 73"/>
                <a:gd name="T63" fmla="*/ 30 h 71"/>
                <a:gd name="T64" fmla="*/ 16 w 73"/>
                <a:gd name="T65" fmla="*/ 21 h 71"/>
                <a:gd name="T66" fmla="*/ 19 w 73"/>
                <a:gd name="T67" fmla="*/ 21 h 71"/>
                <a:gd name="T68" fmla="*/ 24 w 73"/>
                <a:gd name="T69" fmla="*/ 21 h 71"/>
                <a:gd name="T70" fmla="*/ 26 w 73"/>
                <a:gd name="T71" fmla="*/ 16 h 71"/>
                <a:gd name="T72" fmla="*/ 31 w 73"/>
                <a:gd name="T73" fmla="*/ 21 h 71"/>
                <a:gd name="T74" fmla="*/ 33 w 73"/>
                <a:gd name="T75" fmla="*/ 18 h 71"/>
                <a:gd name="T76" fmla="*/ 35 w 73"/>
                <a:gd name="T77" fmla="*/ 16 h 71"/>
                <a:gd name="T78" fmla="*/ 42 w 73"/>
                <a:gd name="T79" fmla="*/ 11 h 71"/>
                <a:gd name="T80" fmla="*/ 42 w 73"/>
                <a:gd name="T81" fmla="*/ 9 h 71"/>
                <a:gd name="T82" fmla="*/ 42 w 73"/>
                <a:gd name="T83" fmla="*/ 9 h 71"/>
                <a:gd name="T84" fmla="*/ 45 w 73"/>
                <a:gd name="T85" fmla="*/ 4 h 71"/>
                <a:gd name="T86" fmla="*/ 47 w 73"/>
                <a:gd name="T87" fmla="*/ 4 h 71"/>
                <a:gd name="T88" fmla="*/ 50 w 73"/>
                <a:gd name="T89" fmla="*/ 7 h 71"/>
                <a:gd name="T90" fmla="*/ 54 w 73"/>
                <a:gd name="T91" fmla="*/ 7 h 71"/>
                <a:gd name="T92" fmla="*/ 57 w 73"/>
                <a:gd name="T93" fmla="*/ 4 h 71"/>
                <a:gd name="T94" fmla="*/ 59 w 73"/>
                <a:gd name="T95" fmla="*/ 4 h 71"/>
                <a:gd name="T96" fmla="*/ 66 w 73"/>
                <a:gd name="T97" fmla="*/ 2 h 71"/>
                <a:gd name="T98" fmla="*/ 68 w 73"/>
                <a:gd name="T99" fmla="*/ 0 h 71"/>
                <a:gd name="T100" fmla="*/ 73 w 73"/>
                <a:gd name="T101" fmla="*/ 0 h 71"/>
                <a:gd name="T102" fmla="*/ 73 w 73"/>
                <a:gd name="T103" fmla="*/ 2 h 71"/>
                <a:gd name="T104" fmla="*/ 71 w 73"/>
                <a:gd name="T105"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 h="71">
                  <a:moveTo>
                    <a:pt x="71" y="7"/>
                  </a:moveTo>
                  <a:lnTo>
                    <a:pt x="71" y="7"/>
                  </a:lnTo>
                  <a:lnTo>
                    <a:pt x="73" y="11"/>
                  </a:lnTo>
                  <a:lnTo>
                    <a:pt x="71" y="18"/>
                  </a:lnTo>
                  <a:lnTo>
                    <a:pt x="68" y="23"/>
                  </a:lnTo>
                  <a:lnTo>
                    <a:pt x="68" y="30"/>
                  </a:lnTo>
                  <a:lnTo>
                    <a:pt x="68" y="35"/>
                  </a:lnTo>
                  <a:lnTo>
                    <a:pt x="68" y="42"/>
                  </a:lnTo>
                  <a:lnTo>
                    <a:pt x="66" y="45"/>
                  </a:lnTo>
                  <a:lnTo>
                    <a:pt x="64" y="52"/>
                  </a:lnTo>
                  <a:lnTo>
                    <a:pt x="66" y="56"/>
                  </a:lnTo>
                  <a:lnTo>
                    <a:pt x="61" y="61"/>
                  </a:lnTo>
                  <a:lnTo>
                    <a:pt x="64" y="66"/>
                  </a:lnTo>
                  <a:lnTo>
                    <a:pt x="66" y="68"/>
                  </a:lnTo>
                  <a:lnTo>
                    <a:pt x="61" y="71"/>
                  </a:lnTo>
                  <a:lnTo>
                    <a:pt x="57" y="68"/>
                  </a:lnTo>
                  <a:lnTo>
                    <a:pt x="54" y="66"/>
                  </a:lnTo>
                  <a:lnTo>
                    <a:pt x="50" y="66"/>
                  </a:lnTo>
                  <a:lnTo>
                    <a:pt x="45" y="68"/>
                  </a:lnTo>
                  <a:lnTo>
                    <a:pt x="35" y="63"/>
                  </a:lnTo>
                  <a:lnTo>
                    <a:pt x="33" y="66"/>
                  </a:lnTo>
                  <a:lnTo>
                    <a:pt x="26" y="59"/>
                  </a:lnTo>
                  <a:lnTo>
                    <a:pt x="19" y="52"/>
                  </a:lnTo>
                  <a:lnTo>
                    <a:pt x="16" y="47"/>
                  </a:lnTo>
                  <a:lnTo>
                    <a:pt x="9" y="42"/>
                  </a:lnTo>
                  <a:lnTo>
                    <a:pt x="0" y="35"/>
                  </a:lnTo>
                  <a:lnTo>
                    <a:pt x="2" y="33"/>
                  </a:lnTo>
                  <a:lnTo>
                    <a:pt x="5" y="35"/>
                  </a:lnTo>
                  <a:lnTo>
                    <a:pt x="7" y="33"/>
                  </a:lnTo>
                  <a:lnTo>
                    <a:pt x="12" y="33"/>
                  </a:lnTo>
                  <a:lnTo>
                    <a:pt x="14" y="30"/>
                  </a:lnTo>
                  <a:lnTo>
                    <a:pt x="16" y="30"/>
                  </a:lnTo>
                  <a:lnTo>
                    <a:pt x="16" y="21"/>
                  </a:lnTo>
                  <a:lnTo>
                    <a:pt x="19" y="21"/>
                  </a:lnTo>
                  <a:lnTo>
                    <a:pt x="24" y="21"/>
                  </a:lnTo>
                  <a:lnTo>
                    <a:pt x="26" y="16"/>
                  </a:lnTo>
                  <a:lnTo>
                    <a:pt x="31" y="21"/>
                  </a:lnTo>
                  <a:lnTo>
                    <a:pt x="33" y="18"/>
                  </a:lnTo>
                  <a:lnTo>
                    <a:pt x="35" y="16"/>
                  </a:lnTo>
                  <a:lnTo>
                    <a:pt x="42" y="11"/>
                  </a:lnTo>
                  <a:lnTo>
                    <a:pt x="42" y="9"/>
                  </a:lnTo>
                  <a:lnTo>
                    <a:pt x="42" y="9"/>
                  </a:lnTo>
                  <a:lnTo>
                    <a:pt x="45" y="4"/>
                  </a:lnTo>
                  <a:lnTo>
                    <a:pt x="47" y="4"/>
                  </a:lnTo>
                  <a:lnTo>
                    <a:pt x="50" y="7"/>
                  </a:lnTo>
                  <a:lnTo>
                    <a:pt x="54" y="7"/>
                  </a:lnTo>
                  <a:lnTo>
                    <a:pt x="57" y="4"/>
                  </a:lnTo>
                  <a:lnTo>
                    <a:pt x="59" y="4"/>
                  </a:lnTo>
                  <a:lnTo>
                    <a:pt x="66" y="2"/>
                  </a:lnTo>
                  <a:lnTo>
                    <a:pt x="68" y="0"/>
                  </a:lnTo>
                  <a:lnTo>
                    <a:pt x="73" y="0"/>
                  </a:lnTo>
                  <a:lnTo>
                    <a:pt x="73" y="2"/>
                  </a:lnTo>
                  <a:lnTo>
                    <a:pt x="71"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234"/>
            <p:cNvSpPr>
              <a:spLocks/>
            </p:cNvSpPr>
            <p:nvPr/>
          </p:nvSpPr>
          <p:spPr bwMode="auto">
            <a:xfrm>
              <a:off x="4536134" y="1106313"/>
              <a:ext cx="726052" cy="855583"/>
            </a:xfrm>
            <a:custGeom>
              <a:avLst/>
              <a:gdLst>
                <a:gd name="T0" fmla="*/ 374 w 426"/>
                <a:gd name="T1" fmla="*/ 0 h 502"/>
                <a:gd name="T2" fmla="*/ 374 w 426"/>
                <a:gd name="T3" fmla="*/ 0 h 502"/>
                <a:gd name="T4" fmla="*/ 426 w 426"/>
                <a:gd name="T5" fmla="*/ 35 h 502"/>
                <a:gd name="T6" fmla="*/ 404 w 426"/>
                <a:gd name="T7" fmla="*/ 47 h 502"/>
                <a:gd name="T8" fmla="*/ 421 w 426"/>
                <a:gd name="T9" fmla="*/ 78 h 502"/>
                <a:gd name="T10" fmla="*/ 395 w 426"/>
                <a:gd name="T11" fmla="*/ 97 h 502"/>
                <a:gd name="T12" fmla="*/ 381 w 426"/>
                <a:gd name="T13" fmla="*/ 99 h 502"/>
                <a:gd name="T14" fmla="*/ 388 w 426"/>
                <a:gd name="T15" fmla="*/ 68 h 502"/>
                <a:gd name="T16" fmla="*/ 366 w 426"/>
                <a:gd name="T17" fmla="*/ 50 h 502"/>
                <a:gd name="T18" fmla="*/ 343 w 426"/>
                <a:gd name="T19" fmla="*/ 64 h 502"/>
                <a:gd name="T20" fmla="*/ 333 w 426"/>
                <a:gd name="T21" fmla="*/ 99 h 502"/>
                <a:gd name="T22" fmla="*/ 319 w 426"/>
                <a:gd name="T23" fmla="*/ 118 h 502"/>
                <a:gd name="T24" fmla="*/ 303 w 426"/>
                <a:gd name="T25" fmla="*/ 106 h 502"/>
                <a:gd name="T26" fmla="*/ 279 w 426"/>
                <a:gd name="T27" fmla="*/ 109 h 502"/>
                <a:gd name="T28" fmla="*/ 262 w 426"/>
                <a:gd name="T29" fmla="*/ 85 h 502"/>
                <a:gd name="T30" fmla="*/ 253 w 426"/>
                <a:gd name="T31" fmla="*/ 99 h 502"/>
                <a:gd name="T32" fmla="*/ 243 w 426"/>
                <a:gd name="T33" fmla="*/ 99 h 502"/>
                <a:gd name="T34" fmla="*/ 241 w 426"/>
                <a:gd name="T35" fmla="*/ 128 h 502"/>
                <a:gd name="T36" fmla="*/ 210 w 426"/>
                <a:gd name="T37" fmla="*/ 121 h 502"/>
                <a:gd name="T38" fmla="*/ 206 w 426"/>
                <a:gd name="T39" fmla="*/ 147 h 502"/>
                <a:gd name="T40" fmla="*/ 189 w 426"/>
                <a:gd name="T41" fmla="*/ 144 h 502"/>
                <a:gd name="T42" fmla="*/ 180 w 426"/>
                <a:gd name="T43" fmla="*/ 175 h 502"/>
                <a:gd name="T44" fmla="*/ 163 w 426"/>
                <a:gd name="T45" fmla="*/ 222 h 502"/>
                <a:gd name="T46" fmla="*/ 137 w 426"/>
                <a:gd name="T47" fmla="*/ 274 h 502"/>
                <a:gd name="T48" fmla="*/ 144 w 426"/>
                <a:gd name="T49" fmla="*/ 289 h 502"/>
                <a:gd name="T50" fmla="*/ 137 w 426"/>
                <a:gd name="T51" fmla="*/ 303 h 502"/>
                <a:gd name="T52" fmla="*/ 123 w 426"/>
                <a:gd name="T53" fmla="*/ 303 h 502"/>
                <a:gd name="T54" fmla="*/ 111 w 426"/>
                <a:gd name="T55" fmla="*/ 336 h 502"/>
                <a:gd name="T56" fmla="*/ 113 w 426"/>
                <a:gd name="T57" fmla="*/ 383 h 502"/>
                <a:gd name="T58" fmla="*/ 123 w 426"/>
                <a:gd name="T59" fmla="*/ 400 h 502"/>
                <a:gd name="T60" fmla="*/ 118 w 426"/>
                <a:gd name="T61" fmla="*/ 438 h 502"/>
                <a:gd name="T62" fmla="*/ 104 w 426"/>
                <a:gd name="T63" fmla="*/ 461 h 502"/>
                <a:gd name="T64" fmla="*/ 97 w 426"/>
                <a:gd name="T65" fmla="*/ 478 h 502"/>
                <a:gd name="T66" fmla="*/ 85 w 426"/>
                <a:gd name="T67" fmla="*/ 459 h 502"/>
                <a:gd name="T68" fmla="*/ 54 w 426"/>
                <a:gd name="T69" fmla="*/ 495 h 502"/>
                <a:gd name="T70" fmla="*/ 33 w 426"/>
                <a:gd name="T71" fmla="*/ 502 h 502"/>
                <a:gd name="T72" fmla="*/ 9 w 426"/>
                <a:gd name="T73" fmla="*/ 487 h 502"/>
                <a:gd name="T74" fmla="*/ 5 w 426"/>
                <a:gd name="T75" fmla="*/ 452 h 502"/>
                <a:gd name="T76" fmla="*/ 0 w 426"/>
                <a:gd name="T77" fmla="*/ 379 h 502"/>
                <a:gd name="T78" fmla="*/ 14 w 426"/>
                <a:gd name="T79" fmla="*/ 355 h 502"/>
                <a:gd name="T80" fmla="*/ 57 w 426"/>
                <a:gd name="T81" fmla="*/ 324 h 502"/>
                <a:gd name="T82" fmla="*/ 90 w 426"/>
                <a:gd name="T83" fmla="*/ 286 h 502"/>
                <a:gd name="T84" fmla="*/ 118 w 426"/>
                <a:gd name="T85" fmla="*/ 234 h 502"/>
                <a:gd name="T86" fmla="*/ 158 w 426"/>
                <a:gd name="T87" fmla="*/ 154 h 502"/>
                <a:gd name="T88" fmla="*/ 184 w 426"/>
                <a:gd name="T89" fmla="*/ 121 h 502"/>
                <a:gd name="T90" fmla="*/ 229 w 426"/>
                <a:gd name="T91" fmla="*/ 66 h 502"/>
                <a:gd name="T92" fmla="*/ 265 w 426"/>
                <a:gd name="T93" fmla="*/ 45 h 502"/>
                <a:gd name="T94" fmla="*/ 291 w 426"/>
                <a:gd name="T95" fmla="*/ 47 h 502"/>
                <a:gd name="T96" fmla="*/ 314 w 426"/>
                <a:gd name="T97" fmla="*/ 7 h 502"/>
                <a:gd name="T98" fmla="*/ 345 w 426"/>
                <a:gd name="T99" fmla="*/ 9 h 502"/>
                <a:gd name="T100" fmla="*/ 374 w 426"/>
                <a:gd name="T101" fmla="*/ 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502">
                  <a:moveTo>
                    <a:pt x="374" y="0"/>
                  </a:moveTo>
                  <a:lnTo>
                    <a:pt x="374" y="0"/>
                  </a:lnTo>
                  <a:lnTo>
                    <a:pt x="426" y="35"/>
                  </a:lnTo>
                  <a:lnTo>
                    <a:pt x="404" y="47"/>
                  </a:lnTo>
                  <a:lnTo>
                    <a:pt x="421" y="78"/>
                  </a:lnTo>
                  <a:lnTo>
                    <a:pt x="395" y="97"/>
                  </a:lnTo>
                  <a:lnTo>
                    <a:pt x="381" y="99"/>
                  </a:lnTo>
                  <a:lnTo>
                    <a:pt x="388" y="68"/>
                  </a:lnTo>
                  <a:lnTo>
                    <a:pt x="366" y="50"/>
                  </a:lnTo>
                  <a:lnTo>
                    <a:pt x="343" y="64"/>
                  </a:lnTo>
                  <a:lnTo>
                    <a:pt x="333" y="99"/>
                  </a:lnTo>
                  <a:lnTo>
                    <a:pt x="319" y="118"/>
                  </a:lnTo>
                  <a:lnTo>
                    <a:pt x="303" y="106"/>
                  </a:lnTo>
                  <a:lnTo>
                    <a:pt x="279" y="109"/>
                  </a:lnTo>
                  <a:lnTo>
                    <a:pt x="262" y="85"/>
                  </a:lnTo>
                  <a:lnTo>
                    <a:pt x="253" y="99"/>
                  </a:lnTo>
                  <a:lnTo>
                    <a:pt x="243" y="99"/>
                  </a:lnTo>
                  <a:lnTo>
                    <a:pt x="241" y="128"/>
                  </a:lnTo>
                  <a:lnTo>
                    <a:pt x="210" y="121"/>
                  </a:lnTo>
                  <a:lnTo>
                    <a:pt x="206" y="147"/>
                  </a:lnTo>
                  <a:lnTo>
                    <a:pt x="189" y="144"/>
                  </a:lnTo>
                  <a:lnTo>
                    <a:pt x="180" y="175"/>
                  </a:lnTo>
                  <a:lnTo>
                    <a:pt x="163" y="222"/>
                  </a:lnTo>
                  <a:lnTo>
                    <a:pt x="137" y="274"/>
                  </a:lnTo>
                  <a:lnTo>
                    <a:pt x="144" y="289"/>
                  </a:lnTo>
                  <a:lnTo>
                    <a:pt x="137" y="303"/>
                  </a:lnTo>
                  <a:lnTo>
                    <a:pt x="123" y="303"/>
                  </a:lnTo>
                  <a:lnTo>
                    <a:pt x="111" y="336"/>
                  </a:lnTo>
                  <a:lnTo>
                    <a:pt x="113" y="383"/>
                  </a:lnTo>
                  <a:lnTo>
                    <a:pt x="123" y="400"/>
                  </a:lnTo>
                  <a:lnTo>
                    <a:pt x="118" y="438"/>
                  </a:lnTo>
                  <a:lnTo>
                    <a:pt x="104" y="461"/>
                  </a:lnTo>
                  <a:lnTo>
                    <a:pt x="97" y="478"/>
                  </a:lnTo>
                  <a:lnTo>
                    <a:pt x="85" y="459"/>
                  </a:lnTo>
                  <a:lnTo>
                    <a:pt x="54" y="495"/>
                  </a:lnTo>
                  <a:lnTo>
                    <a:pt x="33" y="502"/>
                  </a:lnTo>
                  <a:lnTo>
                    <a:pt x="9" y="487"/>
                  </a:lnTo>
                  <a:lnTo>
                    <a:pt x="5" y="452"/>
                  </a:lnTo>
                  <a:lnTo>
                    <a:pt x="0" y="379"/>
                  </a:lnTo>
                  <a:lnTo>
                    <a:pt x="14" y="355"/>
                  </a:lnTo>
                  <a:lnTo>
                    <a:pt x="57" y="324"/>
                  </a:lnTo>
                  <a:lnTo>
                    <a:pt x="90" y="286"/>
                  </a:lnTo>
                  <a:lnTo>
                    <a:pt x="118" y="234"/>
                  </a:lnTo>
                  <a:lnTo>
                    <a:pt x="158" y="154"/>
                  </a:lnTo>
                  <a:lnTo>
                    <a:pt x="184" y="121"/>
                  </a:lnTo>
                  <a:lnTo>
                    <a:pt x="229" y="66"/>
                  </a:lnTo>
                  <a:lnTo>
                    <a:pt x="265" y="45"/>
                  </a:lnTo>
                  <a:lnTo>
                    <a:pt x="291" y="47"/>
                  </a:lnTo>
                  <a:lnTo>
                    <a:pt x="314" y="7"/>
                  </a:lnTo>
                  <a:lnTo>
                    <a:pt x="345" y="9"/>
                  </a:lnTo>
                  <a:lnTo>
                    <a:pt x="37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238"/>
            <p:cNvSpPr>
              <a:spLocks noEditPoints="1"/>
            </p:cNvSpPr>
            <p:nvPr/>
          </p:nvSpPr>
          <p:spPr bwMode="auto">
            <a:xfrm>
              <a:off x="8991298" y="4926611"/>
              <a:ext cx="328940" cy="439722"/>
            </a:xfrm>
            <a:custGeom>
              <a:avLst/>
              <a:gdLst>
                <a:gd name="T0" fmla="*/ 106 w 193"/>
                <a:gd name="T1" fmla="*/ 133 h 258"/>
                <a:gd name="T2" fmla="*/ 120 w 193"/>
                <a:gd name="T3" fmla="*/ 133 h 258"/>
                <a:gd name="T4" fmla="*/ 125 w 193"/>
                <a:gd name="T5" fmla="*/ 149 h 258"/>
                <a:gd name="T6" fmla="*/ 108 w 193"/>
                <a:gd name="T7" fmla="*/ 175 h 258"/>
                <a:gd name="T8" fmla="*/ 106 w 193"/>
                <a:gd name="T9" fmla="*/ 194 h 258"/>
                <a:gd name="T10" fmla="*/ 80 w 193"/>
                <a:gd name="T11" fmla="*/ 204 h 258"/>
                <a:gd name="T12" fmla="*/ 66 w 193"/>
                <a:gd name="T13" fmla="*/ 242 h 258"/>
                <a:gd name="T14" fmla="*/ 44 w 193"/>
                <a:gd name="T15" fmla="*/ 258 h 258"/>
                <a:gd name="T16" fmla="*/ 21 w 193"/>
                <a:gd name="T17" fmla="*/ 251 h 258"/>
                <a:gd name="T18" fmla="*/ 0 w 193"/>
                <a:gd name="T19" fmla="*/ 239 h 258"/>
                <a:gd name="T20" fmla="*/ 28 w 193"/>
                <a:gd name="T21" fmla="*/ 201 h 258"/>
                <a:gd name="T22" fmla="*/ 52 w 193"/>
                <a:gd name="T23" fmla="*/ 189 h 258"/>
                <a:gd name="T24" fmla="*/ 75 w 193"/>
                <a:gd name="T25" fmla="*/ 166 h 258"/>
                <a:gd name="T26" fmla="*/ 89 w 193"/>
                <a:gd name="T27" fmla="*/ 144 h 258"/>
                <a:gd name="T28" fmla="*/ 101 w 193"/>
                <a:gd name="T29" fmla="*/ 123 h 258"/>
                <a:gd name="T30" fmla="*/ 132 w 193"/>
                <a:gd name="T31" fmla="*/ 33 h 258"/>
                <a:gd name="T32" fmla="*/ 144 w 193"/>
                <a:gd name="T33" fmla="*/ 55 h 258"/>
                <a:gd name="T34" fmla="*/ 151 w 193"/>
                <a:gd name="T35" fmla="*/ 45 h 258"/>
                <a:gd name="T36" fmla="*/ 167 w 193"/>
                <a:gd name="T37" fmla="*/ 69 h 258"/>
                <a:gd name="T38" fmla="*/ 186 w 193"/>
                <a:gd name="T39" fmla="*/ 62 h 258"/>
                <a:gd name="T40" fmla="*/ 191 w 193"/>
                <a:gd name="T41" fmla="*/ 83 h 258"/>
                <a:gd name="T42" fmla="*/ 172 w 193"/>
                <a:gd name="T43" fmla="*/ 95 h 258"/>
                <a:gd name="T44" fmla="*/ 170 w 193"/>
                <a:gd name="T45" fmla="*/ 109 h 258"/>
                <a:gd name="T46" fmla="*/ 163 w 193"/>
                <a:gd name="T47" fmla="*/ 126 h 258"/>
                <a:gd name="T48" fmla="*/ 141 w 193"/>
                <a:gd name="T49" fmla="*/ 147 h 258"/>
                <a:gd name="T50" fmla="*/ 132 w 193"/>
                <a:gd name="T51" fmla="*/ 140 h 258"/>
                <a:gd name="T52" fmla="*/ 137 w 193"/>
                <a:gd name="T53" fmla="*/ 109 h 258"/>
                <a:gd name="T54" fmla="*/ 120 w 193"/>
                <a:gd name="T55" fmla="*/ 95 h 258"/>
                <a:gd name="T56" fmla="*/ 134 w 193"/>
                <a:gd name="T57" fmla="*/ 71 h 258"/>
                <a:gd name="T58" fmla="*/ 125 w 193"/>
                <a:gd name="T59" fmla="*/ 45 h 258"/>
                <a:gd name="T60" fmla="*/ 120 w 193"/>
                <a:gd name="T61" fmla="*/ 33 h 258"/>
                <a:gd name="T62" fmla="*/ 99 w 193"/>
                <a:gd name="T63" fmla="*/ 0 h 258"/>
                <a:gd name="T64" fmla="*/ 113 w 193"/>
                <a:gd name="T65" fmla="*/ 12 h 258"/>
                <a:gd name="T66" fmla="*/ 132 w 193"/>
                <a:gd name="T67" fmla="*/ 33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3" h="258">
                  <a:moveTo>
                    <a:pt x="106" y="133"/>
                  </a:moveTo>
                  <a:lnTo>
                    <a:pt x="106" y="133"/>
                  </a:lnTo>
                  <a:lnTo>
                    <a:pt x="108" y="140"/>
                  </a:lnTo>
                  <a:lnTo>
                    <a:pt x="120" y="133"/>
                  </a:lnTo>
                  <a:lnTo>
                    <a:pt x="125" y="140"/>
                  </a:lnTo>
                  <a:lnTo>
                    <a:pt x="125" y="149"/>
                  </a:lnTo>
                  <a:lnTo>
                    <a:pt x="120" y="159"/>
                  </a:lnTo>
                  <a:lnTo>
                    <a:pt x="108" y="175"/>
                  </a:lnTo>
                  <a:lnTo>
                    <a:pt x="101" y="185"/>
                  </a:lnTo>
                  <a:lnTo>
                    <a:pt x="106" y="194"/>
                  </a:lnTo>
                  <a:lnTo>
                    <a:pt x="94" y="194"/>
                  </a:lnTo>
                  <a:lnTo>
                    <a:pt x="80" y="204"/>
                  </a:lnTo>
                  <a:lnTo>
                    <a:pt x="75" y="218"/>
                  </a:lnTo>
                  <a:lnTo>
                    <a:pt x="66" y="242"/>
                  </a:lnTo>
                  <a:lnTo>
                    <a:pt x="54" y="253"/>
                  </a:lnTo>
                  <a:lnTo>
                    <a:pt x="44" y="258"/>
                  </a:lnTo>
                  <a:lnTo>
                    <a:pt x="30" y="258"/>
                  </a:lnTo>
                  <a:lnTo>
                    <a:pt x="21" y="251"/>
                  </a:lnTo>
                  <a:lnTo>
                    <a:pt x="2" y="249"/>
                  </a:lnTo>
                  <a:lnTo>
                    <a:pt x="0" y="239"/>
                  </a:lnTo>
                  <a:lnTo>
                    <a:pt x="9" y="223"/>
                  </a:lnTo>
                  <a:lnTo>
                    <a:pt x="28" y="201"/>
                  </a:lnTo>
                  <a:lnTo>
                    <a:pt x="40" y="197"/>
                  </a:lnTo>
                  <a:lnTo>
                    <a:pt x="52" y="189"/>
                  </a:lnTo>
                  <a:lnTo>
                    <a:pt x="66" y="175"/>
                  </a:lnTo>
                  <a:lnTo>
                    <a:pt x="75" y="166"/>
                  </a:lnTo>
                  <a:lnTo>
                    <a:pt x="82" y="149"/>
                  </a:lnTo>
                  <a:lnTo>
                    <a:pt x="89" y="144"/>
                  </a:lnTo>
                  <a:lnTo>
                    <a:pt x="92" y="133"/>
                  </a:lnTo>
                  <a:lnTo>
                    <a:pt x="101" y="123"/>
                  </a:lnTo>
                  <a:lnTo>
                    <a:pt x="106" y="133"/>
                  </a:lnTo>
                  <a:close/>
                  <a:moveTo>
                    <a:pt x="132" y="33"/>
                  </a:moveTo>
                  <a:lnTo>
                    <a:pt x="132" y="33"/>
                  </a:lnTo>
                  <a:lnTo>
                    <a:pt x="144" y="55"/>
                  </a:lnTo>
                  <a:lnTo>
                    <a:pt x="144" y="40"/>
                  </a:lnTo>
                  <a:lnTo>
                    <a:pt x="151" y="45"/>
                  </a:lnTo>
                  <a:lnTo>
                    <a:pt x="153" y="62"/>
                  </a:lnTo>
                  <a:lnTo>
                    <a:pt x="167" y="69"/>
                  </a:lnTo>
                  <a:lnTo>
                    <a:pt x="177" y="71"/>
                  </a:lnTo>
                  <a:lnTo>
                    <a:pt x="186" y="62"/>
                  </a:lnTo>
                  <a:lnTo>
                    <a:pt x="193" y="64"/>
                  </a:lnTo>
                  <a:lnTo>
                    <a:pt x="191" y="83"/>
                  </a:lnTo>
                  <a:lnTo>
                    <a:pt x="186" y="95"/>
                  </a:lnTo>
                  <a:lnTo>
                    <a:pt x="172" y="95"/>
                  </a:lnTo>
                  <a:lnTo>
                    <a:pt x="170" y="99"/>
                  </a:lnTo>
                  <a:lnTo>
                    <a:pt x="170" y="109"/>
                  </a:lnTo>
                  <a:lnTo>
                    <a:pt x="167" y="114"/>
                  </a:lnTo>
                  <a:lnTo>
                    <a:pt x="163" y="126"/>
                  </a:lnTo>
                  <a:lnTo>
                    <a:pt x="153" y="140"/>
                  </a:lnTo>
                  <a:lnTo>
                    <a:pt x="141" y="147"/>
                  </a:lnTo>
                  <a:lnTo>
                    <a:pt x="139" y="142"/>
                  </a:lnTo>
                  <a:lnTo>
                    <a:pt x="132" y="140"/>
                  </a:lnTo>
                  <a:lnTo>
                    <a:pt x="141" y="121"/>
                  </a:lnTo>
                  <a:lnTo>
                    <a:pt x="137" y="109"/>
                  </a:lnTo>
                  <a:lnTo>
                    <a:pt x="118" y="102"/>
                  </a:lnTo>
                  <a:lnTo>
                    <a:pt x="120" y="95"/>
                  </a:lnTo>
                  <a:lnTo>
                    <a:pt x="130" y="88"/>
                  </a:lnTo>
                  <a:lnTo>
                    <a:pt x="134" y="71"/>
                  </a:lnTo>
                  <a:lnTo>
                    <a:pt x="132" y="57"/>
                  </a:lnTo>
                  <a:lnTo>
                    <a:pt x="125" y="45"/>
                  </a:lnTo>
                  <a:lnTo>
                    <a:pt x="127" y="40"/>
                  </a:lnTo>
                  <a:lnTo>
                    <a:pt x="120" y="33"/>
                  </a:lnTo>
                  <a:lnTo>
                    <a:pt x="106" y="14"/>
                  </a:lnTo>
                  <a:lnTo>
                    <a:pt x="99" y="0"/>
                  </a:lnTo>
                  <a:lnTo>
                    <a:pt x="106" y="0"/>
                  </a:lnTo>
                  <a:lnTo>
                    <a:pt x="113" y="12"/>
                  </a:lnTo>
                  <a:lnTo>
                    <a:pt x="127" y="17"/>
                  </a:lnTo>
                  <a:lnTo>
                    <a:pt x="132"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242"/>
            <p:cNvSpPr>
              <a:spLocks/>
            </p:cNvSpPr>
            <p:nvPr/>
          </p:nvSpPr>
          <p:spPr bwMode="auto">
            <a:xfrm>
              <a:off x="6075159" y="2821741"/>
              <a:ext cx="468696" cy="426087"/>
            </a:xfrm>
            <a:custGeom>
              <a:avLst/>
              <a:gdLst>
                <a:gd name="T0" fmla="*/ 275 w 275"/>
                <a:gd name="T1" fmla="*/ 33 h 250"/>
                <a:gd name="T2" fmla="*/ 242 w 275"/>
                <a:gd name="T3" fmla="*/ 52 h 250"/>
                <a:gd name="T4" fmla="*/ 209 w 275"/>
                <a:gd name="T5" fmla="*/ 56 h 250"/>
                <a:gd name="T6" fmla="*/ 220 w 275"/>
                <a:gd name="T7" fmla="*/ 85 h 250"/>
                <a:gd name="T8" fmla="*/ 220 w 275"/>
                <a:gd name="T9" fmla="*/ 106 h 250"/>
                <a:gd name="T10" fmla="*/ 204 w 275"/>
                <a:gd name="T11" fmla="*/ 139 h 250"/>
                <a:gd name="T12" fmla="*/ 178 w 275"/>
                <a:gd name="T13" fmla="*/ 177 h 250"/>
                <a:gd name="T14" fmla="*/ 140 w 275"/>
                <a:gd name="T15" fmla="*/ 194 h 250"/>
                <a:gd name="T16" fmla="*/ 154 w 275"/>
                <a:gd name="T17" fmla="*/ 215 h 250"/>
                <a:gd name="T18" fmla="*/ 166 w 275"/>
                <a:gd name="T19" fmla="*/ 241 h 250"/>
                <a:gd name="T20" fmla="*/ 119 w 275"/>
                <a:gd name="T21" fmla="*/ 250 h 250"/>
                <a:gd name="T22" fmla="*/ 102 w 275"/>
                <a:gd name="T23" fmla="*/ 234 h 250"/>
                <a:gd name="T24" fmla="*/ 60 w 275"/>
                <a:gd name="T25" fmla="*/ 224 h 250"/>
                <a:gd name="T26" fmla="*/ 10 w 275"/>
                <a:gd name="T27" fmla="*/ 227 h 250"/>
                <a:gd name="T28" fmla="*/ 41 w 275"/>
                <a:gd name="T29" fmla="*/ 198 h 250"/>
                <a:gd name="T30" fmla="*/ 31 w 275"/>
                <a:gd name="T31" fmla="*/ 187 h 250"/>
                <a:gd name="T32" fmla="*/ 15 w 275"/>
                <a:gd name="T33" fmla="*/ 163 h 250"/>
                <a:gd name="T34" fmla="*/ 0 w 275"/>
                <a:gd name="T35" fmla="*/ 142 h 250"/>
                <a:gd name="T36" fmla="*/ 45 w 275"/>
                <a:gd name="T37" fmla="*/ 149 h 250"/>
                <a:gd name="T38" fmla="*/ 57 w 275"/>
                <a:gd name="T39" fmla="*/ 146 h 250"/>
                <a:gd name="T40" fmla="*/ 90 w 275"/>
                <a:gd name="T41" fmla="*/ 142 h 250"/>
                <a:gd name="T42" fmla="*/ 100 w 275"/>
                <a:gd name="T43" fmla="*/ 113 h 250"/>
                <a:gd name="T44" fmla="*/ 114 w 275"/>
                <a:gd name="T45" fmla="*/ 108 h 250"/>
                <a:gd name="T46" fmla="*/ 130 w 275"/>
                <a:gd name="T47" fmla="*/ 108 h 250"/>
                <a:gd name="T48" fmla="*/ 135 w 275"/>
                <a:gd name="T49" fmla="*/ 92 h 250"/>
                <a:gd name="T50" fmla="*/ 154 w 275"/>
                <a:gd name="T51" fmla="*/ 75 h 250"/>
                <a:gd name="T52" fmla="*/ 164 w 275"/>
                <a:gd name="T53" fmla="*/ 63 h 250"/>
                <a:gd name="T54" fmla="*/ 166 w 275"/>
                <a:gd name="T55" fmla="*/ 47 h 250"/>
                <a:gd name="T56" fmla="*/ 173 w 275"/>
                <a:gd name="T57" fmla="*/ 30 h 250"/>
                <a:gd name="T58" fmla="*/ 178 w 275"/>
                <a:gd name="T59" fmla="*/ 14 h 250"/>
                <a:gd name="T60" fmla="*/ 213 w 275"/>
                <a:gd name="T61" fmla="*/ 7 h 250"/>
                <a:gd name="T62" fmla="*/ 232 w 275"/>
                <a:gd name="T63" fmla="*/ 0 h 250"/>
                <a:gd name="T64" fmla="*/ 249 w 275"/>
                <a:gd name="T65" fmla="*/ 2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5" h="250">
                  <a:moveTo>
                    <a:pt x="275" y="33"/>
                  </a:moveTo>
                  <a:lnTo>
                    <a:pt x="275" y="33"/>
                  </a:lnTo>
                  <a:lnTo>
                    <a:pt x="261" y="49"/>
                  </a:lnTo>
                  <a:lnTo>
                    <a:pt x="242" y="52"/>
                  </a:lnTo>
                  <a:lnTo>
                    <a:pt x="216" y="47"/>
                  </a:lnTo>
                  <a:lnTo>
                    <a:pt x="209" y="56"/>
                  </a:lnTo>
                  <a:lnTo>
                    <a:pt x="216" y="73"/>
                  </a:lnTo>
                  <a:lnTo>
                    <a:pt x="220" y="85"/>
                  </a:lnTo>
                  <a:lnTo>
                    <a:pt x="235" y="97"/>
                  </a:lnTo>
                  <a:lnTo>
                    <a:pt x="220" y="106"/>
                  </a:lnTo>
                  <a:lnTo>
                    <a:pt x="220" y="120"/>
                  </a:lnTo>
                  <a:lnTo>
                    <a:pt x="204" y="139"/>
                  </a:lnTo>
                  <a:lnTo>
                    <a:pt x="194" y="158"/>
                  </a:lnTo>
                  <a:lnTo>
                    <a:pt x="178" y="177"/>
                  </a:lnTo>
                  <a:lnTo>
                    <a:pt x="159" y="175"/>
                  </a:lnTo>
                  <a:lnTo>
                    <a:pt x="140" y="194"/>
                  </a:lnTo>
                  <a:lnTo>
                    <a:pt x="152" y="203"/>
                  </a:lnTo>
                  <a:lnTo>
                    <a:pt x="154" y="215"/>
                  </a:lnTo>
                  <a:lnTo>
                    <a:pt x="161" y="224"/>
                  </a:lnTo>
                  <a:lnTo>
                    <a:pt x="166" y="241"/>
                  </a:lnTo>
                  <a:lnTo>
                    <a:pt x="130" y="241"/>
                  </a:lnTo>
                  <a:lnTo>
                    <a:pt x="119" y="250"/>
                  </a:lnTo>
                  <a:lnTo>
                    <a:pt x="107" y="248"/>
                  </a:lnTo>
                  <a:lnTo>
                    <a:pt x="102" y="234"/>
                  </a:lnTo>
                  <a:lnTo>
                    <a:pt x="90" y="222"/>
                  </a:lnTo>
                  <a:lnTo>
                    <a:pt x="60" y="224"/>
                  </a:lnTo>
                  <a:lnTo>
                    <a:pt x="34" y="224"/>
                  </a:lnTo>
                  <a:lnTo>
                    <a:pt x="10" y="227"/>
                  </a:lnTo>
                  <a:lnTo>
                    <a:pt x="17" y="205"/>
                  </a:lnTo>
                  <a:lnTo>
                    <a:pt x="41" y="198"/>
                  </a:lnTo>
                  <a:lnTo>
                    <a:pt x="38" y="189"/>
                  </a:lnTo>
                  <a:lnTo>
                    <a:pt x="31" y="187"/>
                  </a:lnTo>
                  <a:lnTo>
                    <a:pt x="31" y="170"/>
                  </a:lnTo>
                  <a:lnTo>
                    <a:pt x="15" y="163"/>
                  </a:lnTo>
                  <a:lnTo>
                    <a:pt x="7" y="151"/>
                  </a:lnTo>
                  <a:lnTo>
                    <a:pt x="0" y="142"/>
                  </a:lnTo>
                  <a:lnTo>
                    <a:pt x="29" y="151"/>
                  </a:lnTo>
                  <a:lnTo>
                    <a:pt x="45" y="149"/>
                  </a:lnTo>
                  <a:lnTo>
                    <a:pt x="55" y="151"/>
                  </a:lnTo>
                  <a:lnTo>
                    <a:pt x="57" y="146"/>
                  </a:lnTo>
                  <a:lnTo>
                    <a:pt x="69" y="149"/>
                  </a:lnTo>
                  <a:lnTo>
                    <a:pt x="90" y="142"/>
                  </a:lnTo>
                  <a:lnTo>
                    <a:pt x="90" y="125"/>
                  </a:lnTo>
                  <a:lnTo>
                    <a:pt x="100" y="113"/>
                  </a:lnTo>
                  <a:lnTo>
                    <a:pt x="112" y="113"/>
                  </a:lnTo>
                  <a:lnTo>
                    <a:pt x="114" y="108"/>
                  </a:lnTo>
                  <a:lnTo>
                    <a:pt x="126" y="106"/>
                  </a:lnTo>
                  <a:lnTo>
                    <a:pt x="130" y="108"/>
                  </a:lnTo>
                  <a:lnTo>
                    <a:pt x="138" y="101"/>
                  </a:lnTo>
                  <a:lnTo>
                    <a:pt x="135" y="92"/>
                  </a:lnTo>
                  <a:lnTo>
                    <a:pt x="145" y="78"/>
                  </a:lnTo>
                  <a:lnTo>
                    <a:pt x="154" y="75"/>
                  </a:lnTo>
                  <a:lnTo>
                    <a:pt x="147" y="61"/>
                  </a:lnTo>
                  <a:lnTo>
                    <a:pt x="164" y="63"/>
                  </a:lnTo>
                  <a:lnTo>
                    <a:pt x="166" y="56"/>
                  </a:lnTo>
                  <a:lnTo>
                    <a:pt x="166" y="47"/>
                  </a:lnTo>
                  <a:lnTo>
                    <a:pt x="175" y="40"/>
                  </a:lnTo>
                  <a:lnTo>
                    <a:pt x="173" y="30"/>
                  </a:lnTo>
                  <a:lnTo>
                    <a:pt x="168" y="21"/>
                  </a:lnTo>
                  <a:lnTo>
                    <a:pt x="178" y="14"/>
                  </a:lnTo>
                  <a:lnTo>
                    <a:pt x="197" y="9"/>
                  </a:lnTo>
                  <a:lnTo>
                    <a:pt x="213" y="7"/>
                  </a:lnTo>
                  <a:lnTo>
                    <a:pt x="223" y="2"/>
                  </a:lnTo>
                  <a:lnTo>
                    <a:pt x="232" y="0"/>
                  </a:lnTo>
                  <a:lnTo>
                    <a:pt x="244" y="9"/>
                  </a:lnTo>
                  <a:lnTo>
                    <a:pt x="249" y="26"/>
                  </a:lnTo>
                  <a:lnTo>
                    <a:pt x="275"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51" name="Freeform 244"/>
            <p:cNvSpPr>
              <a:spLocks/>
            </p:cNvSpPr>
            <p:nvPr/>
          </p:nvSpPr>
          <p:spPr bwMode="auto">
            <a:xfrm>
              <a:off x="2105734" y="3655167"/>
              <a:ext cx="160209" cy="64766"/>
            </a:xfrm>
            <a:custGeom>
              <a:avLst/>
              <a:gdLst>
                <a:gd name="T0" fmla="*/ 80 w 94"/>
                <a:gd name="T1" fmla="*/ 5 h 38"/>
                <a:gd name="T2" fmla="*/ 80 w 94"/>
                <a:gd name="T3" fmla="*/ 5 h 38"/>
                <a:gd name="T4" fmla="*/ 85 w 94"/>
                <a:gd name="T5" fmla="*/ 10 h 38"/>
                <a:gd name="T6" fmla="*/ 92 w 94"/>
                <a:gd name="T7" fmla="*/ 15 h 38"/>
                <a:gd name="T8" fmla="*/ 89 w 94"/>
                <a:gd name="T9" fmla="*/ 17 h 38"/>
                <a:gd name="T10" fmla="*/ 94 w 94"/>
                <a:gd name="T11" fmla="*/ 27 h 38"/>
                <a:gd name="T12" fmla="*/ 89 w 94"/>
                <a:gd name="T13" fmla="*/ 31 h 38"/>
                <a:gd name="T14" fmla="*/ 85 w 94"/>
                <a:gd name="T15" fmla="*/ 31 h 38"/>
                <a:gd name="T16" fmla="*/ 82 w 94"/>
                <a:gd name="T17" fmla="*/ 38 h 38"/>
                <a:gd name="T18" fmla="*/ 78 w 94"/>
                <a:gd name="T19" fmla="*/ 34 h 38"/>
                <a:gd name="T20" fmla="*/ 73 w 94"/>
                <a:gd name="T21" fmla="*/ 24 h 38"/>
                <a:gd name="T22" fmla="*/ 78 w 94"/>
                <a:gd name="T23" fmla="*/ 19 h 38"/>
                <a:gd name="T24" fmla="*/ 73 w 94"/>
                <a:gd name="T25" fmla="*/ 19 h 38"/>
                <a:gd name="T26" fmla="*/ 71 w 94"/>
                <a:gd name="T27" fmla="*/ 15 h 38"/>
                <a:gd name="T28" fmla="*/ 63 w 94"/>
                <a:gd name="T29" fmla="*/ 10 h 38"/>
                <a:gd name="T30" fmla="*/ 56 w 94"/>
                <a:gd name="T31" fmla="*/ 10 h 38"/>
                <a:gd name="T32" fmla="*/ 52 w 94"/>
                <a:gd name="T33" fmla="*/ 17 h 38"/>
                <a:gd name="T34" fmla="*/ 45 w 94"/>
                <a:gd name="T35" fmla="*/ 19 h 38"/>
                <a:gd name="T36" fmla="*/ 42 w 94"/>
                <a:gd name="T37" fmla="*/ 22 h 38"/>
                <a:gd name="T38" fmla="*/ 42 w 94"/>
                <a:gd name="T39" fmla="*/ 24 h 38"/>
                <a:gd name="T40" fmla="*/ 49 w 94"/>
                <a:gd name="T41" fmla="*/ 34 h 38"/>
                <a:gd name="T42" fmla="*/ 45 w 94"/>
                <a:gd name="T43" fmla="*/ 36 h 38"/>
                <a:gd name="T44" fmla="*/ 42 w 94"/>
                <a:gd name="T45" fmla="*/ 38 h 38"/>
                <a:gd name="T46" fmla="*/ 35 w 94"/>
                <a:gd name="T47" fmla="*/ 38 h 38"/>
                <a:gd name="T48" fmla="*/ 30 w 94"/>
                <a:gd name="T49" fmla="*/ 29 h 38"/>
                <a:gd name="T50" fmla="*/ 30 w 94"/>
                <a:gd name="T51" fmla="*/ 31 h 38"/>
                <a:gd name="T52" fmla="*/ 23 w 94"/>
                <a:gd name="T53" fmla="*/ 31 h 38"/>
                <a:gd name="T54" fmla="*/ 21 w 94"/>
                <a:gd name="T55" fmla="*/ 24 h 38"/>
                <a:gd name="T56" fmla="*/ 14 w 94"/>
                <a:gd name="T57" fmla="*/ 22 h 38"/>
                <a:gd name="T58" fmla="*/ 9 w 94"/>
                <a:gd name="T59" fmla="*/ 22 h 38"/>
                <a:gd name="T60" fmla="*/ 2 w 94"/>
                <a:gd name="T61" fmla="*/ 22 h 38"/>
                <a:gd name="T62" fmla="*/ 2 w 94"/>
                <a:gd name="T63" fmla="*/ 24 h 38"/>
                <a:gd name="T64" fmla="*/ 0 w 94"/>
                <a:gd name="T65" fmla="*/ 22 h 38"/>
                <a:gd name="T66" fmla="*/ 2 w 94"/>
                <a:gd name="T67" fmla="*/ 19 h 38"/>
                <a:gd name="T68" fmla="*/ 2 w 94"/>
                <a:gd name="T69" fmla="*/ 17 h 38"/>
                <a:gd name="T70" fmla="*/ 2 w 94"/>
                <a:gd name="T71" fmla="*/ 12 h 38"/>
                <a:gd name="T72" fmla="*/ 4 w 94"/>
                <a:gd name="T73" fmla="*/ 10 h 38"/>
                <a:gd name="T74" fmla="*/ 2 w 94"/>
                <a:gd name="T75" fmla="*/ 8 h 38"/>
                <a:gd name="T76" fmla="*/ 2 w 94"/>
                <a:gd name="T77" fmla="*/ 3 h 38"/>
                <a:gd name="T78" fmla="*/ 7 w 94"/>
                <a:gd name="T79" fmla="*/ 0 h 38"/>
                <a:gd name="T80" fmla="*/ 11 w 94"/>
                <a:gd name="T81" fmla="*/ 5 h 38"/>
                <a:gd name="T82" fmla="*/ 11 w 94"/>
                <a:gd name="T83" fmla="*/ 10 h 38"/>
                <a:gd name="T84" fmla="*/ 18 w 94"/>
                <a:gd name="T85" fmla="*/ 10 h 38"/>
                <a:gd name="T86" fmla="*/ 21 w 94"/>
                <a:gd name="T87" fmla="*/ 10 h 38"/>
                <a:gd name="T88" fmla="*/ 26 w 94"/>
                <a:gd name="T89" fmla="*/ 12 h 38"/>
                <a:gd name="T90" fmla="*/ 33 w 94"/>
                <a:gd name="T91" fmla="*/ 12 h 38"/>
                <a:gd name="T92" fmla="*/ 40 w 94"/>
                <a:gd name="T93" fmla="*/ 8 h 38"/>
                <a:gd name="T94" fmla="*/ 49 w 94"/>
                <a:gd name="T95" fmla="*/ 5 h 38"/>
                <a:gd name="T96" fmla="*/ 56 w 94"/>
                <a:gd name="T97" fmla="*/ 0 h 38"/>
                <a:gd name="T98" fmla="*/ 63 w 94"/>
                <a:gd name="T99" fmla="*/ 0 h 38"/>
                <a:gd name="T100" fmla="*/ 63 w 94"/>
                <a:gd name="T101" fmla="*/ 3 h 38"/>
                <a:gd name="T102" fmla="*/ 73 w 94"/>
                <a:gd name="T103" fmla="*/ 3 h 38"/>
                <a:gd name="T104" fmla="*/ 80 w 94"/>
                <a:gd name="T105"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38">
                  <a:moveTo>
                    <a:pt x="80" y="5"/>
                  </a:moveTo>
                  <a:lnTo>
                    <a:pt x="80" y="5"/>
                  </a:lnTo>
                  <a:lnTo>
                    <a:pt x="85" y="10"/>
                  </a:lnTo>
                  <a:lnTo>
                    <a:pt x="92" y="15"/>
                  </a:lnTo>
                  <a:lnTo>
                    <a:pt x="89" y="17"/>
                  </a:lnTo>
                  <a:lnTo>
                    <a:pt x="94" y="27"/>
                  </a:lnTo>
                  <a:lnTo>
                    <a:pt x="89" y="31"/>
                  </a:lnTo>
                  <a:lnTo>
                    <a:pt x="85" y="31"/>
                  </a:lnTo>
                  <a:lnTo>
                    <a:pt x="82" y="38"/>
                  </a:lnTo>
                  <a:lnTo>
                    <a:pt x="78" y="34"/>
                  </a:lnTo>
                  <a:lnTo>
                    <a:pt x="73" y="24"/>
                  </a:lnTo>
                  <a:lnTo>
                    <a:pt x="78" y="19"/>
                  </a:lnTo>
                  <a:lnTo>
                    <a:pt x="73" y="19"/>
                  </a:lnTo>
                  <a:lnTo>
                    <a:pt x="71" y="15"/>
                  </a:lnTo>
                  <a:lnTo>
                    <a:pt x="63" y="10"/>
                  </a:lnTo>
                  <a:lnTo>
                    <a:pt x="56" y="10"/>
                  </a:lnTo>
                  <a:lnTo>
                    <a:pt x="52" y="17"/>
                  </a:lnTo>
                  <a:lnTo>
                    <a:pt x="45" y="19"/>
                  </a:lnTo>
                  <a:lnTo>
                    <a:pt x="42" y="22"/>
                  </a:lnTo>
                  <a:lnTo>
                    <a:pt x="42" y="24"/>
                  </a:lnTo>
                  <a:lnTo>
                    <a:pt x="49" y="34"/>
                  </a:lnTo>
                  <a:lnTo>
                    <a:pt x="45" y="36"/>
                  </a:lnTo>
                  <a:lnTo>
                    <a:pt x="42" y="38"/>
                  </a:lnTo>
                  <a:lnTo>
                    <a:pt x="35" y="38"/>
                  </a:lnTo>
                  <a:lnTo>
                    <a:pt x="30" y="29"/>
                  </a:lnTo>
                  <a:lnTo>
                    <a:pt x="30" y="31"/>
                  </a:lnTo>
                  <a:lnTo>
                    <a:pt x="23" y="31"/>
                  </a:lnTo>
                  <a:lnTo>
                    <a:pt x="21" y="24"/>
                  </a:lnTo>
                  <a:lnTo>
                    <a:pt x="14" y="22"/>
                  </a:lnTo>
                  <a:lnTo>
                    <a:pt x="9" y="22"/>
                  </a:lnTo>
                  <a:lnTo>
                    <a:pt x="2" y="22"/>
                  </a:lnTo>
                  <a:lnTo>
                    <a:pt x="2" y="24"/>
                  </a:lnTo>
                  <a:lnTo>
                    <a:pt x="0" y="22"/>
                  </a:lnTo>
                  <a:lnTo>
                    <a:pt x="2" y="19"/>
                  </a:lnTo>
                  <a:lnTo>
                    <a:pt x="2" y="17"/>
                  </a:lnTo>
                  <a:lnTo>
                    <a:pt x="2" y="12"/>
                  </a:lnTo>
                  <a:lnTo>
                    <a:pt x="4" y="10"/>
                  </a:lnTo>
                  <a:lnTo>
                    <a:pt x="2" y="8"/>
                  </a:lnTo>
                  <a:lnTo>
                    <a:pt x="2" y="3"/>
                  </a:lnTo>
                  <a:lnTo>
                    <a:pt x="7" y="0"/>
                  </a:lnTo>
                  <a:lnTo>
                    <a:pt x="11" y="5"/>
                  </a:lnTo>
                  <a:lnTo>
                    <a:pt x="11" y="10"/>
                  </a:lnTo>
                  <a:lnTo>
                    <a:pt x="18" y="10"/>
                  </a:lnTo>
                  <a:lnTo>
                    <a:pt x="21" y="10"/>
                  </a:lnTo>
                  <a:lnTo>
                    <a:pt x="26" y="12"/>
                  </a:lnTo>
                  <a:lnTo>
                    <a:pt x="33" y="12"/>
                  </a:lnTo>
                  <a:lnTo>
                    <a:pt x="40" y="8"/>
                  </a:lnTo>
                  <a:lnTo>
                    <a:pt x="49" y="5"/>
                  </a:lnTo>
                  <a:lnTo>
                    <a:pt x="56" y="0"/>
                  </a:lnTo>
                  <a:lnTo>
                    <a:pt x="63" y="0"/>
                  </a:lnTo>
                  <a:lnTo>
                    <a:pt x="63" y="3"/>
                  </a:lnTo>
                  <a:lnTo>
                    <a:pt x="73" y="3"/>
                  </a:lnTo>
                  <a:lnTo>
                    <a:pt x="80"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246"/>
            <p:cNvSpPr>
              <a:spLocks/>
            </p:cNvSpPr>
            <p:nvPr/>
          </p:nvSpPr>
          <p:spPr bwMode="auto">
            <a:xfrm>
              <a:off x="2150047" y="3922750"/>
              <a:ext cx="349392" cy="507896"/>
            </a:xfrm>
            <a:custGeom>
              <a:avLst/>
              <a:gdLst>
                <a:gd name="T0" fmla="*/ 134 w 205"/>
                <a:gd name="T1" fmla="*/ 35 h 298"/>
                <a:gd name="T2" fmla="*/ 156 w 205"/>
                <a:gd name="T3" fmla="*/ 33 h 298"/>
                <a:gd name="T4" fmla="*/ 172 w 205"/>
                <a:gd name="T5" fmla="*/ 33 h 298"/>
                <a:gd name="T6" fmla="*/ 172 w 205"/>
                <a:gd name="T7" fmla="*/ 59 h 298"/>
                <a:gd name="T8" fmla="*/ 186 w 205"/>
                <a:gd name="T9" fmla="*/ 66 h 298"/>
                <a:gd name="T10" fmla="*/ 170 w 205"/>
                <a:gd name="T11" fmla="*/ 68 h 298"/>
                <a:gd name="T12" fmla="*/ 137 w 205"/>
                <a:gd name="T13" fmla="*/ 83 h 298"/>
                <a:gd name="T14" fmla="*/ 132 w 205"/>
                <a:gd name="T15" fmla="*/ 97 h 298"/>
                <a:gd name="T16" fmla="*/ 125 w 205"/>
                <a:gd name="T17" fmla="*/ 109 h 298"/>
                <a:gd name="T18" fmla="*/ 120 w 205"/>
                <a:gd name="T19" fmla="*/ 120 h 298"/>
                <a:gd name="T20" fmla="*/ 134 w 205"/>
                <a:gd name="T21" fmla="*/ 144 h 298"/>
                <a:gd name="T22" fmla="*/ 144 w 205"/>
                <a:gd name="T23" fmla="*/ 151 h 298"/>
                <a:gd name="T24" fmla="*/ 163 w 205"/>
                <a:gd name="T25" fmla="*/ 161 h 298"/>
                <a:gd name="T26" fmla="*/ 177 w 205"/>
                <a:gd name="T27" fmla="*/ 175 h 298"/>
                <a:gd name="T28" fmla="*/ 191 w 205"/>
                <a:gd name="T29" fmla="*/ 175 h 298"/>
                <a:gd name="T30" fmla="*/ 203 w 205"/>
                <a:gd name="T31" fmla="*/ 208 h 298"/>
                <a:gd name="T32" fmla="*/ 201 w 205"/>
                <a:gd name="T33" fmla="*/ 232 h 298"/>
                <a:gd name="T34" fmla="*/ 198 w 205"/>
                <a:gd name="T35" fmla="*/ 246 h 298"/>
                <a:gd name="T36" fmla="*/ 201 w 205"/>
                <a:gd name="T37" fmla="*/ 267 h 298"/>
                <a:gd name="T38" fmla="*/ 186 w 205"/>
                <a:gd name="T39" fmla="*/ 293 h 298"/>
                <a:gd name="T40" fmla="*/ 163 w 205"/>
                <a:gd name="T41" fmla="*/ 288 h 298"/>
                <a:gd name="T42" fmla="*/ 130 w 205"/>
                <a:gd name="T43" fmla="*/ 265 h 298"/>
                <a:gd name="T44" fmla="*/ 87 w 205"/>
                <a:gd name="T45" fmla="*/ 236 h 298"/>
                <a:gd name="T46" fmla="*/ 85 w 205"/>
                <a:gd name="T47" fmla="*/ 217 h 298"/>
                <a:gd name="T48" fmla="*/ 54 w 205"/>
                <a:gd name="T49" fmla="*/ 165 h 298"/>
                <a:gd name="T50" fmla="*/ 33 w 205"/>
                <a:gd name="T51" fmla="*/ 125 h 298"/>
                <a:gd name="T52" fmla="*/ 14 w 205"/>
                <a:gd name="T53" fmla="*/ 104 h 298"/>
                <a:gd name="T54" fmla="*/ 9 w 205"/>
                <a:gd name="T55" fmla="*/ 90 h 298"/>
                <a:gd name="T56" fmla="*/ 7 w 205"/>
                <a:gd name="T57" fmla="*/ 64 h 298"/>
                <a:gd name="T58" fmla="*/ 21 w 205"/>
                <a:gd name="T59" fmla="*/ 59 h 298"/>
                <a:gd name="T60" fmla="*/ 16 w 205"/>
                <a:gd name="T61" fmla="*/ 68 h 298"/>
                <a:gd name="T62" fmla="*/ 30 w 205"/>
                <a:gd name="T63" fmla="*/ 68 h 298"/>
                <a:gd name="T64" fmla="*/ 45 w 205"/>
                <a:gd name="T65" fmla="*/ 71 h 298"/>
                <a:gd name="T66" fmla="*/ 59 w 205"/>
                <a:gd name="T67" fmla="*/ 45 h 298"/>
                <a:gd name="T68" fmla="*/ 94 w 205"/>
                <a:gd name="T69" fmla="*/ 23 h 298"/>
                <a:gd name="T70" fmla="*/ 99 w 205"/>
                <a:gd name="T71" fmla="*/ 0 h 298"/>
                <a:gd name="T72" fmla="*/ 113 w 205"/>
                <a:gd name="T73" fmla="*/ 7 h 298"/>
                <a:gd name="T74" fmla="*/ 125 w 205"/>
                <a:gd name="T75" fmla="*/ 1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5" h="298">
                  <a:moveTo>
                    <a:pt x="134" y="35"/>
                  </a:moveTo>
                  <a:lnTo>
                    <a:pt x="134" y="35"/>
                  </a:lnTo>
                  <a:lnTo>
                    <a:pt x="146" y="38"/>
                  </a:lnTo>
                  <a:lnTo>
                    <a:pt x="156" y="33"/>
                  </a:lnTo>
                  <a:lnTo>
                    <a:pt x="160" y="35"/>
                  </a:lnTo>
                  <a:lnTo>
                    <a:pt x="172" y="33"/>
                  </a:lnTo>
                  <a:lnTo>
                    <a:pt x="184" y="42"/>
                  </a:lnTo>
                  <a:lnTo>
                    <a:pt x="172" y="59"/>
                  </a:lnTo>
                  <a:lnTo>
                    <a:pt x="179" y="59"/>
                  </a:lnTo>
                  <a:lnTo>
                    <a:pt x="186" y="66"/>
                  </a:lnTo>
                  <a:lnTo>
                    <a:pt x="172" y="66"/>
                  </a:lnTo>
                  <a:lnTo>
                    <a:pt x="170" y="68"/>
                  </a:lnTo>
                  <a:lnTo>
                    <a:pt x="156" y="71"/>
                  </a:lnTo>
                  <a:lnTo>
                    <a:pt x="137" y="83"/>
                  </a:lnTo>
                  <a:lnTo>
                    <a:pt x="137" y="90"/>
                  </a:lnTo>
                  <a:lnTo>
                    <a:pt x="132" y="97"/>
                  </a:lnTo>
                  <a:lnTo>
                    <a:pt x="134" y="106"/>
                  </a:lnTo>
                  <a:lnTo>
                    <a:pt x="125" y="109"/>
                  </a:lnTo>
                  <a:lnTo>
                    <a:pt x="125" y="116"/>
                  </a:lnTo>
                  <a:lnTo>
                    <a:pt x="120" y="120"/>
                  </a:lnTo>
                  <a:lnTo>
                    <a:pt x="127" y="135"/>
                  </a:lnTo>
                  <a:lnTo>
                    <a:pt x="134" y="144"/>
                  </a:lnTo>
                  <a:lnTo>
                    <a:pt x="132" y="151"/>
                  </a:lnTo>
                  <a:lnTo>
                    <a:pt x="144" y="151"/>
                  </a:lnTo>
                  <a:lnTo>
                    <a:pt x="149" y="161"/>
                  </a:lnTo>
                  <a:lnTo>
                    <a:pt x="163" y="161"/>
                  </a:lnTo>
                  <a:lnTo>
                    <a:pt x="177" y="151"/>
                  </a:lnTo>
                  <a:lnTo>
                    <a:pt x="177" y="175"/>
                  </a:lnTo>
                  <a:lnTo>
                    <a:pt x="182" y="177"/>
                  </a:lnTo>
                  <a:lnTo>
                    <a:pt x="191" y="175"/>
                  </a:lnTo>
                  <a:lnTo>
                    <a:pt x="205" y="201"/>
                  </a:lnTo>
                  <a:lnTo>
                    <a:pt x="203" y="208"/>
                  </a:lnTo>
                  <a:lnTo>
                    <a:pt x="201" y="217"/>
                  </a:lnTo>
                  <a:lnTo>
                    <a:pt x="201" y="232"/>
                  </a:lnTo>
                  <a:lnTo>
                    <a:pt x="196" y="241"/>
                  </a:lnTo>
                  <a:lnTo>
                    <a:pt x="198" y="246"/>
                  </a:lnTo>
                  <a:lnTo>
                    <a:pt x="194" y="253"/>
                  </a:lnTo>
                  <a:lnTo>
                    <a:pt x="201" y="267"/>
                  </a:lnTo>
                  <a:lnTo>
                    <a:pt x="191" y="286"/>
                  </a:lnTo>
                  <a:lnTo>
                    <a:pt x="186" y="293"/>
                  </a:lnTo>
                  <a:lnTo>
                    <a:pt x="179" y="298"/>
                  </a:lnTo>
                  <a:lnTo>
                    <a:pt x="163" y="288"/>
                  </a:lnTo>
                  <a:lnTo>
                    <a:pt x="160" y="281"/>
                  </a:lnTo>
                  <a:lnTo>
                    <a:pt x="130" y="265"/>
                  </a:lnTo>
                  <a:lnTo>
                    <a:pt x="101" y="246"/>
                  </a:lnTo>
                  <a:lnTo>
                    <a:pt x="87" y="236"/>
                  </a:lnTo>
                  <a:lnTo>
                    <a:pt x="80" y="222"/>
                  </a:lnTo>
                  <a:lnTo>
                    <a:pt x="85" y="217"/>
                  </a:lnTo>
                  <a:lnTo>
                    <a:pt x="71" y="196"/>
                  </a:lnTo>
                  <a:lnTo>
                    <a:pt x="54" y="165"/>
                  </a:lnTo>
                  <a:lnTo>
                    <a:pt x="37" y="132"/>
                  </a:lnTo>
                  <a:lnTo>
                    <a:pt x="33" y="125"/>
                  </a:lnTo>
                  <a:lnTo>
                    <a:pt x="28" y="113"/>
                  </a:lnTo>
                  <a:lnTo>
                    <a:pt x="14" y="104"/>
                  </a:lnTo>
                  <a:lnTo>
                    <a:pt x="2" y="97"/>
                  </a:lnTo>
                  <a:lnTo>
                    <a:pt x="9" y="90"/>
                  </a:lnTo>
                  <a:lnTo>
                    <a:pt x="0" y="73"/>
                  </a:lnTo>
                  <a:lnTo>
                    <a:pt x="7" y="64"/>
                  </a:lnTo>
                  <a:lnTo>
                    <a:pt x="19" y="52"/>
                  </a:lnTo>
                  <a:lnTo>
                    <a:pt x="21" y="59"/>
                  </a:lnTo>
                  <a:lnTo>
                    <a:pt x="16" y="64"/>
                  </a:lnTo>
                  <a:lnTo>
                    <a:pt x="16" y="68"/>
                  </a:lnTo>
                  <a:lnTo>
                    <a:pt x="23" y="68"/>
                  </a:lnTo>
                  <a:lnTo>
                    <a:pt x="30" y="68"/>
                  </a:lnTo>
                  <a:lnTo>
                    <a:pt x="35" y="78"/>
                  </a:lnTo>
                  <a:lnTo>
                    <a:pt x="45" y="71"/>
                  </a:lnTo>
                  <a:lnTo>
                    <a:pt x="49" y="61"/>
                  </a:lnTo>
                  <a:lnTo>
                    <a:pt x="59" y="45"/>
                  </a:lnTo>
                  <a:lnTo>
                    <a:pt x="78" y="40"/>
                  </a:lnTo>
                  <a:lnTo>
                    <a:pt x="94" y="23"/>
                  </a:lnTo>
                  <a:lnTo>
                    <a:pt x="101" y="12"/>
                  </a:lnTo>
                  <a:lnTo>
                    <a:pt x="99" y="0"/>
                  </a:lnTo>
                  <a:lnTo>
                    <a:pt x="101" y="0"/>
                  </a:lnTo>
                  <a:lnTo>
                    <a:pt x="113" y="7"/>
                  </a:lnTo>
                  <a:lnTo>
                    <a:pt x="118" y="14"/>
                  </a:lnTo>
                  <a:lnTo>
                    <a:pt x="125" y="19"/>
                  </a:lnTo>
                  <a:lnTo>
                    <a:pt x="134" y="3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248"/>
            <p:cNvSpPr>
              <a:spLocks noEditPoints="1"/>
            </p:cNvSpPr>
            <p:nvPr/>
          </p:nvSpPr>
          <p:spPr bwMode="auto">
            <a:xfrm>
              <a:off x="7631229" y="3401220"/>
              <a:ext cx="259061" cy="368139"/>
            </a:xfrm>
            <a:custGeom>
              <a:avLst/>
              <a:gdLst>
                <a:gd name="T0" fmla="*/ 147 w 152"/>
                <a:gd name="T1" fmla="*/ 168 h 216"/>
                <a:gd name="T2" fmla="*/ 152 w 152"/>
                <a:gd name="T3" fmla="*/ 190 h 216"/>
                <a:gd name="T4" fmla="*/ 140 w 152"/>
                <a:gd name="T5" fmla="*/ 187 h 216"/>
                <a:gd name="T6" fmla="*/ 138 w 152"/>
                <a:gd name="T7" fmla="*/ 206 h 216"/>
                <a:gd name="T8" fmla="*/ 114 w 152"/>
                <a:gd name="T9" fmla="*/ 204 h 216"/>
                <a:gd name="T10" fmla="*/ 114 w 152"/>
                <a:gd name="T11" fmla="*/ 185 h 216"/>
                <a:gd name="T12" fmla="*/ 97 w 152"/>
                <a:gd name="T13" fmla="*/ 185 h 216"/>
                <a:gd name="T14" fmla="*/ 78 w 152"/>
                <a:gd name="T15" fmla="*/ 194 h 216"/>
                <a:gd name="T16" fmla="*/ 83 w 152"/>
                <a:gd name="T17" fmla="*/ 176 h 216"/>
                <a:gd name="T18" fmla="*/ 102 w 152"/>
                <a:gd name="T19" fmla="*/ 164 h 216"/>
                <a:gd name="T20" fmla="*/ 119 w 152"/>
                <a:gd name="T21" fmla="*/ 166 h 216"/>
                <a:gd name="T22" fmla="*/ 133 w 152"/>
                <a:gd name="T23" fmla="*/ 159 h 216"/>
                <a:gd name="T24" fmla="*/ 145 w 152"/>
                <a:gd name="T25" fmla="*/ 154 h 216"/>
                <a:gd name="T26" fmla="*/ 147 w 152"/>
                <a:gd name="T27" fmla="*/ 168 h 216"/>
                <a:gd name="T28" fmla="*/ 109 w 152"/>
                <a:gd name="T29" fmla="*/ 138 h 216"/>
                <a:gd name="T30" fmla="*/ 97 w 152"/>
                <a:gd name="T31" fmla="*/ 154 h 216"/>
                <a:gd name="T32" fmla="*/ 83 w 152"/>
                <a:gd name="T33" fmla="*/ 147 h 216"/>
                <a:gd name="T34" fmla="*/ 90 w 152"/>
                <a:gd name="T35" fmla="*/ 138 h 216"/>
                <a:gd name="T36" fmla="*/ 102 w 152"/>
                <a:gd name="T37" fmla="*/ 128 h 216"/>
                <a:gd name="T38" fmla="*/ 112 w 152"/>
                <a:gd name="T39" fmla="*/ 123 h 216"/>
                <a:gd name="T40" fmla="*/ 22 w 152"/>
                <a:gd name="T41" fmla="*/ 154 h 216"/>
                <a:gd name="T42" fmla="*/ 0 w 152"/>
                <a:gd name="T43" fmla="*/ 171 h 216"/>
                <a:gd name="T44" fmla="*/ 19 w 152"/>
                <a:gd name="T45" fmla="*/ 147 h 216"/>
                <a:gd name="T46" fmla="*/ 36 w 152"/>
                <a:gd name="T47" fmla="*/ 121 h 216"/>
                <a:gd name="T48" fmla="*/ 29 w 152"/>
                <a:gd name="T49" fmla="*/ 142 h 216"/>
                <a:gd name="T50" fmla="*/ 76 w 152"/>
                <a:gd name="T51" fmla="*/ 112 h 216"/>
                <a:gd name="T52" fmla="*/ 86 w 152"/>
                <a:gd name="T53" fmla="*/ 116 h 216"/>
                <a:gd name="T54" fmla="*/ 95 w 152"/>
                <a:gd name="T55" fmla="*/ 123 h 216"/>
                <a:gd name="T56" fmla="*/ 78 w 152"/>
                <a:gd name="T57" fmla="*/ 135 h 216"/>
                <a:gd name="T58" fmla="*/ 78 w 152"/>
                <a:gd name="T59" fmla="*/ 119 h 216"/>
                <a:gd name="T60" fmla="*/ 133 w 152"/>
                <a:gd name="T61" fmla="*/ 107 h 216"/>
                <a:gd name="T62" fmla="*/ 138 w 152"/>
                <a:gd name="T63" fmla="*/ 126 h 216"/>
                <a:gd name="T64" fmla="*/ 126 w 152"/>
                <a:gd name="T65" fmla="*/ 128 h 216"/>
                <a:gd name="T66" fmla="*/ 123 w 152"/>
                <a:gd name="T67" fmla="*/ 140 h 216"/>
                <a:gd name="T68" fmla="*/ 116 w 152"/>
                <a:gd name="T69" fmla="*/ 128 h 216"/>
                <a:gd name="T70" fmla="*/ 123 w 152"/>
                <a:gd name="T71" fmla="*/ 119 h 216"/>
                <a:gd name="T72" fmla="*/ 114 w 152"/>
                <a:gd name="T73" fmla="*/ 100 h 216"/>
                <a:gd name="T74" fmla="*/ 133 w 152"/>
                <a:gd name="T75" fmla="*/ 107 h 216"/>
                <a:gd name="T76" fmla="*/ 69 w 152"/>
                <a:gd name="T77" fmla="*/ 93 h 216"/>
                <a:gd name="T78" fmla="*/ 60 w 152"/>
                <a:gd name="T79" fmla="*/ 97 h 216"/>
                <a:gd name="T80" fmla="*/ 64 w 152"/>
                <a:gd name="T81" fmla="*/ 86 h 216"/>
                <a:gd name="T82" fmla="*/ 67 w 152"/>
                <a:gd name="T83" fmla="*/ 0 h 216"/>
                <a:gd name="T84" fmla="*/ 76 w 152"/>
                <a:gd name="T85" fmla="*/ 5 h 216"/>
                <a:gd name="T86" fmla="*/ 83 w 152"/>
                <a:gd name="T87" fmla="*/ 5 h 216"/>
                <a:gd name="T88" fmla="*/ 86 w 152"/>
                <a:gd name="T89" fmla="*/ 24 h 216"/>
                <a:gd name="T90" fmla="*/ 71 w 152"/>
                <a:gd name="T91" fmla="*/ 45 h 216"/>
                <a:gd name="T92" fmla="*/ 74 w 152"/>
                <a:gd name="T93" fmla="*/ 71 h 216"/>
                <a:gd name="T94" fmla="*/ 88 w 152"/>
                <a:gd name="T95" fmla="*/ 71 h 216"/>
                <a:gd name="T96" fmla="*/ 107 w 152"/>
                <a:gd name="T97" fmla="*/ 90 h 216"/>
                <a:gd name="T98" fmla="*/ 112 w 152"/>
                <a:gd name="T99" fmla="*/ 102 h 216"/>
                <a:gd name="T100" fmla="*/ 93 w 152"/>
                <a:gd name="T101" fmla="*/ 86 h 216"/>
                <a:gd name="T102" fmla="*/ 78 w 152"/>
                <a:gd name="T103" fmla="*/ 81 h 216"/>
                <a:gd name="T104" fmla="*/ 55 w 152"/>
                <a:gd name="T105" fmla="*/ 78 h 216"/>
                <a:gd name="T106" fmla="*/ 62 w 152"/>
                <a:gd name="T107" fmla="*/ 67 h 216"/>
                <a:gd name="T108" fmla="*/ 55 w 152"/>
                <a:gd name="T109" fmla="*/ 69 h 216"/>
                <a:gd name="T110" fmla="*/ 43 w 152"/>
                <a:gd name="T111" fmla="*/ 52 h 216"/>
                <a:gd name="T112" fmla="*/ 50 w 152"/>
                <a:gd name="T113" fmla="*/ 43 h 216"/>
                <a:gd name="T114" fmla="*/ 57 w 152"/>
                <a:gd name="T115"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2" h="216">
                  <a:moveTo>
                    <a:pt x="147" y="168"/>
                  </a:moveTo>
                  <a:lnTo>
                    <a:pt x="147" y="168"/>
                  </a:lnTo>
                  <a:lnTo>
                    <a:pt x="149" y="180"/>
                  </a:lnTo>
                  <a:lnTo>
                    <a:pt x="152" y="190"/>
                  </a:lnTo>
                  <a:lnTo>
                    <a:pt x="145" y="204"/>
                  </a:lnTo>
                  <a:lnTo>
                    <a:pt x="140" y="187"/>
                  </a:lnTo>
                  <a:lnTo>
                    <a:pt x="130" y="194"/>
                  </a:lnTo>
                  <a:lnTo>
                    <a:pt x="138" y="206"/>
                  </a:lnTo>
                  <a:lnTo>
                    <a:pt x="133" y="216"/>
                  </a:lnTo>
                  <a:lnTo>
                    <a:pt x="114" y="204"/>
                  </a:lnTo>
                  <a:lnTo>
                    <a:pt x="109" y="194"/>
                  </a:lnTo>
                  <a:lnTo>
                    <a:pt x="114" y="185"/>
                  </a:lnTo>
                  <a:lnTo>
                    <a:pt x="104" y="178"/>
                  </a:lnTo>
                  <a:lnTo>
                    <a:pt x="97" y="185"/>
                  </a:lnTo>
                  <a:lnTo>
                    <a:pt x="90" y="185"/>
                  </a:lnTo>
                  <a:lnTo>
                    <a:pt x="78" y="194"/>
                  </a:lnTo>
                  <a:lnTo>
                    <a:pt x="76" y="190"/>
                  </a:lnTo>
                  <a:lnTo>
                    <a:pt x="83" y="176"/>
                  </a:lnTo>
                  <a:lnTo>
                    <a:pt x="93" y="171"/>
                  </a:lnTo>
                  <a:lnTo>
                    <a:pt x="102" y="164"/>
                  </a:lnTo>
                  <a:lnTo>
                    <a:pt x="107" y="171"/>
                  </a:lnTo>
                  <a:lnTo>
                    <a:pt x="119" y="166"/>
                  </a:lnTo>
                  <a:lnTo>
                    <a:pt x="123" y="159"/>
                  </a:lnTo>
                  <a:lnTo>
                    <a:pt x="133" y="159"/>
                  </a:lnTo>
                  <a:lnTo>
                    <a:pt x="133" y="147"/>
                  </a:lnTo>
                  <a:lnTo>
                    <a:pt x="145" y="154"/>
                  </a:lnTo>
                  <a:lnTo>
                    <a:pt x="147" y="161"/>
                  </a:lnTo>
                  <a:lnTo>
                    <a:pt x="147" y="168"/>
                  </a:lnTo>
                  <a:close/>
                  <a:moveTo>
                    <a:pt x="109" y="138"/>
                  </a:moveTo>
                  <a:lnTo>
                    <a:pt x="109" y="138"/>
                  </a:lnTo>
                  <a:lnTo>
                    <a:pt x="104" y="142"/>
                  </a:lnTo>
                  <a:lnTo>
                    <a:pt x="97" y="154"/>
                  </a:lnTo>
                  <a:lnTo>
                    <a:pt x="93" y="159"/>
                  </a:lnTo>
                  <a:lnTo>
                    <a:pt x="83" y="147"/>
                  </a:lnTo>
                  <a:lnTo>
                    <a:pt x="86" y="142"/>
                  </a:lnTo>
                  <a:lnTo>
                    <a:pt x="90" y="138"/>
                  </a:lnTo>
                  <a:lnTo>
                    <a:pt x="93" y="128"/>
                  </a:lnTo>
                  <a:lnTo>
                    <a:pt x="102" y="128"/>
                  </a:lnTo>
                  <a:lnTo>
                    <a:pt x="100" y="138"/>
                  </a:lnTo>
                  <a:lnTo>
                    <a:pt x="112" y="123"/>
                  </a:lnTo>
                  <a:lnTo>
                    <a:pt x="109" y="138"/>
                  </a:lnTo>
                  <a:close/>
                  <a:moveTo>
                    <a:pt x="22" y="154"/>
                  </a:moveTo>
                  <a:lnTo>
                    <a:pt x="22" y="154"/>
                  </a:lnTo>
                  <a:lnTo>
                    <a:pt x="0" y="171"/>
                  </a:lnTo>
                  <a:lnTo>
                    <a:pt x="7" y="157"/>
                  </a:lnTo>
                  <a:lnTo>
                    <a:pt x="19" y="147"/>
                  </a:lnTo>
                  <a:lnTo>
                    <a:pt x="29" y="138"/>
                  </a:lnTo>
                  <a:lnTo>
                    <a:pt x="36" y="121"/>
                  </a:lnTo>
                  <a:lnTo>
                    <a:pt x="41" y="133"/>
                  </a:lnTo>
                  <a:lnTo>
                    <a:pt x="29" y="142"/>
                  </a:lnTo>
                  <a:lnTo>
                    <a:pt x="22" y="154"/>
                  </a:lnTo>
                  <a:close/>
                  <a:moveTo>
                    <a:pt x="76" y="112"/>
                  </a:moveTo>
                  <a:lnTo>
                    <a:pt x="76" y="112"/>
                  </a:lnTo>
                  <a:lnTo>
                    <a:pt x="86" y="116"/>
                  </a:lnTo>
                  <a:lnTo>
                    <a:pt x="95" y="116"/>
                  </a:lnTo>
                  <a:lnTo>
                    <a:pt x="95" y="123"/>
                  </a:lnTo>
                  <a:lnTo>
                    <a:pt x="88" y="131"/>
                  </a:lnTo>
                  <a:lnTo>
                    <a:pt x="78" y="135"/>
                  </a:lnTo>
                  <a:lnTo>
                    <a:pt x="78" y="128"/>
                  </a:lnTo>
                  <a:lnTo>
                    <a:pt x="78" y="119"/>
                  </a:lnTo>
                  <a:lnTo>
                    <a:pt x="76" y="112"/>
                  </a:lnTo>
                  <a:close/>
                  <a:moveTo>
                    <a:pt x="133" y="107"/>
                  </a:moveTo>
                  <a:lnTo>
                    <a:pt x="133" y="107"/>
                  </a:lnTo>
                  <a:lnTo>
                    <a:pt x="138" y="126"/>
                  </a:lnTo>
                  <a:lnTo>
                    <a:pt x="126" y="121"/>
                  </a:lnTo>
                  <a:lnTo>
                    <a:pt x="126" y="128"/>
                  </a:lnTo>
                  <a:lnTo>
                    <a:pt x="130" y="138"/>
                  </a:lnTo>
                  <a:lnTo>
                    <a:pt x="123" y="140"/>
                  </a:lnTo>
                  <a:lnTo>
                    <a:pt x="121" y="128"/>
                  </a:lnTo>
                  <a:lnTo>
                    <a:pt x="116" y="128"/>
                  </a:lnTo>
                  <a:lnTo>
                    <a:pt x="114" y="119"/>
                  </a:lnTo>
                  <a:lnTo>
                    <a:pt x="123" y="119"/>
                  </a:lnTo>
                  <a:lnTo>
                    <a:pt x="123" y="114"/>
                  </a:lnTo>
                  <a:lnTo>
                    <a:pt x="114" y="100"/>
                  </a:lnTo>
                  <a:lnTo>
                    <a:pt x="128" y="102"/>
                  </a:lnTo>
                  <a:lnTo>
                    <a:pt x="133" y="107"/>
                  </a:lnTo>
                  <a:close/>
                  <a:moveTo>
                    <a:pt x="69" y="93"/>
                  </a:moveTo>
                  <a:lnTo>
                    <a:pt x="69" y="93"/>
                  </a:lnTo>
                  <a:lnTo>
                    <a:pt x="64" y="107"/>
                  </a:lnTo>
                  <a:lnTo>
                    <a:pt x="60" y="97"/>
                  </a:lnTo>
                  <a:lnTo>
                    <a:pt x="50" y="86"/>
                  </a:lnTo>
                  <a:lnTo>
                    <a:pt x="64" y="86"/>
                  </a:lnTo>
                  <a:lnTo>
                    <a:pt x="69" y="93"/>
                  </a:lnTo>
                  <a:close/>
                  <a:moveTo>
                    <a:pt x="67" y="0"/>
                  </a:moveTo>
                  <a:lnTo>
                    <a:pt x="67" y="0"/>
                  </a:lnTo>
                  <a:lnTo>
                    <a:pt x="76" y="5"/>
                  </a:lnTo>
                  <a:lnTo>
                    <a:pt x="81" y="0"/>
                  </a:lnTo>
                  <a:lnTo>
                    <a:pt x="83" y="5"/>
                  </a:lnTo>
                  <a:lnTo>
                    <a:pt x="81" y="12"/>
                  </a:lnTo>
                  <a:lnTo>
                    <a:pt x="86" y="24"/>
                  </a:lnTo>
                  <a:lnTo>
                    <a:pt x="81" y="38"/>
                  </a:lnTo>
                  <a:lnTo>
                    <a:pt x="71" y="45"/>
                  </a:lnTo>
                  <a:lnTo>
                    <a:pt x="69" y="60"/>
                  </a:lnTo>
                  <a:lnTo>
                    <a:pt x="74" y="71"/>
                  </a:lnTo>
                  <a:lnTo>
                    <a:pt x="81" y="74"/>
                  </a:lnTo>
                  <a:lnTo>
                    <a:pt x="88" y="71"/>
                  </a:lnTo>
                  <a:lnTo>
                    <a:pt x="109" y="81"/>
                  </a:lnTo>
                  <a:lnTo>
                    <a:pt x="107" y="90"/>
                  </a:lnTo>
                  <a:lnTo>
                    <a:pt x="112" y="93"/>
                  </a:lnTo>
                  <a:lnTo>
                    <a:pt x="112" y="102"/>
                  </a:lnTo>
                  <a:lnTo>
                    <a:pt x="97" y="93"/>
                  </a:lnTo>
                  <a:lnTo>
                    <a:pt x="93" y="86"/>
                  </a:lnTo>
                  <a:lnTo>
                    <a:pt x="88" y="90"/>
                  </a:lnTo>
                  <a:lnTo>
                    <a:pt x="78" y="81"/>
                  </a:lnTo>
                  <a:lnTo>
                    <a:pt x="62" y="83"/>
                  </a:lnTo>
                  <a:lnTo>
                    <a:pt x="55" y="78"/>
                  </a:lnTo>
                  <a:lnTo>
                    <a:pt x="57" y="71"/>
                  </a:lnTo>
                  <a:lnTo>
                    <a:pt x="62" y="67"/>
                  </a:lnTo>
                  <a:lnTo>
                    <a:pt x="57" y="64"/>
                  </a:lnTo>
                  <a:lnTo>
                    <a:pt x="55" y="69"/>
                  </a:lnTo>
                  <a:lnTo>
                    <a:pt x="48" y="62"/>
                  </a:lnTo>
                  <a:lnTo>
                    <a:pt x="43" y="52"/>
                  </a:lnTo>
                  <a:lnTo>
                    <a:pt x="43" y="38"/>
                  </a:lnTo>
                  <a:lnTo>
                    <a:pt x="50" y="43"/>
                  </a:lnTo>
                  <a:lnTo>
                    <a:pt x="52" y="17"/>
                  </a:lnTo>
                  <a:lnTo>
                    <a:pt x="57" y="0"/>
                  </a:lnTo>
                  <a:lnTo>
                    <a:pt x="6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250"/>
            <p:cNvSpPr>
              <a:spLocks noEditPoints="1"/>
            </p:cNvSpPr>
            <p:nvPr/>
          </p:nvSpPr>
          <p:spPr bwMode="auto">
            <a:xfrm>
              <a:off x="8289107" y="3987516"/>
              <a:ext cx="415861" cy="228383"/>
            </a:xfrm>
            <a:custGeom>
              <a:avLst/>
              <a:gdLst>
                <a:gd name="T0" fmla="*/ 241 w 244"/>
                <a:gd name="T1" fmla="*/ 71 h 134"/>
                <a:gd name="T2" fmla="*/ 229 w 244"/>
                <a:gd name="T3" fmla="*/ 66 h 134"/>
                <a:gd name="T4" fmla="*/ 218 w 244"/>
                <a:gd name="T5" fmla="*/ 42 h 134"/>
                <a:gd name="T6" fmla="*/ 222 w 244"/>
                <a:gd name="T7" fmla="*/ 47 h 134"/>
                <a:gd name="T8" fmla="*/ 234 w 244"/>
                <a:gd name="T9" fmla="*/ 59 h 134"/>
                <a:gd name="T10" fmla="*/ 241 w 244"/>
                <a:gd name="T11" fmla="*/ 71 h 134"/>
                <a:gd name="T12" fmla="*/ 177 w 244"/>
                <a:gd name="T13" fmla="*/ 49 h 134"/>
                <a:gd name="T14" fmla="*/ 168 w 244"/>
                <a:gd name="T15" fmla="*/ 54 h 134"/>
                <a:gd name="T16" fmla="*/ 149 w 244"/>
                <a:gd name="T17" fmla="*/ 61 h 134"/>
                <a:gd name="T18" fmla="*/ 128 w 244"/>
                <a:gd name="T19" fmla="*/ 56 h 134"/>
                <a:gd name="T20" fmla="*/ 118 w 244"/>
                <a:gd name="T21" fmla="*/ 47 h 134"/>
                <a:gd name="T22" fmla="*/ 142 w 244"/>
                <a:gd name="T23" fmla="*/ 49 h 134"/>
                <a:gd name="T24" fmla="*/ 147 w 244"/>
                <a:gd name="T25" fmla="*/ 40 h 134"/>
                <a:gd name="T26" fmla="*/ 158 w 244"/>
                <a:gd name="T27" fmla="*/ 47 h 134"/>
                <a:gd name="T28" fmla="*/ 173 w 244"/>
                <a:gd name="T29" fmla="*/ 37 h 134"/>
                <a:gd name="T30" fmla="*/ 180 w 244"/>
                <a:gd name="T31" fmla="*/ 26 h 134"/>
                <a:gd name="T32" fmla="*/ 182 w 244"/>
                <a:gd name="T33" fmla="*/ 37 h 134"/>
                <a:gd name="T34" fmla="*/ 99 w 244"/>
                <a:gd name="T35" fmla="*/ 80 h 134"/>
                <a:gd name="T36" fmla="*/ 113 w 244"/>
                <a:gd name="T37" fmla="*/ 90 h 134"/>
                <a:gd name="T38" fmla="*/ 135 w 244"/>
                <a:gd name="T39" fmla="*/ 106 h 134"/>
                <a:gd name="T40" fmla="*/ 147 w 244"/>
                <a:gd name="T41" fmla="*/ 118 h 134"/>
                <a:gd name="T42" fmla="*/ 158 w 244"/>
                <a:gd name="T43" fmla="*/ 127 h 134"/>
                <a:gd name="T44" fmla="*/ 147 w 244"/>
                <a:gd name="T45" fmla="*/ 134 h 134"/>
                <a:gd name="T46" fmla="*/ 128 w 244"/>
                <a:gd name="T47" fmla="*/ 127 h 134"/>
                <a:gd name="T48" fmla="*/ 99 w 244"/>
                <a:gd name="T49" fmla="*/ 113 h 134"/>
                <a:gd name="T50" fmla="*/ 80 w 244"/>
                <a:gd name="T51" fmla="*/ 90 h 134"/>
                <a:gd name="T52" fmla="*/ 47 w 244"/>
                <a:gd name="T53" fmla="*/ 87 h 134"/>
                <a:gd name="T54" fmla="*/ 38 w 244"/>
                <a:gd name="T55" fmla="*/ 106 h 134"/>
                <a:gd name="T56" fmla="*/ 17 w 244"/>
                <a:gd name="T57" fmla="*/ 108 h 134"/>
                <a:gd name="T58" fmla="*/ 0 w 244"/>
                <a:gd name="T59" fmla="*/ 54 h 134"/>
                <a:gd name="T60" fmla="*/ 28 w 244"/>
                <a:gd name="T61" fmla="*/ 11 h 134"/>
                <a:gd name="T62" fmla="*/ 69 w 244"/>
                <a:gd name="T63" fmla="*/ 30 h 134"/>
                <a:gd name="T64" fmla="*/ 80 w 244"/>
                <a:gd name="T65" fmla="*/ 49 h 134"/>
                <a:gd name="T66" fmla="*/ 111 w 244"/>
                <a:gd name="T67" fmla="*/ 66 h 134"/>
                <a:gd name="T68" fmla="*/ 99 w 244"/>
                <a:gd name="T69" fmla="*/ 80 h 134"/>
                <a:gd name="T70" fmla="*/ 196 w 244"/>
                <a:gd name="T71" fmla="*/ 33 h 134"/>
                <a:gd name="T72" fmla="*/ 187 w 244"/>
                <a:gd name="T73" fmla="*/ 28 h 134"/>
                <a:gd name="T74" fmla="*/ 177 w 244"/>
                <a:gd name="T75" fmla="*/ 16 h 134"/>
                <a:gd name="T76" fmla="*/ 156 w 244"/>
                <a:gd name="T77" fmla="*/ 4 h 134"/>
                <a:gd name="T78" fmla="*/ 168 w 244"/>
                <a:gd name="T79" fmla="*/ 4 h 134"/>
                <a:gd name="T80" fmla="*/ 182 w 244"/>
                <a:gd name="T81" fmla="*/ 11 h 134"/>
                <a:gd name="T82" fmla="*/ 194 w 244"/>
                <a:gd name="T83" fmla="*/ 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4" h="134">
                  <a:moveTo>
                    <a:pt x="241" y="71"/>
                  </a:moveTo>
                  <a:lnTo>
                    <a:pt x="241" y="71"/>
                  </a:lnTo>
                  <a:lnTo>
                    <a:pt x="236" y="73"/>
                  </a:lnTo>
                  <a:lnTo>
                    <a:pt x="229" y="66"/>
                  </a:lnTo>
                  <a:lnTo>
                    <a:pt x="222" y="54"/>
                  </a:lnTo>
                  <a:lnTo>
                    <a:pt x="218" y="42"/>
                  </a:lnTo>
                  <a:lnTo>
                    <a:pt x="220" y="40"/>
                  </a:lnTo>
                  <a:lnTo>
                    <a:pt x="222" y="47"/>
                  </a:lnTo>
                  <a:lnTo>
                    <a:pt x="227" y="49"/>
                  </a:lnTo>
                  <a:lnTo>
                    <a:pt x="234" y="59"/>
                  </a:lnTo>
                  <a:lnTo>
                    <a:pt x="244" y="66"/>
                  </a:lnTo>
                  <a:lnTo>
                    <a:pt x="241" y="71"/>
                  </a:lnTo>
                  <a:close/>
                  <a:moveTo>
                    <a:pt x="177" y="49"/>
                  </a:moveTo>
                  <a:lnTo>
                    <a:pt x="177" y="49"/>
                  </a:lnTo>
                  <a:lnTo>
                    <a:pt x="168" y="49"/>
                  </a:lnTo>
                  <a:lnTo>
                    <a:pt x="168" y="54"/>
                  </a:lnTo>
                  <a:lnTo>
                    <a:pt x="158" y="59"/>
                  </a:lnTo>
                  <a:lnTo>
                    <a:pt x="149" y="61"/>
                  </a:lnTo>
                  <a:lnTo>
                    <a:pt x="139" y="61"/>
                  </a:lnTo>
                  <a:lnTo>
                    <a:pt x="128" y="56"/>
                  </a:lnTo>
                  <a:lnTo>
                    <a:pt x="118" y="54"/>
                  </a:lnTo>
                  <a:lnTo>
                    <a:pt x="118" y="47"/>
                  </a:lnTo>
                  <a:lnTo>
                    <a:pt x="135" y="49"/>
                  </a:lnTo>
                  <a:lnTo>
                    <a:pt x="142" y="49"/>
                  </a:lnTo>
                  <a:lnTo>
                    <a:pt x="144" y="40"/>
                  </a:lnTo>
                  <a:lnTo>
                    <a:pt x="147" y="40"/>
                  </a:lnTo>
                  <a:lnTo>
                    <a:pt x="149" y="49"/>
                  </a:lnTo>
                  <a:lnTo>
                    <a:pt x="158" y="47"/>
                  </a:lnTo>
                  <a:lnTo>
                    <a:pt x="163" y="42"/>
                  </a:lnTo>
                  <a:lnTo>
                    <a:pt x="173" y="37"/>
                  </a:lnTo>
                  <a:lnTo>
                    <a:pt x="170" y="28"/>
                  </a:lnTo>
                  <a:lnTo>
                    <a:pt x="180" y="26"/>
                  </a:lnTo>
                  <a:lnTo>
                    <a:pt x="182" y="28"/>
                  </a:lnTo>
                  <a:lnTo>
                    <a:pt x="182" y="37"/>
                  </a:lnTo>
                  <a:lnTo>
                    <a:pt x="177" y="49"/>
                  </a:lnTo>
                  <a:close/>
                  <a:moveTo>
                    <a:pt x="99" y="80"/>
                  </a:moveTo>
                  <a:lnTo>
                    <a:pt x="99" y="80"/>
                  </a:lnTo>
                  <a:lnTo>
                    <a:pt x="113" y="90"/>
                  </a:lnTo>
                  <a:lnTo>
                    <a:pt x="125" y="106"/>
                  </a:lnTo>
                  <a:lnTo>
                    <a:pt x="135" y="106"/>
                  </a:lnTo>
                  <a:lnTo>
                    <a:pt x="135" y="113"/>
                  </a:lnTo>
                  <a:lnTo>
                    <a:pt x="147" y="118"/>
                  </a:lnTo>
                  <a:lnTo>
                    <a:pt x="139" y="120"/>
                  </a:lnTo>
                  <a:lnTo>
                    <a:pt x="158" y="127"/>
                  </a:lnTo>
                  <a:lnTo>
                    <a:pt x="156" y="132"/>
                  </a:lnTo>
                  <a:lnTo>
                    <a:pt x="147" y="134"/>
                  </a:lnTo>
                  <a:lnTo>
                    <a:pt x="142" y="130"/>
                  </a:lnTo>
                  <a:lnTo>
                    <a:pt x="128" y="127"/>
                  </a:lnTo>
                  <a:lnTo>
                    <a:pt x="111" y="125"/>
                  </a:lnTo>
                  <a:lnTo>
                    <a:pt x="99" y="113"/>
                  </a:lnTo>
                  <a:lnTo>
                    <a:pt x="90" y="106"/>
                  </a:lnTo>
                  <a:lnTo>
                    <a:pt x="80" y="90"/>
                  </a:lnTo>
                  <a:lnTo>
                    <a:pt x="59" y="82"/>
                  </a:lnTo>
                  <a:lnTo>
                    <a:pt x="47" y="87"/>
                  </a:lnTo>
                  <a:lnTo>
                    <a:pt x="35" y="94"/>
                  </a:lnTo>
                  <a:lnTo>
                    <a:pt x="38" y="106"/>
                  </a:lnTo>
                  <a:lnTo>
                    <a:pt x="26" y="111"/>
                  </a:lnTo>
                  <a:lnTo>
                    <a:pt x="17" y="108"/>
                  </a:lnTo>
                  <a:lnTo>
                    <a:pt x="0" y="106"/>
                  </a:lnTo>
                  <a:lnTo>
                    <a:pt x="0" y="54"/>
                  </a:lnTo>
                  <a:lnTo>
                    <a:pt x="0" y="2"/>
                  </a:lnTo>
                  <a:lnTo>
                    <a:pt x="28" y="11"/>
                  </a:lnTo>
                  <a:lnTo>
                    <a:pt x="57" y="23"/>
                  </a:lnTo>
                  <a:lnTo>
                    <a:pt x="69" y="30"/>
                  </a:lnTo>
                  <a:lnTo>
                    <a:pt x="78" y="37"/>
                  </a:lnTo>
                  <a:lnTo>
                    <a:pt x="80" y="49"/>
                  </a:lnTo>
                  <a:lnTo>
                    <a:pt x="106" y="59"/>
                  </a:lnTo>
                  <a:lnTo>
                    <a:pt x="111" y="66"/>
                  </a:lnTo>
                  <a:lnTo>
                    <a:pt x="97" y="68"/>
                  </a:lnTo>
                  <a:lnTo>
                    <a:pt x="99" y="80"/>
                  </a:lnTo>
                  <a:close/>
                  <a:moveTo>
                    <a:pt x="196" y="33"/>
                  </a:moveTo>
                  <a:lnTo>
                    <a:pt x="196" y="33"/>
                  </a:lnTo>
                  <a:lnTo>
                    <a:pt x="192" y="37"/>
                  </a:lnTo>
                  <a:lnTo>
                    <a:pt x="187" y="28"/>
                  </a:lnTo>
                  <a:lnTo>
                    <a:pt x="184" y="21"/>
                  </a:lnTo>
                  <a:lnTo>
                    <a:pt x="177" y="16"/>
                  </a:lnTo>
                  <a:lnTo>
                    <a:pt x="168" y="9"/>
                  </a:lnTo>
                  <a:lnTo>
                    <a:pt x="156" y="4"/>
                  </a:lnTo>
                  <a:lnTo>
                    <a:pt x="161" y="0"/>
                  </a:lnTo>
                  <a:lnTo>
                    <a:pt x="168" y="4"/>
                  </a:lnTo>
                  <a:lnTo>
                    <a:pt x="175" y="7"/>
                  </a:lnTo>
                  <a:lnTo>
                    <a:pt x="182" y="11"/>
                  </a:lnTo>
                  <a:lnTo>
                    <a:pt x="187" y="19"/>
                  </a:lnTo>
                  <a:lnTo>
                    <a:pt x="194" y="23"/>
                  </a:lnTo>
                  <a:lnTo>
                    <a:pt x="196"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254"/>
            <p:cNvSpPr>
              <a:spLocks/>
            </p:cNvSpPr>
            <p:nvPr/>
          </p:nvSpPr>
          <p:spPr bwMode="auto">
            <a:xfrm>
              <a:off x="2540342" y="3401220"/>
              <a:ext cx="44313" cy="17044"/>
            </a:xfrm>
            <a:custGeom>
              <a:avLst/>
              <a:gdLst>
                <a:gd name="T0" fmla="*/ 26 w 26"/>
                <a:gd name="T1" fmla="*/ 5 h 10"/>
                <a:gd name="T2" fmla="*/ 26 w 26"/>
                <a:gd name="T3" fmla="*/ 5 h 10"/>
                <a:gd name="T4" fmla="*/ 24 w 26"/>
                <a:gd name="T5" fmla="*/ 10 h 10"/>
                <a:gd name="T6" fmla="*/ 9 w 26"/>
                <a:gd name="T7" fmla="*/ 10 h 10"/>
                <a:gd name="T8" fmla="*/ 0 w 26"/>
                <a:gd name="T9" fmla="*/ 10 h 10"/>
                <a:gd name="T10" fmla="*/ 0 w 26"/>
                <a:gd name="T11" fmla="*/ 3 h 10"/>
                <a:gd name="T12" fmla="*/ 2 w 26"/>
                <a:gd name="T13" fmla="*/ 0 h 10"/>
                <a:gd name="T14" fmla="*/ 17 w 26"/>
                <a:gd name="T15" fmla="*/ 0 h 10"/>
                <a:gd name="T16" fmla="*/ 24 w 26"/>
                <a:gd name="T17" fmla="*/ 3 h 10"/>
                <a:gd name="T18" fmla="*/ 26 w 26"/>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26" y="5"/>
                  </a:moveTo>
                  <a:lnTo>
                    <a:pt x="26" y="5"/>
                  </a:lnTo>
                  <a:lnTo>
                    <a:pt x="24" y="10"/>
                  </a:lnTo>
                  <a:lnTo>
                    <a:pt x="9" y="10"/>
                  </a:lnTo>
                  <a:lnTo>
                    <a:pt x="0" y="10"/>
                  </a:lnTo>
                  <a:lnTo>
                    <a:pt x="0" y="3"/>
                  </a:lnTo>
                  <a:lnTo>
                    <a:pt x="2" y="0"/>
                  </a:lnTo>
                  <a:lnTo>
                    <a:pt x="17" y="0"/>
                  </a:lnTo>
                  <a:lnTo>
                    <a:pt x="24" y="3"/>
                  </a:lnTo>
                  <a:lnTo>
                    <a:pt x="26"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256"/>
            <p:cNvSpPr>
              <a:spLocks/>
            </p:cNvSpPr>
            <p:nvPr/>
          </p:nvSpPr>
          <p:spPr bwMode="auto">
            <a:xfrm>
              <a:off x="7825524" y="2610157"/>
              <a:ext cx="180661" cy="189183"/>
            </a:xfrm>
            <a:custGeom>
              <a:avLst/>
              <a:gdLst>
                <a:gd name="T0" fmla="*/ 104 w 106"/>
                <a:gd name="T1" fmla="*/ 12 h 111"/>
                <a:gd name="T2" fmla="*/ 104 w 106"/>
                <a:gd name="T3" fmla="*/ 12 h 111"/>
                <a:gd name="T4" fmla="*/ 106 w 106"/>
                <a:gd name="T5" fmla="*/ 16 h 111"/>
                <a:gd name="T6" fmla="*/ 99 w 106"/>
                <a:gd name="T7" fmla="*/ 14 h 111"/>
                <a:gd name="T8" fmla="*/ 92 w 106"/>
                <a:gd name="T9" fmla="*/ 21 h 111"/>
                <a:gd name="T10" fmla="*/ 87 w 106"/>
                <a:gd name="T11" fmla="*/ 28 h 111"/>
                <a:gd name="T12" fmla="*/ 87 w 106"/>
                <a:gd name="T13" fmla="*/ 45 h 111"/>
                <a:gd name="T14" fmla="*/ 80 w 106"/>
                <a:gd name="T15" fmla="*/ 50 h 111"/>
                <a:gd name="T16" fmla="*/ 76 w 106"/>
                <a:gd name="T17" fmla="*/ 52 h 111"/>
                <a:gd name="T18" fmla="*/ 71 w 106"/>
                <a:gd name="T19" fmla="*/ 59 h 111"/>
                <a:gd name="T20" fmla="*/ 59 w 106"/>
                <a:gd name="T21" fmla="*/ 61 h 111"/>
                <a:gd name="T22" fmla="*/ 52 w 106"/>
                <a:gd name="T23" fmla="*/ 66 h 111"/>
                <a:gd name="T24" fmla="*/ 52 w 106"/>
                <a:gd name="T25" fmla="*/ 78 h 111"/>
                <a:gd name="T26" fmla="*/ 50 w 106"/>
                <a:gd name="T27" fmla="*/ 78 h 111"/>
                <a:gd name="T28" fmla="*/ 57 w 106"/>
                <a:gd name="T29" fmla="*/ 83 h 111"/>
                <a:gd name="T30" fmla="*/ 66 w 106"/>
                <a:gd name="T31" fmla="*/ 92 h 111"/>
                <a:gd name="T32" fmla="*/ 64 w 106"/>
                <a:gd name="T33" fmla="*/ 97 h 111"/>
                <a:gd name="T34" fmla="*/ 57 w 106"/>
                <a:gd name="T35" fmla="*/ 97 h 111"/>
                <a:gd name="T36" fmla="*/ 47 w 106"/>
                <a:gd name="T37" fmla="*/ 97 h 111"/>
                <a:gd name="T38" fmla="*/ 40 w 106"/>
                <a:gd name="T39" fmla="*/ 109 h 111"/>
                <a:gd name="T40" fmla="*/ 31 w 106"/>
                <a:gd name="T41" fmla="*/ 106 h 111"/>
                <a:gd name="T42" fmla="*/ 31 w 106"/>
                <a:gd name="T43" fmla="*/ 109 h 111"/>
                <a:gd name="T44" fmla="*/ 24 w 106"/>
                <a:gd name="T45" fmla="*/ 104 h 111"/>
                <a:gd name="T46" fmla="*/ 21 w 106"/>
                <a:gd name="T47" fmla="*/ 109 h 111"/>
                <a:gd name="T48" fmla="*/ 16 w 106"/>
                <a:gd name="T49" fmla="*/ 111 h 111"/>
                <a:gd name="T50" fmla="*/ 16 w 106"/>
                <a:gd name="T51" fmla="*/ 106 h 111"/>
                <a:gd name="T52" fmla="*/ 12 w 106"/>
                <a:gd name="T53" fmla="*/ 104 h 111"/>
                <a:gd name="T54" fmla="*/ 7 w 106"/>
                <a:gd name="T55" fmla="*/ 102 h 111"/>
                <a:gd name="T56" fmla="*/ 12 w 106"/>
                <a:gd name="T57" fmla="*/ 92 h 111"/>
                <a:gd name="T58" fmla="*/ 16 w 106"/>
                <a:gd name="T59" fmla="*/ 90 h 111"/>
                <a:gd name="T60" fmla="*/ 14 w 106"/>
                <a:gd name="T61" fmla="*/ 85 h 111"/>
                <a:gd name="T62" fmla="*/ 19 w 106"/>
                <a:gd name="T63" fmla="*/ 76 h 111"/>
                <a:gd name="T64" fmla="*/ 16 w 106"/>
                <a:gd name="T65" fmla="*/ 71 h 111"/>
                <a:gd name="T66" fmla="*/ 7 w 106"/>
                <a:gd name="T67" fmla="*/ 68 h 111"/>
                <a:gd name="T68" fmla="*/ 0 w 106"/>
                <a:gd name="T69" fmla="*/ 64 h 111"/>
                <a:gd name="T70" fmla="*/ 14 w 106"/>
                <a:gd name="T71" fmla="*/ 52 h 111"/>
                <a:gd name="T72" fmla="*/ 31 w 106"/>
                <a:gd name="T73" fmla="*/ 40 h 111"/>
                <a:gd name="T74" fmla="*/ 43 w 106"/>
                <a:gd name="T75" fmla="*/ 23 h 111"/>
                <a:gd name="T76" fmla="*/ 50 w 106"/>
                <a:gd name="T77" fmla="*/ 31 h 111"/>
                <a:gd name="T78" fmla="*/ 64 w 106"/>
                <a:gd name="T79" fmla="*/ 31 h 111"/>
                <a:gd name="T80" fmla="*/ 61 w 106"/>
                <a:gd name="T81" fmla="*/ 21 h 111"/>
                <a:gd name="T82" fmla="*/ 87 w 106"/>
                <a:gd name="T83" fmla="*/ 12 h 111"/>
                <a:gd name="T84" fmla="*/ 92 w 106"/>
                <a:gd name="T85" fmla="*/ 0 h 111"/>
                <a:gd name="T86" fmla="*/ 104 w 106"/>
                <a:gd name="T87" fmla="*/ 1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111">
                  <a:moveTo>
                    <a:pt x="104" y="12"/>
                  </a:moveTo>
                  <a:lnTo>
                    <a:pt x="104" y="12"/>
                  </a:lnTo>
                  <a:lnTo>
                    <a:pt x="106" y="16"/>
                  </a:lnTo>
                  <a:lnTo>
                    <a:pt x="99" y="14"/>
                  </a:lnTo>
                  <a:lnTo>
                    <a:pt x="92" y="21"/>
                  </a:lnTo>
                  <a:lnTo>
                    <a:pt x="87" y="28"/>
                  </a:lnTo>
                  <a:lnTo>
                    <a:pt x="87" y="45"/>
                  </a:lnTo>
                  <a:lnTo>
                    <a:pt x="80" y="50"/>
                  </a:lnTo>
                  <a:lnTo>
                    <a:pt x="76" y="52"/>
                  </a:lnTo>
                  <a:lnTo>
                    <a:pt x="71" y="59"/>
                  </a:lnTo>
                  <a:lnTo>
                    <a:pt x="59" y="61"/>
                  </a:lnTo>
                  <a:lnTo>
                    <a:pt x="52" y="66"/>
                  </a:lnTo>
                  <a:lnTo>
                    <a:pt x="52" y="78"/>
                  </a:lnTo>
                  <a:lnTo>
                    <a:pt x="50" y="78"/>
                  </a:lnTo>
                  <a:lnTo>
                    <a:pt x="57" y="83"/>
                  </a:lnTo>
                  <a:lnTo>
                    <a:pt x="66" y="92"/>
                  </a:lnTo>
                  <a:lnTo>
                    <a:pt x="64" y="97"/>
                  </a:lnTo>
                  <a:lnTo>
                    <a:pt x="57" y="97"/>
                  </a:lnTo>
                  <a:lnTo>
                    <a:pt x="47" y="97"/>
                  </a:lnTo>
                  <a:lnTo>
                    <a:pt x="40" y="109"/>
                  </a:lnTo>
                  <a:lnTo>
                    <a:pt x="31" y="106"/>
                  </a:lnTo>
                  <a:lnTo>
                    <a:pt x="31" y="109"/>
                  </a:lnTo>
                  <a:lnTo>
                    <a:pt x="24" y="104"/>
                  </a:lnTo>
                  <a:lnTo>
                    <a:pt x="21" y="109"/>
                  </a:lnTo>
                  <a:lnTo>
                    <a:pt x="16" y="111"/>
                  </a:lnTo>
                  <a:lnTo>
                    <a:pt x="16" y="106"/>
                  </a:lnTo>
                  <a:lnTo>
                    <a:pt x="12" y="104"/>
                  </a:lnTo>
                  <a:lnTo>
                    <a:pt x="7" y="102"/>
                  </a:lnTo>
                  <a:lnTo>
                    <a:pt x="12" y="92"/>
                  </a:lnTo>
                  <a:lnTo>
                    <a:pt x="16" y="90"/>
                  </a:lnTo>
                  <a:lnTo>
                    <a:pt x="14" y="85"/>
                  </a:lnTo>
                  <a:lnTo>
                    <a:pt x="19" y="76"/>
                  </a:lnTo>
                  <a:lnTo>
                    <a:pt x="16" y="71"/>
                  </a:lnTo>
                  <a:lnTo>
                    <a:pt x="7" y="68"/>
                  </a:lnTo>
                  <a:lnTo>
                    <a:pt x="0" y="64"/>
                  </a:lnTo>
                  <a:lnTo>
                    <a:pt x="14" y="52"/>
                  </a:lnTo>
                  <a:lnTo>
                    <a:pt x="31" y="40"/>
                  </a:lnTo>
                  <a:lnTo>
                    <a:pt x="43" y="23"/>
                  </a:lnTo>
                  <a:lnTo>
                    <a:pt x="50" y="31"/>
                  </a:lnTo>
                  <a:lnTo>
                    <a:pt x="64" y="31"/>
                  </a:lnTo>
                  <a:lnTo>
                    <a:pt x="61" y="21"/>
                  </a:lnTo>
                  <a:lnTo>
                    <a:pt x="87" y="12"/>
                  </a:lnTo>
                  <a:lnTo>
                    <a:pt x="92" y="0"/>
                  </a:lnTo>
                  <a:lnTo>
                    <a:pt x="10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258"/>
            <p:cNvSpPr>
              <a:spLocks/>
            </p:cNvSpPr>
            <p:nvPr/>
          </p:nvSpPr>
          <p:spPr bwMode="auto">
            <a:xfrm>
              <a:off x="4132203" y="2639376"/>
              <a:ext cx="88626" cy="194296"/>
            </a:xfrm>
            <a:custGeom>
              <a:avLst/>
              <a:gdLst>
                <a:gd name="T0" fmla="*/ 22 w 52"/>
                <a:gd name="T1" fmla="*/ 0 h 114"/>
                <a:gd name="T2" fmla="*/ 22 w 52"/>
                <a:gd name="T3" fmla="*/ 0 h 114"/>
                <a:gd name="T4" fmla="*/ 26 w 52"/>
                <a:gd name="T5" fmla="*/ 9 h 114"/>
                <a:gd name="T6" fmla="*/ 36 w 52"/>
                <a:gd name="T7" fmla="*/ 9 h 114"/>
                <a:gd name="T8" fmla="*/ 38 w 52"/>
                <a:gd name="T9" fmla="*/ 7 h 114"/>
                <a:gd name="T10" fmla="*/ 48 w 52"/>
                <a:gd name="T11" fmla="*/ 7 h 114"/>
                <a:gd name="T12" fmla="*/ 52 w 52"/>
                <a:gd name="T13" fmla="*/ 19 h 114"/>
                <a:gd name="T14" fmla="*/ 43 w 52"/>
                <a:gd name="T15" fmla="*/ 24 h 114"/>
                <a:gd name="T16" fmla="*/ 43 w 52"/>
                <a:gd name="T17" fmla="*/ 43 h 114"/>
                <a:gd name="T18" fmla="*/ 41 w 52"/>
                <a:gd name="T19" fmla="*/ 45 h 114"/>
                <a:gd name="T20" fmla="*/ 41 w 52"/>
                <a:gd name="T21" fmla="*/ 54 h 114"/>
                <a:gd name="T22" fmla="*/ 33 w 52"/>
                <a:gd name="T23" fmla="*/ 57 h 114"/>
                <a:gd name="T24" fmla="*/ 41 w 52"/>
                <a:gd name="T25" fmla="*/ 69 h 114"/>
                <a:gd name="T26" fmla="*/ 36 w 52"/>
                <a:gd name="T27" fmla="*/ 83 h 114"/>
                <a:gd name="T28" fmla="*/ 41 w 52"/>
                <a:gd name="T29" fmla="*/ 88 h 114"/>
                <a:gd name="T30" fmla="*/ 38 w 52"/>
                <a:gd name="T31" fmla="*/ 95 h 114"/>
                <a:gd name="T32" fmla="*/ 33 w 52"/>
                <a:gd name="T33" fmla="*/ 102 h 114"/>
                <a:gd name="T34" fmla="*/ 33 w 52"/>
                <a:gd name="T35" fmla="*/ 109 h 114"/>
                <a:gd name="T36" fmla="*/ 29 w 52"/>
                <a:gd name="T37" fmla="*/ 114 h 114"/>
                <a:gd name="T38" fmla="*/ 19 w 52"/>
                <a:gd name="T39" fmla="*/ 111 h 114"/>
                <a:gd name="T40" fmla="*/ 10 w 52"/>
                <a:gd name="T41" fmla="*/ 111 h 114"/>
                <a:gd name="T42" fmla="*/ 15 w 52"/>
                <a:gd name="T43" fmla="*/ 97 h 114"/>
                <a:gd name="T44" fmla="*/ 12 w 52"/>
                <a:gd name="T45" fmla="*/ 85 h 114"/>
                <a:gd name="T46" fmla="*/ 5 w 52"/>
                <a:gd name="T47" fmla="*/ 83 h 114"/>
                <a:gd name="T48" fmla="*/ 0 w 52"/>
                <a:gd name="T49" fmla="*/ 76 h 114"/>
                <a:gd name="T50" fmla="*/ 3 w 52"/>
                <a:gd name="T51" fmla="*/ 62 h 114"/>
                <a:gd name="T52" fmla="*/ 10 w 52"/>
                <a:gd name="T53" fmla="*/ 54 h 114"/>
                <a:gd name="T54" fmla="*/ 10 w 52"/>
                <a:gd name="T55" fmla="*/ 45 h 114"/>
                <a:gd name="T56" fmla="*/ 12 w 52"/>
                <a:gd name="T57" fmla="*/ 33 h 114"/>
                <a:gd name="T58" fmla="*/ 12 w 52"/>
                <a:gd name="T59" fmla="*/ 24 h 114"/>
                <a:gd name="T60" fmla="*/ 10 w 52"/>
                <a:gd name="T61" fmla="*/ 17 h 114"/>
                <a:gd name="T62" fmla="*/ 10 w 52"/>
                <a:gd name="T63" fmla="*/ 7 h 114"/>
                <a:gd name="T64" fmla="*/ 15 w 52"/>
                <a:gd name="T65" fmla="*/ 2 h 114"/>
                <a:gd name="T66" fmla="*/ 22 w 52"/>
                <a:gd name="T6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114">
                  <a:moveTo>
                    <a:pt x="22" y="0"/>
                  </a:moveTo>
                  <a:lnTo>
                    <a:pt x="22" y="0"/>
                  </a:lnTo>
                  <a:lnTo>
                    <a:pt x="26" y="9"/>
                  </a:lnTo>
                  <a:lnTo>
                    <a:pt x="36" y="9"/>
                  </a:lnTo>
                  <a:lnTo>
                    <a:pt x="38" y="7"/>
                  </a:lnTo>
                  <a:lnTo>
                    <a:pt x="48" y="7"/>
                  </a:lnTo>
                  <a:lnTo>
                    <a:pt x="52" y="19"/>
                  </a:lnTo>
                  <a:lnTo>
                    <a:pt x="43" y="24"/>
                  </a:lnTo>
                  <a:lnTo>
                    <a:pt x="43" y="43"/>
                  </a:lnTo>
                  <a:lnTo>
                    <a:pt x="41" y="45"/>
                  </a:lnTo>
                  <a:lnTo>
                    <a:pt x="41" y="54"/>
                  </a:lnTo>
                  <a:lnTo>
                    <a:pt x="33" y="57"/>
                  </a:lnTo>
                  <a:lnTo>
                    <a:pt x="41" y="69"/>
                  </a:lnTo>
                  <a:lnTo>
                    <a:pt x="36" y="83"/>
                  </a:lnTo>
                  <a:lnTo>
                    <a:pt x="41" y="88"/>
                  </a:lnTo>
                  <a:lnTo>
                    <a:pt x="38" y="95"/>
                  </a:lnTo>
                  <a:lnTo>
                    <a:pt x="33" y="102"/>
                  </a:lnTo>
                  <a:lnTo>
                    <a:pt x="33" y="109"/>
                  </a:lnTo>
                  <a:lnTo>
                    <a:pt x="29" y="114"/>
                  </a:lnTo>
                  <a:lnTo>
                    <a:pt x="19" y="111"/>
                  </a:lnTo>
                  <a:lnTo>
                    <a:pt x="10" y="111"/>
                  </a:lnTo>
                  <a:lnTo>
                    <a:pt x="15" y="97"/>
                  </a:lnTo>
                  <a:lnTo>
                    <a:pt x="12" y="85"/>
                  </a:lnTo>
                  <a:lnTo>
                    <a:pt x="5" y="83"/>
                  </a:lnTo>
                  <a:lnTo>
                    <a:pt x="0" y="76"/>
                  </a:lnTo>
                  <a:lnTo>
                    <a:pt x="3" y="62"/>
                  </a:lnTo>
                  <a:lnTo>
                    <a:pt x="10" y="54"/>
                  </a:lnTo>
                  <a:lnTo>
                    <a:pt x="10" y="45"/>
                  </a:lnTo>
                  <a:lnTo>
                    <a:pt x="12" y="33"/>
                  </a:lnTo>
                  <a:lnTo>
                    <a:pt x="12" y="24"/>
                  </a:lnTo>
                  <a:lnTo>
                    <a:pt x="10" y="17"/>
                  </a:lnTo>
                  <a:lnTo>
                    <a:pt x="10" y="7"/>
                  </a:lnTo>
                  <a:lnTo>
                    <a:pt x="15" y="2"/>
                  </a:lnTo>
                  <a:lnTo>
                    <a:pt x="2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264"/>
            <p:cNvSpPr>
              <a:spLocks/>
            </p:cNvSpPr>
            <p:nvPr/>
          </p:nvSpPr>
          <p:spPr bwMode="auto">
            <a:xfrm>
              <a:off x="5797351" y="3179655"/>
              <a:ext cx="23861" cy="44313"/>
            </a:xfrm>
            <a:custGeom>
              <a:avLst/>
              <a:gdLst>
                <a:gd name="T0" fmla="*/ 10 w 14"/>
                <a:gd name="T1" fmla="*/ 24 h 26"/>
                <a:gd name="T2" fmla="*/ 10 w 14"/>
                <a:gd name="T3" fmla="*/ 24 h 26"/>
                <a:gd name="T4" fmla="*/ 5 w 14"/>
                <a:gd name="T5" fmla="*/ 26 h 26"/>
                <a:gd name="T6" fmla="*/ 0 w 14"/>
                <a:gd name="T7" fmla="*/ 21 h 26"/>
                <a:gd name="T8" fmla="*/ 0 w 14"/>
                <a:gd name="T9" fmla="*/ 10 h 26"/>
                <a:gd name="T10" fmla="*/ 3 w 14"/>
                <a:gd name="T11" fmla="*/ 0 h 26"/>
                <a:gd name="T12" fmla="*/ 7 w 14"/>
                <a:gd name="T13" fmla="*/ 0 h 26"/>
                <a:gd name="T14" fmla="*/ 14 w 14"/>
                <a:gd name="T15" fmla="*/ 5 h 26"/>
                <a:gd name="T16" fmla="*/ 14 w 14"/>
                <a:gd name="T17" fmla="*/ 14 h 26"/>
                <a:gd name="T18" fmla="*/ 10 w 14"/>
                <a:gd name="T1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6">
                  <a:moveTo>
                    <a:pt x="10" y="24"/>
                  </a:moveTo>
                  <a:lnTo>
                    <a:pt x="10" y="24"/>
                  </a:lnTo>
                  <a:lnTo>
                    <a:pt x="5" y="26"/>
                  </a:lnTo>
                  <a:lnTo>
                    <a:pt x="0" y="21"/>
                  </a:lnTo>
                  <a:lnTo>
                    <a:pt x="0" y="10"/>
                  </a:lnTo>
                  <a:lnTo>
                    <a:pt x="3" y="0"/>
                  </a:lnTo>
                  <a:lnTo>
                    <a:pt x="7" y="0"/>
                  </a:lnTo>
                  <a:lnTo>
                    <a:pt x="14" y="5"/>
                  </a:lnTo>
                  <a:lnTo>
                    <a:pt x="14" y="14"/>
                  </a:lnTo>
                  <a:lnTo>
                    <a:pt x="10" y="2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270"/>
            <p:cNvSpPr>
              <a:spLocks/>
            </p:cNvSpPr>
            <p:nvPr/>
          </p:nvSpPr>
          <p:spPr bwMode="auto">
            <a:xfrm>
              <a:off x="3922568" y="3131933"/>
              <a:ext cx="238609" cy="201113"/>
            </a:xfrm>
            <a:custGeom>
              <a:avLst/>
              <a:gdLst>
                <a:gd name="T0" fmla="*/ 138 w 140"/>
                <a:gd name="T1" fmla="*/ 5 h 118"/>
                <a:gd name="T2" fmla="*/ 138 w 140"/>
                <a:gd name="T3" fmla="*/ 5 h 118"/>
                <a:gd name="T4" fmla="*/ 138 w 140"/>
                <a:gd name="T5" fmla="*/ 31 h 118"/>
                <a:gd name="T6" fmla="*/ 83 w 140"/>
                <a:gd name="T7" fmla="*/ 31 h 118"/>
                <a:gd name="T8" fmla="*/ 85 w 140"/>
                <a:gd name="T9" fmla="*/ 76 h 118"/>
                <a:gd name="T10" fmla="*/ 71 w 140"/>
                <a:gd name="T11" fmla="*/ 78 h 118"/>
                <a:gd name="T12" fmla="*/ 67 w 140"/>
                <a:gd name="T13" fmla="*/ 85 h 118"/>
                <a:gd name="T14" fmla="*/ 69 w 140"/>
                <a:gd name="T15" fmla="*/ 111 h 118"/>
                <a:gd name="T16" fmla="*/ 5 w 140"/>
                <a:gd name="T17" fmla="*/ 111 h 118"/>
                <a:gd name="T18" fmla="*/ 0 w 140"/>
                <a:gd name="T19" fmla="*/ 118 h 118"/>
                <a:gd name="T20" fmla="*/ 3 w 140"/>
                <a:gd name="T21" fmla="*/ 109 h 118"/>
                <a:gd name="T22" fmla="*/ 3 w 140"/>
                <a:gd name="T23" fmla="*/ 109 h 118"/>
                <a:gd name="T24" fmla="*/ 38 w 140"/>
                <a:gd name="T25" fmla="*/ 109 h 118"/>
                <a:gd name="T26" fmla="*/ 41 w 140"/>
                <a:gd name="T27" fmla="*/ 104 h 118"/>
                <a:gd name="T28" fmla="*/ 48 w 140"/>
                <a:gd name="T29" fmla="*/ 94 h 118"/>
                <a:gd name="T30" fmla="*/ 52 w 140"/>
                <a:gd name="T31" fmla="*/ 71 h 118"/>
                <a:gd name="T32" fmla="*/ 76 w 140"/>
                <a:gd name="T33" fmla="*/ 52 h 118"/>
                <a:gd name="T34" fmla="*/ 83 w 140"/>
                <a:gd name="T35" fmla="*/ 28 h 118"/>
                <a:gd name="T36" fmla="*/ 88 w 140"/>
                <a:gd name="T37" fmla="*/ 28 h 118"/>
                <a:gd name="T38" fmla="*/ 95 w 140"/>
                <a:gd name="T39" fmla="*/ 14 h 118"/>
                <a:gd name="T40" fmla="*/ 107 w 140"/>
                <a:gd name="T41" fmla="*/ 12 h 118"/>
                <a:gd name="T42" fmla="*/ 114 w 140"/>
                <a:gd name="T43" fmla="*/ 14 h 118"/>
                <a:gd name="T44" fmla="*/ 121 w 140"/>
                <a:gd name="T45" fmla="*/ 14 h 118"/>
                <a:gd name="T46" fmla="*/ 126 w 140"/>
                <a:gd name="T47" fmla="*/ 9 h 118"/>
                <a:gd name="T48" fmla="*/ 138 w 140"/>
                <a:gd name="T49" fmla="*/ 9 h 118"/>
                <a:gd name="T50" fmla="*/ 135 w 140"/>
                <a:gd name="T51" fmla="*/ 0 h 118"/>
                <a:gd name="T52" fmla="*/ 140 w 140"/>
                <a:gd name="T53" fmla="*/ 0 h 118"/>
                <a:gd name="T54" fmla="*/ 140 w 140"/>
                <a:gd name="T55" fmla="*/ 0 h 118"/>
                <a:gd name="T56" fmla="*/ 138 w 140"/>
                <a:gd name="T5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0" h="118">
                  <a:moveTo>
                    <a:pt x="138" y="5"/>
                  </a:moveTo>
                  <a:lnTo>
                    <a:pt x="138" y="5"/>
                  </a:lnTo>
                  <a:lnTo>
                    <a:pt x="138" y="31"/>
                  </a:lnTo>
                  <a:lnTo>
                    <a:pt x="83" y="31"/>
                  </a:lnTo>
                  <a:lnTo>
                    <a:pt x="85" y="76"/>
                  </a:lnTo>
                  <a:lnTo>
                    <a:pt x="71" y="78"/>
                  </a:lnTo>
                  <a:lnTo>
                    <a:pt x="67" y="85"/>
                  </a:lnTo>
                  <a:lnTo>
                    <a:pt x="69" y="111"/>
                  </a:lnTo>
                  <a:lnTo>
                    <a:pt x="5" y="111"/>
                  </a:lnTo>
                  <a:lnTo>
                    <a:pt x="0" y="118"/>
                  </a:lnTo>
                  <a:lnTo>
                    <a:pt x="3" y="109"/>
                  </a:lnTo>
                  <a:lnTo>
                    <a:pt x="3" y="109"/>
                  </a:lnTo>
                  <a:lnTo>
                    <a:pt x="38" y="109"/>
                  </a:lnTo>
                  <a:lnTo>
                    <a:pt x="41" y="104"/>
                  </a:lnTo>
                  <a:lnTo>
                    <a:pt x="48" y="94"/>
                  </a:lnTo>
                  <a:lnTo>
                    <a:pt x="52" y="71"/>
                  </a:lnTo>
                  <a:lnTo>
                    <a:pt x="76" y="52"/>
                  </a:lnTo>
                  <a:lnTo>
                    <a:pt x="83" y="28"/>
                  </a:lnTo>
                  <a:lnTo>
                    <a:pt x="88" y="28"/>
                  </a:lnTo>
                  <a:lnTo>
                    <a:pt x="95" y="14"/>
                  </a:lnTo>
                  <a:lnTo>
                    <a:pt x="107" y="12"/>
                  </a:lnTo>
                  <a:lnTo>
                    <a:pt x="114" y="14"/>
                  </a:lnTo>
                  <a:lnTo>
                    <a:pt x="121" y="14"/>
                  </a:lnTo>
                  <a:lnTo>
                    <a:pt x="126" y="9"/>
                  </a:lnTo>
                  <a:lnTo>
                    <a:pt x="138" y="9"/>
                  </a:lnTo>
                  <a:lnTo>
                    <a:pt x="135" y="0"/>
                  </a:lnTo>
                  <a:lnTo>
                    <a:pt x="140" y="0"/>
                  </a:lnTo>
                  <a:lnTo>
                    <a:pt x="140" y="0"/>
                  </a:lnTo>
                  <a:lnTo>
                    <a:pt x="138" y="5"/>
                  </a:lnTo>
                  <a:close/>
                </a:path>
              </a:pathLst>
            </a:custGeom>
            <a:solidFill>
              <a:schemeClr val="tx1">
                <a:alpha val="1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271"/>
            <p:cNvSpPr>
              <a:spLocks/>
            </p:cNvSpPr>
            <p:nvPr/>
          </p:nvSpPr>
          <p:spPr bwMode="auto">
            <a:xfrm>
              <a:off x="3922568" y="3131933"/>
              <a:ext cx="238609" cy="201113"/>
            </a:xfrm>
            <a:custGeom>
              <a:avLst/>
              <a:gdLst>
                <a:gd name="T0" fmla="*/ 138 w 140"/>
                <a:gd name="T1" fmla="*/ 5 h 118"/>
                <a:gd name="T2" fmla="*/ 138 w 140"/>
                <a:gd name="T3" fmla="*/ 5 h 118"/>
                <a:gd name="T4" fmla="*/ 138 w 140"/>
                <a:gd name="T5" fmla="*/ 31 h 118"/>
                <a:gd name="T6" fmla="*/ 83 w 140"/>
                <a:gd name="T7" fmla="*/ 31 h 118"/>
                <a:gd name="T8" fmla="*/ 85 w 140"/>
                <a:gd name="T9" fmla="*/ 76 h 118"/>
                <a:gd name="T10" fmla="*/ 71 w 140"/>
                <a:gd name="T11" fmla="*/ 78 h 118"/>
                <a:gd name="T12" fmla="*/ 67 w 140"/>
                <a:gd name="T13" fmla="*/ 85 h 118"/>
                <a:gd name="T14" fmla="*/ 69 w 140"/>
                <a:gd name="T15" fmla="*/ 111 h 118"/>
                <a:gd name="T16" fmla="*/ 5 w 140"/>
                <a:gd name="T17" fmla="*/ 111 h 118"/>
                <a:gd name="T18" fmla="*/ 0 w 140"/>
                <a:gd name="T19" fmla="*/ 118 h 118"/>
                <a:gd name="T20" fmla="*/ 3 w 140"/>
                <a:gd name="T21" fmla="*/ 109 h 118"/>
                <a:gd name="T22" fmla="*/ 3 w 140"/>
                <a:gd name="T23" fmla="*/ 109 h 118"/>
                <a:gd name="T24" fmla="*/ 38 w 140"/>
                <a:gd name="T25" fmla="*/ 109 h 118"/>
                <a:gd name="T26" fmla="*/ 41 w 140"/>
                <a:gd name="T27" fmla="*/ 104 h 118"/>
                <a:gd name="T28" fmla="*/ 48 w 140"/>
                <a:gd name="T29" fmla="*/ 94 h 118"/>
                <a:gd name="T30" fmla="*/ 52 w 140"/>
                <a:gd name="T31" fmla="*/ 71 h 118"/>
                <a:gd name="T32" fmla="*/ 76 w 140"/>
                <a:gd name="T33" fmla="*/ 52 h 118"/>
                <a:gd name="T34" fmla="*/ 83 w 140"/>
                <a:gd name="T35" fmla="*/ 28 h 118"/>
                <a:gd name="T36" fmla="*/ 88 w 140"/>
                <a:gd name="T37" fmla="*/ 28 h 118"/>
                <a:gd name="T38" fmla="*/ 95 w 140"/>
                <a:gd name="T39" fmla="*/ 14 h 118"/>
                <a:gd name="T40" fmla="*/ 107 w 140"/>
                <a:gd name="T41" fmla="*/ 12 h 118"/>
                <a:gd name="T42" fmla="*/ 114 w 140"/>
                <a:gd name="T43" fmla="*/ 14 h 118"/>
                <a:gd name="T44" fmla="*/ 121 w 140"/>
                <a:gd name="T45" fmla="*/ 14 h 118"/>
                <a:gd name="T46" fmla="*/ 126 w 140"/>
                <a:gd name="T47" fmla="*/ 9 h 118"/>
                <a:gd name="T48" fmla="*/ 138 w 140"/>
                <a:gd name="T49" fmla="*/ 9 h 118"/>
                <a:gd name="T50" fmla="*/ 135 w 140"/>
                <a:gd name="T51" fmla="*/ 0 h 118"/>
                <a:gd name="T52" fmla="*/ 140 w 140"/>
                <a:gd name="T53" fmla="*/ 0 h 118"/>
                <a:gd name="T54" fmla="*/ 140 w 140"/>
                <a:gd name="T55" fmla="*/ 0 h 118"/>
                <a:gd name="T56" fmla="*/ 138 w 140"/>
                <a:gd name="T5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0" h="118">
                  <a:moveTo>
                    <a:pt x="138" y="5"/>
                  </a:moveTo>
                  <a:lnTo>
                    <a:pt x="138" y="5"/>
                  </a:lnTo>
                  <a:lnTo>
                    <a:pt x="138" y="31"/>
                  </a:lnTo>
                  <a:lnTo>
                    <a:pt x="83" y="31"/>
                  </a:lnTo>
                  <a:lnTo>
                    <a:pt x="85" y="76"/>
                  </a:lnTo>
                  <a:lnTo>
                    <a:pt x="71" y="78"/>
                  </a:lnTo>
                  <a:lnTo>
                    <a:pt x="67" y="85"/>
                  </a:lnTo>
                  <a:lnTo>
                    <a:pt x="69" y="111"/>
                  </a:lnTo>
                  <a:lnTo>
                    <a:pt x="5" y="111"/>
                  </a:lnTo>
                  <a:lnTo>
                    <a:pt x="0" y="118"/>
                  </a:lnTo>
                  <a:lnTo>
                    <a:pt x="3" y="109"/>
                  </a:lnTo>
                  <a:lnTo>
                    <a:pt x="3" y="109"/>
                  </a:lnTo>
                  <a:lnTo>
                    <a:pt x="38" y="109"/>
                  </a:lnTo>
                  <a:lnTo>
                    <a:pt x="41" y="104"/>
                  </a:lnTo>
                  <a:lnTo>
                    <a:pt x="48" y="94"/>
                  </a:lnTo>
                  <a:lnTo>
                    <a:pt x="52" y="71"/>
                  </a:lnTo>
                  <a:lnTo>
                    <a:pt x="76" y="52"/>
                  </a:lnTo>
                  <a:lnTo>
                    <a:pt x="83" y="28"/>
                  </a:lnTo>
                  <a:lnTo>
                    <a:pt x="88" y="28"/>
                  </a:lnTo>
                  <a:lnTo>
                    <a:pt x="95" y="14"/>
                  </a:lnTo>
                  <a:lnTo>
                    <a:pt x="107" y="12"/>
                  </a:lnTo>
                  <a:lnTo>
                    <a:pt x="114" y="14"/>
                  </a:lnTo>
                  <a:lnTo>
                    <a:pt x="121" y="14"/>
                  </a:lnTo>
                  <a:lnTo>
                    <a:pt x="126" y="9"/>
                  </a:lnTo>
                  <a:lnTo>
                    <a:pt x="138" y="9"/>
                  </a:lnTo>
                  <a:lnTo>
                    <a:pt x="135" y="0"/>
                  </a:lnTo>
                  <a:lnTo>
                    <a:pt x="140" y="0"/>
                  </a:lnTo>
                  <a:lnTo>
                    <a:pt x="140" y="0"/>
                  </a:lnTo>
                  <a:lnTo>
                    <a:pt x="138" y="5"/>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276"/>
            <p:cNvSpPr>
              <a:spLocks/>
            </p:cNvSpPr>
            <p:nvPr/>
          </p:nvSpPr>
          <p:spPr bwMode="auto">
            <a:xfrm>
              <a:off x="3910637" y="3459168"/>
              <a:ext cx="170435" cy="121010"/>
            </a:xfrm>
            <a:custGeom>
              <a:avLst/>
              <a:gdLst>
                <a:gd name="T0" fmla="*/ 50 w 100"/>
                <a:gd name="T1" fmla="*/ 0 h 71"/>
                <a:gd name="T2" fmla="*/ 50 w 100"/>
                <a:gd name="T3" fmla="*/ 0 h 71"/>
                <a:gd name="T4" fmla="*/ 57 w 100"/>
                <a:gd name="T5" fmla="*/ 4 h 71"/>
                <a:gd name="T6" fmla="*/ 69 w 100"/>
                <a:gd name="T7" fmla="*/ 9 h 71"/>
                <a:gd name="T8" fmla="*/ 76 w 100"/>
                <a:gd name="T9" fmla="*/ 21 h 71"/>
                <a:gd name="T10" fmla="*/ 88 w 100"/>
                <a:gd name="T11" fmla="*/ 33 h 71"/>
                <a:gd name="T12" fmla="*/ 90 w 100"/>
                <a:gd name="T13" fmla="*/ 42 h 71"/>
                <a:gd name="T14" fmla="*/ 92 w 100"/>
                <a:gd name="T15" fmla="*/ 52 h 71"/>
                <a:gd name="T16" fmla="*/ 97 w 100"/>
                <a:gd name="T17" fmla="*/ 59 h 71"/>
                <a:gd name="T18" fmla="*/ 100 w 100"/>
                <a:gd name="T19" fmla="*/ 63 h 71"/>
                <a:gd name="T20" fmla="*/ 100 w 100"/>
                <a:gd name="T21" fmla="*/ 68 h 71"/>
                <a:gd name="T22" fmla="*/ 97 w 100"/>
                <a:gd name="T23" fmla="*/ 71 h 71"/>
                <a:gd name="T24" fmla="*/ 88 w 100"/>
                <a:gd name="T25" fmla="*/ 68 h 71"/>
                <a:gd name="T26" fmla="*/ 85 w 100"/>
                <a:gd name="T27" fmla="*/ 71 h 71"/>
                <a:gd name="T28" fmla="*/ 83 w 100"/>
                <a:gd name="T29" fmla="*/ 71 h 71"/>
                <a:gd name="T30" fmla="*/ 71 w 100"/>
                <a:gd name="T31" fmla="*/ 66 h 71"/>
                <a:gd name="T32" fmla="*/ 64 w 100"/>
                <a:gd name="T33" fmla="*/ 66 h 71"/>
                <a:gd name="T34" fmla="*/ 33 w 100"/>
                <a:gd name="T35" fmla="*/ 66 h 71"/>
                <a:gd name="T36" fmla="*/ 29 w 100"/>
                <a:gd name="T37" fmla="*/ 68 h 71"/>
                <a:gd name="T38" fmla="*/ 24 w 100"/>
                <a:gd name="T39" fmla="*/ 66 h 71"/>
                <a:gd name="T40" fmla="*/ 14 w 100"/>
                <a:gd name="T41" fmla="*/ 71 h 71"/>
                <a:gd name="T42" fmla="*/ 12 w 100"/>
                <a:gd name="T43" fmla="*/ 56 h 71"/>
                <a:gd name="T44" fmla="*/ 26 w 100"/>
                <a:gd name="T45" fmla="*/ 59 h 71"/>
                <a:gd name="T46" fmla="*/ 31 w 100"/>
                <a:gd name="T47" fmla="*/ 56 h 71"/>
                <a:gd name="T48" fmla="*/ 33 w 100"/>
                <a:gd name="T49" fmla="*/ 56 h 71"/>
                <a:gd name="T50" fmla="*/ 40 w 100"/>
                <a:gd name="T51" fmla="*/ 52 h 71"/>
                <a:gd name="T52" fmla="*/ 48 w 100"/>
                <a:gd name="T53" fmla="*/ 54 h 71"/>
                <a:gd name="T54" fmla="*/ 55 w 100"/>
                <a:gd name="T55" fmla="*/ 56 h 71"/>
                <a:gd name="T56" fmla="*/ 62 w 100"/>
                <a:gd name="T57" fmla="*/ 52 h 71"/>
                <a:gd name="T58" fmla="*/ 57 w 100"/>
                <a:gd name="T59" fmla="*/ 47 h 71"/>
                <a:gd name="T60" fmla="*/ 52 w 100"/>
                <a:gd name="T61" fmla="*/ 49 h 71"/>
                <a:gd name="T62" fmla="*/ 48 w 100"/>
                <a:gd name="T63" fmla="*/ 49 h 71"/>
                <a:gd name="T64" fmla="*/ 40 w 100"/>
                <a:gd name="T65" fmla="*/ 44 h 71"/>
                <a:gd name="T66" fmla="*/ 36 w 100"/>
                <a:gd name="T67" fmla="*/ 44 h 71"/>
                <a:gd name="T68" fmla="*/ 31 w 100"/>
                <a:gd name="T69" fmla="*/ 49 h 71"/>
                <a:gd name="T70" fmla="*/ 14 w 100"/>
                <a:gd name="T71" fmla="*/ 49 h 71"/>
                <a:gd name="T72" fmla="*/ 7 w 100"/>
                <a:gd name="T73" fmla="*/ 37 h 71"/>
                <a:gd name="T74" fmla="*/ 0 w 100"/>
                <a:gd name="T75" fmla="*/ 30 h 71"/>
                <a:gd name="T76" fmla="*/ 7 w 100"/>
                <a:gd name="T77" fmla="*/ 28 h 71"/>
                <a:gd name="T78" fmla="*/ 14 w 100"/>
                <a:gd name="T79" fmla="*/ 16 h 71"/>
                <a:gd name="T80" fmla="*/ 19 w 100"/>
                <a:gd name="T81" fmla="*/ 7 h 71"/>
                <a:gd name="T82" fmla="*/ 24 w 100"/>
                <a:gd name="T83" fmla="*/ 2 h 71"/>
                <a:gd name="T84" fmla="*/ 31 w 100"/>
                <a:gd name="T85" fmla="*/ 2 h 71"/>
                <a:gd name="T86" fmla="*/ 40 w 100"/>
                <a:gd name="T87" fmla="*/ 0 h 71"/>
                <a:gd name="T88" fmla="*/ 50 w 100"/>
                <a:gd name="T8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0" h="71">
                  <a:moveTo>
                    <a:pt x="50" y="0"/>
                  </a:moveTo>
                  <a:lnTo>
                    <a:pt x="50" y="0"/>
                  </a:lnTo>
                  <a:lnTo>
                    <a:pt x="57" y="4"/>
                  </a:lnTo>
                  <a:lnTo>
                    <a:pt x="69" y="9"/>
                  </a:lnTo>
                  <a:lnTo>
                    <a:pt x="76" y="21"/>
                  </a:lnTo>
                  <a:lnTo>
                    <a:pt x="88" y="33"/>
                  </a:lnTo>
                  <a:lnTo>
                    <a:pt x="90" y="42"/>
                  </a:lnTo>
                  <a:lnTo>
                    <a:pt x="92" y="52"/>
                  </a:lnTo>
                  <a:lnTo>
                    <a:pt x="97" y="59"/>
                  </a:lnTo>
                  <a:lnTo>
                    <a:pt x="100" y="63"/>
                  </a:lnTo>
                  <a:lnTo>
                    <a:pt x="100" y="68"/>
                  </a:lnTo>
                  <a:lnTo>
                    <a:pt x="97" y="71"/>
                  </a:lnTo>
                  <a:lnTo>
                    <a:pt x="88" y="68"/>
                  </a:lnTo>
                  <a:lnTo>
                    <a:pt x="85" y="71"/>
                  </a:lnTo>
                  <a:lnTo>
                    <a:pt x="83" y="71"/>
                  </a:lnTo>
                  <a:lnTo>
                    <a:pt x="71" y="66"/>
                  </a:lnTo>
                  <a:lnTo>
                    <a:pt x="64" y="66"/>
                  </a:lnTo>
                  <a:lnTo>
                    <a:pt x="33" y="66"/>
                  </a:lnTo>
                  <a:lnTo>
                    <a:pt x="29" y="68"/>
                  </a:lnTo>
                  <a:lnTo>
                    <a:pt x="24" y="66"/>
                  </a:lnTo>
                  <a:lnTo>
                    <a:pt x="14" y="71"/>
                  </a:lnTo>
                  <a:lnTo>
                    <a:pt x="12" y="56"/>
                  </a:lnTo>
                  <a:lnTo>
                    <a:pt x="26" y="59"/>
                  </a:lnTo>
                  <a:lnTo>
                    <a:pt x="31" y="56"/>
                  </a:lnTo>
                  <a:lnTo>
                    <a:pt x="33" y="56"/>
                  </a:lnTo>
                  <a:lnTo>
                    <a:pt x="40" y="52"/>
                  </a:lnTo>
                  <a:lnTo>
                    <a:pt x="48" y="54"/>
                  </a:lnTo>
                  <a:lnTo>
                    <a:pt x="55" y="56"/>
                  </a:lnTo>
                  <a:lnTo>
                    <a:pt x="62" y="52"/>
                  </a:lnTo>
                  <a:lnTo>
                    <a:pt x="57" y="47"/>
                  </a:lnTo>
                  <a:lnTo>
                    <a:pt x="52" y="49"/>
                  </a:lnTo>
                  <a:lnTo>
                    <a:pt x="48" y="49"/>
                  </a:lnTo>
                  <a:lnTo>
                    <a:pt x="40" y="44"/>
                  </a:lnTo>
                  <a:lnTo>
                    <a:pt x="36" y="44"/>
                  </a:lnTo>
                  <a:lnTo>
                    <a:pt x="31" y="49"/>
                  </a:lnTo>
                  <a:lnTo>
                    <a:pt x="14" y="49"/>
                  </a:lnTo>
                  <a:lnTo>
                    <a:pt x="7" y="37"/>
                  </a:lnTo>
                  <a:lnTo>
                    <a:pt x="0" y="30"/>
                  </a:lnTo>
                  <a:lnTo>
                    <a:pt x="7" y="28"/>
                  </a:lnTo>
                  <a:lnTo>
                    <a:pt x="14" y="16"/>
                  </a:lnTo>
                  <a:lnTo>
                    <a:pt x="19" y="7"/>
                  </a:lnTo>
                  <a:lnTo>
                    <a:pt x="24" y="2"/>
                  </a:lnTo>
                  <a:lnTo>
                    <a:pt x="31" y="2"/>
                  </a:lnTo>
                  <a:lnTo>
                    <a:pt x="40" y="0"/>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66" name="Group 465"/>
            <p:cNvGrpSpPr/>
            <p:nvPr/>
          </p:nvGrpSpPr>
          <p:grpSpPr>
            <a:xfrm>
              <a:off x="4684412" y="-116555"/>
              <a:ext cx="4959651" cy="2796836"/>
              <a:chOff x="6245882" y="-155406"/>
              <a:chExt cx="6612868" cy="3729114"/>
            </a:xfrm>
            <a:solidFill>
              <a:schemeClr val="tx1">
                <a:alpha val="15000"/>
              </a:schemeClr>
            </a:solidFill>
          </p:grpSpPr>
          <p:sp>
            <p:nvSpPr>
              <p:cNvPr id="465" name="Freeform 464"/>
              <p:cNvSpPr>
                <a:spLocks/>
              </p:cNvSpPr>
              <p:nvPr/>
            </p:nvSpPr>
            <p:spPr bwMode="auto">
              <a:xfrm>
                <a:off x="6852085" y="567238"/>
                <a:ext cx="6006665" cy="3006470"/>
              </a:xfrm>
              <a:custGeom>
                <a:avLst/>
                <a:gdLst>
                  <a:gd name="connsiteX0" fmla="*/ 1791129 w 6006665"/>
                  <a:gd name="connsiteY0" fmla="*/ 817622 h 3006470"/>
                  <a:gd name="connsiteX1" fmla="*/ 1782156 w 6006665"/>
                  <a:gd name="connsiteY1" fmla="*/ 881716 h 3006470"/>
                  <a:gd name="connsiteX2" fmla="*/ 1809554 w 6006665"/>
                  <a:gd name="connsiteY2" fmla="*/ 895415 h 3006470"/>
                  <a:gd name="connsiteX3" fmla="*/ 2838307 w 6006665"/>
                  <a:gd name="connsiteY3" fmla="*/ 0 h 3006470"/>
                  <a:gd name="connsiteX4" fmla="*/ 2844246 w 6006665"/>
                  <a:gd name="connsiteY4" fmla="*/ 4711 h 3006470"/>
                  <a:gd name="connsiteX5" fmla="*/ 2850213 w 6006665"/>
                  <a:gd name="connsiteY5" fmla="*/ 0 h 3006470"/>
                  <a:gd name="connsiteX6" fmla="*/ 2916115 w 6006665"/>
                  <a:gd name="connsiteY6" fmla="*/ 52267 h 3006470"/>
                  <a:gd name="connsiteX7" fmla="*/ 2861576 w 6006665"/>
                  <a:gd name="connsiteY7" fmla="*/ 90899 h 3006470"/>
                  <a:gd name="connsiteX8" fmla="*/ 2947929 w 6006665"/>
                  <a:gd name="connsiteY8" fmla="*/ 118168 h 3006470"/>
                  <a:gd name="connsiteX9" fmla="*/ 2957621 w 6006665"/>
                  <a:gd name="connsiteY9" fmla="*/ 186006 h 3006470"/>
                  <a:gd name="connsiteX10" fmla="*/ 2979199 w 6006665"/>
                  <a:gd name="connsiteY10" fmla="*/ 161345 h 3006470"/>
                  <a:gd name="connsiteX11" fmla="*/ 2991106 w 6006665"/>
                  <a:gd name="connsiteY11" fmla="*/ 161345 h 3006470"/>
                  <a:gd name="connsiteX12" fmla="*/ 3086005 w 6006665"/>
                  <a:gd name="connsiteY12" fmla="*/ 161345 h 3006470"/>
                  <a:gd name="connsiteX13" fmla="*/ 3097912 w 6006665"/>
                  <a:gd name="connsiteY13" fmla="*/ 161345 h 3006470"/>
                  <a:gd name="connsiteX14" fmla="*/ 3179721 w 6006665"/>
                  <a:gd name="connsiteY14" fmla="*/ 236336 h 3006470"/>
                  <a:gd name="connsiteX15" fmla="*/ 3211535 w 6006665"/>
                  <a:gd name="connsiteY15" fmla="*/ 295420 h 3006470"/>
                  <a:gd name="connsiteX16" fmla="*/ 3200173 w 6006665"/>
                  <a:gd name="connsiteY16" fmla="*/ 370412 h 3006470"/>
                  <a:gd name="connsiteX17" fmla="*/ 3161541 w 6006665"/>
                  <a:gd name="connsiteY17" fmla="*/ 413589 h 3006470"/>
                  <a:gd name="connsiteX18" fmla="*/ 3066097 w 6006665"/>
                  <a:gd name="connsiteY18" fmla="*/ 488580 h 3006470"/>
                  <a:gd name="connsiteX19" fmla="*/ 3034283 w 6006665"/>
                  <a:gd name="connsiteY19" fmla="*/ 531757 h 3006470"/>
                  <a:gd name="connsiteX20" fmla="*/ 3082005 w 6006665"/>
                  <a:gd name="connsiteY20" fmla="*/ 547664 h 3006470"/>
                  <a:gd name="connsiteX21" fmla="*/ 3129459 w 6006665"/>
                  <a:gd name="connsiteY21" fmla="*/ 575345 h 3006470"/>
                  <a:gd name="connsiteX22" fmla="*/ 3156451 w 6006665"/>
                  <a:gd name="connsiteY22" fmla="*/ 552209 h 3006470"/>
                  <a:gd name="connsiteX23" fmla="*/ 3158460 w 6006665"/>
                  <a:gd name="connsiteY23" fmla="*/ 560693 h 3006470"/>
                  <a:gd name="connsiteX24" fmla="*/ 3168359 w 6006665"/>
                  <a:gd name="connsiteY24" fmla="*/ 552209 h 3006470"/>
                  <a:gd name="connsiteX25" fmla="*/ 3184984 w 6006665"/>
                  <a:gd name="connsiteY25" fmla="*/ 622402 h 3006470"/>
                  <a:gd name="connsiteX26" fmla="*/ 3192811 w 6006665"/>
                  <a:gd name="connsiteY26" fmla="*/ 606748 h 3006470"/>
                  <a:gd name="connsiteX27" fmla="*/ 3251895 w 6006665"/>
                  <a:gd name="connsiteY27" fmla="*/ 586296 h 3006470"/>
                  <a:gd name="connsiteX28" fmla="*/ 3259833 w 6006665"/>
                  <a:gd name="connsiteY28" fmla="*/ 587670 h 3006470"/>
                  <a:gd name="connsiteX29" fmla="*/ 3263802 w 6006665"/>
                  <a:gd name="connsiteY29" fmla="*/ 586296 h 3006470"/>
                  <a:gd name="connsiteX30" fmla="*/ 3381970 w 6006665"/>
                  <a:gd name="connsiteY30" fmla="*/ 606748 h 3006470"/>
                  <a:gd name="connsiteX31" fmla="*/ 3388787 w 6006665"/>
                  <a:gd name="connsiteY31" fmla="*/ 665832 h 3006470"/>
                  <a:gd name="connsiteX32" fmla="*/ 3531529 w 6006665"/>
                  <a:gd name="connsiteY32" fmla="*/ 686823 h 3006470"/>
                  <a:gd name="connsiteX33" fmla="*/ 3538225 w 6006665"/>
                  <a:gd name="connsiteY33" fmla="*/ 590841 h 3006470"/>
                  <a:gd name="connsiteX34" fmla="*/ 3549910 w 6006665"/>
                  <a:gd name="connsiteY34" fmla="*/ 594028 h 3006470"/>
                  <a:gd name="connsiteX35" fmla="*/ 3550132 w 6006665"/>
                  <a:gd name="connsiteY35" fmla="*/ 590841 h 3006470"/>
                  <a:gd name="connsiteX36" fmla="*/ 3625123 w 6006665"/>
                  <a:gd name="connsiteY36" fmla="*/ 611293 h 3006470"/>
                  <a:gd name="connsiteX37" fmla="*/ 3672301 w 6006665"/>
                  <a:gd name="connsiteY37" fmla="*/ 611293 h 3006470"/>
                  <a:gd name="connsiteX38" fmla="*/ 3684207 w 6006665"/>
                  <a:gd name="connsiteY38" fmla="*/ 611293 h 3006470"/>
                  <a:gd name="connsiteX39" fmla="*/ 3743291 w 6006665"/>
                  <a:gd name="connsiteY39" fmla="*/ 677194 h 3006470"/>
                  <a:gd name="connsiteX40" fmla="*/ 3759199 w 6006665"/>
                  <a:gd name="connsiteY40" fmla="*/ 756731 h 3006470"/>
                  <a:gd name="connsiteX41" fmla="*/ 3738747 w 6006665"/>
                  <a:gd name="connsiteY41" fmla="*/ 806725 h 3006470"/>
                  <a:gd name="connsiteX42" fmla="*/ 3786469 w 6006665"/>
                  <a:gd name="connsiteY42" fmla="*/ 897623 h 3006470"/>
                  <a:gd name="connsiteX43" fmla="*/ 3835603 w 6006665"/>
                  <a:gd name="connsiteY43" fmla="*/ 933529 h 3006470"/>
                  <a:gd name="connsiteX44" fmla="*/ 3865460 w 6006665"/>
                  <a:gd name="connsiteY44" fmla="*/ 822632 h 3006470"/>
                  <a:gd name="connsiteX45" fmla="*/ 3875077 w 6006665"/>
                  <a:gd name="connsiteY45" fmla="*/ 831139 h 3006470"/>
                  <a:gd name="connsiteX46" fmla="*/ 3877367 w 6006665"/>
                  <a:gd name="connsiteY46" fmla="*/ 822632 h 3006470"/>
                  <a:gd name="connsiteX47" fmla="*/ 3932151 w 6006665"/>
                  <a:gd name="connsiteY47" fmla="*/ 871095 h 3006470"/>
                  <a:gd name="connsiteX48" fmla="*/ 3988173 w 6006665"/>
                  <a:gd name="connsiteY48" fmla="*/ 843084 h 3006470"/>
                  <a:gd name="connsiteX49" fmla="*/ 3993852 w 6006665"/>
                  <a:gd name="connsiteY49" fmla="*/ 846199 h 3006470"/>
                  <a:gd name="connsiteX50" fmla="*/ 4000080 w 6006665"/>
                  <a:gd name="connsiteY50" fmla="*/ 843084 h 3006470"/>
                  <a:gd name="connsiteX51" fmla="*/ 4062426 w 6006665"/>
                  <a:gd name="connsiteY51" fmla="*/ 877274 h 3006470"/>
                  <a:gd name="connsiteX52" fmla="*/ 4085889 w 6006665"/>
                  <a:gd name="connsiteY52" fmla="*/ 849902 h 3006470"/>
                  <a:gd name="connsiteX53" fmla="*/ 4095563 w 6006665"/>
                  <a:gd name="connsiteY53" fmla="*/ 852506 h 3006470"/>
                  <a:gd name="connsiteX54" fmla="*/ 4097796 w 6006665"/>
                  <a:gd name="connsiteY54" fmla="*/ 849902 h 3006470"/>
                  <a:gd name="connsiteX55" fmla="*/ 4144150 w 6006665"/>
                  <a:gd name="connsiteY55" fmla="*/ 862382 h 3006470"/>
                  <a:gd name="connsiteX56" fmla="*/ 4117703 w 6006665"/>
                  <a:gd name="connsiteY56" fmla="*/ 752186 h 3006470"/>
                  <a:gd name="connsiteX57" fmla="*/ 4165425 w 6006665"/>
                  <a:gd name="connsiteY57" fmla="*/ 697647 h 3006470"/>
                  <a:gd name="connsiteX58" fmla="*/ 4175231 w 6006665"/>
                  <a:gd name="connsiteY58" fmla="*/ 700048 h 3006470"/>
                  <a:gd name="connsiteX59" fmla="*/ 4177332 w 6006665"/>
                  <a:gd name="connsiteY59" fmla="*/ 697647 h 3006470"/>
                  <a:gd name="connsiteX60" fmla="*/ 4511384 w 6006665"/>
                  <a:gd name="connsiteY60" fmla="*/ 779455 h 3006470"/>
                  <a:gd name="connsiteX61" fmla="*/ 4543199 w 6006665"/>
                  <a:gd name="connsiteY61" fmla="*/ 849902 h 3006470"/>
                  <a:gd name="connsiteX62" fmla="*/ 4639242 w 6006665"/>
                  <a:gd name="connsiteY62" fmla="*/ 932544 h 3006470"/>
                  <a:gd name="connsiteX63" fmla="*/ 4774445 w 6006665"/>
                  <a:gd name="connsiteY63" fmla="*/ 913531 h 3006470"/>
                  <a:gd name="connsiteX64" fmla="*/ 4778496 w 6006665"/>
                  <a:gd name="connsiteY64" fmla="*/ 914635 h 3006470"/>
                  <a:gd name="connsiteX65" fmla="*/ 4786352 w 6006665"/>
                  <a:gd name="connsiteY65" fmla="*/ 913531 h 3006470"/>
                  <a:gd name="connsiteX66" fmla="*/ 4861343 w 6006665"/>
                  <a:gd name="connsiteY66" fmla="*/ 933983 h 3006470"/>
                  <a:gd name="connsiteX67" fmla="*/ 4893158 w 6006665"/>
                  <a:gd name="connsiteY67" fmla="*/ 977160 h 3006470"/>
                  <a:gd name="connsiteX68" fmla="*/ 4888613 w 6006665"/>
                  <a:gd name="connsiteY68" fmla="*/ 1058968 h 3006470"/>
                  <a:gd name="connsiteX69" fmla="*/ 4927677 w 6006665"/>
                  <a:gd name="connsiteY69" fmla="*/ 1083640 h 3006470"/>
                  <a:gd name="connsiteX70" fmla="*/ 4967605 w 6006665"/>
                  <a:gd name="connsiteY70" fmla="*/ 1070331 h 3006470"/>
                  <a:gd name="connsiteX71" fmla="*/ 5038051 w 6006665"/>
                  <a:gd name="connsiteY71" fmla="*/ 1063513 h 3006470"/>
                  <a:gd name="connsiteX72" fmla="*/ 5040730 w 6006665"/>
                  <a:gd name="connsiteY72" fmla="*/ 1064406 h 3006470"/>
                  <a:gd name="connsiteX73" fmla="*/ 5049958 w 6006665"/>
                  <a:gd name="connsiteY73" fmla="*/ 1063513 h 3006470"/>
                  <a:gd name="connsiteX74" fmla="*/ 5114249 w 6006665"/>
                  <a:gd name="connsiteY74" fmla="*/ 1084944 h 3006470"/>
                  <a:gd name="connsiteX75" fmla="*/ 5176671 w 6006665"/>
                  <a:gd name="connsiteY75" fmla="*/ 1074876 h 3006470"/>
                  <a:gd name="connsiteX76" fmla="*/ 5177801 w 6006665"/>
                  <a:gd name="connsiteY76" fmla="*/ 1076614 h 3006470"/>
                  <a:gd name="connsiteX77" fmla="*/ 5188578 w 6006665"/>
                  <a:gd name="connsiteY77" fmla="*/ 1074876 h 3006470"/>
                  <a:gd name="connsiteX78" fmla="*/ 5243719 w 6006665"/>
                  <a:gd name="connsiteY78" fmla="*/ 1159707 h 3006470"/>
                  <a:gd name="connsiteX79" fmla="*/ 5283477 w 6006665"/>
                  <a:gd name="connsiteY79" fmla="*/ 1129415 h 3006470"/>
                  <a:gd name="connsiteX80" fmla="*/ 5258480 w 6006665"/>
                  <a:gd name="connsiteY80" fmla="*/ 1063513 h 3006470"/>
                  <a:gd name="connsiteX81" fmla="*/ 5267570 w 6006665"/>
                  <a:gd name="connsiteY81" fmla="*/ 1015792 h 3006470"/>
                  <a:gd name="connsiteX82" fmla="*/ 5278896 w 6006665"/>
                  <a:gd name="connsiteY82" fmla="*/ 1018841 h 3006470"/>
                  <a:gd name="connsiteX83" fmla="*/ 5279477 w 6006665"/>
                  <a:gd name="connsiteY83" fmla="*/ 1015792 h 3006470"/>
                  <a:gd name="connsiteX84" fmla="*/ 5395510 w 6006665"/>
                  <a:gd name="connsiteY84" fmla="*/ 1047031 h 3006470"/>
                  <a:gd name="connsiteX85" fmla="*/ 5463001 w 6006665"/>
                  <a:gd name="connsiteY85" fmla="*/ 1043061 h 3006470"/>
                  <a:gd name="connsiteX86" fmla="*/ 5464386 w 6006665"/>
                  <a:gd name="connsiteY86" fmla="*/ 1043680 h 3006470"/>
                  <a:gd name="connsiteX87" fmla="*/ 5474909 w 6006665"/>
                  <a:gd name="connsiteY87" fmla="*/ 1043061 h 3006470"/>
                  <a:gd name="connsiteX88" fmla="*/ 5581715 w 6006665"/>
                  <a:gd name="connsiteY88" fmla="*/ 1090783 h 3006470"/>
                  <a:gd name="connsiteX89" fmla="*/ 5633981 w 6006665"/>
                  <a:gd name="connsiteY89" fmla="*/ 1133960 h 3006470"/>
                  <a:gd name="connsiteX90" fmla="*/ 5720335 w 6006665"/>
                  <a:gd name="connsiteY90" fmla="*/ 1213496 h 3006470"/>
                  <a:gd name="connsiteX91" fmla="*/ 5822595 w 6006665"/>
                  <a:gd name="connsiteY91" fmla="*/ 1311212 h 3006470"/>
                  <a:gd name="connsiteX92" fmla="*/ 5818051 w 6006665"/>
                  <a:gd name="connsiteY92" fmla="*/ 1365751 h 3006470"/>
                  <a:gd name="connsiteX93" fmla="*/ 5825679 w 6006665"/>
                  <a:gd name="connsiteY93" fmla="*/ 1373379 h 3006470"/>
                  <a:gd name="connsiteX94" fmla="*/ 5822051 w 6006665"/>
                  <a:gd name="connsiteY94" fmla="*/ 1322574 h 3006470"/>
                  <a:gd name="connsiteX95" fmla="*/ 5834092 w 6006665"/>
                  <a:gd name="connsiteY95" fmla="*/ 1324447 h 3006470"/>
                  <a:gd name="connsiteX96" fmla="*/ 5833958 w 6006665"/>
                  <a:gd name="connsiteY96" fmla="*/ 1322574 h 3006470"/>
                  <a:gd name="connsiteX97" fmla="*/ 5936219 w 6006665"/>
                  <a:gd name="connsiteY97" fmla="*/ 1338481 h 3006470"/>
                  <a:gd name="connsiteX98" fmla="*/ 6006665 w 6006665"/>
                  <a:gd name="connsiteY98" fmla="*/ 1418018 h 3006470"/>
                  <a:gd name="connsiteX99" fmla="*/ 5968033 w 6006665"/>
                  <a:gd name="connsiteY99" fmla="*/ 1456650 h 3006470"/>
                  <a:gd name="connsiteX100" fmla="*/ 5908949 w 6006665"/>
                  <a:gd name="connsiteY100" fmla="*/ 1468012 h 3006470"/>
                  <a:gd name="connsiteX101" fmla="*/ 5908949 w 6006665"/>
                  <a:gd name="connsiteY101" fmla="*/ 1554366 h 3006470"/>
                  <a:gd name="connsiteX102" fmla="*/ 5893042 w 6006665"/>
                  <a:gd name="connsiteY102" fmla="*/ 1570273 h 3006470"/>
                  <a:gd name="connsiteX103" fmla="*/ 5881135 w 6006665"/>
                  <a:gd name="connsiteY103" fmla="*/ 1570273 h 3006470"/>
                  <a:gd name="connsiteX104" fmla="*/ 5861227 w 6006665"/>
                  <a:gd name="connsiteY104" fmla="*/ 1570273 h 3006470"/>
                  <a:gd name="connsiteX105" fmla="*/ 5849321 w 6006665"/>
                  <a:gd name="connsiteY105" fmla="*/ 1570273 h 3006470"/>
                  <a:gd name="connsiteX106" fmla="*/ 5817506 w 6006665"/>
                  <a:gd name="connsiteY106" fmla="*/ 1536186 h 3006470"/>
                  <a:gd name="connsiteX107" fmla="*/ 5767511 w 6006665"/>
                  <a:gd name="connsiteY107" fmla="*/ 1511189 h 3006470"/>
                  <a:gd name="connsiteX108" fmla="*/ 5762967 w 6006665"/>
                  <a:gd name="connsiteY108" fmla="*/ 1477102 h 3006470"/>
                  <a:gd name="connsiteX109" fmla="*/ 5729132 w 6006665"/>
                  <a:gd name="connsiteY109" fmla="*/ 1463170 h 3006470"/>
                  <a:gd name="connsiteX110" fmla="*/ 5695337 w 6006665"/>
                  <a:gd name="connsiteY110" fmla="*/ 1472557 h 3006470"/>
                  <a:gd name="connsiteX111" fmla="*/ 5693366 w 6006665"/>
                  <a:gd name="connsiteY111" fmla="*/ 1469797 h 3006470"/>
                  <a:gd name="connsiteX112" fmla="*/ 5683431 w 6006665"/>
                  <a:gd name="connsiteY112" fmla="*/ 1472557 h 3006470"/>
                  <a:gd name="connsiteX113" fmla="*/ 5660706 w 6006665"/>
                  <a:gd name="connsiteY113" fmla="*/ 1440742 h 3006470"/>
                  <a:gd name="connsiteX114" fmla="*/ 5669644 w 6006665"/>
                  <a:gd name="connsiteY114" fmla="*/ 1415717 h 3006470"/>
                  <a:gd name="connsiteX115" fmla="*/ 5640799 w 6006665"/>
                  <a:gd name="connsiteY115" fmla="*/ 1429380 h 3006470"/>
                  <a:gd name="connsiteX116" fmla="*/ 5656705 w 6006665"/>
                  <a:gd name="connsiteY116" fmla="*/ 1472557 h 3006470"/>
                  <a:gd name="connsiteX117" fmla="*/ 5633981 w 6006665"/>
                  <a:gd name="connsiteY117" fmla="*/ 1511189 h 3006470"/>
                  <a:gd name="connsiteX118" fmla="*/ 5586259 w 6006665"/>
                  <a:gd name="connsiteY118" fmla="*/ 1547548 h 3006470"/>
                  <a:gd name="connsiteX119" fmla="*/ 5575676 w 6006665"/>
                  <a:gd name="connsiteY119" fmla="*/ 1546540 h 3006470"/>
                  <a:gd name="connsiteX120" fmla="*/ 5574353 w 6006665"/>
                  <a:gd name="connsiteY120" fmla="*/ 1547548 h 3006470"/>
                  <a:gd name="connsiteX121" fmla="*/ 5539436 w 6006665"/>
                  <a:gd name="connsiteY121" fmla="*/ 1544223 h 3006470"/>
                  <a:gd name="connsiteX122" fmla="*/ 5570352 w 6006665"/>
                  <a:gd name="connsiteY122" fmla="*/ 1586180 h 3006470"/>
                  <a:gd name="connsiteX123" fmla="*/ 5593077 w 6006665"/>
                  <a:gd name="connsiteY123" fmla="*/ 1649809 h 3006470"/>
                  <a:gd name="connsiteX124" fmla="*/ 5608984 w 6006665"/>
                  <a:gd name="connsiteY124" fmla="*/ 1677079 h 3006470"/>
                  <a:gd name="connsiteX125" fmla="*/ 5613529 w 6006665"/>
                  <a:gd name="connsiteY125" fmla="*/ 1708893 h 3006470"/>
                  <a:gd name="connsiteX126" fmla="*/ 5608984 w 6006665"/>
                  <a:gd name="connsiteY126" fmla="*/ 1731618 h 3006470"/>
                  <a:gd name="connsiteX127" fmla="*/ 5597799 w 6006665"/>
                  <a:gd name="connsiteY127" fmla="*/ 1728009 h 3006470"/>
                  <a:gd name="connsiteX128" fmla="*/ 5597077 w 6006665"/>
                  <a:gd name="connsiteY128" fmla="*/ 1731618 h 3006470"/>
                  <a:gd name="connsiteX129" fmla="*/ 5534271 w 6006665"/>
                  <a:gd name="connsiteY129" fmla="*/ 1711358 h 3006470"/>
                  <a:gd name="connsiteX130" fmla="*/ 5436277 w 6006665"/>
                  <a:gd name="connsiteY130" fmla="*/ 1767977 h 3006470"/>
                  <a:gd name="connsiteX131" fmla="*/ 5397645 w 6006665"/>
                  <a:gd name="connsiteY131" fmla="*/ 1779340 h 3006470"/>
                  <a:gd name="connsiteX132" fmla="*/ 5345378 w 6006665"/>
                  <a:gd name="connsiteY132" fmla="*/ 1833879 h 3006470"/>
                  <a:gd name="connsiteX133" fmla="*/ 5290839 w 6006665"/>
                  <a:gd name="connsiteY133" fmla="*/ 1881600 h 3006470"/>
                  <a:gd name="connsiteX134" fmla="*/ 5274932 w 6006665"/>
                  <a:gd name="connsiteY134" fmla="*/ 1913415 h 3006470"/>
                  <a:gd name="connsiteX135" fmla="*/ 5267238 w 6006665"/>
                  <a:gd name="connsiteY135" fmla="*/ 1904988 h 3006470"/>
                  <a:gd name="connsiteX136" fmla="*/ 5263025 w 6006665"/>
                  <a:gd name="connsiteY136" fmla="*/ 1913415 h 3006470"/>
                  <a:gd name="connsiteX137" fmla="*/ 5219538 w 6006665"/>
                  <a:gd name="connsiteY137" fmla="*/ 1865787 h 3006470"/>
                  <a:gd name="connsiteX138" fmla="*/ 5129494 w 6006665"/>
                  <a:gd name="connsiteY138" fmla="*/ 1920232 h 3006470"/>
                  <a:gd name="connsiteX139" fmla="*/ 5126389 w 6006665"/>
                  <a:gd name="connsiteY139" fmla="*/ 1914910 h 3006470"/>
                  <a:gd name="connsiteX140" fmla="*/ 5117587 w 6006665"/>
                  <a:gd name="connsiteY140" fmla="*/ 1920232 h 3006470"/>
                  <a:gd name="connsiteX141" fmla="*/ 5105544 w 6006665"/>
                  <a:gd name="connsiteY141" fmla="*/ 1899586 h 3006470"/>
                  <a:gd name="connsiteX142" fmla="*/ 5074955 w 6006665"/>
                  <a:gd name="connsiteY142" fmla="*/ 1924777 h 3006470"/>
                  <a:gd name="connsiteX143" fmla="*/ 5065718 w 6006665"/>
                  <a:gd name="connsiteY143" fmla="*/ 1922578 h 3006470"/>
                  <a:gd name="connsiteX144" fmla="*/ 5063048 w 6006665"/>
                  <a:gd name="connsiteY144" fmla="*/ 1924777 h 3006470"/>
                  <a:gd name="connsiteX145" fmla="*/ 5026594 w 6006665"/>
                  <a:gd name="connsiteY145" fmla="*/ 1916098 h 3006470"/>
                  <a:gd name="connsiteX146" fmla="*/ 5015871 w 6006665"/>
                  <a:gd name="connsiteY146" fmla="*/ 1961137 h 3006470"/>
                  <a:gd name="connsiteX147" fmla="*/ 4974967 w 6006665"/>
                  <a:gd name="connsiteY147" fmla="*/ 2027038 h 3006470"/>
                  <a:gd name="connsiteX148" fmla="*/ 4974967 w 6006665"/>
                  <a:gd name="connsiteY148" fmla="*/ 2058853 h 3006470"/>
                  <a:gd name="connsiteX149" fmla="*/ 5015871 w 6006665"/>
                  <a:gd name="connsiteY149" fmla="*/ 2074760 h 3006470"/>
                  <a:gd name="connsiteX150" fmla="*/ 5011326 w 6006665"/>
                  <a:gd name="connsiteY150" fmla="*/ 2172476 h 3006470"/>
                  <a:gd name="connsiteX151" fmla="*/ 4999419 w 6006665"/>
                  <a:gd name="connsiteY151" fmla="*/ 2172476 h 3006470"/>
                  <a:gd name="connsiteX152" fmla="*/ 4974967 w 6006665"/>
                  <a:gd name="connsiteY152" fmla="*/ 2172476 h 3006470"/>
                  <a:gd name="connsiteX153" fmla="*/ 4963605 w 6006665"/>
                  <a:gd name="connsiteY153" fmla="*/ 2224742 h 3006470"/>
                  <a:gd name="connsiteX154" fmla="*/ 4974967 w 6006665"/>
                  <a:gd name="connsiteY154" fmla="*/ 2252012 h 3006470"/>
                  <a:gd name="connsiteX155" fmla="*/ 4909065 w 6006665"/>
                  <a:gd name="connsiteY155" fmla="*/ 2286099 h 3006470"/>
                  <a:gd name="connsiteX156" fmla="*/ 4897703 w 6006665"/>
                  <a:gd name="connsiteY156" fmla="*/ 2354273 h 3006470"/>
                  <a:gd name="connsiteX157" fmla="*/ 4845437 w 6006665"/>
                  <a:gd name="connsiteY157" fmla="*/ 2370180 h 3006470"/>
                  <a:gd name="connsiteX158" fmla="*/ 4834074 w 6006665"/>
                  <a:gd name="connsiteY158" fmla="*/ 2429264 h 3006470"/>
                  <a:gd name="connsiteX159" fmla="*/ 4779535 w 6006665"/>
                  <a:gd name="connsiteY159" fmla="*/ 2488348 h 3006470"/>
                  <a:gd name="connsiteX160" fmla="*/ 4777225 w 6006665"/>
                  <a:gd name="connsiteY160" fmla="*/ 2477952 h 3006470"/>
                  <a:gd name="connsiteX161" fmla="*/ 4767628 w 6006665"/>
                  <a:gd name="connsiteY161" fmla="*/ 2488348 h 3006470"/>
                  <a:gd name="connsiteX162" fmla="*/ 4758538 w 6006665"/>
                  <a:gd name="connsiteY162" fmla="*/ 2447444 h 3006470"/>
                  <a:gd name="connsiteX163" fmla="*/ 4742631 w 6006665"/>
                  <a:gd name="connsiteY163" fmla="*/ 2361090 h 3006470"/>
                  <a:gd name="connsiteX164" fmla="*/ 4715361 w 6006665"/>
                  <a:gd name="connsiteY164" fmla="*/ 2220198 h 3006470"/>
                  <a:gd name="connsiteX165" fmla="*/ 4735813 w 6006665"/>
                  <a:gd name="connsiteY165" fmla="*/ 2129299 h 3006470"/>
                  <a:gd name="connsiteX166" fmla="*/ 4767628 w 6006665"/>
                  <a:gd name="connsiteY166" fmla="*/ 2086122 h 3006470"/>
                  <a:gd name="connsiteX167" fmla="*/ 4767628 w 6006665"/>
                  <a:gd name="connsiteY167" fmla="*/ 2058853 h 3006470"/>
                  <a:gd name="connsiteX168" fmla="*/ 4826712 w 6006665"/>
                  <a:gd name="connsiteY168" fmla="*/ 2042945 h 3006470"/>
                  <a:gd name="connsiteX169" fmla="*/ 4892613 w 6006665"/>
                  <a:gd name="connsiteY169" fmla="*/ 1952047 h 3006470"/>
                  <a:gd name="connsiteX170" fmla="*/ 4956243 w 6006665"/>
                  <a:gd name="connsiteY170" fmla="*/ 1877056 h 3006470"/>
                  <a:gd name="connsiteX171" fmla="*/ 5022143 w 6006665"/>
                  <a:gd name="connsiteY171" fmla="*/ 1817971 h 3006470"/>
                  <a:gd name="connsiteX172" fmla="*/ 5046694 w 6006665"/>
                  <a:gd name="connsiteY172" fmla="*/ 1710844 h 3006470"/>
                  <a:gd name="connsiteX173" fmla="*/ 5015871 w 6006665"/>
                  <a:gd name="connsiteY173" fmla="*/ 1715711 h 3006470"/>
                  <a:gd name="connsiteX174" fmla="*/ 4995419 w 6006665"/>
                  <a:gd name="connsiteY174" fmla="*/ 1779340 h 3006470"/>
                  <a:gd name="connsiteX175" fmla="*/ 4904521 w 6006665"/>
                  <a:gd name="connsiteY175" fmla="*/ 1865693 h 3006470"/>
                  <a:gd name="connsiteX176" fmla="*/ 4901708 w 6006665"/>
                  <a:gd name="connsiteY176" fmla="*/ 1857053 h 3006470"/>
                  <a:gd name="connsiteX177" fmla="*/ 4892613 w 6006665"/>
                  <a:gd name="connsiteY177" fmla="*/ 1865693 h 3006470"/>
                  <a:gd name="connsiteX178" fmla="*/ 4861835 w 6006665"/>
                  <a:gd name="connsiteY178" fmla="*/ 1771159 h 3006470"/>
                  <a:gd name="connsiteX179" fmla="*/ 4779535 w 6006665"/>
                  <a:gd name="connsiteY179" fmla="*/ 1795247 h 3006470"/>
                  <a:gd name="connsiteX180" fmla="*/ 4684091 w 6006665"/>
                  <a:gd name="connsiteY180" fmla="*/ 1920232 h 3006470"/>
                  <a:gd name="connsiteX181" fmla="*/ 4715906 w 6006665"/>
                  <a:gd name="connsiteY181" fmla="*/ 1967954 h 3006470"/>
                  <a:gd name="connsiteX182" fmla="*/ 4636369 w 6006665"/>
                  <a:gd name="connsiteY182" fmla="*/ 1983861 h 3006470"/>
                  <a:gd name="connsiteX183" fmla="*/ 4577285 w 6006665"/>
                  <a:gd name="connsiteY183" fmla="*/ 1988406 h 3006470"/>
                  <a:gd name="connsiteX184" fmla="*/ 4577373 w 6006665"/>
                  <a:gd name="connsiteY184" fmla="*/ 1987484 h 3006470"/>
                  <a:gd name="connsiteX185" fmla="*/ 4565379 w 6006665"/>
                  <a:gd name="connsiteY185" fmla="*/ 1988406 h 3006470"/>
                  <a:gd name="connsiteX186" fmla="*/ 4569923 w 6006665"/>
                  <a:gd name="connsiteY186" fmla="*/ 1940685 h 3006470"/>
                  <a:gd name="connsiteX187" fmla="*/ 4520081 w 6006665"/>
                  <a:gd name="connsiteY187" fmla="*/ 1931099 h 3006470"/>
                  <a:gd name="connsiteX188" fmla="*/ 4475025 w 6006665"/>
                  <a:gd name="connsiteY188" fmla="*/ 1961137 h 3006470"/>
                  <a:gd name="connsiteX189" fmla="*/ 4464394 w 6006665"/>
                  <a:gd name="connsiteY189" fmla="*/ 1960286 h 3006470"/>
                  <a:gd name="connsiteX190" fmla="*/ 4463118 w 6006665"/>
                  <a:gd name="connsiteY190" fmla="*/ 1961137 h 3006470"/>
                  <a:gd name="connsiteX191" fmla="*/ 4357637 w 6006665"/>
                  <a:gd name="connsiteY191" fmla="*/ 1952698 h 3006470"/>
                  <a:gd name="connsiteX192" fmla="*/ 4243233 w 6006665"/>
                  <a:gd name="connsiteY192" fmla="*/ 1972499 h 3006470"/>
                  <a:gd name="connsiteX193" fmla="*/ 4125065 w 6006665"/>
                  <a:gd name="connsiteY193" fmla="*/ 2106574 h 3006470"/>
                  <a:gd name="connsiteX194" fmla="*/ 3984173 w 6006665"/>
                  <a:gd name="connsiteY194" fmla="*/ 2263374 h 3006470"/>
                  <a:gd name="connsiteX195" fmla="*/ 4038712 w 6006665"/>
                  <a:gd name="connsiteY195" fmla="*/ 2267919 h 3006470"/>
                  <a:gd name="connsiteX196" fmla="*/ 4059164 w 6006665"/>
                  <a:gd name="connsiteY196" fmla="*/ 2311096 h 3006470"/>
                  <a:gd name="connsiteX197" fmla="*/ 4087782 w 6006665"/>
                  <a:gd name="connsiteY197" fmla="*/ 2319513 h 3006470"/>
                  <a:gd name="connsiteX198" fmla="*/ 4106341 w 6006665"/>
                  <a:gd name="connsiteY198" fmla="*/ 2290644 h 3006470"/>
                  <a:gd name="connsiteX199" fmla="*/ 4117411 w 6006665"/>
                  <a:gd name="connsiteY199" fmla="*/ 2291946 h 3006470"/>
                  <a:gd name="connsiteX200" fmla="*/ 4118248 w 6006665"/>
                  <a:gd name="connsiteY200" fmla="*/ 2290644 h 3006470"/>
                  <a:gd name="connsiteX201" fmla="*/ 4156880 w 6006665"/>
                  <a:gd name="connsiteY201" fmla="*/ 2295189 h 3006470"/>
                  <a:gd name="connsiteX202" fmla="*/ 4211419 w 6006665"/>
                  <a:gd name="connsiteY202" fmla="*/ 2365635 h 3006470"/>
                  <a:gd name="connsiteX203" fmla="*/ 4215964 w 6006665"/>
                  <a:gd name="connsiteY203" fmla="*/ 2413357 h 3006470"/>
                  <a:gd name="connsiteX204" fmla="*/ 4184149 w 6006665"/>
                  <a:gd name="connsiteY204" fmla="*/ 2472441 h 3006470"/>
                  <a:gd name="connsiteX205" fmla="*/ 4177332 w 6006665"/>
                  <a:gd name="connsiteY205" fmla="*/ 2542887 h 3006470"/>
                  <a:gd name="connsiteX206" fmla="*/ 4161425 w 6006665"/>
                  <a:gd name="connsiteY206" fmla="*/ 2629241 h 3006470"/>
                  <a:gd name="connsiteX207" fmla="*/ 4109158 w 6006665"/>
                  <a:gd name="connsiteY207" fmla="*/ 2708777 h 3006470"/>
                  <a:gd name="connsiteX208" fmla="*/ 4097796 w 6006665"/>
                  <a:gd name="connsiteY208" fmla="*/ 2747409 h 3006470"/>
                  <a:gd name="connsiteX209" fmla="*/ 4043257 w 6006665"/>
                  <a:gd name="connsiteY209" fmla="*/ 2806493 h 3006470"/>
                  <a:gd name="connsiteX210" fmla="*/ 3995535 w 6006665"/>
                  <a:gd name="connsiteY210" fmla="*/ 2865577 h 3006470"/>
                  <a:gd name="connsiteX211" fmla="*/ 3975083 w 6006665"/>
                  <a:gd name="connsiteY211" fmla="*/ 2897392 h 3006470"/>
                  <a:gd name="connsiteX212" fmla="*/ 3925089 w 6006665"/>
                  <a:gd name="connsiteY212" fmla="*/ 2924661 h 3006470"/>
                  <a:gd name="connsiteX213" fmla="*/ 3913182 w 6006665"/>
                  <a:gd name="connsiteY213" fmla="*/ 2924661 h 3006470"/>
                  <a:gd name="connsiteX214" fmla="*/ 3904637 w 6006665"/>
                  <a:gd name="connsiteY214" fmla="*/ 2924661 h 3006470"/>
                  <a:gd name="connsiteX215" fmla="*/ 3892729 w 6006665"/>
                  <a:gd name="connsiteY215" fmla="*/ 2924661 h 3006470"/>
                  <a:gd name="connsiteX216" fmla="*/ 3871063 w 6006665"/>
                  <a:gd name="connsiteY216" fmla="*/ 2908412 h 3006470"/>
                  <a:gd name="connsiteX217" fmla="*/ 3829645 w 6006665"/>
                  <a:gd name="connsiteY217" fmla="*/ 2936024 h 3006470"/>
                  <a:gd name="connsiteX218" fmla="*/ 3822828 w 6006665"/>
                  <a:gd name="connsiteY218" fmla="*/ 2956476 h 3006470"/>
                  <a:gd name="connsiteX219" fmla="*/ 3818283 w 6006665"/>
                  <a:gd name="connsiteY219" fmla="*/ 2947386 h 3006470"/>
                  <a:gd name="connsiteX220" fmla="*/ 3818283 w 6006665"/>
                  <a:gd name="connsiteY220" fmla="*/ 2935660 h 3006470"/>
                  <a:gd name="connsiteX221" fmla="*/ 3817738 w 6006665"/>
                  <a:gd name="connsiteY221" fmla="*/ 2936024 h 3006470"/>
                  <a:gd name="connsiteX222" fmla="*/ 3810921 w 6006665"/>
                  <a:gd name="connsiteY222" fmla="*/ 2956476 h 3006470"/>
                  <a:gd name="connsiteX223" fmla="*/ 3806376 w 6006665"/>
                  <a:gd name="connsiteY223" fmla="*/ 2947386 h 3006470"/>
                  <a:gd name="connsiteX224" fmla="*/ 3806376 w 6006665"/>
                  <a:gd name="connsiteY224" fmla="*/ 2920116 h 3006470"/>
                  <a:gd name="connsiteX225" fmla="*/ 3818283 w 6006665"/>
                  <a:gd name="connsiteY225" fmla="*/ 2920116 h 3006470"/>
                  <a:gd name="connsiteX226" fmla="*/ 3826828 w 6006665"/>
                  <a:gd name="connsiteY226" fmla="*/ 2920116 h 3006470"/>
                  <a:gd name="connsiteX227" fmla="*/ 3833645 w 6006665"/>
                  <a:gd name="connsiteY227" fmla="*/ 2861032 h 3006470"/>
                  <a:gd name="connsiteX228" fmla="*/ 3822283 w 6006665"/>
                  <a:gd name="connsiteY228" fmla="*/ 2817856 h 3006470"/>
                  <a:gd name="connsiteX229" fmla="*/ 3849553 w 6006665"/>
                  <a:gd name="connsiteY229" fmla="*/ 2795131 h 3006470"/>
                  <a:gd name="connsiteX230" fmla="*/ 3858814 w 6006665"/>
                  <a:gd name="connsiteY230" fmla="*/ 2797336 h 3006470"/>
                  <a:gd name="connsiteX231" fmla="*/ 3861460 w 6006665"/>
                  <a:gd name="connsiteY231" fmla="*/ 2795131 h 3006470"/>
                  <a:gd name="connsiteX232" fmla="*/ 3898487 w 6006665"/>
                  <a:gd name="connsiteY232" fmla="*/ 2803947 h 3006470"/>
                  <a:gd name="connsiteX233" fmla="*/ 3919999 w 6006665"/>
                  <a:gd name="connsiteY233" fmla="*/ 2758772 h 3006470"/>
                  <a:gd name="connsiteX234" fmla="*/ 3935906 w 6006665"/>
                  <a:gd name="connsiteY234" fmla="*/ 2699687 h 3006470"/>
                  <a:gd name="connsiteX235" fmla="*/ 3947269 w 6006665"/>
                  <a:gd name="connsiteY235" fmla="*/ 2676963 h 3006470"/>
                  <a:gd name="connsiteX236" fmla="*/ 3966292 w 6006665"/>
                  <a:gd name="connsiteY236" fmla="*/ 2632575 h 3006470"/>
                  <a:gd name="connsiteX237" fmla="*/ 3915999 w 6006665"/>
                  <a:gd name="connsiteY237" fmla="*/ 2645148 h 3006470"/>
                  <a:gd name="connsiteX238" fmla="*/ 3888729 w 6006665"/>
                  <a:gd name="connsiteY238" fmla="*/ 2667873 h 3006470"/>
                  <a:gd name="connsiteX239" fmla="*/ 3876822 w 6006665"/>
                  <a:gd name="connsiteY239" fmla="*/ 2667873 h 3006470"/>
                  <a:gd name="connsiteX240" fmla="*/ 3829645 w 6006665"/>
                  <a:gd name="connsiteY240" fmla="*/ 2667873 h 3006470"/>
                  <a:gd name="connsiteX241" fmla="*/ 3817738 w 6006665"/>
                  <a:gd name="connsiteY241" fmla="*/ 2667873 h 3006470"/>
                  <a:gd name="connsiteX242" fmla="*/ 3801831 w 6006665"/>
                  <a:gd name="connsiteY242" fmla="*/ 2613334 h 3006470"/>
                  <a:gd name="connsiteX243" fmla="*/ 3758654 w 6006665"/>
                  <a:gd name="connsiteY243" fmla="*/ 2574702 h 3006470"/>
                  <a:gd name="connsiteX244" fmla="*/ 3692753 w 6006665"/>
                  <a:gd name="connsiteY244" fmla="*/ 2558795 h 3006470"/>
                  <a:gd name="connsiteX245" fmla="*/ 3683663 w 6006665"/>
                  <a:gd name="connsiteY245" fmla="*/ 2499711 h 3006470"/>
                  <a:gd name="connsiteX246" fmla="*/ 3672301 w 6006665"/>
                  <a:gd name="connsiteY246" fmla="*/ 2467896 h 3006470"/>
                  <a:gd name="connsiteX247" fmla="*/ 3656393 w 6006665"/>
                  <a:gd name="connsiteY247" fmla="*/ 2440627 h 3006470"/>
                  <a:gd name="connsiteX248" fmla="*/ 3633669 w 6006665"/>
                  <a:gd name="connsiteY248" fmla="*/ 2381542 h 3006470"/>
                  <a:gd name="connsiteX249" fmla="*/ 3601854 w 6006665"/>
                  <a:gd name="connsiteY249" fmla="*/ 2361090 h 3006470"/>
                  <a:gd name="connsiteX250" fmla="*/ 3545995 w 6006665"/>
                  <a:gd name="connsiteY250" fmla="*/ 2339606 h 3006470"/>
                  <a:gd name="connsiteX251" fmla="*/ 3506955 w 6006665"/>
                  <a:gd name="connsiteY251" fmla="*/ 2345183 h 3006470"/>
                  <a:gd name="connsiteX252" fmla="*/ 3463779 w 6006665"/>
                  <a:gd name="connsiteY252" fmla="*/ 2354273 h 3006470"/>
                  <a:gd name="connsiteX253" fmla="*/ 3431964 w 6006665"/>
                  <a:gd name="connsiteY253" fmla="*/ 2381542 h 3006470"/>
                  <a:gd name="connsiteX254" fmla="*/ 3452416 w 6006665"/>
                  <a:gd name="connsiteY254" fmla="*/ 2397450 h 3006470"/>
                  <a:gd name="connsiteX255" fmla="*/ 3452416 w 6006665"/>
                  <a:gd name="connsiteY255" fmla="*/ 2429264 h 3006470"/>
                  <a:gd name="connsiteX256" fmla="*/ 3431964 w 6006665"/>
                  <a:gd name="connsiteY256" fmla="*/ 2451989 h 3006470"/>
                  <a:gd name="connsiteX257" fmla="*/ 3400150 w 6006665"/>
                  <a:gd name="connsiteY257" fmla="*/ 2511073 h 3006470"/>
                  <a:gd name="connsiteX258" fmla="*/ 3400150 w 6006665"/>
                  <a:gd name="connsiteY258" fmla="*/ 2538343 h 3006470"/>
                  <a:gd name="connsiteX259" fmla="*/ 3350155 w 6006665"/>
                  <a:gd name="connsiteY259" fmla="*/ 2570157 h 3006470"/>
                  <a:gd name="connsiteX260" fmla="*/ 3342342 w 6006665"/>
                  <a:gd name="connsiteY260" fmla="*/ 2567553 h 3006470"/>
                  <a:gd name="connsiteX261" fmla="*/ 3338249 w 6006665"/>
                  <a:gd name="connsiteY261" fmla="*/ 2570157 h 3006470"/>
                  <a:gd name="connsiteX262" fmla="*/ 3290527 w 6006665"/>
                  <a:gd name="connsiteY262" fmla="*/ 2554250 h 3006470"/>
                  <a:gd name="connsiteX263" fmla="*/ 3259257 w 6006665"/>
                  <a:gd name="connsiteY263" fmla="*/ 2554250 h 3006470"/>
                  <a:gd name="connsiteX264" fmla="*/ 3247350 w 6006665"/>
                  <a:gd name="connsiteY264" fmla="*/ 2554250 h 3006470"/>
                  <a:gd name="connsiteX265" fmla="*/ 3231443 w 6006665"/>
                  <a:gd name="connsiteY265" fmla="*/ 2538343 h 3006470"/>
                  <a:gd name="connsiteX266" fmla="*/ 3213271 w 6006665"/>
                  <a:gd name="connsiteY266" fmla="*/ 2533799 h 3006470"/>
                  <a:gd name="connsiteX267" fmla="*/ 3168359 w 6006665"/>
                  <a:gd name="connsiteY267" fmla="*/ 2570157 h 3006470"/>
                  <a:gd name="connsiteX268" fmla="*/ 3120637 w 6006665"/>
                  <a:gd name="connsiteY268" fmla="*/ 2581519 h 3006470"/>
                  <a:gd name="connsiteX269" fmla="*/ 3082005 w 6006665"/>
                  <a:gd name="connsiteY269" fmla="*/ 2597427 h 3006470"/>
                  <a:gd name="connsiteX270" fmla="*/ 3074460 w 6006665"/>
                  <a:gd name="connsiteY270" fmla="*/ 2595630 h 3006470"/>
                  <a:gd name="connsiteX271" fmla="*/ 3070098 w 6006665"/>
                  <a:gd name="connsiteY271" fmla="*/ 2597427 h 3006470"/>
                  <a:gd name="connsiteX272" fmla="*/ 3022376 w 6006665"/>
                  <a:gd name="connsiteY272" fmla="*/ 2586064 h 3006470"/>
                  <a:gd name="connsiteX273" fmla="*/ 3000196 w 6006665"/>
                  <a:gd name="connsiteY273" fmla="*/ 2586064 h 3006470"/>
                  <a:gd name="connsiteX274" fmla="*/ 2988289 w 6006665"/>
                  <a:gd name="connsiteY274" fmla="*/ 2586064 h 3006470"/>
                  <a:gd name="connsiteX275" fmla="*/ 2967837 w 6006665"/>
                  <a:gd name="connsiteY275" fmla="*/ 2554250 h 3006470"/>
                  <a:gd name="connsiteX276" fmla="*/ 2929205 w 6006665"/>
                  <a:gd name="connsiteY276" fmla="*/ 2526980 h 3006470"/>
                  <a:gd name="connsiteX277" fmla="*/ 2902153 w 6006665"/>
                  <a:gd name="connsiteY277" fmla="*/ 2523116 h 3006470"/>
                  <a:gd name="connsiteX278" fmla="*/ 2861576 w 6006665"/>
                  <a:gd name="connsiteY278" fmla="*/ 2526980 h 3006470"/>
                  <a:gd name="connsiteX279" fmla="*/ 2822944 w 6006665"/>
                  <a:gd name="connsiteY279" fmla="*/ 2538343 h 3006470"/>
                  <a:gd name="connsiteX280" fmla="*/ 2818139 w 6006665"/>
                  <a:gd name="connsiteY280" fmla="*/ 2536254 h 3006470"/>
                  <a:gd name="connsiteX281" fmla="*/ 2811037 w 6006665"/>
                  <a:gd name="connsiteY281" fmla="*/ 2538343 h 3006470"/>
                  <a:gd name="connsiteX282" fmla="*/ 2758770 w 6006665"/>
                  <a:gd name="connsiteY282" fmla="*/ 2515618 h 3006470"/>
                  <a:gd name="connsiteX283" fmla="*/ 2751953 w 6006665"/>
                  <a:gd name="connsiteY283" fmla="*/ 2472441 h 3006470"/>
                  <a:gd name="connsiteX284" fmla="*/ 2708776 w 6006665"/>
                  <a:gd name="connsiteY284" fmla="*/ 2456534 h 3006470"/>
                  <a:gd name="connsiteX285" fmla="*/ 2676962 w 6006665"/>
                  <a:gd name="connsiteY285" fmla="*/ 2451989 h 3006470"/>
                  <a:gd name="connsiteX286" fmla="*/ 2642534 w 6006665"/>
                  <a:gd name="connsiteY286" fmla="*/ 2430245 h 3006470"/>
                  <a:gd name="connsiteX287" fmla="*/ 2609333 w 6006665"/>
                  <a:gd name="connsiteY287" fmla="*/ 2488348 h 3006470"/>
                  <a:gd name="connsiteX288" fmla="*/ 2625240 w 6006665"/>
                  <a:gd name="connsiteY288" fmla="*/ 2522435 h 3006470"/>
                  <a:gd name="connsiteX289" fmla="*/ 2586608 w 6006665"/>
                  <a:gd name="connsiteY289" fmla="*/ 2558795 h 3006470"/>
                  <a:gd name="connsiteX290" fmla="*/ 2577105 w 6006665"/>
                  <a:gd name="connsiteY290" fmla="*/ 2556532 h 3006470"/>
                  <a:gd name="connsiteX291" fmla="*/ 2574701 w 6006665"/>
                  <a:gd name="connsiteY291" fmla="*/ 2558795 h 3006470"/>
                  <a:gd name="connsiteX292" fmla="*/ 2526979 w 6006665"/>
                  <a:gd name="connsiteY292" fmla="*/ 2547432 h 3006470"/>
                  <a:gd name="connsiteX293" fmla="*/ 2490620 w 6006665"/>
                  <a:gd name="connsiteY293" fmla="*/ 2542887 h 3006470"/>
                  <a:gd name="connsiteX294" fmla="*/ 2463350 w 6006665"/>
                  <a:gd name="connsiteY294" fmla="*/ 2515618 h 3006470"/>
                  <a:gd name="connsiteX295" fmla="*/ 2436625 w 6006665"/>
                  <a:gd name="connsiteY295" fmla="*/ 2515618 h 3006470"/>
                  <a:gd name="connsiteX296" fmla="*/ 2424718 w 6006665"/>
                  <a:gd name="connsiteY296" fmla="*/ 2515618 h 3006470"/>
                  <a:gd name="connsiteX297" fmla="*/ 2398858 w 6006665"/>
                  <a:gd name="connsiteY297" fmla="*/ 2502687 h 3006470"/>
                  <a:gd name="connsiteX298" fmla="*/ 2350272 w 6006665"/>
                  <a:gd name="connsiteY298" fmla="*/ 2526980 h 3006470"/>
                  <a:gd name="connsiteX299" fmla="*/ 2282098 w 6006665"/>
                  <a:gd name="connsiteY299" fmla="*/ 2574702 h 3006470"/>
                  <a:gd name="connsiteX300" fmla="*/ 2238921 w 6006665"/>
                  <a:gd name="connsiteY300" fmla="*/ 2586064 h 3006470"/>
                  <a:gd name="connsiteX301" fmla="*/ 2227559 w 6006665"/>
                  <a:gd name="connsiteY301" fmla="*/ 2590609 h 3006470"/>
                  <a:gd name="connsiteX302" fmla="*/ 2225178 w 6006665"/>
                  <a:gd name="connsiteY302" fmla="*/ 2586799 h 3006470"/>
                  <a:gd name="connsiteX303" fmla="*/ 2215652 w 6006665"/>
                  <a:gd name="connsiteY303" fmla="*/ 2590609 h 3006470"/>
                  <a:gd name="connsiteX304" fmla="*/ 2193596 w 6006665"/>
                  <a:gd name="connsiteY304" fmla="*/ 2555320 h 3006470"/>
                  <a:gd name="connsiteX305" fmla="*/ 2157112 w 6006665"/>
                  <a:gd name="connsiteY305" fmla="*/ 2558795 h 3006470"/>
                  <a:gd name="connsiteX306" fmla="*/ 2156291 w 6006665"/>
                  <a:gd name="connsiteY306" fmla="*/ 2557739 h 3006470"/>
                  <a:gd name="connsiteX307" fmla="*/ 2145205 w 6006665"/>
                  <a:gd name="connsiteY307" fmla="*/ 2558795 h 3006470"/>
                  <a:gd name="connsiteX308" fmla="*/ 2129298 w 6006665"/>
                  <a:gd name="connsiteY308" fmla="*/ 2538343 h 3006470"/>
                  <a:gd name="connsiteX309" fmla="*/ 2102029 w 6006665"/>
                  <a:gd name="connsiteY309" fmla="*/ 2526980 h 3006470"/>
                  <a:gd name="connsiteX310" fmla="*/ 2086121 w 6006665"/>
                  <a:gd name="connsiteY310" fmla="*/ 2495166 h 3006470"/>
                  <a:gd name="connsiteX311" fmla="*/ 2070005 w 6006665"/>
                  <a:gd name="connsiteY311" fmla="*/ 2486212 h 3006470"/>
                  <a:gd name="connsiteX312" fmla="*/ 2027582 w 6006665"/>
                  <a:gd name="connsiteY312" fmla="*/ 2499711 h 3006470"/>
                  <a:gd name="connsiteX313" fmla="*/ 2023845 w 6006665"/>
                  <a:gd name="connsiteY313" fmla="*/ 2497111 h 3006470"/>
                  <a:gd name="connsiteX314" fmla="*/ 2015675 w 6006665"/>
                  <a:gd name="connsiteY314" fmla="*/ 2499711 h 3006470"/>
                  <a:gd name="connsiteX315" fmla="*/ 1971363 w 6006665"/>
                  <a:gd name="connsiteY315" fmla="*/ 2468885 h 3006470"/>
                  <a:gd name="connsiteX316" fmla="*/ 1952591 w 6006665"/>
                  <a:gd name="connsiteY316" fmla="*/ 2495166 h 3006470"/>
                  <a:gd name="connsiteX317" fmla="*/ 1947518 w 6006665"/>
                  <a:gd name="connsiteY317" fmla="*/ 2485599 h 3006470"/>
                  <a:gd name="connsiteX318" fmla="*/ 1940684 w 6006665"/>
                  <a:gd name="connsiteY318" fmla="*/ 2495166 h 3006470"/>
                  <a:gd name="connsiteX319" fmla="*/ 1861147 w 6006665"/>
                  <a:gd name="connsiteY319" fmla="*/ 2345183 h 3006470"/>
                  <a:gd name="connsiteX320" fmla="*/ 1811153 w 6006665"/>
                  <a:gd name="connsiteY320" fmla="*/ 2295189 h 3006470"/>
                  <a:gd name="connsiteX321" fmla="*/ 1813950 w 6006665"/>
                  <a:gd name="connsiteY321" fmla="*/ 2292043 h 3006470"/>
                  <a:gd name="connsiteX322" fmla="*/ 1748069 w 6006665"/>
                  <a:gd name="connsiteY322" fmla="*/ 2333821 h 3006470"/>
                  <a:gd name="connsiteX323" fmla="*/ 1711709 w 6006665"/>
                  <a:gd name="connsiteY323" fmla="*/ 2338366 h 3006470"/>
                  <a:gd name="connsiteX324" fmla="*/ 1711926 w 6006665"/>
                  <a:gd name="connsiteY324" fmla="*/ 2336850 h 3006470"/>
                  <a:gd name="connsiteX325" fmla="*/ 1699803 w 6006665"/>
                  <a:gd name="connsiteY325" fmla="*/ 2338366 h 3006470"/>
                  <a:gd name="connsiteX326" fmla="*/ 1704347 w 6006665"/>
                  <a:gd name="connsiteY326" fmla="*/ 2306551 h 3006470"/>
                  <a:gd name="connsiteX327" fmla="*/ 1662460 w 6006665"/>
                  <a:gd name="connsiteY327" fmla="*/ 2288600 h 3006470"/>
                  <a:gd name="connsiteX328" fmla="*/ 1629901 w 6006665"/>
                  <a:gd name="connsiteY328" fmla="*/ 2302006 h 3006470"/>
                  <a:gd name="connsiteX329" fmla="*/ 1629300 w 6006665"/>
                  <a:gd name="connsiteY329" fmla="*/ 2297351 h 3006470"/>
                  <a:gd name="connsiteX330" fmla="*/ 1617994 w 6006665"/>
                  <a:gd name="connsiteY330" fmla="*/ 2302006 h 3006470"/>
                  <a:gd name="connsiteX331" fmla="*/ 1608904 w 6006665"/>
                  <a:gd name="connsiteY331" fmla="*/ 2231560 h 3006470"/>
                  <a:gd name="connsiteX332" fmla="*/ 1552684 w 6006665"/>
                  <a:gd name="connsiteY332" fmla="*/ 2221867 h 3006470"/>
                  <a:gd name="connsiteX333" fmla="*/ 1518550 w 6006665"/>
                  <a:gd name="connsiteY333" fmla="*/ 2247467 h 3006470"/>
                  <a:gd name="connsiteX334" fmla="*/ 1425379 w 6006665"/>
                  <a:gd name="connsiteY334" fmla="*/ 2267919 h 3006470"/>
                  <a:gd name="connsiteX335" fmla="*/ 1409472 w 6006665"/>
                  <a:gd name="connsiteY335" fmla="*/ 2286099 h 3006470"/>
                  <a:gd name="connsiteX336" fmla="*/ 1270852 w 6006665"/>
                  <a:gd name="connsiteY336" fmla="*/ 2306551 h 3006470"/>
                  <a:gd name="connsiteX337" fmla="*/ 1254945 w 6006665"/>
                  <a:gd name="connsiteY337" fmla="*/ 2327003 h 3006470"/>
                  <a:gd name="connsiteX338" fmla="*/ 1282214 w 6006665"/>
                  <a:gd name="connsiteY338" fmla="*/ 2370180 h 3006470"/>
                  <a:gd name="connsiteX339" fmla="*/ 1243582 w 6006665"/>
                  <a:gd name="connsiteY339" fmla="*/ 2386087 h 3006470"/>
                  <a:gd name="connsiteX340" fmla="*/ 1254945 w 6006665"/>
                  <a:gd name="connsiteY340" fmla="*/ 2404267 h 3006470"/>
                  <a:gd name="connsiteX341" fmla="*/ 1216313 w 6006665"/>
                  <a:gd name="connsiteY341" fmla="*/ 2429264 h 3006470"/>
                  <a:gd name="connsiteX342" fmla="*/ 1275397 w 6006665"/>
                  <a:gd name="connsiteY342" fmla="*/ 2472441 h 3006470"/>
                  <a:gd name="connsiteX343" fmla="*/ 1270852 w 6006665"/>
                  <a:gd name="connsiteY343" fmla="*/ 2499711 h 3006470"/>
                  <a:gd name="connsiteX344" fmla="*/ 1259108 w 6006665"/>
                  <a:gd name="connsiteY344" fmla="*/ 2498732 h 3006470"/>
                  <a:gd name="connsiteX345" fmla="*/ 1258945 w 6006665"/>
                  <a:gd name="connsiteY345" fmla="*/ 2499711 h 3006470"/>
                  <a:gd name="connsiteX346" fmla="*/ 1215644 w 6006665"/>
                  <a:gd name="connsiteY346" fmla="*/ 2496102 h 3006470"/>
                  <a:gd name="connsiteX347" fmla="*/ 1204950 w 6006665"/>
                  <a:gd name="connsiteY347" fmla="*/ 2511073 h 3006470"/>
                  <a:gd name="connsiteX348" fmla="*/ 1196495 w 6006665"/>
                  <a:gd name="connsiteY348" fmla="*/ 2506241 h 3006470"/>
                  <a:gd name="connsiteX349" fmla="*/ 1193043 w 6006665"/>
                  <a:gd name="connsiteY349" fmla="*/ 2511073 h 3006470"/>
                  <a:gd name="connsiteX350" fmla="*/ 1145322 w 6006665"/>
                  <a:gd name="connsiteY350" fmla="*/ 2483803 h 3006470"/>
                  <a:gd name="connsiteX351" fmla="*/ 1098145 w 6006665"/>
                  <a:gd name="connsiteY351" fmla="*/ 2483803 h 3006470"/>
                  <a:gd name="connsiteX352" fmla="*/ 1061785 w 6006665"/>
                  <a:gd name="connsiteY352" fmla="*/ 2511073 h 3006470"/>
                  <a:gd name="connsiteX353" fmla="*/ 1055322 w 6006665"/>
                  <a:gd name="connsiteY353" fmla="*/ 2506990 h 3006470"/>
                  <a:gd name="connsiteX354" fmla="*/ 1049878 w 6006665"/>
                  <a:gd name="connsiteY354" fmla="*/ 2511073 h 3006470"/>
                  <a:gd name="connsiteX355" fmla="*/ 1006701 w 6006665"/>
                  <a:gd name="connsiteY355" fmla="*/ 2483803 h 3006470"/>
                  <a:gd name="connsiteX356" fmla="*/ 924893 w 6006665"/>
                  <a:gd name="connsiteY356" fmla="*/ 2447444 h 3006470"/>
                  <a:gd name="connsiteX357" fmla="*/ 877716 w 6006665"/>
                  <a:gd name="connsiteY357" fmla="*/ 2447444 h 3006470"/>
                  <a:gd name="connsiteX358" fmla="*/ 802724 w 6006665"/>
                  <a:gd name="connsiteY358" fmla="*/ 2511073 h 3006470"/>
                  <a:gd name="connsiteX359" fmla="*/ 798179 w 6006665"/>
                  <a:gd name="connsiteY359" fmla="*/ 2554250 h 3006470"/>
                  <a:gd name="connsiteX360" fmla="*/ 787406 w 6006665"/>
                  <a:gd name="connsiteY360" fmla="*/ 2543477 h 3006470"/>
                  <a:gd name="connsiteX361" fmla="*/ 786272 w 6006665"/>
                  <a:gd name="connsiteY361" fmla="*/ 2554250 h 3006470"/>
                  <a:gd name="connsiteX362" fmla="*/ 756063 w 6006665"/>
                  <a:gd name="connsiteY362" fmla="*/ 2524040 h 3006470"/>
                  <a:gd name="connsiteX363" fmla="*/ 732278 w 6006665"/>
                  <a:gd name="connsiteY363" fmla="*/ 2581519 h 3006470"/>
                  <a:gd name="connsiteX364" fmla="*/ 743640 w 6006665"/>
                  <a:gd name="connsiteY364" fmla="*/ 2590609 h 3006470"/>
                  <a:gd name="connsiteX365" fmla="*/ 723188 w 6006665"/>
                  <a:gd name="connsiteY365" fmla="*/ 2633786 h 3006470"/>
                  <a:gd name="connsiteX366" fmla="*/ 747026 w 6006665"/>
                  <a:gd name="connsiteY366" fmla="*/ 2670627 h 3006470"/>
                  <a:gd name="connsiteX367" fmla="*/ 763548 w 6006665"/>
                  <a:gd name="connsiteY367" fmla="*/ 2667873 h 3006470"/>
                  <a:gd name="connsiteX368" fmla="*/ 764871 w 6006665"/>
                  <a:gd name="connsiteY368" fmla="*/ 2669637 h 3006470"/>
                  <a:gd name="connsiteX369" fmla="*/ 775455 w 6006665"/>
                  <a:gd name="connsiteY369" fmla="*/ 2667873 h 3006470"/>
                  <a:gd name="connsiteX370" fmla="*/ 802724 w 6006665"/>
                  <a:gd name="connsiteY370" fmla="*/ 2704232 h 3006470"/>
                  <a:gd name="connsiteX371" fmla="*/ 798179 w 6006665"/>
                  <a:gd name="connsiteY371" fmla="*/ 2731502 h 3006470"/>
                  <a:gd name="connsiteX372" fmla="*/ 818632 w 6006665"/>
                  <a:gd name="connsiteY372" fmla="*/ 2742864 h 3006470"/>
                  <a:gd name="connsiteX373" fmla="*/ 802724 w 6006665"/>
                  <a:gd name="connsiteY373" fmla="*/ 2774679 h 3006470"/>
                  <a:gd name="connsiteX374" fmla="*/ 766365 w 6006665"/>
                  <a:gd name="connsiteY374" fmla="*/ 2779224 h 3006470"/>
                  <a:gd name="connsiteX375" fmla="*/ 727733 w 6006665"/>
                  <a:gd name="connsiteY375" fmla="*/ 2838308 h 3006470"/>
                  <a:gd name="connsiteX376" fmla="*/ 759548 w 6006665"/>
                  <a:gd name="connsiteY376" fmla="*/ 2881485 h 3006470"/>
                  <a:gd name="connsiteX377" fmla="*/ 759548 w 6006665"/>
                  <a:gd name="connsiteY377" fmla="*/ 2920116 h 3006470"/>
                  <a:gd name="connsiteX378" fmla="*/ 798179 w 6006665"/>
                  <a:gd name="connsiteY378" fmla="*/ 2979201 h 3006470"/>
                  <a:gd name="connsiteX379" fmla="*/ 775455 w 6006665"/>
                  <a:gd name="connsiteY379" fmla="*/ 2995108 h 3006470"/>
                  <a:gd name="connsiteX380" fmla="*/ 770910 w 6006665"/>
                  <a:gd name="connsiteY380" fmla="*/ 3006470 h 3006470"/>
                  <a:gd name="connsiteX381" fmla="*/ 759003 w 6006665"/>
                  <a:gd name="connsiteY381" fmla="*/ 3006470 h 3006470"/>
                  <a:gd name="connsiteX382" fmla="*/ 755003 w 6006665"/>
                  <a:gd name="connsiteY382" fmla="*/ 3006470 h 3006470"/>
                  <a:gd name="connsiteX383" fmla="*/ 743096 w 6006665"/>
                  <a:gd name="connsiteY383" fmla="*/ 3006470 h 3006470"/>
                  <a:gd name="connsiteX384" fmla="*/ 715826 w 6006665"/>
                  <a:gd name="connsiteY384" fmla="*/ 2972383 h 3006470"/>
                  <a:gd name="connsiteX385" fmla="*/ 704464 w 6006665"/>
                  <a:gd name="connsiteY385" fmla="*/ 2972383 h 3006470"/>
                  <a:gd name="connsiteX386" fmla="*/ 684012 w 6006665"/>
                  <a:gd name="connsiteY386" fmla="*/ 2963293 h 3006470"/>
                  <a:gd name="connsiteX387" fmla="*/ 672649 w 6006665"/>
                  <a:gd name="connsiteY387" fmla="*/ 2940569 h 3006470"/>
                  <a:gd name="connsiteX388" fmla="*/ 645222 w 6006665"/>
                  <a:gd name="connsiteY388" fmla="*/ 2932732 h 3006470"/>
                  <a:gd name="connsiteX389" fmla="*/ 625472 w 6006665"/>
                  <a:gd name="connsiteY389" fmla="*/ 2936024 h 3006470"/>
                  <a:gd name="connsiteX390" fmla="*/ 623771 w 6006665"/>
                  <a:gd name="connsiteY390" fmla="*/ 2934323 h 3006470"/>
                  <a:gd name="connsiteX391" fmla="*/ 613565 w 6006665"/>
                  <a:gd name="connsiteY391" fmla="*/ 2936024 h 3006470"/>
                  <a:gd name="connsiteX392" fmla="*/ 609020 w 6006665"/>
                  <a:gd name="connsiteY392" fmla="*/ 2931479 h 3006470"/>
                  <a:gd name="connsiteX393" fmla="*/ 559026 w 6006665"/>
                  <a:gd name="connsiteY393" fmla="*/ 2904209 h 3006470"/>
                  <a:gd name="connsiteX394" fmla="*/ 506760 w 6006665"/>
                  <a:gd name="connsiteY394" fmla="*/ 2897392 h 3006470"/>
                  <a:gd name="connsiteX395" fmla="*/ 483280 w 6006665"/>
                  <a:gd name="connsiteY395" fmla="*/ 2890683 h 3006470"/>
                  <a:gd name="connsiteX396" fmla="*/ 480035 w 6006665"/>
                  <a:gd name="connsiteY396" fmla="*/ 2892847 h 3006470"/>
                  <a:gd name="connsiteX397" fmla="*/ 475042 w 6006665"/>
                  <a:gd name="connsiteY397" fmla="*/ 2888329 h 3006470"/>
                  <a:gd name="connsiteX398" fmla="*/ 474945 w 6006665"/>
                  <a:gd name="connsiteY398" fmla="*/ 2888302 h 3006470"/>
                  <a:gd name="connsiteX399" fmla="*/ 468128 w 6006665"/>
                  <a:gd name="connsiteY399" fmla="*/ 2892847 h 3006470"/>
                  <a:gd name="connsiteX400" fmla="*/ 420406 w 6006665"/>
                  <a:gd name="connsiteY400" fmla="*/ 2849670 h 3006470"/>
                  <a:gd name="connsiteX401" fmla="*/ 381774 w 6006665"/>
                  <a:gd name="connsiteY401" fmla="*/ 2833763 h 3006470"/>
                  <a:gd name="connsiteX402" fmla="*/ 349960 w 6006665"/>
                  <a:gd name="connsiteY402" fmla="*/ 2801948 h 3006470"/>
                  <a:gd name="connsiteX403" fmla="*/ 377229 w 6006665"/>
                  <a:gd name="connsiteY403" fmla="*/ 2795131 h 3006470"/>
                  <a:gd name="connsiteX404" fmla="*/ 404499 w 6006665"/>
                  <a:gd name="connsiteY404" fmla="*/ 2747409 h 3006470"/>
                  <a:gd name="connsiteX405" fmla="*/ 388591 w 6006665"/>
                  <a:gd name="connsiteY405" fmla="*/ 2731502 h 3006470"/>
                  <a:gd name="connsiteX406" fmla="*/ 440858 w 6006665"/>
                  <a:gd name="connsiteY406" fmla="*/ 2704232 h 3006470"/>
                  <a:gd name="connsiteX407" fmla="*/ 440858 w 6006665"/>
                  <a:gd name="connsiteY407" fmla="*/ 2701176 h 3006470"/>
                  <a:gd name="connsiteX408" fmla="*/ 416406 w 6006665"/>
                  <a:gd name="connsiteY408" fmla="*/ 2704232 h 3006470"/>
                  <a:gd name="connsiteX409" fmla="*/ 416406 w 6006665"/>
                  <a:gd name="connsiteY409" fmla="*/ 2702744 h 3006470"/>
                  <a:gd name="connsiteX410" fmla="*/ 404499 w 6006665"/>
                  <a:gd name="connsiteY410" fmla="*/ 2704232 h 3006470"/>
                  <a:gd name="connsiteX411" fmla="*/ 404499 w 6006665"/>
                  <a:gd name="connsiteY411" fmla="*/ 2683780 h 3006470"/>
                  <a:gd name="connsiteX412" fmla="*/ 424951 w 6006665"/>
                  <a:gd name="connsiteY412" fmla="*/ 2667873 h 3006470"/>
                  <a:gd name="connsiteX413" fmla="*/ 463583 w 6006665"/>
                  <a:gd name="connsiteY413" fmla="*/ 2661056 h 3006470"/>
                  <a:gd name="connsiteX414" fmla="*/ 468128 w 6006665"/>
                  <a:gd name="connsiteY414" fmla="*/ 2645148 h 3006470"/>
                  <a:gd name="connsiteX415" fmla="*/ 456765 w 6006665"/>
                  <a:gd name="connsiteY415" fmla="*/ 2613334 h 3006470"/>
                  <a:gd name="connsiteX416" fmla="*/ 474945 w 6006665"/>
                  <a:gd name="connsiteY416" fmla="*/ 2586064 h 3006470"/>
                  <a:gd name="connsiteX417" fmla="*/ 474945 w 6006665"/>
                  <a:gd name="connsiteY417" fmla="*/ 2565612 h 3006470"/>
                  <a:gd name="connsiteX418" fmla="*/ 420406 w 6006665"/>
                  <a:gd name="connsiteY418" fmla="*/ 2547432 h 3006470"/>
                  <a:gd name="connsiteX419" fmla="*/ 409588 w 6006665"/>
                  <a:gd name="connsiteY419" fmla="*/ 2547432 h 3006470"/>
                  <a:gd name="connsiteX420" fmla="*/ 397681 w 6006665"/>
                  <a:gd name="connsiteY420" fmla="*/ 2547432 h 3006470"/>
                  <a:gd name="connsiteX421" fmla="*/ 379485 w 6006665"/>
                  <a:gd name="connsiteY421" fmla="*/ 2525193 h 3006470"/>
                  <a:gd name="connsiteX422" fmla="*/ 357322 w 6006665"/>
                  <a:gd name="connsiteY422" fmla="*/ 2531525 h 3006470"/>
                  <a:gd name="connsiteX423" fmla="*/ 352842 w 6006665"/>
                  <a:gd name="connsiteY423" fmla="*/ 2529403 h 3006470"/>
                  <a:gd name="connsiteX424" fmla="*/ 345415 w 6006665"/>
                  <a:gd name="connsiteY424" fmla="*/ 2531525 h 3006470"/>
                  <a:gd name="connsiteX425" fmla="*/ 302238 w 6006665"/>
                  <a:gd name="connsiteY425" fmla="*/ 2511073 h 3006470"/>
                  <a:gd name="connsiteX426" fmla="*/ 302238 w 6006665"/>
                  <a:gd name="connsiteY426" fmla="*/ 2499711 h 3006470"/>
                  <a:gd name="connsiteX427" fmla="*/ 286331 w 6006665"/>
                  <a:gd name="connsiteY427" fmla="*/ 2472441 h 3006470"/>
                  <a:gd name="connsiteX428" fmla="*/ 270968 w 6006665"/>
                  <a:gd name="connsiteY428" fmla="*/ 2472441 h 3006470"/>
                  <a:gd name="connsiteX429" fmla="*/ 259061 w 6006665"/>
                  <a:gd name="connsiteY429" fmla="*/ 2472441 h 3006470"/>
                  <a:gd name="connsiteX430" fmla="*/ 254516 w 6006665"/>
                  <a:gd name="connsiteY430" fmla="*/ 2456534 h 3006470"/>
                  <a:gd name="connsiteX431" fmla="*/ 263606 w 6006665"/>
                  <a:gd name="connsiteY431" fmla="*/ 2440627 h 3006470"/>
                  <a:gd name="connsiteX432" fmla="*/ 243991 w 6006665"/>
                  <a:gd name="connsiteY432" fmla="*/ 2410114 h 3006470"/>
                  <a:gd name="connsiteX433" fmla="*/ 216429 w 6006665"/>
                  <a:gd name="connsiteY433" fmla="*/ 2413357 h 3006470"/>
                  <a:gd name="connsiteX434" fmla="*/ 212956 w 6006665"/>
                  <a:gd name="connsiteY434" fmla="*/ 2412365 h 3006470"/>
                  <a:gd name="connsiteX435" fmla="*/ 204522 w 6006665"/>
                  <a:gd name="connsiteY435" fmla="*/ 2413357 h 3006470"/>
                  <a:gd name="connsiteX436" fmla="*/ 199623 w 6006665"/>
                  <a:gd name="connsiteY436" fmla="*/ 2411957 h 3006470"/>
                  <a:gd name="connsiteX437" fmla="*/ 195977 w 6006665"/>
                  <a:gd name="connsiteY437" fmla="*/ 2424719 h 3006470"/>
                  <a:gd name="connsiteX438" fmla="*/ 184968 w 6006665"/>
                  <a:gd name="connsiteY438" fmla="*/ 2421574 h 3006470"/>
                  <a:gd name="connsiteX439" fmla="*/ 184070 w 6006665"/>
                  <a:gd name="connsiteY439" fmla="*/ 2424719 h 3006470"/>
                  <a:gd name="connsiteX440" fmla="*/ 168163 w 6006665"/>
                  <a:gd name="connsiteY440" fmla="*/ 2420174 h 3006470"/>
                  <a:gd name="connsiteX441" fmla="*/ 156800 w 6006665"/>
                  <a:gd name="connsiteY441" fmla="*/ 2381542 h 3006470"/>
                  <a:gd name="connsiteX442" fmla="*/ 152255 w 6006665"/>
                  <a:gd name="connsiteY442" fmla="*/ 2365635 h 3006470"/>
                  <a:gd name="connsiteX443" fmla="*/ 156800 w 6006665"/>
                  <a:gd name="connsiteY443" fmla="*/ 2361090 h 3006470"/>
                  <a:gd name="connsiteX444" fmla="*/ 168707 w 6006665"/>
                  <a:gd name="connsiteY444" fmla="*/ 2361090 h 3006470"/>
                  <a:gd name="connsiteX445" fmla="*/ 188615 w 6006665"/>
                  <a:gd name="connsiteY445" fmla="*/ 2361090 h 3006470"/>
                  <a:gd name="connsiteX446" fmla="*/ 199977 w 6006665"/>
                  <a:gd name="connsiteY446" fmla="*/ 2349728 h 3006470"/>
                  <a:gd name="connsiteX447" fmla="*/ 188615 w 6006665"/>
                  <a:gd name="connsiteY447" fmla="*/ 2327003 h 3006470"/>
                  <a:gd name="connsiteX448" fmla="*/ 168163 w 6006665"/>
                  <a:gd name="connsiteY448" fmla="*/ 2317914 h 3006470"/>
                  <a:gd name="connsiteX449" fmla="*/ 168163 w 6006665"/>
                  <a:gd name="connsiteY449" fmla="*/ 2311096 h 3006470"/>
                  <a:gd name="connsiteX450" fmla="*/ 152255 w 6006665"/>
                  <a:gd name="connsiteY450" fmla="*/ 2295189 h 3006470"/>
                  <a:gd name="connsiteX451" fmla="*/ 129531 w 6006665"/>
                  <a:gd name="connsiteY451" fmla="*/ 2258829 h 3006470"/>
                  <a:gd name="connsiteX452" fmla="*/ 140893 w 6006665"/>
                  <a:gd name="connsiteY452" fmla="*/ 2236105 h 3006470"/>
                  <a:gd name="connsiteX453" fmla="*/ 136348 w 6006665"/>
                  <a:gd name="connsiteY453" fmla="*/ 2208835 h 3006470"/>
                  <a:gd name="connsiteX454" fmla="*/ 103789 w 6006665"/>
                  <a:gd name="connsiteY454" fmla="*/ 2195428 h 3006470"/>
                  <a:gd name="connsiteX455" fmla="*/ 93716 w 6006665"/>
                  <a:gd name="connsiteY455" fmla="*/ 2199745 h 3006470"/>
                  <a:gd name="connsiteX456" fmla="*/ 91868 w 6006665"/>
                  <a:gd name="connsiteY456" fmla="*/ 2195434 h 3006470"/>
                  <a:gd name="connsiteX457" fmla="*/ 81809 w 6006665"/>
                  <a:gd name="connsiteY457" fmla="*/ 2199745 h 3006470"/>
                  <a:gd name="connsiteX458" fmla="*/ 74992 w 6006665"/>
                  <a:gd name="connsiteY458" fmla="*/ 2183838 h 3006470"/>
                  <a:gd name="connsiteX459" fmla="*/ 34087 w 6006665"/>
                  <a:gd name="connsiteY459" fmla="*/ 2172476 h 3006470"/>
                  <a:gd name="connsiteX460" fmla="*/ 22725 w 6006665"/>
                  <a:gd name="connsiteY460" fmla="*/ 2129299 h 3006470"/>
                  <a:gd name="connsiteX461" fmla="*/ 22725 w 6006665"/>
                  <a:gd name="connsiteY461" fmla="*/ 2097484 h 3006470"/>
                  <a:gd name="connsiteX462" fmla="*/ 0 w 6006665"/>
                  <a:gd name="connsiteY462" fmla="*/ 2081577 h 3006470"/>
                  <a:gd name="connsiteX463" fmla="*/ 15907 w 6006665"/>
                  <a:gd name="connsiteY463" fmla="*/ 2058853 h 3006470"/>
                  <a:gd name="connsiteX464" fmla="*/ 6818 w 6006665"/>
                  <a:gd name="connsiteY464" fmla="*/ 1995224 h 3006470"/>
                  <a:gd name="connsiteX465" fmla="*/ 34087 w 6006665"/>
                  <a:gd name="connsiteY465" fmla="*/ 1952047 h 3006470"/>
                  <a:gd name="connsiteX466" fmla="*/ 27270 w 6006665"/>
                  <a:gd name="connsiteY466" fmla="*/ 1940685 h 3006470"/>
                  <a:gd name="connsiteX467" fmla="*/ 70447 w 6006665"/>
                  <a:gd name="connsiteY467" fmla="*/ 1902053 h 3006470"/>
                  <a:gd name="connsiteX468" fmla="*/ 27270 w 6006665"/>
                  <a:gd name="connsiteY468" fmla="*/ 1865693 h 3006470"/>
                  <a:gd name="connsiteX469" fmla="*/ 109078 w 6006665"/>
                  <a:gd name="connsiteY469" fmla="*/ 1767977 h 3006470"/>
                  <a:gd name="connsiteX470" fmla="*/ 145438 w 6006665"/>
                  <a:gd name="connsiteY470" fmla="*/ 1724800 h 3006470"/>
                  <a:gd name="connsiteX471" fmla="*/ 156800 w 6006665"/>
                  <a:gd name="connsiteY471" fmla="*/ 1681624 h 3006470"/>
                  <a:gd name="connsiteX472" fmla="*/ 102261 w 6006665"/>
                  <a:gd name="connsiteY472" fmla="*/ 1629357 h 3006470"/>
                  <a:gd name="connsiteX473" fmla="*/ 118168 w 6006665"/>
                  <a:gd name="connsiteY473" fmla="*/ 1574818 h 3006470"/>
                  <a:gd name="connsiteX474" fmla="*/ 86354 w 6006665"/>
                  <a:gd name="connsiteY474" fmla="*/ 1511189 h 3006470"/>
                  <a:gd name="connsiteX475" fmla="*/ 109078 w 6006665"/>
                  <a:gd name="connsiteY475" fmla="*/ 1436197 h 3006470"/>
                  <a:gd name="connsiteX476" fmla="*/ 70447 w 6006665"/>
                  <a:gd name="connsiteY476" fmla="*/ 1333936 h 3006470"/>
                  <a:gd name="connsiteX477" fmla="*/ 102261 w 6006665"/>
                  <a:gd name="connsiteY477" fmla="*/ 1263490 h 3006470"/>
                  <a:gd name="connsiteX478" fmla="*/ 43177 w 6006665"/>
                  <a:gd name="connsiteY478" fmla="*/ 1197589 h 3006470"/>
                  <a:gd name="connsiteX479" fmla="*/ 49994 w 6006665"/>
                  <a:gd name="connsiteY479" fmla="*/ 1122597 h 3006470"/>
                  <a:gd name="connsiteX480" fmla="*/ 81809 w 6006665"/>
                  <a:gd name="connsiteY480" fmla="*/ 1118052 h 3006470"/>
                  <a:gd name="connsiteX481" fmla="*/ 145438 w 6006665"/>
                  <a:gd name="connsiteY481" fmla="*/ 1074876 h 3006470"/>
                  <a:gd name="connsiteX482" fmla="*/ 184070 w 6006665"/>
                  <a:gd name="connsiteY482" fmla="*/ 1036244 h 3006470"/>
                  <a:gd name="connsiteX483" fmla="*/ 189699 w 6006665"/>
                  <a:gd name="connsiteY483" fmla="*/ 1042522 h 3006470"/>
                  <a:gd name="connsiteX484" fmla="*/ 195977 w 6006665"/>
                  <a:gd name="connsiteY484" fmla="*/ 1036244 h 3006470"/>
                  <a:gd name="connsiteX485" fmla="*/ 255061 w 6006665"/>
                  <a:gd name="connsiteY485" fmla="*/ 1102145 h 3006470"/>
                  <a:gd name="connsiteX486" fmla="*/ 350504 w 6006665"/>
                  <a:gd name="connsiteY486" fmla="*/ 1122597 h 3006470"/>
                  <a:gd name="connsiteX487" fmla="*/ 491397 w 6006665"/>
                  <a:gd name="connsiteY487" fmla="*/ 1236221 h 3006470"/>
                  <a:gd name="connsiteX488" fmla="*/ 523211 w 6006665"/>
                  <a:gd name="connsiteY488" fmla="*/ 1283942 h 3006470"/>
                  <a:gd name="connsiteX489" fmla="*/ 523211 w 6006665"/>
                  <a:gd name="connsiteY489" fmla="*/ 1343026 h 3006470"/>
                  <a:gd name="connsiteX490" fmla="*/ 486852 w 6006665"/>
                  <a:gd name="connsiteY490" fmla="*/ 1397565 h 3006470"/>
                  <a:gd name="connsiteX491" fmla="*/ 420951 w 6006665"/>
                  <a:gd name="connsiteY491" fmla="*/ 1418018 h 3006470"/>
                  <a:gd name="connsiteX492" fmla="*/ 415909 w 6006665"/>
                  <a:gd name="connsiteY492" fmla="*/ 1415887 h 3006470"/>
                  <a:gd name="connsiteX493" fmla="*/ 409044 w 6006665"/>
                  <a:gd name="connsiteY493" fmla="*/ 1418018 h 3006470"/>
                  <a:gd name="connsiteX494" fmla="*/ 252950 w 6006665"/>
                  <a:gd name="connsiteY494" fmla="*/ 1352062 h 3006470"/>
                  <a:gd name="connsiteX495" fmla="*/ 232336 w 6006665"/>
                  <a:gd name="connsiteY495" fmla="*/ 1358934 h 3006470"/>
                  <a:gd name="connsiteX496" fmla="*/ 291420 w 6006665"/>
                  <a:gd name="connsiteY496" fmla="*/ 1429380 h 3006470"/>
                  <a:gd name="connsiteX497" fmla="*/ 291420 w 6006665"/>
                  <a:gd name="connsiteY497" fmla="*/ 1468012 h 3006470"/>
                  <a:gd name="connsiteX498" fmla="*/ 298238 w 6006665"/>
                  <a:gd name="connsiteY498" fmla="*/ 1554366 h 3006470"/>
                  <a:gd name="connsiteX499" fmla="*/ 345959 w 6006665"/>
                  <a:gd name="connsiteY499" fmla="*/ 1586180 h 3006470"/>
                  <a:gd name="connsiteX500" fmla="*/ 362087 w 6006665"/>
                  <a:gd name="connsiteY500" fmla="*/ 1595588 h 3006470"/>
                  <a:gd name="connsiteX501" fmla="*/ 365867 w 6006665"/>
                  <a:gd name="connsiteY501" fmla="*/ 1563455 h 3006470"/>
                  <a:gd name="connsiteX502" fmla="*/ 345415 w 6006665"/>
                  <a:gd name="connsiteY502" fmla="*/ 1527096 h 3006470"/>
                  <a:gd name="connsiteX503" fmla="*/ 365867 w 6006665"/>
                  <a:gd name="connsiteY503" fmla="*/ 1495281 h 3006470"/>
                  <a:gd name="connsiteX504" fmla="*/ 374560 w 6006665"/>
                  <a:gd name="connsiteY504" fmla="*/ 1500280 h 3006470"/>
                  <a:gd name="connsiteX505" fmla="*/ 377774 w 6006665"/>
                  <a:gd name="connsiteY505" fmla="*/ 1495281 h 3006470"/>
                  <a:gd name="connsiteX506" fmla="*/ 461933 w 6006665"/>
                  <a:gd name="connsiteY506" fmla="*/ 1543673 h 3006470"/>
                  <a:gd name="connsiteX507" fmla="*/ 484035 w 6006665"/>
                  <a:gd name="connsiteY507" fmla="*/ 1527096 h 3006470"/>
                  <a:gd name="connsiteX508" fmla="*/ 463583 w 6006665"/>
                  <a:gd name="connsiteY508" fmla="*/ 1461194 h 3006470"/>
                  <a:gd name="connsiteX509" fmla="*/ 549936 w 6006665"/>
                  <a:gd name="connsiteY509" fmla="*/ 1374841 h 3006470"/>
                  <a:gd name="connsiteX510" fmla="*/ 559742 w 6006665"/>
                  <a:gd name="connsiteY510" fmla="*/ 1376942 h 3006470"/>
                  <a:gd name="connsiteX511" fmla="*/ 561843 w 6006665"/>
                  <a:gd name="connsiteY511" fmla="*/ 1374841 h 3006470"/>
                  <a:gd name="connsiteX512" fmla="*/ 593658 w 6006665"/>
                  <a:gd name="connsiteY512" fmla="*/ 1381658 h 3006470"/>
                  <a:gd name="connsiteX513" fmla="*/ 620945 w 6006665"/>
                  <a:gd name="connsiteY513" fmla="*/ 1405535 h 3006470"/>
                  <a:gd name="connsiteX514" fmla="*/ 640835 w 6006665"/>
                  <a:gd name="connsiteY514" fmla="*/ 1349844 h 3006470"/>
                  <a:gd name="connsiteX515" fmla="*/ 609020 w 6006665"/>
                  <a:gd name="connsiteY515" fmla="*/ 1295305 h 3006470"/>
                  <a:gd name="connsiteX516" fmla="*/ 624928 w 6006665"/>
                  <a:gd name="connsiteY516" fmla="*/ 1236221 h 3006470"/>
                  <a:gd name="connsiteX517" fmla="*/ 597658 w 6006665"/>
                  <a:gd name="connsiteY517" fmla="*/ 1177136 h 3006470"/>
                  <a:gd name="connsiteX518" fmla="*/ 611562 w 6006665"/>
                  <a:gd name="connsiteY518" fmla="*/ 1181462 h 3006470"/>
                  <a:gd name="connsiteX519" fmla="*/ 609565 w 6006665"/>
                  <a:gd name="connsiteY519" fmla="*/ 1177136 h 3006470"/>
                  <a:gd name="connsiteX520" fmla="*/ 711826 w 6006665"/>
                  <a:gd name="connsiteY520" fmla="*/ 1208951 h 3006470"/>
                  <a:gd name="connsiteX521" fmla="*/ 732278 w 6006665"/>
                  <a:gd name="connsiteY521" fmla="*/ 1263490 h 3006470"/>
                  <a:gd name="connsiteX522" fmla="*/ 684556 w 6006665"/>
                  <a:gd name="connsiteY522" fmla="*/ 1274852 h 3006470"/>
                  <a:gd name="connsiteX523" fmla="*/ 684556 w 6006665"/>
                  <a:gd name="connsiteY523" fmla="*/ 1327119 h 3006470"/>
                  <a:gd name="connsiteX524" fmla="*/ 713309 w 6006665"/>
                  <a:gd name="connsiteY524" fmla="*/ 1355872 h 3006470"/>
                  <a:gd name="connsiteX525" fmla="*/ 763548 w 6006665"/>
                  <a:gd name="connsiteY525" fmla="*/ 1338481 h 3006470"/>
                  <a:gd name="connsiteX526" fmla="*/ 770365 w 6006665"/>
                  <a:gd name="connsiteY526" fmla="*/ 1279397 h 3006470"/>
                  <a:gd name="connsiteX527" fmla="*/ 845357 w 6006665"/>
                  <a:gd name="connsiteY527" fmla="*/ 1231676 h 3006470"/>
                  <a:gd name="connsiteX528" fmla="*/ 972614 w 6006665"/>
                  <a:gd name="connsiteY528" fmla="*/ 1145322 h 3006470"/>
                  <a:gd name="connsiteX529" fmla="*/ 982566 w 6006665"/>
                  <a:gd name="connsiteY529" fmla="*/ 1146649 h 3006470"/>
                  <a:gd name="connsiteX530" fmla="*/ 984521 w 6006665"/>
                  <a:gd name="connsiteY530" fmla="*/ 1145322 h 3006470"/>
                  <a:gd name="connsiteX531" fmla="*/ 1018608 w 6006665"/>
                  <a:gd name="connsiteY531" fmla="*/ 1149867 h 3006470"/>
                  <a:gd name="connsiteX532" fmla="*/ 979977 w 6006665"/>
                  <a:gd name="connsiteY532" fmla="*/ 1213496 h 3006470"/>
                  <a:gd name="connsiteX533" fmla="*/ 1012666 w 6006665"/>
                  <a:gd name="connsiteY533" fmla="*/ 1218657 h 3006470"/>
                  <a:gd name="connsiteX534" fmla="*/ 1038516 w 6006665"/>
                  <a:gd name="connsiteY534" fmla="*/ 1188499 h 3006470"/>
                  <a:gd name="connsiteX535" fmla="*/ 1050423 w 6006665"/>
                  <a:gd name="connsiteY535" fmla="*/ 1188499 h 3006470"/>
                  <a:gd name="connsiteX536" fmla="*/ 1108962 w 6006665"/>
                  <a:gd name="connsiteY536" fmla="*/ 1188499 h 3006470"/>
                  <a:gd name="connsiteX537" fmla="*/ 1161229 w 6006665"/>
                  <a:gd name="connsiteY537" fmla="*/ 1145322 h 3006470"/>
                  <a:gd name="connsiteX538" fmla="*/ 1165711 w 6006665"/>
                  <a:gd name="connsiteY538" fmla="*/ 1151456 h 3006470"/>
                  <a:gd name="connsiteX539" fmla="*/ 1173136 w 6006665"/>
                  <a:gd name="connsiteY539" fmla="*/ 1145322 h 3006470"/>
                  <a:gd name="connsiteX540" fmla="*/ 1210035 w 6006665"/>
                  <a:gd name="connsiteY540" fmla="*/ 1195815 h 3006470"/>
                  <a:gd name="connsiteX541" fmla="*/ 1247583 w 6006665"/>
                  <a:gd name="connsiteY541" fmla="*/ 1138505 h 3006470"/>
                  <a:gd name="connsiteX542" fmla="*/ 1211223 w 6006665"/>
                  <a:gd name="connsiteY542" fmla="*/ 1079421 h 3006470"/>
                  <a:gd name="connsiteX543" fmla="*/ 1227130 w 6006665"/>
                  <a:gd name="connsiteY543" fmla="*/ 1043061 h 3006470"/>
                  <a:gd name="connsiteX544" fmla="*/ 1237665 w 6006665"/>
                  <a:gd name="connsiteY544" fmla="*/ 1046199 h 3006470"/>
                  <a:gd name="connsiteX545" fmla="*/ 1239037 w 6006665"/>
                  <a:gd name="connsiteY545" fmla="*/ 1043061 h 3006470"/>
                  <a:gd name="connsiteX546" fmla="*/ 1345843 w 6006665"/>
                  <a:gd name="connsiteY546" fmla="*/ 1074876 h 3006470"/>
                  <a:gd name="connsiteX547" fmla="*/ 1400382 w 6006665"/>
                  <a:gd name="connsiteY547" fmla="*/ 1106690 h 3006470"/>
                  <a:gd name="connsiteX548" fmla="*/ 1519756 w 6006665"/>
                  <a:gd name="connsiteY548" fmla="*/ 1213274 h 3006470"/>
                  <a:gd name="connsiteX549" fmla="*/ 1543003 w 6006665"/>
                  <a:gd name="connsiteY549" fmla="*/ 1172592 h 3006470"/>
                  <a:gd name="connsiteX550" fmla="*/ 1506643 w 6006665"/>
                  <a:gd name="connsiteY550" fmla="*/ 1118052 h 3006470"/>
                  <a:gd name="connsiteX551" fmla="*/ 1506643 w 6006665"/>
                  <a:gd name="connsiteY551" fmla="*/ 1095328 h 3006470"/>
                  <a:gd name="connsiteX552" fmla="*/ 1463467 w 6006665"/>
                  <a:gd name="connsiteY552" fmla="*/ 1086238 h 3006470"/>
                  <a:gd name="connsiteX553" fmla="*/ 1472556 w 6006665"/>
                  <a:gd name="connsiteY553" fmla="*/ 1036244 h 3006470"/>
                  <a:gd name="connsiteX554" fmla="*/ 1452104 w 6006665"/>
                  <a:gd name="connsiteY554" fmla="*/ 949890 h 3006470"/>
                  <a:gd name="connsiteX555" fmla="*/ 1452104 w 6006665"/>
                  <a:gd name="connsiteY555" fmla="*/ 913531 h 3006470"/>
                  <a:gd name="connsiteX556" fmla="*/ 1522551 w 6006665"/>
                  <a:gd name="connsiteY556" fmla="*/ 811270 h 3006470"/>
                  <a:gd name="connsiteX557" fmla="*/ 1543003 w 6006665"/>
                  <a:gd name="connsiteY557" fmla="*/ 697647 h 3006470"/>
                  <a:gd name="connsiteX558" fmla="*/ 1570272 w 6006665"/>
                  <a:gd name="connsiteY558" fmla="*/ 677194 h 3006470"/>
                  <a:gd name="connsiteX559" fmla="*/ 1578688 w 6006665"/>
                  <a:gd name="connsiteY559" fmla="*/ 679813 h 3006470"/>
                  <a:gd name="connsiteX560" fmla="*/ 1582179 w 6006665"/>
                  <a:gd name="connsiteY560" fmla="*/ 677194 h 3006470"/>
                  <a:gd name="connsiteX561" fmla="*/ 1684440 w 6006665"/>
                  <a:gd name="connsiteY561" fmla="*/ 709009 h 3006470"/>
                  <a:gd name="connsiteX562" fmla="*/ 1688985 w 6006665"/>
                  <a:gd name="connsiteY562" fmla="*/ 779455 h 3006470"/>
                  <a:gd name="connsiteX563" fmla="*/ 1652625 w 6006665"/>
                  <a:gd name="connsiteY563" fmla="*/ 870354 h 3006470"/>
                  <a:gd name="connsiteX564" fmla="*/ 1679895 w 6006665"/>
                  <a:gd name="connsiteY564" fmla="*/ 908986 h 3006470"/>
                  <a:gd name="connsiteX565" fmla="*/ 1688985 w 6006665"/>
                  <a:gd name="connsiteY565" fmla="*/ 983977 h 3006470"/>
                  <a:gd name="connsiteX566" fmla="*/ 1679895 w 6006665"/>
                  <a:gd name="connsiteY566" fmla="*/ 1129415 h 3006470"/>
                  <a:gd name="connsiteX567" fmla="*/ 1723072 w 6006665"/>
                  <a:gd name="connsiteY567" fmla="*/ 1193044 h 3006470"/>
                  <a:gd name="connsiteX568" fmla="*/ 1704892 w 6006665"/>
                  <a:gd name="connsiteY568" fmla="*/ 1256673 h 3006470"/>
                  <a:gd name="connsiteX569" fmla="*/ 1636718 w 6006665"/>
                  <a:gd name="connsiteY569" fmla="*/ 1393021 h 3006470"/>
                  <a:gd name="connsiteX570" fmla="*/ 1662494 w 6006665"/>
                  <a:gd name="connsiteY570" fmla="*/ 1399465 h 3006470"/>
                  <a:gd name="connsiteX571" fmla="*/ 1677078 w 6006665"/>
                  <a:gd name="connsiteY571" fmla="*/ 1370296 h 3006470"/>
                  <a:gd name="connsiteX572" fmla="*/ 1720255 w 6006665"/>
                  <a:gd name="connsiteY572" fmla="*/ 1349844 h 3006470"/>
                  <a:gd name="connsiteX573" fmla="*/ 1731617 w 6006665"/>
                  <a:gd name="connsiteY573" fmla="*/ 1299850 h 3006470"/>
                  <a:gd name="connsiteX574" fmla="*/ 1758887 w 6006665"/>
                  <a:gd name="connsiteY574" fmla="*/ 1256673 h 3006470"/>
                  <a:gd name="connsiteX575" fmla="*/ 1736162 w 6006665"/>
                  <a:gd name="connsiteY575" fmla="*/ 1197589 h 3006470"/>
                  <a:gd name="connsiteX576" fmla="*/ 1758887 w 6006665"/>
                  <a:gd name="connsiteY576" fmla="*/ 1133960 h 3006470"/>
                  <a:gd name="connsiteX577" fmla="*/ 1715710 w 6006665"/>
                  <a:gd name="connsiteY577" fmla="*/ 1122597 h 3006470"/>
                  <a:gd name="connsiteX578" fmla="*/ 1704347 w 6006665"/>
                  <a:gd name="connsiteY578" fmla="*/ 1070331 h 3006470"/>
                  <a:gd name="connsiteX579" fmla="*/ 1736162 w 6006665"/>
                  <a:gd name="connsiteY579" fmla="*/ 961252 h 3006470"/>
                  <a:gd name="connsiteX580" fmla="*/ 1688440 w 6006665"/>
                  <a:gd name="connsiteY580" fmla="*/ 865809 h 3006470"/>
                  <a:gd name="connsiteX581" fmla="*/ 1752069 w 6006665"/>
                  <a:gd name="connsiteY581" fmla="*/ 788545 h 3006470"/>
                  <a:gd name="connsiteX582" fmla="*/ 1747524 w 6006665"/>
                  <a:gd name="connsiteY582" fmla="*/ 704464 h 3006470"/>
                  <a:gd name="connsiteX583" fmla="*/ 1763431 w 6006665"/>
                  <a:gd name="connsiteY583" fmla="*/ 697647 h 3006470"/>
                  <a:gd name="connsiteX584" fmla="*/ 1764877 w 6006665"/>
                  <a:gd name="connsiteY584" fmla="*/ 702130 h 3006470"/>
                  <a:gd name="connsiteX585" fmla="*/ 1775339 w 6006665"/>
                  <a:gd name="connsiteY585" fmla="*/ 697647 h 3006470"/>
                  <a:gd name="connsiteX586" fmla="*/ 1798063 w 6006665"/>
                  <a:gd name="connsiteY586" fmla="*/ 768093 h 3006470"/>
                  <a:gd name="connsiteX587" fmla="*/ 1791454 w 6006665"/>
                  <a:gd name="connsiteY587" fmla="*/ 815304 h 3006470"/>
                  <a:gd name="connsiteX588" fmla="*/ 1854330 w 6006665"/>
                  <a:gd name="connsiteY588" fmla="*/ 772638 h 3006470"/>
                  <a:gd name="connsiteX589" fmla="*/ 1931594 w 6006665"/>
                  <a:gd name="connsiteY589" fmla="*/ 763548 h 3006470"/>
                  <a:gd name="connsiteX590" fmla="*/ 1932772 w 6006665"/>
                  <a:gd name="connsiteY590" fmla="*/ 764810 h 3006470"/>
                  <a:gd name="connsiteX591" fmla="*/ 1943501 w 6006665"/>
                  <a:gd name="connsiteY591" fmla="*/ 763548 h 3006470"/>
                  <a:gd name="connsiteX592" fmla="*/ 1988608 w 6006665"/>
                  <a:gd name="connsiteY592" fmla="*/ 811877 h 3006470"/>
                  <a:gd name="connsiteX593" fmla="*/ 1963408 w 6006665"/>
                  <a:gd name="connsiteY593" fmla="*/ 736278 h 3006470"/>
                  <a:gd name="connsiteX594" fmla="*/ 1963408 w 6006665"/>
                  <a:gd name="connsiteY594" fmla="*/ 595386 h 3006470"/>
                  <a:gd name="connsiteX595" fmla="*/ 2027037 w 6006665"/>
                  <a:gd name="connsiteY595" fmla="*/ 574934 h 3006470"/>
                  <a:gd name="connsiteX596" fmla="*/ 2037269 w 6006665"/>
                  <a:gd name="connsiteY596" fmla="*/ 575472 h 3006470"/>
                  <a:gd name="connsiteX597" fmla="*/ 2038944 w 6006665"/>
                  <a:gd name="connsiteY597" fmla="*/ 574934 h 3006470"/>
                  <a:gd name="connsiteX598" fmla="*/ 2115414 w 6006665"/>
                  <a:gd name="connsiteY598" fmla="*/ 578958 h 3006470"/>
                  <a:gd name="connsiteX599" fmla="*/ 2192927 w 6006665"/>
                  <a:gd name="connsiteY599" fmla="*/ 559026 h 3006470"/>
                  <a:gd name="connsiteX600" fmla="*/ 2167930 w 6006665"/>
                  <a:gd name="connsiteY600" fmla="*/ 493125 h 3006470"/>
                  <a:gd name="connsiteX601" fmla="*/ 2204289 w 6006665"/>
                  <a:gd name="connsiteY601" fmla="*/ 402226 h 3006470"/>
                  <a:gd name="connsiteX602" fmla="*/ 2247466 w 6006665"/>
                  <a:gd name="connsiteY602" fmla="*/ 397681 h 3006470"/>
                  <a:gd name="connsiteX603" fmla="*/ 2317913 w 6006665"/>
                  <a:gd name="connsiteY603" fmla="*/ 322690 h 3006470"/>
                  <a:gd name="connsiteX604" fmla="*/ 2420173 w 6006665"/>
                  <a:gd name="connsiteY604" fmla="*/ 304510 h 3006470"/>
                  <a:gd name="connsiteX605" fmla="*/ 2429263 w 6006665"/>
                  <a:gd name="connsiteY605" fmla="*/ 263606 h 3006470"/>
                  <a:gd name="connsiteX606" fmla="*/ 2526979 w 6006665"/>
                  <a:gd name="connsiteY606" fmla="*/ 252244 h 3006470"/>
                  <a:gd name="connsiteX607" fmla="*/ 2528058 w 6006665"/>
                  <a:gd name="connsiteY607" fmla="*/ 253503 h 3006470"/>
                  <a:gd name="connsiteX608" fmla="*/ 2538886 w 6006665"/>
                  <a:gd name="connsiteY608" fmla="*/ 252244 h 3006470"/>
                  <a:gd name="connsiteX609" fmla="*/ 2560820 w 6006665"/>
                  <a:gd name="connsiteY609" fmla="*/ 277833 h 3006470"/>
                  <a:gd name="connsiteX610" fmla="*/ 2640602 w 6006665"/>
                  <a:gd name="connsiteY610" fmla="*/ 202249 h 3006470"/>
                  <a:gd name="connsiteX611" fmla="*/ 2652509 w 6006665"/>
                  <a:gd name="connsiteY611" fmla="*/ 202249 h 3006470"/>
                  <a:gd name="connsiteX612" fmla="*/ 2704231 w 6006665"/>
                  <a:gd name="connsiteY612" fmla="*/ 202249 h 3006470"/>
                  <a:gd name="connsiteX613" fmla="*/ 2715593 w 6006665"/>
                  <a:gd name="connsiteY613" fmla="*/ 134075 h 3006470"/>
                  <a:gd name="connsiteX614" fmla="*/ 2751953 w 6006665"/>
                  <a:gd name="connsiteY614" fmla="*/ 68174 h 3006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Lst>
                <a:rect l="l" t="t" r="r" b="b"/>
                <a:pathLst>
                  <a:path w="6006665" h="3006470">
                    <a:moveTo>
                      <a:pt x="1791129" y="817622"/>
                    </a:moveTo>
                    <a:lnTo>
                      <a:pt x="1782156" y="881716"/>
                    </a:lnTo>
                    <a:lnTo>
                      <a:pt x="1809554" y="895415"/>
                    </a:lnTo>
                    <a:close/>
                    <a:moveTo>
                      <a:pt x="2838307" y="0"/>
                    </a:moveTo>
                    <a:lnTo>
                      <a:pt x="2844246" y="4711"/>
                    </a:lnTo>
                    <a:lnTo>
                      <a:pt x="2850213" y="0"/>
                    </a:lnTo>
                    <a:lnTo>
                      <a:pt x="2916115" y="52267"/>
                    </a:lnTo>
                    <a:lnTo>
                      <a:pt x="2861576" y="90899"/>
                    </a:lnTo>
                    <a:lnTo>
                      <a:pt x="2947929" y="118168"/>
                    </a:lnTo>
                    <a:lnTo>
                      <a:pt x="2957621" y="186006"/>
                    </a:lnTo>
                    <a:lnTo>
                      <a:pt x="2979199" y="161345"/>
                    </a:lnTo>
                    <a:lnTo>
                      <a:pt x="2991106" y="161345"/>
                    </a:lnTo>
                    <a:lnTo>
                      <a:pt x="3086005" y="161345"/>
                    </a:lnTo>
                    <a:lnTo>
                      <a:pt x="3097912" y="161345"/>
                    </a:lnTo>
                    <a:lnTo>
                      <a:pt x="3179721" y="236336"/>
                    </a:lnTo>
                    <a:lnTo>
                      <a:pt x="3211535" y="295420"/>
                    </a:lnTo>
                    <a:lnTo>
                      <a:pt x="3200173" y="370412"/>
                    </a:lnTo>
                    <a:lnTo>
                      <a:pt x="3161541" y="413589"/>
                    </a:lnTo>
                    <a:lnTo>
                      <a:pt x="3066097" y="488580"/>
                    </a:lnTo>
                    <a:lnTo>
                      <a:pt x="3034283" y="531757"/>
                    </a:lnTo>
                    <a:lnTo>
                      <a:pt x="3082005" y="547664"/>
                    </a:lnTo>
                    <a:lnTo>
                      <a:pt x="3129459" y="575345"/>
                    </a:lnTo>
                    <a:lnTo>
                      <a:pt x="3156451" y="552209"/>
                    </a:lnTo>
                    <a:lnTo>
                      <a:pt x="3158460" y="560693"/>
                    </a:lnTo>
                    <a:lnTo>
                      <a:pt x="3168359" y="552209"/>
                    </a:lnTo>
                    <a:lnTo>
                      <a:pt x="3184984" y="622402"/>
                    </a:lnTo>
                    <a:lnTo>
                      <a:pt x="3192811" y="606748"/>
                    </a:lnTo>
                    <a:lnTo>
                      <a:pt x="3251895" y="586296"/>
                    </a:lnTo>
                    <a:lnTo>
                      <a:pt x="3259833" y="587670"/>
                    </a:lnTo>
                    <a:lnTo>
                      <a:pt x="3263802" y="586296"/>
                    </a:lnTo>
                    <a:lnTo>
                      <a:pt x="3381970" y="606748"/>
                    </a:lnTo>
                    <a:lnTo>
                      <a:pt x="3388787" y="665832"/>
                    </a:lnTo>
                    <a:lnTo>
                      <a:pt x="3531529" y="686823"/>
                    </a:lnTo>
                    <a:lnTo>
                      <a:pt x="3538225" y="590841"/>
                    </a:lnTo>
                    <a:lnTo>
                      <a:pt x="3549910" y="594028"/>
                    </a:lnTo>
                    <a:lnTo>
                      <a:pt x="3550132" y="590841"/>
                    </a:lnTo>
                    <a:lnTo>
                      <a:pt x="3625123" y="611293"/>
                    </a:lnTo>
                    <a:lnTo>
                      <a:pt x="3672301" y="611293"/>
                    </a:lnTo>
                    <a:lnTo>
                      <a:pt x="3684207" y="611293"/>
                    </a:lnTo>
                    <a:lnTo>
                      <a:pt x="3743291" y="677194"/>
                    </a:lnTo>
                    <a:lnTo>
                      <a:pt x="3759199" y="756731"/>
                    </a:lnTo>
                    <a:lnTo>
                      <a:pt x="3738747" y="806725"/>
                    </a:lnTo>
                    <a:lnTo>
                      <a:pt x="3786469" y="897623"/>
                    </a:lnTo>
                    <a:lnTo>
                      <a:pt x="3835603" y="933529"/>
                    </a:lnTo>
                    <a:lnTo>
                      <a:pt x="3865460" y="822632"/>
                    </a:lnTo>
                    <a:lnTo>
                      <a:pt x="3875077" y="831139"/>
                    </a:lnTo>
                    <a:lnTo>
                      <a:pt x="3877367" y="822632"/>
                    </a:lnTo>
                    <a:lnTo>
                      <a:pt x="3932151" y="871095"/>
                    </a:lnTo>
                    <a:lnTo>
                      <a:pt x="3988173" y="843084"/>
                    </a:lnTo>
                    <a:lnTo>
                      <a:pt x="3993852" y="846199"/>
                    </a:lnTo>
                    <a:lnTo>
                      <a:pt x="4000080" y="843084"/>
                    </a:lnTo>
                    <a:lnTo>
                      <a:pt x="4062426" y="877274"/>
                    </a:lnTo>
                    <a:lnTo>
                      <a:pt x="4085889" y="849902"/>
                    </a:lnTo>
                    <a:lnTo>
                      <a:pt x="4095563" y="852506"/>
                    </a:lnTo>
                    <a:lnTo>
                      <a:pt x="4097796" y="849902"/>
                    </a:lnTo>
                    <a:lnTo>
                      <a:pt x="4144150" y="862382"/>
                    </a:lnTo>
                    <a:lnTo>
                      <a:pt x="4117703" y="752186"/>
                    </a:lnTo>
                    <a:lnTo>
                      <a:pt x="4165425" y="697647"/>
                    </a:lnTo>
                    <a:lnTo>
                      <a:pt x="4175231" y="700048"/>
                    </a:lnTo>
                    <a:lnTo>
                      <a:pt x="4177332" y="697647"/>
                    </a:lnTo>
                    <a:lnTo>
                      <a:pt x="4511384" y="779455"/>
                    </a:lnTo>
                    <a:lnTo>
                      <a:pt x="4543199" y="849902"/>
                    </a:lnTo>
                    <a:lnTo>
                      <a:pt x="4639242" y="932544"/>
                    </a:lnTo>
                    <a:lnTo>
                      <a:pt x="4774445" y="913531"/>
                    </a:lnTo>
                    <a:lnTo>
                      <a:pt x="4778496" y="914635"/>
                    </a:lnTo>
                    <a:lnTo>
                      <a:pt x="4786352" y="913531"/>
                    </a:lnTo>
                    <a:lnTo>
                      <a:pt x="4861343" y="933983"/>
                    </a:lnTo>
                    <a:lnTo>
                      <a:pt x="4893158" y="977160"/>
                    </a:lnTo>
                    <a:lnTo>
                      <a:pt x="4888613" y="1058968"/>
                    </a:lnTo>
                    <a:lnTo>
                      <a:pt x="4927677" y="1083640"/>
                    </a:lnTo>
                    <a:lnTo>
                      <a:pt x="4967605" y="1070331"/>
                    </a:lnTo>
                    <a:lnTo>
                      <a:pt x="5038051" y="1063513"/>
                    </a:lnTo>
                    <a:lnTo>
                      <a:pt x="5040730" y="1064406"/>
                    </a:lnTo>
                    <a:lnTo>
                      <a:pt x="5049958" y="1063513"/>
                    </a:lnTo>
                    <a:lnTo>
                      <a:pt x="5114249" y="1084944"/>
                    </a:lnTo>
                    <a:lnTo>
                      <a:pt x="5176671" y="1074876"/>
                    </a:lnTo>
                    <a:lnTo>
                      <a:pt x="5177801" y="1076614"/>
                    </a:lnTo>
                    <a:lnTo>
                      <a:pt x="5188578" y="1074876"/>
                    </a:lnTo>
                    <a:lnTo>
                      <a:pt x="5243719" y="1159707"/>
                    </a:lnTo>
                    <a:lnTo>
                      <a:pt x="5283477" y="1129415"/>
                    </a:lnTo>
                    <a:lnTo>
                      <a:pt x="5258480" y="1063513"/>
                    </a:lnTo>
                    <a:lnTo>
                      <a:pt x="5267570" y="1015792"/>
                    </a:lnTo>
                    <a:lnTo>
                      <a:pt x="5278896" y="1018841"/>
                    </a:lnTo>
                    <a:lnTo>
                      <a:pt x="5279477" y="1015792"/>
                    </a:lnTo>
                    <a:lnTo>
                      <a:pt x="5395510" y="1047031"/>
                    </a:lnTo>
                    <a:lnTo>
                      <a:pt x="5463001" y="1043061"/>
                    </a:lnTo>
                    <a:lnTo>
                      <a:pt x="5464386" y="1043680"/>
                    </a:lnTo>
                    <a:lnTo>
                      <a:pt x="5474909" y="1043061"/>
                    </a:lnTo>
                    <a:lnTo>
                      <a:pt x="5581715" y="1090783"/>
                    </a:lnTo>
                    <a:lnTo>
                      <a:pt x="5633981" y="1133960"/>
                    </a:lnTo>
                    <a:lnTo>
                      <a:pt x="5720335" y="1213496"/>
                    </a:lnTo>
                    <a:lnTo>
                      <a:pt x="5822595" y="1311212"/>
                    </a:lnTo>
                    <a:lnTo>
                      <a:pt x="5818051" y="1365751"/>
                    </a:lnTo>
                    <a:lnTo>
                      <a:pt x="5825679" y="1373379"/>
                    </a:lnTo>
                    <a:lnTo>
                      <a:pt x="5822051" y="1322574"/>
                    </a:lnTo>
                    <a:lnTo>
                      <a:pt x="5834092" y="1324447"/>
                    </a:lnTo>
                    <a:lnTo>
                      <a:pt x="5833958" y="1322574"/>
                    </a:lnTo>
                    <a:lnTo>
                      <a:pt x="5936219" y="1338481"/>
                    </a:lnTo>
                    <a:lnTo>
                      <a:pt x="6006665" y="1418018"/>
                    </a:lnTo>
                    <a:lnTo>
                      <a:pt x="5968033" y="1456650"/>
                    </a:lnTo>
                    <a:lnTo>
                      <a:pt x="5908949" y="1468012"/>
                    </a:lnTo>
                    <a:lnTo>
                      <a:pt x="5908949" y="1554366"/>
                    </a:lnTo>
                    <a:lnTo>
                      <a:pt x="5893042" y="1570273"/>
                    </a:lnTo>
                    <a:lnTo>
                      <a:pt x="5881135" y="1570273"/>
                    </a:lnTo>
                    <a:lnTo>
                      <a:pt x="5861227" y="1570273"/>
                    </a:lnTo>
                    <a:lnTo>
                      <a:pt x="5849321" y="1570273"/>
                    </a:lnTo>
                    <a:lnTo>
                      <a:pt x="5817506" y="1536186"/>
                    </a:lnTo>
                    <a:lnTo>
                      <a:pt x="5767511" y="1511189"/>
                    </a:lnTo>
                    <a:lnTo>
                      <a:pt x="5762967" y="1477102"/>
                    </a:lnTo>
                    <a:lnTo>
                      <a:pt x="5729132" y="1463170"/>
                    </a:lnTo>
                    <a:lnTo>
                      <a:pt x="5695337" y="1472557"/>
                    </a:lnTo>
                    <a:lnTo>
                      <a:pt x="5693366" y="1469797"/>
                    </a:lnTo>
                    <a:lnTo>
                      <a:pt x="5683431" y="1472557"/>
                    </a:lnTo>
                    <a:lnTo>
                      <a:pt x="5660706" y="1440742"/>
                    </a:lnTo>
                    <a:lnTo>
                      <a:pt x="5669644" y="1415717"/>
                    </a:lnTo>
                    <a:lnTo>
                      <a:pt x="5640799" y="1429380"/>
                    </a:lnTo>
                    <a:lnTo>
                      <a:pt x="5656705" y="1472557"/>
                    </a:lnTo>
                    <a:lnTo>
                      <a:pt x="5633981" y="1511189"/>
                    </a:lnTo>
                    <a:lnTo>
                      <a:pt x="5586259" y="1547548"/>
                    </a:lnTo>
                    <a:lnTo>
                      <a:pt x="5575676" y="1546540"/>
                    </a:lnTo>
                    <a:lnTo>
                      <a:pt x="5574353" y="1547548"/>
                    </a:lnTo>
                    <a:lnTo>
                      <a:pt x="5539436" y="1544223"/>
                    </a:lnTo>
                    <a:lnTo>
                      <a:pt x="5570352" y="1586180"/>
                    </a:lnTo>
                    <a:lnTo>
                      <a:pt x="5593077" y="1649809"/>
                    </a:lnTo>
                    <a:lnTo>
                      <a:pt x="5608984" y="1677079"/>
                    </a:lnTo>
                    <a:lnTo>
                      <a:pt x="5613529" y="1708893"/>
                    </a:lnTo>
                    <a:lnTo>
                      <a:pt x="5608984" y="1731618"/>
                    </a:lnTo>
                    <a:lnTo>
                      <a:pt x="5597799" y="1728009"/>
                    </a:lnTo>
                    <a:lnTo>
                      <a:pt x="5597077" y="1731618"/>
                    </a:lnTo>
                    <a:lnTo>
                      <a:pt x="5534271" y="1711358"/>
                    </a:lnTo>
                    <a:lnTo>
                      <a:pt x="5436277" y="1767977"/>
                    </a:lnTo>
                    <a:lnTo>
                      <a:pt x="5397645" y="1779340"/>
                    </a:lnTo>
                    <a:lnTo>
                      <a:pt x="5345378" y="1833879"/>
                    </a:lnTo>
                    <a:lnTo>
                      <a:pt x="5290839" y="1881600"/>
                    </a:lnTo>
                    <a:lnTo>
                      <a:pt x="5274932" y="1913415"/>
                    </a:lnTo>
                    <a:lnTo>
                      <a:pt x="5267238" y="1904988"/>
                    </a:lnTo>
                    <a:lnTo>
                      <a:pt x="5263025" y="1913415"/>
                    </a:lnTo>
                    <a:lnTo>
                      <a:pt x="5219538" y="1865787"/>
                    </a:lnTo>
                    <a:lnTo>
                      <a:pt x="5129494" y="1920232"/>
                    </a:lnTo>
                    <a:lnTo>
                      <a:pt x="5126389" y="1914910"/>
                    </a:lnTo>
                    <a:lnTo>
                      <a:pt x="5117587" y="1920232"/>
                    </a:lnTo>
                    <a:lnTo>
                      <a:pt x="5105544" y="1899586"/>
                    </a:lnTo>
                    <a:lnTo>
                      <a:pt x="5074955" y="1924777"/>
                    </a:lnTo>
                    <a:lnTo>
                      <a:pt x="5065718" y="1922578"/>
                    </a:lnTo>
                    <a:lnTo>
                      <a:pt x="5063048" y="1924777"/>
                    </a:lnTo>
                    <a:lnTo>
                      <a:pt x="5026594" y="1916098"/>
                    </a:lnTo>
                    <a:lnTo>
                      <a:pt x="5015871" y="1961137"/>
                    </a:lnTo>
                    <a:lnTo>
                      <a:pt x="4974967" y="2027038"/>
                    </a:lnTo>
                    <a:lnTo>
                      <a:pt x="4974967" y="2058853"/>
                    </a:lnTo>
                    <a:lnTo>
                      <a:pt x="5015871" y="2074760"/>
                    </a:lnTo>
                    <a:lnTo>
                      <a:pt x="5011326" y="2172476"/>
                    </a:lnTo>
                    <a:lnTo>
                      <a:pt x="4999419" y="2172476"/>
                    </a:lnTo>
                    <a:lnTo>
                      <a:pt x="4974967" y="2172476"/>
                    </a:lnTo>
                    <a:lnTo>
                      <a:pt x="4963605" y="2224742"/>
                    </a:lnTo>
                    <a:lnTo>
                      <a:pt x="4974967" y="2252012"/>
                    </a:lnTo>
                    <a:lnTo>
                      <a:pt x="4909065" y="2286099"/>
                    </a:lnTo>
                    <a:lnTo>
                      <a:pt x="4897703" y="2354273"/>
                    </a:lnTo>
                    <a:lnTo>
                      <a:pt x="4845437" y="2370180"/>
                    </a:lnTo>
                    <a:lnTo>
                      <a:pt x="4834074" y="2429264"/>
                    </a:lnTo>
                    <a:lnTo>
                      <a:pt x="4779535" y="2488348"/>
                    </a:lnTo>
                    <a:lnTo>
                      <a:pt x="4777225" y="2477952"/>
                    </a:lnTo>
                    <a:lnTo>
                      <a:pt x="4767628" y="2488348"/>
                    </a:lnTo>
                    <a:lnTo>
                      <a:pt x="4758538" y="2447444"/>
                    </a:lnTo>
                    <a:lnTo>
                      <a:pt x="4742631" y="2361090"/>
                    </a:lnTo>
                    <a:lnTo>
                      <a:pt x="4715361" y="2220198"/>
                    </a:lnTo>
                    <a:lnTo>
                      <a:pt x="4735813" y="2129299"/>
                    </a:lnTo>
                    <a:lnTo>
                      <a:pt x="4767628" y="2086122"/>
                    </a:lnTo>
                    <a:lnTo>
                      <a:pt x="4767628" y="2058853"/>
                    </a:lnTo>
                    <a:lnTo>
                      <a:pt x="4826712" y="2042945"/>
                    </a:lnTo>
                    <a:lnTo>
                      <a:pt x="4892613" y="1952047"/>
                    </a:lnTo>
                    <a:lnTo>
                      <a:pt x="4956243" y="1877056"/>
                    </a:lnTo>
                    <a:lnTo>
                      <a:pt x="5022143" y="1817971"/>
                    </a:lnTo>
                    <a:lnTo>
                      <a:pt x="5046694" y="1710844"/>
                    </a:lnTo>
                    <a:lnTo>
                      <a:pt x="5015871" y="1715711"/>
                    </a:lnTo>
                    <a:lnTo>
                      <a:pt x="4995419" y="1779340"/>
                    </a:lnTo>
                    <a:lnTo>
                      <a:pt x="4904521" y="1865693"/>
                    </a:lnTo>
                    <a:lnTo>
                      <a:pt x="4901708" y="1857053"/>
                    </a:lnTo>
                    <a:lnTo>
                      <a:pt x="4892613" y="1865693"/>
                    </a:lnTo>
                    <a:lnTo>
                      <a:pt x="4861835" y="1771159"/>
                    </a:lnTo>
                    <a:lnTo>
                      <a:pt x="4779535" y="1795247"/>
                    </a:lnTo>
                    <a:lnTo>
                      <a:pt x="4684091" y="1920232"/>
                    </a:lnTo>
                    <a:lnTo>
                      <a:pt x="4715906" y="1967954"/>
                    </a:lnTo>
                    <a:lnTo>
                      <a:pt x="4636369" y="1983861"/>
                    </a:lnTo>
                    <a:lnTo>
                      <a:pt x="4577285" y="1988406"/>
                    </a:lnTo>
                    <a:lnTo>
                      <a:pt x="4577373" y="1987484"/>
                    </a:lnTo>
                    <a:lnTo>
                      <a:pt x="4565379" y="1988406"/>
                    </a:lnTo>
                    <a:lnTo>
                      <a:pt x="4569923" y="1940685"/>
                    </a:lnTo>
                    <a:lnTo>
                      <a:pt x="4520081" y="1931099"/>
                    </a:lnTo>
                    <a:lnTo>
                      <a:pt x="4475025" y="1961137"/>
                    </a:lnTo>
                    <a:lnTo>
                      <a:pt x="4464394" y="1960286"/>
                    </a:lnTo>
                    <a:lnTo>
                      <a:pt x="4463118" y="1961137"/>
                    </a:lnTo>
                    <a:lnTo>
                      <a:pt x="4357637" y="1952698"/>
                    </a:lnTo>
                    <a:lnTo>
                      <a:pt x="4243233" y="1972499"/>
                    </a:lnTo>
                    <a:lnTo>
                      <a:pt x="4125065" y="2106574"/>
                    </a:lnTo>
                    <a:lnTo>
                      <a:pt x="3984173" y="2263374"/>
                    </a:lnTo>
                    <a:lnTo>
                      <a:pt x="4038712" y="2267919"/>
                    </a:lnTo>
                    <a:lnTo>
                      <a:pt x="4059164" y="2311096"/>
                    </a:lnTo>
                    <a:lnTo>
                      <a:pt x="4087782" y="2319513"/>
                    </a:lnTo>
                    <a:lnTo>
                      <a:pt x="4106341" y="2290644"/>
                    </a:lnTo>
                    <a:lnTo>
                      <a:pt x="4117411" y="2291946"/>
                    </a:lnTo>
                    <a:lnTo>
                      <a:pt x="4118248" y="2290644"/>
                    </a:lnTo>
                    <a:lnTo>
                      <a:pt x="4156880" y="2295189"/>
                    </a:lnTo>
                    <a:lnTo>
                      <a:pt x="4211419" y="2365635"/>
                    </a:lnTo>
                    <a:lnTo>
                      <a:pt x="4215964" y="2413357"/>
                    </a:lnTo>
                    <a:lnTo>
                      <a:pt x="4184149" y="2472441"/>
                    </a:lnTo>
                    <a:lnTo>
                      <a:pt x="4177332" y="2542887"/>
                    </a:lnTo>
                    <a:lnTo>
                      <a:pt x="4161425" y="2629241"/>
                    </a:lnTo>
                    <a:lnTo>
                      <a:pt x="4109158" y="2708777"/>
                    </a:lnTo>
                    <a:lnTo>
                      <a:pt x="4097796" y="2747409"/>
                    </a:lnTo>
                    <a:lnTo>
                      <a:pt x="4043257" y="2806493"/>
                    </a:lnTo>
                    <a:lnTo>
                      <a:pt x="3995535" y="2865577"/>
                    </a:lnTo>
                    <a:lnTo>
                      <a:pt x="3975083" y="2897392"/>
                    </a:lnTo>
                    <a:lnTo>
                      <a:pt x="3925089" y="2924661"/>
                    </a:lnTo>
                    <a:lnTo>
                      <a:pt x="3913182" y="2924661"/>
                    </a:lnTo>
                    <a:lnTo>
                      <a:pt x="3904637" y="2924661"/>
                    </a:lnTo>
                    <a:lnTo>
                      <a:pt x="3892729" y="2924661"/>
                    </a:lnTo>
                    <a:lnTo>
                      <a:pt x="3871063" y="2908412"/>
                    </a:lnTo>
                    <a:lnTo>
                      <a:pt x="3829645" y="2936024"/>
                    </a:lnTo>
                    <a:lnTo>
                      <a:pt x="3822828" y="2956476"/>
                    </a:lnTo>
                    <a:lnTo>
                      <a:pt x="3818283" y="2947386"/>
                    </a:lnTo>
                    <a:lnTo>
                      <a:pt x="3818283" y="2935660"/>
                    </a:lnTo>
                    <a:lnTo>
                      <a:pt x="3817738" y="2936024"/>
                    </a:lnTo>
                    <a:lnTo>
                      <a:pt x="3810921" y="2956476"/>
                    </a:lnTo>
                    <a:lnTo>
                      <a:pt x="3806376" y="2947386"/>
                    </a:lnTo>
                    <a:lnTo>
                      <a:pt x="3806376" y="2920116"/>
                    </a:lnTo>
                    <a:lnTo>
                      <a:pt x="3818283" y="2920116"/>
                    </a:lnTo>
                    <a:lnTo>
                      <a:pt x="3826828" y="2920116"/>
                    </a:lnTo>
                    <a:lnTo>
                      <a:pt x="3833645" y="2861032"/>
                    </a:lnTo>
                    <a:lnTo>
                      <a:pt x="3822283" y="2817856"/>
                    </a:lnTo>
                    <a:lnTo>
                      <a:pt x="3849553" y="2795131"/>
                    </a:lnTo>
                    <a:lnTo>
                      <a:pt x="3858814" y="2797336"/>
                    </a:lnTo>
                    <a:lnTo>
                      <a:pt x="3861460" y="2795131"/>
                    </a:lnTo>
                    <a:lnTo>
                      <a:pt x="3898487" y="2803947"/>
                    </a:lnTo>
                    <a:lnTo>
                      <a:pt x="3919999" y="2758772"/>
                    </a:lnTo>
                    <a:lnTo>
                      <a:pt x="3935906" y="2699687"/>
                    </a:lnTo>
                    <a:lnTo>
                      <a:pt x="3947269" y="2676963"/>
                    </a:lnTo>
                    <a:lnTo>
                      <a:pt x="3966292" y="2632575"/>
                    </a:lnTo>
                    <a:lnTo>
                      <a:pt x="3915999" y="2645148"/>
                    </a:lnTo>
                    <a:lnTo>
                      <a:pt x="3888729" y="2667873"/>
                    </a:lnTo>
                    <a:lnTo>
                      <a:pt x="3876822" y="2667873"/>
                    </a:lnTo>
                    <a:lnTo>
                      <a:pt x="3829645" y="2667873"/>
                    </a:lnTo>
                    <a:lnTo>
                      <a:pt x="3817738" y="2667873"/>
                    </a:lnTo>
                    <a:lnTo>
                      <a:pt x="3801831" y="2613334"/>
                    </a:lnTo>
                    <a:lnTo>
                      <a:pt x="3758654" y="2574702"/>
                    </a:lnTo>
                    <a:lnTo>
                      <a:pt x="3692753" y="2558795"/>
                    </a:lnTo>
                    <a:lnTo>
                      <a:pt x="3683663" y="2499711"/>
                    </a:lnTo>
                    <a:lnTo>
                      <a:pt x="3672301" y="2467896"/>
                    </a:lnTo>
                    <a:lnTo>
                      <a:pt x="3656393" y="2440627"/>
                    </a:lnTo>
                    <a:lnTo>
                      <a:pt x="3633669" y="2381542"/>
                    </a:lnTo>
                    <a:lnTo>
                      <a:pt x="3601854" y="2361090"/>
                    </a:lnTo>
                    <a:lnTo>
                      <a:pt x="3545995" y="2339606"/>
                    </a:lnTo>
                    <a:lnTo>
                      <a:pt x="3506955" y="2345183"/>
                    </a:lnTo>
                    <a:lnTo>
                      <a:pt x="3463779" y="2354273"/>
                    </a:lnTo>
                    <a:lnTo>
                      <a:pt x="3431964" y="2381542"/>
                    </a:lnTo>
                    <a:lnTo>
                      <a:pt x="3452416" y="2397450"/>
                    </a:lnTo>
                    <a:lnTo>
                      <a:pt x="3452416" y="2429264"/>
                    </a:lnTo>
                    <a:lnTo>
                      <a:pt x="3431964" y="2451989"/>
                    </a:lnTo>
                    <a:lnTo>
                      <a:pt x="3400150" y="2511073"/>
                    </a:lnTo>
                    <a:lnTo>
                      <a:pt x="3400150" y="2538343"/>
                    </a:lnTo>
                    <a:lnTo>
                      <a:pt x="3350155" y="2570157"/>
                    </a:lnTo>
                    <a:lnTo>
                      <a:pt x="3342342" y="2567553"/>
                    </a:lnTo>
                    <a:lnTo>
                      <a:pt x="3338249" y="2570157"/>
                    </a:lnTo>
                    <a:lnTo>
                      <a:pt x="3290527" y="2554250"/>
                    </a:lnTo>
                    <a:lnTo>
                      <a:pt x="3259257" y="2554250"/>
                    </a:lnTo>
                    <a:lnTo>
                      <a:pt x="3247350" y="2554250"/>
                    </a:lnTo>
                    <a:lnTo>
                      <a:pt x="3231443" y="2538343"/>
                    </a:lnTo>
                    <a:lnTo>
                      <a:pt x="3213271" y="2533799"/>
                    </a:lnTo>
                    <a:lnTo>
                      <a:pt x="3168359" y="2570157"/>
                    </a:lnTo>
                    <a:lnTo>
                      <a:pt x="3120637" y="2581519"/>
                    </a:lnTo>
                    <a:lnTo>
                      <a:pt x="3082005" y="2597427"/>
                    </a:lnTo>
                    <a:lnTo>
                      <a:pt x="3074460" y="2595630"/>
                    </a:lnTo>
                    <a:lnTo>
                      <a:pt x="3070098" y="2597427"/>
                    </a:lnTo>
                    <a:lnTo>
                      <a:pt x="3022376" y="2586064"/>
                    </a:lnTo>
                    <a:lnTo>
                      <a:pt x="3000196" y="2586064"/>
                    </a:lnTo>
                    <a:lnTo>
                      <a:pt x="2988289" y="2586064"/>
                    </a:lnTo>
                    <a:lnTo>
                      <a:pt x="2967837" y="2554250"/>
                    </a:lnTo>
                    <a:lnTo>
                      <a:pt x="2929205" y="2526980"/>
                    </a:lnTo>
                    <a:lnTo>
                      <a:pt x="2902153" y="2523116"/>
                    </a:lnTo>
                    <a:lnTo>
                      <a:pt x="2861576" y="2526980"/>
                    </a:lnTo>
                    <a:lnTo>
                      <a:pt x="2822944" y="2538343"/>
                    </a:lnTo>
                    <a:lnTo>
                      <a:pt x="2818139" y="2536254"/>
                    </a:lnTo>
                    <a:lnTo>
                      <a:pt x="2811037" y="2538343"/>
                    </a:lnTo>
                    <a:lnTo>
                      <a:pt x="2758770" y="2515618"/>
                    </a:lnTo>
                    <a:lnTo>
                      <a:pt x="2751953" y="2472441"/>
                    </a:lnTo>
                    <a:lnTo>
                      <a:pt x="2708776" y="2456534"/>
                    </a:lnTo>
                    <a:lnTo>
                      <a:pt x="2676962" y="2451989"/>
                    </a:lnTo>
                    <a:lnTo>
                      <a:pt x="2642534" y="2430245"/>
                    </a:lnTo>
                    <a:lnTo>
                      <a:pt x="2609333" y="2488348"/>
                    </a:lnTo>
                    <a:lnTo>
                      <a:pt x="2625240" y="2522435"/>
                    </a:lnTo>
                    <a:lnTo>
                      <a:pt x="2586608" y="2558795"/>
                    </a:lnTo>
                    <a:lnTo>
                      <a:pt x="2577105" y="2556532"/>
                    </a:lnTo>
                    <a:lnTo>
                      <a:pt x="2574701" y="2558795"/>
                    </a:lnTo>
                    <a:lnTo>
                      <a:pt x="2526979" y="2547432"/>
                    </a:lnTo>
                    <a:lnTo>
                      <a:pt x="2490620" y="2542887"/>
                    </a:lnTo>
                    <a:lnTo>
                      <a:pt x="2463350" y="2515618"/>
                    </a:lnTo>
                    <a:lnTo>
                      <a:pt x="2436625" y="2515618"/>
                    </a:lnTo>
                    <a:lnTo>
                      <a:pt x="2424718" y="2515618"/>
                    </a:lnTo>
                    <a:lnTo>
                      <a:pt x="2398858" y="2502687"/>
                    </a:lnTo>
                    <a:lnTo>
                      <a:pt x="2350272" y="2526980"/>
                    </a:lnTo>
                    <a:lnTo>
                      <a:pt x="2282098" y="2574702"/>
                    </a:lnTo>
                    <a:lnTo>
                      <a:pt x="2238921" y="2586064"/>
                    </a:lnTo>
                    <a:lnTo>
                      <a:pt x="2227559" y="2590609"/>
                    </a:lnTo>
                    <a:lnTo>
                      <a:pt x="2225178" y="2586799"/>
                    </a:lnTo>
                    <a:lnTo>
                      <a:pt x="2215652" y="2590609"/>
                    </a:lnTo>
                    <a:lnTo>
                      <a:pt x="2193596" y="2555320"/>
                    </a:lnTo>
                    <a:lnTo>
                      <a:pt x="2157112" y="2558795"/>
                    </a:lnTo>
                    <a:lnTo>
                      <a:pt x="2156291" y="2557739"/>
                    </a:lnTo>
                    <a:lnTo>
                      <a:pt x="2145205" y="2558795"/>
                    </a:lnTo>
                    <a:lnTo>
                      <a:pt x="2129298" y="2538343"/>
                    </a:lnTo>
                    <a:lnTo>
                      <a:pt x="2102029" y="2526980"/>
                    </a:lnTo>
                    <a:lnTo>
                      <a:pt x="2086121" y="2495166"/>
                    </a:lnTo>
                    <a:lnTo>
                      <a:pt x="2070005" y="2486212"/>
                    </a:lnTo>
                    <a:lnTo>
                      <a:pt x="2027582" y="2499711"/>
                    </a:lnTo>
                    <a:lnTo>
                      <a:pt x="2023845" y="2497111"/>
                    </a:lnTo>
                    <a:lnTo>
                      <a:pt x="2015675" y="2499711"/>
                    </a:lnTo>
                    <a:lnTo>
                      <a:pt x="1971363" y="2468885"/>
                    </a:lnTo>
                    <a:lnTo>
                      <a:pt x="1952591" y="2495166"/>
                    </a:lnTo>
                    <a:lnTo>
                      <a:pt x="1947518" y="2485599"/>
                    </a:lnTo>
                    <a:lnTo>
                      <a:pt x="1940684" y="2495166"/>
                    </a:lnTo>
                    <a:lnTo>
                      <a:pt x="1861147" y="2345183"/>
                    </a:lnTo>
                    <a:lnTo>
                      <a:pt x="1811153" y="2295189"/>
                    </a:lnTo>
                    <a:lnTo>
                      <a:pt x="1813950" y="2292043"/>
                    </a:lnTo>
                    <a:lnTo>
                      <a:pt x="1748069" y="2333821"/>
                    </a:lnTo>
                    <a:lnTo>
                      <a:pt x="1711709" y="2338366"/>
                    </a:lnTo>
                    <a:lnTo>
                      <a:pt x="1711926" y="2336850"/>
                    </a:lnTo>
                    <a:lnTo>
                      <a:pt x="1699803" y="2338366"/>
                    </a:lnTo>
                    <a:lnTo>
                      <a:pt x="1704347" y="2306551"/>
                    </a:lnTo>
                    <a:lnTo>
                      <a:pt x="1662460" y="2288600"/>
                    </a:lnTo>
                    <a:lnTo>
                      <a:pt x="1629901" y="2302006"/>
                    </a:lnTo>
                    <a:lnTo>
                      <a:pt x="1629300" y="2297351"/>
                    </a:lnTo>
                    <a:lnTo>
                      <a:pt x="1617994" y="2302006"/>
                    </a:lnTo>
                    <a:lnTo>
                      <a:pt x="1608904" y="2231560"/>
                    </a:lnTo>
                    <a:lnTo>
                      <a:pt x="1552684" y="2221867"/>
                    </a:lnTo>
                    <a:lnTo>
                      <a:pt x="1518550" y="2247467"/>
                    </a:lnTo>
                    <a:lnTo>
                      <a:pt x="1425379" y="2267919"/>
                    </a:lnTo>
                    <a:lnTo>
                      <a:pt x="1409472" y="2286099"/>
                    </a:lnTo>
                    <a:lnTo>
                      <a:pt x="1270852" y="2306551"/>
                    </a:lnTo>
                    <a:lnTo>
                      <a:pt x="1254945" y="2327003"/>
                    </a:lnTo>
                    <a:lnTo>
                      <a:pt x="1282214" y="2370180"/>
                    </a:lnTo>
                    <a:lnTo>
                      <a:pt x="1243582" y="2386087"/>
                    </a:lnTo>
                    <a:lnTo>
                      <a:pt x="1254945" y="2404267"/>
                    </a:lnTo>
                    <a:lnTo>
                      <a:pt x="1216313" y="2429264"/>
                    </a:lnTo>
                    <a:lnTo>
                      <a:pt x="1275397" y="2472441"/>
                    </a:lnTo>
                    <a:lnTo>
                      <a:pt x="1270852" y="2499711"/>
                    </a:lnTo>
                    <a:lnTo>
                      <a:pt x="1259108" y="2498732"/>
                    </a:lnTo>
                    <a:lnTo>
                      <a:pt x="1258945" y="2499711"/>
                    </a:lnTo>
                    <a:lnTo>
                      <a:pt x="1215644" y="2496102"/>
                    </a:lnTo>
                    <a:lnTo>
                      <a:pt x="1204950" y="2511073"/>
                    </a:lnTo>
                    <a:lnTo>
                      <a:pt x="1196495" y="2506241"/>
                    </a:lnTo>
                    <a:lnTo>
                      <a:pt x="1193043" y="2511073"/>
                    </a:lnTo>
                    <a:lnTo>
                      <a:pt x="1145322" y="2483803"/>
                    </a:lnTo>
                    <a:lnTo>
                      <a:pt x="1098145" y="2483803"/>
                    </a:lnTo>
                    <a:lnTo>
                      <a:pt x="1061785" y="2511073"/>
                    </a:lnTo>
                    <a:lnTo>
                      <a:pt x="1055322" y="2506990"/>
                    </a:lnTo>
                    <a:lnTo>
                      <a:pt x="1049878" y="2511073"/>
                    </a:lnTo>
                    <a:lnTo>
                      <a:pt x="1006701" y="2483803"/>
                    </a:lnTo>
                    <a:lnTo>
                      <a:pt x="924893" y="2447444"/>
                    </a:lnTo>
                    <a:lnTo>
                      <a:pt x="877716" y="2447444"/>
                    </a:lnTo>
                    <a:lnTo>
                      <a:pt x="802724" y="2511073"/>
                    </a:lnTo>
                    <a:lnTo>
                      <a:pt x="798179" y="2554250"/>
                    </a:lnTo>
                    <a:lnTo>
                      <a:pt x="787406" y="2543477"/>
                    </a:lnTo>
                    <a:lnTo>
                      <a:pt x="786272" y="2554250"/>
                    </a:lnTo>
                    <a:lnTo>
                      <a:pt x="756063" y="2524040"/>
                    </a:lnTo>
                    <a:lnTo>
                      <a:pt x="732278" y="2581519"/>
                    </a:lnTo>
                    <a:lnTo>
                      <a:pt x="743640" y="2590609"/>
                    </a:lnTo>
                    <a:lnTo>
                      <a:pt x="723188" y="2633786"/>
                    </a:lnTo>
                    <a:lnTo>
                      <a:pt x="747026" y="2670627"/>
                    </a:lnTo>
                    <a:lnTo>
                      <a:pt x="763548" y="2667873"/>
                    </a:lnTo>
                    <a:lnTo>
                      <a:pt x="764871" y="2669637"/>
                    </a:lnTo>
                    <a:lnTo>
                      <a:pt x="775455" y="2667873"/>
                    </a:lnTo>
                    <a:lnTo>
                      <a:pt x="802724" y="2704232"/>
                    </a:lnTo>
                    <a:lnTo>
                      <a:pt x="798179" y="2731502"/>
                    </a:lnTo>
                    <a:lnTo>
                      <a:pt x="818632" y="2742864"/>
                    </a:lnTo>
                    <a:lnTo>
                      <a:pt x="802724" y="2774679"/>
                    </a:lnTo>
                    <a:lnTo>
                      <a:pt x="766365" y="2779224"/>
                    </a:lnTo>
                    <a:lnTo>
                      <a:pt x="727733" y="2838308"/>
                    </a:lnTo>
                    <a:lnTo>
                      <a:pt x="759548" y="2881485"/>
                    </a:lnTo>
                    <a:lnTo>
                      <a:pt x="759548" y="2920116"/>
                    </a:lnTo>
                    <a:lnTo>
                      <a:pt x="798179" y="2979201"/>
                    </a:lnTo>
                    <a:lnTo>
                      <a:pt x="775455" y="2995108"/>
                    </a:lnTo>
                    <a:lnTo>
                      <a:pt x="770910" y="3006470"/>
                    </a:lnTo>
                    <a:lnTo>
                      <a:pt x="759003" y="3006470"/>
                    </a:lnTo>
                    <a:lnTo>
                      <a:pt x="755003" y="3006470"/>
                    </a:lnTo>
                    <a:lnTo>
                      <a:pt x="743096" y="3006470"/>
                    </a:lnTo>
                    <a:lnTo>
                      <a:pt x="715826" y="2972383"/>
                    </a:lnTo>
                    <a:lnTo>
                      <a:pt x="704464" y="2972383"/>
                    </a:lnTo>
                    <a:lnTo>
                      <a:pt x="684012" y="2963293"/>
                    </a:lnTo>
                    <a:lnTo>
                      <a:pt x="672649" y="2940569"/>
                    </a:lnTo>
                    <a:lnTo>
                      <a:pt x="645222" y="2932732"/>
                    </a:lnTo>
                    <a:lnTo>
                      <a:pt x="625472" y="2936024"/>
                    </a:lnTo>
                    <a:lnTo>
                      <a:pt x="623771" y="2934323"/>
                    </a:lnTo>
                    <a:lnTo>
                      <a:pt x="613565" y="2936024"/>
                    </a:lnTo>
                    <a:lnTo>
                      <a:pt x="609020" y="2931479"/>
                    </a:lnTo>
                    <a:lnTo>
                      <a:pt x="559026" y="2904209"/>
                    </a:lnTo>
                    <a:lnTo>
                      <a:pt x="506760" y="2897392"/>
                    </a:lnTo>
                    <a:lnTo>
                      <a:pt x="483280" y="2890683"/>
                    </a:lnTo>
                    <a:lnTo>
                      <a:pt x="480035" y="2892847"/>
                    </a:lnTo>
                    <a:lnTo>
                      <a:pt x="475042" y="2888329"/>
                    </a:lnTo>
                    <a:lnTo>
                      <a:pt x="474945" y="2888302"/>
                    </a:lnTo>
                    <a:lnTo>
                      <a:pt x="468128" y="2892847"/>
                    </a:lnTo>
                    <a:lnTo>
                      <a:pt x="420406" y="2849670"/>
                    </a:lnTo>
                    <a:lnTo>
                      <a:pt x="381774" y="2833763"/>
                    </a:lnTo>
                    <a:lnTo>
                      <a:pt x="349960" y="2801948"/>
                    </a:lnTo>
                    <a:lnTo>
                      <a:pt x="377229" y="2795131"/>
                    </a:lnTo>
                    <a:lnTo>
                      <a:pt x="404499" y="2747409"/>
                    </a:lnTo>
                    <a:lnTo>
                      <a:pt x="388591" y="2731502"/>
                    </a:lnTo>
                    <a:lnTo>
                      <a:pt x="440858" y="2704232"/>
                    </a:lnTo>
                    <a:lnTo>
                      <a:pt x="440858" y="2701176"/>
                    </a:lnTo>
                    <a:lnTo>
                      <a:pt x="416406" y="2704232"/>
                    </a:lnTo>
                    <a:lnTo>
                      <a:pt x="416406" y="2702744"/>
                    </a:lnTo>
                    <a:lnTo>
                      <a:pt x="404499" y="2704232"/>
                    </a:lnTo>
                    <a:lnTo>
                      <a:pt x="404499" y="2683780"/>
                    </a:lnTo>
                    <a:lnTo>
                      <a:pt x="424951" y="2667873"/>
                    </a:lnTo>
                    <a:lnTo>
                      <a:pt x="463583" y="2661056"/>
                    </a:lnTo>
                    <a:lnTo>
                      <a:pt x="468128" y="2645148"/>
                    </a:lnTo>
                    <a:lnTo>
                      <a:pt x="456765" y="2613334"/>
                    </a:lnTo>
                    <a:lnTo>
                      <a:pt x="474945" y="2586064"/>
                    </a:lnTo>
                    <a:lnTo>
                      <a:pt x="474945" y="2565612"/>
                    </a:lnTo>
                    <a:lnTo>
                      <a:pt x="420406" y="2547432"/>
                    </a:lnTo>
                    <a:lnTo>
                      <a:pt x="409588" y="2547432"/>
                    </a:lnTo>
                    <a:lnTo>
                      <a:pt x="397681" y="2547432"/>
                    </a:lnTo>
                    <a:lnTo>
                      <a:pt x="379485" y="2525193"/>
                    </a:lnTo>
                    <a:lnTo>
                      <a:pt x="357322" y="2531525"/>
                    </a:lnTo>
                    <a:lnTo>
                      <a:pt x="352842" y="2529403"/>
                    </a:lnTo>
                    <a:lnTo>
                      <a:pt x="345415" y="2531525"/>
                    </a:lnTo>
                    <a:lnTo>
                      <a:pt x="302238" y="2511073"/>
                    </a:lnTo>
                    <a:lnTo>
                      <a:pt x="302238" y="2499711"/>
                    </a:lnTo>
                    <a:lnTo>
                      <a:pt x="286331" y="2472441"/>
                    </a:lnTo>
                    <a:lnTo>
                      <a:pt x="270968" y="2472441"/>
                    </a:lnTo>
                    <a:lnTo>
                      <a:pt x="259061" y="2472441"/>
                    </a:lnTo>
                    <a:lnTo>
                      <a:pt x="254516" y="2456534"/>
                    </a:lnTo>
                    <a:lnTo>
                      <a:pt x="263606" y="2440627"/>
                    </a:lnTo>
                    <a:lnTo>
                      <a:pt x="243991" y="2410114"/>
                    </a:lnTo>
                    <a:lnTo>
                      <a:pt x="216429" y="2413357"/>
                    </a:lnTo>
                    <a:lnTo>
                      <a:pt x="212956" y="2412365"/>
                    </a:lnTo>
                    <a:lnTo>
                      <a:pt x="204522" y="2413357"/>
                    </a:lnTo>
                    <a:lnTo>
                      <a:pt x="199623" y="2411957"/>
                    </a:lnTo>
                    <a:lnTo>
                      <a:pt x="195977" y="2424719"/>
                    </a:lnTo>
                    <a:lnTo>
                      <a:pt x="184968" y="2421574"/>
                    </a:lnTo>
                    <a:lnTo>
                      <a:pt x="184070" y="2424719"/>
                    </a:lnTo>
                    <a:lnTo>
                      <a:pt x="168163" y="2420174"/>
                    </a:lnTo>
                    <a:lnTo>
                      <a:pt x="156800" y="2381542"/>
                    </a:lnTo>
                    <a:lnTo>
                      <a:pt x="152255" y="2365635"/>
                    </a:lnTo>
                    <a:lnTo>
                      <a:pt x="156800" y="2361090"/>
                    </a:lnTo>
                    <a:lnTo>
                      <a:pt x="168707" y="2361090"/>
                    </a:lnTo>
                    <a:lnTo>
                      <a:pt x="188615" y="2361090"/>
                    </a:lnTo>
                    <a:lnTo>
                      <a:pt x="199977" y="2349728"/>
                    </a:lnTo>
                    <a:lnTo>
                      <a:pt x="188615" y="2327003"/>
                    </a:lnTo>
                    <a:lnTo>
                      <a:pt x="168163" y="2317914"/>
                    </a:lnTo>
                    <a:lnTo>
                      <a:pt x="168163" y="2311096"/>
                    </a:lnTo>
                    <a:lnTo>
                      <a:pt x="152255" y="2295189"/>
                    </a:lnTo>
                    <a:lnTo>
                      <a:pt x="129531" y="2258829"/>
                    </a:lnTo>
                    <a:lnTo>
                      <a:pt x="140893" y="2236105"/>
                    </a:lnTo>
                    <a:lnTo>
                      <a:pt x="136348" y="2208835"/>
                    </a:lnTo>
                    <a:lnTo>
                      <a:pt x="103789" y="2195428"/>
                    </a:lnTo>
                    <a:lnTo>
                      <a:pt x="93716" y="2199745"/>
                    </a:lnTo>
                    <a:lnTo>
                      <a:pt x="91868" y="2195434"/>
                    </a:lnTo>
                    <a:lnTo>
                      <a:pt x="81809" y="2199745"/>
                    </a:lnTo>
                    <a:lnTo>
                      <a:pt x="74992" y="2183838"/>
                    </a:lnTo>
                    <a:lnTo>
                      <a:pt x="34087" y="2172476"/>
                    </a:lnTo>
                    <a:lnTo>
                      <a:pt x="22725" y="2129299"/>
                    </a:lnTo>
                    <a:lnTo>
                      <a:pt x="22725" y="2097484"/>
                    </a:lnTo>
                    <a:lnTo>
                      <a:pt x="0" y="2081577"/>
                    </a:lnTo>
                    <a:lnTo>
                      <a:pt x="15907" y="2058853"/>
                    </a:lnTo>
                    <a:lnTo>
                      <a:pt x="6818" y="1995224"/>
                    </a:lnTo>
                    <a:lnTo>
                      <a:pt x="34087" y="1952047"/>
                    </a:lnTo>
                    <a:lnTo>
                      <a:pt x="27270" y="1940685"/>
                    </a:lnTo>
                    <a:lnTo>
                      <a:pt x="70447" y="1902053"/>
                    </a:lnTo>
                    <a:lnTo>
                      <a:pt x="27270" y="1865693"/>
                    </a:lnTo>
                    <a:lnTo>
                      <a:pt x="109078" y="1767977"/>
                    </a:lnTo>
                    <a:lnTo>
                      <a:pt x="145438" y="1724800"/>
                    </a:lnTo>
                    <a:lnTo>
                      <a:pt x="156800" y="1681624"/>
                    </a:lnTo>
                    <a:lnTo>
                      <a:pt x="102261" y="1629357"/>
                    </a:lnTo>
                    <a:lnTo>
                      <a:pt x="118168" y="1574818"/>
                    </a:lnTo>
                    <a:lnTo>
                      <a:pt x="86354" y="1511189"/>
                    </a:lnTo>
                    <a:lnTo>
                      <a:pt x="109078" y="1436197"/>
                    </a:lnTo>
                    <a:lnTo>
                      <a:pt x="70447" y="1333936"/>
                    </a:lnTo>
                    <a:lnTo>
                      <a:pt x="102261" y="1263490"/>
                    </a:lnTo>
                    <a:lnTo>
                      <a:pt x="43177" y="1197589"/>
                    </a:lnTo>
                    <a:lnTo>
                      <a:pt x="49994" y="1122597"/>
                    </a:lnTo>
                    <a:lnTo>
                      <a:pt x="81809" y="1118052"/>
                    </a:lnTo>
                    <a:lnTo>
                      <a:pt x="145438" y="1074876"/>
                    </a:lnTo>
                    <a:lnTo>
                      <a:pt x="184070" y="1036244"/>
                    </a:lnTo>
                    <a:lnTo>
                      <a:pt x="189699" y="1042522"/>
                    </a:lnTo>
                    <a:lnTo>
                      <a:pt x="195977" y="1036244"/>
                    </a:lnTo>
                    <a:lnTo>
                      <a:pt x="255061" y="1102145"/>
                    </a:lnTo>
                    <a:lnTo>
                      <a:pt x="350504" y="1122597"/>
                    </a:lnTo>
                    <a:lnTo>
                      <a:pt x="491397" y="1236221"/>
                    </a:lnTo>
                    <a:lnTo>
                      <a:pt x="523211" y="1283942"/>
                    </a:lnTo>
                    <a:lnTo>
                      <a:pt x="523211" y="1343026"/>
                    </a:lnTo>
                    <a:lnTo>
                      <a:pt x="486852" y="1397565"/>
                    </a:lnTo>
                    <a:lnTo>
                      <a:pt x="420951" y="1418018"/>
                    </a:lnTo>
                    <a:lnTo>
                      <a:pt x="415909" y="1415887"/>
                    </a:lnTo>
                    <a:lnTo>
                      <a:pt x="409044" y="1418018"/>
                    </a:lnTo>
                    <a:lnTo>
                      <a:pt x="252950" y="1352062"/>
                    </a:lnTo>
                    <a:lnTo>
                      <a:pt x="232336" y="1358934"/>
                    </a:lnTo>
                    <a:lnTo>
                      <a:pt x="291420" y="1429380"/>
                    </a:lnTo>
                    <a:lnTo>
                      <a:pt x="291420" y="1468012"/>
                    </a:lnTo>
                    <a:lnTo>
                      <a:pt x="298238" y="1554366"/>
                    </a:lnTo>
                    <a:lnTo>
                      <a:pt x="345959" y="1586180"/>
                    </a:lnTo>
                    <a:lnTo>
                      <a:pt x="362087" y="1595588"/>
                    </a:lnTo>
                    <a:lnTo>
                      <a:pt x="365867" y="1563455"/>
                    </a:lnTo>
                    <a:lnTo>
                      <a:pt x="345415" y="1527096"/>
                    </a:lnTo>
                    <a:lnTo>
                      <a:pt x="365867" y="1495281"/>
                    </a:lnTo>
                    <a:lnTo>
                      <a:pt x="374560" y="1500280"/>
                    </a:lnTo>
                    <a:lnTo>
                      <a:pt x="377774" y="1495281"/>
                    </a:lnTo>
                    <a:lnTo>
                      <a:pt x="461933" y="1543673"/>
                    </a:lnTo>
                    <a:lnTo>
                      <a:pt x="484035" y="1527096"/>
                    </a:lnTo>
                    <a:lnTo>
                      <a:pt x="463583" y="1461194"/>
                    </a:lnTo>
                    <a:lnTo>
                      <a:pt x="549936" y="1374841"/>
                    </a:lnTo>
                    <a:lnTo>
                      <a:pt x="559742" y="1376942"/>
                    </a:lnTo>
                    <a:lnTo>
                      <a:pt x="561843" y="1374841"/>
                    </a:lnTo>
                    <a:lnTo>
                      <a:pt x="593658" y="1381658"/>
                    </a:lnTo>
                    <a:lnTo>
                      <a:pt x="620945" y="1405535"/>
                    </a:lnTo>
                    <a:lnTo>
                      <a:pt x="640835" y="1349844"/>
                    </a:lnTo>
                    <a:lnTo>
                      <a:pt x="609020" y="1295305"/>
                    </a:lnTo>
                    <a:lnTo>
                      <a:pt x="624928" y="1236221"/>
                    </a:lnTo>
                    <a:lnTo>
                      <a:pt x="597658" y="1177136"/>
                    </a:lnTo>
                    <a:lnTo>
                      <a:pt x="611562" y="1181462"/>
                    </a:lnTo>
                    <a:lnTo>
                      <a:pt x="609565" y="1177136"/>
                    </a:lnTo>
                    <a:lnTo>
                      <a:pt x="711826" y="1208951"/>
                    </a:lnTo>
                    <a:lnTo>
                      <a:pt x="732278" y="1263490"/>
                    </a:lnTo>
                    <a:lnTo>
                      <a:pt x="684556" y="1274852"/>
                    </a:lnTo>
                    <a:lnTo>
                      <a:pt x="684556" y="1327119"/>
                    </a:lnTo>
                    <a:lnTo>
                      <a:pt x="713309" y="1355872"/>
                    </a:lnTo>
                    <a:lnTo>
                      <a:pt x="763548" y="1338481"/>
                    </a:lnTo>
                    <a:lnTo>
                      <a:pt x="770365" y="1279397"/>
                    </a:lnTo>
                    <a:lnTo>
                      <a:pt x="845357" y="1231676"/>
                    </a:lnTo>
                    <a:lnTo>
                      <a:pt x="972614" y="1145322"/>
                    </a:lnTo>
                    <a:lnTo>
                      <a:pt x="982566" y="1146649"/>
                    </a:lnTo>
                    <a:lnTo>
                      <a:pt x="984521" y="1145322"/>
                    </a:lnTo>
                    <a:lnTo>
                      <a:pt x="1018608" y="1149867"/>
                    </a:lnTo>
                    <a:lnTo>
                      <a:pt x="979977" y="1213496"/>
                    </a:lnTo>
                    <a:lnTo>
                      <a:pt x="1012666" y="1218657"/>
                    </a:lnTo>
                    <a:lnTo>
                      <a:pt x="1038516" y="1188499"/>
                    </a:lnTo>
                    <a:lnTo>
                      <a:pt x="1050423" y="1188499"/>
                    </a:lnTo>
                    <a:lnTo>
                      <a:pt x="1108962" y="1188499"/>
                    </a:lnTo>
                    <a:lnTo>
                      <a:pt x="1161229" y="1145322"/>
                    </a:lnTo>
                    <a:lnTo>
                      <a:pt x="1165711" y="1151456"/>
                    </a:lnTo>
                    <a:lnTo>
                      <a:pt x="1173136" y="1145322"/>
                    </a:lnTo>
                    <a:lnTo>
                      <a:pt x="1210035" y="1195815"/>
                    </a:lnTo>
                    <a:lnTo>
                      <a:pt x="1247583" y="1138505"/>
                    </a:lnTo>
                    <a:lnTo>
                      <a:pt x="1211223" y="1079421"/>
                    </a:lnTo>
                    <a:lnTo>
                      <a:pt x="1227130" y="1043061"/>
                    </a:lnTo>
                    <a:lnTo>
                      <a:pt x="1237665" y="1046199"/>
                    </a:lnTo>
                    <a:lnTo>
                      <a:pt x="1239037" y="1043061"/>
                    </a:lnTo>
                    <a:lnTo>
                      <a:pt x="1345843" y="1074876"/>
                    </a:lnTo>
                    <a:lnTo>
                      <a:pt x="1400382" y="1106690"/>
                    </a:lnTo>
                    <a:lnTo>
                      <a:pt x="1519756" y="1213274"/>
                    </a:lnTo>
                    <a:lnTo>
                      <a:pt x="1543003" y="1172592"/>
                    </a:lnTo>
                    <a:lnTo>
                      <a:pt x="1506643" y="1118052"/>
                    </a:lnTo>
                    <a:lnTo>
                      <a:pt x="1506643" y="1095328"/>
                    </a:lnTo>
                    <a:lnTo>
                      <a:pt x="1463467" y="1086238"/>
                    </a:lnTo>
                    <a:lnTo>
                      <a:pt x="1472556" y="1036244"/>
                    </a:lnTo>
                    <a:lnTo>
                      <a:pt x="1452104" y="949890"/>
                    </a:lnTo>
                    <a:lnTo>
                      <a:pt x="1452104" y="913531"/>
                    </a:lnTo>
                    <a:lnTo>
                      <a:pt x="1522551" y="811270"/>
                    </a:lnTo>
                    <a:lnTo>
                      <a:pt x="1543003" y="697647"/>
                    </a:lnTo>
                    <a:lnTo>
                      <a:pt x="1570272" y="677194"/>
                    </a:lnTo>
                    <a:lnTo>
                      <a:pt x="1578688" y="679813"/>
                    </a:lnTo>
                    <a:lnTo>
                      <a:pt x="1582179" y="677194"/>
                    </a:lnTo>
                    <a:lnTo>
                      <a:pt x="1684440" y="709009"/>
                    </a:lnTo>
                    <a:lnTo>
                      <a:pt x="1688985" y="779455"/>
                    </a:lnTo>
                    <a:lnTo>
                      <a:pt x="1652625" y="870354"/>
                    </a:lnTo>
                    <a:lnTo>
                      <a:pt x="1679895" y="908986"/>
                    </a:lnTo>
                    <a:lnTo>
                      <a:pt x="1688985" y="983977"/>
                    </a:lnTo>
                    <a:lnTo>
                      <a:pt x="1679895" y="1129415"/>
                    </a:lnTo>
                    <a:lnTo>
                      <a:pt x="1723072" y="1193044"/>
                    </a:lnTo>
                    <a:lnTo>
                      <a:pt x="1704892" y="1256673"/>
                    </a:lnTo>
                    <a:lnTo>
                      <a:pt x="1636718" y="1393021"/>
                    </a:lnTo>
                    <a:lnTo>
                      <a:pt x="1662494" y="1399465"/>
                    </a:lnTo>
                    <a:lnTo>
                      <a:pt x="1677078" y="1370296"/>
                    </a:lnTo>
                    <a:lnTo>
                      <a:pt x="1720255" y="1349844"/>
                    </a:lnTo>
                    <a:lnTo>
                      <a:pt x="1731617" y="1299850"/>
                    </a:lnTo>
                    <a:lnTo>
                      <a:pt x="1758887" y="1256673"/>
                    </a:lnTo>
                    <a:lnTo>
                      <a:pt x="1736162" y="1197589"/>
                    </a:lnTo>
                    <a:lnTo>
                      <a:pt x="1758887" y="1133960"/>
                    </a:lnTo>
                    <a:lnTo>
                      <a:pt x="1715710" y="1122597"/>
                    </a:lnTo>
                    <a:lnTo>
                      <a:pt x="1704347" y="1070331"/>
                    </a:lnTo>
                    <a:lnTo>
                      <a:pt x="1736162" y="961252"/>
                    </a:lnTo>
                    <a:lnTo>
                      <a:pt x="1688440" y="865809"/>
                    </a:lnTo>
                    <a:lnTo>
                      <a:pt x="1752069" y="788545"/>
                    </a:lnTo>
                    <a:lnTo>
                      <a:pt x="1747524" y="704464"/>
                    </a:lnTo>
                    <a:lnTo>
                      <a:pt x="1763431" y="697647"/>
                    </a:lnTo>
                    <a:lnTo>
                      <a:pt x="1764877" y="702130"/>
                    </a:lnTo>
                    <a:lnTo>
                      <a:pt x="1775339" y="697647"/>
                    </a:lnTo>
                    <a:lnTo>
                      <a:pt x="1798063" y="768093"/>
                    </a:lnTo>
                    <a:lnTo>
                      <a:pt x="1791454" y="815304"/>
                    </a:lnTo>
                    <a:lnTo>
                      <a:pt x="1854330" y="772638"/>
                    </a:lnTo>
                    <a:lnTo>
                      <a:pt x="1931594" y="763548"/>
                    </a:lnTo>
                    <a:lnTo>
                      <a:pt x="1932772" y="764810"/>
                    </a:lnTo>
                    <a:lnTo>
                      <a:pt x="1943501" y="763548"/>
                    </a:lnTo>
                    <a:lnTo>
                      <a:pt x="1988608" y="811877"/>
                    </a:lnTo>
                    <a:lnTo>
                      <a:pt x="1963408" y="736278"/>
                    </a:lnTo>
                    <a:lnTo>
                      <a:pt x="1963408" y="595386"/>
                    </a:lnTo>
                    <a:lnTo>
                      <a:pt x="2027037" y="574934"/>
                    </a:lnTo>
                    <a:lnTo>
                      <a:pt x="2037269" y="575472"/>
                    </a:lnTo>
                    <a:lnTo>
                      <a:pt x="2038944" y="574934"/>
                    </a:lnTo>
                    <a:lnTo>
                      <a:pt x="2115414" y="578958"/>
                    </a:lnTo>
                    <a:lnTo>
                      <a:pt x="2192927" y="559026"/>
                    </a:lnTo>
                    <a:lnTo>
                      <a:pt x="2167930" y="493125"/>
                    </a:lnTo>
                    <a:lnTo>
                      <a:pt x="2204289" y="402226"/>
                    </a:lnTo>
                    <a:lnTo>
                      <a:pt x="2247466" y="397681"/>
                    </a:lnTo>
                    <a:lnTo>
                      <a:pt x="2317913" y="322690"/>
                    </a:lnTo>
                    <a:lnTo>
                      <a:pt x="2420173" y="304510"/>
                    </a:lnTo>
                    <a:lnTo>
                      <a:pt x="2429263" y="263606"/>
                    </a:lnTo>
                    <a:lnTo>
                      <a:pt x="2526979" y="252244"/>
                    </a:lnTo>
                    <a:lnTo>
                      <a:pt x="2528058" y="253503"/>
                    </a:lnTo>
                    <a:lnTo>
                      <a:pt x="2538886" y="252244"/>
                    </a:lnTo>
                    <a:lnTo>
                      <a:pt x="2560820" y="277833"/>
                    </a:lnTo>
                    <a:lnTo>
                      <a:pt x="2640602" y="202249"/>
                    </a:lnTo>
                    <a:lnTo>
                      <a:pt x="2652509" y="202249"/>
                    </a:lnTo>
                    <a:lnTo>
                      <a:pt x="2704231" y="202249"/>
                    </a:lnTo>
                    <a:lnTo>
                      <a:pt x="2715593" y="134075"/>
                    </a:lnTo>
                    <a:lnTo>
                      <a:pt x="2751953" y="68174"/>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85" name="Freeform 278"/>
              <p:cNvSpPr>
                <a:spLocks/>
              </p:cNvSpPr>
              <p:nvPr/>
            </p:nvSpPr>
            <p:spPr bwMode="auto">
              <a:xfrm>
                <a:off x="10902160" y="812664"/>
                <a:ext cx="299965" cy="227246"/>
              </a:xfrm>
              <a:custGeom>
                <a:avLst/>
                <a:gdLst>
                  <a:gd name="T0" fmla="*/ 59 w 132"/>
                  <a:gd name="T1" fmla="*/ 83 h 100"/>
                  <a:gd name="T2" fmla="*/ 120 w 132"/>
                  <a:gd name="T3" fmla="*/ 86 h 100"/>
                  <a:gd name="T4" fmla="*/ 132 w 132"/>
                  <a:gd name="T5" fmla="*/ 38 h 100"/>
                  <a:gd name="T6" fmla="*/ 73 w 132"/>
                  <a:gd name="T7" fmla="*/ 5 h 100"/>
                  <a:gd name="T8" fmla="*/ 30 w 132"/>
                  <a:gd name="T9" fmla="*/ 0 h 100"/>
                  <a:gd name="T10" fmla="*/ 9 w 132"/>
                  <a:gd name="T11" fmla="*/ 15 h 100"/>
                  <a:gd name="T12" fmla="*/ 0 w 132"/>
                  <a:gd name="T13" fmla="*/ 57 h 100"/>
                  <a:gd name="T14" fmla="*/ 33 w 132"/>
                  <a:gd name="T15" fmla="*/ 100 h 100"/>
                  <a:gd name="T16" fmla="*/ 59 w 132"/>
                  <a:gd name="T17" fmla="*/ 83 h 100"/>
                  <a:gd name="T18" fmla="*/ 59 w 132"/>
                  <a:gd name="T19" fmla="*/ 83 h 100"/>
                  <a:gd name="T20" fmla="*/ 59 w 132"/>
                  <a:gd name="T21" fmla="*/ 8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100">
                    <a:moveTo>
                      <a:pt x="59" y="83"/>
                    </a:moveTo>
                    <a:lnTo>
                      <a:pt x="120" y="86"/>
                    </a:lnTo>
                    <a:lnTo>
                      <a:pt x="132" y="38"/>
                    </a:lnTo>
                    <a:lnTo>
                      <a:pt x="73" y="5"/>
                    </a:lnTo>
                    <a:lnTo>
                      <a:pt x="30" y="0"/>
                    </a:lnTo>
                    <a:lnTo>
                      <a:pt x="9" y="15"/>
                    </a:lnTo>
                    <a:lnTo>
                      <a:pt x="0" y="57"/>
                    </a:lnTo>
                    <a:lnTo>
                      <a:pt x="33" y="100"/>
                    </a:lnTo>
                    <a:lnTo>
                      <a:pt x="59" y="83"/>
                    </a:lnTo>
                    <a:lnTo>
                      <a:pt x="59" y="83"/>
                    </a:lnTo>
                    <a:lnTo>
                      <a:pt x="59" y="83"/>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6" name="Freeform 279"/>
              <p:cNvSpPr>
                <a:spLocks/>
              </p:cNvSpPr>
              <p:nvPr/>
            </p:nvSpPr>
            <p:spPr bwMode="auto">
              <a:xfrm>
                <a:off x="11008965" y="1142170"/>
                <a:ext cx="140893" cy="79537"/>
              </a:xfrm>
              <a:custGeom>
                <a:avLst/>
                <a:gdLst>
                  <a:gd name="T0" fmla="*/ 17 w 62"/>
                  <a:gd name="T1" fmla="*/ 5 h 35"/>
                  <a:gd name="T2" fmla="*/ 0 w 62"/>
                  <a:gd name="T3" fmla="*/ 26 h 35"/>
                  <a:gd name="T4" fmla="*/ 2 w 62"/>
                  <a:gd name="T5" fmla="*/ 31 h 35"/>
                  <a:gd name="T6" fmla="*/ 36 w 62"/>
                  <a:gd name="T7" fmla="*/ 35 h 35"/>
                  <a:gd name="T8" fmla="*/ 62 w 62"/>
                  <a:gd name="T9" fmla="*/ 35 h 35"/>
                  <a:gd name="T10" fmla="*/ 59 w 62"/>
                  <a:gd name="T11" fmla="*/ 21 h 35"/>
                  <a:gd name="T12" fmla="*/ 36 w 62"/>
                  <a:gd name="T13" fmla="*/ 0 h 35"/>
                  <a:gd name="T14" fmla="*/ 17 w 62"/>
                  <a:gd name="T15" fmla="*/ 5 h 35"/>
                  <a:gd name="T16" fmla="*/ 17 w 62"/>
                  <a:gd name="T17" fmla="*/ 5 h 35"/>
                  <a:gd name="T18" fmla="*/ 17 w 62"/>
                  <a:gd name="T19"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5">
                    <a:moveTo>
                      <a:pt x="17" y="5"/>
                    </a:moveTo>
                    <a:lnTo>
                      <a:pt x="0" y="26"/>
                    </a:lnTo>
                    <a:lnTo>
                      <a:pt x="2" y="31"/>
                    </a:lnTo>
                    <a:lnTo>
                      <a:pt x="36" y="35"/>
                    </a:lnTo>
                    <a:lnTo>
                      <a:pt x="62" y="35"/>
                    </a:lnTo>
                    <a:lnTo>
                      <a:pt x="59" y="21"/>
                    </a:lnTo>
                    <a:lnTo>
                      <a:pt x="36" y="0"/>
                    </a:lnTo>
                    <a:lnTo>
                      <a:pt x="17" y="5"/>
                    </a:lnTo>
                    <a:lnTo>
                      <a:pt x="17" y="5"/>
                    </a:lnTo>
                    <a:lnTo>
                      <a:pt x="17" y="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280"/>
              <p:cNvSpPr>
                <a:spLocks/>
              </p:cNvSpPr>
              <p:nvPr/>
            </p:nvSpPr>
            <p:spPr bwMode="auto">
              <a:xfrm>
                <a:off x="9520502" y="264999"/>
                <a:ext cx="220430" cy="259061"/>
              </a:xfrm>
              <a:custGeom>
                <a:avLst/>
                <a:gdLst>
                  <a:gd name="T0" fmla="*/ 92 w 97"/>
                  <a:gd name="T1" fmla="*/ 85 h 114"/>
                  <a:gd name="T2" fmla="*/ 97 w 97"/>
                  <a:gd name="T3" fmla="*/ 52 h 114"/>
                  <a:gd name="T4" fmla="*/ 57 w 97"/>
                  <a:gd name="T5" fmla="*/ 5 h 114"/>
                  <a:gd name="T6" fmla="*/ 42 w 97"/>
                  <a:gd name="T7" fmla="*/ 0 h 114"/>
                  <a:gd name="T8" fmla="*/ 31 w 97"/>
                  <a:gd name="T9" fmla="*/ 7 h 114"/>
                  <a:gd name="T10" fmla="*/ 0 w 97"/>
                  <a:gd name="T11" fmla="*/ 114 h 114"/>
                  <a:gd name="T12" fmla="*/ 92 w 97"/>
                  <a:gd name="T13" fmla="*/ 85 h 114"/>
                  <a:gd name="T14" fmla="*/ 92 w 97"/>
                  <a:gd name="T15" fmla="*/ 85 h 114"/>
                  <a:gd name="T16" fmla="*/ 92 w 97"/>
                  <a:gd name="T17"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14">
                    <a:moveTo>
                      <a:pt x="92" y="85"/>
                    </a:moveTo>
                    <a:lnTo>
                      <a:pt x="97" y="52"/>
                    </a:lnTo>
                    <a:lnTo>
                      <a:pt x="57" y="5"/>
                    </a:lnTo>
                    <a:lnTo>
                      <a:pt x="42" y="0"/>
                    </a:lnTo>
                    <a:lnTo>
                      <a:pt x="31" y="7"/>
                    </a:lnTo>
                    <a:lnTo>
                      <a:pt x="0" y="114"/>
                    </a:lnTo>
                    <a:lnTo>
                      <a:pt x="92" y="85"/>
                    </a:lnTo>
                    <a:lnTo>
                      <a:pt x="92" y="85"/>
                    </a:lnTo>
                    <a:lnTo>
                      <a:pt x="92" y="8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8" name="Freeform 281"/>
              <p:cNvSpPr>
                <a:spLocks/>
              </p:cNvSpPr>
              <p:nvPr/>
            </p:nvSpPr>
            <p:spPr bwMode="auto">
              <a:xfrm>
                <a:off x="11233940" y="910379"/>
                <a:ext cx="172707" cy="118168"/>
              </a:xfrm>
              <a:custGeom>
                <a:avLst/>
                <a:gdLst>
                  <a:gd name="T0" fmla="*/ 57 w 76"/>
                  <a:gd name="T1" fmla="*/ 52 h 52"/>
                  <a:gd name="T2" fmla="*/ 76 w 76"/>
                  <a:gd name="T3" fmla="*/ 26 h 52"/>
                  <a:gd name="T4" fmla="*/ 36 w 76"/>
                  <a:gd name="T5" fmla="*/ 9 h 52"/>
                  <a:gd name="T6" fmla="*/ 5 w 76"/>
                  <a:gd name="T7" fmla="*/ 0 h 52"/>
                  <a:gd name="T8" fmla="*/ 0 w 76"/>
                  <a:gd name="T9" fmla="*/ 21 h 52"/>
                  <a:gd name="T10" fmla="*/ 31 w 76"/>
                  <a:gd name="T11" fmla="*/ 45 h 52"/>
                  <a:gd name="T12" fmla="*/ 57 w 76"/>
                  <a:gd name="T13" fmla="*/ 52 h 52"/>
                  <a:gd name="T14" fmla="*/ 57 w 76"/>
                  <a:gd name="T15" fmla="*/ 52 h 52"/>
                  <a:gd name="T16" fmla="*/ 57 w 76"/>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52">
                    <a:moveTo>
                      <a:pt x="57" y="52"/>
                    </a:moveTo>
                    <a:lnTo>
                      <a:pt x="76" y="26"/>
                    </a:lnTo>
                    <a:lnTo>
                      <a:pt x="36" y="9"/>
                    </a:lnTo>
                    <a:lnTo>
                      <a:pt x="5" y="0"/>
                    </a:lnTo>
                    <a:lnTo>
                      <a:pt x="0" y="21"/>
                    </a:lnTo>
                    <a:lnTo>
                      <a:pt x="31" y="45"/>
                    </a:lnTo>
                    <a:lnTo>
                      <a:pt x="57" y="52"/>
                    </a:lnTo>
                    <a:lnTo>
                      <a:pt x="57" y="52"/>
                    </a:lnTo>
                    <a:lnTo>
                      <a:pt x="57" y="52"/>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9" name="Freeform 282"/>
              <p:cNvSpPr>
                <a:spLocks/>
              </p:cNvSpPr>
              <p:nvPr/>
            </p:nvSpPr>
            <p:spPr bwMode="auto">
              <a:xfrm>
                <a:off x="12438345" y="1421684"/>
                <a:ext cx="134076" cy="86354"/>
              </a:xfrm>
              <a:custGeom>
                <a:avLst/>
                <a:gdLst>
                  <a:gd name="T0" fmla="*/ 21 w 59"/>
                  <a:gd name="T1" fmla="*/ 35 h 38"/>
                  <a:gd name="T2" fmla="*/ 40 w 59"/>
                  <a:gd name="T3" fmla="*/ 33 h 38"/>
                  <a:gd name="T4" fmla="*/ 57 w 59"/>
                  <a:gd name="T5" fmla="*/ 21 h 38"/>
                  <a:gd name="T6" fmla="*/ 59 w 59"/>
                  <a:gd name="T7" fmla="*/ 14 h 38"/>
                  <a:gd name="T8" fmla="*/ 36 w 59"/>
                  <a:gd name="T9" fmla="*/ 0 h 38"/>
                  <a:gd name="T10" fmla="*/ 24 w 59"/>
                  <a:gd name="T11" fmla="*/ 0 h 38"/>
                  <a:gd name="T12" fmla="*/ 21 w 59"/>
                  <a:gd name="T13" fmla="*/ 2 h 38"/>
                  <a:gd name="T14" fmla="*/ 0 w 59"/>
                  <a:gd name="T15" fmla="*/ 24 h 38"/>
                  <a:gd name="T16" fmla="*/ 3 w 59"/>
                  <a:gd name="T17" fmla="*/ 38 h 38"/>
                  <a:gd name="T18" fmla="*/ 21 w 59"/>
                  <a:gd name="T19" fmla="*/ 35 h 38"/>
                  <a:gd name="T20" fmla="*/ 21 w 59"/>
                  <a:gd name="T21" fmla="*/ 35 h 38"/>
                  <a:gd name="T22" fmla="*/ 21 w 59"/>
                  <a:gd name="T23"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38">
                    <a:moveTo>
                      <a:pt x="21" y="35"/>
                    </a:moveTo>
                    <a:lnTo>
                      <a:pt x="40" y="33"/>
                    </a:lnTo>
                    <a:lnTo>
                      <a:pt x="57" y="21"/>
                    </a:lnTo>
                    <a:lnTo>
                      <a:pt x="59" y="14"/>
                    </a:lnTo>
                    <a:lnTo>
                      <a:pt x="36" y="0"/>
                    </a:lnTo>
                    <a:lnTo>
                      <a:pt x="24" y="0"/>
                    </a:lnTo>
                    <a:lnTo>
                      <a:pt x="21" y="2"/>
                    </a:lnTo>
                    <a:lnTo>
                      <a:pt x="0" y="24"/>
                    </a:lnTo>
                    <a:lnTo>
                      <a:pt x="3" y="38"/>
                    </a:lnTo>
                    <a:lnTo>
                      <a:pt x="21" y="35"/>
                    </a:lnTo>
                    <a:lnTo>
                      <a:pt x="21" y="35"/>
                    </a:lnTo>
                    <a:lnTo>
                      <a:pt x="21" y="3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0" name="Freeform 283"/>
              <p:cNvSpPr>
                <a:spLocks/>
              </p:cNvSpPr>
              <p:nvPr/>
            </p:nvSpPr>
            <p:spPr bwMode="auto">
              <a:xfrm>
                <a:off x="9218264" y="-155406"/>
                <a:ext cx="334053" cy="534030"/>
              </a:xfrm>
              <a:custGeom>
                <a:avLst/>
                <a:gdLst>
                  <a:gd name="T0" fmla="*/ 33 w 147"/>
                  <a:gd name="T1" fmla="*/ 178 h 235"/>
                  <a:gd name="T2" fmla="*/ 62 w 147"/>
                  <a:gd name="T3" fmla="*/ 209 h 235"/>
                  <a:gd name="T4" fmla="*/ 107 w 147"/>
                  <a:gd name="T5" fmla="*/ 235 h 235"/>
                  <a:gd name="T6" fmla="*/ 142 w 147"/>
                  <a:gd name="T7" fmla="*/ 223 h 235"/>
                  <a:gd name="T8" fmla="*/ 147 w 147"/>
                  <a:gd name="T9" fmla="*/ 145 h 235"/>
                  <a:gd name="T10" fmla="*/ 109 w 147"/>
                  <a:gd name="T11" fmla="*/ 52 h 235"/>
                  <a:gd name="T12" fmla="*/ 76 w 147"/>
                  <a:gd name="T13" fmla="*/ 0 h 235"/>
                  <a:gd name="T14" fmla="*/ 43 w 147"/>
                  <a:gd name="T15" fmla="*/ 24 h 235"/>
                  <a:gd name="T16" fmla="*/ 0 w 147"/>
                  <a:gd name="T17" fmla="*/ 93 h 235"/>
                  <a:gd name="T18" fmla="*/ 22 w 147"/>
                  <a:gd name="T19" fmla="*/ 112 h 235"/>
                  <a:gd name="T20" fmla="*/ 33 w 147"/>
                  <a:gd name="T21" fmla="*/ 178 h 235"/>
                  <a:gd name="T22" fmla="*/ 33 w 147"/>
                  <a:gd name="T23" fmla="*/ 178 h 235"/>
                  <a:gd name="T24" fmla="*/ 33 w 147"/>
                  <a:gd name="T25" fmla="*/ 17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235">
                    <a:moveTo>
                      <a:pt x="33" y="178"/>
                    </a:moveTo>
                    <a:lnTo>
                      <a:pt x="62" y="209"/>
                    </a:lnTo>
                    <a:lnTo>
                      <a:pt x="107" y="235"/>
                    </a:lnTo>
                    <a:lnTo>
                      <a:pt x="142" y="223"/>
                    </a:lnTo>
                    <a:lnTo>
                      <a:pt x="147" y="145"/>
                    </a:lnTo>
                    <a:lnTo>
                      <a:pt x="109" y="52"/>
                    </a:lnTo>
                    <a:lnTo>
                      <a:pt x="76" y="0"/>
                    </a:lnTo>
                    <a:lnTo>
                      <a:pt x="43" y="24"/>
                    </a:lnTo>
                    <a:lnTo>
                      <a:pt x="0" y="93"/>
                    </a:lnTo>
                    <a:lnTo>
                      <a:pt x="22" y="112"/>
                    </a:lnTo>
                    <a:lnTo>
                      <a:pt x="33" y="178"/>
                    </a:lnTo>
                    <a:lnTo>
                      <a:pt x="33" y="178"/>
                    </a:lnTo>
                    <a:lnTo>
                      <a:pt x="33" y="178"/>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2" name="Freeform 285"/>
              <p:cNvSpPr>
                <a:spLocks/>
              </p:cNvSpPr>
              <p:nvPr/>
            </p:nvSpPr>
            <p:spPr bwMode="auto">
              <a:xfrm>
                <a:off x="7757071" y="689951"/>
                <a:ext cx="638563" cy="838540"/>
              </a:xfrm>
              <a:custGeom>
                <a:avLst/>
                <a:gdLst>
                  <a:gd name="T0" fmla="*/ 17 w 281"/>
                  <a:gd name="T1" fmla="*/ 289 h 369"/>
                  <a:gd name="T2" fmla="*/ 0 w 281"/>
                  <a:gd name="T3" fmla="*/ 298 h 369"/>
                  <a:gd name="T4" fmla="*/ 2 w 281"/>
                  <a:gd name="T5" fmla="*/ 327 h 369"/>
                  <a:gd name="T6" fmla="*/ 31 w 281"/>
                  <a:gd name="T7" fmla="*/ 338 h 369"/>
                  <a:gd name="T8" fmla="*/ 35 w 281"/>
                  <a:gd name="T9" fmla="*/ 362 h 369"/>
                  <a:gd name="T10" fmla="*/ 88 w 281"/>
                  <a:gd name="T11" fmla="*/ 369 h 369"/>
                  <a:gd name="T12" fmla="*/ 97 w 281"/>
                  <a:gd name="T13" fmla="*/ 364 h 369"/>
                  <a:gd name="T14" fmla="*/ 66 w 281"/>
                  <a:gd name="T15" fmla="*/ 322 h 369"/>
                  <a:gd name="T16" fmla="*/ 64 w 281"/>
                  <a:gd name="T17" fmla="*/ 279 h 369"/>
                  <a:gd name="T18" fmla="*/ 90 w 281"/>
                  <a:gd name="T19" fmla="*/ 227 h 369"/>
                  <a:gd name="T20" fmla="*/ 114 w 281"/>
                  <a:gd name="T21" fmla="*/ 170 h 369"/>
                  <a:gd name="T22" fmla="*/ 163 w 281"/>
                  <a:gd name="T23" fmla="*/ 114 h 369"/>
                  <a:gd name="T24" fmla="*/ 213 w 281"/>
                  <a:gd name="T25" fmla="*/ 83 h 369"/>
                  <a:gd name="T26" fmla="*/ 270 w 281"/>
                  <a:gd name="T27" fmla="*/ 50 h 369"/>
                  <a:gd name="T28" fmla="*/ 281 w 281"/>
                  <a:gd name="T29" fmla="*/ 28 h 369"/>
                  <a:gd name="T30" fmla="*/ 270 w 281"/>
                  <a:gd name="T31" fmla="*/ 0 h 369"/>
                  <a:gd name="T32" fmla="*/ 239 w 281"/>
                  <a:gd name="T33" fmla="*/ 9 h 369"/>
                  <a:gd name="T34" fmla="*/ 211 w 281"/>
                  <a:gd name="T35" fmla="*/ 35 h 369"/>
                  <a:gd name="T36" fmla="*/ 158 w 281"/>
                  <a:gd name="T37" fmla="*/ 47 h 369"/>
                  <a:gd name="T38" fmla="*/ 104 w 281"/>
                  <a:gd name="T39" fmla="*/ 90 h 369"/>
                  <a:gd name="T40" fmla="*/ 66 w 281"/>
                  <a:gd name="T41" fmla="*/ 125 h 369"/>
                  <a:gd name="T42" fmla="*/ 71 w 281"/>
                  <a:gd name="T43" fmla="*/ 151 h 369"/>
                  <a:gd name="T44" fmla="*/ 33 w 281"/>
                  <a:gd name="T45" fmla="*/ 204 h 369"/>
                  <a:gd name="T46" fmla="*/ 47 w 281"/>
                  <a:gd name="T47" fmla="*/ 211 h 369"/>
                  <a:gd name="T48" fmla="*/ 17 w 281"/>
                  <a:gd name="T49" fmla="*/ 258 h 369"/>
                  <a:gd name="T50" fmla="*/ 17 w 281"/>
                  <a:gd name="T51" fmla="*/ 289 h 369"/>
                  <a:gd name="T52" fmla="*/ 17 w 281"/>
                  <a:gd name="T53" fmla="*/ 289 h 369"/>
                  <a:gd name="T54" fmla="*/ 17 w 281"/>
                  <a:gd name="T55" fmla="*/ 28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369">
                    <a:moveTo>
                      <a:pt x="17" y="289"/>
                    </a:moveTo>
                    <a:lnTo>
                      <a:pt x="0" y="298"/>
                    </a:lnTo>
                    <a:lnTo>
                      <a:pt x="2" y="327"/>
                    </a:lnTo>
                    <a:lnTo>
                      <a:pt x="31" y="338"/>
                    </a:lnTo>
                    <a:lnTo>
                      <a:pt x="35" y="362"/>
                    </a:lnTo>
                    <a:lnTo>
                      <a:pt x="88" y="369"/>
                    </a:lnTo>
                    <a:lnTo>
                      <a:pt x="97" y="364"/>
                    </a:lnTo>
                    <a:lnTo>
                      <a:pt x="66" y="322"/>
                    </a:lnTo>
                    <a:lnTo>
                      <a:pt x="64" y="279"/>
                    </a:lnTo>
                    <a:lnTo>
                      <a:pt x="90" y="227"/>
                    </a:lnTo>
                    <a:lnTo>
                      <a:pt x="114" y="170"/>
                    </a:lnTo>
                    <a:lnTo>
                      <a:pt x="163" y="114"/>
                    </a:lnTo>
                    <a:lnTo>
                      <a:pt x="213" y="83"/>
                    </a:lnTo>
                    <a:lnTo>
                      <a:pt x="270" y="50"/>
                    </a:lnTo>
                    <a:lnTo>
                      <a:pt x="281" y="28"/>
                    </a:lnTo>
                    <a:lnTo>
                      <a:pt x="270" y="0"/>
                    </a:lnTo>
                    <a:lnTo>
                      <a:pt x="239" y="9"/>
                    </a:lnTo>
                    <a:lnTo>
                      <a:pt x="211" y="35"/>
                    </a:lnTo>
                    <a:lnTo>
                      <a:pt x="158" y="47"/>
                    </a:lnTo>
                    <a:lnTo>
                      <a:pt x="104" y="90"/>
                    </a:lnTo>
                    <a:lnTo>
                      <a:pt x="66" y="125"/>
                    </a:lnTo>
                    <a:lnTo>
                      <a:pt x="71" y="151"/>
                    </a:lnTo>
                    <a:lnTo>
                      <a:pt x="33" y="204"/>
                    </a:lnTo>
                    <a:lnTo>
                      <a:pt x="47" y="211"/>
                    </a:lnTo>
                    <a:lnTo>
                      <a:pt x="17" y="258"/>
                    </a:lnTo>
                    <a:lnTo>
                      <a:pt x="17" y="289"/>
                    </a:lnTo>
                    <a:lnTo>
                      <a:pt x="17" y="289"/>
                    </a:lnTo>
                    <a:lnTo>
                      <a:pt x="17" y="289"/>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3" name="Freeform 286"/>
              <p:cNvSpPr>
                <a:spLocks/>
              </p:cNvSpPr>
              <p:nvPr/>
            </p:nvSpPr>
            <p:spPr bwMode="auto">
              <a:xfrm>
                <a:off x="7516190" y="-73597"/>
                <a:ext cx="240881" cy="197705"/>
              </a:xfrm>
              <a:custGeom>
                <a:avLst/>
                <a:gdLst>
                  <a:gd name="T0" fmla="*/ 26 w 106"/>
                  <a:gd name="T1" fmla="*/ 66 h 87"/>
                  <a:gd name="T2" fmla="*/ 42 w 106"/>
                  <a:gd name="T3" fmla="*/ 87 h 87"/>
                  <a:gd name="T4" fmla="*/ 61 w 106"/>
                  <a:gd name="T5" fmla="*/ 73 h 87"/>
                  <a:gd name="T6" fmla="*/ 63 w 106"/>
                  <a:gd name="T7" fmla="*/ 57 h 87"/>
                  <a:gd name="T8" fmla="*/ 78 w 106"/>
                  <a:gd name="T9" fmla="*/ 50 h 87"/>
                  <a:gd name="T10" fmla="*/ 99 w 106"/>
                  <a:gd name="T11" fmla="*/ 35 h 87"/>
                  <a:gd name="T12" fmla="*/ 106 w 106"/>
                  <a:gd name="T13" fmla="*/ 21 h 87"/>
                  <a:gd name="T14" fmla="*/ 82 w 106"/>
                  <a:gd name="T15" fmla="*/ 0 h 87"/>
                  <a:gd name="T16" fmla="*/ 66 w 106"/>
                  <a:gd name="T17" fmla="*/ 16 h 87"/>
                  <a:gd name="T18" fmla="*/ 59 w 106"/>
                  <a:gd name="T19" fmla="*/ 40 h 87"/>
                  <a:gd name="T20" fmla="*/ 54 w 106"/>
                  <a:gd name="T21" fmla="*/ 14 h 87"/>
                  <a:gd name="T22" fmla="*/ 30 w 106"/>
                  <a:gd name="T23" fmla="*/ 14 h 87"/>
                  <a:gd name="T24" fmla="*/ 0 w 106"/>
                  <a:gd name="T25" fmla="*/ 31 h 87"/>
                  <a:gd name="T26" fmla="*/ 35 w 106"/>
                  <a:gd name="T27" fmla="*/ 35 h 87"/>
                  <a:gd name="T28" fmla="*/ 26 w 106"/>
                  <a:gd name="T29" fmla="*/ 66 h 87"/>
                  <a:gd name="T30" fmla="*/ 26 w 106"/>
                  <a:gd name="T31" fmla="*/ 66 h 87"/>
                  <a:gd name="T32" fmla="*/ 26 w 106"/>
                  <a:gd name="T33" fmla="*/ 6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87">
                    <a:moveTo>
                      <a:pt x="26" y="66"/>
                    </a:moveTo>
                    <a:lnTo>
                      <a:pt x="42" y="87"/>
                    </a:lnTo>
                    <a:lnTo>
                      <a:pt x="61" y="73"/>
                    </a:lnTo>
                    <a:lnTo>
                      <a:pt x="63" y="57"/>
                    </a:lnTo>
                    <a:lnTo>
                      <a:pt x="78" y="50"/>
                    </a:lnTo>
                    <a:lnTo>
                      <a:pt x="99" y="35"/>
                    </a:lnTo>
                    <a:lnTo>
                      <a:pt x="106" y="21"/>
                    </a:lnTo>
                    <a:lnTo>
                      <a:pt x="82" y="0"/>
                    </a:lnTo>
                    <a:lnTo>
                      <a:pt x="66" y="16"/>
                    </a:lnTo>
                    <a:lnTo>
                      <a:pt x="59" y="40"/>
                    </a:lnTo>
                    <a:lnTo>
                      <a:pt x="54" y="14"/>
                    </a:lnTo>
                    <a:lnTo>
                      <a:pt x="30" y="14"/>
                    </a:lnTo>
                    <a:lnTo>
                      <a:pt x="0" y="31"/>
                    </a:lnTo>
                    <a:lnTo>
                      <a:pt x="35" y="35"/>
                    </a:lnTo>
                    <a:lnTo>
                      <a:pt x="26" y="66"/>
                    </a:lnTo>
                    <a:lnTo>
                      <a:pt x="26" y="66"/>
                    </a:lnTo>
                    <a:lnTo>
                      <a:pt x="26" y="66"/>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4" name="Freeform 287"/>
              <p:cNvSpPr>
                <a:spLocks noEditPoints="1"/>
              </p:cNvSpPr>
              <p:nvPr/>
            </p:nvSpPr>
            <p:spPr bwMode="auto">
              <a:xfrm>
                <a:off x="6245882" y="-14513"/>
                <a:ext cx="624928" cy="731733"/>
              </a:xfrm>
              <a:custGeom>
                <a:avLst/>
                <a:gdLst>
                  <a:gd name="T0" fmla="*/ 232 w 275"/>
                  <a:gd name="T1" fmla="*/ 244 h 322"/>
                  <a:gd name="T2" fmla="*/ 232 w 275"/>
                  <a:gd name="T3" fmla="*/ 244 h 322"/>
                  <a:gd name="T4" fmla="*/ 197 w 275"/>
                  <a:gd name="T5" fmla="*/ 272 h 322"/>
                  <a:gd name="T6" fmla="*/ 168 w 275"/>
                  <a:gd name="T7" fmla="*/ 256 h 322"/>
                  <a:gd name="T8" fmla="*/ 178 w 275"/>
                  <a:gd name="T9" fmla="*/ 237 h 322"/>
                  <a:gd name="T10" fmla="*/ 168 w 275"/>
                  <a:gd name="T11" fmla="*/ 211 h 322"/>
                  <a:gd name="T12" fmla="*/ 201 w 275"/>
                  <a:gd name="T13" fmla="*/ 196 h 322"/>
                  <a:gd name="T14" fmla="*/ 209 w 275"/>
                  <a:gd name="T15" fmla="*/ 225 h 322"/>
                  <a:gd name="T16" fmla="*/ 232 w 275"/>
                  <a:gd name="T17" fmla="*/ 244 h 322"/>
                  <a:gd name="T18" fmla="*/ 126 w 275"/>
                  <a:gd name="T19" fmla="*/ 90 h 322"/>
                  <a:gd name="T20" fmla="*/ 126 w 275"/>
                  <a:gd name="T21" fmla="*/ 90 h 322"/>
                  <a:gd name="T22" fmla="*/ 180 w 275"/>
                  <a:gd name="T23" fmla="*/ 154 h 322"/>
                  <a:gd name="T24" fmla="*/ 140 w 275"/>
                  <a:gd name="T25" fmla="*/ 187 h 322"/>
                  <a:gd name="T26" fmla="*/ 130 w 275"/>
                  <a:gd name="T27" fmla="*/ 244 h 322"/>
                  <a:gd name="T28" fmla="*/ 116 w 275"/>
                  <a:gd name="T29" fmla="*/ 258 h 322"/>
                  <a:gd name="T30" fmla="*/ 109 w 275"/>
                  <a:gd name="T31" fmla="*/ 319 h 322"/>
                  <a:gd name="T32" fmla="*/ 88 w 275"/>
                  <a:gd name="T33" fmla="*/ 322 h 322"/>
                  <a:gd name="T34" fmla="*/ 55 w 275"/>
                  <a:gd name="T35" fmla="*/ 277 h 322"/>
                  <a:gd name="T36" fmla="*/ 69 w 275"/>
                  <a:gd name="T37" fmla="*/ 251 h 322"/>
                  <a:gd name="T38" fmla="*/ 45 w 275"/>
                  <a:gd name="T39" fmla="*/ 230 h 322"/>
                  <a:gd name="T40" fmla="*/ 12 w 275"/>
                  <a:gd name="T41" fmla="*/ 161 h 322"/>
                  <a:gd name="T42" fmla="*/ 0 w 275"/>
                  <a:gd name="T43" fmla="*/ 95 h 322"/>
                  <a:gd name="T44" fmla="*/ 45 w 275"/>
                  <a:gd name="T45" fmla="*/ 61 h 322"/>
                  <a:gd name="T46" fmla="*/ 52 w 275"/>
                  <a:gd name="T47" fmla="*/ 95 h 322"/>
                  <a:gd name="T48" fmla="*/ 76 w 275"/>
                  <a:gd name="T49" fmla="*/ 92 h 322"/>
                  <a:gd name="T50" fmla="*/ 83 w 275"/>
                  <a:gd name="T51" fmla="*/ 61 h 322"/>
                  <a:gd name="T52" fmla="*/ 107 w 275"/>
                  <a:gd name="T53" fmla="*/ 57 h 322"/>
                  <a:gd name="T54" fmla="*/ 126 w 275"/>
                  <a:gd name="T55" fmla="*/ 90 h 322"/>
                  <a:gd name="T56" fmla="*/ 244 w 275"/>
                  <a:gd name="T57" fmla="*/ 24 h 322"/>
                  <a:gd name="T58" fmla="*/ 244 w 275"/>
                  <a:gd name="T59" fmla="*/ 24 h 322"/>
                  <a:gd name="T60" fmla="*/ 275 w 275"/>
                  <a:gd name="T61" fmla="*/ 57 h 322"/>
                  <a:gd name="T62" fmla="*/ 251 w 275"/>
                  <a:gd name="T63" fmla="*/ 106 h 322"/>
                  <a:gd name="T64" fmla="*/ 204 w 275"/>
                  <a:gd name="T65" fmla="*/ 116 h 322"/>
                  <a:gd name="T66" fmla="*/ 156 w 275"/>
                  <a:gd name="T67" fmla="*/ 102 h 322"/>
                  <a:gd name="T68" fmla="*/ 154 w 275"/>
                  <a:gd name="T69" fmla="*/ 76 h 322"/>
                  <a:gd name="T70" fmla="*/ 130 w 275"/>
                  <a:gd name="T71" fmla="*/ 73 h 322"/>
                  <a:gd name="T72" fmla="*/ 112 w 275"/>
                  <a:gd name="T73" fmla="*/ 31 h 322"/>
                  <a:gd name="T74" fmla="*/ 164 w 275"/>
                  <a:gd name="T75" fmla="*/ 5 h 322"/>
                  <a:gd name="T76" fmla="*/ 187 w 275"/>
                  <a:gd name="T77" fmla="*/ 28 h 322"/>
                  <a:gd name="T78" fmla="*/ 201 w 275"/>
                  <a:gd name="T79" fmla="*/ 0 h 322"/>
                  <a:gd name="T80" fmla="*/ 244 w 275"/>
                  <a:gd name="T81" fmla="*/ 2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5" h="322">
                    <a:moveTo>
                      <a:pt x="232" y="244"/>
                    </a:moveTo>
                    <a:lnTo>
                      <a:pt x="232" y="244"/>
                    </a:lnTo>
                    <a:lnTo>
                      <a:pt x="197" y="272"/>
                    </a:lnTo>
                    <a:lnTo>
                      <a:pt x="168" y="256"/>
                    </a:lnTo>
                    <a:lnTo>
                      <a:pt x="178" y="237"/>
                    </a:lnTo>
                    <a:lnTo>
                      <a:pt x="168" y="211"/>
                    </a:lnTo>
                    <a:lnTo>
                      <a:pt x="201" y="196"/>
                    </a:lnTo>
                    <a:lnTo>
                      <a:pt x="209" y="225"/>
                    </a:lnTo>
                    <a:lnTo>
                      <a:pt x="232" y="244"/>
                    </a:lnTo>
                    <a:close/>
                    <a:moveTo>
                      <a:pt x="126" y="90"/>
                    </a:moveTo>
                    <a:lnTo>
                      <a:pt x="126" y="90"/>
                    </a:lnTo>
                    <a:lnTo>
                      <a:pt x="180" y="154"/>
                    </a:lnTo>
                    <a:lnTo>
                      <a:pt x="140" y="187"/>
                    </a:lnTo>
                    <a:lnTo>
                      <a:pt x="130" y="244"/>
                    </a:lnTo>
                    <a:lnTo>
                      <a:pt x="116" y="258"/>
                    </a:lnTo>
                    <a:lnTo>
                      <a:pt x="109" y="319"/>
                    </a:lnTo>
                    <a:lnTo>
                      <a:pt x="88" y="322"/>
                    </a:lnTo>
                    <a:lnTo>
                      <a:pt x="55" y="277"/>
                    </a:lnTo>
                    <a:lnTo>
                      <a:pt x="69" y="251"/>
                    </a:lnTo>
                    <a:lnTo>
                      <a:pt x="45" y="230"/>
                    </a:lnTo>
                    <a:lnTo>
                      <a:pt x="12" y="161"/>
                    </a:lnTo>
                    <a:lnTo>
                      <a:pt x="0" y="95"/>
                    </a:lnTo>
                    <a:lnTo>
                      <a:pt x="45" y="61"/>
                    </a:lnTo>
                    <a:lnTo>
                      <a:pt x="52" y="95"/>
                    </a:lnTo>
                    <a:lnTo>
                      <a:pt x="76" y="92"/>
                    </a:lnTo>
                    <a:lnTo>
                      <a:pt x="83" y="61"/>
                    </a:lnTo>
                    <a:lnTo>
                      <a:pt x="107" y="57"/>
                    </a:lnTo>
                    <a:lnTo>
                      <a:pt x="126" y="90"/>
                    </a:lnTo>
                    <a:close/>
                    <a:moveTo>
                      <a:pt x="244" y="24"/>
                    </a:moveTo>
                    <a:lnTo>
                      <a:pt x="244" y="24"/>
                    </a:lnTo>
                    <a:lnTo>
                      <a:pt x="275" y="57"/>
                    </a:lnTo>
                    <a:lnTo>
                      <a:pt x="251" y="106"/>
                    </a:lnTo>
                    <a:lnTo>
                      <a:pt x="204" y="116"/>
                    </a:lnTo>
                    <a:lnTo>
                      <a:pt x="156" y="102"/>
                    </a:lnTo>
                    <a:lnTo>
                      <a:pt x="154" y="76"/>
                    </a:lnTo>
                    <a:lnTo>
                      <a:pt x="130" y="73"/>
                    </a:lnTo>
                    <a:lnTo>
                      <a:pt x="112" y="31"/>
                    </a:lnTo>
                    <a:lnTo>
                      <a:pt x="164" y="5"/>
                    </a:lnTo>
                    <a:lnTo>
                      <a:pt x="187" y="28"/>
                    </a:lnTo>
                    <a:lnTo>
                      <a:pt x="201" y="0"/>
                    </a:lnTo>
                    <a:lnTo>
                      <a:pt x="244" y="24"/>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96" name="Freeform 289"/>
            <p:cNvSpPr>
              <a:spLocks noEditPoints="1"/>
            </p:cNvSpPr>
            <p:nvPr/>
          </p:nvSpPr>
          <p:spPr bwMode="auto">
            <a:xfrm>
              <a:off x="8716898" y="4100002"/>
              <a:ext cx="160209" cy="115896"/>
            </a:xfrm>
            <a:custGeom>
              <a:avLst/>
              <a:gdLst>
                <a:gd name="T0" fmla="*/ 90 w 94"/>
                <a:gd name="T1" fmla="*/ 64 h 68"/>
                <a:gd name="T2" fmla="*/ 90 w 94"/>
                <a:gd name="T3" fmla="*/ 64 h 68"/>
                <a:gd name="T4" fmla="*/ 94 w 94"/>
                <a:gd name="T5" fmla="*/ 68 h 68"/>
                <a:gd name="T6" fmla="*/ 82 w 94"/>
                <a:gd name="T7" fmla="*/ 68 h 68"/>
                <a:gd name="T8" fmla="*/ 78 w 94"/>
                <a:gd name="T9" fmla="*/ 59 h 68"/>
                <a:gd name="T10" fmla="*/ 87 w 94"/>
                <a:gd name="T11" fmla="*/ 64 h 68"/>
                <a:gd name="T12" fmla="*/ 90 w 94"/>
                <a:gd name="T13" fmla="*/ 64 h 68"/>
                <a:gd name="T14" fmla="*/ 71 w 94"/>
                <a:gd name="T15" fmla="*/ 54 h 68"/>
                <a:gd name="T16" fmla="*/ 71 w 94"/>
                <a:gd name="T17" fmla="*/ 54 h 68"/>
                <a:gd name="T18" fmla="*/ 64 w 94"/>
                <a:gd name="T19" fmla="*/ 54 h 68"/>
                <a:gd name="T20" fmla="*/ 54 w 94"/>
                <a:gd name="T21" fmla="*/ 52 h 68"/>
                <a:gd name="T22" fmla="*/ 49 w 94"/>
                <a:gd name="T23" fmla="*/ 50 h 68"/>
                <a:gd name="T24" fmla="*/ 52 w 94"/>
                <a:gd name="T25" fmla="*/ 42 h 68"/>
                <a:gd name="T26" fmla="*/ 61 w 94"/>
                <a:gd name="T27" fmla="*/ 47 h 68"/>
                <a:gd name="T28" fmla="*/ 68 w 94"/>
                <a:gd name="T29" fmla="*/ 50 h 68"/>
                <a:gd name="T30" fmla="*/ 71 w 94"/>
                <a:gd name="T31" fmla="*/ 54 h 68"/>
                <a:gd name="T32" fmla="*/ 82 w 94"/>
                <a:gd name="T33" fmla="*/ 50 h 68"/>
                <a:gd name="T34" fmla="*/ 82 w 94"/>
                <a:gd name="T35" fmla="*/ 50 h 68"/>
                <a:gd name="T36" fmla="*/ 80 w 94"/>
                <a:gd name="T37" fmla="*/ 52 h 68"/>
                <a:gd name="T38" fmla="*/ 68 w 94"/>
                <a:gd name="T39" fmla="*/ 38 h 68"/>
                <a:gd name="T40" fmla="*/ 66 w 94"/>
                <a:gd name="T41" fmla="*/ 28 h 68"/>
                <a:gd name="T42" fmla="*/ 71 w 94"/>
                <a:gd name="T43" fmla="*/ 28 h 68"/>
                <a:gd name="T44" fmla="*/ 78 w 94"/>
                <a:gd name="T45" fmla="*/ 40 h 68"/>
                <a:gd name="T46" fmla="*/ 82 w 94"/>
                <a:gd name="T47" fmla="*/ 50 h 68"/>
                <a:gd name="T48" fmla="*/ 54 w 94"/>
                <a:gd name="T49" fmla="*/ 28 h 68"/>
                <a:gd name="T50" fmla="*/ 54 w 94"/>
                <a:gd name="T51" fmla="*/ 28 h 68"/>
                <a:gd name="T52" fmla="*/ 54 w 94"/>
                <a:gd name="T53" fmla="*/ 33 h 68"/>
                <a:gd name="T54" fmla="*/ 42 w 94"/>
                <a:gd name="T55" fmla="*/ 26 h 68"/>
                <a:gd name="T56" fmla="*/ 33 w 94"/>
                <a:gd name="T57" fmla="*/ 19 h 68"/>
                <a:gd name="T58" fmla="*/ 28 w 94"/>
                <a:gd name="T59" fmla="*/ 14 h 68"/>
                <a:gd name="T60" fmla="*/ 30 w 94"/>
                <a:gd name="T61" fmla="*/ 12 h 68"/>
                <a:gd name="T62" fmla="*/ 38 w 94"/>
                <a:gd name="T63" fmla="*/ 16 h 68"/>
                <a:gd name="T64" fmla="*/ 49 w 94"/>
                <a:gd name="T65" fmla="*/ 24 h 68"/>
                <a:gd name="T66" fmla="*/ 54 w 94"/>
                <a:gd name="T67" fmla="*/ 28 h 68"/>
                <a:gd name="T68" fmla="*/ 16 w 94"/>
                <a:gd name="T69" fmla="*/ 12 h 68"/>
                <a:gd name="T70" fmla="*/ 16 w 94"/>
                <a:gd name="T71" fmla="*/ 12 h 68"/>
                <a:gd name="T72" fmla="*/ 14 w 94"/>
                <a:gd name="T73" fmla="*/ 14 h 68"/>
                <a:gd name="T74" fmla="*/ 7 w 94"/>
                <a:gd name="T75" fmla="*/ 9 h 68"/>
                <a:gd name="T76" fmla="*/ 0 w 94"/>
                <a:gd name="T77" fmla="*/ 2 h 68"/>
                <a:gd name="T78" fmla="*/ 0 w 94"/>
                <a:gd name="T79" fmla="*/ 0 h 68"/>
                <a:gd name="T80" fmla="*/ 9 w 94"/>
                <a:gd name="T81" fmla="*/ 7 h 68"/>
                <a:gd name="T82" fmla="*/ 16 w 94"/>
                <a:gd name="T8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68">
                  <a:moveTo>
                    <a:pt x="90" y="64"/>
                  </a:moveTo>
                  <a:lnTo>
                    <a:pt x="90" y="64"/>
                  </a:lnTo>
                  <a:lnTo>
                    <a:pt x="94" y="68"/>
                  </a:lnTo>
                  <a:lnTo>
                    <a:pt x="82" y="68"/>
                  </a:lnTo>
                  <a:lnTo>
                    <a:pt x="78" y="59"/>
                  </a:lnTo>
                  <a:lnTo>
                    <a:pt x="87" y="64"/>
                  </a:lnTo>
                  <a:lnTo>
                    <a:pt x="90" y="64"/>
                  </a:lnTo>
                  <a:close/>
                  <a:moveTo>
                    <a:pt x="71" y="54"/>
                  </a:moveTo>
                  <a:lnTo>
                    <a:pt x="71" y="54"/>
                  </a:lnTo>
                  <a:lnTo>
                    <a:pt x="64" y="54"/>
                  </a:lnTo>
                  <a:lnTo>
                    <a:pt x="54" y="52"/>
                  </a:lnTo>
                  <a:lnTo>
                    <a:pt x="49" y="50"/>
                  </a:lnTo>
                  <a:lnTo>
                    <a:pt x="52" y="42"/>
                  </a:lnTo>
                  <a:lnTo>
                    <a:pt x="61" y="47"/>
                  </a:lnTo>
                  <a:lnTo>
                    <a:pt x="68" y="50"/>
                  </a:lnTo>
                  <a:lnTo>
                    <a:pt x="71" y="54"/>
                  </a:lnTo>
                  <a:close/>
                  <a:moveTo>
                    <a:pt x="82" y="50"/>
                  </a:moveTo>
                  <a:lnTo>
                    <a:pt x="82" y="50"/>
                  </a:lnTo>
                  <a:lnTo>
                    <a:pt x="80" y="52"/>
                  </a:lnTo>
                  <a:lnTo>
                    <a:pt x="68" y="38"/>
                  </a:lnTo>
                  <a:lnTo>
                    <a:pt x="66" y="28"/>
                  </a:lnTo>
                  <a:lnTo>
                    <a:pt x="71" y="28"/>
                  </a:lnTo>
                  <a:lnTo>
                    <a:pt x="78" y="40"/>
                  </a:lnTo>
                  <a:lnTo>
                    <a:pt x="82" y="50"/>
                  </a:lnTo>
                  <a:close/>
                  <a:moveTo>
                    <a:pt x="54" y="28"/>
                  </a:moveTo>
                  <a:lnTo>
                    <a:pt x="54" y="28"/>
                  </a:lnTo>
                  <a:lnTo>
                    <a:pt x="54" y="33"/>
                  </a:lnTo>
                  <a:lnTo>
                    <a:pt x="42" y="26"/>
                  </a:lnTo>
                  <a:lnTo>
                    <a:pt x="33" y="19"/>
                  </a:lnTo>
                  <a:lnTo>
                    <a:pt x="28" y="14"/>
                  </a:lnTo>
                  <a:lnTo>
                    <a:pt x="30" y="12"/>
                  </a:lnTo>
                  <a:lnTo>
                    <a:pt x="38" y="16"/>
                  </a:lnTo>
                  <a:lnTo>
                    <a:pt x="49" y="24"/>
                  </a:lnTo>
                  <a:lnTo>
                    <a:pt x="54" y="28"/>
                  </a:lnTo>
                  <a:close/>
                  <a:moveTo>
                    <a:pt x="16" y="12"/>
                  </a:moveTo>
                  <a:lnTo>
                    <a:pt x="16" y="12"/>
                  </a:lnTo>
                  <a:lnTo>
                    <a:pt x="14" y="14"/>
                  </a:lnTo>
                  <a:lnTo>
                    <a:pt x="7" y="9"/>
                  </a:lnTo>
                  <a:lnTo>
                    <a:pt x="0" y="2"/>
                  </a:lnTo>
                  <a:lnTo>
                    <a:pt x="0" y="0"/>
                  </a:lnTo>
                  <a:lnTo>
                    <a:pt x="9" y="7"/>
                  </a:lnTo>
                  <a:lnTo>
                    <a:pt x="16"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0" name="Freeform 293"/>
            <p:cNvSpPr>
              <a:spLocks/>
            </p:cNvSpPr>
            <p:nvPr/>
          </p:nvSpPr>
          <p:spPr bwMode="auto">
            <a:xfrm>
              <a:off x="1911439" y="3518819"/>
              <a:ext cx="64766" cy="35792"/>
            </a:xfrm>
            <a:custGeom>
              <a:avLst/>
              <a:gdLst>
                <a:gd name="T0" fmla="*/ 24 w 38"/>
                <a:gd name="T1" fmla="*/ 7 h 21"/>
                <a:gd name="T2" fmla="*/ 24 w 38"/>
                <a:gd name="T3" fmla="*/ 7 h 21"/>
                <a:gd name="T4" fmla="*/ 26 w 38"/>
                <a:gd name="T5" fmla="*/ 9 h 21"/>
                <a:gd name="T6" fmla="*/ 33 w 38"/>
                <a:gd name="T7" fmla="*/ 7 h 21"/>
                <a:gd name="T8" fmla="*/ 36 w 38"/>
                <a:gd name="T9" fmla="*/ 9 h 21"/>
                <a:gd name="T10" fmla="*/ 38 w 38"/>
                <a:gd name="T11" fmla="*/ 12 h 21"/>
                <a:gd name="T12" fmla="*/ 36 w 38"/>
                <a:gd name="T13" fmla="*/ 19 h 21"/>
                <a:gd name="T14" fmla="*/ 36 w 38"/>
                <a:gd name="T15" fmla="*/ 21 h 21"/>
                <a:gd name="T16" fmla="*/ 26 w 38"/>
                <a:gd name="T17" fmla="*/ 21 h 21"/>
                <a:gd name="T18" fmla="*/ 19 w 38"/>
                <a:gd name="T19" fmla="*/ 19 h 21"/>
                <a:gd name="T20" fmla="*/ 14 w 38"/>
                <a:gd name="T21" fmla="*/ 17 h 21"/>
                <a:gd name="T22" fmla="*/ 5 w 38"/>
                <a:gd name="T23" fmla="*/ 14 h 21"/>
                <a:gd name="T24" fmla="*/ 0 w 38"/>
                <a:gd name="T25" fmla="*/ 12 h 21"/>
                <a:gd name="T26" fmla="*/ 0 w 38"/>
                <a:gd name="T27" fmla="*/ 9 h 21"/>
                <a:gd name="T28" fmla="*/ 5 w 38"/>
                <a:gd name="T29" fmla="*/ 5 h 21"/>
                <a:gd name="T30" fmla="*/ 9 w 38"/>
                <a:gd name="T31" fmla="*/ 2 h 21"/>
                <a:gd name="T32" fmla="*/ 7 w 38"/>
                <a:gd name="T33" fmla="*/ 2 h 21"/>
                <a:gd name="T34" fmla="*/ 12 w 38"/>
                <a:gd name="T35" fmla="*/ 0 h 21"/>
                <a:gd name="T36" fmla="*/ 17 w 38"/>
                <a:gd name="T37" fmla="*/ 2 h 21"/>
                <a:gd name="T38" fmla="*/ 19 w 38"/>
                <a:gd name="T39" fmla="*/ 5 h 21"/>
                <a:gd name="T40" fmla="*/ 24 w 38"/>
                <a:gd name="T4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21">
                  <a:moveTo>
                    <a:pt x="24" y="7"/>
                  </a:moveTo>
                  <a:lnTo>
                    <a:pt x="24" y="7"/>
                  </a:lnTo>
                  <a:lnTo>
                    <a:pt x="26" y="9"/>
                  </a:lnTo>
                  <a:lnTo>
                    <a:pt x="33" y="7"/>
                  </a:lnTo>
                  <a:lnTo>
                    <a:pt x="36" y="9"/>
                  </a:lnTo>
                  <a:lnTo>
                    <a:pt x="38" y="12"/>
                  </a:lnTo>
                  <a:lnTo>
                    <a:pt x="36" y="19"/>
                  </a:lnTo>
                  <a:lnTo>
                    <a:pt x="36" y="21"/>
                  </a:lnTo>
                  <a:lnTo>
                    <a:pt x="26" y="21"/>
                  </a:lnTo>
                  <a:lnTo>
                    <a:pt x="19" y="19"/>
                  </a:lnTo>
                  <a:lnTo>
                    <a:pt x="14" y="17"/>
                  </a:lnTo>
                  <a:lnTo>
                    <a:pt x="5" y="14"/>
                  </a:lnTo>
                  <a:lnTo>
                    <a:pt x="0" y="12"/>
                  </a:lnTo>
                  <a:lnTo>
                    <a:pt x="0" y="9"/>
                  </a:lnTo>
                  <a:lnTo>
                    <a:pt x="5" y="5"/>
                  </a:lnTo>
                  <a:lnTo>
                    <a:pt x="9" y="2"/>
                  </a:lnTo>
                  <a:lnTo>
                    <a:pt x="7" y="2"/>
                  </a:lnTo>
                  <a:lnTo>
                    <a:pt x="12" y="0"/>
                  </a:lnTo>
                  <a:lnTo>
                    <a:pt x="17" y="2"/>
                  </a:lnTo>
                  <a:lnTo>
                    <a:pt x="19" y="5"/>
                  </a:lnTo>
                  <a:lnTo>
                    <a:pt x="24"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5" name="Freeform 298"/>
            <p:cNvSpPr>
              <a:spLocks/>
            </p:cNvSpPr>
            <p:nvPr/>
          </p:nvSpPr>
          <p:spPr bwMode="auto">
            <a:xfrm>
              <a:off x="5520920" y="3586993"/>
              <a:ext cx="281218" cy="380070"/>
            </a:xfrm>
            <a:custGeom>
              <a:avLst/>
              <a:gdLst>
                <a:gd name="T0" fmla="*/ 12 w 165"/>
                <a:gd name="T1" fmla="*/ 218 h 223"/>
                <a:gd name="T2" fmla="*/ 12 w 165"/>
                <a:gd name="T3" fmla="*/ 218 h 223"/>
                <a:gd name="T4" fmla="*/ 9 w 165"/>
                <a:gd name="T5" fmla="*/ 223 h 223"/>
                <a:gd name="T6" fmla="*/ 0 w 165"/>
                <a:gd name="T7" fmla="*/ 209 h 223"/>
                <a:gd name="T8" fmla="*/ 0 w 165"/>
                <a:gd name="T9" fmla="*/ 149 h 223"/>
                <a:gd name="T10" fmla="*/ 14 w 165"/>
                <a:gd name="T11" fmla="*/ 133 h 223"/>
                <a:gd name="T12" fmla="*/ 19 w 165"/>
                <a:gd name="T13" fmla="*/ 126 h 223"/>
                <a:gd name="T14" fmla="*/ 28 w 165"/>
                <a:gd name="T15" fmla="*/ 126 h 223"/>
                <a:gd name="T16" fmla="*/ 42 w 165"/>
                <a:gd name="T17" fmla="*/ 116 h 223"/>
                <a:gd name="T18" fmla="*/ 64 w 165"/>
                <a:gd name="T19" fmla="*/ 114 h 223"/>
                <a:gd name="T20" fmla="*/ 111 w 165"/>
                <a:gd name="T21" fmla="*/ 67 h 223"/>
                <a:gd name="T22" fmla="*/ 120 w 165"/>
                <a:gd name="T23" fmla="*/ 52 h 223"/>
                <a:gd name="T24" fmla="*/ 130 w 165"/>
                <a:gd name="T25" fmla="*/ 43 h 223"/>
                <a:gd name="T26" fmla="*/ 130 w 165"/>
                <a:gd name="T27" fmla="*/ 33 h 223"/>
                <a:gd name="T28" fmla="*/ 130 w 165"/>
                <a:gd name="T29" fmla="*/ 17 h 223"/>
                <a:gd name="T30" fmla="*/ 130 w 165"/>
                <a:gd name="T31" fmla="*/ 10 h 223"/>
                <a:gd name="T32" fmla="*/ 130 w 165"/>
                <a:gd name="T33" fmla="*/ 10 h 223"/>
                <a:gd name="T34" fmla="*/ 135 w 165"/>
                <a:gd name="T35" fmla="*/ 10 h 223"/>
                <a:gd name="T36" fmla="*/ 142 w 165"/>
                <a:gd name="T37" fmla="*/ 7 h 223"/>
                <a:gd name="T38" fmla="*/ 149 w 165"/>
                <a:gd name="T39" fmla="*/ 5 h 223"/>
                <a:gd name="T40" fmla="*/ 158 w 165"/>
                <a:gd name="T41" fmla="*/ 0 h 223"/>
                <a:gd name="T42" fmla="*/ 165 w 165"/>
                <a:gd name="T43" fmla="*/ 0 h 223"/>
                <a:gd name="T44" fmla="*/ 165 w 165"/>
                <a:gd name="T45" fmla="*/ 5 h 223"/>
                <a:gd name="T46" fmla="*/ 163 w 165"/>
                <a:gd name="T47" fmla="*/ 14 h 223"/>
                <a:gd name="T48" fmla="*/ 163 w 165"/>
                <a:gd name="T49" fmla="*/ 24 h 223"/>
                <a:gd name="T50" fmla="*/ 161 w 165"/>
                <a:gd name="T51" fmla="*/ 29 h 223"/>
                <a:gd name="T52" fmla="*/ 156 w 165"/>
                <a:gd name="T53" fmla="*/ 45 h 223"/>
                <a:gd name="T54" fmla="*/ 146 w 165"/>
                <a:gd name="T55" fmla="*/ 64 h 223"/>
                <a:gd name="T56" fmla="*/ 137 w 165"/>
                <a:gd name="T57" fmla="*/ 85 h 223"/>
                <a:gd name="T58" fmla="*/ 123 w 165"/>
                <a:gd name="T59" fmla="*/ 109 h 223"/>
                <a:gd name="T60" fmla="*/ 109 w 165"/>
                <a:gd name="T61" fmla="*/ 128 h 223"/>
                <a:gd name="T62" fmla="*/ 90 w 165"/>
                <a:gd name="T63" fmla="*/ 149 h 223"/>
                <a:gd name="T64" fmla="*/ 73 w 165"/>
                <a:gd name="T65" fmla="*/ 164 h 223"/>
                <a:gd name="T66" fmla="*/ 49 w 165"/>
                <a:gd name="T67" fmla="*/ 178 h 223"/>
                <a:gd name="T68" fmla="*/ 35 w 165"/>
                <a:gd name="T69" fmla="*/ 192 h 223"/>
                <a:gd name="T70" fmla="*/ 16 w 165"/>
                <a:gd name="T71" fmla="*/ 211 h 223"/>
                <a:gd name="T72" fmla="*/ 12 w 165"/>
                <a:gd name="T73" fmla="*/ 21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223">
                  <a:moveTo>
                    <a:pt x="12" y="218"/>
                  </a:moveTo>
                  <a:lnTo>
                    <a:pt x="12" y="218"/>
                  </a:lnTo>
                  <a:lnTo>
                    <a:pt x="9" y="223"/>
                  </a:lnTo>
                  <a:lnTo>
                    <a:pt x="0" y="209"/>
                  </a:lnTo>
                  <a:lnTo>
                    <a:pt x="0" y="149"/>
                  </a:lnTo>
                  <a:lnTo>
                    <a:pt x="14" y="133"/>
                  </a:lnTo>
                  <a:lnTo>
                    <a:pt x="19" y="126"/>
                  </a:lnTo>
                  <a:lnTo>
                    <a:pt x="28" y="126"/>
                  </a:lnTo>
                  <a:lnTo>
                    <a:pt x="42" y="116"/>
                  </a:lnTo>
                  <a:lnTo>
                    <a:pt x="64" y="114"/>
                  </a:lnTo>
                  <a:lnTo>
                    <a:pt x="111" y="67"/>
                  </a:lnTo>
                  <a:lnTo>
                    <a:pt x="120" y="52"/>
                  </a:lnTo>
                  <a:lnTo>
                    <a:pt x="130" y="43"/>
                  </a:lnTo>
                  <a:lnTo>
                    <a:pt x="130" y="33"/>
                  </a:lnTo>
                  <a:lnTo>
                    <a:pt x="130" y="17"/>
                  </a:lnTo>
                  <a:lnTo>
                    <a:pt x="130" y="10"/>
                  </a:lnTo>
                  <a:lnTo>
                    <a:pt x="130" y="10"/>
                  </a:lnTo>
                  <a:lnTo>
                    <a:pt x="135" y="10"/>
                  </a:lnTo>
                  <a:lnTo>
                    <a:pt x="142" y="7"/>
                  </a:lnTo>
                  <a:lnTo>
                    <a:pt x="149" y="5"/>
                  </a:lnTo>
                  <a:lnTo>
                    <a:pt x="158" y="0"/>
                  </a:lnTo>
                  <a:lnTo>
                    <a:pt x="165" y="0"/>
                  </a:lnTo>
                  <a:lnTo>
                    <a:pt x="165" y="5"/>
                  </a:lnTo>
                  <a:lnTo>
                    <a:pt x="163" y="14"/>
                  </a:lnTo>
                  <a:lnTo>
                    <a:pt x="163" y="24"/>
                  </a:lnTo>
                  <a:lnTo>
                    <a:pt x="161" y="29"/>
                  </a:lnTo>
                  <a:lnTo>
                    <a:pt x="156" y="45"/>
                  </a:lnTo>
                  <a:lnTo>
                    <a:pt x="146" y="64"/>
                  </a:lnTo>
                  <a:lnTo>
                    <a:pt x="137" y="85"/>
                  </a:lnTo>
                  <a:lnTo>
                    <a:pt x="123" y="109"/>
                  </a:lnTo>
                  <a:lnTo>
                    <a:pt x="109" y="128"/>
                  </a:lnTo>
                  <a:lnTo>
                    <a:pt x="90" y="149"/>
                  </a:lnTo>
                  <a:lnTo>
                    <a:pt x="73" y="164"/>
                  </a:lnTo>
                  <a:lnTo>
                    <a:pt x="49" y="178"/>
                  </a:lnTo>
                  <a:lnTo>
                    <a:pt x="35" y="192"/>
                  </a:lnTo>
                  <a:lnTo>
                    <a:pt x="16" y="211"/>
                  </a:lnTo>
                  <a:lnTo>
                    <a:pt x="12" y="218"/>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8" name="Freeform 301"/>
            <p:cNvSpPr>
              <a:spLocks/>
            </p:cNvSpPr>
            <p:nvPr/>
          </p:nvSpPr>
          <p:spPr bwMode="auto">
            <a:xfrm>
              <a:off x="2794291" y="3752316"/>
              <a:ext cx="112487" cy="117601"/>
            </a:xfrm>
            <a:custGeom>
              <a:avLst/>
              <a:gdLst>
                <a:gd name="T0" fmla="*/ 50 w 66"/>
                <a:gd name="T1" fmla="*/ 0 h 69"/>
                <a:gd name="T2" fmla="*/ 50 w 66"/>
                <a:gd name="T3" fmla="*/ 0 h 69"/>
                <a:gd name="T4" fmla="*/ 66 w 66"/>
                <a:gd name="T5" fmla="*/ 5 h 69"/>
                <a:gd name="T6" fmla="*/ 57 w 66"/>
                <a:gd name="T7" fmla="*/ 19 h 69"/>
                <a:gd name="T8" fmla="*/ 59 w 66"/>
                <a:gd name="T9" fmla="*/ 31 h 69"/>
                <a:gd name="T10" fmla="*/ 66 w 66"/>
                <a:gd name="T11" fmla="*/ 38 h 69"/>
                <a:gd name="T12" fmla="*/ 64 w 66"/>
                <a:gd name="T13" fmla="*/ 48 h 69"/>
                <a:gd name="T14" fmla="*/ 62 w 66"/>
                <a:gd name="T15" fmla="*/ 55 h 69"/>
                <a:gd name="T16" fmla="*/ 57 w 66"/>
                <a:gd name="T17" fmla="*/ 59 h 69"/>
                <a:gd name="T18" fmla="*/ 47 w 66"/>
                <a:gd name="T19" fmla="*/ 57 h 69"/>
                <a:gd name="T20" fmla="*/ 40 w 66"/>
                <a:gd name="T21" fmla="*/ 59 h 69"/>
                <a:gd name="T22" fmla="*/ 33 w 66"/>
                <a:gd name="T23" fmla="*/ 57 h 69"/>
                <a:gd name="T24" fmla="*/ 31 w 66"/>
                <a:gd name="T25" fmla="*/ 62 h 69"/>
                <a:gd name="T26" fmla="*/ 36 w 66"/>
                <a:gd name="T27" fmla="*/ 64 h 69"/>
                <a:gd name="T28" fmla="*/ 33 w 66"/>
                <a:gd name="T29" fmla="*/ 69 h 69"/>
                <a:gd name="T30" fmla="*/ 26 w 66"/>
                <a:gd name="T31" fmla="*/ 67 h 69"/>
                <a:gd name="T32" fmla="*/ 14 w 66"/>
                <a:gd name="T33" fmla="*/ 55 h 69"/>
                <a:gd name="T34" fmla="*/ 12 w 66"/>
                <a:gd name="T35" fmla="*/ 43 h 69"/>
                <a:gd name="T36" fmla="*/ 7 w 66"/>
                <a:gd name="T37" fmla="*/ 43 h 69"/>
                <a:gd name="T38" fmla="*/ 0 w 66"/>
                <a:gd name="T39" fmla="*/ 33 h 69"/>
                <a:gd name="T40" fmla="*/ 2 w 66"/>
                <a:gd name="T41" fmla="*/ 24 h 69"/>
                <a:gd name="T42" fmla="*/ 2 w 66"/>
                <a:gd name="T43" fmla="*/ 22 h 69"/>
                <a:gd name="T44" fmla="*/ 12 w 66"/>
                <a:gd name="T45" fmla="*/ 17 h 69"/>
                <a:gd name="T46" fmla="*/ 14 w 66"/>
                <a:gd name="T47" fmla="*/ 3 h 69"/>
                <a:gd name="T48" fmla="*/ 33 w 66"/>
                <a:gd name="T49" fmla="*/ 5 h 69"/>
                <a:gd name="T50" fmla="*/ 36 w 66"/>
                <a:gd name="T51" fmla="*/ 3 h 69"/>
                <a:gd name="T52" fmla="*/ 50 w 66"/>
                <a:gd name="T5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69">
                  <a:moveTo>
                    <a:pt x="50" y="0"/>
                  </a:moveTo>
                  <a:lnTo>
                    <a:pt x="50" y="0"/>
                  </a:lnTo>
                  <a:lnTo>
                    <a:pt x="66" y="5"/>
                  </a:lnTo>
                  <a:lnTo>
                    <a:pt x="57" y="19"/>
                  </a:lnTo>
                  <a:lnTo>
                    <a:pt x="59" y="31"/>
                  </a:lnTo>
                  <a:lnTo>
                    <a:pt x="66" y="38"/>
                  </a:lnTo>
                  <a:lnTo>
                    <a:pt x="64" y="48"/>
                  </a:lnTo>
                  <a:lnTo>
                    <a:pt x="62" y="55"/>
                  </a:lnTo>
                  <a:lnTo>
                    <a:pt x="57" y="59"/>
                  </a:lnTo>
                  <a:lnTo>
                    <a:pt x="47" y="57"/>
                  </a:lnTo>
                  <a:lnTo>
                    <a:pt x="40" y="59"/>
                  </a:lnTo>
                  <a:lnTo>
                    <a:pt x="33" y="57"/>
                  </a:lnTo>
                  <a:lnTo>
                    <a:pt x="31" y="62"/>
                  </a:lnTo>
                  <a:lnTo>
                    <a:pt x="36" y="64"/>
                  </a:lnTo>
                  <a:lnTo>
                    <a:pt x="33" y="69"/>
                  </a:lnTo>
                  <a:lnTo>
                    <a:pt x="26" y="67"/>
                  </a:lnTo>
                  <a:lnTo>
                    <a:pt x="14" y="55"/>
                  </a:lnTo>
                  <a:lnTo>
                    <a:pt x="12" y="43"/>
                  </a:lnTo>
                  <a:lnTo>
                    <a:pt x="7" y="43"/>
                  </a:lnTo>
                  <a:lnTo>
                    <a:pt x="0" y="33"/>
                  </a:lnTo>
                  <a:lnTo>
                    <a:pt x="2" y="24"/>
                  </a:lnTo>
                  <a:lnTo>
                    <a:pt x="2" y="22"/>
                  </a:lnTo>
                  <a:lnTo>
                    <a:pt x="12" y="17"/>
                  </a:lnTo>
                  <a:lnTo>
                    <a:pt x="14" y="3"/>
                  </a:lnTo>
                  <a:lnTo>
                    <a:pt x="33" y="5"/>
                  </a:lnTo>
                  <a:lnTo>
                    <a:pt x="36" y="3"/>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0" name="Freeform 303"/>
            <p:cNvSpPr>
              <a:spLocks/>
            </p:cNvSpPr>
            <p:nvPr/>
          </p:nvSpPr>
          <p:spPr bwMode="auto">
            <a:xfrm>
              <a:off x="4861664" y="2353045"/>
              <a:ext cx="158505" cy="73288"/>
            </a:xfrm>
            <a:custGeom>
              <a:avLst/>
              <a:gdLst>
                <a:gd name="T0" fmla="*/ 41 w 93"/>
                <a:gd name="T1" fmla="*/ 0 h 43"/>
                <a:gd name="T2" fmla="*/ 41 w 93"/>
                <a:gd name="T3" fmla="*/ 0 h 43"/>
                <a:gd name="T4" fmla="*/ 48 w 93"/>
                <a:gd name="T5" fmla="*/ 9 h 43"/>
                <a:gd name="T6" fmla="*/ 57 w 93"/>
                <a:gd name="T7" fmla="*/ 2 h 43"/>
                <a:gd name="T8" fmla="*/ 64 w 93"/>
                <a:gd name="T9" fmla="*/ 5 h 43"/>
                <a:gd name="T10" fmla="*/ 76 w 93"/>
                <a:gd name="T11" fmla="*/ 2 h 43"/>
                <a:gd name="T12" fmla="*/ 93 w 93"/>
                <a:gd name="T13" fmla="*/ 12 h 43"/>
                <a:gd name="T14" fmla="*/ 88 w 93"/>
                <a:gd name="T15" fmla="*/ 17 h 43"/>
                <a:gd name="T16" fmla="*/ 86 w 93"/>
                <a:gd name="T17" fmla="*/ 28 h 43"/>
                <a:gd name="T18" fmla="*/ 81 w 93"/>
                <a:gd name="T19" fmla="*/ 31 h 43"/>
                <a:gd name="T20" fmla="*/ 64 w 93"/>
                <a:gd name="T21" fmla="*/ 24 h 43"/>
                <a:gd name="T22" fmla="*/ 60 w 93"/>
                <a:gd name="T23" fmla="*/ 24 h 43"/>
                <a:gd name="T24" fmla="*/ 55 w 93"/>
                <a:gd name="T25" fmla="*/ 31 h 43"/>
                <a:gd name="T26" fmla="*/ 48 w 93"/>
                <a:gd name="T27" fmla="*/ 33 h 43"/>
                <a:gd name="T28" fmla="*/ 45 w 93"/>
                <a:gd name="T29" fmla="*/ 31 h 43"/>
                <a:gd name="T30" fmla="*/ 38 w 93"/>
                <a:gd name="T31" fmla="*/ 35 h 43"/>
                <a:gd name="T32" fmla="*/ 31 w 93"/>
                <a:gd name="T33" fmla="*/ 35 h 43"/>
                <a:gd name="T34" fmla="*/ 29 w 93"/>
                <a:gd name="T35" fmla="*/ 40 h 43"/>
                <a:gd name="T36" fmla="*/ 17 w 93"/>
                <a:gd name="T37" fmla="*/ 43 h 43"/>
                <a:gd name="T38" fmla="*/ 10 w 93"/>
                <a:gd name="T39" fmla="*/ 40 h 43"/>
                <a:gd name="T40" fmla="*/ 0 w 93"/>
                <a:gd name="T41" fmla="*/ 35 h 43"/>
                <a:gd name="T42" fmla="*/ 0 w 93"/>
                <a:gd name="T43" fmla="*/ 26 h 43"/>
                <a:gd name="T44" fmla="*/ 0 w 93"/>
                <a:gd name="T45" fmla="*/ 24 h 43"/>
                <a:gd name="T46" fmla="*/ 3 w 93"/>
                <a:gd name="T47" fmla="*/ 19 h 43"/>
                <a:gd name="T48" fmla="*/ 10 w 93"/>
                <a:gd name="T49" fmla="*/ 19 h 43"/>
                <a:gd name="T50" fmla="*/ 17 w 93"/>
                <a:gd name="T51" fmla="*/ 17 h 43"/>
                <a:gd name="T52" fmla="*/ 17 w 93"/>
                <a:gd name="T53" fmla="*/ 14 h 43"/>
                <a:gd name="T54" fmla="*/ 19 w 93"/>
                <a:gd name="T55" fmla="*/ 12 h 43"/>
                <a:gd name="T56" fmla="*/ 22 w 93"/>
                <a:gd name="T57" fmla="*/ 7 h 43"/>
                <a:gd name="T58" fmla="*/ 24 w 93"/>
                <a:gd name="T59" fmla="*/ 7 h 43"/>
                <a:gd name="T60" fmla="*/ 26 w 93"/>
                <a:gd name="T61" fmla="*/ 2 h 43"/>
                <a:gd name="T62" fmla="*/ 31 w 93"/>
                <a:gd name="T63" fmla="*/ 0 h 43"/>
                <a:gd name="T64" fmla="*/ 34 w 93"/>
                <a:gd name="T65" fmla="*/ 2 h 43"/>
                <a:gd name="T66" fmla="*/ 41 w 93"/>
                <a:gd name="T6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43">
                  <a:moveTo>
                    <a:pt x="41" y="0"/>
                  </a:moveTo>
                  <a:lnTo>
                    <a:pt x="41" y="0"/>
                  </a:lnTo>
                  <a:lnTo>
                    <a:pt x="48" y="9"/>
                  </a:lnTo>
                  <a:lnTo>
                    <a:pt x="57" y="2"/>
                  </a:lnTo>
                  <a:lnTo>
                    <a:pt x="64" y="5"/>
                  </a:lnTo>
                  <a:lnTo>
                    <a:pt x="76" y="2"/>
                  </a:lnTo>
                  <a:lnTo>
                    <a:pt x="93" y="12"/>
                  </a:lnTo>
                  <a:lnTo>
                    <a:pt x="88" y="17"/>
                  </a:lnTo>
                  <a:lnTo>
                    <a:pt x="86" y="28"/>
                  </a:lnTo>
                  <a:lnTo>
                    <a:pt x="81" y="31"/>
                  </a:lnTo>
                  <a:lnTo>
                    <a:pt x="64" y="24"/>
                  </a:lnTo>
                  <a:lnTo>
                    <a:pt x="60" y="24"/>
                  </a:lnTo>
                  <a:lnTo>
                    <a:pt x="55" y="31"/>
                  </a:lnTo>
                  <a:lnTo>
                    <a:pt x="48" y="33"/>
                  </a:lnTo>
                  <a:lnTo>
                    <a:pt x="45" y="31"/>
                  </a:lnTo>
                  <a:lnTo>
                    <a:pt x="38" y="35"/>
                  </a:lnTo>
                  <a:lnTo>
                    <a:pt x="31" y="35"/>
                  </a:lnTo>
                  <a:lnTo>
                    <a:pt x="29" y="40"/>
                  </a:lnTo>
                  <a:lnTo>
                    <a:pt x="17" y="43"/>
                  </a:lnTo>
                  <a:lnTo>
                    <a:pt x="10" y="40"/>
                  </a:lnTo>
                  <a:lnTo>
                    <a:pt x="0" y="35"/>
                  </a:lnTo>
                  <a:lnTo>
                    <a:pt x="0" y="26"/>
                  </a:lnTo>
                  <a:lnTo>
                    <a:pt x="0" y="24"/>
                  </a:lnTo>
                  <a:lnTo>
                    <a:pt x="3" y="19"/>
                  </a:lnTo>
                  <a:lnTo>
                    <a:pt x="10" y="19"/>
                  </a:lnTo>
                  <a:lnTo>
                    <a:pt x="17" y="17"/>
                  </a:lnTo>
                  <a:lnTo>
                    <a:pt x="17" y="14"/>
                  </a:lnTo>
                  <a:lnTo>
                    <a:pt x="19" y="12"/>
                  </a:lnTo>
                  <a:lnTo>
                    <a:pt x="22" y="7"/>
                  </a:lnTo>
                  <a:lnTo>
                    <a:pt x="24" y="7"/>
                  </a:lnTo>
                  <a:lnTo>
                    <a:pt x="26" y="2"/>
                  </a:lnTo>
                  <a:lnTo>
                    <a:pt x="31" y="0"/>
                  </a:lnTo>
                  <a:lnTo>
                    <a:pt x="34" y="2"/>
                  </a:lnTo>
                  <a:lnTo>
                    <a:pt x="41"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305"/>
            <p:cNvSpPr>
              <a:spLocks/>
            </p:cNvSpPr>
            <p:nvPr/>
          </p:nvSpPr>
          <p:spPr bwMode="auto">
            <a:xfrm>
              <a:off x="4773038" y="2462123"/>
              <a:ext cx="81809" cy="56244"/>
            </a:xfrm>
            <a:custGeom>
              <a:avLst/>
              <a:gdLst>
                <a:gd name="T0" fmla="*/ 48 w 48"/>
                <a:gd name="T1" fmla="*/ 9 h 33"/>
                <a:gd name="T2" fmla="*/ 48 w 48"/>
                <a:gd name="T3" fmla="*/ 9 h 33"/>
                <a:gd name="T4" fmla="*/ 34 w 48"/>
                <a:gd name="T5" fmla="*/ 14 h 33"/>
                <a:gd name="T6" fmla="*/ 34 w 48"/>
                <a:gd name="T7" fmla="*/ 24 h 33"/>
                <a:gd name="T8" fmla="*/ 26 w 48"/>
                <a:gd name="T9" fmla="*/ 26 h 33"/>
                <a:gd name="T10" fmla="*/ 26 w 48"/>
                <a:gd name="T11" fmla="*/ 33 h 33"/>
                <a:gd name="T12" fmla="*/ 22 w 48"/>
                <a:gd name="T13" fmla="*/ 33 h 33"/>
                <a:gd name="T14" fmla="*/ 15 w 48"/>
                <a:gd name="T15" fmla="*/ 28 h 33"/>
                <a:gd name="T16" fmla="*/ 12 w 48"/>
                <a:gd name="T17" fmla="*/ 33 h 33"/>
                <a:gd name="T18" fmla="*/ 0 w 48"/>
                <a:gd name="T19" fmla="*/ 33 h 33"/>
                <a:gd name="T20" fmla="*/ 5 w 48"/>
                <a:gd name="T21" fmla="*/ 31 h 33"/>
                <a:gd name="T22" fmla="*/ 0 w 48"/>
                <a:gd name="T23" fmla="*/ 21 h 33"/>
                <a:gd name="T24" fmla="*/ 3 w 48"/>
                <a:gd name="T25" fmla="*/ 9 h 33"/>
                <a:gd name="T26" fmla="*/ 17 w 48"/>
                <a:gd name="T27" fmla="*/ 9 h 33"/>
                <a:gd name="T28" fmla="*/ 24 w 48"/>
                <a:gd name="T29" fmla="*/ 5 h 33"/>
                <a:gd name="T30" fmla="*/ 38 w 48"/>
                <a:gd name="T31" fmla="*/ 5 h 33"/>
                <a:gd name="T32" fmla="*/ 41 w 48"/>
                <a:gd name="T33" fmla="*/ 0 h 33"/>
                <a:gd name="T34" fmla="*/ 43 w 48"/>
                <a:gd name="T35" fmla="*/ 0 h 33"/>
                <a:gd name="T36" fmla="*/ 48 w 48"/>
                <a:gd name="T3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33">
                  <a:moveTo>
                    <a:pt x="48" y="9"/>
                  </a:moveTo>
                  <a:lnTo>
                    <a:pt x="48" y="9"/>
                  </a:lnTo>
                  <a:lnTo>
                    <a:pt x="34" y="14"/>
                  </a:lnTo>
                  <a:lnTo>
                    <a:pt x="34" y="24"/>
                  </a:lnTo>
                  <a:lnTo>
                    <a:pt x="26" y="26"/>
                  </a:lnTo>
                  <a:lnTo>
                    <a:pt x="26" y="33"/>
                  </a:lnTo>
                  <a:lnTo>
                    <a:pt x="22" y="33"/>
                  </a:lnTo>
                  <a:lnTo>
                    <a:pt x="15" y="28"/>
                  </a:lnTo>
                  <a:lnTo>
                    <a:pt x="12" y="33"/>
                  </a:lnTo>
                  <a:lnTo>
                    <a:pt x="0" y="33"/>
                  </a:lnTo>
                  <a:lnTo>
                    <a:pt x="5" y="31"/>
                  </a:lnTo>
                  <a:lnTo>
                    <a:pt x="0" y="21"/>
                  </a:lnTo>
                  <a:lnTo>
                    <a:pt x="3" y="9"/>
                  </a:lnTo>
                  <a:lnTo>
                    <a:pt x="17" y="9"/>
                  </a:lnTo>
                  <a:lnTo>
                    <a:pt x="24" y="5"/>
                  </a:lnTo>
                  <a:lnTo>
                    <a:pt x="38" y="5"/>
                  </a:lnTo>
                  <a:lnTo>
                    <a:pt x="41" y="0"/>
                  </a:lnTo>
                  <a:lnTo>
                    <a:pt x="43" y="0"/>
                  </a:lnTo>
                  <a:lnTo>
                    <a:pt x="48" y="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307"/>
            <p:cNvSpPr>
              <a:spLocks/>
            </p:cNvSpPr>
            <p:nvPr/>
          </p:nvSpPr>
          <p:spPr bwMode="auto">
            <a:xfrm>
              <a:off x="4701455" y="1263967"/>
              <a:ext cx="354504" cy="826610"/>
            </a:xfrm>
            <a:custGeom>
              <a:avLst/>
              <a:gdLst>
                <a:gd name="T0" fmla="*/ 177 w 208"/>
                <a:gd name="T1" fmla="*/ 21 h 485"/>
                <a:gd name="T2" fmla="*/ 177 w 208"/>
                <a:gd name="T3" fmla="*/ 21 h 485"/>
                <a:gd name="T4" fmla="*/ 203 w 208"/>
                <a:gd name="T5" fmla="*/ 52 h 485"/>
                <a:gd name="T6" fmla="*/ 203 w 208"/>
                <a:gd name="T7" fmla="*/ 116 h 485"/>
                <a:gd name="T8" fmla="*/ 208 w 208"/>
                <a:gd name="T9" fmla="*/ 130 h 485"/>
                <a:gd name="T10" fmla="*/ 182 w 208"/>
                <a:gd name="T11" fmla="*/ 142 h 485"/>
                <a:gd name="T12" fmla="*/ 165 w 208"/>
                <a:gd name="T13" fmla="*/ 170 h 485"/>
                <a:gd name="T14" fmla="*/ 168 w 208"/>
                <a:gd name="T15" fmla="*/ 192 h 485"/>
                <a:gd name="T16" fmla="*/ 142 w 208"/>
                <a:gd name="T17" fmla="*/ 222 h 485"/>
                <a:gd name="T18" fmla="*/ 111 w 208"/>
                <a:gd name="T19" fmla="*/ 253 h 485"/>
                <a:gd name="T20" fmla="*/ 99 w 208"/>
                <a:gd name="T21" fmla="*/ 300 h 485"/>
                <a:gd name="T22" fmla="*/ 111 w 208"/>
                <a:gd name="T23" fmla="*/ 324 h 485"/>
                <a:gd name="T24" fmla="*/ 125 w 208"/>
                <a:gd name="T25" fmla="*/ 343 h 485"/>
                <a:gd name="T26" fmla="*/ 111 w 208"/>
                <a:gd name="T27" fmla="*/ 379 h 485"/>
                <a:gd name="T28" fmla="*/ 94 w 208"/>
                <a:gd name="T29" fmla="*/ 386 h 485"/>
                <a:gd name="T30" fmla="*/ 87 w 208"/>
                <a:gd name="T31" fmla="*/ 435 h 485"/>
                <a:gd name="T32" fmla="*/ 78 w 208"/>
                <a:gd name="T33" fmla="*/ 464 h 485"/>
                <a:gd name="T34" fmla="*/ 59 w 208"/>
                <a:gd name="T35" fmla="*/ 461 h 485"/>
                <a:gd name="T36" fmla="*/ 49 w 208"/>
                <a:gd name="T37" fmla="*/ 483 h 485"/>
                <a:gd name="T38" fmla="*/ 31 w 208"/>
                <a:gd name="T39" fmla="*/ 485 h 485"/>
                <a:gd name="T40" fmla="*/ 26 w 208"/>
                <a:gd name="T41" fmla="*/ 457 h 485"/>
                <a:gd name="T42" fmla="*/ 12 w 208"/>
                <a:gd name="T43" fmla="*/ 424 h 485"/>
                <a:gd name="T44" fmla="*/ 0 w 208"/>
                <a:gd name="T45" fmla="*/ 381 h 485"/>
                <a:gd name="T46" fmla="*/ 7 w 208"/>
                <a:gd name="T47" fmla="*/ 362 h 485"/>
                <a:gd name="T48" fmla="*/ 19 w 208"/>
                <a:gd name="T49" fmla="*/ 341 h 485"/>
                <a:gd name="T50" fmla="*/ 26 w 208"/>
                <a:gd name="T51" fmla="*/ 303 h 485"/>
                <a:gd name="T52" fmla="*/ 14 w 208"/>
                <a:gd name="T53" fmla="*/ 286 h 485"/>
                <a:gd name="T54" fmla="*/ 14 w 208"/>
                <a:gd name="T55" fmla="*/ 239 h 485"/>
                <a:gd name="T56" fmla="*/ 26 w 208"/>
                <a:gd name="T57" fmla="*/ 206 h 485"/>
                <a:gd name="T58" fmla="*/ 40 w 208"/>
                <a:gd name="T59" fmla="*/ 206 h 485"/>
                <a:gd name="T60" fmla="*/ 45 w 208"/>
                <a:gd name="T61" fmla="*/ 192 h 485"/>
                <a:gd name="T62" fmla="*/ 40 w 208"/>
                <a:gd name="T63" fmla="*/ 177 h 485"/>
                <a:gd name="T64" fmla="*/ 66 w 208"/>
                <a:gd name="T65" fmla="*/ 125 h 485"/>
                <a:gd name="T66" fmla="*/ 83 w 208"/>
                <a:gd name="T67" fmla="*/ 78 h 485"/>
                <a:gd name="T68" fmla="*/ 92 w 208"/>
                <a:gd name="T69" fmla="*/ 47 h 485"/>
                <a:gd name="T70" fmla="*/ 109 w 208"/>
                <a:gd name="T71" fmla="*/ 50 h 485"/>
                <a:gd name="T72" fmla="*/ 113 w 208"/>
                <a:gd name="T73" fmla="*/ 24 h 485"/>
                <a:gd name="T74" fmla="*/ 144 w 208"/>
                <a:gd name="T75" fmla="*/ 31 h 485"/>
                <a:gd name="T76" fmla="*/ 146 w 208"/>
                <a:gd name="T77" fmla="*/ 2 h 485"/>
                <a:gd name="T78" fmla="*/ 156 w 208"/>
                <a:gd name="T79" fmla="*/ 0 h 485"/>
                <a:gd name="T80" fmla="*/ 177 w 208"/>
                <a:gd name="T81" fmla="*/ 2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8" h="485">
                  <a:moveTo>
                    <a:pt x="177" y="21"/>
                  </a:moveTo>
                  <a:lnTo>
                    <a:pt x="177" y="21"/>
                  </a:lnTo>
                  <a:lnTo>
                    <a:pt x="203" y="52"/>
                  </a:lnTo>
                  <a:lnTo>
                    <a:pt x="203" y="116"/>
                  </a:lnTo>
                  <a:lnTo>
                    <a:pt x="208" y="130"/>
                  </a:lnTo>
                  <a:lnTo>
                    <a:pt x="182" y="142"/>
                  </a:lnTo>
                  <a:lnTo>
                    <a:pt x="165" y="170"/>
                  </a:lnTo>
                  <a:lnTo>
                    <a:pt x="168" y="192"/>
                  </a:lnTo>
                  <a:lnTo>
                    <a:pt x="142" y="222"/>
                  </a:lnTo>
                  <a:lnTo>
                    <a:pt x="111" y="253"/>
                  </a:lnTo>
                  <a:lnTo>
                    <a:pt x="99" y="300"/>
                  </a:lnTo>
                  <a:lnTo>
                    <a:pt x="111" y="324"/>
                  </a:lnTo>
                  <a:lnTo>
                    <a:pt x="125" y="343"/>
                  </a:lnTo>
                  <a:lnTo>
                    <a:pt x="111" y="379"/>
                  </a:lnTo>
                  <a:lnTo>
                    <a:pt x="94" y="386"/>
                  </a:lnTo>
                  <a:lnTo>
                    <a:pt x="87" y="435"/>
                  </a:lnTo>
                  <a:lnTo>
                    <a:pt x="78" y="464"/>
                  </a:lnTo>
                  <a:lnTo>
                    <a:pt x="59" y="461"/>
                  </a:lnTo>
                  <a:lnTo>
                    <a:pt x="49" y="483"/>
                  </a:lnTo>
                  <a:lnTo>
                    <a:pt x="31" y="485"/>
                  </a:lnTo>
                  <a:lnTo>
                    <a:pt x="26" y="457"/>
                  </a:lnTo>
                  <a:lnTo>
                    <a:pt x="12" y="424"/>
                  </a:lnTo>
                  <a:lnTo>
                    <a:pt x="0" y="381"/>
                  </a:lnTo>
                  <a:lnTo>
                    <a:pt x="7" y="362"/>
                  </a:lnTo>
                  <a:lnTo>
                    <a:pt x="19" y="341"/>
                  </a:lnTo>
                  <a:lnTo>
                    <a:pt x="26" y="303"/>
                  </a:lnTo>
                  <a:lnTo>
                    <a:pt x="14" y="286"/>
                  </a:lnTo>
                  <a:lnTo>
                    <a:pt x="14" y="239"/>
                  </a:lnTo>
                  <a:lnTo>
                    <a:pt x="26" y="206"/>
                  </a:lnTo>
                  <a:lnTo>
                    <a:pt x="40" y="206"/>
                  </a:lnTo>
                  <a:lnTo>
                    <a:pt x="45" y="192"/>
                  </a:lnTo>
                  <a:lnTo>
                    <a:pt x="40" y="177"/>
                  </a:lnTo>
                  <a:lnTo>
                    <a:pt x="66" y="125"/>
                  </a:lnTo>
                  <a:lnTo>
                    <a:pt x="83" y="78"/>
                  </a:lnTo>
                  <a:lnTo>
                    <a:pt x="92" y="47"/>
                  </a:lnTo>
                  <a:lnTo>
                    <a:pt x="109" y="50"/>
                  </a:lnTo>
                  <a:lnTo>
                    <a:pt x="113" y="24"/>
                  </a:lnTo>
                  <a:lnTo>
                    <a:pt x="144" y="31"/>
                  </a:lnTo>
                  <a:lnTo>
                    <a:pt x="146" y="2"/>
                  </a:lnTo>
                  <a:lnTo>
                    <a:pt x="156" y="0"/>
                  </a:lnTo>
                  <a:lnTo>
                    <a:pt x="177" y="2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2" name="Freeform 441"/>
            <p:cNvSpPr>
              <a:spLocks/>
            </p:cNvSpPr>
            <p:nvPr/>
          </p:nvSpPr>
          <p:spPr bwMode="auto">
            <a:xfrm>
              <a:off x="5241733" y="4648802"/>
              <a:ext cx="40986" cy="53079"/>
            </a:xfrm>
            <a:custGeom>
              <a:avLst/>
              <a:gdLst>
                <a:gd name="connsiteX0" fmla="*/ 15908 w 54648"/>
                <a:gd name="connsiteY0" fmla="*/ 0 h 70772"/>
                <a:gd name="connsiteX1" fmla="*/ 27270 w 54648"/>
                <a:gd name="connsiteY1" fmla="*/ 0 h 70772"/>
                <a:gd name="connsiteX2" fmla="*/ 47722 w 54648"/>
                <a:gd name="connsiteY2" fmla="*/ 4545 h 70772"/>
                <a:gd name="connsiteX3" fmla="*/ 49107 w 54648"/>
                <a:gd name="connsiteY3" fmla="*/ 11467 h 70772"/>
                <a:gd name="connsiteX4" fmla="*/ 50103 w 54648"/>
                <a:gd name="connsiteY4" fmla="*/ 11688 h 70772"/>
                <a:gd name="connsiteX5" fmla="*/ 54648 w 54648"/>
                <a:gd name="connsiteY5" fmla="*/ 34413 h 70772"/>
                <a:gd name="connsiteX6" fmla="*/ 54648 w 54648"/>
                <a:gd name="connsiteY6" fmla="*/ 50320 h 70772"/>
                <a:gd name="connsiteX7" fmla="*/ 50103 w 54648"/>
                <a:gd name="connsiteY7" fmla="*/ 66227 h 70772"/>
                <a:gd name="connsiteX8" fmla="*/ 29651 w 54648"/>
                <a:gd name="connsiteY8" fmla="*/ 70772 h 70772"/>
                <a:gd name="connsiteX9" fmla="*/ 2381 w 54648"/>
                <a:gd name="connsiteY9" fmla="*/ 50320 h 70772"/>
                <a:gd name="connsiteX10" fmla="*/ 2381 w 54648"/>
                <a:gd name="connsiteY10" fmla="*/ 44963 h 70772"/>
                <a:gd name="connsiteX11" fmla="*/ 0 w 54648"/>
                <a:gd name="connsiteY11" fmla="*/ 43177 h 70772"/>
                <a:gd name="connsiteX12" fmla="*/ 0 w 54648"/>
                <a:gd name="connsiteY12" fmla="*/ 31815 h 70772"/>
                <a:gd name="connsiteX13" fmla="*/ 11363 w 54648"/>
                <a:gd name="connsiteY13" fmla="*/ 15907 h 7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48" h="70772">
                  <a:moveTo>
                    <a:pt x="15908" y="0"/>
                  </a:moveTo>
                  <a:lnTo>
                    <a:pt x="27270" y="0"/>
                  </a:lnTo>
                  <a:lnTo>
                    <a:pt x="47722" y="4545"/>
                  </a:lnTo>
                  <a:lnTo>
                    <a:pt x="49107" y="11467"/>
                  </a:lnTo>
                  <a:lnTo>
                    <a:pt x="50103" y="11688"/>
                  </a:lnTo>
                  <a:lnTo>
                    <a:pt x="54648" y="34413"/>
                  </a:lnTo>
                  <a:lnTo>
                    <a:pt x="54648" y="50320"/>
                  </a:lnTo>
                  <a:lnTo>
                    <a:pt x="50103" y="66227"/>
                  </a:lnTo>
                  <a:lnTo>
                    <a:pt x="29651" y="70772"/>
                  </a:lnTo>
                  <a:lnTo>
                    <a:pt x="2381" y="50320"/>
                  </a:lnTo>
                  <a:lnTo>
                    <a:pt x="2381" y="44963"/>
                  </a:lnTo>
                  <a:lnTo>
                    <a:pt x="0" y="43177"/>
                  </a:lnTo>
                  <a:lnTo>
                    <a:pt x="0" y="31815"/>
                  </a:lnTo>
                  <a:lnTo>
                    <a:pt x="11363" y="1590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20" name="Freeform 313"/>
            <p:cNvSpPr>
              <a:spLocks/>
            </p:cNvSpPr>
            <p:nvPr/>
          </p:nvSpPr>
          <p:spPr bwMode="auto">
            <a:xfrm>
              <a:off x="4769629" y="3261463"/>
              <a:ext cx="286331" cy="455062"/>
            </a:xfrm>
            <a:custGeom>
              <a:avLst/>
              <a:gdLst>
                <a:gd name="T0" fmla="*/ 168 w 168"/>
                <a:gd name="T1" fmla="*/ 66 h 267"/>
                <a:gd name="T2" fmla="*/ 168 w 168"/>
                <a:gd name="T3" fmla="*/ 66 h 267"/>
                <a:gd name="T4" fmla="*/ 168 w 168"/>
                <a:gd name="T5" fmla="*/ 132 h 267"/>
                <a:gd name="T6" fmla="*/ 154 w 168"/>
                <a:gd name="T7" fmla="*/ 130 h 267"/>
                <a:gd name="T8" fmla="*/ 147 w 168"/>
                <a:gd name="T9" fmla="*/ 144 h 267"/>
                <a:gd name="T10" fmla="*/ 142 w 168"/>
                <a:gd name="T11" fmla="*/ 153 h 267"/>
                <a:gd name="T12" fmla="*/ 144 w 168"/>
                <a:gd name="T13" fmla="*/ 158 h 267"/>
                <a:gd name="T14" fmla="*/ 140 w 168"/>
                <a:gd name="T15" fmla="*/ 163 h 267"/>
                <a:gd name="T16" fmla="*/ 142 w 168"/>
                <a:gd name="T17" fmla="*/ 170 h 267"/>
                <a:gd name="T18" fmla="*/ 137 w 168"/>
                <a:gd name="T19" fmla="*/ 177 h 267"/>
                <a:gd name="T20" fmla="*/ 135 w 168"/>
                <a:gd name="T21" fmla="*/ 182 h 267"/>
                <a:gd name="T22" fmla="*/ 142 w 168"/>
                <a:gd name="T23" fmla="*/ 182 h 267"/>
                <a:gd name="T24" fmla="*/ 144 w 168"/>
                <a:gd name="T25" fmla="*/ 189 h 267"/>
                <a:gd name="T26" fmla="*/ 144 w 168"/>
                <a:gd name="T27" fmla="*/ 196 h 267"/>
                <a:gd name="T28" fmla="*/ 151 w 168"/>
                <a:gd name="T29" fmla="*/ 203 h 267"/>
                <a:gd name="T30" fmla="*/ 151 w 168"/>
                <a:gd name="T31" fmla="*/ 205 h 267"/>
                <a:gd name="T32" fmla="*/ 140 w 168"/>
                <a:gd name="T33" fmla="*/ 210 h 267"/>
                <a:gd name="T34" fmla="*/ 132 w 168"/>
                <a:gd name="T35" fmla="*/ 215 h 267"/>
                <a:gd name="T36" fmla="*/ 121 w 168"/>
                <a:gd name="T37" fmla="*/ 234 h 267"/>
                <a:gd name="T38" fmla="*/ 106 w 168"/>
                <a:gd name="T39" fmla="*/ 241 h 267"/>
                <a:gd name="T40" fmla="*/ 90 w 168"/>
                <a:gd name="T41" fmla="*/ 239 h 267"/>
                <a:gd name="T42" fmla="*/ 85 w 168"/>
                <a:gd name="T43" fmla="*/ 241 h 267"/>
                <a:gd name="T44" fmla="*/ 88 w 168"/>
                <a:gd name="T45" fmla="*/ 248 h 267"/>
                <a:gd name="T46" fmla="*/ 78 w 168"/>
                <a:gd name="T47" fmla="*/ 253 h 267"/>
                <a:gd name="T48" fmla="*/ 73 w 168"/>
                <a:gd name="T49" fmla="*/ 260 h 267"/>
                <a:gd name="T50" fmla="*/ 52 w 168"/>
                <a:gd name="T51" fmla="*/ 265 h 267"/>
                <a:gd name="T52" fmla="*/ 47 w 168"/>
                <a:gd name="T53" fmla="*/ 262 h 267"/>
                <a:gd name="T54" fmla="*/ 45 w 168"/>
                <a:gd name="T55" fmla="*/ 262 h 267"/>
                <a:gd name="T56" fmla="*/ 43 w 168"/>
                <a:gd name="T57" fmla="*/ 265 h 267"/>
                <a:gd name="T58" fmla="*/ 28 w 168"/>
                <a:gd name="T59" fmla="*/ 267 h 267"/>
                <a:gd name="T60" fmla="*/ 31 w 168"/>
                <a:gd name="T61" fmla="*/ 262 h 267"/>
                <a:gd name="T62" fmla="*/ 26 w 168"/>
                <a:gd name="T63" fmla="*/ 250 h 267"/>
                <a:gd name="T64" fmla="*/ 24 w 168"/>
                <a:gd name="T65" fmla="*/ 243 h 267"/>
                <a:gd name="T66" fmla="*/ 17 w 168"/>
                <a:gd name="T67" fmla="*/ 241 h 267"/>
                <a:gd name="T68" fmla="*/ 7 w 168"/>
                <a:gd name="T69" fmla="*/ 231 h 267"/>
                <a:gd name="T70" fmla="*/ 9 w 168"/>
                <a:gd name="T71" fmla="*/ 224 h 267"/>
                <a:gd name="T72" fmla="*/ 19 w 168"/>
                <a:gd name="T73" fmla="*/ 227 h 267"/>
                <a:gd name="T74" fmla="*/ 21 w 168"/>
                <a:gd name="T75" fmla="*/ 224 h 267"/>
                <a:gd name="T76" fmla="*/ 31 w 168"/>
                <a:gd name="T77" fmla="*/ 224 h 267"/>
                <a:gd name="T78" fmla="*/ 21 w 168"/>
                <a:gd name="T79" fmla="*/ 210 h 267"/>
                <a:gd name="T80" fmla="*/ 24 w 168"/>
                <a:gd name="T81" fmla="*/ 198 h 267"/>
                <a:gd name="T82" fmla="*/ 21 w 168"/>
                <a:gd name="T83" fmla="*/ 189 h 267"/>
                <a:gd name="T84" fmla="*/ 17 w 168"/>
                <a:gd name="T85" fmla="*/ 177 h 267"/>
                <a:gd name="T86" fmla="*/ 17 w 168"/>
                <a:gd name="T87" fmla="*/ 170 h 267"/>
                <a:gd name="T88" fmla="*/ 7 w 168"/>
                <a:gd name="T89" fmla="*/ 170 h 267"/>
                <a:gd name="T90" fmla="*/ 7 w 168"/>
                <a:gd name="T91" fmla="*/ 158 h 267"/>
                <a:gd name="T92" fmla="*/ 0 w 168"/>
                <a:gd name="T93" fmla="*/ 153 h 267"/>
                <a:gd name="T94" fmla="*/ 7 w 168"/>
                <a:gd name="T95" fmla="*/ 130 h 267"/>
                <a:gd name="T96" fmla="*/ 28 w 168"/>
                <a:gd name="T97" fmla="*/ 116 h 267"/>
                <a:gd name="T98" fmla="*/ 28 w 168"/>
                <a:gd name="T99" fmla="*/ 94 h 267"/>
                <a:gd name="T100" fmla="*/ 36 w 168"/>
                <a:gd name="T101" fmla="*/ 59 h 267"/>
                <a:gd name="T102" fmla="*/ 38 w 168"/>
                <a:gd name="T103" fmla="*/ 52 h 267"/>
                <a:gd name="T104" fmla="*/ 31 w 168"/>
                <a:gd name="T105" fmla="*/ 44 h 267"/>
                <a:gd name="T106" fmla="*/ 31 w 168"/>
                <a:gd name="T107" fmla="*/ 40 h 267"/>
                <a:gd name="T108" fmla="*/ 26 w 168"/>
                <a:gd name="T109" fmla="*/ 35 h 267"/>
                <a:gd name="T110" fmla="*/ 21 w 168"/>
                <a:gd name="T111" fmla="*/ 9 h 267"/>
                <a:gd name="T112" fmla="*/ 38 w 168"/>
                <a:gd name="T113" fmla="*/ 0 h 267"/>
                <a:gd name="T114" fmla="*/ 102 w 168"/>
                <a:gd name="T115" fmla="*/ 33 h 267"/>
                <a:gd name="T116" fmla="*/ 168 w 168"/>
                <a:gd name="T117" fmla="*/ 6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 h="267">
                  <a:moveTo>
                    <a:pt x="168" y="66"/>
                  </a:moveTo>
                  <a:lnTo>
                    <a:pt x="168" y="66"/>
                  </a:lnTo>
                  <a:lnTo>
                    <a:pt x="168" y="132"/>
                  </a:lnTo>
                  <a:lnTo>
                    <a:pt x="154" y="130"/>
                  </a:lnTo>
                  <a:lnTo>
                    <a:pt x="147" y="144"/>
                  </a:lnTo>
                  <a:lnTo>
                    <a:pt x="142" y="153"/>
                  </a:lnTo>
                  <a:lnTo>
                    <a:pt x="144" y="158"/>
                  </a:lnTo>
                  <a:lnTo>
                    <a:pt x="140" y="163"/>
                  </a:lnTo>
                  <a:lnTo>
                    <a:pt x="142" y="170"/>
                  </a:lnTo>
                  <a:lnTo>
                    <a:pt x="137" y="177"/>
                  </a:lnTo>
                  <a:lnTo>
                    <a:pt x="135" y="182"/>
                  </a:lnTo>
                  <a:lnTo>
                    <a:pt x="142" y="182"/>
                  </a:lnTo>
                  <a:lnTo>
                    <a:pt x="144" y="189"/>
                  </a:lnTo>
                  <a:lnTo>
                    <a:pt x="144" y="196"/>
                  </a:lnTo>
                  <a:lnTo>
                    <a:pt x="151" y="203"/>
                  </a:lnTo>
                  <a:lnTo>
                    <a:pt x="151" y="205"/>
                  </a:lnTo>
                  <a:lnTo>
                    <a:pt x="140" y="210"/>
                  </a:lnTo>
                  <a:lnTo>
                    <a:pt x="132" y="215"/>
                  </a:lnTo>
                  <a:lnTo>
                    <a:pt x="121" y="234"/>
                  </a:lnTo>
                  <a:lnTo>
                    <a:pt x="106" y="241"/>
                  </a:lnTo>
                  <a:lnTo>
                    <a:pt x="90" y="239"/>
                  </a:lnTo>
                  <a:lnTo>
                    <a:pt x="85" y="241"/>
                  </a:lnTo>
                  <a:lnTo>
                    <a:pt x="88" y="248"/>
                  </a:lnTo>
                  <a:lnTo>
                    <a:pt x="78" y="253"/>
                  </a:lnTo>
                  <a:lnTo>
                    <a:pt x="73" y="260"/>
                  </a:lnTo>
                  <a:lnTo>
                    <a:pt x="52" y="265"/>
                  </a:lnTo>
                  <a:lnTo>
                    <a:pt x="47" y="262"/>
                  </a:lnTo>
                  <a:lnTo>
                    <a:pt x="45" y="262"/>
                  </a:lnTo>
                  <a:lnTo>
                    <a:pt x="43" y="265"/>
                  </a:lnTo>
                  <a:lnTo>
                    <a:pt x="28" y="267"/>
                  </a:lnTo>
                  <a:lnTo>
                    <a:pt x="31" y="262"/>
                  </a:lnTo>
                  <a:lnTo>
                    <a:pt x="26" y="250"/>
                  </a:lnTo>
                  <a:lnTo>
                    <a:pt x="24" y="243"/>
                  </a:lnTo>
                  <a:lnTo>
                    <a:pt x="17" y="241"/>
                  </a:lnTo>
                  <a:lnTo>
                    <a:pt x="7" y="231"/>
                  </a:lnTo>
                  <a:lnTo>
                    <a:pt x="9" y="224"/>
                  </a:lnTo>
                  <a:lnTo>
                    <a:pt x="19" y="227"/>
                  </a:lnTo>
                  <a:lnTo>
                    <a:pt x="21" y="224"/>
                  </a:lnTo>
                  <a:lnTo>
                    <a:pt x="31" y="224"/>
                  </a:lnTo>
                  <a:lnTo>
                    <a:pt x="21" y="210"/>
                  </a:lnTo>
                  <a:lnTo>
                    <a:pt x="24" y="198"/>
                  </a:lnTo>
                  <a:lnTo>
                    <a:pt x="21" y="189"/>
                  </a:lnTo>
                  <a:lnTo>
                    <a:pt x="17" y="177"/>
                  </a:lnTo>
                  <a:lnTo>
                    <a:pt x="17" y="170"/>
                  </a:lnTo>
                  <a:lnTo>
                    <a:pt x="7" y="170"/>
                  </a:lnTo>
                  <a:lnTo>
                    <a:pt x="7" y="158"/>
                  </a:lnTo>
                  <a:lnTo>
                    <a:pt x="0" y="153"/>
                  </a:lnTo>
                  <a:lnTo>
                    <a:pt x="7" y="130"/>
                  </a:lnTo>
                  <a:lnTo>
                    <a:pt x="28" y="116"/>
                  </a:lnTo>
                  <a:lnTo>
                    <a:pt x="28" y="94"/>
                  </a:lnTo>
                  <a:lnTo>
                    <a:pt x="36" y="59"/>
                  </a:lnTo>
                  <a:lnTo>
                    <a:pt x="38" y="52"/>
                  </a:lnTo>
                  <a:lnTo>
                    <a:pt x="31" y="44"/>
                  </a:lnTo>
                  <a:lnTo>
                    <a:pt x="31" y="40"/>
                  </a:lnTo>
                  <a:lnTo>
                    <a:pt x="26" y="35"/>
                  </a:lnTo>
                  <a:lnTo>
                    <a:pt x="21" y="9"/>
                  </a:lnTo>
                  <a:lnTo>
                    <a:pt x="38" y="0"/>
                  </a:lnTo>
                  <a:lnTo>
                    <a:pt x="102" y="33"/>
                  </a:lnTo>
                  <a:lnTo>
                    <a:pt x="168" y="6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0" name="Freeform 323"/>
            <p:cNvSpPr>
              <a:spLocks/>
            </p:cNvSpPr>
            <p:nvPr/>
          </p:nvSpPr>
          <p:spPr bwMode="auto">
            <a:xfrm>
              <a:off x="7845977" y="4147724"/>
              <a:ext cx="64766" cy="28975"/>
            </a:xfrm>
            <a:custGeom>
              <a:avLst/>
              <a:gdLst>
                <a:gd name="T0" fmla="*/ 14 w 38"/>
                <a:gd name="T1" fmla="*/ 12 h 17"/>
                <a:gd name="T2" fmla="*/ 14 w 38"/>
                <a:gd name="T3" fmla="*/ 12 h 17"/>
                <a:gd name="T4" fmla="*/ 2 w 38"/>
                <a:gd name="T5" fmla="*/ 17 h 17"/>
                <a:gd name="T6" fmla="*/ 2 w 38"/>
                <a:gd name="T7" fmla="*/ 12 h 17"/>
                <a:gd name="T8" fmla="*/ 0 w 38"/>
                <a:gd name="T9" fmla="*/ 10 h 17"/>
                <a:gd name="T10" fmla="*/ 2 w 38"/>
                <a:gd name="T11" fmla="*/ 5 h 17"/>
                <a:gd name="T12" fmla="*/ 16 w 38"/>
                <a:gd name="T13" fmla="*/ 3 h 17"/>
                <a:gd name="T14" fmla="*/ 26 w 38"/>
                <a:gd name="T15" fmla="*/ 0 h 17"/>
                <a:gd name="T16" fmla="*/ 33 w 38"/>
                <a:gd name="T17" fmla="*/ 0 h 17"/>
                <a:gd name="T18" fmla="*/ 38 w 38"/>
                <a:gd name="T19" fmla="*/ 0 h 17"/>
                <a:gd name="T20" fmla="*/ 33 w 38"/>
                <a:gd name="T21" fmla="*/ 5 h 17"/>
                <a:gd name="T22" fmla="*/ 14 w 38"/>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17">
                  <a:moveTo>
                    <a:pt x="14" y="12"/>
                  </a:moveTo>
                  <a:lnTo>
                    <a:pt x="14" y="12"/>
                  </a:lnTo>
                  <a:lnTo>
                    <a:pt x="2" y="17"/>
                  </a:lnTo>
                  <a:lnTo>
                    <a:pt x="2" y="12"/>
                  </a:lnTo>
                  <a:lnTo>
                    <a:pt x="0" y="10"/>
                  </a:lnTo>
                  <a:lnTo>
                    <a:pt x="2" y="5"/>
                  </a:lnTo>
                  <a:lnTo>
                    <a:pt x="16" y="3"/>
                  </a:lnTo>
                  <a:lnTo>
                    <a:pt x="26" y="0"/>
                  </a:lnTo>
                  <a:lnTo>
                    <a:pt x="33" y="0"/>
                  </a:lnTo>
                  <a:lnTo>
                    <a:pt x="38" y="0"/>
                  </a:lnTo>
                  <a:lnTo>
                    <a:pt x="33" y="5"/>
                  </a:lnTo>
                  <a:lnTo>
                    <a:pt x="1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2" name="Freeform 325"/>
            <p:cNvSpPr>
              <a:spLocks/>
            </p:cNvSpPr>
            <p:nvPr/>
          </p:nvSpPr>
          <p:spPr bwMode="auto">
            <a:xfrm>
              <a:off x="4604308" y="2813219"/>
              <a:ext cx="109079" cy="233496"/>
            </a:xfrm>
            <a:custGeom>
              <a:avLst/>
              <a:gdLst>
                <a:gd name="T0" fmla="*/ 43 w 64"/>
                <a:gd name="T1" fmla="*/ 2 h 137"/>
                <a:gd name="T2" fmla="*/ 43 w 64"/>
                <a:gd name="T3" fmla="*/ 2 h 137"/>
                <a:gd name="T4" fmla="*/ 43 w 64"/>
                <a:gd name="T5" fmla="*/ 14 h 137"/>
                <a:gd name="T6" fmla="*/ 57 w 64"/>
                <a:gd name="T7" fmla="*/ 7 h 137"/>
                <a:gd name="T8" fmla="*/ 57 w 64"/>
                <a:gd name="T9" fmla="*/ 9 h 137"/>
                <a:gd name="T10" fmla="*/ 50 w 64"/>
                <a:gd name="T11" fmla="*/ 21 h 137"/>
                <a:gd name="T12" fmla="*/ 50 w 64"/>
                <a:gd name="T13" fmla="*/ 28 h 137"/>
                <a:gd name="T14" fmla="*/ 54 w 64"/>
                <a:gd name="T15" fmla="*/ 33 h 137"/>
                <a:gd name="T16" fmla="*/ 52 w 64"/>
                <a:gd name="T17" fmla="*/ 52 h 137"/>
                <a:gd name="T18" fmla="*/ 43 w 64"/>
                <a:gd name="T19" fmla="*/ 61 h 137"/>
                <a:gd name="T20" fmla="*/ 45 w 64"/>
                <a:gd name="T21" fmla="*/ 71 h 137"/>
                <a:gd name="T22" fmla="*/ 54 w 64"/>
                <a:gd name="T23" fmla="*/ 71 h 137"/>
                <a:gd name="T24" fmla="*/ 57 w 64"/>
                <a:gd name="T25" fmla="*/ 80 h 137"/>
                <a:gd name="T26" fmla="*/ 64 w 64"/>
                <a:gd name="T27" fmla="*/ 85 h 137"/>
                <a:gd name="T28" fmla="*/ 62 w 64"/>
                <a:gd name="T29" fmla="*/ 99 h 137"/>
                <a:gd name="T30" fmla="*/ 54 w 64"/>
                <a:gd name="T31" fmla="*/ 104 h 137"/>
                <a:gd name="T32" fmla="*/ 50 w 64"/>
                <a:gd name="T33" fmla="*/ 109 h 137"/>
                <a:gd name="T34" fmla="*/ 38 w 64"/>
                <a:gd name="T35" fmla="*/ 118 h 137"/>
                <a:gd name="T36" fmla="*/ 40 w 64"/>
                <a:gd name="T37" fmla="*/ 125 h 137"/>
                <a:gd name="T38" fmla="*/ 38 w 64"/>
                <a:gd name="T39" fmla="*/ 132 h 137"/>
                <a:gd name="T40" fmla="*/ 31 w 64"/>
                <a:gd name="T41" fmla="*/ 137 h 137"/>
                <a:gd name="T42" fmla="*/ 24 w 64"/>
                <a:gd name="T43" fmla="*/ 104 h 137"/>
                <a:gd name="T44" fmla="*/ 14 w 64"/>
                <a:gd name="T45" fmla="*/ 97 h 137"/>
                <a:gd name="T46" fmla="*/ 14 w 64"/>
                <a:gd name="T47" fmla="*/ 92 h 137"/>
                <a:gd name="T48" fmla="*/ 2 w 64"/>
                <a:gd name="T49" fmla="*/ 80 h 137"/>
                <a:gd name="T50" fmla="*/ 0 w 64"/>
                <a:gd name="T51" fmla="*/ 66 h 137"/>
                <a:gd name="T52" fmla="*/ 10 w 64"/>
                <a:gd name="T53" fmla="*/ 54 h 137"/>
                <a:gd name="T54" fmla="*/ 14 w 64"/>
                <a:gd name="T55" fmla="*/ 38 h 137"/>
                <a:gd name="T56" fmla="*/ 10 w 64"/>
                <a:gd name="T57" fmla="*/ 19 h 137"/>
                <a:gd name="T58" fmla="*/ 14 w 64"/>
                <a:gd name="T59" fmla="*/ 9 h 137"/>
                <a:gd name="T60" fmla="*/ 33 w 64"/>
                <a:gd name="T61" fmla="*/ 0 h 137"/>
                <a:gd name="T62" fmla="*/ 43 w 64"/>
                <a:gd name="T63" fmla="*/ 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37">
                  <a:moveTo>
                    <a:pt x="43" y="2"/>
                  </a:moveTo>
                  <a:lnTo>
                    <a:pt x="43" y="2"/>
                  </a:lnTo>
                  <a:lnTo>
                    <a:pt x="43" y="14"/>
                  </a:lnTo>
                  <a:lnTo>
                    <a:pt x="57" y="7"/>
                  </a:lnTo>
                  <a:lnTo>
                    <a:pt x="57" y="9"/>
                  </a:lnTo>
                  <a:lnTo>
                    <a:pt x="50" y="21"/>
                  </a:lnTo>
                  <a:lnTo>
                    <a:pt x="50" y="28"/>
                  </a:lnTo>
                  <a:lnTo>
                    <a:pt x="54" y="33"/>
                  </a:lnTo>
                  <a:lnTo>
                    <a:pt x="52" y="52"/>
                  </a:lnTo>
                  <a:lnTo>
                    <a:pt x="43" y="61"/>
                  </a:lnTo>
                  <a:lnTo>
                    <a:pt x="45" y="71"/>
                  </a:lnTo>
                  <a:lnTo>
                    <a:pt x="54" y="71"/>
                  </a:lnTo>
                  <a:lnTo>
                    <a:pt x="57" y="80"/>
                  </a:lnTo>
                  <a:lnTo>
                    <a:pt x="64" y="85"/>
                  </a:lnTo>
                  <a:lnTo>
                    <a:pt x="62" y="99"/>
                  </a:lnTo>
                  <a:lnTo>
                    <a:pt x="54" y="104"/>
                  </a:lnTo>
                  <a:lnTo>
                    <a:pt x="50" y="109"/>
                  </a:lnTo>
                  <a:lnTo>
                    <a:pt x="38" y="118"/>
                  </a:lnTo>
                  <a:lnTo>
                    <a:pt x="40" y="125"/>
                  </a:lnTo>
                  <a:lnTo>
                    <a:pt x="38" y="132"/>
                  </a:lnTo>
                  <a:lnTo>
                    <a:pt x="31" y="137"/>
                  </a:lnTo>
                  <a:lnTo>
                    <a:pt x="24" y="104"/>
                  </a:lnTo>
                  <a:lnTo>
                    <a:pt x="14" y="97"/>
                  </a:lnTo>
                  <a:lnTo>
                    <a:pt x="14" y="92"/>
                  </a:lnTo>
                  <a:lnTo>
                    <a:pt x="2" y="80"/>
                  </a:lnTo>
                  <a:lnTo>
                    <a:pt x="0" y="66"/>
                  </a:lnTo>
                  <a:lnTo>
                    <a:pt x="10" y="54"/>
                  </a:lnTo>
                  <a:lnTo>
                    <a:pt x="14" y="38"/>
                  </a:lnTo>
                  <a:lnTo>
                    <a:pt x="10" y="19"/>
                  </a:lnTo>
                  <a:lnTo>
                    <a:pt x="14" y="9"/>
                  </a:lnTo>
                  <a:lnTo>
                    <a:pt x="33" y="0"/>
                  </a:lnTo>
                  <a:lnTo>
                    <a:pt x="43"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4" name="Freeform 327"/>
            <p:cNvSpPr>
              <a:spLocks noEditPoints="1"/>
            </p:cNvSpPr>
            <p:nvPr/>
          </p:nvSpPr>
          <p:spPr bwMode="auto">
            <a:xfrm>
              <a:off x="5115612" y="2642784"/>
              <a:ext cx="516418" cy="223270"/>
            </a:xfrm>
            <a:custGeom>
              <a:avLst/>
              <a:gdLst>
                <a:gd name="T0" fmla="*/ 175 w 303"/>
                <a:gd name="T1" fmla="*/ 19 h 131"/>
                <a:gd name="T2" fmla="*/ 218 w 303"/>
                <a:gd name="T3" fmla="*/ 24 h 131"/>
                <a:gd name="T4" fmla="*/ 251 w 303"/>
                <a:gd name="T5" fmla="*/ 15 h 131"/>
                <a:gd name="T6" fmla="*/ 284 w 303"/>
                <a:gd name="T7" fmla="*/ 24 h 131"/>
                <a:gd name="T8" fmla="*/ 284 w 303"/>
                <a:gd name="T9" fmla="*/ 41 h 131"/>
                <a:gd name="T10" fmla="*/ 303 w 303"/>
                <a:gd name="T11" fmla="*/ 52 h 131"/>
                <a:gd name="T12" fmla="*/ 296 w 303"/>
                <a:gd name="T13" fmla="*/ 83 h 131"/>
                <a:gd name="T14" fmla="*/ 301 w 303"/>
                <a:gd name="T15" fmla="*/ 105 h 131"/>
                <a:gd name="T16" fmla="*/ 289 w 303"/>
                <a:gd name="T17" fmla="*/ 102 h 131"/>
                <a:gd name="T18" fmla="*/ 263 w 303"/>
                <a:gd name="T19" fmla="*/ 105 h 131"/>
                <a:gd name="T20" fmla="*/ 237 w 303"/>
                <a:gd name="T21" fmla="*/ 107 h 131"/>
                <a:gd name="T22" fmla="*/ 204 w 303"/>
                <a:gd name="T23" fmla="*/ 114 h 131"/>
                <a:gd name="T24" fmla="*/ 178 w 303"/>
                <a:gd name="T25" fmla="*/ 116 h 131"/>
                <a:gd name="T26" fmla="*/ 171 w 303"/>
                <a:gd name="T27" fmla="*/ 123 h 131"/>
                <a:gd name="T28" fmla="*/ 164 w 303"/>
                <a:gd name="T29" fmla="*/ 131 h 131"/>
                <a:gd name="T30" fmla="*/ 164 w 303"/>
                <a:gd name="T31" fmla="*/ 114 h 131"/>
                <a:gd name="T32" fmla="*/ 140 w 303"/>
                <a:gd name="T33" fmla="*/ 112 h 131"/>
                <a:gd name="T34" fmla="*/ 105 w 303"/>
                <a:gd name="T35" fmla="*/ 126 h 131"/>
                <a:gd name="T36" fmla="*/ 74 w 303"/>
                <a:gd name="T37" fmla="*/ 114 h 131"/>
                <a:gd name="T38" fmla="*/ 60 w 303"/>
                <a:gd name="T39" fmla="*/ 126 h 131"/>
                <a:gd name="T40" fmla="*/ 26 w 303"/>
                <a:gd name="T41" fmla="*/ 114 h 131"/>
                <a:gd name="T42" fmla="*/ 5 w 303"/>
                <a:gd name="T43" fmla="*/ 83 h 131"/>
                <a:gd name="T44" fmla="*/ 0 w 303"/>
                <a:gd name="T45" fmla="*/ 57 h 131"/>
                <a:gd name="T46" fmla="*/ 45 w 303"/>
                <a:gd name="T47" fmla="*/ 36 h 131"/>
                <a:gd name="T48" fmla="*/ 83 w 303"/>
                <a:gd name="T49" fmla="*/ 24 h 131"/>
                <a:gd name="T50" fmla="*/ 121 w 303"/>
                <a:gd name="T51" fmla="*/ 5 h 131"/>
                <a:gd name="T52" fmla="*/ 175 w 303"/>
                <a:gd name="T53" fmla="*/ 19 h 131"/>
                <a:gd name="T54" fmla="*/ 17 w 303"/>
                <a:gd name="T55" fmla="*/ 31 h 131"/>
                <a:gd name="T56" fmla="*/ 0 w 303"/>
                <a:gd name="T57" fmla="*/ 34 h 131"/>
                <a:gd name="T58" fmla="*/ 3 w 303"/>
                <a:gd name="T59" fmla="*/ 26 h 131"/>
                <a:gd name="T60" fmla="*/ 0 w 303"/>
                <a:gd name="T61" fmla="*/ 7 h 131"/>
                <a:gd name="T62" fmla="*/ 31 w 303"/>
                <a:gd name="T63" fmla="*/ 5 h 131"/>
                <a:gd name="T64" fmla="*/ 48 w 303"/>
                <a:gd name="T65" fmla="*/ 19 h 131"/>
                <a:gd name="T66" fmla="*/ 24 w 303"/>
                <a:gd name="T67" fmla="*/ 2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3" h="131">
                  <a:moveTo>
                    <a:pt x="175" y="19"/>
                  </a:moveTo>
                  <a:lnTo>
                    <a:pt x="175" y="19"/>
                  </a:lnTo>
                  <a:lnTo>
                    <a:pt x="199" y="26"/>
                  </a:lnTo>
                  <a:lnTo>
                    <a:pt x="218" y="24"/>
                  </a:lnTo>
                  <a:lnTo>
                    <a:pt x="232" y="24"/>
                  </a:lnTo>
                  <a:lnTo>
                    <a:pt x="251" y="15"/>
                  </a:lnTo>
                  <a:lnTo>
                    <a:pt x="268" y="12"/>
                  </a:lnTo>
                  <a:lnTo>
                    <a:pt x="284" y="24"/>
                  </a:lnTo>
                  <a:lnTo>
                    <a:pt x="287" y="31"/>
                  </a:lnTo>
                  <a:lnTo>
                    <a:pt x="284" y="41"/>
                  </a:lnTo>
                  <a:lnTo>
                    <a:pt x="296" y="45"/>
                  </a:lnTo>
                  <a:lnTo>
                    <a:pt x="303" y="52"/>
                  </a:lnTo>
                  <a:lnTo>
                    <a:pt x="291" y="60"/>
                  </a:lnTo>
                  <a:lnTo>
                    <a:pt x="296" y="83"/>
                  </a:lnTo>
                  <a:lnTo>
                    <a:pt x="294" y="88"/>
                  </a:lnTo>
                  <a:lnTo>
                    <a:pt x="301" y="105"/>
                  </a:lnTo>
                  <a:lnTo>
                    <a:pt x="296" y="107"/>
                  </a:lnTo>
                  <a:lnTo>
                    <a:pt x="289" y="102"/>
                  </a:lnTo>
                  <a:lnTo>
                    <a:pt x="270" y="100"/>
                  </a:lnTo>
                  <a:lnTo>
                    <a:pt x="263" y="105"/>
                  </a:lnTo>
                  <a:lnTo>
                    <a:pt x="244" y="107"/>
                  </a:lnTo>
                  <a:lnTo>
                    <a:pt x="237" y="107"/>
                  </a:lnTo>
                  <a:lnTo>
                    <a:pt x="218" y="114"/>
                  </a:lnTo>
                  <a:lnTo>
                    <a:pt x="204" y="114"/>
                  </a:lnTo>
                  <a:lnTo>
                    <a:pt x="197" y="109"/>
                  </a:lnTo>
                  <a:lnTo>
                    <a:pt x="178" y="116"/>
                  </a:lnTo>
                  <a:lnTo>
                    <a:pt x="173" y="112"/>
                  </a:lnTo>
                  <a:lnTo>
                    <a:pt x="171" y="123"/>
                  </a:lnTo>
                  <a:lnTo>
                    <a:pt x="168" y="126"/>
                  </a:lnTo>
                  <a:lnTo>
                    <a:pt x="164" y="131"/>
                  </a:lnTo>
                  <a:lnTo>
                    <a:pt x="157" y="123"/>
                  </a:lnTo>
                  <a:lnTo>
                    <a:pt x="164" y="114"/>
                  </a:lnTo>
                  <a:lnTo>
                    <a:pt x="154" y="116"/>
                  </a:lnTo>
                  <a:lnTo>
                    <a:pt x="140" y="112"/>
                  </a:lnTo>
                  <a:lnTo>
                    <a:pt x="128" y="123"/>
                  </a:lnTo>
                  <a:lnTo>
                    <a:pt x="105" y="126"/>
                  </a:lnTo>
                  <a:lnTo>
                    <a:pt x="90" y="114"/>
                  </a:lnTo>
                  <a:lnTo>
                    <a:pt x="74" y="114"/>
                  </a:lnTo>
                  <a:lnTo>
                    <a:pt x="69" y="123"/>
                  </a:lnTo>
                  <a:lnTo>
                    <a:pt x="60" y="126"/>
                  </a:lnTo>
                  <a:lnTo>
                    <a:pt x="43" y="114"/>
                  </a:lnTo>
                  <a:lnTo>
                    <a:pt x="26" y="114"/>
                  </a:lnTo>
                  <a:lnTo>
                    <a:pt x="15" y="95"/>
                  </a:lnTo>
                  <a:lnTo>
                    <a:pt x="5" y="83"/>
                  </a:lnTo>
                  <a:lnTo>
                    <a:pt x="12" y="67"/>
                  </a:lnTo>
                  <a:lnTo>
                    <a:pt x="0" y="57"/>
                  </a:lnTo>
                  <a:lnTo>
                    <a:pt x="19" y="38"/>
                  </a:lnTo>
                  <a:lnTo>
                    <a:pt x="45" y="36"/>
                  </a:lnTo>
                  <a:lnTo>
                    <a:pt x="50" y="22"/>
                  </a:lnTo>
                  <a:lnTo>
                    <a:pt x="83" y="24"/>
                  </a:lnTo>
                  <a:lnTo>
                    <a:pt x="102" y="10"/>
                  </a:lnTo>
                  <a:lnTo>
                    <a:pt x="121" y="5"/>
                  </a:lnTo>
                  <a:lnTo>
                    <a:pt x="147" y="3"/>
                  </a:lnTo>
                  <a:lnTo>
                    <a:pt x="175" y="19"/>
                  </a:lnTo>
                  <a:close/>
                  <a:moveTo>
                    <a:pt x="17" y="31"/>
                  </a:moveTo>
                  <a:lnTo>
                    <a:pt x="17" y="31"/>
                  </a:lnTo>
                  <a:lnTo>
                    <a:pt x="5" y="43"/>
                  </a:lnTo>
                  <a:lnTo>
                    <a:pt x="0" y="34"/>
                  </a:lnTo>
                  <a:lnTo>
                    <a:pt x="0" y="29"/>
                  </a:lnTo>
                  <a:lnTo>
                    <a:pt x="3" y="26"/>
                  </a:lnTo>
                  <a:lnTo>
                    <a:pt x="10" y="12"/>
                  </a:lnTo>
                  <a:lnTo>
                    <a:pt x="0" y="7"/>
                  </a:lnTo>
                  <a:lnTo>
                    <a:pt x="17" y="0"/>
                  </a:lnTo>
                  <a:lnTo>
                    <a:pt x="31" y="5"/>
                  </a:lnTo>
                  <a:lnTo>
                    <a:pt x="34" y="12"/>
                  </a:lnTo>
                  <a:lnTo>
                    <a:pt x="48" y="19"/>
                  </a:lnTo>
                  <a:lnTo>
                    <a:pt x="45" y="24"/>
                  </a:lnTo>
                  <a:lnTo>
                    <a:pt x="24" y="24"/>
                  </a:lnTo>
                  <a:lnTo>
                    <a:pt x="17" y="3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6" name="Freeform 329"/>
            <p:cNvSpPr>
              <a:spLocks/>
            </p:cNvSpPr>
            <p:nvPr/>
          </p:nvSpPr>
          <p:spPr bwMode="auto">
            <a:xfrm>
              <a:off x="7713038" y="3200106"/>
              <a:ext cx="47722" cy="100557"/>
            </a:xfrm>
            <a:custGeom>
              <a:avLst/>
              <a:gdLst>
                <a:gd name="T0" fmla="*/ 16 w 28"/>
                <a:gd name="T1" fmla="*/ 45 h 59"/>
                <a:gd name="T2" fmla="*/ 16 w 28"/>
                <a:gd name="T3" fmla="*/ 45 h 59"/>
                <a:gd name="T4" fmla="*/ 9 w 28"/>
                <a:gd name="T5" fmla="*/ 59 h 59"/>
                <a:gd name="T6" fmla="*/ 0 w 28"/>
                <a:gd name="T7" fmla="*/ 45 h 59"/>
                <a:gd name="T8" fmla="*/ 0 w 28"/>
                <a:gd name="T9" fmla="*/ 31 h 59"/>
                <a:gd name="T10" fmla="*/ 9 w 28"/>
                <a:gd name="T11" fmla="*/ 14 h 59"/>
                <a:gd name="T12" fmla="*/ 21 w 28"/>
                <a:gd name="T13" fmla="*/ 0 h 59"/>
                <a:gd name="T14" fmla="*/ 28 w 28"/>
                <a:gd name="T15" fmla="*/ 7 h 59"/>
                <a:gd name="T16" fmla="*/ 26 w 28"/>
                <a:gd name="T17" fmla="*/ 17 h 59"/>
                <a:gd name="T18" fmla="*/ 16 w 28"/>
                <a:gd name="T19"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59">
                  <a:moveTo>
                    <a:pt x="16" y="45"/>
                  </a:moveTo>
                  <a:lnTo>
                    <a:pt x="16" y="45"/>
                  </a:lnTo>
                  <a:lnTo>
                    <a:pt x="9" y="59"/>
                  </a:lnTo>
                  <a:lnTo>
                    <a:pt x="0" y="45"/>
                  </a:lnTo>
                  <a:lnTo>
                    <a:pt x="0" y="31"/>
                  </a:lnTo>
                  <a:lnTo>
                    <a:pt x="9" y="14"/>
                  </a:lnTo>
                  <a:lnTo>
                    <a:pt x="21" y="0"/>
                  </a:lnTo>
                  <a:lnTo>
                    <a:pt x="28" y="7"/>
                  </a:lnTo>
                  <a:lnTo>
                    <a:pt x="26" y="17"/>
                  </a:lnTo>
                  <a:lnTo>
                    <a:pt x="16" y="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2" name="Freeform 335"/>
            <p:cNvSpPr>
              <a:spLocks/>
            </p:cNvSpPr>
            <p:nvPr/>
          </p:nvSpPr>
          <p:spPr bwMode="auto">
            <a:xfrm>
              <a:off x="5008238" y="2232037"/>
              <a:ext cx="495966" cy="330644"/>
            </a:xfrm>
            <a:custGeom>
              <a:avLst/>
              <a:gdLst>
                <a:gd name="T0" fmla="*/ 189 w 291"/>
                <a:gd name="T1" fmla="*/ 0 h 194"/>
                <a:gd name="T2" fmla="*/ 194 w 291"/>
                <a:gd name="T3" fmla="*/ 19 h 194"/>
                <a:gd name="T4" fmla="*/ 208 w 291"/>
                <a:gd name="T5" fmla="*/ 28 h 194"/>
                <a:gd name="T6" fmla="*/ 215 w 291"/>
                <a:gd name="T7" fmla="*/ 45 h 194"/>
                <a:gd name="T8" fmla="*/ 248 w 291"/>
                <a:gd name="T9" fmla="*/ 50 h 194"/>
                <a:gd name="T10" fmla="*/ 267 w 291"/>
                <a:gd name="T11" fmla="*/ 61 h 194"/>
                <a:gd name="T12" fmla="*/ 291 w 291"/>
                <a:gd name="T13" fmla="*/ 76 h 194"/>
                <a:gd name="T14" fmla="*/ 288 w 291"/>
                <a:gd name="T15" fmla="*/ 102 h 194"/>
                <a:gd name="T16" fmla="*/ 269 w 291"/>
                <a:gd name="T17" fmla="*/ 111 h 194"/>
                <a:gd name="T18" fmla="*/ 262 w 291"/>
                <a:gd name="T19" fmla="*/ 130 h 194"/>
                <a:gd name="T20" fmla="*/ 236 w 291"/>
                <a:gd name="T21" fmla="*/ 140 h 194"/>
                <a:gd name="T22" fmla="*/ 208 w 291"/>
                <a:gd name="T23" fmla="*/ 149 h 194"/>
                <a:gd name="T24" fmla="*/ 217 w 291"/>
                <a:gd name="T25" fmla="*/ 170 h 194"/>
                <a:gd name="T26" fmla="*/ 231 w 291"/>
                <a:gd name="T27" fmla="*/ 175 h 194"/>
                <a:gd name="T28" fmla="*/ 191 w 291"/>
                <a:gd name="T29" fmla="*/ 194 h 194"/>
                <a:gd name="T30" fmla="*/ 184 w 291"/>
                <a:gd name="T31" fmla="*/ 177 h 194"/>
                <a:gd name="T32" fmla="*/ 170 w 291"/>
                <a:gd name="T33" fmla="*/ 166 h 194"/>
                <a:gd name="T34" fmla="*/ 182 w 291"/>
                <a:gd name="T35" fmla="*/ 154 h 194"/>
                <a:gd name="T36" fmla="*/ 156 w 291"/>
                <a:gd name="T37" fmla="*/ 140 h 194"/>
                <a:gd name="T38" fmla="*/ 132 w 291"/>
                <a:gd name="T39" fmla="*/ 154 h 194"/>
                <a:gd name="T40" fmla="*/ 113 w 291"/>
                <a:gd name="T41" fmla="*/ 168 h 194"/>
                <a:gd name="T42" fmla="*/ 99 w 291"/>
                <a:gd name="T43" fmla="*/ 168 h 194"/>
                <a:gd name="T44" fmla="*/ 106 w 291"/>
                <a:gd name="T45" fmla="*/ 156 h 194"/>
                <a:gd name="T46" fmla="*/ 108 w 291"/>
                <a:gd name="T47" fmla="*/ 144 h 194"/>
                <a:gd name="T48" fmla="*/ 113 w 291"/>
                <a:gd name="T49" fmla="*/ 147 h 194"/>
                <a:gd name="T50" fmla="*/ 127 w 291"/>
                <a:gd name="T51" fmla="*/ 144 h 194"/>
                <a:gd name="T52" fmla="*/ 127 w 291"/>
                <a:gd name="T53" fmla="*/ 140 h 194"/>
                <a:gd name="T54" fmla="*/ 118 w 291"/>
                <a:gd name="T55" fmla="*/ 123 h 194"/>
                <a:gd name="T56" fmla="*/ 113 w 291"/>
                <a:gd name="T57" fmla="*/ 111 h 194"/>
                <a:gd name="T58" fmla="*/ 99 w 291"/>
                <a:gd name="T59" fmla="*/ 104 h 194"/>
                <a:gd name="T60" fmla="*/ 75 w 291"/>
                <a:gd name="T61" fmla="*/ 99 h 194"/>
                <a:gd name="T62" fmla="*/ 66 w 291"/>
                <a:gd name="T63" fmla="*/ 104 h 194"/>
                <a:gd name="T64" fmla="*/ 49 w 291"/>
                <a:gd name="T65" fmla="*/ 111 h 194"/>
                <a:gd name="T66" fmla="*/ 37 w 291"/>
                <a:gd name="T67" fmla="*/ 109 h 194"/>
                <a:gd name="T68" fmla="*/ 16 w 291"/>
                <a:gd name="T69" fmla="*/ 106 h 194"/>
                <a:gd name="T70" fmla="*/ 9 w 291"/>
                <a:gd name="T71" fmla="*/ 104 h 194"/>
                <a:gd name="T72" fmla="*/ 2 w 291"/>
                <a:gd name="T73" fmla="*/ 88 h 194"/>
                <a:gd name="T74" fmla="*/ 11 w 291"/>
                <a:gd name="T75" fmla="*/ 83 h 194"/>
                <a:gd name="T76" fmla="*/ 21 w 291"/>
                <a:gd name="T77" fmla="*/ 52 h 194"/>
                <a:gd name="T78" fmla="*/ 30 w 291"/>
                <a:gd name="T79" fmla="*/ 43 h 194"/>
                <a:gd name="T80" fmla="*/ 30 w 291"/>
                <a:gd name="T81" fmla="*/ 19 h 194"/>
                <a:gd name="T82" fmla="*/ 52 w 291"/>
                <a:gd name="T83" fmla="*/ 9 h 194"/>
                <a:gd name="T84" fmla="*/ 87 w 291"/>
                <a:gd name="T85" fmla="*/ 19 h 194"/>
                <a:gd name="T86" fmla="*/ 104 w 291"/>
                <a:gd name="T87" fmla="*/ 24 h 194"/>
                <a:gd name="T88" fmla="*/ 115 w 291"/>
                <a:gd name="T89" fmla="*/ 24 h 194"/>
                <a:gd name="T90" fmla="*/ 137 w 291"/>
                <a:gd name="T91" fmla="*/ 26 h 194"/>
                <a:gd name="T92" fmla="*/ 142 w 291"/>
                <a:gd name="T93" fmla="*/ 7 h 194"/>
                <a:gd name="T94" fmla="*/ 163 w 291"/>
                <a:gd name="T95" fmla="*/ 7 h 194"/>
                <a:gd name="T96" fmla="*/ 172 w 291"/>
                <a:gd name="T97" fmla="*/ 0 h 194"/>
                <a:gd name="connsiteX0" fmla="*/ 6495 w 10000"/>
                <a:gd name="connsiteY0" fmla="*/ 0 h 10000"/>
                <a:gd name="connsiteX1" fmla="*/ 6495 w 10000"/>
                <a:gd name="connsiteY1" fmla="*/ 0 h 10000"/>
                <a:gd name="connsiteX2" fmla="*/ 6804 w 10000"/>
                <a:gd name="connsiteY2" fmla="*/ 722 h 10000"/>
                <a:gd name="connsiteX3" fmla="*/ 6667 w 10000"/>
                <a:gd name="connsiteY3" fmla="*/ 979 h 10000"/>
                <a:gd name="connsiteX4" fmla="*/ 6735 w 10000"/>
                <a:gd name="connsiteY4" fmla="*/ 1340 h 10000"/>
                <a:gd name="connsiteX5" fmla="*/ 7148 w 10000"/>
                <a:gd name="connsiteY5" fmla="*/ 1443 h 10000"/>
                <a:gd name="connsiteX6" fmla="*/ 7388 w 10000"/>
                <a:gd name="connsiteY6" fmla="*/ 2062 h 10000"/>
                <a:gd name="connsiteX7" fmla="*/ 7388 w 10000"/>
                <a:gd name="connsiteY7" fmla="*/ 2320 h 10000"/>
                <a:gd name="connsiteX8" fmla="*/ 8041 w 10000"/>
                <a:gd name="connsiteY8" fmla="*/ 2784 h 10000"/>
                <a:gd name="connsiteX9" fmla="*/ 8522 w 10000"/>
                <a:gd name="connsiteY9" fmla="*/ 2577 h 10000"/>
                <a:gd name="connsiteX10" fmla="*/ 8832 w 10000"/>
                <a:gd name="connsiteY10" fmla="*/ 3144 h 10000"/>
                <a:gd name="connsiteX11" fmla="*/ 9175 w 10000"/>
                <a:gd name="connsiteY11" fmla="*/ 3144 h 10000"/>
                <a:gd name="connsiteX12" fmla="*/ 10000 w 10000"/>
                <a:gd name="connsiteY12" fmla="*/ 3557 h 10000"/>
                <a:gd name="connsiteX13" fmla="*/ 10000 w 10000"/>
                <a:gd name="connsiteY13" fmla="*/ 3918 h 10000"/>
                <a:gd name="connsiteX14" fmla="*/ 9725 w 10000"/>
                <a:gd name="connsiteY14" fmla="*/ 4536 h 10000"/>
                <a:gd name="connsiteX15" fmla="*/ 9897 w 10000"/>
                <a:gd name="connsiteY15" fmla="*/ 5258 h 10000"/>
                <a:gd name="connsiteX16" fmla="*/ 9828 w 10000"/>
                <a:gd name="connsiteY16" fmla="*/ 5722 h 10000"/>
                <a:gd name="connsiteX17" fmla="*/ 9244 w 10000"/>
                <a:gd name="connsiteY17" fmla="*/ 5722 h 10000"/>
                <a:gd name="connsiteX18" fmla="*/ 9111 w 10000"/>
                <a:gd name="connsiteY18" fmla="*/ 6406 h 10000"/>
                <a:gd name="connsiteX19" fmla="*/ 9003 w 10000"/>
                <a:gd name="connsiteY19" fmla="*/ 6701 h 10000"/>
                <a:gd name="connsiteX20" fmla="*/ 8522 w 10000"/>
                <a:gd name="connsiteY20" fmla="*/ 6804 h 10000"/>
                <a:gd name="connsiteX21" fmla="*/ 8110 w 10000"/>
                <a:gd name="connsiteY21" fmla="*/ 7216 h 10000"/>
                <a:gd name="connsiteX22" fmla="*/ 7629 w 10000"/>
                <a:gd name="connsiteY22" fmla="*/ 7216 h 10000"/>
                <a:gd name="connsiteX23" fmla="*/ 7148 w 10000"/>
                <a:gd name="connsiteY23" fmla="*/ 7680 h 10000"/>
                <a:gd name="connsiteX24" fmla="*/ 7148 w 10000"/>
                <a:gd name="connsiteY24" fmla="*/ 8402 h 10000"/>
                <a:gd name="connsiteX25" fmla="*/ 7457 w 10000"/>
                <a:gd name="connsiteY25" fmla="*/ 8763 h 10000"/>
                <a:gd name="connsiteX26" fmla="*/ 8041 w 10000"/>
                <a:gd name="connsiteY26" fmla="*/ 8660 h 10000"/>
                <a:gd name="connsiteX27" fmla="*/ 7938 w 10000"/>
                <a:gd name="connsiteY27" fmla="*/ 9021 h 10000"/>
                <a:gd name="connsiteX28" fmla="*/ 7285 w 10000"/>
                <a:gd name="connsiteY28" fmla="*/ 9278 h 10000"/>
                <a:gd name="connsiteX29" fmla="*/ 6564 w 10000"/>
                <a:gd name="connsiteY29" fmla="*/ 10000 h 10000"/>
                <a:gd name="connsiteX30" fmla="*/ 6254 w 10000"/>
                <a:gd name="connsiteY30" fmla="*/ 9639 h 10000"/>
                <a:gd name="connsiteX31" fmla="*/ 6323 w 10000"/>
                <a:gd name="connsiteY31" fmla="*/ 9124 h 10000"/>
                <a:gd name="connsiteX32" fmla="*/ 5773 w 10000"/>
                <a:gd name="connsiteY32" fmla="*/ 8763 h 10000"/>
                <a:gd name="connsiteX33" fmla="*/ 5842 w 10000"/>
                <a:gd name="connsiteY33" fmla="*/ 8557 h 10000"/>
                <a:gd name="connsiteX34" fmla="*/ 6323 w 10000"/>
                <a:gd name="connsiteY34" fmla="*/ 8196 h 10000"/>
                <a:gd name="connsiteX35" fmla="*/ 6254 w 10000"/>
                <a:gd name="connsiteY35" fmla="*/ 7938 h 10000"/>
                <a:gd name="connsiteX36" fmla="*/ 5361 w 10000"/>
                <a:gd name="connsiteY36" fmla="*/ 7577 h 10000"/>
                <a:gd name="connsiteX37" fmla="*/ 5361 w 10000"/>
                <a:gd name="connsiteY37" fmla="*/ 7216 h 10000"/>
                <a:gd name="connsiteX38" fmla="*/ 4777 w 10000"/>
                <a:gd name="connsiteY38" fmla="*/ 7320 h 10000"/>
                <a:gd name="connsiteX39" fmla="*/ 4536 w 10000"/>
                <a:gd name="connsiteY39" fmla="*/ 7938 h 10000"/>
                <a:gd name="connsiteX40" fmla="*/ 4124 w 10000"/>
                <a:gd name="connsiteY40" fmla="*/ 8918 h 10000"/>
                <a:gd name="connsiteX41" fmla="*/ 3883 w 10000"/>
                <a:gd name="connsiteY41" fmla="*/ 8660 h 10000"/>
                <a:gd name="connsiteX42" fmla="*/ 3643 w 10000"/>
                <a:gd name="connsiteY42" fmla="*/ 8763 h 10000"/>
                <a:gd name="connsiteX43" fmla="*/ 3402 w 10000"/>
                <a:gd name="connsiteY43" fmla="*/ 8660 h 10000"/>
                <a:gd name="connsiteX44" fmla="*/ 3471 w 10000"/>
                <a:gd name="connsiteY44" fmla="*/ 8557 h 10000"/>
                <a:gd name="connsiteX45" fmla="*/ 3643 w 10000"/>
                <a:gd name="connsiteY45" fmla="*/ 8041 h 10000"/>
                <a:gd name="connsiteX46" fmla="*/ 3814 w 10000"/>
                <a:gd name="connsiteY46" fmla="*/ 7680 h 10000"/>
                <a:gd name="connsiteX47" fmla="*/ 3711 w 10000"/>
                <a:gd name="connsiteY47" fmla="*/ 7423 h 10000"/>
                <a:gd name="connsiteX48" fmla="*/ 3883 w 10000"/>
                <a:gd name="connsiteY48" fmla="*/ 7423 h 10000"/>
                <a:gd name="connsiteX49" fmla="*/ 3883 w 10000"/>
                <a:gd name="connsiteY49" fmla="*/ 7577 h 10000"/>
                <a:gd name="connsiteX50" fmla="*/ 4227 w 10000"/>
                <a:gd name="connsiteY50" fmla="*/ 7577 h 10000"/>
                <a:gd name="connsiteX51" fmla="*/ 4364 w 10000"/>
                <a:gd name="connsiteY51" fmla="*/ 7423 h 10000"/>
                <a:gd name="connsiteX52" fmla="*/ 4296 w 10000"/>
                <a:gd name="connsiteY52" fmla="*/ 7320 h 10000"/>
                <a:gd name="connsiteX53" fmla="*/ 4364 w 10000"/>
                <a:gd name="connsiteY53" fmla="*/ 7216 h 10000"/>
                <a:gd name="connsiteX54" fmla="*/ 4124 w 10000"/>
                <a:gd name="connsiteY54" fmla="*/ 6804 h 10000"/>
                <a:gd name="connsiteX55" fmla="*/ 4055 w 10000"/>
                <a:gd name="connsiteY55" fmla="*/ 6340 h 10000"/>
                <a:gd name="connsiteX56" fmla="*/ 3883 w 10000"/>
                <a:gd name="connsiteY56" fmla="*/ 6237 h 10000"/>
                <a:gd name="connsiteX57" fmla="*/ 3883 w 10000"/>
                <a:gd name="connsiteY57" fmla="*/ 5722 h 10000"/>
                <a:gd name="connsiteX58" fmla="*/ 3643 w 10000"/>
                <a:gd name="connsiteY58" fmla="*/ 5464 h 10000"/>
                <a:gd name="connsiteX59" fmla="*/ 3402 w 10000"/>
                <a:gd name="connsiteY59" fmla="*/ 5361 h 10000"/>
                <a:gd name="connsiteX60" fmla="*/ 2990 w 10000"/>
                <a:gd name="connsiteY60" fmla="*/ 5000 h 10000"/>
                <a:gd name="connsiteX61" fmla="*/ 2577 w 10000"/>
                <a:gd name="connsiteY61" fmla="*/ 5103 h 10000"/>
                <a:gd name="connsiteX62" fmla="*/ 2509 w 10000"/>
                <a:gd name="connsiteY62" fmla="*/ 5361 h 10000"/>
                <a:gd name="connsiteX63" fmla="*/ 2268 w 10000"/>
                <a:gd name="connsiteY63" fmla="*/ 5361 h 10000"/>
                <a:gd name="connsiteX64" fmla="*/ 2096 w 10000"/>
                <a:gd name="connsiteY64" fmla="*/ 5619 h 10000"/>
                <a:gd name="connsiteX65" fmla="*/ 1684 w 10000"/>
                <a:gd name="connsiteY65" fmla="*/ 5722 h 10000"/>
                <a:gd name="connsiteX66" fmla="*/ 1546 w 10000"/>
                <a:gd name="connsiteY66" fmla="*/ 5876 h 10000"/>
                <a:gd name="connsiteX67" fmla="*/ 1271 w 10000"/>
                <a:gd name="connsiteY67" fmla="*/ 5619 h 10000"/>
                <a:gd name="connsiteX68" fmla="*/ 893 w 10000"/>
                <a:gd name="connsiteY68" fmla="*/ 5619 h 10000"/>
                <a:gd name="connsiteX69" fmla="*/ 550 w 10000"/>
                <a:gd name="connsiteY69" fmla="*/ 5464 h 10000"/>
                <a:gd name="connsiteX70" fmla="*/ 309 w 10000"/>
                <a:gd name="connsiteY70" fmla="*/ 5722 h 10000"/>
                <a:gd name="connsiteX71" fmla="*/ 309 w 10000"/>
                <a:gd name="connsiteY71" fmla="*/ 5361 h 10000"/>
                <a:gd name="connsiteX72" fmla="*/ 0 w 10000"/>
                <a:gd name="connsiteY72" fmla="*/ 5000 h 10000"/>
                <a:gd name="connsiteX73" fmla="*/ 69 w 10000"/>
                <a:gd name="connsiteY73" fmla="*/ 4536 h 10000"/>
                <a:gd name="connsiteX74" fmla="*/ 241 w 10000"/>
                <a:gd name="connsiteY74" fmla="*/ 4278 h 10000"/>
                <a:gd name="connsiteX75" fmla="*/ 378 w 10000"/>
                <a:gd name="connsiteY75" fmla="*/ 4278 h 10000"/>
                <a:gd name="connsiteX76" fmla="*/ 241 w 10000"/>
                <a:gd name="connsiteY76" fmla="*/ 3660 h 10000"/>
                <a:gd name="connsiteX77" fmla="*/ 722 w 10000"/>
                <a:gd name="connsiteY77" fmla="*/ 2680 h 10000"/>
                <a:gd name="connsiteX78" fmla="*/ 962 w 10000"/>
                <a:gd name="connsiteY78" fmla="*/ 2423 h 10000"/>
                <a:gd name="connsiteX79" fmla="*/ 1031 w 10000"/>
                <a:gd name="connsiteY79" fmla="*/ 2216 h 10000"/>
                <a:gd name="connsiteX80" fmla="*/ 790 w 10000"/>
                <a:gd name="connsiteY80" fmla="*/ 979 h 10000"/>
                <a:gd name="connsiteX81" fmla="*/ 1031 w 10000"/>
                <a:gd name="connsiteY81" fmla="*/ 979 h 10000"/>
                <a:gd name="connsiteX82" fmla="*/ 1375 w 10000"/>
                <a:gd name="connsiteY82" fmla="*/ 619 h 10000"/>
                <a:gd name="connsiteX83" fmla="*/ 1787 w 10000"/>
                <a:gd name="connsiteY83" fmla="*/ 464 h 10000"/>
                <a:gd name="connsiteX84" fmla="*/ 2337 w 10000"/>
                <a:gd name="connsiteY84" fmla="*/ 619 h 10000"/>
                <a:gd name="connsiteX85" fmla="*/ 2990 w 10000"/>
                <a:gd name="connsiteY85" fmla="*/ 979 h 10000"/>
                <a:gd name="connsiteX86" fmla="*/ 3402 w 10000"/>
                <a:gd name="connsiteY86" fmla="*/ 979 h 10000"/>
                <a:gd name="connsiteX87" fmla="*/ 3574 w 10000"/>
                <a:gd name="connsiteY87" fmla="*/ 1237 h 10000"/>
                <a:gd name="connsiteX88" fmla="*/ 3814 w 10000"/>
                <a:gd name="connsiteY88" fmla="*/ 979 h 10000"/>
                <a:gd name="connsiteX89" fmla="*/ 3952 w 10000"/>
                <a:gd name="connsiteY89" fmla="*/ 1237 h 10000"/>
                <a:gd name="connsiteX90" fmla="*/ 4467 w 10000"/>
                <a:gd name="connsiteY90" fmla="*/ 1237 h 10000"/>
                <a:gd name="connsiteX91" fmla="*/ 4708 w 10000"/>
                <a:gd name="connsiteY91" fmla="*/ 1340 h 10000"/>
                <a:gd name="connsiteX92" fmla="*/ 4708 w 10000"/>
                <a:gd name="connsiteY92" fmla="*/ 619 h 10000"/>
                <a:gd name="connsiteX93" fmla="*/ 4880 w 10000"/>
                <a:gd name="connsiteY93" fmla="*/ 361 h 10000"/>
                <a:gd name="connsiteX94" fmla="*/ 5361 w 10000"/>
                <a:gd name="connsiteY94" fmla="*/ 258 h 10000"/>
                <a:gd name="connsiteX95" fmla="*/ 5601 w 10000"/>
                <a:gd name="connsiteY95" fmla="*/ 361 h 10000"/>
                <a:gd name="connsiteX96" fmla="*/ 5670 w 10000"/>
                <a:gd name="connsiteY96" fmla="*/ 0 h 10000"/>
                <a:gd name="connsiteX97" fmla="*/ 5911 w 10000"/>
                <a:gd name="connsiteY97" fmla="*/ 0 h 10000"/>
                <a:gd name="connsiteX98" fmla="*/ 6495 w 10000"/>
                <a:gd name="connsiteY98" fmla="*/ 0 h 10000"/>
                <a:gd name="connsiteX0" fmla="*/ 6495 w 10000"/>
                <a:gd name="connsiteY0" fmla="*/ 0 h 10000"/>
                <a:gd name="connsiteX1" fmla="*/ 6495 w 10000"/>
                <a:gd name="connsiteY1" fmla="*/ 0 h 10000"/>
                <a:gd name="connsiteX2" fmla="*/ 6804 w 10000"/>
                <a:gd name="connsiteY2" fmla="*/ 722 h 10000"/>
                <a:gd name="connsiteX3" fmla="*/ 6667 w 10000"/>
                <a:gd name="connsiteY3" fmla="*/ 979 h 10000"/>
                <a:gd name="connsiteX4" fmla="*/ 6735 w 10000"/>
                <a:gd name="connsiteY4" fmla="*/ 1340 h 10000"/>
                <a:gd name="connsiteX5" fmla="*/ 7148 w 10000"/>
                <a:gd name="connsiteY5" fmla="*/ 1443 h 10000"/>
                <a:gd name="connsiteX6" fmla="*/ 7388 w 10000"/>
                <a:gd name="connsiteY6" fmla="*/ 2062 h 10000"/>
                <a:gd name="connsiteX7" fmla="*/ 7388 w 10000"/>
                <a:gd name="connsiteY7" fmla="*/ 2320 h 10000"/>
                <a:gd name="connsiteX8" fmla="*/ 8041 w 10000"/>
                <a:gd name="connsiteY8" fmla="*/ 2784 h 10000"/>
                <a:gd name="connsiteX9" fmla="*/ 8522 w 10000"/>
                <a:gd name="connsiteY9" fmla="*/ 2577 h 10000"/>
                <a:gd name="connsiteX10" fmla="*/ 8832 w 10000"/>
                <a:gd name="connsiteY10" fmla="*/ 3144 h 10000"/>
                <a:gd name="connsiteX11" fmla="*/ 9175 w 10000"/>
                <a:gd name="connsiteY11" fmla="*/ 3144 h 10000"/>
                <a:gd name="connsiteX12" fmla="*/ 10000 w 10000"/>
                <a:gd name="connsiteY12" fmla="*/ 3557 h 10000"/>
                <a:gd name="connsiteX13" fmla="*/ 10000 w 10000"/>
                <a:gd name="connsiteY13" fmla="*/ 3918 h 10000"/>
                <a:gd name="connsiteX14" fmla="*/ 9725 w 10000"/>
                <a:gd name="connsiteY14" fmla="*/ 4536 h 10000"/>
                <a:gd name="connsiteX15" fmla="*/ 9897 w 10000"/>
                <a:gd name="connsiteY15" fmla="*/ 5258 h 10000"/>
                <a:gd name="connsiteX16" fmla="*/ 9828 w 10000"/>
                <a:gd name="connsiteY16" fmla="*/ 5722 h 10000"/>
                <a:gd name="connsiteX17" fmla="*/ 9424 w 10000"/>
                <a:gd name="connsiteY17" fmla="*/ 5830 h 10000"/>
                <a:gd name="connsiteX18" fmla="*/ 9111 w 10000"/>
                <a:gd name="connsiteY18" fmla="*/ 6406 h 10000"/>
                <a:gd name="connsiteX19" fmla="*/ 9003 w 10000"/>
                <a:gd name="connsiteY19" fmla="*/ 6701 h 10000"/>
                <a:gd name="connsiteX20" fmla="*/ 8522 w 10000"/>
                <a:gd name="connsiteY20" fmla="*/ 6804 h 10000"/>
                <a:gd name="connsiteX21" fmla="*/ 8110 w 10000"/>
                <a:gd name="connsiteY21" fmla="*/ 7216 h 10000"/>
                <a:gd name="connsiteX22" fmla="*/ 7629 w 10000"/>
                <a:gd name="connsiteY22" fmla="*/ 7216 h 10000"/>
                <a:gd name="connsiteX23" fmla="*/ 7148 w 10000"/>
                <a:gd name="connsiteY23" fmla="*/ 7680 h 10000"/>
                <a:gd name="connsiteX24" fmla="*/ 7148 w 10000"/>
                <a:gd name="connsiteY24" fmla="*/ 8402 h 10000"/>
                <a:gd name="connsiteX25" fmla="*/ 7457 w 10000"/>
                <a:gd name="connsiteY25" fmla="*/ 8763 h 10000"/>
                <a:gd name="connsiteX26" fmla="*/ 8041 w 10000"/>
                <a:gd name="connsiteY26" fmla="*/ 8660 h 10000"/>
                <a:gd name="connsiteX27" fmla="*/ 7938 w 10000"/>
                <a:gd name="connsiteY27" fmla="*/ 9021 h 10000"/>
                <a:gd name="connsiteX28" fmla="*/ 7285 w 10000"/>
                <a:gd name="connsiteY28" fmla="*/ 9278 h 10000"/>
                <a:gd name="connsiteX29" fmla="*/ 6564 w 10000"/>
                <a:gd name="connsiteY29" fmla="*/ 10000 h 10000"/>
                <a:gd name="connsiteX30" fmla="*/ 6254 w 10000"/>
                <a:gd name="connsiteY30" fmla="*/ 9639 h 10000"/>
                <a:gd name="connsiteX31" fmla="*/ 6323 w 10000"/>
                <a:gd name="connsiteY31" fmla="*/ 9124 h 10000"/>
                <a:gd name="connsiteX32" fmla="*/ 5773 w 10000"/>
                <a:gd name="connsiteY32" fmla="*/ 8763 h 10000"/>
                <a:gd name="connsiteX33" fmla="*/ 5842 w 10000"/>
                <a:gd name="connsiteY33" fmla="*/ 8557 h 10000"/>
                <a:gd name="connsiteX34" fmla="*/ 6323 w 10000"/>
                <a:gd name="connsiteY34" fmla="*/ 8196 h 10000"/>
                <a:gd name="connsiteX35" fmla="*/ 6254 w 10000"/>
                <a:gd name="connsiteY35" fmla="*/ 7938 h 10000"/>
                <a:gd name="connsiteX36" fmla="*/ 5361 w 10000"/>
                <a:gd name="connsiteY36" fmla="*/ 7577 h 10000"/>
                <a:gd name="connsiteX37" fmla="*/ 5361 w 10000"/>
                <a:gd name="connsiteY37" fmla="*/ 7216 h 10000"/>
                <a:gd name="connsiteX38" fmla="*/ 4777 w 10000"/>
                <a:gd name="connsiteY38" fmla="*/ 7320 h 10000"/>
                <a:gd name="connsiteX39" fmla="*/ 4536 w 10000"/>
                <a:gd name="connsiteY39" fmla="*/ 7938 h 10000"/>
                <a:gd name="connsiteX40" fmla="*/ 4124 w 10000"/>
                <a:gd name="connsiteY40" fmla="*/ 8918 h 10000"/>
                <a:gd name="connsiteX41" fmla="*/ 3883 w 10000"/>
                <a:gd name="connsiteY41" fmla="*/ 8660 h 10000"/>
                <a:gd name="connsiteX42" fmla="*/ 3643 w 10000"/>
                <a:gd name="connsiteY42" fmla="*/ 8763 h 10000"/>
                <a:gd name="connsiteX43" fmla="*/ 3402 w 10000"/>
                <a:gd name="connsiteY43" fmla="*/ 8660 h 10000"/>
                <a:gd name="connsiteX44" fmla="*/ 3471 w 10000"/>
                <a:gd name="connsiteY44" fmla="*/ 8557 h 10000"/>
                <a:gd name="connsiteX45" fmla="*/ 3643 w 10000"/>
                <a:gd name="connsiteY45" fmla="*/ 8041 h 10000"/>
                <a:gd name="connsiteX46" fmla="*/ 3814 w 10000"/>
                <a:gd name="connsiteY46" fmla="*/ 7680 h 10000"/>
                <a:gd name="connsiteX47" fmla="*/ 3711 w 10000"/>
                <a:gd name="connsiteY47" fmla="*/ 7423 h 10000"/>
                <a:gd name="connsiteX48" fmla="*/ 3883 w 10000"/>
                <a:gd name="connsiteY48" fmla="*/ 7423 h 10000"/>
                <a:gd name="connsiteX49" fmla="*/ 3883 w 10000"/>
                <a:gd name="connsiteY49" fmla="*/ 7577 h 10000"/>
                <a:gd name="connsiteX50" fmla="*/ 4227 w 10000"/>
                <a:gd name="connsiteY50" fmla="*/ 7577 h 10000"/>
                <a:gd name="connsiteX51" fmla="*/ 4364 w 10000"/>
                <a:gd name="connsiteY51" fmla="*/ 7423 h 10000"/>
                <a:gd name="connsiteX52" fmla="*/ 4296 w 10000"/>
                <a:gd name="connsiteY52" fmla="*/ 7320 h 10000"/>
                <a:gd name="connsiteX53" fmla="*/ 4364 w 10000"/>
                <a:gd name="connsiteY53" fmla="*/ 7216 h 10000"/>
                <a:gd name="connsiteX54" fmla="*/ 4124 w 10000"/>
                <a:gd name="connsiteY54" fmla="*/ 6804 h 10000"/>
                <a:gd name="connsiteX55" fmla="*/ 4055 w 10000"/>
                <a:gd name="connsiteY55" fmla="*/ 6340 h 10000"/>
                <a:gd name="connsiteX56" fmla="*/ 3883 w 10000"/>
                <a:gd name="connsiteY56" fmla="*/ 6237 h 10000"/>
                <a:gd name="connsiteX57" fmla="*/ 3883 w 10000"/>
                <a:gd name="connsiteY57" fmla="*/ 5722 h 10000"/>
                <a:gd name="connsiteX58" fmla="*/ 3643 w 10000"/>
                <a:gd name="connsiteY58" fmla="*/ 5464 h 10000"/>
                <a:gd name="connsiteX59" fmla="*/ 3402 w 10000"/>
                <a:gd name="connsiteY59" fmla="*/ 5361 h 10000"/>
                <a:gd name="connsiteX60" fmla="*/ 2990 w 10000"/>
                <a:gd name="connsiteY60" fmla="*/ 5000 h 10000"/>
                <a:gd name="connsiteX61" fmla="*/ 2577 w 10000"/>
                <a:gd name="connsiteY61" fmla="*/ 5103 h 10000"/>
                <a:gd name="connsiteX62" fmla="*/ 2509 w 10000"/>
                <a:gd name="connsiteY62" fmla="*/ 5361 h 10000"/>
                <a:gd name="connsiteX63" fmla="*/ 2268 w 10000"/>
                <a:gd name="connsiteY63" fmla="*/ 5361 h 10000"/>
                <a:gd name="connsiteX64" fmla="*/ 2096 w 10000"/>
                <a:gd name="connsiteY64" fmla="*/ 5619 h 10000"/>
                <a:gd name="connsiteX65" fmla="*/ 1684 w 10000"/>
                <a:gd name="connsiteY65" fmla="*/ 5722 h 10000"/>
                <a:gd name="connsiteX66" fmla="*/ 1546 w 10000"/>
                <a:gd name="connsiteY66" fmla="*/ 5876 h 10000"/>
                <a:gd name="connsiteX67" fmla="*/ 1271 w 10000"/>
                <a:gd name="connsiteY67" fmla="*/ 5619 h 10000"/>
                <a:gd name="connsiteX68" fmla="*/ 893 w 10000"/>
                <a:gd name="connsiteY68" fmla="*/ 5619 h 10000"/>
                <a:gd name="connsiteX69" fmla="*/ 550 w 10000"/>
                <a:gd name="connsiteY69" fmla="*/ 5464 h 10000"/>
                <a:gd name="connsiteX70" fmla="*/ 309 w 10000"/>
                <a:gd name="connsiteY70" fmla="*/ 5722 h 10000"/>
                <a:gd name="connsiteX71" fmla="*/ 309 w 10000"/>
                <a:gd name="connsiteY71" fmla="*/ 5361 h 10000"/>
                <a:gd name="connsiteX72" fmla="*/ 0 w 10000"/>
                <a:gd name="connsiteY72" fmla="*/ 5000 h 10000"/>
                <a:gd name="connsiteX73" fmla="*/ 69 w 10000"/>
                <a:gd name="connsiteY73" fmla="*/ 4536 h 10000"/>
                <a:gd name="connsiteX74" fmla="*/ 241 w 10000"/>
                <a:gd name="connsiteY74" fmla="*/ 4278 h 10000"/>
                <a:gd name="connsiteX75" fmla="*/ 378 w 10000"/>
                <a:gd name="connsiteY75" fmla="*/ 4278 h 10000"/>
                <a:gd name="connsiteX76" fmla="*/ 241 w 10000"/>
                <a:gd name="connsiteY76" fmla="*/ 3660 h 10000"/>
                <a:gd name="connsiteX77" fmla="*/ 722 w 10000"/>
                <a:gd name="connsiteY77" fmla="*/ 2680 h 10000"/>
                <a:gd name="connsiteX78" fmla="*/ 962 w 10000"/>
                <a:gd name="connsiteY78" fmla="*/ 2423 h 10000"/>
                <a:gd name="connsiteX79" fmla="*/ 1031 w 10000"/>
                <a:gd name="connsiteY79" fmla="*/ 2216 h 10000"/>
                <a:gd name="connsiteX80" fmla="*/ 790 w 10000"/>
                <a:gd name="connsiteY80" fmla="*/ 979 h 10000"/>
                <a:gd name="connsiteX81" fmla="*/ 1031 w 10000"/>
                <a:gd name="connsiteY81" fmla="*/ 979 h 10000"/>
                <a:gd name="connsiteX82" fmla="*/ 1375 w 10000"/>
                <a:gd name="connsiteY82" fmla="*/ 619 h 10000"/>
                <a:gd name="connsiteX83" fmla="*/ 1787 w 10000"/>
                <a:gd name="connsiteY83" fmla="*/ 464 h 10000"/>
                <a:gd name="connsiteX84" fmla="*/ 2337 w 10000"/>
                <a:gd name="connsiteY84" fmla="*/ 619 h 10000"/>
                <a:gd name="connsiteX85" fmla="*/ 2990 w 10000"/>
                <a:gd name="connsiteY85" fmla="*/ 979 h 10000"/>
                <a:gd name="connsiteX86" fmla="*/ 3402 w 10000"/>
                <a:gd name="connsiteY86" fmla="*/ 979 h 10000"/>
                <a:gd name="connsiteX87" fmla="*/ 3574 w 10000"/>
                <a:gd name="connsiteY87" fmla="*/ 1237 h 10000"/>
                <a:gd name="connsiteX88" fmla="*/ 3814 w 10000"/>
                <a:gd name="connsiteY88" fmla="*/ 979 h 10000"/>
                <a:gd name="connsiteX89" fmla="*/ 3952 w 10000"/>
                <a:gd name="connsiteY89" fmla="*/ 1237 h 10000"/>
                <a:gd name="connsiteX90" fmla="*/ 4467 w 10000"/>
                <a:gd name="connsiteY90" fmla="*/ 1237 h 10000"/>
                <a:gd name="connsiteX91" fmla="*/ 4708 w 10000"/>
                <a:gd name="connsiteY91" fmla="*/ 1340 h 10000"/>
                <a:gd name="connsiteX92" fmla="*/ 4708 w 10000"/>
                <a:gd name="connsiteY92" fmla="*/ 619 h 10000"/>
                <a:gd name="connsiteX93" fmla="*/ 4880 w 10000"/>
                <a:gd name="connsiteY93" fmla="*/ 361 h 10000"/>
                <a:gd name="connsiteX94" fmla="*/ 5361 w 10000"/>
                <a:gd name="connsiteY94" fmla="*/ 258 h 10000"/>
                <a:gd name="connsiteX95" fmla="*/ 5601 w 10000"/>
                <a:gd name="connsiteY95" fmla="*/ 361 h 10000"/>
                <a:gd name="connsiteX96" fmla="*/ 5670 w 10000"/>
                <a:gd name="connsiteY96" fmla="*/ 0 h 10000"/>
                <a:gd name="connsiteX97" fmla="*/ 5911 w 10000"/>
                <a:gd name="connsiteY97" fmla="*/ 0 h 10000"/>
                <a:gd name="connsiteX98" fmla="*/ 6495 w 10000"/>
                <a:gd name="connsiteY9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000" h="10000">
                  <a:moveTo>
                    <a:pt x="6495" y="0"/>
                  </a:moveTo>
                  <a:lnTo>
                    <a:pt x="6495" y="0"/>
                  </a:lnTo>
                  <a:lnTo>
                    <a:pt x="6804" y="722"/>
                  </a:lnTo>
                  <a:lnTo>
                    <a:pt x="6667" y="979"/>
                  </a:lnTo>
                  <a:cubicBezTo>
                    <a:pt x="6690" y="1099"/>
                    <a:pt x="6712" y="1220"/>
                    <a:pt x="6735" y="1340"/>
                  </a:cubicBezTo>
                  <a:lnTo>
                    <a:pt x="7148" y="1443"/>
                  </a:lnTo>
                  <a:lnTo>
                    <a:pt x="7388" y="2062"/>
                  </a:lnTo>
                  <a:lnTo>
                    <a:pt x="7388" y="2320"/>
                  </a:lnTo>
                  <a:lnTo>
                    <a:pt x="8041" y="2784"/>
                  </a:lnTo>
                  <a:lnTo>
                    <a:pt x="8522" y="2577"/>
                  </a:lnTo>
                  <a:lnTo>
                    <a:pt x="8832" y="3144"/>
                  </a:lnTo>
                  <a:lnTo>
                    <a:pt x="9175" y="3144"/>
                  </a:lnTo>
                  <a:lnTo>
                    <a:pt x="10000" y="3557"/>
                  </a:lnTo>
                  <a:lnTo>
                    <a:pt x="10000" y="3918"/>
                  </a:lnTo>
                  <a:lnTo>
                    <a:pt x="9725" y="4536"/>
                  </a:lnTo>
                  <a:cubicBezTo>
                    <a:pt x="9782" y="4777"/>
                    <a:pt x="9840" y="5017"/>
                    <a:pt x="9897" y="5258"/>
                  </a:cubicBezTo>
                  <a:cubicBezTo>
                    <a:pt x="9874" y="5413"/>
                    <a:pt x="9851" y="5567"/>
                    <a:pt x="9828" y="5722"/>
                  </a:cubicBezTo>
                  <a:lnTo>
                    <a:pt x="9424" y="5830"/>
                  </a:lnTo>
                  <a:cubicBezTo>
                    <a:pt x="9380" y="6058"/>
                    <a:pt x="9155" y="6178"/>
                    <a:pt x="9111" y="6406"/>
                  </a:cubicBezTo>
                  <a:lnTo>
                    <a:pt x="9003" y="6701"/>
                  </a:lnTo>
                  <a:lnTo>
                    <a:pt x="8522" y="6804"/>
                  </a:lnTo>
                  <a:lnTo>
                    <a:pt x="8110" y="7216"/>
                  </a:lnTo>
                  <a:lnTo>
                    <a:pt x="7629" y="7216"/>
                  </a:lnTo>
                  <a:lnTo>
                    <a:pt x="7148" y="7680"/>
                  </a:lnTo>
                  <a:lnTo>
                    <a:pt x="7148" y="8402"/>
                  </a:lnTo>
                  <a:lnTo>
                    <a:pt x="7457" y="8763"/>
                  </a:lnTo>
                  <a:lnTo>
                    <a:pt x="8041" y="8660"/>
                  </a:lnTo>
                  <a:cubicBezTo>
                    <a:pt x="8007" y="8780"/>
                    <a:pt x="7972" y="8901"/>
                    <a:pt x="7938" y="9021"/>
                  </a:cubicBezTo>
                  <a:lnTo>
                    <a:pt x="7285" y="9278"/>
                  </a:lnTo>
                  <a:lnTo>
                    <a:pt x="6564" y="10000"/>
                  </a:lnTo>
                  <a:lnTo>
                    <a:pt x="6254" y="9639"/>
                  </a:lnTo>
                  <a:cubicBezTo>
                    <a:pt x="6277" y="9467"/>
                    <a:pt x="6300" y="9296"/>
                    <a:pt x="6323" y="9124"/>
                  </a:cubicBezTo>
                  <a:lnTo>
                    <a:pt x="5773" y="8763"/>
                  </a:lnTo>
                  <a:cubicBezTo>
                    <a:pt x="5796" y="8694"/>
                    <a:pt x="5819" y="8626"/>
                    <a:pt x="5842" y="8557"/>
                  </a:cubicBezTo>
                  <a:lnTo>
                    <a:pt x="6323" y="8196"/>
                  </a:lnTo>
                  <a:lnTo>
                    <a:pt x="6254" y="7938"/>
                  </a:lnTo>
                  <a:lnTo>
                    <a:pt x="5361" y="7577"/>
                  </a:lnTo>
                  <a:lnTo>
                    <a:pt x="5361" y="7216"/>
                  </a:lnTo>
                  <a:lnTo>
                    <a:pt x="4777" y="7320"/>
                  </a:lnTo>
                  <a:cubicBezTo>
                    <a:pt x="4697" y="7526"/>
                    <a:pt x="4616" y="7732"/>
                    <a:pt x="4536" y="7938"/>
                  </a:cubicBezTo>
                  <a:lnTo>
                    <a:pt x="4124" y="8918"/>
                  </a:lnTo>
                  <a:lnTo>
                    <a:pt x="3883" y="8660"/>
                  </a:lnTo>
                  <a:lnTo>
                    <a:pt x="3643" y="8763"/>
                  </a:lnTo>
                  <a:lnTo>
                    <a:pt x="3402" y="8660"/>
                  </a:lnTo>
                  <a:cubicBezTo>
                    <a:pt x="3425" y="8626"/>
                    <a:pt x="3448" y="8591"/>
                    <a:pt x="3471" y="8557"/>
                  </a:cubicBezTo>
                  <a:cubicBezTo>
                    <a:pt x="3528" y="8385"/>
                    <a:pt x="3586" y="8213"/>
                    <a:pt x="3643" y="8041"/>
                  </a:cubicBezTo>
                  <a:lnTo>
                    <a:pt x="3814" y="7680"/>
                  </a:lnTo>
                  <a:cubicBezTo>
                    <a:pt x="3780" y="7594"/>
                    <a:pt x="3745" y="7509"/>
                    <a:pt x="3711" y="7423"/>
                  </a:cubicBezTo>
                  <a:lnTo>
                    <a:pt x="3883" y="7423"/>
                  </a:lnTo>
                  <a:lnTo>
                    <a:pt x="3883" y="7577"/>
                  </a:lnTo>
                  <a:lnTo>
                    <a:pt x="4227" y="7577"/>
                  </a:lnTo>
                  <a:cubicBezTo>
                    <a:pt x="4273" y="7526"/>
                    <a:pt x="4318" y="7474"/>
                    <a:pt x="4364" y="7423"/>
                  </a:cubicBezTo>
                  <a:cubicBezTo>
                    <a:pt x="4341" y="7389"/>
                    <a:pt x="4319" y="7354"/>
                    <a:pt x="4296" y="7320"/>
                  </a:cubicBezTo>
                  <a:lnTo>
                    <a:pt x="4364" y="7216"/>
                  </a:lnTo>
                  <a:lnTo>
                    <a:pt x="4124" y="6804"/>
                  </a:lnTo>
                  <a:cubicBezTo>
                    <a:pt x="4101" y="6649"/>
                    <a:pt x="4078" y="6495"/>
                    <a:pt x="4055" y="6340"/>
                  </a:cubicBezTo>
                  <a:lnTo>
                    <a:pt x="3883" y="6237"/>
                  </a:lnTo>
                  <a:lnTo>
                    <a:pt x="3883" y="5722"/>
                  </a:lnTo>
                  <a:lnTo>
                    <a:pt x="3643" y="5464"/>
                  </a:lnTo>
                  <a:lnTo>
                    <a:pt x="3402" y="5361"/>
                  </a:lnTo>
                  <a:lnTo>
                    <a:pt x="2990" y="5000"/>
                  </a:lnTo>
                  <a:lnTo>
                    <a:pt x="2577" y="5103"/>
                  </a:lnTo>
                  <a:cubicBezTo>
                    <a:pt x="2554" y="5189"/>
                    <a:pt x="2532" y="5275"/>
                    <a:pt x="2509" y="5361"/>
                  </a:cubicBezTo>
                  <a:lnTo>
                    <a:pt x="2268" y="5361"/>
                  </a:lnTo>
                  <a:lnTo>
                    <a:pt x="2096" y="5619"/>
                  </a:lnTo>
                  <a:lnTo>
                    <a:pt x="1684" y="5722"/>
                  </a:lnTo>
                  <a:lnTo>
                    <a:pt x="1546" y="5876"/>
                  </a:lnTo>
                  <a:lnTo>
                    <a:pt x="1271" y="5619"/>
                  </a:lnTo>
                  <a:lnTo>
                    <a:pt x="893" y="5619"/>
                  </a:lnTo>
                  <a:lnTo>
                    <a:pt x="550" y="5464"/>
                  </a:lnTo>
                  <a:lnTo>
                    <a:pt x="309" y="5722"/>
                  </a:lnTo>
                  <a:lnTo>
                    <a:pt x="309" y="5361"/>
                  </a:lnTo>
                  <a:lnTo>
                    <a:pt x="0" y="5000"/>
                  </a:lnTo>
                  <a:cubicBezTo>
                    <a:pt x="23" y="4845"/>
                    <a:pt x="46" y="4691"/>
                    <a:pt x="69" y="4536"/>
                  </a:cubicBezTo>
                  <a:lnTo>
                    <a:pt x="241" y="4278"/>
                  </a:lnTo>
                  <a:lnTo>
                    <a:pt x="378" y="4278"/>
                  </a:lnTo>
                  <a:cubicBezTo>
                    <a:pt x="332" y="4072"/>
                    <a:pt x="287" y="3866"/>
                    <a:pt x="241" y="3660"/>
                  </a:cubicBezTo>
                  <a:lnTo>
                    <a:pt x="722" y="2680"/>
                  </a:lnTo>
                  <a:lnTo>
                    <a:pt x="962" y="2423"/>
                  </a:lnTo>
                  <a:lnTo>
                    <a:pt x="1031" y="2216"/>
                  </a:lnTo>
                  <a:cubicBezTo>
                    <a:pt x="951" y="1804"/>
                    <a:pt x="870" y="1391"/>
                    <a:pt x="790" y="979"/>
                  </a:cubicBezTo>
                  <a:lnTo>
                    <a:pt x="1031" y="979"/>
                  </a:lnTo>
                  <a:lnTo>
                    <a:pt x="1375" y="619"/>
                  </a:lnTo>
                  <a:lnTo>
                    <a:pt x="1787" y="464"/>
                  </a:lnTo>
                  <a:lnTo>
                    <a:pt x="2337" y="619"/>
                  </a:lnTo>
                  <a:lnTo>
                    <a:pt x="2990" y="979"/>
                  </a:lnTo>
                  <a:lnTo>
                    <a:pt x="3402" y="979"/>
                  </a:lnTo>
                  <a:lnTo>
                    <a:pt x="3574" y="1237"/>
                  </a:lnTo>
                  <a:lnTo>
                    <a:pt x="3814" y="979"/>
                  </a:lnTo>
                  <a:lnTo>
                    <a:pt x="3952" y="1237"/>
                  </a:lnTo>
                  <a:lnTo>
                    <a:pt x="4467" y="1237"/>
                  </a:lnTo>
                  <a:lnTo>
                    <a:pt x="4708" y="1340"/>
                  </a:lnTo>
                  <a:lnTo>
                    <a:pt x="4708" y="619"/>
                  </a:lnTo>
                  <a:lnTo>
                    <a:pt x="4880" y="361"/>
                  </a:lnTo>
                  <a:lnTo>
                    <a:pt x="5361" y="258"/>
                  </a:lnTo>
                  <a:lnTo>
                    <a:pt x="5601" y="361"/>
                  </a:lnTo>
                  <a:cubicBezTo>
                    <a:pt x="5624" y="241"/>
                    <a:pt x="5647" y="120"/>
                    <a:pt x="5670" y="0"/>
                  </a:cubicBezTo>
                  <a:lnTo>
                    <a:pt x="5911" y="0"/>
                  </a:lnTo>
                  <a:lnTo>
                    <a:pt x="649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4" name="Freeform 337"/>
            <p:cNvSpPr>
              <a:spLocks/>
            </p:cNvSpPr>
            <p:nvPr/>
          </p:nvSpPr>
          <p:spPr bwMode="auto">
            <a:xfrm>
              <a:off x="2785769" y="4785150"/>
              <a:ext cx="141461" cy="158505"/>
            </a:xfrm>
            <a:custGeom>
              <a:avLst/>
              <a:gdLst>
                <a:gd name="T0" fmla="*/ 22 w 83"/>
                <a:gd name="T1" fmla="*/ 0 h 93"/>
                <a:gd name="T2" fmla="*/ 22 w 83"/>
                <a:gd name="T3" fmla="*/ 0 h 93"/>
                <a:gd name="T4" fmla="*/ 41 w 83"/>
                <a:gd name="T5" fmla="*/ 14 h 93"/>
                <a:gd name="T6" fmla="*/ 45 w 83"/>
                <a:gd name="T7" fmla="*/ 14 h 93"/>
                <a:gd name="T8" fmla="*/ 62 w 83"/>
                <a:gd name="T9" fmla="*/ 26 h 93"/>
                <a:gd name="T10" fmla="*/ 74 w 83"/>
                <a:gd name="T11" fmla="*/ 36 h 93"/>
                <a:gd name="T12" fmla="*/ 83 w 83"/>
                <a:gd name="T13" fmla="*/ 50 h 93"/>
                <a:gd name="T14" fmla="*/ 76 w 83"/>
                <a:gd name="T15" fmla="*/ 59 h 93"/>
                <a:gd name="T16" fmla="*/ 81 w 83"/>
                <a:gd name="T17" fmla="*/ 69 h 93"/>
                <a:gd name="T18" fmla="*/ 74 w 83"/>
                <a:gd name="T19" fmla="*/ 81 h 93"/>
                <a:gd name="T20" fmla="*/ 57 w 83"/>
                <a:gd name="T21" fmla="*/ 93 h 93"/>
                <a:gd name="T22" fmla="*/ 43 w 83"/>
                <a:gd name="T23" fmla="*/ 88 h 93"/>
                <a:gd name="T24" fmla="*/ 36 w 83"/>
                <a:gd name="T25" fmla="*/ 90 h 93"/>
                <a:gd name="T26" fmla="*/ 19 w 83"/>
                <a:gd name="T27" fmla="*/ 83 h 93"/>
                <a:gd name="T28" fmla="*/ 10 w 83"/>
                <a:gd name="T29" fmla="*/ 83 h 93"/>
                <a:gd name="T30" fmla="*/ 0 w 83"/>
                <a:gd name="T31" fmla="*/ 74 h 93"/>
                <a:gd name="T32" fmla="*/ 0 w 83"/>
                <a:gd name="T33" fmla="*/ 59 h 93"/>
                <a:gd name="T34" fmla="*/ 5 w 83"/>
                <a:gd name="T35" fmla="*/ 55 h 93"/>
                <a:gd name="T36" fmla="*/ 5 w 83"/>
                <a:gd name="T37" fmla="*/ 36 h 93"/>
                <a:gd name="T38" fmla="*/ 10 w 83"/>
                <a:gd name="T39" fmla="*/ 17 h 93"/>
                <a:gd name="T40" fmla="*/ 12 w 83"/>
                <a:gd name="T41" fmla="*/ 3 h 93"/>
                <a:gd name="T42" fmla="*/ 22 w 8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3" h="93">
                  <a:moveTo>
                    <a:pt x="22" y="0"/>
                  </a:moveTo>
                  <a:lnTo>
                    <a:pt x="22" y="0"/>
                  </a:lnTo>
                  <a:lnTo>
                    <a:pt x="41" y="14"/>
                  </a:lnTo>
                  <a:lnTo>
                    <a:pt x="45" y="14"/>
                  </a:lnTo>
                  <a:lnTo>
                    <a:pt x="62" y="26"/>
                  </a:lnTo>
                  <a:lnTo>
                    <a:pt x="74" y="36"/>
                  </a:lnTo>
                  <a:lnTo>
                    <a:pt x="83" y="50"/>
                  </a:lnTo>
                  <a:lnTo>
                    <a:pt x="76" y="59"/>
                  </a:lnTo>
                  <a:lnTo>
                    <a:pt x="81" y="69"/>
                  </a:lnTo>
                  <a:lnTo>
                    <a:pt x="74" y="81"/>
                  </a:lnTo>
                  <a:lnTo>
                    <a:pt x="57" y="93"/>
                  </a:lnTo>
                  <a:lnTo>
                    <a:pt x="43" y="88"/>
                  </a:lnTo>
                  <a:lnTo>
                    <a:pt x="36" y="90"/>
                  </a:lnTo>
                  <a:lnTo>
                    <a:pt x="19" y="83"/>
                  </a:lnTo>
                  <a:lnTo>
                    <a:pt x="10" y="83"/>
                  </a:lnTo>
                  <a:lnTo>
                    <a:pt x="0" y="74"/>
                  </a:lnTo>
                  <a:lnTo>
                    <a:pt x="0" y="59"/>
                  </a:lnTo>
                  <a:lnTo>
                    <a:pt x="5" y="55"/>
                  </a:lnTo>
                  <a:lnTo>
                    <a:pt x="5" y="36"/>
                  </a:lnTo>
                  <a:lnTo>
                    <a:pt x="10" y="17"/>
                  </a:lnTo>
                  <a:lnTo>
                    <a:pt x="12" y="3"/>
                  </a:lnTo>
                  <a:lnTo>
                    <a:pt x="2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6" name="Freeform 339"/>
            <p:cNvSpPr>
              <a:spLocks noEditPoints="1"/>
            </p:cNvSpPr>
            <p:nvPr/>
          </p:nvSpPr>
          <p:spPr bwMode="auto">
            <a:xfrm>
              <a:off x="-341709" y="1081601"/>
              <a:ext cx="2890574" cy="2312801"/>
            </a:xfrm>
            <a:custGeom>
              <a:avLst/>
              <a:gdLst>
                <a:gd name="T0" fmla="*/ 258 w 1696"/>
                <a:gd name="T1" fmla="*/ 1338 h 1357"/>
                <a:gd name="T2" fmla="*/ 274 w 1696"/>
                <a:gd name="T3" fmla="*/ 1347 h 1357"/>
                <a:gd name="T4" fmla="*/ 246 w 1696"/>
                <a:gd name="T5" fmla="*/ 1323 h 1357"/>
                <a:gd name="T6" fmla="*/ 253 w 1696"/>
                <a:gd name="T7" fmla="*/ 1326 h 1357"/>
                <a:gd name="T8" fmla="*/ 241 w 1696"/>
                <a:gd name="T9" fmla="*/ 1316 h 1357"/>
                <a:gd name="T10" fmla="*/ 222 w 1696"/>
                <a:gd name="T11" fmla="*/ 1307 h 1357"/>
                <a:gd name="T12" fmla="*/ 194 w 1696"/>
                <a:gd name="T13" fmla="*/ 1300 h 1357"/>
                <a:gd name="T14" fmla="*/ 1244 w 1696"/>
                <a:gd name="T15" fmla="*/ 748 h 1357"/>
                <a:gd name="T16" fmla="*/ 1336 w 1696"/>
                <a:gd name="T17" fmla="*/ 784 h 1357"/>
                <a:gd name="T18" fmla="*/ 1410 w 1696"/>
                <a:gd name="T19" fmla="*/ 819 h 1357"/>
                <a:gd name="T20" fmla="*/ 1445 w 1696"/>
                <a:gd name="T21" fmla="*/ 845 h 1357"/>
                <a:gd name="T22" fmla="*/ 1443 w 1696"/>
                <a:gd name="T23" fmla="*/ 926 h 1357"/>
                <a:gd name="T24" fmla="*/ 1507 w 1696"/>
                <a:gd name="T25" fmla="*/ 883 h 1357"/>
                <a:gd name="T26" fmla="*/ 1622 w 1696"/>
                <a:gd name="T27" fmla="*/ 852 h 1357"/>
                <a:gd name="T28" fmla="*/ 1677 w 1696"/>
                <a:gd name="T29" fmla="*/ 798 h 1357"/>
                <a:gd name="T30" fmla="*/ 1637 w 1696"/>
                <a:gd name="T31" fmla="*/ 895 h 1357"/>
                <a:gd name="T32" fmla="*/ 1637 w 1696"/>
                <a:gd name="T33" fmla="*/ 931 h 1357"/>
                <a:gd name="T34" fmla="*/ 1594 w 1696"/>
                <a:gd name="T35" fmla="*/ 950 h 1357"/>
                <a:gd name="T36" fmla="*/ 1563 w 1696"/>
                <a:gd name="T37" fmla="*/ 978 h 1357"/>
                <a:gd name="T38" fmla="*/ 1554 w 1696"/>
                <a:gd name="T39" fmla="*/ 1004 h 1357"/>
                <a:gd name="T40" fmla="*/ 1551 w 1696"/>
                <a:gd name="T41" fmla="*/ 1025 h 1357"/>
                <a:gd name="T42" fmla="*/ 1499 w 1696"/>
                <a:gd name="T43" fmla="*/ 1099 h 1357"/>
                <a:gd name="T44" fmla="*/ 1476 w 1696"/>
                <a:gd name="T45" fmla="*/ 1196 h 1357"/>
                <a:gd name="T46" fmla="*/ 1457 w 1696"/>
                <a:gd name="T47" fmla="*/ 1234 h 1357"/>
                <a:gd name="T48" fmla="*/ 1402 w 1696"/>
                <a:gd name="T49" fmla="*/ 1167 h 1357"/>
                <a:gd name="T50" fmla="*/ 1334 w 1696"/>
                <a:gd name="T51" fmla="*/ 1160 h 1357"/>
                <a:gd name="T52" fmla="*/ 1282 w 1696"/>
                <a:gd name="T53" fmla="*/ 1167 h 1357"/>
                <a:gd name="T54" fmla="*/ 1204 w 1696"/>
                <a:gd name="T55" fmla="*/ 1219 h 1357"/>
                <a:gd name="T56" fmla="*/ 1159 w 1696"/>
                <a:gd name="T57" fmla="*/ 1193 h 1357"/>
                <a:gd name="T58" fmla="*/ 1085 w 1696"/>
                <a:gd name="T59" fmla="*/ 1158 h 1357"/>
                <a:gd name="T60" fmla="*/ 984 w 1696"/>
                <a:gd name="T61" fmla="*/ 1134 h 1357"/>
                <a:gd name="T62" fmla="*/ 863 w 1696"/>
                <a:gd name="T63" fmla="*/ 1087 h 1357"/>
                <a:gd name="T64" fmla="*/ 797 w 1696"/>
                <a:gd name="T65" fmla="*/ 1013 h 1357"/>
                <a:gd name="T66" fmla="*/ 764 w 1696"/>
                <a:gd name="T67" fmla="*/ 902 h 1357"/>
                <a:gd name="T68" fmla="*/ 787 w 1696"/>
                <a:gd name="T69" fmla="*/ 781 h 1357"/>
                <a:gd name="T70" fmla="*/ 951 w 1696"/>
                <a:gd name="T71" fmla="*/ 758 h 1357"/>
                <a:gd name="T72" fmla="*/ 1244 w 1696"/>
                <a:gd name="T73" fmla="*/ 748 h 1357"/>
                <a:gd name="T74" fmla="*/ 291 w 1696"/>
                <a:gd name="T75" fmla="*/ 521 h 1357"/>
                <a:gd name="T76" fmla="*/ 99 w 1696"/>
                <a:gd name="T77" fmla="*/ 455 h 1357"/>
                <a:gd name="T78" fmla="*/ 99 w 1696"/>
                <a:gd name="T79" fmla="*/ 455 h 1357"/>
                <a:gd name="T80" fmla="*/ 35 w 1696"/>
                <a:gd name="T81" fmla="*/ 351 h 1357"/>
                <a:gd name="T82" fmla="*/ 269 w 1696"/>
                <a:gd name="T83" fmla="*/ 12 h 1357"/>
                <a:gd name="T84" fmla="*/ 390 w 1696"/>
                <a:gd name="T85" fmla="*/ 57 h 1357"/>
                <a:gd name="T86" fmla="*/ 497 w 1696"/>
                <a:gd name="T87" fmla="*/ 443 h 1357"/>
                <a:gd name="T88" fmla="*/ 605 w 1696"/>
                <a:gd name="T89" fmla="*/ 488 h 1357"/>
                <a:gd name="T90" fmla="*/ 643 w 1696"/>
                <a:gd name="T91" fmla="*/ 587 h 1357"/>
                <a:gd name="T92" fmla="*/ 499 w 1696"/>
                <a:gd name="T93" fmla="*/ 462 h 1357"/>
                <a:gd name="T94" fmla="*/ 357 w 1696"/>
                <a:gd name="T95" fmla="*/ 462 h 1357"/>
                <a:gd name="T96" fmla="*/ 310 w 1696"/>
                <a:gd name="T97" fmla="*/ 450 h 1357"/>
                <a:gd name="T98" fmla="*/ 215 w 1696"/>
                <a:gd name="T99" fmla="*/ 573 h 1357"/>
                <a:gd name="T100" fmla="*/ 128 w 1696"/>
                <a:gd name="T101" fmla="*/ 602 h 1357"/>
                <a:gd name="T102" fmla="*/ 229 w 1696"/>
                <a:gd name="T103" fmla="*/ 505 h 1357"/>
                <a:gd name="T104" fmla="*/ 168 w 1696"/>
                <a:gd name="T105" fmla="*/ 495 h 1357"/>
                <a:gd name="T106" fmla="*/ 104 w 1696"/>
                <a:gd name="T107" fmla="*/ 417 h 1357"/>
                <a:gd name="T108" fmla="*/ 165 w 1696"/>
                <a:gd name="T109" fmla="*/ 334 h 1357"/>
                <a:gd name="T110" fmla="*/ 132 w 1696"/>
                <a:gd name="T111" fmla="*/ 294 h 1357"/>
                <a:gd name="T112" fmla="*/ 128 w 1696"/>
                <a:gd name="T113" fmla="*/ 235 h 1357"/>
                <a:gd name="T114" fmla="*/ 118 w 1696"/>
                <a:gd name="T115" fmla="*/ 116 h 1357"/>
                <a:gd name="T116" fmla="*/ 269 w 1696"/>
                <a:gd name="T117" fmla="*/ 12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6" h="1357">
                  <a:moveTo>
                    <a:pt x="262" y="1352"/>
                  </a:moveTo>
                  <a:lnTo>
                    <a:pt x="262" y="1352"/>
                  </a:lnTo>
                  <a:lnTo>
                    <a:pt x="260" y="1357"/>
                  </a:lnTo>
                  <a:lnTo>
                    <a:pt x="255" y="1352"/>
                  </a:lnTo>
                  <a:lnTo>
                    <a:pt x="255" y="1347"/>
                  </a:lnTo>
                  <a:lnTo>
                    <a:pt x="253" y="1342"/>
                  </a:lnTo>
                  <a:lnTo>
                    <a:pt x="253" y="1340"/>
                  </a:lnTo>
                  <a:lnTo>
                    <a:pt x="258" y="1338"/>
                  </a:lnTo>
                  <a:lnTo>
                    <a:pt x="255" y="1335"/>
                  </a:lnTo>
                  <a:lnTo>
                    <a:pt x="255" y="1333"/>
                  </a:lnTo>
                  <a:lnTo>
                    <a:pt x="258" y="1333"/>
                  </a:lnTo>
                  <a:lnTo>
                    <a:pt x="265" y="1335"/>
                  </a:lnTo>
                  <a:lnTo>
                    <a:pt x="267" y="1335"/>
                  </a:lnTo>
                  <a:lnTo>
                    <a:pt x="269" y="1340"/>
                  </a:lnTo>
                  <a:lnTo>
                    <a:pt x="274" y="1345"/>
                  </a:lnTo>
                  <a:lnTo>
                    <a:pt x="274" y="1347"/>
                  </a:lnTo>
                  <a:lnTo>
                    <a:pt x="267" y="1350"/>
                  </a:lnTo>
                  <a:lnTo>
                    <a:pt x="262" y="1352"/>
                  </a:lnTo>
                  <a:lnTo>
                    <a:pt x="262" y="1352"/>
                  </a:lnTo>
                  <a:lnTo>
                    <a:pt x="262" y="1352"/>
                  </a:lnTo>
                  <a:close/>
                  <a:moveTo>
                    <a:pt x="253" y="1326"/>
                  </a:moveTo>
                  <a:lnTo>
                    <a:pt x="253" y="1326"/>
                  </a:lnTo>
                  <a:lnTo>
                    <a:pt x="248" y="1328"/>
                  </a:lnTo>
                  <a:lnTo>
                    <a:pt x="246" y="1323"/>
                  </a:lnTo>
                  <a:lnTo>
                    <a:pt x="243" y="1321"/>
                  </a:lnTo>
                  <a:lnTo>
                    <a:pt x="243" y="1321"/>
                  </a:lnTo>
                  <a:lnTo>
                    <a:pt x="243" y="1319"/>
                  </a:lnTo>
                  <a:lnTo>
                    <a:pt x="251" y="1321"/>
                  </a:lnTo>
                  <a:lnTo>
                    <a:pt x="253" y="1323"/>
                  </a:lnTo>
                  <a:lnTo>
                    <a:pt x="253" y="1326"/>
                  </a:lnTo>
                  <a:lnTo>
                    <a:pt x="253" y="1326"/>
                  </a:lnTo>
                  <a:lnTo>
                    <a:pt x="253" y="1326"/>
                  </a:lnTo>
                  <a:close/>
                  <a:moveTo>
                    <a:pt x="241" y="1316"/>
                  </a:moveTo>
                  <a:lnTo>
                    <a:pt x="241" y="1316"/>
                  </a:lnTo>
                  <a:lnTo>
                    <a:pt x="241" y="1319"/>
                  </a:lnTo>
                  <a:lnTo>
                    <a:pt x="234" y="1316"/>
                  </a:lnTo>
                  <a:lnTo>
                    <a:pt x="234" y="1316"/>
                  </a:lnTo>
                  <a:lnTo>
                    <a:pt x="241" y="1316"/>
                  </a:lnTo>
                  <a:lnTo>
                    <a:pt x="241" y="1316"/>
                  </a:lnTo>
                  <a:lnTo>
                    <a:pt x="241" y="1316"/>
                  </a:lnTo>
                  <a:close/>
                  <a:moveTo>
                    <a:pt x="227" y="1314"/>
                  </a:moveTo>
                  <a:lnTo>
                    <a:pt x="227" y="1314"/>
                  </a:lnTo>
                  <a:lnTo>
                    <a:pt x="227" y="1314"/>
                  </a:lnTo>
                  <a:lnTo>
                    <a:pt x="225" y="1314"/>
                  </a:lnTo>
                  <a:lnTo>
                    <a:pt x="220" y="1314"/>
                  </a:lnTo>
                  <a:lnTo>
                    <a:pt x="217" y="1312"/>
                  </a:lnTo>
                  <a:lnTo>
                    <a:pt x="217" y="1309"/>
                  </a:lnTo>
                  <a:lnTo>
                    <a:pt x="222" y="1307"/>
                  </a:lnTo>
                  <a:lnTo>
                    <a:pt x="225" y="1309"/>
                  </a:lnTo>
                  <a:lnTo>
                    <a:pt x="227" y="1314"/>
                  </a:lnTo>
                  <a:lnTo>
                    <a:pt x="227" y="1314"/>
                  </a:lnTo>
                  <a:lnTo>
                    <a:pt x="227" y="1314"/>
                  </a:lnTo>
                  <a:close/>
                  <a:moveTo>
                    <a:pt x="201" y="1302"/>
                  </a:moveTo>
                  <a:lnTo>
                    <a:pt x="201" y="1302"/>
                  </a:lnTo>
                  <a:lnTo>
                    <a:pt x="199" y="1305"/>
                  </a:lnTo>
                  <a:lnTo>
                    <a:pt x="194" y="1300"/>
                  </a:lnTo>
                  <a:lnTo>
                    <a:pt x="194" y="1300"/>
                  </a:lnTo>
                  <a:lnTo>
                    <a:pt x="196" y="1297"/>
                  </a:lnTo>
                  <a:lnTo>
                    <a:pt x="201" y="1297"/>
                  </a:lnTo>
                  <a:lnTo>
                    <a:pt x="201" y="1302"/>
                  </a:lnTo>
                  <a:lnTo>
                    <a:pt x="201" y="1302"/>
                  </a:lnTo>
                  <a:lnTo>
                    <a:pt x="201" y="1302"/>
                  </a:lnTo>
                  <a:close/>
                  <a:moveTo>
                    <a:pt x="1244" y="748"/>
                  </a:moveTo>
                  <a:lnTo>
                    <a:pt x="1244" y="748"/>
                  </a:lnTo>
                  <a:lnTo>
                    <a:pt x="1249" y="763"/>
                  </a:lnTo>
                  <a:lnTo>
                    <a:pt x="1253" y="767"/>
                  </a:lnTo>
                  <a:lnTo>
                    <a:pt x="1265" y="767"/>
                  </a:lnTo>
                  <a:lnTo>
                    <a:pt x="1282" y="772"/>
                  </a:lnTo>
                  <a:lnTo>
                    <a:pt x="1296" y="779"/>
                  </a:lnTo>
                  <a:lnTo>
                    <a:pt x="1310" y="777"/>
                  </a:lnTo>
                  <a:lnTo>
                    <a:pt x="1329" y="784"/>
                  </a:lnTo>
                  <a:lnTo>
                    <a:pt x="1336" y="784"/>
                  </a:lnTo>
                  <a:lnTo>
                    <a:pt x="1350" y="777"/>
                  </a:lnTo>
                  <a:lnTo>
                    <a:pt x="1365" y="784"/>
                  </a:lnTo>
                  <a:lnTo>
                    <a:pt x="1381" y="793"/>
                  </a:lnTo>
                  <a:lnTo>
                    <a:pt x="1393" y="803"/>
                  </a:lnTo>
                  <a:lnTo>
                    <a:pt x="1405" y="810"/>
                  </a:lnTo>
                  <a:lnTo>
                    <a:pt x="1407" y="815"/>
                  </a:lnTo>
                  <a:lnTo>
                    <a:pt x="1412" y="817"/>
                  </a:lnTo>
                  <a:lnTo>
                    <a:pt x="1410" y="819"/>
                  </a:lnTo>
                  <a:lnTo>
                    <a:pt x="1414" y="822"/>
                  </a:lnTo>
                  <a:lnTo>
                    <a:pt x="1419" y="819"/>
                  </a:lnTo>
                  <a:lnTo>
                    <a:pt x="1419" y="824"/>
                  </a:lnTo>
                  <a:lnTo>
                    <a:pt x="1424" y="829"/>
                  </a:lnTo>
                  <a:lnTo>
                    <a:pt x="1426" y="829"/>
                  </a:lnTo>
                  <a:lnTo>
                    <a:pt x="1428" y="831"/>
                  </a:lnTo>
                  <a:lnTo>
                    <a:pt x="1426" y="834"/>
                  </a:lnTo>
                  <a:lnTo>
                    <a:pt x="1445" y="845"/>
                  </a:lnTo>
                  <a:lnTo>
                    <a:pt x="1447" y="867"/>
                  </a:lnTo>
                  <a:lnTo>
                    <a:pt x="1452" y="886"/>
                  </a:lnTo>
                  <a:lnTo>
                    <a:pt x="1445" y="897"/>
                  </a:lnTo>
                  <a:lnTo>
                    <a:pt x="1438" y="912"/>
                  </a:lnTo>
                  <a:lnTo>
                    <a:pt x="1436" y="919"/>
                  </a:lnTo>
                  <a:lnTo>
                    <a:pt x="1436" y="919"/>
                  </a:lnTo>
                  <a:lnTo>
                    <a:pt x="1436" y="923"/>
                  </a:lnTo>
                  <a:lnTo>
                    <a:pt x="1443" y="926"/>
                  </a:lnTo>
                  <a:lnTo>
                    <a:pt x="1445" y="926"/>
                  </a:lnTo>
                  <a:lnTo>
                    <a:pt x="1464" y="914"/>
                  </a:lnTo>
                  <a:lnTo>
                    <a:pt x="1481" y="912"/>
                  </a:lnTo>
                  <a:lnTo>
                    <a:pt x="1502" y="902"/>
                  </a:lnTo>
                  <a:lnTo>
                    <a:pt x="1504" y="900"/>
                  </a:lnTo>
                  <a:lnTo>
                    <a:pt x="1502" y="893"/>
                  </a:lnTo>
                  <a:lnTo>
                    <a:pt x="1499" y="888"/>
                  </a:lnTo>
                  <a:lnTo>
                    <a:pt x="1507" y="883"/>
                  </a:lnTo>
                  <a:lnTo>
                    <a:pt x="1521" y="883"/>
                  </a:lnTo>
                  <a:lnTo>
                    <a:pt x="1537" y="883"/>
                  </a:lnTo>
                  <a:lnTo>
                    <a:pt x="1542" y="874"/>
                  </a:lnTo>
                  <a:lnTo>
                    <a:pt x="1544" y="874"/>
                  </a:lnTo>
                  <a:lnTo>
                    <a:pt x="1561" y="857"/>
                  </a:lnTo>
                  <a:lnTo>
                    <a:pt x="1568" y="852"/>
                  </a:lnTo>
                  <a:lnTo>
                    <a:pt x="1592" y="852"/>
                  </a:lnTo>
                  <a:lnTo>
                    <a:pt x="1622" y="852"/>
                  </a:lnTo>
                  <a:lnTo>
                    <a:pt x="1625" y="848"/>
                  </a:lnTo>
                  <a:lnTo>
                    <a:pt x="1630" y="845"/>
                  </a:lnTo>
                  <a:lnTo>
                    <a:pt x="1637" y="843"/>
                  </a:lnTo>
                  <a:lnTo>
                    <a:pt x="1644" y="831"/>
                  </a:lnTo>
                  <a:lnTo>
                    <a:pt x="1646" y="815"/>
                  </a:lnTo>
                  <a:lnTo>
                    <a:pt x="1660" y="796"/>
                  </a:lnTo>
                  <a:lnTo>
                    <a:pt x="1665" y="803"/>
                  </a:lnTo>
                  <a:lnTo>
                    <a:pt x="1677" y="798"/>
                  </a:lnTo>
                  <a:lnTo>
                    <a:pt x="1682" y="805"/>
                  </a:lnTo>
                  <a:lnTo>
                    <a:pt x="1682" y="838"/>
                  </a:lnTo>
                  <a:lnTo>
                    <a:pt x="1693" y="850"/>
                  </a:lnTo>
                  <a:lnTo>
                    <a:pt x="1696" y="857"/>
                  </a:lnTo>
                  <a:lnTo>
                    <a:pt x="1679" y="869"/>
                  </a:lnTo>
                  <a:lnTo>
                    <a:pt x="1663" y="876"/>
                  </a:lnTo>
                  <a:lnTo>
                    <a:pt x="1646" y="883"/>
                  </a:lnTo>
                  <a:lnTo>
                    <a:pt x="1637" y="895"/>
                  </a:lnTo>
                  <a:lnTo>
                    <a:pt x="1634" y="900"/>
                  </a:lnTo>
                  <a:lnTo>
                    <a:pt x="1634" y="912"/>
                  </a:lnTo>
                  <a:lnTo>
                    <a:pt x="1639" y="923"/>
                  </a:lnTo>
                  <a:lnTo>
                    <a:pt x="1646" y="923"/>
                  </a:lnTo>
                  <a:lnTo>
                    <a:pt x="1644" y="916"/>
                  </a:lnTo>
                  <a:lnTo>
                    <a:pt x="1648" y="921"/>
                  </a:lnTo>
                  <a:lnTo>
                    <a:pt x="1648" y="928"/>
                  </a:lnTo>
                  <a:lnTo>
                    <a:pt x="1637" y="931"/>
                  </a:lnTo>
                  <a:lnTo>
                    <a:pt x="1630" y="931"/>
                  </a:lnTo>
                  <a:lnTo>
                    <a:pt x="1618" y="935"/>
                  </a:lnTo>
                  <a:lnTo>
                    <a:pt x="1611" y="935"/>
                  </a:lnTo>
                  <a:lnTo>
                    <a:pt x="1601" y="935"/>
                  </a:lnTo>
                  <a:lnTo>
                    <a:pt x="1587" y="942"/>
                  </a:lnTo>
                  <a:lnTo>
                    <a:pt x="1611" y="938"/>
                  </a:lnTo>
                  <a:lnTo>
                    <a:pt x="1615" y="942"/>
                  </a:lnTo>
                  <a:lnTo>
                    <a:pt x="1594" y="950"/>
                  </a:lnTo>
                  <a:lnTo>
                    <a:pt x="1582" y="950"/>
                  </a:lnTo>
                  <a:lnTo>
                    <a:pt x="1585" y="947"/>
                  </a:lnTo>
                  <a:lnTo>
                    <a:pt x="1577" y="952"/>
                  </a:lnTo>
                  <a:lnTo>
                    <a:pt x="1585" y="954"/>
                  </a:lnTo>
                  <a:lnTo>
                    <a:pt x="1580" y="968"/>
                  </a:lnTo>
                  <a:lnTo>
                    <a:pt x="1568" y="985"/>
                  </a:lnTo>
                  <a:lnTo>
                    <a:pt x="1566" y="978"/>
                  </a:lnTo>
                  <a:lnTo>
                    <a:pt x="1563" y="978"/>
                  </a:lnTo>
                  <a:lnTo>
                    <a:pt x="1559" y="973"/>
                  </a:lnTo>
                  <a:lnTo>
                    <a:pt x="1561" y="983"/>
                  </a:lnTo>
                  <a:lnTo>
                    <a:pt x="1566" y="987"/>
                  </a:lnTo>
                  <a:lnTo>
                    <a:pt x="1566" y="997"/>
                  </a:lnTo>
                  <a:lnTo>
                    <a:pt x="1561" y="1004"/>
                  </a:lnTo>
                  <a:lnTo>
                    <a:pt x="1551" y="1021"/>
                  </a:lnTo>
                  <a:lnTo>
                    <a:pt x="1549" y="1018"/>
                  </a:lnTo>
                  <a:lnTo>
                    <a:pt x="1554" y="1004"/>
                  </a:lnTo>
                  <a:lnTo>
                    <a:pt x="1547" y="997"/>
                  </a:lnTo>
                  <a:lnTo>
                    <a:pt x="1544" y="980"/>
                  </a:lnTo>
                  <a:lnTo>
                    <a:pt x="1542" y="990"/>
                  </a:lnTo>
                  <a:lnTo>
                    <a:pt x="1544" y="1002"/>
                  </a:lnTo>
                  <a:lnTo>
                    <a:pt x="1533" y="999"/>
                  </a:lnTo>
                  <a:lnTo>
                    <a:pt x="1544" y="1006"/>
                  </a:lnTo>
                  <a:lnTo>
                    <a:pt x="1547" y="1025"/>
                  </a:lnTo>
                  <a:lnTo>
                    <a:pt x="1551" y="1025"/>
                  </a:lnTo>
                  <a:lnTo>
                    <a:pt x="1551" y="1032"/>
                  </a:lnTo>
                  <a:lnTo>
                    <a:pt x="1554" y="1054"/>
                  </a:lnTo>
                  <a:lnTo>
                    <a:pt x="1544" y="1068"/>
                  </a:lnTo>
                  <a:lnTo>
                    <a:pt x="1528" y="1073"/>
                  </a:lnTo>
                  <a:lnTo>
                    <a:pt x="1516" y="1084"/>
                  </a:lnTo>
                  <a:lnTo>
                    <a:pt x="1509" y="1084"/>
                  </a:lnTo>
                  <a:lnTo>
                    <a:pt x="1502" y="1094"/>
                  </a:lnTo>
                  <a:lnTo>
                    <a:pt x="1499" y="1099"/>
                  </a:lnTo>
                  <a:lnTo>
                    <a:pt x="1481" y="1113"/>
                  </a:lnTo>
                  <a:lnTo>
                    <a:pt x="1471" y="1120"/>
                  </a:lnTo>
                  <a:lnTo>
                    <a:pt x="1464" y="1132"/>
                  </a:lnTo>
                  <a:lnTo>
                    <a:pt x="1462" y="1146"/>
                  </a:lnTo>
                  <a:lnTo>
                    <a:pt x="1464" y="1158"/>
                  </a:lnTo>
                  <a:lnTo>
                    <a:pt x="1469" y="1174"/>
                  </a:lnTo>
                  <a:lnTo>
                    <a:pt x="1476" y="1189"/>
                  </a:lnTo>
                  <a:lnTo>
                    <a:pt x="1476" y="1196"/>
                  </a:lnTo>
                  <a:lnTo>
                    <a:pt x="1485" y="1217"/>
                  </a:lnTo>
                  <a:lnTo>
                    <a:pt x="1483" y="1229"/>
                  </a:lnTo>
                  <a:lnTo>
                    <a:pt x="1483" y="1236"/>
                  </a:lnTo>
                  <a:lnTo>
                    <a:pt x="1478" y="1245"/>
                  </a:lnTo>
                  <a:lnTo>
                    <a:pt x="1473" y="1248"/>
                  </a:lnTo>
                  <a:lnTo>
                    <a:pt x="1466" y="1245"/>
                  </a:lnTo>
                  <a:lnTo>
                    <a:pt x="1464" y="1238"/>
                  </a:lnTo>
                  <a:lnTo>
                    <a:pt x="1457" y="1234"/>
                  </a:lnTo>
                  <a:lnTo>
                    <a:pt x="1450" y="1219"/>
                  </a:lnTo>
                  <a:lnTo>
                    <a:pt x="1440" y="1205"/>
                  </a:lnTo>
                  <a:lnTo>
                    <a:pt x="1438" y="1198"/>
                  </a:lnTo>
                  <a:lnTo>
                    <a:pt x="1443" y="1186"/>
                  </a:lnTo>
                  <a:lnTo>
                    <a:pt x="1438" y="1177"/>
                  </a:lnTo>
                  <a:lnTo>
                    <a:pt x="1424" y="1160"/>
                  </a:lnTo>
                  <a:lnTo>
                    <a:pt x="1419" y="1158"/>
                  </a:lnTo>
                  <a:lnTo>
                    <a:pt x="1402" y="1167"/>
                  </a:lnTo>
                  <a:lnTo>
                    <a:pt x="1400" y="1165"/>
                  </a:lnTo>
                  <a:lnTo>
                    <a:pt x="1393" y="1155"/>
                  </a:lnTo>
                  <a:lnTo>
                    <a:pt x="1381" y="1151"/>
                  </a:lnTo>
                  <a:lnTo>
                    <a:pt x="1362" y="1153"/>
                  </a:lnTo>
                  <a:lnTo>
                    <a:pt x="1348" y="1151"/>
                  </a:lnTo>
                  <a:lnTo>
                    <a:pt x="1336" y="1153"/>
                  </a:lnTo>
                  <a:lnTo>
                    <a:pt x="1329" y="1155"/>
                  </a:lnTo>
                  <a:lnTo>
                    <a:pt x="1334" y="1160"/>
                  </a:lnTo>
                  <a:lnTo>
                    <a:pt x="1331" y="1167"/>
                  </a:lnTo>
                  <a:lnTo>
                    <a:pt x="1336" y="1172"/>
                  </a:lnTo>
                  <a:lnTo>
                    <a:pt x="1334" y="1174"/>
                  </a:lnTo>
                  <a:lnTo>
                    <a:pt x="1327" y="1172"/>
                  </a:lnTo>
                  <a:lnTo>
                    <a:pt x="1320" y="1174"/>
                  </a:lnTo>
                  <a:lnTo>
                    <a:pt x="1310" y="1174"/>
                  </a:lnTo>
                  <a:lnTo>
                    <a:pt x="1296" y="1165"/>
                  </a:lnTo>
                  <a:lnTo>
                    <a:pt x="1282" y="1167"/>
                  </a:lnTo>
                  <a:lnTo>
                    <a:pt x="1270" y="1163"/>
                  </a:lnTo>
                  <a:lnTo>
                    <a:pt x="1261" y="1165"/>
                  </a:lnTo>
                  <a:lnTo>
                    <a:pt x="1246" y="1167"/>
                  </a:lnTo>
                  <a:lnTo>
                    <a:pt x="1232" y="1181"/>
                  </a:lnTo>
                  <a:lnTo>
                    <a:pt x="1216" y="1191"/>
                  </a:lnTo>
                  <a:lnTo>
                    <a:pt x="1208" y="1198"/>
                  </a:lnTo>
                  <a:lnTo>
                    <a:pt x="1204" y="1208"/>
                  </a:lnTo>
                  <a:lnTo>
                    <a:pt x="1204" y="1219"/>
                  </a:lnTo>
                  <a:lnTo>
                    <a:pt x="1204" y="1229"/>
                  </a:lnTo>
                  <a:lnTo>
                    <a:pt x="1208" y="1234"/>
                  </a:lnTo>
                  <a:lnTo>
                    <a:pt x="1201" y="1234"/>
                  </a:lnTo>
                  <a:lnTo>
                    <a:pt x="1190" y="1231"/>
                  </a:lnTo>
                  <a:lnTo>
                    <a:pt x="1178" y="1226"/>
                  </a:lnTo>
                  <a:lnTo>
                    <a:pt x="1173" y="1217"/>
                  </a:lnTo>
                  <a:lnTo>
                    <a:pt x="1168" y="1205"/>
                  </a:lnTo>
                  <a:lnTo>
                    <a:pt x="1159" y="1193"/>
                  </a:lnTo>
                  <a:lnTo>
                    <a:pt x="1154" y="1184"/>
                  </a:lnTo>
                  <a:lnTo>
                    <a:pt x="1147" y="1170"/>
                  </a:lnTo>
                  <a:lnTo>
                    <a:pt x="1135" y="1163"/>
                  </a:lnTo>
                  <a:lnTo>
                    <a:pt x="1121" y="1165"/>
                  </a:lnTo>
                  <a:lnTo>
                    <a:pt x="1112" y="1179"/>
                  </a:lnTo>
                  <a:lnTo>
                    <a:pt x="1097" y="1172"/>
                  </a:lnTo>
                  <a:lnTo>
                    <a:pt x="1090" y="1167"/>
                  </a:lnTo>
                  <a:lnTo>
                    <a:pt x="1085" y="1158"/>
                  </a:lnTo>
                  <a:lnTo>
                    <a:pt x="1081" y="1146"/>
                  </a:lnTo>
                  <a:lnTo>
                    <a:pt x="1069" y="1139"/>
                  </a:lnTo>
                  <a:lnTo>
                    <a:pt x="1062" y="1132"/>
                  </a:lnTo>
                  <a:lnTo>
                    <a:pt x="1055" y="1127"/>
                  </a:lnTo>
                  <a:lnTo>
                    <a:pt x="1029" y="1127"/>
                  </a:lnTo>
                  <a:lnTo>
                    <a:pt x="1029" y="1134"/>
                  </a:lnTo>
                  <a:lnTo>
                    <a:pt x="1015" y="1134"/>
                  </a:lnTo>
                  <a:lnTo>
                    <a:pt x="984" y="1134"/>
                  </a:lnTo>
                  <a:lnTo>
                    <a:pt x="946" y="1120"/>
                  </a:lnTo>
                  <a:lnTo>
                    <a:pt x="922" y="1110"/>
                  </a:lnTo>
                  <a:lnTo>
                    <a:pt x="922" y="1108"/>
                  </a:lnTo>
                  <a:lnTo>
                    <a:pt x="903" y="1110"/>
                  </a:lnTo>
                  <a:lnTo>
                    <a:pt x="884" y="1110"/>
                  </a:lnTo>
                  <a:lnTo>
                    <a:pt x="882" y="1101"/>
                  </a:lnTo>
                  <a:lnTo>
                    <a:pt x="870" y="1089"/>
                  </a:lnTo>
                  <a:lnTo>
                    <a:pt x="863" y="1087"/>
                  </a:lnTo>
                  <a:lnTo>
                    <a:pt x="861" y="1082"/>
                  </a:lnTo>
                  <a:lnTo>
                    <a:pt x="851" y="1082"/>
                  </a:lnTo>
                  <a:lnTo>
                    <a:pt x="847" y="1077"/>
                  </a:lnTo>
                  <a:lnTo>
                    <a:pt x="832" y="1075"/>
                  </a:lnTo>
                  <a:lnTo>
                    <a:pt x="828" y="1073"/>
                  </a:lnTo>
                  <a:lnTo>
                    <a:pt x="825" y="1061"/>
                  </a:lnTo>
                  <a:lnTo>
                    <a:pt x="809" y="1042"/>
                  </a:lnTo>
                  <a:lnTo>
                    <a:pt x="797" y="1013"/>
                  </a:lnTo>
                  <a:lnTo>
                    <a:pt x="797" y="1009"/>
                  </a:lnTo>
                  <a:lnTo>
                    <a:pt x="790" y="1002"/>
                  </a:lnTo>
                  <a:lnTo>
                    <a:pt x="776" y="985"/>
                  </a:lnTo>
                  <a:lnTo>
                    <a:pt x="773" y="966"/>
                  </a:lnTo>
                  <a:lnTo>
                    <a:pt x="766" y="957"/>
                  </a:lnTo>
                  <a:lnTo>
                    <a:pt x="769" y="938"/>
                  </a:lnTo>
                  <a:lnTo>
                    <a:pt x="769" y="919"/>
                  </a:lnTo>
                  <a:lnTo>
                    <a:pt x="764" y="902"/>
                  </a:lnTo>
                  <a:lnTo>
                    <a:pt x="771" y="883"/>
                  </a:lnTo>
                  <a:lnTo>
                    <a:pt x="771" y="862"/>
                  </a:lnTo>
                  <a:lnTo>
                    <a:pt x="773" y="841"/>
                  </a:lnTo>
                  <a:lnTo>
                    <a:pt x="771" y="810"/>
                  </a:lnTo>
                  <a:lnTo>
                    <a:pt x="766" y="789"/>
                  </a:lnTo>
                  <a:lnTo>
                    <a:pt x="761" y="779"/>
                  </a:lnTo>
                  <a:lnTo>
                    <a:pt x="764" y="774"/>
                  </a:lnTo>
                  <a:lnTo>
                    <a:pt x="787" y="781"/>
                  </a:lnTo>
                  <a:lnTo>
                    <a:pt x="795" y="805"/>
                  </a:lnTo>
                  <a:lnTo>
                    <a:pt x="799" y="798"/>
                  </a:lnTo>
                  <a:lnTo>
                    <a:pt x="797" y="779"/>
                  </a:lnTo>
                  <a:lnTo>
                    <a:pt x="792" y="758"/>
                  </a:lnTo>
                  <a:lnTo>
                    <a:pt x="837" y="758"/>
                  </a:lnTo>
                  <a:lnTo>
                    <a:pt x="884" y="758"/>
                  </a:lnTo>
                  <a:lnTo>
                    <a:pt x="901" y="758"/>
                  </a:lnTo>
                  <a:lnTo>
                    <a:pt x="951" y="758"/>
                  </a:lnTo>
                  <a:lnTo>
                    <a:pt x="998" y="758"/>
                  </a:lnTo>
                  <a:lnTo>
                    <a:pt x="1048" y="758"/>
                  </a:lnTo>
                  <a:lnTo>
                    <a:pt x="1097" y="758"/>
                  </a:lnTo>
                  <a:lnTo>
                    <a:pt x="1152" y="758"/>
                  </a:lnTo>
                  <a:lnTo>
                    <a:pt x="1206" y="758"/>
                  </a:lnTo>
                  <a:lnTo>
                    <a:pt x="1239" y="758"/>
                  </a:lnTo>
                  <a:lnTo>
                    <a:pt x="1239" y="748"/>
                  </a:lnTo>
                  <a:lnTo>
                    <a:pt x="1244" y="748"/>
                  </a:lnTo>
                  <a:lnTo>
                    <a:pt x="1244" y="748"/>
                  </a:lnTo>
                  <a:lnTo>
                    <a:pt x="1244" y="748"/>
                  </a:lnTo>
                  <a:close/>
                  <a:moveTo>
                    <a:pt x="303" y="540"/>
                  </a:moveTo>
                  <a:lnTo>
                    <a:pt x="303" y="540"/>
                  </a:lnTo>
                  <a:lnTo>
                    <a:pt x="286" y="552"/>
                  </a:lnTo>
                  <a:lnTo>
                    <a:pt x="279" y="545"/>
                  </a:lnTo>
                  <a:lnTo>
                    <a:pt x="277" y="531"/>
                  </a:lnTo>
                  <a:lnTo>
                    <a:pt x="291" y="521"/>
                  </a:lnTo>
                  <a:lnTo>
                    <a:pt x="300" y="516"/>
                  </a:lnTo>
                  <a:lnTo>
                    <a:pt x="310" y="516"/>
                  </a:lnTo>
                  <a:lnTo>
                    <a:pt x="317" y="526"/>
                  </a:lnTo>
                  <a:lnTo>
                    <a:pt x="303" y="540"/>
                  </a:lnTo>
                  <a:lnTo>
                    <a:pt x="303" y="540"/>
                  </a:lnTo>
                  <a:lnTo>
                    <a:pt x="303" y="540"/>
                  </a:lnTo>
                  <a:close/>
                  <a:moveTo>
                    <a:pt x="99" y="455"/>
                  </a:moveTo>
                  <a:lnTo>
                    <a:pt x="99" y="455"/>
                  </a:lnTo>
                  <a:lnTo>
                    <a:pt x="90" y="460"/>
                  </a:lnTo>
                  <a:lnTo>
                    <a:pt x="78" y="455"/>
                  </a:lnTo>
                  <a:lnTo>
                    <a:pt x="68" y="445"/>
                  </a:lnTo>
                  <a:lnTo>
                    <a:pt x="85" y="441"/>
                  </a:lnTo>
                  <a:lnTo>
                    <a:pt x="97" y="443"/>
                  </a:lnTo>
                  <a:lnTo>
                    <a:pt x="99" y="455"/>
                  </a:lnTo>
                  <a:lnTo>
                    <a:pt x="99" y="455"/>
                  </a:lnTo>
                  <a:lnTo>
                    <a:pt x="99" y="455"/>
                  </a:lnTo>
                  <a:close/>
                  <a:moveTo>
                    <a:pt x="0" y="322"/>
                  </a:moveTo>
                  <a:lnTo>
                    <a:pt x="0" y="322"/>
                  </a:lnTo>
                  <a:lnTo>
                    <a:pt x="9" y="329"/>
                  </a:lnTo>
                  <a:lnTo>
                    <a:pt x="19" y="327"/>
                  </a:lnTo>
                  <a:lnTo>
                    <a:pt x="33" y="336"/>
                  </a:lnTo>
                  <a:lnTo>
                    <a:pt x="49" y="341"/>
                  </a:lnTo>
                  <a:lnTo>
                    <a:pt x="47" y="344"/>
                  </a:lnTo>
                  <a:lnTo>
                    <a:pt x="35" y="351"/>
                  </a:lnTo>
                  <a:lnTo>
                    <a:pt x="23" y="344"/>
                  </a:lnTo>
                  <a:lnTo>
                    <a:pt x="16" y="339"/>
                  </a:lnTo>
                  <a:lnTo>
                    <a:pt x="2" y="341"/>
                  </a:lnTo>
                  <a:lnTo>
                    <a:pt x="0" y="336"/>
                  </a:lnTo>
                  <a:lnTo>
                    <a:pt x="0" y="322"/>
                  </a:lnTo>
                  <a:lnTo>
                    <a:pt x="0" y="322"/>
                  </a:lnTo>
                  <a:lnTo>
                    <a:pt x="0" y="322"/>
                  </a:lnTo>
                  <a:close/>
                  <a:moveTo>
                    <a:pt x="269" y="12"/>
                  </a:moveTo>
                  <a:lnTo>
                    <a:pt x="269" y="12"/>
                  </a:lnTo>
                  <a:lnTo>
                    <a:pt x="281" y="33"/>
                  </a:lnTo>
                  <a:lnTo>
                    <a:pt x="288" y="24"/>
                  </a:lnTo>
                  <a:lnTo>
                    <a:pt x="317" y="26"/>
                  </a:lnTo>
                  <a:lnTo>
                    <a:pt x="314" y="38"/>
                  </a:lnTo>
                  <a:lnTo>
                    <a:pt x="340" y="48"/>
                  </a:lnTo>
                  <a:lnTo>
                    <a:pt x="357" y="41"/>
                  </a:lnTo>
                  <a:lnTo>
                    <a:pt x="390" y="57"/>
                  </a:lnTo>
                  <a:lnTo>
                    <a:pt x="421" y="62"/>
                  </a:lnTo>
                  <a:lnTo>
                    <a:pt x="433" y="67"/>
                  </a:lnTo>
                  <a:lnTo>
                    <a:pt x="456" y="60"/>
                  </a:lnTo>
                  <a:lnTo>
                    <a:pt x="480" y="74"/>
                  </a:lnTo>
                  <a:lnTo>
                    <a:pt x="497" y="81"/>
                  </a:lnTo>
                  <a:lnTo>
                    <a:pt x="497" y="81"/>
                  </a:lnTo>
                  <a:lnTo>
                    <a:pt x="497" y="239"/>
                  </a:lnTo>
                  <a:lnTo>
                    <a:pt x="497" y="443"/>
                  </a:lnTo>
                  <a:lnTo>
                    <a:pt x="513" y="443"/>
                  </a:lnTo>
                  <a:lnTo>
                    <a:pt x="530" y="452"/>
                  </a:lnTo>
                  <a:lnTo>
                    <a:pt x="541" y="467"/>
                  </a:lnTo>
                  <a:lnTo>
                    <a:pt x="556" y="488"/>
                  </a:lnTo>
                  <a:lnTo>
                    <a:pt x="570" y="469"/>
                  </a:lnTo>
                  <a:lnTo>
                    <a:pt x="586" y="460"/>
                  </a:lnTo>
                  <a:lnTo>
                    <a:pt x="596" y="474"/>
                  </a:lnTo>
                  <a:lnTo>
                    <a:pt x="605" y="488"/>
                  </a:lnTo>
                  <a:lnTo>
                    <a:pt x="622" y="502"/>
                  </a:lnTo>
                  <a:lnTo>
                    <a:pt x="631" y="523"/>
                  </a:lnTo>
                  <a:lnTo>
                    <a:pt x="648" y="559"/>
                  </a:lnTo>
                  <a:lnTo>
                    <a:pt x="676" y="576"/>
                  </a:lnTo>
                  <a:lnTo>
                    <a:pt x="676" y="594"/>
                  </a:lnTo>
                  <a:lnTo>
                    <a:pt x="667" y="606"/>
                  </a:lnTo>
                  <a:lnTo>
                    <a:pt x="657" y="597"/>
                  </a:lnTo>
                  <a:lnTo>
                    <a:pt x="643" y="587"/>
                  </a:lnTo>
                  <a:lnTo>
                    <a:pt x="638" y="564"/>
                  </a:lnTo>
                  <a:lnTo>
                    <a:pt x="617" y="538"/>
                  </a:lnTo>
                  <a:lnTo>
                    <a:pt x="608" y="512"/>
                  </a:lnTo>
                  <a:lnTo>
                    <a:pt x="594" y="509"/>
                  </a:lnTo>
                  <a:lnTo>
                    <a:pt x="567" y="509"/>
                  </a:lnTo>
                  <a:lnTo>
                    <a:pt x="549" y="500"/>
                  </a:lnTo>
                  <a:lnTo>
                    <a:pt x="515" y="467"/>
                  </a:lnTo>
                  <a:lnTo>
                    <a:pt x="499" y="462"/>
                  </a:lnTo>
                  <a:lnTo>
                    <a:pt x="471" y="450"/>
                  </a:lnTo>
                  <a:lnTo>
                    <a:pt x="449" y="452"/>
                  </a:lnTo>
                  <a:lnTo>
                    <a:pt x="416" y="438"/>
                  </a:lnTo>
                  <a:lnTo>
                    <a:pt x="400" y="424"/>
                  </a:lnTo>
                  <a:lnTo>
                    <a:pt x="381" y="431"/>
                  </a:lnTo>
                  <a:lnTo>
                    <a:pt x="385" y="452"/>
                  </a:lnTo>
                  <a:lnTo>
                    <a:pt x="374" y="455"/>
                  </a:lnTo>
                  <a:lnTo>
                    <a:pt x="357" y="462"/>
                  </a:lnTo>
                  <a:lnTo>
                    <a:pt x="340" y="474"/>
                  </a:lnTo>
                  <a:lnTo>
                    <a:pt x="324" y="478"/>
                  </a:lnTo>
                  <a:lnTo>
                    <a:pt x="322" y="460"/>
                  </a:lnTo>
                  <a:lnTo>
                    <a:pt x="329" y="429"/>
                  </a:lnTo>
                  <a:lnTo>
                    <a:pt x="345" y="417"/>
                  </a:lnTo>
                  <a:lnTo>
                    <a:pt x="340" y="410"/>
                  </a:lnTo>
                  <a:lnTo>
                    <a:pt x="322" y="429"/>
                  </a:lnTo>
                  <a:lnTo>
                    <a:pt x="310" y="450"/>
                  </a:lnTo>
                  <a:lnTo>
                    <a:pt x="286" y="474"/>
                  </a:lnTo>
                  <a:lnTo>
                    <a:pt x="298" y="488"/>
                  </a:lnTo>
                  <a:lnTo>
                    <a:pt x="284" y="509"/>
                  </a:lnTo>
                  <a:lnTo>
                    <a:pt x="265" y="523"/>
                  </a:lnTo>
                  <a:lnTo>
                    <a:pt x="251" y="533"/>
                  </a:lnTo>
                  <a:lnTo>
                    <a:pt x="246" y="545"/>
                  </a:lnTo>
                  <a:lnTo>
                    <a:pt x="220" y="559"/>
                  </a:lnTo>
                  <a:lnTo>
                    <a:pt x="215" y="573"/>
                  </a:lnTo>
                  <a:lnTo>
                    <a:pt x="196" y="585"/>
                  </a:lnTo>
                  <a:lnTo>
                    <a:pt x="184" y="583"/>
                  </a:lnTo>
                  <a:lnTo>
                    <a:pt x="170" y="592"/>
                  </a:lnTo>
                  <a:lnTo>
                    <a:pt x="154" y="602"/>
                  </a:lnTo>
                  <a:lnTo>
                    <a:pt x="139" y="611"/>
                  </a:lnTo>
                  <a:lnTo>
                    <a:pt x="113" y="618"/>
                  </a:lnTo>
                  <a:lnTo>
                    <a:pt x="109" y="613"/>
                  </a:lnTo>
                  <a:lnTo>
                    <a:pt x="128" y="602"/>
                  </a:lnTo>
                  <a:lnTo>
                    <a:pt x="142" y="592"/>
                  </a:lnTo>
                  <a:lnTo>
                    <a:pt x="161" y="578"/>
                  </a:lnTo>
                  <a:lnTo>
                    <a:pt x="180" y="573"/>
                  </a:lnTo>
                  <a:lnTo>
                    <a:pt x="189" y="561"/>
                  </a:lnTo>
                  <a:lnTo>
                    <a:pt x="210" y="545"/>
                  </a:lnTo>
                  <a:lnTo>
                    <a:pt x="215" y="538"/>
                  </a:lnTo>
                  <a:lnTo>
                    <a:pt x="227" y="528"/>
                  </a:lnTo>
                  <a:lnTo>
                    <a:pt x="229" y="505"/>
                  </a:lnTo>
                  <a:lnTo>
                    <a:pt x="236" y="486"/>
                  </a:lnTo>
                  <a:lnTo>
                    <a:pt x="220" y="495"/>
                  </a:lnTo>
                  <a:lnTo>
                    <a:pt x="213" y="490"/>
                  </a:lnTo>
                  <a:lnTo>
                    <a:pt x="206" y="502"/>
                  </a:lnTo>
                  <a:lnTo>
                    <a:pt x="194" y="486"/>
                  </a:lnTo>
                  <a:lnTo>
                    <a:pt x="189" y="497"/>
                  </a:lnTo>
                  <a:lnTo>
                    <a:pt x="184" y="481"/>
                  </a:lnTo>
                  <a:lnTo>
                    <a:pt x="168" y="495"/>
                  </a:lnTo>
                  <a:lnTo>
                    <a:pt x="158" y="495"/>
                  </a:lnTo>
                  <a:lnTo>
                    <a:pt x="156" y="474"/>
                  </a:lnTo>
                  <a:lnTo>
                    <a:pt x="158" y="464"/>
                  </a:lnTo>
                  <a:lnTo>
                    <a:pt x="149" y="452"/>
                  </a:lnTo>
                  <a:lnTo>
                    <a:pt x="128" y="460"/>
                  </a:lnTo>
                  <a:lnTo>
                    <a:pt x="113" y="443"/>
                  </a:lnTo>
                  <a:lnTo>
                    <a:pt x="104" y="436"/>
                  </a:lnTo>
                  <a:lnTo>
                    <a:pt x="104" y="417"/>
                  </a:lnTo>
                  <a:lnTo>
                    <a:pt x="90" y="403"/>
                  </a:lnTo>
                  <a:lnTo>
                    <a:pt x="97" y="384"/>
                  </a:lnTo>
                  <a:lnTo>
                    <a:pt x="111" y="365"/>
                  </a:lnTo>
                  <a:lnTo>
                    <a:pt x="116" y="346"/>
                  </a:lnTo>
                  <a:lnTo>
                    <a:pt x="130" y="344"/>
                  </a:lnTo>
                  <a:lnTo>
                    <a:pt x="139" y="348"/>
                  </a:lnTo>
                  <a:lnTo>
                    <a:pt x="154" y="332"/>
                  </a:lnTo>
                  <a:lnTo>
                    <a:pt x="165" y="334"/>
                  </a:lnTo>
                  <a:lnTo>
                    <a:pt x="177" y="325"/>
                  </a:lnTo>
                  <a:lnTo>
                    <a:pt x="175" y="306"/>
                  </a:lnTo>
                  <a:lnTo>
                    <a:pt x="165" y="301"/>
                  </a:lnTo>
                  <a:lnTo>
                    <a:pt x="177" y="284"/>
                  </a:lnTo>
                  <a:lnTo>
                    <a:pt x="168" y="287"/>
                  </a:lnTo>
                  <a:lnTo>
                    <a:pt x="149" y="294"/>
                  </a:lnTo>
                  <a:lnTo>
                    <a:pt x="144" y="303"/>
                  </a:lnTo>
                  <a:lnTo>
                    <a:pt x="132" y="294"/>
                  </a:lnTo>
                  <a:lnTo>
                    <a:pt x="109" y="299"/>
                  </a:lnTo>
                  <a:lnTo>
                    <a:pt x="85" y="289"/>
                  </a:lnTo>
                  <a:lnTo>
                    <a:pt x="78" y="275"/>
                  </a:lnTo>
                  <a:lnTo>
                    <a:pt x="59" y="251"/>
                  </a:lnTo>
                  <a:lnTo>
                    <a:pt x="80" y="235"/>
                  </a:lnTo>
                  <a:lnTo>
                    <a:pt x="118" y="216"/>
                  </a:lnTo>
                  <a:lnTo>
                    <a:pt x="130" y="216"/>
                  </a:lnTo>
                  <a:lnTo>
                    <a:pt x="128" y="235"/>
                  </a:lnTo>
                  <a:lnTo>
                    <a:pt x="163" y="235"/>
                  </a:lnTo>
                  <a:lnTo>
                    <a:pt x="149" y="209"/>
                  </a:lnTo>
                  <a:lnTo>
                    <a:pt x="130" y="194"/>
                  </a:lnTo>
                  <a:lnTo>
                    <a:pt x="118" y="173"/>
                  </a:lnTo>
                  <a:lnTo>
                    <a:pt x="102" y="154"/>
                  </a:lnTo>
                  <a:lnTo>
                    <a:pt x="80" y="140"/>
                  </a:lnTo>
                  <a:lnTo>
                    <a:pt x="87" y="119"/>
                  </a:lnTo>
                  <a:lnTo>
                    <a:pt x="118" y="116"/>
                  </a:lnTo>
                  <a:lnTo>
                    <a:pt x="139" y="95"/>
                  </a:lnTo>
                  <a:lnTo>
                    <a:pt x="142" y="74"/>
                  </a:lnTo>
                  <a:lnTo>
                    <a:pt x="158" y="52"/>
                  </a:lnTo>
                  <a:lnTo>
                    <a:pt x="175" y="45"/>
                  </a:lnTo>
                  <a:lnTo>
                    <a:pt x="206" y="24"/>
                  </a:lnTo>
                  <a:lnTo>
                    <a:pt x="220" y="26"/>
                  </a:lnTo>
                  <a:lnTo>
                    <a:pt x="246" y="0"/>
                  </a:lnTo>
                  <a:lnTo>
                    <a:pt x="269" y="12"/>
                  </a:lnTo>
                  <a:lnTo>
                    <a:pt x="269" y="12"/>
                  </a:lnTo>
                  <a:lnTo>
                    <a:pt x="269"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9" name="Freeform 342"/>
            <p:cNvSpPr>
              <a:spLocks/>
            </p:cNvSpPr>
            <p:nvPr/>
          </p:nvSpPr>
          <p:spPr bwMode="auto">
            <a:xfrm>
              <a:off x="2375021" y="3583584"/>
              <a:ext cx="371548" cy="318713"/>
            </a:xfrm>
            <a:custGeom>
              <a:avLst/>
              <a:gdLst>
                <a:gd name="T0" fmla="*/ 83 w 218"/>
                <a:gd name="T1" fmla="*/ 26 h 187"/>
                <a:gd name="T2" fmla="*/ 114 w 218"/>
                <a:gd name="T3" fmla="*/ 26 h 187"/>
                <a:gd name="T4" fmla="*/ 135 w 218"/>
                <a:gd name="T5" fmla="*/ 35 h 187"/>
                <a:gd name="T6" fmla="*/ 144 w 218"/>
                <a:gd name="T7" fmla="*/ 26 h 187"/>
                <a:gd name="T8" fmla="*/ 185 w 218"/>
                <a:gd name="T9" fmla="*/ 24 h 187"/>
                <a:gd name="T10" fmla="*/ 175 w 218"/>
                <a:gd name="T11" fmla="*/ 35 h 187"/>
                <a:gd name="T12" fmla="*/ 201 w 218"/>
                <a:gd name="T13" fmla="*/ 45 h 187"/>
                <a:gd name="T14" fmla="*/ 213 w 218"/>
                <a:gd name="T15" fmla="*/ 59 h 187"/>
                <a:gd name="T16" fmla="*/ 206 w 218"/>
                <a:gd name="T17" fmla="*/ 71 h 187"/>
                <a:gd name="T18" fmla="*/ 211 w 218"/>
                <a:gd name="T19" fmla="*/ 83 h 187"/>
                <a:gd name="T20" fmla="*/ 196 w 218"/>
                <a:gd name="T21" fmla="*/ 90 h 187"/>
                <a:gd name="T22" fmla="*/ 192 w 218"/>
                <a:gd name="T23" fmla="*/ 102 h 187"/>
                <a:gd name="T24" fmla="*/ 206 w 218"/>
                <a:gd name="T25" fmla="*/ 118 h 187"/>
                <a:gd name="T26" fmla="*/ 182 w 218"/>
                <a:gd name="T27" fmla="*/ 130 h 187"/>
                <a:gd name="T28" fmla="*/ 166 w 218"/>
                <a:gd name="T29" fmla="*/ 137 h 187"/>
                <a:gd name="T30" fmla="*/ 140 w 218"/>
                <a:gd name="T31" fmla="*/ 130 h 187"/>
                <a:gd name="T32" fmla="*/ 144 w 218"/>
                <a:gd name="T33" fmla="*/ 137 h 187"/>
                <a:gd name="T34" fmla="*/ 144 w 218"/>
                <a:gd name="T35" fmla="*/ 156 h 187"/>
                <a:gd name="T36" fmla="*/ 161 w 218"/>
                <a:gd name="T37" fmla="*/ 161 h 187"/>
                <a:gd name="T38" fmla="*/ 147 w 218"/>
                <a:gd name="T39" fmla="*/ 175 h 187"/>
                <a:gd name="T40" fmla="*/ 128 w 218"/>
                <a:gd name="T41" fmla="*/ 180 h 187"/>
                <a:gd name="T42" fmla="*/ 114 w 218"/>
                <a:gd name="T43" fmla="*/ 187 h 187"/>
                <a:gd name="T44" fmla="*/ 99 w 218"/>
                <a:gd name="T45" fmla="*/ 161 h 187"/>
                <a:gd name="T46" fmla="*/ 88 w 218"/>
                <a:gd name="T47" fmla="*/ 151 h 187"/>
                <a:gd name="T48" fmla="*/ 97 w 218"/>
                <a:gd name="T49" fmla="*/ 140 h 187"/>
                <a:gd name="T50" fmla="*/ 88 w 218"/>
                <a:gd name="T51" fmla="*/ 125 h 187"/>
                <a:gd name="T52" fmla="*/ 92 w 218"/>
                <a:gd name="T53" fmla="*/ 109 h 187"/>
                <a:gd name="T54" fmla="*/ 90 w 218"/>
                <a:gd name="T55" fmla="*/ 97 h 187"/>
                <a:gd name="T56" fmla="*/ 69 w 218"/>
                <a:gd name="T57" fmla="*/ 97 h 187"/>
                <a:gd name="T58" fmla="*/ 52 w 218"/>
                <a:gd name="T59" fmla="*/ 85 h 187"/>
                <a:gd name="T60" fmla="*/ 21 w 218"/>
                <a:gd name="T61" fmla="*/ 85 h 187"/>
                <a:gd name="T62" fmla="*/ 14 w 218"/>
                <a:gd name="T63" fmla="*/ 78 h 187"/>
                <a:gd name="T64" fmla="*/ 14 w 218"/>
                <a:gd name="T65" fmla="*/ 69 h 187"/>
                <a:gd name="T66" fmla="*/ 10 w 218"/>
                <a:gd name="T67" fmla="*/ 59 h 187"/>
                <a:gd name="T68" fmla="*/ 0 w 218"/>
                <a:gd name="T69" fmla="*/ 50 h 187"/>
                <a:gd name="T70" fmla="*/ 7 w 218"/>
                <a:gd name="T71" fmla="*/ 28 h 187"/>
                <a:gd name="T72" fmla="*/ 17 w 218"/>
                <a:gd name="T73" fmla="*/ 16 h 187"/>
                <a:gd name="T74" fmla="*/ 31 w 218"/>
                <a:gd name="T75" fmla="*/ 7 h 187"/>
                <a:gd name="T76" fmla="*/ 21 w 218"/>
                <a:gd name="T77" fmla="*/ 12 h 187"/>
                <a:gd name="T78" fmla="*/ 26 w 218"/>
                <a:gd name="T79" fmla="*/ 28 h 187"/>
                <a:gd name="T80" fmla="*/ 26 w 218"/>
                <a:gd name="T81" fmla="*/ 50 h 187"/>
                <a:gd name="T82" fmla="*/ 36 w 218"/>
                <a:gd name="T83" fmla="*/ 38 h 187"/>
                <a:gd name="T84" fmla="*/ 31 w 218"/>
                <a:gd name="T85" fmla="*/ 19 h 187"/>
                <a:gd name="T86" fmla="*/ 47 w 218"/>
                <a:gd name="T87" fmla="*/ 5 h 187"/>
                <a:gd name="T88" fmla="*/ 59 w 218"/>
                <a:gd name="T89" fmla="*/ 12 h 187"/>
                <a:gd name="T90" fmla="*/ 83 w 218"/>
                <a:gd name="T91" fmla="*/ 21 h 187"/>
                <a:gd name="T92" fmla="*/ 83 w 218"/>
                <a:gd name="T93" fmla="*/ 2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 h="187">
                  <a:moveTo>
                    <a:pt x="83" y="26"/>
                  </a:moveTo>
                  <a:lnTo>
                    <a:pt x="83" y="26"/>
                  </a:lnTo>
                  <a:lnTo>
                    <a:pt x="97" y="26"/>
                  </a:lnTo>
                  <a:lnTo>
                    <a:pt x="114" y="26"/>
                  </a:lnTo>
                  <a:lnTo>
                    <a:pt x="123" y="33"/>
                  </a:lnTo>
                  <a:lnTo>
                    <a:pt x="135" y="35"/>
                  </a:lnTo>
                  <a:lnTo>
                    <a:pt x="144" y="28"/>
                  </a:lnTo>
                  <a:lnTo>
                    <a:pt x="144" y="26"/>
                  </a:lnTo>
                  <a:lnTo>
                    <a:pt x="166" y="24"/>
                  </a:lnTo>
                  <a:lnTo>
                    <a:pt x="185" y="24"/>
                  </a:lnTo>
                  <a:lnTo>
                    <a:pt x="170" y="28"/>
                  </a:lnTo>
                  <a:lnTo>
                    <a:pt x="175" y="35"/>
                  </a:lnTo>
                  <a:lnTo>
                    <a:pt x="189" y="38"/>
                  </a:lnTo>
                  <a:lnTo>
                    <a:pt x="201" y="45"/>
                  </a:lnTo>
                  <a:lnTo>
                    <a:pt x="203" y="59"/>
                  </a:lnTo>
                  <a:lnTo>
                    <a:pt x="213" y="59"/>
                  </a:lnTo>
                  <a:lnTo>
                    <a:pt x="218" y="61"/>
                  </a:lnTo>
                  <a:lnTo>
                    <a:pt x="206" y="71"/>
                  </a:lnTo>
                  <a:lnTo>
                    <a:pt x="203" y="78"/>
                  </a:lnTo>
                  <a:lnTo>
                    <a:pt x="211" y="83"/>
                  </a:lnTo>
                  <a:lnTo>
                    <a:pt x="206" y="87"/>
                  </a:lnTo>
                  <a:lnTo>
                    <a:pt x="196" y="90"/>
                  </a:lnTo>
                  <a:lnTo>
                    <a:pt x="196" y="97"/>
                  </a:lnTo>
                  <a:lnTo>
                    <a:pt x="192" y="102"/>
                  </a:lnTo>
                  <a:lnTo>
                    <a:pt x="203" y="113"/>
                  </a:lnTo>
                  <a:lnTo>
                    <a:pt x="206" y="118"/>
                  </a:lnTo>
                  <a:lnTo>
                    <a:pt x="199" y="125"/>
                  </a:lnTo>
                  <a:lnTo>
                    <a:pt x="182" y="130"/>
                  </a:lnTo>
                  <a:lnTo>
                    <a:pt x="168" y="132"/>
                  </a:lnTo>
                  <a:lnTo>
                    <a:pt x="166" y="137"/>
                  </a:lnTo>
                  <a:lnTo>
                    <a:pt x="151" y="132"/>
                  </a:lnTo>
                  <a:lnTo>
                    <a:pt x="140" y="130"/>
                  </a:lnTo>
                  <a:lnTo>
                    <a:pt x="137" y="132"/>
                  </a:lnTo>
                  <a:lnTo>
                    <a:pt x="144" y="137"/>
                  </a:lnTo>
                  <a:lnTo>
                    <a:pt x="142" y="147"/>
                  </a:lnTo>
                  <a:lnTo>
                    <a:pt x="144" y="156"/>
                  </a:lnTo>
                  <a:lnTo>
                    <a:pt x="159" y="158"/>
                  </a:lnTo>
                  <a:lnTo>
                    <a:pt x="161" y="161"/>
                  </a:lnTo>
                  <a:lnTo>
                    <a:pt x="149" y="166"/>
                  </a:lnTo>
                  <a:lnTo>
                    <a:pt x="147" y="175"/>
                  </a:lnTo>
                  <a:lnTo>
                    <a:pt x="140" y="175"/>
                  </a:lnTo>
                  <a:lnTo>
                    <a:pt x="128" y="180"/>
                  </a:lnTo>
                  <a:lnTo>
                    <a:pt x="125" y="184"/>
                  </a:lnTo>
                  <a:lnTo>
                    <a:pt x="114" y="187"/>
                  </a:lnTo>
                  <a:lnTo>
                    <a:pt x="104" y="177"/>
                  </a:lnTo>
                  <a:lnTo>
                    <a:pt x="99" y="161"/>
                  </a:lnTo>
                  <a:lnTo>
                    <a:pt x="95" y="156"/>
                  </a:lnTo>
                  <a:lnTo>
                    <a:pt x="88" y="151"/>
                  </a:lnTo>
                  <a:lnTo>
                    <a:pt x="97" y="144"/>
                  </a:lnTo>
                  <a:lnTo>
                    <a:pt x="97" y="140"/>
                  </a:lnTo>
                  <a:lnTo>
                    <a:pt x="90" y="135"/>
                  </a:lnTo>
                  <a:lnTo>
                    <a:pt x="88" y="125"/>
                  </a:lnTo>
                  <a:lnTo>
                    <a:pt x="90" y="113"/>
                  </a:lnTo>
                  <a:lnTo>
                    <a:pt x="92" y="109"/>
                  </a:lnTo>
                  <a:lnTo>
                    <a:pt x="95" y="99"/>
                  </a:lnTo>
                  <a:lnTo>
                    <a:pt x="90" y="97"/>
                  </a:lnTo>
                  <a:lnTo>
                    <a:pt x="80" y="97"/>
                  </a:lnTo>
                  <a:lnTo>
                    <a:pt x="69" y="97"/>
                  </a:lnTo>
                  <a:lnTo>
                    <a:pt x="62" y="99"/>
                  </a:lnTo>
                  <a:lnTo>
                    <a:pt x="52" y="85"/>
                  </a:lnTo>
                  <a:lnTo>
                    <a:pt x="43" y="83"/>
                  </a:lnTo>
                  <a:lnTo>
                    <a:pt x="21" y="85"/>
                  </a:lnTo>
                  <a:lnTo>
                    <a:pt x="17" y="80"/>
                  </a:lnTo>
                  <a:lnTo>
                    <a:pt x="14" y="78"/>
                  </a:lnTo>
                  <a:lnTo>
                    <a:pt x="12" y="73"/>
                  </a:lnTo>
                  <a:lnTo>
                    <a:pt x="14" y="69"/>
                  </a:lnTo>
                  <a:lnTo>
                    <a:pt x="14" y="61"/>
                  </a:lnTo>
                  <a:lnTo>
                    <a:pt x="10" y="59"/>
                  </a:lnTo>
                  <a:lnTo>
                    <a:pt x="7" y="50"/>
                  </a:lnTo>
                  <a:lnTo>
                    <a:pt x="0" y="50"/>
                  </a:lnTo>
                  <a:lnTo>
                    <a:pt x="5" y="40"/>
                  </a:lnTo>
                  <a:lnTo>
                    <a:pt x="7" y="28"/>
                  </a:lnTo>
                  <a:lnTo>
                    <a:pt x="12" y="21"/>
                  </a:lnTo>
                  <a:lnTo>
                    <a:pt x="17" y="16"/>
                  </a:lnTo>
                  <a:lnTo>
                    <a:pt x="21" y="9"/>
                  </a:lnTo>
                  <a:lnTo>
                    <a:pt x="31" y="7"/>
                  </a:lnTo>
                  <a:lnTo>
                    <a:pt x="31" y="9"/>
                  </a:lnTo>
                  <a:lnTo>
                    <a:pt x="21" y="12"/>
                  </a:lnTo>
                  <a:lnTo>
                    <a:pt x="26" y="19"/>
                  </a:lnTo>
                  <a:lnTo>
                    <a:pt x="26" y="28"/>
                  </a:lnTo>
                  <a:lnTo>
                    <a:pt x="19" y="38"/>
                  </a:lnTo>
                  <a:lnTo>
                    <a:pt x="26" y="50"/>
                  </a:lnTo>
                  <a:lnTo>
                    <a:pt x="33" y="50"/>
                  </a:lnTo>
                  <a:lnTo>
                    <a:pt x="36" y="38"/>
                  </a:lnTo>
                  <a:lnTo>
                    <a:pt x="31" y="33"/>
                  </a:lnTo>
                  <a:lnTo>
                    <a:pt x="31" y="19"/>
                  </a:lnTo>
                  <a:lnTo>
                    <a:pt x="50" y="14"/>
                  </a:lnTo>
                  <a:lnTo>
                    <a:pt x="47" y="5"/>
                  </a:lnTo>
                  <a:lnTo>
                    <a:pt x="54" y="0"/>
                  </a:lnTo>
                  <a:lnTo>
                    <a:pt x="59" y="12"/>
                  </a:lnTo>
                  <a:lnTo>
                    <a:pt x="71" y="12"/>
                  </a:lnTo>
                  <a:lnTo>
                    <a:pt x="83" y="21"/>
                  </a:lnTo>
                  <a:lnTo>
                    <a:pt x="83" y="26"/>
                  </a:lnTo>
                  <a:lnTo>
                    <a:pt x="83" y="26"/>
                  </a:lnTo>
                  <a:lnTo>
                    <a:pt x="83" y="2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3" name="Freeform 346"/>
            <p:cNvSpPr>
              <a:spLocks noEditPoints="1"/>
            </p:cNvSpPr>
            <p:nvPr/>
          </p:nvSpPr>
          <p:spPr bwMode="auto">
            <a:xfrm>
              <a:off x="8994707" y="4324976"/>
              <a:ext cx="35792" cy="57948"/>
            </a:xfrm>
            <a:custGeom>
              <a:avLst/>
              <a:gdLst>
                <a:gd name="T0" fmla="*/ 21 w 21"/>
                <a:gd name="T1" fmla="*/ 31 h 34"/>
                <a:gd name="T2" fmla="*/ 21 w 21"/>
                <a:gd name="T3" fmla="*/ 31 h 34"/>
                <a:gd name="T4" fmla="*/ 14 w 21"/>
                <a:gd name="T5" fmla="*/ 34 h 34"/>
                <a:gd name="T6" fmla="*/ 9 w 21"/>
                <a:gd name="T7" fmla="*/ 26 h 34"/>
                <a:gd name="T8" fmla="*/ 9 w 21"/>
                <a:gd name="T9" fmla="*/ 22 h 34"/>
                <a:gd name="T10" fmla="*/ 21 w 21"/>
                <a:gd name="T11" fmla="*/ 31 h 34"/>
                <a:gd name="T12" fmla="*/ 9 w 21"/>
                <a:gd name="T13" fmla="*/ 5 h 34"/>
                <a:gd name="T14" fmla="*/ 9 w 21"/>
                <a:gd name="T15" fmla="*/ 5 h 34"/>
                <a:gd name="T16" fmla="*/ 12 w 21"/>
                <a:gd name="T17" fmla="*/ 19 h 34"/>
                <a:gd name="T18" fmla="*/ 7 w 21"/>
                <a:gd name="T19" fmla="*/ 17 h 34"/>
                <a:gd name="T20" fmla="*/ 2 w 21"/>
                <a:gd name="T21" fmla="*/ 17 h 34"/>
                <a:gd name="T22" fmla="*/ 0 w 21"/>
                <a:gd name="T23" fmla="*/ 12 h 34"/>
                <a:gd name="T24" fmla="*/ 0 w 21"/>
                <a:gd name="T25" fmla="*/ 0 h 34"/>
                <a:gd name="T26" fmla="*/ 9 w 21"/>
                <a:gd name="T27"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4">
                  <a:moveTo>
                    <a:pt x="21" y="31"/>
                  </a:moveTo>
                  <a:lnTo>
                    <a:pt x="21" y="31"/>
                  </a:lnTo>
                  <a:lnTo>
                    <a:pt x="14" y="34"/>
                  </a:lnTo>
                  <a:lnTo>
                    <a:pt x="9" y="26"/>
                  </a:lnTo>
                  <a:lnTo>
                    <a:pt x="9" y="22"/>
                  </a:lnTo>
                  <a:lnTo>
                    <a:pt x="21" y="31"/>
                  </a:lnTo>
                  <a:close/>
                  <a:moveTo>
                    <a:pt x="9" y="5"/>
                  </a:moveTo>
                  <a:lnTo>
                    <a:pt x="9" y="5"/>
                  </a:lnTo>
                  <a:lnTo>
                    <a:pt x="12" y="19"/>
                  </a:lnTo>
                  <a:lnTo>
                    <a:pt x="7" y="17"/>
                  </a:lnTo>
                  <a:lnTo>
                    <a:pt x="2" y="17"/>
                  </a:lnTo>
                  <a:lnTo>
                    <a:pt x="0" y="12"/>
                  </a:lnTo>
                  <a:lnTo>
                    <a:pt x="0" y="0"/>
                  </a:lnTo>
                  <a:lnTo>
                    <a:pt x="9" y="5"/>
                  </a:lnTo>
                  <a:close/>
                </a:path>
              </a:pathLst>
            </a:custGeom>
            <a:solidFill>
              <a:schemeClr val="tx1">
                <a:alpha val="1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4" name="Freeform 347"/>
            <p:cNvSpPr>
              <a:spLocks noEditPoints="1"/>
            </p:cNvSpPr>
            <p:nvPr/>
          </p:nvSpPr>
          <p:spPr bwMode="auto">
            <a:xfrm>
              <a:off x="8994707" y="4324976"/>
              <a:ext cx="35792" cy="57948"/>
            </a:xfrm>
            <a:custGeom>
              <a:avLst/>
              <a:gdLst>
                <a:gd name="T0" fmla="*/ 21 w 21"/>
                <a:gd name="T1" fmla="*/ 31 h 34"/>
                <a:gd name="T2" fmla="*/ 21 w 21"/>
                <a:gd name="T3" fmla="*/ 31 h 34"/>
                <a:gd name="T4" fmla="*/ 14 w 21"/>
                <a:gd name="T5" fmla="*/ 34 h 34"/>
                <a:gd name="T6" fmla="*/ 9 w 21"/>
                <a:gd name="T7" fmla="*/ 26 h 34"/>
                <a:gd name="T8" fmla="*/ 9 w 21"/>
                <a:gd name="T9" fmla="*/ 22 h 34"/>
                <a:gd name="T10" fmla="*/ 21 w 21"/>
                <a:gd name="T11" fmla="*/ 31 h 34"/>
                <a:gd name="T12" fmla="*/ 9 w 21"/>
                <a:gd name="T13" fmla="*/ 5 h 34"/>
                <a:gd name="T14" fmla="*/ 9 w 21"/>
                <a:gd name="T15" fmla="*/ 5 h 34"/>
                <a:gd name="T16" fmla="*/ 12 w 21"/>
                <a:gd name="T17" fmla="*/ 19 h 34"/>
                <a:gd name="T18" fmla="*/ 7 w 21"/>
                <a:gd name="T19" fmla="*/ 17 h 34"/>
                <a:gd name="T20" fmla="*/ 2 w 21"/>
                <a:gd name="T21" fmla="*/ 17 h 34"/>
                <a:gd name="T22" fmla="*/ 0 w 21"/>
                <a:gd name="T23" fmla="*/ 12 h 34"/>
                <a:gd name="T24" fmla="*/ 0 w 21"/>
                <a:gd name="T25" fmla="*/ 0 h 34"/>
                <a:gd name="T26" fmla="*/ 9 w 21"/>
                <a:gd name="T27"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4">
                  <a:moveTo>
                    <a:pt x="21" y="31"/>
                  </a:moveTo>
                  <a:lnTo>
                    <a:pt x="21" y="31"/>
                  </a:lnTo>
                  <a:lnTo>
                    <a:pt x="14" y="34"/>
                  </a:lnTo>
                  <a:lnTo>
                    <a:pt x="9" y="26"/>
                  </a:lnTo>
                  <a:lnTo>
                    <a:pt x="9" y="22"/>
                  </a:lnTo>
                  <a:lnTo>
                    <a:pt x="21" y="31"/>
                  </a:lnTo>
                  <a:moveTo>
                    <a:pt x="9" y="5"/>
                  </a:moveTo>
                  <a:lnTo>
                    <a:pt x="9" y="5"/>
                  </a:lnTo>
                  <a:lnTo>
                    <a:pt x="12" y="19"/>
                  </a:lnTo>
                  <a:lnTo>
                    <a:pt x="7" y="17"/>
                  </a:lnTo>
                  <a:lnTo>
                    <a:pt x="2" y="17"/>
                  </a:lnTo>
                  <a:lnTo>
                    <a:pt x="0" y="12"/>
                  </a:lnTo>
                  <a:lnTo>
                    <a:pt x="0" y="0"/>
                  </a:lnTo>
                  <a:lnTo>
                    <a:pt x="9" y="5"/>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5" name="Freeform 434"/>
            <p:cNvSpPr>
              <a:spLocks/>
            </p:cNvSpPr>
            <p:nvPr/>
          </p:nvSpPr>
          <p:spPr bwMode="auto">
            <a:xfrm>
              <a:off x="5139804" y="4740837"/>
              <a:ext cx="68006" cy="68500"/>
            </a:xfrm>
            <a:custGeom>
              <a:avLst/>
              <a:gdLst>
                <a:gd name="connsiteX0" fmla="*/ 60915 w 90674"/>
                <a:gd name="connsiteY0" fmla="*/ 0 h 91333"/>
                <a:gd name="connsiteX1" fmla="*/ 76822 w 90674"/>
                <a:gd name="connsiteY1" fmla="*/ 11363 h 91333"/>
                <a:gd name="connsiteX2" fmla="*/ 85912 w 90674"/>
                <a:gd name="connsiteY2" fmla="*/ 22725 h 91333"/>
                <a:gd name="connsiteX3" fmla="*/ 84892 w 90674"/>
                <a:gd name="connsiteY3" fmla="*/ 25021 h 91333"/>
                <a:gd name="connsiteX4" fmla="*/ 90674 w 90674"/>
                <a:gd name="connsiteY4" fmla="*/ 32249 h 91333"/>
                <a:gd name="connsiteX5" fmla="*/ 81584 w 90674"/>
                <a:gd name="connsiteY5" fmla="*/ 52701 h 91333"/>
                <a:gd name="connsiteX6" fmla="*/ 74767 w 90674"/>
                <a:gd name="connsiteY6" fmla="*/ 68609 h 91333"/>
                <a:gd name="connsiteX7" fmla="*/ 54314 w 90674"/>
                <a:gd name="connsiteY7" fmla="*/ 75426 h 91333"/>
                <a:gd name="connsiteX8" fmla="*/ 49769 w 90674"/>
                <a:gd name="connsiteY8" fmla="*/ 84516 h 91333"/>
                <a:gd name="connsiteX9" fmla="*/ 38407 w 90674"/>
                <a:gd name="connsiteY9" fmla="*/ 91333 h 91333"/>
                <a:gd name="connsiteX10" fmla="*/ 36041 w 90674"/>
                <a:gd name="connsiteY10" fmla="*/ 88798 h 91333"/>
                <a:gd name="connsiteX11" fmla="*/ 31815 w 90674"/>
                <a:gd name="connsiteY11" fmla="*/ 91333 h 91333"/>
                <a:gd name="connsiteX12" fmla="*/ 0 w 90674"/>
                <a:gd name="connsiteY12" fmla="*/ 57246 h 91333"/>
                <a:gd name="connsiteX13" fmla="*/ 5007 w 90674"/>
                <a:gd name="connsiteY13" fmla="*/ 51126 h 91333"/>
                <a:gd name="connsiteX14" fmla="*/ 1830 w 90674"/>
                <a:gd name="connsiteY14" fmla="*/ 47722 h 91333"/>
                <a:gd name="connsiteX15" fmla="*/ 22283 w 90674"/>
                <a:gd name="connsiteY15" fmla="*/ 22725 h 91333"/>
                <a:gd name="connsiteX16" fmla="*/ 45007 w 90674"/>
                <a:gd name="connsiteY16" fmla="*/ 6817 h 9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74" h="91333">
                  <a:moveTo>
                    <a:pt x="60915" y="0"/>
                  </a:moveTo>
                  <a:lnTo>
                    <a:pt x="76822" y="11363"/>
                  </a:lnTo>
                  <a:lnTo>
                    <a:pt x="85912" y="22725"/>
                  </a:lnTo>
                  <a:lnTo>
                    <a:pt x="84892" y="25021"/>
                  </a:lnTo>
                  <a:lnTo>
                    <a:pt x="90674" y="32249"/>
                  </a:lnTo>
                  <a:lnTo>
                    <a:pt x="81584" y="52701"/>
                  </a:lnTo>
                  <a:lnTo>
                    <a:pt x="74767" y="68609"/>
                  </a:lnTo>
                  <a:lnTo>
                    <a:pt x="54314" y="75426"/>
                  </a:lnTo>
                  <a:lnTo>
                    <a:pt x="49769" y="84516"/>
                  </a:lnTo>
                  <a:lnTo>
                    <a:pt x="38407" y="91333"/>
                  </a:lnTo>
                  <a:lnTo>
                    <a:pt x="36041" y="88798"/>
                  </a:lnTo>
                  <a:lnTo>
                    <a:pt x="31815" y="91333"/>
                  </a:lnTo>
                  <a:lnTo>
                    <a:pt x="0" y="57246"/>
                  </a:lnTo>
                  <a:lnTo>
                    <a:pt x="5007" y="51126"/>
                  </a:lnTo>
                  <a:lnTo>
                    <a:pt x="1830" y="47722"/>
                  </a:lnTo>
                  <a:lnTo>
                    <a:pt x="22283" y="22725"/>
                  </a:lnTo>
                  <a:lnTo>
                    <a:pt x="45007"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grpSp>
      <p:sp>
        <p:nvSpPr>
          <p:cNvPr id="205" name="TextBox 204"/>
          <p:cNvSpPr txBox="1"/>
          <p:nvPr/>
        </p:nvSpPr>
        <p:spPr>
          <a:xfrm>
            <a:off x="8069700" y="3848381"/>
            <a:ext cx="4785189" cy="1313308"/>
          </a:xfrm>
          <a:prstGeom prst="rect">
            <a:avLst/>
          </a:prstGeom>
          <a:solidFill>
            <a:schemeClr val="tx1">
              <a:alpha val="75000"/>
            </a:schemeClr>
          </a:solidFill>
        </p:spPr>
        <p:txBody>
          <a:bodyPr wrap="square" lIns="268224" tIns="182880" rIns="853440" bIns="182880" rtlCol="0">
            <a:spAutoFit/>
          </a:bodyPr>
          <a:lstStyle/>
          <a:p>
            <a:r>
              <a:rPr lang="en-US" sz="3200" dirty="0" err="1">
                <a:solidFill>
                  <a:schemeClr val="bg1"/>
                </a:solidFill>
              </a:rPr>
              <a:t>Xxxxxx</a:t>
            </a:r>
            <a:r>
              <a:rPr lang="en-US" sz="3200" dirty="0">
                <a:solidFill>
                  <a:schemeClr val="bg1"/>
                </a:solidFill>
              </a:rPr>
              <a:t> xxx</a:t>
            </a:r>
          </a:p>
          <a:p>
            <a:r>
              <a:rPr lang="en-US" sz="1467" dirty="0">
                <a:solidFill>
                  <a:schemeClr val="bg1"/>
                </a:solidFill>
              </a:rPr>
              <a:t>Xx </a:t>
            </a:r>
            <a:r>
              <a:rPr lang="en-US" sz="1467" dirty="0" err="1">
                <a:solidFill>
                  <a:schemeClr val="bg1"/>
                </a:solidFill>
              </a:rPr>
              <a:t>xx</a:t>
            </a:r>
            <a:r>
              <a:rPr lang="en-US" sz="1467" dirty="0">
                <a:solidFill>
                  <a:schemeClr val="bg1"/>
                </a:solidFill>
              </a:rPr>
              <a:t> </a:t>
            </a:r>
            <a:r>
              <a:rPr lang="en-US" sz="1467" dirty="0" err="1">
                <a:solidFill>
                  <a:schemeClr val="bg1"/>
                </a:solidFill>
              </a:rPr>
              <a:t>xxxx</a:t>
            </a:r>
            <a:r>
              <a:rPr lang="en-US" sz="1467" dirty="0">
                <a:solidFill>
                  <a:schemeClr val="bg1"/>
                </a:solidFill>
              </a:rPr>
              <a:t> xx </a:t>
            </a:r>
            <a:r>
              <a:rPr lang="en-US" sz="1467" dirty="0" err="1">
                <a:solidFill>
                  <a:schemeClr val="bg1"/>
                </a:solidFill>
              </a:rPr>
              <a:t>xxxx</a:t>
            </a:r>
            <a:r>
              <a:rPr lang="en-US" sz="1467" dirty="0">
                <a:solidFill>
                  <a:schemeClr val="bg1"/>
                </a:solidFill>
              </a:rPr>
              <a:t> xxx </a:t>
            </a:r>
            <a:r>
              <a:rPr lang="en-US" sz="1467" dirty="0" err="1">
                <a:solidFill>
                  <a:schemeClr val="bg1"/>
                </a:solidFill>
              </a:rPr>
              <a:t>xxxxxx</a:t>
            </a:r>
            <a:r>
              <a:rPr lang="en-US" sz="1467" dirty="0">
                <a:solidFill>
                  <a:schemeClr val="bg1"/>
                </a:solidFill>
              </a:rPr>
              <a:t> x </a:t>
            </a:r>
            <a:r>
              <a:rPr lang="en-US" sz="1467" dirty="0" err="1">
                <a:solidFill>
                  <a:schemeClr val="bg1"/>
                </a:solidFill>
              </a:rPr>
              <a:t>xxxx</a:t>
            </a:r>
            <a:r>
              <a:rPr lang="en-US" sz="1467" dirty="0">
                <a:solidFill>
                  <a:schemeClr val="bg1"/>
                </a:solidFill>
              </a:rPr>
              <a:t> </a:t>
            </a:r>
            <a:r>
              <a:rPr lang="en-US" sz="1467" dirty="0" err="1">
                <a:solidFill>
                  <a:schemeClr val="bg1"/>
                </a:solidFill>
              </a:rPr>
              <a:t>Xxxxxx</a:t>
            </a:r>
            <a:r>
              <a:rPr lang="en-US" sz="1467" dirty="0">
                <a:solidFill>
                  <a:schemeClr val="bg1"/>
                </a:solidFill>
              </a:rPr>
              <a:t> xx xxx </a:t>
            </a:r>
            <a:r>
              <a:rPr lang="en-US" sz="1467" dirty="0" err="1">
                <a:solidFill>
                  <a:schemeClr val="bg1"/>
                </a:solidFill>
              </a:rPr>
              <a:t>xxxx</a:t>
            </a:r>
            <a:r>
              <a:rPr lang="en-US" sz="1467" dirty="0">
                <a:solidFill>
                  <a:schemeClr val="bg1"/>
                </a:solidFill>
              </a:rPr>
              <a:t> </a:t>
            </a:r>
            <a:r>
              <a:rPr lang="en-US" sz="1467" dirty="0" err="1">
                <a:solidFill>
                  <a:schemeClr val="bg1"/>
                </a:solidFill>
              </a:rPr>
              <a:t>xxxx</a:t>
            </a:r>
            <a:r>
              <a:rPr lang="en-US" sz="1467" dirty="0">
                <a:solidFill>
                  <a:schemeClr val="bg1"/>
                </a:solidFill>
              </a:rPr>
              <a:t> x xxx </a:t>
            </a:r>
            <a:r>
              <a:rPr lang="en-US" sz="1467" dirty="0" err="1">
                <a:solidFill>
                  <a:schemeClr val="bg1"/>
                </a:solidFill>
              </a:rPr>
              <a:t>xxx</a:t>
            </a:r>
            <a:r>
              <a:rPr lang="en-US" sz="1467" dirty="0">
                <a:solidFill>
                  <a:schemeClr val="bg1"/>
                </a:solidFill>
              </a:rPr>
              <a:t> </a:t>
            </a:r>
            <a:r>
              <a:rPr lang="en-US" sz="1467" dirty="0" err="1">
                <a:solidFill>
                  <a:schemeClr val="bg1"/>
                </a:solidFill>
              </a:rPr>
              <a:t>xxx</a:t>
            </a:r>
            <a:r>
              <a:rPr lang="en-US" sz="1467" dirty="0">
                <a:solidFill>
                  <a:schemeClr val="bg1"/>
                </a:solidFill>
              </a:rPr>
              <a:t> </a:t>
            </a:r>
            <a:r>
              <a:rPr lang="en-US" sz="1467" dirty="0" err="1">
                <a:solidFill>
                  <a:schemeClr val="bg1"/>
                </a:solidFill>
              </a:rPr>
              <a:t>xxxxxxx</a:t>
            </a:r>
            <a:r>
              <a:rPr lang="en-US" sz="1467" dirty="0">
                <a:solidFill>
                  <a:schemeClr val="bg1"/>
                </a:solidFill>
              </a:rPr>
              <a:t> xx</a:t>
            </a:r>
          </a:p>
        </p:txBody>
      </p:sp>
      <p:sp>
        <p:nvSpPr>
          <p:cNvPr id="217" name="Oval 216"/>
          <p:cNvSpPr/>
          <p:nvPr/>
        </p:nvSpPr>
        <p:spPr>
          <a:xfrm flipH="1">
            <a:off x="6152822" y="1028755"/>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8" name="Oval 217"/>
          <p:cNvSpPr/>
          <p:nvPr/>
        </p:nvSpPr>
        <p:spPr>
          <a:xfrm>
            <a:off x="1919576" y="1155519"/>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21" name="Oval 220"/>
          <p:cNvSpPr/>
          <p:nvPr/>
        </p:nvSpPr>
        <p:spPr>
          <a:xfrm flipH="1">
            <a:off x="3834822" y="4269539"/>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22" name="Oval 221"/>
          <p:cNvSpPr/>
          <p:nvPr/>
        </p:nvSpPr>
        <p:spPr>
          <a:xfrm flipH="1">
            <a:off x="9050742" y="1487706"/>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7" name="Pie 206"/>
          <p:cNvSpPr/>
          <p:nvPr/>
        </p:nvSpPr>
        <p:spPr>
          <a:xfrm flipH="1">
            <a:off x="6152822" y="1028755"/>
            <a:ext cx="1351525" cy="1351525"/>
          </a:xfrm>
          <a:prstGeom prst="pie">
            <a:avLst>
              <a:gd name="adj1" fmla="val 20669961"/>
              <a:gd name="adj2" fmla="val 162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8" name="Pie 207"/>
          <p:cNvSpPr/>
          <p:nvPr/>
        </p:nvSpPr>
        <p:spPr>
          <a:xfrm flipH="1">
            <a:off x="1919576" y="1155519"/>
            <a:ext cx="1351525" cy="1351525"/>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9" name="Pie 208"/>
          <p:cNvSpPr/>
          <p:nvPr/>
        </p:nvSpPr>
        <p:spPr>
          <a:xfrm flipH="1">
            <a:off x="3834822" y="4269539"/>
            <a:ext cx="1351525" cy="1351525"/>
          </a:xfrm>
          <a:prstGeom prst="pie">
            <a:avLst>
              <a:gd name="adj1" fmla="val 3938955"/>
              <a:gd name="adj2" fmla="val 162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0" name="Pie 209"/>
          <p:cNvSpPr/>
          <p:nvPr/>
        </p:nvSpPr>
        <p:spPr>
          <a:xfrm flipH="1">
            <a:off x="9050742" y="1487706"/>
            <a:ext cx="1351525" cy="1351525"/>
          </a:xfrm>
          <a:prstGeom prst="pie">
            <a:avLst>
              <a:gd name="adj1" fmla="val 5302066"/>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92" name="Oval 191"/>
          <p:cNvSpPr/>
          <p:nvPr/>
        </p:nvSpPr>
        <p:spPr>
          <a:xfrm>
            <a:off x="6260646" y="1136579"/>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80%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195" name="Oval 194"/>
          <p:cNvSpPr/>
          <p:nvPr/>
        </p:nvSpPr>
        <p:spPr>
          <a:xfrm>
            <a:off x="2027400" y="1263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25%</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197" name="Oval 196"/>
          <p:cNvSpPr/>
          <p:nvPr/>
        </p:nvSpPr>
        <p:spPr>
          <a:xfrm>
            <a:off x="3942646" y="437736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60%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199" name="Oval 198"/>
          <p:cNvSpPr/>
          <p:nvPr/>
        </p:nvSpPr>
        <p:spPr>
          <a:xfrm>
            <a:off x="9158566" y="1595530"/>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50%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Tree>
    <p:extLst>
      <p:ext uri="{BB962C8B-B14F-4D97-AF65-F5344CB8AC3E}">
        <p14:creationId xmlns:p14="http://schemas.microsoft.com/office/powerpoint/2010/main" val="150474162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218"/>
                                            </p:tgtEl>
                                            <p:attrNameLst>
                                              <p:attrName>style.visibility</p:attrName>
                                            </p:attrNameLst>
                                          </p:cBhvr>
                                          <p:to>
                                            <p:strVal val="visible"/>
                                          </p:to>
                                        </p:set>
                                        <p:animEffect transition="in" filter="fade">
                                          <p:cBhvr>
                                            <p:cTn id="10" dur="500"/>
                                            <p:tgtEl>
                                              <p:spTgt spid="218"/>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208"/>
                                            </p:tgtEl>
                                            <p:attrNameLst>
                                              <p:attrName>style.visibility</p:attrName>
                                            </p:attrNameLst>
                                          </p:cBhvr>
                                          <p:to>
                                            <p:strVal val="visible"/>
                                          </p:to>
                                        </p:set>
                                        <p:animEffect transition="in" filter="fade">
                                          <p:cBhvr>
                                            <p:cTn id="13" dur="500"/>
                                            <p:tgtEl>
                                              <p:spTgt spid="208"/>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21"/>
                                            </p:tgtEl>
                                            <p:attrNameLst>
                                              <p:attrName>style.visibility</p:attrName>
                                            </p:attrNameLst>
                                          </p:cBhvr>
                                          <p:to>
                                            <p:strVal val="visible"/>
                                          </p:to>
                                        </p:set>
                                        <p:animEffect transition="in" filter="fade">
                                          <p:cBhvr>
                                            <p:cTn id="19" dur="500"/>
                                            <p:tgtEl>
                                              <p:spTgt spid="22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209"/>
                                            </p:tgtEl>
                                            <p:attrNameLst>
                                              <p:attrName>style.visibility</p:attrName>
                                            </p:attrNameLst>
                                          </p:cBhvr>
                                          <p:to>
                                            <p:strVal val="visible"/>
                                          </p:to>
                                        </p:set>
                                        <p:animEffect transition="in" filter="fade">
                                          <p:cBhvr>
                                            <p:cTn id="22" dur="500"/>
                                            <p:tgtEl>
                                              <p:spTgt spid="209"/>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92"/>
                                            </p:tgtEl>
                                            <p:attrNameLst>
                                              <p:attrName>style.visibility</p:attrName>
                                            </p:attrNameLst>
                                          </p:cBhvr>
                                          <p:to>
                                            <p:strVal val="visible"/>
                                          </p:to>
                                        </p:set>
                                        <p:animEffect transition="in" filter="fade">
                                          <p:cBhvr>
                                            <p:cTn id="25" dur="500"/>
                                            <p:tgtEl>
                                              <p:spTgt spid="192"/>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17"/>
                                            </p:tgtEl>
                                            <p:attrNameLst>
                                              <p:attrName>style.visibility</p:attrName>
                                            </p:attrNameLst>
                                          </p:cBhvr>
                                          <p:to>
                                            <p:strVal val="visible"/>
                                          </p:to>
                                        </p:set>
                                        <p:animEffect transition="in" filter="fade">
                                          <p:cBhvr>
                                            <p:cTn id="28" dur="500"/>
                                            <p:tgtEl>
                                              <p:spTgt spid="217"/>
                                            </p:tgtEl>
                                          </p:cBhvr>
                                        </p:animEffect>
                                      </p:childTnLst>
                                    </p:cTn>
                                  </p:par>
                                  <p:par>
                                    <p:cTn id="29" presetID="10" presetClass="entr" presetSubtype="0" fill="hold" grpId="0" nodeType="withEffect">
                                      <p:stCondLst>
                                        <p:cond delay="1000"/>
                                      </p:stCondLst>
                                      <p:childTnLst>
                                        <p:set>
                                          <p:cBhvr>
                                            <p:cTn id="30" dur="1" fill="hold">
                                              <p:stCondLst>
                                                <p:cond delay="0"/>
                                              </p:stCondLst>
                                            </p:cTn>
                                            <p:tgtEl>
                                              <p:spTgt spid="207"/>
                                            </p:tgtEl>
                                            <p:attrNameLst>
                                              <p:attrName>style.visibility</p:attrName>
                                            </p:attrNameLst>
                                          </p:cBhvr>
                                          <p:to>
                                            <p:strVal val="visible"/>
                                          </p:to>
                                        </p:set>
                                        <p:animEffect transition="in" filter="fade">
                                          <p:cBhvr>
                                            <p:cTn id="31" dur="500"/>
                                            <p:tgtEl>
                                              <p:spTgt spid="207"/>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199"/>
                                            </p:tgtEl>
                                            <p:attrNameLst>
                                              <p:attrName>style.visibility</p:attrName>
                                            </p:attrNameLst>
                                          </p:cBhvr>
                                          <p:to>
                                            <p:strVal val="visible"/>
                                          </p:to>
                                        </p:set>
                                        <p:animEffect transition="in" filter="fade">
                                          <p:cBhvr>
                                            <p:cTn id="34" dur="500"/>
                                            <p:tgtEl>
                                              <p:spTgt spid="199"/>
                                            </p:tgtEl>
                                          </p:cBhvr>
                                        </p:animEffect>
                                      </p:childTnLst>
                                    </p:cTn>
                                  </p:par>
                                  <p:par>
                                    <p:cTn id="35" presetID="10" presetClass="entr" presetSubtype="0" fill="hold" grpId="0" nodeType="withEffect">
                                      <p:stCondLst>
                                        <p:cond delay="1300"/>
                                      </p:stCondLst>
                                      <p:childTnLst>
                                        <p:set>
                                          <p:cBhvr>
                                            <p:cTn id="36" dur="1" fill="hold">
                                              <p:stCondLst>
                                                <p:cond delay="0"/>
                                              </p:stCondLst>
                                            </p:cTn>
                                            <p:tgtEl>
                                              <p:spTgt spid="222"/>
                                            </p:tgtEl>
                                            <p:attrNameLst>
                                              <p:attrName>style.visibility</p:attrName>
                                            </p:attrNameLst>
                                          </p:cBhvr>
                                          <p:to>
                                            <p:strVal val="visible"/>
                                          </p:to>
                                        </p:set>
                                        <p:animEffect transition="in" filter="fade">
                                          <p:cBhvr>
                                            <p:cTn id="37" dur="500"/>
                                            <p:tgtEl>
                                              <p:spTgt spid="222"/>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210"/>
                                            </p:tgtEl>
                                            <p:attrNameLst>
                                              <p:attrName>style.visibility</p:attrName>
                                            </p:attrNameLst>
                                          </p:cBhvr>
                                          <p:to>
                                            <p:strVal val="visible"/>
                                          </p:to>
                                        </p:set>
                                        <p:animEffect transition="in" filter="fade">
                                          <p:cBhvr>
                                            <p:cTn id="40" dur="500"/>
                                            <p:tgtEl>
                                              <p:spTgt spid="210"/>
                                            </p:tgtEl>
                                          </p:cBhvr>
                                        </p:animEffect>
                                      </p:childTnLst>
                                    </p:cTn>
                                  </p:par>
                                  <p:par>
                                    <p:cTn id="41" presetID="2" presetClass="entr" presetSubtype="2" fill="hold" grpId="0" nodeType="withEffect" p14:presetBounceEnd="55556">
                                      <p:stCondLst>
                                        <p:cond delay="1300"/>
                                      </p:stCondLst>
                                      <p:childTnLst>
                                        <p:set>
                                          <p:cBhvr>
                                            <p:cTn id="42" dur="1" fill="hold">
                                              <p:stCondLst>
                                                <p:cond delay="0"/>
                                              </p:stCondLst>
                                            </p:cTn>
                                            <p:tgtEl>
                                              <p:spTgt spid="205"/>
                                            </p:tgtEl>
                                            <p:attrNameLst>
                                              <p:attrName>style.visibility</p:attrName>
                                            </p:attrNameLst>
                                          </p:cBhvr>
                                          <p:to>
                                            <p:strVal val="visible"/>
                                          </p:to>
                                        </p:set>
                                        <p:anim calcmode="lin" valueType="num" p14:bounceEnd="55556">
                                          <p:cBhvr additive="base">
                                            <p:cTn id="43" dur="900" fill="hold"/>
                                            <p:tgtEl>
                                              <p:spTgt spid="205"/>
                                            </p:tgtEl>
                                            <p:attrNameLst>
                                              <p:attrName>ppt_x</p:attrName>
                                            </p:attrNameLst>
                                          </p:cBhvr>
                                          <p:tavLst>
                                            <p:tav tm="0">
                                              <p:val>
                                                <p:strVal val="1+#ppt_w/2"/>
                                              </p:val>
                                            </p:tav>
                                            <p:tav tm="100000">
                                              <p:val>
                                                <p:strVal val="#ppt_x"/>
                                              </p:val>
                                            </p:tav>
                                          </p:tavLst>
                                        </p:anim>
                                        <p:anim calcmode="lin" valueType="num" p14:bounceEnd="55556">
                                          <p:cBhvr additive="base">
                                            <p:cTn id="44" dur="900" fill="hold"/>
                                            <p:tgtEl>
                                              <p:spTgt spid="2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217" grpId="0" animBg="1"/>
          <p:bldP spid="218" grpId="0" animBg="1"/>
          <p:bldP spid="221" grpId="0" animBg="1"/>
          <p:bldP spid="222" grpId="0" animBg="1"/>
          <p:bldP spid="207" grpId="0" animBg="1"/>
          <p:bldP spid="208" grpId="0" animBg="1"/>
          <p:bldP spid="209" grpId="0" animBg="1"/>
          <p:bldP spid="210" grpId="0" animBg="1"/>
          <p:bldP spid="192" grpId="0" animBg="1"/>
          <p:bldP spid="195" grpId="0" animBg="1"/>
          <p:bldP spid="197" grpId="0" animBg="1"/>
          <p:bldP spid="199"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218"/>
                                            </p:tgtEl>
                                            <p:attrNameLst>
                                              <p:attrName>style.visibility</p:attrName>
                                            </p:attrNameLst>
                                          </p:cBhvr>
                                          <p:to>
                                            <p:strVal val="visible"/>
                                          </p:to>
                                        </p:set>
                                        <p:animEffect transition="in" filter="fade">
                                          <p:cBhvr>
                                            <p:cTn id="10" dur="500"/>
                                            <p:tgtEl>
                                              <p:spTgt spid="218"/>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208"/>
                                            </p:tgtEl>
                                            <p:attrNameLst>
                                              <p:attrName>style.visibility</p:attrName>
                                            </p:attrNameLst>
                                          </p:cBhvr>
                                          <p:to>
                                            <p:strVal val="visible"/>
                                          </p:to>
                                        </p:set>
                                        <p:animEffect transition="in" filter="fade">
                                          <p:cBhvr>
                                            <p:cTn id="13" dur="500"/>
                                            <p:tgtEl>
                                              <p:spTgt spid="208"/>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21"/>
                                            </p:tgtEl>
                                            <p:attrNameLst>
                                              <p:attrName>style.visibility</p:attrName>
                                            </p:attrNameLst>
                                          </p:cBhvr>
                                          <p:to>
                                            <p:strVal val="visible"/>
                                          </p:to>
                                        </p:set>
                                        <p:animEffect transition="in" filter="fade">
                                          <p:cBhvr>
                                            <p:cTn id="19" dur="500"/>
                                            <p:tgtEl>
                                              <p:spTgt spid="22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209"/>
                                            </p:tgtEl>
                                            <p:attrNameLst>
                                              <p:attrName>style.visibility</p:attrName>
                                            </p:attrNameLst>
                                          </p:cBhvr>
                                          <p:to>
                                            <p:strVal val="visible"/>
                                          </p:to>
                                        </p:set>
                                        <p:animEffect transition="in" filter="fade">
                                          <p:cBhvr>
                                            <p:cTn id="22" dur="500"/>
                                            <p:tgtEl>
                                              <p:spTgt spid="209"/>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92"/>
                                            </p:tgtEl>
                                            <p:attrNameLst>
                                              <p:attrName>style.visibility</p:attrName>
                                            </p:attrNameLst>
                                          </p:cBhvr>
                                          <p:to>
                                            <p:strVal val="visible"/>
                                          </p:to>
                                        </p:set>
                                        <p:animEffect transition="in" filter="fade">
                                          <p:cBhvr>
                                            <p:cTn id="25" dur="500"/>
                                            <p:tgtEl>
                                              <p:spTgt spid="192"/>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17"/>
                                            </p:tgtEl>
                                            <p:attrNameLst>
                                              <p:attrName>style.visibility</p:attrName>
                                            </p:attrNameLst>
                                          </p:cBhvr>
                                          <p:to>
                                            <p:strVal val="visible"/>
                                          </p:to>
                                        </p:set>
                                        <p:animEffect transition="in" filter="fade">
                                          <p:cBhvr>
                                            <p:cTn id="28" dur="500"/>
                                            <p:tgtEl>
                                              <p:spTgt spid="217"/>
                                            </p:tgtEl>
                                          </p:cBhvr>
                                        </p:animEffect>
                                      </p:childTnLst>
                                    </p:cTn>
                                  </p:par>
                                  <p:par>
                                    <p:cTn id="29" presetID="10" presetClass="entr" presetSubtype="0" fill="hold" grpId="0" nodeType="withEffect">
                                      <p:stCondLst>
                                        <p:cond delay="1000"/>
                                      </p:stCondLst>
                                      <p:childTnLst>
                                        <p:set>
                                          <p:cBhvr>
                                            <p:cTn id="30" dur="1" fill="hold">
                                              <p:stCondLst>
                                                <p:cond delay="0"/>
                                              </p:stCondLst>
                                            </p:cTn>
                                            <p:tgtEl>
                                              <p:spTgt spid="207"/>
                                            </p:tgtEl>
                                            <p:attrNameLst>
                                              <p:attrName>style.visibility</p:attrName>
                                            </p:attrNameLst>
                                          </p:cBhvr>
                                          <p:to>
                                            <p:strVal val="visible"/>
                                          </p:to>
                                        </p:set>
                                        <p:animEffect transition="in" filter="fade">
                                          <p:cBhvr>
                                            <p:cTn id="31" dur="500"/>
                                            <p:tgtEl>
                                              <p:spTgt spid="207"/>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199"/>
                                            </p:tgtEl>
                                            <p:attrNameLst>
                                              <p:attrName>style.visibility</p:attrName>
                                            </p:attrNameLst>
                                          </p:cBhvr>
                                          <p:to>
                                            <p:strVal val="visible"/>
                                          </p:to>
                                        </p:set>
                                        <p:animEffect transition="in" filter="fade">
                                          <p:cBhvr>
                                            <p:cTn id="34" dur="500"/>
                                            <p:tgtEl>
                                              <p:spTgt spid="199"/>
                                            </p:tgtEl>
                                          </p:cBhvr>
                                        </p:animEffect>
                                      </p:childTnLst>
                                    </p:cTn>
                                  </p:par>
                                  <p:par>
                                    <p:cTn id="35" presetID="10" presetClass="entr" presetSubtype="0" fill="hold" grpId="0" nodeType="withEffect">
                                      <p:stCondLst>
                                        <p:cond delay="1300"/>
                                      </p:stCondLst>
                                      <p:childTnLst>
                                        <p:set>
                                          <p:cBhvr>
                                            <p:cTn id="36" dur="1" fill="hold">
                                              <p:stCondLst>
                                                <p:cond delay="0"/>
                                              </p:stCondLst>
                                            </p:cTn>
                                            <p:tgtEl>
                                              <p:spTgt spid="222"/>
                                            </p:tgtEl>
                                            <p:attrNameLst>
                                              <p:attrName>style.visibility</p:attrName>
                                            </p:attrNameLst>
                                          </p:cBhvr>
                                          <p:to>
                                            <p:strVal val="visible"/>
                                          </p:to>
                                        </p:set>
                                        <p:animEffect transition="in" filter="fade">
                                          <p:cBhvr>
                                            <p:cTn id="37" dur="500"/>
                                            <p:tgtEl>
                                              <p:spTgt spid="222"/>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210"/>
                                            </p:tgtEl>
                                            <p:attrNameLst>
                                              <p:attrName>style.visibility</p:attrName>
                                            </p:attrNameLst>
                                          </p:cBhvr>
                                          <p:to>
                                            <p:strVal val="visible"/>
                                          </p:to>
                                        </p:set>
                                        <p:animEffect transition="in" filter="fade">
                                          <p:cBhvr>
                                            <p:cTn id="40" dur="500"/>
                                            <p:tgtEl>
                                              <p:spTgt spid="210"/>
                                            </p:tgtEl>
                                          </p:cBhvr>
                                        </p:animEffect>
                                      </p:childTnLst>
                                    </p:cTn>
                                  </p:par>
                                  <p:par>
                                    <p:cTn id="41" presetID="2" presetClass="entr" presetSubtype="2" fill="hold" grpId="0" nodeType="withEffect">
                                      <p:stCondLst>
                                        <p:cond delay="1300"/>
                                      </p:stCondLst>
                                      <p:childTnLst>
                                        <p:set>
                                          <p:cBhvr>
                                            <p:cTn id="42" dur="1" fill="hold">
                                              <p:stCondLst>
                                                <p:cond delay="0"/>
                                              </p:stCondLst>
                                            </p:cTn>
                                            <p:tgtEl>
                                              <p:spTgt spid="205"/>
                                            </p:tgtEl>
                                            <p:attrNameLst>
                                              <p:attrName>style.visibility</p:attrName>
                                            </p:attrNameLst>
                                          </p:cBhvr>
                                          <p:to>
                                            <p:strVal val="visible"/>
                                          </p:to>
                                        </p:set>
                                        <p:anim calcmode="lin" valueType="num">
                                          <p:cBhvr additive="base">
                                            <p:cTn id="43" dur="900" fill="hold"/>
                                            <p:tgtEl>
                                              <p:spTgt spid="205"/>
                                            </p:tgtEl>
                                            <p:attrNameLst>
                                              <p:attrName>ppt_x</p:attrName>
                                            </p:attrNameLst>
                                          </p:cBhvr>
                                          <p:tavLst>
                                            <p:tav tm="0">
                                              <p:val>
                                                <p:strVal val="1+#ppt_w/2"/>
                                              </p:val>
                                            </p:tav>
                                            <p:tav tm="100000">
                                              <p:val>
                                                <p:strVal val="#ppt_x"/>
                                              </p:val>
                                            </p:tav>
                                          </p:tavLst>
                                        </p:anim>
                                        <p:anim calcmode="lin" valueType="num">
                                          <p:cBhvr additive="base">
                                            <p:cTn id="44" dur="900" fill="hold"/>
                                            <p:tgtEl>
                                              <p:spTgt spid="2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217" grpId="0" animBg="1"/>
          <p:bldP spid="218" grpId="0" animBg="1"/>
          <p:bldP spid="221" grpId="0" animBg="1"/>
          <p:bldP spid="222" grpId="0" animBg="1"/>
          <p:bldP spid="207" grpId="0" animBg="1"/>
          <p:bldP spid="208" grpId="0" animBg="1"/>
          <p:bldP spid="209" grpId="0" animBg="1"/>
          <p:bldP spid="210" grpId="0" animBg="1"/>
          <p:bldP spid="192" grpId="0" animBg="1"/>
          <p:bldP spid="195" grpId="0" animBg="1"/>
          <p:bldP spid="197" grpId="0" animBg="1"/>
          <p:bldP spid="199" grpId="0" animBg="1"/>
        </p:bldLst>
      </p:timing>
    </mc:Fallback>
  </mc:AlternateContent>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864774" y="-27383"/>
            <a:ext cx="13186835" cy="6565900"/>
            <a:chOff x="-237" y="72"/>
            <a:chExt cx="6230" cy="3102"/>
          </a:xfrm>
          <a:solidFill>
            <a:schemeClr val="tx1">
              <a:alpha val="15000"/>
            </a:schemeClr>
          </a:solidFill>
        </p:grpSpPr>
        <p:sp>
          <p:nvSpPr>
            <p:cNvPr id="5" name="Freeform 5"/>
            <p:cNvSpPr>
              <a:spLocks/>
            </p:cNvSpPr>
            <p:nvPr/>
          </p:nvSpPr>
          <p:spPr bwMode="auto">
            <a:xfrm>
              <a:off x="3414" y="2292"/>
              <a:ext cx="147" cy="285"/>
            </a:xfrm>
            <a:custGeom>
              <a:avLst/>
              <a:gdLst>
                <a:gd name="T0" fmla="*/ 69 w 83"/>
                <a:gd name="T1" fmla="*/ 0 h 161"/>
                <a:gd name="T2" fmla="*/ 32 w 83"/>
                <a:gd name="T3" fmla="*/ 38 h 161"/>
                <a:gd name="T4" fmla="*/ 19 w 83"/>
                <a:gd name="T5" fmla="*/ 89 h 161"/>
                <a:gd name="T6" fmla="*/ 52 w 83"/>
                <a:gd name="T7" fmla="*/ 123 h 161"/>
                <a:gd name="T8" fmla="*/ 78 w 83"/>
                <a:gd name="T9" fmla="*/ 36 h 161"/>
                <a:gd name="T10" fmla="*/ 83 w 83"/>
                <a:gd name="T11" fmla="*/ 38 h 161"/>
                <a:gd name="T12" fmla="*/ 69 w 83"/>
                <a:gd name="T13" fmla="*/ 0 h 161"/>
              </a:gdLst>
              <a:ahLst/>
              <a:cxnLst>
                <a:cxn ang="0">
                  <a:pos x="T0" y="T1"/>
                </a:cxn>
                <a:cxn ang="0">
                  <a:pos x="T2" y="T3"/>
                </a:cxn>
                <a:cxn ang="0">
                  <a:pos x="T4" y="T5"/>
                </a:cxn>
                <a:cxn ang="0">
                  <a:pos x="T6" y="T7"/>
                </a:cxn>
                <a:cxn ang="0">
                  <a:pos x="T8" y="T9"/>
                </a:cxn>
                <a:cxn ang="0">
                  <a:pos x="T10" y="T11"/>
                </a:cxn>
                <a:cxn ang="0">
                  <a:pos x="T12" y="T13"/>
                </a:cxn>
              </a:cxnLst>
              <a:rect l="0" t="0" r="r" b="b"/>
              <a:pathLst>
                <a:path w="83" h="161">
                  <a:moveTo>
                    <a:pt x="69" y="0"/>
                  </a:moveTo>
                  <a:cubicBezTo>
                    <a:pt x="68" y="18"/>
                    <a:pt x="47" y="32"/>
                    <a:pt x="32" y="38"/>
                  </a:cubicBezTo>
                  <a:cubicBezTo>
                    <a:pt x="11" y="47"/>
                    <a:pt x="30" y="72"/>
                    <a:pt x="19" y="89"/>
                  </a:cubicBezTo>
                  <a:cubicBezTo>
                    <a:pt x="0" y="101"/>
                    <a:pt x="24" y="161"/>
                    <a:pt x="52" y="123"/>
                  </a:cubicBezTo>
                  <a:cubicBezTo>
                    <a:pt x="67" y="103"/>
                    <a:pt x="78" y="61"/>
                    <a:pt x="78" y="36"/>
                  </a:cubicBezTo>
                  <a:cubicBezTo>
                    <a:pt x="79" y="37"/>
                    <a:pt x="81" y="37"/>
                    <a:pt x="83" y="38"/>
                  </a:cubicBezTo>
                  <a:cubicBezTo>
                    <a:pt x="83" y="25"/>
                    <a:pt x="81" y="7"/>
                    <a:pt x="69"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 name="Freeform 6"/>
            <p:cNvSpPr>
              <a:spLocks/>
            </p:cNvSpPr>
            <p:nvPr/>
          </p:nvSpPr>
          <p:spPr bwMode="auto">
            <a:xfrm>
              <a:off x="4070" y="1903"/>
              <a:ext cx="37" cy="78"/>
            </a:xfrm>
            <a:custGeom>
              <a:avLst/>
              <a:gdLst>
                <a:gd name="T0" fmla="*/ 3 w 21"/>
                <a:gd name="T1" fmla="*/ 31 h 44"/>
                <a:gd name="T2" fmla="*/ 21 w 21"/>
                <a:gd name="T3" fmla="*/ 23 h 44"/>
                <a:gd name="T4" fmla="*/ 7 w 21"/>
                <a:gd name="T5" fmla="*/ 0 h 44"/>
                <a:gd name="T6" fmla="*/ 3 w 21"/>
                <a:gd name="T7" fmla="*/ 31 h 44"/>
              </a:gdLst>
              <a:ahLst/>
              <a:cxnLst>
                <a:cxn ang="0">
                  <a:pos x="T0" y="T1"/>
                </a:cxn>
                <a:cxn ang="0">
                  <a:pos x="T2" y="T3"/>
                </a:cxn>
                <a:cxn ang="0">
                  <a:pos x="T4" y="T5"/>
                </a:cxn>
                <a:cxn ang="0">
                  <a:pos x="T6" y="T7"/>
                </a:cxn>
              </a:cxnLst>
              <a:rect l="0" t="0" r="r" b="b"/>
              <a:pathLst>
                <a:path w="21" h="44">
                  <a:moveTo>
                    <a:pt x="3" y="31"/>
                  </a:moveTo>
                  <a:cubicBezTo>
                    <a:pt x="7" y="44"/>
                    <a:pt x="20" y="32"/>
                    <a:pt x="21" y="23"/>
                  </a:cubicBezTo>
                  <a:cubicBezTo>
                    <a:pt x="19" y="14"/>
                    <a:pt x="13" y="6"/>
                    <a:pt x="7" y="0"/>
                  </a:cubicBezTo>
                  <a:cubicBezTo>
                    <a:pt x="5" y="9"/>
                    <a:pt x="0" y="22"/>
                    <a:pt x="3" y="3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 name="Freeform 7"/>
            <p:cNvSpPr>
              <a:spLocks/>
            </p:cNvSpPr>
            <p:nvPr/>
          </p:nvSpPr>
          <p:spPr bwMode="auto">
            <a:xfrm>
              <a:off x="4345" y="1974"/>
              <a:ext cx="223" cy="201"/>
            </a:xfrm>
            <a:custGeom>
              <a:avLst/>
              <a:gdLst>
                <a:gd name="T0" fmla="*/ 83 w 126"/>
                <a:gd name="T1" fmla="*/ 58 h 113"/>
                <a:gd name="T2" fmla="*/ 48 w 126"/>
                <a:gd name="T3" fmla="*/ 27 h 113"/>
                <a:gd name="T4" fmla="*/ 29 w 126"/>
                <a:gd name="T5" fmla="*/ 8 h 113"/>
                <a:gd name="T6" fmla="*/ 0 w 126"/>
                <a:gd name="T7" fmla="*/ 0 h 113"/>
                <a:gd name="T8" fmla="*/ 26 w 126"/>
                <a:gd name="T9" fmla="*/ 32 h 113"/>
                <a:gd name="T10" fmla="*/ 47 w 126"/>
                <a:gd name="T11" fmla="*/ 58 h 113"/>
                <a:gd name="T12" fmla="*/ 94 w 126"/>
                <a:gd name="T13" fmla="*/ 113 h 113"/>
                <a:gd name="T14" fmla="*/ 83 w 126"/>
                <a:gd name="T15" fmla="*/ 58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13">
                  <a:moveTo>
                    <a:pt x="83" y="58"/>
                  </a:moveTo>
                  <a:cubicBezTo>
                    <a:pt x="76" y="47"/>
                    <a:pt x="63" y="39"/>
                    <a:pt x="48" y="27"/>
                  </a:cubicBezTo>
                  <a:cubicBezTo>
                    <a:pt x="43" y="22"/>
                    <a:pt x="34" y="11"/>
                    <a:pt x="29" y="8"/>
                  </a:cubicBezTo>
                  <a:cubicBezTo>
                    <a:pt x="19" y="3"/>
                    <a:pt x="10" y="4"/>
                    <a:pt x="0" y="0"/>
                  </a:cubicBezTo>
                  <a:cubicBezTo>
                    <a:pt x="2" y="10"/>
                    <a:pt x="18" y="27"/>
                    <a:pt x="26" y="32"/>
                  </a:cubicBezTo>
                  <a:cubicBezTo>
                    <a:pt x="37" y="39"/>
                    <a:pt x="38" y="52"/>
                    <a:pt x="47" y="58"/>
                  </a:cubicBezTo>
                  <a:cubicBezTo>
                    <a:pt x="55" y="69"/>
                    <a:pt x="78" y="113"/>
                    <a:pt x="94" y="113"/>
                  </a:cubicBezTo>
                  <a:cubicBezTo>
                    <a:pt x="126" y="113"/>
                    <a:pt x="88" y="65"/>
                    <a:pt x="83" y="5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 name="Freeform 8"/>
            <p:cNvSpPr>
              <a:spLocks/>
            </p:cNvSpPr>
            <p:nvPr/>
          </p:nvSpPr>
          <p:spPr bwMode="auto">
            <a:xfrm>
              <a:off x="4582" y="1949"/>
              <a:ext cx="179" cy="210"/>
            </a:xfrm>
            <a:custGeom>
              <a:avLst/>
              <a:gdLst>
                <a:gd name="T0" fmla="*/ 18 w 101"/>
                <a:gd name="T1" fmla="*/ 97 h 118"/>
                <a:gd name="T2" fmla="*/ 30 w 101"/>
                <a:gd name="T3" fmla="*/ 102 h 118"/>
                <a:gd name="T4" fmla="*/ 75 w 101"/>
                <a:gd name="T5" fmla="*/ 96 h 118"/>
                <a:gd name="T6" fmla="*/ 99 w 101"/>
                <a:gd name="T7" fmla="*/ 57 h 118"/>
                <a:gd name="T8" fmla="*/ 101 w 101"/>
                <a:gd name="T9" fmla="*/ 18 h 118"/>
                <a:gd name="T10" fmla="*/ 81 w 101"/>
                <a:gd name="T11" fmla="*/ 0 h 118"/>
                <a:gd name="T12" fmla="*/ 51 w 101"/>
                <a:gd name="T13" fmla="*/ 25 h 118"/>
                <a:gd name="T14" fmla="*/ 18 w 101"/>
                <a:gd name="T15" fmla="*/ 55 h 118"/>
                <a:gd name="T16" fmla="*/ 11 w 101"/>
                <a:gd name="T17" fmla="*/ 78 h 118"/>
                <a:gd name="T18" fmla="*/ 18 w 101"/>
                <a:gd name="T19" fmla="*/ 9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18">
                  <a:moveTo>
                    <a:pt x="18" y="97"/>
                  </a:moveTo>
                  <a:cubicBezTo>
                    <a:pt x="27" y="100"/>
                    <a:pt x="26" y="95"/>
                    <a:pt x="30" y="102"/>
                  </a:cubicBezTo>
                  <a:cubicBezTo>
                    <a:pt x="47" y="100"/>
                    <a:pt x="68" y="118"/>
                    <a:pt x="75" y="96"/>
                  </a:cubicBezTo>
                  <a:cubicBezTo>
                    <a:pt x="79" y="84"/>
                    <a:pt x="82" y="60"/>
                    <a:pt x="99" y="57"/>
                  </a:cubicBezTo>
                  <a:cubicBezTo>
                    <a:pt x="73" y="42"/>
                    <a:pt x="89" y="28"/>
                    <a:pt x="101" y="18"/>
                  </a:cubicBezTo>
                  <a:cubicBezTo>
                    <a:pt x="93" y="14"/>
                    <a:pt x="85" y="8"/>
                    <a:pt x="81" y="0"/>
                  </a:cubicBezTo>
                  <a:cubicBezTo>
                    <a:pt x="70" y="6"/>
                    <a:pt x="61" y="18"/>
                    <a:pt x="51" y="25"/>
                  </a:cubicBezTo>
                  <a:cubicBezTo>
                    <a:pt x="39" y="34"/>
                    <a:pt x="30" y="47"/>
                    <a:pt x="18" y="55"/>
                  </a:cubicBezTo>
                  <a:cubicBezTo>
                    <a:pt x="0" y="66"/>
                    <a:pt x="2" y="59"/>
                    <a:pt x="11" y="78"/>
                  </a:cubicBezTo>
                  <a:cubicBezTo>
                    <a:pt x="14" y="84"/>
                    <a:pt x="11" y="94"/>
                    <a:pt x="18" y="9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 name="Freeform 9"/>
            <p:cNvSpPr>
              <a:spLocks/>
            </p:cNvSpPr>
            <p:nvPr/>
          </p:nvSpPr>
          <p:spPr bwMode="auto">
            <a:xfrm>
              <a:off x="4754" y="2034"/>
              <a:ext cx="112" cy="137"/>
            </a:xfrm>
            <a:custGeom>
              <a:avLst/>
              <a:gdLst>
                <a:gd name="T0" fmla="*/ 29 w 63"/>
                <a:gd name="T1" fmla="*/ 17 h 77"/>
                <a:gd name="T2" fmla="*/ 63 w 63"/>
                <a:gd name="T3" fmla="*/ 4 h 77"/>
                <a:gd name="T4" fmla="*/ 11 w 63"/>
                <a:gd name="T5" fmla="*/ 20 h 77"/>
                <a:gd name="T6" fmla="*/ 13 w 63"/>
                <a:gd name="T7" fmla="*/ 77 h 77"/>
                <a:gd name="T8" fmla="*/ 23 w 63"/>
                <a:gd name="T9" fmla="*/ 48 h 77"/>
                <a:gd name="T10" fmla="*/ 27 w 63"/>
                <a:gd name="T11" fmla="*/ 69 h 77"/>
                <a:gd name="T12" fmla="*/ 27 w 63"/>
                <a:gd name="T13" fmla="*/ 39 h 77"/>
                <a:gd name="T14" fmla="*/ 45 w 63"/>
                <a:gd name="T15" fmla="*/ 26 h 77"/>
                <a:gd name="T16" fmla="*/ 25 w 63"/>
                <a:gd name="T17" fmla="*/ 31 h 77"/>
                <a:gd name="T18" fmla="*/ 29 w 63"/>
                <a:gd name="T19"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7">
                  <a:moveTo>
                    <a:pt x="29" y="17"/>
                  </a:moveTo>
                  <a:cubicBezTo>
                    <a:pt x="43" y="15"/>
                    <a:pt x="59" y="23"/>
                    <a:pt x="63" y="4"/>
                  </a:cubicBezTo>
                  <a:cubicBezTo>
                    <a:pt x="45" y="21"/>
                    <a:pt x="27" y="0"/>
                    <a:pt x="11" y="20"/>
                  </a:cubicBezTo>
                  <a:cubicBezTo>
                    <a:pt x="0" y="35"/>
                    <a:pt x="0" y="66"/>
                    <a:pt x="13" y="77"/>
                  </a:cubicBezTo>
                  <a:cubicBezTo>
                    <a:pt x="21" y="67"/>
                    <a:pt x="10" y="51"/>
                    <a:pt x="23" y="48"/>
                  </a:cubicBezTo>
                  <a:cubicBezTo>
                    <a:pt x="22" y="55"/>
                    <a:pt x="24" y="63"/>
                    <a:pt x="27" y="69"/>
                  </a:cubicBezTo>
                  <a:cubicBezTo>
                    <a:pt x="46" y="67"/>
                    <a:pt x="33" y="50"/>
                    <a:pt x="27" y="39"/>
                  </a:cubicBezTo>
                  <a:cubicBezTo>
                    <a:pt x="35" y="36"/>
                    <a:pt x="42" y="33"/>
                    <a:pt x="45" y="26"/>
                  </a:cubicBezTo>
                  <a:cubicBezTo>
                    <a:pt x="40" y="27"/>
                    <a:pt x="27" y="31"/>
                    <a:pt x="25" y="31"/>
                  </a:cubicBezTo>
                  <a:cubicBezTo>
                    <a:pt x="12" y="36"/>
                    <a:pt x="12" y="19"/>
                    <a:pt x="29" y="1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 name="Freeform 10"/>
            <p:cNvSpPr>
              <a:spLocks/>
            </p:cNvSpPr>
            <p:nvPr/>
          </p:nvSpPr>
          <p:spPr bwMode="auto">
            <a:xfrm>
              <a:off x="4524" y="2162"/>
              <a:ext cx="179" cy="62"/>
            </a:xfrm>
            <a:custGeom>
              <a:avLst/>
              <a:gdLst>
                <a:gd name="T0" fmla="*/ 101 w 101"/>
                <a:gd name="T1" fmla="*/ 31 h 35"/>
                <a:gd name="T2" fmla="*/ 69 w 101"/>
                <a:gd name="T3" fmla="*/ 20 h 35"/>
                <a:gd name="T4" fmla="*/ 76 w 101"/>
                <a:gd name="T5" fmla="*/ 18 h 35"/>
                <a:gd name="T6" fmla="*/ 58 w 101"/>
                <a:gd name="T7" fmla="*/ 14 h 35"/>
                <a:gd name="T8" fmla="*/ 35 w 101"/>
                <a:gd name="T9" fmla="*/ 16 h 35"/>
                <a:gd name="T10" fmla="*/ 0 w 101"/>
                <a:gd name="T11" fmla="*/ 15 h 35"/>
                <a:gd name="T12" fmla="*/ 97 w 101"/>
                <a:gd name="T13" fmla="*/ 35 h 35"/>
                <a:gd name="T14" fmla="*/ 101 w 101"/>
                <a:gd name="T15" fmla="*/ 31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5">
                  <a:moveTo>
                    <a:pt x="101" y="31"/>
                  </a:moveTo>
                  <a:cubicBezTo>
                    <a:pt x="90" y="27"/>
                    <a:pt x="80" y="25"/>
                    <a:pt x="69" y="20"/>
                  </a:cubicBezTo>
                  <a:cubicBezTo>
                    <a:pt x="72" y="19"/>
                    <a:pt x="74" y="19"/>
                    <a:pt x="76" y="18"/>
                  </a:cubicBezTo>
                  <a:cubicBezTo>
                    <a:pt x="70" y="19"/>
                    <a:pt x="64" y="17"/>
                    <a:pt x="58" y="14"/>
                  </a:cubicBezTo>
                  <a:cubicBezTo>
                    <a:pt x="51" y="12"/>
                    <a:pt x="42" y="16"/>
                    <a:pt x="35" y="16"/>
                  </a:cubicBezTo>
                  <a:cubicBezTo>
                    <a:pt x="19" y="14"/>
                    <a:pt x="14" y="0"/>
                    <a:pt x="0" y="15"/>
                  </a:cubicBezTo>
                  <a:cubicBezTo>
                    <a:pt x="26" y="31"/>
                    <a:pt x="72" y="33"/>
                    <a:pt x="97" y="35"/>
                  </a:cubicBezTo>
                  <a:cubicBezTo>
                    <a:pt x="98" y="34"/>
                    <a:pt x="99" y="33"/>
                    <a:pt x="101" y="3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 name="Freeform 11"/>
            <p:cNvSpPr>
              <a:spLocks/>
            </p:cNvSpPr>
            <p:nvPr/>
          </p:nvSpPr>
          <p:spPr bwMode="auto">
            <a:xfrm>
              <a:off x="4658" y="2194"/>
              <a:ext cx="11"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2" y="0"/>
                    <a:pt x="4" y="0"/>
                    <a:pt x="6" y="0"/>
                  </a:cubicBezTo>
                  <a:cubicBezTo>
                    <a:pt x="4" y="0"/>
                    <a:pt x="2" y="0"/>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 name="Freeform 12"/>
            <p:cNvSpPr>
              <a:spLocks/>
            </p:cNvSpPr>
            <p:nvPr/>
          </p:nvSpPr>
          <p:spPr bwMode="auto">
            <a:xfrm>
              <a:off x="4775" y="2215"/>
              <a:ext cx="54" cy="15"/>
            </a:xfrm>
            <a:custGeom>
              <a:avLst/>
              <a:gdLst>
                <a:gd name="T0" fmla="*/ 20 w 30"/>
                <a:gd name="T1" fmla="*/ 7 h 8"/>
                <a:gd name="T2" fmla="*/ 30 w 30"/>
                <a:gd name="T3" fmla="*/ 0 h 8"/>
                <a:gd name="T4" fmla="*/ 0 w 30"/>
                <a:gd name="T5" fmla="*/ 4 h 8"/>
                <a:gd name="T6" fmla="*/ 20 w 30"/>
                <a:gd name="T7" fmla="*/ 7 h 8"/>
              </a:gdLst>
              <a:ahLst/>
              <a:cxnLst>
                <a:cxn ang="0">
                  <a:pos x="T0" y="T1"/>
                </a:cxn>
                <a:cxn ang="0">
                  <a:pos x="T2" y="T3"/>
                </a:cxn>
                <a:cxn ang="0">
                  <a:pos x="T4" y="T5"/>
                </a:cxn>
                <a:cxn ang="0">
                  <a:pos x="T6" y="T7"/>
                </a:cxn>
              </a:cxnLst>
              <a:rect l="0" t="0" r="r" b="b"/>
              <a:pathLst>
                <a:path w="30" h="8">
                  <a:moveTo>
                    <a:pt x="20" y="7"/>
                  </a:moveTo>
                  <a:cubicBezTo>
                    <a:pt x="23" y="5"/>
                    <a:pt x="27" y="3"/>
                    <a:pt x="30" y="0"/>
                  </a:cubicBezTo>
                  <a:cubicBezTo>
                    <a:pt x="19" y="6"/>
                    <a:pt x="10" y="0"/>
                    <a:pt x="0" y="4"/>
                  </a:cubicBezTo>
                  <a:cubicBezTo>
                    <a:pt x="6" y="7"/>
                    <a:pt x="13" y="8"/>
                    <a:pt x="20" y="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 name="Freeform 13"/>
            <p:cNvSpPr>
              <a:spLocks/>
            </p:cNvSpPr>
            <p:nvPr/>
          </p:nvSpPr>
          <p:spPr bwMode="auto">
            <a:xfrm>
              <a:off x="4722" y="2214"/>
              <a:ext cx="37" cy="16"/>
            </a:xfrm>
            <a:custGeom>
              <a:avLst/>
              <a:gdLst>
                <a:gd name="T0" fmla="*/ 0 w 21"/>
                <a:gd name="T1" fmla="*/ 7 h 9"/>
                <a:gd name="T2" fmla="*/ 21 w 21"/>
                <a:gd name="T3" fmla="*/ 8 h 9"/>
                <a:gd name="T4" fmla="*/ 0 w 21"/>
                <a:gd name="T5" fmla="*/ 7 h 9"/>
              </a:gdLst>
              <a:ahLst/>
              <a:cxnLst>
                <a:cxn ang="0">
                  <a:pos x="T0" y="T1"/>
                </a:cxn>
                <a:cxn ang="0">
                  <a:pos x="T2" y="T3"/>
                </a:cxn>
                <a:cxn ang="0">
                  <a:pos x="T4" y="T5"/>
                </a:cxn>
              </a:cxnLst>
              <a:rect l="0" t="0" r="r" b="b"/>
              <a:pathLst>
                <a:path w="21" h="9">
                  <a:moveTo>
                    <a:pt x="0" y="7"/>
                  </a:moveTo>
                  <a:cubicBezTo>
                    <a:pt x="7" y="9"/>
                    <a:pt x="13" y="8"/>
                    <a:pt x="21" y="8"/>
                  </a:cubicBezTo>
                  <a:cubicBezTo>
                    <a:pt x="17" y="0"/>
                    <a:pt x="9" y="4"/>
                    <a:pt x="0" y="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Freeform 14"/>
            <p:cNvSpPr>
              <a:spLocks/>
            </p:cNvSpPr>
            <p:nvPr/>
          </p:nvSpPr>
          <p:spPr bwMode="auto">
            <a:xfrm>
              <a:off x="4761" y="2231"/>
              <a:ext cx="29" cy="23"/>
            </a:xfrm>
            <a:custGeom>
              <a:avLst/>
              <a:gdLst>
                <a:gd name="T0" fmla="*/ 0 w 16"/>
                <a:gd name="T1" fmla="*/ 4 h 13"/>
                <a:gd name="T2" fmla="*/ 11 w 16"/>
                <a:gd name="T3" fmla="*/ 13 h 13"/>
                <a:gd name="T4" fmla="*/ 0 w 16"/>
                <a:gd name="T5" fmla="*/ 4 h 13"/>
              </a:gdLst>
              <a:ahLst/>
              <a:cxnLst>
                <a:cxn ang="0">
                  <a:pos x="T0" y="T1"/>
                </a:cxn>
                <a:cxn ang="0">
                  <a:pos x="T2" y="T3"/>
                </a:cxn>
                <a:cxn ang="0">
                  <a:pos x="T4" y="T5"/>
                </a:cxn>
              </a:cxnLst>
              <a:rect l="0" t="0" r="r" b="b"/>
              <a:pathLst>
                <a:path w="16" h="13">
                  <a:moveTo>
                    <a:pt x="0" y="4"/>
                  </a:moveTo>
                  <a:cubicBezTo>
                    <a:pt x="7" y="5"/>
                    <a:pt x="7" y="10"/>
                    <a:pt x="11" y="13"/>
                  </a:cubicBezTo>
                  <a:cubicBezTo>
                    <a:pt x="16" y="6"/>
                    <a:pt x="10" y="0"/>
                    <a:pt x="0"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 name="Freeform 15"/>
            <p:cNvSpPr>
              <a:spLocks/>
            </p:cNvSpPr>
            <p:nvPr/>
          </p:nvSpPr>
          <p:spPr bwMode="auto">
            <a:xfrm>
              <a:off x="4706" y="2217"/>
              <a:ext cx="13" cy="11"/>
            </a:xfrm>
            <a:custGeom>
              <a:avLst/>
              <a:gdLst>
                <a:gd name="T0" fmla="*/ 4 w 7"/>
                <a:gd name="T1" fmla="*/ 6 h 6"/>
                <a:gd name="T2" fmla="*/ 7 w 7"/>
                <a:gd name="T3" fmla="*/ 3 h 6"/>
                <a:gd name="T4" fmla="*/ 1 w 7"/>
                <a:gd name="T5" fmla="*/ 0 h 6"/>
                <a:gd name="T6" fmla="*/ 4 w 7"/>
                <a:gd name="T7" fmla="*/ 6 h 6"/>
              </a:gdLst>
              <a:ahLst/>
              <a:cxnLst>
                <a:cxn ang="0">
                  <a:pos x="T0" y="T1"/>
                </a:cxn>
                <a:cxn ang="0">
                  <a:pos x="T2" y="T3"/>
                </a:cxn>
                <a:cxn ang="0">
                  <a:pos x="T4" y="T5"/>
                </a:cxn>
                <a:cxn ang="0">
                  <a:pos x="T6" y="T7"/>
                </a:cxn>
              </a:cxnLst>
              <a:rect l="0" t="0" r="r" b="b"/>
              <a:pathLst>
                <a:path w="7" h="6">
                  <a:moveTo>
                    <a:pt x="4" y="6"/>
                  </a:moveTo>
                  <a:cubicBezTo>
                    <a:pt x="5" y="5"/>
                    <a:pt x="6" y="4"/>
                    <a:pt x="7" y="3"/>
                  </a:cubicBezTo>
                  <a:cubicBezTo>
                    <a:pt x="5" y="1"/>
                    <a:pt x="2" y="1"/>
                    <a:pt x="1" y="0"/>
                  </a:cubicBezTo>
                  <a:cubicBezTo>
                    <a:pt x="2" y="2"/>
                    <a:pt x="0" y="4"/>
                    <a:pt x="4"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 name="Freeform 16"/>
            <p:cNvSpPr>
              <a:spLocks/>
            </p:cNvSpPr>
            <p:nvPr/>
          </p:nvSpPr>
          <p:spPr bwMode="auto">
            <a:xfrm>
              <a:off x="4836" y="2219"/>
              <a:ext cx="65" cy="35"/>
            </a:xfrm>
            <a:custGeom>
              <a:avLst/>
              <a:gdLst>
                <a:gd name="T0" fmla="*/ 16 w 37"/>
                <a:gd name="T1" fmla="*/ 10 h 20"/>
                <a:gd name="T2" fmla="*/ 37 w 37"/>
                <a:gd name="T3" fmla="*/ 2 h 20"/>
                <a:gd name="T4" fmla="*/ 4 w 37"/>
                <a:gd name="T5" fmla="*/ 20 h 20"/>
                <a:gd name="T6" fmla="*/ 16 w 37"/>
                <a:gd name="T7" fmla="*/ 10 h 20"/>
              </a:gdLst>
              <a:ahLst/>
              <a:cxnLst>
                <a:cxn ang="0">
                  <a:pos x="T0" y="T1"/>
                </a:cxn>
                <a:cxn ang="0">
                  <a:pos x="T2" y="T3"/>
                </a:cxn>
                <a:cxn ang="0">
                  <a:pos x="T4" y="T5"/>
                </a:cxn>
                <a:cxn ang="0">
                  <a:pos x="T6" y="T7"/>
                </a:cxn>
              </a:cxnLst>
              <a:rect l="0" t="0" r="r" b="b"/>
              <a:pathLst>
                <a:path w="37" h="20">
                  <a:moveTo>
                    <a:pt x="16" y="10"/>
                  </a:moveTo>
                  <a:cubicBezTo>
                    <a:pt x="24" y="10"/>
                    <a:pt x="31" y="7"/>
                    <a:pt x="37" y="2"/>
                  </a:cubicBezTo>
                  <a:cubicBezTo>
                    <a:pt x="25" y="0"/>
                    <a:pt x="0" y="7"/>
                    <a:pt x="4" y="20"/>
                  </a:cubicBezTo>
                  <a:cubicBezTo>
                    <a:pt x="11" y="19"/>
                    <a:pt x="14" y="15"/>
                    <a:pt x="16" y="1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Freeform 17"/>
            <p:cNvSpPr>
              <a:spLocks/>
            </p:cNvSpPr>
            <p:nvPr/>
          </p:nvSpPr>
          <p:spPr bwMode="auto">
            <a:xfrm>
              <a:off x="5022" y="2169"/>
              <a:ext cx="9" cy="25"/>
            </a:xfrm>
            <a:custGeom>
              <a:avLst/>
              <a:gdLst>
                <a:gd name="T0" fmla="*/ 5 w 5"/>
                <a:gd name="T1" fmla="*/ 0 h 14"/>
                <a:gd name="T2" fmla="*/ 2 w 5"/>
                <a:gd name="T3" fmla="*/ 14 h 14"/>
                <a:gd name="T4" fmla="*/ 5 w 5"/>
                <a:gd name="T5" fmla="*/ 0 h 14"/>
              </a:gdLst>
              <a:ahLst/>
              <a:cxnLst>
                <a:cxn ang="0">
                  <a:pos x="T0" y="T1"/>
                </a:cxn>
                <a:cxn ang="0">
                  <a:pos x="T2" y="T3"/>
                </a:cxn>
                <a:cxn ang="0">
                  <a:pos x="T4" y="T5"/>
                </a:cxn>
              </a:cxnLst>
              <a:rect l="0" t="0" r="r" b="b"/>
              <a:pathLst>
                <a:path w="5" h="14">
                  <a:moveTo>
                    <a:pt x="5" y="0"/>
                  </a:moveTo>
                  <a:cubicBezTo>
                    <a:pt x="3" y="5"/>
                    <a:pt x="0" y="9"/>
                    <a:pt x="2" y="14"/>
                  </a:cubicBezTo>
                  <a:cubicBezTo>
                    <a:pt x="5" y="9"/>
                    <a:pt x="5" y="4"/>
                    <a:pt x="5"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 name="Freeform 18"/>
            <p:cNvSpPr>
              <a:spLocks/>
            </p:cNvSpPr>
            <p:nvPr/>
          </p:nvSpPr>
          <p:spPr bwMode="auto">
            <a:xfrm>
              <a:off x="4882" y="2128"/>
              <a:ext cx="17" cy="13"/>
            </a:xfrm>
            <a:custGeom>
              <a:avLst/>
              <a:gdLst>
                <a:gd name="T0" fmla="*/ 7 w 10"/>
                <a:gd name="T1" fmla="*/ 7 h 7"/>
                <a:gd name="T2" fmla="*/ 10 w 10"/>
                <a:gd name="T3" fmla="*/ 2 h 7"/>
                <a:gd name="T4" fmla="*/ 0 w 10"/>
                <a:gd name="T5" fmla="*/ 0 h 7"/>
                <a:gd name="T6" fmla="*/ 7 w 10"/>
                <a:gd name="T7" fmla="*/ 7 h 7"/>
              </a:gdLst>
              <a:ahLst/>
              <a:cxnLst>
                <a:cxn ang="0">
                  <a:pos x="T0" y="T1"/>
                </a:cxn>
                <a:cxn ang="0">
                  <a:pos x="T2" y="T3"/>
                </a:cxn>
                <a:cxn ang="0">
                  <a:pos x="T4" y="T5"/>
                </a:cxn>
                <a:cxn ang="0">
                  <a:pos x="T6" y="T7"/>
                </a:cxn>
              </a:cxnLst>
              <a:rect l="0" t="0" r="r" b="b"/>
              <a:pathLst>
                <a:path w="10" h="7">
                  <a:moveTo>
                    <a:pt x="7" y="7"/>
                  </a:moveTo>
                  <a:cubicBezTo>
                    <a:pt x="8" y="5"/>
                    <a:pt x="9" y="4"/>
                    <a:pt x="10" y="2"/>
                  </a:cubicBezTo>
                  <a:cubicBezTo>
                    <a:pt x="7" y="2"/>
                    <a:pt x="4" y="1"/>
                    <a:pt x="0" y="0"/>
                  </a:cubicBezTo>
                  <a:cubicBezTo>
                    <a:pt x="2" y="2"/>
                    <a:pt x="5" y="5"/>
                    <a:pt x="7" y="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19"/>
            <p:cNvSpPr>
              <a:spLocks/>
            </p:cNvSpPr>
            <p:nvPr/>
          </p:nvSpPr>
          <p:spPr bwMode="auto">
            <a:xfrm>
              <a:off x="4914" y="2121"/>
              <a:ext cx="51" cy="15"/>
            </a:xfrm>
            <a:custGeom>
              <a:avLst/>
              <a:gdLst>
                <a:gd name="T0" fmla="*/ 0 w 29"/>
                <a:gd name="T1" fmla="*/ 4 h 8"/>
                <a:gd name="T2" fmla="*/ 29 w 29"/>
                <a:gd name="T3" fmla="*/ 8 h 8"/>
                <a:gd name="T4" fmla="*/ 25 w 29"/>
                <a:gd name="T5" fmla="*/ 2 h 8"/>
                <a:gd name="T6" fmla="*/ 0 w 29"/>
                <a:gd name="T7" fmla="*/ 4 h 8"/>
              </a:gdLst>
              <a:ahLst/>
              <a:cxnLst>
                <a:cxn ang="0">
                  <a:pos x="T0" y="T1"/>
                </a:cxn>
                <a:cxn ang="0">
                  <a:pos x="T2" y="T3"/>
                </a:cxn>
                <a:cxn ang="0">
                  <a:pos x="T4" y="T5"/>
                </a:cxn>
                <a:cxn ang="0">
                  <a:pos x="T6" y="T7"/>
                </a:cxn>
              </a:cxnLst>
              <a:rect l="0" t="0" r="r" b="b"/>
              <a:pathLst>
                <a:path w="29" h="8">
                  <a:moveTo>
                    <a:pt x="0" y="4"/>
                  </a:moveTo>
                  <a:cubicBezTo>
                    <a:pt x="10" y="5"/>
                    <a:pt x="20" y="7"/>
                    <a:pt x="29" y="8"/>
                  </a:cubicBezTo>
                  <a:cubicBezTo>
                    <a:pt x="27" y="6"/>
                    <a:pt x="26" y="4"/>
                    <a:pt x="25" y="2"/>
                  </a:cubicBezTo>
                  <a:cubicBezTo>
                    <a:pt x="16" y="1"/>
                    <a:pt x="7" y="0"/>
                    <a:pt x="0"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20"/>
            <p:cNvSpPr>
              <a:spLocks/>
            </p:cNvSpPr>
            <p:nvPr/>
          </p:nvSpPr>
          <p:spPr bwMode="auto">
            <a:xfrm>
              <a:off x="4912" y="2070"/>
              <a:ext cx="7" cy="11"/>
            </a:xfrm>
            <a:custGeom>
              <a:avLst/>
              <a:gdLst>
                <a:gd name="T0" fmla="*/ 4 w 4"/>
                <a:gd name="T1" fmla="*/ 6 h 6"/>
                <a:gd name="T2" fmla="*/ 1 w 4"/>
                <a:gd name="T3" fmla="*/ 0 h 6"/>
                <a:gd name="T4" fmla="*/ 0 w 4"/>
                <a:gd name="T5" fmla="*/ 0 h 6"/>
                <a:gd name="T6" fmla="*/ 4 w 4"/>
                <a:gd name="T7" fmla="*/ 6 h 6"/>
              </a:gdLst>
              <a:ahLst/>
              <a:cxnLst>
                <a:cxn ang="0">
                  <a:pos x="T0" y="T1"/>
                </a:cxn>
                <a:cxn ang="0">
                  <a:pos x="T2" y="T3"/>
                </a:cxn>
                <a:cxn ang="0">
                  <a:pos x="T4" y="T5"/>
                </a:cxn>
                <a:cxn ang="0">
                  <a:pos x="T6" y="T7"/>
                </a:cxn>
              </a:cxnLst>
              <a:rect l="0" t="0" r="r" b="b"/>
              <a:pathLst>
                <a:path w="4" h="6">
                  <a:moveTo>
                    <a:pt x="4" y="6"/>
                  </a:moveTo>
                  <a:cubicBezTo>
                    <a:pt x="3" y="4"/>
                    <a:pt x="2" y="2"/>
                    <a:pt x="1" y="0"/>
                  </a:cubicBezTo>
                  <a:cubicBezTo>
                    <a:pt x="1" y="0"/>
                    <a:pt x="0" y="0"/>
                    <a:pt x="0" y="0"/>
                  </a:cubicBezTo>
                  <a:cubicBezTo>
                    <a:pt x="2" y="2"/>
                    <a:pt x="3" y="4"/>
                    <a:pt x="4"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Freeform 21"/>
            <p:cNvSpPr>
              <a:spLocks/>
            </p:cNvSpPr>
            <p:nvPr/>
          </p:nvSpPr>
          <p:spPr bwMode="auto">
            <a:xfrm>
              <a:off x="4907" y="2031"/>
              <a:ext cx="21" cy="39"/>
            </a:xfrm>
            <a:custGeom>
              <a:avLst/>
              <a:gdLst>
                <a:gd name="T0" fmla="*/ 3 w 12"/>
                <a:gd name="T1" fmla="*/ 0 h 22"/>
                <a:gd name="T2" fmla="*/ 4 w 12"/>
                <a:gd name="T3" fmla="*/ 22 h 22"/>
                <a:gd name="T4" fmla="*/ 11 w 12"/>
                <a:gd name="T5" fmla="*/ 19 h 22"/>
                <a:gd name="T6" fmla="*/ 3 w 12"/>
                <a:gd name="T7" fmla="*/ 0 h 22"/>
              </a:gdLst>
              <a:ahLst/>
              <a:cxnLst>
                <a:cxn ang="0">
                  <a:pos x="T0" y="T1"/>
                </a:cxn>
                <a:cxn ang="0">
                  <a:pos x="T2" y="T3"/>
                </a:cxn>
                <a:cxn ang="0">
                  <a:pos x="T4" y="T5"/>
                </a:cxn>
                <a:cxn ang="0">
                  <a:pos x="T6" y="T7"/>
                </a:cxn>
              </a:cxnLst>
              <a:rect l="0" t="0" r="r" b="b"/>
              <a:pathLst>
                <a:path w="12" h="22">
                  <a:moveTo>
                    <a:pt x="3" y="0"/>
                  </a:moveTo>
                  <a:cubicBezTo>
                    <a:pt x="0" y="8"/>
                    <a:pt x="1" y="15"/>
                    <a:pt x="4" y="22"/>
                  </a:cubicBezTo>
                  <a:cubicBezTo>
                    <a:pt x="5" y="21"/>
                    <a:pt x="7" y="18"/>
                    <a:pt x="11" y="19"/>
                  </a:cubicBezTo>
                  <a:cubicBezTo>
                    <a:pt x="12" y="12"/>
                    <a:pt x="11" y="6"/>
                    <a:pt x="3"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22"/>
            <p:cNvSpPr>
              <a:spLocks/>
            </p:cNvSpPr>
            <p:nvPr/>
          </p:nvSpPr>
          <p:spPr bwMode="auto">
            <a:xfrm>
              <a:off x="5275" y="2144"/>
              <a:ext cx="80" cy="41"/>
            </a:xfrm>
            <a:custGeom>
              <a:avLst/>
              <a:gdLst>
                <a:gd name="T0" fmla="*/ 0 w 45"/>
                <a:gd name="T1" fmla="*/ 14 h 23"/>
                <a:gd name="T2" fmla="*/ 10 w 45"/>
                <a:gd name="T3" fmla="*/ 21 h 23"/>
                <a:gd name="T4" fmla="*/ 36 w 45"/>
                <a:gd name="T5" fmla="*/ 0 h 23"/>
                <a:gd name="T6" fmla="*/ 0 w 45"/>
                <a:gd name="T7" fmla="*/ 14 h 23"/>
              </a:gdLst>
              <a:ahLst/>
              <a:cxnLst>
                <a:cxn ang="0">
                  <a:pos x="T0" y="T1"/>
                </a:cxn>
                <a:cxn ang="0">
                  <a:pos x="T2" y="T3"/>
                </a:cxn>
                <a:cxn ang="0">
                  <a:pos x="T4" y="T5"/>
                </a:cxn>
                <a:cxn ang="0">
                  <a:pos x="T6" y="T7"/>
                </a:cxn>
              </a:cxnLst>
              <a:rect l="0" t="0" r="r" b="b"/>
              <a:pathLst>
                <a:path w="45" h="23">
                  <a:moveTo>
                    <a:pt x="0" y="14"/>
                  </a:moveTo>
                  <a:cubicBezTo>
                    <a:pt x="4" y="16"/>
                    <a:pt x="7" y="19"/>
                    <a:pt x="10" y="21"/>
                  </a:cubicBezTo>
                  <a:cubicBezTo>
                    <a:pt x="14" y="23"/>
                    <a:pt x="45" y="17"/>
                    <a:pt x="36" y="0"/>
                  </a:cubicBezTo>
                  <a:cubicBezTo>
                    <a:pt x="30" y="13"/>
                    <a:pt x="13" y="14"/>
                    <a:pt x="0" y="1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23"/>
            <p:cNvSpPr>
              <a:spLocks/>
            </p:cNvSpPr>
            <p:nvPr/>
          </p:nvSpPr>
          <p:spPr bwMode="auto">
            <a:xfrm>
              <a:off x="4963" y="2073"/>
              <a:ext cx="355" cy="217"/>
            </a:xfrm>
            <a:custGeom>
              <a:avLst/>
              <a:gdLst>
                <a:gd name="T0" fmla="*/ 74 w 200"/>
                <a:gd name="T1" fmla="*/ 14 h 122"/>
                <a:gd name="T2" fmla="*/ 47 w 200"/>
                <a:gd name="T3" fmla="*/ 31 h 122"/>
                <a:gd name="T4" fmla="*/ 27 w 200"/>
                <a:gd name="T5" fmla="*/ 5 h 122"/>
                <a:gd name="T6" fmla="*/ 0 w 200"/>
                <a:gd name="T7" fmla="*/ 10 h 122"/>
                <a:gd name="T8" fmla="*/ 30 w 200"/>
                <a:gd name="T9" fmla="*/ 21 h 122"/>
                <a:gd name="T10" fmla="*/ 13 w 200"/>
                <a:gd name="T11" fmla="*/ 27 h 122"/>
                <a:gd name="T12" fmla="*/ 29 w 200"/>
                <a:gd name="T13" fmla="*/ 34 h 122"/>
                <a:gd name="T14" fmla="*/ 71 w 200"/>
                <a:gd name="T15" fmla="*/ 79 h 122"/>
                <a:gd name="T16" fmla="*/ 102 w 200"/>
                <a:gd name="T17" fmla="*/ 87 h 122"/>
                <a:gd name="T18" fmla="*/ 123 w 200"/>
                <a:gd name="T19" fmla="*/ 90 h 122"/>
                <a:gd name="T20" fmla="*/ 133 w 200"/>
                <a:gd name="T21" fmla="*/ 75 h 122"/>
                <a:gd name="T22" fmla="*/ 200 w 200"/>
                <a:gd name="T23" fmla="*/ 99 h 122"/>
                <a:gd name="T24" fmla="*/ 163 w 200"/>
                <a:gd name="T25" fmla="*/ 68 h 122"/>
                <a:gd name="T26" fmla="*/ 100 w 200"/>
                <a:gd name="T27" fmla="*/ 23 h 122"/>
                <a:gd name="T28" fmla="*/ 74 w 200"/>
                <a:gd name="T29" fmla="*/ 1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0" h="122">
                  <a:moveTo>
                    <a:pt x="74" y="14"/>
                  </a:moveTo>
                  <a:cubicBezTo>
                    <a:pt x="66" y="10"/>
                    <a:pt x="53" y="31"/>
                    <a:pt x="47" y="31"/>
                  </a:cubicBezTo>
                  <a:cubicBezTo>
                    <a:pt x="33" y="29"/>
                    <a:pt x="36" y="10"/>
                    <a:pt x="27" y="5"/>
                  </a:cubicBezTo>
                  <a:cubicBezTo>
                    <a:pt x="17" y="0"/>
                    <a:pt x="8" y="4"/>
                    <a:pt x="0" y="10"/>
                  </a:cubicBezTo>
                  <a:cubicBezTo>
                    <a:pt x="9" y="18"/>
                    <a:pt x="18" y="25"/>
                    <a:pt x="30" y="21"/>
                  </a:cubicBezTo>
                  <a:cubicBezTo>
                    <a:pt x="24" y="23"/>
                    <a:pt x="19" y="26"/>
                    <a:pt x="13" y="27"/>
                  </a:cubicBezTo>
                  <a:cubicBezTo>
                    <a:pt x="17" y="35"/>
                    <a:pt x="22" y="43"/>
                    <a:pt x="29" y="34"/>
                  </a:cubicBezTo>
                  <a:cubicBezTo>
                    <a:pt x="33" y="40"/>
                    <a:pt x="105" y="61"/>
                    <a:pt x="71" y="79"/>
                  </a:cubicBezTo>
                  <a:cubicBezTo>
                    <a:pt x="81" y="82"/>
                    <a:pt x="93" y="85"/>
                    <a:pt x="102" y="87"/>
                  </a:cubicBezTo>
                  <a:cubicBezTo>
                    <a:pt x="109" y="89"/>
                    <a:pt x="115" y="92"/>
                    <a:pt x="123" y="90"/>
                  </a:cubicBezTo>
                  <a:cubicBezTo>
                    <a:pt x="126" y="89"/>
                    <a:pt x="126" y="77"/>
                    <a:pt x="133" y="75"/>
                  </a:cubicBezTo>
                  <a:cubicBezTo>
                    <a:pt x="151" y="69"/>
                    <a:pt x="185" y="122"/>
                    <a:pt x="200" y="99"/>
                  </a:cubicBezTo>
                  <a:cubicBezTo>
                    <a:pt x="182" y="95"/>
                    <a:pt x="175" y="81"/>
                    <a:pt x="163" y="68"/>
                  </a:cubicBezTo>
                  <a:cubicBezTo>
                    <a:pt x="183" y="53"/>
                    <a:pt x="111" y="31"/>
                    <a:pt x="100" y="23"/>
                  </a:cubicBezTo>
                  <a:cubicBezTo>
                    <a:pt x="99" y="24"/>
                    <a:pt x="83" y="18"/>
                    <a:pt x="74" y="1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 name="Freeform 24"/>
            <p:cNvSpPr>
              <a:spLocks/>
            </p:cNvSpPr>
            <p:nvPr/>
          </p:nvSpPr>
          <p:spPr bwMode="auto">
            <a:xfrm>
              <a:off x="5323" y="2116"/>
              <a:ext cx="36" cy="36"/>
            </a:xfrm>
            <a:custGeom>
              <a:avLst/>
              <a:gdLst>
                <a:gd name="T0" fmla="*/ 0 w 20"/>
                <a:gd name="T1" fmla="*/ 0 h 20"/>
                <a:gd name="T2" fmla="*/ 18 w 20"/>
                <a:gd name="T3" fmla="*/ 20 h 20"/>
                <a:gd name="T4" fmla="*/ 0 w 20"/>
                <a:gd name="T5" fmla="*/ 0 h 20"/>
              </a:gdLst>
              <a:ahLst/>
              <a:cxnLst>
                <a:cxn ang="0">
                  <a:pos x="T0" y="T1"/>
                </a:cxn>
                <a:cxn ang="0">
                  <a:pos x="T2" y="T3"/>
                </a:cxn>
                <a:cxn ang="0">
                  <a:pos x="T4" y="T5"/>
                </a:cxn>
              </a:cxnLst>
              <a:rect l="0" t="0" r="r" b="b"/>
              <a:pathLst>
                <a:path w="20" h="20">
                  <a:moveTo>
                    <a:pt x="0" y="0"/>
                  </a:moveTo>
                  <a:cubicBezTo>
                    <a:pt x="8" y="5"/>
                    <a:pt x="15" y="12"/>
                    <a:pt x="18" y="20"/>
                  </a:cubicBezTo>
                  <a:cubicBezTo>
                    <a:pt x="20" y="14"/>
                    <a:pt x="9" y="5"/>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 name="Freeform 25"/>
            <p:cNvSpPr>
              <a:spLocks/>
            </p:cNvSpPr>
            <p:nvPr/>
          </p:nvSpPr>
          <p:spPr bwMode="auto">
            <a:xfrm>
              <a:off x="5380" y="2169"/>
              <a:ext cx="18" cy="23"/>
            </a:xfrm>
            <a:custGeom>
              <a:avLst/>
              <a:gdLst>
                <a:gd name="T0" fmla="*/ 5 w 10"/>
                <a:gd name="T1" fmla="*/ 7 h 13"/>
                <a:gd name="T2" fmla="*/ 7 w 10"/>
                <a:gd name="T3" fmla="*/ 13 h 13"/>
                <a:gd name="T4" fmla="*/ 10 w 10"/>
                <a:gd name="T5" fmla="*/ 10 h 13"/>
                <a:gd name="T6" fmla="*/ 0 w 10"/>
                <a:gd name="T7" fmla="*/ 0 h 13"/>
                <a:gd name="T8" fmla="*/ 5 w 10"/>
                <a:gd name="T9" fmla="*/ 7 h 13"/>
              </a:gdLst>
              <a:ahLst/>
              <a:cxnLst>
                <a:cxn ang="0">
                  <a:pos x="T0" y="T1"/>
                </a:cxn>
                <a:cxn ang="0">
                  <a:pos x="T2" y="T3"/>
                </a:cxn>
                <a:cxn ang="0">
                  <a:pos x="T4" y="T5"/>
                </a:cxn>
                <a:cxn ang="0">
                  <a:pos x="T6" y="T7"/>
                </a:cxn>
                <a:cxn ang="0">
                  <a:pos x="T8" y="T9"/>
                </a:cxn>
              </a:cxnLst>
              <a:rect l="0" t="0" r="r" b="b"/>
              <a:pathLst>
                <a:path w="10" h="13">
                  <a:moveTo>
                    <a:pt x="5" y="7"/>
                  </a:moveTo>
                  <a:cubicBezTo>
                    <a:pt x="6" y="9"/>
                    <a:pt x="5" y="11"/>
                    <a:pt x="7" y="13"/>
                  </a:cubicBezTo>
                  <a:cubicBezTo>
                    <a:pt x="8" y="12"/>
                    <a:pt x="9" y="11"/>
                    <a:pt x="10" y="10"/>
                  </a:cubicBezTo>
                  <a:cubicBezTo>
                    <a:pt x="7" y="6"/>
                    <a:pt x="3" y="3"/>
                    <a:pt x="0" y="0"/>
                  </a:cubicBezTo>
                  <a:cubicBezTo>
                    <a:pt x="2" y="2"/>
                    <a:pt x="3" y="5"/>
                    <a:pt x="5" y="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 name="Freeform 26"/>
            <p:cNvSpPr>
              <a:spLocks/>
            </p:cNvSpPr>
            <p:nvPr/>
          </p:nvSpPr>
          <p:spPr bwMode="auto">
            <a:xfrm>
              <a:off x="5508" y="2260"/>
              <a:ext cx="1"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1"/>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 name="Freeform 27"/>
            <p:cNvSpPr>
              <a:spLocks/>
            </p:cNvSpPr>
            <p:nvPr/>
          </p:nvSpPr>
          <p:spPr bwMode="auto">
            <a:xfrm>
              <a:off x="5508" y="226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 name="Freeform 28"/>
            <p:cNvSpPr>
              <a:spLocks/>
            </p:cNvSpPr>
            <p:nvPr/>
          </p:nvSpPr>
          <p:spPr bwMode="auto">
            <a:xfrm>
              <a:off x="5499" y="2251"/>
              <a:ext cx="9" cy="9"/>
            </a:xfrm>
            <a:custGeom>
              <a:avLst/>
              <a:gdLst>
                <a:gd name="T0" fmla="*/ 5 w 5"/>
                <a:gd name="T1" fmla="*/ 5 h 5"/>
                <a:gd name="T2" fmla="*/ 0 w 5"/>
                <a:gd name="T3" fmla="*/ 0 h 5"/>
                <a:gd name="T4" fmla="*/ 5 w 5"/>
                <a:gd name="T5" fmla="*/ 5 h 5"/>
              </a:gdLst>
              <a:ahLst/>
              <a:cxnLst>
                <a:cxn ang="0">
                  <a:pos x="T0" y="T1"/>
                </a:cxn>
                <a:cxn ang="0">
                  <a:pos x="T2" y="T3"/>
                </a:cxn>
                <a:cxn ang="0">
                  <a:pos x="T4" y="T5"/>
                </a:cxn>
              </a:cxnLst>
              <a:rect l="0" t="0" r="r" b="b"/>
              <a:pathLst>
                <a:path w="5" h="5">
                  <a:moveTo>
                    <a:pt x="5" y="5"/>
                  </a:moveTo>
                  <a:cubicBezTo>
                    <a:pt x="3" y="4"/>
                    <a:pt x="2" y="2"/>
                    <a:pt x="0" y="0"/>
                  </a:cubicBezTo>
                  <a:cubicBezTo>
                    <a:pt x="1" y="1"/>
                    <a:pt x="4" y="4"/>
                    <a:pt x="5" y="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29"/>
            <p:cNvSpPr>
              <a:spLocks/>
            </p:cNvSpPr>
            <p:nvPr/>
          </p:nvSpPr>
          <p:spPr bwMode="auto">
            <a:xfrm>
              <a:off x="5472" y="2242"/>
              <a:ext cx="20" cy="7"/>
            </a:xfrm>
            <a:custGeom>
              <a:avLst/>
              <a:gdLst>
                <a:gd name="T0" fmla="*/ 11 w 11"/>
                <a:gd name="T1" fmla="*/ 4 h 4"/>
                <a:gd name="T2" fmla="*/ 0 w 11"/>
                <a:gd name="T3" fmla="*/ 0 h 4"/>
                <a:gd name="T4" fmla="*/ 11 w 11"/>
                <a:gd name="T5" fmla="*/ 4 h 4"/>
              </a:gdLst>
              <a:ahLst/>
              <a:cxnLst>
                <a:cxn ang="0">
                  <a:pos x="T0" y="T1"/>
                </a:cxn>
                <a:cxn ang="0">
                  <a:pos x="T2" y="T3"/>
                </a:cxn>
                <a:cxn ang="0">
                  <a:pos x="T4" y="T5"/>
                </a:cxn>
              </a:cxnLst>
              <a:rect l="0" t="0" r="r" b="b"/>
              <a:pathLst>
                <a:path w="11" h="4">
                  <a:moveTo>
                    <a:pt x="11" y="4"/>
                  </a:moveTo>
                  <a:cubicBezTo>
                    <a:pt x="7" y="3"/>
                    <a:pt x="3" y="1"/>
                    <a:pt x="0" y="0"/>
                  </a:cubicBezTo>
                  <a:cubicBezTo>
                    <a:pt x="3" y="2"/>
                    <a:pt x="8" y="3"/>
                    <a:pt x="11"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30"/>
            <p:cNvSpPr>
              <a:spLocks/>
            </p:cNvSpPr>
            <p:nvPr/>
          </p:nvSpPr>
          <p:spPr bwMode="auto">
            <a:xfrm>
              <a:off x="5474" y="2217"/>
              <a:ext cx="18" cy="20"/>
            </a:xfrm>
            <a:custGeom>
              <a:avLst/>
              <a:gdLst>
                <a:gd name="T0" fmla="*/ 0 w 10"/>
                <a:gd name="T1" fmla="*/ 0 h 11"/>
                <a:gd name="T2" fmla="*/ 10 w 10"/>
                <a:gd name="T3" fmla="*/ 11 h 11"/>
                <a:gd name="T4" fmla="*/ 0 w 10"/>
                <a:gd name="T5" fmla="*/ 0 h 11"/>
              </a:gdLst>
              <a:ahLst/>
              <a:cxnLst>
                <a:cxn ang="0">
                  <a:pos x="T0" y="T1"/>
                </a:cxn>
                <a:cxn ang="0">
                  <a:pos x="T2" y="T3"/>
                </a:cxn>
                <a:cxn ang="0">
                  <a:pos x="T4" y="T5"/>
                </a:cxn>
              </a:cxnLst>
              <a:rect l="0" t="0" r="r" b="b"/>
              <a:pathLst>
                <a:path w="10" h="11">
                  <a:moveTo>
                    <a:pt x="0" y="0"/>
                  </a:moveTo>
                  <a:cubicBezTo>
                    <a:pt x="3" y="6"/>
                    <a:pt x="6" y="7"/>
                    <a:pt x="10" y="11"/>
                  </a:cubicBezTo>
                  <a:cubicBezTo>
                    <a:pt x="7" y="7"/>
                    <a:pt x="5" y="3"/>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Freeform 31"/>
            <p:cNvSpPr>
              <a:spLocks/>
            </p:cNvSpPr>
            <p:nvPr/>
          </p:nvSpPr>
          <p:spPr bwMode="auto">
            <a:xfrm>
              <a:off x="5440" y="2203"/>
              <a:ext cx="22" cy="12"/>
            </a:xfrm>
            <a:custGeom>
              <a:avLst/>
              <a:gdLst>
                <a:gd name="T0" fmla="*/ 12 w 12"/>
                <a:gd name="T1" fmla="*/ 7 h 7"/>
                <a:gd name="T2" fmla="*/ 0 w 12"/>
                <a:gd name="T3" fmla="*/ 0 h 7"/>
                <a:gd name="T4" fmla="*/ 12 w 12"/>
                <a:gd name="T5" fmla="*/ 7 h 7"/>
              </a:gdLst>
              <a:ahLst/>
              <a:cxnLst>
                <a:cxn ang="0">
                  <a:pos x="T0" y="T1"/>
                </a:cxn>
                <a:cxn ang="0">
                  <a:pos x="T2" y="T3"/>
                </a:cxn>
                <a:cxn ang="0">
                  <a:pos x="T4" y="T5"/>
                </a:cxn>
              </a:cxnLst>
              <a:rect l="0" t="0" r="r" b="b"/>
              <a:pathLst>
                <a:path w="12" h="7">
                  <a:moveTo>
                    <a:pt x="12" y="7"/>
                  </a:moveTo>
                  <a:cubicBezTo>
                    <a:pt x="8" y="4"/>
                    <a:pt x="4" y="2"/>
                    <a:pt x="0" y="0"/>
                  </a:cubicBezTo>
                  <a:cubicBezTo>
                    <a:pt x="1" y="1"/>
                    <a:pt x="6" y="7"/>
                    <a:pt x="12" y="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 name="Freeform 32"/>
            <p:cNvSpPr>
              <a:spLocks/>
            </p:cNvSpPr>
            <p:nvPr/>
          </p:nvSpPr>
          <p:spPr bwMode="auto">
            <a:xfrm>
              <a:off x="5410" y="2187"/>
              <a:ext cx="14" cy="9"/>
            </a:xfrm>
            <a:custGeom>
              <a:avLst/>
              <a:gdLst>
                <a:gd name="T0" fmla="*/ 8 w 8"/>
                <a:gd name="T1" fmla="*/ 5 h 5"/>
                <a:gd name="T2" fmla="*/ 0 w 8"/>
                <a:gd name="T3" fmla="*/ 0 h 5"/>
                <a:gd name="T4" fmla="*/ 8 w 8"/>
                <a:gd name="T5" fmla="*/ 5 h 5"/>
              </a:gdLst>
              <a:ahLst/>
              <a:cxnLst>
                <a:cxn ang="0">
                  <a:pos x="T0" y="T1"/>
                </a:cxn>
                <a:cxn ang="0">
                  <a:pos x="T2" y="T3"/>
                </a:cxn>
                <a:cxn ang="0">
                  <a:pos x="T4" y="T5"/>
                </a:cxn>
              </a:cxnLst>
              <a:rect l="0" t="0" r="r" b="b"/>
              <a:pathLst>
                <a:path w="8" h="5">
                  <a:moveTo>
                    <a:pt x="8" y="5"/>
                  </a:moveTo>
                  <a:cubicBezTo>
                    <a:pt x="5" y="3"/>
                    <a:pt x="3" y="2"/>
                    <a:pt x="0" y="0"/>
                  </a:cubicBezTo>
                  <a:cubicBezTo>
                    <a:pt x="1" y="1"/>
                    <a:pt x="2" y="4"/>
                    <a:pt x="8" y="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 name="Freeform 33"/>
            <p:cNvSpPr>
              <a:spLocks/>
            </p:cNvSpPr>
            <p:nvPr/>
          </p:nvSpPr>
          <p:spPr bwMode="auto">
            <a:xfrm>
              <a:off x="5199" y="2813"/>
              <a:ext cx="76" cy="91"/>
            </a:xfrm>
            <a:custGeom>
              <a:avLst/>
              <a:gdLst>
                <a:gd name="T0" fmla="*/ 19 w 43"/>
                <a:gd name="T1" fmla="*/ 11 h 51"/>
                <a:gd name="T2" fmla="*/ 0 w 43"/>
                <a:gd name="T3" fmla="*/ 11 h 51"/>
                <a:gd name="T4" fmla="*/ 26 w 43"/>
                <a:gd name="T5" fmla="*/ 41 h 51"/>
                <a:gd name="T6" fmla="*/ 19 w 43"/>
                <a:gd name="T7" fmla="*/ 11 h 51"/>
              </a:gdLst>
              <a:ahLst/>
              <a:cxnLst>
                <a:cxn ang="0">
                  <a:pos x="T0" y="T1"/>
                </a:cxn>
                <a:cxn ang="0">
                  <a:pos x="T2" y="T3"/>
                </a:cxn>
                <a:cxn ang="0">
                  <a:pos x="T4" y="T5"/>
                </a:cxn>
                <a:cxn ang="0">
                  <a:pos x="T6" y="T7"/>
                </a:cxn>
              </a:cxnLst>
              <a:rect l="0" t="0" r="r" b="b"/>
              <a:pathLst>
                <a:path w="43" h="51">
                  <a:moveTo>
                    <a:pt x="19" y="11"/>
                  </a:moveTo>
                  <a:cubicBezTo>
                    <a:pt x="13" y="9"/>
                    <a:pt x="6" y="9"/>
                    <a:pt x="0" y="11"/>
                  </a:cubicBezTo>
                  <a:cubicBezTo>
                    <a:pt x="2" y="21"/>
                    <a:pt x="13" y="51"/>
                    <a:pt x="26" y="41"/>
                  </a:cubicBezTo>
                  <a:cubicBezTo>
                    <a:pt x="40" y="30"/>
                    <a:pt x="43" y="0"/>
                    <a:pt x="19" y="1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 name="Freeform 34"/>
            <p:cNvSpPr>
              <a:spLocks/>
            </p:cNvSpPr>
            <p:nvPr/>
          </p:nvSpPr>
          <p:spPr bwMode="auto">
            <a:xfrm>
              <a:off x="5252" y="2810"/>
              <a:ext cx="13" cy="11"/>
            </a:xfrm>
            <a:custGeom>
              <a:avLst/>
              <a:gdLst>
                <a:gd name="T0" fmla="*/ 6 w 7"/>
                <a:gd name="T1" fmla="*/ 6 h 6"/>
                <a:gd name="T2" fmla="*/ 7 w 7"/>
                <a:gd name="T3" fmla="*/ 0 h 6"/>
                <a:gd name="T4" fmla="*/ 6 w 7"/>
                <a:gd name="T5" fmla="*/ 6 h 6"/>
              </a:gdLst>
              <a:ahLst/>
              <a:cxnLst>
                <a:cxn ang="0">
                  <a:pos x="T0" y="T1"/>
                </a:cxn>
                <a:cxn ang="0">
                  <a:pos x="T2" y="T3"/>
                </a:cxn>
                <a:cxn ang="0">
                  <a:pos x="T4" y="T5"/>
                </a:cxn>
              </a:cxnLst>
              <a:rect l="0" t="0" r="r" b="b"/>
              <a:pathLst>
                <a:path w="7" h="6">
                  <a:moveTo>
                    <a:pt x="6" y="6"/>
                  </a:moveTo>
                  <a:cubicBezTo>
                    <a:pt x="7" y="4"/>
                    <a:pt x="7" y="2"/>
                    <a:pt x="7" y="0"/>
                  </a:cubicBezTo>
                  <a:cubicBezTo>
                    <a:pt x="5" y="3"/>
                    <a:pt x="0" y="0"/>
                    <a:pt x="6"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 name="Freeform 35"/>
            <p:cNvSpPr>
              <a:spLocks/>
            </p:cNvSpPr>
            <p:nvPr/>
          </p:nvSpPr>
          <p:spPr bwMode="auto">
            <a:xfrm>
              <a:off x="4944" y="2274"/>
              <a:ext cx="25" cy="9"/>
            </a:xfrm>
            <a:custGeom>
              <a:avLst/>
              <a:gdLst>
                <a:gd name="T0" fmla="*/ 14 w 14"/>
                <a:gd name="T1" fmla="*/ 5 h 5"/>
                <a:gd name="T2" fmla="*/ 14 w 14"/>
                <a:gd name="T3" fmla="*/ 0 h 5"/>
                <a:gd name="T4" fmla="*/ 0 w 14"/>
                <a:gd name="T5" fmla="*/ 1 h 5"/>
                <a:gd name="T6" fmla="*/ 14 w 14"/>
                <a:gd name="T7" fmla="*/ 5 h 5"/>
              </a:gdLst>
              <a:ahLst/>
              <a:cxnLst>
                <a:cxn ang="0">
                  <a:pos x="T0" y="T1"/>
                </a:cxn>
                <a:cxn ang="0">
                  <a:pos x="T2" y="T3"/>
                </a:cxn>
                <a:cxn ang="0">
                  <a:pos x="T4" y="T5"/>
                </a:cxn>
                <a:cxn ang="0">
                  <a:pos x="T6" y="T7"/>
                </a:cxn>
              </a:cxnLst>
              <a:rect l="0" t="0" r="r" b="b"/>
              <a:pathLst>
                <a:path w="14" h="5">
                  <a:moveTo>
                    <a:pt x="14" y="5"/>
                  </a:moveTo>
                  <a:cubicBezTo>
                    <a:pt x="14" y="3"/>
                    <a:pt x="14" y="1"/>
                    <a:pt x="14" y="0"/>
                  </a:cubicBezTo>
                  <a:cubicBezTo>
                    <a:pt x="9" y="0"/>
                    <a:pt x="5" y="0"/>
                    <a:pt x="0" y="1"/>
                  </a:cubicBezTo>
                  <a:cubicBezTo>
                    <a:pt x="4" y="4"/>
                    <a:pt x="9" y="4"/>
                    <a:pt x="14" y="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 name="Freeform 36"/>
            <p:cNvSpPr>
              <a:spLocks/>
            </p:cNvSpPr>
            <p:nvPr/>
          </p:nvSpPr>
          <p:spPr bwMode="auto">
            <a:xfrm>
              <a:off x="4648" y="2263"/>
              <a:ext cx="712" cy="549"/>
            </a:xfrm>
            <a:custGeom>
              <a:avLst/>
              <a:gdLst>
                <a:gd name="T0" fmla="*/ 376 w 402"/>
                <a:gd name="T1" fmla="*/ 131 h 309"/>
                <a:gd name="T2" fmla="*/ 371 w 402"/>
                <a:gd name="T3" fmla="*/ 118 h 309"/>
                <a:gd name="T4" fmla="*/ 360 w 402"/>
                <a:gd name="T5" fmla="*/ 114 h 309"/>
                <a:gd name="T6" fmla="*/ 346 w 402"/>
                <a:gd name="T7" fmla="*/ 93 h 309"/>
                <a:gd name="T8" fmla="*/ 329 w 402"/>
                <a:gd name="T9" fmla="*/ 78 h 309"/>
                <a:gd name="T10" fmla="*/ 307 w 402"/>
                <a:gd name="T11" fmla="*/ 37 h 309"/>
                <a:gd name="T12" fmla="*/ 293 w 402"/>
                <a:gd name="T13" fmla="*/ 0 h 309"/>
                <a:gd name="T14" fmla="*/ 265 w 402"/>
                <a:gd name="T15" fmla="*/ 70 h 309"/>
                <a:gd name="T16" fmla="*/ 234 w 402"/>
                <a:gd name="T17" fmla="*/ 19 h 309"/>
                <a:gd name="T18" fmla="*/ 187 w 402"/>
                <a:gd name="T19" fmla="*/ 5 h 309"/>
                <a:gd name="T20" fmla="*/ 193 w 402"/>
                <a:gd name="T21" fmla="*/ 13 h 309"/>
                <a:gd name="T22" fmla="*/ 161 w 402"/>
                <a:gd name="T23" fmla="*/ 44 h 309"/>
                <a:gd name="T24" fmla="*/ 148 w 402"/>
                <a:gd name="T25" fmla="*/ 45 h 309"/>
                <a:gd name="T26" fmla="*/ 112 w 402"/>
                <a:gd name="T27" fmla="*/ 59 h 309"/>
                <a:gd name="T28" fmla="*/ 105 w 402"/>
                <a:gd name="T29" fmla="*/ 56 h 309"/>
                <a:gd name="T30" fmla="*/ 101 w 402"/>
                <a:gd name="T31" fmla="*/ 66 h 309"/>
                <a:gd name="T32" fmla="*/ 96 w 402"/>
                <a:gd name="T33" fmla="*/ 59 h 309"/>
                <a:gd name="T34" fmla="*/ 50 w 402"/>
                <a:gd name="T35" fmla="*/ 97 h 309"/>
                <a:gd name="T36" fmla="*/ 9 w 402"/>
                <a:gd name="T37" fmla="*/ 114 h 309"/>
                <a:gd name="T38" fmla="*/ 9 w 402"/>
                <a:gd name="T39" fmla="*/ 160 h 309"/>
                <a:gd name="T40" fmla="*/ 6 w 402"/>
                <a:gd name="T41" fmla="*/ 156 h 309"/>
                <a:gd name="T42" fmla="*/ 27 w 402"/>
                <a:gd name="T43" fmla="*/ 223 h 309"/>
                <a:gd name="T44" fmla="*/ 38 w 402"/>
                <a:gd name="T45" fmla="*/ 254 h 309"/>
                <a:gd name="T46" fmla="*/ 75 w 402"/>
                <a:gd name="T47" fmla="*/ 244 h 309"/>
                <a:gd name="T48" fmla="*/ 158 w 402"/>
                <a:gd name="T49" fmla="*/ 218 h 309"/>
                <a:gd name="T50" fmla="*/ 222 w 402"/>
                <a:gd name="T51" fmla="*/ 253 h 309"/>
                <a:gd name="T52" fmla="*/ 244 w 402"/>
                <a:gd name="T53" fmla="*/ 230 h 309"/>
                <a:gd name="T54" fmla="*/ 234 w 402"/>
                <a:gd name="T55" fmla="*/ 254 h 309"/>
                <a:gd name="T56" fmla="*/ 238 w 402"/>
                <a:gd name="T57" fmla="*/ 257 h 309"/>
                <a:gd name="T58" fmla="*/ 247 w 402"/>
                <a:gd name="T59" fmla="*/ 246 h 309"/>
                <a:gd name="T60" fmla="*/ 249 w 402"/>
                <a:gd name="T61" fmla="*/ 260 h 309"/>
                <a:gd name="T62" fmla="*/ 260 w 402"/>
                <a:gd name="T63" fmla="*/ 259 h 309"/>
                <a:gd name="T64" fmla="*/ 310 w 402"/>
                <a:gd name="T65" fmla="*/ 292 h 309"/>
                <a:gd name="T66" fmla="*/ 329 w 402"/>
                <a:gd name="T67" fmla="*/ 299 h 309"/>
                <a:gd name="T68" fmla="*/ 339 w 402"/>
                <a:gd name="T69" fmla="*/ 290 h 309"/>
                <a:gd name="T70" fmla="*/ 366 w 402"/>
                <a:gd name="T71" fmla="*/ 275 h 309"/>
                <a:gd name="T72" fmla="*/ 394 w 402"/>
                <a:gd name="T73" fmla="*/ 213 h 309"/>
                <a:gd name="T74" fmla="*/ 390 w 402"/>
                <a:gd name="T75" fmla="*/ 146 h 309"/>
                <a:gd name="T76" fmla="*/ 376 w 402"/>
                <a:gd name="T77" fmla="*/ 13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2" h="309">
                  <a:moveTo>
                    <a:pt x="376" y="131"/>
                  </a:moveTo>
                  <a:cubicBezTo>
                    <a:pt x="372" y="127"/>
                    <a:pt x="374" y="122"/>
                    <a:pt x="371" y="118"/>
                  </a:cubicBezTo>
                  <a:cubicBezTo>
                    <a:pt x="369" y="115"/>
                    <a:pt x="362" y="117"/>
                    <a:pt x="360" y="114"/>
                  </a:cubicBezTo>
                  <a:cubicBezTo>
                    <a:pt x="354" y="107"/>
                    <a:pt x="352" y="100"/>
                    <a:pt x="346" y="93"/>
                  </a:cubicBezTo>
                  <a:cubicBezTo>
                    <a:pt x="340" y="87"/>
                    <a:pt x="332" y="87"/>
                    <a:pt x="329" y="78"/>
                  </a:cubicBezTo>
                  <a:cubicBezTo>
                    <a:pt x="324" y="64"/>
                    <a:pt x="322" y="42"/>
                    <a:pt x="307" y="37"/>
                  </a:cubicBezTo>
                  <a:cubicBezTo>
                    <a:pt x="300" y="34"/>
                    <a:pt x="295" y="8"/>
                    <a:pt x="293" y="0"/>
                  </a:cubicBezTo>
                  <a:cubicBezTo>
                    <a:pt x="282" y="7"/>
                    <a:pt x="284" y="81"/>
                    <a:pt x="265" y="70"/>
                  </a:cubicBezTo>
                  <a:cubicBezTo>
                    <a:pt x="247" y="59"/>
                    <a:pt x="202" y="42"/>
                    <a:pt x="234" y="19"/>
                  </a:cubicBezTo>
                  <a:cubicBezTo>
                    <a:pt x="229" y="12"/>
                    <a:pt x="199" y="10"/>
                    <a:pt x="187" y="5"/>
                  </a:cubicBezTo>
                  <a:cubicBezTo>
                    <a:pt x="189" y="8"/>
                    <a:pt x="191" y="11"/>
                    <a:pt x="193" y="13"/>
                  </a:cubicBezTo>
                  <a:cubicBezTo>
                    <a:pt x="174" y="18"/>
                    <a:pt x="163" y="22"/>
                    <a:pt x="161" y="44"/>
                  </a:cubicBezTo>
                  <a:cubicBezTo>
                    <a:pt x="159" y="44"/>
                    <a:pt x="150" y="45"/>
                    <a:pt x="148" y="45"/>
                  </a:cubicBezTo>
                  <a:cubicBezTo>
                    <a:pt x="144" y="17"/>
                    <a:pt x="116" y="44"/>
                    <a:pt x="112" y="59"/>
                  </a:cubicBezTo>
                  <a:cubicBezTo>
                    <a:pt x="110" y="58"/>
                    <a:pt x="107" y="57"/>
                    <a:pt x="105" y="56"/>
                  </a:cubicBezTo>
                  <a:cubicBezTo>
                    <a:pt x="104" y="59"/>
                    <a:pt x="102" y="63"/>
                    <a:pt x="101" y="66"/>
                  </a:cubicBezTo>
                  <a:cubicBezTo>
                    <a:pt x="99" y="64"/>
                    <a:pt x="98" y="62"/>
                    <a:pt x="96" y="59"/>
                  </a:cubicBezTo>
                  <a:cubicBezTo>
                    <a:pt x="86" y="85"/>
                    <a:pt x="77" y="89"/>
                    <a:pt x="50" y="97"/>
                  </a:cubicBezTo>
                  <a:cubicBezTo>
                    <a:pt x="39" y="100"/>
                    <a:pt x="14" y="116"/>
                    <a:pt x="9" y="114"/>
                  </a:cubicBezTo>
                  <a:cubicBezTo>
                    <a:pt x="0" y="128"/>
                    <a:pt x="7" y="145"/>
                    <a:pt x="9" y="160"/>
                  </a:cubicBezTo>
                  <a:cubicBezTo>
                    <a:pt x="8" y="159"/>
                    <a:pt x="7" y="157"/>
                    <a:pt x="6" y="156"/>
                  </a:cubicBezTo>
                  <a:cubicBezTo>
                    <a:pt x="3" y="175"/>
                    <a:pt x="24" y="203"/>
                    <a:pt x="27" y="223"/>
                  </a:cubicBezTo>
                  <a:cubicBezTo>
                    <a:pt x="30" y="239"/>
                    <a:pt x="11" y="249"/>
                    <a:pt x="38" y="254"/>
                  </a:cubicBezTo>
                  <a:cubicBezTo>
                    <a:pt x="52" y="256"/>
                    <a:pt x="62" y="248"/>
                    <a:pt x="75" y="244"/>
                  </a:cubicBezTo>
                  <a:cubicBezTo>
                    <a:pt x="103" y="237"/>
                    <a:pt x="129" y="232"/>
                    <a:pt x="158" y="218"/>
                  </a:cubicBezTo>
                  <a:cubicBezTo>
                    <a:pt x="189" y="203"/>
                    <a:pt x="209" y="232"/>
                    <a:pt x="222" y="253"/>
                  </a:cubicBezTo>
                  <a:cubicBezTo>
                    <a:pt x="233" y="248"/>
                    <a:pt x="237" y="238"/>
                    <a:pt x="244" y="230"/>
                  </a:cubicBezTo>
                  <a:cubicBezTo>
                    <a:pt x="245" y="239"/>
                    <a:pt x="242" y="248"/>
                    <a:pt x="234" y="254"/>
                  </a:cubicBezTo>
                  <a:cubicBezTo>
                    <a:pt x="235" y="255"/>
                    <a:pt x="237" y="256"/>
                    <a:pt x="238" y="257"/>
                  </a:cubicBezTo>
                  <a:cubicBezTo>
                    <a:pt x="241" y="252"/>
                    <a:pt x="246" y="252"/>
                    <a:pt x="247" y="246"/>
                  </a:cubicBezTo>
                  <a:cubicBezTo>
                    <a:pt x="247" y="251"/>
                    <a:pt x="250" y="254"/>
                    <a:pt x="249" y="260"/>
                  </a:cubicBezTo>
                  <a:cubicBezTo>
                    <a:pt x="252" y="259"/>
                    <a:pt x="256" y="261"/>
                    <a:pt x="260" y="259"/>
                  </a:cubicBezTo>
                  <a:cubicBezTo>
                    <a:pt x="268" y="280"/>
                    <a:pt x="282" y="309"/>
                    <a:pt x="310" y="292"/>
                  </a:cubicBezTo>
                  <a:cubicBezTo>
                    <a:pt x="315" y="289"/>
                    <a:pt x="323" y="296"/>
                    <a:pt x="329" y="299"/>
                  </a:cubicBezTo>
                  <a:cubicBezTo>
                    <a:pt x="333" y="301"/>
                    <a:pt x="334" y="293"/>
                    <a:pt x="339" y="290"/>
                  </a:cubicBezTo>
                  <a:cubicBezTo>
                    <a:pt x="349" y="285"/>
                    <a:pt x="360" y="284"/>
                    <a:pt x="366" y="275"/>
                  </a:cubicBezTo>
                  <a:cubicBezTo>
                    <a:pt x="368" y="251"/>
                    <a:pt x="386" y="234"/>
                    <a:pt x="394" y="213"/>
                  </a:cubicBezTo>
                  <a:cubicBezTo>
                    <a:pt x="401" y="194"/>
                    <a:pt x="402" y="164"/>
                    <a:pt x="390" y="146"/>
                  </a:cubicBezTo>
                  <a:cubicBezTo>
                    <a:pt x="388" y="142"/>
                    <a:pt x="381" y="136"/>
                    <a:pt x="376" y="13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 name="Freeform 37"/>
            <p:cNvSpPr>
              <a:spLocks/>
            </p:cNvSpPr>
            <p:nvPr/>
          </p:nvSpPr>
          <p:spPr bwMode="auto">
            <a:xfrm>
              <a:off x="5596" y="2961"/>
              <a:ext cx="13" cy="10"/>
            </a:xfrm>
            <a:custGeom>
              <a:avLst/>
              <a:gdLst>
                <a:gd name="T0" fmla="*/ 0 w 7"/>
                <a:gd name="T1" fmla="*/ 6 h 6"/>
                <a:gd name="T2" fmla="*/ 7 w 7"/>
                <a:gd name="T3" fmla="*/ 0 h 6"/>
                <a:gd name="T4" fmla="*/ 0 w 7"/>
                <a:gd name="T5" fmla="*/ 0 h 6"/>
                <a:gd name="T6" fmla="*/ 0 w 7"/>
                <a:gd name="T7" fmla="*/ 6 h 6"/>
              </a:gdLst>
              <a:ahLst/>
              <a:cxnLst>
                <a:cxn ang="0">
                  <a:pos x="T0" y="T1"/>
                </a:cxn>
                <a:cxn ang="0">
                  <a:pos x="T2" y="T3"/>
                </a:cxn>
                <a:cxn ang="0">
                  <a:pos x="T4" y="T5"/>
                </a:cxn>
                <a:cxn ang="0">
                  <a:pos x="T6" y="T7"/>
                </a:cxn>
              </a:cxnLst>
              <a:rect l="0" t="0" r="r" b="b"/>
              <a:pathLst>
                <a:path w="7" h="6">
                  <a:moveTo>
                    <a:pt x="0" y="6"/>
                  </a:moveTo>
                  <a:cubicBezTo>
                    <a:pt x="2" y="4"/>
                    <a:pt x="4" y="2"/>
                    <a:pt x="7" y="0"/>
                  </a:cubicBezTo>
                  <a:cubicBezTo>
                    <a:pt x="4" y="0"/>
                    <a:pt x="2" y="0"/>
                    <a:pt x="0" y="0"/>
                  </a:cubicBezTo>
                  <a:cubicBezTo>
                    <a:pt x="0" y="2"/>
                    <a:pt x="0" y="4"/>
                    <a:pt x="0"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 name="Freeform 38"/>
            <p:cNvSpPr>
              <a:spLocks/>
            </p:cNvSpPr>
            <p:nvPr/>
          </p:nvSpPr>
          <p:spPr bwMode="auto">
            <a:xfrm>
              <a:off x="5563" y="2828"/>
              <a:ext cx="172" cy="136"/>
            </a:xfrm>
            <a:custGeom>
              <a:avLst/>
              <a:gdLst>
                <a:gd name="T0" fmla="*/ 75 w 97"/>
                <a:gd name="T1" fmla="*/ 8 h 77"/>
                <a:gd name="T2" fmla="*/ 70 w 97"/>
                <a:gd name="T3" fmla="*/ 0 h 77"/>
                <a:gd name="T4" fmla="*/ 55 w 97"/>
                <a:gd name="T5" fmla="*/ 20 h 77"/>
                <a:gd name="T6" fmla="*/ 16 w 97"/>
                <a:gd name="T7" fmla="*/ 53 h 77"/>
                <a:gd name="T8" fmla="*/ 42 w 97"/>
                <a:gd name="T9" fmla="*/ 71 h 77"/>
                <a:gd name="T10" fmla="*/ 55 w 97"/>
                <a:gd name="T11" fmla="*/ 50 h 77"/>
                <a:gd name="T12" fmla="*/ 71 w 97"/>
                <a:gd name="T13" fmla="*/ 34 h 77"/>
                <a:gd name="T14" fmla="*/ 75 w 97"/>
                <a:gd name="T15" fmla="*/ 8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77">
                  <a:moveTo>
                    <a:pt x="75" y="8"/>
                  </a:moveTo>
                  <a:cubicBezTo>
                    <a:pt x="74" y="5"/>
                    <a:pt x="72" y="3"/>
                    <a:pt x="70" y="0"/>
                  </a:cubicBezTo>
                  <a:cubicBezTo>
                    <a:pt x="64" y="6"/>
                    <a:pt x="60" y="14"/>
                    <a:pt x="55" y="20"/>
                  </a:cubicBezTo>
                  <a:cubicBezTo>
                    <a:pt x="45" y="35"/>
                    <a:pt x="28" y="41"/>
                    <a:pt x="16" y="53"/>
                  </a:cubicBezTo>
                  <a:cubicBezTo>
                    <a:pt x="0" y="68"/>
                    <a:pt x="31" y="77"/>
                    <a:pt x="42" y="71"/>
                  </a:cubicBezTo>
                  <a:cubicBezTo>
                    <a:pt x="50" y="66"/>
                    <a:pt x="49" y="56"/>
                    <a:pt x="55" y="50"/>
                  </a:cubicBezTo>
                  <a:cubicBezTo>
                    <a:pt x="60" y="45"/>
                    <a:pt x="71" y="38"/>
                    <a:pt x="71" y="34"/>
                  </a:cubicBezTo>
                  <a:cubicBezTo>
                    <a:pt x="71" y="28"/>
                    <a:pt x="97" y="0"/>
                    <a:pt x="75" y="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 name="Freeform 39"/>
            <p:cNvSpPr>
              <a:spLocks/>
            </p:cNvSpPr>
            <p:nvPr/>
          </p:nvSpPr>
          <p:spPr bwMode="auto">
            <a:xfrm>
              <a:off x="5688" y="2702"/>
              <a:ext cx="109" cy="149"/>
            </a:xfrm>
            <a:custGeom>
              <a:avLst/>
              <a:gdLst>
                <a:gd name="T0" fmla="*/ 29 w 61"/>
                <a:gd name="T1" fmla="*/ 25 h 84"/>
                <a:gd name="T2" fmla="*/ 0 w 61"/>
                <a:gd name="T3" fmla="*/ 0 h 84"/>
                <a:gd name="T4" fmla="*/ 18 w 61"/>
                <a:gd name="T5" fmla="*/ 31 h 84"/>
                <a:gd name="T6" fmla="*/ 10 w 61"/>
                <a:gd name="T7" fmla="*/ 56 h 84"/>
                <a:gd name="T8" fmla="*/ 28 w 61"/>
                <a:gd name="T9" fmla="*/ 79 h 84"/>
                <a:gd name="T10" fmla="*/ 44 w 61"/>
                <a:gd name="T11" fmla="*/ 56 h 84"/>
                <a:gd name="T12" fmla="*/ 55 w 61"/>
                <a:gd name="T13" fmla="*/ 37 h 84"/>
                <a:gd name="T14" fmla="*/ 29 w 61"/>
                <a:gd name="T15" fmla="*/ 2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84">
                  <a:moveTo>
                    <a:pt x="29" y="25"/>
                  </a:moveTo>
                  <a:cubicBezTo>
                    <a:pt x="20" y="32"/>
                    <a:pt x="11" y="7"/>
                    <a:pt x="0" y="0"/>
                  </a:cubicBezTo>
                  <a:cubicBezTo>
                    <a:pt x="3" y="14"/>
                    <a:pt x="15" y="18"/>
                    <a:pt x="18" y="31"/>
                  </a:cubicBezTo>
                  <a:cubicBezTo>
                    <a:pt x="20" y="35"/>
                    <a:pt x="18" y="49"/>
                    <a:pt x="10" y="56"/>
                  </a:cubicBezTo>
                  <a:cubicBezTo>
                    <a:pt x="23" y="62"/>
                    <a:pt x="18" y="84"/>
                    <a:pt x="28" y="79"/>
                  </a:cubicBezTo>
                  <a:cubicBezTo>
                    <a:pt x="37" y="74"/>
                    <a:pt x="38" y="60"/>
                    <a:pt x="44" y="56"/>
                  </a:cubicBezTo>
                  <a:cubicBezTo>
                    <a:pt x="46" y="55"/>
                    <a:pt x="61" y="41"/>
                    <a:pt x="55" y="37"/>
                  </a:cubicBezTo>
                  <a:cubicBezTo>
                    <a:pt x="47" y="31"/>
                    <a:pt x="30" y="47"/>
                    <a:pt x="29" y="2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 name="Freeform 40"/>
            <p:cNvSpPr>
              <a:spLocks/>
            </p:cNvSpPr>
            <p:nvPr/>
          </p:nvSpPr>
          <p:spPr bwMode="auto">
            <a:xfrm>
              <a:off x="5765" y="2380"/>
              <a:ext cx="26" cy="16"/>
            </a:xfrm>
            <a:custGeom>
              <a:avLst/>
              <a:gdLst>
                <a:gd name="T0" fmla="*/ 7 w 15"/>
                <a:gd name="T1" fmla="*/ 0 h 9"/>
                <a:gd name="T2" fmla="*/ 0 w 15"/>
                <a:gd name="T3" fmla="*/ 6 h 9"/>
                <a:gd name="T4" fmla="*/ 7 w 15"/>
                <a:gd name="T5" fmla="*/ 0 h 9"/>
              </a:gdLst>
              <a:ahLst/>
              <a:cxnLst>
                <a:cxn ang="0">
                  <a:pos x="T0" y="T1"/>
                </a:cxn>
                <a:cxn ang="0">
                  <a:pos x="T2" y="T3"/>
                </a:cxn>
                <a:cxn ang="0">
                  <a:pos x="T4" y="T5"/>
                </a:cxn>
              </a:cxnLst>
              <a:rect l="0" t="0" r="r" b="b"/>
              <a:pathLst>
                <a:path w="15" h="9">
                  <a:moveTo>
                    <a:pt x="7" y="0"/>
                  </a:moveTo>
                  <a:cubicBezTo>
                    <a:pt x="5" y="2"/>
                    <a:pt x="2" y="4"/>
                    <a:pt x="0" y="6"/>
                  </a:cubicBezTo>
                  <a:cubicBezTo>
                    <a:pt x="9" y="9"/>
                    <a:pt x="15" y="8"/>
                    <a:pt x="7"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 name="Freeform 41"/>
            <p:cNvSpPr>
              <a:spLocks/>
            </p:cNvSpPr>
            <p:nvPr/>
          </p:nvSpPr>
          <p:spPr bwMode="auto">
            <a:xfrm>
              <a:off x="5788" y="2363"/>
              <a:ext cx="19" cy="12"/>
            </a:xfrm>
            <a:custGeom>
              <a:avLst/>
              <a:gdLst>
                <a:gd name="T0" fmla="*/ 2 w 11"/>
                <a:gd name="T1" fmla="*/ 7 h 7"/>
                <a:gd name="T2" fmla="*/ 11 w 11"/>
                <a:gd name="T3" fmla="*/ 0 h 7"/>
                <a:gd name="T4" fmla="*/ 0 w 11"/>
                <a:gd name="T5" fmla="*/ 4 h 7"/>
                <a:gd name="T6" fmla="*/ 2 w 11"/>
                <a:gd name="T7" fmla="*/ 7 h 7"/>
              </a:gdLst>
              <a:ahLst/>
              <a:cxnLst>
                <a:cxn ang="0">
                  <a:pos x="T0" y="T1"/>
                </a:cxn>
                <a:cxn ang="0">
                  <a:pos x="T2" y="T3"/>
                </a:cxn>
                <a:cxn ang="0">
                  <a:pos x="T4" y="T5"/>
                </a:cxn>
                <a:cxn ang="0">
                  <a:pos x="T6" y="T7"/>
                </a:cxn>
              </a:cxnLst>
              <a:rect l="0" t="0" r="r" b="b"/>
              <a:pathLst>
                <a:path w="11" h="7">
                  <a:moveTo>
                    <a:pt x="2" y="7"/>
                  </a:moveTo>
                  <a:cubicBezTo>
                    <a:pt x="8" y="6"/>
                    <a:pt x="9" y="1"/>
                    <a:pt x="11" y="0"/>
                  </a:cubicBezTo>
                  <a:cubicBezTo>
                    <a:pt x="7" y="1"/>
                    <a:pt x="4" y="3"/>
                    <a:pt x="0" y="4"/>
                  </a:cubicBezTo>
                  <a:cubicBezTo>
                    <a:pt x="1" y="5"/>
                    <a:pt x="2" y="6"/>
                    <a:pt x="2" y="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 name="Freeform 42"/>
            <p:cNvSpPr>
              <a:spLocks/>
            </p:cNvSpPr>
            <p:nvPr/>
          </p:nvSpPr>
          <p:spPr bwMode="auto">
            <a:xfrm>
              <a:off x="4880" y="19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 name="Freeform 43"/>
            <p:cNvSpPr>
              <a:spLocks/>
            </p:cNvSpPr>
            <p:nvPr/>
          </p:nvSpPr>
          <p:spPr bwMode="auto">
            <a:xfrm>
              <a:off x="4798" y="1901"/>
              <a:ext cx="94" cy="75"/>
            </a:xfrm>
            <a:custGeom>
              <a:avLst/>
              <a:gdLst>
                <a:gd name="T0" fmla="*/ 38 w 53"/>
                <a:gd name="T1" fmla="*/ 0 h 42"/>
                <a:gd name="T2" fmla="*/ 8 w 53"/>
                <a:gd name="T3" fmla="*/ 35 h 42"/>
                <a:gd name="T4" fmla="*/ 14 w 53"/>
                <a:gd name="T5" fmla="*/ 22 h 42"/>
                <a:gd name="T6" fmla="*/ 38 w 53"/>
                <a:gd name="T7" fmla="*/ 42 h 42"/>
                <a:gd name="T8" fmla="*/ 43 w 53"/>
                <a:gd name="T9" fmla="*/ 30 h 42"/>
                <a:gd name="T10" fmla="*/ 46 w 53"/>
                <a:gd name="T11" fmla="*/ 36 h 42"/>
                <a:gd name="T12" fmla="*/ 38 w 5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53" h="42">
                  <a:moveTo>
                    <a:pt x="38" y="0"/>
                  </a:moveTo>
                  <a:cubicBezTo>
                    <a:pt x="34" y="24"/>
                    <a:pt x="0" y="4"/>
                    <a:pt x="8" y="35"/>
                  </a:cubicBezTo>
                  <a:cubicBezTo>
                    <a:pt x="9" y="31"/>
                    <a:pt x="12" y="27"/>
                    <a:pt x="14" y="22"/>
                  </a:cubicBezTo>
                  <a:cubicBezTo>
                    <a:pt x="31" y="22"/>
                    <a:pt x="20" y="36"/>
                    <a:pt x="38" y="42"/>
                  </a:cubicBezTo>
                  <a:cubicBezTo>
                    <a:pt x="38" y="35"/>
                    <a:pt x="38" y="29"/>
                    <a:pt x="43" y="30"/>
                  </a:cubicBezTo>
                  <a:cubicBezTo>
                    <a:pt x="41" y="25"/>
                    <a:pt x="46" y="35"/>
                    <a:pt x="46" y="36"/>
                  </a:cubicBezTo>
                  <a:cubicBezTo>
                    <a:pt x="53" y="25"/>
                    <a:pt x="48" y="7"/>
                    <a:pt x="38"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44"/>
            <p:cNvSpPr>
              <a:spLocks/>
            </p:cNvSpPr>
            <p:nvPr/>
          </p:nvSpPr>
          <p:spPr bwMode="auto">
            <a:xfrm>
              <a:off x="4736" y="1882"/>
              <a:ext cx="36" cy="41"/>
            </a:xfrm>
            <a:custGeom>
              <a:avLst/>
              <a:gdLst>
                <a:gd name="T0" fmla="*/ 1 w 20"/>
                <a:gd name="T1" fmla="*/ 23 h 23"/>
                <a:gd name="T2" fmla="*/ 18 w 20"/>
                <a:gd name="T3" fmla="*/ 0 h 23"/>
                <a:gd name="T4" fmla="*/ 1 w 20"/>
                <a:gd name="T5" fmla="*/ 23 h 23"/>
              </a:gdLst>
              <a:ahLst/>
              <a:cxnLst>
                <a:cxn ang="0">
                  <a:pos x="T0" y="T1"/>
                </a:cxn>
                <a:cxn ang="0">
                  <a:pos x="T2" y="T3"/>
                </a:cxn>
                <a:cxn ang="0">
                  <a:pos x="T4" y="T5"/>
                </a:cxn>
              </a:cxnLst>
              <a:rect l="0" t="0" r="r" b="b"/>
              <a:pathLst>
                <a:path w="20" h="23">
                  <a:moveTo>
                    <a:pt x="1" y="23"/>
                  </a:moveTo>
                  <a:cubicBezTo>
                    <a:pt x="10" y="16"/>
                    <a:pt x="20" y="8"/>
                    <a:pt x="18" y="0"/>
                  </a:cubicBezTo>
                  <a:cubicBezTo>
                    <a:pt x="14" y="9"/>
                    <a:pt x="0" y="17"/>
                    <a:pt x="1" y="2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45"/>
            <p:cNvSpPr>
              <a:spLocks/>
            </p:cNvSpPr>
            <p:nvPr/>
          </p:nvSpPr>
          <p:spPr bwMode="auto">
            <a:xfrm>
              <a:off x="4763" y="1749"/>
              <a:ext cx="74" cy="106"/>
            </a:xfrm>
            <a:custGeom>
              <a:avLst/>
              <a:gdLst>
                <a:gd name="T0" fmla="*/ 13 w 42"/>
                <a:gd name="T1" fmla="*/ 38 h 60"/>
                <a:gd name="T2" fmla="*/ 29 w 42"/>
                <a:gd name="T3" fmla="*/ 54 h 60"/>
                <a:gd name="T4" fmla="*/ 29 w 42"/>
                <a:gd name="T5" fmla="*/ 48 h 60"/>
                <a:gd name="T6" fmla="*/ 42 w 42"/>
                <a:gd name="T7" fmla="*/ 60 h 60"/>
                <a:gd name="T8" fmla="*/ 37 w 42"/>
                <a:gd name="T9" fmla="*/ 52 h 60"/>
                <a:gd name="T10" fmla="*/ 39 w 42"/>
                <a:gd name="T11" fmla="*/ 48 h 60"/>
                <a:gd name="T12" fmla="*/ 24 w 42"/>
                <a:gd name="T13" fmla="*/ 47 h 60"/>
                <a:gd name="T14" fmla="*/ 17 w 42"/>
                <a:gd name="T15" fmla="*/ 2 h 60"/>
                <a:gd name="T16" fmla="*/ 8 w 42"/>
                <a:gd name="T17" fmla="*/ 0 h 60"/>
                <a:gd name="T18" fmla="*/ 4 w 42"/>
                <a:gd name="T19" fmla="*/ 24 h 60"/>
                <a:gd name="T20" fmla="*/ 13 w 42"/>
                <a:gd name="T21"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60">
                  <a:moveTo>
                    <a:pt x="13" y="38"/>
                  </a:moveTo>
                  <a:cubicBezTo>
                    <a:pt x="10" y="49"/>
                    <a:pt x="20" y="48"/>
                    <a:pt x="29" y="54"/>
                  </a:cubicBezTo>
                  <a:cubicBezTo>
                    <a:pt x="29" y="52"/>
                    <a:pt x="29" y="50"/>
                    <a:pt x="29" y="48"/>
                  </a:cubicBezTo>
                  <a:cubicBezTo>
                    <a:pt x="33" y="53"/>
                    <a:pt x="38" y="55"/>
                    <a:pt x="42" y="60"/>
                  </a:cubicBezTo>
                  <a:cubicBezTo>
                    <a:pt x="41" y="53"/>
                    <a:pt x="41" y="56"/>
                    <a:pt x="37" y="52"/>
                  </a:cubicBezTo>
                  <a:cubicBezTo>
                    <a:pt x="38" y="51"/>
                    <a:pt x="38" y="50"/>
                    <a:pt x="39" y="48"/>
                  </a:cubicBezTo>
                  <a:cubicBezTo>
                    <a:pt x="33" y="46"/>
                    <a:pt x="28" y="45"/>
                    <a:pt x="24" y="47"/>
                  </a:cubicBezTo>
                  <a:cubicBezTo>
                    <a:pt x="10" y="35"/>
                    <a:pt x="26" y="18"/>
                    <a:pt x="17" y="2"/>
                  </a:cubicBezTo>
                  <a:cubicBezTo>
                    <a:pt x="16" y="2"/>
                    <a:pt x="10" y="0"/>
                    <a:pt x="8" y="0"/>
                  </a:cubicBezTo>
                  <a:cubicBezTo>
                    <a:pt x="4" y="8"/>
                    <a:pt x="5" y="15"/>
                    <a:pt x="4" y="24"/>
                  </a:cubicBezTo>
                  <a:cubicBezTo>
                    <a:pt x="0" y="34"/>
                    <a:pt x="4" y="40"/>
                    <a:pt x="13" y="3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 name="Freeform 46"/>
            <p:cNvSpPr>
              <a:spLocks/>
            </p:cNvSpPr>
            <p:nvPr/>
          </p:nvSpPr>
          <p:spPr bwMode="auto">
            <a:xfrm>
              <a:off x="4843" y="1853"/>
              <a:ext cx="25" cy="45"/>
            </a:xfrm>
            <a:custGeom>
              <a:avLst/>
              <a:gdLst>
                <a:gd name="T0" fmla="*/ 0 w 14"/>
                <a:gd name="T1" fmla="*/ 3 h 25"/>
                <a:gd name="T2" fmla="*/ 7 w 14"/>
                <a:gd name="T3" fmla="*/ 11 h 25"/>
                <a:gd name="T4" fmla="*/ 1 w 14"/>
                <a:gd name="T5" fmla="*/ 13 h 25"/>
                <a:gd name="T6" fmla="*/ 7 w 14"/>
                <a:gd name="T7" fmla="*/ 25 h 25"/>
                <a:gd name="T8" fmla="*/ 10 w 14"/>
                <a:gd name="T9" fmla="*/ 25 h 25"/>
                <a:gd name="T10" fmla="*/ 12 w 14"/>
                <a:gd name="T11" fmla="*/ 17 h 25"/>
                <a:gd name="T12" fmla="*/ 0 w 14"/>
                <a:gd name="T13" fmla="*/ 3 h 25"/>
              </a:gdLst>
              <a:ahLst/>
              <a:cxnLst>
                <a:cxn ang="0">
                  <a:pos x="T0" y="T1"/>
                </a:cxn>
                <a:cxn ang="0">
                  <a:pos x="T2" y="T3"/>
                </a:cxn>
                <a:cxn ang="0">
                  <a:pos x="T4" y="T5"/>
                </a:cxn>
                <a:cxn ang="0">
                  <a:pos x="T6" y="T7"/>
                </a:cxn>
                <a:cxn ang="0">
                  <a:pos x="T8" y="T9"/>
                </a:cxn>
                <a:cxn ang="0">
                  <a:pos x="T10" y="T11"/>
                </a:cxn>
                <a:cxn ang="0">
                  <a:pos x="T12" y="T13"/>
                </a:cxn>
              </a:cxnLst>
              <a:rect l="0" t="0" r="r" b="b"/>
              <a:pathLst>
                <a:path w="14" h="25">
                  <a:moveTo>
                    <a:pt x="0" y="3"/>
                  </a:moveTo>
                  <a:cubicBezTo>
                    <a:pt x="2" y="6"/>
                    <a:pt x="4" y="9"/>
                    <a:pt x="7" y="11"/>
                  </a:cubicBezTo>
                  <a:cubicBezTo>
                    <a:pt x="6" y="12"/>
                    <a:pt x="2" y="13"/>
                    <a:pt x="1" y="13"/>
                  </a:cubicBezTo>
                  <a:cubicBezTo>
                    <a:pt x="3" y="16"/>
                    <a:pt x="5" y="22"/>
                    <a:pt x="7" y="25"/>
                  </a:cubicBezTo>
                  <a:cubicBezTo>
                    <a:pt x="8" y="25"/>
                    <a:pt x="9" y="25"/>
                    <a:pt x="10" y="25"/>
                  </a:cubicBezTo>
                  <a:cubicBezTo>
                    <a:pt x="6" y="17"/>
                    <a:pt x="12" y="19"/>
                    <a:pt x="12" y="17"/>
                  </a:cubicBezTo>
                  <a:cubicBezTo>
                    <a:pt x="14" y="8"/>
                    <a:pt x="10" y="0"/>
                    <a:pt x="0" y="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 name="Freeform 47"/>
            <p:cNvSpPr>
              <a:spLocks/>
            </p:cNvSpPr>
            <p:nvPr/>
          </p:nvSpPr>
          <p:spPr bwMode="auto">
            <a:xfrm>
              <a:off x="4802" y="1868"/>
              <a:ext cx="23" cy="26"/>
            </a:xfrm>
            <a:custGeom>
              <a:avLst/>
              <a:gdLst>
                <a:gd name="T0" fmla="*/ 3 w 13"/>
                <a:gd name="T1" fmla="*/ 15 h 15"/>
                <a:gd name="T2" fmla="*/ 13 w 13"/>
                <a:gd name="T3" fmla="*/ 5 h 15"/>
                <a:gd name="T4" fmla="*/ 4 w 13"/>
                <a:gd name="T5" fmla="*/ 0 h 15"/>
                <a:gd name="T6" fmla="*/ 6 w 13"/>
                <a:gd name="T7" fmla="*/ 1 h 15"/>
                <a:gd name="T8" fmla="*/ 3 w 13"/>
                <a:gd name="T9" fmla="*/ 15 h 15"/>
              </a:gdLst>
              <a:ahLst/>
              <a:cxnLst>
                <a:cxn ang="0">
                  <a:pos x="T0" y="T1"/>
                </a:cxn>
                <a:cxn ang="0">
                  <a:pos x="T2" y="T3"/>
                </a:cxn>
                <a:cxn ang="0">
                  <a:pos x="T4" y="T5"/>
                </a:cxn>
                <a:cxn ang="0">
                  <a:pos x="T6" y="T7"/>
                </a:cxn>
                <a:cxn ang="0">
                  <a:pos x="T8" y="T9"/>
                </a:cxn>
              </a:cxnLst>
              <a:rect l="0" t="0" r="r" b="b"/>
              <a:pathLst>
                <a:path w="13" h="15">
                  <a:moveTo>
                    <a:pt x="3" y="15"/>
                  </a:moveTo>
                  <a:cubicBezTo>
                    <a:pt x="8" y="12"/>
                    <a:pt x="10" y="10"/>
                    <a:pt x="13" y="5"/>
                  </a:cubicBezTo>
                  <a:cubicBezTo>
                    <a:pt x="10" y="4"/>
                    <a:pt x="7" y="2"/>
                    <a:pt x="4" y="0"/>
                  </a:cubicBezTo>
                  <a:cubicBezTo>
                    <a:pt x="6" y="1"/>
                    <a:pt x="6" y="1"/>
                    <a:pt x="6" y="1"/>
                  </a:cubicBezTo>
                  <a:cubicBezTo>
                    <a:pt x="3" y="3"/>
                    <a:pt x="0" y="6"/>
                    <a:pt x="3" y="1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 name="Freeform 48"/>
            <p:cNvSpPr>
              <a:spLocks/>
            </p:cNvSpPr>
            <p:nvPr/>
          </p:nvSpPr>
          <p:spPr bwMode="auto">
            <a:xfrm>
              <a:off x="4818" y="1885"/>
              <a:ext cx="27" cy="32"/>
            </a:xfrm>
            <a:custGeom>
              <a:avLst/>
              <a:gdLst>
                <a:gd name="T0" fmla="*/ 10 w 15"/>
                <a:gd name="T1" fmla="*/ 3 h 18"/>
                <a:gd name="T2" fmla="*/ 6 w 15"/>
                <a:gd name="T3" fmla="*/ 0 h 18"/>
                <a:gd name="T4" fmla="*/ 0 w 15"/>
                <a:gd name="T5" fmla="*/ 10 h 18"/>
                <a:gd name="T6" fmla="*/ 6 w 15"/>
                <a:gd name="T7" fmla="*/ 18 h 18"/>
                <a:gd name="T8" fmla="*/ 9 w 15"/>
                <a:gd name="T9" fmla="*/ 10 h 18"/>
                <a:gd name="T10" fmla="*/ 9 w 15"/>
                <a:gd name="T11" fmla="*/ 11 h 18"/>
                <a:gd name="T12" fmla="*/ 15 w 15"/>
                <a:gd name="T13" fmla="*/ 0 h 18"/>
                <a:gd name="T14" fmla="*/ 10 w 15"/>
                <a:gd name="T15" fmla="*/ 6 h 18"/>
                <a:gd name="T16" fmla="*/ 10 w 15"/>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0" y="3"/>
                  </a:moveTo>
                  <a:cubicBezTo>
                    <a:pt x="9" y="2"/>
                    <a:pt x="7" y="1"/>
                    <a:pt x="6" y="0"/>
                  </a:cubicBezTo>
                  <a:cubicBezTo>
                    <a:pt x="5" y="1"/>
                    <a:pt x="0" y="8"/>
                    <a:pt x="0" y="10"/>
                  </a:cubicBezTo>
                  <a:cubicBezTo>
                    <a:pt x="2" y="13"/>
                    <a:pt x="4" y="15"/>
                    <a:pt x="6" y="18"/>
                  </a:cubicBezTo>
                  <a:cubicBezTo>
                    <a:pt x="7" y="16"/>
                    <a:pt x="8" y="13"/>
                    <a:pt x="9" y="10"/>
                  </a:cubicBezTo>
                  <a:cubicBezTo>
                    <a:pt x="9" y="10"/>
                    <a:pt x="9" y="11"/>
                    <a:pt x="9" y="11"/>
                  </a:cubicBezTo>
                  <a:cubicBezTo>
                    <a:pt x="12" y="9"/>
                    <a:pt x="13" y="4"/>
                    <a:pt x="15" y="0"/>
                  </a:cubicBezTo>
                  <a:cubicBezTo>
                    <a:pt x="14" y="1"/>
                    <a:pt x="11" y="3"/>
                    <a:pt x="10" y="6"/>
                  </a:cubicBezTo>
                  <a:cubicBezTo>
                    <a:pt x="10" y="5"/>
                    <a:pt x="10" y="4"/>
                    <a:pt x="10" y="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 name="Freeform 49"/>
            <p:cNvSpPr>
              <a:spLocks/>
            </p:cNvSpPr>
            <p:nvPr/>
          </p:nvSpPr>
          <p:spPr bwMode="auto">
            <a:xfrm>
              <a:off x="4839" y="1898"/>
              <a:ext cx="13" cy="12"/>
            </a:xfrm>
            <a:custGeom>
              <a:avLst/>
              <a:gdLst>
                <a:gd name="T0" fmla="*/ 7 w 7"/>
                <a:gd name="T1" fmla="*/ 1 h 7"/>
                <a:gd name="T2" fmla="*/ 0 w 7"/>
                <a:gd name="T3" fmla="*/ 5 h 7"/>
                <a:gd name="T4" fmla="*/ 7 w 7"/>
                <a:gd name="T5" fmla="*/ 1 h 7"/>
              </a:gdLst>
              <a:ahLst/>
              <a:cxnLst>
                <a:cxn ang="0">
                  <a:pos x="T0" y="T1"/>
                </a:cxn>
                <a:cxn ang="0">
                  <a:pos x="T2" y="T3"/>
                </a:cxn>
                <a:cxn ang="0">
                  <a:pos x="T4" y="T5"/>
                </a:cxn>
              </a:cxnLst>
              <a:rect l="0" t="0" r="r" b="b"/>
              <a:pathLst>
                <a:path w="7" h="7">
                  <a:moveTo>
                    <a:pt x="7" y="1"/>
                  </a:moveTo>
                  <a:cubicBezTo>
                    <a:pt x="4" y="2"/>
                    <a:pt x="1" y="0"/>
                    <a:pt x="0" y="5"/>
                  </a:cubicBezTo>
                  <a:cubicBezTo>
                    <a:pt x="4" y="7"/>
                    <a:pt x="3" y="3"/>
                    <a:pt x="7" y="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 name="Freeform 50"/>
            <p:cNvSpPr>
              <a:spLocks/>
            </p:cNvSpPr>
            <p:nvPr/>
          </p:nvSpPr>
          <p:spPr bwMode="auto">
            <a:xfrm>
              <a:off x="4825" y="1848"/>
              <a:ext cx="14" cy="21"/>
            </a:xfrm>
            <a:custGeom>
              <a:avLst/>
              <a:gdLst>
                <a:gd name="T0" fmla="*/ 0 w 8"/>
                <a:gd name="T1" fmla="*/ 9 h 12"/>
                <a:gd name="T2" fmla="*/ 8 w 8"/>
                <a:gd name="T3" fmla="*/ 12 h 12"/>
                <a:gd name="T4" fmla="*/ 0 w 8"/>
                <a:gd name="T5" fmla="*/ 9 h 12"/>
              </a:gdLst>
              <a:ahLst/>
              <a:cxnLst>
                <a:cxn ang="0">
                  <a:pos x="T0" y="T1"/>
                </a:cxn>
                <a:cxn ang="0">
                  <a:pos x="T2" y="T3"/>
                </a:cxn>
                <a:cxn ang="0">
                  <a:pos x="T4" y="T5"/>
                </a:cxn>
              </a:cxnLst>
              <a:rect l="0" t="0" r="r" b="b"/>
              <a:pathLst>
                <a:path w="8" h="12">
                  <a:moveTo>
                    <a:pt x="0" y="9"/>
                  </a:moveTo>
                  <a:cubicBezTo>
                    <a:pt x="4" y="10"/>
                    <a:pt x="5" y="8"/>
                    <a:pt x="8" y="12"/>
                  </a:cubicBezTo>
                  <a:cubicBezTo>
                    <a:pt x="2" y="0"/>
                    <a:pt x="4" y="6"/>
                    <a:pt x="0" y="9"/>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 name="Freeform 51"/>
            <p:cNvSpPr>
              <a:spLocks/>
            </p:cNvSpPr>
            <p:nvPr/>
          </p:nvSpPr>
          <p:spPr bwMode="auto">
            <a:xfrm>
              <a:off x="4779" y="1839"/>
              <a:ext cx="18" cy="20"/>
            </a:xfrm>
            <a:custGeom>
              <a:avLst/>
              <a:gdLst>
                <a:gd name="T0" fmla="*/ 0 w 10"/>
                <a:gd name="T1" fmla="*/ 0 h 11"/>
                <a:gd name="T2" fmla="*/ 9 w 10"/>
                <a:gd name="T3" fmla="*/ 11 h 11"/>
                <a:gd name="T4" fmla="*/ 0 w 10"/>
                <a:gd name="T5" fmla="*/ 0 h 11"/>
              </a:gdLst>
              <a:ahLst/>
              <a:cxnLst>
                <a:cxn ang="0">
                  <a:pos x="T0" y="T1"/>
                </a:cxn>
                <a:cxn ang="0">
                  <a:pos x="T2" y="T3"/>
                </a:cxn>
                <a:cxn ang="0">
                  <a:pos x="T4" y="T5"/>
                </a:cxn>
              </a:cxnLst>
              <a:rect l="0" t="0" r="r" b="b"/>
              <a:pathLst>
                <a:path w="10" h="11">
                  <a:moveTo>
                    <a:pt x="0" y="0"/>
                  </a:moveTo>
                  <a:cubicBezTo>
                    <a:pt x="2" y="4"/>
                    <a:pt x="5" y="8"/>
                    <a:pt x="9" y="11"/>
                  </a:cubicBezTo>
                  <a:cubicBezTo>
                    <a:pt x="8" y="5"/>
                    <a:pt x="10" y="1"/>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 name="Freeform 52"/>
            <p:cNvSpPr>
              <a:spLocks/>
            </p:cNvSpPr>
            <p:nvPr/>
          </p:nvSpPr>
          <p:spPr bwMode="auto">
            <a:xfrm>
              <a:off x="4765" y="1607"/>
              <a:ext cx="39" cy="55"/>
            </a:xfrm>
            <a:custGeom>
              <a:avLst/>
              <a:gdLst>
                <a:gd name="T0" fmla="*/ 16 w 22"/>
                <a:gd name="T1" fmla="*/ 0 h 31"/>
                <a:gd name="T2" fmla="*/ 9 w 22"/>
                <a:gd name="T3" fmla="*/ 31 h 31"/>
                <a:gd name="T4" fmla="*/ 16 w 22"/>
                <a:gd name="T5" fmla="*/ 0 h 31"/>
              </a:gdLst>
              <a:ahLst/>
              <a:cxnLst>
                <a:cxn ang="0">
                  <a:pos x="T0" y="T1"/>
                </a:cxn>
                <a:cxn ang="0">
                  <a:pos x="T2" y="T3"/>
                </a:cxn>
                <a:cxn ang="0">
                  <a:pos x="T4" y="T5"/>
                </a:cxn>
              </a:cxnLst>
              <a:rect l="0" t="0" r="r" b="b"/>
              <a:pathLst>
                <a:path w="22" h="31">
                  <a:moveTo>
                    <a:pt x="16" y="0"/>
                  </a:moveTo>
                  <a:cubicBezTo>
                    <a:pt x="5" y="7"/>
                    <a:pt x="0" y="20"/>
                    <a:pt x="9" y="31"/>
                  </a:cubicBezTo>
                  <a:cubicBezTo>
                    <a:pt x="18" y="24"/>
                    <a:pt x="22" y="10"/>
                    <a:pt x="16"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 name="Freeform 53"/>
            <p:cNvSpPr>
              <a:spLocks/>
            </p:cNvSpPr>
            <p:nvPr/>
          </p:nvSpPr>
          <p:spPr bwMode="auto">
            <a:xfrm>
              <a:off x="4571" y="1674"/>
              <a:ext cx="82" cy="96"/>
            </a:xfrm>
            <a:custGeom>
              <a:avLst/>
              <a:gdLst>
                <a:gd name="T0" fmla="*/ 0 w 46"/>
                <a:gd name="T1" fmla="*/ 24 h 54"/>
                <a:gd name="T2" fmla="*/ 0 w 46"/>
                <a:gd name="T3" fmla="*/ 24 h 54"/>
              </a:gdLst>
              <a:ahLst/>
              <a:cxnLst>
                <a:cxn ang="0">
                  <a:pos x="T0" y="T1"/>
                </a:cxn>
                <a:cxn ang="0">
                  <a:pos x="T2" y="T3"/>
                </a:cxn>
              </a:cxnLst>
              <a:rect l="0" t="0" r="r" b="b"/>
              <a:pathLst>
                <a:path w="46" h="54">
                  <a:moveTo>
                    <a:pt x="0" y="24"/>
                  </a:moveTo>
                  <a:cubicBezTo>
                    <a:pt x="2" y="54"/>
                    <a:pt x="46" y="0"/>
                    <a:pt x="0" y="2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 name="Freeform 54"/>
            <p:cNvSpPr>
              <a:spLocks/>
            </p:cNvSpPr>
            <p:nvPr/>
          </p:nvSpPr>
          <p:spPr bwMode="auto">
            <a:xfrm>
              <a:off x="4513" y="2084"/>
              <a:ext cx="28" cy="28"/>
            </a:xfrm>
            <a:custGeom>
              <a:avLst/>
              <a:gdLst>
                <a:gd name="T0" fmla="*/ 9 w 16"/>
                <a:gd name="T1" fmla="*/ 14 h 16"/>
                <a:gd name="T2" fmla="*/ 16 w 16"/>
                <a:gd name="T3" fmla="*/ 16 h 16"/>
                <a:gd name="T4" fmla="*/ 7 w 16"/>
                <a:gd name="T5" fmla="*/ 0 h 16"/>
                <a:gd name="T6" fmla="*/ 0 w 16"/>
                <a:gd name="T7" fmla="*/ 5 h 16"/>
                <a:gd name="T8" fmla="*/ 9 w 16"/>
                <a:gd name="T9" fmla="*/ 14 h 16"/>
              </a:gdLst>
              <a:ahLst/>
              <a:cxnLst>
                <a:cxn ang="0">
                  <a:pos x="T0" y="T1"/>
                </a:cxn>
                <a:cxn ang="0">
                  <a:pos x="T2" y="T3"/>
                </a:cxn>
                <a:cxn ang="0">
                  <a:pos x="T4" y="T5"/>
                </a:cxn>
                <a:cxn ang="0">
                  <a:pos x="T6" y="T7"/>
                </a:cxn>
                <a:cxn ang="0">
                  <a:pos x="T8" y="T9"/>
                </a:cxn>
              </a:cxnLst>
              <a:rect l="0" t="0" r="r" b="b"/>
              <a:pathLst>
                <a:path w="16" h="16">
                  <a:moveTo>
                    <a:pt x="9" y="14"/>
                  </a:moveTo>
                  <a:cubicBezTo>
                    <a:pt x="12" y="14"/>
                    <a:pt x="13" y="16"/>
                    <a:pt x="16" y="16"/>
                  </a:cubicBezTo>
                  <a:cubicBezTo>
                    <a:pt x="14" y="11"/>
                    <a:pt x="10" y="4"/>
                    <a:pt x="7" y="0"/>
                  </a:cubicBezTo>
                  <a:cubicBezTo>
                    <a:pt x="5" y="2"/>
                    <a:pt x="2" y="3"/>
                    <a:pt x="0" y="5"/>
                  </a:cubicBezTo>
                  <a:cubicBezTo>
                    <a:pt x="6" y="7"/>
                    <a:pt x="6" y="11"/>
                    <a:pt x="9" y="1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5" name="Freeform 55"/>
            <p:cNvSpPr>
              <a:spLocks/>
            </p:cNvSpPr>
            <p:nvPr/>
          </p:nvSpPr>
          <p:spPr bwMode="auto">
            <a:xfrm>
              <a:off x="4557" y="2105"/>
              <a:ext cx="11" cy="11"/>
            </a:xfrm>
            <a:custGeom>
              <a:avLst/>
              <a:gdLst>
                <a:gd name="T0" fmla="*/ 0 w 6"/>
                <a:gd name="T1" fmla="*/ 0 h 6"/>
                <a:gd name="T2" fmla="*/ 3 w 6"/>
                <a:gd name="T3" fmla="*/ 6 h 6"/>
                <a:gd name="T4" fmla="*/ 6 w 6"/>
                <a:gd name="T5" fmla="*/ 2 h 6"/>
                <a:gd name="T6" fmla="*/ 0 w 6"/>
                <a:gd name="T7" fmla="*/ 0 h 6"/>
              </a:gdLst>
              <a:ahLst/>
              <a:cxnLst>
                <a:cxn ang="0">
                  <a:pos x="T0" y="T1"/>
                </a:cxn>
                <a:cxn ang="0">
                  <a:pos x="T2" y="T3"/>
                </a:cxn>
                <a:cxn ang="0">
                  <a:pos x="T4" y="T5"/>
                </a:cxn>
                <a:cxn ang="0">
                  <a:pos x="T6" y="T7"/>
                </a:cxn>
              </a:cxnLst>
              <a:rect l="0" t="0" r="r" b="b"/>
              <a:pathLst>
                <a:path w="6" h="6">
                  <a:moveTo>
                    <a:pt x="0" y="0"/>
                  </a:moveTo>
                  <a:cubicBezTo>
                    <a:pt x="0" y="0"/>
                    <a:pt x="2" y="5"/>
                    <a:pt x="3" y="6"/>
                  </a:cubicBezTo>
                  <a:cubicBezTo>
                    <a:pt x="4" y="4"/>
                    <a:pt x="5" y="3"/>
                    <a:pt x="6" y="2"/>
                  </a:cubicBezTo>
                  <a:cubicBezTo>
                    <a:pt x="4" y="0"/>
                    <a:pt x="1" y="1"/>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6" name="Freeform 56"/>
            <p:cNvSpPr>
              <a:spLocks/>
            </p:cNvSpPr>
            <p:nvPr/>
          </p:nvSpPr>
          <p:spPr bwMode="auto">
            <a:xfrm>
              <a:off x="4401" y="2079"/>
              <a:ext cx="11" cy="16"/>
            </a:xfrm>
            <a:custGeom>
              <a:avLst/>
              <a:gdLst>
                <a:gd name="T0" fmla="*/ 0 w 6"/>
                <a:gd name="T1" fmla="*/ 0 h 9"/>
                <a:gd name="T2" fmla="*/ 6 w 6"/>
                <a:gd name="T3" fmla="*/ 9 h 9"/>
                <a:gd name="T4" fmla="*/ 2 w 6"/>
                <a:gd name="T5" fmla="*/ 0 h 9"/>
                <a:gd name="T6" fmla="*/ 0 w 6"/>
                <a:gd name="T7" fmla="*/ 0 h 9"/>
              </a:gdLst>
              <a:ahLst/>
              <a:cxnLst>
                <a:cxn ang="0">
                  <a:pos x="T0" y="T1"/>
                </a:cxn>
                <a:cxn ang="0">
                  <a:pos x="T2" y="T3"/>
                </a:cxn>
                <a:cxn ang="0">
                  <a:pos x="T4" y="T5"/>
                </a:cxn>
                <a:cxn ang="0">
                  <a:pos x="T6" y="T7"/>
                </a:cxn>
              </a:cxnLst>
              <a:rect l="0" t="0" r="r" b="b"/>
              <a:pathLst>
                <a:path w="6" h="9">
                  <a:moveTo>
                    <a:pt x="0" y="0"/>
                  </a:moveTo>
                  <a:cubicBezTo>
                    <a:pt x="2" y="3"/>
                    <a:pt x="4" y="6"/>
                    <a:pt x="6" y="9"/>
                  </a:cubicBezTo>
                  <a:cubicBezTo>
                    <a:pt x="5" y="6"/>
                    <a:pt x="3" y="3"/>
                    <a:pt x="2" y="0"/>
                  </a:cubicBezTo>
                  <a:cubicBezTo>
                    <a:pt x="1" y="0"/>
                    <a:pt x="1" y="0"/>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7" name="Freeform 57"/>
            <p:cNvSpPr>
              <a:spLocks/>
            </p:cNvSpPr>
            <p:nvPr/>
          </p:nvSpPr>
          <p:spPr bwMode="auto">
            <a:xfrm>
              <a:off x="4405" y="2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8" name="Freeform 58"/>
            <p:cNvSpPr>
              <a:spLocks/>
            </p:cNvSpPr>
            <p:nvPr/>
          </p:nvSpPr>
          <p:spPr bwMode="auto">
            <a:xfrm>
              <a:off x="4405" y="2079"/>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1"/>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9" name="Freeform 59"/>
            <p:cNvSpPr>
              <a:spLocks/>
            </p:cNvSpPr>
            <p:nvPr/>
          </p:nvSpPr>
          <p:spPr bwMode="auto">
            <a:xfrm>
              <a:off x="4405"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0" name="Freeform 60"/>
            <p:cNvSpPr>
              <a:spLocks/>
            </p:cNvSpPr>
            <p:nvPr/>
          </p:nvSpPr>
          <p:spPr bwMode="auto">
            <a:xfrm>
              <a:off x="4382" y="2040"/>
              <a:ext cx="9" cy="16"/>
            </a:xfrm>
            <a:custGeom>
              <a:avLst/>
              <a:gdLst>
                <a:gd name="T0" fmla="*/ 5 w 5"/>
                <a:gd name="T1" fmla="*/ 9 h 9"/>
                <a:gd name="T2" fmla="*/ 0 w 5"/>
                <a:gd name="T3" fmla="*/ 1 h 9"/>
                <a:gd name="T4" fmla="*/ 5 w 5"/>
                <a:gd name="T5" fmla="*/ 9 h 9"/>
              </a:gdLst>
              <a:ahLst/>
              <a:cxnLst>
                <a:cxn ang="0">
                  <a:pos x="T0" y="T1"/>
                </a:cxn>
                <a:cxn ang="0">
                  <a:pos x="T2" y="T3"/>
                </a:cxn>
                <a:cxn ang="0">
                  <a:pos x="T4" y="T5"/>
                </a:cxn>
              </a:cxnLst>
              <a:rect l="0" t="0" r="r" b="b"/>
              <a:pathLst>
                <a:path w="5" h="9">
                  <a:moveTo>
                    <a:pt x="5" y="9"/>
                  </a:moveTo>
                  <a:cubicBezTo>
                    <a:pt x="4" y="6"/>
                    <a:pt x="2" y="3"/>
                    <a:pt x="0" y="1"/>
                  </a:cubicBezTo>
                  <a:cubicBezTo>
                    <a:pt x="0" y="0"/>
                    <a:pt x="2" y="7"/>
                    <a:pt x="5" y="9"/>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1" name="Freeform 61"/>
            <p:cNvSpPr>
              <a:spLocks/>
            </p:cNvSpPr>
            <p:nvPr/>
          </p:nvSpPr>
          <p:spPr bwMode="auto">
            <a:xfrm>
              <a:off x="4928" y="1433"/>
              <a:ext cx="60" cy="62"/>
            </a:xfrm>
            <a:custGeom>
              <a:avLst/>
              <a:gdLst>
                <a:gd name="T0" fmla="*/ 13 w 34"/>
                <a:gd name="T1" fmla="*/ 14 h 35"/>
                <a:gd name="T2" fmla="*/ 15 w 34"/>
                <a:gd name="T3" fmla="*/ 23 h 35"/>
                <a:gd name="T4" fmla="*/ 17 w 34"/>
                <a:gd name="T5" fmla="*/ 35 h 35"/>
                <a:gd name="T6" fmla="*/ 25 w 34"/>
                <a:gd name="T7" fmla="*/ 9 h 35"/>
                <a:gd name="T8" fmla="*/ 13 w 34"/>
                <a:gd name="T9" fmla="*/ 14 h 35"/>
              </a:gdLst>
              <a:ahLst/>
              <a:cxnLst>
                <a:cxn ang="0">
                  <a:pos x="T0" y="T1"/>
                </a:cxn>
                <a:cxn ang="0">
                  <a:pos x="T2" y="T3"/>
                </a:cxn>
                <a:cxn ang="0">
                  <a:pos x="T4" y="T5"/>
                </a:cxn>
                <a:cxn ang="0">
                  <a:pos x="T6" y="T7"/>
                </a:cxn>
                <a:cxn ang="0">
                  <a:pos x="T8" y="T9"/>
                </a:cxn>
              </a:cxnLst>
              <a:rect l="0" t="0" r="r" b="b"/>
              <a:pathLst>
                <a:path w="34" h="35">
                  <a:moveTo>
                    <a:pt x="13" y="14"/>
                  </a:moveTo>
                  <a:cubicBezTo>
                    <a:pt x="16" y="17"/>
                    <a:pt x="16" y="19"/>
                    <a:pt x="15" y="23"/>
                  </a:cubicBezTo>
                  <a:cubicBezTo>
                    <a:pt x="13" y="30"/>
                    <a:pt x="13" y="33"/>
                    <a:pt x="17" y="35"/>
                  </a:cubicBezTo>
                  <a:cubicBezTo>
                    <a:pt x="22" y="29"/>
                    <a:pt x="34" y="14"/>
                    <a:pt x="25" y="9"/>
                  </a:cubicBezTo>
                  <a:cubicBezTo>
                    <a:pt x="12" y="0"/>
                    <a:pt x="0" y="23"/>
                    <a:pt x="13" y="1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2" name="Freeform 62"/>
            <p:cNvSpPr>
              <a:spLocks/>
            </p:cNvSpPr>
            <p:nvPr/>
          </p:nvSpPr>
          <p:spPr bwMode="auto">
            <a:xfrm>
              <a:off x="4972" y="1419"/>
              <a:ext cx="64" cy="44"/>
            </a:xfrm>
            <a:custGeom>
              <a:avLst/>
              <a:gdLst>
                <a:gd name="T0" fmla="*/ 26 w 36"/>
                <a:gd name="T1" fmla="*/ 19 h 25"/>
                <a:gd name="T2" fmla="*/ 12 w 36"/>
                <a:gd name="T3" fmla="*/ 25 h 25"/>
                <a:gd name="T4" fmla="*/ 26 w 36"/>
                <a:gd name="T5" fmla="*/ 19 h 25"/>
              </a:gdLst>
              <a:ahLst/>
              <a:cxnLst>
                <a:cxn ang="0">
                  <a:pos x="T0" y="T1"/>
                </a:cxn>
                <a:cxn ang="0">
                  <a:pos x="T2" y="T3"/>
                </a:cxn>
                <a:cxn ang="0">
                  <a:pos x="T4" y="T5"/>
                </a:cxn>
              </a:cxnLst>
              <a:rect l="0" t="0" r="r" b="b"/>
              <a:pathLst>
                <a:path w="36" h="25">
                  <a:moveTo>
                    <a:pt x="26" y="19"/>
                  </a:moveTo>
                  <a:cubicBezTo>
                    <a:pt x="36" y="0"/>
                    <a:pt x="0" y="9"/>
                    <a:pt x="12" y="25"/>
                  </a:cubicBezTo>
                  <a:cubicBezTo>
                    <a:pt x="17" y="16"/>
                    <a:pt x="20" y="19"/>
                    <a:pt x="26" y="19"/>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3" name="Freeform 63"/>
            <p:cNvSpPr>
              <a:spLocks/>
            </p:cNvSpPr>
            <p:nvPr/>
          </p:nvSpPr>
          <p:spPr bwMode="auto">
            <a:xfrm>
              <a:off x="4960" y="1291"/>
              <a:ext cx="202" cy="158"/>
            </a:xfrm>
            <a:custGeom>
              <a:avLst/>
              <a:gdLst>
                <a:gd name="T0" fmla="*/ 30 w 114"/>
                <a:gd name="T1" fmla="*/ 66 h 89"/>
                <a:gd name="T2" fmla="*/ 0 w 114"/>
                <a:gd name="T3" fmla="*/ 82 h 89"/>
                <a:gd name="T4" fmla="*/ 44 w 114"/>
                <a:gd name="T5" fmla="*/ 86 h 89"/>
                <a:gd name="T6" fmla="*/ 60 w 114"/>
                <a:gd name="T7" fmla="*/ 80 h 89"/>
                <a:gd name="T8" fmla="*/ 59 w 114"/>
                <a:gd name="T9" fmla="*/ 72 h 89"/>
                <a:gd name="T10" fmla="*/ 90 w 114"/>
                <a:gd name="T11" fmla="*/ 67 h 89"/>
                <a:gd name="T12" fmla="*/ 90 w 114"/>
                <a:gd name="T13" fmla="*/ 73 h 89"/>
                <a:gd name="T14" fmla="*/ 101 w 114"/>
                <a:gd name="T15" fmla="*/ 0 h 89"/>
                <a:gd name="T16" fmla="*/ 102 w 114"/>
                <a:gd name="T17" fmla="*/ 3 h 89"/>
                <a:gd name="T18" fmla="*/ 91 w 114"/>
                <a:gd name="T19" fmla="*/ 23 h 89"/>
                <a:gd name="T20" fmla="*/ 63 w 114"/>
                <a:gd name="T21" fmla="*/ 52 h 89"/>
                <a:gd name="T22" fmla="*/ 62 w 114"/>
                <a:gd name="T23" fmla="*/ 46 h 89"/>
                <a:gd name="T24" fmla="*/ 30 w 114"/>
                <a:gd name="T25" fmla="*/ 6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89">
                  <a:moveTo>
                    <a:pt x="30" y="66"/>
                  </a:moveTo>
                  <a:cubicBezTo>
                    <a:pt x="16" y="65"/>
                    <a:pt x="11" y="76"/>
                    <a:pt x="0" y="82"/>
                  </a:cubicBezTo>
                  <a:cubicBezTo>
                    <a:pt x="12" y="84"/>
                    <a:pt x="48" y="65"/>
                    <a:pt x="44" y="86"/>
                  </a:cubicBezTo>
                  <a:cubicBezTo>
                    <a:pt x="50" y="89"/>
                    <a:pt x="55" y="85"/>
                    <a:pt x="60" y="80"/>
                  </a:cubicBezTo>
                  <a:cubicBezTo>
                    <a:pt x="58" y="76"/>
                    <a:pt x="59" y="75"/>
                    <a:pt x="59" y="72"/>
                  </a:cubicBezTo>
                  <a:cubicBezTo>
                    <a:pt x="68" y="81"/>
                    <a:pt x="83" y="75"/>
                    <a:pt x="90" y="67"/>
                  </a:cubicBezTo>
                  <a:cubicBezTo>
                    <a:pt x="90" y="69"/>
                    <a:pt x="90" y="71"/>
                    <a:pt x="90" y="73"/>
                  </a:cubicBezTo>
                  <a:cubicBezTo>
                    <a:pt x="104" y="63"/>
                    <a:pt x="114" y="12"/>
                    <a:pt x="101" y="0"/>
                  </a:cubicBezTo>
                  <a:cubicBezTo>
                    <a:pt x="101" y="0"/>
                    <a:pt x="102" y="3"/>
                    <a:pt x="102" y="3"/>
                  </a:cubicBezTo>
                  <a:cubicBezTo>
                    <a:pt x="90" y="2"/>
                    <a:pt x="92" y="15"/>
                    <a:pt x="91" y="23"/>
                  </a:cubicBezTo>
                  <a:cubicBezTo>
                    <a:pt x="88" y="38"/>
                    <a:pt x="76" y="47"/>
                    <a:pt x="63" y="52"/>
                  </a:cubicBezTo>
                  <a:cubicBezTo>
                    <a:pt x="62" y="49"/>
                    <a:pt x="62" y="50"/>
                    <a:pt x="62" y="46"/>
                  </a:cubicBezTo>
                  <a:cubicBezTo>
                    <a:pt x="54" y="62"/>
                    <a:pt x="47" y="66"/>
                    <a:pt x="30" y="6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4" name="Freeform 64"/>
            <p:cNvSpPr>
              <a:spLocks/>
            </p:cNvSpPr>
            <p:nvPr/>
          </p:nvSpPr>
          <p:spPr bwMode="auto">
            <a:xfrm>
              <a:off x="5118" y="1204"/>
              <a:ext cx="101" cy="83"/>
            </a:xfrm>
            <a:custGeom>
              <a:avLst/>
              <a:gdLst>
                <a:gd name="T0" fmla="*/ 8 w 57"/>
                <a:gd name="T1" fmla="*/ 25 h 47"/>
                <a:gd name="T2" fmla="*/ 2 w 57"/>
                <a:gd name="T3" fmla="*/ 47 h 47"/>
                <a:gd name="T4" fmla="*/ 13 w 57"/>
                <a:gd name="T5" fmla="*/ 42 h 47"/>
                <a:gd name="T6" fmla="*/ 6 w 57"/>
                <a:gd name="T7" fmla="*/ 37 h 47"/>
                <a:gd name="T8" fmla="*/ 30 w 57"/>
                <a:gd name="T9" fmla="*/ 38 h 47"/>
                <a:gd name="T10" fmla="*/ 57 w 57"/>
                <a:gd name="T11" fmla="*/ 25 h 47"/>
                <a:gd name="T12" fmla="*/ 55 w 57"/>
                <a:gd name="T13" fmla="*/ 16 h 47"/>
                <a:gd name="T14" fmla="*/ 21 w 57"/>
                <a:gd name="T15" fmla="*/ 0 h 47"/>
                <a:gd name="T16" fmla="*/ 8 w 57"/>
                <a:gd name="T17"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7">
                  <a:moveTo>
                    <a:pt x="8" y="25"/>
                  </a:moveTo>
                  <a:cubicBezTo>
                    <a:pt x="5" y="26"/>
                    <a:pt x="0" y="38"/>
                    <a:pt x="2" y="47"/>
                  </a:cubicBezTo>
                  <a:cubicBezTo>
                    <a:pt x="6" y="47"/>
                    <a:pt x="10" y="45"/>
                    <a:pt x="13" y="42"/>
                  </a:cubicBezTo>
                  <a:cubicBezTo>
                    <a:pt x="10" y="40"/>
                    <a:pt x="8" y="39"/>
                    <a:pt x="6" y="37"/>
                  </a:cubicBezTo>
                  <a:cubicBezTo>
                    <a:pt x="16" y="31"/>
                    <a:pt x="21" y="33"/>
                    <a:pt x="30" y="38"/>
                  </a:cubicBezTo>
                  <a:cubicBezTo>
                    <a:pt x="33" y="40"/>
                    <a:pt x="48" y="26"/>
                    <a:pt x="57" y="25"/>
                  </a:cubicBezTo>
                  <a:cubicBezTo>
                    <a:pt x="56" y="23"/>
                    <a:pt x="55" y="17"/>
                    <a:pt x="55" y="16"/>
                  </a:cubicBezTo>
                  <a:cubicBezTo>
                    <a:pt x="40" y="19"/>
                    <a:pt x="31" y="9"/>
                    <a:pt x="21" y="0"/>
                  </a:cubicBezTo>
                  <a:cubicBezTo>
                    <a:pt x="20" y="9"/>
                    <a:pt x="20" y="22"/>
                    <a:pt x="8" y="2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5" name="Freeform 65"/>
            <p:cNvSpPr>
              <a:spLocks/>
            </p:cNvSpPr>
            <p:nvPr/>
          </p:nvSpPr>
          <p:spPr bwMode="auto">
            <a:xfrm>
              <a:off x="5217" y="1223"/>
              <a:ext cx="12" cy="16"/>
            </a:xfrm>
            <a:custGeom>
              <a:avLst/>
              <a:gdLst>
                <a:gd name="T0" fmla="*/ 0 w 7"/>
                <a:gd name="T1" fmla="*/ 9 h 9"/>
                <a:gd name="T2" fmla="*/ 7 w 7"/>
                <a:gd name="T3" fmla="*/ 0 h 9"/>
                <a:gd name="T4" fmla="*/ 0 w 7"/>
                <a:gd name="T5" fmla="*/ 9 h 9"/>
              </a:gdLst>
              <a:ahLst/>
              <a:cxnLst>
                <a:cxn ang="0">
                  <a:pos x="T0" y="T1"/>
                </a:cxn>
                <a:cxn ang="0">
                  <a:pos x="T2" y="T3"/>
                </a:cxn>
                <a:cxn ang="0">
                  <a:pos x="T4" y="T5"/>
                </a:cxn>
              </a:cxnLst>
              <a:rect l="0" t="0" r="r" b="b"/>
              <a:pathLst>
                <a:path w="7" h="9">
                  <a:moveTo>
                    <a:pt x="0" y="9"/>
                  </a:moveTo>
                  <a:cubicBezTo>
                    <a:pt x="5" y="7"/>
                    <a:pt x="7" y="1"/>
                    <a:pt x="7" y="0"/>
                  </a:cubicBezTo>
                  <a:cubicBezTo>
                    <a:pt x="6" y="1"/>
                    <a:pt x="2" y="5"/>
                    <a:pt x="0" y="9"/>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6" name="Freeform 66"/>
            <p:cNvSpPr>
              <a:spLocks/>
            </p:cNvSpPr>
            <p:nvPr/>
          </p:nvSpPr>
          <p:spPr bwMode="auto">
            <a:xfrm>
              <a:off x="5251" y="1199"/>
              <a:ext cx="23" cy="19"/>
            </a:xfrm>
            <a:custGeom>
              <a:avLst/>
              <a:gdLst>
                <a:gd name="T0" fmla="*/ 0 w 13"/>
                <a:gd name="T1" fmla="*/ 11 h 11"/>
                <a:gd name="T2" fmla="*/ 13 w 13"/>
                <a:gd name="T3" fmla="*/ 4 h 11"/>
                <a:gd name="T4" fmla="*/ 0 w 13"/>
                <a:gd name="T5" fmla="*/ 11 h 11"/>
              </a:gdLst>
              <a:ahLst/>
              <a:cxnLst>
                <a:cxn ang="0">
                  <a:pos x="T0" y="T1"/>
                </a:cxn>
                <a:cxn ang="0">
                  <a:pos x="T2" y="T3"/>
                </a:cxn>
                <a:cxn ang="0">
                  <a:pos x="T4" y="T5"/>
                </a:cxn>
              </a:cxnLst>
              <a:rect l="0" t="0" r="r" b="b"/>
              <a:pathLst>
                <a:path w="13" h="11">
                  <a:moveTo>
                    <a:pt x="0" y="11"/>
                  </a:moveTo>
                  <a:cubicBezTo>
                    <a:pt x="4" y="8"/>
                    <a:pt x="9" y="7"/>
                    <a:pt x="13" y="4"/>
                  </a:cubicBezTo>
                  <a:cubicBezTo>
                    <a:pt x="8" y="0"/>
                    <a:pt x="3" y="4"/>
                    <a:pt x="0" y="1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7" name="Freeform 67"/>
            <p:cNvSpPr>
              <a:spLocks/>
            </p:cNvSpPr>
            <p:nvPr/>
          </p:nvSpPr>
          <p:spPr bwMode="auto">
            <a:xfrm>
              <a:off x="5286" y="1184"/>
              <a:ext cx="18" cy="15"/>
            </a:xfrm>
            <a:custGeom>
              <a:avLst/>
              <a:gdLst>
                <a:gd name="T0" fmla="*/ 4 w 10"/>
                <a:gd name="T1" fmla="*/ 5 h 8"/>
                <a:gd name="T2" fmla="*/ 10 w 10"/>
                <a:gd name="T3" fmla="*/ 0 h 8"/>
                <a:gd name="T4" fmla="*/ 4 w 10"/>
                <a:gd name="T5" fmla="*/ 5 h 8"/>
              </a:gdLst>
              <a:ahLst/>
              <a:cxnLst>
                <a:cxn ang="0">
                  <a:pos x="T0" y="T1"/>
                </a:cxn>
                <a:cxn ang="0">
                  <a:pos x="T2" y="T3"/>
                </a:cxn>
                <a:cxn ang="0">
                  <a:pos x="T4" y="T5"/>
                </a:cxn>
              </a:cxnLst>
              <a:rect l="0" t="0" r="r" b="b"/>
              <a:pathLst>
                <a:path w="10" h="8">
                  <a:moveTo>
                    <a:pt x="4" y="5"/>
                  </a:moveTo>
                  <a:cubicBezTo>
                    <a:pt x="0" y="8"/>
                    <a:pt x="9" y="1"/>
                    <a:pt x="10" y="0"/>
                  </a:cubicBezTo>
                  <a:cubicBezTo>
                    <a:pt x="5" y="0"/>
                    <a:pt x="6" y="3"/>
                    <a:pt x="4" y="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8" name="Freeform 68"/>
            <p:cNvSpPr>
              <a:spLocks/>
            </p:cNvSpPr>
            <p:nvPr/>
          </p:nvSpPr>
          <p:spPr bwMode="auto">
            <a:xfrm>
              <a:off x="5149" y="998"/>
              <a:ext cx="50" cy="192"/>
            </a:xfrm>
            <a:custGeom>
              <a:avLst/>
              <a:gdLst>
                <a:gd name="T0" fmla="*/ 21 w 28"/>
                <a:gd name="T1" fmla="*/ 65 h 108"/>
                <a:gd name="T2" fmla="*/ 28 w 28"/>
                <a:gd name="T3" fmla="*/ 70 h 108"/>
                <a:gd name="T4" fmla="*/ 9 w 28"/>
                <a:gd name="T5" fmla="*/ 0 h 108"/>
                <a:gd name="T6" fmla="*/ 1 w 28"/>
                <a:gd name="T7" fmla="*/ 24 h 108"/>
                <a:gd name="T8" fmla="*/ 5 w 28"/>
                <a:gd name="T9" fmla="*/ 51 h 108"/>
                <a:gd name="T10" fmla="*/ 4 w 28"/>
                <a:gd name="T11" fmla="*/ 108 h 108"/>
                <a:gd name="T12" fmla="*/ 21 w 28"/>
                <a:gd name="T13" fmla="*/ 103 h 108"/>
                <a:gd name="T14" fmla="*/ 21 w 28"/>
                <a:gd name="T15" fmla="*/ 65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08">
                  <a:moveTo>
                    <a:pt x="21" y="65"/>
                  </a:moveTo>
                  <a:cubicBezTo>
                    <a:pt x="23" y="67"/>
                    <a:pt x="26" y="69"/>
                    <a:pt x="28" y="70"/>
                  </a:cubicBezTo>
                  <a:cubicBezTo>
                    <a:pt x="21" y="49"/>
                    <a:pt x="20" y="15"/>
                    <a:pt x="9" y="0"/>
                  </a:cubicBezTo>
                  <a:cubicBezTo>
                    <a:pt x="10" y="10"/>
                    <a:pt x="2" y="14"/>
                    <a:pt x="1" y="24"/>
                  </a:cubicBezTo>
                  <a:cubicBezTo>
                    <a:pt x="0" y="33"/>
                    <a:pt x="5" y="42"/>
                    <a:pt x="5" y="51"/>
                  </a:cubicBezTo>
                  <a:cubicBezTo>
                    <a:pt x="7" y="70"/>
                    <a:pt x="4" y="89"/>
                    <a:pt x="4" y="108"/>
                  </a:cubicBezTo>
                  <a:cubicBezTo>
                    <a:pt x="9" y="100"/>
                    <a:pt x="15" y="98"/>
                    <a:pt x="21" y="103"/>
                  </a:cubicBezTo>
                  <a:cubicBezTo>
                    <a:pt x="11" y="93"/>
                    <a:pt x="4" y="71"/>
                    <a:pt x="21" y="6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9" name="Freeform 69"/>
            <p:cNvSpPr>
              <a:spLocks/>
            </p:cNvSpPr>
            <p:nvPr/>
          </p:nvSpPr>
          <p:spPr bwMode="auto">
            <a:xfrm>
              <a:off x="3673" y="547"/>
              <a:ext cx="8" cy="9"/>
            </a:xfrm>
            <a:custGeom>
              <a:avLst/>
              <a:gdLst>
                <a:gd name="T0" fmla="*/ 3 w 5"/>
                <a:gd name="T1" fmla="*/ 4 h 5"/>
                <a:gd name="T2" fmla="*/ 5 w 5"/>
                <a:gd name="T3" fmla="*/ 5 h 5"/>
                <a:gd name="T4" fmla="*/ 3 w 5"/>
                <a:gd name="T5" fmla="*/ 4 h 5"/>
              </a:gdLst>
              <a:ahLst/>
              <a:cxnLst>
                <a:cxn ang="0">
                  <a:pos x="T0" y="T1"/>
                </a:cxn>
                <a:cxn ang="0">
                  <a:pos x="T2" y="T3"/>
                </a:cxn>
                <a:cxn ang="0">
                  <a:pos x="T4" y="T5"/>
                </a:cxn>
              </a:cxnLst>
              <a:rect l="0" t="0" r="r" b="b"/>
              <a:pathLst>
                <a:path w="5" h="5">
                  <a:moveTo>
                    <a:pt x="3" y="4"/>
                  </a:moveTo>
                  <a:cubicBezTo>
                    <a:pt x="4" y="4"/>
                    <a:pt x="4" y="4"/>
                    <a:pt x="5" y="5"/>
                  </a:cubicBezTo>
                  <a:cubicBezTo>
                    <a:pt x="5" y="3"/>
                    <a:pt x="0" y="0"/>
                    <a:pt x="3"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0" name="Freeform 70"/>
            <p:cNvSpPr>
              <a:spLocks/>
            </p:cNvSpPr>
            <p:nvPr/>
          </p:nvSpPr>
          <p:spPr bwMode="auto">
            <a:xfrm>
              <a:off x="3561" y="316"/>
              <a:ext cx="335" cy="247"/>
            </a:xfrm>
            <a:custGeom>
              <a:avLst/>
              <a:gdLst>
                <a:gd name="T0" fmla="*/ 25 w 189"/>
                <a:gd name="T1" fmla="*/ 121 h 139"/>
                <a:gd name="T2" fmla="*/ 29 w 189"/>
                <a:gd name="T3" fmla="*/ 130 h 139"/>
                <a:gd name="T4" fmla="*/ 40 w 189"/>
                <a:gd name="T5" fmla="*/ 134 h 139"/>
                <a:gd name="T6" fmla="*/ 68 w 189"/>
                <a:gd name="T7" fmla="*/ 136 h 139"/>
                <a:gd name="T8" fmla="*/ 66 w 189"/>
                <a:gd name="T9" fmla="*/ 134 h 139"/>
                <a:gd name="T10" fmla="*/ 93 w 189"/>
                <a:gd name="T11" fmla="*/ 58 h 139"/>
                <a:gd name="T12" fmla="*/ 134 w 189"/>
                <a:gd name="T13" fmla="*/ 39 h 139"/>
                <a:gd name="T14" fmla="*/ 179 w 189"/>
                <a:gd name="T15" fmla="*/ 21 h 139"/>
                <a:gd name="T16" fmla="*/ 140 w 189"/>
                <a:gd name="T17" fmla="*/ 19 h 139"/>
                <a:gd name="T18" fmla="*/ 94 w 189"/>
                <a:gd name="T19" fmla="*/ 28 h 139"/>
                <a:gd name="T20" fmla="*/ 70 w 189"/>
                <a:gd name="T21" fmla="*/ 42 h 139"/>
                <a:gd name="T22" fmla="*/ 49 w 189"/>
                <a:gd name="T23" fmla="*/ 47 h 139"/>
                <a:gd name="T24" fmla="*/ 35 w 189"/>
                <a:gd name="T25" fmla="*/ 85 h 139"/>
                <a:gd name="T26" fmla="*/ 15 w 189"/>
                <a:gd name="T27" fmla="*/ 103 h 139"/>
                <a:gd name="T28" fmla="*/ 25 w 189"/>
                <a:gd name="T29" fmla="*/ 1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139">
                  <a:moveTo>
                    <a:pt x="25" y="121"/>
                  </a:moveTo>
                  <a:cubicBezTo>
                    <a:pt x="27" y="123"/>
                    <a:pt x="29" y="126"/>
                    <a:pt x="29" y="130"/>
                  </a:cubicBezTo>
                  <a:cubicBezTo>
                    <a:pt x="30" y="137"/>
                    <a:pt x="35" y="130"/>
                    <a:pt x="40" y="134"/>
                  </a:cubicBezTo>
                  <a:cubicBezTo>
                    <a:pt x="44" y="139"/>
                    <a:pt x="61" y="136"/>
                    <a:pt x="68" y="136"/>
                  </a:cubicBezTo>
                  <a:cubicBezTo>
                    <a:pt x="67" y="135"/>
                    <a:pt x="66" y="134"/>
                    <a:pt x="66" y="134"/>
                  </a:cubicBezTo>
                  <a:cubicBezTo>
                    <a:pt x="27" y="105"/>
                    <a:pt x="65" y="78"/>
                    <a:pt x="93" y="58"/>
                  </a:cubicBezTo>
                  <a:cubicBezTo>
                    <a:pt x="107" y="49"/>
                    <a:pt x="117" y="43"/>
                    <a:pt x="134" y="39"/>
                  </a:cubicBezTo>
                  <a:cubicBezTo>
                    <a:pt x="145" y="37"/>
                    <a:pt x="173" y="32"/>
                    <a:pt x="179" y="21"/>
                  </a:cubicBezTo>
                  <a:cubicBezTo>
                    <a:pt x="189" y="0"/>
                    <a:pt x="145" y="17"/>
                    <a:pt x="140" y="19"/>
                  </a:cubicBezTo>
                  <a:cubicBezTo>
                    <a:pt x="122" y="27"/>
                    <a:pt x="111" y="24"/>
                    <a:pt x="94" y="28"/>
                  </a:cubicBezTo>
                  <a:cubicBezTo>
                    <a:pt x="84" y="31"/>
                    <a:pt x="79" y="38"/>
                    <a:pt x="70" y="42"/>
                  </a:cubicBezTo>
                  <a:cubicBezTo>
                    <a:pt x="66" y="44"/>
                    <a:pt x="52" y="45"/>
                    <a:pt x="49" y="47"/>
                  </a:cubicBezTo>
                  <a:cubicBezTo>
                    <a:pt x="44" y="52"/>
                    <a:pt x="30" y="80"/>
                    <a:pt x="35" y="85"/>
                  </a:cubicBezTo>
                  <a:cubicBezTo>
                    <a:pt x="21" y="87"/>
                    <a:pt x="22" y="96"/>
                    <a:pt x="15" y="103"/>
                  </a:cubicBezTo>
                  <a:cubicBezTo>
                    <a:pt x="0" y="120"/>
                    <a:pt x="17" y="115"/>
                    <a:pt x="25" y="12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1" name="Freeform 71"/>
            <p:cNvSpPr>
              <a:spLocks noEditPoints="1"/>
            </p:cNvSpPr>
            <p:nvPr/>
          </p:nvSpPr>
          <p:spPr bwMode="auto">
            <a:xfrm>
              <a:off x="2382" y="306"/>
              <a:ext cx="3611" cy="2401"/>
            </a:xfrm>
            <a:custGeom>
              <a:avLst/>
              <a:gdLst>
                <a:gd name="T0" fmla="*/ 1825 w 2037"/>
                <a:gd name="T1" fmla="*/ 156 h 1353"/>
                <a:gd name="T2" fmla="*/ 1655 w 2037"/>
                <a:gd name="T3" fmla="*/ 121 h 1353"/>
                <a:gd name="T4" fmla="*/ 1569 w 2037"/>
                <a:gd name="T5" fmla="*/ 96 h 1353"/>
                <a:gd name="T6" fmla="*/ 1316 w 2037"/>
                <a:gd name="T7" fmla="*/ 89 h 1353"/>
                <a:gd name="T8" fmla="*/ 1188 w 2037"/>
                <a:gd name="T9" fmla="*/ 5 h 1353"/>
                <a:gd name="T10" fmla="*/ 964 w 2037"/>
                <a:gd name="T11" fmla="*/ 109 h 1353"/>
                <a:gd name="T12" fmla="*/ 881 w 2037"/>
                <a:gd name="T13" fmla="*/ 134 h 1353"/>
                <a:gd name="T14" fmla="*/ 844 w 2037"/>
                <a:gd name="T15" fmla="*/ 175 h 1353"/>
                <a:gd name="T16" fmla="*/ 677 w 2037"/>
                <a:gd name="T17" fmla="*/ 176 h 1353"/>
                <a:gd name="T18" fmla="*/ 531 w 2037"/>
                <a:gd name="T19" fmla="*/ 249 h 1353"/>
                <a:gd name="T20" fmla="*/ 489 w 2037"/>
                <a:gd name="T21" fmla="*/ 157 h 1353"/>
                <a:gd name="T22" fmla="*/ 386 w 2037"/>
                <a:gd name="T23" fmla="*/ 140 h 1353"/>
                <a:gd name="T24" fmla="*/ 344 w 2037"/>
                <a:gd name="T25" fmla="*/ 164 h 1353"/>
                <a:gd name="T26" fmla="*/ 221 w 2037"/>
                <a:gd name="T27" fmla="*/ 321 h 1353"/>
                <a:gd name="T28" fmla="*/ 350 w 2037"/>
                <a:gd name="T29" fmla="*/ 319 h 1353"/>
                <a:gd name="T30" fmla="*/ 456 w 2037"/>
                <a:gd name="T31" fmla="*/ 312 h 1353"/>
                <a:gd name="T32" fmla="*/ 384 w 2037"/>
                <a:gd name="T33" fmla="*/ 345 h 1353"/>
                <a:gd name="T34" fmla="*/ 293 w 2037"/>
                <a:gd name="T35" fmla="*/ 380 h 1353"/>
                <a:gd name="T36" fmla="*/ 249 w 2037"/>
                <a:gd name="T37" fmla="*/ 371 h 1353"/>
                <a:gd name="T38" fmla="*/ 159 w 2037"/>
                <a:gd name="T39" fmla="*/ 464 h 1353"/>
                <a:gd name="T40" fmla="*/ 105 w 2037"/>
                <a:gd name="T41" fmla="*/ 534 h 1353"/>
                <a:gd name="T42" fmla="*/ 181 w 2037"/>
                <a:gd name="T43" fmla="*/ 562 h 1353"/>
                <a:gd name="T44" fmla="*/ 315 w 2037"/>
                <a:gd name="T45" fmla="*/ 568 h 1353"/>
                <a:gd name="T46" fmla="*/ 312 w 2037"/>
                <a:gd name="T47" fmla="*/ 550 h 1353"/>
                <a:gd name="T48" fmla="*/ 397 w 2037"/>
                <a:gd name="T49" fmla="*/ 608 h 1353"/>
                <a:gd name="T50" fmla="*/ 403 w 2037"/>
                <a:gd name="T51" fmla="*/ 575 h 1353"/>
                <a:gd name="T52" fmla="*/ 522 w 2037"/>
                <a:gd name="T53" fmla="*/ 508 h 1353"/>
                <a:gd name="T54" fmla="*/ 579 w 2037"/>
                <a:gd name="T55" fmla="*/ 556 h 1353"/>
                <a:gd name="T56" fmla="*/ 479 w 2037"/>
                <a:gd name="T57" fmla="*/ 613 h 1353"/>
                <a:gd name="T58" fmla="*/ 437 w 2037"/>
                <a:gd name="T59" fmla="*/ 673 h 1353"/>
                <a:gd name="T60" fmla="*/ 296 w 2037"/>
                <a:gd name="T61" fmla="*/ 649 h 1353"/>
                <a:gd name="T62" fmla="*/ 109 w 2037"/>
                <a:gd name="T63" fmla="*/ 628 h 1353"/>
                <a:gd name="T64" fmla="*/ 18 w 2037"/>
                <a:gd name="T65" fmla="*/ 747 h 1353"/>
                <a:gd name="T66" fmla="*/ 54 w 2037"/>
                <a:gd name="T67" fmla="*/ 925 h 1353"/>
                <a:gd name="T68" fmla="*/ 258 w 2037"/>
                <a:gd name="T69" fmla="*/ 947 h 1353"/>
                <a:gd name="T70" fmla="*/ 289 w 2037"/>
                <a:gd name="T71" fmla="*/ 1135 h 1353"/>
                <a:gd name="T72" fmla="*/ 370 w 2037"/>
                <a:gd name="T73" fmla="*/ 1350 h 1353"/>
                <a:gd name="T74" fmla="*/ 515 w 2037"/>
                <a:gd name="T75" fmla="*/ 1239 h 1353"/>
                <a:gd name="T76" fmla="*/ 551 w 2037"/>
                <a:gd name="T77" fmla="*/ 1041 h 1353"/>
                <a:gd name="T78" fmla="*/ 652 w 2037"/>
                <a:gd name="T79" fmla="*/ 879 h 1353"/>
                <a:gd name="T80" fmla="*/ 483 w 2037"/>
                <a:gd name="T81" fmla="*/ 685 h 1353"/>
                <a:gd name="T82" fmla="*/ 612 w 2037"/>
                <a:gd name="T83" fmla="*/ 866 h 1353"/>
                <a:gd name="T84" fmla="*/ 743 w 2037"/>
                <a:gd name="T85" fmla="*/ 749 h 1353"/>
                <a:gd name="T86" fmla="*/ 777 w 2037"/>
                <a:gd name="T87" fmla="*/ 739 h 1353"/>
                <a:gd name="T88" fmla="*/ 894 w 2037"/>
                <a:gd name="T89" fmla="*/ 836 h 1353"/>
                <a:gd name="T90" fmla="*/ 1017 w 2037"/>
                <a:gd name="T91" fmla="*/ 776 h 1353"/>
                <a:gd name="T92" fmla="*/ 1151 w 2037"/>
                <a:gd name="T93" fmla="*/ 852 h 1353"/>
                <a:gd name="T94" fmla="*/ 1241 w 2037"/>
                <a:gd name="T95" fmla="*/ 872 h 1353"/>
                <a:gd name="T96" fmla="*/ 1339 w 2037"/>
                <a:gd name="T97" fmla="*/ 738 h 1353"/>
                <a:gd name="T98" fmla="*/ 1341 w 2037"/>
                <a:gd name="T99" fmla="*/ 628 h 1353"/>
                <a:gd name="T100" fmla="*/ 1415 w 2037"/>
                <a:gd name="T101" fmla="*/ 602 h 1353"/>
                <a:gd name="T102" fmla="*/ 1517 w 2037"/>
                <a:gd name="T103" fmla="*/ 510 h 1353"/>
                <a:gd name="T104" fmla="*/ 1528 w 2037"/>
                <a:gd name="T105" fmla="*/ 359 h 1353"/>
                <a:gd name="T106" fmla="*/ 1708 w 2037"/>
                <a:gd name="T107" fmla="*/ 289 h 1353"/>
                <a:gd name="T108" fmla="*/ 1714 w 2037"/>
                <a:gd name="T109" fmla="*/ 433 h 1353"/>
                <a:gd name="T110" fmla="*/ 1813 w 2037"/>
                <a:gd name="T111" fmla="*/ 309 h 1353"/>
                <a:gd name="T112" fmla="*/ 1939 w 2037"/>
                <a:gd name="T113" fmla="*/ 229 h 1353"/>
                <a:gd name="T114" fmla="*/ 683 w 2037"/>
                <a:gd name="T115" fmla="*/ 573 h 1353"/>
                <a:gd name="T116" fmla="*/ 700 w 2037"/>
                <a:gd name="T117" fmla="*/ 506 h 1353"/>
                <a:gd name="T118" fmla="*/ 776 w 2037"/>
                <a:gd name="T119" fmla="*/ 627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7" h="1353">
                  <a:moveTo>
                    <a:pt x="1961" y="184"/>
                  </a:moveTo>
                  <a:cubicBezTo>
                    <a:pt x="1958" y="168"/>
                    <a:pt x="1948" y="174"/>
                    <a:pt x="1937" y="169"/>
                  </a:cubicBezTo>
                  <a:cubicBezTo>
                    <a:pt x="1933" y="167"/>
                    <a:pt x="1925" y="158"/>
                    <a:pt x="1922" y="157"/>
                  </a:cubicBezTo>
                  <a:cubicBezTo>
                    <a:pt x="1917" y="156"/>
                    <a:pt x="1913" y="161"/>
                    <a:pt x="1907" y="159"/>
                  </a:cubicBezTo>
                  <a:cubicBezTo>
                    <a:pt x="1886" y="152"/>
                    <a:pt x="1868" y="142"/>
                    <a:pt x="1843" y="154"/>
                  </a:cubicBezTo>
                  <a:cubicBezTo>
                    <a:pt x="1857" y="168"/>
                    <a:pt x="1840" y="168"/>
                    <a:pt x="1832" y="166"/>
                  </a:cubicBezTo>
                  <a:cubicBezTo>
                    <a:pt x="1826" y="165"/>
                    <a:pt x="1836" y="155"/>
                    <a:pt x="1825" y="156"/>
                  </a:cubicBezTo>
                  <a:cubicBezTo>
                    <a:pt x="1818" y="157"/>
                    <a:pt x="1813" y="154"/>
                    <a:pt x="1807" y="152"/>
                  </a:cubicBezTo>
                  <a:cubicBezTo>
                    <a:pt x="1799" y="151"/>
                    <a:pt x="1799" y="157"/>
                    <a:pt x="1793" y="157"/>
                  </a:cubicBezTo>
                  <a:cubicBezTo>
                    <a:pt x="1786" y="157"/>
                    <a:pt x="1780" y="153"/>
                    <a:pt x="1775" y="153"/>
                  </a:cubicBezTo>
                  <a:cubicBezTo>
                    <a:pt x="1763" y="153"/>
                    <a:pt x="1752" y="152"/>
                    <a:pt x="1741" y="153"/>
                  </a:cubicBezTo>
                  <a:cubicBezTo>
                    <a:pt x="1742" y="129"/>
                    <a:pt x="1716" y="126"/>
                    <a:pt x="1696" y="129"/>
                  </a:cubicBezTo>
                  <a:cubicBezTo>
                    <a:pt x="1687" y="130"/>
                    <a:pt x="1673" y="133"/>
                    <a:pt x="1665" y="131"/>
                  </a:cubicBezTo>
                  <a:cubicBezTo>
                    <a:pt x="1657" y="128"/>
                    <a:pt x="1660" y="125"/>
                    <a:pt x="1655" y="121"/>
                  </a:cubicBezTo>
                  <a:cubicBezTo>
                    <a:pt x="1654" y="118"/>
                    <a:pt x="1653" y="115"/>
                    <a:pt x="1653" y="112"/>
                  </a:cubicBezTo>
                  <a:cubicBezTo>
                    <a:pt x="1650" y="112"/>
                    <a:pt x="1647" y="112"/>
                    <a:pt x="1644" y="112"/>
                  </a:cubicBezTo>
                  <a:cubicBezTo>
                    <a:pt x="1638" y="108"/>
                    <a:pt x="1624" y="103"/>
                    <a:pt x="1618" y="102"/>
                  </a:cubicBezTo>
                  <a:cubicBezTo>
                    <a:pt x="1611" y="100"/>
                    <a:pt x="1590" y="102"/>
                    <a:pt x="1588" y="100"/>
                  </a:cubicBezTo>
                  <a:cubicBezTo>
                    <a:pt x="1585" y="97"/>
                    <a:pt x="1581" y="96"/>
                    <a:pt x="1578" y="95"/>
                  </a:cubicBezTo>
                  <a:cubicBezTo>
                    <a:pt x="1574" y="80"/>
                    <a:pt x="1555" y="81"/>
                    <a:pt x="1546" y="93"/>
                  </a:cubicBezTo>
                  <a:cubicBezTo>
                    <a:pt x="1553" y="92"/>
                    <a:pt x="1561" y="95"/>
                    <a:pt x="1569" y="96"/>
                  </a:cubicBezTo>
                  <a:cubicBezTo>
                    <a:pt x="1558" y="100"/>
                    <a:pt x="1549" y="113"/>
                    <a:pt x="1543" y="121"/>
                  </a:cubicBezTo>
                  <a:cubicBezTo>
                    <a:pt x="1539" y="126"/>
                    <a:pt x="1493" y="129"/>
                    <a:pt x="1486" y="128"/>
                  </a:cubicBezTo>
                  <a:cubicBezTo>
                    <a:pt x="1475" y="125"/>
                    <a:pt x="1477" y="117"/>
                    <a:pt x="1464" y="119"/>
                  </a:cubicBezTo>
                  <a:cubicBezTo>
                    <a:pt x="1458" y="120"/>
                    <a:pt x="1453" y="136"/>
                    <a:pt x="1443" y="133"/>
                  </a:cubicBezTo>
                  <a:cubicBezTo>
                    <a:pt x="1420" y="125"/>
                    <a:pt x="1449" y="92"/>
                    <a:pt x="1431" y="88"/>
                  </a:cubicBezTo>
                  <a:cubicBezTo>
                    <a:pt x="1417" y="84"/>
                    <a:pt x="1375" y="66"/>
                    <a:pt x="1379" y="96"/>
                  </a:cubicBezTo>
                  <a:cubicBezTo>
                    <a:pt x="1360" y="80"/>
                    <a:pt x="1334" y="103"/>
                    <a:pt x="1316" y="89"/>
                  </a:cubicBezTo>
                  <a:cubicBezTo>
                    <a:pt x="1302" y="79"/>
                    <a:pt x="1263" y="87"/>
                    <a:pt x="1260" y="68"/>
                  </a:cubicBezTo>
                  <a:cubicBezTo>
                    <a:pt x="1251" y="81"/>
                    <a:pt x="1238" y="84"/>
                    <a:pt x="1226" y="93"/>
                  </a:cubicBezTo>
                  <a:cubicBezTo>
                    <a:pt x="1221" y="68"/>
                    <a:pt x="1270" y="68"/>
                    <a:pt x="1281" y="50"/>
                  </a:cubicBezTo>
                  <a:cubicBezTo>
                    <a:pt x="1290" y="35"/>
                    <a:pt x="1282" y="32"/>
                    <a:pt x="1271" y="26"/>
                  </a:cubicBezTo>
                  <a:cubicBezTo>
                    <a:pt x="1260" y="21"/>
                    <a:pt x="1243" y="15"/>
                    <a:pt x="1231" y="21"/>
                  </a:cubicBezTo>
                  <a:cubicBezTo>
                    <a:pt x="1218" y="28"/>
                    <a:pt x="1213" y="6"/>
                    <a:pt x="1204" y="6"/>
                  </a:cubicBezTo>
                  <a:cubicBezTo>
                    <a:pt x="1197" y="7"/>
                    <a:pt x="1195" y="0"/>
                    <a:pt x="1188" y="5"/>
                  </a:cubicBezTo>
                  <a:cubicBezTo>
                    <a:pt x="1183" y="9"/>
                    <a:pt x="1179" y="10"/>
                    <a:pt x="1173" y="11"/>
                  </a:cubicBezTo>
                  <a:cubicBezTo>
                    <a:pt x="1168" y="11"/>
                    <a:pt x="1113" y="59"/>
                    <a:pt x="1114" y="29"/>
                  </a:cubicBezTo>
                  <a:cubicBezTo>
                    <a:pt x="1102" y="40"/>
                    <a:pt x="1081" y="36"/>
                    <a:pt x="1065" y="40"/>
                  </a:cubicBezTo>
                  <a:cubicBezTo>
                    <a:pt x="1057" y="43"/>
                    <a:pt x="1051" y="48"/>
                    <a:pt x="1044" y="49"/>
                  </a:cubicBezTo>
                  <a:cubicBezTo>
                    <a:pt x="1028" y="52"/>
                    <a:pt x="1033" y="54"/>
                    <a:pt x="1024" y="65"/>
                  </a:cubicBezTo>
                  <a:cubicBezTo>
                    <a:pt x="1008" y="83"/>
                    <a:pt x="1002" y="71"/>
                    <a:pt x="982" y="76"/>
                  </a:cubicBezTo>
                  <a:cubicBezTo>
                    <a:pt x="968" y="79"/>
                    <a:pt x="950" y="94"/>
                    <a:pt x="964" y="109"/>
                  </a:cubicBezTo>
                  <a:cubicBezTo>
                    <a:pt x="945" y="121"/>
                    <a:pt x="931" y="93"/>
                    <a:pt x="914" y="122"/>
                  </a:cubicBezTo>
                  <a:cubicBezTo>
                    <a:pt x="912" y="114"/>
                    <a:pt x="910" y="107"/>
                    <a:pt x="906" y="100"/>
                  </a:cubicBezTo>
                  <a:cubicBezTo>
                    <a:pt x="904" y="111"/>
                    <a:pt x="892" y="114"/>
                    <a:pt x="882" y="117"/>
                  </a:cubicBezTo>
                  <a:cubicBezTo>
                    <a:pt x="901" y="126"/>
                    <a:pt x="891" y="133"/>
                    <a:pt x="892" y="149"/>
                  </a:cubicBezTo>
                  <a:cubicBezTo>
                    <a:pt x="893" y="156"/>
                    <a:pt x="906" y="191"/>
                    <a:pt x="886" y="177"/>
                  </a:cubicBezTo>
                  <a:cubicBezTo>
                    <a:pt x="889" y="180"/>
                    <a:pt x="880" y="156"/>
                    <a:pt x="880" y="158"/>
                  </a:cubicBezTo>
                  <a:cubicBezTo>
                    <a:pt x="879" y="149"/>
                    <a:pt x="881" y="142"/>
                    <a:pt x="881" y="134"/>
                  </a:cubicBezTo>
                  <a:cubicBezTo>
                    <a:pt x="880" y="125"/>
                    <a:pt x="872" y="124"/>
                    <a:pt x="875" y="115"/>
                  </a:cubicBezTo>
                  <a:cubicBezTo>
                    <a:pt x="878" y="107"/>
                    <a:pt x="881" y="104"/>
                    <a:pt x="876" y="96"/>
                  </a:cubicBezTo>
                  <a:cubicBezTo>
                    <a:pt x="874" y="98"/>
                    <a:pt x="871" y="99"/>
                    <a:pt x="869" y="100"/>
                  </a:cubicBezTo>
                  <a:cubicBezTo>
                    <a:pt x="866" y="98"/>
                    <a:pt x="863" y="95"/>
                    <a:pt x="860" y="93"/>
                  </a:cubicBezTo>
                  <a:cubicBezTo>
                    <a:pt x="857" y="96"/>
                    <a:pt x="856" y="99"/>
                    <a:pt x="855" y="102"/>
                  </a:cubicBezTo>
                  <a:cubicBezTo>
                    <a:pt x="844" y="104"/>
                    <a:pt x="834" y="105"/>
                    <a:pt x="828" y="119"/>
                  </a:cubicBezTo>
                  <a:cubicBezTo>
                    <a:pt x="815" y="150"/>
                    <a:pt x="835" y="148"/>
                    <a:pt x="844" y="175"/>
                  </a:cubicBezTo>
                  <a:cubicBezTo>
                    <a:pt x="822" y="180"/>
                    <a:pt x="761" y="128"/>
                    <a:pt x="763" y="174"/>
                  </a:cubicBezTo>
                  <a:cubicBezTo>
                    <a:pt x="763" y="187"/>
                    <a:pt x="744" y="171"/>
                    <a:pt x="744" y="171"/>
                  </a:cubicBezTo>
                  <a:cubicBezTo>
                    <a:pt x="736" y="172"/>
                    <a:pt x="727" y="179"/>
                    <a:pt x="722" y="179"/>
                  </a:cubicBezTo>
                  <a:cubicBezTo>
                    <a:pt x="716" y="177"/>
                    <a:pt x="715" y="176"/>
                    <a:pt x="709" y="180"/>
                  </a:cubicBezTo>
                  <a:cubicBezTo>
                    <a:pt x="699" y="186"/>
                    <a:pt x="706" y="176"/>
                    <a:pt x="697" y="175"/>
                  </a:cubicBezTo>
                  <a:cubicBezTo>
                    <a:pt x="692" y="175"/>
                    <a:pt x="692" y="166"/>
                    <a:pt x="686" y="171"/>
                  </a:cubicBezTo>
                  <a:cubicBezTo>
                    <a:pt x="682" y="174"/>
                    <a:pt x="681" y="177"/>
                    <a:pt x="677" y="176"/>
                  </a:cubicBezTo>
                  <a:cubicBezTo>
                    <a:pt x="663" y="173"/>
                    <a:pt x="665" y="182"/>
                    <a:pt x="655" y="188"/>
                  </a:cubicBezTo>
                  <a:cubicBezTo>
                    <a:pt x="657" y="187"/>
                    <a:pt x="627" y="203"/>
                    <a:pt x="632" y="203"/>
                  </a:cubicBezTo>
                  <a:cubicBezTo>
                    <a:pt x="606" y="204"/>
                    <a:pt x="624" y="165"/>
                    <a:pt x="600" y="180"/>
                  </a:cubicBezTo>
                  <a:cubicBezTo>
                    <a:pt x="598" y="182"/>
                    <a:pt x="597" y="201"/>
                    <a:pt x="599" y="205"/>
                  </a:cubicBezTo>
                  <a:cubicBezTo>
                    <a:pt x="605" y="215"/>
                    <a:pt x="586" y="217"/>
                    <a:pt x="580" y="216"/>
                  </a:cubicBezTo>
                  <a:cubicBezTo>
                    <a:pt x="561" y="211"/>
                    <a:pt x="559" y="253"/>
                    <a:pt x="531" y="235"/>
                  </a:cubicBezTo>
                  <a:cubicBezTo>
                    <a:pt x="532" y="239"/>
                    <a:pt x="530" y="244"/>
                    <a:pt x="531" y="249"/>
                  </a:cubicBezTo>
                  <a:cubicBezTo>
                    <a:pt x="507" y="243"/>
                    <a:pt x="520" y="221"/>
                    <a:pt x="503" y="212"/>
                  </a:cubicBezTo>
                  <a:cubicBezTo>
                    <a:pt x="517" y="217"/>
                    <a:pt x="548" y="225"/>
                    <a:pt x="560" y="217"/>
                  </a:cubicBezTo>
                  <a:cubicBezTo>
                    <a:pt x="568" y="211"/>
                    <a:pt x="573" y="204"/>
                    <a:pt x="566" y="196"/>
                  </a:cubicBezTo>
                  <a:cubicBezTo>
                    <a:pt x="563" y="192"/>
                    <a:pt x="560" y="192"/>
                    <a:pt x="556" y="189"/>
                  </a:cubicBezTo>
                  <a:cubicBezTo>
                    <a:pt x="554" y="186"/>
                    <a:pt x="553" y="183"/>
                    <a:pt x="551" y="179"/>
                  </a:cubicBezTo>
                  <a:cubicBezTo>
                    <a:pt x="548" y="181"/>
                    <a:pt x="544" y="182"/>
                    <a:pt x="541" y="183"/>
                  </a:cubicBezTo>
                  <a:cubicBezTo>
                    <a:pt x="525" y="175"/>
                    <a:pt x="505" y="166"/>
                    <a:pt x="489" y="157"/>
                  </a:cubicBezTo>
                  <a:cubicBezTo>
                    <a:pt x="479" y="150"/>
                    <a:pt x="434" y="167"/>
                    <a:pt x="462" y="141"/>
                  </a:cubicBezTo>
                  <a:cubicBezTo>
                    <a:pt x="448" y="142"/>
                    <a:pt x="437" y="126"/>
                    <a:pt x="430" y="145"/>
                  </a:cubicBezTo>
                  <a:cubicBezTo>
                    <a:pt x="430" y="141"/>
                    <a:pt x="429" y="137"/>
                    <a:pt x="429" y="133"/>
                  </a:cubicBezTo>
                  <a:cubicBezTo>
                    <a:pt x="425" y="138"/>
                    <a:pt x="420" y="141"/>
                    <a:pt x="416" y="146"/>
                  </a:cubicBezTo>
                  <a:cubicBezTo>
                    <a:pt x="418" y="143"/>
                    <a:pt x="420" y="139"/>
                    <a:pt x="423" y="136"/>
                  </a:cubicBezTo>
                  <a:cubicBezTo>
                    <a:pt x="415" y="135"/>
                    <a:pt x="410" y="137"/>
                    <a:pt x="404" y="142"/>
                  </a:cubicBezTo>
                  <a:cubicBezTo>
                    <a:pt x="402" y="143"/>
                    <a:pt x="392" y="139"/>
                    <a:pt x="386" y="140"/>
                  </a:cubicBezTo>
                  <a:cubicBezTo>
                    <a:pt x="388" y="141"/>
                    <a:pt x="389" y="142"/>
                    <a:pt x="391" y="144"/>
                  </a:cubicBezTo>
                  <a:cubicBezTo>
                    <a:pt x="384" y="147"/>
                    <a:pt x="383" y="148"/>
                    <a:pt x="377" y="153"/>
                  </a:cubicBezTo>
                  <a:cubicBezTo>
                    <a:pt x="377" y="151"/>
                    <a:pt x="377" y="149"/>
                    <a:pt x="377" y="147"/>
                  </a:cubicBezTo>
                  <a:cubicBezTo>
                    <a:pt x="369" y="152"/>
                    <a:pt x="369" y="148"/>
                    <a:pt x="365" y="156"/>
                  </a:cubicBezTo>
                  <a:cubicBezTo>
                    <a:pt x="365" y="154"/>
                    <a:pt x="365" y="153"/>
                    <a:pt x="365" y="152"/>
                  </a:cubicBezTo>
                  <a:cubicBezTo>
                    <a:pt x="352" y="158"/>
                    <a:pt x="344" y="156"/>
                    <a:pt x="335" y="167"/>
                  </a:cubicBezTo>
                  <a:cubicBezTo>
                    <a:pt x="338" y="166"/>
                    <a:pt x="341" y="165"/>
                    <a:pt x="344" y="164"/>
                  </a:cubicBezTo>
                  <a:cubicBezTo>
                    <a:pt x="341" y="171"/>
                    <a:pt x="335" y="175"/>
                    <a:pt x="329" y="175"/>
                  </a:cubicBezTo>
                  <a:cubicBezTo>
                    <a:pt x="325" y="182"/>
                    <a:pt x="323" y="190"/>
                    <a:pt x="317" y="195"/>
                  </a:cubicBezTo>
                  <a:cubicBezTo>
                    <a:pt x="309" y="201"/>
                    <a:pt x="295" y="204"/>
                    <a:pt x="295" y="215"/>
                  </a:cubicBezTo>
                  <a:cubicBezTo>
                    <a:pt x="295" y="233"/>
                    <a:pt x="268" y="247"/>
                    <a:pt x="255" y="256"/>
                  </a:cubicBezTo>
                  <a:cubicBezTo>
                    <a:pt x="257" y="257"/>
                    <a:pt x="260" y="257"/>
                    <a:pt x="263" y="258"/>
                  </a:cubicBezTo>
                  <a:cubicBezTo>
                    <a:pt x="245" y="260"/>
                    <a:pt x="196" y="302"/>
                    <a:pt x="230" y="312"/>
                  </a:cubicBezTo>
                  <a:cubicBezTo>
                    <a:pt x="227" y="314"/>
                    <a:pt x="224" y="319"/>
                    <a:pt x="221" y="321"/>
                  </a:cubicBezTo>
                  <a:cubicBezTo>
                    <a:pt x="234" y="319"/>
                    <a:pt x="233" y="325"/>
                    <a:pt x="221" y="330"/>
                  </a:cubicBezTo>
                  <a:cubicBezTo>
                    <a:pt x="235" y="342"/>
                    <a:pt x="264" y="337"/>
                    <a:pt x="271" y="319"/>
                  </a:cubicBezTo>
                  <a:cubicBezTo>
                    <a:pt x="274" y="322"/>
                    <a:pt x="276" y="326"/>
                    <a:pt x="279" y="329"/>
                  </a:cubicBezTo>
                  <a:cubicBezTo>
                    <a:pt x="277" y="328"/>
                    <a:pt x="287" y="346"/>
                    <a:pt x="287" y="346"/>
                  </a:cubicBezTo>
                  <a:cubicBezTo>
                    <a:pt x="289" y="361"/>
                    <a:pt x="290" y="368"/>
                    <a:pt x="299" y="383"/>
                  </a:cubicBezTo>
                  <a:cubicBezTo>
                    <a:pt x="319" y="372"/>
                    <a:pt x="329" y="363"/>
                    <a:pt x="330" y="343"/>
                  </a:cubicBezTo>
                  <a:cubicBezTo>
                    <a:pt x="331" y="329"/>
                    <a:pt x="346" y="331"/>
                    <a:pt x="350" y="319"/>
                  </a:cubicBezTo>
                  <a:cubicBezTo>
                    <a:pt x="354" y="306"/>
                    <a:pt x="339" y="305"/>
                    <a:pt x="338" y="294"/>
                  </a:cubicBezTo>
                  <a:cubicBezTo>
                    <a:pt x="336" y="268"/>
                    <a:pt x="358" y="263"/>
                    <a:pt x="375" y="248"/>
                  </a:cubicBezTo>
                  <a:cubicBezTo>
                    <a:pt x="385" y="240"/>
                    <a:pt x="373" y="234"/>
                    <a:pt x="390" y="226"/>
                  </a:cubicBezTo>
                  <a:cubicBezTo>
                    <a:pt x="405" y="220"/>
                    <a:pt x="409" y="221"/>
                    <a:pt x="421" y="233"/>
                  </a:cubicBezTo>
                  <a:cubicBezTo>
                    <a:pt x="407" y="238"/>
                    <a:pt x="353" y="277"/>
                    <a:pt x="381" y="288"/>
                  </a:cubicBezTo>
                  <a:cubicBezTo>
                    <a:pt x="358" y="300"/>
                    <a:pt x="398" y="313"/>
                    <a:pt x="407" y="312"/>
                  </a:cubicBezTo>
                  <a:cubicBezTo>
                    <a:pt x="430" y="310"/>
                    <a:pt x="438" y="293"/>
                    <a:pt x="456" y="312"/>
                  </a:cubicBezTo>
                  <a:cubicBezTo>
                    <a:pt x="438" y="329"/>
                    <a:pt x="410" y="306"/>
                    <a:pt x="397" y="330"/>
                  </a:cubicBezTo>
                  <a:cubicBezTo>
                    <a:pt x="415" y="337"/>
                    <a:pt x="400" y="359"/>
                    <a:pt x="390" y="344"/>
                  </a:cubicBezTo>
                  <a:cubicBezTo>
                    <a:pt x="390" y="342"/>
                    <a:pt x="391" y="341"/>
                    <a:pt x="392" y="340"/>
                  </a:cubicBezTo>
                  <a:cubicBezTo>
                    <a:pt x="392" y="336"/>
                    <a:pt x="397" y="335"/>
                    <a:pt x="391" y="332"/>
                  </a:cubicBezTo>
                  <a:cubicBezTo>
                    <a:pt x="388" y="337"/>
                    <a:pt x="390" y="335"/>
                    <a:pt x="390" y="340"/>
                  </a:cubicBezTo>
                  <a:cubicBezTo>
                    <a:pt x="387" y="341"/>
                    <a:pt x="385" y="342"/>
                    <a:pt x="382" y="342"/>
                  </a:cubicBezTo>
                  <a:cubicBezTo>
                    <a:pt x="383" y="343"/>
                    <a:pt x="384" y="344"/>
                    <a:pt x="384" y="345"/>
                  </a:cubicBezTo>
                  <a:cubicBezTo>
                    <a:pt x="375" y="357"/>
                    <a:pt x="363" y="389"/>
                    <a:pt x="365" y="393"/>
                  </a:cubicBezTo>
                  <a:cubicBezTo>
                    <a:pt x="361" y="393"/>
                    <a:pt x="354" y="394"/>
                    <a:pt x="350" y="393"/>
                  </a:cubicBezTo>
                  <a:cubicBezTo>
                    <a:pt x="351" y="390"/>
                    <a:pt x="353" y="388"/>
                    <a:pt x="354" y="386"/>
                  </a:cubicBezTo>
                  <a:cubicBezTo>
                    <a:pt x="340" y="380"/>
                    <a:pt x="336" y="392"/>
                    <a:pt x="324" y="396"/>
                  </a:cubicBezTo>
                  <a:cubicBezTo>
                    <a:pt x="315" y="399"/>
                    <a:pt x="301" y="400"/>
                    <a:pt x="302" y="391"/>
                  </a:cubicBezTo>
                  <a:cubicBezTo>
                    <a:pt x="297" y="390"/>
                    <a:pt x="292" y="391"/>
                    <a:pt x="287" y="394"/>
                  </a:cubicBezTo>
                  <a:cubicBezTo>
                    <a:pt x="291" y="390"/>
                    <a:pt x="294" y="385"/>
                    <a:pt x="293" y="380"/>
                  </a:cubicBezTo>
                  <a:cubicBezTo>
                    <a:pt x="288" y="368"/>
                    <a:pt x="271" y="383"/>
                    <a:pt x="285" y="390"/>
                  </a:cubicBezTo>
                  <a:cubicBezTo>
                    <a:pt x="284" y="392"/>
                    <a:pt x="282" y="393"/>
                    <a:pt x="281" y="395"/>
                  </a:cubicBezTo>
                  <a:cubicBezTo>
                    <a:pt x="281" y="396"/>
                    <a:pt x="282" y="397"/>
                    <a:pt x="283" y="396"/>
                  </a:cubicBezTo>
                  <a:cubicBezTo>
                    <a:pt x="281" y="398"/>
                    <a:pt x="280" y="399"/>
                    <a:pt x="278" y="400"/>
                  </a:cubicBezTo>
                  <a:cubicBezTo>
                    <a:pt x="268" y="393"/>
                    <a:pt x="255" y="375"/>
                    <a:pt x="276" y="366"/>
                  </a:cubicBezTo>
                  <a:cubicBezTo>
                    <a:pt x="269" y="361"/>
                    <a:pt x="270" y="352"/>
                    <a:pt x="274" y="344"/>
                  </a:cubicBezTo>
                  <a:cubicBezTo>
                    <a:pt x="267" y="352"/>
                    <a:pt x="244" y="357"/>
                    <a:pt x="249" y="371"/>
                  </a:cubicBezTo>
                  <a:cubicBezTo>
                    <a:pt x="251" y="379"/>
                    <a:pt x="252" y="386"/>
                    <a:pt x="254" y="393"/>
                  </a:cubicBezTo>
                  <a:cubicBezTo>
                    <a:pt x="258" y="407"/>
                    <a:pt x="248" y="401"/>
                    <a:pt x="242" y="403"/>
                  </a:cubicBezTo>
                  <a:cubicBezTo>
                    <a:pt x="229" y="409"/>
                    <a:pt x="226" y="408"/>
                    <a:pt x="218" y="417"/>
                  </a:cubicBezTo>
                  <a:cubicBezTo>
                    <a:pt x="207" y="430"/>
                    <a:pt x="209" y="439"/>
                    <a:pt x="187" y="437"/>
                  </a:cubicBezTo>
                  <a:cubicBezTo>
                    <a:pt x="193" y="460"/>
                    <a:pt x="172" y="447"/>
                    <a:pt x="168" y="463"/>
                  </a:cubicBezTo>
                  <a:cubicBezTo>
                    <a:pt x="164" y="459"/>
                    <a:pt x="157" y="458"/>
                    <a:pt x="153" y="454"/>
                  </a:cubicBezTo>
                  <a:cubicBezTo>
                    <a:pt x="155" y="457"/>
                    <a:pt x="155" y="460"/>
                    <a:pt x="159" y="464"/>
                  </a:cubicBezTo>
                  <a:cubicBezTo>
                    <a:pt x="149" y="478"/>
                    <a:pt x="138" y="464"/>
                    <a:pt x="125" y="473"/>
                  </a:cubicBezTo>
                  <a:cubicBezTo>
                    <a:pt x="132" y="479"/>
                    <a:pt x="140" y="485"/>
                    <a:pt x="150" y="485"/>
                  </a:cubicBezTo>
                  <a:cubicBezTo>
                    <a:pt x="155" y="485"/>
                    <a:pt x="162" y="503"/>
                    <a:pt x="164" y="508"/>
                  </a:cubicBezTo>
                  <a:cubicBezTo>
                    <a:pt x="163" y="509"/>
                    <a:pt x="161" y="509"/>
                    <a:pt x="159" y="509"/>
                  </a:cubicBezTo>
                  <a:cubicBezTo>
                    <a:pt x="178" y="525"/>
                    <a:pt x="148" y="534"/>
                    <a:pt x="135" y="531"/>
                  </a:cubicBezTo>
                  <a:cubicBezTo>
                    <a:pt x="129" y="529"/>
                    <a:pt x="123" y="530"/>
                    <a:pt x="117" y="530"/>
                  </a:cubicBezTo>
                  <a:cubicBezTo>
                    <a:pt x="113" y="530"/>
                    <a:pt x="109" y="534"/>
                    <a:pt x="105" y="534"/>
                  </a:cubicBezTo>
                  <a:cubicBezTo>
                    <a:pt x="101" y="534"/>
                    <a:pt x="98" y="527"/>
                    <a:pt x="96" y="527"/>
                  </a:cubicBezTo>
                  <a:cubicBezTo>
                    <a:pt x="89" y="529"/>
                    <a:pt x="77" y="534"/>
                    <a:pt x="81" y="542"/>
                  </a:cubicBezTo>
                  <a:cubicBezTo>
                    <a:pt x="88" y="554"/>
                    <a:pt x="83" y="558"/>
                    <a:pt x="82" y="570"/>
                  </a:cubicBezTo>
                  <a:cubicBezTo>
                    <a:pt x="81" y="584"/>
                    <a:pt x="87" y="597"/>
                    <a:pt x="87" y="611"/>
                  </a:cubicBezTo>
                  <a:cubicBezTo>
                    <a:pt x="103" y="591"/>
                    <a:pt x="110" y="622"/>
                    <a:pt x="121" y="616"/>
                  </a:cubicBezTo>
                  <a:cubicBezTo>
                    <a:pt x="134" y="609"/>
                    <a:pt x="147" y="613"/>
                    <a:pt x="159" y="603"/>
                  </a:cubicBezTo>
                  <a:cubicBezTo>
                    <a:pt x="173" y="590"/>
                    <a:pt x="167" y="573"/>
                    <a:pt x="181" y="562"/>
                  </a:cubicBezTo>
                  <a:cubicBezTo>
                    <a:pt x="187" y="558"/>
                    <a:pt x="198" y="556"/>
                    <a:pt x="202" y="549"/>
                  </a:cubicBezTo>
                  <a:cubicBezTo>
                    <a:pt x="202" y="548"/>
                    <a:pt x="190" y="530"/>
                    <a:pt x="206" y="532"/>
                  </a:cubicBezTo>
                  <a:cubicBezTo>
                    <a:pt x="216" y="534"/>
                    <a:pt x="220" y="537"/>
                    <a:pt x="230" y="534"/>
                  </a:cubicBezTo>
                  <a:cubicBezTo>
                    <a:pt x="238" y="533"/>
                    <a:pt x="242" y="526"/>
                    <a:pt x="247" y="524"/>
                  </a:cubicBezTo>
                  <a:cubicBezTo>
                    <a:pt x="253" y="523"/>
                    <a:pt x="265" y="523"/>
                    <a:pt x="270" y="526"/>
                  </a:cubicBezTo>
                  <a:cubicBezTo>
                    <a:pt x="279" y="529"/>
                    <a:pt x="268" y="540"/>
                    <a:pt x="279" y="546"/>
                  </a:cubicBezTo>
                  <a:cubicBezTo>
                    <a:pt x="292" y="553"/>
                    <a:pt x="308" y="557"/>
                    <a:pt x="315" y="568"/>
                  </a:cubicBezTo>
                  <a:cubicBezTo>
                    <a:pt x="318" y="574"/>
                    <a:pt x="324" y="575"/>
                    <a:pt x="327" y="582"/>
                  </a:cubicBezTo>
                  <a:cubicBezTo>
                    <a:pt x="331" y="588"/>
                    <a:pt x="320" y="589"/>
                    <a:pt x="324" y="598"/>
                  </a:cubicBezTo>
                  <a:cubicBezTo>
                    <a:pt x="337" y="588"/>
                    <a:pt x="327" y="575"/>
                    <a:pt x="338" y="564"/>
                  </a:cubicBezTo>
                  <a:cubicBezTo>
                    <a:pt x="341" y="568"/>
                    <a:pt x="346" y="569"/>
                    <a:pt x="348" y="573"/>
                  </a:cubicBezTo>
                  <a:cubicBezTo>
                    <a:pt x="347" y="560"/>
                    <a:pt x="337" y="558"/>
                    <a:pt x="327" y="554"/>
                  </a:cubicBezTo>
                  <a:cubicBezTo>
                    <a:pt x="322" y="552"/>
                    <a:pt x="334" y="548"/>
                    <a:pt x="323" y="547"/>
                  </a:cubicBezTo>
                  <a:cubicBezTo>
                    <a:pt x="323" y="547"/>
                    <a:pt x="312" y="549"/>
                    <a:pt x="312" y="550"/>
                  </a:cubicBezTo>
                  <a:cubicBezTo>
                    <a:pt x="301" y="541"/>
                    <a:pt x="297" y="521"/>
                    <a:pt x="287" y="510"/>
                  </a:cubicBezTo>
                  <a:cubicBezTo>
                    <a:pt x="294" y="504"/>
                    <a:pt x="317" y="507"/>
                    <a:pt x="318" y="514"/>
                  </a:cubicBezTo>
                  <a:cubicBezTo>
                    <a:pt x="319" y="537"/>
                    <a:pt x="330" y="531"/>
                    <a:pt x="345" y="536"/>
                  </a:cubicBezTo>
                  <a:cubicBezTo>
                    <a:pt x="358" y="540"/>
                    <a:pt x="358" y="559"/>
                    <a:pt x="360" y="569"/>
                  </a:cubicBezTo>
                  <a:cubicBezTo>
                    <a:pt x="362" y="579"/>
                    <a:pt x="371" y="574"/>
                    <a:pt x="374" y="587"/>
                  </a:cubicBezTo>
                  <a:cubicBezTo>
                    <a:pt x="374" y="589"/>
                    <a:pt x="380" y="593"/>
                    <a:pt x="384" y="594"/>
                  </a:cubicBezTo>
                  <a:cubicBezTo>
                    <a:pt x="373" y="605"/>
                    <a:pt x="385" y="611"/>
                    <a:pt x="397" y="608"/>
                  </a:cubicBezTo>
                  <a:cubicBezTo>
                    <a:pt x="394" y="602"/>
                    <a:pt x="394" y="597"/>
                    <a:pt x="391" y="591"/>
                  </a:cubicBezTo>
                  <a:cubicBezTo>
                    <a:pt x="395" y="595"/>
                    <a:pt x="400" y="596"/>
                    <a:pt x="404" y="600"/>
                  </a:cubicBezTo>
                  <a:cubicBezTo>
                    <a:pt x="405" y="598"/>
                    <a:pt x="407" y="594"/>
                    <a:pt x="408" y="593"/>
                  </a:cubicBezTo>
                  <a:cubicBezTo>
                    <a:pt x="402" y="591"/>
                    <a:pt x="397" y="586"/>
                    <a:pt x="391" y="584"/>
                  </a:cubicBezTo>
                  <a:cubicBezTo>
                    <a:pt x="393" y="582"/>
                    <a:pt x="395" y="581"/>
                    <a:pt x="398" y="579"/>
                  </a:cubicBezTo>
                  <a:cubicBezTo>
                    <a:pt x="394" y="577"/>
                    <a:pt x="391" y="575"/>
                    <a:pt x="388" y="573"/>
                  </a:cubicBezTo>
                  <a:cubicBezTo>
                    <a:pt x="393" y="574"/>
                    <a:pt x="398" y="573"/>
                    <a:pt x="403" y="575"/>
                  </a:cubicBezTo>
                  <a:cubicBezTo>
                    <a:pt x="397" y="563"/>
                    <a:pt x="408" y="557"/>
                    <a:pt x="419" y="561"/>
                  </a:cubicBezTo>
                  <a:cubicBezTo>
                    <a:pt x="429" y="564"/>
                    <a:pt x="433" y="558"/>
                    <a:pt x="442" y="561"/>
                  </a:cubicBezTo>
                  <a:cubicBezTo>
                    <a:pt x="454" y="563"/>
                    <a:pt x="446" y="554"/>
                    <a:pt x="443" y="548"/>
                  </a:cubicBezTo>
                  <a:cubicBezTo>
                    <a:pt x="439" y="542"/>
                    <a:pt x="444" y="543"/>
                    <a:pt x="444" y="536"/>
                  </a:cubicBezTo>
                  <a:cubicBezTo>
                    <a:pt x="447" y="534"/>
                    <a:pt x="449" y="532"/>
                    <a:pt x="452" y="530"/>
                  </a:cubicBezTo>
                  <a:cubicBezTo>
                    <a:pt x="450" y="527"/>
                    <a:pt x="449" y="523"/>
                    <a:pt x="448" y="520"/>
                  </a:cubicBezTo>
                  <a:cubicBezTo>
                    <a:pt x="474" y="469"/>
                    <a:pt x="496" y="538"/>
                    <a:pt x="522" y="508"/>
                  </a:cubicBezTo>
                  <a:cubicBezTo>
                    <a:pt x="516" y="506"/>
                    <a:pt x="512" y="503"/>
                    <a:pt x="506" y="502"/>
                  </a:cubicBezTo>
                  <a:cubicBezTo>
                    <a:pt x="515" y="500"/>
                    <a:pt x="518" y="494"/>
                    <a:pt x="526" y="491"/>
                  </a:cubicBezTo>
                  <a:cubicBezTo>
                    <a:pt x="533" y="488"/>
                    <a:pt x="536" y="494"/>
                    <a:pt x="541" y="490"/>
                  </a:cubicBezTo>
                  <a:cubicBezTo>
                    <a:pt x="536" y="497"/>
                    <a:pt x="541" y="504"/>
                    <a:pt x="525" y="508"/>
                  </a:cubicBezTo>
                  <a:cubicBezTo>
                    <a:pt x="542" y="520"/>
                    <a:pt x="559" y="537"/>
                    <a:pt x="578" y="544"/>
                  </a:cubicBezTo>
                  <a:cubicBezTo>
                    <a:pt x="577" y="548"/>
                    <a:pt x="576" y="551"/>
                    <a:pt x="574" y="554"/>
                  </a:cubicBezTo>
                  <a:cubicBezTo>
                    <a:pt x="579" y="555"/>
                    <a:pt x="576" y="551"/>
                    <a:pt x="579" y="556"/>
                  </a:cubicBezTo>
                  <a:cubicBezTo>
                    <a:pt x="565" y="558"/>
                    <a:pt x="551" y="560"/>
                    <a:pt x="536" y="558"/>
                  </a:cubicBezTo>
                  <a:cubicBezTo>
                    <a:pt x="523" y="556"/>
                    <a:pt x="507" y="540"/>
                    <a:pt x="492" y="552"/>
                  </a:cubicBezTo>
                  <a:cubicBezTo>
                    <a:pt x="482" y="559"/>
                    <a:pt x="467" y="556"/>
                    <a:pt x="456" y="560"/>
                  </a:cubicBezTo>
                  <a:cubicBezTo>
                    <a:pt x="448" y="563"/>
                    <a:pt x="425" y="570"/>
                    <a:pt x="422" y="576"/>
                  </a:cubicBezTo>
                  <a:cubicBezTo>
                    <a:pt x="426" y="575"/>
                    <a:pt x="430" y="577"/>
                    <a:pt x="434" y="576"/>
                  </a:cubicBezTo>
                  <a:cubicBezTo>
                    <a:pt x="425" y="590"/>
                    <a:pt x="437" y="603"/>
                    <a:pt x="442" y="607"/>
                  </a:cubicBezTo>
                  <a:cubicBezTo>
                    <a:pt x="448" y="620"/>
                    <a:pt x="466" y="610"/>
                    <a:pt x="479" y="613"/>
                  </a:cubicBezTo>
                  <a:cubicBezTo>
                    <a:pt x="501" y="617"/>
                    <a:pt x="504" y="612"/>
                    <a:pt x="523" y="608"/>
                  </a:cubicBezTo>
                  <a:cubicBezTo>
                    <a:pt x="520" y="616"/>
                    <a:pt x="516" y="624"/>
                    <a:pt x="524" y="630"/>
                  </a:cubicBezTo>
                  <a:cubicBezTo>
                    <a:pt x="506" y="638"/>
                    <a:pt x="517" y="661"/>
                    <a:pt x="507" y="670"/>
                  </a:cubicBezTo>
                  <a:cubicBezTo>
                    <a:pt x="502" y="675"/>
                    <a:pt x="492" y="672"/>
                    <a:pt x="486" y="673"/>
                  </a:cubicBezTo>
                  <a:cubicBezTo>
                    <a:pt x="481" y="673"/>
                    <a:pt x="477" y="672"/>
                    <a:pt x="473" y="671"/>
                  </a:cubicBezTo>
                  <a:cubicBezTo>
                    <a:pt x="464" y="669"/>
                    <a:pt x="467" y="677"/>
                    <a:pt x="461" y="677"/>
                  </a:cubicBezTo>
                  <a:cubicBezTo>
                    <a:pt x="453" y="677"/>
                    <a:pt x="448" y="671"/>
                    <a:pt x="437" y="673"/>
                  </a:cubicBezTo>
                  <a:cubicBezTo>
                    <a:pt x="435" y="674"/>
                    <a:pt x="416" y="667"/>
                    <a:pt x="413" y="666"/>
                  </a:cubicBezTo>
                  <a:cubicBezTo>
                    <a:pt x="402" y="660"/>
                    <a:pt x="390" y="650"/>
                    <a:pt x="383" y="649"/>
                  </a:cubicBezTo>
                  <a:cubicBezTo>
                    <a:pt x="377" y="661"/>
                    <a:pt x="353" y="660"/>
                    <a:pt x="368" y="675"/>
                  </a:cubicBezTo>
                  <a:cubicBezTo>
                    <a:pt x="360" y="678"/>
                    <a:pt x="351" y="682"/>
                    <a:pt x="344" y="676"/>
                  </a:cubicBezTo>
                  <a:cubicBezTo>
                    <a:pt x="339" y="671"/>
                    <a:pt x="338" y="672"/>
                    <a:pt x="332" y="672"/>
                  </a:cubicBezTo>
                  <a:cubicBezTo>
                    <a:pt x="325" y="672"/>
                    <a:pt x="331" y="662"/>
                    <a:pt x="326" y="661"/>
                  </a:cubicBezTo>
                  <a:cubicBezTo>
                    <a:pt x="319" y="657"/>
                    <a:pt x="303" y="649"/>
                    <a:pt x="296" y="649"/>
                  </a:cubicBezTo>
                  <a:cubicBezTo>
                    <a:pt x="283" y="651"/>
                    <a:pt x="282" y="644"/>
                    <a:pt x="272" y="636"/>
                  </a:cubicBezTo>
                  <a:cubicBezTo>
                    <a:pt x="285" y="630"/>
                    <a:pt x="274" y="617"/>
                    <a:pt x="284" y="605"/>
                  </a:cubicBezTo>
                  <a:cubicBezTo>
                    <a:pt x="272" y="609"/>
                    <a:pt x="256" y="604"/>
                    <a:pt x="242" y="605"/>
                  </a:cubicBezTo>
                  <a:cubicBezTo>
                    <a:pt x="227" y="606"/>
                    <a:pt x="211" y="609"/>
                    <a:pt x="196" y="610"/>
                  </a:cubicBezTo>
                  <a:cubicBezTo>
                    <a:pt x="189" y="611"/>
                    <a:pt x="177" y="612"/>
                    <a:pt x="172" y="616"/>
                  </a:cubicBezTo>
                  <a:cubicBezTo>
                    <a:pt x="168" y="621"/>
                    <a:pt x="156" y="631"/>
                    <a:pt x="152" y="628"/>
                  </a:cubicBezTo>
                  <a:cubicBezTo>
                    <a:pt x="136" y="621"/>
                    <a:pt x="120" y="621"/>
                    <a:pt x="109" y="628"/>
                  </a:cubicBezTo>
                  <a:cubicBezTo>
                    <a:pt x="104" y="632"/>
                    <a:pt x="100" y="640"/>
                    <a:pt x="95" y="645"/>
                  </a:cubicBezTo>
                  <a:cubicBezTo>
                    <a:pt x="89" y="650"/>
                    <a:pt x="94" y="653"/>
                    <a:pt x="91" y="658"/>
                  </a:cubicBezTo>
                  <a:cubicBezTo>
                    <a:pt x="88" y="662"/>
                    <a:pt x="83" y="662"/>
                    <a:pt x="79" y="667"/>
                  </a:cubicBezTo>
                  <a:cubicBezTo>
                    <a:pt x="74" y="675"/>
                    <a:pt x="84" y="677"/>
                    <a:pt x="79" y="685"/>
                  </a:cubicBezTo>
                  <a:cubicBezTo>
                    <a:pt x="74" y="694"/>
                    <a:pt x="72" y="698"/>
                    <a:pt x="63" y="702"/>
                  </a:cubicBezTo>
                  <a:cubicBezTo>
                    <a:pt x="47" y="707"/>
                    <a:pt x="38" y="722"/>
                    <a:pt x="29" y="736"/>
                  </a:cubicBezTo>
                  <a:cubicBezTo>
                    <a:pt x="26" y="740"/>
                    <a:pt x="21" y="743"/>
                    <a:pt x="18" y="747"/>
                  </a:cubicBezTo>
                  <a:cubicBezTo>
                    <a:pt x="17" y="749"/>
                    <a:pt x="23" y="756"/>
                    <a:pt x="21" y="758"/>
                  </a:cubicBezTo>
                  <a:cubicBezTo>
                    <a:pt x="17" y="769"/>
                    <a:pt x="6" y="761"/>
                    <a:pt x="12" y="779"/>
                  </a:cubicBezTo>
                  <a:cubicBezTo>
                    <a:pt x="18" y="800"/>
                    <a:pt x="13" y="811"/>
                    <a:pt x="9" y="829"/>
                  </a:cubicBezTo>
                  <a:cubicBezTo>
                    <a:pt x="7" y="838"/>
                    <a:pt x="0" y="862"/>
                    <a:pt x="9" y="869"/>
                  </a:cubicBezTo>
                  <a:cubicBezTo>
                    <a:pt x="14" y="872"/>
                    <a:pt x="24" y="877"/>
                    <a:pt x="28" y="882"/>
                  </a:cubicBezTo>
                  <a:cubicBezTo>
                    <a:pt x="36" y="891"/>
                    <a:pt x="32" y="898"/>
                    <a:pt x="44" y="904"/>
                  </a:cubicBezTo>
                  <a:cubicBezTo>
                    <a:pt x="55" y="910"/>
                    <a:pt x="49" y="918"/>
                    <a:pt x="54" y="925"/>
                  </a:cubicBezTo>
                  <a:cubicBezTo>
                    <a:pt x="58" y="930"/>
                    <a:pt x="74" y="935"/>
                    <a:pt x="79" y="939"/>
                  </a:cubicBezTo>
                  <a:cubicBezTo>
                    <a:pt x="87" y="944"/>
                    <a:pt x="87" y="947"/>
                    <a:pt x="97" y="949"/>
                  </a:cubicBezTo>
                  <a:cubicBezTo>
                    <a:pt x="103" y="950"/>
                    <a:pt x="116" y="942"/>
                    <a:pt x="122" y="942"/>
                  </a:cubicBezTo>
                  <a:cubicBezTo>
                    <a:pt x="129" y="941"/>
                    <a:pt x="138" y="942"/>
                    <a:pt x="145" y="945"/>
                  </a:cubicBezTo>
                  <a:cubicBezTo>
                    <a:pt x="159" y="949"/>
                    <a:pt x="160" y="939"/>
                    <a:pt x="170" y="935"/>
                  </a:cubicBezTo>
                  <a:cubicBezTo>
                    <a:pt x="181" y="931"/>
                    <a:pt x="207" y="926"/>
                    <a:pt x="215" y="936"/>
                  </a:cubicBezTo>
                  <a:cubicBezTo>
                    <a:pt x="223" y="946"/>
                    <a:pt x="246" y="955"/>
                    <a:pt x="258" y="947"/>
                  </a:cubicBezTo>
                  <a:cubicBezTo>
                    <a:pt x="258" y="958"/>
                    <a:pt x="270" y="958"/>
                    <a:pt x="271" y="963"/>
                  </a:cubicBezTo>
                  <a:cubicBezTo>
                    <a:pt x="272" y="967"/>
                    <a:pt x="266" y="982"/>
                    <a:pt x="265" y="985"/>
                  </a:cubicBezTo>
                  <a:cubicBezTo>
                    <a:pt x="262" y="996"/>
                    <a:pt x="258" y="993"/>
                    <a:pt x="262" y="1008"/>
                  </a:cubicBezTo>
                  <a:cubicBezTo>
                    <a:pt x="265" y="1017"/>
                    <a:pt x="275" y="1031"/>
                    <a:pt x="283" y="1035"/>
                  </a:cubicBezTo>
                  <a:cubicBezTo>
                    <a:pt x="284" y="1035"/>
                    <a:pt x="299" y="1080"/>
                    <a:pt x="298" y="1083"/>
                  </a:cubicBezTo>
                  <a:cubicBezTo>
                    <a:pt x="297" y="1093"/>
                    <a:pt x="308" y="1096"/>
                    <a:pt x="308" y="1108"/>
                  </a:cubicBezTo>
                  <a:cubicBezTo>
                    <a:pt x="308" y="1116"/>
                    <a:pt x="294" y="1128"/>
                    <a:pt x="289" y="1135"/>
                  </a:cubicBezTo>
                  <a:cubicBezTo>
                    <a:pt x="282" y="1146"/>
                    <a:pt x="283" y="1179"/>
                    <a:pt x="291" y="1189"/>
                  </a:cubicBezTo>
                  <a:cubicBezTo>
                    <a:pt x="306" y="1207"/>
                    <a:pt x="306" y="1219"/>
                    <a:pt x="309" y="1242"/>
                  </a:cubicBezTo>
                  <a:cubicBezTo>
                    <a:pt x="312" y="1260"/>
                    <a:pt x="324" y="1279"/>
                    <a:pt x="332" y="1295"/>
                  </a:cubicBezTo>
                  <a:cubicBezTo>
                    <a:pt x="335" y="1300"/>
                    <a:pt x="340" y="1296"/>
                    <a:pt x="341" y="1302"/>
                  </a:cubicBezTo>
                  <a:cubicBezTo>
                    <a:pt x="342" y="1309"/>
                    <a:pt x="341" y="1311"/>
                    <a:pt x="345" y="1316"/>
                  </a:cubicBezTo>
                  <a:cubicBezTo>
                    <a:pt x="350" y="1321"/>
                    <a:pt x="350" y="1337"/>
                    <a:pt x="353" y="1345"/>
                  </a:cubicBezTo>
                  <a:cubicBezTo>
                    <a:pt x="356" y="1346"/>
                    <a:pt x="365" y="1353"/>
                    <a:pt x="370" y="1350"/>
                  </a:cubicBezTo>
                  <a:cubicBezTo>
                    <a:pt x="376" y="1346"/>
                    <a:pt x="391" y="1338"/>
                    <a:pt x="397" y="1338"/>
                  </a:cubicBezTo>
                  <a:cubicBezTo>
                    <a:pt x="409" y="1338"/>
                    <a:pt x="407" y="1349"/>
                    <a:pt x="419" y="1342"/>
                  </a:cubicBezTo>
                  <a:cubicBezTo>
                    <a:pt x="427" y="1338"/>
                    <a:pt x="435" y="1340"/>
                    <a:pt x="442" y="1333"/>
                  </a:cubicBezTo>
                  <a:cubicBezTo>
                    <a:pt x="452" y="1321"/>
                    <a:pt x="474" y="1307"/>
                    <a:pt x="476" y="1289"/>
                  </a:cubicBezTo>
                  <a:cubicBezTo>
                    <a:pt x="477" y="1278"/>
                    <a:pt x="492" y="1284"/>
                    <a:pt x="489" y="1268"/>
                  </a:cubicBezTo>
                  <a:cubicBezTo>
                    <a:pt x="487" y="1255"/>
                    <a:pt x="487" y="1259"/>
                    <a:pt x="494" y="1247"/>
                  </a:cubicBezTo>
                  <a:cubicBezTo>
                    <a:pt x="499" y="1238"/>
                    <a:pt x="512" y="1244"/>
                    <a:pt x="515" y="1239"/>
                  </a:cubicBezTo>
                  <a:cubicBezTo>
                    <a:pt x="521" y="1232"/>
                    <a:pt x="517" y="1217"/>
                    <a:pt x="515" y="1209"/>
                  </a:cubicBezTo>
                  <a:cubicBezTo>
                    <a:pt x="513" y="1198"/>
                    <a:pt x="504" y="1198"/>
                    <a:pt x="509" y="1185"/>
                  </a:cubicBezTo>
                  <a:cubicBezTo>
                    <a:pt x="511" y="1180"/>
                    <a:pt x="522" y="1174"/>
                    <a:pt x="528" y="1174"/>
                  </a:cubicBezTo>
                  <a:cubicBezTo>
                    <a:pt x="538" y="1173"/>
                    <a:pt x="565" y="1155"/>
                    <a:pt x="564" y="1142"/>
                  </a:cubicBezTo>
                  <a:cubicBezTo>
                    <a:pt x="563" y="1127"/>
                    <a:pt x="561" y="1106"/>
                    <a:pt x="570" y="1096"/>
                  </a:cubicBezTo>
                  <a:cubicBezTo>
                    <a:pt x="561" y="1089"/>
                    <a:pt x="556" y="1082"/>
                    <a:pt x="553" y="1071"/>
                  </a:cubicBezTo>
                  <a:cubicBezTo>
                    <a:pt x="553" y="1070"/>
                    <a:pt x="551" y="1041"/>
                    <a:pt x="551" y="1041"/>
                  </a:cubicBezTo>
                  <a:cubicBezTo>
                    <a:pt x="555" y="1031"/>
                    <a:pt x="568" y="1036"/>
                    <a:pt x="567" y="1021"/>
                  </a:cubicBezTo>
                  <a:cubicBezTo>
                    <a:pt x="566" y="1009"/>
                    <a:pt x="574" y="1002"/>
                    <a:pt x="583" y="995"/>
                  </a:cubicBezTo>
                  <a:cubicBezTo>
                    <a:pt x="591" y="989"/>
                    <a:pt x="599" y="988"/>
                    <a:pt x="607" y="983"/>
                  </a:cubicBezTo>
                  <a:cubicBezTo>
                    <a:pt x="616" y="977"/>
                    <a:pt x="620" y="965"/>
                    <a:pt x="630" y="961"/>
                  </a:cubicBezTo>
                  <a:cubicBezTo>
                    <a:pt x="638" y="958"/>
                    <a:pt x="640" y="940"/>
                    <a:pt x="645" y="933"/>
                  </a:cubicBezTo>
                  <a:cubicBezTo>
                    <a:pt x="650" y="925"/>
                    <a:pt x="655" y="911"/>
                    <a:pt x="663" y="906"/>
                  </a:cubicBezTo>
                  <a:cubicBezTo>
                    <a:pt x="671" y="902"/>
                    <a:pt x="674" y="852"/>
                    <a:pt x="652" y="879"/>
                  </a:cubicBezTo>
                  <a:cubicBezTo>
                    <a:pt x="649" y="883"/>
                    <a:pt x="603" y="887"/>
                    <a:pt x="597" y="883"/>
                  </a:cubicBezTo>
                  <a:cubicBezTo>
                    <a:pt x="589" y="876"/>
                    <a:pt x="592" y="865"/>
                    <a:pt x="586" y="862"/>
                  </a:cubicBezTo>
                  <a:cubicBezTo>
                    <a:pt x="578" y="860"/>
                    <a:pt x="584" y="856"/>
                    <a:pt x="579" y="851"/>
                  </a:cubicBezTo>
                  <a:cubicBezTo>
                    <a:pt x="574" y="846"/>
                    <a:pt x="568" y="843"/>
                    <a:pt x="564" y="839"/>
                  </a:cubicBezTo>
                  <a:cubicBezTo>
                    <a:pt x="553" y="826"/>
                    <a:pt x="547" y="800"/>
                    <a:pt x="530" y="795"/>
                  </a:cubicBezTo>
                  <a:cubicBezTo>
                    <a:pt x="538" y="786"/>
                    <a:pt x="520" y="753"/>
                    <a:pt x="514" y="741"/>
                  </a:cubicBezTo>
                  <a:cubicBezTo>
                    <a:pt x="506" y="721"/>
                    <a:pt x="490" y="705"/>
                    <a:pt x="483" y="685"/>
                  </a:cubicBezTo>
                  <a:cubicBezTo>
                    <a:pt x="493" y="688"/>
                    <a:pt x="494" y="705"/>
                    <a:pt x="495" y="705"/>
                  </a:cubicBezTo>
                  <a:cubicBezTo>
                    <a:pt x="503" y="708"/>
                    <a:pt x="509" y="698"/>
                    <a:pt x="514" y="691"/>
                  </a:cubicBezTo>
                  <a:cubicBezTo>
                    <a:pt x="508" y="712"/>
                    <a:pt x="541" y="741"/>
                    <a:pt x="548" y="760"/>
                  </a:cubicBezTo>
                  <a:cubicBezTo>
                    <a:pt x="551" y="767"/>
                    <a:pt x="548" y="788"/>
                    <a:pt x="558" y="789"/>
                  </a:cubicBezTo>
                  <a:cubicBezTo>
                    <a:pt x="567" y="789"/>
                    <a:pt x="567" y="789"/>
                    <a:pt x="567" y="798"/>
                  </a:cubicBezTo>
                  <a:cubicBezTo>
                    <a:pt x="568" y="809"/>
                    <a:pt x="577" y="807"/>
                    <a:pt x="581" y="813"/>
                  </a:cubicBezTo>
                  <a:cubicBezTo>
                    <a:pt x="588" y="826"/>
                    <a:pt x="589" y="878"/>
                    <a:pt x="612" y="866"/>
                  </a:cubicBezTo>
                  <a:cubicBezTo>
                    <a:pt x="623" y="860"/>
                    <a:pt x="636" y="859"/>
                    <a:pt x="645" y="854"/>
                  </a:cubicBezTo>
                  <a:cubicBezTo>
                    <a:pt x="652" y="850"/>
                    <a:pt x="649" y="841"/>
                    <a:pt x="659" y="842"/>
                  </a:cubicBezTo>
                  <a:cubicBezTo>
                    <a:pt x="667" y="844"/>
                    <a:pt x="674" y="838"/>
                    <a:pt x="683" y="838"/>
                  </a:cubicBezTo>
                  <a:cubicBezTo>
                    <a:pt x="674" y="818"/>
                    <a:pt x="715" y="821"/>
                    <a:pt x="722" y="809"/>
                  </a:cubicBezTo>
                  <a:cubicBezTo>
                    <a:pt x="730" y="797"/>
                    <a:pt x="769" y="771"/>
                    <a:pt x="750" y="759"/>
                  </a:cubicBezTo>
                  <a:cubicBezTo>
                    <a:pt x="749" y="761"/>
                    <a:pt x="748" y="763"/>
                    <a:pt x="747" y="764"/>
                  </a:cubicBezTo>
                  <a:cubicBezTo>
                    <a:pt x="747" y="759"/>
                    <a:pt x="743" y="754"/>
                    <a:pt x="743" y="749"/>
                  </a:cubicBezTo>
                  <a:cubicBezTo>
                    <a:pt x="729" y="758"/>
                    <a:pt x="717" y="738"/>
                    <a:pt x="717" y="725"/>
                  </a:cubicBezTo>
                  <a:cubicBezTo>
                    <a:pt x="704" y="733"/>
                    <a:pt x="707" y="745"/>
                    <a:pt x="692" y="747"/>
                  </a:cubicBezTo>
                  <a:cubicBezTo>
                    <a:pt x="680" y="749"/>
                    <a:pt x="670" y="742"/>
                    <a:pt x="673" y="730"/>
                  </a:cubicBezTo>
                  <a:cubicBezTo>
                    <a:pt x="651" y="731"/>
                    <a:pt x="636" y="690"/>
                    <a:pt x="648" y="676"/>
                  </a:cubicBezTo>
                  <a:cubicBezTo>
                    <a:pt x="666" y="684"/>
                    <a:pt x="696" y="747"/>
                    <a:pt x="721" y="714"/>
                  </a:cubicBezTo>
                  <a:cubicBezTo>
                    <a:pt x="726" y="732"/>
                    <a:pt x="742" y="736"/>
                    <a:pt x="759" y="735"/>
                  </a:cubicBezTo>
                  <a:cubicBezTo>
                    <a:pt x="766" y="735"/>
                    <a:pt x="771" y="739"/>
                    <a:pt x="777" y="739"/>
                  </a:cubicBezTo>
                  <a:cubicBezTo>
                    <a:pt x="784" y="738"/>
                    <a:pt x="788" y="732"/>
                    <a:pt x="797" y="732"/>
                  </a:cubicBezTo>
                  <a:cubicBezTo>
                    <a:pt x="821" y="732"/>
                    <a:pt x="817" y="735"/>
                    <a:pt x="829" y="752"/>
                  </a:cubicBezTo>
                  <a:cubicBezTo>
                    <a:pt x="834" y="758"/>
                    <a:pt x="865" y="758"/>
                    <a:pt x="847" y="767"/>
                  </a:cubicBezTo>
                  <a:cubicBezTo>
                    <a:pt x="854" y="795"/>
                    <a:pt x="873" y="776"/>
                    <a:pt x="880" y="766"/>
                  </a:cubicBezTo>
                  <a:cubicBezTo>
                    <a:pt x="879" y="775"/>
                    <a:pt x="883" y="772"/>
                    <a:pt x="885" y="781"/>
                  </a:cubicBezTo>
                  <a:cubicBezTo>
                    <a:pt x="885" y="786"/>
                    <a:pt x="880" y="793"/>
                    <a:pt x="880" y="795"/>
                  </a:cubicBezTo>
                  <a:cubicBezTo>
                    <a:pt x="880" y="810"/>
                    <a:pt x="890" y="823"/>
                    <a:pt x="894" y="836"/>
                  </a:cubicBezTo>
                  <a:cubicBezTo>
                    <a:pt x="901" y="860"/>
                    <a:pt x="907" y="895"/>
                    <a:pt x="929" y="907"/>
                  </a:cubicBezTo>
                  <a:cubicBezTo>
                    <a:pt x="933" y="899"/>
                    <a:pt x="944" y="894"/>
                    <a:pt x="951" y="886"/>
                  </a:cubicBezTo>
                  <a:cubicBezTo>
                    <a:pt x="946" y="875"/>
                    <a:pt x="962" y="851"/>
                    <a:pt x="953" y="843"/>
                  </a:cubicBezTo>
                  <a:cubicBezTo>
                    <a:pt x="942" y="833"/>
                    <a:pt x="966" y="833"/>
                    <a:pt x="968" y="829"/>
                  </a:cubicBezTo>
                  <a:cubicBezTo>
                    <a:pt x="972" y="820"/>
                    <a:pt x="978" y="812"/>
                    <a:pt x="985" y="806"/>
                  </a:cubicBezTo>
                  <a:cubicBezTo>
                    <a:pt x="989" y="803"/>
                    <a:pt x="1001" y="797"/>
                    <a:pt x="1005" y="794"/>
                  </a:cubicBezTo>
                  <a:cubicBezTo>
                    <a:pt x="1016" y="789"/>
                    <a:pt x="1011" y="781"/>
                    <a:pt x="1017" y="776"/>
                  </a:cubicBezTo>
                  <a:cubicBezTo>
                    <a:pt x="1031" y="764"/>
                    <a:pt x="1054" y="781"/>
                    <a:pt x="1059" y="760"/>
                  </a:cubicBezTo>
                  <a:cubicBezTo>
                    <a:pt x="1069" y="765"/>
                    <a:pt x="1080" y="781"/>
                    <a:pt x="1087" y="790"/>
                  </a:cubicBezTo>
                  <a:cubicBezTo>
                    <a:pt x="1097" y="805"/>
                    <a:pt x="1091" y="821"/>
                    <a:pt x="1101" y="835"/>
                  </a:cubicBezTo>
                  <a:cubicBezTo>
                    <a:pt x="1108" y="828"/>
                    <a:pt x="1114" y="825"/>
                    <a:pt x="1119" y="817"/>
                  </a:cubicBezTo>
                  <a:cubicBezTo>
                    <a:pt x="1130" y="828"/>
                    <a:pt x="1125" y="836"/>
                    <a:pt x="1128" y="850"/>
                  </a:cubicBezTo>
                  <a:cubicBezTo>
                    <a:pt x="1132" y="863"/>
                    <a:pt x="1143" y="872"/>
                    <a:pt x="1138" y="886"/>
                  </a:cubicBezTo>
                  <a:cubicBezTo>
                    <a:pt x="1149" y="877"/>
                    <a:pt x="1154" y="865"/>
                    <a:pt x="1151" y="852"/>
                  </a:cubicBezTo>
                  <a:cubicBezTo>
                    <a:pt x="1160" y="871"/>
                    <a:pt x="1167" y="859"/>
                    <a:pt x="1180" y="868"/>
                  </a:cubicBezTo>
                  <a:cubicBezTo>
                    <a:pt x="1190" y="875"/>
                    <a:pt x="1188" y="888"/>
                    <a:pt x="1203" y="892"/>
                  </a:cubicBezTo>
                  <a:cubicBezTo>
                    <a:pt x="1196" y="900"/>
                    <a:pt x="1199" y="897"/>
                    <a:pt x="1201" y="907"/>
                  </a:cubicBezTo>
                  <a:cubicBezTo>
                    <a:pt x="1202" y="903"/>
                    <a:pt x="1207" y="893"/>
                    <a:pt x="1210" y="890"/>
                  </a:cubicBezTo>
                  <a:cubicBezTo>
                    <a:pt x="1214" y="888"/>
                    <a:pt x="1217" y="886"/>
                    <a:pt x="1222" y="886"/>
                  </a:cubicBezTo>
                  <a:cubicBezTo>
                    <a:pt x="1231" y="885"/>
                    <a:pt x="1224" y="880"/>
                    <a:pt x="1230" y="875"/>
                  </a:cubicBezTo>
                  <a:cubicBezTo>
                    <a:pt x="1235" y="870"/>
                    <a:pt x="1236" y="881"/>
                    <a:pt x="1241" y="872"/>
                  </a:cubicBezTo>
                  <a:cubicBezTo>
                    <a:pt x="1244" y="867"/>
                    <a:pt x="1242" y="864"/>
                    <a:pt x="1242" y="859"/>
                  </a:cubicBezTo>
                  <a:cubicBezTo>
                    <a:pt x="1244" y="850"/>
                    <a:pt x="1242" y="831"/>
                    <a:pt x="1232" y="830"/>
                  </a:cubicBezTo>
                  <a:cubicBezTo>
                    <a:pt x="1223" y="828"/>
                    <a:pt x="1207" y="805"/>
                    <a:pt x="1208" y="794"/>
                  </a:cubicBezTo>
                  <a:cubicBezTo>
                    <a:pt x="1210" y="779"/>
                    <a:pt x="1248" y="758"/>
                    <a:pt x="1248" y="780"/>
                  </a:cubicBezTo>
                  <a:cubicBezTo>
                    <a:pt x="1260" y="771"/>
                    <a:pt x="1283" y="772"/>
                    <a:pt x="1286" y="755"/>
                  </a:cubicBezTo>
                  <a:cubicBezTo>
                    <a:pt x="1297" y="771"/>
                    <a:pt x="1309" y="753"/>
                    <a:pt x="1318" y="746"/>
                  </a:cubicBezTo>
                  <a:cubicBezTo>
                    <a:pt x="1324" y="741"/>
                    <a:pt x="1333" y="743"/>
                    <a:pt x="1339" y="738"/>
                  </a:cubicBezTo>
                  <a:cubicBezTo>
                    <a:pt x="1340" y="737"/>
                    <a:pt x="1335" y="729"/>
                    <a:pt x="1336" y="727"/>
                  </a:cubicBezTo>
                  <a:cubicBezTo>
                    <a:pt x="1339" y="722"/>
                    <a:pt x="1344" y="723"/>
                    <a:pt x="1346" y="718"/>
                  </a:cubicBezTo>
                  <a:cubicBezTo>
                    <a:pt x="1352" y="704"/>
                    <a:pt x="1361" y="698"/>
                    <a:pt x="1362" y="681"/>
                  </a:cubicBezTo>
                  <a:cubicBezTo>
                    <a:pt x="1362" y="678"/>
                    <a:pt x="1364" y="661"/>
                    <a:pt x="1363" y="658"/>
                  </a:cubicBezTo>
                  <a:cubicBezTo>
                    <a:pt x="1361" y="652"/>
                    <a:pt x="1352" y="652"/>
                    <a:pt x="1351" y="643"/>
                  </a:cubicBezTo>
                  <a:cubicBezTo>
                    <a:pt x="1350" y="643"/>
                    <a:pt x="1348" y="644"/>
                    <a:pt x="1346" y="644"/>
                  </a:cubicBezTo>
                  <a:cubicBezTo>
                    <a:pt x="1348" y="635"/>
                    <a:pt x="1349" y="636"/>
                    <a:pt x="1341" y="628"/>
                  </a:cubicBezTo>
                  <a:cubicBezTo>
                    <a:pt x="1352" y="620"/>
                    <a:pt x="1358" y="605"/>
                    <a:pt x="1373" y="603"/>
                  </a:cubicBezTo>
                  <a:cubicBezTo>
                    <a:pt x="1364" y="604"/>
                    <a:pt x="1356" y="601"/>
                    <a:pt x="1352" y="594"/>
                  </a:cubicBezTo>
                  <a:cubicBezTo>
                    <a:pt x="1350" y="617"/>
                    <a:pt x="1326" y="597"/>
                    <a:pt x="1329" y="583"/>
                  </a:cubicBezTo>
                  <a:cubicBezTo>
                    <a:pt x="1330" y="577"/>
                    <a:pt x="1359" y="561"/>
                    <a:pt x="1370" y="569"/>
                  </a:cubicBezTo>
                  <a:cubicBezTo>
                    <a:pt x="1363" y="574"/>
                    <a:pt x="1363" y="576"/>
                    <a:pt x="1359" y="583"/>
                  </a:cubicBezTo>
                  <a:cubicBezTo>
                    <a:pt x="1371" y="578"/>
                    <a:pt x="1388" y="568"/>
                    <a:pt x="1400" y="575"/>
                  </a:cubicBezTo>
                  <a:cubicBezTo>
                    <a:pt x="1387" y="590"/>
                    <a:pt x="1398" y="600"/>
                    <a:pt x="1415" y="602"/>
                  </a:cubicBezTo>
                  <a:cubicBezTo>
                    <a:pt x="1399" y="605"/>
                    <a:pt x="1415" y="622"/>
                    <a:pt x="1409" y="636"/>
                  </a:cubicBezTo>
                  <a:cubicBezTo>
                    <a:pt x="1422" y="629"/>
                    <a:pt x="1439" y="630"/>
                    <a:pt x="1442" y="614"/>
                  </a:cubicBezTo>
                  <a:cubicBezTo>
                    <a:pt x="1444" y="594"/>
                    <a:pt x="1422" y="593"/>
                    <a:pt x="1420" y="580"/>
                  </a:cubicBezTo>
                  <a:cubicBezTo>
                    <a:pt x="1418" y="567"/>
                    <a:pt x="1438" y="559"/>
                    <a:pt x="1447" y="553"/>
                  </a:cubicBezTo>
                  <a:cubicBezTo>
                    <a:pt x="1453" y="549"/>
                    <a:pt x="1452" y="539"/>
                    <a:pt x="1460" y="541"/>
                  </a:cubicBezTo>
                  <a:cubicBezTo>
                    <a:pt x="1465" y="542"/>
                    <a:pt x="1476" y="544"/>
                    <a:pt x="1480" y="543"/>
                  </a:cubicBezTo>
                  <a:cubicBezTo>
                    <a:pt x="1496" y="539"/>
                    <a:pt x="1510" y="522"/>
                    <a:pt x="1517" y="510"/>
                  </a:cubicBezTo>
                  <a:cubicBezTo>
                    <a:pt x="1521" y="502"/>
                    <a:pt x="1523" y="495"/>
                    <a:pt x="1527" y="487"/>
                  </a:cubicBezTo>
                  <a:cubicBezTo>
                    <a:pt x="1531" y="480"/>
                    <a:pt x="1539" y="482"/>
                    <a:pt x="1543" y="475"/>
                  </a:cubicBezTo>
                  <a:cubicBezTo>
                    <a:pt x="1548" y="467"/>
                    <a:pt x="1542" y="460"/>
                    <a:pt x="1545" y="451"/>
                  </a:cubicBezTo>
                  <a:cubicBezTo>
                    <a:pt x="1546" y="445"/>
                    <a:pt x="1554" y="437"/>
                    <a:pt x="1554" y="432"/>
                  </a:cubicBezTo>
                  <a:cubicBezTo>
                    <a:pt x="1554" y="421"/>
                    <a:pt x="1565" y="408"/>
                    <a:pt x="1551" y="398"/>
                  </a:cubicBezTo>
                  <a:cubicBezTo>
                    <a:pt x="1540" y="391"/>
                    <a:pt x="1527" y="400"/>
                    <a:pt x="1515" y="391"/>
                  </a:cubicBezTo>
                  <a:cubicBezTo>
                    <a:pt x="1498" y="377"/>
                    <a:pt x="1517" y="366"/>
                    <a:pt x="1528" y="359"/>
                  </a:cubicBezTo>
                  <a:cubicBezTo>
                    <a:pt x="1540" y="350"/>
                    <a:pt x="1547" y="337"/>
                    <a:pt x="1559" y="327"/>
                  </a:cubicBezTo>
                  <a:cubicBezTo>
                    <a:pt x="1566" y="322"/>
                    <a:pt x="1571" y="322"/>
                    <a:pt x="1580" y="321"/>
                  </a:cubicBezTo>
                  <a:cubicBezTo>
                    <a:pt x="1586" y="320"/>
                    <a:pt x="1595" y="323"/>
                    <a:pt x="1599" y="322"/>
                  </a:cubicBezTo>
                  <a:cubicBezTo>
                    <a:pt x="1604" y="321"/>
                    <a:pt x="1611" y="315"/>
                    <a:pt x="1618" y="314"/>
                  </a:cubicBezTo>
                  <a:cubicBezTo>
                    <a:pt x="1624" y="312"/>
                    <a:pt x="1633" y="310"/>
                    <a:pt x="1638" y="312"/>
                  </a:cubicBezTo>
                  <a:cubicBezTo>
                    <a:pt x="1653" y="317"/>
                    <a:pt x="1662" y="324"/>
                    <a:pt x="1679" y="321"/>
                  </a:cubicBezTo>
                  <a:cubicBezTo>
                    <a:pt x="1690" y="320"/>
                    <a:pt x="1700" y="297"/>
                    <a:pt x="1708" y="289"/>
                  </a:cubicBezTo>
                  <a:cubicBezTo>
                    <a:pt x="1713" y="284"/>
                    <a:pt x="1735" y="283"/>
                    <a:pt x="1745" y="285"/>
                  </a:cubicBezTo>
                  <a:cubicBezTo>
                    <a:pt x="1742" y="294"/>
                    <a:pt x="1745" y="292"/>
                    <a:pt x="1747" y="299"/>
                  </a:cubicBezTo>
                  <a:cubicBezTo>
                    <a:pt x="1755" y="290"/>
                    <a:pt x="1784" y="254"/>
                    <a:pt x="1785" y="288"/>
                  </a:cubicBezTo>
                  <a:cubicBezTo>
                    <a:pt x="1777" y="288"/>
                    <a:pt x="1774" y="292"/>
                    <a:pt x="1767" y="296"/>
                  </a:cubicBezTo>
                  <a:cubicBezTo>
                    <a:pt x="1763" y="298"/>
                    <a:pt x="1749" y="306"/>
                    <a:pt x="1749" y="307"/>
                  </a:cubicBezTo>
                  <a:cubicBezTo>
                    <a:pt x="1745" y="323"/>
                    <a:pt x="1723" y="332"/>
                    <a:pt x="1712" y="344"/>
                  </a:cubicBezTo>
                  <a:cubicBezTo>
                    <a:pt x="1696" y="362"/>
                    <a:pt x="1695" y="415"/>
                    <a:pt x="1714" y="433"/>
                  </a:cubicBezTo>
                  <a:cubicBezTo>
                    <a:pt x="1711" y="420"/>
                    <a:pt x="1734" y="392"/>
                    <a:pt x="1744" y="385"/>
                  </a:cubicBezTo>
                  <a:cubicBezTo>
                    <a:pt x="1747" y="383"/>
                    <a:pt x="1754" y="380"/>
                    <a:pt x="1756" y="377"/>
                  </a:cubicBezTo>
                  <a:cubicBezTo>
                    <a:pt x="1755" y="374"/>
                    <a:pt x="1754" y="371"/>
                    <a:pt x="1753" y="368"/>
                  </a:cubicBezTo>
                  <a:cubicBezTo>
                    <a:pt x="1756" y="367"/>
                    <a:pt x="1759" y="366"/>
                    <a:pt x="1763" y="365"/>
                  </a:cubicBezTo>
                  <a:cubicBezTo>
                    <a:pt x="1767" y="352"/>
                    <a:pt x="1762" y="341"/>
                    <a:pt x="1767" y="331"/>
                  </a:cubicBezTo>
                  <a:cubicBezTo>
                    <a:pt x="1772" y="322"/>
                    <a:pt x="1781" y="323"/>
                    <a:pt x="1784" y="310"/>
                  </a:cubicBezTo>
                  <a:cubicBezTo>
                    <a:pt x="1786" y="300"/>
                    <a:pt x="1806" y="307"/>
                    <a:pt x="1813" y="309"/>
                  </a:cubicBezTo>
                  <a:cubicBezTo>
                    <a:pt x="1826" y="312"/>
                    <a:pt x="1827" y="320"/>
                    <a:pt x="1843" y="312"/>
                  </a:cubicBezTo>
                  <a:cubicBezTo>
                    <a:pt x="1848" y="309"/>
                    <a:pt x="1853" y="305"/>
                    <a:pt x="1860" y="303"/>
                  </a:cubicBezTo>
                  <a:cubicBezTo>
                    <a:pt x="1868" y="301"/>
                    <a:pt x="1862" y="296"/>
                    <a:pt x="1868" y="291"/>
                  </a:cubicBezTo>
                  <a:cubicBezTo>
                    <a:pt x="1873" y="287"/>
                    <a:pt x="1889" y="276"/>
                    <a:pt x="1896" y="274"/>
                  </a:cubicBezTo>
                  <a:cubicBezTo>
                    <a:pt x="1905" y="272"/>
                    <a:pt x="1918" y="280"/>
                    <a:pt x="1927" y="272"/>
                  </a:cubicBezTo>
                  <a:cubicBezTo>
                    <a:pt x="1938" y="262"/>
                    <a:pt x="1928" y="261"/>
                    <a:pt x="1922" y="251"/>
                  </a:cubicBezTo>
                  <a:cubicBezTo>
                    <a:pt x="1911" y="234"/>
                    <a:pt x="1933" y="238"/>
                    <a:pt x="1939" y="229"/>
                  </a:cubicBezTo>
                  <a:cubicBezTo>
                    <a:pt x="1948" y="217"/>
                    <a:pt x="1941" y="218"/>
                    <a:pt x="1956" y="220"/>
                  </a:cubicBezTo>
                  <a:cubicBezTo>
                    <a:pt x="1967" y="222"/>
                    <a:pt x="1977" y="232"/>
                    <a:pt x="1988" y="237"/>
                  </a:cubicBezTo>
                  <a:cubicBezTo>
                    <a:pt x="1993" y="238"/>
                    <a:pt x="2011" y="252"/>
                    <a:pt x="2014" y="235"/>
                  </a:cubicBezTo>
                  <a:cubicBezTo>
                    <a:pt x="2015" y="224"/>
                    <a:pt x="2026" y="220"/>
                    <a:pt x="2037" y="218"/>
                  </a:cubicBezTo>
                  <a:cubicBezTo>
                    <a:pt x="2026" y="197"/>
                    <a:pt x="1980" y="188"/>
                    <a:pt x="1961" y="184"/>
                  </a:cubicBezTo>
                  <a:close/>
                  <a:moveTo>
                    <a:pt x="703" y="565"/>
                  </a:moveTo>
                  <a:cubicBezTo>
                    <a:pt x="694" y="563"/>
                    <a:pt x="687" y="566"/>
                    <a:pt x="683" y="573"/>
                  </a:cubicBezTo>
                  <a:cubicBezTo>
                    <a:pt x="706" y="570"/>
                    <a:pt x="706" y="617"/>
                    <a:pt x="678" y="610"/>
                  </a:cubicBezTo>
                  <a:cubicBezTo>
                    <a:pt x="668" y="608"/>
                    <a:pt x="649" y="603"/>
                    <a:pt x="648" y="589"/>
                  </a:cubicBezTo>
                  <a:cubicBezTo>
                    <a:pt x="648" y="582"/>
                    <a:pt x="663" y="568"/>
                    <a:pt x="654" y="565"/>
                  </a:cubicBezTo>
                  <a:cubicBezTo>
                    <a:pt x="638" y="558"/>
                    <a:pt x="643" y="541"/>
                    <a:pt x="639" y="529"/>
                  </a:cubicBezTo>
                  <a:cubicBezTo>
                    <a:pt x="636" y="522"/>
                    <a:pt x="627" y="530"/>
                    <a:pt x="629" y="520"/>
                  </a:cubicBezTo>
                  <a:cubicBezTo>
                    <a:pt x="630" y="508"/>
                    <a:pt x="631" y="510"/>
                    <a:pt x="637" y="502"/>
                  </a:cubicBezTo>
                  <a:cubicBezTo>
                    <a:pt x="655" y="479"/>
                    <a:pt x="682" y="484"/>
                    <a:pt x="700" y="506"/>
                  </a:cubicBezTo>
                  <a:cubicBezTo>
                    <a:pt x="689" y="505"/>
                    <a:pt x="644" y="509"/>
                    <a:pt x="671" y="525"/>
                  </a:cubicBezTo>
                  <a:cubicBezTo>
                    <a:pt x="667" y="537"/>
                    <a:pt x="683" y="542"/>
                    <a:pt x="684" y="557"/>
                  </a:cubicBezTo>
                  <a:cubicBezTo>
                    <a:pt x="693" y="549"/>
                    <a:pt x="704" y="552"/>
                    <a:pt x="703" y="565"/>
                  </a:cubicBezTo>
                  <a:close/>
                  <a:moveTo>
                    <a:pt x="776" y="627"/>
                  </a:moveTo>
                  <a:cubicBezTo>
                    <a:pt x="774" y="624"/>
                    <a:pt x="771" y="622"/>
                    <a:pt x="772" y="617"/>
                  </a:cubicBezTo>
                  <a:cubicBezTo>
                    <a:pt x="776" y="618"/>
                    <a:pt x="779" y="620"/>
                    <a:pt x="783" y="623"/>
                  </a:cubicBezTo>
                  <a:cubicBezTo>
                    <a:pt x="780" y="624"/>
                    <a:pt x="778" y="626"/>
                    <a:pt x="776" y="62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2" name="Freeform 72"/>
            <p:cNvSpPr>
              <a:spLocks/>
            </p:cNvSpPr>
            <p:nvPr/>
          </p:nvSpPr>
          <p:spPr bwMode="auto">
            <a:xfrm>
              <a:off x="2967" y="609"/>
              <a:ext cx="5" cy="6"/>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cubicBezTo>
                    <a:pt x="2" y="1"/>
                    <a:pt x="1" y="2"/>
                    <a:pt x="0" y="3"/>
                  </a:cubicBezTo>
                  <a:cubicBezTo>
                    <a:pt x="1" y="2"/>
                    <a:pt x="2" y="1"/>
                    <a:pt x="3"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3" name="Freeform 73"/>
            <p:cNvSpPr>
              <a:spLocks/>
            </p:cNvSpPr>
            <p:nvPr/>
          </p:nvSpPr>
          <p:spPr bwMode="auto">
            <a:xfrm>
              <a:off x="2931" y="599"/>
              <a:ext cx="34" cy="30"/>
            </a:xfrm>
            <a:custGeom>
              <a:avLst/>
              <a:gdLst>
                <a:gd name="T0" fmla="*/ 14 w 19"/>
                <a:gd name="T1" fmla="*/ 0 h 17"/>
                <a:gd name="T2" fmla="*/ 0 w 19"/>
                <a:gd name="T3" fmla="*/ 16 h 17"/>
                <a:gd name="T4" fmla="*/ 19 w 19"/>
                <a:gd name="T5" fmla="*/ 10 h 17"/>
                <a:gd name="T6" fmla="*/ 14 w 19"/>
                <a:gd name="T7" fmla="*/ 0 h 17"/>
              </a:gdLst>
              <a:ahLst/>
              <a:cxnLst>
                <a:cxn ang="0">
                  <a:pos x="T0" y="T1"/>
                </a:cxn>
                <a:cxn ang="0">
                  <a:pos x="T2" y="T3"/>
                </a:cxn>
                <a:cxn ang="0">
                  <a:pos x="T4" y="T5"/>
                </a:cxn>
                <a:cxn ang="0">
                  <a:pos x="T6" y="T7"/>
                </a:cxn>
              </a:cxnLst>
              <a:rect l="0" t="0" r="r" b="b"/>
              <a:pathLst>
                <a:path w="19" h="17">
                  <a:moveTo>
                    <a:pt x="14" y="0"/>
                  </a:moveTo>
                  <a:cubicBezTo>
                    <a:pt x="5" y="6"/>
                    <a:pt x="7" y="8"/>
                    <a:pt x="0" y="16"/>
                  </a:cubicBezTo>
                  <a:cubicBezTo>
                    <a:pt x="7" y="17"/>
                    <a:pt x="14" y="15"/>
                    <a:pt x="19" y="10"/>
                  </a:cubicBezTo>
                  <a:cubicBezTo>
                    <a:pt x="15" y="10"/>
                    <a:pt x="12" y="7"/>
                    <a:pt x="14"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4" name="Freeform 74"/>
            <p:cNvSpPr>
              <a:spLocks/>
            </p:cNvSpPr>
            <p:nvPr/>
          </p:nvSpPr>
          <p:spPr bwMode="auto">
            <a:xfrm>
              <a:off x="4398" y="1878"/>
              <a:ext cx="1" cy="4"/>
            </a:xfrm>
            <a:custGeom>
              <a:avLst/>
              <a:gdLst>
                <a:gd name="T0" fmla="*/ 1 w 1"/>
                <a:gd name="T1" fmla="*/ 2 h 2"/>
                <a:gd name="T2" fmla="*/ 1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0"/>
                  </a:cubicBezTo>
                  <a:cubicBezTo>
                    <a:pt x="1" y="1"/>
                    <a:pt x="0" y="1"/>
                    <a:pt x="0" y="2"/>
                  </a:cubicBezTo>
                  <a:cubicBezTo>
                    <a:pt x="0" y="2"/>
                    <a:pt x="0" y="2"/>
                    <a:pt x="1" y="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5" name="Freeform 75"/>
            <p:cNvSpPr>
              <a:spLocks/>
            </p:cNvSpPr>
            <p:nvPr/>
          </p:nvSpPr>
          <p:spPr bwMode="auto">
            <a:xfrm>
              <a:off x="4391" y="1882"/>
              <a:ext cx="113" cy="158"/>
            </a:xfrm>
            <a:custGeom>
              <a:avLst/>
              <a:gdLst>
                <a:gd name="T0" fmla="*/ 0 w 64"/>
                <a:gd name="T1" fmla="*/ 17 h 89"/>
                <a:gd name="T2" fmla="*/ 25 w 64"/>
                <a:gd name="T3" fmla="*/ 53 h 89"/>
                <a:gd name="T4" fmla="*/ 53 w 64"/>
                <a:gd name="T5" fmla="*/ 89 h 89"/>
                <a:gd name="T6" fmla="*/ 56 w 64"/>
                <a:gd name="T7" fmla="*/ 82 h 89"/>
                <a:gd name="T8" fmla="*/ 64 w 64"/>
                <a:gd name="T9" fmla="*/ 86 h 89"/>
                <a:gd name="T10" fmla="*/ 52 w 64"/>
                <a:gd name="T11" fmla="*/ 69 h 89"/>
                <a:gd name="T12" fmla="*/ 53 w 64"/>
                <a:gd name="T13" fmla="*/ 45 h 89"/>
                <a:gd name="T14" fmla="*/ 32 w 64"/>
                <a:gd name="T15" fmla="*/ 34 h 89"/>
                <a:gd name="T16" fmla="*/ 16 w 64"/>
                <a:gd name="T17" fmla="*/ 17 h 89"/>
                <a:gd name="T18" fmla="*/ 20 w 64"/>
                <a:gd name="T19" fmla="*/ 16 h 89"/>
                <a:gd name="T20" fmla="*/ 5 w 64"/>
                <a:gd name="T21" fmla="*/ 0 h 89"/>
                <a:gd name="T22" fmla="*/ 3 w 64"/>
                <a:gd name="T23" fmla="*/ 2 h 89"/>
                <a:gd name="T24" fmla="*/ 0 w 64"/>
                <a:gd name="T25" fmla="*/ 1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89">
                  <a:moveTo>
                    <a:pt x="0" y="17"/>
                  </a:moveTo>
                  <a:cubicBezTo>
                    <a:pt x="9" y="16"/>
                    <a:pt x="20" y="43"/>
                    <a:pt x="25" y="53"/>
                  </a:cubicBezTo>
                  <a:cubicBezTo>
                    <a:pt x="34" y="73"/>
                    <a:pt x="35" y="76"/>
                    <a:pt x="53" y="89"/>
                  </a:cubicBezTo>
                  <a:cubicBezTo>
                    <a:pt x="54" y="86"/>
                    <a:pt x="55" y="84"/>
                    <a:pt x="56" y="82"/>
                  </a:cubicBezTo>
                  <a:cubicBezTo>
                    <a:pt x="58" y="83"/>
                    <a:pt x="61" y="84"/>
                    <a:pt x="64" y="86"/>
                  </a:cubicBezTo>
                  <a:cubicBezTo>
                    <a:pt x="61" y="82"/>
                    <a:pt x="53" y="73"/>
                    <a:pt x="52" y="69"/>
                  </a:cubicBezTo>
                  <a:cubicBezTo>
                    <a:pt x="51" y="62"/>
                    <a:pt x="56" y="52"/>
                    <a:pt x="53" y="45"/>
                  </a:cubicBezTo>
                  <a:cubicBezTo>
                    <a:pt x="55" y="48"/>
                    <a:pt x="31" y="34"/>
                    <a:pt x="32" y="34"/>
                  </a:cubicBezTo>
                  <a:cubicBezTo>
                    <a:pt x="25" y="32"/>
                    <a:pt x="24" y="21"/>
                    <a:pt x="16" y="17"/>
                  </a:cubicBezTo>
                  <a:cubicBezTo>
                    <a:pt x="17" y="17"/>
                    <a:pt x="19" y="16"/>
                    <a:pt x="20" y="16"/>
                  </a:cubicBezTo>
                  <a:cubicBezTo>
                    <a:pt x="18" y="9"/>
                    <a:pt x="12" y="3"/>
                    <a:pt x="5" y="0"/>
                  </a:cubicBezTo>
                  <a:cubicBezTo>
                    <a:pt x="4" y="1"/>
                    <a:pt x="4" y="2"/>
                    <a:pt x="3" y="2"/>
                  </a:cubicBezTo>
                  <a:cubicBezTo>
                    <a:pt x="4" y="3"/>
                    <a:pt x="2" y="13"/>
                    <a:pt x="0" y="1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6" name="Freeform 76"/>
            <p:cNvSpPr>
              <a:spLocks/>
            </p:cNvSpPr>
            <p:nvPr/>
          </p:nvSpPr>
          <p:spPr bwMode="auto">
            <a:xfrm>
              <a:off x="4396" y="1885"/>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7" name="Freeform 77"/>
            <p:cNvSpPr>
              <a:spLocks/>
            </p:cNvSpPr>
            <p:nvPr/>
          </p:nvSpPr>
          <p:spPr bwMode="auto">
            <a:xfrm>
              <a:off x="2965" y="615"/>
              <a:ext cx="2"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0"/>
                    <a:pt x="1" y="0"/>
                  </a:cubicBezTo>
                  <a:cubicBezTo>
                    <a:pt x="1" y="0"/>
                    <a:pt x="0" y="1"/>
                    <a:pt x="0" y="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8" name="Freeform 78"/>
            <p:cNvSpPr>
              <a:spLocks/>
            </p:cNvSpPr>
            <p:nvPr/>
          </p:nvSpPr>
          <p:spPr bwMode="auto">
            <a:xfrm>
              <a:off x="5781" y="513"/>
              <a:ext cx="72" cy="31"/>
            </a:xfrm>
            <a:custGeom>
              <a:avLst/>
              <a:gdLst>
                <a:gd name="T0" fmla="*/ 41 w 41"/>
                <a:gd name="T1" fmla="*/ 11 h 17"/>
                <a:gd name="T2" fmla="*/ 10 w 41"/>
                <a:gd name="T3" fmla="*/ 17 h 17"/>
                <a:gd name="T4" fmla="*/ 41 w 41"/>
                <a:gd name="T5" fmla="*/ 11 h 17"/>
              </a:gdLst>
              <a:ahLst/>
              <a:cxnLst>
                <a:cxn ang="0">
                  <a:pos x="T0" y="T1"/>
                </a:cxn>
                <a:cxn ang="0">
                  <a:pos x="T2" y="T3"/>
                </a:cxn>
                <a:cxn ang="0">
                  <a:pos x="T4" y="T5"/>
                </a:cxn>
              </a:cxnLst>
              <a:rect l="0" t="0" r="r" b="b"/>
              <a:pathLst>
                <a:path w="41" h="17">
                  <a:moveTo>
                    <a:pt x="41" y="11"/>
                  </a:moveTo>
                  <a:cubicBezTo>
                    <a:pt x="31" y="0"/>
                    <a:pt x="0" y="2"/>
                    <a:pt x="10" y="17"/>
                  </a:cubicBezTo>
                  <a:cubicBezTo>
                    <a:pt x="20" y="17"/>
                    <a:pt x="31" y="16"/>
                    <a:pt x="41" y="1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9" name="Freeform 79"/>
            <p:cNvSpPr>
              <a:spLocks/>
            </p:cNvSpPr>
            <p:nvPr/>
          </p:nvSpPr>
          <p:spPr bwMode="auto">
            <a:xfrm>
              <a:off x="5607" y="565"/>
              <a:ext cx="27" cy="16"/>
            </a:xfrm>
            <a:custGeom>
              <a:avLst/>
              <a:gdLst>
                <a:gd name="T0" fmla="*/ 0 w 15"/>
                <a:gd name="T1" fmla="*/ 2 h 9"/>
                <a:gd name="T2" fmla="*/ 10 w 15"/>
                <a:gd name="T3" fmla="*/ 9 h 9"/>
                <a:gd name="T4" fmla="*/ 0 w 15"/>
                <a:gd name="T5" fmla="*/ 2 h 9"/>
              </a:gdLst>
              <a:ahLst/>
              <a:cxnLst>
                <a:cxn ang="0">
                  <a:pos x="T0" y="T1"/>
                </a:cxn>
                <a:cxn ang="0">
                  <a:pos x="T2" y="T3"/>
                </a:cxn>
                <a:cxn ang="0">
                  <a:pos x="T4" y="T5"/>
                </a:cxn>
              </a:cxnLst>
              <a:rect l="0" t="0" r="r" b="b"/>
              <a:pathLst>
                <a:path w="15" h="9">
                  <a:moveTo>
                    <a:pt x="0" y="2"/>
                  </a:moveTo>
                  <a:cubicBezTo>
                    <a:pt x="3" y="4"/>
                    <a:pt x="6" y="7"/>
                    <a:pt x="10" y="9"/>
                  </a:cubicBezTo>
                  <a:cubicBezTo>
                    <a:pt x="15" y="1"/>
                    <a:pt x="9" y="0"/>
                    <a:pt x="0" y="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0" name="Freeform 80"/>
            <p:cNvSpPr>
              <a:spLocks/>
            </p:cNvSpPr>
            <p:nvPr/>
          </p:nvSpPr>
          <p:spPr bwMode="auto">
            <a:xfrm>
              <a:off x="5034" y="371"/>
              <a:ext cx="14" cy="16"/>
            </a:xfrm>
            <a:custGeom>
              <a:avLst/>
              <a:gdLst>
                <a:gd name="T0" fmla="*/ 8 w 8"/>
                <a:gd name="T1" fmla="*/ 4 h 9"/>
                <a:gd name="T2" fmla="*/ 4 w 8"/>
                <a:gd name="T3" fmla="*/ 9 h 9"/>
                <a:gd name="T4" fmla="*/ 8 w 8"/>
                <a:gd name="T5" fmla="*/ 4 h 9"/>
              </a:gdLst>
              <a:ahLst/>
              <a:cxnLst>
                <a:cxn ang="0">
                  <a:pos x="T0" y="T1"/>
                </a:cxn>
                <a:cxn ang="0">
                  <a:pos x="T2" y="T3"/>
                </a:cxn>
                <a:cxn ang="0">
                  <a:pos x="T4" y="T5"/>
                </a:cxn>
              </a:cxnLst>
              <a:rect l="0" t="0" r="r" b="b"/>
              <a:pathLst>
                <a:path w="8" h="9">
                  <a:moveTo>
                    <a:pt x="8" y="4"/>
                  </a:moveTo>
                  <a:cubicBezTo>
                    <a:pt x="5" y="5"/>
                    <a:pt x="0" y="0"/>
                    <a:pt x="4" y="9"/>
                  </a:cubicBezTo>
                  <a:cubicBezTo>
                    <a:pt x="6" y="6"/>
                    <a:pt x="8" y="4"/>
                    <a:pt x="8"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1" name="Freeform 81"/>
            <p:cNvSpPr>
              <a:spLocks/>
            </p:cNvSpPr>
            <p:nvPr/>
          </p:nvSpPr>
          <p:spPr bwMode="auto">
            <a:xfrm>
              <a:off x="4626" y="414"/>
              <a:ext cx="27" cy="21"/>
            </a:xfrm>
            <a:custGeom>
              <a:avLst/>
              <a:gdLst>
                <a:gd name="T0" fmla="*/ 0 w 15"/>
                <a:gd name="T1" fmla="*/ 7 h 12"/>
                <a:gd name="T2" fmla="*/ 15 w 15"/>
                <a:gd name="T3" fmla="*/ 9 h 12"/>
                <a:gd name="T4" fmla="*/ 0 w 15"/>
                <a:gd name="T5" fmla="*/ 7 h 12"/>
              </a:gdLst>
              <a:ahLst/>
              <a:cxnLst>
                <a:cxn ang="0">
                  <a:pos x="T0" y="T1"/>
                </a:cxn>
                <a:cxn ang="0">
                  <a:pos x="T2" y="T3"/>
                </a:cxn>
                <a:cxn ang="0">
                  <a:pos x="T4" y="T5"/>
                </a:cxn>
              </a:cxnLst>
              <a:rect l="0" t="0" r="r" b="b"/>
              <a:pathLst>
                <a:path w="15" h="12">
                  <a:moveTo>
                    <a:pt x="0" y="7"/>
                  </a:moveTo>
                  <a:cubicBezTo>
                    <a:pt x="5" y="12"/>
                    <a:pt x="9" y="11"/>
                    <a:pt x="15" y="9"/>
                  </a:cubicBezTo>
                  <a:cubicBezTo>
                    <a:pt x="14" y="8"/>
                    <a:pt x="9" y="0"/>
                    <a:pt x="0" y="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2" name="Freeform 82"/>
            <p:cNvSpPr>
              <a:spLocks/>
            </p:cNvSpPr>
            <p:nvPr/>
          </p:nvSpPr>
          <p:spPr bwMode="auto">
            <a:xfrm>
              <a:off x="4653" y="4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3" name="Freeform 83"/>
            <p:cNvSpPr>
              <a:spLocks/>
            </p:cNvSpPr>
            <p:nvPr/>
          </p:nvSpPr>
          <p:spPr bwMode="auto">
            <a:xfrm>
              <a:off x="4399" y="238"/>
              <a:ext cx="128" cy="63"/>
            </a:xfrm>
            <a:custGeom>
              <a:avLst/>
              <a:gdLst>
                <a:gd name="T0" fmla="*/ 11 w 72"/>
                <a:gd name="T1" fmla="*/ 35 h 35"/>
                <a:gd name="T2" fmla="*/ 60 w 72"/>
                <a:gd name="T3" fmla="*/ 26 h 35"/>
                <a:gd name="T4" fmla="*/ 40 w 72"/>
                <a:gd name="T5" fmla="*/ 9 h 35"/>
                <a:gd name="T6" fmla="*/ 41 w 72"/>
                <a:gd name="T7" fmla="*/ 1 h 35"/>
                <a:gd name="T8" fmla="*/ 11 w 72"/>
                <a:gd name="T9" fmla="*/ 35 h 35"/>
              </a:gdLst>
              <a:ahLst/>
              <a:cxnLst>
                <a:cxn ang="0">
                  <a:pos x="T0" y="T1"/>
                </a:cxn>
                <a:cxn ang="0">
                  <a:pos x="T2" y="T3"/>
                </a:cxn>
                <a:cxn ang="0">
                  <a:pos x="T4" y="T5"/>
                </a:cxn>
                <a:cxn ang="0">
                  <a:pos x="T6" y="T7"/>
                </a:cxn>
                <a:cxn ang="0">
                  <a:pos x="T8" y="T9"/>
                </a:cxn>
              </a:cxnLst>
              <a:rect l="0" t="0" r="r" b="b"/>
              <a:pathLst>
                <a:path w="72" h="35">
                  <a:moveTo>
                    <a:pt x="11" y="35"/>
                  </a:moveTo>
                  <a:cubicBezTo>
                    <a:pt x="21" y="31"/>
                    <a:pt x="54" y="32"/>
                    <a:pt x="60" y="26"/>
                  </a:cubicBezTo>
                  <a:cubicBezTo>
                    <a:pt x="72" y="14"/>
                    <a:pt x="51" y="2"/>
                    <a:pt x="40" y="9"/>
                  </a:cubicBezTo>
                  <a:cubicBezTo>
                    <a:pt x="41" y="6"/>
                    <a:pt x="41" y="4"/>
                    <a:pt x="41" y="1"/>
                  </a:cubicBezTo>
                  <a:cubicBezTo>
                    <a:pt x="28" y="0"/>
                    <a:pt x="0" y="25"/>
                    <a:pt x="11" y="3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4" name="Freeform 84"/>
            <p:cNvSpPr>
              <a:spLocks/>
            </p:cNvSpPr>
            <p:nvPr/>
          </p:nvSpPr>
          <p:spPr bwMode="auto">
            <a:xfrm>
              <a:off x="4261" y="212"/>
              <a:ext cx="43" cy="25"/>
            </a:xfrm>
            <a:custGeom>
              <a:avLst/>
              <a:gdLst>
                <a:gd name="T0" fmla="*/ 10 w 24"/>
                <a:gd name="T1" fmla="*/ 0 h 14"/>
                <a:gd name="T2" fmla="*/ 0 w 24"/>
                <a:gd name="T3" fmla="*/ 3 h 14"/>
                <a:gd name="T4" fmla="*/ 24 w 24"/>
                <a:gd name="T5" fmla="*/ 5 h 14"/>
                <a:gd name="T6" fmla="*/ 10 w 24"/>
                <a:gd name="T7" fmla="*/ 0 h 14"/>
              </a:gdLst>
              <a:ahLst/>
              <a:cxnLst>
                <a:cxn ang="0">
                  <a:pos x="T0" y="T1"/>
                </a:cxn>
                <a:cxn ang="0">
                  <a:pos x="T2" y="T3"/>
                </a:cxn>
                <a:cxn ang="0">
                  <a:pos x="T4" y="T5"/>
                </a:cxn>
                <a:cxn ang="0">
                  <a:pos x="T6" y="T7"/>
                </a:cxn>
              </a:cxnLst>
              <a:rect l="0" t="0" r="r" b="b"/>
              <a:pathLst>
                <a:path w="24" h="14">
                  <a:moveTo>
                    <a:pt x="10" y="0"/>
                  </a:moveTo>
                  <a:cubicBezTo>
                    <a:pt x="7" y="1"/>
                    <a:pt x="4" y="2"/>
                    <a:pt x="0" y="3"/>
                  </a:cubicBezTo>
                  <a:cubicBezTo>
                    <a:pt x="5" y="14"/>
                    <a:pt x="16" y="13"/>
                    <a:pt x="24" y="5"/>
                  </a:cubicBezTo>
                  <a:cubicBezTo>
                    <a:pt x="19" y="3"/>
                    <a:pt x="14" y="0"/>
                    <a:pt x="1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5" name="Freeform 85"/>
            <p:cNvSpPr>
              <a:spLocks/>
            </p:cNvSpPr>
            <p:nvPr/>
          </p:nvSpPr>
          <p:spPr bwMode="auto">
            <a:xfrm>
              <a:off x="4275" y="143"/>
              <a:ext cx="179" cy="140"/>
            </a:xfrm>
            <a:custGeom>
              <a:avLst/>
              <a:gdLst>
                <a:gd name="T0" fmla="*/ 14 w 101"/>
                <a:gd name="T1" fmla="*/ 52 h 79"/>
                <a:gd name="T2" fmla="*/ 78 w 101"/>
                <a:gd name="T3" fmla="*/ 65 h 79"/>
                <a:gd name="T4" fmla="*/ 72 w 101"/>
                <a:gd name="T5" fmla="*/ 61 h 79"/>
                <a:gd name="T6" fmla="*/ 46 w 101"/>
                <a:gd name="T7" fmla="*/ 40 h 79"/>
                <a:gd name="T8" fmla="*/ 57 w 101"/>
                <a:gd name="T9" fmla="*/ 26 h 79"/>
                <a:gd name="T10" fmla="*/ 0 w 101"/>
                <a:gd name="T11" fmla="*/ 33 h 79"/>
                <a:gd name="T12" fmla="*/ 40 w 101"/>
                <a:gd name="T13" fmla="*/ 41 h 79"/>
                <a:gd name="T14" fmla="*/ 14 w 101"/>
                <a:gd name="T15" fmla="*/ 52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79">
                  <a:moveTo>
                    <a:pt x="14" y="52"/>
                  </a:moveTo>
                  <a:cubicBezTo>
                    <a:pt x="28" y="63"/>
                    <a:pt x="63" y="79"/>
                    <a:pt x="78" y="65"/>
                  </a:cubicBezTo>
                  <a:cubicBezTo>
                    <a:pt x="76" y="64"/>
                    <a:pt x="74" y="63"/>
                    <a:pt x="72" y="61"/>
                  </a:cubicBezTo>
                  <a:cubicBezTo>
                    <a:pt x="101" y="48"/>
                    <a:pt x="56" y="40"/>
                    <a:pt x="46" y="40"/>
                  </a:cubicBezTo>
                  <a:cubicBezTo>
                    <a:pt x="50" y="34"/>
                    <a:pt x="54" y="29"/>
                    <a:pt x="57" y="26"/>
                  </a:cubicBezTo>
                  <a:cubicBezTo>
                    <a:pt x="35" y="0"/>
                    <a:pt x="23" y="23"/>
                    <a:pt x="0" y="33"/>
                  </a:cubicBezTo>
                  <a:cubicBezTo>
                    <a:pt x="12" y="40"/>
                    <a:pt x="26" y="41"/>
                    <a:pt x="40" y="41"/>
                  </a:cubicBezTo>
                  <a:cubicBezTo>
                    <a:pt x="31" y="44"/>
                    <a:pt x="22" y="48"/>
                    <a:pt x="14" y="5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6" name="Freeform 86"/>
            <p:cNvSpPr>
              <a:spLocks/>
            </p:cNvSpPr>
            <p:nvPr/>
          </p:nvSpPr>
          <p:spPr bwMode="auto">
            <a:xfrm>
              <a:off x="4339" y="325"/>
              <a:ext cx="18" cy="18"/>
            </a:xfrm>
            <a:custGeom>
              <a:avLst/>
              <a:gdLst>
                <a:gd name="T0" fmla="*/ 10 w 10"/>
                <a:gd name="T1" fmla="*/ 1 h 10"/>
                <a:gd name="T2" fmla="*/ 0 w 10"/>
                <a:gd name="T3" fmla="*/ 5 h 10"/>
                <a:gd name="T4" fmla="*/ 10 w 10"/>
                <a:gd name="T5" fmla="*/ 1 h 10"/>
              </a:gdLst>
              <a:ahLst/>
              <a:cxnLst>
                <a:cxn ang="0">
                  <a:pos x="T0" y="T1"/>
                </a:cxn>
                <a:cxn ang="0">
                  <a:pos x="T2" y="T3"/>
                </a:cxn>
                <a:cxn ang="0">
                  <a:pos x="T4" y="T5"/>
                </a:cxn>
              </a:cxnLst>
              <a:rect l="0" t="0" r="r" b="b"/>
              <a:pathLst>
                <a:path w="10" h="10">
                  <a:moveTo>
                    <a:pt x="10" y="1"/>
                  </a:moveTo>
                  <a:cubicBezTo>
                    <a:pt x="5" y="0"/>
                    <a:pt x="3" y="2"/>
                    <a:pt x="0" y="5"/>
                  </a:cubicBezTo>
                  <a:cubicBezTo>
                    <a:pt x="3" y="4"/>
                    <a:pt x="5" y="10"/>
                    <a:pt x="10" y="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7" name="Freeform 87"/>
            <p:cNvSpPr>
              <a:spLocks/>
            </p:cNvSpPr>
            <p:nvPr/>
          </p:nvSpPr>
          <p:spPr bwMode="auto">
            <a:xfrm>
              <a:off x="4247" y="166"/>
              <a:ext cx="25" cy="9"/>
            </a:xfrm>
            <a:custGeom>
              <a:avLst/>
              <a:gdLst>
                <a:gd name="T0" fmla="*/ 14 w 14"/>
                <a:gd name="T1" fmla="*/ 4 h 5"/>
                <a:gd name="T2" fmla="*/ 0 w 14"/>
                <a:gd name="T3" fmla="*/ 1 h 5"/>
                <a:gd name="T4" fmla="*/ 14 w 14"/>
                <a:gd name="T5" fmla="*/ 4 h 5"/>
              </a:gdLst>
              <a:ahLst/>
              <a:cxnLst>
                <a:cxn ang="0">
                  <a:pos x="T0" y="T1"/>
                </a:cxn>
                <a:cxn ang="0">
                  <a:pos x="T2" y="T3"/>
                </a:cxn>
                <a:cxn ang="0">
                  <a:pos x="T4" y="T5"/>
                </a:cxn>
              </a:cxnLst>
              <a:rect l="0" t="0" r="r" b="b"/>
              <a:pathLst>
                <a:path w="14" h="5">
                  <a:moveTo>
                    <a:pt x="14" y="4"/>
                  </a:moveTo>
                  <a:cubicBezTo>
                    <a:pt x="10" y="3"/>
                    <a:pt x="6" y="0"/>
                    <a:pt x="0" y="1"/>
                  </a:cubicBezTo>
                  <a:cubicBezTo>
                    <a:pt x="5" y="5"/>
                    <a:pt x="8" y="4"/>
                    <a:pt x="14"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8" name="Freeform 88"/>
            <p:cNvSpPr>
              <a:spLocks/>
            </p:cNvSpPr>
            <p:nvPr/>
          </p:nvSpPr>
          <p:spPr bwMode="auto">
            <a:xfrm>
              <a:off x="4536" y="286"/>
              <a:ext cx="20" cy="15"/>
            </a:xfrm>
            <a:custGeom>
              <a:avLst/>
              <a:gdLst>
                <a:gd name="T0" fmla="*/ 11 w 11"/>
                <a:gd name="T1" fmla="*/ 0 h 8"/>
                <a:gd name="T2" fmla="*/ 0 w 11"/>
                <a:gd name="T3" fmla="*/ 1 h 8"/>
                <a:gd name="T4" fmla="*/ 11 w 11"/>
                <a:gd name="T5" fmla="*/ 0 h 8"/>
              </a:gdLst>
              <a:ahLst/>
              <a:cxnLst>
                <a:cxn ang="0">
                  <a:pos x="T0" y="T1"/>
                </a:cxn>
                <a:cxn ang="0">
                  <a:pos x="T2" y="T3"/>
                </a:cxn>
                <a:cxn ang="0">
                  <a:pos x="T4" y="T5"/>
                </a:cxn>
              </a:cxnLst>
              <a:rect l="0" t="0" r="r" b="b"/>
              <a:pathLst>
                <a:path w="11" h="8">
                  <a:moveTo>
                    <a:pt x="11" y="0"/>
                  </a:moveTo>
                  <a:cubicBezTo>
                    <a:pt x="7" y="1"/>
                    <a:pt x="3" y="1"/>
                    <a:pt x="0" y="1"/>
                  </a:cubicBezTo>
                  <a:cubicBezTo>
                    <a:pt x="6" y="8"/>
                    <a:pt x="6" y="2"/>
                    <a:pt x="11"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9" name="Freeform 89"/>
            <p:cNvSpPr>
              <a:spLocks/>
            </p:cNvSpPr>
            <p:nvPr/>
          </p:nvSpPr>
          <p:spPr bwMode="auto">
            <a:xfrm>
              <a:off x="3548" y="201"/>
              <a:ext cx="6" cy="9"/>
            </a:xfrm>
            <a:custGeom>
              <a:avLst/>
              <a:gdLst>
                <a:gd name="T0" fmla="*/ 0 w 3"/>
                <a:gd name="T1" fmla="*/ 1 h 5"/>
                <a:gd name="T2" fmla="*/ 3 w 3"/>
                <a:gd name="T3" fmla="*/ 0 h 5"/>
                <a:gd name="T4" fmla="*/ 1 w 3"/>
                <a:gd name="T5" fmla="*/ 1 h 5"/>
                <a:gd name="T6" fmla="*/ 0 w 3"/>
                <a:gd name="T7" fmla="*/ 1 h 5"/>
              </a:gdLst>
              <a:ahLst/>
              <a:cxnLst>
                <a:cxn ang="0">
                  <a:pos x="T0" y="T1"/>
                </a:cxn>
                <a:cxn ang="0">
                  <a:pos x="T2" y="T3"/>
                </a:cxn>
                <a:cxn ang="0">
                  <a:pos x="T4" y="T5"/>
                </a:cxn>
                <a:cxn ang="0">
                  <a:pos x="T6" y="T7"/>
                </a:cxn>
              </a:cxnLst>
              <a:rect l="0" t="0" r="r" b="b"/>
              <a:pathLst>
                <a:path w="3" h="5">
                  <a:moveTo>
                    <a:pt x="0" y="1"/>
                  </a:moveTo>
                  <a:cubicBezTo>
                    <a:pt x="0" y="5"/>
                    <a:pt x="1" y="1"/>
                    <a:pt x="3" y="0"/>
                  </a:cubicBezTo>
                  <a:cubicBezTo>
                    <a:pt x="2" y="0"/>
                    <a:pt x="2" y="0"/>
                    <a:pt x="1" y="1"/>
                  </a:cubicBezTo>
                  <a:cubicBezTo>
                    <a:pt x="1" y="1"/>
                    <a:pt x="0" y="1"/>
                    <a:pt x="0" y="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0" name="Freeform 90"/>
            <p:cNvSpPr>
              <a:spLocks/>
            </p:cNvSpPr>
            <p:nvPr/>
          </p:nvSpPr>
          <p:spPr bwMode="auto">
            <a:xfrm>
              <a:off x="3449" y="178"/>
              <a:ext cx="122" cy="43"/>
            </a:xfrm>
            <a:custGeom>
              <a:avLst/>
              <a:gdLst>
                <a:gd name="T0" fmla="*/ 31 w 69"/>
                <a:gd name="T1" fmla="*/ 10 h 24"/>
                <a:gd name="T2" fmla="*/ 25 w 69"/>
                <a:gd name="T3" fmla="*/ 13 h 24"/>
                <a:gd name="T4" fmla="*/ 32 w 69"/>
                <a:gd name="T5" fmla="*/ 13 h 24"/>
                <a:gd name="T6" fmla="*/ 24 w 69"/>
                <a:gd name="T7" fmla="*/ 16 h 24"/>
                <a:gd name="T8" fmla="*/ 37 w 69"/>
                <a:gd name="T9" fmla="*/ 24 h 24"/>
                <a:gd name="T10" fmla="*/ 57 w 69"/>
                <a:gd name="T11" fmla="*/ 14 h 24"/>
                <a:gd name="T12" fmla="*/ 69 w 69"/>
                <a:gd name="T13" fmla="*/ 7 h 24"/>
                <a:gd name="T14" fmla="*/ 31 w 69"/>
                <a:gd name="T15" fmla="*/ 4 h 24"/>
                <a:gd name="T16" fmla="*/ 0 w 69"/>
                <a:gd name="T17" fmla="*/ 10 h 24"/>
                <a:gd name="T18" fmla="*/ 31 w 69"/>
                <a:gd name="T19"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24">
                  <a:moveTo>
                    <a:pt x="31" y="10"/>
                  </a:moveTo>
                  <a:cubicBezTo>
                    <a:pt x="29" y="11"/>
                    <a:pt x="27" y="12"/>
                    <a:pt x="25" y="13"/>
                  </a:cubicBezTo>
                  <a:cubicBezTo>
                    <a:pt x="27" y="13"/>
                    <a:pt x="30" y="13"/>
                    <a:pt x="32" y="13"/>
                  </a:cubicBezTo>
                  <a:cubicBezTo>
                    <a:pt x="29" y="14"/>
                    <a:pt x="27" y="15"/>
                    <a:pt x="24" y="16"/>
                  </a:cubicBezTo>
                  <a:cubicBezTo>
                    <a:pt x="27" y="19"/>
                    <a:pt x="34" y="22"/>
                    <a:pt x="37" y="24"/>
                  </a:cubicBezTo>
                  <a:cubicBezTo>
                    <a:pt x="42" y="17"/>
                    <a:pt x="49" y="14"/>
                    <a:pt x="57" y="14"/>
                  </a:cubicBezTo>
                  <a:cubicBezTo>
                    <a:pt x="59" y="11"/>
                    <a:pt x="67" y="8"/>
                    <a:pt x="69" y="7"/>
                  </a:cubicBezTo>
                  <a:cubicBezTo>
                    <a:pt x="58" y="0"/>
                    <a:pt x="44" y="7"/>
                    <a:pt x="31" y="4"/>
                  </a:cubicBezTo>
                  <a:cubicBezTo>
                    <a:pt x="20" y="2"/>
                    <a:pt x="9" y="3"/>
                    <a:pt x="0" y="10"/>
                  </a:cubicBezTo>
                  <a:cubicBezTo>
                    <a:pt x="11" y="12"/>
                    <a:pt x="20" y="4"/>
                    <a:pt x="31" y="1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1" name="Freeform 91"/>
            <p:cNvSpPr>
              <a:spLocks/>
            </p:cNvSpPr>
            <p:nvPr/>
          </p:nvSpPr>
          <p:spPr bwMode="auto">
            <a:xfrm>
              <a:off x="3770" y="148"/>
              <a:ext cx="43" cy="39"/>
            </a:xfrm>
            <a:custGeom>
              <a:avLst/>
              <a:gdLst>
                <a:gd name="T0" fmla="*/ 24 w 24"/>
                <a:gd name="T1" fmla="*/ 17 h 22"/>
                <a:gd name="T2" fmla="*/ 0 w 24"/>
                <a:gd name="T3" fmla="*/ 17 h 22"/>
                <a:gd name="T4" fmla="*/ 6 w 24"/>
                <a:gd name="T5" fmla="*/ 22 h 22"/>
                <a:gd name="T6" fmla="*/ 24 w 24"/>
                <a:gd name="T7" fmla="*/ 17 h 22"/>
              </a:gdLst>
              <a:ahLst/>
              <a:cxnLst>
                <a:cxn ang="0">
                  <a:pos x="T0" y="T1"/>
                </a:cxn>
                <a:cxn ang="0">
                  <a:pos x="T2" y="T3"/>
                </a:cxn>
                <a:cxn ang="0">
                  <a:pos x="T4" y="T5"/>
                </a:cxn>
                <a:cxn ang="0">
                  <a:pos x="T6" y="T7"/>
                </a:cxn>
              </a:cxnLst>
              <a:rect l="0" t="0" r="r" b="b"/>
              <a:pathLst>
                <a:path w="24" h="22">
                  <a:moveTo>
                    <a:pt x="24" y="17"/>
                  </a:moveTo>
                  <a:cubicBezTo>
                    <a:pt x="22" y="0"/>
                    <a:pt x="7" y="8"/>
                    <a:pt x="0" y="17"/>
                  </a:cubicBezTo>
                  <a:cubicBezTo>
                    <a:pt x="2" y="18"/>
                    <a:pt x="4" y="20"/>
                    <a:pt x="6" y="22"/>
                  </a:cubicBezTo>
                  <a:cubicBezTo>
                    <a:pt x="12" y="22"/>
                    <a:pt x="18" y="19"/>
                    <a:pt x="24" y="1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2" name="Freeform 92"/>
            <p:cNvSpPr>
              <a:spLocks/>
            </p:cNvSpPr>
            <p:nvPr/>
          </p:nvSpPr>
          <p:spPr bwMode="auto">
            <a:xfrm>
              <a:off x="3713" y="175"/>
              <a:ext cx="45" cy="30"/>
            </a:xfrm>
            <a:custGeom>
              <a:avLst/>
              <a:gdLst>
                <a:gd name="T0" fmla="*/ 19 w 25"/>
                <a:gd name="T1" fmla="*/ 15 h 17"/>
                <a:gd name="T2" fmla="*/ 25 w 25"/>
                <a:gd name="T3" fmla="*/ 4 h 17"/>
                <a:gd name="T4" fmla="*/ 14 w 25"/>
                <a:gd name="T5" fmla="*/ 4 h 17"/>
                <a:gd name="T6" fmla="*/ 18 w 25"/>
                <a:gd name="T7" fmla="*/ 2 h 17"/>
                <a:gd name="T8" fmla="*/ 0 w 25"/>
                <a:gd name="T9" fmla="*/ 15 h 17"/>
                <a:gd name="T10" fmla="*/ 19 w 25"/>
                <a:gd name="T11" fmla="*/ 15 h 17"/>
              </a:gdLst>
              <a:ahLst/>
              <a:cxnLst>
                <a:cxn ang="0">
                  <a:pos x="T0" y="T1"/>
                </a:cxn>
                <a:cxn ang="0">
                  <a:pos x="T2" y="T3"/>
                </a:cxn>
                <a:cxn ang="0">
                  <a:pos x="T4" y="T5"/>
                </a:cxn>
                <a:cxn ang="0">
                  <a:pos x="T6" y="T7"/>
                </a:cxn>
                <a:cxn ang="0">
                  <a:pos x="T8" y="T9"/>
                </a:cxn>
                <a:cxn ang="0">
                  <a:pos x="T10" y="T11"/>
                </a:cxn>
              </a:cxnLst>
              <a:rect l="0" t="0" r="r" b="b"/>
              <a:pathLst>
                <a:path w="25" h="17">
                  <a:moveTo>
                    <a:pt x="19" y="15"/>
                  </a:moveTo>
                  <a:cubicBezTo>
                    <a:pt x="20" y="11"/>
                    <a:pt x="23" y="10"/>
                    <a:pt x="25" y="4"/>
                  </a:cubicBezTo>
                  <a:cubicBezTo>
                    <a:pt x="22" y="4"/>
                    <a:pt x="18" y="4"/>
                    <a:pt x="14" y="4"/>
                  </a:cubicBezTo>
                  <a:cubicBezTo>
                    <a:pt x="16" y="3"/>
                    <a:pt x="17" y="3"/>
                    <a:pt x="18" y="2"/>
                  </a:cubicBezTo>
                  <a:cubicBezTo>
                    <a:pt x="8" y="0"/>
                    <a:pt x="3" y="6"/>
                    <a:pt x="0" y="15"/>
                  </a:cubicBezTo>
                  <a:cubicBezTo>
                    <a:pt x="5" y="17"/>
                    <a:pt x="13" y="17"/>
                    <a:pt x="19" y="1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3" name="Freeform 93"/>
            <p:cNvSpPr>
              <a:spLocks/>
            </p:cNvSpPr>
            <p:nvPr/>
          </p:nvSpPr>
          <p:spPr bwMode="auto">
            <a:xfrm>
              <a:off x="3651" y="198"/>
              <a:ext cx="48" cy="19"/>
            </a:xfrm>
            <a:custGeom>
              <a:avLst/>
              <a:gdLst>
                <a:gd name="T0" fmla="*/ 0 w 27"/>
                <a:gd name="T1" fmla="*/ 9 h 11"/>
                <a:gd name="T2" fmla="*/ 16 w 27"/>
                <a:gd name="T3" fmla="*/ 11 h 11"/>
                <a:gd name="T4" fmla="*/ 27 w 27"/>
                <a:gd name="T5" fmla="*/ 6 h 11"/>
                <a:gd name="T6" fmla="*/ 0 w 27"/>
                <a:gd name="T7" fmla="*/ 9 h 11"/>
              </a:gdLst>
              <a:ahLst/>
              <a:cxnLst>
                <a:cxn ang="0">
                  <a:pos x="T0" y="T1"/>
                </a:cxn>
                <a:cxn ang="0">
                  <a:pos x="T2" y="T3"/>
                </a:cxn>
                <a:cxn ang="0">
                  <a:pos x="T4" y="T5"/>
                </a:cxn>
                <a:cxn ang="0">
                  <a:pos x="T6" y="T7"/>
                </a:cxn>
              </a:cxnLst>
              <a:rect l="0" t="0" r="r" b="b"/>
              <a:pathLst>
                <a:path w="27" h="11">
                  <a:moveTo>
                    <a:pt x="0" y="9"/>
                  </a:moveTo>
                  <a:cubicBezTo>
                    <a:pt x="5" y="9"/>
                    <a:pt x="10" y="11"/>
                    <a:pt x="16" y="11"/>
                  </a:cubicBezTo>
                  <a:cubicBezTo>
                    <a:pt x="20" y="10"/>
                    <a:pt x="23" y="8"/>
                    <a:pt x="27" y="6"/>
                  </a:cubicBezTo>
                  <a:cubicBezTo>
                    <a:pt x="18" y="0"/>
                    <a:pt x="8" y="1"/>
                    <a:pt x="0" y="9"/>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4" name="Freeform 94"/>
            <p:cNvSpPr>
              <a:spLocks/>
            </p:cNvSpPr>
            <p:nvPr/>
          </p:nvSpPr>
          <p:spPr bwMode="auto">
            <a:xfrm>
              <a:off x="3625" y="146"/>
              <a:ext cx="72" cy="52"/>
            </a:xfrm>
            <a:custGeom>
              <a:avLst/>
              <a:gdLst>
                <a:gd name="T0" fmla="*/ 0 w 41"/>
                <a:gd name="T1" fmla="*/ 21 h 29"/>
                <a:gd name="T2" fmla="*/ 31 w 41"/>
                <a:gd name="T3" fmla="*/ 24 h 29"/>
                <a:gd name="T4" fmla="*/ 41 w 41"/>
                <a:gd name="T5" fmla="*/ 22 h 29"/>
                <a:gd name="T6" fmla="*/ 21 w 41"/>
                <a:gd name="T7" fmla="*/ 17 h 29"/>
                <a:gd name="T8" fmla="*/ 39 w 41"/>
                <a:gd name="T9" fmla="*/ 0 h 29"/>
                <a:gd name="T10" fmla="*/ 13 w 41"/>
                <a:gd name="T11" fmla="*/ 17 h 29"/>
                <a:gd name="T12" fmla="*/ 14 w 41"/>
                <a:gd name="T13" fmla="*/ 17 h 29"/>
                <a:gd name="T14" fmla="*/ 0 w 41"/>
                <a:gd name="T15" fmla="*/ 21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9">
                  <a:moveTo>
                    <a:pt x="0" y="21"/>
                  </a:moveTo>
                  <a:cubicBezTo>
                    <a:pt x="9" y="27"/>
                    <a:pt x="20" y="29"/>
                    <a:pt x="31" y="24"/>
                  </a:cubicBezTo>
                  <a:cubicBezTo>
                    <a:pt x="34" y="23"/>
                    <a:pt x="37" y="23"/>
                    <a:pt x="41" y="22"/>
                  </a:cubicBezTo>
                  <a:cubicBezTo>
                    <a:pt x="35" y="20"/>
                    <a:pt x="28" y="18"/>
                    <a:pt x="21" y="17"/>
                  </a:cubicBezTo>
                  <a:cubicBezTo>
                    <a:pt x="30" y="13"/>
                    <a:pt x="39" y="10"/>
                    <a:pt x="39" y="0"/>
                  </a:cubicBezTo>
                  <a:cubicBezTo>
                    <a:pt x="31" y="8"/>
                    <a:pt x="16" y="7"/>
                    <a:pt x="13" y="17"/>
                  </a:cubicBezTo>
                  <a:cubicBezTo>
                    <a:pt x="13" y="17"/>
                    <a:pt x="14" y="17"/>
                    <a:pt x="14" y="17"/>
                  </a:cubicBezTo>
                  <a:cubicBezTo>
                    <a:pt x="9" y="17"/>
                    <a:pt x="4" y="18"/>
                    <a:pt x="0" y="2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5" name="Freeform 95"/>
            <p:cNvSpPr>
              <a:spLocks/>
            </p:cNvSpPr>
            <p:nvPr/>
          </p:nvSpPr>
          <p:spPr bwMode="auto">
            <a:xfrm>
              <a:off x="2866" y="208"/>
              <a:ext cx="243" cy="146"/>
            </a:xfrm>
            <a:custGeom>
              <a:avLst/>
              <a:gdLst>
                <a:gd name="T0" fmla="*/ 18 w 137"/>
                <a:gd name="T1" fmla="*/ 40 h 82"/>
                <a:gd name="T2" fmla="*/ 56 w 137"/>
                <a:gd name="T3" fmla="*/ 39 h 82"/>
                <a:gd name="T4" fmla="*/ 29 w 137"/>
                <a:gd name="T5" fmla="*/ 52 h 82"/>
                <a:gd name="T6" fmla="*/ 58 w 137"/>
                <a:gd name="T7" fmla="*/ 58 h 82"/>
                <a:gd name="T8" fmla="*/ 33 w 137"/>
                <a:gd name="T9" fmla="*/ 60 h 82"/>
                <a:gd name="T10" fmla="*/ 60 w 137"/>
                <a:gd name="T11" fmla="*/ 82 h 82"/>
                <a:gd name="T12" fmla="*/ 103 w 137"/>
                <a:gd name="T13" fmla="*/ 41 h 82"/>
                <a:gd name="T14" fmla="*/ 98 w 137"/>
                <a:gd name="T15" fmla="*/ 42 h 82"/>
                <a:gd name="T16" fmla="*/ 100 w 137"/>
                <a:gd name="T17" fmla="*/ 61 h 82"/>
                <a:gd name="T18" fmla="*/ 116 w 137"/>
                <a:gd name="T19" fmla="*/ 62 h 82"/>
                <a:gd name="T20" fmla="*/ 115 w 137"/>
                <a:gd name="T21" fmla="*/ 68 h 82"/>
                <a:gd name="T22" fmla="*/ 137 w 137"/>
                <a:gd name="T23" fmla="*/ 56 h 82"/>
                <a:gd name="T24" fmla="*/ 107 w 137"/>
                <a:gd name="T25" fmla="*/ 39 h 82"/>
                <a:gd name="T26" fmla="*/ 110 w 137"/>
                <a:gd name="T27" fmla="*/ 38 h 82"/>
                <a:gd name="T28" fmla="*/ 75 w 137"/>
                <a:gd name="T29" fmla="*/ 15 h 82"/>
                <a:gd name="T30" fmla="*/ 69 w 137"/>
                <a:gd name="T31" fmla="*/ 20 h 82"/>
                <a:gd name="T32" fmla="*/ 53 w 137"/>
                <a:gd name="T33" fmla="*/ 26 h 82"/>
                <a:gd name="T34" fmla="*/ 34 w 137"/>
                <a:gd name="T35" fmla="*/ 22 h 82"/>
                <a:gd name="T36" fmla="*/ 25 w 137"/>
                <a:gd name="T37" fmla="*/ 17 h 82"/>
                <a:gd name="T38" fmla="*/ 29 w 137"/>
                <a:gd name="T39" fmla="*/ 12 h 82"/>
                <a:gd name="T40" fmla="*/ 0 w 137"/>
                <a:gd name="T41" fmla="*/ 18 h 82"/>
                <a:gd name="T42" fmla="*/ 18 w 137"/>
                <a:gd name="T43"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7" h="82">
                  <a:moveTo>
                    <a:pt x="18" y="40"/>
                  </a:moveTo>
                  <a:cubicBezTo>
                    <a:pt x="30" y="51"/>
                    <a:pt x="41" y="36"/>
                    <a:pt x="56" y="39"/>
                  </a:cubicBezTo>
                  <a:cubicBezTo>
                    <a:pt x="48" y="45"/>
                    <a:pt x="39" y="48"/>
                    <a:pt x="29" y="52"/>
                  </a:cubicBezTo>
                  <a:cubicBezTo>
                    <a:pt x="37" y="60"/>
                    <a:pt x="47" y="55"/>
                    <a:pt x="58" y="58"/>
                  </a:cubicBezTo>
                  <a:cubicBezTo>
                    <a:pt x="50" y="61"/>
                    <a:pt x="41" y="61"/>
                    <a:pt x="33" y="60"/>
                  </a:cubicBezTo>
                  <a:cubicBezTo>
                    <a:pt x="37" y="72"/>
                    <a:pt x="50" y="77"/>
                    <a:pt x="60" y="82"/>
                  </a:cubicBezTo>
                  <a:cubicBezTo>
                    <a:pt x="66" y="69"/>
                    <a:pt x="86" y="26"/>
                    <a:pt x="103" y="41"/>
                  </a:cubicBezTo>
                  <a:cubicBezTo>
                    <a:pt x="101" y="42"/>
                    <a:pt x="100" y="42"/>
                    <a:pt x="98" y="42"/>
                  </a:cubicBezTo>
                  <a:cubicBezTo>
                    <a:pt x="105" y="48"/>
                    <a:pt x="106" y="54"/>
                    <a:pt x="100" y="61"/>
                  </a:cubicBezTo>
                  <a:cubicBezTo>
                    <a:pt x="105" y="60"/>
                    <a:pt x="111" y="63"/>
                    <a:pt x="116" y="62"/>
                  </a:cubicBezTo>
                  <a:cubicBezTo>
                    <a:pt x="115" y="64"/>
                    <a:pt x="115" y="66"/>
                    <a:pt x="115" y="68"/>
                  </a:cubicBezTo>
                  <a:cubicBezTo>
                    <a:pt x="123" y="64"/>
                    <a:pt x="129" y="60"/>
                    <a:pt x="137" y="56"/>
                  </a:cubicBezTo>
                  <a:cubicBezTo>
                    <a:pt x="126" y="47"/>
                    <a:pt x="116" y="44"/>
                    <a:pt x="107" y="39"/>
                  </a:cubicBezTo>
                  <a:cubicBezTo>
                    <a:pt x="108" y="39"/>
                    <a:pt x="109" y="39"/>
                    <a:pt x="110" y="38"/>
                  </a:cubicBezTo>
                  <a:cubicBezTo>
                    <a:pt x="99" y="30"/>
                    <a:pt x="79" y="28"/>
                    <a:pt x="75" y="15"/>
                  </a:cubicBezTo>
                  <a:cubicBezTo>
                    <a:pt x="73" y="17"/>
                    <a:pt x="71" y="18"/>
                    <a:pt x="69" y="20"/>
                  </a:cubicBezTo>
                  <a:cubicBezTo>
                    <a:pt x="72" y="0"/>
                    <a:pt x="39" y="5"/>
                    <a:pt x="53" y="26"/>
                  </a:cubicBezTo>
                  <a:cubicBezTo>
                    <a:pt x="47" y="18"/>
                    <a:pt x="32" y="4"/>
                    <a:pt x="34" y="22"/>
                  </a:cubicBezTo>
                  <a:cubicBezTo>
                    <a:pt x="31" y="20"/>
                    <a:pt x="28" y="18"/>
                    <a:pt x="25" y="17"/>
                  </a:cubicBezTo>
                  <a:cubicBezTo>
                    <a:pt x="26" y="15"/>
                    <a:pt x="28" y="13"/>
                    <a:pt x="29" y="12"/>
                  </a:cubicBezTo>
                  <a:cubicBezTo>
                    <a:pt x="18" y="9"/>
                    <a:pt x="7" y="9"/>
                    <a:pt x="0" y="18"/>
                  </a:cubicBezTo>
                  <a:cubicBezTo>
                    <a:pt x="7" y="24"/>
                    <a:pt x="17" y="38"/>
                    <a:pt x="18" y="4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6" name="Freeform 96"/>
            <p:cNvSpPr>
              <a:spLocks/>
            </p:cNvSpPr>
            <p:nvPr/>
          </p:nvSpPr>
          <p:spPr bwMode="auto">
            <a:xfrm>
              <a:off x="2993" y="198"/>
              <a:ext cx="158" cy="60"/>
            </a:xfrm>
            <a:custGeom>
              <a:avLst/>
              <a:gdLst>
                <a:gd name="T0" fmla="*/ 33 w 89"/>
                <a:gd name="T1" fmla="*/ 19 h 34"/>
                <a:gd name="T2" fmla="*/ 18 w 89"/>
                <a:gd name="T3" fmla="*/ 21 h 34"/>
                <a:gd name="T4" fmla="*/ 50 w 89"/>
                <a:gd name="T5" fmla="*/ 32 h 34"/>
                <a:gd name="T6" fmla="*/ 89 w 89"/>
                <a:gd name="T7" fmla="*/ 15 h 34"/>
                <a:gd name="T8" fmla="*/ 52 w 89"/>
                <a:gd name="T9" fmla="*/ 9 h 34"/>
                <a:gd name="T10" fmla="*/ 52 w 89"/>
                <a:gd name="T11" fmla="*/ 1 h 34"/>
                <a:gd name="T12" fmla="*/ 16 w 89"/>
                <a:gd name="T13" fmla="*/ 2 h 34"/>
                <a:gd name="T14" fmla="*/ 17 w 89"/>
                <a:gd name="T15" fmla="*/ 5 h 34"/>
                <a:gd name="T16" fmla="*/ 0 w 89"/>
                <a:gd name="T17" fmla="*/ 6 h 34"/>
                <a:gd name="T18" fmla="*/ 33 w 89"/>
                <a:gd name="T19" fmla="*/ 1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4">
                  <a:moveTo>
                    <a:pt x="33" y="19"/>
                  </a:moveTo>
                  <a:cubicBezTo>
                    <a:pt x="28" y="19"/>
                    <a:pt x="22" y="21"/>
                    <a:pt x="18" y="21"/>
                  </a:cubicBezTo>
                  <a:cubicBezTo>
                    <a:pt x="22" y="28"/>
                    <a:pt x="42" y="31"/>
                    <a:pt x="50" y="32"/>
                  </a:cubicBezTo>
                  <a:cubicBezTo>
                    <a:pt x="64" y="34"/>
                    <a:pt x="78" y="22"/>
                    <a:pt x="89" y="15"/>
                  </a:cubicBezTo>
                  <a:cubicBezTo>
                    <a:pt x="80" y="4"/>
                    <a:pt x="64" y="4"/>
                    <a:pt x="52" y="9"/>
                  </a:cubicBezTo>
                  <a:cubicBezTo>
                    <a:pt x="52" y="6"/>
                    <a:pt x="52" y="3"/>
                    <a:pt x="52" y="1"/>
                  </a:cubicBezTo>
                  <a:cubicBezTo>
                    <a:pt x="37" y="12"/>
                    <a:pt x="32" y="0"/>
                    <a:pt x="16" y="2"/>
                  </a:cubicBezTo>
                  <a:cubicBezTo>
                    <a:pt x="16" y="3"/>
                    <a:pt x="17" y="4"/>
                    <a:pt x="17" y="5"/>
                  </a:cubicBezTo>
                  <a:cubicBezTo>
                    <a:pt x="11" y="5"/>
                    <a:pt x="7" y="7"/>
                    <a:pt x="0" y="6"/>
                  </a:cubicBezTo>
                  <a:cubicBezTo>
                    <a:pt x="5" y="23"/>
                    <a:pt x="19" y="17"/>
                    <a:pt x="33" y="19"/>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7" name="Freeform 97"/>
            <p:cNvSpPr>
              <a:spLocks/>
            </p:cNvSpPr>
            <p:nvPr/>
          </p:nvSpPr>
          <p:spPr bwMode="auto">
            <a:xfrm>
              <a:off x="2866" y="263"/>
              <a:ext cx="19" cy="27"/>
            </a:xfrm>
            <a:custGeom>
              <a:avLst/>
              <a:gdLst>
                <a:gd name="T0" fmla="*/ 11 w 11"/>
                <a:gd name="T1" fmla="*/ 15 h 15"/>
                <a:gd name="T2" fmla="*/ 0 w 11"/>
                <a:gd name="T3" fmla="*/ 0 h 15"/>
                <a:gd name="T4" fmla="*/ 11 w 11"/>
                <a:gd name="T5" fmla="*/ 15 h 15"/>
              </a:gdLst>
              <a:ahLst/>
              <a:cxnLst>
                <a:cxn ang="0">
                  <a:pos x="T0" y="T1"/>
                </a:cxn>
                <a:cxn ang="0">
                  <a:pos x="T2" y="T3"/>
                </a:cxn>
                <a:cxn ang="0">
                  <a:pos x="T4" y="T5"/>
                </a:cxn>
              </a:cxnLst>
              <a:rect l="0" t="0" r="r" b="b"/>
              <a:pathLst>
                <a:path w="11" h="15">
                  <a:moveTo>
                    <a:pt x="11" y="15"/>
                  </a:moveTo>
                  <a:cubicBezTo>
                    <a:pt x="8" y="9"/>
                    <a:pt x="4" y="4"/>
                    <a:pt x="0" y="0"/>
                  </a:cubicBezTo>
                  <a:cubicBezTo>
                    <a:pt x="0" y="4"/>
                    <a:pt x="4" y="12"/>
                    <a:pt x="11" y="1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8" name="Freeform 98"/>
            <p:cNvSpPr>
              <a:spLocks/>
            </p:cNvSpPr>
            <p:nvPr/>
          </p:nvSpPr>
          <p:spPr bwMode="auto">
            <a:xfrm>
              <a:off x="2506" y="978"/>
              <a:ext cx="90" cy="100"/>
            </a:xfrm>
            <a:custGeom>
              <a:avLst/>
              <a:gdLst>
                <a:gd name="T0" fmla="*/ 9 w 51"/>
                <a:gd name="T1" fmla="*/ 51 h 56"/>
                <a:gd name="T2" fmla="*/ 39 w 51"/>
                <a:gd name="T3" fmla="*/ 38 h 56"/>
                <a:gd name="T4" fmla="*/ 34 w 51"/>
                <a:gd name="T5" fmla="*/ 2 h 56"/>
                <a:gd name="T6" fmla="*/ 9 w 51"/>
                <a:gd name="T7" fmla="*/ 17 h 56"/>
                <a:gd name="T8" fmla="*/ 10 w 51"/>
                <a:gd name="T9" fmla="*/ 32 h 56"/>
                <a:gd name="T10" fmla="*/ 9 w 51"/>
                <a:gd name="T11" fmla="*/ 51 h 56"/>
              </a:gdLst>
              <a:ahLst/>
              <a:cxnLst>
                <a:cxn ang="0">
                  <a:pos x="T0" y="T1"/>
                </a:cxn>
                <a:cxn ang="0">
                  <a:pos x="T2" y="T3"/>
                </a:cxn>
                <a:cxn ang="0">
                  <a:pos x="T4" y="T5"/>
                </a:cxn>
                <a:cxn ang="0">
                  <a:pos x="T6" y="T7"/>
                </a:cxn>
                <a:cxn ang="0">
                  <a:pos x="T8" y="T9"/>
                </a:cxn>
                <a:cxn ang="0">
                  <a:pos x="T10" y="T11"/>
                </a:cxn>
              </a:cxnLst>
              <a:rect l="0" t="0" r="r" b="b"/>
              <a:pathLst>
                <a:path w="51" h="56">
                  <a:moveTo>
                    <a:pt x="9" y="51"/>
                  </a:moveTo>
                  <a:cubicBezTo>
                    <a:pt x="14" y="56"/>
                    <a:pt x="39" y="42"/>
                    <a:pt x="39" y="38"/>
                  </a:cubicBezTo>
                  <a:cubicBezTo>
                    <a:pt x="39" y="26"/>
                    <a:pt x="51" y="5"/>
                    <a:pt x="34" y="2"/>
                  </a:cubicBezTo>
                  <a:cubicBezTo>
                    <a:pt x="22" y="0"/>
                    <a:pt x="17" y="13"/>
                    <a:pt x="9" y="17"/>
                  </a:cubicBezTo>
                  <a:cubicBezTo>
                    <a:pt x="7" y="24"/>
                    <a:pt x="14" y="26"/>
                    <a:pt x="10" y="32"/>
                  </a:cubicBezTo>
                  <a:cubicBezTo>
                    <a:pt x="4" y="41"/>
                    <a:pt x="0" y="44"/>
                    <a:pt x="9" y="5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9" name="Freeform 99"/>
            <p:cNvSpPr>
              <a:spLocks/>
            </p:cNvSpPr>
            <p:nvPr/>
          </p:nvSpPr>
          <p:spPr bwMode="auto">
            <a:xfrm>
              <a:off x="2559" y="904"/>
              <a:ext cx="18" cy="14"/>
            </a:xfrm>
            <a:custGeom>
              <a:avLst/>
              <a:gdLst>
                <a:gd name="T0" fmla="*/ 10 w 10"/>
                <a:gd name="T1" fmla="*/ 0 h 8"/>
                <a:gd name="T2" fmla="*/ 3 w 10"/>
                <a:gd name="T3" fmla="*/ 8 h 8"/>
                <a:gd name="T4" fmla="*/ 10 w 10"/>
                <a:gd name="T5" fmla="*/ 0 h 8"/>
              </a:gdLst>
              <a:ahLst/>
              <a:cxnLst>
                <a:cxn ang="0">
                  <a:pos x="T0" y="T1"/>
                </a:cxn>
                <a:cxn ang="0">
                  <a:pos x="T2" y="T3"/>
                </a:cxn>
                <a:cxn ang="0">
                  <a:pos x="T4" y="T5"/>
                </a:cxn>
              </a:cxnLst>
              <a:rect l="0" t="0" r="r" b="b"/>
              <a:pathLst>
                <a:path w="10" h="8">
                  <a:moveTo>
                    <a:pt x="10" y="0"/>
                  </a:moveTo>
                  <a:cubicBezTo>
                    <a:pt x="0" y="1"/>
                    <a:pt x="5" y="5"/>
                    <a:pt x="3" y="8"/>
                  </a:cubicBezTo>
                  <a:cubicBezTo>
                    <a:pt x="5" y="5"/>
                    <a:pt x="8" y="3"/>
                    <a:pt x="1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0" name="Freeform 100"/>
            <p:cNvSpPr>
              <a:spLocks/>
            </p:cNvSpPr>
            <p:nvPr/>
          </p:nvSpPr>
          <p:spPr bwMode="auto">
            <a:xfrm>
              <a:off x="2570" y="883"/>
              <a:ext cx="150" cy="223"/>
            </a:xfrm>
            <a:custGeom>
              <a:avLst/>
              <a:gdLst>
                <a:gd name="T0" fmla="*/ 6 w 85"/>
                <a:gd name="T1" fmla="*/ 37 h 126"/>
                <a:gd name="T2" fmla="*/ 12 w 85"/>
                <a:gd name="T3" fmla="*/ 51 h 126"/>
                <a:gd name="T4" fmla="*/ 12 w 85"/>
                <a:gd name="T5" fmla="*/ 46 h 126"/>
                <a:gd name="T6" fmla="*/ 31 w 85"/>
                <a:gd name="T7" fmla="*/ 63 h 126"/>
                <a:gd name="T8" fmla="*/ 22 w 85"/>
                <a:gd name="T9" fmla="*/ 83 h 126"/>
                <a:gd name="T10" fmla="*/ 15 w 85"/>
                <a:gd name="T11" fmla="*/ 104 h 126"/>
                <a:gd name="T12" fmla="*/ 36 w 85"/>
                <a:gd name="T13" fmla="*/ 105 h 126"/>
                <a:gd name="T14" fmla="*/ 13 w 85"/>
                <a:gd name="T15" fmla="*/ 126 h 126"/>
                <a:gd name="T16" fmla="*/ 41 w 85"/>
                <a:gd name="T17" fmla="*/ 119 h 126"/>
                <a:gd name="T18" fmla="*/ 78 w 85"/>
                <a:gd name="T19" fmla="*/ 109 h 126"/>
                <a:gd name="T20" fmla="*/ 71 w 85"/>
                <a:gd name="T21" fmla="*/ 108 h 126"/>
                <a:gd name="T22" fmla="*/ 70 w 85"/>
                <a:gd name="T23" fmla="*/ 89 h 126"/>
                <a:gd name="T24" fmla="*/ 68 w 85"/>
                <a:gd name="T25" fmla="*/ 90 h 126"/>
                <a:gd name="T26" fmla="*/ 34 w 85"/>
                <a:gd name="T27" fmla="*/ 47 h 126"/>
                <a:gd name="T28" fmla="*/ 46 w 85"/>
                <a:gd name="T29" fmla="*/ 23 h 126"/>
                <a:gd name="T30" fmla="*/ 33 w 85"/>
                <a:gd name="T31" fmla="*/ 11 h 126"/>
                <a:gd name="T32" fmla="*/ 8 w 85"/>
                <a:gd name="T33" fmla="*/ 27 h 126"/>
                <a:gd name="T34" fmla="*/ 0 w 85"/>
                <a:gd name="T35" fmla="*/ 23 h 126"/>
                <a:gd name="T36" fmla="*/ 6 w 85"/>
                <a:gd name="T37" fmla="*/ 3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5" h="126">
                  <a:moveTo>
                    <a:pt x="6" y="37"/>
                  </a:moveTo>
                  <a:cubicBezTo>
                    <a:pt x="10" y="42"/>
                    <a:pt x="12" y="47"/>
                    <a:pt x="12" y="51"/>
                  </a:cubicBezTo>
                  <a:cubicBezTo>
                    <a:pt x="12" y="49"/>
                    <a:pt x="12" y="48"/>
                    <a:pt x="12" y="46"/>
                  </a:cubicBezTo>
                  <a:cubicBezTo>
                    <a:pt x="26" y="50"/>
                    <a:pt x="7" y="70"/>
                    <a:pt x="31" y="63"/>
                  </a:cubicBezTo>
                  <a:cubicBezTo>
                    <a:pt x="36" y="69"/>
                    <a:pt x="41" y="83"/>
                    <a:pt x="22" y="83"/>
                  </a:cubicBezTo>
                  <a:cubicBezTo>
                    <a:pt x="26" y="92"/>
                    <a:pt x="23" y="99"/>
                    <a:pt x="15" y="104"/>
                  </a:cubicBezTo>
                  <a:cubicBezTo>
                    <a:pt x="21" y="106"/>
                    <a:pt x="28" y="107"/>
                    <a:pt x="36" y="105"/>
                  </a:cubicBezTo>
                  <a:cubicBezTo>
                    <a:pt x="30" y="109"/>
                    <a:pt x="17" y="116"/>
                    <a:pt x="13" y="126"/>
                  </a:cubicBezTo>
                  <a:cubicBezTo>
                    <a:pt x="24" y="125"/>
                    <a:pt x="30" y="121"/>
                    <a:pt x="41" y="119"/>
                  </a:cubicBezTo>
                  <a:cubicBezTo>
                    <a:pt x="52" y="118"/>
                    <a:pt x="73" y="119"/>
                    <a:pt x="78" y="109"/>
                  </a:cubicBezTo>
                  <a:cubicBezTo>
                    <a:pt x="76" y="109"/>
                    <a:pt x="73" y="108"/>
                    <a:pt x="71" y="108"/>
                  </a:cubicBezTo>
                  <a:cubicBezTo>
                    <a:pt x="82" y="101"/>
                    <a:pt x="85" y="88"/>
                    <a:pt x="70" y="89"/>
                  </a:cubicBezTo>
                  <a:cubicBezTo>
                    <a:pt x="72" y="85"/>
                    <a:pt x="70" y="88"/>
                    <a:pt x="68" y="90"/>
                  </a:cubicBezTo>
                  <a:cubicBezTo>
                    <a:pt x="70" y="77"/>
                    <a:pt x="47" y="45"/>
                    <a:pt x="34" y="47"/>
                  </a:cubicBezTo>
                  <a:cubicBezTo>
                    <a:pt x="40" y="40"/>
                    <a:pt x="43" y="32"/>
                    <a:pt x="46" y="23"/>
                  </a:cubicBezTo>
                  <a:cubicBezTo>
                    <a:pt x="34" y="23"/>
                    <a:pt x="14" y="25"/>
                    <a:pt x="33" y="11"/>
                  </a:cubicBezTo>
                  <a:cubicBezTo>
                    <a:pt x="20" y="0"/>
                    <a:pt x="10" y="18"/>
                    <a:pt x="8" y="27"/>
                  </a:cubicBezTo>
                  <a:cubicBezTo>
                    <a:pt x="5" y="24"/>
                    <a:pt x="4" y="25"/>
                    <a:pt x="0" y="23"/>
                  </a:cubicBezTo>
                  <a:cubicBezTo>
                    <a:pt x="8" y="30"/>
                    <a:pt x="8" y="29"/>
                    <a:pt x="6" y="3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1" name="Freeform 101"/>
            <p:cNvSpPr>
              <a:spLocks/>
            </p:cNvSpPr>
            <p:nvPr/>
          </p:nvSpPr>
          <p:spPr bwMode="auto">
            <a:xfrm>
              <a:off x="2596" y="1005"/>
              <a:ext cx="13" cy="9"/>
            </a:xfrm>
            <a:custGeom>
              <a:avLst/>
              <a:gdLst>
                <a:gd name="T0" fmla="*/ 6 w 7"/>
                <a:gd name="T1" fmla="*/ 4 h 5"/>
                <a:gd name="T2" fmla="*/ 5 w 7"/>
                <a:gd name="T3" fmla="*/ 0 h 5"/>
                <a:gd name="T4" fmla="*/ 6 w 7"/>
                <a:gd name="T5" fmla="*/ 4 h 5"/>
              </a:gdLst>
              <a:ahLst/>
              <a:cxnLst>
                <a:cxn ang="0">
                  <a:pos x="T0" y="T1"/>
                </a:cxn>
                <a:cxn ang="0">
                  <a:pos x="T2" y="T3"/>
                </a:cxn>
                <a:cxn ang="0">
                  <a:pos x="T4" y="T5"/>
                </a:cxn>
              </a:cxnLst>
              <a:rect l="0" t="0" r="r" b="b"/>
              <a:pathLst>
                <a:path w="7" h="5">
                  <a:moveTo>
                    <a:pt x="6" y="4"/>
                  </a:moveTo>
                  <a:cubicBezTo>
                    <a:pt x="7" y="2"/>
                    <a:pt x="5" y="0"/>
                    <a:pt x="5" y="0"/>
                  </a:cubicBezTo>
                  <a:cubicBezTo>
                    <a:pt x="5" y="3"/>
                    <a:pt x="0" y="5"/>
                    <a:pt x="6"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2" name="Freeform 102"/>
            <p:cNvSpPr>
              <a:spLocks/>
            </p:cNvSpPr>
            <p:nvPr/>
          </p:nvSpPr>
          <p:spPr bwMode="auto">
            <a:xfrm>
              <a:off x="2270" y="680"/>
              <a:ext cx="177" cy="98"/>
            </a:xfrm>
            <a:custGeom>
              <a:avLst/>
              <a:gdLst>
                <a:gd name="T0" fmla="*/ 100 w 100"/>
                <a:gd name="T1" fmla="*/ 25 h 55"/>
                <a:gd name="T2" fmla="*/ 90 w 100"/>
                <a:gd name="T3" fmla="*/ 4 h 55"/>
                <a:gd name="T4" fmla="*/ 47 w 100"/>
                <a:gd name="T5" fmla="*/ 10 h 55"/>
                <a:gd name="T6" fmla="*/ 30 w 100"/>
                <a:gd name="T7" fmla="*/ 6 h 55"/>
                <a:gd name="T8" fmla="*/ 16 w 100"/>
                <a:gd name="T9" fmla="*/ 1 h 55"/>
                <a:gd name="T10" fmla="*/ 0 w 100"/>
                <a:gd name="T11" fmla="*/ 7 h 55"/>
                <a:gd name="T12" fmla="*/ 19 w 100"/>
                <a:gd name="T13" fmla="*/ 17 h 55"/>
                <a:gd name="T14" fmla="*/ 1 w 100"/>
                <a:gd name="T15" fmla="*/ 20 h 55"/>
                <a:gd name="T16" fmla="*/ 16 w 100"/>
                <a:gd name="T17" fmla="*/ 22 h 55"/>
                <a:gd name="T18" fmla="*/ 11 w 100"/>
                <a:gd name="T19" fmla="*/ 34 h 55"/>
                <a:gd name="T20" fmla="*/ 100 w 100"/>
                <a:gd name="T21" fmla="*/ 2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5">
                  <a:moveTo>
                    <a:pt x="100" y="25"/>
                  </a:moveTo>
                  <a:cubicBezTo>
                    <a:pt x="96" y="18"/>
                    <a:pt x="88" y="11"/>
                    <a:pt x="90" y="4"/>
                  </a:cubicBezTo>
                  <a:cubicBezTo>
                    <a:pt x="78" y="2"/>
                    <a:pt x="55" y="3"/>
                    <a:pt x="47" y="10"/>
                  </a:cubicBezTo>
                  <a:cubicBezTo>
                    <a:pt x="40" y="8"/>
                    <a:pt x="36" y="9"/>
                    <a:pt x="30" y="6"/>
                  </a:cubicBezTo>
                  <a:cubicBezTo>
                    <a:pt x="23" y="23"/>
                    <a:pt x="22" y="2"/>
                    <a:pt x="16" y="1"/>
                  </a:cubicBezTo>
                  <a:cubicBezTo>
                    <a:pt x="13" y="0"/>
                    <a:pt x="2" y="6"/>
                    <a:pt x="0" y="7"/>
                  </a:cubicBezTo>
                  <a:cubicBezTo>
                    <a:pt x="6" y="11"/>
                    <a:pt x="14" y="14"/>
                    <a:pt x="19" y="17"/>
                  </a:cubicBezTo>
                  <a:cubicBezTo>
                    <a:pt x="13" y="18"/>
                    <a:pt x="7" y="21"/>
                    <a:pt x="1" y="20"/>
                  </a:cubicBezTo>
                  <a:cubicBezTo>
                    <a:pt x="6" y="20"/>
                    <a:pt x="11" y="22"/>
                    <a:pt x="16" y="22"/>
                  </a:cubicBezTo>
                  <a:cubicBezTo>
                    <a:pt x="13" y="26"/>
                    <a:pt x="15" y="30"/>
                    <a:pt x="11" y="34"/>
                  </a:cubicBezTo>
                  <a:cubicBezTo>
                    <a:pt x="43" y="43"/>
                    <a:pt x="73" y="55"/>
                    <a:pt x="100" y="2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3" name="Freeform 103"/>
            <p:cNvSpPr>
              <a:spLocks/>
            </p:cNvSpPr>
            <p:nvPr/>
          </p:nvSpPr>
          <p:spPr bwMode="auto">
            <a:xfrm>
              <a:off x="1210" y="1623"/>
              <a:ext cx="182" cy="101"/>
            </a:xfrm>
            <a:custGeom>
              <a:avLst/>
              <a:gdLst>
                <a:gd name="T0" fmla="*/ 103 w 103"/>
                <a:gd name="T1" fmla="*/ 50 h 57"/>
                <a:gd name="T2" fmla="*/ 0 w 103"/>
                <a:gd name="T3" fmla="*/ 34 h 57"/>
                <a:gd name="T4" fmla="*/ 73 w 103"/>
                <a:gd name="T5" fmla="*/ 46 h 57"/>
                <a:gd name="T6" fmla="*/ 69 w 103"/>
                <a:gd name="T7" fmla="*/ 52 h 57"/>
                <a:gd name="T8" fmla="*/ 103 w 103"/>
                <a:gd name="T9" fmla="*/ 50 h 57"/>
              </a:gdLst>
              <a:ahLst/>
              <a:cxnLst>
                <a:cxn ang="0">
                  <a:pos x="T0" y="T1"/>
                </a:cxn>
                <a:cxn ang="0">
                  <a:pos x="T2" y="T3"/>
                </a:cxn>
                <a:cxn ang="0">
                  <a:pos x="T4" y="T5"/>
                </a:cxn>
                <a:cxn ang="0">
                  <a:pos x="T6" y="T7"/>
                </a:cxn>
                <a:cxn ang="0">
                  <a:pos x="T8" y="T9"/>
                </a:cxn>
              </a:cxnLst>
              <a:rect l="0" t="0" r="r" b="b"/>
              <a:pathLst>
                <a:path w="103" h="57">
                  <a:moveTo>
                    <a:pt x="103" y="50"/>
                  </a:moveTo>
                  <a:cubicBezTo>
                    <a:pt x="84" y="34"/>
                    <a:pt x="19" y="0"/>
                    <a:pt x="0" y="34"/>
                  </a:cubicBezTo>
                  <a:cubicBezTo>
                    <a:pt x="26" y="23"/>
                    <a:pt x="48" y="31"/>
                    <a:pt x="73" y="46"/>
                  </a:cubicBezTo>
                  <a:cubicBezTo>
                    <a:pt x="71" y="48"/>
                    <a:pt x="70" y="50"/>
                    <a:pt x="69" y="52"/>
                  </a:cubicBezTo>
                  <a:cubicBezTo>
                    <a:pt x="81" y="53"/>
                    <a:pt x="92" y="57"/>
                    <a:pt x="103" y="5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4" name="Freeform 104"/>
            <p:cNvSpPr>
              <a:spLocks/>
            </p:cNvSpPr>
            <p:nvPr/>
          </p:nvSpPr>
          <p:spPr bwMode="auto">
            <a:xfrm>
              <a:off x="1235" y="1679"/>
              <a:ext cx="8" cy="11"/>
            </a:xfrm>
            <a:custGeom>
              <a:avLst/>
              <a:gdLst>
                <a:gd name="T0" fmla="*/ 0 w 5"/>
                <a:gd name="T1" fmla="*/ 6 h 6"/>
                <a:gd name="T2" fmla="*/ 5 w 5"/>
                <a:gd name="T3" fmla="*/ 6 h 6"/>
                <a:gd name="T4" fmla="*/ 5 w 5"/>
                <a:gd name="T5" fmla="*/ 0 h 6"/>
                <a:gd name="T6" fmla="*/ 0 w 5"/>
                <a:gd name="T7" fmla="*/ 6 h 6"/>
              </a:gdLst>
              <a:ahLst/>
              <a:cxnLst>
                <a:cxn ang="0">
                  <a:pos x="T0" y="T1"/>
                </a:cxn>
                <a:cxn ang="0">
                  <a:pos x="T2" y="T3"/>
                </a:cxn>
                <a:cxn ang="0">
                  <a:pos x="T4" y="T5"/>
                </a:cxn>
                <a:cxn ang="0">
                  <a:pos x="T6" y="T7"/>
                </a:cxn>
              </a:cxnLst>
              <a:rect l="0" t="0" r="r" b="b"/>
              <a:pathLst>
                <a:path w="5" h="6">
                  <a:moveTo>
                    <a:pt x="0" y="6"/>
                  </a:moveTo>
                  <a:cubicBezTo>
                    <a:pt x="2" y="6"/>
                    <a:pt x="3" y="6"/>
                    <a:pt x="5" y="6"/>
                  </a:cubicBezTo>
                  <a:cubicBezTo>
                    <a:pt x="5" y="4"/>
                    <a:pt x="5" y="2"/>
                    <a:pt x="5" y="0"/>
                  </a:cubicBezTo>
                  <a:cubicBezTo>
                    <a:pt x="5" y="1"/>
                    <a:pt x="1" y="4"/>
                    <a:pt x="0"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5" name="Freeform 105"/>
            <p:cNvSpPr>
              <a:spLocks/>
            </p:cNvSpPr>
            <p:nvPr/>
          </p:nvSpPr>
          <p:spPr bwMode="auto">
            <a:xfrm>
              <a:off x="1327" y="1742"/>
              <a:ext cx="25" cy="14"/>
            </a:xfrm>
            <a:custGeom>
              <a:avLst/>
              <a:gdLst>
                <a:gd name="T0" fmla="*/ 13 w 14"/>
                <a:gd name="T1" fmla="*/ 2 h 8"/>
                <a:gd name="T2" fmla="*/ 0 w 14"/>
                <a:gd name="T3" fmla="*/ 2 h 8"/>
                <a:gd name="T4" fmla="*/ 13 w 14"/>
                <a:gd name="T5" fmla="*/ 2 h 8"/>
              </a:gdLst>
              <a:ahLst/>
              <a:cxnLst>
                <a:cxn ang="0">
                  <a:pos x="T0" y="T1"/>
                </a:cxn>
                <a:cxn ang="0">
                  <a:pos x="T2" y="T3"/>
                </a:cxn>
                <a:cxn ang="0">
                  <a:pos x="T4" y="T5"/>
                </a:cxn>
              </a:cxnLst>
              <a:rect l="0" t="0" r="r" b="b"/>
              <a:pathLst>
                <a:path w="14" h="8">
                  <a:moveTo>
                    <a:pt x="13" y="2"/>
                  </a:moveTo>
                  <a:cubicBezTo>
                    <a:pt x="11" y="1"/>
                    <a:pt x="4" y="0"/>
                    <a:pt x="0" y="2"/>
                  </a:cubicBezTo>
                  <a:cubicBezTo>
                    <a:pt x="7" y="8"/>
                    <a:pt x="14" y="8"/>
                    <a:pt x="13" y="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6" name="Freeform 106"/>
            <p:cNvSpPr>
              <a:spLocks/>
            </p:cNvSpPr>
            <p:nvPr/>
          </p:nvSpPr>
          <p:spPr bwMode="auto">
            <a:xfrm>
              <a:off x="1518" y="1738"/>
              <a:ext cx="25" cy="14"/>
            </a:xfrm>
            <a:custGeom>
              <a:avLst/>
              <a:gdLst>
                <a:gd name="T0" fmla="*/ 0 w 14"/>
                <a:gd name="T1" fmla="*/ 3 h 8"/>
                <a:gd name="T2" fmla="*/ 14 w 14"/>
                <a:gd name="T3" fmla="*/ 5 h 8"/>
                <a:gd name="T4" fmla="*/ 0 w 14"/>
                <a:gd name="T5" fmla="*/ 3 h 8"/>
              </a:gdLst>
              <a:ahLst/>
              <a:cxnLst>
                <a:cxn ang="0">
                  <a:pos x="T0" y="T1"/>
                </a:cxn>
                <a:cxn ang="0">
                  <a:pos x="T2" y="T3"/>
                </a:cxn>
                <a:cxn ang="0">
                  <a:pos x="T4" y="T5"/>
                </a:cxn>
              </a:cxnLst>
              <a:rect l="0" t="0" r="r" b="b"/>
              <a:pathLst>
                <a:path w="14" h="8">
                  <a:moveTo>
                    <a:pt x="0" y="3"/>
                  </a:moveTo>
                  <a:cubicBezTo>
                    <a:pt x="6" y="8"/>
                    <a:pt x="9" y="5"/>
                    <a:pt x="14" y="5"/>
                  </a:cubicBezTo>
                  <a:cubicBezTo>
                    <a:pt x="8" y="3"/>
                    <a:pt x="6" y="0"/>
                    <a:pt x="0" y="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7" name="Freeform 107"/>
            <p:cNvSpPr>
              <a:spLocks/>
            </p:cNvSpPr>
            <p:nvPr/>
          </p:nvSpPr>
          <p:spPr bwMode="auto">
            <a:xfrm>
              <a:off x="1392" y="1715"/>
              <a:ext cx="105" cy="43"/>
            </a:xfrm>
            <a:custGeom>
              <a:avLst/>
              <a:gdLst>
                <a:gd name="T0" fmla="*/ 4 w 59"/>
                <a:gd name="T1" fmla="*/ 20 h 24"/>
                <a:gd name="T2" fmla="*/ 28 w 59"/>
                <a:gd name="T3" fmla="*/ 23 h 24"/>
                <a:gd name="T4" fmla="*/ 59 w 59"/>
                <a:gd name="T5" fmla="*/ 16 h 24"/>
                <a:gd name="T6" fmla="*/ 49 w 59"/>
                <a:gd name="T7" fmla="*/ 8 h 24"/>
                <a:gd name="T8" fmla="*/ 51 w 59"/>
                <a:gd name="T9" fmla="*/ 10 h 24"/>
                <a:gd name="T10" fmla="*/ 10 w 59"/>
                <a:gd name="T11" fmla="*/ 2 h 24"/>
                <a:gd name="T12" fmla="*/ 17 w 59"/>
                <a:gd name="T13" fmla="*/ 13 h 24"/>
                <a:gd name="T14" fmla="*/ 0 w 59"/>
                <a:gd name="T15" fmla="*/ 15 h 24"/>
                <a:gd name="T16" fmla="*/ 4 w 59"/>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4">
                  <a:moveTo>
                    <a:pt x="4" y="20"/>
                  </a:moveTo>
                  <a:cubicBezTo>
                    <a:pt x="12" y="13"/>
                    <a:pt x="21" y="24"/>
                    <a:pt x="28" y="23"/>
                  </a:cubicBezTo>
                  <a:cubicBezTo>
                    <a:pt x="38" y="23"/>
                    <a:pt x="46" y="15"/>
                    <a:pt x="59" y="16"/>
                  </a:cubicBezTo>
                  <a:cubicBezTo>
                    <a:pt x="56" y="13"/>
                    <a:pt x="53" y="10"/>
                    <a:pt x="49" y="8"/>
                  </a:cubicBezTo>
                  <a:cubicBezTo>
                    <a:pt x="51" y="10"/>
                    <a:pt x="51" y="10"/>
                    <a:pt x="51" y="10"/>
                  </a:cubicBezTo>
                  <a:cubicBezTo>
                    <a:pt x="39" y="0"/>
                    <a:pt x="23" y="0"/>
                    <a:pt x="10" y="2"/>
                  </a:cubicBezTo>
                  <a:cubicBezTo>
                    <a:pt x="15" y="6"/>
                    <a:pt x="14" y="9"/>
                    <a:pt x="17" y="13"/>
                  </a:cubicBezTo>
                  <a:cubicBezTo>
                    <a:pt x="12" y="13"/>
                    <a:pt x="5" y="15"/>
                    <a:pt x="0" y="15"/>
                  </a:cubicBezTo>
                  <a:cubicBezTo>
                    <a:pt x="2" y="17"/>
                    <a:pt x="3" y="19"/>
                    <a:pt x="4" y="2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8" name="Freeform 108"/>
            <p:cNvSpPr>
              <a:spLocks/>
            </p:cNvSpPr>
            <p:nvPr/>
          </p:nvSpPr>
          <p:spPr bwMode="auto">
            <a:xfrm>
              <a:off x="1614" y="1878"/>
              <a:ext cx="12" cy="16"/>
            </a:xfrm>
            <a:custGeom>
              <a:avLst/>
              <a:gdLst>
                <a:gd name="T0" fmla="*/ 0 w 7"/>
                <a:gd name="T1" fmla="*/ 9 h 9"/>
                <a:gd name="T2" fmla="*/ 7 w 7"/>
                <a:gd name="T3" fmla="*/ 4 h 9"/>
                <a:gd name="T4" fmla="*/ 0 w 7"/>
                <a:gd name="T5" fmla="*/ 9 h 9"/>
              </a:gdLst>
              <a:ahLst/>
              <a:cxnLst>
                <a:cxn ang="0">
                  <a:pos x="T0" y="T1"/>
                </a:cxn>
                <a:cxn ang="0">
                  <a:pos x="T2" y="T3"/>
                </a:cxn>
                <a:cxn ang="0">
                  <a:pos x="T4" y="T5"/>
                </a:cxn>
              </a:cxnLst>
              <a:rect l="0" t="0" r="r" b="b"/>
              <a:pathLst>
                <a:path w="7" h="9">
                  <a:moveTo>
                    <a:pt x="0" y="9"/>
                  </a:moveTo>
                  <a:cubicBezTo>
                    <a:pt x="4" y="9"/>
                    <a:pt x="4" y="6"/>
                    <a:pt x="7" y="4"/>
                  </a:cubicBezTo>
                  <a:cubicBezTo>
                    <a:pt x="6" y="4"/>
                    <a:pt x="3" y="0"/>
                    <a:pt x="0" y="9"/>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9" name="Freeform 109"/>
            <p:cNvSpPr>
              <a:spLocks/>
            </p:cNvSpPr>
            <p:nvPr/>
          </p:nvSpPr>
          <p:spPr bwMode="auto">
            <a:xfrm>
              <a:off x="1655" y="3065"/>
              <a:ext cx="28" cy="22"/>
            </a:xfrm>
            <a:custGeom>
              <a:avLst/>
              <a:gdLst>
                <a:gd name="T0" fmla="*/ 4 w 16"/>
                <a:gd name="T1" fmla="*/ 4 h 12"/>
                <a:gd name="T2" fmla="*/ 1 w 16"/>
                <a:gd name="T3" fmla="*/ 12 h 12"/>
                <a:gd name="T4" fmla="*/ 16 w 16"/>
                <a:gd name="T5" fmla="*/ 1 h 12"/>
                <a:gd name="T6" fmla="*/ 4 w 16"/>
                <a:gd name="T7" fmla="*/ 4 h 12"/>
              </a:gdLst>
              <a:ahLst/>
              <a:cxnLst>
                <a:cxn ang="0">
                  <a:pos x="T0" y="T1"/>
                </a:cxn>
                <a:cxn ang="0">
                  <a:pos x="T2" y="T3"/>
                </a:cxn>
                <a:cxn ang="0">
                  <a:pos x="T4" y="T5"/>
                </a:cxn>
                <a:cxn ang="0">
                  <a:pos x="T6" y="T7"/>
                </a:cxn>
              </a:cxnLst>
              <a:rect l="0" t="0" r="r" b="b"/>
              <a:pathLst>
                <a:path w="16" h="12">
                  <a:moveTo>
                    <a:pt x="4" y="4"/>
                  </a:moveTo>
                  <a:cubicBezTo>
                    <a:pt x="2" y="7"/>
                    <a:pt x="0" y="8"/>
                    <a:pt x="1" y="12"/>
                  </a:cubicBezTo>
                  <a:cubicBezTo>
                    <a:pt x="7" y="10"/>
                    <a:pt x="14" y="6"/>
                    <a:pt x="16" y="1"/>
                  </a:cubicBezTo>
                  <a:cubicBezTo>
                    <a:pt x="11" y="0"/>
                    <a:pt x="9" y="2"/>
                    <a:pt x="4"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0" name="Freeform 110"/>
            <p:cNvSpPr>
              <a:spLocks/>
            </p:cNvSpPr>
            <p:nvPr/>
          </p:nvSpPr>
          <p:spPr bwMode="auto">
            <a:xfrm>
              <a:off x="1634" y="3060"/>
              <a:ext cx="26" cy="25"/>
            </a:xfrm>
            <a:custGeom>
              <a:avLst/>
              <a:gdLst>
                <a:gd name="T0" fmla="*/ 6 w 15"/>
                <a:gd name="T1" fmla="*/ 6 h 14"/>
                <a:gd name="T2" fmla="*/ 2 w 15"/>
                <a:gd name="T3" fmla="*/ 14 h 14"/>
                <a:gd name="T4" fmla="*/ 15 w 15"/>
                <a:gd name="T5" fmla="*/ 2 h 14"/>
                <a:gd name="T6" fmla="*/ 6 w 15"/>
                <a:gd name="T7" fmla="*/ 6 h 14"/>
              </a:gdLst>
              <a:ahLst/>
              <a:cxnLst>
                <a:cxn ang="0">
                  <a:pos x="T0" y="T1"/>
                </a:cxn>
                <a:cxn ang="0">
                  <a:pos x="T2" y="T3"/>
                </a:cxn>
                <a:cxn ang="0">
                  <a:pos x="T4" y="T5"/>
                </a:cxn>
                <a:cxn ang="0">
                  <a:pos x="T6" y="T7"/>
                </a:cxn>
              </a:cxnLst>
              <a:rect l="0" t="0" r="r" b="b"/>
              <a:pathLst>
                <a:path w="15" h="14">
                  <a:moveTo>
                    <a:pt x="6" y="6"/>
                  </a:moveTo>
                  <a:cubicBezTo>
                    <a:pt x="3" y="10"/>
                    <a:pt x="0" y="10"/>
                    <a:pt x="2" y="14"/>
                  </a:cubicBezTo>
                  <a:cubicBezTo>
                    <a:pt x="8" y="11"/>
                    <a:pt x="13" y="7"/>
                    <a:pt x="15" y="2"/>
                  </a:cubicBezTo>
                  <a:cubicBezTo>
                    <a:pt x="3" y="0"/>
                    <a:pt x="7" y="4"/>
                    <a:pt x="6"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1" name="Freeform 111"/>
            <p:cNvSpPr>
              <a:spLocks/>
            </p:cNvSpPr>
            <p:nvPr/>
          </p:nvSpPr>
          <p:spPr bwMode="auto">
            <a:xfrm>
              <a:off x="1321" y="1619"/>
              <a:ext cx="11" cy="14"/>
            </a:xfrm>
            <a:custGeom>
              <a:avLst/>
              <a:gdLst>
                <a:gd name="T0" fmla="*/ 3 w 6"/>
                <a:gd name="T1" fmla="*/ 8 h 8"/>
                <a:gd name="T2" fmla="*/ 1 w 6"/>
                <a:gd name="T3" fmla="*/ 2 h 8"/>
                <a:gd name="T4" fmla="*/ 3 w 6"/>
                <a:gd name="T5" fmla="*/ 8 h 8"/>
              </a:gdLst>
              <a:ahLst/>
              <a:cxnLst>
                <a:cxn ang="0">
                  <a:pos x="T0" y="T1"/>
                </a:cxn>
                <a:cxn ang="0">
                  <a:pos x="T2" y="T3"/>
                </a:cxn>
                <a:cxn ang="0">
                  <a:pos x="T4" y="T5"/>
                </a:cxn>
              </a:cxnLst>
              <a:rect l="0" t="0" r="r" b="b"/>
              <a:pathLst>
                <a:path w="6" h="8">
                  <a:moveTo>
                    <a:pt x="3" y="8"/>
                  </a:moveTo>
                  <a:cubicBezTo>
                    <a:pt x="6" y="5"/>
                    <a:pt x="2" y="5"/>
                    <a:pt x="1" y="2"/>
                  </a:cubicBezTo>
                  <a:cubicBezTo>
                    <a:pt x="0" y="0"/>
                    <a:pt x="2" y="7"/>
                    <a:pt x="3" y="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2" name="Freeform 112"/>
            <p:cNvSpPr>
              <a:spLocks/>
            </p:cNvSpPr>
            <p:nvPr/>
          </p:nvSpPr>
          <p:spPr bwMode="auto">
            <a:xfrm>
              <a:off x="1311" y="1585"/>
              <a:ext cx="16" cy="7"/>
            </a:xfrm>
            <a:custGeom>
              <a:avLst/>
              <a:gdLst>
                <a:gd name="T0" fmla="*/ 0 w 9"/>
                <a:gd name="T1" fmla="*/ 4 h 4"/>
                <a:gd name="T2" fmla="*/ 9 w 9"/>
                <a:gd name="T3" fmla="*/ 4 h 4"/>
                <a:gd name="T4" fmla="*/ 0 w 9"/>
                <a:gd name="T5" fmla="*/ 4 h 4"/>
              </a:gdLst>
              <a:ahLst/>
              <a:cxnLst>
                <a:cxn ang="0">
                  <a:pos x="T0" y="T1"/>
                </a:cxn>
                <a:cxn ang="0">
                  <a:pos x="T2" y="T3"/>
                </a:cxn>
                <a:cxn ang="0">
                  <a:pos x="T4" y="T5"/>
                </a:cxn>
              </a:cxnLst>
              <a:rect l="0" t="0" r="r" b="b"/>
              <a:pathLst>
                <a:path w="9" h="4">
                  <a:moveTo>
                    <a:pt x="0" y="4"/>
                  </a:moveTo>
                  <a:cubicBezTo>
                    <a:pt x="3" y="4"/>
                    <a:pt x="6" y="4"/>
                    <a:pt x="9" y="4"/>
                  </a:cubicBezTo>
                  <a:cubicBezTo>
                    <a:pt x="5" y="0"/>
                    <a:pt x="5" y="3"/>
                    <a:pt x="0"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3" name="Freeform 113"/>
            <p:cNvSpPr>
              <a:spLocks/>
            </p:cNvSpPr>
            <p:nvPr/>
          </p:nvSpPr>
          <p:spPr bwMode="auto">
            <a:xfrm>
              <a:off x="1401" y="1701"/>
              <a:ext cx="13" cy="10"/>
            </a:xfrm>
            <a:custGeom>
              <a:avLst/>
              <a:gdLst>
                <a:gd name="T0" fmla="*/ 7 w 7"/>
                <a:gd name="T1" fmla="*/ 0 h 6"/>
                <a:gd name="T2" fmla="*/ 0 w 7"/>
                <a:gd name="T3" fmla="*/ 3 h 6"/>
                <a:gd name="T4" fmla="*/ 7 w 7"/>
                <a:gd name="T5" fmla="*/ 0 h 6"/>
              </a:gdLst>
              <a:ahLst/>
              <a:cxnLst>
                <a:cxn ang="0">
                  <a:pos x="T0" y="T1"/>
                </a:cxn>
                <a:cxn ang="0">
                  <a:pos x="T2" y="T3"/>
                </a:cxn>
                <a:cxn ang="0">
                  <a:pos x="T4" y="T5"/>
                </a:cxn>
              </a:cxnLst>
              <a:rect l="0" t="0" r="r" b="b"/>
              <a:pathLst>
                <a:path w="7" h="6">
                  <a:moveTo>
                    <a:pt x="7" y="0"/>
                  </a:moveTo>
                  <a:cubicBezTo>
                    <a:pt x="4" y="1"/>
                    <a:pt x="2" y="2"/>
                    <a:pt x="0" y="3"/>
                  </a:cubicBezTo>
                  <a:cubicBezTo>
                    <a:pt x="1" y="3"/>
                    <a:pt x="4" y="6"/>
                    <a:pt x="7"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4" name="Freeform 114"/>
            <p:cNvSpPr>
              <a:spLocks/>
            </p:cNvSpPr>
            <p:nvPr/>
          </p:nvSpPr>
          <p:spPr bwMode="auto">
            <a:xfrm>
              <a:off x="286" y="922"/>
              <a:ext cx="51" cy="55"/>
            </a:xfrm>
            <a:custGeom>
              <a:avLst/>
              <a:gdLst>
                <a:gd name="T0" fmla="*/ 24 w 29"/>
                <a:gd name="T1" fmla="*/ 3 h 31"/>
                <a:gd name="T2" fmla="*/ 27 w 29"/>
                <a:gd name="T3" fmla="*/ 31 h 31"/>
                <a:gd name="T4" fmla="*/ 24 w 29"/>
                <a:gd name="T5" fmla="*/ 18 h 31"/>
                <a:gd name="T6" fmla="*/ 24 w 29"/>
                <a:gd name="T7" fmla="*/ 3 h 31"/>
              </a:gdLst>
              <a:ahLst/>
              <a:cxnLst>
                <a:cxn ang="0">
                  <a:pos x="T0" y="T1"/>
                </a:cxn>
                <a:cxn ang="0">
                  <a:pos x="T2" y="T3"/>
                </a:cxn>
                <a:cxn ang="0">
                  <a:pos x="T4" y="T5"/>
                </a:cxn>
                <a:cxn ang="0">
                  <a:pos x="T6" y="T7"/>
                </a:cxn>
              </a:cxnLst>
              <a:rect l="0" t="0" r="r" b="b"/>
              <a:pathLst>
                <a:path w="29" h="31">
                  <a:moveTo>
                    <a:pt x="24" y="3"/>
                  </a:moveTo>
                  <a:cubicBezTo>
                    <a:pt x="0" y="0"/>
                    <a:pt x="24" y="22"/>
                    <a:pt x="27" y="31"/>
                  </a:cubicBezTo>
                  <a:cubicBezTo>
                    <a:pt x="29" y="23"/>
                    <a:pt x="26" y="21"/>
                    <a:pt x="24" y="18"/>
                  </a:cubicBezTo>
                  <a:cubicBezTo>
                    <a:pt x="25" y="14"/>
                    <a:pt x="23" y="8"/>
                    <a:pt x="24" y="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5" name="Freeform 115"/>
            <p:cNvSpPr>
              <a:spLocks/>
            </p:cNvSpPr>
            <p:nvPr/>
          </p:nvSpPr>
          <p:spPr bwMode="auto">
            <a:xfrm>
              <a:off x="548" y="434"/>
              <a:ext cx="376" cy="209"/>
            </a:xfrm>
            <a:custGeom>
              <a:avLst/>
              <a:gdLst>
                <a:gd name="T0" fmla="*/ 212 w 212"/>
                <a:gd name="T1" fmla="*/ 92 h 118"/>
                <a:gd name="T2" fmla="*/ 171 w 212"/>
                <a:gd name="T3" fmla="*/ 54 h 118"/>
                <a:gd name="T4" fmla="*/ 155 w 212"/>
                <a:gd name="T5" fmla="*/ 24 h 118"/>
                <a:gd name="T6" fmla="*/ 137 w 212"/>
                <a:gd name="T7" fmla="*/ 33 h 118"/>
                <a:gd name="T8" fmla="*/ 145 w 212"/>
                <a:gd name="T9" fmla="*/ 57 h 118"/>
                <a:gd name="T10" fmla="*/ 116 w 212"/>
                <a:gd name="T11" fmla="*/ 38 h 118"/>
                <a:gd name="T12" fmla="*/ 117 w 212"/>
                <a:gd name="T13" fmla="*/ 44 h 118"/>
                <a:gd name="T14" fmla="*/ 81 w 212"/>
                <a:gd name="T15" fmla="*/ 42 h 118"/>
                <a:gd name="T16" fmla="*/ 50 w 212"/>
                <a:gd name="T17" fmla="*/ 67 h 118"/>
                <a:gd name="T18" fmla="*/ 40 w 212"/>
                <a:gd name="T19" fmla="*/ 74 h 118"/>
                <a:gd name="T20" fmla="*/ 93 w 212"/>
                <a:gd name="T21" fmla="*/ 84 h 118"/>
                <a:gd name="T22" fmla="*/ 48 w 212"/>
                <a:gd name="T23" fmla="*/ 92 h 118"/>
                <a:gd name="T24" fmla="*/ 86 w 212"/>
                <a:gd name="T25" fmla="*/ 110 h 118"/>
                <a:gd name="T26" fmla="*/ 124 w 212"/>
                <a:gd name="T27" fmla="*/ 113 h 118"/>
                <a:gd name="T28" fmla="*/ 164 w 212"/>
                <a:gd name="T29" fmla="*/ 104 h 118"/>
                <a:gd name="T30" fmla="*/ 202 w 212"/>
                <a:gd name="T31" fmla="*/ 106 h 118"/>
                <a:gd name="T32" fmla="*/ 194 w 212"/>
                <a:gd name="T33" fmla="*/ 98 h 118"/>
                <a:gd name="T34" fmla="*/ 198 w 212"/>
                <a:gd name="T35" fmla="*/ 95 h 118"/>
                <a:gd name="T36" fmla="*/ 212 w 212"/>
                <a:gd name="T37" fmla="*/ 9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118">
                  <a:moveTo>
                    <a:pt x="212" y="92"/>
                  </a:moveTo>
                  <a:cubicBezTo>
                    <a:pt x="191" y="80"/>
                    <a:pt x="182" y="76"/>
                    <a:pt x="171" y="54"/>
                  </a:cubicBezTo>
                  <a:cubicBezTo>
                    <a:pt x="165" y="41"/>
                    <a:pt x="183" y="10"/>
                    <a:pt x="155" y="24"/>
                  </a:cubicBezTo>
                  <a:cubicBezTo>
                    <a:pt x="153" y="25"/>
                    <a:pt x="138" y="30"/>
                    <a:pt x="137" y="33"/>
                  </a:cubicBezTo>
                  <a:cubicBezTo>
                    <a:pt x="135" y="40"/>
                    <a:pt x="147" y="52"/>
                    <a:pt x="145" y="57"/>
                  </a:cubicBezTo>
                  <a:cubicBezTo>
                    <a:pt x="143" y="61"/>
                    <a:pt x="127" y="36"/>
                    <a:pt x="116" y="38"/>
                  </a:cubicBezTo>
                  <a:cubicBezTo>
                    <a:pt x="116" y="40"/>
                    <a:pt x="117" y="42"/>
                    <a:pt x="117" y="44"/>
                  </a:cubicBezTo>
                  <a:cubicBezTo>
                    <a:pt x="102" y="51"/>
                    <a:pt x="97" y="26"/>
                    <a:pt x="81" y="42"/>
                  </a:cubicBezTo>
                  <a:cubicBezTo>
                    <a:pt x="77" y="0"/>
                    <a:pt x="0" y="74"/>
                    <a:pt x="50" y="67"/>
                  </a:cubicBezTo>
                  <a:cubicBezTo>
                    <a:pt x="45" y="68"/>
                    <a:pt x="44" y="71"/>
                    <a:pt x="40" y="74"/>
                  </a:cubicBezTo>
                  <a:cubicBezTo>
                    <a:pt x="52" y="88"/>
                    <a:pt x="77" y="76"/>
                    <a:pt x="93" y="84"/>
                  </a:cubicBezTo>
                  <a:cubicBezTo>
                    <a:pt x="78" y="84"/>
                    <a:pt x="61" y="83"/>
                    <a:pt x="48" y="92"/>
                  </a:cubicBezTo>
                  <a:cubicBezTo>
                    <a:pt x="58" y="108"/>
                    <a:pt x="77" y="98"/>
                    <a:pt x="86" y="110"/>
                  </a:cubicBezTo>
                  <a:cubicBezTo>
                    <a:pt x="92" y="118"/>
                    <a:pt x="116" y="117"/>
                    <a:pt x="124" y="113"/>
                  </a:cubicBezTo>
                  <a:cubicBezTo>
                    <a:pt x="137" y="108"/>
                    <a:pt x="152" y="103"/>
                    <a:pt x="164" y="104"/>
                  </a:cubicBezTo>
                  <a:cubicBezTo>
                    <a:pt x="179" y="106"/>
                    <a:pt x="187" y="118"/>
                    <a:pt x="202" y="106"/>
                  </a:cubicBezTo>
                  <a:cubicBezTo>
                    <a:pt x="199" y="103"/>
                    <a:pt x="198" y="100"/>
                    <a:pt x="194" y="98"/>
                  </a:cubicBezTo>
                  <a:cubicBezTo>
                    <a:pt x="196" y="97"/>
                    <a:pt x="197" y="96"/>
                    <a:pt x="198" y="95"/>
                  </a:cubicBezTo>
                  <a:cubicBezTo>
                    <a:pt x="204" y="95"/>
                    <a:pt x="208" y="95"/>
                    <a:pt x="212" y="9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6" name="Freeform 116"/>
            <p:cNvSpPr>
              <a:spLocks/>
            </p:cNvSpPr>
            <p:nvPr/>
          </p:nvSpPr>
          <p:spPr bwMode="auto">
            <a:xfrm>
              <a:off x="488" y="441"/>
              <a:ext cx="177" cy="131"/>
            </a:xfrm>
            <a:custGeom>
              <a:avLst/>
              <a:gdLst>
                <a:gd name="T0" fmla="*/ 20 w 100"/>
                <a:gd name="T1" fmla="*/ 64 h 74"/>
                <a:gd name="T2" fmla="*/ 58 w 100"/>
                <a:gd name="T3" fmla="*/ 44 h 74"/>
                <a:gd name="T4" fmla="*/ 100 w 100"/>
                <a:gd name="T5" fmla="*/ 23 h 74"/>
                <a:gd name="T6" fmla="*/ 10 w 100"/>
                <a:gd name="T7" fmla="*/ 4 h 74"/>
                <a:gd name="T8" fmla="*/ 2 w 100"/>
                <a:gd name="T9" fmla="*/ 41 h 74"/>
                <a:gd name="T10" fmla="*/ 20 w 100"/>
                <a:gd name="T11" fmla="*/ 64 h 74"/>
              </a:gdLst>
              <a:ahLst/>
              <a:cxnLst>
                <a:cxn ang="0">
                  <a:pos x="T0" y="T1"/>
                </a:cxn>
                <a:cxn ang="0">
                  <a:pos x="T2" y="T3"/>
                </a:cxn>
                <a:cxn ang="0">
                  <a:pos x="T4" y="T5"/>
                </a:cxn>
                <a:cxn ang="0">
                  <a:pos x="T6" y="T7"/>
                </a:cxn>
                <a:cxn ang="0">
                  <a:pos x="T8" y="T9"/>
                </a:cxn>
                <a:cxn ang="0">
                  <a:pos x="T10" y="T11"/>
                </a:cxn>
              </a:cxnLst>
              <a:rect l="0" t="0" r="r" b="b"/>
              <a:pathLst>
                <a:path w="100" h="74">
                  <a:moveTo>
                    <a:pt x="20" y="64"/>
                  </a:moveTo>
                  <a:cubicBezTo>
                    <a:pt x="36" y="74"/>
                    <a:pt x="50" y="55"/>
                    <a:pt x="58" y="44"/>
                  </a:cubicBezTo>
                  <a:cubicBezTo>
                    <a:pt x="70" y="30"/>
                    <a:pt x="85" y="31"/>
                    <a:pt x="100" y="23"/>
                  </a:cubicBezTo>
                  <a:cubicBezTo>
                    <a:pt x="88" y="1"/>
                    <a:pt x="32" y="0"/>
                    <a:pt x="10" y="4"/>
                  </a:cubicBezTo>
                  <a:cubicBezTo>
                    <a:pt x="24" y="23"/>
                    <a:pt x="3" y="26"/>
                    <a:pt x="2" y="41"/>
                  </a:cubicBezTo>
                  <a:cubicBezTo>
                    <a:pt x="0" y="58"/>
                    <a:pt x="10" y="50"/>
                    <a:pt x="20" y="6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7" name="Freeform 117"/>
            <p:cNvSpPr>
              <a:spLocks/>
            </p:cNvSpPr>
            <p:nvPr/>
          </p:nvSpPr>
          <p:spPr bwMode="auto">
            <a:xfrm>
              <a:off x="610" y="350"/>
              <a:ext cx="249" cy="108"/>
            </a:xfrm>
            <a:custGeom>
              <a:avLst/>
              <a:gdLst>
                <a:gd name="T0" fmla="*/ 22 w 140"/>
                <a:gd name="T1" fmla="*/ 21 h 61"/>
                <a:gd name="T2" fmla="*/ 29 w 140"/>
                <a:gd name="T3" fmla="*/ 23 h 61"/>
                <a:gd name="T4" fmla="*/ 18 w 140"/>
                <a:gd name="T5" fmla="*/ 22 h 61"/>
                <a:gd name="T6" fmla="*/ 22 w 140"/>
                <a:gd name="T7" fmla="*/ 28 h 61"/>
                <a:gd name="T8" fmla="*/ 45 w 140"/>
                <a:gd name="T9" fmla="*/ 38 h 61"/>
                <a:gd name="T10" fmla="*/ 51 w 140"/>
                <a:gd name="T11" fmla="*/ 46 h 61"/>
                <a:gd name="T12" fmla="*/ 42 w 140"/>
                <a:gd name="T13" fmla="*/ 50 h 61"/>
                <a:gd name="T14" fmla="*/ 51 w 140"/>
                <a:gd name="T15" fmla="*/ 55 h 61"/>
                <a:gd name="T16" fmla="*/ 127 w 140"/>
                <a:gd name="T17" fmla="*/ 38 h 61"/>
                <a:gd name="T18" fmla="*/ 103 w 140"/>
                <a:gd name="T19" fmla="*/ 16 h 61"/>
                <a:gd name="T20" fmla="*/ 81 w 140"/>
                <a:gd name="T21" fmla="*/ 16 h 61"/>
                <a:gd name="T22" fmla="*/ 87 w 140"/>
                <a:gd name="T23" fmla="*/ 26 h 61"/>
                <a:gd name="T24" fmla="*/ 93 w 140"/>
                <a:gd name="T25" fmla="*/ 28 h 61"/>
                <a:gd name="T26" fmla="*/ 28 w 140"/>
                <a:gd name="T27" fmla="*/ 14 h 61"/>
                <a:gd name="T28" fmla="*/ 38 w 140"/>
                <a:gd name="T29" fmla="*/ 18 h 61"/>
                <a:gd name="T30" fmla="*/ 22 w 140"/>
                <a:gd name="T31" fmla="*/ 2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0" h="61">
                  <a:moveTo>
                    <a:pt x="22" y="21"/>
                  </a:moveTo>
                  <a:cubicBezTo>
                    <a:pt x="25" y="22"/>
                    <a:pt x="27" y="23"/>
                    <a:pt x="29" y="23"/>
                  </a:cubicBezTo>
                  <a:cubicBezTo>
                    <a:pt x="26" y="23"/>
                    <a:pt x="22" y="23"/>
                    <a:pt x="18" y="22"/>
                  </a:cubicBezTo>
                  <a:cubicBezTo>
                    <a:pt x="19" y="25"/>
                    <a:pt x="20" y="27"/>
                    <a:pt x="22" y="28"/>
                  </a:cubicBezTo>
                  <a:cubicBezTo>
                    <a:pt x="0" y="26"/>
                    <a:pt x="25" y="61"/>
                    <a:pt x="45" y="38"/>
                  </a:cubicBezTo>
                  <a:cubicBezTo>
                    <a:pt x="47" y="41"/>
                    <a:pt x="49" y="43"/>
                    <a:pt x="51" y="46"/>
                  </a:cubicBezTo>
                  <a:cubicBezTo>
                    <a:pt x="48" y="47"/>
                    <a:pt x="45" y="49"/>
                    <a:pt x="42" y="50"/>
                  </a:cubicBezTo>
                  <a:cubicBezTo>
                    <a:pt x="45" y="52"/>
                    <a:pt x="48" y="53"/>
                    <a:pt x="51" y="55"/>
                  </a:cubicBezTo>
                  <a:cubicBezTo>
                    <a:pt x="64" y="55"/>
                    <a:pt x="121" y="47"/>
                    <a:pt x="127" y="38"/>
                  </a:cubicBezTo>
                  <a:cubicBezTo>
                    <a:pt x="140" y="16"/>
                    <a:pt x="109" y="28"/>
                    <a:pt x="103" y="16"/>
                  </a:cubicBezTo>
                  <a:cubicBezTo>
                    <a:pt x="97" y="5"/>
                    <a:pt x="89" y="0"/>
                    <a:pt x="81" y="16"/>
                  </a:cubicBezTo>
                  <a:cubicBezTo>
                    <a:pt x="90" y="22"/>
                    <a:pt x="90" y="20"/>
                    <a:pt x="87" y="26"/>
                  </a:cubicBezTo>
                  <a:cubicBezTo>
                    <a:pt x="89" y="27"/>
                    <a:pt x="91" y="27"/>
                    <a:pt x="93" y="28"/>
                  </a:cubicBezTo>
                  <a:cubicBezTo>
                    <a:pt x="77" y="40"/>
                    <a:pt x="46" y="13"/>
                    <a:pt x="28" y="14"/>
                  </a:cubicBezTo>
                  <a:cubicBezTo>
                    <a:pt x="31" y="15"/>
                    <a:pt x="35" y="17"/>
                    <a:pt x="38" y="18"/>
                  </a:cubicBezTo>
                  <a:cubicBezTo>
                    <a:pt x="31" y="17"/>
                    <a:pt x="29" y="20"/>
                    <a:pt x="22" y="2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8" name="Freeform 118"/>
            <p:cNvSpPr>
              <a:spLocks/>
            </p:cNvSpPr>
            <p:nvPr/>
          </p:nvSpPr>
          <p:spPr bwMode="auto">
            <a:xfrm>
              <a:off x="598" y="389"/>
              <a:ext cx="28" cy="23"/>
            </a:xfrm>
            <a:custGeom>
              <a:avLst/>
              <a:gdLst>
                <a:gd name="T0" fmla="*/ 5 w 16"/>
                <a:gd name="T1" fmla="*/ 13 h 13"/>
                <a:gd name="T2" fmla="*/ 16 w 16"/>
                <a:gd name="T3" fmla="*/ 0 h 13"/>
                <a:gd name="T4" fmla="*/ 0 w 16"/>
                <a:gd name="T5" fmla="*/ 8 h 13"/>
                <a:gd name="T6" fmla="*/ 5 w 16"/>
                <a:gd name="T7" fmla="*/ 13 h 13"/>
              </a:gdLst>
              <a:ahLst/>
              <a:cxnLst>
                <a:cxn ang="0">
                  <a:pos x="T0" y="T1"/>
                </a:cxn>
                <a:cxn ang="0">
                  <a:pos x="T2" y="T3"/>
                </a:cxn>
                <a:cxn ang="0">
                  <a:pos x="T4" y="T5"/>
                </a:cxn>
                <a:cxn ang="0">
                  <a:pos x="T6" y="T7"/>
                </a:cxn>
              </a:cxnLst>
              <a:rect l="0" t="0" r="r" b="b"/>
              <a:pathLst>
                <a:path w="16" h="13">
                  <a:moveTo>
                    <a:pt x="5" y="13"/>
                  </a:moveTo>
                  <a:cubicBezTo>
                    <a:pt x="11" y="9"/>
                    <a:pt x="14" y="7"/>
                    <a:pt x="16" y="0"/>
                  </a:cubicBezTo>
                  <a:cubicBezTo>
                    <a:pt x="8" y="1"/>
                    <a:pt x="5" y="3"/>
                    <a:pt x="0" y="8"/>
                  </a:cubicBezTo>
                  <a:cubicBezTo>
                    <a:pt x="2" y="10"/>
                    <a:pt x="3" y="11"/>
                    <a:pt x="5" y="1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9" name="Freeform 119"/>
            <p:cNvSpPr>
              <a:spLocks/>
            </p:cNvSpPr>
            <p:nvPr/>
          </p:nvSpPr>
          <p:spPr bwMode="auto">
            <a:xfrm>
              <a:off x="674" y="359"/>
              <a:ext cx="22" cy="9"/>
            </a:xfrm>
            <a:custGeom>
              <a:avLst/>
              <a:gdLst>
                <a:gd name="T0" fmla="*/ 0 w 12"/>
                <a:gd name="T1" fmla="*/ 0 h 5"/>
                <a:gd name="T2" fmla="*/ 5 w 12"/>
                <a:gd name="T3" fmla="*/ 5 h 5"/>
                <a:gd name="T4" fmla="*/ 12 w 12"/>
                <a:gd name="T5" fmla="*/ 5 h 5"/>
                <a:gd name="T6" fmla="*/ 12 w 12"/>
                <a:gd name="T7" fmla="*/ 0 h 5"/>
                <a:gd name="T8" fmla="*/ 0 w 12"/>
                <a:gd name="T9" fmla="*/ 0 h 5"/>
              </a:gdLst>
              <a:ahLst/>
              <a:cxnLst>
                <a:cxn ang="0">
                  <a:pos x="T0" y="T1"/>
                </a:cxn>
                <a:cxn ang="0">
                  <a:pos x="T2" y="T3"/>
                </a:cxn>
                <a:cxn ang="0">
                  <a:pos x="T4" y="T5"/>
                </a:cxn>
                <a:cxn ang="0">
                  <a:pos x="T6" y="T7"/>
                </a:cxn>
                <a:cxn ang="0">
                  <a:pos x="T8" y="T9"/>
                </a:cxn>
              </a:cxnLst>
              <a:rect l="0" t="0" r="r" b="b"/>
              <a:pathLst>
                <a:path w="12" h="5">
                  <a:moveTo>
                    <a:pt x="0" y="0"/>
                  </a:moveTo>
                  <a:cubicBezTo>
                    <a:pt x="2" y="2"/>
                    <a:pt x="3" y="3"/>
                    <a:pt x="5" y="5"/>
                  </a:cubicBezTo>
                  <a:cubicBezTo>
                    <a:pt x="7" y="5"/>
                    <a:pt x="10" y="5"/>
                    <a:pt x="12" y="5"/>
                  </a:cubicBezTo>
                  <a:cubicBezTo>
                    <a:pt x="12" y="3"/>
                    <a:pt x="12" y="2"/>
                    <a:pt x="12" y="0"/>
                  </a:cubicBezTo>
                  <a:cubicBezTo>
                    <a:pt x="9" y="0"/>
                    <a:pt x="4" y="0"/>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0" name="Freeform 120"/>
            <p:cNvSpPr>
              <a:spLocks/>
            </p:cNvSpPr>
            <p:nvPr/>
          </p:nvSpPr>
          <p:spPr bwMode="auto">
            <a:xfrm>
              <a:off x="525" y="329"/>
              <a:ext cx="133" cy="76"/>
            </a:xfrm>
            <a:custGeom>
              <a:avLst/>
              <a:gdLst>
                <a:gd name="T0" fmla="*/ 25 w 75"/>
                <a:gd name="T1" fmla="*/ 34 h 43"/>
                <a:gd name="T2" fmla="*/ 31 w 75"/>
                <a:gd name="T3" fmla="*/ 40 h 43"/>
                <a:gd name="T4" fmla="*/ 38 w 75"/>
                <a:gd name="T5" fmla="*/ 32 h 43"/>
                <a:gd name="T6" fmla="*/ 50 w 75"/>
                <a:gd name="T7" fmla="*/ 21 h 43"/>
                <a:gd name="T8" fmla="*/ 75 w 75"/>
                <a:gd name="T9" fmla="*/ 8 h 43"/>
                <a:gd name="T10" fmla="*/ 14 w 75"/>
                <a:gd name="T11" fmla="*/ 26 h 43"/>
                <a:gd name="T12" fmla="*/ 25 w 75"/>
                <a:gd name="T13" fmla="*/ 34 h 43"/>
              </a:gdLst>
              <a:ahLst/>
              <a:cxnLst>
                <a:cxn ang="0">
                  <a:pos x="T0" y="T1"/>
                </a:cxn>
                <a:cxn ang="0">
                  <a:pos x="T2" y="T3"/>
                </a:cxn>
                <a:cxn ang="0">
                  <a:pos x="T4" y="T5"/>
                </a:cxn>
                <a:cxn ang="0">
                  <a:pos x="T6" y="T7"/>
                </a:cxn>
                <a:cxn ang="0">
                  <a:pos x="T8" y="T9"/>
                </a:cxn>
                <a:cxn ang="0">
                  <a:pos x="T10" y="T11"/>
                </a:cxn>
                <a:cxn ang="0">
                  <a:pos x="T12" y="T13"/>
                </a:cxn>
              </a:cxnLst>
              <a:rect l="0" t="0" r="r" b="b"/>
              <a:pathLst>
                <a:path w="75" h="43">
                  <a:moveTo>
                    <a:pt x="25" y="34"/>
                  </a:moveTo>
                  <a:cubicBezTo>
                    <a:pt x="27" y="36"/>
                    <a:pt x="29" y="38"/>
                    <a:pt x="31" y="40"/>
                  </a:cubicBezTo>
                  <a:cubicBezTo>
                    <a:pt x="33" y="37"/>
                    <a:pt x="36" y="35"/>
                    <a:pt x="38" y="32"/>
                  </a:cubicBezTo>
                  <a:cubicBezTo>
                    <a:pt x="45" y="29"/>
                    <a:pt x="46" y="28"/>
                    <a:pt x="50" y="21"/>
                  </a:cubicBezTo>
                  <a:cubicBezTo>
                    <a:pt x="60" y="43"/>
                    <a:pt x="73" y="17"/>
                    <a:pt x="75" y="8"/>
                  </a:cubicBezTo>
                  <a:cubicBezTo>
                    <a:pt x="57" y="0"/>
                    <a:pt x="27" y="13"/>
                    <a:pt x="14" y="26"/>
                  </a:cubicBezTo>
                  <a:cubicBezTo>
                    <a:pt x="0" y="39"/>
                    <a:pt x="13" y="35"/>
                    <a:pt x="25" y="3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1" name="Freeform 121"/>
            <p:cNvSpPr>
              <a:spLocks/>
            </p:cNvSpPr>
            <p:nvPr/>
          </p:nvSpPr>
          <p:spPr bwMode="auto">
            <a:xfrm>
              <a:off x="699" y="277"/>
              <a:ext cx="71" cy="34"/>
            </a:xfrm>
            <a:custGeom>
              <a:avLst/>
              <a:gdLst>
                <a:gd name="T0" fmla="*/ 16 w 40"/>
                <a:gd name="T1" fmla="*/ 18 h 19"/>
                <a:gd name="T2" fmla="*/ 40 w 40"/>
                <a:gd name="T3" fmla="*/ 14 h 19"/>
                <a:gd name="T4" fmla="*/ 0 w 40"/>
                <a:gd name="T5" fmla="*/ 18 h 19"/>
                <a:gd name="T6" fmla="*/ 16 w 40"/>
                <a:gd name="T7" fmla="*/ 18 h 19"/>
              </a:gdLst>
              <a:ahLst/>
              <a:cxnLst>
                <a:cxn ang="0">
                  <a:pos x="T0" y="T1"/>
                </a:cxn>
                <a:cxn ang="0">
                  <a:pos x="T2" y="T3"/>
                </a:cxn>
                <a:cxn ang="0">
                  <a:pos x="T4" y="T5"/>
                </a:cxn>
                <a:cxn ang="0">
                  <a:pos x="T6" y="T7"/>
                </a:cxn>
              </a:cxnLst>
              <a:rect l="0" t="0" r="r" b="b"/>
              <a:pathLst>
                <a:path w="40" h="19">
                  <a:moveTo>
                    <a:pt x="16" y="18"/>
                  </a:moveTo>
                  <a:cubicBezTo>
                    <a:pt x="24" y="19"/>
                    <a:pt x="32" y="18"/>
                    <a:pt x="40" y="14"/>
                  </a:cubicBezTo>
                  <a:cubicBezTo>
                    <a:pt x="30" y="0"/>
                    <a:pt x="10" y="8"/>
                    <a:pt x="0" y="18"/>
                  </a:cubicBezTo>
                  <a:cubicBezTo>
                    <a:pt x="7" y="14"/>
                    <a:pt x="9" y="17"/>
                    <a:pt x="16" y="1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2" name="Freeform 122"/>
            <p:cNvSpPr>
              <a:spLocks/>
            </p:cNvSpPr>
            <p:nvPr/>
          </p:nvSpPr>
          <p:spPr bwMode="auto">
            <a:xfrm>
              <a:off x="692" y="311"/>
              <a:ext cx="71" cy="41"/>
            </a:xfrm>
            <a:custGeom>
              <a:avLst/>
              <a:gdLst>
                <a:gd name="T0" fmla="*/ 7 w 40"/>
                <a:gd name="T1" fmla="*/ 12 h 23"/>
                <a:gd name="T2" fmla="*/ 35 w 40"/>
                <a:gd name="T3" fmla="*/ 8 h 23"/>
                <a:gd name="T4" fmla="*/ 25 w 40"/>
                <a:gd name="T5" fmla="*/ 8 h 23"/>
                <a:gd name="T6" fmla="*/ 40 w 40"/>
                <a:gd name="T7" fmla="*/ 4 h 23"/>
                <a:gd name="T8" fmla="*/ 7 w 40"/>
                <a:gd name="T9" fmla="*/ 12 h 23"/>
              </a:gdLst>
              <a:ahLst/>
              <a:cxnLst>
                <a:cxn ang="0">
                  <a:pos x="T0" y="T1"/>
                </a:cxn>
                <a:cxn ang="0">
                  <a:pos x="T2" y="T3"/>
                </a:cxn>
                <a:cxn ang="0">
                  <a:pos x="T4" y="T5"/>
                </a:cxn>
                <a:cxn ang="0">
                  <a:pos x="T6" y="T7"/>
                </a:cxn>
                <a:cxn ang="0">
                  <a:pos x="T8" y="T9"/>
                </a:cxn>
              </a:cxnLst>
              <a:rect l="0" t="0" r="r" b="b"/>
              <a:pathLst>
                <a:path w="40" h="23">
                  <a:moveTo>
                    <a:pt x="7" y="12"/>
                  </a:moveTo>
                  <a:cubicBezTo>
                    <a:pt x="14" y="23"/>
                    <a:pt x="30" y="18"/>
                    <a:pt x="35" y="8"/>
                  </a:cubicBezTo>
                  <a:cubicBezTo>
                    <a:pt x="31" y="8"/>
                    <a:pt x="28" y="8"/>
                    <a:pt x="25" y="8"/>
                  </a:cubicBezTo>
                  <a:cubicBezTo>
                    <a:pt x="31" y="8"/>
                    <a:pt x="34" y="6"/>
                    <a:pt x="40" y="4"/>
                  </a:cubicBezTo>
                  <a:cubicBezTo>
                    <a:pt x="33" y="0"/>
                    <a:pt x="0" y="1"/>
                    <a:pt x="7" y="1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3" name="Freeform 123"/>
            <p:cNvSpPr>
              <a:spLocks/>
            </p:cNvSpPr>
            <p:nvPr/>
          </p:nvSpPr>
          <p:spPr bwMode="auto">
            <a:xfrm>
              <a:off x="673" y="315"/>
              <a:ext cx="19" cy="21"/>
            </a:xfrm>
            <a:custGeom>
              <a:avLst/>
              <a:gdLst>
                <a:gd name="T0" fmla="*/ 11 w 11"/>
                <a:gd name="T1" fmla="*/ 6 h 12"/>
                <a:gd name="T2" fmla="*/ 0 w 11"/>
                <a:gd name="T3" fmla="*/ 5 h 12"/>
                <a:gd name="T4" fmla="*/ 11 w 11"/>
                <a:gd name="T5" fmla="*/ 6 h 12"/>
              </a:gdLst>
              <a:ahLst/>
              <a:cxnLst>
                <a:cxn ang="0">
                  <a:pos x="T0" y="T1"/>
                </a:cxn>
                <a:cxn ang="0">
                  <a:pos x="T2" y="T3"/>
                </a:cxn>
                <a:cxn ang="0">
                  <a:pos x="T4" y="T5"/>
                </a:cxn>
              </a:cxnLst>
              <a:rect l="0" t="0" r="r" b="b"/>
              <a:pathLst>
                <a:path w="11" h="12">
                  <a:moveTo>
                    <a:pt x="11" y="6"/>
                  </a:moveTo>
                  <a:cubicBezTo>
                    <a:pt x="6" y="3"/>
                    <a:pt x="5" y="0"/>
                    <a:pt x="0" y="5"/>
                  </a:cubicBezTo>
                  <a:cubicBezTo>
                    <a:pt x="5" y="12"/>
                    <a:pt x="6" y="8"/>
                    <a:pt x="11"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4" name="Freeform 124"/>
            <p:cNvSpPr>
              <a:spLocks/>
            </p:cNvSpPr>
            <p:nvPr/>
          </p:nvSpPr>
          <p:spPr bwMode="auto">
            <a:xfrm>
              <a:off x="898" y="458"/>
              <a:ext cx="120" cy="95"/>
            </a:xfrm>
            <a:custGeom>
              <a:avLst/>
              <a:gdLst>
                <a:gd name="T0" fmla="*/ 52 w 68"/>
                <a:gd name="T1" fmla="*/ 23 h 53"/>
                <a:gd name="T2" fmla="*/ 39 w 68"/>
                <a:gd name="T3" fmla="*/ 23 h 53"/>
                <a:gd name="T4" fmla="*/ 10 w 68"/>
                <a:gd name="T5" fmla="*/ 13 h 53"/>
                <a:gd name="T6" fmla="*/ 0 w 68"/>
                <a:gd name="T7" fmla="*/ 23 h 53"/>
                <a:gd name="T8" fmla="*/ 38 w 68"/>
                <a:gd name="T9" fmla="*/ 53 h 53"/>
                <a:gd name="T10" fmla="*/ 52 w 68"/>
                <a:gd name="T11" fmla="*/ 23 h 53"/>
              </a:gdLst>
              <a:ahLst/>
              <a:cxnLst>
                <a:cxn ang="0">
                  <a:pos x="T0" y="T1"/>
                </a:cxn>
                <a:cxn ang="0">
                  <a:pos x="T2" y="T3"/>
                </a:cxn>
                <a:cxn ang="0">
                  <a:pos x="T4" y="T5"/>
                </a:cxn>
                <a:cxn ang="0">
                  <a:pos x="T6" y="T7"/>
                </a:cxn>
                <a:cxn ang="0">
                  <a:pos x="T8" y="T9"/>
                </a:cxn>
                <a:cxn ang="0">
                  <a:pos x="T10" y="T11"/>
                </a:cxn>
              </a:cxnLst>
              <a:rect l="0" t="0" r="r" b="b"/>
              <a:pathLst>
                <a:path w="68" h="53">
                  <a:moveTo>
                    <a:pt x="52" y="23"/>
                  </a:moveTo>
                  <a:cubicBezTo>
                    <a:pt x="47" y="23"/>
                    <a:pt x="45" y="21"/>
                    <a:pt x="39" y="23"/>
                  </a:cubicBezTo>
                  <a:cubicBezTo>
                    <a:pt x="68" y="8"/>
                    <a:pt x="24" y="0"/>
                    <a:pt x="10" y="13"/>
                  </a:cubicBezTo>
                  <a:cubicBezTo>
                    <a:pt x="30" y="15"/>
                    <a:pt x="20" y="30"/>
                    <a:pt x="0" y="23"/>
                  </a:cubicBezTo>
                  <a:cubicBezTo>
                    <a:pt x="1" y="30"/>
                    <a:pt x="30" y="53"/>
                    <a:pt x="38" y="53"/>
                  </a:cubicBezTo>
                  <a:cubicBezTo>
                    <a:pt x="60" y="53"/>
                    <a:pt x="58" y="30"/>
                    <a:pt x="52" y="2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5" name="Freeform 125"/>
            <p:cNvSpPr>
              <a:spLocks/>
            </p:cNvSpPr>
            <p:nvPr/>
          </p:nvSpPr>
          <p:spPr bwMode="auto">
            <a:xfrm>
              <a:off x="848" y="366"/>
              <a:ext cx="147" cy="64"/>
            </a:xfrm>
            <a:custGeom>
              <a:avLst/>
              <a:gdLst>
                <a:gd name="T0" fmla="*/ 37 w 83"/>
                <a:gd name="T1" fmla="*/ 1 h 36"/>
                <a:gd name="T2" fmla="*/ 49 w 83"/>
                <a:gd name="T3" fmla="*/ 13 h 36"/>
                <a:gd name="T4" fmla="*/ 30 w 83"/>
                <a:gd name="T5" fmla="*/ 6 h 36"/>
                <a:gd name="T6" fmla="*/ 37 w 83"/>
                <a:gd name="T7" fmla="*/ 16 h 36"/>
                <a:gd name="T8" fmla="*/ 7 w 83"/>
                <a:gd name="T9" fmla="*/ 1 h 36"/>
                <a:gd name="T10" fmla="*/ 10 w 83"/>
                <a:gd name="T11" fmla="*/ 8 h 36"/>
                <a:gd name="T12" fmla="*/ 22 w 83"/>
                <a:gd name="T13" fmla="*/ 18 h 36"/>
                <a:gd name="T14" fmla="*/ 56 w 83"/>
                <a:gd name="T15" fmla="*/ 20 h 36"/>
                <a:gd name="T16" fmla="*/ 45 w 83"/>
                <a:gd name="T17" fmla="*/ 32 h 36"/>
                <a:gd name="T18" fmla="*/ 73 w 83"/>
                <a:gd name="T19" fmla="*/ 10 h 36"/>
                <a:gd name="T20" fmla="*/ 37 w 83"/>
                <a:gd name="T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36">
                  <a:moveTo>
                    <a:pt x="37" y="1"/>
                  </a:moveTo>
                  <a:cubicBezTo>
                    <a:pt x="44" y="3"/>
                    <a:pt x="49" y="6"/>
                    <a:pt x="49" y="13"/>
                  </a:cubicBezTo>
                  <a:cubicBezTo>
                    <a:pt x="43" y="11"/>
                    <a:pt x="36" y="9"/>
                    <a:pt x="30" y="6"/>
                  </a:cubicBezTo>
                  <a:cubicBezTo>
                    <a:pt x="32" y="9"/>
                    <a:pt x="33" y="12"/>
                    <a:pt x="37" y="16"/>
                  </a:cubicBezTo>
                  <a:cubicBezTo>
                    <a:pt x="26" y="13"/>
                    <a:pt x="19" y="3"/>
                    <a:pt x="7" y="1"/>
                  </a:cubicBezTo>
                  <a:cubicBezTo>
                    <a:pt x="8" y="4"/>
                    <a:pt x="9" y="6"/>
                    <a:pt x="10" y="8"/>
                  </a:cubicBezTo>
                  <a:cubicBezTo>
                    <a:pt x="0" y="5"/>
                    <a:pt x="18" y="16"/>
                    <a:pt x="22" y="18"/>
                  </a:cubicBezTo>
                  <a:cubicBezTo>
                    <a:pt x="33" y="22"/>
                    <a:pt x="43" y="18"/>
                    <a:pt x="56" y="20"/>
                  </a:cubicBezTo>
                  <a:cubicBezTo>
                    <a:pt x="48" y="24"/>
                    <a:pt x="49" y="26"/>
                    <a:pt x="45" y="32"/>
                  </a:cubicBezTo>
                  <a:cubicBezTo>
                    <a:pt x="59" y="36"/>
                    <a:pt x="83" y="30"/>
                    <a:pt x="73" y="10"/>
                  </a:cubicBezTo>
                  <a:cubicBezTo>
                    <a:pt x="67" y="0"/>
                    <a:pt x="49" y="1"/>
                    <a:pt x="37" y="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6" name="Freeform 126"/>
            <p:cNvSpPr>
              <a:spLocks/>
            </p:cNvSpPr>
            <p:nvPr/>
          </p:nvSpPr>
          <p:spPr bwMode="auto">
            <a:xfrm>
              <a:off x="949" y="588"/>
              <a:ext cx="69" cy="53"/>
            </a:xfrm>
            <a:custGeom>
              <a:avLst/>
              <a:gdLst>
                <a:gd name="T0" fmla="*/ 39 w 39"/>
                <a:gd name="T1" fmla="*/ 24 h 30"/>
                <a:gd name="T2" fmla="*/ 0 w 39"/>
                <a:gd name="T3" fmla="*/ 20 h 30"/>
                <a:gd name="T4" fmla="*/ 30 w 39"/>
                <a:gd name="T5" fmla="*/ 30 h 30"/>
                <a:gd name="T6" fmla="*/ 39 w 39"/>
                <a:gd name="T7" fmla="*/ 24 h 30"/>
              </a:gdLst>
              <a:ahLst/>
              <a:cxnLst>
                <a:cxn ang="0">
                  <a:pos x="T0" y="T1"/>
                </a:cxn>
                <a:cxn ang="0">
                  <a:pos x="T2" y="T3"/>
                </a:cxn>
                <a:cxn ang="0">
                  <a:pos x="T4" y="T5"/>
                </a:cxn>
                <a:cxn ang="0">
                  <a:pos x="T6" y="T7"/>
                </a:cxn>
              </a:cxnLst>
              <a:rect l="0" t="0" r="r" b="b"/>
              <a:pathLst>
                <a:path w="39" h="30">
                  <a:moveTo>
                    <a:pt x="39" y="24"/>
                  </a:moveTo>
                  <a:cubicBezTo>
                    <a:pt x="22" y="0"/>
                    <a:pt x="18" y="14"/>
                    <a:pt x="0" y="20"/>
                  </a:cubicBezTo>
                  <a:cubicBezTo>
                    <a:pt x="10" y="24"/>
                    <a:pt x="20" y="28"/>
                    <a:pt x="30" y="30"/>
                  </a:cubicBezTo>
                  <a:cubicBezTo>
                    <a:pt x="33" y="28"/>
                    <a:pt x="36" y="26"/>
                    <a:pt x="39" y="2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7" name="Freeform 127"/>
            <p:cNvSpPr>
              <a:spLocks/>
            </p:cNvSpPr>
            <p:nvPr/>
          </p:nvSpPr>
          <p:spPr bwMode="auto">
            <a:xfrm>
              <a:off x="1013" y="439"/>
              <a:ext cx="92" cy="92"/>
            </a:xfrm>
            <a:custGeom>
              <a:avLst/>
              <a:gdLst>
                <a:gd name="T0" fmla="*/ 1 w 52"/>
                <a:gd name="T1" fmla="*/ 18 h 52"/>
                <a:gd name="T2" fmla="*/ 6 w 52"/>
                <a:gd name="T3" fmla="*/ 51 h 52"/>
                <a:gd name="T4" fmla="*/ 16 w 52"/>
                <a:gd name="T5" fmla="*/ 40 h 52"/>
                <a:gd name="T6" fmla="*/ 52 w 52"/>
                <a:gd name="T7" fmla="*/ 18 h 52"/>
                <a:gd name="T8" fmla="*/ 1 w 52"/>
                <a:gd name="T9" fmla="*/ 18 h 52"/>
              </a:gdLst>
              <a:ahLst/>
              <a:cxnLst>
                <a:cxn ang="0">
                  <a:pos x="T0" y="T1"/>
                </a:cxn>
                <a:cxn ang="0">
                  <a:pos x="T2" y="T3"/>
                </a:cxn>
                <a:cxn ang="0">
                  <a:pos x="T4" y="T5"/>
                </a:cxn>
                <a:cxn ang="0">
                  <a:pos x="T6" y="T7"/>
                </a:cxn>
                <a:cxn ang="0">
                  <a:pos x="T8" y="T9"/>
                </a:cxn>
              </a:cxnLst>
              <a:rect l="0" t="0" r="r" b="b"/>
              <a:pathLst>
                <a:path w="52" h="52">
                  <a:moveTo>
                    <a:pt x="1" y="18"/>
                  </a:moveTo>
                  <a:cubicBezTo>
                    <a:pt x="0" y="30"/>
                    <a:pt x="7" y="39"/>
                    <a:pt x="6" y="51"/>
                  </a:cubicBezTo>
                  <a:cubicBezTo>
                    <a:pt x="16" y="52"/>
                    <a:pt x="23" y="44"/>
                    <a:pt x="16" y="40"/>
                  </a:cubicBezTo>
                  <a:cubicBezTo>
                    <a:pt x="34" y="37"/>
                    <a:pt x="40" y="29"/>
                    <a:pt x="52" y="18"/>
                  </a:cubicBezTo>
                  <a:cubicBezTo>
                    <a:pt x="45" y="0"/>
                    <a:pt x="11" y="18"/>
                    <a:pt x="1" y="1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8" name="Freeform 128"/>
            <p:cNvSpPr>
              <a:spLocks/>
            </p:cNvSpPr>
            <p:nvPr/>
          </p:nvSpPr>
          <p:spPr bwMode="auto">
            <a:xfrm>
              <a:off x="830" y="325"/>
              <a:ext cx="30" cy="29"/>
            </a:xfrm>
            <a:custGeom>
              <a:avLst/>
              <a:gdLst>
                <a:gd name="T0" fmla="*/ 17 w 17"/>
                <a:gd name="T1" fmla="*/ 10 h 16"/>
                <a:gd name="T2" fmla="*/ 0 w 17"/>
                <a:gd name="T3" fmla="*/ 0 h 16"/>
                <a:gd name="T4" fmla="*/ 17 w 17"/>
                <a:gd name="T5" fmla="*/ 10 h 16"/>
              </a:gdLst>
              <a:ahLst/>
              <a:cxnLst>
                <a:cxn ang="0">
                  <a:pos x="T0" y="T1"/>
                </a:cxn>
                <a:cxn ang="0">
                  <a:pos x="T2" y="T3"/>
                </a:cxn>
                <a:cxn ang="0">
                  <a:pos x="T4" y="T5"/>
                </a:cxn>
              </a:cxnLst>
              <a:rect l="0" t="0" r="r" b="b"/>
              <a:pathLst>
                <a:path w="17" h="16">
                  <a:moveTo>
                    <a:pt x="17" y="10"/>
                  </a:moveTo>
                  <a:cubicBezTo>
                    <a:pt x="12" y="6"/>
                    <a:pt x="7" y="2"/>
                    <a:pt x="0" y="0"/>
                  </a:cubicBezTo>
                  <a:cubicBezTo>
                    <a:pt x="3" y="9"/>
                    <a:pt x="10" y="16"/>
                    <a:pt x="17" y="1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9" name="Freeform 129"/>
            <p:cNvSpPr>
              <a:spLocks/>
            </p:cNvSpPr>
            <p:nvPr/>
          </p:nvSpPr>
          <p:spPr bwMode="auto">
            <a:xfrm>
              <a:off x="850" y="409"/>
              <a:ext cx="19" cy="19"/>
            </a:xfrm>
            <a:custGeom>
              <a:avLst/>
              <a:gdLst>
                <a:gd name="T0" fmla="*/ 9 w 11"/>
                <a:gd name="T1" fmla="*/ 0 h 11"/>
                <a:gd name="T2" fmla="*/ 0 w 11"/>
                <a:gd name="T3" fmla="*/ 9 h 11"/>
                <a:gd name="T4" fmla="*/ 9 w 11"/>
                <a:gd name="T5" fmla="*/ 0 h 11"/>
              </a:gdLst>
              <a:ahLst/>
              <a:cxnLst>
                <a:cxn ang="0">
                  <a:pos x="T0" y="T1"/>
                </a:cxn>
                <a:cxn ang="0">
                  <a:pos x="T2" y="T3"/>
                </a:cxn>
                <a:cxn ang="0">
                  <a:pos x="T4" y="T5"/>
                </a:cxn>
              </a:cxnLst>
              <a:rect l="0" t="0" r="r" b="b"/>
              <a:pathLst>
                <a:path w="11" h="11">
                  <a:moveTo>
                    <a:pt x="9" y="0"/>
                  </a:moveTo>
                  <a:cubicBezTo>
                    <a:pt x="5" y="2"/>
                    <a:pt x="2" y="4"/>
                    <a:pt x="0" y="9"/>
                  </a:cubicBezTo>
                  <a:cubicBezTo>
                    <a:pt x="11" y="11"/>
                    <a:pt x="9" y="7"/>
                    <a:pt x="9"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0" name="Freeform 130"/>
            <p:cNvSpPr>
              <a:spLocks/>
            </p:cNvSpPr>
            <p:nvPr/>
          </p:nvSpPr>
          <p:spPr bwMode="auto">
            <a:xfrm>
              <a:off x="839" y="261"/>
              <a:ext cx="114" cy="66"/>
            </a:xfrm>
            <a:custGeom>
              <a:avLst/>
              <a:gdLst>
                <a:gd name="T0" fmla="*/ 15 w 64"/>
                <a:gd name="T1" fmla="*/ 13 h 37"/>
                <a:gd name="T2" fmla="*/ 5 w 64"/>
                <a:gd name="T3" fmla="*/ 21 h 37"/>
                <a:gd name="T4" fmla="*/ 42 w 64"/>
                <a:gd name="T5" fmla="*/ 27 h 37"/>
                <a:gd name="T6" fmla="*/ 64 w 64"/>
                <a:gd name="T7" fmla="*/ 31 h 37"/>
                <a:gd name="T8" fmla="*/ 54 w 64"/>
                <a:gd name="T9" fmla="*/ 16 h 37"/>
                <a:gd name="T10" fmla="*/ 39 w 64"/>
                <a:gd name="T11" fmla="*/ 11 h 37"/>
                <a:gd name="T12" fmla="*/ 0 w 64"/>
                <a:gd name="T13" fmla="*/ 4 h 37"/>
                <a:gd name="T14" fmla="*/ 3 w 64"/>
                <a:gd name="T15" fmla="*/ 13 h 37"/>
                <a:gd name="T16" fmla="*/ 15 w 64"/>
                <a:gd name="T17"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37">
                  <a:moveTo>
                    <a:pt x="15" y="13"/>
                  </a:moveTo>
                  <a:cubicBezTo>
                    <a:pt x="12" y="17"/>
                    <a:pt x="13" y="19"/>
                    <a:pt x="5" y="21"/>
                  </a:cubicBezTo>
                  <a:cubicBezTo>
                    <a:pt x="17" y="25"/>
                    <a:pt x="30" y="26"/>
                    <a:pt x="42" y="27"/>
                  </a:cubicBezTo>
                  <a:cubicBezTo>
                    <a:pt x="49" y="33"/>
                    <a:pt x="57" y="37"/>
                    <a:pt x="64" y="31"/>
                  </a:cubicBezTo>
                  <a:cubicBezTo>
                    <a:pt x="56" y="25"/>
                    <a:pt x="57" y="19"/>
                    <a:pt x="54" y="16"/>
                  </a:cubicBezTo>
                  <a:cubicBezTo>
                    <a:pt x="47" y="11"/>
                    <a:pt x="44" y="15"/>
                    <a:pt x="39" y="11"/>
                  </a:cubicBezTo>
                  <a:cubicBezTo>
                    <a:pt x="31" y="5"/>
                    <a:pt x="11" y="0"/>
                    <a:pt x="0" y="4"/>
                  </a:cubicBezTo>
                  <a:cubicBezTo>
                    <a:pt x="1" y="6"/>
                    <a:pt x="3" y="13"/>
                    <a:pt x="3" y="13"/>
                  </a:cubicBezTo>
                  <a:cubicBezTo>
                    <a:pt x="7" y="13"/>
                    <a:pt x="12" y="14"/>
                    <a:pt x="15" y="1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1" name="Freeform 131"/>
            <p:cNvSpPr>
              <a:spLocks/>
            </p:cNvSpPr>
            <p:nvPr/>
          </p:nvSpPr>
          <p:spPr bwMode="auto">
            <a:xfrm>
              <a:off x="894" y="311"/>
              <a:ext cx="20" cy="14"/>
            </a:xfrm>
            <a:custGeom>
              <a:avLst/>
              <a:gdLst>
                <a:gd name="T0" fmla="*/ 0 w 11"/>
                <a:gd name="T1" fmla="*/ 8 h 8"/>
                <a:gd name="T2" fmla="*/ 11 w 11"/>
                <a:gd name="T3" fmla="*/ 6 h 8"/>
                <a:gd name="T4" fmla="*/ 0 w 11"/>
                <a:gd name="T5" fmla="*/ 8 h 8"/>
              </a:gdLst>
              <a:ahLst/>
              <a:cxnLst>
                <a:cxn ang="0">
                  <a:pos x="T0" y="T1"/>
                </a:cxn>
                <a:cxn ang="0">
                  <a:pos x="T2" y="T3"/>
                </a:cxn>
                <a:cxn ang="0">
                  <a:pos x="T4" y="T5"/>
                </a:cxn>
              </a:cxnLst>
              <a:rect l="0" t="0" r="r" b="b"/>
              <a:pathLst>
                <a:path w="11" h="8">
                  <a:moveTo>
                    <a:pt x="0" y="8"/>
                  </a:moveTo>
                  <a:cubicBezTo>
                    <a:pt x="4" y="7"/>
                    <a:pt x="8" y="7"/>
                    <a:pt x="11" y="6"/>
                  </a:cubicBezTo>
                  <a:cubicBezTo>
                    <a:pt x="4" y="0"/>
                    <a:pt x="5" y="6"/>
                    <a:pt x="0" y="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2" name="Freeform 132"/>
            <p:cNvSpPr>
              <a:spLocks/>
            </p:cNvSpPr>
            <p:nvPr/>
          </p:nvSpPr>
          <p:spPr bwMode="auto">
            <a:xfrm>
              <a:off x="995" y="340"/>
              <a:ext cx="300" cy="108"/>
            </a:xfrm>
            <a:custGeom>
              <a:avLst/>
              <a:gdLst>
                <a:gd name="T0" fmla="*/ 76 w 169"/>
                <a:gd name="T1" fmla="*/ 54 h 61"/>
                <a:gd name="T2" fmla="*/ 125 w 169"/>
                <a:gd name="T3" fmla="*/ 59 h 61"/>
                <a:gd name="T4" fmla="*/ 148 w 169"/>
                <a:gd name="T5" fmla="*/ 59 h 61"/>
                <a:gd name="T6" fmla="*/ 169 w 169"/>
                <a:gd name="T7" fmla="*/ 47 h 61"/>
                <a:gd name="T8" fmla="*/ 165 w 169"/>
                <a:gd name="T9" fmla="*/ 47 h 61"/>
                <a:gd name="T10" fmla="*/ 167 w 169"/>
                <a:gd name="T11" fmla="*/ 44 h 61"/>
                <a:gd name="T12" fmla="*/ 169 w 169"/>
                <a:gd name="T13" fmla="*/ 43 h 61"/>
                <a:gd name="T14" fmla="*/ 116 w 169"/>
                <a:gd name="T15" fmla="*/ 40 h 61"/>
                <a:gd name="T16" fmla="*/ 69 w 169"/>
                <a:gd name="T17" fmla="*/ 36 h 61"/>
                <a:gd name="T18" fmla="*/ 71 w 169"/>
                <a:gd name="T19" fmla="*/ 35 h 61"/>
                <a:gd name="T20" fmla="*/ 56 w 169"/>
                <a:gd name="T21" fmla="*/ 27 h 61"/>
                <a:gd name="T22" fmla="*/ 70 w 169"/>
                <a:gd name="T23" fmla="*/ 27 h 61"/>
                <a:gd name="T24" fmla="*/ 33 w 169"/>
                <a:gd name="T25" fmla="*/ 18 h 61"/>
                <a:gd name="T26" fmla="*/ 0 w 169"/>
                <a:gd name="T27" fmla="*/ 12 h 61"/>
                <a:gd name="T28" fmla="*/ 43 w 169"/>
                <a:gd name="T29" fmla="*/ 36 h 61"/>
                <a:gd name="T30" fmla="*/ 51 w 169"/>
                <a:gd name="T31" fmla="*/ 54 h 61"/>
                <a:gd name="T32" fmla="*/ 76 w 169"/>
                <a:gd name="T33" fmla="*/ 5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9" h="61">
                  <a:moveTo>
                    <a:pt x="76" y="54"/>
                  </a:moveTo>
                  <a:cubicBezTo>
                    <a:pt x="90" y="55"/>
                    <a:pt x="107" y="59"/>
                    <a:pt x="125" y="59"/>
                  </a:cubicBezTo>
                  <a:cubicBezTo>
                    <a:pt x="132" y="59"/>
                    <a:pt x="141" y="60"/>
                    <a:pt x="148" y="59"/>
                  </a:cubicBezTo>
                  <a:cubicBezTo>
                    <a:pt x="158" y="58"/>
                    <a:pt x="165" y="58"/>
                    <a:pt x="169" y="47"/>
                  </a:cubicBezTo>
                  <a:cubicBezTo>
                    <a:pt x="167" y="47"/>
                    <a:pt x="166" y="47"/>
                    <a:pt x="165" y="47"/>
                  </a:cubicBezTo>
                  <a:cubicBezTo>
                    <a:pt x="165" y="46"/>
                    <a:pt x="166" y="45"/>
                    <a:pt x="167" y="44"/>
                  </a:cubicBezTo>
                  <a:cubicBezTo>
                    <a:pt x="168" y="44"/>
                    <a:pt x="168" y="43"/>
                    <a:pt x="169" y="43"/>
                  </a:cubicBezTo>
                  <a:cubicBezTo>
                    <a:pt x="156" y="25"/>
                    <a:pt x="133" y="36"/>
                    <a:pt x="116" y="40"/>
                  </a:cubicBezTo>
                  <a:cubicBezTo>
                    <a:pt x="99" y="43"/>
                    <a:pt x="85" y="42"/>
                    <a:pt x="69" y="36"/>
                  </a:cubicBezTo>
                  <a:cubicBezTo>
                    <a:pt x="70" y="36"/>
                    <a:pt x="70" y="35"/>
                    <a:pt x="71" y="35"/>
                  </a:cubicBezTo>
                  <a:cubicBezTo>
                    <a:pt x="64" y="33"/>
                    <a:pt x="62" y="30"/>
                    <a:pt x="56" y="27"/>
                  </a:cubicBezTo>
                  <a:cubicBezTo>
                    <a:pt x="60" y="27"/>
                    <a:pt x="65" y="26"/>
                    <a:pt x="70" y="27"/>
                  </a:cubicBezTo>
                  <a:cubicBezTo>
                    <a:pt x="53" y="18"/>
                    <a:pt x="49" y="21"/>
                    <a:pt x="33" y="18"/>
                  </a:cubicBezTo>
                  <a:cubicBezTo>
                    <a:pt x="20" y="15"/>
                    <a:pt x="15" y="0"/>
                    <a:pt x="0" y="12"/>
                  </a:cubicBezTo>
                  <a:cubicBezTo>
                    <a:pt x="18" y="27"/>
                    <a:pt x="30" y="19"/>
                    <a:pt x="43" y="36"/>
                  </a:cubicBezTo>
                  <a:cubicBezTo>
                    <a:pt x="48" y="42"/>
                    <a:pt x="38" y="47"/>
                    <a:pt x="51" y="54"/>
                  </a:cubicBezTo>
                  <a:cubicBezTo>
                    <a:pt x="64" y="61"/>
                    <a:pt x="65" y="53"/>
                    <a:pt x="76" y="5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3" name="Freeform 133"/>
            <p:cNvSpPr>
              <a:spLocks/>
            </p:cNvSpPr>
            <p:nvPr/>
          </p:nvSpPr>
          <p:spPr bwMode="auto">
            <a:xfrm>
              <a:off x="999" y="379"/>
              <a:ext cx="83" cy="87"/>
            </a:xfrm>
            <a:custGeom>
              <a:avLst/>
              <a:gdLst>
                <a:gd name="T0" fmla="*/ 5 w 47"/>
                <a:gd name="T1" fmla="*/ 21 h 49"/>
                <a:gd name="T2" fmla="*/ 0 w 47"/>
                <a:gd name="T3" fmla="*/ 26 h 49"/>
                <a:gd name="T4" fmla="*/ 5 w 47"/>
                <a:gd name="T5" fmla="*/ 21 h 49"/>
              </a:gdLst>
              <a:ahLst/>
              <a:cxnLst>
                <a:cxn ang="0">
                  <a:pos x="T0" y="T1"/>
                </a:cxn>
                <a:cxn ang="0">
                  <a:pos x="T2" y="T3"/>
                </a:cxn>
                <a:cxn ang="0">
                  <a:pos x="T4" y="T5"/>
                </a:cxn>
              </a:cxnLst>
              <a:rect l="0" t="0" r="r" b="b"/>
              <a:pathLst>
                <a:path w="47" h="49">
                  <a:moveTo>
                    <a:pt x="5" y="21"/>
                  </a:moveTo>
                  <a:cubicBezTo>
                    <a:pt x="3" y="23"/>
                    <a:pt x="2" y="25"/>
                    <a:pt x="0" y="26"/>
                  </a:cubicBezTo>
                  <a:cubicBezTo>
                    <a:pt x="47" y="49"/>
                    <a:pt x="18" y="0"/>
                    <a:pt x="5" y="2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4" name="Freeform 134"/>
            <p:cNvSpPr>
              <a:spLocks/>
            </p:cNvSpPr>
            <p:nvPr/>
          </p:nvSpPr>
          <p:spPr bwMode="auto">
            <a:xfrm>
              <a:off x="1006" y="325"/>
              <a:ext cx="62" cy="18"/>
            </a:xfrm>
            <a:custGeom>
              <a:avLst/>
              <a:gdLst>
                <a:gd name="T0" fmla="*/ 22 w 35"/>
                <a:gd name="T1" fmla="*/ 0 h 10"/>
                <a:gd name="T2" fmla="*/ 0 w 35"/>
                <a:gd name="T3" fmla="*/ 4 h 10"/>
                <a:gd name="T4" fmla="*/ 22 w 35"/>
                <a:gd name="T5" fmla="*/ 0 h 10"/>
              </a:gdLst>
              <a:ahLst/>
              <a:cxnLst>
                <a:cxn ang="0">
                  <a:pos x="T0" y="T1"/>
                </a:cxn>
                <a:cxn ang="0">
                  <a:pos x="T2" y="T3"/>
                </a:cxn>
                <a:cxn ang="0">
                  <a:pos x="T4" y="T5"/>
                </a:cxn>
              </a:cxnLst>
              <a:rect l="0" t="0" r="r" b="b"/>
              <a:pathLst>
                <a:path w="35" h="10">
                  <a:moveTo>
                    <a:pt x="22" y="0"/>
                  </a:moveTo>
                  <a:cubicBezTo>
                    <a:pt x="14" y="0"/>
                    <a:pt x="7" y="1"/>
                    <a:pt x="0" y="4"/>
                  </a:cubicBezTo>
                  <a:cubicBezTo>
                    <a:pt x="8" y="6"/>
                    <a:pt x="35" y="10"/>
                    <a:pt x="22"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5" name="Freeform 135"/>
            <p:cNvSpPr>
              <a:spLocks/>
            </p:cNvSpPr>
            <p:nvPr/>
          </p:nvSpPr>
          <p:spPr bwMode="auto">
            <a:xfrm>
              <a:off x="954" y="263"/>
              <a:ext cx="89" cy="71"/>
            </a:xfrm>
            <a:custGeom>
              <a:avLst/>
              <a:gdLst>
                <a:gd name="T0" fmla="*/ 16 w 50"/>
                <a:gd name="T1" fmla="*/ 31 h 40"/>
                <a:gd name="T2" fmla="*/ 28 w 50"/>
                <a:gd name="T3" fmla="*/ 15 h 40"/>
                <a:gd name="T4" fmla="*/ 16 w 50"/>
                <a:gd name="T5" fmla="*/ 31 h 40"/>
              </a:gdLst>
              <a:ahLst/>
              <a:cxnLst>
                <a:cxn ang="0">
                  <a:pos x="T0" y="T1"/>
                </a:cxn>
                <a:cxn ang="0">
                  <a:pos x="T2" y="T3"/>
                </a:cxn>
                <a:cxn ang="0">
                  <a:pos x="T4" y="T5"/>
                </a:cxn>
              </a:cxnLst>
              <a:rect l="0" t="0" r="r" b="b"/>
              <a:pathLst>
                <a:path w="50" h="40">
                  <a:moveTo>
                    <a:pt x="16" y="31"/>
                  </a:moveTo>
                  <a:cubicBezTo>
                    <a:pt x="34" y="40"/>
                    <a:pt x="50" y="26"/>
                    <a:pt x="28" y="15"/>
                  </a:cubicBezTo>
                  <a:cubicBezTo>
                    <a:pt x="0" y="0"/>
                    <a:pt x="18" y="25"/>
                    <a:pt x="16" y="3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6" name="Freeform 136"/>
            <p:cNvSpPr>
              <a:spLocks/>
            </p:cNvSpPr>
            <p:nvPr/>
          </p:nvSpPr>
          <p:spPr bwMode="auto">
            <a:xfrm>
              <a:off x="947" y="238"/>
              <a:ext cx="22" cy="20"/>
            </a:xfrm>
            <a:custGeom>
              <a:avLst/>
              <a:gdLst>
                <a:gd name="T0" fmla="*/ 12 w 12"/>
                <a:gd name="T1" fmla="*/ 0 h 11"/>
                <a:gd name="T2" fmla="*/ 0 w 12"/>
                <a:gd name="T3" fmla="*/ 0 h 11"/>
                <a:gd name="T4" fmla="*/ 12 w 12"/>
                <a:gd name="T5" fmla="*/ 0 h 11"/>
              </a:gdLst>
              <a:ahLst/>
              <a:cxnLst>
                <a:cxn ang="0">
                  <a:pos x="T0" y="T1"/>
                </a:cxn>
                <a:cxn ang="0">
                  <a:pos x="T2" y="T3"/>
                </a:cxn>
                <a:cxn ang="0">
                  <a:pos x="T4" y="T5"/>
                </a:cxn>
              </a:cxnLst>
              <a:rect l="0" t="0" r="r" b="b"/>
              <a:pathLst>
                <a:path w="12" h="11">
                  <a:moveTo>
                    <a:pt x="12" y="0"/>
                  </a:moveTo>
                  <a:cubicBezTo>
                    <a:pt x="8" y="0"/>
                    <a:pt x="4" y="0"/>
                    <a:pt x="0" y="0"/>
                  </a:cubicBezTo>
                  <a:cubicBezTo>
                    <a:pt x="6" y="8"/>
                    <a:pt x="11" y="11"/>
                    <a:pt x="12"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7" name="Freeform 137"/>
            <p:cNvSpPr>
              <a:spLocks/>
            </p:cNvSpPr>
            <p:nvPr/>
          </p:nvSpPr>
          <p:spPr bwMode="auto">
            <a:xfrm>
              <a:off x="1008" y="183"/>
              <a:ext cx="232" cy="133"/>
            </a:xfrm>
            <a:custGeom>
              <a:avLst/>
              <a:gdLst>
                <a:gd name="T0" fmla="*/ 0 w 131"/>
                <a:gd name="T1" fmla="*/ 28 h 75"/>
                <a:gd name="T2" fmla="*/ 20 w 131"/>
                <a:gd name="T3" fmla="*/ 39 h 75"/>
                <a:gd name="T4" fmla="*/ 12 w 131"/>
                <a:gd name="T5" fmla="*/ 43 h 75"/>
                <a:gd name="T6" fmla="*/ 52 w 131"/>
                <a:gd name="T7" fmla="*/ 48 h 75"/>
                <a:gd name="T8" fmla="*/ 26 w 131"/>
                <a:gd name="T9" fmla="*/ 55 h 75"/>
                <a:gd name="T10" fmla="*/ 41 w 131"/>
                <a:gd name="T11" fmla="*/ 64 h 75"/>
                <a:gd name="T12" fmla="*/ 71 w 131"/>
                <a:gd name="T13" fmla="*/ 71 h 75"/>
                <a:gd name="T14" fmla="*/ 77 w 131"/>
                <a:gd name="T15" fmla="*/ 67 h 75"/>
                <a:gd name="T16" fmla="*/ 77 w 131"/>
                <a:gd name="T17" fmla="*/ 54 h 75"/>
                <a:gd name="T18" fmla="*/ 84 w 131"/>
                <a:gd name="T19" fmla="*/ 39 h 75"/>
                <a:gd name="T20" fmla="*/ 75 w 131"/>
                <a:gd name="T21" fmla="*/ 23 h 75"/>
                <a:gd name="T22" fmla="*/ 72 w 131"/>
                <a:gd name="T23" fmla="*/ 30 h 75"/>
                <a:gd name="T24" fmla="*/ 50 w 131"/>
                <a:gd name="T25" fmla="*/ 15 h 75"/>
                <a:gd name="T26" fmla="*/ 19 w 131"/>
                <a:gd name="T27" fmla="*/ 0 h 75"/>
                <a:gd name="T28" fmla="*/ 30 w 131"/>
                <a:gd name="T29" fmla="*/ 8 h 75"/>
                <a:gd name="T30" fmla="*/ 11 w 131"/>
                <a:gd name="T31" fmla="*/ 11 h 75"/>
                <a:gd name="T32" fmla="*/ 25 w 131"/>
                <a:gd name="T33" fmla="*/ 16 h 75"/>
                <a:gd name="T34" fmla="*/ 4 w 131"/>
                <a:gd name="T35" fmla="*/ 21 h 75"/>
                <a:gd name="T36" fmla="*/ 19 w 131"/>
                <a:gd name="T37" fmla="*/ 28 h 75"/>
                <a:gd name="T38" fmla="*/ 0 w 131"/>
                <a:gd name="T39" fmla="*/ 2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75">
                  <a:moveTo>
                    <a:pt x="0" y="28"/>
                  </a:moveTo>
                  <a:cubicBezTo>
                    <a:pt x="3" y="37"/>
                    <a:pt x="11" y="40"/>
                    <a:pt x="20" y="39"/>
                  </a:cubicBezTo>
                  <a:cubicBezTo>
                    <a:pt x="18" y="40"/>
                    <a:pt x="15" y="42"/>
                    <a:pt x="12" y="43"/>
                  </a:cubicBezTo>
                  <a:cubicBezTo>
                    <a:pt x="24" y="48"/>
                    <a:pt x="37" y="43"/>
                    <a:pt x="52" y="48"/>
                  </a:cubicBezTo>
                  <a:cubicBezTo>
                    <a:pt x="43" y="48"/>
                    <a:pt x="33" y="50"/>
                    <a:pt x="26" y="55"/>
                  </a:cubicBezTo>
                  <a:cubicBezTo>
                    <a:pt x="31" y="60"/>
                    <a:pt x="33" y="63"/>
                    <a:pt x="41" y="64"/>
                  </a:cubicBezTo>
                  <a:cubicBezTo>
                    <a:pt x="31" y="75"/>
                    <a:pt x="64" y="65"/>
                    <a:pt x="71" y="71"/>
                  </a:cubicBezTo>
                  <a:cubicBezTo>
                    <a:pt x="74" y="68"/>
                    <a:pt x="73" y="70"/>
                    <a:pt x="77" y="67"/>
                  </a:cubicBezTo>
                  <a:cubicBezTo>
                    <a:pt x="74" y="58"/>
                    <a:pt x="77" y="62"/>
                    <a:pt x="77" y="54"/>
                  </a:cubicBezTo>
                  <a:cubicBezTo>
                    <a:pt x="83" y="65"/>
                    <a:pt x="131" y="41"/>
                    <a:pt x="84" y="39"/>
                  </a:cubicBezTo>
                  <a:cubicBezTo>
                    <a:pt x="87" y="31"/>
                    <a:pt x="82" y="25"/>
                    <a:pt x="75" y="23"/>
                  </a:cubicBezTo>
                  <a:cubicBezTo>
                    <a:pt x="79" y="29"/>
                    <a:pt x="73" y="28"/>
                    <a:pt x="72" y="30"/>
                  </a:cubicBezTo>
                  <a:cubicBezTo>
                    <a:pt x="67" y="14"/>
                    <a:pt x="56" y="25"/>
                    <a:pt x="50" y="15"/>
                  </a:cubicBezTo>
                  <a:cubicBezTo>
                    <a:pt x="41" y="4"/>
                    <a:pt x="33" y="1"/>
                    <a:pt x="19" y="0"/>
                  </a:cubicBezTo>
                  <a:cubicBezTo>
                    <a:pt x="23" y="2"/>
                    <a:pt x="26" y="6"/>
                    <a:pt x="30" y="8"/>
                  </a:cubicBezTo>
                  <a:cubicBezTo>
                    <a:pt x="22" y="7"/>
                    <a:pt x="17" y="9"/>
                    <a:pt x="11" y="11"/>
                  </a:cubicBezTo>
                  <a:cubicBezTo>
                    <a:pt x="17" y="14"/>
                    <a:pt x="16" y="17"/>
                    <a:pt x="25" y="16"/>
                  </a:cubicBezTo>
                  <a:cubicBezTo>
                    <a:pt x="18" y="18"/>
                    <a:pt x="12" y="18"/>
                    <a:pt x="4" y="21"/>
                  </a:cubicBezTo>
                  <a:cubicBezTo>
                    <a:pt x="10" y="23"/>
                    <a:pt x="13" y="27"/>
                    <a:pt x="19" y="28"/>
                  </a:cubicBezTo>
                  <a:cubicBezTo>
                    <a:pt x="14" y="31"/>
                    <a:pt x="7" y="30"/>
                    <a:pt x="0" y="2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8" name="Freeform 138"/>
            <p:cNvSpPr>
              <a:spLocks/>
            </p:cNvSpPr>
            <p:nvPr/>
          </p:nvSpPr>
          <p:spPr bwMode="auto">
            <a:xfrm>
              <a:off x="1162" y="718"/>
              <a:ext cx="124" cy="78"/>
            </a:xfrm>
            <a:custGeom>
              <a:avLst/>
              <a:gdLst>
                <a:gd name="T0" fmla="*/ 20 w 70"/>
                <a:gd name="T1" fmla="*/ 0 h 44"/>
                <a:gd name="T2" fmla="*/ 5 w 70"/>
                <a:gd name="T3" fmla="*/ 31 h 44"/>
                <a:gd name="T4" fmla="*/ 0 w 70"/>
                <a:gd name="T5" fmla="*/ 37 h 44"/>
                <a:gd name="T6" fmla="*/ 17 w 70"/>
                <a:gd name="T7" fmla="*/ 44 h 44"/>
                <a:gd name="T8" fmla="*/ 39 w 70"/>
                <a:gd name="T9" fmla="*/ 31 h 44"/>
                <a:gd name="T10" fmla="*/ 70 w 70"/>
                <a:gd name="T11" fmla="*/ 34 h 44"/>
                <a:gd name="T12" fmla="*/ 20 w 70"/>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70" h="44">
                  <a:moveTo>
                    <a:pt x="20" y="0"/>
                  </a:moveTo>
                  <a:cubicBezTo>
                    <a:pt x="7" y="5"/>
                    <a:pt x="10" y="20"/>
                    <a:pt x="5" y="31"/>
                  </a:cubicBezTo>
                  <a:cubicBezTo>
                    <a:pt x="3" y="33"/>
                    <a:pt x="1" y="35"/>
                    <a:pt x="0" y="37"/>
                  </a:cubicBezTo>
                  <a:cubicBezTo>
                    <a:pt x="8" y="35"/>
                    <a:pt x="14" y="36"/>
                    <a:pt x="17" y="44"/>
                  </a:cubicBezTo>
                  <a:cubicBezTo>
                    <a:pt x="24" y="42"/>
                    <a:pt x="36" y="29"/>
                    <a:pt x="39" y="31"/>
                  </a:cubicBezTo>
                  <a:cubicBezTo>
                    <a:pt x="50" y="37"/>
                    <a:pt x="57" y="39"/>
                    <a:pt x="70" y="34"/>
                  </a:cubicBezTo>
                  <a:cubicBezTo>
                    <a:pt x="57" y="31"/>
                    <a:pt x="23" y="8"/>
                    <a:pt x="2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9" name="Freeform 139"/>
            <p:cNvSpPr>
              <a:spLocks/>
            </p:cNvSpPr>
            <p:nvPr/>
          </p:nvSpPr>
          <p:spPr bwMode="auto">
            <a:xfrm>
              <a:off x="1330" y="636"/>
              <a:ext cx="45" cy="44"/>
            </a:xfrm>
            <a:custGeom>
              <a:avLst/>
              <a:gdLst>
                <a:gd name="T0" fmla="*/ 25 w 25"/>
                <a:gd name="T1" fmla="*/ 16 h 25"/>
                <a:gd name="T2" fmla="*/ 6 w 25"/>
                <a:gd name="T3" fmla="*/ 18 h 25"/>
                <a:gd name="T4" fmla="*/ 25 w 25"/>
                <a:gd name="T5" fmla="*/ 16 h 25"/>
              </a:gdLst>
              <a:ahLst/>
              <a:cxnLst>
                <a:cxn ang="0">
                  <a:pos x="T0" y="T1"/>
                </a:cxn>
                <a:cxn ang="0">
                  <a:pos x="T2" y="T3"/>
                </a:cxn>
                <a:cxn ang="0">
                  <a:pos x="T4" y="T5"/>
                </a:cxn>
              </a:cxnLst>
              <a:rect l="0" t="0" r="r" b="b"/>
              <a:pathLst>
                <a:path w="25" h="25">
                  <a:moveTo>
                    <a:pt x="25" y="16"/>
                  </a:moveTo>
                  <a:cubicBezTo>
                    <a:pt x="19" y="0"/>
                    <a:pt x="0" y="12"/>
                    <a:pt x="6" y="18"/>
                  </a:cubicBezTo>
                  <a:cubicBezTo>
                    <a:pt x="14" y="24"/>
                    <a:pt x="19" y="25"/>
                    <a:pt x="25" y="1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0" name="Freeform 140"/>
            <p:cNvSpPr>
              <a:spLocks/>
            </p:cNvSpPr>
            <p:nvPr/>
          </p:nvSpPr>
          <p:spPr bwMode="auto">
            <a:xfrm>
              <a:off x="1224" y="801"/>
              <a:ext cx="32" cy="23"/>
            </a:xfrm>
            <a:custGeom>
              <a:avLst/>
              <a:gdLst>
                <a:gd name="T0" fmla="*/ 0 w 18"/>
                <a:gd name="T1" fmla="*/ 13 h 13"/>
                <a:gd name="T2" fmla="*/ 18 w 18"/>
                <a:gd name="T3" fmla="*/ 1 h 13"/>
                <a:gd name="T4" fmla="*/ 8 w 18"/>
                <a:gd name="T5" fmla="*/ 0 h 13"/>
                <a:gd name="T6" fmla="*/ 0 w 18"/>
                <a:gd name="T7" fmla="*/ 13 h 13"/>
              </a:gdLst>
              <a:ahLst/>
              <a:cxnLst>
                <a:cxn ang="0">
                  <a:pos x="T0" y="T1"/>
                </a:cxn>
                <a:cxn ang="0">
                  <a:pos x="T2" y="T3"/>
                </a:cxn>
                <a:cxn ang="0">
                  <a:pos x="T4" y="T5"/>
                </a:cxn>
                <a:cxn ang="0">
                  <a:pos x="T6" y="T7"/>
                </a:cxn>
              </a:cxnLst>
              <a:rect l="0" t="0" r="r" b="b"/>
              <a:pathLst>
                <a:path w="18" h="13">
                  <a:moveTo>
                    <a:pt x="0" y="13"/>
                  </a:moveTo>
                  <a:cubicBezTo>
                    <a:pt x="7" y="10"/>
                    <a:pt x="13" y="6"/>
                    <a:pt x="18" y="1"/>
                  </a:cubicBezTo>
                  <a:cubicBezTo>
                    <a:pt x="14" y="1"/>
                    <a:pt x="11" y="0"/>
                    <a:pt x="8" y="0"/>
                  </a:cubicBezTo>
                  <a:cubicBezTo>
                    <a:pt x="3" y="4"/>
                    <a:pt x="0" y="7"/>
                    <a:pt x="0" y="1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1" name="Freeform 141"/>
            <p:cNvSpPr>
              <a:spLocks/>
            </p:cNvSpPr>
            <p:nvPr/>
          </p:nvSpPr>
          <p:spPr bwMode="auto">
            <a:xfrm>
              <a:off x="1274" y="458"/>
              <a:ext cx="81" cy="50"/>
            </a:xfrm>
            <a:custGeom>
              <a:avLst/>
              <a:gdLst>
                <a:gd name="T0" fmla="*/ 17 w 46"/>
                <a:gd name="T1" fmla="*/ 26 h 28"/>
                <a:gd name="T2" fmla="*/ 46 w 46"/>
                <a:gd name="T3" fmla="*/ 20 h 28"/>
                <a:gd name="T4" fmla="*/ 0 w 46"/>
                <a:gd name="T5" fmla="*/ 11 h 28"/>
                <a:gd name="T6" fmla="*/ 17 w 46"/>
                <a:gd name="T7" fmla="*/ 26 h 28"/>
              </a:gdLst>
              <a:ahLst/>
              <a:cxnLst>
                <a:cxn ang="0">
                  <a:pos x="T0" y="T1"/>
                </a:cxn>
                <a:cxn ang="0">
                  <a:pos x="T2" y="T3"/>
                </a:cxn>
                <a:cxn ang="0">
                  <a:pos x="T4" y="T5"/>
                </a:cxn>
                <a:cxn ang="0">
                  <a:pos x="T6" y="T7"/>
                </a:cxn>
              </a:cxnLst>
              <a:rect l="0" t="0" r="r" b="b"/>
              <a:pathLst>
                <a:path w="46" h="28">
                  <a:moveTo>
                    <a:pt x="17" y="26"/>
                  </a:moveTo>
                  <a:cubicBezTo>
                    <a:pt x="28" y="21"/>
                    <a:pt x="38" y="28"/>
                    <a:pt x="46" y="20"/>
                  </a:cubicBezTo>
                  <a:cubicBezTo>
                    <a:pt x="36" y="12"/>
                    <a:pt x="10" y="0"/>
                    <a:pt x="0" y="11"/>
                  </a:cubicBezTo>
                  <a:cubicBezTo>
                    <a:pt x="5" y="19"/>
                    <a:pt x="9" y="24"/>
                    <a:pt x="17" y="2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2" name="Freeform 142"/>
            <p:cNvSpPr>
              <a:spLocks/>
            </p:cNvSpPr>
            <p:nvPr/>
          </p:nvSpPr>
          <p:spPr bwMode="auto">
            <a:xfrm>
              <a:off x="1279" y="817"/>
              <a:ext cx="21" cy="19"/>
            </a:xfrm>
            <a:custGeom>
              <a:avLst/>
              <a:gdLst>
                <a:gd name="T0" fmla="*/ 12 w 12"/>
                <a:gd name="T1" fmla="*/ 3 h 11"/>
                <a:gd name="T2" fmla="*/ 6 w 12"/>
                <a:gd name="T3" fmla="*/ 11 h 11"/>
                <a:gd name="T4" fmla="*/ 12 w 12"/>
                <a:gd name="T5" fmla="*/ 3 h 11"/>
              </a:gdLst>
              <a:ahLst/>
              <a:cxnLst>
                <a:cxn ang="0">
                  <a:pos x="T0" y="T1"/>
                </a:cxn>
                <a:cxn ang="0">
                  <a:pos x="T2" y="T3"/>
                </a:cxn>
                <a:cxn ang="0">
                  <a:pos x="T4" y="T5"/>
                </a:cxn>
              </a:cxnLst>
              <a:rect l="0" t="0" r="r" b="b"/>
              <a:pathLst>
                <a:path w="12" h="11">
                  <a:moveTo>
                    <a:pt x="12" y="3"/>
                  </a:moveTo>
                  <a:cubicBezTo>
                    <a:pt x="3" y="0"/>
                    <a:pt x="0" y="2"/>
                    <a:pt x="6" y="11"/>
                  </a:cubicBezTo>
                  <a:cubicBezTo>
                    <a:pt x="8" y="8"/>
                    <a:pt x="10" y="6"/>
                    <a:pt x="12" y="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3" name="Freeform 143"/>
            <p:cNvSpPr>
              <a:spLocks/>
            </p:cNvSpPr>
            <p:nvPr/>
          </p:nvSpPr>
          <p:spPr bwMode="auto">
            <a:xfrm>
              <a:off x="1382" y="652"/>
              <a:ext cx="19" cy="9"/>
            </a:xfrm>
            <a:custGeom>
              <a:avLst/>
              <a:gdLst>
                <a:gd name="T0" fmla="*/ 11 w 11"/>
                <a:gd name="T1" fmla="*/ 5 h 5"/>
                <a:gd name="T2" fmla="*/ 0 w 11"/>
                <a:gd name="T3" fmla="*/ 3 h 5"/>
                <a:gd name="T4" fmla="*/ 4 w 11"/>
                <a:gd name="T5" fmla="*/ 5 h 5"/>
                <a:gd name="T6" fmla="*/ 11 w 11"/>
                <a:gd name="T7" fmla="*/ 5 h 5"/>
              </a:gdLst>
              <a:ahLst/>
              <a:cxnLst>
                <a:cxn ang="0">
                  <a:pos x="T0" y="T1"/>
                </a:cxn>
                <a:cxn ang="0">
                  <a:pos x="T2" y="T3"/>
                </a:cxn>
                <a:cxn ang="0">
                  <a:pos x="T4" y="T5"/>
                </a:cxn>
                <a:cxn ang="0">
                  <a:pos x="T6" y="T7"/>
                </a:cxn>
              </a:cxnLst>
              <a:rect l="0" t="0" r="r" b="b"/>
              <a:pathLst>
                <a:path w="11" h="5">
                  <a:moveTo>
                    <a:pt x="11" y="5"/>
                  </a:moveTo>
                  <a:cubicBezTo>
                    <a:pt x="3" y="0"/>
                    <a:pt x="7" y="1"/>
                    <a:pt x="0" y="3"/>
                  </a:cubicBezTo>
                  <a:cubicBezTo>
                    <a:pt x="1" y="3"/>
                    <a:pt x="3" y="4"/>
                    <a:pt x="4" y="5"/>
                  </a:cubicBezTo>
                  <a:cubicBezTo>
                    <a:pt x="7" y="5"/>
                    <a:pt x="9" y="5"/>
                    <a:pt x="11" y="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4" name="Freeform 144"/>
            <p:cNvSpPr>
              <a:spLocks/>
            </p:cNvSpPr>
            <p:nvPr/>
          </p:nvSpPr>
          <p:spPr bwMode="auto">
            <a:xfrm>
              <a:off x="1066" y="442"/>
              <a:ext cx="550" cy="389"/>
            </a:xfrm>
            <a:custGeom>
              <a:avLst/>
              <a:gdLst>
                <a:gd name="T0" fmla="*/ 227 w 310"/>
                <a:gd name="T1" fmla="*/ 71 h 219"/>
                <a:gd name="T2" fmla="*/ 191 w 310"/>
                <a:gd name="T3" fmla="*/ 57 h 219"/>
                <a:gd name="T4" fmla="*/ 152 w 310"/>
                <a:gd name="T5" fmla="*/ 37 h 219"/>
                <a:gd name="T6" fmla="*/ 119 w 310"/>
                <a:gd name="T7" fmla="*/ 44 h 219"/>
                <a:gd name="T8" fmla="*/ 93 w 310"/>
                <a:gd name="T9" fmla="*/ 20 h 219"/>
                <a:gd name="T10" fmla="*/ 65 w 310"/>
                <a:gd name="T11" fmla="*/ 51 h 219"/>
                <a:gd name="T12" fmla="*/ 74 w 310"/>
                <a:gd name="T13" fmla="*/ 18 h 219"/>
                <a:gd name="T14" fmla="*/ 50 w 310"/>
                <a:gd name="T15" fmla="*/ 65 h 219"/>
                <a:gd name="T16" fmla="*/ 49 w 310"/>
                <a:gd name="T17" fmla="*/ 70 h 219"/>
                <a:gd name="T18" fmla="*/ 34 w 310"/>
                <a:gd name="T19" fmla="*/ 69 h 219"/>
                <a:gd name="T20" fmla="*/ 124 w 310"/>
                <a:gd name="T21" fmla="*/ 94 h 219"/>
                <a:gd name="T22" fmla="*/ 166 w 310"/>
                <a:gd name="T23" fmla="*/ 100 h 219"/>
                <a:gd name="T24" fmla="*/ 157 w 310"/>
                <a:gd name="T25" fmla="*/ 104 h 219"/>
                <a:gd name="T26" fmla="*/ 192 w 310"/>
                <a:gd name="T27" fmla="*/ 117 h 219"/>
                <a:gd name="T28" fmla="*/ 181 w 310"/>
                <a:gd name="T29" fmla="*/ 151 h 219"/>
                <a:gd name="T30" fmla="*/ 188 w 310"/>
                <a:gd name="T31" fmla="*/ 158 h 219"/>
                <a:gd name="T32" fmla="*/ 143 w 310"/>
                <a:gd name="T33" fmla="*/ 172 h 219"/>
                <a:gd name="T34" fmla="*/ 172 w 310"/>
                <a:gd name="T35" fmla="*/ 178 h 219"/>
                <a:gd name="T36" fmla="*/ 186 w 310"/>
                <a:gd name="T37" fmla="*/ 177 h 219"/>
                <a:gd name="T38" fmla="*/ 201 w 310"/>
                <a:gd name="T39" fmla="*/ 188 h 219"/>
                <a:gd name="T40" fmla="*/ 231 w 310"/>
                <a:gd name="T41" fmla="*/ 207 h 219"/>
                <a:gd name="T42" fmla="*/ 260 w 310"/>
                <a:gd name="T43" fmla="*/ 219 h 219"/>
                <a:gd name="T44" fmla="*/ 238 w 310"/>
                <a:gd name="T45" fmla="*/ 191 h 219"/>
                <a:gd name="T46" fmla="*/ 278 w 310"/>
                <a:gd name="T47" fmla="*/ 187 h 219"/>
                <a:gd name="T48" fmla="*/ 257 w 310"/>
                <a:gd name="T49" fmla="*/ 169 h 219"/>
                <a:gd name="T50" fmla="*/ 247 w 310"/>
                <a:gd name="T51" fmla="*/ 153 h 219"/>
                <a:gd name="T52" fmla="*/ 252 w 310"/>
                <a:gd name="T53" fmla="*/ 153 h 219"/>
                <a:gd name="T54" fmla="*/ 252 w 310"/>
                <a:gd name="T55" fmla="*/ 149 h 219"/>
                <a:gd name="T56" fmla="*/ 245 w 310"/>
                <a:gd name="T57" fmla="*/ 148 h 219"/>
                <a:gd name="T58" fmla="*/ 291 w 310"/>
                <a:gd name="T59" fmla="*/ 158 h 219"/>
                <a:gd name="T60" fmla="*/ 289 w 310"/>
                <a:gd name="T61" fmla="*/ 131 h 219"/>
                <a:gd name="T62" fmla="*/ 276 w 310"/>
                <a:gd name="T63" fmla="*/ 128 h 219"/>
                <a:gd name="T64" fmla="*/ 271 w 310"/>
                <a:gd name="T65" fmla="*/ 120 h 219"/>
                <a:gd name="T66" fmla="*/ 247 w 310"/>
                <a:gd name="T67" fmla="*/ 106 h 219"/>
                <a:gd name="T68" fmla="*/ 258 w 310"/>
                <a:gd name="T69" fmla="*/ 98 h 219"/>
                <a:gd name="T70" fmla="*/ 243 w 310"/>
                <a:gd name="T71" fmla="*/ 94 h 219"/>
                <a:gd name="T72" fmla="*/ 255 w 310"/>
                <a:gd name="T73" fmla="*/ 89 h 219"/>
                <a:gd name="T74" fmla="*/ 227 w 310"/>
                <a:gd name="T75" fmla="*/ 7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0" h="219">
                  <a:moveTo>
                    <a:pt x="227" y="71"/>
                  </a:moveTo>
                  <a:cubicBezTo>
                    <a:pt x="214" y="64"/>
                    <a:pt x="204" y="63"/>
                    <a:pt x="191" y="57"/>
                  </a:cubicBezTo>
                  <a:cubicBezTo>
                    <a:pt x="175" y="50"/>
                    <a:pt x="173" y="38"/>
                    <a:pt x="152" y="37"/>
                  </a:cubicBezTo>
                  <a:cubicBezTo>
                    <a:pt x="141" y="36"/>
                    <a:pt x="131" y="44"/>
                    <a:pt x="119" y="44"/>
                  </a:cubicBezTo>
                  <a:cubicBezTo>
                    <a:pt x="121" y="25"/>
                    <a:pt x="111" y="17"/>
                    <a:pt x="93" y="20"/>
                  </a:cubicBezTo>
                  <a:cubicBezTo>
                    <a:pt x="65" y="24"/>
                    <a:pt x="79" y="39"/>
                    <a:pt x="65" y="51"/>
                  </a:cubicBezTo>
                  <a:cubicBezTo>
                    <a:pt x="58" y="37"/>
                    <a:pt x="60" y="29"/>
                    <a:pt x="74" y="18"/>
                  </a:cubicBezTo>
                  <a:cubicBezTo>
                    <a:pt x="42" y="0"/>
                    <a:pt x="0" y="63"/>
                    <a:pt x="50" y="65"/>
                  </a:cubicBezTo>
                  <a:cubicBezTo>
                    <a:pt x="50" y="67"/>
                    <a:pt x="50" y="68"/>
                    <a:pt x="49" y="70"/>
                  </a:cubicBezTo>
                  <a:cubicBezTo>
                    <a:pt x="44" y="68"/>
                    <a:pt x="39" y="70"/>
                    <a:pt x="34" y="69"/>
                  </a:cubicBezTo>
                  <a:cubicBezTo>
                    <a:pt x="47" y="97"/>
                    <a:pt x="119" y="72"/>
                    <a:pt x="124" y="94"/>
                  </a:cubicBezTo>
                  <a:cubicBezTo>
                    <a:pt x="144" y="79"/>
                    <a:pt x="147" y="83"/>
                    <a:pt x="166" y="100"/>
                  </a:cubicBezTo>
                  <a:cubicBezTo>
                    <a:pt x="163" y="102"/>
                    <a:pt x="160" y="103"/>
                    <a:pt x="157" y="104"/>
                  </a:cubicBezTo>
                  <a:cubicBezTo>
                    <a:pt x="166" y="111"/>
                    <a:pt x="179" y="104"/>
                    <a:pt x="192" y="117"/>
                  </a:cubicBezTo>
                  <a:cubicBezTo>
                    <a:pt x="205" y="130"/>
                    <a:pt x="197" y="144"/>
                    <a:pt x="181" y="151"/>
                  </a:cubicBezTo>
                  <a:cubicBezTo>
                    <a:pt x="184" y="153"/>
                    <a:pt x="186" y="156"/>
                    <a:pt x="188" y="158"/>
                  </a:cubicBezTo>
                  <a:cubicBezTo>
                    <a:pt x="173" y="167"/>
                    <a:pt x="155" y="158"/>
                    <a:pt x="143" y="172"/>
                  </a:cubicBezTo>
                  <a:cubicBezTo>
                    <a:pt x="154" y="188"/>
                    <a:pt x="161" y="174"/>
                    <a:pt x="172" y="178"/>
                  </a:cubicBezTo>
                  <a:cubicBezTo>
                    <a:pt x="179" y="181"/>
                    <a:pt x="178" y="171"/>
                    <a:pt x="186" y="177"/>
                  </a:cubicBezTo>
                  <a:cubicBezTo>
                    <a:pt x="191" y="181"/>
                    <a:pt x="196" y="185"/>
                    <a:pt x="201" y="188"/>
                  </a:cubicBezTo>
                  <a:cubicBezTo>
                    <a:pt x="214" y="194"/>
                    <a:pt x="215" y="202"/>
                    <a:pt x="231" y="207"/>
                  </a:cubicBezTo>
                  <a:cubicBezTo>
                    <a:pt x="241" y="210"/>
                    <a:pt x="253" y="211"/>
                    <a:pt x="260" y="219"/>
                  </a:cubicBezTo>
                  <a:cubicBezTo>
                    <a:pt x="268" y="207"/>
                    <a:pt x="248" y="198"/>
                    <a:pt x="238" y="191"/>
                  </a:cubicBezTo>
                  <a:cubicBezTo>
                    <a:pt x="244" y="192"/>
                    <a:pt x="299" y="214"/>
                    <a:pt x="278" y="187"/>
                  </a:cubicBezTo>
                  <a:cubicBezTo>
                    <a:pt x="270" y="176"/>
                    <a:pt x="266" y="179"/>
                    <a:pt x="257" y="169"/>
                  </a:cubicBezTo>
                  <a:cubicBezTo>
                    <a:pt x="251" y="163"/>
                    <a:pt x="249" y="158"/>
                    <a:pt x="247" y="153"/>
                  </a:cubicBezTo>
                  <a:cubicBezTo>
                    <a:pt x="249" y="153"/>
                    <a:pt x="250" y="153"/>
                    <a:pt x="252" y="153"/>
                  </a:cubicBezTo>
                  <a:cubicBezTo>
                    <a:pt x="252" y="152"/>
                    <a:pt x="252" y="151"/>
                    <a:pt x="252" y="149"/>
                  </a:cubicBezTo>
                  <a:cubicBezTo>
                    <a:pt x="250" y="149"/>
                    <a:pt x="248" y="149"/>
                    <a:pt x="245" y="148"/>
                  </a:cubicBezTo>
                  <a:cubicBezTo>
                    <a:pt x="263" y="138"/>
                    <a:pt x="284" y="183"/>
                    <a:pt x="291" y="158"/>
                  </a:cubicBezTo>
                  <a:cubicBezTo>
                    <a:pt x="310" y="143"/>
                    <a:pt x="310" y="144"/>
                    <a:pt x="289" y="131"/>
                  </a:cubicBezTo>
                  <a:cubicBezTo>
                    <a:pt x="286" y="129"/>
                    <a:pt x="280" y="131"/>
                    <a:pt x="276" y="128"/>
                  </a:cubicBezTo>
                  <a:cubicBezTo>
                    <a:pt x="272" y="126"/>
                    <a:pt x="278" y="121"/>
                    <a:pt x="271" y="120"/>
                  </a:cubicBezTo>
                  <a:cubicBezTo>
                    <a:pt x="260" y="117"/>
                    <a:pt x="258" y="108"/>
                    <a:pt x="247" y="106"/>
                  </a:cubicBezTo>
                  <a:cubicBezTo>
                    <a:pt x="251" y="103"/>
                    <a:pt x="253" y="100"/>
                    <a:pt x="258" y="98"/>
                  </a:cubicBezTo>
                  <a:cubicBezTo>
                    <a:pt x="253" y="97"/>
                    <a:pt x="249" y="94"/>
                    <a:pt x="243" y="94"/>
                  </a:cubicBezTo>
                  <a:cubicBezTo>
                    <a:pt x="247" y="93"/>
                    <a:pt x="251" y="90"/>
                    <a:pt x="255" y="89"/>
                  </a:cubicBezTo>
                  <a:cubicBezTo>
                    <a:pt x="244" y="80"/>
                    <a:pt x="239" y="77"/>
                    <a:pt x="227" y="7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5" name="Freeform 145"/>
            <p:cNvSpPr>
              <a:spLocks/>
            </p:cNvSpPr>
            <p:nvPr/>
          </p:nvSpPr>
          <p:spPr bwMode="auto">
            <a:xfrm>
              <a:off x="1080" y="98"/>
              <a:ext cx="538" cy="311"/>
            </a:xfrm>
            <a:custGeom>
              <a:avLst/>
              <a:gdLst>
                <a:gd name="T0" fmla="*/ 14 w 303"/>
                <a:gd name="T1" fmla="*/ 47 h 175"/>
                <a:gd name="T2" fmla="*/ 41 w 303"/>
                <a:gd name="T3" fmla="*/ 44 h 175"/>
                <a:gd name="T4" fmla="*/ 20 w 303"/>
                <a:gd name="T5" fmla="*/ 55 h 175"/>
                <a:gd name="T6" fmla="*/ 35 w 303"/>
                <a:gd name="T7" fmla="*/ 55 h 175"/>
                <a:gd name="T8" fmla="*/ 26 w 303"/>
                <a:gd name="T9" fmla="*/ 59 h 175"/>
                <a:gd name="T10" fmla="*/ 55 w 303"/>
                <a:gd name="T11" fmla="*/ 63 h 175"/>
                <a:gd name="T12" fmla="*/ 74 w 303"/>
                <a:gd name="T13" fmla="*/ 68 h 175"/>
                <a:gd name="T14" fmla="*/ 99 w 303"/>
                <a:gd name="T15" fmla="*/ 69 h 175"/>
                <a:gd name="T16" fmla="*/ 121 w 303"/>
                <a:gd name="T17" fmla="*/ 61 h 175"/>
                <a:gd name="T18" fmla="*/ 98 w 303"/>
                <a:gd name="T19" fmla="*/ 85 h 175"/>
                <a:gd name="T20" fmla="*/ 53 w 303"/>
                <a:gd name="T21" fmla="*/ 72 h 175"/>
                <a:gd name="T22" fmla="*/ 58 w 303"/>
                <a:gd name="T23" fmla="*/ 76 h 175"/>
                <a:gd name="T24" fmla="*/ 49 w 303"/>
                <a:gd name="T25" fmla="*/ 79 h 175"/>
                <a:gd name="T26" fmla="*/ 65 w 303"/>
                <a:gd name="T27" fmla="*/ 104 h 175"/>
                <a:gd name="T28" fmla="*/ 43 w 303"/>
                <a:gd name="T29" fmla="*/ 121 h 175"/>
                <a:gd name="T30" fmla="*/ 72 w 303"/>
                <a:gd name="T31" fmla="*/ 136 h 175"/>
                <a:gd name="T32" fmla="*/ 36 w 303"/>
                <a:gd name="T33" fmla="*/ 130 h 175"/>
                <a:gd name="T34" fmla="*/ 47 w 303"/>
                <a:gd name="T35" fmla="*/ 140 h 175"/>
                <a:gd name="T36" fmla="*/ 22 w 303"/>
                <a:gd name="T37" fmla="*/ 154 h 175"/>
                <a:gd name="T38" fmla="*/ 139 w 303"/>
                <a:gd name="T39" fmla="*/ 150 h 175"/>
                <a:gd name="T40" fmla="*/ 125 w 303"/>
                <a:gd name="T41" fmla="*/ 147 h 175"/>
                <a:gd name="T42" fmla="*/ 137 w 303"/>
                <a:gd name="T43" fmla="*/ 126 h 175"/>
                <a:gd name="T44" fmla="*/ 169 w 303"/>
                <a:gd name="T45" fmla="*/ 110 h 175"/>
                <a:gd name="T46" fmla="*/ 159 w 303"/>
                <a:gd name="T47" fmla="*/ 102 h 175"/>
                <a:gd name="T48" fmla="*/ 169 w 303"/>
                <a:gd name="T49" fmla="*/ 95 h 175"/>
                <a:gd name="T50" fmla="*/ 160 w 303"/>
                <a:gd name="T51" fmla="*/ 96 h 175"/>
                <a:gd name="T52" fmla="*/ 214 w 303"/>
                <a:gd name="T53" fmla="*/ 73 h 175"/>
                <a:gd name="T54" fmla="*/ 271 w 303"/>
                <a:gd name="T55" fmla="*/ 44 h 175"/>
                <a:gd name="T56" fmla="*/ 245 w 303"/>
                <a:gd name="T57" fmla="*/ 43 h 175"/>
                <a:gd name="T58" fmla="*/ 303 w 303"/>
                <a:gd name="T59" fmla="*/ 25 h 175"/>
                <a:gd name="T60" fmla="*/ 241 w 303"/>
                <a:gd name="T61" fmla="*/ 16 h 175"/>
                <a:gd name="T62" fmla="*/ 247 w 303"/>
                <a:gd name="T63" fmla="*/ 12 h 175"/>
                <a:gd name="T64" fmla="*/ 174 w 303"/>
                <a:gd name="T65" fmla="*/ 8 h 175"/>
                <a:gd name="T66" fmla="*/ 149 w 303"/>
                <a:gd name="T67" fmla="*/ 7 h 175"/>
                <a:gd name="T68" fmla="*/ 110 w 303"/>
                <a:gd name="T69" fmla="*/ 10 h 175"/>
                <a:gd name="T70" fmla="*/ 84 w 303"/>
                <a:gd name="T71" fmla="*/ 24 h 175"/>
                <a:gd name="T72" fmla="*/ 56 w 303"/>
                <a:gd name="T73" fmla="*/ 23 h 175"/>
                <a:gd name="T74" fmla="*/ 0 w 303"/>
                <a:gd name="T75" fmla="*/ 44 h 175"/>
                <a:gd name="T76" fmla="*/ 23 w 303"/>
                <a:gd name="T77" fmla="*/ 41 h 175"/>
                <a:gd name="T78" fmla="*/ 14 w 303"/>
                <a:gd name="T79" fmla="*/ 4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3" h="175">
                  <a:moveTo>
                    <a:pt x="14" y="47"/>
                  </a:moveTo>
                  <a:cubicBezTo>
                    <a:pt x="24" y="52"/>
                    <a:pt x="30" y="43"/>
                    <a:pt x="41" y="44"/>
                  </a:cubicBezTo>
                  <a:cubicBezTo>
                    <a:pt x="32" y="45"/>
                    <a:pt x="24" y="48"/>
                    <a:pt x="20" y="55"/>
                  </a:cubicBezTo>
                  <a:cubicBezTo>
                    <a:pt x="25" y="55"/>
                    <a:pt x="30" y="56"/>
                    <a:pt x="35" y="55"/>
                  </a:cubicBezTo>
                  <a:cubicBezTo>
                    <a:pt x="32" y="56"/>
                    <a:pt x="29" y="57"/>
                    <a:pt x="26" y="59"/>
                  </a:cubicBezTo>
                  <a:cubicBezTo>
                    <a:pt x="38" y="68"/>
                    <a:pt x="43" y="64"/>
                    <a:pt x="55" y="63"/>
                  </a:cubicBezTo>
                  <a:cubicBezTo>
                    <a:pt x="62" y="62"/>
                    <a:pt x="64" y="74"/>
                    <a:pt x="74" y="68"/>
                  </a:cubicBezTo>
                  <a:cubicBezTo>
                    <a:pt x="81" y="64"/>
                    <a:pt x="90" y="70"/>
                    <a:pt x="99" y="69"/>
                  </a:cubicBezTo>
                  <a:cubicBezTo>
                    <a:pt x="107" y="68"/>
                    <a:pt x="113" y="62"/>
                    <a:pt x="121" y="61"/>
                  </a:cubicBezTo>
                  <a:cubicBezTo>
                    <a:pt x="112" y="71"/>
                    <a:pt x="66" y="70"/>
                    <a:pt x="98" y="85"/>
                  </a:cubicBezTo>
                  <a:cubicBezTo>
                    <a:pt x="80" y="80"/>
                    <a:pt x="74" y="71"/>
                    <a:pt x="53" y="72"/>
                  </a:cubicBezTo>
                  <a:cubicBezTo>
                    <a:pt x="55" y="74"/>
                    <a:pt x="56" y="75"/>
                    <a:pt x="58" y="76"/>
                  </a:cubicBezTo>
                  <a:cubicBezTo>
                    <a:pt x="55" y="77"/>
                    <a:pt x="52" y="78"/>
                    <a:pt x="49" y="79"/>
                  </a:cubicBezTo>
                  <a:cubicBezTo>
                    <a:pt x="55" y="83"/>
                    <a:pt x="86" y="100"/>
                    <a:pt x="65" y="104"/>
                  </a:cubicBezTo>
                  <a:cubicBezTo>
                    <a:pt x="55" y="105"/>
                    <a:pt x="43" y="108"/>
                    <a:pt x="43" y="121"/>
                  </a:cubicBezTo>
                  <a:cubicBezTo>
                    <a:pt x="59" y="114"/>
                    <a:pt x="60" y="128"/>
                    <a:pt x="72" y="136"/>
                  </a:cubicBezTo>
                  <a:cubicBezTo>
                    <a:pt x="59" y="135"/>
                    <a:pt x="50" y="122"/>
                    <a:pt x="36" y="130"/>
                  </a:cubicBezTo>
                  <a:cubicBezTo>
                    <a:pt x="41" y="133"/>
                    <a:pt x="42" y="138"/>
                    <a:pt x="47" y="140"/>
                  </a:cubicBezTo>
                  <a:cubicBezTo>
                    <a:pt x="38" y="142"/>
                    <a:pt x="26" y="145"/>
                    <a:pt x="22" y="154"/>
                  </a:cubicBezTo>
                  <a:cubicBezTo>
                    <a:pt x="47" y="153"/>
                    <a:pt x="119" y="175"/>
                    <a:pt x="139" y="150"/>
                  </a:cubicBezTo>
                  <a:cubicBezTo>
                    <a:pt x="134" y="149"/>
                    <a:pt x="131" y="146"/>
                    <a:pt x="125" y="147"/>
                  </a:cubicBezTo>
                  <a:cubicBezTo>
                    <a:pt x="130" y="141"/>
                    <a:pt x="140" y="136"/>
                    <a:pt x="137" y="126"/>
                  </a:cubicBezTo>
                  <a:cubicBezTo>
                    <a:pt x="152" y="129"/>
                    <a:pt x="159" y="120"/>
                    <a:pt x="169" y="110"/>
                  </a:cubicBezTo>
                  <a:cubicBezTo>
                    <a:pt x="165" y="108"/>
                    <a:pt x="163" y="104"/>
                    <a:pt x="159" y="102"/>
                  </a:cubicBezTo>
                  <a:cubicBezTo>
                    <a:pt x="166" y="100"/>
                    <a:pt x="164" y="98"/>
                    <a:pt x="169" y="95"/>
                  </a:cubicBezTo>
                  <a:cubicBezTo>
                    <a:pt x="166" y="95"/>
                    <a:pt x="163" y="95"/>
                    <a:pt x="160" y="96"/>
                  </a:cubicBezTo>
                  <a:cubicBezTo>
                    <a:pt x="179" y="83"/>
                    <a:pt x="196" y="90"/>
                    <a:pt x="214" y="73"/>
                  </a:cubicBezTo>
                  <a:cubicBezTo>
                    <a:pt x="231" y="58"/>
                    <a:pt x="253" y="58"/>
                    <a:pt x="271" y="44"/>
                  </a:cubicBezTo>
                  <a:cubicBezTo>
                    <a:pt x="262" y="45"/>
                    <a:pt x="254" y="46"/>
                    <a:pt x="245" y="43"/>
                  </a:cubicBezTo>
                  <a:cubicBezTo>
                    <a:pt x="265" y="36"/>
                    <a:pt x="286" y="38"/>
                    <a:pt x="303" y="25"/>
                  </a:cubicBezTo>
                  <a:cubicBezTo>
                    <a:pt x="279" y="10"/>
                    <a:pt x="268" y="9"/>
                    <a:pt x="241" y="16"/>
                  </a:cubicBezTo>
                  <a:cubicBezTo>
                    <a:pt x="243" y="14"/>
                    <a:pt x="245" y="13"/>
                    <a:pt x="247" y="12"/>
                  </a:cubicBezTo>
                  <a:cubicBezTo>
                    <a:pt x="231" y="3"/>
                    <a:pt x="188" y="0"/>
                    <a:pt x="174" y="8"/>
                  </a:cubicBezTo>
                  <a:cubicBezTo>
                    <a:pt x="170" y="10"/>
                    <a:pt x="154" y="7"/>
                    <a:pt x="149" y="7"/>
                  </a:cubicBezTo>
                  <a:cubicBezTo>
                    <a:pt x="138" y="7"/>
                    <a:pt x="120" y="5"/>
                    <a:pt x="110" y="10"/>
                  </a:cubicBezTo>
                  <a:cubicBezTo>
                    <a:pt x="99" y="15"/>
                    <a:pt x="90" y="12"/>
                    <a:pt x="84" y="24"/>
                  </a:cubicBezTo>
                  <a:cubicBezTo>
                    <a:pt x="80" y="33"/>
                    <a:pt x="64" y="16"/>
                    <a:pt x="56" y="23"/>
                  </a:cubicBezTo>
                  <a:cubicBezTo>
                    <a:pt x="39" y="36"/>
                    <a:pt x="15" y="26"/>
                    <a:pt x="0" y="44"/>
                  </a:cubicBezTo>
                  <a:cubicBezTo>
                    <a:pt x="8" y="42"/>
                    <a:pt x="15" y="42"/>
                    <a:pt x="23" y="41"/>
                  </a:cubicBezTo>
                  <a:cubicBezTo>
                    <a:pt x="20" y="43"/>
                    <a:pt x="17" y="45"/>
                    <a:pt x="14" y="4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6" name="Freeform 146"/>
            <p:cNvSpPr>
              <a:spLocks noEditPoints="1"/>
            </p:cNvSpPr>
            <p:nvPr/>
          </p:nvSpPr>
          <p:spPr bwMode="auto">
            <a:xfrm>
              <a:off x="1403" y="72"/>
              <a:ext cx="1069" cy="807"/>
            </a:xfrm>
            <a:custGeom>
              <a:avLst/>
              <a:gdLst>
                <a:gd name="T0" fmla="*/ 471 w 603"/>
                <a:gd name="T1" fmla="*/ 266 h 455"/>
                <a:gd name="T2" fmla="*/ 478 w 603"/>
                <a:gd name="T3" fmla="*/ 236 h 455"/>
                <a:gd name="T4" fmla="*/ 488 w 603"/>
                <a:gd name="T5" fmla="*/ 227 h 455"/>
                <a:gd name="T6" fmla="*/ 519 w 603"/>
                <a:gd name="T7" fmla="*/ 216 h 455"/>
                <a:gd name="T8" fmla="*/ 521 w 603"/>
                <a:gd name="T9" fmla="*/ 199 h 455"/>
                <a:gd name="T10" fmla="*/ 519 w 603"/>
                <a:gd name="T11" fmla="*/ 173 h 455"/>
                <a:gd name="T12" fmla="*/ 531 w 603"/>
                <a:gd name="T13" fmla="*/ 144 h 455"/>
                <a:gd name="T14" fmla="*/ 514 w 603"/>
                <a:gd name="T15" fmla="*/ 135 h 455"/>
                <a:gd name="T16" fmla="*/ 564 w 603"/>
                <a:gd name="T17" fmla="*/ 77 h 455"/>
                <a:gd name="T18" fmla="*/ 597 w 603"/>
                <a:gd name="T19" fmla="*/ 52 h 455"/>
                <a:gd name="T20" fmla="*/ 516 w 603"/>
                <a:gd name="T21" fmla="*/ 53 h 455"/>
                <a:gd name="T22" fmla="*/ 498 w 603"/>
                <a:gd name="T23" fmla="*/ 44 h 455"/>
                <a:gd name="T24" fmla="*/ 466 w 603"/>
                <a:gd name="T25" fmla="*/ 45 h 455"/>
                <a:gd name="T26" fmla="*/ 508 w 603"/>
                <a:gd name="T27" fmla="*/ 26 h 455"/>
                <a:gd name="T28" fmla="*/ 375 w 603"/>
                <a:gd name="T29" fmla="*/ 3 h 455"/>
                <a:gd name="T30" fmla="*/ 255 w 603"/>
                <a:gd name="T31" fmla="*/ 21 h 455"/>
                <a:gd name="T32" fmla="*/ 269 w 603"/>
                <a:gd name="T33" fmla="*/ 46 h 455"/>
                <a:gd name="T34" fmla="*/ 193 w 603"/>
                <a:gd name="T35" fmla="*/ 46 h 455"/>
                <a:gd name="T36" fmla="*/ 110 w 603"/>
                <a:gd name="T37" fmla="*/ 64 h 455"/>
                <a:gd name="T38" fmla="*/ 58 w 603"/>
                <a:gd name="T39" fmla="*/ 88 h 455"/>
                <a:gd name="T40" fmla="*/ 44 w 603"/>
                <a:gd name="T41" fmla="*/ 115 h 455"/>
                <a:gd name="T42" fmla="*/ 72 w 603"/>
                <a:gd name="T43" fmla="*/ 143 h 455"/>
                <a:gd name="T44" fmla="*/ 49 w 603"/>
                <a:gd name="T45" fmla="*/ 167 h 455"/>
                <a:gd name="T46" fmla="*/ 68 w 603"/>
                <a:gd name="T47" fmla="*/ 180 h 455"/>
                <a:gd name="T48" fmla="*/ 174 w 603"/>
                <a:gd name="T49" fmla="*/ 230 h 455"/>
                <a:gd name="T50" fmla="*/ 202 w 603"/>
                <a:gd name="T51" fmla="*/ 262 h 455"/>
                <a:gd name="T52" fmla="*/ 189 w 603"/>
                <a:gd name="T53" fmla="*/ 279 h 455"/>
                <a:gd name="T54" fmla="*/ 207 w 603"/>
                <a:gd name="T55" fmla="*/ 318 h 455"/>
                <a:gd name="T56" fmla="*/ 199 w 603"/>
                <a:gd name="T57" fmla="*/ 346 h 455"/>
                <a:gd name="T58" fmla="*/ 224 w 603"/>
                <a:gd name="T59" fmla="*/ 387 h 455"/>
                <a:gd name="T60" fmla="*/ 267 w 603"/>
                <a:gd name="T61" fmla="*/ 437 h 455"/>
                <a:gd name="T62" fmla="*/ 298 w 603"/>
                <a:gd name="T63" fmla="*/ 450 h 455"/>
                <a:gd name="T64" fmla="*/ 323 w 603"/>
                <a:gd name="T65" fmla="*/ 390 h 455"/>
                <a:gd name="T66" fmla="*/ 355 w 603"/>
                <a:gd name="T67" fmla="*/ 361 h 455"/>
                <a:gd name="T68" fmla="*/ 425 w 603"/>
                <a:gd name="T69" fmla="*/ 321 h 455"/>
                <a:gd name="T70" fmla="*/ 467 w 603"/>
                <a:gd name="T71" fmla="*/ 279 h 455"/>
                <a:gd name="T72" fmla="*/ 443 w 603"/>
                <a:gd name="T73" fmla="*/ 44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455">
                  <a:moveTo>
                    <a:pt x="467" y="279"/>
                  </a:moveTo>
                  <a:cubicBezTo>
                    <a:pt x="476" y="273"/>
                    <a:pt x="474" y="275"/>
                    <a:pt x="471" y="266"/>
                  </a:cubicBezTo>
                  <a:cubicBezTo>
                    <a:pt x="479" y="266"/>
                    <a:pt x="513" y="296"/>
                    <a:pt x="512" y="275"/>
                  </a:cubicBezTo>
                  <a:cubicBezTo>
                    <a:pt x="511" y="257"/>
                    <a:pt x="483" y="251"/>
                    <a:pt x="478" y="236"/>
                  </a:cubicBezTo>
                  <a:cubicBezTo>
                    <a:pt x="483" y="239"/>
                    <a:pt x="493" y="253"/>
                    <a:pt x="501" y="250"/>
                  </a:cubicBezTo>
                  <a:cubicBezTo>
                    <a:pt x="519" y="245"/>
                    <a:pt x="493" y="230"/>
                    <a:pt x="488" y="227"/>
                  </a:cubicBezTo>
                  <a:cubicBezTo>
                    <a:pt x="498" y="229"/>
                    <a:pt x="500" y="232"/>
                    <a:pt x="509" y="229"/>
                  </a:cubicBezTo>
                  <a:cubicBezTo>
                    <a:pt x="517" y="227"/>
                    <a:pt x="523" y="225"/>
                    <a:pt x="519" y="216"/>
                  </a:cubicBezTo>
                  <a:cubicBezTo>
                    <a:pt x="527" y="214"/>
                    <a:pt x="528" y="211"/>
                    <a:pt x="533" y="207"/>
                  </a:cubicBezTo>
                  <a:cubicBezTo>
                    <a:pt x="528" y="205"/>
                    <a:pt x="526" y="201"/>
                    <a:pt x="521" y="199"/>
                  </a:cubicBezTo>
                  <a:cubicBezTo>
                    <a:pt x="531" y="197"/>
                    <a:pt x="532" y="193"/>
                    <a:pt x="530" y="184"/>
                  </a:cubicBezTo>
                  <a:cubicBezTo>
                    <a:pt x="529" y="179"/>
                    <a:pt x="519" y="170"/>
                    <a:pt x="519" y="173"/>
                  </a:cubicBezTo>
                  <a:cubicBezTo>
                    <a:pt x="517" y="154"/>
                    <a:pt x="534" y="168"/>
                    <a:pt x="547" y="156"/>
                  </a:cubicBezTo>
                  <a:cubicBezTo>
                    <a:pt x="543" y="151"/>
                    <a:pt x="537" y="147"/>
                    <a:pt x="531" y="144"/>
                  </a:cubicBezTo>
                  <a:cubicBezTo>
                    <a:pt x="533" y="143"/>
                    <a:pt x="535" y="143"/>
                    <a:pt x="537" y="142"/>
                  </a:cubicBezTo>
                  <a:cubicBezTo>
                    <a:pt x="530" y="138"/>
                    <a:pt x="522" y="136"/>
                    <a:pt x="514" y="135"/>
                  </a:cubicBezTo>
                  <a:cubicBezTo>
                    <a:pt x="517" y="121"/>
                    <a:pt x="536" y="114"/>
                    <a:pt x="532" y="101"/>
                  </a:cubicBezTo>
                  <a:cubicBezTo>
                    <a:pt x="542" y="100"/>
                    <a:pt x="561" y="85"/>
                    <a:pt x="564" y="77"/>
                  </a:cubicBezTo>
                  <a:cubicBezTo>
                    <a:pt x="562" y="77"/>
                    <a:pt x="560" y="77"/>
                    <a:pt x="557" y="77"/>
                  </a:cubicBezTo>
                  <a:cubicBezTo>
                    <a:pt x="566" y="77"/>
                    <a:pt x="603" y="63"/>
                    <a:pt x="597" y="52"/>
                  </a:cubicBezTo>
                  <a:cubicBezTo>
                    <a:pt x="590" y="40"/>
                    <a:pt x="566" y="46"/>
                    <a:pt x="556" y="48"/>
                  </a:cubicBezTo>
                  <a:cubicBezTo>
                    <a:pt x="541" y="52"/>
                    <a:pt x="531" y="54"/>
                    <a:pt x="516" y="53"/>
                  </a:cubicBezTo>
                  <a:cubicBezTo>
                    <a:pt x="505" y="52"/>
                    <a:pt x="489" y="77"/>
                    <a:pt x="480" y="84"/>
                  </a:cubicBezTo>
                  <a:cubicBezTo>
                    <a:pt x="485" y="74"/>
                    <a:pt x="512" y="53"/>
                    <a:pt x="498" y="44"/>
                  </a:cubicBezTo>
                  <a:cubicBezTo>
                    <a:pt x="486" y="36"/>
                    <a:pt x="468" y="60"/>
                    <a:pt x="454" y="61"/>
                  </a:cubicBezTo>
                  <a:cubicBezTo>
                    <a:pt x="459" y="57"/>
                    <a:pt x="461" y="51"/>
                    <a:pt x="466" y="45"/>
                  </a:cubicBezTo>
                  <a:cubicBezTo>
                    <a:pt x="462" y="44"/>
                    <a:pt x="458" y="44"/>
                    <a:pt x="455" y="44"/>
                  </a:cubicBezTo>
                  <a:cubicBezTo>
                    <a:pt x="478" y="43"/>
                    <a:pt x="500" y="40"/>
                    <a:pt x="508" y="26"/>
                  </a:cubicBezTo>
                  <a:cubicBezTo>
                    <a:pt x="481" y="26"/>
                    <a:pt x="468" y="15"/>
                    <a:pt x="444" y="6"/>
                  </a:cubicBezTo>
                  <a:cubicBezTo>
                    <a:pt x="425" y="0"/>
                    <a:pt x="395" y="0"/>
                    <a:pt x="375" y="3"/>
                  </a:cubicBezTo>
                  <a:cubicBezTo>
                    <a:pt x="354" y="5"/>
                    <a:pt x="335" y="12"/>
                    <a:pt x="314" y="13"/>
                  </a:cubicBezTo>
                  <a:cubicBezTo>
                    <a:pt x="304" y="13"/>
                    <a:pt x="273" y="17"/>
                    <a:pt x="255" y="21"/>
                  </a:cubicBezTo>
                  <a:cubicBezTo>
                    <a:pt x="258" y="23"/>
                    <a:pt x="261" y="25"/>
                    <a:pt x="263" y="27"/>
                  </a:cubicBezTo>
                  <a:cubicBezTo>
                    <a:pt x="239" y="24"/>
                    <a:pt x="260" y="41"/>
                    <a:pt x="269" y="46"/>
                  </a:cubicBezTo>
                  <a:cubicBezTo>
                    <a:pt x="260" y="46"/>
                    <a:pt x="206" y="22"/>
                    <a:pt x="217" y="46"/>
                  </a:cubicBezTo>
                  <a:cubicBezTo>
                    <a:pt x="207" y="45"/>
                    <a:pt x="190" y="28"/>
                    <a:pt x="193" y="46"/>
                  </a:cubicBezTo>
                  <a:cubicBezTo>
                    <a:pt x="178" y="34"/>
                    <a:pt x="137" y="39"/>
                    <a:pt x="121" y="49"/>
                  </a:cubicBezTo>
                  <a:cubicBezTo>
                    <a:pt x="115" y="52"/>
                    <a:pt x="115" y="60"/>
                    <a:pt x="110" y="64"/>
                  </a:cubicBezTo>
                  <a:cubicBezTo>
                    <a:pt x="104" y="70"/>
                    <a:pt x="101" y="61"/>
                    <a:pt x="94" y="67"/>
                  </a:cubicBezTo>
                  <a:cubicBezTo>
                    <a:pt x="83" y="76"/>
                    <a:pt x="70" y="80"/>
                    <a:pt x="58" y="88"/>
                  </a:cubicBezTo>
                  <a:cubicBezTo>
                    <a:pt x="64" y="95"/>
                    <a:pt x="74" y="95"/>
                    <a:pt x="83" y="95"/>
                  </a:cubicBezTo>
                  <a:cubicBezTo>
                    <a:pt x="78" y="119"/>
                    <a:pt x="62" y="111"/>
                    <a:pt x="44" y="115"/>
                  </a:cubicBezTo>
                  <a:cubicBezTo>
                    <a:pt x="38" y="117"/>
                    <a:pt x="12" y="125"/>
                    <a:pt x="10" y="130"/>
                  </a:cubicBezTo>
                  <a:cubicBezTo>
                    <a:pt x="0" y="151"/>
                    <a:pt x="66" y="143"/>
                    <a:pt x="72" y="143"/>
                  </a:cubicBezTo>
                  <a:cubicBezTo>
                    <a:pt x="66" y="162"/>
                    <a:pt x="35" y="146"/>
                    <a:pt x="22" y="162"/>
                  </a:cubicBezTo>
                  <a:cubicBezTo>
                    <a:pt x="31" y="159"/>
                    <a:pt x="41" y="162"/>
                    <a:pt x="49" y="167"/>
                  </a:cubicBezTo>
                  <a:cubicBezTo>
                    <a:pt x="47" y="169"/>
                    <a:pt x="44" y="171"/>
                    <a:pt x="42" y="173"/>
                  </a:cubicBezTo>
                  <a:cubicBezTo>
                    <a:pt x="50" y="180"/>
                    <a:pt x="59" y="183"/>
                    <a:pt x="68" y="180"/>
                  </a:cubicBezTo>
                  <a:cubicBezTo>
                    <a:pt x="67" y="179"/>
                    <a:pt x="65" y="178"/>
                    <a:pt x="64" y="177"/>
                  </a:cubicBezTo>
                  <a:cubicBezTo>
                    <a:pt x="113" y="175"/>
                    <a:pt x="154" y="175"/>
                    <a:pt x="174" y="230"/>
                  </a:cubicBezTo>
                  <a:cubicBezTo>
                    <a:pt x="179" y="244"/>
                    <a:pt x="185" y="242"/>
                    <a:pt x="179" y="256"/>
                  </a:cubicBezTo>
                  <a:cubicBezTo>
                    <a:pt x="173" y="271"/>
                    <a:pt x="196" y="260"/>
                    <a:pt x="202" y="262"/>
                  </a:cubicBezTo>
                  <a:cubicBezTo>
                    <a:pt x="208" y="265"/>
                    <a:pt x="224" y="281"/>
                    <a:pt x="217" y="286"/>
                  </a:cubicBezTo>
                  <a:cubicBezTo>
                    <a:pt x="216" y="286"/>
                    <a:pt x="193" y="279"/>
                    <a:pt x="189" y="279"/>
                  </a:cubicBezTo>
                  <a:cubicBezTo>
                    <a:pt x="197" y="289"/>
                    <a:pt x="215" y="293"/>
                    <a:pt x="227" y="294"/>
                  </a:cubicBezTo>
                  <a:cubicBezTo>
                    <a:pt x="220" y="304"/>
                    <a:pt x="221" y="320"/>
                    <a:pt x="207" y="318"/>
                  </a:cubicBezTo>
                  <a:cubicBezTo>
                    <a:pt x="201" y="325"/>
                    <a:pt x="193" y="334"/>
                    <a:pt x="193" y="346"/>
                  </a:cubicBezTo>
                  <a:cubicBezTo>
                    <a:pt x="195" y="346"/>
                    <a:pt x="197" y="346"/>
                    <a:pt x="199" y="346"/>
                  </a:cubicBezTo>
                  <a:cubicBezTo>
                    <a:pt x="193" y="361"/>
                    <a:pt x="210" y="371"/>
                    <a:pt x="212" y="386"/>
                  </a:cubicBezTo>
                  <a:cubicBezTo>
                    <a:pt x="217" y="384"/>
                    <a:pt x="220" y="387"/>
                    <a:pt x="224" y="387"/>
                  </a:cubicBezTo>
                  <a:cubicBezTo>
                    <a:pt x="210" y="400"/>
                    <a:pt x="241" y="435"/>
                    <a:pt x="254" y="440"/>
                  </a:cubicBezTo>
                  <a:cubicBezTo>
                    <a:pt x="256" y="442"/>
                    <a:pt x="263" y="435"/>
                    <a:pt x="267" y="437"/>
                  </a:cubicBezTo>
                  <a:cubicBezTo>
                    <a:pt x="272" y="440"/>
                    <a:pt x="274" y="446"/>
                    <a:pt x="278" y="447"/>
                  </a:cubicBezTo>
                  <a:cubicBezTo>
                    <a:pt x="284" y="449"/>
                    <a:pt x="292" y="455"/>
                    <a:pt x="298" y="450"/>
                  </a:cubicBezTo>
                  <a:cubicBezTo>
                    <a:pt x="307" y="441"/>
                    <a:pt x="306" y="428"/>
                    <a:pt x="308" y="417"/>
                  </a:cubicBezTo>
                  <a:cubicBezTo>
                    <a:pt x="310" y="407"/>
                    <a:pt x="329" y="400"/>
                    <a:pt x="323" y="390"/>
                  </a:cubicBezTo>
                  <a:cubicBezTo>
                    <a:pt x="312" y="374"/>
                    <a:pt x="348" y="364"/>
                    <a:pt x="355" y="354"/>
                  </a:cubicBezTo>
                  <a:cubicBezTo>
                    <a:pt x="355" y="356"/>
                    <a:pt x="355" y="359"/>
                    <a:pt x="355" y="361"/>
                  </a:cubicBezTo>
                  <a:cubicBezTo>
                    <a:pt x="373" y="358"/>
                    <a:pt x="380" y="355"/>
                    <a:pt x="392" y="343"/>
                  </a:cubicBezTo>
                  <a:cubicBezTo>
                    <a:pt x="402" y="333"/>
                    <a:pt x="409" y="321"/>
                    <a:pt x="425" y="321"/>
                  </a:cubicBezTo>
                  <a:cubicBezTo>
                    <a:pt x="456" y="321"/>
                    <a:pt x="479" y="303"/>
                    <a:pt x="505" y="290"/>
                  </a:cubicBezTo>
                  <a:cubicBezTo>
                    <a:pt x="492" y="288"/>
                    <a:pt x="474" y="291"/>
                    <a:pt x="467" y="279"/>
                  </a:cubicBezTo>
                  <a:close/>
                  <a:moveTo>
                    <a:pt x="397" y="45"/>
                  </a:moveTo>
                  <a:cubicBezTo>
                    <a:pt x="407" y="43"/>
                    <a:pt x="425" y="44"/>
                    <a:pt x="443" y="44"/>
                  </a:cubicBezTo>
                  <a:cubicBezTo>
                    <a:pt x="427" y="45"/>
                    <a:pt x="412" y="48"/>
                    <a:pt x="397" y="4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7" name="Freeform 147"/>
            <p:cNvSpPr>
              <a:spLocks/>
            </p:cNvSpPr>
            <p:nvPr/>
          </p:nvSpPr>
          <p:spPr bwMode="auto">
            <a:xfrm>
              <a:off x="1722" y="577"/>
              <a:ext cx="57" cy="39"/>
            </a:xfrm>
            <a:custGeom>
              <a:avLst/>
              <a:gdLst>
                <a:gd name="T0" fmla="*/ 11 w 32"/>
                <a:gd name="T1" fmla="*/ 20 h 22"/>
                <a:gd name="T2" fmla="*/ 32 w 32"/>
                <a:gd name="T3" fmla="*/ 14 h 22"/>
                <a:gd name="T4" fmla="*/ 12 w 32"/>
                <a:gd name="T5" fmla="*/ 1 h 22"/>
                <a:gd name="T6" fmla="*/ 11 w 32"/>
                <a:gd name="T7" fmla="*/ 20 h 22"/>
              </a:gdLst>
              <a:ahLst/>
              <a:cxnLst>
                <a:cxn ang="0">
                  <a:pos x="T0" y="T1"/>
                </a:cxn>
                <a:cxn ang="0">
                  <a:pos x="T2" y="T3"/>
                </a:cxn>
                <a:cxn ang="0">
                  <a:pos x="T4" y="T5"/>
                </a:cxn>
                <a:cxn ang="0">
                  <a:pos x="T6" y="T7"/>
                </a:cxn>
              </a:cxnLst>
              <a:rect l="0" t="0" r="r" b="b"/>
              <a:pathLst>
                <a:path w="32" h="22">
                  <a:moveTo>
                    <a:pt x="11" y="20"/>
                  </a:moveTo>
                  <a:cubicBezTo>
                    <a:pt x="19" y="22"/>
                    <a:pt x="27" y="20"/>
                    <a:pt x="32" y="14"/>
                  </a:cubicBezTo>
                  <a:cubicBezTo>
                    <a:pt x="28" y="11"/>
                    <a:pt x="17" y="0"/>
                    <a:pt x="12" y="1"/>
                  </a:cubicBezTo>
                  <a:cubicBezTo>
                    <a:pt x="0" y="4"/>
                    <a:pt x="5" y="15"/>
                    <a:pt x="11" y="2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8" name="Freeform 148"/>
            <p:cNvSpPr>
              <a:spLocks/>
            </p:cNvSpPr>
            <p:nvPr/>
          </p:nvSpPr>
          <p:spPr bwMode="auto">
            <a:xfrm>
              <a:off x="2350" y="403"/>
              <a:ext cx="32" cy="22"/>
            </a:xfrm>
            <a:custGeom>
              <a:avLst/>
              <a:gdLst>
                <a:gd name="T0" fmla="*/ 7 w 18"/>
                <a:gd name="T1" fmla="*/ 12 h 12"/>
                <a:gd name="T2" fmla="*/ 18 w 18"/>
                <a:gd name="T3" fmla="*/ 7 h 12"/>
                <a:gd name="T4" fmla="*/ 7 w 18"/>
                <a:gd name="T5" fmla="*/ 12 h 12"/>
              </a:gdLst>
              <a:ahLst/>
              <a:cxnLst>
                <a:cxn ang="0">
                  <a:pos x="T0" y="T1"/>
                </a:cxn>
                <a:cxn ang="0">
                  <a:pos x="T2" y="T3"/>
                </a:cxn>
                <a:cxn ang="0">
                  <a:pos x="T4" y="T5"/>
                </a:cxn>
              </a:cxnLst>
              <a:rect l="0" t="0" r="r" b="b"/>
              <a:pathLst>
                <a:path w="18" h="12">
                  <a:moveTo>
                    <a:pt x="7" y="12"/>
                  </a:moveTo>
                  <a:cubicBezTo>
                    <a:pt x="11" y="11"/>
                    <a:pt x="15" y="9"/>
                    <a:pt x="18" y="7"/>
                  </a:cubicBezTo>
                  <a:cubicBezTo>
                    <a:pt x="13" y="2"/>
                    <a:pt x="0" y="0"/>
                    <a:pt x="7" y="1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9" name="Freeform 149"/>
            <p:cNvSpPr>
              <a:spLocks/>
            </p:cNvSpPr>
            <p:nvPr/>
          </p:nvSpPr>
          <p:spPr bwMode="auto">
            <a:xfrm>
              <a:off x="1658" y="1087"/>
              <a:ext cx="123" cy="112"/>
            </a:xfrm>
            <a:custGeom>
              <a:avLst/>
              <a:gdLst>
                <a:gd name="T0" fmla="*/ 23 w 69"/>
                <a:gd name="T1" fmla="*/ 24 h 63"/>
                <a:gd name="T2" fmla="*/ 30 w 69"/>
                <a:gd name="T3" fmla="*/ 0 h 63"/>
                <a:gd name="T4" fmla="*/ 1 w 69"/>
                <a:gd name="T5" fmla="*/ 38 h 63"/>
                <a:gd name="T6" fmla="*/ 1 w 69"/>
                <a:gd name="T7" fmla="*/ 52 h 63"/>
                <a:gd name="T8" fmla="*/ 39 w 69"/>
                <a:gd name="T9" fmla="*/ 52 h 63"/>
                <a:gd name="T10" fmla="*/ 35 w 69"/>
                <a:gd name="T11" fmla="*/ 58 h 63"/>
                <a:gd name="T12" fmla="*/ 47 w 69"/>
                <a:gd name="T13" fmla="*/ 49 h 63"/>
                <a:gd name="T14" fmla="*/ 56 w 69"/>
                <a:gd name="T15" fmla="*/ 63 h 63"/>
                <a:gd name="T16" fmla="*/ 56 w 69"/>
                <a:gd name="T17" fmla="*/ 38 h 63"/>
                <a:gd name="T18" fmla="*/ 52 w 69"/>
                <a:gd name="T19" fmla="*/ 39 h 63"/>
                <a:gd name="T20" fmla="*/ 52 w 69"/>
                <a:gd name="T21" fmla="*/ 28 h 63"/>
                <a:gd name="T22" fmla="*/ 32 w 69"/>
                <a:gd name="T23" fmla="*/ 28 h 63"/>
                <a:gd name="T24" fmla="*/ 34 w 69"/>
                <a:gd name="T25" fmla="*/ 23 h 63"/>
                <a:gd name="T26" fmla="*/ 23 w 69"/>
                <a:gd name="T27" fmla="*/ 2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63">
                  <a:moveTo>
                    <a:pt x="23" y="24"/>
                  </a:moveTo>
                  <a:cubicBezTo>
                    <a:pt x="26" y="16"/>
                    <a:pt x="32" y="8"/>
                    <a:pt x="30" y="0"/>
                  </a:cubicBezTo>
                  <a:cubicBezTo>
                    <a:pt x="15" y="8"/>
                    <a:pt x="15" y="28"/>
                    <a:pt x="1" y="38"/>
                  </a:cubicBezTo>
                  <a:cubicBezTo>
                    <a:pt x="1" y="43"/>
                    <a:pt x="0" y="47"/>
                    <a:pt x="1" y="52"/>
                  </a:cubicBezTo>
                  <a:cubicBezTo>
                    <a:pt x="12" y="48"/>
                    <a:pt x="27" y="52"/>
                    <a:pt x="39" y="52"/>
                  </a:cubicBezTo>
                  <a:cubicBezTo>
                    <a:pt x="37" y="54"/>
                    <a:pt x="36" y="56"/>
                    <a:pt x="35" y="58"/>
                  </a:cubicBezTo>
                  <a:cubicBezTo>
                    <a:pt x="39" y="54"/>
                    <a:pt x="43" y="53"/>
                    <a:pt x="47" y="49"/>
                  </a:cubicBezTo>
                  <a:cubicBezTo>
                    <a:pt x="49" y="56"/>
                    <a:pt x="52" y="57"/>
                    <a:pt x="56" y="63"/>
                  </a:cubicBezTo>
                  <a:cubicBezTo>
                    <a:pt x="69" y="45"/>
                    <a:pt x="48" y="53"/>
                    <a:pt x="56" y="38"/>
                  </a:cubicBezTo>
                  <a:cubicBezTo>
                    <a:pt x="55" y="39"/>
                    <a:pt x="53" y="39"/>
                    <a:pt x="52" y="39"/>
                  </a:cubicBezTo>
                  <a:cubicBezTo>
                    <a:pt x="53" y="37"/>
                    <a:pt x="53" y="31"/>
                    <a:pt x="52" y="28"/>
                  </a:cubicBezTo>
                  <a:cubicBezTo>
                    <a:pt x="43" y="29"/>
                    <a:pt x="39" y="29"/>
                    <a:pt x="32" y="28"/>
                  </a:cubicBezTo>
                  <a:cubicBezTo>
                    <a:pt x="32" y="25"/>
                    <a:pt x="33" y="25"/>
                    <a:pt x="34" y="23"/>
                  </a:cubicBezTo>
                  <a:cubicBezTo>
                    <a:pt x="29" y="24"/>
                    <a:pt x="28" y="22"/>
                    <a:pt x="23" y="2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0" name="Freeform 150"/>
            <p:cNvSpPr>
              <a:spLocks/>
            </p:cNvSpPr>
            <p:nvPr/>
          </p:nvSpPr>
          <p:spPr bwMode="auto">
            <a:xfrm>
              <a:off x="5048" y="354"/>
              <a:ext cx="156" cy="87"/>
            </a:xfrm>
            <a:custGeom>
              <a:avLst/>
              <a:gdLst>
                <a:gd name="T0" fmla="*/ 72 w 88"/>
                <a:gd name="T1" fmla="*/ 34 h 49"/>
                <a:gd name="T2" fmla="*/ 88 w 88"/>
                <a:gd name="T3" fmla="*/ 22 h 49"/>
                <a:gd name="T4" fmla="*/ 67 w 88"/>
                <a:gd name="T5" fmla="*/ 16 h 49"/>
                <a:gd name="T6" fmla="*/ 48 w 88"/>
                <a:gd name="T7" fmla="*/ 22 h 49"/>
                <a:gd name="T8" fmla="*/ 16 w 88"/>
                <a:gd name="T9" fmla="*/ 18 h 49"/>
                <a:gd name="T10" fmla="*/ 72 w 88"/>
                <a:gd name="T11" fmla="*/ 34 h 49"/>
              </a:gdLst>
              <a:ahLst/>
              <a:cxnLst>
                <a:cxn ang="0">
                  <a:pos x="T0" y="T1"/>
                </a:cxn>
                <a:cxn ang="0">
                  <a:pos x="T2" y="T3"/>
                </a:cxn>
                <a:cxn ang="0">
                  <a:pos x="T4" y="T5"/>
                </a:cxn>
                <a:cxn ang="0">
                  <a:pos x="T6" y="T7"/>
                </a:cxn>
                <a:cxn ang="0">
                  <a:pos x="T8" y="T9"/>
                </a:cxn>
                <a:cxn ang="0">
                  <a:pos x="T10" y="T11"/>
                </a:cxn>
              </a:cxnLst>
              <a:rect l="0" t="0" r="r" b="b"/>
              <a:pathLst>
                <a:path w="88" h="49">
                  <a:moveTo>
                    <a:pt x="72" y="34"/>
                  </a:moveTo>
                  <a:cubicBezTo>
                    <a:pt x="81" y="35"/>
                    <a:pt x="86" y="31"/>
                    <a:pt x="88" y="22"/>
                  </a:cubicBezTo>
                  <a:cubicBezTo>
                    <a:pt x="81" y="20"/>
                    <a:pt x="74" y="18"/>
                    <a:pt x="67" y="16"/>
                  </a:cubicBezTo>
                  <a:cubicBezTo>
                    <a:pt x="55" y="12"/>
                    <a:pt x="54" y="22"/>
                    <a:pt x="48" y="22"/>
                  </a:cubicBezTo>
                  <a:cubicBezTo>
                    <a:pt x="39" y="22"/>
                    <a:pt x="24" y="0"/>
                    <a:pt x="16" y="18"/>
                  </a:cubicBezTo>
                  <a:cubicBezTo>
                    <a:pt x="0" y="49"/>
                    <a:pt x="59" y="36"/>
                    <a:pt x="72" y="3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1" name="Freeform 151"/>
            <p:cNvSpPr>
              <a:spLocks/>
            </p:cNvSpPr>
            <p:nvPr/>
          </p:nvSpPr>
          <p:spPr bwMode="auto">
            <a:xfrm>
              <a:off x="1410" y="1323"/>
              <a:ext cx="16" cy="2"/>
            </a:xfrm>
            <a:custGeom>
              <a:avLst/>
              <a:gdLst>
                <a:gd name="T0" fmla="*/ 9 w 9"/>
                <a:gd name="T1" fmla="*/ 0 h 1"/>
                <a:gd name="T2" fmla="*/ 0 w 9"/>
                <a:gd name="T3" fmla="*/ 1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cubicBezTo>
                    <a:pt x="6" y="0"/>
                    <a:pt x="3" y="1"/>
                    <a:pt x="0" y="1"/>
                  </a:cubicBezTo>
                  <a:cubicBezTo>
                    <a:pt x="0" y="1"/>
                    <a:pt x="0" y="1"/>
                    <a:pt x="0" y="1"/>
                  </a:cubicBezTo>
                  <a:cubicBezTo>
                    <a:pt x="3" y="1"/>
                    <a:pt x="6" y="0"/>
                    <a:pt x="9"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2" name="Freeform 152"/>
            <p:cNvSpPr>
              <a:spLocks noEditPoints="1"/>
            </p:cNvSpPr>
            <p:nvPr/>
          </p:nvSpPr>
          <p:spPr bwMode="auto">
            <a:xfrm>
              <a:off x="-237" y="528"/>
              <a:ext cx="2339" cy="2646"/>
            </a:xfrm>
            <a:custGeom>
              <a:avLst/>
              <a:gdLst>
                <a:gd name="T0" fmla="*/ 1165 w 1319"/>
                <a:gd name="T1" fmla="*/ 892 h 1491"/>
                <a:gd name="T2" fmla="*/ 1156 w 1319"/>
                <a:gd name="T3" fmla="*/ 869 h 1491"/>
                <a:gd name="T4" fmla="*/ 1038 w 1319"/>
                <a:gd name="T5" fmla="*/ 770 h 1491"/>
                <a:gd name="T6" fmla="*/ 951 w 1319"/>
                <a:gd name="T7" fmla="*/ 758 h 1491"/>
                <a:gd name="T8" fmla="*/ 827 w 1319"/>
                <a:gd name="T9" fmla="*/ 742 h 1491"/>
                <a:gd name="T10" fmla="*/ 787 w 1319"/>
                <a:gd name="T11" fmla="*/ 696 h 1491"/>
                <a:gd name="T12" fmla="*/ 699 w 1319"/>
                <a:gd name="T13" fmla="*/ 590 h 1491"/>
                <a:gd name="T14" fmla="*/ 807 w 1319"/>
                <a:gd name="T15" fmla="*/ 574 h 1491"/>
                <a:gd name="T16" fmla="*/ 885 w 1319"/>
                <a:gd name="T17" fmla="*/ 528 h 1491"/>
                <a:gd name="T18" fmla="*/ 900 w 1319"/>
                <a:gd name="T19" fmla="*/ 472 h 1491"/>
                <a:gd name="T20" fmla="*/ 928 w 1319"/>
                <a:gd name="T21" fmla="*/ 446 h 1491"/>
                <a:gd name="T22" fmla="*/ 989 w 1319"/>
                <a:gd name="T23" fmla="*/ 398 h 1491"/>
                <a:gd name="T24" fmla="*/ 1017 w 1319"/>
                <a:gd name="T25" fmla="*/ 362 h 1491"/>
                <a:gd name="T26" fmla="*/ 1046 w 1319"/>
                <a:gd name="T27" fmla="*/ 333 h 1491"/>
                <a:gd name="T28" fmla="*/ 1056 w 1319"/>
                <a:gd name="T29" fmla="*/ 265 h 1491"/>
                <a:gd name="T30" fmla="*/ 952 w 1319"/>
                <a:gd name="T31" fmla="*/ 183 h 1491"/>
                <a:gd name="T32" fmla="*/ 892 w 1319"/>
                <a:gd name="T33" fmla="*/ 249 h 1491"/>
                <a:gd name="T34" fmla="*/ 820 w 1319"/>
                <a:gd name="T35" fmla="*/ 263 h 1491"/>
                <a:gd name="T36" fmla="*/ 714 w 1319"/>
                <a:gd name="T37" fmla="*/ 221 h 1491"/>
                <a:gd name="T38" fmla="*/ 793 w 1319"/>
                <a:gd name="T39" fmla="*/ 124 h 1491"/>
                <a:gd name="T40" fmla="*/ 811 w 1319"/>
                <a:gd name="T41" fmla="*/ 59 h 1491"/>
                <a:gd name="T42" fmla="*/ 735 w 1319"/>
                <a:gd name="T43" fmla="*/ 42 h 1491"/>
                <a:gd name="T44" fmla="*/ 719 w 1319"/>
                <a:gd name="T45" fmla="*/ 61 h 1491"/>
                <a:gd name="T46" fmla="*/ 577 w 1319"/>
                <a:gd name="T47" fmla="*/ 65 h 1491"/>
                <a:gd name="T48" fmla="*/ 522 w 1319"/>
                <a:gd name="T49" fmla="*/ 67 h 1491"/>
                <a:gd name="T50" fmla="*/ 358 w 1319"/>
                <a:gd name="T51" fmla="*/ 37 h 1491"/>
                <a:gd name="T52" fmla="*/ 220 w 1319"/>
                <a:gd name="T53" fmla="*/ 38 h 1491"/>
                <a:gd name="T54" fmla="*/ 37 w 1319"/>
                <a:gd name="T55" fmla="*/ 61 h 1491"/>
                <a:gd name="T56" fmla="*/ 13 w 1319"/>
                <a:gd name="T57" fmla="*/ 116 h 1491"/>
                <a:gd name="T58" fmla="*/ 71 w 1319"/>
                <a:gd name="T59" fmla="*/ 143 h 1491"/>
                <a:gd name="T60" fmla="*/ 62 w 1319"/>
                <a:gd name="T61" fmla="*/ 222 h 1491"/>
                <a:gd name="T62" fmla="*/ 78 w 1319"/>
                <a:gd name="T63" fmla="*/ 254 h 1491"/>
                <a:gd name="T64" fmla="*/ 153 w 1319"/>
                <a:gd name="T65" fmla="*/ 210 h 1491"/>
                <a:gd name="T66" fmla="*/ 305 w 1319"/>
                <a:gd name="T67" fmla="*/ 221 h 1491"/>
                <a:gd name="T68" fmla="*/ 345 w 1319"/>
                <a:gd name="T69" fmla="*/ 260 h 1491"/>
                <a:gd name="T70" fmla="*/ 361 w 1319"/>
                <a:gd name="T71" fmla="*/ 271 h 1491"/>
                <a:gd name="T72" fmla="*/ 438 w 1319"/>
                <a:gd name="T73" fmla="*/ 367 h 1491"/>
                <a:gd name="T74" fmla="*/ 445 w 1319"/>
                <a:gd name="T75" fmla="*/ 491 h 1491"/>
                <a:gd name="T76" fmla="*/ 546 w 1319"/>
                <a:gd name="T77" fmla="*/ 623 h 1491"/>
                <a:gd name="T78" fmla="*/ 543 w 1319"/>
                <a:gd name="T79" fmla="*/ 585 h 1491"/>
                <a:gd name="T80" fmla="*/ 656 w 1319"/>
                <a:gd name="T81" fmla="*/ 707 h 1491"/>
                <a:gd name="T82" fmla="*/ 810 w 1319"/>
                <a:gd name="T83" fmla="*/ 783 h 1491"/>
                <a:gd name="T84" fmla="*/ 890 w 1319"/>
                <a:gd name="T85" fmla="*/ 840 h 1491"/>
                <a:gd name="T86" fmla="*/ 947 w 1319"/>
                <a:gd name="T87" fmla="*/ 1053 h 1491"/>
                <a:gd name="T88" fmla="*/ 930 w 1319"/>
                <a:gd name="T89" fmla="*/ 1287 h 1491"/>
                <a:gd name="T90" fmla="*/ 928 w 1319"/>
                <a:gd name="T91" fmla="*/ 1318 h 1491"/>
                <a:gd name="T92" fmla="*/ 913 w 1319"/>
                <a:gd name="T93" fmla="*/ 1412 h 1491"/>
                <a:gd name="T94" fmla="*/ 987 w 1319"/>
                <a:gd name="T95" fmla="*/ 1489 h 1491"/>
                <a:gd name="T96" fmla="*/ 1008 w 1319"/>
                <a:gd name="T97" fmla="*/ 1389 h 1491"/>
                <a:gd name="T98" fmla="*/ 1019 w 1319"/>
                <a:gd name="T99" fmla="*/ 1326 h 1491"/>
                <a:gd name="T100" fmla="*/ 1080 w 1319"/>
                <a:gd name="T101" fmla="*/ 1231 h 1491"/>
                <a:gd name="T102" fmla="*/ 1221 w 1319"/>
                <a:gd name="T103" fmla="*/ 1103 h 1491"/>
                <a:gd name="T104" fmla="*/ 1268 w 1319"/>
                <a:gd name="T105" fmla="*/ 1022 h 1491"/>
                <a:gd name="T106" fmla="*/ 862 w 1319"/>
                <a:gd name="T107" fmla="*/ 431 h 1491"/>
                <a:gd name="T108" fmla="*/ 868 w 1319"/>
                <a:gd name="T109" fmla="*/ 418 h 1491"/>
                <a:gd name="T110" fmla="*/ 813 w 1319"/>
                <a:gd name="T111" fmla="*/ 367 h 1491"/>
                <a:gd name="T112" fmla="*/ 828 w 1319"/>
                <a:gd name="T113" fmla="*/ 411 h 1491"/>
                <a:gd name="T114" fmla="*/ 823 w 1319"/>
                <a:gd name="T115" fmla="*/ 387 h 1491"/>
                <a:gd name="T116" fmla="*/ 743 w 1319"/>
                <a:gd name="T117" fmla="*/ 379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19" h="1491">
                  <a:moveTo>
                    <a:pt x="1301" y="925"/>
                  </a:moveTo>
                  <a:cubicBezTo>
                    <a:pt x="1282" y="928"/>
                    <a:pt x="1275" y="906"/>
                    <a:pt x="1262" y="908"/>
                  </a:cubicBezTo>
                  <a:cubicBezTo>
                    <a:pt x="1249" y="910"/>
                    <a:pt x="1230" y="892"/>
                    <a:pt x="1217" y="906"/>
                  </a:cubicBezTo>
                  <a:cubicBezTo>
                    <a:pt x="1212" y="881"/>
                    <a:pt x="1179" y="879"/>
                    <a:pt x="1166" y="900"/>
                  </a:cubicBezTo>
                  <a:cubicBezTo>
                    <a:pt x="1166" y="898"/>
                    <a:pt x="1165" y="895"/>
                    <a:pt x="1165" y="892"/>
                  </a:cubicBezTo>
                  <a:cubicBezTo>
                    <a:pt x="1154" y="898"/>
                    <a:pt x="1145" y="890"/>
                    <a:pt x="1148" y="879"/>
                  </a:cubicBezTo>
                  <a:cubicBezTo>
                    <a:pt x="1148" y="876"/>
                    <a:pt x="1151" y="874"/>
                    <a:pt x="1153" y="872"/>
                  </a:cubicBezTo>
                  <a:cubicBezTo>
                    <a:pt x="1150" y="880"/>
                    <a:pt x="1163" y="889"/>
                    <a:pt x="1171" y="881"/>
                  </a:cubicBezTo>
                  <a:cubicBezTo>
                    <a:pt x="1180" y="872"/>
                    <a:pt x="1166" y="868"/>
                    <a:pt x="1159" y="867"/>
                  </a:cubicBezTo>
                  <a:cubicBezTo>
                    <a:pt x="1158" y="868"/>
                    <a:pt x="1157" y="868"/>
                    <a:pt x="1156" y="869"/>
                  </a:cubicBezTo>
                  <a:cubicBezTo>
                    <a:pt x="1157" y="859"/>
                    <a:pt x="1154" y="865"/>
                    <a:pt x="1152" y="857"/>
                  </a:cubicBezTo>
                  <a:cubicBezTo>
                    <a:pt x="1149" y="836"/>
                    <a:pt x="1139" y="831"/>
                    <a:pt x="1125" y="822"/>
                  </a:cubicBezTo>
                  <a:cubicBezTo>
                    <a:pt x="1115" y="815"/>
                    <a:pt x="1105" y="818"/>
                    <a:pt x="1093" y="816"/>
                  </a:cubicBezTo>
                  <a:cubicBezTo>
                    <a:pt x="1081" y="815"/>
                    <a:pt x="1080" y="806"/>
                    <a:pt x="1071" y="802"/>
                  </a:cubicBezTo>
                  <a:cubicBezTo>
                    <a:pt x="1063" y="798"/>
                    <a:pt x="1026" y="777"/>
                    <a:pt x="1038" y="770"/>
                  </a:cubicBezTo>
                  <a:cubicBezTo>
                    <a:pt x="1025" y="773"/>
                    <a:pt x="1010" y="776"/>
                    <a:pt x="996" y="773"/>
                  </a:cubicBezTo>
                  <a:cubicBezTo>
                    <a:pt x="982" y="770"/>
                    <a:pt x="977" y="766"/>
                    <a:pt x="960" y="759"/>
                  </a:cubicBezTo>
                  <a:cubicBezTo>
                    <a:pt x="963" y="762"/>
                    <a:pt x="965" y="764"/>
                    <a:pt x="967" y="766"/>
                  </a:cubicBezTo>
                  <a:cubicBezTo>
                    <a:pt x="947" y="754"/>
                    <a:pt x="952" y="779"/>
                    <a:pt x="950" y="785"/>
                  </a:cubicBezTo>
                  <a:cubicBezTo>
                    <a:pt x="940" y="777"/>
                    <a:pt x="945" y="767"/>
                    <a:pt x="951" y="758"/>
                  </a:cubicBezTo>
                  <a:cubicBezTo>
                    <a:pt x="943" y="761"/>
                    <a:pt x="932" y="762"/>
                    <a:pt x="922" y="766"/>
                  </a:cubicBezTo>
                  <a:cubicBezTo>
                    <a:pt x="908" y="772"/>
                    <a:pt x="905" y="787"/>
                    <a:pt x="895" y="789"/>
                  </a:cubicBezTo>
                  <a:cubicBezTo>
                    <a:pt x="896" y="793"/>
                    <a:pt x="897" y="791"/>
                    <a:pt x="896" y="796"/>
                  </a:cubicBezTo>
                  <a:cubicBezTo>
                    <a:pt x="880" y="781"/>
                    <a:pt x="873" y="784"/>
                    <a:pt x="853" y="787"/>
                  </a:cubicBezTo>
                  <a:cubicBezTo>
                    <a:pt x="825" y="790"/>
                    <a:pt x="831" y="757"/>
                    <a:pt x="827" y="742"/>
                  </a:cubicBezTo>
                  <a:cubicBezTo>
                    <a:pt x="826" y="735"/>
                    <a:pt x="836" y="727"/>
                    <a:pt x="825" y="725"/>
                  </a:cubicBezTo>
                  <a:cubicBezTo>
                    <a:pt x="814" y="722"/>
                    <a:pt x="808" y="717"/>
                    <a:pt x="796" y="717"/>
                  </a:cubicBezTo>
                  <a:cubicBezTo>
                    <a:pt x="788" y="717"/>
                    <a:pt x="778" y="728"/>
                    <a:pt x="774" y="717"/>
                  </a:cubicBezTo>
                  <a:cubicBezTo>
                    <a:pt x="772" y="712"/>
                    <a:pt x="790" y="705"/>
                    <a:pt x="782" y="692"/>
                  </a:cubicBezTo>
                  <a:cubicBezTo>
                    <a:pt x="784" y="693"/>
                    <a:pt x="785" y="693"/>
                    <a:pt x="787" y="696"/>
                  </a:cubicBezTo>
                  <a:cubicBezTo>
                    <a:pt x="785" y="683"/>
                    <a:pt x="791" y="673"/>
                    <a:pt x="795" y="662"/>
                  </a:cubicBezTo>
                  <a:cubicBezTo>
                    <a:pt x="773" y="666"/>
                    <a:pt x="770" y="663"/>
                    <a:pt x="755" y="680"/>
                  </a:cubicBezTo>
                  <a:cubicBezTo>
                    <a:pt x="745" y="691"/>
                    <a:pt x="736" y="702"/>
                    <a:pt x="716" y="691"/>
                  </a:cubicBezTo>
                  <a:cubicBezTo>
                    <a:pt x="686" y="676"/>
                    <a:pt x="684" y="631"/>
                    <a:pt x="694" y="613"/>
                  </a:cubicBezTo>
                  <a:cubicBezTo>
                    <a:pt x="682" y="603"/>
                    <a:pt x="692" y="598"/>
                    <a:pt x="699" y="590"/>
                  </a:cubicBezTo>
                  <a:cubicBezTo>
                    <a:pt x="705" y="584"/>
                    <a:pt x="712" y="591"/>
                    <a:pt x="714" y="582"/>
                  </a:cubicBezTo>
                  <a:cubicBezTo>
                    <a:pt x="715" y="575"/>
                    <a:pt x="720" y="575"/>
                    <a:pt x="726" y="572"/>
                  </a:cubicBezTo>
                  <a:cubicBezTo>
                    <a:pt x="730" y="569"/>
                    <a:pt x="785" y="592"/>
                    <a:pt x="766" y="568"/>
                  </a:cubicBezTo>
                  <a:cubicBezTo>
                    <a:pt x="774" y="567"/>
                    <a:pt x="781" y="567"/>
                    <a:pt x="785" y="571"/>
                  </a:cubicBezTo>
                  <a:cubicBezTo>
                    <a:pt x="794" y="562"/>
                    <a:pt x="799" y="569"/>
                    <a:pt x="807" y="574"/>
                  </a:cubicBezTo>
                  <a:cubicBezTo>
                    <a:pt x="816" y="579"/>
                    <a:pt x="825" y="566"/>
                    <a:pt x="832" y="578"/>
                  </a:cubicBezTo>
                  <a:cubicBezTo>
                    <a:pt x="836" y="586"/>
                    <a:pt x="831" y="594"/>
                    <a:pt x="835" y="602"/>
                  </a:cubicBezTo>
                  <a:cubicBezTo>
                    <a:pt x="838" y="610"/>
                    <a:pt x="850" y="614"/>
                    <a:pt x="854" y="623"/>
                  </a:cubicBezTo>
                  <a:cubicBezTo>
                    <a:pt x="872" y="606"/>
                    <a:pt x="851" y="594"/>
                    <a:pt x="848" y="577"/>
                  </a:cubicBezTo>
                  <a:cubicBezTo>
                    <a:pt x="841" y="545"/>
                    <a:pt x="864" y="542"/>
                    <a:pt x="885" y="528"/>
                  </a:cubicBezTo>
                  <a:cubicBezTo>
                    <a:pt x="884" y="520"/>
                    <a:pt x="897" y="522"/>
                    <a:pt x="902" y="514"/>
                  </a:cubicBezTo>
                  <a:cubicBezTo>
                    <a:pt x="900" y="514"/>
                    <a:pt x="898" y="513"/>
                    <a:pt x="895" y="513"/>
                  </a:cubicBezTo>
                  <a:cubicBezTo>
                    <a:pt x="899" y="510"/>
                    <a:pt x="900" y="507"/>
                    <a:pt x="906" y="505"/>
                  </a:cubicBezTo>
                  <a:cubicBezTo>
                    <a:pt x="904" y="504"/>
                    <a:pt x="902" y="503"/>
                    <a:pt x="900" y="502"/>
                  </a:cubicBezTo>
                  <a:cubicBezTo>
                    <a:pt x="903" y="492"/>
                    <a:pt x="898" y="483"/>
                    <a:pt x="900" y="472"/>
                  </a:cubicBezTo>
                  <a:cubicBezTo>
                    <a:pt x="902" y="479"/>
                    <a:pt x="903" y="486"/>
                    <a:pt x="904" y="492"/>
                  </a:cubicBezTo>
                  <a:cubicBezTo>
                    <a:pt x="910" y="485"/>
                    <a:pt x="912" y="477"/>
                    <a:pt x="909" y="469"/>
                  </a:cubicBezTo>
                  <a:cubicBezTo>
                    <a:pt x="918" y="470"/>
                    <a:pt x="930" y="458"/>
                    <a:pt x="919" y="451"/>
                  </a:cubicBezTo>
                  <a:cubicBezTo>
                    <a:pt x="922" y="451"/>
                    <a:pt x="926" y="450"/>
                    <a:pt x="929" y="449"/>
                  </a:cubicBezTo>
                  <a:cubicBezTo>
                    <a:pt x="929" y="448"/>
                    <a:pt x="929" y="447"/>
                    <a:pt x="928" y="446"/>
                  </a:cubicBezTo>
                  <a:cubicBezTo>
                    <a:pt x="939" y="444"/>
                    <a:pt x="952" y="435"/>
                    <a:pt x="963" y="438"/>
                  </a:cubicBezTo>
                  <a:cubicBezTo>
                    <a:pt x="954" y="437"/>
                    <a:pt x="949" y="421"/>
                    <a:pt x="960" y="417"/>
                  </a:cubicBezTo>
                  <a:cubicBezTo>
                    <a:pt x="964" y="416"/>
                    <a:pt x="967" y="414"/>
                    <a:pt x="968" y="410"/>
                  </a:cubicBezTo>
                  <a:cubicBezTo>
                    <a:pt x="974" y="400"/>
                    <a:pt x="973" y="413"/>
                    <a:pt x="980" y="408"/>
                  </a:cubicBezTo>
                  <a:cubicBezTo>
                    <a:pt x="988" y="403"/>
                    <a:pt x="990" y="402"/>
                    <a:pt x="989" y="398"/>
                  </a:cubicBezTo>
                  <a:cubicBezTo>
                    <a:pt x="998" y="400"/>
                    <a:pt x="1008" y="393"/>
                    <a:pt x="1016" y="387"/>
                  </a:cubicBezTo>
                  <a:cubicBezTo>
                    <a:pt x="1017" y="390"/>
                    <a:pt x="1018" y="393"/>
                    <a:pt x="1019" y="396"/>
                  </a:cubicBezTo>
                  <a:cubicBezTo>
                    <a:pt x="1005" y="391"/>
                    <a:pt x="999" y="409"/>
                    <a:pt x="1006" y="420"/>
                  </a:cubicBezTo>
                  <a:cubicBezTo>
                    <a:pt x="1015" y="406"/>
                    <a:pt x="1034" y="404"/>
                    <a:pt x="1046" y="393"/>
                  </a:cubicBezTo>
                  <a:cubicBezTo>
                    <a:pt x="1036" y="390"/>
                    <a:pt x="998" y="378"/>
                    <a:pt x="1017" y="362"/>
                  </a:cubicBezTo>
                  <a:cubicBezTo>
                    <a:pt x="1013" y="362"/>
                    <a:pt x="1009" y="361"/>
                    <a:pt x="1005" y="362"/>
                  </a:cubicBezTo>
                  <a:cubicBezTo>
                    <a:pt x="1012" y="360"/>
                    <a:pt x="1015" y="355"/>
                    <a:pt x="1020" y="350"/>
                  </a:cubicBezTo>
                  <a:cubicBezTo>
                    <a:pt x="1001" y="337"/>
                    <a:pt x="987" y="353"/>
                    <a:pt x="970" y="357"/>
                  </a:cubicBezTo>
                  <a:cubicBezTo>
                    <a:pt x="982" y="351"/>
                    <a:pt x="987" y="342"/>
                    <a:pt x="998" y="336"/>
                  </a:cubicBezTo>
                  <a:cubicBezTo>
                    <a:pt x="1011" y="328"/>
                    <a:pt x="1030" y="329"/>
                    <a:pt x="1046" y="333"/>
                  </a:cubicBezTo>
                  <a:cubicBezTo>
                    <a:pt x="1059" y="337"/>
                    <a:pt x="1077" y="316"/>
                    <a:pt x="1091" y="314"/>
                  </a:cubicBezTo>
                  <a:cubicBezTo>
                    <a:pt x="1111" y="311"/>
                    <a:pt x="1095" y="291"/>
                    <a:pt x="1090" y="281"/>
                  </a:cubicBezTo>
                  <a:cubicBezTo>
                    <a:pt x="1082" y="289"/>
                    <a:pt x="1065" y="292"/>
                    <a:pt x="1056" y="288"/>
                  </a:cubicBezTo>
                  <a:cubicBezTo>
                    <a:pt x="1066" y="284"/>
                    <a:pt x="1077" y="283"/>
                    <a:pt x="1084" y="275"/>
                  </a:cubicBezTo>
                  <a:cubicBezTo>
                    <a:pt x="1076" y="269"/>
                    <a:pt x="1065" y="270"/>
                    <a:pt x="1056" y="265"/>
                  </a:cubicBezTo>
                  <a:cubicBezTo>
                    <a:pt x="1055" y="265"/>
                    <a:pt x="1059" y="256"/>
                    <a:pt x="1056" y="253"/>
                  </a:cubicBezTo>
                  <a:cubicBezTo>
                    <a:pt x="1051" y="249"/>
                    <a:pt x="1043" y="256"/>
                    <a:pt x="1037" y="248"/>
                  </a:cubicBezTo>
                  <a:cubicBezTo>
                    <a:pt x="1053" y="240"/>
                    <a:pt x="1020" y="197"/>
                    <a:pt x="1012" y="191"/>
                  </a:cubicBezTo>
                  <a:cubicBezTo>
                    <a:pt x="1004" y="205"/>
                    <a:pt x="996" y="222"/>
                    <a:pt x="980" y="216"/>
                  </a:cubicBezTo>
                  <a:cubicBezTo>
                    <a:pt x="965" y="209"/>
                    <a:pt x="967" y="185"/>
                    <a:pt x="952" y="183"/>
                  </a:cubicBezTo>
                  <a:cubicBezTo>
                    <a:pt x="944" y="182"/>
                    <a:pt x="945" y="173"/>
                    <a:pt x="937" y="168"/>
                  </a:cubicBezTo>
                  <a:cubicBezTo>
                    <a:pt x="926" y="162"/>
                    <a:pt x="923" y="167"/>
                    <a:pt x="913" y="165"/>
                  </a:cubicBezTo>
                  <a:cubicBezTo>
                    <a:pt x="906" y="164"/>
                    <a:pt x="858" y="158"/>
                    <a:pt x="885" y="174"/>
                  </a:cubicBezTo>
                  <a:cubicBezTo>
                    <a:pt x="865" y="182"/>
                    <a:pt x="897" y="207"/>
                    <a:pt x="870" y="212"/>
                  </a:cubicBezTo>
                  <a:cubicBezTo>
                    <a:pt x="882" y="224"/>
                    <a:pt x="885" y="234"/>
                    <a:pt x="892" y="249"/>
                  </a:cubicBezTo>
                  <a:cubicBezTo>
                    <a:pt x="900" y="267"/>
                    <a:pt x="859" y="268"/>
                    <a:pt x="866" y="279"/>
                  </a:cubicBezTo>
                  <a:cubicBezTo>
                    <a:pt x="874" y="291"/>
                    <a:pt x="884" y="304"/>
                    <a:pt x="870" y="316"/>
                  </a:cubicBezTo>
                  <a:cubicBezTo>
                    <a:pt x="857" y="327"/>
                    <a:pt x="840" y="306"/>
                    <a:pt x="837" y="292"/>
                  </a:cubicBezTo>
                  <a:cubicBezTo>
                    <a:pt x="835" y="284"/>
                    <a:pt x="845" y="282"/>
                    <a:pt x="838" y="272"/>
                  </a:cubicBezTo>
                  <a:cubicBezTo>
                    <a:pt x="837" y="269"/>
                    <a:pt x="823" y="264"/>
                    <a:pt x="820" y="263"/>
                  </a:cubicBezTo>
                  <a:cubicBezTo>
                    <a:pt x="814" y="261"/>
                    <a:pt x="803" y="259"/>
                    <a:pt x="797" y="258"/>
                  </a:cubicBezTo>
                  <a:cubicBezTo>
                    <a:pt x="786" y="255"/>
                    <a:pt x="784" y="249"/>
                    <a:pt x="775" y="246"/>
                  </a:cubicBezTo>
                  <a:cubicBezTo>
                    <a:pt x="769" y="243"/>
                    <a:pt x="762" y="244"/>
                    <a:pt x="754" y="240"/>
                  </a:cubicBezTo>
                  <a:cubicBezTo>
                    <a:pt x="750" y="238"/>
                    <a:pt x="742" y="244"/>
                    <a:pt x="739" y="242"/>
                  </a:cubicBezTo>
                  <a:cubicBezTo>
                    <a:pt x="728" y="234"/>
                    <a:pt x="737" y="204"/>
                    <a:pt x="714" y="221"/>
                  </a:cubicBezTo>
                  <a:cubicBezTo>
                    <a:pt x="715" y="206"/>
                    <a:pt x="715" y="192"/>
                    <a:pt x="723" y="179"/>
                  </a:cubicBezTo>
                  <a:cubicBezTo>
                    <a:pt x="732" y="163"/>
                    <a:pt x="745" y="160"/>
                    <a:pt x="758" y="150"/>
                  </a:cubicBezTo>
                  <a:cubicBezTo>
                    <a:pt x="751" y="148"/>
                    <a:pt x="744" y="145"/>
                    <a:pt x="737" y="141"/>
                  </a:cubicBezTo>
                  <a:cubicBezTo>
                    <a:pt x="748" y="142"/>
                    <a:pt x="756" y="142"/>
                    <a:pt x="766" y="139"/>
                  </a:cubicBezTo>
                  <a:cubicBezTo>
                    <a:pt x="775" y="135"/>
                    <a:pt x="782" y="127"/>
                    <a:pt x="793" y="124"/>
                  </a:cubicBezTo>
                  <a:cubicBezTo>
                    <a:pt x="784" y="115"/>
                    <a:pt x="768" y="120"/>
                    <a:pt x="762" y="106"/>
                  </a:cubicBezTo>
                  <a:cubicBezTo>
                    <a:pt x="769" y="107"/>
                    <a:pt x="783" y="119"/>
                    <a:pt x="787" y="116"/>
                  </a:cubicBezTo>
                  <a:cubicBezTo>
                    <a:pt x="795" y="109"/>
                    <a:pt x="808" y="105"/>
                    <a:pt x="798" y="95"/>
                  </a:cubicBezTo>
                  <a:cubicBezTo>
                    <a:pt x="840" y="128"/>
                    <a:pt x="867" y="45"/>
                    <a:pt x="824" y="42"/>
                  </a:cubicBezTo>
                  <a:cubicBezTo>
                    <a:pt x="803" y="40"/>
                    <a:pt x="817" y="55"/>
                    <a:pt x="811" y="59"/>
                  </a:cubicBezTo>
                  <a:cubicBezTo>
                    <a:pt x="803" y="64"/>
                    <a:pt x="799" y="82"/>
                    <a:pt x="793" y="82"/>
                  </a:cubicBezTo>
                  <a:cubicBezTo>
                    <a:pt x="772" y="84"/>
                    <a:pt x="782" y="30"/>
                    <a:pt x="757" y="65"/>
                  </a:cubicBezTo>
                  <a:cubicBezTo>
                    <a:pt x="754" y="57"/>
                    <a:pt x="753" y="58"/>
                    <a:pt x="749" y="51"/>
                  </a:cubicBezTo>
                  <a:cubicBezTo>
                    <a:pt x="751" y="50"/>
                    <a:pt x="753" y="48"/>
                    <a:pt x="755" y="47"/>
                  </a:cubicBezTo>
                  <a:cubicBezTo>
                    <a:pt x="748" y="46"/>
                    <a:pt x="741" y="44"/>
                    <a:pt x="735" y="42"/>
                  </a:cubicBezTo>
                  <a:cubicBezTo>
                    <a:pt x="738" y="40"/>
                    <a:pt x="740" y="36"/>
                    <a:pt x="744" y="34"/>
                  </a:cubicBezTo>
                  <a:cubicBezTo>
                    <a:pt x="733" y="27"/>
                    <a:pt x="733" y="15"/>
                    <a:pt x="726" y="10"/>
                  </a:cubicBezTo>
                  <a:cubicBezTo>
                    <a:pt x="709" y="0"/>
                    <a:pt x="714" y="17"/>
                    <a:pt x="698" y="17"/>
                  </a:cubicBezTo>
                  <a:cubicBezTo>
                    <a:pt x="699" y="29"/>
                    <a:pt x="698" y="31"/>
                    <a:pt x="705" y="39"/>
                  </a:cubicBezTo>
                  <a:cubicBezTo>
                    <a:pt x="712" y="47"/>
                    <a:pt x="730" y="46"/>
                    <a:pt x="719" y="61"/>
                  </a:cubicBezTo>
                  <a:cubicBezTo>
                    <a:pt x="721" y="60"/>
                    <a:pt x="722" y="59"/>
                    <a:pt x="724" y="59"/>
                  </a:cubicBezTo>
                  <a:cubicBezTo>
                    <a:pt x="717" y="66"/>
                    <a:pt x="709" y="72"/>
                    <a:pt x="709" y="83"/>
                  </a:cubicBezTo>
                  <a:cubicBezTo>
                    <a:pt x="693" y="62"/>
                    <a:pt x="685" y="68"/>
                    <a:pt x="663" y="75"/>
                  </a:cubicBezTo>
                  <a:cubicBezTo>
                    <a:pt x="646" y="80"/>
                    <a:pt x="606" y="76"/>
                    <a:pt x="605" y="53"/>
                  </a:cubicBezTo>
                  <a:cubicBezTo>
                    <a:pt x="595" y="58"/>
                    <a:pt x="585" y="58"/>
                    <a:pt x="577" y="65"/>
                  </a:cubicBezTo>
                  <a:cubicBezTo>
                    <a:pt x="584" y="67"/>
                    <a:pt x="592" y="66"/>
                    <a:pt x="600" y="63"/>
                  </a:cubicBezTo>
                  <a:cubicBezTo>
                    <a:pt x="595" y="73"/>
                    <a:pt x="583" y="73"/>
                    <a:pt x="585" y="86"/>
                  </a:cubicBezTo>
                  <a:cubicBezTo>
                    <a:pt x="573" y="83"/>
                    <a:pt x="568" y="66"/>
                    <a:pt x="552" y="73"/>
                  </a:cubicBezTo>
                  <a:cubicBezTo>
                    <a:pt x="538" y="79"/>
                    <a:pt x="523" y="76"/>
                    <a:pt x="509" y="71"/>
                  </a:cubicBezTo>
                  <a:cubicBezTo>
                    <a:pt x="514" y="71"/>
                    <a:pt x="518" y="68"/>
                    <a:pt x="522" y="67"/>
                  </a:cubicBezTo>
                  <a:cubicBezTo>
                    <a:pt x="515" y="52"/>
                    <a:pt x="481" y="55"/>
                    <a:pt x="466" y="46"/>
                  </a:cubicBezTo>
                  <a:cubicBezTo>
                    <a:pt x="458" y="42"/>
                    <a:pt x="440" y="40"/>
                    <a:pt x="433" y="45"/>
                  </a:cubicBezTo>
                  <a:cubicBezTo>
                    <a:pt x="424" y="51"/>
                    <a:pt x="419" y="33"/>
                    <a:pt x="407" y="47"/>
                  </a:cubicBezTo>
                  <a:cubicBezTo>
                    <a:pt x="403" y="40"/>
                    <a:pt x="396" y="35"/>
                    <a:pt x="389" y="30"/>
                  </a:cubicBezTo>
                  <a:cubicBezTo>
                    <a:pt x="381" y="51"/>
                    <a:pt x="372" y="32"/>
                    <a:pt x="358" y="37"/>
                  </a:cubicBezTo>
                  <a:cubicBezTo>
                    <a:pt x="347" y="41"/>
                    <a:pt x="339" y="57"/>
                    <a:pt x="325" y="44"/>
                  </a:cubicBezTo>
                  <a:cubicBezTo>
                    <a:pt x="317" y="51"/>
                    <a:pt x="323" y="52"/>
                    <a:pt x="310" y="49"/>
                  </a:cubicBezTo>
                  <a:cubicBezTo>
                    <a:pt x="311" y="52"/>
                    <a:pt x="311" y="56"/>
                    <a:pt x="311" y="59"/>
                  </a:cubicBezTo>
                  <a:cubicBezTo>
                    <a:pt x="296" y="53"/>
                    <a:pt x="273" y="47"/>
                    <a:pt x="264" y="44"/>
                  </a:cubicBezTo>
                  <a:cubicBezTo>
                    <a:pt x="249" y="39"/>
                    <a:pt x="236" y="40"/>
                    <a:pt x="220" y="38"/>
                  </a:cubicBezTo>
                  <a:cubicBezTo>
                    <a:pt x="204" y="35"/>
                    <a:pt x="179" y="37"/>
                    <a:pt x="164" y="30"/>
                  </a:cubicBezTo>
                  <a:cubicBezTo>
                    <a:pt x="149" y="24"/>
                    <a:pt x="132" y="16"/>
                    <a:pt x="117" y="25"/>
                  </a:cubicBezTo>
                  <a:cubicBezTo>
                    <a:pt x="115" y="20"/>
                    <a:pt x="110" y="17"/>
                    <a:pt x="108" y="13"/>
                  </a:cubicBezTo>
                  <a:cubicBezTo>
                    <a:pt x="102" y="28"/>
                    <a:pt x="69" y="29"/>
                    <a:pt x="56" y="39"/>
                  </a:cubicBezTo>
                  <a:cubicBezTo>
                    <a:pt x="49" y="44"/>
                    <a:pt x="44" y="57"/>
                    <a:pt x="37" y="61"/>
                  </a:cubicBezTo>
                  <a:cubicBezTo>
                    <a:pt x="27" y="65"/>
                    <a:pt x="17" y="50"/>
                    <a:pt x="11" y="68"/>
                  </a:cubicBezTo>
                  <a:cubicBezTo>
                    <a:pt x="25" y="78"/>
                    <a:pt x="57" y="86"/>
                    <a:pt x="62" y="107"/>
                  </a:cubicBezTo>
                  <a:cubicBezTo>
                    <a:pt x="51" y="107"/>
                    <a:pt x="41" y="98"/>
                    <a:pt x="33" y="98"/>
                  </a:cubicBezTo>
                  <a:cubicBezTo>
                    <a:pt x="22" y="99"/>
                    <a:pt x="13" y="112"/>
                    <a:pt x="0" y="114"/>
                  </a:cubicBezTo>
                  <a:cubicBezTo>
                    <a:pt x="5" y="113"/>
                    <a:pt x="9" y="116"/>
                    <a:pt x="13" y="116"/>
                  </a:cubicBezTo>
                  <a:cubicBezTo>
                    <a:pt x="0" y="134"/>
                    <a:pt x="23" y="132"/>
                    <a:pt x="34" y="133"/>
                  </a:cubicBezTo>
                  <a:cubicBezTo>
                    <a:pt x="49" y="133"/>
                    <a:pt x="54" y="133"/>
                    <a:pt x="69" y="129"/>
                  </a:cubicBezTo>
                  <a:cubicBezTo>
                    <a:pt x="69" y="131"/>
                    <a:pt x="70" y="133"/>
                    <a:pt x="70" y="135"/>
                  </a:cubicBezTo>
                  <a:cubicBezTo>
                    <a:pt x="68" y="135"/>
                    <a:pt x="67" y="136"/>
                    <a:pt x="65" y="136"/>
                  </a:cubicBezTo>
                  <a:cubicBezTo>
                    <a:pt x="67" y="138"/>
                    <a:pt x="69" y="140"/>
                    <a:pt x="71" y="143"/>
                  </a:cubicBezTo>
                  <a:cubicBezTo>
                    <a:pt x="63" y="150"/>
                    <a:pt x="41" y="159"/>
                    <a:pt x="30" y="162"/>
                  </a:cubicBezTo>
                  <a:cubicBezTo>
                    <a:pt x="6" y="168"/>
                    <a:pt x="21" y="179"/>
                    <a:pt x="32" y="191"/>
                  </a:cubicBezTo>
                  <a:cubicBezTo>
                    <a:pt x="29" y="190"/>
                    <a:pt x="27" y="190"/>
                    <a:pt x="24" y="190"/>
                  </a:cubicBezTo>
                  <a:cubicBezTo>
                    <a:pt x="31" y="200"/>
                    <a:pt x="45" y="212"/>
                    <a:pt x="55" y="202"/>
                  </a:cubicBezTo>
                  <a:cubicBezTo>
                    <a:pt x="60" y="208"/>
                    <a:pt x="62" y="215"/>
                    <a:pt x="62" y="222"/>
                  </a:cubicBezTo>
                  <a:cubicBezTo>
                    <a:pt x="65" y="219"/>
                    <a:pt x="69" y="218"/>
                    <a:pt x="71" y="214"/>
                  </a:cubicBezTo>
                  <a:cubicBezTo>
                    <a:pt x="77" y="223"/>
                    <a:pt x="84" y="224"/>
                    <a:pt x="90" y="216"/>
                  </a:cubicBezTo>
                  <a:cubicBezTo>
                    <a:pt x="102" y="229"/>
                    <a:pt x="106" y="211"/>
                    <a:pt x="116" y="217"/>
                  </a:cubicBezTo>
                  <a:cubicBezTo>
                    <a:pt x="108" y="224"/>
                    <a:pt x="109" y="229"/>
                    <a:pt x="101" y="236"/>
                  </a:cubicBezTo>
                  <a:cubicBezTo>
                    <a:pt x="93" y="244"/>
                    <a:pt x="85" y="245"/>
                    <a:pt x="78" y="254"/>
                  </a:cubicBezTo>
                  <a:cubicBezTo>
                    <a:pt x="72" y="260"/>
                    <a:pt x="41" y="275"/>
                    <a:pt x="32" y="278"/>
                  </a:cubicBezTo>
                  <a:cubicBezTo>
                    <a:pt x="51" y="287"/>
                    <a:pt x="96" y="251"/>
                    <a:pt x="111" y="239"/>
                  </a:cubicBezTo>
                  <a:cubicBezTo>
                    <a:pt x="134" y="222"/>
                    <a:pt x="148" y="200"/>
                    <a:pt x="169" y="181"/>
                  </a:cubicBezTo>
                  <a:cubicBezTo>
                    <a:pt x="170" y="182"/>
                    <a:pt x="171" y="184"/>
                    <a:pt x="172" y="185"/>
                  </a:cubicBezTo>
                  <a:cubicBezTo>
                    <a:pt x="164" y="193"/>
                    <a:pt x="157" y="201"/>
                    <a:pt x="153" y="210"/>
                  </a:cubicBezTo>
                  <a:cubicBezTo>
                    <a:pt x="164" y="218"/>
                    <a:pt x="182" y="200"/>
                    <a:pt x="192" y="193"/>
                  </a:cubicBezTo>
                  <a:cubicBezTo>
                    <a:pt x="191" y="191"/>
                    <a:pt x="189" y="190"/>
                    <a:pt x="188" y="188"/>
                  </a:cubicBezTo>
                  <a:cubicBezTo>
                    <a:pt x="204" y="181"/>
                    <a:pt x="212" y="196"/>
                    <a:pt x="227" y="199"/>
                  </a:cubicBezTo>
                  <a:cubicBezTo>
                    <a:pt x="243" y="202"/>
                    <a:pt x="256" y="200"/>
                    <a:pt x="271" y="205"/>
                  </a:cubicBezTo>
                  <a:cubicBezTo>
                    <a:pt x="279" y="208"/>
                    <a:pt x="302" y="224"/>
                    <a:pt x="305" y="221"/>
                  </a:cubicBezTo>
                  <a:cubicBezTo>
                    <a:pt x="314" y="210"/>
                    <a:pt x="325" y="235"/>
                    <a:pt x="326" y="242"/>
                  </a:cubicBezTo>
                  <a:cubicBezTo>
                    <a:pt x="329" y="239"/>
                    <a:pt x="332" y="238"/>
                    <a:pt x="335" y="235"/>
                  </a:cubicBezTo>
                  <a:cubicBezTo>
                    <a:pt x="333" y="238"/>
                    <a:pt x="333" y="242"/>
                    <a:pt x="331" y="245"/>
                  </a:cubicBezTo>
                  <a:cubicBezTo>
                    <a:pt x="336" y="247"/>
                    <a:pt x="348" y="253"/>
                    <a:pt x="345" y="258"/>
                  </a:cubicBezTo>
                  <a:cubicBezTo>
                    <a:pt x="345" y="259"/>
                    <a:pt x="345" y="259"/>
                    <a:pt x="345" y="260"/>
                  </a:cubicBezTo>
                  <a:cubicBezTo>
                    <a:pt x="342" y="253"/>
                    <a:pt x="337" y="249"/>
                    <a:pt x="333" y="260"/>
                  </a:cubicBezTo>
                  <a:cubicBezTo>
                    <a:pt x="335" y="260"/>
                    <a:pt x="338" y="260"/>
                    <a:pt x="340" y="260"/>
                  </a:cubicBezTo>
                  <a:cubicBezTo>
                    <a:pt x="340" y="266"/>
                    <a:pt x="341" y="270"/>
                    <a:pt x="347" y="274"/>
                  </a:cubicBezTo>
                  <a:cubicBezTo>
                    <a:pt x="348" y="272"/>
                    <a:pt x="347" y="269"/>
                    <a:pt x="347" y="266"/>
                  </a:cubicBezTo>
                  <a:cubicBezTo>
                    <a:pt x="351" y="269"/>
                    <a:pt x="359" y="269"/>
                    <a:pt x="361" y="271"/>
                  </a:cubicBezTo>
                  <a:cubicBezTo>
                    <a:pt x="369" y="280"/>
                    <a:pt x="371" y="292"/>
                    <a:pt x="380" y="304"/>
                  </a:cubicBezTo>
                  <a:cubicBezTo>
                    <a:pt x="383" y="307"/>
                    <a:pt x="390" y="307"/>
                    <a:pt x="392" y="310"/>
                  </a:cubicBezTo>
                  <a:cubicBezTo>
                    <a:pt x="394" y="312"/>
                    <a:pt x="391" y="320"/>
                    <a:pt x="393" y="323"/>
                  </a:cubicBezTo>
                  <a:cubicBezTo>
                    <a:pt x="394" y="325"/>
                    <a:pt x="413" y="335"/>
                    <a:pt x="418" y="336"/>
                  </a:cubicBezTo>
                  <a:cubicBezTo>
                    <a:pt x="431" y="341"/>
                    <a:pt x="452" y="354"/>
                    <a:pt x="438" y="367"/>
                  </a:cubicBezTo>
                  <a:cubicBezTo>
                    <a:pt x="433" y="363"/>
                    <a:pt x="427" y="364"/>
                    <a:pt x="424" y="362"/>
                  </a:cubicBezTo>
                  <a:cubicBezTo>
                    <a:pt x="433" y="381"/>
                    <a:pt x="427" y="401"/>
                    <a:pt x="427" y="419"/>
                  </a:cubicBezTo>
                  <a:cubicBezTo>
                    <a:pt x="426" y="436"/>
                    <a:pt x="426" y="456"/>
                    <a:pt x="434" y="471"/>
                  </a:cubicBezTo>
                  <a:cubicBezTo>
                    <a:pt x="435" y="474"/>
                    <a:pt x="442" y="477"/>
                    <a:pt x="445" y="478"/>
                  </a:cubicBezTo>
                  <a:cubicBezTo>
                    <a:pt x="455" y="483"/>
                    <a:pt x="441" y="485"/>
                    <a:pt x="445" y="491"/>
                  </a:cubicBezTo>
                  <a:cubicBezTo>
                    <a:pt x="449" y="498"/>
                    <a:pt x="456" y="504"/>
                    <a:pt x="462" y="511"/>
                  </a:cubicBezTo>
                  <a:cubicBezTo>
                    <a:pt x="472" y="524"/>
                    <a:pt x="484" y="531"/>
                    <a:pt x="498" y="542"/>
                  </a:cubicBezTo>
                  <a:cubicBezTo>
                    <a:pt x="493" y="552"/>
                    <a:pt x="520" y="588"/>
                    <a:pt x="530" y="594"/>
                  </a:cubicBezTo>
                  <a:cubicBezTo>
                    <a:pt x="527" y="596"/>
                    <a:pt x="523" y="597"/>
                    <a:pt x="520" y="598"/>
                  </a:cubicBezTo>
                  <a:cubicBezTo>
                    <a:pt x="531" y="600"/>
                    <a:pt x="546" y="611"/>
                    <a:pt x="546" y="623"/>
                  </a:cubicBezTo>
                  <a:cubicBezTo>
                    <a:pt x="545" y="634"/>
                    <a:pt x="562" y="639"/>
                    <a:pt x="569" y="647"/>
                  </a:cubicBezTo>
                  <a:cubicBezTo>
                    <a:pt x="570" y="646"/>
                    <a:pt x="571" y="644"/>
                    <a:pt x="572" y="643"/>
                  </a:cubicBezTo>
                  <a:cubicBezTo>
                    <a:pt x="558" y="636"/>
                    <a:pt x="545" y="609"/>
                    <a:pt x="539" y="594"/>
                  </a:cubicBezTo>
                  <a:cubicBezTo>
                    <a:pt x="536" y="584"/>
                    <a:pt x="500" y="542"/>
                    <a:pt x="531" y="558"/>
                  </a:cubicBezTo>
                  <a:cubicBezTo>
                    <a:pt x="543" y="564"/>
                    <a:pt x="536" y="577"/>
                    <a:pt x="543" y="585"/>
                  </a:cubicBezTo>
                  <a:cubicBezTo>
                    <a:pt x="548" y="591"/>
                    <a:pt x="561" y="594"/>
                    <a:pt x="562" y="598"/>
                  </a:cubicBezTo>
                  <a:cubicBezTo>
                    <a:pt x="569" y="615"/>
                    <a:pt x="604" y="633"/>
                    <a:pt x="606" y="647"/>
                  </a:cubicBezTo>
                  <a:cubicBezTo>
                    <a:pt x="608" y="659"/>
                    <a:pt x="621" y="661"/>
                    <a:pt x="614" y="674"/>
                  </a:cubicBezTo>
                  <a:cubicBezTo>
                    <a:pt x="610" y="680"/>
                    <a:pt x="627" y="693"/>
                    <a:pt x="632" y="696"/>
                  </a:cubicBezTo>
                  <a:cubicBezTo>
                    <a:pt x="642" y="701"/>
                    <a:pt x="648" y="696"/>
                    <a:pt x="656" y="707"/>
                  </a:cubicBezTo>
                  <a:cubicBezTo>
                    <a:pt x="660" y="711"/>
                    <a:pt x="681" y="714"/>
                    <a:pt x="689" y="717"/>
                  </a:cubicBezTo>
                  <a:cubicBezTo>
                    <a:pt x="698" y="720"/>
                    <a:pt x="707" y="729"/>
                    <a:pt x="714" y="717"/>
                  </a:cubicBezTo>
                  <a:cubicBezTo>
                    <a:pt x="719" y="710"/>
                    <a:pt x="735" y="721"/>
                    <a:pt x="737" y="728"/>
                  </a:cubicBezTo>
                  <a:cubicBezTo>
                    <a:pt x="742" y="740"/>
                    <a:pt x="781" y="747"/>
                    <a:pt x="790" y="745"/>
                  </a:cubicBezTo>
                  <a:cubicBezTo>
                    <a:pt x="796" y="757"/>
                    <a:pt x="810" y="769"/>
                    <a:pt x="810" y="783"/>
                  </a:cubicBezTo>
                  <a:cubicBezTo>
                    <a:pt x="814" y="779"/>
                    <a:pt x="812" y="784"/>
                    <a:pt x="814" y="779"/>
                  </a:cubicBezTo>
                  <a:cubicBezTo>
                    <a:pt x="821" y="782"/>
                    <a:pt x="833" y="786"/>
                    <a:pt x="835" y="795"/>
                  </a:cubicBezTo>
                  <a:cubicBezTo>
                    <a:pt x="834" y="794"/>
                    <a:pt x="853" y="803"/>
                    <a:pt x="857" y="809"/>
                  </a:cubicBezTo>
                  <a:cubicBezTo>
                    <a:pt x="858" y="799"/>
                    <a:pt x="862" y="806"/>
                    <a:pt x="858" y="798"/>
                  </a:cubicBezTo>
                  <a:cubicBezTo>
                    <a:pt x="892" y="772"/>
                    <a:pt x="880" y="828"/>
                    <a:pt x="890" y="840"/>
                  </a:cubicBezTo>
                  <a:cubicBezTo>
                    <a:pt x="882" y="848"/>
                    <a:pt x="834" y="910"/>
                    <a:pt x="867" y="902"/>
                  </a:cubicBezTo>
                  <a:cubicBezTo>
                    <a:pt x="853" y="918"/>
                    <a:pt x="848" y="920"/>
                    <a:pt x="860" y="942"/>
                  </a:cubicBezTo>
                  <a:cubicBezTo>
                    <a:pt x="869" y="955"/>
                    <a:pt x="877" y="968"/>
                    <a:pt x="885" y="984"/>
                  </a:cubicBezTo>
                  <a:cubicBezTo>
                    <a:pt x="892" y="998"/>
                    <a:pt x="897" y="1016"/>
                    <a:pt x="907" y="1029"/>
                  </a:cubicBezTo>
                  <a:cubicBezTo>
                    <a:pt x="918" y="1041"/>
                    <a:pt x="934" y="1044"/>
                    <a:pt x="947" y="1053"/>
                  </a:cubicBezTo>
                  <a:cubicBezTo>
                    <a:pt x="975" y="1071"/>
                    <a:pt x="960" y="1118"/>
                    <a:pt x="955" y="1143"/>
                  </a:cubicBezTo>
                  <a:cubicBezTo>
                    <a:pt x="951" y="1159"/>
                    <a:pt x="946" y="1177"/>
                    <a:pt x="945" y="1193"/>
                  </a:cubicBezTo>
                  <a:cubicBezTo>
                    <a:pt x="945" y="1201"/>
                    <a:pt x="951" y="1212"/>
                    <a:pt x="950" y="1219"/>
                  </a:cubicBezTo>
                  <a:cubicBezTo>
                    <a:pt x="949" y="1229"/>
                    <a:pt x="941" y="1230"/>
                    <a:pt x="945" y="1242"/>
                  </a:cubicBezTo>
                  <a:cubicBezTo>
                    <a:pt x="932" y="1244"/>
                    <a:pt x="932" y="1273"/>
                    <a:pt x="930" y="1287"/>
                  </a:cubicBezTo>
                  <a:cubicBezTo>
                    <a:pt x="930" y="1288"/>
                    <a:pt x="926" y="1305"/>
                    <a:pt x="927" y="1314"/>
                  </a:cubicBezTo>
                  <a:cubicBezTo>
                    <a:pt x="926" y="1313"/>
                    <a:pt x="926" y="1312"/>
                    <a:pt x="925" y="1311"/>
                  </a:cubicBezTo>
                  <a:cubicBezTo>
                    <a:pt x="924" y="1315"/>
                    <a:pt x="922" y="1318"/>
                    <a:pt x="921" y="1322"/>
                  </a:cubicBezTo>
                  <a:cubicBezTo>
                    <a:pt x="923" y="1326"/>
                    <a:pt x="922" y="1330"/>
                    <a:pt x="928" y="1331"/>
                  </a:cubicBezTo>
                  <a:cubicBezTo>
                    <a:pt x="929" y="1326"/>
                    <a:pt x="929" y="1322"/>
                    <a:pt x="928" y="1318"/>
                  </a:cubicBezTo>
                  <a:cubicBezTo>
                    <a:pt x="930" y="1319"/>
                    <a:pt x="932" y="1319"/>
                    <a:pt x="936" y="1316"/>
                  </a:cubicBezTo>
                  <a:cubicBezTo>
                    <a:pt x="939" y="1334"/>
                    <a:pt x="935" y="1356"/>
                    <a:pt x="928" y="1373"/>
                  </a:cubicBezTo>
                  <a:cubicBezTo>
                    <a:pt x="926" y="1370"/>
                    <a:pt x="921" y="1368"/>
                    <a:pt x="918" y="1365"/>
                  </a:cubicBezTo>
                  <a:cubicBezTo>
                    <a:pt x="916" y="1367"/>
                    <a:pt x="914" y="1368"/>
                    <a:pt x="913" y="1369"/>
                  </a:cubicBezTo>
                  <a:cubicBezTo>
                    <a:pt x="930" y="1382"/>
                    <a:pt x="906" y="1395"/>
                    <a:pt x="913" y="1412"/>
                  </a:cubicBezTo>
                  <a:cubicBezTo>
                    <a:pt x="917" y="1424"/>
                    <a:pt x="926" y="1442"/>
                    <a:pt x="928" y="1451"/>
                  </a:cubicBezTo>
                  <a:cubicBezTo>
                    <a:pt x="925" y="1453"/>
                    <a:pt x="922" y="1455"/>
                    <a:pt x="920" y="1457"/>
                  </a:cubicBezTo>
                  <a:cubicBezTo>
                    <a:pt x="926" y="1467"/>
                    <a:pt x="933" y="1463"/>
                    <a:pt x="941" y="1468"/>
                  </a:cubicBezTo>
                  <a:cubicBezTo>
                    <a:pt x="947" y="1472"/>
                    <a:pt x="953" y="1479"/>
                    <a:pt x="963" y="1483"/>
                  </a:cubicBezTo>
                  <a:cubicBezTo>
                    <a:pt x="975" y="1489"/>
                    <a:pt x="973" y="1491"/>
                    <a:pt x="987" y="1489"/>
                  </a:cubicBezTo>
                  <a:cubicBezTo>
                    <a:pt x="996" y="1489"/>
                    <a:pt x="1004" y="1487"/>
                    <a:pt x="1012" y="1485"/>
                  </a:cubicBezTo>
                  <a:cubicBezTo>
                    <a:pt x="1000" y="1476"/>
                    <a:pt x="994" y="1477"/>
                    <a:pt x="985" y="1464"/>
                  </a:cubicBezTo>
                  <a:cubicBezTo>
                    <a:pt x="981" y="1459"/>
                    <a:pt x="969" y="1437"/>
                    <a:pt x="970" y="1433"/>
                  </a:cubicBezTo>
                  <a:cubicBezTo>
                    <a:pt x="972" y="1419"/>
                    <a:pt x="988" y="1423"/>
                    <a:pt x="991" y="1414"/>
                  </a:cubicBezTo>
                  <a:cubicBezTo>
                    <a:pt x="994" y="1403"/>
                    <a:pt x="999" y="1395"/>
                    <a:pt x="1008" y="1389"/>
                  </a:cubicBezTo>
                  <a:cubicBezTo>
                    <a:pt x="1003" y="1386"/>
                    <a:pt x="992" y="1379"/>
                    <a:pt x="992" y="1374"/>
                  </a:cubicBezTo>
                  <a:cubicBezTo>
                    <a:pt x="991" y="1360"/>
                    <a:pt x="994" y="1365"/>
                    <a:pt x="1000" y="1356"/>
                  </a:cubicBezTo>
                  <a:cubicBezTo>
                    <a:pt x="1006" y="1345"/>
                    <a:pt x="1012" y="1338"/>
                    <a:pt x="1016" y="1328"/>
                  </a:cubicBezTo>
                  <a:cubicBezTo>
                    <a:pt x="1024" y="1326"/>
                    <a:pt x="1020" y="1327"/>
                    <a:pt x="1023" y="1322"/>
                  </a:cubicBezTo>
                  <a:cubicBezTo>
                    <a:pt x="1022" y="1324"/>
                    <a:pt x="1020" y="1325"/>
                    <a:pt x="1019" y="1326"/>
                  </a:cubicBezTo>
                  <a:cubicBezTo>
                    <a:pt x="1016" y="1321"/>
                    <a:pt x="1009" y="1310"/>
                    <a:pt x="1012" y="1307"/>
                  </a:cubicBezTo>
                  <a:cubicBezTo>
                    <a:pt x="1019" y="1298"/>
                    <a:pt x="1024" y="1316"/>
                    <a:pt x="1030" y="1313"/>
                  </a:cubicBezTo>
                  <a:cubicBezTo>
                    <a:pt x="1049" y="1304"/>
                    <a:pt x="1030" y="1287"/>
                    <a:pt x="1056" y="1282"/>
                  </a:cubicBezTo>
                  <a:cubicBezTo>
                    <a:pt x="1075" y="1278"/>
                    <a:pt x="1075" y="1281"/>
                    <a:pt x="1089" y="1267"/>
                  </a:cubicBezTo>
                  <a:cubicBezTo>
                    <a:pt x="1104" y="1252"/>
                    <a:pt x="1082" y="1246"/>
                    <a:pt x="1080" y="1231"/>
                  </a:cubicBezTo>
                  <a:cubicBezTo>
                    <a:pt x="1096" y="1235"/>
                    <a:pt x="1118" y="1244"/>
                    <a:pt x="1130" y="1225"/>
                  </a:cubicBezTo>
                  <a:cubicBezTo>
                    <a:pt x="1140" y="1209"/>
                    <a:pt x="1151" y="1192"/>
                    <a:pt x="1159" y="1180"/>
                  </a:cubicBezTo>
                  <a:cubicBezTo>
                    <a:pt x="1162" y="1176"/>
                    <a:pt x="1172" y="1162"/>
                    <a:pt x="1171" y="1159"/>
                  </a:cubicBezTo>
                  <a:cubicBezTo>
                    <a:pt x="1171" y="1154"/>
                    <a:pt x="1172" y="1134"/>
                    <a:pt x="1175" y="1130"/>
                  </a:cubicBezTo>
                  <a:cubicBezTo>
                    <a:pt x="1180" y="1122"/>
                    <a:pt x="1212" y="1105"/>
                    <a:pt x="1221" y="1103"/>
                  </a:cubicBezTo>
                  <a:cubicBezTo>
                    <a:pt x="1233" y="1100"/>
                    <a:pt x="1235" y="1110"/>
                    <a:pt x="1247" y="1097"/>
                  </a:cubicBezTo>
                  <a:cubicBezTo>
                    <a:pt x="1249" y="1094"/>
                    <a:pt x="1245" y="1090"/>
                    <a:pt x="1248" y="1086"/>
                  </a:cubicBezTo>
                  <a:cubicBezTo>
                    <a:pt x="1252" y="1082"/>
                    <a:pt x="1259" y="1077"/>
                    <a:pt x="1261" y="1072"/>
                  </a:cubicBezTo>
                  <a:cubicBezTo>
                    <a:pt x="1265" y="1064"/>
                    <a:pt x="1252" y="1054"/>
                    <a:pt x="1266" y="1048"/>
                  </a:cubicBezTo>
                  <a:cubicBezTo>
                    <a:pt x="1274" y="1045"/>
                    <a:pt x="1268" y="1029"/>
                    <a:pt x="1268" y="1022"/>
                  </a:cubicBezTo>
                  <a:cubicBezTo>
                    <a:pt x="1269" y="1010"/>
                    <a:pt x="1268" y="1011"/>
                    <a:pt x="1275" y="1000"/>
                  </a:cubicBezTo>
                  <a:cubicBezTo>
                    <a:pt x="1277" y="996"/>
                    <a:pt x="1289" y="980"/>
                    <a:pt x="1294" y="978"/>
                  </a:cubicBezTo>
                  <a:cubicBezTo>
                    <a:pt x="1307" y="973"/>
                    <a:pt x="1319" y="932"/>
                    <a:pt x="1301" y="925"/>
                  </a:cubicBezTo>
                  <a:close/>
                  <a:moveTo>
                    <a:pt x="832" y="437"/>
                  </a:moveTo>
                  <a:cubicBezTo>
                    <a:pt x="843" y="436"/>
                    <a:pt x="851" y="425"/>
                    <a:pt x="862" y="431"/>
                  </a:cubicBezTo>
                  <a:cubicBezTo>
                    <a:pt x="856" y="438"/>
                    <a:pt x="837" y="448"/>
                    <a:pt x="832" y="437"/>
                  </a:cubicBezTo>
                  <a:close/>
                  <a:moveTo>
                    <a:pt x="868" y="418"/>
                  </a:moveTo>
                  <a:cubicBezTo>
                    <a:pt x="880" y="412"/>
                    <a:pt x="889" y="413"/>
                    <a:pt x="901" y="410"/>
                  </a:cubicBezTo>
                  <a:cubicBezTo>
                    <a:pt x="890" y="421"/>
                    <a:pt x="874" y="427"/>
                    <a:pt x="860" y="420"/>
                  </a:cubicBezTo>
                  <a:cubicBezTo>
                    <a:pt x="863" y="419"/>
                    <a:pt x="865" y="419"/>
                    <a:pt x="868" y="418"/>
                  </a:cubicBezTo>
                  <a:close/>
                  <a:moveTo>
                    <a:pt x="769" y="359"/>
                  </a:moveTo>
                  <a:cubicBezTo>
                    <a:pt x="776" y="358"/>
                    <a:pt x="779" y="360"/>
                    <a:pt x="784" y="353"/>
                  </a:cubicBezTo>
                  <a:cubicBezTo>
                    <a:pt x="786" y="356"/>
                    <a:pt x="790" y="358"/>
                    <a:pt x="792" y="361"/>
                  </a:cubicBezTo>
                  <a:cubicBezTo>
                    <a:pt x="791" y="358"/>
                    <a:pt x="791" y="355"/>
                    <a:pt x="791" y="352"/>
                  </a:cubicBezTo>
                  <a:cubicBezTo>
                    <a:pt x="798" y="357"/>
                    <a:pt x="806" y="360"/>
                    <a:pt x="813" y="367"/>
                  </a:cubicBezTo>
                  <a:cubicBezTo>
                    <a:pt x="821" y="375"/>
                    <a:pt x="819" y="384"/>
                    <a:pt x="833" y="388"/>
                  </a:cubicBezTo>
                  <a:cubicBezTo>
                    <a:pt x="842" y="391"/>
                    <a:pt x="852" y="383"/>
                    <a:pt x="859" y="392"/>
                  </a:cubicBezTo>
                  <a:cubicBezTo>
                    <a:pt x="867" y="403"/>
                    <a:pt x="857" y="406"/>
                    <a:pt x="848" y="401"/>
                  </a:cubicBezTo>
                  <a:cubicBezTo>
                    <a:pt x="848" y="409"/>
                    <a:pt x="845" y="416"/>
                    <a:pt x="839" y="420"/>
                  </a:cubicBezTo>
                  <a:cubicBezTo>
                    <a:pt x="834" y="410"/>
                    <a:pt x="836" y="412"/>
                    <a:pt x="828" y="411"/>
                  </a:cubicBezTo>
                  <a:cubicBezTo>
                    <a:pt x="840" y="388"/>
                    <a:pt x="801" y="387"/>
                    <a:pt x="796" y="413"/>
                  </a:cubicBezTo>
                  <a:cubicBezTo>
                    <a:pt x="795" y="416"/>
                    <a:pt x="794" y="457"/>
                    <a:pt x="784" y="432"/>
                  </a:cubicBezTo>
                  <a:cubicBezTo>
                    <a:pt x="781" y="424"/>
                    <a:pt x="792" y="405"/>
                    <a:pt x="793" y="397"/>
                  </a:cubicBezTo>
                  <a:cubicBezTo>
                    <a:pt x="790" y="399"/>
                    <a:pt x="787" y="400"/>
                    <a:pt x="784" y="402"/>
                  </a:cubicBezTo>
                  <a:cubicBezTo>
                    <a:pt x="795" y="387"/>
                    <a:pt x="804" y="380"/>
                    <a:pt x="823" y="387"/>
                  </a:cubicBezTo>
                  <a:cubicBezTo>
                    <a:pt x="819" y="375"/>
                    <a:pt x="811" y="381"/>
                    <a:pt x="802" y="379"/>
                  </a:cubicBezTo>
                  <a:cubicBezTo>
                    <a:pt x="794" y="378"/>
                    <a:pt x="795" y="390"/>
                    <a:pt x="790" y="379"/>
                  </a:cubicBezTo>
                  <a:cubicBezTo>
                    <a:pt x="785" y="371"/>
                    <a:pt x="786" y="377"/>
                    <a:pt x="779" y="379"/>
                  </a:cubicBezTo>
                  <a:cubicBezTo>
                    <a:pt x="781" y="375"/>
                    <a:pt x="783" y="371"/>
                    <a:pt x="785" y="367"/>
                  </a:cubicBezTo>
                  <a:cubicBezTo>
                    <a:pt x="772" y="381"/>
                    <a:pt x="758" y="376"/>
                    <a:pt x="743" y="379"/>
                  </a:cubicBezTo>
                  <a:cubicBezTo>
                    <a:pt x="752" y="372"/>
                    <a:pt x="761" y="367"/>
                    <a:pt x="769" y="359"/>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3" name="Freeform 153"/>
            <p:cNvSpPr>
              <a:spLocks/>
            </p:cNvSpPr>
            <p:nvPr/>
          </p:nvSpPr>
          <p:spPr bwMode="auto">
            <a:xfrm>
              <a:off x="1258" y="1051"/>
              <a:ext cx="19" cy="11"/>
            </a:xfrm>
            <a:custGeom>
              <a:avLst/>
              <a:gdLst>
                <a:gd name="T0" fmla="*/ 11 w 11"/>
                <a:gd name="T1" fmla="*/ 6 h 6"/>
                <a:gd name="T2" fmla="*/ 0 w 11"/>
                <a:gd name="T3" fmla="*/ 0 h 6"/>
                <a:gd name="T4" fmla="*/ 11 w 11"/>
                <a:gd name="T5" fmla="*/ 6 h 6"/>
              </a:gdLst>
              <a:ahLst/>
              <a:cxnLst>
                <a:cxn ang="0">
                  <a:pos x="T0" y="T1"/>
                </a:cxn>
                <a:cxn ang="0">
                  <a:pos x="T2" y="T3"/>
                </a:cxn>
                <a:cxn ang="0">
                  <a:pos x="T4" y="T5"/>
                </a:cxn>
              </a:cxnLst>
              <a:rect l="0" t="0" r="r" b="b"/>
              <a:pathLst>
                <a:path w="11" h="6">
                  <a:moveTo>
                    <a:pt x="11" y="6"/>
                  </a:moveTo>
                  <a:cubicBezTo>
                    <a:pt x="8" y="0"/>
                    <a:pt x="5" y="2"/>
                    <a:pt x="0" y="0"/>
                  </a:cubicBezTo>
                  <a:cubicBezTo>
                    <a:pt x="2" y="2"/>
                    <a:pt x="5" y="6"/>
                    <a:pt x="11"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4" name="Freeform 154"/>
            <p:cNvSpPr>
              <a:spLocks/>
            </p:cNvSpPr>
            <p:nvPr/>
          </p:nvSpPr>
          <p:spPr bwMode="auto">
            <a:xfrm>
              <a:off x="449" y="1106"/>
              <a:ext cx="82" cy="57"/>
            </a:xfrm>
            <a:custGeom>
              <a:avLst/>
              <a:gdLst>
                <a:gd name="T0" fmla="*/ 0 w 46"/>
                <a:gd name="T1" fmla="*/ 4 h 32"/>
                <a:gd name="T2" fmla="*/ 6 w 46"/>
                <a:gd name="T3" fmla="*/ 5 h 32"/>
                <a:gd name="T4" fmla="*/ 3 w 46"/>
                <a:gd name="T5" fmla="*/ 8 h 32"/>
                <a:gd name="T6" fmla="*/ 21 w 46"/>
                <a:gd name="T7" fmla="*/ 16 h 32"/>
                <a:gd name="T8" fmla="*/ 46 w 46"/>
                <a:gd name="T9" fmla="*/ 32 h 32"/>
                <a:gd name="T10" fmla="*/ 0 w 46"/>
                <a:gd name="T11" fmla="*/ 4 h 32"/>
              </a:gdLst>
              <a:ahLst/>
              <a:cxnLst>
                <a:cxn ang="0">
                  <a:pos x="T0" y="T1"/>
                </a:cxn>
                <a:cxn ang="0">
                  <a:pos x="T2" y="T3"/>
                </a:cxn>
                <a:cxn ang="0">
                  <a:pos x="T4" y="T5"/>
                </a:cxn>
                <a:cxn ang="0">
                  <a:pos x="T6" y="T7"/>
                </a:cxn>
                <a:cxn ang="0">
                  <a:pos x="T8" y="T9"/>
                </a:cxn>
                <a:cxn ang="0">
                  <a:pos x="T10" y="T11"/>
                </a:cxn>
              </a:cxnLst>
              <a:rect l="0" t="0" r="r" b="b"/>
              <a:pathLst>
                <a:path w="46" h="32">
                  <a:moveTo>
                    <a:pt x="0" y="4"/>
                  </a:moveTo>
                  <a:cubicBezTo>
                    <a:pt x="2" y="4"/>
                    <a:pt x="4" y="4"/>
                    <a:pt x="6" y="5"/>
                  </a:cubicBezTo>
                  <a:cubicBezTo>
                    <a:pt x="5" y="6"/>
                    <a:pt x="4" y="7"/>
                    <a:pt x="3" y="8"/>
                  </a:cubicBezTo>
                  <a:cubicBezTo>
                    <a:pt x="9" y="12"/>
                    <a:pt x="13" y="15"/>
                    <a:pt x="21" y="16"/>
                  </a:cubicBezTo>
                  <a:cubicBezTo>
                    <a:pt x="17" y="24"/>
                    <a:pt x="35" y="31"/>
                    <a:pt x="46" y="32"/>
                  </a:cubicBezTo>
                  <a:cubicBezTo>
                    <a:pt x="41" y="19"/>
                    <a:pt x="14" y="0"/>
                    <a:pt x="0"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5" name="Freeform 155"/>
            <p:cNvSpPr>
              <a:spLocks/>
            </p:cNvSpPr>
            <p:nvPr/>
          </p:nvSpPr>
          <p:spPr bwMode="auto">
            <a:xfrm>
              <a:off x="366" y="1032"/>
              <a:ext cx="25" cy="42"/>
            </a:xfrm>
            <a:custGeom>
              <a:avLst/>
              <a:gdLst>
                <a:gd name="T0" fmla="*/ 6 w 14"/>
                <a:gd name="T1" fmla="*/ 7 h 24"/>
                <a:gd name="T2" fmla="*/ 0 w 14"/>
                <a:gd name="T3" fmla="*/ 0 h 24"/>
                <a:gd name="T4" fmla="*/ 5 w 14"/>
                <a:gd name="T5" fmla="*/ 9 h 24"/>
                <a:gd name="T6" fmla="*/ 14 w 14"/>
                <a:gd name="T7" fmla="*/ 24 h 24"/>
                <a:gd name="T8" fmla="*/ 11 w 14"/>
                <a:gd name="T9" fmla="*/ 3 h 24"/>
                <a:gd name="T10" fmla="*/ 6 w 14"/>
                <a:gd name="T11" fmla="*/ 7 h 24"/>
              </a:gdLst>
              <a:ahLst/>
              <a:cxnLst>
                <a:cxn ang="0">
                  <a:pos x="T0" y="T1"/>
                </a:cxn>
                <a:cxn ang="0">
                  <a:pos x="T2" y="T3"/>
                </a:cxn>
                <a:cxn ang="0">
                  <a:pos x="T4" y="T5"/>
                </a:cxn>
                <a:cxn ang="0">
                  <a:pos x="T6" y="T7"/>
                </a:cxn>
                <a:cxn ang="0">
                  <a:pos x="T8" y="T9"/>
                </a:cxn>
                <a:cxn ang="0">
                  <a:pos x="T10" y="T11"/>
                </a:cxn>
              </a:cxnLst>
              <a:rect l="0" t="0" r="r" b="b"/>
              <a:pathLst>
                <a:path w="14" h="24">
                  <a:moveTo>
                    <a:pt x="6" y="7"/>
                  </a:moveTo>
                  <a:cubicBezTo>
                    <a:pt x="4" y="3"/>
                    <a:pt x="9" y="5"/>
                    <a:pt x="0" y="0"/>
                  </a:cubicBezTo>
                  <a:cubicBezTo>
                    <a:pt x="1" y="4"/>
                    <a:pt x="3" y="6"/>
                    <a:pt x="5" y="9"/>
                  </a:cubicBezTo>
                  <a:cubicBezTo>
                    <a:pt x="9" y="15"/>
                    <a:pt x="11" y="17"/>
                    <a:pt x="14" y="24"/>
                  </a:cubicBezTo>
                  <a:cubicBezTo>
                    <a:pt x="11" y="17"/>
                    <a:pt x="11" y="11"/>
                    <a:pt x="11" y="3"/>
                  </a:cubicBezTo>
                  <a:cubicBezTo>
                    <a:pt x="9" y="4"/>
                    <a:pt x="8" y="5"/>
                    <a:pt x="6" y="7"/>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6" name="Freeform 156"/>
            <p:cNvSpPr>
              <a:spLocks/>
            </p:cNvSpPr>
            <p:nvPr/>
          </p:nvSpPr>
          <p:spPr bwMode="auto">
            <a:xfrm>
              <a:off x="-15" y="939"/>
              <a:ext cx="53" cy="31"/>
            </a:xfrm>
            <a:custGeom>
              <a:avLst/>
              <a:gdLst>
                <a:gd name="T0" fmla="*/ 21 w 30"/>
                <a:gd name="T1" fmla="*/ 0 h 17"/>
                <a:gd name="T2" fmla="*/ 12 w 30"/>
                <a:gd name="T3" fmla="*/ 14 h 17"/>
                <a:gd name="T4" fmla="*/ 21 w 30"/>
                <a:gd name="T5" fmla="*/ 0 h 17"/>
              </a:gdLst>
              <a:ahLst/>
              <a:cxnLst>
                <a:cxn ang="0">
                  <a:pos x="T0" y="T1"/>
                </a:cxn>
                <a:cxn ang="0">
                  <a:pos x="T2" y="T3"/>
                </a:cxn>
                <a:cxn ang="0">
                  <a:pos x="T4" y="T5"/>
                </a:cxn>
              </a:cxnLst>
              <a:rect l="0" t="0" r="r" b="b"/>
              <a:pathLst>
                <a:path w="30" h="17">
                  <a:moveTo>
                    <a:pt x="21" y="0"/>
                  </a:moveTo>
                  <a:cubicBezTo>
                    <a:pt x="9" y="1"/>
                    <a:pt x="0" y="17"/>
                    <a:pt x="12" y="14"/>
                  </a:cubicBezTo>
                  <a:cubicBezTo>
                    <a:pt x="19" y="13"/>
                    <a:pt x="30" y="4"/>
                    <a:pt x="21"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7" name="Freeform 157"/>
            <p:cNvSpPr>
              <a:spLocks/>
            </p:cNvSpPr>
            <p:nvPr/>
          </p:nvSpPr>
          <p:spPr bwMode="auto">
            <a:xfrm>
              <a:off x="2899" y="1376"/>
              <a:ext cx="48" cy="39"/>
            </a:xfrm>
            <a:custGeom>
              <a:avLst/>
              <a:gdLst>
                <a:gd name="T0" fmla="*/ 27 w 27"/>
                <a:gd name="T1" fmla="*/ 0 h 22"/>
                <a:gd name="T2" fmla="*/ 0 w 27"/>
                <a:gd name="T3" fmla="*/ 2 h 22"/>
                <a:gd name="T4" fmla="*/ 27 w 27"/>
                <a:gd name="T5" fmla="*/ 0 h 22"/>
              </a:gdLst>
              <a:ahLst/>
              <a:cxnLst>
                <a:cxn ang="0">
                  <a:pos x="T0" y="T1"/>
                </a:cxn>
                <a:cxn ang="0">
                  <a:pos x="T2" y="T3"/>
                </a:cxn>
                <a:cxn ang="0">
                  <a:pos x="T4" y="T5"/>
                </a:cxn>
              </a:cxnLst>
              <a:rect l="0" t="0" r="r" b="b"/>
              <a:pathLst>
                <a:path w="27" h="22">
                  <a:moveTo>
                    <a:pt x="27" y="0"/>
                  </a:moveTo>
                  <a:cubicBezTo>
                    <a:pt x="18" y="4"/>
                    <a:pt x="8" y="2"/>
                    <a:pt x="0" y="2"/>
                  </a:cubicBezTo>
                  <a:cubicBezTo>
                    <a:pt x="11" y="15"/>
                    <a:pt x="25" y="22"/>
                    <a:pt x="27"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8" name="Freeform 158"/>
            <p:cNvSpPr>
              <a:spLocks/>
            </p:cNvSpPr>
            <p:nvPr/>
          </p:nvSpPr>
          <p:spPr bwMode="auto">
            <a:xfrm>
              <a:off x="2836" y="1277"/>
              <a:ext cx="12" cy="32"/>
            </a:xfrm>
            <a:custGeom>
              <a:avLst/>
              <a:gdLst>
                <a:gd name="T0" fmla="*/ 6 w 7"/>
                <a:gd name="T1" fmla="*/ 0 h 18"/>
                <a:gd name="T2" fmla="*/ 0 w 7"/>
                <a:gd name="T3" fmla="*/ 4 h 18"/>
                <a:gd name="T4" fmla="*/ 4 w 7"/>
                <a:gd name="T5" fmla="*/ 18 h 18"/>
                <a:gd name="T6" fmla="*/ 6 w 7"/>
                <a:gd name="T7" fmla="*/ 0 h 18"/>
              </a:gdLst>
              <a:ahLst/>
              <a:cxnLst>
                <a:cxn ang="0">
                  <a:pos x="T0" y="T1"/>
                </a:cxn>
                <a:cxn ang="0">
                  <a:pos x="T2" y="T3"/>
                </a:cxn>
                <a:cxn ang="0">
                  <a:pos x="T4" y="T5"/>
                </a:cxn>
                <a:cxn ang="0">
                  <a:pos x="T6" y="T7"/>
                </a:cxn>
              </a:cxnLst>
              <a:rect l="0" t="0" r="r" b="b"/>
              <a:pathLst>
                <a:path w="7" h="18">
                  <a:moveTo>
                    <a:pt x="6" y="0"/>
                  </a:moveTo>
                  <a:cubicBezTo>
                    <a:pt x="4" y="2"/>
                    <a:pt x="2" y="3"/>
                    <a:pt x="0" y="4"/>
                  </a:cubicBezTo>
                  <a:cubicBezTo>
                    <a:pt x="0" y="7"/>
                    <a:pt x="0" y="12"/>
                    <a:pt x="4" y="18"/>
                  </a:cubicBezTo>
                  <a:cubicBezTo>
                    <a:pt x="7" y="12"/>
                    <a:pt x="7" y="6"/>
                    <a:pt x="6"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9" name="Freeform 159"/>
            <p:cNvSpPr>
              <a:spLocks/>
            </p:cNvSpPr>
            <p:nvPr/>
          </p:nvSpPr>
          <p:spPr bwMode="auto">
            <a:xfrm>
              <a:off x="2816" y="1293"/>
              <a:ext cx="69" cy="65"/>
            </a:xfrm>
            <a:custGeom>
              <a:avLst/>
              <a:gdLst>
                <a:gd name="T0" fmla="*/ 10 w 39"/>
                <a:gd name="T1" fmla="*/ 23 h 37"/>
                <a:gd name="T2" fmla="*/ 11 w 39"/>
                <a:gd name="T3" fmla="*/ 37 h 37"/>
                <a:gd name="T4" fmla="*/ 10 w 39"/>
                <a:gd name="T5" fmla="*/ 23 h 37"/>
              </a:gdLst>
              <a:ahLst/>
              <a:cxnLst>
                <a:cxn ang="0">
                  <a:pos x="T0" y="T1"/>
                </a:cxn>
                <a:cxn ang="0">
                  <a:pos x="T2" y="T3"/>
                </a:cxn>
                <a:cxn ang="0">
                  <a:pos x="T4" y="T5"/>
                </a:cxn>
              </a:cxnLst>
              <a:rect l="0" t="0" r="r" b="b"/>
              <a:pathLst>
                <a:path w="39" h="37">
                  <a:moveTo>
                    <a:pt x="10" y="23"/>
                  </a:moveTo>
                  <a:cubicBezTo>
                    <a:pt x="8" y="29"/>
                    <a:pt x="8" y="32"/>
                    <a:pt x="11" y="37"/>
                  </a:cubicBezTo>
                  <a:cubicBezTo>
                    <a:pt x="39" y="25"/>
                    <a:pt x="0" y="0"/>
                    <a:pt x="10" y="2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0" name="Freeform 160"/>
            <p:cNvSpPr>
              <a:spLocks/>
            </p:cNvSpPr>
            <p:nvPr/>
          </p:nvSpPr>
          <p:spPr bwMode="auto">
            <a:xfrm>
              <a:off x="2729" y="1337"/>
              <a:ext cx="13" cy="16"/>
            </a:xfrm>
            <a:custGeom>
              <a:avLst/>
              <a:gdLst>
                <a:gd name="T0" fmla="*/ 7 w 7"/>
                <a:gd name="T1" fmla="*/ 6 h 9"/>
                <a:gd name="T2" fmla="*/ 0 w 7"/>
                <a:gd name="T3" fmla="*/ 4 h 9"/>
                <a:gd name="T4" fmla="*/ 7 w 7"/>
                <a:gd name="T5" fmla="*/ 6 h 9"/>
              </a:gdLst>
              <a:ahLst/>
              <a:cxnLst>
                <a:cxn ang="0">
                  <a:pos x="T0" y="T1"/>
                </a:cxn>
                <a:cxn ang="0">
                  <a:pos x="T2" y="T3"/>
                </a:cxn>
                <a:cxn ang="0">
                  <a:pos x="T4" y="T5"/>
                </a:cxn>
              </a:cxnLst>
              <a:rect l="0" t="0" r="r" b="b"/>
              <a:pathLst>
                <a:path w="7" h="9">
                  <a:moveTo>
                    <a:pt x="7" y="6"/>
                  </a:moveTo>
                  <a:cubicBezTo>
                    <a:pt x="4" y="5"/>
                    <a:pt x="6" y="0"/>
                    <a:pt x="0" y="4"/>
                  </a:cubicBezTo>
                  <a:cubicBezTo>
                    <a:pt x="3" y="9"/>
                    <a:pt x="5" y="5"/>
                    <a:pt x="7" y="6"/>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1" name="Freeform 161"/>
            <p:cNvSpPr>
              <a:spLocks/>
            </p:cNvSpPr>
            <p:nvPr/>
          </p:nvSpPr>
          <p:spPr bwMode="auto">
            <a:xfrm>
              <a:off x="2855" y="989"/>
              <a:ext cx="18" cy="14"/>
            </a:xfrm>
            <a:custGeom>
              <a:avLst/>
              <a:gdLst>
                <a:gd name="T0" fmla="*/ 8 w 10"/>
                <a:gd name="T1" fmla="*/ 8 h 8"/>
                <a:gd name="T2" fmla="*/ 0 w 10"/>
                <a:gd name="T3" fmla="*/ 0 h 8"/>
                <a:gd name="T4" fmla="*/ 8 w 10"/>
                <a:gd name="T5" fmla="*/ 8 h 8"/>
              </a:gdLst>
              <a:ahLst/>
              <a:cxnLst>
                <a:cxn ang="0">
                  <a:pos x="T0" y="T1"/>
                </a:cxn>
                <a:cxn ang="0">
                  <a:pos x="T2" y="T3"/>
                </a:cxn>
                <a:cxn ang="0">
                  <a:pos x="T4" y="T5"/>
                </a:cxn>
              </a:cxnLst>
              <a:rect l="0" t="0" r="r" b="b"/>
              <a:pathLst>
                <a:path w="10" h="8">
                  <a:moveTo>
                    <a:pt x="8" y="8"/>
                  </a:moveTo>
                  <a:cubicBezTo>
                    <a:pt x="10" y="7"/>
                    <a:pt x="8" y="3"/>
                    <a:pt x="0" y="0"/>
                  </a:cubicBezTo>
                  <a:cubicBezTo>
                    <a:pt x="1" y="5"/>
                    <a:pt x="4" y="4"/>
                    <a:pt x="8" y="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2" name="Freeform 162"/>
            <p:cNvSpPr>
              <a:spLocks/>
            </p:cNvSpPr>
            <p:nvPr/>
          </p:nvSpPr>
          <p:spPr bwMode="auto">
            <a:xfrm>
              <a:off x="2997" y="925"/>
              <a:ext cx="14" cy="23"/>
            </a:xfrm>
            <a:custGeom>
              <a:avLst/>
              <a:gdLst>
                <a:gd name="T0" fmla="*/ 8 w 8"/>
                <a:gd name="T1" fmla="*/ 0 h 13"/>
                <a:gd name="T2" fmla="*/ 0 w 8"/>
                <a:gd name="T3" fmla="*/ 13 h 13"/>
                <a:gd name="T4" fmla="*/ 5 w 8"/>
                <a:gd name="T5" fmla="*/ 5 h 13"/>
                <a:gd name="T6" fmla="*/ 8 w 8"/>
                <a:gd name="T7" fmla="*/ 0 h 13"/>
              </a:gdLst>
              <a:ahLst/>
              <a:cxnLst>
                <a:cxn ang="0">
                  <a:pos x="T0" y="T1"/>
                </a:cxn>
                <a:cxn ang="0">
                  <a:pos x="T2" y="T3"/>
                </a:cxn>
                <a:cxn ang="0">
                  <a:pos x="T4" y="T5"/>
                </a:cxn>
                <a:cxn ang="0">
                  <a:pos x="T6" y="T7"/>
                </a:cxn>
              </a:cxnLst>
              <a:rect l="0" t="0" r="r" b="b"/>
              <a:pathLst>
                <a:path w="8" h="13">
                  <a:moveTo>
                    <a:pt x="8" y="0"/>
                  </a:moveTo>
                  <a:cubicBezTo>
                    <a:pt x="3" y="6"/>
                    <a:pt x="2" y="8"/>
                    <a:pt x="0" y="13"/>
                  </a:cubicBezTo>
                  <a:cubicBezTo>
                    <a:pt x="2" y="11"/>
                    <a:pt x="3" y="8"/>
                    <a:pt x="5" y="5"/>
                  </a:cubicBezTo>
                  <a:cubicBezTo>
                    <a:pt x="6" y="3"/>
                    <a:pt x="7" y="2"/>
                    <a:pt x="8"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3" name="Freeform 163"/>
            <p:cNvSpPr>
              <a:spLocks/>
            </p:cNvSpPr>
            <p:nvPr/>
          </p:nvSpPr>
          <p:spPr bwMode="auto">
            <a:xfrm>
              <a:off x="3098" y="1431"/>
              <a:ext cx="39" cy="7"/>
            </a:xfrm>
            <a:custGeom>
              <a:avLst/>
              <a:gdLst>
                <a:gd name="T0" fmla="*/ 22 w 22"/>
                <a:gd name="T1" fmla="*/ 3 h 4"/>
                <a:gd name="T2" fmla="*/ 0 w 22"/>
                <a:gd name="T3" fmla="*/ 1 h 4"/>
                <a:gd name="T4" fmla="*/ 22 w 22"/>
                <a:gd name="T5" fmla="*/ 3 h 4"/>
              </a:gdLst>
              <a:ahLst/>
              <a:cxnLst>
                <a:cxn ang="0">
                  <a:pos x="T0" y="T1"/>
                </a:cxn>
                <a:cxn ang="0">
                  <a:pos x="T2" y="T3"/>
                </a:cxn>
                <a:cxn ang="0">
                  <a:pos x="T4" y="T5"/>
                </a:cxn>
              </a:cxnLst>
              <a:rect l="0" t="0" r="r" b="b"/>
              <a:pathLst>
                <a:path w="22" h="4">
                  <a:moveTo>
                    <a:pt x="22" y="3"/>
                  </a:moveTo>
                  <a:cubicBezTo>
                    <a:pt x="14" y="1"/>
                    <a:pt x="7" y="0"/>
                    <a:pt x="0" y="1"/>
                  </a:cubicBezTo>
                  <a:cubicBezTo>
                    <a:pt x="7" y="3"/>
                    <a:pt x="14" y="4"/>
                    <a:pt x="22" y="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4" name="Freeform 164"/>
            <p:cNvSpPr>
              <a:spLocks/>
            </p:cNvSpPr>
            <p:nvPr/>
          </p:nvSpPr>
          <p:spPr bwMode="auto">
            <a:xfrm>
              <a:off x="3245" y="1426"/>
              <a:ext cx="36" cy="17"/>
            </a:xfrm>
            <a:custGeom>
              <a:avLst/>
              <a:gdLst>
                <a:gd name="T0" fmla="*/ 20 w 20"/>
                <a:gd name="T1" fmla="*/ 0 h 10"/>
                <a:gd name="T2" fmla="*/ 0 w 20"/>
                <a:gd name="T3" fmla="*/ 7 h 10"/>
                <a:gd name="T4" fmla="*/ 4 w 20"/>
                <a:gd name="T5" fmla="*/ 10 h 10"/>
                <a:gd name="T6" fmla="*/ 20 w 20"/>
                <a:gd name="T7" fmla="*/ 0 h 10"/>
              </a:gdLst>
              <a:ahLst/>
              <a:cxnLst>
                <a:cxn ang="0">
                  <a:pos x="T0" y="T1"/>
                </a:cxn>
                <a:cxn ang="0">
                  <a:pos x="T2" y="T3"/>
                </a:cxn>
                <a:cxn ang="0">
                  <a:pos x="T4" y="T5"/>
                </a:cxn>
                <a:cxn ang="0">
                  <a:pos x="T6" y="T7"/>
                </a:cxn>
              </a:cxnLst>
              <a:rect l="0" t="0" r="r" b="b"/>
              <a:pathLst>
                <a:path w="20" h="10">
                  <a:moveTo>
                    <a:pt x="20" y="0"/>
                  </a:moveTo>
                  <a:cubicBezTo>
                    <a:pt x="13" y="1"/>
                    <a:pt x="6" y="4"/>
                    <a:pt x="0" y="7"/>
                  </a:cubicBezTo>
                  <a:cubicBezTo>
                    <a:pt x="1" y="8"/>
                    <a:pt x="3" y="9"/>
                    <a:pt x="4" y="10"/>
                  </a:cubicBezTo>
                  <a:cubicBezTo>
                    <a:pt x="11" y="8"/>
                    <a:pt x="16" y="5"/>
                    <a:pt x="2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5" name="Freeform 165"/>
            <p:cNvSpPr>
              <a:spLocks/>
            </p:cNvSpPr>
            <p:nvPr/>
          </p:nvSpPr>
          <p:spPr bwMode="auto">
            <a:xfrm>
              <a:off x="3609" y="1857"/>
              <a:ext cx="17" cy="9"/>
            </a:xfrm>
            <a:custGeom>
              <a:avLst/>
              <a:gdLst>
                <a:gd name="T0" fmla="*/ 10 w 10"/>
                <a:gd name="T1" fmla="*/ 0 h 5"/>
                <a:gd name="T2" fmla="*/ 0 w 10"/>
                <a:gd name="T3" fmla="*/ 2 h 5"/>
                <a:gd name="T4" fmla="*/ 10 w 10"/>
                <a:gd name="T5" fmla="*/ 0 h 5"/>
              </a:gdLst>
              <a:ahLst/>
              <a:cxnLst>
                <a:cxn ang="0">
                  <a:pos x="T0" y="T1"/>
                </a:cxn>
                <a:cxn ang="0">
                  <a:pos x="T2" y="T3"/>
                </a:cxn>
                <a:cxn ang="0">
                  <a:pos x="T4" y="T5"/>
                </a:cxn>
              </a:cxnLst>
              <a:rect l="0" t="0" r="r" b="b"/>
              <a:pathLst>
                <a:path w="10" h="5">
                  <a:moveTo>
                    <a:pt x="10" y="0"/>
                  </a:moveTo>
                  <a:cubicBezTo>
                    <a:pt x="6" y="0"/>
                    <a:pt x="3" y="1"/>
                    <a:pt x="0" y="2"/>
                  </a:cubicBezTo>
                  <a:cubicBezTo>
                    <a:pt x="4" y="2"/>
                    <a:pt x="5" y="5"/>
                    <a:pt x="1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6" name="Freeform 166"/>
            <p:cNvSpPr>
              <a:spLocks/>
            </p:cNvSpPr>
            <p:nvPr/>
          </p:nvSpPr>
          <p:spPr bwMode="auto">
            <a:xfrm>
              <a:off x="3499" y="602"/>
              <a:ext cx="55" cy="36"/>
            </a:xfrm>
            <a:custGeom>
              <a:avLst/>
              <a:gdLst>
                <a:gd name="T0" fmla="*/ 13 w 31"/>
                <a:gd name="T1" fmla="*/ 3 h 20"/>
                <a:gd name="T2" fmla="*/ 29 w 31"/>
                <a:gd name="T3" fmla="*/ 9 h 20"/>
                <a:gd name="T4" fmla="*/ 13 w 31"/>
                <a:gd name="T5" fmla="*/ 3 h 20"/>
              </a:gdLst>
              <a:ahLst/>
              <a:cxnLst>
                <a:cxn ang="0">
                  <a:pos x="T0" y="T1"/>
                </a:cxn>
                <a:cxn ang="0">
                  <a:pos x="T2" y="T3"/>
                </a:cxn>
                <a:cxn ang="0">
                  <a:pos x="T4" y="T5"/>
                </a:cxn>
              </a:cxnLst>
              <a:rect l="0" t="0" r="r" b="b"/>
              <a:pathLst>
                <a:path w="31" h="20">
                  <a:moveTo>
                    <a:pt x="13" y="3"/>
                  </a:moveTo>
                  <a:cubicBezTo>
                    <a:pt x="0" y="20"/>
                    <a:pt x="28" y="15"/>
                    <a:pt x="29" y="9"/>
                  </a:cubicBezTo>
                  <a:cubicBezTo>
                    <a:pt x="31" y="0"/>
                    <a:pt x="18" y="0"/>
                    <a:pt x="13" y="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7" name="Freeform 167"/>
            <p:cNvSpPr>
              <a:spLocks/>
            </p:cNvSpPr>
            <p:nvPr/>
          </p:nvSpPr>
          <p:spPr bwMode="auto">
            <a:xfrm>
              <a:off x="3697" y="577"/>
              <a:ext cx="30" cy="22"/>
            </a:xfrm>
            <a:custGeom>
              <a:avLst/>
              <a:gdLst>
                <a:gd name="T0" fmla="*/ 0 w 17"/>
                <a:gd name="T1" fmla="*/ 2 h 12"/>
                <a:gd name="T2" fmla="*/ 17 w 17"/>
                <a:gd name="T3" fmla="*/ 9 h 12"/>
                <a:gd name="T4" fmla="*/ 0 w 17"/>
                <a:gd name="T5" fmla="*/ 2 h 12"/>
              </a:gdLst>
              <a:ahLst/>
              <a:cxnLst>
                <a:cxn ang="0">
                  <a:pos x="T0" y="T1"/>
                </a:cxn>
                <a:cxn ang="0">
                  <a:pos x="T2" y="T3"/>
                </a:cxn>
                <a:cxn ang="0">
                  <a:pos x="T4" y="T5"/>
                </a:cxn>
              </a:cxnLst>
              <a:rect l="0" t="0" r="r" b="b"/>
              <a:pathLst>
                <a:path w="17" h="12">
                  <a:moveTo>
                    <a:pt x="0" y="2"/>
                  </a:moveTo>
                  <a:cubicBezTo>
                    <a:pt x="4" y="9"/>
                    <a:pt x="10" y="12"/>
                    <a:pt x="17" y="9"/>
                  </a:cubicBezTo>
                  <a:cubicBezTo>
                    <a:pt x="13" y="2"/>
                    <a:pt x="7" y="0"/>
                    <a:pt x="0" y="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8" name="Freeform 168"/>
            <p:cNvSpPr>
              <a:spLocks/>
            </p:cNvSpPr>
            <p:nvPr/>
          </p:nvSpPr>
          <p:spPr bwMode="auto">
            <a:xfrm>
              <a:off x="5233" y="396"/>
              <a:ext cx="78" cy="39"/>
            </a:xfrm>
            <a:custGeom>
              <a:avLst/>
              <a:gdLst>
                <a:gd name="T0" fmla="*/ 44 w 44"/>
                <a:gd name="T1" fmla="*/ 10 h 22"/>
                <a:gd name="T2" fmla="*/ 0 w 44"/>
                <a:gd name="T3" fmla="*/ 0 h 22"/>
                <a:gd name="T4" fmla="*/ 44 w 44"/>
                <a:gd name="T5" fmla="*/ 10 h 22"/>
              </a:gdLst>
              <a:ahLst/>
              <a:cxnLst>
                <a:cxn ang="0">
                  <a:pos x="T0" y="T1"/>
                </a:cxn>
                <a:cxn ang="0">
                  <a:pos x="T2" y="T3"/>
                </a:cxn>
                <a:cxn ang="0">
                  <a:pos x="T4" y="T5"/>
                </a:cxn>
              </a:cxnLst>
              <a:rect l="0" t="0" r="r" b="b"/>
              <a:pathLst>
                <a:path w="44" h="22">
                  <a:moveTo>
                    <a:pt x="44" y="10"/>
                  </a:moveTo>
                  <a:cubicBezTo>
                    <a:pt x="33" y="2"/>
                    <a:pt x="14" y="4"/>
                    <a:pt x="0" y="0"/>
                  </a:cubicBezTo>
                  <a:cubicBezTo>
                    <a:pt x="9" y="14"/>
                    <a:pt x="30" y="22"/>
                    <a:pt x="44" y="1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9" name="Freeform 169"/>
            <p:cNvSpPr>
              <a:spLocks/>
            </p:cNvSpPr>
            <p:nvPr/>
          </p:nvSpPr>
          <p:spPr bwMode="auto">
            <a:xfrm>
              <a:off x="5121" y="446"/>
              <a:ext cx="18" cy="12"/>
            </a:xfrm>
            <a:custGeom>
              <a:avLst/>
              <a:gdLst>
                <a:gd name="T0" fmla="*/ 10 w 10"/>
                <a:gd name="T1" fmla="*/ 0 h 7"/>
                <a:gd name="T2" fmla="*/ 0 w 10"/>
                <a:gd name="T3" fmla="*/ 0 h 7"/>
                <a:gd name="T4" fmla="*/ 10 w 10"/>
                <a:gd name="T5" fmla="*/ 0 h 7"/>
              </a:gdLst>
              <a:ahLst/>
              <a:cxnLst>
                <a:cxn ang="0">
                  <a:pos x="T0" y="T1"/>
                </a:cxn>
                <a:cxn ang="0">
                  <a:pos x="T2" y="T3"/>
                </a:cxn>
                <a:cxn ang="0">
                  <a:pos x="T4" y="T5"/>
                </a:cxn>
              </a:cxnLst>
              <a:rect l="0" t="0" r="r" b="b"/>
              <a:pathLst>
                <a:path w="10" h="7">
                  <a:moveTo>
                    <a:pt x="10" y="0"/>
                  </a:moveTo>
                  <a:cubicBezTo>
                    <a:pt x="0" y="0"/>
                    <a:pt x="0" y="0"/>
                    <a:pt x="0" y="0"/>
                  </a:cubicBezTo>
                  <a:cubicBezTo>
                    <a:pt x="5" y="7"/>
                    <a:pt x="5" y="1"/>
                    <a:pt x="1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0" name="Freeform 170"/>
            <p:cNvSpPr>
              <a:spLocks/>
            </p:cNvSpPr>
            <p:nvPr/>
          </p:nvSpPr>
          <p:spPr bwMode="auto">
            <a:xfrm>
              <a:off x="1564" y="1126"/>
              <a:ext cx="45" cy="19"/>
            </a:xfrm>
            <a:custGeom>
              <a:avLst/>
              <a:gdLst>
                <a:gd name="T0" fmla="*/ 0 w 25"/>
                <a:gd name="T1" fmla="*/ 1 h 11"/>
                <a:gd name="T2" fmla="*/ 20 w 25"/>
                <a:gd name="T3" fmla="*/ 11 h 11"/>
                <a:gd name="T4" fmla="*/ 25 w 25"/>
                <a:gd name="T5" fmla="*/ 9 h 11"/>
                <a:gd name="T6" fmla="*/ 0 w 25"/>
                <a:gd name="T7" fmla="*/ 1 h 11"/>
              </a:gdLst>
              <a:ahLst/>
              <a:cxnLst>
                <a:cxn ang="0">
                  <a:pos x="T0" y="T1"/>
                </a:cxn>
                <a:cxn ang="0">
                  <a:pos x="T2" y="T3"/>
                </a:cxn>
                <a:cxn ang="0">
                  <a:pos x="T4" y="T5"/>
                </a:cxn>
                <a:cxn ang="0">
                  <a:pos x="T6" y="T7"/>
                </a:cxn>
              </a:cxnLst>
              <a:rect l="0" t="0" r="r" b="b"/>
              <a:pathLst>
                <a:path w="25" h="11">
                  <a:moveTo>
                    <a:pt x="0" y="1"/>
                  </a:moveTo>
                  <a:cubicBezTo>
                    <a:pt x="6" y="6"/>
                    <a:pt x="13" y="9"/>
                    <a:pt x="20" y="11"/>
                  </a:cubicBezTo>
                  <a:cubicBezTo>
                    <a:pt x="21" y="11"/>
                    <a:pt x="23" y="10"/>
                    <a:pt x="25" y="9"/>
                  </a:cubicBezTo>
                  <a:cubicBezTo>
                    <a:pt x="18" y="4"/>
                    <a:pt x="9" y="0"/>
                    <a:pt x="0" y="1"/>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1" name="Freeform 171"/>
            <p:cNvSpPr>
              <a:spLocks/>
            </p:cNvSpPr>
            <p:nvPr/>
          </p:nvSpPr>
          <p:spPr bwMode="auto">
            <a:xfrm>
              <a:off x="1570" y="1193"/>
              <a:ext cx="32" cy="29"/>
            </a:xfrm>
            <a:custGeom>
              <a:avLst/>
              <a:gdLst>
                <a:gd name="T0" fmla="*/ 0 w 18"/>
                <a:gd name="T1" fmla="*/ 0 h 16"/>
                <a:gd name="T2" fmla="*/ 18 w 18"/>
                <a:gd name="T3" fmla="*/ 6 h 16"/>
                <a:gd name="T4" fmla="*/ 0 w 18"/>
                <a:gd name="T5" fmla="*/ 0 h 16"/>
              </a:gdLst>
              <a:ahLst/>
              <a:cxnLst>
                <a:cxn ang="0">
                  <a:pos x="T0" y="T1"/>
                </a:cxn>
                <a:cxn ang="0">
                  <a:pos x="T2" y="T3"/>
                </a:cxn>
                <a:cxn ang="0">
                  <a:pos x="T4" y="T5"/>
                </a:cxn>
              </a:cxnLst>
              <a:rect l="0" t="0" r="r" b="b"/>
              <a:pathLst>
                <a:path w="18" h="16">
                  <a:moveTo>
                    <a:pt x="0" y="0"/>
                  </a:moveTo>
                  <a:cubicBezTo>
                    <a:pt x="1" y="8"/>
                    <a:pt x="13" y="16"/>
                    <a:pt x="18" y="6"/>
                  </a:cubicBezTo>
                  <a:cubicBezTo>
                    <a:pt x="10" y="7"/>
                    <a:pt x="7" y="4"/>
                    <a:pt x="0"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2" name="Freeform 172"/>
            <p:cNvSpPr>
              <a:spLocks/>
            </p:cNvSpPr>
            <p:nvPr/>
          </p:nvSpPr>
          <p:spPr bwMode="auto">
            <a:xfrm>
              <a:off x="1610" y="1195"/>
              <a:ext cx="31" cy="37"/>
            </a:xfrm>
            <a:custGeom>
              <a:avLst/>
              <a:gdLst>
                <a:gd name="T0" fmla="*/ 17 w 17"/>
                <a:gd name="T1" fmla="*/ 8 h 21"/>
                <a:gd name="T2" fmla="*/ 12 w 17"/>
                <a:gd name="T3" fmla="*/ 0 h 21"/>
                <a:gd name="T4" fmla="*/ 17 w 17"/>
                <a:gd name="T5" fmla="*/ 8 h 21"/>
              </a:gdLst>
              <a:ahLst/>
              <a:cxnLst>
                <a:cxn ang="0">
                  <a:pos x="T0" y="T1"/>
                </a:cxn>
                <a:cxn ang="0">
                  <a:pos x="T2" y="T3"/>
                </a:cxn>
                <a:cxn ang="0">
                  <a:pos x="T4" y="T5"/>
                </a:cxn>
              </a:cxnLst>
              <a:rect l="0" t="0" r="r" b="b"/>
              <a:pathLst>
                <a:path w="17" h="21">
                  <a:moveTo>
                    <a:pt x="17" y="8"/>
                  </a:moveTo>
                  <a:cubicBezTo>
                    <a:pt x="16" y="5"/>
                    <a:pt x="14" y="2"/>
                    <a:pt x="12" y="0"/>
                  </a:cubicBezTo>
                  <a:cubicBezTo>
                    <a:pt x="0" y="8"/>
                    <a:pt x="7" y="21"/>
                    <a:pt x="17" y="8"/>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3" name="Freeform 173"/>
            <p:cNvSpPr>
              <a:spLocks/>
            </p:cNvSpPr>
            <p:nvPr/>
          </p:nvSpPr>
          <p:spPr bwMode="auto">
            <a:xfrm>
              <a:off x="-226" y="872"/>
              <a:ext cx="28" cy="14"/>
            </a:xfrm>
            <a:custGeom>
              <a:avLst/>
              <a:gdLst>
                <a:gd name="T0" fmla="*/ 6 w 16"/>
                <a:gd name="T1" fmla="*/ 5 h 8"/>
                <a:gd name="T2" fmla="*/ 0 w 16"/>
                <a:gd name="T3" fmla="*/ 5 h 8"/>
                <a:gd name="T4" fmla="*/ 16 w 16"/>
                <a:gd name="T5" fmla="*/ 8 h 8"/>
                <a:gd name="T6" fmla="*/ 6 w 16"/>
                <a:gd name="T7" fmla="*/ 5 h 8"/>
              </a:gdLst>
              <a:ahLst/>
              <a:cxnLst>
                <a:cxn ang="0">
                  <a:pos x="T0" y="T1"/>
                </a:cxn>
                <a:cxn ang="0">
                  <a:pos x="T2" y="T3"/>
                </a:cxn>
                <a:cxn ang="0">
                  <a:pos x="T4" y="T5"/>
                </a:cxn>
                <a:cxn ang="0">
                  <a:pos x="T6" y="T7"/>
                </a:cxn>
              </a:cxnLst>
              <a:rect l="0" t="0" r="r" b="b"/>
              <a:pathLst>
                <a:path w="16" h="8">
                  <a:moveTo>
                    <a:pt x="6" y="5"/>
                  </a:moveTo>
                  <a:cubicBezTo>
                    <a:pt x="4" y="5"/>
                    <a:pt x="2" y="5"/>
                    <a:pt x="0" y="5"/>
                  </a:cubicBezTo>
                  <a:cubicBezTo>
                    <a:pt x="6" y="8"/>
                    <a:pt x="9" y="8"/>
                    <a:pt x="16" y="8"/>
                  </a:cubicBezTo>
                  <a:cubicBezTo>
                    <a:pt x="12" y="0"/>
                    <a:pt x="11" y="5"/>
                    <a:pt x="6" y="5"/>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4" name="Freeform 174"/>
            <p:cNvSpPr>
              <a:spLocks/>
            </p:cNvSpPr>
            <p:nvPr/>
          </p:nvSpPr>
          <p:spPr bwMode="auto">
            <a:xfrm>
              <a:off x="-22" y="1742"/>
              <a:ext cx="14" cy="19"/>
            </a:xfrm>
            <a:custGeom>
              <a:avLst/>
              <a:gdLst>
                <a:gd name="T0" fmla="*/ 8 w 8"/>
                <a:gd name="T1" fmla="*/ 3 h 11"/>
                <a:gd name="T2" fmla="*/ 0 w 8"/>
                <a:gd name="T3" fmla="*/ 0 h 11"/>
                <a:gd name="T4" fmla="*/ 8 w 8"/>
                <a:gd name="T5" fmla="*/ 3 h 11"/>
              </a:gdLst>
              <a:ahLst/>
              <a:cxnLst>
                <a:cxn ang="0">
                  <a:pos x="T0" y="T1"/>
                </a:cxn>
                <a:cxn ang="0">
                  <a:pos x="T2" y="T3"/>
                </a:cxn>
                <a:cxn ang="0">
                  <a:pos x="T4" y="T5"/>
                </a:cxn>
              </a:cxnLst>
              <a:rect l="0" t="0" r="r" b="b"/>
              <a:pathLst>
                <a:path w="8" h="11">
                  <a:moveTo>
                    <a:pt x="8" y="3"/>
                  </a:moveTo>
                  <a:cubicBezTo>
                    <a:pt x="5" y="2"/>
                    <a:pt x="2" y="1"/>
                    <a:pt x="0" y="0"/>
                  </a:cubicBezTo>
                  <a:cubicBezTo>
                    <a:pt x="0" y="11"/>
                    <a:pt x="3" y="5"/>
                    <a:pt x="8" y="3"/>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5" name="Freeform 175"/>
            <p:cNvSpPr>
              <a:spLocks/>
            </p:cNvSpPr>
            <p:nvPr/>
          </p:nvSpPr>
          <p:spPr bwMode="auto">
            <a:xfrm>
              <a:off x="-35" y="1722"/>
              <a:ext cx="9" cy="4"/>
            </a:xfrm>
            <a:custGeom>
              <a:avLst/>
              <a:gdLst>
                <a:gd name="T0" fmla="*/ 5 w 5"/>
                <a:gd name="T1" fmla="*/ 2 h 2"/>
                <a:gd name="T2" fmla="*/ 0 w 5"/>
                <a:gd name="T3" fmla="*/ 0 h 2"/>
                <a:gd name="T4" fmla="*/ 5 w 5"/>
                <a:gd name="T5" fmla="*/ 2 h 2"/>
              </a:gdLst>
              <a:ahLst/>
              <a:cxnLst>
                <a:cxn ang="0">
                  <a:pos x="T0" y="T1"/>
                </a:cxn>
                <a:cxn ang="0">
                  <a:pos x="T2" y="T3"/>
                </a:cxn>
                <a:cxn ang="0">
                  <a:pos x="T4" y="T5"/>
                </a:cxn>
              </a:cxnLst>
              <a:rect l="0" t="0" r="r" b="b"/>
              <a:pathLst>
                <a:path w="5" h="2">
                  <a:moveTo>
                    <a:pt x="5" y="2"/>
                  </a:moveTo>
                  <a:cubicBezTo>
                    <a:pt x="3" y="1"/>
                    <a:pt x="2" y="1"/>
                    <a:pt x="0" y="0"/>
                  </a:cubicBezTo>
                  <a:cubicBezTo>
                    <a:pt x="1" y="2"/>
                    <a:pt x="3" y="2"/>
                    <a:pt x="5" y="2"/>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6" name="Freeform 176"/>
            <p:cNvSpPr>
              <a:spLocks/>
            </p:cNvSpPr>
            <p:nvPr/>
          </p:nvSpPr>
          <p:spPr bwMode="auto">
            <a:xfrm>
              <a:off x="-51" y="1715"/>
              <a:ext cx="13" cy="9"/>
            </a:xfrm>
            <a:custGeom>
              <a:avLst/>
              <a:gdLst>
                <a:gd name="T0" fmla="*/ 7 w 7"/>
                <a:gd name="T1" fmla="*/ 0 h 5"/>
                <a:gd name="T2" fmla="*/ 0 w 7"/>
                <a:gd name="T3" fmla="*/ 0 h 5"/>
                <a:gd name="T4" fmla="*/ 7 w 7"/>
                <a:gd name="T5" fmla="*/ 0 h 5"/>
              </a:gdLst>
              <a:ahLst/>
              <a:cxnLst>
                <a:cxn ang="0">
                  <a:pos x="T0" y="T1"/>
                </a:cxn>
                <a:cxn ang="0">
                  <a:pos x="T2" y="T3"/>
                </a:cxn>
                <a:cxn ang="0">
                  <a:pos x="T4" y="T5"/>
                </a:cxn>
              </a:cxnLst>
              <a:rect l="0" t="0" r="r" b="b"/>
              <a:pathLst>
                <a:path w="7" h="5">
                  <a:moveTo>
                    <a:pt x="7" y="0"/>
                  </a:moveTo>
                  <a:cubicBezTo>
                    <a:pt x="5" y="0"/>
                    <a:pt x="3" y="0"/>
                    <a:pt x="0" y="0"/>
                  </a:cubicBezTo>
                  <a:cubicBezTo>
                    <a:pt x="3" y="5"/>
                    <a:pt x="3" y="1"/>
                    <a:pt x="7" y="0"/>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7" name="Freeform 177"/>
            <p:cNvSpPr>
              <a:spLocks/>
            </p:cNvSpPr>
            <p:nvPr/>
          </p:nvSpPr>
          <p:spPr bwMode="auto">
            <a:xfrm>
              <a:off x="-65" y="1703"/>
              <a:ext cx="11" cy="10"/>
            </a:xfrm>
            <a:custGeom>
              <a:avLst/>
              <a:gdLst>
                <a:gd name="T0" fmla="*/ 2 w 6"/>
                <a:gd name="T1" fmla="*/ 4 h 6"/>
                <a:gd name="T2" fmla="*/ 5 w 6"/>
                <a:gd name="T3" fmla="*/ 5 h 6"/>
                <a:gd name="T4" fmla="*/ 2 w 6"/>
                <a:gd name="T5" fmla="*/ 4 h 6"/>
              </a:gdLst>
              <a:ahLst/>
              <a:cxnLst>
                <a:cxn ang="0">
                  <a:pos x="T0" y="T1"/>
                </a:cxn>
                <a:cxn ang="0">
                  <a:pos x="T2" y="T3"/>
                </a:cxn>
                <a:cxn ang="0">
                  <a:pos x="T4" y="T5"/>
                </a:cxn>
              </a:cxnLst>
              <a:rect l="0" t="0" r="r" b="b"/>
              <a:pathLst>
                <a:path w="6" h="6">
                  <a:moveTo>
                    <a:pt x="2" y="4"/>
                  </a:moveTo>
                  <a:cubicBezTo>
                    <a:pt x="2" y="3"/>
                    <a:pt x="0" y="6"/>
                    <a:pt x="5" y="5"/>
                  </a:cubicBezTo>
                  <a:cubicBezTo>
                    <a:pt x="6" y="0"/>
                    <a:pt x="4" y="5"/>
                    <a:pt x="2"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8" name="Freeform 178"/>
            <p:cNvSpPr>
              <a:spLocks/>
            </p:cNvSpPr>
            <p:nvPr/>
          </p:nvSpPr>
          <p:spPr bwMode="auto">
            <a:xfrm>
              <a:off x="-90" y="1690"/>
              <a:ext cx="9" cy="16"/>
            </a:xfrm>
            <a:custGeom>
              <a:avLst/>
              <a:gdLst>
                <a:gd name="T0" fmla="*/ 0 w 5"/>
                <a:gd name="T1" fmla="*/ 4 h 9"/>
                <a:gd name="T2" fmla="*/ 5 w 5"/>
                <a:gd name="T3" fmla="*/ 4 h 9"/>
                <a:gd name="T4" fmla="*/ 0 w 5"/>
                <a:gd name="T5" fmla="*/ 4 h 9"/>
              </a:gdLst>
              <a:ahLst/>
              <a:cxnLst>
                <a:cxn ang="0">
                  <a:pos x="T0" y="T1"/>
                </a:cxn>
                <a:cxn ang="0">
                  <a:pos x="T2" y="T3"/>
                </a:cxn>
                <a:cxn ang="0">
                  <a:pos x="T4" y="T5"/>
                </a:cxn>
              </a:cxnLst>
              <a:rect l="0" t="0" r="r" b="b"/>
              <a:pathLst>
                <a:path w="5" h="9">
                  <a:moveTo>
                    <a:pt x="0" y="4"/>
                  </a:moveTo>
                  <a:cubicBezTo>
                    <a:pt x="4" y="9"/>
                    <a:pt x="4" y="4"/>
                    <a:pt x="5" y="4"/>
                  </a:cubicBezTo>
                  <a:cubicBezTo>
                    <a:pt x="2" y="5"/>
                    <a:pt x="3" y="0"/>
                    <a:pt x="0" y="4"/>
                  </a:cubicBezTo>
                  <a:close/>
                </a:path>
              </a:pathLst>
            </a:custGeom>
            <a:grpFill/>
            <a:ln w="3175" cap="flat">
              <a:solidFill>
                <a:schemeClr val="tx1">
                  <a:lumMod val="60000"/>
                  <a:lumOff val="4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grpSp>
      <p:sp>
        <p:nvSpPr>
          <p:cNvPr id="180" name="Oval 179"/>
          <p:cNvSpPr/>
          <p:nvPr/>
        </p:nvSpPr>
        <p:spPr>
          <a:xfrm>
            <a:off x="2498611" y="2523200"/>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1" name="Oval 180"/>
          <p:cNvSpPr/>
          <p:nvPr/>
        </p:nvSpPr>
        <p:spPr>
          <a:xfrm>
            <a:off x="5315893" y="208152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2" name="Oval 181"/>
          <p:cNvSpPr/>
          <p:nvPr/>
        </p:nvSpPr>
        <p:spPr>
          <a:xfrm>
            <a:off x="843511" y="273275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3" name="Oval 182"/>
          <p:cNvSpPr/>
          <p:nvPr/>
        </p:nvSpPr>
        <p:spPr>
          <a:xfrm>
            <a:off x="3324111" y="501643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4" name="Oval 183"/>
          <p:cNvSpPr/>
          <p:nvPr/>
        </p:nvSpPr>
        <p:spPr>
          <a:xfrm>
            <a:off x="7946912" y="323122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5" name="Oval 184"/>
          <p:cNvSpPr/>
          <p:nvPr/>
        </p:nvSpPr>
        <p:spPr>
          <a:xfrm>
            <a:off x="6104352" y="501831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6" name="Oval 185"/>
          <p:cNvSpPr/>
          <p:nvPr/>
        </p:nvSpPr>
        <p:spPr>
          <a:xfrm>
            <a:off x="10593228" y="537964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7" name="Oval 186"/>
          <p:cNvSpPr/>
          <p:nvPr/>
        </p:nvSpPr>
        <p:spPr>
          <a:xfrm>
            <a:off x="9519595" y="274333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8" name="Oval 187"/>
          <p:cNvSpPr/>
          <p:nvPr/>
        </p:nvSpPr>
        <p:spPr>
          <a:xfrm>
            <a:off x="10421295" y="259003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9" name="Oval 188"/>
          <p:cNvSpPr/>
          <p:nvPr/>
        </p:nvSpPr>
        <p:spPr>
          <a:xfrm>
            <a:off x="9737611" y="369265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0" name="Oval 189"/>
          <p:cNvSpPr/>
          <p:nvPr/>
        </p:nvSpPr>
        <p:spPr>
          <a:xfrm>
            <a:off x="5165029" y="193688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1" name="Oval 190"/>
          <p:cNvSpPr/>
          <p:nvPr/>
        </p:nvSpPr>
        <p:spPr>
          <a:xfrm>
            <a:off x="5747695" y="208485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2" name="Oval 191"/>
          <p:cNvSpPr/>
          <p:nvPr/>
        </p:nvSpPr>
        <p:spPr>
          <a:xfrm>
            <a:off x="11576995" y="552251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4" name="TextBox 193"/>
          <p:cNvSpPr txBox="1"/>
          <p:nvPr/>
        </p:nvSpPr>
        <p:spPr>
          <a:xfrm>
            <a:off x="8098140" y="910049"/>
            <a:ext cx="4785189" cy="1313308"/>
          </a:xfrm>
          <a:prstGeom prst="rect">
            <a:avLst/>
          </a:prstGeom>
          <a:solidFill>
            <a:schemeClr val="tx1">
              <a:alpha val="75000"/>
            </a:schemeClr>
          </a:solidFill>
        </p:spPr>
        <p:txBody>
          <a:bodyPr wrap="square" lIns="268224" tIns="182880" rIns="853440" bIns="182880" rtlCol="0">
            <a:spAutoFit/>
          </a:bodyPr>
          <a:lstStyle/>
          <a:p>
            <a:r>
              <a:rPr lang="en-US" sz="3200" dirty="0" err="1">
                <a:solidFill>
                  <a:schemeClr val="bg1"/>
                </a:solidFill>
              </a:rPr>
              <a:t>Xxxxxx</a:t>
            </a:r>
            <a:endParaRPr lang="en-US" sz="3200" dirty="0">
              <a:solidFill>
                <a:schemeClr val="bg1"/>
              </a:solidFill>
            </a:endParaRPr>
          </a:p>
          <a:p>
            <a:r>
              <a:rPr lang="en-US" sz="1467" dirty="0">
                <a:solidFill>
                  <a:schemeClr val="bg1"/>
                </a:solidFill>
              </a:rPr>
              <a:t>Xx </a:t>
            </a:r>
            <a:r>
              <a:rPr lang="en-US" sz="1467" dirty="0" err="1">
                <a:solidFill>
                  <a:schemeClr val="bg1"/>
                </a:solidFill>
              </a:rPr>
              <a:t>xx</a:t>
            </a:r>
            <a:r>
              <a:rPr lang="en-US" sz="1467" dirty="0">
                <a:solidFill>
                  <a:schemeClr val="bg1"/>
                </a:solidFill>
              </a:rPr>
              <a:t> </a:t>
            </a:r>
            <a:r>
              <a:rPr lang="en-US" sz="1467" dirty="0" err="1">
                <a:solidFill>
                  <a:schemeClr val="bg1"/>
                </a:solidFill>
              </a:rPr>
              <a:t>xxxx</a:t>
            </a:r>
            <a:r>
              <a:rPr lang="en-US" sz="1467" dirty="0">
                <a:solidFill>
                  <a:schemeClr val="bg1"/>
                </a:solidFill>
              </a:rPr>
              <a:t> xx </a:t>
            </a:r>
            <a:r>
              <a:rPr lang="en-US" sz="1467" dirty="0" err="1">
                <a:solidFill>
                  <a:schemeClr val="bg1"/>
                </a:solidFill>
              </a:rPr>
              <a:t>xxxx</a:t>
            </a:r>
            <a:r>
              <a:rPr lang="en-US" sz="1467" dirty="0">
                <a:solidFill>
                  <a:schemeClr val="bg1"/>
                </a:solidFill>
              </a:rPr>
              <a:t> xxx </a:t>
            </a:r>
            <a:r>
              <a:rPr lang="en-US" sz="1467" dirty="0" err="1">
                <a:solidFill>
                  <a:schemeClr val="bg1"/>
                </a:solidFill>
              </a:rPr>
              <a:t>xxxxxx</a:t>
            </a:r>
            <a:r>
              <a:rPr lang="en-US" sz="1467" dirty="0">
                <a:solidFill>
                  <a:schemeClr val="bg1"/>
                </a:solidFill>
              </a:rPr>
              <a:t> x </a:t>
            </a:r>
            <a:r>
              <a:rPr lang="en-US" sz="1467" dirty="0" err="1">
                <a:solidFill>
                  <a:schemeClr val="bg1"/>
                </a:solidFill>
              </a:rPr>
              <a:t>xxxx</a:t>
            </a:r>
            <a:r>
              <a:rPr lang="en-US" sz="1467" dirty="0">
                <a:solidFill>
                  <a:schemeClr val="bg1"/>
                </a:solidFill>
              </a:rPr>
              <a:t> </a:t>
            </a:r>
            <a:r>
              <a:rPr lang="en-US" sz="1467" dirty="0" err="1">
                <a:solidFill>
                  <a:schemeClr val="bg1"/>
                </a:solidFill>
              </a:rPr>
              <a:t>Xxxxxx</a:t>
            </a:r>
            <a:r>
              <a:rPr lang="en-US" sz="1467" dirty="0">
                <a:solidFill>
                  <a:schemeClr val="bg1"/>
                </a:solidFill>
              </a:rPr>
              <a:t> xx xxx </a:t>
            </a:r>
            <a:r>
              <a:rPr lang="en-US" sz="1467" dirty="0" err="1">
                <a:solidFill>
                  <a:schemeClr val="bg1"/>
                </a:solidFill>
              </a:rPr>
              <a:t>xxxx</a:t>
            </a:r>
            <a:r>
              <a:rPr lang="en-US" sz="1467" dirty="0">
                <a:solidFill>
                  <a:schemeClr val="bg1"/>
                </a:solidFill>
              </a:rPr>
              <a:t> </a:t>
            </a:r>
            <a:r>
              <a:rPr lang="en-US" sz="1467" dirty="0" err="1">
                <a:solidFill>
                  <a:schemeClr val="bg1"/>
                </a:solidFill>
              </a:rPr>
              <a:t>xxxx</a:t>
            </a:r>
            <a:r>
              <a:rPr lang="en-US" sz="1467" dirty="0">
                <a:solidFill>
                  <a:schemeClr val="bg1"/>
                </a:solidFill>
              </a:rPr>
              <a:t> x xxx </a:t>
            </a:r>
            <a:r>
              <a:rPr lang="en-US" sz="1467" dirty="0" err="1">
                <a:solidFill>
                  <a:schemeClr val="bg1"/>
                </a:solidFill>
              </a:rPr>
              <a:t>xxx</a:t>
            </a:r>
            <a:r>
              <a:rPr lang="en-US" sz="1467" dirty="0">
                <a:solidFill>
                  <a:schemeClr val="bg1"/>
                </a:solidFill>
              </a:rPr>
              <a:t> </a:t>
            </a:r>
            <a:r>
              <a:rPr lang="en-US" sz="1467" dirty="0" err="1">
                <a:solidFill>
                  <a:schemeClr val="bg1"/>
                </a:solidFill>
              </a:rPr>
              <a:t>xxx</a:t>
            </a:r>
            <a:r>
              <a:rPr lang="en-US" sz="1467" dirty="0">
                <a:solidFill>
                  <a:schemeClr val="bg1"/>
                </a:solidFill>
              </a:rPr>
              <a:t> </a:t>
            </a:r>
            <a:r>
              <a:rPr lang="en-US" sz="1467" dirty="0" err="1">
                <a:solidFill>
                  <a:schemeClr val="bg1"/>
                </a:solidFill>
              </a:rPr>
              <a:t>xxxxxxx</a:t>
            </a:r>
            <a:r>
              <a:rPr lang="en-US" sz="1467" dirty="0">
                <a:solidFill>
                  <a:schemeClr val="bg1"/>
                </a:solidFill>
              </a:rPr>
              <a:t> xx</a:t>
            </a:r>
          </a:p>
        </p:txBody>
      </p:sp>
      <p:sp>
        <p:nvSpPr>
          <p:cNvPr id="195" name="Oval 194"/>
          <p:cNvSpPr/>
          <p:nvPr/>
        </p:nvSpPr>
        <p:spPr>
          <a:xfrm>
            <a:off x="710719" y="211891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6" name="Oval 195"/>
          <p:cNvSpPr/>
          <p:nvPr/>
        </p:nvSpPr>
        <p:spPr>
          <a:xfrm>
            <a:off x="1585196" y="338574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7" name="Oval 196"/>
          <p:cNvSpPr/>
          <p:nvPr/>
        </p:nvSpPr>
        <p:spPr>
          <a:xfrm>
            <a:off x="2888077" y="571178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8" name="Oval 197"/>
          <p:cNvSpPr/>
          <p:nvPr/>
        </p:nvSpPr>
        <p:spPr>
          <a:xfrm>
            <a:off x="2616085" y="5352768"/>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9" name="Oval 198"/>
          <p:cNvSpPr/>
          <p:nvPr/>
        </p:nvSpPr>
        <p:spPr>
          <a:xfrm>
            <a:off x="5791087" y="156434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0" name="Oval 199"/>
          <p:cNvSpPr/>
          <p:nvPr/>
        </p:nvSpPr>
        <p:spPr>
          <a:xfrm>
            <a:off x="6553613" y="1678368"/>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1" name="Oval 200"/>
          <p:cNvSpPr/>
          <p:nvPr/>
        </p:nvSpPr>
        <p:spPr>
          <a:xfrm>
            <a:off x="8925789" y="3963592"/>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205" name="Straight Connector 204"/>
          <p:cNvCxnSpPr/>
          <p:nvPr/>
        </p:nvCxnSpPr>
        <p:spPr>
          <a:xfrm flipH="1">
            <a:off x="2735627" y="1844824"/>
            <a:ext cx="855252" cy="721784"/>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3" name="Rectangle 192"/>
          <p:cNvSpPr/>
          <p:nvPr/>
        </p:nvSpPr>
        <p:spPr>
          <a:xfrm>
            <a:off x="2733561" y="1113600"/>
            <a:ext cx="1765537" cy="748795"/>
          </a:xfrm>
          <a:prstGeom prst="rect">
            <a:avLst/>
          </a:prstGeom>
          <a:solidFill>
            <a:schemeClr val="accent1"/>
          </a:solidFill>
        </p:spPr>
        <p:txBody>
          <a:bodyPr wrap="square">
            <a:spAutoFit/>
          </a:bodyPr>
          <a:lstStyle/>
          <a:p>
            <a:pPr algn="ctr"/>
            <a:r>
              <a:rPr lang="en-US" sz="2133" dirty="0">
                <a:solidFill>
                  <a:schemeClr val="bg1"/>
                </a:solidFill>
              </a:rPr>
              <a:t>Xxx xxx </a:t>
            </a:r>
          </a:p>
          <a:p>
            <a:pPr algn="ctr"/>
            <a:r>
              <a:rPr lang="en-US" sz="2133" dirty="0" err="1">
                <a:solidFill>
                  <a:schemeClr val="bg1"/>
                </a:solidFill>
              </a:rPr>
              <a:t>Xxxx</a:t>
            </a:r>
            <a:endParaRPr lang="en-US" sz="2133" dirty="0">
              <a:solidFill>
                <a:schemeClr val="bg1"/>
              </a:solidFill>
            </a:endParaRPr>
          </a:p>
        </p:txBody>
      </p:sp>
      <p:cxnSp>
        <p:nvCxnSpPr>
          <p:cNvPr id="206" name="Straight Connector 205"/>
          <p:cNvCxnSpPr/>
          <p:nvPr/>
        </p:nvCxnSpPr>
        <p:spPr>
          <a:xfrm flipH="1">
            <a:off x="7143502" y="3440625"/>
            <a:ext cx="855252" cy="721784"/>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6342124" y="3841117"/>
            <a:ext cx="1765537" cy="748795"/>
          </a:xfrm>
          <a:prstGeom prst="rect">
            <a:avLst/>
          </a:prstGeom>
          <a:solidFill>
            <a:schemeClr val="accent1"/>
          </a:solidFill>
        </p:spPr>
        <p:txBody>
          <a:bodyPr wrap="square">
            <a:spAutoFit/>
          </a:bodyPr>
          <a:lstStyle/>
          <a:p>
            <a:pPr algn="ctr"/>
            <a:r>
              <a:rPr lang="en-US" sz="2133" dirty="0">
                <a:solidFill>
                  <a:schemeClr val="bg1"/>
                </a:solidFill>
              </a:rPr>
              <a:t>Xxx xxx </a:t>
            </a:r>
          </a:p>
          <a:p>
            <a:pPr algn="ctr"/>
            <a:r>
              <a:rPr lang="en-US" sz="2133" dirty="0" err="1">
                <a:solidFill>
                  <a:schemeClr val="bg1"/>
                </a:solidFill>
              </a:rPr>
              <a:t>Xxxx</a:t>
            </a:r>
            <a:endParaRPr lang="en-US" sz="2133" dirty="0">
              <a:solidFill>
                <a:schemeClr val="bg1"/>
              </a:solidFill>
            </a:endParaRPr>
          </a:p>
        </p:txBody>
      </p:sp>
    </p:spTree>
    <p:extLst>
      <p:ext uri="{BB962C8B-B14F-4D97-AF65-F5344CB8AC3E}">
        <p14:creationId xmlns:p14="http://schemas.microsoft.com/office/powerpoint/2010/main" val="398058683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55556">
                                      <p:stCondLst>
                                        <p:cond delay="1800"/>
                                      </p:stCondLst>
                                      <p:childTnLst>
                                        <p:set>
                                          <p:cBhvr>
                                            <p:cTn id="6" dur="1" fill="hold">
                                              <p:stCondLst>
                                                <p:cond delay="0"/>
                                              </p:stCondLst>
                                            </p:cTn>
                                            <p:tgtEl>
                                              <p:spTgt spid="194"/>
                                            </p:tgtEl>
                                            <p:attrNameLst>
                                              <p:attrName>style.visibility</p:attrName>
                                            </p:attrNameLst>
                                          </p:cBhvr>
                                          <p:to>
                                            <p:strVal val="visible"/>
                                          </p:to>
                                        </p:set>
                                        <p:anim calcmode="lin" valueType="num" p14:bounceEnd="55556">
                                          <p:cBhvr additive="base">
                                            <p:cTn id="7" dur="900" fill="hold"/>
                                            <p:tgtEl>
                                              <p:spTgt spid="194"/>
                                            </p:tgtEl>
                                            <p:attrNameLst>
                                              <p:attrName>ppt_x</p:attrName>
                                            </p:attrNameLst>
                                          </p:cBhvr>
                                          <p:tavLst>
                                            <p:tav tm="0">
                                              <p:val>
                                                <p:strVal val="1+#ppt_w/2"/>
                                              </p:val>
                                            </p:tav>
                                            <p:tav tm="100000">
                                              <p:val>
                                                <p:strVal val="#ppt_x"/>
                                              </p:val>
                                            </p:tav>
                                          </p:tavLst>
                                        </p:anim>
                                        <p:anim calcmode="lin" valueType="num" p14:bounceEnd="55556">
                                          <p:cBhvr additive="base">
                                            <p:cTn id="8" dur="900" fill="hold"/>
                                            <p:tgtEl>
                                              <p:spTgt spid="194"/>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195"/>
                                            </p:tgtEl>
                                            <p:attrNameLst>
                                              <p:attrName>style.visibility</p:attrName>
                                            </p:attrNameLst>
                                          </p:cBhvr>
                                          <p:to>
                                            <p:strVal val="visible"/>
                                          </p:to>
                                        </p:set>
                                        <p:animEffect transition="in" filter="fade">
                                          <p:cBhvr>
                                            <p:cTn id="11" dur="200"/>
                                            <p:tgtEl>
                                              <p:spTgt spid="195"/>
                                            </p:tgtEl>
                                          </p:cBhvr>
                                        </p:animEffect>
                                      </p:childTnLst>
                                    </p:cTn>
                                  </p:par>
                                  <p:par>
                                    <p:cTn id="12" presetID="10" presetClass="entr" presetSubtype="0" fill="hold" grpId="0" nodeType="withEffect">
                                      <p:stCondLst>
                                        <p:cond delay="100"/>
                                      </p:stCondLst>
                                      <p:childTnLst>
                                        <p:set>
                                          <p:cBhvr>
                                            <p:cTn id="13" dur="1" fill="hold">
                                              <p:stCondLst>
                                                <p:cond delay="0"/>
                                              </p:stCondLst>
                                            </p:cTn>
                                            <p:tgtEl>
                                              <p:spTgt spid="180"/>
                                            </p:tgtEl>
                                            <p:attrNameLst>
                                              <p:attrName>style.visibility</p:attrName>
                                            </p:attrNameLst>
                                          </p:cBhvr>
                                          <p:to>
                                            <p:strVal val="visible"/>
                                          </p:to>
                                        </p:set>
                                        <p:animEffect transition="in" filter="fade">
                                          <p:cBhvr>
                                            <p:cTn id="14" dur="200"/>
                                            <p:tgtEl>
                                              <p:spTgt spid="180"/>
                                            </p:tgtEl>
                                          </p:cBhvr>
                                        </p:animEffect>
                                      </p:childTnLst>
                                    </p:cTn>
                                  </p:par>
                                  <p:par>
                                    <p:cTn id="15" presetID="22" presetClass="entr" presetSubtype="4" fill="hold" nodeType="withEffect">
                                      <p:stCondLst>
                                        <p:cond delay="100"/>
                                      </p:stCondLst>
                                      <p:childTnLst>
                                        <p:set>
                                          <p:cBhvr>
                                            <p:cTn id="16" dur="1" fill="hold">
                                              <p:stCondLst>
                                                <p:cond delay="0"/>
                                              </p:stCondLst>
                                            </p:cTn>
                                            <p:tgtEl>
                                              <p:spTgt spid="205"/>
                                            </p:tgtEl>
                                            <p:attrNameLst>
                                              <p:attrName>style.visibility</p:attrName>
                                            </p:attrNameLst>
                                          </p:cBhvr>
                                          <p:to>
                                            <p:strVal val="visible"/>
                                          </p:to>
                                        </p:set>
                                        <p:animEffect transition="in" filter="wipe(down)">
                                          <p:cBhvr>
                                            <p:cTn id="17" dur="200"/>
                                            <p:tgtEl>
                                              <p:spTgt spid="205"/>
                                            </p:tgtEl>
                                          </p:cBhvr>
                                        </p:animEffect>
                                      </p:childTnLst>
                                    </p:cTn>
                                  </p:par>
                                  <p:par>
                                    <p:cTn id="18" presetID="10" presetClass="entr" presetSubtype="0" fill="hold" grpId="0" nodeType="withEffect">
                                      <p:stCondLst>
                                        <p:cond delay="100"/>
                                      </p:stCondLst>
                                      <p:childTnLst>
                                        <p:set>
                                          <p:cBhvr>
                                            <p:cTn id="19" dur="1" fill="hold">
                                              <p:stCondLst>
                                                <p:cond delay="0"/>
                                              </p:stCondLst>
                                            </p:cTn>
                                            <p:tgtEl>
                                              <p:spTgt spid="193"/>
                                            </p:tgtEl>
                                            <p:attrNameLst>
                                              <p:attrName>style.visibility</p:attrName>
                                            </p:attrNameLst>
                                          </p:cBhvr>
                                          <p:to>
                                            <p:strVal val="visible"/>
                                          </p:to>
                                        </p:set>
                                        <p:animEffect transition="in" filter="fade">
                                          <p:cBhvr>
                                            <p:cTn id="20" dur="300"/>
                                            <p:tgtEl>
                                              <p:spTgt spid="193"/>
                                            </p:tgtEl>
                                          </p:cBhvr>
                                        </p:animEffect>
                                      </p:childTnLst>
                                    </p:cTn>
                                  </p:par>
                                  <p:par>
                                    <p:cTn id="21" presetID="10" presetClass="entr" presetSubtype="0" fill="hold" grpId="0" nodeType="withEffect">
                                      <p:stCondLst>
                                        <p:cond delay="200"/>
                                      </p:stCondLst>
                                      <p:childTnLst>
                                        <p:set>
                                          <p:cBhvr>
                                            <p:cTn id="22" dur="1" fill="hold">
                                              <p:stCondLst>
                                                <p:cond delay="0"/>
                                              </p:stCondLst>
                                            </p:cTn>
                                            <p:tgtEl>
                                              <p:spTgt spid="182"/>
                                            </p:tgtEl>
                                            <p:attrNameLst>
                                              <p:attrName>style.visibility</p:attrName>
                                            </p:attrNameLst>
                                          </p:cBhvr>
                                          <p:to>
                                            <p:strVal val="visible"/>
                                          </p:to>
                                        </p:set>
                                        <p:animEffect transition="in" filter="fade">
                                          <p:cBhvr>
                                            <p:cTn id="23" dur="200"/>
                                            <p:tgtEl>
                                              <p:spTgt spid="182"/>
                                            </p:tgtEl>
                                          </p:cBhvr>
                                        </p:animEffect>
                                      </p:childTnLst>
                                    </p:cTn>
                                  </p:par>
                                  <p:par>
                                    <p:cTn id="24" presetID="10" presetClass="entr" presetSubtype="0" fill="hold" grpId="0" nodeType="withEffect">
                                      <p:stCondLst>
                                        <p:cond delay="300"/>
                                      </p:stCondLst>
                                      <p:childTnLst>
                                        <p:set>
                                          <p:cBhvr>
                                            <p:cTn id="25" dur="1" fill="hold">
                                              <p:stCondLst>
                                                <p:cond delay="0"/>
                                              </p:stCondLst>
                                            </p:cTn>
                                            <p:tgtEl>
                                              <p:spTgt spid="183"/>
                                            </p:tgtEl>
                                            <p:attrNameLst>
                                              <p:attrName>style.visibility</p:attrName>
                                            </p:attrNameLst>
                                          </p:cBhvr>
                                          <p:to>
                                            <p:strVal val="visible"/>
                                          </p:to>
                                        </p:set>
                                        <p:animEffect transition="in" filter="fade">
                                          <p:cBhvr>
                                            <p:cTn id="26" dur="200"/>
                                            <p:tgtEl>
                                              <p:spTgt spid="183"/>
                                            </p:tgtEl>
                                          </p:cBhvr>
                                        </p:animEffect>
                                      </p:childTnLst>
                                    </p:cTn>
                                  </p:par>
                                  <p:par>
                                    <p:cTn id="27" presetID="10" presetClass="entr" presetSubtype="0" fill="hold" grpId="0" nodeType="withEffect">
                                      <p:stCondLst>
                                        <p:cond delay="400"/>
                                      </p:stCondLst>
                                      <p:childTnLst>
                                        <p:set>
                                          <p:cBhvr>
                                            <p:cTn id="28" dur="1" fill="hold">
                                              <p:stCondLst>
                                                <p:cond delay="0"/>
                                              </p:stCondLst>
                                            </p:cTn>
                                            <p:tgtEl>
                                              <p:spTgt spid="196"/>
                                            </p:tgtEl>
                                            <p:attrNameLst>
                                              <p:attrName>style.visibility</p:attrName>
                                            </p:attrNameLst>
                                          </p:cBhvr>
                                          <p:to>
                                            <p:strVal val="visible"/>
                                          </p:to>
                                        </p:set>
                                        <p:animEffect transition="in" filter="fade">
                                          <p:cBhvr>
                                            <p:cTn id="29" dur="200"/>
                                            <p:tgtEl>
                                              <p:spTgt spid="196"/>
                                            </p:tgtEl>
                                          </p:cBhvr>
                                        </p:animEffect>
                                      </p:childTnLst>
                                    </p:cTn>
                                  </p:par>
                                  <p:par>
                                    <p:cTn id="30" presetID="10" presetClass="entr" presetSubtype="0" fill="hold" grpId="0" nodeType="withEffect">
                                      <p:stCondLst>
                                        <p:cond delay="500"/>
                                      </p:stCondLst>
                                      <p:childTnLst>
                                        <p:set>
                                          <p:cBhvr>
                                            <p:cTn id="31" dur="1" fill="hold">
                                              <p:stCondLst>
                                                <p:cond delay="0"/>
                                              </p:stCondLst>
                                            </p:cTn>
                                            <p:tgtEl>
                                              <p:spTgt spid="197"/>
                                            </p:tgtEl>
                                            <p:attrNameLst>
                                              <p:attrName>style.visibility</p:attrName>
                                            </p:attrNameLst>
                                          </p:cBhvr>
                                          <p:to>
                                            <p:strVal val="visible"/>
                                          </p:to>
                                        </p:set>
                                        <p:animEffect transition="in" filter="fade">
                                          <p:cBhvr>
                                            <p:cTn id="32" dur="200"/>
                                            <p:tgtEl>
                                              <p:spTgt spid="197"/>
                                            </p:tgtEl>
                                          </p:cBhvr>
                                        </p:animEffect>
                                      </p:childTnLst>
                                    </p:cTn>
                                  </p:par>
                                  <p:par>
                                    <p:cTn id="33" presetID="10" presetClass="entr" presetSubtype="0" fill="hold" grpId="0" nodeType="withEffect">
                                      <p:stCondLst>
                                        <p:cond delay="600"/>
                                      </p:stCondLst>
                                      <p:childTnLst>
                                        <p:set>
                                          <p:cBhvr>
                                            <p:cTn id="34" dur="1" fill="hold">
                                              <p:stCondLst>
                                                <p:cond delay="0"/>
                                              </p:stCondLst>
                                            </p:cTn>
                                            <p:tgtEl>
                                              <p:spTgt spid="198"/>
                                            </p:tgtEl>
                                            <p:attrNameLst>
                                              <p:attrName>style.visibility</p:attrName>
                                            </p:attrNameLst>
                                          </p:cBhvr>
                                          <p:to>
                                            <p:strVal val="visible"/>
                                          </p:to>
                                        </p:set>
                                        <p:animEffect transition="in" filter="fade">
                                          <p:cBhvr>
                                            <p:cTn id="35" dur="200"/>
                                            <p:tgtEl>
                                              <p:spTgt spid="198"/>
                                            </p:tgtEl>
                                          </p:cBhvr>
                                        </p:animEffect>
                                      </p:childTnLst>
                                    </p:cTn>
                                  </p:par>
                                  <p:par>
                                    <p:cTn id="36" presetID="10" presetClass="entr" presetSubtype="0" fill="hold" grpId="0" nodeType="withEffect">
                                      <p:stCondLst>
                                        <p:cond delay="700"/>
                                      </p:stCondLst>
                                      <p:childTnLst>
                                        <p:set>
                                          <p:cBhvr>
                                            <p:cTn id="37" dur="1" fill="hold">
                                              <p:stCondLst>
                                                <p:cond delay="0"/>
                                              </p:stCondLst>
                                            </p:cTn>
                                            <p:tgtEl>
                                              <p:spTgt spid="185"/>
                                            </p:tgtEl>
                                            <p:attrNameLst>
                                              <p:attrName>style.visibility</p:attrName>
                                            </p:attrNameLst>
                                          </p:cBhvr>
                                          <p:to>
                                            <p:strVal val="visible"/>
                                          </p:to>
                                        </p:set>
                                        <p:animEffect transition="in" filter="fade">
                                          <p:cBhvr>
                                            <p:cTn id="38" dur="200"/>
                                            <p:tgtEl>
                                              <p:spTgt spid="185"/>
                                            </p:tgtEl>
                                          </p:cBhvr>
                                        </p:animEffect>
                                      </p:childTnLst>
                                    </p:cTn>
                                  </p:par>
                                  <p:par>
                                    <p:cTn id="39" presetID="10" presetClass="entr" presetSubtype="0" fill="hold" grpId="0" nodeType="withEffect">
                                      <p:stCondLst>
                                        <p:cond delay="800"/>
                                      </p:stCondLst>
                                      <p:childTnLst>
                                        <p:set>
                                          <p:cBhvr>
                                            <p:cTn id="40" dur="1" fill="hold">
                                              <p:stCondLst>
                                                <p:cond delay="0"/>
                                              </p:stCondLst>
                                            </p:cTn>
                                            <p:tgtEl>
                                              <p:spTgt spid="186"/>
                                            </p:tgtEl>
                                            <p:attrNameLst>
                                              <p:attrName>style.visibility</p:attrName>
                                            </p:attrNameLst>
                                          </p:cBhvr>
                                          <p:to>
                                            <p:strVal val="visible"/>
                                          </p:to>
                                        </p:set>
                                        <p:animEffect transition="in" filter="fade">
                                          <p:cBhvr>
                                            <p:cTn id="41" dur="200"/>
                                            <p:tgtEl>
                                              <p:spTgt spid="186"/>
                                            </p:tgtEl>
                                          </p:cBhvr>
                                        </p:animEffect>
                                      </p:childTnLst>
                                    </p:cTn>
                                  </p:par>
                                  <p:par>
                                    <p:cTn id="42" presetID="10" presetClass="entr" presetSubtype="0" fill="hold" grpId="0" nodeType="withEffect">
                                      <p:stCondLst>
                                        <p:cond delay="900"/>
                                      </p:stCondLst>
                                      <p:childTnLst>
                                        <p:set>
                                          <p:cBhvr>
                                            <p:cTn id="43" dur="1" fill="hold">
                                              <p:stCondLst>
                                                <p:cond delay="0"/>
                                              </p:stCondLst>
                                            </p:cTn>
                                            <p:tgtEl>
                                              <p:spTgt spid="192"/>
                                            </p:tgtEl>
                                            <p:attrNameLst>
                                              <p:attrName>style.visibility</p:attrName>
                                            </p:attrNameLst>
                                          </p:cBhvr>
                                          <p:to>
                                            <p:strVal val="visible"/>
                                          </p:to>
                                        </p:set>
                                        <p:animEffect transition="in" filter="fade">
                                          <p:cBhvr>
                                            <p:cTn id="44" dur="200"/>
                                            <p:tgtEl>
                                              <p:spTgt spid="192"/>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184"/>
                                            </p:tgtEl>
                                            <p:attrNameLst>
                                              <p:attrName>style.visibility</p:attrName>
                                            </p:attrNameLst>
                                          </p:cBhvr>
                                          <p:to>
                                            <p:strVal val="visible"/>
                                          </p:to>
                                        </p:set>
                                        <p:animEffect transition="in" filter="fade">
                                          <p:cBhvr>
                                            <p:cTn id="47" dur="200"/>
                                            <p:tgtEl>
                                              <p:spTgt spid="184"/>
                                            </p:tgtEl>
                                          </p:cBhvr>
                                        </p:animEffect>
                                      </p:childTnLst>
                                    </p:cTn>
                                  </p:par>
                                  <p:par>
                                    <p:cTn id="48" presetID="22" presetClass="entr" presetSubtype="1" fill="hold" nodeType="withEffect">
                                      <p:stCondLst>
                                        <p:cond delay="1000"/>
                                      </p:stCondLst>
                                      <p:childTnLst>
                                        <p:set>
                                          <p:cBhvr>
                                            <p:cTn id="49" dur="1" fill="hold">
                                              <p:stCondLst>
                                                <p:cond delay="0"/>
                                              </p:stCondLst>
                                            </p:cTn>
                                            <p:tgtEl>
                                              <p:spTgt spid="206"/>
                                            </p:tgtEl>
                                            <p:attrNameLst>
                                              <p:attrName>style.visibility</p:attrName>
                                            </p:attrNameLst>
                                          </p:cBhvr>
                                          <p:to>
                                            <p:strVal val="visible"/>
                                          </p:to>
                                        </p:set>
                                        <p:animEffect transition="in" filter="wipe(up)">
                                          <p:cBhvr>
                                            <p:cTn id="50" dur="200"/>
                                            <p:tgtEl>
                                              <p:spTgt spid="206"/>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03"/>
                                            </p:tgtEl>
                                            <p:attrNameLst>
                                              <p:attrName>style.visibility</p:attrName>
                                            </p:attrNameLst>
                                          </p:cBhvr>
                                          <p:to>
                                            <p:strVal val="visible"/>
                                          </p:to>
                                        </p:set>
                                        <p:animEffect transition="in" filter="fade">
                                          <p:cBhvr>
                                            <p:cTn id="53" dur="300"/>
                                            <p:tgtEl>
                                              <p:spTgt spid="203"/>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187"/>
                                            </p:tgtEl>
                                            <p:attrNameLst>
                                              <p:attrName>style.visibility</p:attrName>
                                            </p:attrNameLst>
                                          </p:cBhvr>
                                          <p:to>
                                            <p:strVal val="visible"/>
                                          </p:to>
                                        </p:set>
                                        <p:animEffect transition="in" filter="fade">
                                          <p:cBhvr>
                                            <p:cTn id="56" dur="200"/>
                                            <p:tgtEl>
                                              <p:spTgt spid="187"/>
                                            </p:tgtEl>
                                          </p:cBhvr>
                                        </p:animEffect>
                                      </p:childTnLst>
                                    </p:cTn>
                                  </p:par>
                                  <p:par>
                                    <p:cTn id="57" presetID="10" presetClass="entr" presetSubtype="0" fill="hold" grpId="0" nodeType="withEffect">
                                      <p:stCondLst>
                                        <p:cond delay="1200"/>
                                      </p:stCondLst>
                                      <p:childTnLst>
                                        <p:set>
                                          <p:cBhvr>
                                            <p:cTn id="58" dur="1" fill="hold">
                                              <p:stCondLst>
                                                <p:cond delay="0"/>
                                              </p:stCondLst>
                                            </p:cTn>
                                            <p:tgtEl>
                                              <p:spTgt spid="188"/>
                                            </p:tgtEl>
                                            <p:attrNameLst>
                                              <p:attrName>style.visibility</p:attrName>
                                            </p:attrNameLst>
                                          </p:cBhvr>
                                          <p:to>
                                            <p:strVal val="visible"/>
                                          </p:to>
                                        </p:set>
                                        <p:animEffect transition="in" filter="fade">
                                          <p:cBhvr>
                                            <p:cTn id="59" dur="200"/>
                                            <p:tgtEl>
                                              <p:spTgt spid="188"/>
                                            </p:tgtEl>
                                          </p:cBhvr>
                                        </p:animEffect>
                                      </p:childTnLst>
                                    </p:cTn>
                                  </p:par>
                                  <p:par>
                                    <p:cTn id="60" presetID="10" presetClass="entr" presetSubtype="0" fill="hold" grpId="0" nodeType="withEffect">
                                      <p:stCondLst>
                                        <p:cond delay="1300"/>
                                      </p:stCondLst>
                                      <p:childTnLst>
                                        <p:set>
                                          <p:cBhvr>
                                            <p:cTn id="61" dur="1" fill="hold">
                                              <p:stCondLst>
                                                <p:cond delay="0"/>
                                              </p:stCondLst>
                                            </p:cTn>
                                            <p:tgtEl>
                                              <p:spTgt spid="189"/>
                                            </p:tgtEl>
                                            <p:attrNameLst>
                                              <p:attrName>style.visibility</p:attrName>
                                            </p:attrNameLst>
                                          </p:cBhvr>
                                          <p:to>
                                            <p:strVal val="visible"/>
                                          </p:to>
                                        </p:set>
                                        <p:animEffect transition="in" filter="fade">
                                          <p:cBhvr>
                                            <p:cTn id="62" dur="200"/>
                                            <p:tgtEl>
                                              <p:spTgt spid="189"/>
                                            </p:tgtEl>
                                          </p:cBhvr>
                                        </p:animEffect>
                                      </p:childTnLst>
                                    </p:cTn>
                                  </p:par>
                                  <p:par>
                                    <p:cTn id="63" presetID="10" presetClass="entr" presetSubtype="0" fill="hold" grpId="0" nodeType="withEffect">
                                      <p:stCondLst>
                                        <p:cond delay="1400"/>
                                      </p:stCondLst>
                                      <p:childTnLst>
                                        <p:set>
                                          <p:cBhvr>
                                            <p:cTn id="64" dur="1" fill="hold">
                                              <p:stCondLst>
                                                <p:cond delay="0"/>
                                              </p:stCondLst>
                                            </p:cTn>
                                            <p:tgtEl>
                                              <p:spTgt spid="201"/>
                                            </p:tgtEl>
                                            <p:attrNameLst>
                                              <p:attrName>style.visibility</p:attrName>
                                            </p:attrNameLst>
                                          </p:cBhvr>
                                          <p:to>
                                            <p:strVal val="visible"/>
                                          </p:to>
                                        </p:set>
                                        <p:animEffect transition="in" filter="fade">
                                          <p:cBhvr>
                                            <p:cTn id="65" dur="200"/>
                                            <p:tgtEl>
                                              <p:spTgt spid="201"/>
                                            </p:tgtEl>
                                          </p:cBhvr>
                                        </p:animEffect>
                                      </p:childTnLst>
                                    </p:cTn>
                                  </p:par>
                                  <p:par>
                                    <p:cTn id="66" presetID="10" presetClass="entr" presetSubtype="0" fill="hold" grpId="0" nodeType="withEffect">
                                      <p:stCondLst>
                                        <p:cond delay="1500"/>
                                      </p:stCondLst>
                                      <p:childTnLst>
                                        <p:set>
                                          <p:cBhvr>
                                            <p:cTn id="67" dur="1" fill="hold">
                                              <p:stCondLst>
                                                <p:cond delay="0"/>
                                              </p:stCondLst>
                                            </p:cTn>
                                            <p:tgtEl>
                                              <p:spTgt spid="181"/>
                                            </p:tgtEl>
                                            <p:attrNameLst>
                                              <p:attrName>style.visibility</p:attrName>
                                            </p:attrNameLst>
                                          </p:cBhvr>
                                          <p:to>
                                            <p:strVal val="visible"/>
                                          </p:to>
                                        </p:set>
                                        <p:animEffect transition="in" filter="fade">
                                          <p:cBhvr>
                                            <p:cTn id="68" dur="200"/>
                                            <p:tgtEl>
                                              <p:spTgt spid="181"/>
                                            </p:tgtEl>
                                          </p:cBhvr>
                                        </p:animEffect>
                                      </p:childTnLst>
                                    </p:cTn>
                                  </p:par>
                                  <p:par>
                                    <p:cTn id="69" presetID="10" presetClass="entr" presetSubtype="0" fill="hold" grpId="0" nodeType="withEffect">
                                      <p:stCondLst>
                                        <p:cond delay="1600"/>
                                      </p:stCondLst>
                                      <p:childTnLst>
                                        <p:set>
                                          <p:cBhvr>
                                            <p:cTn id="70" dur="1" fill="hold">
                                              <p:stCondLst>
                                                <p:cond delay="0"/>
                                              </p:stCondLst>
                                            </p:cTn>
                                            <p:tgtEl>
                                              <p:spTgt spid="190"/>
                                            </p:tgtEl>
                                            <p:attrNameLst>
                                              <p:attrName>style.visibility</p:attrName>
                                            </p:attrNameLst>
                                          </p:cBhvr>
                                          <p:to>
                                            <p:strVal val="visible"/>
                                          </p:to>
                                        </p:set>
                                        <p:animEffect transition="in" filter="fade">
                                          <p:cBhvr>
                                            <p:cTn id="71" dur="200"/>
                                            <p:tgtEl>
                                              <p:spTgt spid="190"/>
                                            </p:tgtEl>
                                          </p:cBhvr>
                                        </p:animEffect>
                                      </p:childTnLst>
                                    </p:cTn>
                                  </p:par>
                                  <p:par>
                                    <p:cTn id="72" presetID="10" presetClass="entr" presetSubtype="0" fill="hold" grpId="0" nodeType="withEffect">
                                      <p:stCondLst>
                                        <p:cond delay="1700"/>
                                      </p:stCondLst>
                                      <p:childTnLst>
                                        <p:set>
                                          <p:cBhvr>
                                            <p:cTn id="73" dur="1" fill="hold">
                                              <p:stCondLst>
                                                <p:cond delay="0"/>
                                              </p:stCondLst>
                                            </p:cTn>
                                            <p:tgtEl>
                                              <p:spTgt spid="191"/>
                                            </p:tgtEl>
                                            <p:attrNameLst>
                                              <p:attrName>style.visibility</p:attrName>
                                            </p:attrNameLst>
                                          </p:cBhvr>
                                          <p:to>
                                            <p:strVal val="visible"/>
                                          </p:to>
                                        </p:set>
                                        <p:animEffect transition="in" filter="fade">
                                          <p:cBhvr>
                                            <p:cTn id="74" dur="200"/>
                                            <p:tgtEl>
                                              <p:spTgt spid="191"/>
                                            </p:tgtEl>
                                          </p:cBhvr>
                                        </p:animEffect>
                                      </p:childTnLst>
                                    </p:cTn>
                                  </p:par>
                                  <p:par>
                                    <p:cTn id="75" presetID="10" presetClass="entr" presetSubtype="0" fill="hold" grpId="0" nodeType="withEffect">
                                      <p:stCondLst>
                                        <p:cond delay="1800"/>
                                      </p:stCondLst>
                                      <p:childTnLst>
                                        <p:set>
                                          <p:cBhvr>
                                            <p:cTn id="76" dur="1" fill="hold">
                                              <p:stCondLst>
                                                <p:cond delay="0"/>
                                              </p:stCondLst>
                                            </p:cTn>
                                            <p:tgtEl>
                                              <p:spTgt spid="199"/>
                                            </p:tgtEl>
                                            <p:attrNameLst>
                                              <p:attrName>style.visibility</p:attrName>
                                            </p:attrNameLst>
                                          </p:cBhvr>
                                          <p:to>
                                            <p:strVal val="visible"/>
                                          </p:to>
                                        </p:set>
                                        <p:animEffect transition="in" filter="fade">
                                          <p:cBhvr>
                                            <p:cTn id="77" dur="200"/>
                                            <p:tgtEl>
                                              <p:spTgt spid="199"/>
                                            </p:tgtEl>
                                          </p:cBhvr>
                                        </p:animEffect>
                                      </p:childTnLst>
                                    </p:cTn>
                                  </p:par>
                                  <p:par>
                                    <p:cTn id="78" presetID="10" presetClass="entr" presetSubtype="0" fill="hold" grpId="0" nodeType="withEffect">
                                      <p:stCondLst>
                                        <p:cond delay="1900"/>
                                      </p:stCondLst>
                                      <p:childTnLst>
                                        <p:set>
                                          <p:cBhvr>
                                            <p:cTn id="79" dur="1" fill="hold">
                                              <p:stCondLst>
                                                <p:cond delay="0"/>
                                              </p:stCondLst>
                                            </p:cTn>
                                            <p:tgtEl>
                                              <p:spTgt spid="200"/>
                                            </p:tgtEl>
                                            <p:attrNameLst>
                                              <p:attrName>style.visibility</p:attrName>
                                            </p:attrNameLst>
                                          </p:cBhvr>
                                          <p:to>
                                            <p:strVal val="visible"/>
                                          </p:to>
                                        </p:set>
                                        <p:animEffect transition="in" filter="fade">
                                          <p:cBhvr>
                                            <p:cTn id="80" dur="200"/>
                                            <p:tgtEl>
                                              <p:spTgt spid="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1" grpId="0" animBg="1"/>
          <p:bldP spid="182" grpId="0" animBg="1"/>
          <p:bldP spid="183" grpId="0" animBg="1"/>
          <p:bldP spid="184" grpId="0" animBg="1"/>
          <p:bldP spid="185" grpId="0" animBg="1"/>
          <p:bldP spid="186" grpId="0" animBg="1"/>
          <p:bldP spid="187" grpId="0" animBg="1"/>
          <p:bldP spid="188" grpId="0" animBg="1"/>
          <p:bldP spid="189" grpId="0" animBg="1"/>
          <p:bldP spid="190" grpId="0" animBg="1"/>
          <p:bldP spid="191" grpId="0" animBg="1"/>
          <p:bldP spid="192" grpId="0" animBg="1"/>
          <p:bldP spid="194" grpId="0" animBg="1"/>
          <p:bldP spid="195" grpId="0" animBg="1"/>
          <p:bldP spid="196" grpId="0" animBg="1"/>
          <p:bldP spid="197" grpId="0" animBg="1"/>
          <p:bldP spid="198" grpId="0" animBg="1"/>
          <p:bldP spid="199" grpId="0" animBg="1"/>
          <p:bldP spid="200" grpId="0" animBg="1"/>
          <p:bldP spid="201" grpId="0" animBg="1"/>
          <p:bldP spid="193" grpId="0" animBg="1"/>
          <p:bldP spid="20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1800"/>
                                      </p:stCondLst>
                                      <p:childTnLst>
                                        <p:set>
                                          <p:cBhvr>
                                            <p:cTn id="6" dur="1" fill="hold">
                                              <p:stCondLst>
                                                <p:cond delay="0"/>
                                              </p:stCondLst>
                                            </p:cTn>
                                            <p:tgtEl>
                                              <p:spTgt spid="194"/>
                                            </p:tgtEl>
                                            <p:attrNameLst>
                                              <p:attrName>style.visibility</p:attrName>
                                            </p:attrNameLst>
                                          </p:cBhvr>
                                          <p:to>
                                            <p:strVal val="visible"/>
                                          </p:to>
                                        </p:set>
                                        <p:anim calcmode="lin" valueType="num">
                                          <p:cBhvr additive="base">
                                            <p:cTn id="7" dur="900" fill="hold"/>
                                            <p:tgtEl>
                                              <p:spTgt spid="194"/>
                                            </p:tgtEl>
                                            <p:attrNameLst>
                                              <p:attrName>ppt_x</p:attrName>
                                            </p:attrNameLst>
                                          </p:cBhvr>
                                          <p:tavLst>
                                            <p:tav tm="0">
                                              <p:val>
                                                <p:strVal val="1+#ppt_w/2"/>
                                              </p:val>
                                            </p:tav>
                                            <p:tav tm="100000">
                                              <p:val>
                                                <p:strVal val="#ppt_x"/>
                                              </p:val>
                                            </p:tav>
                                          </p:tavLst>
                                        </p:anim>
                                        <p:anim calcmode="lin" valueType="num">
                                          <p:cBhvr additive="base">
                                            <p:cTn id="8" dur="900" fill="hold"/>
                                            <p:tgtEl>
                                              <p:spTgt spid="194"/>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195"/>
                                            </p:tgtEl>
                                            <p:attrNameLst>
                                              <p:attrName>style.visibility</p:attrName>
                                            </p:attrNameLst>
                                          </p:cBhvr>
                                          <p:to>
                                            <p:strVal val="visible"/>
                                          </p:to>
                                        </p:set>
                                        <p:animEffect transition="in" filter="fade">
                                          <p:cBhvr>
                                            <p:cTn id="11" dur="200"/>
                                            <p:tgtEl>
                                              <p:spTgt spid="195"/>
                                            </p:tgtEl>
                                          </p:cBhvr>
                                        </p:animEffect>
                                      </p:childTnLst>
                                    </p:cTn>
                                  </p:par>
                                  <p:par>
                                    <p:cTn id="12" presetID="10" presetClass="entr" presetSubtype="0" fill="hold" grpId="0" nodeType="withEffect">
                                      <p:stCondLst>
                                        <p:cond delay="100"/>
                                      </p:stCondLst>
                                      <p:childTnLst>
                                        <p:set>
                                          <p:cBhvr>
                                            <p:cTn id="13" dur="1" fill="hold">
                                              <p:stCondLst>
                                                <p:cond delay="0"/>
                                              </p:stCondLst>
                                            </p:cTn>
                                            <p:tgtEl>
                                              <p:spTgt spid="180"/>
                                            </p:tgtEl>
                                            <p:attrNameLst>
                                              <p:attrName>style.visibility</p:attrName>
                                            </p:attrNameLst>
                                          </p:cBhvr>
                                          <p:to>
                                            <p:strVal val="visible"/>
                                          </p:to>
                                        </p:set>
                                        <p:animEffect transition="in" filter="fade">
                                          <p:cBhvr>
                                            <p:cTn id="14" dur="200"/>
                                            <p:tgtEl>
                                              <p:spTgt spid="180"/>
                                            </p:tgtEl>
                                          </p:cBhvr>
                                        </p:animEffect>
                                      </p:childTnLst>
                                    </p:cTn>
                                  </p:par>
                                  <p:par>
                                    <p:cTn id="15" presetID="22" presetClass="entr" presetSubtype="4" fill="hold" nodeType="withEffect">
                                      <p:stCondLst>
                                        <p:cond delay="100"/>
                                      </p:stCondLst>
                                      <p:childTnLst>
                                        <p:set>
                                          <p:cBhvr>
                                            <p:cTn id="16" dur="1" fill="hold">
                                              <p:stCondLst>
                                                <p:cond delay="0"/>
                                              </p:stCondLst>
                                            </p:cTn>
                                            <p:tgtEl>
                                              <p:spTgt spid="205"/>
                                            </p:tgtEl>
                                            <p:attrNameLst>
                                              <p:attrName>style.visibility</p:attrName>
                                            </p:attrNameLst>
                                          </p:cBhvr>
                                          <p:to>
                                            <p:strVal val="visible"/>
                                          </p:to>
                                        </p:set>
                                        <p:animEffect transition="in" filter="wipe(down)">
                                          <p:cBhvr>
                                            <p:cTn id="17" dur="200"/>
                                            <p:tgtEl>
                                              <p:spTgt spid="205"/>
                                            </p:tgtEl>
                                          </p:cBhvr>
                                        </p:animEffect>
                                      </p:childTnLst>
                                    </p:cTn>
                                  </p:par>
                                  <p:par>
                                    <p:cTn id="18" presetID="10" presetClass="entr" presetSubtype="0" fill="hold" grpId="0" nodeType="withEffect">
                                      <p:stCondLst>
                                        <p:cond delay="100"/>
                                      </p:stCondLst>
                                      <p:childTnLst>
                                        <p:set>
                                          <p:cBhvr>
                                            <p:cTn id="19" dur="1" fill="hold">
                                              <p:stCondLst>
                                                <p:cond delay="0"/>
                                              </p:stCondLst>
                                            </p:cTn>
                                            <p:tgtEl>
                                              <p:spTgt spid="193"/>
                                            </p:tgtEl>
                                            <p:attrNameLst>
                                              <p:attrName>style.visibility</p:attrName>
                                            </p:attrNameLst>
                                          </p:cBhvr>
                                          <p:to>
                                            <p:strVal val="visible"/>
                                          </p:to>
                                        </p:set>
                                        <p:animEffect transition="in" filter="fade">
                                          <p:cBhvr>
                                            <p:cTn id="20" dur="300"/>
                                            <p:tgtEl>
                                              <p:spTgt spid="193"/>
                                            </p:tgtEl>
                                          </p:cBhvr>
                                        </p:animEffect>
                                      </p:childTnLst>
                                    </p:cTn>
                                  </p:par>
                                  <p:par>
                                    <p:cTn id="21" presetID="10" presetClass="entr" presetSubtype="0" fill="hold" grpId="0" nodeType="withEffect">
                                      <p:stCondLst>
                                        <p:cond delay="200"/>
                                      </p:stCondLst>
                                      <p:childTnLst>
                                        <p:set>
                                          <p:cBhvr>
                                            <p:cTn id="22" dur="1" fill="hold">
                                              <p:stCondLst>
                                                <p:cond delay="0"/>
                                              </p:stCondLst>
                                            </p:cTn>
                                            <p:tgtEl>
                                              <p:spTgt spid="182"/>
                                            </p:tgtEl>
                                            <p:attrNameLst>
                                              <p:attrName>style.visibility</p:attrName>
                                            </p:attrNameLst>
                                          </p:cBhvr>
                                          <p:to>
                                            <p:strVal val="visible"/>
                                          </p:to>
                                        </p:set>
                                        <p:animEffect transition="in" filter="fade">
                                          <p:cBhvr>
                                            <p:cTn id="23" dur="200"/>
                                            <p:tgtEl>
                                              <p:spTgt spid="182"/>
                                            </p:tgtEl>
                                          </p:cBhvr>
                                        </p:animEffect>
                                      </p:childTnLst>
                                    </p:cTn>
                                  </p:par>
                                  <p:par>
                                    <p:cTn id="24" presetID="10" presetClass="entr" presetSubtype="0" fill="hold" grpId="0" nodeType="withEffect">
                                      <p:stCondLst>
                                        <p:cond delay="300"/>
                                      </p:stCondLst>
                                      <p:childTnLst>
                                        <p:set>
                                          <p:cBhvr>
                                            <p:cTn id="25" dur="1" fill="hold">
                                              <p:stCondLst>
                                                <p:cond delay="0"/>
                                              </p:stCondLst>
                                            </p:cTn>
                                            <p:tgtEl>
                                              <p:spTgt spid="183"/>
                                            </p:tgtEl>
                                            <p:attrNameLst>
                                              <p:attrName>style.visibility</p:attrName>
                                            </p:attrNameLst>
                                          </p:cBhvr>
                                          <p:to>
                                            <p:strVal val="visible"/>
                                          </p:to>
                                        </p:set>
                                        <p:animEffect transition="in" filter="fade">
                                          <p:cBhvr>
                                            <p:cTn id="26" dur="200"/>
                                            <p:tgtEl>
                                              <p:spTgt spid="183"/>
                                            </p:tgtEl>
                                          </p:cBhvr>
                                        </p:animEffect>
                                      </p:childTnLst>
                                    </p:cTn>
                                  </p:par>
                                  <p:par>
                                    <p:cTn id="27" presetID="10" presetClass="entr" presetSubtype="0" fill="hold" grpId="0" nodeType="withEffect">
                                      <p:stCondLst>
                                        <p:cond delay="400"/>
                                      </p:stCondLst>
                                      <p:childTnLst>
                                        <p:set>
                                          <p:cBhvr>
                                            <p:cTn id="28" dur="1" fill="hold">
                                              <p:stCondLst>
                                                <p:cond delay="0"/>
                                              </p:stCondLst>
                                            </p:cTn>
                                            <p:tgtEl>
                                              <p:spTgt spid="196"/>
                                            </p:tgtEl>
                                            <p:attrNameLst>
                                              <p:attrName>style.visibility</p:attrName>
                                            </p:attrNameLst>
                                          </p:cBhvr>
                                          <p:to>
                                            <p:strVal val="visible"/>
                                          </p:to>
                                        </p:set>
                                        <p:animEffect transition="in" filter="fade">
                                          <p:cBhvr>
                                            <p:cTn id="29" dur="200"/>
                                            <p:tgtEl>
                                              <p:spTgt spid="196"/>
                                            </p:tgtEl>
                                          </p:cBhvr>
                                        </p:animEffect>
                                      </p:childTnLst>
                                    </p:cTn>
                                  </p:par>
                                  <p:par>
                                    <p:cTn id="30" presetID="10" presetClass="entr" presetSubtype="0" fill="hold" grpId="0" nodeType="withEffect">
                                      <p:stCondLst>
                                        <p:cond delay="500"/>
                                      </p:stCondLst>
                                      <p:childTnLst>
                                        <p:set>
                                          <p:cBhvr>
                                            <p:cTn id="31" dur="1" fill="hold">
                                              <p:stCondLst>
                                                <p:cond delay="0"/>
                                              </p:stCondLst>
                                            </p:cTn>
                                            <p:tgtEl>
                                              <p:spTgt spid="197"/>
                                            </p:tgtEl>
                                            <p:attrNameLst>
                                              <p:attrName>style.visibility</p:attrName>
                                            </p:attrNameLst>
                                          </p:cBhvr>
                                          <p:to>
                                            <p:strVal val="visible"/>
                                          </p:to>
                                        </p:set>
                                        <p:animEffect transition="in" filter="fade">
                                          <p:cBhvr>
                                            <p:cTn id="32" dur="200"/>
                                            <p:tgtEl>
                                              <p:spTgt spid="197"/>
                                            </p:tgtEl>
                                          </p:cBhvr>
                                        </p:animEffect>
                                      </p:childTnLst>
                                    </p:cTn>
                                  </p:par>
                                  <p:par>
                                    <p:cTn id="33" presetID="10" presetClass="entr" presetSubtype="0" fill="hold" grpId="0" nodeType="withEffect">
                                      <p:stCondLst>
                                        <p:cond delay="600"/>
                                      </p:stCondLst>
                                      <p:childTnLst>
                                        <p:set>
                                          <p:cBhvr>
                                            <p:cTn id="34" dur="1" fill="hold">
                                              <p:stCondLst>
                                                <p:cond delay="0"/>
                                              </p:stCondLst>
                                            </p:cTn>
                                            <p:tgtEl>
                                              <p:spTgt spid="198"/>
                                            </p:tgtEl>
                                            <p:attrNameLst>
                                              <p:attrName>style.visibility</p:attrName>
                                            </p:attrNameLst>
                                          </p:cBhvr>
                                          <p:to>
                                            <p:strVal val="visible"/>
                                          </p:to>
                                        </p:set>
                                        <p:animEffect transition="in" filter="fade">
                                          <p:cBhvr>
                                            <p:cTn id="35" dur="200"/>
                                            <p:tgtEl>
                                              <p:spTgt spid="198"/>
                                            </p:tgtEl>
                                          </p:cBhvr>
                                        </p:animEffect>
                                      </p:childTnLst>
                                    </p:cTn>
                                  </p:par>
                                  <p:par>
                                    <p:cTn id="36" presetID="10" presetClass="entr" presetSubtype="0" fill="hold" grpId="0" nodeType="withEffect">
                                      <p:stCondLst>
                                        <p:cond delay="700"/>
                                      </p:stCondLst>
                                      <p:childTnLst>
                                        <p:set>
                                          <p:cBhvr>
                                            <p:cTn id="37" dur="1" fill="hold">
                                              <p:stCondLst>
                                                <p:cond delay="0"/>
                                              </p:stCondLst>
                                            </p:cTn>
                                            <p:tgtEl>
                                              <p:spTgt spid="185"/>
                                            </p:tgtEl>
                                            <p:attrNameLst>
                                              <p:attrName>style.visibility</p:attrName>
                                            </p:attrNameLst>
                                          </p:cBhvr>
                                          <p:to>
                                            <p:strVal val="visible"/>
                                          </p:to>
                                        </p:set>
                                        <p:animEffect transition="in" filter="fade">
                                          <p:cBhvr>
                                            <p:cTn id="38" dur="200"/>
                                            <p:tgtEl>
                                              <p:spTgt spid="185"/>
                                            </p:tgtEl>
                                          </p:cBhvr>
                                        </p:animEffect>
                                      </p:childTnLst>
                                    </p:cTn>
                                  </p:par>
                                  <p:par>
                                    <p:cTn id="39" presetID="10" presetClass="entr" presetSubtype="0" fill="hold" grpId="0" nodeType="withEffect">
                                      <p:stCondLst>
                                        <p:cond delay="800"/>
                                      </p:stCondLst>
                                      <p:childTnLst>
                                        <p:set>
                                          <p:cBhvr>
                                            <p:cTn id="40" dur="1" fill="hold">
                                              <p:stCondLst>
                                                <p:cond delay="0"/>
                                              </p:stCondLst>
                                            </p:cTn>
                                            <p:tgtEl>
                                              <p:spTgt spid="186"/>
                                            </p:tgtEl>
                                            <p:attrNameLst>
                                              <p:attrName>style.visibility</p:attrName>
                                            </p:attrNameLst>
                                          </p:cBhvr>
                                          <p:to>
                                            <p:strVal val="visible"/>
                                          </p:to>
                                        </p:set>
                                        <p:animEffect transition="in" filter="fade">
                                          <p:cBhvr>
                                            <p:cTn id="41" dur="200"/>
                                            <p:tgtEl>
                                              <p:spTgt spid="186"/>
                                            </p:tgtEl>
                                          </p:cBhvr>
                                        </p:animEffect>
                                      </p:childTnLst>
                                    </p:cTn>
                                  </p:par>
                                  <p:par>
                                    <p:cTn id="42" presetID="10" presetClass="entr" presetSubtype="0" fill="hold" grpId="0" nodeType="withEffect">
                                      <p:stCondLst>
                                        <p:cond delay="900"/>
                                      </p:stCondLst>
                                      <p:childTnLst>
                                        <p:set>
                                          <p:cBhvr>
                                            <p:cTn id="43" dur="1" fill="hold">
                                              <p:stCondLst>
                                                <p:cond delay="0"/>
                                              </p:stCondLst>
                                            </p:cTn>
                                            <p:tgtEl>
                                              <p:spTgt spid="192"/>
                                            </p:tgtEl>
                                            <p:attrNameLst>
                                              <p:attrName>style.visibility</p:attrName>
                                            </p:attrNameLst>
                                          </p:cBhvr>
                                          <p:to>
                                            <p:strVal val="visible"/>
                                          </p:to>
                                        </p:set>
                                        <p:animEffect transition="in" filter="fade">
                                          <p:cBhvr>
                                            <p:cTn id="44" dur="200"/>
                                            <p:tgtEl>
                                              <p:spTgt spid="192"/>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184"/>
                                            </p:tgtEl>
                                            <p:attrNameLst>
                                              <p:attrName>style.visibility</p:attrName>
                                            </p:attrNameLst>
                                          </p:cBhvr>
                                          <p:to>
                                            <p:strVal val="visible"/>
                                          </p:to>
                                        </p:set>
                                        <p:animEffect transition="in" filter="fade">
                                          <p:cBhvr>
                                            <p:cTn id="47" dur="200"/>
                                            <p:tgtEl>
                                              <p:spTgt spid="184"/>
                                            </p:tgtEl>
                                          </p:cBhvr>
                                        </p:animEffect>
                                      </p:childTnLst>
                                    </p:cTn>
                                  </p:par>
                                  <p:par>
                                    <p:cTn id="48" presetID="22" presetClass="entr" presetSubtype="1" fill="hold" nodeType="withEffect">
                                      <p:stCondLst>
                                        <p:cond delay="1000"/>
                                      </p:stCondLst>
                                      <p:childTnLst>
                                        <p:set>
                                          <p:cBhvr>
                                            <p:cTn id="49" dur="1" fill="hold">
                                              <p:stCondLst>
                                                <p:cond delay="0"/>
                                              </p:stCondLst>
                                            </p:cTn>
                                            <p:tgtEl>
                                              <p:spTgt spid="206"/>
                                            </p:tgtEl>
                                            <p:attrNameLst>
                                              <p:attrName>style.visibility</p:attrName>
                                            </p:attrNameLst>
                                          </p:cBhvr>
                                          <p:to>
                                            <p:strVal val="visible"/>
                                          </p:to>
                                        </p:set>
                                        <p:animEffect transition="in" filter="wipe(up)">
                                          <p:cBhvr>
                                            <p:cTn id="50" dur="200"/>
                                            <p:tgtEl>
                                              <p:spTgt spid="206"/>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03"/>
                                            </p:tgtEl>
                                            <p:attrNameLst>
                                              <p:attrName>style.visibility</p:attrName>
                                            </p:attrNameLst>
                                          </p:cBhvr>
                                          <p:to>
                                            <p:strVal val="visible"/>
                                          </p:to>
                                        </p:set>
                                        <p:animEffect transition="in" filter="fade">
                                          <p:cBhvr>
                                            <p:cTn id="53" dur="300"/>
                                            <p:tgtEl>
                                              <p:spTgt spid="203"/>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187"/>
                                            </p:tgtEl>
                                            <p:attrNameLst>
                                              <p:attrName>style.visibility</p:attrName>
                                            </p:attrNameLst>
                                          </p:cBhvr>
                                          <p:to>
                                            <p:strVal val="visible"/>
                                          </p:to>
                                        </p:set>
                                        <p:animEffect transition="in" filter="fade">
                                          <p:cBhvr>
                                            <p:cTn id="56" dur="200"/>
                                            <p:tgtEl>
                                              <p:spTgt spid="187"/>
                                            </p:tgtEl>
                                          </p:cBhvr>
                                        </p:animEffect>
                                      </p:childTnLst>
                                    </p:cTn>
                                  </p:par>
                                  <p:par>
                                    <p:cTn id="57" presetID="10" presetClass="entr" presetSubtype="0" fill="hold" grpId="0" nodeType="withEffect">
                                      <p:stCondLst>
                                        <p:cond delay="1200"/>
                                      </p:stCondLst>
                                      <p:childTnLst>
                                        <p:set>
                                          <p:cBhvr>
                                            <p:cTn id="58" dur="1" fill="hold">
                                              <p:stCondLst>
                                                <p:cond delay="0"/>
                                              </p:stCondLst>
                                            </p:cTn>
                                            <p:tgtEl>
                                              <p:spTgt spid="188"/>
                                            </p:tgtEl>
                                            <p:attrNameLst>
                                              <p:attrName>style.visibility</p:attrName>
                                            </p:attrNameLst>
                                          </p:cBhvr>
                                          <p:to>
                                            <p:strVal val="visible"/>
                                          </p:to>
                                        </p:set>
                                        <p:animEffect transition="in" filter="fade">
                                          <p:cBhvr>
                                            <p:cTn id="59" dur="200"/>
                                            <p:tgtEl>
                                              <p:spTgt spid="188"/>
                                            </p:tgtEl>
                                          </p:cBhvr>
                                        </p:animEffect>
                                      </p:childTnLst>
                                    </p:cTn>
                                  </p:par>
                                  <p:par>
                                    <p:cTn id="60" presetID="10" presetClass="entr" presetSubtype="0" fill="hold" grpId="0" nodeType="withEffect">
                                      <p:stCondLst>
                                        <p:cond delay="1300"/>
                                      </p:stCondLst>
                                      <p:childTnLst>
                                        <p:set>
                                          <p:cBhvr>
                                            <p:cTn id="61" dur="1" fill="hold">
                                              <p:stCondLst>
                                                <p:cond delay="0"/>
                                              </p:stCondLst>
                                            </p:cTn>
                                            <p:tgtEl>
                                              <p:spTgt spid="189"/>
                                            </p:tgtEl>
                                            <p:attrNameLst>
                                              <p:attrName>style.visibility</p:attrName>
                                            </p:attrNameLst>
                                          </p:cBhvr>
                                          <p:to>
                                            <p:strVal val="visible"/>
                                          </p:to>
                                        </p:set>
                                        <p:animEffect transition="in" filter="fade">
                                          <p:cBhvr>
                                            <p:cTn id="62" dur="200"/>
                                            <p:tgtEl>
                                              <p:spTgt spid="189"/>
                                            </p:tgtEl>
                                          </p:cBhvr>
                                        </p:animEffect>
                                      </p:childTnLst>
                                    </p:cTn>
                                  </p:par>
                                  <p:par>
                                    <p:cTn id="63" presetID="10" presetClass="entr" presetSubtype="0" fill="hold" grpId="0" nodeType="withEffect">
                                      <p:stCondLst>
                                        <p:cond delay="1400"/>
                                      </p:stCondLst>
                                      <p:childTnLst>
                                        <p:set>
                                          <p:cBhvr>
                                            <p:cTn id="64" dur="1" fill="hold">
                                              <p:stCondLst>
                                                <p:cond delay="0"/>
                                              </p:stCondLst>
                                            </p:cTn>
                                            <p:tgtEl>
                                              <p:spTgt spid="201"/>
                                            </p:tgtEl>
                                            <p:attrNameLst>
                                              <p:attrName>style.visibility</p:attrName>
                                            </p:attrNameLst>
                                          </p:cBhvr>
                                          <p:to>
                                            <p:strVal val="visible"/>
                                          </p:to>
                                        </p:set>
                                        <p:animEffect transition="in" filter="fade">
                                          <p:cBhvr>
                                            <p:cTn id="65" dur="200"/>
                                            <p:tgtEl>
                                              <p:spTgt spid="201"/>
                                            </p:tgtEl>
                                          </p:cBhvr>
                                        </p:animEffect>
                                      </p:childTnLst>
                                    </p:cTn>
                                  </p:par>
                                  <p:par>
                                    <p:cTn id="66" presetID="10" presetClass="entr" presetSubtype="0" fill="hold" grpId="0" nodeType="withEffect">
                                      <p:stCondLst>
                                        <p:cond delay="1500"/>
                                      </p:stCondLst>
                                      <p:childTnLst>
                                        <p:set>
                                          <p:cBhvr>
                                            <p:cTn id="67" dur="1" fill="hold">
                                              <p:stCondLst>
                                                <p:cond delay="0"/>
                                              </p:stCondLst>
                                            </p:cTn>
                                            <p:tgtEl>
                                              <p:spTgt spid="181"/>
                                            </p:tgtEl>
                                            <p:attrNameLst>
                                              <p:attrName>style.visibility</p:attrName>
                                            </p:attrNameLst>
                                          </p:cBhvr>
                                          <p:to>
                                            <p:strVal val="visible"/>
                                          </p:to>
                                        </p:set>
                                        <p:animEffect transition="in" filter="fade">
                                          <p:cBhvr>
                                            <p:cTn id="68" dur="200"/>
                                            <p:tgtEl>
                                              <p:spTgt spid="181"/>
                                            </p:tgtEl>
                                          </p:cBhvr>
                                        </p:animEffect>
                                      </p:childTnLst>
                                    </p:cTn>
                                  </p:par>
                                  <p:par>
                                    <p:cTn id="69" presetID="10" presetClass="entr" presetSubtype="0" fill="hold" grpId="0" nodeType="withEffect">
                                      <p:stCondLst>
                                        <p:cond delay="1600"/>
                                      </p:stCondLst>
                                      <p:childTnLst>
                                        <p:set>
                                          <p:cBhvr>
                                            <p:cTn id="70" dur="1" fill="hold">
                                              <p:stCondLst>
                                                <p:cond delay="0"/>
                                              </p:stCondLst>
                                            </p:cTn>
                                            <p:tgtEl>
                                              <p:spTgt spid="190"/>
                                            </p:tgtEl>
                                            <p:attrNameLst>
                                              <p:attrName>style.visibility</p:attrName>
                                            </p:attrNameLst>
                                          </p:cBhvr>
                                          <p:to>
                                            <p:strVal val="visible"/>
                                          </p:to>
                                        </p:set>
                                        <p:animEffect transition="in" filter="fade">
                                          <p:cBhvr>
                                            <p:cTn id="71" dur="200"/>
                                            <p:tgtEl>
                                              <p:spTgt spid="190"/>
                                            </p:tgtEl>
                                          </p:cBhvr>
                                        </p:animEffect>
                                      </p:childTnLst>
                                    </p:cTn>
                                  </p:par>
                                  <p:par>
                                    <p:cTn id="72" presetID="10" presetClass="entr" presetSubtype="0" fill="hold" grpId="0" nodeType="withEffect">
                                      <p:stCondLst>
                                        <p:cond delay="1700"/>
                                      </p:stCondLst>
                                      <p:childTnLst>
                                        <p:set>
                                          <p:cBhvr>
                                            <p:cTn id="73" dur="1" fill="hold">
                                              <p:stCondLst>
                                                <p:cond delay="0"/>
                                              </p:stCondLst>
                                            </p:cTn>
                                            <p:tgtEl>
                                              <p:spTgt spid="191"/>
                                            </p:tgtEl>
                                            <p:attrNameLst>
                                              <p:attrName>style.visibility</p:attrName>
                                            </p:attrNameLst>
                                          </p:cBhvr>
                                          <p:to>
                                            <p:strVal val="visible"/>
                                          </p:to>
                                        </p:set>
                                        <p:animEffect transition="in" filter="fade">
                                          <p:cBhvr>
                                            <p:cTn id="74" dur="200"/>
                                            <p:tgtEl>
                                              <p:spTgt spid="191"/>
                                            </p:tgtEl>
                                          </p:cBhvr>
                                        </p:animEffect>
                                      </p:childTnLst>
                                    </p:cTn>
                                  </p:par>
                                  <p:par>
                                    <p:cTn id="75" presetID="10" presetClass="entr" presetSubtype="0" fill="hold" grpId="0" nodeType="withEffect">
                                      <p:stCondLst>
                                        <p:cond delay="1800"/>
                                      </p:stCondLst>
                                      <p:childTnLst>
                                        <p:set>
                                          <p:cBhvr>
                                            <p:cTn id="76" dur="1" fill="hold">
                                              <p:stCondLst>
                                                <p:cond delay="0"/>
                                              </p:stCondLst>
                                            </p:cTn>
                                            <p:tgtEl>
                                              <p:spTgt spid="199"/>
                                            </p:tgtEl>
                                            <p:attrNameLst>
                                              <p:attrName>style.visibility</p:attrName>
                                            </p:attrNameLst>
                                          </p:cBhvr>
                                          <p:to>
                                            <p:strVal val="visible"/>
                                          </p:to>
                                        </p:set>
                                        <p:animEffect transition="in" filter="fade">
                                          <p:cBhvr>
                                            <p:cTn id="77" dur="200"/>
                                            <p:tgtEl>
                                              <p:spTgt spid="199"/>
                                            </p:tgtEl>
                                          </p:cBhvr>
                                        </p:animEffect>
                                      </p:childTnLst>
                                    </p:cTn>
                                  </p:par>
                                  <p:par>
                                    <p:cTn id="78" presetID="10" presetClass="entr" presetSubtype="0" fill="hold" grpId="0" nodeType="withEffect">
                                      <p:stCondLst>
                                        <p:cond delay="1900"/>
                                      </p:stCondLst>
                                      <p:childTnLst>
                                        <p:set>
                                          <p:cBhvr>
                                            <p:cTn id="79" dur="1" fill="hold">
                                              <p:stCondLst>
                                                <p:cond delay="0"/>
                                              </p:stCondLst>
                                            </p:cTn>
                                            <p:tgtEl>
                                              <p:spTgt spid="200"/>
                                            </p:tgtEl>
                                            <p:attrNameLst>
                                              <p:attrName>style.visibility</p:attrName>
                                            </p:attrNameLst>
                                          </p:cBhvr>
                                          <p:to>
                                            <p:strVal val="visible"/>
                                          </p:to>
                                        </p:set>
                                        <p:animEffect transition="in" filter="fade">
                                          <p:cBhvr>
                                            <p:cTn id="80" dur="200"/>
                                            <p:tgtEl>
                                              <p:spTgt spid="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1" grpId="0" animBg="1"/>
          <p:bldP spid="182" grpId="0" animBg="1"/>
          <p:bldP spid="183" grpId="0" animBg="1"/>
          <p:bldP spid="184" grpId="0" animBg="1"/>
          <p:bldP spid="185" grpId="0" animBg="1"/>
          <p:bldP spid="186" grpId="0" animBg="1"/>
          <p:bldP spid="187" grpId="0" animBg="1"/>
          <p:bldP spid="188" grpId="0" animBg="1"/>
          <p:bldP spid="189" grpId="0" animBg="1"/>
          <p:bldP spid="190" grpId="0" animBg="1"/>
          <p:bldP spid="191" grpId="0" animBg="1"/>
          <p:bldP spid="192" grpId="0" animBg="1"/>
          <p:bldP spid="194" grpId="0" animBg="1"/>
          <p:bldP spid="195" grpId="0" animBg="1"/>
          <p:bldP spid="196" grpId="0" animBg="1"/>
          <p:bldP spid="197" grpId="0" animBg="1"/>
          <p:bldP spid="198" grpId="0" animBg="1"/>
          <p:bldP spid="199" grpId="0" animBg="1"/>
          <p:bldP spid="200" grpId="0" animBg="1"/>
          <p:bldP spid="201" grpId="0" animBg="1"/>
          <p:bldP spid="193" grpId="0" animBg="1"/>
          <p:bldP spid="203" grpId="0" animBg="1"/>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p:cNvCxnSpPr/>
          <p:nvPr/>
        </p:nvCxnSpPr>
        <p:spPr>
          <a:xfrm>
            <a:off x="4608576" y="3044957"/>
            <a:ext cx="7083891"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4608576" y="3907656"/>
            <a:ext cx="7083891"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608576" y="4770355"/>
            <a:ext cx="7083891"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US" dirty="0"/>
              <a:t>PROBLEM</a:t>
            </a:r>
          </a:p>
        </p:txBody>
      </p:sp>
      <p:sp>
        <p:nvSpPr>
          <p:cNvPr id="3" name="Text Placeholder 2"/>
          <p:cNvSpPr>
            <a:spLocks noGrp="1"/>
          </p:cNvSpPr>
          <p:nvPr>
            <p:ph type="body" sz="quarter" idx="10"/>
          </p:nvPr>
        </p:nvSpPr>
        <p:spPr/>
        <p:txBody>
          <a:bodyPr/>
          <a:lstStyle/>
          <a:p>
            <a:r>
              <a:rPr lang="en-US" dirty="0"/>
              <a:t>Career development has halted</a:t>
            </a:r>
          </a:p>
        </p:txBody>
      </p:sp>
      <p:sp>
        <p:nvSpPr>
          <p:cNvPr id="16" name="TextBox 15"/>
          <p:cNvSpPr txBox="1"/>
          <p:nvPr/>
        </p:nvSpPr>
        <p:spPr>
          <a:xfrm>
            <a:off x="7428147" y="2276872"/>
            <a:ext cx="3572977" cy="480131"/>
          </a:xfrm>
          <a:prstGeom prst="rect">
            <a:avLst/>
          </a:prstGeom>
          <a:noFill/>
        </p:spPr>
        <p:txBody>
          <a:bodyPr wrap="square" rtlCol="0">
            <a:spAutoFit/>
          </a:bodyPr>
          <a:lstStyle/>
          <a:p>
            <a:pPr>
              <a:lnSpc>
                <a:spcPct val="90000"/>
              </a:lnSpc>
            </a:pPr>
            <a:r>
              <a:rPr lang="en-US" sz="1400" dirty="0" err="1"/>
              <a:t>Xxxx</a:t>
            </a:r>
            <a:r>
              <a:rPr lang="en-US" sz="1400" dirty="0"/>
              <a:t> xxx xx x </a:t>
            </a:r>
            <a:r>
              <a:rPr lang="en-US" sz="1400" dirty="0" err="1"/>
              <a:t>xxxxxx</a:t>
            </a:r>
            <a:r>
              <a:rPr lang="en-US" sz="1400" dirty="0"/>
              <a:t> xx </a:t>
            </a:r>
            <a:r>
              <a:rPr lang="en-US" sz="1400" dirty="0" err="1"/>
              <a:t>xxxxx</a:t>
            </a:r>
            <a:r>
              <a:rPr lang="en-US" sz="1400" dirty="0"/>
              <a:t> xx. Xx </a:t>
            </a:r>
            <a:r>
              <a:rPr lang="en-US" sz="1400" dirty="0" err="1"/>
              <a:t>xxxx</a:t>
            </a:r>
            <a:r>
              <a:rPr lang="en-US" sz="1400" dirty="0"/>
              <a:t> x </a:t>
            </a:r>
            <a:r>
              <a:rPr lang="en-US" sz="1400" dirty="0" err="1"/>
              <a:t>xxxxxxxx</a:t>
            </a:r>
            <a:r>
              <a:rPr lang="en-US" sz="1400" dirty="0"/>
              <a:t> xx </a:t>
            </a:r>
            <a:r>
              <a:rPr lang="en-US" sz="1400" dirty="0" err="1"/>
              <a:t>xxxx</a:t>
            </a:r>
            <a:r>
              <a:rPr lang="en-US" sz="1400" dirty="0"/>
              <a:t> </a:t>
            </a:r>
            <a:r>
              <a:rPr lang="en-US" sz="1400" dirty="0" err="1"/>
              <a:t>xxxxxxx</a:t>
            </a:r>
            <a:r>
              <a:rPr lang="en-US" sz="1400" dirty="0"/>
              <a:t> xxx.</a:t>
            </a:r>
          </a:p>
        </p:txBody>
      </p:sp>
      <p:sp>
        <p:nvSpPr>
          <p:cNvPr id="9" name="TextBox 8"/>
          <p:cNvSpPr txBox="1"/>
          <p:nvPr/>
        </p:nvSpPr>
        <p:spPr>
          <a:xfrm>
            <a:off x="7428148" y="3121254"/>
            <a:ext cx="3789001" cy="480131"/>
          </a:xfrm>
          <a:prstGeom prst="rect">
            <a:avLst/>
          </a:prstGeom>
          <a:noFill/>
        </p:spPr>
        <p:txBody>
          <a:bodyPr wrap="square" rtlCol="0">
            <a:spAutoFit/>
          </a:bodyPr>
          <a:lstStyle/>
          <a:p>
            <a:pPr>
              <a:lnSpc>
                <a:spcPct val="90000"/>
              </a:lnSpc>
            </a:pPr>
            <a:r>
              <a:rPr lang="en-US" sz="1400" dirty="0"/>
              <a:t>Executives and directors need a trusted source of industry news that helps them lead</a:t>
            </a:r>
          </a:p>
        </p:txBody>
      </p:sp>
      <p:sp>
        <p:nvSpPr>
          <p:cNvPr id="10" name="TextBox 9"/>
          <p:cNvSpPr txBox="1"/>
          <p:nvPr/>
        </p:nvSpPr>
        <p:spPr>
          <a:xfrm>
            <a:off x="7428148" y="3983952"/>
            <a:ext cx="3572976" cy="674031"/>
          </a:xfrm>
          <a:prstGeom prst="rect">
            <a:avLst/>
          </a:prstGeom>
          <a:noFill/>
        </p:spPr>
        <p:txBody>
          <a:bodyPr wrap="square" rtlCol="0">
            <a:spAutoFit/>
          </a:bodyPr>
          <a:lstStyle/>
          <a:p>
            <a:pPr>
              <a:lnSpc>
                <a:spcPct val="90000"/>
              </a:lnSpc>
            </a:pPr>
            <a:r>
              <a:rPr lang="en-US" sz="1400" dirty="0"/>
              <a:t>Managers do not understand how to manage new global generation of mobile individuals</a:t>
            </a:r>
          </a:p>
        </p:txBody>
      </p:sp>
      <p:sp>
        <p:nvSpPr>
          <p:cNvPr id="11" name="TextBox 10"/>
          <p:cNvSpPr txBox="1"/>
          <p:nvPr/>
        </p:nvSpPr>
        <p:spPr>
          <a:xfrm>
            <a:off x="7428148" y="4825456"/>
            <a:ext cx="3789001" cy="867930"/>
          </a:xfrm>
          <a:prstGeom prst="rect">
            <a:avLst/>
          </a:prstGeom>
          <a:noFill/>
        </p:spPr>
        <p:txBody>
          <a:bodyPr wrap="square" rtlCol="0">
            <a:spAutoFit/>
          </a:bodyPr>
          <a:lstStyle/>
          <a:p>
            <a:pPr>
              <a:lnSpc>
                <a:spcPct val="90000"/>
              </a:lnSpc>
            </a:pPr>
            <a:r>
              <a:rPr lang="en-US" sz="1400" dirty="0"/>
              <a:t>New college graduates around the world do not have a mentor to guide them through the obstacles that a corporate or startup career can throw their way</a:t>
            </a:r>
          </a:p>
        </p:txBody>
      </p:sp>
      <p:graphicFrame>
        <p:nvGraphicFramePr>
          <p:cNvPr id="14" name="Content Placeholder 5"/>
          <p:cNvGraphicFramePr>
            <a:graphicFrameLocks/>
          </p:cNvGraphicFramePr>
          <p:nvPr>
            <p:extLst>
              <p:ext uri="{D42A27DB-BD31-4B8C-83A1-F6EECF244321}">
                <p14:modId xmlns:p14="http://schemas.microsoft.com/office/powerpoint/2010/main" val="3546401308"/>
              </p:ext>
            </p:extLst>
          </p:nvPr>
        </p:nvGraphicFramePr>
        <p:xfrm>
          <a:off x="1487488" y="1681912"/>
          <a:ext cx="5472608" cy="3941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ectangle 3"/>
          <p:cNvSpPr/>
          <p:nvPr/>
        </p:nvSpPr>
        <p:spPr>
          <a:xfrm>
            <a:off x="3937635" y="2305301"/>
            <a:ext cx="595035" cy="523220"/>
          </a:xfrm>
          <a:prstGeom prst="rect">
            <a:avLst/>
          </a:prstGeom>
        </p:spPr>
        <p:txBody>
          <a:bodyPr wrap="none">
            <a:spAutoFit/>
          </a:bodyPr>
          <a:lstStyle/>
          <a:p>
            <a:pPr lvl="0" algn="ctr"/>
            <a:r>
              <a:rPr lang="en-US" sz="2800" dirty="0">
                <a:solidFill>
                  <a:srgbClr val="FFFFFF"/>
                </a:solidFill>
              </a:rPr>
              <a:t>01</a:t>
            </a:r>
          </a:p>
        </p:txBody>
      </p:sp>
      <p:sp>
        <p:nvSpPr>
          <p:cNvPr id="13" name="Rectangle 12"/>
          <p:cNvSpPr/>
          <p:nvPr/>
        </p:nvSpPr>
        <p:spPr>
          <a:xfrm>
            <a:off x="3937635" y="3167220"/>
            <a:ext cx="595035" cy="523220"/>
          </a:xfrm>
          <a:prstGeom prst="rect">
            <a:avLst/>
          </a:prstGeom>
        </p:spPr>
        <p:txBody>
          <a:bodyPr wrap="none">
            <a:spAutoFit/>
          </a:bodyPr>
          <a:lstStyle/>
          <a:p>
            <a:pPr lvl="0" algn="ctr"/>
            <a:r>
              <a:rPr lang="en-US" sz="2800" dirty="0">
                <a:solidFill>
                  <a:srgbClr val="FFFFFF"/>
                </a:solidFill>
              </a:rPr>
              <a:t>02</a:t>
            </a:r>
          </a:p>
        </p:txBody>
      </p:sp>
      <p:sp>
        <p:nvSpPr>
          <p:cNvPr id="19" name="Rectangle 18"/>
          <p:cNvSpPr/>
          <p:nvPr/>
        </p:nvSpPr>
        <p:spPr>
          <a:xfrm>
            <a:off x="3937635" y="4006273"/>
            <a:ext cx="595035" cy="523220"/>
          </a:xfrm>
          <a:prstGeom prst="rect">
            <a:avLst/>
          </a:prstGeom>
        </p:spPr>
        <p:txBody>
          <a:bodyPr wrap="none">
            <a:spAutoFit/>
          </a:bodyPr>
          <a:lstStyle/>
          <a:p>
            <a:pPr lvl="0" algn="ctr"/>
            <a:r>
              <a:rPr lang="en-US" sz="2800" dirty="0">
                <a:solidFill>
                  <a:srgbClr val="FFFFFF"/>
                </a:solidFill>
              </a:rPr>
              <a:t>03</a:t>
            </a:r>
          </a:p>
        </p:txBody>
      </p:sp>
      <p:sp>
        <p:nvSpPr>
          <p:cNvPr id="20" name="Rectangle 19"/>
          <p:cNvSpPr/>
          <p:nvPr/>
        </p:nvSpPr>
        <p:spPr>
          <a:xfrm>
            <a:off x="3937635" y="4868192"/>
            <a:ext cx="595035" cy="523220"/>
          </a:xfrm>
          <a:prstGeom prst="rect">
            <a:avLst/>
          </a:prstGeom>
        </p:spPr>
        <p:txBody>
          <a:bodyPr wrap="none">
            <a:spAutoFit/>
          </a:bodyPr>
          <a:lstStyle/>
          <a:p>
            <a:pPr lvl="0" algn="ctr"/>
            <a:r>
              <a:rPr lang="en-US" sz="2800" dirty="0">
                <a:solidFill>
                  <a:srgbClr val="FFFFFF"/>
                </a:solidFill>
              </a:rPr>
              <a:t>04</a:t>
            </a:r>
          </a:p>
        </p:txBody>
      </p:sp>
      <p:pic>
        <p:nvPicPr>
          <p:cNvPr id="21" name="Picture 20">
            <a:hlinkClick r:id="rId7"/>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265490925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803343" y="509886"/>
            <a:ext cx="4624964" cy="5426575"/>
            <a:chOff x="-1528164" y="1075734"/>
            <a:chExt cx="2815921" cy="3303984"/>
          </a:xfrm>
          <a:solidFill>
            <a:schemeClr val="tx1">
              <a:alpha val="15000"/>
            </a:schemeClr>
          </a:solidFill>
        </p:grpSpPr>
        <p:sp>
          <p:nvSpPr>
            <p:cNvPr id="5" name="Freeform 5"/>
            <p:cNvSpPr>
              <a:spLocks noEditPoints="1"/>
            </p:cNvSpPr>
            <p:nvPr/>
          </p:nvSpPr>
          <p:spPr bwMode="auto">
            <a:xfrm>
              <a:off x="-1528164" y="2455521"/>
              <a:ext cx="1043024" cy="1359878"/>
            </a:xfrm>
            <a:custGeom>
              <a:avLst/>
              <a:gdLst>
                <a:gd name="T0" fmla="*/ 537 w 548"/>
                <a:gd name="T1" fmla="*/ 372 h 761"/>
                <a:gd name="T2" fmla="*/ 514 w 548"/>
                <a:gd name="T3" fmla="*/ 301 h 761"/>
                <a:gd name="T4" fmla="*/ 526 w 548"/>
                <a:gd name="T5" fmla="*/ 259 h 761"/>
                <a:gd name="T6" fmla="*/ 465 w 548"/>
                <a:gd name="T7" fmla="*/ 237 h 761"/>
                <a:gd name="T8" fmla="*/ 400 w 548"/>
                <a:gd name="T9" fmla="*/ 247 h 761"/>
                <a:gd name="T10" fmla="*/ 339 w 548"/>
                <a:gd name="T11" fmla="*/ 223 h 761"/>
                <a:gd name="T12" fmla="*/ 332 w 548"/>
                <a:gd name="T13" fmla="*/ 165 h 761"/>
                <a:gd name="T14" fmla="*/ 339 w 548"/>
                <a:gd name="T15" fmla="*/ 140 h 761"/>
                <a:gd name="T16" fmla="*/ 386 w 548"/>
                <a:gd name="T17" fmla="*/ 109 h 761"/>
                <a:gd name="T18" fmla="*/ 445 w 548"/>
                <a:gd name="T19" fmla="*/ 40 h 761"/>
                <a:gd name="T20" fmla="*/ 402 w 548"/>
                <a:gd name="T21" fmla="*/ 11 h 761"/>
                <a:gd name="T22" fmla="*/ 385 w 548"/>
                <a:gd name="T23" fmla="*/ 18 h 761"/>
                <a:gd name="T24" fmla="*/ 376 w 548"/>
                <a:gd name="T25" fmla="*/ 28 h 761"/>
                <a:gd name="T26" fmla="*/ 348 w 548"/>
                <a:gd name="T27" fmla="*/ 41 h 761"/>
                <a:gd name="T28" fmla="*/ 303 w 548"/>
                <a:gd name="T29" fmla="*/ 39 h 761"/>
                <a:gd name="T30" fmla="*/ 279 w 548"/>
                <a:gd name="T31" fmla="*/ 80 h 761"/>
                <a:gd name="T32" fmla="*/ 264 w 548"/>
                <a:gd name="T33" fmla="*/ 104 h 761"/>
                <a:gd name="T34" fmla="*/ 241 w 548"/>
                <a:gd name="T35" fmla="*/ 139 h 761"/>
                <a:gd name="T36" fmla="*/ 275 w 548"/>
                <a:gd name="T37" fmla="*/ 159 h 761"/>
                <a:gd name="T38" fmla="*/ 302 w 548"/>
                <a:gd name="T39" fmla="*/ 155 h 761"/>
                <a:gd name="T40" fmla="*/ 267 w 548"/>
                <a:gd name="T41" fmla="*/ 172 h 761"/>
                <a:gd name="T42" fmla="*/ 249 w 548"/>
                <a:gd name="T43" fmla="*/ 192 h 761"/>
                <a:gd name="T44" fmla="*/ 222 w 548"/>
                <a:gd name="T45" fmla="*/ 208 h 761"/>
                <a:gd name="T46" fmla="*/ 155 w 548"/>
                <a:gd name="T47" fmla="*/ 198 h 761"/>
                <a:gd name="T48" fmla="*/ 87 w 548"/>
                <a:gd name="T49" fmla="*/ 199 h 761"/>
                <a:gd name="T50" fmla="*/ 92 w 548"/>
                <a:gd name="T51" fmla="*/ 219 h 761"/>
                <a:gd name="T52" fmla="*/ 110 w 548"/>
                <a:gd name="T53" fmla="*/ 266 h 761"/>
                <a:gd name="T54" fmla="*/ 79 w 548"/>
                <a:gd name="T55" fmla="*/ 253 h 761"/>
                <a:gd name="T56" fmla="*/ 87 w 548"/>
                <a:gd name="T57" fmla="*/ 278 h 761"/>
                <a:gd name="T58" fmla="*/ 119 w 548"/>
                <a:gd name="T59" fmla="*/ 299 h 761"/>
                <a:gd name="T60" fmla="*/ 59 w 548"/>
                <a:gd name="T61" fmla="*/ 340 h 761"/>
                <a:gd name="T62" fmla="*/ 71 w 548"/>
                <a:gd name="T63" fmla="*/ 371 h 761"/>
                <a:gd name="T64" fmla="*/ 96 w 548"/>
                <a:gd name="T65" fmla="*/ 392 h 761"/>
                <a:gd name="T66" fmla="*/ 121 w 548"/>
                <a:gd name="T67" fmla="*/ 396 h 761"/>
                <a:gd name="T68" fmla="*/ 122 w 548"/>
                <a:gd name="T69" fmla="*/ 409 h 761"/>
                <a:gd name="T70" fmla="*/ 191 w 548"/>
                <a:gd name="T71" fmla="*/ 409 h 761"/>
                <a:gd name="T72" fmla="*/ 170 w 548"/>
                <a:gd name="T73" fmla="*/ 429 h 761"/>
                <a:gd name="T74" fmla="*/ 127 w 548"/>
                <a:gd name="T75" fmla="*/ 501 h 761"/>
                <a:gd name="T76" fmla="*/ 88 w 548"/>
                <a:gd name="T77" fmla="*/ 543 h 761"/>
                <a:gd name="T78" fmla="*/ 152 w 548"/>
                <a:gd name="T79" fmla="*/ 539 h 761"/>
                <a:gd name="T80" fmla="*/ 77 w 548"/>
                <a:gd name="T81" fmla="*/ 575 h 761"/>
                <a:gd name="T82" fmla="*/ 47 w 548"/>
                <a:gd name="T83" fmla="*/ 598 h 761"/>
                <a:gd name="T84" fmla="*/ 4 w 548"/>
                <a:gd name="T85" fmla="*/ 611 h 761"/>
                <a:gd name="T86" fmla="*/ 74 w 548"/>
                <a:gd name="T87" fmla="*/ 624 h 761"/>
                <a:gd name="T88" fmla="*/ 11 w 548"/>
                <a:gd name="T89" fmla="*/ 659 h 761"/>
                <a:gd name="T90" fmla="*/ 30 w 548"/>
                <a:gd name="T91" fmla="*/ 686 h 761"/>
                <a:gd name="T92" fmla="*/ 56 w 548"/>
                <a:gd name="T93" fmla="*/ 702 h 761"/>
                <a:gd name="T94" fmla="*/ 67 w 548"/>
                <a:gd name="T95" fmla="*/ 722 h 761"/>
                <a:gd name="T96" fmla="*/ 81 w 548"/>
                <a:gd name="T97" fmla="*/ 741 h 761"/>
                <a:gd name="T98" fmla="*/ 110 w 548"/>
                <a:gd name="T99" fmla="*/ 751 h 761"/>
                <a:gd name="T100" fmla="*/ 150 w 548"/>
                <a:gd name="T101" fmla="*/ 756 h 761"/>
                <a:gd name="T102" fmla="*/ 198 w 548"/>
                <a:gd name="T103" fmla="*/ 742 h 761"/>
                <a:gd name="T104" fmla="*/ 233 w 548"/>
                <a:gd name="T105" fmla="*/ 735 h 761"/>
                <a:gd name="T106" fmla="*/ 262 w 548"/>
                <a:gd name="T107" fmla="*/ 689 h 761"/>
                <a:gd name="T108" fmla="*/ 308 w 548"/>
                <a:gd name="T109" fmla="*/ 692 h 761"/>
                <a:gd name="T110" fmla="*/ 358 w 548"/>
                <a:gd name="T111" fmla="*/ 655 h 761"/>
                <a:gd name="T112" fmla="*/ 392 w 548"/>
                <a:gd name="T113" fmla="*/ 644 h 761"/>
                <a:gd name="T114" fmla="*/ 449 w 548"/>
                <a:gd name="T115" fmla="*/ 626 h 761"/>
                <a:gd name="T116" fmla="*/ 491 w 548"/>
                <a:gd name="T117" fmla="*/ 634 h 761"/>
                <a:gd name="T118" fmla="*/ 501 w 548"/>
                <a:gd name="T119" fmla="*/ 593 h 761"/>
                <a:gd name="T120" fmla="*/ 363 w 548"/>
                <a:gd name="T121" fmla="*/ 39 h 761"/>
                <a:gd name="T122" fmla="*/ 200 w 548"/>
                <a:gd name="T123" fmla="*/ 525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8" h="761">
                  <a:moveTo>
                    <a:pt x="545" y="477"/>
                  </a:moveTo>
                  <a:cubicBezTo>
                    <a:pt x="543" y="473"/>
                    <a:pt x="544" y="468"/>
                    <a:pt x="545" y="463"/>
                  </a:cubicBezTo>
                  <a:cubicBezTo>
                    <a:pt x="546" y="459"/>
                    <a:pt x="547" y="454"/>
                    <a:pt x="546" y="450"/>
                  </a:cubicBezTo>
                  <a:cubicBezTo>
                    <a:pt x="545" y="446"/>
                    <a:pt x="544" y="443"/>
                    <a:pt x="542" y="441"/>
                  </a:cubicBezTo>
                  <a:cubicBezTo>
                    <a:pt x="541" y="439"/>
                    <a:pt x="540" y="437"/>
                    <a:pt x="540" y="435"/>
                  </a:cubicBezTo>
                  <a:cubicBezTo>
                    <a:pt x="539" y="433"/>
                    <a:pt x="539" y="431"/>
                    <a:pt x="539" y="429"/>
                  </a:cubicBezTo>
                  <a:cubicBezTo>
                    <a:pt x="538" y="426"/>
                    <a:pt x="538" y="422"/>
                    <a:pt x="537" y="420"/>
                  </a:cubicBezTo>
                  <a:cubicBezTo>
                    <a:pt x="535" y="417"/>
                    <a:pt x="533" y="415"/>
                    <a:pt x="531" y="412"/>
                  </a:cubicBezTo>
                  <a:cubicBezTo>
                    <a:pt x="530" y="411"/>
                    <a:pt x="529" y="410"/>
                    <a:pt x="528" y="409"/>
                  </a:cubicBezTo>
                  <a:cubicBezTo>
                    <a:pt x="525" y="405"/>
                    <a:pt x="525" y="405"/>
                    <a:pt x="529" y="401"/>
                  </a:cubicBezTo>
                  <a:cubicBezTo>
                    <a:pt x="529" y="400"/>
                    <a:pt x="529" y="400"/>
                    <a:pt x="529" y="400"/>
                  </a:cubicBezTo>
                  <a:cubicBezTo>
                    <a:pt x="534" y="395"/>
                    <a:pt x="534" y="390"/>
                    <a:pt x="535" y="384"/>
                  </a:cubicBezTo>
                  <a:cubicBezTo>
                    <a:pt x="535" y="381"/>
                    <a:pt x="535" y="381"/>
                    <a:pt x="535" y="381"/>
                  </a:cubicBezTo>
                  <a:cubicBezTo>
                    <a:pt x="535" y="379"/>
                    <a:pt x="535" y="377"/>
                    <a:pt x="536" y="375"/>
                  </a:cubicBezTo>
                  <a:cubicBezTo>
                    <a:pt x="536" y="374"/>
                    <a:pt x="537" y="373"/>
                    <a:pt x="537" y="372"/>
                  </a:cubicBezTo>
                  <a:cubicBezTo>
                    <a:pt x="538" y="371"/>
                    <a:pt x="539" y="370"/>
                    <a:pt x="540" y="368"/>
                  </a:cubicBezTo>
                  <a:cubicBezTo>
                    <a:pt x="541" y="364"/>
                    <a:pt x="538" y="361"/>
                    <a:pt x="536" y="359"/>
                  </a:cubicBezTo>
                  <a:cubicBezTo>
                    <a:pt x="536" y="359"/>
                    <a:pt x="536" y="359"/>
                    <a:pt x="535" y="358"/>
                  </a:cubicBezTo>
                  <a:cubicBezTo>
                    <a:pt x="534" y="357"/>
                    <a:pt x="533" y="356"/>
                    <a:pt x="533" y="355"/>
                  </a:cubicBezTo>
                  <a:cubicBezTo>
                    <a:pt x="532" y="353"/>
                    <a:pt x="531" y="352"/>
                    <a:pt x="529" y="351"/>
                  </a:cubicBezTo>
                  <a:cubicBezTo>
                    <a:pt x="529" y="350"/>
                    <a:pt x="529" y="350"/>
                    <a:pt x="529" y="350"/>
                  </a:cubicBezTo>
                  <a:cubicBezTo>
                    <a:pt x="527" y="348"/>
                    <a:pt x="525" y="346"/>
                    <a:pt x="524" y="343"/>
                  </a:cubicBezTo>
                  <a:cubicBezTo>
                    <a:pt x="523" y="340"/>
                    <a:pt x="523" y="337"/>
                    <a:pt x="524" y="334"/>
                  </a:cubicBezTo>
                  <a:cubicBezTo>
                    <a:pt x="524" y="332"/>
                    <a:pt x="524" y="330"/>
                    <a:pt x="524" y="328"/>
                  </a:cubicBezTo>
                  <a:cubicBezTo>
                    <a:pt x="523" y="325"/>
                    <a:pt x="524" y="323"/>
                    <a:pt x="524" y="320"/>
                  </a:cubicBezTo>
                  <a:cubicBezTo>
                    <a:pt x="524" y="317"/>
                    <a:pt x="524" y="313"/>
                    <a:pt x="524" y="310"/>
                  </a:cubicBezTo>
                  <a:cubicBezTo>
                    <a:pt x="524" y="309"/>
                    <a:pt x="524" y="309"/>
                    <a:pt x="524" y="309"/>
                  </a:cubicBezTo>
                  <a:cubicBezTo>
                    <a:pt x="524" y="307"/>
                    <a:pt x="523" y="303"/>
                    <a:pt x="521" y="301"/>
                  </a:cubicBezTo>
                  <a:cubicBezTo>
                    <a:pt x="520" y="301"/>
                    <a:pt x="519" y="301"/>
                    <a:pt x="518" y="301"/>
                  </a:cubicBezTo>
                  <a:cubicBezTo>
                    <a:pt x="516" y="301"/>
                    <a:pt x="515" y="301"/>
                    <a:pt x="514" y="301"/>
                  </a:cubicBezTo>
                  <a:cubicBezTo>
                    <a:pt x="513" y="302"/>
                    <a:pt x="513" y="302"/>
                    <a:pt x="512" y="302"/>
                  </a:cubicBezTo>
                  <a:cubicBezTo>
                    <a:pt x="512" y="302"/>
                    <a:pt x="512" y="302"/>
                    <a:pt x="512" y="302"/>
                  </a:cubicBezTo>
                  <a:cubicBezTo>
                    <a:pt x="512" y="301"/>
                    <a:pt x="512" y="301"/>
                    <a:pt x="512" y="301"/>
                  </a:cubicBezTo>
                  <a:cubicBezTo>
                    <a:pt x="512" y="300"/>
                    <a:pt x="512" y="298"/>
                    <a:pt x="512" y="297"/>
                  </a:cubicBezTo>
                  <a:cubicBezTo>
                    <a:pt x="511" y="296"/>
                    <a:pt x="510" y="294"/>
                    <a:pt x="509" y="293"/>
                  </a:cubicBezTo>
                  <a:cubicBezTo>
                    <a:pt x="509" y="292"/>
                    <a:pt x="508" y="292"/>
                    <a:pt x="508" y="291"/>
                  </a:cubicBezTo>
                  <a:cubicBezTo>
                    <a:pt x="508" y="287"/>
                    <a:pt x="509" y="282"/>
                    <a:pt x="511" y="279"/>
                  </a:cubicBezTo>
                  <a:cubicBezTo>
                    <a:pt x="512" y="278"/>
                    <a:pt x="513" y="278"/>
                    <a:pt x="514" y="278"/>
                  </a:cubicBezTo>
                  <a:cubicBezTo>
                    <a:pt x="516" y="278"/>
                    <a:pt x="519" y="279"/>
                    <a:pt x="522" y="281"/>
                  </a:cubicBezTo>
                  <a:cubicBezTo>
                    <a:pt x="526" y="282"/>
                    <a:pt x="530" y="284"/>
                    <a:pt x="533" y="284"/>
                  </a:cubicBezTo>
                  <a:cubicBezTo>
                    <a:pt x="535" y="284"/>
                    <a:pt x="536" y="284"/>
                    <a:pt x="537" y="284"/>
                  </a:cubicBezTo>
                  <a:cubicBezTo>
                    <a:pt x="539" y="283"/>
                    <a:pt x="540" y="281"/>
                    <a:pt x="541" y="280"/>
                  </a:cubicBezTo>
                  <a:cubicBezTo>
                    <a:pt x="541" y="275"/>
                    <a:pt x="536" y="269"/>
                    <a:pt x="527" y="261"/>
                  </a:cubicBezTo>
                  <a:cubicBezTo>
                    <a:pt x="527" y="260"/>
                    <a:pt x="527" y="260"/>
                    <a:pt x="527" y="260"/>
                  </a:cubicBezTo>
                  <a:cubicBezTo>
                    <a:pt x="526" y="259"/>
                    <a:pt x="526" y="259"/>
                    <a:pt x="526" y="259"/>
                  </a:cubicBezTo>
                  <a:cubicBezTo>
                    <a:pt x="525" y="258"/>
                    <a:pt x="524" y="257"/>
                    <a:pt x="522" y="257"/>
                  </a:cubicBezTo>
                  <a:cubicBezTo>
                    <a:pt x="520" y="255"/>
                    <a:pt x="516" y="254"/>
                    <a:pt x="513" y="254"/>
                  </a:cubicBezTo>
                  <a:cubicBezTo>
                    <a:pt x="511" y="254"/>
                    <a:pt x="511" y="254"/>
                    <a:pt x="511" y="254"/>
                  </a:cubicBezTo>
                  <a:cubicBezTo>
                    <a:pt x="510" y="256"/>
                    <a:pt x="510" y="256"/>
                    <a:pt x="510" y="256"/>
                  </a:cubicBezTo>
                  <a:cubicBezTo>
                    <a:pt x="507" y="261"/>
                    <a:pt x="504" y="262"/>
                    <a:pt x="499" y="262"/>
                  </a:cubicBezTo>
                  <a:cubicBezTo>
                    <a:pt x="497" y="262"/>
                    <a:pt x="495" y="262"/>
                    <a:pt x="493" y="263"/>
                  </a:cubicBezTo>
                  <a:cubicBezTo>
                    <a:pt x="491" y="263"/>
                    <a:pt x="490" y="264"/>
                    <a:pt x="488" y="264"/>
                  </a:cubicBezTo>
                  <a:cubicBezTo>
                    <a:pt x="486" y="265"/>
                    <a:pt x="483" y="266"/>
                    <a:pt x="482" y="266"/>
                  </a:cubicBezTo>
                  <a:cubicBezTo>
                    <a:pt x="479" y="266"/>
                    <a:pt x="477" y="266"/>
                    <a:pt x="476" y="264"/>
                  </a:cubicBezTo>
                  <a:cubicBezTo>
                    <a:pt x="473" y="260"/>
                    <a:pt x="476" y="252"/>
                    <a:pt x="478" y="248"/>
                  </a:cubicBezTo>
                  <a:cubicBezTo>
                    <a:pt x="480" y="244"/>
                    <a:pt x="481" y="240"/>
                    <a:pt x="476" y="237"/>
                  </a:cubicBezTo>
                  <a:cubicBezTo>
                    <a:pt x="475" y="236"/>
                    <a:pt x="474" y="236"/>
                    <a:pt x="473" y="236"/>
                  </a:cubicBezTo>
                  <a:cubicBezTo>
                    <a:pt x="472" y="236"/>
                    <a:pt x="471" y="236"/>
                    <a:pt x="470" y="237"/>
                  </a:cubicBezTo>
                  <a:cubicBezTo>
                    <a:pt x="469" y="237"/>
                    <a:pt x="468" y="238"/>
                    <a:pt x="467" y="238"/>
                  </a:cubicBezTo>
                  <a:cubicBezTo>
                    <a:pt x="466" y="238"/>
                    <a:pt x="466" y="237"/>
                    <a:pt x="465" y="237"/>
                  </a:cubicBezTo>
                  <a:cubicBezTo>
                    <a:pt x="458" y="235"/>
                    <a:pt x="456" y="224"/>
                    <a:pt x="455" y="217"/>
                  </a:cubicBezTo>
                  <a:cubicBezTo>
                    <a:pt x="453" y="211"/>
                    <a:pt x="452" y="204"/>
                    <a:pt x="447" y="200"/>
                  </a:cubicBezTo>
                  <a:cubicBezTo>
                    <a:pt x="442" y="195"/>
                    <a:pt x="438" y="193"/>
                    <a:pt x="435" y="193"/>
                  </a:cubicBezTo>
                  <a:cubicBezTo>
                    <a:pt x="434" y="193"/>
                    <a:pt x="434" y="193"/>
                    <a:pt x="434" y="193"/>
                  </a:cubicBezTo>
                  <a:cubicBezTo>
                    <a:pt x="433" y="193"/>
                    <a:pt x="432" y="194"/>
                    <a:pt x="431" y="195"/>
                  </a:cubicBezTo>
                  <a:cubicBezTo>
                    <a:pt x="430" y="196"/>
                    <a:pt x="430" y="197"/>
                    <a:pt x="429" y="198"/>
                  </a:cubicBezTo>
                  <a:cubicBezTo>
                    <a:pt x="427" y="201"/>
                    <a:pt x="425" y="204"/>
                    <a:pt x="421" y="206"/>
                  </a:cubicBezTo>
                  <a:cubicBezTo>
                    <a:pt x="416" y="208"/>
                    <a:pt x="414" y="210"/>
                    <a:pt x="414" y="212"/>
                  </a:cubicBezTo>
                  <a:cubicBezTo>
                    <a:pt x="413" y="213"/>
                    <a:pt x="414" y="215"/>
                    <a:pt x="416" y="217"/>
                  </a:cubicBezTo>
                  <a:cubicBezTo>
                    <a:pt x="418" y="219"/>
                    <a:pt x="421" y="222"/>
                    <a:pt x="421" y="225"/>
                  </a:cubicBezTo>
                  <a:cubicBezTo>
                    <a:pt x="421" y="226"/>
                    <a:pt x="421" y="227"/>
                    <a:pt x="419" y="228"/>
                  </a:cubicBezTo>
                  <a:cubicBezTo>
                    <a:pt x="418" y="229"/>
                    <a:pt x="417" y="230"/>
                    <a:pt x="416" y="230"/>
                  </a:cubicBezTo>
                  <a:cubicBezTo>
                    <a:pt x="415" y="230"/>
                    <a:pt x="414" y="230"/>
                    <a:pt x="413" y="231"/>
                  </a:cubicBezTo>
                  <a:cubicBezTo>
                    <a:pt x="410" y="232"/>
                    <a:pt x="409" y="234"/>
                    <a:pt x="408" y="236"/>
                  </a:cubicBezTo>
                  <a:cubicBezTo>
                    <a:pt x="406" y="241"/>
                    <a:pt x="403" y="245"/>
                    <a:pt x="400" y="247"/>
                  </a:cubicBezTo>
                  <a:cubicBezTo>
                    <a:pt x="399" y="248"/>
                    <a:pt x="398" y="249"/>
                    <a:pt x="397" y="249"/>
                  </a:cubicBezTo>
                  <a:cubicBezTo>
                    <a:pt x="396" y="249"/>
                    <a:pt x="394" y="247"/>
                    <a:pt x="393" y="246"/>
                  </a:cubicBezTo>
                  <a:cubicBezTo>
                    <a:pt x="392" y="245"/>
                    <a:pt x="391" y="244"/>
                    <a:pt x="389" y="244"/>
                  </a:cubicBezTo>
                  <a:cubicBezTo>
                    <a:pt x="388" y="243"/>
                    <a:pt x="388" y="243"/>
                    <a:pt x="387" y="243"/>
                  </a:cubicBezTo>
                  <a:cubicBezTo>
                    <a:pt x="385" y="243"/>
                    <a:pt x="384" y="244"/>
                    <a:pt x="382" y="244"/>
                  </a:cubicBezTo>
                  <a:cubicBezTo>
                    <a:pt x="381" y="245"/>
                    <a:pt x="380" y="246"/>
                    <a:pt x="378" y="246"/>
                  </a:cubicBezTo>
                  <a:cubicBezTo>
                    <a:pt x="378" y="246"/>
                    <a:pt x="378" y="246"/>
                    <a:pt x="377" y="246"/>
                  </a:cubicBezTo>
                  <a:cubicBezTo>
                    <a:pt x="373" y="246"/>
                    <a:pt x="369" y="243"/>
                    <a:pt x="366" y="240"/>
                  </a:cubicBezTo>
                  <a:cubicBezTo>
                    <a:pt x="365" y="239"/>
                    <a:pt x="365" y="238"/>
                    <a:pt x="364" y="238"/>
                  </a:cubicBezTo>
                  <a:cubicBezTo>
                    <a:pt x="362" y="235"/>
                    <a:pt x="360" y="231"/>
                    <a:pt x="356" y="230"/>
                  </a:cubicBezTo>
                  <a:cubicBezTo>
                    <a:pt x="355" y="230"/>
                    <a:pt x="354" y="229"/>
                    <a:pt x="352" y="229"/>
                  </a:cubicBezTo>
                  <a:cubicBezTo>
                    <a:pt x="351" y="229"/>
                    <a:pt x="350" y="229"/>
                    <a:pt x="349" y="230"/>
                  </a:cubicBezTo>
                  <a:cubicBezTo>
                    <a:pt x="348" y="230"/>
                    <a:pt x="347" y="230"/>
                    <a:pt x="346" y="230"/>
                  </a:cubicBezTo>
                  <a:cubicBezTo>
                    <a:pt x="345" y="230"/>
                    <a:pt x="343" y="230"/>
                    <a:pt x="342" y="229"/>
                  </a:cubicBezTo>
                  <a:cubicBezTo>
                    <a:pt x="340" y="228"/>
                    <a:pt x="339" y="226"/>
                    <a:pt x="339" y="223"/>
                  </a:cubicBezTo>
                  <a:cubicBezTo>
                    <a:pt x="339" y="222"/>
                    <a:pt x="339" y="221"/>
                    <a:pt x="339" y="220"/>
                  </a:cubicBezTo>
                  <a:cubicBezTo>
                    <a:pt x="339" y="214"/>
                    <a:pt x="337" y="213"/>
                    <a:pt x="332" y="210"/>
                  </a:cubicBezTo>
                  <a:cubicBezTo>
                    <a:pt x="329" y="209"/>
                    <a:pt x="328" y="208"/>
                    <a:pt x="328" y="204"/>
                  </a:cubicBezTo>
                  <a:cubicBezTo>
                    <a:pt x="328" y="203"/>
                    <a:pt x="328" y="203"/>
                    <a:pt x="328" y="203"/>
                  </a:cubicBezTo>
                  <a:cubicBezTo>
                    <a:pt x="327" y="199"/>
                    <a:pt x="325" y="198"/>
                    <a:pt x="322" y="197"/>
                  </a:cubicBezTo>
                  <a:cubicBezTo>
                    <a:pt x="320" y="197"/>
                    <a:pt x="319" y="196"/>
                    <a:pt x="318" y="195"/>
                  </a:cubicBezTo>
                  <a:cubicBezTo>
                    <a:pt x="315" y="192"/>
                    <a:pt x="312" y="188"/>
                    <a:pt x="310" y="185"/>
                  </a:cubicBezTo>
                  <a:cubicBezTo>
                    <a:pt x="309" y="185"/>
                    <a:pt x="309" y="185"/>
                    <a:pt x="309" y="185"/>
                  </a:cubicBezTo>
                  <a:cubicBezTo>
                    <a:pt x="307" y="182"/>
                    <a:pt x="308" y="181"/>
                    <a:pt x="308" y="180"/>
                  </a:cubicBezTo>
                  <a:cubicBezTo>
                    <a:pt x="308" y="178"/>
                    <a:pt x="311" y="177"/>
                    <a:pt x="314" y="175"/>
                  </a:cubicBezTo>
                  <a:cubicBezTo>
                    <a:pt x="317" y="174"/>
                    <a:pt x="320" y="172"/>
                    <a:pt x="322" y="169"/>
                  </a:cubicBezTo>
                  <a:cubicBezTo>
                    <a:pt x="322" y="169"/>
                    <a:pt x="322" y="168"/>
                    <a:pt x="323" y="167"/>
                  </a:cubicBezTo>
                  <a:cubicBezTo>
                    <a:pt x="324" y="165"/>
                    <a:pt x="325" y="163"/>
                    <a:pt x="327" y="163"/>
                  </a:cubicBezTo>
                  <a:cubicBezTo>
                    <a:pt x="327" y="163"/>
                    <a:pt x="328" y="163"/>
                    <a:pt x="328" y="163"/>
                  </a:cubicBezTo>
                  <a:cubicBezTo>
                    <a:pt x="329" y="164"/>
                    <a:pt x="331" y="164"/>
                    <a:pt x="332" y="165"/>
                  </a:cubicBezTo>
                  <a:cubicBezTo>
                    <a:pt x="334" y="165"/>
                    <a:pt x="335" y="166"/>
                    <a:pt x="337" y="166"/>
                  </a:cubicBezTo>
                  <a:cubicBezTo>
                    <a:pt x="339" y="166"/>
                    <a:pt x="340" y="166"/>
                    <a:pt x="342" y="165"/>
                  </a:cubicBezTo>
                  <a:cubicBezTo>
                    <a:pt x="344" y="164"/>
                    <a:pt x="345" y="162"/>
                    <a:pt x="347" y="161"/>
                  </a:cubicBezTo>
                  <a:cubicBezTo>
                    <a:pt x="348" y="160"/>
                    <a:pt x="350" y="159"/>
                    <a:pt x="351" y="158"/>
                  </a:cubicBezTo>
                  <a:cubicBezTo>
                    <a:pt x="352" y="158"/>
                    <a:pt x="352" y="157"/>
                    <a:pt x="353" y="157"/>
                  </a:cubicBezTo>
                  <a:cubicBezTo>
                    <a:pt x="356" y="155"/>
                    <a:pt x="358" y="154"/>
                    <a:pt x="359" y="153"/>
                  </a:cubicBezTo>
                  <a:cubicBezTo>
                    <a:pt x="363" y="148"/>
                    <a:pt x="363" y="148"/>
                    <a:pt x="363" y="148"/>
                  </a:cubicBezTo>
                  <a:cubicBezTo>
                    <a:pt x="357" y="148"/>
                    <a:pt x="357" y="148"/>
                    <a:pt x="357" y="148"/>
                  </a:cubicBezTo>
                  <a:cubicBezTo>
                    <a:pt x="356" y="148"/>
                    <a:pt x="356" y="148"/>
                    <a:pt x="356" y="148"/>
                  </a:cubicBezTo>
                  <a:cubicBezTo>
                    <a:pt x="355" y="148"/>
                    <a:pt x="354" y="148"/>
                    <a:pt x="353" y="148"/>
                  </a:cubicBezTo>
                  <a:cubicBezTo>
                    <a:pt x="353" y="148"/>
                    <a:pt x="352" y="148"/>
                    <a:pt x="352" y="148"/>
                  </a:cubicBezTo>
                  <a:cubicBezTo>
                    <a:pt x="351" y="148"/>
                    <a:pt x="351" y="147"/>
                    <a:pt x="351" y="147"/>
                  </a:cubicBezTo>
                  <a:cubicBezTo>
                    <a:pt x="351" y="146"/>
                    <a:pt x="351" y="145"/>
                    <a:pt x="350" y="145"/>
                  </a:cubicBezTo>
                  <a:cubicBezTo>
                    <a:pt x="349" y="143"/>
                    <a:pt x="346" y="143"/>
                    <a:pt x="344" y="142"/>
                  </a:cubicBezTo>
                  <a:cubicBezTo>
                    <a:pt x="342" y="142"/>
                    <a:pt x="340" y="141"/>
                    <a:pt x="339" y="140"/>
                  </a:cubicBezTo>
                  <a:cubicBezTo>
                    <a:pt x="338" y="139"/>
                    <a:pt x="338" y="137"/>
                    <a:pt x="338" y="136"/>
                  </a:cubicBezTo>
                  <a:cubicBezTo>
                    <a:pt x="339" y="133"/>
                    <a:pt x="340" y="131"/>
                    <a:pt x="342" y="130"/>
                  </a:cubicBezTo>
                  <a:cubicBezTo>
                    <a:pt x="343" y="129"/>
                    <a:pt x="344" y="129"/>
                    <a:pt x="345" y="129"/>
                  </a:cubicBezTo>
                  <a:cubicBezTo>
                    <a:pt x="346" y="129"/>
                    <a:pt x="348" y="130"/>
                    <a:pt x="350" y="131"/>
                  </a:cubicBezTo>
                  <a:cubicBezTo>
                    <a:pt x="351" y="132"/>
                    <a:pt x="353" y="133"/>
                    <a:pt x="355" y="133"/>
                  </a:cubicBezTo>
                  <a:cubicBezTo>
                    <a:pt x="355" y="133"/>
                    <a:pt x="355" y="133"/>
                    <a:pt x="355" y="133"/>
                  </a:cubicBezTo>
                  <a:cubicBezTo>
                    <a:pt x="358" y="133"/>
                    <a:pt x="360" y="131"/>
                    <a:pt x="361" y="130"/>
                  </a:cubicBezTo>
                  <a:cubicBezTo>
                    <a:pt x="363" y="128"/>
                    <a:pt x="364" y="127"/>
                    <a:pt x="366" y="127"/>
                  </a:cubicBezTo>
                  <a:cubicBezTo>
                    <a:pt x="366" y="127"/>
                    <a:pt x="367" y="127"/>
                    <a:pt x="367" y="127"/>
                  </a:cubicBezTo>
                  <a:cubicBezTo>
                    <a:pt x="369" y="127"/>
                    <a:pt x="370" y="127"/>
                    <a:pt x="371" y="127"/>
                  </a:cubicBezTo>
                  <a:cubicBezTo>
                    <a:pt x="372" y="127"/>
                    <a:pt x="373" y="127"/>
                    <a:pt x="374" y="127"/>
                  </a:cubicBezTo>
                  <a:cubicBezTo>
                    <a:pt x="375" y="127"/>
                    <a:pt x="377" y="127"/>
                    <a:pt x="379" y="125"/>
                  </a:cubicBezTo>
                  <a:cubicBezTo>
                    <a:pt x="381" y="123"/>
                    <a:pt x="381" y="121"/>
                    <a:pt x="381" y="119"/>
                  </a:cubicBezTo>
                  <a:cubicBezTo>
                    <a:pt x="381" y="116"/>
                    <a:pt x="381" y="114"/>
                    <a:pt x="383" y="112"/>
                  </a:cubicBezTo>
                  <a:cubicBezTo>
                    <a:pt x="384" y="111"/>
                    <a:pt x="385" y="110"/>
                    <a:pt x="386" y="109"/>
                  </a:cubicBezTo>
                  <a:cubicBezTo>
                    <a:pt x="388" y="107"/>
                    <a:pt x="390" y="105"/>
                    <a:pt x="391" y="101"/>
                  </a:cubicBezTo>
                  <a:cubicBezTo>
                    <a:pt x="391" y="100"/>
                    <a:pt x="391" y="99"/>
                    <a:pt x="391" y="98"/>
                  </a:cubicBezTo>
                  <a:cubicBezTo>
                    <a:pt x="391" y="98"/>
                    <a:pt x="391" y="98"/>
                    <a:pt x="391" y="98"/>
                  </a:cubicBezTo>
                  <a:cubicBezTo>
                    <a:pt x="391" y="94"/>
                    <a:pt x="391" y="91"/>
                    <a:pt x="393" y="88"/>
                  </a:cubicBezTo>
                  <a:cubicBezTo>
                    <a:pt x="395" y="85"/>
                    <a:pt x="396" y="82"/>
                    <a:pt x="396" y="79"/>
                  </a:cubicBezTo>
                  <a:cubicBezTo>
                    <a:pt x="397" y="78"/>
                    <a:pt x="397" y="76"/>
                    <a:pt x="398" y="75"/>
                  </a:cubicBezTo>
                  <a:cubicBezTo>
                    <a:pt x="400" y="69"/>
                    <a:pt x="409" y="66"/>
                    <a:pt x="415" y="65"/>
                  </a:cubicBezTo>
                  <a:cubicBezTo>
                    <a:pt x="416" y="65"/>
                    <a:pt x="416" y="65"/>
                    <a:pt x="416" y="65"/>
                  </a:cubicBezTo>
                  <a:cubicBezTo>
                    <a:pt x="417" y="64"/>
                    <a:pt x="417" y="64"/>
                    <a:pt x="417" y="64"/>
                  </a:cubicBezTo>
                  <a:cubicBezTo>
                    <a:pt x="418" y="62"/>
                    <a:pt x="419" y="61"/>
                    <a:pt x="420" y="60"/>
                  </a:cubicBezTo>
                  <a:cubicBezTo>
                    <a:pt x="420" y="59"/>
                    <a:pt x="421" y="59"/>
                    <a:pt x="421" y="58"/>
                  </a:cubicBezTo>
                  <a:cubicBezTo>
                    <a:pt x="423" y="55"/>
                    <a:pt x="426" y="52"/>
                    <a:pt x="429" y="50"/>
                  </a:cubicBezTo>
                  <a:cubicBezTo>
                    <a:pt x="431" y="48"/>
                    <a:pt x="434" y="47"/>
                    <a:pt x="438" y="45"/>
                  </a:cubicBezTo>
                  <a:cubicBezTo>
                    <a:pt x="440" y="43"/>
                    <a:pt x="442" y="42"/>
                    <a:pt x="444" y="41"/>
                  </a:cubicBezTo>
                  <a:cubicBezTo>
                    <a:pt x="444" y="41"/>
                    <a:pt x="445" y="40"/>
                    <a:pt x="445" y="40"/>
                  </a:cubicBezTo>
                  <a:cubicBezTo>
                    <a:pt x="448" y="39"/>
                    <a:pt x="451" y="37"/>
                    <a:pt x="452" y="35"/>
                  </a:cubicBezTo>
                  <a:cubicBezTo>
                    <a:pt x="453" y="34"/>
                    <a:pt x="454" y="32"/>
                    <a:pt x="453" y="30"/>
                  </a:cubicBezTo>
                  <a:cubicBezTo>
                    <a:pt x="452" y="28"/>
                    <a:pt x="451" y="28"/>
                    <a:pt x="449" y="27"/>
                  </a:cubicBezTo>
                  <a:cubicBezTo>
                    <a:pt x="449" y="27"/>
                    <a:pt x="449" y="27"/>
                    <a:pt x="449" y="27"/>
                  </a:cubicBezTo>
                  <a:cubicBezTo>
                    <a:pt x="447" y="27"/>
                    <a:pt x="446" y="27"/>
                    <a:pt x="444" y="26"/>
                  </a:cubicBezTo>
                  <a:cubicBezTo>
                    <a:pt x="440" y="25"/>
                    <a:pt x="435" y="24"/>
                    <a:pt x="432" y="21"/>
                  </a:cubicBezTo>
                  <a:cubicBezTo>
                    <a:pt x="430" y="20"/>
                    <a:pt x="429" y="18"/>
                    <a:pt x="428" y="16"/>
                  </a:cubicBezTo>
                  <a:cubicBezTo>
                    <a:pt x="426" y="14"/>
                    <a:pt x="424" y="10"/>
                    <a:pt x="420" y="9"/>
                  </a:cubicBezTo>
                  <a:cubicBezTo>
                    <a:pt x="420" y="8"/>
                    <a:pt x="419" y="8"/>
                    <a:pt x="418" y="7"/>
                  </a:cubicBezTo>
                  <a:cubicBezTo>
                    <a:pt x="416" y="6"/>
                    <a:pt x="414" y="5"/>
                    <a:pt x="413" y="4"/>
                  </a:cubicBezTo>
                  <a:cubicBezTo>
                    <a:pt x="412" y="4"/>
                    <a:pt x="412" y="4"/>
                    <a:pt x="412" y="4"/>
                  </a:cubicBezTo>
                  <a:cubicBezTo>
                    <a:pt x="410" y="2"/>
                    <a:pt x="407" y="0"/>
                    <a:pt x="404" y="0"/>
                  </a:cubicBezTo>
                  <a:cubicBezTo>
                    <a:pt x="403" y="0"/>
                    <a:pt x="403" y="0"/>
                    <a:pt x="402" y="1"/>
                  </a:cubicBezTo>
                  <a:cubicBezTo>
                    <a:pt x="400" y="1"/>
                    <a:pt x="399" y="3"/>
                    <a:pt x="399" y="4"/>
                  </a:cubicBezTo>
                  <a:cubicBezTo>
                    <a:pt x="398" y="7"/>
                    <a:pt x="402" y="10"/>
                    <a:pt x="402" y="11"/>
                  </a:cubicBezTo>
                  <a:cubicBezTo>
                    <a:pt x="403" y="11"/>
                    <a:pt x="403" y="11"/>
                    <a:pt x="404" y="12"/>
                  </a:cubicBezTo>
                  <a:cubicBezTo>
                    <a:pt x="404" y="12"/>
                    <a:pt x="404" y="12"/>
                    <a:pt x="404" y="12"/>
                  </a:cubicBezTo>
                  <a:cubicBezTo>
                    <a:pt x="404" y="13"/>
                    <a:pt x="404" y="13"/>
                    <a:pt x="405" y="14"/>
                  </a:cubicBezTo>
                  <a:cubicBezTo>
                    <a:pt x="406" y="15"/>
                    <a:pt x="407" y="16"/>
                    <a:pt x="408" y="17"/>
                  </a:cubicBezTo>
                  <a:cubicBezTo>
                    <a:pt x="409" y="17"/>
                    <a:pt x="409" y="17"/>
                    <a:pt x="410" y="17"/>
                  </a:cubicBezTo>
                  <a:cubicBezTo>
                    <a:pt x="410" y="18"/>
                    <a:pt x="411" y="19"/>
                    <a:pt x="411" y="19"/>
                  </a:cubicBezTo>
                  <a:cubicBezTo>
                    <a:pt x="411" y="19"/>
                    <a:pt x="410" y="19"/>
                    <a:pt x="410" y="19"/>
                  </a:cubicBezTo>
                  <a:cubicBezTo>
                    <a:pt x="408" y="18"/>
                    <a:pt x="407" y="17"/>
                    <a:pt x="405" y="16"/>
                  </a:cubicBezTo>
                  <a:cubicBezTo>
                    <a:pt x="404" y="16"/>
                    <a:pt x="403" y="16"/>
                    <a:pt x="402" y="16"/>
                  </a:cubicBezTo>
                  <a:cubicBezTo>
                    <a:pt x="400" y="16"/>
                    <a:pt x="397" y="17"/>
                    <a:pt x="394" y="18"/>
                  </a:cubicBezTo>
                  <a:cubicBezTo>
                    <a:pt x="393" y="18"/>
                    <a:pt x="393" y="18"/>
                    <a:pt x="392" y="18"/>
                  </a:cubicBezTo>
                  <a:cubicBezTo>
                    <a:pt x="391" y="18"/>
                    <a:pt x="391" y="18"/>
                    <a:pt x="391" y="18"/>
                  </a:cubicBezTo>
                  <a:cubicBezTo>
                    <a:pt x="390" y="18"/>
                    <a:pt x="389" y="18"/>
                    <a:pt x="389" y="18"/>
                  </a:cubicBezTo>
                  <a:cubicBezTo>
                    <a:pt x="388" y="18"/>
                    <a:pt x="388" y="18"/>
                    <a:pt x="387" y="18"/>
                  </a:cubicBezTo>
                  <a:cubicBezTo>
                    <a:pt x="385" y="18"/>
                    <a:pt x="385" y="18"/>
                    <a:pt x="385" y="18"/>
                  </a:cubicBezTo>
                  <a:cubicBezTo>
                    <a:pt x="385" y="20"/>
                    <a:pt x="385" y="20"/>
                    <a:pt x="385" y="20"/>
                  </a:cubicBezTo>
                  <a:cubicBezTo>
                    <a:pt x="384" y="22"/>
                    <a:pt x="384" y="23"/>
                    <a:pt x="384" y="25"/>
                  </a:cubicBezTo>
                  <a:cubicBezTo>
                    <a:pt x="384" y="26"/>
                    <a:pt x="384" y="27"/>
                    <a:pt x="383" y="28"/>
                  </a:cubicBezTo>
                  <a:cubicBezTo>
                    <a:pt x="378" y="35"/>
                    <a:pt x="382" y="40"/>
                    <a:pt x="385" y="44"/>
                  </a:cubicBezTo>
                  <a:cubicBezTo>
                    <a:pt x="387" y="46"/>
                    <a:pt x="389" y="48"/>
                    <a:pt x="389" y="50"/>
                  </a:cubicBezTo>
                  <a:cubicBezTo>
                    <a:pt x="389" y="50"/>
                    <a:pt x="389" y="51"/>
                    <a:pt x="388" y="51"/>
                  </a:cubicBezTo>
                  <a:cubicBezTo>
                    <a:pt x="388" y="51"/>
                    <a:pt x="388" y="51"/>
                    <a:pt x="388" y="51"/>
                  </a:cubicBezTo>
                  <a:cubicBezTo>
                    <a:pt x="388" y="48"/>
                    <a:pt x="385" y="46"/>
                    <a:pt x="384" y="45"/>
                  </a:cubicBezTo>
                  <a:cubicBezTo>
                    <a:pt x="384" y="45"/>
                    <a:pt x="383" y="45"/>
                    <a:pt x="383" y="45"/>
                  </a:cubicBezTo>
                  <a:cubicBezTo>
                    <a:pt x="382" y="44"/>
                    <a:pt x="381" y="42"/>
                    <a:pt x="380" y="41"/>
                  </a:cubicBezTo>
                  <a:cubicBezTo>
                    <a:pt x="379" y="41"/>
                    <a:pt x="379" y="40"/>
                    <a:pt x="379" y="40"/>
                  </a:cubicBezTo>
                  <a:cubicBezTo>
                    <a:pt x="378" y="39"/>
                    <a:pt x="378" y="39"/>
                    <a:pt x="378" y="39"/>
                  </a:cubicBezTo>
                  <a:cubicBezTo>
                    <a:pt x="377" y="38"/>
                    <a:pt x="376" y="36"/>
                    <a:pt x="376" y="35"/>
                  </a:cubicBezTo>
                  <a:cubicBezTo>
                    <a:pt x="375" y="35"/>
                    <a:pt x="376" y="33"/>
                    <a:pt x="376" y="32"/>
                  </a:cubicBezTo>
                  <a:cubicBezTo>
                    <a:pt x="376" y="31"/>
                    <a:pt x="377" y="30"/>
                    <a:pt x="376" y="28"/>
                  </a:cubicBezTo>
                  <a:cubicBezTo>
                    <a:pt x="376" y="21"/>
                    <a:pt x="371" y="20"/>
                    <a:pt x="370" y="20"/>
                  </a:cubicBezTo>
                  <a:cubicBezTo>
                    <a:pt x="370" y="20"/>
                    <a:pt x="370" y="20"/>
                    <a:pt x="369" y="20"/>
                  </a:cubicBezTo>
                  <a:cubicBezTo>
                    <a:pt x="367" y="21"/>
                    <a:pt x="365" y="22"/>
                    <a:pt x="364" y="23"/>
                  </a:cubicBezTo>
                  <a:cubicBezTo>
                    <a:pt x="363" y="24"/>
                    <a:pt x="362" y="24"/>
                    <a:pt x="361" y="24"/>
                  </a:cubicBezTo>
                  <a:cubicBezTo>
                    <a:pt x="360" y="25"/>
                    <a:pt x="359" y="25"/>
                    <a:pt x="359" y="26"/>
                  </a:cubicBezTo>
                  <a:cubicBezTo>
                    <a:pt x="358" y="26"/>
                    <a:pt x="357" y="27"/>
                    <a:pt x="357" y="27"/>
                  </a:cubicBezTo>
                  <a:cubicBezTo>
                    <a:pt x="357" y="27"/>
                    <a:pt x="356" y="27"/>
                    <a:pt x="356" y="27"/>
                  </a:cubicBezTo>
                  <a:cubicBezTo>
                    <a:pt x="356" y="26"/>
                    <a:pt x="355" y="25"/>
                    <a:pt x="353" y="25"/>
                  </a:cubicBezTo>
                  <a:cubicBezTo>
                    <a:pt x="352" y="25"/>
                    <a:pt x="352" y="26"/>
                    <a:pt x="351" y="26"/>
                  </a:cubicBezTo>
                  <a:cubicBezTo>
                    <a:pt x="350" y="26"/>
                    <a:pt x="349" y="27"/>
                    <a:pt x="348" y="28"/>
                  </a:cubicBezTo>
                  <a:cubicBezTo>
                    <a:pt x="348" y="28"/>
                    <a:pt x="347" y="28"/>
                    <a:pt x="347" y="29"/>
                  </a:cubicBezTo>
                  <a:cubicBezTo>
                    <a:pt x="347" y="29"/>
                    <a:pt x="347" y="29"/>
                    <a:pt x="346" y="29"/>
                  </a:cubicBezTo>
                  <a:cubicBezTo>
                    <a:pt x="345" y="30"/>
                    <a:pt x="343" y="31"/>
                    <a:pt x="342" y="34"/>
                  </a:cubicBezTo>
                  <a:cubicBezTo>
                    <a:pt x="342" y="37"/>
                    <a:pt x="344" y="40"/>
                    <a:pt x="347" y="41"/>
                  </a:cubicBezTo>
                  <a:cubicBezTo>
                    <a:pt x="347" y="41"/>
                    <a:pt x="348" y="41"/>
                    <a:pt x="348" y="41"/>
                  </a:cubicBezTo>
                  <a:cubicBezTo>
                    <a:pt x="348" y="41"/>
                    <a:pt x="347" y="41"/>
                    <a:pt x="347" y="42"/>
                  </a:cubicBezTo>
                  <a:cubicBezTo>
                    <a:pt x="347" y="42"/>
                    <a:pt x="347" y="43"/>
                    <a:pt x="346" y="43"/>
                  </a:cubicBezTo>
                  <a:cubicBezTo>
                    <a:pt x="346" y="43"/>
                    <a:pt x="346" y="43"/>
                    <a:pt x="346" y="43"/>
                  </a:cubicBezTo>
                  <a:cubicBezTo>
                    <a:pt x="345" y="42"/>
                    <a:pt x="344" y="41"/>
                    <a:pt x="344" y="39"/>
                  </a:cubicBezTo>
                  <a:cubicBezTo>
                    <a:pt x="342" y="36"/>
                    <a:pt x="340" y="33"/>
                    <a:pt x="336" y="31"/>
                  </a:cubicBezTo>
                  <a:cubicBezTo>
                    <a:pt x="335" y="31"/>
                    <a:pt x="335" y="31"/>
                    <a:pt x="333" y="31"/>
                  </a:cubicBezTo>
                  <a:cubicBezTo>
                    <a:pt x="330" y="31"/>
                    <a:pt x="327" y="31"/>
                    <a:pt x="327" y="34"/>
                  </a:cubicBezTo>
                  <a:cubicBezTo>
                    <a:pt x="326" y="34"/>
                    <a:pt x="326" y="35"/>
                    <a:pt x="327" y="35"/>
                  </a:cubicBezTo>
                  <a:cubicBezTo>
                    <a:pt x="327" y="36"/>
                    <a:pt x="327" y="36"/>
                    <a:pt x="327" y="37"/>
                  </a:cubicBezTo>
                  <a:cubicBezTo>
                    <a:pt x="326" y="37"/>
                    <a:pt x="325" y="37"/>
                    <a:pt x="325" y="37"/>
                  </a:cubicBezTo>
                  <a:cubicBezTo>
                    <a:pt x="324" y="38"/>
                    <a:pt x="323" y="38"/>
                    <a:pt x="323" y="39"/>
                  </a:cubicBezTo>
                  <a:cubicBezTo>
                    <a:pt x="322" y="39"/>
                    <a:pt x="322" y="40"/>
                    <a:pt x="322" y="40"/>
                  </a:cubicBezTo>
                  <a:cubicBezTo>
                    <a:pt x="319" y="41"/>
                    <a:pt x="316" y="42"/>
                    <a:pt x="315" y="42"/>
                  </a:cubicBezTo>
                  <a:cubicBezTo>
                    <a:pt x="313" y="42"/>
                    <a:pt x="312" y="42"/>
                    <a:pt x="310" y="41"/>
                  </a:cubicBezTo>
                  <a:cubicBezTo>
                    <a:pt x="308" y="40"/>
                    <a:pt x="306" y="39"/>
                    <a:pt x="303" y="39"/>
                  </a:cubicBezTo>
                  <a:cubicBezTo>
                    <a:pt x="302" y="39"/>
                    <a:pt x="298" y="39"/>
                    <a:pt x="296" y="41"/>
                  </a:cubicBezTo>
                  <a:cubicBezTo>
                    <a:pt x="294" y="43"/>
                    <a:pt x="295" y="46"/>
                    <a:pt x="295" y="47"/>
                  </a:cubicBezTo>
                  <a:cubicBezTo>
                    <a:pt x="295" y="47"/>
                    <a:pt x="295" y="48"/>
                    <a:pt x="295" y="48"/>
                  </a:cubicBezTo>
                  <a:cubicBezTo>
                    <a:pt x="295" y="48"/>
                    <a:pt x="295" y="49"/>
                    <a:pt x="294" y="49"/>
                  </a:cubicBezTo>
                  <a:cubicBezTo>
                    <a:pt x="294" y="50"/>
                    <a:pt x="293" y="51"/>
                    <a:pt x="293" y="52"/>
                  </a:cubicBezTo>
                  <a:cubicBezTo>
                    <a:pt x="292" y="54"/>
                    <a:pt x="292" y="56"/>
                    <a:pt x="293" y="57"/>
                  </a:cubicBezTo>
                  <a:cubicBezTo>
                    <a:pt x="293" y="60"/>
                    <a:pt x="293" y="60"/>
                    <a:pt x="293" y="60"/>
                  </a:cubicBezTo>
                  <a:cubicBezTo>
                    <a:pt x="292" y="61"/>
                    <a:pt x="291" y="61"/>
                    <a:pt x="290" y="61"/>
                  </a:cubicBezTo>
                  <a:cubicBezTo>
                    <a:pt x="288" y="61"/>
                    <a:pt x="285" y="62"/>
                    <a:pt x="283" y="65"/>
                  </a:cubicBezTo>
                  <a:cubicBezTo>
                    <a:pt x="282" y="65"/>
                    <a:pt x="282" y="66"/>
                    <a:pt x="281" y="67"/>
                  </a:cubicBezTo>
                  <a:cubicBezTo>
                    <a:pt x="281" y="68"/>
                    <a:pt x="281" y="69"/>
                    <a:pt x="280" y="69"/>
                  </a:cubicBezTo>
                  <a:cubicBezTo>
                    <a:pt x="280" y="69"/>
                    <a:pt x="280" y="70"/>
                    <a:pt x="279" y="70"/>
                  </a:cubicBezTo>
                  <a:cubicBezTo>
                    <a:pt x="279" y="71"/>
                    <a:pt x="277" y="72"/>
                    <a:pt x="277" y="73"/>
                  </a:cubicBezTo>
                  <a:cubicBezTo>
                    <a:pt x="276" y="76"/>
                    <a:pt x="277" y="78"/>
                    <a:pt x="279" y="80"/>
                  </a:cubicBezTo>
                  <a:cubicBezTo>
                    <a:pt x="279" y="80"/>
                    <a:pt x="279" y="80"/>
                    <a:pt x="279" y="80"/>
                  </a:cubicBezTo>
                  <a:cubicBezTo>
                    <a:pt x="278" y="80"/>
                    <a:pt x="276" y="80"/>
                    <a:pt x="275" y="84"/>
                  </a:cubicBezTo>
                  <a:cubicBezTo>
                    <a:pt x="275" y="86"/>
                    <a:pt x="276" y="89"/>
                    <a:pt x="278" y="92"/>
                  </a:cubicBezTo>
                  <a:cubicBezTo>
                    <a:pt x="279" y="94"/>
                    <a:pt x="281" y="95"/>
                    <a:pt x="283" y="95"/>
                  </a:cubicBezTo>
                  <a:cubicBezTo>
                    <a:pt x="284" y="95"/>
                    <a:pt x="285" y="95"/>
                    <a:pt x="286" y="95"/>
                  </a:cubicBezTo>
                  <a:cubicBezTo>
                    <a:pt x="287" y="95"/>
                    <a:pt x="288" y="94"/>
                    <a:pt x="289" y="94"/>
                  </a:cubicBezTo>
                  <a:cubicBezTo>
                    <a:pt x="289" y="94"/>
                    <a:pt x="289" y="95"/>
                    <a:pt x="290" y="95"/>
                  </a:cubicBezTo>
                  <a:cubicBezTo>
                    <a:pt x="290" y="95"/>
                    <a:pt x="290" y="97"/>
                    <a:pt x="289" y="99"/>
                  </a:cubicBezTo>
                  <a:cubicBezTo>
                    <a:pt x="289" y="100"/>
                    <a:pt x="288" y="101"/>
                    <a:pt x="287" y="102"/>
                  </a:cubicBezTo>
                  <a:cubicBezTo>
                    <a:pt x="287" y="102"/>
                    <a:pt x="287" y="102"/>
                    <a:pt x="286" y="102"/>
                  </a:cubicBezTo>
                  <a:cubicBezTo>
                    <a:pt x="286" y="102"/>
                    <a:pt x="284" y="101"/>
                    <a:pt x="283" y="101"/>
                  </a:cubicBezTo>
                  <a:cubicBezTo>
                    <a:pt x="282" y="100"/>
                    <a:pt x="280" y="99"/>
                    <a:pt x="278" y="99"/>
                  </a:cubicBezTo>
                  <a:cubicBezTo>
                    <a:pt x="277" y="99"/>
                    <a:pt x="277" y="99"/>
                    <a:pt x="277" y="99"/>
                  </a:cubicBezTo>
                  <a:cubicBezTo>
                    <a:pt x="276" y="99"/>
                    <a:pt x="275" y="100"/>
                    <a:pt x="274" y="100"/>
                  </a:cubicBezTo>
                  <a:cubicBezTo>
                    <a:pt x="273" y="100"/>
                    <a:pt x="271" y="100"/>
                    <a:pt x="270" y="100"/>
                  </a:cubicBezTo>
                  <a:cubicBezTo>
                    <a:pt x="268" y="100"/>
                    <a:pt x="264" y="102"/>
                    <a:pt x="264" y="104"/>
                  </a:cubicBezTo>
                  <a:cubicBezTo>
                    <a:pt x="263" y="105"/>
                    <a:pt x="263" y="108"/>
                    <a:pt x="266" y="110"/>
                  </a:cubicBezTo>
                  <a:cubicBezTo>
                    <a:pt x="267" y="110"/>
                    <a:pt x="268" y="111"/>
                    <a:pt x="269" y="111"/>
                  </a:cubicBezTo>
                  <a:cubicBezTo>
                    <a:pt x="269" y="111"/>
                    <a:pt x="269" y="111"/>
                    <a:pt x="269" y="111"/>
                  </a:cubicBezTo>
                  <a:cubicBezTo>
                    <a:pt x="269" y="111"/>
                    <a:pt x="270" y="112"/>
                    <a:pt x="270" y="112"/>
                  </a:cubicBezTo>
                  <a:cubicBezTo>
                    <a:pt x="270" y="113"/>
                    <a:pt x="271" y="113"/>
                    <a:pt x="272" y="114"/>
                  </a:cubicBezTo>
                  <a:cubicBezTo>
                    <a:pt x="271" y="114"/>
                    <a:pt x="270" y="114"/>
                    <a:pt x="269" y="114"/>
                  </a:cubicBezTo>
                  <a:cubicBezTo>
                    <a:pt x="268" y="113"/>
                    <a:pt x="266" y="113"/>
                    <a:pt x="265" y="113"/>
                  </a:cubicBezTo>
                  <a:cubicBezTo>
                    <a:pt x="264" y="113"/>
                    <a:pt x="263" y="113"/>
                    <a:pt x="262" y="113"/>
                  </a:cubicBezTo>
                  <a:cubicBezTo>
                    <a:pt x="254" y="113"/>
                    <a:pt x="247" y="116"/>
                    <a:pt x="243" y="120"/>
                  </a:cubicBezTo>
                  <a:cubicBezTo>
                    <a:pt x="241" y="122"/>
                    <a:pt x="241" y="122"/>
                    <a:pt x="241" y="122"/>
                  </a:cubicBezTo>
                  <a:cubicBezTo>
                    <a:pt x="241" y="123"/>
                    <a:pt x="240" y="124"/>
                    <a:pt x="239" y="125"/>
                  </a:cubicBezTo>
                  <a:cubicBezTo>
                    <a:pt x="239" y="125"/>
                    <a:pt x="238" y="125"/>
                    <a:pt x="238" y="125"/>
                  </a:cubicBezTo>
                  <a:cubicBezTo>
                    <a:pt x="237" y="126"/>
                    <a:pt x="236" y="127"/>
                    <a:pt x="235" y="129"/>
                  </a:cubicBezTo>
                  <a:cubicBezTo>
                    <a:pt x="233" y="133"/>
                    <a:pt x="237" y="137"/>
                    <a:pt x="240" y="139"/>
                  </a:cubicBezTo>
                  <a:cubicBezTo>
                    <a:pt x="241" y="139"/>
                    <a:pt x="241" y="139"/>
                    <a:pt x="241" y="139"/>
                  </a:cubicBezTo>
                  <a:cubicBezTo>
                    <a:pt x="242" y="140"/>
                    <a:pt x="243" y="141"/>
                    <a:pt x="244" y="142"/>
                  </a:cubicBezTo>
                  <a:cubicBezTo>
                    <a:pt x="245" y="144"/>
                    <a:pt x="246" y="145"/>
                    <a:pt x="247" y="146"/>
                  </a:cubicBezTo>
                  <a:cubicBezTo>
                    <a:pt x="250" y="148"/>
                    <a:pt x="254" y="149"/>
                    <a:pt x="257" y="149"/>
                  </a:cubicBezTo>
                  <a:cubicBezTo>
                    <a:pt x="257" y="149"/>
                    <a:pt x="260" y="149"/>
                    <a:pt x="260" y="149"/>
                  </a:cubicBezTo>
                  <a:cubicBezTo>
                    <a:pt x="262" y="149"/>
                    <a:pt x="263" y="149"/>
                    <a:pt x="264" y="149"/>
                  </a:cubicBezTo>
                  <a:cubicBezTo>
                    <a:pt x="265" y="149"/>
                    <a:pt x="267" y="149"/>
                    <a:pt x="268" y="149"/>
                  </a:cubicBezTo>
                  <a:cubicBezTo>
                    <a:pt x="269" y="149"/>
                    <a:pt x="271" y="149"/>
                    <a:pt x="272" y="149"/>
                  </a:cubicBezTo>
                  <a:cubicBezTo>
                    <a:pt x="273" y="148"/>
                    <a:pt x="274" y="148"/>
                    <a:pt x="275" y="148"/>
                  </a:cubicBezTo>
                  <a:cubicBezTo>
                    <a:pt x="276" y="148"/>
                    <a:pt x="277" y="147"/>
                    <a:pt x="278" y="147"/>
                  </a:cubicBezTo>
                  <a:cubicBezTo>
                    <a:pt x="278" y="147"/>
                    <a:pt x="278" y="147"/>
                    <a:pt x="279" y="148"/>
                  </a:cubicBezTo>
                  <a:cubicBezTo>
                    <a:pt x="279" y="148"/>
                    <a:pt x="278" y="148"/>
                    <a:pt x="278" y="148"/>
                  </a:cubicBezTo>
                  <a:cubicBezTo>
                    <a:pt x="277" y="149"/>
                    <a:pt x="277" y="150"/>
                    <a:pt x="276" y="151"/>
                  </a:cubicBezTo>
                  <a:cubicBezTo>
                    <a:pt x="274" y="152"/>
                    <a:pt x="271" y="154"/>
                    <a:pt x="272" y="157"/>
                  </a:cubicBezTo>
                  <a:cubicBezTo>
                    <a:pt x="272" y="157"/>
                    <a:pt x="272" y="159"/>
                    <a:pt x="275" y="159"/>
                  </a:cubicBezTo>
                  <a:cubicBezTo>
                    <a:pt x="275" y="159"/>
                    <a:pt x="275" y="159"/>
                    <a:pt x="275" y="159"/>
                  </a:cubicBezTo>
                  <a:cubicBezTo>
                    <a:pt x="276" y="159"/>
                    <a:pt x="276" y="159"/>
                    <a:pt x="276" y="159"/>
                  </a:cubicBezTo>
                  <a:cubicBezTo>
                    <a:pt x="278" y="159"/>
                    <a:pt x="281" y="157"/>
                    <a:pt x="284" y="155"/>
                  </a:cubicBezTo>
                  <a:cubicBezTo>
                    <a:pt x="286" y="153"/>
                    <a:pt x="286" y="153"/>
                    <a:pt x="286" y="153"/>
                  </a:cubicBezTo>
                  <a:cubicBezTo>
                    <a:pt x="287" y="152"/>
                    <a:pt x="288" y="151"/>
                    <a:pt x="290" y="150"/>
                  </a:cubicBezTo>
                  <a:cubicBezTo>
                    <a:pt x="291" y="149"/>
                    <a:pt x="292" y="148"/>
                    <a:pt x="293" y="148"/>
                  </a:cubicBezTo>
                  <a:cubicBezTo>
                    <a:pt x="294" y="148"/>
                    <a:pt x="294" y="149"/>
                    <a:pt x="294" y="149"/>
                  </a:cubicBezTo>
                  <a:cubicBezTo>
                    <a:pt x="295" y="150"/>
                    <a:pt x="296" y="151"/>
                    <a:pt x="299" y="151"/>
                  </a:cubicBezTo>
                  <a:cubicBezTo>
                    <a:pt x="299" y="151"/>
                    <a:pt x="300" y="151"/>
                    <a:pt x="300" y="151"/>
                  </a:cubicBezTo>
                  <a:cubicBezTo>
                    <a:pt x="301" y="151"/>
                    <a:pt x="302" y="151"/>
                    <a:pt x="303" y="150"/>
                  </a:cubicBezTo>
                  <a:cubicBezTo>
                    <a:pt x="303" y="150"/>
                    <a:pt x="304" y="150"/>
                    <a:pt x="304" y="150"/>
                  </a:cubicBezTo>
                  <a:cubicBezTo>
                    <a:pt x="305" y="149"/>
                    <a:pt x="306" y="149"/>
                    <a:pt x="306" y="149"/>
                  </a:cubicBezTo>
                  <a:cubicBezTo>
                    <a:pt x="307" y="149"/>
                    <a:pt x="307" y="149"/>
                    <a:pt x="307" y="149"/>
                  </a:cubicBezTo>
                  <a:cubicBezTo>
                    <a:pt x="308" y="149"/>
                    <a:pt x="308" y="149"/>
                    <a:pt x="308" y="149"/>
                  </a:cubicBezTo>
                  <a:cubicBezTo>
                    <a:pt x="308" y="150"/>
                    <a:pt x="308" y="150"/>
                    <a:pt x="307" y="150"/>
                  </a:cubicBezTo>
                  <a:cubicBezTo>
                    <a:pt x="305" y="152"/>
                    <a:pt x="303" y="153"/>
                    <a:pt x="302" y="155"/>
                  </a:cubicBezTo>
                  <a:cubicBezTo>
                    <a:pt x="301" y="156"/>
                    <a:pt x="301" y="156"/>
                    <a:pt x="301" y="156"/>
                  </a:cubicBezTo>
                  <a:cubicBezTo>
                    <a:pt x="300" y="157"/>
                    <a:pt x="298" y="158"/>
                    <a:pt x="297" y="160"/>
                  </a:cubicBezTo>
                  <a:cubicBezTo>
                    <a:pt x="297" y="160"/>
                    <a:pt x="297" y="161"/>
                    <a:pt x="296" y="161"/>
                  </a:cubicBezTo>
                  <a:cubicBezTo>
                    <a:pt x="295" y="162"/>
                    <a:pt x="294" y="162"/>
                    <a:pt x="293" y="164"/>
                  </a:cubicBezTo>
                  <a:cubicBezTo>
                    <a:pt x="292" y="166"/>
                    <a:pt x="293" y="168"/>
                    <a:pt x="294" y="170"/>
                  </a:cubicBezTo>
                  <a:cubicBezTo>
                    <a:pt x="292" y="170"/>
                    <a:pt x="291" y="171"/>
                    <a:pt x="289" y="172"/>
                  </a:cubicBezTo>
                  <a:cubicBezTo>
                    <a:pt x="289" y="172"/>
                    <a:pt x="289" y="172"/>
                    <a:pt x="289" y="172"/>
                  </a:cubicBezTo>
                  <a:cubicBezTo>
                    <a:pt x="288" y="173"/>
                    <a:pt x="286" y="173"/>
                    <a:pt x="285" y="173"/>
                  </a:cubicBezTo>
                  <a:cubicBezTo>
                    <a:pt x="284" y="173"/>
                    <a:pt x="284" y="173"/>
                    <a:pt x="284" y="173"/>
                  </a:cubicBezTo>
                  <a:cubicBezTo>
                    <a:pt x="282" y="173"/>
                    <a:pt x="281" y="173"/>
                    <a:pt x="280" y="174"/>
                  </a:cubicBezTo>
                  <a:cubicBezTo>
                    <a:pt x="279" y="174"/>
                    <a:pt x="278" y="174"/>
                    <a:pt x="277" y="174"/>
                  </a:cubicBezTo>
                  <a:cubicBezTo>
                    <a:pt x="277" y="174"/>
                    <a:pt x="277" y="174"/>
                    <a:pt x="277" y="174"/>
                  </a:cubicBezTo>
                  <a:cubicBezTo>
                    <a:pt x="276" y="174"/>
                    <a:pt x="275" y="174"/>
                    <a:pt x="275" y="173"/>
                  </a:cubicBezTo>
                  <a:cubicBezTo>
                    <a:pt x="273" y="173"/>
                    <a:pt x="272" y="172"/>
                    <a:pt x="270" y="172"/>
                  </a:cubicBezTo>
                  <a:cubicBezTo>
                    <a:pt x="267" y="172"/>
                    <a:pt x="267" y="172"/>
                    <a:pt x="267" y="172"/>
                  </a:cubicBezTo>
                  <a:cubicBezTo>
                    <a:pt x="268" y="175"/>
                    <a:pt x="268" y="175"/>
                    <a:pt x="268" y="175"/>
                  </a:cubicBezTo>
                  <a:cubicBezTo>
                    <a:pt x="268" y="176"/>
                    <a:pt x="268" y="177"/>
                    <a:pt x="268" y="178"/>
                  </a:cubicBezTo>
                  <a:cubicBezTo>
                    <a:pt x="268" y="179"/>
                    <a:pt x="268" y="179"/>
                    <a:pt x="268" y="180"/>
                  </a:cubicBezTo>
                  <a:cubicBezTo>
                    <a:pt x="268" y="180"/>
                    <a:pt x="268" y="181"/>
                    <a:pt x="267" y="182"/>
                  </a:cubicBezTo>
                  <a:cubicBezTo>
                    <a:pt x="267" y="182"/>
                    <a:pt x="266" y="182"/>
                    <a:pt x="266" y="182"/>
                  </a:cubicBezTo>
                  <a:cubicBezTo>
                    <a:pt x="265" y="183"/>
                    <a:pt x="265" y="183"/>
                    <a:pt x="264" y="184"/>
                  </a:cubicBezTo>
                  <a:cubicBezTo>
                    <a:pt x="263" y="184"/>
                    <a:pt x="262" y="185"/>
                    <a:pt x="261" y="185"/>
                  </a:cubicBezTo>
                  <a:cubicBezTo>
                    <a:pt x="261" y="185"/>
                    <a:pt x="260" y="185"/>
                    <a:pt x="260" y="185"/>
                  </a:cubicBezTo>
                  <a:cubicBezTo>
                    <a:pt x="260" y="188"/>
                    <a:pt x="260" y="188"/>
                    <a:pt x="260" y="188"/>
                  </a:cubicBezTo>
                  <a:cubicBezTo>
                    <a:pt x="260" y="188"/>
                    <a:pt x="260" y="188"/>
                    <a:pt x="260" y="188"/>
                  </a:cubicBezTo>
                  <a:cubicBezTo>
                    <a:pt x="260" y="185"/>
                    <a:pt x="260" y="185"/>
                    <a:pt x="260" y="185"/>
                  </a:cubicBezTo>
                  <a:cubicBezTo>
                    <a:pt x="259" y="185"/>
                    <a:pt x="258" y="185"/>
                    <a:pt x="257" y="186"/>
                  </a:cubicBezTo>
                  <a:cubicBezTo>
                    <a:pt x="255" y="186"/>
                    <a:pt x="254" y="188"/>
                    <a:pt x="253" y="189"/>
                  </a:cubicBezTo>
                  <a:cubicBezTo>
                    <a:pt x="252" y="190"/>
                    <a:pt x="252" y="191"/>
                    <a:pt x="251" y="191"/>
                  </a:cubicBezTo>
                  <a:cubicBezTo>
                    <a:pt x="251" y="191"/>
                    <a:pt x="250" y="191"/>
                    <a:pt x="249" y="192"/>
                  </a:cubicBezTo>
                  <a:cubicBezTo>
                    <a:pt x="247" y="192"/>
                    <a:pt x="243" y="193"/>
                    <a:pt x="243" y="197"/>
                  </a:cubicBezTo>
                  <a:cubicBezTo>
                    <a:pt x="243" y="200"/>
                    <a:pt x="244" y="204"/>
                    <a:pt x="252" y="204"/>
                  </a:cubicBezTo>
                  <a:cubicBezTo>
                    <a:pt x="253" y="204"/>
                    <a:pt x="254" y="204"/>
                    <a:pt x="255" y="204"/>
                  </a:cubicBezTo>
                  <a:cubicBezTo>
                    <a:pt x="256" y="204"/>
                    <a:pt x="257" y="204"/>
                    <a:pt x="257" y="204"/>
                  </a:cubicBezTo>
                  <a:cubicBezTo>
                    <a:pt x="256" y="206"/>
                    <a:pt x="257" y="207"/>
                    <a:pt x="257" y="208"/>
                  </a:cubicBezTo>
                  <a:cubicBezTo>
                    <a:pt x="255" y="208"/>
                    <a:pt x="253" y="209"/>
                    <a:pt x="252" y="210"/>
                  </a:cubicBezTo>
                  <a:cubicBezTo>
                    <a:pt x="251" y="211"/>
                    <a:pt x="250" y="212"/>
                    <a:pt x="250" y="213"/>
                  </a:cubicBezTo>
                  <a:cubicBezTo>
                    <a:pt x="247" y="211"/>
                    <a:pt x="243" y="211"/>
                    <a:pt x="242" y="211"/>
                  </a:cubicBezTo>
                  <a:cubicBezTo>
                    <a:pt x="240" y="211"/>
                    <a:pt x="239" y="211"/>
                    <a:pt x="237" y="211"/>
                  </a:cubicBezTo>
                  <a:cubicBezTo>
                    <a:pt x="237" y="211"/>
                    <a:pt x="237" y="211"/>
                    <a:pt x="237" y="211"/>
                  </a:cubicBezTo>
                  <a:cubicBezTo>
                    <a:pt x="236" y="212"/>
                    <a:pt x="235" y="212"/>
                    <a:pt x="234" y="212"/>
                  </a:cubicBezTo>
                  <a:cubicBezTo>
                    <a:pt x="233" y="212"/>
                    <a:pt x="232" y="212"/>
                    <a:pt x="231" y="212"/>
                  </a:cubicBezTo>
                  <a:cubicBezTo>
                    <a:pt x="230" y="212"/>
                    <a:pt x="229" y="212"/>
                    <a:pt x="229" y="212"/>
                  </a:cubicBezTo>
                  <a:cubicBezTo>
                    <a:pt x="228" y="212"/>
                    <a:pt x="227" y="211"/>
                    <a:pt x="225" y="210"/>
                  </a:cubicBezTo>
                  <a:cubicBezTo>
                    <a:pt x="224" y="210"/>
                    <a:pt x="223" y="209"/>
                    <a:pt x="222" y="208"/>
                  </a:cubicBezTo>
                  <a:cubicBezTo>
                    <a:pt x="220" y="208"/>
                    <a:pt x="218" y="208"/>
                    <a:pt x="217" y="208"/>
                  </a:cubicBezTo>
                  <a:cubicBezTo>
                    <a:pt x="215" y="208"/>
                    <a:pt x="214" y="207"/>
                    <a:pt x="213" y="207"/>
                  </a:cubicBezTo>
                  <a:cubicBezTo>
                    <a:pt x="213" y="207"/>
                    <a:pt x="212" y="207"/>
                    <a:pt x="211" y="206"/>
                  </a:cubicBezTo>
                  <a:cubicBezTo>
                    <a:pt x="209" y="205"/>
                    <a:pt x="207" y="204"/>
                    <a:pt x="205" y="204"/>
                  </a:cubicBezTo>
                  <a:cubicBezTo>
                    <a:pt x="205" y="204"/>
                    <a:pt x="204" y="204"/>
                    <a:pt x="204" y="204"/>
                  </a:cubicBezTo>
                  <a:cubicBezTo>
                    <a:pt x="198" y="206"/>
                    <a:pt x="196" y="211"/>
                    <a:pt x="195" y="215"/>
                  </a:cubicBezTo>
                  <a:cubicBezTo>
                    <a:pt x="194" y="217"/>
                    <a:pt x="194" y="218"/>
                    <a:pt x="193" y="219"/>
                  </a:cubicBezTo>
                  <a:cubicBezTo>
                    <a:pt x="191" y="221"/>
                    <a:pt x="189" y="223"/>
                    <a:pt x="188" y="223"/>
                  </a:cubicBezTo>
                  <a:cubicBezTo>
                    <a:pt x="187" y="223"/>
                    <a:pt x="187" y="223"/>
                    <a:pt x="187" y="223"/>
                  </a:cubicBezTo>
                  <a:cubicBezTo>
                    <a:pt x="187" y="222"/>
                    <a:pt x="186" y="221"/>
                    <a:pt x="186" y="219"/>
                  </a:cubicBezTo>
                  <a:cubicBezTo>
                    <a:pt x="186" y="218"/>
                    <a:pt x="186" y="217"/>
                    <a:pt x="186" y="216"/>
                  </a:cubicBezTo>
                  <a:cubicBezTo>
                    <a:pt x="186" y="213"/>
                    <a:pt x="184" y="209"/>
                    <a:pt x="182" y="206"/>
                  </a:cubicBezTo>
                  <a:cubicBezTo>
                    <a:pt x="177" y="202"/>
                    <a:pt x="170" y="201"/>
                    <a:pt x="165" y="200"/>
                  </a:cubicBezTo>
                  <a:cubicBezTo>
                    <a:pt x="164" y="200"/>
                    <a:pt x="164" y="200"/>
                    <a:pt x="164" y="200"/>
                  </a:cubicBezTo>
                  <a:cubicBezTo>
                    <a:pt x="161" y="200"/>
                    <a:pt x="158" y="199"/>
                    <a:pt x="155" y="198"/>
                  </a:cubicBezTo>
                  <a:cubicBezTo>
                    <a:pt x="154" y="198"/>
                    <a:pt x="152" y="197"/>
                    <a:pt x="151" y="197"/>
                  </a:cubicBezTo>
                  <a:cubicBezTo>
                    <a:pt x="148" y="196"/>
                    <a:pt x="144" y="196"/>
                    <a:pt x="141" y="196"/>
                  </a:cubicBezTo>
                  <a:cubicBezTo>
                    <a:pt x="139" y="196"/>
                    <a:pt x="136" y="196"/>
                    <a:pt x="134" y="195"/>
                  </a:cubicBezTo>
                  <a:cubicBezTo>
                    <a:pt x="133" y="195"/>
                    <a:pt x="131" y="194"/>
                    <a:pt x="129" y="193"/>
                  </a:cubicBezTo>
                  <a:cubicBezTo>
                    <a:pt x="127" y="192"/>
                    <a:pt x="124" y="191"/>
                    <a:pt x="120" y="191"/>
                  </a:cubicBezTo>
                  <a:cubicBezTo>
                    <a:pt x="120" y="191"/>
                    <a:pt x="119" y="191"/>
                    <a:pt x="119" y="191"/>
                  </a:cubicBezTo>
                  <a:cubicBezTo>
                    <a:pt x="117" y="191"/>
                    <a:pt x="114" y="191"/>
                    <a:pt x="112" y="194"/>
                  </a:cubicBezTo>
                  <a:cubicBezTo>
                    <a:pt x="111" y="197"/>
                    <a:pt x="113" y="200"/>
                    <a:pt x="115" y="202"/>
                  </a:cubicBezTo>
                  <a:cubicBezTo>
                    <a:pt x="115" y="202"/>
                    <a:pt x="116" y="203"/>
                    <a:pt x="116" y="203"/>
                  </a:cubicBezTo>
                  <a:cubicBezTo>
                    <a:pt x="115" y="203"/>
                    <a:pt x="115" y="203"/>
                    <a:pt x="114" y="203"/>
                  </a:cubicBezTo>
                  <a:cubicBezTo>
                    <a:pt x="113" y="203"/>
                    <a:pt x="112" y="204"/>
                    <a:pt x="112" y="204"/>
                  </a:cubicBezTo>
                  <a:cubicBezTo>
                    <a:pt x="110" y="204"/>
                    <a:pt x="108" y="204"/>
                    <a:pt x="107" y="205"/>
                  </a:cubicBezTo>
                  <a:cubicBezTo>
                    <a:pt x="107" y="203"/>
                    <a:pt x="106" y="202"/>
                    <a:pt x="104" y="201"/>
                  </a:cubicBezTo>
                  <a:cubicBezTo>
                    <a:pt x="102" y="199"/>
                    <a:pt x="99" y="198"/>
                    <a:pt x="95" y="198"/>
                  </a:cubicBezTo>
                  <a:cubicBezTo>
                    <a:pt x="92" y="198"/>
                    <a:pt x="89" y="198"/>
                    <a:pt x="87" y="199"/>
                  </a:cubicBezTo>
                  <a:cubicBezTo>
                    <a:pt x="81" y="202"/>
                    <a:pt x="79" y="206"/>
                    <a:pt x="79" y="211"/>
                  </a:cubicBezTo>
                  <a:cubicBezTo>
                    <a:pt x="79" y="212"/>
                    <a:pt x="80" y="213"/>
                    <a:pt x="80" y="214"/>
                  </a:cubicBezTo>
                  <a:cubicBezTo>
                    <a:pt x="81" y="216"/>
                    <a:pt x="81" y="217"/>
                    <a:pt x="81" y="217"/>
                  </a:cubicBezTo>
                  <a:cubicBezTo>
                    <a:pt x="80" y="219"/>
                    <a:pt x="79" y="221"/>
                    <a:pt x="78" y="222"/>
                  </a:cubicBezTo>
                  <a:cubicBezTo>
                    <a:pt x="77" y="224"/>
                    <a:pt x="76" y="226"/>
                    <a:pt x="75" y="229"/>
                  </a:cubicBezTo>
                  <a:cubicBezTo>
                    <a:pt x="75" y="230"/>
                    <a:pt x="74" y="235"/>
                    <a:pt x="76" y="238"/>
                  </a:cubicBezTo>
                  <a:cubicBezTo>
                    <a:pt x="77" y="240"/>
                    <a:pt x="78" y="240"/>
                    <a:pt x="80" y="240"/>
                  </a:cubicBezTo>
                  <a:cubicBezTo>
                    <a:pt x="80" y="240"/>
                    <a:pt x="80" y="240"/>
                    <a:pt x="80" y="240"/>
                  </a:cubicBezTo>
                  <a:cubicBezTo>
                    <a:pt x="81" y="240"/>
                    <a:pt x="82" y="240"/>
                    <a:pt x="83" y="239"/>
                  </a:cubicBezTo>
                  <a:cubicBezTo>
                    <a:pt x="85" y="238"/>
                    <a:pt x="85" y="235"/>
                    <a:pt x="86" y="232"/>
                  </a:cubicBezTo>
                  <a:cubicBezTo>
                    <a:pt x="86" y="231"/>
                    <a:pt x="86" y="230"/>
                    <a:pt x="86" y="230"/>
                  </a:cubicBezTo>
                  <a:cubicBezTo>
                    <a:pt x="87" y="229"/>
                    <a:pt x="87" y="228"/>
                    <a:pt x="87" y="227"/>
                  </a:cubicBezTo>
                  <a:cubicBezTo>
                    <a:pt x="88" y="225"/>
                    <a:pt x="89" y="224"/>
                    <a:pt x="90" y="222"/>
                  </a:cubicBezTo>
                  <a:cubicBezTo>
                    <a:pt x="90" y="221"/>
                    <a:pt x="91" y="221"/>
                    <a:pt x="91" y="220"/>
                  </a:cubicBezTo>
                  <a:cubicBezTo>
                    <a:pt x="92" y="220"/>
                    <a:pt x="92" y="220"/>
                    <a:pt x="92" y="219"/>
                  </a:cubicBezTo>
                  <a:cubicBezTo>
                    <a:pt x="93" y="219"/>
                    <a:pt x="93" y="218"/>
                    <a:pt x="93" y="218"/>
                  </a:cubicBezTo>
                  <a:cubicBezTo>
                    <a:pt x="94" y="217"/>
                    <a:pt x="94" y="216"/>
                    <a:pt x="95" y="216"/>
                  </a:cubicBezTo>
                  <a:cubicBezTo>
                    <a:pt x="95" y="214"/>
                    <a:pt x="95" y="214"/>
                    <a:pt x="96" y="214"/>
                  </a:cubicBezTo>
                  <a:cubicBezTo>
                    <a:pt x="97" y="214"/>
                    <a:pt x="97" y="214"/>
                    <a:pt x="97" y="214"/>
                  </a:cubicBezTo>
                  <a:cubicBezTo>
                    <a:pt x="98" y="214"/>
                    <a:pt x="98" y="214"/>
                    <a:pt x="99" y="215"/>
                  </a:cubicBezTo>
                  <a:cubicBezTo>
                    <a:pt x="100" y="215"/>
                    <a:pt x="100" y="215"/>
                    <a:pt x="101" y="215"/>
                  </a:cubicBezTo>
                  <a:cubicBezTo>
                    <a:pt x="101" y="216"/>
                    <a:pt x="100" y="216"/>
                    <a:pt x="99" y="217"/>
                  </a:cubicBezTo>
                  <a:cubicBezTo>
                    <a:pt x="97" y="219"/>
                    <a:pt x="95" y="222"/>
                    <a:pt x="96" y="228"/>
                  </a:cubicBezTo>
                  <a:cubicBezTo>
                    <a:pt x="97" y="234"/>
                    <a:pt x="97" y="235"/>
                    <a:pt x="92" y="236"/>
                  </a:cubicBezTo>
                  <a:cubicBezTo>
                    <a:pt x="89" y="237"/>
                    <a:pt x="89" y="237"/>
                    <a:pt x="89" y="237"/>
                  </a:cubicBezTo>
                  <a:cubicBezTo>
                    <a:pt x="90" y="240"/>
                    <a:pt x="90" y="240"/>
                    <a:pt x="90" y="240"/>
                  </a:cubicBezTo>
                  <a:cubicBezTo>
                    <a:pt x="92" y="243"/>
                    <a:pt x="95" y="246"/>
                    <a:pt x="99" y="246"/>
                  </a:cubicBezTo>
                  <a:cubicBezTo>
                    <a:pt x="99" y="246"/>
                    <a:pt x="100" y="246"/>
                    <a:pt x="101" y="246"/>
                  </a:cubicBezTo>
                  <a:cubicBezTo>
                    <a:pt x="99" y="251"/>
                    <a:pt x="101" y="254"/>
                    <a:pt x="104" y="258"/>
                  </a:cubicBezTo>
                  <a:cubicBezTo>
                    <a:pt x="108" y="262"/>
                    <a:pt x="109" y="264"/>
                    <a:pt x="110" y="266"/>
                  </a:cubicBezTo>
                  <a:cubicBezTo>
                    <a:pt x="110" y="266"/>
                    <a:pt x="110" y="266"/>
                    <a:pt x="110" y="266"/>
                  </a:cubicBezTo>
                  <a:cubicBezTo>
                    <a:pt x="109" y="265"/>
                    <a:pt x="108" y="265"/>
                    <a:pt x="107" y="265"/>
                  </a:cubicBezTo>
                  <a:cubicBezTo>
                    <a:pt x="106" y="265"/>
                    <a:pt x="105" y="265"/>
                    <a:pt x="104" y="265"/>
                  </a:cubicBezTo>
                  <a:cubicBezTo>
                    <a:pt x="103" y="264"/>
                    <a:pt x="102" y="264"/>
                    <a:pt x="101" y="264"/>
                  </a:cubicBezTo>
                  <a:cubicBezTo>
                    <a:pt x="99" y="263"/>
                    <a:pt x="99" y="263"/>
                    <a:pt x="99" y="263"/>
                  </a:cubicBezTo>
                  <a:cubicBezTo>
                    <a:pt x="98" y="264"/>
                    <a:pt x="98" y="264"/>
                    <a:pt x="98" y="264"/>
                  </a:cubicBezTo>
                  <a:cubicBezTo>
                    <a:pt x="98" y="264"/>
                    <a:pt x="98" y="264"/>
                    <a:pt x="98" y="264"/>
                  </a:cubicBezTo>
                  <a:cubicBezTo>
                    <a:pt x="97" y="263"/>
                    <a:pt x="97" y="263"/>
                    <a:pt x="97" y="262"/>
                  </a:cubicBezTo>
                  <a:cubicBezTo>
                    <a:pt x="97" y="262"/>
                    <a:pt x="97" y="261"/>
                    <a:pt x="97" y="260"/>
                  </a:cubicBezTo>
                  <a:cubicBezTo>
                    <a:pt x="97" y="259"/>
                    <a:pt x="97" y="258"/>
                    <a:pt x="97" y="256"/>
                  </a:cubicBezTo>
                  <a:cubicBezTo>
                    <a:pt x="96" y="252"/>
                    <a:pt x="93" y="251"/>
                    <a:pt x="91" y="251"/>
                  </a:cubicBezTo>
                  <a:cubicBezTo>
                    <a:pt x="90" y="251"/>
                    <a:pt x="88" y="252"/>
                    <a:pt x="87" y="252"/>
                  </a:cubicBezTo>
                  <a:cubicBezTo>
                    <a:pt x="86" y="253"/>
                    <a:pt x="85" y="253"/>
                    <a:pt x="84" y="253"/>
                  </a:cubicBezTo>
                  <a:cubicBezTo>
                    <a:pt x="84" y="253"/>
                    <a:pt x="84" y="253"/>
                    <a:pt x="83" y="253"/>
                  </a:cubicBezTo>
                  <a:cubicBezTo>
                    <a:pt x="82" y="253"/>
                    <a:pt x="80" y="253"/>
                    <a:pt x="79" y="253"/>
                  </a:cubicBezTo>
                  <a:cubicBezTo>
                    <a:pt x="77" y="252"/>
                    <a:pt x="75" y="252"/>
                    <a:pt x="73" y="252"/>
                  </a:cubicBezTo>
                  <a:cubicBezTo>
                    <a:pt x="73" y="252"/>
                    <a:pt x="63" y="252"/>
                    <a:pt x="61" y="257"/>
                  </a:cubicBezTo>
                  <a:cubicBezTo>
                    <a:pt x="60" y="259"/>
                    <a:pt x="60" y="261"/>
                    <a:pt x="61" y="261"/>
                  </a:cubicBezTo>
                  <a:cubicBezTo>
                    <a:pt x="62" y="264"/>
                    <a:pt x="65" y="264"/>
                    <a:pt x="68" y="264"/>
                  </a:cubicBezTo>
                  <a:cubicBezTo>
                    <a:pt x="68" y="264"/>
                    <a:pt x="69" y="264"/>
                    <a:pt x="69" y="264"/>
                  </a:cubicBezTo>
                  <a:cubicBezTo>
                    <a:pt x="70" y="264"/>
                    <a:pt x="71" y="264"/>
                    <a:pt x="73" y="264"/>
                  </a:cubicBezTo>
                  <a:cubicBezTo>
                    <a:pt x="74" y="263"/>
                    <a:pt x="75" y="263"/>
                    <a:pt x="76" y="263"/>
                  </a:cubicBezTo>
                  <a:cubicBezTo>
                    <a:pt x="77" y="263"/>
                    <a:pt x="78" y="263"/>
                    <a:pt x="78" y="263"/>
                  </a:cubicBezTo>
                  <a:cubicBezTo>
                    <a:pt x="79" y="264"/>
                    <a:pt x="80" y="264"/>
                    <a:pt x="80" y="264"/>
                  </a:cubicBezTo>
                  <a:cubicBezTo>
                    <a:pt x="80" y="264"/>
                    <a:pt x="80" y="264"/>
                    <a:pt x="80" y="264"/>
                  </a:cubicBezTo>
                  <a:cubicBezTo>
                    <a:pt x="80" y="265"/>
                    <a:pt x="80" y="265"/>
                    <a:pt x="79" y="266"/>
                  </a:cubicBezTo>
                  <a:cubicBezTo>
                    <a:pt x="78" y="267"/>
                    <a:pt x="78" y="270"/>
                    <a:pt x="79" y="272"/>
                  </a:cubicBezTo>
                  <a:cubicBezTo>
                    <a:pt x="80" y="274"/>
                    <a:pt x="82" y="274"/>
                    <a:pt x="83" y="275"/>
                  </a:cubicBezTo>
                  <a:cubicBezTo>
                    <a:pt x="83" y="275"/>
                    <a:pt x="84" y="275"/>
                    <a:pt x="84" y="276"/>
                  </a:cubicBezTo>
                  <a:cubicBezTo>
                    <a:pt x="85" y="276"/>
                    <a:pt x="86" y="277"/>
                    <a:pt x="87" y="278"/>
                  </a:cubicBezTo>
                  <a:cubicBezTo>
                    <a:pt x="88" y="279"/>
                    <a:pt x="90" y="281"/>
                    <a:pt x="92" y="282"/>
                  </a:cubicBezTo>
                  <a:cubicBezTo>
                    <a:pt x="94" y="283"/>
                    <a:pt x="94" y="283"/>
                    <a:pt x="94" y="283"/>
                  </a:cubicBezTo>
                  <a:cubicBezTo>
                    <a:pt x="96" y="284"/>
                    <a:pt x="98" y="285"/>
                    <a:pt x="101" y="285"/>
                  </a:cubicBezTo>
                  <a:cubicBezTo>
                    <a:pt x="101" y="285"/>
                    <a:pt x="101" y="285"/>
                    <a:pt x="102" y="285"/>
                  </a:cubicBezTo>
                  <a:cubicBezTo>
                    <a:pt x="105" y="285"/>
                    <a:pt x="108" y="284"/>
                    <a:pt x="111" y="283"/>
                  </a:cubicBezTo>
                  <a:cubicBezTo>
                    <a:pt x="112" y="282"/>
                    <a:pt x="114" y="281"/>
                    <a:pt x="116" y="281"/>
                  </a:cubicBezTo>
                  <a:cubicBezTo>
                    <a:pt x="117" y="280"/>
                    <a:pt x="118" y="280"/>
                    <a:pt x="120" y="280"/>
                  </a:cubicBezTo>
                  <a:cubicBezTo>
                    <a:pt x="122" y="280"/>
                    <a:pt x="124" y="281"/>
                    <a:pt x="126" y="281"/>
                  </a:cubicBezTo>
                  <a:cubicBezTo>
                    <a:pt x="127" y="281"/>
                    <a:pt x="129" y="281"/>
                    <a:pt x="130" y="281"/>
                  </a:cubicBezTo>
                  <a:cubicBezTo>
                    <a:pt x="133" y="281"/>
                    <a:pt x="134" y="282"/>
                    <a:pt x="134" y="282"/>
                  </a:cubicBezTo>
                  <a:cubicBezTo>
                    <a:pt x="134" y="282"/>
                    <a:pt x="134" y="283"/>
                    <a:pt x="133" y="284"/>
                  </a:cubicBezTo>
                  <a:cubicBezTo>
                    <a:pt x="130" y="288"/>
                    <a:pt x="128" y="291"/>
                    <a:pt x="129" y="294"/>
                  </a:cubicBezTo>
                  <a:cubicBezTo>
                    <a:pt x="129" y="296"/>
                    <a:pt x="129" y="297"/>
                    <a:pt x="131" y="299"/>
                  </a:cubicBezTo>
                  <a:cubicBezTo>
                    <a:pt x="129" y="300"/>
                    <a:pt x="127" y="300"/>
                    <a:pt x="125" y="300"/>
                  </a:cubicBezTo>
                  <a:cubicBezTo>
                    <a:pt x="123" y="300"/>
                    <a:pt x="121" y="300"/>
                    <a:pt x="119" y="299"/>
                  </a:cubicBezTo>
                  <a:cubicBezTo>
                    <a:pt x="117" y="299"/>
                    <a:pt x="114" y="299"/>
                    <a:pt x="111" y="299"/>
                  </a:cubicBezTo>
                  <a:cubicBezTo>
                    <a:pt x="111" y="299"/>
                    <a:pt x="110" y="299"/>
                    <a:pt x="109" y="299"/>
                  </a:cubicBezTo>
                  <a:cubicBezTo>
                    <a:pt x="103" y="299"/>
                    <a:pt x="99" y="301"/>
                    <a:pt x="96" y="305"/>
                  </a:cubicBezTo>
                  <a:cubicBezTo>
                    <a:pt x="92" y="310"/>
                    <a:pt x="91" y="316"/>
                    <a:pt x="92" y="322"/>
                  </a:cubicBezTo>
                  <a:cubicBezTo>
                    <a:pt x="92" y="327"/>
                    <a:pt x="96" y="328"/>
                    <a:pt x="99" y="330"/>
                  </a:cubicBezTo>
                  <a:cubicBezTo>
                    <a:pt x="100" y="330"/>
                    <a:pt x="101" y="331"/>
                    <a:pt x="102" y="331"/>
                  </a:cubicBezTo>
                  <a:cubicBezTo>
                    <a:pt x="101" y="331"/>
                    <a:pt x="99" y="332"/>
                    <a:pt x="94" y="332"/>
                  </a:cubicBezTo>
                  <a:cubicBezTo>
                    <a:pt x="93" y="332"/>
                    <a:pt x="91" y="332"/>
                    <a:pt x="89" y="331"/>
                  </a:cubicBezTo>
                  <a:cubicBezTo>
                    <a:pt x="87" y="330"/>
                    <a:pt x="85" y="329"/>
                    <a:pt x="83" y="329"/>
                  </a:cubicBezTo>
                  <a:cubicBezTo>
                    <a:pt x="82" y="329"/>
                    <a:pt x="81" y="330"/>
                    <a:pt x="80" y="330"/>
                  </a:cubicBezTo>
                  <a:cubicBezTo>
                    <a:pt x="78" y="331"/>
                    <a:pt x="77" y="332"/>
                    <a:pt x="76" y="334"/>
                  </a:cubicBezTo>
                  <a:cubicBezTo>
                    <a:pt x="76" y="336"/>
                    <a:pt x="77" y="338"/>
                    <a:pt x="78" y="339"/>
                  </a:cubicBezTo>
                  <a:cubicBezTo>
                    <a:pt x="76" y="338"/>
                    <a:pt x="75" y="338"/>
                    <a:pt x="74" y="338"/>
                  </a:cubicBezTo>
                  <a:cubicBezTo>
                    <a:pt x="73" y="338"/>
                    <a:pt x="72" y="337"/>
                    <a:pt x="69" y="337"/>
                  </a:cubicBezTo>
                  <a:cubicBezTo>
                    <a:pt x="64" y="337"/>
                    <a:pt x="61" y="338"/>
                    <a:pt x="59" y="340"/>
                  </a:cubicBezTo>
                  <a:cubicBezTo>
                    <a:pt x="59" y="341"/>
                    <a:pt x="58" y="343"/>
                    <a:pt x="58" y="345"/>
                  </a:cubicBezTo>
                  <a:cubicBezTo>
                    <a:pt x="59" y="348"/>
                    <a:pt x="59" y="348"/>
                    <a:pt x="59" y="348"/>
                  </a:cubicBezTo>
                  <a:cubicBezTo>
                    <a:pt x="61" y="348"/>
                    <a:pt x="61" y="348"/>
                    <a:pt x="61" y="348"/>
                  </a:cubicBezTo>
                  <a:cubicBezTo>
                    <a:pt x="63" y="348"/>
                    <a:pt x="64" y="349"/>
                    <a:pt x="66" y="352"/>
                  </a:cubicBezTo>
                  <a:cubicBezTo>
                    <a:pt x="66" y="353"/>
                    <a:pt x="67" y="354"/>
                    <a:pt x="68" y="355"/>
                  </a:cubicBezTo>
                  <a:cubicBezTo>
                    <a:pt x="68" y="356"/>
                    <a:pt x="69" y="356"/>
                    <a:pt x="69" y="356"/>
                  </a:cubicBezTo>
                  <a:cubicBezTo>
                    <a:pt x="70" y="357"/>
                    <a:pt x="72" y="359"/>
                    <a:pt x="72" y="359"/>
                  </a:cubicBezTo>
                  <a:cubicBezTo>
                    <a:pt x="72" y="360"/>
                    <a:pt x="71" y="360"/>
                    <a:pt x="71" y="360"/>
                  </a:cubicBezTo>
                  <a:cubicBezTo>
                    <a:pt x="71" y="361"/>
                    <a:pt x="69" y="361"/>
                    <a:pt x="68" y="361"/>
                  </a:cubicBezTo>
                  <a:cubicBezTo>
                    <a:pt x="67" y="361"/>
                    <a:pt x="67" y="361"/>
                    <a:pt x="67" y="361"/>
                  </a:cubicBezTo>
                  <a:cubicBezTo>
                    <a:pt x="65" y="361"/>
                    <a:pt x="61" y="361"/>
                    <a:pt x="59" y="365"/>
                  </a:cubicBezTo>
                  <a:cubicBezTo>
                    <a:pt x="58" y="367"/>
                    <a:pt x="58" y="369"/>
                    <a:pt x="59" y="370"/>
                  </a:cubicBezTo>
                  <a:cubicBezTo>
                    <a:pt x="60" y="372"/>
                    <a:pt x="62" y="372"/>
                    <a:pt x="64" y="372"/>
                  </a:cubicBezTo>
                  <a:cubicBezTo>
                    <a:pt x="65" y="372"/>
                    <a:pt x="67" y="372"/>
                    <a:pt x="68" y="371"/>
                  </a:cubicBezTo>
                  <a:cubicBezTo>
                    <a:pt x="69" y="371"/>
                    <a:pt x="70" y="371"/>
                    <a:pt x="71" y="371"/>
                  </a:cubicBezTo>
                  <a:cubicBezTo>
                    <a:pt x="71" y="371"/>
                    <a:pt x="71" y="371"/>
                    <a:pt x="71" y="371"/>
                  </a:cubicBezTo>
                  <a:cubicBezTo>
                    <a:pt x="73" y="372"/>
                    <a:pt x="73" y="372"/>
                    <a:pt x="75" y="374"/>
                  </a:cubicBezTo>
                  <a:cubicBezTo>
                    <a:pt x="76" y="376"/>
                    <a:pt x="77" y="377"/>
                    <a:pt x="80" y="379"/>
                  </a:cubicBezTo>
                  <a:cubicBezTo>
                    <a:pt x="82" y="379"/>
                    <a:pt x="85" y="380"/>
                    <a:pt x="87" y="380"/>
                  </a:cubicBezTo>
                  <a:cubicBezTo>
                    <a:pt x="88" y="380"/>
                    <a:pt x="88" y="380"/>
                    <a:pt x="89" y="380"/>
                  </a:cubicBezTo>
                  <a:cubicBezTo>
                    <a:pt x="92" y="379"/>
                    <a:pt x="93" y="377"/>
                    <a:pt x="93" y="376"/>
                  </a:cubicBezTo>
                  <a:cubicBezTo>
                    <a:pt x="94" y="375"/>
                    <a:pt x="94" y="375"/>
                    <a:pt x="94" y="374"/>
                  </a:cubicBezTo>
                  <a:cubicBezTo>
                    <a:pt x="95" y="374"/>
                    <a:pt x="95" y="373"/>
                    <a:pt x="97" y="373"/>
                  </a:cubicBezTo>
                  <a:cubicBezTo>
                    <a:pt x="99" y="373"/>
                    <a:pt x="102" y="375"/>
                    <a:pt x="102" y="377"/>
                  </a:cubicBezTo>
                  <a:cubicBezTo>
                    <a:pt x="102" y="377"/>
                    <a:pt x="101" y="378"/>
                    <a:pt x="99" y="379"/>
                  </a:cubicBezTo>
                  <a:cubicBezTo>
                    <a:pt x="98" y="379"/>
                    <a:pt x="98" y="380"/>
                    <a:pt x="97" y="380"/>
                  </a:cubicBezTo>
                  <a:cubicBezTo>
                    <a:pt x="93" y="381"/>
                    <a:pt x="88" y="382"/>
                    <a:pt x="87" y="386"/>
                  </a:cubicBezTo>
                  <a:cubicBezTo>
                    <a:pt x="87" y="388"/>
                    <a:pt x="88" y="389"/>
                    <a:pt x="91" y="391"/>
                  </a:cubicBezTo>
                  <a:cubicBezTo>
                    <a:pt x="92" y="392"/>
                    <a:pt x="93" y="392"/>
                    <a:pt x="94" y="392"/>
                  </a:cubicBezTo>
                  <a:cubicBezTo>
                    <a:pt x="95" y="392"/>
                    <a:pt x="95" y="392"/>
                    <a:pt x="96" y="392"/>
                  </a:cubicBezTo>
                  <a:cubicBezTo>
                    <a:pt x="96" y="392"/>
                    <a:pt x="96" y="392"/>
                    <a:pt x="97" y="392"/>
                  </a:cubicBezTo>
                  <a:cubicBezTo>
                    <a:pt x="97" y="392"/>
                    <a:pt x="97" y="392"/>
                    <a:pt x="97" y="392"/>
                  </a:cubicBezTo>
                  <a:cubicBezTo>
                    <a:pt x="98" y="392"/>
                    <a:pt x="98" y="392"/>
                    <a:pt x="99" y="393"/>
                  </a:cubicBezTo>
                  <a:cubicBezTo>
                    <a:pt x="99" y="393"/>
                    <a:pt x="99" y="394"/>
                    <a:pt x="100" y="394"/>
                  </a:cubicBezTo>
                  <a:cubicBezTo>
                    <a:pt x="101" y="396"/>
                    <a:pt x="103" y="397"/>
                    <a:pt x="106" y="397"/>
                  </a:cubicBezTo>
                  <a:cubicBezTo>
                    <a:pt x="107" y="397"/>
                    <a:pt x="109" y="397"/>
                    <a:pt x="111" y="395"/>
                  </a:cubicBezTo>
                  <a:cubicBezTo>
                    <a:pt x="114" y="393"/>
                    <a:pt x="115" y="391"/>
                    <a:pt x="116" y="389"/>
                  </a:cubicBezTo>
                  <a:cubicBezTo>
                    <a:pt x="117" y="388"/>
                    <a:pt x="117" y="388"/>
                    <a:pt x="117" y="387"/>
                  </a:cubicBezTo>
                  <a:cubicBezTo>
                    <a:pt x="118" y="386"/>
                    <a:pt x="118" y="386"/>
                    <a:pt x="119" y="385"/>
                  </a:cubicBezTo>
                  <a:cubicBezTo>
                    <a:pt x="118" y="386"/>
                    <a:pt x="118" y="386"/>
                    <a:pt x="118" y="386"/>
                  </a:cubicBezTo>
                  <a:cubicBezTo>
                    <a:pt x="118" y="387"/>
                    <a:pt x="118" y="389"/>
                    <a:pt x="120" y="391"/>
                  </a:cubicBezTo>
                  <a:cubicBezTo>
                    <a:pt x="121" y="391"/>
                    <a:pt x="122" y="392"/>
                    <a:pt x="124" y="392"/>
                  </a:cubicBezTo>
                  <a:cubicBezTo>
                    <a:pt x="124" y="392"/>
                    <a:pt x="125" y="392"/>
                    <a:pt x="125" y="392"/>
                  </a:cubicBezTo>
                  <a:cubicBezTo>
                    <a:pt x="125" y="392"/>
                    <a:pt x="124" y="393"/>
                    <a:pt x="124" y="393"/>
                  </a:cubicBezTo>
                  <a:cubicBezTo>
                    <a:pt x="123" y="394"/>
                    <a:pt x="121" y="395"/>
                    <a:pt x="121" y="396"/>
                  </a:cubicBezTo>
                  <a:cubicBezTo>
                    <a:pt x="121" y="396"/>
                    <a:pt x="120" y="397"/>
                    <a:pt x="120" y="397"/>
                  </a:cubicBezTo>
                  <a:cubicBezTo>
                    <a:pt x="119" y="396"/>
                    <a:pt x="118" y="395"/>
                    <a:pt x="117" y="395"/>
                  </a:cubicBezTo>
                  <a:cubicBezTo>
                    <a:pt x="116" y="395"/>
                    <a:pt x="116" y="395"/>
                    <a:pt x="116" y="395"/>
                  </a:cubicBezTo>
                  <a:cubicBezTo>
                    <a:pt x="116" y="395"/>
                    <a:pt x="116" y="395"/>
                    <a:pt x="116" y="395"/>
                  </a:cubicBezTo>
                  <a:cubicBezTo>
                    <a:pt x="113" y="395"/>
                    <a:pt x="112" y="397"/>
                    <a:pt x="111" y="399"/>
                  </a:cubicBezTo>
                  <a:cubicBezTo>
                    <a:pt x="111" y="400"/>
                    <a:pt x="110" y="401"/>
                    <a:pt x="109" y="401"/>
                  </a:cubicBezTo>
                  <a:cubicBezTo>
                    <a:pt x="108" y="402"/>
                    <a:pt x="108" y="402"/>
                    <a:pt x="108" y="402"/>
                  </a:cubicBezTo>
                  <a:cubicBezTo>
                    <a:pt x="108" y="404"/>
                    <a:pt x="108" y="404"/>
                    <a:pt x="108" y="404"/>
                  </a:cubicBezTo>
                  <a:cubicBezTo>
                    <a:pt x="108" y="405"/>
                    <a:pt x="108" y="407"/>
                    <a:pt x="108" y="409"/>
                  </a:cubicBezTo>
                  <a:cubicBezTo>
                    <a:pt x="108" y="411"/>
                    <a:pt x="108" y="411"/>
                    <a:pt x="108" y="411"/>
                  </a:cubicBezTo>
                  <a:cubicBezTo>
                    <a:pt x="110" y="412"/>
                    <a:pt x="110" y="412"/>
                    <a:pt x="110" y="412"/>
                  </a:cubicBezTo>
                  <a:cubicBezTo>
                    <a:pt x="111" y="412"/>
                    <a:pt x="112" y="412"/>
                    <a:pt x="113" y="412"/>
                  </a:cubicBezTo>
                  <a:cubicBezTo>
                    <a:pt x="113" y="414"/>
                    <a:pt x="115" y="414"/>
                    <a:pt x="116" y="414"/>
                  </a:cubicBezTo>
                  <a:cubicBezTo>
                    <a:pt x="119" y="414"/>
                    <a:pt x="121" y="411"/>
                    <a:pt x="122" y="411"/>
                  </a:cubicBezTo>
                  <a:cubicBezTo>
                    <a:pt x="122" y="410"/>
                    <a:pt x="122" y="410"/>
                    <a:pt x="122" y="409"/>
                  </a:cubicBezTo>
                  <a:cubicBezTo>
                    <a:pt x="127" y="409"/>
                    <a:pt x="127" y="409"/>
                    <a:pt x="127" y="409"/>
                  </a:cubicBezTo>
                  <a:cubicBezTo>
                    <a:pt x="128" y="409"/>
                    <a:pt x="129" y="410"/>
                    <a:pt x="130" y="411"/>
                  </a:cubicBezTo>
                  <a:cubicBezTo>
                    <a:pt x="131" y="412"/>
                    <a:pt x="132" y="413"/>
                    <a:pt x="135" y="414"/>
                  </a:cubicBezTo>
                  <a:cubicBezTo>
                    <a:pt x="136" y="415"/>
                    <a:pt x="138" y="415"/>
                    <a:pt x="140" y="415"/>
                  </a:cubicBezTo>
                  <a:cubicBezTo>
                    <a:pt x="142" y="415"/>
                    <a:pt x="144" y="415"/>
                    <a:pt x="146" y="415"/>
                  </a:cubicBezTo>
                  <a:cubicBezTo>
                    <a:pt x="148" y="414"/>
                    <a:pt x="150" y="414"/>
                    <a:pt x="151" y="414"/>
                  </a:cubicBezTo>
                  <a:cubicBezTo>
                    <a:pt x="154" y="414"/>
                    <a:pt x="156" y="414"/>
                    <a:pt x="158" y="413"/>
                  </a:cubicBezTo>
                  <a:cubicBezTo>
                    <a:pt x="160" y="413"/>
                    <a:pt x="162" y="413"/>
                    <a:pt x="164" y="413"/>
                  </a:cubicBezTo>
                  <a:cubicBezTo>
                    <a:pt x="164" y="413"/>
                    <a:pt x="165" y="413"/>
                    <a:pt x="165" y="413"/>
                  </a:cubicBezTo>
                  <a:cubicBezTo>
                    <a:pt x="166" y="413"/>
                    <a:pt x="167" y="413"/>
                    <a:pt x="168" y="413"/>
                  </a:cubicBezTo>
                  <a:cubicBezTo>
                    <a:pt x="169" y="413"/>
                    <a:pt x="170" y="413"/>
                    <a:pt x="171" y="413"/>
                  </a:cubicBezTo>
                  <a:cubicBezTo>
                    <a:pt x="173" y="413"/>
                    <a:pt x="174" y="413"/>
                    <a:pt x="176" y="413"/>
                  </a:cubicBezTo>
                  <a:cubicBezTo>
                    <a:pt x="178" y="412"/>
                    <a:pt x="180" y="412"/>
                    <a:pt x="182" y="411"/>
                  </a:cubicBezTo>
                  <a:cubicBezTo>
                    <a:pt x="185" y="410"/>
                    <a:pt x="188" y="409"/>
                    <a:pt x="190" y="409"/>
                  </a:cubicBezTo>
                  <a:cubicBezTo>
                    <a:pt x="190" y="409"/>
                    <a:pt x="191" y="409"/>
                    <a:pt x="191" y="409"/>
                  </a:cubicBezTo>
                  <a:cubicBezTo>
                    <a:pt x="192" y="409"/>
                    <a:pt x="192" y="409"/>
                    <a:pt x="192" y="409"/>
                  </a:cubicBezTo>
                  <a:cubicBezTo>
                    <a:pt x="192" y="409"/>
                    <a:pt x="192" y="409"/>
                    <a:pt x="192" y="409"/>
                  </a:cubicBezTo>
                  <a:cubicBezTo>
                    <a:pt x="193" y="410"/>
                    <a:pt x="193" y="411"/>
                    <a:pt x="193" y="411"/>
                  </a:cubicBezTo>
                  <a:cubicBezTo>
                    <a:pt x="192" y="413"/>
                    <a:pt x="192" y="415"/>
                    <a:pt x="193" y="416"/>
                  </a:cubicBezTo>
                  <a:cubicBezTo>
                    <a:pt x="194" y="419"/>
                    <a:pt x="196" y="420"/>
                    <a:pt x="197" y="421"/>
                  </a:cubicBezTo>
                  <a:cubicBezTo>
                    <a:pt x="199" y="422"/>
                    <a:pt x="199" y="422"/>
                    <a:pt x="199" y="423"/>
                  </a:cubicBezTo>
                  <a:cubicBezTo>
                    <a:pt x="199" y="425"/>
                    <a:pt x="196" y="426"/>
                    <a:pt x="187" y="426"/>
                  </a:cubicBezTo>
                  <a:cubicBezTo>
                    <a:pt x="186" y="426"/>
                    <a:pt x="184" y="426"/>
                    <a:pt x="183" y="426"/>
                  </a:cubicBezTo>
                  <a:cubicBezTo>
                    <a:pt x="179" y="426"/>
                    <a:pt x="179" y="426"/>
                    <a:pt x="179" y="426"/>
                  </a:cubicBezTo>
                  <a:cubicBezTo>
                    <a:pt x="179" y="428"/>
                    <a:pt x="179" y="428"/>
                    <a:pt x="179" y="428"/>
                  </a:cubicBezTo>
                  <a:cubicBezTo>
                    <a:pt x="179" y="430"/>
                    <a:pt x="179" y="432"/>
                    <a:pt x="180" y="433"/>
                  </a:cubicBezTo>
                  <a:cubicBezTo>
                    <a:pt x="180" y="433"/>
                    <a:pt x="180" y="433"/>
                    <a:pt x="180" y="433"/>
                  </a:cubicBezTo>
                  <a:cubicBezTo>
                    <a:pt x="180" y="433"/>
                    <a:pt x="179" y="433"/>
                    <a:pt x="179" y="433"/>
                  </a:cubicBezTo>
                  <a:cubicBezTo>
                    <a:pt x="177" y="433"/>
                    <a:pt x="175" y="433"/>
                    <a:pt x="175" y="433"/>
                  </a:cubicBezTo>
                  <a:cubicBezTo>
                    <a:pt x="173" y="432"/>
                    <a:pt x="171" y="431"/>
                    <a:pt x="170" y="429"/>
                  </a:cubicBezTo>
                  <a:cubicBezTo>
                    <a:pt x="168" y="427"/>
                    <a:pt x="165" y="426"/>
                    <a:pt x="163" y="426"/>
                  </a:cubicBezTo>
                  <a:cubicBezTo>
                    <a:pt x="158" y="426"/>
                    <a:pt x="157" y="431"/>
                    <a:pt x="155" y="436"/>
                  </a:cubicBezTo>
                  <a:cubicBezTo>
                    <a:pt x="155" y="438"/>
                    <a:pt x="154" y="439"/>
                    <a:pt x="154" y="441"/>
                  </a:cubicBezTo>
                  <a:cubicBezTo>
                    <a:pt x="153" y="442"/>
                    <a:pt x="153" y="442"/>
                    <a:pt x="153" y="442"/>
                  </a:cubicBezTo>
                  <a:cubicBezTo>
                    <a:pt x="151" y="446"/>
                    <a:pt x="149" y="449"/>
                    <a:pt x="147" y="451"/>
                  </a:cubicBezTo>
                  <a:cubicBezTo>
                    <a:pt x="146" y="453"/>
                    <a:pt x="146" y="453"/>
                    <a:pt x="146" y="453"/>
                  </a:cubicBezTo>
                  <a:cubicBezTo>
                    <a:pt x="144" y="456"/>
                    <a:pt x="143" y="458"/>
                    <a:pt x="140" y="460"/>
                  </a:cubicBezTo>
                  <a:cubicBezTo>
                    <a:pt x="138" y="463"/>
                    <a:pt x="133" y="468"/>
                    <a:pt x="136" y="474"/>
                  </a:cubicBezTo>
                  <a:cubicBezTo>
                    <a:pt x="137" y="476"/>
                    <a:pt x="139" y="477"/>
                    <a:pt x="141" y="477"/>
                  </a:cubicBezTo>
                  <a:cubicBezTo>
                    <a:pt x="141" y="477"/>
                    <a:pt x="142" y="477"/>
                    <a:pt x="142" y="477"/>
                  </a:cubicBezTo>
                  <a:cubicBezTo>
                    <a:pt x="141" y="479"/>
                    <a:pt x="137" y="483"/>
                    <a:pt x="135" y="485"/>
                  </a:cubicBezTo>
                  <a:cubicBezTo>
                    <a:pt x="134" y="486"/>
                    <a:pt x="133" y="487"/>
                    <a:pt x="133" y="488"/>
                  </a:cubicBezTo>
                  <a:cubicBezTo>
                    <a:pt x="131" y="490"/>
                    <a:pt x="131" y="492"/>
                    <a:pt x="130" y="494"/>
                  </a:cubicBezTo>
                  <a:cubicBezTo>
                    <a:pt x="130" y="495"/>
                    <a:pt x="129" y="496"/>
                    <a:pt x="129" y="497"/>
                  </a:cubicBezTo>
                  <a:cubicBezTo>
                    <a:pt x="128" y="498"/>
                    <a:pt x="128" y="500"/>
                    <a:pt x="127" y="501"/>
                  </a:cubicBezTo>
                  <a:cubicBezTo>
                    <a:pt x="127" y="502"/>
                    <a:pt x="126" y="504"/>
                    <a:pt x="126" y="505"/>
                  </a:cubicBezTo>
                  <a:cubicBezTo>
                    <a:pt x="125" y="505"/>
                    <a:pt x="125" y="505"/>
                    <a:pt x="124" y="505"/>
                  </a:cubicBezTo>
                  <a:cubicBezTo>
                    <a:pt x="124" y="505"/>
                    <a:pt x="123" y="505"/>
                    <a:pt x="123" y="505"/>
                  </a:cubicBezTo>
                  <a:cubicBezTo>
                    <a:pt x="122" y="505"/>
                    <a:pt x="122" y="505"/>
                    <a:pt x="121" y="505"/>
                  </a:cubicBezTo>
                  <a:cubicBezTo>
                    <a:pt x="120" y="505"/>
                    <a:pt x="119" y="505"/>
                    <a:pt x="118" y="506"/>
                  </a:cubicBezTo>
                  <a:cubicBezTo>
                    <a:pt x="115" y="507"/>
                    <a:pt x="113" y="509"/>
                    <a:pt x="111" y="511"/>
                  </a:cubicBezTo>
                  <a:cubicBezTo>
                    <a:pt x="111" y="512"/>
                    <a:pt x="110" y="513"/>
                    <a:pt x="109" y="513"/>
                  </a:cubicBezTo>
                  <a:cubicBezTo>
                    <a:pt x="108" y="515"/>
                    <a:pt x="107" y="516"/>
                    <a:pt x="105" y="517"/>
                  </a:cubicBezTo>
                  <a:cubicBezTo>
                    <a:pt x="102" y="521"/>
                    <a:pt x="98" y="524"/>
                    <a:pt x="94" y="526"/>
                  </a:cubicBezTo>
                  <a:cubicBezTo>
                    <a:pt x="93" y="527"/>
                    <a:pt x="91" y="528"/>
                    <a:pt x="89" y="529"/>
                  </a:cubicBezTo>
                  <a:cubicBezTo>
                    <a:pt x="83" y="532"/>
                    <a:pt x="77" y="534"/>
                    <a:pt x="75" y="539"/>
                  </a:cubicBezTo>
                  <a:cubicBezTo>
                    <a:pt x="74" y="541"/>
                    <a:pt x="74" y="541"/>
                    <a:pt x="74" y="541"/>
                  </a:cubicBezTo>
                  <a:cubicBezTo>
                    <a:pt x="76" y="542"/>
                    <a:pt x="76" y="542"/>
                    <a:pt x="76" y="542"/>
                  </a:cubicBezTo>
                  <a:cubicBezTo>
                    <a:pt x="77" y="543"/>
                    <a:pt x="79" y="544"/>
                    <a:pt x="81" y="544"/>
                  </a:cubicBezTo>
                  <a:cubicBezTo>
                    <a:pt x="84" y="544"/>
                    <a:pt x="86" y="543"/>
                    <a:pt x="88" y="543"/>
                  </a:cubicBezTo>
                  <a:cubicBezTo>
                    <a:pt x="89" y="542"/>
                    <a:pt x="90" y="542"/>
                    <a:pt x="91" y="542"/>
                  </a:cubicBezTo>
                  <a:cubicBezTo>
                    <a:pt x="92" y="542"/>
                    <a:pt x="93" y="542"/>
                    <a:pt x="95" y="541"/>
                  </a:cubicBezTo>
                  <a:cubicBezTo>
                    <a:pt x="98" y="541"/>
                    <a:pt x="101" y="541"/>
                    <a:pt x="105" y="537"/>
                  </a:cubicBezTo>
                  <a:cubicBezTo>
                    <a:pt x="108" y="534"/>
                    <a:pt x="110" y="534"/>
                    <a:pt x="114" y="534"/>
                  </a:cubicBezTo>
                  <a:cubicBezTo>
                    <a:pt x="114" y="534"/>
                    <a:pt x="116" y="534"/>
                    <a:pt x="116" y="534"/>
                  </a:cubicBezTo>
                  <a:cubicBezTo>
                    <a:pt x="118" y="534"/>
                    <a:pt x="120" y="534"/>
                    <a:pt x="122" y="531"/>
                  </a:cubicBezTo>
                  <a:cubicBezTo>
                    <a:pt x="123" y="531"/>
                    <a:pt x="124" y="530"/>
                    <a:pt x="124" y="529"/>
                  </a:cubicBezTo>
                  <a:cubicBezTo>
                    <a:pt x="125" y="529"/>
                    <a:pt x="125" y="528"/>
                    <a:pt x="125" y="528"/>
                  </a:cubicBezTo>
                  <a:cubicBezTo>
                    <a:pt x="126" y="527"/>
                    <a:pt x="126" y="527"/>
                    <a:pt x="127" y="527"/>
                  </a:cubicBezTo>
                  <a:cubicBezTo>
                    <a:pt x="128" y="527"/>
                    <a:pt x="129" y="529"/>
                    <a:pt x="130" y="531"/>
                  </a:cubicBezTo>
                  <a:cubicBezTo>
                    <a:pt x="132" y="533"/>
                    <a:pt x="134" y="535"/>
                    <a:pt x="137" y="536"/>
                  </a:cubicBezTo>
                  <a:cubicBezTo>
                    <a:pt x="138" y="536"/>
                    <a:pt x="139" y="537"/>
                    <a:pt x="141" y="537"/>
                  </a:cubicBezTo>
                  <a:cubicBezTo>
                    <a:pt x="144" y="537"/>
                    <a:pt x="146" y="536"/>
                    <a:pt x="149" y="535"/>
                  </a:cubicBezTo>
                  <a:cubicBezTo>
                    <a:pt x="149" y="536"/>
                    <a:pt x="149" y="537"/>
                    <a:pt x="149" y="537"/>
                  </a:cubicBezTo>
                  <a:cubicBezTo>
                    <a:pt x="150" y="538"/>
                    <a:pt x="151" y="539"/>
                    <a:pt x="152" y="539"/>
                  </a:cubicBezTo>
                  <a:cubicBezTo>
                    <a:pt x="148" y="540"/>
                    <a:pt x="143" y="541"/>
                    <a:pt x="139" y="541"/>
                  </a:cubicBezTo>
                  <a:cubicBezTo>
                    <a:pt x="139" y="541"/>
                    <a:pt x="138" y="541"/>
                    <a:pt x="138" y="541"/>
                  </a:cubicBezTo>
                  <a:cubicBezTo>
                    <a:pt x="135" y="541"/>
                    <a:pt x="132" y="541"/>
                    <a:pt x="129" y="540"/>
                  </a:cubicBezTo>
                  <a:cubicBezTo>
                    <a:pt x="125" y="540"/>
                    <a:pt x="122" y="539"/>
                    <a:pt x="118" y="539"/>
                  </a:cubicBezTo>
                  <a:cubicBezTo>
                    <a:pt x="117" y="539"/>
                    <a:pt x="116" y="539"/>
                    <a:pt x="115" y="539"/>
                  </a:cubicBezTo>
                  <a:cubicBezTo>
                    <a:pt x="110" y="540"/>
                    <a:pt x="107" y="543"/>
                    <a:pt x="105" y="547"/>
                  </a:cubicBezTo>
                  <a:cubicBezTo>
                    <a:pt x="104" y="549"/>
                    <a:pt x="104" y="551"/>
                    <a:pt x="105" y="553"/>
                  </a:cubicBezTo>
                  <a:cubicBezTo>
                    <a:pt x="105" y="555"/>
                    <a:pt x="105" y="556"/>
                    <a:pt x="105" y="557"/>
                  </a:cubicBezTo>
                  <a:cubicBezTo>
                    <a:pt x="104" y="557"/>
                    <a:pt x="101" y="558"/>
                    <a:pt x="99" y="559"/>
                  </a:cubicBezTo>
                  <a:cubicBezTo>
                    <a:pt x="98" y="560"/>
                    <a:pt x="97" y="560"/>
                    <a:pt x="96" y="560"/>
                  </a:cubicBezTo>
                  <a:cubicBezTo>
                    <a:pt x="92" y="562"/>
                    <a:pt x="89" y="563"/>
                    <a:pt x="84" y="563"/>
                  </a:cubicBezTo>
                  <a:cubicBezTo>
                    <a:pt x="84" y="563"/>
                    <a:pt x="82" y="563"/>
                    <a:pt x="82" y="563"/>
                  </a:cubicBezTo>
                  <a:cubicBezTo>
                    <a:pt x="73" y="563"/>
                    <a:pt x="71" y="565"/>
                    <a:pt x="70" y="567"/>
                  </a:cubicBezTo>
                  <a:cubicBezTo>
                    <a:pt x="69" y="570"/>
                    <a:pt x="73" y="572"/>
                    <a:pt x="74" y="573"/>
                  </a:cubicBezTo>
                  <a:cubicBezTo>
                    <a:pt x="75" y="574"/>
                    <a:pt x="76" y="574"/>
                    <a:pt x="77" y="575"/>
                  </a:cubicBezTo>
                  <a:cubicBezTo>
                    <a:pt x="80" y="577"/>
                    <a:pt x="81" y="577"/>
                    <a:pt x="81" y="581"/>
                  </a:cubicBezTo>
                  <a:cubicBezTo>
                    <a:pt x="82" y="584"/>
                    <a:pt x="82" y="586"/>
                    <a:pt x="81" y="588"/>
                  </a:cubicBezTo>
                  <a:cubicBezTo>
                    <a:pt x="81" y="588"/>
                    <a:pt x="80" y="588"/>
                    <a:pt x="80" y="589"/>
                  </a:cubicBezTo>
                  <a:cubicBezTo>
                    <a:pt x="79" y="590"/>
                    <a:pt x="77" y="592"/>
                    <a:pt x="77" y="594"/>
                  </a:cubicBezTo>
                  <a:cubicBezTo>
                    <a:pt x="77" y="599"/>
                    <a:pt x="81" y="600"/>
                    <a:pt x="84" y="600"/>
                  </a:cubicBezTo>
                  <a:cubicBezTo>
                    <a:pt x="83" y="600"/>
                    <a:pt x="82" y="600"/>
                    <a:pt x="80" y="600"/>
                  </a:cubicBezTo>
                  <a:cubicBezTo>
                    <a:pt x="76" y="599"/>
                    <a:pt x="71" y="598"/>
                    <a:pt x="67" y="598"/>
                  </a:cubicBezTo>
                  <a:cubicBezTo>
                    <a:pt x="65" y="598"/>
                    <a:pt x="65" y="598"/>
                    <a:pt x="65" y="598"/>
                  </a:cubicBezTo>
                  <a:cubicBezTo>
                    <a:pt x="63" y="598"/>
                    <a:pt x="63" y="598"/>
                    <a:pt x="63" y="597"/>
                  </a:cubicBezTo>
                  <a:cubicBezTo>
                    <a:pt x="63" y="597"/>
                    <a:pt x="63" y="597"/>
                    <a:pt x="63" y="596"/>
                  </a:cubicBezTo>
                  <a:cubicBezTo>
                    <a:pt x="64" y="595"/>
                    <a:pt x="65" y="594"/>
                    <a:pt x="64" y="592"/>
                  </a:cubicBezTo>
                  <a:cubicBezTo>
                    <a:pt x="63" y="589"/>
                    <a:pt x="61" y="589"/>
                    <a:pt x="61" y="589"/>
                  </a:cubicBezTo>
                  <a:cubicBezTo>
                    <a:pt x="58" y="589"/>
                    <a:pt x="57" y="591"/>
                    <a:pt x="55" y="595"/>
                  </a:cubicBezTo>
                  <a:cubicBezTo>
                    <a:pt x="55" y="595"/>
                    <a:pt x="54" y="597"/>
                    <a:pt x="54" y="597"/>
                  </a:cubicBezTo>
                  <a:cubicBezTo>
                    <a:pt x="53" y="598"/>
                    <a:pt x="50" y="598"/>
                    <a:pt x="47" y="598"/>
                  </a:cubicBezTo>
                  <a:cubicBezTo>
                    <a:pt x="46" y="598"/>
                    <a:pt x="45" y="598"/>
                    <a:pt x="44" y="598"/>
                  </a:cubicBezTo>
                  <a:cubicBezTo>
                    <a:pt x="44" y="598"/>
                    <a:pt x="44" y="598"/>
                    <a:pt x="44" y="598"/>
                  </a:cubicBezTo>
                  <a:cubicBezTo>
                    <a:pt x="45" y="596"/>
                    <a:pt x="46" y="594"/>
                    <a:pt x="45" y="592"/>
                  </a:cubicBezTo>
                  <a:cubicBezTo>
                    <a:pt x="43" y="590"/>
                    <a:pt x="41" y="590"/>
                    <a:pt x="39" y="590"/>
                  </a:cubicBezTo>
                  <a:cubicBezTo>
                    <a:pt x="39" y="590"/>
                    <a:pt x="38" y="590"/>
                    <a:pt x="38" y="590"/>
                  </a:cubicBezTo>
                  <a:cubicBezTo>
                    <a:pt x="35" y="590"/>
                    <a:pt x="31" y="590"/>
                    <a:pt x="28" y="592"/>
                  </a:cubicBezTo>
                  <a:cubicBezTo>
                    <a:pt x="26" y="593"/>
                    <a:pt x="26" y="594"/>
                    <a:pt x="25" y="596"/>
                  </a:cubicBezTo>
                  <a:cubicBezTo>
                    <a:pt x="25" y="596"/>
                    <a:pt x="25" y="597"/>
                    <a:pt x="24" y="597"/>
                  </a:cubicBezTo>
                  <a:cubicBezTo>
                    <a:pt x="24" y="598"/>
                    <a:pt x="23" y="598"/>
                    <a:pt x="22" y="599"/>
                  </a:cubicBezTo>
                  <a:cubicBezTo>
                    <a:pt x="20" y="599"/>
                    <a:pt x="18" y="600"/>
                    <a:pt x="16" y="602"/>
                  </a:cubicBezTo>
                  <a:cubicBezTo>
                    <a:pt x="15" y="604"/>
                    <a:pt x="15" y="605"/>
                    <a:pt x="14" y="606"/>
                  </a:cubicBezTo>
                  <a:cubicBezTo>
                    <a:pt x="14" y="606"/>
                    <a:pt x="14" y="606"/>
                    <a:pt x="14" y="606"/>
                  </a:cubicBezTo>
                  <a:cubicBezTo>
                    <a:pt x="14" y="606"/>
                    <a:pt x="12" y="605"/>
                    <a:pt x="11" y="605"/>
                  </a:cubicBezTo>
                  <a:cubicBezTo>
                    <a:pt x="10" y="605"/>
                    <a:pt x="10" y="605"/>
                    <a:pt x="9" y="605"/>
                  </a:cubicBezTo>
                  <a:cubicBezTo>
                    <a:pt x="6" y="606"/>
                    <a:pt x="5" y="609"/>
                    <a:pt x="4" y="611"/>
                  </a:cubicBezTo>
                  <a:cubicBezTo>
                    <a:pt x="0" y="619"/>
                    <a:pt x="2" y="623"/>
                    <a:pt x="4" y="626"/>
                  </a:cubicBezTo>
                  <a:cubicBezTo>
                    <a:pt x="5" y="627"/>
                    <a:pt x="7" y="627"/>
                    <a:pt x="9" y="627"/>
                  </a:cubicBezTo>
                  <a:cubicBezTo>
                    <a:pt x="12" y="627"/>
                    <a:pt x="14" y="626"/>
                    <a:pt x="16" y="626"/>
                  </a:cubicBezTo>
                  <a:cubicBezTo>
                    <a:pt x="17" y="625"/>
                    <a:pt x="18" y="625"/>
                    <a:pt x="19" y="625"/>
                  </a:cubicBezTo>
                  <a:cubicBezTo>
                    <a:pt x="19" y="624"/>
                    <a:pt x="20" y="624"/>
                    <a:pt x="20" y="624"/>
                  </a:cubicBezTo>
                  <a:cubicBezTo>
                    <a:pt x="22" y="624"/>
                    <a:pt x="23" y="625"/>
                    <a:pt x="24" y="625"/>
                  </a:cubicBezTo>
                  <a:cubicBezTo>
                    <a:pt x="25" y="625"/>
                    <a:pt x="27" y="625"/>
                    <a:pt x="28" y="626"/>
                  </a:cubicBezTo>
                  <a:cubicBezTo>
                    <a:pt x="30" y="626"/>
                    <a:pt x="32" y="626"/>
                    <a:pt x="35" y="626"/>
                  </a:cubicBezTo>
                  <a:cubicBezTo>
                    <a:pt x="40" y="626"/>
                    <a:pt x="44" y="626"/>
                    <a:pt x="48" y="625"/>
                  </a:cubicBezTo>
                  <a:cubicBezTo>
                    <a:pt x="52" y="625"/>
                    <a:pt x="55" y="625"/>
                    <a:pt x="58" y="625"/>
                  </a:cubicBezTo>
                  <a:cubicBezTo>
                    <a:pt x="59" y="625"/>
                    <a:pt x="59" y="625"/>
                    <a:pt x="60" y="625"/>
                  </a:cubicBezTo>
                  <a:cubicBezTo>
                    <a:pt x="61" y="625"/>
                    <a:pt x="62" y="625"/>
                    <a:pt x="63" y="625"/>
                  </a:cubicBezTo>
                  <a:cubicBezTo>
                    <a:pt x="64" y="625"/>
                    <a:pt x="65" y="625"/>
                    <a:pt x="66" y="625"/>
                  </a:cubicBezTo>
                  <a:cubicBezTo>
                    <a:pt x="67" y="625"/>
                    <a:pt x="68" y="625"/>
                    <a:pt x="69" y="624"/>
                  </a:cubicBezTo>
                  <a:cubicBezTo>
                    <a:pt x="71" y="624"/>
                    <a:pt x="73" y="624"/>
                    <a:pt x="74" y="624"/>
                  </a:cubicBezTo>
                  <a:cubicBezTo>
                    <a:pt x="77" y="623"/>
                    <a:pt x="79" y="623"/>
                    <a:pt x="81" y="623"/>
                  </a:cubicBezTo>
                  <a:cubicBezTo>
                    <a:pt x="81" y="623"/>
                    <a:pt x="81" y="623"/>
                    <a:pt x="81" y="623"/>
                  </a:cubicBezTo>
                  <a:cubicBezTo>
                    <a:pt x="84" y="623"/>
                    <a:pt x="85" y="623"/>
                    <a:pt x="85" y="623"/>
                  </a:cubicBezTo>
                  <a:cubicBezTo>
                    <a:pt x="85" y="624"/>
                    <a:pt x="83" y="624"/>
                    <a:pt x="79" y="625"/>
                  </a:cubicBezTo>
                  <a:cubicBezTo>
                    <a:pt x="77" y="626"/>
                    <a:pt x="77" y="626"/>
                    <a:pt x="77" y="626"/>
                  </a:cubicBezTo>
                  <a:cubicBezTo>
                    <a:pt x="74" y="626"/>
                    <a:pt x="70" y="627"/>
                    <a:pt x="67" y="630"/>
                  </a:cubicBezTo>
                  <a:cubicBezTo>
                    <a:pt x="66" y="631"/>
                    <a:pt x="65" y="632"/>
                    <a:pt x="64" y="633"/>
                  </a:cubicBezTo>
                  <a:cubicBezTo>
                    <a:pt x="62" y="634"/>
                    <a:pt x="61" y="636"/>
                    <a:pt x="60" y="637"/>
                  </a:cubicBezTo>
                  <a:cubicBezTo>
                    <a:pt x="57" y="639"/>
                    <a:pt x="52" y="639"/>
                    <a:pt x="46" y="640"/>
                  </a:cubicBezTo>
                  <a:cubicBezTo>
                    <a:pt x="38" y="641"/>
                    <a:pt x="28" y="643"/>
                    <a:pt x="24" y="650"/>
                  </a:cubicBezTo>
                  <a:cubicBezTo>
                    <a:pt x="23" y="653"/>
                    <a:pt x="23" y="655"/>
                    <a:pt x="23" y="657"/>
                  </a:cubicBezTo>
                  <a:cubicBezTo>
                    <a:pt x="22" y="656"/>
                    <a:pt x="21" y="655"/>
                    <a:pt x="20" y="655"/>
                  </a:cubicBezTo>
                  <a:cubicBezTo>
                    <a:pt x="18" y="655"/>
                    <a:pt x="16" y="657"/>
                    <a:pt x="14" y="658"/>
                  </a:cubicBezTo>
                  <a:cubicBezTo>
                    <a:pt x="13" y="658"/>
                    <a:pt x="13" y="658"/>
                    <a:pt x="12" y="659"/>
                  </a:cubicBezTo>
                  <a:cubicBezTo>
                    <a:pt x="12" y="659"/>
                    <a:pt x="12" y="659"/>
                    <a:pt x="11" y="659"/>
                  </a:cubicBezTo>
                  <a:cubicBezTo>
                    <a:pt x="10" y="659"/>
                    <a:pt x="8" y="660"/>
                    <a:pt x="7" y="661"/>
                  </a:cubicBezTo>
                  <a:cubicBezTo>
                    <a:pt x="6" y="662"/>
                    <a:pt x="4" y="664"/>
                    <a:pt x="5" y="666"/>
                  </a:cubicBezTo>
                  <a:cubicBezTo>
                    <a:pt x="6" y="667"/>
                    <a:pt x="7" y="668"/>
                    <a:pt x="9" y="668"/>
                  </a:cubicBezTo>
                  <a:cubicBezTo>
                    <a:pt x="9" y="668"/>
                    <a:pt x="10" y="668"/>
                    <a:pt x="10" y="668"/>
                  </a:cubicBezTo>
                  <a:cubicBezTo>
                    <a:pt x="8" y="670"/>
                    <a:pt x="7" y="673"/>
                    <a:pt x="7" y="676"/>
                  </a:cubicBezTo>
                  <a:cubicBezTo>
                    <a:pt x="8" y="676"/>
                    <a:pt x="8" y="678"/>
                    <a:pt x="11" y="679"/>
                  </a:cubicBezTo>
                  <a:cubicBezTo>
                    <a:pt x="11" y="679"/>
                    <a:pt x="11" y="679"/>
                    <a:pt x="10" y="679"/>
                  </a:cubicBezTo>
                  <a:cubicBezTo>
                    <a:pt x="10" y="681"/>
                    <a:pt x="8" y="686"/>
                    <a:pt x="13" y="688"/>
                  </a:cubicBezTo>
                  <a:cubicBezTo>
                    <a:pt x="14" y="689"/>
                    <a:pt x="15" y="689"/>
                    <a:pt x="16" y="689"/>
                  </a:cubicBezTo>
                  <a:cubicBezTo>
                    <a:pt x="19" y="689"/>
                    <a:pt x="22" y="686"/>
                    <a:pt x="24" y="684"/>
                  </a:cubicBezTo>
                  <a:cubicBezTo>
                    <a:pt x="25" y="684"/>
                    <a:pt x="25" y="683"/>
                    <a:pt x="26" y="683"/>
                  </a:cubicBezTo>
                  <a:cubicBezTo>
                    <a:pt x="28" y="681"/>
                    <a:pt x="29" y="681"/>
                    <a:pt x="31" y="681"/>
                  </a:cubicBezTo>
                  <a:cubicBezTo>
                    <a:pt x="32" y="681"/>
                    <a:pt x="33" y="681"/>
                    <a:pt x="34" y="681"/>
                  </a:cubicBezTo>
                  <a:cubicBezTo>
                    <a:pt x="34" y="681"/>
                    <a:pt x="35" y="681"/>
                    <a:pt x="36" y="682"/>
                  </a:cubicBezTo>
                  <a:cubicBezTo>
                    <a:pt x="33" y="682"/>
                    <a:pt x="31" y="684"/>
                    <a:pt x="30" y="686"/>
                  </a:cubicBezTo>
                  <a:cubicBezTo>
                    <a:pt x="29" y="687"/>
                    <a:pt x="29" y="690"/>
                    <a:pt x="31" y="693"/>
                  </a:cubicBezTo>
                  <a:cubicBezTo>
                    <a:pt x="33" y="696"/>
                    <a:pt x="37" y="698"/>
                    <a:pt x="42" y="698"/>
                  </a:cubicBezTo>
                  <a:cubicBezTo>
                    <a:pt x="44" y="698"/>
                    <a:pt x="46" y="698"/>
                    <a:pt x="49" y="697"/>
                  </a:cubicBezTo>
                  <a:cubicBezTo>
                    <a:pt x="50" y="696"/>
                    <a:pt x="51" y="696"/>
                    <a:pt x="52" y="695"/>
                  </a:cubicBezTo>
                  <a:cubicBezTo>
                    <a:pt x="57" y="694"/>
                    <a:pt x="61" y="692"/>
                    <a:pt x="67" y="691"/>
                  </a:cubicBezTo>
                  <a:cubicBezTo>
                    <a:pt x="73" y="690"/>
                    <a:pt x="78" y="688"/>
                    <a:pt x="84" y="685"/>
                  </a:cubicBezTo>
                  <a:cubicBezTo>
                    <a:pt x="84" y="685"/>
                    <a:pt x="84" y="685"/>
                    <a:pt x="84" y="685"/>
                  </a:cubicBezTo>
                  <a:cubicBezTo>
                    <a:pt x="87" y="683"/>
                    <a:pt x="92" y="681"/>
                    <a:pt x="96" y="680"/>
                  </a:cubicBezTo>
                  <a:cubicBezTo>
                    <a:pt x="95" y="680"/>
                    <a:pt x="94" y="681"/>
                    <a:pt x="94" y="681"/>
                  </a:cubicBezTo>
                  <a:cubicBezTo>
                    <a:pt x="93" y="681"/>
                    <a:pt x="93" y="681"/>
                    <a:pt x="92" y="681"/>
                  </a:cubicBezTo>
                  <a:cubicBezTo>
                    <a:pt x="87" y="684"/>
                    <a:pt x="83" y="687"/>
                    <a:pt x="79" y="690"/>
                  </a:cubicBezTo>
                  <a:cubicBezTo>
                    <a:pt x="78" y="691"/>
                    <a:pt x="77" y="692"/>
                    <a:pt x="76" y="692"/>
                  </a:cubicBezTo>
                  <a:cubicBezTo>
                    <a:pt x="73" y="695"/>
                    <a:pt x="70" y="696"/>
                    <a:pt x="67" y="696"/>
                  </a:cubicBezTo>
                  <a:cubicBezTo>
                    <a:pt x="65" y="697"/>
                    <a:pt x="65" y="697"/>
                    <a:pt x="65" y="697"/>
                  </a:cubicBezTo>
                  <a:cubicBezTo>
                    <a:pt x="62" y="697"/>
                    <a:pt x="58" y="698"/>
                    <a:pt x="56" y="702"/>
                  </a:cubicBezTo>
                  <a:cubicBezTo>
                    <a:pt x="55" y="704"/>
                    <a:pt x="54" y="706"/>
                    <a:pt x="54" y="707"/>
                  </a:cubicBezTo>
                  <a:cubicBezTo>
                    <a:pt x="54" y="707"/>
                    <a:pt x="54" y="707"/>
                    <a:pt x="54" y="708"/>
                  </a:cubicBezTo>
                  <a:cubicBezTo>
                    <a:pt x="54" y="708"/>
                    <a:pt x="54" y="708"/>
                    <a:pt x="53" y="708"/>
                  </a:cubicBezTo>
                  <a:cubicBezTo>
                    <a:pt x="52" y="708"/>
                    <a:pt x="52" y="708"/>
                    <a:pt x="52" y="708"/>
                  </a:cubicBezTo>
                  <a:cubicBezTo>
                    <a:pt x="51" y="708"/>
                    <a:pt x="51" y="708"/>
                    <a:pt x="50" y="708"/>
                  </a:cubicBezTo>
                  <a:cubicBezTo>
                    <a:pt x="49" y="708"/>
                    <a:pt x="48" y="708"/>
                    <a:pt x="46" y="708"/>
                  </a:cubicBezTo>
                  <a:cubicBezTo>
                    <a:pt x="44" y="710"/>
                    <a:pt x="43" y="712"/>
                    <a:pt x="44" y="713"/>
                  </a:cubicBezTo>
                  <a:cubicBezTo>
                    <a:pt x="44" y="714"/>
                    <a:pt x="44" y="714"/>
                    <a:pt x="43" y="714"/>
                  </a:cubicBezTo>
                  <a:cubicBezTo>
                    <a:pt x="43" y="715"/>
                    <a:pt x="42" y="716"/>
                    <a:pt x="41" y="716"/>
                  </a:cubicBezTo>
                  <a:cubicBezTo>
                    <a:pt x="39" y="718"/>
                    <a:pt x="36" y="720"/>
                    <a:pt x="36" y="723"/>
                  </a:cubicBezTo>
                  <a:cubicBezTo>
                    <a:pt x="36" y="724"/>
                    <a:pt x="37" y="725"/>
                    <a:pt x="38" y="727"/>
                  </a:cubicBezTo>
                  <a:cubicBezTo>
                    <a:pt x="39" y="728"/>
                    <a:pt x="41" y="728"/>
                    <a:pt x="43" y="728"/>
                  </a:cubicBezTo>
                  <a:cubicBezTo>
                    <a:pt x="45" y="728"/>
                    <a:pt x="47" y="728"/>
                    <a:pt x="48" y="727"/>
                  </a:cubicBezTo>
                  <a:cubicBezTo>
                    <a:pt x="49" y="727"/>
                    <a:pt x="50" y="727"/>
                    <a:pt x="50" y="727"/>
                  </a:cubicBezTo>
                  <a:cubicBezTo>
                    <a:pt x="56" y="726"/>
                    <a:pt x="61" y="724"/>
                    <a:pt x="67" y="722"/>
                  </a:cubicBezTo>
                  <a:cubicBezTo>
                    <a:pt x="71" y="720"/>
                    <a:pt x="77" y="720"/>
                    <a:pt x="82" y="720"/>
                  </a:cubicBezTo>
                  <a:cubicBezTo>
                    <a:pt x="88" y="720"/>
                    <a:pt x="94" y="720"/>
                    <a:pt x="100" y="717"/>
                  </a:cubicBezTo>
                  <a:cubicBezTo>
                    <a:pt x="103" y="716"/>
                    <a:pt x="105" y="713"/>
                    <a:pt x="107" y="711"/>
                  </a:cubicBezTo>
                  <a:cubicBezTo>
                    <a:pt x="109" y="709"/>
                    <a:pt x="110" y="708"/>
                    <a:pt x="111" y="707"/>
                  </a:cubicBezTo>
                  <a:cubicBezTo>
                    <a:pt x="112" y="708"/>
                    <a:pt x="114" y="709"/>
                    <a:pt x="115" y="710"/>
                  </a:cubicBezTo>
                  <a:cubicBezTo>
                    <a:pt x="116" y="711"/>
                    <a:pt x="117" y="712"/>
                    <a:pt x="118" y="713"/>
                  </a:cubicBezTo>
                  <a:cubicBezTo>
                    <a:pt x="118" y="714"/>
                    <a:pt x="114" y="715"/>
                    <a:pt x="113" y="715"/>
                  </a:cubicBezTo>
                  <a:cubicBezTo>
                    <a:pt x="113" y="715"/>
                    <a:pt x="112" y="715"/>
                    <a:pt x="112" y="716"/>
                  </a:cubicBezTo>
                  <a:cubicBezTo>
                    <a:pt x="109" y="716"/>
                    <a:pt x="107" y="717"/>
                    <a:pt x="105" y="718"/>
                  </a:cubicBezTo>
                  <a:cubicBezTo>
                    <a:pt x="99" y="720"/>
                    <a:pt x="93" y="722"/>
                    <a:pt x="87" y="724"/>
                  </a:cubicBezTo>
                  <a:cubicBezTo>
                    <a:pt x="85" y="726"/>
                    <a:pt x="72" y="733"/>
                    <a:pt x="70" y="740"/>
                  </a:cubicBezTo>
                  <a:cubicBezTo>
                    <a:pt x="69" y="743"/>
                    <a:pt x="69" y="743"/>
                    <a:pt x="69" y="743"/>
                  </a:cubicBezTo>
                  <a:cubicBezTo>
                    <a:pt x="72" y="744"/>
                    <a:pt x="72" y="744"/>
                    <a:pt x="72" y="744"/>
                  </a:cubicBezTo>
                  <a:cubicBezTo>
                    <a:pt x="72" y="744"/>
                    <a:pt x="73" y="744"/>
                    <a:pt x="73" y="744"/>
                  </a:cubicBezTo>
                  <a:cubicBezTo>
                    <a:pt x="76" y="744"/>
                    <a:pt x="79" y="742"/>
                    <a:pt x="81" y="741"/>
                  </a:cubicBezTo>
                  <a:cubicBezTo>
                    <a:pt x="81" y="741"/>
                    <a:pt x="82" y="740"/>
                    <a:pt x="83" y="740"/>
                  </a:cubicBezTo>
                  <a:cubicBezTo>
                    <a:pt x="85" y="739"/>
                    <a:pt x="86" y="739"/>
                    <a:pt x="88" y="738"/>
                  </a:cubicBezTo>
                  <a:cubicBezTo>
                    <a:pt x="89" y="738"/>
                    <a:pt x="91" y="737"/>
                    <a:pt x="92" y="737"/>
                  </a:cubicBezTo>
                  <a:cubicBezTo>
                    <a:pt x="93" y="737"/>
                    <a:pt x="94" y="736"/>
                    <a:pt x="95" y="736"/>
                  </a:cubicBezTo>
                  <a:cubicBezTo>
                    <a:pt x="93" y="737"/>
                    <a:pt x="91" y="739"/>
                    <a:pt x="89" y="740"/>
                  </a:cubicBezTo>
                  <a:cubicBezTo>
                    <a:pt x="88" y="740"/>
                    <a:pt x="87" y="740"/>
                    <a:pt x="85" y="741"/>
                  </a:cubicBezTo>
                  <a:cubicBezTo>
                    <a:pt x="78" y="743"/>
                    <a:pt x="69" y="746"/>
                    <a:pt x="69" y="754"/>
                  </a:cubicBezTo>
                  <a:cubicBezTo>
                    <a:pt x="69" y="758"/>
                    <a:pt x="73" y="761"/>
                    <a:pt x="79" y="761"/>
                  </a:cubicBezTo>
                  <a:cubicBezTo>
                    <a:pt x="80" y="761"/>
                    <a:pt x="80" y="760"/>
                    <a:pt x="81" y="760"/>
                  </a:cubicBezTo>
                  <a:cubicBezTo>
                    <a:pt x="85" y="760"/>
                    <a:pt x="87" y="758"/>
                    <a:pt x="89" y="755"/>
                  </a:cubicBezTo>
                  <a:cubicBezTo>
                    <a:pt x="90" y="755"/>
                    <a:pt x="90" y="754"/>
                    <a:pt x="91" y="754"/>
                  </a:cubicBezTo>
                  <a:cubicBezTo>
                    <a:pt x="92" y="752"/>
                    <a:pt x="93" y="752"/>
                    <a:pt x="95" y="752"/>
                  </a:cubicBezTo>
                  <a:cubicBezTo>
                    <a:pt x="96" y="752"/>
                    <a:pt x="97" y="752"/>
                    <a:pt x="99" y="752"/>
                  </a:cubicBezTo>
                  <a:cubicBezTo>
                    <a:pt x="100" y="753"/>
                    <a:pt x="102" y="753"/>
                    <a:pt x="104" y="753"/>
                  </a:cubicBezTo>
                  <a:cubicBezTo>
                    <a:pt x="106" y="753"/>
                    <a:pt x="108" y="753"/>
                    <a:pt x="110" y="751"/>
                  </a:cubicBezTo>
                  <a:cubicBezTo>
                    <a:pt x="112" y="751"/>
                    <a:pt x="113" y="750"/>
                    <a:pt x="114" y="749"/>
                  </a:cubicBezTo>
                  <a:cubicBezTo>
                    <a:pt x="117" y="747"/>
                    <a:pt x="119" y="745"/>
                    <a:pt x="121" y="745"/>
                  </a:cubicBezTo>
                  <a:cubicBezTo>
                    <a:pt x="121" y="745"/>
                    <a:pt x="121" y="745"/>
                    <a:pt x="121" y="745"/>
                  </a:cubicBezTo>
                  <a:cubicBezTo>
                    <a:pt x="121" y="746"/>
                    <a:pt x="120" y="747"/>
                    <a:pt x="119" y="748"/>
                  </a:cubicBezTo>
                  <a:cubicBezTo>
                    <a:pt x="117" y="751"/>
                    <a:pt x="117" y="751"/>
                    <a:pt x="117" y="751"/>
                  </a:cubicBezTo>
                  <a:cubicBezTo>
                    <a:pt x="120" y="752"/>
                    <a:pt x="120" y="752"/>
                    <a:pt x="120" y="752"/>
                  </a:cubicBezTo>
                  <a:cubicBezTo>
                    <a:pt x="121" y="753"/>
                    <a:pt x="122" y="754"/>
                    <a:pt x="123" y="756"/>
                  </a:cubicBezTo>
                  <a:cubicBezTo>
                    <a:pt x="124" y="758"/>
                    <a:pt x="126" y="761"/>
                    <a:pt x="130" y="761"/>
                  </a:cubicBezTo>
                  <a:cubicBezTo>
                    <a:pt x="130" y="761"/>
                    <a:pt x="131" y="761"/>
                    <a:pt x="132" y="761"/>
                  </a:cubicBezTo>
                  <a:cubicBezTo>
                    <a:pt x="134" y="760"/>
                    <a:pt x="135" y="759"/>
                    <a:pt x="137" y="758"/>
                  </a:cubicBezTo>
                  <a:cubicBezTo>
                    <a:pt x="138" y="758"/>
                    <a:pt x="139" y="757"/>
                    <a:pt x="140" y="757"/>
                  </a:cubicBezTo>
                  <a:cubicBezTo>
                    <a:pt x="140" y="756"/>
                    <a:pt x="141" y="756"/>
                    <a:pt x="142" y="756"/>
                  </a:cubicBezTo>
                  <a:cubicBezTo>
                    <a:pt x="143" y="756"/>
                    <a:pt x="143" y="756"/>
                    <a:pt x="144" y="756"/>
                  </a:cubicBezTo>
                  <a:cubicBezTo>
                    <a:pt x="145" y="756"/>
                    <a:pt x="145" y="756"/>
                    <a:pt x="146" y="756"/>
                  </a:cubicBezTo>
                  <a:cubicBezTo>
                    <a:pt x="147" y="756"/>
                    <a:pt x="148" y="756"/>
                    <a:pt x="150" y="756"/>
                  </a:cubicBezTo>
                  <a:cubicBezTo>
                    <a:pt x="152" y="755"/>
                    <a:pt x="155" y="754"/>
                    <a:pt x="157" y="753"/>
                  </a:cubicBezTo>
                  <a:cubicBezTo>
                    <a:pt x="159" y="753"/>
                    <a:pt x="161" y="752"/>
                    <a:pt x="163" y="751"/>
                  </a:cubicBezTo>
                  <a:cubicBezTo>
                    <a:pt x="165" y="750"/>
                    <a:pt x="165" y="750"/>
                    <a:pt x="165" y="750"/>
                  </a:cubicBezTo>
                  <a:cubicBezTo>
                    <a:pt x="165" y="748"/>
                    <a:pt x="165" y="748"/>
                    <a:pt x="165" y="748"/>
                  </a:cubicBezTo>
                  <a:cubicBezTo>
                    <a:pt x="165" y="747"/>
                    <a:pt x="165" y="747"/>
                    <a:pt x="165" y="747"/>
                  </a:cubicBezTo>
                  <a:cubicBezTo>
                    <a:pt x="165" y="747"/>
                    <a:pt x="166" y="746"/>
                    <a:pt x="169" y="746"/>
                  </a:cubicBezTo>
                  <a:cubicBezTo>
                    <a:pt x="172" y="746"/>
                    <a:pt x="176" y="747"/>
                    <a:pt x="177" y="748"/>
                  </a:cubicBezTo>
                  <a:cubicBezTo>
                    <a:pt x="177" y="748"/>
                    <a:pt x="178" y="748"/>
                    <a:pt x="178" y="749"/>
                  </a:cubicBezTo>
                  <a:cubicBezTo>
                    <a:pt x="179" y="750"/>
                    <a:pt x="180" y="750"/>
                    <a:pt x="182" y="750"/>
                  </a:cubicBezTo>
                  <a:cubicBezTo>
                    <a:pt x="183" y="750"/>
                    <a:pt x="184" y="750"/>
                    <a:pt x="186" y="749"/>
                  </a:cubicBezTo>
                  <a:cubicBezTo>
                    <a:pt x="186" y="748"/>
                    <a:pt x="186" y="748"/>
                    <a:pt x="186" y="748"/>
                  </a:cubicBezTo>
                  <a:cubicBezTo>
                    <a:pt x="187" y="747"/>
                    <a:pt x="189" y="747"/>
                    <a:pt x="190" y="746"/>
                  </a:cubicBezTo>
                  <a:cubicBezTo>
                    <a:pt x="192" y="746"/>
                    <a:pt x="194" y="745"/>
                    <a:pt x="195" y="744"/>
                  </a:cubicBezTo>
                  <a:cubicBezTo>
                    <a:pt x="196" y="743"/>
                    <a:pt x="196" y="743"/>
                    <a:pt x="196" y="743"/>
                  </a:cubicBezTo>
                  <a:cubicBezTo>
                    <a:pt x="197" y="743"/>
                    <a:pt x="198" y="742"/>
                    <a:pt x="198" y="742"/>
                  </a:cubicBezTo>
                  <a:cubicBezTo>
                    <a:pt x="199" y="742"/>
                    <a:pt x="200" y="742"/>
                    <a:pt x="201" y="743"/>
                  </a:cubicBezTo>
                  <a:cubicBezTo>
                    <a:pt x="203" y="744"/>
                    <a:pt x="206" y="746"/>
                    <a:pt x="210" y="746"/>
                  </a:cubicBezTo>
                  <a:cubicBezTo>
                    <a:pt x="211" y="746"/>
                    <a:pt x="213" y="745"/>
                    <a:pt x="214" y="745"/>
                  </a:cubicBezTo>
                  <a:cubicBezTo>
                    <a:pt x="216" y="743"/>
                    <a:pt x="216" y="742"/>
                    <a:pt x="216" y="741"/>
                  </a:cubicBezTo>
                  <a:cubicBezTo>
                    <a:pt x="217" y="738"/>
                    <a:pt x="215" y="735"/>
                    <a:pt x="212" y="733"/>
                  </a:cubicBezTo>
                  <a:cubicBezTo>
                    <a:pt x="212" y="732"/>
                    <a:pt x="212" y="732"/>
                    <a:pt x="211" y="732"/>
                  </a:cubicBezTo>
                  <a:cubicBezTo>
                    <a:pt x="211" y="732"/>
                    <a:pt x="211" y="732"/>
                    <a:pt x="212" y="732"/>
                  </a:cubicBezTo>
                  <a:cubicBezTo>
                    <a:pt x="212" y="732"/>
                    <a:pt x="213" y="733"/>
                    <a:pt x="214" y="733"/>
                  </a:cubicBezTo>
                  <a:cubicBezTo>
                    <a:pt x="216" y="733"/>
                    <a:pt x="217" y="733"/>
                    <a:pt x="218" y="733"/>
                  </a:cubicBezTo>
                  <a:cubicBezTo>
                    <a:pt x="219" y="733"/>
                    <a:pt x="219" y="733"/>
                    <a:pt x="220" y="733"/>
                  </a:cubicBezTo>
                  <a:cubicBezTo>
                    <a:pt x="221" y="733"/>
                    <a:pt x="222" y="734"/>
                    <a:pt x="223" y="735"/>
                  </a:cubicBezTo>
                  <a:cubicBezTo>
                    <a:pt x="225" y="736"/>
                    <a:pt x="227" y="737"/>
                    <a:pt x="230" y="737"/>
                  </a:cubicBezTo>
                  <a:cubicBezTo>
                    <a:pt x="230" y="737"/>
                    <a:pt x="231" y="737"/>
                    <a:pt x="231" y="737"/>
                  </a:cubicBezTo>
                  <a:cubicBezTo>
                    <a:pt x="233" y="737"/>
                    <a:pt x="233" y="737"/>
                    <a:pt x="233" y="737"/>
                  </a:cubicBezTo>
                  <a:cubicBezTo>
                    <a:pt x="233" y="735"/>
                    <a:pt x="233" y="735"/>
                    <a:pt x="233" y="735"/>
                  </a:cubicBezTo>
                  <a:cubicBezTo>
                    <a:pt x="234" y="730"/>
                    <a:pt x="235" y="728"/>
                    <a:pt x="237" y="727"/>
                  </a:cubicBezTo>
                  <a:cubicBezTo>
                    <a:pt x="238" y="726"/>
                    <a:pt x="239" y="726"/>
                    <a:pt x="241" y="726"/>
                  </a:cubicBezTo>
                  <a:cubicBezTo>
                    <a:pt x="243" y="725"/>
                    <a:pt x="246" y="725"/>
                    <a:pt x="248" y="723"/>
                  </a:cubicBezTo>
                  <a:cubicBezTo>
                    <a:pt x="250" y="722"/>
                    <a:pt x="252" y="720"/>
                    <a:pt x="254" y="719"/>
                  </a:cubicBezTo>
                  <a:cubicBezTo>
                    <a:pt x="255" y="718"/>
                    <a:pt x="256" y="717"/>
                    <a:pt x="257" y="716"/>
                  </a:cubicBezTo>
                  <a:cubicBezTo>
                    <a:pt x="259" y="715"/>
                    <a:pt x="260" y="714"/>
                    <a:pt x="262" y="713"/>
                  </a:cubicBezTo>
                  <a:cubicBezTo>
                    <a:pt x="266" y="711"/>
                    <a:pt x="267" y="698"/>
                    <a:pt x="264" y="695"/>
                  </a:cubicBezTo>
                  <a:cubicBezTo>
                    <a:pt x="263" y="692"/>
                    <a:pt x="261" y="692"/>
                    <a:pt x="260" y="691"/>
                  </a:cubicBezTo>
                  <a:cubicBezTo>
                    <a:pt x="259" y="691"/>
                    <a:pt x="259" y="691"/>
                    <a:pt x="259" y="691"/>
                  </a:cubicBezTo>
                  <a:cubicBezTo>
                    <a:pt x="258" y="690"/>
                    <a:pt x="258" y="690"/>
                    <a:pt x="257" y="689"/>
                  </a:cubicBezTo>
                  <a:cubicBezTo>
                    <a:pt x="257" y="688"/>
                    <a:pt x="256" y="687"/>
                    <a:pt x="256" y="687"/>
                  </a:cubicBezTo>
                  <a:cubicBezTo>
                    <a:pt x="255" y="686"/>
                    <a:pt x="255" y="686"/>
                    <a:pt x="255" y="686"/>
                  </a:cubicBezTo>
                  <a:cubicBezTo>
                    <a:pt x="254" y="685"/>
                    <a:pt x="254" y="685"/>
                    <a:pt x="253" y="684"/>
                  </a:cubicBezTo>
                  <a:cubicBezTo>
                    <a:pt x="254" y="684"/>
                    <a:pt x="257" y="686"/>
                    <a:pt x="260" y="688"/>
                  </a:cubicBezTo>
                  <a:cubicBezTo>
                    <a:pt x="260" y="688"/>
                    <a:pt x="262" y="689"/>
                    <a:pt x="262" y="689"/>
                  </a:cubicBezTo>
                  <a:cubicBezTo>
                    <a:pt x="265" y="691"/>
                    <a:pt x="267" y="692"/>
                    <a:pt x="269" y="693"/>
                  </a:cubicBezTo>
                  <a:cubicBezTo>
                    <a:pt x="268" y="693"/>
                    <a:pt x="268" y="694"/>
                    <a:pt x="267" y="696"/>
                  </a:cubicBezTo>
                  <a:cubicBezTo>
                    <a:pt x="267" y="698"/>
                    <a:pt x="267" y="700"/>
                    <a:pt x="269" y="702"/>
                  </a:cubicBezTo>
                  <a:cubicBezTo>
                    <a:pt x="270" y="704"/>
                    <a:pt x="272" y="705"/>
                    <a:pt x="274" y="705"/>
                  </a:cubicBezTo>
                  <a:cubicBezTo>
                    <a:pt x="275" y="705"/>
                    <a:pt x="275" y="705"/>
                    <a:pt x="275" y="705"/>
                  </a:cubicBezTo>
                  <a:cubicBezTo>
                    <a:pt x="277" y="705"/>
                    <a:pt x="279" y="704"/>
                    <a:pt x="281" y="703"/>
                  </a:cubicBezTo>
                  <a:cubicBezTo>
                    <a:pt x="282" y="703"/>
                    <a:pt x="282" y="702"/>
                    <a:pt x="283" y="702"/>
                  </a:cubicBezTo>
                  <a:cubicBezTo>
                    <a:pt x="284" y="702"/>
                    <a:pt x="284" y="702"/>
                    <a:pt x="285" y="702"/>
                  </a:cubicBezTo>
                  <a:cubicBezTo>
                    <a:pt x="285" y="702"/>
                    <a:pt x="286" y="702"/>
                    <a:pt x="287" y="702"/>
                  </a:cubicBezTo>
                  <a:cubicBezTo>
                    <a:pt x="287" y="702"/>
                    <a:pt x="288" y="702"/>
                    <a:pt x="289" y="702"/>
                  </a:cubicBezTo>
                  <a:cubicBezTo>
                    <a:pt x="291" y="702"/>
                    <a:pt x="292" y="702"/>
                    <a:pt x="294" y="701"/>
                  </a:cubicBezTo>
                  <a:cubicBezTo>
                    <a:pt x="296" y="700"/>
                    <a:pt x="298" y="698"/>
                    <a:pt x="299" y="696"/>
                  </a:cubicBezTo>
                  <a:cubicBezTo>
                    <a:pt x="300" y="695"/>
                    <a:pt x="300" y="695"/>
                    <a:pt x="301" y="694"/>
                  </a:cubicBezTo>
                  <a:cubicBezTo>
                    <a:pt x="302" y="692"/>
                    <a:pt x="303" y="692"/>
                    <a:pt x="306" y="692"/>
                  </a:cubicBezTo>
                  <a:cubicBezTo>
                    <a:pt x="306" y="692"/>
                    <a:pt x="307" y="692"/>
                    <a:pt x="308" y="692"/>
                  </a:cubicBezTo>
                  <a:cubicBezTo>
                    <a:pt x="313" y="691"/>
                    <a:pt x="314" y="689"/>
                    <a:pt x="314" y="685"/>
                  </a:cubicBezTo>
                  <a:cubicBezTo>
                    <a:pt x="314" y="685"/>
                    <a:pt x="314" y="684"/>
                    <a:pt x="314" y="683"/>
                  </a:cubicBezTo>
                  <a:cubicBezTo>
                    <a:pt x="314" y="682"/>
                    <a:pt x="317" y="678"/>
                    <a:pt x="319" y="677"/>
                  </a:cubicBezTo>
                  <a:cubicBezTo>
                    <a:pt x="319" y="676"/>
                    <a:pt x="320" y="676"/>
                    <a:pt x="320" y="676"/>
                  </a:cubicBezTo>
                  <a:cubicBezTo>
                    <a:pt x="322" y="676"/>
                    <a:pt x="323" y="676"/>
                    <a:pt x="324" y="677"/>
                  </a:cubicBezTo>
                  <a:cubicBezTo>
                    <a:pt x="326" y="678"/>
                    <a:pt x="328" y="678"/>
                    <a:pt x="330" y="678"/>
                  </a:cubicBezTo>
                  <a:cubicBezTo>
                    <a:pt x="332" y="678"/>
                    <a:pt x="334" y="678"/>
                    <a:pt x="335" y="677"/>
                  </a:cubicBezTo>
                  <a:cubicBezTo>
                    <a:pt x="336" y="676"/>
                    <a:pt x="337" y="675"/>
                    <a:pt x="338" y="674"/>
                  </a:cubicBezTo>
                  <a:cubicBezTo>
                    <a:pt x="338" y="673"/>
                    <a:pt x="338" y="673"/>
                    <a:pt x="339" y="672"/>
                  </a:cubicBezTo>
                  <a:cubicBezTo>
                    <a:pt x="340" y="672"/>
                    <a:pt x="341" y="672"/>
                    <a:pt x="342" y="672"/>
                  </a:cubicBezTo>
                  <a:cubicBezTo>
                    <a:pt x="346" y="671"/>
                    <a:pt x="351" y="670"/>
                    <a:pt x="353" y="667"/>
                  </a:cubicBezTo>
                  <a:cubicBezTo>
                    <a:pt x="354" y="665"/>
                    <a:pt x="354" y="664"/>
                    <a:pt x="355" y="663"/>
                  </a:cubicBezTo>
                  <a:cubicBezTo>
                    <a:pt x="355" y="662"/>
                    <a:pt x="355" y="661"/>
                    <a:pt x="356" y="660"/>
                  </a:cubicBezTo>
                  <a:cubicBezTo>
                    <a:pt x="356" y="660"/>
                    <a:pt x="356" y="660"/>
                    <a:pt x="357" y="659"/>
                  </a:cubicBezTo>
                  <a:cubicBezTo>
                    <a:pt x="357" y="658"/>
                    <a:pt x="359" y="657"/>
                    <a:pt x="358" y="655"/>
                  </a:cubicBezTo>
                  <a:cubicBezTo>
                    <a:pt x="358" y="653"/>
                    <a:pt x="356" y="652"/>
                    <a:pt x="356" y="651"/>
                  </a:cubicBezTo>
                  <a:cubicBezTo>
                    <a:pt x="354" y="650"/>
                    <a:pt x="353" y="650"/>
                    <a:pt x="351" y="650"/>
                  </a:cubicBezTo>
                  <a:cubicBezTo>
                    <a:pt x="351" y="650"/>
                    <a:pt x="351" y="650"/>
                    <a:pt x="351" y="650"/>
                  </a:cubicBezTo>
                  <a:cubicBezTo>
                    <a:pt x="351" y="650"/>
                    <a:pt x="350" y="650"/>
                    <a:pt x="350" y="650"/>
                  </a:cubicBezTo>
                  <a:cubicBezTo>
                    <a:pt x="350" y="650"/>
                    <a:pt x="351" y="649"/>
                    <a:pt x="352" y="649"/>
                  </a:cubicBezTo>
                  <a:cubicBezTo>
                    <a:pt x="352" y="649"/>
                    <a:pt x="352" y="649"/>
                    <a:pt x="353" y="649"/>
                  </a:cubicBezTo>
                  <a:cubicBezTo>
                    <a:pt x="353" y="649"/>
                    <a:pt x="354" y="649"/>
                    <a:pt x="354" y="649"/>
                  </a:cubicBezTo>
                  <a:cubicBezTo>
                    <a:pt x="355" y="650"/>
                    <a:pt x="356" y="650"/>
                    <a:pt x="357" y="650"/>
                  </a:cubicBezTo>
                  <a:cubicBezTo>
                    <a:pt x="358" y="650"/>
                    <a:pt x="358" y="650"/>
                    <a:pt x="359" y="650"/>
                  </a:cubicBezTo>
                  <a:cubicBezTo>
                    <a:pt x="361" y="649"/>
                    <a:pt x="362" y="648"/>
                    <a:pt x="364" y="648"/>
                  </a:cubicBezTo>
                  <a:cubicBezTo>
                    <a:pt x="366" y="647"/>
                    <a:pt x="367" y="646"/>
                    <a:pt x="368" y="646"/>
                  </a:cubicBezTo>
                  <a:cubicBezTo>
                    <a:pt x="369" y="646"/>
                    <a:pt x="371" y="646"/>
                    <a:pt x="372" y="646"/>
                  </a:cubicBezTo>
                  <a:cubicBezTo>
                    <a:pt x="376" y="645"/>
                    <a:pt x="380" y="644"/>
                    <a:pt x="384" y="644"/>
                  </a:cubicBezTo>
                  <a:cubicBezTo>
                    <a:pt x="384" y="644"/>
                    <a:pt x="384" y="644"/>
                    <a:pt x="384" y="644"/>
                  </a:cubicBezTo>
                  <a:cubicBezTo>
                    <a:pt x="387" y="644"/>
                    <a:pt x="390" y="644"/>
                    <a:pt x="392" y="644"/>
                  </a:cubicBezTo>
                  <a:cubicBezTo>
                    <a:pt x="395" y="644"/>
                    <a:pt x="398" y="644"/>
                    <a:pt x="400" y="644"/>
                  </a:cubicBezTo>
                  <a:cubicBezTo>
                    <a:pt x="403" y="644"/>
                    <a:pt x="405" y="643"/>
                    <a:pt x="407" y="642"/>
                  </a:cubicBezTo>
                  <a:cubicBezTo>
                    <a:pt x="408" y="641"/>
                    <a:pt x="409" y="641"/>
                    <a:pt x="410" y="641"/>
                  </a:cubicBezTo>
                  <a:cubicBezTo>
                    <a:pt x="411" y="641"/>
                    <a:pt x="411" y="641"/>
                    <a:pt x="412" y="641"/>
                  </a:cubicBezTo>
                  <a:cubicBezTo>
                    <a:pt x="414" y="643"/>
                    <a:pt x="417" y="643"/>
                    <a:pt x="419" y="643"/>
                  </a:cubicBezTo>
                  <a:cubicBezTo>
                    <a:pt x="425" y="643"/>
                    <a:pt x="428" y="641"/>
                    <a:pt x="430" y="636"/>
                  </a:cubicBezTo>
                  <a:cubicBezTo>
                    <a:pt x="430" y="634"/>
                    <a:pt x="430" y="632"/>
                    <a:pt x="430" y="630"/>
                  </a:cubicBezTo>
                  <a:cubicBezTo>
                    <a:pt x="430" y="630"/>
                    <a:pt x="430" y="630"/>
                    <a:pt x="430" y="630"/>
                  </a:cubicBezTo>
                  <a:cubicBezTo>
                    <a:pt x="431" y="633"/>
                    <a:pt x="430" y="636"/>
                    <a:pt x="429" y="639"/>
                  </a:cubicBezTo>
                  <a:cubicBezTo>
                    <a:pt x="427" y="643"/>
                    <a:pt x="427" y="643"/>
                    <a:pt x="427" y="643"/>
                  </a:cubicBezTo>
                  <a:cubicBezTo>
                    <a:pt x="430" y="644"/>
                    <a:pt x="430" y="644"/>
                    <a:pt x="430" y="644"/>
                  </a:cubicBezTo>
                  <a:cubicBezTo>
                    <a:pt x="431" y="644"/>
                    <a:pt x="432" y="644"/>
                    <a:pt x="433" y="644"/>
                  </a:cubicBezTo>
                  <a:cubicBezTo>
                    <a:pt x="440" y="644"/>
                    <a:pt x="446" y="635"/>
                    <a:pt x="447" y="630"/>
                  </a:cubicBezTo>
                  <a:cubicBezTo>
                    <a:pt x="447" y="629"/>
                    <a:pt x="447" y="629"/>
                    <a:pt x="447" y="629"/>
                  </a:cubicBezTo>
                  <a:cubicBezTo>
                    <a:pt x="447" y="628"/>
                    <a:pt x="448" y="626"/>
                    <a:pt x="449" y="626"/>
                  </a:cubicBezTo>
                  <a:cubicBezTo>
                    <a:pt x="449" y="626"/>
                    <a:pt x="449" y="626"/>
                    <a:pt x="449" y="626"/>
                  </a:cubicBezTo>
                  <a:cubicBezTo>
                    <a:pt x="449" y="626"/>
                    <a:pt x="449" y="626"/>
                    <a:pt x="450" y="627"/>
                  </a:cubicBezTo>
                  <a:cubicBezTo>
                    <a:pt x="450" y="628"/>
                    <a:pt x="451" y="630"/>
                    <a:pt x="454" y="630"/>
                  </a:cubicBezTo>
                  <a:cubicBezTo>
                    <a:pt x="455" y="631"/>
                    <a:pt x="456" y="631"/>
                    <a:pt x="457" y="631"/>
                  </a:cubicBezTo>
                  <a:cubicBezTo>
                    <a:pt x="458" y="631"/>
                    <a:pt x="459" y="631"/>
                    <a:pt x="460" y="630"/>
                  </a:cubicBezTo>
                  <a:cubicBezTo>
                    <a:pt x="461" y="630"/>
                    <a:pt x="462" y="630"/>
                    <a:pt x="462" y="630"/>
                  </a:cubicBezTo>
                  <a:cubicBezTo>
                    <a:pt x="463" y="630"/>
                    <a:pt x="464" y="630"/>
                    <a:pt x="464" y="630"/>
                  </a:cubicBezTo>
                  <a:cubicBezTo>
                    <a:pt x="465" y="631"/>
                    <a:pt x="466" y="632"/>
                    <a:pt x="467" y="633"/>
                  </a:cubicBezTo>
                  <a:cubicBezTo>
                    <a:pt x="468" y="634"/>
                    <a:pt x="469" y="636"/>
                    <a:pt x="472" y="637"/>
                  </a:cubicBezTo>
                  <a:cubicBezTo>
                    <a:pt x="473" y="637"/>
                    <a:pt x="474" y="637"/>
                    <a:pt x="475" y="637"/>
                  </a:cubicBezTo>
                  <a:cubicBezTo>
                    <a:pt x="477" y="637"/>
                    <a:pt x="479" y="636"/>
                    <a:pt x="481" y="635"/>
                  </a:cubicBezTo>
                  <a:cubicBezTo>
                    <a:pt x="482" y="635"/>
                    <a:pt x="483" y="634"/>
                    <a:pt x="485" y="634"/>
                  </a:cubicBezTo>
                  <a:cubicBezTo>
                    <a:pt x="485" y="634"/>
                    <a:pt x="486" y="634"/>
                    <a:pt x="486" y="634"/>
                  </a:cubicBezTo>
                  <a:cubicBezTo>
                    <a:pt x="489" y="634"/>
                    <a:pt x="489" y="634"/>
                    <a:pt x="489" y="634"/>
                  </a:cubicBezTo>
                  <a:cubicBezTo>
                    <a:pt x="489" y="634"/>
                    <a:pt x="490" y="634"/>
                    <a:pt x="491" y="634"/>
                  </a:cubicBezTo>
                  <a:cubicBezTo>
                    <a:pt x="492" y="634"/>
                    <a:pt x="493" y="634"/>
                    <a:pt x="494" y="633"/>
                  </a:cubicBezTo>
                  <a:cubicBezTo>
                    <a:pt x="494" y="633"/>
                    <a:pt x="494" y="633"/>
                    <a:pt x="494" y="633"/>
                  </a:cubicBezTo>
                  <a:cubicBezTo>
                    <a:pt x="494" y="634"/>
                    <a:pt x="495" y="635"/>
                    <a:pt x="495" y="636"/>
                  </a:cubicBezTo>
                  <a:cubicBezTo>
                    <a:pt x="496" y="637"/>
                    <a:pt x="497" y="638"/>
                    <a:pt x="499" y="638"/>
                  </a:cubicBezTo>
                  <a:cubicBezTo>
                    <a:pt x="499" y="638"/>
                    <a:pt x="499" y="638"/>
                    <a:pt x="499" y="638"/>
                  </a:cubicBezTo>
                  <a:cubicBezTo>
                    <a:pt x="501" y="638"/>
                    <a:pt x="502" y="637"/>
                    <a:pt x="504" y="634"/>
                  </a:cubicBezTo>
                  <a:cubicBezTo>
                    <a:pt x="508" y="631"/>
                    <a:pt x="510" y="625"/>
                    <a:pt x="507" y="621"/>
                  </a:cubicBezTo>
                  <a:cubicBezTo>
                    <a:pt x="506" y="618"/>
                    <a:pt x="503" y="617"/>
                    <a:pt x="501" y="615"/>
                  </a:cubicBezTo>
                  <a:cubicBezTo>
                    <a:pt x="500" y="614"/>
                    <a:pt x="498" y="613"/>
                    <a:pt x="498" y="612"/>
                  </a:cubicBezTo>
                  <a:cubicBezTo>
                    <a:pt x="497" y="611"/>
                    <a:pt x="497" y="611"/>
                    <a:pt x="497" y="611"/>
                  </a:cubicBezTo>
                  <a:cubicBezTo>
                    <a:pt x="495" y="609"/>
                    <a:pt x="493" y="607"/>
                    <a:pt x="491" y="605"/>
                  </a:cubicBezTo>
                  <a:cubicBezTo>
                    <a:pt x="490" y="604"/>
                    <a:pt x="488" y="601"/>
                    <a:pt x="489" y="601"/>
                  </a:cubicBezTo>
                  <a:cubicBezTo>
                    <a:pt x="489" y="600"/>
                    <a:pt x="489" y="600"/>
                    <a:pt x="490" y="600"/>
                  </a:cubicBezTo>
                  <a:cubicBezTo>
                    <a:pt x="491" y="599"/>
                    <a:pt x="492" y="598"/>
                    <a:pt x="494" y="598"/>
                  </a:cubicBezTo>
                  <a:cubicBezTo>
                    <a:pt x="496" y="597"/>
                    <a:pt x="498" y="595"/>
                    <a:pt x="501" y="593"/>
                  </a:cubicBezTo>
                  <a:cubicBezTo>
                    <a:pt x="508" y="588"/>
                    <a:pt x="512" y="583"/>
                    <a:pt x="518" y="574"/>
                  </a:cubicBezTo>
                  <a:cubicBezTo>
                    <a:pt x="522" y="569"/>
                    <a:pt x="523" y="563"/>
                    <a:pt x="523" y="554"/>
                  </a:cubicBezTo>
                  <a:cubicBezTo>
                    <a:pt x="523" y="553"/>
                    <a:pt x="523" y="552"/>
                    <a:pt x="522" y="551"/>
                  </a:cubicBezTo>
                  <a:cubicBezTo>
                    <a:pt x="522" y="546"/>
                    <a:pt x="522" y="542"/>
                    <a:pt x="524" y="538"/>
                  </a:cubicBezTo>
                  <a:cubicBezTo>
                    <a:pt x="524" y="537"/>
                    <a:pt x="525" y="537"/>
                    <a:pt x="525" y="536"/>
                  </a:cubicBezTo>
                  <a:cubicBezTo>
                    <a:pt x="527" y="533"/>
                    <a:pt x="529" y="530"/>
                    <a:pt x="530" y="526"/>
                  </a:cubicBezTo>
                  <a:cubicBezTo>
                    <a:pt x="530" y="524"/>
                    <a:pt x="530" y="523"/>
                    <a:pt x="530" y="521"/>
                  </a:cubicBezTo>
                  <a:cubicBezTo>
                    <a:pt x="530" y="518"/>
                    <a:pt x="530" y="516"/>
                    <a:pt x="530" y="514"/>
                  </a:cubicBezTo>
                  <a:cubicBezTo>
                    <a:pt x="531" y="511"/>
                    <a:pt x="534" y="508"/>
                    <a:pt x="536" y="505"/>
                  </a:cubicBezTo>
                  <a:cubicBezTo>
                    <a:pt x="537" y="505"/>
                    <a:pt x="537" y="504"/>
                    <a:pt x="538" y="504"/>
                  </a:cubicBezTo>
                  <a:cubicBezTo>
                    <a:pt x="545" y="496"/>
                    <a:pt x="548" y="486"/>
                    <a:pt x="545" y="477"/>
                  </a:cubicBezTo>
                  <a:close/>
                  <a:moveTo>
                    <a:pt x="363" y="39"/>
                  </a:moveTo>
                  <a:cubicBezTo>
                    <a:pt x="363" y="39"/>
                    <a:pt x="364" y="39"/>
                    <a:pt x="364" y="39"/>
                  </a:cubicBezTo>
                  <a:cubicBezTo>
                    <a:pt x="365" y="40"/>
                    <a:pt x="365" y="41"/>
                    <a:pt x="365" y="41"/>
                  </a:cubicBezTo>
                  <a:cubicBezTo>
                    <a:pt x="364" y="41"/>
                    <a:pt x="364" y="40"/>
                    <a:pt x="363" y="39"/>
                  </a:cubicBezTo>
                  <a:close/>
                  <a:moveTo>
                    <a:pt x="383" y="60"/>
                  </a:moveTo>
                  <a:cubicBezTo>
                    <a:pt x="382" y="61"/>
                    <a:pt x="381" y="62"/>
                    <a:pt x="381" y="64"/>
                  </a:cubicBezTo>
                  <a:cubicBezTo>
                    <a:pt x="381" y="66"/>
                    <a:pt x="382" y="67"/>
                    <a:pt x="384" y="68"/>
                  </a:cubicBezTo>
                  <a:cubicBezTo>
                    <a:pt x="383" y="69"/>
                    <a:pt x="382" y="70"/>
                    <a:pt x="380" y="70"/>
                  </a:cubicBezTo>
                  <a:cubicBezTo>
                    <a:pt x="380" y="70"/>
                    <a:pt x="380" y="70"/>
                    <a:pt x="380" y="70"/>
                  </a:cubicBezTo>
                  <a:cubicBezTo>
                    <a:pt x="380" y="67"/>
                    <a:pt x="379" y="66"/>
                    <a:pt x="376" y="64"/>
                  </a:cubicBezTo>
                  <a:cubicBezTo>
                    <a:pt x="376" y="64"/>
                    <a:pt x="376" y="64"/>
                    <a:pt x="376" y="64"/>
                  </a:cubicBezTo>
                  <a:cubicBezTo>
                    <a:pt x="377" y="63"/>
                    <a:pt x="378" y="63"/>
                    <a:pt x="378" y="63"/>
                  </a:cubicBezTo>
                  <a:cubicBezTo>
                    <a:pt x="380" y="62"/>
                    <a:pt x="381" y="61"/>
                    <a:pt x="383" y="59"/>
                  </a:cubicBezTo>
                  <a:cubicBezTo>
                    <a:pt x="383" y="59"/>
                    <a:pt x="383" y="58"/>
                    <a:pt x="384" y="58"/>
                  </a:cubicBezTo>
                  <a:cubicBezTo>
                    <a:pt x="384" y="58"/>
                    <a:pt x="385" y="57"/>
                    <a:pt x="385" y="57"/>
                  </a:cubicBezTo>
                  <a:cubicBezTo>
                    <a:pt x="385" y="58"/>
                    <a:pt x="385" y="58"/>
                    <a:pt x="386" y="59"/>
                  </a:cubicBezTo>
                  <a:cubicBezTo>
                    <a:pt x="385" y="59"/>
                    <a:pt x="384" y="59"/>
                    <a:pt x="383" y="60"/>
                  </a:cubicBezTo>
                  <a:close/>
                  <a:moveTo>
                    <a:pt x="196" y="524"/>
                  </a:moveTo>
                  <a:cubicBezTo>
                    <a:pt x="198" y="525"/>
                    <a:pt x="199" y="525"/>
                    <a:pt x="200" y="525"/>
                  </a:cubicBezTo>
                  <a:cubicBezTo>
                    <a:pt x="194" y="529"/>
                    <a:pt x="187" y="531"/>
                    <a:pt x="179" y="534"/>
                  </a:cubicBezTo>
                  <a:cubicBezTo>
                    <a:pt x="175" y="535"/>
                    <a:pt x="171" y="535"/>
                    <a:pt x="166" y="536"/>
                  </a:cubicBezTo>
                  <a:cubicBezTo>
                    <a:pt x="165" y="536"/>
                    <a:pt x="163" y="537"/>
                    <a:pt x="161" y="537"/>
                  </a:cubicBezTo>
                  <a:cubicBezTo>
                    <a:pt x="161" y="537"/>
                    <a:pt x="162" y="537"/>
                    <a:pt x="162" y="537"/>
                  </a:cubicBezTo>
                  <a:cubicBezTo>
                    <a:pt x="163" y="536"/>
                    <a:pt x="165" y="536"/>
                    <a:pt x="166" y="535"/>
                  </a:cubicBezTo>
                  <a:cubicBezTo>
                    <a:pt x="171" y="534"/>
                    <a:pt x="176" y="532"/>
                    <a:pt x="179" y="528"/>
                  </a:cubicBezTo>
                  <a:cubicBezTo>
                    <a:pt x="180" y="527"/>
                    <a:pt x="182" y="525"/>
                    <a:pt x="183" y="522"/>
                  </a:cubicBezTo>
                  <a:cubicBezTo>
                    <a:pt x="184" y="520"/>
                    <a:pt x="187" y="516"/>
                    <a:pt x="188" y="514"/>
                  </a:cubicBezTo>
                  <a:cubicBezTo>
                    <a:pt x="188" y="514"/>
                    <a:pt x="188" y="514"/>
                    <a:pt x="188" y="514"/>
                  </a:cubicBezTo>
                  <a:cubicBezTo>
                    <a:pt x="189" y="515"/>
                    <a:pt x="189" y="515"/>
                    <a:pt x="189" y="516"/>
                  </a:cubicBezTo>
                  <a:cubicBezTo>
                    <a:pt x="191" y="519"/>
                    <a:pt x="193" y="522"/>
                    <a:pt x="196" y="524"/>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66" name="Group 65"/>
            <p:cNvGrpSpPr/>
            <p:nvPr/>
          </p:nvGrpSpPr>
          <p:grpSpPr>
            <a:xfrm>
              <a:off x="-799107" y="1075734"/>
              <a:ext cx="1208571" cy="1660031"/>
              <a:chOff x="-799107" y="1075734"/>
              <a:chExt cx="1208571" cy="1660031"/>
            </a:xfrm>
            <a:grpFill/>
          </p:grpSpPr>
          <p:sp>
            <p:nvSpPr>
              <p:cNvPr id="6" name="Freeform 6"/>
              <p:cNvSpPr>
                <a:spLocks/>
              </p:cNvSpPr>
              <p:nvPr/>
            </p:nvSpPr>
            <p:spPr bwMode="auto">
              <a:xfrm>
                <a:off x="-799107" y="1944035"/>
                <a:ext cx="17125" cy="26799"/>
              </a:xfrm>
              <a:custGeom>
                <a:avLst/>
                <a:gdLst>
                  <a:gd name="T0" fmla="*/ 8 w 9"/>
                  <a:gd name="T1" fmla="*/ 5 h 15"/>
                  <a:gd name="T2" fmla="*/ 7 w 9"/>
                  <a:gd name="T3" fmla="*/ 2 h 15"/>
                  <a:gd name="T4" fmla="*/ 3 w 9"/>
                  <a:gd name="T5" fmla="*/ 0 h 15"/>
                  <a:gd name="T6" fmla="*/ 3 w 9"/>
                  <a:gd name="T7" fmla="*/ 3 h 15"/>
                  <a:gd name="T8" fmla="*/ 2 w 9"/>
                  <a:gd name="T9" fmla="*/ 4 h 15"/>
                  <a:gd name="T10" fmla="*/ 2 w 9"/>
                  <a:gd name="T11" fmla="*/ 7 h 15"/>
                  <a:gd name="T12" fmla="*/ 3 w 9"/>
                  <a:gd name="T13" fmla="*/ 7 h 15"/>
                  <a:gd name="T14" fmla="*/ 1 w 9"/>
                  <a:gd name="T15" fmla="*/ 8 h 15"/>
                  <a:gd name="T16" fmla="*/ 1 w 9"/>
                  <a:gd name="T17" fmla="*/ 13 h 15"/>
                  <a:gd name="T18" fmla="*/ 4 w 9"/>
                  <a:gd name="T19" fmla="*/ 15 h 15"/>
                  <a:gd name="T20" fmla="*/ 7 w 9"/>
                  <a:gd name="T21" fmla="*/ 14 h 15"/>
                  <a:gd name="T22" fmla="*/ 9 w 9"/>
                  <a:gd name="T23" fmla="*/ 10 h 15"/>
                  <a:gd name="T24" fmla="*/ 7 w 9"/>
                  <a:gd name="T25" fmla="*/ 8 h 15"/>
                  <a:gd name="T26" fmla="*/ 8 w 9"/>
                  <a:gd name="T2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5">
                    <a:moveTo>
                      <a:pt x="8" y="5"/>
                    </a:moveTo>
                    <a:cubicBezTo>
                      <a:pt x="8" y="4"/>
                      <a:pt x="8" y="3"/>
                      <a:pt x="7" y="2"/>
                    </a:cubicBezTo>
                    <a:cubicBezTo>
                      <a:pt x="6" y="1"/>
                      <a:pt x="5" y="0"/>
                      <a:pt x="3" y="0"/>
                    </a:cubicBezTo>
                    <a:cubicBezTo>
                      <a:pt x="3" y="3"/>
                      <a:pt x="3" y="3"/>
                      <a:pt x="3" y="3"/>
                    </a:cubicBezTo>
                    <a:cubicBezTo>
                      <a:pt x="3" y="3"/>
                      <a:pt x="3" y="4"/>
                      <a:pt x="2" y="4"/>
                    </a:cubicBezTo>
                    <a:cubicBezTo>
                      <a:pt x="2" y="4"/>
                      <a:pt x="2" y="7"/>
                      <a:pt x="2" y="7"/>
                    </a:cubicBezTo>
                    <a:cubicBezTo>
                      <a:pt x="2" y="7"/>
                      <a:pt x="2" y="7"/>
                      <a:pt x="3" y="7"/>
                    </a:cubicBezTo>
                    <a:cubicBezTo>
                      <a:pt x="2" y="7"/>
                      <a:pt x="2" y="8"/>
                      <a:pt x="1" y="8"/>
                    </a:cubicBezTo>
                    <a:cubicBezTo>
                      <a:pt x="0" y="10"/>
                      <a:pt x="0" y="11"/>
                      <a:pt x="1" y="13"/>
                    </a:cubicBezTo>
                    <a:cubicBezTo>
                      <a:pt x="2" y="14"/>
                      <a:pt x="3" y="15"/>
                      <a:pt x="4" y="15"/>
                    </a:cubicBezTo>
                    <a:cubicBezTo>
                      <a:pt x="5" y="15"/>
                      <a:pt x="6" y="14"/>
                      <a:pt x="7" y="14"/>
                    </a:cubicBezTo>
                    <a:cubicBezTo>
                      <a:pt x="8" y="13"/>
                      <a:pt x="9" y="12"/>
                      <a:pt x="9" y="10"/>
                    </a:cubicBezTo>
                    <a:cubicBezTo>
                      <a:pt x="9" y="9"/>
                      <a:pt x="8" y="8"/>
                      <a:pt x="7" y="8"/>
                    </a:cubicBezTo>
                    <a:cubicBezTo>
                      <a:pt x="8" y="7"/>
                      <a:pt x="8" y="6"/>
                      <a:pt x="8" y="5"/>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198249" y="1134693"/>
                <a:ext cx="32620" cy="40582"/>
              </a:xfrm>
              <a:custGeom>
                <a:avLst/>
                <a:gdLst>
                  <a:gd name="T0" fmla="*/ 13 w 17"/>
                  <a:gd name="T1" fmla="*/ 10 h 23"/>
                  <a:gd name="T2" fmla="*/ 11 w 17"/>
                  <a:gd name="T3" fmla="*/ 6 h 23"/>
                  <a:gd name="T4" fmla="*/ 11 w 17"/>
                  <a:gd name="T5" fmla="*/ 6 h 23"/>
                  <a:gd name="T6" fmla="*/ 5 w 17"/>
                  <a:gd name="T7" fmla="*/ 0 h 23"/>
                  <a:gd name="T8" fmla="*/ 3 w 17"/>
                  <a:gd name="T9" fmla="*/ 1 h 23"/>
                  <a:gd name="T10" fmla="*/ 1 w 17"/>
                  <a:gd name="T11" fmla="*/ 4 h 23"/>
                  <a:gd name="T12" fmla="*/ 3 w 17"/>
                  <a:gd name="T13" fmla="*/ 9 h 23"/>
                  <a:gd name="T14" fmla="*/ 4 w 17"/>
                  <a:gd name="T15" fmla="*/ 9 h 23"/>
                  <a:gd name="T16" fmla="*/ 4 w 17"/>
                  <a:gd name="T17" fmla="*/ 11 h 23"/>
                  <a:gd name="T18" fmla="*/ 6 w 17"/>
                  <a:gd name="T19" fmla="*/ 17 h 23"/>
                  <a:gd name="T20" fmla="*/ 9 w 17"/>
                  <a:gd name="T21" fmla="*/ 19 h 23"/>
                  <a:gd name="T22" fmla="*/ 11 w 17"/>
                  <a:gd name="T23" fmla="*/ 21 h 23"/>
                  <a:gd name="T24" fmla="*/ 12 w 17"/>
                  <a:gd name="T25" fmla="*/ 22 h 23"/>
                  <a:gd name="T26" fmla="*/ 13 w 17"/>
                  <a:gd name="T27" fmla="*/ 22 h 23"/>
                  <a:gd name="T28" fmla="*/ 13 w 17"/>
                  <a:gd name="T29" fmla="*/ 22 h 23"/>
                  <a:gd name="T30" fmla="*/ 16 w 17"/>
                  <a:gd name="T31" fmla="*/ 23 h 23"/>
                  <a:gd name="T32" fmla="*/ 17 w 17"/>
                  <a:gd name="T33" fmla="*/ 20 h 23"/>
                  <a:gd name="T34" fmla="*/ 15 w 17"/>
                  <a:gd name="T35" fmla="*/ 14 h 23"/>
                  <a:gd name="T36" fmla="*/ 14 w 17"/>
                  <a:gd name="T37" fmla="*/ 12 h 23"/>
                  <a:gd name="T38" fmla="*/ 13 w 17"/>
                  <a:gd name="T39"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23">
                    <a:moveTo>
                      <a:pt x="13" y="10"/>
                    </a:moveTo>
                    <a:cubicBezTo>
                      <a:pt x="12" y="9"/>
                      <a:pt x="12" y="8"/>
                      <a:pt x="11" y="6"/>
                    </a:cubicBezTo>
                    <a:cubicBezTo>
                      <a:pt x="11" y="6"/>
                      <a:pt x="11" y="6"/>
                      <a:pt x="11" y="6"/>
                    </a:cubicBezTo>
                    <a:cubicBezTo>
                      <a:pt x="10" y="4"/>
                      <a:pt x="8" y="0"/>
                      <a:pt x="5" y="0"/>
                    </a:cubicBezTo>
                    <a:cubicBezTo>
                      <a:pt x="4" y="0"/>
                      <a:pt x="3" y="0"/>
                      <a:pt x="3" y="1"/>
                    </a:cubicBezTo>
                    <a:cubicBezTo>
                      <a:pt x="1" y="1"/>
                      <a:pt x="1" y="3"/>
                      <a:pt x="1" y="4"/>
                    </a:cubicBezTo>
                    <a:cubicBezTo>
                      <a:pt x="0" y="6"/>
                      <a:pt x="2" y="7"/>
                      <a:pt x="3" y="9"/>
                    </a:cubicBezTo>
                    <a:cubicBezTo>
                      <a:pt x="4" y="9"/>
                      <a:pt x="4" y="9"/>
                      <a:pt x="4" y="9"/>
                    </a:cubicBezTo>
                    <a:cubicBezTo>
                      <a:pt x="4" y="9"/>
                      <a:pt x="4" y="10"/>
                      <a:pt x="4" y="11"/>
                    </a:cubicBezTo>
                    <a:cubicBezTo>
                      <a:pt x="4" y="13"/>
                      <a:pt x="4" y="15"/>
                      <a:pt x="6" y="17"/>
                    </a:cubicBezTo>
                    <a:cubicBezTo>
                      <a:pt x="7" y="18"/>
                      <a:pt x="8" y="19"/>
                      <a:pt x="9" y="19"/>
                    </a:cubicBezTo>
                    <a:cubicBezTo>
                      <a:pt x="10" y="20"/>
                      <a:pt x="11" y="20"/>
                      <a:pt x="11" y="21"/>
                    </a:cubicBezTo>
                    <a:cubicBezTo>
                      <a:pt x="12" y="22"/>
                      <a:pt x="12" y="22"/>
                      <a:pt x="12" y="22"/>
                    </a:cubicBezTo>
                    <a:cubicBezTo>
                      <a:pt x="13" y="22"/>
                      <a:pt x="13" y="22"/>
                      <a:pt x="13" y="22"/>
                    </a:cubicBezTo>
                    <a:cubicBezTo>
                      <a:pt x="13" y="22"/>
                      <a:pt x="13" y="22"/>
                      <a:pt x="13" y="22"/>
                    </a:cubicBezTo>
                    <a:cubicBezTo>
                      <a:pt x="16" y="23"/>
                      <a:pt x="16" y="23"/>
                      <a:pt x="16" y="23"/>
                    </a:cubicBezTo>
                    <a:cubicBezTo>
                      <a:pt x="17" y="20"/>
                      <a:pt x="17" y="20"/>
                      <a:pt x="17" y="20"/>
                    </a:cubicBezTo>
                    <a:cubicBezTo>
                      <a:pt x="17" y="17"/>
                      <a:pt x="16" y="15"/>
                      <a:pt x="15" y="14"/>
                    </a:cubicBezTo>
                    <a:cubicBezTo>
                      <a:pt x="14" y="13"/>
                      <a:pt x="14" y="13"/>
                      <a:pt x="14" y="12"/>
                    </a:cubicBezTo>
                    <a:cubicBezTo>
                      <a:pt x="13" y="11"/>
                      <a:pt x="13" y="11"/>
                      <a:pt x="13" y="10"/>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55537" y="1218919"/>
                <a:ext cx="74210" cy="62021"/>
              </a:xfrm>
              <a:custGeom>
                <a:avLst/>
                <a:gdLst>
                  <a:gd name="T0" fmla="*/ 5 w 39"/>
                  <a:gd name="T1" fmla="*/ 19 h 35"/>
                  <a:gd name="T2" fmla="*/ 8 w 39"/>
                  <a:gd name="T3" fmla="*/ 22 h 35"/>
                  <a:gd name="T4" fmla="*/ 9 w 39"/>
                  <a:gd name="T5" fmla="*/ 26 h 35"/>
                  <a:gd name="T6" fmla="*/ 19 w 39"/>
                  <a:gd name="T7" fmla="*/ 35 h 35"/>
                  <a:gd name="T8" fmla="*/ 19 w 39"/>
                  <a:gd name="T9" fmla="*/ 35 h 35"/>
                  <a:gd name="T10" fmla="*/ 26 w 39"/>
                  <a:gd name="T11" fmla="*/ 32 h 35"/>
                  <a:gd name="T12" fmla="*/ 26 w 39"/>
                  <a:gd name="T13" fmla="*/ 33 h 35"/>
                  <a:gd name="T14" fmla="*/ 29 w 39"/>
                  <a:gd name="T15" fmla="*/ 33 h 35"/>
                  <a:gd name="T16" fmla="*/ 34 w 39"/>
                  <a:gd name="T17" fmla="*/ 29 h 35"/>
                  <a:gd name="T18" fmla="*/ 34 w 39"/>
                  <a:gd name="T19" fmla="*/ 28 h 35"/>
                  <a:gd name="T20" fmla="*/ 35 w 39"/>
                  <a:gd name="T21" fmla="*/ 27 h 35"/>
                  <a:gd name="T22" fmla="*/ 38 w 39"/>
                  <a:gd name="T23" fmla="*/ 25 h 35"/>
                  <a:gd name="T24" fmla="*/ 39 w 39"/>
                  <a:gd name="T25" fmla="*/ 21 h 35"/>
                  <a:gd name="T26" fmla="*/ 34 w 39"/>
                  <a:gd name="T27" fmla="*/ 19 h 35"/>
                  <a:gd name="T28" fmla="*/ 33 w 39"/>
                  <a:gd name="T29" fmla="*/ 19 h 35"/>
                  <a:gd name="T30" fmla="*/ 33 w 39"/>
                  <a:gd name="T31" fmla="*/ 18 h 35"/>
                  <a:gd name="T32" fmla="*/ 29 w 39"/>
                  <a:gd name="T33" fmla="*/ 15 h 35"/>
                  <a:gd name="T34" fmla="*/ 28 w 39"/>
                  <a:gd name="T35" fmla="*/ 15 h 35"/>
                  <a:gd name="T36" fmla="*/ 27 w 39"/>
                  <a:gd name="T37" fmla="*/ 16 h 35"/>
                  <a:gd name="T38" fmla="*/ 17 w 39"/>
                  <a:gd name="T39" fmla="*/ 3 h 35"/>
                  <a:gd name="T40" fmla="*/ 8 w 39"/>
                  <a:gd name="T41" fmla="*/ 0 h 35"/>
                  <a:gd name="T42" fmla="*/ 7 w 39"/>
                  <a:gd name="T43" fmla="*/ 0 h 35"/>
                  <a:gd name="T44" fmla="*/ 2 w 39"/>
                  <a:gd name="T45" fmla="*/ 3 h 35"/>
                  <a:gd name="T46" fmla="*/ 1 w 39"/>
                  <a:gd name="T47" fmla="*/ 12 h 35"/>
                  <a:gd name="T48" fmla="*/ 5 w 39"/>
                  <a:gd name="T49" fmla="*/ 1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5">
                    <a:moveTo>
                      <a:pt x="5" y="19"/>
                    </a:moveTo>
                    <a:cubicBezTo>
                      <a:pt x="6" y="20"/>
                      <a:pt x="7" y="21"/>
                      <a:pt x="8" y="22"/>
                    </a:cubicBezTo>
                    <a:cubicBezTo>
                      <a:pt x="8" y="23"/>
                      <a:pt x="9" y="24"/>
                      <a:pt x="9" y="26"/>
                    </a:cubicBezTo>
                    <a:cubicBezTo>
                      <a:pt x="11" y="30"/>
                      <a:pt x="13" y="35"/>
                      <a:pt x="19" y="35"/>
                    </a:cubicBezTo>
                    <a:cubicBezTo>
                      <a:pt x="19" y="35"/>
                      <a:pt x="19" y="35"/>
                      <a:pt x="19" y="35"/>
                    </a:cubicBezTo>
                    <a:cubicBezTo>
                      <a:pt x="22" y="35"/>
                      <a:pt x="24" y="34"/>
                      <a:pt x="26" y="32"/>
                    </a:cubicBezTo>
                    <a:cubicBezTo>
                      <a:pt x="26" y="33"/>
                      <a:pt x="26" y="33"/>
                      <a:pt x="26" y="33"/>
                    </a:cubicBezTo>
                    <a:cubicBezTo>
                      <a:pt x="29" y="33"/>
                      <a:pt x="29" y="33"/>
                      <a:pt x="29" y="33"/>
                    </a:cubicBezTo>
                    <a:cubicBezTo>
                      <a:pt x="33" y="33"/>
                      <a:pt x="33" y="30"/>
                      <a:pt x="34" y="29"/>
                    </a:cubicBezTo>
                    <a:cubicBezTo>
                      <a:pt x="34" y="28"/>
                      <a:pt x="34" y="28"/>
                      <a:pt x="34" y="28"/>
                    </a:cubicBezTo>
                    <a:cubicBezTo>
                      <a:pt x="34" y="28"/>
                      <a:pt x="35" y="28"/>
                      <a:pt x="35" y="27"/>
                    </a:cubicBezTo>
                    <a:cubicBezTo>
                      <a:pt x="36" y="27"/>
                      <a:pt x="38" y="27"/>
                      <a:pt x="38" y="25"/>
                    </a:cubicBezTo>
                    <a:cubicBezTo>
                      <a:pt x="39" y="23"/>
                      <a:pt x="39" y="22"/>
                      <a:pt x="39" y="21"/>
                    </a:cubicBezTo>
                    <a:cubicBezTo>
                      <a:pt x="38" y="19"/>
                      <a:pt x="36" y="19"/>
                      <a:pt x="34" y="19"/>
                    </a:cubicBezTo>
                    <a:cubicBezTo>
                      <a:pt x="34" y="19"/>
                      <a:pt x="34" y="19"/>
                      <a:pt x="33" y="19"/>
                    </a:cubicBezTo>
                    <a:cubicBezTo>
                      <a:pt x="33" y="18"/>
                      <a:pt x="33" y="18"/>
                      <a:pt x="33" y="18"/>
                    </a:cubicBezTo>
                    <a:cubicBezTo>
                      <a:pt x="33" y="17"/>
                      <a:pt x="32" y="15"/>
                      <a:pt x="29" y="15"/>
                    </a:cubicBezTo>
                    <a:cubicBezTo>
                      <a:pt x="29" y="15"/>
                      <a:pt x="28" y="15"/>
                      <a:pt x="28" y="15"/>
                    </a:cubicBezTo>
                    <a:cubicBezTo>
                      <a:pt x="27" y="16"/>
                      <a:pt x="27" y="16"/>
                      <a:pt x="27" y="16"/>
                    </a:cubicBezTo>
                    <a:cubicBezTo>
                      <a:pt x="25" y="10"/>
                      <a:pt x="22" y="6"/>
                      <a:pt x="17" y="3"/>
                    </a:cubicBezTo>
                    <a:cubicBezTo>
                      <a:pt x="15" y="2"/>
                      <a:pt x="12" y="0"/>
                      <a:pt x="8" y="0"/>
                    </a:cubicBezTo>
                    <a:cubicBezTo>
                      <a:pt x="8" y="0"/>
                      <a:pt x="8" y="0"/>
                      <a:pt x="7" y="0"/>
                    </a:cubicBezTo>
                    <a:cubicBezTo>
                      <a:pt x="5" y="0"/>
                      <a:pt x="4" y="1"/>
                      <a:pt x="2" y="3"/>
                    </a:cubicBezTo>
                    <a:cubicBezTo>
                      <a:pt x="1" y="6"/>
                      <a:pt x="0" y="9"/>
                      <a:pt x="1" y="12"/>
                    </a:cubicBezTo>
                    <a:cubicBezTo>
                      <a:pt x="2" y="15"/>
                      <a:pt x="4" y="17"/>
                      <a:pt x="5" y="19"/>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noEditPoints="1"/>
              </p:cNvSpPr>
              <p:nvPr/>
            </p:nvSpPr>
            <p:spPr bwMode="auto">
              <a:xfrm>
                <a:off x="61245" y="1121676"/>
                <a:ext cx="141081" cy="120214"/>
              </a:xfrm>
              <a:custGeom>
                <a:avLst/>
                <a:gdLst>
                  <a:gd name="T0" fmla="*/ 13 w 74"/>
                  <a:gd name="T1" fmla="*/ 52 h 67"/>
                  <a:gd name="T2" fmla="*/ 19 w 74"/>
                  <a:gd name="T3" fmla="*/ 59 h 67"/>
                  <a:gd name="T4" fmla="*/ 29 w 74"/>
                  <a:gd name="T5" fmla="*/ 61 h 67"/>
                  <a:gd name="T6" fmla="*/ 35 w 74"/>
                  <a:gd name="T7" fmla="*/ 56 h 67"/>
                  <a:gd name="T8" fmla="*/ 42 w 74"/>
                  <a:gd name="T9" fmla="*/ 53 h 67"/>
                  <a:gd name="T10" fmla="*/ 46 w 74"/>
                  <a:gd name="T11" fmla="*/ 60 h 67"/>
                  <a:gd name="T12" fmla="*/ 54 w 74"/>
                  <a:gd name="T13" fmla="*/ 67 h 67"/>
                  <a:gd name="T14" fmla="*/ 67 w 74"/>
                  <a:gd name="T15" fmla="*/ 62 h 67"/>
                  <a:gd name="T16" fmla="*/ 67 w 74"/>
                  <a:gd name="T17" fmla="*/ 59 h 67"/>
                  <a:gd name="T18" fmla="*/ 73 w 74"/>
                  <a:gd name="T19" fmla="*/ 47 h 67"/>
                  <a:gd name="T20" fmla="*/ 66 w 74"/>
                  <a:gd name="T21" fmla="*/ 45 h 67"/>
                  <a:gd name="T22" fmla="*/ 60 w 74"/>
                  <a:gd name="T23" fmla="*/ 51 h 67"/>
                  <a:gd name="T24" fmla="*/ 59 w 74"/>
                  <a:gd name="T25" fmla="*/ 46 h 67"/>
                  <a:gd name="T26" fmla="*/ 60 w 74"/>
                  <a:gd name="T27" fmla="*/ 38 h 67"/>
                  <a:gd name="T28" fmla="*/ 58 w 74"/>
                  <a:gd name="T29" fmla="*/ 29 h 67"/>
                  <a:gd name="T30" fmla="*/ 57 w 74"/>
                  <a:gd name="T31" fmla="*/ 29 h 67"/>
                  <a:gd name="T32" fmla="*/ 50 w 74"/>
                  <a:gd name="T33" fmla="*/ 27 h 67"/>
                  <a:gd name="T34" fmla="*/ 46 w 74"/>
                  <a:gd name="T35" fmla="*/ 35 h 67"/>
                  <a:gd name="T36" fmla="*/ 35 w 74"/>
                  <a:gd name="T37" fmla="*/ 40 h 67"/>
                  <a:gd name="T38" fmla="*/ 33 w 74"/>
                  <a:gd name="T39" fmla="*/ 40 h 67"/>
                  <a:gd name="T40" fmla="*/ 36 w 74"/>
                  <a:gd name="T41" fmla="*/ 36 h 67"/>
                  <a:gd name="T42" fmla="*/ 38 w 74"/>
                  <a:gd name="T43" fmla="*/ 23 h 67"/>
                  <a:gd name="T44" fmla="*/ 34 w 74"/>
                  <a:gd name="T45" fmla="*/ 19 h 67"/>
                  <a:gd name="T46" fmla="*/ 39 w 74"/>
                  <a:gd name="T47" fmla="*/ 20 h 67"/>
                  <a:gd name="T48" fmla="*/ 44 w 74"/>
                  <a:gd name="T49" fmla="*/ 9 h 67"/>
                  <a:gd name="T50" fmla="*/ 37 w 74"/>
                  <a:gd name="T51" fmla="*/ 3 h 67"/>
                  <a:gd name="T52" fmla="*/ 28 w 74"/>
                  <a:gd name="T53" fmla="*/ 1 h 67"/>
                  <a:gd name="T54" fmla="*/ 26 w 74"/>
                  <a:gd name="T55" fmla="*/ 11 h 67"/>
                  <a:gd name="T56" fmla="*/ 29 w 74"/>
                  <a:gd name="T57" fmla="*/ 13 h 67"/>
                  <a:gd name="T58" fmla="*/ 22 w 74"/>
                  <a:gd name="T59" fmla="*/ 10 h 67"/>
                  <a:gd name="T60" fmla="*/ 6 w 74"/>
                  <a:gd name="T61" fmla="*/ 16 h 67"/>
                  <a:gd name="T62" fmla="*/ 2 w 74"/>
                  <a:gd name="T63" fmla="*/ 33 h 67"/>
                  <a:gd name="T64" fmla="*/ 9 w 74"/>
                  <a:gd name="T65" fmla="*/ 53 h 67"/>
                  <a:gd name="T66" fmla="*/ 17 w 74"/>
                  <a:gd name="T67" fmla="*/ 40 h 67"/>
                  <a:gd name="T68" fmla="*/ 16 w 74"/>
                  <a:gd name="T69" fmla="*/ 4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67">
                    <a:moveTo>
                      <a:pt x="9" y="53"/>
                    </a:moveTo>
                    <a:cubicBezTo>
                      <a:pt x="10" y="53"/>
                      <a:pt x="12" y="53"/>
                      <a:pt x="13" y="52"/>
                    </a:cubicBezTo>
                    <a:cubicBezTo>
                      <a:pt x="14" y="51"/>
                      <a:pt x="15" y="50"/>
                      <a:pt x="15" y="49"/>
                    </a:cubicBezTo>
                    <a:cubicBezTo>
                      <a:pt x="15" y="52"/>
                      <a:pt x="16" y="56"/>
                      <a:pt x="19" y="59"/>
                    </a:cubicBezTo>
                    <a:cubicBezTo>
                      <a:pt x="21" y="60"/>
                      <a:pt x="24" y="61"/>
                      <a:pt x="27" y="61"/>
                    </a:cubicBezTo>
                    <a:cubicBezTo>
                      <a:pt x="27" y="61"/>
                      <a:pt x="28" y="61"/>
                      <a:pt x="29" y="61"/>
                    </a:cubicBezTo>
                    <a:cubicBezTo>
                      <a:pt x="31" y="61"/>
                      <a:pt x="32" y="59"/>
                      <a:pt x="33" y="58"/>
                    </a:cubicBezTo>
                    <a:cubicBezTo>
                      <a:pt x="34" y="57"/>
                      <a:pt x="35" y="57"/>
                      <a:pt x="35" y="56"/>
                    </a:cubicBezTo>
                    <a:cubicBezTo>
                      <a:pt x="36" y="56"/>
                      <a:pt x="37" y="56"/>
                      <a:pt x="38" y="55"/>
                    </a:cubicBezTo>
                    <a:cubicBezTo>
                      <a:pt x="39" y="54"/>
                      <a:pt x="41" y="53"/>
                      <a:pt x="42" y="53"/>
                    </a:cubicBezTo>
                    <a:cubicBezTo>
                      <a:pt x="42" y="54"/>
                      <a:pt x="43" y="56"/>
                      <a:pt x="44" y="57"/>
                    </a:cubicBezTo>
                    <a:cubicBezTo>
                      <a:pt x="44" y="58"/>
                      <a:pt x="45" y="59"/>
                      <a:pt x="46" y="60"/>
                    </a:cubicBezTo>
                    <a:cubicBezTo>
                      <a:pt x="46" y="60"/>
                      <a:pt x="46" y="61"/>
                      <a:pt x="47" y="61"/>
                    </a:cubicBezTo>
                    <a:cubicBezTo>
                      <a:pt x="48" y="63"/>
                      <a:pt x="50" y="66"/>
                      <a:pt x="54" y="67"/>
                    </a:cubicBezTo>
                    <a:cubicBezTo>
                      <a:pt x="55" y="67"/>
                      <a:pt x="56" y="67"/>
                      <a:pt x="57" y="67"/>
                    </a:cubicBezTo>
                    <a:cubicBezTo>
                      <a:pt x="60" y="67"/>
                      <a:pt x="65" y="66"/>
                      <a:pt x="67" y="62"/>
                    </a:cubicBezTo>
                    <a:cubicBezTo>
                      <a:pt x="67" y="61"/>
                      <a:pt x="67" y="60"/>
                      <a:pt x="67" y="59"/>
                    </a:cubicBezTo>
                    <a:cubicBezTo>
                      <a:pt x="67" y="59"/>
                      <a:pt x="67" y="59"/>
                      <a:pt x="67" y="59"/>
                    </a:cubicBezTo>
                    <a:cubicBezTo>
                      <a:pt x="69" y="59"/>
                      <a:pt x="70" y="59"/>
                      <a:pt x="71" y="58"/>
                    </a:cubicBezTo>
                    <a:cubicBezTo>
                      <a:pt x="74" y="55"/>
                      <a:pt x="74" y="51"/>
                      <a:pt x="73" y="47"/>
                    </a:cubicBezTo>
                    <a:cubicBezTo>
                      <a:pt x="73" y="46"/>
                      <a:pt x="73" y="44"/>
                      <a:pt x="69" y="44"/>
                    </a:cubicBezTo>
                    <a:cubicBezTo>
                      <a:pt x="69" y="44"/>
                      <a:pt x="67" y="44"/>
                      <a:pt x="66" y="45"/>
                    </a:cubicBezTo>
                    <a:cubicBezTo>
                      <a:pt x="64" y="45"/>
                      <a:pt x="62" y="46"/>
                      <a:pt x="61" y="48"/>
                    </a:cubicBezTo>
                    <a:cubicBezTo>
                      <a:pt x="61" y="49"/>
                      <a:pt x="60" y="50"/>
                      <a:pt x="60" y="51"/>
                    </a:cubicBezTo>
                    <a:cubicBezTo>
                      <a:pt x="60" y="51"/>
                      <a:pt x="60" y="50"/>
                      <a:pt x="59" y="50"/>
                    </a:cubicBezTo>
                    <a:cubicBezTo>
                      <a:pt x="59" y="49"/>
                      <a:pt x="59" y="48"/>
                      <a:pt x="59" y="46"/>
                    </a:cubicBezTo>
                    <a:cubicBezTo>
                      <a:pt x="59" y="44"/>
                      <a:pt x="59" y="41"/>
                      <a:pt x="57" y="39"/>
                    </a:cubicBezTo>
                    <a:cubicBezTo>
                      <a:pt x="58" y="39"/>
                      <a:pt x="59" y="38"/>
                      <a:pt x="60" y="38"/>
                    </a:cubicBezTo>
                    <a:cubicBezTo>
                      <a:pt x="61" y="37"/>
                      <a:pt x="62" y="35"/>
                      <a:pt x="62" y="34"/>
                    </a:cubicBezTo>
                    <a:cubicBezTo>
                      <a:pt x="61" y="32"/>
                      <a:pt x="59" y="30"/>
                      <a:pt x="58" y="29"/>
                    </a:cubicBezTo>
                    <a:cubicBezTo>
                      <a:pt x="56" y="31"/>
                      <a:pt x="56" y="31"/>
                      <a:pt x="56" y="31"/>
                    </a:cubicBezTo>
                    <a:cubicBezTo>
                      <a:pt x="57" y="29"/>
                      <a:pt x="57" y="29"/>
                      <a:pt x="57" y="29"/>
                    </a:cubicBezTo>
                    <a:cubicBezTo>
                      <a:pt x="56" y="28"/>
                      <a:pt x="54" y="26"/>
                      <a:pt x="52" y="26"/>
                    </a:cubicBezTo>
                    <a:cubicBezTo>
                      <a:pt x="51" y="26"/>
                      <a:pt x="51" y="26"/>
                      <a:pt x="50" y="27"/>
                    </a:cubicBezTo>
                    <a:cubicBezTo>
                      <a:pt x="47" y="27"/>
                      <a:pt x="46" y="30"/>
                      <a:pt x="46" y="33"/>
                    </a:cubicBezTo>
                    <a:cubicBezTo>
                      <a:pt x="46" y="33"/>
                      <a:pt x="46" y="34"/>
                      <a:pt x="46" y="35"/>
                    </a:cubicBezTo>
                    <a:cubicBezTo>
                      <a:pt x="44" y="35"/>
                      <a:pt x="42" y="36"/>
                      <a:pt x="40" y="37"/>
                    </a:cubicBezTo>
                    <a:cubicBezTo>
                      <a:pt x="38" y="39"/>
                      <a:pt x="36" y="40"/>
                      <a:pt x="35" y="40"/>
                    </a:cubicBezTo>
                    <a:cubicBezTo>
                      <a:pt x="34" y="40"/>
                      <a:pt x="34" y="40"/>
                      <a:pt x="34" y="40"/>
                    </a:cubicBezTo>
                    <a:cubicBezTo>
                      <a:pt x="33" y="40"/>
                      <a:pt x="33" y="40"/>
                      <a:pt x="33" y="40"/>
                    </a:cubicBezTo>
                    <a:cubicBezTo>
                      <a:pt x="33" y="40"/>
                      <a:pt x="33" y="40"/>
                      <a:pt x="33" y="39"/>
                    </a:cubicBezTo>
                    <a:cubicBezTo>
                      <a:pt x="33" y="38"/>
                      <a:pt x="35" y="37"/>
                      <a:pt x="36" y="36"/>
                    </a:cubicBezTo>
                    <a:cubicBezTo>
                      <a:pt x="39" y="34"/>
                      <a:pt x="44" y="31"/>
                      <a:pt x="42" y="26"/>
                    </a:cubicBezTo>
                    <a:cubicBezTo>
                      <a:pt x="41" y="24"/>
                      <a:pt x="39" y="23"/>
                      <a:pt x="38" y="23"/>
                    </a:cubicBezTo>
                    <a:cubicBezTo>
                      <a:pt x="37" y="22"/>
                      <a:pt x="36" y="22"/>
                      <a:pt x="36" y="21"/>
                    </a:cubicBezTo>
                    <a:cubicBezTo>
                      <a:pt x="35" y="21"/>
                      <a:pt x="35" y="20"/>
                      <a:pt x="34" y="19"/>
                    </a:cubicBezTo>
                    <a:cubicBezTo>
                      <a:pt x="34" y="19"/>
                      <a:pt x="34" y="19"/>
                      <a:pt x="34" y="19"/>
                    </a:cubicBezTo>
                    <a:cubicBezTo>
                      <a:pt x="36" y="20"/>
                      <a:pt x="37" y="20"/>
                      <a:pt x="39" y="20"/>
                    </a:cubicBezTo>
                    <a:cubicBezTo>
                      <a:pt x="40" y="20"/>
                      <a:pt x="41" y="20"/>
                      <a:pt x="42" y="19"/>
                    </a:cubicBezTo>
                    <a:cubicBezTo>
                      <a:pt x="45" y="17"/>
                      <a:pt x="46" y="13"/>
                      <a:pt x="44" y="9"/>
                    </a:cubicBezTo>
                    <a:cubicBezTo>
                      <a:pt x="43" y="5"/>
                      <a:pt x="40" y="3"/>
                      <a:pt x="37" y="3"/>
                    </a:cubicBezTo>
                    <a:cubicBezTo>
                      <a:pt x="37" y="3"/>
                      <a:pt x="37" y="3"/>
                      <a:pt x="37" y="3"/>
                    </a:cubicBezTo>
                    <a:cubicBezTo>
                      <a:pt x="36" y="1"/>
                      <a:pt x="34" y="0"/>
                      <a:pt x="31" y="0"/>
                    </a:cubicBezTo>
                    <a:cubicBezTo>
                      <a:pt x="30" y="0"/>
                      <a:pt x="29" y="0"/>
                      <a:pt x="28" y="1"/>
                    </a:cubicBezTo>
                    <a:cubicBezTo>
                      <a:pt x="26" y="2"/>
                      <a:pt x="25" y="4"/>
                      <a:pt x="25" y="6"/>
                    </a:cubicBezTo>
                    <a:cubicBezTo>
                      <a:pt x="24" y="8"/>
                      <a:pt x="25" y="9"/>
                      <a:pt x="26" y="11"/>
                    </a:cubicBezTo>
                    <a:cubicBezTo>
                      <a:pt x="27" y="12"/>
                      <a:pt x="28" y="12"/>
                      <a:pt x="28" y="12"/>
                    </a:cubicBezTo>
                    <a:cubicBezTo>
                      <a:pt x="28" y="12"/>
                      <a:pt x="29" y="13"/>
                      <a:pt x="29" y="13"/>
                    </a:cubicBezTo>
                    <a:cubicBezTo>
                      <a:pt x="29" y="13"/>
                      <a:pt x="29" y="13"/>
                      <a:pt x="29" y="14"/>
                    </a:cubicBezTo>
                    <a:cubicBezTo>
                      <a:pt x="27" y="12"/>
                      <a:pt x="25" y="11"/>
                      <a:pt x="22" y="10"/>
                    </a:cubicBezTo>
                    <a:cubicBezTo>
                      <a:pt x="21" y="10"/>
                      <a:pt x="20" y="10"/>
                      <a:pt x="19" y="10"/>
                    </a:cubicBezTo>
                    <a:cubicBezTo>
                      <a:pt x="14" y="10"/>
                      <a:pt x="9" y="13"/>
                      <a:pt x="6" y="16"/>
                    </a:cubicBezTo>
                    <a:cubicBezTo>
                      <a:pt x="3" y="20"/>
                      <a:pt x="3" y="24"/>
                      <a:pt x="2" y="28"/>
                    </a:cubicBezTo>
                    <a:cubicBezTo>
                      <a:pt x="2" y="30"/>
                      <a:pt x="2" y="32"/>
                      <a:pt x="2" y="33"/>
                    </a:cubicBezTo>
                    <a:cubicBezTo>
                      <a:pt x="1" y="36"/>
                      <a:pt x="0" y="42"/>
                      <a:pt x="2" y="47"/>
                    </a:cubicBezTo>
                    <a:cubicBezTo>
                      <a:pt x="3" y="51"/>
                      <a:pt x="6" y="53"/>
                      <a:pt x="9" y="53"/>
                    </a:cubicBezTo>
                    <a:close/>
                    <a:moveTo>
                      <a:pt x="16" y="42"/>
                    </a:moveTo>
                    <a:cubicBezTo>
                      <a:pt x="17" y="41"/>
                      <a:pt x="17" y="41"/>
                      <a:pt x="17" y="40"/>
                    </a:cubicBezTo>
                    <a:cubicBezTo>
                      <a:pt x="17" y="41"/>
                      <a:pt x="17" y="43"/>
                      <a:pt x="16" y="44"/>
                    </a:cubicBezTo>
                    <a:cubicBezTo>
                      <a:pt x="16" y="44"/>
                      <a:pt x="16" y="44"/>
                      <a:pt x="16" y="44"/>
                    </a:cubicBezTo>
                    <a:cubicBezTo>
                      <a:pt x="16" y="43"/>
                      <a:pt x="16" y="43"/>
                      <a:pt x="16" y="42"/>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133825" y="1243422"/>
                <a:ext cx="34251" cy="50536"/>
              </a:xfrm>
              <a:custGeom>
                <a:avLst/>
                <a:gdLst>
                  <a:gd name="T0" fmla="*/ 15 w 18"/>
                  <a:gd name="T1" fmla="*/ 13 h 28"/>
                  <a:gd name="T2" fmla="*/ 16 w 18"/>
                  <a:gd name="T3" fmla="*/ 13 h 28"/>
                  <a:gd name="T4" fmla="*/ 17 w 18"/>
                  <a:gd name="T5" fmla="*/ 11 h 28"/>
                  <a:gd name="T6" fmla="*/ 16 w 18"/>
                  <a:gd name="T7" fmla="*/ 1 h 28"/>
                  <a:gd name="T8" fmla="*/ 15 w 18"/>
                  <a:gd name="T9" fmla="*/ 0 h 28"/>
                  <a:gd name="T10" fmla="*/ 14 w 18"/>
                  <a:gd name="T11" fmla="*/ 0 h 28"/>
                  <a:gd name="T12" fmla="*/ 13 w 18"/>
                  <a:gd name="T13" fmla="*/ 0 h 28"/>
                  <a:gd name="T14" fmla="*/ 7 w 18"/>
                  <a:gd name="T15" fmla="*/ 3 h 28"/>
                  <a:gd name="T16" fmla="*/ 6 w 18"/>
                  <a:gd name="T17" fmla="*/ 4 h 28"/>
                  <a:gd name="T18" fmla="*/ 5 w 18"/>
                  <a:gd name="T19" fmla="*/ 5 h 28"/>
                  <a:gd name="T20" fmla="*/ 3 w 18"/>
                  <a:gd name="T21" fmla="*/ 6 h 28"/>
                  <a:gd name="T22" fmla="*/ 0 w 18"/>
                  <a:gd name="T23" fmla="*/ 11 h 28"/>
                  <a:gd name="T24" fmla="*/ 4 w 18"/>
                  <a:gd name="T25" fmla="*/ 17 h 28"/>
                  <a:gd name="T26" fmla="*/ 5 w 18"/>
                  <a:gd name="T27" fmla="*/ 18 h 28"/>
                  <a:gd name="T28" fmla="*/ 5 w 18"/>
                  <a:gd name="T29" fmla="*/ 20 h 28"/>
                  <a:gd name="T30" fmla="*/ 6 w 18"/>
                  <a:gd name="T31" fmla="*/ 25 h 28"/>
                  <a:gd name="T32" fmla="*/ 11 w 18"/>
                  <a:gd name="T33" fmla="*/ 28 h 28"/>
                  <a:gd name="T34" fmla="*/ 16 w 18"/>
                  <a:gd name="T35" fmla="*/ 24 h 28"/>
                  <a:gd name="T36" fmla="*/ 15 w 18"/>
                  <a:gd name="T37" fmla="*/ 19 h 28"/>
                  <a:gd name="T38" fmla="*/ 15 w 18"/>
                  <a:gd name="T39" fmla="*/ 17 h 28"/>
                  <a:gd name="T40" fmla="*/ 15 w 18"/>
                  <a:gd name="T41" fmla="*/ 14 h 28"/>
                  <a:gd name="T42" fmla="*/ 15 w 18"/>
                  <a:gd name="T43"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8">
                    <a:moveTo>
                      <a:pt x="15" y="13"/>
                    </a:moveTo>
                    <a:cubicBezTo>
                      <a:pt x="16" y="13"/>
                      <a:pt x="16" y="13"/>
                      <a:pt x="16" y="13"/>
                    </a:cubicBezTo>
                    <a:cubicBezTo>
                      <a:pt x="16" y="12"/>
                      <a:pt x="17" y="12"/>
                      <a:pt x="17" y="11"/>
                    </a:cubicBezTo>
                    <a:cubicBezTo>
                      <a:pt x="18" y="8"/>
                      <a:pt x="17" y="3"/>
                      <a:pt x="16" y="1"/>
                    </a:cubicBezTo>
                    <a:cubicBezTo>
                      <a:pt x="15" y="0"/>
                      <a:pt x="15" y="0"/>
                      <a:pt x="15" y="0"/>
                    </a:cubicBezTo>
                    <a:cubicBezTo>
                      <a:pt x="14" y="0"/>
                      <a:pt x="14" y="0"/>
                      <a:pt x="14" y="0"/>
                    </a:cubicBezTo>
                    <a:cubicBezTo>
                      <a:pt x="13" y="0"/>
                      <a:pt x="13" y="0"/>
                      <a:pt x="13" y="0"/>
                    </a:cubicBezTo>
                    <a:cubicBezTo>
                      <a:pt x="10" y="0"/>
                      <a:pt x="8" y="2"/>
                      <a:pt x="7" y="3"/>
                    </a:cubicBezTo>
                    <a:cubicBezTo>
                      <a:pt x="7" y="3"/>
                      <a:pt x="6" y="4"/>
                      <a:pt x="6" y="4"/>
                    </a:cubicBezTo>
                    <a:cubicBezTo>
                      <a:pt x="5" y="4"/>
                      <a:pt x="5" y="5"/>
                      <a:pt x="5" y="5"/>
                    </a:cubicBezTo>
                    <a:cubicBezTo>
                      <a:pt x="4" y="5"/>
                      <a:pt x="3" y="5"/>
                      <a:pt x="3" y="6"/>
                    </a:cubicBezTo>
                    <a:cubicBezTo>
                      <a:pt x="0" y="7"/>
                      <a:pt x="0" y="9"/>
                      <a:pt x="0" y="11"/>
                    </a:cubicBezTo>
                    <a:cubicBezTo>
                      <a:pt x="0" y="15"/>
                      <a:pt x="3" y="16"/>
                      <a:pt x="4" y="17"/>
                    </a:cubicBezTo>
                    <a:cubicBezTo>
                      <a:pt x="4" y="17"/>
                      <a:pt x="5" y="17"/>
                      <a:pt x="5" y="18"/>
                    </a:cubicBezTo>
                    <a:cubicBezTo>
                      <a:pt x="5" y="18"/>
                      <a:pt x="5" y="19"/>
                      <a:pt x="5" y="20"/>
                    </a:cubicBezTo>
                    <a:cubicBezTo>
                      <a:pt x="5" y="22"/>
                      <a:pt x="5" y="24"/>
                      <a:pt x="6" y="25"/>
                    </a:cubicBezTo>
                    <a:cubicBezTo>
                      <a:pt x="7" y="27"/>
                      <a:pt x="9" y="28"/>
                      <a:pt x="11" y="28"/>
                    </a:cubicBezTo>
                    <a:cubicBezTo>
                      <a:pt x="13" y="28"/>
                      <a:pt x="15" y="26"/>
                      <a:pt x="16" y="24"/>
                    </a:cubicBezTo>
                    <a:cubicBezTo>
                      <a:pt x="16" y="22"/>
                      <a:pt x="16" y="20"/>
                      <a:pt x="15" y="19"/>
                    </a:cubicBezTo>
                    <a:cubicBezTo>
                      <a:pt x="15" y="18"/>
                      <a:pt x="15" y="17"/>
                      <a:pt x="15" y="17"/>
                    </a:cubicBezTo>
                    <a:cubicBezTo>
                      <a:pt x="15" y="16"/>
                      <a:pt x="15" y="15"/>
                      <a:pt x="15" y="14"/>
                    </a:cubicBezTo>
                    <a:lnTo>
                      <a:pt x="15" y="13"/>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116699" y="1075734"/>
                <a:ext cx="54638" cy="37519"/>
              </a:xfrm>
              <a:custGeom>
                <a:avLst/>
                <a:gdLst>
                  <a:gd name="T0" fmla="*/ 7 w 29"/>
                  <a:gd name="T1" fmla="*/ 10 h 21"/>
                  <a:gd name="T2" fmla="*/ 7 w 29"/>
                  <a:gd name="T3" fmla="*/ 10 h 21"/>
                  <a:gd name="T4" fmla="*/ 13 w 29"/>
                  <a:gd name="T5" fmla="*/ 17 h 21"/>
                  <a:gd name="T6" fmla="*/ 17 w 29"/>
                  <a:gd name="T7" fmla="*/ 18 h 21"/>
                  <a:gd name="T8" fmla="*/ 16 w 29"/>
                  <a:gd name="T9" fmla="*/ 15 h 21"/>
                  <a:gd name="T10" fmla="*/ 19 w 29"/>
                  <a:gd name="T11" fmla="*/ 16 h 21"/>
                  <a:gd name="T12" fmla="*/ 21 w 29"/>
                  <a:gd name="T13" fmla="*/ 20 h 21"/>
                  <a:gd name="T14" fmla="*/ 24 w 29"/>
                  <a:gd name="T15" fmla="*/ 21 h 21"/>
                  <a:gd name="T16" fmla="*/ 25 w 29"/>
                  <a:gd name="T17" fmla="*/ 21 h 21"/>
                  <a:gd name="T18" fmla="*/ 27 w 29"/>
                  <a:gd name="T19" fmla="*/ 21 h 21"/>
                  <a:gd name="T20" fmla="*/ 27 w 29"/>
                  <a:gd name="T21" fmla="*/ 19 h 21"/>
                  <a:gd name="T22" fmla="*/ 23 w 29"/>
                  <a:gd name="T23" fmla="*/ 8 h 21"/>
                  <a:gd name="T24" fmla="*/ 22 w 29"/>
                  <a:gd name="T25" fmla="*/ 8 h 21"/>
                  <a:gd name="T26" fmla="*/ 18 w 29"/>
                  <a:gd name="T27" fmla="*/ 5 h 21"/>
                  <a:gd name="T28" fmla="*/ 16 w 29"/>
                  <a:gd name="T29" fmla="*/ 5 h 21"/>
                  <a:gd name="T30" fmla="*/ 16 w 29"/>
                  <a:gd name="T31" fmla="*/ 5 h 21"/>
                  <a:gd name="T32" fmla="*/ 15 w 29"/>
                  <a:gd name="T33" fmla="*/ 4 h 21"/>
                  <a:gd name="T34" fmla="*/ 15 w 29"/>
                  <a:gd name="T35" fmla="*/ 4 h 21"/>
                  <a:gd name="T36" fmla="*/ 8 w 29"/>
                  <a:gd name="T37" fmla="*/ 0 h 21"/>
                  <a:gd name="T38" fmla="*/ 6 w 29"/>
                  <a:gd name="T39" fmla="*/ 0 h 21"/>
                  <a:gd name="T40" fmla="*/ 0 w 29"/>
                  <a:gd name="T41" fmla="*/ 4 h 21"/>
                  <a:gd name="T42" fmla="*/ 1 w 29"/>
                  <a:gd name="T43" fmla="*/ 7 h 21"/>
                  <a:gd name="T44" fmla="*/ 7 w 29"/>
                  <a:gd name="T45"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21">
                    <a:moveTo>
                      <a:pt x="7" y="10"/>
                    </a:moveTo>
                    <a:cubicBezTo>
                      <a:pt x="7" y="10"/>
                      <a:pt x="7" y="10"/>
                      <a:pt x="7" y="10"/>
                    </a:cubicBezTo>
                    <a:cubicBezTo>
                      <a:pt x="8" y="12"/>
                      <a:pt x="9" y="17"/>
                      <a:pt x="13" y="17"/>
                    </a:cubicBezTo>
                    <a:cubicBezTo>
                      <a:pt x="17" y="18"/>
                      <a:pt x="17" y="18"/>
                      <a:pt x="17" y="18"/>
                    </a:cubicBezTo>
                    <a:cubicBezTo>
                      <a:pt x="16" y="15"/>
                      <a:pt x="16" y="15"/>
                      <a:pt x="16" y="15"/>
                    </a:cubicBezTo>
                    <a:cubicBezTo>
                      <a:pt x="17" y="15"/>
                      <a:pt x="18" y="15"/>
                      <a:pt x="19" y="16"/>
                    </a:cubicBezTo>
                    <a:cubicBezTo>
                      <a:pt x="19" y="17"/>
                      <a:pt x="20" y="19"/>
                      <a:pt x="21" y="20"/>
                    </a:cubicBezTo>
                    <a:cubicBezTo>
                      <a:pt x="22" y="21"/>
                      <a:pt x="23" y="21"/>
                      <a:pt x="24" y="21"/>
                    </a:cubicBezTo>
                    <a:cubicBezTo>
                      <a:pt x="24" y="21"/>
                      <a:pt x="25" y="21"/>
                      <a:pt x="25" y="21"/>
                    </a:cubicBezTo>
                    <a:cubicBezTo>
                      <a:pt x="27" y="21"/>
                      <a:pt x="27" y="21"/>
                      <a:pt x="27" y="21"/>
                    </a:cubicBezTo>
                    <a:cubicBezTo>
                      <a:pt x="27" y="19"/>
                      <a:pt x="27" y="19"/>
                      <a:pt x="27" y="19"/>
                    </a:cubicBezTo>
                    <a:cubicBezTo>
                      <a:pt x="29" y="13"/>
                      <a:pt x="27" y="11"/>
                      <a:pt x="23" y="8"/>
                    </a:cubicBezTo>
                    <a:cubicBezTo>
                      <a:pt x="22" y="8"/>
                      <a:pt x="22" y="8"/>
                      <a:pt x="22" y="8"/>
                    </a:cubicBezTo>
                    <a:cubicBezTo>
                      <a:pt x="21" y="6"/>
                      <a:pt x="20" y="6"/>
                      <a:pt x="18" y="5"/>
                    </a:cubicBezTo>
                    <a:cubicBezTo>
                      <a:pt x="17" y="5"/>
                      <a:pt x="16" y="5"/>
                      <a:pt x="16" y="5"/>
                    </a:cubicBezTo>
                    <a:cubicBezTo>
                      <a:pt x="16" y="5"/>
                      <a:pt x="16" y="5"/>
                      <a:pt x="16" y="5"/>
                    </a:cubicBezTo>
                    <a:cubicBezTo>
                      <a:pt x="15" y="4"/>
                      <a:pt x="15" y="4"/>
                      <a:pt x="15" y="4"/>
                    </a:cubicBezTo>
                    <a:cubicBezTo>
                      <a:pt x="15" y="4"/>
                      <a:pt x="15" y="4"/>
                      <a:pt x="15" y="4"/>
                    </a:cubicBezTo>
                    <a:cubicBezTo>
                      <a:pt x="14" y="1"/>
                      <a:pt x="11" y="0"/>
                      <a:pt x="8" y="0"/>
                    </a:cubicBezTo>
                    <a:cubicBezTo>
                      <a:pt x="7" y="0"/>
                      <a:pt x="7" y="0"/>
                      <a:pt x="6" y="0"/>
                    </a:cubicBezTo>
                    <a:cubicBezTo>
                      <a:pt x="3" y="0"/>
                      <a:pt x="0" y="1"/>
                      <a:pt x="0" y="4"/>
                    </a:cubicBezTo>
                    <a:cubicBezTo>
                      <a:pt x="0" y="5"/>
                      <a:pt x="0" y="6"/>
                      <a:pt x="1" y="7"/>
                    </a:cubicBezTo>
                    <a:cubicBezTo>
                      <a:pt x="2" y="9"/>
                      <a:pt x="5" y="9"/>
                      <a:pt x="7" y="10"/>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163998" y="1078797"/>
                <a:ext cx="93782" cy="71976"/>
              </a:xfrm>
              <a:custGeom>
                <a:avLst/>
                <a:gdLst>
                  <a:gd name="T0" fmla="*/ 2 w 49"/>
                  <a:gd name="T1" fmla="*/ 24 h 40"/>
                  <a:gd name="T2" fmla="*/ 3 w 49"/>
                  <a:gd name="T3" fmla="*/ 27 h 40"/>
                  <a:gd name="T4" fmla="*/ 3 w 49"/>
                  <a:gd name="T5" fmla="*/ 26 h 40"/>
                  <a:gd name="T6" fmla="*/ 1 w 49"/>
                  <a:gd name="T7" fmla="*/ 30 h 40"/>
                  <a:gd name="T8" fmla="*/ 3 w 49"/>
                  <a:gd name="T9" fmla="*/ 35 h 40"/>
                  <a:gd name="T10" fmla="*/ 4 w 49"/>
                  <a:gd name="T11" fmla="*/ 35 h 40"/>
                  <a:gd name="T12" fmla="*/ 4 w 49"/>
                  <a:gd name="T13" fmla="*/ 36 h 40"/>
                  <a:gd name="T14" fmla="*/ 7 w 49"/>
                  <a:gd name="T15" fmla="*/ 39 h 40"/>
                  <a:gd name="T16" fmla="*/ 10 w 49"/>
                  <a:gd name="T17" fmla="*/ 40 h 40"/>
                  <a:gd name="T18" fmla="*/ 15 w 49"/>
                  <a:gd name="T19" fmla="*/ 37 h 40"/>
                  <a:gd name="T20" fmla="*/ 15 w 49"/>
                  <a:gd name="T21" fmla="*/ 33 h 40"/>
                  <a:gd name="T22" fmla="*/ 12 w 49"/>
                  <a:gd name="T23" fmla="*/ 31 h 40"/>
                  <a:gd name="T24" fmla="*/ 12 w 49"/>
                  <a:gd name="T25" fmla="*/ 31 h 40"/>
                  <a:gd name="T26" fmla="*/ 13 w 49"/>
                  <a:gd name="T27" fmla="*/ 28 h 40"/>
                  <a:gd name="T28" fmla="*/ 14 w 49"/>
                  <a:gd name="T29" fmla="*/ 27 h 40"/>
                  <a:gd name="T30" fmla="*/ 14 w 49"/>
                  <a:gd name="T31" fmla="*/ 27 h 40"/>
                  <a:gd name="T32" fmla="*/ 19 w 49"/>
                  <a:gd name="T33" fmla="*/ 30 h 40"/>
                  <a:gd name="T34" fmla="*/ 19 w 49"/>
                  <a:gd name="T35" fmla="*/ 30 h 40"/>
                  <a:gd name="T36" fmla="*/ 25 w 49"/>
                  <a:gd name="T37" fmla="*/ 24 h 40"/>
                  <a:gd name="T38" fmla="*/ 28 w 49"/>
                  <a:gd name="T39" fmla="*/ 21 h 40"/>
                  <a:gd name="T40" fmla="*/ 31 w 49"/>
                  <a:gd name="T41" fmla="*/ 20 h 40"/>
                  <a:gd name="T42" fmla="*/ 39 w 49"/>
                  <a:gd name="T43" fmla="*/ 17 h 40"/>
                  <a:gd name="T44" fmla="*/ 41 w 49"/>
                  <a:gd name="T45" fmla="*/ 14 h 40"/>
                  <a:gd name="T46" fmla="*/ 42 w 49"/>
                  <a:gd name="T47" fmla="*/ 13 h 40"/>
                  <a:gd name="T48" fmla="*/ 43 w 49"/>
                  <a:gd name="T49" fmla="*/ 12 h 40"/>
                  <a:gd name="T50" fmla="*/ 48 w 49"/>
                  <a:gd name="T51" fmla="*/ 10 h 40"/>
                  <a:gd name="T52" fmla="*/ 48 w 49"/>
                  <a:gd name="T53" fmla="*/ 3 h 40"/>
                  <a:gd name="T54" fmla="*/ 44 w 49"/>
                  <a:gd name="T55" fmla="*/ 1 h 40"/>
                  <a:gd name="T56" fmla="*/ 39 w 49"/>
                  <a:gd name="T57" fmla="*/ 3 h 40"/>
                  <a:gd name="T58" fmla="*/ 37 w 49"/>
                  <a:gd name="T59" fmla="*/ 4 h 40"/>
                  <a:gd name="T60" fmla="*/ 35 w 49"/>
                  <a:gd name="T61" fmla="*/ 1 h 40"/>
                  <a:gd name="T62" fmla="*/ 31 w 49"/>
                  <a:gd name="T63" fmla="*/ 0 h 40"/>
                  <a:gd name="T64" fmla="*/ 23 w 49"/>
                  <a:gd name="T65" fmla="*/ 9 h 40"/>
                  <a:gd name="T66" fmla="*/ 20 w 49"/>
                  <a:gd name="T67" fmla="*/ 15 h 40"/>
                  <a:gd name="T68" fmla="*/ 19 w 49"/>
                  <a:gd name="T69" fmla="*/ 16 h 40"/>
                  <a:gd name="T70" fmla="*/ 16 w 49"/>
                  <a:gd name="T71" fmla="*/ 20 h 40"/>
                  <a:gd name="T72" fmla="*/ 15 w 49"/>
                  <a:gd name="T73" fmla="*/ 19 h 40"/>
                  <a:gd name="T74" fmla="*/ 14 w 49"/>
                  <a:gd name="T75" fmla="*/ 17 h 40"/>
                  <a:gd name="T76" fmla="*/ 14 w 49"/>
                  <a:gd name="T77" fmla="*/ 16 h 40"/>
                  <a:gd name="T78" fmla="*/ 12 w 49"/>
                  <a:gd name="T79" fmla="*/ 15 h 40"/>
                  <a:gd name="T80" fmla="*/ 9 w 49"/>
                  <a:gd name="T81" fmla="*/ 14 h 40"/>
                  <a:gd name="T82" fmla="*/ 5 w 49"/>
                  <a:gd name="T83" fmla="*/ 16 h 40"/>
                  <a:gd name="T84" fmla="*/ 4 w 49"/>
                  <a:gd name="T85" fmla="*/ 17 h 40"/>
                  <a:gd name="T86" fmla="*/ 3 w 49"/>
                  <a:gd name="T87" fmla="*/ 19 h 40"/>
                  <a:gd name="T88" fmla="*/ 2 w 49"/>
                  <a:gd name="T89"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 h="40">
                    <a:moveTo>
                      <a:pt x="2" y="24"/>
                    </a:moveTo>
                    <a:cubicBezTo>
                      <a:pt x="3" y="27"/>
                      <a:pt x="3" y="27"/>
                      <a:pt x="3" y="27"/>
                    </a:cubicBezTo>
                    <a:cubicBezTo>
                      <a:pt x="3" y="26"/>
                      <a:pt x="3" y="26"/>
                      <a:pt x="3" y="26"/>
                    </a:cubicBezTo>
                    <a:cubicBezTo>
                      <a:pt x="2" y="27"/>
                      <a:pt x="1" y="28"/>
                      <a:pt x="1" y="30"/>
                    </a:cubicBezTo>
                    <a:cubicBezTo>
                      <a:pt x="0" y="34"/>
                      <a:pt x="2" y="35"/>
                      <a:pt x="3" y="35"/>
                    </a:cubicBezTo>
                    <a:cubicBezTo>
                      <a:pt x="3" y="35"/>
                      <a:pt x="4" y="35"/>
                      <a:pt x="4" y="35"/>
                    </a:cubicBezTo>
                    <a:cubicBezTo>
                      <a:pt x="4" y="35"/>
                      <a:pt x="4" y="36"/>
                      <a:pt x="4" y="36"/>
                    </a:cubicBezTo>
                    <a:cubicBezTo>
                      <a:pt x="5" y="37"/>
                      <a:pt x="5" y="38"/>
                      <a:pt x="7" y="39"/>
                    </a:cubicBezTo>
                    <a:cubicBezTo>
                      <a:pt x="8" y="39"/>
                      <a:pt x="9" y="40"/>
                      <a:pt x="10" y="40"/>
                    </a:cubicBezTo>
                    <a:cubicBezTo>
                      <a:pt x="13" y="40"/>
                      <a:pt x="15" y="39"/>
                      <a:pt x="15" y="37"/>
                    </a:cubicBezTo>
                    <a:cubicBezTo>
                      <a:pt x="16" y="36"/>
                      <a:pt x="16" y="35"/>
                      <a:pt x="15" y="33"/>
                    </a:cubicBezTo>
                    <a:cubicBezTo>
                      <a:pt x="14" y="32"/>
                      <a:pt x="13" y="32"/>
                      <a:pt x="12" y="31"/>
                    </a:cubicBezTo>
                    <a:cubicBezTo>
                      <a:pt x="12" y="31"/>
                      <a:pt x="12" y="31"/>
                      <a:pt x="12" y="31"/>
                    </a:cubicBezTo>
                    <a:cubicBezTo>
                      <a:pt x="12" y="30"/>
                      <a:pt x="13" y="28"/>
                      <a:pt x="13" y="28"/>
                    </a:cubicBezTo>
                    <a:cubicBezTo>
                      <a:pt x="13" y="27"/>
                      <a:pt x="14" y="27"/>
                      <a:pt x="14" y="27"/>
                    </a:cubicBezTo>
                    <a:cubicBezTo>
                      <a:pt x="14" y="27"/>
                      <a:pt x="14" y="27"/>
                      <a:pt x="14" y="27"/>
                    </a:cubicBezTo>
                    <a:cubicBezTo>
                      <a:pt x="15" y="28"/>
                      <a:pt x="16" y="30"/>
                      <a:pt x="19" y="30"/>
                    </a:cubicBezTo>
                    <a:cubicBezTo>
                      <a:pt x="19" y="30"/>
                      <a:pt x="19" y="30"/>
                      <a:pt x="19" y="30"/>
                    </a:cubicBezTo>
                    <a:cubicBezTo>
                      <a:pt x="22" y="30"/>
                      <a:pt x="24" y="27"/>
                      <a:pt x="25" y="24"/>
                    </a:cubicBezTo>
                    <a:cubicBezTo>
                      <a:pt x="26" y="23"/>
                      <a:pt x="27" y="21"/>
                      <a:pt x="28" y="21"/>
                    </a:cubicBezTo>
                    <a:cubicBezTo>
                      <a:pt x="29" y="20"/>
                      <a:pt x="30" y="20"/>
                      <a:pt x="31" y="20"/>
                    </a:cubicBezTo>
                    <a:cubicBezTo>
                      <a:pt x="34" y="20"/>
                      <a:pt x="37" y="20"/>
                      <a:pt x="39" y="17"/>
                    </a:cubicBezTo>
                    <a:cubicBezTo>
                      <a:pt x="40" y="16"/>
                      <a:pt x="41" y="15"/>
                      <a:pt x="41" y="14"/>
                    </a:cubicBezTo>
                    <a:cubicBezTo>
                      <a:pt x="42" y="14"/>
                      <a:pt x="42" y="13"/>
                      <a:pt x="42" y="13"/>
                    </a:cubicBezTo>
                    <a:cubicBezTo>
                      <a:pt x="42" y="13"/>
                      <a:pt x="43" y="12"/>
                      <a:pt x="43" y="12"/>
                    </a:cubicBezTo>
                    <a:cubicBezTo>
                      <a:pt x="45" y="12"/>
                      <a:pt x="47" y="12"/>
                      <a:pt x="48" y="10"/>
                    </a:cubicBezTo>
                    <a:cubicBezTo>
                      <a:pt x="49" y="8"/>
                      <a:pt x="49" y="5"/>
                      <a:pt x="48" y="3"/>
                    </a:cubicBezTo>
                    <a:cubicBezTo>
                      <a:pt x="48" y="2"/>
                      <a:pt x="46" y="1"/>
                      <a:pt x="44" y="1"/>
                    </a:cubicBezTo>
                    <a:cubicBezTo>
                      <a:pt x="42" y="1"/>
                      <a:pt x="40" y="1"/>
                      <a:pt x="39" y="3"/>
                    </a:cubicBezTo>
                    <a:cubicBezTo>
                      <a:pt x="38" y="3"/>
                      <a:pt x="38" y="4"/>
                      <a:pt x="37" y="4"/>
                    </a:cubicBezTo>
                    <a:cubicBezTo>
                      <a:pt x="37" y="3"/>
                      <a:pt x="36" y="2"/>
                      <a:pt x="35" y="1"/>
                    </a:cubicBezTo>
                    <a:cubicBezTo>
                      <a:pt x="34" y="1"/>
                      <a:pt x="32" y="0"/>
                      <a:pt x="31" y="0"/>
                    </a:cubicBezTo>
                    <a:cubicBezTo>
                      <a:pt x="27" y="0"/>
                      <a:pt x="24" y="6"/>
                      <a:pt x="23" y="9"/>
                    </a:cubicBezTo>
                    <a:cubicBezTo>
                      <a:pt x="23" y="11"/>
                      <a:pt x="22" y="12"/>
                      <a:pt x="20" y="15"/>
                    </a:cubicBezTo>
                    <a:cubicBezTo>
                      <a:pt x="19" y="16"/>
                      <a:pt x="19" y="16"/>
                      <a:pt x="19" y="16"/>
                    </a:cubicBezTo>
                    <a:cubicBezTo>
                      <a:pt x="18" y="17"/>
                      <a:pt x="17" y="18"/>
                      <a:pt x="16" y="20"/>
                    </a:cubicBezTo>
                    <a:cubicBezTo>
                      <a:pt x="16" y="20"/>
                      <a:pt x="16" y="19"/>
                      <a:pt x="15" y="19"/>
                    </a:cubicBezTo>
                    <a:cubicBezTo>
                      <a:pt x="15" y="18"/>
                      <a:pt x="14" y="18"/>
                      <a:pt x="14" y="17"/>
                    </a:cubicBezTo>
                    <a:cubicBezTo>
                      <a:pt x="14" y="16"/>
                      <a:pt x="14" y="16"/>
                      <a:pt x="14" y="16"/>
                    </a:cubicBezTo>
                    <a:cubicBezTo>
                      <a:pt x="12" y="15"/>
                      <a:pt x="12" y="15"/>
                      <a:pt x="12" y="15"/>
                    </a:cubicBezTo>
                    <a:cubicBezTo>
                      <a:pt x="11" y="14"/>
                      <a:pt x="10" y="14"/>
                      <a:pt x="9" y="14"/>
                    </a:cubicBezTo>
                    <a:cubicBezTo>
                      <a:pt x="8" y="14"/>
                      <a:pt x="6" y="15"/>
                      <a:pt x="5" y="16"/>
                    </a:cubicBezTo>
                    <a:cubicBezTo>
                      <a:pt x="5" y="16"/>
                      <a:pt x="5" y="17"/>
                      <a:pt x="4" y="17"/>
                    </a:cubicBezTo>
                    <a:cubicBezTo>
                      <a:pt x="4" y="18"/>
                      <a:pt x="3" y="18"/>
                      <a:pt x="3" y="19"/>
                    </a:cubicBezTo>
                    <a:cubicBezTo>
                      <a:pt x="2" y="20"/>
                      <a:pt x="2" y="22"/>
                      <a:pt x="2" y="24"/>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603387" y="2001462"/>
                <a:ext cx="55454" cy="49770"/>
              </a:xfrm>
              <a:custGeom>
                <a:avLst/>
                <a:gdLst>
                  <a:gd name="T0" fmla="*/ 18 w 29"/>
                  <a:gd name="T1" fmla="*/ 20 h 28"/>
                  <a:gd name="T2" fmla="*/ 21 w 29"/>
                  <a:gd name="T3" fmla="*/ 17 h 28"/>
                  <a:gd name="T4" fmla="*/ 22 w 29"/>
                  <a:gd name="T5" fmla="*/ 15 h 28"/>
                  <a:gd name="T6" fmla="*/ 29 w 29"/>
                  <a:gd name="T7" fmla="*/ 5 h 28"/>
                  <a:gd name="T8" fmla="*/ 24 w 29"/>
                  <a:gd name="T9" fmla="*/ 0 h 28"/>
                  <a:gd name="T10" fmla="*/ 17 w 29"/>
                  <a:gd name="T11" fmla="*/ 3 h 28"/>
                  <a:gd name="T12" fmla="*/ 13 w 29"/>
                  <a:gd name="T13" fmla="*/ 6 h 28"/>
                  <a:gd name="T14" fmla="*/ 10 w 29"/>
                  <a:gd name="T15" fmla="*/ 9 h 28"/>
                  <a:gd name="T16" fmla="*/ 7 w 29"/>
                  <a:gd name="T17" fmla="*/ 13 h 28"/>
                  <a:gd name="T18" fmla="*/ 5 w 29"/>
                  <a:gd name="T19" fmla="*/ 15 h 28"/>
                  <a:gd name="T20" fmla="*/ 4 w 29"/>
                  <a:gd name="T21" fmla="*/ 16 h 28"/>
                  <a:gd name="T22" fmla="*/ 0 w 29"/>
                  <a:gd name="T23" fmla="*/ 23 h 28"/>
                  <a:gd name="T24" fmla="*/ 2 w 29"/>
                  <a:gd name="T25" fmla="*/ 27 h 28"/>
                  <a:gd name="T26" fmla="*/ 6 w 29"/>
                  <a:gd name="T27" fmla="*/ 28 h 28"/>
                  <a:gd name="T28" fmla="*/ 13 w 29"/>
                  <a:gd name="T29" fmla="*/ 25 h 28"/>
                  <a:gd name="T30" fmla="*/ 18 w 29"/>
                  <a:gd name="T31"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8">
                    <a:moveTo>
                      <a:pt x="18" y="20"/>
                    </a:moveTo>
                    <a:cubicBezTo>
                      <a:pt x="19" y="19"/>
                      <a:pt x="20" y="18"/>
                      <a:pt x="21" y="17"/>
                    </a:cubicBezTo>
                    <a:cubicBezTo>
                      <a:pt x="21" y="16"/>
                      <a:pt x="22" y="16"/>
                      <a:pt x="22" y="15"/>
                    </a:cubicBezTo>
                    <a:cubicBezTo>
                      <a:pt x="25" y="13"/>
                      <a:pt x="29" y="10"/>
                      <a:pt x="29" y="5"/>
                    </a:cubicBezTo>
                    <a:cubicBezTo>
                      <a:pt x="29" y="1"/>
                      <a:pt x="26" y="0"/>
                      <a:pt x="24" y="0"/>
                    </a:cubicBezTo>
                    <a:cubicBezTo>
                      <a:pt x="22" y="0"/>
                      <a:pt x="20" y="1"/>
                      <a:pt x="17" y="3"/>
                    </a:cubicBezTo>
                    <a:cubicBezTo>
                      <a:pt x="16" y="4"/>
                      <a:pt x="14" y="5"/>
                      <a:pt x="13" y="6"/>
                    </a:cubicBezTo>
                    <a:cubicBezTo>
                      <a:pt x="12" y="7"/>
                      <a:pt x="11" y="8"/>
                      <a:pt x="10" y="9"/>
                    </a:cubicBezTo>
                    <a:cubicBezTo>
                      <a:pt x="8" y="10"/>
                      <a:pt x="7" y="11"/>
                      <a:pt x="7" y="13"/>
                    </a:cubicBezTo>
                    <a:cubicBezTo>
                      <a:pt x="6" y="13"/>
                      <a:pt x="6" y="14"/>
                      <a:pt x="5" y="15"/>
                    </a:cubicBezTo>
                    <a:cubicBezTo>
                      <a:pt x="5" y="15"/>
                      <a:pt x="5" y="15"/>
                      <a:pt x="4" y="16"/>
                    </a:cubicBezTo>
                    <a:cubicBezTo>
                      <a:pt x="2" y="18"/>
                      <a:pt x="0" y="20"/>
                      <a:pt x="0" y="23"/>
                    </a:cubicBezTo>
                    <a:cubicBezTo>
                      <a:pt x="0" y="25"/>
                      <a:pt x="0" y="26"/>
                      <a:pt x="2" y="27"/>
                    </a:cubicBezTo>
                    <a:cubicBezTo>
                      <a:pt x="3" y="28"/>
                      <a:pt x="4" y="28"/>
                      <a:pt x="6" y="28"/>
                    </a:cubicBezTo>
                    <a:cubicBezTo>
                      <a:pt x="9" y="28"/>
                      <a:pt x="12" y="26"/>
                      <a:pt x="13" y="25"/>
                    </a:cubicBezTo>
                    <a:cubicBezTo>
                      <a:pt x="15" y="24"/>
                      <a:pt x="17" y="22"/>
                      <a:pt x="18" y="20"/>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666181" y="2049701"/>
                <a:ext cx="59531" cy="44410"/>
              </a:xfrm>
              <a:custGeom>
                <a:avLst/>
                <a:gdLst>
                  <a:gd name="T0" fmla="*/ 26 w 31"/>
                  <a:gd name="T1" fmla="*/ 0 h 25"/>
                  <a:gd name="T2" fmla="*/ 16 w 31"/>
                  <a:gd name="T3" fmla="*/ 3 h 25"/>
                  <a:gd name="T4" fmla="*/ 14 w 31"/>
                  <a:gd name="T5" fmla="*/ 4 h 25"/>
                  <a:gd name="T6" fmla="*/ 10 w 31"/>
                  <a:gd name="T7" fmla="*/ 6 h 25"/>
                  <a:gd name="T8" fmla="*/ 8 w 31"/>
                  <a:gd name="T9" fmla="*/ 6 h 25"/>
                  <a:gd name="T10" fmla="*/ 7 w 31"/>
                  <a:gd name="T11" fmla="*/ 6 h 25"/>
                  <a:gd name="T12" fmla="*/ 3 w 31"/>
                  <a:gd name="T13" fmla="*/ 7 h 25"/>
                  <a:gd name="T14" fmla="*/ 1 w 31"/>
                  <a:gd name="T15" fmla="*/ 19 h 25"/>
                  <a:gd name="T16" fmla="*/ 9 w 31"/>
                  <a:gd name="T17" fmla="*/ 25 h 25"/>
                  <a:gd name="T18" fmla="*/ 11 w 31"/>
                  <a:gd name="T19" fmla="*/ 25 h 25"/>
                  <a:gd name="T20" fmla="*/ 15 w 31"/>
                  <a:gd name="T21" fmla="*/ 19 h 25"/>
                  <a:gd name="T22" fmla="*/ 16 w 31"/>
                  <a:gd name="T23" fmla="*/ 18 h 25"/>
                  <a:gd name="T24" fmla="*/ 18 w 31"/>
                  <a:gd name="T25" fmla="*/ 17 h 25"/>
                  <a:gd name="T26" fmla="*/ 21 w 31"/>
                  <a:gd name="T27" fmla="*/ 15 h 25"/>
                  <a:gd name="T28" fmla="*/ 23 w 31"/>
                  <a:gd name="T29" fmla="*/ 12 h 25"/>
                  <a:gd name="T30" fmla="*/ 23 w 31"/>
                  <a:gd name="T31" fmla="*/ 11 h 25"/>
                  <a:gd name="T32" fmla="*/ 24 w 31"/>
                  <a:gd name="T33" fmla="*/ 11 h 25"/>
                  <a:gd name="T34" fmla="*/ 25 w 31"/>
                  <a:gd name="T35" fmla="*/ 10 h 25"/>
                  <a:gd name="T36" fmla="*/ 31 w 31"/>
                  <a:gd name="T37" fmla="*/ 5 h 25"/>
                  <a:gd name="T38" fmla="*/ 29 w 31"/>
                  <a:gd name="T39" fmla="*/ 1 h 25"/>
                  <a:gd name="T40" fmla="*/ 26 w 31"/>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5">
                    <a:moveTo>
                      <a:pt x="26" y="0"/>
                    </a:moveTo>
                    <a:cubicBezTo>
                      <a:pt x="23" y="0"/>
                      <a:pt x="19" y="1"/>
                      <a:pt x="16" y="3"/>
                    </a:cubicBezTo>
                    <a:cubicBezTo>
                      <a:pt x="15" y="4"/>
                      <a:pt x="15" y="4"/>
                      <a:pt x="14" y="4"/>
                    </a:cubicBezTo>
                    <a:cubicBezTo>
                      <a:pt x="13" y="5"/>
                      <a:pt x="11" y="5"/>
                      <a:pt x="10" y="6"/>
                    </a:cubicBezTo>
                    <a:cubicBezTo>
                      <a:pt x="9" y="6"/>
                      <a:pt x="9" y="6"/>
                      <a:pt x="8" y="6"/>
                    </a:cubicBezTo>
                    <a:cubicBezTo>
                      <a:pt x="8" y="6"/>
                      <a:pt x="7" y="6"/>
                      <a:pt x="7" y="6"/>
                    </a:cubicBezTo>
                    <a:cubicBezTo>
                      <a:pt x="6" y="6"/>
                      <a:pt x="4" y="6"/>
                      <a:pt x="3" y="7"/>
                    </a:cubicBezTo>
                    <a:cubicBezTo>
                      <a:pt x="0" y="9"/>
                      <a:pt x="0" y="17"/>
                      <a:pt x="1" y="19"/>
                    </a:cubicBezTo>
                    <a:cubicBezTo>
                      <a:pt x="2" y="23"/>
                      <a:pt x="5" y="25"/>
                      <a:pt x="9" y="25"/>
                    </a:cubicBezTo>
                    <a:cubicBezTo>
                      <a:pt x="10" y="25"/>
                      <a:pt x="11" y="25"/>
                      <a:pt x="11" y="25"/>
                    </a:cubicBezTo>
                    <a:cubicBezTo>
                      <a:pt x="14" y="24"/>
                      <a:pt x="15" y="21"/>
                      <a:pt x="15" y="19"/>
                    </a:cubicBezTo>
                    <a:cubicBezTo>
                      <a:pt x="15" y="19"/>
                      <a:pt x="16" y="18"/>
                      <a:pt x="16" y="18"/>
                    </a:cubicBezTo>
                    <a:cubicBezTo>
                      <a:pt x="16" y="18"/>
                      <a:pt x="17" y="17"/>
                      <a:pt x="18" y="17"/>
                    </a:cubicBezTo>
                    <a:cubicBezTo>
                      <a:pt x="19" y="17"/>
                      <a:pt x="20" y="16"/>
                      <a:pt x="21" y="15"/>
                    </a:cubicBezTo>
                    <a:cubicBezTo>
                      <a:pt x="22" y="14"/>
                      <a:pt x="23" y="13"/>
                      <a:pt x="23" y="12"/>
                    </a:cubicBezTo>
                    <a:cubicBezTo>
                      <a:pt x="23" y="12"/>
                      <a:pt x="23" y="12"/>
                      <a:pt x="23" y="11"/>
                    </a:cubicBezTo>
                    <a:cubicBezTo>
                      <a:pt x="23" y="11"/>
                      <a:pt x="24" y="11"/>
                      <a:pt x="24" y="11"/>
                    </a:cubicBezTo>
                    <a:cubicBezTo>
                      <a:pt x="25" y="10"/>
                      <a:pt x="25" y="10"/>
                      <a:pt x="25" y="10"/>
                    </a:cubicBezTo>
                    <a:cubicBezTo>
                      <a:pt x="27" y="9"/>
                      <a:pt x="31" y="8"/>
                      <a:pt x="31" y="5"/>
                    </a:cubicBezTo>
                    <a:cubicBezTo>
                      <a:pt x="31" y="4"/>
                      <a:pt x="31" y="2"/>
                      <a:pt x="29" y="1"/>
                    </a:cubicBezTo>
                    <a:cubicBezTo>
                      <a:pt x="28" y="0"/>
                      <a:pt x="27" y="0"/>
                      <a:pt x="26" y="0"/>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526730" y="2201309"/>
                <a:ext cx="41590" cy="53599"/>
              </a:xfrm>
              <a:custGeom>
                <a:avLst/>
                <a:gdLst>
                  <a:gd name="T0" fmla="*/ 4 w 22"/>
                  <a:gd name="T1" fmla="*/ 29 h 30"/>
                  <a:gd name="T2" fmla="*/ 6 w 22"/>
                  <a:gd name="T3" fmla="*/ 30 h 30"/>
                  <a:gd name="T4" fmla="*/ 11 w 22"/>
                  <a:gd name="T5" fmla="*/ 25 h 30"/>
                  <a:gd name="T6" fmla="*/ 11 w 22"/>
                  <a:gd name="T7" fmla="*/ 24 h 30"/>
                  <a:gd name="T8" fmla="*/ 13 w 22"/>
                  <a:gd name="T9" fmla="*/ 22 h 30"/>
                  <a:gd name="T10" fmla="*/ 15 w 22"/>
                  <a:gd name="T11" fmla="*/ 20 h 30"/>
                  <a:gd name="T12" fmla="*/ 16 w 22"/>
                  <a:gd name="T13" fmla="*/ 17 h 30"/>
                  <a:gd name="T14" fmla="*/ 17 w 22"/>
                  <a:gd name="T15" fmla="*/ 16 h 30"/>
                  <a:gd name="T16" fmla="*/ 18 w 22"/>
                  <a:gd name="T17" fmla="*/ 14 h 30"/>
                  <a:gd name="T18" fmla="*/ 22 w 22"/>
                  <a:gd name="T19" fmla="*/ 7 h 30"/>
                  <a:gd name="T20" fmla="*/ 21 w 22"/>
                  <a:gd name="T21" fmla="*/ 2 h 30"/>
                  <a:gd name="T22" fmla="*/ 17 w 22"/>
                  <a:gd name="T23" fmla="*/ 0 h 30"/>
                  <a:gd name="T24" fmla="*/ 14 w 22"/>
                  <a:gd name="T25" fmla="*/ 0 h 30"/>
                  <a:gd name="T26" fmla="*/ 0 w 22"/>
                  <a:gd name="T27" fmla="*/ 23 h 30"/>
                  <a:gd name="T28" fmla="*/ 4 w 22"/>
                  <a:gd name="T2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0">
                    <a:moveTo>
                      <a:pt x="4" y="29"/>
                    </a:moveTo>
                    <a:cubicBezTo>
                      <a:pt x="5" y="30"/>
                      <a:pt x="5" y="30"/>
                      <a:pt x="6" y="30"/>
                    </a:cubicBezTo>
                    <a:cubicBezTo>
                      <a:pt x="9" y="30"/>
                      <a:pt x="10" y="26"/>
                      <a:pt x="11" y="25"/>
                    </a:cubicBezTo>
                    <a:cubicBezTo>
                      <a:pt x="11" y="25"/>
                      <a:pt x="11" y="24"/>
                      <a:pt x="11" y="24"/>
                    </a:cubicBezTo>
                    <a:cubicBezTo>
                      <a:pt x="12" y="23"/>
                      <a:pt x="12" y="23"/>
                      <a:pt x="13" y="22"/>
                    </a:cubicBezTo>
                    <a:cubicBezTo>
                      <a:pt x="13" y="22"/>
                      <a:pt x="14" y="21"/>
                      <a:pt x="15" y="20"/>
                    </a:cubicBezTo>
                    <a:cubicBezTo>
                      <a:pt x="16" y="19"/>
                      <a:pt x="16" y="18"/>
                      <a:pt x="16" y="17"/>
                    </a:cubicBezTo>
                    <a:cubicBezTo>
                      <a:pt x="16" y="17"/>
                      <a:pt x="17" y="16"/>
                      <a:pt x="17" y="16"/>
                    </a:cubicBezTo>
                    <a:cubicBezTo>
                      <a:pt x="17" y="15"/>
                      <a:pt x="18" y="14"/>
                      <a:pt x="18" y="14"/>
                    </a:cubicBezTo>
                    <a:cubicBezTo>
                      <a:pt x="20" y="12"/>
                      <a:pt x="21" y="9"/>
                      <a:pt x="22" y="7"/>
                    </a:cubicBezTo>
                    <a:cubicBezTo>
                      <a:pt x="22" y="4"/>
                      <a:pt x="22" y="2"/>
                      <a:pt x="21" y="2"/>
                    </a:cubicBezTo>
                    <a:cubicBezTo>
                      <a:pt x="20" y="0"/>
                      <a:pt x="19" y="0"/>
                      <a:pt x="17" y="0"/>
                    </a:cubicBezTo>
                    <a:cubicBezTo>
                      <a:pt x="16" y="0"/>
                      <a:pt x="15" y="0"/>
                      <a:pt x="14" y="0"/>
                    </a:cubicBezTo>
                    <a:cubicBezTo>
                      <a:pt x="9" y="2"/>
                      <a:pt x="0" y="16"/>
                      <a:pt x="0" y="23"/>
                    </a:cubicBezTo>
                    <a:cubicBezTo>
                      <a:pt x="0" y="26"/>
                      <a:pt x="2" y="28"/>
                      <a:pt x="4" y="29"/>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580553" y="2178338"/>
                <a:ext cx="192458" cy="226646"/>
              </a:xfrm>
              <a:custGeom>
                <a:avLst/>
                <a:gdLst>
                  <a:gd name="T0" fmla="*/ 93 w 101"/>
                  <a:gd name="T1" fmla="*/ 28 h 127"/>
                  <a:gd name="T2" fmla="*/ 98 w 101"/>
                  <a:gd name="T3" fmla="*/ 11 h 127"/>
                  <a:gd name="T4" fmla="*/ 97 w 101"/>
                  <a:gd name="T5" fmla="*/ 9 h 127"/>
                  <a:gd name="T6" fmla="*/ 95 w 101"/>
                  <a:gd name="T7" fmla="*/ 0 h 127"/>
                  <a:gd name="T8" fmla="*/ 90 w 101"/>
                  <a:gd name="T9" fmla="*/ 3 h 127"/>
                  <a:gd name="T10" fmla="*/ 89 w 101"/>
                  <a:gd name="T11" fmla="*/ 4 h 127"/>
                  <a:gd name="T12" fmla="*/ 85 w 101"/>
                  <a:gd name="T13" fmla="*/ 13 h 127"/>
                  <a:gd name="T14" fmla="*/ 79 w 101"/>
                  <a:gd name="T15" fmla="*/ 18 h 127"/>
                  <a:gd name="T16" fmla="*/ 68 w 101"/>
                  <a:gd name="T17" fmla="*/ 30 h 127"/>
                  <a:gd name="T18" fmla="*/ 63 w 101"/>
                  <a:gd name="T19" fmla="*/ 36 h 127"/>
                  <a:gd name="T20" fmla="*/ 63 w 101"/>
                  <a:gd name="T21" fmla="*/ 48 h 127"/>
                  <a:gd name="T22" fmla="*/ 51 w 101"/>
                  <a:gd name="T23" fmla="*/ 58 h 127"/>
                  <a:gd name="T24" fmla="*/ 50 w 101"/>
                  <a:gd name="T25" fmla="*/ 53 h 127"/>
                  <a:gd name="T26" fmla="*/ 48 w 101"/>
                  <a:gd name="T27" fmla="*/ 51 h 127"/>
                  <a:gd name="T28" fmla="*/ 40 w 101"/>
                  <a:gd name="T29" fmla="*/ 55 h 127"/>
                  <a:gd name="T30" fmla="*/ 35 w 101"/>
                  <a:gd name="T31" fmla="*/ 58 h 127"/>
                  <a:gd name="T32" fmla="*/ 27 w 101"/>
                  <a:gd name="T33" fmla="*/ 63 h 127"/>
                  <a:gd name="T34" fmla="*/ 18 w 101"/>
                  <a:gd name="T35" fmla="*/ 63 h 127"/>
                  <a:gd name="T36" fmla="*/ 15 w 101"/>
                  <a:gd name="T37" fmla="*/ 65 h 127"/>
                  <a:gd name="T38" fmla="*/ 8 w 101"/>
                  <a:gd name="T39" fmla="*/ 78 h 127"/>
                  <a:gd name="T40" fmla="*/ 4 w 101"/>
                  <a:gd name="T41" fmla="*/ 90 h 127"/>
                  <a:gd name="T42" fmla="*/ 6 w 101"/>
                  <a:gd name="T43" fmla="*/ 107 h 127"/>
                  <a:gd name="T44" fmla="*/ 19 w 101"/>
                  <a:gd name="T45" fmla="*/ 94 h 127"/>
                  <a:gd name="T46" fmla="*/ 27 w 101"/>
                  <a:gd name="T47" fmla="*/ 84 h 127"/>
                  <a:gd name="T48" fmla="*/ 26 w 101"/>
                  <a:gd name="T49" fmla="*/ 88 h 127"/>
                  <a:gd name="T50" fmla="*/ 27 w 101"/>
                  <a:gd name="T51" fmla="*/ 102 h 127"/>
                  <a:gd name="T52" fmla="*/ 24 w 101"/>
                  <a:gd name="T53" fmla="*/ 111 h 127"/>
                  <a:gd name="T54" fmla="*/ 26 w 101"/>
                  <a:gd name="T55" fmla="*/ 126 h 127"/>
                  <a:gd name="T56" fmla="*/ 39 w 101"/>
                  <a:gd name="T57" fmla="*/ 119 h 127"/>
                  <a:gd name="T58" fmla="*/ 57 w 101"/>
                  <a:gd name="T59" fmla="*/ 105 h 127"/>
                  <a:gd name="T60" fmla="*/ 56 w 101"/>
                  <a:gd name="T61" fmla="*/ 85 h 127"/>
                  <a:gd name="T62" fmla="*/ 61 w 101"/>
                  <a:gd name="T63" fmla="*/ 86 h 127"/>
                  <a:gd name="T64" fmla="*/ 68 w 101"/>
                  <a:gd name="T65" fmla="*/ 75 h 127"/>
                  <a:gd name="T66" fmla="*/ 73 w 101"/>
                  <a:gd name="T67" fmla="*/ 66 h 127"/>
                  <a:gd name="T68" fmla="*/ 83 w 101"/>
                  <a:gd name="T69" fmla="*/ 4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1" h="127">
                    <a:moveTo>
                      <a:pt x="85" y="43"/>
                    </a:moveTo>
                    <a:cubicBezTo>
                      <a:pt x="87" y="38"/>
                      <a:pt x="90" y="33"/>
                      <a:pt x="93" y="28"/>
                    </a:cubicBezTo>
                    <a:cubicBezTo>
                      <a:pt x="95" y="26"/>
                      <a:pt x="95" y="26"/>
                      <a:pt x="95" y="26"/>
                    </a:cubicBezTo>
                    <a:cubicBezTo>
                      <a:pt x="95" y="26"/>
                      <a:pt x="101" y="16"/>
                      <a:pt x="98" y="11"/>
                    </a:cubicBezTo>
                    <a:cubicBezTo>
                      <a:pt x="98" y="11"/>
                      <a:pt x="97" y="10"/>
                      <a:pt x="97" y="10"/>
                    </a:cubicBezTo>
                    <a:cubicBezTo>
                      <a:pt x="97" y="9"/>
                      <a:pt x="97" y="9"/>
                      <a:pt x="97" y="9"/>
                    </a:cubicBezTo>
                    <a:cubicBezTo>
                      <a:pt x="100" y="6"/>
                      <a:pt x="99" y="4"/>
                      <a:pt x="98" y="3"/>
                    </a:cubicBezTo>
                    <a:cubicBezTo>
                      <a:pt x="97" y="0"/>
                      <a:pt x="95" y="0"/>
                      <a:pt x="95" y="0"/>
                    </a:cubicBezTo>
                    <a:cubicBezTo>
                      <a:pt x="93" y="0"/>
                      <a:pt x="91" y="1"/>
                      <a:pt x="91" y="3"/>
                    </a:cubicBezTo>
                    <a:cubicBezTo>
                      <a:pt x="90" y="3"/>
                      <a:pt x="90" y="3"/>
                      <a:pt x="90" y="3"/>
                    </a:cubicBezTo>
                    <a:cubicBezTo>
                      <a:pt x="89" y="3"/>
                      <a:pt x="89" y="3"/>
                      <a:pt x="89" y="3"/>
                    </a:cubicBezTo>
                    <a:cubicBezTo>
                      <a:pt x="89" y="4"/>
                      <a:pt x="89" y="4"/>
                      <a:pt x="89" y="4"/>
                    </a:cubicBezTo>
                    <a:cubicBezTo>
                      <a:pt x="88" y="6"/>
                      <a:pt x="88" y="8"/>
                      <a:pt x="89" y="10"/>
                    </a:cubicBezTo>
                    <a:cubicBezTo>
                      <a:pt x="88" y="11"/>
                      <a:pt x="86" y="12"/>
                      <a:pt x="85" y="13"/>
                    </a:cubicBezTo>
                    <a:cubicBezTo>
                      <a:pt x="85" y="14"/>
                      <a:pt x="84" y="14"/>
                      <a:pt x="84" y="14"/>
                    </a:cubicBezTo>
                    <a:cubicBezTo>
                      <a:pt x="82" y="16"/>
                      <a:pt x="81" y="17"/>
                      <a:pt x="79" y="18"/>
                    </a:cubicBezTo>
                    <a:cubicBezTo>
                      <a:pt x="77" y="19"/>
                      <a:pt x="77" y="19"/>
                      <a:pt x="77" y="19"/>
                    </a:cubicBezTo>
                    <a:cubicBezTo>
                      <a:pt x="73" y="22"/>
                      <a:pt x="70" y="26"/>
                      <a:pt x="68" y="30"/>
                    </a:cubicBezTo>
                    <a:cubicBezTo>
                      <a:pt x="66" y="31"/>
                      <a:pt x="65" y="33"/>
                      <a:pt x="64" y="35"/>
                    </a:cubicBezTo>
                    <a:cubicBezTo>
                      <a:pt x="64" y="35"/>
                      <a:pt x="63" y="35"/>
                      <a:pt x="63" y="36"/>
                    </a:cubicBezTo>
                    <a:cubicBezTo>
                      <a:pt x="61" y="38"/>
                      <a:pt x="58" y="41"/>
                      <a:pt x="59" y="44"/>
                    </a:cubicBezTo>
                    <a:cubicBezTo>
                      <a:pt x="59" y="45"/>
                      <a:pt x="60" y="48"/>
                      <a:pt x="63" y="48"/>
                    </a:cubicBezTo>
                    <a:cubicBezTo>
                      <a:pt x="62" y="48"/>
                      <a:pt x="60" y="50"/>
                      <a:pt x="60" y="50"/>
                    </a:cubicBezTo>
                    <a:cubicBezTo>
                      <a:pt x="56" y="51"/>
                      <a:pt x="52" y="53"/>
                      <a:pt x="51" y="58"/>
                    </a:cubicBezTo>
                    <a:cubicBezTo>
                      <a:pt x="51" y="58"/>
                      <a:pt x="51" y="58"/>
                      <a:pt x="51" y="58"/>
                    </a:cubicBezTo>
                    <a:cubicBezTo>
                      <a:pt x="51" y="56"/>
                      <a:pt x="51" y="55"/>
                      <a:pt x="50" y="53"/>
                    </a:cubicBezTo>
                    <a:cubicBezTo>
                      <a:pt x="50" y="51"/>
                      <a:pt x="50" y="51"/>
                      <a:pt x="50" y="51"/>
                    </a:cubicBezTo>
                    <a:cubicBezTo>
                      <a:pt x="48" y="51"/>
                      <a:pt x="48" y="51"/>
                      <a:pt x="48" y="51"/>
                    </a:cubicBezTo>
                    <a:cubicBezTo>
                      <a:pt x="48" y="51"/>
                      <a:pt x="47" y="51"/>
                      <a:pt x="47" y="51"/>
                    </a:cubicBezTo>
                    <a:cubicBezTo>
                      <a:pt x="43" y="51"/>
                      <a:pt x="41" y="53"/>
                      <a:pt x="40" y="55"/>
                    </a:cubicBezTo>
                    <a:cubicBezTo>
                      <a:pt x="39" y="56"/>
                      <a:pt x="38" y="56"/>
                      <a:pt x="37" y="57"/>
                    </a:cubicBezTo>
                    <a:cubicBezTo>
                      <a:pt x="36" y="57"/>
                      <a:pt x="35" y="57"/>
                      <a:pt x="35" y="58"/>
                    </a:cubicBezTo>
                    <a:cubicBezTo>
                      <a:pt x="32" y="59"/>
                      <a:pt x="29" y="61"/>
                      <a:pt x="28" y="63"/>
                    </a:cubicBezTo>
                    <a:cubicBezTo>
                      <a:pt x="27" y="63"/>
                      <a:pt x="27" y="63"/>
                      <a:pt x="27" y="63"/>
                    </a:cubicBezTo>
                    <a:cubicBezTo>
                      <a:pt x="26" y="61"/>
                      <a:pt x="25" y="61"/>
                      <a:pt x="24" y="61"/>
                    </a:cubicBezTo>
                    <a:cubicBezTo>
                      <a:pt x="21" y="61"/>
                      <a:pt x="20" y="62"/>
                      <a:pt x="18" y="63"/>
                    </a:cubicBezTo>
                    <a:cubicBezTo>
                      <a:pt x="18" y="63"/>
                      <a:pt x="18" y="64"/>
                      <a:pt x="17" y="64"/>
                    </a:cubicBezTo>
                    <a:cubicBezTo>
                      <a:pt x="16" y="64"/>
                      <a:pt x="16" y="65"/>
                      <a:pt x="15" y="65"/>
                    </a:cubicBezTo>
                    <a:cubicBezTo>
                      <a:pt x="13" y="66"/>
                      <a:pt x="11" y="66"/>
                      <a:pt x="9" y="71"/>
                    </a:cubicBezTo>
                    <a:cubicBezTo>
                      <a:pt x="8" y="73"/>
                      <a:pt x="8" y="75"/>
                      <a:pt x="8" y="78"/>
                    </a:cubicBezTo>
                    <a:cubicBezTo>
                      <a:pt x="8" y="79"/>
                      <a:pt x="8" y="80"/>
                      <a:pt x="7" y="82"/>
                    </a:cubicBezTo>
                    <a:cubicBezTo>
                      <a:pt x="7" y="85"/>
                      <a:pt x="6" y="87"/>
                      <a:pt x="4" y="90"/>
                    </a:cubicBezTo>
                    <a:cubicBezTo>
                      <a:pt x="3" y="93"/>
                      <a:pt x="0" y="98"/>
                      <a:pt x="2" y="102"/>
                    </a:cubicBezTo>
                    <a:cubicBezTo>
                      <a:pt x="3" y="106"/>
                      <a:pt x="5" y="107"/>
                      <a:pt x="6" y="107"/>
                    </a:cubicBezTo>
                    <a:cubicBezTo>
                      <a:pt x="8" y="107"/>
                      <a:pt x="10" y="106"/>
                      <a:pt x="12" y="104"/>
                    </a:cubicBezTo>
                    <a:cubicBezTo>
                      <a:pt x="15" y="101"/>
                      <a:pt x="17" y="97"/>
                      <a:pt x="19" y="94"/>
                    </a:cubicBezTo>
                    <a:cubicBezTo>
                      <a:pt x="21" y="91"/>
                      <a:pt x="22" y="89"/>
                      <a:pt x="24" y="87"/>
                    </a:cubicBezTo>
                    <a:cubicBezTo>
                      <a:pt x="25" y="85"/>
                      <a:pt x="26" y="84"/>
                      <a:pt x="27" y="84"/>
                    </a:cubicBezTo>
                    <a:cubicBezTo>
                      <a:pt x="27" y="84"/>
                      <a:pt x="27" y="84"/>
                      <a:pt x="27" y="85"/>
                    </a:cubicBezTo>
                    <a:cubicBezTo>
                      <a:pt x="28" y="85"/>
                      <a:pt x="27" y="86"/>
                      <a:pt x="26" y="88"/>
                    </a:cubicBezTo>
                    <a:cubicBezTo>
                      <a:pt x="26" y="87"/>
                      <a:pt x="26" y="87"/>
                      <a:pt x="26" y="87"/>
                    </a:cubicBezTo>
                    <a:cubicBezTo>
                      <a:pt x="21" y="93"/>
                      <a:pt x="24" y="98"/>
                      <a:pt x="27" y="102"/>
                    </a:cubicBezTo>
                    <a:cubicBezTo>
                      <a:pt x="28" y="105"/>
                      <a:pt x="28" y="106"/>
                      <a:pt x="25" y="109"/>
                    </a:cubicBezTo>
                    <a:cubicBezTo>
                      <a:pt x="24" y="110"/>
                      <a:pt x="24" y="111"/>
                      <a:pt x="24" y="111"/>
                    </a:cubicBezTo>
                    <a:cubicBezTo>
                      <a:pt x="23" y="113"/>
                      <a:pt x="19" y="117"/>
                      <a:pt x="21" y="122"/>
                    </a:cubicBezTo>
                    <a:cubicBezTo>
                      <a:pt x="21" y="123"/>
                      <a:pt x="22" y="125"/>
                      <a:pt x="26" y="126"/>
                    </a:cubicBezTo>
                    <a:cubicBezTo>
                      <a:pt x="27" y="127"/>
                      <a:pt x="28" y="127"/>
                      <a:pt x="29" y="127"/>
                    </a:cubicBezTo>
                    <a:cubicBezTo>
                      <a:pt x="34" y="127"/>
                      <a:pt x="37" y="122"/>
                      <a:pt x="39" y="119"/>
                    </a:cubicBezTo>
                    <a:cubicBezTo>
                      <a:pt x="41" y="116"/>
                      <a:pt x="43" y="116"/>
                      <a:pt x="47" y="115"/>
                    </a:cubicBezTo>
                    <a:cubicBezTo>
                      <a:pt x="51" y="114"/>
                      <a:pt x="56" y="112"/>
                      <a:pt x="57" y="105"/>
                    </a:cubicBezTo>
                    <a:cubicBezTo>
                      <a:pt x="58" y="100"/>
                      <a:pt x="58" y="95"/>
                      <a:pt x="58" y="90"/>
                    </a:cubicBezTo>
                    <a:cubicBezTo>
                      <a:pt x="57" y="88"/>
                      <a:pt x="57" y="86"/>
                      <a:pt x="56" y="85"/>
                    </a:cubicBezTo>
                    <a:cubicBezTo>
                      <a:pt x="57" y="85"/>
                      <a:pt x="58" y="86"/>
                      <a:pt x="59" y="86"/>
                    </a:cubicBezTo>
                    <a:cubicBezTo>
                      <a:pt x="60" y="86"/>
                      <a:pt x="60" y="86"/>
                      <a:pt x="61" y="86"/>
                    </a:cubicBezTo>
                    <a:cubicBezTo>
                      <a:pt x="66" y="85"/>
                      <a:pt x="67" y="79"/>
                      <a:pt x="68" y="77"/>
                    </a:cubicBezTo>
                    <a:cubicBezTo>
                      <a:pt x="68" y="76"/>
                      <a:pt x="68" y="75"/>
                      <a:pt x="68" y="75"/>
                    </a:cubicBezTo>
                    <a:cubicBezTo>
                      <a:pt x="69" y="73"/>
                      <a:pt x="69" y="71"/>
                      <a:pt x="70" y="69"/>
                    </a:cubicBezTo>
                    <a:cubicBezTo>
                      <a:pt x="71" y="68"/>
                      <a:pt x="72" y="67"/>
                      <a:pt x="73" y="66"/>
                    </a:cubicBezTo>
                    <a:cubicBezTo>
                      <a:pt x="74" y="65"/>
                      <a:pt x="75" y="64"/>
                      <a:pt x="76" y="63"/>
                    </a:cubicBezTo>
                    <a:cubicBezTo>
                      <a:pt x="80" y="58"/>
                      <a:pt x="82" y="53"/>
                      <a:pt x="83" y="48"/>
                    </a:cubicBezTo>
                    <a:cubicBezTo>
                      <a:pt x="84" y="46"/>
                      <a:pt x="84" y="45"/>
                      <a:pt x="85" y="43"/>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423977" y="2342963"/>
                <a:ext cx="22834" cy="35222"/>
              </a:xfrm>
              <a:custGeom>
                <a:avLst/>
                <a:gdLst>
                  <a:gd name="T0" fmla="*/ 1 w 12"/>
                  <a:gd name="T1" fmla="*/ 15 h 20"/>
                  <a:gd name="T2" fmla="*/ 6 w 12"/>
                  <a:gd name="T3" fmla="*/ 20 h 20"/>
                  <a:gd name="T4" fmla="*/ 6 w 12"/>
                  <a:gd name="T5" fmla="*/ 20 h 20"/>
                  <a:gd name="T6" fmla="*/ 10 w 12"/>
                  <a:gd name="T7" fmla="*/ 15 h 20"/>
                  <a:gd name="T8" fmla="*/ 11 w 12"/>
                  <a:gd name="T9" fmla="*/ 6 h 20"/>
                  <a:gd name="T10" fmla="*/ 11 w 12"/>
                  <a:gd name="T11" fmla="*/ 6 h 20"/>
                  <a:gd name="T12" fmla="*/ 10 w 12"/>
                  <a:gd name="T13" fmla="*/ 1 h 20"/>
                  <a:gd name="T14" fmla="*/ 7 w 12"/>
                  <a:gd name="T15" fmla="*/ 0 h 20"/>
                  <a:gd name="T16" fmla="*/ 6 w 12"/>
                  <a:gd name="T17" fmla="*/ 0 h 20"/>
                  <a:gd name="T18" fmla="*/ 3 w 12"/>
                  <a:gd name="T19" fmla="*/ 2 h 20"/>
                  <a:gd name="T20" fmla="*/ 3 w 12"/>
                  <a:gd name="T21" fmla="*/ 7 h 20"/>
                  <a:gd name="T22" fmla="*/ 1 w 12"/>
                  <a:gd name="T23"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0">
                    <a:moveTo>
                      <a:pt x="1" y="15"/>
                    </a:moveTo>
                    <a:cubicBezTo>
                      <a:pt x="2" y="16"/>
                      <a:pt x="3" y="20"/>
                      <a:pt x="6" y="20"/>
                    </a:cubicBezTo>
                    <a:cubicBezTo>
                      <a:pt x="6" y="20"/>
                      <a:pt x="6" y="20"/>
                      <a:pt x="6" y="20"/>
                    </a:cubicBezTo>
                    <a:cubicBezTo>
                      <a:pt x="9" y="20"/>
                      <a:pt x="10" y="17"/>
                      <a:pt x="10" y="15"/>
                    </a:cubicBezTo>
                    <a:cubicBezTo>
                      <a:pt x="11" y="12"/>
                      <a:pt x="11" y="9"/>
                      <a:pt x="11" y="6"/>
                    </a:cubicBezTo>
                    <a:cubicBezTo>
                      <a:pt x="11" y="6"/>
                      <a:pt x="11" y="6"/>
                      <a:pt x="11" y="6"/>
                    </a:cubicBezTo>
                    <a:cubicBezTo>
                      <a:pt x="11" y="5"/>
                      <a:pt x="12" y="2"/>
                      <a:pt x="10" y="1"/>
                    </a:cubicBezTo>
                    <a:cubicBezTo>
                      <a:pt x="10" y="0"/>
                      <a:pt x="9" y="0"/>
                      <a:pt x="7" y="0"/>
                    </a:cubicBezTo>
                    <a:cubicBezTo>
                      <a:pt x="6" y="0"/>
                      <a:pt x="6" y="0"/>
                      <a:pt x="6" y="0"/>
                    </a:cubicBezTo>
                    <a:cubicBezTo>
                      <a:pt x="5" y="0"/>
                      <a:pt x="4" y="0"/>
                      <a:pt x="3" y="2"/>
                    </a:cubicBezTo>
                    <a:cubicBezTo>
                      <a:pt x="2" y="3"/>
                      <a:pt x="2" y="5"/>
                      <a:pt x="3" y="7"/>
                    </a:cubicBezTo>
                    <a:cubicBezTo>
                      <a:pt x="1" y="9"/>
                      <a:pt x="0" y="11"/>
                      <a:pt x="1" y="15"/>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344058" y="2349854"/>
                <a:ext cx="79919" cy="119449"/>
              </a:xfrm>
              <a:custGeom>
                <a:avLst/>
                <a:gdLst>
                  <a:gd name="T0" fmla="*/ 28 w 42"/>
                  <a:gd name="T1" fmla="*/ 67 h 67"/>
                  <a:gd name="T2" fmla="*/ 28 w 42"/>
                  <a:gd name="T3" fmla="*/ 67 h 67"/>
                  <a:gd name="T4" fmla="*/ 35 w 42"/>
                  <a:gd name="T5" fmla="*/ 66 h 67"/>
                  <a:gd name="T6" fmla="*/ 39 w 42"/>
                  <a:gd name="T7" fmla="*/ 52 h 67"/>
                  <a:gd name="T8" fmla="*/ 39 w 42"/>
                  <a:gd name="T9" fmla="*/ 51 h 67"/>
                  <a:gd name="T10" fmla="*/ 39 w 42"/>
                  <a:gd name="T11" fmla="*/ 44 h 67"/>
                  <a:gd name="T12" fmla="*/ 40 w 42"/>
                  <a:gd name="T13" fmla="*/ 42 h 67"/>
                  <a:gd name="T14" fmla="*/ 40 w 42"/>
                  <a:gd name="T15" fmla="*/ 33 h 67"/>
                  <a:gd name="T16" fmla="*/ 38 w 42"/>
                  <a:gd name="T17" fmla="*/ 29 h 67"/>
                  <a:gd name="T18" fmla="*/ 35 w 42"/>
                  <a:gd name="T19" fmla="*/ 24 h 67"/>
                  <a:gd name="T20" fmla="*/ 35 w 42"/>
                  <a:gd name="T21" fmla="*/ 20 h 67"/>
                  <a:gd name="T22" fmla="*/ 34 w 42"/>
                  <a:gd name="T23" fmla="*/ 15 h 67"/>
                  <a:gd name="T24" fmla="*/ 26 w 42"/>
                  <a:gd name="T25" fmla="*/ 2 h 67"/>
                  <a:gd name="T26" fmla="*/ 18 w 42"/>
                  <a:gd name="T27" fmla="*/ 0 h 67"/>
                  <a:gd name="T28" fmla="*/ 12 w 42"/>
                  <a:gd name="T29" fmla="*/ 1 h 67"/>
                  <a:gd name="T30" fmla="*/ 10 w 42"/>
                  <a:gd name="T31" fmla="*/ 4 h 67"/>
                  <a:gd name="T32" fmla="*/ 8 w 42"/>
                  <a:gd name="T33" fmla="*/ 6 h 67"/>
                  <a:gd name="T34" fmla="*/ 4 w 42"/>
                  <a:gd name="T35" fmla="*/ 10 h 67"/>
                  <a:gd name="T36" fmla="*/ 3 w 42"/>
                  <a:gd name="T37" fmla="*/ 11 h 67"/>
                  <a:gd name="T38" fmla="*/ 1 w 42"/>
                  <a:gd name="T39" fmla="*/ 15 h 67"/>
                  <a:gd name="T40" fmla="*/ 0 w 42"/>
                  <a:gd name="T41" fmla="*/ 19 h 67"/>
                  <a:gd name="T42" fmla="*/ 1 w 42"/>
                  <a:gd name="T43" fmla="*/ 20 h 67"/>
                  <a:gd name="T44" fmla="*/ 1 w 42"/>
                  <a:gd name="T45" fmla="*/ 22 h 67"/>
                  <a:gd name="T46" fmla="*/ 1 w 42"/>
                  <a:gd name="T47" fmla="*/ 26 h 67"/>
                  <a:gd name="T48" fmla="*/ 3 w 42"/>
                  <a:gd name="T49" fmla="*/ 29 h 67"/>
                  <a:gd name="T50" fmla="*/ 4 w 42"/>
                  <a:gd name="T51" fmla="*/ 30 h 67"/>
                  <a:gd name="T52" fmla="*/ 6 w 42"/>
                  <a:gd name="T53" fmla="*/ 38 h 67"/>
                  <a:gd name="T54" fmla="*/ 5 w 42"/>
                  <a:gd name="T55" fmla="*/ 42 h 67"/>
                  <a:gd name="T56" fmla="*/ 5 w 42"/>
                  <a:gd name="T57" fmla="*/ 50 h 67"/>
                  <a:gd name="T58" fmla="*/ 11 w 42"/>
                  <a:gd name="T59" fmla="*/ 62 h 67"/>
                  <a:gd name="T60" fmla="*/ 22 w 42"/>
                  <a:gd name="T61" fmla="*/ 67 h 67"/>
                  <a:gd name="T62" fmla="*/ 28 w 42"/>
                  <a:gd name="T6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67">
                    <a:moveTo>
                      <a:pt x="28" y="67"/>
                    </a:moveTo>
                    <a:cubicBezTo>
                      <a:pt x="28" y="67"/>
                      <a:pt x="28" y="67"/>
                      <a:pt x="28" y="67"/>
                    </a:cubicBezTo>
                    <a:cubicBezTo>
                      <a:pt x="31" y="67"/>
                      <a:pt x="33" y="67"/>
                      <a:pt x="35" y="66"/>
                    </a:cubicBezTo>
                    <a:cubicBezTo>
                      <a:pt x="41" y="62"/>
                      <a:pt x="40" y="55"/>
                      <a:pt x="39" y="52"/>
                    </a:cubicBezTo>
                    <a:cubicBezTo>
                      <a:pt x="39" y="51"/>
                      <a:pt x="39" y="51"/>
                      <a:pt x="39" y="51"/>
                    </a:cubicBezTo>
                    <a:cubicBezTo>
                      <a:pt x="38" y="48"/>
                      <a:pt x="38" y="46"/>
                      <a:pt x="39" y="44"/>
                    </a:cubicBezTo>
                    <a:cubicBezTo>
                      <a:pt x="39" y="43"/>
                      <a:pt x="39" y="43"/>
                      <a:pt x="40" y="42"/>
                    </a:cubicBezTo>
                    <a:cubicBezTo>
                      <a:pt x="41" y="40"/>
                      <a:pt x="42" y="37"/>
                      <a:pt x="40" y="33"/>
                    </a:cubicBezTo>
                    <a:cubicBezTo>
                      <a:pt x="40" y="32"/>
                      <a:pt x="39" y="30"/>
                      <a:pt x="38" y="29"/>
                    </a:cubicBezTo>
                    <a:cubicBezTo>
                      <a:pt x="36" y="28"/>
                      <a:pt x="35" y="26"/>
                      <a:pt x="35" y="24"/>
                    </a:cubicBezTo>
                    <a:cubicBezTo>
                      <a:pt x="35" y="23"/>
                      <a:pt x="35" y="22"/>
                      <a:pt x="35" y="20"/>
                    </a:cubicBezTo>
                    <a:cubicBezTo>
                      <a:pt x="35" y="18"/>
                      <a:pt x="35" y="17"/>
                      <a:pt x="34" y="15"/>
                    </a:cubicBezTo>
                    <a:cubicBezTo>
                      <a:pt x="34" y="10"/>
                      <a:pt x="30" y="5"/>
                      <a:pt x="26" y="2"/>
                    </a:cubicBezTo>
                    <a:cubicBezTo>
                      <a:pt x="24" y="1"/>
                      <a:pt x="20" y="0"/>
                      <a:pt x="18" y="0"/>
                    </a:cubicBezTo>
                    <a:cubicBezTo>
                      <a:pt x="16" y="0"/>
                      <a:pt x="14" y="0"/>
                      <a:pt x="12" y="1"/>
                    </a:cubicBezTo>
                    <a:cubicBezTo>
                      <a:pt x="11" y="2"/>
                      <a:pt x="10" y="3"/>
                      <a:pt x="10" y="4"/>
                    </a:cubicBezTo>
                    <a:cubicBezTo>
                      <a:pt x="9" y="5"/>
                      <a:pt x="9" y="5"/>
                      <a:pt x="8" y="6"/>
                    </a:cubicBezTo>
                    <a:cubicBezTo>
                      <a:pt x="7" y="7"/>
                      <a:pt x="5" y="8"/>
                      <a:pt x="4" y="10"/>
                    </a:cubicBezTo>
                    <a:cubicBezTo>
                      <a:pt x="3" y="11"/>
                      <a:pt x="3" y="11"/>
                      <a:pt x="3" y="11"/>
                    </a:cubicBezTo>
                    <a:cubicBezTo>
                      <a:pt x="2" y="12"/>
                      <a:pt x="1" y="13"/>
                      <a:pt x="1" y="15"/>
                    </a:cubicBezTo>
                    <a:cubicBezTo>
                      <a:pt x="0" y="17"/>
                      <a:pt x="0" y="18"/>
                      <a:pt x="0" y="19"/>
                    </a:cubicBezTo>
                    <a:cubicBezTo>
                      <a:pt x="1" y="20"/>
                      <a:pt x="1" y="20"/>
                      <a:pt x="1" y="20"/>
                    </a:cubicBezTo>
                    <a:cubicBezTo>
                      <a:pt x="1" y="21"/>
                      <a:pt x="1" y="21"/>
                      <a:pt x="1" y="22"/>
                    </a:cubicBezTo>
                    <a:cubicBezTo>
                      <a:pt x="1" y="23"/>
                      <a:pt x="1" y="24"/>
                      <a:pt x="1" y="26"/>
                    </a:cubicBezTo>
                    <a:cubicBezTo>
                      <a:pt x="2" y="27"/>
                      <a:pt x="2" y="28"/>
                      <a:pt x="3" y="29"/>
                    </a:cubicBezTo>
                    <a:cubicBezTo>
                      <a:pt x="3" y="29"/>
                      <a:pt x="3" y="29"/>
                      <a:pt x="4" y="30"/>
                    </a:cubicBezTo>
                    <a:cubicBezTo>
                      <a:pt x="5" y="33"/>
                      <a:pt x="6" y="35"/>
                      <a:pt x="6" y="38"/>
                    </a:cubicBezTo>
                    <a:cubicBezTo>
                      <a:pt x="6" y="39"/>
                      <a:pt x="5" y="41"/>
                      <a:pt x="5" y="42"/>
                    </a:cubicBezTo>
                    <a:cubicBezTo>
                      <a:pt x="5" y="45"/>
                      <a:pt x="4" y="47"/>
                      <a:pt x="5" y="50"/>
                    </a:cubicBezTo>
                    <a:cubicBezTo>
                      <a:pt x="5" y="54"/>
                      <a:pt x="8" y="60"/>
                      <a:pt x="11" y="62"/>
                    </a:cubicBezTo>
                    <a:cubicBezTo>
                      <a:pt x="14" y="65"/>
                      <a:pt x="18" y="66"/>
                      <a:pt x="22" y="67"/>
                    </a:cubicBezTo>
                    <a:cubicBezTo>
                      <a:pt x="24" y="67"/>
                      <a:pt x="26" y="67"/>
                      <a:pt x="28" y="67"/>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517760" y="1947863"/>
                <a:ext cx="21203" cy="16080"/>
              </a:xfrm>
              <a:custGeom>
                <a:avLst/>
                <a:gdLst>
                  <a:gd name="T0" fmla="*/ 6 w 11"/>
                  <a:gd name="T1" fmla="*/ 0 h 9"/>
                  <a:gd name="T2" fmla="*/ 0 w 11"/>
                  <a:gd name="T3" fmla="*/ 4 h 9"/>
                  <a:gd name="T4" fmla="*/ 1 w 11"/>
                  <a:gd name="T5" fmla="*/ 7 h 9"/>
                  <a:gd name="T6" fmla="*/ 6 w 11"/>
                  <a:gd name="T7" fmla="*/ 9 h 9"/>
                  <a:gd name="T8" fmla="*/ 8 w 11"/>
                  <a:gd name="T9" fmla="*/ 8 h 9"/>
                  <a:gd name="T10" fmla="*/ 10 w 11"/>
                  <a:gd name="T11" fmla="*/ 8 h 9"/>
                  <a:gd name="T12" fmla="*/ 10 w 11"/>
                  <a:gd name="T13" fmla="*/ 7 h 9"/>
                  <a:gd name="T14" fmla="*/ 9 w 11"/>
                  <a:gd name="T15" fmla="*/ 2 h 9"/>
                  <a:gd name="T16" fmla="*/ 6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6" y="0"/>
                    </a:moveTo>
                    <a:cubicBezTo>
                      <a:pt x="3" y="0"/>
                      <a:pt x="1" y="2"/>
                      <a:pt x="0" y="4"/>
                    </a:cubicBezTo>
                    <a:cubicBezTo>
                      <a:pt x="0" y="5"/>
                      <a:pt x="1" y="7"/>
                      <a:pt x="1" y="7"/>
                    </a:cubicBezTo>
                    <a:cubicBezTo>
                      <a:pt x="2" y="8"/>
                      <a:pt x="4" y="9"/>
                      <a:pt x="6" y="9"/>
                    </a:cubicBezTo>
                    <a:cubicBezTo>
                      <a:pt x="7" y="9"/>
                      <a:pt x="8" y="9"/>
                      <a:pt x="8" y="8"/>
                    </a:cubicBezTo>
                    <a:cubicBezTo>
                      <a:pt x="10" y="8"/>
                      <a:pt x="10" y="8"/>
                      <a:pt x="10" y="8"/>
                    </a:cubicBezTo>
                    <a:cubicBezTo>
                      <a:pt x="10" y="7"/>
                      <a:pt x="10" y="7"/>
                      <a:pt x="10" y="7"/>
                    </a:cubicBezTo>
                    <a:cubicBezTo>
                      <a:pt x="11" y="4"/>
                      <a:pt x="10" y="2"/>
                      <a:pt x="9" y="2"/>
                    </a:cubicBezTo>
                    <a:cubicBezTo>
                      <a:pt x="8" y="1"/>
                      <a:pt x="7" y="0"/>
                      <a:pt x="6" y="0"/>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507974" y="1913407"/>
                <a:ext cx="34251" cy="35988"/>
              </a:xfrm>
              <a:custGeom>
                <a:avLst/>
                <a:gdLst>
                  <a:gd name="T0" fmla="*/ 2 w 18"/>
                  <a:gd name="T1" fmla="*/ 9 h 20"/>
                  <a:gd name="T2" fmla="*/ 5 w 18"/>
                  <a:gd name="T3" fmla="*/ 18 h 20"/>
                  <a:gd name="T4" fmla="*/ 6 w 18"/>
                  <a:gd name="T5" fmla="*/ 18 h 20"/>
                  <a:gd name="T6" fmla="*/ 11 w 18"/>
                  <a:gd name="T7" fmla="*/ 20 h 20"/>
                  <a:gd name="T8" fmla="*/ 15 w 18"/>
                  <a:gd name="T9" fmla="*/ 18 h 20"/>
                  <a:gd name="T10" fmla="*/ 15 w 18"/>
                  <a:gd name="T11" fmla="*/ 15 h 20"/>
                  <a:gd name="T12" fmla="*/ 16 w 18"/>
                  <a:gd name="T13" fmla="*/ 14 h 20"/>
                  <a:gd name="T14" fmla="*/ 16 w 18"/>
                  <a:gd name="T15" fmla="*/ 13 h 20"/>
                  <a:gd name="T16" fmla="*/ 17 w 18"/>
                  <a:gd name="T17" fmla="*/ 11 h 20"/>
                  <a:gd name="T18" fmla="*/ 17 w 18"/>
                  <a:gd name="T19" fmla="*/ 2 h 20"/>
                  <a:gd name="T20" fmla="*/ 16 w 18"/>
                  <a:gd name="T21" fmla="*/ 0 h 20"/>
                  <a:gd name="T22" fmla="*/ 14 w 18"/>
                  <a:gd name="T23" fmla="*/ 0 h 20"/>
                  <a:gd name="T24" fmla="*/ 14 w 18"/>
                  <a:gd name="T25" fmla="*/ 0 h 20"/>
                  <a:gd name="T26" fmla="*/ 12 w 18"/>
                  <a:gd name="T27" fmla="*/ 0 h 20"/>
                  <a:gd name="T28" fmla="*/ 9 w 18"/>
                  <a:gd name="T29" fmla="*/ 1 h 20"/>
                  <a:gd name="T30" fmla="*/ 7 w 18"/>
                  <a:gd name="T31" fmla="*/ 5 h 20"/>
                  <a:gd name="T32" fmla="*/ 7 w 18"/>
                  <a:gd name="T33" fmla="*/ 6 h 20"/>
                  <a:gd name="T34" fmla="*/ 6 w 18"/>
                  <a:gd name="T35" fmla="*/ 6 h 20"/>
                  <a:gd name="T36" fmla="*/ 2 w 18"/>
                  <a:gd name="T37"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0">
                    <a:moveTo>
                      <a:pt x="2" y="9"/>
                    </a:moveTo>
                    <a:cubicBezTo>
                      <a:pt x="0" y="12"/>
                      <a:pt x="3" y="16"/>
                      <a:pt x="5" y="18"/>
                    </a:cubicBezTo>
                    <a:cubicBezTo>
                      <a:pt x="6" y="18"/>
                      <a:pt x="6" y="18"/>
                      <a:pt x="6" y="18"/>
                    </a:cubicBezTo>
                    <a:cubicBezTo>
                      <a:pt x="7" y="19"/>
                      <a:pt x="9" y="20"/>
                      <a:pt x="11" y="20"/>
                    </a:cubicBezTo>
                    <a:cubicBezTo>
                      <a:pt x="12" y="20"/>
                      <a:pt x="14" y="19"/>
                      <a:pt x="15" y="18"/>
                    </a:cubicBezTo>
                    <a:cubicBezTo>
                      <a:pt x="15" y="17"/>
                      <a:pt x="15" y="16"/>
                      <a:pt x="15" y="15"/>
                    </a:cubicBezTo>
                    <a:cubicBezTo>
                      <a:pt x="15" y="15"/>
                      <a:pt x="15" y="14"/>
                      <a:pt x="16" y="14"/>
                    </a:cubicBezTo>
                    <a:cubicBezTo>
                      <a:pt x="16" y="14"/>
                      <a:pt x="16" y="13"/>
                      <a:pt x="16" y="13"/>
                    </a:cubicBezTo>
                    <a:cubicBezTo>
                      <a:pt x="17" y="12"/>
                      <a:pt x="17" y="11"/>
                      <a:pt x="17" y="11"/>
                    </a:cubicBezTo>
                    <a:cubicBezTo>
                      <a:pt x="18" y="7"/>
                      <a:pt x="18" y="5"/>
                      <a:pt x="17" y="2"/>
                    </a:cubicBezTo>
                    <a:cubicBezTo>
                      <a:pt x="16" y="0"/>
                      <a:pt x="16" y="0"/>
                      <a:pt x="16" y="0"/>
                    </a:cubicBezTo>
                    <a:cubicBezTo>
                      <a:pt x="14" y="0"/>
                      <a:pt x="14" y="0"/>
                      <a:pt x="14" y="0"/>
                    </a:cubicBezTo>
                    <a:cubicBezTo>
                      <a:pt x="14" y="0"/>
                      <a:pt x="14" y="0"/>
                      <a:pt x="14" y="0"/>
                    </a:cubicBezTo>
                    <a:cubicBezTo>
                      <a:pt x="13" y="0"/>
                      <a:pt x="12" y="0"/>
                      <a:pt x="12" y="0"/>
                    </a:cubicBezTo>
                    <a:cubicBezTo>
                      <a:pt x="11" y="0"/>
                      <a:pt x="10" y="0"/>
                      <a:pt x="9" y="1"/>
                    </a:cubicBezTo>
                    <a:cubicBezTo>
                      <a:pt x="7" y="2"/>
                      <a:pt x="7" y="4"/>
                      <a:pt x="7" y="5"/>
                    </a:cubicBezTo>
                    <a:cubicBezTo>
                      <a:pt x="7" y="5"/>
                      <a:pt x="7" y="5"/>
                      <a:pt x="7" y="6"/>
                    </a:cubicBezTo>
                    <a:cubicBezTo>
                      <a:pt x="7" y="6"/>
                      <a:pt x="6" y="6"/>
                      <a:pt x="6" y="6"/>
                    </a:cubicBezTo>
                    <a:cubicBezTo>
                      <a:pt x="5" y="6"/>
                      <a:pt x="3" y="7"/>
                      <a:pt x="2" y="9"/>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549564" y="1874356"/>
                <a:ext cx="48930" cy="52067"/>
              </a:xfrm>
              <a:custGeom>
                <a:avLst/>
                <a:gdLst>
                  <a:gd name="T0" fmla="*/ 22 w 26"/>
                  <a:gd name="T1" fmla="*/ 7 h 29"/>
                  <a:gd name="T2" fmla="*/ 18 w 26"/>
                  <a:gd name="T3" fmla="*/ 1 h 29"/>
                  <a:gd name="T4" fmla="*/ 13 w 26"/>
                  <a:gd name="T5" fmla="*/ 0 h 29"/>
                  <a:gd name="T6" fmla="*/ 7 w 26"/>
                  <a:gd name="T7" fmla="*/ 2 h 29"/>
                  <a:gd name="T8" fmla="*/ 0 w 26"/>
                  <a:gd name="T9" fmla="*/ 10 h 29"/>
                  <a:gd name="T10" fmla="*/ 5 w 26"/>
                  <a:gd name="T11" fmla="*/ 18 h 29"/>
                  <a:gd name="T12" fmla="*/ 7 w 26"/>
                  <a:gd name="T13" fmla="*/ 19 h 29"/>
                  <a:gd name="T14" fmla="*/ 7 w 26"/>
                  <a:gd name="T15" fmla="*/ 19 h 29"/>
                  <a:gd name="T16" fmla="*/ 8 w 26"/>
                  <a:gd name="T17" fmla="*/ 21 h 29"/>
                  <a:gd name="T18" fmla="*/ 9 w 26"/>
                  <a:gd name="T19" fmla="*/ 23 h 29"/>
                  <a:gd name="T20" fmla="*/ 9 w 26"/>
                  <a:gd name="T21" fmla="*/ 23 h 29"/>
                  <a:gd name="T22" fmla="*/ 10 w 26"/>
                  <a:gd name="T23" fmla="*/ 25 h 29"/>
                  <a:gd name="T24" fmla="*/ 15 w 26"/>
                  <a:gd name="T25" fmla="*/ 29 h 29"/>
                  <a:gd name="T26" fmla="*/ 18 w 26"/>
                  <a:gd name="T27" fmla="*/ 27 h 29"/>
                  <a:gd name="T28" fmla="*/ 24 w 26"/>
                  <a:gd name="T29" fmla="*/ 20 h 29"/>
                  <a:gd name="T30" fmla="*/ 23 w 26"/>
                  <a:gd name="T31" fmla="*/ 9 h 29"/>
                  <a:gd name="T32" fmla="*/ 22 w 26"/>
                  <a:gd name="T33"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9">
                    <a:moveTo>
                      <a:pt x="22" y="7"/>
                    </a:moveTo>
                    <a:cubicBezTo>
                      <a:pt x="21" y="5"/>
                      <a:pt x="20" y="3"/>
                      <a:pt x="18" y="1"/>
                    </a:cubicBezTo>
                    <a:cubicBezTo>
                      <a:pt x="17" y="0"/>
                      <a:pt x="15" y="0"/>
                      <a:pt x="13" y="0"/>
                    </a:cubicBezTo>
                    <a:cubicBezTo>
                      <a:pt x="11" y="0"/>
                      <a:pt x="9" y="1"/>
                      <a:pt x="7" y="2"/>
                    </a:cubicBezTo>
                    <a:cubicBezTo>
                      <a:pt x="3" y="4"/>
                      <a:pt x="1" y="7"/>
                      <a:pt x="0" y="10"/>
                    </a:cubicBezTo>
                    <a:cubicBezTo>
                      <a:pt x="0" y="13"/>
                      <a:pt x="2" y="16"/>
                      <a:pt x="5" y="18"/>
                    </a:cubicBezTo>
                    <a:cubicBezTo>
                      <a:pt x="6" y="19"/>
                      <a:pt x="6" y="19"/>
                      <a:pt x="7" y="19"/>
                    </a:cubicBezTo>
                    <a:cubicBezTo>
                      <a:pt x="7" y="19"/>
                      <a:pt x="7" y="19"/>
                      <a:pt x="7" y="19"/>
                    </a:cubicBezTo>
                    <a:cubicBezTo>
                      <a:pt x="7" y="20"/>
                      <a:pt x="7" y="21"/>
                      <a:pt x="8" y="21"/>
                    </a:cubicBezTo>
                    <a:cubicBezTo>
                      <a:pt x="8" y="22"/>
                      <a:pt x="9" y="23"/>
                      <a:pt x="9" y="23"/>
                    </a:cubicBezTo>
                    <a:cubicBezTo>
                      <a:pt x="9" y="23"/>
                      <a:pt x="9" y="23"/>
                      <a:pt x="9" y="23"/>
                    </a:cubicBezTo>
                    <a:cubicBezTo>
                      <a:pt x="10" y="24"/>
                      <a:pt x="10" y="25"/>
                      <a:pt x="10" y="25"/>
                    </a:cubicBezTo>
                    <a:cubicBezTo>
                      <a:pt x="10" y="25"/>
                      <a:pt x="12" y="29"/>
                      <a:pt x="15" y="29"/>
                    </a:cubicBezTo>
                    <a:cubicBezTo>
                      <a:pt x="17" y="29"/>
                      <a:pt x="18" y="28"/>
                      <a:pt x="18" y="27"/>
                    </a:cubicBezTo>
                    <a:cubicBezTo>
                      <a:pt x="21" y="25"/>
                      <a:pt x="23" y="23"/>
                      <a:pt x="24" y="20"/>
                    </a:cubicBezTo>
                    <a:cubicBezTo>
                      <a:pt x="26" y="15"/>
                      <a:pt x="25" y="13"/>
                      <a:pt x="23" y="9"/>
                    </a:cubicBezTo>
                    <a:cubicBezTo>
                      <a:pt x="22" y="8"/>
                      <a:pt x="22" y="8"/>
                      <a:pt x="22" y="7"/>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582184" y="1867465"/>
                <a:ext cx="32620" cy="19142"/>
              </a:xfrm>
              <a:custGeom>
                <a:avLst/>
                <a:gdLst>
                  <a:gd name="T0" fmla="*/ 10 w 17"/>
                  <a:gd name="T1" fmla="*/ 11 h 11"/>
                  <a:gd name="T2" fmla="*/ 11 w 17"/>
                  <a:gd name="T3" fmla="*/ 10 h 11"/>
                  <a:gd name="T4" fmla="*/ 12 w 17"/>
                  <a:gd name="T5" fmla="*/ 8 h 11"/>
                  <a:gd name="T6" fmla="*/ 15 w 17"/>
                  <a:gd name="T7" fmla="*/ 7 h 11"/>
                  <a:gd name="T8" fmla="*/ 16 w 17"/>
                  <a:gd name="T9" fmla="*/ 3 h 11"/>
                  <a:gd name="T10" fmla="*/ 11 w 17"/>
                  <a:gd name="T11" fmla="*/ 0 h 11"/>
                  <a:gd name="T12" fmla="*/ 10 w 17"/>
                  <a:gd name="T13" fmla="*/ 0 h 11"/>
                  <a:gd name="T14" fmla="*/ 4 w 17"/>
                  <a:gd name="T15" fmla="*/ 2 h 11"/>
                  <a:gd name="T16" fmla="*/ 1 w 17"/>
                  <a:gd name="T17" fmla="*/ 6 h 11"/>
                  <a:gd name="T18" fmla="*/ 9 w 17"/>
                  <a:gd name="T19" fmla="*/ 11 h 11"/>
                  <a:gd name="T20" fmla="*/ 10 w 1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1">
                    <a:moveTo>
                      <a:pt x="10" y="11"/>
                    </a:moveTo>
                    <a:cubicBezTo>
                      <a:pt x="11" y="10"/>
                      <a:pt x="11" y="10"/>
                      <a:pt x="11" y="10"/>
                    </a:cubicBezTo>
                    <a:cubicBezTo>
                      <a:pt x="12" y="8"/>
                      <a:pt x="12" y="8"/>
                      <a:pt x="12" y="8"/>
                    </a:cubicBezTo>
                    <a:cubicBezTo>
                      <a:pt x="13" y="8"/>
                      <a:pt x="14" y="8"/>
                      <a:pt x="15" y="7"/>
                    </a:cubicBezTo>
                    <a:cubicBezTo>
                      <a:pt x="17" y="5"/>
                      <a:pt x="16" y="3"/>
                      <a:pt x="16" y="3"/>
                    </a:cubicBezTo>
                    <a:cubicBezTo>
                      <a:pt x="15" y="0"/>
                      <a:pt x="12" y="0"/>
                      <a:pt x="11" y="0"/>
                    </a:cubicBezTo>
                    <a:cubicBezTo>
                      <a:pt x="10" y="0"/>
                      <a:pt x="10" y="0"/>
                      <a:pt x="10" y="0"/>
                    </a:cubicBezTo>
                    <a:cubicBezTo>
                      <a:pt x="7" y="0"/>
                      <a:pt x="6" y="1"/>
                      <a:pt x="4" y="2"/>
                    </a:cubicBezTo>
                    <a:cubicBezTo>
                      <a:pt x="3" y="2"/>
                      <a:pt x="0" y="3"/>
                      <a:pt x="1" y="6"/>
                    </a:cubicBezTo>
                    <a:cubicBezTo>
                      <a:pt x="1" y="11"/>
                      <a:pt x="9" y="11"/>
                      <a:pt x="9" y="11"/>
                    </a:cubicBezTo>
                    <a:cubicBezTo>
                      <a:pt x="9" y="11"/>
                      <a:pt x="9" y="11"/>
                      <a:pt x="10" y="11"/>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456597" y="1697480"/>
                <a:ext cx="18756" cy="22971"/>
              </a:xfrm>
              <a:custGeom>
                <a:avLst/>
                <a:gdLst>
                  <a:gd name="T0" fmla="*/ 4 w 10"/>
                  <a:gd name="T1" fmla="*/ 13 h 13"/>
                  <a:gd name="T2" fmla="*/ 5 w 10"/>
                  <a:gd name="T3" fmla="*/ 12 h 13"/>
                  <a:gd name="T4" fmla="*/ 8 w 10"/>
                  <a:gd name="T5" fmla="*/ 8 h 13"/>
                  <a:gd name="T6" fmla="*/ 8 w 10"/>
                  <a:gd name="T7" fmla="*/ 8 h 13"/>
                  <a:gd name="T8" fmla="*/ 9 w 10"/>
                  <a:gd name="T9" fmla="*/ 1 h 13"/>
                  <a:gd name="T10" fmla="*/ 8 w 10"/>
                  <a:gd name="T11" fmla="*/ 0 h 13"/>
                  <a:gd name="T12" fmla="*/ 6 w 10"/>
                  <a:gd name="T13" fmla="*/ 0 h 13"/>
                  <a:gd name="T14" fmla="*/ 3 w 10"/>
                  <a:gd name="T15" fmla="*/ 2 h 13"/>
                  <a:gd name="T16" fmla="*/ 2 w 10"/>
                  <a:gd name="T17" fmla="*/ 11 h 13"/>
                  <a:gd name="T18" fmla="*/ 4 w 10"/>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3">
                    <a:moveTo>
                      <a:pt x="4" y="13"/>
                    </a:moveTo>
                    <a:cubicBezTo>
                      <a:pt x="5" y="12"/>
                      <a:pt x="5" y="12"/>
                      <a:pt x="5" y="12"/>
                    </a:cubicBezTo>
                    <a:cubicBezTo>
                      <a:pt x="7" y="11"/>
                      <a:pt x="8" y="9"/>
                      <a:pt x="8" y="8"/>
                    </a:cubicBezTo>
                    <a:cubicBezTo>
                      <a:pt x="8" y="8"/>
                      <a:pt x="8" y="8"/>
                      <a:pt x="8" y="8"/>
                    </a:cubicBezTo>
                    <a:cubicBezTo>
                      <a:pt x="10" y="3"/>
                      <a:pt x="9" y="2"/>
                      <a:pt x="9" y="1"/>
                    </a:cubicBezTo>
                    <a:cubicBezTo>
                      <a:pt x="8" y="0"/>
                      <a:pt x="8" y="0"/>
                      <a:pt x="8" y="0"/>
                    </a:cubicBezTo>
                    <a:cubicBezTo>
                      <a:pt x="6" y="0"/>
                      <a:pt x="6" y="0"/>
                      <a:pt x="6" y="0"/>
                    </a:cubicBezTo>
                    <a:cubicBezTo>
                      <a:pt x="5" y="0"/>
                      <a:pt x="4" y="1"/>
                      <a:pt x="3" y="2"/>
                    </a:cubicBezTo>
                    <a:cubicBezTo>
                      <a:pt x="1" y="3"/>
                      <a:pt x="0" y="8"/>
                      <a:pt x="2" y="11"/>
                    </a:cubicBezTo>
                    <a:lnTo>
                      <a:pt x="4" y="13"/>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557719" y="2068843"/>
                <a:ext cx="15494" cy="14548"/>
              </a:xfrm>
              <a:custGeom>
                <a:avLst/>
                <a:gdLst>
                  <a:gd name="T0" fmla="*/ 4 w 8"/>
                  <a:gd name="T1" fmla="*/ 0 h 8"/>
                  <a:gd name="T2" fmla="*/ 1 w 8"/>
                  <a:gd name="T3" fmla="*/ 1 h 8"/>
                  <a:gd name="T4" fmla="*/ 0 w 8"/>
                  <a:gd name="T5" fmla="*/ 4 h 8"/>
                  <a:gd name="T6" fmla="*/ 4 w 8"/>
                  <a:gd name="T7" fmla="*/ 8 h 8"/>
                  <a:gd name="T8" fmla="*/ 7 w 8"/>
                  <a:gd name="T9" fmla="*/ 6 h 8"/>
                  <a:gd name="T10" fmla="*/ 7 w 8"/>
                  <a:gd name="T11" fmla="*/ 2 h 8"/>
                  <a:gd name="T12" fmla="*/ 4 w 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4" y="0"/>
                    </a:moveTo>
                    <a:cubicBezTo>
                      <a:pt x="3" y="0"/>
                      <a:pt x="2" y="1"/>
                      <a:pt x="1" y="1"/>
                    </a:cubicBezTo>
                    <a:cubicBezTo>
                      <a:pt x="0" y="2"/>
                      <a:pt x="0" y="3"/>
                      <a:pt x="0" y="4"/>
                    </a:cubicBezTo>
                    <a:cubicBezTo>
                      <a:pt x="0" y="6"/>
                      <a:pt x="2" y="8"/>
                      <a:pt x="4" y="8"/>
                    </a:cubicBezTo>
                    <a:cubicBezTo>
                      <a:pt x="5" y="8"/>
                      <a:pt x="7" y="7"/>
                      <a:pt x="7" y="6"/>
                    </a:cubicBezTo>
                    <a:cubicBezTo>
                      <a:pt x="8" y="4"/>
                      <a:pt x="8" y="3"/>
                      <a:pt x="7" y="2"/>
                    </a:cubicBezTo>
                    <a:cubicBezTo>
                      <a:pt x="6" y="1"/>
                      <a:pt x="5" y="0"/>
                      <a:pt x="4" y="0"/>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791768" y="1934846"/>
                <a:ext cx="17125" cy="13017"/>
              </a:xfrm>
              <a:custGeom>
                <a:avLst/>
                <a:gdLst>
                  <a:gd name="T0" fmla="*/ 6 w 9"/>
                  <a:gd name="T1" fmla="*/ 0 h 7"/>
                  <a:gd name="T2" fmla="*/ 5 w 9"/>
                  <a:gd name="T3" fmla="*/ 0 h 7"/>
                  <a:gd name="T4" fmla="*/ 2 w 9"/>
                  <a:gd name="T5" fmla="*/ 2 h 7"/>
                  <a:gd name="T6" fmla="*/ 0 w 9"/>
                  <a:gd name="T7" fmla="*/ 5 h 7"/>
                  <a:gd name="T8" fmla="*/ 3 w 9"/>
                  <a:gd name="T9" fmla="*/ 6 h 7"/>
                  <a:gd name="T10" fmla="*/ 5 w 9"/>
                  <a:gd name="T11" fmla="*/ 7 h 7"/>
                  <a:gd name="T12" fmla="*/ 8 w 9"/>
                  <a:gd name="T13" fmla="*/ 5 h 7"/>
                  <a:gd name="T14" fmla="*/ 9 w 9"/>
                  <a:gd name="T15" fmla="*/ 2 h 7"/>
                  <a:gd name="T16" fmla="*/ 9 w 9"/>
                  <a:gd name="T17" fmla="*/ 0 h 7"/>
                  <a:gd name="T18" fmla="*/ 6 w 9"/>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6" y="0"/>
                    </a:moveTo>
                    <a:cubicBezTo>
                      <a:pt x="6" y="0"/>
                      <a:pt x="5" y="0"/>
                      <a:pt x="5" y="0"/>
                    </a:cubicBezTo>
                    <a:cubicBezTo>
                      <a:pt x="4" y="0"/>
                      <a:pt x="3" y="1"/>
                      <a:pt x="2" y="2"/>
                    </a:cubicBezTo>
                    <a:cubicBezTo>
                      <a:pt x="0" y="5"/>
                      <a:pt x="0" y="5"/>
                      <a:pt x="0" y="5"/>
                    </a:cubicBezTo>
                    <a:cubicBezTo>
                      <a:pt x="3" y="6"/>
                      <a:pt x="3" y="6"/>
                      <a:pt x="3" y="6"/>
                    </a:cubicBezTo>
                    <a:cubicBezTo>
                      <a:pt x="4" y="7"/>
                      <a:pt x="4" y="7"/>
                      <a:pt x="5" y="7"/>
                    </a:cubicBezTo>
                    <a:cubicBezTo>
                      <a:pt x="6" y="7"/>
                      <a:pt x="7" y="6"/>
                      <a:pt x="8" y="5"/>
                    </a:cubicBezTo>
                    <a:cubicBezTo>
                      <a:pt x="9" y="5"/>
                      <a:pt x="9" y="4"/>
                      <a:pt x="9" y="2"/>
                    </a:cubicBezTo>
                    <a:cubicBezTo>
                      <a:pt x="9" y="0"/>
                      <a:pt x="9" y="0"/>
                      <a:pt x="9" y="0"/>
                    </a:cubicBezTo>
                    <a:lnTo>
                      <a:pt x="6" y="0"/>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781982" y="1867465"/>
                <a:ext cx="53007" cy="71210"/>
              </a:xfrm>
              <a:custGeom>
                <a:avLst/>
                <a:gdLst>
                  <a:gd name="T0" fmla="*/ 25 w 28"/>
                  <a:gd name="T1" fmla="*/ 12 h 40"/>
                  <a:gd name="T2" fmla="*/ 23 w 28"/>
                  <a:gd name="T3" fmla="*/ 9 h 40"/>
                  <a:gd name="T4" fmla="*/ 21 w 28"/>
                  <a:gd name="T5" fmla="*/ 7 h 40"/>
                  <a:gd name="T6" fmla="*/ 21 w 28"/>
                  <a:gd name="T7" fmla="*/ 6 h 40"/>
                  <a:gd name="T8" fmla="*/ 14 w 28"/>
                  <a:gd name="T9" fmla="*/ 0 h 40"/>
                  <a:gd name="T10" fmla="*/ 13 w 28"/>
                  <a:gd name="T11" fmla="*/ 0 h 40"/>
                  <a:gd name="T12" fmla="*/ 9 w 28"/>
                  <a:gd name="T13" fmla="*/ 4 h 40"/>
                  <a:gd name="T14" fmla="*/ 9 w 28"/>
                  <a:gd name="T15" fmla="*/ 5 h 40"/>
                  <a:gd name="T16" fmla="*/ 8 w 28"/>
                  <a:gd name="T17" fmla="*/ 6 h 40"/>
                  <a:gd name="T18" fmla="*/ 7 w 28"/>
                  <a:gd name="T19" fmla="*/ 10 h 40"/>
                  <a:gd name="T20" fmla="*/ 7 w 28"/>
                  <a:gd name="T21" fmla="*/ 12 h 40"/>
                  <a:gd name="T22" fmla="*/ 7 w 28"/>
                  <a:gd name="T23" fmla="*/ 13 h 40"/>
                  <a:gd name="T24" fmla="*/ 6 w 28"/>
                  <a:gd name="T25" fmla="*/ 14 h 40"/>
                  <a:gd name="T26" fmla="*/ 5 w 28"/>
                  <a:gd name="T27" fmla="*/ 16 h 40"/>
                  <a:gd name="T28" fmla="*/ 2 w 28"/>
                  <a:gd name="T29" fmla="*/ 21 h 40"/>
                  <a:gd name="T30" fmla="*/ 2 w 28"/>
                  <a:gd name="T31" fmla="*/ 24 h 40"/>
                  <a:gd name="T32" fmla="*/ 2 w 28"/>
                  <a:gd name="T33" fmla="*/ 24 h 40"/>
                  <a:gd name="T34" fmla="*/ 1 w 28"/>
                  <a:gd name="T35" fmla="*/ 25 h 40"/>
                  <a:gd name="T36" fmla="*/ 1 w 28"/>
                  <a:gd name="T37" fmla="*/ 29 h 40"/>
                  <a:gd name="T38" fmla="*/ 3 w 28"/>
                  <a:gd name="T39" fmla="*/ 32 h 40"/>
                  <a:gd name="T40" fmla="*/ 3 w 28"/>
                  <a:gd name="T41" fmla="*/ 33 h 40"/>
                  <a:gd name="T42" fmla="*/ 5 w 28"/>
                  <a:gd name="T43" fmla="*/ 34 h 40"/>
                  <a:gd name="T44" fmla="*/ 4 w 28"/>
                  <a:gd name="T45" fmla="*/ 37 h 40"/>
                  <a:gd name="T46" fmla="*/ 6 w 28"/>
                  <a:gd name="T47" fmla="*/ 39 h 40"/>
                  <a:gd name="T48" fmla="*/ 8 w 28"/>
                  <a:gd name="T49" fmla="*/ 40 h 40"/>
                  <a:gd name="T50" fmla="*/ 12 w 28"/>
                  <a:gd name="T51" fmla="*/ 38 h 40"/>
                  <a:gd name="T52" fmla="*/ 13 w 28"/>
                  <a:gd name="T53" fmla="*/ 34 h 40"/>
                  <a:gd name="T54" fmla="*/ 10 w 28"/>
                  <a:gd name="T55" fmla="*/ 32 h 40"/>
                  <a:gd name="T56" fmla="*/ 11 w 28"/>
                  <a:gd name="T57" fmla="*/ 30 h 40"/>
                  <a:gd name="T58" fmla="*/ 11 w 28"/>
                  <a:gd name="T59" fmla="*/ 30 h 40"/>
                  <a:gd name="T60" fmla="*/ 12 w 28"/>
                  <a:gd name="T61" fmla="*/ 28 h 40"/>
                  <a:gd name="T62" fmla="*/ 14 w 28"/>
                  <a:gd name="T63" fmla="*/ 26 h 40"/>
                  <a:gd name="T64" fmla="*/ 15 w 28"/>
                  <a:gd name="T65" fmla="*/ 26 h 40"/>
                  <a:gd name="T66" fmla="*/ 17 w 28"/>
                  <a:gd name="T67" fmla="*/ 26 h 40"/>
                  <a:gd name="T68" fmla="*/ 19 w 28"/>
                  <a:gd name="T69" fmla="*/ 23 h 40"/>
                  <a:gd name="T70" fmla="*/ 20 w 28"/>
                  <a:gd name="T71" fmla="*/ 23 h 40"/>
                  <a:gd name="T72" fmla="*/ 20 w 28"/>
                  <a:gd name="T73" fmla="*/ 22 h 40"/>
                  <a:gd name="T74" fmla="*/ 22 w 28"/>
                  <a:gd name="T75" fmla="*/ 20 h 40"/>
                  <a:gd name="T76" fmla="*/ 26 w 28"/>
                  <a:gd name="T77" fmla="*/ 18 h 40"/>
                  <a:gd name="T78" fmla="*/ 26 w 28"/>
                  <a:gd name="T79" fmla="*/ 13 h 40"/>
                  <a:gd name="T80" fmla="*/ 25 w 28"/>
                  <a:gd name="T81" fmla="*/ 1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40">
                    <a:moveTo>
                      <a:pt x="25" y="12"/>
                    </a:moveTo>
                    <a:cubicBezTo>
                      <a:pt x="25" y="11"/>
                      <a:pt x="24" y="10"/>
                      <a:pt x="23" y="9"/>
                    </a:cubicBezTo>
                    <a:cubicBezTo>
                      <a:pt x="22" y="8"/>
                      <a:pt x="22" y="8"/>
                      <a:pt x="21" y="7"/>
                    </a:cubicBezTo>
                    <a:cubicBezTo>
                      <a:pt x="21" y="6"/>
                      <a:pt x="21" y="6"/>
                      <a:pt x="21" y="6"/>
                    </a:cubicBezTo>
                    <a:cubicBezTo>
                      <a:pt x="20" y="4"/>
                      <a:pt x="18" y="0"/>
                      <a:pt x="14" y="0"/>
                    </a:cubicBezTo>
                    <a:cubicBezTo>
                      <a:pt x="14" y="0"/>
                      <a:pt x="13" y="0"/>
                      <a:pt x="13" y="0"/>
                    </a:cubicBezTo>
                    <a:cubicBezTo>
                      <a:pt x="10" y="1"/>
                      <a:pt x="9" y="3"/>
                      <a:pt x="9" y="4"/>
                    </a:cubicBezTo>
                    <a:cubicBezTo>
                      <a:pt x="9" y="5"/>
                      <a:pt x="9" y="5"/>
                      <a:pt x="9" y="5"/>
                    </a:cubicBezTo>
                    <a:cubicBezTo>
                      <a:pt x="9" y="5"/>
                      <a:pt x="9" y="6"/>
                      <a:pt x="8" y="6"/>
                    </a:cubicBezTo>
                    <a:cubicBezTo>
                      <a:pt x="8" y="7"/>
                      <a:pt x="7" y="8"/>
                      <a:pt x="7" y="10"/>
                    </a:cubicBezTo>
                    <a:cubicBezTo>
                      <a:pt x="6" y="11"/>
                      <a:pt x="7" y="12"/>
                      <a:pt x="7" y="12"/>
                    </a:cubicBezTo>
                    <a:cubicBezTo>
                      <a:pt x="7" y="13"/>
                      <a:pt x="7" y="13"/>
                      <a:pt x="7" y="13"/>
                    </a:cubicBezTo>
                    <a:cubicBezTo>
                      <a:pt x="7" y="14"/>
                      <a:pt x="7" y="14"/>
                      <a:pt x="6" y="14"/>
                    </a:cubicBezTo>
                    <a:cubicBezTo>
                      <a:pt x="6" y="15"/>
                      <a:pt x="6" y="16"/>
                      <a:pt x="5" y="16"/>
                    </a:cubicBezTo>
                    <a:cubicBezTo>
                      <a:pt x="3" y="17"/>
                      <a:pt x="2" y="19"/>
                      <a:pt x="2" y="21"/>
                    </a:cubicBezTo>
                    <a:cubicBezTo>
                      <a:pt x="1" y="22"/>
                      <a:pt x="1" y="23"/>
                      <a:pt x="2" y="24"/>
                    </a:cubicBezTo>
                    <a:cubicBezTo>
                      <a:pt x="2" y="24"/>
                      <a:pt x="2" y="24"/>
                      <a:pt x="2" y="24"/>
                    </a:cubicBezTo>
                    <a:cubicBezTo>
                      <a:pt x="2" y="24"/>
                      <a:pt x="1" y="24"/>
                      <a:pt x="1" y="25"/>
                    </a:cubicBezTo>
                    <a:cubicBezTo>
                      <a:pt x="1" y="25"/>
                      <a:pt x="0" y="27"/>
                      <a:pt x="1" y="29"/>
                    </a:cubicBezTo>
                    <a:cubicBezTo>
                      <a:pt x="1" y="30"/>
                      <a:pt x="2" y="31"/>
                      <a:pt x="3" y="32"/>
                    </a:cubicBezTo>
                    <a:cubicBezTo>
                      <a:pt x="3" y="32"/>
                      <a:pt x="3" y="33"/>
                      <a:pt x="3" y="33"/>
                    </a:cubicBezTo>
                    <a:cubicBezTo>
                      <a:pt x="5" y="34"/>
                      <a:pt x="5" y="34"/>
                      <a:pt x="5" y="34"/>
                    </a:cubicBezTo>
                    <a:cubicBezTo>
                      <a:pt x="4" y="35"/>
                      <a:pt x="4" y="36"/>
                      <a:pt x="4" y="37"/>
                    </a:cubicBezTo>
                    <a:cubicBezTo>
                      <a:pt x="4" y="38"/>
                      <a:pt x="5" y="39"/>
                      <a:pt x="6" y="39"/>
                    </a:cubicBezTo>
                    <a:cubicBezTo>
                      <a:pt x="6" y="40"/>
                      <a:pt x="7" y="40"/>
                      <a:pt x="8" y="40"/>
                    </a:cubicBezTo>
                    <a:cubicBezTo>
                      <a:pt x="9" y="40"/>
                      <a:pt x="11" y="39"/>
                      <a:pt x="12" y="38"/>
                    </a:cubicBezTo>
                    <a:cubicBezTo>
                      <a:pt x="12" y="37"/>
                      <a:pt x="13" y="35"/>
                      <a:pt x="13" y="34"/>
                    </a:cubicBezTo>
                    <a:cubicBezTo>
                      <a:pt x="12" y="33"/>
                      <a:pt x="11" y="32"/>
                      <a:pt x="10" y="32"/>
                    </a:cubicBezTo>
                    <a:cubicBezTo>
                      <a:pt x="10" y="31"/>
                      <a:pt x="10" y="31"/>
                      <a:pt x="11" y="30"/>
                    </a:cubicBezTo>
                    <a:cubicBezTo>
                      <a:pt x="11" y="30"/>
                      <a:pt x="11" y="30"/>
                      <a:pt x="11" y="30"/>
                    </a:cubicBezTo>
                    <a:cubicBezTo>
                      <a:pt x="11" y="29"/>
                      <a:pt x="12" y="29"/>
                      <a:pt x="12" y="28"/>
                    </a:cubicBezTo>
                    <a:cubicBezTo>
                      <a:pt x="13" y="28"/>
                      <a:pt x="14" y="27"/>
                      <a:pt x="14" y="26"/>
                    </a:cubicBezTo>
                    <a:cubicBezTo>
                      <a:pt x="14" y="26"/>
                      <a:pt x="14" y="26"/>
                      <a:pt x="15" y="26"/>
                    </a:cubicBezTo>
                    <a:cubicBezTo>
                      <a:pt x="15" y="26"/>
                      <a:pt x="16" y="26"/>
                      <a:pt x="17" y="26"/>
                    </a:cubicBezTo>
                    <a:cubicBezTo>
                      <a:pt x="18" y="25"/>
                      <a:pt x="19" y="24"/>
                      <a:pt x="19" y="23"/>
                    </a:cubicBezTo>
                    <a:cubicBezTo>
                      <a:pt x="20" y="23"/>
                      <a:pt x="20" y="23"/>
                      <a:pt x="20" y="23"/>
                    </a:cubicBezTo>
                    <a:cubicBezTo>
                      <a:pt x="20" y="23"/>
                      <a:pt x="20" y="23"/>
                      <a:pt x="20" y="22"/>
                    </a:cubicBezTo>
                    <a:cubicBezTo>
                      <a:pt x="21" y="22"/>
                      <a:pt x="22" y="21"/>
                      <a:pt x="22" y="20"/>
                    </a:cubicBezTo>
                    <a:cubicBezTo>
                      <a:pt x="24" y="20"/>
                      <a:pt x="26" y="19"/>
                      <a:pt x="26" y="18"/>
                    </a:cubicBezTo>
                    <a:cubicBezTo>
                      <a:pt x="28" y="15"/>
                      <a:pt x="26" y="13"/>
                      <a:pt x="26" y="13"/>
                    </a:cubicBezTo>
                    <a:cubicBezTo>
                      <a:pt x="26" y="13"/>
                      <a:pt x="25" y="12"/>
                      <a:pt x="25" y="12"/>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767303" y="1629333"/>
                <a:ext cx="109277" cy="232772"/>
              </a:xfrm>
              <a:custGeom>
                <a:avLst/>
                <a:gdLst>
                  <a:gd name="T0" fmla="*/ 55 w 57"/>
                  <a:gd name="T1" fmla="*/ 28 h 130"/>
                  <a:gd name="T2" fmla="*/ 50 w 57"/>
                  <a:gd name="T3" fmla="*/ 17 h 130"/>
                  <a:gd name="T4" fmla="*/ 47 w 57"/>
                  <a:gd name="T5" fmla="*/ 15 h 130"/>
                  <a:gd name="T6" fmla="*/ 43 w 57"/>
                  <a:gd name="T7" fmla="*/ 10 h 130"/>
                  <a:gd name="T8" fmla="*/ 49 w 57"/>
                  <a:gd name="T9" fmla="*/ 2 h 130"/>
                  <a:gd name="T10" fmla="*/ 47 w 57"/>
                  <a:gd name="T11" fmla="*/ 0 h 130"/>
                  <a:gd name="T12" fmla="*/ 38 w 57"/>
                  <a:gd name="T13" fmla="*/ 3 h 130"/>
                  <a:gd name="T14" fmla="*/ 39 w 57"/>
                  <a:gd name="T15" fmla="*/ 9 h 130"/>
                  <a:gd name="T16" fmla="*/ 31 w 57"/>
                  <a:gd name="T17" fmla="*/ 15 h 130"/>
                  <a:gd name="T18" fmla="*/ 31 w 57"/>
                  <a:gd name="T19" fmla="*/ 13 h 130"/>
                  <a:gd name="T20" fmla="*/ 33 w 57"/>
                  <a:gd name="T21" fmla="*/ 6 h 130"/>
                  <a:gd name="T22" fmla="*/ 28 w 57"/>
                  <a:gd name="T23" fmla="*/ 5 h 130"/>
                  <a:gd name="T24" fmla="*/ 26 w 57"/>
                  <a:gd name="T25" fmla="*/ 10 h 130"/>
                  <a:gd name="T26" fmla="*/ 21 w 57"/>
                  <a:gd name="T27" fmla="*/ 16 h 130"/>
                  <a:gd name="T28" fmla="*/ 14 w 57"/>
                  <a:gd name="T29" fmla="*/ 14 h 130"/>
                  <a:gd name="T30" fmla="*/ 6 w 57"/>
                  <a:gd name="T31" fmla="*/ 19 h 130"/>
                  <a:gd name="T32" fmla="*/ 5 w 57"/>
                  <a:gd name="T33" fmla="*/ 22 h 130"/>
                  <a:gd name="T34" fmla="*/ 14 w 57"/>
                  <a:gd name="T35" fmla="*/ 39 h 130"/>
                  <a:gd name="T36" fmla="*/ 19 w 57"/>
                  <a:gd name="T37" fmla="*/ 44 h 130"/>
                  <a:gd name="T38" fmla="*/ 24 w 57"/>
                  <a:gd name="T39" fmla="*/ 47 h 130"/>
                  <a:gd name="T40" fmla="*/ 24 w 57"/>
                  <a:gd name="T41" fmla="*/ 47 h 130"/>
                  <a:gd name="T42" fmla="*/ 12 w 57"/>
                  <a:gd name="T43" fmla="*/ 59 h 130"/>
                  <a:gd name="T44" fmla="*/ 16 w 57"/>
                  <a:gd name="T45" fmla="*/ 68 h 130"/>
                  <a:gd name="T46" fmla="*/ 16 w 57"/>
                  <a:gd name="T47" fmla="*/ 69 h 130"/>
                  <a:gd name="T48" fmla="*/ 13 w 57"/>
                  <a:gd name="T49" fmla="*/ 77 h 130"/>
                  <a:gd name="T50" fmla="*/ 14 w 57"/>
                  <a:gd name="T51" fmla="*/ 84 h 130"/>
                  <a:gd name="T52" fmla="*/ 11 w 57"/>
                  <a:gd name="T53" fmla="*/ 90 h 130"/>
                  <a:gd name="T54" fmla="*/ 11 w 57"/>
                  <a:gd name="T55" fmla="*/ 95 h 130"/>
                  <a:gd name="T56" fmla="*/ 8 w 57"/>
                  <a:gd name="T57" fmla="*/ 99 h 130"/>
                  <a:gd name="T58" fmla="*/ 9 w 57"/>
                  <a:gd name="T59" fmla="*/ 109 h 130"/>
                  <a:gd name="T60" fmla="*/ 13 w 57"/>
                  <a:gd name="T61" fmla="*/ 117 h 130"/>
                  <a:gd name="T62" fmla="*/ 14 w 57"/>
                  <a:gd name="T63" fmla="*/ 125 h 130"/>
                  <a:gd name="T64" fmla="*/ 23 w 57"/>
                  <a:gd name="T65" fmla="*/ 129 h 130"/>
                  <a:gd name="T66" fmla="*/ 29 w 57"/>
                  <a:gd name="T67" fmla="*/ 130 h 130"/>
                  <a:gd name="T68" fmla="*/ 35 w 57"/>
                  <a:gd name="T69" fmla="*/ 127 h 130"/>
                  <a:gd name="T70" fmla="*/ 30 w 57"/>
                  <a:gd name="T71" fmla="*/ 117 h 130"/>
                  <a:gd name="T72" fmla="*/ 33 w 57"/>
                  <a:gd name="T73" fmla="*/ 109 h 130"/>
                  <a:gd name="T74" fmla="*/ 35 w 57"/>
                  <a:gd name="T75" fmla="*/ 98 h 130"/>
                  <a:gd name="T76" fmla="*/ 35 w 57"/>
                  <a:gd name="T77" fmla="*/ 94 h 130"/>
                  <a:gd name="T78" fmla="*/ 39 w 57"/>
                  <a:gd name="T79" fmla="*/ 89 h 130"/>
                  <a:gd name="T80" fmla="*/ 38 w 57"/>
                  <a:gd name="T81" fmla="*/ 80 h 130"/>
                  <a:gd name="T82" fmla="*/ 32 w 57"/>
                  <a:gd name="T83" fmla="*/ 74 h 130"/>
                  <a:gd name="T84" fmla="*/ 31 w 57"/>
                  <a:gd name="T85" fmla="*/ 72 h 130"/>
                  <a:gd name="T86" fmla="*/ 35 w 57"/>
                  <a:gd name="T87" fmla="*/ 69 h 130"/>
                  <a:gd name="T88" fmla="*/ 36 w 57"/>
                  <a:gd name="T89" fmla="*/ 57 h 130"/>
                  <a:gd name="T90" fmla="*/ 33 w 57"/>
                  <a:gd name="T91" fmla="*/ 53 h 130"/>
                  <a:gd name="T92" fmla="*/ 31 w 57"/>
                  <a:gd name="T93" fmla="*/ 51 h 130"/>
                  <a:gd name="T94" fmla="*/ 35 w 57"/>
                  <a:gd name="T95" fmla="*/ 50 h 130"/>
                  <a:gd name="T96" fmla="*/ 40 w 57"/>
                  <a:gd name="T97" fmla="*/ 51 h 130"/>
                  <a:gd name="T98" fmla="*/ 47 w 57"/>
                  <a:gd name="T99" fmla="*/ 47 h 130"/>
                  <a:gd name="T100" fmla="*/ 46 w 57"/>
                  <a:gd name="T101" fmla="*/ 40 h 130"/>
                  <a:gd name="T102" fmla="*/ 50 w 57"/>
                  <a:gd name="T103" fmla="*/ 3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130">
                    <a:moveTo>
                      <a:pt x="49" y="31"/>
                    </a:moveTo>
                    <a:cubicBezTo>
                      <a:pt x="52" y="30"/>
                      <a:pt x="54" y="29"/>
                      <a:pt x="55" y="28"/>
                    </a:cubicBezTo>
                    <a:cubicBezTo>
                      <a:pt x="56" y="26"/>
                      <a:pt x="57" y="24"/>
                      <a:pt x="56" y="22"/>
                    </a:cubicBezTo>
                    <a:cubicBezTo>
                      <a:pt x="56" y="18"/>
                      <a:pt x="52" y="18"/>
                      <a:pt x="50" y="17"/>
                    </a:cubicBezTo>
                    <a:cubicBezTo>
                      <a:pt x="49" y="17"/>
                      <a:pt x="49" y="17"/>
                      <a:pt x="48" y="17"/>
                    </a:cubicBezTo>
                    <a:cubicBezTo>
                      <a:pt x="48" y="17"/>
                      <a:pt x="47" y="16"/>
                      <a:pt x="47" y="15"/>
                    </a:cubicBezTo>
                    <a:cubicBezTo>
                      <a:pt x="46" y="14"/>
                      <a:pt x="46" y="14"/>
                      <a:pt x="46" y="13"/>
                    </a:cubicBezTo>
                    <a:cubicBezTo>
                      <a:pt x="45" y="12"/>
                      <a:pt x="44" y="11"/>
                      <a:pt x="43" y="10"/>
                    </a:cubicBezTo>
                    <a:cubicBezTo>
                      <a:pt x="45" y="10"/>
                      <a:pt x="47" y="9"/>
                      <a:pt x="48" y="7"/>
                    </a:cubicBezTo>
                    <a:cubicBezTo>
                      <a:pt x="49" y="6"/>
                      <a:pt x="50" y="4"/>
                      <a:pt x="49" y="2"/>
                    </a:cubicBezTo>
                    <a:cubicBezTo>
                      <a:pt x="49" y="1"/>
                      <a:pt x="49" y="1"/>
                      <a:pt x="49" y="1"/>
                    </a:cubicBezTo>
                    <a:cubicBezTo>
                      <a:pt x="47" y="0"/>
                      <a:pt x="47" y="0"/>
                      <a:pt x="47" y="0"/>
                    </a:cubicBezTo>
                    <a:cubicBezTo>
                      <a:pt x="47" y="0"/>
                      <a:pt x="46" y="0"/>
                      <a:pt x="46" y="0"/>
                    </a:cubicBezTo>
                    <a:cubicBezTo>
                      <a:pt x="45" y="0"/>
                      <a:pt x="40" y="0"/>
                      <a:pt x="38" y="3"/>
                    </a:cubicBezTo>
                    <a:cubicBezTo>
                      <a:pt x="37" y="5"/>
                      <a:pt x="37" y="6"/>
                      <a:pt x="38" y="8"/>
                    </a:cubicBezTo>
                    <a:cubicBezTo>
                      <a:pt x="38" y="8"/>
                      <a:pt x="38" y="9"/>
                      <a:pt x="39" y="9"/>
                    </a:cubicBezTo>
                    <a:cubicBezTo>
                      <a:pt x="38" y="9"/>
                      <a:pt x="37" y="9"/>
                      <a:pt x="36" y="9"/>
                    </a:cubicBezTo>
                    <a:cubicBezTo>
                      <a:pt x="33" y="10"/>
                      <a:pt x="32" y="13"/>
                      <a:pt x="31" y="15"/>
                    </a:cubicBezTo>
                    <a:cubicBezTo>
                      <a:pt x="31" y="14"/>
                      <a:pt x="31" y="14"/>
                      <a:pt x="31" y="13"/>
                    </a:cubicBezTo>
                    <a:cubicBezTo>
                      <a:pt x="31" y="13"/>
                      <a:pt x="31" y="13"/>
                      <a:pt x="31" y="13"/>
                    </a:cubicBezTo>
                    <a:cubicBezTo>
                      <a:pt x="32" y="12"/>
                      <a:pt x="34" y="11"/>
                      <a:pt x="34" y="9"/>
                    </a:cubicBezTo>
                    <a:cubicBezTo>
                      <a:pt x="34" y="8"/>
                      <a:pt x="34" y="6"/>
                      <a:pt x="33" y="6"/>
                    </a:cubicBezTo>
                    <a:cubicBezTo>
                      <a:pt x="33" y="5"/>
                      <a:pt x="31" y="4"/>
                      <a:pt x="30" y="4"/>
                    </a:cubicBezTo>
                    <a:cubicBezTo>
                      <a:pt x="29" y="4"/>
                      <a:pt x="29" y="4"/>
                      <a:pt x="28" y="5"/>
                    </a:cubicBezTo>
                    <a:cubicBezTo>
                      <a:pt x="26" y="6"/>
                      <a:pt x="26" y="9"/>
                      <a:pt x="26" y="10"/>
                    </a:cubicBezTo>
                    <a:cubicBezTo>
                      <a:pt x="26" y="10"/>
                      <a:pt x="26" y="10"/>
                      <a:pt x="26" y="10"/>
                    </a:cubicBezTo>
                    <a:cubicBezTo>
                      <a:pt x="23" y="11"/>
                      <a:pt x="22" y="13"/>
                      <a:pt x="22" y="15"/>
                    </a:cubicBezTo>
                    <a:cubicBezTo>
                      <a:pt x="22" y="15"/>
                      <a:pt x="21" y="16"/>
                      <a:pt x="21" y="16"/>
                    </a:cubicBezTo>
                    <a:cubicBezTo>
                      <a:pt x="21" y="15"/>
                      <a:pt x="19" y="14"/>
                      <a:pt x="17" y="14"/>
                    </a:cubicBezTo>
                    <a:cubicBezTo>
                      <a:pt x="16" y="14"/>
                      <a:pt x="15" y="14"/>
                      <a:pt x="14" y="14"/>
                    </a:cubicBezTo>
                    <a:cubicBezTo>
                      <a:pt x="14" y="14"/>
                      <a:pt x="13" y="15"/>
                      <a:pt x="13" y="15"/>
                    </a:cubicBezTo>
                    <a:cubicBezTo>
                      <a:pt x="9" y="15"/>
                      <a:pt x="8" y="16"/>
                      <a:pt x="6" y="19"/>
                    </a:cubicBezTo>
                    <a:cubicBezTo>
                      <a:pt x="6" y="19"/>
                      <a:pt x="6" y="20"/>
                      <a:pt x="6" y="20"/>
                    </a:cubicBezTo>
                    <a:cubicBezTo>
                      <a:pt x="5" y="21"/>
                      <a:pt x="5" y="21"/>
                      <a:pt x="5" y="22"/>
                    </a:cubicBezTo>
                    <a:cubicBezTo>
                      <a:pt x="3" y="26"/>
                      <a:pt x="0" y="32"/>
                      <a:pt x="5" y="37"/>
                    </a:cubicBezTo>
                    <a:cubicBezTo>
                      <a:pt x="8" y="39"/>
                      <a:pt x="11" y="39"/>
                      <a:pt x="14" y="39"/>
                    </a:cubicBezTo>
                    <a:cubicBezTo>
                      <a:pt x="15" y="39"/>
                      <a:pt x="17" y="41"/>
                      <a:pt x="18" y="42"/>
                    </a:cubicBezTo>
                    <a:cubicBezTo>
                      <a:pt x="19" y="44"/>
                      <a:pt x="19" y="44"/>
                      <a:pt x="19" y="44"/>
                    </a:cubicBezTo>
                    <a:cubicBezTo>
                      <a:pt x="20" y="46"/>
                      <a:pt x="21" y="46"/>
                      <a:pt x="23" y="47"/>
                    </a:cubicBezTo>
                    <a:cubicBezTo>
                      <a:pt x="24" y="47"/>
                      <a:pt x="24" y="47"/>
                      <a:pt x="24" y="47"/>
                    </a:cubicBezTo>
                    <a:cubicBezTo>
                      <a:pt x="24" y="47"/>
                      <a:pt x="24" y="47"/>
                      <a:pt x="24" y="47"/>
                    </a:cubicBezTo>
                    <a:cubicBezTo>
                      <a:pt x="24" y="47"/>
                      <a:pt x="24" y="47"/>
                      <a:pt x="24" y="47"/>
                    </a:cubicBezTo>
                    <a:cubicBezTo>
                      <a:pt x="21" y="47"/>
                      <a:pt x="17" y="49"/>
                      <a:pt x="15" y="51"/>
                    </a:cubicBezTo>
                    <a:cubicBezTo>
                      <a:pt x="13" y="54"/>
                      <a:pt x="12" y="57"/>
                      <a:pt x="12" y="59"/>
                    </a:cubicBezTo>
                    <a:cubicBezTo>
                      <a:pt x="13" y="63"/>
                      <a:pt x="16" y="65"/>
                      <a:pt x="18" y="66"/>
                    </a:cubicBezTo>
                    <a:cubicBezTo>
                      <a:pt x="17" y="66"/>
                      <a:pt x="16" y="67"/>
                      <a:pt x="16" y="68"/>
                    </a:cubicBezTo>
                    <a:cubicBezTo>
                      <a:pt x="16" y="69"/>
                      <a:pt x="16" y="69"/>
                      <a:pt x="16" y="69"/>
                    </a:cubicBezTo>
                    <a:cubicBezTo>
                      <a:pt x="16" y="69"/>
                      <a:pt x="16" y="69"/>
                      <a:pt x="16" y="69"/>
                    </a:cubicBezTo>
                    <a:cubicBezTo>
                      <a:pt x="15" y="69"/>
                      <a:pt x="13" y="69"/>
                      <a:pt x="13" y="70"/>
                    </a:cubicBezTo>
                    <a:cubicBezTo>
                      <a:pt x="11" y="72"/>
                      <a:pt x="12" y="75"/>
                      <a:pt x="13" y="77"/>
                    </a:cubicBezTo>
                    <a:cubicBezTo>
                      <a:pt x="13" y="77"/>
                      <a:pt x="13" y="77"/>
                      <a:pt x="13" y="77"/>
                    </a:cubicBezTo>
                    <a:cubicBezTo>
                      <a:pt x="14" y="80"/>
                      <a:pt x="14" y="82"/>
                      <a:pt x="14" y="84"/>
                    </a:cubicBezTo>
                    <a:cubicBezTo>
                      <a:pt x="14" y="85"/>
                      <a:pt x="13" y="86"/>
                      <a:pt x="12" y="87"/>
                    </a:cubicBezTo>
                    <a:cubicBezTo>
                      <a:pt x="12" y="88"/>
                      <a:pt x="11" y="89"/>
                      <a:pt x="11" y="90"/>
                    </a:cubicBezTo>
                    <a:cubicBezTo>
                      <a:pt x="11" y="92"/>
                      <a:pt x="11" y="93"/>
                      <a:pt x="11" y="94"/>
                    </a:cubicBezTo>
                    <a:cubicBezTo>
                      <a:pt x="11" y="94"/>
                      <a:pt x="11" y="95"/>
                      <a:pt x="11" y="95"/>
                    </a:cubicBezTo>
                    <a:cubicBezTo>
                      <a:pt x="11" y="95"/>
                      <a:pt x="10" y="96"/>
                      <a:pt x="10" y="96"/>
                    </a:cubicBezTo>
                    <a:cubicBezTo>
                      <a:pt x="9" y="97"/>
                      <a:pt x="9" y="98"/>
                      <a:pt x="8" y="99"/>
                    </a:cubicBezTo>
                    <a:cubicBezTo>
                      <a:pt x="8" y="101"/>
                      <a:pt x="9" y="105"/>
                      <a:pt x="9" y="107"/>
                    </a:cubicBezTo>
                    <a:cubicBezTo>
                      <a:pt x="9" y="108"/>
                      <a:pt x="9" y="108"/>
                      <a:pt x="9" y="109"/>
                    </a:cubicBezTo>
                    <a:cubicBezTo>
                      <a:pt x="10" y="111"/>
                      <a:pt x="11" y="113"/>
                      <a:pt x="12" y="115"/>
                    </a:cubicBezTo>
                    <a:cubicBezTo>
                      <a:pt x="12" y="116"/>
                      <a:pt x="12" y="117"/>
                      <a:pt x="13" y="117"/>
                    </a:cubicBezTo>
                    <a:cubicBezTo>
                      <a:pt x="13" y="118"/>
                      <a:pt x="13" y="119"/>
                      <a:pt x="13" y="121"/>
                    </a:cubicBezTo>
                    <a:cubicBezTo>
                      <a:pt x="14" y="122"/>
                      <a:pt x="14" y="123"/>
                      <a:pt x="14" y="125"/>
                    </a:cubicBezTo>
                    <a:cubicBezTo>
                      <a:pt x="16" y="128"/>
                      <a:pt x="18" y="129"/>
                      <a:pt x="21" y="129"/>
                    </a:cubicBezTo>
                    <a:cubicBezTo>
                      <a:pt x="21" y="129"/>
                      <a:pt x="22" y="129"/>
                      <a:pt x="23" y="129"/>
                    </a:cubicBezTo>
                    <a:cubicBezTo>
                      <a:pt x="23" y="129"/>
                      <a:pt x="24" y="130"/>
                      <a:pt x="25" y="130"/>
                    </a:cubicBezTo>
                    <a:cubicBezTo>
                      <a:pt x="26" y="130"/>
                      <a:pt x="28" y="130"/>
                      <a:pt x="29" y="130"/>
                    </a:cubicBezTo>
                    <a:cubicBezTo>
                      <a:pt x="30" y="130"/>
                      <a:pt x="30" y="130"/>
                      <a:pt x="30" y="130"/>
                    </a:cubicBezTo>
                    <a:cubicBezTo>
                      <a:pt x="32" y="130"/>
                      <a:pt x="34" y="129"/>
                      <a:pt x="35" y="127"/>
                    </a:cubicBezTo>
                    <a:cubicBezTo>
                      <a:pt x="36" y="125"/>
                      <a:pt x="36" y="122"/>
                      <a:pt x="34" y="120"/>
                    </a:cubicBezTo>
                    <a:cubicBezTo>
                      <a:pt x="33" y="118"/>
                      <a:pt x="32" y="118"/>
                      <a:pt x="30" y="117"/>
                    </a:cubicBezTo>
                    <a:cubicBezTo>
                      <a:pt x="33" y="115"/>
                      <a:pt x="33" y="113"/>
                      <a:pt x="33" y="110"/>
                    </a:cubicBezTo>
                    <a:cubicBezTo>
                      <a:pt x="33" y="109"/>
                      <a:pt x="33" y="109"/>
                      <a:pt x="33" y="109"/>
                    </a:cubicBezTo>
                    <a:cubicBezTo>
                      <a:pt x="33" y="107"/>
                      <a:pt x="34" y="105"/>
                      <a:pt x="32" y="103"/>
                    </a:cubicBezTo>
                    <a:cubicBezTo>
                      <a:pt x="34" y="102"/>
                      <a:pt x="35" y="100"/>
                      <a:pt x="35" y="98"/>
                    </a:cubicBezTo>
                    <a:cubicBezTo>
                      <a:pt x="35" y="97"/>
                      <a:pt x="35" y="96"/>
                      <a:pt x="35" y="95"/>
                    </a:cubicBezTo>
                    <a:cubicBezTo>
                      <a:pt x="35" y="95"/>
                      <a:pt x="35" y="95"/>
                      <a:pt x="35" y="94"/>
                    </a:cubicBezTo>
                    <a:cubicBezTo>
                      <a:pt x="35" y="94"/>
                      <a:pt x="36" y="94"/>
                      <a:pt x="36" y="94"/>
                    </a:cubicBezTo>
                    <a:cubicBezTo>
                      <a:pt x="37" y="93"/>
                      <a:pt x="39" y="92"/>
                      <a:pt x="39" y="89"/>
                    </a:cubicBezTo>
                    <a:cubicBezTo>
                      <a:pt x="39" y="86"/>
                      <a:pt x="38" y="84"/>
                      <a:pt x="36" y="83"/>
                    </a:cubicBezTo>
                    <a:cubicBezTo>
                      <a:pt x="37" y="82"/>
                      <a:pt x="37" y="81"/>
                      <a:pt x="38" y="80"/>
                    </a:cubicBezTo>
                    <a:cubicBezTo>
                      <a:pt x="38" y="77"/>
                      <a:pt x="35" y="76"/>
                      <a:pt x="33" y="75"/>
                    </a:cubicBezTo>
                    <a:cubicBezTo>
                      <a:pt x="33" y="74"/>
                      <a:pt x="32" y="74"/>
                      <a:pt x="32" y="74"/>
                    </a:cubicBezTo>
                    <a:cubicBezTo>
                      <a:pt x="32" y="74"/>
                      <a:pt x="32" y="73"/>
                      <a:pt x="31" y="73"/>
                    </a:cubicBezTo>
                    <a:cubicBezTo>
                      <a:pt x="31" y="73"/>
                      <a:pt x="31" y="73"/>
                      <a:pt x="31" y="72"/>
                    </a:cubicBezTo>
                    <a:cubicBezTo>
                      <a:pt x="32" y="72"/>
                      <a:pt x="33" y="71"/>
                      <a:pt x="34" y="70"/>
                    </a:cubicBezTo>
                    <a:cubicBezTo>
                      <a:pt x="34" y="70"/>
                      <a:pt x="35" y="70"/>
                      <a:pt x="35" y="69"/>
                    </a:cubicBezTo>
                    <a:cubicBezTo>
                      <a:pt x="37" y="67"/>
                      <a:pt x="39" y="66"/>
                      <a:pt x="39" y="63"/>
                    </a:cubicBezTo>
                    <a:cubicBezTo>
                      <a:pt x="39" y="61"/>
                      <a:pt x="38" y="59"/>
                      <a:pt x="36" y="57"/>
                    </a:cubicBezTo>
                    <a:cubicBezTo>
                      <a:pt x="36" y="57"/>
                      <a:pt x="36" y="57"/>
                      <a:pt x="36" y="57"/>
                    </a:cubicBezTo>
                    <a:cubicBezTo>
                      <a:pt x="34" y="56"/>
                      <a:pt x="33" y="55"/>
                      <a:pt x="33" y="53"/>
                    </a:cubicBezTo>
                    <a:cubicBezTo>
                      <a:pt x="32" y="53"/>
                      <a:pt x="32" y="53"/>
                      <a:pt x="32" y="53"/>
                    </a:cubicBezTo>
                    <a:cubicBezTo>
                      <a:pt x="32" y="52"/>
                      <a:pt x="31" y="51"/>
                      <a:pt x="31" y="51"/>
                    </a:cubicBezTo>
                    <a:cubicBezTo>
                      <a:pt x="32" y="51"/>
                      <a:pt x="33" y="50"/>
                      <a:pt x="33" y="50"/>
                    </a:cubicBezTo>
                    <a:cubicBezTo>
                      <a:pt x="34" y="50"/>
                      <a:pt x="35" y="50"/>
                      <a:pt x="35" y="50"/>
                    </a:cubicBezTo>
                    <a:cubicBezTo>
                      <a:pt x="35" y="50"/>
                      <a:pt x="36" y="50"/>
                      <a:pt x="37" y="50"/>
                    </a:cubicBezTo>
                    <a:cubicBezTo>
                      <a:pt x="38" y="50"/>
                      <a:pt x="39" y="51"/>
                      <a:pt x="40" y="51"/>
                    </a:cubicBezTo>
                    <a:cubicBezTo>
                      <a:pt x="41" y="51"/>
                      <a:pt x="41" y="51"/>
                      <a:pt x="42" y="50"/>
                    </a:cubicBezTo>
                    <a:cubicBezTo>
                      <a:pt x="44" y="50"/>
                      <a:pt x="46" y="49"/>
                      <a:pt x="47" y="47"/>
                    </a:cubicBezTo>
                    <a:cubicBezTo>
                      <a:pt x="48" y="45"/>
                      <a:pt x="48" y="44"/>
                      <a:pt x="48" y="42"/>
                    </a:cubicBezTo>
                    <a:cubicBezTo>
                      <a:pt x="47" y="41"/>
                      <a:pt x="47" y="40"/>
                      <a:pt x="46" y="40"/>
                    </a:cubicBezTo>
                    <a:cubicBezTo>
                      <a:pt x="47" y="39"/>
                      <a:pt x="48" y="38"/>
                      <a:pt x="49" y="37"/>
                    </a:cubicBezTo>
                    <a:cubicBezTo>
                      <a:pt x="50" y="35"/>
                      <a:pt x="51" y="34"/>
                      <a:pt x="50" y="33"/>
                    </a:cubicBezTo>
                    <a:cubicBezTo>
                      <a:pt x="50" y="32"/>
                      <a:pt x="50" y="31"/>
                      <a:pt x="49" y="31"/>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707771" y="1613254"/>
                <a:ext cx="26911" cy="16080"/>
              </a:xfrm>
              <a:custGeom>
                <a:avLst/>
                <a:gdLst>
                  <a:gd name="T0" fmla="*/ 8 w 14"/>
                  <a:gd name="T1" fmla="*/ 9 h 9"/>
                  <a:gd name="T2" fmla="*/ 13 w 14"/>
                  <a:gd name="T3" fmla="*/ 7 h 9"/>
                  <a:gd name="T4" fmla="*/ 14 w 14"/>
                  <a:gd name="T5" fmla="*/ 4 h 9"/>
                  <a:gd name="T6" fmla="*/ 8 w 14"/>
                  <a:gd name="T7" fmla="*/ 0 h 9"/>
                  <a:gd name="T8" fmla="*/ 6 w 14"/>
                  <a:gd name="T9" fmla="*/ 0 h 9"/>
                  <a:gd name="T10" fmla="*/ 1 w 14"/>
                  <a:gd name="T11" fmla="*/ 2 h 9"/>
                  <a:gd name="T12" fmla="*/ 1 w 14"/>
                  <a:gd name="T13" fmla="*/ 6 h 9"/>
                  <a:gd name="T14" fmla="*/ 8 w 1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8" y="9"/>
                    </a:moveTo>
                    <a:cubicBezTo>
                      <a:pt x="9" y="9"/>
                      <a:pt x="12" y="9"/>
                      <a:pt x="13" y="7"/>
                    </a:cubicBezTo>
                    <a:cubicBezTo>
                      <a:pt x="14" y="6"/>
                      <a:pt x="14" y="5"/>
                      <a:pt x="14" y="4"/>
                    </a:cubicBezTo>
                    <a:cubicBezTo>
                      <a:pt x="14" y="3"/>
                      <a:pt x="13" y="0"/>
                      <a:pt x="8" y="0"/>
                    </a:cubicBezTo>
                    <a:cubicBezTo>
                      <a:pt x="7" y="0"/>
                      <a:pt x="6" y="0"/>
                      <a:pt x="6" y="0"/>
                    </a:cubicBezTo>
                    <a:cubicBezTo>
                      <a:pt x="3" y="1"/>
                      <a:pt x="2" y="1"/>
                      <a:pt x="1" y="2"/>
                    </a:cubicBezTo>
                    <a:cubicBezTo>
                      <a:pt x="0" y="4"/>
                      <a:pt x="0" y="5"/>
                      <a:pt x="1" y="6"/>
                    </a:cubicBezTo>
                    <a:cubicBezTo>
                      <a:pt x="2" y="9"/>
                      <a:pt x="7" y="9"/>
                      <a:pt x="8" y="9"/>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noEditPoints="1"/>
              </p:cNvSpPr>
              <p:nvPr/>
            </p:nvSpPr>
            <p:spPr bwMode="auto">
              <a:xfrm>
                <a:off x="-680860" y="1366699"/>
                <a:ext cx="212845" cy="277182"/>
              </a:xfrm>
              <a:custGeom>
                <a:avLst/>
                <a:gdLst>
                  <a:gd name="T0" fmla="*/ 5 w 112"/>
                  <a:gd name="T1" fmla="*/ 102 h 155"/>
                  <a:gd name="T2" fmla="*/ 23 w 112"/>
                  <a:gd name="T3" fmla="*/ 111 h 155"/>
                  <a:gd name="T4" fmla="*/ 30 w 112"/>
                  <a:gd name="T5" fmla="*/ 115 h 155"/>
                  <a:gd name="T6" fmla="*/ 20 w 112"/>
                  <a:gd name="T7" fmla="*/ 119 h 155"/>
                  <a:gd name="T8" fmla="*/ 9 w 112"/>
                  <a:gd name="T9" fmla="*/ 119 h 155"/>
                  <a:gd name="T10" fmla="*/ 20 w 112"/>
                  <a:gd name="T11" fmla="*/ 120 h 155"/>
                  <a:gd name="T12" fmla="*/ 20 w 112"/>
                  <a:gd name="T13" fmla="*/ 123 h 155"/>
                  <a:gd name="T14" fmla="*/ 16 w 112"/>
                  <a:gd name="T15" fmla="*/ 125 h 155"/>
                  <a:gd name="T16" fmla="*/ 12 w 112"/>
                  <a:gd name="T17" fmla="*/ 130 h 155"/>
                  <a:gd name="T18" fmla="*/ 10 w 112"/>
                  <a:gd name="T19" fmla="*/ 145 h 155"/>
                  <a:gd name="T20" fmla="*/ 18 w 112"/>
                  <a:gd name="T21" fmla="*/ 153 h 155"/>
                  <a:gd name="T22" fmla="*/ 20 w 112"/>
                  <a:gd name="T23" fmla="*/ 152 h 155"/>
                  <a:gd name="T24" fmla="*/ 20 w 112"/>
                  <a:gd name="T25" fmla="*/ 152 h 155"/>
                  <a:gd name="T26" fmla="*/ 26 w 112"/>
                  <a:gd name="T27" fmla="*/ 151 h 155"/>
                  <a:gd name="T28" fmla="*/ 30 w 112"/>
                  <a:gd name="T29" fmla="*/ 147 h 155"/>
                  <a:gd name="T30" fmla="*/ 47 w 112"/>
                  <a:gd name="T31" fmla="*/ 132 h 155"/>
                  <a:gd name="T32" fmla="*/ 46 w 112"/>
                  <a:gd name="T33" fmla="*/ 125 h 155"/>
                  <a:gd name="T34" fmla="*/ 55 w 112"/>
                  <a:gd name="T35" fmla="*/ 117 h 155"/>
                  <a:gd name="T36" fmla="*/ 75 w 112"/>
                  <a:gd name="T37" fmla="*/ 114 h 155"/>
                  <a:gd name="T38" fmla="*/ 86 w 112"/>
                  <a:gd name="T39" fmla="*/ 93 h 155"/>
                  <a:gd name="T40" fmla="*/ 84 w 112"/>
                  <a:gd name="T41" fmla="*/ 79 h 155"/>
                  <a:gd name="T42" fmla="*/ 88 w 112"/>
                  <a:gd name="T43" fmla="*/ 64 h 155"/>
                  <a:gd name="T44" fmla="*/ 98 w 112"/>
                  <a:gd name="T45" fmla="*/ 67 h 155"/>
                  <a:gd name="T46" fmla="*/ 107 w 112"/>
                  <a:gd name="T47" fmla="*/ 48 h 155"/>
                  <a:gd name="T48" fmla="*/ 94 w 112"/>
                  <a:gd name="T49" fmla="*/ 56 h 155"/>
                  <a:gd name="T50" fmla="*/ 97 w 112"/>
                  <a:gd name="T51" fmla="*/ 47 h 155"/>
                  <a:gd name="T52" fmla="*/ 107 w 112"/>
                  <a:gd name="T53" fmla="*/ 31 h 155"/>
                  <a:gd name="T54" fmla="*/ 108 w 112"/>
                  <a:gd name="T55" fmla="*/ 20 h 155"/>
                  <a:gd name="T56" fmla="*/ 93 w 112"/>
                  <a:gd name="T57" fmla="*/ 1 h 155"/>
                  <a:gd name="T58" fmla="*/ 72 w 112"/>
                  <a:gd name="T59" fmla="*/ 18 h 155"/>
                  <a:gd name="T60" fmla="*/ 65 w 112"/>
                  <a:gd name="T61" fmla="*/ 25 h 155"/>
                  <a:gd name="T62" fmla="*/ 42 w 112"/>
                  <a:gd name="T63" fmla="*/ 34 h 155"/>
                  <a:gd name="T64" fmla="*/ 39 w 112"/>
                  <a:gd name="T65" fmla="*/ 51 h 155"/>
                  <a:gd name="T66" fmla="*/ 31 w 112"/>
                  <a:gd name="T67" fmla="*/ 47 h 155"/>
                  <a:gd name="T68" fmla="*/ 34 w 112"/>
                  <a:gd name="T69" fmla="*/ 58 h 155"/>
                  <a:gd name="T70" fmla="*/ 31 w 112"/>
                  <a:gd name="T71" fmla="*/ 61 h 155"/>
                  <a:gd name="T72" fmla="*/ 28 w 112"/>
                  <a:gd name="T73" fmla="*/ 54 h 155"/>
                  <a:gd name="T74" fmla="*/ 22 w 112"/>
                  <a:gd name="T75" fmla="*/ 53 h 155"/>
                  <a:gd name="T76" fmla="*/ 13 w 112"/>
                  <a:gd name="T77" fmla="*/ 52 h 155"/>
                  <a:gd name="T78" fmla="*/ 12 w 112"/>
                  <a:gd name="T79" fmla="*/ 61 h 155"/>
                  <a:gd name="T80" fmla="*/ 7 w 112"/>
                  <a:gd name="T81" fmla="*/ 63 h 155"/>
                  <a:gd name="T82" fmla="*/ 6 w 112"/>
                  <a:gd name="T83" fmla="*/ 69 h 155"/>
                  <a:gd name="T84" fmla="*/ 14 w 112"/>
                  <a:gd name="T85" fmla="*/ 92 h 155"/>
                  <a:gd name="T86" fmla="*/ 11 w 112"/>
                  <a:gd name="T87" fmla="*/ 93 h 155"/>
                  <a:gd name="T88" fmla="*/ 2 w 112"/>
                  <a:gd name="T89" fmla="*/ 97 h 155"/>
                  <a:gd name="T90" fmla="*/ 43 w 112"/>
                  <a:gd name="T91" fmla="*/ 57 h 155"/>
                  <a:gd name="T92" fmla="*/ 42 w 112"/>
                  <a:gd name="T9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2" h="155">
                    <a:moveTo>
                      <a:pt x="6" y="99"/>
                    </a:moveTo>
                    <a:cubicBezTo>
                      <a:pt x="6" y="99"/>
                      <a:pt x="6" y="99"/>
                      <a:pt x="6" y="99"/>
                    </a:cubicBezTo>
                    <a:cubicBezTo>
                      <a:pt x="6" y="100"/>
                      <a:pt x="5" y="101"/>
                      <a:pt x="5" y="102"/>
                    </a:cubicBezTo>
                    <a:cubicBezTo>
                      <a:pt x="6" y="107"/>
                      <a:pt x="12" y="108"/>
                      <a:pt x="14" y="109"/>
                    </a:cubicBezTo>
                    <a:cubicBezTo>
                      <a:pt x="15" y="109"/>
                      <a:pt x="15" y="109"/>
                      <a:pt x="15" y="109"/>
                    </a:cubicBezTo>
                    <a:cubicBezTo>
                      <a:pt x="18" y="109"/>
                      <a:pt x="20" y="110"/>
                      <a:pt x="23" y="111"/>
                    </a:cubicBezTo>
                    <a:cubicBezTo>
                      <a:pt x="26" y="113"/>
                      <a:pt x="28" y="114"/>
                      <a:pt x="31" y="114"/>
                    </a:cubicBezTo>
                    <a:cubicBezTo>
                      <a:pt x="31" y="114"/>
                      <a:pt x="31" y="115"/>
                      <a:pt x="31" y="115"/>
                    </a:cubicBezTo>
                    <a:cubicBezTo>
                      <a:pt x="31" y="115"/>
                      <a:pt x="30" y="115"/>
                      <a:pt x="30" y="115"/>
                    </a:cubicBezTo>
                    <a:cubicBezTo>
                      <a:pt x="30" y="115"/>
                      <a:pt x="29" y="115"/>
                      <a:pt x="28" y="115"/>
                    </a:cubicBezTo>
                    <a:cubicBezTo>
                      <a:pt x="25" y="115"/>
                      <a:pt x="23" y="116"/>
                      <a:pt x="22" y="117"/>
                    </a:cubicBezTo>
                    <a:cubicBezTo>
                      <a:pt x="21" y="117"/>
                      <a:pt x="21" y="118"/>
                      <a:pt x="20" y="119"/>
                    </a:cubicBezTo>
                    <a:cubicBezTo>
                      <a:pt x="21" y="116"/>
                      <a:pt x="20" y="115"/>
                      <a:pt x="19" y="114"/>
                    </a:cubicBezTo>
                    <a:cubicBezTo>
                      <a:pt x="18" y="113"/>
                      <a:pt x="17" y="112"/>
                      <a:pt x="16" y="112"/>
                    </a:cubicBezTo>
                    <a:cubicBezTo>
                      <a:pt x="13" y="112"/>
                      <a:pt x="9" y="115"/>
                      <a:pt x="9" y="119"/>
                    </a:cubicBezTo>
                    <a:cubicBezTo>
                      <a:pt x="9" y="121"/>
                      <a:pt x="10" y="122"/>
                      <a:pt x="10" y="123"/>
                    </a:cubicBezTo>
                    <a:cubicBezTo>
                      <a:pt x="11" y="124"/>
                      <a:pt x="12" y="125"/>
                      <a:pt x="14" y="125"/>
                    </a:cubicBezTo>
                    <a:cubicBezTo>
                      <a:pt x="16" y="125"/>
                      <a:pt x="19" y="123"/>
                      <a:pt x="20" y="120"/>
                    </a:cubicBezTo>
                    <a:cubicBezTo>
                      <a:pt x="20" y="121"/>
                      <a:pt x="20" y="121"/>
                      <a:pt x="20" y="122"/>
                    </a:cubicBezTo>
                    <a:cubicBezTo>
                      <a:pt x="20" y="122"/>
                      <a:pt x="20" y="123"/>
                      <a:pt x="20" y="123"/>
                    </a:cubicBezTo>
                    <a:cubicBezTo>
                      <a:pt x="20" y="123"/>
                      <a:pt x="20" y="123"/>
                      <a:pt x="20" y="123"/>
                    </a:cubicBezTo>
                    <a:cubicBezTo>
                      <a:pt x="20" y="123"/>
                      <a:pt x="20" y="123"/>
                      <a:pt x="19" y="123"/>
                    </a:cubicBezTo>
                    <a:cubicBezTo>
                      <a:pt x="19" y="124"/>
                      <a:pt x="19" y="124"/>
                      <a:pt x="18" y="124"/>
                    </a:cubicBezTo>
                    <a:cubicBezTo>
                      <a:pt x="17" y="124"/>
                      <a:pt x="16" y="125"/>
                      <a:pt x="16" y="125"/>
                    </a:cubicBezTo>
                    <a:cubicBezTo>
                      <a:pt x="15" y="126"/>
                      <a:pt x="14" y="127"/>
                      <a:pt x="14" y="128"/>
                    </a:cubicBezTo>
                    <a:cubicBezTo>
                      <a:pt x="13" y="128"/>
                      <a:pt x="13" y="129"/>
                      <a:pt x="13" y="129"/>
                    </a:cubicBezTo>
                    <a:cubicBezTo>
                      <a:pt x="13" y="129"/>
                      <a:pt x="12" y="129"/>
                      <a:pt x="12" y="130"/>
                    </a:cubicBezTo>
                    <a:cubicBezTo>
                      <a:pt x="11" y="130"/>
                      <a:pt x="11" y="130"/>
                      <a:pt x="10" y="130"/>
                    </a:cubicBezTo>
                    <a:cubicBezTo>
                      <a:pt x="7" y="132"/>
                      <a:pt x="6" y="134"/>
                      <a:pt x="6" y="136"/>
                    </a:cubicBezTo>
                    <a:cubicBezTo>
                      <a:pt x="6" y="139"/>
                      <a:pt x="7" y="142"/>
                      <a:pt x="10" y="145"/>
                    </a:cubicBezTo>
                    <a:cubicBezTo>
                      <a:pt x="11" y="146"/>
                      <a:pt x="12" y="146"/>
                      <a:pt x="13" y="147"/>
                    </a:cubicBezTo>
                    <a:cubicBezTo>
                      <a:pt x="14" y="148"/>
                      <a:pt x="15" y="149"/>
                      <a:pt x="15" y="149"/>
                    </a:cubicBezTo>
                    <a:cubicBezTo>
                      <a:pt x="16" y="150"/>
                      <a:pt x="18" y="152"/>
                      <a:pt x="18" y="153"/>
                    </a:cubicBezTo>
                    <a:cubicBezTo>
                      <a:pt x="18" y="153"/>
                      <a:pt x="18" y="152"/>
                      <a:pt x="18" y="151"/>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1" y="155"/>
                      <a:pt x="21" y="155"/>
                      <a:pt x="21" y="155"/>
                    </a:cubicBezTo>
                    <a:cubicBezTo>
                      <a:pt x="23" y="155"/>
                      <a:pt x="25" y="152"/>
                      <a:pt x="26" y="151"/>
                    </a:cubicBezTo>
                    <a:cubicBezTo>
                      <a:pt x="26" y="150"/>
                      <a:pt x="26" y="150"/>
                      <a:pt x="26" y="150"/>
                    </a:cubicBezTo>
                    <a:cubicBezTo>
                      <a:pt x="27" y="149"/>
                      <a:pt x="27" y="149"/>
                      <a:pt x="28" y="148"/>
                    </a:cubicBezTo>
                    <a:cubicBezTo>
                      <a:pt x="29" y="148"/>
                      <a:pt x="29" y="147"/>
                      <a:pt x="30" y="147"/>
                    </a:cubicBezTo>
                    <a:cubicBezTo>
                      <a:pt x="30" y="146"/>
                      <a:pt x="31" y="146"/>
                      <a:pt x="31" y="146"/>
                    </a:cubicBezTo>
                    <a:cubicBezTo>
                      <a:pt x="34" y="144"/>
                      <a:pt x="37" y="142"/>
                      <a:pt x="38" y="139"/>
                    </a:cubicBezTo>
                    <a:cubicBezTo>
                      <a:pt x="41" y="138"/>
                      <a:pt x="46" y="136"/>
                      <a:pt x="47" y="132"/>
                    </a:cubicBezTo>
                    <a:cubicBezTo>
                      <a:pt x="47" y="129"/>
                      <a:pt x="46" y="128"/>
                      <a:pt x="45" y="126"/>
                    </a:cubicBezTo>
                    <a:cubicBezTo>
                      <a:pt x="45" y="126"/>
                      <a:pt x="45" y="125"/>
                      <a:pt x="45" y="125"/>
                    </a:cubicBezTo>
                    <a:cubicBezTo>
                      <a:pt x="45" y="125"/>
                      <a:pt x="45" y="125"/>
                      <a:pt x="46" y="125"/>
                    </a:cubicBezTo>
                    <a:cubicBezTo>
                      <a:pt x="47" y="126"/>
                      <a:pt x="48" y="126"/>
                      <a:pt x="49" y="126"/>
                    </a:cubicBezTo>
                    <a:cubicBezTo>
                      <a:pt x="51" y="126"/>
                      <a:pt x="52" y="126"/>
                      <a:pt x="53" y="125"/>
                    </a:cubicBezTo>
                    <a:cubicBezTo>
                      <a:pt x="55" y="123"/>
                      <a:pt x="56" y="120"/>
                      <a:pt x="55" y="117"/>
                    </a:cubicBezTo>
                    <a:cubicBezTo>
                      <a:pt x="56" y="117"/>
                      <a:pt x="57" y="118"/>
                      <a:pt x="58" y="118"/>
                    </a:cubicBezTo>
                    <a:cubicBezTo>
                      <a:pt x="59" y="119"/>
                      <a:pt x="61" y="120"/>
                      <a:pt x="63" y="120"/>
                    </a:cubicBezTo>
                    <a:cubicBezTo>
                      <a:pt x="68" y="120"/>
                      <a:pt x="74" y="116"/>
                      <a:pt x="75" y="114"/>
                    </a:cubicBezTo>
                    <a:cubicBezTo>
                      <a:pt x="77" y="111"/>
                      <a:pt x="79" y="108"/>
                      <a:pt x="79" y="104"/>
                    </a:cubicBezTo>
                    <a:cubicBezTo>
                      <a:pt x="80" y="104"/>
                      <a:pt x="81" y="103"/>
                      <a:pt x="82" y="103"/>
                    </a:cubicBezTo>
                    <a:cubicBezTo>
                      <a:pt x="86" y="100"/>
                      <a:pt x="86" y="96"/>
                      <a:pt x="86" y="93"/>
                    </a:cubicBezTo>
                    <a:cubicBezTo>
                      <a:pt x="86" y="92"/>
                      <a:pt x="86" y="91"/>
                      <a:pt x="86" y="90"/>
                    </a:cubicBezTo>
                    <a:cubicBezTo>
                      <a:pt x="87" y="88"/>
                      <a:pt x="87" y="86"/>
                      <a:pt x="86" y="84"/>
                    </a:cubicBezTo>
                    <a:cubicBezTo>
                      <a:pt x="86" y="81"/>
                      <a:pt x="85" y="79"/>
                      <a:pt x="84" y="79"/>
                    </a:cubicBezTo>
                    <a:cubicBezTo>
                      <a:pt x="85" y="78"/>
                      <a:pt x="87" y="76"/>
                      <a:pt x="87" y="74"/>
                    </a:cubicBezTo>
                    <a:cubicBezTo>
                      <a:pt x="88" y="71"/>
                      <a:pt x="88" y="68"/>
                      <a:pt x="88" y="65"/>
                    </a:cubicBezTo>
                    <a:cubicBezTo>
                      <a:pt x="88" y="64"/>
                      <a:pt x="88" y="64"/>
                      <a:pt x="88" y="64"/>
                    </a:cubicBezTo>
                    <a:cubicBezTo>
                      <a:pt x="89" y="64"/>
                      <a:pt x="90" y="65"/>
                      <a:pt x="90" y="65"/>
                    </a:cubicBezTo>
                    <a:cubicBezTo>
                      <a:pt x="92" y="66"/>
                      <a:pt x="94" y="67"/>
                      <a:pt x="97" y="67"/>
                    </a:cubicBezTo>
                    <a:cubicBezTo>
                      <a:pt x="97" y="67"/>
                      <a:pt x="98" y="67"/>
                      <a:pt x="98" y="67"/>
                    </a:cubicBezTo>
                    <a:cubicBezTo>
                      <a:pt x="102" y="67"/>
                      <a:pt x="107" y="64"/>
                      <a:pt x="108" y="60"/>
                    </a:cubicBezTo>
                    <a:cubicBezTo>
                      <a:pt x="111" y="56"/>
                      <a:pt x="112" y="50"/>
                      <a:pt x="109" y="48"/>
                    </a:cubicBezTo>
                    <a:cubicBezTo>
                      <a:pt x="108" y="48"/>
                      <a:pt x="107" y="48"/>
                      <a:pt x="107" y="48"/>
                    </a:cubicBezTo>
                    <a:cubicBezTo>
                      <a:pt x="104" y="48"/>
                      <a:pt x="102" y="51"/>
                      <a:pt x="100" y="53"/>
                    </a:cubicBezTo>
                    <a:cubicBezTo>
                      <a:pt x="100" y="53"/>
                      <a:pt x="100" y="54"/>
                      <a:pt x="99" y="54"/>
                    </a:cubicBezTo>
                    <a:cubicBezTo>
                      <a:pt x="98" y="55"/>
                      <a:pt x="96" y="56"/>
                      <a:pt x="94" y="56"/>
                    </a:cubicBezTo>
                    <a:cubicBezTo>
                      <a:pt x="94" y="56"/>
                      <a:pt x="94" y="56"/>
                      <a:pt x="93" y="56"/>
                    </a:cubicBezTo>
                    <a:cubicBezTo>
                      <a:pt x="92" y="56"/>
                      <a:pt x="92" y="55"/>
                      <a:pt x="92" y="55"/>
                    </a:cubicBezTo>
                    <a:cubicBezTo>
                      <a:pt x="92" y="53"/>
                      <a:pt x="94" y="49"/>
                      <a:pt x="97" y="47"/>
                    </a:cubicBezTo>
                    <a:cubicBezTo>
                      <a:pt x="97" y="47"/>
                      <a:pt x="98" y="47"/>
                      <a:pt x="99" y="46"/>
                    </a:cubicBezTo>
                    <a:cubicBezTo>
                      <a:pt x="101" y="45"/>
                      <a:pt x="103" y="44"/>
                      <a:pt x="105" y="41"/>
                    </a:cubicBezTo>
                    <a:cubicBezTo>
                      <a:pt x="107" y="38"/>
                      <a:pt x="107" y="34"/>
                      <a:pt x="107" y="31"/>
                    </a:cubicBezTo>
                    <a:cubicBezTo>
                      <a:pt x="107" y="30"/>
                      <a:pt x="107" y="30"/>
                      <a:pt x="107" y="30"/>
                    </a:cubicBezTo>
                    <a:cubicBezTo>
                      <a:pt x="107" y="27"/>
                      <a:pt x="107" y="25"/>
                      <a:pt x="107" y="22"/>
                    </a:cubicBezTo>
                    <a:cubicBezTo>
                      <a:pt x="107" y="21"/>
                      <a:pt x="107" y="21"/>
                      <a:pt x="108" y="20"/>
                    </a:cubicBezTo>
                    <a:cubicBezTo>
                      <a:pt x="108" y="18"/>
                      <a:pt x="109" y="16"/>
                      <a:pt x="109" y="13"/>
                    </a:cubicBezTo>
                    <a:cubicBezTo>
                      <a:pt x="108" y="8"/>
                      <a:pt x="104" y="0"/>
                      <a:pt x="98" y="0"/>
                    </a:cubicBezTo>
                    <a:cubicBezTo>
                      <a:pt x="96" y="0"/>
                      <a:pt x="94" y="0"/>
                      <a:pt x="93" y="1"/>
                    </a:cubicBezTo>
                    <a:cubicBezTo>
                      <a:pt x="90" y="3"/>
                      <a:pt x="89" y="5"/>
                      <a:pt x="87" y="7"/>
                    </a:cubicBezTo>
                    <a:cubicBezTo>
                      <a:pt x="86" y="7"/>
                      <a:pt x="85" y="8"/>
                      <a:pt x="84" y="9"/>
                    </a:cubicBezTo>
                    <a:cubicBezTo>
                      <a:pt x="81" y="12"/>
                      <a:pt x="76" y="17"/>
                      <a:pt x="72" y="18"/>
                    </a:cubicBezTo>
                    <a:cubicBezTo>
                      <a:pt x="71" y="19"/>
                      <a:pt x="71" y="19"/>
                      <a:pt x="71" y="19"/>
                    </a:cubicBezTo>
                    <a:cubicBezTo>
                      <a:pt x="70" y="19"/>
                      <a:pt x="69" y="19"/>
                      <a:pt x="68" y="21"/>
                    </a:cubicBezTo>
                    <a:cubicBezTo>
                      <a:pt x="66" y="23"/>
                      <a:pt x="66" y="24"/>
                      <a:pt x="65" y="25"/>
                    </a:cubicBezTo>
                    <a:cubicBezTo>
                      <a:pt x="64" y="27"/>
                      <a:pt x="64" y="28"/>
                      <a:pt x="62" y="29"/>
                    </a:cubicBezTo>
                    <a:cubicBezTo>
                      <a:pt x="60" y="29"/>
                      <a:pt x="58" y="29"/>
                      <a:pt x="56" y="30"/>
                    </a:cubicBezTo>
                    <a:cubicBezTo>
                      <a:pt x="51" y="30"/>
                      <a:pt x="46" y="30"/>
                      <a:pt x="42" y="34"/>
                    </a:cubicBezTo>
                    <a:cubicBezTo>
                      <a:pt x="37" y="41"/>
                      <a:pt x="38" y="48"/>
                      <a:pt x="40" y="52"/>
                    </a:cubicBezTo>
                    <a:cubicBezTo>
                      <a:pt x="40" y="52"/>
                      <a:pt x="40" y="52"/>
                      <a:pt x="39" y="51"/>
                    </a:cubicBezTo>
                    <a:cubicBezTo>
                      <a:pt x="39" y="51"/>
                      <a:pt x="39" y="51"/>
                      <a:pt x="39" y="51"/>
                    </a:cubicBezTo>
                    <a:cubicBezTo>
                      <a:pt x="39" y="50"/>
                      <a:pt x="39" y="50"/>
                      <a:pt x="38" y="49"/>
                    </a:cubicBezTo>
                    <a:cubicBezTo>
                      <a:pt x="38" y="48"/>
                      <a:pt x="35" y="46"/>
                      <a:pt x="33" y="46"/>
                    </a:cubicBezTo>
                    <a:cubicBezTo>
                      <a:pt x="32" y="46"/>
                      <a:pt x="31" y="46"/>
                      <a:pt x="31" y="47"/>
                    </a:cubicBezTo>
                    <a:cubicBezTo>
                      <a:pt x="28" y="49"/>
                      <a:pt x="30" y="54"/>
                      <a:pt x="30" y="54"/>
                    </a:cubicBezTo>
                    <a:cubicBezTo>
                      <a:pt x="31" y="55"/>
                      <a:pt x="32" y="57"/>
                      <a:pt x="33" y="58"/>
                    </a:cubicBezTo>
                    <a:cubicBezTo>
                      <a:pt x="33" y="58"/>
                      <a:pt x="33" y="58"/>
                      <a:pt x="34" y="58"/>
                    </a:cubicBezTo>
                    <a:cubicBezTo>
                      <a:pt x="33" y="60"/>
                      <a:pt x="32" y="62"/>
                      <a:pt x="32" y="63"/>
                    </a:cubicBezTo>
                    <a:cubicBezTo>
                      <a:pt x="32" y="63"/>
                      <a:pt x="32" y="63"/>
                      <a:pt x="32" y="63"/>
                    </a:cubicBezTo>
                    <a:cubicBezTo>
                      <a:pt x="32" y="63"/>
                      <a:pt x="31" y="61"/>
                      <a:pt x="31" y="61"/>
                    </a:cubicBezTo>
                    <a:cubicBezTo>
                      <a:pt x="31" y="61"/>
                      <a:pt x="30" y="60"/>
                      <a:pt x="30" y="60"/>
                    </a:cubicBezTo>
                    <a:cubicBezTo>
                      <a:pt x="30" y="60"/>
                      <a:pt x="30" y="60"/>
                      <a:pt x="30" y="60"/>
                    </a:cubicBezTo>
                    <a:cubicBezTo>
                      <a:pt x="30" y="59"/>
                      <a:pt x="30" y="56"/>
                      <a:pt x="28" y="54"/>
                    </a:cubicBezTo>
                    <a:cubicBezTo>
                      <a:pt x="27" y="53"/>
                      <a:pt x="26" y="53"/>
                      <a:pt x="25" y="53"/>
                    </a:cubicBezTo>
                    <a:cubicBezTo>
                      <a:pt x="24" y="53"/>
                      <a:pt x="23" y="53"/>
                      <a:pt x="23" y="53"/>
                    </a:cubicBezTo>
                    <a:cubicBezTo>
                      <a:pt x="22" y="53"/>
                      <a:pt x="22" y="53"/>
                      <a:pt x="22" y="53"/>
                    </a:cubicBezTo>
                    <a:cubicBezTo>
                      <a:pt x="22" y="53"/>
                      <a:pt x="22" y="52"/>
                      <a:pt x="21" y="52"/>
                    </a:cubicBezTo>
                    <a:cubicBezTo>
                      <a:pt x="20" y="51"/>
                      <a:pt x="19" y="50"/>
                      <a:pt x="17" y="50"/>
                    </a:cubicBezTo>
                    <a:cubicBezTo>
                      <a:pt x="16" y="50"/>
                      <a:pt x="14" y="50"/>
                      <a:pt x="13" y="52"/>
                    </a:cubicBezTo>
                    <a:cubicBezTo>
                      <a:pt x="10" y="55"/>
                      <a:pt x="12" y="58"/>
                      <a:pt x="13" y="60"/>
                    </a:cubicBezTo>
                    <a:cubicBezTo>
                      <a:pt x="13" y="60"/>
                      <a:pt x="13" y="61"/>
                      <a:pt x="13" y="61"/>
                    </a:cubicBezTo>
                    <a:cubicBezTo>
                      <a:pt x="13" y="61"/>
                      <a:pt x="12" y="61"/>
                      <a:pt x="12" y="61"/>
                    </a:cubicBezTo>
                    <a:cubicBezTo>
                      <a:pt x="11" y="61"/>
                      <a:pt x="10" y="61"/>
                      <a:pt x="9" y="61"/>
                    </a:cubicBezTo>
                    <a:cubicBezTo>
                      <a:pt x="8" y="62"/>
                      <a:pt x="8" y="62"/>
                      <a:pt x="8" y="62"/>
                    </a:cubicBezTo>
                    <a:cubicBezTo>
                      <a:pt x="7" y="63"/>
                      <a:pt x="7" y="63"/>
                      <a:pt x="7" y="63"/>
                    </a:cubicBezTo>
                    <a:cubicBezTo>
                      <a:pt x="6" y="64"/>
                      <a:pt x="6" y="66"/>
                      <a:pt x="7" y="67"/>
                    </a:cubicBezTo>
                    <a:cubicBezTo>
                      <a:pt x="7" y="67"/>
                      <a:pt x="7" y="67"/>
                      <a:pt x="6" y="67"/>
                    </a:cubicBezTo>
                    <a:cubicBezTo>
                      <a:pt x="6" y="68"/>
                      <a:pt x="6" y="68"/>
                      <a:pt x="6" y="69"/>
                    </a:cubicBezTo>
                    <a:cubicBezTo>
                      <a:pt x="3" y="72"/>
                      <a:pt x="4" y="75"/>
                      <a:pt x="5" y="77"/>
                    </a:cubicBezTo>
                    <a:cubicBezTo>
                      <a:pt x="5" y="77"/>
                      <a:pt x="5" y="78"/>
                      <a:pt x="5" y="78"/>
                    </a:cubicBezTo>
                    <a:cubicBezTo>
                      <a:pt x="6" y="82"/>
                      <a:pt x="8" y="89"/>
                      <a:pt x="14" y="92"/>
                    </a:cubicBezTo>
                    <a:cubicBezTo>
                      <a:pt x="14" y="92"/>
                      <a:pt x="15" y="92"/>
                      <a:pt x="15" y="92"/>
                    </a:cubicBezTo>
                    <a:cubicBezTo>
                      <a:pt x="14" y="93"/>
                      <a:pt x="12" y="93"/>
                      <a:pt x="11" y="94"/>
                    </a:cubicBezTo>
                    <a:cubicBezTo>
                      <a:pt x="11" y="94"/>
                      <a:pt x="11" y="93"/>
                      <a:pt x="11" y="93"/>
                    </a:cubicBezTo>
                    <a:cubicBezTo>
                      <a:pt x="10" y="91"/>
                      <a:pt x="8" y="89"/>
                      <a:pt x="5" y="89"/>
                    </a:cubicBezTo>
                    <a:cubicBezTo>
                      <a:pt x="3" y="89"/>
                      <a:pt x="1" y="90"/>
                      <a:pt x="0" y="92"/>
                    </a:cubicBezTo>
                    <a:cubicBezTo>
                      <a:pt x="0" y="94"/>
                      <a:pt x="0" y="96"/>
                      <a:pt x="2" y="97"/>
                    </a:cubicBezTo>
                    <a:cubicBezTo>
                      <a:pt x="3" y="98"/>
                      <a:pt x="4" y="99"/>
                      <a:pt x="6" y="99"/>
                    </a:cubicBezTo>
                    <a:close/>
                    <a:moveTo>
                      <a:pt x="42" y="56"/>
                    </a:moveTo>
                    <a:cubicBezTo>
                      <a:pt x="43" y="56"/>
                      <a:pt x="43" y="57"/>
                      <a:pt x="43" y="57"/>
                    </a:cubicBezTo>
                    <a:cubicBezTo>
                      <a:pt x="43" y="57"/>
                      <a:pt x="43" y="57"/>
                      <a:pt x="43" y="57"/>
                    </a:cubicBezTo>
                    <a:cubicBezTo>
                      <a:pt x="43" y="57"/>
                      <a:pt x="42" y="57"/>
                      <a:pt x="42" y="57"/>
                    </a:cubicBezTo>
                    <a:cubicBezTo>
                      <a:pt x="42" y="57"/>
                      <a:pt x="42" y="56"/>
                      <a:pt x="42" y="56"/>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noEditPoints="1"/>
              </p:cNvSpPr>
              <p:nvPr/>
            </p:nvSpPr>
            <p:spPr bwMode="auto">
              <a:xfrm>
                <a:off x="-616435" y="1310037"/>
                <a:ext cx="1025899" cy="1425728"/>
              </a:xfrm>
              <a:custGeom>
                <a:avLst/>
                <a:gdLst>
                  <a:gd name="T0" fmla="*/ 469 w 539"/>
                  <a:gd name="T1" fmla="*/ 193 h 798"/>
                  <a:gd name="T2" fmla="*/ 405 w 539"/>
                  <a:gd name="T3" fmla="*/ 193 h 798"/>
                  <a:gd name="T4" fmla="*/ 343 w 539"/>
                  <a:gd name="T5" fmla="*/ 200 h 798"/>
                  <a:gd name="T6" fmla="*/ 278 w 539"/>
                  <a:gd name="T7" fmla="*/ 234 h 798"/>
                  <a:gd name="T8" fmla="*/ 309 w 539"/>
                  <a:gd name="T9" fmla="*/ 187 h 798"/>
                  <a:gd name="T10" fmla="*/ 285 w 539"/>
                  <a:gd name="T11" fmla="*/ 165 h 798"/>
                  <a:gd name="T12" fmla="*/ 366 w 539"/>
                  <a:gd name="T13" fmla="*/ 84 h 798"/>
                  <a:gd name="T14" fmla="*/ 375 w 539"/>
                  <a:gd name="T15" fmla="*/ 1 h 798"/>
                  <a:gd name="T16" fmla="*/ 342 w 539"/>
                  <a:gd name="T17" fmla="*/ 10 h 798"/>
                  <a:gd name="T18" fmla="*/ 276 w 539"/>
                  <a:gd name="T19" fmla="*/ 24 h 798"/>
                  <a:gd name="T20" fmla="*/ 229 w 539"/>
                  <a:gd name="T21" fmla="*/ 23 h 798"/>
                  <a:gd name="T22" fmla="*/ 176 w 539"/>
                  <a:gd name="T23" fmla="*/ 59 h 798"/>
                  <a:gd name="T24" fmla="*/ 161 w 539"/>
                  <a:gd name="T25" fmla="*/ 106 h 798"/>
                  <a:gd name="T26" fmla="*/ 170 w 539"/>
                  <a:gd name="T27" fmla="*/ 150 h 798"/>
                  <a:gd name="T28" fmla="*/ 124 w 539"/>
                  <a:gd name="T29" fmla="*/ 152 h 798"/>
                  <a:gd name="T30" fmla="*/ 116 w 539"/>
                  <a:gd name="T31" fmla="*/ 219 h 798"/>
                  <a:gd name="T32" fmla="*/ 98 w 539"/>
                  <a:gd name="T33" fmla="*/ 234 h 798"/>
                  <a:gd name="T34" fmla="*/ 115 w 539"/>
                  <a:gd name="T35" fmla="*/ 264 h 798"/>
                  <a:gd name="T36" fmla="*/ 88 w 539"/>
                  <a:gd name="T37" fmla="*/ 236 h 798"/>
                  <a:gd name="T38" fmla="*/ 73 w 539"/>
                  <a:gd name="T39" fmla="*/ 221 h 798"/>
                  <a:gd name="T40" fmla="*/ 21 w 539"/>
                  <a:gd name="T41" fmla="*/ 207 h 798"/>
                  <a:gd name="T42" fmla="*/ 4 w 539"/>
                  <a:gd name="T43" fmla="*/ 247 h 798"/>
                  <a:gd name="T44" fmla="*/ 44 w 539"/>
                  <a:gd name="T45" fmla="*/ 292 h 798"/>
                  <a:gd name="T46" fmla="*/ 77 w 539"/>
                  <a:gd name="T47" fmla="*/ 307 h 798"/>
                  <a:gd name="T48" fmla="*/ 116 w 539"/>
                  <a:gd name="T49" fmla="*/ 300 h 798"/>
                  <a:gd name="T50" fmla="*/ 105 w 539"/>
                  <a:gd name="T51" fmla="*/ 355 h 798"/>
                  <a:gd name="T52" fmla="*/ 72 w 539"/>
                  <a:gd name="T53" fmla="*/ 374 h 798"/>
                  <a:gd name="T54" fmla="*/ 74 w 539"/>
                  <a:gd name="T55" fmla="*/ 399 h 798"/>
                  <a:gd name="T56" fmla="*/ 51 w 539"/>
                  <a:gd name="T57" fmla="*/ 425 h 798"/>
                  <a:gd name="T58" fmla="*/ 67 w 539"/>
                  <a:gd name="T59" fmla="*/ 437 h 798"/>
                  <a:gd name="T60" fmla="*/ 77 w 539"/>
                  <a:gd name="T61" fmla="*/ 470 h 798"/>
                  <a:gd name="T62" fmla="*/ 114 w 539"/>
                  <a:gd name="T63" fmla="*/ 429 h 798"/>
                  <a:gd name="T64" fmla="*/ 143 w 539"/>
                  <a:gd name="T65" fmla="*/ 415 h 798"/>
                  <a:gd name="T66" fmla="*/ 136 w 539"/>
                  <a:gd name="T67" fmla="*/ 443 h 798"/>
                  <a:gd name="T68" fmla="*/ 115 w 539"/>
                  <a:gd name="T69" fmla="*/ 483 h 798"/>
                  <a:gd name="T70" fmla="*/ 124 w 539"/>
                  <a:gd name="T71" fmla="*/ 524 h 798"/>
                  <a:gd name="T72" fmla="*/ 114 w 539"/>
                  <a:gd name="T73" fmla="*/ 589 h 798"/>
                  <a:gd name="T74" fmla="*/ 130 w 539"/>
                  <a:gd name="T75" fmla="*/ 638 h 798"/>
                  <a:gd name="T76" fmla="*/ 148 w 539"/>
                  <a:gd name="T77" fmla="*/ 529 h 798"/>
                  <a:gd name="T78" fmla="*/ 168 w 539"/>
                  <a:gd name="T79" fmla="*/ 561 h 798"/>
                  <a:gd name="T80" fmla="*/ 207 w 539"/>
                  <a:gd name="T81" fmla="*/ 597 h 798"/>
                  <a:gd name="T82" fmla="*/ 206 w 539"/>
                  <a:gd name="T83" fmla="*/ 659 h 798"/>
                  <a:gd name="T84" fmla="*/ 165 w 539"/>
                  <a:gd name="T85" fmla="*/ 736 h 798"/>
                  <a:gd name="T86" fmla="*/ 219 w 539"/>
                  <a:gd name="T87" fmla="*/ 763 h 798"/>
                  <a:gd name="T88" fmla="*/ 256 w 539"/>
                  <a:gd name="T89" fmla="*/ 749 h 798"/>
                  <a:gd name="T90" fmla="*/ 311 w 539"/>
                  <a:gd name="T91" fmla="*/ 771 h 798"/>
                  <a:gd name="T92" fmla="*/ 373 w 539"/>
                  <a:gd name="T93" fmla="*/ 730 h 798"/>
                  <a:gd name="T94" fmla="*/ 439 w 539"/>
                  <a:gd name="T95" fmla="*/ 693 h 798"/>
                  <a:gd name="T96" fmla="*/ 501 w 539"/>
                  <a:gd name="T97" fmla="*/ 582 h 798"/>
                  <a:gd name="T98" fmla="*/ 471 w 539"/>
                  <a:gd name="T99" fmla="*/ 525 h 798"/>
                  <a:gd name="T100" fmla="*/ 381 w 539"/>
                  <a:gd name="T101" fmla="*/ 528 h 798"/>
                  <a:gd name="T102" fmla="*/ 456 w 539"/>
                  <a:gd name="T103" fmla="*/ 468 h 798"/>
                  <a:gd name="T104" fmla="*/ 490 w 539"/>
                  <a:gd name="T105" fmla="*/ 357 h 798"/>
                  <a:gd name="T106" fmla="*/ 283 w 539"/>
                  <a:gd name="T107" fmla="*/ 197 h 798"/>
                  <a:gd name="T108" fmla="*/ 64 w 539"/>
                  <a:gd name="T109" fmla="*/ 428 h 798"/>
                  <a:gd name="T110" fmla="*/ 89 w 539"/>
                  <a:gd name="T111" fmla="*/ 422 h 798"/>
                  <a:gd name="T112" fmla="*/ 116 w 539"/>
                  <a:gd name="T113" fmla="*/ 326 h 798"/>
                  <a:gd name="T114" fmla="*/ 127 w 539"/>
                  <a:gd name="T115" fmla="*/ 166 h 798"/>
                  <a:gd name="T116" fmla="*/ 184 w 539"/>
                  <a:gd name="T117" fmla="*/ 487 h 798"/>
                  <a:gd name="T118" fmla="*/ 196 w 539"/>
                  <a:gd name="T119" fmla="*/ 568 h 798"/>
                  <a:gd name="T120" fmla="*/ 203 w 539"/>
                  <a:gd name="T121" fmla="*/ 502 h 798"/>
                  <a:gd name="T122" fmla="*/ 337 w 539"/>
                  <a:gd name="T123" fmla="*/ 522 h 798"/>
                  <a:gd name="T124" fmla="*/ 406 w 539"/>
                  <a:gd name="T125" fmla="*/ 441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9" h="798">
                    <a:moveTo>
                      <a:pt x="536" y="228"/>
                    </a:moveTo>
                    <a:cubicBezTo>
                      <a:pt x="535" y="227"/>
                      <a:pt x="534" y="225"/>
                      <a:pt x="534" y="223"/>
                    </a:cubicBezTo>
                    <a:cubicBezTo>
                      <a:pt x="533" y="219"/>
                      <a:pt x="533" y="219"/>
                      <a:pt x="533" y="219"/>
                    </a:cubicBezTo>
                    <a:cubicBezTo>
                      <a:pt x="532" y="209"/>
                      <a:pt x="531" y="201"/>
                      <a:pt x="518" y="194"/>
                    </a:cubicBezTo>
                    <a:cubicBezTo>
                      <a:pt x="518" y="194"/>
                      <a:pt x="517" y="194"/>
                      <a:pt x="517" y="194"/>
                    </a:cubicBezTo>
                    <a:cubicBezTo>
                      <a:pt x="516" y="193"/>
                      <a:pt x="516" y="193"/>
                      <a:pt x="516" y="193"/>
                    </a:cubicBezTo>
                    <a:cubicBezTo>
                      <a:pt x="516" y="193"/>
                      <a:pt x="515" y="192"/>
                      <a:pt x="515" y="192"/>
                    </a:cubicBezTo>
                    <a:cubicBezTo>
                      <a:pt x="514" y="191"/>
                      <a:pt x="514" y="190"/>
                      <a:pt x="512" y="189"/>
                    </a:cubicBezTo>
                    <a:cubicBezTo>
                      <a:pt x="510" y="188"/>
                      <a:pt x="508" y="187"/>
                      <a:pt x="505" y="187"/>
                    </a:cubicBezTo>
                    <a:cubicBezTo>
                      <a:pt x="505" y="187"/>
                      <a:pt x="504" y="187"/>
                      <a:pt x="503" y="187"/>
                    </a:cubicBezTo>
                    <a:cubicBezTo>
                      <a:pt x="502" y="187"/>
                      <a:pt x="501" y="186"/>
                      <a:pt x="499" y="186"/>
                    </a:cubicBezTo>
                    <a:cubicBezTo>
                      <a:pt x="497" y="186"/>
                      <a:pt x="495" y="187"/>
                      <a:pt x="494" y="188"/>
                    </a:cubicBezTo>
                    <a:cubicBezTo>
                      <a:pt x="491" y="190"/>
                      <a:pt x="489" y="191"/>
                      <a:pt x="487" y="191"/>
                    </a:cubicBezTo>
                    <a:cubicBezTo>
                      <a:pt x="487" y="191"/>
                      <a:pt x="487" y="191"/>
                      <a:pt x="487" y="191"/>
                    </a:cubicBezTo>
                    <a:cubicBezTo>
                      <a:pt x="486" y="191"/>
                      <a:pt x="485" y="191"/>
                      <a:pt x="484" y="191"/>
                    </a:cubicBezTo>
                    <a:cubicBezTo>
                      <a:pt x="483" y="191"/>
                      <a:pt x="482" y="190"/>
                      <a:pt x="481" y="190"/>
                    </a:cubicBezTo>
                    <a:cubicBezTo>
                      <a:pt x="480" y="190"/>
                      <a:pt x="479" y="190"/>
                      <a:pt x="478" y="190"/>
                    </a:cubicBezTo>
                    <a:cubicBezTo>
                      <a:pt x="475" y="190"/>
                      <a:pt x="473" y="191"/>
                      <a:pt x="471" y="192"/>
                    </a:cubicBezTo>
                    <a:cubicBezTo>
                      <a:pt x="470" y="193"/>
                      <a:pt x="469" y="193"/>
                      <a:pt x="469" y="193"/>
                    </a:cubicBezTo>
                    <a:cubicBezTo>
                      <a:pt x="468" y="193"/>
                      <a:pt x="467" y="193"/>
                      <a:pt x="467" y="193"/>
                    </a:cubicBezTo>
                    <a:cubicBezTo>
                      <a:pt x="466" y="193"/>
                      <a:pt x="466" y="193"/>
                      <a:pt x="465" y="193"/>
                    </a:cubicBezTo>
                    <a:cubicBezTo>
                      <a:pt x="465" y="193"/>
                      <a:pt x="464" y="193"/>
                      <a:pt x="464" y="193"/>
                    </a:cubicBezTo>
                    <a:cubicBezTo>
                      <a:pt x="464" y="193"/>
                      <a:pt x="462" y="193"/>
                      <a:pt x="462" y="193"/>
                    </a:cubicBezTo>
                    <a:cubicBezTo>
                      <a:pt x="462" y="193"/>
                      <a:pt x="462" y="193"/>
                      <a:pt x="462" y="193"/>
                    </a:cubicBezTo>
                    <a:cubicBezTo>
                      <a:pt x="462" y="193"/>
                      <a:pt x="461" y="192"/>
                      <a:pt x="461" y="192"/>
                    </a:cubicBezTo>
                    <a:cubicBezTo>
                      <a:pt x="460" y="191"/>
                      <a:pt x="459" y="190"/>
                      <a:pt x="457" y="190"/>
                    </a:cubicBezTo>
                    <a:cubicBezTo>
                      <a:pt x="454" y="190"/>
                      <a:pt x="453" y="192"/>
                      <a:pt x="453" y="192"/>
                    </a:cubicBezTo>
                    <a:cubicBezTo>
                      <a:pt x="452" y="193"/>
                      <a:pt x="452" y="193"/>
                      <a:pt x="452" y="193"/>
                    </a:cubicBezTo>
                    <a:cubicBezTo>
                      <a:pt x="452" y="193"/>
                      <a:pt x="450" y="193"/>
                      <a:pt x="450" y="193"/>
                    </a:cubicBezTo>
                    <a:cubicBezTo>
                      <a:pt x="449" y="194"/>
                      <a:pt x="448" y="194"/>
                      <a:pt x="448" y="194"/>
                    </a:cubicBezTo>
                    <a:cubicBezTo>
                      <a:pt x="447" y="194"/>
                      <a:pt x="446" y="194"/>
                      <a:pt x="445" y="194"/>
                    </a:cubicBezTo>
                    <a:cubicBezTo>
                      <a:pt x="444" y="194"/>
                      <a:pt x="441" y="194"/>
                      <a:pt x="439" y="193"/>
                    </a:cubicBezTo>
                    <a:cubicBezTo>
                      <a:pt x="438" y="193"/>
                      <a:pt x="436" y="193"/>
                      <a:pt x="435" y="192"/>
                    </a:cubicBezTo>
                    <a:cubicBezTo>
                      <a:pt x="434" y="192"/>
                      <a:pt x="432" y="192"/>
                      <a:pt x="430" y="192"/>
                    </a:cubicBezTo>
                    <a:cubicBezTo>
                      <a:pt x="427" y="192"/>
                      <a:pt x="424" y="192"/>
                      <a:pt x="422" y="191"/>
                    </a:cubicBezTo>
                    <a:cubicBezTo>
                      <a:pt x="420" y="189"/>
                      <a:pt x="417" y="187"/>
                      <a:pt x="414" y="187"/>
                    </a:cubicBezTo>
                    <a:cubicBezTo>
                      <a:pt x="413" y="187"/>
                      <a:pt x="411" y="187"/>
                      <a:pt x="410" y="188"/>
                    </a:cubicBezTo>
                    <a:cubicBezTo>
                      <a:pt x="408" y="189"/>
                      <a:pt x="406" y="191"/>
                      <a:pt x="405" y="193"/>
                    </a:cubicBezTo>
                    <a:cubicBezTo>
                      <a:pt x="404" y="194"/>
                      <a:pt x="404" y="195"/>
                      <a:pt x="403" y="195"/>
                    </a:cubicBezTo>
                    <a:cubicBezTo>
                      <a:pt x="402" y="196"/>
                      <a:pt x="402" y="196"/>
                      <a:pt x="401" y="196"/>
                    </a:cubicBezTo>
                    <a:cubicBezTo>
                      <a:pt x="401" y="196"/>
                      <a:pt x="400" y="196"/>
                      <a:pt x="399" y="196"/>
                    </a:cubicBezTo>
                    <a:cubicBezTo>
                      <a:pt x="399" y="196"/>
                      <a:pt x="399" y="196"/>
                      <a:pt x="399" y="196"/>
                    </a:cubicBezTo>
                    <a:cubicBezTo>
                      <a:pt x="398" y="196"/>
                      <a:pt x="397" y="196"/>
                      <a:pt x="397" y="196"/>
                    </a:cubicBezTo>
                    <a:cubicBezTo>
                      <a:pt x="395" y="196"/>
                      <a:pt x="394" y="195"/>
                      <a:pt x="392" y="195"/>
                    </a:cubicBezTo>
                    <a:cubicBezTo>
                      <a:pt x="390" y="193"/>
                      <a:pt x="388" y="193"/>
                      <a:pt x="386" y="193"/>
                    </a:cubicBezTo>
                    <a:cubicBezTo>
                      <a:pt x="386" y="193"/>
                      <a:pt x="385" y="193"/>
                      <a:pt x="384" y="193"/>
                    </a:cubicBezTo>
                    <a:cubicBezTo>
                      <a:pt x="383" y="193"/>
                      <a:pt x="382" y="193"/>
                      <a:pt x="382" y="192"/>
                    </a:cubicBezTo>
                    <a:cubicBezTo>
                      <a:pt x="381" y="192"/>
                      <a:pt x="380" y="192"/>
                      <a:pt x="378" y="191"/>
                    </a:cubicBezTo>
                    <a:cubicBezTo>
                      <a:pt x="376" y="185"/>
                      <a:pt x="367" y="185"/>
                      <a:pt x="364" y="185"/>
                    </a:cubicBezTo>
                    <a:cubicBezTo>
                      <a:pt x="363" y="185"/>
                      <a:pt x="362" y="185"/>
                      <a:pt x="362" y="185"/>
                    </a:cubicBezTo>
                    <a:cubicBezTo>
                      <a:pt x="360" y="185"/>
                      <a:pt x="360" y="185"/>
                      <a:pt x="360" y="185"/>
                    </a:cubicBezTo>
                    <a:cubicBezTo>
                      <a:pt x="360" y="185"/>
                      <a:pt x="359" y="185"/>
                      <a:pt x="358" y="185"/>
                    </a:cubicBezTo>
                    <a:cubicBezTo>
                      <a:pt x="357" y="185"/>
                      <a:pt x="356" y="184"/>
                      <a:pt x="355" y="184"/>
                    </a:cubicBezTo>
                    <a:cubicBezTo>
                      <a:pt x="353" y="184"/>
                      <a:pt x="351" y="185"/>
                      <a:pt x="350" y="186"/>
                    </a:cubicBezTo>
                    <a:cubicBezTo>
                      <a:pt x="347" y="189"/>
                      <a:pt x="347" y="192"/>
                      <a:pt x="347" y="194"/>
                    </a:cubicBezTo>
                    <a:cubicBezTo>
                      <a:pt x="347" y="195"/>
                      <a:pt x="347" y="196"/>
                      <a:pt x="347" y="197"/>
                    </a:cubicBezTo>
                    <a:cubicBezTo>
                      <a:pt x="347" y="199"/>
                      <a:pt x="345" y="200"/>
                      <a:pt x="343" y="200"/>
                    </a:cubicBezTo>
                    <a:cubicBezTo>
                      <a:pt x="341" y="200"/>
                      <a:pt x="340" y="200"/>
                      <a:pt x="338" y="200"/>
                    </a:cubicBezTo>
                    <a:cubicBezTo>
                      <a:pt x="337" y="201"/>
                      <a:pt x="335" y="201"/>
                      <a:pt x="334" y="201"/>
                    </a:cubicBezTo>
                    <a:cubicBezTo>
                      <a:pt x="329" y="201"/>
                      <a:pt x="326" y="202"/>
                      <a:pt x="322" y="205"/>
                    </a:cubicBezTo>
                    <a:cubicBezTo>
                      <a:pt x="321" y="206"/>
                      <a:pt x="321" y="206"/>
                      <a:pt x="321" y="206"/>
                    </a:cubicBezTo>
                    <a:cubicBezTo>
                      <a:pt x="319" y="208"/>
                      <a:pt x="317" y="210"/>
                      <a:pt x="315" y="211"/>
                    </a:cubicBezTo>
                    <a:cubicBezTo>
                      <a:pt x="314" y="211"/>
                      <a:pt x="314" y="212"/>
                      <a:pt x="313" y="212"/>
                    </a:cubicBezTo>
                    <a:cubicBezTo>
                      <a:pt x="312" y="213"/>
                      <a:pt x="312" y="213"/>
                      <a:pt x="311" y="213"/>
                    </a:cubicBezTo>
                    <a:cubicBezTo>
                      <a:pt x="310" y="214"/>
                      <a:pt x="310" y="214"/>
                      <a:pt x="309" y="214"/>
                    </a:cubicBezTo>
                    <a:cubicBezTo>
                      <a:pt x="308" y="214"/>
                      <a:pt x="307" y="214"/>
                      <a:pt x="306" y="214"/>
                    </a:cubicBezTo>
                    <a:cubicBezTo>
                      <a:pt x="304" y="214"/>
                      <a:pt x="303" y="215"/>
                      <a:pt x="301" y="215"/>
                    </a:cubicBezTo>
                    <a:cubicBezTo>
                      <a:pt x="301" y="215"/>
                      <a:pt x="300" y="215"/>
                      <a:pt x="300" y="215"/>
                    </a:cubicBezTo>
                    <a:cubicBezTo>
                      <a:pt x="299" y="214"/>
                      <a:pt x="298" y="214"/>
                      <a:pt x="297" y="214"/>
                    </a:cubicBezTo>
                    <a:cubicBezTo>
                      <a:pt x="292" y="214"/>
                      <a:pt x="291" y="219"/>
                      <a:pt x="291" y="221"/>
                    </a:cubicBezTo>
                    <a:cubicBezTo>
                      <a:pt x="291" y="222"/>
                      <a:pt x="290" y="222"/>
                      <a:pt x="290" y="223"/>
                    </a:cubicBezTo>
                    <a:cubicBezTo>
                      <a:pt x="290" y="225"/>
                      <a:pt x="287" y="227"/>
                      <a:pt x="286" y="228"/>
                    </a:cubicBezTo>
                    <a:cubicBezTo>
                      <a:pt x="285" y="228"/>
                      <a:pt x="285" y="229"/>
                      <a:pt x="284" y="229"/>
                    </a:cubicBezTo>
                    <a:cubicBezTo>
                      <a:pt x="283" y="229"/>
                      <a:pt x="282" y="230"/>
                      <a:pt x="281" y="231"/>
                    </a:cubicBezTo>
                    <a:cubicBezTo>
                      <a:pt x="281" y="231"/>
                      <a:pt x="280" y="232"/>
                      <a:pt x="280" y="232"/>
                    </a:cubicBezTo>
                    <a:cubicBezTo>
                      <a:pt x="279" y="233"/>
                      <a:pt x="279" y="233"/>
                      <a:pt x="278" y="234"/>
                    </a:cubicBezTo>
                    <a:cubicBezTo>
                      <a:pt x="278" y="234"/>
                      <a:pt x="278" y="234"/>
                      <a:pt x="277" y="234"/>
                    </a:cubicBezTo>
                    <a:cubicBezTo>
                      <a:pt x="276" y="234"/>
                      <a:pt x="276" y="234"/>
                      <a:pt x="275" y="234"/>
                    </a:cubicBezTo>
                    <a:cubicBezTo>
                      <a:pt x="274" y="234"/>
                      <a:pt x="273" y="234"/>
                      <a:pt x="272" y="234"/>
                    </a:cubicBezTo>
                    <a:cubicBezTo>
                      <a:pt x="271" y="234"/>
                      <a:pt x="271" y="234"/>
                      <a:pt x="270" y="234"/>
                    </a:cubicBezTo>
                    <a:cubicBezTo>
                      <a:pt x="270" y="234"/>
                      <a:pt x="269" y="234"/>
                      <a:pt x="268" y="234"/>
                    </a:cubicBezTo>
                    <a:cubicBezTo>
                      <a:pt x="268" y="234"/>
                      <a:pt x="268" y="234"/>
                      <a:pt x="267" y="234"/>
                    </a:cubicBezTo>
                    <a:cubicBezTo>
                      <a:pt x="269" y="234"/>
                      <a:pt x="270" y="232"/>
                      <a:pt x="271" y="231"/>
                    </a:cubicBezTo>
                    <a:cubicBezTo>
                      <a:pt x="272" y="230"/>
                      <a:pt x="272" y="230"/>
                      <a:pt x="272" y="230"/>
                    </a:cubicBezTo>
                    <a:cubicBezTo>
                      <a:pt x="273" y="229"/>
                      <a:pt x="275" y="228"/>
                      <a:pt x="276" y="227"/>
                    </a:cubicBezTo>
                    <a:cubicBezTo>
                      <a:pt x="278" y="226"/>
                      <a:pt x="279" y="225"/>
                      <a:pt x="280" y="223"/>
                    </a:cubicBezTo>
                    <a:cubicBezTo>
                      <a:pt x="281" y="223"/>
                      <a:pt x="282" y="222"/>
                      <a:pt x="283" y="221"/>
                    </a:cubicBezTo>
                    <a:cubicBezTo>
                      <a:pt x="284" y="220"/>
                      <a:pt x="286" y="219"/>
                      <a:pt x="288" y="217"/>
                    </a:cubicBezTo>
                    <a:cubicBezTo>
                      <a:pt x="289" y="216"/>
                      <a:pt x="289" y="214"/>
                      <a:pt x="290" y="213"/>
                    </a:cubicBezTo>
                    <a:cubicBezTo>
                      <a:pt x="291" y="212"/>
                      <a:pt x="292" y="210"/>
                      <a:pt x="294" y="209"/>
                    </a:cubicBezTo>
                    <a:cubicBezTo>
                      <a:pt x="294" y="208"/>
                      <a:pt x="294" y="208"/>
                      <a:pt x="295" y="207"/>
                    </a:cubicBezTo>
                    <a:cubicBezTo>
                      <a:pt x="297" y="205"/>
                      <a:pt x="300" y="203"/>
                      <a:pt x="300" y="200"/>
                    </a:cubicBezTo>
                    <a:cubicBezTo>
                      <a:pt x="300" y="199"/>
                      <a:pt x="300" y="198"/>
                      <a:pt x="300" y="197"/>
                    </a:cubicBezTo>
                    <a:cubicBezTo>
                      <a:pt x="303" y="196"/>
                      <a:pt x="305" y="193"/>
                      <a:pt x="308" y="189"/>
                    </a:cubicBezTo>
                    <a:cubicBezTo>
                      <a:pt x="308" y="188"/>
                      <a:pt x="309" y="187"/>
                      <a:pt x="309" y="187"/>
                    </a:cubicBezTo>
                    <a:cubicBezTo>
                      <a:pt x="312" y="184"/>
                      <a:pt x="314" y="181"/>
                      <a:pt x="316" y="178"/>
                    </a:cubicBezTo>
                    <a:cubicBezTo>
                      <a:pt x="316" y="177"/>
                      <a:pt x="317" y="176"/>
                      <a:pt x="318" y="175"/>
                    </a:cubicBezTo>
                    <a:cubicBezTo>
                      <a:pt x="319" y="174"/>
                      <a:pt x="319" y="173"/>
                      <a:pt x="319" y="173"/>
                    </a:cubicBezTo>
                    <a:cubicBezTo>
                      <a:pt x="321" y="171"/>
                      <a:pt x="323" y="169"/>
                      <a:pt x="323" y="166"/>
                    </a:cubicBezTo>
                    <a:cubicBezTo>
                      <a:pt x="325" y="161"/>
                      <a:pt x="322" y="160"/>
                      <a:pt x="321" y="159"/>
                    </a:cubicBezTo>
                    <a:cubicBezTo>
                      <a:pt x="320" y="159"/>
                      <a:pt x="320" y="159"/>
                      <a:pt x="319" y="159"/>
                    </a:cubicBezTo>
                    <a:cubicBezTo>
                      <a:pt x="317" y="159"/>
                      <a:pt x="315" y="161"/>
                      <a:pt x="314" y="163"/>
                    </a:cubicBezTo>
                    <a:cubicBezTo>
                      <a:pt x="314" y="163"/>
                      <a:pt x="314" y="164"/>
                      <a:pt x="313" y="164"/>
                    </a:cubicBezTo>
                    <a:cubicBezTo>
                      <a:pt x="311" y="166"/>
                      <a:pt x="310" y="167"/>
                      <a:pt x="308" y="169"/>
                    </a:cubicBezTo>
                    <a:cubicBezTo>
                      <a:pt x="308" y="169"/>
                      <a:pt x="308" y="169"/>
                      <a:pt x="308" y="169"/>
                    </a:cubicBezTo>
                    <a:cubicBezTo>
                      <a:pt x="308" y="169"/>
                      <a:pt x="307" y="168"/>
                      <a:pt x="307" y="168"/>
                    </a:cubicBezTo>
                    <a:cubicBezTo>
                      <a:pt x="306" y="167"/>
                      <a:pt x="305" y="165"/>
                      <a:pt x="302" y="164"/>
                    </a:cubicBezTo>
                    <a:cubicBezTo>
                      <a:pt x="302" y="164"/>
                      <a:pt x="301" y="164"/>
                      <a:pt x="301" y="164"/>
                    </a:cubicBezTo>
                    <a:cubicBezTo>
                      <a:pt x="298" y="164"/>
                      <a:pt x="296" y="165"/>
                      <a:pt x="295" y="167"/>
                    </a:cubicBezTo>
                    <a:cubicBezTo>
                      <a:pt x="293" y="167"/>
                      <a:pt x="292" y="168"/>
                      <a:pt x="291" y="168"/>
                    </a:cubicBezTo>
                    <a:cubicBezTo>
                      <a:pt x="291" y="168"/>
                      <a:pt x="291" y="168"/>
                      <a:pt x="291" y="168"/>
                    </a:cubicBezTo>
                    <a:cubicBezTo>
                      <a:pt x="288" y="168"/>
                      <a:pt x="286" y="167"/>
                      <a:pt x="284" y="166"/>
                    </a:cubicBezTo>
                    <a:cubicBezTo>
                      <a:pt x="283" y="165"/>
                      <a:pt x="283" y="165"/>
                      <a:pt x="282" y="165"/>
                    </a:cubicBezTo>
                    <a:cubicBezTo>
                      <a:pt x="283" y="165"/>
                      <a:pt x="284" y="165"/>
                      <a:pt x="285" y="165"/>
                    </a:cubicBezTo>
                    <a:cubicBezTo>
                      <a:pt x="287" y="165"/>
                      <a:pt x="289" y="165"/>
                      <a:pt x="291" y="164"/>
                    </a:cubicBezTo>
                    <a:cubicBezTo>
                      <a:pt x="298" y="163"/>
                      <a:pt x="302" y="159"/>
                      <a:pt x="301" y="153"/>
                    </a:cubicBezTo>
                    <a:cubicBezTo>
                      <a:pt x="300" y="150"/>
                      <a:pt x="298" y="149"/>
                      <a:pt x="296" y="147"/>
                    </a:cubicBezTo>
                    <a:cubicBezTo>
                      <a:pt x="295" y="146"/>
                      <a:pt x="294" y="146"/>
                      <a:pt x="294" y="145"/>
                    </a:cubicBezTo>
                    <a:cubicBezTo>
                      <a:pt x="294" y="145"/>
                      <a:pt x="294" y="145"/>
                      <a:pt x="294" y="145"/>
                    </a:cubicBezTo>
                    <a:cubicBezTo>
                      <a:pt x="295" y="144"/>
                      <a:pt x="296" y="144"/>
                      <a:pt x="298" y="143"/>
                    </a:cubicBezTo>
                    <a:cubicBezTo>
                      <a:pt x="298" y="143"/>
                      <a:pt x="299" y="143"/>
                      <a:pt x="299" y="143"/>
                    </a:cubicBezTo>
                    <a:cubicBezTo>
                      <a:pt x="300" y="142"/>
                      <a:pt x="302" y="142"/>
                      <a:pt x="303" y="141"/>
                    </a:cubicBezTo>
                    <a:cubicBezTo>
                      <a:pt x="306" y="140"/>
                      <a:pt x="308" y="140"/>
                      <a:pt x="311" y="138"/>
                    </a:cubicBezTo>
                    <a:cubicBezTo>
                      <a:pt x="314" y="136"/>
                      <a:pt x="315" y="134"/>
                      <a:pt x="316" y="132"/>
                    </a:cubicBezTo>
                    <a:cubicBezTo>
                      <a:pt x="317" y="130"/>
                      <a:pt x="318" y="129"/>
                      <a:pt x="319" y="128"/>
                    </a:cubicBezTo>
                    <a:cubicBezTo>
                      <a:pt x="321" y="125"/>
                      <a:pt x="324" y="123"/>
                      <a:pt x="328" y="121"/>
                    </a:cubicBezTo>
                    <a:cubicBezTo>
                      <a:pt x="332" y="119"/>
                      <a:pt x="335" y="116"/>
                      <a:pt x="338" y="113"/>
                    </a:cubicBezTo>
                    <a:cubicBezTo>
                      <a:pt x="341" y="110"/>
                      <a:pt x="344" y="108"/>
                      <a:pt x="347" y="106"/>
                    </a:cubicBezTo>
                    <a:cubicBezTo>
                      <a:pt x="347" y="106"/>
                      <a:pt x="348" y="105"/>
                      <a:pt x="349" y="105"/>
                    </a:cubicBezTo>
                    <a:cubicBezTo>
                      <a:pt x="352" y="103"/>
                      <a:pt x="355" y="101"/>
                      <a:pt x="357" y="97"/>
                    </a:cubicBezTo>
                    <a:cubicBezTo>
                      <a:pt x="359" y="96"/>
                      <a:pt x="359" y="94"/>
                      <a:pt x="360" y="92"/>
                    </a:cubicBezTo>
                    <a:cubicBezTo>
                      <a:pt x="361" y="90"/>
                      <a:pt x="362" y="88"/>
                      <a:pt x="363" y="86"/>
                    </a:cubicBezTo>
                    <a:cubicBezTo>
                      <a:pt x="364" y="85"/>
                      <a:pt x="365" y="84"/>
                      <a:pt x="366" y="84"/>
                    </a:cubicBezTo>
                    <a:cubicBezTo>
                      <a:pt x="367" y="83"/>
                      <a:pt x="368" y="82"/>
                      <a:pt x="369" y="82"/>
                    </a:cubicBezTo>
                    <a:cubicBezTo>
                      <a:pt x="370" y="80"/>
                      <a:pt x="371" y="80"/>
                      <a:pt x="373" y="80"/>
                    </a:cubicBezTo>
                    <a:cubicBezTo>
                      <a:pt x="374" y="79"/>
                      <a:pt x="374" y="79"/>
                      <a:pt x="374" y="79"/>
                    </a:cubicBezTo>
                    <a:cubicBezTo>
                      <a:pt x="378" y="78"/>
                      <a:pt x="381" y="74"/>
                      <a:pt x="383" y="71"/>
                    </a:cubicBezTo>
                    <a:cubicBezTo>
                      <a:pt x="384" y="69"/>
                      <a:pt x="384" y="69"/>
                      <a:pt x="384" y="69"/>
                    </a:cubicBezTo>
                    <a:cubicBezTo>
                      <a:pt x="385" y="68"/>
                      <a:pt x="386" y="67"/>
                      <a:pt x="387" y="66"/>
                    </a:cubicBezTo>
                    <a:cubicBezTo>
                      <a:pt x="388" y="64"/>
                      <a:pt x="389" y="63"/>
                      <a:pt x="390" y="61"/>
                    </a:cubicBezTo>
                    <a:cubicBezTo>
                      <a:pt x="394" y="57"/>
                      <a:pt x="401" y="46"/>
                      <a:pt x="394" y="38"/>
                    </a:cubicBezTo>
                    <a:cubicBezTo>
                      <a:pt x="393" y="37"/>
                      <a:pt x="392" y="36"/>
                      <a:pt x="391" y="36"/>
                    </a:cubicBezTo>
                    <a:cubicBezTo>
                      <a:pt x="389" y="34"/>
                      <a:pt x="388" y="33"/>
                      <a:pt x="389" y="31"/>
                    </a:cubicBezTo>
                    <a:cubicBezTo>
                      <a:pt x="389" y="30"/>
                      <a:pt x="390" y="28"/>
                      <a:pt x="392" y="26"/>
                    </a:cubicBezTo>
                    <a:cubicBezTo>
                      <a:pt x="393" y="24"/>
                      <a:pt x="395" y="22"/>
                      <a:pt x="396" y="20"/>
                    </a:cubicBezTo>
                    <a:cubicBezTo>
                      <a:pt x="397" y="16"/>
                      <a:pt x="399" y="8"/>
                      <a:pt x="396" y="3"/>
                    </a:cubicBezTo>
                    <a:cubicBezTo>
                      <a:pt x="395" y="1"/>
                      <a:pt x="392" y="0"/>
                      <a:pt x="389" y="0"/>
                    </a:cubicBezTo>
                    <a:cubicBezTo>
                      <a:pt x="387" y="0"/>
                      <a:pt x="385" y="0"/>
                      <a:pt x="383" y="1"/>
                    </a:cubicBezTo>
                    <a:cubicBezTo>
                      <a:pt x="382" y="1"/>
                      <a:pt x="382" y="1"/>
                      <a:pt x="381" y="1"/>
                    </a:cubicBezTo>
                    <a:cubicBezTo>
                      <a:pt x="381" y="1"/>
                      <a:pt x="380" y="1"/>
                      <a:pt x="380" y="1"/>
                    </a:cubicBezTo>
                    <a:cubicBezTo>
                      <a:pt x="379" y="1"/>
                      <a:pt x="379" y="1"/>
                      <a:pt x="378" y="1"/>
                    </a:cubicBezTo>
                    <a:cubicBezTo>
                      <a:pt x="377" y="1"/>
                      <a:pt x="376" y="1"/>
                      <a:pt x="375" y="1"/>
                    </a:cubicBezTo>
                    <a:cubicBezTo>
                      <a:pt x="374" y="1"/>
                      <a:pt x="373" y="1"/>
                      <a:pt x="372" y="1"/>
                    </a:cubicBezTo>
                    <a:cubicBezTo>
                      <a:pt x="371" y="2"/>
                      <a:pt x="370" y="2"/>
                      <a:pt x="369" y="2"/>
                    </a:cubicBezTo>
                    <a:cubicBezTo>
                      <a:pt x="369" y="2"/>
                      <a:pt x="369" y="2"/>
                      <a:pt x="369" y="2"/>
                    </a:cubicBezTo>
                    <a:cubicBezTo>
                      <a:pt x="368" y="2"/>
                      <a:pt x="368" y="1"/>
                      <a:pt x="367" y="1"/>
                    </a:cubicBezTo>
                    <a:cubicBezTo>
                      <a:pt x="366" y="1"/>
                      <a:pt x="364" y="1"/>
                      <a:pt x="363" y="1"/>
                    </a:cubicBezTo>
                    <a:cubicBezTo>
                      <a:pt x="363" y="1"/>
                      <a:pt x="362" y="1"/>
                      <a:pt x="362" y="0"/>
                    </a:cubicBezTo>
                    <a:cubicBezTo>
                      <a:pt x="361" y="0"/>
                      <a:pt x="360" y="0"/>
                      <a:pt x="359" y="0"/>
                    </a:cubicBezTo>
                    <a:cubicBezTo>
                      <a:pt x="357" y="0"/>
                      <a:pt x="355" y="1"/>
                      <a:pt x="354" y="2"/>
                    </a:cubicBezTo>
                    <a:cubicBezTo>
                      <a:pt x="353" y="3"/>
                      <a:pt x="352" y="5"/>
                      <a:pt x="353" y="6"/>
                    </a:cubicBezTo>
                    <a:cubicBezTo>
                      <a:pt x="353" y="8"/>
                      <a:pt x="355" y="9"/>
                      <a:pt x="357" y="11"/>
                    </a:cubicBezTo>
                    <a:cubicBezTo>
                      <a:pt x="357" y="11"/>
                      <a:pt x="358" y="12"/>
                      <a:pt x="359" y="12"/>
                    </a:cubicBezTo>
                    <a:cubicBezTo>
                      <a:pt x="359" y="12"/>
                      <a:pt x="358" y="12"/>
                      <a:pt x="358" y="12"/>
                    </a:cubicBezTo>
                    <a:cubicBezTo>
                      <a:pt x="356" y="12"/>
                      <a:pt x="354" y="12"/>
                      <a:pt x="352" y="11"/>
                    </a:cubicBezTo>
                    <a:cubicBezTo>
                      <a:pt x="351" y="11"/>
                      <a:pt x="351" y="11"/>
                      <a:pt x="350" y="11"/>
                    </a:cubicBezTo>
                    <a:cubicBezTo>
                      <a:pt x="350" y="11"/>
                      <a:pt x="349" y="11"/>
                      <a:pt x="349" y="11"/>
                    </a:cubicBezTo>
                    <a:cubicBezTo>
                      <a:pt x="348" y="11"/>
                      <a:pt x="347" y="11"/>
                      <a:pt x="346" y="11"/>
                    </a:cubicBezTo>
                    <a:cubicBezTo>
                      <a:pt x="346" y="11"/>
                      <a:pt x="345" y="11"/>
                      <a:pt x="345" y="11"/>
                    </a:cubicBezTo>
                    <a:cubicBezTo>
                      <a:pt x="345" y="11"/>
                      <a:pt x="345" y="11"/>
                      <a:pt x="345" y="11"/>
                    </a:cubicBezTo>
                    <a:cubicBezTo>
                      <a:pt x="344" y="11"/>
                      <a:pt x="343" y="11"/>
                      <a:pt x="342" y="10"/>
                    </a:cubicBezTo>
                    <a:cubicBezTo>
                      <a:pt x="340" y="10"/>
                      <a:pt x="339" y="9"/>
                      <a:pt x="337" y="9"/>
                    </a:cubicBezTo>
                    <a:cubicBezTo>
                      <a:pt x="337" y="9"/>
                      <a:pt x="336" y="10"/>
                      <a:pt x="336" y="10"/>
                    </a:cubicBezTo>
                    <a:cubicBezTo>
                      <a:pt x="332" y="10"/>
                      <a:pt x="327" y="11"/>
                      <a:pt x="323" y="14"/>
                    </a:cubicBezTo>
                    <a:cubicBezTo>
                      <a:pt x="323" y="15"/>
                      <a:pt x="322" y="16"/>
                      <a:pt x="321" y="17"/>
                    </a:cubicBezTo>
                    <a:cubicBezTo>
                      <a:pt x="321" y="17"/>
                      <a:pt x="320" y="18"/>
                      <a:pt x="319" y="18"/>
                    </a:cubicBezTo>
                    <a:cubicBezTo>
                      <a:pt x="319" y="19"/>
                      <a:pt x="318" y="19"/>
                      <a:pt x="317" y="19"/>
                    </a:cubicBezTo>
                    <a:cubicBezTo>
                      <a:pt x="316" y="19"/>
                      <a:pt x="316" y="19"/>
                      <a:pt x="315" y="19"/>
                    </a:cubicBezTo>
                    <a:cubicBezTo>
                      <a:pt x="313" y="19"/>
                      <a:pt x="313" y="19"/>
                      <a:pt x="313" y="19"/>
                    </a:cubicBezTo>
                    <a:cubicBezTo>
                      <a:pt x="311" y="20"/>
                      <a:pt x="309" y="20"/>
                      <a:pt x="307" y="20"/>
                    </a:cubicBezTo>
                    <a:cubicBezTo>
                      <a:pt x="306" y="20"/>
                      <a:pt x="305" y="20"/>
                      <a:pt x="304" y="20"/>
                    </a:cubicBezTo>
                    <a:cubicBezTo>
                      <a:pt x="301" y="19"/>
                      <a:pt x="297" y="19"/>
                      <a:pt x="294" y="19"/>
                    </a:cubicBezTo>
                    <a:cubicBezTo>
                      <a:pt x="292" y="19"/>
                      <a:pt x="291" y="19"/>
                      <a:pt x="289" y="19"/>
                    </a:cubicBezTo>
                    <a:cubicBezTo>
                      <a:pt x="287" y="19"/>
                      <a:pt x="287" y="19"/>
                      <a:pt x="287" y="19"/>
                    </a:cubicBezTo>
                    <a:cubicBezTo>
                      <a:pt x="287" y="21"/>
                      <a:pt x="287" y="21"/>
                      <a:pt x="287" y="21"/>
                    </a:cubicBezTo>
                    <a:cubicBezTo>
                      <a:pt x="287" y="21"/>
                      <a:pt x="287" y="21"/>
                      <a:pt x="286" y="21"/>
                    </a:cubicBezTo>
                    <a:cubicBezTo>
                      <a:pt x="285" y="21"/>
                      <a:pt x="285" y="21"/>
                      <a:pt x="284" y="21"/>
                    </a:cubicBezTo>
                    <a:cubicBezTo>
                      <a:pt x="283" y="21"/>
                      <a:pt x="283" y="21"/>
                      <a:pt x="282" y="21"/>
                    </a:cubicBezTo>
                    <a:cubicBezTo>
                      <a:pt x="281" y="21"/>
                      <a:pt x="280" y="21"/>
                      <a:pt x="279" y="22"/>
                    </a:cubicBezTo>
                    <a:cubicBezTo>
                      <a:pt x="277" y="22"/>
                      <a:pt x="276" y="23"/>
                      <a:pt x="276" y="24"/>
                    </a:cubicBezTo>
                    <a:cubicBezTo>
                      <a:pt x="275" y="24"/>
                      <a:pt x="274" y="25"/>
                      <a:pt x="274" y="25"/>
                    </a:cubicBezTo>
                    <a:cubicBezTo>
                      <a:pt x="274" y="25"/>
                      <a:pt x="274" y="25"/>
                      <a:pt x="273" y="25"/>
                    </a:cubicBezTo>
                    <a:cubicBezTo>
                      <a:pt x="273" y="25"/>
                      <a:pt x="273" y="25"/>
                      <a:pt x="273" y="25"/>
                    </a:cubicBezTo>
                    <a:cubicBezTo>
                      <a:pt x="272" y="25"/>
                      <a:pt x="270" y="25"/>
                      <a:pt x="269" y="26"/>
                    </a:cubicBezTo>
                    <a:cubicBezTo>
                      <a:pt x="269" y="27"/>
                      <a:pt x="268" y="27"/>
                      <a:pt x="268" y="27"/>
                    </a:cubicBezTo>
                    <a:cubicBezTo>
                      <a:pt x="268" y="27"/>
                      <a:pt x="268" y="27"/>
                      <a:pt x="268" y="27"/>
                    </a:cubicBezTo>
                    <a:cubicBezTo>
                      <a:pt x="267" y="27"/>
                      <a:pt x="265" y="26"/>
                      <a:pt x="264" y="26"/>
                    </a:cubicBezTo>
                    <a:cubicBezTo>
                      <a:pt x="264" y="26"/>
                      <a:pt x="264" y="26"/>
                      <a:pt x="264" y="26"/>
                    </a:cubicBezTo>
                    <a:cubicBezTo>
                      <a:pt x="261" y="26"/>
                      <a:pt x="258" y="28"/>
                      <a:pt x="256" y="30"/>
                    </a:cubicBezTo>
                    <a:cubicBezTo>
                      <a:pt x="255" y="31"/>
                      <a:pt x="254" y="32"/>
                      <a:pt x="253" y="33"/>
                    </a:cubicBezTo>
                    <a:cubicBezTo>
                      <a:pt x="254" y="29"/>
                      <a:pt x="252" y="26"/>
                      <a:pt x="249" y="24"/>
                    </a:cubicBezTo>
                    <a:cubicBezTo>
                      <a:pt x="247" y="22"/>
                      <a:pt x="243" y="21"/>
                      <a:pt x="240" y="21"/>
                    </a:cubicBezTo>
                    <a:cubicBezTo>
                      <a:pt x="238" y="21"/>
                      <a:pt x="237" y="21"/>
                      <a:pt x="236" y="22"/>
                    </a:cubicBezTo>
                    <a:cubicBezTo>
                      <a:pt x="234" y="23"/>
                      <a:pt x="234" y="25"/>
                      <a:pt x="233" y="27"/>
                    </a:cubicBezTo>
                    <a:cubicBezTo>
                      <a:pt x="233" y="27"/>
                      <a:pt x="233" y="27"/>
                      <a:pt x="233" y="28"/>
                    </a:cubicBezTo>
                    <a:cubicBezTo>
                      <a:pt x="232" y="30"/>
                      <a:pt x="230" y="32"/>
                      <a:pt x="229" y="34"/>
                    </a:cubicBezTo>
                    <a:cubicBezTo>
                      <a:pt x="228" y="35"/>
                      <a:pt x="227" y="36"/>
                      <a:pt x="227" y="36"/>
                    </a:cubicBezTo>
                    <a:cubicBezTo>
                      <a:pt x="228" y="35"/>
                      <a:pt x="229" y="34"/>
                      <a:pt x="229" y="32"/>
                    </a:cubicBezTo>
                    <a:cubicBezTo>
                      <a:pt x="231" y="30"/>
                      <a:pt x="231" y="26"/>
                      <a:pt x="229" y="23"/>
                    </a:cubicBezTo>
                    <a:cubicBezTo>
                      <a:pt x="227" y="20"/>
                      <a:pt x="223" y="16"/>
                      <a:pt x="219" y="16"/>
                    </a:cubicBezTo>
                    <a:cubicBezTo>
                      <a:pt x="218" y="16"/>
                      <a:pt x="216" y="17"/>
                      <a:pt x="215" y="18"/>
                    </a:cubicBezTo>
                    <a:cubicBezTo>
                      <a:pt x="214" y="18"/>
                      <a:pt x="214" y="19"/>
                      <a:pt x="213" y="20"/>
                    </a:cubicBezTo>
                    <a:cubicBezTo>
                      <a:pt x="212" y="19"/>
                      <a:pt x="211" y="18"/>
                      <a:pt x="210" y="17"/>
                    </a:cubicBezTo>
                    <a:cubicBezTo>
                      <a:pt x="209" y="16"/>
                      <a:pt x="208" y="16"/>
                      <a:pt x="208" y="15"/>
                    </a:cubicBezTo>
                    <a:cubicBezTo>
                      <a:pt x="205" y="13"/>
                      <a:pt x="201" y="10"/>
                      <a:pt x="197" y="10"/>
                    </a:cubicBezTo>
                    <a:cubicBezTo>
                      <a:pt x="196" y="10"/>
                      <a:pt x="194" y="11"/>
                      <a:pt x="193" y="11"/>
                    </a:cubicBezTo>
                    <a:cubicBezTo>
                      <a:pt x="189" y="14"/>
                      <a:pt x="189" y="18"/>
                      <a:pt x="189" y="21"/>
                    </a:cubicBezTo>
                    <a:cubicBezTo>
                      <a:pt x="189" y="23"/>
                      <a:pt x="189" y="24"/>
                      <a:pt x="189" y="25"/>
                    </a:cubicBezTo>
                    <a:cubicBezTo>
                      <a:pt x="188" y="26"/>
                      <a:pt x="187" y="27"/>
                      <a:pt x="186" y="28"/>
                    </a:cubicBezTo>
                    <a:cubicBezTo>
                      <a:pt x="184" y="30"/>
                      <a:pt x="182" y="32"/>
                      <a:pt x="181" y="36"/>
                    </a:cubicBezTo>
                    <a:cubicBezTo>
                      <a:pt x="181" y="37"/>
                      <a:pt x="181" y="37"/>
                      <a:pt x="181" y="37"/>
                    </a:cubicBezTo>
                    <a:cubicBezTo>
                      <a:pt x="181" y="40"/>
                      <a:pt x="180" y="46"/>
                      <a:pt x="186" y="48"/>
                    </a:cubicBezTo>
                    <a:cubicBezTo>
                      <a:pt x="184" y="49"/>
                      <a:pt x="183" y="50"/>
                      <a:pt x="183" y="52"/>
                    </a:cubicBezTo>
                    <a:cubicBezTo>
                      <a:pt x="182" y="52"/>
                      <a:pt x="183" y="53"/>
                      <a:pt x="183" y="54"/>
                    </a:cubicBezTo>
                    <a:cubicBezTo>
                      <a:pt x="183" y="53"/>
                      <a:pt x="182" y="53"/>
                      <a:pt x="182" y="53"/>
                    </a:cubicBezTo>
                    <a:cubicBezTo>
                      <a:pt x="181" y="53"/>
                      <a:pt x="180" y="53"/>
                      <a:pt x="180" y="53"/>
                    </a:cubicBezTo>
                    <a:cubicBezTo>
                      <a:pt x="178" y="53"/>
                      <a:pt x="177" y="54"/>
                      <a:pt x="177" y="54"/>
                    </a:cubicBezTo>
                    <a:cubicBezTo>
                      <a:pt x="176" y="56"/>
                      <a:pt x="176" y="57"/>
                      <a:pt x="176" y="59"/>
                    </a:cubicBezTo>
                    <a:cubicBezTo>
                      <a:pt x="175" y="59"/>
                      <a:pt x="174" y="60"/>
                      <a:pt x="174" y="61"/>
                    </a:cubicBezTo>
                    <a:cubicBezTo>
                      <a:pt x="172" y="67"/>
                      <a:pt x="175" y="75"/>
                      <a:pt x="175" y="75"/>
                    </a:cubicBezTo>
                    <a:cubicBezTo>
                      <a:pt x="176" y="76"/>
                      <a:pt x="177" y="78"/>
                      <a:pt x="178" y="81"/>
                    </a:cubicBezTo>
                    <a:cubicBezTo>
                      <a:pt x="177" y="81"/>
                      <a:pt x="175" y="81"/>
                      <a:pt x="173" y="81"/>
                    </a:cubicBezTo>
                    <a:cubicBezTo>
                      <a:pt x="172" y="82"/>
                      <a:pt x="170" y="83"/>
                      <a:pt x="169" y="83"/>
                    </a:cubicBezTo>
                    <a:cubicBezTo>
                      <a:pt x="168" y="84"/>
                      <a:pt x="167" y="85"/>
                      <a:pt x="166" y="85"/>
                    </a:cubicBezTo>
                    <a:cubicBezTo>
                      <a:pt x="165" y="85"/>
                      <a:pt x="163" y="86"/>
                      <a:pt x="162" y="86"/>
                    </a:cubicBezTo>
                    <a:cubicBezTo>
                      <a:pt x="160" y="86"/>
                      <a:pt x="160" y="85"/>
                      <a:pt x="160" y="85"/>
                    </a:cubicBezTo>
                    <a:cubicBezTo>
                      <a:pt x="159" y="85"/>
                      <a:pt x="159" y="85"/>
                      <a:pt x="159" y="85"/>
                    </a:cubicBezTo>
                    <a:cubicBezTo>
                      <a:pt x="157" y="83"/>
                      <a:pt x="155" y="81"/>
                      <a:pt x="152" y="81"/>
                    </a:cubicBezTo>
                    <a:cubicBezTo>
                      <a:pt x="151" y="81"/>
                      <a:pt x="149" y="82"/>
                      <a:pt x="148" y="85"/>
                    </a:cubicBezTo>
                    <a:cubicBezTo>
                      <a:pt x="148" y="88"/>
                      <a:pt x="150" y="90"/>
                      <a:pt x="152" y="91"/>
                    </a:cubicBezTo>
                    <a:cubicBezTo>
                      <a:pt x="152" y="91"/>
                      <a:pt x="152" y="91"/>
                      <a:pt x="152" y="92"/>
                    </a:cubicBezTo>
                    <a:cubicBezTo>
                      <a:pt x="152" y="93"/>
                      <a:pt x="153" y="95"/>
                      <a:pt x="153" y="96"/>
                    </a:cubicBezTo>
                    <a:cubicBezTo>
                      <a:pt x="153" y="96"/>
                      <a:pt x="153" y="97"/>
                      <a:pt x="153" y="97"/>
                    </a:cubicBezTo>
                    <a:cubicBezTo>
                      <a:pt x="154" y="98"/>
                      <a:pt x="154" y="99"/>
                      <a:pt x="155" y="100"/>
                    </a:cubicBezTo>
                    <a:cubicBezTo>
                      <a:pt x="156" y="101"/>
                      <a:pt x="157" y="102"/>
                      <a:pt x="158" y="102"/>
                    </a:cubicBezTo>
                    <a:cubicBezTo>
                      <a:pt x="158" y="102"/>
                      <a:pt x="159" y="103"/>
                      <a:pt x="159" y="103"/>
                    </a:cubicBezTo>
                    <a:cubicBezTo>
                      <a:pt x="160" y="104"/>
                      <a:pt x="160" y="105"/>
                      <a:pt x="161" y="106"/>
                    </a:cubicBezTo>
                    <a:cubicBezTo>
                      <a:pt x="162" y="106"/>
                      <a:pt x="162" y="106"/>
                      <a:pt x="162" y="106"/>
                    </a:cubicBezTo>
                    <a:cubicBezTo>
                      <a:pt x="163" y="107"/>
                      <a:pt x="165" y="109"/>
                      <a:pt x="165" y="109"/>
                    </a:cubicBezTo>
                    <a:cubicBezTo>
                      <a:pt x="165" y="109"/>
                      <a:pt x="165" y="110"/>
                      <a:pt x="164" y="110"/>
                    </a:cubicBezTo>
                    <a:cubicBezTo>
                      <a:pt x="161" y="112"/>
                      <a:pt x="160" y="114"/>
                      <a:pt x="160" y="116"/>
                    </a:cubicBezTo>
                    <a:cubicBezTo>
                      <a:pt x="159" y="117"/>
                      <a:pt x="159" y="118"/>
                      <a:pt x="158" y="118"/>
                    </a:cubicBezTo>
                    <a:cubicBezTo>
                      <a:pt x="157" y="120"/>
                      <a:pt x="157" y="120"/>
                      <a:pt x="157" y="120"/>
                    </a:cubicBezTo>
                    <a:cubicBezTo>
                      <a:pt x="156" y="120"/>
                      <a:pt x="155" y="118"/>
                      <a:pt x="155" y="117"/>
                    </a:cubicBezTo>
                    <a:cubicBezTo>
                      <a:pt x="153" y="115"/>
                      <a:pt x="151" y="113"/>
                      <a:pt x="148" y="113"/>
                    </a:cubicBezTo>
                    <a:cubicBezTo>
                      <a:pt x="147" y="113"/>
                      <a:pt x="146" y="114"/>
                      <a:pt x="145" y="114"/>
                    </a:cubicBezTo>
                    <a:cubicBezTo>
                      <a:pt x="143" y="115"/>
                      <a:pt x="143" y="117"/>
                      <a:pt x="142" y="118"/>
                    </a:cubicBezTo>
                    <a:cubicBezTo>
                      <a:pt x="142" y="122"/>
                      <a:pt x="146" y="128"/>
                      <a:pt x="151" y="132"/>
                    </a:cubicBezTo>
                    <a:cubicBezTo>
                      <a:pt x="151" y="133"/>
                      <a:pt x="151" y="133"/>
                      <a:pt x="151" y="133"/>
                    </a:cubicBezTo>
                    <a:cubicBezTo>
                      <a:pt x="152" y="134"/>
                      <a:pt x="152" y="134"/>
                      <a:pt x="153" y="135"/>
                    </a:cubicBezTo>
                    <a:cubicBezTo>
                      <a:pt x="154" y="137"/>
                      <a:pt x="156" y="139"/>
                      <a:pt x="158" y="140"/>
                    </a:cubicBezTo>
                    <a:cubicBezTo>
                      <a:pt x="160" y="141"/>
                      <a:pt x="161" y="142"/>
                      <a:pt x="163" y="143"/>
                    </a:cubicBezTo>
                    <a:cubicBezTo>
                      <a:pt x="164" y="143"/>
                      <a:pt x="165" y="144"/>
                      <a:pt x="166" y="144"/>
                    </a:cubicBezTo>
                    <a:cubicBezTo>
                      <a:pt x="169" y="146"/>
                      <a:pt x="170" y="148"/>
                      <a:pt x="171" y="151"/>
                    </a:cubicBezTo>
                    <a:cubicBezTo>
                      <a:pt x="171" y="151"/>
                      <a:pt x="170" y="151"/>
                      <a:pt x="170" y="151"/>
                    </a:cubicBezTo>
                    <a:cubicBezTo>
                      <a:pt x="170" y="151"/>
                      <a:pt x="170" y="151"/>
                      <a:pt x="170" y="150"/>
                    </a:cubicBezTo>
                    <a:cubicBezTo>
                      <a:pt x="169" y="150"/>
                      <a:pt x="169" y="149"/>
                      <a:pt x="168" y="149"/>
                    </a:cubicBezTo>
                    <a:cubicBezTo>
                      <a:pt x="166" y="147"/>
                      <a:pt x="164" y="147"/>
                      <a:pt x="163" y="147"/>
                    </a:cubicBezTo>
                    <a:cubicBezTo>
                      <a:pt x="163" y="147"/>
                      <a:pt x="162" y="147"/>
                      <a:pt x="162" y="147"/>
                    </a:cubicBezTo>
                    <a:cubicBezTo>
                      <a:pt x="161" y="147"/>
                      <a:pt x="161" y="147"/>
                      <a:pt x="160" y="147"/>
                    </a:cubicBezTo>
                    <a:cubicBezTo>
                      <a:pt x="160" y="147"/>
                      <a:pt x="159" y="147"/>
                      <a:pt x="159" y="146"/>
                    </a:cubicBezTo>
                    <a:cubicBezTo>
                      <a:pt x="157" y="146"/>
                      <a:pt x="156" y="145"/>
                      <a:pt x="154" y="145"/>
                    </a:cubicBezTo>
                    <a:cubicBezTo>
                      <a:pt x="154" y="145"/>
                      <a:pt x="153" y="145"/>
                      <a:pt x="153" y="145"/>
                    </a:cubicBezTo>
                    <a:cubicBezTo>
                      <a:pt x="150" y="146"/>
                      <a:pt x="150" y="149"/>
                      <a:pt x="150" y="150"/>
                    </a:cubicBezTo>
                    <a:cubicBezTo>
                      <a:pt x="148" y="150"/>
                      <a:pt x="148" y="150"/>
                      <a:pt x="148" y="150"/>
                    </a:cubicBezTo>
                    <a:cubicBezTo>
                      <a:pt x="147" y="151"/>
                      <a:pt x="147" y="151"/>
                      <a:pt x="147" y="151"/>
                    </a:cubicBezTo>
                    <a:cubicBezTo>
                      <a:pt x="147" y="152"/>
                      <a:pt x="147" y="152"/>
                      <a:pt x="146" y="152"/>
                    </a:cubicBezTo>
                    <a:cubicBezTo>
                      <a:pt x="145" y="153"/>
                      <a:pt x="143" y="153"/>
                      <a:pt x="142" y="155"/>
                    </a:cubicBezTo>
                    <a:cubicBezTo>
                      <a:pt x="142" y="157"/>
                      <a:pt x="142" y="158"/>
                      <a:pt x="142" y="159"/>
                    </a:cubicBezTo>
                    <a:cubicBezTo>
                      <a:pt x="142" y="160"/>
                      <a:pt x="142" y="160"/>
                      <a:pt x="142" y="160"/>
                    </a:cubicBezTo>
                    <a:cubicBezTo>
                      <a:pt x="142" y="160"/>
                      <a:pt x="141" y="159"/>
                      <a:pt x="141" y="159"/>
                    </a:cubicBezTo>
                    <a:cubicBezTo>
                      <a:pt x="140" y="158"/>
                      <a:pt x="139" y="158"/>
                      <a:pt x="138" y="157"/>
                    </a:cubicBezTo>
                    <a:cubicBezTo>
                      <a:pt x="137" y="154"/>
                      <a:pt x="136" y="148"/>
                      <a:pt x="130" y="148"/>
                    </a:cubicBezTo>
                    <a:cubicBezTo>
                      <a:pt x="130" y="148"/>
                      <a:pt x="130" y="148"/>
                      <a:pt x="129" y="148"/>
                    </a:cubicBezTo>
                    <a:cubicBezTo>
                      <a:pt x="127" y="149"/>
                      <a:pt x="125" y="150"/>
                      <a:pt x="124" y="152"/>
                    </a:cubicBezTo>
                    <a:cubicBezTo>
                      <a:pt x="123" y="153"/>
                      <a:pt x="122" y="154"/>
                      <a:pt x="122" y="156"/>
                    </a:cubicBezTo>
                    <a:cubicBezTo>
                      <a:pt x="122" y="156"/>
                      <a:pt x="122" y="156"/>
                      <a:pt x="121" y="156"/>
                    </a:cubicBezTo>
                    <a:cubicBezTo>
                      <a:pt x="121" y="155"/>
                      <a:pt x="120" y="155"/>
                      <a:pt x="119" y="155"/>
                    </a:cubicBezTo>
                    <a:cubicBezTo>
                      <a:pt x="114" y="155"/>
                      <a:pt x="108" y="160"/>
                      <a:pt x="108" y="160"/>
                    </a:cubicBezTo>
                    <a:cubicBezTo>
                      <a:pt x="104" y="164"/>
                      <a:pt x="104" y="169"/>
                      <a:pt x="104" y="173"/>
                    </a:cubicBezTo>
                    <a:cubicBezTo>
                      <a:pt x="104" y="173"/>
                      <a:pt x="104" y="173"/>
                      <a:pt x="104" y="173"/>
                    </a:cubicBezTo>
                    <a:cubicBezTo>
                      <a:pt x="104" y="178"/>
                      <a:pt x="105" y="184"/>
                      <a:pt x="109" y="188"/>
                    </a:cubicBezTo>
                    <a:cubicBezTo>
                      <a:pt x="110" y="189"/>
                      <a:pt x="112" y="190"/>
                      <a:pt x="114" y="191"/>
                    </a:cubicBezTo>
                    <a:cubicBezTo>
                      <a:pt x="115" y="191"/>
                      <a:pt x="117" y="191"/>
                      <a:pt x="117" y="192"/>
                    </a:cubicBezTo>
                    <a:cubicBezTo>
                      <a:pt x="117" y="192"/>
                      <a:pt x="117" y="192"/>
                      <a:pt x="117" y="192"/>
                    </a:cubicBezTo>
                    <a:cubicBezTo>
                      <a:pt x="117" y="192"/>
                      <a:pt x="116" y="192"/>
                      <a:pt x="115" y="192"/>
                    </a:cubicBezTo>
                    <a:cubicBezTo>
                      <a:pt x="113" y="192"/>
                      <a:pt x="113" y="192"/>
                      <a:pt x="113" y="192"/>
                    </a:cubicBezTo>
                    <a:cubicBezTo>
                      <a:pt x="112" y="192"/>
                      <a:pt x="111" y="192"/>
                      <a:pt x="110" y="193"/>
                    </a:cubicBezTo>
                    <a:cubicBezTo>
                      <a:pt x="106" y="194"/>
                      <a:pt x="104" y="201"/>
                      <a:pt x="104" y="202"/>
                    </a:cubicBezTo>
                    <a:cubicBezTo>
                      <a:pt x="103" y="206"/>
                      <a:pt x="106" y="211"/>
                      <a:pt x="110" y="212"/>
                    </a:cubicBezTo>
                    <a:cubicBezTo>
                      <a:pt x="111" y="213"/>
                      <a:pt x="112" y="213"/>
                      <a:pt x="112" y="213"/>
                    </a:cubicBezTo>
                    <a:cubicBezTo>
                      <a:pt x="112" y="213"/>
                      <a:pt x="112" y="213"/>
                      <a:pt x="112" y="213"/>
                    </a:cubicBezTo>
                    <a:cubicBezTo>
                      <a:pt x="112" y="214"/>
                      <a:pt x="112" y="216"/>
                      <a:pt x="113" y="218"/>
                    </a:cubicBezTo>
                    <a:cubicBezTo>
                      <a:pt x="114" y="219"/>
                      <a:pt x="115" y="219"/>
                      <a:pt x="116" y="219"/>
                    </a:cubicBezTo>
                    <a:cubicBezTo>
                      <a:pt x="116" y="220"/>
                      <a:pt x="117" y="220"/>
                      <a:pt x="117" y="220"/>
                    </a:cubicBezTo>
                    <a:cubicBezTo>
                      <a:pt x="117" y="220"/>
                      <a:pt x="117" y="220"/>
                      <a:pt x="117" y="220"/>
                    </a:cubicBezTo>
                    <a:cubicBezTo>
                      <a:pt x="117" y="220"/>
                      <a:pt x="116" y="220"/>
                      <a:pt x="116" y="220"/>
                    </a:cubicBezTo>
                    <a:cubicBezTo>
                      <a:pt x="116" y="220"/>
                      <a:pt x="116" y="220"/>
                      <a:pt x="115" y="220"/>
                    </a:cubicBezTo>
                    <a:cubicBezTo>
                      <a:pt x="115" y="219"/>
                      <a:pt x="115" y="219"/>
                      <a:pt x="114" y="219"/>
                    </a:cubicBezTo>
                    <a:cubicBezTo>
                      <a:pt x="114" y="219"/>
                      <a:pt x="113" y="219"/>
                      <a:pt x="113" y="219"/>
                    </a:cubicBezTo>
                    <a:cubicBezTo>
                      <a:pt x="112" y="218"/>
                      <a:pt x="111" y="218"/>
                      <a:pt x="110" y="218"/>
                    </a:cubicBezTo>
                    <a:cubicBezTo>
                      <a:pt x="110" y="217"/>
                      <a:pt x="110" y="217"/>
                      <a:pt x="110" y="217"/>
                    </a:cubicBezTo>
                    <a:cubicBezTo>
                      <a:pt x="109" y="216"/>
                      <a:pt x="107" y="215"/>
                      <a:pt x="105" y="215"/>
                    </a:cubicBezTo>
                    <a:cubicBezTo>
                      <a:pt x="104" y="215"/>
                      <a:pt x="104" y="215"/>
                      <a:pt x="104" y="215"/>
                    </a:cubicBezTo>
                    <a:cubicBezTo>
                      <a:pt x="101" y="215"/>
                      <a:pt x="101" y="215"/>
                      <a:pt x="101" y="215"/>
                    </a:cubicBezTo>
                    <a:cubicBezTo>
                      <a:pt x="101" y="217"/>
                      <a:pt x="101" y="217"/>
                      <a:pt x="101" y="217"/>
                    </a:cubicBezTo>
                    <a:cubicBezTo>
                      <a:pt x="101" y="217"/>
                      <a:pt x="101" y="218"/>
                      <a:pt x="101" y="218"/>
                    </a:cubicBezTo>
                    <a:cubicBezTo>
                      <a:pt x="100" y="218"/>
                      <a:pt x="100" y="219"/>
                      <a:pt x="99" y="220"/>
                    </a:cubicBezTo>
                    <a:cubicBezTo>
                      <a:pt x="99" y="222"/>
                      <a:pt x="99" y="223"/>
                      <a:pt x="99" y="224"/>
                    </a:cubicBezTo>
                    <a:cubicBezTo>
                      <a:pt x="99" y="224"/>
                      <a:pt x="99" y="225"/>
                      <a:pt x="99" y="225"/>
                    </a:cubicBezTo>
                    <a:cubicBezTo>
                      <a:pt x="99" y="226"/>
                      <a:pt x="99" y="227"/>
                      <a:pt x="99" y="228"/>
                    </a:cubicBezTo>
                    <a:cubicBezTo>
                      <a:pt x="98" y="230"/>
                      <a:pt x="98" y="232"/>
                      <a:pt x="98" y="234"/>
                    </a:cubicBezTo>
                    <a:cubicBezTo>
                      <a:pt x="98" y="234"/>
                      <a:pt x="98" y="234"/>
                      <a:pt x="98" y="234"/>
                    </a:cubicBezTo>
                    <a:cubicBezTo>
                      <a:pt x="98" y="235"/>
                      <a:pt x="97" y="235"/>
                      <a:pt x="97" y="236"/>
                    </a:cubicBezTo>
                    <a:cubicBezTo>
                      <a:pt x="97" y="237"/>
                      <a:pt x="97" y="238"/>
                      <a:pt x="98" y="239"/>
                    </a:cubicBezTo>
                    <a:cubicBezTo>
                      <a:pt x="98" y="239"/>
                      <a:pt x="98" y="239"/>
                      <a:pt x="98" y="239"/>
                    </a:cubicBezTo>
                    <a:cubicBezTo>
                      <a:pt x="98" y="241"/>
                      <a:pt x="99" y="242"/>
                      <a:pt x="100" y="243"/>
                    </a:cubicBezTo>
                    <a:cubicBezTo>
                      <a:pt x="101" y="244"/>
                      <a:pt x="101" y="245"/>
                      <a:pt x="102" y="245"/>
                    </a:cubicBezTo>
                    <a:cubicBezTo>
                      <a:pt x="102" y="245"/>
                      <a:pt x="102" y="245"/>
                      <a:pt x="102" y="245"/>
                    </a:cubicBezTo>
                    <a:cubicBezTo>
                      <a:pt x="102" y="245"/>
                      <a:pt x="102" y="245"/>
                      <a:pt x="102" y="245"/>
                    </a:cubicBezTo>
                    <a:cubicBezTo>
                      <a:pt x="103" y="246"/>
                      <a:pt x="102" y="246"/>
                      <a:pt x="102" y="248"/>
                    </a:cubicBezTo>
                    <a:cubicBezTo>
                      <a:pt x="102" y="248"/>
                      <a:pt x="102" y="248"/>
                      <a:pt x="102" y="248"/>
                    </a:cubicBezTo>
                    <a:cubicBezTo>
                      <a:pt x="102" y="249"/>
                      <a:pt x="102" y="249"/>
                      <a:pt x="102" y="251"/>
                    </a:cubicBezTo>
                    <a:cubicBezTo>
                      <a:pt x="102" y="251"/>
                      <a:pt x="102" y="252"/>
                      <a:pt x="103" y="253"/>
                    </a:cubicBezTo>
                    <a:cubicBezTo>
                      <a:pt x="103" y="253"/>
                      <a:pt x="102" y="253"/>
                      <a:pt x="102" y="253"/>
                    </a:cubicBezTo>
                    <a:cubicBezTo>
                      <a:pt x="102" y="254"/>
                      <a:pt x="101" y="256"/>
                      <a:pt x="102" y="257"/>
                    </a:cubicBezTo>
                    <a:cubicBezTo>
                      <a:pt x="103" y="258"/>
                      <a:pt x="103" y="258"/>
                      <a:pt x="104" y="259"/>
                    </a:cubicBezTo>
                    <a:cubicBezTo>
                      <a:pt x="104" y="262"/>
                      <a:pt x="105" y="264"/>
                      <a:pt x="107" y="265"/>
                    </a:cubicBezTo>
                    <a:cubicBezTo>
                      <a:pt x="107" y="266"/>
                      <a:pt x="109" y="267"/>
                      <a:pt x="110" y="267"/>
                    </a:cubicBezTo>
                    <a:cubicBezTo>
                      <a:pt x="112" y="267"/>
                      <a:pt x="114" y="265"/>
                      <a:pt x="115" y="264"/>
                    </a:cubicBezTo>
                    <a:cubicBezTo>
                      <a:pt x="115" y="264"/>
                      <a:pt x="116" y="264"/>
                      <a:pt x="116" y="263"/>
                    </a:cubicBezTo>
                    <a:cubicBezTo>
                      <a:pt x="116" y="264"/>
                      <a:pt x="115" y="264"/>
                      <a:pt x="115" y="264"/>
                    </a:cubicBezTo>
                    <a:cubicBezTo>
                      <a:pt x="114" y="266"/>
                      <a:pt x="113" y="269"/>
                      <a:pt x="113" y="272"/>
                    </a:cubicBezTo>
                    <a:cubicBezTo>
                      <a:pt x="113" y="273"/>
                      <a:pt x="113" y="273"/>
                      <a:pt x="113" y="273"/>
                    </a:cubicBezTo>
                    <a:cubicBezTo>
                      <a:pt x="111" y="273"/>
                      <a:pt x="108" y="274"/>
                      <a:pt x="106" y="275"/>
                    </a:cubicBezTo>
                    <a:cubicBezTo>
                      <a:pt x="105" y="276"/>
                      <a:pt x="104" y="276"/>
                      <a:pt x="103" y="276"/>
                    </a:cubicBezTo>
                    <a:cubicBezTo>
                      <a:pt x="102" y="277"/>
                      <a:pt x="101" y="277"/>
                      <a:pt x="99" y="277"/>
                    </a:cubicBezTo>
                    <a:cubicBezTo>
                      <a:pt x="98" y="277"/>
                      <a:pt x="96" y="277"/>
                      <a:pt x="95" y="276"/>
                    </a:cubicBezTo>
                    <a:cubicBezTo>
                      <a:pt x="96" y="274"/>
                      <a:pt x="97" y="272"/>
                      <a:pt x="96" y="270"/>
                    </a:cubicBezTo>
                    <a:cubicBezTo>
                      <a:pt x="96" y="267"/>
                      <a:pt x="94" y="267"/>
                      <a:pt x="93" y="266"/>
                    </a:cubicBezTo>
                    <a:cubicBezTo>
                      <a:pt x="93" y="266"/>
                      <a:pt x="93" y="266"/>
                      <a:pt x="93" y="266"/>
                    </a:cubicBezTo>
                    <a:cubicBezTo>
                      <a:pt x="92" y="265"/>
                      <a:pt x="92" y="265"/>
                      <a:pt x="92" y="265"/>
                    </a:cubicBezTo>
                    <a:cubicBezTo>
                      <a:pt x="91" y="265"/>
                      <a:pt x="91" y="265"/>
                      <a:pt x="91" y="265"/>
                    </a:cubicBezTo>
                    <a:cubicBezTo>
                      <a:pt x="90" y="264"/>
                      <a:pt x="89" y="264"/>
                      <a:pt x="88" y="264"/>
                    </a:cubicBezTo>
                    <a:cubicBezTo>
                      <a:pt x="88" y="264"/>
                      <a:pt x="87" y="264"/>
                      <a:pt x="87" y="264"/>
                    </a:cubicBezTo>
                    <a:cubicBezTo>
                      <a:pt x="89" y="259"/>
                      <a:pt x="88" y="252"/>
                      <a:pt x="87" y="251"/>
                    </a:cubicBezTo>
                    <a:cubicBezTo>
                      <a:pt x="86" y="249"/>
                      <a:pt x="86" y="249"/>
                      <a:pt x="86" y="249"/>
                    </a:cubicBezTo>
                    <a:cubicBezTo>
                      <a:pt x="85" y="249"/>
                      <a:pt x="85" y="249"/>
                      <a:pt x="85" y="249"/>
                    </a:cubicBezTo>
                    <a:cubicBezTo>
                      <a:pt x="85" y="248"/>
                      <a:pt x="85" y="245"/>
                      <a:pt x="85" y="245"/>
                    </a:cubicBezTo>
                    <a:cubicBezTo>
                      <a:pt x="85" y="244"/>
                      <a:pt x="86" y="243"/>
                      <a:pt x="86" y="242"/>
                    </a:cubicBezTo>
                    <a:cubicBezTo>
                      <a:pt x="87" y="240"/>
                      <a:pt x="88" y="238"/>
                      <a:pt x="88" y="236"/>
                    </a:cubicBezTo>
                    <a:cubicBezTo>
                      <a:pt x="88" y="235"/>
                      <a:pt x="88" y="235"/>
                      <a:pt x="88" y="235"/>
                    </a:cubicBezTo>
                    <a:cubicBezTo>
                      <a:pt x="86" y="233"/>
                      <a:pt x="86" y="233"/>
                      <a:pt x="86" y="233"/>
                    </a:cubicBezTo>
                    <a:cubicBezTo>
                      <a:pt x="85" y="233"/>
                      <a:pt x="85" y="233"/>
                      <a:pt x="85" y="233"/>
                    </a:cubicBezTo>
                    <a:cubicBezTo>
                      <a:pt x="85" y="232"/>
                      <a:pt x="84" y="232"/>
                      <a:pt x="84" y="232"/>
                    </a:cubicBezTo>
                    <a:cubicBezTo>
                      <a:pt x="80" y="232"/>
                      <a:pt x="79" y="236"/>
                      <a:pt x="79" y="237"/>
                    </a:cubicBezTo>
                    <a:cubicBezTo>
                      <a:pt x="79" y="238"/>
                      <a:pt x="79" y="238"/>
                      <a:pt x="79" y="238"/>
                    </a:cubicBezTo>
                    <a:cubicBezTo>
                      <a:pt x="79" y="239"/>
                      <a:pt x="78" y="239"/>
                      <a:pt x="78" y="239"/>
                    </a:cubicBezTo>
                    <a:cubicBezTo>
                      <a:pt x="78" y="240"/>
                      <a:pt x="77" y="240"/>
                      <a:pt x="77" y="241"/>
                    </a:cubicBezTo>
                    <a:cubicBezTo>
                      <a:pt x="76" y="242"/>
                      <a:pt x="75" y="245"/>
                      <a:pt x="75" y="247"/>
                    </a:cubicBezTo>
                    <a:cubicBezTo>
                      <a:pt x="75" y="248"/>
                      <a:pt x="75" y="249"/>
                      <a:pt x="75" y="249"/>
                    </a:cubicBezTo>
                    <a:cubicBezTo>
                      <a:pt x="75" y="249"/>
                      <a:pt x="75" y="249"/>
                      <a:pt x="75" y="249"/>
                    </a:cubicBezTo>
                    <a:cubicBezTo>
                      <a:pt x="75" y="248"/>
                      <a:pt x="74" y="248"/>
                      <a:pt x="72" y="248"/>
                    </a:cubicBezTo>
                    <a:cubicBezTo>
                      <a:pt x="72" y="248"/>
                      <a:pt x="72" y="248"/>
                      <a:pt x="72" y="248"/>
                    </a:cubicBezTo>
                    <a:cubicBezTo>
                      <a:pt x="72" y="247"/>
                      <a:pt x="72" y="246"/>
                      <a:pt x="73" y="245"/>
                    </a:cubicBezTo>
                    <a:cubicBezTo>
                      <a:pt x="73" y="245"/>
                      <a:pt x="73" y="244"/>
                      <a:pt x="73" y="244"/>
                    </a:cubicBezTo>
                    <a:cubicBezTo>
                      <a:pt x="74" y="241"/>
                      <a:pt x="76" y="239"/>
                      <a:pt x="75" y="236"/>
                    </a:cubicBezTo>
                    <a:cubicBezTo>
                      <a:pt x="75" y="234"/>
                      <a:pt x="75" y="232"/>
                      <a:pt x="74" y="231"/>
                    </a:cubicBezTo>
                    <a:cubicBezTo>
                      <a:pt x="74" y="229"/>
                      <a:pt x="73" y="228"/>
                      <a:pt x="73" y="227"/>
                    </a:cubicBezTo>
                    <a:cubicBezTo>
                      <a:pt x="73" y="225"/>
                      <a:pt x="73" y="223"/>
                      <a:pt x="73" y="221"/>
                    </a:cubicBezTo>
                    <a:cubicBezTo>
                      <a:pt x="74" y="216"/>
                      <a:pt x="74" y="211"/>
                      <a:pt x="69" y="206"/>
                    </a:cubicBezTo>
                    <a:cubicBezTo>
                      <a:pt x="69" y="205"/>
                      <a:pt x="69" y="205"/>
                      <a:pt x="69" y="205"/>
                    </a:cubicBezTo>
                    <a:cubicBezTo>
                      <a:pt x="66" y="203"/>
                      <a:pt x="64" y="200"/>
                      <a:pt x="62" y="198"/>
                    </a:cubicBezTo>
                    <a:cubicBezTo>
                      <a:pt x="62" y="197"/>
                      <a:pt x="62" y="197"/>
                      <a:pt x="62" y="197"/>
                    </a:cubicBezTo>
                    <a:cubicBezTo>
                      <a:pt x="60" y="195"/>
                      <a:pt x="58" y="192"/>
                      <a:pt x="53" y="192"/>
                    </a:cubicBezTo>
                    <a:cubicBezTo>
                      <a:pt x="50" y="192"/>
                      <a:pt x="47" y="193"/>
                      <a:pt x="45" y="196"/>
                    </a:cubicBezTo>
                    <a:cubicBezTo>
                      <a:pt x="42" y="199"/>
                      <a:pt x="41" y="205"/>
                      <a:pt x="42" y="209"/>
                    </a:cubicBezTo>
                    <a:cubicBezTo>
                      <a:pt x="43" y="213"/>
                      <a:pt x="44" y="217"/>
                      <a:pt x="44" y="221"/>
                    </a:cubicBezTo>
                    <a:cubicBezTo>
                      <a:pt x="44" y="222"/>
                      <a:pt x="44" y="223"/>
                      <a:pt x="44" y="224"/>
                    </a:cubicBezTo>
                    <a:cubicBezTo>
                      <a:pt x="44" y="224"/>
                      <a:pt x="43" y="224"/>
                      <a:pt x="43" y="225"/>
                    </a:cubicBezTo>
                    <a:cubicBezTo>
                      <a:pt x="41" y="225"/>
                      <a:pt x="41" y="226"/>
                      <a:pt x="40" y="227"/>
                    </a:cubicBezTo>
                    <a:cubicBezTo>
                      <a:pt x="40" y="227"/>
                      <a:pt x="40" y="226"/>
                      <a:pt x="39" y="226"/>
                    </a:cubicBezTo>
                    <a:cubicBezTo>
                      <a:pt x="38" y="223"/>
                      <a:pt x="35" y="221"/>
                      <a:pt x="31" y="219"/>
                    </a:cubicBezTo>
                    <a:cubicBezTo>
                      <a:pt x="30" y="219"/>
                      <a:pt x="30" y="219"/>
                      <a:pt x="30" y="219"/>
                    </a:cubicBezTo>
                    <a:cubicBezTo>
                      <a:pt x="30" y="219"/>
                      <a:pt x="30" y="219"/>
                      <a:pt x="30" y="219"/>
                    </a:cubicBezTo>
                    <a:cubicBezTo>
                      <a:pt x="30" y="219"/>
                      <a:pt x="30" y="218"/>
                      <a:pt x="30" y="218"/>
                    </a:cubicBezTo>
                    <a:cubicBezTo>
                      <a:pt x="30" y="216"/>
                      <a:pt x="30" y="214"/>
                      <a:pt x="28" y="211"/>
                    </a:cubicBezTo>
                    <a:cubicBezTo>
                      <a:pt x="27" y="211"/>
                      <a:pt x="27" y="211"/>
                      <a:pt x="27" y="211"/>
                    </a:cubicBezTo>
                    <a:cubicBezTo>
                      <a:pt x="24" y="208"/>
                      <a:pt x="22" y="207"/>
                      <a:pt x="21" y="207"/>
                    </a:cubicBezTo>
                    <a:cubicBezTo>
                      <a:pt x="20" y="207"/>
                      <a:pt x="20" y="207"/>
                      <a:pt x="20" y="207"/>
                    </a:cubicBezTo>
                    <a:cubicBezTo>
                      <a:pt x="20" y="208"/>
                      <a:pt x="20" y="208"/>
                      <a:pt x="20" y="208"/>
                    </a:cubicBezTo>
                    <a:cubicBezTo>
                      <a:pt x="17" y="208"/>
                      <a:pt x="17" y="212"/>
                      <a:pt x="16" y="215"/>
                    </a:cubicBezTo>
                    <a:cubicBezTo>
                      <a:pt x="16" y="216"/>
                      <a:pt x="16" y="216"/>
                      <a:pt x="16" y="217"/>
                    </a:cubicBezTo>
                    <a:cubicBezTo>
                      <a:pt x="15" y="220"/>
                      <a:pt x="16" y="222"/>
                      <a:pt x="18" y="224"/>
                    </a:cubicBezTo>
                    <a:cubicBezTo>
                      <a:pt x="18" y="224"/>
                      <a:pt x="18" y="224"/>
                      <a:pt x="19" y="225"/>
                    </a:cubicBezTo>
                    <a:cubicBezTo>
                      <a:pt x="19" y="226"/>
                      <a:pt x="20" y="227"/>
                      <a:pt x="20" y="228"/>
                    </a:cubicBezTo>
                    <a:cubicBezTo>
                      <a:pt x="20" y="228"/>
                      <a:pt x="19" y="229"/>
                      <a:pt x="19" y="229"/>
                    </a:cubicBezTo>
                    <a:cubicBezTo>
                      <a:pt x="18" y="231"/>
                      <a:pt x="18" y="233"/>
                      <a:pt x="18" y="234"/>
                    </a:cubicBezTo>
                    <a:cubicBezTo>
                      <a:pt x="18" y="233"/>
                      <a:pt x="17" y="232"/>
                      <a:pt x="17" y="231"/>
                    </a:cubicBezTo>
                    <a:cubicBezTo>
                      <a:pt x="17" y="230"/>
                      <a:pt x="17" y="230"/>
                      <a:pt x="16" y="229"/>
                    </a:cubicBezTo>
                    <a:cubicBezTo>
                      <a:pt x="15" y="227"/>
                      <a:pt x="13" y="225"/>
                      <a:pt x="10" y="225"/>
                    </a:cubicBezTo>
                    <a:cubicBezTo>
                      <a:pt x="9" y="225"/>
                      <a:pt x="9" y="226"/>
                      <a:pt x="8" y="226"/>
                    </a:cubicBezTo>
                    <a:cubicBezTo>
                      <a:pt x="3" y="228"/>
                      <a:pt x="5" y="234"/>
                      <a:pt x="6" y="236"/>
                    </a:cubicBezTo>
                    <a:cubicBezTo>
                      <a:pt x="6" y="236"/>
                      <a:pt x="6" y="236"/>
                      <a:pt x="6" y="237"/>
                    </a:cubicBezTo>
                    <a:cubicBezTo>
                      <a:pt x="6" y="237"/>
                      <a:pt x="6" y="237"/>
                      <a:pt x="6" y="237"/>
                    </a:cubicBezTo>
                    <a:cubicBezTo>
                      <a:pt x="6" y="237"/>
                      <a:pt x="6" y="237"/>
                      <a:pt x="6" y="237"/>
                    </a:cubicBezTo>
                    <a:cubicBezTo>
                      <a:pt x="4" y="238"/>
                      <a:pt x="1" y="238"/>
                      <a:pt x="1" y="241"/>
                    </a:cubicBezTo>
                    <a:cubicBezTo>
                      <a:pt x="0" y="244"/>
                      <a:pt x="3" y="246"/>
                      <a:pt x="4" y="247"/>
                    </a:cubicBezTo>
                    <a:cubicBezTo>
                      <a:pt x="4" y="247"/>
                      <a:pt x="5" y="247"/>
                      <a:pt x="5" y="247"/>
                    </a:cubicBezTo>
                    <a:cubicBezTo>
                      <a:pt x="6" y="248"/>
                      <a:pt x="6" y="249"/>
                      <a:pt x="6" y="250"/>
                    </a:cubicBezTo>
                    <a:cubicBezTo>
                      <a:pt x="6" y="251"/>
                      <a:pt x="6" y="251"/>
                      <a:pt x="6" y="251"/>
                    </a:cubicBezTo>
                    <a:cubicBezTo>
                      <a:pt x="7" y="256"/>
                      <a:pt x="11" y="259"/>
                      <a:pt x="15" y="261"/>
                    </a:cubicBezTo>
                    <a:cubicBezTo>
                      <a:pt x="17" y="263"/>
                      <a:pt x="21" y="265"/>
                      <a:pt x="24" y="265"/>
                    </a:cubicBezTo>
                    <a:cubicBezTo>
                      <a:pt x="26" y="265"/>
                      <a:pt x="27" y="264"/>
                      <a:pt x="28" y="263"/>
                    </a:cubicBezTo>
                    <a:cubicBezTo>
                      <a:pt x="30" y="260"/>
                      <a:pt x="29" y="257"/>
                      <a:pt x="29" y="255"/>
                    </a:cubicBezTo>
                    <a:cubicBezTo>
                      <a:pt x="28" y="253"/>
                      <a:pt x="28" y="252"/>
                      <a:pt x="29" y="252"/>
                    </a:cubicBezTo>
                    <a:cubicBezTo>
                      <a:pt x="29" y="252"/>
                      <a:pt x="29" y="252"/>
                      <a:pt x="29" y="252"/>
                    </a:cubicBezTo>
                    <a:cubicBezTo>
                      <a:pt x="30" y="252"/>
                      <a:pt x="31" y="252"/>
                      <a:pt x="32" y="253"/>
                    </a:cubicBezTo>
                    <a:cubicBezTo>
                      <a:pt x="32" y="253"/>
                      <a:pt x="33" y="254"/>
                      <a:pt x="33" y="255"/>
                    </a:cubicBezTo>
                    <a:cubicBezTo>
                      <a:pt x="33" y="256"/>
                      <a:pt x="34" y="257"/>
                      <a:pt x="34" y="258"/>
                    </a:cubicBezTo>
                    <a:cubicBezTo>
                      <a:pt x="35" y="260"/>
                      <a:pt x="36" y="261"/>
                      <a:pt x="37" y="261"/>
                    </a:cubicBezTo>
                    <a:cubicBezTo>
                      <a:pt x="33" y="263"/>
                      <a:pt x="31" y="268"/>
                      <a:pt x="32" y="273"/>
                    </a:cubicBezTo>
                    <a:cubicBezTo>
                      <a:pt x="33" y="275"/>
                      <a:pt x="35" y="279"/>
                      <a:pt x="37" y="281"/>
                    </a:cubicBezTo>
                    <a:cubicBezTo>
                      <a:pt x="39" y="282"/>
                      <a:pt x="40" y="283"/>
                      <a:pt x="42" y="283"/>
                    </a:cubicBezTo>
                    <a:cubicBezTo>
                      <a:pt x="43" y="283"/>
                      <a:pt x="44" y="284"/>
                      <a:pt x="44" y="284"/>
                    </a:cubicBezTo>
                    <a:cubicBezTo>
                      <a:pt x="44" y="284"/>
                      <a:pt x="44" y="285"/>
                      <a:pt x="44" y="286"/>
                    </a:cubicBezTo>
                    <a:cubicBezTo>
                      <a:pt x="44" y="288"/>
                      <a:pt x="43" y="290"/>
                      <a:pt x="44" y="292"/>
                    </a:cubicBezTo>
                    <a:cubicBezTo>
                      <a:pt x="45" y="293"/>
                      <a:pt x="45" y="293"/>
                      <a:pt x="45" y="293"/>
                    </a:cubicBezTo>
                    <a:cubicBezTo>
                      <a:pt x="46" y="294"/>
                      <a:pt x="46" y="294"/>
                      <a:pt x="46" y="294"/>
                    </a:cubicBezTo>
                    <a:cubicBezTo>
                      <a:pt x="48" y="294"/>
                      <a:pt x="50" y="294"/>
                      <a:pt x="51" y="294"/>
                    </a:cubicBezTo>
                    <a:cubicBezTo>
                      <a:pt x="51" y="294"/>
                      <a:pt x="53" y="294"/>
                      <a:pt x="53" y="294"/>
                    </a:cubicBezTo>
                    <a:cubicBezTo>
                      <a:pt x="53" y="294"/>
                      <a:pt x="53" y="295"/>
                      <a:pt x="53" y="295"/>
                    </a:cubicBezTo>
                    <a:cubicBezTo>
                      <a:pt x="54" y="297"/>
                      <a:pt x="55" y="299"/>
                      <a:pt x="58" y="299"/>
                    </a:cubicBezTo>
                    <a:cubicBezTo>
                      <a:pt x="58" y="299"/>
                      <a:pt x="59" y="299"/>
                      <a:pt x="60" y="299"/>
                    </a:cubicBezTo>
                    <a:cubicBezTo>
                      <a:pt x="60" y="299"/>
                      <a:pt x="60" y="299"/>
                      <a:pt x="60" y="299"/>
                    </a:cubicBezTo>
                    <a:cubicBezTo>
                      <a:pt x="61" y="300"/>
                      <a:pt x="61" y="300"/>
                      <a:pt x="61" y="300"/>
                    </a:cubicBezTo>
                    <a:cubicBezTo>
                      <a:pt x="63" y="301"/>
                      <a:pt x="63" y="301"/>
                      <a:pt x="63" y="301"/>
                    </a:cubicBezTo>
                    <a:cubicBezTo>
                      <a:pt x="63" y="301"/>
                      <a:pt x="63" y="301"/>
                      <a:pt x="63" y="301"/>
                    </a:cubicBezTo>
                    <a:cubicBezTo>
                      <a:pt x="63" y="301"/>
                      <a:pt x="63" y="301"/>
                      <a:pt x="63" y="301"/>
                    </a:cubicBezTo>
                    <a:cubicBezTo>
                      <a:pt x="65" y="301"/>
                      <a:pt x="67" y="299"/>
                      <a:pt x="68" y="297"/>
                    </a:cubicBezTo>
                    <a:cubicBezTo>
                      <a:pt x="69" y="297"/>
                      <a:pt x="69" y="296"/>
                      <a:pt x="70" y="296"/>
                    </a:cubicBezTo>
                    <a:cubicBezTo>
                      <a:pt x="70" y="296"/>
                      <a:pt x="70" y="299"/>
                      <a:pt x="70" y="299"/>
                    </a:cubicBezTo>
                    <a:cubicBezTo>
                      <a:pt x="72" y="299"/>
                      <a:pt x="72" y="299"/>
                      <a:pt x="72" y="299"/>
                    </a:cubicBezTo>
                    <a:cubicBezTo>
                      <a:pt x="72" y="300"/>
                      <a:pt x="72" y="300"/>
                      <a:pt x="72" y="300"/>
                    </a:cubicBezTo>
                    <a:cubicBezTo>
                      <a:pt x="71" y="302"/>
                      <a:pt x="71" y="303"/>
                      <a:pt x="72" y="304"/>
                    </a:cubicBezTo>
                    <a:cubicBezTo>
                      <a:pt x="73" y="306"/>
                      <a:pt x="74" y="307"/>
                      <a:pt x="77" y="307"/>
                    </a:cubicBezTo>
                    <a:cubicBezTo>
                      <a:pt x="78" y="307"/>
                      <a:pt x="79" y="306"/>
                      <a:pt x="80" y="305"/>
                    </a:cubicBezTo>
                    <a:cubicBezTo>
                      <a:pt x="81" y="305"/>
                      <a:pt x="81" y="305"/>
                      <a:pt x="81" y="304"/>
                    </a:cubicBezTo>
                    <a:cubicBezTo>
                      <a:pt x="82" y="303"/>
                      <a:pt x="83" y="302"/>
                      <a:pt x="84" y="301"/>
                    </a:cubicBezTo>
                    <a:cubicBezTo>
                      <a:pt x="84" y="300"/>
                      <a:pt x="85" y="299"/>
                      <a:pt x="85" y="298"/>
                    </a:cubicBezTo>
                    <a:cubicBezTo>
                      <a:pt x="85" y="299"/>
                      <a:pt x="86" y="299"/>
                      <a:pt x="87" y="300"/>
                    </a:cubicBezTo>
                    <a:cubicBezTo>
                      <a:pt x="87" y="300"/>
                      <a:pt x="88" y="300"/>
                      <a:pt x="88" y="300"/>
                    </a:cubicBezTo>
                    <a:cubicBezTo>
                      <a:pt x="89" y="300"/>
                      <a:pt x="89" y="300"/>
                      <a:pt x="89" y="301"/>
                    </a:cubicBezTo>
                    <a:cubicBezTo>
                      <a:pt x="88" y="301"/>
                      <a:pt x="88" y="301"/>
                      <a:pt x="88" y="301"/>
                    </a:cubicBezTo>
                    <a:cubicBezTo>
                      <a:pt x="87" y="302"/>
                      <a:pt x="86" y="302"/>
                      <a:pt x="86" y="303"/>
                    </a:cubicBezTo>
                    <a:cubicBezTo>
                      <a:pt x="84" y="305"/>
                      <a:pt x="82" y="308"/>
                      <a:pt x="82" y="312"/>
                    </a:cubicBezTo>
                    <a:cubicBezTo>
                      <a:pt x="81" y="315"/>
                      <a:pt x="78" y="320"/>
                      <a:pt x="81" y="324"/>
                    </a:cubicBezTo>
                    <a:cubicBezTo>
                      <a:pt x="82" y="326"/>
                      <a:pt x="84" y="326"/>
                      <a:pt x="86" y="326"/>
                    </a:cubicBezTo>
                    <a:cubicBezTo>
                      <a:pt x="88" y="326"/>
                      <a:pt x="91" y="325"/>
                      <a:pt x="94" y="322"/>
                    </a:cubicBezTo>
                    <a:cubicBezTo>
                      <a:pt x="100" y="317"/>
                      <a:pt x="106" y="311"/>
                      <a:pt x="110" y="303"/>
                    </a:cubicBezTo>
                    <a:cubicBezTo>
                      <a:pt x="111" y="300"/>
                      <a:pt x="113" y="298"/>
                      <a:pt x="116" y="296"/>
                    </a:cubicBezTo>
                    <a:cubicBezTo>
                      <a:pt x="116" y="295"/>
                      <a:pt x="116" y="295"/>
                      <a:pt x="116" y="295"/>
                    </a:cubicBezTo>
                    <a:cubicBezTo>
                      <a:pt x="118" y="294"/>
                      <a:pt x="120" y="292"/>
                      <a:pt x="122" y="290"/>
                    </a:cubicBezTo>
                    <a:cubicBezTo>
                      <a:pt x="122" y="291"/>
                      <a:pt x="122" y="292"/>
                      <a:pt x="121" y="292"/>
                    </a:cubicBezTo>
                    <a:cubicBezTo>
                      <a:pt x="118" y="294"/>
                      <a:pt x="116" y="296"/>
                      <a:pt x="116" y="300"/>
                    </a:cubicBezTo>
                    <a:cubicBezTo>
                      <a:pt x="116" y="302"/>
                      <a:pt x="116" y="302"/>
                      <a:pt x="116" y="302"/>
                    </a:cubicBezTo>
                    <a:cubicBezTo>
                      <a:pt x="118" y="303"/>
                      <a:pt x="118" y="303"/>
                      <a:pt x="118" y="303"/>
                    </a:cubicBezTo>
                    <a:cubicBezTo>
                      <a:pt x="118" y="303"/>
                      <a:pt x="118" y="303"/>
                      <a:pt x="119" y="304"/>
                    </a:cubicBezTo>
                    <a:cubicBezTo>
                      <a:pt x="118" y="304"/>
                      <a:pt x="118" y="304"/>
                      <a:pt x="118" y="304"/>
                    </a:cubicBezTo>
                    <a:cubicBezTo>
                      <a:pt x="114" y="304"/>
                      <a:pt x="113" y="306"/>
                      <a:pt x="112" y="308"/>
                    </a:cubicBezTo>
                    <a:cubicBezTo>
                      <a:pt x="111" y="308"/>
                      <a:pt x="111" y="309"/>
                      <a:pt x="111" y="309"/>
                    </a:cubicBezTo>
                    <a:cubicBezTo>
                      <a:pt x="110" y="309"/>
                      <a:pt x="110" y="310"/>
                      <a:pt x="109" y="310"/>
                    </a:cubicBezTo>
                    <a:cubicBezTo>
                      <a:pt x="108" y="311"/>
                      <a:pt x="106" y="313"/>
                      <a:pt x="105" y="315"/>
                    </a:cubicBezTo>
                    <a:cubicBezTo>
                      <a:pt x="105" y="316"/>
                      <a:pt x="105" y="321"/>
                      <a:pt x="106" y="323"/>
                    </a:cubicBezTo>
                    <a:cubicBezTo>
                      <a:pt x="106" y="323"/>
                      <a:pt x="105" y="323"/>
                      <a:pt x="105" y="323"/>
                    </a:cubicBezTo>
                    <a:cubicBezTo>
                      <a:pt x="102" y="324"/>
                      <a:pt x="101" y="327"/>
                      <a:pt x="101" y="328"/>
                    </a:cubicBezTo>
                    <a:cubicBezTo>
                      <a:pt x="101" y="329"/>
                      <a:pt x="101" y="329"/>
                      <a:pt x="101" y="329"/>
                    </a:cubicBezTo>
                    <a:cubicBezTo>
                      <a:pt x="101" y="330"/>
                      <a:pt x="100" y="330"/>
                      <a:pt x="100" y="331"/>
                    </a:cubicBezTo>
                    <a:cubicBezTo>
                      <a:pt x="99" y="332"/>
                      <a:pt x="99" y="333"/>
                      <a:pt x="98" y="335"/>
                    </a:cubicBezTo>
                    <a:cubicBezTo>
                      <a:pt x="98" y="336"/>
                      <a:pt x="98" y="337"/>
                      <a:pt x="97" y="338"/>
                    </a:cubicBezTo>
                    <a:cubicBezTo>
                      <a:pt x="97" y="338"/>
                      <a:pt x="97" y="339"/>
                      <a:pt x="96" y="339"/>
                    </a:cubicBezTo>
                    <a:cubicBezTo>
                      <a:pt x="94" y="342"/>
                      <a:pt x="94" y="350"/>
                      <a:pt x="95" y="353"/>
                    </a:cubicBezTo>
                    <a:cubicBezTo>
                      <a:pt x="96" y="356"/>
                      <a:pt x="99" y="357"/>
                      <a:pt x="100" y="357"/>
                    </a:cubicBezTo>
                    <a:cubicBezTo>
                      <a:pt x="102" y="357"/>
                      <a:pt x="104" y="355"/>
                      <a:pt x="105" y="355"/>
                    </a:cubicBezTo>
                    <a:cubicBezTo>
                      <a:pt x="105" y="354"/>
                      <a:pt x="106" y="354"/>
                      <a:pt x="106" y="354"/>
                    </a:cubicBezTo>
                    <a:cubicBezTo>
                      <a:pt x="106" y="355"/>
                      <a:pt x="107" y="357"/>
                      <a:pt x="108" y="358"/>
                    </a:cubicBezTo>
                    <a:cubicBezTo>
                      <a:pt x="108" y="358"/>
                      <a:pt x="108" y="358"/>
                      <a:pt x="109" y="358"/>
                    </a:cubicBezTo>
                    <a:cubicBezTo>
                      <a:pt x="107" y="359"/>
                      <a:pt x="104" y="359"/>
                      <a:pt x="102" y="360"/>
                    </a:cubicBezTo>
                    <a:cubicBezTo>
                      <a:pt x="102" y="360"/>
                      <a:pt x="102" y="360"/>
                      <a:pt x="101" y="360"/>
                    </a:cubicBezTo>
                    <a:cubicBezTo>
                      <a:pt x="99" y="361"/>
                      <a:pt x="95" y="362"/>
                      <a:pt x="94" y="366"/>
                    </a:cubicBezTo>
                    <a:cubicBezTo>
                      <a:pt x="94" y="368"/>
                      <a:pt x="95" y="369"/>
                      <a:pt x="95" y="369"/>
                    </a:cubicBezTo>
                    <a:cubicBezTo>
                      <a:pt x="96" y="370"/>
                      <a:pt x="97" y="371"/>
                      <a:pt x="98" y="371"/>
                    </a:cubicBezTo>
                    <a:cubicBezTo>
                      <a:pt x="98" y="371"/>
                      <a:pt x="98" y="371"/>
                      <a:pt x="98" y="371"/>
                    </a:cubicBezTo>
                    <a:cubicBezTo>
                      <a:pt x="96" y="372"/>
                      <a:pt x="96" y="373"/>
                      <a:pt x="96" y="374"/>
                    </a:cubicBezTo>
                    <a:cubicBezTo>
                      <a:pt x="95" y="373"/>
                      <a:pt x="95" y="373"/>
                      <a:pt x="95" y="373"/>
                    </a:cubicBezTo>
                    <a:cubicBezTo>
                      <a:pt x="94" y="372"/>
                      <a:pt x="93" y="372"/>
                      <a:pt x="92" y="372"/>
                    </a:cubicBezTo>
                    <a:cubicBezTo>
                      <a:pt x="90" y="372"/>
                      <a:pt x="90" y="373"/>
                      <a:pt x="89" y="373"/>
                    </a:cubicBezTo>
                    <a:cubicBezTo>
                      <a:pt x="88" y="373"/>
                      <a:pt x="88" y="373"/>
                      <a:pt x="88" y="373"/>
                    </a:cubicBezTo>
                    <a:cubicBezTo>
                      <a:pt x="87" y="374"/>
                      <a:pt x="87" y="374"/>
                      <a:pt x="86" y="374"/>
                    </a:cubicBezTo>
                    <a:cubicBezTo>
                      <a:pt x="86" y="374"/>
                      <a:pt x="85" y="373"/>
                      <a:pt x="84" y="373"/>
                    </a:cubicBezTo>
                    <a:cubicBezTo>
                      <a:pt x="82" y="373"/>
                      <a:pt x="81" y="373"/>
                      <a:pt x="80" y="373"/>
                    </a:cubicBezTo>
                    <a:cubicBezTo>
                      <a:pt x="79" y="373"/>
                      <a:pt x="79" y="373"/>
                      <a:pt x="79" y="373"/>
                    </a:cubicBezTo>
                    <a:cubicBezTo>
                      <a:pt x="76" y="373"/>
                      <a:pt x="74" y="373"/>
                      <a:pt x="72" y="374"/>
                    </a:cubicBezTo>
                    <a:cubicBezTo>
                      <a:pt x="70" y="374"/>
                      <a:pt x="69" y="374"/>
                      <a:pt x="67" y="374"/>
                    </a:cubicBezTo>
                    <a:cubicBezTo>
                      <a:pt x="66" y="375"/>
                      <a:pt x="62" y="375"/>
                      <a:pt x="61" y="378"/>
                    </a:cubicBezTo>
                    <a:cubicBezTo>
                      <a:pt x="60" y="379"/>
                      <a:pt x="60" y="380"/>
                      <a:pt x="60" y="380"/>
                    </a:cubicBezTo>
                    <a:cubicBezTo>
                      <a:pt x="60" y="380"/>
                      <a:pt x="60" y="381"/>
                      <a:pt x="60" y="381"/>
                    </a:cubicBezTo>
                    <a:cubicBezTo>
                      <a:pt x="60" y="381"/>
                      <a:pt x="59" y="381"/>
                      <a:pt x="59" y="381"/>
                    </a:cubicBezTo>
                    <a:cubicBezTo>
                      <a:pt x="58" y="382"/>
                      <a:pt x="58" y="382"/>
                      <a:pt x="57" y="382"/>
                    </a:cubicBezTo>
                    <a:cubicBezTo>
                      <a:pt x="56" y="384"/>
                      <a:pt x="54" y="386"/>
                      <a:pt x="56" y="389"/>
                    </a:cubicBezTo>
                    <a:cubicBezTo>
                      <a:pt x="57" y="393"/>
                      <a:pt x="60" y="394"/>
                      <a:pt x="64" y="394"/>
                    </a:cubicBezTo>
                    <a:cubicBezTo>
                      <a:pt x="66" y="394"/>
                      <a:pt x="68" y="394"/>
                      <a:pt x="69" y="394"/>
                    </a:cubicBezTo>
                    <a:cubicBezTo>
                      <a:pt x="70" y="394"/>
                      <a:pt x="70" y="394"/>
                      <a:pt x="71" y="394"/>
                    </a:cubicBezTo>
                    <a:cubicBezTo>
                      <a:pt x="73" y="393"/>
                      <a:pt x="76" y="393"/>
                      <a:pt x="78" y="393"/>
                    </a:cubicBezTo>
                    <a:cubicBezTo>
                      <a:pt x="79" y="393"/>
                      <a:pt x="81" y="393"/>
                      <a:pt x="82" y="393"/>
                    </a:cubicBezTo>
                    <a:cubicBezTo>
                      <a:pt x="84" y="393"/>
                      <a:pt x="86" y="394"/>
                      <a:pt x="88" y="394"/>
                    </a:cubicBezTo>
                    <a:cubicBezTo>
                      <a:pt x="88" y="394"/>
                      <a:pt x="88" y="394"/>
                      <a:pt x="89" y="394"/>
                    </a:cubicBezTo>
                    <a:cubicBezTo>
                      <a:pt x="87" y="395"/>
                      <a:pt x="86" y="395"/>
                      <a:pt x="85" y="395"/>
                    </a:cubicBezTo>
                    <a:cubicBezTo>
                      <a:pt x="85" y="396"/>
                      <a:pt x="85" y="396"/>
                      <a:pt x="85" y="396"/>
                    </a:cubicBezTo>
                    <a:cubicBezTo>
                      <a:pt x="83" y="396"/>
                      <a:pt x="79" y="398"/>
                      <a:pt x="78" y="402"/>
                    </a:cubicBezTo>
                    <a:cubicBezTo>
                      <a:pt x="78" y="401"/>
                      <a:pt x="77" y="401"/>
                      <a:pt x="76" y="400"/>
                    </a:cubicBezTo>
                    <a:cubicBezTo>
                      <a:pt x="76" y="400"/>
                      <a:pt x="75" y="399"/>
                      <a:pt x="74" y="399"/>
                    </a:cubicBezTo>
                    <a:cubicBezTo>
                      <a:pt x="72" y="397"/>
                      <a:pt x="69" y="395"/>
                      <a:pt x="65" y="395"/>
                    </a:cubicBezTo>
                    <a:cubicBezTo>
                      <a:pt x="65" y="395"/>
                      <a:pt x="64" y="395"/>
                      <a:pt x="63" y="396"/>
                    </a:cubicBezTo>
                    <a:cubicBezTo>
                      <a:pt x="60" y="397"/>
                      <a:pt x="59" y="399"/>
                      <a:pt x="58" y="400"/>
                    </a:cubicBezTo>
                    <a:cubicBezTo>
                      <a:pt x="58" y="401"/>
                      <a:pt x="57" y="402"/>
                      <a:pt x="57" y="402"/>
                    </a:cubicBezTo>
                    <a:cubicBezTo>
                      <a:pt x="56" y="402"/>
                      <a:pt x="56" y="403"/>
                      <a:pt x="55" y="403"/>
                    </a:cubicBezTo>
                    <a:cubicBezTo>
                      <a:pt x="53" y="403"/>
                      <a:pt x="51" y="403"/>
                      <a:pt x="50" y="404"/>
                    </a:cubicBezTo>
                    <a:cubicBezTo>
                      <a:pt x="48" y="406"/>
                      <a:pt x="47" y="409"/>
                      <a:pt x="47" y="411"/>
                    </a:cubicBezTo>
                    <a:cubicBezTo>
                      <a:pt x="47" y="412"/>
                      <a:pt x="47" y="413"/>
                      <a:pt x="46" y="413"/>
                    </a:cubicBezTo>
                    <a:cubicBezTo>
                      <a:pt x="46" y="413"/>
                      <a:pt x="46" y="413"/>
                      <a:pt x="46" y="413"/>
                    </a:cubicBezTo>
                    <a:cubicBezTo>
                      <a:pt x="45" y="414"/>
                      <a:pt x="43" y="416"/>
                      <a:pt x="45" y="419"/>
                    </a:cubicBezTo>
                    <a:cubicBezTo>
                      <a:pt x="45" y="421"/>
                      <a:pt x="47" y="422"/>
                      <a:pt x="51" y="423"/>
                    </a:cubicBezTo>
                    <a:cubicBezTo>
                      <a:pt x="51" y="423"/>
                      <a:pt x="51" y="423"/>
                      <a:pt x="52" y="423"/>
                    </a:cubicBezTo>
                    <a:cubicBezTo>
                      <a:pt x="53" y="424"/>
                      <a:pt x="54" y="424"/>
                      <a:pt x="55" y="424"/>
                    </a:cubicBezTo>
                    <a:cubicBezTo>
                      <a:pt x="55" y="425"/>
                      <a:pt x="56" y="425"/>
                      <a:pt x="56" y="425"/>
                    </a:cubicBezTo>
                    <a:cubicBezTo>
                      <a:pt x="56" y="425"/>
                      <a:pt x="56" y="425"/>
                      <a:pt x="56" y="425"/>
                    </a:cubicBezTo>
                    <a:cubicBezTo>
                      <a:pt x="56" y="425"/>
                      <a:pt x="56" y="425"/>
                      <a:pt x="56" y="425"/>
                    </a:cubicBezTo>
                    <a:cubicBezTo>
                      <a:pt x="55" y="425"/>
                      <a:pt x="55" y="425"/>
                      <a:pt x="54" y="425"/>
                    </a:cubicBezTo>
                    <a:cubicBezTo>
                      <a:pt x="54" y="425"/>
                      <a:pt x="53" y="425"/>
                      <a:pt x="52" y="425"/>
                    </a:cubicBezTo>
                    <a:cubicBezTo>
                      <a:pt x="52" y="425"/>
                      <a:pt x="52" y="425"/>
                      <a:pt x="51" y="425"/>
                    </a:cubicBezTo>
                    <a:cubicBezTo>
                      <a:pt x="48" y="425"/>
                      <a:pt x="47" y="426"/>
                      <a:pt x="46" y="428"/>
                    </a:cubicBezTo>
                    <a:cubicBezTo>
                      <a:pt x="46" y="430"/>
                      <a:pt x="48" y="432"/>
                      <a:pt x="52" y="433"/>
                    </a:cubicBezTo>
                    <a:cubicBezTo>
                      <a:pt x="52" y="433"/>
                      <a:pt x="52" y="433"/>
                      <a:pt x="53" y="433"/>
                    </a:cubicBezTo>
                    <a:cubicBezTo>
                      <a:pt x="53" y="433"/>
                      <a:pt x="53" y="433"/>
                      <a:pt x="53" y="433"/>
                    </a:cubicBezTo>
                    <a:cubicBezTo>
                      <a:pt x="53" y="433"/>
                      <a:pt x="53" y="434"/>
                      <a:pt x="54" y="434"/>
                    </a:cubicBezTo>
                    <a:cubicBezTo>
                      <a:pt x="54" y="434"/>
                      <a:pt x="55" y="436"/>
                      <a:pt x="57" y="436"/>
                    </a:cubicBezTo>
                    <a:cubicBezTo>
                      <a:pt x="58" y="436"/>
                      <a:pt x="60" y="437"/>
                      <a:pt x="62" y="437"/>
                    </a:cubicBezTo>
                    <a:cubicBezTo>
                      <a:pt x="64" y="437"/>
                      <a:pt x="65" y="436"/>
                      <a:pt x="67" y="435"/>
                    </a:cubicBezTo>
                    <a:cubicBezTo>
                      <a:pt x="67" y="435"/>
                      <a:pt x="67" y="434"/>
                      <a:pt x="68" y="434"/>
                    </a:cubicBezTo>
                    <a:cubicBezTo>
                      <a:pt x="68" y="434"/>
                      <a:pt x="68" y="434"/>
                      <a:pt x="68" y="434"/>
                    </a:cubicBezTo>
                    <a:cubicBezTo>
                      <a:pt x="68" y="434"/>
                      <a:pt x="68" y="434"/>
                      <a:pt x="69" y="434"/>
                    </a:cubicBezTo>
                    <a:cubicBezTo>
                      <a:pt x="69" y="434"/>
                      <a:pt x="70" y="434"/>
                      <a:pt x="71" y="433"/>
                    </a:cubicBezTo>
                    <a:cubicBezTo>
                      <a:pt x="73" y="433"/>
                      <a:pt x="74" y="432"/>
                      <a:pt x="75" y="432"/>
                    </a:cubicBezTo>
                    <a:cubicBezTo>
                      <a:pt x="76" y="431"/>
                      <a:pt x="77" y="431"/>
                      <a:pt x="78" y="431"/>
                    </a:cubicBezTo>
                    <a:cubicBezTo>
                      <a:pt x="78" y="431"/>
                      <a:pt x="78" y="431"/>
                      <a:pt x="79" y="431"/>
                    </a:cubicBezTo>
                    <a:cubicBezTo>
                      <a:pt x="79" y="432"/>
                      <a:pt x="79" y="432"/>
                      <a:pt x="80" y="432"/>
                    </a:cubicBezTo>
                    <a:cubicBezTo>
                      <a:pt x="79" y="433"/>
                      <a:pt x="75" y="434"/>
                      <a:pt x="74" y="435"/>
                    </a:cubicBezTo>
                    <a:cubicBezTo>
                      <a:pt x="73" y="435"/>
                      <a:pt x="73" y="435"/>
                      <a:pt x="72" y="435"/>
                    </a:cubicBezTo>
                    <a:cubicBezTo>
                      <a:pt x="70" y="435"/>
                      <a:pt x="68" y="436"/>
                      <a:pt x="67" y="437"/>
                    </a:cubicBezTo>
                    <a:cubicBezTo>
                      <a:pt x="65" y="438"/>
                      <a:pt x="64" y="440"/>
                      <a:pt x="64" y="441"/>
                    </a:cubicBezTo>
                    <a:cubicBezTo>
                      <a:pt x="64" y="442"/>
                      <a:pt x="64" y="443"/>
                      <a:pt x="64" y="443"/>
                    </a:cubicBezTo>
                    <a:cubicBezTo>
                      <a:pt x="63" y="443"/>
                      <a:pt x="63" y="443"/>
                      <a:pt x="62" y="444"/>
                    </a:cubicBezTo>
                    <a:cubicBezTo>
                      <a:pt x="61" y="444"/>
                      <a:pt x="59" y="445"/>
                      <a:pt x="58" y="447"/>
                    </a:cubicBezTo>
                    <a:cubicBezTo>
                      <a:pt x="57" y="450"/>
                      <a:pt x="58" y="455"/>
                      <a:pt x="61" y="457"/>
                    </a:cubicBezTo>
                    <a:cubicBezTo>
                      <a:pt x="61" y="457"/>
                      <a:pt x="61" y="457"/>
                      <a:pt x="61" y="457"/>
                    </a:cubicBezTo>
                    <a:cubicBezTo>
                      <a:pt x="61" y="457"/>
                      <a:pt x="61" y="457"/>
                      <a:pt x="61" y="457"/>
                    </a:cubicBezTo>
                    <a:cubicBezTo>
                      <a:pt x="59" y="457"/>
                      <a:pt x="58" y="457"/>
                      <a:pt x="57" y="457"/>
                    </a:cubicBezTo>
                    <a:cubicBezTo>
                      <a:pt x="55" y="458"/>
                      <a:pt x="54" y="460"/>
                      <a:pt x="54" y="461"/>
                    </a:cubicBezTo>
                    <a:cubicBezTo>
                      <a:pt x="53" y="461"/>
                      <a:pt x="53" y="461"/>
                      <a:pt x="53" y="461"/>
                    </a:cubicBezTo>
                    <a:cubicBezTo>
                      <a:pt x="53" y="461"/>
                      <a:pt x="52" y="461"/>
                      <a:pt x="52" y="461"/>
                    </a:cubicBezTo>
                    <a:cubicBezTo>
                      <a:pt x="52" y="461"/>
                      <a:pt x="52" y="460"/>
                      <a:pt x="52" y="460"/>
                    </a:cubicBezTo>
                    <a:cubicBezTo>
                      <a:pt x="51" y="458"/>
                      <a:pt x="49" y="456"/>
                      <a:pt x="47" y="456"/>
                    </a:cubicBezTo>
                    <a:cubicBezTo>
                      <a:pt x="44" y="456"/>
                      <a:pt x="43" y="458"/>
                      <a:pt x="42" y="461"/>
                    </a:cubicBezTo>
                    <a:cubicBezTo>
                      <a:pt x="41" y="464"/>
                      <a:pt x="42" y="468"/>
                      <a:pt x="43" y="470"/>
                    </a:cubicBezTo>
                    <a:cubicBezTo>
                      <a:pt x="45" y="474"/>
                      <a:pt x="47" y="476"/>
                      <a:pt x="50" y="476"/>
                    </a:cubicBezTo>
                    <a:cubicBezTo>
                      <a:pt x="52" y="476"/>
                      <a:pt x="53" y="475"/>
                      <a:pt x="55" y="474"/>
                    </a:cubicBezTo>
                    <a:cubicBezTo>
                      <a:pt x="58" y="473"/>
                      <a:pt x="60" y="473"/>
                      <a:pt x="65" y="472"/>
                    </a:cubicBezTo>
                    <a:cubicBezTo>
                      <a:pt x="69" y="472"/>
                      <a:pt x="73" y="472"/>
                      <a:pt x="77" y="470"/>
                    </a:cubicBezTo>
                    <a:cubicBezTo>
                      <a:pt x="79" y="469"/>
                      <a:pt x="80" y="468"/>
                      <a:pt x="81" y="467"/>
                    </a:cubicBezTo>
                    <a:cubicBezTo>
                      <a:pt x="82" y="466"/>
                      <a:pt x="84" y="465"/>
                      <a:pt x="85" y="465"/>
                    </a:cubicBezTo>
                    <a:cubicBezTo>
                      <a:pt x="85" y="464"/>
                      <a:pt x="86" y="464"/>
                      <a:pt x="86" y="464"/>
                    </a:cubicBezTo>
                    <a:cubicBezTo>
                      <a:pt x="88" y="464"/>
                      <a:pt x="88" y="464"/>
                      <a:pt x="88" y="464"/>
                    </a:cubicBezTo>
                    <a:cubicBezTo>
                      <a:pt x="89" y="464"/>
                      <a:pt x="90" y="464"/>
                      <a:pt x="91" y="464"/>
                    </a:cubicBezTo>
                    <a:cubicBezTo>
                      <a:pt x="92" y="464"/>
                      <a:pt x="93" y="463"/>
                      <a:pt x="94" y="462"/>
                    </a:cubicBezTo>
                    <a:cubicBezTo>
                      <a:pt x="94" y="462"/>
                      <a:pt x="94" y="462"/>
                      <a:pt x="94" y="462"/>
                    </a:cubicBezTo>
                    <a:cubicBezTo>
                      <a:pt x="93" y="464"/>
                      <a:pt x="94" y="466"/>
                      <a:pt x="95" y="467"/>
                    </a:cubicBezTo>
                    <a:cubicBezTo>
                      <a:pt x="95" y="467"/>
                      <a:pt x="97" y="468"/>
                      <a:pt x="98" y="468"/>
                    </a:cubicBezTo>
                    <a:cubicBezTo>
                      <a:pt x="101" y="468"/>
                      <a:pt x="106" y="465"/>
                      <a:pt x="107" y="464"/>
                    </a:cubicBezTo>
                    <a:cubicBezTo>
                      <a:pt x="107" y="464"/>
                      <a:pt x="108" y="463"/>
                      <a:pt x="108" y="463"/>
                    </a:cubicBezTo>
                    <a:cubicBezTo>
                      <a:pt x="112" y="460"/>
                      <a:pt x="116" y="458"/>
                      <a:pt x="115" y="455"/>
                    </a:cubicBezTo>
                    <a:cubicBezTo>
                      <a:pt x="115" y="454"/>
                      <a:pt x="115" y="453"/>
                      <a:pt x="115" y="452"/>
                    </a:cubicBezTo>
                    <a:cubicBezTo>
                      <a:pt x="115" y="452"/>
                      <a:pt x="115" y="452"/>
                      <a:pt x="116" y="452"/>
                    </a:cubicBezTo>
                    <a:cubicBezTo>
                      <a:pt x="116" y="452"/>
                      <a:pt x="116" y="452"/>
                      <a:pt x="116" y="452"/>
                    </a:cubicBezTo>
                    <a:cubicBezTo>
                      <a:pt x="117" y="452"/>
                      <a:pt x="117" y="452"/>
                      <a:pt x="117" y="452"/>
                    </a:cubicBezTo>
                    <a:cubicBezTo>
                      <a:pt x="121" y="452"/>
                      <a:pt x="121" y="446"/>
                      <a:pt x="121" y="445"/>
                    </a:cubicBezTo>
                    <a:cubicBezTo>
                      <a:pt x="122" y="439"/>
                      <a:pt x="118" y="433"/>
                      <a:pt x="113" y="429"/>
                    </a:cubicBezTo>
                    <a:cubicBezTo>
                      <a:pt x="113" y="429"/>
                      <a:pt x="114" y="429"/>
                      <a:pt x="114" y="429"/>
                    </a:cubicBezTo>
                    <a:cubicBezTo>
                      <a:pt x="115" y="430"/>
                      <a:pt x="117" y="430"/>
                      <a:pt x="118" y="430"/>
                    </a:cubicBezTo>
                    <a:cubicBezTo>
                      <a:pt x="118" y="430"/>
                      <a:pt x="118" y="430"/>
                      <a:pt x="118" y="430"/>
                    </a:cubicBezTo>
                    <a:cubicBezTo>
                      <a:pt x="127" y="430"/>
                      <a:pt x="136" y="419"/>
                      <a:pt x="140" y="412"/>
                    </a:cubicBezTo>
                    <a:cubicBezTo>
                      <a:pt x="141" y="411"/>
                      <a:pt x="141" y="411"/>
                      <a:pt x="141" y="411"/>
                    </a:cubicBezTo>
                    <a:cubicBezTo>
                      <a:pt x="144" y="407"/>
                      <a:pt x="147" y="404"/>
                      <a:pt x="150" y="400"/>
                    </a:cubicBezTo>
                    <a:cubicBezTo>
                      <a:pt x="152" y="399"/>
                      <a:pt x="153" y="397"/>
                      <a:pt x="155" y="395"/>
                    </a:cubicBezTo>
                    <a:cubicBezTo>
                      <a:pt x="156" y="393"/>
                      <a:pt x="158" y="391"/>
                      <a:pt x="160" y="390"/>
                    </a:cubicBezTo>
                    <a:cubicBezTo>
                      <a:pt x="161" y="389"/>
                      <a:pt x="162" y="388"/>
                      <a:pt x="163" y="387"/>
                    </a:cubicBezTo>
                    <a:cubicBezTo>
                      <a:pt x="163" y="387"/>
                      <a:pt x="163" y="387"/>
                      <a:pt x="163" y="387"/>
                    </a:cubicBezTo>
                    <a:cubicBezTo>
                      <a:pt x="163" y="387"/>
                      <a:pt x="163" y="387"/>
                      <a:pt x="163" y="387"/>
                    </a:cubicBezTo>
                    <a:cubicBezTo>
                      <a:pt x="164" y="389"/>
                      <a:pt x="164" y="390"/>
                      <a:pt x="165" y="391"/>
                    </a:cubicBezTo>
                    <a:cubicBezTo>
                      <a:pt x="161" y="392"/>
                      <a:pt x="158" y="393"/>
                      <a:pt x="156" y="396"/>
                    </a:cubicBezTo>
                    <a:cubicBezTo>
                      <a:pt x="155" y="398"/>
                      <a:pt x="154" y="400"/>
                      <a:pt x="153" y="401"/>
                    </a:cubicBezTo>
                    <a:cubicBezTo>
                      <a:pt x="152" y="404"/>
                      <a:pt x="151" y="406"/>
                      <a:pt x="150" y="408"/>
                    </a:cubicBezTo>
                    <a:cubicBezTo>
                      <a:pt x="149" y="409"/>
                      <a:pt x="149" y="409"/>
                      <a:pt x="149" y="409"/>
                    </a:cubicBezTo>
                    <a:cubicBezTo>
                      <a:pt x="147" y="410"/>
                      <a:pt x="146" y="411"/>
                      <a:pt x="145" y="414"/>
                    </a:cubicBezTo>
                    <a:cubicBezTo>
                      <a:pt x="145" y="415"/>
                      <a:pt x="145" y="415"/>
                      <a:pt x="145" y="415"/>
                    </a:cubicBezTo>
                    <a:cubicBezTo>
                      <a:pt x="145" y="415"/>
                      <a:pt x="144" y="415"/>
                      <a:pt x="144" y="416"/>
                    </a:cubicBezTo>
                    <a:cubicBezTo>
                      <a:pt x="143" y="415"/>
                      <a:pt x="143" y="415"/>
                      <a:pt x="143" y="415"/>
                    </a:cubicBezTo>
                    <a:cubicBezTo>
                      <a:pt x="142" y="415"/>
                      <a:pt x="142" y="415"/>
                      <a:pt x="142" y="415"/>
                    </a:cubicBezTo>
                    <a:cubicBezTo>
                      <a:pt x="141" y="415"/>
                      <a:pt x="141" y="415"/>
                      <a:pt x="141" y="415"/>
                    </a:cubicBezTo>
                    <a:cubicBezTo>
                      <a:pt x="138" y="415"/>
                      <a:pt x="136" y="418"/>
                      <a:pt x="133" y="421"/>
                    </a:cubicBezTo>
                    <a:cubicBezTo>
                      <a:pt x="133" y="422"/>
                      <a:pt x="132" y="423"/>
                      <a:pt x="131" y="424"/>
                    </a:cubicBezTo>
                    <a:cubicBezTo>
                      <a:pt x="131" y="424"/>
                      <a:pt x="131" y="424"/>
                      <a:pt x="131" y="424"/>
                    </a:cubicBezTo>
                    <a:cubicBezTo>
                      <a:pt x="128" y="426"/>
                      <a:pt x="121" y="431"/>
                      <a:pt x="125" y="436"/>
                    </a:cubicBezTo>
                    <a:cubicBezTo>
                      <a:pt x="125" y="437"/>
                      <a:pt x="127" y="438"/>
                      <a:pt x="128" y="438"/>
                    </a:cubicBezTo>
                    <a:cubicBezTo>
                      <a:pt x="129" y="438"/>
                      <a:pt x="132" y="438"/>
                      <a:pt x="137" y="432"/>
                    </a:cubicBezTo>
                    <a:cubicBezTo>
                      <a:pt x="139" y="431"/>
                      <a:pt x="143" y="426"/>
                      <a:pt x="144" y="422"/>
                    </a:cubicBezTo>
                    <a:cubicBezTo>
                      <a:pt x="144" y="422"/>
                      <a:pt x="145" y="423"/>
                      <a:pt x="147" y="424"/>
                    </a:cubicBezTo>
                    <a:cubicBezTo>
                      <a:pt x="147" y="424"/>
                      <a:pt x="147" y="424"/>
                      <a:pt x="147" y="424"/>
                    </a:cubicBezTo>
                    <a:cubicBezTo>
                      <a:pt x="146" y="425"/>
                      <a:pt x="146" y="425"/>
                      <a:pt x="146" y="426"/>
                    </a:cubicBezTo>
                    <a:cubicBezTo>
                      <a:pt x="145" y="426"/>
                      <a:pt x="145" y="426"/>
                      <a:pt x="145" y="427"/>
                    </a:cubicBezTo>
                    <a:cubicBezTo>
                      <a:pt x="145" y="427"/>
                      <a:pt x="144" y="427"/>
                      <a:pt x="144" y="427"/>
                    </a:cubicBezTo>
                    <a:cubicBezTo>
                      <a:pt x="143" y="428"/>
                      <a:pt x="141" y="428"/>
                      <a:pt x="141" y="431"/>
                    </a:cubicBezTo>
                    <a:cubicBezTo>
                      <a:pt x="140" y="433"/>
                      <a:pt x="141" y="434"/>
                      <a:pt x="142" y="435"/>
                    </a:cubicBezTo>
                    <a:cubicBezTo>
                      <a:pt x="142" y="436"/>
                      <a:pt x="143" y="436"/>
                      <a:pt x="143" y="437"/>
                    </a:cubicBezTo>
                    <a:cubicBezTo>
                      <a:pt x="142" y="437"/>
                      <a:pt x="142" y="437"/>
                      <a:pt x="141" y="437"/>
                    </a:cubicBezTo>
                    <a:cubicBezTo>
                      <a:pt x="137" y="438"/>
                      <a:pt x="137" y="441"/>
                      <a:pt x="136" y="443"/>
                    </a:cubicBezTo>
                    <a:cubicBezTo>
                      <a:pt x="136" y="443"/>
                      <a:pt x="136" y="443"/>
                      <a:pt x="136" y="443"/>
                    </a:cubicBezTo>
                    <a:cubicBezTo>
                      <a:pt x="135" y="443"/>
                      <a:pt x="134" y="443"/>
                      <a:pt x="133" y="443"/>
                    </a:cubicBezTo>
                    <a:cubicBezTo>
                      <a:pt x="131" y="443"/>
                      <a:pt x="128" y="445"/>
                      <a:pt x="126" y="447"/>
                    </a:cubicBezTo>
                    <a:cubicBezTo>
                      <a:pt x="125" y="449"/>
                      <a:pt x="125" y="451"/>
                      <a:pt x="126" y="452"/>
                    </a:cubicBezTo>
                    <a:cubicBezTo>
                      <a:pt x="128" y="454"/>
                      <a:pt x="130" y="454"/>
                      <a:pt x="131" y="454"/>
                    </a:cubicBezTo>
                    <a:cubicBezTo>
                      <a:pt x="131" y="455"/>
                      <a:pt x="131" y="455"/>
                      <a:pt x="131" y="455"/>
                    </a:cubicBezTo>
                    <a:cubicBezTo>
                      <a:pt x="130" y="455"/>
                      <a:pt x="130" y="455"/>
                      <a:pt x="130" y="455"/>
                    </a:cubicBezTo>
                    <a:cubicBezTo>
                      <a:pt x="129" y="457"/>
                      <a:pt x="128" y="458"/>
                      <a:pt x="127" y="460"/>
                    </a:cubicBezTo>
                    <a:cubicBezTo>
                      <a:pt x="127" y="461"/>
                      <a:pt x="126" y="462"/>
                      <a:pt x="126" y="462"/>
                    </a:cubicBezTo>
                    <a:cubicBezTo>
                      <a:pt x="125" y="463"/>
                      <a:pt x="125" y="463"/>
                      <a:pt x="125" y="463"/>
                    </a:cubicBezTo>
                    <a:cubicBezTo>
                      <a:pt x="125" y="464"/>
                      <a:pt x="124" y="464"/>
                      <a:pt x="124" y="465"/>
                    </a:cubicBezTo>
                    <a:cubicBezTo>
                      <a:pt x="124" y="465"/>
                      <a:pt x="124" y="465"/>
                      <a:pt x="124" y="465"/>
                    </a:cubicBezTo>
                    <a:cubicBezTo>
                      <a:pt x="124" y="462"/>
                      <a:pt x="124" y="462"/>
                      <a:pt x="124" y="462"/>
                    </a:cubicBezTo>
                    <a:cubicBezTo>
                      <a:pt x="120" y="462"/>
                      <a:pt x="117" y="465"/>
                      <a:pt x="117" y="469"/>
                    </a:cubicBezTo>
                    <a:cubicBezTo>
                      <a:pt x="117" y="470"/>
                      <a:pt x="118" y="471"/>
                      <a:pt x="118" y="471"/>
                    </a:cubicBezTo>
                    <a:cubicBezTo>
                      <a:pt x="118" y="472"/>
                      <a:pt x="118" y="472"/>
                      <a:pt x="118" y="472"/>
                    </a:cubicBezTo>
                    <a:cubicBezTo>
                      <a:pt x="117" y="473"/>
                      <a:pt x="117" y="475"/>
                      <a:pt x="118" y="477"/>
                    </a:cubicBezTo>
                    <a:cubicBezTo>
                      <a:pt x="118" y="477"/>
                      <a:pt x="118" y="478"/>
                      <a:pt x="117" y="478"/>
                    </a:cubicBezTo>
                    <a:cubicBezTo>
                      <a:pt x="115" y="479"/>
                      <a:pt x="115" y="481"/>
                      <a:pt x="115" y="483"/>
                    </a:cubicBezTo>
                    <a:cubicBezTo>
                      <a:pt x="116" y="488"/>
                      <a:pt x="119" y="489"/>
                      <a:pt x="120" y="489"/>
                    </a:cubicBezTo>
                    <a:cubicBezTo>
                      <a:pt x="121" y="489"/>
                      <a:pt x="122" y="488"/>
                      <a:pt x="123" y="487"/>
                    </a:cubicBezTo>
                    <a:cubicBezTo>
                      <a:pt x="124" y="487"/>
                      <a:pt x="124" y="487"/>
                      <a:pt x="124" y="487"/>
                    </a:cubicBezTo>
                    <a:cubicBezTo>
                      <a:pt x="123" y="488"/>
                      <a:pt x="123" y="489"/>
                      <a:pt x="123" y="489"/>
                    </a:cubicBezTo>
                    <a:cubicBezTo>
                      <a:pt x="124" y="491"/>
                      <a:pt x="125" y="493"/>
                      <a:pt x="127" y="494"/>
                    </a:cubicBezTo>
                    <a:cubicBezTo>
                      <a:pt x="128" y="495"/>
                      <a:pt x="128" y="495"/>
                      <a:pt x="129" y="495"/>
                    </a:cubicBezTo>
                    <a:cubicBezTo>
                      <a:pt x="129" y="495"/>
                      <a:pt x="129" y="495"/>
                      <a:pt x="129" y="495"/>
                    </a:cubicBezTo>
                    <a:cubicBezTo>
                      <a:pt x="127" y="497"/>
                      <a:pt x="126" y="499"/>
                      <a:pt x="126" y="502"/>
                    </a:cubicBezTo>
                    <a:cubicBezTo>
                      <a:pt x="126" y="505"/>
                      <a:pt x="127" y="506"/>
                      <a:pt x="127" y="508"/>
                    </a:cubicBezTo>
                    <a:cubicBezTo>
                      <a:pt x="127" y="508"/>
                      <a:pt x="127" y="508"/>
                      <a:pt x="126" y="508"/>
                    </a:cubicBezTo>
                    <a:cubicBezTo>
                      <a:pt x="126" y="509"/>
                      <a:pt x="126" y="509"/>
                      <a:pt x="126" y="509"/>
                    </a:cubicBezTo>
                    <a:cubicBezTo>
                      <a:pt x="123" y="509"/>
                      <a:pt x="123" y="510"/>
                      <a:pt x="121" y="512"/>
                    </a:cubicBezTo>
                    <a:cubicBezTo>
                      <a:pt x="120" y="513"/>
                      <a:pt x="120" y="513"/>
                      <a:pt x="120" y="514"/>
                    </a:cubicBezTo>
                    <a:cubicBezTo>
                      <a:pt x="118" y="516"/>
                      <a:pt x="116" y="518"/>
                      <a:pt x="116" y="522"/>
                    </a:cubicBezTo>
                    <a:cubicBezTo>
                      <a:pt x="116" y="524"/>
                      <a:pt x="116" y="524"/>
                      <a:pt x="116" y="524"/>
                    </a:cubicBezTo>
                    <a:cubicBezTo>
                      <a:pt x="118" y="525"/>
                      <a:pt x="118" y="525"/>
                      <a:pt x="118" y="525"/>
                    </a:cubicBezTo>
                    <a:cubicBezTo>
                      <a:pt x="119" y="525"/>
                      <a:pt x="119" y="525"/>
                      <a:pt x="120" y="525"/>
                    </a:cubicBezTo>
                    <a:cubicBezTo>
                      <a:pt x="121" y="525"/>
                      <a:pt x="122" y="524"/>
                      <a:pt x="123" y="524"/>
                    </a:cubicBezTo>
                    <a:cubicBezTo>
                      <a:pt x="123" y="524"/>
                      <a:pt x="124" y="524"/>
                      <a:pt x="124" y="524"/>
                    </a:cubicBezTo>
                    <a:cubicBezTo>
                      <a:pt x="124" y="524"/>
                      <a:pt x="124" y="524"/>
                      <a:pt x="124" y="524"/>
                    </a:cubicBezTo>
                    <a:cubicBezTo>
                      <a:pt x="124" y="524"/>
                      <a:pt x="124" y="526"/>
                      <a:pt x="122" y="527"/>
                    </a:cubicBezTo>
                    <a:cubicBezTo>
                      <a:pt x="121" y="528"/>
                      <a:pt x="120" y="529"/>
                      <a:pt x="120" y="530"/>
                    </a:cubicBezTo>
                    <a:cubicBezTo>
                      <a:pt x="118" y="532"/>
                      <a:pt x="117" y="533"/>
                      <a:pt x="116" y="534"/>
                    </a:cubicBezTo>
                    <a:cubicBezTo>
                      <a:pt x="115" y="535"/>
                      <a:pt x="115" y="535"/>
                      <a:pt x="115" y="535"/>
                    </a:cubicBezTo>
                    <a:cubicBezTo>
                      <a:pt x="113" y="536"/>
                      <a:pt x="110" y="539"/>
                      <a:pt x="111" y="544"/>
                    </a:cubicBezTo>
                    <a:cubicBezTo>
                      <a:pt x="112" y="546"/>
                      <a:pt x="115" y="548"/>
                      <a:pt x="118" y="548"/>
                    </a:cubicBezTo>
                    <a:cubicBezTo>
                      <a:pt x="118" y="548"/>
                      <a:pt x="118" y="548"/>
                      <a:pt x="119" y="548"/>
                    </a:cubicBezTo>
                    <a:cubicBezTo>
                      <a:pt x="118" y="549"/>
                      <a:pt x="118" y="549"/>
                      <a:pt x="118" y="550"/>
                    </a:cubicBezTo>
                    <a:cubicBezTo>
                      <a:pt x="115" y="554"/>
                      <a:pt x="113" y="559"/>
                      <a:pt x="114" y="565"/>
                    </a:cubicBezTo>
                    <a:cubicBezTo>
                      <a:pt x="114" y="565"/>
                      <a:pt x="114" y="566"/>
                      <a:pt x="114" y="566"/>
                    </a:cubicBezTo>
                    <a:cubicBezTo>
                      <a:pt x="114" y="567"/>
                      <a:pt x="114" y="569"/>
                      <a:pt x="115" y="570"/>
                    </a:cubicBezTo>
                    <a:cubicBezTo>
                      <a:pt x="116" y="571"/>
                      <a:pt x="117" y="572"/>
                      <a:pt x="118" y="573"/>
                    </a:cubicBezTo>
                    <a:cubicBezTo>
                      <a:pt x="118" y="573"/>
                      <a:pt x="118" y="573"/>
                      <a:pt x="119" y="573"/>
                    </a:cubicBezTo>
                    <a:cubicBezTo>
                      <a:pt x="119" y="574"/>
                      <a:pt x="119" y="574"/>
                      <a:pt x="119" y="574"/>
                    </a:cubicBezTo>
                    <a:cubicBezTo>
                      <a:pt x="121" y="575"/>
                      <a:pt x="122" y="576"/>
                      <a:pt x="124" y="576"/>
                    </a:cubicBezTo>
                    <a:cubicBezTo>
                      <a:pt x="124" y="576"/>
                      <a:pt x="124" y="576"/>
                      <a:pt x="124" y="576"/>
                    </a:cubicBezTo>
                    <a:cubicBezTo>
                      <a:pt x="121" y="579"/>
                      <a:pt x="120" y="581"/>
                      <a:pt x="118" y="584"/>
                    </a:cubicBezTo>
                    <a:cubicBezTo>
                      <a:pt x="117" y="586"/>
                      <a:pt x="116" y="587"/>
                      <a:pt x="114" y="589"/>
                    </a:cubicBezTo>
                    <a:cubicBezTo>
                      <a:pt x="111" y="592"/>
                      <a:pt x="111" y="594"/>
                      <a:pt x="112" y="598"/>
                    </a:cubicBezTo>
                    <a:cubicBezTo>
                      <a:pt x="112" y="599"/>
                      <a:pt x="112" y="599"/>
                      <a:pt x="112" y="599"/>
                    </a:cubicBezTo>
                    <a:cubicBezTo>
                      <a:pt x="112" y="601"/>
                      <a:pt x="112" y="601"/>
                      <a:pt x="112" y="603"/>
                    </a:cubicBezTo>
                    <a:cubicBezTo>
                      <a:pt x="111" y="603"/>
                      <a:pt x="111" y="604"/>
                      <a:pt x="110" y="604"/>
                    </a:cubicBezTo>
                    <a:cubicBezTo>
                      <a:pt x="109" y="606"/>
                      <a:pt x="108" y="608"/>
                      <a:pt x="107" y="610"/>
                    </a:cubicBezTo>
                    <a:cubicBezTo>
                      <a:pt x="107" y="612"/>
                      <a:pt x="107" y="614"/>
                      <a:pt x="107" y="616"/>
                    </a:cubicBezTo>
                    <a:cubicBezTo>
                      <a:pt x="107" y="617"/>
                      <a:pt x="107" y="618"/>
                      <a:pt x="107" y="619"/>
                    </a:cubicBezTo>
                    <a:cubicBezTo>
                      <a:pt x="107" y="620"/>
                      <a:pt x="107" y="621"/>
                      <a:pt x="107" y="622"/>
                    </a:cubicBezTo>
                    <a:cubicBezTo>
                      <a:pt x="107" y="624"/>
                      <a:pt x="107" y="626"/>
                      <a:pt x="107" y="629"/>
                    </a:cubicBezTo>
                    <a:cubicBezTo>
                      <a:pt x="107" y="632"/>
                      <a:pt x="108" y="635"/>
                      <a:pt x="106" y="637"/>
                    </a:cubicBezTo>
                    <a:cubicBezTo>
                      <a:pt x="105" y="638"/>
                      <a:pt x="104" y="640"/>
                      <a:pt x="103" y="641"/>
                    </a:cubicBezTo>
                    <a:cubicBezTo>
                      <a:pt x="101" y="643"/>
                      <a:pt x="99" y="645"/>
                      <a:pt x="98" y="647"/>
                    </a:cubicBezTo>
                    <a:cubicBezTo>
                      <a:pt x="95" y="652"/>
                      <a:pt x="95" y="657"/>
                      <a:pt x="98" y="661"/>
                    </a:cubicBezTo>
                    <a:cubicBezTo>
                      <a:pt x="101" y="665"/>
                      <a:pt x="105" y="668"/>
                      <a:pt x="111" y="668"/>
                    </a:cubicBezTo>
                    <a:cubicBezTo>
                      <a:pt x="112" y="668"/>
                      <a:pt x="112" y="668"/>
                      <a:pt x="113" y="668"/>
                    </a:cubicBezTo>
                    <a:cubicBezTo>
                      <a:pt x="116" y="667"/>
                      <a:pt x="125" y="666"/>
                      <a:pt x="130" y="660"/>
                    </a:cubicBezTo>
                    <a:cubicBezTo>
                      <a:pt x="132" y="657"/>
                      <a:pt x="133" y="654"/>
                      <a:pt x="133" y="650"/>
                    </a:cubicBezTo>
                    <a:cubicBezTo>
                      <a:pt x="133" y="648"/>
                      <a:pt x="132" y="646"/>
                      <a:pt x="131" y="644"/>
                    </a:cubicBezTo>
                    <a:cubicBezTo>
                      <a:pt x="131" y="642"/>
                      <a:pt x="130" y="640"/>
                      <a:pt x="130" y="638"/>
                    </a:cubicBezTo>
                    <a:cubicBezTo>
                      <a:pt x="130" y="634"/>
                      <a:pt x="132" y="631"/>
                      <a:pt x="133" y="627"/>
                    </a:cubicBezTo>
                    <a:cubicBezTo>
                      <a:pt x="136" y="621"/>
                      <a:pt x="139" y="613"/>
                      <a:pt x="139" y="605"/>
                    </a:cubicBezTo>
                    <a:cubicBezTo>
                      <a:pt x="139" y="604"/>
                      <a:pt x="139" y="603"/>
                      <a:pt x="139" y="602"/>
                    </a:cubicBezTo>
                    <a:cubicBezTo>
                      <a:pt x="139" y="600"/>
                      <a:pt x="139" y="598"/>
                      <a:pt x="139" y="596"/>
                    </a:cubicBezTo>
                    <a:cubicBezTo>
                      <a:pt x="140" y="592"/>
                      <a:pt x="142" y="589"/>
                      <a:pt x="143" y="586"/>
                    </a:cubicBezTo>
                    <a:cubicBezTo>
                      <a:pt x="144" y="585"/>
                      <a:pt x="146" y="583"/>
                      <a:pt x="147" y="581"/>
                    </a:cubicBezTo>
                    <a:cubicBezTo>
                      <a:pt x="148" y="580"/>
                      <a:pt x="148" y="580"/>
                      <a:pt x="149" y="579"/>
                    </a:cubicBezTo>
                    <a:cubicBezTo>
                      <a:pt x="150" y="578"/>
                      <a:pt x="151" y="577"/>
                      <a:pt x="152" y="577"/>
                    </a:cubicBezTo>
                    <a:cubicBezTo>
                      <a:pt x="153" y="576"/>
                      <a:pt x="154" y="576"/>
                      <a:pt x="155" y="575"/>
                    </a:cubicBezTo>
                    <a:cubicBezTo>
                      <a:pt x="161" y="569"/>
                      <a:pt x="156" y="561"/>
                      <a:pt x="153" y="557"/>
                    </a:cubicBezTo>
                    <a:cubicBezTo>
                      <a:pt x="151" y="555"/>
                      <a:pt x="151" y="555"/>
                      <a:pt x="151" y="555"/>
                    </a:cubicBezTo>
                    <a:cubicBezTo>
                      <a:pt x="150" y="553"/>
                      <a:pt x="149" y="551"/>
                      <a:pt x="148" y="549"/>
                    </a:cubicBezTo>
                    <a:cubicBezTo>
                      <a:pt x="148" y="546"/>
                      <a:pt x="147" y="544"/>
                      <a:pt x="146" y="541"/>
                    </a:cubicBezTo>
                    <a:cubicBezTo>
                      <a:pt x="146" y="539"/>
                      <a:pt x="146" y="538"/>
                      <a:pt x="145" y="536"/>
                    </a:cubicBezTo>
                    <a:cubicBezTo>
                      <a:pt x="144" y="535"/>
                      <a:pt x="144" y="534"/>
                      <a:pt x="144" y="532"/>
                    </a:cubicBezTo>
                    <a:cubicBezTo>
                      <a:pt x="144" y="530"/>
                      <a:pt x="144" y="530"/>
                      <a:pt x="144" y="530"/>
                    </a:cubicBezTo>
                    <a:cubicBezTo>
                      <a:pt x="144" y="529"/>
                      <a:pt x="144" y="529"/>
                      <a:pt x="144" y="528"/>
                    </a:cubicBezTo>
                    <a:cubicBezTo>
                      <a:pt x="146" y="529"/>
                      <a:pt x="147" y="529"/>
                      <a:pt x="148" y="529"/>
                    </a:cubicBezTo>
                    <a:cubicBezTo>
                      <a:pt x="148" y="529"/>
                      <a:pt x="148" y="529"/>
                      <a:pt x="148" y="529"/>
                    </a:cubicBezTo>
                    <a:cubicBezTo>
                      <a:pt x="151" y="529"/>
                      <a:pt x="153" y="526"/>
                      <a:pt x="154" y="523"/>
                    </a:cubicBezTo>
                    <a:cubicBezTo>
                      <a:pt x="154" y="523"/>
                      <a:pt x="154" y="522"/>
                      <a:pt x="154" y="522"/>
                    </a:cubicBezTo>
                    <a:cubicBezTo>
                      <a:pt x="155" y="520"/>
                      <a:pt x="155" y="520"/>
                      <a:pt x="155" y="520"/>
                    </a:cubicBezTo>
                    <a:cubicBezTo>
                      <a:pt x="158" y="515"/>
                      <a:pt x="161" y="511"/>
                      <a:pt x="165" y="507"/>
                    </a:cubicBezTo>
                    <a:cubicBezTo>
                      <a:pt x="167" y="505"/>
                      <a:pt x="169" y="503"/>
                      <a:pt x="171" y="501"/>
                    </a:cubicBezTo>
                    <a:cubicBezTo>
                      <a:pt x="172" y="500"/>
                      <a:pt x="173" y="500"/>
                      <a:pt x="174" y="499"/>
                    </a:cubicBezTo>
                    <a:cubicBezTo>
                      <a:pt x="173" y="499"/>
                      <a:pt x="173" y="500"/>
                      <a:pt x="173" y="500"/>
                    </a:cubicBezTo>
                    <a:cubicBezTo>
                      <a:pt x="171" y="501"/>
                      <a:pt x="170" y="502"/>
                      <a:pt x="169" y="504"/>
                    </a:cubicBezTo>
                    <a:cubicBezTo>
                      <a:pt x="159" y="513"/>
                      <a:pt x="153" y="524"/>
                      <a:pt x="151" y="535"/>
                    </a:cubicBezTo>
                    <a:cubicBezTo>
                      <a:pt x="151" y="535"/>
                      <a:pt x="150" y="536"/>
                      <a:pt x="150" y="537"/>
                    </a:cubicBezTo>
                    <a:cubicBezTo>
                      <a:pt x="149" y="539"/>
                      <a:pt x="148" y="541"/>
                      <a:pt x="149" y="543"/>
                    </a:cubicBezTo>
                    <a:cubicBezTo>
                      <a:pt x="149" y="544"/>
                      <a:pt x="149" y="546"/>
                      <a:pt x="153" y="551"/>
                    </a:cubicBezTo>
                    <a:cubicBezTo>
                      <a:pt x="154" y="552"/>
                      <a:pt x="154" y="553"/>
                      <a:pt x="155" y="554"/>
                    </a:cubicBezTo>
                    <a:cubicBezTo>
                      <a:pt x="155" y="555"/>
                      <a:pt x="156" y="556"/>
                      <a:pt x="156" y="557"/>
                    </a:cubicBezTo>
                    <a:cubicBezTo>
                      <a:pt x="157" y="558"/>
                      <a:pt x="157" y="558"/>
                      <a:pt x="157" y="558"/>
                    </a:cubicBezTo>
                    <a:cubicBezTo>
                      <a:pt x="158" y="561"/>
                      <a:pt x="160" y="564"/>
                      <a:pt x="164" y="564"/>
                    </a:cubicBezTo>
                    <a:cubicBezTo>
                      <a:pt x="165" y="564"/>
                      <a:pt x="165" y="563"/>
                      <a:pt x="166" y="563"/>
                    </a:cubicBezTo>
                    <a:cubicBezTo>
                      <a:pt x="168" y="563"/>
                      <a:pt x="168" y="563"/>
                      <a:pt x="168" y="563"/>
                    </a:cubicBezTo>
                    <a:cubicBezTo>
                      <a:pt x="168" y="561"/>
                      <a:pt x="168" y="561"/>
                      <a:pt x="168" y="561"/>
                    </a:cubicBezTo>
                    <a:cubicBezTo>
                      <a:pt x="168" y="559"/>
                      <a:pt x="168" y="557"/>
                      <a:pt x="168" y="555"/>
                    </a:cubicBezTo>
                    <a:cubicBezTo>
                      <a:pt x="168" y="556"/>
                      <a:pt x="168" y="556"/>
                      <a:pt x="168" y="557"/>
                    </a:cubicBezTo>
                    <a:cubicBezTo>
                      <a:pt x="169" y="558"/>
                      <a:pt x="170" y="560"/>
                      <a:pt x="170" y="561"/>
                    </a:cubicBezTo>
                    <a:cubicBezTo>
                      <a:pt x="170" y="565"/>
                      <a:pt x="173" y="567"/>
                      <a:pt x="175" y="568"/>
                    </a:cubicBezTo>
                    <a:cubicBezTo>
                      <a:pt x="176" y="569"/>
                      <a:pt x="179" y="571"/>
                      <a:pt x="180" y="573"/>
                    </a:cubicBezTo>
                    <a:cubicBezTo>
                      <a:pt x="180" y="573"/>
                      <a:pt x="181" y="573"/>
                      <a:pt x="181" y="574"/>
                    </a:cubicBezTo>
                    <a:cubicBezTo>
                      <a:pt x="182" y="576"/>
                      <a:pt x="184" y="579"/>
                      <a:pt x="187" y="579"/>
                    </a:cubicBezTo>
                    <a:cubicBezTo>
                      <a:pt x="188" y="579"/>
                      <a:pt x="188" y="579"/>
                      <a:pt x="188" y="579"/>
                    </a:cubicBezTo>
                    <a:cubicBezTo>
                      <a:pt x="188" y="579"/>
                      <a:pt x="188" y="579"/>
                      <a:pt x="188" y="579"/>
                    </a:cubicBezTo>
                    <a:cubicBezTo>
                      <a:pt x="189" y="579"/>
                      <a:pt x="190" y="578"/>
                      <a:pt x="191" y="577"/>
                    </a:cubicBezTo>
                    <a:cubicBezTo>
                      <a:pt x="191" y="577"/>
                      <a:pt x="192" y="576"/>
                      <a:pt x="192" y="575"/>
                    </a:cubicBezTo>
                    <a:cubicBezTo>
                      <a:pt x="192" y="576"/>
                      <a:pt x="192" y="578"/>
                      <a:pt x="193" y="579"/>
                    </a:cubicBezTo>
                    <a:cubicBezTo>
                      <a:pt x="195" y="580"/>
                      <a:pt x="196" y="581"/>
                      <a:pt x="198" y="581"/>
                    </a:cubicBezTo>
                    <a:cubicBezTo>
                      <a:pt x="198" y="581"/>
                      <a:pt x="198" y="581"/>
                      <a:pt x="198" y="581"/>
                    </a:cubicBezTo>
                    <a:cubicBezTo>
                      <a:pt x="198" y="581"/>
                      <a:pt x="199" y="581"/>
                      <a:pt x="199" y="581"/>
                    </a:cubicBezTo>
                    <a:cubicBezTo>
                      <a:pt x="198" y="582"/>
                      <a:pt x="195" y="586"/>
                      <a:pt x="197" y="589"/>
                    </a:cubicBezTo>
                    <a:cubicBezTo>
                      <a:pt x="198" y="591"/>
                      <a:pt x="200" y="592"/>
                      <a:pt x="202" y="593"/>
                    </a:cubicBezTo>
                    <a:cubicBezTo>
                      <a:pt x="203" y="593"/>
                      <a:pt x="204" y="593"/>
                      <a:pt x="204" y="594"/>
                    </a:cubicBezTo>
                    <a:cubicBezTo>
                      <a:pt x="205" y="594"/>
                      <a:pt x="206" y="596"/>
                      <a:pt x="207" y="597"/>
                    </a:cubicBezTo>
                    <a:cubicBezTo>
                      <a:pt x="207" y="597"/>
                      <a:pt x="207" y="597"/>
                      <a:pt x="207" y="598"/>
                    </a:cubicBezTo>
                    <a:cubicBezTo>
                      <a:pt x="207" y="599"/>
                      <a:pt x="208" y="600"/>
                      <a:pt x="208" y="601"/>
                    </a:cubicBezTo>
                    <a:cubicBezTo>
                      <a:pt x="210" y="603"/>
                      <a:pt x="213" y="603"/>
                      <a:pt x="214" y="603"/>
                    </a:cubicBezTo>
                    <a:cubicBezTo>
                      <a:pt x="215" y="603"/>
                      <a:pt x="215" y="603"/>
                      <a:pt x="215" y="603"/>
                    </a:cubicBezTo>
                    <a:cubicBezTo>
                      <a:pt x="215" y="603"/>
                      <a:pt x="216" y="603"/>
                      <a:pt x="216" y="603"/>
                    </a:cubicBezTo>
                    <a:cubicBezTo>
                      <a:pt x="218" y="604"/>
                      <a:pt x="221" y="605"/>
                      <a:pt x="223" y="610"/>
                    </a:cubicBezTo>
                    <a:cubicBezTo>
                      <a:pt x="223" y="612"/>
                      <a:pt x="223" y="612"/>
                      <a:pt x="223" y="612"/>
                    </a:cubicBezTo>
                    <a:cubicBezTo>
                      <a:pt x="224" y="614"/>
                      <a:pt x="225" y="617"/>
                      <a:pt x="227" y="620"/>
                    </a:cubicBezTo>
                    <a:cubicBezTo>
                      <a:pt x="227" y="621"/>
                      <a:pt x="227" y="622"/>
                      <a:pt x="228" y="622"/>
                    </a:cubicBezTo>
                    <a:cubicBezTo>
                      <a:pt x="229" y="624"/>
                      <a:pt x="230" y="625"/>
                      <a:pt x="230" y="627"/>
                    </a:cubicBezTo>
                    <a:cubicBezTo>
                      <a:pt x="231" y="632"/>
                      <a:pt x="225" y="637"/>
                      <a:pt x="220" y="640"/>
                    </a:cubicBezTo>
                    <a:cubicBezTo>
                      <a:pt x="219" y="640"/>
                      <a:pt x="219" y="640"/>
                      <a:pt x="219" y="640"/>
                    </a:cubicBezTo>
                    <a:cubicBezTo>
                      <a:pt x="217" y="642"/>
                      <a:pt x="213" y="644"/>
                      <a:pt x="212" y="647"/>
                    </a:cubicBezTo>
                    <a:cubicBezTo>
                      <a:pt x="212" y="648"/>
                      <a:pt x="211" y="649"/>
                      <a:pt x="211" y="650"/>
                    </a:cubicBezTo>
                    <a:cubicBezTo>
                      <a:pt x="211" y="650"/>
                      <a:pt x="211" y="651"/>
                      <a:pt x="211" y="651"/>
                    </a:cubicBezTo>
                    <a:cubicBezTo>
                      <a:pt x="210" y="651"/>
                      <a:pt x="210" y="652"/>
                      <a:pt x="210" y="652"/>
                    </a:cubicBezTo>
                    <a:cubicBezTo>
                      <a:pt x="209" y="653"/>
                      <a:pt x="209" y="654"/>
                      <a:pt x="209" y="656"/>
                    </a:cubicBezTo>
                    <a:cubicBezTo>
                      <a:pt x="208" y="656"/>
                      <a:pt x="208" y="657"/>
                      <a:pt x="208" y="657"/>
                    </a:cubicBezTo>
                    <a:cubicBezTo>
                      <a:pt x="207" y="658"/>
                      <a:pt x="207" y="658"/>
                      <a:pt x="206" y="659"/>
                    </a:cubicBezTo>
                    <a:cubicBezTo>
                      <a:pt x="205" y="661"/>
                      <a:pt x="205" y="662"/>
                      <a:pt x="205" y="663"/>
                    </a:cubicBezTo>
                    <a:cubicBezTo>
                      <a:pt x="205" y="664"/>
                      <a:pt x="205" y="664"/>
                      <a:pt x="205" y="665"/>
                    </a:cubicBezTo>
                    <a:cubicBezTo>
                      <a:pt x="204" y="669"/>
                      <a:pt x="204" y="675"/>
                      <a:pt x="201" y="679"/>
                    </a:cubicBezTo>
                    <a:cubicBezTo>
                      <a:pt x="199" y="682"/>
                      <a:pt x="196" y="686"/>
                      <a:pt x="193" y="689"/>
                    </a:cubicBezTo>
                    <a:cubicBezTo>
                      <a:pt x="191" y="691"/>
                      <a:pt x="191" y="691"/>
                      <a:pt x="191" y="691"/>
                    </a:cubicBezTo>
                    <a:cubicBezTo>
                      <a:pt x="186" y="695"/>
                      <a:pt x="184" y="700"/>
                      <a:pt x="183" y="705"/>
                    </a:cubicBezTo>
                    <a:cubicBezTo>
                      <a:pt x="183" y="706"/>
                      <a:pt x="182" y="707"/>
                      <a:pt x="182" y="707"/>
                    </a:cubicBezTo>
                    <a:cubicBezTo>
                      <a:pt x="181" y="711"/>
                      <a:pt x="179" y="716"/>
                      <a:pt x="181" y="720"/>
                    </a:cubicBezTo>
                    <a:cubicBezTo>
                      <a:pt x="182" y="722"/>
                      <a:pt x="183" y="724"/>
                      <a:pt x="183" y="726"/>
                    </a:cubicBezTo>
                    <a:cubicBezTo>
                      <a:pt x="185" y="729"/>
                      <a:pt x="186" y="731"/>
                      <a:pt x="186" y="735"/>
                    </a:cubicBezTo>
                    <a:cubicBezTo>
                      <a:pt x="186" y="736"/>
                      <a:pt x="186" y="736"/>
                      <a:pt x="186" y="736"/>
                    </a:cubicBezTo>
                    <a:cubicBezTo>
                      <a:pt x="186" y="736"/>
                      <a:pt x="185" y="736"/>
                      <a:pt x="185" y="736"/>
                    </a:cubicBezTo>
                    <a:cubicBezTo>
                      <a:pt x="185" y="736"/>
                      <a:pt x="185" y="735"/>
                      <a:pt x="185" y="734"/>
                    </a:cubicBezTo>
                    <a:cubicBezTo>
                      <a:pt x="185" y="730"/>
                      <a:pt x="183" y="726"/>
                      <a:pt x="181" y="722"/>
                    </a:cubicBezTo>
                    <a:cubicBezTo>
                      <a:pt x="179" y="720"/>
                      <a:pt x="177" y="718"/>
                      <a:pt x="174" y="718"/>
                    </a:cubicBezTo>
                    <a:cubicBezTo>
                      <a:pt x="172" y="718"/>
                      <a:pt x="170" y="718"/>
                      <a:pt x="169" y="719"/>
                    </a:cubicBezTo>
                    <a:cubicBezTo>
                      <a:pt x="164" y="722"/>
                      <a:pt x="165" y="727"/>
                      <a:pt x="165" y="730"/>
                    </a:cubicBezTo>
                    <a:cubicBezTo>
                      <a:pt x="165" y="731"/>
                      <a:pt x="165" y="731"/>
                      <a:pt x="165" y="732"/>
                    </a:cubicBezTo>
                    <a:cubicBezTo>
                      <a:pt x="165" y="733"/>
                      <a:pt x="165" y="735"/>
                      <a:pt x="165" y="736"/>
                    </a:cubicBezTo>
                    <a:cubicBezTo>
                      <a:pt x="165" y="738"/>
                      <a:pt x="164" y="741"/>
                      <a:pt x="166" y="744"/>
                    </a:cubicBezTo>
                    <a:cubicBezTo>
                      <a:pt x="167" y="748"/>
                      <a:pt x="170" y="752"/>
                      <a:pt x="172" y="755"/>
                    </a:cubicBezTo>
                    <a:cubicBezTo>
                      <a:pt x="174" y="757"/>
                      <a:pt x="175" y="759"/>
                      <a:pt x="177" y="762"/>
                    </a:cubicBezTo>
                    <a:cubicBezTo>
                      <a:pt x="179" y="765"/>
                      <a:pt x="181" y="768"/>
                      <a:pt x="183" y="770"/>
                    </a:cubicBezTo>
                    <a:cubicBezTo>
                      <a:pt x="187" y="775"/>
                      <a:pt x="190" y="779"/>
                      <a:pt x="190" y="784"/>
                    </a:cubicBezTo>
                    <a:cubicBezTo>
                      <a:pt x="190" y="784"/>
                      <a:pt x="190" y="784"/>
                      <a:pt x="190" y="784"/>
                    </a:cubicBezTo>
                    <a:cubicBezTo>
                      <a:pt x="190" y="788"/>
                      <a:pt x="190" y="794"/>
                      <a:pt x="194" y="797"/>
                    </a:cubicBezTo>
                    <a:cubicBezTo>
                      <a:pt x="196" y="798"/>
                      <a:pt x="198" y="798"/>
                      <a:pt x="199" y="798"/>
                    </a:cubicBezTo>
                    <a:cubicBezTo>
                      <a:pt x="203" y="798"/>
                      <a:pt x="207" y="795"/>
                      <a:pt x="207" y="791"/>
                    </a:cubicBezTo>
                    <a:cubicBezTo>
                      <a:pt x="207" y="787"/>
                      <a:pt x="204" y="783"/>
                      <a:pt x="202" y="780"/>
                    </a:cubicBezTo>
                    <a:cubicBezTo>
                      <a:pt x="202" y="779"/>
                      <a:pt x="201" y="779"/>
                      <a:pt x="201" y="778"/>
                    </a:cubicBezTo>
                    <a:cubicBezTo>
                      <a:pt x="199" y="775"/>
                      <a:pt x="198" y="771"/>
                      <a:pt x="197" y="767"/>
                    </a:cubicBezTo>
                    <a:cubicBezTo>
                      <a:pt x="196" y="763"/>
                      <a:pt x="196" y="761"/>
                      <a:pt x="198" y="759"/>
                    </a:cubicBezTo>
                    <a:cubicBezTo>
                      <a:pt x="200" y="757"/>
                      <a:pt x="203" y="755"/>
                      <a:pt x="206" y="755"/>
                    </a:cubicBezTo>
                    <a:cubicBezTo>
                      <a:pt x="207" y="755"/>
                      <a:pt x="207" y="755"/>
                      <a:pt x="207" y="755"/>
                    </a:cubicBezTo>
                    <a:cubicBezTo>
                      <a:pt x="209" y="755"/>
                      <a:pt x="209" y="756"/>
                      <a:pt x="210" y="757"/>
                    </a:cubicBezTo>
                    <a:cubicBezTo>
                      <a:pt x="210" y="757"/>
                      <a:pt x="210" y="757"/>
                      <a:pt x="211" y="758"/>
                    </a:cubicBezTo>
                    <a:cubicBezTo>
                      <a:pt x="211" y="759"/>
                      <a:pt x="212" y="761"/>
                      <a:pt x="215" y="762"/>
                    </a:cubicBezTo>
                    <a:cubicBezTo>
                      <a:pt x="216" y="762"/>
                      <a:pt x="218" y="763"/>
                      <a:pt x="219" y="763"/>
                    </a:cubicBezTo>
                    <a:cubicBezTo>
                      <a:pt x="220" y="763"/>
                      <a:pt x="221" y="763"/>
                      <a:pt x="222" y="763"/>
                    </a:cubicBezTo>
                    <a:cubicBezTo>
                      <a:pt x="223" y="763"/>
                      <a:pt x="225" y="765"/>
                      <a:pt x="226" y="765"/>
                    </a:cubicBezTo>
                    <a:cubicBezTo>
                      <a:pt x="227" y="766"/>
                      <a:pt x="227" y="766"/>
                      <a:pt x="227" y="766"/>
                    </a:cubicBezTo>
                    <a:cubicBezTo>
                      <a:pt x="231" y="768"/>
                      <a:pt x="235" y="773"/>
                      <a:pt x="238" y="777"/>
                    </a:cubicBezTo>
                    <a:cubicBezTo>
                      <a:pt x="239" y="778"/>
                      <a:pt x="239" y="778"/>
                      <a:pt x="239" y="778"/>
                    </a:cubicBezTo>
                    <a:cubicBezTo>
                      <a:pt x="241" y="781"/>
                      <a:pt x="243" y="785"/>
                      <a:pt x="247" y="787"/>
                    </a:cubicBezTo>
                    <a:cubicBezTo>
                      <a:pt x="248" y="788"/>
                      <a:pt x="249" y="788"/>
                      <a:pt x="250" y="788"/>
                    </a:cubicBezTo>
                    <a:cubicBezTo>
                      <a:pt x="250" y="788"/>
                      <a:pt x="251" y="788"/>
                      <a:pt x="252" y="789"/>
                    </a:cubicBezTo>
                    <a:cubicBezTo>
                      <a:pt x="253" y="789"/>
                      <a:pt x="253" y="789"/>
                      <a:pt x="253" y="789"/>
                    </a:cubicBezTo>
                    <a:cubicBezTo>
                      <a:pt x="254" y="790"/>
                      <a:pt x="256" y="791"/>
                      <a:pt x="258" y="791"/>
                    </a:cubicBezTo>
                    <a:cubicBezTo>
                      <a:pt x="259" y="791"/>
                      <a:pt x="259" y="791"/>
                      <a:pt x="259" y="791"/>
                    </a:cubicBezTo>
                    <a:cubicBezTo>
                      <a:pt x="261" y="791"/>
                      <a:pt x="263" y="790"/>
                      <a:pt x="263" y="789"/>
                    </a:cubicBezTo>
                    <a:cubicBezTo>
                      <a:pt x="266" y="786"/>
                      <a:pt x="265" y="781"/>
                      <a:pt x="265" y="777"/>
                    </a:cubicBezTo>
                    <a:cubicBezTo>
                      <a:pt x="264" y="777"/>
                      <a:pt x="264" y="776"/>
                      <a:pt x="264" y="776"/>
                    </a:cubicBezTo>
                    <a:cubicBezTo>
                      <a:pt x="264" y="774"/>
                      <a:pt x="264" y="773"/>
                      <a:pt x="264" y="772"/>
                    </a:cubicBezTo>
                    <a:cubicBezTo>
                      <a:pt x="264" y="770"/>
                      <a:pt x="264" y="768"/>
                      <a:pt x="264" y="765"/>
                    </a:cubicBezTo>
                    <a:cubicBezTo>
                      <a:pt x="263" y="763"/>
                      <a:pt x="261" y="760"/>
                      <a:pt x="259" y="758"/>
                    </a:cubicBezTo>
                    <a:cubicBezTo>
                      <a:pt x="259" y="757"/>
                      <a:pt x="258" y="756"/>
                      <a:pt x="257" y="755"/>
                    </a:cubicBezTo>
                    <a:cubicBezTo>
                      <a:pt x="255" y="753"/>
                      <a:pt x="255" y="752"/>
                      <a:pt x="256" y="749"/>
                    </a:cubicBezTo>
                    <a:cubicBezTo>
                      <a:pt x="256" y="749"/>
                      <a:pt x="256" y="748"/>
                      <a:pt x="256" y="747"/>
                    </a:cubicBezTo>
                    <a:cubicBezTo>
                      <a:pt x="257" y="746"/>
                      <a:pt x="257" y="746"/>
                      <a:pt x="257" y="746"/>
                    </a:cubicBezTo>
                    <a:cubicBezTo>
                      <a:pt x="257" y="746"/>
                      <a:pt x="257" y="746"/>
                      <a:pt x="258" y="746"/>
                    </a:cubicBezTo>
                    <a:cubicBezTo>
                      <a:pt x="258" y="746"/>
                      <a:pt x="258" y="746"/>
                      <a:pt x="258" y="746"/>
                    </a:cubicBezTo>
                    <a:cubicBezTo>
                      <a:pt x="259" y="746"/>
                      <a:pt x="260" y="747"/>
                      <a:pt x="261" y="748"/>
                    </a:cubicBezTo>
                    <a:cubicBezTo>
                      <a:pt x="261" y="749"/>
                      <a:pt x="262" y="750"/>
                      <a:pt x="263" y="751"/>
                    </a:cubicBezTo>
                    <a:cubicBezTo>
                      <a:pt x="263" y="752"/>
                      <a:pt x="264" y="752"/>
                      <a:pt x="264" y="753"/>
                    </a:cubicBezTo>
                    <a:cubicBezTo>
                      <a:pt x="265" y="753"/>
                      <a:pt x="266" y="754"/>
                      <a:pt x="267" y="755"/>
                    </a:cubicBezTo>
                    <a:cubicBezTo>
                      <a:pt x="270" y="756"/>
                      <a:pt x="271" y="757"/>
                      <a:pt x="273" y="759"/>
                    </a:cubicBezTo>
                    <a:cubicBezTo>
                      <a:pt x="275" y="760"/>
                      <a:pt x="276" y="762"/>
                      <a:pt x="278" y="763"/>
                    </a:cubicBezTo>
                    <a:cubicBezTo>
                      <a:pt x="279" y="765"/>
                      <a:pt x="280" y="766"/>
                      <a:pt x="282" y="768"/>
                    </a:cubicBezTo>
                    <a:cubicBezTo>
                      <a:pt x="283" y="770"/>
                      <a:pt x="286" y="772"/>
                      <a:pt x="289" y="772"/>
                    </a:cubicBezTo>
                    <a:cubicBezTo>
                      <a:pt x="290" y="772"/>
                      <a:pt x="292" y="771"/>
                      <a:pt x="293" y="770"/>
                    </a:cubicBezTo>
                    <a:cubicBezTo>
                      <a:pt x="294" y="771"/>
                      <a:pt x="295" y="772"/>
                      <a:pt x="296" y="772"/>
                    </a:cubicBezTo>
                    <a:cubicBezTo>
                      <a:pt x="298" y="772"/>
                      <a:pt x="299" y="773"/>
                      <a:pt x="301" y="773"/>
                    </a:cubicBezTo>
                    <a:cubicBezTo>
                      <a:pt x="302" y="773"/>
                      <a:pt x="303" y="772"/>
                      <a:pt x="305" y="772"/>
                    </a:cubicBezTo>
                    <a:cubicBezTo>
                      <a:pt x="306" y="772"/>
                      <a:pt x="306" y="772"/>
                      <a:pt x="306" y="772"/>
                    </a:cubicBezTo>
                    <a:cubicBezTo>
                      <a:pt x="307" y="772"/>
                      <a:pt x="309" y="772"/>
                      <a:pt x="310" y="771"/>
                    </a:cubicBezTo>
                    <a:cubicBezTo>
                      <a:pt x="311" y="771"/>
                      <a:pt x="311" y="771"/>
                      <a:pt x="311" y="771"/>
                    </a:cubicBezTo>
                    <a:cubicBezTo>
                      <a:pt x="313" y="771"/>
                      <a:pt x="314" y="770"/>
                      <a:pt x="316" y="768"/>
                    </a:cubicBezTo>
                    <a:cubicBezTo>
                      <a:pt x="318" y="767"/>
                      <a:pt x="320" y="765"/>
                      <a:pt x="321" y="763"/>
                    </a:cubicBezTo>
                    <a:cubicBezTo>
                      <a:pt x="322" y="760"/>
                      <a:pt x="322" y="758"/>
                      <a:pt x="321" y="755"/>
                    </a:cubicBezTo>
                    <a:cubicBezTo>
                      <a:pt x="321" y="754"/>
                      <a:pt x="321" y="754"/>
                      <a:pt x="321" y="754"/>
                    </a:cubicBezTo>
                    <a:cubicBezTo>
                      <a:pt x="322" y="754"/>
                      <a:pt x="322" y="754"/>
                      <a:pt x="323" y="754"/>
                    </a:cubicBezTo>
                    <a:cubicBezTo>
                      <a:pt x="324" y="755"/>
                      <a:pt x="326" y="755"/>
                      <a:pt x="328" y="755"/>
                    </a:cubicBezTo>
                    <a:cubicBezTo>
                      <a:pt x="331" y="755"/>
                      <a:pt x="333" y="754"/>
                      <a:pt x="335" y="752"/>
                    </a:cubicBezTo>
                    <a:cubicBezTo>
                      <a:pt x="336" y="751"/>
                      <a:pt x="337" y="750"/>
                      <a:pt x="338" y="750"/>
                    </a:cubicBezTo>
                    <a:cubicBezTo>
                      <a:pt x="339" y="750"/>
                      <a:pt x="339" y="750"/>
                      <a:pt x="339" y="750"/>
                    </a:cubicBezTo>
                    <a:cubicBezTo>
                      <a:pt x="340" y="751"/>
                      <a:pt x="340" y="751"/>
                      <a:pt x="340" y="751"/>
                    </a:cubicBezTo>
                    <a:cubicBezTo>
                      <a:pt x="342" y="752"/>
                      <a:pt x="343" y="753"/>
                      <a:pt x="345" y="753"/>
                    </a:cubicBezTo>
                    <a:cubicBezTo>
                      <a:pt x="346" y="753"/>
                      <a:pt x="347" y="752"/>
                      <a:pt x="348" y="752"/>
                    </a:cubicBezTo>
                    <a:cubicBezTo>
                      <a:pt x="351" y="750"/>
                      <a:pt x="353" y="746"/>
                      <a:pt x="353" y="744"/>
                    </a:cubicBezTo>
                    <a:cubicBezTo>
                      <a:pt x="353" y="741"/>
                      <a:pt x="353" y="738"/>
                      <a:pt x="353" y="735"/>
                    </a:cubicBezTo>
                    <a:cubicBezTo>
                      <a:pt x="352" y="733"/>
                      <a:pt x="352" y="730"/>
                      <a:pt x="352" y="728"/>
                    </a:cubicBezTo>
                    <a:cubicBezTo>
                      <a:pt x="352" y="728"/>
                      <a:pt x="353" y="728"/>
                      <a:pt x="353" y="728"/>
                    </a:cubicBezTo>
                    <a:cubicBezTo>
                      <a:pt x="354" y="728"/>
                      <a:pt x="356" y="728"/>
                      <a:pt x="360" y="729"/>
                    </a:cubicBezTo>
                    <a:cubicBezTo>
                      <a:pt x="362" y="730"/>
                      <a:pt x="365" y="731"/>
                      <a:pt x="368" y="731"/>
                    </a:cubicBezTo>
                    <a:cubicBezTo>
                      <a:pt x="369" y="731"/>
                      <a:pt x="371" y="730"/>
                      <a:pt x="373" y="730"/>
                    </a:cubicBezTo>
                    <a:cubicBezTo>
                      <a:pt x="375" y="730"/>
                      <a:pt x="377" y="730"/>
                      <a:pt x="378" y="730"/>
                    </a:cubicBezTo>
                    <a:cubicBezTo>
                      <a:pt x="380" y="730"/>
                      <a:pt x="381" y="730"/>
                      <a:pt x="382" y="730"/>
                    </a:cubicBezTo>
                    <a:cubicBezTo>
                      <a:pt x="383" y="730"/>
                      <a:pt x="384" y="731"/>
                      <a:pt x="385" y="731"/>
                    </a:cubicBezTo>
                    <a:cubicBezTo>
                      <a:pt x="386" y="731"/>
                      <a:pt x="386" y="731"/>
                      <a:pt x="387" y="731"/>
                    </a:cubicBezTo>
                    <a:cubicBezTo>
                      <a:pt x="388" y="730"/>
                      <a:pt x="388" y="730"/>
                      <a:pt x="389" y="730"/>
                    </a:cubicBezTo>
                    <a:cubicBezTo>
                      <a:pt x="389" y="730"/>
                      <a:pt x="390" y="730"/>
                      <a:pt x="391" y="731"/>
                    </a:cubicBezTo>
                    <a:cubicBezTo>
                      <a:pt x="391" y="731"/>
                      <a:pt x="392" y="731"/>
                      <a:pt x="393" y="731"/>
                    </a:cubicBezTo>
                    <a:cubicBezTo>
                      <a:pt x="394" y="731"/>
                      <a:pt x="396" y="731"/>
                      <a:pt x="397" y="731"/>
                    </a:cubicBezTo>
                    <a:cubicBezTo>
                      <a:pt x="398" y="731"/>
                      <a:pt x="399" y="731"/>
                      <a:pt x="400" y="731"/>
                    </a:cubicBezTo>
                    <a:cubicBezTo>
                      <a:pt x="401" y="731"/>
                      <a:pt x="402" y="730"/>
                      <a:pt x="404" y="730"/>
                    </a:cubicBezTo>
                    <a:cubicBezTo>
                      <a:pt x="405" y="729"/>
                      <a:pt x="405" y="729"/>
                      <a:pt x="405" y="729"/>
                    </a:cubicBezTo>
                    <a:cubicBezTo>
                      <a:pt x="406" y="729"/>
                      <a:pt x="406" y="729"/>
                      <a:pt x="406" y="729"/>
                    </a:cubicBezTo>
                    <a:cubicBezTo>
                      <a:pt x="407" y="728"/>
                      <a:pt x="408" y="726"/>
                      <a:pt x="409" y="724"/>
                    </a:cubicBezTo>
                    <a:cubicBezTo>
                      <a:pt x="409" y="723"/>
                      <a:pt x="410" y="722"/>
                      <a:pt x="410" y="721"/>
                    </a:cubicBezTo>
                    <a:cubicBezTo>
                      <a:pt x="410" y="719"/>
                      <a:pt x="411" y="717"/>
                      <a:pt x="412" y="716"/>
                    </a:cubicBezTo>
                    <a:cubicBezTo>
                      <a:pt x="413" y="713"/>
                      <a:pt x="416" y="712"/>
                      <a:pt x="419" y="711"/>
                    </a:cubicBezTo>
                    <a:cubicBezTo>
                      <a:pt x="422" y="710"/>
                      <a:pt x="424" y="709"/>
                      <a:pt x="426" y="707"/>
                    </a:cubicBezTo>
                    <a:cubicBezTo>
                      <a:pt x="428" y="705"/>
                      <a:pt x="429" y="704"/>
                      <a:pt x="430" y="702"/>
                    </a:cubicBezTo>
                    <a:cubicBezTo>
                      <a:pt x="432" y="699"/>
                      <a:pt x="434" y="696"/>
                      <a:pt x="439" y="693"/>
                    </a:cubicBezTo>
                    <a:cubicBezTo>
                      <a:pt x="445" y="691"/>
                      <a:pt x="449" y="687"/>
                      <a:pt x="452" y="679"/>
                    </a:cubicBezTo>
                    <a:cubicBezTo>
                      <a:pt x="453" y="677"/>
                      <a:pt x="454" y="675"/>
                      <a:pt x="454" y="673"/>
                    </a:cubicBezTo>
                    <a:cubicBezTo>
                      <a:pt x="456" y="669"/>
                      <a:pt x="457" y="665"/>
                      <a:pt x="460" y="662"/>
                    </a:cubicBezTo>
                    <a:cubicBezTo>
                      <a:pt x="465" y="655"/>
                      <a:pt x="470" y="651"/>
                      <a:pt x="473" y="649"/>
                    </a:cubicBezTo>
                    <a:cubicBezTo>
                      <a:pt x="475" y="649"/>
                      <a:pt x="477" y="648"/>
                      <a:pt x="479" y="648"/>
                    </a:cubicBezTo>
                    <a:cubicBezTo>
                      <a:pt x="481" y="648"/>
                      <a:pt x="481" y="648"/>
                      <a:pt x="481" y="648"/>
                    </a:cubicBezTo>
                    <a:cubicBezTo>
                      <a:pt x="484" y="648"/>
                      <a:pt x="487" y="648"/>
                      <a:pt x="489" y="645"/>
                    </a:cubicBezTo>
                    <a:cubicBezTo>
                      <a:pt x="490" y="644"/>
                      <a:pt x="490" y="643"/>
                      <a:pt x="491" y="643"/>
                    </a:cubicBezTo>
                    <a:cubicBezTo>
                      <a:pt x="492" y="641"/>
                      <a:pt x="493" y="639"/>
                      <a:pt x="495" y="637"/>
                    </a:cubicBezTo>
                    <a:cubicBezTo>
                      <a:pt x="496" y="637"/>
                      <a:pt x="497" y="636"/>
                      <a:pt x="498" y="636"/>
                    </a:cubicBezTo>
                    <a:cubicBezTo>
                      <a:pt x="500" y="635"/>
                      <a:pt x="502" y="634"/>
                      <a:pt x="503" y="631"/>
                    </a:cubicBezTo>
                    <a:cubicBezTo>
                      <a:pt x="506" y="626"/>
                      <a:pt x="502" y="618"/>
                      <a:pt x="499" y="613"/>
                    </a:cubicBezTo>
                    <a:cubicBezTo>
                      <a:pt x="498" y="612"/>
                      <a:pt x="498" y="611"/>
                      <a:pt x="497" y="610"/>
                    </a:cubicBezTo>
                    <a:cubicBezTo>
                      <a:pt x="497" y="608"/>
                      <a:pt x="495" y="606"/>
                      <a:pt x="494" y="604"/>
                    </a:cubicBezTo>
                    <a:cubicBezTo>
                      <a:pt x="493" y="602"/>
                      <a:pt x="491" y="600"/>
                      <a:pt x="490" y="598"/>
                    </a:cubicBezTo>
                    <a:cubicBezTo>
                      <a:pt x="490" y="596"/>
                      <a:pt x="489" y="595"/>
                      <a:pt x="490" y="594"/>
                    </a:cubicBezTo>
                    <a:cubicBezTo>
                      <a:pt x="490" y="593"/>
                      <a:pt x="491" y="593"/>
                      <a:pt x="493" y="592"/>
                    </a:cubicBezTo>
                    <a:cubicBezTo>
                      <a:pt x="494" y="592"/>
                      <a:pt x="496" y="591"/>
                      <a:pt x="498" y="589"/>
                    </a:cubicBezTo>
                    <a:cubicBezTo>
                      <a:pt x="499" y="587"/>
                      <a:pt x="500" y="585"/>
                      <a:pt x="501" y="582"/>
                    </a:cubicBezTo>
                    <a:cubicBezTo>
                      <a:pt x="501" y="581"/>
                      <a:pt x="502" y="580"/>
                      <a:pt x="502" y="579"/>
                    </a:cubicBezTo>
                    <a:cubicBezTo>
                      <a:pt x="503" y="576"/>
                      <a:pt x="505" y="575"/>
                      <a:pt x="506" y="574"/>
                    </a:cubicBezTo>
                    <a:cubicBezTo>
                      <a:pt x="507" y="574"/>
                      <a:pt x="508" y="573"/>
                      <a:pt x="509" y="572"/>
                    </a:cubicBezTo>
                    <a:cubicBezTo>
                      <a:pt x="512" y="570"/>
                      <a:pt x="512" y="568"/>
                      <a:pt x="513" y="565"/>
                    </a:cubicBezTo>
                    <a:cubicBezTo>
                      <a:pt x="513" y="564"/>
                      <a:pt x="513" y="563"/>
                      <a:pt x="514" y="561"/>
                    </a:cubicBezTo>
                    <a:cubicBezTo>
                      <a:pt x="515" y="560"/>
                      <a:pt x="516" y="559"/>
                      <a:pt x="517" y="558"/>
                    </a:cubicBezTo>
                    <a:cubicBezTo>
                      <a:pt x="519" y="556"/>
                      <a:pt x="519" y="556"/>
                      <a:pt x="519" y="556"/>
                    </a:cubicBezTo>
                    <a:cubicBezTo>
                      <a:pt x="518" y="554"/>
                      <a:pt x="518" y="554"/>
                      <a:pt x="518" y="554"/>
                    </a:cubicBezTo>
                    <a:cubicBezTo>
                      <a:pt x="517" y="552"/>
                      <a:pt x="515" y="551"/>
                      <a:pt x="514" y="549"/>
                    </a:cubicBezTo>
                    <a:cubicBezTo>
                      <a:pt x="513" y="548"/>
                      <a:pt x="512" y="547"/>
                      <a:pt x="510" y="545"/>
                    </a:cubicBezTo>
                    <a:cubicBezTo>
                      <a:pt x="509" y="542"/>
                      <a:pt x="507" y="539"/>
                      <a:pt x="504" y="538"/>
                    </a:cubicBezTo>
                    <a:cubicBezTo>
                      <a:pt x="503" y="537"/>
                      <a:pt x="501" y="536"/>
                      <a:pt x="499" y="536"/>
                    </a:cubicBezTo>
                    <a:cubicBezTo>
                      <a:pt x="498" y="536"/>
                      <a:pt x="496" y="536"/>
                      <a:pt x="495" y="537"/>
                    </a:cubicBezTo>
                    <a:cubicBezTo>
                      <a:pt x="494" y="537"/>
                      <a:pt x="494" y="537"/>
                      <a:pt x="493" y="537"/>
                    </a:cubicBezTo>
                    <a:cubicBezTo>
                      <a:pt x="492" y="537"/>
                      <a:pt x="492" y="537"/>
                      <a:pt x="492" y="537"/>
                    </a:cubicBezTo>
                    <a:cubicBezTo>
                      <a:pt x="489" y="537"/>
                      <a:pt x="487" y="537"/>
                      <a:pt x="485" y="536"/>
                    </a:cubicBezTo>
                    <a:cubicBezTo>
                      <a:pt x="484" y="536"/>
                      <a:pt x="484" y="536"/>
                      <a:pt x="484" y="536"/>
                    </a:cubicBezTo>
                    <a:cubicBezTo>
                      <a:pt x="482" y="535"/>
                      <a:pt x="480" y="533"/>
                      <a:pt x="478" y="531"/>
                    </a:cubicBezTo>
                    <a:cubicBezTo>
                      <a:pt x="476" y="529"/>
                      <a:pt x="474" y="526"/>
                      <a:pt x="471" y="525"/>
                    </a:cubicBezTo>
                    <a:cubicBezTo>
                      <a:pt x="468" y="524"/>
                      <a:pt x="466" y="524"/>
                      <a:pt x="464" y="523"/>
                    </a:cubicBezTo>
                    <a:cubicBezTo>
                      <a:pt x="461" y="523"/>
                      <a:pt x="460" y="523"/>
                      <a:pt x="458" y="521"/>
                    </a:cubicBezTo>
                    <a:cubicBezTo>
                      <a:pt x="455" y="515"/>
                      <a:pt x="452" y="510"/>
                      <a:pt x="443" y="510"/>
                    </a:cubicBezTo>
                    <a:cubicBezTo>
                      <a:pt x="441" y="510"/>
                      <a:pt x="441" y="510"/>
                      <a:pt x="441" y="510"/>
                    </a:cubicBezTo>
                    <a:cubicBezTo>
                      <a:pt x="440" y="510"/>
                      <a:pt x="439" y="510"/>
                      <a:pt x="437" y="510"/>
                    </a:cubicBezTo>
                    <a:cubicBezTo>
                      <a:pt x="433" y="510"/>
                      <a:pt x="428" y="510"/>
                      <a:pt x="424" y="513"/>
                    </a:cubicBezTo>
                    <a:cubicBezTo>
                      <a:pt x="422" y="516"/>
                      <a:pt x="421" y="519"/>
                      <a:pt x="421" y="521"/>
                    </a:cubicBezTo>
                    <a:cubicBezTo>
                      <a:pt x="421" y="522"/>
                      <a:pt x="421" y="522"/>
                      <a:pt x="421" y="523"/>
                    </a:cubicBezTo>
                    <a:cubicBezTo>
                      <a:pt x="420" y="526"/>
                      <a:pt x="417" y="530"/>
                      <a:pt x="415" y="531"/>
                    </a:cubicBezTo>
                    <a:cubicBezTo>
                      <a:pt x="414" y="532"/>
                      <a:pt x="413" y="532"/>
                      <a:pt x="411" y="532"/>
                    </a:cubicBezTo>
                    <a:cubicBezTo>
                      <a:pt x="410" y="533"/>
                      <a:pt x="408" y="533"/>
                      <a:pt x="406" y="533"/>
                    </a:cubicBezTo>
                    <a:cubicBezTo>
                      <a:pt x="406" y="534"/>
                      <a:pt x="405" y="534"/>
                      <a:pt x="405" y="534"/>
                    </a:cubicBezTo>
                    <a:cubicBezTo>
                      <a:pt x="404" y="534"/>
                      <a:pt x="403" y="534"/>
                      <a:pt x="402" y="533"/>
                    </a:cubicBezTo>
                    <a:cubicBezTo>
                      <a:pt x="401" y="533"/>
                      <a:pt x="401" y="533"/>
                      <a:pt x="400" y="533"/>
                    </a:cubicBezTo>
                    <a:cubicBezTo>
                      <a:pt x="398" y="533"/>
                      <a:pt x="397" y="532"/>
                      <a:pt x="396" y="531"/>
                    </a:cubicBezTo>
                    <a:cubicBezTo>
                      <a:pt x="395" y="531"/>
                      <a:pt x="395" y="530"/>
                      <a:pt x="395" y="530"/>
                    </a:cubicBezTo>
                    <a:cubicBezTo>
                      <a:pt x="392" y="528"/>
                      <a:pt x="390" y="528"/>
                      <a:pt x="388" y="528"/>
                    </a:cubicBezTo>
                    <a:cubicBezTo>
                      <a:pt x="387" y="528"/>
                      <a:pt x="386" y="528"/>
                      <a:pt x="385" y="528"/>
                    </a:cubicBezTo>
                    <a:cubicBezTo>
                      <a:pt x="384" y="528"/>
                      <a:pt x="382" y="528"/>
                      <a:pt x="381" y="528"/>
                    </a:cubicBezTo>
                    <a:cubicBezTo>
                      <a:pt x="380" y="528"/>
                      <a:pt x="378" y="528"/>
                      <a:pt x="377" y="527"/>
                    </a:cubicBezTo>
                    <a:cubicBezTo>
                      <a:pt x="376" y="527"/>
                      <a:pt x="375" y="527"/>
                      <a:pt x="375" y="526"/>
                    </a:cubicBezTo>
                    <a:cubicBezTo>
                      <a:pt x="373" y="526"/>
                      <a:pt x="371" y="525"/>
                      <a:pt x="369" y="525"/>
                    </a:cubicBezTo>
                    <a:cubicBezTo>
                      <a:pt x="370" y="525"/>
                      <a:pt x="371" y="525"/>
                      <a:pt x="372" y="525"/>
                    </a:cubicBezTo>
                    <a:cubicBezTo>
                      <a:pt x="374" y="524"/>
                      <a:pt x="377" y="522"/>
                      <a:pt x="379" y="521"/>
                    </a:cubicBezTo>
                    <a:cubicBezTo>
                      <a:pt x="380" y="520"/>
                      <a:pt x="382" y="519"/>
                      <a:pt x="383" y="518"/>
                    </a:cubicBezTo>
                    <a:cubicBezTo>
                      <a:pt x="384" y="518"/>
                      <a:pt x="386" y="517"/>
                      <a:pt x="387" y="517"/>
                    </a:cubicBezTo>
                    <a:cubicBezTo>
                      <a:pt x="390" y="516"/>
                      <a:pt x="393" y="515"/>
                      <a:pt x="395" y="513"/>
                    </a:cubicBezTo>
                    <a:cubicBezTo>
                      <a:pt x="398" y="511"/>
                      <a:pt x="398" y="508"/>
                      <a:pt x="399" y="505"/>
                    </a:cubicBezTo>
                    <a:cubicBezTo>
                      <a:pt x="399" y="503"/>
                      <a:pt x="400" y="502"/>
                      <a:pt x="400" y="500"/>
                    </a:cubicBezTo>
                    <a:cubicBezTo>
                      <a:pt x="402" y="498"/>
                      <a:pt x="405" y="494"/>
                      <a:pt x="409" y="491"/>
                    </a:cubicBezTo>
                    <a:cubicBezTo>
                      <a:pt x="411" y="489"/>
                      <a:pt x="414" y="488"/>
                      <a:pt x="416" y="488"/>
                    </a:cubicBezTo>
                    <a:cubicBezTo>
                      <a:pt x="417" y="488"/>
                      <a:pt x="418" y="488"/>
                      <a:pt x="420" y="488"/>
                    </a:cubicBezTo>
                    <a:cubicBezTo>
                      <a:pt x="420" y="489"/>
                      <a:pt x="420" y="489"/>
                      <a:pt x="420" y="489"/>
                    </a:cubicBezTo>
                    <a:cubicBezTo>
                      <a:pt x="423" y="489"/>
                      <a:pt x="425" y="489"/>
                      <a:pt x="428" y="489"/>
                    </a:cubicBezTo>
                    <a:cubicBezTo>
                      <a:pt x="430" y="489"/>
                      <a:pt x="432" y="489"/>
                      <a:pt x="434" y="488"/>
                    </a:cubicBezTo>
                    <a:cubicBezTo>
                      <a:pt x="436" y="488"/>
                      <a:pt x="438" y="486"/>
                      <a:pt x="440" y="485"/>
                    </a:cubicBezTo>
                    <a:cubicBezTo>
                      <a:pt x="441" y="485"/>
                      <a:pt x="442" y="484"/>
                      <a:pt x="443" y="484"/>
                    </a:cubicBezTo>
                    <a:cubicBezTo>
                      <a:pt x="448" y="481"/>
                      <a:pt x="457" y="477"/>
                      <a:pt x="456" y="468"/>
                    </a:cubicBezTo>
                    <a:cubicBezTo>
                      <a:pt x="456" y="463"/>
                      <a:pt x="451" y="459"/>
                      <a:pt x="444" y="458"/>
                    </a:cubicBezTo>
                    <a:cubicBezTo>
                      <a:pt x="442" y="458"/>
                      <a:pt x="441" y="457"/>
                      <a:pt x="439" y="455"/>
                    </a:cubicBezTo>
                    <a:cubicBezTo>
                      <a:pt x="437" y="454"/>
                      <a:pt x="436" y="453"/>
                      <a:pt x="433" y="452"/>
                    </a:cubicBezTo>
                    <a:cubicBezTo>
                      <a:pt x="432" y="452"/>
                      <a:pt x="432" y="452"/>
                      <a:pt x="432" y="452"/>
                    </a:cubicBezTo>
                    <a:cubicBezTo>
                      <a:pt x="431" y="452"/>
                      <a:pt x="430" y="452"/>
                      <a:pt x="430" y="452"/>
                    </a:cubicBezTo>
                    <a:cubicBezTo>
                      <a:pt x="430" y="452"/>
                      <a:pt x="430" y="451"/>
                      <a:pt x="430" y="451"/>
                    </a:cubicBezTo>
                    <a:cubicBezTo>
                      <a:pt x="430" y="450"/>
                      <a:pt x="431" y="449"/>
                      <a:pt x="431" y="449"/>
                    </a:cubicBezTo>
                    <a:cubicBezTo>
                      <a:pt x="431" y="447"/>
                      <a:pt x="432" y="445"/>
                      <a:pt x="432" y="443"/>
                    </a:cubicBezTo>
                    <a:cubicBezTo>
                      <a:pt x="432" y="441"/>
                      <a:pt x="431" y="439"/>
                      <a:pt x="430" y="437"/>
                    </a:cubicBezTo>
                    <a:cubicBezTo>
                      <a:pt x="429" y="435"/>
                      <a:pt x="428" y="434"/>
                      <a:pt x="426" y="433"/>
                    </a:cubicBezTo>
                    <a:cubicBezTo>
                      <a:pt x="437" y="430"/>
                      <a:pt x="448" y="427"/>
                      <a:pt x="453" y="414"/>
                    </a:cubicBezTo>
                    <a:cubicBezTo>
                      <a:pt x="456" y="409"/>
                      <a:pt x="458" y="404"/>
                      <a:pt x="462" y="399"/>
                    </a:cubicBezTo>
                    <a:cubicBezTo>
                      <a:pt x="463" y="398"/>
                      <a:pt x="463" y="398"/>
                      <a:pt x="463" y="398"/>
                    </a:cubicBezTo>
                    <a:cubicBezTo>
                      <a:pt x="467" y="393"/>
                      <a:pt x="471" y="388"/>
                      <a:pt x="470" y="381"/>
                    </a:cubicBezTo>
                    <a:cubicBezTo>
                      <a:pt x="470" y="380"/>
                      <a:pt x="470" y="380"/>
                      <a:pt x="470" y="380"/>
                    </a:cubicBezTo>
                    <a:cubicBezTo>
                      <a:pt x="470" y="380"/>
                      <a:pt x="470" y="379"/>
                      <a:pt x="469" y="378"/>
                    </a:cubicBezTo>
                    <a:cubicBezTo>
                      <a:pt x="471" y="377"/>
                      <a:pt x="473" y="375"/>
                      <a:pt x="475" y="374"/>
                    </a:cubicBezTo>
                    <a:cubicBezTo>
                      <a:pt x="478" y="371"/>
                      <a:pt x="481" y="369"/>
                      <a:pt x="484" y="366"/>
                    </a:cubicBezTo>
                    <a:cubicBezTo>
                      <a:pt x="486" y="363"/>
                      <a:pt x="488" y="360"/>
                      <a:pt x="490" y="357"/>
                    </a:cubicBezTo>
                    <a:cubicBezTo>
                      <a:pt x="491" y="355"/>
                      <a:pt x="492" y="353"/>
                      <a:pt x="492" y="351"/>
                    </a:cubicBezTo>
                    <a:cubicBezTo>
                      <a:pt x="493" y="349"/>
                      <a:pt x="493" y="348"/>
                      <a:pt x="494" y="347"/>
                    </a:cubicBezTo>
                    <a:cubicBezTo>
                      <a:pt x="495" y="344"/>
                      <a:pt x="496" y="340"/>
                      <a:pt x="496" y="336"/>
                    </a:cubicBezTo>
                    <a:cubicBezTo>
                      <a:pt x="496" y="335"/>
                      <a:pt x="495" y="334"/>
                      <a:pt x="495" y="333"/>
                    </a:cubicBezTo>
                    <a:cubicBezTo>
                      <a:pt x="495" y="333"/>
                      <a:pt x="495" y="332"/>
                      <a:pt x="495" y="332"/>
                    </a:cubicBezTo>
                    <a:cubicBezTo>
                      <a:pt x="495" y="331"/>
                      <a:pt x="495" y="330"/>
                      <a:pt x="496" y="330"/>
                    </a:cubicBezTo>
                    <a:cubicBezTo>
                      <a:pt x="496" y="329"/>
                      <a:pt x="496" y="329"/>
                      <a:pt x="497" y="328"/>
                    </a:cubicBezTo>
                    <a:cubicBezTo>
                      <a:pt x="499" y="325"/>
                      <a:pt x="500" y="322"/>
                      <a:pt x="502" y="318"/>
                    </a:cubicBezTo>
                    <a:cubicBezTo>
                      <a:pt x="503" y="315"/>
                      <a:pt x="505" y="311"/>
                      <a:pt x="507" y="308"/>
                    </a:cubicBezTo>
                    <a:cubicBezTo>
                      <a:pt x="509" y="305"/>
                      <a:pt x="509" y="303"/>
                      <a:pt x="508" y="300"/>
                    </a:cubicBezTo>
                    <a:cubicBezTo>
                      <a:pt x="507" y="300"/>
                      <a:pt x="507" y="299"/>
                      <a:pt x="507" y="298"/>
                    </a:cubicBezTo>
                    <a:cubicBezTo>
                      <a:pt x="506" y="290"/>
                      <a:pt x="509" y="282"/>
                      <a:pt x="512" y="274"/>
                    </a:cubicBezTo>
                    <a:cubicBezTo>
                      <a:pt x="512" y="273"/>
                      <a:pt x="512" y="273"/>
                      <a:pt x="512" y="273"/>
                    </a:cubicBezTo>
                    <a:cubicBezTo>
                      <a:pt x="515" y="265"/>
                      <a:pt x="518" y="260"/>
                      <a:pt x="521" y="256"/>
                    </a:cubicBezTo>
                    <a:cubicBezTo>
                      <a:pt x="523" y="255"/>
                      <a:pt x="524" y="253"/>
                      <a:pt x="526" y="252"/>
                    </a:cubicBezTo>
                    <a:cubicBezTo>
                      <a:pt x="529" y="248"/>
                      <a:pt x="533" y="245"/>
                      <a:pt x="535" y="240"/>
                    </a:cubicBezTo>
                    <a:cubicBezTo>
                      <a:pt x="539" y="235"/>
                      <a:pt x="538" y="232"/>
                      <a:pt x="536" y="228"/>
                    </a:cubicBezTo>
                    <a:close/>
                    <a:moveTo>
                      <a:pt x="281" y="197"/>
                    </a:moveTo>
                    <a:cubicBezTo>
                      <a:pt x="281" y="197"/>
                      <a:pt x="282" y="197"/>
                      <a:pt x="283" y="197"/>
                    </a:cubicBezTo>
                    <a:cubicBezTo>
                      <a:pt x="284" y="197"/>
                      <a:pt x="286" y="196"/>
                      <a:pt x="287" y="196"/>
                    </a:cubicBezTo>
                    <a:cubicBezTo>
                      <a:pt x="288" y="195"/>
                      <a:pt x="288" y="195"/>
                      <a:pt x="289" y="195"/>
                    </a:cubicBezTo>
                    <a:cubicBezTo>
                      <a:pt x="289" y="195"/>
                      <a:pt x="290" y="195"/>
                      <a:pt x="290" y="195"/>
                    </a:cubicBezTo>
                    <a:cubicBezTo>
                      <a:pt x="290" y="195"/>
                      <a:pt x="291" y="195"/>
                      <a:pt x="291" y="195"/>
                    </a:cubicBezTo>
                    <a:cubicBezTo>
                      <a:pt x="290" y="196"/>
                      <a:pt x="289" y="197"/>
                      <a:pt x="287" y="198"/>
                    </a:cubicBezTo>
                    <a:cubicBezTo>
                      <a:pt x="287" y="198"/>
                      <a:pt x="285" y="199"/>
                      <a:pt x="285" y="199"/>
                    </a:cubicBezTo>
                    <a:cubicBezTo>
                      <a:pt x="285" y="199"/>
                      <a:pt x="285" y="199"/>
                      <a:pt x="284" y="199"/>
                    </a:cubicBezTo>
                    <a:cubicBezTo>
                      <a:pt x="283" y="199"/>
                      <a:pt x="282" y="198"/>
                      <a:pt x="281" y="198"/>
                    </a:cubicBezTo>
                    <a:cubicBezTo>
                      <a:pt x="280" y="198"/>
                      <a:pt x="280" y="197"/>
                      <a:pt x="279" y="197"/>
                    </a:cubicBezTo>
                    <a:cubicBezTo>
                      <a:pt x="280" y="197"/>
                      <a:pt x="280" y="197"/>
                      <a:pt x="281" y="197"/>
                    </a:cubicBezTo>
                    <a:close/>
                    <a:moveTo>
                      <a:pt x="74" y="263"/>
                    </a:moveTo>
                    <a:cubicBezTo>
                      <a:pt x="73" y="261"/>
                      <a:pt x="73" y="258"/>
                      <a:pt x="75" y="255"/>
                    </a:cubicBezTo>
                    <a:cubicBezTo>
                      <a:pt x="75" y="254"/>
                      <a:pt x="75" y="254"/>
                      <a:pt x="75" y="254"/>
                    </a:cubicBezTo>
                    <a:cubicBezTo>
                      <a:pt x="75" y="255"/>
                      <a:pt x="75" y="255"/>
                      <a:pt x="75" y="255"/>
                    </a:cubicBezTo>
                    <a:cubicBezTo>
                      <a:pt x="75" y="256"/>
                      <a:pt x="75" y="257"/>
                      <a:pt x="75" y="257"/>
                    </a:cubicBezTo>
                    <a:cubicBezTo>
                      <a:pt x="75" y="258"/>
                      <a:pt x="75" y="258"/>
                      <a:pt x="75" y="258"/>
                    </a:cubicBezTo>
                    <a:cubicBezTo>
                      <a:pt x="75" y="260"/>
                      <a:pt x="74" y="262"/>
                      <a:pt x="76" y="264"/>
                    </a:cubicBezTo>
                    <a:cubicBezTo>
                      <a:pt x="75" y="264"/>
                      <a:pt x="74" y="263"/>
                      <a:pt x="74" y="263"/>
                    </a:cubicBezTo>
                    <a:close/>
                    <a:moveTo>
                      <a:pt x="64" y="428"/>
                    </a:moveTo>
                    <a:cubicBezTo>
                      <a:pt x="64" y="428"/>
                      <a:pt x="63" y="428"/>
                      <a:pt x="63" y="428"/>
                    </a:cubicBezTo>
                    <a:cubicBezTo>
                      <a:pt x="63" y="427"/>
                      <a:pt x="63" y="427"/>
                      <a:pt x="63" y="426"/>
                    </a:cubicBezTo>
                    <a:cubicBezTo>
                      <a:pt x="63" y="426"/>
                      <a:pt x="64" y="426"/>
                      <a:pt x="64" y="427"/>
                    </a:cubicBezTo>
                    <a:cubicBezTo>
                      <a:pt x="64" y="427"/>
                      <a:pt x="64" y="428"/>
                      <a:pt x="64" y="428"/>
                    </a:cubicBezTo>
                    <a:cubicBezTo>
                      <a:pt x="64" y="428"/>
                      <a:pt x="64" y="428"/>
                      <a:pt x="64" y="428"/>
                    </a:cubicBezTo>
                    <a:close/>
                    <a:moveTo>
                      <a:pt x="95" y="395"/>
                    </a:moveTo>
                    <a:cubicBezTo>
                      <a:pt x="96" y="395"/>
                      <a:pt x="97" y="395"/>
                      <a:pt x="97" y="395"/>
                    </a:cubicBezTo>
                    <a:cubicBezTo>
                      <a:pt x="97" y="397"/>
                      <a:pt x="97" y="398"/>
                      <a:pt x="97" y="399"/>
                    </a:cubicBezTo>
                    <a:cubicBezTo>
                      <a:pt x="97" y="400"/>
                      <a:pt x="97" y="400"/>
                      <a:pt x="97" y="400"/>
                    </a:cubicBezTo>
                    <a:cubicBezTo>
                      <a:pt x="97" y="400"/>
                      <a:pt x="97" y="400"/>
                      <a:pt x="97" y="400"/>
                    </a:cubicBezTo>
                    <a:cubicBezTo>
                      <a:pt x="97" y="400"/>
                      <a:pt x="96" y="399"/>
                      <a:pt x="96" y="399"/>
                    </a:cubicBezTo>
                    <a:cubicBezTo>
                      <a:pt x="96" y="398"/>
                      <a:pt x="95" y="398"/>
                      <a:pt x="95" y="397"/>
                    </a:cubicBezTo>
                    <a:cubicBezTo>
                      <a:pt x="94" y="396"/>
                      <a:pt x="94" y="396"/>
                      <a:pt x="93" y="395"/>
                    </a:cubicBezTo>
                    <a:cubicBezTo>
                      <a:pt x="93" y="395"/>
                      <a:pt x="94" y="395"/>
                      <a:pt x="95" y="395"/>
                    </a:cubicBezTo>
                    <a:close/>
                    <a:moveTo>
                      <a:pt x="102" y="423"/>
                    </a:moveTo>
                    <a:cubicBezTo>
                      <a:pt x="101" y="422"/>
                      <a:pt x="100" y="422"/>
                      <a:pt x="99" y="422"/>
                    </a:cubicBezTo>
                    <a:cubicBezTo>
                      <a:pt x="97" y="422"/>
                      <a:pt x="96" y="422"/>
                      <a:pt x="95" y="422"/>
                    </a:cubicBezTo>
                    <a:cubicBezTo>
                      <a:pt x="94" y="422"/>
                      <a:pt x="93" y="423"/>
                      <a:pt x="92" y="423"/>
                    </a:cubicBezTo>
                    <a:cubicBezTo>
                      <a:pt x="91" y="423"/>
                      <a:pt x="90" y="422"/>
                      <a:pt x="89" y="422"/>
                    </a:cubicBezTo>
                    <a:cubicBezTo>
                      <a:pt x="89" y="421"/>
                      <a:pt x="88" y="419"/>
                      <a:pt x="88" y="417"/>
                    </a:cubicBezTo>
                    <a:cubicBezTo>
                      <a:pt x="88" y="415"/>
                      <a:pt x="88" y="414"/>
                      <a:pt x="87" y="412"/>
                    </a:cubicBezTo>
                    <a:cubicBezTo>
                      <a:pt x="89" y="414"/>
                      <a:pt x="91" y="416"/>
                      <a:pt x="93" y="417"/>
                    </a:cubicBezTo>
                    <a:cubicBezTo>
                      <a:pt x="94" y="418"/>
                      <a:pt x="94" y="418"/>
                      <a:pt x="94" y="418"/>
                    </a:cubicBezTo>
                    <a:cubicBezTo>
                      <a:pt x="94" y="418"/>
                      <a:pt x="95" y="419"/>
                      <a:pt x="95" y="419"/>
                    </a:cubicBezTo>
                    <a:cubicBezTo>
                      <a:pt x="96" y="420"/>
                      <a:pt x="97" y="421"/>
                      <a:pt x="99" y="422"/>
                    </a:cubicBezTo>
                    <a:cubicBezTo>
                      <a:pt x="101" y="422"/>
                      <a:pt x="102" y="422"/>
                      <a:pt x="104" y="422"/>
                    </a:cubicBezTo>
                    <a:cubicBezTo>
                      <a:pt x="105" y="422"/>
                      <a:pt x="105" y="423"/>
                      <a:pt x="106" y="423"/>
                    </a:cubicBezTo>
                    <a:cubicBezTo>
                      <a:pt x="107" y="423"/>
                      <a:pt x="108" y="424"/>
                      <a:pt x="109" y="425"/>
                    </a:cubicBezTo>
                    <a:cubicBezTo>
                      <a:pt x="110" y="426"/>
                      <a:pt x="111" y="427"/>
                      <a:pt x="111" y="427"/>
                    </a:cubicBezTo>
                    <a:cubicBezTo>
                      <a:pt x="108" y="425"/>
                      <a:pt x="105" y="424"/>
                      <a:pt x="102" y="423"/>
                    </a:cubicBezTo>
                    <a:close/>
                    <a:moveTo>
                      <a:pt x="120" y="260"/>
                    </a:moveTo>
                    <a:cubicBezTo>
                      <a:pt x="121" y="260"/>
                      <a:pt x="122" y="259"/>
                      <a:pt x="122" y="258"/>
                    </a:cubicBezTo>
                    <a:cubicBezTo>
                      <a:pt x="122" y="259"/>
                      <a:pt x="123" y="260"/>
                      <a:pt x="123" y="260"/>
                    </a:cubicBezTo>
                    <a:cubicBezTo>
                      <a:pt x="122" y="260"/>
                      <a:pt x="122" y="260"/>
                      <a:pt x="121" y="260"/>
                    </a:cubicBezTo>
                    <a:cubicBezTo>
                      <a:pt x="121" y="260"/>
                      <a:pt x="121" y="260"/>
                      <a:pt x="120" y="260"/>
                    </a:cubicBezTo>
                    <a:close/>
                    <a:moveTo>
                      <a:pt x="120" y="329"/>
                    </a:moveTo>
                    <a:cubicBezTo>
                      <a:pt x="120" y="329"/>
                      <a:pt x="119" y="328"/>
                      <a:pt x="117" y="327"/>
                    </a:cubicBezTo>
                    <a:cubicBezTo>
                      <a:pt x="117" y="327"/>
                      <a:pt x="116" y="327"/>
                      <a:pt x="116" y="326"/>
                    </a:cubicBezTo>
                    <a:cubicBezTo>
                      <a:pt x="115" y="326"/>
                      <a:pt x="114" y="326"/>
                      <a:pt x="113" y="325"/>
                    </a:cubicBezTo>
                    <a:cubicBezTo>
                      <a:pt x="113" y="325"/>
                      <a:pt x="113" y="325"/>
                      <a:pt x="113" y="325"/>
                    </a:cubicBezTo>
                    <a:cubicBezTo>
                      <a:pt x="113" y="325"/>
                      <a:pt x="113" y="325"/>
                      <a:pt x="113" y="325"/>
                    </a:cubicBezTo>
                    <a:cubicBezTo>
                      <a:pt x="114" y="325"/>
                      <a:pt x="114" y="325"/>
                      <a:pt x="114" y="325"/>
                    </a:cubicBezTo>
                    <a:cubicBezTo>
                      <a:pt x="115" y="325"/>
                      <a:pt x="115" y="325"/>
                      <a:pt x="115" y="325"/>
                    </a:cubicBezTo>
                    <a:cubicBezTo>
                      <a:pt x="116" y="326"/>
                      <a:pt x="117" y="326"/>
                      <a:pt x="118" y="327"/>
                    </a:cubicBezTo>
                    <a:cubicBezTo>
                      <a:pt x="119" y="327"/>
                      <a:pt x="119" y="328"/>
                      <a:pt x="120" y="329"/>
                    </a:cubicBezTo>
                    <a:cubicBezTo>
                      <a:pt x="121" y="329"/>
                      <a:pt x="121" y="330"/>
                      <a:pt x="122" y="330"/>
                    </a:cubicBezTo>
                    <a:cubicBezTo>
                      <a:pt x="122" y="330"/>
                      <a:pt x="122" y="331"/>
                      <a:pt x="122" y="331"/>
                    </a:cubicBezTo>
                    <a:cubicBezTo>
                      <a:pt x="122" y="331"/>
                      <a:pt x="121" y="330"/>
                      <a:pt x="120" y="329"/>
                    </a:cubicBezTo>
                    <a:close/>
                    <a:moveTo>
                      <a:pt x="123" y="280"/>
                    </a:moveTo>
                    <a:cubicBezTo>
                      <a:pt x="123" y="279"/>
                      <a:pt x="122" y="278"/>
                      <a:pt x="122" y="277"/>
                    </a:cubicBezTo>
                    <a:cubicBezTo>
                      <a:pt x="123" y="277"/>
                      <a:pt x="124" y="278"/>
                      <a:pt x="125" y="279"/>
                    </a:cubicBezTo>
                    <a:cubicBezTo>
                      <a:pt x="125" y="279"/>
                      <a:pt x="125" y="279"/>
                      <a:pt x="125" y="279"/>
                    </a:cubicBezTo>
                    <a:cubicBezTo>
                      <a:pt x="125" y="279"/>
                      <a:pt x="124" y="280"/>
                      <a:pt x="123" y="280"/>
                    </a:cubicBezTo>
                    <a:close/>
                    <a:moveTo>
                      <a:pt x="126" y="175"/>
                    </a:moveTo>
                    <a:cubicBezTo>
                      <a:pt x="126" y="173"/>
                      <a:pt x="126" y="170"/>
                      <a:pt x="126" y="168"/>
                    </a:cubicBezTo>
                    <a:cubicBezTo>
                      <a:pt x="126" y="167"/>
                      <a:pt x="126" y="166"/>
                      <a:pt x="125" y="165"/>
                    </a:cubicBezTo>
                    <a:cubicBezTo>
                      <a:pt x="126" y="166"/>
                      <a:pt x="126" y="166"/>
                      <a:pt x="127" y="166"/>
                    </a:cubicBezTo>
                    <a:cubicBezTo>
                      <a:pt x="128" y="167"/>
                      <a:pt x="129" y="168"/>
                      <a:pt x="129" y="169"/>
                    </a:cubicBezTo>
                    <a:cubicBezTo>
                      <a:pt x="130" y="170"/>
                      <a:pt x="128" y="173"/>
                      <a:pt x="126" y="175"/>
                    </a:cubicBezTo>
                    <a:close/>
                    <a:moveTo>
                      <a:pt x="128" y="479"/>
                    </a:moveTo>
                    <a:cubicBezTo>
                      <a:pt x="126" y="480"/>
                      <a:pt x="126" y="482"/>
                      <a:pt x="126" y="483"/>
                    </a:cubicBezTo>
                    <a:cubicBezTo>
                      <a:pt x="126" y="483"/>
                      <a:pt x="126" y="483"/>
                      <a:pt x="126" y="483"/>
                    </a:cubicBezTo>
                    <a:cubicBezTo>
                      <a:pt x="126" y="483"/>
                      <a:pt x="125" y="484"/>
                      <a:pt x="125" y="485"/>
                    </a:cubicBezTo>
                    <a:cubicBezTo>
                      <a:pt x="125" y="484"/>
                      <a:pt x="125" y="483"/>
                      <a:pt x="125" y="482"/>
                    </a:cubicBezTo>
                    <a:cubicBezTo>
                      <a:pt x="125" y="482"/>
                      <a:pt x="125" y="482"/>
                      <a:pt x="125" y="482"/>
                    </a:cubicBezTo>
                    <a:cubicBezTo>
                      <a:pt x="125" y="481"/>
                      <a:pt x="126" y="479"/>
                      <a:pt x="125" y="477"/>
                    </a:cubicBezTo>
                    <a:cubicBezTo>
                      <a:pt x="127" y="477"/>
                      <a:pt x="128" y="477"/>
                      <a:pt x="129" y="478"/>
                    </a:cubicBezTo>
                    <a:cubicBezTo>
                      <a:pt x="128" y="478"/>
                      <a:pt x="128" y="478"/>
                      <a:pt x="128" y="479"/>
                    </a:cubicBezTo>
                    <a:close/>
                    <a:moveTo>
                      <a:pt x="172" y="542"/>
                    </a:moveTo>
                    <a:cubicBezTo>
                      <a:pt x="171" y="542"/>
                      <a:pt x="170" y="542"/>
                      <a:pt x="169" y="543"/>
                    </a:cubicBezTo>
                    <a:cubicBezTo>
                      <a:pt x="169" y="542"/>
                      <a:pt x="170" y="541"/>
                      <a:pt x="170" y="540"/>
                    </a:cubicBezTo>
                    <a:cubicBezTo>
                      <a:pt x="171" y="540"/>
                      <a:pt x="171" y="541"/>
                      <a:pt x="172" y="542"/>
                    </a:cubicBezTo>
                    <a:cubicBezTo>
                      <a:pt x="172" y="542"/>
                      <a:pt x="172" y="542"/>
                      <a:pt x="172" y="542"/>
                    </a:cubicBezTo>
                    <a:close/>
                    <a:moveTo>
                      <a:pt x="180" y="493"/>
                    </a:moveTo>
                    <a:cubicBezTo>
                      <a:pt x="181" y="492"/>
                      <a:pt x="181" y="491"/>
                      <a:pt x="182" y="490"/>
                    </a:cubicBezTo>
                    <a:cubicBezTo>
                      <a:pt x="183" y="489"/>
                      <a:pt x="183" y="488"/>
                      <a:pt x="184" y="487"/>
                    </a:cubicBezTo>
                    <a:cubicBezTo>
                      <a:pt x="183" y="489"/>
                      <a:pt x="181" y="491"/>
                      <a:pt x="180" y="493"/>
                    </a:cubicBezTo>
                    <a:cubicBezTo>
                      <a:pt x="180" y="493"/>
                      <a:pt x="180" y="493"/>
                      <a:pt x="180" y="493"/>
                    </a:cubicBezTo>
                    <a:close/>
                    <a:moveTo>
                      <a:pt x="203" y="576"/>
                    </a:moveTo>
                    <a:cubicBezTo>
                      <a:pt x="203" y="575"/>
                      <a:pt x="203" y="575"/>
                      <a:pt x="203" y="575"/>
                    </a:cubicBezTo>
                    <a:cubicBezTo>
                      <a:pt x="204" y="574"/>
                      <a:pt x="204" y="574"/>
                      <a:pt x="204" y="574"/>
                    </a:cubicBezTo>
                    <a:cubicBezTo>
                      <a:pt x="204" y="573"/>
                      <a:pt x="204" y="573"/>
                      <a:pt x="204" y="573"/>
                    </a:cubicBezTo>
                    <a:cubicBezTo>
                      <a:pt x="204" y="573"/>
                      <a:pt x="204" y="573"/>
                      <a:pt x="204" y="573"/>
                    </a:cubicBezTo>
                    <a:cubicBezTo>
                      <a:pt x="204" y="574"/>
                      <a:pt x="204" y="575"/>
                      <a:pt x="203" y="576"/>
                    </a:cubicBezTo>
                    <a:close/>
                    <a:moveTo>
                      <a:pt x="219" y="534"/>
                    </a:moveTo>
                    <a:cubicBezTo>
                      <a:pt x="217" y="533"/>
                      <a:pt x="215" y="533"/>
                      <a:pt x="213" y="533"/>
                    </a:cubicBezTo>
                    <a:cubicBezTo>
                      <a:pt x="211" y="533"/>
                      <a:pt x="209" y="533"/>
                      <a:pt x="207" y="535"/>
                    </a:cubicBezTo>
                    <a:cubicBezTo>
                      <a:pt x="201" y="539"/>
                      <a:pt x="200" y="546"/>
                      <a:pt x="200" y="552"/>
                    </a:cubicBezTo>
                    <a:cubicBezTo>
                      <a:pt x="200" y="553"/>
                      <a:pt x="200" y="554"/>
                      <a:pt x="200" y="555"/>
                    </a:cubicBezTo>
                    <a:cubicBezTo>
                      <a:pt x="200" y="559"/>
                      <a:pt x="200" y="563"/>
                      <a:pt x="201" y="566"/>
                    </a:cubicBezTo>
                    <a:cubicBezTo>
                      <a:pt x="201" y="566"/>
                      <a:pt x="202" y="567"/>
                      <a:pt x="202" y="567"/>
                    </a:cubicBezTo>
                    <a:cubicBezTo>
                      <a:pt x="201" y="567"/>
                      <a:pt x="201" y="567"/>
                      <a:pt x="201" y="566"/>
                    </a:cubicBezTo>
                    <a:cubicBezTo>
                      <a:pt x="200" y="566"/>
                      <a:pt x="200" y="566"/>
                      <a:pt x="200" y="566"/>
                    </a:cubicBezTo>
                    <a:cubicBezTo>
                      <a:pt x="200" y="566"/>
                      <a:pt x="200" y="566"/>
                      <a:pt x="200" y="566"/>
                    </a:cubicBezTo>
                    <a:cubicBezTo>
                      <a:pt x="199" y="566"/>
                      <a:pt x="197" y="567"/>
                      <a:pt x="196" y="568"/>
                    </a:cubicBezTo>
                    <a:cubicBezTo>
                      <a:pt x="196" y="569"/>
                      <a:pt x="195" y="570"/>
                      <a:pt x="195" y="570"/>
                    </a:cubicBezTo>
                    <a:cubicBezTo>
                      <a:pt x="193" y="572"/>
                      <a:pt x="192" y="573"/>
                      <a:pt x="192" y="573"/>
                    </a:cubicBezTo>
                    <a:cubicBezTo>
                      <a:pt x="192" y="572"/>
                      <a:pt x="192" y="571"/>
                      <a:pt x="192" y="569"/>
                    </a:cubicBezTo>
                    <a:cubicBezTo>
                      <a:pt x="190" y="561"/>
                      <a:pt x="187" y="555"/>
                      <a:pt x="183" y="552"/>
                    </a:cubicBezTo>
                    <a:cubicBezTo>
                      <a:pt x="181" y="550"/>
                      <a:pt x="180" y="549"/>
                      <a:pt x="179" y="547"/>
                    </a:cubicBezTo>
                    <a:cubicBezTo>
                      <a:pt x="180" y="547"/>
                      <a:pt x="181" y="547"/>
                      <a:pt x="181" y="546"/>
                    </a:cubicBezTo>
                    <a:cubicBezTo>
                      <a:pt x="181" y="546"/>
                      <a:pt x="181" y="546"/>
                      <a:pt x="181" y="546"/>
                    </a:cubicBezTo>
                    <a:cubicBezTo>
                      <a:pt x="182" y="547"/>
                      <a:pt x="182" y="548"/>
                      <a:pt x="183" y="549"/>
                    </a:cubicBezTo>
                    <a:cubicBezTo>
                      <a:pt x="184" y="551"/>
                      <a:pt x="186" y="552"/>
                      <a:pt x="189" y="552"/>
                    </a:cubicBezTo>
                    <a:cubicBezTo>
                      <a:pt x="192" y="552"/>
                      <a:pt x="195" y="551"/>
                      <a:pt x="196" y="549"/>
                    </a:cubicBezTo>
                    <a:cubicBezTo>
                      <a:pt x="198" y="546"/>
                      <a:pt x="198" y="541"/>
                      <a:pt x="198" y="537"/>
                    </a:cubicBezTo>
                    <a:cubicBezTo>
                      <a:pt x="198" y="536"/>
                      <a:pt x="198" y="535"/>
                      <a:pt x="198" y="534"/>
                    </a:cubicBezTo>
                    <a:cubicBezTo>
                      <a:pt x="198" y="533"/>
                      <a:pt x="198" y="533"/>
                      <a:pt x="199" y="533"/>
                    </a:cubicBezTo>
                    <a:cubicBezTo>
                      <a:pt x="199" y="532"/>
                      <a:pt x="199" y="531"/>
                      <a:pt x="199" y="531"/>
                    </a:cubicBezTo>
                    <a:cubicBezTo>
                      <a:pt x="199" y="531"/>
                      <a:pt x="199" y="529"/>
                      <a:pt x="199" y="529"/>
                    </a:cubicBezTo>
                    <a:cubicBezTo>
                      <a:pt x="199" y="529"/>
                      <a:pt x="201" y="528"/>
                      <a:pt x="201" y="528"/>
                    </a:cubicBezTo>
                    <a:cubicBezTo>
                      <a:pt x="206" y="526"/>
                      <a:pt x="205" y="521"/>
                      <a:pt x="205" y="519"/>
                    </a:cubicBezTo>
                    <a:cubicBezTo>
                      <a:pt x="204" y="516"/>
                      <a:pt x="204" y="513"/>
                      <a:pt x="204" y="510"/>
                    </a:cubicBezTo>
                    <a:cubicBezTo>
                      <a:pt x="204" y="507"/>
                      <a:pt x="203" y="504"/>
                      <a:pt x="203" y="502"/>
                    </a:cubicBezTo>
                    <a:cubicBezTo>
                      <a:pt x="204" y="502"/>
                      <a:pt x="204" y="502"/>
                      <a:pt x="205" y="502"/>
                    </a:cubicBezTo>
                    <a:cubicBezTo>
                      <a:pt x="207" y="502"/>
                      <a:pt x="208" y="502"/>
                      <a:pt x="209" y="501"/>
                    </a:cubicBezTo>
                    <a:cubicBezTo>
                      <a:pt x="206" y="505"/>
                      <a:pt x="204" y="509"/>
                      <a:pt x="204" y="514"/>
                    </a:cubicBezTo>
                    <a:cubicBezTo>
                      <a:pt x="204" y="521"/>
                      <a:pt x="211" y="527"/>
                      <a:pt x="216" y="530"/>
                    </a:cubicBezTo>
                    <a:cubicBezTo>
                      <a:pt x="217" y="531"/>
                      <a:pt x="218" y="531"/>
                      <a:pt x="219" y="531"/>
                    </a:cubicBezTo>
                    <a:cubicBezTo>
                      <a:pt x="220" y="532"/>
                      <a:pt x="222" y="533"/>
                      <a:pt x="223" y="534"/>
                    </a:cubicBezTo>
                    <a:cubicBezTo>
                      <a:pt x="223" y="534"/>
                      <a:pt x="224" y="535"/>
                      <a:pt x="225" y="535"/>
                    </a:cubicBezTo>
                    <a:cubicBezTo>
                      <a:pt x="226" y="536"/>
                      <a:pt x="228" y="537"/>
                      <a:pt x="229" y="538"/>
                    </a:cubicBezTo>
                    <a:cubicBezTo>
                      <a:pt x="225" y="538"/>
                      <a:pt x="221" y="536"/>
                      <a:pt x="219" y="534"/>
                    </a:cubicBezTo>
                    <a:close/>
                    <a:moveTo>
                      <a:pt x="367" y="525"/>
                    </a:moveTo>
                    <a:cubicBezTo>
                      <a:pt x="366" y="525"/>
                      <a:pt x="365" y="525"/>
                      <a:pt x="364" y="525"/>
                    </a:cubicBezTo>
                    <a:cubicBezTo>
                      <a:pt x="363" y="525"/>
                      <a:pt x="361" y="525"/>
                      <a:pt x="360" y="525"/>
                    </a:cubicBezTo>
                    <a:cubicBezTo>
                      <a:pt x="359" y="525"/>
                      <a:pt x="358" y="525"/>
                      <a:pt x="357" y="524"/>
                    </a:cubicBezTo>
                    <a:cubicBezTo>
                      <a:pt x="355" y="524"/>
                      <a:pt x="354" y="524"/>
                      <a:pt x="351" y="523"/>
                    </a:cubicBezTo>
                    <a:cubicBezTo>
                      <a:pt x="350" y="522"/>
                      <a:pt x="349" y="522"/>
                      <a:pt x="347" y="522"/>
                    </a:cubicBezTo>
                    <a:cubicBezTo>
                      <a:pt x="346" y="522"/>
                      <a:pt x="344" y="522"/>
                      <a:pt x="343" y="522"/>
                    </a:cubicBezTo>
                    <a:cubicBezTo>
                      <a:pt x="343" y="522"/>
                      <a:pt x="342" y="523"/>
                      <a:pt x="341" y="523"/>
                    </a:cubicBezTo>
                    <a:cubicBezTo>
                      <a:pt x="341" y="523"/>
                      <a:pt x="341" y="523"/>
                      <a:pt x="341" y="523"/>
                    </a:cubicBezTo>
                    <a:cubicBezTo>
                      <a:pt x="339" y="523"/>
                      <a:pt x="338" y="522"/>
                      <a:pt x="337" y="522"/>
                    </a:cubicBezTo>
                    <a:cubicBezTo>
                      <a:pt x="335" y="521"/>
                      <a:pt x="335" y="521"/>
                      <a:pt x="334" y="520"/>
                    </a:cubicBezTo>
                    <a:cubicBezTo>
                      <a:pt x="334" y="520"/>
                      <a:pt x="335" y="520"/>
                      <a:pt x="335" y="520"/>
                    </a:cubicBezTo>
                    <a:cubicBezTo>
                      <a:pt x="335" y="520"/>
                      <a:pt x="336" y="520"/>
                      <a:pt x="336" y="520"/>
                    </a:cubicBezTo>
                    <a:cubicBezTo>
                      <a:pt x="338" y="520"/>
                      <a:pt x="340" y="519"/>
                      <a:pt x="341" y="519"/>
                    </a:cubicBezTo>
                    <a:cubicBezTo>
                      <a:pt x="343" y="519"/>
                      <a:pt x="344" y="518"/>
                      <a:pt x="345" y="518"/>
                    </a:cubicBezTo>
                    <a:cubicBezTo>
                      <a:pt x="346" y="518"/>
                      <a:pt x="346" y="519"/>
                      <a:pt x="347" y="519"/>
                    </a:cubicBezTo>
                    <a:cubicBezTo>
                      <a:pt x="348" y="519"/>
                      <a:pt x="350" y="520"/>
                      <a:pt x="351" y="520"/>
                    </a:cubicBezTo>
                    <a:cubicBezTo>
                      <a:pt x="353" y="521"/>
                      <a:pt x="356" y="522"/>
                      <a:pt x="358" y="523"/>
                    </a:cubicBezTo>
                    <a:cubicBezTo>
                      <a:pt x="359" y="523"/>
                      <a:pt x="360" y="523"/>
                      <a:pt x="361" y="524"/>
                    </a:cubicBezTo>
                    <a:cubicBezTo>
                      <a:pt x="364" y="524"/>
                      <a:pt x="366" y="525"/>
                      <a:pt x="368" y="525"/>
                    </a:cubicBezTo>
                    <a:cubicBezTo>
                      <a:pt x="368" y="525"/>
                      <a:pt x="368" y="525"/>
                      <a:pt x="367" y="525"/>
                    </a:cubicBezTo>
                    <a:close/>
                    <a:moveTo>
                      <a:pt x="406" y="441"/>
                    </a:moveTo>
                    <a:cubicBezTo>
                      <a:pt x="403" y="443"/>
                      <a:pt x="401" y="445"/>
                      <a:pt x="398" y="446"/>
                    </a:cubicBezTo>
                    <a:cubicBezTo>
                      <a:pt x="395" y="448"/>
                      <a:pt x="389" y="451"/>
                      <a:pt x="384" y="452"/>
                    </a:cubicBezTo>
                    <a:cubicBezTo>
                      <a:pt x="385" y="451"/>
                      <a:pt x="386" y="451"/>
                      <a:pt x="387" y="450"/>
                    </a:cubicBezTo>
                    <a:cubicBezTo>
                      <a:pt x="389" y="448"/>
                      <a:pt x="389" y="448"/>
                      <a:pt x="389" y="448"/>
                    </a:cubicBezTo>
                    <a:cubicBezTo>
                      <a:pt x="393" y="444"/>
                      <a:pt x="398" y="440"/>
                      <a:pt x="404" y="438"/>
                    </a:cubicBezTo>
                    <a:cubicBezTo>
                      <a:pt x="406" y="437"/>
                      <a:pt x="409" y="436"/>
                      <a:pt x="412" y="436"/>
                    </a:cubicBezTo>
                    <a:cubicBezTo>
                      <a:pt x="410" y="437"/>
                      <a:pt x="408" y="439"/>
                      <a:pt x="406" y="441"/>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1" name="Freeform 31"/>
            <p:cNvSpPr>
              <a:spLocks noEditPoints="1"/>
            </p:cNvSpPr>
            <p:nvPr/>
          </p:nvSpPr>
          <p:spPr bwMode="auto">
            <a:xfrm>
              <a:off x="-344058" y="3152305"/>
              <a:ext cx="624673" cy="725115"/>
            </a:xfrm>
            <a:custGeom>
              <a:avLst/>
              <a:gdLst>
                <a:gd name="T0" fmla="*/ 310 w 328"/>
                <a:gd name="T1" fmla="*/ 303 h 406"/>
                <a:gd name="T2" fmla="*/ 274 w 328"/>
                <a:gd name="T3" fmla="*/ 261 h 406"/>
                <a:gd name="T4" fmla="*/ 265 w 328"/>
                <a:gd name="T5" fmla="*/ 188 h 406"/>
                <a:gd name="T6" fmla="*/ 272 w 328"/>
                <a:gd name="T7" fmla="*/ 171 h 406"/>
                <a:gd name="T8" fmla="*/ 281 w 328"/>
                <a:gd name="T9" fmla="*/ 140 h 406"/>
                <a:gd name="T10" fmla="*/ 283 w 328"/>
                <a:gd name="T11" fmla="*/ 95 h 406"/>
                <a:gd name="T12" fmla="*/ 304 w 328"/>
                <a:gd name="T13" fmla="*/ 103 h 406"/>
                <a:gd name="T14" fmla="*/ 292 w 328"/>
                <a:gd name="T15" fmla="*/ 59 h 406"/>
                <a:gd name="T16" fmla="*/ 267 w 328"/>
                <a:gd name="T17" fmla="*/ 32 h 406"/>
                <a:gd name="T18" fmla="*/ 249 w 328"/>
                <a:gd name="T19" fmla="*/ 20 h 406"/>
                <a:gd name="T20" fmla="*/ 229 w 328"/>
                <a:gd name="T21" fmla="*/ 19 h 406"/>
                <a:gd name="T22" fmla="*/ 215 w 328"/>
                <a:gd name="T23" fmla="*/ 26 h 406"/>
                <a:gd name="T24" fmla="*/ 200 w 328"/>
                <a:gd name="T25" fmla="*/ 28 h 406"/>
                <a:gd name="T26" fmla="*/ 179 w 328"/>
                <a:gd name="T27" fmla="*/ 24 h 406"/>
                <a:gd name="T28" fmla="*/ 170 w 328"/>
                <a:gd name="T29" fmla="*/ 32 h 406"/>
                <a:gd name="T30" fmla="*/ 155 w 328"/>
                <a:gd name="T31" fmla="*/ 28 h 406"/>
                <a:gd name="T32" fmla="*/ 129 w 328"/>
                <a:gd name="T33" fmla="*/ 3 h 406"/>
                <a:gd name="T34" fmla="*/ 94 w 328"/>
                <a:gd name="T35" fmla="*/ 13 h 406"/>
                <a:gd name="T36" fmla="*/ 99 w 328"/>
                <a:gd name="T37" fmla="*/ 47 h 406"/>
                <a:gd name="T38" fmla="*/ 121 w 328"/>
                <a:gd name="T39" fmla="*/ 72 h 406"/>
                <a:gd name="T40" fmla="*/ 96 w 328"/>
                <a:gd name="T41" fmla="*/ 98 h 406"/>
                <a:gd name="T42" fmla="*/ 87 w 328"/>
                <a:gd name="T43" fmla="*/ 130 h 406"/>
                <a:gd name="T44" fmla="*/ 102 w 328"/>
                <a:gd name="T45" fmla="*/ 131 h 406"/>
                <a:gd name="T46" fmla="*/ 114 w 328"/>
                <a:gd name="T47" fmla="*/ 114 h 406"/>
                <a:gd name="T48" fmla="*/ 130 w 328"/>
                <a:gd name="T49" fmla="*/ 109 h 406"/>
                <a:gd name="T50" fmla="*/ 144 w 328"/>
                <a:gd name="T51" fmla="*/ 107 h 406"/>
                <a:gd name="T52" fmla="*/ 146 w 328"/>
                <a:gd name="T53" fmla="*/ 120 h 406"/>
                <a:gd name="T54" fmla="*/ 142 w 328"/>
                <a:gd name="T55" fmla="*/ 130 h 406"/>
                <a:gd name="T56" fmla="*/ 155 w 328"/>
                <a:gd name="T57" fmla="*/ 146 h 406"/>
                <a:gd name="T58" fmla="*/ 145 w 328"/>
                <a:gd name="T59" fmla="*/ 164 h 406"/>
                <a:gd name="T60" fmla="*/ 153 w 328"/>
                <a:gd name="T61" fmla="*/ 180 h 406"/>
                <a:gd name="T62" fmla="*/ 147 w 328"/>
                <a:gd name="T63" fmla="*/ 206 h 406"/>
                <a:gd name="T64" fmla="*/ 134 w 328"/>
                <a:gd name="T65" fmla="*/ 231 h 406"/>
                <a:gd name="T66" fmla="*/ 118 w 328"/>
                <a:gd name="T67" fmla="*/ 239 h 406"/>
                <a:gd name="T68" fmla="*/ 95 w 328"/>
                <a:gd name="T69" fmla="*/ 255 h 406"/>
                <a:gd name="T70" fmla="*/ 67 w 328"/>
                <a:gd name="T71" fmla="*/ 269 h 406"/>
                <a:gd name="T72" fmla="*/ 52 w 328"/>
                <a:gd name="T73" fmla="*/ 279 h 406"/>
                <a:gd name="T74" fmla="*/ 28 w 328"/>
                <a:gd name="T75" fmla="*/ 287 h 406"/>
                <a:gd name="T76" fmla="*/ 4 w 328"/>
                <a:gd name="T77" fmla="*/ 300 h 406"/>
                <a:gd name="T78" fmla="*/ 11 w 328"/>
                <a:gd name="T79" fmla="*/ 312 h 406"/>
                <a:gd name="T80" fmla="*/ 24 w 328"/>
                <a:gd name="T81" fmla="*/ 329 h 406"/>
                <a:gd name="T82" fmla="*/ 13 w 328"/>
                <a:gd name="T83" fmla="*/ 332 h 406"/>
                <a:gd name="T84" fmla="*/ 21 w 328"/>
                <a:gd name="T85" fmla="*/ 349 h 406"/>
                <a:gd name="T86" fmla="*/ 34 w 328"/>
                <a:gd name="T87" fmla="*/ 355 h 406"/>
                <a:gd name="T88" fmla="*/ 62 w 328"/>
                <a:gd name="T89" fmla="*/ 357 h 406"/>
                <a:gd name="T90" fmla="*/ 83 w 328"/>
                <a:gd name="T91" fmla="*/ 347 h 406"/>
                <a:gd name="T92" fmla="*/ 88 w 328"/>
                <a:gd name="T93" fmla="*/ 340 h 406"/>
                <a:gd name="T94" fmla="*/ 109 w 328"/>
                <a:gd name="T95" fmla="*/ 338 h 406"/>
                <a:gd name="T96" fmla="*/ 129 w 328"/>
                <a:gd name="T97" fmla="*/ 350 h 406"/>
                <a:gd name="T98" fmla="*/ 141 w 328"/>
                <a:gd name="T99" fmla="*/ 351 h 406"/>
                <a:gd name="T100" fmla="*/ 142 w 328"/>
                <a:gd name="T101" fmla="*/ 355 h 406"/>
                <a:gd name="T102" fmla="*/ 136 w 328"/>
                <a:gd name="T103" fmla="*/ 377 h 406"/>
                <a:gd name="T104" fmla="*/ 166 w 328"/>
                <a:gd name="T105" fmla="*/ 366 h 406"/>
                <a:gd name="T106" fmla="*/ 179 w 328"/>
                <a:gd name="T107" fmla="*/ 357 h 406"/>
                <a:gd name="T108" fmla="*/ 190 w 328"/>
                <a:gd name="T109" fmla="*/ 372 h 406"/>
                <a:gd name="T110" fmla="*/ 216 w 328"/>
                <a:gd name="T111" fmla="*/ 400 h 406"/>
                <a:gd name="T112" fmla="*/ 228 w 328"/>
                <a:gd name="T113" fmla="*/ 406 h 406"/>
                <a:gd name="T114" fmla="*/ 256 w 328"/>
                <a:gd name="T115" fmla="*/ 404 h 406"/>
                <a:gd name="T116" fmla="*/ 266 w 328"/>
                <a:gd name="T117" fmla="*/ 404 h 406"/>
                <a:gd name="T118" fmla="*/ 273 w 328"/>
                <a:gd name="T119" fmla="*/ 385 h 406"/>
                <a:gd name="T120" fmla="*/ 298 w 328"/>
                <a:gd name="T121" fmla="*/ 373 h 406"/>
                <a:gd name="T122" fmla="*/ 328 w 328"/>
                <a:gd name="T123" fmla="*/ 356 h 406"/>
                <a:gd name="T124" fmla="*/ 119 w 328"/>
                <a:gd name="T125" fmla="*/ 332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8" h="406">
                  <a:moveTo>
                    <a:pt x="328" y="356"/>
                  </a:moveTo>
                  <a:cubicBezTo>
                    <a:pt x="327" y="352"/>
                    <a:pt x="327" y="348"/>
                    <a:pt x="327" y="344"/>
                  </a:cubicBezTo>
                  <a:cubicBezTo>
                    <a:pt x="327" y="342"/>
                    <a:pt x="327" y="339"/>
                    <a:pt x="327" y="336"/>
                  </a:cubicBezTo>
                  <a:cubicBezTo>
                    <a:pt x="327" y="335"/>
                    <a:pt x="327" y="333"/>
                    <a:pt x="327" y="330"/>
                  </a:cubicBezTo>
                  <a:cubicBezTo>
                    <a:pt x="328" y="325"/>
                    <a:pt x="328" y="319"/>
                    <a:pt x="326" y="315"/>
                  </a:cubicBezTo>
                  <a:cubicBezTo>
                    <a:pt x="324" y="312"/>
                    <a:pt x="321" y="310"/>
                    <a:pt x="317" y="308"/>
                  </a:cubicBezTo>
                  <a:cubicBezTo>
                    <a:pt x="315" y="307"/>
                    <a:pt x="312" y="305"/>
                    <a:pt x="310" y="303"/>
                  </a:cubicBezTo>
                  <a:cubicBezTo>
                    <a:pt x="305" y="296"/>
                    <a:pt x="302" y="295"/>
                    <a:pt x="293" y="295"/>
                  </a:cubicBezTo>
                  <a:cubicBezTo>
                    <a:pt x="292" y="295"/>
                    <a:pt x="292" y="295"/>
                    <a:pt x="292" y="295"/>
                  </a:cubicBezTo>
                  <a:cubicBezTo>
                    <a:pt x="287" y="295"/>
                    <a:pt x="283" y="292"/>
                    <a:pt x="281" y="288"/>
                  </a:cubicBezTo>
                  <a:cubicBezTo>
                    <a:pt x="280" y="286"/>
                    <a:pt x="280" y="286"/>
                    <a:pt x="280" y="286"/>
                  </a:cubicBezTo>
                  <a:cubicBezTo>
                    <a:pt x="278" y="282"/>
                    <a:pt x="276" y="278"/>
                    <a:pt x="275" y="274"/>
                  </a:cubicBezTo>
                  <a:cubicBezTo>
                    <a:pt x="274" y="272"/>
                    <a:pt x="274" y="269"/>
                    <a:pt x="274" y="267"/>
                  </a:cubicBezTo>
                  <a:cubicBezTo>
                    <a:pt x="274" y="265"/>
                    <a:pt x="274" y="263"/>
                    <a:pt x="274" y="261"/>
                  </a:cubicBezTo>
                  <a:cubicBezTo>
                    <a:pt x="272" y="253"/>
                    <a:pt x="271" y="246"/>
                    <a:pt x="276" y="239"/>
                  </a:cubicBezTo>
                  <a:cubicBezTo>
                    <a:pt x="277" y="238"/>
                    <a:pt x="278" y="237"/>
                    <a:pt x="278" y="236"/>
                  </a:cubicBezTo>
                  <a:cubicBezTo>
                    <a:pt x="282" y="231"/>
                    <a:pt x="288" y="225"/>
                    <a:pt x="287" y="218"/>
                  </a:cubicBezTo>
                  <a:cubicBezTo>
                    <a:pt x="286" y="213"/>
                    <a:pt x="278" y="208"/>
                    <a:pt x="272" y="205"/>
                  </a:cubicBezTo>
                  <a:cubicBezTo>
                    <a:pt x="271" y="205"/>
                    <a:pt x="270" y="204"/>
                    <a:pt x="269" y="204"/>
                  </a:cubicBezTo>
                  <a:cubicBezTo>
                    <a:pt x="264" y="202"/>
                    <a:pt x="259" y="199"/>
                    <a:pt x="258" y="195"/>
                  </a:cubicBezTo>
                  <a:cubicBezTo>
                    <a:pt x="257" y="191"/>
                    <a:pt x="260" y="189"/>
                    <a:pt x="265" y="188"/>
                  </a:cubicBezTo>
                  <a:cubicBezTo>
                    <a:pt x="266" y="188"/>
                    <a:pt x="267" y="187"/>
                    <a:pt x="267" y="187"/>
                  </a:cubicBezTo>
                  <a:cubicBezTo>
                    <a:pt x="268" y="187"/>
                    <a:pt x="268" y="187"/>
                    <a:pt x="269" y="187"/>
                  </a:cubicBezTo>
                  <a:cubicBezTo>
                    <a:pt x="277" y="184"/>
                    <a:pt x="284" y="182"/>
                    <a:pt x="286" y="178"/>
                  </a:cubicBezTo>
                  <a:cubicBezTo>
                    <a:pt x="286" y="176"/>
                    <a:pt x="286" y="175"/>
                    <a:pt x="286" y="174"/>
                  </a:cubicBezTo>
                  <a:cubicBezTo>
                    <a:pt x="284" y="170"/>
                    <a:pt x="279" y="170"/>
                    <a:pt x="277" y="170"/>
                  </a:cubicBezTo>
                  <a:cubicBezTo>
                    <a:pt x="276" y="170"/>
                    <a:pt x="275" y="170"/>
                    <a:pt x="275" y="170"/>
                  </a:cubicBezTo>
                  <a:cubicBezTo>
                    <a:pt x="274" y="170"/>
                    <a:pt x="273" y="171"/>
                    <a:pt x="272" y="171"/>
                  </a:cubicBezTo>
                  <a:cubicBezTo>
                    <a:pt x="271" y="171"/>
                    <a:pt x="270" y="172"/>
                    <a:pt x="269" y="172"/>
                  </a:cubicBezTo>
                  <a:cubicBezTo>
                    <a:pt x="269" y="172"/>
                    <a:pt x="268" y="172"/>
                    <a:pt x="268" y="171"/>
                  </a:cubicBezTo>
                  <a:cubicBezTo>
                    <a:pt x="266" y="169"/>
                    <a:pt x="268" y="166"/>
                    <a:pt x="269" y="163"/>
                  </a:cubicBezTo>
                  <a:cubicBezTo>
                    <a:pt x="270" y="163"/>
                    <a:pt x="271" y="162"/>
                    <a:pt x="272" y="160"/>
                  </a:cubicBezTo>
                  <a:cubicBezTo>
                    <a:pt x="276" y="156"/>
                    <a:pt x="278" y="153"/>
                    <a:pt x="278" y="150"/>
                  </a:cubicBezTo>
                  <a:cubicBezTo>
                    <a:pt x="278" y="149"/>
                    <a:pt x="277" y="149"/>
                    <a:pt x="276" y="148"/>
                  </a:cubicBezTo>
                  <a:cubicBezTo>
                    <a:pt x="276" y="145"/>
                    <a:pt x="279" y="142"/>
                    <a:pt x="281" y="140"/>
                  </a:cubicBezTo>
                  <a:cubicBezTo>
                    <a:pt x="284" y="137"/>
                    <a:pt x="286" y="134"/>
                    <a:pt x="283" y="131"/>
                  </a:cubicBezTo>
                  <a:cubicBezTo>
                    <a:pt x="281" y="129"/>
                    <a:pt x="277" y="128"/>
                    <a:pt x="274" y="127"/>
                  </a:cubicBezTo>
                  <a:cubicBezTo>
                    <a:pt x="268" y="127"/>
                    <a:pt x="265" y="126"/>
                    <a:pt x="264" y="121"/>
                  </a:cubicBezTo>
                  <a:cubicBezTo>
                    <a:pt x="263" y="116"/>
                    <a:pt x="267" y="109"/>
                    <a:pt x="271" y="104"/>
                  </a:cubicBezTo>
                  <a:cubicBezTo>
                    <a:pt x="272" y="102"/>
                    <a:pt x="273" y="101"/>
                    <a:pt x="273" y="100"/>
                  </a:cubicBezTo>
                  <a:cubicBezTo>
                    <a:pt x="276" y="94"/>
                    <a:pt x="278" y="94"/>
                    <a:pt x="279" y="94"/>
                  </a:cubicBezTo>
                  <a:cubicBezTo>
                    <a:pt x="280" y="94"/>
                    <a:pt x="281" y="95"/>
                    <a:pt x="283" y="95"/>
                  </a:cubicBezTo>
                  <a:cubicBezTo>
                    <a:pt x="284" y="95"/>
                    <a:pt x="286" y="96"/>
                    <a:pt x="288" y="96"/>
                  </a:cubicBezTo>
                  <a:cubicBezTo>
                    <a:pt x="288" y="96"/>
                    <a:pt x="288" y="96"/>
                    <a:pt x="289" y="96"/>
                  </a:cubicBezTo>
                  <a:cubicBezTo>
                    <a:pt x="290" y="96"/>
                    <a:pt x="291" y="96"/>
                    <a:pt x="292" y="96"/>
                  </a:cubicBezTo>
                  <a:cubicBezTo>
                    <a:pt x="293" y="96"/>
                    <a:pt x="294" y="96"/>
                    <a:pt x="295" y="96"/>
                  </a:cubicBezTo>
                  <a:cubicBezTo>
                    <a:pt x="296" y="96"/>
                    <a:pt x="297" y="96"/>
                    <a:pt x="298" y="96"/>
                  </a:cubicBezTo>
                  <a:cubicBezTo>
                    <a:pt x="300" y="97"/>
                    <a:pt x="301" y="98"/>
                    <a:pt x="302" y="100"/>
                  </a:cubicBezTo>
                  <a:cubicBezTo>
                    <a:pt x="302" y="101"/>
                    <a:pt x="303" y="102"/>
                    <a:pt x="304" y="103"/>
                  </a:cubicBezTo>
                  <a:cubicBezTo>
                    <a:pt x="305" y="104"/>
                    <a:pt x="306" y="104"/>
                    <a:pt x="307" y="104"/>
                  </a:cubicBezTo>
                  <a:cubicBezTo>
                    <a:pt x="309" y="104"/>
                    <a:pt x="310" y="103"/>
                    <a:pt x="312" y="102"/>
                  </a:cubicBezTo>
                  <a:cubicBezTo>
                    <a:pt x="315" y="98"/>
                    <a:pt x="317" y="92"/>
                    <a:pt x="315" y="89"/>
                  </a:cubicBezTo>
                  <a:cubicBezTo>
                    <a:pt x="313" y="86"/>
                    <a:pt x="310" y="85"/>
                    <a:pt x="307" y="84"/>
                  </a:cubicBezTo>
                  <a:cubicBezTo>
                    <a:pt x="304" y="84"/>
                    <a:pt x="301" y="83"/>
                    <a:pt x="300" y="79"/>
                  </a:cubicBezTo>
                  <a:cubicBezTo>
                    <a:pt x="298" y="74"/>
                    <a:pt x="297" y="71"/>
                    <a:pt x="295" y="67"/>
                  </a:cubicBezTo>
                  <a:cubicBezTo>
                    <a:pt x="294" y="64"/>
                    <a:pt x="293" y="62"/>
                    <a:pt x="292" y="59"/>
                  </a:cubicBezTo>
                  <a:cubicBezTo>
                    <a:pt x="291" y="57"/>
                    <a:pt x="290" y="54"/>
                    <a:pt x="290" y="51"/>
                  </a:cubicBezTo>
                  <a:cubicBezTo>
                    <a:pt x="289" y="46"/>
                    <a:pt x="288" y="41"/>
                    <a:pt x="285" y="37"/>
                  </a:cubicBezTo>
                  <a:cubicBezTo>
                    <a:pt x="282" y="35"/>
                    <a:pt x="279" y="35"/>
                    <a:pt x="276" y="34"/>
                  </a:cubicBezTo>
                  <a:cubicBezTo>
                    <a:pt x="274" y="34"/>
                    <a:pt x="272" y="34"/>
                    <a:pt x="270" y="33"/>
                  </a:cubicBezTo>
                  <a:cubicBezTo>
                    <a:pt x="269" y="33"/>
                    <a:pt x="269" y="33"/>
                    <a:pt x="269" y="33"/>
                  </a:cubicBezTo>
                  <a:cubicBezTo>
                    <a:pt x="268" y="33"/>
                    <a:pt x="268" y="33"/>
                    <a:pt x="268" y="33"/>
                  </a:cubicBezTo>
                  <a:cubicBezTo>
                    <a:pt x="268" y="33"/>
                    <a:pt x="267" y="33"/>
                    <a:pt x="267" y="32"/>
                  </a:cubicBezTo>
                  <a:cubicBezTo>
                    <a:pt x="266" y="32"/>
                    <a:pt x="266" y="32"/>
                    <a:pt x="266" y="32"/>
                  </a:cubicBezTo>
                  <a:cubicBezTo>
                    <a:pt x="265" y="32"/>
                    <a:pt x="265" y="31"/>
                    <a:pt x="265" y="31"/>
                  </a:cubicBezTo>
                  <a:cubicBezTo>
                    <a:pt x="265" y="31"/>
                    <a:pt x="264" y="30"/>
                    <a:pt x="263" y="30"/>
                  </a:cubicBezTo>
                  <a:cubicBezTo>
                    <a:pt x="262" y="29"/>
                    <a:pt x="261" y="28"/>
                    <a:pt x="260" y="27"/>
                  </a:cubicBezTo>
                  <a:cubicBezTo>
                    <a:pt x="258" y="27"/>
                    <a:pt x="257" y="26"/>
                    <a:pt x="256" y="25"/>
                  </a:cubicBezTo>
                  <a:cubicBezTo>
                    <a:pt x="254" y="23"/>
                    <a:pt x="252" y="22"/>
                    <a:pt x="250" y="21"/>
                  </a:cubicBezTo>
                  <a:cubicBezTo>
                    <a:pt x="249" y="20"/>
                    <a:pt x="249" y="20"/>
                    <a:pt x="249" y="20"/>
                  </a:cubicBezTo>
                  <a:cubicBezTo>
                    <a:pt x="248" y="20"/>
                    <a:pt x="248" y="19"/>
                    <a:pt x="247" y="18"/>
                  </a:cubicBezTo>
                  <a:cubicBezTo>
                    <a:pt x="245" y="17"/>
                    <a:pt x="243" y="15"/>
                    <a:pt x="240" y="15"/>
                  </a:cubicBezTo>
                  <a:cubicBezTo>
                    <a:pt x="239" y="15"/>
                    <a:pt x="238" y="15"/>
                    <a:pt x="237" y="15"/>
                  </a:cubicBezTo>
                  <a:cubicBezTo>
                    <a:pt x="236" y="16"/>
                    <a:pt x="236" y="16"/>
                    <a:pt x="236" y="16"/>
                  </a:cubicBezTo>
                  <a:cubicBezTo>
                    <a:pt x="235" y="16"/>
                    <a:pt x="233" y="17"/>
                    <a:pt x="231" y="18"/>
                  </a:cubicBezTo>
                  <a:cubicBezTo>
                    <a:pt x="231" y="18"/>
                    <a:pt x="230" y="18"/>
                    <a:pt x="230" y="18"/>
                  </a:cubicBezTo>
                  <a:cubicBezTo>
                    <a:pt x="229" y="19"/>
                    <a:pt x="229" y="19"/>
                    <a:pt x="229" y="19"/>
                  </a:cubicBezTo>
                  <a:cubicBezTo>
                    <a:pt x="228" y="19"/>
                    <a:pt x="227" y="20"/>
                    <a:pt x="227" y="20"/>
                  </a:cubicBezTo>
                  <a:cubicBezTo>
                    <a:pt x="227" y="20"/>
                    <a:pt x="227" y="20"/>
                    <a:pt x="227" y="20"/>
                  </a:cubicBezTo>
                  <a:cubicBezTo>
                    <a:pt x="226" y="20"/>
                    <a:pt x="226" y="21"/>
                    <a:pt x="225" y="21"/>
                  </a:cubicBezTo>
                  <a:cubicBezTo>
                    <a:pt x="225" y="21"/>
                    <a:pt x="225" y="21"/>
                    <a:pt x="224" y="21"/>
                  </a:cubicBezTo>
                  <a:cubicBezTo>
                    <a:pt x="222" y="22"/>
                    <a:pt x="221" y="22"/>
                    <a:pt x="219" y="23"/>
                  </a:cubicBezTo>
                  <a:cubicBezTo>
                    <a:pt x="218" y="24"/>
                    <a:pt x="217" y="24"/>
                    <a:pt x="216" y="25"/>
                  </a:cubicBezTo>
                  <a:cubicBezTo>
                    <a:pt x="215" y="25"/>
                    <a:pt x="215" y="26"/>
                    <a:pt x="215" y="26"/>
                  </a:cubicBezTo>
                  <a:cubicBezTo>
                    <a:pt x="214" y="26"/>
                    <a:pt x="213" y="27"/>
                    <a:pt x="212" y="27"/>
                  </a:cubicBezTo>
                  <a:cubicBezTo>
                    <a:pt x="212" y="27"/>
                    <a:pt x="211" y="28"/>
                    <a:pt x="210" y="28"/>
                  </a:cubicBezTo>
                  <a:cubicBezTo>
                    <a:pt x="209" y="29"/>
                    <a:pt x="209" y="29"/>
                    <a:pt x="208" y="29"/>
                  </a:cubicBezTo>
                  <a:cubicBezTo>
                    <a:pt x="208" y="29"/>
                    <a:pt x="207" y="29"/>
                    <a:pt x="207" y="28"/>
                  </a:cubicBezTo>
                  <a:cubicBezTo>
                    <a:pt x="205" y="28"/>
                    <a:pt x="204" y="28"/>
                    <a:pt x="202" y="28"/>
                  </a:cubicBezTo>
                  <a:cubicBezTo>
                    <a:pt x="202" y="28"/>
                    <a:pt x="202" y="28"/>
                    <a:pt x="202" y="28"/>
                  </a:cubicBezTo>
                  <a:cubicBezTo>
                    <a:pt x="201" y="28"/>
                    <a:pt x="201" y="28"/>
                    <a:pt x="200" y="28"/>
                  </a:cubicBezTo>
                  <a:cubicBezTo>
                    <a:pt x="199" y="28"/>
                    <a:pt x="199" y="28"/>
                    <a:pt x="199" y="28"/>
                  </a:cubicBezTo>
                  <a:cubicBezTo>
                    <a:pt x="198" y="27"/>
                    <a:pt x="197" y="27"/>
                    <a:pt x="196" y="27"/>
                  </a:cubicBezTo>
                  <a:cubicBezTo>
                    <a:pt x="195" y="27"/>
                    <a:pt x="195" y="26"/>
                    <a:pt x="194" y="25"/>
                  </a:cubicBezTo>
                  <a:cubicBezTo>
                    <a:pt x="194" y="25"/>
                    <a:pt x="193" y="24"/>
                    <a:pt x="193" y="24"/>
                  </a:cubicBezTo>
                  <a:cubicBezTo>
                    <a:pt x="190" y="22"/>
                    <a:pt x="188" y="22"/>
                    <a:pt x="186" y="21"/>
                  </a:cubicBezTo>
                  <a:cubicBezTo>
                    <a:pt x="186" y="21"/>
                    <a:pt x="186" y="21"/>
                    <a:pt x="185" y="21"/>
                  </a:cubicBezTo>
                  <a:cubicBezTo>
                    <a:pt x="182" y="21"/>
                    <a:pt x="180" y="23"/>
                    <a:pt x="179" y="24"/>
                  </a:cubicBezTo>
                  <a:cubicBezTo>
                    <a:pt x="178" y="25"/>
                    <a:pt x="178" y="26"/>
                    <a:pt x="178" y="27"/>
                  </a:cubicBezTo>
                  <a:cubicBezTo>
                    <a:pt x="178" y="27"/>
                    <a:pt x="177" y="28"/>
                    <a:pt x="177" y="28"/>
                  </a:cubicBezTo>
                  <a:cubicBezTo>
                    <a:pt x="177" y="28"/>
                    <a:pt x="177" y="29"/>
                    <a:pt x="176" y="30"/>
                  </a:cubicBezTo>
                  <a:cubicBezTo>
                    <a:pt x="176" y="30"/>
                    <a:pt x="175" y="30"/>
                    <a:pt x="175" y="30"/>
                  </a:cubicBezTo>
                  <a:cubicBezTo>
                    <a:pt x="174" y="30"/>
                    <a:pt x="174" y="30"/>
                    <a:pt x="173" y="30"/>
                  </a:cubicBezTo>
                  <a:cubicBezTo>
                    <a:pt x="173" y="31"/>
                    <a:pt x="172" y="31"/>
                    <a:pt x="171" y="31"/>
                  </a:cubicBezTo>
                  <a:cubicBezTo>
                    <a:pt x="171" y="32"/>
                    <a:pt x="171" y="32"/>
                    <a:pt x="170" y="32"/>
                  </a:cubicBezTo>
                  <a:cubicBezTo>
                    <a:pt x="168" y="33"/>
                    <a:pt x="165" y="34"/>
                    <a:pt x="162" y="35"/>
                  </a:cubicBezTo>
                  <a:cubicBezTo>
                    <a:pt x="160" y="37"/>
                    <a:pt x="158" y="38"/>
                    <a:pt x="156" y="39"/>
                  </a:cubicBezTo>
                  <a:cubicBezTo>
                    <a:pt x="155" y="40"/>
                    <a:pt x="154" y="40"/>
                    <a:pt x="153" y="40"/>
                  </a:cubicBezTo>
                  <a:cubicBezTo>
                    <a:pt x="153" y="40"/>
                    <a:pt x="152" y="40"/>
                    <a:pt x="152" y="40"/>
                  </a:cubicBezTo>
                  <a:cubicBezTo>
                    <a:pt x="151" y="40"/>
                    <a:pt x="150" y="40"/>
                    <a:pt x="150" y="40"/>
                  </a:cubicBezTo>
                  <a:cubicBezTo>
                    <a:pt x="149" y="40"/>
                    <a:pt x="148" y="40"/>
                    <a:pt x="148" y="40"/>
                  </a:cubicBezTo>
                  <a:cubicBezTo>
                    <a:pt x="153" y="36"/>
                    <a:pt x="156" y="32"/>
                    <a:pt x="155" y="28"/>
                  </a:cubicBezTo>
                  <a:cubicBezTo>
                    <a:pt x="155" y="27"/>
                    <a:pt x="154" y="25"/>
                    <a:pt x="150" y="24"/>
                  </a:cubicBezTo>
                  <a:cubicBezTo>
                    <a:pt x="149" y="24"/>
                    <a:pt x="148" y="24"/>
                    <a:pt x="147" y="24"/>
                  </a:cubicBezTo>
                  <a:cubicBezTo>
                    <a:pt x="144" y="24"/>
                    <a:pt x="142" y="24"/>
                    <a:pt x="141" y="25"/>
                  </a:cubicBezTo>
                  <a:cubicBezTo>
                    <a:pt x="141" y="25"/>
                    <a:pt x="140" y="25"/>
                    <a:pt x="140" y="25"/>
                  </a:cubicBezTo>
                  <a:cubicBezTo>
                    <a:pt x="140" y="25"/>
                    <a:pt x="139" y="25"/>
                    <a:pt x="138" y="22"/>
                  </a:cubicBezTo>
                  <a:cubicBezTo>
                    <a:pt x="136" y="18"/>
                    <a:pt x="134" y="15"/>
                    <a:pt x="133" y="11"/>
                  </a:cubicBezTo>
                  <a:cubicBezTo>
                    <a:pt x="132" y="9"/>
                    <a:pt x="130" y="6"/>
                    <a:pt x="129" y="3"/>
                  </a:cubicBezTo>
                  <a:cubicBezTo>
                    <a:pt x="128" y="0"/>
                    <a:pt x="128" y="0"/>
                    <a:pt x="128" y="0"/>
                  </a:cubicBezTo>
                  <a:cubicBezTo>
                    <a:pt x="125" y="2"/>
                    <a:pt x="125" y="2"/>
                    <a:pt x="125" y="2"/>
                  </a:cubicBezTo>
                  <a:cubicBezTo>
                    <a:pt x="123" y="3"/>
                    <a:pt x="121" y="4"/>
                    <a:pt x="118" y="4"/>
                  </a:cubicBezTo>
                  <a:cubicBezTo>
                    <a:pt x="116" y="4"/>
                    <a:pt x="115" y="4"/>
                    <a:pt x="113" y="4"/>
                  </a:cubicBezTo>
                  <a:cubicBezTo>
                    <a:pt x="111" y="3"/>
                    <a:pt x="109" y="3"/>
                    <a:pt x="107" y="3"/>
                  </a:cubicBezTo>
                  <a:cubicBezTo>
                    <a:pt x="104" y="3"/>
                    <a:pt x="100" y="4"/>
                    <a:pt x="97" y="6"/>
                  </a:cubicBezTo>
                  <a:cubicBezTo>
                    <a:pt x="95" y="8"/>
                    <a:pt x="94" y="10"/>
                    <a:pt x="94" y="13"/>
                  </a:cubicBezTo>
                  <a:cubicBezTo>
                    <a:pt x="94" y="13"/>
                    <a:pt x="95" y="14"/>
                    <a:pt x="95" y="14"/>
                  </a:cubicBezTo>
                  <a:cubicBezTo>
                    <a:pt x="95" y="15"/>
                    <a:pt x="95" y="16"/>
                    <a:pt x="95" y="17"/>
                  </a:cubicBezTo>
                  <a:cubicBezTo>
                    <a:pt x="95" y="19"/>
                    <a:pt x="94" y="20"/>
                    <a:pt x="93" y="22"/>
                  </a:cubicBezTo>
                  <a:cubicBezTo>
                    <a:pt x="91" y="24"/>
                    <a:pt x="90" y="26"/>
                    <a:pt x="89" y="29"/>
                  </a:cubicBezTo>
                  <a:cubicBezTo>
                    <a:pt x="87" y="35"/>
                    <a:pt x="91" y="38"/>
                    <a:pt x="94" y="42"/>
                  </a:cubicBezTo>
                  <a:cubicBezTo>
                    <a:pt x="95" y="42"/>
                    <a:pt x="95" y="43"/>
                    <a:pt x="96" y="44"/>
                  </a:cubicBezTo>
                  <a:cubicBezTo>
                    <a:pt x="97" y="45"/>
                    <a:pt x="98" y="46"/>
                    <a:pt x="99" y="47"/>
                  </a:cubicBezTo>
                  <a:cubicBezTo>
                    <a:pt x="102" y="52"/>
                    <a:pt x="106" y="57"/>
                    <a:pt x="113" y="58"/>
                  </a:cubicBezTo>
                  <a:cubicBezTo>
                    <a:pt x="114" y="58"/>
                    <a:pt x="114" y="58"/>
                    <a:pt x="114" y="58"/>
                  </a:cubicBezTo>
                  <a:cubicBezTo>
                    <a:pt x="114" y="59"/>
                    <a:pt x="115" y="61"/>
                    <a:pt x="118" y="61"/>
                  </a:cubicBezTo>
                  <a:cubicBezTo>
                    <a:pt x="119" y="61"/>
                    <a:pt x="121" y="61"/>
                    <a:pt x="122" y="61"/>
                  </a:cubicBezTo>
                  <a:cubicBezTo>
                    <a:pt x="123" y="60"/>
                    <a:pt x="124" y="59"/>
                    <a:pt x="125" y="59"/>
                  </a:cubicBezTo>
                  <a:cubicBezTo>
                    <a:pt x="124" y="60"/>
                    <a:pt x="123" y="62"/>
                    <a:pt x="122" y="64"/>
                  </a:cubicBezTo>
                  <a:cubicBezTo>
                    <a:pt x="121" y="67"/>
                    <a:pt x="121" y="69"/>
                    <a:pt x="121" y="72"/>
                  </a:cubicBezTo>
                  <a:cubicBezTo>
                    <a:pt x="120" y="74"/>
                    <a:pt x="120" y="76"/>
                    <a:pt x="119" y="78"/>
                  </a:cubicBezTo>
                  <a:cubicBezTo>
                    <a:pt x="118" y="80"/>
                    <a:pt x="116" y="82"/>
                    <a:pt x="113" y="84"/>
                  </a:cubicBezTo>
                  <a:cubicBezTo>
                    <a:pt x="113" y="85"/>
                    <a:pt x="112" y="86"/>
                    <a:pt x="111" y="86"/>
                  </a:cubicBezTo>
                  <a:cubicBezTo>
                    <a:pt x="110" y="87"/>
                    <a:pt x="109" y="88"/>
                    <a:pt x="108" y="90"/>
                  </a:cubicBezTo>
                  <a:cubicBezTo>
                    <a:pt x="106" y="91"/>
                    <a:pt x="105" y="93"/>
                    <a:pt x="103" y="94"/>
                  </a:cubicBezTo>
                  <a:cubicBezTo>
                    <a:pt x="102" y="95"/>
                    <a:pt x="100" y="96"/>
                    <a:pt x="99" y="96"/>
                  </a:cubicBezTo>
                  <a:cubicBezTo>
                    <a:pt x="98" y="97"/>
                    <a:pt x="97" y="97"/>
                    <a:pt x="96" y="98"/>
                  </a:cubicBezTo>
                  <a:cubicBezTo>
                    <a:pt x="91" y="101"/>
                    <a:pt x="87" y="105"/>
                    <a:pt x="82" y="109"/>
                  </a:cubicBezTo>
                  <a:cubicBezTo>
                    <a:pt x="78" y="113"/>
                    <a:pt x="75" y="117"/>
                    <a:pt x="72" y="121"/>
                  </a:cubicBezTo>
                  <a:cubicBezTo>
                    <a:pt x="70" y="124"/>
                    <a:pt x="70" y="127"/>
                    <a:pt x="72" y="129"/>
                  </a:cubicBezTo>
                  <a:cubicBezTo>
                    <a:pt x="74" y="131"/>
                    <a:pt x="76" y="132"/>
                    <a:pt x="81" y="132"/>
                  </a:cubicBezTo>
                  <a:cubicBezTo>
                    <a:pt x="81" y="132"/>
                    <a:pt x="81" y="132"/>
                    <a:pt x="81" y="132"/>
                  </a:cubicBezTo>
                  <a:cubicBezTo>
                    <a:pt x="82" y="132"/>
                    <a:pt x="83" y="131"/>
                    <a:pt x="84" y="131"/>
                  </a:cubicBezTo>
                  <a:cubicBezTo>
                    <a:pt x="85" y="131"/>
                    <a:pt x="86" y="131"/>
                    <a:pt x="87" y="130"/>
                  </a:cubicBezTo>
                  <a:cubicBezTo>
                    <a:pt x="89" y="129"/>
                    <a:pt x="89" y="129"/>
                    <a:pt x="89" y="129"/>
                  </a:cubicBezTo>
                  <a:cubicBezTo>
                    <a:pt x="90" y="129"/>
                    <a:pt x="90" y="129"/>
                    <a:pt x="91" y="128"/>
                  </a:cubicBezTo>
                  <a:cubicBezTo>
                    <a:pt x="91" y="128"/>
                    <a:pt x="91" y="128"/>
                    <a:pt x="91" y="128"/>
                  </a:cubicBezTo>
                  <a:cubicBezTo>
                    <a:pt x="92" y="128"/>
                    <a:pt x="93" y="128"/>
                    <a:pt x="94" y="128"/>
                  </a:cubicBezTo>
                  <a:cubicBezTo>
                    <a:pt x="94" y="128"/>
                    <a:pt x="95" y="128"/>
                    <a:pt x="95" y="128"/>
                  </a:cubicBezTo>
                  <a:cubicBezTo>
                    <a:pt x="96" y="128"/>
                    <a:pt x="96" y="129"/>
                    <a:pt x="96" y="129"/>
                  </a:cubicBezTo>
                  <a:cubicBezTo>
                    <a:pt x="98" y="130"/>
                    <a:pt x="99" y="131"/>
                    <a:pt x="102" y="131"/>
                  </a:cubicBezTo>
                  <a:cubicBezTo>
                    <a:pt x="102" y="131"/>
                    <a:pt x="102" y="131"/>
                    <a:pt x="102" y="131"/>
                  </a:cubicBezTo>
                  <a:cubicBezTo>
                    <a:pt x="102" y="131"/>
                    <a:pt x="102" y="131"/>
                    <a:pt x="102" y="131"/>
                  </a:cubicBezTo>
                  <a:cubicBezTo>
                    <a:pt x="106" y="131"/>
                    <a:pt x="107" y="128"/>
                    <a:pt x="106" y="124"/>
                  </a:cubicBezTo>
                  <a:cubicBezTo>
                    <a:pt x="106" y="123"/>
                    <a:pt x="106" y="123"/>
                    <a:pt x="106" y="123"/>
                  </a:cubicBezTo>
                  <a:cubicBezTo>
                    <a:pt x="106" y="121"/>
                    <a:pt x="106" y="120"/>
                    <a:pt x="106" y="119"/>
                  </a:cubicBezTo>
                  <a:cubicBezTo>
                    <a:pt x="107" y="118"/>
                    <a:pt x="109" y="117"/>
                    <a:pt x="110" y="116"/>
                  </a:cubicBezTo>
                  <a:cubicBezTo>
                    <a:pt x="112" y="115"/>
                    <a:pt x="113" y="115"/>
                    <a:pt x="114" y="114"/>
                  </a:cubicBezTo>
                  <a:cubicBezTo>
                    <a:pt x="115" y="114"/>
                    <a:pt x="115" y="113"/>
                    <a:pt x="116" y="113"/>
                  </a:cubicBezTo>
                  <a:cubicBezTo>
                    <a:pt x="117" y="112"/>
                    <a:pt x="117" y="112"/>
                    <a:pt x="118" y="112"/>
                  </a:cubicBezTo>
                  <a:cubicBezTo>
                    <a:pt x="118" y="112"/>
                    <a:pt x="119" y="112"/>
                    <a:pt x="119" y="112"/>
                  </a:cubicBezTo>
                  <a:cubicBezTo>
                    <a:pt x="119" y="112"/>
                    <a:pt x="120" y="113"/>
                    <a:pt x="120" y="113"/>
                  </a:cubicBezTo>
                  <a:cubicBezTo>
                    <a:pt x="121" y="113"/>
                    <a:pt x="121" y="113"/>
                    <a:pt x="121" y="113"/>
                  </a:cubicBezTo>
                  <a:cubicBezTo>
                    <a:pt x="124" y="113"/>
                    <a:pt x="126" y="112"/>
                    <a:pt x="129" y="110"/>
                  </a:cubicBezTo>
                  <a:cubicBezTo>
                    <a:pt x="130" y="109"/>
                    <a:pt x="130" y="109"/>
                    <a:pt x="130" y="109"/>
                  </a:cubicBezTo>
                  <a:cubicBezTo>
                    <a:pt x="131" y="108"/>
                    <a:pt x="132" y="108"/>
                    <a:pt x="133" y="108"/>
                  </a:cubicBezTo>
                  <a:cubicBezTo>
                    <a:pt x="133" y="108"/>
                    <a:pt x="134" y="108"/>
                    <a:pt x="134" y="108"/>
                  </a:cubicBezTo>
                  <a:cubicBezTo>
                    <a:pt x="135" y="108"/>
                    <a:pt x="136" y="108"/>
                    <a:pt x="138" y="108"/>
                  </a:cubicBezTo>
                  <a:cubicBezTo>
                    <a:pt x="138" y="108"/>
                    <a:pt x="138" y="108"/>
                    <a:pt x="138" y="108"/>
                  </a:cubicBezTo>
                  <a:cubicBezTo>
                    <a:pt x="139" y="108"/>
                    <a:pt x="139" y="108"/>
                    <a:pt x="140" y="108"/>
                  </a:cubicBezTo>
                  <a:cubicBezTo>
                    <a:pt x="141" y="108"/>
                    <a:pt x="142" y="108"/>
                    <a:pt x="143" y="107"/>
                  </a:cubicBezTo>
                  <a:cubicBezTo>
                    <a:pt x="144" y="107"/>
                    <a:pt x="144" y="107"/>
                    <a:pt x="144" y="107"/>
                  </a:cubicBezTo>
                  <a:cubicBezTo>
                    <a:pt x="143" y="109"/>
                    <a:pt x="143" y="110"/>
                    <a:pt x="143" y="111"/>
                  </a:cubicBezTo>
                  <a:cubicBezTo>
                    <a:pt x="146" y="111"/>
                    <a:pt x="146" y="111"/>
                    <a:pt x="146" y="111"/>
                  </a:cubicBezTo>
                  <a:cubicBezTo>
                    <a:pt x="143" y="112"/>
                    <a:pt x="143" y="112"/>
                    <a:pt x="143" y="112"/>
                  </a:cubicBezTo>
                  <a:cubicBezTo>
                    <a:pt x="143" y="113"/>
                    <a:pt x="143" y="114"/>
                    <a:pt x="143" y="115"/>
                  </a:cubicBezTo>
                  <a:cubicBezTo>
                    <a:pt x="143" y="116"/>
                    <a:pt x="144" y="118"/>
                    <a:pt x="145" y="119"/>
                  </a:cubicBezTo>
                  <a:cubicBezTo>
                    <a:pt x="146" y="119"/>
                    <a:pt x="146" y="119"/>
                    <a:pt x="146" y="119"/>
                  </a:cubicBezTo>
                  <a:cubicBezTo>
                    <a:pt x="146" y="119"/>
                    <a:pt x="146" y="120"/>
                    <a:pt x="146" y="120"/>
                  </a:cubicBezTo>
                  <a:cubicBezTo>
                    <a:pt x="146" y="120"/>
                    <a:pt x="146" y="120"/>
                    <a:pt x="146" y="120"/>
                  </a:cubicBezTo>
                  <a:cubicBezTo>
                    <a:pt x="146" y="120"/>
                    <a:pt x="145" y="121"/>
                    <a:pt x="145" y="122"/>
                  </a:cubicBezTo>
                  <a:cubicBezTo>
                    <a:pt x="145" y="122"/>
                    <a:pt x="145" y="122"/>
                    <a:pt x="145" y="122"/>
                  </a:cubicBezTo>
                  <a:cubicBezTo>
                    <a:pt x="145" y="122"/>
                    <a:pt x="145" y="123"/>
                    <a:pt x="144" y="123"/>
                  </a:cubicBezTo>
                  <a:cubicBezTo>
                    <a:pt x="143" y="123"/>
                    <a:pt x="141" y="124"/>
                    <a:pt x="141" y="127"/>
                  </a:cubicBezTo>
                  <a:cubicBezTo>
                    <a:pt x="141" y="128"/>
                    <a:pt x="142" y="129"/>
                    <a:pt x="142" y="130"/>
                  </a:cubicBezTo>
                  <a:cubicBezTo>
                    <a:pt x="142" y="130"/>
                    <a:pt x="142" y="130"/>
                    <a:pt x="142" y="130"/>
                  </a:cubicBezTo>
                  <a:cubicBezTo>
                    <a:pt x="143" y="131"/>
                    <a:pt x="143" y="132"/>
                    <a:pt x="145" y="133"/>
                  </a:cubicBezTo>
                  <a:cubicBezTo>
                    <a:pt x="146" y="134"/>
                    <a:pt x="146" y="134"/>
                    <a:pt x="146" y="135"/>
                  </a:cubicBezTo>
                  <a:cubicBezTo>
                    <a:pt x="146" y="135"/>
                    <a:pt x="146" y="136"/>
                    <a:pt x="146" y="136"/>
                  </a:cubicBezTo>
                  <a:cubicBezTo>
                    <a:pt x="146" y="138"/>
                    <a:pt x="145" y="139"/>
                    <a:pt x="146" y="141"/>
                  </a:cubicBezTo>
                  <a:cubicBezTo>
                    <a:pt x="147" y="143"/>
                    <a:pt x="148" y="145"/>
                    <a:pt x="150" y="146"/>
                  </a:cubicBezTo>
                  <a:cubicBezTo>
                    <a:pt x="151" y="146"/>
                    <a:pt x="152" y="146"/>
                    <a:pt x="153" y="146"/>
                  </a:cubicBezTo>
                  <a:cubicBezTo>
                    <a:pt x="153" y="146"/>
                    <a:pt x="154" y="146"/>
                    <a:pt x="155" y="146"/>
                  </a:cubicBezTo>
                  <a:cubicBezTo>
                    <a:pt x="154" y="148"/>
                    <a:pt x="152" y="149"/>
                    <a:pt x="150" y="151"/>
                  </a:cubicBezTo>
                  <a:cubicBezTo>
                    <a:pt x="148" y="152"/>
                    <a:pt x="148" y="152"/>
                    <a:pt x="148" y="152"/>
                  </a:cubicBezTo>
                  <a:cubicBezTo>
                    <a:pt x="148" y="152"/>
                    <a:pt x="148" y="152"/>
                    <a:pt x="148" y="152"/>
                  </a:cubicBezTo>
                  <a:cubicBezTo>
                    <a:pt x="147" y="152"/>
                    <a:pt x="146" y="153"/>
                    <a:pt x="146" y="155"/>
                  </a:cubicBezTo>
                  <a:cubicBezTo>
                    <a:pt x="145" y="156"/>
                    <a:pt x="145" y="157"/>
                    <a:pt x="145" y="159"/>
                  </a:cubicBezTo>
                  <a:cubicBezTo>
                    <a:pt x="145" y="160"/>
                    <a:pt x="145" y="161"/>
                    <a:pt x="145" y="163"/>
                  </a:cubicBezTo>
                  <a:cubicBezTo>
                    <a:pt x="145" y="164"/>
                    <a:pt x="145" y="164"/>
                    <a:pt x="145" y="164"/>
                  </a:cubicBezTo>
                  <a:cubicBezTo>
                    <a:pt x="145" y="164"/>
                    <a:pt x="145" y="165"/>
                    <a:pt x="145" y="166"/>
                  </a:cubicBezTo>
                  <a:cubicBezTo>
                    <a:pt x="145" y="166"/>
                    <a:pt x="146" y="167"/>
                    <a:pt x="146" y="167"/>
                  </a:cubicBezTo>
                  <a:cubicBezTo>
                    <a:pt x="146" y="167"/>
                    <a:pt x="146" y="168"/>
                    <a:pt x="146" y="168"/>
                  </a:cubicBezTo>
                  <a:cubicBezTo>
                    <a:pt x="146" y="169"/>
                    <a:pt x="146" y="169"/>
                    <a:pt x="146" y="170"/>
                  </a:cubicBezTo>
                  <a:cubicBezTo>
                    <a:pt x="146" y="172"/>
                    <a:pt x="146" y="173"/>
                    <a:pt x="147" y="175"/>
                  </a:cubicBezTo>
                  <a:cubicBezTo>
                    <a:pt x="148" y="178"/>
                    <a:pt x="151" y="179"/>
                    <a:pt x="153" y="180"/>
                  </a:cubicBezTo>
                  <a:cubicBezTo>
                    <a:pt x="153" y="180"/>
                    <a:pt x="153" y="180"/>
                    <a:pt x="153" y="180"/>
                  </a:cubicBezTo>
                  <a:cubicBezTo>
                    <a:pt x="154" y="181"/>
                    <a:pt x="156" y="182"/>
                    <a:pt x="157" y="182"/>
                  </a:cubicBezTo>
                  <a:cubicBezTo>
                    <a:pt x="154" y="184"/>
                    <a:pt x="152" y="189"/>
                    <a:pt x="152" y="193"/>
                  </a:cubicBezTo>
                  <a:cubicBezTo>
                    <a:pt x="152" y="194"/>
                    <a:pt x="152" y="194"/>
                    <a:pt x="151" y="195"/>
                  </a:cubicBezTo>
                  <a:cubicBezTo>
                    <a:pt x="151" y="196"/>
                    <a:pt x="151" y="196"/>
                    <a:pt x="151" y="196"/>
                  </a:cubicBezTo>
                  <a:cubicBezTo>
                    <a:pt x="150" y="198"/>
                    <a:pt x="150" y="200"/>
                    <a:pt x="149" y="201"/>
                  </a:cubicBezTo>
                  <a:cubicBezTo>
                    <a:pt x="149" y="202"/>
                    <a:pt x="149" y="202"/>
                    <a:pt x="149" y="202"/>
                  </a:cubicBezTo>
                  <a:cubicBezTo>
                    <a:pt x="148" y="203"/>
                    <a:pt x="148" y="204"/>
                    <a:pt x="147" y="206"/>
                  </a:cubicBezTo>
                  <a:cubicBezTo>
                    <a:pt x="147" y="207"/>
                    <a:pt x="147" y="208"/>
                    <a:pt x="146" y="209"/>
                  </a:cubicBezTo>
                  <a:cubicBezTo>
                    <a:pt x="146" y="210"/>
                    <a:pt x="145" y="212"/>
                    <a:pt x="145" y="213"/>
                  </a:cubicBezTo>
                  <a:cubicBezTo>
                    <a:pt x="144" y="215"/>
                    <a:pt x="144" y="216"/>
                    <a:pt x="143" y="218"/>
                  </a:cubicBezTo>
                  <a:cubicBezTo>
                    <a:pt x="142" y="220"/>
                    <a:pt x="142" y="220"/>
                    <a:pt x="142" y="220"/>
                  </a:cubicBezTo>
                  <a:cubicBezTo>
                    <a:pt x="141" y="222"/>
                    <a:pt x="140" y="224"/>
                    <a:pt x="139" y="225"/>
                  </a:cubicBezTo>
                  <a:cubicBezTo>
                    <a:pt x="138" y="226"/>
                    <a:pt x="137" y="228"/>
                    <a:pt x="135" y="229"/>
                  </a:cubicBezTo>
                  <a:cubicBezTo>
                    <a:pt x="135" y="230"/>
                    <a:pt x="134" y="230"/>
                    <a:pt x="134" y="231"/>
                  </a:cubicBezTo>
                  <a:cubicBezTo>
                    <a:pt x="133" y="232"/>
                    <a:pt x="133" y="232"/>
                    <a:pt x="132" y="233"/>
                  </a:cubicBezTo>
                  <a:cubicBezTo>
                    <a:pt x="132" y="233"/>
                    <a:pt x="131" y="234"/>
                    <a:pt x="131" y="234"/>
                  </a:cubicBezTo>
                  <a:cubicBezTo>
                    <a:pt x="130" y="234"/>
                    <a:pt x="130" y="235"/>
                    <a:pt x="129" y="235"/>
                  </a:cubicBezTo>
                  <a:cubicBezTo>
                    <a:pt x="128" y="236"/>
                    <a:pt x="127" y="237"/>
                    <a:pt x="126" y="237"/>
                  </a:cubicBezTo>
                  <a:cubicBezTo>
                    <a:pt x="125" y="238"/>
                    <a:pt x="125" y="238"/>
                    <a:pt x="125" y="238"/>
                  </a:cubicBezTo>
                  <a:cubicBezTo>
                    <a:pt x="125" y="239"/>
                    <a:pt x="123" y="239"/>
                    <a:pt x="122" y="239"/>
                  </a:cubicBezTo>
                  <a:cubicBezTo>
                    <a:pt x="120" y="239"/>
                    <a:pt x="119" y="239"/>
                    <a:pt x="118" y="239"/>
                  </a:cubicBezTo>
                  <a:cubicBezTo>
                    <a:pt x="116" y="240"/>
                    <a:pt x="115" y="241"/>
                    <a:pt x="114" y="242"/>
                  </a:cubicBezTo>
                  <a:cubicBezTo>
                    <a:pt x="114" y="242"/>
                    <a:pt x="114" y="243"/>
                    <a:pt x="114" y="243"/>
                  </a:cubicBezTo>
                  <a:cubicBezTo>
                    <a:pt x="112" y="244"/>
                    <a:pt x="111" y="246"/>
                    <a:pt x="109" y="247"/>
                  </a:cubicBezTo>
                  <a:cubicBezTo>
                    <a:pt x="108" y="249"/>
                    <a:pt x="106" y="250"/>
                    <a:pt x="104" y="251"/>
                  </a:cubicBezTo>
                  <a:cubicBezTo>
                    <a:pt x="103" y="252"/>
                    <a:pt x="102" y="253"/>
                    <a:pt x="101" y="253"/>
                  </a:cubicBezTo>
                  <a:cubicBezTo>
                    <a:pt x="100" y="254"/>
                    <a:pt x="100" y="255"/>
                    <a:pt x="99" y="255"/>
                  </a:cubicBezTo>
                  <a:cubicBezTo>
                    <a:pt x="97" y="255"/>
                    <a:pt x="96" y="255"/>
                    <a:pt x="95" y="255"/>
                  </a:cubicBezTo>
                  <a:cubicBezTo>
                    <a:pt x="92" y="255"/>
                    <a:pt x="90" y="255"/>
                    <a:pt x="87" y="254"/>
                  </a:cubicBezTo>
                  <a:cubicBezTo>
                    <a:pt x="87" y="254"/>
                    <a:pt x="87" y="254"/>
                    <a:pt x="86" y="254"/>
                  </a:cubicBezTo>
                  <a:cubicBezTo>
                    <a:pt x="83" y="254"/>
                    <a:pt x="80" y="257"/>
                    <a:pt x="79" y="258"/>
                  </a:cubicBezTo>
                  <a:cubicBezTo>
                    <a:pt x="77" y="260"/>
                    <a:pt x="77" y="260"/>
                    <a:pt x="77" y="260"/>
                  </a:cubicBezTo>
                  <a:cubicBezTo>
                    <a:pt x="75" y="261"/>
                    <a:pt x="74" y="262"/>
                    <a:pt x="73" y="264"/>
                  </a:cubicBezTo>
                  <a:cubicBezTo>
                    <a:pt x="72" y="264"/>
                    <a:pt x="71" y="265"/>
                    <a:pt x="70" y="266"/>
                  </a:cubicBezTo>
                  <a:cubicBezTo>
                    <a:pt x="69" y="267"/>
                    <a:pt x="68" y="268"/>
                    <a:pt x="67" y="269"/>
                  </a:cubicBezTo>
                  <a:cubicBezTo>
                    <a:pt x="67" y="270"/>
                    <a:pt x="66" y="270"/>
                    <a:pt x="65" y="270"/>
                  </a:cubicBezTo>
                  <a:cubicBezTo>
                    <a:pt x="64" y="271"/>
                    <a:pt x="63" y="271"/>
                    <a:pt x="61" y="272"/>
                  </a:cubicBezTo>
                  <a:cubicBezTo>
                    <a:pt x="60" y="274"/>
                    <a:pt x="59" y="276"/>
                    <a:pt x="59" y="277"/>
                  </a:cubicBezTo>
                  <a:cubicBezTo>
                    <a:pt x="59" y="278"/>
                    <a:pt x="59" y="278"/>
                    <a:pt x="59" y="278"/>
                  </a:cubicBezTo>
                  <a:cubicBezTo>
                    <a:pt x="58" y="279"/>
                    <a:pt x="57" y="279"/>
                    <a:pt x="56" y="279"/>
                  </a:cubicBezTo>
                  <a:cubicBezTo>
                    <a:pt x="55" y="279"/>
                    <a:pt x="55" y="279"/>
                    <a:pt x="55" y="279"/>
                  </a:cubicBezTo>
                  <a:cubicBezTo>
                    <a:pt x="54" y="279"/>
                    <a:pt x="53" y="279"/>
                    <a:pt x="52" y="279"/>
                  </a:cubicBezTo>
                  <a:cubicBezTo>
                    <a:pt x="51" y="279"/>
                    <a:pt x="50" y="279"/>
                    <a:pt x="49" y="279"/>
                  </a:cubicBezTo>
                  <a:cubicBezTo>
                    <a:pt x="48" y="279"/>
                    <a:pt x="47" y="279"/>
                    <a:pt x="46" y="278"/>
                  </a:cubicBezTo>
                  <a:cubicBezTo>
                    <a:pt x="44" y="278"/>
                    <a:pt x="43" y="277"/>
                    <a:pt x="41" y="277"/>
                  </a:cubicBezTo>
                  <a:cubicBezTo>
                    <a:pt x="40" y="277"/>
                    <a:pt x="38" y="277"/>
                    <a:pt x="37" y="277"/>
                  </a:cubicBezTo>
                  <a:cubicBezTo>
                    <a:pt x="35" y="277"/>
                    <a:pt x="34" y="277"/>
                    <a:pt x="33" y="277"/>
                  </a:cubicBezTo>
                  <a:cubicBezTo>
                    <a:pt x="30" y="278"/>
                    <a:pt x="29" y="282"/>
                    <a:pt x="29" y="284"/>
                  </a:cubicBezTo>
                  <a:cubicBezTo>
                    <a:pt x="29" y="285"/>
                    <a:pt x="28" y="286"/>
                    <a:pt x="28" y="287"/>
                  </a:cubicBezTo>
                  <a:cubicBezTo>
                    <a:pt x="28" y="287"/>
                    <a:pt x="28" y="287"/>
                    <a:pt x="28" y="287"/>
                  </a:cubicBezTo>
                  <a:cubicBezTo>
                    <a:pt x="26" y="289"/>
                    <a:pt x="24" y="291"/>
                    <a:pt x="22" y="293"/>
                  </a:cubicBezTo>
                  <a:cubicBezTo>
                    <a:pt x="20" y="293"/>
                    <a:pt x="20" y="293"/>
                    <a:pt x="20" y="293"/>
                  </a:cubicBezTo>
                  <a:cubicBezTo>
                    <a:pt x="19" y="294"/>
                    <a:pt x="17" y="295"/>
                    <a:pt x="16" y="295"/>
                  </a:cubicBezTo>
                  <a:cubicBezTo>
                    <a:pt x="13" y="296"/>
                    <a:pt x="12" y="296"/>
                    <a:pt x="10" y="297"/>
                  </a:cubicBezTo>
                  <a:cubicBezTo>
                    <a:pt x="10" y="297"/>
                    <a:pt x="9" y="297"/>
                    <a:pt x="8" y="298"/>
                  </a:cubicBezTo>
                  <a:cubicBezTo>
                    <a:pt x="7" y="298"/>
                    <a:pt x="5" y="299"/>
                    <a:pt x="4" y="300"/>
                  </a:cubicBezTo>
                  <a:cubicBezTo>
                    <a:pt x="3" y="301"/>
                    <a:pt x="3" y="303"/>
                    <a:pt x="2" y="303"/>
                  </a:cubicBezTo>
                  <a:cubicBezTo>
                    <a:pt x="2" y="304"/>
                    <a:pt x="2" y="304"/>
                    <a:pt x="2" y="304"/>
                  </a:cubicBezTo>
                  <a:cubicBezTo>
                    <a:pt x="2" y="305"/>
                    <a:pt x="2" y="305"/>
                    <a:pt x="2" y="305"/>
                  </a:cubicBezTo>
                  <a:cubicBezTo>
                    <a:pt x="1" y="307"/>
                    <a:pt x="0" y="308"/>
                    <a:pt x="1" y="310"/>
                  </a:cubicBezTo>
                  <a:cubicBezTo>
                    <a:pt x="2" y="312"/>
                    <a:pt x="4" y="313"/>
                    <a:pt x="5" y="313"/>
                  </a:cubicBezTo>
                  <a:cubicBezTo>
                    <a:pt x="6" y="313"/>
                    <a:pt x="6" y="313"/>
                    <a:pt x="7" y="313"/>
                  </a:cubicBezTo>
                  <a:cubicBezTo>
                    <a:pt x="8" y="313"/>
                    <a:pt x="10" y="313"/>
                    <a:pt x="11" y="312"/>
                  </a:cubicBezTo>
                  <a:cubicBezTo>
                    <a:pt x="12" y="312"/>
                    <a:pt x="13" y="312"/>
                    <a:pt x="14" y="312"/>
                  </a:cubicBezTo>
                  <a:cubicBezTo>
                    <a:pt x="15" y="312"/>
                    <a:pt x="15" y="312"/>
                    <a:pt x="16" y="312"/>
                  </a:cubicBezTo>
                  <a:cubicBezTo>
                    <a:pt x="18" y="313"/>
                    <a:pt x="21" y="314"/>
                    <a:pt x="23" y="317"/>
                  </a:cubicBezTo>
                  <a:cubicBezTo>
                    <a:pt x="26" y="320"/>
                    <a:pt x="28" y="322"/>
                    <a:pt x="28" y="325"/>
                  </a:cubicBezTo>
                  <a:cubicBezTo>
                    <a:pt x="28" y="326"/>
                    <a:pt x="28" y="326"/>
                    <a:pt x="27" y="327"/>
                  </a:cubicBezTo>
                  <a:cubicBezTo>
                    <a:pt x="26" y="328"/>
                    <a:pt x="26" y="328"/>
                    <a:pt x="26" y="328"/>
                  </a:cubicBezTo>
                  <a:cubicBezTo>
                    <a:pt x="25" y="328"/>
                    <a:pt x="25" y="329"/>
                    <a:pt x="24" y="329"/>
                  </a:cubicBezTo>
                  <a:cubicBezTo>
                    <a:pt x="24" y="329"/>
                    <a:pt x="24" y="329"/>
                    <a:pt x="24" y="329"/>
                  </a:cubicBezTo>
                  <a:cubicBezTo>
                    <a:pt x="23" y="328"/>
                    <a:pt x="23" y="328"/>
                    <a:pt x="23" y="328"/>
                  </a:cubicBezTo>
                  <a:cubicBezTo>
                    <a:pt x="22" y="328"/>
                    <a:pt x="21" y="327"/>
                    <a:pt x="20" y="327"/>
                  </a:cubicBezTo>
                  <a:cubicBezTo>
                    <a:pt x="18" y="327"/>
                    <a:pt x="16" y="329"/>
                    <a:pt x="15" y="329"/>
                  </a:cubicBezTo>
                  <a:cubicBezTo>
                    <a:pt x="15" y="330"/>
                    <a:pt x="15" y="330"/>
                    <a:pt x="14" y="330"/>
                  </a:cubicBezTo>
                  <a:cubicBezTo>
                    <a:pt x="14" y="331"/>
                    <a:pt x="14" y="331"/>
                    <a:pt x="13" y="331"/>
                  </a:cubicBezTo>
                  <a:cubicBezTo>
                    <a:pt x="13" y="331"/>
                    <a:pt x="13" y="332"/>
                    <a:pt x="13" y="332"/>
                  </a:cubicBezTo>
                  <a:cubicBezTo>
                    <a:pt x="12" y="332"/>
                    <a:pt x="11" y="332"/>
                    <a:pt x="10" y="334"/>
                  </a:cubicBezTo>
                  <a:cubicBezTo>
                    <a:pt x="9" y="335"/>
                    <a:pt x="9" y="336"/>
                    <a:pt x="9" y="337"/>
                  </a:cubicBezTo>
                  <a:cubicBezTo>
                    <a:pt x="10" y="340"/>
                    <a:pt x="12" y="340"/>
                    <a:pt x="14" y="341"/>
                  </a:cubicBezTo>
                  <a:cubicBezTo>
                    <a:pt x="14" y="341"/>
                    <a:pt x="15" y="341"/>
                    <a:pt x="15" y="341"/>
                  </a:cubicBezTo>
                  <a:cubicBezTo>
                    <a:pt x="15" y="341"/>
                    <a:pt x="15" y="341"/>
                    <a:pt x="15" y="341"/>
                  </a:cubicBezTo>
                  <a:cubicBezTo>
                    <a:pt x="15" y="341"/>
                    <a:pt x="16" y="342"/>
                    <a:pt x="16" y="343"/>
                  </a:cubicBezTo>
                  <a:cubicBezTo>
                    <a:pt x="17" y="345"/>
                    <a:pt x="18" y="349"/>
                    <a:pt x="21" y="349"/>
                  </a:cubicBezTo>
                  <a:cubicBezTo>
                    <a:pt x="22" y="349"/>
                    <a:pt x="23" y="348"/>
                    <a:pt x="24" y="348"/>
                  </a:cubicBezTo>
                  <a:cubicBezTo>
                    <a:pt x="24" y="348"/>
                    <a:pt x="24" y="347"/>
                    <a:pt x="25" y="347"/>
                  </a:cubicBezTo>
                  <a:cubicBezTo>
                    <a:pt x="25" y="348"/>
                    <a:pt x="26" y="349"/>
                    <a:pt x="27" y="350"/>
                  </a:cubicBezTo>
                  <a:cubicBezTo>
                    <a:pt x="28" y="351"/>
                    <a:pt x="28" y="351"/>
                    <a:pt x="29" y="351"/>
                  </a:cubicBezTo>
                  <a:cubicBezTo>
                    <a:pt x="29" y="351"/>
                    <a:pt x="29" y="351"/>
                    <a:pt x="29" y="352"/>
                  </a:cubicBezTo>
                  <a:cubicBezTo>
                    <a:pt x="30" y="352"/>
                    <a:pt x="30" y="353"/>
                    <a:pt x="31" y="353"/>
                  </a:cubicBezTo>
                  <a:cubicBezTo>
                    <a:pt x="32" y="354"/>
                    <a:pt x="33" y="354"/>
                    <a:pt x="34" y="355"/>
                  </a:cubicBezTo>
                  <a:cubicBezTo>
                    <a:pt x="35" y="355"/>
                    <a:pt x="36" y="356"/>
                    <a:pt x="37" y="356"/>
                  </a:cubicBezTo>
                  <a:cubicBezTo>
                    <a:pt x="37" y="357"/>
                    <a:pt x="38" y="357"/>
                    <a:pt x="38" y="358"/>
                  </a:cubicBezTo>
                  <a:cubicBezTo>
                    <a:pt x="38" y="359"/>
                    <a:pt x="39" y="360"/>
                    <a:pt x="40" y="361"/>
                  </a:cubicBezTo>
                  <a:cubicBezTo>
                    <a:pt x="41" y="363"/>
                    <a:pt x="44" y="365"/>
                    <a:pt x="47" y="365"/>
                  </a:cubicBezTo>
                  <a:cubicBezTo>
                    <a:pt x="47" y="365"/>
                    <a:pt x="47" y="365"/>
                    <a:pt x="48" y="365"/>
                  </a:cubicBezTo>
                  <a:cubicBezTo>
                    <a:pt x="52" y="365"/>
                    <a:pt x="55" y="362"/>
                    <a:pt x="58" y="360"/>
                  </a:cubicBezTo>
                  <a:cubicBezTo>
                    <a:pt x="59" y="359"/>
                    <a:pt x="61" y="357"/>
                    <a:pt x="62" y="357"/>
                  </a:cubicBezTo>
                  <a:cubicBezTo>
                    <a:pt x="63" y="356"/>
                    <a:pt x="64" y="356"/>
                    <a:pt x="65" y="356"/>
                  </a:cubicBezTo>
                  <a:cubicBezTo>
                    <a:pt x="66" y="356"/>
                    <a:pt x="68" y="356"/>
                    <a:pt x="69" y="357"/>
                  </a:cubicBezTo>
                  <a:cubicBezTo>
                    <a:pt x="70" y="357"/>
                    <a:pt x="70" y="357"/>
                    <a:pt x="71" y="357"/>
                  </a:cubicBezTo>
                  <a:cubicBezTo>
                    <a:pt x="72" y="357"/>
                    <a:pt x="73" y="357"/>
                    <a:pt x="74" y="357"/>
                  </a:cubicBezTo>
                  <a:cubicBezTo>
                    <a:pt x="76" y="357"/>
                    <a:pt x="78" y="357"/>
                    <a:pt x="79" y="356"/>
                  </a:cubicBezTo>
                  <a:cubicBezTo>
                    <a:pt x="82" y="354"/>
                    <a:pt x="82" y="350"/>
                    <a:pt x="83" y="347"/>
                  </a:cubicBezTo>
                  <a:cubicBezTo>
                    <a:pt x="83" y="347"/>
                    <a:pt x="83" y="347"/>
                    <a:pt x="83" y="347"/>
                  </a:cubicBezTo>
                  <a:cubicBezTo>
                    <a:pt x="83" y="346"/>
                    <a:pt x="83" y="346"/>
                    <a:pt x="83" y="345"/>
                  </a:cubicBezTo>
                  <a:cubicBezTo>
                    <a:pt x="83" y="345"/>
                    <a:pt x="83" y="344"/>
                    <a:pt x="83" y="344"/>
                  </a:cubicBezTo>
                  <a:cubicBezTo>
                    <a:pt x="83" y="343"/>
                    <a:pt x="83" y="343"/>
                    <a:pt x="83" y="343"/>
                  </a:cubicBezTo>
                  <a:cubicBezTo>
                    <a:pt x="83" y="342"/>
                    <a:pt x="83" y="342"/>
                    <a:pt x="83" y="341"/>
                  </a:cubicBezTo>
                  <a:cubicBezTo>
                    <a:pt x="83" y="341"/>
                    <a:pt x="84" y="341"/>
                    <a:pt x="85" y="340"/>
                  </a:cubicBezTo>
                  <a:cubicBezTo>
                    <a:pt x="85" y="340"/>
                    <a:pt x="85" y="340"/>
                    <a:pt x="86" y="340"/>
                  </a:cubicBezTo>
                  <a:cubicBezTo>
                    <a:pt x="86" y="340"/>
                    <a:pt x="87" y="340"/>
                    <a:pt x="88" y="340"/>
                  </a:cubicBezTo>
                  <a:cubicBezTo>
                    <a:pt x="89" y="340"/>
                    <a:pt x="89" y="340"/>
                    <a:pt x="90" y="339"/>
                  </a:cubicBezTo>
                  <a:cubicBezTo>
                    <a:pt x="91" y="339"/>
                    <a:pt x="92" y="339"/>
                    <a:pt x="92" y="339"/>
                  </a:cubicBezTo>
                  <a:cubicBezTo>
                    <a:pt x="94" y="339"/>
                    <a:pt x="95" y="339"/>
                    <a:pt x="97" y="338"/>
                  </a:cubicBezTo>
                  <a:cubicBezTo>
                    <a:pt x="99" y="338"/>
                    <a:pt x="101" y="338"/>
                    <a:pt x="103" y="338"/>
                  </a:cubicBezTo>
                  <a:cubicBezTo>
                    <a:pt x="104" y="338"/>
                    <a:pt x="106" y="338"/>
                    <a:pt x="107" y="338"/>
                  </a:cubicBezTo>
                  <a:cubicBezTo>
                    <a:pt x="107" y="338"/>
                    <a:pt x="107" y="338"/>
                    <a:pt x="107" y="338"/>
                  </a:cubicBezTo>
                  <a:cubicBezTo>
                    <a:pt x="108" y="338"/>
                    <a:pt x="108" y="338"/>
                    <a:pt x="109" y="338"/>
                  </a:cubicBezTo>
                  <a:cubicBezTo>
                    <a:pt x="109" y="338"/>
                    <a:pt x="110" y="338"/>
                    <a:pt x="110" y="338"/>
                  </a:cubicBezTo>
                  <a:cubicBezTo>
                    <a:pt x="111" y="338"/>
                    <a:pt x="113" y="338"/>
                    <a:pt x="114" y="337"/>
                  </a:cubicBezTo>
                  <a:cubicBezTo>
                    <a:pt x="114" y="338"/>
                    <a:pt x="114" y="340"/>
                    <a:pt x="115" y="341"/>
                  </a:cubicBezTo>
                  <a:cubicBezTo>
                    <a:pt x="117" y="343"/>
                    <a:pt x="119" y="345"/>
                    <a:pt x="121" y="347"/>
                  </a:cubicBezTo>
                  <a:cubicBezTo>
                    <a:pt x="122" y="348"/>
                    <a:pt x="122" y="348"/>
                    <a:pt x="122" y="348"/>
                  </a:cubicBezTo>
                  <a:cubicBezTo>
                    <a:pt x="123" y="349"/>
                    <a:pt x="124" y="350"/>
                    <a:pt x="125" y="350"/>
                  </a:cubicBezTo>
                  <a:cubicBezTo>
                    <a:pt x="126" y="350"/>
                    <a:pt x="128" y="350"/>
                    <a:pt x="129" y="350"/>
                  </a:cubicBezTo>
                  <a:cubicBezTo>
                    <a:pt x="130" y="350"/>
                    <a:pt x="130" y="350"/>
                    <a:pt x="131" y="350"/>
                  </a:cubicBezTo>
                  <a:cubicBezTo>
                    <a:pt x="131" y="350"/>
                    <a:pt x="132" y="350"/>
                    <a:pt x="132" y="350"/>
                  </a:cubicBezTo>
                  <a:cubicBezTo>
                    <a:pt x="133" y="350"/>
                    <a:pt x="134" y="350"/>
                    <a:pt x="134" y="350"/>
                  </a:cubicBezTo>
                  <a:cubicBezTo>
                    <a:pt x="135" y="350"/>
                    <a:pt x="135" y="350"/>
                    <a:pt x="135" y="350"/>
                  </a:cubicBezTo>
                  <a:cubicBezTo>
                    <a:pt x="136" y="350"/>
                    <a:pt x="136" y="350"/>
                    <a:pt x="136" y="350"/>
                  </a:cubicBezTo>
                  <a:cubicBezTo>
                    <a:pt x="137" y="350"/>
                    <a:pt x="138" y="351"/>
                    <a:pt x="140" y="351"/>
                  </a:cubicBezTo>
                  <a:cubicBezTo>
                    <a:pt x="140" y="351"/>
                    <a:pt x="140" y="351"/>
                    <a:pt x="141" y="351"/>
                  </a:cubicBezTo>
                  <a:cubicBezTo>
                    <a:pt x="142" y="350"/>
                    <a:pt x="143" y="350"/>
                    <a:pt x="144" y="350"/>
                  </a:cubicBezTo>
                  <a:cubicBezTo>
                    <a:pt x="146" y="350"/>
                    <a:pt x="148" y="350"/>
                    <a:pt x="149" y="350"/>
                  </a:cubicBezTo>
                  <a:cubicBezTo>
                    <a:pt x="151" y="350"/>
                    <a:pt x="153" y="350"/>
                    <a:pt x="154" y="351"/>
                  </a:cubicBezTo>
                  <a:cubicBezTo>
                    <a:pt x="154" y="352"/>
                    <a:pt x="154" y="352"/>
                    <a:pt x="154" y="352"/>
                  </a:cubicBezTo>
                  <a:cubicBezTo>
                    <a:pt x="154" y="352"/>
                    <a:pt x="153" y="354"/>
                    <a:pt x="151" y="354"/>
                  </a:cubicBezTo>
                  <a:cubicBezTo>
                    <a:pt x="150" y="355"/>
                    <a:pt x="148" y="355"/>
                    <a:pt x="147" y="355"/>
                  </a:cubicBezTo>
                  <a:cubicBezTo>
                    <a:pt x="145" y="355"/>
                    <a:pt x="144" y="355"/>
                    <a:pt x="142" y="355"/>
                  </a:cubicBezTo>
                  <a:cubicBezTo>
                    <a:pt x="141" y="354"/>
                    <a:pt x="139" y="354"/>
                    <a:pt x="137" y="354"/>
                  </a:cubicBezTo>
                  <a:cubicBezTo>
                    <a:pt x="136" y="354"/>
                    <a:pt x="135" y="354"/>
                    <a:pt x="133" y="355"/>
                  </a:cubicBezTo>
                  <a:cubicBezTo>
                    <a:pt x="128" y="356"/>
                    <a:pt x="126" y="359"/>
                    <a:pt x="125" y="361"/>
                  </a:cubicBezTo>
                  <a:cubicBezTo>
                    <a:pt x="125" y="364"/>
                    <a:pt x="124" y="371"/>
                    <a:pt x="131" y="374"/>
                  </a:cubicBezTo>
                  <a:cubicBezTo>
                    <a:pt x="131" y="374"/>
                    <a:pt x="131" y="374"/>
                    <a:pt x="132" y="375"/>
                  </a:cubicBezTo>
                  <a:cubicBezTo>
                    <a:pt x="132" y="375"/>
                    <a:pt x="134" y="376"/>
                    <a:pt x="136" y="377"/>
                  </a:cubicBezTo>
                  <a:cubicBezTo>
                    <a:pt x="136" y="377"/>
                    <a:pt x="136" y="377"/>
                    <a:pt x="136" y="377"/>
                  </a:cubicBezTo>
                  <a:cubicBezTo>
                    <a:pt x="139" y="377"/>
                    <a:pt x="142" y="375"/>
                    <a:pt x="144" y="374"/>
                  </a:cubicBezTo>
                  <a:cubicBezTo>
                    <a:pt x="145" y="373"/>
                    <a:pt x="145" y="373"/>
                    <a:pt x="145" y="373"/>
                  </a:cubicBezTo>
                  <a:cubicBezTo>
                    <a:pt x="148" y="372"/>
                    <a:pt x="151" y="371"/>
                    <a:pt x="154" y="371"/>
                  </a:cubicBezTo>
                  <a:cubicBezTo>
                    <a:pt x="155" y="371"/>
                    <a:pt x="156" y="371"/>
                    <a:pt x="157" y="371"/>
                  </a:cubicBezTo>
                  <a:cubicBezTo>
                    <a:pt x="158" y="371"/>
                    <a:pt x="158" y="371"/>
                    <a:pt x="158" y="371"/>
                  </a:cubicBezTo>
                  <a:cubicBezTo>
                    <a:pt x="161" y="371"/>
                    <a:pt x="163" y="371"/>
                    <a:pt x="164" y="370"/>
                  </a:cubicBezTo>
                  <a:cubicBezTo>
                    <a:pt x="166" y="368"/>
                    <a:pt x="166" y="367"/>
                    <a:pt x="166" y="366"/>
                  </a:cubicBezTo>
                  <a:cubicBezTo>
                    <a:pt x="166" y="365"/>
                    <a:pt x="167" y="365"/>
                    <a:pt x="167" y="365"/>
                  </a:cubicBezTo>
                  <a:cubicBezTo>
                    <a:pt x="167" y="363"/>
                    <a:pt x="169" y="361"/>
                    <a:pt x="170" y="361"/>
                  </a:cubicBezTo>
                  <a:cubicBezTo>
                    <a:pt x="170" y="361"/>
                    <a:pt x="171" y="361"/>
                    <a:pt x="171" y="361"/>
                  </a:cubicBezTo>
                  <a:cubicBezTo>
                    <a:pt x="171" y="361"/>
                    <a:pt x="171" y="361"/>
                    <a:pt x="171" y="361"/>
                  </a:cubicBezTo>
                  <a:cubicBezTo>
                    <a:pt x="172" y="361"/>
                    <a:pt x="172" y="361"/>
                    <a:pt x="173" y="361"/>
                  </a:cubicBezTo>
                  <a:cubicBezTo>
                    <a:pt x="175" y="360"/>
                    <a:pt x="176" y="359"/>
                    <a:pt x="177" y="359"/>
                  </a:cubicBezTo>
                  <a:cubicBezTo>
                    <a:pt x="177" y="359"/>
                    <a:pt x="178" y="357"/>
                    <a:pt x="179" y="357"/>
                  </a:cubicBezTo>
                  <a:cubicBezTo>
                    <a:pt x="179" y="357"/>
                    <a:pt x="180" y="356"/>
                    <a:pt x="180" y="356"/>
                  </a:cubicBezTo>
                  <a:cubicBezTo>
                    <a:pt x="180" y="356"/>
                    <a:pt x="180" y="356"/>
                    <a:pt x="180" y="356"/>
                  </a:cubicBezTo>
                  <a:cubicBezTo>
                    <a:pt x="182" y="358"/>
                    <a:pt x="182" y="359"/>
                    <a:pt x="183" y="361"/>
                  </a:cubicBezTo>
                  <a:cubicBezTo>
                    <a:pt x="184" y="362"/>
                    <a:pt x="185" y="363"/>
                    <a:pt x="185" y="364"/>
                  </a:cubicBezTo>
                  <a:cubicBezTo>
                    <a:pt x="186" y="365"/>
                    <a:pt x="187" y="365"/>
                    <a:pt x="187" y="366"/>
                  </a:cubicBezTo>
                  <a:cubicBezTo>
                    <a:pt x="187" y="366"/>
                    <a:pt x="187" y="367"/>
                    <a:pt x="188" y="367"/>
                  </a:cubicBezTo>
                  <a:cubicBezTo>
                    <a:pt x="188" y="369"/>
                    <a:pt x="189" y="370"/>
                    <a:pt x="190" y="372"/>
                  </a:cubicBezTo>
                  <a:cubicBezTo>
                    <a:pt x="192" y="373"/>
                    <a:pt x="193" y="375"/>
                    <a:pt x="193" y="376"/>
                  </a:cubicBezTo>
                  <a:cubicBezTo>
                    <a:pt x="194" y="377"/>
                    <a:pt x="194" y="378"/>
                    <a:pt x="194" y="379"/>
                  </a:cubicBezTo>
                  <a:cubicBezTo>
                    <a:pt x="194" y="380"/>
                    <a:pt x="194" y="381"/>
                    <a:pt x="195" y="382"/>
                  </a:cubicBezTo>
                  <a:cubicBezTo>
                    <a:pt x="196" y="390"/>
                    <a:pt x="202" y="390"/>
                    <a:pt x="207" y="391"/>
                  </a:cubicBezTo>
                  <a:cubicBezTo>
                    <a:pt x="208" y="391"/>
                    <a:pt x="210" y="392"/>
                    <a:pt x="211" y="393"/>
                  </a:cubicBezTo>
                  <a:cubicBezTo>
                    <a:pt x="212" y="394"/>
                    <a:pt x="213" y="395"/>
                    <a:pt x="213" y="396"/>
                  </a:cubicBezTo>
                  <a:cubicBezTo>
                    <a:pt x="214" y="398"/>
                    <a:pt x="215" y="399"/>
                    <a:pt x="216" y="400"/>
                  </a:cubicBezTo>
                  <a:cubicBezTo>
                    <a:pt x="217" y="401"/>
                    <a:pt x="217" y="401"/>
                    <a:pt x="217" y="401"/>
                  </a:cubicBezTo>
                  <a:cubicBezTo>
                    <a:pt x="217" y="402"/>
                    <a:pt x="218" y="403"/>
                    <a:pt x="220" y="404"/>
                  </a:cubicBezTo>
                  <a:cubicBezTo>
                    <a:pt x="221" y="404"/>
                    <a:pt x="222" y="404"/>
                    <a:pt x="223" y="404"/>
                  </a:cubicBezTo>
                  <a:cubicBezTo>
                    <a:pt x="224" y="404"/>
                    <a:pt x="224" y="404"/>
                    <a:pt x="224" y="404"/>
                  </a:cubicBezTo>
                  <a:cubicBezTo>
                    <a:pt x="224" y="404"/>
                    <a:pt x="224" y="404"/>
                    <a:pt x="224" y="404"/>
                  </a:cubicBezTo>
                  <a:cubicBezTo>
                    <a:pt x="225" y="404"/>
                    <a:pt x="225" y="404"/>
                    <a:pt x="226" y="405"/>
                  </a:cubicBezTo>
                  <a:cubicBezTo>
                    <a:pt x="227" y="405"/>
                    <a:pt x="227" y="405"/>
                    <a:pt x="228" y="406"/>
                  </a:cubicBezTo>
                  <a:cubicBezTo>
                    <a:pt x="230" y="406"/>
                    <a:pt x="232" y="406"/>
                    <a:pt x="234" y="406"/>
                  </a:cubicBezTo>
                  <a:cubicBezTo>
                    <a:pt x="235" y="406"/>
                    <a:pt x="237" y="406"/>
                    <a:pt x="238" y="406"/>
                  </a:cubicBezTo>
                  <a:cubicBezTo>
                    <a:pt x="239" y="406"/>
                    <a:pt x="241" y="406"/>
                    <a:pt x="242" y="406"/>
                  </a:cubicBezTo>
                  <a:cubicBezTo>
                    <a:pt x="242" y="406"/>
                    <a:pt x="243" y="406"/>
                    <a:pt x="244" y="406"/>
                  </a:cubicBezTo>
                  <a:cubicBezTo>
                    <a:pt x="244" y="406"/>
                    <a:pt x="245" y="406"/>
                    <a:pt x="245" y="406"/>
                  </a:cubicBezTo>
                  <a:cubicBezTo>
                    <a:pt x="247" y="406"/>
                    <a:pt x="248" y="406"/>
                    <a:pt x="249" y="406"/>
                  </a:cubicBezTo>
                  <a:cubicBezTo>
                    <a:pt x="251" y="406"/>
                    <a:pt x="254" y="406"/>
                    <a:pt x="256" y="404"/>
                  </a:cubicBezTo>
                  <a:cubicBezTo>
                    <a:pt x="257" y="404"/>
                    <a:pt x="258" y="403"/>
                    <a:pt x="259" y="403"/>
                  </a:cubicBezTo>
                  <a:cubicBezTo>
                    <a:pt x="259" y="403"/>
                    <a:pt x="260" y="403"/>
                    <a:pt x="261" y="403"/>
                  </a:cubicBezTo>
                  <a:cubicBezTo>
                    <a:pt x="261" y="403"/>
                    <a:pt x="262" y="403"/>
                    <a:pt x="262" y="403"/>
                  </a:cubicBezTo>
                  <a:cubicBezTo>
                    <a:pt x="263" y="403"/>
                    <a:pt x="263" y="403"/>
                    <a:pt x="263" y="403"/>
                  </a:cubicBezTo>
                  <a:cubicBezTo>
                    <a:pt x="264" y="403"/>
                    <a:pt x="264" y="404"/>
                    <a:pt x="265" y="404"/>
                  </a:cubicBezTo>
                  <a:cubicBezTo>
                    <a:pt x="266" y="404"/>
                    <a:pt x="266" y="404"/>
                    <a:pt x="266" y="404"/>
                  </a:cubicBezTo>
                  <a:cubicBezTo>
                    <a:pt x="266" y="404"/>
                    <a:pt x="266" y="404"/>
                    <a:pt x="266" y="404"/>
                  </a:cubicBezTo>
                  <a:cubicBezTo>
                    <a:pt x="270" y="403"/>
                    <a:pt x="272" y="398"/>
                    <a:pt x="271" y="395"/>
                  </a:cubicBezTo>
                  <a:cubicBezTo>
                    <a:pt x="271" y="394"/>
                    <a:pt x="271" y="393"/>
                    <a:pt x="271" y="393"/>
                  </a:cubicBezTo>
                  <a:cubicBezTo>
                    <a:pt x="270" y="392"/>
                    <a:pt x="270" y="391"/>
                    <a:pt x="270" y="391"/>
                  </a:cubicBezTo>
                  <a:cubicBezTo>
                    <a:pt x="270" y="391"/>
                    <a:pt x="271" y="390"/>
                    <a:pt x="271" y="390"/>
                  </a:cubicBezTo>
                  <a:cubicBezTo>
                    <a:pt x="271" y="389"/>
                    <a:pt x="272" y="389"/>
                    <a:pt x="272" y="388"/>
                  </a:cubicBezTo>
                  <a:cubicBezTo>
                    <a:pt x="272" y="387"/>
                    <a:pt x="273" y="386"/>
                    <a:pt x="273" y="386"/>
                  </a:cubicBezTo>
                  <a:cubicBezTo>
                    <a:pt x="273" y="385"/>
                    <a:pt x="273" y="385"/>
                    <a:pt x="273" y="385"/>
                  </a:cubicBezTo>
                  <a:cubicBezTo>
                    <a:pt x="274" y="383"/>
                    <a:pt x="275" y="382"/>
                    <a:pt x="277" y="381"/>
                  </a:cubicBezTo>
                  <a:cubicBezTo>
                    <a:pt x="278" y="380"/>
                    <a:pt x="280" y="379"/>
                    <a:pt x="281" y="378"/>
                  </a:cubicBezTo>
                  <a:cubicBezTo>
                    <a:pt x="284" y="375"/>
                    <a:pt x="287" y="373"/>
                    <a:pt x="291" y="371"/>
                  </a:cubicBezTo>
                  <a:cubicBezTo>
                    <a:pt x="291" y="372"/>
                    <a:pt x="291" y="372"/>
                    <a:pt x="292" y="372"/>
                  </a:cubicBezTo>
                  <a:cubicBezTo>
                    <a:pt x="292" y="372"/>
                    <a:pt x="293" y="373"/>
                    <a:pt x="295" y="373"/>
                  </a:cubicBezTo>
                  <a:cubicBezTo>
                    <a:pt x="295" y="373"/>
                    <a:pt x="296" y="373"/>
                    <a:pt x="297" y="373"/>
                  </a:cubicBezTo>
                  <a:cubicBezTo>
                    <a:pt x="297" y="373"/>
                    <a:pt x="298" y="373"/>
                    <a:pt x="298" y="373"/>
                  </a:cubicBezTo>
                  <a:cubicBezTo>
                    <a:pt x="299" y="373"/>
                    <a:pt x="299" y="373"/>
                    <a:pt x="299" y="373"/>
                  </a:cubicBezTo>
                  <a:cubicBezTo>
                    <a:pt x="302" y="373"/>
                    <a:pt x="305" y="372"/>
                    <a:pt x="307" y="371"/>
                  </a:cubicBezTo>
                  <a:cubicBezTo>
                    <a:pt x="308" y="370"/>
                    <a:pt x="309" y="370"/>
                    <a:pt x="311" y="370"/>
                  </a:cubicBezTo>
                  <a:cubicBezTo>
                    <a:pt x="314" y="369"/>
                    <a:pt x="316" y="368"/>
                    <a:pt x="319" y="365"/>
                  </a:cubicBezTo>
                  <a:cubicBezTo>
                    <a:pt x="323" y="363"/>
                    <a:pt x="325" y="360"/>
                    <a:pt x="327" y="358"/>
                  </a:cubicBezTo>
                  <a:cubicBezTo>
                    <a:pt x="328" y="357"/>
                    <a:pt x="328" y="357"/>
                    <a:pt x="328" y="357"/>
                  </a:cubicBezTo>
                  <a:lnTo>
                    <a:pt x="328" y="356"/>
                  </a:lnTo>
                  <a:close/>
                  <a:moveTo>
                    <a:pt x="120" y="334"/>
                  </a:moveTo>
                  <a:cubicBezTo>
                    <a:pt x="120" y="334"/>
                    <a:pt x="119" y="334"/>
                    <a:pt x="119" y="334"/>
                  </a:cubicBezTo>
                  <a:cubicBezTo>
                    <a:pt x="119" y="334"/>
                    <a:pt x="118" y="335"/>
                    <a:pt x="118" y="335"/>
                  </a:cubicBezTo>
                  <a:cubicBezTo>
                    <a:pt x="118" y="335"/>
                    <a:pt x="118" y="335"/>
                    <a:pt x="118" y="335"/>
                  </a:cubicBezTo>
                  <a:cubicBezTo>
                    <a:pt x="119" y="334"/>
                    <a:pt x="119" y="332"/>
                    <a:pt x="119" y="332"/>
                  </a:cubicBezTo>
                  <a:cubicBezTo>
                    <a:pt x="119" y="332"/>
                    <a:pt x="119" y="332"/>
                    <a:pt x="119" y="332"/>
                  </a:cubicBezTo>
                  <a:cubicBezTo>
                    <a:pt x="119" y="332"/>
                    <a:pt x="119" y="332"/>
                    <a:pt x="119" y="332"/>
                  </a:cubicBezTo>
                  <a:cubicBezTo>
                    <a:pt x="119" y="333"/>
                    <a:pt x="120" y="334"/>
                    <a:pt x="120" y="334"/>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noEditPoints="1"/>
            </p:cNvSpPr>
            <p:nvPr/>
          </p:nvSpPr>
          <p:spPr bwMode="auto">
            <a:xfrm>
              <a:off x="-945897" y="2509119"/>
              <a:ext cx="593684" cy="435682"/>
            </a:xfrm>
            <a:custGeom>
              <a:avLst/>
              <a:gdLst>
                <a:gd name="T0" fmla="*/ 291 w 312"/>
                <a:gd name="T1" fmla="*/ 113 h 244"/>
                <a:gd name="T2" fmla="*/ 261 w 312"/>
                <a:gd name="T3" fmla="*/ 127 h 244"/>
                <a:gd name="T4" fmla="*/ 265 w 312"/>
                <a:gd name="T5" fmla="*/ 116 h 244"/>
                <a:gd name="T6" fmla="*/ 286 w 312"/>
                <a:gd name="T7" fmla="*/ 85 h 244"/>
                <a:gd name="T8" fmla="*/ 272 w 312"/>
                <a:gd name="T9" fmla="*/ 77 h 244"/>
                <a:gd name="T10" fmla="*/ 267 w 312"/>
                <a:gd name="T11" fmla="*/ 69 h 244"/>
                <a:gd name="T12" fmla="*/ 251 w 312"/>
                <a:gd name="T13" fmla="*/ 43 h 244"/>
                <a:gd name="T14" fmla="*/ 246 w 312"/>
                <a:gd name="T15" fmla="*/ 35 h 244"/>
                <a:gd name="T16" fmla="*/ 232 w 312"/>
                <a:gd name="T17" fmla="*/ 6 h 244"/>
                <a:gd name="T18" fmla="*/ 216 w 312"/>
                <a:gd name="T19" fmla="*/ 4 h 244"/>
                <a:gd name="T20" fmla="*/ 176 w 312"/>
                <a:gd name="T21" fmla="*/ 6 h 244"/>
                <a:gd name="T22" fmla="*/ 154 w 312"/>
                <a:gd name="T23" fmla="*/ 13 h 244"/>
                <a:gd name="T24" fmla="*/ 138 w 312"/>
                <a:gd name="T25" fmla="*/ 21 h 244"/>
                <a:gd name="T26" fmla="*/ 110 w 312"/>
                <a:gd name="T27" fmla="*/ 34 h 244"/>
                <a:gd name="T28" fmla="*/ 86 w 312"/>
                <a:gd name="T29" fmla="*/ 57 h 244"/>
                <a:gd name="T30" fmla="*/ 76 w 312"/>
                <a:gd name="T31" fmla="*/ 81 h 244"/>
                <a:gd name="T32" fmla="*/ 65 w 312"/>
                <a:gd name="T33" fmla="*/ 95 h 244"/>
                <a:gd name="T34" fmla="*/ 49 w 312"/>
                <a:gd name="T35" fmla="*/ 102 h 244"/>
                <a:gd name="T36" fmla="*/ 36 w 312"/>
                <a:gd name="T37" fmla="*/ 98 h 244"/>
                <a:gd name="T38" fmla="*/ 43 w 312"/>
                <a:gd name="T39" fmla="*/ 116 h 244"/>
                <a:gd name="T40" fmla="*/ 45 w 312"/>
                <a:gd name="T41" fmla="*/ 119 h 244"/>
                <a:gd name="T42" fmla="*/ 53 w 312"/>
                <a:gd name="T43" fmla="*/ 120 h 244"/>
                <a:gd name="T44" fmla="*/ 40 w 312"/>
                <a:gd name="T45" fmla="*/ 130 h 244"/>
                <a:gd name="T46" fmla="*/ 22 w 312"/>
                <a:gd name="T47" fmla="*/ 132 h 244"/>
                <a:gd name="T48" fmla="*/ 7 w 312"/>
                <a:gd name="T49" fmla="*/ 144 h 244"/>
                <a:gd name="T50" fmla="*/ 11 w 312"/>
                <a:gd name="T51" fmla="*/ 166 h 244"/>
                <a:gd name="T52" fmla="*/ 26 w 312"/>
                <a:gd name="T53" fmla="*/ 182 h 244"/>
                <a:gd name="T54" fmla="*/ 40 w 312"/>
                <a:gd name="T55" fmla="*/ 201 h 244"/>
                <a:gd name="T56" fmla="*/ 57 w 312"/>
                <a:gd name="T57" fmla="*/ 209 h 244"/>
                <a:gd name="T58" fmla="*/ 77 w 312"/>
                <a:gd name="T59" fmla="*/ 216 h 244"/>
                <a:gd name="T60" fmla="*/ 91 w 312"/>
                <a:gd name="T61" fmla="*/ 220 h 244"/>
                <a:gd name="T62" fmla="*/ 110 w 312"/>
                <a:gd name="T63" fmla="*/ 201 h 244"/>
                <a:gd name="T64" fmla="*/ 109 w 312"/>
                <a:gd name="T65" fmla="*/ 182 h 244"/>
                <a:gd name="T66" fmla="*/ 126 w 312"/>
                <a:gd name="T67" fmla="*/ 166 h 244"/>
                <a:gd name="T68" fmla="*/ 147 w 312"/>
                <a:gd name="T69" fmla="*/ 188 h 244"/>
                <a:gd name="T70" fmla="*/ 167 w 312"/>
                <a:gd name="T71" fmla="*/ 207 h 244"/>
                <a:gd name="T72" fmla="*/ 176 w 312"/>
                <a:gd name="T73" fmla="*/ 238 h 244"/>
                <a:gd name="T74" fmla="*/ 206 w 312"/>
                <a:gd name="T75" fmla="*/ 225 h 244"/>
                <a:gd name="T76" fmla="*/ 230 w 312"/>
                <a:gd name="T77" fmla="*/ 237 h 244"/>
                <a:gd name="T78" fmla="*/ 250 w 312"/>
                <a:gd name="T79" fmla="*/ 237 h 244"/>
                <a:gd name="T80" fmla="*/ 276 w 312"/>
                <a:gd name="T81" fmla="*/ 204 h 244"/>
                <a:gd name="T82" fmla="*/ 304 w 312"/>
                <a:gd name="T83" fmla="*/ 183 h 244"/>
                <a:gd name="T84" fmla="*/ 311 w 312"/>
                <a:gd name="T85" fmla="*/ 162 h 244"/>
                <a:gd name="T86" fmla="*/ 294 w 312"/>
                <a:gd name="T87" fmla="*/ 173 h 244"/>
                <a:gd name="T88" fmla="*/ 288 w 312"/>
                <a:gd name="T89" fmla="*/ 171 h 244"/>
                <a:gd name="T90" fmla="*/ 285 w 312"/>
                <a:gd name="T91" fmla="*/ 145 h 244"/>
                <a:gd name="T92" fmla="*/ 297 w 312"/>
                <a:gd name="T93" fmla="*/ 160 h 244"/>
                <a:gd name="T94" fmla="*/ 187 w 312"/>
                <a:gd name="T95" fmla="*/ 131 h 244"/>
                <a:gd name="T96" fmla="*/ 191 w 312"/>
                <a:gd name="T97" fmla="*/ 104 h 244"/>
                <a:gd name="T98" fmla="*/ 204 w 312"/>
                <a:gd name="T99" fmla="*/ 113 h 244"/>
                <a:gd name="T100" fmla="*/ 215 w 312"/>
                <a:gd name="T101" fmla="*/ 113 h 244"/>
                <a:gd name="T102" fmla="*/ 214 w 312"/>
                <a:gd name="T103" fmla="*/ 131 h 244"/>
                <a:gd name="T104" fmla="*/ 206 w 312"/>
                <a:gd name="T105" fmla="*/ 138 h 244"/>
                <a:gd name="T106" fmla="*/ 198 w 312"/>
                <a:gd name="T107" fmla="*/ 145 h 244"/>
                <a:gd name="T108" fmla="*/ 184 w 312"/>
                <a:gd name="T109" fmla="*/ 14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2" h="244">
                  <a:moveTo>
                    <a:pt x="307" y="144"/>
                  </a:moveTo>
                  <a:cubicBezTo>
                    <a:pt x="306" y="142"/>
                    <a:pt x="306" y="142"/>
                    <a:pt x="306" y="142"/>
                  </a:cubicBezTo>
                  <a:cubicBezTo>
                    <a:pt x="305" y="140"/>
                    <a:pt x="305" y="136"/>
                    <a:pt x="304" y="132"/>
                  </a:cubicBezTo>
                  <a:cubicBezTo>
                    <a:pt x="304" y="124"/>
                    <a:pt x="303" y="114"/>
                    <a:pt x="291" y="113"/>
                  </a:cubicBezTo>
                  <a:cubicBezTo>
                    <a:pt x="291" y="113"/>
                    <a:pt x="291" y="113"/>
                    <a:pt x="291" y="113"/>
                  </a:cubicBezTo>
                  <a:cubicBezTo>
                    <a:pt x="287" y="113"/>
                    <a:pt x="283" y="114"/>
                    <a:pt x="280" y="115"/>
                  </a:cubicBezTo>
                  <a:cubicBezTo>
                    <a:pt x="278" y="115"/>
                    <a:pt x="276" y="115"/>
                    <a:pt x="274" y="115"/>
                  </a:cubicBezTo>
                  <a:cubicBezTo>
                    <a:pt x="266" y="116"/>
                    <a:pt x="264" y="122"/>
                    <a:pt x="261" y="127"/>
                  </a:cubicBezTo>
                  <a:cubicBezTo>
                    <a:pt x="260" y="129"/>
                    <a:pt x="260" y="130"/>
                    <a:pt x="259" y="131"/>
                  </a:cubicBezTo>
                  <a:cubicBezTo>
                    <a:pt x="259" y="131"/>
                    <a:pt x="259" y="130"/>
                    <a:pt x="258" y="129"/>
                  </a:cubicBezTo>
                  <a:cubicBezTo>
                    <a:pt x="257" y="127"/>
                    <a:pt x="257" y="123"/>
                    <a:pt x="263" y="118"/>
                  </a:cubicBezTo>
                  <a:cubicBezTo>
                    <a:pt x="264" y="117"/>
                    <a:pt x="264" y="117"/>
                    <a:pt x="265" y="116"/>
                  </a:cubicBezTo>
                  <a:cubicBezTo>
                    <a:pt x="267" y="114"/>
                    <a:pt x="268" y="113"/>
                    <a:pt x="271" y="112"/>
                  </a:cubicBezTo>
                  <a:cubicBezTo>
                    <a:pt x="271" y="111"/>
                    <a:pt x="272" y="111"/>
                    <a:pt x="273" y="111"/>
                  </a:cubicBezTo>
                  <a:cubicBezTo>
                    <a:pt x="277" y="109"/>
                    <a:pt x="280" y="108"/>
                    <a:pt x="283" y="105"/>
                  </a:cubicBezTo>
                  <a:cubicBezTo>
                    <a:pt x="287" y="100"/>
                    <a:pt x="288" y="90"/>
                    <a:pt x="286" y="85"/>
                  </a:cubicBezTo>
                  <a:cubicBezTo>
                    <a:pt x="284" y="82"/>
                    <a:pt x="281" y="80"/>
                    <a:pt x="279" y="79"/>
                  </a:cubicBezTo>
                  <a:cubicBezTo>
                    <a:pt x="279" y="79"/>
                    <a:pt x="279" y="79"/>
                    <a:pt x="278" y="79"/>
                  </a:cubicBezTo>
                  <a:cubicBezTo>
                    <a:pt x="277" y="78"/>
                    <a:pt x="275" y="77"/>
                    <a:pt x="273" y="77"/>
                  </a:cubicBezTo>
                  <a:cubicBezTo>
                    <a:pt x="273" y="77"/>
                    <a:pt x="273" y="77"/>
                    <a:pt x="272" y="77"/>
                  </a:cubicBezTo>
                  <a:cubicBezTo>
                    <a:pt x="272" y="77"/>
                    <a:pt x="272" y="77"/>
                    <a:pt x="272" y="77"/>
                  </a:cubicBezTo>
                  <a:cubicBezTo>
                    <a:pt x="272" y="77"/>
                    <a:pt x="272" y="76"/>
                    <a:pt x="271" y="75"/>
                  </a:cubicBezTo>
                  <a:cubicBezTo>
                    <a:pt x="271" y="73"/>
                    <a:pt x="270" y="72"/>
                    <a:pt x="269" y="71"/>
                  </a:cubicBezTo>
                  <a:cubicBezTo>
                    <a:pt x="268" y="70"/>
                    <a:pt x="268" y="69"/>
                    <a:pt x="267" y="69"/>
                  </a:cubicBezTo>
                  <a:cubicBezTo>
                    <a:pt x="267" y="68"/>
                    <a:pt x="267" y="68"/>
                    <a:pt x="267" y="68"/>
                  </a:cubicBezTo>
                  <a:cubicBezTo>
                    <a:pt x="265" y="65"/>
                    <a:pt x="264" y="62"/>
                    <a:pt x="261" y="60"/>
                  </a:cubicBezTo>
                  <a:cubicBezTo>
                    <a:pt x="256" y="54"/>
                    <a:pt x="255" y="51"/>
                    <a:pt x="254" y="42"/>
                  </a:cubicBezTo>
                  <a:cubicBezTo>
                    <a:pt x="251" y="43"/>
                    <a:pt x="251" y="43"/>
                    <a:pt x="251" y="43"/>
                  </a:cubicBezTo>
                  <a:cubicBezTo>
                    <a:pt x="251" y="43"/>
                    <a:pt x="251" y="43"/>
                    <a:pt x="251" y="43"/>
                  </a:cubicBezTo>
                  <a:cubicBezTo>
                    <a:pt x="251" y="40"/>
                    <a:pt x="251" y="40"/>
                    <a:pt x="251" y="40"/>
                  </a:cubicBezTo>
                  <a:cubicBezTo>
                    <a:pt x="251" y="40"/>
                    <a:pt x="247" y="39"/>
                    <a:pt x="247" y="39"/>
                  </a:cubicBezTo>
                  <a:cubicBezTo>
                    <a:pt x="246" y="38"/>
                    <a:pt x="246" y="37"/>
                    <a:pt x="246" y="35"/>
                  </a:cubicBezTo>
                  <a:cubicBezTo>
                    <a:pt x="246" y="33"/>
                    <a:pt x="246" y="31"/>
                    <a:pt x="247" y="29"/>
                  </a:cubicBezTo>
                  <a:cubicBezTo>
                    <a:pt x="247" y="25"/>
                    <a:pt x="248" y="20"/>
                    <a:pt x="246" y="15"/>
                  </a:cubicBezTo>
                  <a:cubicBezTo>
                    <a:pt x="244" y="10"/>
                    <a:pt x="241" y="7"/>
                    <a:pt x="235" y="6"/>
                  </a:cubicBezTo>
                  <a:cubicBezTo>
                    <a:pt x="234" y="6"/>
                    <a:pt x="233" y="6"/>
                    <a:pt x="232" y="6"/>
                  </a:cubicBezTo>
                  <a:cubicBezTo>
                    <a:pt x="231" y="6"/>
                    <a:pt x="229" y="6"/>
                    <a:pt x="228" y="6"/>
                  </a:cubicBezTo>
                  <a:cubicBezTo>
                    <a:pt x="227" y="6"/>
                    <a:pt x="226" y="7"/>
                    <a:pt x="225" y="7"/>
                  </a:cubicBezTo>
                  <a:cubicBezTo>
                    <a:pt x="223" y="7"/>
                    <a:pt x="223" y="6"/>
                    <a:pt x="222" y="6"/>
                  </a:cubicBezTo>
                  <a:cubicBezTo>
                    <a:pt x="220" y="6"/>
                    <a:pt x="218" y="5"/>
                    <a:pt x="216" y="4"/>
                  </a:cubicBezTo>
                  <a:cubicBezTo>
                    <a:pt x="214" y="3"/>
                    <a:pt x="212" y="2"/>
                    <a:pt x="210" y="1"/>
                  </a:cubicBezTo>
                  <a:cubicBezTo>
                    <a:pt x="207" y="0"/>
                    <a:pt x="203" y="0"/>
                    <a:pt x="201" y="0"/>
                  </a:cubicBezTo>
                  <a:cubicBezTo>
                    <a:pt x="200" y="0"/>
                    <a:pt x="196" y="0"/>
                    <a:pt x="195" y="0"/>
                  </a:cubicBezTo>
                  <a:cubicBezTo>
                    <a:pt x="188" y="0"/>
                    <a:pt x="182" y="1"/>
                    <a:pt x="176" y="6"/>
                  </a:cubicBezTo>
                  <a:cubicBezTo>
                    <a:pt x="175" y="7"/>
                    <a:pt x="174" y="7"/>
                    <a:pt x="173" y="8"/>
                  </a:cubicBezTo>
                  <a:cubicBezTo>
                    <a:pt x="169" y="11"/>
                    <a:pt x="166" y="14"/>
                    <a:pt x="161" y="15"/>
                  </a:cubicBezTo>
                  <a:cubicBezTo>
                    <a:pt x="161" y="15"/>
                    <a:pt x="161" y="15"/>
                    <a:pt x="161" y="15"/>
                  </a:cubicBezTo>
                  <a:cubicBezTo>
                    <a:pt x="159" y="15"/>
                    <a:pt x="156" y="14"/>
                    <a:pt x="154" y="13"/>
                  </a:cubicBezTo>
                  <a:cubicBezTo>
                    <a:pt x="151" y="12"/>
                    <a:pt x="149" y="12"/>
                    <a:pt x="146" y="12"/>
                  </a:cubicBezTo>
                  <a:cubicBezTo>
                    <a:pt x="145" y="12"/>
                    <a:pt x="144" y="12"/>
                    <a:pt x="144" y="12"/>
                  </a:cubicBezTo>
                  <a:cubicBezTo>
                    <a:pt x="139" y="13"/>
                    <a:pt x="138" y="17"/>
                    <a:pt x="138" y="19"/>
                  </a:cubicBezTo>
                  <a:cubicBezTo>
                    <a:pt x="138" y="20"/>
                    <a:pt x="138" y="20"/>
                    <a:pt x="138" y="21"/>
                  </a:cubicBezTo>
                  <a:cubicBezTo>
                    <a:pt x="136" y="28"/>
                    <a:pt x="135" y="34"/>
                    <a:pt x="128" y="36"/>
                  </a:cubicBezTo>
                  <a:cubicBezTo>
                    <a:pt x="127" y="37"/>
                    <a:pt x="123" y="37"/>
                    <a:pt x="120" y="37"/>
                  </a:cubicBezTo>
                  <a:cubicBezTo>
                    <a:pt x="114" y="37"/>
                    <a:pt x="112" y="36"/>
                    <a:pt x="111" y="35"/>
                  </a:cubicBezTo>
                  <a:cubicBezTo>
                    <a:pt x="110" y="34"/>
                    <a:pt x="110" y="34"/>
                    <a:pt x="110" y="34"/>
                  </a:cubicBezTo>
                  <a:cubicBezTo>
                    <a:pt x="108" y="34"/>
                    <a:pt x="108" y="34"/>
                    <a:pt x="108" y="34"/>
                  </a:cubicBezTo>
                  <a:cubicBezTo>
                    <a:pt x="103" y="35"/>
                    <a:pt x="93" y="37"/>
                    <a:pt x="90" y="44"/>
                  </a:cubicBezTo>
                  <a:cubicBezTo>
                    <a:pt x="90" y="46"/>
                    <a:pt x="89" y="48"/>
                    <a:pt x="89" y="49"/>
                  </a:cubicBezTo>
                  <a:cubicBezTo>
                    <a:pt x="88" y="52"/>
                    <a:pt x="88" y="54"/>
                    <a:pt x="86" y="57"/>
                  </a:cubicBezTo>
                  <a:cubicBezTo>
                    <a:pt x="84" y="61"/>
                    <a:pt x="84" y="64"/>
                    <a:pt x="83" y="68"/>
                  </a:cubicBezTo>
                  <a:cubicBezTo>
                    <a:pt x="83" y="69"/>
                    <a:pt x="83" y="70"/>
                    <a:pt x="83" y="70"/>
                  </a:cubicBezTo>
                  <a:cubicBezTo>
                    <a:pt x="83" y="74"/>
                    <a:pt x="81" y="76"/>
                    <a:pt x="79" y="78"/>
                  </a:cubicBezTo>
                  <a:cubicBezTo>
                    <a:pt x="78" y="79"/>
                    <a:pt x="77" y="80"/>
                    <a:pt x="76" y="81"/>
                  </a:cubicBezTo>
                  <a:cubicBezTo>
                    <a:pt x="74" y="83"/>
                    <a:pt x="74" y="86"/>
                    <a:pt x="74" y="88"/>
                  </a:cubicBezTo>
                  <a:cubicBezTo>
                    <a:pt x="73" y="91"/>
                    <a:pt x="73" y="93"/>
                    <a:pt x="72" y="94"/>
                  </a:cubicBezTo>
                  <a:cubicBezTo>
                    <a:pt x="71" y="95"/>
                    <a:pt x="70" y="96"/>
                    <a:pt x="68" y="96"/>
                  </a:cubicBezTo>
                  <a:cubicBezTo>
                    <a:pt x="67" y="96"/>
                    <a:pt x="66" y="96"/>
                    <a:pt x="65" y="95"/>
                  </a:cubicBezTo>
                  <a:cubicBezTo>
                    <a:pt x="64" y="95"/>
                    <a:pt x="62" y="95"/>
                    <a:pt x="61" y="95"/>
                  </a:cubicBezTo>
                  <a:cubicBezTo>
                    <a:pt x="61" y="95"/>
                    <a:pt x="60" y="95"/>
                    <a:pt x="59" y="95"/>
                  </a:cubicBezTo>
                  <a:cubicBezTo>
                    <a:pt x="57" y="96"/>
                    <a:pt x="56" y="97"/>
                    <a:pt x="54" y="99"/>
                  </a:cubicBezTo>
                  <a:cubicBezTo>
                    <a:pt x="53" y="100"/>
                    <a:pt x="51" y="102"/>
                    <a:pt x="49" y="102"/>
                  </a:cubicBezTo>
                  <a:cubicBezTo>
                    <a:pt x="49" y="102"/>
                    <a:pt x="49" y="102"/>
                    <a:pt x="49" y="102"/>
                  </a:cubicBezTo>
                  <a:cubicBezTo>
                    <a:pt x="47" y="101"/>
                    <a:pt x="46" y="101"/>
                    <a:pt x="44" y="100"/>
                  </a:cubicBezTo>
                  <a:cubicBezTo>
                    <a:pt x="43" y="99"/>
                    <a:pt x="41" y="98"/>
                    <a:pt x="39" y="98"/>
                  </a:cubicBezTo>
                  <a:cubicBezTo>
                    <a:pt x="38" y="98"/>
                    <a:pt x="37" y="98"/>
                    <a:pt x="36" y="98"/>
                  </a:cubicBezTo>
                  <a:cubicBezTo>
                    <a:pt x="33" y="100"/>
                    <a:pt x="31" y="103"/>
                    <a:pt x="31" y="105"/>
                  </a:cubicBezTo>
                  <a:cubicBezTo>
                    <a:pt x="30" y="108"/>
                    <a:pt x="31" y="110"/>
                    <a:pt x="32" y="111"/>
                  </a:cubicBezTo>
                  <a:cubicBezTo>
                    <a:pt x="33" y="113"/>
                    <a:pt x="36" y="113"/>
                    <a:pt x="38" y="114"/>
                  </a:cubicBezTo>
                  <a:cubicBezTo>
                    <a:pt x="40" y="114"/>
                    <a:pt x="42" y="114"/>
                    <a:pt x="43" y="116"/>
                  </a:cubicBezTo>
                  <a:cubicBezTo>
                    <a:pt x="43" y="116"/>
                    <a:pt x="43" y="116"/>
                    <a:pt x="44" y="117"/>
                  </a:cubicBezTo>
                  <a:cubicBezTo>
                    <a:pt x="44" y="117"/>
                    <a:pt x="44" y="118"/>
                    <a:pt x="44" y="118"/>
                  </a:cubicBezTo>
                  <a:cubicBezTo>
                    <a:pt x="44" y="119"/>
                    <a:pt x="44" y="119"/>
                    <a:pt x="44" y="119"/>
                  </a:cubicBezTo>
                  <a:cubicBezTo>
                    <a:pt x="45" y="119"/>
                    <a:pt x="45" y="119"/>
                    <a:pt x="45" y="119"/>
                  </a:cubicBezTo>
                  <a:cubicBezTo>
                    <a:pt x="46" y="120"/>
                    <a:pt x="47" y="120"/>
                    <a:pt x="47" y="120"/>
                  </a:cubicBezTo>
                  <a:cubicBezTo>
                    <a:pt x="48" y="120"/>
                    <a:pt x="49" y="120"/>
                    <a:pt x="50" y="120"/>
                  </a:cubicBezTo>
                  <a:cubicBezTo>
                    <a:pt x="50" y="120"/>
                    <a:pt x="51" y="120"/>
                    <a:pt x="52" y="120"/>
                  </a:cubicBezTo>
                  <a:cubicBezTo>
                    <a:pt x="53" y="120"/>
                    <a:pt x="53" y="120"/>
                    <a:pt x="53" y="120"/>
                  </a:cubicBezTo>
                  <a:cubicBezTo>
                    <a:pt x="53" y="120"/>
                    <a:pt x="53" y="120"/>
                    <a:pt x="53" y="121"/>
                  </a:cubicBezTo>
                  <a:cubicBezTo>
                    <a:pt x="52" y="123"/>
                    <a:pt x="49" y="124"/>
                    <a:pt x="46" y="126"/>
                  </a:cubicBezTo>
                  <a:cubicBezTo>
                    <a:pt x="46" y="126"/>
                    <a:pt x="45" y="126"/>
                    <a:pt x="44" y="127"/>
                  </a:cubicBezTo>
                  <a:cubicBezTo>
                    <a:pt x="43" y="128"/>
                    <a:pt x="41" y="129"/>
                    <a:pt x="40" y="130"/>
                  </a:cubicBezTo>
                  <a:cubicBezTo>
                    <a:pt x="39" y="131"/>
                    <a:pt x="37" y="133"/>
                    <a:pt x="35" y="134"/>
                  </a:cubicBezTo>
                  <a:cubicBezTo>
                    <a:pt x="34" y="134"/>
                    <a:pt x="33" y="135"/>
                    <a:pt x="31" y="135"/>
                  </a:cubicBezTo>
                  <a:cubicBezTo>
                    <a:pt x="30" y="135"/>
                    <a:pt x="28" y="134"/>
                    <a:pt x="26" y="133"/>
                  </a:cubicBezTo>
                  <a:cubicBezTo>
                    <a:pt x="25" y="133"/>
                    <a:pt x="24" y="132"/>
                    <a:pt x="22" y="132"/>
                  </a:cubicBezTo>
                  <a:cubicBezTo>
                    <a:pt x="22" y="132"/>
                    <a:pt x="21" y="132"/>
                    <a:pt x="21" y="132"/>
                  </a:cubicBezTo>
                  <a:cubicBezTo>
                    <a:pt x="18" y="132"/>
                    <a:pt x="17" y="134"/>
                    <a:pt x="15" y="137"/>
                  </a:cubicBezTo>
                  <a:cubicBezTo>
                    <a:pt x="15" y="137"/>
                    <a:pt x="15" y="138"/>
                    <a:pt x="14" y="139"/>
                  </a:cubicBezTo>
                  <a:cubicBezTo>
                    <a:pt x="13" y="141"/>
                    <a:pt x="10" y="142"/>
                    <a:pt x="7" y="144"/>
                  </a:cubicBezTo>
                  <a:cubicBezTo>
                    <a:pt x="4" y="146"/>
                    <a:pt x="1" y="147"/>
                    <a:pt x="0" y="150"/>
                  </a:cubicBezTo>
                  <a:cubicBezTo>
                    <a:pt x="0" y="152"/>
                    <a:pt x="1" y="154"/>
                    <a:pt x="2" y="156"/>
                  </a:cubicBezTo>
                  <a:cubicBezTo>
                    <a:pt x="3" y="156"/>
                    <a:pt x="3" y="156"/>
                    <a:pt x="3" y="156"/>
                  </a:cubicBezTo>
                  <a:cubicBezTo>
                    <a:pt x="5" y="159"/>
                    <a:pt x="8" y="163"/>
                    <a:pt x="11" y="166"/>
                  </a:cubicBezTo>
                  <a:cubicBezTo>
                    <a:pt x="12" y="167"/>
                    <a:pt x="14" y="168"/>
                    <a:pt x="15" y="168"/>
                  </a:cubicBezTo>
                  <a:cubicBezTo>
                    <a:pt x="18" y="169"/>
                    <a:pt x="20" y="170"/>
                    <a:pt x="20" y="173"/>
                  </a:cubicBezTo>
                  <a:cubicBezTo>
                    <a:pt x="21" y="175"/>
                    <a:pt x="21" y="175"/>
                    <a:pt x="21" y="175"/>
                  </a:cubicBezTo>
                  <a:cubicBezTo>
                    <a:pt x="21" y="178"/>
                    <a:pt x="22" y="180"/>
                    <a:pt x="26" y="182"/>
                  </a:cubicBezTo>
                  <a:cubicBezTo>
                    <a:pt x="30" y="184"/>
                    <a:pt x="31" y="185"/>
                    <a:pt x="32" y="190"/>
                  </a:cubicBezTo>
                  <a:cubicBezTo>
                    <a:pt x="32" y="191"/>
                    <a:pt x="32" y="192"/>
                    <a:pt x="32" y="193"/>
                  </a:cubicBezTo>
                  <a:cubicBezTo>
                    <a:pt x="32" y="196"/>
                    <a:pt x="32" y="199"/>
                    <a:pt x="36" y="200"/>
                  </a:cubicBezTo>
                  <a:cubicBezTo>
                    <a:pt x="37" y="201"/>
                    <a:pt x="39" y="201"/>
                    <a:pt x="40" y="201"/>
                  </a:cubicBezTo>
                  <a:cubicBezTo>
                    <a:pt x="41" y="201"/>
                    <a:pt x="42" y="201"/>
                    <a:pt x="43" y="201"/>
                  </a:cubicBezTo>
                  <a:cubicBezTo>
                    <a:pt x="44" y="201"/>
                    <a:pt x="45" y="201"/>
                    <a:pt x="46" y="201"/>
                  </a:cubicBezTo>
                  <a:cubicBezTo>
                    <a:pt x="48" y="201"/>
                    <a:pt x="49" y="201"/>
                    <a:pt x="50" y="201"/>
                  </a:cubicBezTo>
                  <a:cubicBezTo>
                    <a:pt x="53" y="202"/>
                    <a:pt x="55" y="205"/>
                    <a:pt x="57" y="209"/>
                  </a:cubicBezTo>
                  <a:cubicBezTo>
                    <a:pt x="58" y="209"/>
                    <a:pt x="58" y="210"/>
                    <a:pt x="59" y="211"/>
                  </a:cubicBezTo>
                  <a:cubicBezTo>
                    <a:pt x="62" y="215"/>
                    <a:pt x="67" y="217"/>
                    <a:pt x="71" y="217"/>
                  </a:cubicBezTo>
                  <a:cubicBezTo>
                    <a:pt x="72" y="217"/>
                    <a:pt x="72" y="217"/>
                    <a:pt x="72" y="217"/>
                  </a:cubicBezTo>
                  <a:cubicBezTo>
                    <a:pt x="74" y="217"/>
                    <a:pt x="76" y="216"/>
                    <a:pt x="77" y="216"/>
                  </a:cubicBezTo>
                  <a:cubicBezTo>
                    <a:pt x="78" y="215"/>
                    <a:pt x="79" y="214"/>
                    <a:pt x="81" y="214"/>
                  </a:cubicBezTo>
                  <a:cubicBezTo>
                    <a:pt x="81" y="214"/>
                    <a:pt x="82" y="215"/>
                    <a:pt x="83" y="215"/>
                  </a:cubicBezTo>
                  <a:cubicBezTo>
                    <a:pt x="84" y="216"/>
                    <a:pt x="85" y="216"/>
                    <a:pt x="86" y="217"/>
                  </a:cubicBezTo>
                  <a:cubicBezTo>
                    <a:pt x="88" y="219"/>
                    <a:pt x="89" y="220"/>
                    <a:pt x="91" y="220"/>
                  </a:cubicBezTo>
                  <a:cubicBezTo>
                    <a:pt x="93" y="220"/>
                    <a:pt x="94" y="219"/>
                    <a:pt x="95" y="218"/>
                  </a:cubicBezTo>
                  <a:cubicBezTo>
                    <a:pt x="98" y="215"/>
                    <a:pt x="101" y="210"/>
                    <a:pt x="103" y="207"/>
                  </a:cubicBezTo>
                  <a:cubicBezTo>
                    <a:pt x="104" y="204"/>
                    <a:pt x="105" y="203"/>
                    <a:pt x="108" y="202"/>
                  </a:cubicBezTo>
                  <a:cubicBezTo>
                    <a:pt x="108" y="202"/>
                    <a:pt x="109" y="201"/>
                    <a:pt x="110" y="201"/>
                  </a:cubicBezTo>
                  <a:cubicBezTo>
                    <a:pt x="112" y="201"/>
                    <a:pt x="113" y="201"/>
                    <a:pt x="114" y="199"/>
                  </a:cubicBezTo>
                  <a:cubicBezTo>
                    <a:pt x="116" y="198"/>
                    <a:pt x="117" y="196"/>
                    <a:pt x="117" y="195"/>
                  </a:cubicBezTo>
                  <a:cubicBezTo>
                    <a:pt x="117" y="192"/>
                    <a:pt x="114" y="189"/>
                    <a:pt x="111" y="186"/>
                  </a:cubicBezTo>
                  <a:cubicBezTo>
                    <a:pt x="109" y="184"/>
                    <a:pt x="109" y="182"/>
                    <a:pt x="109" y="182"/>
                  </a:cubicBezTo>
                  <a:cubicBezTo>
                    <a:pt x="109" y="180"/>
                    <a:pt x="113" y="178"/>
                    <a:pt x="115" y="177"/>
                  </a:cubicBezTo>
                  <a:cubicBezTo>
                    <a:pt x="120" y="175"/>
                    <a:pt x="122" y="172"/>
                    <a:pt x="124" y="168"/>
                  </a:cubicBezTo>
                  <a:cubicBezTo>
                    <a:pt x="125" y="168"/>
                    <a:pt x="125" y="168"/>
                    <a:pt x="125" y="168"/>
                  </a:cubicBezTo>
                  <a:cubicBezTo>
                    <a:pt x="125" y="167"/>
                    <a:pt x="126" y="166"/>
                    <a:pt x="126" y="166"/>
                  </a:cubicBezTo>
                  <a:cubicBezTo>
                    <a:pt x="127" y="165"/>
                    <a:pt x="127" y="164"/>
                    <a:pt x="128" y="164"/>
                  </a:cubicBezTo>
                  <a:cubicBezTo>
                    <a:pt x="129" y="164"/>
                    <a:pt x="129" y="164"/>
                    <a:pt x="129" y="164"/>
                  </a:cubicBezTo>
                  <a:cubicBezTo>
                    <a:pt x="130" y="164"/>
                    <a:pt x="134" y="165"/>
                    <a:pt x="140" y="171"/>
                  </a:cubicBezTo>
                  <a:cubicBezTo>
                    <a:pt x="144" y="175"/>
                    <a:pt x="146" y="181"/>
                    <a:pt x="147" y="188"/>
                  </a:cubicBezTo>
                  <a:cubicBezTo>
                    <a:pt x="148" y="194"/>
                    <a:pt x="151" y="206"/>
                    <a:pt x="159" y="209"/>
                  </a:cubicBezTo>
                  <a:cubicBezTo>
                    <a:pt x="160" y="209"/>
                    <a:pt x="160" y="209"/>
                    <a:pt x="161" y="209"/>
                  </a:cubicBezTo>
                  <a:cubicBezTo>
                    <a:pt x="162" y="209"/>
                    <a:pt x="163" y="208"/>
                    <a:pt x="164" y="208"/>
                  </a:cubicBezTo>
                  <a:cubicBezTo>
                    <a:pt x="165" y="208"/>
                    <a:pt x="166" y="207"/>
                    <a:pt x="167" y="207"/>
                  </a:cubicBezTo>
                  <a:cubicBezTo>
                    <a:pt x="168" y="207"/>
                    <a:pt x="168" y="207"/>
                    <a:pt x="169" y="208"/>
                  </a:cubicBezTo>
                  <a:cubicBezTo>
                    <a:pt x="173" y="211"/>
                    <a:pt x="173" y="214"/>
                    <a:pt x="171" y="217"/>
                  </a:cubicBezTo>
                  <a:cubicBezTo>
                    <a:pt x="168" y="223"/>
                    <a:pt x="166" y="230"/>
                    <a:pt x="169" y="235"/>
                  </a:cubicBezTo>
                  <a:cubicBezTo>
                    <a:pt x="170" y="237"/>
                    <a:pt x="172" y="238"/>
                    <a:pt x="176" y="238"/>
                  </a:cubicBezTo>
                  <a:cubicBezTo>
                    <a:pt x="178" y="238"/>
                    <a:pt x="180" y="237"/>
                    <a:pt x="182" y="236"/>
                  </a:cubicBezTo>
                  <a:cubicBezTo>
                    <a:pt x="184" y="235"/>
                    <a:pt x="186" y="234"/>
                    <a:pt x="187" y="234"/>
                  </a:cubicBezTo>
                  <a:cubicBezTo>
                    <a:pt x="189" y="234"/>
                    <a:pt x="191" y="233"/>
                    <a:pt x="193" y="233"/>
                  </a:cubicBezTo>
                  <a:cubicBezTo>
                    <a:pt x="198" y="233"/>
                    <a:pt x="203" y="233"/>
                    <a:pt x="206" y="225"/>
                  </a:cubicBezTo>
                  <a:cubicBezTo>
                    <a:pt x="206" y="225"/>
                    <a:pt x="206" y="225"/>
                    <a:pt x="206" y="225"/>
                  </a:cubicBezTo>
                  <a:cubicBezTo>
                    <a:pt x="209" y="225"/>
                    <a:pt x="213" y="227"/>
                    <a:pt x="216" y="228"/>
                  </a:cubicBezTo>
                  <a:cubicBezTo>
                    <a:pt x="216" y="228"/>
                    <a:pt x="218" y="229"/>
                    <a:pt x="219" y="230"/>
                  </a:cubicBezTo>
                  <a:cubicBezTo>
                    <a:pt x="223" y="233"/>
                    <a:pt x="227" y="236"/>
                    <a:pt x="230" y="237"/>
                  </a:cubicBezTo>
                  <a:cubicBezTo>
                    <a:pt x="230" y="239"/>
                    <a:pt x="231" y="241"/>
                    <a:pt x="232" y="242"/>
                  </a:cubicBezTo>
                  <a:cubicBezTo>
                    <a:pt x="233" y="243"/>
                    <a:pt x="234" y="244"/>
                    <a:pt x="236" y="244"/>
                  </a:cubicBezTo>
                  <a:cubicBezTo>
                    <a:pt x="240" y="244"/>
                    <a:pt x="245" y="241"/>
                    <a:pt x="248" y="238"/>
                  </a:cubicBezTo>
                  <a:cubicBezTo>
                    <a:pt x="249" y="238"/>
                    <a:pt x="249" y="238"/>
                    <a:pt x="250" y="237"/>
                  </a:cubicBezTo>
                  <a:cubicBezTo>
                    <a:pt x="257" y="233"/>
                    <a:pt x="263" y="228"/>
                    <a:pt x="264" y="218"/>
                  </a:cubicBezTo>
                  <a:cubicBezTo>
                    <a:pt x="265" y="214"/>
                    <a:pt x="265" y="210"/>
                    <a:pt x="264" y="206"/>
                  </a:cubicBezTo>
                  <a:cubicBezTo>
                    <a:pt x="268" y="204"/>
                    <a:pt x="270" y="203"/>
                    <a:pt x="273" y="203"/>
                  </a:cubicBezTo>
                  <a:cubicBezTo>
                    <a:pt x="274" y="203"/>
                    <a:pt x="275" y="203"/>
                    <a:pt x="276" y="204"/>
                  </a:cubicBezTo>
                  <a:cubicBezTo>
                    <a:pt x="278" y="204"/>
                    <a:pt x="278" y="204"/>
                    <a:pt x="278" y="204"/>
                  </a:cubicBezTo>
                  <a:cubicBezTo>
                    <a:pt x="280" y="204"/>
                    <a:pt x="283" y="205"/>
                    <a:pt x="285" y="205"/>
                  </a:cubicBezTo>
                  <a:cubicBezTo>
                    <a:pt x="288" y="205"/>
                    <a:pt x="291" y="204"/>
                    <a:pt x="294" y="203"/>
                  </a:cubicBezTo>
                  <a:cubicBezTo>
                    <a:pt x="299" y="199"/>
                    <a:pt x="304" y="190"/>
                    <a:pt x="304" y="183"/>
                  </a:cubicBezTo>
                  <a:cubicBezTo>
                    <a:pt x="304" y="183"/>
                    <a:pt x="304" y="183"/>
                    <a:pt x="304" y="183"/>
                  </a:cubicBezTo>
                  <a:cubicBezTo>
                    <a:pt x="304" y="183"/>
                    <a:pt x="304" y="183"/>
                    <a:pt x="304" y="183"/>
                  </a:cubicBezTo>
                  <a:cubicBezTo>
                    <a:pt x="305" y="183"/>
                    <a:pt x="309" y="183"/>
                    <a:pt x="310" y="177"/>
                  </a:cubicBezTo>
                  <a:cubicBezTo>
                    <a:pt x="311" y="172"/>
                    <a:pt x="311" y="167"/>
                    <a:pt x="311" y="162"/>
                  </a:cubicBezTo>
                  <a:cubicBezTo>
                    <a:pt x="311" y="161"/>
                    <a:pt x="311" y="160"/>
                    <a:pt x="311" y="158"/>
                  </a:cubicBezTo>
                  <a:cubicBezTo>
                    <a:pt x="312" y="153"/>
                    <a:pt x="309" y="148"/>
                    <a:pt x="307" y="144"/>
                  </a:cubicBezTo>
                  <a:close/>
                  <a:moveTo>
                    <a:pt x="296" y="174"/>
                  </a:moveTo>
                  <a:cubicBezTo>
                    <a:pt x="295" y="173"/>
                    <a:pt x="294" y="173"/>
                    <a:pt x="294" y="173"/>
                  </a:cubicBezTo>
                  <a:cubicBezTo>
                    <a:pt x="293" y="173"/>
                    <a:pt x="292" y="173"/>
                    <a:pt x="290" y="174"/>
                  </a:cubicBezTo>
                  <a:cubicBezTo>
                    <a:pt x="289" y="174"/>
                    <a:pt x="288" y="174"/>
                    <a:pt x="287" y="174"/>
                  </a:cubicBezTo>
                  <a:cubicBezTo>
                    <a:pt x="287" y="174"/>
                    <a:pt x="287" y="174"/>
                    <a:pt x="287" y="174"/>
                  </a:cubicBezTo>
                  <a:cubicBezTo>
                    <a:pt x="288" y="173"/>
                    <a:pt x="288" y="172"/>
                    <a:pt x="288" y="171"/>
                  </a:cubicBezTo>
                  <a:cubicBezTo>
                    <a:pt x="289" y="171"/>
                    <a:pt x="289" y="170"/>
                    <a:pt x="289" y="169"/>
                  </a:cubicBezTo>
                  <a:cubicBezTo>
                    <a:pt x="290" y="167"/>
                    <a:pt x="291" y="163"/>
                    <a:pt x="291" y="160"/>
                  </a:cubicBezTo>
                  <a:cubicBezTo>
                    <a:pt x="292" y="155"/>
                    <a:pt x="289" y="151"/>
                    <a:pt x="287" y="148"/>
                  </a:cubicBezTo>
                  <a:cubicBezTo>
                    <a:pt x="286" y="147"/>
                    <a:pt x="286" y="146"/>
                    <a:pt x="285" y="145"/>
                  </a:cubicBezTo>
                  <a:cubicBezTo>
                    <a:pt x="283" y="141"/>
                    <a:pt x="283" y="139"/>
                    <a:pt x="283" y="139"/>
                  </a:cubicBezTo>
                  <a:cubicBezTo>
                    <a:pt x="283" y="139"/>
                    <a:pt x="283" y="139"/>
                    <a:pt x="283" y="139"/>
                  </a:cubicBezTo>
                  <a:cubicBezTo>
                    <a:pt x="286" y="139"/>
                    <a:pt x="290" y="143"/>
                    <a:pt x="293" y="147"/>
                  </a:cubicBezTo>
                  <a:cubicBezTo>
                    <a:pt x="295" y="151"/>
                    <a:pt x="296" y="156"/>
                    <a:pt x="297" y="160"/>
                  </a:cubicBezTo>
                  <a:cubicBezTo>
                    <a:pt x="297" y="162"/>
                    <a:pt x="297" y="164"/>
                    <a:pt x="296" y="165"/>
                  </a:cubicBezTo>
                  <a:cubicBezTo>
                    <a:pt x="296" y="168"/>
                    <a:pt x="296" y="171"/>
                    <a:pt x="297" y="174"/>
                  </a:cubicBezTo>
                  <a:cubicBezTo>
                    <a:pt x="296" y="174"/>
                    <a:pt x="296" y="174"/>
                    <a:pt x="296" y="174"/>
                  </a:cubicBezTo>
                  <a:close/>
                  <a:moveTo>
                    <a:pt x="187" y="131"/>
                  </a:moveTo>
                  <a:cubicBezTo>
                    <a:pt x="187" y="130"/>
                    <a:pt x="188" y="129"/>
                    <a:pt x="188" y="129"/>
                  </a:cubicBezTo>
                  <a:cubicBezTo>
                    <a:pt x="191" y="125"/>
                    <a:pt x="195" y="119"/>
                    <a:pt x="193" y="112"/>
                  </a:cubicBezTo>
                  <a:cubicBezTo>
                    <a:pt x="193" y="112"/>
                    <a:pt x="193" y="111"/>
                    <a:pt x="193" y="110"/>
                  </a:cubicBezTo>
                  <a:cubicBezTo>
                    <a:pt x="192" y="109"/>
                    <a:pt x="191" y="106"/>
                    <a:pt x="191" y="104"/>
                  </a:cubicBezTo>
                  <a:cubicBezTo>
                    <a:pt x="191" y="104"/>
                    <a:pt x="192" y="104"/>
                    <a:pt x="192" y="104"/>
                  </a:cubicBezTo>
                  <a:cubicBezTo>
                    <a:pt x="193" y="105"/>
                    <a:pt x="194" y="105"/>
                    <a:pt x="195" y="107"/>
                  </a:cubicBezTo>
                  <a:cubicBezTo>
                    <a:pt x="196" y="109"/>
                    <a:pt x="199" y="112"/>
                    <a:pt x="203" y="113"/>
                  </a:cubicBezTo>
                  <a:cubicBezTo>
                    <a:pt x="203" y="113"/>
                    <a:pt x="204" y="113"/>
                    <a:pt x="204" y="113"/>
                  </a:cubicBezTo>
                  <a:cubicBezTo>
                    <a:pt x="208" y="113"/>
                    <a:pt x="211" y="111"/>
                    <a:pt x="213" y="110"/>
                  </a:cubicBezTo>
                  <a:cubicBezTo>
                    <a:pt x="215" y="109"/>
                    <a:pt x="216" y="108"/>
                    <a:pt x="218" y="108"/>
                  </a:cubicBezTo>
                  <a:cubicBezTo>
                    <a:pt x="218" y="108"/>
                    <a:pt x="218" y="108"/>
                    <a:pt x="218" y="108"/>
                  </a:cubicBezTo>
                  <a:cubicBezTo>
                    <a:pt x="218" y="109"/>
                    <a:pt x="216" y="112"/>
                    <a:pt x="215" y="113"/>
                  </a:cubicBezTo>
                  <a:cubicBezTo>
                    <a:pt x="214" y="115"/>
                    <a:pt x="213" y="116"/>
                    <a:pt x="212" y="118"/>
                  </a:cubicBezTo>
                  <a:cubicBezTo>
                    <a:pt x="210" y="122"/>
                    <a:pt x="209" y="124"/>
                    <a:pt x="212" y="129"/>
                  </a:cubicBezTo>
                  <a:cubicBezTo>
                    <a:pt x="213" y="129"/>
                    <a:pt x="213" y="130"/>
                    <a:pt x="214" y="130"/>
                  </a:cubicBezTo>
                  <a:cubicBezTo>
                    <a:pt x="214" y="131"/>
                    <a:pt x="214" y="131"/>
                    <a:pt x="214" y="131"/>
                  </a:cubicBezTo>
                  <a:cubicBezTo>
                    <a:pt x="214" y="131"/>
                    <a:pt x="215" y="131"/>
                    <a:pt x="215" y="131"/>
                  </a:cubicBezTo>
                  <a:cubicBezTo>
                    <a:pt x="215" y="131"/>
                    <a:pt x="214" y="131"/>
                    <a:pt x="214" y="132"/>
                  </a:cubicBezTo>
                  <a:cubicBezTo>
                    <a:pt x="213" y="133"/>
                    <a:pt x="212" y="133"/>
                    <a:pt x="211" y="134"/>
                  </a:cubicBezTo>
                  <a:cubicBezTo>
                    <a:pt x="209" y="135"/>
                    <a:pt x="207" y="136"/>
                    <a:pt x="206" y="138"/>
                  </a:cubicBezTo>
                  <a:cubicBezTo>
                    <a:pt x="205" y="140"/>
                    <a:pt x="205" y="143"/>
                    <a:pt x="205" y="144"/>
                  </a:cubicBezTo>
                  <a:cubicBezTo>
                    <a:pt x="205" y="146"/>
                    <a:pt x="205" y="147"/>
                    <a:pt x="204" y="147"/>
                  </a:cubicBezTo>
                  <a:cubicBezTo>
                    <a:pt x="204" y="148"/>
                    <a:pt x="204" y="149"/>
                    <a:pt x="203" y="149"/>
                  </a:cubicBezTo>
                  <a:cubicBezTo>
                    <a:pt x="202" y="149"/>
                    <a:pt x="200" y="147"/>
                    <a:pt x="198" y="145"/>
                  </a:cubicBezTo>
                  <a:cubicBezTo>
                    <a:pt x="196" y="144"/>
                    <a:pt x="195" y="142"/>
                    <a:pt x="194" y="142"/>
                  </a:cubicBezTo>
                  <a:cubicBezTo>
                    <a:pt x="193" y="141"/>
                    <a:pt x="192" y="141"/>
                    <a:pt x="190" y="141"/>
                  </a:cubicBezTo>
                  <a:cubicBezTo>
                    <a:pt x="189" y="141"/>
                    <a:pt x="188" y="142"/>
                    <a:pt x="186" y="142"/>
                  </a:cubicBezTo>
                  <a:cubicBezTo>
                    <a:pt x="185" y="142"/>
                    <a:pt x="185" y="142"/>
                    <a:pt x="184" y="142"/>
                  </a:cubicBezTo>
                  <a:cubicBezTo>
                    <a:pt x="184" y="142"/>
                    <a:pt x="183" y="142"/>
                    <a:pt x="183" y="142"/>
                  </a:cubicBezTo>
                  <a:cubicBezTo>
                    <a:pt x="182" y="142"/>
                    <a:pt x="182" y="142"/>
                    <a:pt x="181" y="141"/>
                  </a:cubicBezTo>
                  <a:cubicBezTo>
                    <a:pt x="181" y="140"/>
                    <a:pt x="182" y="136"/>
                    <a:pt x="187" y="131"/>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noEditPoints="1"/>
            </p:cNvSpPr>
            <p:nvPr/>
          </p:nvSpPr>
          <p:spPr bwMode="auto">
            <a:xfrm>
              <a:off x="-450889" y="2301615"/>
              <a:ext cx="1738646" cy="2078103"/>
            </a:xfrm>
            <a:custGeom>
              <a:avLst/>
              <a:gdLst>
                <a:gd name="T0" fmla="*/ 830 w 913"/>
                <a:gd name="T1" fmla="*/ 542 h 1163"/>
                <a:gd name="T2" fmla="*/ 772 w 913"/>
                <a:gd name="T3" fmla="*/ 541 h 1163"/>
                <a:gd name="T4" fmla="*/ 727 w 913"/>
                <a:gd name="T5" fmla="*/ 580 h 1163"/>
                <a:gd name="T6" fmla="*/ 727 w 913"/>
                <a:gd name="T7" fmla="*/ 485 h 1163"/>
                <a:gd name="T8" fmla="*/ 663 w 913"/>
                <a:gd name="T9" fmla="*/ 422 h 1163"/>
                <a:gd name="T10" fmla="*/ 694 w 913"/>
                <a:gd name="T11" fmla="*/ 408 h 1163"/>
                <a:gd name="T12" fmla="*/ 653 w 913"/>
                <a:gd name="T13" fmla="*/ 315 h 1163"/>
                <a:gd name="T14" fmla="*/ 611 w 913"/>
                <a:gd name="T15" fmla="*/ 258 h 1163"/>
                <a:gd name="T16" fmla="*/ 537 w 913"/>
                <a:gd name="T17" fmla="*/ 230 h 1163"/>
                <a:gd name="T18" fmla="*/ 498 w 913"/>
                <a:gd name="T19" fmla="*/ 135 h 1163"/>
                <a:gd name="T20" fmla="*/ 486 w 913"/>
                <a:gd name="T21" fmla="*/ 74 h 1163"/>
                <a:gd name="T22" fmla="*/ 444 w 913"/>
                <a:gd name="T23" fmla="*/ 18 h 1163"/>
                <a:gd name="T24" fmla="*/ 409 w 913"/>
                <a:gd name="T25" fmla="*/ 56 h 1163"/>
                <a:gd name="T26" fmla="*/ 331 w 913"/>
                <a:gd name="T27" fmla="*/ 155 h 1163"/>
                <a:gd name="T28" fmla="*/ 282 w 913"/>
                <a:gd name="T29" fmla="*/ 191 h 1163"/>
                <a:gd name="T30" fmla="*/ 255 w 913"/>
                <a:gd name="T31" fmla="*/ 265 h 1163"/>
                <a:gd name="T32" fmla="*/ 298 w 913"/>
                <a:gd name="T33" fmla="*/ 329 h 1163"/>
                <a:gd name="T34" fmla="*/ 336 w 913"/>
                <a:gd name="T35" fmla="*/ 336 h 1163"/>
                <a:gd name="T36" fmla="*/ 337 w 913"/>
                <a:gd name="T37" fmla="*/ 374 h 1163"/>
                <a:gd name="T38" fmla="*/ 329 w 913"/>
                <a:gd name="T39" fmla="*/ 432 h 1163"/>
                <a:gd name="T40" fmla="*/ 327 w 913"/>
                <a:gd name="T41" fmla="*/ 474 h 1163"/>
                <a:gd name="T42" fmla="*/ 332 w 913"/>
                <a:gd name="T43" fmla="*/ 512 h 1163"/>
                <a:gd name="T44" fmla="*/ 344 w 913"/>
                <a:gd name="T45" fmla="*/ 571 h 1163"/>
                <a:gd name="T46" fmla="*/ 325 w 913"/>
                <a:gd name="T47" fmla="*/ 649 h 1163"/>
                <a:gd name="T48" fmla="*/ 329 w 913"/>
                <a:gd name="T49" fmla="*/ 743 h 1163"/>
                <a:gd name="T50" fmla="*/ 396 w 913"/>
                <a:gd name="T51" fmla="*/ 819 h 1163"/>
                <a:gd name="T52" fmla="*/ 350 w 913"/>
                <a:gd name="T53" fmla="*/ 875 h 1163"/>
                <a:gd name="T54" fmla="*/ 327 w 913"/>
                <a:gd name="T55" fmla="*/ 912 h 1163"/>
                <a:gd name="T56" fmla="*/ 261 w 913"/>
                <a:gd name="T57" fmla="*/ 908 h 1163"/>
                <a:gd name="T58" fmla="*/ 202 w 913"/>
                <a:gd name="T59" fmla="*/ 913 h 1163"/>
                <a:gd name="T60" fmla="*/ 151 w 913"/>
                <a:gd name="T61" fmla="*/ 960 h 1163"/>
                <a:gd name="T62" fmla="*/ 129 w 913"/>
                <a:gd name="T63" fmla="*/ 1018 h 1163"/>
                <a:gd name="T64" fmla="*/ 91 w 913"/>
                <a:gd name="T65" fmla="*/ 1056 h 1163"/>
                <a:gd name="T66" fmla="*/ 42 w 913"/>
                <a:gd name="T67" fmla="*/ 1109 h 1163"/>
                <a:gd name="T68" fmla="*/ 16 w 913"/>
                <a:gd name="T69" fmla="*/ 1148 h 1163"/>
                <a:gd name="T70" fmla="*/ 60 w 913"/>
                <a:gd name="T71" fmla="*/ 1147 h 1163"/>
                <a:gd name="T72" fmla="*/ 86 w 913"/>
                <a:gd name="T73" fmla="*/ 1133 h 1163"/>
                <a:gd name="T74" fmla="*/ 127 w 913"/>
                <a:gd name="T75" fmla="*/ 1103 h 1163"/>
                <a:gd name="T76" fmla="*/ 174 w 913"/>
                <a:gd name="T77" fmla="*/ 1086 h 1163"/>
                <a:gd name="T78" fmla="*/ 238 w 913"/>
                <a:gd name="T79" fmla="*/ 1102 h 1163"/>
                <a:gd name="T80" fmla="*/ 282 w 913"/>
                <a:gd name="T81" fmla="*/ 1069 h 1163"/>
                <a:gd name="T82" fmla="*/ 307 w 913"/>
                <a:gd name="T83" fmla="*/ 1029 h 1163"/>
                <a:gd name="T84" fmla="*/ 386 w 913"/>
                <a:gd name="T85" fmla="*/ 1015 h 1163"/>
                <a:gd name="T86" fmla="*/ 444 w 913"/>
                <a:gd name="T87" fmla="*/ 1027 h 1163"/>
                <a:gd name="T88" fmla="*/ 473 w 913"/>
                <a:gd name="T89" fmla="*/ 1010 h 1163"/>
                <a:gd name="T90" fmla="*/ 511 w 913"/>
                <a:gd name="T91" fmla="*/ 1002 h 1163"/>
                <a:gd name="T92" fmla="*/ 564 w 913"/>
                <a:gd name="T93" fmla="*/ 1034 h 1163"/>
                <a:gd name="T94" fmla="*/ 558 w 913"/>
                <a:gd name="T95" fmla="*/ 988 h 1163"/>
                <a:gd name="T96" fmla="*/ 544 w 913"/>
                <a:gd name="T97" fmla="*/ 994 h 1163"/>
                <a:gd name="T98" fmla="*/ 585 w 913"/>
                <a:gd name="T99" fmla="*/ 990 h 1163"/>
                <a:gd name="T100" fmla="*/ 627 w 913"/>
                <a:gd name="T101" fmla="*/ 994 h 1163"/>
                <a:gd name="T102" fmla="*/ 712 w 913"/>
                <a:gd name="T103" fmla="*/ 979 h 1163"/>
                <a:gd name="T104" fmla="*/ 810 w 913"/>
                <a:gd name="T105" fmla="*/ 953 h 1163"/>
                <a:gd name="T106" fmla="*/ 889 w 913"/>
                <a:gd name="T107" fmla="*/ 860 h 1163"/>
                <a:gd name="T108" fmla="*/ 842 w 913"/>
                <a:gd name="T109" fmla="*/ 852 h 1163"/>
                <a:gd name="T110" fmla="*/ 800 w 913"/>
                <a:gd name="T111" fmla="*/ 829 h 1163"/>
                <a:gd name="T112" fmla="*/ 797 w 913"/>
                <a:gd name="T113" fmla="*/ 789 h 1163"/>
                <a:gd name="T114" fmla="*/ 864 w 913"/>
                <a:gd name="T115" fmla="*/ 742 h 1163"/>
                <a:gd name="T116" fmla="*/ 907 w 913"/>
                <a:gd name="T117" fmla="*/ 654 h 1163"/>
                <a:gd name="T118" fmla="*/ 791 w 913"/>
                <a:gd name="T119" fmla="*/ 848 h 1163"/>
                <a:gd name="T120" fmla="*/ 635 w 913"/>
                <a:gd name="T121" fmla="*/ 407 h 1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3" h="1163">
                  <a:moveTo>
                    <a:pt x="912" y="625"/>
                  </a:moveTo>
                  <a:cubicBezTo>
                    <a:pt x="912" y="624"/>
                    <a:pt x="911" y="623"/>
                    <a:pt x="911" y="622"/>
                  </a:cubicBezTo>
                  <a:cubicBezTo>
                    <a:pt x="910" y="621"/>
                    <a:pt x="910" y="620"/>
                    <a:pt x="909" y="619"/>
                  </a:cubicBezTo>
                  <a:cubicBezTo>
                    <a:pt x="909" y="617"/>
                    <a:pt x="909" y="614"/>
                    <a:pt x="909" y="611"/>
                  </a:cubicBezTo>
                  <a:cubicBezTo>
                    <a:pt x="909" y="609"/>
                    <a:pt x="909" y="607"/>
                    <a:pt x="909" y="605"/>
                  </a:cubicBezTo>
                  <a:cubicBezTo>
                    <a:pt x="908" y="601"/>
                    <a:pt x="906" y="598"/>
                    <a:pt x="905" y="594"/>
                  </a:cubicBezTo>
                  <a:cubicBezTo>
                    <a:pt x="904" y="593"/>
                    <a:pt x="903" y="592"/>
                    <a:pt x="903" y="591"/>
                  </a:cubicBezTo>
                  <a:cubicBezTo>
                    <a:pt x="901" y="587"/>
                    <a:pt x="898" y="583"/>
                    <a:pt x="895" y="578"/>
                  </a:cubicBezTo>
                  <a:cubicBezTo>
                    <a:pt x="894" y="578"/>
                    <a:pt x="894" y="577"/>
                    <a:pt x="893" y="576"/>
                  </a:cubicBezTo>
                  <a:cubicBezTo>
                    <a:pt x="891" y="573"/>
                    <a:pt x="888" y="569"/>
                    <a:pt x="883" y="566"/>
                  </a:cubicBezTo>
                  <a:cubicBezTo>
                    <a:pt x="880" y="564"/>
                    <a:pt x="875" y="561"/>
                    <a:pt x="870" y="558"/>
                  </a:cubicBezTo>
                  <a:cubicBezTo>
                    <a:pt x="865" y="554"/>
                    <a:pt x="860" y="551"/>
                    <a:pt x="855" y="548"/>
                  </a:cubicBezTo>
                  <a:cubicBezTo>
                    <a:pt x="853" y="546"/>
                    <a:pt x="850" y="545"/>
                    <a:pt x="846" y="544"/>
                  </a:cubicBezTo>
                  <a:cubicBezTo>
                    <a:pt x="844" y="544"/>
                    <a:pt x="842" y="544"/>
                    <a:pt x="840" y="543"/>
                  </a:cubicBezTo>
                  <a:cubicBezTo>
                    <a:pt x="838" y="543"/>
                    <a:pt x="836" y="543"/>
                    <a:pt x="834" y="543"/>
                  </a:cubicBezTo>
                  <a:cubicBezTo>
                    <a:pt x="833" y="543"/>
                    <a:pt x="831" y="542"/>
                    <a:pt x="830" y="542"/>
                  </a:cubicBezTo>
                  <a:cubicBezTo>
                    <a:pt x="829" y="542"/>
                    <a:pt x="828" y="542"/>
                    <a:pt x="827" y="543"/>
                  </a:cubicBezTo>
                  <a:cubicBezTo>
                    <a:pt x="826" y="543"/>
                    <a:pt x="825" y="543"/>
                    <a:pt x="824" y="543"/>
                  </a:cubicBezTo>
                  <a:cubicBezTo>
                    <a:pt x="822" y="543"/>
                    <a:pt x="821" y="542"/>
                    <a:pt x="820" y="542"/>
                  </a:cubicBezTo>
                  <a:cubicBezTo>
                    <a:pt x="819" y="542"/>
                    <a:pt x="818" y="542"/>
                    <a:pt x="817" y="541"/>
                  </a:cubicBezTo>
                  <a:cubicBezTo>
                    <a:pt x="815" y="541"/>
                    <a:pt x="813" y="540"/>
                    <a:pt x="812" y="540"/>
                  </a:cubicBezTo>
                  <a:cubicBezTo>
                    <a:pt x="810" y="540"/>
                    <a:pt x="809" y="540"/>
                    <a:pt x="807" y="541"/>
                  </a:cubicBezTo>
                  <a:cubicBezTo>
                    <a:pt x="807" y="541"/>
                    <a:pt x="806" y="542"/>
                    <a:pt x="805" y="542"/>
                  </a:cubicBezTo>
                  <a:cubicBezTo>
                    <a:pt x="804" y="543"/>
                    <a:pt x="803" y="543"/>
                    <a:pt x="802" y="543"/>
                  </a:cubicBezTo>
                  <a:cubicBezTo>
                    <a:pt x="801" y="543"/>
                    <a:pt x="800" y="543"/>
                    <a:pt x="799" y="542"/>
                  </a:cubicBezTo>
                  <a:cubicBezTo>
                    <a:pt x="798" y="542"/>
                    <a:pt x="797" y="542"/>
                    <a:pt x="796" y="542"/>
                  </a:cubicBezTo>
                  <a:cubicBezTo>
                    <a:pt x="795" y="541"/>
                    <a:pt x="793" y="541"/>
                    <a:pt x="792" y="541"/>
                  </a:cubicBezTo>
                  <a:cubicBezTo>
                    <a:pt x="790" y="541"/>
                    <a:pt x="788" y="541"/>
                    <a:pt x="786" y="542"/>
                  </a:cubicBezTo>
                  <a:cubicBezTo>
                    <a:pt x="785" y="542"/>
                    <a:pt x="783" y="542"/>
                    <a:pt x="782" y="542"/>
                  </a:cubicBezTo>
                  <a:cubicBezTo>
                    <a:pt x="781" y="542"/>
                    <a:pt x="781" y="542"/>
                    <a:pt x="780" y="542"/>
                  </a:cubicBezTo>
                  <a:cubicBezTo>
                    <a:pt x="779" y="542"/>
                    <a:pt x="778" y="542"/>
                    <a:pt x="777" y="542"/>
                  </a:cubicBezTo>
                  <a:cubicBezTo>
                    <a:pt x="776" y="541"/>
                    <a:pt x="774" y="541"/>
                    <a:pt x="772" y="541"/>
                  </a:cubicBezTo>
                  <a:cubicBezTo>
                    <a:pt x="770" y="541"/>
                    <a:pt x="768" y="541"/>
                    <a:pt x="766" y="542"/>
                  </a:cubicBezTo>
                  <a:cubicBezTo>
                    <a:pt x="765" y="543"/>
                    <a:pt x="763" y="543"/>
                    <a:pt x="762" y="543"/>
                  </a:cubicBezTo>
                  <a:cubicBezTo>
                    <a:pt x="758" y="543"/>
                    <a:pt x="755" y="543"/>
                    <a:pt x="752" y="545"/>
                  </a:cubicBezTo>
                  <a:cubicBezTo>
                    <a:pt x="750" y="548"/>
                    <a:pt x="749" y="551"/>
                    <a:pt x="748" y="554"/>
                  </a:cubicBezTo>
                  <a:cubicBezTo>
                    <a:pt x="748" y="556"/>
                    <a:pt x="748" y="557"/>
                    <a:pt x="747" y="558"/>
                  </a:cubicBezTo>
                  <a:cubicBezTo>
                    <a:pt x="747" y="559"/>
                    <a:pt x="746" y="561"/>
                    <a:pt x="745" y="562"/>
                  </a:cubicBezTo>
                  <a:cubicBezTo>
                    <a:pt x="744" y="565"/>
                    <a:pt x="743" y="567"/>
                    <a:pt x="742" y="569"/>
                  </a:cubicBezTo>
                  <a:cubicBezTo>
                    <a:pt x="741" y="570"/>
                    <a:pt x="741" y="570"/>
                    <a:pt x="741" y="570"/>
                  </a:cubicBezTo>
                  <a:cubicBezTo>
                    <a:pt x="741" y="572"/>
                    <a:pt x="740" y="574"/>
                    <a:pt x="739" y="576"/>
                  </a:cubicBezTo>
                  <a:cubicBezTo>
                    <a:pt x="739" y="577"/>
                    <a:pt x="739" y="577"/>
                    <a:pt x="739" y="578"/>
                  </a:cubicBezTo>
                  <a:cubicBezTo>
                    <a:pt x="738" y="579"/>
                    <a:pt x="738" y="581"/>
                    <a:pt x="738" y="581"/>
                  </a:cubicBezTo>
                  <a:cubicBezTo>
                    <a:pt x="738" y="581"/>
                    <a:pt x="737" y="581"/>
                    <a:pt x="737" y="581"/>
                  </a:cubicBezTo>
                  <a:cubicBezTo>
                    <a:pt x="736" y="581"/>
                    <a:pt x="736" y="581"/>
                    <a:pt x="736" y="581"/>
                  </a:cubicBezTo>
                  <a:cubicBezTo>
                    <a:pt x="734" y="580"/>
                    <a:pt x="732" y="579"/>
                    <a:pt x="730" y="579"/>
                  </a:cubicBezTo>
                  <a:cubicBezTo>
                    <a:pt x="730" y="579"/>
                    <a:pt x="729" y="579"/>
                    <a:pt x="729" y="580"/>
                  </a:cubicBezTo>
                  <a:cubicBezTo>
                    <a:pt x="728" y="580"/>
                    <a:pt x="727" y="580"/>
                    <a:pt x="727" y="580"/>
                  </a:cubicBezTo>
                  <a:cubicBezTo>
                    <a:pt x="726" y="580"/>
                    <a:pt x="725" y="581"/>
                    <a:pt x="725" y="581"/>
                  </a:cubicBezTo>
                  <a:cubicBezTo>
                    <a:pt x="725" y="581"/>
                    <a:pt x="725" y="581"/>
                    <a:pt x="725" y="581"/>
                  </a:cubicBezTo>
                  <a:cubicBezTo>
                    <a:pt x="723" y="580"/>
                    <a:pt x="721" y="579"/>
                    <a:pt x="719" y="576"/>
                  </a:cubicBezTo>
                  <a:cubicBezTo>
                    <a:pt x="719" y="576"/>
                    <a:pt x="719" y="576"/>
                    <a:pt x="719" y="576"/>
                  </a:cubicBezTo>
                  <a:cubicBezTo>
                    <a:pt x="715" y="571"/>
                    <a:pt x="712" y="566"/>
                    <a:pt x="705" y="564"/>
                  </a:cubicBezTo>
                  <a:cubicBezTo>
                    <a:pt x="703" y="564"/>
                    <a:pt x="703" y="564"/>
                    <a:pt x="703" y="564"/>
                  </a:cubicBezTo>
                  <a:cubicBezTo>
                    <a:pt x="702" y="563"/>
                    <a:pt x="699" y="563"/>
                    <a:pt x="699" y="562"/>
                  </a:cubicBezTo>
                  <a:cubicBezTo>
                    <a:pt x="699" y="562"/>
                    <a:pt x="699" y="561"/>
                    <a:pt x="700" y="561"/>
                  </a:cubicBezTo>
                  <a:cubicBezTo>
                    <a:pt x="701" y="559"/>
                    <a:pt x="703" y="558"/>
                    <a:pt x="704" y="556"/>
                  </a:cubicBezTo>
                  <a:cubicBezTo>
                    <a:pt x="708" y="551"/>
                    <a:pt x="713" y="546"/>
                    <a:pt x="717" y="541"/>
                  </a:cubicBezTo>
                  <a:cubicBezTo>
                    <a:pt x="718" y="540"/>
                    <a:pt x="718" y="539"/>
                    <a:pt x="719" y="538"/>
                  </a:cubicBezTo>
                  <a:cubicBezTo>
                    <a:pt x="720" y="536"/>
                    <a:pt x="721" y="534"/>
                    <a:pt x="723" y="533"/>
                  </a:cubicBezTo>
                  <a:cubicBezTo>
                    <a:pt x="728" y="530"/>
                    <a:pt x="732" y="526"/>
                    <a:pt x="734" y="518"/>
                  </a:cubicBezTo>
                  <a:cubicBezTo>
                    <a:pt x="735" y="512"/>
                    <a:pt x="735" y="506"/>
                    <a:pt x="733" y="500"/>
                  </a:cubicBezTo>
                  <a:cubicBezTo>
                    <a:pt x="732" y="497"/>
                    <a:pt x="730" y="492"/>
                    <a:pt x="729" y="489"/>
                  </a:cubicBezTo>
                  <a:cubicBezTo>
                    <a:pt x="728" y="488"/>
                    <a:pt x="727" y="486"/>
                    <a:pt x="727" y="485"/>
                  </a:cubicBezTo>
                  <a:cubicBezTo>
                    <a:pt x="725" y="482"/>
                    <a:pt x="723" y="479"/>
                    <a:pt x="723" y="475"/>
                  </a:cubicBezTo>
                  <a:cubicBezTo>
                    <a:pt x="722" y="472"/>
                    <a:pt x="720" y="469"/>
                    <a:pt x="718" y="467"/>
                  </a:cubicBezTo>
                  <a:cubicBezTo>
                    <a:pt x="718" y="467"/>
                    <a:pt x="717" y="466"/>
                    <a:pt x="717" y="465"/>
                  </a:cubicBezTo>
                  <a:cubicBezTo>
                    <a:pt x="715" y="463"/>
                    <a:pt x="714" y="461"/>
                    <a:pt x="712" y="458"/>
                  </a:cubicBezTo>
                  <a:cubicBezTo>
                    <a:pt x="711" y="457"/>
                    <a:pt x="710" y="455"/>
                    <a:pt x="709" y="453"/>
                  </a:cubicBezTo>
                  <a:cubicBezTo>
                    <a:pt x="707" y="451"/>
                    <a:pt x="706" y="450"/>
                    <a:pt x="704" y="448"/>
                  </a:cubicBezTo>
                  <a:cubicBezTo>
                    <a:pt x="704" y="448"/>
                    <a:pt x="704" y="448"/>
                    <a:pt x="704" y="448"/>
                  </a:cubicBezTo>
                  <a:cubicBezTo>
                    <a:pt x="703" y="447"/>
                    <a:pt x="703" y="447"/>
                    <a:pt x="702" y="446"/>
                  </a:cubicBezTo>
                  <a:cubicBezTo>
                    <a:pt x="701" y="445"/>
                    <a:pt x="700" y="443"/>
                    <a:pt x="698" y="442"/>
                  </a:cubicBezTo>
                  <a:cubicBezTo>
                    <a:pt x="696" y="441"/>
                    <a:pt x="695" y="441"/>
                    <a:pt x="693" y="441"/>
                  </a:cubicBezTo>
                  <a:cubicBezTo>
                    <a:pt x="692" y="441"/>
                    <a:pt x="691" y="441"/>
                    <a:pt x="691" y="441"/>
                  </a:cubicBezTo>
                  <a:cubicBezTo>
                    <a:pt x="690" y="441"/>
                    <a:pt x="689" y="440"/>
                    <a:pt x="688" y="439"/>
                  </a:cubicBezTo>
                  <a:cubicBezTo>
                    <a:pt x="688" y="439"/>
                    <a:pt x="687" y="438"/>
                    <a:pt x="686" y="438"/>
                  </a:cubicBezTo>
                  <a:cubicBezTo>
                    <a:pt x="685" y="437"/>
                    <a:pt x="684" y="436"/>
                    <a:pt x="683" y="435"/>
                  </a:cubicBezTo>
                  <a:cubicBezTo>
                    <a:pt x="681" y="433"/>
                    <a:pt x="678" y="431"/>
                    <a:pt x="675" y="430"/>
                  </a:cubicBezTo>
                  <a:cubicBezTo>
                    <a:pt x="669" y="428"/>
                    <a:pt x="665" y="425"/>
                    <a:pt x="663" y="422"/>
                  </a:cubicBezTo>
                  <a:cubicBezTo>
                    <a:pt x="662" y="421"/>
                    <a:pt x="662" y="420"/>
                    <a:pt x="661" y="419"/>
                  </a:cubicBezTo>
                  <a:cubicBezTo>
                    <a:pt x="658" y="415"/>
                    <a:pt x="655" y="410"/>
                    <a:pt x="650" y="407"/>
                  </a:cubicBezTo>
                  <a:cubicBezTo>
                    <a:pt x="648" y="406"/>
                    <a:pt x="646" y="405"/>
                    <a:pt x="643" y="405"/>
                  </a:cubicBezTo>
                  <a:cubicBezTo>
                    <a:pt x="643" y="405"/>
                    <a:pt x="643" y="405"/>
                    <a:pt x="643" y="405"/>
                  </a:cubicBezTo>
                  <a:cubicBezTo>
                    <a:pt x="644" y="405"/>
                    <a:pt x="646" y="405"/>
                    <a:pt x="647" y="405"/>
                  </a:cubicBezTo>
                  <a:cubicBezTo>
                    <a:pt x="651" y="405"/>
                    <a:pt x="654" y="406"/>
                    <a:pt x="656" y="408"/>
                  </a:cubicBezTo>
                  <a:cubicBezTo>
                    <a:pt x="658" y="409"/>
                    <a:pt x="659" y="411"/>
                    <a:pt x="660" y="413"/>
                  </a:cubicBezTo>
                  <a:cubicBezTo>
                    <a:pt x="662" y="416"/>
                    <a:pt x="664" y="419"/>
                    <a:pt x="667" y="421"/>
                  </a:cubicBezTo>
                  <a:cubicBezTo>
                    <a:pt x="671" y="423"/>
                    <a:pt x="675" y="423"/>
                    <a:pt x="678" y="423"/>
                  </a:cubicBezTo>
                  <a:cubicBezTo>
                    <a:pt x="680" y="423"/>
                    <a:pt x="681" y="423"/>
                    <a:pt x="683" y="423"/>
                  </a:cubicBezTo>
                  <a:cubicBezTo>
                    <a:pt x="684" y="423"/>
                    <a:pt x="685" y="423"/>
                    <a:pt x="686" y="423"/>
                  </a:cubicBezTo>
                  <a:cubicBezTo>
                    <a:pt x="687" y="423"/>
                    <a:pt x="687" y="423"/>
                    <a:pt x="688" y="423"/>
                  </a:cubicBezTo>
                  <a:cubicBezTo>
                    <a:pt x="689" y="423"/>
                    <a:pt x="691" y="423"/>
                    <a:pt x="693" y="423"/>
                  </a:cubicBezTo>
                  <a:cubicBezTo>
                    <a:pt x="696" y="423"/>
                    <a:pt x="700" y="423"/>
                    <a:pt x="702" y="420"/>
                  </a:cubicBezTo>
                  <a:cubicBezTo>
                    <a:pt x="702" y="419"/>
                    <a:pt x="703" y="418"/>
                    <a:pt x="702" y="415"/>
                  </a:cubicBezTo>
                  <a:cubicBezTo>
                    <a:pt x="700" y="412"/>
                    <a:pt x="697" y="410"/>
                    <a:pt x="694" y="408"/>
                  </a:cubicBezTo>
                  <a:cubicBezTo>
                    <a:pt x="693" y="407"/>
                    <a:pt x="693" y="407"/>
                    <a:pt x="693" y="407"/>
                  </a:cubicBezTo>
                  <a:cubicBezTo>
                    <a:pt x="691" y="405"/>
                    <a:pt x="690" y="403"/>
                    <a:pt x="688" y="400"/>
                  </a:cubicBezTo>
                  <a:cubicBezTo>
                    <a:pt x="686" y="397"/>
                    <a:pt x="684" y="394"/>
                    <a:pt x="681" y="392"/>
                  </a:cubicBezTo>
                  <a:cubicBezTo>
                    <a:pt x="681" y="391"/>
                    <a:pt x="681" y="391"/>
                    <a:pt x="681" y="391"/>
                  </a:cubicBezTo>
                  <a:cubicBezTo>
                    <a:pt x="676" y="386"/>
                    <a:pt x="671" y="380"/>
                    <a:pt x="667" y="374"/>
                  </a:cubicBezTo>
                  <a:cubicBezTo>
                    <a:pt x="666" y="372"/>
                    <a:pt x="665" y="371"/>
                    <a:pt x="664" y="369"/>
                  </a:cubicBezTo>
                  <a:cubicBezTo>
                    <a:pt x="661" y="366"/>
                    <a:pt x="659" y="362"/>
                    <a:pt x="657" y="359"/>
                  </a:cubicBezTo>
                  <a:cubicBezTo>
                    <a:pt x="656" y="357"/>
                    <a:pt x="656" y="355"/>
                    <a:pt x="656" y="352"/>
                  </a:cubicBezTo>
                  <a:cubicBezTo>
                    <a:pt x="656" y="351"/>
                    <a:pt x="656" y="351"/>
                    <a:pt x="656" y="351"/>
                  </a:cubicBezTo>
                  <a:cubicBezTo>
                    <a:pt x="656" y="347"/>
                    <a:pt x="656" y="337"/>
                    <a:pt x="664" y="334"/>
                  </a:cubicBezTo>
                  <a:cubicBezTo>
                    <a:pt x="664" y="333"/>
                    <a:pt x="664" y="333"/>
                    <a:pt x="664" y="333"/>
                  </a:cubicBezTo>
                  <a:cubicBezTo>
                    <a:pt x="667" y="333"/>
                    <a:pt x="670" y="331"/>
                    <a:pt x="670" y="328"/>
                  </a:cubicBezTo>
                  <a:cubicBezTo>
                    <a:pt x="671" y="324"/>
                    <a:pt x="666" y="323"/>
                    <a:pt x="663" y="323"/>
                  </a:cubicBezTo>
                  <a:cubicBezTo>
                    <a:pt x="663" y="323"/>
                    <a:pt x="663" y="323"/>
                    <a:pt x="662" y="323"/>
                  </a:cubicBezTo>
                  <a:cubicBezTo>
                    <a:pt x="661" y="322"/>
                    <a:pt x="659" y="321"/>
                    <a:pt x="657" y="318"/>
                  </a:cubicBezTo>
                  <a:cubicBezTo>
                    <a:pt x="656" y="317"/>
                    <a:pt x="655" y="316"/>
                    <a:pt x="653" y="315"/>
                  </a:cubicBezTo>
                  <a:cubicBezTo>
                    <a:pt x="652" y="315"/>
                    <a:pt x="652" y="315"/>
                    <a:pt x="652" y="314"/>
                  </a:cubicBezTo>
                  <a:cubicBezTo>
                    <a:pt x="651" y="314"/>
                    <a:pt x="650" y="314"/>
                    <a:pt x="650" y="313"/>
                  </a:cubicBezTo>
                  <a:cubicBezTo>
                    <a:pt x="650" y="313"/>
                    <a:pt x="650" y="312"/>
                    <a:pt x="650" y="312"/>
                  </a:cubicBezTo>
                  <a:cubicBezTo>
                    <a:pt x="649" y="311"/>
                    <a:pt x="649" y="310"/>
                    <a:pt x="649" y="309"/>
                  </a:cubicBezTo>
                  <a:cubicBezTo>
                    <a:pt x="648" y="307"/>
                    <a:pt x="647" y="306"/>
                    <a:pt x="646" y="305"/>
                  </a:cubicBezTo>
                  <a:cubicBezTo>
                    <a:pt x="644" y="303"/>
                    <a:pt x="642" y="302"/>
                    <a:pt x="640" y="302"/>
                  </a:cubicBezTo>
                  <a:cubicBezTo>
                    <a:pt x="640" y="301"/>
                    <a:pt x="639" y="301"/>
                    <a:pt x="639" y="301"/>
                  </a:cubicBezTo>
                  <a:cubicBezTo>
                    <a:pt x="638" y="301"/>
                    <a:pt x="638" y="302"/>
                    <a:pt x="637" y="302"/>
                  </a:cubicBezTo>
                  <a:cubicBezTo>
                    <a:pt x="637" y="302"/>
                    <a:pt x="636" y="302"/>
                    <a:pt x="636" y="302"/>
                  </a:cubicBezTo>
                  <a:cubicBezTo>
                    <a:pt x="636" y="302"/>
                    <a:pt x="636" y="302"/>
                    <a:pt x="636" y="302"/>
                  </a:cubicBezTo>
                  <a:cubicBezTo>
                    <a:pt x="636" y="302"/>
                    <a:pt x="635" y="301"/>
                    <a:pt x="635" y="301"/>
                  </a:cubicBezTo>
                  <a:cubicBezTo>
                    <a:pt x="635" y="300"/>
                    <a:pt x="635" y="299"/>
                    <a:pt x="634" y="298"/>
                  </a:cubicBezTo>
                  <a:cubicBezTo>
                    <a:pt x="631" y="293"/>
                    <a:pt x="628" y="288"/>
                    <a:pt x="624" y="282"/>
                  </a:cubicBezTo>
                  <a:cubicBezTo>
                    <a:pt x="622" y="278"/>
                    <a:pt x="619" y="274"/>
                    <a:pt x="617" y="271"/>
                  </a:cubicBezTo>
                  <a:cubicBezTo>
                    <a:pt x="617" y="270"/>
                    <a:pt x="616" y="268"/>
                    <a:pt x="616" y="267"/>
                  </a:cubicBezTo>
                  <a:cubicBezTo>
                    <a:pt x="614" y="264"/>
                    <a:pt x="613" y="260"/>
                    <a:pt x="611" y="258"/>
                  </a:cubicBezTo>
                  <a:cubicBezTo>
                    <a:pt x="610" y="257"/>
                    <a:pt x="609" y="257"/>
                    <a:pt x="608" y="256"/>
                  </a:cubicBezTo>
                  <a:cubicBezTo>
                    <a:pt x="607" y="255"/>
                    <a:pt x="606" y="255"/>
                    <a:pt x="605" y="254"/>
                  </a:cubicBezTo>
                  <a:cubicBezTo>
                    <a:pt x="603" y="252"/>
                    <a:pt x="601" y="251"/>
                    <a:pt x="599" y="249"/>
                  </a:cubicBezTo>
                  <a:cubicBezTo>
                    <a:pt x="598" y="249"/>
                    <a:pt x="597" y="249"/>
                    <a:pt x="597" y="248"/>
                  </a:cubicBezTo>
                  <a:cubicBezTo>
                    <a:pt x="595" y="248"/>
                    <a:pt x="593" y="247"/>
                    <a:pt x="592" y="246"/>
                  </a:cubicBezTo>
                  <a:cubicBezTo>
                    <a:pt x="590" y="243"/>
                    <a:pt x="587" y="243"/>
                    <a:pt x="584" y="243"/>
                  </a:cubicBezTo>
                  <a:cubicBezTo>
                    <a:pt x="584" y="243"/>
                    <a:pt x="583" y="243"/>
                    <a:pt x="582" y="243"/>
                  </a:cubicBezTo>
                  <a:cubicBezTo>
                    <a:pt x="579" y="242"/>
                    <a:pt x="575" y="241"/>
                    <a:pt x="573" y="240"/>
                  </a:cubicBezTo>
                  <a:cubicBezTo>
                    <a:pt x="571" y="240"/>
                    <a:pt x="570" y="239"/>
                    <a:pt x="569" y="239"/>
                  </a:cubicBezTo>
                  <a:cubicBezTo>
                    <a:pt x="566" y="237"/>
                    <a:pt x="563" y="236"/>
                    <a:pt x="560" y="236"/>
                  </a:cubicBezTo>
                  <a:cubicBezTo>
                    <a:pt x="559" y="236"/>
                    <a:pt x="559" y="236"/>
                    <a:pt x="559" y="236"/>
                  </a:cubicBezTo>
                  <a:cubicBezTo>
                    <a:pt x="558" y="236"/>
                    <a:pt x="558" y="236"/>
                    <a:pt x="558" y="236"/>
                  </a:cubicBezTo>
                  <a:cubicBezTo>
                    <a:pt x="557" y="236"/>
                    <a:pt x="557" y="236"/>
                    <a:pt x="556" y="235"/>
                  </a:cubicBezTo>
                  <a:cubicBezTo>
                    <a:pt x="554" y="233"/>
                    <a:pt x="552" y="232"/>
                    <a:pt x="549" y="232"/>
                  </a:cubicBezTo>
                  <a:cubicBezTo>
                    <a:pt x="548" y="232"/>
                    <a:pt x="546" y="232"/>
                    <a:pt x="544" y="231"/>
                  </a:cubicBezTo>
                  <a:cubicBezTo>
                    <a:pt x="542" y="231"/>
                    <a:pt x="539" y="231"/>
                    <a:pt x="537" y="230"/>
                  </a:cubicBezTo>
                  <a:cubicBezTo>
                    <a:pt x="536" y="230"/>
                    <a:pt x="537" y="229"/>
                    <a:pt x="537" y="228"/>
                  </a:cubicBezTo>
                  <a:cubicBezTo>
                    <a:pt x="537" y="226"/>
                    <a:pt x="538" y="225"/>
                    <a:pt x="537" y="223"/>
                  </a:cubicBezTo>
                  <a:cubicBezTo>
                    <a:pt x="537" y="219"/>
                    <a:pt x="534" y="215"/>
                    <a:pt x="531" y="212"/>
                  </a:cubicBezTo>
                  <a:cubicBezTo>
                    <a:pt x="527" y="209"/>
                    <a:pt x="525" y="206"/>
                    <a:pt x="523" y="202"/>
                  </a:cubicBezTo>
                  <a:cubicBezTo>
                    <a:pt x="523" y="201"/>
                    <a:pt x="523" y="200"/>
                    <a:pt x="523" y="199"/>
                  </a:cubicBezTo>
                  <a:cubicBezTo>
                    <a:pt x="522" y="197"/>
                    <a:pt x="522" y="196"/>
                    <a:pt x="522" y="195"/>
                  </a:cubicBezTo>
                  <a:cubicBezTo>
                    <a:pt x="522" y="193"/>
                    <a:pt x="521" y="192"/>
                    <a:pt x="520" y="190"/>
                  </a:cubicBezTo>
                  <a:cubicBezTo>
                    <a:pt x="519" y="189"/>
                    <a:pt x="519" y="189"/>
                    <a:pt x="519" y="188"/>
                  </a:cubicBezTo>
                  <a:cubicBezTo>
                    <a:pt x="516" y="183"/>
                    <a:pt x="515" y="179"/>
                    <a:pt x="515" y="174"/>
                  </a:cubicBezTo>
                  <a:cubicBezTo>
                    <a:pt x="515" y="173"/>
                    <a:pt x="515" y="173"/>
                    <a:pt x="515" y="172"/>
                  </a:cubicBezTo>
                  <a:cubicBezTo>
                    <a:pt x="515" y="170"/>
                    <a:pt x="515" y="167"/>
                    <a:pt x="514" y="165"/>
                  </a:cubicBezTo>
                  <a:cubicBezTo>
                    <a:pt x="513" y="163"/>
                    <a:pt x="511" y="161"/>
                    <a:pt x="510" y="159"/>
                  </a:cubicBezTo>
                  <a:cubicBezTo>
                    <a:pt x="509" y="157"/>
                    <a:pt x="508" y="156"/>
                    <a:pt x="507" y="155"/>
                  </a:cubicBezTo>
                  <a:cubicBezTo>
                    <a:pt x="507" y="154"/>
                    <a:pt x="506" y="152"/>
                    <a:pt x="505" y="151"/>
                  </a:cubicBezTo>
                  <a:cubicBezTo>
                    <a:pt x="503" y="149"/>
                    <a:pt x="502" y="147"/>
                    <a:pt x="501" y="144"/>
                  </a:cubicBezTo>
                  <a:cubicBezTo>
                    <a:pt x="501" y="141"/>
                    <a:pt x="500" y="138"/>
                    <a:pt x="498" y="135"/>
                  </a:cubicBezTo>
                  <a:cubicBezTo>
                    <a:pt x="497" y="132"/>
                    <a:pt x="496" y="130"/>
                    <a:pt x="496" y="127"/>
                  </a:cubicBezTo>
                  <a:cubicBezTo>
                    <a:pt x="495" y="126"/>
                    <a:pt x="495" y="125"/>
                    <a:pt x="495" y="125"/>
                  </a:cubicBezTo>
                  <a:cubicBezTo>
                    <a:pt x="495" y="123"/>
                    <a:pt x="496" y="122"/>
                    <a:pt x="495" y="120"/>
                  </a:cubicBezTo>
                  <a:cubicBezTo>
                    <a:pt x="495" y="119"/>
                    <a:pt x="494" y="118"/>
                    <a:pt x="494" y="118"/>
                  </a:cubicBezTo>
                  <a:cubicBezTo>
                    <a:pt x="494" y="117"/>
                    <a:pt x="494" y="117"/>
                    <a:pt x="494" y="116"/>
                  </a:cubicBezTo>
                  <a:cubicBezTo>
                    <a:pt x="493" y="116"/>
                    <a:pt x="493" y="115"/>
                    <a:pt x="493" y="115"/>
                  </a:cubicBezTo>
                  <a:cubicBezTo>
                    <a:pt x="493" y="113"/>
                    <a:pt x="492" y="112"/>
                    <a:pt x="491" y="110"/>
                  </a:cubicBezTo>
                  <a:cubicBezTo>
                    <a:pt x="490" y="110"/>
                    <a:pt x="490" y="110"/>
                    <a:pt x="490" y="110"/>
                  </a:cubicBezTo>
                  <a:cubicBezTo>
                    <a:pt x="489" y="108"/>
                    <a:pt x="489" y="108"/>
                    <a:pt x="488" y="106"/>
                  </a:cubicBezTo>
                  <a:cubicBezTo>
                    <a:pt x="488" y="105"/>
                    <a:pt x="488" y="105"/>
                    <a:pt x="489" y="104"/>
                  </a:cubicBezTo>
                  <a:cubicBezTo>
                    <a:pt x="489" y="103"/>
                    <a:pt x="490" y="101"/>
                    <a:pt x="490" y="99"/>
                  </a:cubicBezTo>
                  <a:cubicBezTo>
                    <a:pt x="490" y="97"/>
                    <a:pt x="488" y="95"/>
                    <a:pt x="487" y="93"/>
                  </a:cubicBezTo>
                  <a:cubicBezTo>
                    <a:pt x="487" y="93"/>
                    <a:pt x="486" y="93"/>
                    <a:pt x="486" y="92"/>
                  </a:cubicBezTo>
                  <a:cubicBezTo>
                    <a:pt x="485" y="91"/>
                    <a:pt x="485" y="88"/>
                    <a:pt x="485" y="85"/>
                  </a:cubicBezTo>
                  <a:cubicBezTo>
                    <a:pt x="485" y="84"/>
                    <a:pt x="485" y="82"/>
                    <a:pt x="485" y="80"/>
                  </a:cubicBezTo>
                  <a:cubicBezTo>
                    <a:pt x="485" y="77"/>
                    <a:pt x="485" y="76"/>
                    <a:pt x="486" y="74"/>
                  </a:cubicBezTo>
                  <a:cubicBezTo>
                    <a:pt x="487" y="72"/>
                    <a:pt x="487" y="69"/>
                    <a:pt x="486" y="66"/>
                  </a:cubicBezTo>
                  <a:cubicBezTo>
                    <a:pt x="485" y="63"/>
                    <a:pt x="484" y="61"/>
                    <a:pt x="482" y="59"/>
                  </a:cubicBezTo>
                  <a:cubicBezTo>
                    <a:pt x="482" y="59"/>
                    <a:pt x="481" y="58"/>
                    <a:pt x="481" y="57"/>
                  </a:cubicBezTo>
                  <a:cubicBezTo>
                    <a:pt x="480" y="56"/>
                    <a:pt x="480" y="55"/>
                    <a:pt x="479" y="53"/>
                  </a:cubicBezTo>
                  <a:cubicBezTo>
                    <a:pt x="479" y="52"/>
                    <a:pt x="478" y="50"/>
                    <a:pt x="477" y="48"/>
                  </a:cubicBezTo>
                  <a:cubicBezTo>
                    <a:pt x="477" y="47"/>
                    <a:pt x="476" y="46"/>
                    <a:pt x="475" y="45"/>
                  </a:cubicBezTo>
                  <a:cubicBezTo>
                    <a:pt x="475" y="45"/>
                    <a:pt x="474" y="44"/>
                    <a:pt x="474" y="43"/>
                  </a:cubicBezTo>
                  <a:cubicBezTo>
                    <a:pt x="473" y="43"/>
                    <a:pt x="473" y="43"/>
                    <a:pt x="473" y="43"/>
                  </a:cubicBezTo>
                  <a:cubicBezTo>
                    <a:pt x="472" y="40"/>
                    <a:pt x="471" y="40"/>
                    <a:pt x="468" y="39"/>
                  </a:cubicBezTo>
                  <a:cubicBezTo>
                    <a:pt x="467" y="39"/>
                    <a:pt x="466" y="39"/>
                    <a:pt x="465" y="39"/>
                  </a:cubicBezTo>
                  <a:cubicBezTo>
                    <a:pt x="464" y="39"/>
                    <a:pt x="463" y="39"/>
                    <a:pt x="462" y="39"/>
                  </a:cubicBezTo>
                  <a:cubicBezTo>
                    <a:pt x="462" y="39"/>
                    <a:pt x="462" y="39"/>
                    <a:pt x="462" y="39"/>
                  </a:cubicBezTo>
                  <a:cubicBezTo>
                    <a:pt x="460" y="39"/>
                    <a:pt x="459" y="39"/>
                    <a:pt x="458" y="36"/>
                  </a:cubicBezTo>
                  <a:cubicBezTo>
                    <a:pt x="457" y="35"/>
                    <a:pt x="457" y="35"/>
                    <a:pt x="457" y="35"/>
                  </a:cubicBezTo>
                  <a:cubicBezTo>
                    <a:pt x="454" y="32"/>
                    <a:pt x="452" y="29"/>
                    <a:pt x="450" y="26"/>
                  </a:cubicBezTo>
                  <a:cubicBezTo>
                    <a:pt x="448" y="23"/>
                    <a:pt x="446" y="21"/>
                    <a:pt x="444" y="18"/>
                  </a:cubicBezTo>
                  <a:cubicBezTo>
                    <a:pt x="440" y="14"/>
                    <a:pt x="436" y="10"/>
                    <a:pt x="434" y="6"/>
                  </a:cubicBezTo>
                  <a:cubicBezTo>
                    <a:pt x="434" y="5"/>
                    <a:pt x="433" y="4"/>
                    <a:pt x="433" y="3"/>
                  </a:cubicBezTo>
                  <a:cubicBezTo>
                    <a:pt x="431" y="0"/>
                    <a:pt x="431" y="0"/>
                    <a:pt x="431" y="0"/>
                  </a:cubicBezTo>
                  <a:cubicBezTo>
                    <a:pt x="429" y="2"/>
                    <a:pt x="429" y="2"/>
                    <a:pt x="429" y="2"/>
                  </a:cubicBezTo>
                  <a:cubicBezTo>
                    <a:pt x="428" y="3"/>
                    <a:pt x="427" y="4"/>
                    <a:pt x="426" y="5"/>
                  </a:cubicBezTo>
                  <a:cubicBezTo>
                    <a:pt x="425" y="7"/>
                    <a:pt x="425" y="9"/>
                    <a:pt x="424" y="10"/>
                  </a:cubicBezTo>
                  <a:cubicBezTo>
                    <a:pt x="424" y="12"/>
                    <a:pt x="424" y="14"/>
                    <a:pt x="421" y="16"/>
                  </a:cubicBezTo>
                  <a:cubicBezTo>
                    <a:pt x="420" y="17"/>
                    <a:pt x="420" y="18"/>
                    <a:pt x="419" y="18"/>
                  </a:cubicBezTo>
                  <a:cubicBezTo>
                    <a:pt x="417" y="19"/>
                    <a:pt x="415" y="20"/>
                    <a:pt x="414" y="23"/>
                  </a:cubicBezTo>
                  <a:cubicBezTo>
                    <a:pt x="413" y="24"/>
                    <a:pt x="413" y="25"/>
                    <a:pt x="413" y="27"/>
                  </a:cubicBezTo>
                  <a:cubicBezTo>
                    <a:pt x="412" y="29"/>
                    <a:pt x="411" y="31"/>
                    <a:pt x="410" y="33"/>
                  </a:cubicBezTo>
                  <a:cubicBezTo>
                    <a:pt x="408" y="35"/>
                    <a:pt x="407" y="36"/>
                    <a:pt x="405" y="36"/>
                  </a:cubicBezTo>
                  <a:cubicBezTo>
                    <a:pt x="403" y="37"/>
                    <a:pt x="402" y="37"/>
                    <a:pt x="401" y="38"/>
                  </a:cubicBezTo>
                  <a:cubicBezTo>
                    <a:pt x="401" y="40"/>
                    <a:pt x="401" y="41"/>
                    <a:pt x="402" y="43"/>
                  </a:cubicBezTo>
                  <a:cubicBezTo>
                    <a:pt x="403" y="46"/>
                    <a:pt x="404" y="48"/>
                    <a:pt x="406" y="50"/>
                  </a:cubicBezTo>
                  <a:cubicBezTo>
                    <a:pt x="407" y="52"/>
                    <a:pt x="408" y="54"/>
                    <a:pt x="409" y="56"/>
                  </a:cubicBezTo>
                  <a:cubicBezTo>
                    <a:pt x="410" y="56"/>
                    <a:pt x="410" y="57"/>
                    <a:pt x="411" y="58"/>
                  </a:cubicBezTo>
                  <a:cubicBezTo>
                    <a:pt x="413" y="64"/>
                    <a:pt x="417" y="71"/>
                    <a:pt x="415" y="76"/>
                  </a:cubicBezTo>
                  <a:cubicBezTo>
                    <a:pt x="414" y="78"/>
                    <a:pt x="412" y="79"/>
                    <a:pt x="410" y="80"/>
                  </a:cubicBezTo>
                  <a:cubicBezTo>
                    <a:pt x="409" y="80"/>
                    <a:pt x="408" y="81"/>
                    <a:pt x="407" y="81"/>
                  </a:cubicBezTo>
                  <a:cubicBezTo>
                    <a:pt x="405" y="83"/>
                    <a:pt x="404" y="85"/>
                    <a:pt x="402" y="87"/>
                  </a:cubicBezTo>
                  <a:cubicBezTo>
                    <a:pt x="402" y="88"/>
                    <a:pt x="402" y="88"/>
                    <a:pt x="401" y="89"/>
                  </a:cubicBezTo>
                  <a:cubicBezTo>
                    <a:pt x="399" y="92"/>
                    <a:pt x="397" y="92"/>
                    <a:pt x="394" y="92"/>
                  </a:cubicBezTo>
                  <a:cubicBezTo>
                    <a:pt x="392" y="92"/>
                    <a:pt x="392" y="92"/>
                    <a:pt x="392" y="92"/>
                  </a:cubicBezTo>
                  <a:cubicBezTo>
                    <a:pt x="390" y="92"/>
                    <a:pt x="388" y="92"/>
                    <a:pt x="386" y="93"/>
                  </a:cubicBezTo>
                  <a:cubicBezTo>
                    <a:pt x="381" y="95"/>
                    <a:pt x="375" y="102"/>
                    <a:pt x="372" y="106"/>
                  </a:cubicBezTo>
                  <a:cubicBezTo>
                    <a:pt x="369" y="109"/>
                    <a:pt x="368" y="113"/>
                    <a:pt x="366" y="117"/>
                  </a:cubicBezTo>
                  <a:cubicBezTo>
                    <a:pt x="365" y="119"/>
                    <a:pt x="365" y="122"/>
                    <a:pt x="364" y="124"/>
                  </a:cubicBezTo>
                  <a:cubicBezTo>
                    <a:pt x="360" y="131"/>
                    <a:pt x="357" y="135"/>
                    <a:pt x="351" y="137"/>
                  </a:cubicBezTo>
                  <a:cubicBezTo>
                    <a:pt x="346" y="140"/>
                    <a:pt x="344" y="143"/>
                    <a:pt x="341" y="146"/>
                  </a:cubicBezTo>
                  <a:cubicBezTo>
                    <a:pt x="340" y="148"/>
                    <a:pt x="339" y="149"/>
                    <a:pt x="338" y="151"/>
                  </a:cubicBezTo>
                  <a:cubicBezTo>
                    <a:pt x="336" y="153"/>
                    <a:pt x="334" y="154"/>
                    <a:pt x="331" y="155"/>
                  </a:cubicBezTo>
                  <a:cubicBezTo>
                    <a:pt x="328" y="156"/>
                    <a:pt x="326" y="157"/>
                    <a:pt x="324" y="160"/>
                  </a:cubicBezTo>
                  <a:cubicBezTo>
                    <a:pt x="323" y="162"/>
                    <a:pt x="322" y="164"/>
                    <a:pt x="322" y="165"/>
                  </a:cubicBezTo>
                  <a:cubicBezTo>
                    <a:pt x="321" y="166"/>
                    <a:pt x="321" y="168"/>
                    <a:pt x="321" y="169"/>
                  </a:cubicBezTo>
                  <a:cubicBezTo>
                    <a:pt x="319" y="172"/>
                    <a:pt x="317" y="174"/>
                    <a:pt x="315" y="175"/>
                  </a:cubicBezTo>
                  <a:cubicBezTo>
                    <a:pt x="315" y="175"/>
                    <a:pt x="315" y="175"/>
                    <a:pt x="315" y="175"/>
                  </a:cubicBezTo>
                  <a:cubicBezTo>
                    <a:pt x="315" y="175"/>
                    <a:pt x="315" y="175"/>
                    <a:pt x="315" y="175"/>
                  </a:cubicBezTo>
                  <a:cubicBezTo>
                    <a:pt x="314" y="176"/>
                    <a:pt x="314" y="176"/>
                    <a:pt x="313" y="177"/>
                  </a:cubicBezTo>
                  <a:cubicBezTo>
                    <a:pt x="312" y="177"/>
                    <a:pt x="312" y="177"/>
                    <a:pt x="311" y="177"/>
                  </a:cubicBezTo>
                  <a:cubicBezTo>
                    <a:pt x="310" y="177"/>
                    <a:pt x="308" y="177"/>
                    <a:pt x="307" y="176"/>
                  </a:cubicBezTo>
                  <a:cubicBezTo>
                    <a:pt x="305" y="176"/>
                    <a:pt x="304" y="176"/>
                    <a:pt x="302" y="176"/>
                  </a:cubicBezTo>
                  <a:cubicBezTo>
                    <a:pt x="302" y="176"/>
                    <a:pt x="302" y="176"/>
                    <a:pt x="302" y="176"/>
                  </a:cubicBezTo>
                  <a:cubicBezTo>
                    <a:pt x="295" y="176"/>
                    <a:pt x="294" y="181"/>
                    <a:pt x="294" y="185"/>
                  </a:cubicBezTo>
                  <a:cubicBezTo>
                    <a:pt x="293" y="186"/>
                    <a:pt x="293" y="186"/>
                    <a:pt x="293" y="186"/>
                  </a:cubicBezTo>
                  <a:cubicBezTo>
                    <a:pt x="293" y="186"/>
                    <a:pt x="293" y="186"/>
                    <a:pt x="292" y="185"/>
                  </a:cubicBezTo>
                  <a:cubicBezTo>
                    <a:pt x="291" y="185"/>
                    <a:pt x="290" y="185"/>
                    <a:pt x="289" y="185"/>
                  </a:cubicBezTo>
                  <a:cubicBezTo>
                    <a:pt x="286" y="185"/>
                    <a:pt x="282" y="187"/>
                    <a:pt x="282" y="191"/>
                  </a:cubicBezTo>
                  <a:cubicBezTo>
                    <a:pt x="281" y="192"/>
                    <a:pt x="281" y="193"/>
                    <a:pt x="280" y="194"/>
                  </a:cubicBezTo>
                  <a:cubicBezTo>
                    <a:pt x="280" y="194"/>
                    <a:pt x="279" y="195"/>
                    <a:pt x="279" y="196"/>
                  </a:cubicBezTo>
                  <a:cubicBezTo>
                    <a:pt x="278" y="198"/>
                    <a:pt x="278" y="199"/>
                    <a:pt x="278" y="200"/>
                  </a:cubicBezTo>
                  <a:cubicBezTo>
                    <a:pt x="278" y="201"/>
                    <a:pt x="278" y="202"/>
                    <a:pt x="278" y="202"/>
                  </a:cubicBezTo>
                  <a:cubicBezTo>
                    <a:pt x="277" y="204"/>
                    <a:pt x="277" y="206"/>
                    <a:pt x="277" y="208"/>
                  </a:cubicBezTo>
                  <a:cubicBezTo>
                    <a:pt x="276" y="210"/>
                    <a:pt x="276" y="212"/>
                    <a:pt x="275" y="214"/>
                  </a:cubicBezTo>
                  <a:cubicBezTo>
                    <a:pt x="275" y="217"/>
                    <a:pt x="273" y="219"/>
                    <a:pt x="270" y="221"/>
                  </a:cubicBezTo>
                  <a:cubicBezTo>
                    <a:pt x="267" y="224"/>
                    <a:pt x="266" y="226"/>
                    <a:pt x="264" y="229"/>
                  </a:cubicBezTo>
                  <a:cubicBezTo>
                    <a:pt x="264" y="230"/>
                    <a:pt x="264" y="230"/>
                    <a:pt x="264" y="230"/>
                  </a:cubicBezTo>
                  <a:cubicBezTo>
                    <a:pt x="263" y="233"/>
                    <a:pt x="261" y="235"/>
                    <a:pt x="261" y="238"/>
                  </a:cubicBezTo>
                  <a:cubicBezTo>
                    <a:pt x="261" y="240"/>
                    <a:pt x="261" y="241"/>
                    <a:pt x="261" y="242"/>
                  </a:cubicBezTo>
                  <a:cubicBezTo>
                    <a:pt x="261" y="244"/>
                    <a:pt x="261" y="245"/>
                    <a:pt x="261" y="247"/>
                  </a:cubicBezTo>
                  <a:cubicBezTo>
                    <a:pt x="261" y="248"/>
                    <a:pt x="261" y="249"/>
                    <a:pt x="261" y="251"/>
                  </a:cubicBezTo>
                  <a:cubicBezTo>
                    <a:pt x="260" y="254"/>
                    <a:pt x="260" y="256"/>
                    <a:pt x="258" y="258"/>
                  </a:cubicBezTo>
                  <a:cubicBezTo>
                    <a:pt x="258" y="258"/>
                    <a:pt x="258" y="259"/>
                    <a:pt x="258" y="259"/>
                  </a:cubicBezTo>
                  <a:cubicBezTo>
                    <a:pt x="257" y="260"/>
                    <a:pt x="255" y="262"/>
                    <a:pt x="255" y="265"/>
                  </a:cubicBezTo>
                  <a:cubicBezTo>
                    <a:pt x="256" y="267"/>
                    <a:pt x="258" y="268"/>
                    <a:pt x="259" y="269"/>
                  </a:cubicBezTo>
                  <a:cubicBezTo>
                    <a:pt x="259" y="269"/>
                    <a:pt x="259" y="270"/>
                    <a:pt x="260" y="270"/>
                  </a:cubicBezTo>
                  <a:cubicBezTo>
                    <a:pt x="260" y="270"/>
                    <a:pt x="261" y="271"/>
                    <a:pt x="261" y="272"/>
                  </a:cubicBezTo>
                  <a:cubicBezTo>
                    <a:pt x="261" y="273"/>
                    <a:pt x="262" y="273"/>
                    <a:pt x="262" y="274"/>
                  </a:cubicBezTo>
                  <a:cubicBezTo>
                    <a:pt x="263" y="276"/>
                    <a:pt x="264" y="277"/>
                    <a:pt x="265" y="279"/>
                  </a:cubicBezTo>
                  <a:cubicBezTo>
                    <a:pt x="266" y="280"/>
                    <a:pt x="266" y="280"/>
                    <a:pt x="266" y="280"/>
                  </a:cubicBezTo>
                  <a:cubicBezTo>
                    <a:pt x="267" y="281"/>
                    <a:pt x="268" y="283"/>
                    <a:pt x="270" y="284"/>
                  </a:cubicBezTo>
                  <a:cubicBezTo>
                    <a:pt x="271" y="285"/>
                    <a:pt x="272" y="287"/>
                    <a:pt x="273" y="288"/>
                  </a:cubicBezTo>
                  <a:cubicBezTo>
                    <a:pt x="274" y="289"/>
                    <a:pt x="275" y="290"/>
                    <a:pt x="275" y="291"/>
                  </a:cubicBezTo>
                  <a:cubicBezTo>
                    <a:pt x="277" y="293"/>
                    <a:pt x="279" y="296"/>
                    <a:pt x="280" y="298"/>
                  </a:cubicBezTo>
                  <a:cubicBezTo>
                    <a:pt x="280" y="299"/>
                    <a:pt x="281" y="301"/>
                    <a:pt x="281" y="303"/>
                  </a:cubicBezTo>
                  <a:cubicBezTo>
                    <a:pt x="281" y="305"/>
                    <a:pt x="281" y="307"/>
                    <a:pt x="281" y="309"/>
                  </a:cubicBezTo>
                  <a:cubicBezTo>
                    <a:pt x="282" y="312"/>
                    <a:pt x="284" y="314"/>
                    <a:pt x="286" y="316"/>
                  </a:cubicBezTo>
                  <a:cubicBezTo>
                    <a:pt x="286" y="317"/>
                    <a:pt x="287" y="317"/>
                    <a:pt x="287" y="318"/>
                  </a:cubicBezTo>
                  <a:cubicBezTo>
                    <a:pt x="287" y="318"/>
                    <a:pt x="288" y="319"/>
                    <a:pt x="289" y="321"/>
                  </a:cubicBezTo>
                  <a:cubicBezTo>
                    <a:pt x="291" y="325"/>
                    <a:pt x="293" y="329"/>
                    <a:pt x="298" y="329"/>
                  </a:cubicBezTo>
                  <a:cubicBezTo>
                    <a:pt x="300" y="329"/>
                    <a:pt x="302" y="329"/>
                    <a:pt x="303" y="327"/>
                  </a:cubicBezTo>
                  <a:cubicBezTo>
                    <a:pt x="303" y="326"/>
                    <a:pt x="304" y="326"/>
                    <a:pt x="304" y="326"/>
                  </a:cubicBezTo>
                  <a:cubicBezTo>
                    <a:pt x="304" y="326"/>
                    <a:pt x="304" y="326"/>
                    <a:pt x="304" y="327"/>
                  </a:cubicBezTo>
                  <a:cubicBezTo>
                    <a:pt x="303" y="328"/>
                    <a:pt x="303" y="329"/>
                    <a:pt x="303" y="329"/>
                  </a:cubicBezTo>
                  <a:cubicBezTo>
                    <a:pt x="302" y="331"/>
                    <a:pt x="302" y="333"/>
                    <a:pt x="301" y="334"/>
                  </a:cubicBezTo>
                  <a:cubicBezTo>
                    <a:pt x="301" y="335"/>
                    <a:pt x="301" y="335"/>
                    <a:pt x="301" y="335"/>
                  </a:cubicBezTo>
                  <a:cubicBezTo>
                    <a:pt x="300" y="338"/>
                    <a:pt x="298" y="342"/>
                    <a:pt x="298" y="346"/>
                  </a:cubicBezTo>
                  <a:cubicBezTo>
                    <a:pt x="299" y="350"/>
                    <a:pt x="301" y="355"/>
                    <a:pt x="306" y="355"/>
                  </a:cubicBezTo>
                  <a:cubicBezTo>
                    <a:pt x="307" y="355"/>
                    <a:pt x="307" y="355"/>
                    <a:pt x="308" y="355"/>
                  </a:cubicBezTo>
                  <a:cubicBezTo>
                    <a:pt x="310" y="354"/>
                    <a:pt x="312" y="353"/>
                    <a:pt x="313" y="351"/>
                  </a:cubicBezTo>
                  <a:cubicBezTo>
                    <a:pt x="313" y="351"/>
                    <a:pt x="314" y="350"/>
                    <a:pt x="314" y="350"/>
                  </a:cubicBezTo>
                  <a:cubicBezTo>
                    <a:pt x="318" y="348"/>
                    <a:pt x="320" y="345"/>
                    <a:pt x="322" y="341"/>
                  </a:cubicBezTo>
                  <a:cubicBezTo>
                    <a:pt x="324" y="338"/>
                    <a:pt x="325" y="334"/>
                    <a:pt x="327" y="330"/>
                  </a:cubicBezTo>
                  <a:cubicBezTo>
                    <a:pt x="327" y="330"/>
                    <a:pt x="327" y="330"/>
                    <a:pt x="327" y="330"/>
                  </a:cubicBezTo>
                  <a:cubicBezTo>
                    <a:pt x="328" y="333"/>
                    <a:pt x="331" y="335"/>
                    <a:pt x="335" y="336"/>
                  </a:cubicBezTo>
                  <a:cubicBezTo>
                    <a:pt x="335" y="336"/>
                    <a:pt x="336" y="336"/>
                    <a:pt x="336" y="336"/>
                  </a:cubicBezTo>
                  <a:cubicBezTo>
                    <a:pt x="340" y="336"/>
                    <a:pt x="342" y="334"/>
                    <a:pt x="344" y="331"/>
                  </a:cubicBezTo>
                  <a:cubicBezTo>
                    <a:pt x="345" y="330"/>
                    <a:pt x="346" y="328"/>
                    <a:pt x="347" y="328"/>
                  </a:cubicBezTo>
                  <a:cubicBezTo>
                    <a:pt x="347" y="328"/>
                    <a:pt x="347" y="329"/>
                    <a:pt x="347" y="329"/>
                  </a:cubicBezTo>
                  <a:cubicBezTo>
                    <a:pt x="349" y="333"/>
                    <a:pt x="350" y="335"/>
                    <a:pt x="353" y="338"/>
                  </a:cubicBezTo>
                  <a:cubicBezTo>
                    <a:pt x="356" y="343"/>
                    <a:pt x="354" y="344"/>
                    <a:pt x="354" y="345"/>
                  </a:cubicBezTo>
                  <a:cubicBezTo>
                    <a:pt x="353" y="346"/>
                    <a:pt x="352" y="346"/>
                    <a:pt x="350" y="347"/>
                  </a:cubicBezTo>
                  <a:cubicBezTo>
                    <a:pt x="349" y="347"/>
                    <a:pt x="348" y="347"/>
                    <a:pt x="347" y="348"/>
                  </a:cubicBezTo>
                  <a:cubicBezTo>
                    <a:pt x="344" y="350"/>
                    <a:pt x="342" y="352"/>
                    <a:pt x="340" y="354"/>
                  </a:cubicBezTo>
                  <a:cubicBezTo>
                    <a:pt x="340" y="355"/>
                    <a:pt x="338" y="358"/>
                    <a:pt x="339" y="360"/>
                  </a:cubicBezTo>
                  <a:cubicBezTo>
                    <a:pt x="341" y="363"/>
                    <a:pt x="344" y="363"/>
                    <a:pt x="346" y="364"/>
                  </a:cubicBezTo>
                  <a:cubicBezTo>
                    <a:pt x="347" y="364"/>
                    <a:pt x="349" y="364"/>
                    <a:pt x="350" y="364"/>
                  </a:cubicBezTo>
                  <a:cubicBezTo>
                    <a:pt x="350" y="365"/>
                    <a:pt x="348" y="366"/>
                    <a:pt x="347" y="367"/>
                  </a:cubicBezTo>
                  <a:cubicBezTo>
                    <a:pt x="346" y="367"/>
                    <a:pt x="346" y="367"/>
                    <a:pt x="346" y="367"/>
                  </a:cubicBezTo>
                  <a:cubicBezTo>
                    <a:pt x="345" y="368"/>
                    <a:pt x="344" y="369"/>
                    <a:pt x="344" y="370"/>
                  </a:cubicBezTo>
                  <a:cubicBezTo>
                    <a:pt x="342" y="372"/>
                    <a:pt x="341" y="373"/>
                    <a:pt x="340" y="374"/>
                  </a:cubicBezTo>
                  <a:cubicBezTo>
                    <a:pt x="340" y="374"/>
                    <a:pt x="339" y="374"/>
                    <a:pt x="337" y="374"/>
                  </a:cubicBezTo>
                  <a:cubicBezTo>
                    <a:pt x="337" y="374"/>
                    <a:pt x="336" y="374"/>
                    <a:pt x="335" y="374"/>
                  </a:cubicBezTo>
                  <a:cubicBezTo>
                    <a:pt x="335" y="374"/>
                    <a:pt x="334" y="374"/>
                    <a:pt x="333" y="374"/>
                  </a:cubicBezTo>
                  <a:cubicBezTo>
                    <a:pt x="331" y="374"/>
                    <a:pt x="330" y="374"/>
                    <a:pt x="329" y="375"/>
                  </a:cubicBezTo>
                  <a:cubicBezTo>
                    <a:pt x="320" y="378"/>
                    <a:pt x="323" y="387"/>
                    <a:pt x="324" y="390"/>
                  </a:cubicBezTo>
                  <a:cubicBezTo>
                    <a:pt x="324" y="392"/>
                    <a:pt x="324" y="394"/>
                    <a:pt x="324" y="396"/>
                  </a:cubicBezTo>
                  <a:cubicBezTo>
                    <a:pt x="323" y="397"/>
                    <a:pt x="323" y="398"/>
                    <a:pt x="323" y="399"/>
                  </a:cubicBezTo>
                  <a:cubicBezTo>
                    <a:pt x="323" y="403"/>
                    <a:pt x="325" y="407"/>
                    <a:pt x="326" y="409"/>
                  </a:cubicBezTo>
                  <a:cubicBezTo>
                    <a:pt x="326" y="409"/>
                    <a:pt x="326" y="409"/>
                    <a:pt x="326" y="410"/>
                  </a:cubicBezTo>
                  <a:cubicBezTo>
                    <a:pt x="328" y="412"/>
                    <a:pt x="329" y="415"/>
                    <a:pt x="332" y="416"/>
                  </a:cubicBezTo>
                  <a:cubicBezTo>
                    <a:pt x="333" y="416"/>
                    <a:pt x="334" y="416"/>
                    <a:pt x="334" y="416"/>
                  </a:cubicBezTo>
                  <a:cubicBezTo>
                    <a:pt x="334" y="416"/>
                    <a:pt x="336" y="416"/>
                    <a:pt x="336" y="416"/>
                  </a:cubicBezTo>
                  <a:cubicBezTo>
                    <a:pt x="336" y="416"/>
                    <a:pt x="336" y="416"/>
                    <a:pt x="336" y="416"/>
                  </a:cubicBezTo>
                  <a:cubicBezTo>
                    <a:pt x="337" y="416"/>
                    <a:pt x="337" y="417"/>
                    <a:pt x="337" y="418"/>
                  </a:cubicBezTo>
                  <a:cubicBezTo>
                    <a:pt x="338" y="421"/>
                    <a:pt x="338" y="422"/>
                    <a:pt x="336" y="423"/>
                  </a:cubicBezTo>
                  <a:cubicBezTo>
                    <a:pt x="334" y="426"/>
                    <a:pt x="332" y="428"/>
                    <a:pt x="330" y="430"/>
                  </a:cubicBezTo>
                  <a:cubicBezTo>
                    <a:pt x="329" y="432"/>
                    <a:pt x="329" y="432"/>
                    <a:pt x="329" y="432"/>
                  </a:cubicBezTo>
                  <a:cubicBezTo>
                    <a:pt x="329" y="433"/>
                    <a:pt x="328" y="434"/>
                    <a:pt x="327" y="435"/>
                  </a:cubicBezTo>
                  <a:cubicBezTo>
                    <a:pt x="326" y="436"/>
                    <a:pt x="325" y="438"/>
                    <a:pt x="323" y="441"/>
                  </a:cubicBezTo>
                  <a:cubicBezTo>
                    <a:pt x="323" y="441"/>
                    <a:pt x="322" y="442"/>
                    <a:pt x="322" y="443"/>
                  </a:cubicBezTo>
                  <a:cubicBezTo>
                    <a:pt x="320" y="446"/>
                    <a:pt x="319" y="448"/>
                    <a:pt x="318" y="452"/>
                  </a:cubicBezTo>
                  <a:cubicBezTo>
                    <a:pt x="318" y="455"/>
                    <a:pt x="319" y="457"/>
                    <a:pt x="321" y="458"/>
                  </a:cubicBezTo>
                  <a:cubicBezTo>
                    <a:pt x="321" y="459"/>
                    <a:pt x="321" y="459"/>
                    <a:pt x="322" y="460"/>
                  </a:cubicBezTo>
                  <a:cubicBezTo>
                    <a:pt x="322" y="460"/>
                    <a:pt x="322" y="460"/>
                    <a:pt x="322" y="461"/>
                  </a:cubicBezTo>
                  <a:cubicBezTo>
                    <a:pt x="322" y="461"/>
                    <a:pt x="322" y="462"/>
                    <a:pt x="323" y="463"/>
                  </a:cubicBezTo>
                  <a:cubicBezTo>
                    <a:pt x="324" y="464"/>
                    <a:pt x="325" y="465"/>
                    <a:pt x="325" y="465"/>
                  </a:cubicBezTo>
                  <a:cubicBezTo>
                    <a:pt x="326" y="466"/>
                    <a:pt x="326" y="466"/>
                    <a:pt x="326" y="466"/>
                  </a:cubicBezTo>
                  <a:cubicBezTo>
                    <a:pt x="327" y="467"/>
                    <a:pt x="327" y="467"/>
                    <a:pt x="328" y="468"/>
                  </a:cubicBezTo>
                  <a:cubicBezTo>
                    <a:pt x="328" y="469"/>
                    <a:pt x="329" y="470"/>
                    <a:pt x="329" y="471"/>
                  </a:cubicBezTo>
                  <a:cubicBezTo>
                    <a:pt x="330" y="471"/>
                    <a:pt x="330" y="472"/>
                    <a:pt x="331" y="473"/>
                  </a:cubicBezTo>
                  <a:cubicBezTo>
                    <a:pt x="331" y="473"/>
                    <a:pt x="332" y="474"/>
                    <a:pt x="332" y="475"/>
                  </a:cubicBezTo>
                  <a:cubicBezTo>
                    <a:pt x="332" y="475"/>
                    <a:pt x="330" y="474"/>
                    <a:pt x="330" y="474"/>
                  </a:cubicBezTo>
                  <a:cubicBezTo>
                    <a:pt x="329" y="474"/>
                    <a:pt x="328" y="474"/>
                    <a:pt x="327" y="474"/>
                  </a:cubicBezTo>
                  <a:cubicBezTo>
                    <a:pt x="325" y="474"/>
                    <a:pt x="323" y="474"/>
                    <a:pt x="321" y="476"/>
                  </a:cubicBezTo>
                  <a:cubicBezTo>
                    <a:pt x="320" y="476"/>
                    <a:pt x="319" y="476"/>
                    <a:pt x="318" y="477"/>
                  </a:cubicBezTo>
                  <a:cubicBezTo>
                    <a:pt x="317" y="477"/>
                    <a:pt x="315" y="477"/>
                    <a:pt x="314" y="478"/>
                  </a:cubicBezTo>
                  <a:cubicBezTo>
                    <a:pt x="311" y="480"/>
                    <a:pt x="310" y="483"/>
                    <a:pt x="310" y="487"/>
                  </a:cubicBezTo>
                  <a:cubicBezTo>
                    <a:pt x="310" y="489"/>
                    <a:pt x="312" y="491"/>
                    <a:pt x="313" y="493"/>
                  </a:cubicBezTo>
                  <a:cubicBezTo>
                    <a:pt x="313" y="493"/>
                    <a:pt x="314" y="493"/>
                    <a:pt x="314" y="494"/>
                  </a:cubicBezTo>
                  <a:cubicBezTo>
                    <a:pt x="314" y="494"/>
                    <a:pt x="315" y="495"/>
                    <a:pt x="315" y="495"/>
                  </a:cubicBezTo>
                  <a:cubicBezTo>
                    <a:pt x="315" y="496"/>
                    <a:pt x="316" y="497"/>
                    <a:pt x="316" y="497"/>
                  </a:cubicBezTo>
                  <a:cubicBezTo>
                    <a:pt x="317" y="498"/>
                    <a:pt x="317" y="498"/>
                    <a:pt x="318" y="499"/>
                  </a:cubicBezTo>
                  <a:cubicBezTo>
                    <a:pt x="318" y="499"/>
                    <a:pt x="319" y="499"/>
                    <a:pt x="319" y="500"/>
                  </a:cubicBezTo>
                  <a:cubicBezTo>
                    <a:pt x="319" y="500"/>
                    <a:pt x="320" y="501"/>
                    <a:pt x="320" y="502"/>
                  </a:cubicBezTo>
                  <a:cubicBezTo>
                    <a:pt x="321" y="504"/>
                    <a:pt x="321" y="505"/>
                    <a:pt x="322" y="506"/>
                  </a:cubicBezTo>
                  <a:cubicBezTo>
                    <a:pt x="323" y="507"/>
                    <a:pt x="323" y="508"/>
                    <a:pt x="324" y="509"/>
                  </a:cubicBezTo>
                  <a:cubicBezTo>
                    <a:pt x="324" y="510"/>
                    <a:pt x="324" y="510"/>
                    <a:pt x="324" y="510"/>
                  </a:cubicBezTo>
                  <a:cubicBezTo>
                    <a:pt x="325" y="510"/>
                    <a:pt x="325" y="510"/>
                    <a:pt x="325" y="510"/>
                  </a:cubicBezTo>
                  <a:cubicBezTo>
                    <a:pt x="327" y="511"/>
                    <a:pt x="329" y="512"/>
                    <a:pt x="332" y="512"/>
                  </a:cubicBezTo>
                  <a:cubicBezTo>
                    <a:pt x="335" y="512"/>
                    <a:pt x="338" y="512"/>
                    <a:pt x="340" y="514"/>
                  </a:cubicBezTo>
                  <a:cubicBezTo>
                    <a:pt x="343" y="517"/>
                    <a:pt x="344" y="523"/>
                    <a:pt x="344" y="528"/>
                  </a:cubicBezTo>
                  <a:cubicBezTo>
                    <a:pt x="345" y="531"/>
                    <a:pt x="346" y="534"/>
                    <a:pt x="346" y="536"/>
                  </a:cubicBezTo>
                  <a:cubicBezTo>
                    <a:pt x="347" y="539"/>
                    <a:pt x="349" y="541"/>
                    <a:pt x="350" y="544"/>
                  </a:cubicBezTo>
                  <a:cubicBezTo>
                    <a:pt x="351" y="547"/>
                    <a:pt x="353" y="551"/>
                    <a:pt x="354" y="555"/>
                  </a:cubicBezTo>
                  <a:cubicBezTo>
                    <a:pt x="356" y="560"/>
                    <a:pt x="359" y="561"/>
                    <a:pt x="363" y="562"/>
                  </a:cubicBezTo>
                  <a:cubicBezTo>
                    <a:pt x="365" y="562"/>
                    <a:pt x="368" y="563"/>
                    <a:pt x="369" y="565"/>
                  </a:cubicBezTo>
                  <a:cubicBezTo>
                    <a:pt x="371" y="568"/>
                    <a:pt x="370" y="574"/>
                    <a:pt x="367" y="577"/>
                  </a:cubicBezTo>
                  <a:cubicBezTo>
                    <a:pt x="366" y="578"/>
                    <a:pt x="364" y="579"/>
                    <a:pt x="363" y="579"/>
                  </a:cubicBezTo>
                  <a:cubicBezTo>
                    <a:pt x="362" y="579"/>
                    <a:pt x="362" y="578"/>
                    <a:pt x="361" y="578"/>
                  </a:cubicBezTo>
                  <a:cubicBezTo>
                    <a:pt x="360" y="577"/>
                    <a:pt x="359" y="576"/>
                    <a:pt x="359" y="575"/>
                  </a:cubicBezTo>
                  <a:cubicBezTo>
                    <a:pt x="358" y="573"/>
                    <a:pt x="357" y="572"/>
                    <a:pt x="355" y="571"/>
                  </a:cubicBezTo>
                  <a:cubicBezTo>
                    <a:pt x="354" y="570"/>
                    <a:pt x="353" y="570"/>
                    <a:pt x="351" y="570"/>
                  </a:cubicBezTo>
                  <a:cubicBezTo>
                    <a:pt x="350" y="570"/>
                    <a:pt x="349" y="570"/>
                    <a:pt x="348" y="570"/>
                  </a:cubicBezTo>
                  <a:cubicBezTo>
                    <a:pt x="347" y="571"/>
                    <a:pt x="346" y="571"/>
                    <a:pt x="345" y="571"/>
                  </a:cubicBezTo>
                  <a:cubicBezTo>
                    <a:pt x="345" y="571"/>
                    <a:pt x="344" y="571"/>
                    <a:pt x="344" y="571"/>
                  </a:cubicBezTo>
                  <a:cubicBezTo>
                    <a:pt x="342" y="570"/>
                    <a:pt x="340" y="570"/>
                    <a:pt x="339" y="570"/>
                  </a:cubicBezTo>
                  <a:cubicBezTo>
                    <a:pt x="337" y="569"/>
                    <a:pt x="336" y="569"/>
                    <a:pt x="335" y="569"/>
                  </a:cubicBezTo>
                  <a:cubicBezTo>
                    <a:pt x="332" y="569"/>
                    <a:pt x="330" y="572"/>
                    <a:pt x="328" y="575"/>
                  </a:cubicBezTo>
                  <a:cubicBezTo>
                    <a:pt x="327" y="576"/>
                    <a:pt x="326" y="578"/>
                    <a:pt x="325" y="579"/>
                  </a:cubicBezTo>
                  <a:cubicBezTo>
                    <a:pt x="322" y="585"/>
                    <a:pt x="318" y="592"/>
                    <a:pt x="319" y="597"/>
                  </a:cubicBezTo>
                  <a:cubicBezTo>
                    <a:pt x="320" y="603"/>
                    <a:pt x="325" y="604"/>
                    <a:pt x="330" y="605"/>
                  </a:cubicBezTo>
                  <a:cubicBezTo>
                    <a:pt x="333" y="605"/>
                    <a:pt x="336" y="606"/>
                    <a:pt x="338" y="608"/>
                  </a:cubicBezTo>
                  <a:cubicBezTo>
                    <a:pt x="340" y="610"/>
                    <a:pt x="339" y="611"/>
                    <a:pt x="336" y="615"/>
                  </a:cubicBezTo>
                  <a:cubicBezTo>
                    <a:pt x="334" y="617"/>
                    <a:pt x="332" y="620"/>
                    <a:pt x="331" y="623"/>
                  </a:cubicBezTo>
                  <a:cubicBezTo>
                    <a:pt x="331" y="624"/>
                    <a:pt x="331" y="624"/>
                    <a:pt x="331" y="624"/>
                  </a:cubicBezTo>
                  <a:cubicBezTo>
                    <a:pt x="332" y="625"/>
                    <a:pt x="332" y="625"/>
                    <a:pt x="332" y="625"/>
                  </a:cubicBezTo>
                  <a:cubicBezTo>
                    <a:pt x="332" y="626"/>
                    <a:pt x="333" y="626"/>
                    <a:pt x="333" y="627"/>
                  </a:cubicBezTo>
                  <a:cubicBezTo>
                    <a:pt x="333" y="629"/>
                    <a:pt x="329" y="633"/>
                    <a:pt x="327" y="635"/>
                  </a:cubicBezTo>
                  <a:cubicBezTo>
                    <a:pt x="325" y="637"/>
                    <a:pt x="324" y="638"/>
                    <a:pt x="324" y="639"/>
                  </a:cubicBezTo>
                  <a:cubicBezTo>
                    <a:pt x="322" y="643"/>
                    <a:pt x="321" y="646"/>
                    <a:pt x="323" y="648"/>
                  </a:cubicBezTo>
                  <a:cubicBezTo>
                    <a:pt x="323" y="648"/>
                    <a:pt x="324" y="649"/>
                    <a:pt x="325" y="649"/>
                  </a:cubicBezTo>
                  <a:cubicBezTo>
                    <a:pt x="326" y="649"/>
                    <a:pt x="327" y="649"/>
                    <a:pt x="329" y="648"/>
                  </a:cubicBezTo>
                  <a:cubicBezTo>
                    <a:pt x="329" y="648"/>
                    <a:pt x="330" y="648"/>
                    <a:pt x="331" y="648"/>
                  </a:cubicBezTo>
                  <a:cubicBezTo>
                    <a:pt x="331" y="648"/>
                    <a:pt x="332" y="647"/>
                    <a:pt x="333" y="647"/>
                  </a:cubicBezTo>
                  <a:cubicBezTo>
                    <a:pt x="336" y="647"/>
                    <a:pt x="339" y="648"/>
                    <a:pt x="340" y="650"/>
                  </a:cubicBezTo>
                  <a:cubicBezTo>
                    <a:pt x="341" y="651"/>
                    <a:pt x="341" y="652"/>
                    <a:pt x="340" y="653"/>
                  </a:cubicBezTo>
                  <a:cubicBezTo>
                    <a:pt x="339" y="657"/>
                    <a:pt x="329" y="660"/>
                    <a:pt x="324" y="661"/>
                  </a:cubicBezTo>
                  <a:cubicBezTo>
                    <a:pt x="324" y="662"/>
                    <a:pt x="323" y="662"/>
                    <a:pt x="323" y="662"/>
                  </a:cubicBezTo>
                  <a:cubicBezTo>
                    <a:pt x="322" y="662"/>
                    <a:pt x="322" y="662"/>
                    <a:pt x="321" y="663"/>
                  </a:cubicBezTo>
                  <a:cubicBezTo>
                    <a:pt x="317" y="664"/>
                    <a:pt x="312" y="665"/>
                    <a:pt x="313" y="671"/>
                  </a:cubicBezTo>
                  <a:cubicBezTo>
                    <a:pt x="313" y="676"/>
                    <a:pt x="319" y="679"/>
                    <a:pt x="324" y="681"/>
                  </a:cubicBezTo>
                  <a:cubicBezTo>
                    <a:pt x="325" y="681"/>
                    <a:pt x="326" y="682"/>
                    <a:pt x="327" y="682"/>
                  </a:cubicBezTo>
                  <a:cubicBezTo>
                    <a:pt x="339" y="688"/>
                    <a:pt x="341" y="693"/>
                    <a:pt x="341" y="695"/>
                  </a:cubicBezTo>
                  <a:cubicBezTo>
                    <a:pt x="342" y="700"/>
                    <a:pt x="337" y="707"/>
                    <a:pt x="333" y="712"/>
                  </a:cubicBezTo>
                  <a:cubicBezTo>
                    <a:pt x="333" y="713"/>
                    <a:pt x="332" y="713"/>
                    <a:pt x="331" y="714"/>
                  </a:cubicBezTo>
                  <a:cubicBezTo>
                    <a:pt x="326" y="721"/>
                    <a:pt x="327" y="728"/>
                    <a:pt x="328" y="737"/>
                  </a:cubicBezTo>
                  <a:cubicBezTo>
                    <a:pt x="329" y="739"/>
                    <a:pt x="329" y="741"/>
                    <a:pt x="329" y="743"/>
                  </a:cubicBezTo>
                  <a:cubicBezTo>
                    <a:pt x="329" y="745"/>
                    <a:pt x="329" y="748"/>
                    <a:pt x="330" y="750"/>
                  </a:cubicBezTo>
                  <a:cubicBezTo>
                    <a:pt x="331" y="754"/>
                    <a:pt x="333" y="759"/>
                    <a:pt x="335" y="763"/>
                  </a:cubicBezTo>
                  <a:cubicBezTo>
                    <a:pt x="335" y="764"/>
                    <a:pt x="335" y="764"/>
                    <a:pt x="335" y="764"/>
                  </a:cubicBezTo>
                  <a:cubicBezTo>
                    <a:pt x="338" y="769"/>
                    <a:pt x="343" y="772"/>
                    <a:pt x="348" y="772"/>
                  </a:cubicBezTo>
                  <a:cubicBezTo>
                    <a:pt x="349" y="772"/>
                    <a:pt x="349" y="772"/>
                    <a:pt x="349" y="772"/>
                  </a:cubicBezTo>
                  <a:cubicBezTo>
                    <a:pt x="357" y="773"/>
                    <a:pt x="360" y="773"/>
                    <a:pt x="365" y="780"/>
                  </a:cubicBezTo>
                  <a:cubicBezTo>
                    <a:pt x="367" y="782"/>
                    <a:pt x="370" y="784"/>
                    <a:pt x="373" y="786"/>
                  </a:cubicBezTo>
                  <a:cubicBezTo>
                    <a:pt x="376" y="787"/>
                    <a:pt x="379" y="789"/>
                    <a:pt x="380" y="792"/>
                  </a:cubicBezTo>
                  <a:cubicBezTo>
                    <a:pt x="382" y="795"/>
                    <a:pt x="382" y="801"/>
                    <a:pt x="382" y="807"/>
                  </a:cubicBezTo>
                  <a:cubicBezTo>
                    <a:pt x="382" y="809"/>
                    <a:pt x="382" y="811"/>
                    <a:pt x="382" y="812"/>
                  </a:cubicBezTo>
                  <a:cubicBezTo>
                    <a:pt x="382" y="815"/>
                    <a:pt x="382" y="818"/>
                    <a:pt x="382" y="820"/>
                  </a:cubicBezTo>
                  <a:cubicBezTo>
                    <a:pt x="382" y="823"/>
                    <a:pt x="382" y="825"/>
                    <a:pt x="382" y="827"/>
                  </a:cubicBezTo>
                  <a:cubicBezTo>
                    <a:pt x="382" y="835"/>
                    <a:pt x="382" y="835"/>
                    <a:pt x="382" y="835"/>
                  </a:cubicBezTo>
                  <a:cubicBezTo>
                    <a:pt x="387" y="829"/>
                    <a:pt x="387" y="829"/>
                    <a:pt x="387" y="829"/>
                  </a:cubicBezTo>
                  <a:cubicBezTo>
                    <a:pt x="388" y="828"/>
                    <a:pt x="388" y="827"/>
                    <a:pt x="389" y="827"/>
                  </a:cubicBezTo>
                  <a:cubicBezTo>
                    <a:pt x="391" y="824"/>
                    <a:pt x="394" y="821"/>
                    <a:pt x="396" y="819"/>
                  </a:cubicBezTo>
                  <a:cubicBezTo>
                    <a:pt x="399" y="817"/>
                    <a:pt x="401" y="815"/>
                    <a:pt x="404" y="814"/>
                  </a:cubicBezTo>
                  <a:cubicBezTo>
                    <a:pt x="403" y="815"/>
                    <a:pt x="402" y="816"/>
                    <a:pt x="401" y="817"/>
                  </a:cubicBezTo>
                  <a:cubicBezTo>
                    <a:pt x="401" y="818"/>
                    <a:pt x="400" y="818"/>
                    <a:pt x="400" y="818"/>
                  </a:cubicBezTo>
                  <a:cubicBezTo>
                    <a:pt x="395" y="823"/>
                    <a:pt x="389" y="830"/>
                    <a:pt x="385" y="837"/>
                  </a:cubicBezTo>
                  <a:cubicBezTo>
                    <a:pt x="384" y="839"/>
                    <a:pt x="383" y="840"/>
                    <a:pt x="383" y="841"/>
                  </a:cubicBezTo>
                  <a:cubicBezTo>
                    <a:pt x="381" y="843"/>
                    <a:pt x="380" y="846"/>
                    <a:pt x="378" y="848"/>
                  </a:cubicBezTo>
                  <a:cubicBezTo>
                    <a:pt x="378" y="849"/>
                    <a:pt x="377" y="849"/>
                    <a:pt x="376" y="850"/>
                  </a:cubicBezTo>
                  <a:cubicBezTo>
                    <a:pt x="376" y="851"/>
                    <a:pt x="375" y="851"/>
                    <a:pt x="375" y="852"/>
                  </a:cubicBezTo>
                  <a:cubicBezTo>
                    <a:pt x="374" y="852"/>
                    <a:pt x="374" y="852"/>
                    <a:pt x="374" y="853"/>
                  </a:cubicBezTo>
                  <a:cubicBezTo>
                    <a:pt x="373" y="853"/>
                    <a:pt x="372" y="854"/>
                    <a:pt x="372" y="854"/>
                  </a:cubicBezTo>
                  <a:cubicBezTo>
                    <a:pt x="369" y="855"/>
                    <a:pt x="367" y="855"/>
                    <a:pt x="364" y="858"/>
                  </a:cubicBezTo>
                  <a:cubicBezTo>
                    <a:pt x="363" y="859"/>
                    <a:pt x="363" y="859"/>
                    <a:pt x="363" y="859"/>
                  </a:cubicBezTo>
                  <a:cubicBezTo>
                    <a:pt x="360" y="861"/>
                    <a:pt x="357" y="864"/>
                    <a:pt x="356" y="867"/>
                  </a:cubicBezTo>
                  <a:cubicBezTo>
                    <a:pt x="355" y="868"/>
                    <a:pt x="354" y="869"/>
                    <a:pt x="354" y="870"/>
                  </a:cubicBezTo>
                  <a:cubicBezTo>
                    <a:pt x="353" y="872"/>
                    <a:pt x="352" y="873"/>
                    <a:pt x="351" y="874"/>
                  </a:cubicBezTo>
                  <a:cubicBezTo>
                    <a:pt x="351" y="874"/>
                    <a:pt x="350" y="875"/>
                    <a:pt x="350" y="875"/>
                  </a:cubicBezTo>
                  <a:cubicBezTo>
                    <a:pt x="349" y="875"/>
                    <a:pt x="348" y="876"/>
                    <a:pt x="347" y="877"/>
                  </a:cubicBezTo>
                  <a:cubicBezTo>
                    <a:pt x="346" y="878"/>
                    <a:pt x="344" y="880"/>
                    <a:pt x="343" y="882"/>
                  </a:cubicBezTo>
                  <a:cubicBezTo>
                    <a:pt x="343" y="883"/>
                    <a:pt x="343" y="884"/>
                    <a:pt x="343" y="885"/>
                  </a:cubicBezTo>
                  <a:cubicBezTo>
                    <a:pt x="342" y="886"/>
                    <a:pt x="342" y="887"/>
                    <a:pt x="342" y="887"/>
                  </a:cubicBezTo>
                  <a:cubicBezTo>
                    <a:pt x="342" y="888"/>
                    <a:pt x="342" y="888"/>
                    <a:pt x="341" y="889"/>
                  </a:cubicBezTo>
                  <a:cubicBezTo>
                    <a:pt x="340" y="890"/>
                    <a:pt x="339" y="892"/>
                    <a:pt x="339" y="894"/>
                  </a:cubicBezTo>
                  <a:cubicBezTo>
                    <a:pt x="339" y="896"/>
                    <a:pt x="339" y="897"/>
                    <a:pt x="339" y="899"/>
                  </a:cubicBezTo>
                  <a:cubicBezTo>
                    <a:pt x="339" y="900"/>
                    <a:pt x="340" y="901"/>
                    <a:pt x="340" y="901"/>
                  </a:cubicBezTo>
                  <a:cubicBezTo>
                    <a:pt x="340" y="904"/>
                    <a:pt x="340" y="906"/>
                    <a:pt x="341" y="908"/>
                  </a:cubicBezTo>
                  <a:cubicBezTo>
                    <a:pt x="342" y="912"/>
                    <a:pt x="341" y="913"/>
                    <a:pt x="341" y="914"/>
                  </a:cubicBezTo>
                  <a:cubicBezTo>
                    <a:pt x="341" y="914"/>
                    <a:pt x="340" y="914"/>
                    <a:pt x="339" y="914"/>
                  </a:cubicBezTo>
                  <a:cubicBezTo>
                    <a:pt x="338" y="914"/>
                    <a:pt x="336" y="914"/>
                    <a:pt x="335" y="914"/>
                  </a:cubicBezTo>
                  <a:cubicBezTo>
                    <a:pt x="335" y="914"/>
                    <a:pt x="334" y="913"/>
                    <a:pt x="334" y="913"/>
                  </a:cubicBezTo>
                  <a:cubicBezTo>
                    <a:pt x="333" y="913"/>
                    <a:pt x="332" y="913"/>
                    <a:pt x="331" y="912"/>
                  </a:cubicBezTo>
                  <a:cubicBezTo>
                    <a:pt x="330" y="912"/>
                    <a:pt x="330" y="912"/>
                    <a:pt x="329" y="912"/>
                  </a:cubicBezTo>
                  <a:cubicBezTo>
                    <a:pt x="329" y="912"/>
                    <a:pt x="328" y="912"/>
                    <a:pt x="327" y="912"/>
                  </a:cubicBezTo>
                  <a:cubicBezTo>
                    <a:pt x="327" y="912"/>
                    <a:pt x="326" y="912"/>
                    <a:pt x="326" y="912"/>
                  </a:cubicBezTo>
                  <a:cubicBezTo>
                    <a:pt x="325" y="912"/>
                    <a:pt x="325" y="912"/>
                    <a:pt x="325" y="912"/>
                  </a:cubicBezTo>
                  <a:cubicBezTo>
                    <a:pt x="321" y="912"/>
                    <a:pt x="318" y="913"/>
                    <a:pt x="315" y="915"/>
                  </a:cubicBezTo>
                  <a:cubicBezTo>
                    <a:pt x="312" y="917"/>
                    <a:pt x="310" y="918"/>
                    <a:pt x="307" y="919"/>
                  </a:cubicBezTo>
                  <a:cubicBezTo>
                    <a:pt x="306" y="919"/>
                    <a:pt x="305" y="919"/>
                    <a:pt x="305" y="919"/>
                  </a:cubicBezTo>
                  <a:cubicBezTo>
                    <a:pt x="304" y="919"/>
                    <a:pt x="303" y="919"/>
                    <a:pt x="302" y="918"/>
                  </a:cubicBezTo>
                  <a:cubicBezTo>
                    <a:pt x="301" y="918"/>
                    <a:pt x="301" y="918"/>
                    <a:pt x="300" y="918"/>
                  </a:cubicBezTo>
                  <a:cubicBezTo>
                    <a:pt x="299" y="918"/>
                    <a:pt x="298" y="918"/>
                    <a:pt x="298" y="918"/>
                  </a:cubicBezTo>
                  <a:cubicBezTo>
                    <a:pt x="297" y="918"/>
                    <a:pt x="297" y="917"/>
                    <a:pt x="296" y="917"/>
                  </a:cubicBezTo>
                  <a:cubicBezTo>
                    <a:pt x="295" y="916"/>
                    <a:pt x="295" y="916"/>
                    <a:pt x="294" y="916"/>
                  </a:cubicBezTo>
                  <a:cubicBezTo>
                    <a:pt x="293" y="915"/>
                    <a:pt x="292" y="914"/>
                    <a:pt x="291" y="914"/>
                  </a:cubicBezTo>
                  <a:cubicBezTo>
                    <a:pt x="290" y="913"/>
                    <a:pt x="289" y="912"/>
                    <a:pt x="288" y="912"/>
                  </a:cubicBezTo>
                  <a:cubicBezTo>
                    <a:pt x="284" y="910"/>
                    <a:pt x="280" y="908"/>
                    <a:pt x="276" y="908"/>
                  </a:cubicBezTo>
                  <a:cubicBezTo>
                    <a:pt x="274" y="908"/>
                    <a:pt x="272" y="908"/>
                    <a:pt x="270" y="908"/>
                  </a:cubicBezTo>
                  <a:cubicBezTo>
                    <a:pt x="268" y="908"/>
                    <a:pt x="266" y="908"/>
                    <a:pt x="264" y="908"/>
                  </a:cubicBezTo>
                  <a:cubicBezTo>
                    <a:pt x="263" y="908"/>
                    <a:pt x="262" y="908"/>
                    <a:pt x="261" y="908"/>
                  </a:cubicBezTo>
                  <a:cubicBezTo>
                    <a:pt x="258" y="908"/>
                    <a:pt x="256" y="908"/>
                    <a:pt x="253" y="907"/>
                  </a:cubicBezTo>
                  <a:cubicBezTo>
                    <a:pt x="251" y="906"/>
                    <a:pt x="249" y="906"/>
                    <a:pt x="246" y="906"/>
                  </a:cubicBezTo>
                  <a:cubicBezTo>
                    <a:pt x="244" y="906"/>
                    <a:pt x="242" y="906"/>
                    <a:pt x="240" y="907"/>
                  </a:cubicBezTo>
                  <a:cubicBezTo>
                    <a:pt x="240" y="907"/>
                    <a:pt x="239" y="907"/>
                    <a:pt x="238" y="907"/>
                  </a:cubicBezTo>
                  <a:cubicBezTo>
                    <a:pt x="237" y="908"/>
                    <a:pt x="236" y="908"/>
                    <a:pt x="236" y="908"/>
                  </a:cubicBezTo>
                  <a:cubicBezTo>
                    <a:pt x="235" y="908"/>
                    <a:pt x="235" y="908"/>
                    <a:pt x="235" y="908"/>
                  </a:cubicBezTo>
                  <a:cubicBezTo>
                    <a:pt x="233" y="908"/>
                    <a:pt x="233" y="908"/>
                    <a:pt x="233" y="908"/>
                  </a:cubicBezTo>
                  <a:cubicBezTo>
                    <a:pt x="231" y="908"/>
                    <a:pt x="230" y="908"/>
                    <a:pt x="228" y="909"/>
                  </a:cubicBezTo>
                  <a:cubicBezTo>
                    <a:pt x="227" y="909"/>
                    <a:pt x="226" y="910"/>
                    <a:pt x="225" y="910"/>
                  </a:cubicBezTo>
                  <a:cubicBezTo>
                    <a:pt x="225" y="911"/>
                    <a:pt x="224" y="911"/>
                    <a:pt x="224" y="911"/>
                  </a:cubicBezTo>
                  <a:cubicBezTo>
                    <a:pt x="223" y="912"/>
                    <a:pt x="222" y="912"/>
                    <a:pt x="221" y="912"/>
                  </a:cubicBezTo>
                  <a:cubicBezTo>
                    <a:pt x="220" y="912"/>
                    <a:pt x="220" y="912"/>
                    <a:pt x="220" y="912"/>
                  </a:cubicBezTo>
                  <a:cubicBezTo>
                    <a:pt x="219" y="912"/>
                    <a:pt x="218" y="912"/>
                    <a:pt x="216" y="912"/>
                  </a:cubicBezTo>
                  <a:cubicBezTo>
                    <a:pt x="215" y="912"/>
                    <a:pt x="213" y="911"/>
                    <a:pt x="211" y="911"/>
                  </a:cubicBezTo>
                  <a:cubicBezTo>
                    <a:pt x="211" y="911"/>
                    <a:pt x="210" y="911"/>
                    <a:pt x="209" y="912"/>
                  </a:cubicBezTo>
                  <a:cubicBezTo>
                    <a:pt x="206" y="912"/>
                    <a:pt x="204" y="912"/>
                    <a:pt x="202" y="913"/>
                  </a:cubicBezTo>
                  <a:cubicBezTo>
                    <a:pt x="200" y="913"/>
                    <a:pt x="199" y="914"/>
                    <a:pt x="197" y="914"/>
                  </a:cubicBezTo>
                  <a:cubicBezTo>
                    <a:pt x="192" y="915"/>
                    <a:pt x="191" y="918"/>
                    <a:pt x="191" y="920"/>
                  </a:cubicBezTo>
                  <a:cubicBezTo>
                    <a:pt x="191" y="921"/>
                    <a:pt x="191" y="922"/>
                    <a:pt x="191" y="923"/>
                  </a:cubicBezTo>
                  <a:cubicBezTo>
                    <a:pt x="190" y="923"/>
                    <a:pt x="190" y="924"/>
                    <a:pt x="190" y="924"/>
                  </a:cubicBezTo>
                  <a:cubicBezTo>
                    <a:pt x="188" y="926"/>
                    <a:pt x="186" y="928"/>
                    <a:pt x="189" y="933"/>
                  </a:cubicBezTo>
                  <a:cubicBezTo>
                    <a:pt x="191" y="935"/>
                    <a:pt x="192" y="936"/>
                    <a:pt x="191" y="939"/>
                  </a:cubicBezTo>
                  <a:cubicBezTo>
                    <a:pt x="191" y="941"/>
                    <a:pt x="190" y="942"/>
                    <a:pt x="189" y="944"/>
                  </a:cubicBezTo>
                  <a:cubicBezTo>
                    <a:pt x="188" y="944"/>
                    <a:pt x="187" y="945"/>
                    <a:pt x="187" y="946"/>
                  </a:cubicBezTo>
                  <a:cubicBezTo>
                    <a:pt x="186" y="948"/>
                    <a:pt x="183" y="952"/>
                    <a:pt x="180" y="954"/>
                  </a:cubicBezTo>
                  <a:cubicBezTo>
                    <a:pt x="179" y="955"/>
                    <a:pt x="178" y="955"/>
                    <a:pt x="177" y="955"/>
                  </a:cubicBezTo>
                  <a:cubicBezTo>
                    <a:pt x="176" y="955"/>
                    <a:pt x="175" y="955"/>
                    <a:pt x="174" y="955"/>
                  </a:cubicBezTo>
                  <a:cubicBezTo>
                    <a:pt x="173" y="955"/>
                    <a:pt x="172" y="954"/>
                    <a:pt x="171" y="954"/>
                  </a:cubicBezTo>
                  <a:cubicBezTo>
                    <a:pt x="170" y="955"/>
                    <a:pt x="170" y="955"/>
                    <a:pt x="170" y="955"/>
                  </a:cubicBezTo>
                  <a:cubicBezTo>
                    <a:pt x="168" y="955"/>
                    <a:pt x="167" y="954"/>
                    <a:pt x="165" y="954"/>
                  </a:cubicBezTo>
                  <a:cubicBezTo>
                    <a:pt x="163" y="953"/>
                    <a:pt x="161" y="952"/>
                    <a:pt x="159" y="952"/>
                  </a:cubicBezTo>
                  <a:cubicBezTo>
                    <a:pt x="153" y="952"/>
                    <a:pt x="152" y="957"/>
                    <a:pt x="151" y="960"/>
                  </a:cubicBezTo>
                  <a:cubicBezTo>
                    <a:pt x="151" y="961"/>
                    <a:pt x="151" y="961"/>
                    <a:pt x="151" y="962"/>
                  </a:cubicBezTo>
                  <a:cubicBezTo>
                    <a:pt x="150" y="964"/>
                    <a:pt x="150" y="966"/>
                    <a:pt x="150" y="968"/>
                  </a:cubicBezTo>
                  <a:cubicBezTo>
                    <a:pt x="150" y="969"/>
                    <a:pt x="150" y="971"/>
                    <a:pt x="149" y="972"/>
                  </a:cubicBezTo>
                  <a:cubicBezTo>
                    <a:pt x="149" y="974"/>
                    <a:pt x="149" y="974"/>
                    <a:pt x="149" y="974"/>
                  </a:cubicBezTo>
                  <a:cubicBezTo>
                    <a:pt x="149" y="977"/>
                    <a:pt x="148" y="979"/>
                    <a:pt x="149" y="983"/>
                  </a:cubicBezTo>
                  <a:cubicBezTo>
                    <a:pt x="150" y="985"/>
                    <a:pt x="150" y="987"/>
                    <a:pt x="150" y="989"/>
                  </a:cubicBezTo>
                  <a:cubicBezTo>
                    <a:pt x="150" y="990"/>
                    <a:pt x="150" y="991"/>
                    <a:pt x="150" y="992"/>
                  </a:cubicBezTo>
                  <a:cubicBezTo>
                    <a:pt x="150" y="993"/>
                    <a:pt x="150" y="993"/>
                    <a:pt x="150" y="993"/>
                  </a:cubicBezTo>
                  <a:cubicBezTo>
                    <a:pt x="151" y="997"/>
                    <a:pt x="151" y="997"/>
                    <a:pt x="149" y="999"/>
                  </a:cubicBezTo>
                  <a:cubicBezTo>
                    <a:pt x="148" y="999"/>
                    <a:pt x="148" y="999"/>
                    <a:pt x="148" y="999"/>
                  </a:cubicBezTo>
                  <a:cubicBezTo>
                    <a:pt x="146" y="1001"/>
                    <a:pt x="143" y="1003"/>
                    <a:pt x="140" y="1006"/>
                  </a:cubicBezTo>
                  <a:cubicBezTo>
                    <a:pt x="139" y="1007"/>
                    <a:pt x="138" y="1009"/>
                    <a:pt x="138" y="1010"/>
                  </a:cubicBezTo>
                  <a:cubicBezTo>
                    <a:pt x="137" y="1012"/>
                    <a:pt x="137" y="1013"/>
                    <a:pt x="135" y="1014"/>
                  </a:cubicBezTo>
                  <a:cubicBezTo>
                    <a:pt x="134" y="1014"/>
                    <a:pt x="133" y="1015"/>
                    <a:pt x="132" y="1016"/>
                  </a:cubicBezTo>
                  <a:cubicBezTo>
                    <a:pt x="131" y="1017"/>
                    <a:pt x="131" y="1017"/>
                    <a:pt x="131" y="1017"/>
                  </a:cubicBezTo>
                  <a:cubicBezTo>
                    <a:pt x="130" y="1018"/>
                    <a:pt x="130" y="1018"/>
                    <a:pt x="129" y="1018"/>
                  </a:cubicBezTo>
                  <a:cubicBezTo>
                    <a:pt x="128" y="1019"/>
                    <a:pt x="126" y="1019"/>
                    <a:pt x="125" y="1021"/>
                  </a:cubicBezTo>
                  <a:cubicBezTo>
                    <a:pt x="123" y="1023"/>
                    <a:pt x="123" y="1026"/>
                    <a:pt x="124" y="1028"/>
                  </a:cubicBezTo>
                  <a:cubicBezTo>
                    <a:pt x="124" y="1031"/>
                    <a:pt x="124" y="1033"/>
                    <a:pt x="123" y="1033"/>
                  </a:cubicBezTo>
                  <a:cubicBezTo>
                    <a:pt x="121" y="1035"/>
                    <a:pt x="118" y="1035"/>
                    <a:pt x="116" y="1035"/>
                  </a:cubicBezTo>
                  <a:cubicBezTo>
                    <a:pt x="115" y="1035"/>
                    <a:pt x="115" y="1036"/>
                    <a:pt x="114" y="1036"/>
                  </a:cubicBezTo>
                  <a:cubicBezTo>
                    <a:pt x="113" y="1036"/>
                    <a:pt x="112" y="1036"/>
                    <a:pt x="111" y="1036"/>
                  </a:cubicBezTo>
                  <a:cubicBezTo>
                    <a:pt x="111" y="1036"/>
                    <a:pt x="110" y="1036"/>
                    <a:pt x="110" y="1036"/>
                  </a:cubicBezTo>
                  <a:cubicBezTo>
                    <a:pt x="108" y="1036"/>
                    <a:pt x="106" y="1036"/>
                    <a:pt x="104" y="1039"/>
                  </a:cubicBezTo>
                  <a:cubicBezTo>
                    <a:pt x="103" y="1041"/>
                    <a:pt x="103" y="1043"/>
                    <a:pt x="103" y="1045"/>
                  </a:cubicBezTo>
                  <a:cubicBezTo>
                    <a:pt x="103" y="1045"/>
                    <a:pt x="103" y="1045"/>
                    <a:pt x="102" y="1045"/>
                  </a:cubicBezTo>
                  <a:cubicBezTo>
                    <a:pt x="102" y="1045"/>
                    <a:pt x="102" y="1045"/>
                    <a:pt x="101" y="1045"/>
                  </a:cubicBezTo>
                  <a:cubicBezTo>
                    <a:pt x="101" y="1045"/>
                    <a:pt x="100" y="1045"/>
                    <a:pt x="99" y="1045"/>
                  </a:cubicBezTo>
                  <a:cubicBezTo>
                    <a:pt x="99" y="1045"/>
                    <a:pt x="98" y="1044"/>
                    <a:pt x="97" y="1044"/>
                  </a:cubicBezTo>
                  <a:cubicBezTo>
                    <a:pt x="93" y="1044"/>
                    <a:pt x="92" y="1046"/>
                    <a:pt x="91" y="1048"/>
                  </a:cubicBezTo>
                  <a:cubicBezTo>
                    <a:pt x="90" y="1050"/>
                    <a:pt x="90" y="1052"/>
                    <a:pt x="91" y="1054"/>
                  </a:cubicBezTo>
                  <a:cubicBezTo>
                    <a:pt x="91" y="1055"/>
                    <a:pt x="91" y="1056"/>
                    <a:pt x="91" y="1056"/>
                  </a:cubicBezTo>
                  <a:cubicBezTo>
                    <a:pt x="90" y="1058"/>
                    <a:pt x="90" y="1059"/>
                    <a:pt x="90" y="1060"/>
                  </a:cubicBezTo>
                  <a:cubicBezTo>
                    <a:pt x="90" y="1062"/>
                    <a:pt x="90" y="1063"/>
                    <a:pt x="89" y="1065"/>
                  </a:cubicBezTo>
                  <a:cubicBezTo>
                    <a:pt x="88" y="1067"/>
                    <a:pt x="87" y="1070"/>
                    <a:pt x="86" y="1071"/>
                  </a:cubicBezTo>
                  <a:cubicBezTo>
                    <a:pt x="85" y="1072"/>
                    <a:pt x="85" y="1072"/>
                    <a:pt x="83" y="1072"/>
                  </a:cubicBezTo>
                  <a:cubicBezTo>
                    <a:pt x="83" y="1075"/>
                    <a:pt x="83" y="1075"/>
                    <a:pt x="83" y="1075"/>
                  </a:cubicBezTo>
                  <a:cubicBezTo>
                    <a:pt x="83" y="1072"/>
                    <a:pt x="83" y="1072"/>
                    <a:pt x="83" y="1072"/>
                  </a:cubicBezTo>
                  <a:cubicBezTo>
                    <a:pt x="82" y="1072"/>
                    <a:pt x="80" y="1072"/>
                    <a:pt x="78" y="1073"/>
                  </a:cubicBezTo>
                  <a:cubicBezTo>
                    <a:pt x="74" y="1075"/>
                    <a:pt x="74" y="1079"/>
                    <a:pt x="74" y="1082"/>
                  </a:cubicBezTo>
                  <a:cubicBezTo>
                    <a:pt x="74" y="1084"/>
                    <a:pt x="73" y="1086"/>
                    <a:pt x="73" y="1087"/>
                  </a:cubicBezTo>
                  <a:cubicBezTo>
                    <a:pt x="72" y="1088"/>
                    <a:pt x="70" y="1089"/>
                    <a:pt x="68" y="1091"/>
                  </a:cubicBezTo>
                  <a:cubicBezTo>
                    <a:pt x="67" y="1091"/>
                    <a:pt x="66" y="1092"/>
                    <a:pt x="65" y="1092"/>
                  </a:cubicBezTo>
                  <a:cubicBezTo>
                    <a:pt x="63" y="1094"/>
                    <a:pt x="61" y="1096"/>
                    <a:pt x="60" y="1098"/>
                  </a:cubicBezTo>
                  <a:cubicBezTo>
                    <a:pt x="59" y="1099"/>
                    <a:pt x="59" y="1099"/>
                    <a:pt x="58" y="1100"/>
                  </a:cubicBezTo>
                  <a:cubicBezTo>
                    <a:pt x="56" y="1103"/>
                    <a:pt x="53" y="1105"/>
                    <a:pt x="51" y="1107"/>
                  </a:cubicBezTo>
                  <a:cubicBezTo>
                    <a:pt x="50" y="1107"/>
                    <a:pt x="49" y="1108"/>
                    <a:pt x="47" y="1108"/>
                  </a:cubicBezTo>
                  <a:cubicBezTo>
                    <a:pt x="46" y="1108"/>
                    <a:pt x="44" y="1108"/>
                    <a:pt x="42" y="1109"/>
                  </a:cubicBezTo>
                  <a:cubicBezTo>
                    <a:pt x="41" y="1109"/>
                    <a:pt x="41" y="1110"/>
                    <a:pt x="40" y="1110"/>
                  </a:cubicBezTo>
                  <a:cubicBezTo>
                    <a:pt x="40" y="1111"/>
                    <a:pt x="39" y="1111"/>
                    <a:pt x="39" y="1111"/>
                  </a:cubicBezTo>
                  <a:cubicBezTo>
                    <a:pt x="38" y="1111"/>
                    <a:pt x="37" y="1111"/>
                    <a:pt x="36" y="1110"/>
                  </a:cubicBezTo>
                  <a:cubicBezTo>
                    <a:pt x="36" y="1110"/>
                    <a:pt x="35" y="1110"/>
                    <a:pt x="34" y="1110"/>
                  </a:cubicBezTo>
                  <a:cubicBezTo>
                    <a:pt x="33" y="1109"/>
                    <a:pt x="32" y="1109"/>
                    <a:pt x="30" y="1109"/>
                  </a:cubicBezTo>
                  <a:cubicBezTo>
                    <a:pt x="28" y="1109"/>
                    <a:pt x="27" y="1110"/>
                    <a:pt x="25" y="1111"/>
                  </a:cubicBezTo>
                  <a:cubicBezTo>
                    <a:pt x="24" y="1111"/>
                    <a:pt x="22" y="1112"/>
                    <a:pt x="21" y="1113"/>
                  </a:cubicBezTo>
                  <a:cubicBezTo>
                    <a:pt x="19" y="1114"/>
                    <a:pt x="18" y="1115"/>
                    <a:pt x="16" y="1116"/>
                  </a:cubicBezTo>
                  <a:cubicBezTo>
                    <a:pt x="12" y="1118"/>
                    <a:pt x="7" y="1120"/>
                    <a:pt x="5" y="1126"/>
                  </a:cubicBezTo>
                  <a:cubicBezTo>
                    <a:pt x="4" y="1127"/>
                    <a:pt x="4" y="1129"/>
                    <a:pt x="4" y="1130"/>
                  </a:cubicBezTo>
                  <a:cubicBezTo>
                    <a:pt x="4" y="1131"/>
                    <a:pt x="4" y="1132"/>
                    <a:pt x="4" y="1133"/>
                  </a:cubicBezTo>
                  <a:cubicBezTo>
                    <a:pt x="4" y="1133"/>
                    <a:pt x="3" y="1134"/>
                    <a:pt x="3" y="1134"/>
                  </a:cubicBezTo>
                  <a:cubicBezTo>
                    <a:pt x="3" y="1134"/>
                    <a:pt x="2" y="1135"/>
                    <a:pt x="2" y="1136"/>
                  </a:cubicBezTo>
                  <a:cubicBezTo>
                    <a:pt x="0" y="1138"/>
                    <a:pt x="1" y="1141"/>
                    <a:pt x="2" y="1143"/>
                  </a:cubicBezTo>
                  <a:cubicBezTo>
                    <a:pt x="4" y="1147"/>
                    <a:pt x="10" y="1148"/>
                    <a:pt x="12" y="1148"/>
                  </a:cubicBezTo>
                  <a:cubicBezTo>
                    <a:pt x="13" y="1148"/>
                    <a:pt x="15" y="1148"/>
                    <a:pt x="16" y="1148"/>
                  </a:cubicBezTo>
                  <a:cubicBezTo>
                    <a:pt x="20" y="1148"/>
                    <a:pt x="22" y="1147"/>
                    <a:pt x="25" y="1146"/>
                  </a:cubicBezTo>
                  <a:cubicBezTo>
                    <a:pt x="29" y="1144"/>
                    <a:pt x="30" y="1139"/>
                    <a:pt x="31" y="1136"/>
                  </a:cubicBezTo>
                  <a:cubicBezTo>
                    <a:pt x="31" y="1135"/>
                    <a:pt x="31" y="1135"/>
                    <a:pt x="31" y="1135"/>
                  </a:cubicBezTo>
                  <a:cubicBezTo>
                    <a:pt x="32" y="1132"/>
                    <a:pt x="32" y="1131"/>
                    <a:pt x="33" y="1131"/>
                  </a:cubicBezTo>
                  <a:cubicBezTo>
                    <a:pt x="33" y="1131"/>
                    <a:pt x="33" y="1131"/>
                    <a:pt x="33" y="1131"/>
                  </a:cubicBezTo>
                  <a:cubicBezTo>
                    <a:pt x="34" y="1131"/>
                    <a:pt x="36" y="1131"/>
                    <a:pt x="37" y="1132"/>
                  </a:cubicBezTo>
                  <a:cubicBezTo>
                    <a:pt x="38" y="1132"/>
                    <a:pt x="38" y="1133"/>
                    <a:pt x="38" y="1133"/>
                  </a:cubicBezTo>
                  <a:cubicBezTo>
                    <a:pt x="39" y="1133"/>
                    <a:pt x="39" y="1134"/>
                    <a:pt x="40" y="1134"/>
                  </a:cubicBezTo>
                  <a:cubicBezTo>
                    <a:pt x="42" y="1136"/>
                    <a:pt x="45" y="1136"/>
                    <a:pt x="47" y="1136"/>
                  </a:cubicBezTo>
                  <a:cubicBezTo>
                    <a:pt x="48" y="1136"/>
                    <a:pt x="48" y="1136"/>
                    <a:pt x="49" y="1136"/>
                  </a:cubicBezTo>
                  <a:cubicBezTo>
                    <a:pt x="49" y="1136"/>
                    <a:pt x="50" y="1136"/>
                    <a:pt x="51" y="1136"/>
                  </a:cubicBezTo>
                  <a:cubicBezTo>
                    <a:pt x="51" y="1136"/>
                    <a:pt x="51" y="1136"/>
                    <a:pt x="51" y="1136"/>
                  </a:cubicBezTo>
                  <a:cubicBezTo>
                    <a:pt x="54" y="1136"/>
                    <a:pt x="57" y="1138"/>
                    <a:pt x="58" y="1140"/>
                  </a:cubicBezTo>
                  <a:cubicBezTo>
                    <a:pt x="59" y="1141"/>
                    <a:pt x="59" y="1142"/>
                    <a:pt x="59" y="1143"/>
                  </a:cubicBezTo>
                  <a:cubicBezTo>
                    <a:pt x="59" y="1144"/>
                    <a:pt x="59" y="1144"/>
                    <a:pt x="59" y="1144"/>
                  </a:cubicBezTo>
                  <a:cubicBezTo>
                    <a:pt x="59" y="1145"/>
                    <a:pt x="60" y="1146"/>
                    <a:pt x="60" y="1147"/>
                  </a:cubicBezTo>
                  <a:cubicBezTo>
                    <a:pt x="60" y="1148"/>
                    <a:pt x="61" y="1149"/>
                    <a:pt x="61" y="1149"/>
                  </a:cubicBezTo>
                  <a:cubicBezTo>
                    <a:pt x="61" y="1153"/>
                    <a:pt x="62" y="1155"/>
                    <a:pt x="64" y="1159"/>
                  </a:cubicBezTo>
                  <a:cubicBezTo>
                    <a:pt x="64" y="1159"/>
                    <a:pt x="64" y="1159"/>
                    <a:pt x="64" y="1159"/>
                  </a:cubicBezTo>
                  <a:cubicBezTo>
                    <a:pt x="65" y="1161"/>
                    <a:pt x="67" y="1163"/>
                    <a:pt x="70" y="1163"/>
                  </a:cubicBezTo>
                  <a:cubicBezTo>
                    <a:pt x="70" y="1163"/>
                    <a:pt x="71" y="1163"/>
                    <a:pt x="71" y="1163"/>
                  </a:cubicBezTo>
                  <a:cubicBezTo>
                    <a:pt x="76" y="1162"/>
                    <a:pt x="77" y="1159"/>
                    <a:pt x="77" y="1157"/>
                  </a:cubicBezTo>
                  <a:cubicBezTo>
                    <a:pt x="78" y="1156"/>
                    <a:pt x="78" y="1155"/>
                    <a:pt x="79" y="1155"/>
                  </a:cubicBezTo>
                  <a:cubicBezTo>
                    <a:pt x="79" y="1154"/>
                    <a:pt x="80" y="1154"/>
                    <a:pt x="81" y="1154"/>
                  </a:cubicBezTo>
                  <a:cubicBezTo>
                    <a:pt x="82" y="1154"/>
                    <a:pt x="84" y="1153"/>
                    <a:pt x="86" y="1153"/>
                  </a:cubicBezTo>
                  <a:cubicBezTo>
                    <a:pt x="88" y="1151"/>
                    <a:pt x="88" y="1149"/>
                    <a:pt x="88" y="1148"/>
                  </a:cubicBezTo>
                  <a:cubicBezTo>
                    <a:pt x="88" y="1148"/>
                    <a:pt x="88" y="1148"/>
                    <a:pt x="88" y="1148"/>
                  </a:cubicBezTo>
                  <a:cubicBezTo>
                    <a:pt x="88" y="1148"/>
                    <a:pt x="89" y="1148"/>
                    <a:pt x="89" y="1148"/>
                  </a:cubicBezTo>
                  <a:cubicBezTo>
                    <a:pt x="90" y="1147"/>
                    <a:pt x="92" y="1146"/>
                    <a:pt x="92" y="1143"/>
                  </a:cubicBezTo>
                  <a:cubicBezTo>
                    <a:pt x="93" y="1140"/>
                    <a:pt x="91" y="1137"/>
                    <a:pt x="89" y="1135"/>
                  </a:cubicBezTo>
                  <a:cubicBezTo>
                    <a:pt x="88" y="1134"/>
                    <a:pt x="87" y="1134"/>
                    <a:pt x="87" y="1134"/>
                  </a:cubicBezTo>
                  <a:cubicBezTo>
                    <a:pt x="86" y="1134"/>
                    <a:pt x="86" y="1134"/>
                    <a:pt x="86" y="1133"/>
                  </a:cubicBezTo>
                  <a:cubicBezTo>
                    <a:pt x="86" y="1133"/>
                    <a:pt x="86" y="1132"/>
                    <a:pt x="87" y="1131"/>
                  </a:cubicBezTo>
                  <a:cubicBezTo>
                    <a:pt x="89" y="1130"/>
                    <a:pt x="91" y="1128"/>
                    <a:pt x="91" y="1124"/>
                  </a:cubicBezTo>
                  <a:cubicBezTo>
                    <a:pt x="91" y="1124"/>
                    <a:pt x="91" y="1123"/>
                    <a:pt x="91" y="1123"/>
                  </a:cubicBezTo>
                  <a:cubicBezTo>
                    <a:pt x="93" y="1125"/>
                    <a:pt x="95" y="1126"/>
                    <a:pt x="96" y="1126"/>
                  </a:cubicBezTo>
                  <a:cubicBezTo>
                    <a:pt x="97" y="1126"/>
                    <a:pt x="97" y="1126"/>
                    <a:pt x="98" y="1126"/>
                  </a:cubicBezTo>
                  <a:cubicBezTo>
                    <a:pt x="101" y="1126"/>
                    <a:pt x="102" y="1124"/>
                    <a:pt x="103" y="1122"/>
                  </a:cubicBezTo>
                  <a:cubicBezTo>
                    <a:pt x="103" y="1122"/>
                    <a:pt x="103" y="1122"/>
                    <a:pt x="103" y="1122"/>
                  </a:cubicBezTo>
                  <a:cubicBezTo>
                    <a:pt x="104" y="1120"/>
                    <a:pt x="105" y="1119"/>
                    <a:pt x="106" y="1118"/>
                  </a:cubicBezTo>
                  <a:cubicBezTo>
                    <a:pt x="107" y="1117"/>
                    <a:pt x="108" y="1116"/>
                    <a:pt x="109" y="1116"/>
                  </a:cubicBezTo>
                  <a:cubicBezTo>
                    <a:pt x="110" y="1115"/>
                    <a:pt x="110" y="1115"/>
                    <a:pt x="110" y="1115"/>
                  </a:cubicBezTo>
                  <a:cubicBezTo>
                    <a:pt x="112" y="1115"/>
                    <a:pt x="113" y="1114"/>
                    <a:pt x="114" y="1112"/>
                  </a:cubicBezTo>
                  <a:cubicBezTo>
                    <a:pt x="115" y="1112"/>
                    <a:pt x="115" y="1111"/>
                    <a:pt x="115" y="1111"/>
                  </a:cubicBezTo>
                  <a:cubicBezTo>
                    <a:pt x="115" y="1111"/>
                    <a:pt x="115" y="1112"/>
                    <a:pt x="116" y="1112"/>
                  </a:cubicBezTo>
                  <a:cubicBezTo>
                    <a:pt x="117" y="1113"/>
                    <a:pt x="118" y="1114"/>
                    <a:pt x="120" y="1114"/>
                  </a:cubicBezTo>
                  <a:cubicBezTo>
                    <a:pt x="122" y="1114"/>
                    <a:pt x="123" y="1112"/>
                    <a:pt x="125" y="1111"/>
                  </a:cubicBezTo>
                  <a:cubicBezTo>
                    <a:pt x="127" y="1108"/>
                    <a:pt x="127" y="1106"/>
                    <a:pt x="127" y="1103"/>
                  </a:cubicBezTo>
                  <a:cubicBezTo>
                    <a:pt x="127" y="1102"/>
                    <a:pt x="127" y="1102"/>
                    <a:pt x="127" y="1102"/>
                  </a:cubicBezTo>
                  <a:cubicBezTo>
                    <a:pt x="127" y="1101"/>
                    <a:pt x="127" y="1100"/>
                    <a:pt x="128" y="1099"/>
                  </a:cubicBezTo>
                  <a:cubicBezTo>
                    <a:pt x="128" y="1098"/>
                    <a:pt x="129" y="1096"/>
                    <a:pt x="129" y="1094"/>
                  </a:cubicBezTo>
                  <a:cubicBezTo>
                    <a:pt x="129" y="1094"/>
                    <a:pt x="129" y="1093"/>
                    <a:pt x="129" y="1093"/>
                  </a:cubicBezTo>
                  <a:cubicBezTo>
                    <a:pt x="129" y="1091"/>
                    <a:pt x="129" y="1091"/>
                    <a:pt x="129" y="1091"/>
                  </a:cubicBezTo>
                  <a:cubicBezTo>
                    <a:pt x="130" y="1090"/>
                    <a:pt x="130" y="1090"/>
                    <a:pt x="131" y="1090"/>
                  </a:cubicBezTo>
                  <a:cubicBezTo>
                    <a:pt x="133" y="1090"/>
                    <a:pt x="135" y="1091"/>
                    <a:pt x="136" y="1091"/>
                  </a:cubicBezTo>
                  <a:cubicBezTo>
                    <a:pt x="136" y="1092"/>
                    <a:pt x="136" y="1092"/>
                    <a:pt x="136" y="1092"/>
                  </a:cubicBezTo>
                  <a:cubicBezTo>
                    <a:pt x="137" y="1092"/>
                    <a:pt x="139" y="1093"/>
                    <a:pt x="141" y="1093"/>
                  </a:cubicBezTo>
                  <a:cubicBezTo>
                    <a:pt x="141" y="1093"/>
                    <a:pt x="142" y="1093"/>
                    <a:pt x="142" y="1093"/>
                  </a:cubicBezTo>
                  <a:cubicBezTo>
                    <a:pt x="144" y="1093"/>
                    <a:pt x="145" y="1093"/>
                    <a:pt x="147" y="1093"/>
                  </a:cubicBezTo>
                  <a:cubicBezTo>
                    <a:pt x="148" y="1093"/>
                    <a:pt x="150" y="1093"/>
                    <a:pt x="152" y="1093"/>
                  </a:cubicBezTo>
                  <a:cubicBezTo>
                    <a:pt x="156" y="1093"/>
                    <a:pt x="159" y="1093"/>
                    <a:pt x="162" y="1092"/>
                  </a:cubicBezTo>
                  <a:cubicBezTo>
                    <a:pt x="164" y="1091"/>
                    <a:pt x="166" y="1090"/>
                    <a:pt x="168" y="1088"/>
                  </a:cubicBezTo>
                  <a:cubicBezTo>
                    <a:pt x="170" y="1087"/>
                    <a:pt x="171" y="1086"/>
                    <a:pt x="173" y="1086"/>
                  </a:cubicBezTo>
                  <a:cubicBezTo>
                    <a:pt x="173" y="1086"/>
                    <a:pt x="173" y="1086"/>
                    <a:pt x="174" y="1086"/>
                  </a:cubicBezTo>
                  <a:cubicBezTo>
                    <a:pt x="176" y="1086"/>
                    <a:pt x="179" y="1087"/>
                    <a:pt x="182" y="1088"/>
                  </a:cubicBezTo>
                  <a:cubicBezTo>
                    <a:pt x="184" y="1088"/>
                    <a:pt x="186" y="1088"/>
                    <a:pt x="188" y="1089"/>
                  </a:cubicBezTo>
                  <a:cubicBezTo>
                    <a:pt x="189" y="1089"/>
                    <a:pt x="190" y="1089"/>
                    <a:pt x="190" y="1090"/>
                  </a:cubicBezTo>
                  <a:cubicBezTo>
                    <a:pt x="191" y="1090"/>
                    <a:pt x="192" y="1091"/>
                    <a:pt x="194" y="1091"/>
                  </a:cubicBezTo>
                  <a:cubicBezTo>
                    <a:pt x="194" y="1091"/>
                    <a:pt x="195" y="1091"/>
                    <a:pt x="195" y="1091"/>
                  </a:cubicBezTo>
                  <a:cubicBezTo>
                    <a:pt x="198" y="1091"/>
                    <a:pt x="201" y="1089"/>
                    <a:pt x="202" y="1086"/>
                  </a:cubicBezTo>
                  <a:cubicBezTo>
                    <a:pt x="202" y="1085"/>
                    <a:pt x="202" y="1085"/>
                    <a:pt x="203" y="1084"/>
                  </a:cubicBezTo>
                  <a:cubicBezTo>
                    <a:pt x="203" y="1085"/>
                    <a:pt x="204" y="1087"/>
                    <a:pt x="205" y="1088"/>
                  </a:cubicBezTo>
                  <a:cubicBezTo>
                    <a:pt x="206" y="1089"/>
                    <a:pt x="206" y="1089"/>
                    <a:pt x="207" y="1090"/>
                  </a:cubicBezTo>
                  <a:cubicBezTo>
                    <a:pt x="209" y="1093"/>
                    <a:pt x="212" y="1098"/>
                    <a:pt x="217" y="1098"/>
                  </a:cubicBezTo>
                  <a:cubicBezTo>
                    <a:pt x="218" y="1098"/>
                    <a:pt x="219" y="1098"/>
                    <a:pt x="219" y="1098"/>
                  </a:cubicBezTo>
                  <a:cubicBezTo>
                    <a:pt x="221" y="1098"/>
                    <a:pt x="222" y="1097"/>
                    <a:pt x="223" y="1096"/>
                  </a:cubicBezTo>
                  <a:cubicBezTo>
                    <a:pt x="224" y="1096"/>
                    <a:pt x="225" y="1095"/>
                    <a:pt x="226" y="1095"/>
                  </a:cubicBezTo>
                  <a:cubicBezTo>
                    <a:pt x="226" y="1095"/>
                    <a:pt x="226" y="1095"/>
                    <a:pt x="226" y="1095"/>
                  </a:cubicBezTo>
                  <a:cubicBezTo>
                    <a:pt x="228" y="1095"/>
                    <a:pt x="230" y="1096"/>
                    <a:pt x="232" y="1097"/>
                  </a:cubicBezTo>
                  <a:cubicBezTo>
                    <a:pt x="235" y="1099"/>
                    <a:pt x="237" y="1100"/>
                    <a:pt x="238" y="1102"/>
                  </a:cubicBezTo>
                  <a:cubicBezTo>
                    <a:pt x="239" y="1107"/>
                    <a:pt x="242" y="1110"/>
                    <a:pt x="245" y="1112"/>
                  </a:cubicBezTo>
                  <a:cubicBezTo>
                    <a:pt x="247" y="1113"/>
                    <a:pt x="250" y="1113"/>
                    <a:pt x="253" y="1113"/>
                  </a:cubicBezTo>
                  <a:cubicBezTo>
                    <a:pt x="255" y="1113"/>
                    <a:pt x="257" y="1113"/>
                    <a:pt x="259" y="1113"/>
                  </a:cubicBezTo>
                  <a:cubicBezTo>
                    <a:pt x="262" y="1112"/>
                    <a:pt x="267" y="1112"/>
                    <a:pt x="269" y="1106"/>
                  </a:cubicBezTo>
                  <a:cubicBezTo>
                    <a:pt x="270" y="1104"/>
                    <a:pt x="270" y="1102"/>
                    <a:pt x="271" y="1099"/>
                  </a:cubicBezTo>
                  <a:cubicBezTo>
                    <a:pt x="271" y="1097"/>
                    <a:pt x="271" y="1096"/>
                    <a:pt x="271" y="1094"/>
                  </a:cubicBezTo>
                  <a:cubicBezTo>
                    <a:pt x="272" y="1092"/>
                    <a:pt x="274" y="1090"/>
                    <a:pt x="277" y="1088"/>
                  </a:cubicBezTo>
                  <a:cubicBezTo>
                    <a:pt x="278" y="1088"/>
                    <a:pt x="278" y="1088"/>
                    <a:pt x="278" y="1088"/>
                  </a:cubicBezTo>
                  <a:cubicBezTo>
                    <a:pt x="278" y="1088"/>
                    <a:pt x="278" y="1088"/>
                    <a:pt x="279" y="1088"/>
                  </a:cubicBezTo>
                  <a:cubicBezTo>
                    <a:pt x="280" y="1087"/>
                    <a:pt x="283" y="1085"/>
                    <a:pt x="284" y="1083"/>
                  </a:cubicBezTo>
                  <a:cubicBezTo>
                    <a:pt x="284" y="1082"/>
                    <a:pt x="284" y="1080"/>
                    <a:pt x="284" y="1079"/>
                  </a:cubicBezTo>
                  <a:cubicBezTo>
                    <a:pt x="284" y="1079"/>
                    <a:pt x="284" y="1078"/>
                    <a:pt x="284" y="1078"/>
                  </a:cubicBezTo>
                  <a:cubicBezTo>
                    <a:pt x="284" y="1078"/>
                    <a:pt x="284" y="1077"/>
                    <a:pt x="285" y="1077"/>
                  </a:cubicBezTo>
                  <a:cubicBezTo>
                    <a:pt x="286" y="1076"/>
                    <a:pt x="287" y="1075"/>
                    <a:pt x="287" y="1073"/>
                  </a:cubicBezTo>
                  <a:cubicBezTo>
                    <a:pt x="287" y="1071"/>
                    <a:pt x="286" y="1069"/>
                    <a:pt x="282" y="1069"/>
                  </a:cubicBezTo>
                  <a:cubicBezTo>
                    <a:pt x="282" y="1069"/>
                    <a:pt x="282" y="1069"/>
                    <a:pt x="282" y="1069"/>
                  </a:cubicBezTo>
                  <a:cubicBezTo>
                    <a:pt x="282" y="1069"/>
                    <a:pt x="281" y="1069"/>
                    <a:pt x="281" y="1069"/>
                  </a:cubicBezTo>
                  <a:cubicBezTo>
                    <a:pt x="281" y="1069"/>
                    <a:pt x="281" y="1068"/>
                    <a:pt x="281" y="1068"/>
                  </a:cubicBezTo>
                  <a:cubicBezTo>
                    <a:pt x="281" y="1067"/>
                    <a:pt x="282" y="1066"/>
                    <a:pt x="282" y="1066"/>
                  </a:cubicBezTo>
                  <a:cubicBezTo>
                    <a:pt x="283" y="1065"/>
                    <a:pt x="283" y="1064"/>
                    <a:pt x="284" y="1063"/>
                  </a:cubicBezTo>
                  <a:cubicBezTo>
                    <a:pt x="285" y="1061"/>
                    <a:pt x="285" y="1059"/>
                    <a:pt x="285" y="1058"/>
                  </a:cubicBezTo>
                  <a:cubicBezTo>
                    <a:pt x="285" y="1056"/>
                    <a:pt x="285" y="1055"/>
                    <a:pt x="285" y="1054"/>
                  </a:cubicBezTo>
                  <a:cubicBezTo>
                    <a:pt x="285" y="1052"/>
                    <a:pt x="284" y="1051"/>
                    <a:pt x="285" y="1049"/>
                  </a:cubicBezTo>
                  <a:cubicBezTo>
                    <a:pt x="285" y="1048"/>
                    <a:pt x="286" y="1045"/>
                    <a:pt x="287" y="1044"/>
                  </a:cubicBezTo>
                  <a:cubicBezTo>
                    <a:pt x="288" y="1043"/>
                    <a:pt x="288" y="1043"/>
                    <a:pt x="288" y="1043"/>
                  </a:cubicBezTo>
                  <a:cubicBezTo>
                    <a:pt x="288" y="1042"/>
                    <a:pt x="289" y="1041"/>
                    <a:pt x="289" y="1040"/>
                  </a:cubicBezTo>
                  <a:cubicBezTo>
                    <a:pt x="290" y="1039"/>
                    <a:pt x="290" y="1038"/>
                    <a:pt x="291" y="1037"/>
                  </a:cubicBezTo>
                  <a:cubicBezTo>
                    <a:pt x="292" y="1036"/>
                    <a:pt x="292" y="1036"/>
                    <a:pt x="292" y="1036"/>
                  </a:cubicBezTo>
                  <a:cubicBezTo>
                    <a:pt x="292" y="1034"/>
                    <a:pt x="293" y="1033"/>
                    <a:pt x="294" y="1031"/>
                  </a:cubicBezTo>
                  <a:cubicBezTo>
                    <a:pt x="295" y="1033"/>
                    <a:pt x="296" y="1034"/>
                    <a:pt x="299" y="1034"/>
                  </a:cubicBezTo>
                  <a:cubicBezTo>
                    <a:pt x="300" y="1034"/>
                    <a:pt x="300" y="1034"/>
                    <a:pt x="301" y="1034"/>
                  </a:cubicBezTo>
                  <a:cubicBezTo>
                    <a:pt x="304" y="1033"/>
                    <a:pt x="306" y="1031"/>
                    <a:pt x="307" y="1029"/>
                  </a:cubicBezTo>
                  <a:cubicBezTo>
                    <a:pt x="308" y="1028"/>
                    <a:pt x="308" y="1028"/>
                    <a:pt x="308" y="1028"/>
                  </a:cubicBezTo>
                  <a:cubicBezTo>
                    <a:pt x="310" y="1026"/>
                    <a:pt x="312" y="1025"/>
                    <a:pt x="314" y="1023"/>
                  </a:cubicBezTo>
                  <a:cubicBezTo>
                    <a:pt x="314" y="1023"/>
                    <a:pt x="314" y="1023"/>
                    <a:pt x="314" y="1023"/>
                  </a:cubicBezTo>
                  <a:cubicBezTo>
                    <a:pt x="317" y="1022"/>
                    <a:pt x="318" y="1021"/>
                    <a:pt x="321" y="1021"/>
                  </a:cubicBezTo>
                  <a:cubicBezTo>
                    <a:pt x="327" y="1020"/>
                    <a:pt x="333" y="1018"/>
                    <a:pt x="339" y="1016"/>
                  </a:cubicBezTo>
                  <a:cubicBezTo>
                    <a:pt x="340" y="1015"/>
                    <a:pt x="341" y="1015"/>
                    <a:pt x="343" y="1015"/>
                  </a:cubicBezTo>
                  <a:cubicBezTo>
                    <a:pt x="345" y="1015"/>
                    <a:pt x="347" y="1014"/>
                    <a:pt x="349" y="1014"/>
                  </a:cubicBezTo>
                  <a:cubicBezTo>
                    <a:pt x="350" y="1013"/>
                    <a:pt x="351" y="1013"/>
                    <a:pt x="352" y="1013"/>
                  </a:cubicBezTo>
                  <a:cubicBezTo>
                    <a:pt x="356" y="1011"/>
                    <a:pt x="359" y="1010"/>
                    <a:pt x="362" y="1010"/>
                  </a:cubicBezTo>
                  <a:cubicBezTo>
                    <a:pt x="364" y="1010"/>
                    <a:pt x="365" y="1010"/>
                    <a:pt x="366" y="1010"/>
                  </a:cubicBezTo>
                  <a:cubicBezTo>
                    <a:pt x="367" y="1010"/>
                    <a:pt x="367" y="1010"/>
                    <a:pt x="368" y="1010"/>
                  </a:cubicBezTo>
                  <a:cubicBezTo>
                    <a:pt x="369" y="1011"/>
                    <a:pt x="370" y="1011"/>
                    <a:pt x="371" y="1011"/>
                  </a:cubicBezTo>
                  <a:cubicBezTo>
                    <a:pt x="371" y="1011"/>
                    <a:pt x="372" y="1012"/>
                    <a:pt x="373" y="1012"/>
                  </a:cubicBezTo>
                  <a:cubicBezTo>
                    <a:pt x="374" y="1012"/>
                    <a:pt x="375" y="1013"/>
                    <a:pt x="376" y="1013"/>
                  </a:cubicBezTo>
                  <a:cubicBezTo>
                    <a:pt x="378" y="1014"/>
                    <a:pt x="380" y="1014"/>
                    <a:pt x="381" y="1014"/>
                  </a:cubicBezTo>
                  <a:cubicBezTo>
                    <a:pt x="383" y="1014"/>
                    <a:pt x="384" y="1014"/>
                    <a:pt x="386" y="1015"/>
                  </a:cubicBezTo>
                  <a:cubicBezTo>
                    <a:pt x="386" y="1016"/>
                    <a:pt x="386" y="1016"/>
                    <a:pt x="387" y="1017"/>
                  </a:cubicBezTo>
                  <a:cubicBezTo>
                    <a:pt x="387" y="1018"/>
                    <a:pt x="388" y="1019"/>
                    <a:pt x="389" y="1020"/>
                  </a:cubicBezTo>
                  <a:cubicBezTo>
                    <a:pt x="392" y="1023"/>
                    <a:pt x="396" y="1025"/>
                    <a:pt x="400" y="1027"/>
                  </a:cubicBezTo>
                  <a:cubicBezTo>
                    <a:pt x="402" y="1028"/>
                    <a:pt x="403" y="1029"/>
                    <a:pt x="404" y="1029"/>
                  </a:cubicBezTo>
                  <a:cubicBezTo>
                    <a:pt x="405" y="1030"/>
                    <a:pt x="405" y="1030"/>
                    <a:pt x="406" y="1031"/>
                  </a:cubicBezTo>
                  <a:cubicBezTo>
                    <a:pt x="408" y="1031"/>
                    <a:pt x="408" y="1032"/>
                    <a:pt x="408" y="1033"/>
                  </a:cubicBezTo>
                  <a:cubicBezTo>
                    <a:pt x="409" y="1034"/>
                    <a:pt x="409" y="1037"/>
                    <a:pt x="413" y="1037"/>
                  </a:cubicBezTo>
                  <a:cubicBezTo>
                    <a:pt x="414" y="1037"/>
                    <a:pt x="415" y="1037"/>
                    <a:pt x="416" y="1035"/>
                  </a:cubicBezTo>
                  <a:cubicBezTo>
                    <a:pt x="417" y="1034"/>
                    <a:pt x="417" y="1033"/>
                    <a:pt x="418" y="1032"/>
                  </a:cubicBezTo>
                  <a:cubicBezTo>
                    <a:pt x="418" y="1031"/>
                    <a:pt x="419" y="1030"/>
                    <a:pt x="420" y="1029"/>
                  </a:cubicBezTo>
                  <a:cubicBezTo>
                    <a:pt x="421" y="1027"/>
                    <a:pt x="423" y="1027"/>
                    <a:pt x="426" y="1027"/>
                  </a:cubicBezTo>
                  <a:cubicBezTo>
                    <a:pt x="427" y="1027"/>
                    <a:pt x="428" y="1027"/>
                    <a:pt x="430" y="1027"/>
                  </a:cubicBezTo>
                  <a:cubicBezTo>
                    <a:pt x="431" y="1027"/>
                    <a:pt x="433" y="1028"/>
                    <a:pt x="434" y="1028"/>
                  </a:cubicBezTo>
                  <a:cubicBezTo>
                    <a:pt x="435" y="1028"/>
                    <a:pt x="435" y="1028"/>
                    <a:pt x="436" y="1028"/>
                  </a:cubicBezTo>
                  <a:cubicBezTo>
                    <a:pt x="438" y="1028"/>
                    <a:pt x="441" y="1027"/>
                    <a:pt x="443" y="1027"/>
                  </a:cubicBezTo>
                  <a:cubicBezTo>
                    <a:pt x="444" y="1027"/>
                    <a:pt x="444" y="1027"/>
                    <a:pt x="444" y="1027"/>
                  </a:cubicBezTo>
                  <a:cubicBezTo>
                    <a:pt x="445" y="1027"/>
                    <a:pt x="446" y="1027"/>
                    <a:pt x="447" y="1027"/>
                  </a:cubicBezTo>
                  <a:cubicBezTo>
                    <a:pt x="450" y="1027"/>
                    <a:pt x="451" y="1027"/>
                    <a:pt x="453" y="1028"/>
                  </a:cubicBezTo>
                  <a:cubicBezTo>
                    <a:pt x="454" y="1028"/>
                    <a:pt x="455" y="1029"/>
                    <a:pt x="456" y="1030"/>
                  </a:cubicBezTo>
                  <a:cubicBezTo>
                    <a:pt x="458" y="1032"/>
                    <a:pt x="460" y="1033"/>
                    <a:pt x="463" y="1034"/>
                  </a:cubicBezTo>
                  <a:cubicBezTo>
                    <a:pt x="464" y="1034"/>
                    <a:pt x="465" y="1034"/>
                    <a:pt x="466" y="1034"/>
                  </a:cubicBezTo>
                  <a:cubicBezTo>
                    <a:pt x="469" y="1034"/>
                    <a:pt x="472" y="1033"/>
                    <a:pt x="475" y="1032"/>
                  </a:cubicBezTo>
                  <a:cubicBezTo>
                    <a:pt x="475" y="1032"/>
                    <a:pt x="476" y="1032"/>
                    <a:pt x="477" y="1032"/>
                  </a:cubicBezTo>
                  <a:cubicBezTo>
                    <a:pt x="478" y="1031"/>
                    <a:pt x="479" y="1031"/>
                    <a:pt x="480" y="1030"/>
                  </a:cubicBezTo>
                  <a:cubicBezTo>
                    <a:pt x="481" y="1030"/>
                    <a:pt x="482" y="1029"/>
                    <a:pt x="482" y="1028"/>
                  </a:cubicBezTo>
                  <a:cubicBezTo>
                    <a:pt x="483" y="1027"/>
                    <a:pt x="483" y="1027"/>
                    <a:pt x="483" y="1027"/>
                  </a:cubicBezTo>
                  <a:cubicBezTo>
                    <a:pt x="484" y="1026"/>
                    <a:pt x="485" y="1024"/>
                    <a:pt x="485" y="1021"/>
                  </a:cubicBezTo>
                  <a:cubicBezTo>
                    <a:pt x="485" y="1017"/>
                    <a:pt x="483" y="1015"/>
                    <a:pt x="481" y="1013"/>
                  </a:cubicBezTo>
                  <a:cubicBezTo>
                    <a:pt x="479" y="1012"/>
                    <a:pt x="477" y="1011"/>
                    <a:pt x="476" y="1011"/>
                  </a:cubicBezTo>
                  <a:cubicBezTo>
                    <a:pt x="476" y="1011"/>
                    <a:pt x="476" y="1011"/>
                    <a:pt x="476" y="1011"/>
                  </a:cubicBezTo>
                  <a:cubicBezTo>
                    <a:pt x="475" y="1011"/>
                    <a:pt x="474" y="1011"/>
                    <a:pt x="473" y="1010"/>
                  </a:cubicBezTo>
                  <a:cubicBezTo>
                    <a:pt x="473" y="1010"/>
                    <a:pt x="473" y="1010"/>
                    <a:pt x="473" y="1010"/>
                  </a:cubicBezTo>
                  <a:cubicBezTo>
                    <a:pt x="472" y="1010"/>
                    <a:pt x="471" y="1010"/>
                    <a:pt x="470" y="1010"/>
                  </a:cubicBezTo>
                  <a:cubicBezTo>
                    <a:pt x="470" y="1010"/>
                    <a:pt x="470" y="1010"/>
                    <a:pt x="470" y="1010"/>
                  </a:cubicBezTo>
                  <a:cubicBezTo>
                    <a:pt x="470" y="1009"/>
                    <a:pt x="469" y="1008"/>
                    <a:pt x="469" y="1008"/>
                  </a:cubicBezTo>
                  <a:cubicBezTo>
                    <a:pt x="470" y="1008"/>
                    <a:pt x="470" y="1007"/>
                    <a:pt x="471" y="1007"/>
                  </a:cubicBezTo>
                  <a:cubicBezTo>
                    <a:pt x="471" y="1007"/>
                    <a:pt x="471" y="1007"/>
                    <a:pt x="471" y="1007"/>
                  </a:cubicBezTo>
                  <a:cubicBezTo>
                    <a:pt x="472" y="1007"/>
                    <a:pt x="473" y="1008"/>
                    <a:pt x="474" y="1009"/>
                  </a:cubicBezTo>
                  <a:cubicBezTo>
                    <a:pt x="475" y="1009"/>
                    <a:pt x="476" y="1010"/>
                    <a:pt x="477" y="1011"/>
                  </a:cubicBezTo>
                  <a:cubicBezTo>
                    <a:pt x="479" y="1011"/>
                    <a:pt x="480" y="1011"/>
                    <a:pt x="482" y="1011"/>
                  </a:cubicBezTo>
                  <a:cubicBezTo>
                    <a:pt x="483" y="1011"/>
                    <a:pt x="483" y="1011"/>
                    <a:pt x="484" y="1011"/>
                  </a:cubicBezTo>
                  <a:cubicBezTo>
                    <a:pt x="486" y="1011"/>
                    <a:pt x="487" y="1010"/>
                    <a:pt x="488" y="1009"/>
                  </a:cubicBezTo>
                  <a:cubicBezTo>
                    <a:pt x="489" y="1008"/>
                    <a:pt x="490" y="1008"/>
                    <a:pt x="490" y="1007"/>
                  </a:cubicBezTo>
                  <a:cubicBezTo>
                    <a:pt x="492" y="1006"/>
                    <a:pt x="494" y="1006"/>
                    <a:pt x="496" y="1006"/>
                  </a:cubicBezTo>
                  <a:cubicBezTo>
                    <a:pt x="498" y="1006"/>
                    <a:pt x="499" y="1006"/>
                    <a:pt x="501" y="1006"/>
                  </a:cubicBezTo>
                  <a:cubicBezTo>
                    <a:pt x="503" y="1005"/>
                    <a:pt x="505" y="1004"/>
                    <a:pt x="506" y="1004"/>
                  </a:cubicBezTo>
                  <a:cubicBezTo>
                    <a:pt x="508" y="1003"/>
                    <a:pt x="510" y="1002"/>
                    <a:pt x="511" y="1002"/>
                  </a:cubicBezTo>
                  <a:cubicBezTo>
                    <a:pt x="511" y="1002"/>
                    <a:pt x="511" y="1002"/>
                    <a:pt x="511" y="1002"/>
                  </a:cubicBezTo>
                  <a:cubicBezTo>
                    <a:pt x="513" y="1002"/>
                    <a:pt x="515" y="1003"/>
                    <a:pt x="517" y="1004"/>
                  </a:cubicBezTo>
                  <a:cubicBezTo>
                    <a:pt x="519" y="1004"/>
                    <a:pt x="521" y="1005"/>
                    <a:pt x="523" y="1005"/>
                  </a:cubicBezTo>
                  <a:cubicBezTo>
                    <a:pt x="523" y="1006"/>
                    <a:pt x="525" y="1006"/>
                    <a:pt x="527" y="1006"/>
                  </a:cubicBezTo>
                  <a:cubicBezTo>
                    <a:pt x="528" y="1006"/>
                    <a:pt x="529" y="1006"/>
                    <a:pt x="529" y="1005"/>
                  </a:cubicBezTo>
                  <a:cubicBezTo>
                    <a:pt x="528" y="1007"/>
                    <a:pt x="526" y="1008"/>
                    <a:pt x="525" y="1010"/>
                  </a:cubicBezTo>
                  <a:cubicBezTo>
                    <a:pt x="523" y="1012"/>
                    <a:pt x="522" y="1015"/>
                    <a:pt x="524" y="1017"/>
                  </a:cubicBezTo>
                  <a:cubicBezTo>
                    <a:pt x="524" y="1018"/>
                    <a:pt x="525" y="1019"/>
                    <a:pt x="527" y="1019"/>
                  </a:cubicBezTo>
                  <a:cubicBezTo>
                    <a:pt x="528" y="1019"/>
                    <a:pt x="529" y="1018"/>
                    <a:pt x="530" y="1018"/>
                  </a:cubicBezTo>
                  <a:cubicBezTo>
                    <a:pt x="531" y="1018"/>
                    <a:pt x="532" y="1018"/>
                    <a:pt x="533" y="1018"/>
                  </a:cubicBezTo>
                  <a:cubicBezTo>
                    <a:pt x="533" y="1018"/>
                    <a:pt x="533" y="1018"/>
                    <a:pt x="533" y="1018"/>
                  </a:cubicBezTo>
                  <a:cubicBezTo>
                    <a:pt x="536" y="1018"/>
                    <a:pt x="539" y="1019"/>
                    <a:pt x="542" y="1022"/>
                  </a:cubicBezTo>
                  <a:cubicBezTo>
                    <a:pt x="544" y="1023"/>
                    <a:pt x="546" y="1025"/>
                    <a:pt x="549" y="1026"/>
                  </a:cubicBezTo>
                  <a:cubicBezTo>
                    <a:pt x="551" y="1027"/>
                    <a:pt x="551" y="1027"/>
                    <a:pt x="551" y="1027"/>
                  </a:cubicBezTo>
                  <a:cubicBezTo>
                    <a:pt x="552" y="1028"/>
                    <a:pt x="553" y="1029"/>
                    <a:pt x="554" y="1030"/>
                  </a:cubicBezTo>
                  <a:cubicBezTo>
                    <a:pt x="555" y="1030"/>
                    <a:pt x="556" y="1031"/>
                    <a:pt x="557" y="1032"/>
                  </a:cubicBezTo>
                  <a:cubicBezTo>
                    <a:pt x="559" y="1034"/>
                    <a:pt x="562" y="1034"/>
                    <a:pt x="564" y="1034"/>
                  </a:cubicBezTo>
                  <a:cubicBezTo>
                    <a:pt x="570" y="1034"/>
                    <a:pt x="575" y="1031"/>
                    <a:pt x="577" y="1026"/>
                  </a:cubicBezTo>
                  <a:cubicBezTo>
                    <a:pt x="578" y="1024"/>
                    <a:pt x="578" y="1023"/>
                    <a:pt x="578" y="1021"/>
                  </a:cubicBezTo>
                  <a:cubicBezTo>
                    <a:pt x="579" y="1017"/>
                    <a:pt x="580" y="1015"/>
                    <a:pt x="583" y="1014"/>
                  </a:cubicBezTo>
                  <a:cubicBezTo>
                    <a:pt x="587" y="1013"/>
                    <a:pt x="589" y="1011"/>
                    <a:pt x="590" y="1009"/>
                  </a:cubicBezTo>
                  <a:cubicBezTo>
                    <a:pt x="591" y="1005"/>
                    <a:pt x="589" y="1001"/>
                    <a:pt x="587" y="997"/>
                  </a:cubicBezTo>
                  <a:cubicBezTo>
                    <a:pt x="585" y="994"/>
                    <a:pt x="585" y="994"/>
                    <a:pt x="585" y="994"/>
                  </a:cubicBezTo>
                  <a:cubicBezTo>
                    <a:pt x="585" y="994"/>
                    <a:pt x="582" y="996"/>
                    <a:pt x="582" y="996"/>
                  </a:cubicBezTo>
                  <a:cubicBezTo>
                    <a:pt x="581" y="995"/>
                    <a:pt x="581" y="995"/>
                    <a:pt x="579" y="995"/>
                  </a:cubicBezTo>
                  <a:cubicBezTo>
                    <a:pt x="579" y="994"/>
                    <a:pt x="579" y="994"/>
                    <a:pt x="578" y="994"/>
                  </a:cubicBezTo>
                  <a:cubicBezTo>
                    <a:pt x="578" y="994"/>
                    <a:pt x="577" y="994"/>
                    <a:pt x="577" y="994"/>
                  </a:cubicBezTo>
                  <a:cubicBezTo>
                    <a:pt x="576" y="995"/>
                    <a:pt x="576" y="995"/>
                    <a:pt x="576" y="995"/>
                  </a:cubicBezTo>
                  <a:cubicBezTo>
                    <a:pt x="575" y="995"/>
                    <a:pt x="575" y="995"/>
                    <a:pt x="575" y="995"/>
                  </a:cubicBezTo>
                  <a:cubicBezTo>
                    <a:pt x="572" y="994"/>
                    <a:pt x="569" y="993"/>
                    <a:pt x="567" y="992"/>
                  </a:cubicBezTo>
                  <a:cubicBezTo>
                    <a:pt x="567" y="992"/>
                    <a:pt x="566" y="991"/>
                    <a:pt x="565" y="991"/>
                  </a:cubicBezTo>
                  <a:cubicBezTo>
                    <a:pt x="563" y="989"/>
                    <a:pt x="561" y="988"/>
                    <a:pt x="558" y="988"/>
                  </a:cubicBezTo>
                  <a:cubicBezTo>
                    <a:pt x="558" y="988"/>
                    <a:pt x="558" y="988"/>
                    <a:pt x="558" y="988"/>
                  </a:cubicBezTo>
                  <a:cubicBezTo>
                    <a:pt x="557" y="988"/>
                    <a:pt x="554" y="989"/>
                    <a:pt x="552" y="990"/>
                  </a:cubicBezTo>
                  <a:cubicBezTo>
                    <a:pt x="551" y="990"/>
                    <a:pt x="550" y="991"/>
                    <a:pt x="550" y="992"/>
                  </a:cubicBezTo>
                  <a:cubicBezTo>
                    <a:pt x="550" y="992"/>
                    <a:pt x="550" y="992"/>
                    <a:pt x="550" y="992"/>
                  </a:cubicBezTo>
                  <a:cubicBezTo>
                    <a:pt x="548" y="993"/>
                    <a:pt x="548" y="993"/>
                    <a:pt x="548" y="993"/>
                  </a:cubicBezTo>
                  <a:cubicBezTo>
                    <a:pt x="548" y="995"/>
                    <a:pt x="548" y="995"/>
                    <a:pt x="548" y="995"/>
                  </a:cubicBezTo>
                  <a:cubicBezTo>
                    <a:pt x="548" y="996"/>
                    <a:pt x="547" y="997"/>
                    <a:pt x="546" y="999"/>
                  </a:cubicBezTo>
                  <a:cubicBezTo>
                    <a:pt x="546" y="999"/>
                    <a:pt x="546" y="999"/>
                    <a:pt x="546" y="1000"/>
                  </a:cubicBezTo>
                  <a:cubicBezTo>
                    <a:pt x="545" y="1000"/>
                    <a:pt x="545" y="1000"/>
                    <a:pt x="545" y="1000"/>
                  </a:cubicBezTo>
                  <a:cubicBezTo>
                    <a:pt x="542" y="1000"/>
                    <a:pt x="540" y="1001"/>
                    <a:pt x="537" y="1002"/>
                  </a:cubicBezTo>
                  <a:cubicBezTo>
                    <a:pt x="536" y="1003"/>
                    <a:pt x="536" y="1003"/>
                    <a:pt x="536" y="1003"/>
                  </a:cubicBezTo>
                  <a:cubicBezTo>
                    <a:pt x="534" y="1003"/>
                    <a:pt x="533" y="1004"/>
                    <a:pt x="531" y="1005"/>
                  </a:cubicBezTo>
                  <a:cubicBezTo>
                    <a:pt x="532" y="1003"/>
                    <a:pt x="533" y="1002"/>
                    <a:pt x="533" y="1001"/>
                  </a:cubicBezTo>
                  <a:cubicBezTo>
                    <a:pt x="533" y="1000"/>
                    <a:pt x="533" y="1000"/>
                    <a:pt x="533" y="1000"/>
                  </a:cubicBezTo>
                  <a:cubicBezTo>
                    <a:pt x="534" y="999"/>
                    <a:pt x="535" y="998"/>
                    <a:pt x="536" y="998"/>
                  </a:cubicBezTo>
                  <a:cubicBezTo>
                    <a:pt x="537" y="998"/>
                    <a:pt x="537" y="998"/>
                    <a:pt x="537" y="998"/>
                  </a:cubicBezTo>
                  <a:cubicBezTo>
                    <a:pt x="540" y="997"/>
                    <a:pt x="541" y="996"/>
                    <a:pt x="544" y="994"/>
                  </a:cubicBezTo>
                  <a:cubicBezTo>
                    <a:pt x="548" y="990"/>
                    <a:pt x="552" y="988"/>
                    <a:pt x="557" y="985"/>
                  </a:cubicBezTo>
                  <a:cubicBezTo>
                    <a:pt x="557" y="985"/>
                    <a:pt x="557" y="985"/>
                    <a:pt x="558" y="985"/>
                  </a:cubicBezTo>
                  <a:cubicBezTo>
                    <a:pt x="559" y="985"/>
                    <a:pt x="561" y="984"/>
                    <a:pt x="562" y="981"/>
                  </a:cubicBezTo>
                  <a:cubicBezTo>
                    <a:pt x="562" y="981"/>
                    <a:pt x="562" y="981"/>
                    <a:pt x="562" y="981"/>
                  </a:cubicBezTo>
                  <a:cubicBezTo>
                    <a:pt x="562" y="981"/>
                    <a:pt x="562" y="981"/>
                    <a:pt x="562" y="981"/>
                  </a:cubicBezTo>
                  <a:cubicBezTo>
                    <a:pt x="563" y="982"/>
                    <a:pt x="563" y="982"/>
                    <a:pt x="563" y="982"/>
                  </a:cubicBezTo>
                  <a:cubicBezTo>
                    <a:pt x="564" y="982"/>
                    <a:pt x="564" y="983"/>
                    <a:pt x="564" y="983"/>
                  </a:cubicBezTo>
                  <a:cubicBezTo>
                    <a:pt x="566" y="984"/>
                    <a:pt x="566" y="984"/>
                    <a:pt x="566" y="984"/>
                  </a:cubicBezTo>
                  <a:cubicBezTo>
                    <a:pt x="567" y="985"/>
                    <a:pt x="568" y="986"/>
                    <a:pt x="569" y="987"/>
                  </a:cubicBezTo>
                  <a:cubicBezTo>
                    <a:pt x="570" y="987"/>
                    <a:pt x="570" y="987"/>
                    <a:pt x="571" y="988"/>
                  </a:cubicBezTo>
                  <a:cubicBezTo>
                    <a:pt x="571" y="988"/>
                    <a:pt x="572" y="988"/>
                    <a:pt x="572" y="988"/>
                  </a:cubicBezTo>
                  <a:cubicBezTo>
                    <a:pt x="572" y="988"/>
                    <a:pt x="572" y="988"/>
                    <a:pt x="572" y="988"/>
                  </a:cubicBezTo>
                  <a:cubicBezTo>
                    <a:pt x="573" y="989"/>
                    <a:pt x="574" y="990"/>
                    <a:pt x="574" y="990"/>
                  </a:cubicBezTo>
                  <a:cubicBezTo>
                    <a:pt x="575" y="990"/>
                    <a:pt x="576" y="991"/>
                    <a:pt x="578" y="991"/>
                  </a:cubicBezTo>
                  <a:cubicBezTo>
                    <a:pt x="579" y="991"/>
                    <a:pt x="580" y="990"/>
                    <a:pt x="582" y="990"/>
                  </a:cubicBezTo>
                  <a:cubicBezTo>
                    <a:pt x="583" y="990"/>
                    <a:pt x="584" y="990"/>
                    <a:pt x="585" y="990"/>
                  </a:cubicBezTo>
                  <a:cubicBezTo>
                    <a:pt x="585" y="990"/>
                    <a:pt x="585" y="990"/>
                    <a:pt x="585" y="990"/>
                  </a:cubicBezTo>
                  <a:cubicBezTo>
                    <a:pt x="585" y="990"/>
                    <a:pt x="585" y="990"/>
                    <a:pt x="586" y="990"/>
                  </a:cubicBezTo>
                  <a:cubicBezTo>
                    <a:pt x="588" y="990"/>
                    <a:pt x="590" y="990"/>
                    <a:pt x="591" y="989"/>
                  </a:cubicBezTo>
                  <a:cubicBezTo>
                    <a:pt x="594" y="988"/>
                    <a:pt x="594" y="985"/>
                    <a:pt x="595" y="984"/>
                  </a:cubicBezTo>
                  <a:cubicBezTo>
                    <a:pt x="595" y="983"/>
                    <a:pt x="595" y="983"/>
                    <a:pt x="595" y="983"/>
                  </a:cubicBezTo>
                  <a:cubicBezTo>
                    <a:pt x="596" y="981"/>
                    <a:pt x="597" y="979"/>
                    <a:pt x="599" y="979"/>
                  </a:cubicBezTo>
                  <a:cubicBezTo>
                    <a:pt x="600" y="979"/>
                    <a:pt x="600" y="980"/>
                    <a:pt x="601" y="980"/>
                  </a:cubicBezTo>
                  <a:cubicBezTo>
                    <a:pt x="601" y="980"/>
                    <a:pt x="602" y="981"/>
                    <a:pt x="603" y="982"/>
                  </a:cubicBezTo>
                  <a:cubicBezTo>
                    <a:pt x="603" y="982"/>
                    <a:pt x="604" y="983"/>
                    <a:pt x="605" y="984"/>
                  </a:cubicBezTo>
                  <a:cubicBezTo>
                    <a:pt x="605" y="984"/>
                    <a:pt x="605" y="984"/>
                    <a:pt x="606" y="984"/>
                  </a:cubicBezTo>
                  <a:cubicBezTo>
                    <a:pt x="606" y="984"/>
                    <a:pt x="606" y="984"/>
                    <a:pt x="606" y="984"/>
                  </a:cubicBezTo>
                  <a:cubicBezTo>
                    <a:pt x="604" y="986"/>
                    <a:pt x="604" y="988"/>
                    <a:pt x="604" y="989"/>
                  </a:cubicBezTo>
                  <a:cubicBezTo>
                    <a:pt x="605" y="992"/>
                    <a:pt x="608" y="994"/>
                    <a:pt x="611" y="995"/>
                  </a:cubicBezTo>
                  <a:cubicBezTo>
                    <a:pt x="611" y="995"/>
                    <a:pt x="612" y="995"/>
                    <a:pt x="613" y="996"/>
                  </a:cubicBezTo>
                  <a:cubicBezTo>
                    <a:pt x="615" y="997"/>
                    <a:pt x="618" y="998"/>
                    <a:pt x="620" y="998"/>
                  </a:cubicBezTo>
                  <a:cubicBezTo>
                    <a:pt x="622" y="998"/>
                    <a:pt x="625" y="998"/>
                    <a:pt x="627" y="994"/>
                  </a:cubicBezTo>
                  <a:cubicBezTo>
                    <a:pt x="628" y="992"/>
                    <a:pt x="629" y="990"/>
                    <a:pt x="631" y="989"/>
                  </a:cubicBezTo>
                  <a:cubicBezTo>
                    <a:pt x="632" y="989"/>
                    <a:pt x="633" y="988"/>
                    <a:pt x="634" y="987"/>
                  </a:cubicBezTo>
                  <a:cubicBezTo>
                    <a:pt x="635" y="986"/>
                    <a:pt x="636" y="985"/>
                    <a:pt x="638" y="985"/>
                  </a:cubicBezTo>
                  <a:cubicBezTo>
                    <a:pt x="641" y="984"/>
                    <a:pt x="644" y="984"/>
                    <a:pt x="647" y="984"/>
                  </a:cubicBezTo>
                  <a:cubicBezTo>
                    <a:pt x="649" y="984"/>
                    <a:pt x="649" y="984"/>
                    <a:pt x="649" y="984"/>
                  </a:cubicBezTo>
                  <a:cubicBezTo>
                    <a:pt x="651" y="984"/>
                    <a:pt x="654" y="984"/>
                    <a:pt x="656" y="984"/>
                  </a:cubicBezTo>
                  <a:cubicBezTo>
                    <a:pt x="659" y="983"/>
                    <a:pt x="662" y="983"/>
                    <a:pt x="665" y="983"/>
                  </a:cubicBezTo>
                  <a:cubicBezTo>
                    <a:pt x="669" y="983"/>
                    <a:pt x="673" y="983"/>
                    <a:pt x="677" y="982"/>
                  </a:cubicBezTo>
                  <a:cubicBezTo>
                    <a:pt x="678" y="982"/>
                    <a:pt x="679" y="982"/>
                    <a:pt x="680" y="982"/>
                  </a:cubicBezTo>
                  <a:cubicBezTo>
                    <a:pt x="681" y="981"/>
                    <a:pt x="683" y="981"/>
                    <a:pt x="685" y="980"/>
                  </a:cubicBezTo>
                  <a:cubicBezTo>
                    <a:pt x="686" y="980"/>
                    <a:pt x="687" y="979"/>
                    <a:pt x="688" y="979"/>
                  </a:cubicBezTo>
                  <a:cubicBezTo>
                    <a:pt x="689" y="978"/>
                    <a:pt x="689" y="978"/>
                    <a:pt x="690" y="978"/>
                  </a:cubicBezTo>
                  <a:cubicBezTo>
                    <a:pt x="693" y="977"/>
                    <a:pt x="696" y="977"/>
                    <a:pt x="698" y="977"/>
                  </a:cubicBezTo>
                  <a:cubicBezTo>
                    <a:pt x="699" y="977"/>
                    <a:pt x="700" y="977"/>
                    <a:pt x="701" y="977"/>
                  </a:cubicBezTo>
                  <a:cubicBezTo>
                    <a:pt x="702" y="977"/>
                    <a:pt x="702" y="977"/>
                    <a:pt x="702" y="977"/>
                  </a:cubicBezTo>
                  <a:cubicBezTo>
                    <a:pt x="706" y="977"/>
                    <a:pt x="709" y="978"/>
                    <a:pt x="712" y="979"/>
                  </a:cubicBezTo>
                  <a:cubicBezTo>
                    <a:pt x="714" y="979"/>
                    <a:pt x="716" y="980"/>
                    <a:pt x="719" y="981"/>
                  </a:cubicBezTo>
                  <a:cubicBezTo>
                    <a:pt x="721" y="981"/>
                    <a:pt x="723" y="982"/>
                    <a:pt x="725" y="983"/>
                  </a:cubicBezTo>
                  <a:cubicBezTo>
                    <a:pt x="729" y="984"/>
                    <a:pt x="732" y="986"/>
                    <a:pt x="736" y="986"/>
                  </a:cubicBezTo>
                  <a:cubicBezTo>
                    <a:pt x="737" y="986"/>
                    <a:pt x="737" y="986"/>
                    <a:pt x="737" y="986"/>
                  </a:cubicBezTo>
                  <a:cubicBezTo>
                    <a:pt x="740" y="986"/>
                    <a:pt x="742" y="986"/>
                    <a:pt x="744" y="987"/>
                  </a:cubicBezTo>
                  <a:cubicBezTo>
                    <a:pt x="746" y="988"/>
                    <a:pt x="748" y="989"/>
                    <a:pt x="750" y="989"/>
                  </a:cubicBezTo>
                  <a:cubicBezTo>
                    <a:pt x="751" y="989"/>
                    <a:pt x="753" y="988"/>
                    <a:pt x="754" y="988"/>
                  </a:cubicBezTo>
                  <a:cubicBezTo>
                    <a:pt x="758" y="986"/>
                    <a:pt x="759" y="982"/>
                    <a:pt x="761" y="979"/>
                  </a:cubicBezTo>
                  <a:cubicBezTo>
                    <a:pt x="762" y="978"/>
                    <a:pt x="762" y="977"/>
                    <a:pt x="763" y="976"/>
                  </a:cubicBezTo>
                  <a:cubicBezTo>
                    <a:pt x="765" y="973"/>
                    <a:pt x="769" y="971"/>
                    <a:pt x="774" y="969"/>
                  </a:cubicBezTo>
                  <a:cubicBezTo>
                    <a:pt x="776" y="968"/>
                    <a:pt x="777" y="968"/>
                    <a:pt x="779" y="968"/>
                  </a:cubicBezTo>
                  <a:cubicBezTo>
                    <a:pt x="780" y="968"/>
                    <a:pt x="782" y="968"/>
                    <a:pt x="784" y="968"/>
                  </a:cubicBezTo>
                  <a:cubicBezTo>
                    <a:pt x="785" y="967"/>
                    <a:pt x="786" y="967"/>
                    <a:pt x="787" y="967"/>
                  </a:cubicBezTo>
                  <a:cubicBezTo>
                    <a:pt x="789" y="967"/>
                    <a:pt x="791" y="967"/>
                    <a:pt x="794" y="966"/>
                  </a:cubicBezTo>
                  <a:cubicBezTo>
                    <a:pt x="796" y="965"/>
                    <a:pt x="799" y="963"/>
                    <a:pt x="802" y="961"/>
                  </a:cubicBezTo>
                  <a:cubicBezTo>
                    <a:pt x="804" y="958"/>
                    <a:pt x="807" y="955"/>
                    <a:pt x="810" y="953"/>
                  </a:cubicBezTo>
                  <a:cubicBezTo>
                    <a:pt x="812" y="951"/>
                    <a:pt x="814" y="950"/>
                    <a:pt x="815" y="949"/>
                  </a:cubicBezTo>
                  <a:cubicBezTo>
                    <a:pt x="817" y="947"/>
                    <a:pt x="819" y="946"/>
                    <a:pt x="821" y="946"/>
                  </a:cubicBezTo>
                  <a:cubicBezTo>
                    <a:pt x="824" y="946"/>
                    <a:pt x="826" y="947"/>
                    <a:pt x="828" y="947"/>
                  </a:cubicBezTo>
                  <a:cubicBezTo>
                    <a:pt x="829" y="948"/>
                    <a:pt x="831" y="948"/>
                    <a:pt x="832" y="948"/>
                  </a:cubicBezTo>
                  <a:cubicBezTo>
                    <a:pt x="833" y="949"/>
                    <a:pt x="833" y="949"/>
                    <a:pt x="834" y="949"/>
                  </a:cubicBezTo>
                  <a:cubicBezTo>
                    <a:pt x="836" y="949"/>
                    <a:pt x="838" y="948"/>
                    <a:pt x="839" y="947"/>
                  </a:cubicBezTo>
                  <a:cubicBezTo>
                    <a:pt x="841" y="944"/>
                    <a:pt x="841" y="940"/>
                    <a:pt x="841" y="937"/>
                  </a:cubicBezTo>
                  <a:cubicBezTo>
                    <a:pt x="841" y="932"/>
                    <a:pt x="845" y="926"/>
                    <a:pt x="849" y="923"/>
                  </a:cubicBezTo>
                  <a:cubicBezTo>
                    <a:pt x="852" y="920"/>
                    <a:pt x="855" y="919"/>
                    <a:pt x="858" y="917"/>
                  </a:cubicBezTo>
                  <a:cubicBezTo>
                    <a:pt x="861" y="916"/>
                    <a:pt x="861" y="916"/>
                    <a:pt x="861" y="916"/>
                  </a:cubicBezTo>
                  <a:cubicBezTo>
                    <a:pt x="862" y="915"/>
                    <a:pt x="864" y="914"/>
                    <a:pt x="866" y="913"/>
                  </a:cubicBezTo>
                  <a:cubicBezTo>
                    <a:pt x="872" y="910"/>
                    <a:pt x="878" y="907"/>
                    <a:pt x="883" y="902"/>
                  </a:cubicBezTo>
                  <a:cubicBezTo>
                    <a:pt x="890" y="895"/>
                    <a:pt x="893" y="884"/>
                    <a:pt x="890" y="875"/>
                  </a:cubicBezTo>
                  <a:cubicBezTo>
                    <a:pt x="890" y="873"/>
                    <a:pt x="889" y="872"/>
                    <a:pt x="889" y="870"/>
                  </a:cubicBezTo>
                  <a:cubicBezTo>
                    <a:pt x="888" y="868"/>
                    <a:pt x="887" y="866"/>
                    <a:pt x="887" y="864"/>
                  </a:cubicBezTo>
                  <a:cubicBezTo>
                    <a:pt x="887" y="863"/>
                    <a:pt x="888" y="861"/>
                    <a:pt x="889" y="860"/>
                  </a:cubicBezTo>
                  <a:cubicBezTo>
                    <a:pt x="890" y="858"/>
                    <a:pt x="891" y="856"/>
                    <a:pt x="892" y="854"/>
                  </a:cubicBezTo>
                  <a:cubicBezTo>
                    <a:pt x="893" y="852"/>
                    <a:pt x="893" y="850"/>
                    <a:pt x="892" y="849"/>
                  </a:cubicBezTo>
                  <a:cubicBezTo>
                    <a:pt x="891" y="848"/>
                    <a:pt x="890" y="847"/>
                    <a:pt x="887" y="847"/>
                  </a:cubicBezTo>
                  <a:cubicBezTo>
                    <a:pt x="885" y="847"/>
                    <a:pt x="883" y="847"/>
                    <a:pt x="881" y="848"/>
                  </a:cubicBezTo>
                  <a:cubicBezTo>
                    <a:pt x="881" y="848"/>
                    <a:pt x="880" y="848"/>
                    <a:pt x="880" y="848"/>
                  </a:cubicBezTo>
                  <a:cubicBezTo>
                    <a:pt x="879" y="848"/>
                    <a:pt x="878" y="848"/>
                    <a:pt x="877" y="848"/>
                  </a:cubicBezTo>
                  <a:cubicBezTo>
                    <a:pt x="876" y="848"/>
                    <a:pt x="874" y="848"/>
                    <a:pt x="873" y="848"/>
                  </a:cubicBezTo>
                  <a:cubicBezTo>
                    <a:pt x="871" y="848"/>
                    <a:pt x="870" y="848"/>
                    <a:pt x="868" y="847"/>
                  </a:cubicBezTo>
                  <a:cubicBezTo>
                    <a:pt x="868" y="847"/>
                    <a:pt x="868" y="847"/>
                    <a:pt x="868" y="847"/>
                  </a:cubicBezTo>
                  <a:cubicBezTo>
                    <a:pt x="867" y="847"/>
                    <a:pt x="865" y="848"/>
                    <a:pt x="864" y="848"/>
                  </a:cubicBezTo>
                  <a:cubicBezTo>
                    <a:pt x="863" y="848"/>
                    <a:pt x="863" y="848"/>
                    <a:pt x="862" y="848"/>
                  </a:cubicBezTo>
                  <a:cubicBezTo>
                    <a:pt x="861" y="848"/>
                    <a:pt x="859" y="849"/>
                    <a:pt x="858" y="849"/>
                  </a:cubicBezTo>
                  <a:cubicBezTo>
                    <a:pt x="857" y="849"/>
                    <a:pt x="856" y="849"/>
                    <a:pt x="855" y="849"/>
                  </a:cubicBezTo>
                  <a:cubicBezTo>
                    <a:pt x="852" y="849"/>
                    <a:pt x="849" y="850"/>
                    <a:pt x="847" y="851"/>
                  </a:cubicBezTo>
                  <a:cubicBezTo>
                    <a:pt x="846" y="851"/>
                    <a:pt x="846" y="851"/>
                    <a:pt x="845" y="852"/>
                  </a:cubicBezTo>
                  <a:cubicBezTo>
                    <a:pt x="844" y="852"/>
                    <a:pt x="843" y="852"/>
                    <a:pt x="842" y="852"/>
                  </a:cubicBezTo>
                  <a:cubicBezTo>
                    <a:pt x="839" y="853"/>
                    <a:pt x="837" y="854"/>
                    <a:pt x="834" y="856"/>
                  </a:cubicBezTo>
                  <a:cubicBezTo>
                    <a:pt x="831" y="858"/>
                    <a:pt x="829" y="860"/>
                    <a:pt x="826" y="860"/>
                  </a:cubicBezTo>
                  <a:cubicBezTo>
                    <a:pt x="825" y="860"/>
                    <a:pt x="825" y="860"/>
                    <a:pt x="825" y="860"/>
                  </a:cubicBezTo>
                  <a:cubicBezTo>
                    <a:pt x="827" y="859"/>
                    <a:pt x="829" y="857"/>
                    <a:pt x="830" y="854"/>
                  </a:cubicBezTo>
                  <a:cubicBezTo>
                    <a:pt x="830" y="852"/>
                    <a:pt x="830" y="849"/>
                    <a:pt x="828" y="847"/>
                  </a:cubicBezTo>
                  <a:cubicBezTo>
                    <a:pt x="825" y="843"/>
                    <a:pt x="821" y="842"/>
                    <a:pt x="815" y="842"/>
                  </a:cubicBezTo>
                  <a:cubicBezTo>
                    <a:pt x="814" y="842"/>
                    <a:pt x="812" y="842"/>
                    <a:pt x="812" y="842"/>
                  </a:cubicBezTo>
                  <a:cubicBezTo>
                    <a:pt x="810" y="842"/>
                    <a:pt x="805" y="842"/>
                    <a:pt x="802" y="844"/>
                  </a:cubicBezTo>
                  <a:cubicBezTo>
                    <a:pt x="803" y="843"/>
                    <a:pt x="803" y="842"/>
                    <a:pt x="803" y="841"/>
                  </a:cubicBezTo>
                  <a:cubicBezTo>
                    <a:pt x="804" y="840"/>
                    <a:pt x="804" y="839"/>
                    <a:pt x="803" y="838"/>
                  </a:cubicBezTo>
                  <a:cubicBezTo>
                    <a:pt x="802" y="837"/>
                    <a:pt x="801" y="835"/>
                    <a:pt x="786" y="834"/>
                  </a:cubicBezTo>
                  <a:cubicBezTo>
                    <a:pt x="785" y="834"/>
                    <a:pt x="784" y="834"/>
                    <a:pt x="783" y="834"/>
                  </a:cubicBezTo>
                  <a:cubicBezTo>
                    <a:pt x="781" y="834"/>
                    <a:pt x="779" y="834"/>
                    <a:pt x="778" y="835"/>
                  </a:cubicBezTo>
                  <a:cubicBezTo>
                    <a:pt x="780" y="833"/>
                    <a:pt x="784" y="832"/>
                    <a:pt x="786" y="831"/>
                  </a:cubicBezTo>
                  <a:cubicBezTo>
                    <a:pt x="790" y="829"/>
                    <a:pt x="793" y="829"/>
                    <a:pt x="796" y="829"/>
                  </a:cubicBezTo>
                  <a:cubicBezTo>
                    <a:pt x="797" y="829"/>
                    <a:pt x="799" y="829"/>
                    <a:pt x="800" y="829"/>
                  </a:cubicBezTo>
                  <a:cubicBezTo>
                    <a:pt x="801" y="830"/>
                    <a:pt x="802" y="830"/>
                    <a:pt x="804" y="830"/>
                  </a:cubicBezTo>
                  <a:cubicBezTo>
                    <a:pt x="808" y="830"/>
                    <a:pt x="813" y="827"/>
                    <a:pt x="816" y="823"/>
                  </a:cubicBezTo>
                  <a:cubicBezTo>
                    <a:pt x="816" y="822"/>
                    <a:pt x="817" y="822"/>
                    <a:pt x="818" y="821"/>
                  </a:cubicBezTo>
                  <a:cubicBezTo>
                    <a:pt x="819" y="820"/>
                    <a:pt x="819" y="819"/>
                    <a:pt x="820" y="819"/>
                  </a:cubicBezTo>
                  <a:cubicBezTo>
                    <a:pt x="822" y="817"/>
                    <a:pt x="823" y="814"/>
                    <a:pt x="823" y="812"/>
                  </a:cubicBezTo>
                  <a:cubicBezTo>
                    <a:pt x="824" y="812"/>
                    <a:pt x="824" y="811"/>
                    <a:pt x="824" y="810"/>
                  </a:cubicBezTo>
                  <a:cubicBezTo>
                    <a:pt x="825" y="808"/>
                    <a:pt x="825" y="806"/>
                    <a:pt x="825" y="804"/>
                  </a:cubicBezTo>
                  <a:cubicBezTo>
                    <a:pt x="824" y="803"/>
                    <a:pt x="824" y="803"/>
                    <a:pt x="824" y="802"/>
                  </a:cubicBezTo>
                  <a:cubicBezTo>
                    <a:pt x="824" y="801"/>
                    <a:pt x="824" y="800"/>
                    <a:pt x="824" y="799"/>
                  </a:cubicBezTo>
                  <a:cubicBezTo>
                    <a:pt x="825" y="798"/>
                    <a:pt x="825" y="796"/>
                    <a:pt x="824" y="793"/>
                  </a:cubicBezTo>
                  <a:cubicBezTo>
                    <a:pt x="823" y="790"/>
                    <a:pt x="822" y="787"/>
                    <a:pt x="818" y="787"/>
                  </a:cubicBezTo>
                  <a:cubicBezTo>
                    <a:pt x="817" y="787"/>
                    <a:pt x="816" y="788"/>
                    <a:pt x="815" y="788"/>
                  </a:cubicBezTo>
                  <a:cubicBezTo>
                    <a:pt x="813" y="788"/>
                    <a:pt x="810" y="789"/>
                    <a:pt x="808" y="790"/>
                  </a:cubicBezTo>
                  <a:cubicBezTo>
                    <a:pt x="806" y="791"/>
                    <a:pt x="803" y="792"/>
                    <a:pt x="801" y="792"/>
                  </a:cubicBezTo>
                  <a:cubicBezTo>
                    <a:pt x="801" y="792"/>
                    <a:pt x="800" y="791"/>
                    <a:pt x="799" y="791"/>
                  </a:cubicBezTo>
                  <a:cubicBezTo>
                    <a:pt x="799" y="791"/>
                    <a:pt x="797" y="791"/>
                    <a:pt x="797" y="789"/>
                  </a:cubicBezTo>
                  <a:cubicBezTo>
                    <a:pt x="798" y="788"/>
                    <a:pt x="800" y="788"/>
                    <a:pt x="801" y="787"/>
                  </a:cubicBezTo>
                  <a:cubicBezTo>
                    <a:pt x="805" y="785"/>
                    <a:pt x="810" y="783"/>
                    <a:pt x="815" y="780"/>
                  </a:cubicBezTo>
                  <a:cubicBezTo>
                    <a:pt x="816" y="779"/>
                    <a:pt x="817" y="778"/>
                    <a:pt x="817" y="778"/>
                  </a:cubicBezTo>
                  <a:cubicBezTo>
                    <a:pt x="819" y="777"/>
                    <a:pt x="821" y="775"/>
                    <a:pt x="823" y="774"/>
                  </a:cubicBezTo>
                  <a:cubicBezTo>
                    <a:pt x="824" y="773"/>
                    <a:pt x="824" y="772"/>
                    <a:pt x="825" y="771"/>
                  </a:cubicBezTo>
                  <a:cubicBezTo>
                    <a:pt x="826" y="771"/>
                    <a:pt x="827" y="769"/>
                    <a:pt x="827" y="769"/>
                  </a:cubicBezTo>
                  <a:cubicBezTo>
                    <a:pt x="828" y="770"/>
                    <a:pt x="829" y="771"/>
                    <a:pt x="830" y="773"/>
                  </a:cubicBezTo>
                  <a:cubicBezTo>
                    <a:pt x="832" y="776"/>
                    <a:pt x="833" y="780"/>
                    <a:pt x="838" y="780"/>
                  </a:cubicBezTo>
                  <a:cubicBezTo>
                    <a:pt x="839" y="780"/>
                    <a:pt x="841" y="779"/>
                    <a:pt x="842" y="779"/>
                  </a:cubicBezTo>
                  <a:cubicBezTo>
                    <a:pt x="849" y="775"/>
                    <a:pt x="854" y="771"/>
                    <a:pt x="859" y="767"/>
                  </a:cubicBezTo>
                  <a:cubicBezTo>
                    <a:pt x="861" y="765"/>
                    <a:pt x="863" y="762"/>
                    <a:pt x="864" y="759"/>
                  </a:cubicBezTo>
                  <a:cubicBezTo>
                    <a:pt x="865" y="757"/>
                    <a:pt x="866" y="756"/>
                    <a:pt x="865" y="754"/>
                  </a:cubicBezTo>
                  <a:cubicBezTo>
                    <a:pt x="864" y="752"/>
                    <a:pt x="862" y="750"/>
                    <a:pt x="859" y="750"/>
                  </a:cubicBezTo>
                  <a:cubicBezTo>
                    <a:pt x="859" y="750"/>
                    <a:pt x="859" y="750"/>
                    <a:pt x="858" y="750"/>
                  </a:cubicBezTo>
                  <a:cubicBezTo>
                    <a:pt x="859" y="749"/>
                    <a:pt x="859" y="749"/>
                    <a:pt x="859" y="749"/>
                  </a:cubicBezTo>
                  <a:cubicBezTo>
                    <a:pt x="861" y="747"/>
                    <a:pt x="863" y="744"/>
                    <a:pt x="864" y="742"/>
                  </a:cubicBezTo>
                  <a:cubicBezTo>
                    <a:pt x="864" y="742"/>
                    <a:pt x="865" y="742"/>
                    <a:pt x="865" y="742"/>
                  </a:cubicBezTo>
                  <a:cubicBezTo>
                    <a:pt x="866" y="743"/>
                    <a:pt x="866" y="743"/>
                    <a:pt x="867" y="743"/>
                  </a:cubicBezTo>
                  <a:cubicBezTo>
                    <a:pt x="867" y="743"/>
                    <a:pt x="867" y="743"/>
                    <a:pt x="867" y="743"/>
                  </a:cubicBezTo>
                  <a:cubicBezTo>
                    <a:pt x="870" y="743"/>
                    <a:pt x="872" y="739"/>
                    <a:pt x="874" y="736"/>
                  </a:cubicBezTo>
                  <a:cubicBezTo>
                    <a:pt x="874" y="736"/>
                    <a:pt x="875" y="735"/>
                    <a:pt x="875" y="735"/>
                  </a:cubicBezTo>
                  <a:cubicBezTo>
                    <a:pt x="876" y="732"/>
                    <a:pt x="878" y="730"/>
                    <a:pt x="879" y="728"/>
                  </a:cubicBezTo>
                  <a:cubicBezTo>
                    <a:pt x="880" y="727"/>
                    <a:pt x="880" y="725"/>
                    <a:pt x="881" y="724"/>
                  </a:cubicBezTo>
                  <a:cubicBezTo>
                    <a:pt x="884" y="720"/>
                    <a:pt x="887" y="717"/>
                    <a:pt x="893" y="714"/>
                  </a:cubicBezTo>
                  <a:cubicBezTo>
                    <a:pt x="896" y="712"/>
                    <a:pt x="898" y="710"/>
                    <a:pt x="898" y="707"/>
                  </a:cubicBezTo>
                  <a:cubicBezTo>
                    <a:pt x="899" y="703"/>
                    <a:pt x="899" y="700"/>
                    <a:pt x="899" y="696"/>
                  </a:cubicBezTo>
                  <a:cubicBezTo>
                    <a:pt x="899" y="694"/>
                    <a:pt x="899" y="693"/>
                    <a:pt x="899" y="691"/>
                  </a:cubicBezTo>
                  <a:cubicBezTo>
                    <a:pt x="899" y="688"/>
                    <a:pt x="899" y="688"/>
                    <a:pt x="899" y="688"/>
                  </a:cubicBezTo>
                  <a:cubicBezTo>
                    <a:pt x="900" y="684"/>
                    <a:pt x="900" y="680"/>
                    <a:pt x="899" y="675"/>
                  </a:cubicBezTo>
                  <a:cubicBezTo>
                    <a:pt x="899" y="672"/>
                    <a:pt x="901" y="669"/>
                    <a:pt x="903" y="665"/>
                  </a:cubicBezTo>
                  <a:cubicBezTo>
                    <a:pt x="904" y="664"/>
                    <a:pt x="904" y="663"/>
                    <a:pt x="905" y="662"/>
                  </a:cubicBezTo>
                  <a:cubicBezTo>
                    <a:pt x="906" y="660"/>
                    <a:pt x="906" y="657"/>
                    <a:pt x="907" y="654"/>
                  </a:cubicBezTo>
                  <a:cubicBezTo>
                    <a:pt x="907" y="653"/>
                    <a:pt x="907" y="653"/>
                    <a:pt x="907" y="653"/>
                  </a:cubicBezTo>
                  <a:cubicBezTo>
                    <a:pt x="907" y="652"/>
                    <a:pt x="908" y="650"/>
                    <a:pt x="908" y="649"/>
                  </a:cubicBezTo>
                  <a:cubicBezTo>
                    <a:pt x="909" y="647"/>
                    <a:pt x="909" y="645"/>
                    <a:pt x="910" y="644"/>
                  </a:cubicBezTo>
                  <a:cubicBezTo>
                    <a:pt x="910" y="642"/>
                    <a:pt x="910" y="641"/>
                    <a:pt x="910" y="639"/>
                  </a:cubicBezTo>
                  <a:cubicBezTo>
                    <a:pt x="911" y="637"/>
                    <a:pt x="911" y="635"/>
                    <a:pt x="911" y="633"/>
                  </a:cubicBezTo>
                  <a:cubicBezTo>
                    <a:pt x="912" y="633"/>
                    <a:pt x="912" y="633"/>
                    <a:pt x="912" y="633"/>
                  </a:cubicBezTo>
                  <a:cubicBezTo>
                    <a:pt x="913" y="631"/>
                    <a:pt x="913" y="628"/>
                    <a:pt x="912" y="625"/>
                  </a:cubicBezTo>
                  <a:close/>
                  <a:moveTo>
                    <a:pt x="800" y="853"/>
                  </a:moveTo>
                  <a:cubicBezTo>
                    <a:pt x="799" y="853"/>
                    <a:pt x="798" y="853"/>
                    <a:pt x="797" y="853"/>
                  </a:cubicBezTo>
                  <a:cubicBezTo>
                    <a:pt x="795" y="853"/>
                    <a:pt x="794" y="853"/>
                    <a:pt x="792" y="853"/>
                  </a:cubicBezTo>
                  <a:cubicBezTo>
                    <a:pt x="792" y="853"/>
                    <a:pt x="791" y="853"/>
                    <a:pt x="791" y="853"/>
                  </a:cubicBezTo>
                  <a:cubicBezTo>
                    <a:pt x="789" y="853"/>
                    <a:pt x="788" y="853"/>
                    <a:pt x="786" y="853"/>
                  </a:cubicBezTo>
                  <a:cubicBezTo>
                    <a:pt x="785" y="853"/>
                    <a:pt x="785" y="853"/>
                    <a:pt x="785" y="853"/>
                  </a:cubicBezTo>
                  <a:cubicBezTo>
                    <a:pt x="785" y="852"/>
                    <a:pt x="786" y="851"/>
                    <a:pt x="787" y="850"/>
                  </a:cubicBezTo>
                  <a:cubicBezTo>
                    <a:pt x="788" y="849"/>
                    <a:pt x="788" y="849"/>
                    <a:pt x="788" y="849"/>
                  </a:cubicBezTo>
                  <a:cubicBezTo>
                    <a:pt x="789" y="849"/>
                    <a:pt x="790" y="848"/>
                    <a:pt x="791" y="848"/>
                  </a:cubicBezTo>
                  <a:cubicBezTo>
                    <a:pt x="791" y="848"/>
                    <a:pt x="791" y="848"/>
                    <a:pt x="791" y="848"/>
                  </a:cubicBezTo>
                  <a:cubicBezTo>
                    <a:pt x="791" y="848"/>
                    <a:pt x="791" y="848"/>
                    <a:pt x="792" y="848"/>
                  </a:cubicBezTo>
                  <a:cubicBezTo>
                    <a:pt x="792" y="848"/>
                    <a:pt x="793" y="848"/>
                    <a:pt x="794" y="848"/>
                  </a:cubicBezTo>
                  <a:cubicBezTo>
                    <a:pt x="794" y="848"/>
                    <a:pt x="794" y="848"/>
                    <a:pt x="794" y="848"/>
                  </a:cubicBezTo>
                  <a:cubicBezTo>
                    <a:pt x="796" y="848"/>
                    <a:pt x="798" y="847"/>
                    <a:pt x="799" y="846"/>
                  </a:cubicBezTo>
                  <a:cubicBezTo>
                    <a:pt x="799" y="847"/>
                    <a:pt x="799" y="847"/>
                    <a:pt x="799" y="848"/>
                  </a:cubicBezTo>
                  <a:cubicBezTo>
                    <a:pt x="798" y="850"/>
                    <a:pt x="799" y="852"/>
                    <a:pt x="800" y="853"/>
                  </a:cubicBezTo>
                  <a:close/>
                  <a:moveTo>
                    <a:pt x="635" y="407"/>
                  </a:moveTo>
                  <a:cubicBezTo>
                    <a:pt x="634" y="408"/>
                    <a:pt x="633" y="409"/>
                    <a:pt x="632" y="409"/>
                  </a:cubicBezTo>
                  <a:cubicBezTo>
                    <a:pt x="631" y="410"/>
                    <a:pt x="630" y="410"/>
                    <a:pt x="629" y="411"/>
                  </a:cubicBezTo>
                  <a:cubicBezTo>
                    <a:pt x="627" y="412"/>
                    <a:pt x="625" y="412"/>
                    <a:pt x="623" y="412"/>
                  </a:cubicBezTo>
                  <a:cubicBezTo>
                    <a:pt x="620" y="412"/>
                    <a:pt x="618" y="411"/>
                    <a:pt x="616" y="409"/>
                  </a:cubicBezTo>
                  <a:cubicBezTo>
                    <a:pt x="616" y="409"/>
                    <a:pt x="617" y="409"/>
                    <a:pt x="617" y="410"/>
                  </a:cubicBezTo>
                  <a:cubicBezTo>
                    <a:pt x="618" y="410"/>
                    <a:pt x="619" y="410"/>
                    <a:pt x="619" y="410"/>
                  </a:cubicBezTo>
                  <a:cubicBezTo>
                    <a:pt x="620" y="410"/>
                    <a:pt x="621" y="410"/>
                    <a:pt x="622" y="410"/>
                  </a:cubicBezTo>
                  <a:cubicBezTo>
                    <a:pt x="627" y="410"/>
                    <a:pt x="631" y="409"/>
                    <a:pt x="635" y="407"/>
                  </a:cubicBezTo>
                  <a:close/>
                  <a:moveTo>
                    <a:pt x="337" y="487"/>
                  </a:moveTo>
                  <a:cubicBezTo>
                    <a:pt x="337" y="488"/>
                    <a:pt x="337" y="488"/>
                    <a:pt x="337" y="488"/>
                  </a:cubicBezTo>
                  <a:cubicBezTo>
                    <a:pt x="338" y="489"/>
                    <a:pt x="339" y="490"/>
                    <a:pt x="340" y="491"/>
                  </a:cubicBezTo>
                  <a:cubicBezTo>
                    <a:pt x="341" y="492"/>
                    <a:pt x="343" y="494"/>
                    <a:pt x="345" y="496"/>
                  </a:cubicBezTo>
                  <a:cubicBezTo>
                    <a:pt x="347" y="498"/>
                    <a:pt x="350" y="500"/>
                    <a:pt x="353" y="500"/>
                  </a:cubicBezTo>
                  <a:cubicBezTo>
                    <a:pt x="351" y="501"/>
                    <a:pt x="349" y="501"/>
                    <a:pt x="348" y="501"/>
                  </a:cubicBezTo>
                  <a:cubicBezTo>
                    <a:pt x="348" y="501"/>
                    <a:pt x="347" y="501"/>
                    <a:pt x="347" y="501"/>
                  </a:cubicBezTo>
                  <a:cubicBezTo>
                    <a:pt x="346" y="501"/>
                    <a:pt x="344" y="497"/>
                    <a:pt x="342" y="494"/>
                  </a:cubicBezTo>
                  <a:cubicBezTo>
                    <a:pt x="341" y="493"/>
                    <a:pt x="340" y="492"/>
                    <a:pt x="339" y="491"/>
                  </a:cubicBezTo>
                  <a:cubicBezTo>
                    <a:pt x="339" y="490"/>
                    <a:pt x="338" y="489"/>
                    <a:pt x="337" y="487"/>
                  </a:cubicBez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4" name="Rectangle 33"/>
          <p:cNvSpPr/>
          <p:nvPr/>
        </p:nvSpPr>
        <p:spPr>
          <a:xfrm>
            <a:off x="6192011" y="884718"/>
            <a:ext cx="5024571" cy="2261581"/>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a:t>
            </a:r>
            <a:r>
              <a:rPr lang="en-US" sz="3733" dirty="0" err="1">
                <a:latin typeface="Open Sans" panose="020B0606030504020204" pitchFamily="34" charset="0"/>
                <a:ea typeface="Open Sans" panose="020B0606030504020204" pitchFamily="34" charset="0"/>
                <a:cs typeface="Open Sans" panose="020B0606030504020204" pitchFamily="34" charset="0"/>
              </a:rPr>
              <a:t>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xx </a:t>
            </a:r>
            <a:r>
              <a:rPr lang="en-US" sz="1467" dirty="0" err="1"/>
              <a:t>xxxxx</a:t>
            </a:r>
            <a:r>
              <a:rPr lang="en-US" sz="1467" dirty="0"/>
              <a:t> </a:t>
            </a:r>
            <a:r>
              <a:rPr lang="en-US" sz="1467" dirty="0" err="1"/>
              <a:t>xxxxx</a:t>
            </a:r>
            <a:r>
              <a:rPr lang="en-US" sz="1467" dirty="0"/>
              <a:t> Xx x </a:t>
            </a:r>
            <a:r>
              <a:rPr lang="en-US" sz="1467" dirty="0" err="1"/>
              <a:t>xxxx</a:t>
            </a:r>
            <a:r>
              <a:rPr lang="en-US" sz="1467" dirty="0"/>
              <a:t> </a:t>
            </a:r>
            <a:r>
              <a:rPr lang="en-US" sz="1467" dirty="0" err="1"/>
              <a:t>xxxxx</a:t>
            </a:r>
            <a:r>
              <a:rPr lang="en-US" sz="1467" dirty="0"/>
              <a:t> </a:t>
            </a:r>
            <a:r>
              <a:rPr lang="en-US" sz="1467" dirty="0" err="1"/>
              <a:t>xxxxxxx</a:t>
            </a:r>
            <a:r>
              <a:rPr lang="en-US" sz="1467" dirty="0"/>
              <a:t> xx x </a:t>
            </a:r>
            <a:r>
              <a:rPr lang="en-US" sz="1467" dirty="0" err="1"/>
              <a:t>xxxxxxx</a:t>
            </a:r>
            <a:r>
              <a:rPr lang="en-US" sz="1467" dirty="0"/>
              <a:t> x </a:t>
            </a:r>
            <a:r>
              <a:rPr lang="en-US" sz="1467" dirty="0" err="1"/>
              <a:t>xxxxx</a:t>
            </a:r>
            <a:r>
              <a:rPr lang="en-US" sz="1467" dirty="0"/>
              <a:t> </a:t>
            </a:r>
            <a:r>
              <a:rPr lang="en-US" sz="1467" dirty="0" err="1"/>
              <a:t>Xxxxxxxx</a:t>
            </a:r>
            <a:r>
              <a:rPr lang="en-US" sz="1467" dirty="0"/>
              <a:t> xxx </a:t>
            </a:r>
            <a:r>
              <a:rPr lang="en-US" sz="1467" dirty="0" err="1"/>
              <a:t>xxx</a:t>
            </a:r>
            <a:r>
              <a:rPr lang="en-US" sz="1467" dirty="0"/>
              <a:t> </a:t>
            </a:r>
            <a:r>
              <a:rPr lang="en-US" sz="1467" dirty="0" err="1"/>
              <a:t>xxxxxx</a:t>
            </a:r>
            <a:r>
              <a:rPr lang="en-US" sz="1467" dirty="0"/>
              <a:t> x </a:t>
            </a:r>
            <a:r>
              <a:rPr lang="en-US" sz="1467" dirty="0" err="1"/>
              <a:t>xxxxxx</a:t>
            </a:r>
            <a:r>
              <a:rPr lang="en-US" sz="1467" dirty="0"/>
              <a:t> </a:t>
            </a:r>
            <a:r>
              <a:rPr lang="en-US" sz="1467" dirty="0" err="1"/>
              <a:t>xxxxxxxxx</a:t>
            </a:r>
            <a:r>
              <a:rPr lang="en-US" sz="1467" dirty="0"/>
              <a:t> </a:t>
            </a:r>
            <a:r>
              <a:rPr lang="en-US" sz="1467" dirty="0" err="1"/>
              <a:t>Xxxxxx</a:t>
            </a:r>
            <a:r>
              <a:rPr lang="en-US" sz="1467" dirty="0"/>
              <a:t> x </a:t>
            </a:r>
            <a:r>
              <a:rPr lang="en-US" sz="1467" dirty="0" err="1"/>
              <a:t>xxxxxxx</a:t>
            </a:r>
            <a:r>
              <a:rPr lang="en-US" sz="1467" dirty="0"/>
              <a:t> </a:t>
            </a:r>
            <a:r>
              <a:rPr lang="en-US" sz="1467" dirty="0" err="1"/>
              <a:t>xxxxxxxxx</a:t>
            </a:r>
            <a:r>
              <a:rPr lang="en-US" sz="1467" dirty="0"/>
              <a:t> xx </a:t>
            </a:r>
            <a:endParaRPr lang="en-US" sz="1467" dirty="0">
              <a:solidFill>
                <a:schemeClr val="tx1">
                  <a:lumMod val="60000"/>
                  <a:lumOff val="40000"/>
                </a:schemeClr>
              </a:solidFill>
            </a:endParaRPr>
          </a:p>
        </p:txBody>
      </p:sp>
      <p:grpSp>
        <p:nvGrpSpPr>
          <p:cNvPr id="3" name="Group 2"/>
          <p:cNvGrpSpPr/>
          <p:nvPr/>
        </p:nvGrpSpPr>
        <p:grpSpPr>
          <a:xfrm>
            <a:off x="9865056" y="4101075"/>
            <a:ext cx="1351525" cy="1351525"/>
            <a:chOff x="7824746" y="3440065"/>
            <a:chExt cx="1013644" cy="1013644"/>
          </a:xfrm>
        </p:grpSpPr>
        <p:sp>
          <p:nvSpPr>
            <p:cNvPr id="35" name="Oval 34"/>
            <p:cNvSpPr/>
            <p:nvPr/>
          </p:nvSpPr>
          <p:spPr>
            <a:xfrm flipH="1">
              <a:off x="7824746"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38" name="Pie 37"/>
            <p:cNvSpPr/>
            <p:nvPr/>
          </p:nvSpPr>
          <p:spPr>
            <a:xfrm flipH="1">
              <a:off x="7824746" y="3440065"/>
              <a:ext cx="1013644" cy="1013644"/>
            </a:xfrm>
            <a:prstGeom prst="pie">
              <a:avLst>
                <a:gd name="adj1" fmla="val 20669961"/>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41" name="Oval 40"/>
            <p:cNvSpPr/>
            <p:nvPr/>
          </p:nvSpPr>
          <p:spPr>
            <a:xfrm>
              <a:off x="79056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80%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4" name="Group 3"/>
          <p:cNvGrpSpPr/>
          <p:nvPr/>
        </p:nvGrpSpPr>
        <p:grpSpPr>
          <a:xfrm>
            <a:off x="6199750" y="4101075"/>
            <a:ext cx="1351525" cy="1351525"/>
            <a:chOff x="4649812" y="3440065"/>
            <a:chExt cx="1013644" cy="1013644"/>
          </a:xfrm>
        </p:grpSpPr>
        <p:sp>
          <p:nvSpPr>
            <p:cNvPr id="36" name="Oval 35"/>
            <p:cNvSpPr/>
            <p:nvPr/>
          </p:nvSpPr>
          <p:spPr>
            <a:xfrm>
              <a:off x="4649812"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39" name="Pie 38"/>
            <p:cNvSpPr/>
            <p:nvPr/>
          </p:nvSpPr>
          <p:spPr>
            <a:xfrm flipH="1">
              <a:off x="4649812" y="3440065"/>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42" name="Oval 41"/>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25%</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2" name="Group 1"/>
          <p:cNvGrpSpPr/>
          <p:nvPr/>
        </p:nvGrpSpPr>
        <p:grpSpPr>
          <a:xfrm>
            <a:off x="8032403" y="4101075"/>
            <a:ext cx="1351525" cy="1351525"/>
            <a:chOff x="6086246" y="3440065"/>
            <a:chExt cx="1013644" cy="1013644"/>
          </a:xfrm>
        </p:grpSpPr>
        <p:sp>
          <p:nvSpPr>
            <p:cNvPr id="37" name="Oval 36"/>
            <p:cNvSpPr/>
            <p:nvPr/>
          </p:nvSpPr>
          <p:spPr>
            <a:xfrm flipH="1">
              <a:off x="6086246"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40" name="Pie 39"/>
            <p:cNvSpPr/>
            <p:nvPr/>
          </p:nvSpPr>
          <p:spPr>
            <a:xfrm flipH="1">
              <a:off x="6086246" y="3440065"/>
              <a:ext cx="1013644" cy="1013644"/>
            </a:xfrm>
            <a:prstGeom prst="pie">
              <a:avLst>
                <a:gd name="adj1" fmla="val 3938955"/>
                <a:gd name="adj2" fmla="val 1620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43" name="Oval 42"/>
            <p:cNvSpPr/>
            <p:nvPr/>
          </p:nvSpPr>
          <p:spPr>
            <a:xfrm>
              <a:off x="61671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60%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spTree>
    <p:extLst>
      <p:ext uri="{BB962C8B-B14F-4D97-AF65-F5344CB8AC3E}">
        <p14:creationId xmlns:p14="http://schemas.microsoft.com/office/powerpoint/2010/main" val="1371772121"/>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3" name="Group 712"/>
          <p:cNvGrpSpPr/>
          <p:nvPr/>
        </p:nvGrpSpPr>
        <p:grpSpPr>
          <a:xfrm>
            <a:off x="726712" y="-634688"/>
            <a:ext cx="4745219" cy="6950555"/>
            <a:chOff x="2759076" y="15875"/>
            <a:chExt cx="3617913" cy="5119688"/>
          </a:xfrm>
        </p:grpSpPr>
        <p:sp>
          <p:nvSpPr>
            <p:cNvPr id="514" name="Freeform 8"/>
            <p:cNvSpPr>
              <a:spLocks/>
            </p:cNvSpPr>
            <p:nvPr/>
          </p:nvSpPr>
          <p:spPr bwMode="auto">
            <a:xfrm>
              <a:off x="2952751" y="3495675"/>
              <a:ext cx="498475" cy="273050"/>
            </a:xfrm>
            <a:custGeom>
              <a:avLst/>
              <a:gdLst>
                <a:gd name="T0" fmla="*/ 202 w 314"/>
                <a:gd name="T1" fmla="*/ 152 h 172"/>
                <a:gd name="T2" fmla="*/ 182 w 314"/>
                <a:gd name="T3" fmla="*/ 142 h 172"/>
                <a:gd name="T4" fmla="*/ 182 w 314"/>
                <a:gd name="T5" fmla="*/ 132 h 172"/>
                <a:gd name="T6" fmla="*/ 182 w 314"/>
                <a:gd name="T7" fmla="*/ 122 h 172"/>
                <a:gd name="T8" fmla="*/ 146 w 314"/>
                <a:gd name="T9" fmla="*/ 162 h 172"/>
                <a:gd name="T10" fmla="*/ 116 w 314"/>
                <a:gd name="T11" fmla="*/ 167 h 172"/>
                <a:gd name="T12" fmla="*/ 111 w 314"/>
                <a:gd name="T13" fmla="*/ 162 h 172"/>
                <a:gd name="T14" fmla="*/ 101 w 314"/>
                <a:gd name="T15" fmla="*/ 162 h 172"/>
                <a:gd name="T16" fmla="*/ 81 w 314"/>
                <a:gd name="T17" fmla="*/ 152 h 172"/>
                <a:gd name="T18" fmla="*/ 65 w 314"/>
                <a:gd name="T19" fmla="*/ 142 h 172"/>
                <a:gd name="T20" fmla="*/ 71 w 314"/>
                <a:gd name="T21" fmla="*/ 147 h 172"/>
                <a:gd name="T22" fmla="*/ 40 w 314"/>
                <a:gd name="T23" fmla="*/ 162 h 172"/>
                <a:gd name="T24" fmla="*/ 0 w 314"/>
                <a:gd name="T25" fmla="*/ 167 h 172"/>
                <a:gd name="T26" fmla="*/ 60 w 314"/>
                <a:gd name="T27" fmla="*/ 127 h 172"/>
                <a:gd name="T28" fmla="*/ 65 w 314"/>
                <a:gd name="T29" fmla="*/ 117 h 172"/>
                <a:gd name="T30" fmla="*/ 86 w 314"/>
                <a:gd name="T31" fmla="*/ 117 h 172"/>
                <a:gd name="T32" fmla="*/ 91 w 314"/>
                <a:gd name="T33" fmla="*/ 107 h 172"/>
                <a:gd name="T34" fmla="*/ 91 w 314"/>
                <a:gd name="T35" fmla="*/ 102 h 172"/>
                <a:gd name="T36" fmla="*/ 101 w 314"/>
                <a:gd name="T37" fmla="*/ 91 h 172"/>
                <a:gd name="T38" fmla="*/ 116 w 314"/>
                <a:gd name="T39" fmla="*/ 71 h 172"/>
                <a:gd name="T40" fmla="*/ 101 w 314"/>
                <a:gd name="T41" fmla="*/ 56 h 172"/>
                <a:gd name="T42" fmla="*/ 116 w 314"/>
                <a:gd name="T43" fmla="*/ 41 h 172"/>
                <a:gd name="T44" fmla="*/ 141 w 314"/>
                <a:gd name="T45" fmla="*/ 5 h 172"/>
                <a:gd name="T46" fmla="*/ 167 w 314"/>
                <a:gd name="T47" fmla="*/ 15 h 172"/>
                <a:gd name="T48" fmla="*/ 177 w 314"/>
                <a:gd name="T49" fmla="*/ 10 h 172"/>
                <a:gd name="T50" fmla="*/ 187 w 314"/>
                <a:gd name="T51" fmla="*/ 10 h 172"/>
                <a:gd name="T52" fmla="*/ 192 w 314"/>
                <a:gd name="T53" fmla="*/ 10 h 172"/>
                <a:gd name="T54" fmla="*/ 187 w 314"/>
                <a:gd name="T55" fmla="*/ 15 h 172"/>
                <a:gd name="T56" fmla="*/ 187 w 314"/>
                <a:gd name="T57" fmla="*/ 21 h 172"/>
                <a:gd name="T58" fmla="*/ 207 w 314"/>
                <a:gd name="T59" fmla="*/ 36 h 172"/>
                <a:gd name="T60" fmla="*/ 207 w 314"/>
                <a:gd name="T61" fmla="*/ 41 h 172"/>
                <a:gd name="T62" fmla="*/ 207 w 314"/>
                <a:gd name="T63" fmla="*/ 51 h 172"/>
                <a:gd name="T64" fmla="*/ 207 w 314"/>
                <a:gd name="T65" fmla="*/ 51 h 172"/>
                <a:gd name="T66" fmla="*/ 207 w 314"/>
                <a:gd name="T67" fmla="*/ 56 h 172"/>
                <a:gd name="T68" fmla="*/ 207 w 314"/>
                <a:gd name="T69" fmla="*/ 66 h 172"/>
                <a:gd name="T70" fmla="*/ 212 w 314"/>
                <a:gd name="T71" fmla="*/ 61 h 172"/>
                <a:gd name="T72" fmla="*/ 222 w 314"/>
                <a:gd name="T73" fmla="*/ 66 h 172"/>
                <a:gd name="T74" fmla="*/ 233 w 314"/>
                <a:gd name="T75" fmla="*/ 61 h 172"/>
                <a:gd name="T76" fmla="*/ 238 w 314"/>
                <a:gd name="T77" fmla="*/ 56 h 172"/>
                <a:gd name="T78" fmla="*/ 258 w 314"/>
                <a:gd name="T79" fmla="*/ 51 h 172"/>
                <a:gd name="T80" fmla="*/ 273 w 314"/>
                <a:gd name="T81" fmla="*/ 61 h 172"/>
                <a:gd name="T82" fmla="*/ 278 w 314"/>
                <a:gd name="T83" fmla="*/ 71 h 172"/>
                <a:gd name="T84" fmla="*/ 293 w 314"/>
                <a:gd name="T85" fmla="*/ 71 h 172"/>
                <a:gd name="T86" fmla="*/ 314 w 314"/>
                <a:gd name="T87" fmla="*/ 76 h 172"/>
                <a:gd name="T88" fmla="*/ 314 w 314"/>
                <a:gd name="T89" fmla="*/ 81 h 172"/>
                <a:gd name="T90" fmla="*/ 293 w 314"/>
                <a:gd name="T91" fmla="*/ 91 h 172"/>
                <a:gd name="T92" fmla="*/ 288 w 314"/>
                <a:gd name="T93" fmla="*/ 107 h 172"/>
                <a:gd name="T94" fmla="*/ 278 w 314"/>
                <a:gd name="T95" fmla="*/ 117 h 172"/>
                <a:gd name="T96" fmla="*/ 263 w 314"/>
                <a:gd name="T97" fmla="*/ 142 h 172"/>
                <a:gd name="T98" fmla="*/ 258 w 314"/>
                <a:gd name="T99" fmla="*/ 152 h 172"/>
                <a:gd name="T100" fmla="*/ 253 w 314"/>
                <a:gd name="T101" fmla="*/ 157 h 172"/>
                <a:gd name="T102" fmla="*/ 243 w 314"/>
                <a:gd name="T103" fmla="*/ 157 h 172"/>
                <a:gd name="T104" fmla="*/ 238 w 314"/>
                <a:gd name="T105" fmla="*/ 162 h 172"/>
                <a:gd name="T106" fmla="*/ 227 w 314"/>
                <a:gd name="T107" fmla="*/ 15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4" h="172">
                  <a:moveTo>
                    <a:pt x="222" y="157"/>
                  </a:moveTo>
                  <a:lnTo>
                    <a:pt x="222" y="157"/>
                  </a:lnTo>
                  <a:lnTo>
                    <a:pt x="217" y="157"/>
                  </a:lnTo>
                  <a:lnTo>
                    <a:pt x="212" y="157"/>
                  </a:lnTo>
                  <a:lnTo>
                    <a:pt x="202" y="152"/>
                  </a:lnTo>
                  <a:lnTo>
                    <a:pt x="197" y="147"/>
                  </a:lnTo>
                  <a:lnTo>
                    <a:pt x="187" y="147"/>
                  </a:lnTo>
                  <a:lnTo>
                    <a:pt x="182" y="147"/>
                  </a:lnTo>
                  <a:lnTo>
                    <a:pt x="182" y="147"/>
                  </a:lnTo>
                  <a:lnTo>
                    <a:pt x="182" y="142"/>
                  </a:lnTo>
                  <a:lnTo>
                    <a:pt x="182" y="142"/>
                  </a:lnTo>
                  <a:lnTo>
                    <a:pt x="182" y="142"/>
                  </a:lnTo>
                  <a:lnTo>
                    <a:pt x="182" y="137"/>
                  </a:lnTo>
                  <a:lnTo>
                    <a:pt x="182" y="132"/>
                  </a:lnTo>
                  <a:lnTo>
                    <a:pt x="182" y="132"/>
                  </a:lnTo>
                  <a:lnTo>
                    <a:pt x="182" y="127"/>
                  </a:lnTo>
                  <a:lnTo>
                    <a:pt x="182" y="127"/>
                  </a:lnTo>
                  <a:lnTo>
                    <a:pt x="187" y="122"/>
                  </a:lnTo>
                  <a:lnTo>
                    <a:pt x="187" y="122"/>
                  </a:lnTo>
                  <a:lnTo>
                    <a:pt x="182" y="122"/>
                  </a:lnTo>
                  <a:lnTo>
                    <a:pt x="177" y="127"/>
                  </a:lnTo>
                  <a:lnTo>
                    <a:pt x="172" y="127"/>
                  </a:lnTo>
                  <a:lnTo>
                    <a:pt x="172" y="132"/>
                  </a:lnTo>
                  <a:lnTo>
                    <a:pt x="162" y="142"/>
                  </a:lnTo>
                  <a:lnTo>
                    <a:pt x="146" y="162"/>
                  </a:lnTo>
                  <a:lnTo>
                    <a:pt x="141" y="162"/>
                  </a:lnTo>
                  <a:lnTo>
                    <a:pt x="126" y="162"/>
                  </a:lnTo>
                  <a:lnTo>
                    <a:pt x="121" y="167"/>
                  </a:lnTo>
                  <a:lnTo>
                    <a:pt x="121" y="167"/>
                  </a:lnTo>
                  <a:lnTo>
                    <a:pt x="116" y="167"/>
                  </a:lnTo>
                  <a:lnTo>
                    <a:pt x="116" y="172"/>
                  </a:lnTo>
                  <a:lnTo>
                    <a:pt x="111" y="167"/>
                  </a:lnTo>
                  <a:lnTo>
                    <a:pt x="111" y="167"/>
                  </a:lnTo>
                  <a:lnTo>
                    <a:pt x="111" y="167"/>
                  </a:lnTo>
                  <a:lnTo>
                    <a:pt x="111" y="162"/>
                  </a:lnTo>
                  <a:lnTo>
                    <a:pt x="116" y="162"/>
                  </a:lnTo>
                  <a:lnTo>
                    <a:pt x="121" y="157"/>
                  </a:lnTo>
                  <a:lnTo>
                    <a:pt x="121" y="157"/>
                  </a:lnTo>
                  <a:lnTo>
                    <a:pt x="116" y="157"/>
                  </a:lnTo>
                  <a:lnTo>
                    <a:pt x="101" y="162"/>
                  </a:lnTo>
                  <a:lnTo>
                    <a:pt x="91" y="162"/>
                  </a:lnTo>
                  <a:lnTo>
                    <a:pt x="86" y="157"/>
                  </a:lnTo>
                  <a:lnTo>
                    <a:pt x="86" y="157"/>
                  </a:lnTo>
                  <a:lnTo>
                    <a:pt x="81" y="152"/>
                  </a:lnTo>
                  <a:lnTo>
                    <a:pt x="81" y="152"/>
                  </a:lnTo>
                  <a:lnTo>
                    <a:pt x="76" y="152"/>
                  </a:lnTo>
                  <a:lnTo>
                    <a:pt x="76" y="147"/>
                  </a:lnTo>
                  <a:lnTo>
                    <a:pt x="76" y="142"/>
                  </a:lnTo>
                  <a:lnTo>
                    <a:pt x="76" y="142"/>
                  </a:lnTo>
                  <a:lnTo>
                    <a:pt x="65" y="142"/>
                  </a:lnTo>
                  <a:lnTo>
                    <a:pt x="65" y="142"/>
                  </a:lnTo>
                  <a:lnTo>
                    <a:pt x="71" y="142"/>
                  </a:lnTo>
                  <a:lnTo>
                    <a:pt x="71" y="147"/>
                  </a:lnTo>
                  <a:lnTo>
                    <a:pt x="71" y="147"/>
                  </a:lnTo>
                  <a:lnTo>
                    <a:pt x="71" y="147"/>
                  </a:lnTo>
                  <a:lnTo>
                    <a:pt x="55" y="152"/>
                  </a:lnTo>
                  <a:lnTo>
                    <a:pt x="50" y="157"/>
                  </a:lnTo>
                  <a:lnTo>
                    <a:pt x="45" y="157"/>
                  </a:lnTo>
                  <a:lnTo>
                    <a:pt x="40" y="162"/>
                  </a:lnTo>
                  <a:lnTo>
                    <a:pt x="40" y="162"/>
                  </a:lnTo>
                  <a:lnTo>
                    <a:pt x="40" y="162"/>
                  </a:lnTo>
                  <a:lnTo>
                    <a:pt x="35" y="162"/>
                  </a:lnTo>
                  <a:lnTo>
                    <a:pt x="35" y="162"/>
                  </a:lnTo>
                  <a:lnTo>
                    <a:pt x="30" y="167"/>
                  </a:lnTo>
                  <a:lnTo>
                    <a:pt x="0" y="167"/>
                  </a:lnTo>
                  <a:lnTo>
                    <a:pt x="0" y="162"/>
                  </a:lnTo>
                  <a:lnTo>
                    <a:pt x="0" y="162"/>
                  </a:lnTo>
                  <a:lnTo>
                    <a:pt x="10" y="157"/>
                  </a:lnTo>
                  <a:lnTo>
                    <a:pt x="20" y="157"/>
                  </a:lnTo>
                  <a:lnTo>
                    <a:pt x="60" y="127"/>
                  </a:lnTo>
                  <a:lnTo>
                    <a:pt x="60" y="127"/>
                  </a:lnTo>
                  <a:lnTo>
                    <a:pt x="60" y="122"/>
                  </a:lnTo>
                  <a:lnTo>
                    <a:pt x="60" y="122"/>
                  </a:lnTo>
                  <a:lnTo>
                    <a:pt x="65" y="117"/>
                  </a:lnTo>
                  <a:lnTo>
                    <a:pt x="65" y="117"/>
                  </a:lnTo>
                  <a:lnTo>
                    <a:pt x="71" y="117"/>
                  </a:lnTo>
                  <a:lnTo>
                    <a:pt x="76" y="117"/>
                  </a:lnTo>
                  <a:lnTo>
                    <a:pt x="76" y="117"/>
                  </a:lnTo>
                  <a:lnTo>
                    <a:pt x="81" y="117"/>
                  </a:lnTo>
                  <a:lnTo>
                    <a:pt x="86" y="117"/>
                  </a:lnTo>
                  <a:lnTo>
                    <a:pt x="86" y="117"/>
                  </a:lnTo>
                  <a:lnTo>
                    <a:pt x="86" y="112"/>
                  </a:lnTo>
                  <a:lnTo>
                    <a:pt x="86" y="112"/>
                  </a:lnTo>
                  <a:lnTo>
                    <a:pt x="91" y="107"/>
                  </a:lnTo>
                  <a:lnTo>
                    <a:pt x="91" y="107"/>
                  </a:lnTo>
                  <a:lnTo>
                    <a:pt x="91" y="107"/>
                  </a:lnTo>
                  <a:lnTo>
                    <a:pt x="91" y="107"/>
                  </a:lnTo>
                  <a:lnTo>
                    <a:pt x="91" y="107"/>
                  </a:lnTo>
                  <a:lnTo>
                    <a:pt x="91" y="102"/>
                  </a:lnTo>
                  <a:lnTo>
                    <a:pt x="91" y="102"/>
                  </a:lnTo>
                  <a:lnTo>
                    <a:pt x="91" y="102"/>
                  </a:lnTo>
                  <a:lnTo>
                    <a:pt x="96" y="96"/>
                  </a:lnTo>
                  <a:lnTo>
                    <a:pt x="96" y="96"/>
                  </a:lnTo>
                  <a:lnTo>
                    <a:pt x="101" y="91"/>
                  </a:lnTo>
                  <a:lnTo>
                    <a:pt x="101" y="91"/>
                  </a:lnTo>
                  <a:lnTo>
                    <a:pt x="101" y="86"/>
                  </a:lnTo>
                  <a:lnTo>
                    <a:pt x="101" y="86"/>
                  </a:lnTo>
                  <a:lnTo>
                    <a:pt x="101" y="86"/>
                  </a:lnTo>
                  <a:lnTo>
                    <a:pt x="101" y="81"/>
                  </a:lnTo>
                  <a:lnTo>
                    <a:pt x="116" y="71"/>
                  </a:lnTo>
                  <a:lnTo>
                    <a:pt x="121" y="66"/>
                  </a:lnTo>
                  <a:lnTo>
                    <a:pt x="116" y="66"/>
                  </a:lnTo>
                  <a:lnTo>
                    <a:pt x="101" y="61"/>
                  </a:lnTo>
                  <a:lnTo>
                    <a:pt x="96" y="61"/>
                  </a:lnTo>
                  <a:lnTo>
                    <a:pt x="101" y="56"/>
                  </a:lnTo>
                  <a:lnTo>
                    <a:pt x="106" y="56"/>
                  </a:lnTo>
                  <a:lnTo>
                    <a:pt x="111" y="46"/>
                  </a:lnTo>
                  <a:lnTo>
                    <a:pt x="111" y="46"/>
                  </a:lnTo>
                  <a:lnTo>
                    <a:pt x="116" y="41"/>
                  </a:lnTo>
                  <a:lnTo>
                    <a:pt x="116" y="41"/>
                  </a:lnTo>
                  <a:lnTo>
                    <a:pt x="126" y="21"/>
                  </a:lnTo>
                  <a:lnTo>
                    <a:pt x="131" y="21"/>
                  </a:lnTo>
                  <a:lnTo>
                    <a:pt x="136" y="15"/>
                  </a:lnTo>
                  <a:lnTo>
                    <a:pt x="136" y="10"/>
                  </a:lnTo>
                  <a:lnTo>
                    <a:pt x="141" y="5"/>
                  </a:lnTo>
                  <a:lnTo>
                    <a:pt x="146" y="0"/>
                  </a:lnTo>
                  <a:lnTo>
                    <a:pt x="152" y="5"/>
                  </a:lnTo>
                  <a:lnTo>
                    <a:pt x="157" y="15"/>
                  </a:lnTo>
                  <a:lnTo>
                    <a:pt x="162" y="15"/>
                  </a:lnTo>
                  <a:lnTo>
                    <a:pt x="167" y="15"/>
                  </a:lnTo>
                  <a:lnTo>
                    <a:pt x="167" y="15"/>
                  </a:lnTo>
                  <a:lnTo>
                    <a:pt x="172" y="15"/>
                  </a:lnTo>
                  <a:lnTo>
                    <a:pt x="177" y="15"/>
                  </a:lnTo>
                  <a:lnTo>
                    <a:pt x="177" y="10"/>
                  </a:lnTo>
                  <a:lnTo>
                    <a:pt x="177" y="10"/>
                  </a:lnTo>
                  <a:lnTo>
                    <a:pt x="167" y="5"/>
                  </a:lnTo>
                  <a:lnTo>
                    <a:pt x="167" y="0"/>
                  </a:lnTo>
                  <a:lnTo>
                    <a:pt x="177" y="0"/>
                  </a:lnTo>
                  <a:lnTo>
                    <a:pt x="182" y="5"/>
                  </a:lnTo>
                  <a:lnTo>
                    <a:pt x="187" y="10"/>
                  </a:lnTo>
                  <a:lnTo>
                    <a:pt x="192" y="10"/>
                  </a:lnTo>
                  <a:lnTo>
                    <a:pt x="192" y="10"/>
                  </a:lnTo>
                  <a:lnTo>
                    <a:pt x="192" y="10"/>
                  </a:lnTo>
                  <a:lnTo>
                    <a:pt x="192" y="10"/>
                  </a:lnTo>
                  <a:lnTo>
                    <a:pt x="192" y="10"/>
                  </a:lnTo>
                  <a:lnTo>
                    <a:pt x="192" y="10"/>
                  </a:lnTo>
                  <a:lnTo>
                    <a:pt x="187" y="10"/>
                  </a:lnTo>
                  <a:lnTo>
                    <a:pt x="187" y="15"/>
                  </a:lnTo>
                  <a:lnTo>
                    <a:pt x="187" y="15"/>
                  </a:lnTo>
                  <a:lnTo>
                    <a:pt x="187" y="15"/>
                  </a:lnTo>
                  <a:lnTo>
                    <a:pt x="187" y="15"/>
                  </a:lnTo>
                  <a:lnTo>
                    <a:pt x="187" y="15"/>
                  </a:lnTo>
                  <a:lnTo>
                    <a:pt x="187" y="21"/>
                  </a:lnTo>
                  <a:lnTo>
                    <a:pt x="187" y="21"/>
                  </a:lnTo>
                  <a:lnTo>
                    <a:pt x="187" y="21"/>
                  </a:lnTo>
                  <a:lnTo>
                    <a:pt x="187" y="21"/>
                  </a:lnTo>
                  <a:lnTo>
                    <a:pt x="187" y="21"/>
                  </a:lnTo>
                  <a:lnTo>
                    <a:pt x="187" y="26"/>
                  </a:lnTo>
                  <a:lnTo>
                    <a:pt x="187" y="26"/>
                  </a:lnTo>
                  <a:lnTo>
                    <a:pt x="207" y="36"/>
                  </a:lnTo>
                  <a:lnTo>
                    <a:pt x="207" y="41"/>
                  </a:lnTo>
                  <a:lnTo>
                    <a:pt x="207" y="41"/>
                  </a:lnTo>
                  <a:lnTo>
                    <a:pt x="207" y="41"/>
                  </a:lnTo>
                  <a:lnTo>
                    <a:pt x="207" y="41"/>
                  </a:lnTo>
                  <a:lnTo>
                    <a:pt x="207" y="41"/>
                  </a:lnTo>
                  <a:lnTo>
                    <a:pt x="207" y="46"/>
                  </a:lnTo>
                  <a:lnTo>
                    <a:pt x="207" y="46"/>
                  </a:lnTo>
                  <a:lnTo>
                    <a:pt x="207" y="46"/>
                  </a:lnTo>
                  <a:lnTo>
                    <a:pt x="207" y="46"/>
                  </a:lnTo>
                  <a:lnTo>
                    <a:pt x="207" y="51"/>
                  </a:lnTo>
                  <a:lnTo>
                    <a:pt x="207" y="51"/>
                  </a:lnTo>
                  <a:lnTo>
                    <a:pt x="207" y="51"/>
                  </a:lnTo>
                  <a:lnTo>
                    <a:pt x="207" y="51"/>
                  </a:lnTo>
                  <a:lnTo>
                    <a:pt x="207" y="51"/>
                  </a:lnTo>
                  <a:lnTo>
                    <a:pt x="207" y="51"/>
                  </a:lnTo>
                  <a:lnTo>
                    <a:pt x="207" y="56"/>
                  </a:lnTo>
                  <a:lnTo>
                    <a:pt x="207" y="56"/>
                  </a:lnTo>
                  <a:lnTo>
                    <a:pt x="207" y="56"/>
                  </a:lnTo>
                  <a:lnTo>
                    <a:pt x="207" y="56"/>
                  </a:lnTo>
                  <a:lnTo>
                    <a:pt x="207" y="56"/>
                  </a:lnTo>
                  <a:lnTo>
                    <a:pt x="207" y="61"/>
                  </a:lnTo>
                  <a:lnTo>
                    <a:pt x="207" y="61"/>
                  </a:lnTo>
                  <a:lnTo>
                    <a:pt x="207" y="61"/>
                  </a:lnTo>
                  <a:lnTo>
                    <a:pt x="207" y="61"/>
                  </a:lnTo>
                  <a:lnTo>
                    <a:pt x="207" y="66"/>
                  </a:lnTo>
                  <a:lnTo>
                    <a:pt x="212" y="66"/>
                  </a:lnTo>
                  <a:lnTo>
                    <a:pt x="212" y="66"/>
                  </a:lnTo>
                  <a:lnTo>
                    <a:pt x="212" y="66"/>
                  </a:lnTo>
                  <a:lnTo>
                    <a:pt x="212" y="61"/>
                  </a:lnTo>
                  <a:lnTo>
                    <a:pt x="212" y="61"/>
                  </a:lnTo>
                  <a:lnTo>
                    <a:pt x="217" y="61"/>
                  </a:lnTo>
                  <a:lnTo>
                    <a:pt x="217" y="66"/>
                  </a:lnTo>
                  <a:lnTo>
                    <a:pt x="217" y="66"/>
                  </a:lnTo>
                  <a:lnTo>
                    <a:pt x="217" y="66"/>
                  </a:lnTo>
                  <a:lnTo>
                    <a:pt x="222" y="66"/>
                  </a:lnTo>
                  <a:lnTo>
                    <a:pt x="222" y="66"/>
                  </a:lnTo>
                  <a:lnTo>
                    <a:pt x="222" y="66"/>
                  </a:lnTo>
                  <a:lnTo>
                    <a:pt x="227" y="61"/>
                  </a:lnTo>
                  <a:lnTo>
                    <a:pt x="233" y="61"/>
                  </a:lnTo>
                  <a:lnTo>
                    <a:pt x="233" y="61"/>
                  </a:lnTo>
                  <a:lnTo>
                    <a:pt x="233" y="56"/>
                  </a:lnTo>
                  <a:lnTo>
                    <a:pt x="233" y="56"/>
                  </a:lnTo>
                  <a:lnTo>
                    <a:pt x="233" y="56"/>
                  </a:lnTo>
                  <a:lnTo>
                    <a:pt x="238" y="56"/>
                  </a:lnTo>
                  <a:lnTo>
                    <a:pt x="238" y="56"/>
                  </a:lnTo>
                  <a:lnTo>
                    <a:pt x="238" y="51"/>
                  </a:lnTo>
                  <a:lnTo>
                    <a:pt x="243" y="51"/>
                  </a:lnTo>
                  <a:lnTo>
                    <a:pt x="243" y="51"/>
                  </a:lnTo>
                  <a:lnTo>
                    <a:pt x="248" y="51"/>
                  </a:lnTo>
                  <a:lnTo>
                    <a:pt x="258" y="51"/>
                  </a:lnTo>
                  <a:lnTo>
                    <a:pt x="263" y="51"/>
                  </a:lnTo>
                  <a:lnTo>
                    <a:pt x="263" y="51"/>
                  </a:lnTo>
                  <a:lnTo>
                    <a:pt x="268" y="56"/>
                  </a:lnTo>
                  <a:lnTo>
                    <a:pt x="273" y="61"/>
                  </a:lnTo>
                  <a:lnTo>
                    <a:pt x="273" y="61"/>
                  </a:lnTo>
                  <a:lnTo>
                    <a:pt x="273" y="61"/>
                  </a:lnTo>
                  <a:lnTo>
                    <a:pt x="278" y="66"/>
                  </a:lnTo>
                  <a:lnTo>
                    <a:pt x="278" y="66"/>
                  </a:lnTo>
                  <a:lnTo>
                    <a:pt x="278" y="66"/>
                  </a:lnTo>
                  <a:lnTo>
                    <a:pt x="278" y="71"/>
                  </a:lnTo>
                  <a:lnTo>
                    <a:pt x="283" y="71"/>
                  </a:lnTo>
                  <a:lnTo>
                    <a:pt x="288" y="71"/>
                  </a:lnTo>
                  <a:lnTo>
                    <a:pt x="288" y="71"/>
                  </a:lnTo>
                  <a:lnTo>
                    <a:pt x="293" y="71"/>
                  </a:lnTo>
                  <a:lnTo>
                    <a:pt x="293" y="71"/>
                  </a:lnTo>
                  <a:lnTo>
                    <a:pt x="298" y="76"/>
                  </a:lnTo>
                  <a:lnTo>
                    <a:pt x="303" y="76"/>
                  </a:lnTo>
                  <a:lnTo>
                    <a:pt x="309" y="71"/>
                  </a:lnTo>
                  <a:lnTo>
                    <a:pt x="314" y="76"/>
                  </a:lnTo>
                  <a:lnTo>
                    <a:pt x="314" y="76"/>
                  </a:lnTo>
                  <a:lnTo>
                    <a:pt x="314" y="76"/>
                  </a:lnTo>
                  <a:lnTo>
                    <a:pt x="314" y="76"/>
                  </a:lnTo>
                  <a:lnTo>
                    <a:pt x="314" y="76"/>
                  </a:lnTo>
                  <a:lnTo>
                    <a:pt x="314" y="81"/>
                  </a:lnTo>
                  <a:lnTo>
                    <a:pt x="314" y="81"/>
                  </a:lnTo>
                  <a:lnTo>
                    <a:pt x="303" y="91"/>
                  </a:lnTo>
                  <a:lnTo>
                    <a:pt x="303" y="91"/>
                  </a:lnTo>
                  <a:lnTo>
                    <a:pt x="303" y="96"/>
                  </a:lnTo>
                  <a:lnTo>
                    <a:pt x="293" y="91"/>
                  </a:lnTo>
                  <a:lnTo>
                    <a:pt x="293" y="91"/>
                  </a:lnTo>
                  <a:lnTo>
                    <a:pt x="293" y="91"/>
                  </a:lnTo>
                  <a:lnTo>
                    <a:pt x="288" y="96"/>
                  </a:lnTo>
                  <a:lnTo>
                    <a:pt x="288" y="102"/>
                  </a:lnTo>
                  <a:lnTo>
                    <a:pt x="288" y="102"/>
                  </a:lnTo>
                  <a:lnTo>
                    <a:pt x="288" y="107"/>
                  </a:lnTo>
                  <a:lnTo>
                    <a:pt x="283" y="112"/>
                  </a:lnTo>
                  <a:lnTo>
                    <a:pt x="283" y="112"/>
                  </a:lnTo>
                  <a:lnTo>
                    <a:pt x="283" y="112"/>
                  </a:lnTo>
                  <a:lnTo>
                    <a:pt x="283" y="112"/>
                  </a:lnTo>
                  <a:lnTo>
                    <a:pt x="278" y="117"/>
                  </a:lnTo>
                  <a:lnTo>
                    <a:pt x="278" y="127"/>
                  </a:lnTo>
                  <a:lnTo>
                    <a:pt x="273" y="132"/>
                  </a:lnTo>
                  <a:lnTo>
                    <a:pt x="273" y="137"/>
                  </a:lnTo>
                  <a:lnTo>
                    <a:pt x="263" y="142"/>
                  </a:lnTo>
                  <a:lnTo>
                    <a:pt x="263" y="142"/>
                  </a:lnTo>
                  <a:lnTo>
                    <a:pt x="263" y="147"/>
                  </a:lnTo>
                  <a:lnTo>
                    <a:pt x="263" y="152"/>
                  </a:lnTo>
                  <a:lnTo>
                    <a:pt x="263" y="152"/>
                  </a:lnTo>
                  <a:lnTo>
                    <a:pt x="263" y="152"/>
                  </a:lnTo>
                  <a:lnTo>
                    <a:pt x="258" y="152"/>
                  </a:lnTo>
                  <a:lnTo>
                    <a:pt x="258" y="152"/>
                  </a:lnTo>
                  <a:lnTo>
                    <a:pt x="258" y="152"/>
                  </a:lnTo>
                  <a:lnTo>
                    <a:pt x="258" y="152"/>
                  </a:lnTo>
                  <a:lnTo>
                    <a:pt x="258" y="157"/>
                  </a:lnTo>
                  <a:lnTo>
                    <a:pt x="253" y="157"/>
                  </a:lnTo>
                  <a:lnTo>
                    <a:pt x="253" y="157"/>
                  </a:lnTo>
                  <a:lnTo>
                    <a:pt x="248" y="157"/>
                  </a:lnTo>
                  <a:lnTo>
                    <a:pt x="248" y="157"/>
                  </a:lnTo>
                  <a:lnTo>
                    <a:pt x="243" y="157"/>
                  </a:lnTo>
                  <a:lnTo>
                    <a:pt x="243" y="157"/>
                  </a:lnTo>
                  <a:lnTo>
                    <a:pt x="243" y="157"/>
                  </a:lnTo>
                  <a:lnTo>
                    <a:pt x="243" y="157"/>
                  </a:lnTo>
                  <a:lnTo>
                    <a:pt x="243" y="157"/>
                  </a:lnTo>
                  <a:lnTo>
                    <a:pt x="243" y="157"/>
                  </a:lnTo>
                  <a:lnTo>
                    <a:pt x="238" y="162"/>
                  </a:lnTo>
                  <a:lnTo>
                    <a:pt x="238" y="162"/>
                  </a:lnTo>
                  <a:lnTo>
                    <a:pt x="233" y="162"/>
                  </a:lnTo>
                  <a:lnTo>
                    <a:pt x="233" y="162"/>
                  </a:lnTo>
                  <a:lnTo>
                    <a:pt x="227" y="162"/>
                  </a:lnTo>
                  <a:lnTo>
                    <a:pt x="227" y="157"/>
                  </a:lnTo>
                  <a:lnTo>
                    <a:pt x="227" y="157"/>
                  </a:lnTo>
                  <a:lnTo>
                    <a:pt x="222" y="157"/>
                  </a:lnTo>
                  <a:lnTo>
                    <a:pt x="222" y="15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5" name="Freeform 9"/>
            <p:cNvSpPr>
              <a:spLocks/>
            </p:cNvSpPr>
            <p:nvPr/>
          </p:nvSpPr>
          <p:spPr bwMode="auto">
            <a:xfrm>
              <a:off x="3779839" y="3681413"/>
              <a:ext cx="185738" cy="215900"/>
            </a:xfrm>
            <a:custGeom>
              <a:avLst/>
              <a:gdLst>
                <a:gd name="T0" fmla="*/ 71 w 117"/>
                <a:gd name="T1" fmla="*/ 10 h 136"/>
                <a:gd name="T2" fmla="*/ 101 w 117"/>
                <a:gd name="T3" fmla="*/ 15 h 136"/>
                <a:gd name="T4" fmla="*/ 107 w 117"/>
                <a:gd name="T5" fmla="*/ 15 h 136"/>
                <a:gd name="T6" fmla="*/ 112 w 117"/>
                <a:gd name="T7" fmla="*/ 15 h 136"/>
                <a:gd name="T8" fmla="*/ 117 w 117"/>
                <a:gd name="T9" fmla="*/ 15 h 136"/>
                <a:gd name="T10" fmla="*/ 117 w 117"/>
                <a:gd name="T11" fmla="*/ 20 h 136"/>
                <a:gd name="T12" fmla="*/ 117 w 117"/>
                <a:gd name="T13" fmla="*/ 20 h 136"/>
                <a:gd name="T14" fmla="*/ 112 w 117"/>
                <a:gd name="T15" fmla="*/ 20 h 136"/>
                <a:gd name="T16" fmla="*/ 112 w 117"/>
                <a:gd name="T17" fmla="*/ 30 h 136"/>
                <a:gd name="T18" fmla="*/ 112 w 117"/>
                <a:gd name="T19" fmla="*/ 35 h 136"/>
                <a:gd name="T20" fmla="*/ 101 w 117"/>
                <a:gd name="T21" fmla="*/ 35 h 136"/>
                <a:gd name="T22" fmla="*/ 96 w 117"/>
                <a:gd name="T23" fmla="*/ 35 h 136"/>
                <a:gd name="T24" fmla="*/ 96 w 117"/>
                <a:gd name="T25" fmla="*/ 35 h 136"/>
                <a:gd name="T26" fmla="*/ 91 w 117"/>
                <a:gd name="T27" fmla="*/ 30 h 136"/>
                <a:gd name="T28" fmla="*/ 86 w 117"/>
                <a:gd name="T29" fmla="*/ 30 h 136"/>
                <a:gd name="T30" fmla="*/ 86 w 117"/>
                <a:gd name="T31" fmla="*/ 30 h 136"/>
                <a:gd name="T32" fmla="*/ 81 w 117"/>
                <a:gd name="T33" fmla="*/ 35 h 136"/>
                <a:gd name="T34" fmla="*/ 76 w 117"/>
                <a:gd name="T35" fmla="*/ 40 h 136"/>
                <a:gd name="T36" fmla="*/ 81 w 117"/>
                <a:gd name="T37" fmla="*/ 45 h 136"/>
                <a:gd name="T38" fmla="*/ 81 w 117"/>
                <a:gd name="T39" fmla="*/ 45 h 136"/>
                <a:gd name="T40" fmla="*/ 86 w 117"/>
                <a:gd name="T41" fmla="*/ 50 h 136"/>
                <a:gd name="T42" fmla="*/ 86 w 117"/>
                <a:gd name="T43" fmla="*/ 60 h 136"/>
                <a:gd name="T44" fmla="*/ 86 w 117"/>
                <a:gd name="T45" fmla="*/ 71 h 136"/>
                <a:gd name="T46" fmla="*/ 81 w 117"/>
                <a:gd name="T47" fmla="*/ 76 h 136"/>
                <a:gd name="T48" fmla="*/ 76 w 117"/>
                <a:gd name="T49" fmla="*/ 76 h 136"/>
                <a:gd name="T50" fmla="*/ 81 w 117"/>
                <a:gd name="T51" fmla="*/ 81 h 136"/>
                <a:gd name="T52" fmla="*/ 81 w 117"/>
                <a:gd name="T53" fmla="*/ 81 h 136"/>
                <a:gd name="T54" fmla="*/ 76 w 117"/>
                <a:gd name="T55" fmla="*/ 86 h 136"/>
                <a:gd name="T56" fmla="*/ 76 w 117"/>
                <a:gd name="T57" fmla="*/ 86 h 136"/>
                <a:gd name="T58" fmla="*/ 66 w 117"/>
                <a:gd name="T59" fmla="*/ 86 h 136"/>
                <a:gd name="T60" fmla="*/ 61 w 117"/>
                <a:gd name="T61" fmla="*/ 91 h 136"/>
                <a:gd name="T62" fmla="*/ 56 w 117"/>
                <a:gd name="T63" fmla="*/ 101 h 136"/>
                <a:gd name="T64" fmla="*/ 46 w 117"/>
                <a:gd name="T65" fmla="*/ 116 h 136"/>
                <a:gd name="T66" fmla="*/ 41 w 117"/>
                <a:gd name="T67" fmla="*/ 126 h 136"/>
                <a:gd name="T68" fmla="*/ 36 w 117"/>
                <a:gd name="T69" fmla="*/ 131 h 136"/>
                <a:gd name="T70" fmla="*/ 36 w 117"/>
                <a:gd name="T71" fmla="*/ 136 h 136"/>
                <a:gd name="T72" fmla="*/ 26 w 117"/>
                <a:gd name="T73" fmla="*/ 111 h 136"/>
                <a:gd name="T74" fmla="*/ 31 w 117"/>
                <a:gd name="T75" fmla="*/ 106 h 136"/>
                <a:gd name="T76" fmla="*/ 31 w 117"/>
                <a:gd name="T77" fmla="*/ 101 h 136"/>
                <a:gd name="T78" fmla="*/ 20 w 117"/>
                <a:gd name="T79" fmla="*/ 91 h 136"/>
                <a:gd name="T80" fmla="*/ 20 w 117"/>
                <a:gd name="T81" fmla="*/ 86 h 136"/>
                <a:gd name="T82" fmla="*/ 20 w 117"/>
                <a:gd name="T83" fmla="*/ 76 h 136"/>
                <a:gd name="T84" fmla="*/ 20 w 117"/>
                <a:gd name="T85" fmla="*/ 71 h 136"/>
                <a:gd name="T86" fmla="*/ 20 w 117"/>
                <a:gd name="T87" fmla="*/ 71 h 136"/>
                <a:gd name="T88" fmla="*/ 15 w 117"/>
                <a:gd name="T89" fmla="*/ 60 h 136"/>
                <a:gd name="T90" fmla="*/ 15 w 117"/>
                <a:gd name="T91" fmla="*/ 60 h 136"/>
                <a:gd name="T92" fmla="*/ 10 w 117"/>
                <a:gd name="T93" fmla="*/ 60 h 136"/>
                <a:gd name="T94" fmla="*/ 5 w 117"/>
                <a:gd name="T95" fmla="*/ 60 h 136"/>
                <a:gd name="T96" fmla="*/ 5 w 117"/>
                <a:gd name="T97" fmla="*/ 55 h 136"/>
                <a:gd name="T98" fmla="*/ 5 w 117"/>
                <a:gd name="T99" fmla="*/ 50 h 136"/>
                <a:gd name="T100" fmla="*/ 5 w 117"/>
                <a:gd name="T101" fmla="*/ 45 h 136"/>
                <a:gd name="T102" fmla="*/ 15 w 117"/>
                <a:gd name="T103" fmla="*/ 35 h 136"/>
                <a:gd name="T104" fmla="*/ 31 w 117"/>
                <a:gd name="T105" fmla="*/ 25 h 136"/>
                <a:gd name="T106" fmla="*/ 36 w 117"/>
                <a:gd name="T107" fmla="*/ 20 h 136"/>
                <a:gd name="T108" fmla="*/ 41 w 117"/>
                <a:gd name="T109" fmla="*/ 10 h 136"/>
                <a:gd name="T110" fmla="*/ 46 w 117"/>
                <a:gd name="T111" fmla="*/ 15 h 136"/>
                <a:gd name="T112" fmla="*/ 46 w 117"/>
                <a:gd name="T113" fmla="*/ 15 h 136"/>
                <a:gd name="T114" fmla="*/ 56 w 117"/>
                <a:gd name="T115" fmla="*/ 15 h 136"/>
                <a:gd name="T116" fmla="*/ 66 w 117"/>
                <a:gd name="T117" fmla="*/ 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136">
                  <a:moveTo>
                    <a:pt x="66" y="15"/>
                  </a:moveTo>
                  <a:lnTo>
                    <a:pt x="66" y="15"/>
                  </a:lnTo>
                  <a:lnTo>
                    <a:pt x="71" y="10"/>
                  </a:lnTo>
                  <a:lnTo>
                    <a:pt x="76" y="0"/>
                  </a:lnTo>
                  <a:lnTo>
                    <a:pt x="96" y="10"/>
                  </a:lnTo>
                  <a:lnTo>
                    <a:pt x="101" y="15"/>
                  </a:lnTo>
                  <a:lnTo>
                    <a:pt x="101" y="15"/>
                  </a:lnTo>
                  <a:lnTo>
                    <a:pt x="107" y="15"/>
                  </a:lnTo>
                  <a:lnTo>
                    <a:pt x="107" y="15"/>
                  </a:lnTo>
                  <a:lnTo>
                    <a:pt x="107" y="15"/>
                  </a:lnTo>
                  <a:lnTo>
                    <a:pt x="112" y="15"/>
                  </a:lnTo>
                  <a:lnTo>
                    <a:pt x="112" y="15"/>
                  </a:lnTo>
                  <a:lnTo>
                    <a:pt x="112" y="15"/>
                  </a:lnTo>
                  <a:lnTo>
                    <a:pt x="112" y="15"/>
                  </a:lnTo>
                  <a:lnTo>
                    <a:pt x="117" y="15"/>
                  </a:lnTo>
                  <a:lnTo>
                    <a:pt x="117" y="15"/>
                  </a:lnTo>
                  <a:lnTo>
                    <a:pt x="117" y="15"/>
                  </a:lnTo>
                  <a:lnTo>
                    <a:pt x="117" y="20"/>
                  </a:lnTo>
                  <a:lnTo>
                    <a:pt x="117" y="20"/>
                  </a:lnTo>
                  <a:lnTo>
                    <a:pt x="117" y="20"/>
                  </a:lnTo>
                  <a:lnTo>
                    <a:pt x="117" y="20"/>
                  </a:lnTo>
                  <a:lnTo>
                    <a:pt x="112" y="20"/>
                  </a:lnTo>
                  <a:lnTo>
                    <a:pt x="112" y="20"/>
                  </a:lnTo>
                  <a:lnTo>
                    <a:pt x="112" y="20"/>
                  </a:lnTo>
                  <a:lnTo>
                    <a:pt x="112" y="25"/>
                  </a:lnTo>
                  <a:lnTo>
                    <a:pt x="112" y="30"/>
                  </a:lnTo>
                  <a:lnTo>
                    <a:pt x="112" y="30"/>
                  </a:lnTo>
                  <a:lnTo>
                    <a:pt x="112" y="30"/>
                  </a:lnTo>
                  <a:lnTo>
                    <a:pt x="112" y="35"/>
                  </a:lnTo>
                  <a:lnTo>
                    <a:pt x="112" y="35"/>
                  </a:lnTo>
                  <a:lnTo>
                    <a:pt x="107" y="35"/>
                  </a:lnTo>
                  <a:lnTo>
                    <a:pt x="107" y="35"/>
                  </a:lnTo>
                  <a:lnTo>
                    <a:pt x="101" y="35"/>
                  </a:lnTo>
                  <a:lnTo>
                    <a:pt x="101" y="35"/>
                  </a:lnTo>
                  <a:lnTo>
                    <a:pt x="101" y="35"/>
                  </a:lnTo>
                  <a:lnTo>
                    <a:pt x="96" y="35"/>
                  </a:lnTo>
                  <a:lnTo>
                    <a:pt x="96" y="35"/>
                  </a:lnTo>
                  <a:lnTo>
                    <a:pt x="96" y="35"/>
                  </a:lnTo>
                  <a:lnTo>
                    <a:pt x="96" y="35"/>
                  </a:lnTo>
                  <a:lnTo>
                    <a:pt x="91" y="35"/>
                  </a:lnTo>
                  <a:lnTo>
                    <a:pt x="91" y="35"/>
                  </a:lnTo>
                  <a:lnTo>
                    <a:pt x="91" y="30"/>
                  </a:lnTo>
                  <a:lnTo>
                    <a:pt x="91" y="30"/>
                  </a:lnTo>
                  <a:lnTo>
                    <a:pt x="86" y="30"/>
                  </a:lnTo>
                  <a:lnTo>
                    <a:pt x="86" y="30"/>
                  </a:lnTo>
                  <a:lnTo>
                    <a:pt x="86" y="30"/>
                  </a:lnTo>
                  <a:lnTo>
                    <a:pt x="86" y="30"/>
                  </a:lnTo>
                  <a:lnTo>
                    <a:pt x="86" y="30"/>
                  </a:lnTo>
                  <a:lnTo>
                    <a:pt x="81" y="30"/>
                  </a:lnTo>
                  <a:lnTo>
                    <a:pt x="81" y="35"/>
                  </a:lnTo>
                  <a:lnTo>
                    <a:pt x="81" y="35"/>
                  </a:lnTo>
                  <a:lnTo>
                    <a:pt x="81" y="40"/>
                  </a:lnTo>
                  <a:lnTo>
                    <a:pt x="76" y="40"/>
                  </a:lnTo>
                  <a:lnTo>
                    <a:pt x="76" y="40"/>
                  </a:lnTo>
                  <a:lnTo>
                    <a:pt x="76" y="45"/>
                  </a:lnTo>
                  <a:lnTo>
                    <a:pt x="76" y="45"/>
                  </a:lnTo>
                  <a:lnTo>
                    <a:pt x="81" y="45"/>
                  </a:lnTo>
                  <a:lnTo>
                    <a:pt x="81" y="45"/>
                  </a:lnTo>
                  <a:lnTo>
                    <a:pt x="81" y="45"/>
                  </a:lnTo>
                  <a:lnTo>
                    <a:pt x="81" y="45"/>
                  </a:lnTo>
                  <a:lnTo>
                    <a:pt x="81" y="45"/>
                  </a:lnTo>
                  <a:lnTo>
                    <a:pt x="86" y="50"/>
                  </a:lnTo>
                  <a:lnTo>
                    <a:pt x="86" y="50"/>
                  </a:lnTo>
                  <a:lnTo>
                    <a:pt x="86" y="55"/>
                  </a:lnTo>
                  <a:lnTo>
                    <a:pt x="86" y="55"/>
                  </a:lnTo>
                  <a:lnTo>
                    <a:pt x="86" y="60"/>
                  </a:lnTo>
                  <a:lnTo>
                    <a:pt x="86" y="60"/>
                  </a:lnTo>
                  <a:lnTo>
                    <a:pt x="91" y="66"/>
                  </a:lnTo>
                  <a:lnTo>
                    <a:pt x="86" y="71"/>
                  </a:lnTo>
                  <a:lnTo>
                    <a:pt x="81" y="71"/>
                  </a:lnTo>
                  <a:lnTo>
                    <a:pt x="81" y="71"/>
                  </a:lnTo>
                  <a:lnTo>
                    <a:pt x="81" y="76"/>
                  </a:lnTo>
                  <a:lnTo>
                    <a:pt x="76" y="76"/>
                  </a:lnTo>
                  <a:lnTo>
                    <a:pt x="76" y="76"/>
                  </a:lnTo>
                  <a:lnTo>
                    <a:pt x="76" y="76"/>
                  </a:lnTo>
                  <a:lnTo>
                    <a:pt x="81" y="76"/>
                  </a:lnTo>
                  <a:lnTo>
                    <a:pt x="81" y="81"/>
                  </a:lnTo>
                  <a:lnTo>
                    <a:pt x="81" y="81"/>
                  </a:lnTo>
                  <a:lnTo>
                    <a:pt x="81" y="81"/>
                  </a:lnTo>
                  <a:lnTo>
                    <a:pt x="81" y="81"/>
                  </a:lnTo>
                  <a:lnTo>
                    <a:pt x="81" y="81"/>
                  </a:lnTo>
                  <a:lnTo>
                    <a:pt x="81" y="81"/>
                  </a:lnTo>
                  <a:lnTo>
                    <a:pt x="81" y="86"/>
                  </a:lnTo>
                  <a:lnTo>
                    <a:pt x="76" y="86"/>
                  </a:lnTo>
                  <a:lnTo>
                    <a:pt x="76" y="86"/>
                  </a:lnTo>
                  <a:lnTo>
                    <a:pt x="76" y="86"/>
                  </a:lnTo>
                  <a:lnTo>
                    <a:pt x="76" y="86"/>
                  </a:lnTo>
                  <a:lnTo>
                    <a:pt x="76" y="86"/>
                  </a:lnTo>
                  <a:lnTo>
                    <a:pt x="71" y="86"/>
                  </a:lnTo>
                  <a:lnTo>
                    <a:pt x="66" y="86"/>
                  </a:lnTo>
                  <a:lnTo>
                    <a:pt x="66" y="86"/>
                  </a:lnTo>
                  <a:lnTo>
                    <a:pt x="61" y="91"/>
                  </a:lnTo>
                  <a:lnTo>
                    <a:pt x="61" y="91"/>
                  </a:lnTo>
                  <a:lnTo>
                    <a:pt x="56" y="91"/>
                  </a:lnTo>
                  <a:lnTo>
                    <a:pt x="56" y="101"/>
                  </a:lnTo>
                  <a:lnTo>
                    <a:pt x="56" y="101"/>
                  </a:lnTo>
                  <a:lnTo>
                    <a:pt x="56" y="106"/>
                  </a:lnTo>
                  <a:lnTo>
                    <a:pt x="46" y="116"/>
                  </a:lnTo>
                  <a:lnTo>
                    <a:pt x="46" y="116"/>
                  </a:lnTo>
                  <a:lnTo>
                    <a:pt x="46" y="116"/>
                  </a:lnTo>
                  <a:lnTo>
                    <a:pt x="46" y="121"/>
                  </a:lnTo>
                  <a:lnTo>
                    <a:pt x="41" y="126"/>
                  </a:lnTo>
                  <a:lnTo>
                    <a:pt x="41" y="126"/>
                  </a:lnTo>
                  <a:lnTo>
                    <a:pt x="36" y="131"/>
                  </a:lnTo>
                  <a:lnTo>
                    <a:pt x="36" y="131"/>
                  </a:lnTo>
                  <a:lnTo>
                    <a:pt x="36" y="131"/>
                  </a:lnTo>
                  <a:lnTo>
                    <a:pt x="36" y="136"/>
                  </a:lnTo>
                  <a:lnTo>
                    <a:pt x="36" y="136"/>
                  </a:lnTo>
                  <a:lnTo>
                    <a:pt x="26" y="136"/>
                  </a:lnTo>
                  <a:lnTo>
                    <a:pt x="26" y="116"/>
                  </a:lnTo>
                  <a:lnTo>
                    <a:pt x="26" y="111"/>
                  </a:lnTo>
                  <a:lnTo>
                    <a:pt x="26" y="111"/>
                  </a:lnTo>
                  <a:lnTo>
                    <a:pt x="26" y="106"/>
                  </a:lnTo>
                  <a:lnTo>
                    <a:pt x="31" y="106"/>
                  </a:lnTo>
                  <a:lnTo>
                    <a:pt x="31" y="101"/>
                  </a:lnTo>
                  <a:lnTo>
                    <a:pt x="31" y="101"/>
                  </a:lnTo>
                  <a:lnTo>
                    <a:pt x="31" y="101"/>
                  </a:lnTo>
                  <a:lnTo>
                    <a:pt x="26" y="96"/>
                  </a:lnTo>
                  <a:lnTo>
                    <a:pt x="26" y="91"/>
                  </a:lnTo>
                  <a:lnTo>
                    <a:pt x="20" y="91"/>
                  </a:lnTo>
                  <a:lnTo>
                    <a:pt x="20" y="91"/>
                  </a:lnTo>
                  <a:lnTo>
                    <a:pt x="20" y="86"/>
                  </a:lnTo>
                  <a:lnTo>
                    <a:pt x="20" y="86"/>
                  </a:lnTo>
                  <a:lnTo>
                    <a:pt x="20" y="81"/>
                  </a:lnTo>
                  <a:lnTo>
                    <a:pt x="20" y="76"/>
                  </a:lnTo>
                  <a:lnTo>
                    <a:pt x="20" y="76"/>
                  </a:lnTo>
                  <a:lnTo>
                    <a:pt x="20" y="76"/>
                  </a:lnTo>
                  <a:lnTo>
                    <a:pt x="20" y="71"/>
                  </a:lnTo>
                  <a:lnTo>
                    <a:pt x="20" y="71"/>
                  </a:lnTo>
                  <a:lnTo>
                    <a:pt x="20" y="71"/>
                  </a:lnTo>
                  <a:lnTo>
                    <a:pt x="20" y="71"/>
                  </a:lnTo>
                  <a:lnTo>
                    <a:pt x="20" y="71"/>
                  </a:lnTo>
                  <a:lnTo>
                    <a:pt x="20" y="66"/>
                  </a:lnTo>
                  <a:lnTo>
                    <a:pt x="20" y="66"/>
                  </a:lnTo>
                  <a:lnTo>
                    <a:pt x="15" y="60"/>
                  </a:lnTo>
                  <a:lnTo>
                    <a:pt x="15" y="60"/>
                  </a:lnTo>
                  <a:lnTo>
                    <a:pt x="15" y="60"/>
                  </a:lnTo>
                  <a:lnTo>
                    <a:pt x="15" y="60"/>
                  </a:lnTo>
                  <a:lnTo>
                    <a:pt x="15" y="60"/>
                  </a:lnTo>
                  <a:lnTo>
                    <a:pt x="10" y="60"/>
                  </a:lnTo>
                  <a:lnTo>
                    <a:pt x="10" y="60"/>
                  </a:lnTo>
                  <a:lnTo>
                    <a:pt x="10" y="60"/>
                  </a:lnTo>
                  <a:lnTo>
                    <a:pt x="5" y="60"/>
                  </a:lnTo>
                  <a:lnTo>
                    <a:pt x="5" y="60"/>
                  </a:lnTo>
                  <a:lnTo>
                    <a:pt x="5" y="55"/>
                  </a:lnTo>
                  <a:lnTo>
                    <a:pt x="5" y="55"/>
                  </a:lnTo>
                  <a:lnTo>
                    <a:pt x="5" y="55"/>
                  </a:lnTo>
                  <a:lnTo>
                    <a:pt x="5" y="55"/>
                  </a:lnTo>
                  <a:lnTo>
                    <a:pt x="0" y="55"/>
                  </a:lnTo>
                  <a:lnTo>
                    <a:pt x="5" y="50"/>
                  </a:lnTo>
                  <a:lnTo>
                    <a:pt x="5" y="50"/>
                  </a:lnTo>
                  <a:lnTo>
                    <a:pt x="5" y="45"/>
                  </a:lnTo>
                  <a:lnTo>
                    <a:pt x="5" y="45"/>
                  </a:lnTo>
                  <a:lnTo>
                    <a:pt x="5" y="40"/>
                  </a:lnTo>
                  <a:lnTo>
                    <a:pt x="10" y="35"/>
                  </a:lnTo>
                  <a:lnTo>
                    <a:pt x="15" y="35"/>
                  </a:lnTo>
                  <a:lnTo>
                    <a:pt x="20" y="30"/>
                  </a:lnTo>
                  <a:lnTo>
                    <a:pt x="31" y="30"/>
                  </a:lnTo>
                  <a:lnTo>
                    <a:pt x="31" y="25"/>
                  </a:lnTo>
                  <a:lnTo>
                    <a:pt x="36" y="25"/>
                  </a:lnTo>
                  <a:lnTo>
                    <a:pt x="36" y="20"/>
                  </a:lnTo>
                  <a:lnTo>
                    <a:pt x="36" y="20"/>
                  </a:lnTo>
                  <a:lnTo>
                    <a:pt x="36" y="10"/>
                  </a:lnTo>
                  <a:lnTo>
                    <a:pt x="36" y="10"/>
                  </a:lnTo>
                  <a:lnTo>
                    <a:pt x="41" y="10"/>
                  </a:lnTo>
                  <a:lnTo>
                    <a:pt x="41" y="10"/>
                  </a:lnTo>
                  <a:lnTo>
                    <a:pt x="46" y="15"/>
                  </a:lnTo>
                  <a:lnTo>
                    <a:pt x="46" y="15"/>
                  </a:lnTo>
                  <a:lnTo>
                    <a:pt x="46" y="15"/>
                  </a:lnTo>
                  <a:lnTo>
                    <a:pt x="46" y="15"/>
                  </a:lnTo>
                  <a:lnTo>
                    <a:pt x="46" y="15"/>
                  </a:lnTo>
                  <a:lnTo>
                    <a:pt x="51" y="15"/>
                  </a:lnTo>
                  <a:lnTo>
                    <a:pt x="51" y="15"/>
                  </a:lnTo>
                  <a:lnTo>
                    <a:pt x="56" y="15"/>
                  </a:lnTo>
                  <a:lnTo>
                    <a:pt x="66" y="15"/>
                  </a:lnTo>
                  <a:lnTo>
                    <a:pt x="66" y="15"/>
                  </a:lnTo>
                  <a:lnTo>
                    <a:pt x="66"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6" name="Freeform 10"/>
            <p:cNvSpPr>
              <a:spLocks noEditPoints="1"/>
            </p:cNvSpPr>
            <p:nvPr/>
          </p:nvSpPr>
          <p:spPr bwMode="auto">
            <a:xfrm>
              <a:off x="2816226" y="3881438"/>
              <a:ext cx="706438" cy="409575"/>
            </a:xfrm>
            <a:custGeom>
              <a:avLst/>
              <a:gdLst>
                <a:gd name="T0" fmla="*/ 50 w 445"/>
                <a:gd name="T1" fmla="*/ 198 h 258"/>
                <a:gd name="T2" fmla="*/ 435 w 445"/>
                <a:gd name="T3" fmla="*/ 137 h 258"/>
                <a:gd name="T4" fmla="*/ 420 w 445"/>
                <a:gd name="T5" fmla="*/ 112 h 258"/>
                <a:gd name="T6" fmla="*/ 410 w 445"/>
                <a:gd name="T7" fmla="*/ 86 h 258"/>
                <a:gd name="T8" fmla="*/ 410 w 445"/>
                <a:gd name="T9" fmla="*/ 66 h 258"/>
                <a:gd name="T10" fmla="*/ 395 w 445"/>
                <a:gd name="T11" fmla="*/ 41 h 258"/>
                <a:gd name="T12" fmla="*/ 374 w 445"/>
                <a:gd name="T13" fmla="*/ 36 h 258"/>
                <a:gd name="T14" fmla="*/ 364 w 445"/>
                <a:gd name="T15" fmla="*/ 31 h 258"/>
                <a:gd name="T16" fmla="*/ 329 w 445"/>
                <a:gd name="T17" fmla="*/ 36 h 258"/>
                <a:gd name="T18" fmla="*/ 319 w 445"/>
                <a:gd name="T19" fmla="*/ 21 h 258"/>
                <a:gd name="T20" fmla="*/ 308 w 445"/>
                <a:gd name="T21" fmla="*/ 10 h 258"/>
                <a:gd name="T22" fmla="*/ 273 w 445"/>
                <a:gd name="T23" fmla="*/ 5 h 258"/>
                <a:gd name="T24" fmla="*/ 268 w 445"/>
                <a:gd name="T25" fmla="*/ 15 h 258"/>
                <a:gd name="T26" fmla="*/ 248 w 445"/>
                <a:gd name="T27" fmla="*/ 21 h 258"/>
                <a:gd name="T28" fmla="*/ 207 w 445"/>
                <a:gd name="T29" fmla="*/ 15 h 258"/>
                <a:gd name="T30" fmla="*/ 192 w 445"/>
                <a:gd name="T31" fmla="*/ 41 h 258"/>
                <a:gd name="T32" fmla="*/ 202 w 445"/>
                <a:gd name="T33" fmla="*/ 81 h 258"/>
                <a:gd name="T34" fmla="*/ 197 w 445"/>
                <a:gd name="T35" fmla="*/ 96 h 258"/>
                <a:gd name="T36" fmla="*/ 212 w 445"/>
                <a:gd name="T37" fmla="*/ 107 h 258"/>
                <a:gd name="T38" fmla="*/ 187 w 445"/>
                <a:gd name="T39" fmla="*/ 117 h 258"/>
                <a:gd name="T40" fmla="*/ 177 w 445"/>
                <a:gd name="T41" fmla="*/ 127 h 258"/>
                <a:gd name="T42" fmla="*/ 172 w 445"/>
                <a:gd name="T43" fmla="*/ 147 h 258"/>
                <a:gd name="T44" fmla="*/ 151 w 445"/>
                <a:gd name="T45" fmla="*/ 157 h 258"/>
                <a:gd name="T46" fmla="*/ 131 w 445"/>
                <a:gd name="T47" fmla="*/ 162 h 258"/>
                <a:gd name="T48" fmla="*/ 101 w 445"/>
                <a:gd name="T49" fmla="*/ 172 h 258"/>
                <a:gd name="T50" fmla="*/ 75 w 445"/>
                <a:gd name="T51" fmla="*/ 188 h 258"/>
                <a:gd name="T52" fmla="*/ 70 w 445"/>
                <a:gd name="T53" fmla="*/ 177 h 258"/>
                <a:gd name="T54" fmla="*/ 65 w 445"/>
                <a:gd name="T55" fmla="*/ 167 h 258"/>
                <a:gd name="T56" fmla="*/ 40 w 445"/>
                <a:gd name="T57" fmla="*/ 167 h 258"/>
                <a:gd name="T58" fmla="*/ 20 w 445"/>
                <a:gd name="T59" fmla="*/ 188 h 258"/>
                <a:gd name="T60" fmla="*/ 5 w 445"/>
                <a:gd name="T61" fmla="*/ 203 h 258"/>
                <a:gd name="T62" fmla="*/ 25 w 445"/>
                <a:gd name="T63" fmla="*/ 208 h 258"/>
                <a:gd name="T64" fmla="*/ 81 w 445"/>
                <a:gd name="T65" fmla="*/ 193 h 258"/>
                <a:gd name="T66" fmla="*/ 121 w 445"/>
                <a:gd name="T67" fmla="*/ 172 h 258"/>
                <a:gd name="T68" fmla="*/ 126 w 445"/>
                <a:gd name="T69" fmla="*/ 183 h 258"/>
                <a:gd name="T70" fmla="*/ 131 w 445"/>
                <a:gd name="T71" fmla="*/ 198 h 258"/>
                <a:gd name="T72" fmla="*/ 65 w 445"/>
                <a:gd name="T73" fmla="*/ 223 h 258"/>
                <a:gd name="T74" fmla="*/ 86 w 445"/>
                <a:gd name="T75" fmla="*/ 233 h 258"/>
                <a:gd name="T76" fmla="*/ 60 w 445"/>
                <a:gd name="T77" fmla="*/ 253 h 258"/>
                <a:gd name="T78" fmla="*/ 81 w 445"/>
                <a:gd name="T79" fmla="*/ 253 h 258"/>
                <a:gd name="T80" fmla="*/ 106 w 445"/>
                <a:gd name="T81" fmla="*/ 243 h 258"/>
                <a:gd name="T82" fmla="*/ 141 w 445"/>
                <a:gd name="T83" fmla="*/ 238 h 258"/>
                <a:gd name="T84" fmla="*/ 157 w 445"/>
                <a:gd name="T85" fmla="*/ 238 h 258"/>
                <a:gd name="T86" fmla="*/ 146 w 445"/>
                <a:gd name="T87" fmla="*/ 253 h 258"/>
                <a:gd name="T88" fmla="*/ 157 w 445"/>
                <a:gd name="T89" fmla="*/ 258 h 258"/>
                <a:gd name="T90" fmla="*/ 172 w 445"/>
                <a:gd name="T91" fmla="*/ 258 h 258"/>
                <a:gd name="T92" fmla="*/ 187 w 445"/>
                <a:gd name="T93" fmla="*/ 248 h 258"/>
                <a:gd name="T94" fmla="*/ 212 w 445"/>
                <a:gd name="T95" fmla="*/ 243 h 258"/>
                <a:gd name="T96" fmla="*/ 232 w 445"/>
                <a:gd name="T97" fmla="*/ 248 h 258"/>
                <a:gd name="T98" fmla="*/ 263 w 445"/>
                <a:gd name="T99" fmla="*/ 238 h 258"/>
                <a:gd name="T100" fmla="*/ 273 w 445"/>
                <a:gd name="T101" fmla="*/ 233 h 258"/>
                <a:gd name="T102" fmla="*/ 303 w 445"/>
                <a:gd name="T103" fmla="*/ 228 h 258"/>
                <a:gd name="T104" fmla="*/ 313 w 445"/>
                <a:gd name="T105" fmla="*/ 213 h 258"/>
                <a:gd name="T106" fmla="*/ 319 w 445"/>
                <a:gd name="T107" fmla="*/ 213 h 258"/>
                <a:gd name="T108" fmla="*/ 329 w 445"/>
                <a:gd name="T109" fmla="*/ 213 h 258"/>
                <a:gd name="T110" fmla="*/ 354 w 445"/>
                <a:gd name="T111" fmla="*/ 188 h 258"/>
                <a:gd name="T112" fmla="*/ 359 w 445"/>
                <a:gd name="T113" fmla="*/ 177 h 258"/>
                <a:gd name="T114" fmla="*/ 354 w 445"/>
                <a:gd name="T115" fmla="*/ 157 h 258"/>
                <a:gd name="T116" fmla="*/ 379 w 445"/>
                <a:gd name="T117" fmla="*/ 157 h 258"/>
                <a:gd name="T118" fmla="*/ 374 w 445"/>
                <a:gd name="T119" fmla="*/ 172 h 258"/>
                <a:gd name="T120" fmla="*/ 369 w 445"/>
                <a:gd name="T121" fmla="*/ 183 h 258"/>
                <a:gd name="T122" fmla="*/ 430 w 445"/>
                <a:gd name="T123" fmla="*/ 167 h 258"/>
                <a:gd name="T124" fmla="*/ 445 w 445"/>
                <a:gd name="T125" fmla="*/ 1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5" h="258">
                  <a:moveTo>
                    <a:pt x="70" y="203"/>
                  </a:moveTo>
                  <a:lnTo>
                    <a:pt x="70" y="203"/>
                  </a:lnTo>
                  <a:lnTo>
                    <a:pt x="70" y="203"/>
                  </a:lnTo>
                  <a:lnTo>
                    <a:pt x="70" y="203"/>
                  </a:lnTo>
                  <a:lnTo>
                    <a:pt x="65" y="203"/>
                  </a:lnTo>
                  <a:lnTo>
                    <a:pt x="50" y="208"/>
                  </a:lnTo>
                  <a:lnTo>
                    <a:pt x="50" y="208"/>
                  </a:lnTo>
                  <a:lnTo>
                    <a:pt x="50" y="203"/>
                  </a:lnTo>
                  <a:lnTo>
                    <a:pt x="50" y="203"/>
                  </a:lnTo>
                  <a:lnTo>
                    <a:pt x="50" y="198"/>
                  </a:lnTo>
                  <a:lnTo>
                    <a:pt x="55" y="198"/>
                  </a:lnTo>
                  <a:lnTo>
                    <a:pt x="60" y="198"/>
                  </a:lnTo>
                  <a:lnTo>
                    <a:pt x="65" y="203"/>
                  </a:lnTo>
                  <a:lnTo>
                    <a:pt x="65" y="203"/>
                  </a:lnTo>
                  <a:lnTo>
                    <a:pt x="70" y="203"/>
                  </a:lnTo>
                  <a:moveTo>
                    <a:pt x="435" y="137"/>
                  </a:moveTo>
                  <a:lnTo>
                    <a:pt x="435" y="137"/>
                  </a:lnTo>
                  <a:lnTo>
                    <a:pt x="435" y="137"/>
                  </a:lnTo>
                  <a:lnTo>
                    <a:pt x="435" y="137"/>
                  </a:lnTo>
                  <a:lnTo>
                    <a:pt x="435" y="137"/>
                  </a:lnTo>
                  <a:lnTo>
                    <a:pt x="435" y="132"/>
                  </a:lnTo>
                  <a:lnTo>
                    <a:pt x="435" y="127"/>
                  </a:lnTo>
                  <a:lnTo>
                    <a:pt x="430" y="127"/>
                  </a:lnTo>
                  <a:lnTo>
                    <a:pt x="425" y="122"/>
                  </a:lnTo>
                  <a:lnTo>
                    <a:pt x="425" y="122"/>
                  </a:lnTo>
                  <a:lnTo>
                    <a:pt x="425" y="117"/>
                  </a:lnTo>
                  <a:lnTo>
                    <a:pt x="425" y="117"/>
                  </a:lnTo>
                  <a:lnTo>
                    <a:pt x="420" y="117"/>
                  </a:lnTo>
                  <a:lnTo>
                    <a:pt x="420" y="112"/>
                  </a:lnTo>
                  <a:lnTo>
                    <a:pt x="420" y="112"/>
                  </a:lnTo>
                  <a:lnTo>
                    <a:pt x="420" y="102"/>
                  </a:lnTo>
                  <a:lnTo>
                    <a:pt x="415" y="102"/>
                  </a:lnTo>
                  <a:lnTo>
                    <a:pt x="415" y="96"/>
                  </a:lnTo>
                  <a:lnTo>
                    <a:pt x="415" y="91"/>
                  </a:lnTo>
                  <a:lnTo>
                    <a:pt x="410" y="91"/>
                  </a:lnTo>
                  <a:lnTo>
                    <a:pt x="415" y="91"/>
                  </a:lnTo>
                  <a:lnTo>
                    <a:pt x="410" y="86"/>
                  </a:lnTo>
                  <a:lnTo>
                    <a:pt x="410" y="86"/>
                  </a:lnTo>
                  <a:lnTo>
                    <a:pt x="410" y="86"/>
                  </a:lnTo>
                  <a:lnTo>
                    <a:pt x="410" y="86"/>
                  </a:lnTo>
                  <a:lnTo>
                    <a:pt x="405" y="86"/>
                  </a:lnTo>
                  <a:lnTo>
                    <a:pt x="400" y="86"/>
                  </a:lnTo>
                  <a:lnTo>
                    <a:pt x="400" y="86"/>
                  </a:lnTo>
                  <a:lnTo>
                    <a:pt x="400" y="86"/>
                  </a:lnTo>
                  <a:lnTo>
                    <a:pt x="395" y="81"/>
                  </a:lnTo>
                  <a:lnTo>
                    <a:pt x="400" y="81"/>
                  </a:lnTo>
                  <a:lnTo>
                    <a:pt x="400" y="76"/>
                  </a:lnTo>
                  <a:lnTo>
                    <a:pt x="405" y="71"/>
                  </a:lnTo>
                  <a:lnTo>
                    <a:pt x="405" y="71"/>
                  </a:lnTo>
                  <a:lnTo>
                    <a:pt x="410" y="66"/>
                  </a:lnTo>
                  <a:lnTo>
                    <a:pt x="410" y="61"/>
                  </a:lnTo>
                  <a:lnTo>
                    <a:pt x="410" y="61"/>
                  </a:lnTo>
                  <a:lnTo>
                    <a:pt x="410" y="61"/>
                  </a:lnTo>
                  <a:lnTo>
                    <a:pt x="405" y="56"/>
                  </a:lnTo>
                  <a:lnTo>
                    <a:pt x="400" y="56"/>
                  </a:lnTo>
                  <a:lnTo>
                    <a:pt x="400" y="56"/>
                  </a:lnTo>
                  <a:lnTo>
                    <a:pt x="400" y="51"/>
                  </a:lnTo>
                  <a:lnTo>
                    <a:pt x="400" y="51"/>
                  </a:lnTo>
                  <a:lnTo>
                    <a:pt x="400" y="46"/>
                  </a:lnTo>
                  <a:lnTo>
                    <a:pt x="395" y="41"/>
                  </a:lnTo>
                  <a:lnTo>
                    <a:pt x="395" y="41"/>
                  </a:lnTo>
                  <a:lnTo>
                    <a:pt x="389" y="41"/>
                  </a:lnTo>
                  <a:lnTo>
                    <a:pt x="389" y="41"/>
                  </a:lnTo>
                  <a:lnTo>
                    <a:pt x="379" y="41"/>
                  </a:lnTo>
                  <a:lnTo>
                    <a:pt x="379" y="41"/>
                  </a:lnTo>
                  <a:lnTo>
                    <a:pt x="379" y="41"/>
                  </a:lnTo>
                  <a:lnTo>
                    <a:pt x="374" y="36"/>
                  </a:lnTo>
                  <a:lnTo>
                    <a:pt x="374" y="36"/>
                  </a:lnTo>
                  <a:lnTo>
                    <a:pt x="374" y="36"/>
                  </a:lnTo>
                  <a:lnTo>
                    <a:pt x="374" y="36"/>
                  </a:lnTo>
                  <a:lnTo>
                    <a:pt x="374" y="31"/>
                  </a:lnTo>
                  <a:lnTo>
                    <a:pt x="374" y="31"/>
                  </a:lnTo>
                  <a:lnTo>
                    <a:pt x="374" y="31"/>
                  </a:lnTo>
                  <a:lnTo>
                    <a:pt x="374" y="31"/>
                  </a:lnTo>
                  <a:lnTo>
                    <a:pt x="374" y="31"/>
                  </a:lnTo>
                  <a:lnTo>
                    <a:pt x="369" y="26"/>
                  </a:lnTo>
                  <a:lnTo>
                    <a:pt x="369" y="26"/>
                  </a:lnTo>
                  <a:lnTo>
                    <a:pt x="364" y="31"/>
                  </a:lnTo>
                  <a:lnTo>
                    <a:pt x="364" y="31"/>
                  </a:lnTo>
                  <a:lnTo>
                    <a:pt x="364" y="31"/>
                  </a:lnTo>
                  <a:lnTo>
                    <a:pt x="364" y="31"/>
                  </a:lnTo>
                  <a:lnTo>
                    <a:pt x="359" y="31"/>
                  </a:lnTo>
                  <a:lnTo>
                    <a:pt x="359" y="36"/>
                  </a:lnTo>
                  <a:lnTo>
                    <a:pt x="359" y="36"/>
                  </a:lnTo>
                  <a:lnTo>
                    <a:pt x="349" y="36"/>
                  </a:lnTo>
                  <a:lnTo>
                    <a:pt x="339" y="36"/>
                  </a:lnTo>
                  <a:lnTo>
                    <a:pt x="339" y="36"/>
                  </a:lnTo>
                  <a:lnTo>
                    <a:pt x="334" y="36"/>
                  </a:lnTo>
                  <a:lnTo>
                    <a:pt x="334" y="36"/>
                  </a:lnTo>
                  <a:lnTo>
                    <a:pt x="329" y="36"/>
                  </a:lnTo>
                  <a:lnTo>
                    <a:pt x="329" y="31"/>
                  </a:lnTo>
                  <a:lnTo>
                    <a:pt x="329" y="26"/>
                  </a:lnTo>
                  <a:lnTo>
                    <a:pt x="324" y="26"/>
                  </a:lnTo>
                  <a:lnTo>
                    <a:pt x="324" y="26"/>
                  </a:lnTo>
                  <a:lnTo>
                    <a:pt x="324" y="26"/>
                  </a:lnTo>
                  <a:lnTo>
                    <a:pt x="319" y="26"/>
                  </a:lnTo>
                  <a:lnTo>
                    <a:pt x="319" y="26"/>
                  </a:lnTo>
                  <a:lnTo>
                    <a:pt x="319" y="21"/>
                  </a:lnTo>
                  <a:lnTo>
                    <a:pt x="319" y="21"/>
                  </a:lnTo>
                  <a:lnTo>
                    <a:pt x="319" y="21"/>
                  </a:lnTo>
                  <a:lnTo>
                    <a:pt x="319" y="15"/>
                  </a:lnTo>
                  <a:lnTo>
                    <a:pt x="319" y="15"/>
                  </a:lnTo>
                  <a:lnTo>
                    <a:pt x="319" y="15"/>
                  </a:lnTo>
                  <a:lnTo>
                    <a:pt x="313" y="15"/>
                  </a:lnTo>
                  <a:lnTo>
                    <a:pt x="313" y="15"/>
                  </a:lnTo>
                  <a:lnTo>
                    <a:pt x="313" y="15"/>
                  </a:lnTo>
                  <a:lnTo>
                    <a:pt x="313" y="10"/>
                  </a:lnTo>
                  <a:lnTo>
                    <a:pt x="313" y="10"/>
                  </a:lnTo>
                  <a:lnTo>
                    <a:pt x="308" y="10"/>
                  </a:lnTo>
                  <a:lnTo>
                    <a:pt x="308" y="10"/>
                  </a:lnTo>
                  <a:lnTo>
                    <a:pt x="308" y="10"/>
                  </a:lnTo>
                  <a:lnTo>
                    <a:pt x="308" y="5"/>
                  </a:lnTo>
                  <a:lnTo>
                    <a:pt x="308" y="5"/>
                  </a:lnTo>
                  <a:lnTo>
                    <a:pt x="308" y="5"/>
                  </a:lnTo>
                  <a:lnTo>
                    <a:pt x="303" y="5"/>
                  </a:lnTo>
                  <a:lnTo>
                    <a:pt x="298" y="5"/>
                  </a:lnTo>
                  <a:lnTo>
                    <a:pt x="288" y="0"/>
                  </a:lnTo>
                  <a:lnTo>
                    <a:pt x="283" y="0"/>
                  </a:lnTo>
                  <a:lnTo>
                    <a:pt x="278" y="5"/>
                  </a:lnTo>
                  <a:lnTo>
                    <a:pt x="273" y="5"/>
                  </a:lnTo>
                  <a:lnTo>
                    <a:pt x="273" y="5"/>
                  </a:lnTo>
                  <a:lnTo>
                    <a:pt x="273" y="10"/>
                  </a:lnTo>
                  <a:lnTo>
                    <a:pt x="273" y="10"/>
                  </a:lnTo>
                  <a:lnTo>
                    <a:pt x="268" y="10"/>
                  </a:lnTo>
                  <a:lnTo>
                    <a:pt x="268" y="10"/>
                  </a:lnTo>
                  <a:lnTo>
                    <a:pt x="268" y="10"/>
                  </a:lnTo>
                  <a:lnTo>
                    <a:pt x="268" y="10"/>
                  </a:lnTo>
                  <a:lnTo>
                    <a:pt x="268" y="10"/>
                  </a:lnTo>
                  <a:lnTo>
                    <a:pt x="268" y="15"/>
                  </a:lnTo>
                  <a:lnTo>
                    <a:pt x="268" y="15"/>
                  </a:lnTo>
                  <a:lnTo>
                    <a:pt x="268" y="15"/>
                  </a:lnTo>
                  <a:lnTo>
                    <a:pt x="263" y="15"/>
                  </a:lnTo>
                  <a:lnTo>
                    <a:pt x="253" y="21"/>
                  </a:lnTo>
                  <a:lnTo>
                    <a:pt x="253" y="21"/>
                  </a:lnTo>
                  <a:lnTo>
                    <a:pt x="248" y="21"/>
                  </a:lnTo>
                  <a:lnTo>
                    <a:pt x="248" y="21"/>
                  </a:lnTo>
                  <a:lnTo>
                    <a:pt x="248" y="21"/>
                  </a:lnTo>
                  <a:lnTo>
                    <a:pt x="253" y="21"/>
                  </a:lnTo>
                  <a:lnTo>
                    <a:pt x="248" y="21"/>
                  </a:lnTo>
                  <a:lnTo>
                    <a:pt x="248" y="21"/>
                  </a:lnTo>
                  <a:lnTo>
                    <a:pt x="243" y="21"/>
                  </a:lnTo>
                  <a:lnTo>
                    <a:pt x="243" y="15"/>
                  </a:lnTo>
                  <a:lnTo>
                    <a:pt x="243" y="15"/>
                  </a:lnTo>
                  <a:lnTo>
                    <a:pt x="232" y="10"/>
                  </a:lnTo>
                  <a:lnTo>
                    <a:pt x="227" y="10"/>
                  </a:lnTo>
                  <a:lnTo>
                    <a:pt x="222" y="10"/>
                  </a:lnTo>
                  <a:lnTo>
                    <a:pt x="222" y="10"/>
                  </a:lnTo>
                  <a:lnTo>
                    <a:pt x="222" y="10"/>
                  </a:lnTo>
                  <a:lnTo>
                    <a:pt x="212" y="15"/>
                  </a:lnTo>
                  <a:lnTo>
                    <a:pt x="207" y="15"/>
                  </a:lnTo>
                  <a:lnTo>
                    <a:pt x="207" y="21"/>
                  </a:lnTo>
                  <a:lnTo>
                    <a:pt x="202" y="21"/>
                  </a:lnTo>
                  <a:lnTo>
                    <a:pt x="197" y="26"/>
                  </a:lnTo>
                  <a:lnTo>
                    <a:pt x="197" y="31"/>
                  </a:lnTo>
                  <a:lnTo>
                    <a:pt x="192" y="31"/>
                  </a:lnTo>
                  <a:lnTo>
                    <a:pt x="192" y="36"/>
                  </a:lnTo>
                  <a:lnTo>
                    <a:pt x="192" y="36"/>
                  </a:lnTo>
                  <a:lnTo>
                    <a:pt x="192" y="36"/>
                  </a:lnTo>
                  <a:lnTo>
                    <a:pt x="192" y="41"/>
                  </a:lnTo>
                  <a:lnTo>
                    <a:pt x="192" y="41"/>
                  </a:lnTo>
                  <a:lnTo>
                    <a:pt x="197" y="41"/>
                  </a:lnTo>
                  <a:lnTo>
                    <a:pt x="197" y="46"/>
                  </a:lnTo>
                  <a:lnTo>
                    <a:pt x="197" y="46"/>
                  </a:lnTo>
                  <a:lnTo>
                    <a:pt x="197" y="51"/>
                  </a:lnTo>
                  <a:lnTo>
                    <a:pt x="197" y="66"/>
                  </a:lnTo>
                  <a:lnTo>
                    <a:pt x="202" y="81"/>
                  </a:lnTo>
                  <a:lnTo>
                    <a:pt x="202" y="81"/>
                  </a:lnTo>
                  <a:lnTo>
                    <a:pt x="202" y="81"/>
                  </a:lnTo>
                  <a:lnTo>
                    <a:pt x="202" y="81"/>
                  </a:lnTo>
                  <a:lnTo>
                    <a:pt x="202" y="81"/>
                  </a:lnTo>
                  <a:lnTo>
                    <a:pt x="202" y="81"/>
                  </a:lnTo>
                  <a:lnTo>
                    <a:pt x="202" y="81"/>
                  </a:lnTo>
                  <a:lnTo>
                    <a:pt x="202" y="86"/>
                  </a:lnTo>
                  <a:lnTo>
                    <a:pt x="202" y="86"/>
                  </a:lnTo>
                  <a:lnTo>
                    <a:pt x="202" y="86"/>
                  </a:lnTo>
                  <a:lnTo>
                    <a:pt x="202" y="86"/>
                  </a:lnTo>
                  <a:lnTo>
                    <a:pt x="202" y="86"/>
                  </a:lnTo>
                  <a:lnTo>
                    <a:pt x="197" y="86"/>
                  </a:lnTo>
                  <a:lnTo>
                    <a:pt x="197" y="91"/>
                  </a:lnTo>
                  <a:lnTo>
                    <a:pt x="197" y="96"/>
                  </a:lnTo>
                  <a:lnTo>
                    <a:pt x="197" y="96"/>
                  </a:lnTo>
                  <a:lnTo>
                    <a:pt x="197" y="102"/>
                  </a:lnTo>
                  <a:lnTo>
                    <a:pt x="197" y="102"/>
                  </a:lnTo>
                  <a:lnTo>
                    <a:pt x="197" y="102"/>
                  </a:lnTo>
                  <a:lnTo>
                    <a:pt x="202" y="102"/>
                  </a:lnTo>
                  <a:lnTo>
                    <a:pt x="202" y="102"/>
                  </a:lnTo>
                  <a:lnTo>
                    <a:pt x="202" y="107"/>
                  </a:lnTo>
                  <a:lnTo>
                    <a:pt x="207" y="107"/>
                  </a:lnTo>
                  <a:lnTo>
                    <a:pt x="212" y="107"/>
                  </a:lnTo>
                  <a:lnTo>
                    <a:pt x="212" y="107"/>
                  </a:lnTo>
                  <a:lnTo>
                    <a:pt x="212" y="107"/>
                  </a:lnTo>
                  <a:lnTo>
                    <a:pt x="212" y="112"/>
                  </a:lnTo>
                  <a:lnTo>
                    <a:pt x="212" y="112"/>
                  </a:lnTo>
                  <a:lnTo>
                    <a:pt x="212" y="112"/>
                  </a:lnTo>
                  <a:lnTo>
                    <a:pt x="212" y="112"/>
                  </a:lnTo>
                  <a:lnTo>
                    <a:pt x="207" y="112"/>
                  </a:lnTo>
                  <a:lnTo>
                    <a:pt x="207" y="112"/>
                  </a:lnTo>
                  <a:lnTo>
                    <a:pt x="207" y="112"/>
                  </a:lnTo>
                  <a:lnTo>
                    <a:pt x="202" y="112"/>
                  </a:lnTo>
                  <a:lnTo>
                    <a:pt x="187" y="117"/>
                  </a:lnTo>
                  <a:lnTo>
                    <a:pt x="187" y="117"/>
                  </a:lnTo>
                  <a:lnTo>
                    <a:pt x="187" y="117"/>
                  </a:lnTo>
                  <a:lnTo>
                    <a:pt x="182" y="122"/>
                  </a:lnTo>
                  <a:lnTo>
                    <a:pt x="182" y="122"/>
                  </a:lnTo>
                  <a:lnTo>
                    <a:pt x="177" y="122"/>
                  </a:lnTo>
                  <a:lnTo>
                    <a:pt x="177" y="122"/>
                  </a:lnTo>
                  <a:lnTo>
                    <a:pt x="177" y="122"/>
                  </a:lnTo>
                  <a:lnTo>
                    <a:pt x="177" y="122"/>
                  </a:lnTo>
                  <a:lnTo>
                    <a:pt x="177" y="127"/>
                  </a:lnTo>
                  <a:lnTo>
                    <a:pt x="177" y="127"/>
                  </a:lnTo>
                  <a:lnTo>
                    <a:pt x="177" y="127"/>
                  </a:lnTo>
                  <a:lnTo>
                    <a:pt x="177" y="127"/>
                  </a:lnTo>
                  <a:lnTo>
                    <a:pt x="177" y="132"/>
                  </a:lnTo>
                  <a:lnTo>
                    <a:pt x="177" y="132"/>
                  </a:lnTo>
                  <a:lnTo>
                    <a:pt x="177" y="137"/>
                  </a:lnTo>
                  <a:lnTo>
                    <a:pt x="177" y="137"/>
                  </a:lnTo>
                  <a:lnTo>
                    <a:pt x="177" y="142"/>
                  </a:lnTo>
                  <a:lnTo>
                    <a:pt x="177" y="142"/>
                  </a:lnTo>
                  <a:lnTo>
                    <a:pt x="177" y="142"/>
                  </a:lnTo>
                  <a:lnTo>
                    <a:pt x="172" y="147"/>
                  </a:lnTo>
                  <a:lnTo>
                    <a:pt x="172" y="147"/>
                  </a:lnTo>
                  <a:lnTo>
                    <a:pt x="167" y="152"/>
                  </a:lnTo>
                  <a:lnTo>
                    <a:pt x="167" y="152"/>
                  </a:lnTo>
                  <a:lnTo>
                    <a:pt x="167" y="152"/>
                  </a:lnTo>
                  <a:lnTo>
                    <a:pt x="162" y="152"/>
                  </a:lnTo>
                  <a:lnTo>
                    <a:pt x="162" y="152"/>
                  </a:lnTo>
                  <a:lnTo>
                    <a:pt x="162" y="152"/>
                  </a:lnTo>
                  <a:lnTo>
                    <a:pt x="157" y="152"/>
                  </a:lnTo>
                  <a:lnTo>
                    <a:pt x="157" y="152"/>
                  </a:lnTo>
                  <a:lnTo>
                    <a:pt x="151" y="157"/>
                  </a:lnTo>
                  <a:lnTo>
                    <a:pt x="146" y="157"/>
                  </a:lnTo>
                  <a:lnTo>
                    <a:pt x="146" y="157"/>
                  </a:lnTo>
                  <a:lnTo>
                    <a:pt x="146" y="162"/>
                  </a:lnTo>
                  <a:lnTo>
                    <a:pt x="146" y="162"/>
                  </a:lnTo>
                  <a:lnTo>
                    <a:pt x="141" y="162"/>
                  </a:lnTo>
                  <a:lnTo>
                    <a:pt x="141" y="162"/>
                  </a:lnTo>
                  <a:lnTo>
                    <a:pt x="141" y="162"/>
                  </a:lnTo>
                  <a:lnTo>
                    <a:pt x="136" y="162"/>
                  </a:lnTo>
                  <a:lnTo>
                    <a:pt x="131" y="162"/>
                  </a:lnTo>
                  <a:lnTo>
                    <a:pt x="131" y="162"/>
                  </a:lnTo>
                  <a:lnTo>
                    <a:pt x="131" y="162"/>
                  </a:lnTo>
                  <a:lnTo>
                    <a:pt x="126" y="162"/>
                  </a:lnTo>
                  <a:lnTo>
                    <a:pt x="126" y="162"/>
                  </a:lnTo>
                  <a:lnTo>
                    <a:pt x="111" y="162"/>
                  </a:lnTo>
                  <a:lnTo>
                    <a:pt x="111" y="162"/>
                  </a:lnTo>
                  <a:lnTo>
                    <a:pt x="111" y="167"/>
                  </a:lnTo>
                  <a:lnTo>
                    <a:pt x="106" y="172"/>
                  </a:lnTo>
                  <a:lnTo>
                    <a:pt x="101" y="172"/>
                  </a:lnTo>
                  <a:lnTo>
                    <a:pt x="101" y="172"/>
                  </a:lnTo>
                  <a:lnTo>
                    <a:pt x="101" y="172"/>
                  </a:lnTo>
                  <a:lnTo>
                    <a:pt x="101" y="172"/>
                  </a:lnTo>
                  <a:lnTo>
                    <a:pt x="96" y="172"/>
                  </a:lnTo>
                  <a:lnTo>
                    <a:pt x="91" y="172"/>
                  </a:lnTo>
                  <a:lnTo>
                    <a:pt x="91" y="172"/>
                  </a:lnTo>
                  <a:lnTo>
                    <a:pt x="91" y="172"/>
                  </a:lnTo>
                  <a:lnTo>
                    <a:pt x="91" y="177"/>
                  </a:lnTo>
                  <a:lnTo>
                    <a:pt x="81" y="188"/>
                  </a:lnTo>
                  <a:lnTo>
                    <a:pt x="75" y="188"/>
                  </a:lnTo>
                  <a:lnTo>
                    <a:pt x="75" y="188"/>
                  </a:lnTo>
                  <a:lnTo>
                    <a:pt x="75" y="188"/>
                  </a:lnTo>
                  <a:lnTo>
                    <a:pt x="75" y="188"/>
                  </a:lnTo>
                  <a:lnTo>
                    <a:pt x="70" y="188"/>
                  </a:lnTo>
                  <a:lnTo>
                    <a:pt x="70" y="188"/>
                  </a:lnTo>
                  <a:lnTo>
                    <a:pt x="70" y="188"/>
                  </a:lnTo>
                  <a:lnTo>
                    <a:pt x="70" y="183"/>
                  </a:lnTo>
                  <a:lnTo>
                    <a:pt x="70" y="183"/>
                  </a:lnTo>
                  <a:lnTo>
                    <a:pt x="70" y="183"/>
                  </a:lnTo>
                  <a:lnTo>
                    <a:pt x="70" y="183"/>
                  </a:lnTo>
                  <a:lnTo>
                    <a:pt x="70" y="177"/>
                  </a:lnTo>
                  <a:lnTo>
                    <a:pt x="70" y="177"/>
                  </a:lnTo>
                  <a:lnTo>
                    <a:pt x="70" y="177"/>
                  </a:lnTo>
                  <a:lnTo>
                    <a:pt x="65" y="177"/>
                  </a:lnTo>
                  <a:lnTo>
                    <a:pt x="70" y="177"/>
                  </a:lnTo>
                  <a:lnTo>
                    <a:pt x="70" y="172"/>
                  </a:lnTo>
                  <a:lnTo>
                    <a:pt x="70" y="172"/>
                  </a:lnTo>
                  <a:lnTo>
                    <a:pt x="70" y="172"/>
                  </a:lnTo>
                  <a:lnTo>
                    <a:pt x="65" y="167"/>
                  </a:lnTo>
                  <a:lnTo>
                    <a:pt x="65" y="167"/>
                  </a:lnTo>
                  <a:lnTo>
                    <a:pt x="65" y="167"/>
                  </a:lnTo>
                  <a:lnTo>
                    <a:pt x="65" y="167"/>
                  </a:lnTo>
                  <a:lnTo>
                    <a:pt x="65" y="167"/>
                  </a:lnTo>
                  <a:lnTo>
                    <a:pt x="60" y="167"/>
                  </a:lnTo>
                  <a:lnTo>
                    <a:pt x="60" y="167"/>
                  </a:lnTo>
                  <a:lnTo>
                    <a:pt x="55" y="167"/>
                  </a:lnTo>
                  <a:lnTo>
                    <a:pt x="55" y="167"/>
                  </a:lnTo>
                  <a:lnTo>
                    <a:pt x="60" y="162"/>
                  </a:lnTo>
                  <a:lnTo>
                    <a:pt x="60" y="162"/>
                  </a:lnTo>
                  <a:lnTo>
                    <a:pt x="55" y="162"/>
                  </a:lnTo>
                  <a:lnTo>
                    <a:pt x="45" y="167"/>
                  </a:lnTo>
                  <a:lnTo>
                    <a:pt x="40" y="167"/>
                  </a:lnTo>
                  <a:lnTo>
                    <a:pt x="35" y="172"/>
                  </a:lnTo>
                  <a:lnTo>
                    <a:pt x="45" y="177"/>
                  </a:lnTo>
                  <a:lnTo>
                    <a:pt x="45" y="177"/>
                  </a:lnTo>
                  <a:lnTo>
                    <a:pt x="35" y="183"/>
                  </a:lnTo>
                  <a:lnTo>
                    <a:pt x="30" y="188"/>
                  </a:lnTo>
                  <a:lnTo>
                    <a:pt x="25" y="183"/>
                  </a:lnTo>
                  <a:lnTo>
                    <a:pt x="20" y="183"/>
                  </a:lnTo>
                  <a:lnTo>
                    <a:pt x="15" y="188"/>
                  </a:lnTo>
                  <a:lnTo>
                    <a:pt x="20" y="188"/>
                  </a:lnTo>
                  <a:lnTo>
                    <a:pt x="20" y="188"/>
                  </a:lnTo>
                  <a:lnTo>
                    <a:pt x="25" y="193"/>
                  </a:lnTo>
                  <a:lnTo>
                    <a:pt x="20" y="198"/>
                  </a:lnTo>
                  <a:lnTo>
                    <a:pt x="20" y="198"/>
                  </a:lnTo>
                  <a:lnTo>
                    <a:pt x="20" y="198"/>
                  </a:lnTo>
                  <a:lnTo>
                    <a:pt x="25" y="198"/>
                  </a:lnTo>
                  <a:lnTo>
                    <a:pt x="20" y="198"/>
                  </a:lnTo>
                  <a:lnTo>
                    <a:pt x="20" y="198"/>
                  </a:lnTo>
                  <a:lnTo>
                    <a:pt x="5" y="203"/>
                  </a:lnTo>
                  <a:lnTo>
                    <a:pt x="5" y="203"/>
                  </a:lnTo>
                  <a:lnTo>
                    <a:pt x="5" y="203"/>
                  </a:lnTo>
                  <a:lnTo>
                    <a:pt x="5" y="203"/>
                  </a:lnTo>
                  <a:lnTo>
                    <a:pt x="5" y="208"/>
                  </a:lnTo>
                  <a:lnTo>
                    <a:pt x="0" y="208"/>
                  </a:lnTo>
                  <a:lnTo>
                    <a:pt x="5" y="208"/>
                  </a:lnTo>
                  <a:lnTo>
                    <a:pt x="5" y="208"/>
                  </a:lnTo>
                  <a:lnTo>
                    <a:pt x="10" y="208"/>
                  </a:lnTo>
                  <a:lnTo>
                    <a:pt x="20" y="208"/>
                  </a:lnTo>
                  <a:lnTo>
                    <a:pt x="20" y="208"/>
                  </a:lnTo>
                  <a:lnTo>
                    <a:pt x="25" y="208"/>
                  </a:lnTo>
                  <a:lnTo>
                    <a:pt x="25" y="208"/>
                  </a:lnTo>
                  <a:lnTo>
                    <a:pt x="30" y="208"/>
                  </a:lnTo>
                  <a:lnTo>
                    <a:pt x="45" y="203"/>
                  </a:lnTo>
                  <a:lnTo>
                    <a:pt x="45" y="203"/>
                  </a:lnTo>
                  <a:lnTo>
                    <a:pt x="45" y="203"/>
                  </a:lnTo>
                  <a:lnTo>
                    <a:pt x="45" y="203"/>
                  </a:lnTo>
                  <a:lnTo>
                    <a:pt x="45" y="198"/>
                  </a:lnTo>
                  <a:lnTo>
                    <a:pt x="45" y="198"/>
                  </a:lnTo>
                  <a:lnTo>
                    <a:pt x="50" y="198"/>
                  </a:lnTo>
                  <a:lnTo>
                    <a:pt x="55" y="193"/>
                  </a:lnTo>
                  <a:lnTo>
                    <a:pt x="81" y="193"/>
                  </a:lnTo>
                  <a:lnTo>
                    <a:pt x="91" y="193"/>
                  </a:lnTo>
                  <a:lnTo>
                    <a:pt x="101" y="193"/>
                  </a:lnTo>
                  <a:lnTo>
                    <a:pt x="106" y="193"/>
                  </a:lnTo>
                  <a:lnTo>
                    <a:pt x="111" y="188"/>
                  </a:lnTo>
                  <a:lnTo>
                    <a:pt x="116" y="183"/>
                  </a:lnTo>
                  <a:lnTo>
                    <a:pt x="116" y="183"/>
                  </a:lnTo>
                  <a:lnTo>
                    <a:pt x="121" y="183"/>
                  </a:lnTo>
                  <a:lnTo>
                    <a:pt x="121" y="177"/>
                  </a:lnTo>
                  <a:lnTo>
                    <a:pt x="121" y="177"/>
                  </a:lnTo>
                  <a:lnTo>
                    <a:pt x="121" y="172"/>
                  </a:lnTo>
                  <a:lnTo>
                    <a:pt x="121" y="167"/>
                  </a:lnTo>
                  <a:lnTo>
                    <a:pt x="121" y="172"/>
                  </a:lnTo>
                  <a:lnTo>
                    <a:pt x="126" y="172"/>
                  </a:lnTo>
                  <a:lnTo>
                    <a:pt x="126" y="172"/>
                  </a:lnTo>
                  <a:lnTo>
                    <a:pt x="126" y="172"/>
                  </a:lnTo>
                  <a:lnTo>
                    <a:pt x="126" y="177"/>
                  </a:lnTo>
                  <a:lnTo>
                    <a:pt x="126" y="177"/>
                  </a:lnTo>
                  <a:lnTo>
                    <a:pt x="126" y="183"/>
                  </a:lnTo>
                  <a:lnTo>
                    <a:pt x="126" y="183"/>
                  </a:lnTo>
                  <a:lnTo>
                    <a:pt x="126" y="183"/>
                  </a:lnTo>
                  <a:lnTo>
                    <a:pt x="131" y="188"/>
                  </a:lnTo>
                  <a:lnTo>
                    <a:pt x="136" y="183"/>
                  </a:lnTo>
                  <a:lnTo>
                    <a:pt x="136" y="183"/>
                  </a:lnTo>
                  <a:lnTo>
                    <a:pt x="141" y="183"/>
                  </a:lnTo>
                  <a:lnTo>
                    <a:pt x="141" y="188"/>
                  </a:lnTo>
                  <a:lnTo>
                    <a:pt x="141" y="188"/>
                  </a:lnTo>
                  <a:lnTo>
                    <a:pt x="136" y="188"/>
                  </a:lnTo>
                  <a:lnTo>
                    <a:pt x="136" y="193"/>
                  </a:lnTo>
                  <a:lnTo>
                    <a:pt x="136" y="198"/>
                  </a:lnTo>
                  <a:lnTo>
                    <a:pt x="131" y="198"/>
                  </a:lnTo>
                  <a:lnTo>
                    <a:pt x="121" y="198"/>
                  </a:lnTo>
                  <a:lnTo>
                    <a:pt x="116" y="203"/>
                  </a:lnTo>
                  <a:lnTo>
                    <a:pt x="111" y="203"/>
                  </a:lnTo>
                  <a:lnTo>
                    <a:pt x="106" y="203"/>
                  </a:lnTo>
                  <a:lnTo>
                    <a:pt x="81" y="213"/>
                  </a:lnTo>
                  <a:lnTo>
                    <a:pt x="75" y="218"/>
                  </a:lnTo>
                  <a:lnTo>
                    <a:pt x="70" y="218"/>
                  </a:lnTo>
                  <a:lnTo>
                    <a:pt x="70" y="223"/>
                  </a:lnTo>
                  <a:lnTo>
                    <a:pt x="70" y="223"/>
                  </a:lnTo>
                  <a:lnTo>
                    <a:pt x="65" y="223"/>
                  </a:lnTo>
                  <a:lnTo>
                    <a:pt x="60" y="228"/>
                  </a:lnTo>
                  <a:lnTo>
                    <a:pt x="70" y="228"/>
                  </a:lnTo>
                  <a:lnTo>
                    <a:pt x="111" y="213"/>
                  </a:lnTo>
                  <a:lnTo>
                    <a:pt x="116" y="213"/>
                  </a:lnTo>
                  <a:lnTo>
                    <a:pt x="111" y="218"/>
                  </a:lnTo>
                  <a:lnTo>
                    <a:pt x="106" y="218"/>
                  </a:lnTo>
                  <a:lnTo>
                    <a:pt x="101" y="223"/>
                  </a:lnTo>
                  <a:lnTo>
                    <a:pt x="91" y="228"/>
                  </a:lnTo>
                  <a:lnTo>
                    <a:pt x="91" y="233"/>
                  </a:lnTo>
                  <a:lnTo>
                    <a:pt x="86" y="233"/>
                  </a:lnTo>
                  <a:lnTo>
                    <a:pt x="75" y="233"/>
                  </a:lnTo>
                  <a:lnTo>
                    <a:pt x="75" y="238"/>
                  </a:lnTo>
                  <a:lnTo>
                    <a:pt x="65" y="243"/>
                  </a:lnTo>
                  <a:lnTo>
                    <a:pt x="60" y="243"/>
                  </a:lnTo>
                  <a:lnTo>
                    <a:pt x="60" y="248"/>
                  </a:lnTo>
                  <a:lnTo>
                    <a:pt x="60" y="248"/>
                  </a:lnTo>
                  <a:lnTo>
                    <a:pt x="60" y="248"/>
                  </a:lnTo>
                  <a:lnTo>
                    <a:pt x="60" y="248"/>
                  </a:lnTo>
                  <a:lnTo>
                    <a:pt x="60" y="253"/>
                  </a:lnTo>
                  <a:lnTo>
                    <a:pt x="60" y="253"/>
                  </a:lnTo>
                  <a:lnTo>
                    <a:pt x="60" y="253"/>
                  </a:lnTo>
                  <a:lnTo>
                    <a:pt x="60" y="258"/>
                  </a:lnTo>
                  <a:lnTo>
                    <a:pt x="60" y="258"/>
                  </a:lnTo>
                  <a:lnTo>
                    <a:pt x="60" y="258"/>
                  </a:lnTo>
                  <a:lnTo>
                    <a:pt x="65" y="253"/>
                  </a:lnTo>
                  <a:lnTo>
                    <a:pt x="70" y="253"/>
                  </a:lnTo>
                  <a:lnTo>
                    <a:pt x="70" y="258"/>
                  </a:lnTo>
                  <a:lnTo>
                    <a:pt x="81" y="253"/>
                  </a:lnTo>
                  <a:lnTo>
                    <a:pt x="81" y="253"/>
                  </a:lnTo>
                  <a:lnTo>
                    <a:pt x="81" y="253"/>
                  </a:lnTo>
                  <a:lnTo>
                    <a:pt x="81" y="248"/>
                  </a:lnTo>
                  <a:lnTo>
                    <a:pt x="91" y="243"/>
                  </a:lnTo>
                  <a:lnTo>
                    <a:pt x="91" y="238"/>
                  </a:lnTo>
                  <a:lnTo>
                    <a:pt x="96" y="243"/>
                  </a:lnTo>
                  <a:lnTo>
                    <a:pt x="96" y="243"/>
                  </a:lnTo>
                  <a:lnTo>
                    <a:pt x="96" y="248"/>
                  </a:lnTo>
                  <a:lnTo>
                    <a:pt x="101" y="248"/>
                  </a:lnTo>
                  <a:lnTo>
                    <a:pt x="101" y="248"/>
                  </a:lnTo>
                  <a:lnTo>
                    <a:pt x="106" y="243"/>
                  </a:lnTo>
                  <a:lnTo>
                    <a:pt x="106" y="243"/>
                  </a:lnTo>
                  <a:lnTo>
                    <a:pt x="111" y="248"/>
                  </a:lnTo>
                  <a:lnTo>
                    <a:pt x="111" y="243"/>
                  </a:lnTo>
                  <a:lnTo>
                    <a:pt x="111" y="243"/>
                  </a:lnTo>
                  <a:lnTo>
                    <a:pt x="111" y="243"/>
                  </a:lnTo>
                  <a:lnTo>
                    <a:pt x="126" y="238"/>
                  </a:lnTo>
                  <a:lnTo>
                    <a:pt x="131" y="238"/>
                  </a:lnTo>
                  <a:lnTo>
                    <a:pt x="131" y="233"/>
                  </a:lnTo>
                  <a:lnTo>
                    <a:pt x="136" y="233"/>
                  </a:lnTo>
                  <a:lnTo>
                    <a:pt x="136" y="233"/>
                  </a:lnTo>
                  <a:lnTo>
                    <a:pt x="141" y="238"/>
                  </a:lnTo>
                  <a:lnTo>
                    <a:pt x="141" y="238"/>
                  </a:lnTo>
                  <a:lnTo>
                    <a:pt x="141" y="243"/>
                  </a:lnTo>
                  <a:lnTo>
                    <a:pt x="136" y="243"/>
                  </a:lnTo>
                  <a:lnTo>
                    <a:pt x="136" y="248"/>
                  </a:lnTo>
                  <a:lnTo>
                    <a:pt x="141" y="253"/>
                  </a:lnTo>
                  <a:lnTo>
                    <a:pt x="146" y="248"/>
                  </a:lnTo>
                  <a:lnTo>
                    <a:pt x="146" y="248"/>
                  </a:lnTo>
                  <a:lnTo>
                    <a:pt x="146" y="243"/>
                  </a:lnTo>
                  <a:lnTo>
                    <a:pt x="151" y="243"/>
                  </a:lnTo>
                  <a:lnTo>
                    <a:pt x="157" y="238"/>
                  </a:lnTo>
                  <a:lnTo>
                    <a:pt x="157" y="243"/>
                  </a:lnTo>
                  <a:lnTo>
                    <a:pt x="157" y="243"/>
                  </a:lnTo>
                  <a:lnTo>
                    <a:pt x="157" y="243"/>
                  </a:lnTo>
                  <a:lnTo>
                    <a:pt x="157" y="243"/>
                  </a:lnTo>
                  <a:lnTo>
                    <a:pt x="151" y="243"/>
                  </a:lnTo>
                  <a:lnTo>
                    <a:pt x="146" y="248"/>
                  </a:lnTo>
                  <a:lnTo>
                    <a:pt x="146" y="248"/>
                  </a:lnTo>
                  <a:lnTo>
                    <a:pt x="146" y="253"/>
                  </a:lnTo>
                  <a:lnTo>
                    <a:pt x="146" y="253"/>
                  </a:lnTo>
                  <a:lnTo>
                    <a:pt x="146" y="253"/>
                  </a:lnTo>
                  <a:lnTo>
                    <a:pt x="151" y="253"/>
                  </a:lnTo>
                  <a:lnTo>
                    <a:pt x="146" y="253"/>
                  </a:lnTo>
                  <a:lnTo>
                    <a:pt x="146" y="258"/>
                  </a:lnTo>
                  <a:lnTo>
                    <a:pt x="146" y="258"/>
                  </a:lnTo>
                  <a:lnTo>
                    <a:pt x="141" y="258"/>
                  </a:lnTo>
                  <a:lnTo>
                    <a:pt x="146" y="258"/>
                  </a:lnTo>
                  <a:lnTo>
                    <a:pt x="151" y="258"/>
                  </a:lnTo>
                  <a:lnTo>
                    <a:pt x="151" y="258"/>
                  </a:lnTo>
                  <a:lnTo>
                    <a:pt x="157" y="258"/>
                  </a:lnTo>
                  <a:lnTo>
                    <a:pt x="157" y="258"/>
                  </a:lnTo>
                  <a:lnTo>
                    <a:pt x="157" y="258"/>
                  </a:lnTo>
                  <a:lnTo>
                    <a:pt x="157" y="253"/>
                  </a:lnTo>
                  <a:lnTo>
                    <a:pt x="167" y="253"/>
                  </a:lnTo>
                  <a:lnTo>
                    <a:pt x="167" y="253"/>
                  </a:lnTo>
                  <a:lnTo>
                    <a:pt x="167" y="253"/>
                  </a:lnTo>
                  <a:lnTo>
                    <a:pt x="167" y="258"/>
                  </a:lnTo>
                  <a:lnTo>
                    <a:pt x="167" y="258"/>
                  </a:lnTo>
                  <a:lnTo>
                    <a:pt x="167" y="258"/>
                  </a:lnTo>
                  <a:lnTo>
                    <a:pt x="167" y="258"/>
                  </a:lnTo>
                  <a:lnTo>
                    <a:pt x="172" y="258"/>
                  </a:lnTo>
                  <a:lnTo>
                    <a:pt x="172" y="258"/>
                  </a:lnTo>
                  <a:lnTo>
                    <a:pt x="177" y="258"/>
                  </a:lnTo>
                  <a:lnTo>
                    <a:pt x="177" y="253"/>
                  </a:lnTo>
                  <a:lnTo>
                    <a:pt x="177" y="253"/>
                  </a:lnTo>
                  <a:lnTo>
                    <a:pt x="182" y="253"/>
                  </a:lnTo>
                  <a:lnTo>
                    <a:pt x="182" y="253"/>
                  </a:lnTo>
                  <a:lnTo>
                    <a:pt x="182" y="248"/>
                  </a:lnTo>
                  <a:lnTo>
                    <a:pt x="182" y="248"/>
                  </a:lnTo>
                  <a:lnTo>
                    <a:pt x="187" y="248"/>
                  </a:lnTo>
                  <a:lnTo>
                    <a:pt x="187" y="248"/>
                  </a:lnTo>
                  <a:lnTo>
                    <a:pt x="192" y="248"/>
                  </a:lnTo>
                  <a:lnTo>
                    <a:pt x="197" y="248"/>
                  </a:lnTo>
                  <a:lnTo>
                    <a:pt x="197" y="243"/>
                  </a:lnTo>
                  <a:lnTo>
                    <a:pt x="197" y="243"/>
                  </a:lnTo>
                  <a:lnTo>
                    <a:pt x="192" y="243"/>
                  </a:lnTo>
                  <a:lnTo>
                    <a:pt x="197" y="238"/>
                  </a:lnTo>
                  <a:lnTo>
                    <a:pt x="197" y="238"/>
                  </a:lnTo>
                  <a:lnTo>
                    <a:pt x="202" y="243"/>
                  </a:lnTo>
                  <a:lnTo>
                    <a:pt x="202" y="243"/>
                  </a:lnTo>
                  <a:lnTo>
                    <a:pt x="212" y="243"/>
                  </a:lnTo>
                  <a:lnTo>
                    <a:pt x="217" y="243"/>
                  </a:lnTo>
                  <a:lnTo>
                    <a:pt x="217" y="243"/>
                  </a:lnTo>
                  <a:lnTo>
                    <a:pt x="222" y="243"/>
                  </a:lnTo>
                  <a:lnTo>
                    <a:pt x="222" y="243"/>
                  </a:lnTo>
                  <a:lnTo>
                    <a:pt x="227" y="248"/>
                  </a:lnTo>
                  <a:lnTo>
                    <a:pt x="227" y="248"/>
                  </a:lnTo>
                  <a:lnTo>
                    <a:pt x="227" y="248"/>
                  </a:lnTo>
                  <a:lnTo>
                    <a:pt x="227" y="253"/>
                  </a:lnTo>
                  <a:lnTo>
                    <a:pt x="232" y="248"/>
                  </a:lnTo>
                  <a:lnTo>
                    <a:pt x="232" y="248"/>
                  </a:lnTo>
                  <a:lnTo>
                    <a:pt x="238" y="248"/>
                  </a:lnTo>
                  <a:lnTo>
                    <a:pt x="243" y="243"/>
                  </a:lnTo>
                  <a:lnTo>
                    <a:pt x="243" y="238"/>
                  </a:lnTo>
                  <a:lnTo>
                    <a:pt x="248" y="233"/>
                  </a:lnTo>
                  <a:lnTo>
                    <a:pt x="248" y="238"/>
                  </a:lnTo>
                  <a:lnTo>
                    <a:pt x="253" y="233"/>
                  </a:lnTo>
                  <a:lnTo>
                    <a:pt x="253" y="233"/>
                  </a:lnTo>
                  <a:lnTo>
                    <a:pt x="253" y="238"/>
                  </a:lnTo>
                  <a:lnTo>
                    <a:pt x="258" y="238"/>
                  </a:lnTo>
                  <a:lnTo>
                    <a:pt x="263" y="238"/>
                  </a:lnTo>
                  <a:lnTo>
                    <a:pt x="263" y="238"/>
                  </a:lnTo>
                  <a:lnTo>
                    <a:pt x="263" y="243"/>
                  </a:lnTo>
                  <a:lnTo>
                    <a:pt x="268" y="243"/>
                  </a:lnTo>
                  <a:lnTo>
                    <a:pt x="268" y="243"/>
                  </a:lnTo>
                  <a:lnTo>
                    <a:pt x="273" y="243"/>
                  </a:lnTo>
                  <a:lnTo>
                    <a:pt x="273" y="238"/>
                  </a:lnTo>
                  <a:lnTo>
                    <a:pt x="273" y="238"/>
                  </a:lnTo>
                  <a:lnTo>
                    <a:pt x="278" y="233"/>
                  </a:lnTo>
                  <a:lnTo>
                    <a:pt x="278" y="233"/>
                  </a:lnTo>
                  <a:lnTo>
                    <a:pt x="273" y="233"/>
                  </a:lnTo>
                  <a:lnTo>
                    <a:pt x="278" y="228"/>
                  </a:lnTo>
                  <a:lnTo>
                    <a:pt x="278" y="228"/>
                  </a:lnTo>
                  <a:lnTo>
                    <a:pt x="278" y="228"/>
                  </a:lnTo>
                  <a:lnTo>
                    <a:pt x="273" y="228"/>
                  </a:lnTo>
                  <a:lnTo>
                    <a:pt x="268" y="223"/>
                  </a:lnTo>
                  <a:lnTo>
                    <a:pt x="268" y="223"/>
                  </a:lnTo>
                  <a:lnTo>
                    <a:pt x="288" y="228"/>
                  </a:lnTo>
                  <a:lnTo>
                    <a:pt x="298" y="223"/>
                  </a:lnTo>
                  <a:lnTo>
                    <a:pt x="298" y="223"/>
                  </a:lnTo>
                  <a:lnTo>
                    <a:pt x="303" y="228"/>
                  </a:lnTo>
                  <a:lnTo>
                    <a:pt x="303" y="233"/>
                  </a:lnTo>
                  <a:lnTo>
                    <a:pt x="308" y="238"/>
                  </a:lnTo>
                  <a:lnTo>
                    <a:pt x="308" y="233"/>
                  </a:lnTo>
                  <a:lnTo>
                    <a:pt x="308" y="228"/>
                  </a:lnTo>
                  <a:lnTo>
                    <a:pt x="308" y="223"/>
                  </a:lnTo>
                  <a:lnTo>
                    <a:pt x="308" y="223"/>
                  </a:lnTo>
                  <a:lnTo>
                    <a:pt x="313" y="218"/>
                  </a:lnTo>
                  <a:lnTo>
                    <a:pt x="313" y="218"/>
                  </a:lnTo>
                  <a:lnTo>
                    <a:pt x="313" y="218"/>
                  </a:lnTo>
                  <a:lnTo>
                    <a:pt x="313" y="213"/>
                  </a:lnTo>
                  <a:lnTo>
                    <a:pt x="313" y="213"/>
                  </a:lnTo>
                  <a:lnTo>
                    <a:pt x="313" y="208"/>
                  </a:lnTo>
                  <a:lnTo>
                    <a:pt x="313" y="213"/>
                  </a:lnTo>
                  <a:lnTo>
                    <a:pt x="313" y="213"/>
                  </a:lnTo>
                  <a:lnTo>
                    <a:pt x="308" y="213"/>
                  </a:lnTo>
                  <a:lnTo>
                    <a:pt x="308" y="213"/>
                  </a:lnTo>
                  <a:lnTo>
                    <a:pt x="303" y="208"/>
                  </a:lnTo>
                  <a:lnTo>
                    <a:pt x="303" y="208"/>
                  </a:lnTo>
                  <a:lnTo>
                    <a:pt x="313" y="208"/>
                  </a:lnTo>
                  <a:lnTo>
                    <a:pt x="319" y="213"/>
                  </a:lnTo>
                  <a:lnTo>
                    <a:pt x="319" y="218"/>
                  </a:lnTo>
                  <a:lnTo>
                    <a:pt x="319" y="218"/>
                  </a:lnTo>
                  <a:lnTo>
                    <a:pt x="324" y="213"/>
                  </a:lnTo>
                  <a:lnTo>
                    <a:pt x="324" y="208"/>
                  </a:lnTo>
                  <a:lnTo>
                    <a:pt x="319" y="208"/>
                  </a:lnTo>
                  <a:lnTo>
                    <a:pt x="324" y="208"/>
                  </a:lnTo>
                  <a:lnTo>
                    <a:pt x="324" y="208"/>
                  </a:lnTo>
                  <a:lnTo>
                    <a:pt x="329" y="213"/>
                  </a:lnTo>
                  <a:lnTo>
                    <a:pt x="329" y="213"/>
                  </a:lnTo>
                  <a:lnTo>
                    <a:pt x="329" y="213"/>
                  </a:lnTo>
                  <a:lnTo>
                    <a:pt x="334" y="208"/>
                  </a:lnTo>
                  <a:lnTo>
                    <a:pt x="339" y="208"/>
                  </a:lnTo>
                  <a:lnTo>
                    <a:pt x="344" y="208"/>
                  </a:lnTo>
                  <a:lnTo>
                    <a:pt x="349" y="203"/>
                  </a:lnTo>
                  <a:lnTo>
                    <a:pt x="354" y="198"/>
                  </a:lnTo>
                  <a:lnTo>
                    <a:pt x="354" y="193"/>
                  </a:lnTo>
                  <a:lnTo>
                    <a:pt x="354" y="193"/>
                  </a:lnTo>
                  <a:lnTo>
                    <a:pt x="354" y="193"/>
                  </a:lnTo>
                  <a:lnTo>
                    <a:pt x="354" y="188"/>
                  </a:lnTo>
                  <a:lnTo>
                    <a:pt x="354" y="188"/>
                  </a:lnTo>
                  <a:lnTo>
                    <a:pt x="359" y="183"/>
                  </a:lnTo>
                  <a:lnTo>
                    <a:pt x="354" y="183"/>
                  </a:lnTo>
                  <a:lnTo>
                    <a:pt x="354" y="183"/>
                  </a:lnTo>
                  <a:lnTo>
                    <a:pt x="354" y="183"/>
                  </a:lnTo>
                  <a:lnTo>
                    <a:pt x="359" y="183"/>
                  </a:lnTo>
                  <a:lnTo>
                    <a:pt x="359" y="183"/>
                  </a:lnTo>
                  <a:lnTo>
                    <a:pt x="354" y="177"/>
                  </a:lnTo>
                  <a:lnTo>
                    <a:pt x="354" y="177"/>
                  </a:lnTo>
                  <a:lnTo>
                    <a:pt x="359" y="177"/>
                  </a:lnTo>
                  <a:lnTo>
                    <a:pt x="359" y="177"/>
                  </a:lnTo>
                  <a:lnTo>
                    <a:pt x="354" y="172"/>
                  </a:lnTo>
                  <a:lnTo>
                    <a:pt x="349" y="172"/>
                  </a:lnTo>
                  <a:lnTo>
                    <a:pt x="354" y="167"/>
                  </a:lnTo>
                  <a:lnTo>
                    <a:pt x="349" y="162"/>
                  </a:lnTo>
                  <a:lnTo>
                    <a:pt x="344" y="157"/>
                  </a:lnTo>
                  <a:lnTo>
                    <a:pt x="334" y="157"/>
                  </a:lnTo>
                  <a:lnTo>
                    <a:pt x="339" y="152"/>
                  </a:lnTo>
                  <a:lnTo>
                    <a:pt x="344" y="152"/>
                  </a:lnTo>
                  <a:lnTo>
                    <a:pt x="349" y="157"/>
                  </a:lnTo>
                  <a:lnTo>
                    <a:pt x="354" y="157"/>
                  </a:lnTo>
                  <a:lnTo>
                    <a:pt x="359" y="152"/>
                  </a:lnTo>
                  <a:lnTo>
                    <a:pt x="359" y="152"/>
                  </a:lnTo>
                  <a:lnTo>
                    <a:pt x="364" y="157"/>
                  </a:lnTo>
                  <a:lnTo>
                    <a:pt x="364" y="157"/>
                  </a:lnTo>
                  <a:lnTo>
                    <a:pt x="369" y="157"/>
                  </a:lnTo>
                  <a:lnTo>
                    <a:pt x="374" y="157"/>
                  </a:lnTo>
                  <a:lnTo>
                    <a:pt x="374" y="162"/>
                  </a:lnTo>
                  <a:lnTo>
                    <a:pt x="379" y="157"/>
                  </a:lnTo>
                  <a:lnTo>
                    <a:pt x="379" y="157"/>
                  </a:lnTo>
                  <a:lnTo>
                    <a:pt x="379" y="157"/>
                  </a:lnTo>
                  <a:lnTo>
                    <a:pt x="379" y="162"/>
                  </a:lnTo>
                  <a:lnTo>
                    <a:pt x="379" y="162"/>
                  </a:lnTo>
                  <a:lnTo>
                    <a:pt x="379" y="162"/>
                  </a:lnTo>
                  <a:lnTo>
                    <a:pt x="379" y="167"/>
                  </a:lnTo>
                  <a:lnTo>
                    <a:pt x="379" y="167"/>
                  </a:lnTo>
                  <a:lnTo>
                    <a:pt x="379" y="167"/>
                  </a:lnTo>
                  <a:lnTo>
                    <a:pt x="379" y="167"/>
                  </a:lnTo>
                  <a:lnTo>
                    <a:pt x="379" y="167"/>
                  </a:lnTo>
                  <a:lnTo>
                    <a:pt x="379" y="172"/>
                  </a:lnTo>
                  <a:lnTo>
                    <a:pt x="374" y="172"/>
                  </a:lnTo>
                  <a:lnTo>
                    <a:pt x="374" y="172"/>
                  </a:lnTo>
                  <a:lnTo>
                    <a:pt x="369" y="172"/>
                  </a:lnTo>
                  <a:lnTo>
                    <a:pt x="369" y="177"/>
                  </a:lnTo>
                  <a:lnTo>
                    <a:pt x="374" y="177"/>
                  </a:lnTo>
                  <a:lnTo>
                    <a:pt x="369" y="177"/>
                  </a:lnTo>
                  <a:lnTo>
                    <a:pt x="369" y="177"/>
                  </a:lnTo>
                  <a:lnTo>
                    <a:pt x="369" y="183"/>
                  </a:lnTo>
                  <a:lnTo>
                    <a:pt x="364" y="183"/>
                  </a:lnTo>
                  <a:lnTo>
                    <a:pt x="369" y="183"/>
                  </a:lnTo>
                  <a:lnTo>
                    <a:pt x="369" y="183"/>
                  </a:lnTo>
                  <a:lnTo>
                    <a:pt x="369" y="183"/>
                  </a:lnTo>
                  <a:lnTo>
                    <a:pt x="374" y="188"/>
                  </a:lnTo>
                  <a:lnTo>
                    <a:pt x="389" y="188"/>
                  </a:lnTo>
                  <a:lnTo>
                    <a:pt x="395" y="183"/>
                  </a:lnTo>
                  <a:lnTo>
                    <a:pt x="410" y="183"/>
                  </a:lnTo>
                  <a:lnTo>
                    <a:pt x="415" y="183"/>
                  </a:lnTo>
                  <a:lnTo>
                    <a:pt x="410" y="177"/>
                  </a:lnTo>
                  <a:lnTo>
                    <a:pt x="415" y="172"/>
                  </a:lnTo>
                  <a:lnTo>
                    <a:pt x="425" y="167"/>
                  </a:lnTo>
                  <a:lnTo>
                    <a:pt x="430" y="167"/>
                  </a:lnTo>
                  <a:lnTo>
                    <a:pt x="435" y="167"/>
                  </a:lnTo>
                  <a:lnTo>
                    <a:pt x="440" y="162"/>
                  </a:lnTo>
                  <a:lnTo>
                    <a:pt x="435" y="162"/>
                  </a:lnTo>
                  <a:lnTo>
                    <a:pt x="430" y="157"/>
                  </a:lnTo>
                  <a:lnTo>
                    <a:pt x="435" y="157"/>
                  </a:lnTo>
                  <a:lnTo>
                    <a:pt x="440" y="157"/>
                  </a:lnTo>
                  <a:lnTo>
                    <a:pt x="440" y="152"/>
                  </a:lnTo>
                  <a:lnTo>
                    <a:pt x="445" y="147"/>
                  </a:lnTo>
                  <a:lnTo>
                    <a:pt x="445" y="147"/>
                  </a:lnTo>
                  <a:lnTo>
                    <a:pt x="445" y="142"/>
                  </a:lnTo>
                  <a:lnTo>
                    <a:pt x="445" y="137"/>
                  </a:lnTo>
                  <a:lnTo>
                    <a:pt x="445" y="137"/>
                  </a:lnTo>
                  <a:lnTo>
                    <a:pt x="435" y="13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7" name="Freeform 11"/>
            <p:cNvSpPr>
              <a:spLocks/>
            </p:cNvSpPr>
            <p:nvPr/>
          </p:nvSpPr>
          <p:spPr bwMode="auto">
            <a:xfrm>
              <a:off x="3587751" y="2997200"/>
              <a:ext cx="352425" cy="274638"/>
            </a:xfrm>
            <a:custGeom>
              <a:avLst/>
              <a:gdLst>
                <a:gd name="T0" fmla="*/ 20 w 222"/>
                <a:gd name="T1" fmla="*/ 0 h 173"/>
                <a:gd name="T2" fmla="*/ 30 w 222"/>
                <a:gd name="T3" fmla="*/ 5 h 173"/>
                <a:gd name="T4" fmla="*/ 45 w 222"/>
                <a:gd name="T5" fmla="*/ 31 h 173"/>
                <a:gd name="T6" fmla="*/ 71 w 222"/>
                <a:gd name="T7" fmla="*/ 46 h 173"/>
                <a:gd name="T8" fmla="*/ 91 w 222"/>
                <a:gd name="T9" fmla="*/ 56 h 173"/>
                <a:gd name="T10" fmla="*/ 106 w 222"/>
                <a:gd name="T11" fmla="*/ 56 h 173"/>
                <a:gd name="T12" fmla="*/ 111 w 222"/>
                <a:gd name="T13" fmla="*/ 61 h 173"/>
                <a:gd name="T14" fmla="*/ 126 w 222"/>
                <a:gd name="T15" fmla="*/ 66 h 173"/>
                <a:gd name="T16" fmla="*/ 141 w 222"/>
                <a:gd name="T17" fmla="*/ 71 h 173"/>
                <a:gd name="T18" fmla="*/ 157 w 222"/>
                <a:gd name="T19" fmla="*/ 76 h 173"/>
                <a:gd name="T20" fmla="*/ 162 w 222"/>
                <a:gd name="T21" fmla="*/ 71 h 173"/>
                <a:gd name="T22" fmla="*/ 172 w 222"/>
                <a:gd name="T23" fmla="*/ 76 h 173"/>
                <a:gd name="T24" fmla="*/ 182 w 222"/>
                <a:gd name="T25" fmla="*/ 76 h 173"/>
                <a:gd name="T26" fmla="*/ 177 w 222"/>
                <a:gd name="T27" fmla="*/ 76 h 173"/>
                <a:gd name="T28" fmla="*/ 197 w 222"/>
                <a:gd name="T29" fmla="*/ 102 h 173"/>
                <a:gd name="T30" fmla="*/ 207 w 222"/>
                <a:gd name="T31" fmla="*/ 117 h 173"/>
                <a:gd name="T32" fmla="*/ 217 w 222"/>
                <a:gd name="T33" fmla="*/ 137 h 173"/>
                <a:gd name="T34" fmla="*/ 212 w 222"/>
                <a:gd name="T35" fmla="*/ 137 h 173"/>
                <a:gd name="T36" fmla="*/ 197 w 222"/>
                <a:gd name="T37" fmla="*/ 142 h 173"/>
                <a:gd name="T38" fmla="*/ 192 w 222"/>
                <a:gd name="T39" fmla="*/ 137 h 173"/>
                <a:gd name="T40" fmla="*/ 187 w 222"/>
                <a:gd name="T41" fmla="*/ 137 h 173"/>
                <a:gd name="T42" fmla="*/ 187 w 222"/>
                <a:gd name="T43" fmla="*/ 142 h 173"/>
                <a:gd name="T44" fmla="*/ 187 w 222"/>
                <a:gd name="T45" fmla="*/ 142 h 173"/>
                <a:gd name="T46" fmla="*/ 182 w 222"/>
                <a:gd name="T47" fmla="*/ 142 h 173"/>
                <a:gd name="T48" fmla="*/ 182 w 222"/>
                <a:gd name="T49" fmla="*/ 152 h 173"/>
                <a:gd name="T50" fmla="*/ 187 w 222"/>
                <a:gd name="T51" fmla="*/ 162 h 173"/>
                <a:gd name="T52" fmla="*/ 187 w 222"/>
                <a:gd name="T53" fmla="*/ 162 h 173"/>
                <a:gd name="T54" fmla="*/ 177 w 222"/>
                <a:gd name="T55" fmla="*/ 173 h 173"/>
                <a:gd name="T56" fmla="*/ 152 w 222"/>
                <a:gd name="T57" fmla="*/ 162 h 173"/>
                <a:gd name="T58" fmla="*/ 141 w 222"/>
                <a:gd name="T59" fmla="*/ 162 h 173"/>
                <a:gd name="T60" fmla="*/ 136 w 222"/>
                <a:gd name="T61" fmla="*/ 167 h 173"/>
                <a:gd name="T62" fmla="*/ 126 w 222"/>
                <a:gd name="T63" fmla="*/ 162 h 173"/>
                <a:gd name="T64" fmla="*/ 121 w 222"/>
                <a:gd name="T65" fmla="*/ 157 h 173"/>
                <a:gd name="T66" fmla="*/ 91 w 222"/>
                <a:gd name="T67" fmla="*/ 152 h 173"/>
                <a:gd name="T68" fmla="*/ 91 w 222"/>
                <a:gd name="T69" fmla="*/ 142 h 173"/>
                <a:gd name="T70" fmla="*/ 86 w 222"/>
                <a:gd name="T71" fmla="*/ 137 h 173"/>
                <a:gd name="T72" fmla="*/ 76 w 222"/>
                <a:gd name="T73" fmla="*/ 137 h 173"/>
                <a:gd name="T74" fmla="*/ 76 w 222"/>
                <a:gd name="T75" fmla="*/ 132 h 173"/>
                <a:gd name="T76" fmla="*/ 76 w 222"/>
                <a:gd name="T77" fmla="*/ 132 h 173"/>
                <a:gd name="T78" fmla="*/ 81 w 222"/>
                <a:gd name="T79" fmla="*/ 127 h 173"/>
                <a:gd name="T80" fmla="*/ 76 w 222"/>
                <a:gd name="T81" fmla="*/ 122 h 173"/>
                <a:gd name="T82" fmla="*/ 71 w 222"/>
                <a:gd name="T83" fmla="*/ 107 h 173"/>
                <a:gd name="T84" fmla="*/ 76 w 222"/>
                <a:gd name="T85" fmla="*/ 102 h 173"/>
                <a:gd name="T86" fmla="*/ 76 w 222"/>
                <a:gd name="T87" fmla="*/ 92 h 173"/>
                <a:gd name="T88" fmla="*/ 71 w 222"/>
                <a:gd name="T89" fmla="*/ 86 h 173"/>
                <a:gd name="T90" fmla="*/ 66 w 222"/>
                <a:gd name="T91" fmla="*/ 81 h 173"/>
                <a:gd name="T92" fmla="*/ 50 w 222"/>
                <a:gd name="T93" fmla="*/ 61 h 173"/>
                <a:gd name="T94" fmla="*/ 45 w 222"/>
                <a:gd name="T95" fmla="*/ 56 h 173"/>
                <a:gd name="T96" fmla="*/ 40 w 222"/>
                <a:gd name="T97" fmla="*/ 56 h 173"/>
                <a:gd name="T98" fmla="*/ 35 w 222"/>
                <a:gd name="T99" fmla="*/ 61 h 173"/>
                <a:gd name="T100" fmla="*/ 10 w 222"/>
                <a:gd name="T101" fmla="*/ 31 h 173"/>
                <a:gd name="T102" fmla="*/ 5 w 222"/>
                <a:gd name="T103" fmla="*/ 31 h 173"/>
                <a:gd name="T104" fmla="*/ 0 w 222"/>
                <a:gd name="T105" fmla="*/ 26 h 173"/>
                <a:gd name="T106" fmla="*/ 5 w 222"/>
                <a:gd name="T107" fmla="*/ 26 h 173"/>
                <a:gd name="T108" fmla="*/ 0 w 222"/>
                <a:gd name="T109" fmla="*/ 11 h 173"/>
                <a:gd name="T110" fmla="*/ 5 w 222"/>
                <a:gd name="T111" fmla="*/ 11 h 173"/>
                <a:gd name="T112" fmla="*/ 10 w 222"/>
                <a:gd name="T113" fmla="*/ 11 h 173"/>
                <a:gd name="T114" fmla="*/ 15 w 222"/>
                <a:gd name="T115" fmla="*/ 5 h 173"/>
                <a:gd name="T116" fmla="*/ 15 w 222"/>
                <a:gd name="T117" fmla="*/ 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173">
                  <a:moveTo>
                    <a:pt x="20" y="0"/>
                  </a:moveTo>
                  <a:lnTo>
                    <a:pt x="20" y="0"/>
                  </a:lnTo>
                  <a:lnTo>
                    <a:pt x="20" y="0"/>
                  </a:lnTo>
                  <a:lnTo>
                    <a:pt x="20" y="0"/>
                  </a:lnTo>
                  <a:lnTo>
                    <a:pt x="25" y="0"/>
                  </a:lnTo>
                  <a:lnTo>
                    <a:pt x="30" y="0"/>
                  </a:lnTo>
                  <a:lnTo>
                    <a:pt x="30" y="0"/>
                  </a:lnTo>
                  <a:lnTo>
                    <a:pt x="30" y="5"/>
                  </a:lnTo>
                  <a:lnTo>
                    <a:pt x="30" y="21"/>
                  </a:lnTo>
                  <a:lnTo>
                    <a:pt x="35" y="26"/>
                  </a:lnTo>
                  <a:lnTo>
                    <a:pt x="35" y="26"/>
                  </a:lnTo>
                  <a:lnTo>
                    <a:pt x="45" y="31"/>
                  </a:lnTo>
                  <a:lnTo>
                    <a:pt x="55" y="31"/>
                  </a:lnTo>
                  <a:lnTo>
                    <a:pt x="60" y="31"/>
                  </a:lnTo>
                  <a:lnTo>
                    <a:pt x="71" y="41"/>
                  </a:lnTo>
                  <a:lnTo>
                    <a:pt x="71" y="46"/>
                  </a:lnTo>
                  <a:lnTo>
                    <a:pt x="71" y="46"/>
                  </a:lnTo>
                  <a:lnTo>
                    <a:pt x="71" y="51"/>
                  </a:lnTo>
                  <a:lnTo>
                    <a:pt x="76" y="51"/>
                  </a:lnTo>
                  <a:lnTo>
                    <a:pt x="91" y="56"/>
                  </a:lnTo>
                  <a:lnTo>
                    <a:pt x="96" y="56"/>
                  </a:lnTo>
                  <a:lnTo>
                    <a:pt x="106" y="51"/>
                  </a:lnTo>
                  <a:lnTo>
                    <a:pt x="111" y="51"/>
                  </a:lnTo>
                  <a:lnTo>
                    <a:pt x="106" y="56"/>
                  </a:lnTo>
                  <a:lnTo>
                    <a:pt x="106" y="56"/>
                  </a:lnTo>
                  <a:lnTo>
                    <a:pt x="111" y="56"/>
                  </a:lnTo>
                  <a:lnTo>
                    <a:pt x="111" y="56"/>
                  </a:lnTo>
                  <a:lnTo>
                    <a:pt x="111" y="61"/>
                  </a:lnTo>
                  <a:lnTo>
                    <a:pt x="111" y="61"/>
                  </a:lnTo>
                  <a:lnTo>
                    <a:pt x="111" y="61"/>
                  </a:lnTo>
                  <a:lnTo>
                    <a:pt x="116" y="61"/>
                  </a:lnTo>
                  <a:lnTo>
                    <a:pt x="126" y="66"/>
                  </a:lnTo>
                  <a:lnTo>
                    <a:pt x="126" y="66"/>
                  </a:lnTo>
                  <a:lnTo>
                    <a:pt x="126" y="66"/>
                  </a:lnTo>
                  <a:lnTo>
                    <a:pt x="136" y="71"/>
                  </a:lnTo>
                  <a:lnTo>
                    <a:pt x="141" y="71"/>
                  </a:lnTo>
                  <a:lnTo>
                    <a:pt x="141" y="71"/>
                  </a:lnTo>
                  <a:lnTo>
                    <a:pt x="141" y="71"/>
                  </a:lnTo>
                  <a:lnTo>
                    <a:pt x="157" y="76"/>
                  </a:lnTo>
                  <a:lnTo>
                    <a:pt x="157" y="76"/>
                  </a:lnTo>
                  <a:lnTo>
                    <a:pt x="157" y="76"/>
                  </a:lnTo>
                  <a:lnTo>
                    <a:pt x="162" y="76"/>
                  </a:lnTo>
                  <a:lnTo>
                    <a:pt x="162" y="71"/>
                  </a:lnTo>
                  <a:lnTo>
                    <a:pt x="162" y="71"/>
                  </a:lnTo>
                  <a:lnTo>
                    <a:pt x="162" y="76"/>
                  </a:lnTo>
                  <a:lnTo>
                    <a:pt x="167" y="76"/>
                  </a:lnTo>
                  <a:lnTo>
                    <a:pt x="172" y="76"/>
                  </a:lnTo>
                  <a:lnTo>
                    <a:pt x="172" y="76"/>
                  </a:lnTo>
                  <a:lnTo>
                    <a:pt x="172" y="76"/>
                  </a:lnTo>
                  <a:lnTo>
                    <a:pt x="172" y="76"/>
                  </a:lnTo>
                  <a:lnTo>
                    <a:pt x="177" y="71"/>
                  </a:lnTo>
                  <a:lnTo>
                    <a:pt x="182" y="76"/>
                  </a:lnTo>
                  <a:lnTo>
                    <a:pt x="182" y="76"/>
                  </a:lnTo>
                  <a:lnTo>
                    <a:pt x="182" y="76"/>
                  </a:lnTo>
                  <a:lnTo>
                    <a:pt x="182" y="76"/>
                  </a:lnTo>
                  <a:lnTo>
                    <a:pt x="177" y="76"/>
                  </a:lnTo>
                  <a:lnTo>
                    <a:pt x="182" y="81"/>
                  </a:lnTo>
                  <a:lnTo>
                    <a:pt x="192" y="97"/>
                  </a:lnTo>
                  <a:lnTo>
                    <a:pt x="197" y="102"/>
                  </a:lnTo>
                  <a:lnTo>
                    <a:pt x="197" y="102"/>
                  </a:lnTo>
                  <a:lnTo>
                    <a:pt x="197" y="102"/>
                  </a:lnTo>
                  <a:lnTo>
                    <a:pt x="202" y="102"/>
                  </a:lnTo>
                  <a:lnTo>
                    <a:pt x="207" y="117"/>
                  </a:lnTo>
                  <a:lnTo>
                    <a:pt x="207" y="117"/>
                  </a:lnTo>
                  <a:lnTo>
                    <a:pt x="207" y="122"/>
                  </a:lnTo>
                  <a:lnTo>
                    <a:pt x="212" y="127"/>
                  </a:lnTo>
                  <a:lnTo>
                    <a:pt x="222" y="132"/>
                  </a:lnTo>
                  <a:lnTo>
                    <a:pt x="217" y="137"/>
                  </a:lnTo>
                  <a:lnTo>
                    <a:pt x="217" y="137"/>
                  </a:lnTo>
                  <a:lnTo>
                    <a:pt x="217" y="137"/>
                  </a:lnTo>
                  <a:lnTo>
                    <a:pt x="212" y="137"/>
                  </a:lnTo>
                  <a:lnTo>
                    <a:pt x="212" y="137"/>
                  </a:lnTo>
                  <a:lnTo>
                    <a:pt x="207" y="137"/>
                  </a:lnTo>
                  <a:lnTo>
                    <a:pt x="207" y="137"/>
                  </a:lnTo>
                  <a:lnTo>
                    <a:pt x="202" y="142"/>
                  </a:lnTo>
                  <a:lnTo>
                    <a:pt x="197" y="142"/>
                  </a:lnTo>
                  <a:lnTo>
                    <a:pt x="197" y="142"/>
                  </a:lnTo>
                  <a:lnTo>
                    <a:pt x="197" y="142"/>
                  </a:lnTo>
                  <a:lnTo>
                    <a:pt x="192" y="142"/>
                  </a:lnTo>
                  <a:lnTo>
                    <a:pt x="192" y="137"/>
                  </a:lnTo>
                  <a:lnTo>
                    <a:pt x="192" y="137"/>
                  </a:lnTo>
                  <a:lnTo>
                    <a:pt x="192" y="137"/>
                  </a:lnTo>
                  <a:lnTo>
                    <a:pt x="192" y="137"/>
                  </a:lnTo>
                  <a:lnTo>
                    <a:pt x="187" y="137"/>
                  </a:lnTo>
                  <a:lnTo>
                    <a:pt x="187" y="137"/>
                  </a:lnTo>
                  <a:lnTo>
                    <a:pt x="187" y="137"/>
                  </a:lnTo>
                  <a:lnTo>
                    <a:pt x="187" y="137"/>
                  </a:lnTo>
                  <a:lnTo>
                    <a:pt x="187" y="142"/>
                  </a:lnTo>
                  <a:lnTo>
                    <a:pt x="187" y="142"/>
                  </a:lnTo>
                  <a:lnTo>
                    <a:pt x="187" y="142"/>
                  </a:lnTo>
                  <a:lnTo>
                    <a:pt x="187" y="142"/>
                  </a:lnTo>
                  <a:lnTo>
                    <a:pt x="187" y="142"/>
                  </a:lnTo>
                  <a:lnTo>
                    <a:pt x="187" y="142"/>
                  </a:lnTo>
                  <a:lnTo>
                    <a:pt x="187" y="142"/>
                  </a:lnTo>
                  <a:lnTo>
                    <a:pt x="182" y="142"/>
                  </a:lnTo>
                  <a:lnTo>
                    <a:pt x="182" y="142"/>
                  </a:lnTo>
                  <a:lnTo>
                    <a:pt x="182" y="142"/>
                  </a:lnTo>
                  <a:lnTo>
                    <a:pt x="182" y="142"/>
                  </a:lnTo>
                  <a:lnTo>
                    <a:pt x="182" y="147"/>
                  </a:lnTo>
                  <a:lnTo>
                    <a:pt x="182" y="152"/>
                  </a:lnTo>
                  <a:lnTo>
                    <a:pt x="182" y="152"/>
                  </a:lnTo>
                  <a:lnTo>
                    <a:pt x="187" y="157"/>
                  </a:lnTo>
                  <a:lnTo>
                    <a:pt x="187" y="157"/>
                  </a:lnTo>
                  <a:lnTo>
                    <a:pt x="187" y="162"/>
                  </a:lnTo>
                  <a:lnTo>
                    <a:pt x="187" y="162"/>
                  </a:lnTo>
                  <a:lnTo>
                    <a:pt x="187" y="162"/>
                  </a:lnTo>
                  <a:lnTo>
                    <a:pt x="187" y="162"/>
                  </a:lnTo>
                  <a:lnTo>
                    <a:pt x="187" y="162"/>
                  </a:lnTo>
                  <a:lnTo>
                    <a:pt x="187" y="167"/>
                  </a:lnTo>
                  <a:lnTo>
                    <a:pt x="182" y="167"/>
                  </a:lnTo>
                  <a:lnTo>
                    <a:pt x="182" y="167"/>
                  </a:lnTo>
                  <a:lnTo>
                    <a:pt x="177" y="173"/>
                  </a:lnTo>
                  <a:lnTo>
                    <a:pt x="172" y="173"/>
                  </a:lnTo>
                  <a:lnTo>
                    <a:pt x="162" y="167"/>
                  </a:lnTo>
                  <a:lnTo>
                    <a:pt x="152" y="162"/>
                  </a:lnTo>
                  <a:lnTo>
                    <a:pt x="152" y="162"/>
                  </a:lnTo>
                  <a:lnTo>
                    <a:pt x="152" y="162"/>
                  </a:lnTo>
                  <a:lnTo>
                    <a:pt x="147" y="162"/>
                  </a:lnTo>
                  <a:lnTo>
                    <a:pt x="147" y="162"/>
                  </a:lnTo>
                  <a:lnTo>
                    <a:pt x="141" y="162"/>
                  </a:lnTo>
                  <a:lnTo>
                    <a:pt x="141" y="162"/>
                  </a:lnTo>
                  <a:lnTo>
                    <a:pt x="136" y="162"/>
                  </a:lnTo>
                  <a:lnTo>
                    <a:pt x="136" y="167"/>
                  </a:lnTo>
                  <a:lnTo>
                    <a:pt x="136" y="167"/>
                  </a:lnTo>
                  <a:lnTo>
                    <a:pt x="131" y="167"/>
                  </a:lnTo>
                  <a:lnTo>
                    <a:pt x="131" y="167"/>
                  </a:lnTo>
                  <a:lnTo>
                    <a:pt x="126" y="162"/>
                  </a:lnTo>
                  <a:lnTo>
                    <a:pt x="126" y="162"/>
                  </a:lnTo>
                  <a:lnTo>
                    <a:pt x="121" y="157"/>
                  </a:lnTo>
                  <a:lnTo>
                    <a:pt x="121" y="157"/>
                  </a:lnTo>
                  <a:lnTo>
                    <a:pt x="121" y="157"/>
                  </a:lnTo>
                  <a:lnTo>
                    <a:pt x="121" y="157"/>
                  </a:lnTo>
                  <a:lnTo>
                    <a:pt x="111" y="157"/>
                  </a:lnTo>
                  <a:lnTo>
                    <a:pt x="101" y="162"/>
                  </a:lnTo>
                  <a:lnTo>
                    <a:pt x="96" y="152"/>
                  </a:lnTo>
                  <a:lnTo>
                    <a:pt x="91" y="152"/>
                  </a:lnTo>
                  <a:lnTo>
                    <a:pt x="91" y="147"/>
                  </a:lnTo>
                  <a:lnTo>
                    <a:pt x="91" y="147"/>
                  </a:lnTo>
                  <a:lnTo>
                    <a:pt x="91" y="147"/>
                  </a:lnTo>
                  <a:lnTo>
                    <a:pt x="91" y="142"/>
                  </a:lnTo>
                  <a:lnTo>
                    <a:pt x="91" y="142"/>
                  </a:lnTo>
                  <a:lnTo>
                    <a:pt x="91" y="137"/>
                  </a:lnTo>
                  <a:lnTo>
                    <a:pt x="86" y="137"/>
                  </a:lnTo>
                  <a:lnTo>
                    <a:pt x="86" y="137"/>
                  </a:lnTo>
                  <a:lnTo>
                    <a:pt x="81" y="137"/>
                  </a:lnTo>
                  <a:lnTo>
                    <a:pt x="81" y="137"/>
                  </a:lnTo>
                  <a:lnTo>
                    <a:pt x="76" y="137"/>
                  </a:lnTo>
                  <a:lnTo>
                    <a:pt x="76" y="137"/>
                  </a:lnTo>
                  <a:lnTo>
                    <a:pt x="76" y="137"/>
                  </a:lnTo>
                  <a:lnTo>
                    <a:pt x="76" y="137"/>
                  </a:lnTo>
                  <a:lnTo>
                    <a:pt x="76" y="137"/>
                  </a:lnTo>
                  <a:lnTo>
                    <a:pt x="76" y="132"/>
                  </a:lnTo>
                  <a:lnTo>
                    <a:pt x="76" y="132"/>
                  </a:lnTo>
                  <a:lnTo>
                    <a:pt x="76" y="132"/>
                  </a:lnTo>
                  <a:lnTo>
                    <a:pt x="76" y="132"/>
                  </a:lnTo>
                  <a:lnTo>
                    <a:pt x="76" y="132"/>
                  </a:lnTo>
                  <a:lnTo>
                    <a:pt x="76" y="132"/>
                  </a:lnTo>
                  <a:lnTo>
                    <a:pt x="81" y="132"/>
                  </a:lnTo>
                  <a:lnTo>
                    <a:pt x="81" y="127"/>
                  </a:lnTo>
                  <a:lnTo>
                    <a:pt x="81" y="127"/>
                  </a:lnTo>
                  <a:lnTo>
                    <a:pt x="81" y="127"/>
                  </a:lnTo>
                  <a:lnTo>
                    <a:pt x="76" y="122"/>
                  </a:lnTo>
                  <a:lnTo>
                    <a:pt x="76" y="122"/>
                  </a:lnTo>
                  <a:lnTo>
                    <a:pt x="76" y="122"/>
                  </a:lnTo>
                  <a:lnTo>
                    <a:pt x="76" y="122"/>
                  </a:lnTo>
                  <a:lnTo>
                    <a:pt x="71" y="122"/>
                  </a:lnTo>
                  <a:lnTo>
                    <a:pt x="71" y="112"/>
                  </a:lnTo>
                  <a:lnTo>
                    <a:pt x="71" y="107"/>
                  </a:lnTo>
                  <a:lnTo>
                    <a:pt x="76" y="102"/>
                  </a:lnTo>
                  <a:lnTo>
                    <a:pt x="76" y="102"/>
                  </a:lnTo>
                  <a:lnTo>
                    <a:pt x="76" y="102"/>
                  </a:lnTo>
                  <a:lnTo>
                    <a:pt x="76" y="102"/>
                  </a:lnTo>
                  <a:lnTo>
                    <a:pt x="76" y="97"/>
                  </a:lnTo>
                  <a:lnTo>
                    <a:pt x="76" y="97"/>
                  </a:lnTo>
                  <a:lnTo>
                    <a:pt x="76" y="92"/>
                  </a:lnTo>
                  <a:lnTo>
                    <a:pt x="76" y="92"/>
                  </a:lnTo>
                  <a:lnTo>
                    <a:pt x="76" y="86"/>
                  </a:lnTo>
                  <a:lnTo>
                    <a:pt x="76" y="86"/>
                  </a:lnTo>
                  <a:lnTo>
                    <a:pt x="76" y="86"/>
                  </a:lnTo>
                  <a:lnTo>
                    <a:pt x="71" y="86"/>
                  </a:lnTo>
                  <a:lnTo>
                    <a:pt x="71" y="86"/>
                  </a:lnTo>
                  <a:lnTo>
                    <a:pt x="71" y="86"/>
                  </a:lnTo>
                  <a:lnTo>
                    <a:pt x="71" y="86"/>
                  </a:lnTo>
                  <a:lnTo>
                    <a:pt x="66" y="81"/>
                  </a:lnTo>
                  <a:lnTo>
                    <a:pt x="60" y="76"/>
                  </a:lnTo>
                  <a:lnTo>
                    <a:pt x="60" y="71"/>
                  </a:lnTo>
                  <a:lnTo>
                    <a:pt x="55" y="71"/>
                  </a:lnTo>
                  <a:lnTo>
                    <a:pt x="50" y="61"/>
                  </a:lnTo>
                  <a:lnTo>
                    <a:pt x="50" y="61"/>
                  </a:lnTo>
                  <a:lnTo>
                    <a:pt x="45" y="61"/>
                  </a:lnTo>
                  <a:lnTo>
                    <a:pt x="45" y="56"/>
                  </a:lnTo>
                  <a:lnTo>
                    <a:pt x="45" y="56"/>
                  </a:lnTo>
                  <a:lnTo>
                    <a:pt x="40" y="56"/>
                  </a:lnTo>
                  <a:lnTo>
                    <a:pt x="40" y="56"/>
                  </a:lnTo>
                  <a:lnTo>
                    <a:pt x="40" y="56"/>
                  </a:lnTo>
                  <a:lnTo>
                    <a:pt x="40" y="56"/>
                  </a:lnTo>
                  <a:lnTo>
                    <a:pt x="40" y="56"/>
                  </a:lnTo>
                  <a:lnTo>
                    <a:pt x="40" y="61"/>
                  </a:lnTo>
                  <a:lnTo>
                    <a:pt x="35" y="61"/>
                  </a:lnTo>
                  <a:lnTo>
                    <a:pt x="35" y="61"/>
                  </a:lnTo>
                  <a:lnTo>
                    <a:pt x="20" y="36"/>
                  </a:lnTo>
                  <a:lnTo>
                    <a:pt x="15" y="36"/>
                  </a:lnTo>
                  <a:lnTo>
                    <a:pt x="10" y="36"/>
                  </a:lnTo>
                  <a:lnTo>
                    <a:pt x="10" y="31"/>
                  </a:lnTo>
                  <a:lnTo>
                    <a:pt x="10" y="31"/>
                  </a:lnTo>
                  <a:lnTo>
                    <a:pt x="5" y="31"/>
                  </a:lnTo>
                  <a:lnTo>
                    <a:pt x="5" y="31"/>
                  </a:lnTo>
                  <a:lnTo>
                    <a:pt x="5" y="31"/>
                  </a:lnTo>
                  <a:lnTo>
                    <a:pt x="0" y="31"/>
                  </a:lnTo>
                  <a:lnTo>
                    <a:pt x="0" y="31"/>
                  </a:lnTo>
                  <a:lnTo>
                    <a:pt x="0" y="31"/>
                  </a:lnTo>
                  <a:lnTo>
                    <a:pt x="0" y="26"/>
                  </a:lnTo>
                  <a:lnTo>
                    <a:pt x="0" y="26"/>
                  </a:lnTo>
                  <a:lnTo>
                    <a:pt x="5" y="26"/>
                  </a:lnTo>
                  <a:lnTo>
                    <a:pt x="5" y="26"/>
                  </a:lnTo>
                  <a:lnTo>
                    <a:pt x="5" y="26"/>
                  </a:lnTo>
                  <a:lnTo>
                    <a:pt x="5" y="21"/>
                  </a:lnTo>
                  <a:lnTo>
                    <a:pt x="0" y="16"/>
                  </a:lnTo>
                  <a:lnTo>
                    <a:pt x="0" y="16"/>
                  </a:lnTo>
                  <a:lnTo>
                    <a:pt x="0" y="11"/>
                  </a:lnTo>
                  <a:lnTo>
                    <a:pt x="0" y="11"/>
                  </a:lnTo>
                  <a:lnTo>
                    <a:pt x="5" y="11"/>
                  </a:lnTo>
                  <a:lnTo>
                    <a:pt x="5" y="11"/>
                  </a:lnTo>
                  <a:lnTo>
                    <a:pt x="5" y="11"/>
                  </a:lnTo>
                  <a:lnTo>
                    <a:pt x="5" y="11"/>
                  </a:lnTo>
                  <a:lnTo>
                    <a:pt x="5" y="11"/>
                  </a:lnTo>
                  <a:lnTo>
                    <a:pt x="10" y="11"/>
                  </a:lnTo>
                  <a:lnTo>
                    <a:pt x="10" y="11"/>
                  </a:lnTo>
                  <a:lnTo>
                    <a:pt x="10" y="11"/>
                  </a:lnTo>
                  <a:lnTo>
                    <a:pt x="10" y="11"/>
                  </a:lnTo>
                  <a:lnTo>
                    <a:pt x="15" y="5"/>
                  </a:lnTo>
                  <a:lnTo>
                    <a:pt x="15" y="5"/>
                  </a:lnTo>
                  <a:lnTo>
                    <a:pt x="15" y="5"/>
                  </a:lnTo>
                  <a:lnTo>
                    <a:pt x="15" y="5"/>
                  </a:lnTo>
                  <a:lnTo>
                    <a:pt x="15" y="5"/>
                  </a:lnTo>
                  <a:lnTo>
                    <a:pt x="15" y="5"/>
                  </a:lnTo>
                  <a:lnTo>
                    <a:pt x="15" y="5"/>
                  </a:lnTo>
                  <a:lnTo>
                    <a:pt x="2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8" name="Freeform 12"/>
            <p:cNvSpPr>
              <a:spLocks/>
            </p:cNvSpPr>
            <p:nvPr/>
          </p:nvSpPr>
          <p:spPr bwMode="auto">
            <a:xfrm>
              <a:off x="3957639" y="3125788"/>
              <a:ext cx="168275" cy="185738"/>
            </a:xfrm>
            <a:custGeom>
              <a:avLst/>
              <a:gdLst>
                <a:gd name="T0" fmla="*/ 15 w 106"/>
                <a:gd name="T1" fmla="*/ 16 h 117"/>
                <a:gd name="T2" fmla="*/ 20 w 106"/>
                <a:gd name="T3" fmla="*/ 11 h 117"/>
                <a:gd name="T4" fmla="*/ 25 w 106"/>
                <a:gd name="T5" fmla="*/ 16 h 117"/>
                <a:gd name="T6" fmla="*/ 45 w 106"/>
                <a:gd name="T7" fmla="*/ 11 h 117"/>
                <a:gd name="T8" fmla="*/ 50 w 106"/>
                <a:gd name="T9" fmla="*/ 16 h 117"/>
                <a:gd name="T10" fmla="*/ 60 w 106"/>
                <a:gd name="T11" fmla="*/ 11 h 117"/>
                <a:gd name="T12" fmla="*/ 60 w 106"/>
                <a:gd name="T13" fmla="*/ 5 h 117"/>
                <a:gd name="T14" fmla="*/ 65 w 106"/>
                <a:gd name="T15" fmla="*/ 0 h 117"/>
                <a:gd name="T16" fmla="*/ 71 w 106"/>
                <a:gd name="T17" fmla="*/ 0 h 117"/>
                <a:gd name="T18" fmla="*/ 76 w 106"/>
                <a:gd name="T19" fmla="*/ 0 h 117"/>
                <a:gd name="T20" fmla="*/ 91 w 106"/>
                <a:gd name="T21" fmla="*/ 16 h 117"/>
                <a:gd name="T22" fmla="*/ 96 w 106"/>
                <a:gd name="T23" fmla="*/ 26 h 117"/>
                <a:gd name="T24" fmla="*/ 101 w 106"/>
                <a:gd name="T25" fmla="*/ 26 h 117"/>
                <a:gd name="T26" fmla="*/ 96 w 106"/>
                <a:gd name="T27" fmla="*/ 41 h 117"/>
                <a:gd name="T28" fmla="*/ 86 w 106"/>
                <a:gd name="T29" fmla="*/ 36 h 117"/>
                <a:gd name="T30" fmla="*/ 71 w 106"/>
                <a:gd name="T31" fmla="*/ 31 h 117"/>
                <a:gd name="T32" fmla="*/ 60 w 106"/>
                <a:gd name="T33" fmla="*/ 31 h 117"/>
                <a:gd name="T34" fmla="*/ 55 w 106"/>
                <a:gd name="T35" fmla="*/ 41 h 117"/>
                <a:gd name="T36" fmla="*/ 55 w 106"/>
                <a:gd name="T37" fmla="*/ 61 h 117"/>
                <a:gd name="T38" fmla="*/ 76 w 106"/>
                <a:gd name="T39" fmla="*/ 71 h 117"/>
                <a:gd name="T40" fmla="*/ 76 w 106"/>
                <a:gd name="T41" fmla="*/ 86 h 117"/>
                <a:gd name="T42" fmla="*/ 76 w 106"/>
                <a:gd name="T43" fmla="*/ 97 h 117"/>
                <a:gd name="T44" fmla="*/ 71 w 106"/>
                <a:gd name="T45" fmla="*/ 117 h 117"/>
                <a:gd name="T46" fmla="*/ 40 w 106"/>
                <a:gd name="T47" fmla="*/ 117 h 117"/>
                <a:gd name="T48" fmla="*/ 35 w 106"/>
                <a:gd name="T49" fmla="*/ 112 h 117"/>
                <a:gd name="T50" fmla="*/ 35 w 106"/>
                <a:gd name="T51" fmla="*/ 107 h 117"/>
                <a:gd name="T52" fmla="*/ 40 w 106"/>
                <a:gd name="T53" fmla="*/ 102 h 117"/>
                <a:gd name="T54" fmla="*/ 35 w 106"/>
                <a:gd name="T55" fmla="*/ 102 h 117"/>
                <a:gd name="T56" fmla="*/ 30 w 106"/>
                <a:gd name="T57" fmla="*/ 97 h 117"/>
                <a:gd name="T58" fmla="*/ 25 w 106"/>
                <a:gd name="T59" fmla="*/ 92 h 117"/>
                <a:gd name="T60" fmla="*/ 20 w 106"/>
                <a:gd name="T61" fmla="*/ 86 h 117"/>
                <a:gd name="T62" fmla="*/ 15 w 106"/>
                <a:gd name="T63" fmla="*/ 81 h 117"/>
                <a:gd name="T64" fmla="*/ 15 w 106"/>
                <a:gd name="T65" fmla="*/ 76 h 117"/>
                <a:gd name="T66" fmla="*/ 15 w 106"/>
                <a:gd name="T67" fmla="*/ 71 h 117"/>
                <a:gd name="T68" fmla="*/ 0 w 106"/>
                <a:gd name="T69" fmla="*/ 56 h 117"/>
                <a:gd name="T70" fmla="*/ 10 w 106"/>
                <a:gd name="T71" fmla="*/ 46 h 117"/>
                <a:gd name="T72" fmla="*/ 10 w 106"/>
                <a:gd name="T73" fmla="*/ 46 h 117"/>
                <a:gd name="T74" fmla="*/ 10 w 106"/>
                <a:gd name="T75" fmla="*/ 36 h 117"/>
                <a:gd name="T76" fmla="*/ 15 w 106"/>
                <a:gd name="T77" fmla="*/ 36 h 117"/>
                <a:gd name="T78" fmla="*/ 20 w 106"/>
                <a:gd name="T79" fmla="*/ 36 h 117"/>
                <a:gd name="T80" fmla="*/ 25 w 106"/>
                <a:gd name="T81" fmla="*/ 36 h 117"/>
                <a:gd name="T82" fmla="*/ 25 w 106"/>
                <a:gd name="T83" fmla="*/ 31 h 117"/>
                <a:gd name="T84" fmla="*/ 25 w 106"/>
                <a:gd name="T85" fmla="*/ 31 h 117"/>
                <a:gd name="T86" fmla="*/ 25 w 106"/>
                <a:gd name="T87" fmla="*/ 26 h 117"/>
                <a:gd name="T88" fmla="*/ 25 w 106"/>
                <a:gd name="T89" fmla="*/ 2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6" h="117">
                  <a:moveTo>
                    <a:pt x="20" y="16"/>
                  </a:moveTo>
                  <a:lnTo>
                    <a:pt x="20" y="16"/>
                  </a:lnTo>
                  <a:lnTo>
                    <a:pt x="15" y="16"/>
                  </a:lnTo>
                  <a:lnTo>
                    <a:pt x="15" y="16"/>
                  </a:lnTo>
                  <a:lnTo>
                    <a:pt x="20" y="16"/>
                  </a:lnTo>
                  <a:lnTo>
                    <a:pt x="20" y="11"/>
                  </a:lnTo>
                  <a:lnTo>
                    <a:pt x="20" y="11"/>
                  </a:lnTo>
                  <a:lnTo>
                    <a:pt x="25" y="16"/>
                  </a:lnTo>
                  <a:lnTo>
                    <a:pt x="25" y="16"/>
                  </a:lnTo>
                  <a:lnTo>
                    <a:pt x="40" y="11"/>
                  </a:lnTo>
                  <a:lnTo>
                    <a:pt x="45" y="11"/>
                  </a:lnTo>
                  <a:lnTo>
                    <a:pt x="45" y="11"/>
                  </a:lnTo>
                  <a:lnTo>
                    <a:pt x="45" y="11"/>
                  </a:lnTo>
                  <a:lnTo>
                    <a:pt x="45" y="11"/>
                  </a:lnTo>
                  <a:lnTo>
                    <a:pt x="50" y="16"/>
                  </a:lnTo>
                  <a:lnTo>
                    <a:pt x="50" y="16"/>
                  </a:lnTo>
                  <a:lnTo>
                    <a:pt x="55" y="11"/>
                  </a:lnTo>
                  <a:lnTo>
                    <a:pt x="60" y="11"/>
                  </a:lnTo>
                  <a:lnTo>
                    <a:pt x="60" y="11"/>
                  </a:lnTo>
                  <a:lnTo>
                    <a:pt x="60" y="11"/>
                  </a:lnTo>
                  <a:lnTo>
                    <a:pt x="60" y="5"/>
                  </a:lnTo>
                  <a:lnTo>
                    <a:pt x="60" y="5"/>
                  </a:lnTo>
                  <a:lnTo>
                    <a:pt x="60" y="0"/>
                  </a:lnTo>
                  <a:lnTo>
                    <a:pt x="65" y="0"/>
                  </a:lnTo>
                  <a:lnTo>
                    <a:pt x="65" y="0"/>
                  </a:lnTo>
                  <a:lnTo>
                    <a:pt x="65" y="0"/>
                  </a:lnTo>
                  <a:lnTo>
                    <a:pt x="71" y="0"/>
                  </a:lnTo>
                  <a:lnTo>
                    <a:pt x="71" y="0"/>
                  </a:lnTo>
                  <a:lnTo>
                    <a:pt x="76" y="0"/>
                  </a:lnTo>
                  <a:lnTo>
                    <a:pt x="76" y="0"/>
                  </a:lnTo>
                  <a:lnTo>
                    <a:pt x="81" y="5"/>
                  </a:lnTo>
                  <a:lnTo>
                    <a:pt x="91" y="16"/>
                  </a:lnTo>
                  <a:lnTo>
                    <a:pt x="91" y="16"/>
                  </a:lnTo>
                  <a:lnTo>
                    <a:pt x="91" y="16"/>
                  </a:lnTo>
                  <a:lnTo>
                    <a:pt x="96" y="21"/>
                  </a:lnTo>
                  <a:lnTo>
                    <a:pt x="96" y="26"/>
                  </a:lnTo>
                  <a:lnTo>
                    <a:pt x="101" y="26"/>
                  </a:lnTo>
                  <a:lnTo>
                    <a:pt x="101" y="26"/>
                  </a:lnTo>
                  <a:lnTo>
                    <a:pt x="101" y="26"/>
                  </a:lnTo>
                  <a:lnTo>
                    <a:pt x="106" y="31"/>
                  </a:lnTo>
                  <a:lnTo>
                    <a:pt x="106" y="36"/>
                  </a:lnTo>
                  <a:lnTo>
                    <a:pt x="96" y="41"/>
                  </a:lnTo>
                  <a:lnTo>
                    <a:pt x="96" y="41"/>
                  </a:lnTo>
                  <a:lnTo>
                    <a:pt x="91" y="41"/>
                  </a:lnTo>
                  <a:lnTo>
                    <a:pt x="86" y="36"/>
                  </a:lnTo>
                  <a:lnTo>
                    <a:pt x="86" y="36"/>
                  </a:lnTo>
                  <a:lnTo>
                    <a:pt x="81" y="36"/>
                  </a:lnTo>
                  <a:lnTo>
                    <a:pt x="71" y="31"/>
                  </a:lnTo>
                  <a:lnTo>
                    <a:pt x="60" y="26"/>
                  </a:lnTo>
                  <a:lnTo>
                    <a:pt x="60" y="31"/>
                  </a:lnTo>
                  <a:lnTo>
                    <a:pt x="60" y="31"/>
                  </a:lnTo>
                  <a:lnTo>
                    <a:pt x="60" y="36"/>
                  </a:lnTo>
                  <a:lnTo>
                    <a:pt x="60" y="36"/>
                  </a:lnTo>
                  <a:lnTo>
                    <a:pt x="55" y="41"/>
                  </a:lnTo>
                  <a:lnTo>
                    <a:pt x="55" y="51"/>
                  </a:lnTo>
                  <a:lnTo>
                    <a:pt x="55" y="56"/>
                  </a:lnTo>
                  <a:lnTo>
                    <a:pt x="55" y="61"/>
                  </a:lnTo>
                  <a:lnTo>
                    <a:pt x="60" y="66"/>
                  </a:lnTo>
                  <a:lnTo>
                    <a:pt x="65" y="71"/>
                  </a:lnTo>
                  <a:lnTo>
                    <a:pt x="76" y="71"/>
                  </a:lnTo>
                  <a:lnTo>
                    <a:pt x="76" y="76"/>
                  </a:lnTo>
                  <a:lnTo>
                    <a:pt x="76" y="81"/>
                  </a:lnTo>
                  <a:lnTo>
                    <a:pt x="76" y="86"/>
                  </a:lnTo>
                  <a:lnTo>
                    <a:pt x="76" y="92"/>
                  </a:lnTo>
                  <a:lnTo>
                    <a:pt x="81" y="97"/>
                  </a:lnTo>
                  <a:lnTo>
                    <a:pt x="76" y="97"/>
                  </a:lnTo>
                  <a:lnTo>
                    <a:pt x="71" y="107"/>
                  </a:lnTo>
                  <a:lnTo>
                    <a:pt x="71" y="112"/>
                  </a:lnTo>
                  <a:lnTo>
                    <a:pt x="71" y="117"/>
                  </a:lnTo>
                  <a:lnTo>
                    <a:pt x="60" y="117"/>
                  </a:lnTo>
                  <a:lnTo>
                    <a:pt x="60" y="117"/>
                  </a:lnTo>
                  <a:lnTo>
                    <a:pt x="40" y="117"/>
                  </a:lnTo>
                  <a:lnTo>
                    <a:pt x="35" y="117"/>
                  </a:lnTo>
                  <a:lnTo>
                    <a:pt x="35" y="117"/>
                  </a:lnTo>
                  <a:lnTo>
                    <a:pt x="35" y="112"/>
                  </a:lnTo>
                  <a:lnTo>
                    <a:pt x="35" y="112"/>
                  </a:lnTo>
                  <a:lnTo>
                    <a:pt x="35" y="112"/>
                  </a:lnTo>
                  <a:lnTo>
                    <a:pt x="35" y="107"/>
                  </a:lnTo>
                  <a:lnTo>
                    <a:pt x="35" y="107"/>
                  </a:lnTo>
                  <a:lnTo>
                    <a:pt x="40" y="102"/>
                  </a:lnTo>
                  <a:lnTo>
                    <a:pt x="40" y="102"/>
                  </a:lnTo>
                  <a:lnTo>
                    <a:pt x="40" y="102"/>
                  </a:lnTo>
                  <a:lnTo>
                    <a:pt x="40" y="102"/>
                  </a:lnTo>
                  <a:lnTo>
                    <a:pt x="35" y="102"/>
                  </a:lnTo>
                  <a:lnTo>
                    <a:pt x="35" y="102"/>
                  </a:lnTo>
                  <a:lnTo>
                    <a:pt x="30" y="97"/>
                  </a:lnTo>
                  <a:lnTo>
                    <a:pt x="30" y="97"/>
                  </a:lnTo>
                  <a:lnTo>
                    <a:pt x="25" y="97"/>
                  </a:lnTo>
                  <a:lnTo>
                    <a:pt x="25" y="97"/>
                  </a:lnTo>
                  <a:lnTo>
                    <a:pt x="25" y="92"/>
                  </a:lnTo>
                  <a:lnTo>
                    <a:pt x="20" y="92"/>
                  </a:lnTo>
                  <a:lnTo>
                    <a:pt x="20" y="92"/>
                  </a:lnTo>
                  <a:lnTo>
                    <a:pt x="20" y="86"/>
                  </a:lnTo>
                  <a:lnTo>
                    <a:pt x="20" y="86"/>
                  </a:lnTo>
                  <a:lnTo>
                    <a:pt x="20" y="86"/>
                  </a:lnTo>
                  <a:lnTo>
                    <a:pt x="15" y="81"/>
                  </a:lnTo>
                  <a:lnTo>
                    <a:pt x="15" y="76"/>
                  </a:lnTo>
                  <a:lnTo>
                    <a:pt x="15" y="76"/>
                  </a:lnTo>
                  <a:lnTo>
                    <a:pt x="15" y="76"/>
                  </a:lnTo>
                  <a:lnTo>
                    <a:pt x="15" y="71"/>
                  </a:lnTo>
                  <a:lnTo>
                    <a:pt x="15" y="71"/>
                  </a:lnTo>
                  <a:lnTo>
                    <a:pt x="15" y="71"/>
                  </a:lnTo>
                  <a:lnTo>
                    <a:pt x="15" y="71"/>
                  </a:lnTo>
                  <a:lnTo>
                    <a:pt x="10" y="66"/>
                  </a:lnTo>
                  <a:lnTo>
                    <a:pt x="0" y="56"/>
                  </a:lnTo>
                  <a:lnTo>
                    <a:pt x="10" y="51"/>
                  </a:lnTo>
                  <a:lnTo>
                    <a:pt x="10" y="51"/>
                  </a:lnTo>
                  <a:lnTo>
                    <a:pt x="10" y="46"/>
                  </a:lnTo>
                  <a:lnTo>
                    <a:pt x="10" y="46"/>
                  </a:lnTo>
                  <a:lnTo>
                    <a:pt x="10" y="46"/>
                  </a:lnTo>
                  <a:lnTo>
                    <a:pt x="10" y="46"/>
                  </a:lnTo>
                  <a:lnTo>
                    <a:pt x="10" y="41"/>
                  </a:lnTo>
                  <a:lnTo>
                    <a:pt x="10" y="41"/>
                  </a:lnTo>
                  <a:lnTo>
                    <a:pt x="10" y="36"/>
                  </a:lnTo>
                  <a:lnTo>
                    <a:pt x="15" y="36"/>
                  </a:lnTo>
                  <a:lnTo>
                    <a:pt x="15" y="36"/>
                  </a:lnTo>
                  <a:lnTo>
                    <a:pt x="15" y="36"/>
                  </a:lnTo>
                  <a:lnTo>
                    <a:pt x="15" y="36"/>
                  </a:lnTo>
                  <a:lnTo>
                    <a:pt x="20" y="36"/>
                  </a:lnTo>
                  <a:lnTo>
                    <a:pt x="20" y="36"/>
                  </a:lnTo>
                  <a:lnTo>
                    <a:pt x="20" y="36"/>
                  </a:lnTo>
                  <a:lnTo>
                    <a:pt x="20" y="36"/>
                  </a:lnTo>
                  <a:lnTo>
                    <a:pt x="25" y="36"/>
                  </a:lnTo>
                  <a:lnTo>
                    <a:pt x="25" y="36"/>
                  </a:lnTo>
                  <a:lnTo>
                    <a:pt x="25" y="31"/>
                  </a:lnTo>
                  <a:lnTo>
                    <a:pt x="25" y="31"/>
                  </a:lnTo>
                  <a:lnTo>
                    <a:pt x="25" y="31"/>
                  </a:lnTo>
                  <a:lnTo>
                    <a:pt x="25" y="31"/>
                  </a:lnTo>
                  <a:lnTo>
                    <a:pt x="25" y="31"/>
                  </a:lnTo>
                  <a:lnTo>
                    <a:pt x="25" y="26"/>
                  </a:lnTo>
                  <a:lnTo>
                    <a:pt x="25" y="26"/>
                  </a:lnTo>
                  <a:lnTo>
                    <a:pt x="25" y="26"/>
                  </a:lnTo>
                  <a:lnTo>
                    <a:pt x="25" y="21"/>
                  </a:lnTo>
                  <a:lnTo>
                    <a:pt x="25" y="21"/>
                  </a:lnTo>
                  <a:lnTo>
                    <a:pt x="25" y="21"/>
                  </a:lnTo>
                  <a:lnTo>
                    <a:pt x="25" y="16"/>
                  </a:lnTo>
                  <a:lnTo>
                    <a:pt x="20" y="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9" name="Freeform 13"/>
            <p:cNvSpPr>
              <a:spLocks noEditPoints="1"/>
            </p:cNvSpPr>
            <p:nvPr/>
          </p:nvSpPr>
          <p:spPr bwMode="auto">
            <a:xfrm>
              <a:off x="2935289" y="3254375"/>
              <a:ext cx="619125" cy="361950"/>
            </a:xfrm>
            <a:custGeom>
              <a:avLst/>
              <a:gdLst>
                <a:gd name="T0" fmla="*/ 61 w 390"/>
                <a:gd name="T1" fmla="*/ 147 h 228"/>
                <a:gd name="T2" fmla="*/ 82 w 390"/>
                <a:gd name="T3" fmla="*/ 162 h 228"/>
                <a:gd name="T4" fmla="*/ 198 w 390"/>
                <a:gd name="T5" fmla="*/ 167 h 228"/>
                <a:gd name="T6" fmla="*/ 198 w 390"/>
                <a:gd name="T7" fmla="*/ 178 h 228"/>
                <a:gd name="T8" fmla="*/ 218 w 390"/>
                <a:gd name="T9" fmla="*/ 198 h 228"/>
                <a:gd name="T10" fmla="*/ 218 w 390"/>
                <a:gd name="T11" fmla="*/ 208 h 228"/>
                <a:gd name="T12" fmla="*/ 223 w 390"/>
                <a:gd name="T13" fmla="*/ 218 h 228"/>
                <a:gd name="T14" fmla="*/ 233 w 390"/>
                <a:gd name="T15" fmla="*/ 218 h 228"/>
                <a:gd name="T16" fmla="*/ 249 w 390"/>
                <a:gd name="T17" fmla="*/ 208 h 228"/>
                <a:gd name="T18" fmla="*/ 279 w 390"/>
                <a:gd name="T19" fmla="*/ 208 h 228"/>
                <a:gd name="T20" fmla="*/ 299 w 390"/>
                <a:gd name="T21" fmla="*/ 223 h 228"/>
                <a:gd name="T22" fmla="*/ 330 w 390"/>
                <a:gd name="T23" fmla="*/ 208 h 228"/>
                <a:gd name="T24" fmla="*/ 360 w 390"/>
                <a:gd name="T25" fmla="*/ 178 h 228"/>
                <a:gd name="T26" fmla="*/ 380 w 390"/>
                <a:gd name="T27" fmla="*/ 147 h 228"/>
                <a:gd name="T28" fmla="*/ 355 w 390"/>
                <a:gd name="T29" fmla="*/ 127 h 228"/>
                <a:gd name="T30" fmla="*/ 350 w 390"/>
                <a:gd name="T31" fmla="*/ 112 h 228"/>
                <a:gd name="T32" fmla="*/ 350 w 390"/>
                <a:gd name="T33" fmla="*/ 97 h 228"/>
                <a:gd name="T34" fmla="*/ 350 w 390"/>
                <a:gd name="T35" fmla="*/ 86 h 228"/>
                <a:gd name="T36" fmla="*/ 345 w 390"/>
                <a:gd name="T37" fmla="*/ 71 h 228"/>
                <a:gd name="T38" fmla="*/ 345 w 390"/>
                <a:gd name="T39" fmla="*/ 51 h 228"/>
                <a:gd name="T40" fmla="*/ 330 w 390"/>
                <a:gd name="T41" fmla="*/ 36 h 228"/>
                <a:gd name="T42" fmla="*/ 335 w 390"/>
                <a:gd name="T43" fmla="*/ 26 h 228"/>
                <a:gd name="T44" fmla="*/ 325 w 390"/>
                <a:gd name="T45" fmla="*/ 16 h 228"/>
                <a:gd name="T46" fmla="*/ 320 w 390"/>
                <a:gd name="T47" fmla="*/ 0 h 228"/>
                <a:gd name="T48" fmla="*/ 289 w 390"/>
                <a:gd name="T49" fmla="*/ 5 h 228"/>
                <a:gd name="T50" fmla="*/ 264 w 390"/>
                <a:gd name="T51" fmla="*/ 11 h 228"/>
                <a:gd name="T52" fmla="*/ 223 w 390"/>
                <a:gd name="T53" fmla="*/ 16 h 228"/>
                <a:gd name="T54" fmla="*/ 213 w 390"/>
                <a:gd name="T55" fmla="*/ 31 h 228"/>
                <a:gd name="T56" fmla="*/ 203 w 390"/>
                <a:gd name="T57" fmla="*/ 51 h 228"/>
                <a:gd name="T58" fmla="*/ 178 w 390"/>
                <a:gd name="T59" fmla="*/ 56 h 228"/>
                <a:gd name="T60" fmla="*/ 168 w 390"/>
                <a:gd name="T61" fmla="*/ 46 h 228"/>
                <a:gd name="T62" fmla="*/ 157 w 390"/>
                <a:gd name="T63" fmla="*/ 36 h 228"/>
                <a:gd name="T64" fmla="*/ 137 w 390"/>
                <a:gd name="T65" fmla="*/ 26 h 228"/>
                <a:gd name="T66" fmla="*/ 122 w 390"/>
                <a:gd name="T67" fmla="*/ 21 h 228"/>
                <a:gd name="T68" fmla="*/ 117 w 390"/>
                <a:gd name="T69" fmla="*/ 11 h 228"/>
                <a:gd name="T70" fmla="*/ 56 w 390"/>
                <a:gd name="T71" fmla="*/ 5 h 228"/>
                <a:gd name="T72" fmla="*/ 36 w 390"/>
                <a:gd name="T73" fmla="*/ 16 h 228"/>
                <a:gd name="T74" fmla="*/ 6 w 390"/>
                <a:gd name="T75" fmla="*/ 16 h 228"/>
                <a:gd name="T76" fmla="*/ 16 w 390"/>
                <a:gd name="T77" fmla="*/ 36 h 228"/>
                <a:gd name="T78" fmla="*/ 21 w 390"/>
                <a:gd name="T79" fmla="*/ 41 h 228"/>
                <a:gd name="T80" fmla="*/ 6 w 390"/>
                <a:gd name="T81" fmla="*/ 51 h 228"/>
                <a:gd name="T82" fmla="*/ 26 w 390"/>
                <a:gd name="T83" fmla="*/ 61 h 228"/>
                <a:gd name="T84" fmla="*/ 46 w 390"/>
                <a:gd name="T85" fmla="*/ 66 h 228"/>
                <a:gd name="T86" fmla="*/ 61 w 390"/>
                <a:gd name="T87" fmla="*/ 56 h 228"/>
                <a:gd name="T88" fmla="*/ 66 w 390"/>
                <a:gd name="T89" fmla="*/ 61 h 228"/>
                <a:gd name="T90" fmla="*/ 61 w 390"/>
                <a:gd name="T91" fmla="*/ 76 h 228"/>
                <a:gd name="T92" fmla="*/ 51 w 390"/>
                <a:gd name="T93" fmla="*/ 92 h 228"/>
                <a:gd name="T94" fmla="*/ 87 w 390"/>
                <a:gd name="T95" fmla="*/ 76 h 228"/>
                <a:gd name="T96" fmla="*/ 92 w 390"/>
                <a:gd name="T97" fmla="*/ 92 h 228"/>
                <a:gd name="T98" fmla="*/ 107 w 390"/>
                <a:gd name="T99" fmla="*/ 81 h 228"/>
                <a:gd name="T100" fmla="*/ 102 w 390"/>
                <a:gd name="T101" fmla="*/ 92 h 228"/>
                <a:gd name="T102" fmla="*/ 107 w 390"/>
                <a:gd name="T103" fmla="*/ 107 h 228"/>
                <a:gd name="T104" fmla="*/ 127 w 390"/>
                <a:gd name="T105" fmla="*/ 127 h 228"/>
                <a:gd name="T106" fmla="*/ 208 w 390"/>
                <a:gd name="T107" fmla="*/ 132 h 228"/>
                <a:gd name="T108" fmla="*/ 218 w 390"/>
                <a:gd name="T109" fmla="*/ 142 h 228"/>
                <a:gd name="T110" fmla="*/ 213 w 390"/>
                <a:gd name="T111" fmla="*/ 162 h 228"/>
                <a:gd name="T112" fmla="*/ 198 w 390"/>
                <a:gd name="T113" fmla="*/ 152 h 228"/>
                <a:gd name="T114" fmla="*/ 76 w 390"/>
                <a:gd name="T115" fmla="*/ 112 h 228"/>
                <a:gd name="T116" fmla="*/ 82 w 390"/>
                <a:gd name="T117" fmla="*/ 12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0" h="228">
                  <a:moveTo>
                    <a:pt x="82" y="162"/>
                  </a:moveTo>
                  <a:lnTo>
                    <a:pt x="82" y="162"/>
                  </a:lnTo>
                  <a:lnTo>
                    <a:pt x="87" y="162"/>
                  </a:lnTo>
                  <a:lnTo>
                    <a:pt x="82" y="162"/>
                  </a:lnTo>
                  <a:lnTo>
                    <a:pt x="82" y="162"/>
                  </a:lnTo>
                  <a:lnTo>
                    <a:pt x="61" y="152"/>
                  </a:lnTo>
                  <a:lnTo>
                    <a:pt x="56" y="147"/>
                  </a:lnTo>
                  <a:lnTo>
                    <a:pt x="56" y="142"/>
                  </a:lnTo>
                  <a:lnTo>
                    <a:pt x="61" y="147"/>
                  </a:lnTo>
                  <a:lnTo>
                    <a:pt x="66" y="147"/>
                  </a:lnTo>
                  <a:lnTo>
                    <a:pt x="66" y="147"/>
                  </a:lnTo>
                  <a:lnTo>
                    <a:pt x="71" y="147"/>
                  </a:lnTo>
                  <a:lnTo>
                    <a:pt x="76" y="147"/>
                  </a:lnTo>
                  <a:lnTo>
                    <a:pt x="82" y="152"/>
                  </a:lnTo>
                  <a:lnTo>
                    <a:pt x="82" y="152"/>
                  </a:lnTo>
                  <a:lnTo>
                    <a:pt x="82" y="157"/>
                  </a:lnTo>
                  <a:lnTo>
                    <a:pt x="82" y="157"/>
                  </a:lnTo>
                  <a:lnTo>
                    <a:pt x="82" y="162"/>
                  </a:lnTo>
                  <a:lnTo>
                    <a:pt x="82" y="162"/>
                  </a:lnTo>
                  <a:moveTo>
                    <a:pt x="203" y="162"/>
                  </a:moveTo>
                  <a:lnTo>
                    <a:pt x="203" y="162"/>
                  </a:lnTo>
                  <a:lnTo>
                    <a:pt x="203" y="162"/>
                  </a:lnTo>
                  <a:lnTo>
                    <a:pt x="203" y="162"/>
                  </a:lnTo>
                  <a:lnTo>
                    <a:pt x="198" y="162"/>
                  </a:lnTo>
                  <a:lnTo>
                    <a:pt x="198" y="167"/>
                  </a:lnTo>
                  <a:lnTo>
                    <a:pt x="198" y="167"/>
                  </a:lnTo>
                  <a:lnTo>
                    <a:pt x="198" y="167"/>
                  </a:lnTo>
                  <a:lnTo>
                    <a:pt x="198" y="167"/>
                  </a:lnTo>
                  <a:lnTo>
                    <a:pt x="198" y="167"/>
                  </a:lnTo>
                  <a:lnTo>
                    <a:pt x="198" y="173"/>
                  </a:lnTo>
                  <a:lnTo>
                    <a:pt x="198" y="173"/>
                  </a:lnTo>
                  <a:lnTo>
                    <a:pt x="198" y="173"/>
                  </a:lnTo>
                  <a:lnTo>
                    <a:pt x="198" y="173"/>
                  </a:lnTo>
                  <a:lnTo>
                    <a:pt x="198" y="173"/>
                  </a:lnTo>
                  <a:lnTo>
                    <a:pt x="198" y="178"/>
                  </a:lnTo>
                  <a:lnTo>
                    <a:pt x="198" y="178"/>
                  </a:lnTo>
                  <a:lnTo>
                    <a:pt x="218" y="188"/>
                  </a:lnTo>
                  <a:lnTo>
                    <a:pt x="218" y="193"/>
                  </a:lnTo>
                  <a:lnTo>
                    <a:pt x="218" y="193"/>
                  </a:lnTo>
                  <a:lnTo>
                    <a:pt x="218" y="193"/>
                  </a:lnTo>
                  <a:lnTo>
                    <a:pt x="218" y="193"/>
                  </a:lnTo>
                  <a:lnTo>
                    <a:pt x="218" y="193"/>
                  </a:lnTo>
                  <a:lnTo>
                    <a:pt x="218" y="198"/>
                  </a:lnTo>
                  <a:lnTo>
                    <a:pt x="218" y="198"/>
                  </a:lnTo>
                  <a:lnTo>
                    <a:pt x="218" y="198"/>
                  </a:lnTo>
                  <a:lnTo>
                    <a:pt x="218" y="198"/>
                  </a:lnTo>
                  <a:lnTo>
                    <a:pt x="218" y="203"/>
                  </a:lnTo>
                  <a:lnTo>
                    <a:pt x="218" y="203"/>
                  </a:lnTo>
                  <a:lnTo>
                    <a:pt x="218" y="203"/>
                  </a:lnTo>
                  <a:lnTo>
                    <a:pt x="218" y="203"/>
                  </a:lnTo>
                  <a:lnTo>
                    <a:pt x="218" y="203"/>
                  </a:lnTo>
                  <a:lnTo>
                    <a:pt x="218" y="203"/>
                  </a:lnTo>
                  <a:lnTo>
                    <a:pt x="218" y="208"/>
                  </a:lnTo>
                  <a:lnTo>
                    <a:pt x="218" y="208"/>
                  </a:lnTo>
                  <a:lnTo>
                    <a:pt x="218" y="208"/>
                  </a:lnTo>
                  <a:lnTo>
                    <a:pt x="218" y="208"/>
                  </a:lnTo>
                  <a:lnTo>
                    <a:pt x="218" y="208"/>
                  </a:lnTo>
                  <a:lnTo>
                    <a:pt x="218" y="213"/>
                  </a:lnTo>
                  <a:lnTo>
                    <a:pt x="218" y="213"/>
                  </a:lnTo>
                  <a:lnTo>
                    <a:pt x="218" y="213"/>
                  </a:lnTo>
                  <a:lnTo>
                    <a:pt x="218" y="213"/>
                  </a:lnTo>
                  <a:lnTo>
                    <a:pt x="218" y="218"/>
                  </a:lnTo>
                  <a:lnTo>
                    <a:pt x="223" y="218"/>
                  </a:lnTo>
                  <a:lnTo>
                    <a:pt x="223" y="218"/>
                  </a:lnTo>
                  <a:lnTo>
                    <a:pt x="223" y="218"/>
                  </a:lnTo>
                  <a:lnTo>
                    <a:pt x="223" y="213"/>
                  </a:lnTo>
                  <a:lnTo>
                    <a:pt x="223" y="213"/>
                  </a:lnTo>
                  <a:lnTo>
                    <a:pt x="228" y="213"/>
                  </a:lnTo>
                  <a:lnTo>
                    <a:pt x="228" y="218"/>
                  </a:lnTo>
                  <a:lnTo>
                    <a:pt x="228" y="218"/>
                  </a:lnTo>
                  <a:lnTo>
                    <a:pt x="228" y="218"/>
                  </a:lnTo>
                  <a:lnTo>
                    <a:pt x="233" y="218"/>
                  </a:lnTo>
                  <a:lnTo>
                    <a:pt x="233" y="218"/>
                  </a:lnTo>
                  <a:lnTo>
                    <a:pt x="233" y="218"/>
                  </a:lnTo>
                  <a:lnTo>
                    <a:pt x="238" y="213"/>
                  </a:lnTo>
                  <a:lnTo>
                    <a:pt x="244" y="213"/>
                  </a:lnTo>
                  <a:lnTo>
                    <a:pt x="244" y="213"/>
                  </a:lnTo>
                  <a:lnTo>
                    <a:pt x="244" y="208"/>
                  </a:lnTo>
                  <a:lnTo>
                    <a:pt x="244" y="208"/>
                  </a:lnTo>
                  <a:lnTo>
                    <a:pt x="244" y="208"/>
                  </a:lnTo>
                  <a:lnTo>
                    <a:pt x="249" y="208"/>
                  </a:lnTo>
                  <a:lnTo>
                    <a:pt x="249" y="208"/>
                  </a:lnTo>
                  <a:lnTo>
                    <a:pt x="249" y="203"/>
                  </a:lnTo>
                  <a:lnTo>
                    <a:pt x="254" y="203"/>
                  </a:lnTo>
                  <a:lnTo>
                    <a:pt x="254" y="203"/>
                  </a:lnTo>
                  <a:lnTo>
                    <a:pt x="259" y="203"/>
                  </a:lnTo>
                  <a:lnTo>
                    <a:pt x="269" y="203"/>
                  </a:lnTo>
                  <a:lnTo>
                    <a:pt x="274" y="203"/>
                  </a:lnTo>
                  <a:lnTo>
                    <a:pt x="274" y="203"/>
                  </a:lnTo>
                  <a:lnTo>
                    <a:pt x="279" y="208"/>
                  </a:lnTo>
                  <a:lnTo>
                    <a:pt x="284" y="213"/>
                  </a:lnTo>
                  <a:lnTo>
                    <a:pt x="284" y="213"/>
                  </a:lnTo>
                  <a:lnTo>
                    <a:pt x="284" y="213"/>
                  </a:lnTo>
                  <a:lnTo>
                    <a:pt x="289" y="218"/>
                  </a:lnTo>
                  <a:lnTo>
                    <a:pt x="289" y="218"/>
                  </a:lnTo>
                  <a:lnTo>
                    <a:pt x="289" y="218"/>
                  </a:lnTo>
                  <a:lnTo>
                    <a:pt x="289" y="223"/>
                  </a:lnTo>
                  <a:lnTo>
                    <a:pt x="294" y="223"/>
                  </a:lnTo>
                  <a:lnTo>
                    <a:pt x="299" y="223"/>
                  </a:lnTo>
                  <a:lnTo>
                    <a:pt x="299" y="223"/>
                  </a:lnTo>
                  <a:lnTo>
                    <a:pt x="304" y="223"/>
                  </a:lnTo>
                  <a:lnTo>
                    <a:pt x="304" y="223"/>
                  </a:lnTo>
                  <a:lnTo>
                    <a:pt x="309" y="228"/>
                  </a:lnTo>
                  <a:lnTo>
                    <a:pt x="314" y="228"/>
                  </a:lnTo>
                  <a:lnTo>
                    <a:pt x="320" y="223"/>
                  </a:lnTo>
                  <a:lnTo>
                    <a:pt x="325" y="223"/>
                  </a:lnTo>
                  <a:lnTo>
                    <a:pt x="330" y="213"/>
                  </a:lnTo>
                  <a:lnTo>
                    <a:pt x="330" y="208"/>
                  </a:lnTo>
                  <a:lnTo>
                    <a:pt x="335" y="208"/>
                  </a:lnTo>
                  <a:lnTo>
                    <a:pt x="335" y="208"/>
                  </a:lnTo>
                  <a:lnTo>
                    <a:pt x="335" y="203"/>
                  </a:lnTo>
                  <a:lnTo>
                    <a:pt x="340" y="203"/>
                  </a:lnTo>
                  <a:lnTo>
                    <a:pt x="345" y="198"/>
                  </a:lnTo>
                  <a:lnTo>
                    <a:pt x="345" y="198"/>
                  </a:lnTo>
                  <a:lnTo>
                    <a:pt x="350" y="193"/>
                  </a:lnTo>
                  <a:lnTo>
                    <a:pt x="355" y="183"/>
                  </a:lnTo>
                  <a:lnTo>
                    <a:pt x="360" y="178"/>
                  </a:lnTo>
                  <a:lnTo>
                    <a:pt x="360" y="173"/>
                  </a:lnTo>
                  <a:lnTo>
                    <a:pt x="365" y="173"/>
                  </a:lnTo>
                  <a:lnTo>
                    <a:pt x="370" y="173"/>
                  </a:lnTo>
                  <a:lnTo>
                    <a:pt x="375" y="167"/>
                  </a:lnTo>
                  <a:lnTo>
                    <a:pt x="385" y="167"/>
                  </a:lnTo>
                  <a:lnTo>
                    <a:pt x="390" y="162"/>
                  </a:lnTo>
                  <a:lnTo>
                    <a:pt x="390" y="157"/>
                  </a:lnTo>
                  <a:lnTo>
                    <a:pt x="390" y="152"/>
                  </a:lnTo>
                  <a:lnTo>
                    <a:pt x="380" y="147"/>
                  </a:lnTo>
                  <a:lnTo>
                    <a:pt x="380" y="142"/>
                  </a:lnTo>
                  <a:lnTo>
                    <a:pt x="380" y="142"/>
                  </a:lnTo>
                  <a:lnTo>
                    <a:pt x="370" y="142"/>
                  </a:lnTo>
                  <a:lnTo>
                    <a:pt x="360" y="137"/>
                  </a:lnTo>
                  <a:lnTo>
                    <a:pt x="360" y="137"/>
                  </a:lnTo>
                  <a:lnTo>
                    <a:pt x="360" y="137"/>
                  </a:lnTo>
                  <a:lnTo>
                    <a:pt x="360" y="132"/>
                  </a:lnTo>
                  <a:lnTo>
                    <a:pt x="355" y="132"/>
                  </a:lnTo>
                  <a:lnTo>
                    <a:pt x="355" y="127"/>
                  </a:lnTo>
                  <a:lnTo>
                    <a:pt x="355" y="127"/>
                  </a:lnTo>
                  <a:lnTo>
                    <a:pt x="355" y="122"/>
                  </a:lnTo>
                  <a:lnTo>
                    <a:pt x="355" y="122"/>
                  </a:lnTo>
                  <a:lnTo>
                    <a:pt x="355" y="122"/>
                  </a:lnTo>
                  <a:lnTo>
                    <a:pt x="355" y="117"/>
                  </a:lnTo>
                  <a:lnTo>
                    <a:pt x="355" y="117"/>
                  </a:lnTo>
                  <a:lnTo>
                    <a:pt x="355" y="117"/>
                  </a:lnTo>
                  <a:lnTo>
                    <a:pt x="350" y="112"/>
                  </a:lnTo>
                  <a:lnTo>
                    <a:pt x="350" y="112"/>
                  </a:lnTo>
                  <a:lnTo>
                    <a:pt x="350" y="112"/>
                  </a:lnTo>
                  <a:lnTo>
                    <a:pt x="350" y="107"/>
                  </a:lnTo>
                  <a:lnTo>
                    <a:pt x="350" y="107"/>
                  </a:lnTo>
                  <a:lnTo>
                    <a:pt x="350" y="107"/>
                  </a:lnTo>
                  <a:lnTo>
                    <a:pt x="350" y="107"/>
                  </a:lnTo>
                  <a:lnTo>
                    <a:pt x="350" y="102"/>
                  </a:lnTo>
                  <a:lnTo>
                    <a:pt x="350" y="102"/>
                  </a:lnTo>
                  <a:lnTo>
                    <a:pt x="350" y="102"/>
                  </a:lnTo>
                  <a:lnTo>
                    <a:pt x="350" y="97"/>
                  </a:lnTo>
                  <a:lnTo>
                    <a:pt x="350" y="97"/>
                  </a:lnTo>
                  <a:lnTo>
                    <a:pt x="350" y="92"/>
                  </a:lnTo>
                  <a:lnTo>
                    <a:pt x="345" y="92"/>
                  </a:lnTo>
                  <a:lnTo>
                    <a:pt x="345" y="92"/>
                  </a:lnTo>
                  <a:lnTo>
                    <a:pt x="350" y="92"/>
                  </a:lnTo>
                  <a:lnTo>
                    <a:pt x="350" y="86"/>
                  </a:lnTo>
                  <a:lnTo>
                    <a:pt x="350" y="86"/>
                  </a:lnTo>
                  <a:lnTo>
                    <a:pt x="350" y="86"/>
                  </a:lnTo>
                  <a:lnTo>
                    <a:pt x="350" y="86"/>
                  </a:lnTo>
                  <a:lnTo>
                    <a:pt x="345" y="81"/>
                  </a:lnTo>
                  <a:lnTo>
                    <a:pt x="345" y="81"/>
                  </a:lnTo>
                  <a:lnTo>
                    <a:pt x="345" y="76"/>
                  </a:lnTo>
                  <a:lnTo>
                    <a:pt x="345" y="76"/>
                  </a:lnTo>
                  <a:lnTo>
                    <a:pt x="345" y="76"/>
                  </a:lnTo>
                  <a:lnTo>
                    <a:pt x="345" y="76"/>
                  </a:lnTo>
                  <a:lnTo>
                    <a:pt x="345" y="71"/>
                  </a:lnTo>
                  <a:lnTo>
                    <a:pt x="345" y="71"/>
                  </a:lnTo>
                  <a:lnTo>
                    <a:pt x="345" y="71"/>
                  </a:lnTo>
                  <a:lnTo>
                    <a:pt x="345" y="66"/>
                  </a:lnTo>
                  <a:lnTo>
                    <a:pt x="345" y="66"/>
                  </a:lnTo>
                  <a:lnTo>
                    <a:pt x="345" y="66"/>
                  </a:lnTo>
                  <a:lnTo>
                    <a:pt x="345" y="66"/>
                  </a:lnTo>
                  <a:lnTo>
                    <a:pt x="345" y="61"/>
                  </a:lnTo>
                  <a:lnTo>
                    <a:pt x="345" y="61"/>
                  </a:lnTo>
                  <a:lnTo>
                    <a:pt x="345" y="61"/>
                  </a:lnTo>
                  <a:lnTo>
                    <a:pt x="345" y="56"/>
                  </a:lnTo>
                  <a:lnTo>
                    <a:pt x="345" y="51"/>
                  </a:lnTo>
                  <a:lnTo>
                    <a:pt x="345" y="51"/>
                  </a:lnTo>
                  <a:lnTo>
                    <a:pt x="345" y="51"/>
                  </a:lnTo>
                  <a:lnTo>
                    <a:pt x="345" y="51"/>
                  </a:lnTo>
                  <a:lnTo>
                    <a:pt x="345" y="51"/>
                  </a:lnTo>
                  <a:lnTo>
                    <a:pt x="345" y="46"/>
                  </a:lnTo>
                  <a:lnTo>
                    <a:pt x="340" y="41"/>
                  </a:lnTo>
                  <a:lnTo>
                    <a:pt x="335" y="41"/>
                  </a:lnTo>
                  <a:lnTo>
                    <a:pt x="330" y="36"/>
                  </a:lnTo>
                  <a:lnTo>
                    <a:pt x="330" y="36"/>
                  </a:lnTo>
                  <a:lnTo>
                    <a:pt x="330" y="31"/>
                  </a:lnTo>
                  <a:lnTo>
                    <a:pt x="330" y="31"/>
                  </a:lnTo>
                  <a:lnTo>
                    <a:pt x="330" y="31"/>
                  </a:lnTo>
                  <a:lnTo>
                    <a:pt x="330" y="26"/>
                  </a:lnTo>
                  <a:lnTo>
                    <a:pt x="330" y="26"/>
                  </a:lnTo>
                  <a:lnTo>
                    <a:pt x="330" y="26"/>
                  </a:lnTo>
                  <a:lnTo>
                    <a:pt x="330" y="26"/>
                  </a:lnTo>
                  <a:lnTo>
                    <a:pt x="335" y="26"/>
                  </a:lnTo>
                  <a:lnTo>
                    <a:pt x="335" y="26"/>
                  </a:lnTo>
                  <a:lnTo>
                    <a:pt x="335" y="26"/>
                  </a:lnTo>
                  <a:lnTo>
                    <a:pt x="335" y="26"/>
                  </a:lnTo>
                  <a:lnTo>
                    <a:pt x="335" y="21"/>
                  </a:lnTo>
                  <a:lnTo>
                    <a:pt x="335" y="21"/>
                  </a:lnTo>
                  <a:lnTo>
                    <a:pt x="335" y="21"/>
                  </a:lnTo>
                  <a:lnTo>
                    <a:pt x="330" y="16"/>
                  </a:lnTo>
                  <a:lnTo>
                    <a:pt x="330" y="16"/>
                  </a:lnTo>
                  <a:lnTo>
                    <a:pt x="325" y="16"/>
                  </a:lnTo>
                  <a:lnTo>
                    <a:pt x="325" y="16"/>
                  </a:lnTo>
                  <a:lnTo>
                    <a:pt x="325" y="11"/>
                  </a:lnTo>
                  <a:lnTo>
                    <a:pt x="320" y="11"/>
                  </a:lnTo>
                  <a:lnTo>
                    <a:pt x="320" y="11"/>
                  </a:lnTo>
                  <a:lnTo>
                    <a:pt x="320" y="11"/>
                  </a:lnTo>
                  <a:lnTo>
                    <a:pt x="320" y="11"/>
                  </a:lnTo>
                  <a:lnTo>
                    <a:pt x="320" y="5"/>
                  </a:lnTo>
                  <a:lnTo>
                    <a:pt x="320" y="5"/>
                  </a:lnTo>
                  <a:lnTo>
                    <a:pt x="320" y="5"/>
                  </a:lnTo>
                  <a:lnTo>
                    <a:pt x="320" y="0"/>
                  </a:lnTo>
                  <a:lnTo>
                    <a:pt x="320" y="0"/>
                  </a:lnTo>
                  <a:lnTo>
                    <a:pt x="320" y="0"/>
                  </a:lnTo>
                  <a:lnTo>
                    <a:pt x="304" y="0"/>
                  </a:lnTo>
                  <a:lnTo>
                    <a:pt x="304" y="0"/>
                  </a:lnTo>
                  <a:lnTo>
                    <a:pt x="304" y="0"/>
                  </a:lnTo>
                  <a:lnTo>
                    <a:pt x="299" y="0"/>
                  </a:lnTo>
                  <a:lnTo>
                    <a:pt x="294" y="0"/>
                  </a:lnTo>
                  <a:lnTo>
                    <a:pt x="289" y="5"/>
                  </a:lnTo>
                  <a:lnTo>
                    <a:pt x="289" y="5"/>
                  </a:lnTo>
                  <a:lnTo>
                    <a:pt x="284" y="5"/>
                  </a:lnTo>
                  <a:lnTo>
                    <a:pt x="284" y="5"/>
                  </a:lnTo>
                  <a:lnTo>
                    <a:pt x="284" y="5"/>
                  </a:lnTo>
                  <a:lnTo>
                    <a:pt x="284" y="11"/>
                  </a:lnTo>
                  <a:lnTo>
                    <a:pt x="284" y="11"/>
                  </a:lnTo>
                  <a:lnTo>
                    <a:pt x="284" y="11"/>
                  </a:lnTo>
                  <a:lnTo>
                    <a:pt x="269" y="11"/>
                  </a:lnTo>
                  <a:lnTo>
                    <a:pt x="269" y="11"/>
                  </a:lnTo>
                  <a:lnTo>
                    <a:pt x="264" y="11"/>
                  </a:lnTo>
                  <a:lnTo>
                    <a:pt x="259" y="11"/>
                  </a:lnTo>
                  <a:lnTo>
                    <a:pt x="254" y="11"/>
                  </a:lnTo>
                  <a:lnTo>
                    <a:pt x="249" y="11"/>
                  </a:lnTo>
                  <a:lnTo>
                    <a:pt x="238" y="11"/>
                  </a:lnTo>
                  <a:lnTo>
                    <a:pt x="228" y="11"/>
                  </a:lnTo>
                  <a:lnTo>
                    <a:pt x="228" y="11"/>
                  </a:lnTo>
                  <a:lnTo>
                    <a:pt x="228" y="11"/>
                  </a:lnTo>
                  <a:lnTo>
                    <a:pt x="223" y="16"/>
                  </a:lnTo>
                  <a:lnTo>
                    <a:pt x="223" y="16"/>
                  </a:lnTo>
                  <a:lnTo>
                    <a:pt x="223" y="21"/>
                  </a:lnTo>
                  <a:lnTo>
                    <a:pt x="223" y="21"/>
                  </a:lnTo>
                  <a:lnTo>
                    <a:pt x="223" y="21"/>
                  </a:lnTo>
                  <a:lnTo>
                    <a:pt x="218" y="26"/>
                  </a:lnTo>
                  <a:lnTo>
                    <a:pt x="218" y="26"/>
                  </a:lnTo>
                  <a:lnTo>
                    <a:pt x="218" y="31"/>
                  </a:lnTo>
                  <a:lnTo>
                    <a:pt x="218" y="31"/>
                  </a:lnTo>
                  <a:lnTo>
                    <a:pt x="213" y="31"/>
                  </a:lnTo>
                  <a:lnTo>
                    <a:pt x="213" y="31"/>
                  </a:lnTo>
                  <a:lnTo>
                    <a:pt x="213" y="31"/>
                  </a:lnTo>
                  <a:lnTo>
                    <a:pt x="208" y="31"/>
                  </a:lnTo>
                  <a:lnTo>
                    <a:pt x="208" y="36"/>
                  </a:lnTo>
                  <a:lnTo>
                    <a:pt x="213" y="36"/>
                  </a:lnTo>
                  <a:lnTo>
                    <a:pt x="213" y="36"/>
                  </a:lnTo>
                  <a:lnTo>
                    <a:pt x="213" y="36"/>
                  </a:lnTo>
                  <a:lnTo>
                    <a:pt x="213" y="41"/>
                  </a:lnTo>
                  <a:lnTo>
                    <a:pt x="208" y="41"/>
                  </a:lnTo>
                  <a:lnTo>
                    <a:pt x="203" y="51"/>
                  </a:lnTo>
                  <a:lnTo>
                    <a:pt x="198" y="51"/>
                  </a:lnTo>
                  <a:lnTo>
                    <a:pt x="198" y="56"/>
                  </a:lnTo>
                  <a:lnTo>
                    <a:pt x="193" y="56"/>
                  </a:lnTo>
                  <a:lnTo>
                    <a:pt x="188" y="56"/>
                  </a:lnTo>
                  <a:lnTo>
                    <a:pt x="188" y="56"/>
                  </a:lnTo>
                  <a:lnTo>
                    <a:pt x="188" y="56"/>
                  </a:lnTo>
                  <a:lnTo>
                    <a:pt x="183" y="61"/>
                  </a:lnTo>
                  <a:lnTo>
                    <a:pt x="178" y="61"/>
                  </a:lnTo>
                  <a:lnTo>
                    <a:pt x="178" y="56"/>
                  </a:lnTo>
                  <a:lnTo>
                    <a:pt x="173" y="56"/>
                  </a:lnTo>
                  <a:lnTo>
                    <a:pt x="173" y="56"/>
                  </a:lnTo>
                  <a:lnTo>
                    <a:pt x="173" y="56"/>
                  </a:lnTo>
                  <a:lnTo>
                    <a:pt x="173" y="56"/>
                  </a:lnTo>
                  <a:lnTo>
                    <a:pt x="173" y="51"/>
                  </a:lnTo>
                  <a:lnTo>
                    <a:pt x="173" y="51"/>
                  </a:lnTo>
                  <a:lnTo>
                    <a:pt x="173" y="51"/>
                  </a:lnTo>
                  <a:lnTo>
                    <a:pt x="173" y="51"/>
                  </a:lnTo>
                  <a:lnTo>
                    <a:pt x="168" y="46"/>
                  </a:lnTo>
                  <a:lnTo>
                    <a:pt x="168" y="46"/>
                  </a:lnTo>
                  <a:lnTo>
                    <a:pt x="168" y="46"/>
                  </a:lnTo>
                  <a:lnTo>
                    <a:pt x="168" y="46"/>
                  </a:lnTo>
                  <a:lnTo>
                    <a:pt x="168" y="46"/>
                  </a:lnTo>
                  <a:lnTo>
                    <a:pt x="168" y="41"/>
                  </a:lnTo>
                  <a:lnTo>
                    <a:pt x="168" y="41"/>
                  </a:lnTo>
                  <a:lnTo>
                    <a:pt x="168" y="36"/>
                  </a:lnTo>
                  <a:lnTo>
                    <a:pt x="163" y="36"/>
                  </a:lnTo>
                  <a:lnTo>
                    <a:pt x="157" y="36"/>
                  </a:lnTo>
                  <a:lnTo>
                    <a:pt x="157" y="36"/>
                  </a:lnTo>
                  <a:lnTo>
                    <a:pt x="157" y="36"/>
                  </a:lnTo>
                  <a:lnTo>
                    <a:pt x="157" y="36"/>
                  </a:lnTo>
                  <a:lnTo>
                    <a:pt x="157" y="31"/>
                  </a:lnTo>
                  <a:lnTo>
                    <a:pt x="157" y="31"/>
                  </a:lnTo>
                  <a:lnTo>
                    <a:pt x="157" y="31"/>
                  </a:lnTo>
                  <a:lnTo>
                    <a:pt x="157" y="31"/>
                  </a:lnTo>
                  <a:lnTo>
                    <a:pt x="152" y="31"/>
                  </a:lnTo>
                  <a:lnTo>
                    <a:pt x="137" y="26"/>
                  </a:lnTo>
                  <a:lnTo>
                    <a:pt x="137" y="26"/>
                  </a:lnTo>
                  <a:lnTo>
                    <a:pt x="132" y="26"/>
                  </a:lnTo>
                  <a:lnTo>
                    <a:pt x="132" y="26"/>
                  </a:lnTo>
                  <a:lnTo>
                    <a:pt x="132" y="21"/>
                  </a:lnTo>
                  <a:lnTo>
                    <a:pt x="127" y="21"/>
                  </a:lnTo>
                  <a:lnTo>
                    <a:pt x="127" y="21"/>
                  </a:lnTo>
                  <a:lnTo>
                    <a:pt x="127" y="21"/>
                  </a:lnTo>
                  <a:lnTo>
                    <a:pt x="122" y="21"/>
                  </a:lnTo>
                  <a:lnTo>
                    <a:pt x="122" y="21"/>
                  </a:lnTo>
                  <a:lnTo>
                    <a:pt x="122" y="21"/>
                  </a:lnTo>
                  <a:lnTo>
                    <a:pt x="122" y="16"/>
                  </a:lnTo>
                  <a:lnTo>
                    <a:pt x="122" y="16"/>
                  </a:lnTo>
                  <a:lnTo>
                    <a:pt x="122" y="16"/>
                  </a:lnTo>
                  <a:lnTo>
                    <a:pt x="122" y="11"/>
                  </a:lnTo>
                  <a:lnTo>
                    <a:pt x="122" y="11"/>
                  </a:lnTo>
                  <a:lnTo>
                    <a:pt x="117" y="11"/>
                  </a:lnTo>
                  <a:lnTo>
                    <a:pt x="117" y="11"/>
                  </a:lnTo>
                  <a:lnTo>
                    <a:pt x="117" y="11"/>
                  </a:lnTo>
                  <a:lnTo>
                    <a:pt x="117" y="11"/>
                  </a:lnTo>
                  <a:lnTo>
                    <a:pt x="97" y="11"/>
                  </a:lnTo>
                  <a:lnTo>
                    <a:pt x="97" y="11"/>
                  </a:lnTo>
                  <a:lnTo>
                    <a:pt x="82" y="11"/>
                  </a:lnTo>
                  <a:lnTo>
                    <a:pt x="71" y="5"/>
                  </a:lnTo>
                  <a:lnTo>
                    <a:pt x="71" y="5"/>
                  </a:lnTo>
                  <a:lnTo>
                    <a:pt x="66" y="0"/>
                  </a:lnTo>
                  <a:lnTo>
                    <a:pt x="66" y="0"/>
                  </a:lnTo>
                  <a:lnTo>
                    <a:pt x="56" y="5"/>
                  </a:lnTo>
                  <a:lnTo>
                    <a:pt x="51" y="5"/>
                  </a:lnTo>
                  <a:lnTo>
                    <a:pt x="41" y="0"/>
                  </a:lnTo>
                  <a:lnTo>
                    <a:pt x="31" y="5"/>
                  </a:lnTo>
                  <a:lnTo>
                    <a:pt x="36" y="5"/>
                  </a:lnTo>
                  <a:lnTo>
                    <a:pt x="46" y="16"/>
                  </a:lnTo>
                  <a:lnTo>
                    <a:pt x="41" y="16"/>
                  </a:lnTo>
                  <a:lnTo>
                    <a:pt x="41" y="21"/>
                  </a:lnTo>
                  <a:lnTo>
                    <a:pt x="36" y="21"/>
                  </a:lnTo>
                  <a:lnTo>
                    <a:pt x="36" y="16"/>
                  </a:lnTo>
                  <a:lnTo>
                    <a:pt x="36" y="16"/>
                  </a:lnTo>
                  <a:lnTo>
                    <a:pt x="26" y="11"/>
                  </a:lnTo>
                  <a:lnTo>
                    <a:pt x="21" y="11"/>
                  </a:lnTo>
                  <a:lnTo>
                    <a:pt x="21" y="11"/>
                  </a:lnTo>
                  <a:lnTo>
                    <a:pt x="21" y="16"/>
                  </a:lnTo>
                  <a:lnTo>
                    <a:pt x="21" y="16"/>
                  </a:lnTo>
                  <a:lnTo>
                    <a:pt x="16" y="16"/>
                  </a:lnTo>
                  <a:lnTo>
                    <a:pt x="11" y="16"/>
                  </a:lnTo>
                  <a:lnTo>
                    <a:pt x="6" y="16"/>
                  </a:lnTo>
                  <a:lnTo>
                    <a:pt x="0" y="16"/>
                  </a:lnTo>
                  <a:lnTo>
                    <a:pt x="6" y="21"/>
                  </a:lnTo>
                  <a:lnTo>
                    <a:pt x="6" y="21"/>
                  </a:lnTo>
                  <a:lnTo>
                    <a:pt x="11" y="16"/>
                  </a:lnTo>
                  <a:lnTo>
                    <a:pt x="11" y="21"/>
                  </a:lnTo>
                  <a:lnTo>
                    <a:pt x="16" y="21"/>
                  </a:lnTo>
                  <a:lnTo>
                    <a:pt x="16" y="26"/>
                  </a:lnTo>
                  <a:lnTo>
                    <a:pt x="16" y="31"/>
                  </a:lnTo>
                  <a:lnTo>
                    <a:pt x="16" y="36"/>
                  </a:lnTo>
                  <a:lnTo>
                    <a:pt x="26" y="36"/>
                  </a:lnTo>
                  <a:lnTo>
                    <a:pt x="31" y="41"/>
                  </a:lnTo>
                  <a:lnTo>
                    <a:pt x="36" y="41"/>
                  </a:lnTo>
                  <a:lnTo>
                    <a:pt x="31" y="41"/>
                  </a:lnTo>
                  <a:lnTo>
                    <a:pt x="31" y="41"/>
                  </a:lnTo>
                  <a:lnTo>
                    <a:pt x="26" y="41"/>
                  </a:lnTo>
                  <a:lnTo>
                    <a:pt x="21" y="36"/>
                  </a:lnTo>
                  <a:lnTo>
                    <a:pt x="21" y="41"/>
                  </a:lnTo>
                  <a:lnTo>
                    <a:pt x="21" y="41"/>
                  </a:lnTo>
                  <a:lnTo>
                    <a:pt x="26" y="46"/>
                  </a:lnTo>
                  <a:lnTo>
                    <a:pt x="26" y="46"/>
                  </a:lnTo>
                  <a:lnTo>
                    <a:pt x="26" y="46"/>
                  </a:lnTo>
                  <a:lnTo>
                    <a:pt x="21" y="51"/>
                  </a:lnTo>
                  <a:lnTo>
                    <a:pt x="21" y="51"/>
                  </a:lnTo>
                  <a:lnTo>
                    <a:pt x="11" y="46"/>
                  </a:lnTo>
                  <a:lnTo>
                    <a:pt x="11" y="46"/>
                  </a:lnTo>
                  <a:lnTo>
                    <a:pt x="6" y="51"/>
                  </a:lnTo>
                  <a:lnTo>
                    <a:pt x="6" y="51"/>
                  </a:lnTo>
                  <a:lnTo>
                    <a:pt x="0" y="56"/>
                  </a:lnTo>
                  <a:lnTo>
                    <a:pt x="6" y="56"/>
                  </a:lnTo>
                  <a:lnTo>
                    <a:pt x="6" y="56"/>
                  </a:lnTo>
                  <a:lnTo>
                    <a:pt x="6" y="56"/>
                  </a:lnTo>
                  <a:lnTo>
                    <a:pt x="11" y="56"/>
                  </a:lnTo>
                  <a:lnTo>
                    <a:pt x="16" y="61"/>
                  </a:lnTo>
                  <a:lnTo>
                    <a:pt x="21" y="61"/>
                  </a:lnTo>
                  <a:lnTo>
                    <a:pt x="26" y="61"/>
                  </a:lnTo>
                  <a:lnTo>
                    <a:pt x="26" y="61"/>
                  </a:lnTo>
                  <a:lnTo>
                    <a:pt x="26" y="66"/>
                  </a:lnTo>
                  <a:lnTo>
                    <a:pt x="26" y="66"/>
                  </a:lnTo>
                  <a:lnTo>
                    <a:pt x="31" y="71"/>
                  </a:lnTo>
                  <a:lnTo>
                    <a:pt x="31" y="71"/>
                  </a:lnTo>
                  <a:lnTo>
                    <a:pt x="41" y="71"/>
                  </a:lnTo>
                  <a:lnTo>
                    <a:pt x="41" y="71"/>
                  </a:lnTo>
                  <a:lnTo>
                    <a:pt x="46" y="71"/>
                  </a:lnTo>
                  <a:lnTo>
                    <a:pt x="46" y="71"/>
                  </a:lnTo>
                  <a:lnTo>
                    <a:pt x="46" y="66"/>
                  </a:lnTo>
                  <a:lnTo>
                    <a:pt x="46" y="61"/>
                  </a:lnTo>
                  <a:lnTo>
                    <a:pt x="46" y="61"/>
                  </a:lnTo>
                  <a:lnTo>
                    <a:pt x="51" y="56"/>
                  </a:lnTo>
                  <a:lnTo>
                    <a:pt x="51" y="61"/>
                  </a:lnTo>
                  <a:lnTo>
                    <a:pt x="51" y="61"/>
                  </a:lnTo>
                  <a:lnTo>
                    <a:pt x="56" y="61"/>
                  </a:lnTo>
                  <a:lnTo>
                    <a:pt x="56" y="61"/>
                  </a:lnTo>
                  <a:lnTo>
                    <a:pt x="56" y="61"/>
                  </a:lnTo>
                  <a:lnTo>
                    <a:pt x="61" y="56"/>
                  </a:lnTo>
                  <a:lnTo>
                    <a:pt x="61" y="56"/>
                  </a:lnTo>
                  <a:lnTo>
                    <a:pt x="61" y="61"/>
                  </a:lnTo>
                  <a:lnTo>
                    <a:pt x="56" y="61"/>
                  </a:lnTo>
                  <a:lnTo>
                    <a:pt x="56" y="66"/>
                  </a:lnTo>
                  <a:lnTo>
                    <a:pt x="56" y="66"/>
                  </a:lnTo>
                  <a:lnTo>
                    <a:pt x="56" y="71"/>
                  </a:lnTo>
                  <a:lnTo>
                    <a:pt x="61" y="66"/>
                  </a:lnTo>
                  <a:lnTo>
                    <a:pt x="61" y="66"/>
                  </a:lnTo>
                  <a:lnTo>
                    <a:pt x="66" y="61"/>
                  </a:lnTo>
                  <a:lnTo>
                    <a:pt x="66" y="61"/>
                  </a:lnTo>
                  <a:lnTo>
                    <a:pt x="71" y="61"/>
                  </a:lnTo>
                  <a:lnTo>
                    <a:pt x="71" y="66"/>
                  </a:lnTo>
                  <a:lnTo>
                    <a:pt x="66" y="66"/>
                  </a:lnTo>
                  <a:lnTo>
                    <a:pt x="66" y="66"/>
                  </a:lnTo>
                  <a:lnTo>
                    <a:pt x="71" y="71"/>
                  </a:lnTo>
                  <a:lnTo>
                    <a:pt x="71" y="71"/>
                  </a:lnTo>
                  <a:lnTo>
                    <a:pt x="66" y="71"/>
                  </a:lnTo>
                  <a:lnTo>
                    <a:pt x="61" y="76"/>
                  </a:lnTo>
                  <a:lnTo>
                    <a:pt x="56" y="76"/>
                  </a:lnTo>
                  <a:lnTo>
                    <a:pt x="56" y="76"/>
                  </a:lnTo>
                  <a:lnTo>
                    <a:pt x="51" y="76"/>
                  </a:lnTo>
                  <a:lnTo>
                    <a:pt x="51" y="76"/>
                  </a:lnTo>
                  <a:lnTo>
                    <a:pt x="51" y="81"/>
                  </a:lnTo>
                  <a:lnTo>
                    <a:pt x="51" y="86"/>
                  </a:lnTo>
                  <a:lnTo>
                    <a:pt x="46" y="86"/>
                  </a:lnTo>
                  <a:lnTo>
                    <a:pt x="46" y="92"/>
                  </a:lnTo>
                  <a:lnTo>
                    <a:pt x="51" y="92"/>
                  </a:lnTo>
                  <a:lnTo>
                    <a:pt x="56" y="92"/>
                  </a:lnTo>
                  <a:lnTo>
                    <a:pt x="61" y="92"/>
                  </a:lnTo>
                  <a:lnTo>
                    <a:pt x="61" y="97"/>
                  </a:lnTo>
                  <a:lnTo>
                    <a:pt x="66" y="97"/>
                  </a:lnTo>
                  <a:lnTo>
                    <a:pt x="76" y="97"/>
                  </a:lnTo>
                  <a:lnTo>
                    <a:pt x="76" y="92"/>
                  </a:lnTo>
                  <a:lnTo>
                    <a:pt x="82" y="86"/>
                  </a:lnTo>
                  <a:lnTo>
                    <a:pt x="87" y="81"/>
                  </a:lnTo>
                  <a:lnTo>
                    <a:pt x="87" y="76"/>
                  </a:lnTo>
                  <a:lnTo>
                    <a:pt x="92" y="76"/>
                  </a:lnTo>
                  <a:lnTo>
                    <a:pt x="92" y="76"/>
                  </a:lnTo>
                  <a:lnTo>
                    <a:pt x="97" y="76"/>
                  </a:lnTo>
                  <a:lnTo>
                    <a:pt x="97" y="76"/>
                  </a:lnTo>
                  <a:lnTo>
                    <a:pt x="97" y="76"/>
                  </a:lnTo>
                  <a:lnTo>
                    <a:pt x="97" y="76"/>
                  </a:lnTo>
                  <a:lnTo>
                    <a:pt x="97" y="76"/>
                  </a:lnTo>
                  <a:lnTo>
                    <a:pt x="92" y="81"/>
                  </a:lnTo>
                  <a:lnTo>
                    <a:pt x="92" y="92"/>
                  </a:lnTo>
                  <a:lnTo>
                    <a:pt x="97" y="92"/>
                  </a:lnTo>
                  <a:lnTo>
                    <a:pt x="97" y="92"/>
                  </a:lnTo>
                  <a:lnTo>
                    <a:pt x="102" y="86"/>
                  </a:lnTo>
                  <a:lnTo>
                    <a:pt x="102" y="81"/>
                  </a:lnTo>
                  <a:lnTo>
                    <a:pt x="102" y="76"/>
                  </a:lnTo>
                  <a:lnTo>
                    <a:pt x="102" y="76"/>
                  </a:lnTo>
                  <a:lnTo>
                    <a:pt x="107" y="76"/>
                  </a:lnTo>
                  <a:lnTo>
                    <a:pt x="112" y="76"/>
                  </a:lnTo>
                  <a:lnTo>
                    <a:pt x="107" y="81"/>
                  </a:lnTo>
                  <a:lnTo>
                    <a:pt x="102" y="81"/>
                  </a:lnTo>
                  <a:lnTo>
                    <a:pt x="107" y="92"/>
                  </a:lnTo>
                  <a:lnTo>
                    <a:pt x="107" y="92"/>
                  </a:lnTo>
                  <a:lnTo>
                    <a:pt x="107" y="92"/>
                  </a:lnTo>
                  <a:lnTo>
                    <a:pt x="107" y="97"/>
                  </a:lnTo>
                  <a:lnTo>
                    <a:pt x="107" y="97"/>
                  </a:lnTo>
                  <a:lnTo>
                    <a:pt x="102" y="97"/>
                  </a:lnTo>
                  <a:lnTo>
                    <a:pt x="102" y="97"/>
                  </a:lnTo>
                  <a:lnTo>
                    <a:pt x="102" y="92"/>
                  </a:lnTo>
                  <a:lnTo>
                    <a:pt x="97" y="97"/>
                  </a:lnTo>
                  <a:lnTo>
                    <a:pt x="97" y="112"/>
                  </a:lnTo>
                  <a:lnTo>
                    <a:pt x="92" y="117"/>
                  </a:lnTo>
                  <a:lnTo>
                    <a:pt x="92" y="117"/>
                  </a:lnTo>
                  <a:lnTo>
                    <a:pt x="97" y="122"/>
                  </a:lnTo>
                  <a:lnTo>
                    <a:pt x="97" y="122"/>
                  </a:lnTo>
                  <a:lnTo>
                    <a:pt x="102" y="117"/>
                  </a:lnTo>
                  <a:lnTo>
                    <a:pt x="102" y="112"/>
                  </a:lnTo>
                  <a:lnTo>
                    <a:pt x="107" y="107"/>
                  </a:lnTo>
                  <a:lnTo>
                    <a:pt x="107" y="107"/>
                  </a:lnTo>
                  <a:lnTo>
                    <a:pt x="107" y="112"/>
                  </a:lnTo>
                  <a:lnTo>
                    <a:pt x="107" y="117"/>
                  </a:lnTo>
                  <a:lnTo>
                    <a:pt x="107" y="117"/>
                  </a:lnTo>
                  <a:lnTo>
                    <a:pt x="107" y="122"/>
                  </a:lnTo>
                  <a:lnTo>
                    <a:pt x="112" y="122"/>
                  </a:lnTo>
                  <a:lnTo>
                    <a:pt x="112" y="127"/>
                  </a:lnTo>
                  <a:lnTo>
                    <a:pt x="122" y="127"/>
                  </a:lnTo>
                  <a:lnTo>
                    <a:pt x="127" y="127"/>
                  </a:lnTo>
                  <a:lnTo>
                    <a:pt x="127" y="127"/>
                  </a:lnTo>
                  <a:lnTo>
                    <a:pt x="132" y="122"/>
                  </a:lnTo>
                  <a:lnTo>
                    <a:pt x="193" y="127"/>
                  </a:lnTo>
                  <a:lnTo>
                    <a:pt x="198" y="122"/>
                  </a:lnTo>
                  <a:lnTo>
                    <a:pt x="203" y="122"/>
                  </a:lnTo>
                  <a:lnTo>
                    <a:pt x="218" y="127"/>
                  </a:lnTo>
                  <a:lnTo>
                    <a:pt x="218" y="127"/>
                  </a:lnTo>
                  <a:lnTo>
                    <a:pt x="213" y="127"/>
                  </a:lnTo>
                  <a:lnTo>
                    <a:pt x="208" y="132"/>
                  </a:lnTo>
                  <a:lnTo>
                    <a:pt x="208" y="132"/>
                  </a:lnTo>
                  <a:lnTo>
                    <a:pt x="208" y="132"/>
                  </a:lnTo>
                  <a:lnTo>
                    <a:pt x="213" y="132"/>
                  </a:lnTo>
                  <a:lnTo>
                    <a:pt x="213" y="137"/>
                  </a:lnTo>
                  <a:lnTo>
                    <a:pt x="208" y="137"/>
                  </a:lnTo>
                  <a:lnTo>
                    <a:pt x="198" y="137"/>
                  </a:lnTo>
                  <a:lnTo>
                    <a:pt x="198" y="137"/>
                  </a:lnTo>
                  <a:lnTo>
                    <a:pt x="198" y="137"/>
                  </a:lnTo>
                  <a:lnTo>
                    <a:pt x="218" y="142"/>
                  </a:lnTo>
                  <a:lnTo>
                    <a:pt x="218" y="142"/>
                  </a:lnTo>
                  <a:lnTo>
                    <a:pt x="223" y="142"/>
                  </a:lnTo>
                  <a:lnTo>
                    <a:pt x="223" y="142"/>
                  </a:lnTo>
                  <a:lnTo>
                    <a:pt x="218" y="147"/>
                  </a:lnTo>
                  <a:lnTo>
                    <a:pt x="213" y="147"/>
                  </a:lnTo>
                  <a:lnTo>
                    <a:pt x="213" y="152"/>
                  </a:lnTo>
                  <a:lnTo>
                    <a:pt x="213" y="152"/>
                  </a:lnTo>
                  <a:lnTo>
                    <a:pt x="213" y="157"/>
                  </a:lnTo>
                  <a:lnTo>
                    <a:pt x="213" y="162"/>
                  </a:lnTo>
                  <a:lnTo>
                    <a:pt x="213" y="162"/>
                  </a:lnTo>
                  <a:lnTo>
                    <a:pt x="208" y="162"/>
                  </a:lnTo>
                  <a:lnTo>
                    <a:pt x="208" y="157"/>
                  </a:lnTo>
                  <a:lnTo>
                    <a:pt x="208" y="157"/>
                  </a:lnTo>
                  <a:lnTo>
                    <a:pt x="208" y="152"/>
                  </a:lnTo>
                  <a:lnTo>
                    <a:pt x="208" y="152"/>
                  </a:lnTo>
                  <a:lnTo>
                    <a:pt x="203" y="152"/>
                  </a:lnTo>
                  <a:lnTo>
                    <a:pt x="203" y="157"/>
                  </a:lnTo>
                  <a:lnTo>
                    <a:pt x="198" y="152"/>
                  </a:lnTo>
                  <a:lnTo>
                    <a:pt x="193" y="152"/>
                  </a:lnTo>
                  <a:lnTo>
                    <a:pt x="193" y="152"/>
                  </a:lnTo>
                  <a:lnTo>
                    <a:pt x="203" y="157"/>
                  </a:lnTo>
                  <a:lnTo>
                    <a:pt x="203" y="162"/>
                  </a:lnTo>
                  <a:lnTo>
                    <a:pt x="203" y="162"/>
                  </a:lnTo>
                  <a:lnTo>
                    <a:pt x="203" y="162"/>
                  </a:lnTo>
                  <a:moveTo>
                    <a:pt x="76" y="117"/>
                  </a:moveTo>
                  <a:lnTo>
                    <a:pt x="76" y="117"/>
                  </a:lnTo>
                  <a:lnTo>
                    <a:pt x="76" y="112"/>
                  </a:lnTo>
                  <a:lnTo>
                    <a:pt x="76" y="112"/>
                  </a:lnTo>
                  <a:lnTo>
                    <a:pt x="82" y="107"/>
                  </a:lnTo>
                  <a:lnTo>
                    <a:pt x="82" y="107"/>
                  </a:lnTo>
                  <a:lnTo>
                    <a:pt x="87" y="107"/>
                  </a:lnTo>
                  <a:lnTo>
                    <a:pt x="87" y="107"/>
                  </a:lnTo>
                  <a:lnTo>
                    <a:pt x="87" y="107"/>
                  </a:lnTo>
                  <a:lnTo>
                    <a:pt x="92" y="117"/>
                  </a:lnTo>
                  <a:lnTo>
                    <a:pt x="87" y="122"/>
                  </a:lnTo>
                  <a:lnTo>
                    <a:pt x="82" y="122"/>
                  </a:lnTo>
                  <a:lnTo>
                    <a:pt x="76" y="117"/>
                  </a:lnTo>
                  <a:lnTo>
                    <a:pt x="76" y="11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0" name="Freeform 14"/>
            <p:cNvSpPr>
              <a:spLocks/>
            </p:cNvSpPr>
            <p:nvPr/>
          </p:nvSpPr>
          <p:spPr bwMode="auto">
            <a:xfrm>
              <a:off x="3297239" y="3744913"/>
              <a:ext cx="7938" cy="0"/>
            </a:xfrm>
            <a:custGeom>
              <a:avLst/>
              <a:gdLst>
                <a:gd name="T0" fmla="*/ 5 w 5"/>
                <a:gd name="T1" fmla="*/ 5 w 5"/>
                <a:gd name="T2" fmla="*/ 0 w 5"/>
                <a:gd name="T3" fmla="*/ 5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5" y="0"/>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1" name="Freeform 15"/>
            <p:cNvSpPr>
              <a:spLocks/>
            </p:cNvSpPr>
            <p:nvPr/>
          </p:nvSpPr>
          <p:spPr bwMode="auto">
            <a:xfrm>
              <a:off x="3297239" y="3744913"/>
              <a:ext cx="7938" cy="0"/>
            </a:xfrm>
            <a:custGeom>
              <a:avLst/>
              <a:gdLst>
                <a:gd name="T0" fmla="*/ 0 w 5"/>
                <a:gd name="T1" fmla="*/ 0 w 5"/>
                <a:gd name="T2" fmla="*/ 5 w 5"/>
                <a:gd name="T3" fmla="*/ 0 w 5"/>
                <a:gd name="T4" fmla="*/ 0 w 5"/>
                <a:gd name="T5" fmla="*/ 0 w 5"/>
              </a:gdLst>
              <a:ahLst/>
              <a:cxnLst>
                <a:cxn ang="0">
                  <a:pos x="T0" y="0"/>
                </a:cxn>
                <a:cxn ang="0">
                  <a:pos x="T1" y="0"/>
                </a:cxn>
                <a:cxn ang="0">
                  <a:pos x="T2" y="0"/>
                </a:cxn>
                <a:cxn ang="0">
                  <a:pos x="T3" y="0"/>
                </a:cxn>
                <a:cxn ang="0">
                  <a:pos x="T4" y="0"/>
                </a:cxn>
                <a:cxn ang="0">
                  <a:pos x="T5" y="0"/>
                </a:cxn>
              </a:cxnLst>
              <a:rect l="0" t="0" r="r" b="b"/>
              <a:pathLst>
                <a:path w="5">
                  <a:moveTo>
                    <a:pt x="0" y="0"/>
                  </a:moveTo>
                  <a:lnTo>
                    <a:pt x="0" y="0"/>
                  </a:lnTo>
                  <a:lnTo>
                    <a:pt x="5"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2" name="Rectangle 16"/>
            <p:cNvSpPr>
              <a:spLocks noChangeArrowheads="1"/>
            </p:cNvSpPr>
            <p:nvPr/>
          </p:nvSpPr>
          <p:spPr bwMode="auto">
            <a:xfrm>
              <a:off x="3305176" y="3744913"/>
              <a:ext cx="1588" cy="1588"/>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3" name="Rectangle 17"/>
            <p:cNvSpPr>
              <a:spLocks noChangeArrowheads="1"/>
            </p:cNvSpPr>
            <p:nvPr/>
          </p:nvSpPr>
          <p:spPr bwMode="auto">
            <a:xfrm>
              <a:off x="3305176" y="3744913"/>
              <a:ext cx="1588" cy="1588"/>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4" name="Freeform 18"/>
            <p:cNvSpPr>
              <a:spLocks/>
            </p:cNvSpPr>
            <p:nvPr/>
          </p:nvSpPr>
          <p:spPr bwMode="auto">
            <a:xfrm>
              <a:off x="3289301" y="3744913"/>
              <a:ext cx="7938" cy="0"/>
            </a:xfrm>
            <a:custGeom>
              <a:avLst/>
              <a:gdLst>
                <a:gd name="T0" fmla="*/ 5 w 5"/>
                <a:gd name="T1" fmla="*/ 5 w 5"/>
                <a:gd name="T2" fmla="*/ 5 w 5"/>
                <a:gd name="T3" fmla="*/ 5 w 5"/>
                <a:gd name="T4" fmla="*/ 5 w 5"/>
                <a:gd name="T5" fmla="*/ 0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5" y="0"/>
                  </a:lnTo>
                  <a:lnTo>
                    <a:pt x="5" y="0"/>
                  </a:lnTo>
                  <a:lnTo>
                    <a:pt x="5" y="0"/>
                  </a:lnTo>
                  <a:lnTo>
                    <a:pt x="5" y="0"/>
                  </a:lnTo>
                  <a:lnTo>
                    <a:pt x="0"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5" name="Freeform 19"/>
            <p:cNvSpPr>
              <a:spLocks noEditPoints="1"/>
            </p:cNvSpPr>
            <p:nvPr/>
          </p:nvSpPr>
          <p:spPr bwMode="auto">
            <a:xfrm>
              <a:off x="2952751" y="2917825"/>
              <a:ext cx="473075" cy="433388"/>
            </a:xfrm>
            <a:custGeom>
              <a:avLst/>
              <a:gdLst>
                <a:gd name="T0" fmla="*/ 111 w 298"/>
                <a:gd name="T1" fmla="*/ 228 h 273"/>
                <a:gd name="T2" fmla="*/ 121 w 298"/>
                <a:gd name="T3" fmla="*/ 238 h 273"/>
                <a:gd name="T4" fmla="*/ 146 w 298"/>
                <a:gd name="T5" fmla="*/ 248 h 273"/>
                <a:gd name="T6" fmla="*/ 157 w 298"/>
                <a:gd name="T7" fmla="*/ 258 h 273"/>
                <a:gd name="T8" fmla="*/ 162 w 298"/>
                <a:gd name="T9" fmla="*/ 268 h 273"/>
                <a:gd name="T10" fmla="*/ 187 w 298"/>
                <a:gd name="T11" fmla="*/ 268 h 273"/>
                <a:gd name="T12" fmla="*/ 197 w 298"/>
                <a:gd name="T13" fmla="*/ 243 h 273"/>
                <a:gd name="T14" fmla="*/ 212 w 298"/>
                <a:gd name="T15" fmla="*/ 233 h 273"/>
                <a:gd name="T16" fmla="*/ 243 w 298"/>
                <a:gd name="T17" fmla="*/ 223 h 273"/>
                <a:gd name="T18" fmla="*/ 268 w 298"/>
                <a:gd name="T19" fmla="*/ 202 h 273"/>
                <a:gd name="T20" fmla="*/ 263 w 298"/>
                <a:gd name="T21" fmla="*/ 177 h 273"/>
                <a:gd name="T22" fmla="*/ 273 w 298"/>
                <a:gd name="T23" fmla="*/ 162 h 273"/>
                <a:gd name="T24" fmla="*/ 283 w 298"/>
                <a:gd name="T25" fmla="*/ 157 h 273"/>
                <a:gd name="T26" fmla="*/ 278 w 298"/>
                <a:gd name="T27" fmla="*/ 147 h 273"/>
                <a:gd name="T28" fmla="*/ 288 w 298"/>
                <a:gd name="T29" fmla="*/ 142 h 273"/>
                <a:gd name="T30" fmla="*/ 283 w 298"/>
                <a:gd name="T31" fmla="*/ 116 h 273"/>
                <a:gd name="T32" fmla="*/ 278 w 298"/>
                <a:gd name="T33" fmla="*/ 121 h 273"/>
                <a:gd name="T34" fmla="*/ 263 w 298"/>
                <a:gd name="T35" fmla="*/ 131 h 273"/>
                <a:gd name="T36" fmla="*/ 248 w 298"/>
                <a:gd name="T37" fmla="*/ 121 h 273"/>
                <a:gd name="T38" fmla="*/ 238 w 298"/>
                <a:gd name="T39" fmla="*/ 116 h 273"/>
                <a:gd name="T40" fmla="*/ 227 w 298"/>
                <a:gd name="T41" fmla="*/ 101 h 273"/>
                <a:gd name="T42" fmla="*/ 233 w 298"/>
                <a:gd name="T43" fmla="*/ 96 h 273"/>
                <a:gd name="T44" fmla="*/ 243 w 298"/>
                <a:gd name="T45" fmla="*/ 86 h 273"/>
                <a:gd name="T46" fmla="*/ 222 w 298"/>
                <a:gd name="T47" fmla="*/ 71 h 273"/>
                <a:gd name="T48" fmla="*/ 212 w 298"/>
                <a:gd name="T49" fmla="*/ 71 h 273"/>
                <a:gd name="T50" fmla="*/ 202 w 298"/>
                <a:gd name="T51" fmla="*/ 55 h 273"/>
                <a:gd name="T52" fmla="*/ 197 w 298"/>
                <a:gd name="T53" fmla="*/ 30 h 273"/>
                <a:gd name="T54" fmla="*/ 182 w 298"/>
                <a:gd name="T55" fmla="*/ 15 h 273"/>
                <a:gd name="T56" fmla="*/ 152 w 298"/>
                <a:gd name="T57" fmla="*/ 15 h 273"/>
                <a:gd name="T58" fmla="*/ 91 w 298"/>
                <a:gd name="T59" fmla="*/ 5 h 273"/>
                <a:gd name="T60" fmla="*/ 96 w 298"/>
                <a:gd name="T61" fmla="*/ 20 h 273"/>
                <a:gd name="T62" fmla="*/ 81 w 298"/>
                <a:gd name="T63" fmla="*/ 30 h 273"/>
                <a:gd name="T64" fmla="*/ 60 w 298"/>
                <a:gd name="T65" fmla="*/ 25 h 273"/>
                <a:gd name="T66" fmla="*/ 76 w 298"/>
                <a:gd name="T67" fmla="*/ 20 h 273"/>
                <a:gd name="T68" fmla="*/ 60 w 298"/>
                <a:gd name="T69" fmla="*/ 10 h 273"/>
                <a:gd name="T70" fmla="*/ 45 w 298"/>
                <a:gd name="T71" fmla="*/ 20 h 273"/>
                <a:gd name="T72" fmla="*/ 40 w 298"/>
                <a:gd name="T73" fmla="*/ 35 h 273"/>
                <a:gd name="T74" fmla="*/ 40 w 298"/>
                <a:gd name="T75" fmla="*/ 66 h 273"/>
                <a:gd name="T76" fmla="*/ 40 w 298"/>
                <a:gd name="T77" fmla="*/ 45 h 273"/>
                <a:gd name="T78" fmla="*/ 55 w 298"/>
                <a:gd name="T79" fmla="*/ 40 h 273"/>
                <a:gd name="T80" fmla="*/ 65 w 298"/>
                <a:gd name="T81" fmla="*/ 50 h 273"/>
                <a:gd name="T82" fmla="*/ 55 w 298"/>
                <a:gd name="T83" fmla="*/ 66 h 273"/>
                <a:gd name="T84" fmla="*/ 71 w 298"/>
                <a:gd name="T85" fmla="*/ 71 h 273"/>
                <a:gd name="T86" fmla="*/ 71 w 298"/>
                <a:gd name="T87" fmla="*/ 76 h 273"/>
                <a:gd name="T88" fmla="*/ 71 w 298"/>
                <a:gd name="T89" fmla="*/ 96 h 273"/>
                <a:gd name="T90" fmla="*/ 76 w 298"/>
                <a:gd name="T91" fmla="*/ 111 h 273"/>
                <a:gd name="T92" fmla="*/ 81 w 298"/>
                <a:gd name="T93" fmla="*/ 126 h 273"/>
                <a:gd name="T94" fmla="*/ 60 w 298"/>
                <a:gd name="T95" fmla="*/ 111 h 273"/>
                <a:gd name="T96" fmla="*/ 50 w 298"/>
                <a:gd name="T97" fmla="*/ 136 h 273"/>
                <a:gd name="T98" fmla="*/ 121 w 298"/>
                <a:gd name="T99" fmla="*/ 136 h 273"/>
                <a:gd name="T100" fmla="*/ 111 w 298"/>
                <a:gd name="T101" fmla="*/ 157 h 273"/>
                <a:gd name="T102" fmla="*/ 81 w 298"/>
                <a:gd name="T103" fmla="*/ 167 h 273"/>
                <a:gd name="T104" fmla="*/ 55 w 298"/>
                <a:gd name="T105" fmla="*/ 172 h 273"/>
                <a:gd name="T106" fmla="*/ 86 w 298"/>
                <a:gd name="T107" fmla="*/ 223 h 273"/>
                <a:gd name="T108" fmla="*/ 10 w 298"/>
                <a:gd name="T109" fmla="*/ 96 h 273"/>
                <a:gd name="T110" fmla="*/ 35 w 298"/>
                <a:gd name="T111" fmla="*/ 91 h 273"/>
                <a:gd name="T112" fmla="*/ 50 w 298"/>
                <a:gd name="T113" fmla="*/ 111 h 273"/>
                <a:gd name="T114" fmla="*/ 55 w 298"/>
                <a:gd name="T115" fmla="*/ 126 h 273"/>
                <a:gd name="T116" fmla="*/ 35 w 298"/>
                <a:gd name="T117" fmla="*/ 11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8" h="273">
                  <a:moveTo>
                    <a:pt x="106" y="223"/>
                  </a:moveTo>
                  <a:lnTo>
                    <a:pt x="106" y="223"/>
                  </a:lnTo>
                  <a:lnTo>
                    <a:pt x="106" y="223"/>
                  </a:lnTo>
                  <a:lnTo>
                    <a:pt x="106" y="223"/>
                  </a:lnTo>
                  <a:lnTo>
                    <a:pt x="111" y="223"/>
                  </a:lnTo>
                  <a:lnTo>
                    <a:pt x="111" y="223"/>
                  </a:lnTo>
                  <a:lnTo>
                    <a:pt x="111" y="228"/>
                  </a:lnTo>
                  <a:lnTo>
                    <a:pt x="111" y="228"/>
                  </a:lnTo>
                  <a:lnTo>
                    <a:pt x="111" y="228"/>
                  </a:lnTo>
                  <a:lnTo>
                    <a:pt x="111" y="233"/>
                  </a:lnTo>
                  <a:lnTo>
                    <a:pt x="111" y="233"/>
                  </a:lnTo>
                  <a:lnTo>
                    <a:pt x="111" y="233"/>
                  </a:lnTo>
                  <a:lnTo>
                    <a:pt x="116" y="233"/>
                  </a:lnTo>
                  <a:lnTo>
                    <a:pt x="116" y="233"/>
                  </a:lnTo>
                  <a:lnTo>
                    <a:pt x="116" y="233"/>
                  </a:lnTo>
                  <a:lnTo>
                    <a:pt x="121" y="233"/>
                  </a:lnTo>
                  <a:lnTo>
                    <a:pt x="121" y="238"/>
                  </a:lnTo>
                  <a:lnTo>
                    <a:pt x="121" y="238"/>
                  </a:lnTo>
                  <a:lnTo>
                    <a:pt x="126" y="238"/>
                  </a:lnTo>
                  <a:lnTo>
                    <a:pt x="126" y="238"/>
                  </a:lnTo>
                  <a:lnTo>
                    <a:pt x="141" y="243"/>
                  </a:lnTo>
                  <a:lnTo>
                    <a:pt x="146" y="243"/>
                  </a:lnTo>
                  <a:lnTo>
                    <a:pt x="146" y="243"/>
                  </a:lnTo>
                  <a:lnTo>
                    <a:pt x="146" y="243"/>
                  </a:lnTo>
                  <a:lnTo>
                    <a:pt x="146" y="243"/>
                  </a:lnTo>
                  <a:lnTo>
                    <a:pt x="146" y="248"/>
                  </a:lnTo>
                  <a:lnTo>
                    <a:pt x="146" y="248"/>
                  </a:lnTo>
                  <a:lnTo>
                    <a:pt x="146" y="248"/>
                  </a:lnTo>
                  <a:lnTo>
                    <a:pt x="146" y="248"/>
                  </a:lnTo>
                  <a:lnTo>
                    <a:pt x="152" y="248"/>
                  </a:lnTo>
                  <a:lnTo>
                    <a:pt x="157" y="248"/>
                  </a:lnTo>
                  <a:lnTo>
                    <a:pt x="157" y="253"/>
                  </a:lnTo>
                  <a:lnTo>
                    <a:pt x="157" y="253"/>
                  </a:lnTo>
                  <a:lnTo>
                    <a:pt x="157" y="258"/>
                  </a:lnTo>
                  <a:lnTo>
                    <a:pt x="157" y="258"/>
                  </a:lnTo>
                  <a:lnTo>
                    <a:pt x="157" y="258"/>
                  </a:lnTo>
                  <a:lnTo>
                    <a:pt x="157" y="258"/>
                  </a:lnTo>
                  <a:lnTo>
                    <a:pt x="157" y="258"/>
                  </a:lnTo>
                  <a:lnTo>
                    <a:pt x="162" y="263"/>
                  </a:lnTo>
                  <a:lnTo>
                    <a:pt x="162" y="263"/>
                  </a:lnTo>
                  <a:lnTo>
                    <a:pt x="162" y="263"/>
                  </a:lnTo>
                  <a:lnTo>
                    <a:pt x="162" y="263"/>
                  </a:lnTo>
                  <a:lnTo>
                    <a:pt x="162" y="268"/>
                  </a:lnTo>
                  <a:lnTo>
                    <a:pt x="162" y="268"/>
                  </a:lnTo>
                  <a:lnTo>
                    <a:pt x="162" y="268"/>
                  </a:lnTo>
                  <a:lnTo>
                    <a:pt x="162" y="268"/>
                  </a:lnTo>
                  <a:lnTo>
                    <a:pt x="167" y="268"/>
                  </a:lnTo>
                  <a:lnTo>
                    <a:pt x="167" y="273"/>
                  </a:lnTo>
                  <a:lnTo>
                    <a:pt x="172" y="273"/>
                  </a:lnTo>
                  <a:lnTo>
                    <a:pt x="177" y="268"/>
                  </a:lnTo>
                  <a:lnTo>
                    <a:pt x="177" y="268"/>
                  </a:lnTo>
                  <a:lnTo>
                    <a:pt x="177" y="268"/>
                  </a:lnTo>
                  <a:lnTo>
                    <a:pt x="182" y="268"/>
                  </a:lnTo>
                  <a:lnTo>
                    <a:pt x="187" y="268"/>
                  </a:lnTo>
                  <a:lnTo>
                    <a:pt x="187" y="263"/>
                  </a:lnTo>
                  <a:lnTo>
                    <a:pt x="192" y="263"/>
                  </a:lnTo>
                  <a:lnTo>
                    <a:pt x="197" y="253"/>
                  </a:lnTo>
                  <a:lnTo>
                    <a:pt x="202" y="253"/>
                  </a:lnTo>
                  <a:lnTo>
                    <a:pt x="202" y="248"/>
                  </a:lnTo>
                  <a:lnTo>
                    <a:pt x="202" y="248"/>
                  </a:lnTo>
                  <a:lnTo>
                    <a:pt x="202" y="248"/>
                  </a:lnTo>
                  <a:lnTo>
                    <a:pt x="197" y="248"/>
                  </a:lnTo>
                  <a:lnTo>
                    <a:pt x="197" y="243"/>
                  </a:lnTo>
                  <a:lnTo>
                    <a:pt x="202" y="243"/>
                  </a:lnTo>
                  <a:lnTo>
                    <a:pt x="202" y="243"/>
                  </a:lnTo>
                  <a:lnTo>
                    <a:pt x="202" y="243"/>
                  </a:lnTo>
                  <a:lnTo>
                    <a:pt x="207" y="243"/>
                  </a:lnTo>
                  <a:lnTo>
                    <a:pt x="207" y="243"/>
                  </a:lnTo>
                  <a:lnTo>
                    <a:pt x="207" y="238"/>
                  </a:lnTo>
                  <a:lnTo>
                    <a:pt x="207" y="238"/>
                  </a:lnTo>
                  <a:lnTo>
                    <a:pt x="212" y="233"/>
                  </a:lnTo>
                  <a:lnTo>
                    <a:pt x="212" y="233"/>
                  </a:lnTo>
                  <a:lnTo>
                    <a:pt x="212" y="233"/>
                  </a:lnTo>
                  <a:lnTo>
                    <a:pt x="212" y="228"/>
                  </a:lnTo>
                  <a:lnTo>
                    <a:pt x="212" y="228"/>
                  </a:lnTo>
                  <a:lnTo>
                    <a:pt x="217" y="223"/>
                  </a:lnTo>
                  <a:lnTo>
                    <a:pt x="217" y="223"/>
                  </a:lnTo>
                  <a:lnTo>
                    <a:pt x="217" y="223"/>
                  </a:lnTo>
                  <a:lnTo>
                    <a:pt x="227" y="223"/>
                  </a:lnTo>
                  <a:lnTo>
                    <a:pt x="238" y="223"/>
                  </a:lnTo>
                  <a:lnTo>
                    <a:pt x="243" y="223"/>
                  </a:lnTo>
                  <a:lnTo>
                    <a:pt x="248" y="212"/>
                  </a:lnTo>
                  <a:lnTo>
                    <a:pt x="253" y="212"/>
                  </a:lnTo>
                  <a:lnTo>
                    <a:pt x="253" y="212"/>
                  </a:lnTo>
                  <a:lnTo>
                    <a:pt x="253" y="212"/>
                  </a:lnTo>
                  <a:lnTo>
                    <a:pt x="258" y="212"/>
                  </a:lnTo>
                  <a:lnTo>
                    <a:pt x="263" y="212"/>
                  </a:lnTo>
                  <a:lnTo>
                    <a:pt x="263" y="212"/>
                  </a:lnTo>
                  <a:lnTo>
                    <a:pt x="268" y="207"/>
                  </a:lnTo>
                  <a:lnTo>
                    <a:pt x="268" y="202"/>
                  </a:lnTo>
                  <a:lnTo>
                    <a:pt x="268" y="202"/>
                  </a:lnTo>
                  <a:lnTo>
                    <a:pt x="273" y="192"/>
                  </a:lnTo>
                  <a:lnTo>
                    <a:pt x="273" y="192"/>
                  </a:lnTo>
                  <a:lnTo>
                    <a:pt x="273" y="187"/>
                  </a:lnTo>
                  <a:lnTo>
                    <a:pt x="273" y="187"/>
                  </a:lnTo>
                  <a:lnTo>
                    <a:pt x="273" y="187"/>
                  </a:lnTo>
                  <a:lnTo>
                    <a:pt x="268" y="187"/>
                  </a:lnTo>
                  <a:lnTo>
                    <a:pt x="263" y="182"/>
                  </a:lnTo>
                  <a:lnTo>
                    <a:pt x="263" y="177"/>
                  </a:lnTo>
                  <a:lnTo>
                    <a:pt x="268" y="177"/>
                  </a:lnTo>
                  <a:lnTo>
                    <a:pt x="268" y="172"/>
                  </a:lnTo>
                  <a:lnTo>
                    <a:pt x="268" y="172"/>
                  </a:lnTo>
                  <a:lnTo>
                    <a:pt x="273" y="167"/>
                  </a:lnTo>
                  <a:lnTo>
                    <a:pt x="273" y="167"/>
                  </a:lnTo>
                  <a:lnTo>
                    <a:pt x="273" y="167"/>
                  </a:lnTo>
                  <a:lnTo>
                    <a:pt x="273" y="162"/>
                  </a:lnTo>
                  <a:lnTo>
                    <a:pt x="273" y="162"/>
                  </a:lnTo>
                  <a:lnTo>
                    <a:pt x="273" y="162"/>
                  </a:lnTo>
                  <a:lnTo>
                    <a:pt x="278" y="162"/>
                  </a:lnTo>
                  <a:lnTo>
                    <a:pt x="278" y="162"/>
                  </a:lnTo>
                  <a:lnTo>
                    <a:pt x="278" y="162"/>
                  </a:lnTo>
                  <a:lnTo>
                    <a:pt x="278" y="162"/>
                  </a:lnTo>
                  <a:lnTo>
                    <a:pt x="283" y="167"/>
                  </a:lnTo>
                  <a:lnTo>
                    <a:pt x="283" y="162"/>
                  </a:lnTo>
                  <a:lnTo>
                    <a:pt x="283" y="162"/>
                  </a:lnTo>
                  <a:lnTo>
                    <a:pt x="283" y="162"/>
                  </a:lnTo>
                  <a:lnTo>
                    <a:pt x="283" y="157"/>
                  </a:lnTo>
                  <a:lnTo>
                    <a:pt x="283" y="157"/>
                  </a:lnTo>
                  <a:lnTo>
                    <a:pt x="283" y="157"/>
                  </a:lnTo>
                  <a:lnTo>
                    <a:pt x="278" y="152"/>
                  </a:lnTo>
                  <a:lnTo>
                    <a:pt x="278" y="152"/>
                  </a:lnTo>
                  <a:lnTo>
                    <a:pt x="278" y="152"/>
                  </a:lnTo>
                  <a:lnTo>
                    <a:pt x="278" y="147"/>
                  </a:lnTo>
                  <a:lnTo>
                    <a:pt x="278" y="147"/>
                  </a:lnTo>
                  <a:lnTo>
                    <a:pt x="278" y="147"/>
                  </a:lnTo>
                  <a:lnTo>
                    <a:pt x="278" y="147"/>
                  </a:lnTo>
                  <a:lnTo>
                    <a:pt x="278" y="142"/>
                  </a:lnTo>
                  <a:lnTo>
                    <a:pt x="278" y="142"/>
                  </a:lnTo>
                  <a:lnTo>
                    <a:pt x="278" y="136"/>
                  </a:lnTo>
                  <a:lnTo>
                    <a:pt x="278" y="136"/>
                  </a:lnTo>
                  <a:lnTo>
                    <a:pt x="278" y="136"/>
                  </a:lnTo>
                  <a:lnTo>
                    <a:pt x="278" y="136"/>
                  </a:lnTo>
                  <a:lnTo>
                    <a:pt x="278" y="136"/>
                  </a:lnTo>
                  <a:lnTo>
                    <a:pt x="283" y="136"/>
                  </a:lnTo>
                  <a:lnTo>
                    <a:pt x="288" y="142"/>
                  </a:lnTo>
                  <a:lnTo>
                    <a:pt x="293" y="142"/>
                  </a:lnTo>
                  <a:lnTo>
                    <a:pt x="298" y="136"/>
                  </a:lnTo>
                  <a:lnTo>
                    <a:pt x="293" y="131"/>
                  </a:lnTo>
                  <a:lnTo>
                    <a:pt x="298" y="126"/>
                  </a:lnTo>
                  <a:lnTo>
                    <a:pt x="298" y="121"/>
                  </a:lnTo>
                  <a:lnTo>
                    <a:pt x="298" y="121"/>
                  </a:lnTo>
                  <a:lnTo>
                    <a:pt x="288" y="116"/>
                  </a:lnTo>
                  <a:lnTo>
                    <a:pt x="288" y="116"/>
                  </a:lnTo>
                  <a:lnTo>
                    <a:pt x="283" y="116"/>
                  </a:lnTo>
                  <a:lnTo>
                    <a:pt x="283" y="116"/>
                  </a:lnTo>
                  <a:lnTo>
                    <a:pt x="283" y="116"/>
                  </a:lnTo>
                  <a:lnTo>
                    <a:pt x="283" y="116"/>
                  </a:lnTo>
                  <a:lnTo>
                    <a:pt x="283" y="116"/>
                  </a:lnTo>
                  <a:lnTo>
                    <a:pt x="283" y="121"/>
                  </a:lnTo>
                  <a:lnTo>
                    <a:pt x="283" y="121"/>
                  </a:lnTo>
                  <a:lnTo>
                    <a:pt x="283" y="121"/>
                  </a:lnTo>
                  <a:lnTo>
                    <a:pt x="278" y="121"/>
                  </a:lnTo>
                  <a:lnTo>
                    <a:pt x="278" y="121"/>
                  </a:lnTo>
                  <a:lnTo>
                    <a:pt x="273" y="121"/>
                  </a:lnTo>
                  <a:lnTo>
                    <a:pt x="273" y="121"/>
                  </a:lnTo>
                  <a:lnTo>
                    <a:pt x="273" y="126"/>
                  </a:lnTo>
                  <a:lnTo>
                    <a:pt x="273" y="126"/>
                  </a:lnTo>
                  <a:lnTo>
                    <a:pt x="268" y="126"/>
                  </a:lnTo>
                  <a:lnTo>
                    <a:pt x="268" y="126"/>
                  </a:lnTo>
                  <a:lnTo>
                    <a:pt x="268" y="126"/>
                  </a:lnTo>
                  <a:lnTo>
                    <a:pt x="268" y="126"/>
                  </a:lnTo>
                  <a:lnTo>
                    <a:pt x="263" y="131"/>
                  </a:lnTo>
                  <a:lnTo>
                    <a:pt x="263" y="131"/>
                  </a:lnTo>
                  <a:lnTo>
                    <a:pt x="253" y="131"/>
                  </a:lnTo>
                  <a:lnTo>
                    <a:pt x="248" y="131"/>
                  </a:lnTo>
                  <a:lnTo>
                    <a:pt x="248" y="126"/>
                  </a:lnTo>
                  <a:lnTo>
                    <a:pt x="248" y="126"/>
                  </a:lnTo>
                  <a:lnTo>
                    <a:pt x="248" y="126"/>
                  </a:lnTo>
                  <a:lnTo>
                    <a:pt x="248" y="121"/>
                  </a:lnTo>
                  <a:lnTo>
                    <a:pt x="248" y="121"/>
                  </a:lnTo>
                  <a:lnTo>
                    <a:pt x="248" y="121"/>
                  </a:lnTo>
                  <a:lnTo>
                    <a:pt x="243" y="116"/>
                  </a:lnTo>
                  <a:lnTo>
                    <a:pt x="243" y="116"/>
                  </a:lnTo>
                  <a:lnTo>
                    <a:pt x="243" y="116"/>
                  </a:lnTo>
                  <a:lnTo>
                    <a:pt x="243" y="116"/>
                  </a:lnTo>
                  <a:lnTo>
                    <a:pt x="243" y="111"/>
                  </a:lnTo>
                  <a:lnTo>
                    <a:pt x="243" y="111"/>
                  </a:lnTo>
                  <a:lnTo>
                    <a:pt x="238" y="116"/>
                  </a:lnTo>
                  <a:lnTo>
                    <a:pt x="238" y="116"/>
                  </a:lnTo>
                  <a:lnTo>
                    <a:pt x="238" y="116"/>
                  </a:lnTo>
                  <a:lnTo>
                    <a:pt x="233" y="116"/>
                  </a:lnTo>
                  <a:lnTo>
                    <a:pt x="233" y="111"/>
                  </a:lnTo>
                  <a:lnTo>
                    <a:pt x="227" y="111"/>
                  </a:lnTo>
                  <a:lnTo>
                    <a:pt x="222" y="111"/>
                  </a:lnTo>
                  <a:lnTo>
                    <a:pt x="222" y="111"/>
                  </a:lnTo>
                  <a:lnTo>
                    <a:pt x="222" y="106"/>
                  </a:lnTo>
                  <a:lnTo>
                    <a:pt x="222" y="106"/>
                  </a:lnTo>
                  <a:lnTo>
                    <a:pt x="222" y="106"/>
                  </a:lnTo>
                  <a:lnTo>
                    <a:pt x="227" y="101"/>
                  </a:lnTo>
                  <a:lnTo>
                    <a:pt x="227" y="101"/>
                  </a:lnTo>
                  <a:lnTo>
                    <a:pt x="227" y="101"/>
                  </a:lnTo>
                  <a:lnTo>
                    <a:pt x="227" y="101"/>
                  </a:lnTo>
                  <a:lnTo>
                    <a:pt x="227" y="101"/>
                  </a:lnTo>
                  <a:lnTo>
                    <a:pt x="233" y="96"/>
                  </a:lnTo>
                  <a:lnTo>
                    <a:pt x="233" y="96"/>
                  </a:lnTo>
                  <a:lnTo>
                    <a:pt x="233" y="96"/>
                  </a:lnTo>
                  <a:lnTo>
                    <a:pt x="233" y="96"/>
                  </a:lnTo>
                  <a:lnTo>
                    <a:pt x="233" y="96"/>
                  </a:lnTo>
                  <a:lnTo>
                    <a:pt x="233" y="96"/>
                  </a:lnTo>
                  <a:lnTo>
                    <a:pt x="233" y="91"/>
                  </a:lnTo>
                  <a:lnTo>
                    <a:pt x="233" y="91"/>
                  </a:lnTo>
                  <a:lnTo>
                    <a:pt x="238" y="91"/>
                  </a:lnTo>
                  <a:lnTo>
                    <a:pt x="238" y="91"/>
                  </a:lnTo>
                  <a:lnTo>
                    <a:pt x="238" y="91"/>
                  </a:lnTo>
                  <a:lnTo>
                    <a:pt x="238" y="86"/>
                  </a:lnTo>
                  <a:lnTo>
                    <a:pt x="243" y="86"/>
                  </a:lnTo>
                  <a:lnTo>
                    <a:pt x="243" y="86"/>
                  </a:lnTo>
                  <a:lnTo>
                    <a:pt x="243" y="86"/>
                  </a:lnTo>
                  <a:lnTo>
                    <a:pt x="243" y="86"/>
                  </a:lnTo>
                  <a:lnTo>
                    <a:pt x="238" y="81"/>
                  </a:lnTo>
                  <a:lnTo>
                    <a:pt x="238" y="81"/>
                  </a:lnTo>
                  <a:lnTo>
                    <a:pt x="238" y="76"/>
                  </a:lnTo>
                  <a:lnTo>
                    <a:pt x="238" y="76"/>
                  </a:lnTo>
                  <a:lnTo>
                    <a:pt x="238" y="76"/>
                  </a:lnTo>
                  <a:lnTo>
                    <a:pt x="222" y="71"/>
                  </a:lnTo>
                  <a:lnTo>
                    <a:pt x="222" y="71"/>
                  </a:lnTo>
                  <a:lnTo>
                    <a:pt x="222" y="71"/>
                  </a:lnTo>
                  <a:lnTo>
                    <a:pt x="222" y="71"/>
                  </a:lnTo>
                  <a:lnTo>
                    <a:pt x="222" y="71"/>
                  </a:lnTo>
                  <a:lnTo>
                    <a:pt x="217" y="76"/>
                  </a:lnTo>
                  <a:lnTo>
                    <a:pt x="217" y="76"/>
                  </a:lnTo>
                  <a:lnTo>
                    <a:pt x="217" y="76"/>
                  </a:lnTo>
                  <a:lnTo>
                    <a:pt x="217" y="76"/>
                  </a:lnTo>
                  <a:lnTo>
                    <a:pt x="212" y="76"/>
                  </a:lnTo>
                  <a:lnTo>
                    <a:pt x="212" y="71"/>
                  </a:lnTo>
                  <a:lnTo>
                    <a:pt x="212" y="71"/>
                  </a:lnTo>
                  <a:lnTo>
                    <a:pt x="207" y="66"/>
                  </a:lnTo>
                  <a:lnTo>
                    <a:pt x="207" y="66"/>
                  </a:lnTo>
                  <a:lnTo>
                    <a:pt x="207" y="66"/>
                  </a:lnTo>
                  <a:lnTo>
                    <a:pt x="207" y="71"/>
                  </a:lnTo>
                  <a:lnTo>
                    <a:pt x="202" y="71"/>
                  </a:lnTo>
                  <a:lnTo>
                    <a:pt x="207" y="66"/>
                  </a:lnTo>
                  <a:lnTo>
                    <a:pt x="202" y="61"/>
                  </a:lnTo>
                  <a:lnTo>
                    <a:pt x="202" y="55"/>
                  </a:lnTo>
                  <a:lnTo>
                    <a:pt x="197" y="50"/>
                  </a:lnTo>
                  <a:lnTo>
                    <a:pt x="197" y="45"/>
                  </a:lnTo>
                  <a:lnTo>
                    <a:pt x="197" y="45"/>
                  </a:lnTo>
                  <a:lnTo>
                    <a:pt x="197" y="40"/>
                  </a:lnTo>
                  <a:lnTo>
                    <a:pt x="197" y="40"/>
                  </a:lnTo>
                  <a:lnTo>
                    <a:pt x="197" y="35"/>
                  </a:lnTo>
                  <a:lnTo>
                    <a:pt x="197" y="35"/>
                  </a:lnTo>
                  <a:lnTo>
                    <a:pt x="197" y="35"/>
                  </a:lnTo>
                  <a:lnTo>
                    <a:pt x="197" y="30"/>
                  </a:lnTo>
                  <a:lnTo>
                    <a:pt x="197" y="30"/>
                  </a:lnTo>
                  <a:lnTo>
                    <a:pt x="197" y="30"/>
                  </a:lnTo>
                  <a:lnTo>
                    <a:pt x="192" y="30"/>
                  </a:lnTo>
                  <a:lnTo>
                    <a:pt x="192" y="30"/>
                  </a:lnTo>
                  <a:lnTo>
                    <a:pt x="192" y="30"/>
                  </a:lnTo>
                  <a:lnTo>
                    <a:pt x="192" y="25"/>
                  </a:lnTo>
                  <a:lnTo>
                    <a:pt x="187" y="20"/>
                  </a:lnTo>
                  <a:lnTo>
                    <a:pt x="187" y="20"/>
                  </a:lnTo>
                  <a:lnTo>
                    <a:pt x="182" y="15"/>
                  </a:lnTo>
                  <a:lnTo>
                    <a:pt x="177" y="15"/>
                  </a:lnTo>
                  <a:lnTo>
                    <a:pt x="177" y="15"/>
                  </a:lnTo>
                  <a:lnTo>
                    <a:pt x="172" y="20"/>
                  </a:lnTo>
                  <a:lnTo>
                    <a:pt x="172" y="20"/>
                  </a:lnTo>
                  <a:lnTo>
                    <a:pt x="172" y="20"/>
                  </a:lnTo>
                  <a:lnTo>
                    <a:pt x="167" y="20"/>
                  </a:lnTo>
                  <a:lnTo>
                    <a:pt x="157" y="20"/>
                  </a:lnTo>
                  <a:lnTo>
                    <a:pt x="152" y="15"/>
                  </a:lnTo>
                  <a:lnTo>
                    <a:pt x="152" y="15"/>
                  </a:lnTo>
                  <a:lnTo>
                    <a:pt x="152" y="15"/>
                  </a:lnTo>
                  <a:lnTo>
                    <a:pt x="146" y="15"/>
                  </a:lnTo>
                  <a:lnTo>
                    <a:pt x="141" y="15"/>
                  </a:lnTo>
                  <a:lnTo>
                    <a:pt x="141" y="15"/>
                  </a:lnTo>
                  <a:lnTo>
                    <a:pt x="111" y="10"/>
                  </a:lnTo>
                  <a:lnTo>
                    <a:pt x="111" y="5"/>
                  </a:lnTo>
                  <a:lnTo>
                    <a:pt x="101" y="0"/>
                  </a:lnTo>
                  <a:lnTo>
                    <a:pt x="101" y="0"/>
                  </a:lnTo>
                  <a:lnTo>
                    <a:pt x="91" y="5"/>
                  </a:lnTo>
                  <a:lnTo>
                    <a:pt x="86" y="5"/>
                  </a:lnTo>
                  <a:lnTo>
                    <a:pt x="91" y="10"/>
                  </a:lnTo>
                  <a:lnTo>
                    <a:pt x="91" y="10"/>
                  </a:lnTo>
                  <a:lnTo>
                    <a:pt x="101" y="15"/>
                  </a:lnTo>
                  <a:lnTo>
                    <a:pt x="101" y="20"/>
                  </a:lnTo>
                  <a:lnTo>
                    <a:pt x="96" y="15"/>
                  </a:lnTo>
                  <a:lnTo>
                    <a:pt x="96" y="15"/>
                  </a:lnTo>
                  <a:lnTo>
                    <a:pt x="96" y="15"/>
                  </a:lnTo>
                  <a:lnTo>
                    <a:pt x="96" y="20"/>
                  </a:lnTo>
                  <a:lnTo>
                    <a:pt x="96" y="20"/>
                  </a:lnTo>
                  <a:lnTo>
                    <a:pt x="101" y="25"/>
                  </a:lnTo>
                  <a:lnTo>
                    <a:pt x="101" y="25"/>
                  </a:lnTo>
                  <a:lnTo>
                    <a:pt x="96" y="25"/>
                  </a:lnTo>
                  <a:lnTo>
                    <a:pt x="91" y="20"/>
                  </a:lnTo>
                  <a:lnTo>
                    <a:pt x="86" y="20"/>
                  </a:lnTo>
                  <a:lnTo>
                    <a:pt x="86" y="20"/>
                  </a:lnTo>
                  <a:lnTo>
                    <a:pt x="81" y="25"/>
                  </a:lnTo>
                  <a:lnTo>
                    <a:pt x="81" y="30"/>
                  </a:lnTo>
                  <a:lnTo>
                    <a:pt x="81" y="30"/>
                  </a:lnTo>
                  <a:lnTo>
                    <a:pt x="76" y="35"/>
                  </a:lnTo>
                  <a:lnTo>
                    <a:pt x="76" y="35"/>
                  </a:lnTo>
                  <a:lnTo>
                    <a:pt x="71" y="40"/>
                  </a:lnTo>
                  <a:lnTo>
                    <a:pt x="71" y="35"/>
                  </a:lnTo>
                  <a:lnTo>
                    <a:pt x="65" y="35"/>
                  </a:lnTo>
                  <a:lnTo>
                    <a:pt x="60" y="35"/>
                  </a:lnTo>
                  <a:lnTo>
                    <a:pt x="60" y="30"/>
                  </a:lnTo>
                  <a:lnTo>
                    <a:pt x="60" y="25"/>
                  </a:lnTo>
                  <a:lnTo>
                    <a:pt x="65" y="30"/>
                  </a:lnTo>
                  <a:lnTo>
                    <a:pt x="71" y="30"/>
                  </a:lnTo>
                  <a:lnTo>
                    <a:pt x="76" y="30"/>
                  </a:lnTo>
                  <a:lnTo>
                    <a:pt x="81" y="20"/>
                  </a:lnTo>
                  <a:lnTo>
                    <a:pt x="81" y="20"/>
                  </a:lnTo>
                  <a:lnTo>
                    <a:pt x="81" y="20"/>
                  </a:lnTo>
                  <a:lnTo>
                    <a:pt x="81" y="20"/>
                  </a:lnTo>
                  <a:lnTo>
                    <a:pt x="81" y="20"/>
                  </a:lnTo>
                  <a:lnTo>
                    <a:pt x="76" y="20"/>
                  </a:lnTo>
                  <a:lnTo>
                    <a:pt x="76" y="20"/>
                  </a:lnTo>
                  <a:lnTo>
                    <a:pt x="76" y="20"/>
                  </a:lnTo>
                  <a:lnTo>
                    <a:pt x="71" y="15"/>
                  </a:lnTo>
                  <a:lnTo>
                    <a:pt x="71" y="20"/>
                  </a:lnTo>
                  <a:lnTo>
                    <a:pt x="65" y="15"/>
                  </a:lnTo>
                  <a:lnTo>
                    <a:pt x="65" y="15"/>
                  </a:lnTo>
                  <a:lnTo>
                    <a:pt x="60" y="15"/>
                  </a:lnTo>
                  <a:lnTo>
                    <a:pt x="60" y="10"/>
                  </a:lnTo>
                  <a:lnTo>
                    <a:pt x="60" y="10"/>
                  </a:lnTo>
                  <a:lnTo>
                    <a:pt x="60" y="10"/>
                  </a:lnTo>
                  <a:lnTo>
                    <a:pt x="60" y="5"/>
                  </a:lnTo>
                  <a:lnTo>
                    <a:pt x="60" y="5"/>
                  </a:lnTo>
                  <a:lnTo>
                    <a:pt x="60" y="5"/>
                  </a:lnTo>
                  <a:lnTo>
                    <a:pt x="55" y="10"/>
                  </a:lnTo>
                  <a:lnTo>
                    <a:pt x="55" y="10"/>
                  </a:lnTo>
                  <a:lnTo>
                    <a:pt x="50" y="15"/>
                  </a:lnTo>
                  <a:lnTo>
                    <a:pt x="45" y="15"/>
                  </a:lnTo>
                  <a:lnTo>
                    <a:pt x="45" y="20"/>
                  </a:lnTo>
                  <a:lnTo>
                    <a:pt x="40" y="20"/>
                  </a:lnTo>
                  <a:lnTo>
                    <a:pt x="40" y="25"/>
                  </a:lnTo>
                  <a:lnTo>
                    <a:pt x="35" y="25"/>
                  </a:lnTo>
                  <a:lnTo>
                    <a:pt x="40" y="25"/>
                  </a:lnTo>
                  <a:lnTo>
                    <a:pt x="40" y="30"/>
                  </a:lnTo>
                  <a:lnTo>
                    <a:pt x="45" y="30"/>
                  </a:lnTo>
                  <a:lnTo>
                    <a:pt x="45" y="35"/>
                  </a:lnTo>
                  <a:lnTo>
                    <a:pt x="40" y="35"/>
                  </a:lnTo>
                  <a:lnTo>
                    <a:pt x="40" y="35"/>
                  </a:lnTo>
                  <a:lnTo>
                    <a:pt x="40" y="40"/>
                  </a:lnTo>
                  <a:lnTo>
                    <a:pt x="35" y="45"/>
                  </a:lnTo>
                  <a:lnTo>
                    <a:pt x="30" y="55"/>
                  </a:lnTo>
                  <a:lnTo>
                    <a:pt x="30" y="55"/>
                  </a:lnTo>
                  <a:lnTo>
                    <a:pt x="30" y="61"/>
                  </a:lnTo>
                  <a:lnTo>
                    <a:pt x="30" y="66"/>
                  </a:lnTo>
                  <a:lnTo>
                    <a:pt x="35" y="66"/>
                  </a:lnTo>
                  <a:lnTo>
                    <a:pt x="35" y="66"/>
                  </a:lnTo>
                  <a:lnTo>
                    <a:pt x="40" y="66"/>
                  </a:lnTo>
                  <a:lnTo>
                    <a:pt x="40" y="66"/>
                  </a:lnTo>
                  <a:lnTo>
                    <a:pt x="40" y="61"/>
                  </a:lnTo>
                  <a:lnTo>
                    <a:pt x="35" y="61"/>
                  </a:lnTo>
                  <a:lnTo>
                    <a:pt x="40" y="61"/>
                  </a:lnTo>
                  <a:lnTo>
                    <a:pt x="40" y="61"/>
                  </a:lnTo>
                  <a:lnTo>
                    <a:pt x="40" y="50"/>
                  </a:lnTo>
                  <a:lnTo>
                    <a:pt x="40" y="50"/>
                  </a:lnTo>
                  <a:lnTo>
                    <a:pt x="40" y="50"/>
                  </a:lnTo>
                  <a:lnTo>
                    <a:pt x="40" y="45"/>
                  </a:lnTo>
                  <a:lnTo>
                    <a:pt x="45" y="45"/>
                  </a:lnTo>
                  <a:lnTo>
                    <a:pt x="45" y="45"/>
                  </a:lnTo>
                  <a:lnTo>
                    <a:pt x="45" y="45"/>
                  </a:lnTo>
                  <a:lnTo>
                    <a:pt x="45" y="45"/>
                  </a:lnTo>
                  <a:lnTo>
                    <a:pt x="45" y="45"/>
                  </a:lnTo>
                  <a:lnTo>
                    <a:pt x="45" y="40"/>
                  </a:lnTo>
                  <a:lnTo>
                    <a:pt x="50" y="40"/>
                  </a:lnTo>
                  <a:lnTo>
                    <a:pt x="50" y="40"/>
                  </a:lnTo>
                  <a:lnTo>
                    <a:pt x="55" y="40"/>
                  </a:lnTo>
                  <a:lnTo>
                    <a:pt x="50" y="35"/>
                  </a:lnTo>
                  <a:lnTo>
                    <a:pt x="55" y="30"/>
                  </a:lnTo>
                  <a:lnTo>
                    <a:pt x="60" y="35"/>
                  </a:lnTo>
                  <a:lnTo>
                    <a:pt x="65" y="40"/>
                  </a:lnTo>
                  <a:lnTo>
                    <a:pt x="65" y="45"/>
                  </a:lnTo>
                  <a:lnTo>
                    <a:pt x="65" y="45"/>
                  </a:lnTo>
                  <a:lnTo>
                    <a:pt x="60" y="45"/>
                  </a:lnTo>
                  <a:lnTo>
                    <a:pt x="60" y="45"/>
                  </a:lnTo>
                  <a:lnTo>
                    <a:pt x="65" y="50"/>
                  </a:lnTo>
                  <a:lnTo>
                    <a:pt x="65" y="55"/>
                  </a:lnTo>
                  <a:lnTo>
                    <a:pt x="65" y="55"/>
                  </a:lnTo>
                  <a:lnTo>
                    <a:pt x="60" y="55"/>
                  </a:lnTo>
                  <a:lnTo>
                    <a:pt x="60" y="50"/>
                  </a:lnTo>
                  <a:lnTo>
                    <a:pt x="60" y="55"/>
                  </a:lnTo>
                  <a:lnTo>
                    <a:pt x="65" y="61"/>
                  </a:lnTo>
                  <a:lnTo>
                    <a:pt x="71" y="66"/>
                  </a:lnTo>
                  <a:lnTo>
                    <a:pt x="65" y="66"/>
                  </a:lnTo>
                  <a:lnTo>
                    <a:pt x="55" y="66"/>
                  </a:lnTo>
                  <a:lnTo>
                    <a:pt x="55" y="66"/>
                  </a:lnTo>
                  <a:lnTo>
                    <a:pt x="55" y="76"/>
                  </a:lnTo>
                  <a:lnTo>
                    <a:pt x="60" y="81"/>
                  </a:lnTo>
                  <a:lnTo>
                    <a:pt x="65" y="76"/>
                  </a:lnTo>
                  <a:lnTo>
                    <a:pt x="71" y="71"/>
                  </a:lnTo>
                  <a:lnTo>
                    <a:pt x="71" y="71"/>
                  </a:lnTo>
                  <a:lnTo>
                    <a:pt x="71" y="71"/>
                  </a:lnTo>
                  <a:lnTo>
                    <a:pt x="71" y="71"/>
                  </a:lnTo>
                  <a:lnTo>
                    <a:pt x="71" y="71"/>
                  </a:lnTo>
                  <a:lnTo>
                    <a:pt x="71" y="71"/>
                  </a:lnTo>
                  <a:lnTo>
                    <a:pt x="71" y="66"/>
                  </a:lnTo>
                  <a:lnTo>
                    <a:pt x="76" y="66"/>
                  </a:lnTo>
                  <a:lnTo>
                    <a:pt x="81" y="66"/>
                  </a:lnTo>
                  <a:lnTo>
                    <a:pt x="81" y="66"/>
                  </a:lnTo>
                  <a:lnTo>
                    <a:pt x="76" y="71"/>
                  </a:lnTo>
                  <a:lnTo>
                    <a:pt x="76" y="71"/>
                  </a:lnTo>
                  <a:lnTo>
                    <a:pt x="76" y="76"/>
                  </a:lnTo>
                  <a:lnTo>
                    <a:pt x="71" y="76"/>
                  </a:lnTo>
                  <a:lnTo>
                    <a:pt x="71" y="76"/>
                  </a:lnTo>
                  <a:lnTo>
                    <a:pt x="76" y="81"/>
                  </a:lnTo>
                  <a:lnTo>
                    <a:pt x="71" y="81"/>
                  </a:lnTo>
                  <a:lnTo>
                    <a:pt x="71" y="81"/>
                  </a:lnTo>
                  <a:lnTo>
                    <a:pt x="65" y="81"/>
                  </a:lnTo>
                  <a:lnTo>
                    <a:pt x="65" y="86"/>
                  </a:lnTo>
                  <a:lnTo>
                    <a:pt x="65" y="91"/>
                  </a:lnTo>
                  <a:lnTo>
                    <a:pt x="65" y="96"/>
                  </a:lnTo>
                  <a:lnTo>
                    <a:pt x="71" y="96"/>
                  </a:lnTo>
                  <a:lnTo>
                    <a:pt x="71" y="96"/>
                  </a:lnTo>
                  <a:lnTo>
                    <a:pt x="71" y="101"/>
                  </a:lnTo>
                  <a:lnTo>
                    <a:pt x="71" y="101"/>
                  </a:lnTo>
                  <a:lnTo>
                    <a:pt x="71" y="101"/>
                  </a:lnTo>
                  <a:lnTo>
                    <a:pt x="76" y="101"/>
                  </a:lnTo>
                  <a:lnTo>
                    <a:pt x="76" y="101"/>
                  </a:lnTo>
                  <a:lnTo>
                    <a:pt x="76" y="106"/>
                  </a:lnTo>
                  <a:lnTo>
                    <a:pt x="76" y="111"/>
                  </a:lnTo>
                  <a:lnTo>
                    <a:pt x="76" y="111"/>
                  </a:lnTo>
                  <a:lnTo>
                    <a:pt x="76" y="116"/>
                  </a:lnTo>
                  <a:lnTo>
                    <a:pt x="76" y="111"/>
                  </a:lnTo>
                  <a:lnTo>
                    <a:pt x="76" y="111"/>
                  </a:lnTo>
                  <a:lnTo>
                    <a:pt x="81" y="111"/>
                  </a:lnTo>
                  <a:lnTo>
                    <a:pt x="81" y="111"/>
                  </a:lnTo>
                  <a:lnTo>
                    <a:pt x="81" y="116"/>
                  </a:lnTo>
                  <a:lnTo>
                    <a:pt x="81" y="116"/>
                  </a:lnTo>
                  <a:lnTo>
                    <a:pt x="81" y="121"/>
                  </a:lnTo>
                  <a:lnTo>
                    <a:pt x="81" y="126"/>
                  </a:lnTo>
                  <a:lnTo>
                    <a:pt x="81" y="126"/>
                  </a:lnTo>
                  <a:lnTo>
                    <a:pt x="81" y="126"/>
                  </a:lnTo>
                  <a:lnTo>
                    <a:pt x="76" y="126"/>
                  </a:lnTo>
                  <a:lnTo>
                    <a:pt x="76" y="116"/>
                  </a:lnTo>
                  <a:lnTo>
                    <a:pt x="76" y="116"/>
                  </a:lnTo>
                  <a:lnTo>
                    <a:pt x="76" y="116"/>
                  </a:lnTo>
                  <a:lnTo>
                    <a:pt x="71" y="111"/>
                  </a:lnTo>
                  <a:lnTo>
                    <a:pt x="71" y="111"/>
                  </a:lnTo>
                  <a:lnTo>
                    <a:pt x="60" y="111"/>
                  </a:lnTo>
                  <a:lnTo>
                    <a:pt x="60" y="116"/>
                  </a:lnTo>
                  <a:lnTo>
                    <a:pt x="60" y="116"/>
                  </a:lnTo>
                  <a:lnTo>
                    <a:pt x="60" y="116"/>
                  </a:lnTo>
                  <a:lnTo>
                    <a:pt x="60" y="116"/>
                  </a:lnTo>
                  <a:lnTo>
                    <a:pt x="60" y="121"/>
                  </a:lnTo>
                  <a:lnTo>
                    <a:pt x="60" y="121"/>
                  </a:lnTo>
                  <a:lnTo>
                    <a:pt x="55" y="126"/>
                  </a:lnTo>
                  <a:lnTo>
                    <a:pt x="55" y="131"/>
                  </a:lnTo>
                  <a:lnTo>
                    <a:pt x="50" y="136"/>
                  </a:lnTo>
                  <a:lnTo>
                    <a:pt x="55" y="142"/>
                  </a:lnTo>
                  <a:lnTo>
                    <a:pt x="65" y="142"/>
                  </a:lnTo>
                  <a:lnTo>
                    <a:pt x="86" y="131"/>
                  </a:lnTo>
                  <a:lnTo>
                    <a:pt x="111" y="136"/>
                  </a:lnTo>
                  <a:lnTo>
                    <a:pt x="116" y="136"/>
                  </a:lnTo>
                  <a:lnTo>
                    <a:pt x="116" y="136"/>
                  </a:lnTo>
                  <a:lnTo>
                    <a:pt x="116" y="136"/>
                  </a:lnTo>
                  <a:lnTo>
                    <a:pt x="116" y="136"/>
                  </a:lnTo>
                  <a:lnTo>
                    <a:pt x="121" y="136"/>
                  </a:lnTo>
                  <a:lnTo>
                    <a:pt x="121" y="142"/>
                  </a:lnTo>
                  <a:lnTo>
                    <a:pt x="116" y="142"/>
                  </a:lnTo>
                  <a:lnTo>
                    <a:pt x="116" y="142"/>
                  </a:lnTo>
                  <a:lnTo>
                    <a:pt x="116" y="147"/>
                  </a:lnTo>
                  <a:lnTo>
                    <a:pt x="116" y="147"/>
                  </a:lnTo>
                  <a:lnTo>
                    <a:pt x="121" y="147"/>
                  </a:lnTo>
                  <a:lnTo>
                    <a:pt x="111" y="152"/>
                  </a:lnTo>
                  <a:lnTo>
                    <a:pt x="111" y="152"/>
                  </a:lnTo>
                  <a:lnTo>
                    <a:pt x="111" y="157"/>
                  </a:lnTo>
                  <a:lnTo>
                    <a:pt x="111" y="157"/>
                  </a:lnTo>
                  <a:lnTo>
                    <a:pt x="111" y="157"/>
                  </a:lnTo>
                  <a:lnTo>
                    <a:pt x="106" y="157"/>
                  </a:lnTo>
                  <a:lnTo>
                    <a:pt x="106" y="157"/>
                  </a:lnTo>
                  <a:lnTo>
                    <a:pt x="106" y="162"/>
                  </a:lnTo>
                  <a:lnTo>
                    <a:pt x="111" y="162"/>
                  </a:lnTo>
                  <a:lnTo>
                    <a:pt x="116" y="167"/>
                  </a:lnTo>
                  <a:lnTo>
                    <a:pt x="116" y="167"/>
                  </a:lnTo>
                  <a:lnTo>
                    <a:pt x="81" y="167"/>
                  </a:lnTo>
                  <a:lnTo>
                    <a:pt x="81" y="167"/>
                  </a:lnTo>
                  <a:lnTo>
                    <a:pt x="76" y="167"/>
                  </a:lnTo>
                  <a:lnTo>
                    <a:pt x="76" y="167"/>
                  </a:lnTo>
                  <a:lnTo>
                    <a:pt x="76" y="167"/>
                  </a:lnTo>
                  <a:lnTo>
                    <a:pt x="71" y="167"/>
                  </a:lnTo>
                  <a:lnTo>
                    <a:pt x="65" y="167"/>
                  </a:lnTo>
                  <a:lnTo>
                    <a:pt x="60" y="167"/>
                  </a:lnTo>
                  <a:lnTo>
                    <a:pt x="55" y="167"/>
                  </a:lnTo>
                  <a:lnTo>
                    <a:pt x="55" y="172"/>
                  </a:lnTo>
                  <a:lnTo>
                    <a:pt x="55" y="177"/>
                  </a:lnTo>
                  <a:lnTo>
                    <a:pt x="50" y="182"/>
                  </a:lnTo>
                  <a:lnTo>
                    <a:pt x="50" y="187"/>
                  </a:lnTo>
                  <a:lnTo>
                    <a:pt x="45" y="192"/>
                  </a:lnTo>
                  <a:lnTo>
                    <a:pt x="50" y="202"/>
                  </a:lnTo>
                  <a:lnTo>
                    <a:pt x="60" y="217"/>
                  </a:lnTo>
                  <a:lnTo>
                    <a:pt x="71" y="217"/>
                  </a:lnTo>
                  <a:lnTo>
                    <a:pt x="81" y="217"/>
                  </a:lnTo>
                  <a:lnTo>
                    <a:pt x="86" y="223"/>
                  </a:lnTo>
                  <a:lnTo>
                    <a:pt x="86" y="223"/>
                  </a:lnTo>
                  <a:lnTo>
                    <a:pt x="106" y="223"/>
                  </a:lnTo>
                  <a:lnTo>
                    <a:pt x="106" y="223"/>
                  </a:lnTo>
                  <a:moveTo>
                    <a:pt x="5" y="101"/>
                  </a:moveTo>
                  <a:lnTo>
                    <a:pt x="5" y="101"/>
                  </a:lnTo>
                  <a:lnTo>
                    <a:pt x="0" y="101"/>
                  </a:lnTo>
                  <a:lnTo>
                    <a:pt x="0" y="96"/>
                  </a:lnTo>
                  <a:lnTo>
                    <a:pt x="5" y="96"/>
                  </a:lnTo>
                  <a:lnTo>
                    <a:pt x="10" y="96"/>
                  </a:lnTo>
                  <a:lnTo>
                    <a:pt x="10" y="96"/>
                  </a:lnTo>
                  <a:lnTo>
                    <a:pt x="15" y="86"/>
                  </a:lnTo>
                  <a:lnTo>
                    <a:pt x="15" y="91"/>
                  </a:lnTo>
                  <a:lnTo>
                    <a:pt x="15" y="91"/>
                  </a:lnTo>
                  <a:lnTo>
                    <a:pt x="20" y="91"/>
                  </a:lnTo>
                  <a:lnTo>
                    <a:pt x="20" y="91"/>
                  </a:lnTo>
                  <a:lnTo>
                    <a:pt x="25" y="96"/>
                  </a:lnTo>
                  <a:lnTo>
                    <a:pt x="30" y="91"/>
                  </a:lnTo>
                  <a:lnTo>
                    <a:pt x="35" y="91"/>
                  </a:lnTo>
                  <a:lnTo>
                    <a:pt x="35" y="91"/>
                  </a:lnTo>
                  <a:lnTo>
                    <a:pt x="50" y="91"/>
                  </a:lnTo>
                  <a:lnTo>
                    <a:pt x="55" y="91"/>
                  </a:lnTo>
                  <a:lnTo>
                    <a:pt x="60" y="101"/>
                  </a:lnTo>
                  <a:lnTo>
                    <a:pt x="55" y="101"/>
                  </a:lnTo>
                  <a:lnTo>
                    <a:pt x="55" y="106"/>
                  </a:lnTo>
                  <a:lnTo>
                    <a:pt x="55" y="106"/>
                  </a:lnTo>
                  <a:lnTo>
                    <a:pt x="55" y="106"/>
                  </a:lnTo>
                  <a:lnTo>
                    <a:pt x="50" y="111"/>
                  </a:lnTo>
                  <a:lnTo>
                    <a:pt x="50" y="111"/>
                  </a:lnTo>
                  <a:lnTo>
                    <a:pt x="55" y="111"/>
                  </a:lnTo>
                  <a:lnTo>
                    <a:pt x="55" y="111"/>
                  </a:lnTo>
                  <a:lnTo>
                    <a:pt x="55" y="111"/>
                  </a:lnTo>
                  <a:lnTo>
                    <a:pt x="60" y="111"/>
                  </a:lnTo>
                  <a:lnTo>
                    <a:pt x="60" y="116"/>
                  </a:lnTo>
                  <a:lnTo>
                    <a:pt x="55" y="116"/>
                  </a:lnTo>
                  <a:lnTo>
                    <a:pt x="55" y="121"/>
                  </a:lnTo>
                  <a:lnTo>
                    <a:pt x="55" y="126"/>
                  </a:lnTo>
                  <a:lnTo>
                    <a:pt x="55" y="131"/>
                  </a:lnTo>
                  <a:lnTo>
                    <a:pt x="50" y="131"/>
                  </a:lnTo>
                  <a:lnTo>
                    <a:pt x="45" y="131"/>
                  </a:lnTo>
                  <a:lnTo>
                    <a:pt x="45" y="126"/>
                  </a:lnTo>
                  <a:lnTo>
                    <a:pt x="40" y="121"/>
                  </a:lnTo>
                  <a:lnTo>
                    <a:pt x="40" y="121"/>
                  </a:lnTo>
                  <a:lnTo>
                    <a:pt x="35" y="121"/>
                  </a:lnTo>
                  <a:lnTo>
                    <a:pt x="35" y="121"/>
                  </a:lnTo>
                  <a:lnTo>
                    <a:pt x="35" y="116"/>
                  </a:lnTo>
                  <a:lnTo>
                    <a:pt x="35" y="116"/>
                  </a:lnTo>
                  <a:lnTo>
                    <a:pt x="35" y="111"/>
                  </a:lnTo>
                  <a:lnTo>
                    <a:pt x="35" y="106"/>
                  </a:lnTo>
                  <a:lnTo>
                    <a:pt x="35" y="106"/>
                  </a:lnTo>
                  <a:lnTo>
                    <a:pt x="30" y="106"/>
                  </a:lnTo>
                  <a:lnTo>
                    <a:pt x="15" y="106"/>
                  </a:lnTo>
                  <a:lnTo>
                    <a:pt x="10" y="106"/>
                  </a:lnTo>
                  <a:lnTo>
                    <a:pt x="5" y="10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6" name="Freeform 20"/>
            <p:cNvSpPr>
              <a:spLocks/>
            </p:cNvSpPr>
            <p:nvPr/>
          </p:nvSpPr>
          <p:spPr bwMode="auto">
            <a:xfrm>
              <a:off x="3763964" y="3206750"/>
              <a:ext cx="322263" cy="257175"/>
            </a:xfrm>
            <a:custGeom>
              <a:avLst/>
              <a:gdLst>
                <a:gd name="T0" fmla="*/ 193 w 203"/>
                <a:gd name="T1" fmla="*/ 76 h 162"/>
                <a:gd name="T2" fmla="*/ 203 w 203"/>
                <a:gd name="T3" fmla="*/ 91 h 162"/>
                <a:gd name="T4" fmla="*/ 193 w 203"/>
                <a:gd name="T5" fmla="*/ 91 h 162"/>
                <a:gd name="T6" fmla="*/ 187 w 203"/>
                <a:gd name="T7" fmla="*/ 101 h 162"/>
                <a:gd name="T8" fmla="*/ 177 w 203"/>
                <a:gd name="T9" fmla="*/ 111 h 162"/>
                <a:gd name="T10" fmla="*/ 172 w 203"/>
                <a:gd name="T11" fmla="*/ 106 h 162"/>
                <a:gd name="T12" fmla="*/ 167 w 203"/>
                <a:gd name="T13" fmla="*/ 106 h 162"/>
                <a:gd name="T14" fmla="*/ 157 w 203"/>
                <a:gd name="T15" fmla="*/ 111 h 162"/>
                <a:gd name="T16" fmla="*/ 162 w 203"/>
                <a:gd name="T17" fmla="*/ 122 h 162"/>
                <a:gd name="T18" fmla="*/ 167 w 203"/>
                <a:gd name="T19" fmla="*/ 127 h 162"/>
                <a:gd name="T20" fmla="*/ 172 w 203"/>
                <a:gd name="T21" fmla="*/ 132 h 162"/>
                <a:gd name="T22" fmla="*/ 172 w 203"/>
                <a:gd name="T23" fmla="*/ 142 h 162"/>
                <a:gd name="T24" fmla="*/ 167 w 203"/>
                <a:gd name="T25" fmla="*/ 147 h 162"/>
                <a:gd name="T26" fmla="*/ 157 w 203"/>
                <a:gd name="T27" fmla="*/ 157 h 162"/>
                <a:gd name="T28" fmla="*/ 137 w 203"/>
                <a:gd name="T29" fmla="*/ 157 h 162"/>
                <a:gd name="T30" fmla="*/ 122 w 203"/>
                <a:gd name="T31" fmla="*/ 157 h 162"/>
                <a:gd name="T32" fmla="*/ 111 w 203"/>
                <a:gd name="T33" fmla="*/ 152 h 162"/>
                <a:gd name="T34" fmla="*/ 91 w 203"/>
                <a:gd name="T35" fmla="*/ 147 h 162"/>
                <a:gd name="T36" fmla="*/ 86 w 203"/>
                <a:gd name="T37" fmla="*/ 152 h 162"/>
                <a:gd name="T38" fmla="*/ 76 w 203"/>
                <a:gd name="T39" fmla="*/ 152 h 162"/>
                <a:gd name="T40" fmla="*/ 71 w 203"/>
                <a:gd name="T41" fmla="*/ 147 h 162"/>
                <a:gd name="T42" fmla="*/ 71 w 203"/>
                <a:gd name="T43" fmla="*/ 142 h 162"/>
                <a:gd name="T44" fmla="*/ 61 w 203"/>
                <a:gd name="T45" fmla="*/ 137 h 162"/>
                <a:gd name="T46" fmla="*/ 41 w 203"/>
                <a:gd name="T47" fmla="*/ 147 h 162"/>
                <a:gd name="T48" fmla="*/ 20 w 203"/>
                <a:gd name="T49" fmla="*/ 137 h 162"/>
                <a:gd name="T50" fmla="*/ 25 w 203"/>
                <a:gd name="T51" fmla="*/ 137 h 162"/>
                <a:gd name="T52" fmla="*/ 41 w 203"/>
                <a:gd name="T53" fmla="*/ 132 h 162"/>
                <a:gd name="T54" fmla="*/ 41 w 203"/>
                <a:gd name="T55" fmla="*/ 127 h 162"/>
                <a:gd name="T56" fmla="*/ 46 w 203"/>
                <a:gd name="T57" fmla="*/ 122 h 162"/>
                <a:gd name="T58" fmla="*/ 51 w 203"/>
                <a:gd name="T59" fmla="*/ 116 h 162"/>
                <a:gd name="T60" fmla="*/ 51 w 203"/>
                <a:gd name="T61" fmla="*/ 106 h 162"/>
                <a:gd name="T62" fmla="*/ 56 w 203"/>
                <a:gd name="T63" fmla="*/ 96 h 162"/>
                <a:gd name="T64" fmla="*/ 61 w 203"/>
                <a:gd name="T65" fmla="*/ 96 h 162"/>
                <a:gd name="T66" fmla="*/ 61 w 203"/>
                <a:gd name="T67" fmla="*/ 86 h 162"/>
                <a:gd name="T68" fmla="*/ 66 w 203"/>
                <a:gd name="T69" fmla="*/ 81 h 162"/>
                <a:gd name="T70" fmla="*/ 66 w 203"/>
                <a:gd name="T71" fmla="*/ 76 h 162"/>
                <a:gd name="T72" fmla="*/ 56 w 203"/>
                <a:gd name="T73" fmla="*/ 71 h 162"/>
                <a:gd name="T74" fmla="*/ 51 w 203"/>
                <a:gd name="T75" fmla="*/ 76 h 162"/>
                <a:gd name="T76" fmla="*/ 41 w 203"/>
                <a:gd name="T77" fmla="*/ 71 h 162"/>
                <a:gd name="T78" fmla="*/ 30 w 203"/>
                <a:gd name="T79" fmla="*/ 61 h 162"/>
                <a:gd name="T80" fmla="*/ 20 w 203"/>
                <a:gd name="T81" fmla="*/ 51 h 162"/>
                <a:gd name="T82" fmla="*/ 15 w 203"/>
                <a:gd name="T83" fmla="*/ 46 h 162"/>
                <a:gd name="T84" fmla="*/ 10 w 203"/>
                <a:gd name="T85" fmla="*/ 25 h 162"/>
                <a:gd name="T86" fmla="*/ 15 w 203"/>
                <a:gd name="T87" fmla="*/ 30 h 162"/>
                <a:gd name="T88" fmla="*/ 25 w 203"/>
                <a:gd name="T89" fmla="*/ 30 h 162"/>
                <a:gd name="T90" fmla="*/ 41 w 203"/>
                <a:gd name="T91" fmla="*/ 30 h 162"/>
                <a:gd name="T92" fmla="*/ 66 w 203"/>
                <a:gd name="T93" fmla="*/ 41 h 162"/>
                <a:gd name="T94" fmla="*/ 76 w 203"/>
                <a:gd name="T95" fmla="*/ 30 h 162"/>
                <a:gd name="T96" fmla="*/ 76 w 203"/>
                <a:gd name="T97" fmla="*/ 25 h 162"/>
                <a:gd name="T98" fmla="*/ 71 w 203"/>
                <a:gd name="T99" fmla="*/ 10 h 162"/>
                <a:gd name="T100" fmla="*/ 76 w 203"/>
                <a:gd name="T101" fmla="*/ 10 h 162"/>
                <a:gd name="T102" fmla="*/ 76 w 203"/>
                <a:gd name="T103" fmla="*/ 5 h 162"/>
                <a:gd name="T104" fmla="*/ 81 w 203"/>
                <a:gd name="T105" fmla="*/ 5 h 162"/>
                <a:gd name="T106" fmla="*/ 86 w 203"/>
                <a:gd name="T107" fmla="*/ 10 h 162"/>
                <a:gd name="T108" fmla="*/ 101 w 203"/>
                <a:gd name="T109" fmla="*/ 5 h 162"/>
                <a:gd name="T110" fmla="*/ 111 w 203"/>
                <a:gd name="T111" fmla="*/ 0 h 162"/>
                <a:gd name="T112" fmla="*/ 137 w 203"/>
                <a:gd name="T113" fmla="*/ 20 h 162"/>
                <a:gd name="T114" fmla="*/ 137 w 203"/>
                <a:gd name="T115" fmla="*/ 25 h 162"/>
                <a:gd name="T116" fmla="*/ 142 w 203"/>
                <a:gd name="T117" fmla="*/ 41 h 162"/>
                <a:gd name="T118" fmla="*/ 152 w 203"/>
                <a:gd name="T119" fmla="*/ 46 h 162"/>
                <a:gd name="T120" fmla="*/ 162 w 203"/>
                <a:gd name="T121" fmla="*/ 51 h 162"/>
                <a:gd name="T122" fmla="*/ 157 w 203"/>
                <a:gd name="T123" fmla="*/ 61 h 162"/>
                <a:gd name="T124" fmla="*/ 162 w 203"/>
                <a:gd name="T125" fmla="*/ 6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 h="162">
                  <a:moveTo>
                    <a:pt x="182" y="66"/>
                  </a:moveTo>
                  <a:lnTo>
                    <a:pt x="182" y="66"/>
                  </a:lnTo>
                  <a:lnTo>
                    <a:pt x="193" y="66"/>
                  </a:lnTo>
                  <a:lnTo>
                    <a:pt x="193" y="61"/>
                  </a:lnTo>
                  <a:lnTo>
                    <a:pt x="193" y="76"/>
                  </a:lnTo>
                  <a:lnTo>
                    <a:pt x="193" y="81"/>
                  </a:lnTo>
                  <a:lnTo>
                    <a:pt x="198" y="86"/>
                  </a:lnTo>
                  <a:lnTo>
                    <a:pt x="198" y="91"/>
                  </a:lnTo>
                  <a:lnTo>
                    <a:pt x="198" y="91"/>
                  </a:lnTo>
                  <a:lnTo>
                    <a:pt x="203" y="91"/>
                  </a:lnTo>
                  <a:lnTo>
                    <a:pt x="198" y="91"/>
                  </a:lnTo>
                  <a:lnTo>
                    <a:pt x="198" y="96"/>
                  </a:lnTo>
                  <a:lnTo>
                    <a:pt x="198" y="96"/>
                  </a:lnTo>
                  <a:lnTo>
                    <a:pt x="193" y="91"/>
                  </a:lnTo>
                  <a:lnTo>
                    <a:pt x="193" y="91"/>
                  </a:lnTo>
                  <a:lnTo>
                    <a:pt x="193" y="91"/>
                  </a:lnTo>
                  <a:lnTo>
                    <a:pt x="193" y="96"/>
                  </a:lnTo>
                  <a:lnTo>
                    <a:pt x="193" y="96"/>
                  </a:lnTo>
                  <a:lnTo>
                    <a:pt x="187" y="101"/>
                  </a:lnTo>
                  <a:lnTo>
                    <a:pt x="187" y="101"/>
                  </a:lnTo>
                  <a:lnTo>
                    <a:pt x="187" y="106"/>
                  </a:lnTo>
                  <a:lnTo>
                    <a:pt x="182" y="106"/>
                  </a:lnTo>
                  <a:lnTo>
                    <a:pt x="177" y="111"/>
                  </a:lnTo>
                  <a:lnTo>
                    <a:pt x="177" y="111"/>
                  </a:lnTo>
                  <a:lnTo>
                    <a:pt x="177" y="111"/>
                  </a:lnTo>
                  <a:lnTo>
                    <a:pt x="177" y="111"/>
                  </a:lnTo>
                  <a:lnTo>
                    <a:pt x="177" y="111"/>
                  </a:lnTo>
                  <a:lnTo>
                    <a:pt x="177" y="106"/>
                  </a:lnTo>
                  <a:lnTo>
                    <a:pt x="172" y="106"/>
                  </a:lnTo>
                  <a:lnTo>
                    <a:pt x="172" y="106"/>
                  </a:lnTo>
                  <a:lnTo>
                    <a:pt x="172" y="106"/>
                  </a:lnTo>
                  <a:lnTo>
                    <a:pt x="172" y="106"/>
                  </a:lnTo>
                  <a:lnTo>
                    <a:pt x="172" y="106"/>
                  </a:lnTo>
                  <a:lnTo>
                    <a:pt x="167" y="106"/>
                  </a:lnTo>
                  <a:lnTo>
                    <a:pt x="167" y="106"/>
                  </a:lnTo>
                  <a:lnTo>
                    <a:pt x="167" y="106"/>
                  </a:lnTo>
                  <a:lnTo>
                    <a:pt x="162" y="111"/>
                  </a:lnTo>
                  <a:lnTo>
                    <a:pt x="162" y="111"/>
                  </a:lnTo>
                  <a:lnTo>
                    <a:pt x="162" y="111"/>
                  </a:lnTo>
                  <a:lnTo>
                    <a:pt x="157" y="111"/>
                  </a:lnTo>
                  <a:lnTo>
                    <a:pt x="157" y="116"/>
                  </a:lnTo>
                  <a:lnTo>
                    <a:pt x="162" y="116"/>
                  </a:lnTo>
                  <a:lnTo>
                    <a:pt x="162" y="116"/>
                  </a:lnTo>
                  <a:lnTo>
                    <a:pt x="162" y="122"/>
                  </a:lnTo>
                  <a:lnTo>
                    <a:pt x="162" y="122"/>
                  </a:lnTo>
                  <a:lnTo>
                    <a:pt x="162" y="122"/>
                  </a:lnTo>
                  <a:lnTo>
                    <a:pt x="167" y="127"/>
                  </a:lnTo>
                  <a:lnTo>
                    <a:pt x="167" y="127"/>
                  </a:lnTo>
                  <a:lnTo>
                    <a:pt x="167" y="127"/>
                  </a:lnTo>
                  <a:lnTo>
                    <a:pt x="167" y="127"/>
                  </a:lnTo>
                  <a:lnTo>
                    <a:pt x="167" y="127"/>
                  </a:lnTo>
                  <a:lnTo>
                    <a:pt x="172" y="127"/>
                  </a:lnTo>
                  <a:lnTo>
                    <a:pt x="172" y="132"/>
                  </a:lnTo>
                  <a:lnTo>
                    <a:pt x="172" y="132"/>
                  </a:lnTo>
                  <a:lnTo>
                    <a:pt x="172" y="132"/>
                  </a:lnTo>
                  <a:lnTo>
                    <a:pt x="172" y="132"/>
                  </a:lnTo>
                  <a:lnTo>
                    <a:pt x="172" y="132"/>
                  </a:lnTo>
                  <a:lnTo>
                    <a:pt x="172" y="137"/>
                  </a:lnTo>
                  <a:lnTo>
                    <a:pt x="172" y="137"/>
                  </a:lnTo>
                  <a:lnTo>
                    <a:pt x="172" y="142"/>
                  </a:lnTo>
                  <a:lnTo>
                    <a:pt x="167" y="142"/>
                  </a:lnTo>
                  <a:lnTo>
                    <a:pt x="167" y="142"/>
                  </a:lnTo>
                  <a:lnTo>
                    <a:pt x="167" y="147"/>
                  </a:lnTo>
                  <a:lnTo>
                    <a:pt x="167" y="147"/>
                  </a:lnTo>
                  <a:lnTo>
                    <a:pt x="167" y="147"/>
                  </a:lnTo>
                  <a:lnTo>
                    <a:pt x="162" y="147"/>
                  </a:lnTo>
                  <a:lnTo>
                    <a:pt x="162" y="147"/>
                  </a:lnTo>
                  <a:lnTo>
                    <a:pt x="157" y="152"/>
                  </a:lnTo>
                  <a:lnTo>
                    <a:pt x="157" y="152"/>
                  </a:lnTo>
                  <a:lnTo>
                    <a:pt x="157" y="157"/>
                  </a:lnTo>
                  <a:lnTo>
                    <a:pt x="147" y="162"/>
                  </a:lnTo>
                  <a:lnTo>
                    <a:pt x="137" y="162"/>
                  </a:lnTo>
                  <a:lnTo>
                    <a:pt x="137" y="157"/>
                  </a:lnTo>
                  <a:lnTo>
                    <a:pt x="137" y="157"/>
                  </a:lnTo>
                  <a:lnTo>
                    <a:pt x="137" y="157"/>
                  </a:lnTo>
                  <a:lnTo>
                    <a:pt x="132" y="157"/>
                  </a:lnTo>
                  <a:lnTo>
                    <a:pt x="132" y="162"/>
                  </a:lnTo>
                  <a:lnTo>
                    <a:pt x="127" y="162"/>
                  </a:lnTo>
                  <a:lnTo>
                    <a:pt x="127" y="162"/>
                  </a:lnTo>
                  <a:lnTo>
                    <a:pt x="122" y="157"/>
                  </a:lnTo>
                  <a:lnTo>
                    <a:pt x="122" y="157"/>
                  </a:lnTo>
                  <a:lnTo>
                    <a:pt x="117" y="157"/>
                  </a:lnTo>
                  <a:lnTo>
                    <a:pt x="111" y="157"/>
                  </a:lnTo>
                  <a:lnTo>
                    <a:pt x="111" y="152"/>
                  </a:lnTo>
                  <a:lnTo>
                    <a:pt x="111" y="152"/>
                  </a:lnTo>
                  <a:lnTo>
                    <a:pt x="111" y="152"/>
                  </a:lnTo>
                  <a:lnTo>
                    <a:pt x="106" y="152"/>
                  </a:lnTo>
                  <a:lnTo>
                    <a:pt x="96" y="147"/>
                  </a:lnTo>
                  <a:lnTo>
                    <a:pt x="91" y="147"/>
                  </a:lnTo>
                  <a:lnTo>
                    <a:pt x="91" y="147"/>
                  </a:lnTo>
                  <a:lnTo>
                    <a:pt x="86" y="152"/>
                  </a:lnTo>
                  <a:lnTo>
                    <a:pt x="86" y="152"/>
                  </a:lnTo>
                  <a:lnTo>
                    <a:pt x="86" y="152"/>
                  </a:lnTo>
                  <a:lnTo>
                    <a:pt x="86" y="152"/>
                  </a:lnTo>
                  <a:lnTo>
                    <a:pt x="86" y="152"/>
                  </a:lnTo>
                  <a:lnTo>
                    <a:pt x="86" y="152"/>
                  </a:lnTo>
                  <a:lnTo>
                    <a:pt x="81" y="152"/>
                  </a:lnTo>
                  <a:lnTo>
                    <a:pt x="76" y="152"/>
                  </a:lnTo>
                  <a:lnTo>
                    <a:pt x="76" y="152"/>
                  </a:lnTo>
                  <a:lnTo>
                    <a:pt x="76" y="152"/>
                  </a:lnTo>
                  <a:lnTo>
                    <a:pt x="76" y="152"/>
                  </a:lnTo>
                  <a:lnTo>
                    <a:pt x="76" y="147"/>
                  </a:lnTo>
                  <a:lnTo>
                    <a:pt x="71" y="147"/>
                  </a:lnTo>
                  <a:lnTo>
                    <a:pt x="71" y="147"/>
                  </a:lnTo>
                  <a:lnTo>
                    <a:pt x="71" y="147"/>
                  </a:lnTo>
                  <a:lnTo>
                    <a:pt x="71" y="147"/>
                  </a:lnTo>
                  <a:lnTo>
                    <a:pt x="71" y="142"/>
                  </a:lnTo>
                  <a:lnTo>
                    <a:pt x="71" y="142"/>
                  </a:lnTo>
                  <a:lnTo>
                    <a:pt x="71" y="142"/>
                  </a:lnTo>
                  <a:lnTo>
                    <a:pt x="71" y="142"/>
                  </a:lnTo>
                  <a:lnTo>
                    <a:pt x="71" y="142"/>
                  </a:lnTo>
                  <a:lnTo>
                    <a:pt x="71" y="137"/>
                  </a:lnTo>
                  <a:lnTo>
                    <a:pt x="66" y="137"/>
                  </a:lnTo>
                  <a:lnTo>
                    <a:pt x="66" y="137"/>
                  </a:lnTo>
                  <a:lnTo>
                    <a:pt x="61" y="137"/>
                  </a:lnTo>
                  <a:lnTo>
                    <a:pt x="61" y="137"/>
                  </a:lnTo>
                  <a:lnTo>
                    <a:pt x="61" y="137"/>
                  </a:lnTo>
                  <a:lnTo>
                    <a:pt x="61" y="137"/>
                  </a:lnTo>
                  <a:lnTo>
                    <a:pt x="56" y="137"/>
                  </a:lnTo>
                  <a:lnTo>
                    <a:pt x="41" y="147"/>
                  </a:lnTo>
                  <a:lnTo>
                    <a:pt x="41" y="152"/>
                  </a:lnTo>
                  <a:lnTo>
                    <a:pt x="36" y="157"/>
                  </a:lnTo>
                  <a:lnTo>
                    <a:pt x="15" y="142"/>
                  </a:lnTo>
                  <a:lnTo>
                    <a:pt x="20" y="137"/>
                  </a:lnTo>
                  <a:lnTo>
                    <a:pt x="20" y="137"/>
                  </a:lnTo>
                  <a:lnTo>
                    <a:pt x="25" y="137"/>
                  </a:lnTo>
                  <a:lnTo>
                    <a:pt x="25" y="137"/>
                  </a:lnTo>
                  <a:lnTo>
                    <a:pt x="25" y="137"/>
                  </a:lnTo>
                  <a:lnTo>
                    <a:pt x="25" y="137"/>
                  </a:lnTo>
                  <a:lnTo>
                    <a:pt x="25" y="137"/>
                  </a:lnTo>
                  <a:lnTo>
                    <a:pt x="30" y="137"/>
                  </a:lnTo>
                  <a:lnTo>
                    <a:pt x="30" y="137"/>
                  </a:lnTo>
                  <a:lnTo>
                    <a:pt x="36" y="137"/>
                  </a:lnTo>
                  <a:lnTo>
                    <a:pt x="41" y="132"/>
                  </a:lnTo>
                  <a:lnTo>
                    <a:pt x="41" y="132"/>
                  </a:lnTo>
                  <a:lnTo>
                    <a:pt x="41" y="132"/>
                  </a:lnTo>
                  <a:lnTo>
                    <a:pt x="41" y="127"/>
                  </a:lnTo>
                  <a:lnTo>
                    <a:pt x="41" y="127"/>
                  </a:lnTo>
                  <a:lnTo>
                    <a:pt x="41" y="127"/>
                  </a:lnTo>
                  <a:lnTo>
                    <a:pt x="41" y="127"/>
                  </a:lnTo>
                  <a:lnTo>
                    <a:pt x="41" y="127"/>
                  </a:lnTo>
                  <a:lnTo>
                    <a:pt x="41" y="122"/>
                  </a:lnTo>
                  <a:lnTo>
                    <a:pt x="46" y="122"/>
                  </a:lnTo>
                  <a:lnTo>
                    <a:pt x="46" y="122"/>
                  </a:lnTo>
                  <a:lnTo>
                    <a:pt x="46" y="122"/>
                  </a:lnTo>
                  <a:lnTo>
                    <a:pt x="46" y="122"/>
                  </a:lnTo>
                  <a:lnTo>
                    <a:pt x="46" y="122"/>
                  </a:lnTo>
                  <a:lnTo>
                    <a:pt x="46" y="122"/>
                  </a:lnTo>
                  <a:lnTo>
                    <a:pt x="51" y="116"/>
                  </a:lnTo>
                  <a:lnTo>
                    <a:pt x="51" y="116"/>
                  </a:lnTo>
                  <a:lnTo>
                    <a:pt x="51" y="116"/>
                  </a:lnTo>
                  <a:lnTo>
                    <a:pt x="51" y="116"/>
                  </a:lnTo>
                  <a:lnTo>
                    <a:pt x="51" y="111"/>
                  </a:lnTo>
                  <a:lnTo>
                    <a:pt x="51" y="111"/>
                  </a:lnTo>
                  <a:lnTo>
                    <a:pt x="51" y="106"/>
                  </a:lnTo>
                  <a:lnTo>
                    <a:pt x="51" y="106"/>
                  </a:lnTo>
                  <a:lnTo>
                    <a:pt x="51" y="101"/>
                  </a:lnTo>
                  <a:lnTo>
                    <a:pt x="51" y="101"/>
                  </a:lnTo>
                  <a:lnTo>
                    <a:pt x="51" y="101"/>
                  </a:lnTo>
                  <a:lnTo>
                    <a:pt x="56" y="96"/>
                  </a:lnTo>
                  <a:lnTo>
                    <a:pt x="56" y="96"/>
                  </a:lnTo>
                  <a:lnTo>
                    <a:pt x="56" y="96"/>
                  </a:lnTo>
                  <a:lnTo>
                    <a:pt x="56" y="96"/>
                  </a:lnTo>
                  <a:lnTo>
                    <a:pt x="61" y="96"/>
                  </a:lnTo>
                  <a:lnTo>
                    <a:pt x="61" y="96"/>
                  </a:lnTo>
                  <a:lnTo>
                    <a:pt x="61" y="96"/>
                  </a:lnTo>
                  <a:lnTo>
                    <a:pt x="61" y="91"/>
                  </a:lnTo>
                  <a:lnTo>
                    <a:pt x="61" y="91"/>
                  </a:lnTo>
                  <a:lnTo>
                    <a:pt x="61" y="91"/>
                  </a:lnTo>
                  <a:lnTo>
                    <a:pt x="61" y="86"/>
                  </a:lnTo>
                  <a:lnTo>
                    <a:pt x="61" y="86"/>
                  </a:lnTo>
                  <a:lnTo>
                    <a:pt x="61" y="86"/>
                  </a:lnTo>
                  <a:lnTo>
                    <a:pt x="61" y="86"/>
                  </a:lnTo>
                  <a:lnTo>
                    <a:pt x="66" y="81"/>
                  </a:lnTo>
                  <a:lnTo>
                    <a:pt x="66" y="81"/>
                  </a:lnTo>
                  <a:lnTo>
                    <a:pt x="66" y="81"/>
                  </a:lnTo>
                  <a:lnTo>
                    <a:pt x="66" y="81"/>
                  </a:lnTo>
                  <a:lnTo>
                    <a:pt x="66" y="76"/>
                  </a:lnTo>
                  <a:lnTo>
                    <a:pt x="66" y="76"/>
                  </a:lnTo>
                  <a:lnTo>
                    <a:pt x="66" y="76"/>
                  </a:lnTo>
                  <a:lnTo>
                    <a:pt x="66" y="76"/>
                  </a:lnTo>
                  <a:lnTo>
                    <a:pt x="61" y="71"/>
                  </a:lnTo>
                  <a:lnTo>
                    <a:pt x="61" y="71"/>
                  </a:lnTo>
                  <a:lnTo>
                    <a:pt x="56" y="71"/>
                  </a:lnTo>
                  <a:lnTo>
                    <a:pt x="56" y="71"/>
                  </a:lnTo>
                  <a:lnTo>
                    <a:pt x="56" y="71"/>
                  </a:lnTo>
                  <a:lnTo>
                    <a:pt x="56" y="71"/>
                  </a:lnTo>
                  <a:lnTo>
                    <a:pt x="56" y="71"/>
                  </a:lnTo>
                  <a:lnTo>
                    <a:pt x="51" y="71"/>
                  </a:lnTo>
                  <a:lnTo>
                    <a:pt x="51" y="76"/>
                  </a:lnTo>
                  <a:lnTo>
                    <a:pt x="51" y="76"/>
                  </a:lnTo>
                  <a:lnTo>
                    <a:pt x="46" y="76"/>
                  </a:lnTo>
                  <a:lnTo>
                    <a:pt x="46" y="76"/>
                  </a:lnTo>
                  <a:lnTo>
                    <a:pt x="46" y="71"/>
                  </a:lnTo>
                  <a:lnTo>
                    <a:pt x="41" y="71"/>
                  </a:lnTo>
                  <a:lnTo>
                    <a:pt x="36" y="66"/>
                  </a:lnTo>
                  <a:lnTo>
                    <a:pt x="36" y="66"/>
                  </a:lnTo>
                  <a:lnTo>
                    <a:pt x="36" y="66"/>
                  </a:lnTo>
                  <a:lnTo>
                    <a:pt x="36" y="66"/>
                  </a:lnTo>
                  <a:lnTo>
                    <a:pt x="30" y="61"/>
                  </a:lnTo>
                  <a:lnTo>
                    <a:pt x="20" y="56"/>
                  </a:lnTo>
                  <a:lnTo>
                    <a:pt x="20" y="56"/>
                  </a:lnTo>
                  <a:lnTo>
                    <a:pt x="20" y="56"/>
                  </a:lnTo>
                  <a:lnTo>
                    <a:pt x="20" y="51"/>
                  </a:lnTo>
                  <a:lnTo>
                    <a:pt x="20" y="51"/>
                  </a:lnTo>
                  <a:lnTo>
                    <a:pt x="20" y="51"/>
                  </a:lnTo>
                  <a:lnTo>
                    <a:pt x="20" y="51"/>
                  </a:lnTo>
                  <a:lnTo>
                    <a:pt x="20" y="46"/>
                  </a:lnTo>
                  <a:lnTo>
                    <a:pt x="20" y="46"/>
                  </a:lnTo>
                  <a:lnTo>
                    <a:pt x="15" y="46"/>
                  </a:lnTo>
                  <a:lnTo>
                    <a:pt x="15" y="41"/>
                  </a:lnTo>
                  <a:lnTo>
                    <a:pt x="10" y="35"/>
                  </a:lnTo>
                  <a:lnTo>
                    <a:pt x="10" y="35"/>
                  </a:lnTo>
                  <a:lnTo>
                    <a:pt x="0" y="25"/>
                  </a:lnTo>
                  <a:lnTo>
                    <a:pt x="10" y="25"/>
                  </a:lnTo>
                  <a:lnTo>
                    <a:pt x="10" y="25"/>
                  </a:lnTo>
                  <a:lnTo>
                    <a:pt x="10" y="25"/>
                  </a:lnTo>
                  <a:lnTo>
                    <a:pt x="10" y="25"/>
                  </a:lnTo>
                  <a:lnTo>
                    <a:pt x="15" y="30"/>
                  </a:lnTo>
                  <a:lnTo>
                    <a:pt x="15" y="30"/>
                  </a:lnTo>
                  <a:lnTo>
                    <a:pt x="20" y="35"/>
                  </a:lnTo>
                  <a:lnTo>
                    <a:pt x="20" y="35"/>
                  </a:lnTo>
                  <a:lnTo>
                    <a:pt x="25" y="35"/>
                  </a:lnTo>
                  <a:lnTo>
                    <a:pt x="25" y="35"/>
                  </a:lnTo>
                  <a:lnTo>
                    <a:pt x="25" y="30"/>
                  </a:lnTo>
                  <a:lnTo>
                    <a:pt x="30" y="30"/>
                  </a:lnTo>
                  <a:lnTo>
                    <a:pt x="30" y="30"/>
                  </a:lnTo>
                  <a:lnTo>
                    <a:pt x="36" y="30"/>
                  </a:lnTo>
                  <a:lnTo>
                    <a:pt x="36" y="30"/>
                  </a:lnTo>
                  <a:lnTo>
                    <a:pt x="41" y="30"/>
                  </a:lnTo>
                  <a:lnTo>
                    <a:pt x="41" y="30"/>
                  </a:lnTo>
                  <a:lnTo>
                    <a:pt x="41" y="30"/>
                  </a:lnTo>
                  <a:lnTo>
                    <a:pt x="51" y="35"/>
                  </a:lnTo>
                  <a:lnTo>
                    <a:pt x="61" y="41"/>
                  </a:lnTo>
                  <a:lnTo>
                    <a:pt x="66" y="41"/>
                  </a:lnTo>
                  <a:lnTo>
                    <a:pt x="71" y="35"/>
                  </a:lnTo>
                  <a:lnTo>
                    <a:pt x="71" y="35"/>
                  </a:lnTo>
                  <a:lnTo>
                    <a:pt x="76" y="35"/>
                  </a:lnTo>
                  <a:lnTo>
                    <a:pt x="76" y="30"/>
                  </a:lnTo>
                  <a:lnTo>
                    <a:pt x="76" y="30"/>
                  </a:lnTo>
                  <a:lnTo>
                    <a:pt x="76" y="30"/>
                  </a:lnTo>
                  <a:lnTo>
                    <a:pt x="76" y="30"/>
                  </a:lnTo>
                  <a:lnTo>
                    <a:pt x="76" y="30"/>
                  </a:lnTo>
                  <a:lnTo>
                    <a:pt x="76" y="25"/>
                  </a:lnTo>
                  <a:lnTo>
                    <a:pt x="76" y="25"/>
                  </a:lnTo>
                  <a:lnTo>
                    <a:pt x="71" y="20"/>
                  </a:lnTo>
                  <a:lnTo>
                    <a:pt x="71" y="20"/>
                  </a:lnTo>
                  <a:lnTo>
                    <a:pt x="71" y="15"/>
                  </a:lnTo>
                  <a:lnTo>
                    <a:pt x="71" y="10"/>
                  </a:lnTo>
                  <a:lnTo>
                    <a:pt x="71" y="10"/>
                  </a:lnTo>
                  <a:lnTo>
                    <a:pt x="71" y="10"/>
                  </a:lnTo>
                  <a:lnTo>
                    <a:pt x="71" y="10"/>
                  </a:lnTo>
                  <a:lnTo>
                    <a:pt x="76" y="10"/>
                  </a:lnTo>
                  <a:lnTo>
                    <a:pt x="76" y="10"/>
                  </a:lnTo>
                  <a:lnTo>
                    <a:pt x="76" y="10"/>
                  </a:lnTo>
                  <a:lnTo>
                    <a:pt x="76" y="10"/>
                  </a:lnTo>
                  <a:lnTo>
                    <a:pt x="76" y="10"/>
                  </a:lnTo>
                  <a:lnTo>
                    <a:pt x="76" y="10"/>
                  </a:lnTo>
                  <a:lnTo>
                    <a:pt x="76" y="10"/>
                  </a:lnTo>
                  <a:lnTo>
                    <a:pt x="76" y="5"/>
                  </a:lnTo>
                  <a:lnTo>
                    <a:pt x="76" y="5"/>
                  </a:lnTo>
                  <a:lnTo>
                    <a:pt x="76" y="5"/>
                  </a:lnTo>
                  <a:lnTo>
                    <a:pt x="76" y="5"/>
                  </a:lnTo>
                  <a:lnTo>
                    <a:pt x="81" y="5"/>
                  </a:lnTo>
                  <a:lnTo>
                    <a:pt x="81" y="5"/>
                  </a:lnTo>
                  <a:lnTo>
                    <a:pt x="81" y="5"/>
                  </a:lnTo>
                  <a:lnTo>
                    <a:pt x="81" y="5"/>
                  </a:lnTo>
                  <a:lnTo>
                    <a:pt x="81" y="10"/>
                  </a:lnTo>
                  <a:lnTo>
                    <a:pt x="86" y="10"/>
                  </a:lnTo>
                  <a:lnTo>
                    <a:pt x="86" y="10"/>
                  </a:lnTo>
                  <a:lnTo>
                    <a:pt x="86" y="10"/>
                  </a:lnTo>
                  <a:lnTo>
                    <a:pt x="91" y="10"/>
                  </a:lnTo>
                  <a:lnTo>
                    <a:pt x="96" y="5"/>
                  </a:lnTo>
                  <a:lnTo>
                    <a:pt x="96" y="5"/>
                  </a:lnTo>
                  <a:lnTo>
                    <a:pt x="101" y="5"/>
                  </a:lnTo>
                  <a:lnTo>
                    <a:pt x="101" y="5"/>
                  </a:lnTo>
                  <a:lnTo>
                    <a:pt x="106" y="5"/>
                  </a:lnTo>
                  <a:lnTo>
                    <a:pt x="106" y="5"/>
                  </a:lnTo>
                  <a:lnTo>
                    <a:pt x="106" y="5"/>
                  </a:lnTo>
                  <a:lnTo>
                    <a:pt x="111" y="0"/>
                  </a:lnTo>
                  <a:lnTo>
                    <a:pt x="111" y="0"/>
                  </a:lnTo>
                  <a:lnTo>
                    <a:pt x="122" y="5"/>
                  </a:lnTo>
                  <a:lnTo>
                    <a:pt x="132" y="15"/>
                  </a:lnTo>
                  <a:lnTo>
                    <a:pt x="137" y="20"/>
                  </a:lnTo>
                  <a:lnTo>
                    <a:pt x="137" y="20"/>
                  </a:lnTo>
                  <a:lnTo>
                    <a:pt x="137" y="20"/>
                  </a:lnTo>
                  <a:lnTo>
                    <a:pt x="137" y="20"/>
                  </a:lnTo>
                  <a:lnTo>
                    <a:pt x="137" y="25"/>
                  </a:lnTo>
                  <a:lnTo>
                    <a:pt x="137" y="25"/>
                  </a:lnTo>
                  <a:lnTo>
                    <a:pt x="137" y="25"/>
                  </a:lnTo>
                  <a:lnTo>
                    <a:pt x="137" y="30"/>
                  </a:lnTo>
                  <a:lnTo>
                    <a:pt x="142" y="35"/>
                  </a:lnTo>
                  <a:lnTo>
                    <a:pt x="142" y="35"/>
                  </a:lnTo>
                  <a:lnTo>
                    <a:pt x="142" y="35"/>
                  </a:lnTo>
                  <a:lnTo>
                    <a:pt x="142" y="41"/>
                  </a:lnTo>
                  <a:lnTo>
                    <a:pt x="142" y="41"/>
                  </a:lnTo>
                  <a:lnTo>
                    <a:pt x="147" y="41"/>
                  </a:lnTo>
                  <a:lnTo>
                    <a:pt x="147" y="46"/>
                  </a:lnTo>
                  <a:lnTo>
                    <a:pt x="147" y="46"/>
                  </a:lnTo>
                  <a:lnTo>
                    <a:pt x="152" y="46"/>
                  </a:lnTo>
                  <a:lnTo>
                    <a:pt x="152" y="46"/>
                  </a:lnTo>
                  <a:lnTo>
                    <a:pt x="157" y="51"/>
                  </a:lnTo>
                  <a:lnTo>
                    <a:pt x="157" y="51"/>
                  </a:lnTo>
                  <a:lnTo>
                    <a:pt x="162" y="51"/>
                  </a:lnTo>
                  <a:lnTo>
                    <a:pt x="162" y="51"/>
                  </a:lnTo>
                  <a:lnTo>
                    <a:pt x="162" y="51"/>
                  </a:lnTo>
                  <a:lnTo>
                    <a:pt x="162" y="51"/>
                  </a:lnTo>
                  <a:lnTo>
                    <a:pt x="157" y="56"/>
                  </a:lnTo>
                  <a:lnTo>
                    <a:pt x="157" y="56"/>
                  </a:lnTo>
                  <a:lnTo>
                    <a:pt x="157" y="61"/>
                  </a:lnTo>
                  <a:lnTo>
                    <a:pt x="157" y="61"/>
                  </a:lnTo>
                  <a:lnTo>
                    <a:pt x="157" y="61"/>
                  </a:lnTo>
                  <a:lnTo>
                    <a:pt x="157" y="66"/>
                  </a:lnTo>
                  <a:lnTo>
                    <a:pt x="157" y="66"/>
                  </a:lnTo>
                  <a:lnTo>
                    <a:pt x="162" y="66"/>
                  </a:lnTo>
                  <a:lnTo>
                    <a:pt x="182" y="66"/>
                  </a:lnTo>
                  <a:lnTo>
                    <a:pt x="182" y="6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7" name="Freeform 21"/>
            <p:cNvSpPr>
              <a:spLocks/>
            </p:cNvSpPr>
            <p:nvPr/>
          </p:nvSpPr>
          <p:spPr bwMode="auto">
            <a:xfrm>
              <a:off x="3514726" y="3424238"/>
              <a:ext cx="330200" cy="257175"/>
            </a:xfrm>
            <a:custGeom>
              <a:avLst/>
              <a:gdLst>
                <a:gd name="T0" fmla="*/ 10 w 208"/>
                <a:gd name="T1" fmla="*/ 60 h 162"/>
                <a:gd name="T2" fmla="*/ 15 w 208"/>
                <a:gd name="T3" fmla="*/ 40 h 162"/>
                <a:gd name="T4" fmla="*/ 15 w 208"/>
                <a:gd name="T5" fmla="*/ 30 h 162"/>
                <a:gd name="T6" fmla="*/ 30 w 208"/>
                <a:gd name="T7" fmla="*/ 15 h 162"/>
                <a:gd name="T8" fmla="*/ 46 w 208"/>
                <a:gd name="T9" fmla="*/ 15 h 162"/>
                <a:gd name="T10" fmla="*/ 51 w 208"/>
                <a:gd name="T11" fmla="*/ 15 h 162"/>
                <a:gd name="T12" fmla="*/ 71 w 208"/>
                <a:gd name="T13" fmla="*/ 15 h 162"/>
                <a:gd name="T14" fmla="*/ 81 w 208"/>
                <a:gd name="T15" fmla="*/ 10 h 162"/>
                <a:gd name="T16" fmla="*/ 96 w 208"/>
                <a:gd name="T17" fmla="*/ 0 h 162"/>
                <a:gd name="T18" fmla="*/ 106 w 208"/>
                <a:gd name="T19" fmla="*/ 10 h 162"/>
                <a:gd name="T20" fmla="*/ 106 w 208"/>
                <a:gd name="T21" fmla="*/ 20 h 162"/>
                <a:gd name="T22" fmla="*/ 112 w 208"/>
                <a:gd name="T23" fmla="*/ 30 h 162"/>
                <a:gd name="T24" fmla="*/ 117 w 208"/>
                <a:gd name="T25" fmla="*/ 25 h 162"/>
                <a:gd name="T26" fmla="*/ 122 w 208"/>
                <a:gd name="T27" fmla="*/ 25 h 162"/>
                <a:gd name="T28" fmla="*/ 157 w 208"/>
                <a:gd name="T29" fmla="*/ 10 h 162"/>
                <a:gd name="T30" fmla="*/ 172 w 208"/>
                <a:gd name="T31" fmla="*/ 5 h 162"/>
                <a:gd name="T32" fmla="*/ 208 w 208"/>
                <a:gd name="T33" fmla="*/ 40 h 162"/>
                <a:gd name="T34" fmla="*/ 203 w 208"/>
                <a:gd name="T35" fmla="*/ 45 h 162"/>
                <a:gd name="T36" fmla="*/ 198 w 208"/>
                <a:gd name="T37" fmla="*/ 55 h 162"/>
                <a:gd name="T38" fmla="*/ 193 w 208"/>
                <a:gd name="T39" fmla="*/ 66 h 162"/>
                <a:gd name="T40" fmla="*/ 193 w 208"/>
                <a:gd name="T41" fmla="*/ 66 h 162"/>
                <a:gd name="T42" fmla="*/ 198 w 208"/>
                <a:gd name="T43" fmla="*/ 71 h 162"/>
                <a:gd name="T44" fmla="*/ 198 w 208"/>
                <a:gd name="T45" fmla="*/ 76 h 162"/>
                <a:gd name="T46" fmla="*/ 172 w 208"/>
                <a:gd name="T47" fmla="*/ 76 h 162"/>
                <a:gd name="T48" fmla="*/ 177 w 208"/>
                <a:gd name="T49" fmla="*/ 86 h 162"/>
                <a:gd name="T50" fmla="*/ 162 w 208"/>
                <a:gd name="T51" fmla="*/ 86 h 162"/>
                <a:gd name="T52" fmla="*/ 142 w 208"/>
                <a:gd name="T53" fmla="*/ 86 h 162"/>
                <a:gd name="T54" fmla="*/ 142 w 208"/>
                <a:gd name="T55" fmla="*/ 81 h 162"/>
                <a:gd name="T56" fmla="*/ 137 w 208"/>
                <a:gd name="T57" fmla="*/ 66 h 162"/>
                <a:gd name="T58" fmla="*/ 127 w 208"/>
                <a:gd name="T59" fmla="*/ 66 h 162"/>
                <a:gd name="T60" fmla="*/ 122 w 208"/>
                <a:gd name="T61" fmla="*/ 71 h 162"/>
                <a:gd name="T62" fmla="*/ 86 w 208"/>
                <a:gd name="T63" fmla="*/ 76 h 162"/>
                <a:gd name="T64" fmla="*/ 81 w 208"/>
                <a:gd name="T65" fmla="*/ 81 h 162"/>
                <a:gd name="T66" fmla="*/ 86 w 208"/>
                <a:gd name="T67" fmla="*/ 91 h 162"/>
                <a:gd name="T68" fmla="*/ 91 w 208"/>
                <a:gd name="T69" fmla="*/ 96 h 162"/>
                <a:gd name="T70" fmla="*/ 86 w 208"/>
                <a:gd name="T71" fmla="*/ 106 h 162"/>
                <a:gd name="T72" fmla="*/ 76 w 208"/>
                <a:gd name="T73" fmla="*/ 111 h 162"/>
                <a:gd name="T74" fmla="*/ 71 w 208"/>
                <a:gd name="T75" fmla="*/ 116 h 162"/>
                <a:gd name="T76" fmla="*/ 66 w 208"/>
                <a:gd name="T77" fmla="*/ 126 h 162"/>
                <a:gd name="T78" fmla="*/ 51 w 208"/>
                <a:gd name="T79" fmla="*/ 131 h 162"/>
                <a:gd name="T80" fmla="*/ 36 w 208"/>
                <a:gd name="T81" fmla="*/ 136 h 162"/>
                <a:gd name="T82" fmla="*/ 41 w 208"/>
                <a:gd name="T83" fmla="*/ 141 h 162"/>
                <a:gd name="T84" fmla="*/ 30 w 208"/>
                <a:gd name="T85" fmla="*/ 147 h 162"/>
                <a:gd name="T86" fmla="*/ 20 w 208"/>
                <a:gd name="T87" fmla="*/ 152 h 162"/>
                <a:gd name="T88" fmla="*/ 20 w 208"/>
                <a:gd name="T89" fmla="*/ 157 h 162"/>
                <a:gd name="T90" fmla="*/ 10 w 208"/>
                <a:gd name="T91" fmla="*/ 162 h 162"/>
                <a:gd name="T92" fmla="*/ 10 w 208"/>
                <a:gd name="T93" fmla="*/ 152 h 162"/>
                <a:gd name="T94" fmla="*/ 5 w 208"/>
                <a:gd name="T95" fmla="*/ 147 h 162"/>
                <a:gd name="T96" fmla="*/ 5 w 208"/>
                <a:gd name="T97" fmla="*/ 141 h 162"/>
                <a:gd name="T98" fmla="*/ 5 w 208"/>
                <a:gd name="T99" fmla="*/ 136 h 162"/>
                <a:gd name="T100" fmla="*/ 10 w 208"/>
                <a:gd name="T101" fmla="*/ 141 h 162"/>
                <a:gd name="T102" fmla="*/ 15 w 208"/>
                <a:gd name="T103" fmla="*/ 136 h 162"/>
                <a:gd name="T104" fmla="*/ 15 w 208"/>
                <a:gd name="T105" fmla="*/ 131 h 162"/>
                <a:gd name="T106" fmla="*/ 15 w 208"/>
                <a:gd name="T107" fmla="*/ 121 h 162"/>
                <a:gd name="T108" fmla="*/ 15 w 208"/>
                <a:gd name="T109" fmla="*/ 121 h 162"/>
                <a:gd name="T110" fmla="*/ 20 w 208"/>
                <a:gd name="T111" fmla="*/ 121 h 162"/>
                <a:gd name="T112" fmla="*/ 20 w 208"/>
                <a:gd name="T113" fmla="*/ 116 h 162"/>
                <a:gd name="T114" fmla="*/ 20 w 208"/>
                <a:gd name="T115" fmla="*/ 111 h 162"/>
                <a:gd name="T116" fmla="*/ 25 w 208"/>
                <a:gd name="T117" fmla="*/ 106 h 162"/>
                <a:gd name="T118" fmla="*/ 30 w 208"/>
                <a:gd name="T119" fmla="*/ 101 h 162"/>
                <a:gd name="T120" fmla="*/ 30 w 208"/>
                <a:gd name="T121" fmla="*/ 96 h 162"/>
                <a:gd name="T122" fmla="*/ 30 w 208"/>
                <a:gd name="T123" fmla="*/ 8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162">
                  <a:moveTo>
                    <a:pt x="25" y="81"/>
                  </a:moveTo>
                  <a:lnTo>
                    <a:pt x="25" y="81"/>
                  </a:lnTo>
                  <a:lnTo>
                    <a:pt x="15" y="76"/>
                  </a:lnTo>
                  <a:lnTo>
                    <a:pt x="5" y="66"/>
                  </a:lnTo>
                  <a:lnTo>
                    <a:pt x="10" y="60"/>
                  </a:lnTo>
                  <a:lnTo>
                    <a:pt x="20" y="60"/>
                  </a:lnTo>
                  <a:lnTo>
                    <a:pt x="25" y="55"/>
                  </a:lnTo>
                  <a:lnTo>
                    <a:pt x="25" y="50"/>
                  </a:lnTo>
                  <a:lnTo>
                    <a:pt x="25" y="45"/>
                  </a:lnTo>
                  <a:lnTo>
                    <a:pt x="15" y="40"/>
                  </a:lnTo>
                  <a:lnTo>
                    <a:pt x="15" y="35"/>
                  </a:lnTo>
                  <a:lnTo>
                    <a:pt x="15" y="35"/>
                  </a:lnTo>
                  <a:lnTo>
                    <a:pt x="15" y="35"/>
                  </a:lnTo>
                  <a:lnTo>
                    <a:pt x="15" y="35"/>
                  </a:lnTo>
                  <a:lnTo>
                    <a:pt x="15" y="30"/>
                  </a:lnTo>
                  <a:lnTo>
                    <a:pt x="15" y="30"/>
                  </a:lnTo>
                  <a:lnTo>
                    <a:pt x="20" y="25"/>
                  </a:lnTo>
                  <a:lnTo>
                    <a:pt x="20" y="20"/>
                  </a:lnTo>
                  <a:lnTo>
                    <a:pt x="25" y="20"/>
                  </a:lnTo>
                  <a:lnTo>
                    <a:pt x="30" y="15"/>
                  </a:lnTo>
                  <a:lnTo>
                    <a:pt x="36" y="10"/>
                  </a:lnTo>
                  <a:lnTo>
                    <a:pt x="46" y="10"/>
                  </a:lnTo>
                  <a:lnTo>
                    <a:pt x="46" y="10"/>
                  </a:lnTo>
                  <a:lnTo>
                    <a:pt x="46" y="10"/>
                  </a:lnTo>
                  <a:lnTo>
                    <a:pt x="46" y="15"/>
                  </a:lnTo>
                  <a:lnTo>
                    <a:pt x="46" y="15"/>
                  </a:lnTo>
                  <a:lnTo>
                    <a:pt x="51" y="15"/>
                  </a:lnTo>
                  <a:lnTo>
                    <a:pt x="51" y="15"/>
                  </a:lnTo>
                  <a:lnTo>
                    <a:pt x="51" y="15"/>
                  </a:lnTo>
                  <a:lnTo>
                    <a:pt x="51" y="15"/>
                  </a:lnTo>
                  <a:lnTo>
                    <a:pt x="56" y="15"/>
                  </a:lnTo>
                  <a:lnTo>
                    <a:pt x="56" y="15"/>
                  </a:lnTo>
                  <a:lnTo>
                    <a:pt x="56" y="15"/>
                  </a:lnTo>
                  <a:lnTo>
                    <a:pt x="61" y="15"/>
                  </a:lnTo>
                  <a:lnTo>
                    <a:pt x="71" y="15"/>
                  </a:lnTo>
                  <a:lnTo>
                    <a:pt x="76" y="15"/>
                  </a:lnTo>
                  <a:lnTo>
                    <a:pt x="81" y="10"/>
                  </a:lnTo>
                  <a:lnTo>
                    <a:pt x="81" y="10"/>
                  </a:lnTo>
                  <a:lnTo>
                    <a:pt x="81" y="10"/>
                  </a:lnTo>
                  <a:lnTo>
                    <a:pt x="81" y="10"/>
                  </a:lnTo>
                  <a:lnTo>
                    <a:pt x="81" y="5"/>
                  </a:lnTo>
                  <a:lnTo>
                    <a:pt x="86" y="5"/>
                  </a:lnTo>
                  <a:lnTo>
                    <a:pt x="91" y="0"/>
                  </a:lnTo>
                  <a:lnTo>
                    <a:pt x="91" y="0"/>
                  </a:lnTo>
                  <a:lnTo>
                    <a:pt x="96" y="0"/>
                  </a:lnTo>
                  <a:lnTo>
                    <a:pt x="96" y="5"/>
                  </a:lnTo>
                  <a:lnTo>
                    <a:pt x="101" y="5"/>
                  </a:lnTo>
                  <a:lnTo>
                    <a:pt x="101" y="5"/>
                  </a:lnTo>
                  <a:lnTo>
                    <a:pt x="106" y="10"/>
                  </a:lnTo>
                  <a:lnTo>
                    <a:pt x="106" y="10"/>
                  </a:lnTo>
                  <a:lnTo>
                    <a:pt x="106" y="10"/>
                  </a:lnTo>
                  <a:lnTo>
                    <a:pt x="106" y="10"/>
                  </a:lnTo>
                  <a:lnTo>
                    <a:pt x="106" y="15"/>
                  </a:lnTo>
                  <a:lnTo>
                    <a:pt x="106" y="15"/>
                  </a:lnTo>
                  <a:lnTo>
                    <a:pt x="106" y="20"/>
                  </a:lnTo>
                  <a:lnTo>
                    <a:pt x="106" y="25"/>
                  </a:lnTo>
                  <a:lnTo>
                    <a:pt x="112" y="25"/>
                  </a:lnTo>
                  <a:lnTo>
                    <a:pt x="112" y="25"/>
                  </a:lnTo>
                  <a:lnTo>
                    <a:pt x="112" y="30"/>
                  </a:lnTo>
                  <a:lnTo>
                    <a:pt x="112" y="30"/>
                  </a:lnTo>
                  <a:lnTo>
                    <a:pt x="112" y="25"/>
                  </a:lnTo>
                  <a:lnTo>
                    <a:pt x="112" y="25"/>
                  </a:lnTo>
                  <a:lnTo>
                    <a:pt x="112" y="25"/>
                  </a:lnTo>
                  <a:lnTo>
                    <a:pt x="112" y="25"/>
                  </a:lnTo>
                  <a:lnTo>
                    <a:pt x="117" y="25"/>
                  </a:lnTo>
                  <a:lnTo>
                    <a:pt x="117" y="25"/>
                  </a:lnTo>
                  <a:lnTo>
                    <a:pt x="117" y="25"/>
                  </a:lnTo>
                  <a:lnTo>
                    <a:pt x="117" y="25"/>
                  </a:lnTo>
                  <a:lnTo>
                    <a:pt x="122" y="25"/>
                  </a:lnTo>
                  <a:lnTo>
                    <a:pt x="122" y="25"/>
                  </a:lnTo>
                  <a:lnTo>
                    <a:pt x="122" y="30"/>
                  </a:lnTo>
                  <a:lnTo>
                    <a:pt x="127" y="30"/>
                  </a:lnTo>
                  <a:lnTo>
                    <a:pt x="127" y="30"/>
                  </a:lnTo>
                  <a:lnTo>
                    <a:pt x="137" y="25"/>
                  </a:lnTo>
                  <a:lnTo>
                    <a:pt x="157" y="10"/>
                  </a:lnTo>
                  <a:lnTo>
                    <a:pt x="157" y="10"/>
                  </a:lnTo>
                  <a:lnTo>
                    <a:pt x="162" y="10"/>
                  </a:lnTo>
                  <a:lnTo>
                    <a:pt x="167" y="10"/>
                  </a:lnTo>
                  <a:lnTo>
                    <a:pt x="167" y="10"/>
                  </a:lnTo>
                  <a:lnTo>
                    <a:pt x="172" y="5"/>
                  </a:lnTo>
                  <a:lnTo>
                    <a:pt x="193" y="20"/>
                  </a:lnTo>
                  <a:lnTo>
                    <a:pt x="193" y="25"/>
                  </a:lnTo>
                  <a:lnTo>
                    <a:pt x="193" y="25"/>
                  </a:lnTo>
                  <a:lnTo>
                    <a:pt x="203" y="35"/>
                  </a:lnTo>
                  <a:lnTo>
                    <a:pt x="208" y="40"/>
                  </a:lnTo>
                  <a:lnTo>
                    <a:pt x="208" y="40"/>
                  </a:lnTo>
                  <a:lnTo>
                    <a:pt x="208" y="45"/>
                  </a:lnTo>
                  <a:lnTo>
                    <a:pt x="203" y="45"/>
                  </a:lnTo>
                  <a:lnTo>
                    <a:pt x="203" y="45"/>
                  </a:lnTo>
                  <a:lnTo>
                    <a:pt x="203" y="45"/>
                  </a:lnTo>
                  <a:lnTo>
                    <a:pt x="203" y="50"/>
                  </a:lnTo>
                  <a:lnTo>
                    <a:pt x="203" y="50"/>
                  </a:lnTo>
                  <a:lnTo>
                    <a:pt x="203" y="50"/>
                  </a:lnTo>
                  <a:lnTo>
                    <a:pt x="203" y="50"/>
                  </a:lnTo>
                  <a:lnTo>
                    <a:pt x="198" y="55"/>
                  </a:lnTo>
                  <a:lnTo>
                    <a:pt x="198" y="55"/>
                  </a:lnTo>
                  <a:lnTo>
                    <a:pt x="198" y="60"/>
                  </a:lnTo>
                  <a:lnTo>
                    <a:pt x="198" y="60"/>
                  </a:lnTo>
                  <a:lnTo>
                    <a:pt x="198" y="60"/>
                  </a:lnTo>
                  <a:lnTo>
                    <a:pt x="193" y="66"/>
                  </a:lnTo>
                  <a:lnTo>
                    <a:pt x="193" y="66"/>
                  </a:lnTo>
                  <a:lnTo>
                    <a:pt x="193" y="66"/>
                  </a:lnTo>
                  <a:lnTo>
                    <a:pt x="193" y="66"/>
                  </a:lnTo>
                  <a:lnTo>
                    <a:pt x="193" y="66"/>
                  </a:lnTo>
                  <a:lnTo>
                    <a:pt x="193" y="66"/>
                  </a:lnTo>
                  <a:lnTo>
                    <a:pt x="193" y="66"/>
                  </a:lnTo>
                  <a:lnTo>
                    <a:pt x="198" y="71"/>
                  </a:lnTo>
                  <a:lnTo>
                    <a:pt x="198" y="71"/>
                  </a:lnTo>
                  <a:lnTo>
                    <a:pt x="198" y="71"/>
                  </a:lnTo>
                  <a:lnTo>
                    <a:pt x="198" y="71"/>
                  </a:lnTo>
                  <a:lnTo>
                    <a:pt x="198" y="71"/>
                  </a:lnTo>
                  <a:lnTo>
                    <a:pt x="198" y="71"/>
                  </a:lnTo>
                  <a:lnTo>
                    <a:pt x="198" y="76"/>
                  </a:lnTo>
                  <a:lnTo>
                    <a:pt x="198" y="76"/>
                  </a:lnTo>
                  <a:lnTo>
                    <a:pt x="198" y="76"/>
                  </a:lnTo>
                  <a:lnTo>
                    <a:pt x="193" y="76"/>
                  </a:lnTo>
                  <a:lnTo>
                    <a:pt x="177" y="76"/>
                  </a:lnTo>
                  <a:lnTo>
                    <a:pt x="177" y="76"/>
                  </a:lnTo>
                  <a:lnTo>
                    <a:pt x="177" y="76"/>
                  </a:lnTo>
                  <a:lnTo>
                    <a:pt x="172" y="76"/>
                  </a:lnTo>
                  <a:lnTo>
                    <a:pt x="172" y="76"/>
                  </a:lnTo>
                  <a:lnTo>
                    <a:pt x="172" y="76"/>
                  </a:lnTo>
                  <a:lnTo>
                    <a:pt x="182" y="81"/>
                  </a:lnTo>
                  <a:lnTo>
                    <a:pt x="182" y="81"/>
                  </a:lnTo>
                  <a:lnTo>
                    <a:pt x="177" y="86"/>
                  </a:lnTo>
                  <a:lnTo>
                    <a:pt x="177" y="86"/>
                  </a:lnTo>
                  <a:lnTo>
                    <a:pt x="172" y="86"/>
                  </a:lnTo>
                  <a:lnTo>
                    <a:pt x="167" y="86"/>
                  </a:lnTo>
                  <a:lnTo>
                    <a:pt x="162" y="86"/>
                  </a:lnTo>
                  <a:lnTo>
                    <a:pt x="162" y="86"/>
                  </a:lnTo>
                  <a:lnTo>
                    <a:pt x="157" y="91"/>
                  </a:lnTo>
                  <a:lnTo>
                    <a:pt x="152" y="91"/>
                  </a:lnTo>
                  <a:lnTo>
                    <a:pt x="147" y="91"/>
                  </a:lnTo>
                  <a:lnTo>
                    <a:pt x="147" y="91"/>
                  </a:lnTo>
                  <a:lnTo>
                    <a:pt x="142" y="86"/>
                  </a:lnTo>
                  <a:lnTo>
                    <a:pt x="142" y="86"/>
                  </a:lnTo>
                  <a:lnTo>
                    <a:pt x="142" y="86"/>
                  </a:lnTo>
                  <a:lnTo>
                    <a:pt x="142" y="86"/>
                  </a:lnTo>
                  <a:lnTo>
                    <a:pt x="142" y="81"/>
                  </a:lnTo>
                  <a:lnTo>
                    <a:pt x="142" y="81"/>
                  </a:lnTo>
                  <a:lnTo>
                    <a:pt x="142" y="76"/>
                  </a:lnTo>
                  <a:lnTo>
                    <a:pt x="142" y="71"/>
                  </a:lnTo>
                  <a:lnTo>
                    <a:pt x="137" y="71"/>
                  </a:lnTo>
                  <a:lnTo>
                    <a:pt x="137" y="71"/>
                  </a:lnTo>
                  <a:lnTo>
                    <a:pt x="137" y="66"/>
                  </a:lnTo>
                  <a:lnTo>
                    <a:pt x="132" y="66"/>
                  </a:lnTo>
                  <a:lnTo>
                    <a:pt x="132" y="66"/>
                  </a:lnTo>
                  <a:lnTo>
                    <a:pt x="127" y="66"/>
                  </a:lnTo>
                  <a:lnTo>
                    <a:pt x="127" y="66"/>
                  </a:lnTo>
                  <a:lnTo>
                    <a:pt x="127" y="66"/>
                  </a:lnTo>
                  <a:lnTo>
                    <a:pt x="127" y="71"/>
                  </a:lnTo>
                  <a:lnTo>
                    <a:pt x="127" y="71"/>
                  </a:lnTo>
                  <a:lnTo>
                    <a:pt x="122" y="71"/>
                  </a:lnTo>
                  <a:lnTo>
                    <a:pt x="122" y="71"/>
                  </a:lnTo>
                  <a:lnTo>
                    <a:pt x="122" y="71"/>
                  </a:lnTo>
                  <a:lnTo>
                    <a:pt x="122" y="71"/>
                  </a:lnTo>
                  <a:lnTo>
                    <a:pt x="117" y="71"/>
                  </a:lnTo>
                  <a:lnTo>
                    <a:pt x="112" y="71"/>
                  </a:lnTo>
                  <a:lnTo>
                    <a:pt x="112" y="71"/>
                  </a:lnTo>
                  <a:lnTo>
                    <a:pt x="86" y="76"/>
                  </a:lnTo>
                  <a:lnTo>
                    <a:pt x="86" y="76"/>
                  </a:lnTo>
                  <a:lnTo>
                    <a:pt x="86" y="76"/>
                  </a:lnTo>
                  <a:lnTo>
                    <a:pt x="86" y="76"/>
                  </a:lnTo>
                  <a:lnTo>
                    <a:pt x="81" y="81"/>
                  </a:lnTo>
                  <a:lnTo>
                    <a:pt x="81" y="81"/>
                  </a:lnTo>
                  <a:lnTo>
                    <a:pt x="81" y="81"/>
                  </a:lnTo>
                  <a:lnTo>
                    <a:pt x="81" y="81"/>
                  </a:lnTo>
                  <a:lnTo>
                    <a:pt x="81" y="81"/>
                  </a:lnTo>
                  <a:lnTo>
                    <a:pt x="86" y="86"/>
                  </a:lnTo>
                  <a:lnTo>
                    <a:pt x="86" y="91"/>
                  </a:lnTo>
                  <a:lnTo>
                    <a:pt x="91" y="96"/>
                  </a:lnTo>
                  <a:lnTo>
                    <a:pt x="91" y="96"/>
                  </a:lnTo>
                  <a:lnTo>
                    <a:pt x="91" y="96"/>
                  </a:lnTo>
                  <a:lnTo>
                    <a:pt x="91" y="96"/>
                  </a:lnTo>
                  <a:lnTo>
                    <a:pt x="91" y="96"/>
                  </a:lnTo>
                  <a:lnTo>
                    <a:pt x="86" y="101"/>
                  </a:lnTo>
                  <a:lnTo>
                    <a:pt x="86" y="101"/>
                  </a:lnTo>
                  <a:lnTo>
                    <a:pt x="86" y="101"/>
                  </a:lnTo>
                  <a:lnTo>
                    <a:pt x="86" y="101"/>
                  </a:lnTo>
                  <a:lnTo>
                    <a:pt x="86" y="106"/>
                  </a:lnTo>
                  <a:lnTo>
                    <a:pt x="81" y="106"/>
                  </a:lnTo>
                  <a:lnTo>
                    <a:pt x="81" y="106"/>
                  </a:lnTo>
                  <a:lnTo>
                    <a:pt x="81" y="106"/>
                  </a:lnTo>
                  <a:lnTo>
                    <a:pt x="76" y="111"/>
                  </a:lnTo>
                  <a:lnTo>
                    <a:pt x="76" y="111"/>
                  </a:lnTo>
                  <a:lnTo>
                    <a:pt x="76" y="111"/>
                  </a:lnTo>
                  <a:lnTo>
                    <a:pt x="76" y="111"/>
                  </a:lnTo>
                  <a:lnTo>
                    <a:pt x="76" y="111"/>
                  </a:lnTo>
                  <a:lnTo>
                    <a:pt x="71" y="116"/>
                  </a:lnTo>
                  <a:lnTo>
                    <a:pt x="71" y="116"/>
                  </a:lnTo>
                  <a:lnTo>
                    <a:pt x="71" y="116"/>
                  </a:lnTo>
                  <a:lnTo>
                    <a:pt x="71" y="121"/>
                  </a:lnTo>
                  <a:lnTo>
                    <a:pt x="66" y="121"/>
                  </a:lnTo>
                  <a:lnTo>
                    <a:pt x="66" y="126"/>
                  </a:lnTo>
                  <a:lnTo>
                    <a:pt x="66" y="126"/>
                  </a:lnTo>
                  <a:lnTo>
                    <a:pt x="66" y="131"/>
                  </a:lnTo>
                  <a:lnTo>
                    <a:pt x="66" y="131"/>
                  </a:lnTo>
                  <a:lnTo>
                    <a:pt x="66" y="131"/>
                  </a:lnTo>
                  <a:lnTo>
                    <a:pt x="61" y="136"/>
                  </a:lnTo>
                  <a:lnTo>
                    <a:pt x="51" y="131"/>
                  </a:lnTo>
                  <a:lnTo>
                    <a:pt x="46" y="131"/>
                  </a:lnTo>
                  <a:lnTo>
                    <a:pt x="46" y="131"/>
                  </a:lnTo>
                  <a:lnTo>
                    <a:pt x="41" y="136"/>
                  </a:lnTo>
                  <a:lnTo>
                    <a:pt x="41" y="136"/>
                  </a:lnTo>
                  <a:lnTo>
                    <a:pt x="36" y="136"/>
                  </a:lnTo>
                  <a:lnTo>
                    <a:pt x="36" y="136"/>
                  </a:lnTo>
                  <a:lnTo>
                    <a:pt x="36" y="136"/>
                  </a:lnTo>
                  <a:lnTo>
                    <a:pt x="36" y="136"/>
                  </a:lnTo>
                  <a:lnTo>
                    <a:pt x="41" y="136"/>
                  </a:lnTo>
                  <a:lnTo>
                    <a:pt x="41" y="141"/>
                  </a:lnTo>
                  <a:lnTo>
                    <a:pt x="41" y="141"/>
                  </a:lnTo>
                  <a:lnTo>
                    <a:pt x="36" y="141"/>
                  </a:lnTo>
                  <a:lnTo>
                    <a:pt x="36" y="141"/>
                  </a:lnTo>
                  <a:lnTo>
                    <a:pt x="36" y="141"/>
                  </a:lnTo>
                  <a:lnTo>
                    <a:pt x="30" y="147"/>
                  </a:lnTo>
                  <a:lnTo>
                    <a:pt x="25" y="152"/>
                  </a:lnTo>
                  <a:lnTo>
                    <a:pt x="25" y="152"/>
                  </a:lnTo>
                  <a:lnTo>
                    <a:pt x="20" y="157"/>
                  </a:lnTo>
                  <a:lnTo>
                    <a:pt x="20" y="157"/>
                  </a:lnTo>
                  <a:lnTo>
                    <a:pt x="20" y="152"/>
                  </a:lnTo>
                  <a:lnTo>
                    <a:pt x="20" y="152"/>
                  </a:lnTo>
                  <a:lnTo>
                    <a:pt x="20" y="152"/>
                  </a:lnTo>
                  <a:lnTo>
                    <a:pt x="20" y="152"/>
                  </a:lnTo>
                  <a:lnTo>
                    <a:pt x="15" y="152"/>
                  </a:lnTo>
                  <a:lnTo>
                    <a:pt x="20" y="157"/>
                  </a:lnTo>
                  <a:lnTo>
                    <a:pt x="20" y="157"/>
                  </a:lnTo>
                  <a:lnTo>
                    <a:pt x="15" y="162"/>
                  </a:lnTo>
                  <a:lnTo>
                    <a:pt x="15" y="162"/>
                  </a:lnTo>
                  <a:lnTo>
                    <a:pt x="15" y="162"/>
                  </a:lnTo>
                  <a:lnTo>
                    <a:pt x="10" y="162"/>
                  </a:lnTo>
                  <a:lnTo>
                    <a:pt x="10" y="157"/>
                  </a:lnTo>
                  <a:lnTo>
                    <a:pt x="10" y="157"/>
                  </a:lnTo>
                  <a:lnTo>
                    <a:pt x="10" y="157"/>
                  </a:lnTo>
                  <a:lnTo>
                    <a:pt x="10" y="157"/>
                  </a:lnTo>
                  <a:lnTo>
                    <a:pt x="10" y="152"/>
                  </a:lnTo>
                  <a:lnTo>
                    <a:pt x="10" y="152"/>
                  </a:lnTo>
                  <a:lnTo>
                    <a:pt x="5" y="152"/>
                  </a:lnTo>
                  <a:lnTo>
                    <a:pt x="5" y="152"/>
                  </a:lnTo>
                  <a:lnTo>
                    <a:pt x="5" y="152"/>
                  </a:lnTo>
                  <a:lnTo>
                    <a:pt x="5" y="147"/>
                  </a:lnTo>
                  <a:lnTo>
                    <a:pt x="5" y="147"/>
                  </a:lnTo>
                  <a:lnTo>
                    <a:pt x="5" y="147"/>
                  </a:lnTo>
                  <a:lnTo>
                    <a:pt x="5" y="147"/>
                  </a:lnTo>
                  <a:lnTo>
                    <a:pt x="5" y="141"/>
                  </a:lnTo>
                  <a:lnTo>
                    <a:pt x="5" y="141"/>
                  </a:lnTo>
                  <a:lnTo>
                    <a:pt x="5" y="141"/>
                  </a:lnTo>
                  <a:lnTo>
                    <a:pt x="5" y="141"/>
                  </a:lnTo>
                  <a:lnTo>
                    <a:pt x="0" y="136"/>
                  </a:lnTo>
                  <a:lnTo>
                    <a:pt x="5" y="136"/>
                  </a:lnTo>
                  <a:lnTo>
                    <a:pt x="5" y="136"/>
                  </a:lnTo>
                  <a:lnTo>
                    <a:pt x="5" y="136"/>
                  </a:lnTo>
                  <a:lnTo>
                    <a:pt x="5" y="136"/>
                  </a:lnTo>
                  <a:lnTo>
                    <a:pt x="5" y="136"/>
                  </a:lnTo>
                  <a:lnTo>
                    <a:pt x="10" y="141"/>
                  </a:lnTo>
                  <a:lnTo>
                    <a:pt x="10" y="141"/>
                  </a:lnTo>
                  <a:lnTo>
                    <a:pt x="10" y="141"/>
                  </a:lnTo>
                  <a:lnTo>
                    <a:pt x="10" y="141"/>
                  </a:lnTo>
                  <a:lnTo>
                    <a:pt x="10" y="141"/>
                  </a:lnTo>
                  <a:lnTo>
                    <a:pt x="15" y="136"/>
                  </a:lnTo>
                  <a:lnTo>
                    <a:pt x="15" y="136"/>
                  </a:lnTo>
                  <a:lnTo>
                    <a:pt x="15" y="136"/>
                  </a:lnTo>
                  <a:lnTo>
                    <a:pt x="15" y="136"/>
                  </a:lnTo>
                  <a:lnTo>
                    <a:pt x="15" y="136"/>
                  </a:lnTo>
                  <a:lnTo>
                    <a:pt x="15" y="131"/>
                  </a:lnTo>
                  <a:lnTo>
                    <a:pt x="15" y="131"/>
                  </a:lnTo>
                  <a:lnTo>
                    <a:pt x="15" y="131"/>
                  </a:lnTo>
                  <a:lnTo>
                    <a:pt x="15" y="131"/>
                  </a:lnTo>
                  <a:lnTo>
                    <a:pt x="15" y="126"/>
                  </a:lnTo>
                  <a:lnTo>
                    <a:pt x="15" y="126"/>
                  </a:lnTo>
                  <a:lnTo>
                    <a:pt x="15" y="121"/>
                  </a:lnTo>
                  <a:lnTo>
                    <a:pt x="15" y="121"/>
                  </a:lnTo>
                  <a:lnTo>
                    <a:pt x="15" y="121"/>
                  </a:lnTo>
                  <a:lnTo>
                    <a:pt x="15" y="121"/>
                  </a:lnTo>
                  <a:lnTo>
                    <a:pt x="15" y="121"/>
                  </a:lnTo>
                  <a:lnTo>
                    <a:pt x="15" y="121"/>
                  </a:lnTo>
                  <a:lnTo>
                    <a:pt x="20" y="121"/>
                  </a:lnTo>
                  <a:lnTo>
                    <a:pt x="20" y="121"/>
                  </a:lnTo>
                  <a:lnTo>
                    <a:pt x="20" y="121"/>
                  </a:lnTo>
                  <a:lnTo>
                    <a:pt x="20" y="121"/>
                  </a:lnTo>
                  <a:lnTo>
                    <a:pt x="20" y="121"/>
                  </a:lnTo>
                  <a:lnTo>
                    <a:pt x="20" y="121"/>
                  </a:lnTo>
                  <a:lnTo>
                    <a:pt x="20" y="116"/>
                  </a:lnTo>
                  <a:lnTo>
                    <a:pt x="20" y="116"/>
                  </a:lnTo>
                  <a:lnTo>
                    <a:pt x="20" y="116"/>
                  </a:lnTo>
                  <a:lnTo>
                    <a:pt x="20" y="116"/>
                  </a:lnTo>
                  <a:lnTo>
                    <a:pt x="20" y="116"/>
                  </a:lnTo>
                  <a:lnTo>
                    <a:pt x="20" y="111"/>
                  </a:lnTo>
                  <a:lnTo>
                    <a:pt x="20" y="111"/>
                  </a:lnTo>
                  <a:lnTo>
                    <a:pt x="20" y="111"/>
                  </a:lnTo>
                  <a:lnTo>
                    <a:pt x="20" y="111"/>
                  </a:lnTo>
                  <a:lnTo>
                    <a:pt x="20" y="106"/>
                  </a:lnTo>
                  <a:lnTo>
                    <a:pt x="20" y="106"/>
                  </a:lnTo>
                  <a:lnTo>
                    <a:pt x="25" y="106"/>
                  </a:lnTo>
                  <a:lnTo>
                    <a:pt x="25" y="106"/>
                  </a:lnTo>
                  <a:lnTo>
                    <a:pt x="25" y="106"/>
                  </a:lnTo>
                  <a:lnTo>
                    <a:pt x="25" y="106"/>
                  </a:lnTo>
                  <a:lnTo>
                    <a:pt x="30" y="106"/>
                  </a:lnTo>
                  <a:lnTo>
                    <a:pt x="30" y="106"/>
                  </a:lnTo>
                  <a:lnTo>
                    <a:pt x="30" y="101"/>
                  </a:lnTo>
                  <a:lnTo>
                    <a:pt x="30" y="101"/>
                  </a:lnTo>
                  <a:lnTo>
                    <a:pt x="30" y="101"/>
                  </a:lnTo>
                  <a:lnTo>
                    <a:pt x="30" y="96"/>
                  </a:lnTo>
                  <a:lnTo>
                    <a:pt x="30" y="96"/>
                  </a:lnTo>
                  <a:lnTo>
                    <a:pt x="30" y="96"/>
                  </a:lnTo>
                  <a:lnTo>
                    <a:pt x="30" y="96"/>
                  </a:lnTo>
                  <a:lnTo>
                    <a:pt x="30" y="96"/>
                  </a:lnTo>
                  <a:lnTo>
                    <a:pt x="30" y="91"/>
                  </a:lnTo>
                  <a:lnTo>
                    <a:pt x="30" y="91"/>
                  </a:lnTo>
                  <a:lnTo>
                    <a:pt x="30" y="86"/>
                  </a:lnTo>
                  <a:lnTo>
                    <a:pt x="30" y="86"/>
                  </a:lnTo>
                  <a:lnTo>
                    <a:pt x="30" y="86"/>
                  </a:lnTo>
                  <a:lnTo>
                    <a:pt x="25" y="8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8" name="Freeform 22"/>
            <p:cNvSpPr>
              <a:spLocks/>
            </p:cNvSpPr>
            <p:nvPr/>
          </p:nvSpPr>
          <p:spPr bwMode="auto">
            <a:xfrm>
              <a:off x="3571876" y="3246438"/>
              <a:ext cx="296863" cy="225425"/>
            </a:xfrm>
            <a:custGeom>
              <a:avLst/>
              <a:gdLst>
                <a:gd name="T0" fmla="*/ 111 w 187"/>
                <a:gd name="T1" fmla="*/ 5 h 142"/>
                <a:gd name="T2" fmla="*/ 136 w 187"/>
                <a:gd name="T3" fmla="*/ 16 h 142"/>
                <a:gd name="T4" fmla="*/ 141 w 187"/>
                <a:gd name="T5" fmla="*/ 26 h 142"/>
                <a:gd name="T6" fmla="*/ 141 w 187"/>
                <a:gd name="T7" fmla="*/ 31 h 142"/>
                <a:gd name="T8" fmla="*/ 157 w 187"/>
                <a:gd name="T9" fmla="*/ 41 h 142"/>
                <a:gd name="T10" fmla="*/ 162 w 187"/>
                <a:gd name="T11" fmla="*/ 46 h 142"/>
                <a:gd name="T12" fmla="*/ 172 w 187"/>
                <a:gd name="T13" fmla="*/ 51 h 142"/>
                <a:gd name="T14" fmla="*/ 177 w 187"/>
                <a:gd name="T15" fmla="*/ 46 h 142"/>
                <a:gd name="T16" fmla="*/ 182 w 187"/>
                <a:gd name="T17" fmla="*/ 46 h 142"/>
                <a:gd name="T18" fmla="*/ 187 w 187"/>
                <a:gd name="T19" fmla="*/ 51 h 142"/>
                <a:gd name="T20" fmla="*/ 187 w 187"/>
                <a:gd name="T21" fmla="*/ 56 h 142"/>
                <a:gd name="T22" fmla="*/ 182 w 187"/>
                <a:gd name="T23" fmla="*/ 61 h 142"/>
                <a:gd name="T24" fmla="*/ 182 w 187"/>
                <a:gd name="T25" fmla="*/ 66 h 142"/>
                <a:gd name="T26" fmla="*/ 177 w 187"/>
                <a:gd name="T27" fmla="*/ 71 h 142"/>
                <a:gd name="T28" fmla="*/ 172 w 187"/>
                <a:gd name="T29" fmla="*/ 76 h 142"/>
                <a:gd name="T30" fmla="*/ 172 w 187"/>
                <a:gd name="T31" fmla="*/ 81 h 142"/>
                <a:gd name="T32" fmla="*/ 172 w 187"/>
                <a:gd name="T33" fmla="*/ 91 h 142"/>
                <a:gd name="T34" fmla="*/ 167 w 187"/>
                <a:gd name="T35" fmla="*/ 97 h 142"/>
                <a:gd name="T36" fmla="*/ 167 w 187"/>
                <a:gd name="T37" fmla="*/ 97 h 142"/>
                <a:gd name="T38" fmla="*/ 162 w 187"/>
                <a:gd name="T39" fmla="*/ 102 h 142"/>
                <a:gd name="T40" fmla="*/ 162 w 187"/>
                <a:gd name="T41" fmla="*/ 107 h 142"/>
                <a:gd name="T42" fmla="*/ 151 w 187"/>
                <a:gd name="T43" fmla="*/ 112 h 142"/>
                <a:gd name="T44" fmla="*/ 146 w 187"/>
                <a:gd name="T45" fmla="*/ 112 h 142"/>
                <a:gd name="T46" fmla="*/ 136 w 187"/>
                <a:gd name="T47" fmla="*/ 117 h 142"/>
                <a:gd name="T48" fmla="*/ 121 w 187"/>
                <a:gd name="T49" fmla="*/ 122 h 142"/>
                <a:gd name="T50" fmla="*/ 91 w 187"/>
                <a:gd name="T51" fmla="*/ 142 h 142"/>
                <a:gd name="T52" fmla="*/ 81 w 187"/>
                <a:gd name="T53" fmla="*/ 137 h 142"/>
                <a:gd name="T54" fmla="*/ 76 w 187"/>
                <a:gd name="T55" fmla="*/ 137 h 142"/>
                <a:gd name="T56" fmla="*/ 76 w 187"/>
                <a:gd name="T57" fmla="*/ 142 h 142"/>
                <a:gd name="T58" fmla="*/ 70 w 187"/>
                <a:gd name="T59" fmla="*/ 137 h 142"/>
                <a:gd name="T60" fmla="*/ 70 w 187"/>
                <a:gd name="T61" fmla="*/ 122 h 142"/>
                <a:gd name="T62" fmla="*/ 65 w 187"/>
                <a:gd name="T63" fmla="*/ 117 h 142"/>
                <a:gd name="T64" fmla="*/ 55 w 187"/>
                <a:gd name="T65" fmla="*/ 112 h 142"/>
                <a:gd name="T66" fmla="*/ 45 w 187"/>
                <a:gd name="T67" fmla="*/ 122 h 142"/>
                <a:gd name="T68" fmla="*/ 40 w 187"/>
                <a:gd name="T69" fmla="*/ 127 h 142"/>
                <a:gd name="T70" fmla="*/ 20 w 187"/>
                <a:gd name="T71" fmla="*/ 127 h 142"/>
                <a:gd name="T72" fmla="*/ 15 w 187"/>
                <a:gd name="T73" fmla="*/ 127 h 142"/>
                <a:gd name="T74" fmla="*/ 10 w 187"/>
                <a:gd name="T75" fmla="*/ 122 h 142"/>
                <a:gd name="T76" fmla="*/ 0 w 187"/>
                <a:gd name="T77" fmla="*/ 122 h 142"/>
                <a:gd name="T78" fmla="*/ 0 w 187"/>
                <a:gd name="T79" fmla="*/ 91 h 142"/>
                <a:gd name="T80" fmla="*/ 10 w 187"/>
                <a:gd name="T81" fmla="*/ 71 h 142"/>
                <a:gd name="T82" fmla="*/ 30 w 187"/>
                <a:gd name="T83" fmla="*/ 66 h 142"/>
                <a:gd name="T84" fmla="*/ 40 w 187"/>
                <a:gd name="T85" fmla="*/ 71 h 142"/>
                <a:gd name="T86" fmla="*/ 60 w 187"/>
                <a:gd name="T87" fmla="*/ 71 h 142"/>
                <a:gd name="T88" fmla="*/ 60 w 187"/>
                <a:gd name="T89" fmla="*/ 66 h 142"/>
                <a:gd name="T90" fmla="*/ 65 w 187"/>
                <a:gd name="T91" fmla="*/ 56 h 142"/>
                <a:gd name="T92" fmla="*/ 70 w 187"/>
                <a:gd name="T93" fmla="*/ 56 h 142"/>
                <a:gd name="T94" fmla="*/ 76 w 187"/>
                <a:gd name="T95" fmla="*/ 46 h 142"/>
                <a:gd name="T96" fmla="*/ 70 w 187"/>
                <a:gd name="T97" fmla="*/ 41 h 142"/>
                <a:gd name="T98" fmla="*/ 70 w 187"/>
                <a:gd name="T99" fmla="*/ 41 h 142"/>
                <a:gd name="T100" fmla="*/ 76 w 187"/>
                <a:gd name="T101" fmla="*/ 41 h 142"/>
                <a:gd name="T102" fmla="*/ 86 w 187"/>
                <a:gd name="T103" fmla="*/ 36 h 142"/>
                <a:gd name="T104" fmla="*/ 91 w 187"/>
                <a:gd name="T105" fmla="*/ 26 h 142"/>
                <a:gd name="T106" fmla="*/ 96 w 187"/>
                <a:gd name="T107" fmla="*/ 26 h 142"/>
                <a:gd name="T108" fmla="*/ 101 w 187"/>
                <a:gd name="T109" fmla="*/ 21 h 142"/>
                <a:gd name="T110" fmla="*/ 106 w 187"/>
                <a:gd name="T111" fmla="*/ 21 h 142"/>
                <a:gd name="T112" fmla="*/ 111 w 187"/>
                <a:gd name="T113" fmla="*/ 21 h 142"/>
                <a:gd name="T114" fmla="*/ 116 w 187"/>
                <a:gd name="T115" fmla="*/ 16 h 142"/>
                <a:gd name="T116" fmla="*/ 116 w 187"/>
                <a:gd name="T117" fmla="*/ 1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42">
                  <a:moveTo>
                    <a:pt x="116" y="10"/>
                  </a:moveTo>
                  <a:lnTo>
                    <a:pt x="116" y="10"/>
                  </a:lnTo>
                  <a:lnTo>
                    <a:pt x="116" y="5"/>
                  </a:lnTo>
                  <a:lnTo>
                    <a:pt x="111" y="5"/>
                  </a:lnTo>
                  <a:lnTo>
                    <a:pt x="121" y="0"/>
                  </a:lnTo>
                  <a:lnTo>
                    <a:pt x="131" y="10"/>
                  </a:lnTo>
                  <a:lnTo>
                    <a:pt x="131" y="10"/>
                  </a:lnTo>
                  <a:lnTo>
                    <a:pt x="136" y="16"/>
                  </a:lnTo>
                  <a:lnTo>
                    <a:pt x="136" y="21"/>
                  </a:lnTo>
                  <a:lnTo>
                    <a:pt x="141" y="21"/>
                  </a:lnTo>
                  <a:lnTo>
                    <a:pt x="141" y="21"/>
                  </a:lnTo>
                  <a:lnTo>
                    <a:pt x="141" y="26"/>
                  </a:lnTo>
                  <a:lnTo>
                    <a:pt x="141" y="26"/>
                  </a:lnTo>
                  <a:lnTo>
                    <a:pt x="141" y="26"/>
                  </a:lnTo>
                  <a:lnTo>
                    <a:pt x="141" y="26"/>
                  </a:lnTo>
                  <a:lnTo>
                    <a:pt x="141" y="31"/>
                  </a:lnTo>
                  <a:lnTo>
                    <a:pt x="141" y="31"/>
                  </a:lnTo>
                  <a:lnTo>
                    <a:pt x="141" y="31"/>
                  </a:lnTo>
                  <a:lnTo>
                    <a:pt x="151" y="36"/>
                  </a:lnTo>
                  <a:lnTo>
                    <a:pt x="157" y="41"/>
                  </a:lnTo>
                  <a:lnTo>
                    <a:pt x="157" y="41"/>
                  </a:lnTo>
                  <a:lnTo>
                    <a:pt x="157" y="41"/>
                  </a:lnTo>
                  <a:lnTo>
                    <a:pt x="157" y="41"/>
                  </a:lnTo>
                  <a:lnTo>
                    <a:pt x="162" y="46"/>
                  </a:lnTo>
                  <a:lnTo>
                    <a:pt x="167" y="46"/>
                  </a:lnTo>
                  <a:lnTo>
                    <a:pt x="167" y="51"/>
                  </a:lnTo>
                  <a:lnTo>
                    <a:pt x="167" y="51"/>
                  </a:lnTo>
                  <a:lnTo>
                    <a:pt x="172" y="51"/>
                  </a:lnTo>
                  <a:lnTo>
                    <a:pt x="172" y="51"/>
                  </a:lnTo>
                  <a:lnTo>
                    <a:pt x="172" y="46"/>
                  </a:lnTo>
                  <a:lnTo>
                    <a:pt x="177" y="46"/>
                  </a:lnTo>
                  <a:lnTo>
                    <a:pt x="177" y="46"/>
                  </a:lnTo>
                  <a:lnTo>
                    <a:pt x="177" y="46"/>
                  </a:lnTo>
                  <a:lnTo>
                    <a:pt x="177" y="46"/>
                  </a:lnTo>
                  <a:lnTo>
                    <a:pt x="177" y="46"/>
                  </a:lnTo>
                  <a:lnTo>
                    <a:pt x="182" y="46"/>
                  </a:lnTo>
                  <a:lnTo>
                    <a:pt x="182" y="46"/>
                  </a:lnTo>
                  <a:lnTo>
                    <a:pt x="187" y="51"/>
                  </a:lnTo>
                  <a:lnTo>
                    <a:pt x="187" y="51"/>
                  </a:lnTo>
                  <a:lnTo>
                    <a:pt x="187" y="51"/>
                  </a:lnTo>
                  <a:lnTo>
                    <a:pt x="187" y="51"/>
                  </a:lnTo>
                  <a:lnTo>
                    <a:pt x="187" y="56"/>
                  </a:lnTo>
                  <a:lnTo>
                    <a:pt x="187" y="56"/>
                  </a:lnTo>
                  <a:lnTo>
                    <a:pt x="187" y="56"/>
                  </a:lnTo>
                  <a:lnTo>
                    <a:pt x="187" y="56"/>
                  </a:lnTo>
                  <a:lnTo>
                    <a:pt x="182" y="61"/>
                  </a:lnTo>
                  <a:lnTo>
                    <a:pt x="182" y="61"/>
                  </a:lnTo>
                  <a:lnTo>
                    <a:pt x="182" y="61"/>
                  </a:lnTo>
                  <a:lnTo>
                    <a:pt x="182" y="61"/>
                  </a:lnTo>
                  <a:lnTo>
                    <a:pt x="182" y="66"/>
                  </a:lnTo>
                  <a:lnTo>
                    <a:pt x="182" y="66"/>
                  </a:lnTo>
                  <a:lnTo>
                    <a:pt x="182" y="66"/>
                  </a:lnTo>
                  <a:lnTo>
                    <a:pt x="182" y="71"/>
                  </a:lnTo>
                  <a:lnTo>
                    <a:pt x="182" y="71"/>
                  </a:lnTo>
                  <a:lnTo>
                    <a:pt x="182" y="71"/>
                  </a:lnTo>
                  <a:lnTo>
                    <a:pt x="177" y="71"/>
                  </a:lnTo>
                  <a:lnTo>
                    <a:pt x="177" y="71"/>
                  </a:lnTo>
                  <a:lnTo>
                    <a:pt x="177" y="71"/>
                  </a:lnTo>
                  <a:lnTo>
                    <a:pt x="177" y="71"/>
                  </a:lnTo>
                  <a:lnTo>
                    <a:pt x="172" y="76"/>
                  </a:lnTo>
                  <a:lnTo>
                    <a:pt x="172" y="76"/>
                  </a:lnTo>
                  <a:lnTo>
                    <a:pt x="172" y="76"/>
                  </a:lnTo>
                  <a:lnTo>
                    <a:pt x="172" y="81"/>
                  </a:lnTo>
                  <a:lnTo>
                    <a:pt x="172" y="81"/>
                  </a:lnTo>
                  <a:lnTo>
                    <a:pt x="172" y="86"/>
                  </a:lnTo>
                  <a:lnTo>
                    <a:pt x="172" y="86"/>
                  </a:lnTo>
                  <a:lnTo>
                    <a:pt x="172" y="91"/>
                  </a:lnTo>
                  <a:lnTo>
                    <a:pt x="172" y="91"/>
                  </a:lnTo>
                  <a:lnTo>
                    <a:pt x="172" y="91"/>
                  </a:lnTo>
                  <a:lnTo>
                    <a:pt x="172" y="91"/>
                  </a:lnTo>
                  <a:lnTo>
                    <a:pt x="167" y="97"/>
                  </a:lnTo>
                  <a:lnTo>
                    <a:pt x="167" y="97"/>
                  </a:lnTo>
                  <a:lnTo>
                    <a:pt x="167" y="97"/>
                  </a:lnTo>
                  <a:lnTo>
                    <a:pt x="167" y="97"/>
                  </a:lnTo>
                  <a:lnTo>
                    <a:pt x="167" y="97"/>
                  </a:lnTo>
                  <a:lnTo>
                    <a:pt x="167" y="97"/>
                  </a:lnTo>
                  <a:lnTo>
                    <a:pt x="162" y="97"/>
                  </a:lnTo>
                  <a:lnTo>
                    <a:pt x="162" y="102"/>
                  </a:lnTo>
                  <a:lnTo>
                    <a:pt x="162" y="102"/>
                  </a:lnTo>
                  <a:lnTo>
                    <a:pt x="162" y="102"/>
                  </a:lnTo>
                  <a:lnTo>
                    <a:pt x="162" y="102"/>
                  </a:lnTo>
                  <a:lnTo>
                    <a:pt x="162" y="102"/>
                  </a:lnTo>
                  <a:lnTo>
                    <a:pt x="162" y="107"/>
                  </a:lnTo>
                  <a:lnTo>
                    <a:pt x="162" y="107"/>
                  </a:lnTo>
                  <a:lnTo>
                    <a:pt x="162" y="107"/>
                  </a:lnTo>
                  <a:lnTo>
                    <a:pt x="157" y="112"/>
                  </a:lnTo>
                  <a:lnTo>
                    <a:pt x="151" y="112"/>
                  </a:lnTo>
                  <a:lnTo>
                    <a:pt x="151" y="112"/>
                  </a:lnTo>
                  <a:lnTo>
                    <a:pt x="146" y="112"/>
                  </a:lnTo>
                  <a:lnTo>
                    <a:pt x="146" y="112"/>
                  </a:lnTo>
                  <a:lnTo>
                    <a:pt x="146" y="112"/>
                  </a:lnTo>
                  <a:lnTo>
                    <a:pt x="146" y="112"/>
                  </a:lnTo>
                  <a:lnTo>
                    <a:pt x="146" y="112"/>
                  </a:lnTo>
                  <a:lnTo>
                    <a:pt x="141" y="112"/>
                  </a:lnTo>
                  <a:lnTo>
                    <a:pt x="141" y="112"/>
                  </a:lnTo>
                  <a:lnTo>
                    <a:pt x="136" y="117"/>
                  </a:lnTo>
                  <a:lnTo>
                    <a:pt x="131" y="122"/>
                  </a:lnTo>
                  <a:lnTo>
                    <a:pt x="131" y="122"/>
                  </a:lnTo>
                  <a:lnTo>
                    <a:pt x="126" y="122"/>
                  </a:lnTo>
                  <a:lnTo>
                    <a:pt x="121" y="122"/>
                  </a:lnTo>
                  <a:lnTo>
                    <a:pt x="121" y="122"/>
                  </a:lnTo>
                  <a:lnTo>
                    <a:pt x="101" y="137"/>
                  </a:lnTo>
                  <a:lnTo>
                    <a:pt x="91" y="142"/>
                  </a:lnTo>
                  <a:lnTo>
                    <a:pt x="91" y="142"/>
                  </a:lnTo>
                  <a:lnTo>
                    <a:pt x="86" y="142"/>
                  </a:lnTo>
                  <a:lnTo>
                    <a:pt x="86" y="137"/>
                  </a:lnTo>
                  <a:lnTo>
                    <a:pt x="86" y="137"/>
                  </a:lnTo>
                  <a:lnTo>
                    <a:pt x="81" y="137"/>
                  </a:lnTo>
                  <a:lnTo>
                    <a:pt x="81" y="137"/>
                  </a:lnTo>
                  <a:lnTo>
                    <a:pt x="81" y="137"/>
                  </a:lnTo>
                  <a:lnTo>
                    <a:pt x="81" y="137"/>
                  </a:lnTo>
                  <a:lnTo>
                    <a:pt x="76" y="137"/>
                  </a:lnTo>
                  <a:lnTo>
                    <a:pt x="76" y="137"/>
                  </a:lnTo>
                  <a:lnTo>
                    <a:pt x="76" y="137"/>
                  </a:lnTo>
                  <a:lnTo>
                    <a:pt x="76" y="137"/>
                  </a:lnTo>
                  <a:lnTo>
                    <a:pt x="76" y="142"/>
                  </a:lnTo>
                  <a:lnTo>
                    <a:pt x="76" y="142"/>
                  </a:lnTo>
                  <a:lnTo>
                    <a:pt x="76" y="137"/>
                  </a:lnTo>
                  <a:lnTo>
                    <a:pt x="76" y="137"/>
                  </a:lnTo>
                  <a:lnTo>
                    <a:pt x="70" y="137"/>
                  </a:lnTo>
                  <a:lnTo>
                    <a:pt x="70" y="132"/>
                  </a:lnTo>
                  <a:lnTo>
                    <a:pt x="70" y="127"/>
                  </a:lnTo>
                  <a:lnTo>
                    <a:pt x="70" y="127"/>
                  </a:lnTo>
                  <a:lnTo>
                    <a:pt x="70" y="122"/>
                  </a:lnTo>
                  <a:lnTo>
                    <a:pt x="70" y="122"/>
                  </a:lnTo>
                  <a:lnTo>
                    <a:pt x="70" y="122"/>
                  </a:lnTo>
                  <a:lnTo>
                    <a:pt x="70" y="122"/>
                  </a:lnTo>
                  <a:lnTo>
                    <a:pt x="65" y="117"/>
                  </a:lnTo>
                  <a:lnTo>
                    <a:pt x="65" y="117"/>
                  </a:lnTo>
                  <a:lnTo>
                    <a:pt x="60" y="117"/>
                  </a:lnTo>
                  <a:lnTo>
                    <a:pt x="60" y="112"/>
                  </a:lnTo>
                  <a:lnTo>
                    <a:pt x="55" y="112"/>
                  </a:lnTo>
                  <a:lnTo>
                    <a:pt x="55" y="112"/>
                  </a:lnTo>
                  <a:lnTo>
                    <a:pt x="50" y="117"/>
                  </a:lnTo>
                  <a:lnTo>
                    <a:pt x="45" y="117"/>
                  </a:lnTo>
                  <a:lnTo>
                    <a:pt x="45" y="122"/>
                  </a:lnTo>
                  <a:lnTo>
                    <a:pt x="45" y="122"/>
                  </a:lnTo>
                  <a:lnTo>
                    <a:pt x="45" y="122"/>
                  </a:lnTo>
                  <a:lnTo>
                    <a:pt x="45" y="122"/>
                  </a:lnTo>
                  <a:lnTo>
                    <a:pt x="40" y="127"/>
                  </a:lnTo>
                  <a:lnTo>
                    <a:pt x="35" y="127"/>
                  </a:lnTo>
                  <a:lnTo>
                    <a:pt x="25" y="127"/>
                  </a:lnTo>
                  <a:lnTo>
                    <a:pt x="20" y="127"/>
                  </a:lnTo>
                  <a:lnTo>
                    <a:pt x="20" y="127"/>
                  </a:lnTo>
                  <a:lnTo>
                    <a:pt x="20" y="127"/>
                  </a:lnTo>
                  <a:lnTo>
                    <a:pt x="15" y="127"/>
                  </a:lnTo>
                  <a:lnTo>
                    <a:pt x="15" y="127"/>
                  </a:lnTo>
                  <a:lnTo>
                    <a:pt x="15" y="127"/>
                  </a:lnTo>
                  <a:lnTo>
                    <a:pt x="15" y="127"/>
                  </a:lnTo>
                  <a:lnTo>
                    <a:pt x="10" y="127"/>
                  </a:lnTo>
                  <a:lnTo>
                    <a:pt x="10" y="127"/>
                  </a:lnTo>
                  <a:lnTo>
                    <a:pt x="10" y="122"/>
                  </a:lnTo>
                  <a:lnTo>
                    <a:pt x="10" y="122"/>
                  </a:lnTo>
                  <a:lnTo>
                    <a:pt x="10" y="122"/>
                  </a:lnTo>
                  <a:lnTo>
                    <a:pt x="0" y="122"/>
                  </a:lnTo>
                  <a:lnTo>
                    <a:pt x="0" y="122"/>
                  </a:lnTo>
                  <a:lnTo>
                    <a:pt x="0" y="117"/>
                  </a:lnTo>
                  <a:lnTo>
                    <a:pt x="5" y="112"/>
                  </a:lnTo>
                  <a:lnTo>
                    <a:pt x="0" y="91"/>
                  </a:lnTo>
                  <a:lnTo>
                    <a:pt x="0" y="91"/>
                  </a:lnTo>
                  <a:lnTo>
                    <a:pt x="0" y="86"/>
                  </a:lnTo>
                  <a:lnTo>
                    <a:pt x="0" y="81"/>
                  </a:lnTo>
                  <a:lnTo>
                    <a:pt x="0" y="71"/>
                  </a:lnTo>
                  <a:lnTo>
                    <a:pt x="10" y="71"/>
                  </a:lnTo>
                  <a:lnTo>
                    <a:pt x="15" y="66"/>
                  </a:lnTo>
                  <a:lnTo>
                    <a:pt x="25" y="66"/>
                  </a:lnTo>
                  <a:lnTo>
                    <a:pt x="30" y="66"/>
                  </a:lnTo>
                  <a:lnTo>
                    <a:pt x="30" y="66"/>
                  </a:lnTo>
                  <a:lnTo>
                    <a:pt x="30" y="71"/>
                  </a:lnTo>
                  <a:lnTo>
                    <a:pt x="30" y="71"/>
                  </a:lnTo>
                  <a:lnTo>
                    <a:pt x="30" y="71"/>
                  </a:lnTo>
                  <a:lnTo>
                    <a:pt x="40" y="71"/>
                  </a:lnTo>
                  <a:lnTo>
                    <a:pt x="45" y="76"/>
                  </a:lnTo>
                  <a:lnTo>
                    <a:pt x="55" y="76"/>
                  </a:lnTo>
                  <a:lnTo>
                    <a:pt x="55" y="71"/>
                  </a:lnTo>
                  <a:lnTo>
                    <a:pt x="60" y="71"/>
                  </a:lnTo>
                  <a:lnTo>
                    <a:pt x="60" y="71"/>
                  </a:lnTo>
                  <a:lnTo>
                    <a:pt x="60" y="66"/>
                  </a:lnTo>
                  <a:lnTo>
                    <a:pt x="60" y="66"/>
                  </a:lnTo>
                  <a:lnTo>
                    <a:pt x="60" y="66"/>
                  </a:lnTo>
                  <a:lnTo>
                    <a:pt x="60" y="66"/>
                  </a:lnTo>
                  <a:lnTo>
                    <a:pt x="65" y="61"/>
                  </a:lnTo>
                  <a:lnTo>
                    <a:pt x="65" y="61"/>
                  </a:lnTo>
                  <a:lnTo>
                    <a:pt x="65" y="56"/>
                  </a:lnTo>
                  <a:lnTo>
                    <a:pt x="65" y="56"/>
                  </a:lnTo>
                  <a:lnTo>
                    <a:pt x="70" y="56"/>
                  </a:lnTo>
                  <a:lnTo>
                    <a:pt x="70" y="56"/>
                  </a:lnTo>
                  <a:lnTo>
                    <a:pt x="70" y="56"/>
                  </a:lnTo>
                  <a:lnTo>
                    <a:pt x="76" y="51"/>
                  </a:lnTo>
                  <a:lnTo>
                    <a:pt x="76" y="51"/>
                  </a:lnTo>
                  <a:lnTo>
                    <a:pt x="76" y="51"/>
                  </a:lnTo>
                  <a:lnTo>
                    <a:pt x="76" y="46"/>
                  </a:lnTo>
                  <a:lnTo>
                    <a:pt x="76" y="46"/>
                  </a:lnTo>
                  <a:lnTo>
                    <a:pt x="76" y="46"/>
                  </a:lnTo>
                  <a:lnTo>
                    <a:pt x="76" y="46"/>
                  </a:lnTo>
                  <a:lnTo>
                    <a:pt x="70" y="41"/>
                  </a:lnTo>
                  <a:lnTo>
                    <a:pt x="70" y="41"/>
                  </a:lnTo>
                  <a:lnTo>
                    <a:pt x="70" y="41"/>
                  </a:lnTo>
                  <a:lnTo>
                    <a:pt x="70" y="41"/>
                  </a:lnTo>
                  <a:lnTo>
                    <a:pt x="70" y="41"/>
                  </a:lnTo>
                  <a:lnTo>
                    <a:pt x="70" y="41"/>
                  </a:lnTo>
                  <a:lnTo>
                    <a:pt x="76" y="41"/>
                  </a:lnTo>
                  <a:lnTo>
                    <a:pt x="76" y="41"/>
                  </a:lnTo>
                  <a:lnTo>
                    <a:pt x="76" y="41"/>
                  </a:lnTo>
                  <a:lnTo>
                    <a:pt x="76" y="41"/>
                  </a:lnTo>
                  <a:lnTo>
                    <a:pt x="81" y="36"/>
                  </a:lnTo>
                  <a:lnTo>
                    <a:pt x="86" y="36"/>
                  </a:lnTo>
                  <a:lnTo>
                    <a:pt x="86" y="36"/>
                  </a:lnTo>
                  <a:lnTo>
                    <a:pt x="86" y="36"/>
                  </a:lnTo>
                  <a:lnTo>
                    <a:pt x="86" y="31"/>
                  </a:lnTo>
                  <a:lnTo>
                    <a:pt x="91" y="31"/>
                  </a:lnTo>
                  <a:lnTo>
                    <a:pt x="91" y="26"/>
                  </a:lnTo>
                  <a:lnTo>
                    <a:pt x="91" y="26"/>
                  </a:lnTo>
                  <a:lnTo>
                    <a:pt x="96" y="26"/>
                  </a:lnTo>
                  <a:lnTo>
                    <a:pt x="96" y="26"/>
                  </a:lnTo>
                  <a:lnTo>
                    <a:pt x="96" y="26"/>
                  </a:lnTo>
                  <a:lnTo>
                    <a:pt x="96" y="26"/>
                  </a:lnTo>
                  <a:lnTo>
                    <a:pt x="101" y="21"/>
                  </a:lnTo>
                  <a:lnTo>
                    <a:pt x="101" y="21"/>
                  </a:lnTo>
                  <a:lnTo>
                    <a:pt x="101" y="21"/>
                  </a:lnTo>
                  <a:lnTo>
                    <a:pt x="101" y="21"/>
                  </a:lnTo>
                  <a:lnTo>
                    <a:pt x="106" y="21"/>
                  </a:lnTo>
                  <a:lnTo>
                    <a:pt x="106" y="21"/>
                  </a:lnTo>
                  <a:lnTo>
                    <a:pt x="106" y="21"/>
                  </a:lnTo>
                  <a:lnTo>
                    <a:pt x="111" y="21"/>
                  </a:lnTo>
                  <a:lnTo>
                    <a:pt x="111" y="21"/>
                  </a:lnTo>
                  <a:lnTo>
                    <a:pt x="111" y="21"/>
                  </a:lnTo>
                  <a:lnTo>
                    <a:pt x="111" y="21"/>
                  </a:lnTo>
                  <a:lnTo>
                    <a:pt x="111" y="21"/>
                  </a:lnTo>
                  <a:lnTo>
                    <a:pt x="116" y="16"/>
                  </a:lnTo>
                  <a:lnTo>
                    <a:pt x="116" y="16"/>
                  </a:lnTo>
                  <a:lnTo>
                    <a:pt x="116" y="16"/>
                  </a:lnTo>
                  <a:lnTo>
                    <a:pt x="116" y="16"/>
                  </a:lnTo>
                  <a:lnTo>
                    <a:pt x="116" y="10"/>
                  </a:lnTo>
                  <a:lnTo>
                    <a:pt x="116" y="10"/>
                  </a:lnTo>
                  <a:lnTo>
                    <a:pt x="116" y="10"/>
                  </a:lnTo>
                  <a:lnTo>
                    <a:pt x="116" y="10"/>
                  </a:lnTo>
                  <a:lnTo>
                    <a:pt x="116"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9" name="Freeform 23"/>
            <p:cNvSpPr>
              <a:spLocks/>
            </p:cNvSpPr>
            <p:nvPr/>
          </p:nvSpPr>
          <p:spPr bwMode="auto">
            <a:xfrm>
              <a:off x="3787776" y="3752850"/>
              <a:ext cx="273050" cy="306388"/>
            </a:xfrm>
            <a:custGeom>
              <a:avLst/>
              <a:gdLst>
                <a:gd name="T0" fmla="*/ 172 w 172"/>
                <a:gd name="T1" fmla="*/ 15 h 193"/>
                <a:gd name="T2" fmla="*/ 157 w 172"/>
                <a:gd name="T3" fmla="*/ 51 h 193"/>
                <a:gd name="T4" fmla="*/ 152 w 172"/>
                <a:gd name="T5" fmla="*/ 81 h 193"/>
                <a:gd name="T6" fmla="*/ 127 w 172"/>
                <a:gd name="T7" fmla="*/ 107 h 193"/>
                <a:gd name="T8" fmla="*/ 122 w 172"/>
                <a:gd name="T9" fmla="*/ 132 h 193"/>
                <a:gd name="T10" fmla="*/ 117 w 172"/>
                <a:gd name="T11" fmla="*/ 132 h 193"/>
                <a:gd name="T12" fmla="*/ 102 w 172"/>
                <a:gd name="T13" fmla="*/ 122 h 193"/>
                <a:gd name="T14" fmla="*/ 96 w 172"/>
                <a:gd name="T15" fmla="*/ 127 h 193"/>
                <a:gd name="T16" fmla="*/ 107 w 172"/>
                <a:gd name="T17" fmla="*/ 137 h 193"/>
                <a:gd name="T18" fmla="*/ 112 w 172"/>
                <a:gd name="T19" fmla="*/ 152 h 193"/>
                <a:gd name="T20" fmla="*/ 117 w 172"/>
                <a:gd name="T21" fmla="*/ 147 h 193"/>
                <a:gd name="T22" fmla="*/ 117 w 172"/>
                <a:gd name="T23" fmla="*/ 183 h 193"/>
                <a:gd name="T24" fmla="*/ 112 w 172"/>
                <a:gd name="T25" fmla="*/ 183 h 193"/>
                <a:gd name="T26" fmla="*/ 112 w 172"/>
                <a:gd name="T27" fmla="*/ 172 h 193"/>
                <a:gd name="T28" fmla="*/ 107 w 172"/>
                <a:gd name="T29" fmla="*/ 177 h 193"/>
                <a:gd name="T30" fmla="*/ 96 w 172"/>
                <a:gd name="T31" fmla="*/ 177 h 193"/>
                <a:gd name="T32" fmla="*/ 91 w 172"/>
                <a:gd name="T33" fmla="*/ 177 h 193"/>
                <a:gd name="T34" fmla="*/ 71 w 172"/>
                <a:gd name="T35" fmla="*/ 172 h 193"/>
                <a:gd name="T36" fmla="*/ 36 w 172"/>
                <a:gd name="T37" fmla="*/ 167 h 193"/>
                <a:gd name="T38" fmla="*/ 46 w 172"/>
                <a:gd name="T39" fmla="*/ 157 h 193"/>
                <a:gd name="T40" fmla="*/ 36 w 172"/>
                <a:gd name="T41" fmla="*/ 162 h 193"/>
                <a:gd name="T42" fmla="*/ 31 w 172"/>
                <a:gd name="T43" fmla="*/ 162 h 193"/>
                <a:gd name="T44" fmla="*/ 31 w 172"/>
                <a:gd name="T45" fmla="*/ 162 h 193"/>
                <a:gd name="T46" fmla="*/ 31 w 172"/>
                <a:gd name="T47" fmla="*/ 172 h 193"/>
                <a:gd name="T48" fmla="*/ 31 w 172"/>
                <a:gd name="T49" fmla="*/ 177 h 193"/>
                <a:gd name="T50" fmla="*/ 15 w 172"/>
                <a:gd name="T51" fmla="*/ 183 h 193"/>
                <a:gd name="T52" fmla="*/ 5 w 172"/>
                <a:gd name="T53" fmla="*/ 188 h 193"/>
                <a:gd name="T54" fmla="*/ 15 w 172"/>
                <a:gd name="T55" fmla="*/ 183 h 193"/>
                <a:gd name="T56" fmla="*/ 10 w 172"/>
                <a:gd name="T57" fmla="*/ 162 h 193"/>
                <a:gd name="T58" fmla="*/ 5 w 172"/>
                <a:gd name="T59" fmla="*/ 142 h 193"/>
                <a:gd name="T60" fmla="*/ 0 w 172"/>
                <a:gd name="T61" fmla="*/ 142 h 193"/>
                <a:gd name="T62" fmla="*/ 0 w 172"/>
                <a:gd name="T63" fmla="*/ 142 h 193"/>
                <a:gd name="T64" fmla="*/ 0 w 172"/>
                <a:gd name="T65" fmla="*/ 132 h 193"/>
                <a:gd name="T66" fmla="*/ 5 w 172"/>
                <a:gd name="T67" fmla="*/ 127 h 193"/>
                <a:gd name="T68" fmla="*/ 10 w 172"/>
                <a:gd name="T69" fmla="*/ 117 h 193"/>
                <a:gd name="T70" fmla="*/ 15 w 172"/>
                <a:gd name="T71" fmla="*/ 107 h 193"/>
                <a:gd name="T72" fmla="*/ 15 w 172"/>
                <a:gd name="T73" fmla="*/ 102 h 193"/>
                <a:gd name="T74" fmla="*/ 21 w 172"/>
                <a:gd name="T75" fmla="*/ 96 h 193"/>
                <a:gd name="T76" fmla="*/ 31 w 172"/>
                <a:gd name="T77" fmla="*/ 86 h 193"/>
                <a:gd name="T78" fmla="*/ 36 w 172"/>
                <a:gd name="T79" fmla="*/ 81 h 193"/>
                <a:gd name="T80" fmla="*/ 41 w 172"/>
                <a:gd name="T81" fmla="*/ 71 h 193"/>
                <a:gd name="T82" fmla="*/ 51 w 172"/>
                <a:gd name="T83" fmla="*/ 46 h 193"/>
                <a:gd name="T84" fmla="*/ 61 w 172"/>
                <a:gd name="T85" fmla="*/ 41 h 193"/>
                <a:gd name="T86" fmla="*/ 71 w 172"/>
                <a:gd name="T87" fmla="*/ 41 h 193"/>
                <a:gd name="T88" fmla="*/ 76 w 172"/>
                <a:gd name="T89" fmla="*/ 36 h 193"/>
                <a:gd name="T90" fmla="*/ 76 w 172"/>
                <a:gd name="T91" fmla="*/ 36 h 193"/>
                <a:gd name="T92" fmla="*/ 71 w 172"/>
                <a:gd name="T93" fmla="*/ 31 h 193"/>
                <a:gd name="T94" fmla="*/ 76 w 172"/>
                <a:gd name="T95" fmla="*/ 26 h 193"/>
                <a:gd name="T96" fmla="*/ 96 w 172"/>
                <a:gd name="T97" fmla="*/ 26 h 193"/>
                <a:gd name="T98" fmla="*/ 96 w 172"/>
                <a:gd name="T99" fmla="*/ 31 h 193"/>
                <a:gd name="T100" fmla="*/ 107 w 172"/>
                <a:gd name="T101" fmla="*/ 26 h 193"/>
                <a:gd name="T102" fmla="*/ 112 w 172"/>
                <a:gd name="T103" fmla="*/ 21 h 193"/>
                <a:gd name="T104" fmla="*/ 117 w 172"/>
                <a:gd name="T105" fmla="*/ 21 h 193"/>
                <a:gd name="T106" fmla="*/ 122 w 172"/>
                <a:gd name="T107" fmla="*/ 10 h 193"/>
                <a:gd name="T108" fmla="*/ 122 w 172"/>
                <a:gd name="T109" fmla="*/ 10 h 193"/>
                <a:gd name="T110" fmla="*/ 127 w 172"/>
                <a:gd name="T111" fmla="*/ 5 h 193"/>
                <a:gd name="T112" fmla="*/ 142 w 172"/>
                <a:gd name="T113" fmla="*/ 0 h 193"/>
                <a:gd name="T114" fmla="*/ 142 w 172"/>
                <a:gd name="T115" fmla="*/ 5 h 193"/>
                <a:gd name="T116" fmla="*/ 152 w 172"/>
                <a:gd name="T117" fmla="*/ 0 h 193"/>
                <a:gd name="T118" fmla="*/ 157 w 172"/>
                <a:gd name="T119" fmla="*/ 0 h 193"/>
                <a:gd name="T120" fmla="*/ 157 w 172"/>
                <a:gd name="T121" fmla="*/ 5 h 193"/>
                <a:gd name="T122" fmla="*/ 167 w 172"/>
                <a:gd name="T123" fmla="*/ 10 h 193"/>
                <a:gd name="T124" fmla="*/ 167 w 172"/>
                <a:gd name="T125" fmla="*/ 1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93">
                  <a:moveTo>
                    <a:pt x="167" y="15"/>
                  </a:moveTo>
                  <a:lnTo>
                    <a:pt x="167" y="15"/>
                  </a:lnTo>
                  <a:lnTo>
                    <a:pt x="172" y="15"/>
                  </a:lnTo>
                  <a:lnTo>
                    <a:pt x="172" y="15"/>
                  </a:lnTo>
                  <a:lnTo>
                    <a:pt x="167" y="26"/>
                  </a:lnTo>
                  <a:lnTo>
                    <a:pt x="157" y="41"/>
                  </a:lnTo>
                  <a:lnTo>
                    <a:pt x="157" y="46"/>
                  </a:lnTo>
                  <a:lnTo>
                    <a:pt x="157" y="51"/>
                  </a:lnTo>
                  <a:lnTo>
                    <a:pt x="157" y="56"/>
                  </a:lnTo>
                  <a:lnTo>
                    <a:pt x="157" y="61"/>
                  </a:lnTo>
                  <a:lnTo>
                    <a:pt x="157" y="76"/>
                  </a:lnTo>
                  <a:lnTo>
                    <a:pt x="152" y="81"/>
                  </a:lnTo>
                  <a:lnTo>
                    <a:pt x="137" y="96"/>
                  </a:lnTo>
                  <a:lnTo>
                    <a:pt x="137" y="102"/>
                  </a:lnTo>
                  <a:lnTo>
                    <a:pt x="132" y="102"/>
                  </a:lnTo>
                  <a:lnTo>
                    <a:pt x="127" y="107"/>
                  </a:lnTo>
                  <a:lnTo>
                    <a:pt x="122" y="117"/>
                  </a:lnTo>
                  <a:lnTo>
                    <a:pt x="122" y="122"/>
                  </a:lnTo>
                  <a:lnTo>
                    <a:pt x="122" y="127"/>
                  </a:lnTo>
                  <a:lnTo>
                    <a:pt x="122" y="132"/>
                  </a:lnTo>
                  <a:lnTo>
                    <a:pt x="122" y="132"/>
                  </a:lnTo>
                  <a:lnTo>
                    <a:pt x="122" y="132"/>
                  </a:lnTo>
                  <a:lnTo>
                    <a:pt x="117" y="132"/>
                  </a:lnTo>
                  <a:lnTo>
                    <a:pt x="117" y="132"/>
                  </a:lnTo>
                  <a:lnTo>
                    <a:pt x="107" y="132"/>
                  </a:lnTo>
                  <a:lnTo>
                    <a:pt x="102" y="127"/>
                  </a:lnTo>
                  <a:lnTo>
                    <a:pt x="102" y="122"/>
                  </a:lnTo>
                  <a:lnTo>
                    <a:pt x="102" y="122"/>
                  </a:lnTo>
                  <a:lnTo>
                    <a:pt x="102" y="122"/>
                  </a:lnTo>
                  <a:lnTo>
                    <a:pt x="96" y="127"/>
                  </a:lnTo>
                  <a:lnTo>
                    <a:pt x="96" y="127"/>
                  </a:lnTo>
                  <a:lnTo>
                    <a:pt x="96" y="127"/>
                  </a:lnTo>
                  <a:lnTo>
                    <a:pt x="102" y="127"/>
                  </a:lnTo>
                  <a:lnTo>
                    <a:pt x="102" y="132"/>
                  </a:lnTo>
                  <a:lnTo>
                    <a:pt x="102" y="137"/>
                  </a:lnTo>
                  <a:lnTo>
                    <a:pt x="107" y="137"/>
                  </a:lnTo>
                  <a:lnTo>
                    <a:pt x="102" y="142"/>
                  </a:lnTo>
                  <a:lnTo>
                    <a:pt x="107" y="142"/>
                  </a:lnTo>
                  <a:lnTo>
                    <a:pt x="112" y="147"/>
                  </a:lnTo>
                  <a:lnTo>
                    <a:pt x="112" y="152"/>
                  </a:lnTo>
                  <a:lnTo>
                    <a:pt x="112" y="147"/>
                  </a:lnTo>
                  <a:lnTo>
                    <a:pt x="117" y="142"/>
                  </a:lnTo>
                  <a:lnTo>
                    <a:pt x="117" y="142"/>
                  </a:lnTo>
                  <a:lnTo>
                    <a:pt x="117" y="147"/>
                  </a:lnTo>
                  <a:lnTo>
                    <a:pt x="117" y="157"/>
                  </a:lnTo>
                  <a:lnTo>
                    <a:pt x="127" y="167"/>
                  </a:lnTo>
                  <a:lnTo>
                    <a:pt x="122" y="177"/>
                  </a:lnTo>
                  <a:lnTo>
                    <a:pt x="117" y="183"/>
                  </a:lnTo>
                  <a:lnTo>
                    <a:pt x="117" y="183"/>
                  </a:lnTo>
                  <a:lnTo>
                    <a:pt x="117" y="183"/>
                  </a:lnTo>
                  <a:lnTo>
                    <a:pt x="112" y="183"/>
                  </a:lnTo>
                  <a:lnTo>
                    <a:pt x="112" y="183"/>
                  </a:lnTo>
                  <a:lnTo>
                    <a:pt x="112" y="177"/>
                  </a:lnTo>
                  <a:lnTo>
                    <a:pt x="112" y="177"/>
                  </a:lnTo>
                  <a:lnTo>
                    <a:pt x="117" y="177"/>
                  </a:lnTo>
                  <a:lnTo>
                    <a:pt x="112" y="172"/>
                  </a:lnTo>
                  <a:lnTo>
                    <a:pt x="112" y="172"/>
                  </a:lnTo>
                  <a:lnTo>
                    <a:pt x="112" y="172"/>
                  </a:lnTo>
                  <a:lnTo>
                    <a:pt x="107" y="177"/>
                  </a:lnTo>
                  <a:lnTo>
                    <a:pt x="107" y="177"/>
                  </a:lnTo>
                  <a:lnTo>
                    <a:pt x="107" y="177"/>
                  </a:lnTo>
                  <a:lnTo>
                    <a:pt x="107" y="177"/>
                  </a:lnTo>
                  <a:lnTo>
                    <a:pt x="96" y="177"/>
                  </a:lnTo>
                  <a:lnTo>
                    <a:pt x="96" y="177"/>
                  </a:lnTo>
                  <a:lnTo>
                    <a:pt x="102" y="177"/>
                  </a:lnTo>
                  <a:lnTo>
                    <a:pt x="102" y="172"/>
                  </a:lnTo>
                  <a:lnTo>
                    <a:pt x="96" y="172"/>
                  </a:lnTo>
                  <a:lnTo>
                    <a:pt x="91" y="177"/>
                  </a:lnTo>
                  <a:lnTo>
                    <a:pt x="86" y="177"/>
                  </a:lnTo>
                  <a:lnTo>
                    <a:pt x="76" y="183"/>
                  </a:lnTo>
                  <a:lnTo>
                    <a:pt x="71" y="183"/>
                  </a:lnTo>
                  <a:lnTo>
                    <a:pt x="71" y="172"/>
                  </a:lnTo>
                  <a:lnTo>
                    <a:pt x="66" y="172"/>
                  </a:lnTo>
                  <a:lnTo>
                    <a:pt x="51" y="167"/>
                  </a:lnTo>
                  <a:lnTo>
                    <a:pt x="41" y="167"/>
                  </a:lnTo>
                  <a:lnTo>
                    <a:pt x="36" y="167"/>
                  </a:lnTo>
                  <a:lnTo>
                    <a:pt x="36" y="162"/>
                  </a:lnTo>
                  <a:lnTo>
                    <a:pt x="41" y="162"/>
                  </a:lnTo>
                  <a:lnTo>
                    <a:pt x="41" y="162"/>
                  </a:lnTo>
                  <a:lnTo>
                    <a:pt x="46" y="157"/>
                  </a:lnTo>
                  <a:lnTo>
                    <a:pt x="46" y="152"/>
                  </a:lnTo>
                  <a:lnTo>
                    <a:pt x="41" y="157"/>
                  </a:lnTo>
                  <a:lnTo>
                    <a:pt x="41" y="157"/>
                  </a:lnTo>
                  <a:lnTo>
                    <a:pt x="36" y="162"/>
                  </a:lnTo>
                  <a:lnTo>
                    <a:pt x="31" y="157"/>
                  </a:lnTo>
                  <a:lnTo>
                    <a:pt x="31" y="162"/>
                  </a:lnTo>
                  <a:lnTo>
                    <a:pt x="31" y="162"/>
                  </a:lnTo>
                  <a:lnTo>
                    <a:pt x="31" y="162"/>
                  </a:lnTo>
                  <a:lnTo>
                    <a:pt x="31" y="162"/>
                  </a:lnTo>
                  <a:lnTo>
                    <a:pt x="31" y="167"/>
                  </a:lnTo>
                  <a:lnTo>
                    <a:pt x="31" y="167"/>
                  </a:lnTo>
                  <a:lnTo>
                    <a:pt x="31" y="162"/>
                  </a:lnTo>
                  <a:lnTo>
                    <a:pt x="36" y="162"/>
                  </a:lnTo>
                  <a:lnTo>
                    <a:pt x="31" y="167"/>
                  </a:lnTo>
                  <a:lnTo>
                    <a:pt x="31" y="172"/>
                  </a:lnTo>
                  <a:lnTo>
                    <a:pt x="31" y="172"/>
                  </a:lnTo>
                  <a:lnTo>
                    <a:pt x="31" y="172"/>
                  </a:lnTo>
                  <a:lnTo>
                    <a:pt x="31" y="172"/>
                  </a:lnTo>
                  <a:lnTo>
                    <a:pt x="31" y="172"/>
                  </a:lnTo>
                  <a:lnTo>
                    <a:pt x="31" y="177"/>
                  </a:lnTo>
                  <a:lnTo>
                    <a:pt x="31" y="172"/>
                  </a:lnTo>
                  <a:lnTo>
                    <a:pt x="31" y="172"/>
                  </a:lnTo>
                  <a:lnTo>
                    <a:pt x="31" y="177"/>
                  </a:lnTo>
                  <a:lnTo>
                    <a:pt x="15" y="183"/>
                  </a:lnTo>
                  <a:lnTo>
                    <a:pt x="15" y="188"/>
                  </a:lnTo>
                  <a:lnTo>
                    <a:pt x="10" y="188"/>
                  </a:lnTo>
                  <a:lnTo>
                    <a:pt x="10" y="193"/>
                  </a:lnTo>
                  <a:lnTo>
                    <a:pt x="5" y="188"/>
                  </a:lnTo>
                  <a:lnTo>
                    <a:pt x="10" y="188"/>
                  </a:lnTo>
                  <a:lnTo>
                    <a:pt x="10" y="183"/>
                  </a:lnTo>
                  <a:lnTo>
                    <a:pt x="15" y="183"/>
                  </a:lnTo>
                  <a:lnTo>
                    <a:pt x="15" y="183"/>
                  </a:lnTo>
                  <a:lnTo>
                    <a:pt x="15" y="177"/>
                  </a:lnTo>
                  <a:lnTo>
                    <a:pt x="15" y="167"/>
                  </a:lnTo>
                  <a:lnTo>
                    <a:pt x="15" y="162"/>
                  </a:lnTo>
                  <a:lnTo>
                    <a:pt x="10" y="162"/>
                  </a:lnTo>
                  <a:lnTo>
                    <a:pt x="10" y="157"/>
                  </a:lnTo>
                  <a:lnTo>
                    <a:pt x="10" y="157"/>
                  </a:lnTo>
                  <a:lnTo>
                    <a:pt x="5" y="152"/>
                  </a:lnTo>
                  <a:lnTo>
                    <a:pt x="5" y="142"/>
                  </a:lnTo>
                  <a:lnTo>
                    <a:pt x="0" y="142"/>
                  </a:lnTo>
                  <a:lnTo>
                    <a:pt x="0" y="147"/>
                  </a:lnTo>
                  <a:lnTo>
                    <a:pt x="0" y="142"/>
                  </a:lnTo>
                  <a:lnTo>
                    <a:pt x="0" y="142"/>
                  </a:lnTo>
                  <a:lnTo>
                    <a:pt x="0" y="142"/>
                  </a:lnTo>
                  <a:lnTo>
                    <a:pt x="0" y="142"/>
                  </a:lnTo>
                  <a:lnTo>
                    <a:pt x="0" y="142"/>
                  </a:lnTo>
                  <a:lnTo>
                    <a:pt x="0" y="142"/>
                  </a:lnTo>
                  <a:lnTo>
                    <a:pt x="0" y="137"/>
                  </a:lnTo>
                  <a:lnTo>
                    <a:pt x="0" y="137"/>
                  </a:lnTo>
                  <a:lnTo>
                    <a:pt x="0" y="132"/>
                  </a:lnTo>
                  <a:lnTo>
                    <a:pt x="0" y="132"/>
                  </a:lnTo>
                  <a:lnTo>
                    <a:pt x="5" y="132"/>
                  </a:lnTo>
                  <a:lnTo>
                    <a:pt x="5" y="127"/>
                  </a:lnTo>
                  <a:lnTo>
                    <a:pt x="5" y="127"/>
                  </a:lnTo>
                  <a:lnTo>
                    <a:pt x="5" y="127"/>
                  </a:lnTo>
                  <a:lnTo>
                    <a:pt x="5" y="122"/>
                  </a:lnTo>
                  <a:lnTo>
                    <a:pt x="5" y="122"/>
                  </a:lnTo>
                  <a:lnTo>
                    <a:pt x="10" y="117"/>
                  </a:lnTo>
                  <a:lnTo>
                    <a:pt x="10" y="117"/>
                  </a:lnTo>
                  <a:lnTo>
                    <a:pt x="10" y="112"/>
                  </a:lnTo>
                  <a:lnTo>
                    <a:pt x="10" y="112"/>
                  </a:lnTo>
                  <a:lnTo>
                    <a:pt x="15" y="112"/>
                  </a:lnTo>
                  <a:lnTo>
                    <a:pt x="15" y="107"/>
                  </a:lnTo>
                  <a:lnTo>
                    <a:pt x="15" y="102"/>
                  </a:lnTo>
                  <a:lnTo>
                    <a:pt x="15" y="102"/>
                  </a:lnTo>
                  <a:lnTo>
                    <a:pt x="15" y="102"/>
                  </a:lnTo>
                  <a:lnTo>
                    <a:pt x="15" y="102"/>
                  </a:lnTo>
                  <a:lnTo>
                    <a:pt x="21" y="102"/>
                  </a:lnTo>
                  <a:lnTo>
                    <a:pt x="21" y="102"/>
                  </a:lnTo>
                  <a:lnTo>
                    <a:pt x="21" y="102"/>
                  </a:lnTo>
                  <a:lnTo>
                    <a:pt x="21" y="96"/>
                  </a:lnTo>
                  <a:lnTo>
                    <a:pt x="21" y="91"/>
                  </a:lnTo>
                  <a:lnTo>
                    <a:pt x="31" y="91"/>
                  </a:lnTo>
                  <a:lnTo>
                    <a:pt x="31" y="91"/>
                  </a:lnTo>
                  <a:lnTo>
                    <a:pt x="31" y="86"/>
                  </a:lnTo>
                  <a:lnTo>
                    <a:pt x="31" y="86"/>
                  </a:lnTo>
                  <a:lnTo>
                    <a:pt x="31" y="86"/>
                  </a:lnTo>
                  <a:lnTo>
                    <a:pt x="36" y="81"/>
                  </a:lnTo>
                  <a:lnTo>
                    <a:pt x="36" y="81"/>
                  </a:lnTo>
                  <a:lnTo>
                    <a:pt x="41" y="76"/>
                  </a:lnTo>
                  <a:lnTo>
                    <a:pt x="41" y="71"/>
                  </a:lnTo>
                  <a:lnTo>
                    <a:pt x="41" y="71"/>
                  </a:lnTo>
                  <a:lnTo>
                    <a:pt x="41" y="71"/>
                  </a:lnTo>
                  <a:lnTo>
                    <a:pt x="51" y="61"/>
                  </a:lnTo>
                  <a:lnTo>
                    <a:pt x="51" y="56"/>
                  </a:lnTo>
                  <a:lnTo>
                    <a:pt x="51" y="56"/>
                  </a:lnTo>
                  <a:lnTo>
                    <a:pt x="51" y="46"/>
                  </a:lnTo>
                  <a:lnTo>
                    <a:pt x="56" y="46"/>
                  </a:lnTo>
                  <a:lnTo>
                    <a:pt x="56" y="46"/>
                  </a:lnTo>
                  <a:lnTo>
                    <a:pt x="61" y="41"/>
                  </a:lnTo>
                  <a:lnTo>
                    <a:pt x="61" y="41"/>
                  </a:lnTo>
                  <a:lnTo>
                    <a:pt x="66" y="41"/>
                  </a:lnTo>
                  <a:lnTo>
                    <a:pt x="71" y="41"/>
                  </a:lnTo>
                  <a:lnTo>
                    <a:pt x="71" y="41"/>
                  </a:lnTo>
                  <a:lnTo>
                    <a:pt x="71" y="41"/>
                  </a:lnTo>
                  <a:lnTo>
                    <a:pt x="71" y="41"/>
                  </a:lnTo>
                  <a:lnTo>
                    <a:pt x="71" y="41"/>
                  </a:lnTo>
                  <a:lnTo>
                    <a:pt x="76" y="41"/>
                  </a:lnTo>
                  <a:lnTo>
                    <a:pt x="76" y="36"/>
                  </a:lnTo>
                  <a:lnTo>
                    <a:pt x="76" y="36"/>
                  </a:lnTo>
                  <a:lnTo>
                    <a:pt x="76" y="36"/>
                  </a:lnTo>
                  <a:lnTo>
                    <a:pt x="76" y="36"/>
                  </a:lnTo>
                  <a:lnTo>
                    <a:pt x="76" y="36"/>
                  </a:lnTo>
                  <a:lnTo>
                    <a:pt x="76" y="36"/>
                  </a:lnTo>
                  <a:lnTo>
                    <a:pt x="76" y="31"/>
                  </a:lnTo>
                  <a:lnTo>
                    <a:pt x="71" y="31"/>
                  </a:lnTo>
                  <a:lnTo>
                    <a:pt x="71" y="31"/>
                  </a:lnTo>
                  <a:lnTo>
                    <a:pt x="71" y="31"/>
                  </a:lnTo>
                  <a:lnTo>
                    <a:pt x="76" y="31"/>
                  </a:lnTo>
                  <a:lnTo>
                    <a:pt x="76" y="26"/>
                  </a:lnTo>
                  <a:lnTo>
                    <a:pt x="76" y="26"/>
                  </a:lnTo>
                  <a:lnTo>
                    <a:pt x="81" y="26"/>
                  </a:lnTo>
                  <a:lnTo>
                    <a:pt x="86" y="21"/>
                  </a:lnTo>
                  <a:lnTo>
                    <a:pt x="91" y="21"/>
                  </a:lnTo>
                  <a:lnTo>
                    <a:pt x="96" y="26"/>
                  </a:lnTo>
                  <a:lnTo>
                    <a:pt x="96" y="26"/>
                  </a:lnTo>
                  <a:lnTo>
                    <a:pt x="96" y="31"/>
                  </a:lnTo>
                  <a:lnTo>
                    <a:pt x="96" y="31"/>
                  </a:lnTo>
                  <a:lnTo>
                    <a:pt x="96" y="31"/>
                  </a:lnTo>
                  <a:lnTo>
                    <a:pt x="102" y="31"/>
                  </a:lnTo>
                  <a:lnTo>
                    <a:pt x="102" y="31"/>
                  </a:lnTo>
                  <a:lnTo>
                    <a:pt x="107" y="26"/>
                  </a:lnTo>
                  <a:lnTo>
                    <a:pt x="107" y="26"/>
                  </a:lnTo>
                  <a:lnTo>
                    <a:pt x="112" y="26"/>
                  </a:lnTo>
                  <a:lnTo>
                    <a:pt x="112" y="26"/>
                  </a:lnTo>
                  <a:lnTo>
                    <a:pt x="112" y="21"/>
                  </a:lnTo>
                  <a:lnTo>
                    <a:pt x="112" y="21"/>
                  </a:lnTo>
                  <a:lnTo>
                    <a:pt x="112" y="21"/>
                  </a:lnTo>
                  <a:lnTo>
                    <a:pt x="112" y="21"/>
                  </a:lnTo>
                  <a:lnTo>
                    <a:pt x="117" y="21"/>
                  </a:lnTo>
                  <a:lnTo>
                    <a:pt x="117" y="21"/>
                  </a:lnTo>
                  <a:lnTo>
                    <a:pt x="117" y="21"/>
                  </a:lnTo>
                  <a:lnTo>
                    <a:pt x="117" y="15"/>
                  </a:lnTo>
                  <a:lnTo>
                    <a:pt x="122" y="15"/>
                  </a:lnTo>
                  <a:lnTo>
                    <a:pt x="122" y="10"/>
                  </a:lnTo>
                  <a:lnTo>
                    <a:pt x="122" y="10"/>
                  </a:lnTo>
                  <a:lnTo>
                    <a:pt x="122" y="10"/>
                  </a:lnTo>
                  <a:lnTo>
                    <a:pt x="122" y="10"/>
                  </a:lnTo>
                  <a:lnTo>
                    <a:pt x="122" y="10"/>
                  </a:lnTo>
                  <a:lnTo>
                    <a:pt x="122" y="10"/>
                  </a:lnTo>
                  <a:lnTo>
                    <a:pt x="127" y="5"/>
                  </a:lnTo>
                  <a:lnTo>
                    <a:pt x="127" y="5"/>
                  </a:lnTo>
                  <a:lnTo>
                    <a:pt x="127" y="5"/>
                  </a:lnTo>
                  <a:lnTo>
                    <a:pt x="127" y="0"/>
                  </a:lnTo>
                  <a:lnTo>
                    <a:pt x="132" y="0"/>
                  </a:lnTo>
                  <a:lnTo>
                    <a:pt x="132" y="0"/>
                  </a:lnTo>
                  <a:lnTo>
                    <a:pt x="142" y="0"/>
                  </a:lnTo>
                  <a:lnTo>
                    <a:pt x="142" y="0"/>
                  </a:lnTo>
                  <a:lnTo>
                    <a:pt x="142" y="0"/>
                  </a:lnTo>
                  <a:lnTo>
                    <a:pt x="142" y="0"/>
                  </a:lnTo>
                  <a:lnTo>
                    <a:pt x="142" y="5"/>
                  </a:lnTo>
                  <a:lnTo>
                    <a:pt x="147" y="5"/>
                  </a:lnTo>
                  <a:lnTo>
                    <a:pt x="147" y="5"/>
                  </a:lnTo>
                  <a:lnTo>
                    <a:pt x="147" y="5"/>
                  </a:lnTo>
                  <a:lnTo>
                    <a:pt x="152" y="0"/>
                  </a:lnTo>
                  <a:lnTo>
                    <a:pt x="152" y="0"/>
                  </a:lnTo>
                  <a:lnTo>
                    <a:pt x="152" y="0"/>
                  </a:lnTo>
                  <a:lnTo>
                    <a:pt x="157" y="0"/>
                  </a:lnTo>
                  <a:lnTo>
                    <a:pt x="157" y="0"/>
                  </a:lnTo>
                  <a:lnTo>
                    <a:pt x="157" y="5"/>
                  </a:lnTo>
                  <a:lnTo>
                    <a:pt x="157" y="5"/>
                  </a:lnTo>
                  <a:lnTo>
                    <a:pt x="157" y="5"/>
                  </a:lnTo>
                  <a:lnTo>
                    <a:pt x="157" y="5"/>
                  </a:lnTo>
                  <a:lnTo>
                    <a:pt x="157" y="5"/>
                  </a:lnTo>
                  <a:lnTo>
                    <a:pt x="162" y="5"/>
                  </a:lnTo>
                  <a:lnTo>
                    <a:pt x="167" y="10"/>
                  </a:lnTo>
                  <a:lnTo>
                    <a:pt x="167" y="10"/>
                  </a:lnTo>
                  <a:lnTo>
                    <a:pt x="167" y="10"/>
                  </a:lnTo>
                  <a:lnTo>
                    <a:pt x="167" y="10"/>
                  </a:lnTo>
                  <a:lnTo>
                    <a:pt x="167" y="10"/>
                  </a:lnTo>
                  <a:lnTo>
                    <a:pt x="167" y="15"/>
                  </a:lnTo>
                  <a:lnTo>
                    <a:pt x="167"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0" name="Freeform 24"/>
            <p:cNvSpPr>
              <a:spLocks/>
            </p:cNvSpPr>
            <p:nvPr/>
          </p:nvSpPr>
          <p:spPr bwMode="auto">
            <a:xfrm>
              <a:off x="3884614" y="3544888"/>
              <a:ext cx="225425" cy="257175"/>
            </a:xfrm>
            <a:custGeom>
              <a:avLst/>
              <a:gdLst>
                <a:gd name="T0" fmla="*/ 142 w 142"/>
                <a:gd name="T1" fmla="*/ 86 h 162"/>
                <a:gd name="T2" fmla="*/ 137 w 142"/>
                <a:gd name="T3" fmla="*/ 96 h 162"/>
                <a:gd name="T4" fmla="*/ 117 w 142"/>
                <a:gd name="T5" fmla="*/ 121 h 162"/>
                <a:gd name="T6" fmla="*/ 111 w 142"/>
                <a:gd name="T7" fmla="*/ 146 h 162"/>
                <a:gd name="T8" fmla="*/ 106 w 142"/>
                <a:gd name="T9" fmla="*/ 141 h 162"/>
                <a:gd name="T10" fmla="*/ 106 w 142"/>
                <a:gd name="T11" fmla="*/ 141 h 162"/>
                <a:gd name="T12" fmla="*/ 96 w 142"/>
                <a:gd name="T13" fmla="*/ 136 h 162"/>
                <a:gd name="T14" fmla="*/ 96 w 142"/>
                <a:gd name="T15" fmla="*/ 131 h 162"/>
                <a:gd name="T16" fmla="*/ 86 w 142"/>
                <a:gd name="T17" fmla="*/ 136 h 162"/>
                <a:gd name="T18" fmla="*/ 81 w 142"/>
                <a:gd name="T19" fmla="*/ 131 h 162"/>
                <a:gd name="T20" fmla="*/ 71 w 142"/>
                <a:gd name="T21" fmla="*/ 131 h 162"/>
                <a:gd name="T22" fmla="*/ 66 w 142"/>
                <a:gd name="T23" fmla="*/ 136 h 162"/>
                <a:gd name="T24" fmla="*/ 61 w 142"/>
                <a:gd name="T25" fmla="*/ 141 h 162"/>
                <a:gd name="T26" fmla="*/ 61 w 142"/>
                <a:gd name="T27" fmla="*/ 146 h 162"/>
                <a:gd name="T28" fmla="*/ 56 w 142"/>
                <a:gd name="T29" fmla="*/ 152 h 162"/>
                <a:gd name="T30" fmla="*/ 51 w 142"/>
                <a:gd name="T31" fmla="*/ 152 h 162"/>
                <a:gd name="T32" fmla="*/ 46 w 142"/>
                <a:gd name="T33" fmla="*/ 157 h 162"/>
                <a:gd name="T34" fmla="*/ 35 w 142"/>
                <a:gd name="T35" fmla="*/ 162 h 162"/>
                <a:gd name="T36" fmla="*/ 30 w 142"/>
                <a:gd name="T37" fmla="*/ 152 h 162"/>
                <a:gd name="T38" fmla="*/ 20 w 142"/>
                <a:gd name="T39" fmla="*/ 141 h 162"/>
                <a:gd name="T40" fmla="*/ 15 w 142"/>
                <a:gd name="T41" fmla="*/ 131 h 162"/>
                <a:gd name="T42" fmla="*/ 15 w 142"/>
                <a:gd name="T43" fmla="*/ 131 h 162"/>
                <a:gd name="T44" fmla="*/ 10 w 142"/>
                <a:gd name="T45" fmla="*/ 126 h 162"/>
                <a:gd name="T46" fmla="*/ 15 w 142"/>
                <a:gd name="T47" fmla="*/ 116 h 162"/>
                <a:gd name="T48" fmla="*/ 20 w 142"/>
                <a:gd name="T49" fmla="*/ 116 h 162"/>
                <a:gd name="T50" fmla="*/ 25 w 142"/>
                <a:gd name="T51" fmla="*/ 121 h 162"/>
                <a:gd name="T52" fmla="*/ 30 w 142"/>
                <a:gd name="T53" fmla="*/ 121 h 162"/>
                <a:gd name="T54" fmla="*/ 35 w 142"/>
                <a:gd name="T55" fmla="*/ 121 h 162"/>
                <a:gd name="T56" fmla="*/ 46 w 142"/>
                <a:gd name="T57" fmla="*/ 121 h 162"/>
                <a:gd name="T58" fmla="*/ 46 w 142"/>
                <a:gd name="T59" fmla="*/ 111 h 162"/>
                <a:gd name="T60" fmla="*/ 51 w 142"/>
                <a:gd name="T61" fmla="*/ 106 h 162"/>
                <a:gd name="T62" fmla="*/ 51 w 142"/>
                <a:gd name="T63" fmla="*/ 101 h 162"/>
                <a:gd name="T64" fmla="*/ 46 w 142"/>
                <a:gd name="T65" fmla="*/ 101 h 162"/>
                <a:gd name="T66" fmla="*/ 41 w 142"/>
                <a:gd name="T67" fmla="*/ 101 h 162"/>
                <a:gd name="T68" fmla="*/ 30 w 142"/>
                <a:gd name="T69" fmla="*/ 96 h 162"/>
                <a:gd name="T70" fmla="*/ 10 w 142"/>
                <a:gd name="T71" fmla="*/ 81 h 162"/>
                <a:gd name="T72" fmla="*/ 0 w 142"/>
                <a:gd name="T73" fmla="*/ 65 h 162"/>
                <a:gd name="T74" fmla="*/ 5 w 142"/>
                <a:gd name="T75" fmla="*/ 60 h 162"/>
                <a:gd name="T76" fmla="*/ 15 w 142"/>
                <a:gd name="T77" fmla="*/ 45 h 162"/>
                <a:gd name="T78" fmla="*/ 30 w 142"/>
                <a:gd name="T79" fmla="*/ 35 h 162"/>
                <a:gd name="T80" fmla="*/ 46 w 142"/>
                <a:gd name="T81" fmla="*/ 25 h 162"/>
                <a:gd name="T82" fmla="*/ 46 w 142"/>
                <a:gd name="T83" fmla="*/ 20 h 162"/>
                <a:gd name="T84" fmla="*/ 51 w 142"/>
                <a:gd name="T85" fmla="*/ 15 h 162"/>
                <a:gd name="T86" fmla="*/ 51 w 142"/>
                <a:gd name="T87" fmla="*/ 10 h 162"/>
                <a:gd name="T88" fmla="*/ 56 w 142"/>
                <a:gd name="T89" fmla="*/ 5 h 162"/>
                <a:gd name="T90" fmla="*/ 81 w 142"/>
                <a:gd name="T91" fmla="*/ 5 h 162"/>
                <a:gd name="T92" fmla="*/ 81 w 142"/>
                <a:gd name="T93" fmla="*/ 10 h 162"/>
                <a:gd name="T94" fmla="*/ 91 w 142"/>
                <a:gd name="T95" fmla="*/ 15 h 162"/>
                <a:gd name="T96" fmla="*/ 91 w 142"/>
                <a:gd name="T97" fmla="*/ 10 h 162"/>
                <a:gd name="T98" fmla="*/ 96 w 142"/>
                <a:gd name="T99" fmla="*/ 5 h 162"/>
                <a:gd name="T100" fmla="*/ 101 w 142"/>
                <a:gd name="T101" fmla="*/ 5 h 162"/>
                <a:gd name="T102" fmla="*/ 106 w 142"/>
                <a:gd name="T103" fmla="*/ 10 h 162"/>
                <a:gd name="T104" fmla="*/ 122 w 142"/>
                <a:gd name="T105" fmla="*/ 15 h 162"/>
                <a:gd name="T106" fmla="*/ 127 w 142"/>
                <a:gd name="T107" fmla="*/ 15 h 162"/>
                <a:gd name="T108" fmla="*/ 132 w 142"/>
                <a:gd name="T109" fmla="*/ 10 h 162"/>
                <a:gd name="T110" fmla="*/ 137 w 142"/>
                <a:gd name="T111" fmla="*/ 25 h 162"/>
                <a:gd name="T112" fmla="*/ 142 w 142"/>
                <a:gd name="T113" fmla="*/ 40 h 162"/>
                <a:gd name="T114" fmla="*/ 137 w 142"/>
                <a:gd name="T115" fmla="*/ 60 h 162"/>
                <a:gd name="T116" fmla="*/ 142 w 142"/>
                <a:gd name="T117" fmla="*/ 8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2" h="162">
                  <a:moveTo>
                    <a:pt x="142" y="86"/>
                  </a:moveTo>
                  <a:lnTo>
                    <a:pt x="142" y="86"/>
                  </a:lnTo>
                  <a:lnTo>
                    <a:pt x="142" y="86"/>
                  </a:lnTo>
                  <a:lnTo>
                    <a:pt x="142" y="86"/>
                  </a:lnTo>
                  <a:lnTo>
                    <a:pt x="142" y="86"/>
                  </a:lnTo>
                  <a:lnTo>
                    <a:pt x="137" y="96"/>
                  </a:lnTo>
                  <a:lnTo>
                    <a:pt x="137" y="96"/>
                  </a:lnTo>
                  <a:lnTo>
                    <a:pt x="137" y="96"/>
                  </a:lnTo>
                  <a:lnTo>
                    <a:pt x="127" y="111"/>
                  </a:lnTo>
                  <a:lnTo>
                    <a:pt x="127" y="111"/>
                  </a:lnTo>
                  <a:lnTo>
                    <a:pt x="122" y="121"/>
                  </a:lnTo>
                  <a:lnTo>
                    <a:pt x="117" y="121"/>
                  </a:lnTo>
                  <a:lnTo>
                    <a:pt x="117" y="126"/>
                  </a:lnTo>
                  <a:lnTo>
                    <a:pt x="111" y="141"/>
                  </a:lnTo>
                  <a:lnTo>
                    <a:pt x="111" y="146"/>
                  </a:lnTo>
                  <a:lnTo>
                    <a:pt x="111" y="146"/>
                  </a:lnTo>
                  <a:lnTo>
                    <a:pt x="111" y="146"/>
                  </a:lnTo>
                  <a:lnTo>
                    <a:pt x="106" y="146"/>
                  </a:lnTo>
                  <a:lnTo>
                    <a:pt x="106" y="146"/>
                  </a:lnTo>
                  <a:lnTo>
                    <a:pt x="106" y="141"/>
                  </a:lnTo>
                  <a:lnTo>
                    <a:pt x="106" y="141"/>
                  </a:lnTo>
                  <a:lnTo>
                    <a:pt x="106" y="141"/>
                  </a:lnTo>
                  <a:lnTo>
                    <a:pt x="106" y="141"/>
                  </a:lnTo>
                  <a:lnTo>
                    <a:pt x="106" y="141"/>
                  </a:lnTo>
                  <a:lnTo>
                    <a:pt x="101" y="136"/>
                  </a:lnTo>
                  <a:lnTo>
                    <a:pt x="96" y="136"/>
                  </a:lnTo>
                  <a:lnTo>
                    <a:pt x="96" y="136"/>
                  </a:lnTo>
                  <a:lnTo>
                    <a:pt x="96" y="136"/>
                  </a:lnTo>
                  <a:lnTo>
                    <a:pt x="96" y="136"/>
                  </a:lnTo>
                  <a:lnTo>
                    <a:pt x="96" y="136"/>
                  </a:lnTo>
                  <a:lnTo>
                    <a:pt x="96" y="131"/>
                  </a:lnTo>
                  <a:lnTo>
                    <a:pt x="96" y="131"/>
                  </a:lnTo>
                  <a:lnTo>
                    <a:pt x="91" y="131"/>
                  </a:lnTo>
                  <a:lnTo>
                    <a:pt x="91" y="131"/>
                  </a:lnTo>
                  <a:lnTo>
                    <a:pt x="91" y="131"/>
                  </a:lnTo>
                  <a:lnTo>
                    <a:pt x="86" y="136"/>
                  </a:lnTo>
                  <a:lnTo>
                    <a:pt x="86" y="136"/>
                  </a:lnTo>
                  <a:lnTo>
                    <a:pt x="86" y="136"/>
                  </a:lnTo>
                  <a:lnTo>
                    <a:pt x="81" y="136"/>
                  </a:lnTo>
                  <a:lnTo>
                    <a:pt x="81" y="131"/>
                  </a:lnTo>
                  <a:lnTo>
                    <a:pt x="81" y="131"/>
                  </a:lnTo>
                  <a:lnTo>
                    <a:pt x="81" y="131"/>
                  </a:lnTo>
                  <a:lnTo>
                    <a:pt x="81" y="131"/>
                  </a:lnTo>
                  <a:lnTo>
                    <a:pt x="71" y="131"/>
                  </a:lnTo>
                  <a:lnTo>
                    <a:pt x="71" y="131"/>
                  </a:lnTo>
                  <a:lnTo>
                    <a:pt x="66" y="131"/>
                  </a:lnTo>
                  <a:lnTo>
                    <a:pt x="66" y="136"/>
                  </a:lnTo>
                  <a:lnTo>
                    <a:pt x="66" y="136"/>
                  </a:lnTo>
                  <a:lnTo>
                    <a:pt x="66" y="136"/>
                  </a:lnTo>
                  <a:lnTo>
                    <a:pt x="61" y="141"/>
                  </a:lnTo>
                  <a:lnTo>
                    <a:pt x="61" y="141"/>
                  </a:lnTo>
                  <a:lnTo>
                    <a:pt x="61" y="141"/>
                  </a:lnTo>
                  <a:lnTo>
                    <a:pt x="61" y="141"/>
                  </a:lnTo>
                  <a:lnTo>
                    <a:pt x="61" y="141"/>
                  </a:lnTo>
                  <a:lnTo>
                    <a:pt x="61" y="141"/>
                  </a:lnTo>
                  <a:lnTo>
                    <a:pt x="61" y="146"/>
                  </a:lnTo>
                  <a:lnTo>
                    <a:pt x="56" y="146"/>
                  </a:lnTo>
                  <a:lnTo>
                    <a:pt x="56" y="152"/>
                  </a:lnTo>
                  <a:lnTo>
                    <a:pt x="56" y="152"/>
                  </a:lnTo>
                  <a:lnTo>
                    <a:pt x="56" y="152"/>
                  </a:lnTo>
                  <a:lnTo>
                    <a:pt x="51" y="152"/>
                  </a:lnTo>
                  <a:lnTo>
                    <a:pt x="51" y="152"/>
                  </a:lnTo>
                  <a:lnTo>
                    <a:pt x="51" y="152"/>
                  </a:lnTo>
                  <a:lnTo>
                    <a:pt x="51" y="152"/>
                  </a:lnTo>
                  <a:lnTo>
                    <a:pt x="51" y="157"/>
                  </a:lnTo>
                  <a:lnTo>
                    <a:pt x="51" y="157"/>
                  </a:lnTo>
                  <a:lnTo>
                    <a:pt x="46" y="157"/>
                  </a:lnTo>
                  <a:lnTo>
                    <a:pt x="46" y="157"/>
                  </a:lnTo>
                  <a:lnTo>
                    <a:pt x="41" y="162"/>
                  </a:lnTo>
                  <a:lnTo>
                    <a:pt x="41" y="162"/>
                  </a:lnTo>
                  <a:lnTo>
                    <a:pt x="35" y="162"/>
                  </a:lnTo>
                  <a:lnTo>
                    <a:pt x="35" y="162"/>
                  </a:lnTo>
                  <a:lnTo>
                    <a:pt x="35" y="162"/>
                  </a:lnTo>
                  <a:lnTo>
                    <a:pt x="35" y="157"/>
                  </a:lnTo>
                  <a:lnTo>
                    <a:pt x="35" y="157"/>
                  </a:lnTo>
                  <a:lnTo>
                    <a:pt x="30" y="152"/>
                  </a:lnTo>
                  <a:lnTo>
                    <a:pt x="25" y="152"/>
                  </a:lnTo>
                  <a:lnTo>
                    <a:pt x="20" y="146"/>
                  </a:lnTo>
                  <a:lnTo>
                    <a:pt x="20" y="146"/>
                  </a:lnTo>
                  <a:lnTo>
                    <a:pt x="20" y="141"/>
                  </a:lnTo>
                  <a:lnTo>
                    <a:pt x="20" y="141"/>
                  </a:lnTo>
                  <a:lnTo>
                    <a:pt x="20" y="136"/>
                  </a:lnTo>
                  <a:lnTo>
                    <a:pt x="20" y="136"/>
                  </a:lnTo>
                  <a:lnTo>
                    <a:pt x="15" y="131"/>
                  </a:lnTo>
                  <a:lnTo>
                    <a:pt x="15" y="131"/>
                  </a:lnTo>
                  <a:lnTo>
                    <a:pt x="15" y="131"/>
                  </a:lnTo>
                  <a:lnTo>
                    <a:pt x="15" y="131"/>
                  </a:lnTo>
                  <a:lnTo>
                    <a:pt x="15" y="131"/>
                  </a:lnTo>
                  <a:lnTo>
                    <a:pt x="10" y="131"/>
                  </a:lnTo>
                  <a:lnTo>
                    <a:pt x="10" y="131"/>
                  </a:lnTo>
                  <a:lnTo>
                    <a:pt x="10" y="126"/>
                  </a:lnTo>
                  <a:lnTo>
                    <a:pt x="10" y="126"/>
                  </a:lnTo>
                  <a:lnTo>
                    <a:pt x="15" y="126"/>
                  </a:lnTo>
                  <a:lnTo>
                    <a:pt x="15" y="121"/>
                  </a:lnTo>
                  <a:lnTo>
                    <a:pt x="15" y="121"/>
                  </a:lnTo>
                  <a:lnTo>
                    <a:pt x="15" y="116"/>
                  </a:lnTo>
                  <a:lnTo>
                    <a:pt x="20" y="116"/>
                  </a:lnTo>
                  <a:lnTo>
                    <a:pt x="20" y="116"/>
                  </a:lnTo>
                  <a:lnTo>
                    <a:pt x="20" y="116"/>
                  </a:lnTo>
                  <a:lnTo>
                    <a:pt x="20" y="116"/>
                  </a:lnTo>
                  <a:lnTo>
                    <a:pt x="20" y="116"/>
                  </a:lnTo>
                  <a:lnTo>
                    <a:pt x="25" y="116"/>
                  </a:lnTo>
                  <a:lnTo>
                    <a:pt x="25" y="116"/>
                  </a:lnTo>
                  <a:lnTo>
                    <a:pt x="25" y="121"/>
                  </a:lnTo>
                  <a:lnTo>
                    <a:pt x="25" y="121"/>
                  </a:lnTo>
                  <a:lnTo>
                    <a:pt x="30" y="121"/>
                  </a:lnTo>
                  <a:lnTo>
                    <a:pt x="30" y="121"/>
                  </a:lnTo>
                  <a:lnTo>
                    <a:pt x="30" y="121"/>
                  </a:lnTo>
                  <a:lnTo>
                    <a:pt x="30" y="121"/>
                  </a:lnTo>
                  <a:lnTo>
                    <a:pt x="35" y="121"/>
                  </a:lnTo>
                  <a:lnTo>
                    <a:pt x="35" y="121"/>
                  </a:lnTo>
                  <a:lnTo>
                    <a:pt x="35" y="121"/>
                  </a:lnTo>
                  <a:lnTo>
                    <a:pt x="41" y="121"/>
                  </a:lnTo>
                  <a:lnTo>
                    <a:pt x="41" y="121"/>
                  </a:lnTo>
                  <a:lnTo>
                    <a:pt x="46" y="121"/>
                  </a:lnTo>
                  <a:lnTo>
                    <a:pt x="46" y="121"/>
                  </a:lnTo>
                  <a:lnTo>
                    <a:pt x="46" y="116"/>
                  </a:lnTo>
                  <a:lnTo>
                    <a:pt x="46" y="116"/>
                  </a:lnTo>
                  <a:lnTo>
                    <a:pt x="46" y="116"/>
                  </a:lnTo>
                  <a:lnTo>
                    <a:pt x="46" y="111"/>
                  </a:lnTo>
                  <a:lnTo>
                    <a:pt x="46" y="106"/>
                  </a:lnTo>
                  <a:lnTo>
                    <a:pt x="46" y="106"/>
                  </a:lnTo>
                  <a:lnTo>
                    <a:pt x="46" y="106"/>
                  </a:lnTo>
                  <a:lnTo>
                    <a:pt x="51" y="106"/>
                  </a:lnTo>
                  <a:lnTo>
                    <a:pt x="51" y="106"/>
                  </a:lnTo>
                  <a:lnTo>
                    <a:pt x="51" y="106"/>
                  </a:lnTo>
                  <a:lnTo>
                    <a:pt x="51" y="106"/>
                  </a:lnTo>
                  <a:lnTo>
                    <a:pt x="51" y="101"/>
                  </a:lnTo>
                  <a:lnTo>
                    <a:pt x="51" y="101"/>
                  </a:lnTo>
                  <a:lnTo>
                    <a:pt x="51" y="101"/>
                  </a:lnTo>
                  <a:lnTo>
                    <a:pt x="46" y="101"/>
                  </a:lnTo>
                  <a:lnTo>
                    <a:pt x="46" y="101"/>
                  </a:lnTo>
                  <a:lnTo>
                    <a:pt x="46" y="101"/>
                  </a:lnTo>
                  <a:lnTo>
                    <a:pt x="46" y="101"/>
                  </a:lnTo>
                  <a:lnTo>
                    <a:pt x="41" y="101"/>
                  </a:lnTo>
                  <a:lnTo>
                    <a:pt x="41" y="101"/>
                  </a:lnTo>
                  <a:lnTo>
                    <a:pt x="41" y="101"/>
                  </a:lnTo>
                  <a:lnTo>
                    <a:pt x="35" y="101"/>
                  </a:lnTo>
                  <a:lnTo>
                    <a:pt x="35" y="101"/>
                  </a:lnTo>
                  <a:lnTo>
                    <a:pt x="30" y="96"/>
                  </a:lnTo>
                  <a:lnTo>
                    <a:pt x="10" y="86"/>
                  </a:lnTo>
                  <a:lnTo>
                    <a:pt x="10" y="86"/>
                  </a:lnTo>
                  <a:lnTo>
                    <a:pt x="10" y="81"/>
                  </a:lnTo>
                  <a:lnTo>
                    <a:pt x="10" y="81"/>
                  </a:lnTo>
                  <a:lnTo>
                    <a:pt x="5" y="81"/>
                  </a:lnTo>
                  <a:lnTo>
                    <a:pt x="5" y="76"/>
                  </a:lnTo>
                  <a:lnTo>
                    <a:pt x="0" y="71"/>
                  </a:lnTo>
                  <a:lnTo>
                    <a:pt x="0" y="65"/>
                  </a:lnTo>
                  <a:lnTo>
                    <a:pt x="0" y="65"/>
                  </a:lnTo>
                  <a:lnTo>
                    <a:pt x="0" y="65"/>
                  </a:lnTo>
                  <a:lnTo>
                    <a:pt x="0" y="65"/>
                  </a:lnTo>
                  <a:lnTo>
                    <a:pt x="5" y="60"/>
                  </a:lnTo>
                  <a:lnTo>
                    <a:pt x="10" y="50"/>
                  </a:lnTo>
                  <a:lnTo>
                    <a:pt x="15" y="45"/>
                  </a:lnTo>
                  <a:lnTo>
                    <a:pt x="15" y="45"/>
                  </a:lnTo>
                  <a:lnTo>
                    <a:pt x="15" y="45"/>
                  </a:lnTo>
                  <a:lnTo>
                    <a:pt x="20" y="40"/>
                  </a:lnTo>
                  <a:lnTo>
                    <a:pt x="25" y="40"/>
                  </a:lnTo>
                  <a:lnTo>
                    <a:pt x="30" y="35"/>
                  </a:lnTo>
                  <a:lnTo>
                    <a:pt x="30" y="35"/>
                  </a:lnTo>
                  <a:lnTo>
                    <a:pt x="41" y="30"/>
                  </a:lnTo>
                  <a:lnTo>
                    <a:pt x="41" y="30"/>
                  </a:lnTo>
                  <a:lnTo>
                    <a:pt x="46" y="30"/>
                  </a:lnTo>
                  <a:lnTo>
                    <a:pt x="46" y="25"/>
                  </a:lnTo>
                  <a:lnTo>
                    <a:pt x="46" y="25"/>
                  </a:lnTo>
                  <a:lnTo>
                    <a:pt x="46" y="25"/>
                  </a:lnTo>
                  <a:lnTo>
                    <a:pt x="46" y="20"/>
                  </a:lnTo>
                  <a:lnTo>
                    <a:pt x="46" y="20"/>
                  </a:lnTo>
                  <a:lnTo>
                    <a:pt x="51" y="20"/>
                  </a:lnTo>
                  <a:lnTo>
                    <a:pt x="51" y="20"/>
                  </a:lnTo>
                  <a:lnTo>
                    <a:pt x="51" y="15"/>
                  </a:lnTo>
                  <a:lnTo>
                    <a:pt x="51" y="15"/>
                  </a:lnTo>
                  <a:lnTo>
                    <a:pt x="51" y="15"/>
                  </a:lnTo>
                  <a:lnTo>
                    <a:pt x="51" y="15"/>
                  </a:lnTo>
                  <a:lnTo>
                    <a:pt x="51" y="10"/>
                  </a:lnTo>
                  <a:lnTo>
                    <a:pt x="51" y="10"/>
                  </a:lnTo>
                  <a:lnTo>
                    <a:pt x="56" y="10"/>
                  </a:lnTo>
                  <a:lnTo>
                    <a:pt x="56" y="10"/>
                  </a:lnTo>
                  <a:lnTo>
                    <a:pt x="56" y="10"/>
                  </a:lnTo>
                  <a:lnTo>
                    <a:pt x="56" y="5"/>
                  </a:lnTo>
                  <a:lnTo>
                    <a:pt x="61" y="5"/>
                  </a:lnTo>
                  <a:lnTo>
                    <a:pt x="61" y="0"/>
                  </a:lnTo>
                  <a:lnTo>
                    <a:pt x="66" y="0"/>
                  </a:lnTo>
                  <a:lnTo>
                    <a:pt x="81" y="5"/>
                  </a:lnTo>
                  <a:lnTo>
                    <a:pt x="81" y="5"/>
                  </a:lnTo>
                  <a:lnTo>
                    <a:pt x="81" y="10"/>
                  </a:lnTo>
                  <a:lnTo>
                    <a:pt x="81" y="10"/>
                  </a:lnTo>
                  <a:lnTo>
                    <a:pt x="81" y="10"/>
                  </a:lnTo>
                  <a:lnTo>
                    <a:pt x="86" y="10"/>
                  </a:lnTo>
                  <a:lnTo>
                    <a:pt x="86" y="15"/>
                  </a:lnTo>
                  <a:lnTo>
                    <a:pt x="86" y="15"/>
                  </a:lnTo>
                  <a:lnTo>
                    <a:pt x="91" y="15"/>
                  </a:lnTo>
                  <a:lnTo>
                    <a:pt x="91" y="15"/>
                  </a:lnTo>
                  <a:lnTo>
                    <a:pt x="91" y="15"/>
                  </a:lnTo>
                  <a:lnTo>
                    <a:pt x="91" y="15"/>
                  </a:lnTo>
                  <a:lnTo>
                    <a:pt x="91" y="10"/>
                  </a:lnTo>
                  <a:lnTo>
                    <a:pt x="91" y="10"/>
                  </a:lnTo>
                  <a:lnTo>
                    <a:pt x="91" y="10"/>
                  </a:lnTo>
                  <a:lnTo>
                    <a:pt x="96" y="5"/>
                  </a:lnTo>
                  <a:lnTo>
                    <a:pt x="96" y="5"/>
                  </a:lnTo>
                  <a:lnTo>
                    <a:pt x="96" y="5"/>
                  </a:lnTo>
                  <a:lnTo>
                    <a:pt x="96" y="5"/>
                  </a:lnTo>
                  <a:lnTo>
                    <a:pt x="96" y="5"/>
                  </a:lnTo>
                  <a:lnTo>
                    <a:pt x="101" y="5"/>
                  </a:lnTo>
                  <a:lnTo>
                    <a:pt x="101" y="5"/>
                  </a:lnTo>
                  <a:lnTo>
                    <a:pt x="106" y="10"/>
                  </a:lnTo>
                  <a:lnTo>
                    <a:pt x="106" y="10"/>
                  </a:lnTo>
                  <a:lnTo>
                    <a:pt x="106" y="10"/>
                  </a:lnTo>
                  <a:lnTo>
                    <a:pt x="111" y="5"/>
                  </a:lnTo>
                  <a:lnTo>
                    <a:pt x="117" y="5"/>
                  </a:lnTo>
                  <a:lnTo>
                    <a:pt x="117" y="10"/>
                  </a:lnTo>
                  <a:lnTo>
                    <a:pt x="122" y="15"/>
                  </a:lnTo>
                  <a:lnTo>
                    <a:pt x="127" y="15"/>
                  </a:lnTo>
                  <a:lnTo>
                    <a:pt x="127" y="15"/>
                  </a:lnTo>
                  <a:lnTo>
                    <a:pt x="127" y="15"/>
                  </a:lnTo>
                  <a:lnTo>
                    <a:pt x="127" y="15"/>
                  </a:lnTo>
                  <a:lnTo>
                    <a:pt x="132" y="10"/>
                  </a:lnTo>
                  <a:lnTo>
                    <a:pt x="132" y="10"/>
                  </a:lnTo>
                  <a:lnTo>
                    <a:pt x="132" y="10"/>
                  </a:lnTo>
                  <a:lnTo>
                    <a:pt x="132" y="10"/>
                  </a:lnTo>
                  <a:lnTo>
                    <a:pt x="137" y="15"/>
                  </a:lnTo>
                  <a:lnTo>
                    <a:pt x="137" y="15"/>
                  </a:lnTo>
                  <a:lnTo>
                    <a:pt x="132" y="20"/>
                  </a:lnTo>
                  <a:lnTo>
                    <a:pt x="137" y="25"/>
                  </a:lnTo>
                  <a:lnTo>
                    <a:pt x="142" y="40"/>
                  </a:lnTo>
                  <a:lnTo>
                    <a:pt x="142" y="40"/>
                  </a:lnTo>
                  <a:lnTo>
                    <a:pt x="142" y="40"/>
                  </a:lnTo>
                  <a:lnTo>
                    <a:pt x="142" y="40"/>
                  </a:lnTo>
                  <a:lnTo>
                    <a:pt x="142" y="40"/>
                  </a:lnTo>
                  <a:lnTo>
                    <a:pt x="142" y="45"/>
                  </a:lnTo>
                  <a:lnTo>
                    <a:pt x="142" y="55"/>
                  </a:lnTo>
                  <a:lnTo>
                    <a:pt x="137" y="60"/>
                  </a:lnTo>
                  <a:lnTo>
                    <a:pt x="137" y="65"/>
                  </a:lnTo>
                  <a:lnTo>
                    <a:pt x="137" y="71"/>
                  </a:lnTo>
                  <a:lnTo>
                    <a:pt x="137" y="76"/>
                  </a:lnTo>
                  <a:lnTo>
                    <a:pt x="142" y="8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1" name="Freeform 25"/>
            <p:cNvSpPr>
              <a:spLocks/>
            </p:cNvSpPr>
            <p:nvPr/>
          </p:nvSpPr>
          <p:spPr bwMode="auto">
            <a:xfrm>
              <a:off x="3973514" y="3351213"/>
              <a:ext cx="144463" cy="217488"/>
            </a:xfrm>
            <a:custGeom>
              <a:avLst/>
              <a:gdLst>
                <a:gd name="T0" fmla="*/ 66 w 91"/>
                <a:gd name="T1" fmla="*/ 0 h 137"/>
                <a:gd name="T2" fmla="*/ 71 w 91"/>
                <a:gd name="T3" fmla="*/ 10 h 137"/>
                <a:gd name="T4" fmla="*/ 86 w 91"/>
                <a:gd name="T5" fmla="*/ 20 h 137"/>
                <a:gd name="T6" fmla="*/ 91 w 91"/>
                <a:gd name="T7" fmla="*/ 31 h 137"/>
                <a:gd name="T8" fmla="*/ 81 w 91"/>
                <a:gd name="T9" fmla="*/ 41 h 137"/>
                <a:gd name="T10" fmla="*/ 76 w 91"/>
                <a:gd name="T11" fmla="*/ 51 h 137"/>
                <a:gd name="T12" fmla="*/ 71 w 91"/>
                <a:gd name="T13" fmla="*/ 51 h 137"/>
                <a:gd name="T14" fmla="*/ 76 w 91"/>
                <a:gd name="T15" fmla="*/ 61 h 137"/>
                <a:gd name="T16" fmla="*/ 81 w 91"/>
                <a:gd name="T17" fmla="*/ 71 h 137"/>
                <a:gd name="T18" fmla="*/ 76 w 91"/>
                <a:gd name="T19" fmla="*/ 71 h 137"/>
                <a:gd name="T20" fmla="*/ 91 w 91"/>
                <a:gd name="T21" fmla="*/ 76 h 137"/>
                <a:gd name="T22" fmla="*/ 81 w 91"/>
                <a:gd name="T23" fmla="*/ 81 h 137"/>
                <a:gd name="T24" fmla="*/ 76 w 91"/>
                <a:gd name="T25" fmla="*/ 76 h 137"/>
                <a:gd name="T26" fmla="*/ 71 w 91"/>
                <a:gd name="T27" fmla="*/ 76 h 137"/>
                <a:gd name="T28" fmla="*/ 55 w 91"/>
                <a:gd name="T29" fmla="*/ 86 h 137"/>
                <a:gd name="T30" fmla="*/ 66 w 91"/>
                <a:gd name="T31" fmla="*/ 101 h 137"/>
                <a:gd name="T32" fmla="*/ 76 w 91"/>
                <a:gd name="T33" fmla="*/ 106 h 137"/>
                <a:gd name="T34" fmla="*/ 76 w 91"/>
                <a:gd name="T35" fmla="*/ 112 h 137"/>
                <a:gd name="T36" fmla="*/ 76 w 91"/>
                <a:gd name="T37" fmla="*/ 122 h 137"/>
                <a:gd name="T38" fmla="*/ 76 w 91"/>
                <a:gd name="T39" fmla="*/ 132 h 137"/>
                <a:gd name="T40" fmla="*/ 71 w 91"/>
                <a:gd name="T41" fmla="*/ 137 h 137"/>
                <a:gd name="T42" fmla="*/ 71 w 91"/>
                <a:gd name="T43" fmla="*/ 137 h 137"/>
                <a:gd name="T44" fmla="*/ 61 w 91"/>
                <a:gd name="T45" fmla="*/ 127 h 137"/>
                <a:gd name="T46" fmla="*/ 50 w 91"/>
                <a:gd name="T47" fmla="*/ 132 h 137"/>
                <a:gd name="T48" fmla="*/ 45 w 91"/>
                <a:gd name="T49" fmla="*/ 127 h 137"/>
                <a:gd name="T50" fmla="*/ 40 w 91"/>
                <a:gd name="T51" fmla="*/ 127 h 137"/>
                <a:gd name="T52" fmla="*/ 35 w 91"/>
                <a:gd name="T53" fmla="*/ 132 h 137"/>
                <a:gd name="T54" fmla="*/ 35 w 91"/>
                <a:gd name="T55" fmla="*/ 137 h 137"/>
                <a:gd name="T56" fmla="*/ 35 w 91"/>
                <a:gd name="T57" fmla="*/ 137 h 137"/>
                <a:gd name="T58" fmla="*/ 30 w 91"/>
                <a:gd name="T59" fmla="*/ 132 h 137"/>
                <a:gd name="T60" fmla="*/ 25 w 91"/>
                <a:gd name="T61" fmla="*/ 132 h 137"/>
                <a:gd name="T62" fmla="*/ 10 w 91"/>
                <a:gd name="T63" fmla="*/ 122 h 137"/>
                <a:gd name="T64" fmla="*/ 5 w 91"/>
                <a:gd name="T65" fmla="*/ 117 h 137"/>
                <a:gd name="T66" fmla="*/ 0 w 91"/>
                <a:gd name="T67" fmla="*/ 117 h 137"/>
                <a:gd name="T68" fmla="*/ 0 w 91"/>
                <a:gd name="T69" fmla="*/ 112 h 137"/>
                <a:gd name="T70" fmla="*/ 5 w 91"/>
                <a:gd name="T71" fmla="*/ 106 h 137"/>
                <a:gd name="T72" fmla="*/ 0 w 91"/>
                <a:gd name="T73" fmla="*/ 106 h 137"/>
                <a:gd name="T74" fmla="*/ 0 w 91"/>
                <a:gd name="T75" fmla="*/ 106 h 137"/>
                <a:gd name="T76" fmla="*/ 5 w 91"/>
                <a:gd name="T77" fmla="*/ 96 h 137"/>
                <a:gd name="T78" fmla="*/ 5 w 91"/>
                <a:gd name="T79" fmla="*/ 91 h 137"/>
                <a:gd name="T80" fmla="*/ 15 w 91"/>
                <a:gd name="T81" fmla="*/ 71 h 137"/>
                <a:gd name="T82" fmla="*/ 25 w 91"/>
                <a:gd name="T83" fmla="*/ 61 h 137"/>
                <a:gd name="T84" fmla="*/ 35 w 91"/>
                <a:gd name="T85" fmla="*/ 56 h 137"/>
                <a:gd name="T86" fmla="*/ 35 w 91"/>
                <a:gd name="T87" fmla="*/ 51 h 137"/>
                <a:gd name="T88" fmla="*/ 40 w 91"/>
                <a:gd name="T89" fmla="*/ 46 h 137"/>
                <a:gd name="T90" fmla="*/ 40 w 91"/>
                <a:gd name="T91" fmla="*/ 41 h 137"/>
                <a:gd name="T92" fmla="*/ 40 w 91"/>
                <a:gd name="T93" fmla="*/ 41 h 137"/>
                <a:gd name="T94" fmla="*/ 35 w 91"/>
                <a:gd name="T95" fmla="*/ 36 h 137"/>
                <a:gd name="T96" fmla="*/ 35 w 91"/>
                <a:gd name="T97" fmla="*/ 36 h 137"/>
                <a:gd name="T98" fmla="*/ 30 w 91"/>
                <a:gd name="T99" fmla="*/ 31 h 137"/>
                <a:gd name="T100" fmla="*/ 25 w 91"/>
                <a:gd name="T101" fmla="*/ 25 h 137"/>
                <a:gd name="T102" fmla="*/ 30 w 91"/>
                <a:gd name="T103" fmla="*/ 20 h 137"/>
                <a:gd name="T104" fmla="*/ 35 w 91"/>
                <a:gd name="T105" fmla="*/ 15 h 137"/>
                <a:gd name="T106" fmla="*/ 40 w 91"/>
                <a:gd name="T107" fmla="*/ 15 h 137"/>
                <a:gd name="T108" fmla="*/ 40 w 91"/>
                <a:gd name="T109" fmla="*/ 15 h 137"/>
                <a:gd name="T110" fmla="*/ 45 w 91"/>
                <a:gd name="T111" fmla="*/ 20 h 137"/>
                <a:gd name="T112" fmla="*/ 45 w 91"/>
                <a:gd name="T113" fmla="*/ 20 h 137"/>
                <a:gd name="T114" fmla="*/ 55 w 91"/>
                <a:gd name="T115" fmla="*/ 10 h 137"/>
                <a:gd name="T116" fmla="*/ 61 w 91"/>
                <a:gd name="T117" fmla="*/ 5 h 137"/>
                <a:gd name="T118" fmla="*/ 61 w 91"/>
                <a:gd name="T11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137">
                  <a:moveTo>
                    <a:pt x="66" y="5"/>
                  </a:moveTo>
                  <a:lnTo>
                    <a:pt x="66" y="5"/>
                  </a:lnTo>
                  <a:lnTo>
                    <a:pt x="66" y="0"/>
                  </a:lnTo>
                  <a:lnTo>
                    <a:pt x="71" y="0"/>
                  </a:lnTo>
                  <a:lnTo>
                    <a:pt x="71" y="5"/>
                  </a:lnTo>
                  <a:lnTo>
                    <a:pt x="71" y="10"/>
                  </a:lnTo>
                  <a:lnTo>
                    <a:pt x="76" y="15"/>
                  </a:lnTo>
                  <a:lnTo>
                    <a:pt x="81" y="15"/>
                  </a:lnTo>
                  <a:lnTo>
                    <a:pt x="86" y="20"/>
                  </a:lnTo>
                  <a:lnTo>
                    <a:pt x="86" y="25"/>
                  </a:lnTo>
                  <a:lnTo>
                    <a:pt x="86" y="25"/>
                  </a:lnTo>
                  <a:lnTo>
                    <a:pt x="91" y="31"/>
                  </a:lnTo>
                  <a:lnTo>
                    <a:pt x="86" y="36"/>
                  </a:lnTo>
                  <a:lnTo>
                    <a:pt x="86" y="41"/>
                  </a:lnTo>
                  <a:lnTo>
                    <a:pt x="81" y="41"/>
                  </a:lnTo>
                  <a:lnTo>
                    <a:pt x="81" y="46"/>
                  </a:lnTo>
                  <a:lnTo>
                    <a:pt x="81" y="46"/>
                  </a:lnTo>
                  <a:lnTo>
                    <a:pt x="76" y="51"/>
                  </a:lnTo>
                  <a:lnTo>
                    <a:pt x="76" y="56"/>
                  </a:lnTo>
                  <a:lnTo>
                    <a:pt x="76" y="51"/>
                  </a:lnTo>
                  <a:lnTo>
                    <a:pt x="71" y="51"/>
                  </a:lnTo>
                  <a:lnTo>
                    <a:pt x="66" y="51"/>
                  </a:lnTo>
                  <a:lnTo>
                    <a:pt x="66" y="56"/>
                  </a:lnTo>
                  <a:lnTo>
                    <a:pt x="76" y="61"/>
                  </a:lnTo>
                  <a:lnTo>
                    <a:pt x="76" y="61"/>
                  </a:lnTo>
                  <a:lnTo>
                    <a:pt x="76" y="66"/>
                  </a:lnTo>
                  <a:lnTo>
                    <a:pt x="81" y="71"/>
                  </a:lnTo>
                  <a:lnTo>
                    <a:pt x="76" y="71"/>
                  </a:lnTo>
                  <a:lnTo>
                    <a:pt x="76" y="71"/>
                  </a:lnTo>
                  <a:lnTo>
                    <a:pt x="76" y="71"/>
                  </a:lnTo>
                  <a:lnTo>
                    <a:pt x="76" y="76"/>
                  </a:lnTo>
                  <a:lnTo>
                    <a:pt x="86" y="76"/>
                  </a:lnTo>
                  <a:lnTo>
                    <a:pt x="91" y="76"/>
                  </a:lnTo>
                  <a:lnTo>
                    <a:pt x="86" y="81"/>
                  </a:lnTo>
                  <a:lnTo>
                    <a:pt x="86" y="81"/>
                  </a:lnTo>
                  <a:lnTo>
                    <a:pt x="81" y="81"/>
                  </a:lnTo>
                  <a:lnTo>
                    <a:pt x="81" y="81"/>
                  </a:lnTo>
                  <a:lnTo>
                    <a:pt x="81" y="81"/>
                  </a:lnTo>
                  <a:lnTo>
                    <a:pt x="76" y="76"/>
                  </a:lnTo>
                  <a:lnTo>
                    <a:pt x="76" y="76"/>
                  </a:lnTo>
                  <a:lnTo>
                    <a:pt x="76" y="76"/>
                  </a:lnTo>
                  <a:lnTo>
                    <a:pt x="71" y="76"/>
                  </a:lnTo>
                  <a:lnTo>
                    <a:pt x="71" y="76"/>
                  </a:lnTo>
                  <a:lnTo>
                    <a:pt x="61" y="86"/>
                  </a:lnTo>
                  <a:lnTo>
                    <a:pt x="55" y="86"/>
                  </a:lnTo>
                  <a:lnTo>
                    <a:pt x="61" y="91"/>
                  </a:lnTo>
                  <a:lnTo>
                    <a:pt x="61" y="96"/>
                  </a:lnTo>
                  <a:lnTo>
                    <a:pt x="66" y="101"/>
                  </a:lnTo>
                  <a:lnTo>
                    <a:pt x="66" y="101"/>
                  </a:lnTo>
                  <a:lnTo>
                    <a:pt x="71" y="106"/>
                  </a:lnTo>
                  <a:lnTo>
                    <a:pt x="76" y="106"/>
                  </a:lnTo>
                  <a:lnTo>
                    <a:pt x="76" y="106"/>
                  </a:lnTo>
                  <a:lnTo>
                    <a:pt x="76" y="106"/>
                  </a:lnTo>
                  <a:lnTo>
                    <a:pt x="76" y="112"/>
                  </a:lnTo>
                  <a:lnTo>
                    <a:pt x="76" y="112"/>
                  </a:lnTo>
                  <a:lnTo>
                    <a:pt x="76" y="112"/>
                  </a:lnTo>
                  <a:lnTo>
                    <a:pt x="76" y="122"/>
                  </a:lnTo>
                  <a:lnTo>
                    <a:pt x="76" y="127"/>
                  </a:lnTo>
                  <a:lnTo>
                    <a:pt x="76" y="127"/>
                  </a:lnTo>
                  <a:lnTo>
                    <a:pt x="76" y="132"/>
                  </a:lnTo>
                  <a:lnTo>
                    <a:pt x="76" y="132"/>
                  </a:lnTo>
                  <a:lnTo>
                    <a:pt x="76" y="132"/>
                  </a:lnTo>
                  <a:lnTo>
                    <a:pt x="71" y="137"/>
                  </a:lnTo>
                  <a:lnTo>
                    <a:pt x="71" y="137"/>
                  </a:lnTo>
                  <a:lnTo>
                    <a:pt x="71" y="137"/>
                  </a:lnTo>
                  <a:lnTo>
                    <a:pt x="71" y="137"/>
                  </a:lnTo>
                  <a:lnTo>
                    <a:pt x="66" y="137"/>
                  </a:lnTo>
                  <a:lnTo>
                    <a:pt x="61" y="132"/>
                  </a:lnTo>
                  <a:lnTo>
                    <a:pt x="61" y="127"/>
                  </a:lnTo>
                  <a:lnTo>
                    <a:pt x="55" y="127"/>
                  </a:lnTo>
                  <a:lnTo>
                    <a:pt x="50" y="132"/>
                  </a:lnTo>
                  <a:lnTo>
                    <a:pt x="50" y="132"/>
                  </a:lnTo>
                  <a:lnTo>
                    <a:pt x="50" y="132"/>
                  </a:lnTo>
                  <a:lnTo>
                    <a:pt x="45" y="127"/>
                  </a:lnTo>
                  <a:lnTo>
                    <a:pt x="45" y="127"/>
                  </a:lnTo>
                  <a:lnTo>
                    <a:pt x="40" y="127"/>
                  </a:lnTo>
                  <a:lnTo>
                    <a:pt x="40" y="127"/>
                  </a:lnTo>
                  <a:lnTo>
                    <a:pt x="40" y="127"/>
                  </a:lnTo>
                  <a:lnTo>
                    <a:pt x="40" y="127"/>
                  </a:lnTo>
                  <a:lnTo>
                    <a:pt x="40" y="127"/>
                  </a:lnTo>
                  <a:lnTo>
                    <a:pt x="35" y="132"/>
                  </a:lnTo>
                  <a:lnTo>
                    <a:pt x="35" y="132"/>
                  </a:lnTo>
                  <a:lnTo>
                    <a:pt x="35" y="132"/>
                  </a:lnTo>
                  <a:lnTo>
                    <a:pt x="35" y="137"/>
                  </a:lnTo>
                  <a:lnTo>
                    <a:pt x="35" y="137"/>
                  </a:lnTo>
                  <a:lnTo>
                    <a:pt x="35" y="137"/>
                  </a:lnTo>
                  <a:lnTo>
                    <a:pt x="35" y="137"/>
                  </a:lnTo>
                  <a:lnTo>
                    <a:pt x="30" y="137"/>
                  </a:lnTo>
                  <a:lnTo>
                    <a:pt x="30" y="137"/>
                  </a:lnTo>
                  <a:lnTo>
                    <a:pt x="30" y="132"/>
                  </a:lnTo>
                  <a:lnTo>
                    <a:pt x="25" y="132"/>
                  </a:lnTo>
                  <a:lnTo>
                    <a:pt x="25" y="132"/>
                  </a:lnTo>
                  <a:lnTo>
                    <a:pt x="25" y="132"/>
                  </a:lnTo>
                  <a:lnTo>
                    <a:pt x="25" y="127"/>
                  </a:lnTo>
                  <a:lnTo>
                    <a:pt x="25" y="127"/>
                  </a:lnTo>
                  <a:lnTo>
                    <a:pt x="10" y="122"/>
                  </a:lnTo>
                  <a:lnTo>
                    <a:pt x="10" y="117"/>
                  </a:lnTo>
                  <a:lnTo>
                    <a:pt x="10" y="117"/>
                  </a:lnTo>
                  <a:lnTo>
                    <a:pt x="5" y="117"/>
                  </a:lnTo>
                  <a:lnTo>
                    <a:pt x="5" y="117"/>
                  </a:lnTo>
                  <a:lnTo>
                    <a:pt x="0" y="117"/>
                  </a:lnTo>
                  <a:lnTo>
                    <a:pt x="0" y="117"/>
                  </a:lnTo>
                  <a:lnTo>
                    <a:pt x="0" y="112"/>
                  </a:lnTo>
                  <a:lnTo>
                    <a:pt x="0" y="112"/>
                  </a:lnTo>
                  <a:lnTo>
                    <a:pt x="0" y="112"/>
                  </a:lnTo>
                  <a:lnTo>
                    <a:pt x="0" y="112"/>
                  </a:lnTo>
                  <a:lnTo>
                    <a:pt x="5" y="112"/>
                  </a:lnTo>
                  <a:lnTo>
                    <a:pt x="5" y="106"/>
                  </a:lnTo>
                  <a:lnTo>
                    <a:pt x="5" y="106"/>
                  </a:lnTo>
                  <a:lnTo>
                    <a:pt x="0" y="106"/>
                  </a:lnTo>
                  <a:lnTo>
                    <a:pt x="0" y="106"/>
                  </a:lnTo>
                  <a:lnTo>
                    <a:pt x="0" y="106"/>
                  </a:lnTo>
                  <a:lnTo>
                    <a:pt x="0" y="106"/>
                  </a:lnTo>
                  <a:lnTo>
                    <a:pt x="0" y="106"/>
                  </a:lnTo>
                  <a:lnTo>
                    <a:pt x="0" y="101"/>
                  </a:lnTo>
                  <a:lnTo>
                    <a:pt x="0" y="96"/>
                  </a:lnTo>
                  <a:lnTo>
                    <a:pt x="5" y="96"/>
                  </a:lnTo>
                  <a:lnTo>
                    <a:pt x="5" y="91"/>
                  </a:lnTo>
                  <a:lnTo>
                    <a:pt x="5" y="91"/>
                  </a:lnTo>
                  <a:lnTo>
                    <a:pt x="5" y="91"/>
                  </a:lnTo>
                  <a:lnTo>
                    <a:pt x="10" y="86"/>
                  </a:lnTo>
                  <a:lnTo>
                    <a:pt x="10" y="81"/>
                  </a:lnTo>
                  <a:lnTo>
                    <a:pt x="15" y="71"/>
                  </a:lnTo>
                  <a:lnTo>
                    <a:pt x="25" y="66"/>
                  </a:lnTo>
                  <a:lnTo>
                    <a:pt x="25" y="61"/>
                  </a:lnTo>
                  <a:lnTo>
                    <a:pt x="25" y="61"/>
                  </a:lnTo>
                  <a:lnTo>
                    <a:pt x="30" y="56"/>
                  </a:lnTo>
                  <a:lnTo>
                    <a:pt x="30" y="56"/>
                  </a:lnTo>
                  <a:lnTo>
                    <a:pt x="35" y="56"/>
                  </a:lnTo>
                  <a:lnTo>
                    <a:pt x="35" y="56"/>
                  </a:lnTo>
                  <a:lnTo>
                    <a:pt x="35" y="56"/>
                  </a:lnTo>
                  <a:lnTo>
                    <a:pt x="35" y="51"/>
                  </a:lnTo>
                  <a:lnTo>
                    <a:pt x="35" y="51"/>
                  </a:lnTo>
                  <a:lnTo>
                    <a:pt x="40" y="51"/>
                  </a:lnTo>
                  <a:lnTo>
                    <a:pt x="40" y="46"/>
                  </a:lnTo>
                  <a:lnTo>
                    <a:pt x="40" y="46"/>
                  </a:lnTo>
                  <a:lnTo>
                    <a:pt x="40" y="41"/>
                  </a:lnTo>
                  <a:lnTo>
                    <a:pt x="40" y="41"/>
                  </a:lnTo>
                  <a:lnTo>
                    <a:pt x="40" y="41"/>
                  </a:lnTo>
                  <a:lnTo>
                    <a:pt x="40" y="41"/>
                  </a:lnTo>
                  <a:lnTo>
                    <a:pt x="40" y="41"/>
                  </a:lnTo>
                  <a:lnTo>
                    <a:pt x="40" y="36"/>
                  </a:lnTo>
                  <a:lnTo>
                    <a:pt x="35" y="36"/>
                  </a:lnTo>
                  <a:lnTo>
                    <a:pt x="35" y="36"/>
                  </a:lnTo>
                  <a:lnTo>
                    <a:pt x="35" y="36"/>
                  </a:lnTo>
                  <a:lnTo>
                    <a:pt x="35" y="36"/>
                  </a:lnTo>
                  <a:lnTo>
                    <a:pt x="35" y="36"/>
                  </a:lnTo>
                  <a:lnTo>
                    <a:pt x="30" y="31"/>
                  </a:lnTo>
                  <a:lnTo>
                    <a:pt x="30" y="31"/>
                  </a:lnTo>
                  <a:lnTo>
                    <a:pt x="30" y="31"/>
                  </a:lnTo>
                  <a:lnTo>
                    <a:pt x="30" y="25"/>
                  </a:lnTo>
                  <a:lnTo>
                    <a:pt x="30" y="25"/>
                  </a:lnTo>
                  <a:lnTo>
                    <a:pt x="25" y="25"/>
                  </a:lnTo>
                  <a:lnTo>
                    <a:pt x="25" y="20"/>
                  </a:lnTo>
                  <a:lnTo>
                    <a:pt x="30" y="20"/>
                  </a:lnTo>
                  <a:lnTo>
                    <a:pt x="30" y="20"/>
                  </a:lnTo>
                  <a:lnTo>
                    <a:pt x="30" y="20"/>
                  </a:lnTo>
                  <a:lnTo>
                    <a:pt x="35" y="15"/>
                  </a:lnTo>
                  <a:lnTo>
                    <a:pt x="35" y="15"/>
                  </a:lnTo>
                  <a:lnTo>
                    <a:pt x="35" y="15"/>
                  </a:lnTo>
                  <a:lnTo>
                    <a:pt x="40" y="15"/>
                  </a:lnTo>
                  <a:lnTo>
                    <a:pt x="40" y="15"/>
                  </a:lnTo>
                  <a:lnTo>
                    <a:pt x="40" y="15"/>
                  </a:lnTo>
                  <a:lnTo>
                    <a:pt x="40" y="15"/>
                  </a:lnTo>
                  <a:lnTo>
                    <a:pt x="40" y="15"/>
                  </a:lnTo>
                  <a:lnTo>
                    <a:pt x="45" y="15"/>
                  </a:lnTo>
                  <a:lnTo>
                    <a:pt x="45" y="20"/>
                  </a:lnTo>
                  <a:lnTo>
                    <a:pt x="45" y="20"/>
                  </a:lnTo>
                  <a:lnTo>
                    <a:pt x="45" y="20"/>
                  </a:lnTo>
                  <a:lnTo>
                    <a:pt x="45" y="20"/>
                  </a:lnTo>
                  <a:lnTo>
                    <a:pt x="45" y="20"/>
                  </a:lnTo>
                  <a:lnTo>
                    <a:pt x="50" y="15"/>
                  </a:lnTo>
                  <a:lnTo>
                    <a:pt x="55" y="15"/>
                  </a:lnTo>
                  <a:lnTo>
                    <a:pt x="55" y="10"/>
                  </a:lnTo>
                  <a:lnTo>
                    <a:pt x="55" y="10"/>
                  </a:lnTo>
                  <a:lnTo>
                    <a:pt x="61" y="5"/>
                  </a:lnTo>
                  <a:lnTo>
                    <a:pt x="61" y="5"/>
                  </a:lnTo>
                  <a:lnTo>
                    <a:pt x="61" y="0"/>
                  </a:lnTo>
                  <a:lnTo>
                    <a:pt x="61" y="0"/>
                  </a:lnTo>
                  <a:lnTo>
                    <a:pt x="61" y="0"/>
                  </a:lnTo>
                  <a:lnTo>
                    <a:pt x="66" y="5"/>
                  </a:lnTo>
                  <a:lnTo>
                    <a:pt x="66"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2" name="Freeform 26"/>
            <p:cNvSpPr>
              <a:spLocks/>
            </p:cNvSpPr>
            <p:nvPr/>
          </p:nvSpPr>
          <p:spPr bwMode="auto">
            <a:xfrm>
              <a:off x="3787776" y="3424238"/>
              <a:ext cx="209550" cy="280988"/>
            </a:xfrm>
            <a:custGeom>
              <a:avLst/>
              <a:gdLst>
                <a:gd name="T0" fmla="*/ 127 w 132"/>
                <a:gd name="T1" fmla="*/ 76 h 177"/>
                <a:gd name="T2" fmla="*/ 117 w 132"/>
                <a:gd name="T3" fmla="*/ 86 h 177"/>
                <a:gd name="T4" fmla="*/ 112 w 132"/>
                <a:gd name="T5" fmla="*/ 86 h 177"/>
                <a:gd name="T6" fmla="*/ 112 w 132"/>
                <a:gd name="T7" fmla="*/ 91 h 177"/>
                <a:gd name="T8" fmla="*/ 107 w 132"/>
                <a:gd name="T9" fmla="*/ 96 h 177"/>
                <a:gd name="T10" fmla="*/ 107 w 132"/>
                <a:gd name="T11" fmla="*/ 106 h 177"/>
                <a:gd name="T12" fmla="*/ 91 w 132"/>
                <a:gd name="T13" fmla="*/ 111 h 177"/>
                <a:gd name="T14" fmla="*/ 76 w 132"/>
                <a:gd name="T15" fmla="*/ 121 h 177"/>
                <a:gd name="T16" fmla="*/ 61 w 132"/>
                <a:gd name="T17" fmla="*/ 141 h 177"/>
                <a:gd name="T18" fmla="*/ 61 w 132"/>
                <a:gd name="T19" fmla="*/ 147 h 177"/>
                <a:gd name="T20" fmla="*/ 71 w 132"/>
                <a:gd name="T21" fmla="*/ 157 h 177"/>
                <a:gd name="T22" fmla="*/ 61 w 132"/>
                <a:gd name="T23" fmla="*/ 177 h 177"/>
                <a:gd name="T24" fmla="*/ 46 w 132"/>
                <a:gd name="T25" fmla="*/ 177 h 177"/>
                <a:gd name="T26" fmla="*/ 41 w 132"/>
                <a:gd name="T27" fmla="*/ 177 h 177"/>
                <a:gd name="T28" fmla="*/ 36 w 132"/>
                <a:gd name="T29" fmla="*/ 172 h 177"/>
                <a:gd name="T30" fmla="*/ 31 w 132"/>
                <a:gd name="T31" fmla="*/ 162 h 177"/>
                <a:gd name="T32" fmla="*/ 26 w 132"/>
                <a:gd name="T33" fmla="*/ 141 h 177"/>
                <a:gd name="T34" fmla="*/ 21 w 132"/>
                <a:gd name="T35" fmla="*/ 141 h 177"/>
                <a:gd name="T36" fmla="*/ 10 w 132"/>
                <a:gd name="T37" fmla="*/ 141 h 177"/>
                <a:gd name="T38" fmla="*/ 10 w 132"/>
                <a:gd name="T39" fmla="*/ 136 h 177"/>
                <a:gd name="T40" fmla="*/ 10 w 132"/>
                <a:gd name="T41" fmla="*/ 131 h 177"/>
                <a:gd name="T42" fmla="*/ 15 w 132"/>
                <a:gd name="T43" fmla="*/ 121 h 177"/>
                <a:gd name="T44" fmla="*/ 15 w 132"/>
                <a:gd name="T45" fmla="*/ 111 h 177"/>
                <a:gd name="T46" fmla="*/ 10 w 132"/>
                <a:gd name="T47" fmla="*/ 96 h 177"/>
                <a:gd name="T48" fmla="*/ 10 w 132"/>
                <a:gd name="T49" fmla="*/ 91 h 177"/>
                <a:gd name="T50" fmla="*/ 15 w 132"/>
                <a:gd name="T51" fmla="*/ 86 h 177"/>
                <a:gd name="T52" fmla="*/ 15 w 132"/>
                <a:gd name="T53" fmla="*/ 86 h 177"/>
                <a:gd name="T54" fmla="*/ 0 w 132"/>
                <a:gd name="T55" fmla="*/ 76 h 177"/>
                <a:gd name="T56" fmla="*/ 5 w 132"/>
                <a:gd name="T57" fmla="*/ 76 h 177"/>
                <a:gd name="T58" fmla="*/ 26 w 132"/>
                <a:gd name="T59" fmla="*/ 76 h 177"/>
                <a:gd name="T60" fmla="*/ 26 w 132"/>
                <a:gd name="T61" fmla="*/ 71 h 177"/>
                <a:gd name="T62" fmla="*/ 21 w 132"/>
                <a:gd name="T63" fmla="*/ 66 h 177"/>
                <a:gd name="T64" fmla="*/ 21 w 132"/>
                <a:gd name="T65" fmla="*/ 66 h 177"/>
                <a:gd name="T66" fmla="*/ 26 w 132"/>
                <a:gd name="T67" fmla="*/ 60 h 177"/>
                <a:gd name="T68" fmla="*/ 31 w 132"/>
                <a:gd name="T69" fmla="*/ 50 h 177"/>
                <a:gd name="T70" fmla="*/ 31 w 132"/>
                <a:gd name="T71" fmla="*/ 45 h 177"/>
                <a:gd name="T72" fmla="*/ 36 w 132"/>
                <a:gd name="T73" fmla="*/ 40 h 177"/>
                <a:gd name="T74" fmla="*/ 21 w 132"/>
                <a:gd name="T75" fmla="*/ 25 h 177"/>
                <a:gd name="T76" fmla="*/ 41 w 132"/>
                <a:gd name="T77" fmla="*/ 0 h 177"/>
                <a:gd name="T78" fmla="*/ 46 w 132"/>
                <a:gd name="T79" fmla="*/ 0 h 177"/>
                <a:gd name="T80" fmla="*/ 56 w 132"/>
                <a:gd name="T81" fmla="*/ 5 h 177"/>
                <a:gd name="T82" fmla="*/ 56 w 132"/>
                <a:gd name="T83" fmla="*/ 5 h 177"/>
                <a:gd name="T84" fmla="*/ 56 w 132"/>
                <a:gd name="T85" fmla="*/ 10 h 177"/>
                <a:gd name="T86" fmla="*/ 61 w 132"/>
                <a:gd name="T87" fmla="*/ 15 h 177"/>
                <a:gd name="T88" fmla="*/ 71 w 132"/>
                <a:gd name="T89" fmla="*/ 15 h 177"/>
                <a:gd name="T90" fmla="*/ 71 w 132"/>
                <a:gd name="T91" fmla="*/ 15 h 177"/>
                <a:gd name="T92" fmla="*/ 91 w 132"/>
                <a:gd name="T93" fmla="*/ 15 h 177"/>
                <a:gd name="T94" fmla="*/ 96 w 132"/>
                <a:gd name="T95" fmla="*/ 20 h 177"/>
                <a:gd name="T96" fmla="*/ 112 w 132"/>
                <a:gd name="T97" fmla="*/ 25 h 177"/>
                <a:gd name="T98" fmla="*/ 122 w 132"/>
                <a:gd name="T99" fmla="*/ 20 h 177"/>
                <a:gd name="T100" fmla="*/ 132 w 132"/>
                <a:gd name="T101" fmla="*/ 25 h 177"/>
                <a:gd name="T102" fmla="*/ 122 w 132"/>
                <a:gd name="T103" fmla="*/ 45 h 177"/>
                <a:gd name="T104" fmla="*/ 117 w 132"/>
                <a:gd name="T105" fmla="*/ 55 h 177"/>
                <a:gd name="T106" fmla="*/ 117 w 132"/>
                <a:gd name="T107" fmla="*/ 60 h 177"/>
                <a:gd name="T108" fmla="*/ 122 w 132"/>
                <a:gd name="T109" fmla="*/ 66 h 177"/>
                <a:gd name="T110" fmla="*/ 117 w 132"/>
                <a:gd name="T111" fmla="*/ 66 h 177"/>
                <a:gd name="T112" fmla="*/ 122 w 132"/>
                <a:gd name="T113" fmla="*/ 71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2" h="177">
                  <a:moveTo>
                    <a:pt x="127" y="71"/>
                  </a:moveTo>
                  <a:lnTo>
                    <a:pt x="127" y="71"/>
                  </a:lnTo>
                  <a:lnTo>
                    <a:pt x="127" y="71"/>
                  </a:lnTo>
                  <a:lnTo>
                    <a:pt x="127" y="76"/>
                  </a:lnTo>
                  <a:lnTo>
                    <a:pt x="122" y="76"/>
                  </a:lnTo>
                  <a:lnTo>
                    <a:pt x="122" y="81"/>
                  </a:lnTo>
                  <a:lnTo>
                    <a:pt x="117" y="81"/>
                  </a:lnTo>
                  <a:lnTo>
                    <a:pt x="117" y="86"/>
                  </a:lnTo>
                  <a:lnTo>
                    <a:pt x="117" y="86"/>
                  </a:lnTo>
                  <a:lnTo>
                    <a:pt x="117" y="86"/>
                  </a:lnTo>
                  <a:lnTo>
                    <a:pt x="112" y="86"/>
                  </a:lnTo>
                  <a:lnTo>
                    <a:pt x="112" y="86"/>
                  </a:lnTo>
                  <a:lnTo>
                    <a:pt x="112" y="91"/>
                  </a:lnTo>
                  <a:lnTo>
                    <a:pt x="112" y="91"/>
                  </a:lnTo>
                  <a:lnTo>
                    <a:pt x="112" y="91"/>
                  </a:lnTo>
                  <a:lnTo>
                    <a:pt x="112" y="91"/>
                  </a:lnTo>
                  <a:lnTo>
                    <a:pt x="112" y="96"/>
                  </a:lnTo>
                  <a:lnTo>
                    <a:pt x="112" y="96"/>
                  </a:lnTo>
                  <a:lnTo>
                    <a:pt x="107" y="96"/>
                  </a:lnTo>
                  <a:lnTo>
                    <a:pt x="107" y="96"/>
                  </a:lnTo>
                  <a:lnTo>
                    <a:pt x="107" y="101"/>
                  </a:lnTo>
                  <a:lnTo>
                    <a:pt x="107" y="101"/>
                  </a:lnTo>
                  <a:lnTo>
                    <a:pt x="107" y="101"/>
                  </a:lnTo>
                  <a:lnTo>
                    <a:pt x="107" y="106"/>
                  </a:lnTo>
                  <a:lnTo>
                    <a:pt x="102" y="106"/>
                  </a:lnTo>
                  <a:lnTo>
                    <a:pt x="102" y="106"/>
                  </a:lnTo>
                  <a:lnTo>
                    <a:pt x="91" y="111"/>
                  </a:lnTo>
                  <a:lnTo>
                    <a:pt x="91" y="111"/>
                  </a:lnTo>
                  <a:lnTo>
                    <a:pt x="86" y="116"/>
                  </a:lnTo>
                  <a:lnTo>
                    <a:pt x="81" y="116"/>
                  </a:lnTo>
                  <a:lnTo>
                    <a:pt x="76" y="121"/>
                  </a:lnTo>
                  <a:lnTo>
                    <a:pt x="76" y="121"/>
                  </a:lnTo>
                  <a:lnTo>
                    <a:pt x="76" y="121"/>
                  </a:lnTo>
                  <a:lnTo>
                    <a:pt x="71" y="126"/>
                  </a:lnTo>
                  <a:lnTo>
                    <a:pt x="66" y="136"/>
                  </a:lnTo>
                  <a:lnTo>
                    <a:pt x="61" y="141"/>
                  </a:lnTo>
                  <a:lnTo>
                    <a:pt x="61" y="141"/>
                  </a:lnTo>
                  <a:lnTo>
                    <a:pt x="61" y="141"/>
                  </a:lnTo>
                  <a:lnTo>
                    <a:pt x="61" y="141"/>
                  </a:lnTo>
                  <a:lnTo>
                    <a:pt x="61" y="147"/>
                  </a:lnTo>
                  <a:lnTo>
                    <a:pt x="66" y="152"/>
                  </a:lnTo>
                  <a:lnTo>
                    <a:pt x="66" y="157"/>
                  </a:lnTo>
                  <a:lnTo>
                    <a:pt x="71" y="157"/>
                  </a:lnTo>
                  <a:lnTo>
                    <a:pt x="71" y="157"/>
                  </a:lnTo>
                  <a:lnTo>
                    <a:pt x="71" y="162"/>
                  </a:lnTo>
                  <a:lnTo>
                    <a:pt x="71" y="162"/>
                  </a:lnTo>
                  <a:lnTo>
                    <a:pt x="66" y="172"/>
                  </a:lnTo>
                  <a:lnTo>
                    <a:pt x="61" y="177"/>
                  </a:lnTo>
                  <a:lnTo>
                    <a:pt x="61" y="177"/>
                  </a:lnTo>
                  <a:lnTo>
                    <a:pt x="61" y="177"/>
                  </a:lnTo>
                  <a:lnTo>
                    <a:pt x="51" y="177"/>
                  </a:lnTo>
                  <a:lnTo>
                    <a:pt x="46" y="177"/>
                  </a:lnTo>
                  <a:lnTo>
                    <a:pt x="46" y="177"/>
                  </a:lnTo>
                  <a:lnTo>
                    <a:pt x="41" y="177"/>
                  </a:lnTo>
                  <a:lnTo>
                    <a:pt x="41" y="177"/>
                  </a:lnTo>
                  <a:lnTo>
                    <a:pt x="41" y="177"/>
                  </a:lnTo>
                  <a:lnTo>
                    <a:pt x="41" y="177"/>
                  </a:lnTo>
                  <a:lnTo>
                    <a:pt x="41" y="177"/>
                  </a:lnTo>
                  <a:lnTo>
                    <a:pt x="36" y="172"/>
                  </a:lnTo>
                  <a:lnTo>
                    <a:pt x="36" y="172"/>
                  </a:lnTo>
                  <a:lnTo>
                    <a:pt x="31" y="172"/>
                  </a:lnTo>
                  <a:lnTo>
                    <a:pt x="31" y="167"/>
                  </a:lnTo>
                  <a:lnTo>
                    <a:pt x="31" y="167"/>
                  </a:lnTo>
                  <a:lnTo>
                    <a:pt x="31" y="162"/>
                  </a:lnTo>
                  <a:lnTo>
                    <a:pt x="31" y="157"/>
                  </a:lnTo>
                  <a:lnTo>
                    <a:pt x="26" y="147"/>
                  </a:lnTo>
                  <a:lnTo>
                    <a:pt x="26" y="147"/>
                  </a:lnTo>
                  <a:lnTo>
                    <a:pt x="26" y="141"/>
                  </a:lnTo>
                  <a:lnTo>
                    <a:pt x="21" y="141"/>
                  </a:lnTo>
                  <a:lnTo>
                    <a:pt x="21" y="147"/>
                  </a:lnTo>
                  <a:lnTo>
                    <a:pt x="21" y="141"/>
                  </a:lnTo>
                  <a:lnTo>
                    <a:pt x="21" y="141"/>
                  </a:lnTo>
                  <a:lnTo>
                    <a:pt x="15" y="141"/>
                  </a:lnTo>
                  <a:lnTo>
                    <a:pt x="15" y="141"/>
                  </a:lnTo>
                  <a:lnTo>
                    <a:pt x="10" y="141"/>
                  </a:lnTo>
                  <a:lnTo>
                    <a:pt x="10" y="141"/>
                  </a:lnTo>
                  <a:lnTo>
                    <a:pt x="10" y="141"/>
                  </a:lnTo>
                  <a:lnTo>
                    <a:pt x="10" y="136"/>
                  </a:lnTo>
                  <a:lnTo>
                    <a:pt x="10" y="136"/>
                  </a:lnTo>
                  <a:lnTo>
                    <a:pt x="10" y="136"/>
                  </a:lnTo>
                  <a:lnTo>
                    <a:pt x="10" y="136"/>
                  </a:lnTo>
                  <a:lnTo>
                    <a:pt x="10" y="131"/>
                  </a:lnTo>
                  <a:lnTo>
                    <a:pt x="10" y="131"/>
                  </a:lnTo>
                  <a:lnTo>
                    <a:pt x="10" y="131"/>
                  </a:lnTo>
                  <a:lnTo>
                    <a:pt x="10" y="126"/>
                  </a:lnTo>
                  <a:lnTo>
                    <a:pt x="10" y="126"/>
                  </a:lnTo>
                  <a:lnTo>
                    <a:pt x="15" y="121"/>
                  </a:lnTo>
                  <a:lnTo>
                    <a:pt x="15" y="121"/>
                  </a:lnTo>
                  <a:lnTo>
                    <a:pt x="15" y="121"/>
                  </a:lnTo>
                  <a:lnTo>
                    <a:pt x="15" y="121"/>
                  </a:lnTo>
                  <a:lnTo>
                    <a:pt x="15" y="116"/>
                  </a:lnTo>
                  <a:lnTo>
                    <a:pt x="15" y="111"/>
                  </a:lnTo>
                  <a:lnTo>
                    <a:pt x="15" y="106"/>
                  </a:lnTo>
                  <a:lnTo>
                    <a:pt x="15" y="101"/>
                  </a:lnTo>
                  <a:lnTo>
                    <a:pt x="10" y="96"/>
                  </a:lnTo>
                  <a:lnTo>
                    <a:pt x="10" y="96"/>
                  </a:lnTo>
                  <a:lnTo>
                    <a:pt x="10" y="91"/>
                  </a:lnTo>
                  <a:lnTo>
                    <a:pt x="10" y="91"/>
                  </a:lnTo>
                  <a:lnTo>
                    <a:pt x="10" y="91"/>
                  </a:lnTo>
                  <a:lnTo>
                    <a:pt x="10" y="91"/>
                  </a:lnTo>
                  <a:lnTo>
                    <a:pt x="10" y="91"/>
                  </a:lnTo>
                  <a:lnTo>
                    <a:pt x="15" y="91"/>
                  </a:lnTo>
                  <a:lnTo>
                    <a:pt x="15" y="91"/>
                  </a:lnTo>
                  <a:lnTo>
                    <a:pt x="15" y="86"/>
                  </a:lnTo>
                  <a:lnTo>
                    <a:pt x="15" y="86"/>
                  </a:lnTo>
                  <a:lnTo>
                    <a:pt x="15" y="86"/>
                  </a:lnTo>
                  <a:lnTo>
                    <a:pt x="15" y="86"/>
                  </a:lnTo>
                  <a:lnTo>
                    <a:pt x="15" y="86"/>
                  </a:lnTo>
                  <a:lnTo>
                    <a:pt x="15" y="81"/>
                  </a:lnTo>
                  <a:lnTo>
                    <a:pt x="10" y="81"/>
                  </a:lnTo>
                  <a:lnTo>
                    <a:pt x="10" y="81"/>
                  </a:lnTo>
                  <a:lnTo>
                    <a:pt x="0" y="76"/>
                  </a:lnTo>
                  <a:lnTo>
                    <a:pt x="0" y="76"/>
                  </a:lnTo>
                  <a:lnTo>
                    <a:pt x="0" y="76"/>
                  </a:lnTo>
                  <a:lnTo>
                    <a:pt x="5" y="76"/>
                  </a:lnTo>
                  <a:lnTo>
                    <a:pt x="5" y="76"/>
                  </a:lnTo>
                  <a:lnTo>
                    <a:pt x="5" y="76"/>
                  </a:lnTo>
                  <a:lnTo>
                    <a:pt x="21" y="76"/>
                  </a:lnTo>
                  <a:lnTo>
                    <a:pt x="26" y="76"/>
                  </a:lnTo>
                  <a:lnTo>
                    <a:pt x="26" y="76"/>
                  </a:lnTo>
                  <a:lnTo>
                    <a:pt x="26" y="76"/>
                  </a:lnTo>
                  <a:lnTo>
                    <a:pt x="26" y="71"/>
                  </a:lnTo>
                  <a:lnTo>
                    <a:pt x="26" y="71"/>
                  </a:lnTo>
                  <a:lnTo>
                    <a:pt x="26" y="71"/>
                  </a:lnTo>
                  <a:lnTo>
                    <a:pt x="26" y="71"/>
                  </a:lnTo>
                  <a:lnTo>
                    <a:pt x="26" y="71"/>
                  </a:lnTo>
                  <a:lnTo>
                    <a:pt x="26" y="71"/>
                  </a:lnTo>
                  <a:lnTo>
                    <a:pt x="21" y="66"/>
                  </a:lnTo>
                  <a:lnTo>
                    <a:pt x="21" y="66"/>
                  </a:lnTo>
                  <a:lnTo>
                    <a:pt x="21" y="66"/>
                  </a:lnTo>
                  <a:lnTo>
                    <a:pt x="21" y="66"/>
                  </a:lnTo>
                  <a:lnTo>
                    <a:pt x="21" y="66"/>
                  </a:lnTo>
                  <a:lnTo>
                    <a:pt x="21" y="66"/>
                  </a:lnTo>
                  <a:lnTo>
                    <a:pt x="21" y="66"/>
                  </a:lnTo>
                  <a:lnTo>
                    <a:pt x="26" y="60"/>
                  </a:lnTo>
                  <a:lnTo>
                    <a:pt x="26" y="60"/>
                  </a:lnTo>
                  <a:lnTo>
                    <a:pt x="26" y="60"/>
                  </a:lnTo>
                  <a:lnTo>
                    <a:pt x="26" y="55"/>
                  </a:lnTo>
                  <a:lnTo>
                    <a:pt x="26" y="55"/>
                  </a:lnTo>
                  <a:lnTo>
                    <a:pt x="31" y="50"/>
                  </a:lnTo>
                  <a:lnTo>
                    <a:pt x="31" y="50"/>
                  </a:lnTo>
                  <a:lnTo>
                    <a:pt x="31" y="50"/>
                  </a:lnTo>
                  <a:lnTo>
                    <a:pt x="31" y="50"/>
                  </a:lnTo>
                  <a:lnTo>
                    <a:pt x="31" y="45"/>
                  </a:lnTo>
                  <a:lnTo>
                    <a:pt x="31" y="45"/>
                  </a:lnTo>
                  <a:lnTo>
                    <a:pt x="31" y="45"/>
                  </a:lnTo>
                  <a:lnTo>
                    <a:pt x="36" y="45"/>
                  </a:lnTo>
                  <a:lnTo>
                    <a:pt x="36" y="40"/>
                  </a:lnTo>
                  <a:lnTo>
                    <a:pt x="36" y="40"/>
                  </a:lnTo>
                  <a:lnTo>
                    <a:pt x="31" y="35"/>
                  </a:lnTo>
                  <a:lnTo>
                    <a:pt x="21" y="25"/>
                  </a:lnTo>
                  <a:lnTo>
                    <a:pt x="21" y="25"/>
                  </a:lnTo>
                  <a:lnTo>
                    <a:pt x="21" y="20"/>
                  </a:lnTo>
                  <a:lnTo>
                    <a:pt x="26" y="15"/>
                  </a:lnTo>
                  <a:lnTo>
                    <a:pt x="26" y="10"/>
                  </a:lnTo>
                  <a:lnTo>
                    <a:pt x="41" y="0"/>
                  </a:lnTo>
                  <a:lnTo>
                    <a:pt x="46" y="0"/>
                  </a:lnTo>
                  <a:lnTo>
                    <a:pt x="46" y="0"/>
                  </a:lnTo>
                  <a:lnTo>
                    <a:pt x="46" y="0"/>
                  </a:lnTo>
                  <a:lnTo>
                    <a:pt x="46" y="0"/>
                  </a:lnTo>
                  <a:lnTo>
                    <a:pt x="51" y="0"/>
                  </a:lnTo>
                  <a:lnTo>
                    <a:pt x="51" y="0"/>
                  </a:lnTo>
                  <a:lnTo>
                    <a:pt x="56" y="0"/>
                  </a:lnTo>
                  <a:lnTo>
                    <a:pt x="56" y="5"/>
                  </a:lnTo>
                  <a:lnTo>
                    <a:pt x="56" y="5"/>
                  </a:lnTo>
                  <a:lnTo>
                    <a:pt x="56" y="5"/>
                  </a:lnTo>
                  <a:lnTo>
                    <a:pt x="56" y="5"/>
                  </a:lnTo>
                  <a:lnTo>
                    <a:pt x="56" y="5"/>
                  </a:lnTo>
                  <a:lnTo>
                    <a:pt x="56" y="10"/>
                  </a:lnTo>
                  <a:lnTo>
                    <a:pt x="56" y="10"/>
                  </a:lnTo>
                  <a:lnTo>
                    <a:pt x="56" y="10"/>
                  </a:lnTo>
                  <a:lnTo>
                    <a:pt x="56" y="10"/>
                  </a:lnTo>
                  <a:lnTo>
                    <a:pt x="61" y="10"/>
                  </a:lnTo>
                  <a:lnTo>
                    <a:pt x="61" y="15"/>
                  </a:lnTo>
                  <a:lnTo>
                    <a:pt x="61" y="15"/>
                  </a:lnTo>
                  <a:lnTo>
                    <a:pt x="61" y="15"/>
                  </a:lnTo>
                  <a:lnTo>
                    <a:pt x="61" y="15"/>
                  </a:lnTo>
                  <a:lnTo>
                    <a:pt x="66" y="15"/>
                  </a:lnTo>
                  <a:lnTo>
                    <a:pt x="71" y="15"/>
                  </a:lnTo>
                  <a:lnTo>
                    <a:pt x="71" y="15"/>
                  </a:lnTo>
                  <a:lnTo>
                    <a:pt x="71" y="15"/>
                  </a:lnTo>
                  <a:lnTo>
                    <a:pt x="71" y="15"/>
                  </a:lnTo>
                  <a:lnTo>
                    <a:pt x="71" y="15"/>
                  </a:lnTo>
                  <a:lnTo>
                    <a:pt x="71" y="15"/>
                  </a:lnTo>
                  <a:lnTo>
                    <a:pt x="76" y="10"/>
                  </a:lnTo>
                  <a:lnTo>
                    <a:pt x="76" y="10"/>
                  </a:lnTo>
                  <a:lnTo>
                    <a:pt x="81" y="10"/>
                  </a:lnTo>
                  <a:lnTo>
                    <a:pt x="91" y="15"/>
                  </a:lnTo>
                  <a:lnTo>
                    <a:pt x="96" y="15"/>
                  </a:lnTo>
                  <a:lnTo>
                    <a:pt x="96" y="15"/>
                  </a:lnTo>
                  <a:lnTo>
                    <a:pt x="96" y="15"/>
                  </a:lnTo>
                  <a:lnTo>
                    <a:pt x="96" y="20"/>
                  </a:lnTo>
                  <a:lnTo>
                    <a:pt x="102" y="20"/>
                  </a:lnTo>
                  <a:lnTo>
                    <a:pt x="107" y="20"/>
                  </a:lnTo>
                  <a:lnTo>
                    <a:pt x="107" y="20"/>
                  </a:lnTo>
                  <a:lnTo>
                    <a:pt x="112" y="25"/>
                  </a:lnTo>
                  <a:lnTo>
                    <a:pt x="112" y="25"/>
                  </a:lnTo>
                  <a:lnTo>
                    <a:pt x="117" y="25"/>
                  </a:lnTo>
                  <a:lnTo>
                    <a:pt x="117" y="20"/>
                  </a:lnTo>
                  <a:lnTo>
                    <a:pt x="122" y="20"/>
                  </a:lnTo>
                  <a:lnTo>
                    <a:pt x="122" y="20"/>
                  </a:lnTo>
                  <a:lnTo>
                    <a:pt x="122" y="20"/>
                  </a:lnTo>
                  <a:lnTo>
                    <a:pt x="122" y="25"/>
                  </a:lnTo>
                  <a:lnTo>
                    <a:pt x="132" y="25"/>
                  </a:lnTo>
                  <a:lnTo>
                    <a:pt x="127" y="35"/>
                  </a:lnTo>
                  <a:lnTo>
                    <a:pt x="127" y="40"/>
                  </a:lnTo>
                  <a:lnTo>
                    <a:pt x="122" y="45"/>
                  </a:lnTo>
                  <a:lnTo>
                    <a:pt x="122" y="45"/>
                  </a:lnTo>
                  <a:lnTo>
                    <a:pt x="122" y="45"/>
                  </a:lnTo>
                  <a:lnTo>
                    <a:pt x="122" y="50"/>
                  </a:lnTo>
                  <a:lnTo>
                    <a:pt x="117" y="50"/>
                  </a:lnTo>
                  <a:lnTo>
                    <a:pt x="117" y="55"/>
                  </a:lnTo>
                  <a:lnTo>
                    <a:pt x="117" y="60"/>
                  </a:lnTo>
                  <a:lnTo>
                    <a:pt x="117" y="60"/>
                  </a:lnTo>
                  <a:lnTo>
                    <a:pt x="117" y="60"/>
                  </a:lnTo>
                  <a:lnTo>
                    <a:pt x="117" y="60"/>
                  </a:lnTo>
                  <a:lnTo>
                    <a:pt x="117" y="60"/>
                  </a:lnTo>
                  <a:lnTo>
                    <a:pt x="122" y="60"/>
                  </a:lnTo>
                  <a:lnTo>
                    <a:pt x="122" y="60"/>
                  </a:lnTo>
                  <a:lnTo>
                    <a:pt x="122" y="66"/>
                  </a:lnTo>
                  <a:lnTo>
                    <a:pt x="117" y="66"/>
                  </a:lnTo>
                  <a:lnTo>
                    <a:pt x="117" y="66"/>
                  </a:lnTo>
                  <a:lnTo>
                    <a:pt x="117" y="66"/>
                  </a:lnTo>
                  <a:lnTo>
                    <a:pt x="117" y="66"/>
                  </a:lnTo>
                  <a:lnTo>
                    <a:pt x="117" y="71"/>
                  </a:lnTo>
                  <a:lnTo>
                    <a:pt x="117" y="71"/>
                  </a:lnTo>
                  <a:lnTo>
                    <a:pt x="122" y="71"/>
                  </a:lnTo>
                  <a:lnTo>
                    <a:pt x="122" y="71"/>
                  </a:lnTo>
                  <a:lnTo>
                    <a:pt x="127" y="7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3" name="Freeform 27"/>
            <p:cNvSpPr>
              <a:spLocks/>
            </p:cNvSpPr>
            <p:nvPr/>
          </p:nvSpPr>
          <p:spPr bwMode="auto">
            <a:xfrm>
              <a:off x="3619501" y="3689350"/>
              <a:ext cx="209550" cy="304800"/>
            </a:xfrm>
            <a:custGeom>
              <a:avLst/>
              <a:gdLst>
                <a:gd name="T0" fmla="*/ 106 w 132"/>
                <a:gd name="T1" fmla="*/ 187 h 192"/>
                <a:gd name="T2" fmla="*/ 101 w 132"/>
                <a:gd name="T3" fmla="*/ 192 h 192"/>
                <a:gd name="T4" fmla="*/ 91 w 132"/>
                <a:gd name="T5" fmla="*/ 192 h 192"/>
                <a:gd name="T6" fmla="*/ 81 w 132"/>
                <a:gd name="T7" fmla="*/ 182 h 192"/>
                <a:gd name="T8" fmla="*/ 71 w 132"/>
                <a:gd name="T9" fmla="*/ 187 h 192"/>
                <a:gd name="T10" fmla="*/ 66 w 132"/>
                <a:gd name="T11" fmla="*/ 192 h 192"/>
                <a:gd name="T12" fmla="*/ 51 w 132"/>
                <a:gd name="T13" fmla="*/ 167 h 192"/>
                <a:gd name="T14" fmla="*/ 40 w 132"/>
                <a:gd name="T15" fmla="*/ 147 h 192"/>
                <a:gd name="T16" fmla="*/ 40 w 132"/>
                <a:gd name="T17" fmla="*/ 131 h 192"/>
                <a:gd name="T18" fmla="*/ 35 w 132"/>
                <a:gd name="T19" fmla="*/ 121 h 192"/>
                <a:gd name="T20" fmla="*/ 30 w 132"/>
                <a:gd name="T21" fmla="*/ 116 h 192"/>
                <a:gd name="T22" fmla="*/ 35 w 132"/>
                <a:gd name="T23" fmla="*/ 111 h 192"/>
                <a:gd name="T24" fmla="*/ 35 w 132"/>
                <a:gd name="T25" fmla="*/ 111 h 192"/>
                <a:gd name="T26" fmla="*/ 35 w 132"/>
                <a:gd name="T27" fmla="*/ 106 h 192"/>
                <a:gd name="T28" fmla="*/ 30 w 132"/>
                <a:gd name="T29" fmla="*/ 96 h 192"/>
                <a:gd name="T30" fmla="*/ 35 w 132"/>
                <a:gd name="T31" fmla="*/ 86 h 192"/>
                <a:gd name="T32" fmla="*/ 30 w 132"/>
                <a:gd name="T33" fmla="*/ 76 h 192"/>
                <a:gd name="T34" fmla="*/ 20 w 132"/>
                <a:gd name="T35" fmla="*/ 50 h 192"/>
                <a:gd name="T36" fmla="*/ 15 w 132"/>
                <a:gd name="T37" fmla="*/ 40 h 192"/>
                <a:gd name="T38" fmla="*/ 0 w 132"/>
                <a:gd name="T39" fmla="*/ 30 h 192"/>
                <a:gd name="T40" fmla="*/ 10 w 132"/>
                <a:gd name="T41" fmla="*/ 20 h 192"/>
                <a:gd name="T42" fmla="*/ 15 w 132"/>
                <a:gd name="T43" fmla="*/ 15 h 192"/>
                <a:gd name="T44" fmla="*/ 20 w 132"/>
                <a:gd name="T45" fmla="*/ 15 h 192"/>
                <a:gd name="T46" fmla="*/ 30 w 132"/>
                <a:gd name="T47" fmla="*/ 20 h 192"/>
                <a:gd name="T48" fmla="*/ 40 w 132"/>
                <a:gd name="T49" fmla="*/ 25 h 192"/>
                <a:gd name="T50" fmla="*/ 51 w 132"/>
                <a:gd name="T51" fmla="*/ 20 h 192"/>
                <a:gd name="T52" fmla="*/ 56 w 132"/>
                <a:gd name="T53" fmla="*/ 15 h 192"/>
                <a:gd name="T54" fmla="*/ 61 w 132"/>
                <a:gd name="T55" fmla="*/ 15 h 192"/>
                <a:gd name="T56" fmla="*/ 66 w 132"/>
                <a:gd name="T57" fmla="*/ 10 h 192"/>
                <a:gd name="T58" fmla="*/ 71 w 132"/>
                <a:gd name="T59" fmla="*/ 5 h 192"/>
                <a:gd name="T60" fmla="*/ 81 w 132"/>
                <a:gd name="T61" fmla="*/ 10 h 192"/>
                <a:gd name="T62" fmla="*/ 81 w 132"/>
                <a:gd name="T63" fmla="*/ 5 h 192"/>
                <a:gd name="T64" fmla="*/ 96 w 132"/>
                <a:gd name="T65" fmla="*/ 0 h 192"/>
                <a:gd name="T66" fmla="*/ 101 w 132"/>
                <a:gd name="T67" fmla="*/ 5 h 192"/>
                <a:gd name="T68" fmla="*/ 101 w 132"/>
                <a:gd name="T69" fmla="*/ 15 h 192"/>
                <a:gd name="T70" fmla="*/ 111 w 132"/>
                <a:gd name="T71" fmla="*/ 20 h 192"/>
                <a:gd name="T72" fmla="*/ 111 w 132"/>
                <a:gd name="T73" fmla="*/ 25 h 192"/>
                <a:gd name="T74" fmla="*/ 111 w 132"/>
                <a:gd name="T75" fmla="*/ 30 h 192"/>
                <a:gd name="T76" fmla="*/ 106 w 132"/>
                <a:gd name="T77" fmla="*/ 45 h 192"/>
                <a:gd name="T78" fmla="*/ 106 w 132"/>
                <a:gd name="T79" fmla="*/ 50 h 192"/>
                <a:gd name="T80" fmla="*/ 106 w 132"/>
                <a:gd name="T81" fmla="*/ 55 h 192"/>
                <a:gd name="T82" fmla="*/ 116 w 132"/>
                <a:gd name="T83" fmla="*/ 55 h 192"/>
                <a:gd name="T84" fmla="*/ 116 w 132"/>
                <a:gd name="T85" fmla="*/ 55 h 192"/>
                <a:gd name="T86" fmla="*/ 121 w 132"/>
                <a:gd name="T87" fmla="*/ 66 h 192"/>
                <a:gd name="T88" fmla="*/ 121 w 132"/>
                <a:gd name="T89" fmla="*/ 71 h 192"/>
                <a:gd name="T90" fmla="*/ 121 w 132"/>
                <a:gd name="T91" fmla="*/ 81 h 192"/>
                <a:gd name="T92" fmla="*/ 127 w 132"/>
                <a:gd name="T93" fmla="*/ 86 h 192"/>
                <a:gd name="T94" fmla="*/ 132 w 132"/>
                <a:gd name="T95" fmla="*/ 96 h 192"/>
                <a:gd name="T96" fmla="*/ 127 w 132"/>
                <a:gd name="T97" fmla="*/ 106 h 192"/>
                <a:gd name="T98" fmla="*/ 127 w 132"/>
                <a:gd name="T99" fmla="*/ 142 h 192"/>
                <a:gd name="T100" fmla="*/ 121 w 132"/>
                <a:gd name="T101" fmla="*/ 142 h 192"/>
                <a:gd name="T102" fmla="*/ 121 w 132"/>
                <a:gd name="T103" fmla="*/ 152 h 192"/>
                <a:gd name="T104" fmla="*/ 116 w 132"/>
                <a:gd name="T105" fmla="*/ 157 h 192"/>
                <a:gd name="T106" fmla="*/ 111 w 132"/>
                <a:gd name="T107" fmla="*/ 167 h 192"/>
                <a:gd name="T108" fmla="*/ 106 w 132"/>
                <a:gd name="T109" fmla="*/ 172 h 192"/>
                <a:gd name="T110" fmla="*/ 106 w 132"/>
                <a:gd name="T111" fmla="*/ 18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 h="192">
                  <a:moveTo>
                    <a:pt x="106" y="182"/>
                  </a:moveTo>
                  <a:lnTo>
                    <a:pt x="106" y="182"/>
                  </a:lnTo>
                  <a:lnTo>
                    <a:pt x="106" y="182"/>
                  </a:lnTo>
                  <a:lnTo>
                    <a:pt x="106" y="187"/>
                  </a:lnTo>
                  <a:lnTo>
                    <a:pt x="106" y="187"/>
                  </a:lnTo>
                  <a:lnTo>
                    <a:pt x="106" y="187"/>
                  </a:lnTo>
                  <a:lnTo>
                    <a:pt x="106" y="187"/>
                  </a:lnTo>
                  <a:lnTo>
                    <a:pt x="101" y="192"/>
                  </a:lnTo>
                  <a:lnTo>
                    <a:pt x="101" y="192"/>
                  </a:lnTo>
                  <a:lnTo>
                    <a:pt x="96" y="192"/>
                  </a:lnTo>
                  <a:lnTo>
                    <a:pt x="91" y="192"/>
                  </a:lnTo>
                  <a:lnTo>
                    <a:pt x="91" y="192"/>
                  </a:lnTo>
                  <a:lnTo>
                    <a:pt x="91" y="192"/>
                  </a:lnTo>
                  <a:lnTo>
                    <a:pt x="86" y="192"/>
                  </a:lnTo>
                  <a:lnTo>
                    <a:pt x="81" y="187"/>
                  </a:lnTo>
                  <a:lnTo>
                    <a:pt x="81" y="182"/>
                  </a:lnTo>
                  <a:lnTo>
                    <a:pt x="76" y="182"/>
                  </a:lnTo>
                  <a:lnTo>
                    <a:pt x="76" y="182"/>
                  </a:lnTo>
                  <a:lnTo>
                    <a:pt x="76" y="187"/>
                  </a:lnTo>
                  <a:lnTo>
                    <a:pt x="71" y="187"/>
                  </a:lnTo>
                  <a:lnTo>
                    <a:pt x="71" y="187"/>
                  </a:lnTo>
                  <a:lnTo>
                    <a:pt x="71" y="192"/>
                  </a:lnTo>
                  <a:lnTo>
                    <a:pt x="71" y="192"/>
                  </a:lnTo>
                  <a:lnTo>
                    <a:pt x="66" y="192"/>
                  </a:lnTo>
                  <a:lnTo>
                    <a:pt x="66" y="187"/>
                  </a:lnTo>
                  <a:lnTo>
                    <a:pt x="61" y="182"/>
                  </a:lnTo>
                  <a:lnTo>
                    <a:pt x="56" y="177"/>
                  </a:lnTo>
                  <a:lnTo>
                    <a:pt x="51" y="167"/>
                  </a:lnTo>
                  <a:lnTo>
                    <a:pt x="51" y="167"/>
                  </a:lnTo>
                  <a:lnTo>
                    <a:pt x="40" y="162"/>
                  </a:lnTo>
                  <a:lnTo>
                    <a:pt x="40" y="152"/>
                  </a:lnTo>
                  <a:lnTo>
                    <a:pt x="40" y="147"/>
                  </a:lnTo>
                  <a:lnTo>
                    <a:pt x="40" y="142"/>
                  </a:lnTo>
                  <a:lnTo>
                    <a:pt x="40" y="142"/>
                  </a:lnTo>
                  <a:lnTo>
                    <a:pt x="40" y="136"/>
                  </a:lnTo>
                  <a:lnTo>
                    <a:pt x="40" y="131"/>
                  </a:lnTo>
                  <a:lnTo>
                    <a:pt x="40" y="131"/>
                  </a:lnTo>
                  <a:lnTo>
                    <a:pt x="35" y="126"/>
                  </a:lnTo>
                  <a:lnTo>
                    <a:pt x="35" y="126"/>
                  </a:lnTo>
                  <a:lnTo>
                    <a:pt x="35" y="121"/>
                  </a:lnTo>
                  <a:lnTo>
                    <a:pt x="30" y="121"/>
                  </a:lnTo>
                  <a:lnTo>
                    <a:pt x="30" y="116"/>
                  </a:lnTo>
                  <a:lnTo>
                    <a:pt x="30" y="116"/>
                  </a:lnTo>
                  <a:lnTo>
                    <a:pt x="30" y="116"/>
                  </a:lnTo>
                  <a:lnTo>
                    <a:pt x="30" y="116"/>
                  </a:lnTo>
                  <a:lnTo>
                    <a:pt x="30" y="116"/>
                  </a:lnTo>
                  <a:lnTo>
                    <a:pt x="35" y="111"/>
                  </a:lnTo>
                  <a:lnTo>
                    <a:pt x="35" y="111"/>
                  </a:lnTo>
                  <a:lnTo>
                    <a:pt x="35" y="111"/>
                  </a:lnTo>
                  <a:lnTo>
                    <a:pt x="35" y="111"/>
                  </a:lnTo>
                  <a:lnTo>
                    <a:pt x="35" y="111"/>
                  </a:lnTo>
                  <a:lnTo>
                    <a:pt x="35" y="111"/>
                  </a:lnTo>
                  <a:lnTo>
                    <a:pt x="35" y="106"/>
                  </a:lnTo>
                  <a:lnTo>
                    <a:pt x="35" y="106"/>
                  </a:lnTo>
                  <a:lnTo>
                    <a:pt x="35" y="106"/>
                  </a:lnTo>
                  <a:lnTo>
                    <a:pt x="35" y="106"/>
                  </a:lnTo>
                  <a:lnTo>
                    <a:pt x="30" y="106"/>
                  </a:lnTo>
                  <a:lnTo>
                    <a:pt x="30" y="106"/>
                  </a:lnTo>
                  <a:lnTo>
                    <a:pt x="30" y="101"/>
                  </a:lnTo>
                  <a:lnTo>
                    <a:pt x="30" y="96"/>
                  </a:lnTo>
                  <a:lnTo>
                    <a:pt x="35" y="91"/>
                  </a:lnTo>
                  <a:lnTo>
                    <a:pt x="35" y="86"/>
                  </a:lnTo>
                  <a:lnTo>
                    <a:pt x="35" y="86"/>
                  </a:lnTo>
                  <a:lnTo>
                    <a:pt x="35" y="86"/>
                  </a:lnTo>
                  <a:lnTo>
                    <a:pt x="30" y="81"/>
                  </a:lnTo>
                  <a:lnTo>
                    <a:pt x="30" y="81"/>
                  </a:lnTo>
                  <a:lnTo>
                    <a:pt x="30" y="81"/>
                  </a:lnTo>
                  <a:lnTo>
                    <a:pt x="30" y="76"/>
                  </a:lnTo>
                  <a:lnTo>
                    <a:pt x="30" y="76"/>
                  </a:lnTo>
                  <a:lnTo>
                    <a:pt x="30" y="76"/>
                  </a:lnTo>
                  <a:lnTo>
                    <a:pt x="25" y="66"/>
                  </a:lnTo>
                  <a:lnTo>
                    <a:pt x="20" y="50"/>
                  </a:lnTo>
                  <a:lnTo>
                    <a:pt x="20" y="45"/>
                  </a:lnTo>
                  <a:lnTo>
                    <a:pt x="15" y="45"/>
                  </a:lnTo>
                  <a:lnTo>
                    <a:pt x="15" y="45"/>
                  </a:lnTo>
                  <a:lnTo>
                    <a:pt x="15" y="40"/>
                  </a:lnTo>
                  <a:lnTo>
                    <a:pt x="10" y="40"/>
                  </a:lnTo>
                  <a:lnTo>
                    <a:pt x="10" y="40"/>
                  </a:lnTo>
                  <a:lnTo>
                    <a:pt x="5" y="35"/>
                  </a:lnTo>
                  <a:lnTo>
                    <a:pt x="0" y="30"/>
                  </a:lnTo>
                  <a:lnTo>
                    <a:pt x="0" y="30"/>
                  </a:lnTo>
                  <a:lnTo>
                    <a:pt x="0" y="20"/>
                  </a:lnTo>
                  <a:lnTo>
                    <a:pt x="10" y="20"/>
                  </a:lnTo>
                  <a:lnTo>
                    <a:pt x="10" y="20"/>
                  </a:lnTo>
                  <a:lnTo>
                    <a:pt x="10" y="20"/>
                  </a:lnTo>
                  <a:lnTo>
                    <a:pt x="10" y="20"/>
                  </a:lnTo>
                  <a:lnTo>
                    <a:pt x="15" y="15"/>
                  </a:lnTo>
                  <a:lnTo>
                    <a:pt x="15" y="15"/>
                  </a:lnTo>
                  <a:lnTo>
                    <a:pt x="20" y="10"/>
                  </a:lnTo>
                  <a:lnTo>
                    <a:pt x="20" y="10"/>
                  </a:lnTo>
                  <a:lnTo>
                    <a:pt x="20" y="15"/>
                  </a:lnTo>
                  <a:lnTo>
                    <a:pt x="20" y="15"/>
                  </a:lnTo>
                  <a:lnTo>
                    <a:pt x="25" y="15"/>
                  </a:lnTo>
                  <a:lnTo>
                    <a:pt x="25" y="15"/>
                  </a:lnTo>
                  <a:lnTo>
                    <a:pt x="30" y="20"/>
                  </a:lnTo>
                  <a:lnTo>
                    <a:pt x="30" y="20"/>
                  </a:lnTo>
                  <a:lnTo>
                    <a:pt x="30" y="20"/>
                  </a:lnTo>
                  <a:lnTo>
                    <a:pt x="35" y="20"/>
                  </a:lnTo>
                  <a:lnTo>
                    <a:pt x="35" y="25"/>
                  </a:lnTo>
                  <a:lnTo>
                    <a:pt x="40" y="25"/>
                  </a:lnTo>
                  <a:lnTo>
                    <a:pt x="40" y="25"/>
                  </a:lnTo>
                  <a:lnTo>
                    <a:pt x="51" y="20"/>
                  </a:lnTo>
                  <a:lnTo>
                    <a:pt x="51" y="20"/>
                  </a:lnTo>
                  <a:lnTo>
                    <a:pt x="51" y="20"/>
                  </a:lnTo>
                  <a:lnTo>
                    <a:pt x="56" y="20"/>
                  </a:lnTo>
                  <a:lnTo>
                    <a:pt x="56" y="15"/>
                  </a:lnTo>
                  <a:lnTo>
                    <a:pt x="56" y="15"/>
                  </a:lnTo>
                  <a:lnTo>
                    <a:pt x="56" y="15"/>
                  </a:lnTo>
                  <a:lnTo>
                    <a:pt x="61" y="15"/>
                  </a:lnTo>
                  <a:lnTo>
                    <a:pt x="61" y="15"/>
                  </a:lnTo>
                  <a:lnTo>
                    <a:pt x="61" y="15"/>
                  </a:lnTo>
                  <a:lnTo>
                    <a:pt x="61" y="15"/>
                  </a:lnTo>
                  <a:lnTo>
                    <a:pt x="61" y="15"/>
                  </a:lnTo>
                  <a:lnTo>
                    <a:pt x="66" y="10"/>
                  </a:lnTo>
                  <a:lnTo>
                    <a:pt x="66" y="10"/>
                  </a:lnTo>
                  <a:lnTo>
                    <a:pt x="66" y="10"/>
                  </a:lnTo>
                  <a:lnTo>
                    <a:pt x="66" y="10"/>
                  </a:lnTo>
                  <a:lnTo>
                    <a:pt x="71" y="5"/>
                  </a:lnTo>
                  <a:lnTo>
                    <a:pt x="71" y="5"/>
                  </a:lnTo>
                  <a:lnTo>
                    <a:pt x="71" y="5"/>
                  </a:lnTo>
                  <a:lnTo>
                    <a:pt x="71" y="5"/>
                  </a:lnTo>
                  <a:lnTo>
                    <a:pt x="76" y="10"/>
                  </a:lnTo>
                  <a:lnTo>
                    <a:pt x="76" y="10"/>
                  </a:lnTo>
                  <a:lnTo>
                    <a:pt x="81" y="10"/>
                  </a:lnTo>
                  <a:lnTo>
                    <a:pt x="81" y="10"/>
                  </a:lnTo>
                  <a:lnTo>
                    <a:pt x="81" y="5"/>
                  </a:lnTo>
                  <a:lnTo>
                    <a:pt x="81" y="5"/>
                  </a:lnTo>
                  <a:lnTo>
                    <a:pt x="81" y="5"/>
                  </a:lnTo>
                  <a:lnTo>
                    <a:pt x="91" y="0"/>
                  </a:lnTo>
                  <a:lnTo>
                    <a:pt x="91" y="0"/>
                  </a:lnTo>
                  <a:lnTo>
                    <a:pt x="91" y="0"/>
                  </a:lnTo>
                  <a:lnTo>
                    <a:pt x="96" y="0"/>
                  </a:lnTo>
                  <a:lnTo>
                    <a:pt x="101" y="5"/>
                  </a:lnTo>
                  <a:lnTo>
                    <a:pt x="101" y="5"/>
                  </a:lnTo>
                  <a:lnTo>
                    <a:pt x="101" y="5"/>
                  </a:lnTo>
                  <a:lnTo>
                    <a:pt x="101" y="5"/>
                  </a:lnTo>
                  <a:lnTo>
                    <a:pt x="101" y="10"/>
                  </a:lnTo>
                  <a:lnTo>
                    <a:pt x="101" y="10"/>
                  </a:lnTo>
                  <a:lnTo>
                    <a:pt x="101" y="10"/>
                  </a:lnTo>
                  <a:lnTo>
                    <a:pt x="101" y="15"/>
                  </a:lnTo>
                  <a:lnTo>
                    <a:pt x="101" y="15"/>
                  </a:lnTo>
                  <a:lnTo>
                    <a:pt x="101" y="15"/>
                  </a:lnTo>
                  <a:lnTo>
                    <a:pt x="101" y="20"/>
                  </a:lnTo>
                  <a:lnTo>
                    <a:pt x="111" y="20"/>
                  </a:lnTo>
                  <a:lnTo>
                    <a:pt x="111" y="20"/>
                  </a:lnTo>
                  <a:lnTo>
                    <a:pt x="111" y="20"/>
                  </a:lnTo>
                  <a:lnTo>
                    <a:pt x="111" y="20"/>
                  </a:lnTo>
                  <a:lnTo>
                    <a:pt x="111" y="25"/>
                  </a:lnTo>
                  <a:lnTo>
                    <a:pt x="111" y="25"/>
                  </a:lnTo>
                  <a:lnTo>
                    <a:pt x="111" y="25"/>
                  </a:lnTo>
                  <a:lnTo>
                    <a:pt x="116" y="30"/>
                  </a:lnTo>
                  <a:lnTo>
                    <a:pt x="111" y="30"/>
                  </a:lnTo>
                  <a:lnTo>
                    <a:pt x="106" y="35"/>
                  </a:lnTo>
                  <a:lnTo>
                    <a:pt x="106" y="40"/>
                  </a:lnTo>
                  <a:lnTo>
                    <a:pt x="106" y="40"/>
                  </a:lnTo>
                  <a:lnTo>
                    <a:pt x="106" y="45"/>
                  </a:lnTo>
                  <a:lnTo>
                    <a:pt x="106" y="45"/>
                  </a:lnTo>
                  <a:lnTo>
                    <a:pt x="101" y="50"/>
                  </a:lnTo>
                  <a:lnTo>
                    <a:pt x="106" y="50"/>
                  </a:lnTo>
                  <a:lnTo>
                    <a:pt x="106" y="50"/>
                  </a:lnTo>
                  <a:lnTo>
                    <a:pt x="106" y="50"/>
                  </a:lnTo>
                  <a:lnTo>
                    <a:pt x="106" y="50"/>
                  </a:lnTo>
                  <a:lnTo>
                    <a:pt x="106" y="55"/>
                  </a:lnTo>
                  <a:lnTo>
                    <a:pt x="106" y="55"/>
                  </a:lnTo>
                  <a:lnTo>
                    <a:pt x="111" y="55"/>
                  </a:lnTo>
                  <a:lnTo>
                    <a:pt x="111" y="55"/>
                  </a:lnTo>
                  <a:lnTo>
                    <a:pt x="111" y="55"/>
                  </a:lnTo>
                  <a:lnTo>
                    <a:pt x="116" y="55"/>
                  </a:lnTo>
                  <a:lnTo>
                    <a:pt x="116" y="55"/>
                  </a:lnTo>
                  <a:lnTo>
                    <a:pt x="116" y="55"/>
                  </a:lnTo>
                  <a:lnTo>
                    <a:pt x="116" y="55"/>
                  </a:lnTo>
                  <a:lnTo>
                    <a:pt x="116" y="55"/>
                  </a:lnTo>
                  <a:lnTo>
                    <a:pt x="121" y="61"/>
                  </a:lnTo>
                  <a:lnTo>
                    <a:pt x="121" y="61"/>
                  </a:lnTo>
                  <a:lnTo>
                    <a:pt x="121" y="66"/>
                  </a:lnTo>
                  <a:lnTo>
                    <a:pt x="121" y="66"/>
                  </a:lnTo>
                  <a:lnTo>
                    <a:pt x="121" y="66"/>
                  </a:lnTo>
                  <a:lnTo>
                    <a:pt x="121" y="66"/>
                  </a:lnTo>
                  <a:lnTo>
                    <a:pt x="121" y="66"/>
                  </a:lnTo>
                  <a:lnTo>
                    <a:pt x="121" y="71"/>
                  </a:lnTo>
                  <a:lnTo>
                    <a:pt x="121" y="71"/>
                  </a:lnTo>
                  <a:lnTo>
                    <a:pt x="121" y="71"/>
                  </a:lnTo>
                  <a:lnTo>
                    <a:pt x="121" y="76"/>
                  </a:lnTo>
                  <a:lnTo>
                    <a:pt x="121" y="81"/>
                  </a:lnTo>
                  <a:lnTo>
                    <a:pt x="121" y="81"/>
                  </a:lnTo>
                  <a:lnTo>
                    <a:pt x="121" y="86"/>
                  </a:lnTo>
                  <a:lnTo>
                    <a:pt x="121" y="86"/>
                  </a:lnTo>
                  <a:lnTo>
                    <a:pt x="127" y="86"/>
                  </a:lnTo>
                  <a:lnTo>
                    <a:pt x="127" y="91"/>
                  </a:lnTo>
                  <a:lnTo>
                    <a:pt x="132" y="96"/>
                  </a:lnTo>
                  <a:lnTo>
                    <a:pt x="132" y="96"/>
                  </a:lnTo>
                  <a:lnTo>
                    <a:pt x="132" y="96"/>
                  </a:lnTo>
                  <a:lnTo>
                    <a:pt x="132" y="101"/>
                  </a:lnTo>
                  <a:lnTo>
                    <a:pt x="127" y="101"/>
                  </a:lnTo>
                  <a:lnTo>
                    <a:pt x="127" y="106"/>
                  </a:lnTo>
                  <a:lnTo>
                    <a:pt x="127" y="106"/>
                  </a:lnTo>
                  <a:lnTo>
                    <a:pt x="127" y="111"/>
                  </a:lnTo>
                  <a:lnTo>
                    <a:pt x="127" y="131"/>
                  </a:lnTo>
                  <a:lnTo>
                    <a:pt x="127" y="136"/>
                  </a:lnTo>
                  <a:lnTo>
                    <a:pt x="127" y="142"/>
                  </a:lnTo>
                  <a:lnTo>
                    <a:pt x="127" y="142"/>
                  </a:lnTo>
                  <a:lnTo>
                    <a:pt x="127" y="142"/>
                  </a:lnTo>
                  <a:lnTo>
                    <a:pt x="121" y="142"/>
                  </a:lnTo>
                  <a:lnTo>
                    <a:pt x="121" y="142"/>
                  </a:lnTo>
                  <a:lnTo>
                    <a:pt x="121" y="142"/>
                  </a:lnTo>
                  <a:lnTo>
                    <a:pt x="121" y="142"/>
                  </a:lnTo>
                  <a:lnTo>
                    <a:pt x="121" y="147"/>
                  </a:lnTo>
                  <a:lnTo>
                    <a:pt x="121" y="152"/>
                  </a:lnTo>
                  <a:lnTo>
                    <a:pt x="116" y="152"/>
                  </a:lnTo>
                  <a:lnTo>
                    <a:pt x="116" y="152"/>
                  </a:lnTo>
                  <a:lnTo>
                    <a:pt x="116" y="157"/>
                  </a:lnTo>
                  <a:lnTo>
                    <a:pt x="116" y="157"/>
                  </a:lnTo>
                  <a:lnTo>
                    <a:pt x="111" y="162"/>
                  </a:lnTo>
                  <a:lnTo>
                    <a:pt x="111" y="162"/>
                  </a:lnTo>
                  <a:lnTo>
                    <a:pt x="111" y="167"/>
                  </a:lnTo>
                  <a:lnTo>
                    <a:pt x="111" y="167"/>
                  </a:lnTo>
                  <a:lnTo>
                    <a:pt x="111" y="167"/>
                  </a:lnTo>
                  <a:lnTo>
                    <a:pt x="111" y="172"/>
                  </a:lnTo>
                  <a:lnTo>
                    <a:pt x="106" y="172"/>
                  </a:lnTo>
                  <a:lnTo>
                    <a:pt x="106" y="172"/>
                  </a:lnTo>
                  <a:lnTo>
                    <a:pt x="106" y="177"/>
                  </a:lnTo>
                  <a:lnTo>
                    <a:pt x="106" y="177"/>
                  </a:lnTo>
                  <a:lnTo>
                    <a:pt x="106" y="182"/>
                  </a:lnTo>
                  <a:lnTo>
                    <a:pt x="106" y="182"/>
                  </a:lnTo>
                  <a:lnTo>
                    <a:pt x="106" y="182"/>
                  </a:lnTo>
                  <a:lnTo>
                    <a:pt x="106" y="182"/>
                  </a:lnTo>
                  <a:lnTo>
                    <a:pt x="106" y="18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4" name="Freeform 28"/>
            <p:cNvSpPr>
              <a:spLocks/>
            </p:cNvSpPr>
            <p:nvPr/>
          </p:nvSpPr>
          <p:spPr bwMode="auto">
            <a:xfrm>
              <a:off x="3611564" y="3529013"/>
              <a:ext cx="225425" cy="207963"/>
            </a:xfrm>
            <a:custGeom>
              <a:avLst/>
              <a:gdLst>
                <a:gd name="T0" fmla="*/ 121 w 142"/>
                <a:gd name="T1" fmla="*/ 131 h 131"/>
                <a:gd name="T2" fmla="*/ 116 w 142"/>
                <a:gd name="T3" fmla="*/ 121 h 131"/>
                <a:gd name="T4" fmla="*/ 106 w 142"/>
                <a:gd name="T5" fmla="*/ 121 h 131"/>
                <a:gd name="T6" fmla="*/ 106 w 142"/>
                <a:gd name="T7" fmla="*/ 111 h 131"/>
                <a:gd name="T8" fmla="*/ 106 w 142"/>
                <a:gd name="T9" fmla="*/ 106 h 131"/>
                <a:gd name="T10" fmla="*/ 96 w 142"/>
                <a:gd name="T11" fmla="*/ 101 h 131"/>
                <a:gd name="T12" fmla="*/ 86 w 142"/>
                <a:gd name="T13" fmla="*/ 106 h 131"/>
                <a:gd name="T14" fmla="*/ 81 w 142"/>
                <a:gd name="T15" fmla="*/ 111 h 131"/>
                <a:gd name="T16" fmla="*/ 76 w 142"/>
                <a:gd name="T17" fmla="*/ 106 h 131"/>
                <a:gd name="T18" fmla="*/ 71 w 142"/>
                <a:gd name="T19" fmla="*/ 111 h 131"/>
                <a:gd name="T20" fmla="*/ 66 w 142"/>
                <a:gd name="T21" fmla="*/ 116 h 131"/>
                <a:gd name="T22" fmla="*/ 61 w 142"/>
                <a:gd name="T23" fmla="*/ 116 h 131"/>
                <a:gd name="T24" fmla="*/ 56 w 142"/>
                <a:gd name="T25" fmla="*/ 121 h 131"/>
                <a:gd name="T26" fmla="*/ 40 w 142"/>
                <a:gd name="T27" fmla="*/ 126 h 131"/>
                <a:gd name="T28" fmla="*/ 35 w 142"/>
                <a:gd name="T29" fmla="*/ 121 h 131"/>
                <a:gd name="T30" fmla="*/ 25 w 142"/>
                <a:gd name="T31" fmla="*/ 116 h 131"/>
                <a:gd name="T32" fmla="*/ 20 w 142"/>
                <a:gd name="T33" fmla="*/ 116 h 131"/>
                <a:gd name="T34" fmla="*/ 15 w 142"/>
                <a:gd name="T35" fmla="*/ 121 h 131"/>
                <a:gd name="T36" fmla="*/ 0 w 142"/>
                <a:gd name="T37" fmla="*/ 106 h 131"/>
                <a:gd name="T38" fmla="*/ 0 w 142"/>
                <a:gd name="T39" fmla="*/ 101 h 131"/>
                <a:gd name="T40" fmla="*/ 0 w 142"/>
                <a:gd name="T41" fmla="*/ 91 h 131"/>
                <a:gd name="T42" fmla="*/ 10 w 142"/>
                <a:gd name="T43" fmla="*/ 81 h 131"/>
                <a:gd name="T44" fmla="*/ 10 w 142"/>
                <a:gd name="T45" fmla="*/ 81 h 131"/>
                <a:gd name="T46" fmla="*/ 5 w 142"/>
                <a:gd name="T47" fmla="*/ 75 h 131"/>
                <a:gd name="T48" fmla="*/ 5 w 142"/>
                <a:gd name="T49" fmla="*/ 65 h 131"/>
                <a:gd name="T50" fmla="*/ 5 w 142"/>
                <a:gd name="T51" fmla="*/ 60 h 131"/>
                <a:gd name="T52" fmla="*/ 10 w 142"/>
                <a:gd name="T53" fmla="*/ 50 h 131"/>
                <a:gd name="T54" fmla="*/ 15 w 142"/>
                <a:gd name="T55" fmla="*/ 45 h 131"/>
                <a:gd name="T56" fmla="*/ 20 w 142"/>
                <a:gd name="T57" fmla="*/ 40 h 131"/>
                <a:gd name="T58" fmla="*/ 25 w 142"/>
                <a:gd name="T59" fmla="*/ 35 h 131"/>
                <a:gd name="T60" fmla="*/ 30 w 142"/>
                <a:gd name="T61" fmla="*/ 30 h 131"/>
                <a:gd name="T62" fmla="*/ 25 w 142"/>
                <a:gd name="T63" fmla="*/ 25 h 131"/>
                <a:gd name="T64" fmla="*/ 20 w 142"/>
                <a:gd name="T65" fmla="*/ 15 h 131"/>
                <a:gd name="T66" fmla="*/ 25 w 142"/>
                <a:gd name="T67" fmla="*/ 10 h 131"/>
                <a:gd name="T68" fmla="*/ 51 w 142"/>
                <a:gd name="T69" fmla="*/ 5 h 131"/>
                <a:gd name="T70" fmla="*/ 61 w 142"/>
                <a:gd name="T71" fmla="*/ 5 h 131"/>
                <a:gd name="T72" fmla="*/ 66 w 142"/>
                <a:gd name="T73" fmla="*/ 0 h 131"/>
                <a:gd name="T74" fmla="*/ 71 w 142"/>
                <a:gd name="T75" fmla="*/ 0 h 131"/>
                <a:gd name="T76" fmla="*/ 81 w 142"/>
                <a:gd name="T77" fmla="*/ 5 h 131"/>
                <a:gd name="T78" fmla="*/ 81 w 142"/>
                <a:gd name="T79" fmla="*/ 20 h 131"/>
                <a:gd name="T80" fmla="*/ 86 w 142"/>
                <a:gd name="T81" fmla="*/ 25 h 131"/>
                <a:gd name="T82" fmla="*/ 101 w 142"/>
                <a:gd name="T83" fmla="*/ 20 h 131"/>
                <a:gd name="T84" fmla="*/ 116 w 142"/>
                <a:gd name="T85" fmla="*/ 20 h 131"/>
                <a:gd name="T86" fmla="*/ 126 w 142"/>
                <a:gd name="T87" fmla="*/ 20 h 131"/>
                <a:gd name="T88" fmla="*/ 126 w 142"/>
                <a:gd name="T89" fmla="*/ 20 h 131"/>
                <a:gd name="T90" fmla="*/ 121 w 142"/>
                <a:gd name="T91" fmla="*/ 25 h 131"/>
                <a:gd name="T92" fmla="*/ 121 w 142"/>
                <a:gd name="T93" fmla="*/ 30 h 131"/>
                <a:gd name="T94" fmla="*/ 126 w 142"/>
                <a:gd name="T95" fmla="*/ 45 h 131"/>
                <a:gd name="T96" fmla="*/ 126 w 142"/>
                <a:gd name="T97" fmla="*/ 55 h 131"/>
                <a:gd name="T98" fmla="*/ 121 w 142"/>
                <a:gd name="T99" fmla="*/ 65 h 131"/>
                <a:gd name="T100" fmla="*/ 121 w 142"/>
                <a:gd name="T101" fmla="*/ 70 h 131"/>
                <a:gd name="T102" fmla="*/ 121 w 142"/>
                <a:gd name="T103" fmla="*/ 75 h 131"/>
                <a:gd name="T104" fmla="*/ 132 w 142"/>
                <a:gd name="T105" fmla="*/ 75 h 131"/>
                <a:gd name="T106" fmla="*/ 137 w 142"/>
                <a:gd name="T107" fmla="*/ 75 h 131"/>
                <a:gd name="T108" fmla="*/ 142 w 142"/>
                <a:gd name="T109" fmla="*/ 96 h 131"/>
                <a:gd name="T110" fmla="*/ 142 w 142"/>
                <a:gd name="T111" fmla="*/ 106 h 131"/>
                <a:gd name="T112" fmla="*/ 137 w 142"/>
                <a:gd name="T113" fmla="*/ 12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2" h="131">
                  <a:moveTo>
                    <a:pt x="137" y="126"/>
                  </a:moveTo>
                  <a:lnTo>
                    <a:pt x="137" y="126"/>
                  </a:lnTo>
                  <a:lnTo>
                    <a:pt x="126" y="126"/>
                  </a:lnTo>
                  <a:lnTo>
                    <a:pt x="121" y="131"/>
                  </a:lnTo>
                  <a:lnTo>
                    <a:pt x="116" y="126"/>
                  </a:lnTo>
                  <a:lnTo>
                    <a:pt x="116" y="126"/>
                  </a:lnTo>
                  <a:lnTo>
                    <a:pt x="116" y="126"/>
                  </a:lnTo>
                  <a:lnTo>
                    <a:pt x="116" y="121"/>
                  </a:lnTo>
                  <a:lnTo>
                    <a:pt x="116" y="121"/>
                  </a:lnTo>
                  <a:lnTo>
                    <a:pt x="116" y="121"/>
                  </a:lnTo>
                  <a:lnTo>
                    <a:pt x="116" y="121"/>
                  </a:lnTo>
                  <a:lnTo>
                    <a:pt x="106" y="121"/>
                  </a:lnTo>
                  <a:lnTo>
                    <a:pt x="106" y="116"/>
                  </a:lnTo>
                  <a:lnTo>
                    <a:pt x="106" y="116"/>
                  </a:lnTo>
                  <a:lnTo>
                    <a:pt x="106" y="116"/>
                  </a:lnTo>
                  <a:lnTo>
                    <a:pt x="106" y="111"/>
                  </a:lnTo>
                  <a:lnTo>
                    <a:pt x="106" y="111"/>
                  </a:lnTo>
                  <a:lnTo>
                    <a:pt x="106" y="111"/>
                  </a:lnTo>
                  <a:lnTo>
                    <a:pt x="106" y="106"/>
                  </a:lnTo>
                  <a:lnTo>
                    <a:pt x="106" y="106"/>
                  </a:lnTo>
                  <a:lnTo>
                    <a:pt x="106" y="106"/>
                  </a:lnTo>
                  <a:lnTo>
                    <a:pt x="106" y="106"/>
                  </a:lnTo>
                  <a:lnTo>
                    <a:pt x="101" y="101"/>
                  </a:lnTo>
                  <a:lnTo>
                    <a:pt x="96" y="101"/>
                  </a:lnTo>
                  <a:lnTo>
                    <a:pt x="96" y="101"/>
                  </a:lnTo>
                  <a:lnTo>
                    <a:pt x="96" y="101"/>
                  </a:lnTo>
                  <a:lnTo>
                    <a:pt x="86" y="106"/>
                  </a:lnTo>
                  <a:lnTo>
                    <a:pt x="86" y="106"/>
                  </a:lnTo>
                  <a:lnTo>
                    <a:pt x="86" y="106"/>
                  </a:lnTo>
                  <a:lnTo>
                    <a:pt x="86" y="111"/>
                  </a:lnTo>
                  <a:lnTo>
                    <a:pt x="86" y="111"/>
                  </a:lnTo>
                  <a:lnTo>
                    <a:pt x="81" y="111"/>
                  </a:lnTo>
                  <a:lnTo>
                    <a:pt x="81" y="111"/>
                  </a:lnTo>
                  <a:lnTo>
                    <a:pt x="76" y="106"/>
                  </a:lnTo>
                  <a:lnTo>
                    <a:pt x="76" y="106"/>
                  </a:lnTo>
                  <a:lnTo>
                    <a:pt x="76" y="106"/>
                  </a:lnTo>
                  <a:lnTo>
                    <a:pt x="76" y="106"/>
                  </a:lnTo>
                  <a:lnTo>
                    <a:pt x="71" y="111"/>
                  </a:lnTo>
                  <a:lnTo>
                    <a:pt x="71" y="111"/>
                  </a:lnTo>
                  <a:lnTo>
                    <a:pt x="71" y="111"/>
                  </a:lnTo>
                  <a:lnTo>
                    <a:pt x="71" y="111"/>
                  </a:lnTo>
                  <a:lnTo>
                    <a:pt x="66" y="116"/>
                  </a:lnTo>
                  <a:lnTo>
                    <a:pt x="66" y="116"/>
                  </a:lnTo>
                  <a:lnTo>
                    <a:pt x="66" y="116"/>
                  </a:lnTo>
                  <a:lnTo>
                    <a:pt x="66" y="116"/>
                  </a:lnTo>
                  <a:lnTo>
                    <a:pt x="66" y="116"/>
                  </a:lnTo>
                  <a:lnTo>
                    <a:pt x="61" y="116"/>
                  </a:lnTo>
                  <a:lnTo>
                    <a:pt x="61" y="116"/>
                  </a:lnTo>
                  <a:lnTo>
                    <a:pt x="61" y="116"/>
                  </a:lnTo>
                  <a:lnTo>
                    <a:pt x="61" y="121"/>
                  </a:lnTo>
                  <a:lnTo>
                    <a:pt x="56" y="121"/>
                  </a:lnTo>
                  <a:lnTo>
                    <a:pt x="56" y="121"/>
                  </a:lnTo>
                  <a:lnTo>
                    <a:pt x="56" y="121"/>
                  </a:lnTo>
                  <a:lnTo>
                    <a:pt x="45" y="126"/>
                  </a:lnTo>
                  <a:lnTo>
                    <a:pt x="45" y="126"/>
                  </a:lnTo>
                  <a:lnTo>
                    <a:pt x="40" y="126"/>
                  </a:lnTo>
                  <a:lnTo>
                    <a:pt x="40" y="121"/>
                  </a:lnTo>
                  <a:lnTo>
                    <a:pt x="35" y="121"/>
                  </a:lnTo>
                  <a:lnTo>
                    <a:pt x="35" y="121"/>
                  </a:lnTo>
                  <a:lnTo>
                    <a:pt x="35" y="121"/>
                  </a:lnTo>
                  <a:lnTo>
                    <a:pt x="30" y="116"/>
                  </a:lnTo>
                  <a:lnTo>
                    <a:pt x="30" y="116"/>
                  </a:lnTo>
                  <a:lnTo>
                    <a:pt x="25" y="116"/>
                  </a:lnTo>
                  <a:lnTo>
                    <a:pt x="25" y="116"/>
                  </a:lnTo>
                  <a:lnTo>
                    <a:pt x="25" y="111"/>
                  </a:lnTo>
                  <a:lnTo>
                    <a:pt x="25" y="111"/>
                  </a:lnTo>
                  <a:lnTo>
                    <a:pt x="20" y="116"/>
                  </a:lnTo>
                  <a:lnTo>
                    <a:pt x="20" y="116"/>
                  </a:lnTo>
                  <a:lnTo>
                    <a:pt x="15" y="121"/>
                  </a:lnTo>
                  <a:lnTo>
                    <a:pt x="15" y="121"/>
                  </a:lnTo>
                  <a:lnTo>
                    <a:pt x="15" y="121"/>
                  </a:lnTo>
                  <a:lnTo>
                    <a:pt x="15" y="121"/>
                  </a:lnTo>
                  <a:lnTo>
                    <a:pt x="5" y="121"/>
                  </a:lnTo>
                  <a:lnTo>
                    <a:pt x="5" y="111"/>
                  </a:lnTo>
                  <a:lnTo>
                    <a:pt x="5" y="111"/>
                  </a:lnTo>
                  <a:lnTo>
                    <a:pt x="0" y="106"/>
                  </a:lnTo>
                  <a:lnTo>
                    <a:pt x="0" y="106"/>
                  </a:lnTo>
                  <a:lnTo>
                    <a:pt x="0" y="106"/>
                  </a:lnTo>
                  <a:lnTo>
                    <a:pt x="0" y="101"/>
                  </a:lnTo>
                  <a:lnTo>
                    <a:pt x="0" y="101"/>
                  </a:lnTo>
                  <a:lnTo>
                    <a:pt x="0" y="96"/>
                  </a:lnTo>
                  <a:lnTo>
                    <a:pt x="0" y="96"/>
                  </a:lnTo>
                  <a:lnTo>
                    <a:pt x="0" y="91"/>
                  </a:lnTo>
                  <a:lnTo>
                    <a:pt x="0" y="91"/>
                  </a:lnTo>
                  <a:lnTo>
                    <a:pt x="5" y="86"/>
                  </a:lnTo>
                  <a:lnTo>
                    <a:pt x="5" y="86"/>
                  </a:lnTo>
                  <a:lnTo>
                    <a:pt x="5" y="86"/>
                  </a:lnTo>
                  <a:lnTo>
                    <a:pt x="10" y="81"/>
                  </a:lnTo>
                  <a:lnTo>
                    <a:pt x="10" y="81"/>
                  </a:lnTo>
                  <a:lnTo>
                    <a:pt x="10" y="81"/>
                  </a:lnTo>
                  <a:lnTo>
                    <a:pt x="10" y="81"/>
                  </a:lnTo>
                  <a:lnTo>
                    <a:pt x="10" y="81"/>
                  </a:lnTo>
                  <a:lnTo>
                    <a:pt x="10" y="81"/>
                  </a:lnTo>
                  <a:lnTo>
                    <a:pt x="5" y="75"/>
                  </a:lnTo>
                  <a:lnTo>
                    <a:pt x="5" y="75"/>
                  </a:lnTo>
                  <a:lnTo>
                    <a:pt x="5" y="75"/>
                  </a:lnTo>
                  <a:lnTo>
                    <a:pt x="0" y="75"/>
                  </a:lnTo>
                  <a:lnTo>
                    <a:pt x="0" y="75"/>
                  </a:lnTo>
                  <a:lnTo>
                    <a:pt x="0" y="70"/>
                  </a:lnTo>
                  <a:lnTo>
                    <a:pt x="5" y="65"/>
                  </a:lnTo>
                  <a:lnTo>
                    <a:pt x="5" y="65"/>
                  </a:lnTo>
                  <a:lnTo>
                    <a:pt x="5" y="65"/>
                  </a:lnTo>
                  <a:lnTo>
                    <a:pt x="5" y="60"/>
                  </a:lnTo>
                  <a:lnTo>
                    <a:pt x="5" y="60"/>
                  </a:lnTo>
                  <a:lnTo>
                    <a:pt x="5" y="55"/>
                  </a:lnTo>
                  <a:lnTo>
                    <a:pt x="10" y="55"/>
                  </a:lnTo>
                  <a:lnTo>
                    <a:pt x="10" y="50"/>
                  </a:lnTo>
                  <a:lnTo>
                    <a:pt x="10" y="50"/>
                  </a:lnTo>
                  <a:lnTo>
                    <a:pt x="10" y="50"/>
                  </a:lnTo>
                  <a:lnTo>
                    <a:pt x="15" y="45"/>
                  </a:lnTo>
                  <a:lnTo>
                    <a:pt x="15" y="45"/>
                  </a:lnTo>
                  <a:lnTo>
                    <a:pt x="15" y="45"/>
                  </a:lnTo>
                  <a:lnTo>
                    <a:pt x="15" y="45"/>
                  </a:lnTo>
                  <a:lnTo>
                    <a:pt x="15" y="45"/>
                  </a:lnTo>
                  <a:lnTo>
                    <a:pt x="20" y="40"/>
                  </a:lnTo>
                  <a:lnTo>
                    <a:pt x="20" y="40"/>
                  </a:lnTo>
                  <a:lnTo>
                    <a:pt x="20" y="40"/>
                  </a:lnTo>
                  <a:lnTo>
                    <a:pt x="25" y="40"/>
                  </a:lnTo>
                  <a:lnTo>
                    <a:pt x="25" y="35"/>
                  </a:lnTo>
                  <a:lnTo>
                    <a:pt x="25" y="35"/>
                  </a:lnTo>
                  <a:lnTo>
                    <a:pt x="25" y="35"/>
                  </a:lnTo>
                  <a:lnTo>
                    <a:pt x="25" y="35"/>
                  </a:lnTo>
                  <a:lnTo>
                    <a:pt x="30" y="30"/>
                  </a:lnTo>
                  <a:lnTo>
                    <a:pt x="30" y="30"/>
                  </a:lnTo>
                  <a:lnTo>
                    <a:pt x="30" y="30"/>
                  </a:lnTo>
                  <a:lnTo>
                    <a:pt x="30" y="30"/>
                  </a:lnTo>
                  <a:lnTo>
                    <a:pt x="30" y="30"/>
                  </a:lnTo>
                  <a:lnTo>
                    <a:pt x="25" y="25"/>
                  </a:lnTo>
                  <a:lnTo>
                    <a:pt x="25" y="20"/>
                  </a:lnTo>
                  <a:lnTo>
                    <a:pt x="20" y="15"/>
                  </a:lnTo>
                  <a:lnTo>
                    <a:pt x="20" y="15"/>
                  </a:lnTo>
                  <a:lnTo>
                    <a:pt x="20" y="15"/>
                  </a:lnTo>
                  <a:lnTo>
                    <a:pt x="20" y="15"/>
                  </a:lnTo>
                  <a:lnTo>
                    <a:pt x="20" y="15"/>
                  </a:lnTo>
                  <a:lnTo>
                    <a:pt x="25" y="10"/>
                  </a:lnTo>
                  <a:lnTo>
                    <a:pt x="25" y="10"/>
                  </a:lnTo>
                  <a:lnTo>
                    <a:pt x="25" y="10"/>
                  </a:lnTo>
                  <a:lnTo>
                    <a:pt x="25" y="10"/>
                  </a:lnTo>
                  <a:lnTo>
                    <a:pt x="51" y="5"/>
                  </a:lnTo>
                  <a:lnTo>
                    <a:pt x="51" y="5"/>
                  </a:lnTo>
                  <a:lnTo>
                    <a:pt x="56" y="5"/>
                  </a:lnTo>
                  <a:lnTo>
                    <a:pt x="61" y="5"/>
                  </a:lnTo>
                  <a:lnTo>
                    <a:pt x="61" y="5"/>
                  </a:lnTo>
                  <a:lnTo>
                    <a:pt x="61" y="5"/>
                  </a:lnTo>
                  <a:lnTo>
                    <a:pt x="61" y="5"/>
                  </a:lnTo>
                  <a:lnTo>
                    <a:pt x="66" y="5"/>
                  </a:lnTo>
                  <a:lnTo>
                    <a:pt x="66" y="5"/>
                  </a:lnTo>
                  <a:lnTo>
                    <a:pt x="66" y="0"/>
                  </a:lnTo>
                  <a:lnTo>
                    <a:pt x="66" y="0"/>
                  </a:lnTo>
                  <a:lnTo>
                    <a:pt x="66" y="0"/>
                  </a:lnTo>
                  <a:lnTo>
                    <a:pt x="71" y="0"/>
                  </a:lnTo>
                  <a:lnTo>
                    <a:pt x="71" y="0"/>
                  </a:lnTo>
                  <a:lnTo>
                    <a:pt x="76" y="0"/>
                  </a:lnTo>
                  <a:lnTo>
                    <a:pt x="76" y="5"/>
                  </a:lnTo>
                  <a:lnTo>
                    <a:pt x="76" y="5"/>
                  </a:lnTo>
                  <a:lnTo>
                    <a:pt x="81" y="5"/>
                  </a:lnTo>
                  <a:lnTo>
                    <a:pt x="81" y="10"/>
                  </a:lnTo>
                  <a:lnTo>
                    <a:pt x="81" y="15"/>
                  </a:lnTo>
                  <a:lnTo>
                    <a:pt x="81" y="15"/>
                  </a:lnTo>
                  <a:lnTo>
                    <a:pt x="81" y="20"/>
                  </a:lnTo>
                  <a:lnTo>
                    <a:pt x="81" y="20"/>
                  </a:lnTo>
                  <a:lnTo>
                    <a:pt x="81" y="20"/>
                  </a:lnTo>
                  <a:lnTo>
                    <a:pt x="81" y="20"/>
                  </a:lnTo>
                  <a:lnTo>
                    <a:pt x="86" y="25"/>
                  </a:lnTo>
                  <a:lnTo>
                    <a:pt x="86" y="25"/>
                  </a:lnTo>
                  <a:lnTo>
                    <a:pt x="91" y="25"/>
                  </a:lnTo>
                  <a:lnTo>
                    <a:pt x="96" y="25"/>
                  </a:lnTo>
                  <a:lnTo>
                    <a:pt x="101" y="20"/>
                  </a:lnTo>
                  <a:lnTo>
                    <a:pt x="101" y="20"/>
                  </a:lnTo>
                  <a:lnTo>
                    <a:pt x="106" y="20"/>
                  </a:lnTo>
                  <a:lnTo>
                    <a:pt x="111" y="20"/>
                  </a:lnTo>
                  <a:lnTo>
                    <a:pt x="116" y="20"/>
                  </a:lnTo>
                  <a:lnTo>
                    <a:pt x="116" y="20"/>
                  </a:lnTo>
                  <a:lnTo>
                    <a:pt x="121" y="15"/>
                  </a:lnTo>
                  <a:lnTo>
                    <a:pt x="126" y="15"/>
                  </a:lnTo>
                  <a:lnTo>
                    <a:pt x="126" y="20"/>
                  </a:lnTo>
                  <a:lnTo>
                    <a:pt x="126" y="20"/>
                  </a:lnTo>
                  <a:lnTo>
                    <a:pt x="126" y="20"/>
                  </a:lnTo>
                  <a:lnTo>
                    <a:pt x="126" y="20"/>
                  </a:lnTo>
                  <a:lnTo>
                    <a:pt x="126" y="20"/>
                  </a:lnTo>
                  <a:lnTo>
                    <a:pt x="126" y="25"/>
                  </a:lnTo>
                  <a:lnTo>
                    <a:pt x="126" y="25"/>
                  </a:lnTo>
                  <a:lnTo>
                    <a:pt x="121" y="25"/>
                  </a:lnTo>
                  <a:lnTo>
                    <a:pt x="121" y="25"/>
                  </a:lnTo>
                  <a:lnTo>
                    <a:pt x="121" y="25"/>
                  </a:lnTo>
                  <a:lnTo>
                    <a:pt x="121" y="25"/>
                  </a:lnTo>
                  <a:lnTo>
                    <a:pt x="121" y="25"/>
                  </a:lnTo>
                  <a:lnTo>
                    <a:pt x="121" y="30"/>
                  </a:lnTo>
                  <a:lnTo>
                    <a:pt x="121" y="30"/>
                  </a:lnTo>
                  <a:lnTo>
                    <a:pt x="126" y="35"/>
                  </a:lnTo>
                  <a:lnTo>
                    <a:pt x="126" y="40"/>
                  </a:lnTo>
                  <a:lnTo>
                    <a:pt x="126" y="45"/>
                  </a:lnTo>
                  <a:lnTo>
                    <a:pt x="126" y="50"/>
                  </a:lnTo>
                  <a:lnTo>
                    <a:pt x="126" y="55"/>
                  </a:lnTo>
                  <a:lnTo>
                    <a:pt x="126" y="55"/>
                  </a:lnTo>
                  <a:lnTo>
                    <a:pt x="126" y="55"/>
                  </a:lnTo>
                  <a:lnTo>
                    <a:pt x="126" y="55"/>
                  </a:lnTo>
                  <a:lnTo>
                    <a:pt x="121" y="60"/>
                  </a:lnTo>
                  <a:lnTo>
                    <a:pt x="121" y="60"/>
                  </a:lnTo>
                  <a:lnTo>
                    <a:pt x="121" y="65"/>
                  </a:lnTo>
                  <a:lnTo>
                    <a:pt x="121" y="65"/>
                  </a:lnTo>
                  <a:lnTo>
                    <a:pt x="121" y="65"/>
                  </a:lnTo>
                  <a:lnTo>
                    <a:pt x="121" y="70"/>
                  </a:lnTo>
                  <a:lnTo>
                    <a:pt x="121" y="70"/>
                  </a:lnTo>
                  <a:lnTo>
                    <a:pt x="121" y="70"/>
                  </a:lnTo>
                  <a:lnTo>
                    <a:pt x="121" y="70"/>
                  </a:lnTo>
                  <a:lnTo>
                    <a:pt x="121" y="75"/>
                  </a:lnTo>
                  <a:lnTo>
                    <a:pt x="121" y="75"/>
                  </a:lnTo>
                  <a:lnTo>
                    <a:pt x="121" y="75"/>
                  </a:lnTo>
                  <a:lnTo>
                    <a:pt x="126" y="75"/>
                  </a:lnTo>
                  <a:lnTo>
                    <a:pt x="126" y="75"/>
                  </a:lnTo>
                  <a:lnTo>
                    <a:pt x="132" y="75"/>
                  </a:lnTo>
                  <a:lnTo>
                    <a:pt x="132" y="75"/>
                  </a:lnTo>
                  <a:lnTo>
                    <a:pt x="132" y="81"/>
                  </a:lnTo>
                  <a:lnTo>
                    <a:pt x="132" y="75"/>
                  </a:lnTo>
                  <a:lnTo>
                    <a:pt x="137" y="75"/>
                  </a:lnTo>
                  <a:lnTo>
                    <a:pt x="137" y="81"/>
                  </a:lnTo>
                  <a:lnTo>
                    <a:pt x="137" y="81"/>
                  </a:lnTo>
                  <a:lnTo>
                    <a:pt x="142" y="91"/>
                  </a:lnTo>
                  <a:lnTo>
                    <a:pt x="142" y="96"/>
                  </a:lnTo>
                  <a:lnTo>
                    <a:pt x="142" y="101"/>
                  </a:lnTo>
                  <a:lnTo>
                    <a:pt x="142" y="101"/>
                  </a:lnTo>
                  <a:lnTo>
                    <a:pt x="142" y="106"/>
                  </a:lnTo>
                  <a:lnTo>
                    <a:pt x="142" y="106"/>
                  </a:lnTo>
                  <a:lnTo>
                    <a:pt x="142" y="116"/>
                  </a:lnTo>
                  <a:lnTo>
                    <a:pt x="142" y="116"/>
                  </a:lnTo>
                  <a:lnTo>
                    <a:pt x="142" y="121"/>
                  </a:lnTo>
                  <a:lnTo>
                    <a:pt x="137" y="121"/>
                  </a:lnTo>
                  <a:lnTo>
                    <a:pt x="137" y="12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5" name="Freeform 29"/>
            <p:cNvSpPr>
              <a:spLocks/>
            </p:cNvSpPr>
            <p:nvPr/>
          </p:nvSpPr>
          <p:spPr bwMode="auto">
            <a:xfrm>
              <a:off x="3386139" y="3529013"/>
              <a:ext cx="296863" cy="457200"/>
            </a:xfrm>
            <a:custGeom>
              <a:avLst/>
              <a:gdLst>
                <a:gd name="T0" fmla="*/ 152 w 187"/>
                <a:gd name="T1" fmla="*/ 136 h 288"/>
                <a:gd name="T2" fmla="*/ 167 w 187"/>
                <a:gd name="T3" fmla="*/ 151 h 288"/>
                <a:gd name="T4" fmla="*/ 177 w 187"/>
                <a:gd name="T5" fmla="*/ 182 h 288"/>
                <a:gd name="T6" fmla="*/ 177 w 187"/>
                <a:gd name="T7" fmla="*/ 207 h 288"/>
                <a:gd name="T8" fmla="*/ 182 w 187"/>
                <a:gd name="T9" fmla="*/ 212 h 288"/>
                <a:gd name="T10" fmla="*/ 177 w 187"/>
                <a:gd name="T11" fmla="*/ 217 h 288"/>
                <a:gd name="T12" fmla="*/ 187 w 187"/>
                <a:gd name="T13" fmla="*/ 232 h 288"/>
                <a:gd name="T14" fmla="*/ 187 w 187"/>
                <a:gd name="T15" fmla="*/ 263 h 288"/>
                <a:gd name="T16" fmla="*/ 111 w 187"/>
                <a:gd name="T17" fmla="*/ 253 h 288"/>
                <a:gd name="T18" fmla="*/ 111 w 187"/>
                <a:gd name="T19" fmla="*/ 273 h 288"/>
                <a:gd name="T20" fmla="*/ 117 w 187"/>
                <a:gd name="T21" fmla="*/ 283 h 288"/>
                <a:gd name="T22" fmla="*/ 81 w 187"/>
                <a:gd name="T23" fmla="*/ 283 h 288"/>
                <a:gd name="T24" fmla="*/ 71 w 187"/>
                <a:gd name="T25" fmla="*/ 283 h 288"/>
                <a:gd name="T26" fmla="*/ 51 w 187"/>
                <a:gd name="T27" fmla="*/ 283 h 288"/>
                <a:gd name="T28" fmla="*/ 41 w 187"/>
                <a:gd name="T29" fmla="*/ 268 h 288"/>
                <a:gd name="T30" fmla="*/ 41 w 187"/>
                <a:gd name="T31" fmla="*/ 253 h 288"/>
                <a:gd name="T32" fmla="*/ 36 w 187"/>
                <a:gd name="T33" fmla="*/ 237 h 288"/>
                <a:gd name="T34" fmla="*/ 25 w 187"/>
                <a:gd name="T35" fmla="*/ 222 h 288"/>
                <a:gd name="T36" fmla="*/ 10 w 187"/>
                <a:gd name="T37" fmla="*/ 212 h 288"/>
                <a:gd name="T38" fmla="*/ 5 w 187"/>
                <a:gd name="T39" fmla="*/ 207 h 288"/>
                <a:gd name="T40" fmla="*/ 10 w 187"/>
                <a:gd name="T41" fmla="*/ 197 h 288"/>
                <a:gd name="T42" fmla="*/ 15 w 187"/>
                <a:gd name="T43" fmla="*/ 197 h 288"/>
                <a:gd name="T44" fmla="*/ 15 w 187"/>
                <a:gd name="T45" fmla="*/ 202 h 288"/>
                <a:gd name="T46" fmla="*/ 25 w 187"/>
                <a:gd name="T47" fmla="*/ 192 h 288"/>
                <a:gd name="T48" fmla="*/ 36 w 187"/>
                <a:gd name="T49" fmla="*/ 192 h 288"/>
                <a:gd name="T50" fmla="*/ 36 w 187"/>
                <a:gd name="T51" fmla="*/ 187 h 288"/>
                <a:gd name="T52" fmla="*/ 41 w 187"/>
                <a:gd name="T53" fmla="*/ 172 h 288"/>
                <a:gd name="T54" fmla="*/ 41 w 187"/>
                <a:gd name="T55" fmla="*/ 146 h 288"/>
                <a:gd name="T56" fmla="*/ 30 w 187"/>
                <a:gd name="T57" fmla="*/ 136 h 288"/>
                <a:gd name="T58" fmla="*/ 0 w 187"/>
                <a:gd name="T59" fmla="*/ 126 h 288"/>
                <a:gd name="T60" fmla="*/ 5 w 187"/>
                <a:gd name="T61" fmla="*/ 106 h 288"/>
                <a:gd name="T62" fmla="*/ 15 w 187"/>
                <a:gd name="T63" fmla="*/ 81 h 288"/>
                <a:gd name="T64" fmla="*/ 30 w 187"/>
                <a:gd name="T65" fmla="*/ 70 h 288"/>
                <a:gd name="T66" fmla="*/ 41 w 187"/>
                <a:gd name="T67" fmla="*/ 55 h 288"/>
                <a:gd name="T68" fmla="*/ 51 w 187"/>
                <a:gd name="T69" fmla="*/ 35 h 288"/>
                <a:gd name="T70" fmla="*/ 76 w 187"/>
                <a:gd name="T71" fmla="*/ 5 h 288"/>
                <a:gd name="T72" fmla="*/ 111 w 187"/>
                <a:gd name="T73" fmla="*/ 20 h 288"/>
                <a:gd name="T74" fmla="*/ 111 w 187"/>
                <a:gd name="T75" fmla="*/ 30 h 288"/>
                <a:gd name="T76" fmla="*/ 106 w 187"/>
                <a:gd name="T77" fmla="*/ 40 h 288"/>
                <a:gd name="T78" fmla="*/ 101 w 187"/>
                <a:gd name="T79" fmla="*/ 45 h 288"/>
                <a:gd name="T80" fmla="*/ 101 w 187"/>
                <a:gd name="T81" fmla="*/ 50 h 288"/>
                <a:gd name="T82" fmla="*/ 96 w 187"/>
                <a:gd name="T83" fmla="*/ 55 h 288"/>
                <a:gd name="T84" fmla="*/ 96 w 187"/>
                <a:gd name="T85" fmla="*/ 60 h 288"/>
                <a:gd name="T86" fmla="*/ 96 w 187"/>
                <a:gd name="T87" fmla="*/ 70 h 288"/>
                <a:gd name="T88" fmla="*/ 91 w 187"/>
                <a:gd name="T89" fmla="*/ 75 h 288"/>
                <a:gd name="T90" fmla="*/ 86 w 187"/>
                <a:gd name="T91" fmla="*/ 75 h 288"/>
                <a:gd name="T92" fmla="*/ 86 w 187"/>
                <a:gd name="T93" fmla="*/ 81 h 288"/>
                <a:gd name="T94" fmla="*/ 91 w 187"/>
                <a:gd name="T95" fmla="*/ 91 h 288"/>
                <a:gd name="T96" fmla="*/ 101 w 187"/>
                <a:gd name="T97" fmla="*/ 91 h 288"/>
                <a:gd name="T98" fmla="*/ 101 w 187"/>
                <a:gd name="T99" fmla="*/ 91 h 288"/>
                <a:gd name="T100" fmla="*/ 117 w 187"/>
                <a:gd name="T101" fmla="*/ 75 h 288"/>
                <a:gd name="T102" fmla="*/ 117 w 187"/>
                <a:gd name="T103" fmla="*/ 70 h 288"/>
                <a:gd name="T104" fmla="*/ 142 w 187"/>
                <a:gd name="T105" fmla="*/ 75 h 288"/>
                <a:gd name="T106" fmla="*/ 152 w 187"/>
                <a:gd name="T107" fmla="*/ 81 h 288"/>
                <a:gd name="T108" fmla="*/ 142 w 187"/>
                <a:gd name="T109" fmla="*/ 91 h 288"/>
                <a:gd name="T110" fmla="*/ 142 w 187"/>
                <a:gd name="T111" fmla="*/ 10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7" h="288">
                  <a:moveTo>
                    <a:pt x="147" y="111"/>
                  </a:moveTo>
                  <a:lnTo>
                    <a:pt x="147" y="111"/>
                  </a:lnTo>
                  <a:lnTo>
                    <a:pt x="147" y="111"/>
                  </a:lnTo>
                  <a:lnTo>
                    <a:pt x="147" y="121"/>
                  </a:lnTo>
                  <a:lnTo>
                    <a:pt x="147" y="131"/>
                  </a:lnTo>
                  <a:lnTo>
                    <a:pt x="147" y="131"/>
                  </a:lnTo>
                  <a:lnTo>
                    <a:pt x="152" y="136"/>
                  </a:lnTo>
                  <a:lnTo>
                    <a:pt x="157" y="141"/>
                  </a:lnTo>
                  <a:lnTo>
                    <a:pt x="157" y="141"/>
                  </a:lnTo>
                  <a:lnTo>
                    <a:pt x="162" y="141"/>
                  </a:lnTo>
                  <a:lnTo>
                    <a:pt x="162" y="146"/>
                  </a:lnTo>
                  <a:lnTo>
                    <a:pt x="162" y="146"/>
                  </a:lnTo>
                  <a:lnTo>
                    <a:pt x="167" y="146"/>
                  </a:lnTo>
                  <a:lnTo>
                    <a:pt x="167" y="151"/>
                  </a:lnTo>
                  <a:lnTo>
                    <a:pt x="172" y="167"/>
                  </a:lnTo>
                  <a:lnTo>
                    <a:pt x="177" y="177"/>
                  </a:lnTo>
                  <a:lnTo>
                    <a:pt x="177" y="177"/>
                  </a:lnTo>
                  <a:lnTo>
                    <a:pt x="177" y="177"/>
                  </a:lnTo>
                  <a:lnTo>
                    <a:pt x="177" y="182"/>
                  </a:lnTo>
                  <a:lnTo>
                    <a:pt x="177" y="182"/>
                  </a:lnTo>
                  <a:lnTo>
                    <a:pt x="177" y="182"/>
                  </a:lnTo>
                  <a:lnTo>
                    <a:pt x="182" y="187"/>
                  </a:lnTo>
                  <a:lnTo>
                    <a:pt x="182" y="187"/>
                  </a:lnTo>
                  <a:lnTo>
                    <a:pt x="182" y="187"/>
                  </a:lnTo>
                  <a:lnTo>
                    <a:pt x="182" y="192"/>
                  </a:lnTo>
                  <a:lnTo>
                    <a:pt x="177" y="197"/>
                  </a:lnTo>
                  <a:lnTo>
                    <a:pt x="177" y="202"/>
                  </a:lnTo>
                  <a:lnTo>
                    <a:pt x="177" y="207"/>
                  </a:lnTo>
                  <a:lnTo>
                    <a:pt x="177" y="207"/>
                  </a:lnTo>
                  <a:lnTo>
                    <a:pt x="182" y="207"/>
                  </a:lnTo>
                  <a:lnTo>
                    <a:pt x="182" y="207"/>
                  </a:lnTo>
                  <a:lnTo>
                    <a:pt x="182" y="207"/>
                  </a:lnTo>
                  <a:lnTo>
                    <a:pt x="182" y="207"/>
                  </a:lnTo>
                  <a:lnTo>
                    <a:pt x="182" y="212"/>
                  </a:lnTo>
                  <a:lnTo>
                    <a:pt x="182" y="212"/>
                  </a:lnTo>
                  <a:lnTo>
                    <a:pt x="182" y="212"/>
                  </a:lnTo>
                  <a:lnTo>
                    <a:pt x="182" y="212"/>
                  </a:lnTo>
                  <a:lnTo>
                    <a:pt x="182" y="212"/>
                  </a:lnTo>
                  <a:lnTo>
                    <a:pt x="182" y="212"/>
                  </a:lnTo>
                  <a:lnTo>
                    <a:pt x="177" y="217"/>
                  </a:lnTo>
                  <a:lnTo>
                    <a:pt x="177" y="217"/>
                  </a:lnTo>
                  <a:lnTo>
                    <a:pt x="177" y="217"/>
                  </a:lnTo>
                  <a:lnTo>
                    <a:pt x="177" y="217"/>
                  </a:lnTo>
                  <a:lnTo>
                    <a:pt x="177" y="217"/>
                  </a:lnTo>
                  <a:lnTo>
                    <a:pt x="177" y="222"/>
                  </a:lnTo>
                  <a:lnTo>
                    <a:pt x="182" y="222"/>
                  </a:lnTo>
                  <a:lnTo>
                    <a:pt x="182" y="227"/>
                  </a:lnTo>
                  <a:lnTo>
                    <a:pt x="182" y="227"/>
                  </a:lnTo>
                  <a:lnTo>
                    <a:pt x="187" y="232"/>
                  </a:lnTo>
                  <a:lnTo>
                    <a:pt x="187" y="232"/>
                  </a:lnTo>
                  <a:lnTo>
                    <a:pt x="187" y="237"/>
                  </a:lnTo>
                  <a:lnTo>
                    <a:pt x="187" y="243"/>
                  </a:lnTo>
                  <a:lnTo>
                    <a:pt x="187" y="243"/>
                  </a:lnTo>
                  <a:lnTo>
                    <a:pt x="187" y="248"/>
                  </a:lnTo>
                  <a:lnTo>
                    <a:pt x="187" y="253"/>
                  </a:lnTo>
                  <a:lnTo>
                    <a:pt x="187" y="263"/>
                  </a:lnTo>
                  <a:lnTo>
                    <a:pt x="167" y="258"/>
                  </a:lnTo>
                  <a:lnTo>
                    <a:pt x="162" y="253"/>
                  </a:lnTo>
                  <a:lnTo>
                    <a:pt x="147" y="253"/>
                  </a:lnTo>
                  <a:lnTo>
                    <a:pt x="122" y="253"/>
                  </a:lnTo>
                  <a:lnTo>
                    <a:pt x="117" y="253"/>
                  </a:lnTo>
                  <a:lnTo>
                    <a:pt x="111" y="253"/>
                  </a:lnTo>
                  <a:lnTo>
                    <a:pt x="111" y="253"/>
                  </a:lnTo>
                  <a:lnTo>
                    <a:pt x="111" y="258"/>
                  </a:lnTo>
                  <a:lnTo>
                    <a:pt x="111" y="258"/>
                  </a:lnTo>
                  <a:lnTo>
                    <a:pt x="111" y="258"/>
                  </a:lnTo>
                  <a:lnTo>
                    <a:pt x="111" y="263"/>
                  </a:lnTo>
                  <a:lnTo>
                    <a:pt x="106" y="268"/>
                  </a:lnTo>
                  <a:lnTo>
                    <a:pt x="106" y="273"/>
                  </a:lnTo>
                  <a:lnTo>
                    <a:pt x="111" y="273"/>
                  </a:lnTo>
                  <a:lnTo>
                    <a:pt x="111" y="273"/>
                  </a:lnTo>
                  <a:lnTo>
                    <a:pt x="111" y="278"/>
                  </a:lnTo>
                  <a:lnTo>
                    <a:pt x="111" y="278"/>
                  </a:lnTo>
                  <a:lnTo>
                    <a:pt x="111" y="278"/>
                  </a:lnTo>
                  <a:lnTo>
                    <a:pt x="117" y="278"/>
                  </a:lnTo>
                  <a:lnTo>
                    <a:pt x="117" y="278"/>
                  </a:lnTo>
                  <a:lnTo>
                    <a:pt x="117" y="283"/>
                  </a:lnTo>
                  <a:lnTo>
                    <a:pt x="117" y="288"/>
                  </a:lnTo>
                  <a:lnTo>
                    <a:pt x="111" y="288"/>
                  </a:lnTo>
                  <a:lnTo>
                    <a:pt x="111" y="288"/>
                  </a:lnTo>
                  <a:lnTo>
                    <a:pt x="86" y="283"/>
                  </a:lnTo>
                  <a:lnTo>
                    <a:pt x="86" y="283"/>
                  </a:lnTo>
                  <a:lnTo>
                    <a:pt x="81" y="283"/>
                  </a:lnTo>
                  <a:lnTo>
                    <a:pt x="81" y="283"/>
                  </a:lnTo>
                  <a:lnTo>
                    <a:pt x="81" y="278"/>
                  </a:lnTo>
                  <a:lnTo>
                    <a:pt x="76" y="278"/>
                  </a:lnTo>
                  <a:lnTo>
                    <a:pt x="71" y="278"/>
                  </a:lnTo>
                  <a:lnTo>
                    <a:pt x="71" y="278"/>
                  </a:lnTo>
                  <a:lnTo>
                    <a:pt x="71" y="283"/>
                  </a:lnTo>
                  <a:lnTo>
                    <a:pt x="71" y="283"/>
                  </a:lnTo>
                  <a:lnTo>
                    <a:pt x="71" y="283"/>
                  </a:lnTo>
                  <a:lnTo>
                    <a:pt x="71" y="288"/>
                  </a:lnTo>
                  <a:lnTo>
                    <a:pt x="71" y="288"/>
                  </a:lnTo>
                  <a:lnTo>
                    <a:pt x="66" y="288"/>
                  </a:lnTo>
                  <a:lnTo>
                    <a:pt x="66" y="288"/>
                  </a:lnTo>
                  <a:lnTo>
                    <a:pt x="51" y="288"/>
                  </a:lnTo>
                  <a:lnTo>
                    <a:pt x="51" y="283"/>
                  </a:lnTo>
                  <a:lnTo>
                    <a:pt x="51" y="283"/>
                  </a:lnTo>
                  <a:lnTo>
                    <a:pt x="51" y="283"/>
                  </a:lnTo>
                  <a:lnTo>
                    <a:pt x="46" y="278"/>
                  </a:lnTo>
                  <a:lnTo>
                    <a:pt x="41" y="278"/>
                  </a:lnTo>
                  <a:lnTo>
                    <a:pt x="41" y="278"/>
                  </a:lnTo>
                  <a:lnTo>
                    <a:pt x="41" y="273"/>
                  </a:lnTo>
                  <a:lnTo>
                    <a:pt x="41" y="273"/>
                  </a:lnTo>
                  <a:lnTo>
                    <a:pt x="41" y="268"/>
                  </a:lnTo>
                  <a:lnTo>
                    <a:pt x="36" y="263"/>
                  </a:lnTo>
                  <a:lnTo>
                    <a:pt x="41" y="258"/>
                  </a:lnTo>
                  <a:lnTo>
                    <a:pt x="41" y="258"/>
                  </a:lnTo>
                  <a:lnTo>
                    <a:pt x="41" y="253"/>
                  </a:lnTo>
                  <a:lnTo>
                    <a:pt x="41" y="253"/>
                  </a:lnTo>
                  <a:lnTo>
                    <a:pt x="41" y="253"/>
                  </a:lnTo>
                  <a:lnTo>
                    <a:pt x="41" y="253"/>
                  </a:lnTo>
                  <a:lnTo>
                    <a:pt x="41" y="253"/>
                  </a:lnTo>
                  <a:lnTo>
                    <a:pt x="41" y="253"/>
                  </a:lnTo>
                  <a:lnTo>
                    <a:pt x="41" y="248"/>
                  </a:lnTo>
                  <a:lnTo>
                    <a:pt x="41" y="243"/>
                  </a:lnTo>
                  <a:lnTo>
                    <a:pt x="41" y="237"/>
                  </a:lnTo>
                  <a:lnTo>
                    <a:pt x="41" y="237"/>
                  </a:lnTo>
                  <a:lnTo>
                    <a:pt x="36" y="237"/>
                  </a:lnTo>
                  <a:lnTo>
                    <a:pt x="36" y="237"/>
                  </a:lnTo>
                  <a:lnTo>
                    <a:pt x="36" y="232"/>
                  </a:lnTo>
                  <a:lnTo>
                    <a:pt x="30" y="227"/>
                  </a:lnTo>
                  <a:lnTo>
                    <a:pt x="30" y="227"/>
                  </a:lnTo>
                  <a:lnTo>
                    <a:pt x="30" y="222"/>
                  </a:lnTo>
                  <a:lnTo>
                    <a:pt x="25" y="222"/>
                  </a:lnTo>
                  <a:lnTo>
                    <a:pt x="25" y="222"/>
                  </a:lnTo>
                  <a:lnTo>
                    <a:pt x="15" y="217"/>
                  </a:lnTo>
                  <a:lnTo>
                    <a:pt x="15" y="217"/>
                  </a:lnTo>
                  <a:lnTo>
                    <a:pt x="15" y="217"/>
                  </a:lnTo>
                  <a:lnTo>
                    <a:pt x="10" y="217"/>
                  </a:lnTo>
                  <a:lnTo>
                    <a:pt x="10" y="212"/>
                  </a:lnTo>
                  <a:lnTo>
                    <a:pt x="10" y="212"/>
                  </a:lnTo>
                  <a:lnTo>
                    <a:pt x="10" y="212"/>
                  </a:lnTo>
                  <a:lnTo>
                    <a:pt x="5" y="212"/>
                  </a:lnTo>
                  <a:lnTo>
                    <a:pt x="5" y="212"/>
                  </a:lnTo>
                  <a:lnTo>
                    <a:pt x="5" y="212"/>
                  </a:lnTo>
                  <a:lnTo>
                    <a:pt x="5" y="212"/>
                  </a:lnTo>
                  <a:lnTo>
                    <a:pt x="5" y="212"/>
                  </a:lnTo>
                  <a:lnTo>
                    <a:pt x="5" y="207"/>
                  </a:lnTo>
                  <a:lnTo>
                    <a:pt x="5" y="207"/>
                  </a:lnTo>
                  <a:lnTo>
                    <a:pt x="5" y="207"/>
                  </a:lnTo>
                  <a:lnTo>
                    <a:pt x="5" y="202"/>
                  </a:lnTo>
                  <a:lnTo>
                    <a:pt x="5" y="202"/>
                  </a:lnTo>
                  <a:lnTo>
                    <a:pt x="5" y="202"/>
                  </a:lnTo>
                  <a:lnTo>
                    <a:pt x="5" y="197"/>
                  </a:lnTo>
                  <a:lnTo>
                    <a:pt x="5" y="197"/>
                  </a:lnTo>
                  <a:lnTo>
                    <a:pt x="10" y="197"/>
                  </a:lnTo>
                  <a:lnTo>
                    <a:pt x="10" y="197"/>
                  </a:lnTo>
                  <a:lnTo>
                    <a:pt x="10" y="192"/>
                  </a:lnTo>
                  <a:lnTo>
                    <a:pt x="10" y="192"/>
                  </a:lnTo>
                  <a:lnTo>
                    <a:pt x="15" y="192"/>
                  </a:lnTo>
                  <a:lnTo>
                    <a:pt x="15" y="192"/>
                  </a:lnTo>
                  <a:lnTo>
                    <a:pt x="15" y="197"/>
                  </a:lnTo>
                  <a:lnTo>
                    <a:pt x="15" y="197"/>
                  </a:lnTo>
                  <a:lnTo>
                    <a:pt x="15" y="197"/>
                  </a:lnTo>
                  <a:lnTo>
                    <a:pt x="15" y="197"/>
                  </a:lnTo>
                  <a:lnTo>
                    <a:pt x="15" y="197"/>
                  </a:lnTo>
                  <a:lnTo>
                    <a:pt x="15" y="197"/>
                  </a:lnTo>
                  <a:lnTo>
                    <a:pt x="15" y="202"/>
                  </a:lnTo>
                  <a:lnTo>
                    <a:pt x="15" y="202"/>
                  </a:lnTo>
                  <a:lnTo>
                    <a:pt x="15" y="202"/>
                  </a:lnTo>
                  <a:lnTo>
                    <a:pt x="15" y="202"/>
                  </a:lnTo>
                  <a:lnTo>
                    <a:pt x="15" y="202"/>
                  </a:lnTo>
                  <a:lnTo>
                    <a:pt x="20" y="202"/>
                  </a:lnTo>
                  <a:lnTo>
                    <a:pt x="20" y="197"/>
                  </a:lnTo>
                  <a:lnTo>
                    <a:pt x="20" y="197"/>
                  </a:lnTo>
                  <a:lnTo>
                    <a:pt x="20" y="197"/>
                  </a:lnTo>
                  <a:lnTo>
                    <a:pt x="25" y="192"/>
                  </a:lnTo>
                  <a:lnTo>
                    <a:pt x="25" y="192"/>
                  </a:lnTo>
                  <a:lnTo>
                    <a:pt x="30" y="192"/>
                  </a:lnTo>
                  <a:lnTo>
                    <a:pt x="30" y="192"/>
                  </a:lnTo>
                  <a:lnTo>
                    <a:pt x="30" y="192"/>
                  </a:lnTo>
                  <a:lnTo>
                    <a:pt x="30" y="192"/>
                  </a:lnTo>
                  <a:lnTo>
                    <a:pt x="36" y="192"/>
                  </a:lnTo>
                  <a:lnTo>
                    <a:pt x="36" y="192"/>
                  </a:lnTo>
                  <a:lnTo>
                    <a:pt x="36" y="192"/>
                  </a:lnTo>
                  <a:lnTo>
                    <a:pt x="36" y="192"/>
                  </a:lnTo>
                  <a:lnTo>
                    <a:pt x="36" y="192"/>
                  </a:lnTo>
                  <a:lnTo>
                    <a:pt x="36" y="192"/>
                  </a:lnTo>
                  <a:lnTo>
                    <a:pt x="36" y="192"/>
                  </a:lnTo>
                  <a:lnTo>
                    <a:pt x="36" y="187"/>
                  </a:lnTo>
                  <a:lnTo>
                    <a:pt x="36" y="187"/>
                  </a:lnTo>
                  <a:lnTo>
                    <a:pt x="36" y="182"/>
                  </a:lnTo>
                  <a:lnTo>
                    <a:pt x="36" y="177"/>
                  </a:lnTo>
                  <a:lnTo>
                    <a:pt x="36" y="177"/>
                  </a:lnTo>
                  <a:lnTo>
                    <a:pt x="36" y="172"/>
                  </a:lnTo>
                  <a:lnTo>
                    <a:pt x="41" y="172"/>
                  </a:lnTo>
                  <a:lnTo>
                    <a:pt x="41" y="172"/>
                  </a:lnTo>
                  <a:lnTo>
                    <a:pt x="41" y="172"/>
                  </a:lnTo>
                  <a:lnTo>
                    <a:pt x="41" y="167"/>
                  </a:lnTo>
                  <a:lnTo>
                    <a:pt x="41" y="162"/>
                  </a:lnTo>
                  <a:lnTo>
                    <a:pt x="46" y="162"/>
                  </a:lnTo>
                  <a:lnTo>
                    <a:pt x="46" y="156"/>
                  </a:lnTo>
                  <a:lnTo>
                    <a:pt x="46" y="151"/>
                  </a:lnTo>
                  <a:lnTo>
                    <a:pt x="51" y="146"/>
                  </a:lnTo>
                  <a:lnTo>
                    <a:pt x="41" y="146"/>
                  </a:lnTo>
                  <a:lnTo>
                    <a:pt x="36" y="146"/>
                  </a:lnTo>
                  <a:lnTo>
                    <a:pt x="36" y="146"/>
                  </a:lnTo>
                  <a:lnTo>
                    <a:pt x="36" y="146"/>
                  </a:lnTo>
                  <a:lnTo>
                    <a:pt x="36" y="141"/>
                  </a:lnTo>
                  <a:lnTo>
                    <a:pt x="30" y="141"/>
                  </a:lnTo>
                  <a:lnTo>
                    <a:pt x="30" y="141"/>
                  </a:lnTo>
                  <a:lnTo>
                    <a:pt x="30" y="136"/>
                  </a:lnTo>
                  <a:lnTo>
                    <a:pt x="20" y="141"/>
                  </a:lnTo>
                  <a:lnTo>
                    <a:pt x="5" y="136"/>
                  </a:lnTo>
                  <a:lnTo>
                    <a:pt x="5" y="136"/>
                  </a:lnTo>
                  <a:lnTo>
                    <a:pt x="0" y="136"/>
                  </a:lnTo>
                  <a:lnTo>
                    <a:pt x="0" y="131"/>
                  </a:lnTo>
                  <a:lnTo>
                    <a:pt x="0" y="131"/>
                  </a:lnTo>
                  <a:lnTo>
                    <a:pt x="0" y="126"/>
                  </a:lnTo>
                  <a:lnTo>
                    <a:pt x="0" y="126"/>
                  </a:lnTo>
                  <a:lnTo>
                    <a:pt x="0" y="126"/>
                  </a:lnTo>
                  <a:lnTo>
                    <a:pt x="0" y="121"/>
                  </a:lnTo>
                  <a:lnTo>
                    <a:pt x="0" y="121"/>
                  </a:lnTo>
                  <a:lnTo>
                    <a:pt x="0" y="116"/>
                  </a:lnTo>
                  <a:lnTo>
                    <a:pt x="0" y="111"/>
                  </a:lnTo>
                  <a:lnTo>
                    <a:pt x="5" y="106"/>
                  </a:lnTo>
                  <a:lnTo>
                    <a:pt x="5" y="96"/>
                  </a:lnTo>
                  <a:lnTo>
                    <a:pt x="10" y="91"/>
                  </a:lnTo>
                  <a:lnTo>
                    <a:pt x="10" y="91"/>
                  </a:lnTo>
                  <a:lnTo>
                    <a:pt x="10" y="91"/>
                  </a:lnTo>
                  <a:lnTo>
                    <a:pt x="10" y="91"/>
                  </a:lnTo>
                  <a:lnTo>
                    <a:pt x="15" y="86"/>
                  </a:lnTo>
                  <a:lnTo>
                    <a:pt x="15" y="81"/>
                  </a:lnTo>
                  <a:lnTo>
                    <a:pt x="15" y="81"/>
                  </a:lnTo>
                  <a:lnTo>
                    <a:pt x="15" y="75"/>
                  </a:lnTo>
                  <a:lnTo>
                    <a:pt x="20" y="70"/>
                  </a:lnTo>
                  <a:lnTo>
                    <a:pt x="20" y="70"/>
                  </a:lnTo>
                  <a:lnTo>
                    <a:pt x="20" y="70"/>
                  </a:lnTo>
                  <a:lnTo>
                    <a:pt x="30" y="75"/>
                  </a:lnTo>
                  <a:lnTo>
                    <a:pt x="30" y="70"/>
                  </a:lnTo>
                  <a:lnTo>
                    <a:pt x="30" y="70"/>
                  </a:lnTo>
                  <a:lnTo>
                    <a:pt x="41" y="60"/>
                  </a:lnTo>
                  <a:lnTo>
                    <a:pt x="41" y="60"/>
                  </a:lnTo>
                  <a:lnTo>
                    <a:pt x="41" y="55"/>
                  </a:lnTo>
                  <a:lnTo>
                    <a:pt x="41" y="55"/>
                  </a:lnTo>
                  <a:lnTo>
                    <a:pt x="41" y="55"/>
                  </a:lnTo>
                  <a:lnTo>
                    <a:pt x="41" y="55"/>
                  </a:lnTo>
                  <a:lnTo>
                    <a:pt x="41" y="55"/>
                  </a:lnTo>
                  <a:lnTo>
                    <a:pt x="36" y="50"/>
                  </a:lnTo>
                  <a:lnTo>
                    <a:pt x="41" y="50"/>
                  </a:lnTo>
                  <a:lnTo>
                    <a:pt x="46" y="40"/>
                  </a:lnTo>
                  <a:lnTo>
                    <a:pt x="46" y="35"/>
                  </a:lnTo>
                  <a:lnTo>
                    <a:pt x="51" y="35"/>
                  </a:lnTo>
                  <a:lnTo>
                    <a:pt x="51" y="35"/>
                  </a:lnTo>
                  <a:lnTo>
                    <a:pt x="51" y="30"/>
                  </a:lnTo>
                  <a:lnTo>
                    <a:pt x="56" y="30"/>
                  </a:lnTo>
                  <a:lnTo>
                    <a:pt x="61" y="25"/>
                  </a:lnTo>
                  <a:lnTo>
                    <a:pt x="61" y="25"/>
                  </a:lnTo>
                  <a:lnTo>
                    <a:pt x="66" y="20"/>
                  </a:lnTo>
                  <a:lnTo>
                    <a:pt x="71" y="10"/>
                  </a:lnTo>
                  <a:lnTo>
                    <a:pt x="76" y="5"/>
                  </a:lnTo>
                  <a:lnTo>
                    <a:pt x="76" y="0"/>
                  </a:lnTo>
                  <a:lnTo>
                    <a:pt x="81" y="0"/>
                  </a:lnTo>
                  <a:lnTo>
                    <a:pt x="86" y="0"/>
                  </a:lnTo>
                  <a:lnTo>
                    <a:pt x="96" y="10"/>
                  </a:lnTo>
                  <a:lnTo>
                    <a:pt x="106" y="15"/>
                  </a:lnTo>
                  <a:lnTo>
                    <a:pt x="111" y="20"/>
                  </a:lnTo>
                  <a:lnTo>
                    <a:pt x="111" y="20"/>
                  </a:lnTo>
                  <a:lnTo>
                    <a:pt x="111" y="20"/>
                  </a:lnTo>
                  <a:lnTo>
                    <a:pt x="111" y="25"/>
                  </a:lnTo>
                  <a:lnTo>
                    <a:pt x="111" y="25"/>
                  </a:lnTo>
                  <a:lnTo>
                    <a:pt x="111" y="30"/>
                  </a:lnTo>
                  <a:lnTo>
                    <a:pt x="111" y="30"/>
                  </a:lnTo>
                  <a:lnTo>
                    <a:pt x="111" y="30"/>
                  </a:lnTo>
                  <a:lnTo>
                    <a:pt x="111" y="30"/>
                  </a:lnTo>
                  <a:lnTo>
                    <a:pt x="111" y="30"/>
                  </a:lnTo>
                  <a:lnTo>
                    <a:pt x="111" y="35"/>
                  </a:lnTo>
                  <a:lnTo>
                    <a:pt x="111" y="35"/>
                  </a:lnTo>
                  <a:lnTo>
                    <a:pt x="111" y="35"/>
                  </a:lnTo>
                  <a:lnTo>
                    <a:pt x="111" y="40"/>
                  </a:lnTo>
                  <a:lnTo>
                    <a:pt x="111" y="40"/>
                  </a:lnTo>
                  <a:lnTo>
                    <a:pt x="106" y="40"/>
                  </a:lnTo>
                  <a:lnTo>
                    <a:pt x="106" y="40"/>
                  </a:lnTo>
                  <a:lnTo>
                    <a:pt x="106" y="40"/>
                  </a:lnTo>
                  <a:lnTo>
                    <a:pt x="106" y="40"/>
                  </a:lnTo>
                  <a:lnTo>
                    <a:pt x="101" y="40"/>
                  </a:lnTo>
                  <a:lnTo>
                    <a:pt x="101" y="40"/>
                  </a:lnTo>
                  <a:lnTo>
                    <a:pt x="101" y="45"/>
                  </a:lnTo>
                  <a:lnTo>
                    <a:pt x="101" y="45"/>
                  </a:lnTo>
                  <a:lnTo>
                    <a:pt x="101" y="45"/>
                  </a:lnTo>
                  <a:lnTo>
                    <a:pt x="101" y="45"/>
                  </a:lnTo>
                  <a:lnTo>
                    <a:pt x="101" y="50"/>
                  </a:lnTo>
                  <a:lnTo>
                    <a:pt x="101" y="50"/>
                  </a:lnTo>
                  <a:lnTo>
                    <a:pt x="101" y="50"/>
                  </a:lnTo>
                  <a:lnTo>
                    <a:pt x="101" y="50"/>
                  </a:lnTo>
                  <a:lnTo>
                    <a:pt x="101" y="50"/>
                  </a:lnTo>
                  <a:lnTo>
                    <a:pt x="101" y="55"/>
                  </a:lnTo>
                  <a:lnTo>
                    <a:pt x="101" y="55"/>
                  </a:lnTo>
                  <a:lnTo>
                    <a:pt x="101" y="55"/>
                  </a:lnTo>
                  <a:lnTo>
                    <a:pt x="101" y="55"/>
                  </a:lnTo>
                  <a:lnTo>
                    <a:pt x="101" y="55"/>
                  </a:lnTo>
                  <a:lnTo>
                    <a:pt x="101" y="55"/>
                  </a:lnTo>
                  <a:lnTo>
                    <a:pt x="96" y="55"/>
                  </a:lnTo>
                  <a:lnTo>
                    <a:pt x="96" y="55"/>
                  </a:lnTo>
                  <a:lnTo>
                    <a:pt x="96" y="55"/>
                  </a:lnTo>
                  <a:lnTo>
                    <a:pt x="96" y="55"/>
                  </a:lnTo>
                  <a:lnTo>
                    <a:pt x="96" y="55"/>
                  </a:lnTo>
                  <a:lnTo>
                    <a:pt x="96" y="55"/>
                  </a:lnTo>
                  <a:lnTo>
                    <a:pt x="96" y="60"/>
                  </a:lnTo>
                  <a:lnTo>
                    <a:pt x="96" y="60"/>
                  </a:lnTo>
                  <a:lnTo>
                    <a:pt x="96" y="65"/>
                  </a:lnTo>
                  <a:lnTo>
                    <a:pt x="96" y="65"/>
                  </a:lnTo>
                  <a:lnTo>
                    <a:pt x="96" y="65"/>
                  </a:lnTo>
                  <a:lnTo>
                    <a:pt x="96" y="65"/>
                  </a:lnTo>
                  <a:lnTo>
                    <a:pt x="96" y="70"/>
                  </a:lnTo>
                  <a:lnTo>
                    <a:pt x="96" y="70"/>
                  </a:lnTo>
                  <a:lnTo>
                    <a:pt x="96" y="70"/>
                  </a:lnTo>
                  <a:lnTo>
                    <a:pt x="96" y="70"/>
                  </a:lnTo>
                  <a:lnTo>
                    <a:pt x="96" y="70"/>
                  </a:lnTo>
                  <a:lnTo>
                    <a:pt x="91" y="75"/>
                  </a:lnTo>
                  <a:lnTo>
                    <a:pt x="91" y="75"/>
                  </a:lnTo>
                  <a:lnTo>
                    <a:pt x="91" y="75"/>
                  </a:lnTo>
                  <a:lnTo>
                    <a:pt x="91" y="75"/>
                  </a:lnTo>
                  <a:lnTo>
                    <a:pt x="91" y="75"/>
                  </a:lnTo>
                  <a:lnTo>
                    <a:pt x="86" y="70"/>
                  </a:lnTo>
                  <a:lnTo>
                    <a:pt x="86" y="70"/>
                  </a:lnTo>
                  <a:lnTo>
                    <a:pt x="86" y="70"/>
                  </a:lnTo>
                  <a:lnTo>
                    <a:pt x="86" y="70"/>
                  </a:lnTo>
                  <a:lnTo>
                    <a:pt x="86" y="70"/>
                  </a:lnTo>
                  <a:lnTo>
                    <a:pt x="81" y="70"/>
                  </a:lnTo>
                  <a:lnTo>
                    <a:pt x="86" y="75"/>
                  </a:lnTo>
                  <a:lnTo>
                    <a:pt x="86" y="75"/>
                  </a:lnTo>
                  <a:lnTo>
                    <a:pt x="86" y="75"/>
                  </a:lnTo>
                  <a:lnTo>
                    <a:pt x="86" y="75"/>
                  </a:lnTo>
                  <a:lnTo>
                    <a:pt x="86" y="81"/>
                  </a:lnTo>
                  <a:lnTo>
                    <a:pt x="86" y="81"/>
                  </a:lnTo>
                  <a:lnTo>
                    <a:pt x="86" y="81"/>
                  </a:lnTo>
                  <a:lnTo>
                    <a:pt x="86" y="81"/>
                  </a:lnTo>
                  <a:lnTo>
                    <a:pt x="86" y="86"/>
                  </a:lnTo>
                  <a:lnTo>
                    <a:pt x="86" y="86"/>
                  </a:lnTo>
                  <a:lnTo>
                    <a:pt x="86" y="86"/>
                  </a:lnTo>
                  <a:lnTo>
                    <a:pt x="91" y="86"/>
                  </a:lnTo>
                  <a:lnTo>
                    <a:pt x="91" y="86"/>
                  </a:lnTo>
                  <a:lnTo>
                    <a:pt x="91" y="91"/>
                  </a:lnTo>
                  <a:lnTo>
                    <a:pt x="91" y="91"/>
                  </a:lnTo>
                  <a:lnTo>
                    <a:pt x="91" y="91"/>
                  </a:lnTo>
                  <a:lnTo>
                    <a:pt x="91" y="91"/>
                  </a:lnTo>
                  <a:lnTo>
                    <a:pt x="91" y="96"/>
                  </a:lnTo>
                  <a:lnTo>
                    <a:pt x="96" y="96"/>
                  </a:lnTo>
                  <a:lnTo>
                    <a:pt x="96" y="96"/>
                  </a:lnTo>
                  <a:lnTo>
                    <a:pt x="96" y="96"/>
                  </a:lnTo>
                  <a:lnTo>
                    <a:pt x="101" y="91"/>
                  </a:lnTo>
                  <a:lnTo>
                    <a:pt x="101" y="91"/>
                  </a:lnTo>
                  <a:lnTo>
                    <a:pt x="96" y="86"/>
                  </a:lnTo>
                  <a:lnTo>
                    <a:pt x="101" y="86"/>
                  </a:lnTo>
                  <a:lnTo>
                    <a:pt x="101" y="86"/>
                  </a:lnTo>
                  <a:lnTo>
                    <a:pt x="101" y="86"/>
                  </a:lnTo>
                  <a:lnTo>
                    <a:pt x="101" y="86"/>
                  </a:lnTo>
                  <a:lnTo>
                    <a:pt x="101" y="91"/>
                  </a:lnTo>
                  <a:lnTo>
                    <a:pt x="101" y="91"/>
                  </a:lnTo>
                  <a:lnTo>
                    <a:pt x="106" y="86"/>
                  </a:lnTo>
                  <a:lnTo>
                    <a:pt x="106" y="86"/>
                  </a:lnTo>
                  <a:lnTo>
                    <a:pt x="111" y="81"/>
                  </a:lnTo>
                  <a:lnTo>
                    <a:pt x="117" y="75"/>
                  </a:lnTo>
                  <a:lnTo>
                    <a:pt x="117" y="75"/>
                  </a:lnTo>
                  <a:lnTo>
                    <a:pt x="117" y="75"/>
                  </a:lnTo>
                  <a:lnTo>
                    <a:pt x="122" y="75"/>
                  </a:lnTo>
                  <a:lnTo>
                    <a:pt x="122" y="75"/>
                  </a:lnTo>
                  <a:lnTo>
                    <a:pt x="122" y="70"/>
                  </a:lnTo>
                  <a:lnTo>
                    <a:pt x="117" y="70"/>
                  </a:lnTo>
                  <a:lnTo>
                    <a:pt x="117" y="70"/>
                  </a:lnTo>
                  <a:lnTo>
                    <a:pt x="117" y="70"/>
                  </a:lnTo>
                  <a:lnTo>
                    <a:pt x="117" y="70"/>
                  </a:lnTo>
                  <a:lnTo>
                    <a:pt x="122" y="70"/>
                  </a:lnTo>
                  <a:lnTo>
                    <a:pt x="122" y="70"/>
                  </a:lnTo>
                  <a:lnTo>
                    <a:pt x="127" y="65"/>
                  </a:lnTo>
                  <a:lnTo>
                    <a:pt x="127" y="65"/>
                  </a:lnTo>
                  <a:lnTo>
                    <a:pt x="132" y="65"/>
                  </a:lnTo>
                  <a:lnTo>
                    <a:pt x="142" y="70"/>
                  </a:lnTo>
                  <a:lnTo>
                    <a:pt x="142" y="75"/>
                  </a:lnTo>
                  <a:lnTo>
                    <a:pt x="142" y="75"/>
                  </a:lnTo>
                  <a:lnTo>
                    <a:pt x="147" y="75"/>
                  </a:lnTo>
                  <a:lnTo>
                    <a:pt x="147" y="75"/>
                  </a:lnTo>
                  <a:lnTo>
                    <a:pt x="147" y="75"/>
                  </a:lnTo>
                  <a:lnTo>
                    <a:pt x="152" y="81"/>
                  </a:lnTo>
                  <a:lnTo>
                    <a:pt x="152" y="81"/>
                  </a:lnTo>
                  <a:lnTo>
                    <a:pt x="152" y="81"/>
                  </a:lnTo>
                  <a:lnTo>
                    <a:pt x="152" y="81"/>
                  </a:lnTo>
                  <a:lnTo>
                    <a:pt x="152" y="81"/>
                  </a:lnTo>
                  <a:lnTo>
                    <a:pt x="152" y="81"/>
                  </a:lnTo>
                  <a:lnTo>
                    <a:pt x="147" y="86"/>
                  </a:lnTo>
                  <a:lnTo>
                    <a:pt x="147" y="86"/>
                  </a:lnTo>
                  <a:lnTo>
                    <a:pt x="147" y="86"/>
                  </a:lnTo>
                  <a:lnTo>
                    <a:pt x="142" y="91"/>
                  </a:lnTo>
                  <a:lnTo>
                    <a:pt x="142" y="91"/>
                  </a:lnTo>
                  <a:lnTo>
                    <a:pt x="142" y="96"/>
                  </a:lnTo>
                  <a:lnTo>
                    <a:pt x="142" y="96"/>
                  </a:lnTo>
                  <a:lnTo>
                    <a:pt x="142" y="101"/>
                  </a:lnTo>
                  <a:lnTo>
                    <a:pt x="142" y="101"/>
                  </a:lnTo>
                  <a:lnTo>
                    <a:pt x="142" y="106"/>
                  </a:lnTo>
                  <a:lnTo>
                    <a:pt x="142" y="106"/>
                  </a:lnTo>
                  <a:lnTo>
                    <a:pt x="142" y="106"/>
                  </a:lnTo>
                  <a:lnTo>
                    <a:pt x="147" y="11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6" name="Freeform 30"/>
            <p:cNvSpPr>
              <a:spLocks noEditPoints="1"/>
            </p:cNvSpPr>
            <p:nvPr/>
          </p:nvSpPr>
          <p:spPr bwMode="auto">
            <a:xfrm>
              <a:off x="2759076" y="3760788"/>
              <a:ext cx="393700" cy="419100"/>
            </a:xfrm>
            <a:custGeom>
              <a:avLst/>
              <a:gdLst>
                <a:gd name="T0" fmla="*/ 5 w 248"/>
                <a:gd name="T1" fmla="*/ 188 h 264"/>
                <a:gd name="T2" fmla="*/ 20 w 248"/>
                <a:gd name="T3" fmla="*/ 178 h 264"/>
                <a:gd name="T4" fmla="*/ 106 w 248"/>
                <a:gd name="T5" fmla="*/ 248 h 264"/>
                <a:gd name="T6" fmla="*/ 106 w 248"/>
                <a:gd name="T7" fmla="*/ 259 h 264"/>
                <a:gd name="T8" fmla="*/ 111 w 248"/>
                <a:gd name="T9" fmla="*/ 264 h 264"/>
                <a:gd name="T10" fmla="*/ 137 w 248"/>
                <a:gd name="T11" fmla="*/ 248 h 264"/>
                <a:gd name="T12" fmla="*/ 162 w 248"/>
                <a:gd name="T13" fmla="*/ 238 h 264"/>
                <a:gd name="T14" fmla="*/ 177 w 248"/>
                <a:gd name="T15" fmla="*/ 238 h 264"/>
                <a:gd name="T16" fmla="*/ 198 w 248"/>
                <a:gd name="T17" fmla="*/ 228 h 264"/>
                <a:gd name="T18" fmla="*/ 213 w 248"/>
                <a:gd name="T19" fmla="*/ 218 h 264"/>
                <a:gd name="T20" fmla="*/ 213 w 248"/>
                <a:gd name="T21" fmla="*/ 203 h 264"/>
                <a:gd name="T22" fmla="*/ 218 w 248"/>
                <a:gd name="T23" fmla="*/ 198 h 264"/>
                <a:gd name="T24" fmla="*/ 248 w 248"/>
                <a:gd name="T25" fmla="*/ 188 h 264"/>
                <a:gd name="T26" fmla="*/ 238 w 248"/>
                <a:gd name="T27" fmla="*/ 183 h 264"/>
                <a:gd name="T28" fmla="*/ 233 w 248"/>
                <a:gd name="T29" fmla="*/ 167 h 264"/>
                <a:gd name="T30" fmla="*/ 238 w 248"/>
                <a:gd name="T31" fmla="*/ 157 h 264"/>
                <a:gd name="T32" fmla="*/ 233 w 248"/>
                <a:gd name="T33" fmla="*/ 122 h 264"/>
                <a:gd name="T34" fmla="*/ 228 w 248"/>
                <a:gd name="T35" fmla="*/ 107 h 264"/>
                <a:gd name="T36" fmla="*/ 238 w 248"/>
                <a:gd name="T37" fmla="*/ 86 h 264"/>
                <a:gd name="T38" fmla="*/ 228 w 248"/>
                <a:gd name="T39" fmla="*/ 76 h 264"/>
                <a:gd name="T40" fmla="*/ 228 w 248"/>
                <a:gd name="T41" fmla="*/ 66 h 264"/>
                <a:gd name="T42" fmla="*/ 223 w 248"/>
                <a:gd name="T43" fmla="*/ 56 h 264"/>
                <a:gd name="T44" fmla="*/ 228 w 248"/>
                <a:gd name="T45" fmla="*/ 51 h 264"/>
                <a:gd name="T46" fmla="*/ 228 w 248"/>
                <a:gd name="T47" fmla="*/ 36 h 264"/>
                <a:gd name="T48" fmla="*/ 233 w 248"/>
                <a:gd name="T49" fmla="*/ 26 h 264"/>
                <a:gd name="T50" fmla="*/ 228 w 248"/>
                <a:gd name="T51" fmla="*/ 5 h 264"/>
                <a:gd name="T52" fmla="*/ 203 w 248"/>
                <a:gd name="T53" fmla="*/ 5 h 264"/>
                <a:gd name="T54" fmla="*/ 167 w 248"/>
                <a:gd name="T55" fmla="*/ 5 h 264"/>
                <a:gd name="T56" fmla="*/ 162 w 248"/>
                <a:gd name="T57" fmla="*/ 21 h 264"/>
                <a:gd name="T58" fmla="*/ 157 w 248"/>
                <a:gd name="T59" fmla="*/ 26 h 264"/>
                <a:gd name="T60" fmla="*/ 111 w 248"/>
                <a:gd name="T61" fmla="*/ 46 h 264"/>
                <a:gd name="T62" fmla="*/ 122 w 248"/>
                <a:gd name="T63" fmla="*/ 76 h 264"/>
                <a:gd name="T64" fmla="*/ 117 w 248"/>
                <a:gd name="T65" fmla="*/ 81 h 264"/>
                <a:gd name="T66" fmla="*/ 142 w 248"/>
                <a:gd name="T67" fmla="*/ 91 h 264"/>
                <a:gd name="T68" fmla="*/ 122 w 248"/>
                <a:gd name="T69" fmla="*/ 97 h 264"/>
                <a:gd name="T70" fmla="*/ 96 w 248"/>
                <a:gd name="T71" fmla="*/ 81 h 264"/>
                <a:gd name="T72" fmla="*/ 76 w 248"/>
                <a:gd name="T73" fmla="*/ 91 h 264"/>
                <a:gd name="T74" fmla="*/ 36 w 248"/>
                <a:gd name="T75" fmla="*/ 86 h 264"/>
                <a:gd name="T76" fmla="*/ 25 w 248"/>
                <a:gd name="T77" fmla="*/ 97 h 264"/>
                <a:gd name="T78" fmla="*/ 10 w 248"/>
                <a:gd name="T79" fmla="*/ 97 h 264"/>
                <a:gd name="T80" fmla="*/ 5 w 248"/>
                <a:gd name="T81" fmla="*/ 122 h 264"/>
                <a:gd name="T82" fmla="*/ 25 w 248"/>
                <a:gd name="T83" fmla="*/ 117 h 264"/>
                <a:gd name="T84" fmla="*/ 41 w 248"/>
                <a:gd name="T85" fmla="*/ 117 h 264"/>
                <a:gd name="T86" fmla="*/ 56 w 248"/>
                <a:gd name="T87" fmla="*/ 127 h 264"/>
                <a:gd name="T88" fmla="*/ 96 w 248"/>
                <a:gd name="T89" fmla="*/ 132 h 264"/>
                <a:gd name="T90" fmla="*/ 117 w 248"/>
                <a:gd name="T91" fmla="*/ 132 h 264"/>
                <a:gd name="T92" fmla="*/ 96 w 248"/>
                <a:gd name="T93" fmla="*/ 137 h 264"/>
                <a:gd name="T94" fmla="*/ 36 w 248"/>
                <a:gd name="T95" fmla="*/ 162 h 264"/>
                <a:gd name="T96" fmla="*/ 30 w 248"/>
                <a:gd name="T97" fmla="*/ 178 h 264"/>
                <a:gd name="T98" fmla="*/ 5 w 248"/>
                <a:gd name="T99" fmla="*/ 188 h 264"/>
                <a:gd name="T100" fmla="*/ 5 w 248"/>
                <a:gd name="T101" fmla="*/ 198 h 264"/>
                <a:gd name="T102" fmla="*/ 15 w 248"/>
                <a:gd name="T103" fmla="*/ 203 h 264"/>
                <a:gd name="T104" fmla="*/ 30 w 248"/>
                <a:gd name="T105" fmla="*/ 203 h 264"/>
                <a:gd name="T106" fmla="*/ 56 w 248"/>
                <a:gd name="T107" fmla="*/ 238 h 264"/>
                <a:gd name="T108" fmla="*/ 91 w 248"/>
                <a:gd name="T109" fmla="*/ 223 h 264"/>
                <a:gd name="T110" fmla="*/ 101 w 248"/>
                <a:gd name="T111" fmla="*/ 228 h 264"/>
                <a:gd name="T112" fmla="*/ 122 w 248"/>
                <a:gd name="T113" fmla="*/ 218 h 264"/>
                <a:gd name="T114" fmla="*/ 127 w 248"/>
                <a:gd name="T115" fmla="*/ 218 h 264"/>
                <a:gd name="T116" fmla="*/ 117 w 248"/>
                <a:gd name="T117" fmla="*/ 238 h 264"/>
                <a:gd name="T118" fmla="*/ 101 w 248"/>
                <a:gd name="T119" fmla="*/ 243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264">
                  <a:moveTo>
                    <a:pt x="25" y="178"/>
                  </a:moveTo>
                  <a:lnTo>
                    <a:pt x="25" y="178"/>
                  </a:lnTo>
                  <a:lnTo>
                    <a:pt x="25" y="183"/>
                  </a:lnTo>
                  <a:lnTo>
                    <a:pt x="25" y="183"/>
                  </a:lnTo>
                  <a:lnTo>
                    <a:pt x="20" y="188"/>
                  </a:lnTo>
                  <a:lnTo>
                    <a:pt x="15" y="188"/>
                  </a:lnTo>
                  <a:lnTo>
                    <a:pt x="5" y="188"/>
                  </a:lnTo>
                  <a:lnTo>
                    <a:pt x="5" y="188"/>
                  </a:lnTo>
                  <a:lnTo>
                    <a:pt x="0" y="188"/>
                  </a:lnTo>
                  <a:lnTo>
                    <a:pt x="0" y="188"/>
                  </a:lnTo>
                  <a:lnTo>
                    <a:pt x="5" y="183"/>
                  </a:lnTo>
                  <a:lnTo>
                    <a:pt x="15" y="178"/>
                  </a:lnTo>
                  <a:lnTo>
                    <a:pt x="15" y="178"/>
                  </a:lnTo>
                  <a:lnTo>
                    <a:pt x="20" y="178"/>
                  </a:lnTo>
                  <a:lnTo>
                    <a:pt x="20" y="178"/>
                  </a:lnTo>
                  <a:lnTo>
                    <a:pt x="20" y="178"/>
                  </a:lnTo>
                  <a:lnTo>
                    <a:pt x="25" y="178"/>
                  </a:lnTo>
                  <a:lnTo>
                    <a:pt x="25" y="178"/>
                  </a:lnTo>
                  <a:moveTo>
                    <a:pt x="101" y="243"/>
                  </a:moveTo>
                  <a:lnTo>
                    <a:pt x="101" y="243"/>
                  </a:lnTo>
                  <a:lnTo>
                    <a:pt x="101" y="243"/>
                  </a:lnTo>
                  <a:lnTo>
                    <a:pt x="101" y="243"/>
                  </a:lnTo>
                  <a:lnTo>
                    <a:pt x="106" y="248"/>
                  </a:lnTo>
                  <a:lnTo>
                    <a:pt x="106" y="248"/>
                  </a:lnTo>
                  <a:lnTo>
                    <a:pt x="106" y="248"/>
                  </a:lnTo>
                  <a:lnTo>
                    <a:pt x="106" y="253"/>
                  </a:lnTo>
                  <a:lnTo>
                    <a:pt x="101" y="253"/>
                  </a:lnTo>
                  <a:lnTo>
                    <a:pt x="106" y="253"/>
                  </a:lnTo>
                  <a:lnTo>
                    <a:pt x="106" y="253"/>
                  </a:lnTo>
                  <a:lnTo>
                    <a:pt x="106" y="253"/>
                  </a:lnTo>
                  <a:lnTo>
                    <a:pt x="106" y="259"/>
                  </a:lnTo>
                  <a:lnTo>
                    <a:pt x="106" y="259"/>
                  </a:lnTo>
                  <a:lnTo>
                    <a:pt x="106" y="259"/>
                  </a:lnTo>
                  <a:lnTo>
                    <a:pt x="106" y="259"/>
                  </a:lnTo>
                  <a:lnTo>
                    <a:pt x="106" y="264"/>
                  </a:lnTo>
                  <a:lnTo>
                    <a:pt x="106" y="264"/>
                  </a:lnTo>
                  <a:lnTo>
                    <a:pt x="106" y="264"/>
                  </a:lnTo>
                  <a:lnTo>
                    <a:pt x="111" y="264"/>
                  </a:lnTo>
                  <a:lnTo>
                    <a:pt x="111" y="264"/>
                  </a:lnTo>
                  <a:lnTo>
                    <a:pt x="111" y="264"/>
                  </a:lnTo>
                  <a:lnTo>
                    <a:pt x="111" y="264"/>
                  </a:lnTo>
                  <a:lnTo>
                    <a:pt x="117" y="264"/>
                  </a:lnTo>
                  <a:lnTo>
                    <a:pt x="127" y="253"/>
                  </a:lnTo>
                  <a:lnTo>
                    <a:pt x="127" y="248"/>
                  </a:lnTo>
                  <a:lnTo>
                    <a:pt x="127" y="248"/>
                  </a:lnTo>
                  <a:lnTo>
                    <a:pt x="127" y="248"/>
                  </a:lnTo>
                  <a:lnTo>
                    <a:pt x="132" y="248"/>
                  </a:lnTo>
                  <a:lnTo>
                    <a:pt x="137" y="248"/>
                  </a:lnTo>
                  <a:lnTo>
                    <a:pt x="137" y="248"/>
                  </a:lnTo>
                  <a:lnTo>
                    <a:pt x="137" y="248"/>
                  </a:lnTo>
                  <a:lnTo>
                    <a:pt x="137" y="248"/>
                  </a:lnTo>
                  <a:lnTo>
                    <a:pt x="142" y="248"/>
                  </a:lnTo>
                  <a:lnTo>
                    <a:pt x="147" y="243"/>
                  </a:lnTo>
                  <a:lnTo>
                    <a:pt x="147" y="238"/>
                  </a:lnTo>
                  <a:lnTo>
                    <a:pt x="147" y="238"/>
                  </a:lnTo>
                  <a:lnTo>
                    <a:pt x="162" y="238"/>
                  </a:lnTo>
                  <a:lnTo>
                    <a:pt x="162" y="238"/>
                  </a:lnTo>
                  <a:lnTo>
                    <a:pt x="167" y="238"/>
                  </a:lnTo>
                  <a:lnTo>
                    <a:pt x="167" y="238"/>
                  </a:lnTo>
                  <a:lnTo>
                    <a:pt x="167" y="238"/>
                  </a:lnTo>
                  <a:lnTo>
                    <a:pt x="172" y="238"/>
                  </a:lnTo>
                  <a:lnTo>
                    <a:pt x="177" y="238"/>
                  </a:lnTo>
                  <a:lnTo>
                    <a:pt x="177" y="238"/>
                  </a:lnTo>
                  <a:lnTo>
                    <a:pt x="177" y="238"/>
                  </a:lnTo>
                  <a:lnTo>
                    <a:pt x="182" y="238"/>
                  </a:lnTo>
                  <a:lnTo>
                    <a:pt x="182" y="238"/>
                  </a:lnTo>
                  <a:lnTo>
                    <a:pt x="182" y="233"/>
                  </a:lnTo>
                  <a:lnTo>
                    <a:pt x="182" y="233"/>
                  </a:lnTo>
                  <a:lnTo>
                    <a:pt x="187" y="233"/>
                  </a:lnTo>
                  <a:lnTo>
                    <a:pt x="193" y="228"/>
                  </a:lnTo>
                  <a:lnTo>
                    <a:pt x="193" y="228"/>
                  </a:lnTo>
                  <a:lnTo>
                    <a:pt x="198" y="228"/>
                  </a:lnTo>
                  <a:lnTo>
                    <a:pt x="198" y="228"/>
                  </a:lnTo>
                  <a:lnTo>
                    <a:pt x="198" y="228"/>
                  </a:lnTo>
                  <a:lnTo>
                    <a:pt x="203" y="228"/>
                  </a:lnTo>
                  <a:lnTo>
                    <a:pt x="203" y="228"/>
                  </a:lnTo>
                  <a:lnTo>
                    <a:pt x="203" y="228"/>
                  </a:lnTo>
                  <a:lnTo>
                    <a:pt x="208" y="223"/>
                  </a:lnTo>
                  <a:lnTo>
                    <a:pt x="208" y="223"/>
                  </a:lnTo>
                  <a:lnTo>
                    <a:pt x="213" y="218"/>
                  </a:lnTo>
                  <a:lnTo>
                    <a:pt x="213" y="218"/>
                  </a:lnTo>
                  <a:lnTo>
                    <a:pt x="213" y="218"/>
                  </a:lnTo>
                  <a:lnTo>
                    <a:pt x="213" y="213"/>
                  </a:lnTo>
                  <a:lnTo>
                    <a:pt x="213" y="213"/>
                  </a:lnTo>
                  <a:lnTo>
                    <a:pt x="213" y="208"/>
                  </a:lnTo>
                  <a:lnTo>
                    <a:pt x="213" y="208"/>
                  </a:lnTo>
                  <a:lnTo>
                    <a:pt x="213" y="203"/>
                  </a:lnTo>
                  <a:lnTo>
                    <a:pt x="213" y="203"/>
                  </a:lnTo>
                  <a:lnTo>
                    <a:pt x="213" y="203"/>
                  </a:lnTo>
                  <a:lnTo>
                    <a:pt x="213" y="203"/>
                  </a:lnTo>
                  <a:lnTo>
                    <a:pt x="213" y="198"/>
                  </a:lnTo>
                  <a:lnTo>
                    <a:pt x="213" y="198"/>
                  </a:lnTo>
                  <a:lnTo>
                    <a:pt x="213" y="198"/>
                  </a:lnTo>
                  <a:lnTo>
                    <a:pt x="213" y="198"/>
                  </a:lnTo>
                  <a:lnTo>
                    <a:pt x="218" y="198"/>
                  </a:lnTo>
                  <a:lnTo>
                    <a:pt x="218" y="198"/>
                  </a:lnTo>
                  <a:lnTo>
                    <a:pt x="223" y="193"/>
                  </a:lnTo>
                  <a:lnTo>
                    <a:pt x="223" y="193"/>
                  </a:lnTo>
                  <a:lnTo>
                    <a:pt x="223" y="193"/>
                  </a:lnTo>
                  <a:lnTo>
                    <a:pt x="238" y="188"/>
                  </a:lnTo>
                  <a:lnTo>
                    <a:pt x="243" y="188"/>
                  </a:lnTo>
                  <a:lnTo>
                    <a:pt x="243" y="188"/>
                  </a:lnTo>
                  <a:lnTo>
                    <a:pt x="243" y="188"/>
                  </a:lnTo>
                  <a:lnTo>
                    <a:pt x="248" y="188"/>
                  </a:lnTo>
                  <a:lnTo>
                    <a:pt x="248" y="188"/>
                  </a:lnTo>
                  <a:lnTo>
                    <a:pt x="248" y="188"/>
                  </a:lnTo>
                  <a:lnTo>
                    <a:pt x="248" y="188"/>
                  </a:lnTo>
                  <a:lnTo>
                    <a:pt x="248" y="183"/>
                  </a:lnTo>
                  <a:lnTo>
                    <a:pt x="248" y="183"/>
                  </a:lnTo>
                  <a:lnTo>
                    <a:pt x="248" y="183"/>
                  </a:lnTo>
                  <a:lnTo>
                    <a:pt x="243" y="183"/>
                  </a:lnTo>
                  <a:lnTo>
                    <a:pt x="238" y="183"/>
                  </a:lnTo>
                  <a:lnTo>
                    <a:pt x="238" y="178"/>
                  </a:lnTo>
                  <a:lnTo>
                    <a:pt x="238" y="178"/>
                  </a:lnTo>
                  <a:lnTo>
                    <a:pt x="233" y="178"/>
                  </a:lnTo>
                  <a:lnTo>
                    <a:pt x="233" y="178"/>
                  </a:lnTo>
                  <a:lnTo>
                    <a:pt x="233" y="178"/>
                  </a:lnTo>
                  <a:lnTo>
                    <a:pt x="233" y="172"/>
                  </a:lnTo>
                  <a:lnTo>
                    <a:pt x="233" y="172"/>
                  </a:lnTo>
                  <a:lnTo>
                    <a:pt x="233" y="167"/>
                  </a:lnTo>
                  <a:lnTo>
                    <a:pt x="233" y="162"/>
                  </a:lnTo>
                  <a:lnTo>
                    <a:pt x="238" y="162"/>
                  </a:lnTo>
                  <a:lnTo>
                    <a:pt x="238" y="162"/>
                  </a:lnTo>
                  <a:lnTo>
                    <a:pt x="238" y="162"/>
                  </a:lnTo>
                  <a:lnTo>
                    <a:pt x="238" y="162"/>
                  </a:lnTo>
                  <a:lnTo>
                    <a:pt x="238" y="162"/>
                  </a:lnTo>
                  <a:lnTo>
                    <a:pt x="238" y="157"/>
                  </a:lnTo>
                  <a:lnTo>
                    <a:pt x="238" y="157"/>
                  </a:lnTo>
                  <a:lnTo>
                    <a:pt x="238" y="157"/>
                  </a:lnTo>
                  <a:lnTo>
                    <a:pt x="238" y="157"/>
                  </a:lnTo>
                  <a:lnTo>
                    <a:pt x="238" y="157"/>
                  </a:lnTo>
                  <a:lnTo>
                    <a:pt x="238" y="157"/>
                  </a:lnTo>
                  <a:lnTo>
                    <a:pt x="238" y="157"/>
                  </a:lnTo>
                  <a:lnTo>
                    <a:pt x="233" y="142"/>
                  </a:lnTo>
                  <a:lnTo>
                    <a:pt x="233" y="127"/>
                  </a:lnTo>
                  <a:lnTo>
                    <a:pt x="233" y="122"/>
                  </a:lnTo>
                  <a:lnTo>
                    <a:pt x="233" y="122"/>
                  </a:lnTo>
                  <a:lnTo>
                    <a:pt x="233" y="117"/>
                  </a:lnTo>
                  <a:lnTo>
                    <a:pt x="228" y="117"/>
                  </a:lnTo>
                  <a:lnTo>
                    <a:pt x="228" y="117"/>
                  </a:lnTo>
                  <a:lnTo>
                    <a:pt x="228" y="112"/>
                  </a:lnTo>
                  <a:lnTo>
                    <a:pt x="228" y="112"/>
                  </a:lnTo>
                  <a:lnTo>
                    <a:pt x="228" y="112"/>
                  </a:lnTo>
                  <a:lnTo>
                    <a:pt x="228" y="107"/>
                  </a:lnTo>
                  <a:lnTo>
                    <a:pt x="233" y="107"/>
                  </a:lnTo>
                  <a:lnTo>
                    <a:pt x="233" y="102"/>
                  </a:lnTo>
                  <a:lnTo>
                    <a:pt x="238" y="97"/>
                  </a:lnTo>
                  <a:lnTo>
                    <a:pt x="243" y="97"/>
                  </a:lnTo>
                  <a:lnTo>
                    <a:pt x="243" y="91"/>
                  </a:lnTo>
                  <a:lnTo>
                    <a:pt x="238" y="91"/>
                  </a:lnTo>
                  <a:lnTo>
                    <a:pt x="238" y="86"/>
                  </a:lnTo>
                  <a:lnTo>
                    <a:pt x="238" y="86"/>
                  </a:lnTo>
                  <a:lnTo>
                    <a:pt x="238" y="86"/>
                  </a:lnTo>
                  <a:lnTo>
                    <a:pt x="233" y="86"/>
                  </a:lnTo>
                  <a:lnTo>
                    <a:pt x="233" y="81"/>
                  </a:lnTo>
                  <a:lnTo>
                    <a:pt x="228" y="81"/>
                  </a:lnTo>
                  <a:lnTo>
                    <a:pt x="228" y="81"/>
                  </a:lnTo>
                  <a:lnTo>
                    <a:pt x="228" y="81"/>
                  </a:lnTo>
                  <a:lnTo>
                    <a:pt x="228" y="76"/>
                  </a:lnTo>
                  <a:lnTo>
                    <a:pt x="228" y="76"/>
                  </a:lnTo>
                  <a:lnTo>
                    <a:pt x="223" y="76"/>
                  </a:lnTo>
                  <a:lnTo>
                    <a:pt x="223" y="76"/>
                  </a:lnTo>
                  <a:lnTo>
                    <a:pt x="223" y="71"/>
                  </a:lnTo>
                  <a:lnTo>
                    <a:pt x="223" y="71"/>
                  </a:lnTo>
                  <a:lnTo>
                    <a:pt x="223" y="71"/>
                  </a:lnTo>
                  <a:lnTo>
                    <a:pt x="223" y="71"/>
                  </a:lnTo>
                  <a:lnTo>
                    <a:pt x="228" y="71"/>
                  </a:lnTo>
                  <a:lnTo>
                    <a:pt x="228" y="66"/>
                  </a:lnTo>
                  <a:lnTo>
                    <a:pt x="228" y="66"/>
                  </a:lnTo>
                  <a:lnTo>
                    <a:pt x="228" y="66"/>
                  </a:lnTo>
                  <a:lnTo>
                    <a:pt x="228" y="66"/>
                  </a:lnTo>
                  <a:lnTo>
                    <a:pt x="228" y="66"/>
                  </a:lnTo>
                  <a:lnTo>
                    <a:pt x="223" y="61"/>
                  </a:lnTo>
                  <a:lnTo>
                    <a:pt x="223" y="61"/>
                  </a:lnTo>
                  <a:lnTo>
                    <a:pt x="223" y="61"/>
                  </a:lnTo>
                  <a:lnTo>
                    <a:pt x="223" y="56"/>
                  </a:lnTo>
                  <a:lnTo>
                    <a:pt x="223" y="56"/>
                  </a:lnTo>
                  <a:lnTo>
                    <a:pt x="228" y="56"/>
                  </a:lnTo>
                  <a:lnTo>
                    <a:pt x="228" y="56"/>
                  </a:lnTo>
                  <a:lnTo>
                    <a:pt x="228" y="51"/>
                  </a:lnTo>
                  <a:lnTo>
                    <a:pt x="228" y="51"/>
                  </a:lnTo>
                  <a:lnTo>
                    <a:pt x="228" y="51"/>
                  </a:lnTo>
                  <a:lnTo>
                    <a:pt x="228" y="51"/>
                  </a:lnTo>
                  <a:lnTo>
                    <a:pt x="228" y="51"/>
                  </a:lnTo>
                  <a:lnTo>
                    <a:pt x="228" y="46"/>
                  </a:lnTo>
                  <a:lnTo>
                    <a:pt x="228" y="46"/>
                  </a:lnTo>
                  <a:lnTo>
                    <a:pt x="228" y="46"/>
                  </a:lnTo>
                  <a:lnTo>
                    <a:pt x="228" y="46"/>
                  </a:lnTo>
                  <a:lnTo>
                    <a:pt x="228" y="41"/>
                  </a:lnTo>
                  <a:lnTo>
                    <a:pt x="228" y="41"/>
                  </a:lnTo>
                  <a:lnTo>
                    <a:pt x="228" y="41"/>
                  </a:lnTo>
                  <a:lnTo>
                    <a:pt x="228" y="36"/>
                  </a:lnTo>
                  <a:lnTo>
                    <a:pt x="228" y="36"/>
                  </a:lnTo>
                  <a:lnTo>
                    <a:pt x="228" y="36"/>
                  </a:lnTo>
                  <a:lnTo>
                    <a:pt x="233" y="31"/>
                  </a:lnTo>
                  <a:lnTo>
                    <a:pt x="233" y="31"/>
                  </a:lnTo>
                  <a:lnTo>
                    <a:pt x="233" y="31"/>
                  </a:lnTo>
                  <a:lnTo>
                    <a:pt x="233" y="31"/>
                  </a:lnTo>
                  <a:lnTo>
                    <a:pt x="233" y="31"/>
                  </a:lnTo>
                  <a:lnTo>
                    <a:pt x="233" y="26"/>
                  </a:lnTo>
                  <a:lnTo>
                    <a:pt x="233" y="26"/>
                  </a:lnTo>
                  <a:lnTo>
                    <a:pt x="233" y="26"/>
                  </a:lnTo>
                  <a:lnTo>
                    <a:pt x="233" y="21"/>
                  </a:lnTo>
                  <a:lnTo>
                    <a:pt x="228" y="21"/>
                  </a:lnTo>
                  <a:lnTo>
                    <a:pt x="228" y="16"/>
                  </a:lnTo>
                  <a:lnTo>
                    <a:pt x="228" y="16"/>
                  </a:lnTo>
                  <a:lnTo>
                    <a:pt x="228" y="10"/>
                  </a:lnTo>
                  <a:lnTo>
                    <a:pt x="228" y="5"/>
                  </a:lnTo>
                  <a:lnTo>
                    <a:pt x="223" y="5"/>
                  </a:lnTo>
                  <a:lnTo>
                    <a:pt x="213" y="5"/>
                  </a:lnTo>
                  <a:lnTo>
                    <a:pt x="208" y="5"/>
                  </a:lnTo>
                  <a:lnTo>
                    <a:pt x="208" y="5"/>
                  </a:lnTo>
                  <a:lnTo>
                    <a:pt x="208" y="5"/>
                  </a:lnTo>
                  <a:lnTo>
                    <a:pt x="203" y="5"/>
                  </a:lnTo>
                  <a:lnTo>
                    <a:pt x="203" y="5"/>
                  </a:lnTo>
                  <a:lnTo>
                    <a:pt x="203" y="5"/>
                  </a:lnTo>
                  <a:lnTo>
                    <a:pt x="203" y="5"/>
                  </a:lnTo>
                  <a:lnTo>
                    <a:pt x="187" y="0"/>
                  </a:lnTo>
                  <a:lnTo>
                    <a:pt x="177" y="0"/>
                  </a:lnTo>
                  <a:lnTo>
                    <a:pt x="177" y="0"/>
                  </a:lnTo>
                  <a:lnTo>
                    <a:pt x="177" y="0"/>
                  </a:lnTo>
                  <a:lnTo>
                    <a:pt x="172" y="0"/>
                  </a:lnTo>
                  <a:lnTo>
                    <a:pt x="172" y="0"/>
                  </a:lnTo>
                  <a:lnTo>
                    <a:pt x="167" y="5"/>
                  </a:lnTo>
                  <a:lnTo>
                    <a:pt x="167" y="5"/>
                  </a:lnTo>
                  <a:lnTo>
                    <a:pt x="167" y="10"/>
                  </a:lnTo>
                  <a:lnTo>
                    <a:pt x="167" y="16"/>
                  </a:lnTo>
                  <a:lnTo>
                    <a:pt x="162" y="16"/>
                  </a:lnTo>
                  <a:lnTo>
                    <a:pt x="162" y="16"/>
                  </a:lnTo>
                  <a:lnTo>
                    <a:pt x="167" y="21"/>
                  </a:lnTo>
                  <a:lnTo>
                    <a:pt x="167" y="21"/>
                  </a:lnTo>
                  <a:lnTo>
                    <a:pt x="162" y="21"/>
                  </a:lnTo>
                  <a:lnTo>
                    <a:pt x="162" y="21"/>
                  </a:lnTo>
                  <a:lnTo>
                    <a:pt x="167" y="26"/>
                  </a:lnTo>
                  <a:lnTo>
                    <a:pt x="167" y="26"/>
                  </a:lnTo>
                  <a:lnTo>
                    <a:pt x="172" y="26"/>
                  </a:lnTo>
                  <a:lnTo>
                    <a:pt x="172" y="31"/>
                  </a:lnTo>
                  <a:lnTo>
                    <a:pt x="167" y="31"/>
                  </a:lnTo>
                  <a:lnTo>
                    <a:pt x="162" y="26"/>
                  </a:lnTo>
                  <a:lnTo>
                    <a:pt x="157" y="26"/>
                  </a:lnTo>
                  <a:lnTo>
                    <a:pt x="157" y="26"/>
                  </a:lnTo>
                  <a:lnTo>
                    <a:pt x="152" y="31"/>
                  </a:lnTo>
                  <a:lnTo>
                    <a:pt x="152" y="31"/>
                  </a:lnTo>
                  <a:lnTo>
                    <a:pt x="132" y="41"/>
                  </a:lnTo>
                  <a:lnTo>
                    <a:pt x="117" y="41"/>
                  </a:lnTo>
                  <a:lnTo>
                    <a:pt x="117" y="41"/>
                  </a:lnTo>
                  <a:lnTo>
                    <a:pt x="111" y="41"/>
                  </a:lnTo>
                  <a:lnTo>
                    <a:pt x="111" y="46"/>
                  </a:lnTo>
                  <a:lnTo>
                    <a:pt x="117" y="51"/>
                  </a:lnTo>
                  <a:lnTo>
                    <a:pt x="127" y="51"/>
                  </a:lnTo>
                  <a:lnTo>
                    <a:pt x="132" y="56"/>
                  </a:lnTo>
                  <a:lnTo>
                    <a:pt x="127" y="71"/>
                  </a:lnTo>
                  <a:lnTo>
                    <a:pt x="132" y="76"/>
                  </a:lnTo>
                  <a:lnTo>
                    <a:pt x="127" y="76"/>
                  </a:lnTo>
                  <a:lnTo>
                    <a:pt x="122" y="76"/>
                  </a:lnTo>
                  <a:lnTo>
                    <a:pt x="122" y="76"/>
                  </a:lnTo>
                  <a:lnTo>
                    <a:pt x="122" y="81"/>
                  </a:lnTo>
                  <a:lnTo>
                    <a:pt x="127" y="81"/>
                  </a:lnTo>
                  <a:lnTo>
                    <a:pt x="127" y="81"/>
                  </a:lnTo>
                  <a:lnTo>
                    <a:pt x="127" y="81"/>
                  </a:lnTo>
                  <a:lnTo>
                    <a:pt x="122" y="81"/>
                  </a:lnTo>
                  <a:lnTo>
                    <a:pt x="122" y="81"/>
                  </a:lnTo>
                  <a:lnTo>
                    <a:pt x="117" y="76"/>
                  </a:lnTo>
                  <a:lnTo>
                    <a:pt x="117" y="81"/>
                  </a:lnTo>
                  <a:lnTo>
                    <a:pt x="122" y="81"/>
                  </a:lnTo>
                  <a:lnTo>
                    <a:pt x="122" y="86"/>
                  </a:lnTo>
                  <a:lnTo>
                    <a:pt x="122" y="86"/>
                  </a:lnTo>
                  <a:lnTo>
                    <a:pt x="127" y="86"/>
                  </a:lnTo>
                  <a:lnTo>
                    <a:pt x="127" y="86"/>
                  </a:lnTo>
                  <a:lnTo>
                    <a:pt x="132" y="91"/>
                  </a:lnTo>
                  <a:lnTo>
                    <a:pt x="137" y="91"/>
                  </a:lnTo>
                  <a:lnTo>
                    <a:pt x="142" y="91"/>
                  </a:lnTo>
                  <a:lnTo>
                    <a:pt x="142" y="97"/>
                  </a:lnTo>
                  <a:lnTo>
                    <a:pt x="132" y="97"/>
                  </a:lnTo>
                  <a:lnTo>
                    <a:pt x="127" y="91"/>
                  </a:lnTo>
                  <a:lnTo>
                    <a:pt x="127" y="91"/>
                  </a:lnTo>
                  <a:lnTo>
                    <a:pt x="132" y="91"/>
                  </a:lnTo>
                  <a:lnTo>
                    <a:pt x="127" y="91"/>
                  </a:lnTo>
                  <a:lnTo>
                    <a:pt x="127" y="91"/>
                  </a:lnTo>
                  <a:lnTo>
                    <a:pt x="122" y="97"/>
                  </a:lnTo>
                  <a:lnTo>
                    <a:pt x="117" y="97"/>
                  </a:lnTo>
                  <a:lnTo>
                    <a:pt x="111" y="97"/>
                  </a:lnTo>
                  <a:lnTo>
                    <a:pt x="106" y="97"/>
                  </a:lnTo>
                  <a:lnTo>
                    <a:pt x="101" y="91"/>
                  </a:lnTo>
                  <a:lnTo>
                    <a:pt x="96" y="91"/>
                  </a:lnTo>
                  <a:lnTo>
                    <a:pt x="91" y="86"/>
                  </a:lnTo>
                  <a:lnTo>
                    <a:pt x="91" y="86"/>
                  </a:lnTo>
                  <a:lnTo>
                    <a:pt x="96" y="81"/>
                  </a:lnTo>
                  <a:lnTo>
                    <a:pt x="91" y="76"/>
                  </a:lnTo>
                  <a:lnTo>
                    <a:pt x="96" y="71"/>
                  </a:lnTo>
                  <a:lnTo>
                    <a:pt x="91" y="71"/>
                  </a:lnTo>
                  <a:lnTo>
                    <a:pt x="86" y="71"/>
                  </a:lnTo>
                  <a:lnTo>
                    <a:pt x="91" y="76"/>
                  </a:lnTo>
                  <a:lnTo>
                    <a:pt x="86" y="81"/>
                  </a:lnTo>
                  <a:lnTo>
                    <a:pt x="81" y="86"/>
                  </a:lnTo>
                  <a:lnTo>
                    <a:pt x="76" y="91"/>
                  </a:lnTo>
                  <a:lnTo>
                    <a:pt x="66" y="91"/>
                  </a:lnTo>
                  <a:lnTo>
                    <a:pt x="66" y="86"/>
                  </a:lnTo>
                  <a:lnTo>
                    <a:pt x="66" y="76"/>
                  </a:lnTo>
                  <a:lnTo>
                    <a:pt x="66" y="76"/>
                  </a:lnTo>
                  <a:lnTo>
                    <a:pt x="46" y="76"/>
                  </a:lnTo>
                  <a:lnTo>
                    <a:pt x="41" y="76"/>
                  </a:lnTo>
                  <a:lnTo>
                    <a:pt x="36" y="86"/>
                  </a:lnTo>
                  <a:lnTo>
                    <a:pt x="36" y="86"/>
                  </a:lnTo>
                  <a:lnTo>
                    <a:pt x="30" y="86"/>
                  </a:lnTo>
                  <a:lnTo>
                    <a:pt x="30" y="86"/>
                  </a:lnTo>
                  <a:lnTo>
                    <a:pt x="25" y="86"/>
                  </a:lnTo>
                  <a:lnTo>
                    <a:pt x="25" y="91"/>
                  </a:lnTo>
                  <a:lnTo>
                    <a:pt x="25" y="91"/>
                  </a:lnTo>
                  <a:lnTo>
                    <a:pt x="25" y="91"/>
                  </a:lnTo>
                  <a:lnTo>
                    <a:pt x="25" y="97"/>
                  </a:lnTo>
                  <a:lnTo>
                    <a:pt x="25" y="97"/>
                  </a:lnTo>
                  <a:lnTo>
                    <a:pt x="25" y="102"/>
                  </a:lnTo>
                  <a:lnTo>
                    <a:pt x="25" y="102"/>
                  </a:lnTo>
                  <a:lnTo>
                    <a:pt x="20" y="102"/>
                  </a:lnTo>
                  <a:lnTo>
                    <a:pt x="20" y="102"/>
                  </a:lnTo>
                  <a:lnTo>
                    <a:pt x="15" y="97"/>
                  </a:lnTo>
                  <a:lnTo>
                    <a:pt x="15" y="97"/>
                  </a:lnTo>
                  <a:lnTo>
                    <a:pt x="15" y="97"/>
                  </a:lnTo>
                  <a:lnTo>
                    <a:pt x="10" y="97"/>
                  </a:lnTo>
                  <a:lnTo>
                    <a:pt x="5" y="102"/>
                  </a:lnTo>
                  <a:lnTo>
                    <a:pt x="10" y="102"/>
                  </a:lnTo>
                  <a:lnTo>
                    <a:pt x="10" y="102"/>
                  </a:lnTo>
                  <a:lnTo>
                    <a:pt x="5" y="107"/>
                  </a:lnTo>
                  <a:lnTo>
                    <a:pt x="5" y="107"/>
                  </a:lnTo>
                  <a:lnTo>
                    <a:pt x="5" y="112"/>
                  </a:lnTo>
                  <a:lnTo>
                    <a:pt x="5" y="117"/>
                  </a:lnTo>
                  <a:lnTo>
                    <a:pt x="5" y="122"/>
                  </a:lnTo>
                  <a:lnTo>
                    <a:pt x="10" y="127"/>
                  </a:lnTo>
                  <a:lnTo>
                    <a:pt x="10" y="127"/>
                  </a:lnTo>
                  <a:lnTo>
                    <a:pt x="20" y="122"/>
                  </a:lnTo>
                  <a:lnTo>
                    <a:pt x="25" y="122"/>
                  </a:lnTo>
                  <a:lnTo>
                    <a:pt x="20" y="122"/>
                  </a:lnTo>
                  <a:lnTo>
                    <a:pt x="20" y="122"/>
                  </a:lnTo>
                  <a:lnTo>
                    <a:pt x="20" y="117"/>
                  </a:lnTo>
                  <a:lnTo>
                    <a:pt x="25" y="117"/>
                  </a:lnTo>
                  <a:lnTo>
                    <a:pt x="36" y="122"/>
                  </a:lnTo>
                  <a:lnTo>
                    <a:pt x="41" y="127"/>
                  </a:lnTo>
                  <a:lnTo>
                    <a:pt x="41" y="122"/>
                  </a:lnTo>
                  <a:lnTo>
                    <a:pt x="36" y="122"/>
                  </a:lnTo>
                  <a:lnTo>
                    <a:pt x="36" y="122"/>
                  </a:lnTo>
                  <a:lnTo>
                    <a:pt x="36" y="122"/>
                  </a:lnTo>
                  <a:lnTo>
                    <a:pt x="36" y="117"/>
                  </a:lnTo>
                  <a:lnTo>
                    <a:pt x="41" y="117"/>
                  </a:lnTo>
                  <a:lnTo>
                    <a:pt x="41" y="117"/>
                  </a:lnTo>
                  <a:lnTo>
                    <a:pt x="46" y="122"/>
                  </a:lnTo>
                  <a:lnTo>
                    <a:pt x="46" y="122"/>
                  </a:lnTo>
                  <a:lnTo>
                    <a:pt x="46" y="122"/>
                  </a:lnTo>
                  <a:lnTo>
                    <a:pt x="51" y="122"/>
                  </a:lnTo>
                  <a:lnTo>
                    <a:pt x="51" y="122"/>
                  </a:lnTo>
                  <a:lnTo>
                    <a:pt x="51" y="127"/>
                  </a:lnTo>
                  <a:lnTo>
                    <a:pt x="56" y="127"/>
                  </a:lnTo>
                  <a:lnTo>
                    <a:pt x="61" y="127"/>
                  </a:lnTo>
                  <a:lnTo>
                    <a:pt x="86" y="122"/>
                  </a:lnTo>
                  <a:lnTo>
                    <a:pt x="91" y="122"/>
                  </a:lnTo>
                  <a:lnTo>
                    <a:pt x="91" y="122"/>
                  </a:lnTo>
                  <a:lnTo>
                    <a:pt x="96" y="127"/>
                  </a:lnTo>
                  <a:lnTo>
                    <a:pt x="96" y="127"/>
                  </a:lnTo>
                  <a:lnTo>
                    <a:pt x="96" y="132"/>
                  </a:lnTo>
                  <a:lnTo>
                    <a:pt x="96" y="132"/>
                  </a:lnTo>
                  <a:lnTo>
                    <a:pt x="101" y="127"/>
                  </a:lnTo>
                  <a:lnTo>
                    <a:pt x="96" y="122"/>
                  </a:lnTo>
                  <a:lnTo>
                    <a:pt x="137" y="122"/>
                  </a:lnTo>
                  <a:lnTo>
                    <a:pt x="127" y="127"/>
                  </a:lnTo>
                  <a:lnTo>
                    <a:pt x="132" y="127"/>
                  </a:lnTo>
                  <a:lnTo>
                    <a:pt x="132" y="132"/>
                  </a:lnTo>
                  <a:lnTo>
                    <a:pt x="132" y="132"/>
                  </a:lnTo>
                  <a:lnTo>
                    <a:pt x="117" y="132"/>
                  </a:lnTo>
                  <a:lnTo>
                    <a:pt x="111" y="132"/>
                  </a:lnTo>
                  <a:lnTo>
                    <a:pt x="106" y="127"/>
                  </a:lnTo>
                  <a:lnTo>
                    <a:pt x="101" y="142"/>
                  </a:lnTo>
                  <a:lnTo>
                    <a:pt x="101" y="147"/>
                  </a:lnTo>
                  <a:lnTo>
                    <a:pt x="96" y="147"/>
                  </a:lnTo>
                  <a:lnTo>
                    <a:pt x="96" y="147"/>
                  </a:lnTo>
                  <a:lnTo>
                    <a:pt x="96" y="142"/>
                  </a:lnTo>
                  <a:lnTo>
                    <a:pt x="96" y="137"/>
                  </a:lnTo>
                  <a:lnTo>
                    <a:pt x="91" y="137"/>
                  </a:lnTo>
                  <a:lnTo>
                    <a:pt x="86" y="147"/>
                  </a:lnTo>
                  <a:lnTo>
                    <a:pt x="81" y="152"/>
                  </a:lnTo>
                  <a:lnTo>
                    <a:pt x="61" y="152"/>
                  </a:lnTo>
                  <a:lnTo>
                    <a:pt x="51" y="157"/>
                  </a:lnTo>
                  <a:lnTo>
                    <a:pt x="46" y="157"/>
                  </a:lnTo>
                  <a:lnTo>
                    <a:pt x="41" y="162"/>
                  </a:lnTo>
                  <a:lnTo>
                    <a:pt x="36" y="162"/>
                  </a:lnTo>
                  <a:lnTo>
                    <a:pt x="36" y="167"/>
                  </a:lnTo>
                  <a:lnTo>
                    <a:pt x="36" y="167"/>
                  </a:lnTo>
                  <a:lnTo>
                    <a:pt x="30" y="167"/>
                  </a:lnTo>
                  <a:lnTo>
                    <a:pt x="25" y="167"/>
                  </a:lnTo>
                  <a:lnTo>
                    <a:pt x="25" y="172"/>
                  </a:lnTo>
                  <a:lnTo>
                    <a:pt x="30" y="172"/>
                  </a:lnTo>
                  <a:lnTo>
                    <a:pt x="30" y="178"/>
                  </a:lnTo>
                  <a:lnTo>
                    <a:pt x="30" y="178"/>
                  </a:lnTo>
                  <a:lnTo>
                    <a:pt x="36" y="183"/>
                  </a:lnTo>
                  <a:lnTo>
                    <a:pt x="36" y="183"/>
                  </a:lnTo>
                  <a:lnTo>
                    <a:pt x="36" y="183"/>
                  </a:lnTo>
                  <a:lnTo>
                    <a:pt x="36" y="188"/>
                  </a:lnTo>
                  <a:lnTo>
                    <a:pt x="30" y="188"/>
                  </a:lnTo>
                  <a:lnTo>
                    <a:pt x="30" y="188"/>
                  </a:lnTo>
                  <a:lnTo>
                    <a:pt x="15" y="188"/>
                  </a:lnTo>
                  <a:lnTo>
                    <a:pt x="5" y="188"/>
                  </a:lnTo>
                  <a:lnTo>
                    <a:pt x="5" y="193"/>
                  </a:lnTo>
                  <a:lnTo>
                    <a:pt x="5" y="193"/>
                  </a:lnTo>
                  <a:lnTo>
                    <a:pt x="10" y="193"/>
                  </a:lnTo>
                  <a:lnTo>
                    <a:pt x="10" y="193"/>
                  </a:lnTo>
                  <a:lnTo>
                    <a:pt x="10" y="193"/>
                  </a:lnTo>
                  <a:lnTo>
                    <a:pt x="10" y="193"/>
                  </a:lnTo>
                  <a:lnTo>
                    <a:pt x="5" y="193"/>
                  </a:lnTo>
                  <a:lnTo>
                    <a:pt x="5" y="198"/>
                  </a:lnTo>
                  <a:lnTo>
                    <a:pt x="5" y="198"/>
                  </a:lnTo>
                  <a:lnTo>
                    <a:pt x="5" y="198"/>
                  </a:lnTo>
                  <a:lnTo>
                    <a:pt x="10" y="198"/>
                  </a:lnTo>
                  <a:lnTo>
                    <a:pt x="10" y="198"/>
                  </a:lnTo>
                  <a:lnTo>
                    <a:pt x="5" y="203"/>
                  </a:lnTo>
                  <a:lnTo>
                    <a:pt x="10" y="203"/>
                  </a:lnTo>
                  <a:lnTo>
                    <a:pt x="10" y="203"/>
                  </a:lnTo>
                  <a:lnTo>
                    <a:pt x="15" y="203"/>
                  </a:lnTo>
                  <a:lnTo>
                    <a:pt x="15" y="208"/>
                  </a:lnTo>
                  <a:lnTo>
                    <a:pt x="10" y="218"/>
                  </a:lnTo>
                  <a:lnTo>
                    <a:pt x="10" y="218"/>
                  </a:lnTo>
                  <a:lnTo>
                    <a:pt x="15" y="218"/>
                  </a:lnTo>
                  <a:lnTo>
                    <a:pt x="20" y="213"/>
                  </a:lnTo>
                  <a:lnTo>
                    <a:pt x="25" y="213"/>
                  </a:lnTo>
                  <a:lnTo>
                    <a:pt x="25" y="213"/>
                  </a:lnTo>
                  <a:lnTo>
                    <a:pt x="30" y="203"/>
                  </a:lnTo>
                  <a:lnTo>
                    <a:pt x="36" y="203"/>
                  </a:lnTo>
                  <a:lnTo>
                    <a:pt x="41" y="208"/>
                  </a:lnTo>
                  <a:lnTo>
                    <a:pt x="46" y="218"/>
                  </a:lnTo>
                  <a:lnTo>
                    <a:pt x="41" y="223"/>
                  </a:lnTo>
                  <a:lnTo>
                    <a:pt x="36" y="223"/>
                  </a:lnTo>
                  <a:lnTo>
                    <a:pt x="51" y="233"/>
                  </a:lnTo>
                  <a:lnTo>
                    <a:pt x="51" y="238"/>
                  </a:lnTo>
                  <a:lnTo>
                    <a:pt x="56" y="238"/>
                  </a:lnTo>
                  <a:lnTo>
                    <a:pt x="61" y="233"/>
                  </a:lnTo>
                  <a:lnTo>
                    <a:pt x="66" y="233"/>
                  </a:lnTo>
                  <a:lnTo>
                    <a:pt x="66" y="228"/>
                  </a:lnTo>
                  <a:lnTo>
                    <a:pt x="71" y="233"/>
                  </a:lnTo>
                  <a:lnTo>
                    <a:pt x="76" y="228"/>
                  </a:lnTo>
                  <a:lnTo>
                    <a:pt x="86" y="223"/>
                  </a:lnTo>
                  <a:lnTo>
                    <a:pt x="86" y="223"/>
                  </a:lnTo>
                  <a:lnTo>
                    <a:pt x="91" y="223"/>
                  </a:lnTo>
                  <a:lnTo>
                    <a:pt x="96" y="223"/>
                  </a:lnTo>
                  <a:lnTo>
                    <a:pt x="96" y="223"/>
                  </a:lnTo>
                  <a:lnTo>
                    <a:pt x="96" y="223"/>
                  </a:lnTo>
                  <a:lnTo>
                    <a:pt x="101" y="218"/>
                  </a:lnTo>
                  <a:lnTo>
                    <a:pt x="101" y="218"/>
                  </a:lnTo>
                  <a:lnTo>
                    <a:pt x="101" y="223"/>
                  </a:lnTo>
                  <a:lnTo>
                    <a:pt x="101" y="223"/>
                  </a:lnTo>
                  <a:lnTo>
                    <a:pt x="101" y="228"/>
                  </a:lnTo>
                  <a:lnTo>
                    <a:pt x="101" y="228"/>
                  </a:lnTo>
                  <a:lnTo>
                    <a:pt x="106" y="223"/>
                  </a:lnTo>
                  <a:lnTo>
                    <a:pt x="106" y="223"/>
                  </a:lnTo>
                  <a:lnTo>
                    <a:pt x="111" y="218"/>
                  </a:lnTo>
                  <a:lnTo>
                    <a:pt x="117" y="223"/>
                  </a:lnTo>
                  <a:lnTo>
                    <a:pt x="117" y="218"/>
                  </a:lnTo>
                  <a:lnTo>
                    <a:pt x="122" y="218"/>
                  </a:lnTo>
                  <a:lnTo>
                    <a:pt x="122" y="218"/>
                  </a:lnTo>
                  <a:lnTo>
                    <a:pt x="142" y="213"/>
                  </a:lnTo>
                  <a:lnTo>
                    <a:pt x="157" y="208"/>
                  </a:lnTo>
                  <a:lnTo>
                    <a:pt x="157" y="213"/>
                  </a:lnTo>
                  <a:lnTo>
                    <a:pt x="152" y="213"/>
                  </a:lnTo>
                  <a:lnTo>
                    <a:pt x="137" y="218"/>
                  </a:lnTo>
                  <a:lnTo>
                    <a:pt x="132" y="218"/>
                  </a:lnTo>
                  <a:lnTo>
                    <a:pt x="127" y="218"/>
                  </a:lnTo>
                  <a:lnTo>
                    <a:pt x="127" y="218"/>
                  </a:lnTo>
                  <a:lnTo>
                    <a:pt x="127" y="218"/>
                  </a:lnTo>
                  <a:lnTo>
                    <a:pt x="122" y="223"/>
                  </a:lnTo>
                  <a:lnTo>
                    <a:pt x="117" y="228"/>
                  </a:lnTo>
                  <a:lnTo>
                    <a:pt x="111" y="233"/>
                  </a:lnTo>
                  <a:lnTo>
                    <a:pt x="111" y="233"/>
                  </a:lnTo>
                  <a:lnTo>
                    <a:pt x="111" y="233"/>
                  </a:lnTo>
                  <a:lnTo>
                    <a:pt x="111" y="238"/>
                  </a:lnTo>
                  <a:lnTo>
                    <a:pt x="117" y="238"/>
                  </a:lnTo>
                  <a:lnTo>
                    <a:pt x="117" y="238"/>
                  </a:lnTo>
                  <a:lnTo>
                    <a:pt x="106" y="238"/>
                  </a:lnTo>
                  <a:lnTo>
                    <a:pt x="106" y="238"/>
                  </a:lnTo>
                  <a:lnTo>
                    <a:pt x="101" y="233"/>
                  </a:lnTo>
                  <a:lnTo>
                    <a:pt x="101" y="238"/>
                  </a:lnTo>
                  <a:lnTo>
                    <a:pt x="101" y="243"/>
                  </a:lnTo>
                  <a:lnTo>
                    <a:pt x="101" y="243"/>
                  </a:lnTo>
                  <a:lnTo>
                    <a:pt x="101" y="24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7" name="Freeform 31"/>
            <p:cNvSpPr>
              <a:spLocks/>
            </p:cNvSpPr>
            <p:nvPr/>
          </p:nvSpPr>
          <p:spPr bwMode="auto">
            <a:xfrm>
              <a:off x="3113089" y="3713163"/>
              <a:ext cx="354013" cy="233363"/>
            </a:xfrm>
            <a:custGeom>
              <a:avLst/>
              <a:gdLst>
                <a:gd name="T0" fmla="*/ 5 w 223"/>
                <a:gd name="T1" fmla="*/ 35 h 147"/>
                <a:gd name="T2" fmla="*/ 30 w 223"/>
                <a:gd name="T3" fmla="*/ 35 h 147"/>
                <a:gd name="T4" fmla="*/ 61 w 223"/>
                <a:gd name="T5" fmla="*/ 30 h 147"/>
                <a:gd name="T6" fmla="*/ 76 w 223"/>
                <a:gd name="T7" fmla="*/ 25 h 147"/>
                <a:gd name="T8" fmla="*/ 121 w 223"/>
                <a:gd name="T9" fmla="*/ 20 h 147"/>
                <a:gd name="T10" fmla="*/ 121 w 223"/>
                <a:gd name="T11" fmla="*/ 20 h 147"/>
                <a:gd name="T12" fmla="*/ 132 w 223"/>
                <a:gd name="T13" fmla="*/ 25 h 147"/>
                <a:gd name="T14" fmla="*/ 142 w 223"/>
                <a:gd name="T15" fmla="*/ 20 h 147"/>
                <a:gd name="T16" fmla="*/ 147 w 223"/>
                <a:gd name="T17" fmla="*/ 20 h 147"/>
                <a:gd name="T18" fmla="*/ 157 w 223"/>
                <a:gd name="T19" fmla="*/ 15 h 147"/>
                <a:gd name="T20" fmla="*/ 162 w 223"/>
                <a:gd name="T21" fmla="*/ 15 h 147"/>
                <a:gd name="T22" fmla="*/ 172 w 223"/>
                <a:gd name="T23" fmla="*/ 5 h 147"/>
                <a:gd name="T24" fmla="*/ 172 w 223"/>
                <a:gd name="T25" fmla="*/ 15 h 147"/>
                <a:gd name="T26" fmla="*/ 192 w 223"/>
                <a:gd name="T27" fmla="*/ 25 h 147"/>
                <a:gd name="T28" fmla="*/ 208 w 223"/>
                <a:gd name="T29" fmla="*/ 30 h 147"/>
                <a:gd name="T30" fmla="*/ 218 w 223"/>
                <a:gd name="T31" fmla="*/ 35 h 147"/>
                <a:gd name="T32" fmla="*/ 213 w 223"/>
                <a:gd name="T33" fmla="*/ 56 h 147"/>
                <a:gd name="T34" fmla="*/ 208 w 223"/>
                <a:gd name="T35" fmla="*/ 61 h 147"/>
                <a:gd name="T36" fmla="*/ 208 w 223"/>
                <a:gd name="T37" fmla="*/ 76 h 147"/>
                <a:gd name="T38" fmla="*/ 208 w 223"/>
                <a:gd name="T39" fmla="*/ 76 h 147"/>
                <a:gd name="T40" fmla="*/ 197 w 223"/>
                <a:gd name="T41" fmla="*/ 76 h 147"/>
                <a:gd name="T42" fmla="*/ 192 w 223"/>
                <a:gd name="T43" fmla="*/ 86 h 147"/>
                <a:gd name="T44" fmla="*/ 187 w 223"/>
                <a:gd name="T45" fmla="*/ 86 h 147"/>
                <a:gd name="T46" fmla="*/ 187 w 223"/>
                <a:gd name="T47" fmla="*/ 81 h 147"/>
                <a:gd name="T48" fmla="*/ 182 w 223"/>
                <a:gd name="T49" fmla="*/ 76 h 147"/>
                <a:gd name="T50" fmla="*/ 177 w 223"/>
                <a:gd name="T51" fmla="*/ 86 h 147"/>
                <a:gd name="T52" fmla="*/ 177 w 223"/>
                <a:gd name="T53" fmla="*/ 91 h 147"/>
                <a:gd name="T54" fmla="*/ 177 w 223"/>
                <a:gd name="T55" fmla="*/ 96 h 147"/>
                <a:gd name="T56" fmla="*/ 187 w 223"/>
                <a:gd name="T57" fmla="*/ 101 h 147"/>
                <a:gd name="T58" fmla="*/ 202 w 223"/>
                <a:gd name="T59" fmla="*/ 106 h 147"/>
                <a:gd name="T60" fmla="*/ 208 w 223"/>
                <a:gd name="T61" fmla="*/ 121 h 147"/>
                <a:gd name="T62" fmla="*/ 213 w 223"/>
                <a:gd name="T63" fmla="*/ 137 h 147"/>
                <a:gd name="T64" fmla="*/ 213 w 223"/>
                <a:gd name="T65" fmla="*/ 137 h 147"/>
                <a:gd name="T66" fmla="*/ 202 w 223"/>
                <a:gd name="T67" fmla="*/ 147 h 147"/>
                <a:gd name="T68" fmla="*/ 187 w 223"/>
                <a:gd name="T69" fmla="*/ 142 h 147"/>
                <a:gd name="T70" fmla="*/ 187 w 223"/>
                <a:gd name="T71" fmla="*/ 137 h 147"/>
                <a:gd name="T72" fmla="*/ 182 w 223"/>
                <a:gd name="T73" fmla="*/ 132 h 147"/>
                <a:gd name="T74" fmla="*/ 172 w 223"/>
                <a:gd name="T75" fmla="*/ 137 h 147"/>
                <a:gd name="T76" fmla="*/ 152 w 223"/>
                <a:gd name="T77" fmla="*/ 142 h 147"/>
                <a:gd name="T78" fmla="*/ 142 w 223"/>
                <a:gd name="T79" fmla="*/ 132 h 147"/>
                <a:gd name="T80" fmla="*/ 132 w 223"/>
                <a:gd name="T81" fmla="*/ 132 h 147"/>
                <a:gd name="T82" fmla="*/ 132 w 223"/>
                <a:gd name="T83" fmla="*/ 121 h 147"/>
                <a:gd name="T84" fmla="*/ 126 w 223"/>
                <a:gd name="T85" fmla="*/ 116 h 147"/>
                <a:gd name="T86" fmla="*/ 121 w 223"/>
                <a:gd name="T87" fmla="*/ 111 h 147"/>
                <a:gd name="T88" fmla="*/ 101 w 223"/>
                <a:gd name="T89" fmla="*/ 106 h 147"/>
                <a:gd name="T90" fmla="*/ 86 w 223"/>
                <a:gd name="T91" fmla="*/ 116 h 147"/>
                <a:gd name="T92" fmla="*/ 81 w 223"/>
                <a:gd name="T93" fmla="*/ 116 h 147"/>
                <a:gd name="T94" fmla="*/ 76 w 223"/>
                <a:gd name="T95" fmla="*/ 121 h 147"/>
                <a:gd name="T96" fmla="*/ 61 w 223"/>
                <a:gd name="T97" fmla="*/ 127 h 147"/>
                <a:gd name="T98" fmla="*/ 56 w 223"/>
                <a:gd name="T99" fmla="*/ 121 h 147"/>
                <a:gd name="T100" fmla="*/ 35 w 223"/>
                <a:gd name="T101" fmla="*/ 116 h 147"/>
                <a:gd name="T102" fmla="*/ 15 w 223"/>
                <a:gd name="T103" fmla="*/ 116 h 147"/>
                <a:gd name="T104" fmla="*/ 5 w 223"/>
                <a:gd name="T105" fmla="*/ 111 h 147"/>
                <a:gd name="T106" fmla="*/ 0 w 223"/>
                <a:gd name="T107" fmla="*/ 106 h 147"/>
                <a:gd name="T108" fmla="*/ 0 w 223"/>
                <a:gd name="T109" fmla="*/ 101 h 147"/>
                <a:gd name="T110" fmla="*/ 5 w 223"/>
                <a:gd name="T111" fmla="*/ 96 h 147"/>
                <a:gd name="T112" fmla="*/ 0 w 223"/>
                <a:gd name="T113" fmla="*/ 86 h 147"/>
                <a:gd name="T114" fmla="*/ 5 w 223"/>
                <a:gd name="T115" fmla="*/ 81 h 147"/>
                <a:gd name="T116" fmla="*/ 5 w 223"/>
                <a:gd name="T117" fmla="*/ 76 h 147"/>
                <a:gd name="T118" fmla="*/ 5 w 223"/>
                <a:gd name="T119" fmla="*/ 71 h 147"/>
                <a:gd name="T120" fmla="*/ 10 w 223"/>
                <a:gd name="T121" fmla="*/ 61 h 147"/>
                <a:gd name="T122" fmla="*/ 10 w 223"/>
                <a:gd name="T123" fmla="*/ 56 h 147"/>
                <a:gd name="T124" fmla="*/ 5 w 223"/>
                <a:gd name="T125" fmla="*/ 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 h="147">
                  <a:moveTo>
                    <a:pt x="5" y="40"/>
                  </a:moveTo>
                  <a:lnTo>
                    <a:pt x="5" y="40"/>
                  </a:lnTo>
                  <a:lnTo>
                    <a:pt x="5" y="35"/>
                  </a:lnTo>
                  <a:lnTo>
                    <a:pt x="0" y="35"/>
                  </a:lnTo>
                  <a:lnTo>
                    <a:pt x="5" y="35"/>
                  </a:lnTo>
                  <a:lnTo>
                    <a:pt x="5" y="35"/>
                  </a:lnTo>
                  <a:lnTo>
                    <a:pt x="5" y="35"/>
                  </a:lnTo>
                  <a:lnTo>
                    <a:pt x="20" y="35"/>
                  </a:lnTo>
                  <a:lnTo>
                    <a:pt x="25" y="35"/>
                  </a:lnTo>
                  <a:lnTo>
                    <a:pt x="30" y="35"/>
                  </a:lnTo>
                  <a:lnTo>
                    <a:pt x="30" y="35"/>
                  </a:lnTo>
                  <a:lnTo>
                    <a:pt x="35" y="30"/>
                  </a:lnTo>
                  <a:lnTo>
                    <a:pt x="56" y="25"/>
                  </a:lnTo>
                  <a:lnTo>
                    <a:pt x="61" y="25"/>
                  </a:lnTo>
                  <a:lnTo>
                    <a:pt x="61" y="30"/>
                  </a:lnTo>
                  <a:lnTo>
                    <a:pt x="66" y="30"/>
                  </a:lnTo>
                  <a:lnTo>
                    <a:pt x="71" y="30"/>
                  </a:lnTo>
                  <a:lnTo>
                    <a:pt x="71" y="30"/>
                  </a:lnTo>
                  <a:lnTo>
                    <a:pt x="71" y="25"/>
                  </a:lnTo>
                  <a:lnTo>
                    <a:pt x="76" y="25"/>
                  </a:lnTo>
                  <a:lnTo>
                    <a:pt x="76" y="20"/>
                  </a:lnTo>
                  <a:lnTo>
                    <a:pt x="81" y="20"/>
                  </a:lnTo>
                  <a:lnTo>
                    <a:pt x="111" y="20"/>
                  </a:lnTo>
                  <a:lnTo>
                    <a:pt x="116" y="20"/>
                  </a:lnTo>
                  <a:lnTo>
                    <a:pt x="121" y="20"/>
                  </a:lnTo>
                  <a:lnTo>
                    <a:pt x="121" y="20"/>
                  </a:lnTo>
                  <a:lnTo>
                    <a:pt x="121" y="20"/>
                  </a:lnTo>
                  <a:lnTo>
                    <a:pt x="121" y="20"/>
                  </a:lnTo>
                  <a:lnTo>
                    <a:pt x="121" y="20"/>
                  </a:lnTo>
                  <a:lnTo>
                    <a:pt x="121" y="20"/>
                  </a:lnTo>
                  <a:lnTo>
                    <a:pt x="126" y="20"/>
                  </a:lnTo>
                  <a:lnTo>
                    <a:pt x="126" y="20"/>
                  </a:lnTo>
                  <a:lnTo>
                    <a:pt x="126" y="25"/>
                  </a:lnTo>
                  <a:lnTo>
                    <a:pt x="132" y="25"/>
                  </a:lnTo>
                  <a:lnTo>
                    <a:pt x="132" y="25"/>
                  </a:lnTo>
                  <a:lnTo>
                    <a:pt x="137" y="25"/>
                  </a:lnTo>
                  <a:lnTo>
                    <a:pt x="137" y="25"/>
                  </a:lnTo>
                  <a:lnTo>
                    <a:pt x="142" y="20"/>
                  </a:lnTo>
                  <a:lnTo>
                    <a:pt x="142" y="20"/>
                  </a:lnTo>
                  <a:lnTo>
                    <a:pt x="142" y="20"/>
                  </a:lnTo>
                  <a:lnTo>
                    <a:pt x="142" y="20"/>
                  </a:lnTo>
                  <a:lnTo>
                    <a:pt x="142" y="20"/>
                  </a:lnTo>
                  <a:lnTo>
                    <a:pt x="142" y="20"/>
                  </a:lnTo>
                  <a:lnTo>
                    <a:pt x="147" y="20"/>
                  </a:lnTo>
                  <a:lnTo>
                    <a:pt x="147" y="20"/>
                  </a:lnTo>
                  <a:lnTo>
                    <a:pt x="152" y="20"/>
                  </a:lnTo>
                  <a:lnTo>
                    <a:pt x="152" y="20"/>
                  </a:lnTo>
                  <a:lnTo>
                    <a:pt x="157" y="20"/>
                  </a:lnTo>
                  <a:lnTo>
                    <a:pt x="157" y="15"/>
                  </a:lnTo>
                  <a:lnTo>
                    <a:pt x="157" y="15"/>
                  </a:lnTo>
                  <a:lnTo>
                    <a:pt x="157" y="15"/>
                  </a:lnTo>
                  <a:lnTo>
                    <a:pt x="157" y="15"/>
                  </a:lnTo>
                  <a:lnTo>
                    <a:pt x="162" y="15"/>
                  </a:lnTo>
                  <a:lnTo>
                    <a:pt x="162" y="15"/>
                  </a:lnTo>
                  <a:lnTo>
                    <a:pt x="162" y="15"/>
                  </a:lnTo>
                  <a:lnTo>
                    <a:pt x="162" y="10"/>
                  </a:lnTo>
                  <a:lnTo>
                    <a:pt x="162" y="5"/>
                  </a:lnTo>
                  <a:lnTo>
                    <a:pt x="162" y="5"/>
                  </a:lnTo>
                  <a:lnTo>
                    <a:pt x="172" y="0"/>
                  </a:lnTo>
                  <a:lnTo>
                    <a:pt x="172" y="5"/>
                  </a:lnTo>
                  <a:lnTo>
                    <a:pt x="172" y="5"/>
                  </a:lnTo>
                  <a:lnTo>
                    <a:pt x="172" y="10"/>
                  </a:lnTo>
                  <a:lnTo>
                    <a:pt x="172" y="10"/>
                  </a:lnTo>
                  <a:lnTo>
                    <a:pt x="172" y="10"/>
                  </a:lnTo>
                  <a:lnTo>
                    <a:pt x="172" y="15"/>
                  </a:lnTo>
                  <a:lnTo>
                    <a:pt x="172" y="15"/>
                  </a:lnTo>
                  <a:lnTo>
                    <a:pt x="172" y="20"/>
                  </a:lnTo>
                  <a:lnTo>
                    <a:pt x="177" y="20"/>
                  </a:lnTo>
                  <a:lnTo>
                    <a:pt x="177" y="20"/>
                  </a:lnTo>
                  <a:lnTo>
                    <a:pt x="192" y="25"/>
                  </a:lnTo>
                  <a:lnTo>
                    <a:pt x="202" y="20"/>
                  </a:lnTo>
                  <a:lnTo>
                    <a:pt x="202" y="25"/>
                  </a:lnTo>
                  <a:lnTo>
                    <a:pt x="202" y="25"/>
                  </a:lnTo>
                  <a:lnTo>
                    <a:pt x="208" y="25"/>
                  </a:lnTo>
                  <a:lnTo>
                    <a:pt x="208" y="30"/>
                  </a:lnTo>
                  <a:lnTo>
                    <a:pt x="208" y="30"/>
                  </a:lnTo>
                  <a:lnTo>
                    <a:pt x="208" y="30"/>
                  </a:lnTo>
                  <a:lnTo>
                    <a:pt x="213" y="30"/>
                  </a:lnTo>
                  <a:lnTo>
                    <a:pt x="223" y="30"/>
                  </a:lnTo>
                  <a:lnTo>
                    <a:pt x="218" y="35"/>
                  </a:lnTo>
                  <a:lnTo>
                    <a:pt x="218" y="40"/>
                  </a:lnTo>
                  <a:lnTo>
                    <a:pt x="218" y="46"/>
                  </a:lnTo>
                  <a:lnTo>
                    <a:pt x="213" y="46"/>
                  </a:lnTo>
                  <a:lnTo>
                    <a:pt x="213" y="51"/>
                  </a:lnTo>
                  <a:lnTo>
                    <a:pt x="213" y="56"/>
                  </a:lnTo>
                  <a:lnTo>
                    <a:pt x="213" y="56"/>
                  </a:lnTo>
                  <a:lnTo>
                    <a:pt x="213" y="56"/>
                  </a:lnTo>
                  <a:lnTo>
                    <a:pt x="208" y="56"/>
                  </a:lnTo>
                  <a:lnTo>
                    <a:pt x="208" y="61"/>
                  </a:lnTo>
                  <a:lnTo>
                    <a:pt x="208" y="61"/>
                  </a:lnTo>
                  <a:lnTo>
                    <a:pt x="208" y="66"/>
                  </a:lnTo>
                  <a:lnTo>
                    <a:pt x="208" y="71"/>
                  </a:lnTo>
                  <a:lnTo>
                    <a:pt x="208" y="71"/>
                  </a:lnTo>
                  <a:lnTo>
                    <a:pt x="208" y="76"/>
                  </a:lnTo>
                  <a:lnTo>
                    <a:pt x="208" y="76"/>
                  </a:lnTo>
                  <a:lnTo>
                    <a:pt x="208" y="76"/>
                  </a:lnTo>
                  <a:lnTo>
                    <a:pt x="208" y="76"/>
                  </a:lnTo>
                  <a:lnTo>
                    <a:pt x="208" y="76"/>
                  </a:lnTo>
                  <a:lnTo>
                    <a:pt x="208" y="76"/>
                  </a:lnTo>
                  <a:lnTo>
                    <a:pt x="208" y="76"/>
                  </a:lnTo>
                  <a:lnTo>
                    <a:pt x="202" y="76"/>
                  </a:lnTo>
                  <a:lnTo>
                    <a:pt x="202" y="76"/>
                  </a:lnTo>
                  <a:lnTo>
                    <a:pt x="202" y="76"/>
                  </a:lnTo>
                  <a:lnTo>
                    <a:pt x="202" y="76"/>
                  </a:lnTo>
                  <a:lnTo>
                    <a:pt x="197" y="76"/>
                  </a:lnTo>
                  <a:lnTo>
                    <a:pt x="197" y="76"/>
                  </a:lnTo>
                  <a:lnTo>
                    <a:pt x="192" y="81"/>
                  </a:lnTo>
                  <a:lnTo>
                    <a:pt x="192" y="81"/>
                  </a:lnTo>
                  <a:lnTo>
                    <a:pt x="192" y="81"/>
                  </a:lnTo>
                  <a:lnTo>
                    <a:pt x="192" y="86"/>
                  </a:lnTo>
                  <a:lnTo>
                    <a:pt x="187" y="86"/>
                  </a:lnTo>
                  <a:lnTo>
                    <a:pt x="187" y="86"/>
                  </a:lnTo>
                  <a:lnTo>
                    <a:pt x="187" y="86"/>
                  </a:lnTo>
                  <a:lnTo>
                    <a:pt x="187" y="86"/>
                  </a:lnTo>
                  <a:lnTo>
                    <a:pt x="187" y="86"/>
                  </a:lnTo>
                  <a:lnTo>
                    <a:pt x="187" y="81"/>
                  </a:lnTo>
                  <a:lnTo>
                    <a:pt x="187" y="81"/>
                  </a:lnTo>
                  <a:lnTo>
                    <a:pt x="187" y="81"/>
                  </a:lnTo>
                  <a:lnTo>
                    <a:pt x="187" y="81"/>
                  </a:lnTo>
                  <a:lnTo>
                    <a:pt x="187" y="81"/>
                  </a:lnTo>
                  <a:lnTo>
                    <a:pt x="187" y="81"/>
                  </a:lnTo>
                  <a:lnTo>
                    <a:pt x="187" y="76"/>
                  </a:lnTo>
                  <a:lnTo>
                    <a:pt x="187" y="76"/>
                  </a:lnTo>
                  <a:lnTo>
                    <a:pt x="182" y="76"/>
                  </a:lnTo>
                  <a:lnTo>
                    <a:pt x="182" y="76"/>
                  </a:lnTo>
                  <a:lnTo>
                    <a:pt x="182" y="81"/>
                  </a:lnTo>
                  <a:lnTo>
                    <a:pt x="182" y="81"/>
                  </a:lnTo>
                  <a:lnTo>
                    <a:pt x="177" y="81"/>
                  </a:lnTo>
                  <a:lnTo>
                    <a:pt x="177" y="81"/>
                  </a:lnTo>
                  <a:lnTo>
                    <a:pt x="177" y="86"/>
                  </a:lnTo>
                  <a:lnTo>
                    <a:pt x="177" y="86"/>
                  </a:lnTo>
                  <a:lnTo>
                    <a:pt x="177" y="86"/>
                  </a:lnTo>
                  <a:lnTo>
                    <a:pt x="177" y="91"/>
                  </a:lnTo>
                  <a:lnTo>
                    <a:pt x="177" y="91"/>
                  </a:lnTo>
                  <a:lnTo>
                    <a:pt x="177" y="91"/>
                  </a:lnTo>
                  <a:lnTo>
                    <a:pt x="177" y="96"/>
                  </a:lnTo>
                  <a:lnTo>
                    <a:pt x="177" y="96"/>
                  </a:lnTo>
                  <a:lnTo>
                    <a:pt x="177" y="96"/>
                  </a:lnTo>
                  <a:lnTo>
                    <a:pt x="177" y="96"/>
                  </a:lnTo>
                  <a:lnTo>
                    <a:pt x="177" y="96"/>
                  </a:lnTo>
                  <a:lnTo>
                    <a:pt x="182" y="96"/>
                  </a:lnTo>
                  <a:lnTo>
                    <a:pt x="182" y="96"/>
                  </a:lnTo>
                  <a:lnTo>
                    <a:pt x="182" y="96"/>
                  </a:lnTo>
                  <a:lnTo>
                    <a:pt x="182" y="101"/>
                  </a:lnTo>
                  <a:lnTo>
                    <a:pt x="187" y="101"/>
                  </a:lnTo>
                  <a:lnTo>
                    <a:pt x="187" y="101"/>
                  </a:lnTo>
                  <a:lnTo>
                    <a:pt x="187" y="101"/>
                  </a:lnTo>
                  <a:lnTo>
                    <a:pt x="197" y="106"/>
                  </a:lnTo>
                  <a:lnTo>
                    <a:pt x="197" y="106"/>
                  </a:lnTo>
                  <a:lnTo>
                    <a:pt x="202" y="106"/>
                  </a:lnTo>
                  <a:lnTo>
                    <a:pt x="202" y="111"/>
                  </a:lnTo>
                  <a:lnTo>
                    <a:pt x="202" y="111"/>
                  </a:lnTo>
                  <a:lnTo>
                    <a:pt x="208" y="116"/>
                  </a:lnTo>
                  <a:lnTo>
                    <a:pt x="208" y="121"/>
                  </a:lnTo>
                  <a:lnTo>
                    <a:pt x="208" y="121"/>
                  </a:lnTo>
                  <a:lnTo>
                    <a:pt x="213" y="121"/>
                  </a:lnTo>
                  <a:lnTo>
                    <a:pt x="213" y="121"/>
                  </a:lnTo>
                  <a:lnTo>
                    <a:pt x="213" y="127"/>
                  </a:lnTo>
                  <a:lnTo>
                    <a:pt x="213" y="132"/>
                  </a:lnTo>
                  <a:lnTo>
                    <a:pt x="213" y="137"/>
                  </a:lnTo>
                  <a:lnTo>
                    <a:pt x="213" y="137"/>
                  </a:lnTo>
                  <a:lnTo>
                    <a:pt x="213" y="137"/>
                  </a:lnTo>
                  <a:lnTo>
                    <a:pt x="213" y="137"/>
                  </a:lnTo>
                  <a:lnTo>
                    <a:pt x="213" y="137"/>
                  </a:lnTo>
                  <a:lnTo>
                    <a:pt x="213" y="137"/>
                  </a:lnTo>
                  <a:lnTo>
                    <a:pt x="213" y="142"/>
                  </a:lnTo>
                  <a:lnTo>
                    <a:pt x="213" y="142"/>
                  </a:lnTo>
                  <a:lnTo>
                    <a:pt x="208" y="147"/>
                  </a:lnTo>
                  <a:lnTo>
                    <a:pt x="208" y="147"/>
                  </a:lnTo>
                  <a:lnTo>
                    <a:pt x="202" y="147"/>
                  </a:lnTo>
                  <a:lnTo>
                    <a:pt x="202" y="147"/>
                  </a:lnTo>
                  <a:lnTo>
                    <a:pt x="192" y="147"/>
                  </a:lnTo>
                  <a:lnTo>
                    <a:pt x="192" y="147"/>
                  </a:lnTo>
                  <a:lnTo>
                    <a:pt x="192" y="147"/>
                  </a:lnTo>
                  <a:lnTo>
                    <a:pt x="187" y="142"/>
                  </a:lnTo>
                  <a:lnTo>
                    <a:pt x="187" y="142"/>
                  </a:lnTo>
                  <a:lnTo>
                    <a:pt x="187" y="142"/>
                  </a:lnTo>
                  <a:lnTo>
                    <a:pt x="187" y="142"/>
                  </a:lnTo>
                  <a:lnTo>
                    <a:pt x="187" y="137"/>
                  </a:lnTo>
                  <a:lnTo>
                    <a:pt x="187" y="137"/>
                  </a:lnTo>
                  <a:lnTo>
                    <a:pt x="187" y="137"/>
                  </a:lnTo>
                  <a:lnTo>
                    <a:pt x="187" y="137"/>
                  </a:lnTo>
                  <a:lnTo>
                    <a:pt x="187" y="137"/>
                  </a:lnTo>
                  <a:lnTo>
                    <a:pt x="182" y="132"/>
                  </a:lnTo>
                  <a:lnTo>
                    <a:pt x="182" y="132"/>
                  </a:lnTo>
                  <a:lnTo>
                    <a:pt x="177" y="137"/>
                  </a:lnTo>
                  <a:lnTo>
                    <a:pt x="177" y="137"/>
                  </a:lnTo>
                  <a:lnTo>
                    <a:pt x="177" y="137"/>
                  </a:lnTo>
                  <a:lnTo>
                    <a:pt x="177" y="137"/>
                  </a:lnTo>
                  <a:lnTo>
                    <a:pt x="172" y="137"/>
                  </a:lnTo>
                  <a:lnTo>
                    <a:pt x="172" y="142"/>
                  </a:lnTo>
                  <a:lnTo>
                    <a:pt x="172" y="142"/>
                  </a:lnTo>
                  <a:lnTo>
                    <a:pt x="162" y="142"/>
                  </a:lnTo>
                  <a:lnTo>
                    <a:pt x="152" y="142"/>
                  </a:lnTo>
                  <a:lnTo>
                    <a:pt x="152" y="142"/>
                  </a:lnTo>
                  <a:lnTo>
                    <a:pt x="147" y="142"/>
                  </a:lnTo>
                  <a:lnTo>
                    <a:pt x="147" y="142"/>
                  </a:lnTo>
                  <a:lnTo>
                    <a:pt x="142" y="142"/>
                  </a:lnTo>
                  <a:lnTo>
                    <a:pt x="142" y="137"/>
                  </a:lnTo>
                  <a:lnTo>
                    <a:pt x="142" y="132"/>
                  </a:lnTo>
                  <a:lnTo>
                    <a:pt x="137" y="132"/>
                  </a:lnTo>
                  <a:lnTo>
                    <a:pt x="137" y="132"/>
                  </a:lnTo>
                  <a:lnTo>
                    <a:pt x="137" y="132"/>
                  </a:lnTo>
                  <a:lnTo>
                    <a:pt x="132" y="132"/>
                  </a:lnTo>
                  <a:lnTo>
                    <a:pt x="132" y="132"/>
                  </a:lnTo>
                  <a:lnTo>
                    <a:pt x="132" y="127"/>
                  </a:lnTo>
                  <a:lnTo>
                    <a:pt x="132" y="127"/>
                  </a:lnTo>
                  <a:lnTo>
                    <a:pt x="132" y="127"/>
                  </a:lnTo>
                  <a:lnTo>
                    <a:pt x="132" y="121"/>
                  </a:lnTo>
                  <a:lnTo>
                    <a:pt x="132" y="121"/>
                  </a:lnTo>
                  <a:lnTo>
                    <a:pt x="132" y="121"/>
                  </a:lnTo>
                  <a:lnTo>
                    <a:pt x="126" y="121"/>
                  </a:lnTo>
                  <a:lnTo>
                    <a:pt x="126" y="121"/>
                  </a:lnTo>
                  <a:lnTo>
                    <a:pt x="126" y="121"/>
                  </a:lnTo>
                  <a:lnTo>
                    <a:pt x="126" y="116"/>
                  </a:lnTo>
                  <a:lnTo>
                    <a:pt x="126" y="116"/>
                  </a:lnTo>
                  <a:lnTo>
                    <a:pt x="121" y="116"/>
                  </a:lnTo>
                  <a:lnTo>
                    <a:pt x="121" y="116"/>
                  </a:lnTo>
                  <a:lnTo>
                    <a:pt x="121" y="116"/>
                  </a:lnTo>
                  <a:lnTo>
                    <a:pt x="121" y="111"/>
                  </a:lnTo>
                  <a:lnTo>
                    <a:pt x="121" y="111"/>
                  </a:lnTo>
                  <a:lnTo>
                    <a:pt x="121" y="111"/>
                  </a:lnTo>
                  <a:lnTo>
                    <a:pt x="116" y="111"/>
                  </a:lnTo>
                  <a:lnTo>
                    <a:pt x="111" y="111"/>
                  </a:lnTo>
                  <a:lnTo>
                    <a:pt x="101" y="106"/>
                  </a:lnTo>
                  <a:lnTo>
                    <a:pt x="96" y="106"/>
                  </a:lnTo>
                  <a:lnTo>
                    <a:pt x="91" y="111"/>
                  </a:lnTo>
                  <a:lnTo>
                    <a:pt x="86" y="111"/>
                  </a:lnTo>
                  <a:lnTo>
                    <a:pt x="86" y="111"/>
                  </a:lnTo>
                  <a:lnTo>
                    <a:pt x="86" y="116"/>
                  </a:lnTo>
                  <a:lnTo>
                    <a:pt x="86" y="116"/>
                  </a:lnTo>
                  <a:lnTo>
                    <a:pt x="81" y="116"/>
                  </a:lnTo>
                  <a:lnTo>
                    <a:pt x="81" y="116"/>
                  </a:lnTo>
                  <a:lnTo>
                    <a:pt x="81" y="116"/>
                  </a:lnTo>
                  <a:lnTo>
                    <a:pt x="81" y="116"/>
                  </a:lnTo>
                  <a:lnTo>
                    <a:pt x="81" y="116"/>
                  </a:lnTo>
                  <a:lnTo>
                    <a:pt x="81" y="121"/>
                  </a:lnTo>
                  <a:lnTo>
                    <a:pt x="81" y="121"/>
                  </a:lnTo>
                  <a:lnTo>
                    <a:pt x="81" y="121"/>
                  </a:lnTo>
                  <a:lnTo>
                    <a:pt x="76" y="121"/>
                  </a:lnTo>
                  <a:lnTo>
                    <a:pt x="66" y="127"/>
                  </a:lnTo>
                  <a:lnTo>
                    <a:pt x="66" y="127"/>
                  </a:lnTo>
                  <a:lnTo>
                    <a:pt x="61" y="127"/>
                  </a:lnTo>
                  <a:lnTo>
                    <a:pt x="61" y="127"/>
                  </a:lnTo>
                  <a:lnTo>
                    <a:pt x="61" y="127"/>
                  </a:lnTo>
                  <a:lnTo>
                    <a:pt x="66" y="127"/>
                  </a:lnTo>
                  <a:lnTo>
                    <a:pt x="61" y="127"/>
                  </a:lnTo>
                  <a:lnTo>
                    <a:pt x="61" y="127"/>
                  </a:lnTo>
                  <a:lnTo>
                    <a:pt x="56" y="127"/>
                  </a:lnTo>
                  <a:lnTo>
                    <a:pt x="56" y="121"/>
                  </a:lnTo>
                  <a:lnTo>
                    <a:pt x="56" y="121"/>
                  </a:lnTo>
                  <a:lnTo>
                    <a:pt x="45" y="116"/>
                  </a:lnTo>
                  <a:lnTo>
                    <a:pt x="40" y="116"/>
                  </a:lnTo>
                  <a:lnTo>
                    <a:pt x="35" y="116"/>
                  </a:lnTo>
                  <a:lnTo>
                    <a:pt x="35" y="116"/>
                  </a:lnTo>
                  <a:lnTo>
                    <a:pt x="35" y="116"/>
                  </a:lnTo>
                  <a:lnTo>
                    <a:pt x="25" y="121"/>
                  </a:lnTo>
                  <a:lnTo>
                    <a:pt x="20" y="121"/>
                  </a:lnTo>
                  <a:lnTo>
                    <a:pt x="15" y="121"/>
                  </a:lnTo>
                  <a:lnTo>
                    <a:pt x="15" y="116"/>
                  </a:lnTo>
                  <a:lnTo>
                    <a:pt x="15" y="116"/>
                  </a:lnTo>
                  <a:lnTo>
                    <a:pt x="15" y="116"/>
                  </a:lnTo>
                  <a:lnTo>
                    <a:pt x="10" y="116"/>
                  </a:lnTo>
                  <a:lnTo>
                    <a:pt x="10" y="111"/>
                  </a:lnTo>
                  <a:lnTo>
                    <a:pt x="5" y="111"/>
                  </a:lnTo>
                  <a:lnTo>
                    <a:pt x="5" y="111"/>
                  </a:lnTo>
                  <a:lnTo>
                    <a:pt x="5" y="111"/>
                  </a:lnTo>
                  <a:lnTo>
                    <a:pt x="5" y="106"/>
                  </a:lnTo>
                  <a:lnTo>
                    <a:pt x="5" y="106"/>
                  </a:lnTo>
                  <a:lnTo>
                    <a:pt x="0" y="106"/>
                  </a:lnTo>
                  <a:lnTo>
                    <a:pt x="0" y="106"/>
                  </a:lnTo>
                  <a:lnTo>
                    <a:pt x="0" y="101"/>
                  </a:lnTo>
                  <a:lnTo>
                    <a:pt x="0" y="101"/>
                  </a:lnTo>
                  <a:lnTo>
                    <a:pt x="0" y="101"/>
                  </a:lnTo>
                  <a:lnTo>
                    <a:pt x="0" y="101"/>
                  </a:lnTo>
                  <a:lnTo>
                    <a:pt x="5" y="101"/>
                  </a:lnTo>
                  <a:lnTo>
                    <a:pt x="5" y="96"/>
                  </a:lnTo>
                  <a:lnTo>
                    <a:pt x="5" y="96"/>
                  </a:lnTo>
                  <a:lnTo>
                    <a:pt x="5" y="96"/>
                  </a:lnTo>
                  <a:lnTo>
                    <a:pt x="5" y="96"/>
                  </a:lnTo>
                  <a:lnTo>
                    <a:pt x="5" y="96"/>
                  </a:lnTo>
                  <a:lnTo>
                    <a:pt x="0" y="91"/>
                  </a:lnTo>
                  <a:lnTo>
                    <a:pt x="0" y="91"/>
                  </a:lnTo>
                  <a:lnTo>
                    <a:pt x="0" y="91"/>
                  </a:lnTo>
                  <a:lnTo>
                    <a:pt x="0" y="86"/>
                  </a:lnTo>
                  <a:lnTo>
                    <a:pt x="0" y="86"/>
                  </a:lnTo>
                  <a:lnTo>
                    <a:pt x="5" y="86"/>
                  </a:lnTo>
                  <a:lnTo>
                    <a:pt x="5" y="86"/>
                  </a:lnTo>
                  <a:lnTo>
                    <a:pt x="5" y="81"/>
                  </a:lnTo>
                  <a:lnTo>
                    <a:pt x="5" y="81"/>
                  </a:lnTo>
                  <a:lnTo>
                    <a:pt x="5" y="81"/>
                  </a:lnTo>
                  <a:lnTo>
                    <a:pt x="5" y="81"/>
                  </a:lnTo>
                  <a:lnTo>
                    <a:pt x="5" y="81"/>
                  </a:lnTo>
                  <a:lnTo>
                    <a:pt x="5" y="76"/>
                  </a:lnTo>
                  <a:lnTo>
                    <a:pt x="5" y="76"/>
                  </a:lnTo>
                  <a:lnTo>
                    <a:pt x="5" y="76"/>
                  </a:lnTo>
                  <a:lnTo>
                    <a:pt x="5" y="76"/>
                  </a:lnTo>
                  <a:lnTo>
                    <a:pt x="5" y="71"/>
                  </a:lnTo>
                  <a:lnTo>
                    <a:pt x="5" y="71"/>
                  </a:lnTo>
                  <a:lnTo>
                    <a:pt x="5" y="71"/>
                  </a:lnTo>
                  <a:lnTo>
                    <a:pt x="5" y="66"/>
                  </a:lnTo>
                  <a:lnTo>
                    <a:pt x="5" y="66"/>
                  </a:lnTo>
                  <a:lnTo>
                    <a:pt x="5" y="66"/>
                  </a:lnTo>
                  <a:lnTo>
                    <a:pt x="10" y="61"/>
                  </a:lnTo>
                  <a:lnTo>
                    <a:pt x="10" y="61"/>
                  </a:lnTo>
                  <a:lnTo>
                    <a:pt x="10" y="61"/>
                  </a:lnTo>
                  <a:lnTo>
                    <a:pt x="10" y="61"/>
                  </a:lnTo>
                  <a:lnTo>
                    <a:pt x="10" y="61"/>
                  </a:lnTo>
                  <a:lnTo>
                    <a:pt x="10" y="56"/>
                  </a:lnTo>
                  <a:lnTo>
                    <a:pt x="10" y="56"/>
                  </a:lnTo>
                  <a:lnTo>
                    <a:pt x="10" y="56"/>
                  </a:lnTo>
                  <a:lnTo>
                    <a:pt x="10" y="51"/>
                  </a:lnTo>
                  <a:lnTo>
                    <a:pt x="5" y="51"/>
                  </a:lnTo>
                  <a:lnTo>
                    <a:pt x="5" y="46"/>
                  </a:lnTo>
                  <a:lnTo>
                    <a:pt x="5" y="46"/>
                  </a:lnTo>
                  <a:lnTo>
                    <a:pt x="5" y="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8" name="Freeform 32"/>
            <p:cNvSpPr>
              <a:spLocks/>
            </p:cNvSpPr>
            <p:nvPr/>
          </p:nvSpPr>
          <p:spPr bwMode="auto">
            <a:xfrm>
              <a:off x="3338514" y="3078163"/>
              <a:ext cx="273050" cy="401638"/>
            </a:xfrm>
            <a:custGeom>
              <a:avLst/>
              <a:gdLst>
                <a:gd name="T0" fmla="*/ 106 w 172"/>
                <a:gd name="T1" fmla="*/ 248 h 253"/>
                <a:gd name="T2" fmla="*/ 101 w 172"/>
                <a:gd name="T3" fmla="*/ 238 h 253"/>
                <a:gd name="T4" fmla="*/ 101 w 172"/>
                <a:gd name="T5" fmla="*/ 228 h 253"/>
                <a:gd name="T6" fmla="*/ 96 w 172"/>
                <a:gd name="T7" fmla="*/ 218 h 253"/>
                <a:gd name="T8" fmla="*/ 96 w 172"/>
                <a:gd name="T9" fmla="*/ 208 h 253"/>
                <a:gd name="T10" fmla="*/ 96 w 172"/>
                <a:gd name="T11" fmla="*/ 197 h 253"/>
                <a:gd name="T12" fmla="*/ 91 w 172"/>
                <a:gd name="T13" fmla="*/ 187 h 253"/>
                <a:gd name="T14" fmla="*/ 91 w 172"/>
                <a:gd name="T15" fmla="*/ 177 h 253"/>
                <a:gd name="T16" fmla="*/ 91 w 172"/>
                <a:gd name="T17" fmla="*/ 172 h 253"/>
                <a:gd name="T18" fmla="*/ 91 w 172"/>
                <a:gd name="T19" fmla="*/ 162 h 253"/>
                <a:gd name="T20" fmla="*/ 76 w 172"/>
                <a:gd name="T21" fmla="*/ 142 h 253"/>
                <a:gd name="T22" fmla="*/ 76 w 172"/>
                <a:gd name="T23" fmla="*/ 137 h 253"/>
                <a:gd name="T24" fmla="*/ 81 w 172"/>
                <a:gd name="T25" fmla="*/ 132 h 253"/>
                <a:gd name="T26" fmla="*/ 71 w 172"/>
                <a:gd name="T27" fmla="*/ 122 h 253"/>
                <a:gd name="T28" fmla="*/ 66 w 172"/>
                <a:gd name="T29" fmla="*/ 116 h 253"/>
                <a:gd name="T30" fmla="*/ 50 w 172"/>
                <a:gd name="T31" fmla="*/ 111 h 253"/>
                <a:gd name="T32" fmla="*/ 30 w 172"/>
                <a:gd name="T33" fmla="*/ 116 h 253"/>
                <a:gd name="T34" fmla="*/ 15 w 172"/>
                <a:gd name="T35" fmla="*/ 122 h 253"/>
                <a:gd name="T36" fmla="*/ 10 w 172"/>
                <a:gd name="T37" fmla="*/ 111 h 253"/>
                <a:gd name="T38" fmla="*/ 25 w 172"/>
                <a:gd name="T39" fmla="*/ 106 h 253"/>
                <a:gd name="T40" fmla="*/ 30 w 172"/>
                <a:gd name="T41" fmla="*/ 86 h 253"/>
                <a:gd name="T42" fmla="*/ 25 w 172"/>
                <a:gd name="T43" fmla="*/ 71 h 253"/>
                <a:gd name="T44" fmla="*/ 30 w 172"/>
                <a:gd name="T45" fmla="*/ 61 h 253"/>
                <a:gd name="T46" fmla="*/ 40 w 172"/>
                <a:gd name="T47" fmla="*/ 66 h 253"/>
                <a:gd name="T48" fmla="*/ 40 w 172"/>
                <a:gd name="T49" fmla="*/ 56 h 253"/>
                <a:gd name="T50" fmla="*/ 35 w 172"/>
                <a:gd name="T51" fmla="*/ 46 h 253"/>
                <a:gd name="T52" fmla="*/ 35 w 172"/>
                <a:gd name="T53" fmla="*/ 35 h 253"/>
                <a:gd name="T54" fmla="*/ 55 w 172"/>
                <a:gd name="T55" fmla="*/ 35 h 253"/>
                <a:gd name="T56" fmla="*/ 66 w 172"/>
                <a:gd name="T57" fmla="*/ 41 h 253"/>
                <a:gd name="T58" fmla="*/ 66 w 172"/>
                <a:gd name="T59" fmla="*/ 51 h 253"/>
                <a:gd name="T60" fmla="*/ 76 w 172"/>
                <a:gd name="T61" fmla="*/ 56 h 253"/>
                <a:gd name="T62" fmla="*/ 76 w 172"/>
                <a:gd name="T63" fmla="*/ 51 h 253"/>
                <a:gd name="T64" fmla="*/ 96 w 172"/>
                <a:gd name="T65" fmla="*/ 51 h 253"/>
                <a:gd name="T66" fmla="*/ 91 w 172"/>
                <a:gd name="T67" fmla="*/ 46 h 253"/>
                <a:gd name="T68" fmla="*/ 86 w 172"/>
                <a:gd name="T69" fmla="*/ 41 h 253"/>
                <a:gd name="T70" fmla="*/ 91 w 172"/>
                <a:gd name="T71" fmla="*/ 30 h 253"/>
                <a:gd name="T72" fmla="*/ 101 w 172"/>
                <a:gd name="T73" fmla="*/ 30 h 253"/>
                <a:gd name="T74" fmla="*/ 106 w 172"/>
                <a:gd name="T75" fmla="*/ 20 h 253"/>
                <a:gd name="T76" fmla="*/ 116 w 172"/>
                <a:gd name="T77" fmla="*/ 20 h 253"/>
                <a:gd name="T78" fmla="*/ 121 w 172"/>
                <a:gd name="T79" fmla="*/ 15 h 253"/>
                <a:gd name="T80" fmla="*/ 131 w 172"/>
                <a:gd name="T81" fmla="*/ 5 h 253"/>
                <a:gd name="T82" fmla="*/ 152 w 172"/>
                <a:gd name="T83" fmla="*/ 5 h 253"/>
                <a:gd name="T84" fmla="*/ 152 w 172"/>
                <a:gd name="T85" fmla="*/ 15 h 253"/>
                <a:gd name="T86" fmla="*/ 141 w 172"/>
                <a:gd name="T87" fmla="*/ 30 h 253"/>
                <a:gd name="T88" fmla="*/ 141 w 172"/>
                <a:gd name="T89" fmla="*/ 41 h 253"/>
                <a:gd name="T90" fmla="*/ 136 w 172"/>
                <a:gd name="T91" fmla="*/ 56 h 253"/>
                <a:gd name="T92" fmla="*/ 152 w 172"/>
                <a:gd name="T93" fmla="*/ 56 h 253"/>
                <a:gd name="T94" fmla="*/ 157 w 172"/>
                <a:gd name="T95" fmla="*/ 76 h 253"/>
                <a:gd name="T96" fmla="*/ 167 w 172"/>
                <a:gd name="T97" fmla="*/ 91 h 253"/>
                <a:gd name="T98" fmla="*/ 172 w 172"/>
                <a:gd name="T99" fmla="*/ 106 h 253"/>
                <a:gd name="T100" fmla="*/ 162 w 172"/>
                <a:gd name="T101" fmla="*/ 116 h 253"/>
                <a:gd name="T102" fmla="*/ 152 w 172"/>
                <a:gd name="T103" fmla="*/ 122 h 253"/>
                <a:gd name="T104" fmla="*/ 141 w 172"/>
                <a:gd name="T105" fmla="*/ 147 h 253"/>
                <a:gd name="T106" fmla="*/ 147 w 172"/>
                <a:gd name="T107" fmla="*/ 177 h 253"/>
                <a:gd name="T108" fmla="*/ 147 w 172"/>
                <a:gd name="T109" fmla="*/ 223 h 253"/>
                <a:gd name="T110" fmla="*/ 136 w 172"/>
                <a:gd name="T111" fmla="*/ 238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2" h="253">
                  <a:moveTo>
                    <a:pt x="126" y="248"/>
                  </a:moveTo>
                  <a:lnTo>
                    <a:pt x="126" y="248"/>
                  </a:lnTo>
                  <a:lnTo>
                    <a:pt x="126" y="248"/>
                  </a:lnTo>
                  <a:lnTo>
                    <a:pt x="126" y="253"/>
                  </a:lnTo>
                  <a:lnTo>
                    <a:pt x="116" y="253"/>
                  </a:lnTo>
                  <a:lnTo>
                    <a:pt x="106" y="248"/>
                  </a:lnTo>
                  <a:lnTo>
                    <a:pt x="106" y="248"/>
                  </a:lnTo>
                  <a:lnTo>
                    <a:pt x="106" y="248"/>
                  </a:lnTo>
                  <a:lnTo>
                    <a:pt x="106" y="243"/>
                  </a:lnTo>
                  <a:lnTo>
                    <a:pt x="101" y="243"/>
                  </a:lnTo>
                  <a:lnTo>
                    <a:pt x="101" y="238"/>
                  </a:lnTo>
                  <a:lnTo>
                    <a:pt x="101" y="238"/>
                  </a:lnTo>
                  <a:lnTo>
                    <a:pt x="101" y="233"/>
                  </a:lnTo>
                  <a:lnTo>
                    <a:pt x="101" y="233"/>
                  </a:lnTo>
                  <a:lnTo>
                    <a:pt x="101" y="233"/>
                  </a:lnTo>
                  <a:lnTo>
                    <a:pt x="101" y="228"/>
                  </a:lnTo>
                  <a:lnTo>
                    <a:pt x="101" y="228"/>
                  </a:lnTo>
                  <a:lnTo>
                    <a:pt x="101" y="228"/>
                  </a:lnTo>
                  <a:lnTo>
                    <a:pt x="96" y="223"/>
                  </a:lnTo>
                  <a:lnTo>
                    <a:pt x="96" y="223"/>
                  </a:lnTo>
                  <a:lnTo>
                    <a:pt x="96" y="223"/>
                  </a:lnTo>
                  <a:lnTo>
                    <a:pt x="96" y="218"/>
                  </a:lnTo>
                  <a:lnTo>
                    <a:pt x="96" y="218"/>
                  </a:lnTo>
                  <a:lnTo>
                    <a:pt x="96" y="218"/>
                  </a:lnTo>
                  <a:lnTo>
                    <a:pt x="96" y="218"/>
                  </a:lnTo>
                  <a:lnTo>
                    <a:pt x="96" y="213"/>
                  </a:lnTo>
                  <a:lnTo>
                    <a:pt x="96" y="213"/>
                  </a:lnTo>
                  <a:lnTo>
                    <a:pt x="96" y="213"/>
                  </a:lnTo>
                  <a:lnTo>
                    <a:pt x="96" y="208"/>
                  </a:lnTo>
                  <a:lnTo>
                    <a:pt x="96" y="208"/>
                  </a:lnTo>
                  <a:lnTo>
                    <a:pt x="96" y="203"/>
                  </a:lnTo>
                  <a:lnTo>
                    <a:pt x="91" y="203"/>
                  </a:lnTo>
                  <a:lnTo>
                    <a:pt x="91" y="203"/>
                  </a:lnTo>
                  <a:lnTo>
                    <a:pt x="96" y="203"/>
                  </a:lnTo>
                  <a:lnTo>
                    <a:pt x="96" y="197"/>
                  </a:lnTo>
                  <a:lnTo>
                    <a:pt x="96" y="197"/>
                  </a:lnTo>
                  <a:lnTo>
                    <a:pt x="96" y="197"/>
                  </a:lnTo>
                  <a:lnTo>
                    <a:pt x="96" y="197"/>
                  </a:lnTo>
                  <a:lnTo>
                    <a:pt x="91" y="192"/>
                  </a:lnTo>
                  <a:lnTo>
                    <a:pt x="91" y="192"/>
                  </a:lnTo>
                  <a:lnTo>
                    <a:pt x="91" y="187"/>
                  </a:lnTo>
                  <a:lnTo>
                    <a:pt x="91" y="187"/>
                  </a:lnTo>
                  <a:lnTo>
                    <a:pt x="91" y="187"/>
                  </a:lnTo>
                  <a:lnTo>
                    <a:pt x="91" y="187"/>
                  </a:lnTo>
                  <a:lnTo>
                    <a:pt x="91" y="182"/>
                  </a:lnTo>
                  <a:lnTo>
                    <a:pt x="91" y="182"/>
                  </a:lnTo>
                  <a:lnTo>
                    <a:pt x="91" y="182"/>
                  </a:lnTo>
                  <a:lnTo>
                    <a:pt x="91" y="177"/>
                  </a:lnTo>
                  <a:lnTo>
                    <a:pt x="91" y="177"/>
                  </a:lnTo>
                  <a:lnTo>
                    <a:pt x="91" y="177"/>
                  </a:lnTo>
                  <a:lnTo>
                    <a:pt x="91" y="177"/>
                  </a:lnTo>
                  <a:lnTo>
                    <a:pt x="91" y="172"/>
                  </a:lnTo>
                  <a:lnTo>
                    <a:pt x="91" y="172"/>
                  </a:lnTo>
                  <a:lnTo>
                    <a:pt x="91" y="172"/>
                  </a:lnTo>
                  <a:lnTo>
                    <a:pt x="91" y="167"/>
                  </a:lnTo>
                  <a:lnTo>
                    <a:pt x="91" y="162"/>
                  </a:lnTo>
                  <a:lnTo>
                    <a:pt x="91" y="162"/>
                  </a:lnTo>
                  <a:lnTo>
                    <a:pt x="91" y="162"/>
                  </a:lnTo>
                  <a:lnTo>
                    <a:pt x="91" y="162"/>
                  </a:lnTo>
                  <a:lnTo>
                    <a:pt x="91" y="162"/>
                  </a:lnTo>
                  <a:lnTo>
                    <a:pt x="91" y="157"/>
                  </a:lnTo>
                  <a:lnTo>
                    <a:pt x="86" y="152"/>
                  </a:lnTo>
                  <a:lnTo>
                    <a:pt x="81" y="152"/>
                  </a:lnTo>
                  <a:lnTo>
                    <a:pt x="76" y="147"/>
                  </a:lnTo>
                  <a:lnTo>
                    <a:pt x="76" y="147"/>
                  </a:lnTo>
                  <a:lnTo>
                    <a:pt x="76" y="142"/>
                  </a:lnTo>
                  <a:lnTo>
                    <a:pt x="76" y="142"/>
                  </a:lnTo>
                  <a:lnTo>
                    <a:pt x="76" y="142"/>
                  </a:lnTo>
                  <a:lnTo>
                    <a:pt x="76" y="137"/>
                  </a:lnTo>
                  <a:lnTo>
                    <a:pt x="76" y="137"/>
                  </a:lnTo>
                  <a:lnTo>
                    <a:pt x="76" y="137"/>
                  </a:lnTo>
                  <a:lnTo>
                    <a:pt x="76" y="137"/>
                  </a:lnTo>
                  <a:lnTo>
                    <a:pt x="81" y="137"/>
                  </a:lnTo>
                  <a:lnTo>
                    <a:pt x="81" y="137"/>
                  </a:lnTo>
                  <a:lnTo>
                    <a:pt x="81" y="137"/>
                  </a:lnTo>
                  <a:lnTo>
                    <a:pt x="81" y="137"/>
                  </a:lnTo>
                  <a:lnTo>
                    <a:pt x="81" y="132"/>
                  </a:lnTo>
                  <a:lnTo>
                    <a:pt x="81" y="132"/>
                  </a:lnTo>
                  <a:lnTo>
                    <a:pt x="81" y="132"/>
                  </a:lnTo>
                  <a:lnTo>
                    <a:pt x="76" y="127"/>
                  </a:lnTo>
                  <a:lnTo>
                    <a:pt x="76" y="127"/>
                  </a:lnTo>
                  <a:lnTo>
                    <a:pt x="71" y="127"/>
                  </a:lnTo>
                  <a:lnTo>
                    <a:pt x="71" y="127"/>
                  </a:lnTo>
                  <a:lnTo>
                    <a:pt x="71" y="122"/>
                  </a:lnTo>
                  <a:lnTo>
                    <a:pt x="66" y="122"/>
                  </a:lnTo>
                  <a:lnTo>
                    <a:pt x="66" y="122"/>
                  </a:lnTo>
                  <a:lnTo>
                    <a:pt x="66" y="122"/>
                  </a:lnTo>
                  <a:lnTo>
                    <a:pt x="66" y="122"/>
                  </a:lnTo>
                  <a:lnTo>
                    <a:pt x="66" y="116"/>
                  </a:lnTo>
                  <a:lnTo>
                    <a:pt x="66" y="116"/>
                  </a:lnTo>
                  <a:lnTo>
                    <a:pt x="66" y="116"/>
                  </a:lnTo>
                  <a:lnTo>
                    <a:pt x="66" y="111"/>
                  </a:lnTo>
                  <a:lnTo>
                    <a:pt x="66" y="111"/>
                  </a:lnTo>
                  <a:lnTo>
                    <a:pt x="66" y="111"/>
                  </a:lnTo>
                  <a:lnTo>
                    <a:pt x="50" y="111"/>
                  </a:lnTo>
                  <a:lnTo>
                    <a:pt x="50" y="111"/>
                  </a:lnTo>
                  <a:lnTo>
                    <a:pt x="50" y="111"/>
                  </a:lnTo>
                  <a:lnTo>
                    <a:pt x="45" y="111"/>
                  </a:lnTo>
                  <a:lnTo>
                    <a:pt x="40" y="111"/>
                  </a:lnTo>
                  <a:lnTo>
                    <a:pt x="35" y="116"/>
                  </a:lnTo>
                  <a:lnTo>
                    <a:pt x="35" y="116"/>
                  </a:lnTo>
                  <a:lnTo>
                    <a:pt x="30" y="116"/>
                  </a:lnTo>
                  <a:lnTo>
                    <a:pt x="30" y="116"/>
                  </a:lnTo>
                  <a:lnTo>
                    <a:pt x="30" y="116"/>
                  </a:lnTo>
                  <a:lnTo>
                    <a:pt x="30" y="122"/>
                  </a:lnTo>
                  <a:lnTo>
                    <a:pt x="30" y="122"/>
                  </a:lnTo>
                  <a:lnTo>
                    <a:pt x="30" y="122"/>
                  </a:lnTo>
                  <a:lnTo>
                    <a:pt x="15" y="122"/>
                  </a:lnTo>
                  <a:lnTo>
                    <a:pt x="15" y="122"/>
                  </a:lnTo>
                  <a:lnTo>
                    <a:pt x="10" y="122"/>
                  </a:lnTo>
                  <a:lnTo>
                    <a:pt x="5" y="122"/>
                  </a:lnTo>
                  <a:lnTo>
                    <a:pt x="0" y="122"/>
                  </a:lnTo>
                  <a:lnTo>
                    <a:pt x="5" y="111"/>
                  </a:lnTo>
                  <a:lnTo>
                    <a:pt x="10" y="111"/>
                  </a:lnTo>
                  <a:lnTo>
                    <a:pt x="10" y="111"/>
                  </a:lnTo>
                  <a:lnTo>
                    <a:pt x="10" y="111"/>
                  </a:lnTo>
                  <a:lnTo>
                    <a:pt x="15" y="111"/>
                  </a:lnTo>
                  <a:lnTo>
                    <a:pt x="20" y="111"/>
                  </a:lnTo>
                  <a:lnTo>
                    <a:pt x="20" y="111"/>
                  </a:lnTo>
                  <a:lnTo>
                    <a:pt x="25" y="106"/>
                  </a:lnTo>
                  <a:lnTo>
                    <a:pt x="25" y="101"/>
                  </a:lnTo>
                  <a:lnTo>
                    <a:pt x="25" y="101"/>
                  </a:lnTo>
                  <a:lnTo>
                    <a:pt x="30" y="91"/>
                  </a:lnTo>
                  <a:lnTo>
                    <a:pt x="30" y="91"/>
                  </a:lnTo>
                  <a:lnTo>
                    <a:pt x="30" y="86"/>
                  </a:lnTo>
                  <a:lnTo>
                    <a:pt x="30" y="86"/>
                  </a:lnTo>
                  <a:lnTo>
                    <a:pt x="30" y="86"/>
                  </a:lnTo>
                  <a:lnTo>
                    <a:pt x="25" y="86"/>
                  </a:lnTo>
                  <a:lnTo>
                    <a:pt x="20" y="81"/>
                  </a:lnTo>
                  <a:lnTo>
                    <a:pt x="20" y="76"/>
                  </a:lnTo>
                  <a:lnTo>
                    <a:pt x="25" y="76"/>
                  </a:lnTo>
                  <a:lnTo>
                    <a:pt x="25" y="71"/>
                  </a:lnTo>
                  <a:lnTo>
                    <a:pt x="25" y="71"/>
                  </a:lnTo>
                  <a:lnTo>
                    <a:pt x="30" y="66"/>
                  </a:lnTo>
                  <a:lnTo>
                    <a:pt x="30" y="66"/>
                  </a:lnTo>
                  <a:lnTo>
                    <a:pt x="30" y="66"/>
                  </a:lnTo>
                  <a:lnTo>
                    <a:pt x="30" y="61"/>
                  </a:lnTo>
                  <a:lnTo>
                    <a:pt x="30" y="61"/>
                  </a:lnTo>
                  <a:lnTo>
                    <a:pt x="30" y="61"/>
                  </a:lnTo>
                  <a:lnTo>
                    <a:pt x="35" y="61"/>
                  </a:lnTo>
                  <a:lnTo>
                    <a:pt x="35" y="61"/>
                  </a:lnTo>
                  <a:lnTo>
                    <a:pt x="35" y="61"/>
                  </a:lnTo>
                  <a:lnTo>
                    <a:pt x="35" y="61"/>
                  </a:lnTo>
                  <a:lnTo>
                    <a:pt x="40" y="66"/>
                  </a:lnTo>
                  <a:lnTo>
                    <a:pt x="40" y="61"/>
                  </a:lnTo>
                  <a:lnTo>
                    <a:pt x="40" y="61"/>
                  </a:lnTo>
                  <a:lnTo>
                    <a:pt x="40" y="61"/>
                  </a:lnTo>
                  <a:lnTo>
                    <a:pt x="40" y="56"/>
                  </a:lnTo>
                  <a:lnTo>
                    <a:pt x="40" y="56"/>
                  </a:lnTo>
                  <a:lnTo>
                    <a:pt x="40" y="56"/>
                  </a:lnTo>
                  <a:lnTo>
                    <a:pt x="35" y="51"/>
                  </a:lnTo>
                  <a:lnTo>
                    <a:pt x="35" y="51"/>
                  </a:lnTo>
                  <a:lnTo>
                    <a:pt x="35" y="51"/>
                  </a:lnTo>
                  <a:lnTo>
                    <a:pt x="35" y="46"/>
                  </a:lnTo>
                  <a:lnTo>
                    <a:pt x="35" y="46"/>
                  </a:lnTo>
                  <a:lnTo>
                    <a:pt x="35" y="46"/>
                  </a:lnTo>
                  <a:lnTo>
                    <a:pt x="35" y="46"/>
                  </a:lnTo>
                  <a:lnTo>
                    <a:pt x="35" y="41"/>
                  </a:lnTo>
                  <a:lnTo>
                    <a:pt x="35" y="41"/>
                  </a:lnTo>
                  <a:lnTo>
                    <a:pt x="35" y="35"/>
                  </a:lnTo>
                  <a:lnTo>
                    <a:pt x="35" y="35"/>
                  </a:lnTo>
                  <a:lnTo>
                    <a:pt x="35" y="35"/>
                  </a:lnTo>
                  <a:lnTo>
                    <a:pt x="35" y="35"/>
                  </a:lnTo>
                  <a:lnTo>
                    <a:pt x="35" y="35"/>
                  </a:lnTo>
                  <a:lnTo>
                    <a:pt x="40" y="35"/>
                  </a:lnTo>
                  <a:lnTo>
                    <a:pt x="45" y="41"/>
                  </a:lnTo>
                  <a:lnTo>
                    <a:pt x="50" y="41"/>
                  </a:lnTo>
                  <a:lnTo>
                    <a:pt x="55" y="35"/>
                  </a:lnTo>
                  <a:lnTo>
                    <a:pt x="55" y="41"/>
                  </a:lnTo>
                  <a:lnTo>
                    <a:pt x="55" y="41"/>
                  </a:lnTo>
                  <a:lnTo>
                    <a:pt x="60" y="41"/>
                  </a:lnTo>
                  <a:lnTo>
                    <a:pt x="60" y="41"/>
                  </a:lnTo>
                  <a:lnTo>
                    <a:pt x="66" y="41"/>
                  </a:lnTo>
                  <a:lnTo>
                    <a:pt x="66" y="41"/>
                  </a:lnTo>
                  <a:lnTo>
                    <a:pt x="66" y="41"/>
                  </a:lnTo>
                  <a:lnTo>
                    <a:pt x="66" y="46"/>
                  </a:lnTo>
                  <a:lnTo>
                    <a:pt x="66" y="46"/>
                  </a:lnTo>
                  <a:lnTo>
                    <a:pt x="66" y="46"/>
                  </a:lnTo>
                  <a:lnTo>
                    <a:pt x="66" y="46"/>
                  </a:lnTo>
                  <a:lnTo>
                    <a:pt x="66" y="51"/>
                  </a:lnTo>
                  <a:lnTo>
                    <a:pt x="71" y="51"/>
                  </a:lnTo>
                  <a:lnTo>
                    <a:pt x="71" y="51"/>
                  </a:lnTo>
                  <a:lnTo>
                    <a:pt x="76" y="56"/>
                  </a:lnTo>
                  <a:lnTo>
                    <a:pt x="76" y="56"/>
                  </a:lnTo>
                  <a:lnTo>
                    <a:pt x="76" y="56"/>
                  </a:lnTo>
                  <a:lnTo>
                    <a:pt x="76" y="56"/>
                  </a:lnTo>
                  <a:lnTo>
                    <a:pt x="76" y="56"/>
                  </a:lnTo>
                  <a:lnTo>
                    <a:pt x="81" y="51"/>
                  </a:lnTo>
                  <a:lnTo>
                    <a:pt x="81" y="51"/>
                  </a:lnTo>
                  <a:lnTo>
                    <a:pt x="76" y="51"/>
                  </a:lnTo>
                  <a:lnTo>
                    <a:pt x="76" y="51"/>
                  </a:lnTo>
                  <a:lnTo>
                    <a:pt x="76" y="51"/>
                  </a:lnTo>
                  <a:lnTo>
                    <a:pt x="81" y="51"/>
                  </a:lnTo>
                  <a:lnTo>
                    <a:pt x="81" y="51"/>
                  </a:lnTo>
                  <a:lnTo>
                    <a:pt x="96" y="51"/>
                  </a:lnTo>
                  <a:lnTo>
                    <a:pt x="96" y="51"/>
                  </a:lnTo>
                  <a:lnTo>
                    <a:pt x="96" y="51"/>
                  </a:lnTo>
                  <a:lnTo>
                    <a:pt x="96" y="51"/>
                  </a:lnTo>
                  <a:lnTo>
                    <a:pt x="96" y="51"/>
                  </a:lnTo>
                  <a:lnTo>
                    <a:pt x="96" y="46"/>
                  </a:lnTo>
                  <a:lnTo>
                    <a:pt x="96" y="46"/>
                  </a:lnTo>
                  <a:lnTo>
                    <a:pt x="96" y="46"/>
                  </a:lnTo>
                  <a:lnTo>
                    <a:pt x="96" y="46"/>
                  </a:lnTo>
                  <a:lnTo>
                    <a:pt x="91" y="46"/>
                  </a:lnTo>
                  <a:lnTo>
                    <a:pt x="91" y="46"/>
                  </a:lnTo>
                  <a:lnTo>
                    <a:pt x="91" y="46"/>
                  </a:lnTo>
                  <a:lnTo>
                    <a:pt x="86" y="41"/>
                  </a:lnTo>
                  <a:lnTo>
                    <a:pt x="86" y="41"/>
                  </a:lnTo>
                  <a:lnTo>
                    <a:pt x="86" y="41"/>
                  </a:lnTo>
                  <a:lnTo>
                    <a:pt x="86" y="41"/>
                  </a:lnTo>
                  <a:lnTo>
                    <a:pt x="86" y="41"/>
                  </a:lnTo>
                  <a:lnTo>
                    <a:pt x="86" y="35"/>
                  </a:lnTo>
                  <a:lnTo>
                    <a:pt x="91" y="35"/>
                  </a:lnTo>
                  <a:lnTo>
                    <a:pt x="91" y="30"/>
                  </a:lnTo>
                  <a:lnTo>
                    <a:pt x="91" y="30"/>
                  </a:lnTo>
                  <a:lnTo>
                    <a:pt x="91" y="30"/>
                  </a:lnTo>
                  <a:lnTo>
                    <a:pt x="91" y="30"/>
                  </a:lnTo>
                  <a:lnTo>
                    <a:pt x="91" y="30"/>
                  </a:lnTo>
                  <a:lnTo>
                    <a:pt x="96" y="30"/>
                  </a:lnTo>
                  <a:lnTo>
                    <a:pt x="96" y="30"/>
                  </a:lnTo>
                  <a:lnTo>
                    <a:pt x="96" y="30"/>
                  </a:lnTo>
                  <a:lnTo>
                    <a:pt x="101" y="30"/>
                  </a:lnTo>
                  <a:lnTo>
                    <a:pt x="101" y="30"/>
                  </a:lnTo>
                  <a:lnTo>
                    <a:pt x="101" y="30"/>
                  </a:lnTo>
                  <a:lnTo>
                    <a:pt x="101" y="30"/>
                  </a:lnTo>
                  <a:lnTo>
                    <a:pt x="106" y="25"/>
                  </a:lnTo>
                  <a:lnTo>
                    <a:pt x="106" y="20"/>
                  </a:lnTo>
                  <a:lnTo>
                    <a:pt x="106" y="20"/>
                  </a:lnTo>
                  <a:lnTo>
                    <a:pt x="106" y="20"/>
                  </a:lnTo>
                  <a:lnTo>
                    <a:pt x="111" y="20"/>
                  </a:lnTo>
                  <a:lnTo>
                    <a:pt x="116" y="15"/>
                  </a:lnTo>
                  <a:lnTo>
                    <a:pt x="116" y="20"/>
                  </a:lnTo>
                  <a:lnTo>
                    <a:pt x="116" y="20"/>
                  </a:lnTo>
                  <a:lnTo>
                    <a:pt x="116" y="20"/>
                  </a:lnTo>
                  <a:lnTo>
                    <a:pt x="116" y="20"/>
                  </a:lnTo>
                  <a:lnTo>
                    <a:pt x="116" y="20"/>
                  </a:lnTo>
                  <a:lnTo>
                    <a:pt x="116" y="15"/>
                  </a:lnTo>
                  <a:lnTo>
                    <a:pt x="116" y="15"/>
                  </a:lnTo>
                  <a:lnTo>
                    <a:pt x="121" y="15"/>
                  </a:lnTo>
                  <a:lnTo>
                    <a:pt x="121" y="15"/>
                  </a:lnTo>
                  <a:lnTo>
                    <a:pt x="121" y="10"/>
                  </a:lnTo>
                  <a:lnTo>
                    <a:pt x="121" y="10"/>
                  </a:lnTo>
                  <a:lnTo>
                    <a:pt x="126" y="10"/>
                  </a:lnTo>
                  <a:lnTo>
                    <a:pt x="126" y="10"/>
                  </a:lnTo>
                  <a:lnTo>
                    <a:pt x="131" y="5"/>
                  </a:lnTo>
                  <a:lnTo>
                    <a:pt x="131" y="5"/>
                  </a:lnTo>
                  <a:lnTo>
                    <a:pt x="131" y="5"/>
                  </a:lnTo>
                  <a:lnTo>
                    <a:pt x="131" y="5"/>
                  </a:lnTo>
                  <a:lnTo>
                    <a:pt x="136" y="0"/>
                  </a:lnTo>
                  <a:lnTo>
                    <a:pt x="136" y="0"/>
                  </a:lnTo>
                  <a:lnTo>
                    <a:pt x="141" y="0"/>
                  </a:lnTo>
                  <a:lnTo>
                    <a:pt x="152" y="5"/>
                  </a:lnTo>
                  <a:lnTo>
                    <a:pt x="152" y="5"/>
                  </a:lnTo>
                  <a:lnTo>
                    <a:pt x="152" y="5"/>
                  </a:lnTo>
                  <a:lnTo>
                    <a:pt x="152" y="10"/>
                  </a:lnTo>
                  <a:lnTo>
                    <a:pt x="152" y="10"/>
                  </a:lnTo>
                  <a:lnTo>
                    <a:pt x="152" y="15"/>
                  </a:lnTo>
                  <a:lnTo>
                    <a:pt x="152" y="15"/>
                  </a:lnTo>
                  <a:lnTo>
                    <a:pt x="152" y="15"/>
                  </a:lnTo>
                  <a:lnTo>
                    <a:pt x="147" y="15"/>
                  </a:lnTo>
                  <a:lnTo>
                    <a:pt x="147" y="15"/>
                  </a:lnTo>
                  <a:lnTo>
                    <a:pt x="141" y="20"/>
                  </a:lnTo>
                  <a:lnTo>
                    <a:pt x="141" y="20"/>
                  </a:lnTo>
                  <a:lnTo>
                    <a:pt x="141" y="30"/>
                  </a:lnTo>
                  <a:lnTo>
                    <a:pt x="141" y="30"/>
                  </a:lnTo>
                  <a:lnTo>
                    <a:pt x="147" y="35"/>
                  </a:lnTo>
                  <a:lnTo>
                    <a:pt x="147" y="35"/>
                  </a:lnTo>
                  <a:lnTo>
                    <a:pt x="147" y="41"/>
                  </a:lnTo>
                  <a:lnTo>
                    <a:pt x="141" y="41"/>
                  </a:lnTo>
                  <a:lnTo>
                    <a:pt x="141" y="41"/>
                  </a:lnTo>
                  <a:lnTo>
                    <a:pt x="141" y="46"/>
                  </a:lnTo>
                  <a:lnTo>
                    <a:pt x="136" y="46"/>
                  </a:lnTo>
                  <a:lnTo>
                    <a:pt x="141" y="51"/>
                  </a:lnTo>
                  <a:lnTo>
                    <a:pt x="141" y="51"/>
                  </a:lnTo>
                  <a:lnTo>
                    <a:pt x="136" y="56"/>
                  </a:lnTo>
                  <a:lnTo>
                    <a:pt x="136" y="56"/>
                  </a:lnTo>
                  <a:lnTo>
                    <a:pt x="141" y="61"/>
                  </a:lnTo>
                  <a:lnTo>
                    <a:pt x="141" y="61"/>
                  </a:lnTo>
                  <a:lnTo>
                    <a:pt x="147" y="61"/>
                  </a:lnTo>
                  <a:lnTo>
                    <a:pt x="147" y="61"/>
                  </a:lnTo>
                  <a:lnTo>
                    <a:pt x="147" y="56"/>
                  </a:lnTo>
                  <a:lnTo>
                    <a:pt x="152" y="56"/>
                  </a:lnTo>
                  <a:lnTo>
                    <a:pt x="152" y="51"/>
                  </a:lnTo>
                  <a:lnTo>
                    <a:pt x="157" y="61"/>
                  </a:lnTo>
                  <a:lnTo>
                    <a:pt x="157" y="66"/>
                  </a:lnTo>
                  <a:lnTo>
                    <a:pt x="157" y="71"/>
                  </a:lnTo>
                  <a:lnTo>
                    <a:pt x="157" y="76"/>
                  </a:lnTo>
                  <a:lnTo>
                    <a:pt x="157" y="76"/>
                  </a:lnTo>
                  <a:lnTo>
                    <a:pt x="157" y="76"/>
                  </a:lnTo>
                  <a:lnTo>
                    <a:pt x="162" y="81"/>
                  </a:lnTo>
                  <a:lnTo>
                    <a:pt x="162" y="81"/>
                  </a:lnTo>
                  <a:lnTo>
                    <a:pt x="162" y="86"/>
                  </a:lnTo>
                  <a:lnTo>
                    <a:pt x="167" y="91"/>
                  </a:lnTo>
                  <a:lnTo>
                    <a:pt x="167" y="91"/>
                  </a:lnTo>
                  <a:lnTo>
                    <a:pt x="167" y="96"/>
                  </a:lnTo>
                  <a:lnTo>
                    <a:pt x="167" y="101"/>
                  </a:lnTo>
                  <a:lnTo>
                    <a:pt x="172" y="101"/>
                  </a:lnTo>
                  <a:lnTo>
                    <a:pt x="172" y="101"/>
                  </a:lnTo>
                  <a:lnTo>
                    <a:pt x="172" y="101"/>
                  </a:lnTo>
                  <a:lnTo>
                    <a:pt x="172" y="106"/>
                  </a:lnTo>
                  <a:lnTo>
                    <a:pt x="167" y="106"/>
                  </a:lnTo>
                  <a:lnTo>
                    <a:pt x="162" y="111"/>
                  </a:lnTo>
                  <a:lnTo>
                    <a:pt x="162" y="111"/>
                  </a:lnTo>
                  <a:lnTo>
                    <a:pt x="162" y="116"/>
                  </a:lnTo>
                  <a:lnTo>
                    <a:pt x="162" y="111"/>
                  </a:lnTo>
                  <a:lnTo>
                    <a:pt x="162" y="116"/>
                  </a:lnTo>
                  <a:lnTo>
                    <a:pt x="157" y="116"/>
                  </a:lnTo>
                  <a:lnTo>
                    <a:pt x="157" y="116"/>
                  </a:lnTo>
                  <a:lnTo>
                    <a:pt x="157" y="116"/>
                  </a:lnTo>
                  <a:lnTo>
                    <a:pt x="157" y="116"/>
                  </a:lnTo>
                  <a:lnTo>
                    <a:pt x="157" y="122"/>
                  </a:lnTo>
                  <a:lnTo>
                    <a:pt x="152" y="122"/>
                  </a:lnTo>
                  <a:lnTo>
                    <a:pt x="152" y="127"/>
                  </a:lnTo>
                  <a:lnTo>
                    <a:pt x="147" y="132"/>
                  </a:lnTo>
                  <a:lnTo>
                    <a:pt x="147" y="137"/>
                  </a:lnTo>
                  <a:lnTo>
                    <a:pt x="147" y="137"/>
                  </a:lnTo>
                  <a:lnTo>
                    <a:pt x="141" y="142"/>
                  </a:lnTo>
                  <a:lnTo>
                    <a:pt x="141" y="147"/>
                  </a:lnTo>
                  <a:lnTo>
                    <a:pt x="141" y="147"/>
                  </a:lnTo>
                  <a:lnTo>
                    <a:pt x="141" y="152"/>
                  </a:lnTo>
                  <a:lnTo>
                    <a:pt x="141" y="152"/>
                  </a:lnTo>
                  <a:lnTo>
                    <a:pt x="141" y="157"/>
                  </a:lnTo>
                  <a:lnTo>
                    <a:pt x="147" y="167"/>
                  </a:lnTo>
                  <a:lnTo>
                    <a:pt x="147" y="177"/>
                  </a:lnTo>
                  <a:lnTo>
                    <a:pt x="147" y="187"/>
                  </a:lnTo>
                  <a:lnTo>
                    <a:pt x="147" y="192"/>
                  </a:lnTo>
                  <a:lnTo>
                    <a:pt x="147" y="197"/>
                  </a:lnTo>
                  <a:lnTo>
                    <a:pt x="147" y="197"/>
                  </a:lnTo>
                  <a:lnTo>
                    <a:pt x="152" y="218"/>
                  </a:lnTo>
                  <a:lnTo>
                    <a:pt x="147" y="223"/>
                  </a:lnTo>
                  <a:lnTo>
                    <a:pt x="147" y="228"/>
                  </a:lnTo>
                  <a:lnTo>
                    <a:pt x="147" y="228"/>
                  </a:lnTo>
                  <a:lnTo>
                    <a:pt x="147" y="228"/>
                  </a:lnTo>
                  <a:lnTo>
                    <a:pt x="147" y="228"/>
                  </a:lnTo>
                  <a:lnTo>
                    <a:pt x="141" y="233"/>
                  </a:lnTo>
                  <a:lnTo>
                    <a:pt x="136" y="238"/>
                  </a:lnTo>
                  <a:lnTo>
                    <a:pt x="131" y="238"/>
                  </a:lnTo>
                  <a:lnTo>
                    <a:pt x="131" y="243"/>
                  </a:lnTo>
                  <a:lnTo>
                    <a:pt x="126" y="24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9" name="Freeform 33"/>
            <p:cNvSpPr>
              <a:spLocks/>
            </p:cNvSpPr>
            <p:nvPr/>
          </p:nvSpPr>
          <p:spPr bwMode="auto">
            <a:xfrm>
              <a:off x="3281364" y="2894013"/>
              <a:ext cx="273050" cy="273050"/>
            </a:xfrm>
            <a:custGeom>
              <a:avLst/>
              <a:gdLst>
                <a:gd name="T0" fmla="*/ 0 w 172"/>
                <a:gd name="T1" fmla="*/ 70 h 172"/>
                <a:gd name="T2" fmla="*/ 20 w 172"/>
                <a:gd name="T3" fmla="*/ 45 h 172"/>
                <a:gd name="T4" fmla="*/ 41 w 172"/>
                <a:gd name="T5" fmla="*/ 50 h 172"/>
                <a:gd name="T6" fmla="*/ 66 w 172"/>
                <a:gd name="T7" fmla="*/ 55 h 172"/>
                <a:gd name="T8" fmla="*/ 91 w 172"/>
                <a:gd name="T9" fmla="*/ 65 h 172"/>
                <a:gd name="T10" fmla="*/ 107 w 172"/>
                <a:gd name="T11" fmla="*/ 81 h 172"/>
                <a:gd name="T12" fmla="*/ 102 w 172"/>
                <a:gd name="T13" fmla="*/ 70 h 172"/>
                <a:gd name="T14" fmla="*/ 96 w 172"/>
                <a:gd name="T15" fmla="*/ 60 h 172"/>
                <a:gd name="T16" fmla="*/ 107 w 172"/>
                <a:gd name="T17" fmla="*/ 55 h 172"/>
                <a:gd name="T18" fmla="*/ 107 w 172"/>
                <a:gd name="T19" fmla="*/ 50 h 172"/>
                <a:gd name="T20" fmla="*/ 117 w 172"/>
                <a:gd name="T21" fmla="*/ 45 h 172"/>
                <a:gd name="T22" fmla="*/ 86 w 172"/>
                <a:gd name="T23" fmla="*/ 35 h 172"/>
                <a:gd name="T24" fmla="*/ 127 w 172"/>
                <a:gd name="T25" fmla="*/ 15 h 172"/>
                <a:gd name="T26" fmla="*/ 132 w 172"/>
                <a:gd name="T27" fmla="*/ 5 h 172"/>
                <a:gd name="T28" fmla="*/ 142 w 172"/>
                <a:gd name="T29" fmla="*/ 5 h 172"/>
                <a:gd name="T30" fmla="*/ 137 w 172"/>
                <a:gd name="T31" fmla="*/ 15 h 172"/>
                <a:gd name="T32" fmla="*/ 137 w 172"/>
                <a:gd name="T33" fmla="*/ 20 h 172"/>
                <a:gd name="T34" fmla="*/ 147 w 172"/>
                <a:gd name="T35" fmla="*/ 25 h 172"/>
                <a:gd name="T36" fmla="*/ 142 w 172"/>
                <a:gd name="T37" fmla="*/ 35 h 172"/>
                <a:gd name="T38" fmla="*/ 137 w 172"/>
                <a:gd name="T39" fmla="*/ 40 h 172"/>
                <a:gd name="T40" fmla="*/ 142 w 172"/>
                <a:gd name="T41" fmla="*/ 55 h 172"/>
                <a:gd name="T42" fmla="*/ 142 w 172"/>
                <a:gd name="T43" fmla="*/ 76 h 172"/>
                <a:gd name="T44" fmla="*/ 142 w 172"/>
                <a:gd name="T45" fmla="*/ 91 h 172"/>
                <a:gd name="T46" fmla="*/ 152 w 172"/>
                <a:gd name="T47" fmla="*/ 101 h 172"/>
                <a:gd name="T48" fmla="*/ 157 w 172"/>
                <a:gd name="T49" fmla="*/ 101 h 172"/>
                <a:gd name="T50" fmla="*/ 172 w 172"/>
                <a:gd name="T51" fmla="*/ 116 h 172"/>
                <a:gd name="T52" fmla="*/ 162 w 172"/>
                <a:gd name="T53" fmla="*/ 126 h 172"/>
                <a:gd name="T54" fmla="*/ 152 w 172"/>
                <a:gd name="T55" fmla="*/ 131 h 172"/>
                <a:gd name="T56" fmla="*/ 152 w 172"/>
                <a:gd name="T57" fmla="*/ 131 h 172"/>
                <a:gd name="T58" fmla="*/ 137 w 172"/>
                <a:gd name="T59" fmla="*/ 146 h 172"/>
                <a:gd name="T60" fmla="*/ 132 w 172"/>
                <a:gd name="T61" fmla="*/ 146 h 172"/>
                <a:gd name="T62" fmla="*/ 127 w 172"/>
                <a:gd name="T63" fmla="*/ 151 h 172"/>
                <a:gd name="T64" fmla="*/ 122 w 172"/>
                <a:gd name="T65" fmla="*/ 157 h 172"/>
                <a:gd name="T66" fmla="*/ 132 w 172"/>
                <a:gd name="T67" fmla="*/ 162 h 172"/>
                <a:gd name="T68" fmla="*/ 132 w 172"/>
                <a:gd name="T69" fmla="*/ 167 h 172"/>
                <a:gd name="T70" fmla="*/ 117 w 172"/>
                <a:gd name="T71" fmla="*/ 167 h 172"/>
                <a:gd name="T72" fmla="*/ 112 w 172"/>
                <a:gd name="T73" fmla="*/ 172 h 172"/>
                <a:gd name="T74" fmla="*/ 102 w 172"/>
                <a:gd name="T75" fmla="*/ 162 h 172"/>
                <a:gd name="T76" fmla="*/ 96 w 172"/>
                <a:gd name="T77" fmla="*/ 157 h 172"/>
                <a:gd name="T78" fmla="*/ 91 w 172"/>
                <a:gd name="T79" fmla="*/ 136 h 172"/>
                <a:gd name="T80" fmla="*/ 76 w 172"/>
                <a:gd name="T81" fmla="*/ 131 h 172"/>
                <a:gd name="T82" fmla="*/ 71 w 172"/>
                <a:gd name="T83" fmla="*/ 136 h 172"/>
                <a:gd name="T84" fmla="*/ 61 w 172"/>
                <a:gd name="T85" fmla="*/ 141 h 172"/>
                <a:gd name="T86" fmla="*/ 46 w 172"/>
                <a:gd name="T87" fmla="*/ 146 h 172"/>
                <a:gd name="T88" fmla="*/ 41 w 172"/>
                <a:gd name="T89" fmla="*/ 136 h 172"/>
                <a:gd name="T90" fmla="*/ 36 w 172"/>
                <a:gd name="T91" fmla="*/ 126 h 172"/>
                <a:gd name="T92" fmla="*/ 26 w 172"/>
                <a:gd name="T93" fmla="*/ 126 h 172"/>
                <a:gd name="T94" fmla="*/ 15 w 172"/>
                <a:gd name="T95" fmla="*/ 121 h 172"/>
                <a:gd name="T96" fmla="*/ 26 w 172"/>
                <a:gd name="T97" fmla="*/ 111 h 172"/>
                <a:gd name="T98" fmla="*/ 26 w 172"/>
                <a:gd name="T99" fmla="*/ 106 h 172"/>
                <a:gd name="T100" fmla="*/ 36 w 172"/>
                <a:gd name="T101" fmla="*/ 101 h 172"/>
                <a:gd name="T102" fmla="*/ 31 w 172"/>
                <a:gd name="T103" fmla="*/ 91 h 172"/>
                <a:gd name="T104" fmla="*/ 15 w 172"/>
                <a:gd name="T105" fmla="*/ 86 h 172"/>
                <a:gd name="T106" fmla="*/ 5 w 172"/>
                <a:gd name="T107" fmla="*/ 9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2" h="172">
                  <a:moveTo>
                    <a:pt x="5" y="86"/>
                  </a:moveTo>
                  <a:lnTo>
                    <a:pt x="5" y="86"/>
                  </a:lnTo>
                  <a:lnTo>
                    <a:pt x="0" y="81"/>
                  </a:lnTo>
                  <a:lnTo>
                    <a:pt x="0" y="81"/>
                  </a:lnTo>
                  <a:lnTo>
                    <a:pt x="0" y="76"/>
                  </a:lnTo>
                  <a:lnTo>
                    <a:pt x="0" y="70"/>
                  </a:lnTo>
                  <a:lnTo>
                    <a:pt x="0" y="70"/>
                  </a:lnTo>
                  <a:lnTo>
                    <a:pt x="5" y="65"/>
                  </a:lnTo>
                  <a:lnTo>
                    <a:pt x="10" y="65"/>
                  </a:lnTo>
                  <a:lnTo>
                    <a:pt x="15" y="55"/>
                  </a:lnTo>
                  <a:lnTo>
                    <a:pt x="15" y="50"/>
                  </a:lnTo>
                  <a:lnTo>
                    <a:pt x="20" y="45"/>
                  </a:lnTo>
                  <a:lnTo>
                    <a:pt x="26" y="45"/>
                  </a:lnTo>
                  <a:lnTo>
                    <a:pt x="36" y="50"/>
                  </a:lnTo>
                  <a:lnTo>
                    <a:pt x="36" y="50"/>
                  </a:lnTo>
                  <a:lnTo>
                    <a:pt x="36" y="50"/>
                  </a:lnTo>
                  <a:lnTo>
                    <a:pt x="41" y="45"/>
                  </a:lnTo>
                  <a:lnTo>
                    <a:pt x="41" y="50"/>
                  </a:lnTo>
                  <a:lnTo>
                    <a:pt x="46" y="50"/>
                  </a:lnTo>
                  <a:lnTo>
                    <a:pt x="46" y="55"/>
                  </a:lnTo>
                  <a:lnTo>
                    <a:pt x="51" y="55"/>
                  </a:lnTo>
                  <a:lnTo>
                    <a:pt x="51" y="55"/>
                  </a:lnTo>
                  <a:lnTo>
                    <a:pt x="61" y="60"/>
                  </a:lnTo>
                  <a:lnTo>
                    <a:pt x="66" y="55"/>
                  </a:lnTo>
                  <a:lnTo>
                    <a:pt x="71" y="55"/>
                  </a:lnTo>
                  <a:lnTo>
                    <a:pt x="71" y="60"/>
                  </a:lnTo>
                  <a:lnTo>
                    <a:pt x="86" y="60"/>
                  </a:lnTo>
                  <a:lnTo>
                    <a:pt x="91" y="60"/>
                  </a:lnTo>
                  <a:lnTo>
                    <a:pt x="91" y="65"/>
                  </a:lnTo>
                  <a:lnTo>
                    <a:pt x="91" y="65"/>
                  </a:lnTo>
                  <a:lnTo>
                    <a:pt x="91" y="70"/>
                  </a:lnTo>
                  <a:lnTo>
                    <a:pt x="96" y="76"/>
                  </a:lnTo>
                  <a:lnTo>
                    <a:pt x="96" y="76"/>
                  </a:lnTo>
                  <a:lnTo>
                    <a:pt x="102" y="81"/>
                  </a:lnTo>
                  <a:lnTo>
                    <a:pt x="102" y="81"/>
                  </a:lnTo>
                  <a:lnTo>
                    <a:pt x="107" y="81"/>
                  </a:lnTo>
                  <a:lnTo>
                    <a:pt x="112" y="81"/>
                  </a:lnTo>
                  <a:lnTo>
                    <a:pt x="112" y="81"/>
                  </a:lnTo>
                  <a:lnTo>
                    <a:pt x="107" y="76"/>
                  </a:lnTo>
                  <a:lnTo>
                    <a:pt x="107" y="76"/>
                  </a:lnTo>
                  <a:lnTo>
                    <a:pt x="102" y="76"/>
                  </a:lnTo>
                  <a:lnTo>
                    <a:pt x="102" y="70"/>
                  </a:lnTo>
                  <a:lnTo>
                    <a:pt x="102" y="65"/>
                  </a:lnTo>
                  <a:lnTo>
                    <a:pt x="102" y="65"/>
                  </a:lnTo>
                  <a:lnTo>
                    <a:pt x="96" y="65"/>
                  </a:lnTo>
                  <a:lnTo>
                    <a:pt x="91" y="65"/>
                  </a:lnTo>
                  <a:lnTo>
                    <a:pt x="91" y="60"/>
                  </a:lnTo>
                  <a:lnTo>
                    <a:pt x="96" y="60"/>
                  </a:lnTo>
                  <a:lnTo>
                    <a:pt x="96" y="55"/>
                  </a:lnTo>
                  <a:lnTo>
                    <a:pt x="102" y="55"/>
                  </a:lnTo>
                  <a:lnTo>
                    <a:pt x="102" y="60"/>
                  </a:lnTo>
                  <a:lnTo>
                    <a:pt x="107" y="60"/>
                  </a:lnTo>
                  <a:lnTo>
                    <a:pt x="107" y="60"/>
                  </a:lnTo>
                  <a:lnTo>
                    <a:pt x="107" y="55"/>
                  </a:lnTo>
                  <a:lnTo>
                    <a:pt x="122" y="60"/>
                  </a:lnTo>
                  <a:lnTo>
                    <a:pt x="117" y="55"/>
                  </a:lnTo>
                  <a:lnTo>
                    <a:pt x="117" y="55"/>
                  </a:lnTo>
                  <a:lnTo>
                    <a:pt x="112" y="50"/>
                  </a:lnTo>
                  <a:lnTo>
                    <a:pt x="107" y="50"/>
                  </a:lnTo>
                  <a:lnTo>
                    <a:pt x="107" y="50"/>
                  </a:lnTo>
                  <a:lnTo>
                    <a:pt x="107" y="50"/>
                  </a:lnTo>
                  <a:lnTo>
                    <a:pt x="107" y="45"/>
                  </a:lnTo>
                  <a:lnTo>
                    <a:pt x="107" y="45"/>
                  </a:lnTo>
                  <a:lnTo>
                    <a:pt x="107" y="45"/>
                  </a:lnTo>
                  <a:lnTo>
                    <a:pt x="112" y="50"/>
                  </a:lnTo>
                  <a:lnTo>
                    <a:pt x="117" y="45"/>
                  </a:lnTo>
                  <a:lnTo>
                    <a:pt x="112" y="45"/>
                  </a:lnTo>
                  <a:lnTo>
                    <a:pt x="112" y="40"/>
                  </a:lnTo>
                  <a:lnTo>
                    <a:pt x="107" y="40"/>
                  </a:lnTo>
                  <a:lnTo>
                    <a:pt x="91" y="40"/>
                  </a:lnTo>
                  <a:lnTo>
                    <a:pt x="86" y="35"/>
                  </a:lnTo>
                  <a:lnTo>
                    <a:pt x="86" y="35"/>
                  </a:lnTo>
                  <a:lnTo>
                    <a:pt x="91" y="30"/>
                  </a:lnTo>
                  <a:lnTo>
                    <a:pt x="91" y="30"/>
                  </a:lnTo>
                  <a:lnTo>
                    <a:pt x="96" y="30"/>
                  </a:lnTo>
                  <a:lnTo>
                    <a:pt x="102" y="30"/>
                  </a:lnTo>
                  <a:lnTo>
                    <a:pt x="122" y="15"/>
                  </a:lnTo>
                  <a:lnTo>
                    <a:pt x="127" y="15"/>
                  </a:lnTo>
                  <a:lnTo>
                    <a:pt x="127" y="15"/>
                  </a:lnTo>
                  <a:lnTo>
                    <a:pt x="127" y="10"/>
                  </a:lnTo>
                  <a:lnTo>
                    <a:pt x="127" y="5"/>
                  </a:lnTo>
                  <a:lnTo>
                    <a:pt x="127" y="0"/>
                  </a:lnTo>
                  <a:lnTo>
                    <a:pt x="132" y="5"/>
                  </a:lnTo>
                  <a:lnTo>
                    <a:pt x="132" y="5"/>
                  </a:lnTo>
                  <a:lnTo>
                    <a:pt x="132" y="10"/>
                  </a:lnTo>
                  <a:lnTo>
                    <a:pt x="132" y="10"/>
                  </a:lnTo>
                  <a:lnTo>
                    <a:pt x="132" y="10"/>
                  </a:lnTo>
                  <a:lnTo>
                    <a:pt x="132" y="10"/>
                  </a:lnTo>
                  <a:lnTo>
                    <a:pt x="137" y="5"/>
                  </a:lnTo>
                  <a:lnTo>
                    <a:pt x="142" y="5"/>
                  </a:lnTo>
                  <a:lnTo>
                    <a:pt x="142" y="5"/>
                  </a:lnTo>
                  <a:lnTo>
                    <a:pt x="142" y="5"/>
                  </a:lnTo>
                  <a:lnTo>
                    <a:pt x="142" y="10"/>
                  </a:lnTo>
                  <a:lnTo>
                    <a:pt x="142" y="10"/>
                  </a:lnTo>
                  <a:lnTo>
                    <a:pt x="142" y="10"/>
                  </a:lnTo>
                  <a:lnTo>
                    <a:pt x="137" y="15"/>
                  </a:lnTo>
                  <a:lnTo>
                    <a:pt x="137" y="15"/>
                  </a:lnTo>
                  <a:lnTo>
                    <a:pt x="137" y="20"/>
                  </a:lnTo>
                  <a:lnTo>
                    <a:pt x="137" y="20"/>
                  </a:lnTo>
                  <a:lnTo>
                    <a:pt x="137" y="20"/>
                  </a:lnTo>
                  <a:lnTo>
                    <a:pt x="137" y="20"/>
                  </a:lnTo>
                  <a:lnTo>
                    <a:pt x="137" y="20"/>
                  </a:lnTo>
                  <a:lnTo>
                    <a:pt x="142" y="20"/>
                  </a:lnTo>
                  <a:lnTo>
                    <a:pt x="142" y="20"/>
                  </a:lnTo>
                  <a:lnTo>
                    <a:pt x="147" y="20"/>
                  </a:lnTo>
                  <a:lnTo>
                    <a:pt x="147" y="20"/>
                  </a:lnTo>
                  <a:lnTo>
                    <a:pt x="147" y="25"/>
                  </a:lnTo>
                  <a:lnTo>
                    <a:pt x="147" y="25"/>
                  </a:lnTo>
                  <a:lnTo>
                    <a:pt x="147" y="25"/>
                  </a:lnTo>
                  <a:lnTo>
                    <a:pt x="147" y="25"/>
                  </a:lnTo>
                  <a:lnTo>
                    <a:pt x="142" y="30"/>
                  </a:lnTo>
                  <a:lnTo>
                    <a:pt x="142" y="35"/>
                  </a:lnTo>
                  <a:lnTo>
                    <a:pt x="142" y="35"/>
                  </a:lnTo>
                  <a:lnTo>
                    <a:pt x="142" y="35"/>
                  </a:lnTo>
                  <a:lnTo>
                    <a:pt x="142" y="35"/>
                  </a:lnTo>
                  <a:lnTo>
                    <a:pt x="142" y="35"/>
                  </a:lnTo>
                  <a:lnTo>
                    <a:pt x="137" y="35"/>
                  </a:lnTo>
                  <a:lnTo>
                    <a:pt x="137" y="40"/>
                  </a:lnTo>
                  <a:lnTo>
                    <a:pt x="137" y="40"/>
                  </a:lnTo>
                  <a:lnTo>
                    <a:pt x="137" y="40"/>
                  </a:lnTo>
                  <a:lnTo>
                    <a:pt x="137" y="50"/>
                  </a:lnTo>
                  <a:lnTo>
                    <a:pt x="137" y="50"/>
                  </a:lnTo>
                  <a:lnTo>
                    <a:pt x="137" y="50"/>
                  </a:lnTo>
                  <a:lnTo>
                    <a:pt x="142" y="50"/>
                  </a:lnTo>
                  <a:lnTo>
                    <a:pt x="142" y="50"/>
                  </a:lnTo>
                  <a:lnTo>
                    <a:pt x="142" y="55"/>
                  </a:lnTo>
                  <a:lnTo>
                    <a:pt x="142" y="60"/>
                  </a:lnTo>
                  <a:lnTo>
                    <a:pt x="142" y="60"/>
                  </a:lnTo>
                  <a:lnTo>
                    <a:pt x="142" y="65"/>
                  </a:lnTo>
                  <a:lnTo>
                    <a:pt x="142" y="70"/>
                  </a:lnTo>
                  <a:lnTo>
                    <a:pt x="142" y="76"/>
                  </a:lnTo>
                  <a:lnTo>
                    <a:pt x="142" y="76"/>
                  </a:lnTo>
                  <a:lnTo>
                    <a:pt x="142" y="76"/>
                  </a:lnTo>
                  <a:lnTo>
                    <a:pt x="142" y="81"/>
                  </a:lnTo>
                  <a:lnTo>
                    <a:pt x="142" y="86"/>
                  </a:lnTo>
                  <a:lnTo>
                    <a:pt x="142" y="86"/>
                  </a:lnTo>
                  <a:lnTo>
                    <a:pt x="142" y="86"/>
                  </a:lnTo>
                  <a:lnTo>
                    <a:pt x="142" y="91"/>
                  </a:lnTo>
                  <a:lnTo>
                    <a:pt x="142" y="91"/>
                  </a:lnTo>
                  <a:lnTo>
                    <a:pt x="147" y="91"/>
                  </a:lnTo>
                  <a:lnTo>
                    <a:pt x="142" y="96"/>
                  </a:lnTo>
                  <a:lnTo>
                    <a:pt x="147" y="96"/>
                  </a:lnTo>
                  <a:lnTo>
                    <a:pt x="147" y="96"/>
                  </a:lnTo>
                  <a:lnTo>
                    <a:pt x="152" y="101"/>
                  </a:lnTo>
                  <a:lnTo>
                    <a:pt x="152" y="101"/>
                  </a:lnTo>
                  <a:lnTo>
                    <a:pt x="152" y="101"/>
                  </a:lnTo>
                  <a:lnTo>
                    <a:pt x="157" y="101"/>
                  </a:lnTo>
                  <a:lnTo>
                    <a:pt x="157" y="101"/>
                  </a:lnTo>
                  <a:lnTo>
                    <a:pt x="157" y="101"/>
                  </a:lnTo>
                  <a:lnTo>
                    <a:pt x="157" y="101"/>
                  </a:lnTo>
                  <a:lnTo>
                    <a:pt x="162" y="101"/>
                  </a:lnTo>
                  <a:lnTo>
                    <a:pt x="162" y="101"/>
                  </a:lnTo>
                  <a:lnTo>
                    <a:pt x="162" y="106"/>
                  </a:lnTo>
                  <a:lnTo>
                    <a:pt x="167" y="111"/>
                  </a:lnTo>
                  <a:lnTo>
                    <a:pt x="167" y="116"/>
                  </a:lnTo>
                  <a:lnTo>
                    <a:pt x="172" y="116"/>
                  </a:lnTo>
                  <a:lnTo>
                    <a:pt x="167" y="121"/>
                  </a:lnTo>
                  <a:lnTo>
                    <a:pt x="167" y="121"/>
                  </a:lnTo>
                  <a:lnTo>
                    <a:pt x="167" y="121"/>
                  </a:lnTo>
                  <a:lnTo>
                    <a:pt x="167" y="121"/>
                  </a:lnTo>
                  <a:lnTo>
                    <a:pt x="162" y="126"/>
                  </a:lnTo>
                  <a:lnTo>
                    <a:pt x="162" y="126"/>
                  </a:lnTo>
                  <a:lnTo>
                    <a:pt x="157" y="126"/>
                  </a:lnTo>
                  <a:lnTo>
                    <a:pt x="157" y="126"/>
                  </a:lnTo>
                  <a:lnTo>
                    <a:pt x="157" y="131"/>
                  </a:lnTo>
                  <a:lnTo>
                    <a:pt x="157" y="131"/>
                  </a:lnTo>
                  <a:lnTo>
                    <a:pt x="152" y="131"/>
                  </a:lnTo>
                  <a:lnTo>
                    <a:pt x="152" y="131"/>
                  </a:lnTo>
                  <a:lnTo>
                    <a:pt x="152" y="136"/>
                  </a:lnTo>
                  <a:lnTo>
                    <a:pt x="152" y="136"/>
                  </a:lnTo>
                  <a:lnTo>
                    <a:pt x="152" y="136"/>
                  </a:lnTo>
                  <a:lnTo>
                    <a:pt x="152" y="136"/>
                  </a:lnTo>
                  <a:lnTo>
                    <a:pt x="152" y="136"/>
                  </a:lnTo>
                  <a:lnTo>
                    <a:pt x="152" y="131"/>
                  </a:lnTo>
                  <a:lnTo>
                    <a:pt x="147" y="136"/>
                  </a:lnTo>
                  <a:lnTo>
                    <a:pt x="142" y="136"/>
                  </a:lnTo>
                  <a:lnTo>
                    <a:pt x="142" y="136"/>
                  </a:lnTo>
                  <a:lnTo>
                    <a:pt x="142" y="136"/>
                  </a:lnTo>
                  <a:lnTo>
                    <a:pt x="142" y="141"/>
                  </a:lnTo>
                  <a:lnTo>
                    <a:pt x="137" y="146"/>
                  </a:lnTo>
                  <a:lnTo>
                    <a:pt x="137" y="146"/>
                  </a:lnTo>
                  <a:lnTo>
                    <a:pt x="137" y="146"/>
                  </a:lnTo>
                  <a:lnTo>
                    <a:pt x="137" y="146"/>
                  </a:lnTo>
                  <a:lnTo>
                    <a:pt x="132" y="146"/>
                  </a:lnTo>
                  <a:lnTo>
                    <a:pt x="132" y="146"/>
                  </a:lnTo>
                  <a:lnTo>
                    <a:pt x="132" y="146"/>
                  </a:lnTo>
                  <a:lnTo>
                    <a:pt x="127" y="146"/>
                  </a:lnTo>
                  <a:lnTo>
                    <a:pt x="127" y="146"/>
                  </a:lnTo>
                  <a:lnTo>
                    <a:pt x="127" y="146"/>
                  </a:lnTo>
                  <a:lnTo>
                    <a:pt x="127" y="146"/>
                  </a:lnTo>
                  <a:lnTo>
                    <a:pt x="127" y="146"/>
                  </a:lnTo>
                  <a:lnTo>
                    <a:pt x="127" y="151"/>
                  </a:lnTo>
                  <a:lnTo>
                    <a:pt x="122" y="151"/>
                  </a:lnTo>
                  <a:lnTo>
                    <a:pt x="122" y="157"/>
                  </a:lnTo>
                  <a:lnTo>
                    <a:pt x="122" y="157"/>
                  </a:lnTo>
                  <a:lnTo>
                    <a:pt x="122" y="157"/>
                  </a:lnTo>
                  <a:lnTo>
                    <a:pt x="122" y="157"/>
                  </a:lnTo>
                  <a:lnTo>
                    <a:pt x="122" y="157"/>
                  </a:lnTo>
                  <a:lnTo>
                    <a:pt x="127" y="162"/>
                  </a:lnTo>
                  <a:lnTo>
                    <a:pt x="127" y="162"/>
                  </a:lnTo>
                  <a:lnTo>
                    <a:pt x="127" y="162"/>
                  </a:lnTo>
                  <a:lnTo>
                    <a:pt x="132" y="162"/>
                  </a:lnTo>
                  <a:lnTo>
                    <a:pt x="132" y="162"/>
                  </a:lnTo>
                  <a:lnTo>
                    <a:pt x="132" y="162"/>
                  </a:lnTo>
                  <a:lnTo>
                    <a:pt x="132" y="162"/>
                  </a:lnTo>
                  <a:lnTo>
                    <a:pt x="132" y="167"/>
                  </a:lnTo>
                  <a:lnTo>
                    <a:pt x="132" y="167"/>
                  </a:lnTo>
                  <a:lnTo>
                    <a:pt x="132" y="167"/>
                  </a:lnTo>
                  <a:lnTo>
                    <a:pt x="132" y="167"/>
                  </a:lnTo>
                  <a:lnTo>
                    <a:pt x="132" y="167"/>
                  </a:lnTo>
                  <a:lnTo>
                    <a:pt x="117" y="167"/>
                  </a:lnTo>
                  <a:lnTo>
                    <a:pt x="117" y="167"/>
                  </a:lnTo>
                  <a:lnTo>
                    <a:pt x="112" y="167"/>
                  </a:lnTo>
                  <a:lnTo>
                    <a:pt x="112" y="167"/>
                  </a:lnTo>
                  <a:lnTo>
                    <a:pt x="112" y="167"/>
                  </a:lnTo>
                  <a:lnTo>
                    <a:pt x="117" y="167"/>
                  </a:lnTo>
                  <a:lnTo>
                    <a:pt x="117" y="167"/>
                  </a:lnTo>
                  <a:lnTo>
                    <a:pt x="112" y="172"/>
                  </a:lnTo>
                  <a:lnTo>
                    <a:pt x="112" y="172"/>
                  </a:lnTo>
                  <a:lnTo>
                    <a:pt x="112" y="172"/>
                  </a:lnTo>
                  <a:lnTo>
                    <a:pt x="112" y="172"/>
                  </a:lnTo>
                  <a:lnTo>
                    <a:pt x="112" y="172"/>
                  </a:lnTo>
                  <a:lnTo>
                    <a:pt x="107" y="167"/>
                  </a:lnTo>
                  <a:lnTo>
                    <a:pt x="107" y="167"/>
                  </a:lnTo>
                  <a:lnTo>
                    <a:pt x="102" y="167"/>
                  </a:lnTo>
                  <a:lnTo>
                    <a:pt x="102" y="162"/>
                  </a:lnTo>
                  <a:lnTo>
                    <a:pt x="102" y="162"/>
                  </a:lnTo>
                  <a:lnTo>
                    <a:pt x="102" y="162"/>
                  </a:lnTo>
                  <a:lnTo>
                    <a:pt x="102" y="162"/>
                  </a:lnTo>
                  <a:lnTo>
                    <a:pt x="102" y="157"/>
                  </a:lnTo>
                  <a:lnTo>
                    <a:pt x="102" y="157"/>
                  </a:lnTo>
                  <a:lnTo>
                    <a:pt x="102" y="157"/>
                  </a:lnTo>
                  <a:lnTo>
                    <a:pt x="96" y="157"/>
                  </a:lnTo>
                  <a:lnTo>
                    <a:pt x="96" y="157"/>
                  </a:lnTo>
                  <a:lnTo>
                    <a:pt x="91" y="157"/>
                  </a:lnTo>
                  <a:lnTo>
                    <a:pt x="91" y="157"/>
                  </a:lnTo>
                  <a:lnTo>
                    <a:pt x="91" y="151"/>
                  </a:lnTo>
                  <a:lnTo>
                    <a:pt x="86" y="146"/>
                  </a:lnTo>
                  <a:lnTo>
                    <a:pt x="91" y="141"/>
                  </a:lnTo>
                  <a:lnTo>
                    <a:pt x="91" y="136"/>
                  </a:lnTo>
                  <a:lnTo>
                    <a:pt x="91" y="136"/>
                  </a:lnTo>
                  <a:lnTo>
                    <a:pt x="81" y="131"/>
                  </a:lnTo>
                  <a:lnTo>
                    <a:pt x="81" y="131"/>
                  </a:lnTo>
                  <a:lnTo>
                    <a:pt x="76" y="131"/>
                  </a:lnTo>
                  <a:lnTo>
                    <a:pt x="76" y="131"/>
                  </a:lnTo>
                  <a:lnTo>
                    <a:pt x="76" y="131"/>
                  </a:lnTo>
                  <a:lnTo>
                    <a:pt x="76" y="131"/>
                  </a:lnTo>
                  <a:lnTo>
                    <a:pt x="76" y="131"/>
                  </a:lnTo>
                  <a:lnTo>
                    <a:pt x="76" y="136"/>
                  </a:lnTo>
                  <a:lnTo>
                    <a:pt x="76" y="136"/>
                  </a:lnTo>
                  <a:lnTo>
                    <a:pt x="76" y="136"/>
                  </a:lnTo>
                  <a:lnTo>
                    <a:pt x="71" y="136"/>
                  </a:lnTo>
                  <a:lnTo>
                    <a:pt x="71" y="136"/>
                  </a:lnTo>
                  <a:lnTo>
                    <a:pt x="66" y="136"/>
                  </a:lnTo>
                  <a:lnTo>
                    <a:pt x="66" y="136"/>
                  </a:lnTo>
                  <a:lnTo>
                    <a:pt x="66" y="141"/>
                  </a:lnTo>
                  <a:lnTo>
                    <a:pt x="66" y="141"/>
                  </a:lnTo>
                  <a:lnTo>
                    <a:pt x="61" y="141"/>
                  </a:lnTo>
                  <a:lnTo>
                    <a:pt x="61" y="141"/>
                  </a:lnTo>
                  <a:lnTo>
                    <a:pt x="61" y="141"/>
                  </a:lnTo>
                  <a:lnTo>
                    <a:pt x="61" y="141"/>
                  </a:lnTo>
                  <a:lnTo>
                    <a:pt x="56" y="146"/>
                  </a:lnTo>
                  <a:lnTo>
                    <a:pt x="56" y="146"/>
                  </a:lnTo>
                  <a:lnTo>
                    <a:pt x="46" y="146"/>
                  </a:lnTo>
                  <a:lnTo>
                    <a:pt x="41" y="146"/>
                  </a:lnTo>
                  <a:lnTo>
                    <a:pt x="41" y="141"/>
                  </a:lnTo>
                  <a:lnTo>
                    <a:pt x="41" y="141"/>
                  </a:lnTo>
                  <a:lnTo>
                    <a:pt x="41" y="141"/>
                  </a:lnTo>
                  <a:lnTo>
                    <a:pt x="41" y="136"/>
                  </a:lnTo>
                  <a:lnTo>
                    <a:pt x="41" y="136"/>
                  </a:lnTo>
                  <a:lnTo>
                    <a:pt x="41" y="136"/>
                  </a:lnTo>
                  <a:lnTo>
                    <a:pt x="36" y="131"/>
                  </a:lnTo>
                  <a:lnTo>
                    <a:pt x="36" y="131"/>
                  </a:lnTo>
                  <a:lnTo>
                    <a:pt x="36" y="131"/>
                  </a:lnTo>
                  <a:lnTo>
                    <a:pt x="36" y="131"/>
                  </a:lnTo>
                  <a:lnTo>
                    <a:pt x="36" y="126"/>
                  </a:lnTo>
                  <a:lnTo>
                    <a:pt x="36" y="126"/>
                  </a:lnTo>
                  <a:lnTo>
                    <a:pt x="31" y="131"/>
                  </a:lnTo>
                  <a:lnTo>
                    <a:pt x="31" y="131"/>
                  </a:lnTo>
                  <a:lnTo>
                    <a:pt x="31" y="131"/>
                  </a:lnTo>
                  <a:lnTo>
                    <a:pt x="26" y="131"/>
                  </a:lnTo>
                  <a:lnTo>
                    <a:pt x="26" y="126"/>
                  </a:lnTo>
                  <a:lnTo>
                    <a:pt x="20" y="126"/>
                  </a:lnTo>
                  <a:lnTo>
                    <a:pt x="15" y="126"/>
                  </a:lnTo>
                  <a:lnTo>
                    <a:pt x="15" y="126"/>
                  </a:lnTo>
                  <a:lnTo>
                    <a:pt x="15" y="121"/>
                  </a:lnTo>
                  <a:lnTo>
                    <a:pt x="15" y="121"/>
                  </a:lnTo>
                  <a:lnTo>
                    <a:pt x="15" y="121"/>
                  </a:lnTo>
                  <a:lnTo>
                    <a:pt x="20" y="116"/>
                  </a:lnTo>
                  <a:lnTo>
                    <a:pt x="20" y="116"/>
                  </a:lnTo>
                  <a:lnTo>
                    <a:pt x="20" y="116"/>
                  </a:lnTo>
                  <a:lnTo>
                    <a:pt x="20" y="116"/>
                  </a:lnTo>
                  <a:lnTo>
                    <a:pt x="20" y="116"/>
                  </a:lnTo>
                  <a:lnTo>
                    <a:pt x="26" y="111"/>
                  </a:lnTo>
                  <a:lnTo>
                    <a:pt x="26" y="111"/>
                  </a:lnTo>
                  <a:lnTo>
                    <a:pt x="26" y="111"/>
                  </a:lnTo>
                  <a:lnTo>
                    <a:pt x="26" y="111"/>
                  </a:lnTo>
                  <a:lnTo>
                    <a:pt x="26" y="111"/>
                  </a:lnTo>
                  <a:lnTo>
                    <a:pt x="26" y="111"/>
                  </a:lnTo>
                  <a:lnTo>
                    <a:pt x="26" y="106"/>
                  </a:lnTo>
                  <a:lnTo>
                    <a:pt x="26" y="106"/>
                  </a:lnTo>
                  <a:lnTo>
                    <a:pt x="31" y="106"/>
                  </a:lnTo>
                  <a:lnTo>
                    <a:pt x="31" y="106"/>
                  </a:lnTo>
                  <a:lnTo>
                    <a:pt x="31" y="106"/>
                  </a:lnTo>
                  <a:lnTo>
                    <a:pt x="31" y="101"/>
                  </a:lnTo>
                  <a:lnTo>
                    <a:pt x="36" y="101"/>
                  </a:lnTo>
                  <a:lnTo>
                    <a:pt x="36" y="101"/>
                  </a:lnTo>
                  <a:lnTo>
                    <a:pt x="36" y="101"/>
                  </a:lnTo>
                  <a:lnTo>
                    <a:pt x="36" y="101"/>
                  </a:lnTo>
                  <a:lnTo>
                    <a:pt x="31" y="96"/>
                  </a:lnTo>
                  <a:lnTo>
                    <a:pt x="31" y="96"/>
                  </a:lnTo>
                  <a:lnTo>
                    <a:pt x="31" y="91"/>
                  </a:lnTo>
                  <a:lnTo>
                    <a:pt x="31" y="91"/>
                  </a:lnTo>
                  <a:lnTo>
                    <a:pt x="31" y="91"/>
                  </a:lnTo>
                  <a:lnTo>
                    <a:pt x="15" y="86"/>
                  </a:lnTo>
                  <a:lnTo>
                    <a:pt x="15" y="86"/>
                  </a:lnTo>
                  <a:lnTo>
                    <a:pt x="15" y="86"/>
                  </a:lnTo>
                  <a:lnTo>
                    <a:pt x="15" y="86"/>
                  </a:lnTo>
                  <a:lnTo>
                    <a:pt x="15" y="86"/>
                  </a:lnTo>
                  <a:lnTo>
                    <a:pt x="10" y="91"/>
                  </a:lnTo>
                  <a:lnTo>
                    <a:pt x="10" y="91"/>
                  </a:lnTo>
                  <a:lnTo>
                    <a:pt x="10" y="91"/>
                  </a:lnTo>
                  <a:lnTo>
                    <a:pt x="10" y="91"/>
                  </a:lnTo>
                  <a:lnTo>
                    <a:pt x="5" y="91"/>
                  </a:lnTo>
                  <a:lnTo>
                    <a:pt x="5" y="86"/>
                  </a:lnTo>
                  <a:lnTo>
                    <a:pt x="5" y="8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0" name="Freeform 34"/>
            <p:cNvSpPr>
              <a:spLocks noEditPoints="1"/>
            </p:cNvSpPr>
            <p:nvPr/>
          </p:nvSpPr>
          <p:spPr bwMode="auto">
            <a:xfrm>
              <a:off x="3402014" y="2490788"/>
              <a:ext cx="547688" cy="419100"/>
            </a:xfrm>
            <a:custGeom>
              <a:avLst/>
              <a:gdLst>
                <a:gd name="T0" fmla="*/ 122 w 345"/>
                <a:gd name="T1" fmla="*/ 259 h 264"/>
                <a:gd name="T2" fmla="*/ 162 w 345"/>
                <a:gd name="T3" fmla="*/ 249 h 264"/>
                <a:gd name="T4" fmla="*/ 172 w 345"/>
                <a:gd name="T5" fmla="*/ 218 h 264"/>
                <a:gd name="T6" fmla="*/ 162 w 345"/>
                <a:gd name="T7" fmla="*/ 213 h 264"/>
                <a:gd name="T8" fmla="*/ 172 w 345"/>
                <a:gd name="T9" fmla="*/ 188 h 264"/>
                <a:gd name="T10" fmla="*/ 218 w 345"/>
                <a:gd name="T11" fmla="*/ 188 h 264"/>
                <a:gd name="T12" fmla="*/ 223 w 345"/>
                <a:gd name="T13" fmla="*/ 178 h 264"/>
                <a:gd name="T14" fmla="*/ 253 w 345"/>
                <a:gd name="T15" fmla="*/ 132 h 264"/>
                <a:gd name="T16" fmla="*/ 264 w 345"/>
                <a:gd name="T17" fmla="*/ 107 h 264"/>
                <a:gd name="T18" fmla="*/ 284 w 345"/>
                <a:gd name="T19" fmla="*/ 97 h 264"/>
                <a:gd name="T20" fmla="*/ 319 w 345"/>
                <a:gd name="T21" fmla="*/ 66 h 264"/>
                <a:gd name="T22" fmla="*/ 334 w 345"/>
                <a:gd name="T23" fmla="*/ 46 h 264"/>
                <a:gd name="T24" fmla="*/ 294 w 345"/>
                <a:gd name="T25" fmla="*/ 11 h 264"/>
                <a:gd name="T26" fmla="*/ 274 w 345"/>
                <a:gd name="T27" fmla="*/ 16 h 264"/>
                <a:gd name="T28" fmla="*/ 279 w 345"/>
                <a:gd name="T29" fmla="*/ 31 h 264"/>
                <a:gd name="T30" fmla="*/ 253 w 345"/>
                <a:gd name="T31" fmla="*/ 26 h 264"/>
                <a:gd name="T32" fmla="*/ 248 w 345"/>
                <a:gd name="T33" fmla="*/ 31 h 264"/>
                <a:gd name="T34" fmla="*/ 243 w 345"/>
                <a:gd name="T35" fmla="*/ 61 h 264"/>
                <a:gd name="T36" fmla="*/ 248 w 345"/>
                <a:gd name="T37" fmla="*/ 97 h 264"/>
                <a:gd name="T38" fmla="*/ 213 w 345"/>
                <a:gd name="T39" fmla="*/ 122 h 264"/>
                <a:gd name="T40" fmla="*/ 228 w 345"/>
                <a:gd name="T41" fmla="*/ 102 h 264"/>
                <a:gd name="T42" fmla="*/ 238 w 345"/>
                <a:gd name="T43" fmla="*/ 87 h 264"/>
                <a:gd name="T44" fmla="*/ 228 w 345"/>
                <a:gd name="T45" fmla="*/ 56 h 264"/>
                <a:gd name="T46" fmla="*/ 223 w 345"/>
                <a:gd name="T47" fmla="*/ 36 h 264"/>
                <a:gd name="T48" fmla="*/ 198 w 345"/>
                <a:gd name="T49" fmla="*/ 46 h 264"/>
                <a:gd name="T50" fmla="*/ 208 w 345"/>
                <a:gd name="T51" fmla="*/ 56 h 264"/>
                <a:gd name="T52" fmla="*/ 213 w 345"/>
                <a:gd name="T53" fmla="*/ 61 h 264"/>
                <a:gd name="T54" fmla="*/ 208 w 345"/>
                <a:gd name="T55" fmla="*/ 76 h 264"/>
                <a:gd name="T56" fmla="*/ 198 w 345"/>
                <a:gd name="T57" fmla="*/ 56 h 264"/>
                <a:gd name="T58" fmla="*/ 193 w 345"/>
                <a:gd name="T59" fmla="*/ 51 h 264"/>
                <a:gd name="T60" fmla="*/ 183 w 345"/>
                <a:gd name="T61" fmla="*/ 51 h 264"/>
                <a:gd name="T62" fmla="*/ 177 w 345"/>
                <a:gd name="T63" fmla="*/ 66 h 264"/>
                <a:gd name="T64" fmla="*/ 177 w 345"/>
                <a:gd name="T65" fmla="*/ 56 h 264"/>
                <a:gd name="T66" fmla="*/ 157 w 345"/>
                <a:gd name="T67" fmla="*/ 56 h 264"/>
                <a:gd name="T68" fmla="*/ 152 w 345"/>
                <a:gd name="T69" fmla="*/ 51 h 264"/>
                <a:gd name="T70" fmla="*/ 132 w 345"/>
                <a:gd name="T71" fmla="*/ 61 h 264"/>
                <a:gd name="T72" fmla="*/ 107 w 345"/>
                <a:gd name="T73" fmla="*/ 66 h 264"/>
                <a:gd name="T74" fmla="*/ 96 w 345"/>
                <a:gd name="T75" fmla="*/ 92 h 264"/>
                <a:gd name="T76" fmla="*/ 81 w 345"/>
                <a:gd name="T77" fmla="*/ 97 h 264"/>
                <a:gd name="T78" fmla="*/ 71 w 345"/>
                <a:gd name="T79" fmla="*/ 102 h 264"/>
                <a:gd name="T80" fmla="*/ 76 w 345"/>
                <a:gd name="T81" fmla="*/ 117 h 264"/>
                <a:gd name="T82" fmla="*/ 81 w 345"/>
                <a:gd name="T83" fmla="*/ 132 h 264"/>
                <a:gd name="T84" fmla="*/ 91 w 345"/>
                <a:gd name="T85" fmla="*/ 137 h 264"/>
                <a:gd name="T86" fmla="*/ 86 w 345"/>
                <a:gd name="T87" fmla="*/ 152 h 264"/>
                <a:gd name="T88" fmla="*/ 51 w 345"/>
                <a:gd name="T89" fmla="*/ 147 h 264"/>
                <a:gd name="T90" fmla="*/ 71 w 345"/>
                <a:gd name="T91" fmla="*/ 173 h 264"/>
                <a:gd name="T92" fmla="*/ 66 w 345"/>
                <a:gd name="T93" fmla="*/ 168 h 264"/>
                <a:gd name="T94" fmla="*/ 10 w 345"/>
                <a:gd name="T95" fmla="*/ 178 h 264"/>
                <a:gd name="T96" fmla="*/ 5 w 345"/>
                <a:gd name="T97" fmla="*/ 188 h 264"/>
                <a:gd name="T98" fmla="*/ 20 w 345"/>
                <a:gd name="T99" fmla="*/ 208 h 264"/>
                <a:gd name="T100" fmla="*/ 51 w 345"/>
                <a:gd name="T101" fmla="*/ 208 h 264"/>
                <a:gd name="T102" fmla="*/ 56 w 345"/>
                <a:gd name="T103" fmla="*/ 218 h 264"/>
                <a:gd name="T104" fmla="*/ 71 w 345"/>
                <a:gd name="T105" fmla="*/ 213 h 264"/>
                <a:gd name="T106" fmla="*/ 61 w 345"/>
                <a:gd name="T107" fmla="*/ 228 h 264"/>
                <a:gd name="T108" fmla="*/ 91 w 345"/>
                <a:gd name="T109" fmla="*/ 213 h 264"/>
                <a:gd name="T110" fmla="*/ 117 w 345"/>
                <a:gd name="T111" fmla="*/ 208 h 264"/>
                <a:gd name="T112" fmla="*/ 112 w 345"/>
                <a:gd name="T113" fmla="*/ 218 h 264"/>
                <a:gd name="T114" fmla="*/ 96 w 345"/>
                <a:gd name="T115" fmla="*/ 249 h 264"/>
                <a:gd name="T116" fmla="*/ 56 w 345"/>
                <a:gd name="T117" fmla="*/ 107 h 264"/>
                <a:gd name="T118" fmla="*/ 56 w 345"/>
                <a:gd name="T119" fmla="*/ 97 h 264"/>
                <a:gd name="T120" fmla="*/ 66 w 345"/>
                <a:gd name="T121" fmla="*/ 9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5" h="264">
                  <a:moveTo>
                    <a:pt x="91" y="264"/>
                  </a:moveTo>
                  <a:lnTo>
                    <a:pt x="91" y="264"/>
                  </a:lnTo>
                  <a:lnTo>
                    <a:pt x="96" y="264"/>
                  </a:lnTo>
                  <a:lnTo>
                    <a:pt x="101" y="264"/>
                  </a:lnTo>
                  <a:lnTo>
                    <a:pt x="107" y="264"/>
                  </a:lnTo>
                  <a:lnTo>
                    <a:pt x="107" y="264"/>
                  </a:lnTo>
                  <a:lnTo>
                    <a:pt x="117" y="259"/>
                  </a:lnTo>
                  <a:lnTo>
                    <a:pt x="122" y="259"/>
                  </a:lnTo>
                  <a:lnTo>
                    <a:pt x="122" y="259"/>
                  </a:lnTo>
                  <a:lnTo>
                    <a:pt x="127" y="254"/>
                  </a:lnTo>
                  <a:lnTo>
                    <a:pt x="127" y="254"/>
                  </a:lnTo>
                  <a:lnTo>
                    <a:pt x="132" y="249"/>
                  </a:lnTo>
                  <a:lnTo>
                    <a:pt x="137" y="243"/>
                  </a:lnTo>
                  <a:lnTo>
                    <a:pt x="147" y="249"/>
                  </a:lnTo>
                  <a:lnTo>
                    <a:pt x="157" y="249"/>
                  </a:lnTo>
                  <a:lnTo>
                    <a:pt x="162" y="249"/>
                  </a:lnTo>
                  <a:lnTo>
                    <a:pt x="183" y="233"/>
                  </a:lnTo>
                  <a:lnTo>
                    <a:pt x="188" y="228"/>
                  </a:lnTo>
                  <a:lnTo>
                    <a:pt x="188" y="223"/>
                  </a:lnTo>
                  <a:lnTo>
                    <a:pt x="188" y="223"/>
                  </a:lnTo>
                  <a:lnTo>
                    <a:pt x="188" y="223"/>
                  </a:lnTo>
                  <a:lnTo>
                    <a:pt x="183" y="228"/>
                  </a:lnTo>
                  <a:lnTo>
                    <a:pt x="177" y="223"/>
                  </a:lnTo>
                  <a:lnTo>
                    <a:pt x="172" y="218"/>
                  </a:lnTo>
                  <a:lnTo>
                    <a:pt x="172" y="218"/>
                  </a:lnTo>
                  <a:lnTo>
                    <a:pt x="172" y="218"/>
                  </a:lnTo>
                  <a:lnTo>
                    <a:pt x="167" y="218"/>
                  </a:lnTo>
                  <a:lnTo>
                    <a:pt x="167" y="218"/>
                  </a:lnTo>
                  <a:lnTo>
                    <a:pt x="167" y="218"/>
                  </a:lnTo>
                  <a:lnTo>
                    <a:pt x="162" y="213"/>
                  </a:lnTo>
                  <a:lnTo>
                    <a:pt x="162" y="213"/>
                  </a:lnTo>
                  <a:lnTo>
                    <a:pt x="162" y="213"/>
                  </a:lnTo>
                  <a:lnTo>
                    <a:pt x="157" y="208"/>
                  </a:lnTo>
                  <a:lnTo>
                    <a:pt x="157" y="208"/>
                  </a:lnTo>
                  <a:lnTo>
                    <a:pt x="157" y="203"/>
                  </a:lnTo>
                  <a:lnTo>
                    <a:pt x="157" y="203"/>
                  </a:lnTo>
                  <a:lnTo>
                    <a:pt x="152" y="198"/>
                  </a:lnTo>
                  <a:lnTo>
                    <a:pt x="162" y="193"/>
                  </a:lnTo>
                  <a:lnTo>
                    <a:pt x="172" y="188"/>
                  </a:lnTo>
                  <a:lnTo>
                    <a:pt x="172" y="188"/>
                  </a:lnTo>
                  <a:lnTo>
                    <a:pt x="177" y="193"/>
                  </a:lnTo>
                  <a:lnTo>
                    <a:pt x="183" y="198"/>
                  </a:lnTo>
                  <a:lnTo>
                    <a:pt x="188" y="198"/>
                  </a:lnTo>
                  <a:lnTo>
                    <a:pt x="193" y="198"/>
                  </a:lnTo>
                  <a:lnTo>
                    <a:pt x="203" y="188"/>
                  </a:lnTo>
                  <a:lnTo>
                    <a:pt x="203" y="188"/>
                  </a:lnTo>
                  <a:lnTo>
                    <a:pt x="213" y="193"/>
                  </a:lnTo>
                  <a:lnTo>
                    <a:pt x="218" y="188"/>
                  </a:lnTo>
                  <a:lnTo>
                    <a:pt x="218" y="193"/>
                  </a:lnTo>
                  <a:lnTo>
                    <a:pt x="223" y="193"/>
                  </a:lnTo>
                  <a:lnTo>
                    <a:pt x="223" y="193"/>
                  </a:lnTo>
                  <a:lnTo>
                    <a:pt x="223" y="193"/>
                  </a:lnTo>
                  <a:lnTo>
                    <a:pt x="223" y="188"/>
                  </a:lnTo>
                  <a:lnTo>
                    <a:pt x="223" y="188"/>
                  </a:lnTo>
                  <a:lnTo>
                    <a:pt x="223" y="178"/>
                  </a:lnTo>
                  <a:lnTo>
                    <a:pt x="223" y="178"/>
                  </a:lnTo>
                  <a:lnTo>
                    <a:pt x="238" y="162"/>
                  </a:lnTo>
                  <a:lnTo>
                    <a:pt x="243" y="157"/>
                  </a:lnTo>
                  <a:lnTo>
                    <a:pt x="243" y="152"/>
                  </a:lnTo>
                  <a:lnTo>
                    <a:pt x="243" y="147"/>
                  </a:lnTo>
                  <a:lnTo>
                    <a:pt x="243" y="137"/>
                  </a:lnTo>
                  <a:lnTo>
                    <a:pt x="248" y="137"/>
                  </a:lnTo>
                  <a:lnTo>
                    <a:pt x="248" y="132"/>
                  </a:lnTo>
                  <a:lnTo>
                    <a:pt x="253" y="132"/>
                  </a:lnTo>
                  <a:lnTo>
                    <a:pt x="253" y="132"/>
                  </a:lnTo>
                  <a:lnTo>
                    <a:pt x="253" y="127"/>
                  </a:lnTo>
                  <a:lnTo>
                    <a:pt x="253" y="122"/>
                  </a:lnTo>
                  <a:lnTo>
                    <a:pt x="253" y="117"/>
                  </a:lnTo>
                  <a:lnTo>
                    <a:pt x="253" y="117"/>
                  </a:lnTo>
                  <a:lnTo>
                    <a:pt x="258" y="117"/>
                  </a:lnTo>
                  <a:lnTo>
                    <a:pt x="253" y="117"/>
                  </a:lnTo>
                  <a:lnTo>
                    <a:pt x="264" y="107"/>
                  </a:lnTo>
                  <a:lnTo>
                    <a:pt x="264" y="107"/>
                  </a:lnTo>
                  <a:lnTo>
                    <a:pt x="264" y="107"/>
                  </a:lnTo>
                  <a:lnTo>
                    <a:pt x="279" y="107"/>
                  </a:lnTo>
                  <a:lnTo>
                    <a:pt x="279" y="102"/>
                  </a:lnTo>
                  <a:lnTo>
                    <a:pt x="279" y="102"/>
                  </a:lnTo>
                  <a:lnTo>
                    <a:pt x="284" y="102"/>
                  </a:lnTo>
                  <a:lnTo>
                    <a:pt x="284" y="97"/>
                  </a:lnTo>
                  <a:lnTo>
                    <a:pt x="284" y="97"/>
                  </a:lnTo>
                  <a:lnTo>
                    <a:pt x="284" y="97"/>
                  </a:lnTo>
                  <a:lnTo>
                    <a:pt x="289" y="92"/>
                  </a:lnTo>
                  <a:lnTo>
                    <a:pt x="294" y="87"/>
                  </a:lnTo>
                  <a:lnTo>
                    <a:pt x="299" y="76"/>
                  </a:lnTo>
                  <a:lnTo>
                    <a:pt x="304" y="76"/>
                  </a:lnTo>
                  <a:lnTo>
                    <a:pt x="309" y="76"/>
                  </a:lnTo>
                  <a:lnTo>
                    <a:pt x="314" y="71"/>
                  </a:lnTo>
                  <a:lnTo>
                    <a:pt x="319" y="66"/>
                  </a:lnTo>
                  <a:lnTo>
                    <a:pt x="324" y="61"/>
                  </a:lnTo>
                  <a:lnTo>
                    <a:pt x="334" y="61"/>
                  </a:lnTo>
                  <a:lnTo>
                    <a:pt x="339" y="61"/>
                  </a:lnTo>
                  <a:lnTo>
                    <a:pt x="345" y="56"/>
                  </a:lnTo>
                  <a:lnTo>
                    <a:pt x="345" y="51"/>
                  </a:lnTo>
                  <a:lnTo>
                    <a:pt x="339" y="46"/>
                  </a:lnTo>
                  <a:lnTo>
                    <a:pt x="339" y="51"/>
                  </a:lnTo>
                  <a:lnTo>
                    <a:pt x="334" y="46"/>
                  </a:lnTo>
                  <a:lnTo>
                    <a:pt x="329" y="41"/>
                  </a:lnTo>
                  <a:lnTo>
                    <a:pt x="319" y="41"/>
                  </a:lnTo>
                  <a:lnTo>
                    <a:pt x="314" y="36"/>
                  </a:lnTo>
                  <a:lnTo>
                    <a:pt x="309" y="31"/>
                  </a:lnTo>
                  <a:lnTo>
                    <a:pt x="304" y="21"/>
                  </a:lnTo>
                  <a:lnTo>
                    <a:pt x="299" y="16"/>
                  </a:lnTo>
                  <a:lnTo>
                    <a:pt x="294" y="11"/>
                  </a:lnTo>
                  <a:lnTo>
                    <a:pt x="294" y="11"/>
                  </a:lnTo>
                  <a:lnTo>
                    <a:pt x="279" y="6"/>
                  </a:lnTo>
                  <a:lnTo>
                    <a:pt x="274" y="0"/>
                  </a:lnTo>
                  <a:lnTo>
                    <a:pt x="274" y="0"/>
                  </a:lnTo>
                  <a:lnTo>
                    <a:pt x="269" y="6"/>
                  </a:lnTo>
                  <a:lnTo>
                    <a:pt x="269" y="6"/>
                  </a:lnTo>
                  <a:lnTo>
                    <a:pt x="274" y="6"/>
                  </a:lnTo>
                  <a:lnTo>
                    <a:pt x="279" y="11"/>
                  </a:lnTo>
                  <a:lnTo>
                    <a:pt x="274" y="16"/>
                  </a:lnTo>
                  <a:lnTo>
                    <a:pt x="279" y="26"/>
                  </a:lnTo>
                  <a:lnTo>
                    <a:pt x="289" y="36"/>
                  </a:lnTo>
                  <a:lnTo>
                    <a:pt x="289" y="36"/>
                  </a:lnTo>
                  <a:lnTo>
                    <a:pt x="284" y="36"/>
                  </a:lnTo>
                  <a:lnTo>
                    <a:pt x="279" y="36"/>
                  </a:lnTo>
                  <a:lnTo>
                    <a:pt x="279" y="31"/>
                  </a:lnTo>
                  <a:lnTo>
                    <a:pt x="279" y="31"/>
                  </a:lnTo>
                  <a:lnTo>
                    <a:pt x="279" y="31"/>
                  </a:lnTo>
                  <a:lnTo>
                    <a:pt x="279" y="26"/>
                  </a:lnTo>
                  <a:lnTo>
                    <a:pt x="274" y="26"/>
                  </a:lnTo>
                  <a:lnTo>
                    <a:pt x="274" y="26"/>
                  </a:lnTo>
                  <a:lnTo>
                    <a:pt x="264" y="31"/>
                  </a:lnTo>
                  <a:lnTo>
                    <a:pt x="258" y="31"/>
                  </a:lnTo>
                  <a:lnTo>
                    <a:pt x="258" y="26"/>
                  </a:lnTo>
                  <a:lnTo>
                    <a:pt x="253" y="26"/>
                  </a:lnTo>
                  <a:lnTo>
                    <a:pt x="253" y="26"/>
                  </a:lnTo>
                  <a:lnTo>
                    <a:pt x="253" y="26"/>
                  </a:lnTo>
                  <a:lnTo>
                    <a:pt x="253" y="26"/>
                  </a:lnTo>
                  <a:lnTo>
                    <a:pt x="253" y="31"/>
                  </a:lnTo>
                  <a:lnTo>
                    <a:pt x="253" y="31"/>
                  </a:lnTo>
                  <a:lnTo>
                    <a:pt x="248" y="31"/>
                  </a:lnTo>
                  <a:lnTo>
                    <a:pt x="248" y="31"/>
                  </a:lnTo>
                  <a:lnTo>
                    <a:pt x="243" y="26"/>
                  </a:lnTo>
                  <a:lnTo>
                    <a:pt x="248" y="31"/>
                  </a:lnTo>
                  <a:lnTo>
                    <a:pt x="243" y="41"/>
                  </a:lnTo>
                  <a:lnTo>
                    <a:pt x="243" y="46"/>
                  </a:lnTo>
                  <a:lnTo>
                    <a:pt x="238" y="46"/>
                  </a:lnTo>
                  <a:lnTo>
                    <a:pt x="238" y="51"/>
                  </a:lnTo>
                  <a:lnTo>
                    <a:pt x="238" y="51"/>
                  </a:lnTo>
                  <a:lnTo>
                    <a:pt x="238" y="56"/>
                  </a:lnTo>
                  <a:lnTo>
                    <a:pt x="238" y="56"/>
                  </a:lnTo>
                  <a:lnTo>
                    <a:pt x="243" y="61"/>
                  </a:lnTo>
                  <a:lnTo>
                    <a:pt x="248" y="71"/>
                  </a:lnTo>
                  <a:lnTo>
                    <a:pt x="248" y="71"/>
                  </a:lnTo>
                  <a:lnTo>
                    <a:pt x="248" y="81"/>
                  </a:lnTo>
                  <a:lnTo>
                    <a:pt x="248" y="87"/>
                  </a:lnTo>
                  <a:lnTo>
                    <a:pt x="248" y="87"/>
                  </a:lnTo>
                  <a:lnTo>
                    <a:pt x="248" y="87"/>
                  </a:lnTo>
                  <a:lnTo>
                    <a:pt x="248" y="92"/>
                  </a:lnTo>
                  <a:lnTo>
                    <a:pt x="248" y="97"/>
                  </a:lnTo>
                  <a:lnTo>
                    <a:pt x="248" y="97"/>
                  </a:lnTo>
                  <a:lnTo>
                    <a:pt x="248" y="102"/>
                  </a:lnTo>
                  <a:lnTo>
                    <a:pt x="243" y="102"/>
                  </a:lnTo>
                  <a:lnTo>
                    <a:pt x="238" y="102"/>
                  </a:lnTo>
                  <a:lnTo>
                    <a:pt x="233" y="107"/>
                  </a:lnTo>
                  <a:lnTo>
                    <a:pt x="233" y="107"/>
                  </a:lnTo>
                  <a:lnTo>
                    <a:pt x="233" y="107"/>
                  </a:lnTo>
                  <a:lnTo>
                    <a:pt x="213" y="122"/>
                  </a:lnTo>
                  <a:lnTo>
                    <a:pt x="208" y="127"/>
                  </a:lnTo>
                  <a:lnTo>
                    <a:pt x="208" y="127"/>
                  </a:lnTo>
                  <a:lnTo>
                    <a:pt x="208" y="122"/>
                  </a:lnTo>
                  <a:lnTo>
                    <a:pt x="208" y="122"/>
                  </a:lnTo>
                  <a:lnTo>
                    <a:pt x="218" y="112"/>
                  </a:lnTo>
                  <a:lnTo>
                    <a:pt x="223" y="107"/>
                  </a:lnTo>
                  <a:lnTo>
                    <a:pt x="228" y="107"/>
                  </a:lnTo>
                  <a:lnTo>
                    <a:pt x="228" y="102"/>
                  </a:lnTo>
                  <a:lnTo>
                    <a:pt x="228" y="97"/>
                  </a:lnTo>
                  <a:lnTo>
                    <a:pt x="218" y="102"/>
                  </a:lnTo>
                  <a:lnTo>
                    <a:pt x="218" y="97"/>
                  </a:lnTo>
                  <a:lnTo>
                    <a:pt x="228" y="92"/>
                  </a:lnTo>
                  <a:lnTo>
                    <a:pt x="228" y="87"/>
                  </a:lnTo>
                  <a:lnTo>
                    <a:pt x="233" y="87"/>
                  </a:lnTo>
                  <a:lnTo>
                    <a:pt x="233" y="87"/>
                  </a:lnTo>
                  <a:lnTo>
                    <a:pt x="238" y="87"/>
                  </a:lnTo>
                  <a:lnTo>
                    <a:pt x="238" y="81"/>
                  </a:lnTo>
                  <a:lnTo>
                    <a:pt x="238" y="76"/>
                  </a:lnTo>
                  <a:lnTo>
                    <a:pt x="238" y="71"/>
                  </a:lnTo>
                  <a:lnTo>
                    <a:pt x="233" y="71"/>
                  </a:lnTo>
                  <a:lnTo>
                    <a:pt x="233" y="66"/>
                  </a:lnTo>
                  <a:lnTo>
                    <a:pt x="233" y="61"/>
                  </a:lnTo>
                  <a:lnTo>
                    <a:pt x="233" y="61"/>
                  </a:lnTo>
                  <a:lnTo>
                    <a:pt x="228" y="56"/>
                  </a:lnTo>
                  <a:lnTo>
                    <a:pt x="228" y="56"/>
                  </a:lnTo>
                  <a:lnTo>
                    <a:pt x="223" y="51"/>
                  </a:lnTo>
                  <a:lnTo>
                    <a:pt x="228" y="51"/>
                  </a:lnTo>
                  <a:lnTo>
                    <a:pt x="228" y="46"/>
                  </a:lnTo>
                  <a:lnTo>
                    <a:pt x="228" y="41"/>
                  </a:lnTo>
                  <a:lnTo>
                    <a:pt x="228" y="41"/>
                  </a:lnTo>
                  <a:lnTo>
                    <a:pt x="228" y="36"/>
                  </a:lnTo>
                  <a:lnTo>
                    <a:pt x="223" y="36"/>
                  </a:lnTo>
                  <a:lnTo>
                    <a:pt x="223" y="31"/>
                  </a:lnTo>
                  <a:lnTo>
                    <a:pt x="223" y="31"/>
                  </a:lnTo>
                  <a:lnTo>
                    <a:pt x="218" y="31"/>
                  </a:lnTo>
                  <a:lnTo>
                    <a:pt x="213" y="36"/>
                  </a:lnTo>
                  <a:lnTo>
                    <a:pt x="208" y="36"/>
                  </a:lnTo>
                  <a:lnTo>
                    <a:pt x="203" y="36"/>
                  </a:lnTo>
                  <a:lnTo>
                    <a:pt x="203" y="36"/>
                  </a:lnTo>
                  <a:lnTo>
                    <a:pt x="198" y="46"/>
                  </a:lnTo>
                  <a:lnTo>
                    <a:pt x="198" y="51"/>
                  </a:lnTo>
                  <a:lnTo>
                    <a:pt x="198" y="51"/>
                  </a:lnTo>
                  <a:lnTo>
                    <a:pt x="203" y="51"/>
                  </a:lnTo>
                  <a:lnTo>
                    <a:pt x="203" y="56"/>
                  </a:lnTo>
                  <a:lnTo>
                    <a:pt x="203" y="56"/>
                  </a:lnTo>
                  <a:lnTo>
                    <a:pt x="208" y="61"/>
                  </a:lnTo>
                  <a:lnTo>
                    <a:pt x="208" y="61"/>
                  </a:lnTo>
                  <a:lnTo>
                    <a:pt x="208" y="56"/>
                  </a:lnTo>
                  <a:lnTo>
                    <a:pt x="208" y="51"/>
                  </a:lnTo>
                  <a:lnTo>
                    <a:pt x="208" y="46"/>
                  </a:lnTo>
                  <a:lnTo>
                    <a:pt x="208" y="46"/>
                  </a:lnTo>
                  <a:lnTo>
                    <a:pt x="213" y="46"/>
                  </a:lnTo>
                  <a:lnTo>
                    <a:pt x="213" y="51"/>
                  </a:lnTo>
                  <a:lnTo>
                    <a:pt x="213" y="56"/>
                  </a:lnTo>
                  <a:lnTo>
                    <a:pt x="213" y="56"/>
                  </a:lnTo>
                  <a:lnTo>
                    <a:pt x="213" y="61"/>
                  </a:lnTo>
                  <a:lnTo>
                    <a:pt x="213" y="61"/>
                  </a:lnTo>
                  <a:lnTo>
                    <a:pt x="213" y="66"/>
                  </a:lnTo>
                  <a:lnTo>
                    <a:pt x="213" y="71"/>
                  </a:lnTo>
                  <a:lnTo>
                    <a:pt x="213" y="71"/>
                  </a:lnTo>
                  <a:lnTo>
                    <a:pt x="208" y="81"/>
                  </a:lnTo>
                  <a:lnTo>
                    <a:pt x="208" y="81"/>
                  </a:lnTo>
                  <a:lnTo>
                    <a:pt x="208" y="81"/>
                  </a:lnTo>
                  <a:lnTo>
                    <a:pt x="208" y="76"/>
                  </a:lnTo>
                  <a:lnTo>
                    <a:pt x="208" y="71"/>
                  </a:lnTo>
                  <a:lnTo>
                    <a:pt x="208" y="71"/>
                  </a:lnTo>
                  <a:lnTo>
                    <a:pt x="208" y="66"/>
                  </a:lnTo>
                  <a:lnTo>
                    <a:pt x="208" y="66"/>
                  </a:lnTo>
                  <a:lnTo>
                    <a:pt x="208" y="61"/>
                  </a:lnTo>
                  <a:lnTo>
                    <a:pt x="203" y="56"/>
                  </a:lnTo>
                  <a:lnTo>
                    <a:pt x="203" y="56"/>
                  </a:lnTo>
                  <a:lnTo>
                    <a:pt x="198" y="56"/>
                  </a:lnTo>
                  <a:lnTo>
                    <a:pt x="198" y="56"/>
                  </a:lnTo>
                  <a:lnTo>
                    <a:pt x="193" y="56"/>
                  </a:lnTo>
                  <a:lnTo>
                    <a:pt x="193" y="56"/>
                  </a:lnTo>
                  <a:lnTo>
                    <a:pt x="193" y="56"/>
                  </a:lnTo>
                  <a:lnTo>
                    <a:pt x="193" y="56"/>
                  </a:lnTo>
                  <a:lnTo>
                    <a:pt x="193" y="51"/>
                  </a:lnTo>
                  <a:lnTo>
                    <a:pt x="193" y="51"/>
                  </a:lnTo>
                  <a:lnTo>
                    <a:pt x="193" y="51"/>
                  </a:lnTo>
                  <a:lnTo>
                    <a:pt x="198" y="36"/>
                  </a:lnTo>
                  <a:lnTo>
                    <a:pt x="198" y="36"/>
                  </a:lnTo>
                  <a:lnTo>
                    <a:pt x="198" y="36"/>
                  </a:lnTo>
                  <a:lnTo>
                    <a:pt x="198" y="36"/>
                  </a:lnTo>
                  <a:lnTo>
                    <a:pt x="193" y="41"/>
                  </a:lnTo>
                  <a:lnTo>
                    <a:pt x="188" y="41"/>
                  </a:lnTo>
                  <a:lnTo>
                    <a:pt x="183" y="46"/>
                  </a:lnTo>
                  <a:lnTo>
                    <a:pt x="183" y="51"/>
                  </a:lnTo>
                  <a:lnTo>
                    <a:pt x="188" y="56"/>
                  </a:lnTo>
                  <a:lnTo>
                    <a:pt x="188" y="61"/>
                  </a:lnTo>
                  <a:lnTo>
                    <a:pt x="183" y="66"/>
                  </a:lnTo>
                  <a:lnTo>
                    <a:pt x="183" y="66"/>
                  </a:lnTo>
                  <a:lnTo>
                    <a:pt x="183" y="66"/>
                  </a:lnTo>
                  <a:lnTo>
                    <a:pt x="177" y="66"/>
                  </a:lnTo>
                  <a:lnTo>
                    <a:pt x="177" y="66"/>
                  </a:lnTo>
                  <a:lnTo>
                    <a:pt x="177" y="66"/>
                  </a:lnTo>
                  <a:lnTo>
                    <a:pt x="177" y="66"/>
                  </a:lnTo>
                  <a:lnTo>
                    <a:pt x="177" y="61"/>
                  </a:lnTo>
                  <a:lnTo>
                    <a:pt x="183" y="61"/>
                  </a:lnTo>
                  <a:lnTo>
                    <a:pt x="183" y="61"/>
                  </a:lnTo>
                  <a:lnTo>
                    <a:pt x="177" y="61"/>
                  </a:lnTo>
                  <a:lnTo>
                    <a:pt x="177" y="61"/>
                  </a:lnTo>
                  <a:lnTo>
                    <a:pt x="177" y="61"/>
                  </a:lnTo>
                  <a:lnTo>
                    <a:pt x="177" y="56"/>
                  </a:lnTo>
                  <a:lnTo>
                    <a:pt x="177" y="56"/>
                  </a:lnTo>
                  <a:lnTo>
                    <a:pt x="177" y="51"/>
                  </a:lnTo>
                  <a:lnTo>
                    <a:pt x="172" y="51"/>
                  </a:lnTo>
                  <a:lnTo>
                    <a:pt x="172" y="56"/>
                  </a:lnTo>
                  <a:lnTo>
                    <a:pt x="167" y="56"/>
                  </a:lnTo>
                  <a:lnTo>
                    <a:pt x="167" y="51"/>
                  </a:lnTo>
                  <a:lnTo>
                    <a:pt x="167" y="51"/>
                  </a:lnTo>
                  <a:lnTo>
                    <a:pt x="157" y="56"/>
                  </a:lnTo>
                  <a:lnTo>
                    <a:pt x="157" y="51"/>
                  </a:lnTo>
                  <a:lnTo>
                    <a:pt x="167" y="46"/>
                  </a:lnTo>
                  <a:lnTo>
                    <a:pt x="167" y="46"/>
                  </a:lnTo>
                  <a:lnTo>
                    <a:pt x="162" y="41"/>
                  </a:lnTo>
                  <a:lnTo>
                    <a:pt x="162" y="41"/>
                  </a:lnTo>
                  <a:lnTo>
                    <a:pt x="157" y="46"/>
                  </a:lnTo>
                  <a:lnTo>
                    <a:pt x="157" y="51"/>
                  </a:lnTo>
                  <a:lnTo>
                    <a:pt x="152" y="51"/>
                  </a:lnTo>
                  <a:lnTo>
                    <a:pt x="147" y="51"/>
                  </a:lnTo>
                  <a:lnTo>
                    <a:pt x="137" y="56"/>
                  </a:lnTo>
                  <a:lnTo>
                    <a:pt x="132" y="66"/>
                  </a:lnTo>
                  <a:lnTo>
                    <a:pt x="132" y="66"/>
                  </a:lnTo>
                  <a:lnTo>
                    <a:pt x="127" y="66"/>
                  </a:lnTo>
                  <a:lnTo>
                    <a:pt x="132" y="61"/>
                  </a:lnTo>
                  <a:lnTo>
                    <a:pt x="132" y="61"/>
                  </a:lnTo>
                  <a:lnTo>
                    <a:pt x="132" y="61"/>
                  </a:lnTo>
                  <a:lnTo>
                    <a:pt x="132" y="56"/>
                  </a:lnTo>
                  <a:lnTo>
                    <a:pt x="132" y="56"/>
                  </a:lnTo>
                  <a:lnTo>
                    <a:pt x="127" y="61"/>
                  </a:lnTo>
                  <a:lnTo>
                    <a:pt x="122" y="61"/>
                  </a:lnTo>
                  <a:lnTo>
                    <a:pt x="112" y="56"/>
                  </a:lnTo>
                  <a:lnTo>
                    <a:pt x="112" y="56"/>
                  </a:lnTo>
                  <a:lnTo>
                    <a:pt x="107" y="56"/>
                  </a:lnTo>
                  <a:lnTo>
                    <a:pt x="107" y="66"/>
                  </a:lnTo>
                  <a:lnTo>
                    <a:pt x="101" y="66"/>
                  </a:lnTo>
                  <a:lnTo>
                    <a:pt x="101" y="71"/>
                  </a:lnTo>
                  <a:lnTo>
                    <a:pt x="101" y="76"/>
                  </a:lnTo>
                  <a:lnTo>
                    <a:pt x="101" y="87"/>
                  </a:lnTo>
                  <a:lnTo>
                    <a:pt x="101" y="87"/>
                  </a:lnTo>
                  <a:lnTo>
                    <a:pt x="96" y="92"/>
                  </a:lnTo>
                  <a:lnTo>
                    <a:pt x="96" y="92"/>
                  </a:lnTo>
                  <a:lnTo>
                    <a:pt x="96" y="92"/>
                  </a:lnTo>
                  <a:lnTo>
                    <a:pt x="96" y="81"/>
                  </a:lnTo>
                  <a:lnTo>
                    <a:pt x="96" y="81"/>
                  </a:lnTo>
                  <a:lnTo>
                    <a:pt x="91" y="81"/>
                  </a:lnTo>
                  <a:lnTo>
                    <a:pt x="91" y="92"/>
                  </a:lnTo>
                  <a:lnTo>
                    <a:pt x="86" y="92"/>
                  </a:lnTo>
                  <a:lnTo>
                    <a:pt x="86" y="92"/>
                  </a:lnTo>
                  <a:lnTo>
                    <a:pt x="86" y="92"/>
                  </a:lnTo>
                  <a:lnTo>
                    <a:pt x="81" y="97"/>
                  </a:lnTo>
                  <a:lnTo>
                    <a:pt x="81" y="97"/>
                  </a:lnTo>
                  <a:lnTo>
                    <a:pt x="81" y="97"/>
                  </a:lnTo>
                  <a:lnTo>
                    <a:pt x="81" y="97"/>
                  </a:lnTo>
                  <a:lnTo>
                    <a:pt x="81" y="97"/>
                  </a:lnTo>
                  <a:lnTo>
                    <a:pt x="76" y="97"/>
                  </a:lnTo>
                  <a:lnTo>
                    <a:pt x="76" y="97"/>
                  </a:lnTo>
                  <a:lnTo>
                    <a:pt x="76" y="97"/>
                  </a:lnTo>
                  <a:lnTo>
                    <a:pt x="71" y="102"/>
                  </a:lnTo>
                  <a:lnTo>
                    <a:pt x="81" y="107"/>
                  </a:lnTo>
                  <a:lnTo>
                    <a:pt x="81" y="112"/>
                  </a:lnTo>
                  <a:lnTo>
                    <a:pt x="86" y="117"/>
                  </a:lnTo>
                  <a:lnTo>
                    <a:pt x="81" y="117"/>
                  </a:lnTo>
                  <a:lnTo>
                    <a:pt x="81" y="117"/>
                  </a:lnTo>
                  <a:lnTo>
                    <a:pt x="76" y="117"/>
                  </a:lnTo>
                  <a:lnTo>
                    <a:pt x="76" y="117"/>
                  </a:lnTo>
                  <a:lnTo>
                    <a:pt x="76" y="117"/>
                  </a:lnTo>
                  <a:lnTo>
                    <a:pt x="71" y="117"/>
                  </a:lnTo>
                  <a:lnTo>
                    <a:pt x="71" y="117"/>
                  </a:lnTo>
                  <a:lnTo>
                    <a:pt x="71" y="122"/>
                  </a:lnTo>
                  <a:lnTo>
                    <a:pt x="76" y="127"/>
                  </a:lnTo>
                  <a:lnTo>
                    <a:pt x="76" y="132"/>
                  </a:lnTo>
                  <a:lnTo>
                    <a:pt x="81" y="132"/>
                  </a:lnTo>
                  <a:lnTo>
                    <a:pt x="81" y="132"/>
                  </a:lnTo>
                  <a:lnTo>
                    <a:pt x="81" y="132"/>
                  </a:lnTo>
                  <a:lnTo>
                    <a:pt x="81" y="127"/>
                  </a:lnTo>
                  <a:lnTo>
                    <a:pt x="86" y="127"/>
                  </a:lnTo>
                  <a:lnTo>
                    <a:pt x="86" y="127"/>
                  </a:lnTo>
                  <a:lnTo>
                    <a:pt x="86" y="127"/>
                  </a:lnTo>
                  <a:lnTo>
                    <a:pt x="91" y="132"/>
                  </a:lnTo>
                  <a:lnTo>
                    <a:pt x="91" y="137"/>
                  </a:lnTo>
                  <a:lnTo>
                    <a:pt x="96" y="137"/>
                  </a:lnTo>
                  <a:lnTo>
                    <a:pt x="91" y="137"/>
                  </a:lnTo>
                  <a:lnTo>
                    <a:pt x="86" y="137"/>
                  </a:lnTo>
                  <a:lnTo>
                    <a:pt x="81" y="137"/>
                  </a:lnTo>
                  <a:lnTo>
                    <a:pt x="81" y="142"/>
                  </a:lnTo>
                  <a:lnTo>
                    <a:pt x="86" y="147"/>
                  </a:lnTo>
                  <a:lnTo>
                    <a:pt x="86" y="147"/>
                  </a:lnTo>
                  <a:lnTo>
                    <a:pt x="91" y="147"/>
                  </a:lnTo>
                  <a:lnTo>
                    <a:pt x="91" y="152"/>
                  </a:lnTo>
                  <a:lnTo>
                    <a:pt x="86" y="152"/>
                  </a:lnTo>
                  <a:lnTo>
                    <a:pt x="76" y="147"/>
                  </a:lnTo>
                  <a:lnTo>
                    <a:pt x="71" y="147"/>
                  </a:lnTo>
                  <a:lnTo>
                    <a:pt x="66" y="147"/>
                  </a:lnTo>
                  <a:lnTo>
                    <a:pt x="61" y="142"/>
                  </a:lnTo>
                  <a:lnTo>
                    <a:pt x="61" y="142"/>
                  </a:lnTo>
                  <a:lnTo>
                    <a:pt x="56" y="147"/>
                  </a:lnTo>
                  <a:lnTo>
                    <a:pt x="56" y="147"/>
                  </a:lnTo>
                  <a:lnTo>
                    <a:pt x="51" y="147"/>
                  </a:lnTo>
                  <a:lnTo>
                    <a:pt x="51" y="147"/>
                  </a:lnTo>
                  <a:lnTo>
                    <a:pt x="51" y="147"/>
                  </a:lnTo>
                  <a:lnTo>
                    <a:pt x="51" y="152"/>
                  </a:lnTo>
                  <a:lnTo>
                    <a:pt x="51" y="152"/>
                  </a:lnTo>
                  <a:lnTo>
                    <a:pt x="61" y="157"/>
                  </a:lnTo>
                  <a:lnTo>
                    <a:pt x="66" y="162"/>
                  </a:lnTo>
                  <a:lnTo>
                    <a:pt x="71" y="173"/>
                  </a:lnTo>
                  <a:lnTo>
                    <a:pt x="71" y="173"/>
                  </a:lnTo>
                  <a:lnTo>
                    <a:pt x="66" y="168"/>
                  </a:lnTo>
                  <a:lnTo>
                    <a:pt x="66" y="168"/>
                  </a:lnTo>
                  <a:lnTo>
                    <a:pt x="61" y="162"/>
                  </a:lnTo>
                  <a:lnTo>
                    <a:pt x="61" y="162"/>
                  </a:lnTo>
                  <a:lnTo>
                    <a:pt x="51" y="162"/>
                  </a:lnTo>
                  <a:lnTo>
                    <a:pt x="51" y="162"/>
                  </a:lnTo>
                  <a:lnTo>
                    <a:pt x="51" y="168"/>
                  </a:lnTo>
                  <a:lnTo>
                    <a:pt x="66" y="168"/>
                  </a:lnTo>
                  <a:lnTo>
                    <a:pt x="66" y="173"/>
                  </a:lnTo>
                  <a:lnTo>
                    <a:pt x="61" y="173"/>
                  </a:lnTo>
                  <a:lnTo>
                    <a:pt x="51" y="168"/>
                  </a:lnTo>
                  <a:lnTo>
                    <a:pt x="36" y="162"/>
                  </a:lnTo>
                  <a:lnTo>
                    <a:pt x="31" y="168"/>
                  </a:lnTo>
                  <a:lnTo>
                    <a:pt x="15" y="173"/>
                  </a:lnTo>
                  <a:lnTo>
                    <a:pt x="15" y="178"/>
                  </a:lnTo>
                  <a:lnTo>
                    <a:pt x="10" y="178"/>
                  </a:lnTo>
                  <a:lnTo>
                    <a:pt x="10" y="183"/>
                  </a:lnTo>
                  <a:lnTo>
                    <a:pt x="10" y="183"/>
                  </a:lnTo>
                  <a:lnTo>
                    <a:pt x="5" y="183"/>
                  </a:lnTo>
                  <a:lnTo>
                    <a:pt x="5" y="183"/>
                  </a:lnTo>
                  <a:lnTo>
                    <a:pt x="5" y="183"/>
                  </a:lnTo>
                  <a:lnTo>
                    <a:pt x="5" y="188"/>
                  </a:lnTo>
                  <a:lnTo>
                    <a:pt x="5" y="188"/>
                  </a:lnTo>
                  <a:lnTo>
                    <a:pt x="5" y="188"/>
                  </a:lnTo>
                  <a:lnTo>
                    <a:pt x="5" y="193"/>
                  </a:lnTo>
                  <a:lnTo>
                    <a:pt x="5" y="193"/>
                  </a:lnTo>
                  <a:lnTo>
                    <a:pt x="5" y="193"/>
                  </a:lnTo>
                  <a:lnTo>
                    <a:pt x="0" y="193"/>
                  </a:lnTo>
                  <a:lnTo>
                    <a:pt x="5" y="193"/>
                  </a:lnTo>
                  <a:lnTo>
                    <a:pt x="20" y="203"/>
                  </a:lnTo>
                  <a:lnTo>
                    <a:pt x="20" y="203"/>
                  </a:lnTo>
                  <a:lnTo>
                    <a:pt x="20" y="208"/>
                  </a:lnTo>
                  <a:lnTo>
                    <a:pt x="20" y="208"/>
                  </a:lnTo>
                  <a:lnTo>
                    <a:pt x="36" y="208"/>
                  </a:lnTo>
                  <a:lnTo>
                    <a:pt x="41" y="213"/>
                  </a:lnTo>
                  <a:lnTo>
                    <a:pt x="41" y="213"/>
                  </a:lnTo>
                  <a:lnTo>
                    <a:pt x="41" y="208"/>
                  </a:lnTo>
                  <a:lnTo>
                    <a:pt x="46" y="208"/>
                  </a:lnTo>
                  <a:lnTo>
                    <a:pt x="51" y="208"/>
                  </a:lnTo>
                  <a:lnTo>
                    <a:pt x="51" y="208"/>
                  </a:lnTo>
                  <a:lnTo>
                    <a:pt x="51" y="208"/>
                  </a:lnTo>
                  <a:lnTo>
                    <a:pt x="56" y="208"/>
                  </a:lnTo>
                  <a:lnTo>
                    <a:pt x="56" y="208"/>
                  </a:lnTo>
                  <a:lnTo>
                    <a:pt x="56" y="208"/>
                  </a:lnTo>
                  <a:lnTo>
                    <a:pt x="56" y="213"/>
                  </a:lnTo>
                  <a:lnTo>
                    <a:pt x="56" y="213"/>
                  </a:lnTo>
                  <a:lnTo>
                    <a:pt x="56" y="213"/>
                  </a:lnTo>
                  <a:lnTo>
                    <a:pt x="56" y="218"/>
                  </a:lnTo>
                  <a:lnTo>
                    <a:pt x="61" y="213"/>
                  </a:lnTo>
                  <a:lnTo>
                    <a:pt x="61" y="208"/>
                  </a:lnTo>
                  <a:lnTo>
                    <a:pt x="66" y="208"/>
                  </a:lnTo>
                  <a:lnTo>
                    <a:pt x="66" y="208"/>
                  </a:lnTo>
                  <a:lnTo>
                    <a:pt x="66" y="213"/>
                  </a:lnTo>
                  <a:lnTo>
                    <a:pt x="66" y="213"/>
                  </a:lnTo>
                  <a:lnTo>
                    <a:pt x="71" y="208"/>
                  </a:lnTo>
                  <a:lnTo>
                    <a:pt x="71" y="213"/>
                  </a:lnTo>
                  <a:lnTo>
                    <a:pt x="71" y="218"/>
                  </a:lnTo>
                  <a:lnTo>
                    <a:pt x="71" y="218"/>
                  </a:lnTo>
                  <a:lnTo>
                    <a:pt x="66" y="218"/>
                  </a:lnTo>
                  <a:lnTo>
                    <a:pt x="61" y="223"/>
                  </a:lnTo>
                  <a:lnTo>
                    <a:pt x="56" y="228"/>
                  </a:lnTo>
                  <a:lnTo>
                    <a:pt x="56" y="228"/>
                  </a:lnTo>
                  <a:lnTo>
                    <a:pt x="61" y="228"/>
                  </a:lnTo>
                  <a:lnTo>
                    <a:pt x="61" y="228"/>
                  </a:lnTo>
                  <a:lnTo>
                    <a:pt x="66" y="223"/>
                  </a:lnTo>
                  <a:lnTo>
                    <a:pt x="76" y="218"/>
                  </a:lnTo>
                  <a:lnTo>
                    <a:pt x="81" y="213"/>
                  </a:lnTo>
                  <a:lnTo>
                    <a:pt x="86" y="208"/>
                  </a:lnTo>
                  <a:lnTo>
                    <a:pt x="86" y="208"/>
                  </a:lnTo>
                  <a:lnTo>
                    <a:pt x="91" y="208"/>
                  </a:lnTo>
                  <a:lnTo>
                    <a:pt x="91" y="213"/>
                  </a:lnTo>
                  <a:lnTo>
                    <a:pt x="91" y="213"/>
                  </a:lnTo>
                  <a:lnTo>
                    <a:pt x="86" y="218"/>
                  </a:lnTo>
                  <a:lnTo>
                    <a:pt x="86" y="218"/>
                  </a:lnTo>
                  <a:lnTo>
                    <a:pt x="91" y="218"/>
                  </a:lnTo>
                  <a:lnTo>
                    <a:pt x="96" y="213"/>
                  </a:lnTo>
                  <a:lnTo>
                    <a:pt x="112" y="213"/>
                  </a:lnTo>
                  <a:lnTo>
                    <a:pt x="117" y="213"/>
                  </a:lnTo>
                  <a:lnTo>
                    <a:pt x="117" y="208"/>
                  </a:lnTo>
                  <a:lnTo>
                    <a:pt x="117" y="208"/>
                  </a:lnTo>
                  <a:lnTo>
                    <a:pt x="117" y="208"/>
                  </a:lnTo>
                  <a:lnTo>
                    <a:pt x="117" y="208"/>
                  </a:lnTo>
                  <a:lnTo>
                    <a:pt x="122" y="208"/>
                  </a:lnTo>
                  <a:lnTo>
                    <a:pt x="117" y="213"/>
                  </a:lnTo>
                  <a:lnTo>
                    <a:pt x="117" y="223"/>
                  </a:lnTo>
                  <a:lnTo>
                    <a:pt x="112" y="223"/>
                  </a:lnTo>
                  <a:lnTo>
                    <a:pt x="112" y="218"/>
                  </a:lnTo>
                  <a:lnTo>
                    <a:pt x="112" y="218"/>
                  </a:lnTo>
                  <a:lnTo>
                    <a:pt x="107" y="218"/>
                  </a:lnTo>
                  <a:lnTo>
                    <a:pt x="107" y="223"/>
                  </a:lnTo>
                  <a:lnTo>
                    <a:pt x="101" y="233"/>
                  </a:lnTo>
                  <a:lnTo>
                    <a:pt x="101" y="238"/>
                  </a:lnTo>
                  <a:lnTo>
                    <a:pt x="86" y="243"/>
                  </a:lnTo>
                  <a:lnTo>
                    <a:pt x="91" y="249"/>
                  </a:lnTo>
                  <a:lnTo>
                    <a:pt x="91" y="249"/>
                  </a:lnTo>
                  <a:lnTo>
                    <a:pt x="96" y="249"/>
                  </a:lnTo>
                  <a:lnTo>
                    <a:pt x="96" y="254"/>
                  </a:lnTo>
                  <a:lnTo>
                    <a:pt x="91" y="254"/>
                  </a:lnTo>
                  <a:lnTo>
                    <a:pt x="86" y="259"/>
                  </a:lnTo>
                  <a:lnTo>
                    <a:pt x="81" y="259"/>
                  </a:lnTo>
                  <a:lnTo>
                    <a:pt x="81" y="259"/>
                  </a:lnTo>
                  <a:lnTo>
                    <a:pt x="91" y="264"/>
                  </a:lnTo>
                  <a:moveTo>
                    <a:pt x="56" y="107"/>
                  </a:moveTo>
                  <a:lnTo>
                    <a:pt x="56" y="107"/>
                  </a:lnTo>
                  <a:lnTo>
                    <a:pt x="56" y="102"/>
                  </a:lnTo>
                  <a:lnTo>
                    <a:pt x="56" y="102"/>
                  </a:lnTo>
                  <a:lnTo>
                    <a:pt x="56" y="102"/>
                  </a:lnTo>
                  <a:lnTo>
                    <a:pt x="56" y="102"/>
                  </a:lnTo>
                  <a:lnTo>
                    <a:pt x="56" y="102"/>
                  </a:lnTo>
                  <a:lnTo>
                    <a:pt x="56" y="97"/>
                  </a:lnTo>
                  <a:lnTo>
                    <a:pt x="56" y="97"/>
                  </a:lnTo>
                  <a:lnTo>
                    <a:pt x="56" y="97"/>
                  </a:lnTo>
                  <a:lnTo>
                    <a:pt x="56" y="97"/>
                  </a:lnTo>
                  <a:lnTo>
                    <a:pt x="56" y="97"/>
                  </a:lnTo>
                  <a:lnTo>
                    <a:pt x="56" y="92"/>
                  </a:lnTo>
                  <a:lnTo>
                    <a:pt x="61" y="92"/>
                  </a:lnTo>
                  <a:lnTo>
                    <a:pt x="61" y="92"/>
                  </a:lnTo>
                  <a:lnTo>
                    <a:pt x="61" y="92"/>
                  </a:lnTo>
                  <a:lnTo>
                    <a:pt x="61" y="97"/>
                  </a:lnTo>
                  <a:lnTo>
                    <a:pt x="66" y="97"/>
                  </a:lnTo>
                  <a:lnTo>
                    <a:pt x="66" y="97"/>
                  </a:lnTo>
                  <a:lnTo>
                    <a:pt x="66" y="102"/>
                  </a:lnTo>
                  <a:lnTo>
                    <a:pt x="66" y="107"/>
                  </a:lnTo>
                  <a:lnTo>
                    <a:pt x="61" y="107"/>
                  </a:lnTo>
                  <a:lnTo>
                    <a:pt x="56" y="10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1" name="Freeform 35"/>
            <p:cNvSpPr>
              <a:spLocks/>
            </p:cNvSpPr>
            <p:nvPr/>
          </p:nvSpPr>
          <p:spPr bwMode="auto">
            <a:xfrm>
              <a:off x="3498851" y="2901950"/>
              <a:ext cx="209550" cy="328613"/>
            </a:xfrm>
            <a:custGeom>
              <a:avLst/>
              <a:gdLst>
                <a:gd name="T0" fmla="*/ 5 w 132"/>
                <a:gd name="T1" fmla="*/ 0 h 207"/>
                <a:gd name="T2" fmla="*/ 35 w 132"/>
                <a:gd name="T3" fmla="*/ 5 h 207"/>
                <a:gd name="T4" fmla="*/ 46 w 132"/>
                <a:gd name="T5" fmla="*/ 10 h 207"/>
                <a:gd name="T6" fmla="*/ 51 w 132"/>
                <a:gd name="T7" fmla="*/ 20 h 207"/>
                <a:gd name="T8" fmla="*/ 71 w 132"/>
                <a:gd name="T9" fmla="*/ 40 h 207"/>
                <a:gd name="T10" fmla="*/ 76 w 132"/>
                <a:gd name="T11" fmla="*/ 60 h 207"/>
                <a:gd name="T12" fmla="*/ 71 w 132"/>
                <a:gd name="T13" fmla="*/ 65 h 207"/>
                <a:gd name="T14" fmla="*/ 71 w 132"/>
                <a:gd name="T15" fmla="*/ 65 h 207"/>
                <a:gd name="T16" fmla="*/ 66 w 132"/>
                <a:gd name="T17" fmla="*/ 71 h 207"/>
                <a:gd name="T18" fmla="*/ 61 w 132"/>
                <a:gd name="T19" fmla="*/ 71 h 207"/>
                <a:gd name="T20" fmla="*/ 56 w 132"/>
                <a:gd name="T21" fmla="*/ 71 h 207"/>
                <a:gd name="T22" fmla="*/ 61 w 132"/>
                <a:gd name="T23" fmla="*/ 86 h 207"/>
                <a:gd name="T24" fmla="*/ 56 w 132"/>
                <a:gd name="T25" fmla="*/ 86 h 207"/>
                <a:gd name="T26" fmla="*/ 61 w 132"/>
                <a:gd name="T27" fmla="*/ 91 h 207"/>
                <a:gd name="T28" fmla="*/ 66 w 132"/>
                <a:gd name="T29" fmla="*/ 91 h 207"/>
                <a:gd name="T30" fmla="*/ 91 w 132"/>
                <a:gd name="T31" fmla="*/ 121 h 207"/>
                <a:gd name="T32" fmla="*/ 96 w 132"/>
                <a:gd name="T33" fmla="*/ 116 h 207"/>
                <a:gd name="T34" fmla="*/ 101 w 132"/>
                <a:gd name="T35" fmla="*/ 116 h 207"/>
                <a:gd name="T36" fmla="*/ 106 w 132"/>
                <a:gd name="T37" fmla="*/ 121 h 207"/>
                <a:gd name="T38" fmla="*/ 122 w 132"/>
                <a:gd name="T39" fmla="*/ 141 h 207"/>
                <a:gd name="T40" fmla="*/ 127 w 132"/>
                <a:gd name="T41" fmla="*/ 146 h 207"/>
                <a:gd name="T42" fmla="*/ 132 w 132"/>
                <a:gd name="T43" fmla="*/ 152 h 207"/>
                <a:gd name="T44" fmla="*/ 132 w 132"/>
                <a:gd name="T45" fmla="*/ 162 h 207"/>
                <a:gd name="T46" fmla="*/ 127 w 132"/>
                <a:gd name="T47" fmla="*/ 167 h 207"/>
                <a:gd name="T48" fmla="*/ 111 w 132"/>
                <a:gd name="T49" fmla="*/ 177 h 207"/>
                <a:gd name="T50" fmla="*/ 96 w 132"/>
                <a:gd name="T51" fmla="*/ 192 h 207"/>
                <a:gd name="T52" fmla="*/ 91 w 132"/>
                <a:gd name="T53" fmla="*/ 197 h 207"/>
                <a:gd name="T54" fmla="*/ 91 w 132"/>
                <a:gd name="T55" fmla="*/ 207 h 207"/>
                <a:gd name="T56" fmla="*/ 81 w 132"/>
                <a:gd name="T57" fmla="*/ 207 h 207"/>
                <a:gd name="T58" fmla="*/ 81 w 132"/>
                <a:gd name="T59" fmla="*/ 202 h 207"/>
                <a:gd name="T60" fmla="*/ 76 w 132"/>
                <a:gd name="T61" fmla="*/ 202 h 207"/>
                <a:gd name="T62" fmla="*/ 76 w 132"/>
                <a:gd name="T63" fmla="*/ 207 h 207"/>
                <a:gd name="T64" fmla="*/ 71 w 132"/>
                <a:gd name="T65" fmla="*/ 202 h 207"/>
                <a:gd name="T66" fmla="*/ 61 w 132"/>
                <a:gd name="T67" fmla="*/ 197 h 207"/>
                <a:gd name="T68" fmla="*/ 56 w 132"/>
                <a:gd name="T69" fmla="*/ 187 h 207"/>
                <a:gd name="T70" fmla="*/ 56 w 132"/>
                <a:gd name="T71" fmla="*/ 172 h 207"/>
                <a:gd name="T72" fmla="*/ 46 w 132"/>
                <a:gd name="T73" fmla="*/ 172 h 207"/>
                <a:gd name="T74" fmla="*/ 35 w 132"/>
                <a:gd name="T75" fmla="*/ 167 h 207"/>
                <a:gd name="T76" fmla="*/ 35 w 132"/>
                <a:gd name="T77" fmla="*/ 157 h 207"/>
                <a:gd name="T78" fmla="*/ 46 w 132"/>
                <a:gd name="T79" fmla="*/ 152 h 207"/>
                <a:gd name="T80" fmla="*/ 40 w 132"/>
                <a:gd name="T81" fmla="*/ 141 h 207"/>
                <a:gd name="T82" fmla="*/ 46 w 132"/>
                <a:gd name="T83" fmla="*/ 126 h 207"/>
                <a:gd name="T84" fmla="*/ 51 w 132"/>
                <a:gd name="T85" fmla="*/ 121 h 207"/>
                <a:gd name="T86" fmla="*/ 51 w 132"/>
                <a:gd name="T87" fmla="*/ 116 h 207"/>
                <a:gd name="T88" fmla="*/ 30 w 132"/>
                <a:gd name="T89" fmla="*/ 111 h 207"/>
                <a:gd name="T90" fmla="*/ 25 w 132"/>
                <a:gd name="T91" fmla="*/ 96 h 207"/>
                <a:gd name="T92" fmla="*/ 20 w 132"/>
                <a:gd name="T93" fmla="*/ 96 h 207"/>
                <a:gd name="T94" fmla="*/ 10 w 132"/>
                <a:gd name="T95" fmla="*/ 91 h 207"/>
                <a:gd name="T96" fmla="*/ 5 w 132"/>
                <a:gd name="T97" fmla="*/ 86 h 207"/>
                <a:gd name="T98" fmla="*/ 5 w 132"/>
                <a:gd name="T99" fmla="*/ 81 h 207"/>
                <a:gd name="T100" fmla="*/ 5 w 132"/>
                <a:gd name="T101" fmla="*/ 71 h 207"/>
                <a:gd name="T102" fmla="*/ 5 w 132"/>
                <a:gd name="T103" fmla="*/ 55 h 207"/>
                <a:gd name="T104" fmla="*/ 0 w 132"/>
                <a:gd name="T105" fmla="*/ 45 h 207"/>
                <a:gd name="T106" fmla="*/ 0 w 132"/>
                <a:gd name="T107" fmla="*/ 35 h 207"/>
                <a:gd name="T108" fmla="*/ 5 w 132"/>
                <a:gd name="T109" fmla="*/ 30 h 207"/>
                <a:gd name="T110" fmla="*/ 5 w 132"/>
                <a:gd name="T111" fmla="*/ 25 h 207"/>
                <a:gd name="T112" fmla="*/ 10 w 132"/>
                <a:gd name="T113" fmla="*/ 20 h 207"/>
                <a:gd name="T114" fmla="*/ 5 w 132"/>
                <a:gd name="T115" fmla="*/ 15 h 207"/>
                <a:gd name="T116" fmla="*/ 0 w 132"/>
                <a:gd name="T117" fmla="*/ 15 h 207"/>
                <a:gd name="T118" fmla="*/ 5 w 132"/>
                <a:gd name="T119" fmla="*/ 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2" h="207">
                  <a:moveTo>
                    <a:pt x="5" y="5"/>
                  </a:moveTo>
                  <a:lnTo>
                    <a:pt x="5" y="5"/>
                  </a:lnTo>
                  <a:lnTo>
                    <a:pt x="5" y="0"/>
                  </a:lnTo>
                  <a:lnTo>
                    <a:pt x="5" y="0"/>
                  </a:lnTo>
                  <a:lnTo>
                    <a:pt x="20" y="0"/>
                  </a:lnTo>
                  <a:lnTo>
                    <a:pt x="20" y="0"/>
                  </a:lnTo>
                  <a:lnTo>
                    <a:pt x="30" y="5"/>
                  </a:lnTo>
                  <a:lnTo>
                    <a:pt x="35" y="5"/>
                  </a:lnTo>
                  <a:lnTo>
                    <a:pt x="40" y="5"/>
                  </a:lnTo>
                  <a:lnTo>
                    <a:pt x="46" y="5"/>
                  </a:lnTo>
                  <a:lnTo>
                    <a:pt x="40" y="5"/>
                  </a:lnTo>
                  <a:lnTo>
                    <a:pt x="46" y="10"/>
                  </a:lnTo>
                  <a:lnTo>
                    <a:pt x="46" y="10"/>
                  </a:lnTo>
                  <a:lnTo>
                    <a:pt x="46" y="15"/>
                  </a:lnTo>
                  <a:lnTo>
                    <a:pt x="46" y="15"/>
                  </a:lnTo>
                  <a:lnTo>
                    <a:pt x="51" y="20"/>
                  </a:lnTo>
                  <a:lnTo>
                    <a:pt x="56" y="30"/>
                  </a:lnTo>
                  <a:lnTo>
                    <a:pt x="61" y="35"/>
                  </a:lnTo>
                  <a:lnTo>
                    <a:pt x="66" y="40"/>
                  </a:lnTo>
                  <a:lnTo>
                    <a:pt x="71" y="40"/>
                  </a:lnTo>
                  <a:lnTo>
                    <a:pt x="71" y="50"/>
                  </a:lnTo>
                  <a:lnTo>
                    <a:pt x="71" y="55"/>
                  </a:lnTo>
                  <a:lnTo>
                    <a:pt x="76" y="55"/>
                  </a:lnTo>
                  <a:lnTo>
                    <a:pt x="76" y="60"/>
                  </a:lnTo>
                  <a:lnTo>
                    <a:pt x="76" y="60"/>
                  </a:lnTo>
                  <a:lnTo>
                    <a:pt x="76" y="60"/>
                  </a:lnTo>
                  <a:lnTo>
                    <a:pt x="71" y="65"/>
                  </a:lnTo>
                  <a:lnTo>
                    <a:pt x="71" y="65"/>
                  </a:lnTo>
                  <a:lnTo>
                    <a:pt x="71" y="65"/>
                  </a:lnTo>
                  <a:lnTo>
                    <a:pt x="71" y="65"/>
                  </a:lnTo>
                  <a:lnTo>
                    <a:pt x="71" y="65"/>
                  </a:lnTo>
                  <a:lnTo>
                    <a:pt x="71" y="65"/>
                  </a:lnTo>
                  <a:lnTo>
                    <a:pt x="71" y="65"/>
                  </a:lnTo>
                  <a:lnTo>
                    <a:pt x="66" y="71"/>
                  </a:lnTo>
                  <a:lnTo>
                    <a:pt x="66" y="71"/>
                  </a:lnTo>
                  <a:lnTo>
                    <a:pt x="66" y="71"/>
                  </a:lnTo>
                  <a:lnTo>
                    <a:pt x="66" y="71"/>
                  </a:lnTo>
                  <a:lnTo>
                    <a:pt x="61" y="71"/>
                  </a:lnTo>
                  <a:lnTo>
                    <a:pt x="61" y="71"/>
                  </a:lnTo>
                  <a:lnTo>
                    <a:pt x="61" y="71"/>
                  </a:lnTo>
                  <a:lnTo>
                    <a:pt x="61" y="71"/>
                  </a:lnTo>
                  <a:lnTo>
                    <a:pt x="61" y="71"/>
                  </a:lnTo>
                  <a:lnTo>
                    <a:pt x="56" y="71"/>
                  </a:lnTo>
                  <a:lnTo>
                    <a:pt x="56" y="71"/>
                  </a:lnTo>
                  <a:lnTo>
                    <a:pt x="56" y="76"/>
                  </a:lnTo>
                  <a:lnTo>
                    <a:pt x="56" y="76"/>
                  </a:lnTo>
                  <a:lnTo>
                    <a:pt x="61" y="81"/>
                  </a:lnTo>
                  <a:lnTo>
                    <a:pt x="61" y="86"/>
                  </a:lnTo>
                  <a:lnTo>
                    <a:pt x="61" y="86"/>
                  </a:lnTo>
                  <a:lnTo>
                    <a:pt x="61" y="86"/>
                  </a:lnTo>
                  <a:lnTo>
                    <a:pt x="56" y="86"/>
                  </a:lnTo>
                  <a:lnTo>
                    <a:pt x="56" y="86"/>
                  </a:lnTo>
                  <a:lnTo>
                    <a:pt x="56" y="91"/>
                  </a:lnTo>
                  <a:lnTo>
                    <a:pt x="56" y="91"/>
                  </a:lnTo>
                  <a:lnTo>
                    <a:pt x="56" y="91"/>
                  </a:lnTo>
                  <a:lnTo>
                    <a:pt x="61" y="91"/>
                  </a:lnTo>
                  <a:lnTo>
                    <a:pt x="61" y="91"/>
                  </a:lnTo>
                  <a:lnTo>
                    <a:pt x="61" y="91"/>
                  </a:lnTo>
                  <a:lnTo>
                    <a:pt x="66" y="91"/>
                  </a:lnTo>
                  <a:lnTo>
                    <a:pt x="66" y="91"/>
                  </a:lnTo>
                  <a:lnTo>
                    <a:pt x="66" y="96"/>
                  </a:lnTo>
                  <a:lnTo>
                    <a:pt x="71" y="96"/>
                  </a:lnTo>
                  <a:lnTo>
                    <a:pt x="76" y="96"/>
                  </a:lnTo>
                  <a:lnTo>
                    <a:pt x="91" y="121"/>
                  </a:lnTo>
                  <a:lnTo>
                    <a:pt x="91" y="121"/>
                  </a:lnTo>
                  <a:lnTo>
                    <a:pt x="96" y="121"/>
                  </a:lnTo>
                  <a:lnTo>
                    <a:pt x="96" y="116"/>
                  </a:lnTo>
                  <a:lnTo>
                    <a:pt x="96" y="116"/>
                  </a:lnTo>
                  <a:lnTo>
                    <a:pt x="96" y="116"/>
                  </a:lnTo>
                  <a:lnTo>
                    <a:pt x="96" y="116"/>
                  </a:lnTo>
                  <a:lnTo>
                    <a:pt x="96" y="116"/>
                  </a:lnTo>
                  <a:lnTo>
                    <a:pt x="101" y="116"/>
                  </a:lnTo>
                  <a:lnTo>
                    <a:pt x="101" y="116"/>
                  </a:lnTo>
                  <a:lnTo>
                    <a:pt x="101" y="121"/>
                  </a:lnTo>
                  <a:lnTo>
                    <a:pt x="106" y="121"/>
                  </a:lnTo>
                  <a:lnTo>
                    <a:pt x="106" y="121"/>
                  </a:lnTo>
                  <a:lnTo>
                    <a:pt x="111" y="131"/>
                  </a:lnTo>
                  <a:lnTo>
                    <a:pt x="116" y="131"/>
                  </a:lnTo>
                  <a:lnTo>
                    <a:pt x="116" y="136"/>
                  </a:lnTo>
                  <a:lnTo>
                    <a:pt x="122" y="141"/>
                  </a:lnTo>
                  <a:lnTo>
                    <a:pt x="127" y="146"/>
                  </a:lnTo>
                  <a:lnTo>
                    <a:pt x="127" y="146"/>
                  </a:lnTo>
                  <a:lnTo>
                    <a:pt x="127" y="146"/>
                  </a:lnTo>
                  <a:lnTo>
                    <a:pt x="127" y="146"/>
                  </a:lnTo>
                  <a:lnTo>
                    <a:pt x="132" y="146"/>
                  </a:lnTo>
                  <a:lnTo>
                    <a:pt x="132" y="146"/>
                  </a:lnTo>
                  <a:lnTo>
                    <a:pt x="132" y="146"/>
                  </a:lnTo>
                  <a:lnTo>
                    <a:pt x="132" y="152"/>
                  </a:lnTo>
                  <a:lnTo>
                    <a:pt x="132" y="152"/>
                  </a:lnTo>
                  <a:lnTo>
                    <a:pt x="132" y="157"/>
                  </a:lnTo>
                  <a:lnTo>
                    <a:pt x="132" y="157"/>
                  </a:lnTo>
                  <a:lnTo>
                    <a:pt x="132" y="162"/>
                  </a:lnTo>
                  <a:lnTo>
                    <a:pt x="132" y="162"/>
                  </a:lnTo>
                  <a:lnTo>
                    <a:pt x="132" y="162"/>
                  </a:lnTo>
                  <a:lnTo>
                    <a:pt x="132" y="162"/>
                  </a:lnTo>
                  <a:lnTo>
                    <a:pt x="127" y="167"/>
                  </a:lnTo>
                  <a:lnTo>
                    <a:pt x="127" y="172"/>
                  </a:lnTo>
                  <a:lnTo>
                    <a:pt x="122" y="172"/>
                  </a:lnTo>
                  <a:lnTo>
                    <a:pt x="116" y="172"/>
                  </a:lnTo>
                  <a:lnTo>
                    <a:pt x="111" y="177"/>
                  </a:lnTo>
                  <a:lnTo>
                    <a:pt x="111" y="177"/>
                  </a:lnTo>
                  <a:lnTo>
                    <a:pt x="106" y="182"/>
                  </a:lnTo>
                  <a:lnTo>
                    <a:pt x="96" y="187"/>
                  </a:lnTo>
                  <a:lnTo>
                    <a:pt x="96" y="192"/>
                  </a:lnTo>
                  <a:lnTo>
                    <a:pt x="91" y="192"/>
                  </a:lnTo>
                  <a:lnTo>
                    <a:pt x="91" y="197"/>
                  </a:lnTo>
                  <a:lnTo>
                    <a:pt x="91" y="197"/>
                  </a:lnTo>
                  <a:lnTo>
                    <a:pt x="91" y="197"/>
                  </a:lnTo>
                  <a:lnTo>
                    <a:pt x="91" y="202"/>
                  </a:lnTo>
                  <a:lnTo>
                    <a:pt x="91" y="202"/>
                  </a:lnTo>
                  <a:lnTo>
                    <a:pt x="91" y="202"/>
                  </a:lnTo>
                  <a:lnTo>
                    <a:pt x="91" y="207"/>
                  </a:lnTo>
                  <a:lnTo>
                    <a:pt x="86" y="207"/>
                  </a:lnTo>
                  <a:lnTo>
                    <a:pt x="86" y="207"/>
                  </a:lnTo>
                  <a:lnTo>
                    <a:pt x="86" y="207"/>
                  </a:lnTo>
                  <a:lnTo>
                    <a:pt x="81" y="207"/>
                  </a:lnTo>
                  <a:lnTo>
                    <a:pt x="81" y="207"/>
                  </a:lnTo>
                  <a:lnTo>
                    <a:pt x="81" y="202"/>
                  </a:lnTo>
                  <a:lnTo>
                    <a:pt x="81" y="202"/>
                  </a:lnTo>
                  <a:lnTo>
                    <a:pt x="81" y="202"/>
                  </a:lnTo>
                  <a:lnTo>
                    <a:pt x="76" y="202"/>
                  </a:lnTo>
                  <a:lnTo>
                    <a:pt x="76" y="202"/>
                  </a:lnTo>
                  <a:lnTo>
                    <a:pt x="76" y="202"/>
                  </a:lnTo>
                  <a:lnTo>
                    <a:pt x="76" y="202"/>
                  </a:lnTo>
                  <a:lnTo>
                    <a:pt x="76" y="207"/>
                  </a:lnTo>
                  <a:lnTo>
                    <a:pt x="76" y="207"/>
                  </a:lnTo>
                  <a:lnTo>
                    <a:pt x="76" y="207"/>
                  </a:lnTo>
                  <a:lnTo>
                    <a:pt x="76" y="207"/>
                  </a:lnTo>
                  <a:lnTo>
                    <a:pt x="76" y="207"/>
                  </a:lnTo>
                  <a:lnTo>
                    <a:pt x="76" y="202"/>
                  </a:lnTo>
                  <a:lnTo>
                    <a:pt x="76" y="202"/>
                  </a:lnTo>
                  <a:lnTo>
                    <a:pt x="71" y="202"/>
                  </a:lnTo>
                  <a:lnTo>
                    <a:pt x="71" y="202"/>
                  </a:lnTo>
                  <a:lnTo>
                    <a:pt x="66" y="202"/>
                  </a:lnTo>
                  <a:lnTo>
                    <a:pt x="66" y="202"/>
                  </a:lnTo>
                  <a:lnTo>
                    <a:pt x="61" y="197"/>
                  </a:lnTo>
                  <a:lnTo>
                    <a:pt x="61" y="192"/>
                  </a:lnTo>
                  <a:lnTo>
                    <a:pt x="61" y="192"/>
                  </a:lnTo>
                  <a:lnTo>
                    <a:pt x="56" y="187"/>
                  </a:lnTo>
                  <a:lnTo>
                    <a:pt x="56" y="187"/>
                  </a:lnTo>
                  <a:lnTo>
                    <a:pt x="56" y="187"/>
                  </a:lnTo>
                  <a:lnTo>
                    <a:pt x="56" y="182"/>
                  </a:lnTo>
                  <a:lnTo>
                    <a:pt x="56" y="177"/>
                  </a:lnTo>
                  <a:lnTo>
                    <a:pt x="56" y="172"/>
                  </a:lnTo>
                  <a:lnTo>
                    <a:pt x="51" y="162"/>
                  </a:lnTo>
                  <a:lnTo>
                    <a:pt x="51" y="167"/>
                  </a:lnTo>
                  <a:lnTo>
                    <a:pt x="46" y="167"/>
                  </a:lnTo>
                  <a:lnTo>
                    <a:pt x="46" y="172"/>
                  </a:lnTo>
                  <a:lnTo>
                    <a:pt x="46" y="172"/>
                  </a:lnTo>
                  <a:lnTo>
                    <a:pt x="40" y="172"/>
                  </a:lnTo>
                  <a:lnTo>
                    <a:pt x="40" y="172"/>
                  </a:lnTo>
                  <a:lnTo>
                    <a:pt x="35" y="167"/>
                  </a:lnTo>
                  <a:lnTo>
                    <a:pt x="35" y="167"/>
                  </a:lnTo>
                  <a:lnTo>
                    <a:pt x="40" y="162"/>
                  </a:lnTo>
                  <a:lnTo>
                    <a:pt x="40" y="162"/>
                  </a:lnTo>
                  <a:lnTo>
                    <a:pt x="35" y="157"/>
                  </a:lnTo>
                  <a:lnTo>
                    <a:pt x="40" y="157"/>
                  </a:lnTo>
                  <a:lnTo>
                    <a:pt x="40" y="152"/>
                  </a:lnTo>
                  <a:lnTo>
                    <a:pt x="40" y="152"/>
                  </a:lnTo>
                  <a:lnTo>
                    <a:pt x="46" y="152"/>
                  </a:lnTo>
                  <a:lnTo>
                    <a:pt x="46" y="146"/>
                  </a:lnTo>
                  <a:lnTo>
                    <a:pt x="46" y="146"/>
                  </a:lnTo>
                  <a:lnTo>
                    <a:pt x="40" y="141"/>
                  </a:lnTo>
                  <a:lnTo>
                    <a:pt x="40" y="141"/>
                  </a:lnTo>
                  <a:lnTo>
                    <a:pt x="40" y="131"/>
                  </a:lnTo>
                  <a:lnTo>
                    <a:pt x="40" y="131"/>
                  </a:lnTo>
                  <a:lnTo>
                    <a:pt x="46" y="126"/>
                  </a:lnTo>
                  <a:lnTo>
                    <a:pt x="46" y="126"/>
                  </a:lnTo>
                  <a:lnTo>
                    <a:pt x="51" y="126"/>
                  </a:lnTo>
                  <a:lnTo>
                    <a:pt x="51" y="126"/>
                  </a:lnTo>
                  <a:lnTo>
                    <a:pt x="51" y="126"/>
                  </a:lnTo>
                  <a:lnTo>
                    <a:pt x="51" y="121"/>
                  </a:lnTo>
                  <a:lnTo>
                    <a:pt x="51" y="121"/>
                  </a:lnTo>
                  <a:lnTo>
                    <a:pt x="51" y="116"/>
                  </a:lnTo>
                  <a:lnTo>
                    <a:pt x="51" y="116"/>
                  </a:lnTo>
                  <a:lnTo>
                    <a:pt x="51" y="116"/>
                  </a:lnTo>
                  <a:lnTo>
                    <a:pt x="40" y="111"/>
                  </a:lnTo>
                  <a:lnTo>
                    <a:pt x="35" y="111"/>
                  </a:lnTo>
                  <a:lnTo>
                    <a:pt x="35" y="111"/>
                  </a:lnTo>
                  <a:lnTo>
                    <a:pt x="30" y="111"/>
                  </a:lnTo>
                  <a:lnTo>
                    <a:pt x="30" y="106"/>
                  </a:lnTo>
                  <a:lnTo>
                    <a:pt x="25" y="101"/>
                  </a:lnTo>
                  <a:lnTo>
                    <a:pt x="25" y="96"/>
                  </a:lnTo>
                  <a:lnTo>
                    <a:pt x="25" y="96"/>
                  </a:lnTo>
                  <a:lnTo>
                    <a:pt x="20" y="96"/>
                  </a:lnTo>
                  <a:lnTo>
                    <a:pt x="20" y="96"/>
                  </a:lnTo>
                  <a:lnTo>
                    <a:pt x="20" y="96"/>
                  </a:lnTo>
                  <a:lnTo>
                    <a:pt x="20" y="96"/>
                  </a:lnTo>
                  <a:lnTo>
                    <a:pt x="15" y="96"/>
                  </a:lnTo>
                  <a:lnTo>
                    <a:pt x="15" y="96"/>
                  </a:lnTo>
                  <a:lnTo>
                    <a:pt x="15" y="96"/>
                  </a:lnTo>
                  <a:lnTo>
                    <a:pt x="10" y="91"/>
                  </a:lnTo>
                  <a:lnTo>
                    <a:pt x="10" y="91"/>
                  </a:lnTo>
                  <a:lnTo>
                    <a:pt x="5" y="91"/>
                  </a:lnTo>
                  <a:lnTo>
                    <a:pt x="10" y="86"/>
                  </a:lnTo>
                  <a:lnTo>
                    <a:pt x="5" y="86"/>
                  </a:lnTo>
                  <a:lnTo>
                    <a:pt x="5" y="86"/>
                  </a:lnTo>
                  <a:lnTo>
                    <a:pt x="5" y="81"/>
                  </a:lnTo>
                  <a:lnTo>
                    <a:pt x="5" y="81"/>
                  </a:lnTo>
                  <a:lnTo>
                    <a:pt x="5" y="81"/>
                  </a:lnTo>
                  <a:lnTo>
                    <a:pt x="5" y="76"/>
                  </a:lnTo>
                  <a:lnTo>
                    <a:pt x="5" y="71"/>
                  </a:lnTo>
                  <a:lnTo>
                    <a:pt x="5" y="71"/>
                  </a:lnTo>
                  <a:lnTo>
                    <a:pt x="5" y="71"/>
                  </a:lnTo>
                  <a:lnTo>
                    <a:pt x="5" y="65"/>
                  </a:lnTo>
                  <a:lnTo>
                    <a:pt x="5" y="60"/>
                  </a:lnTo>
                  <a:lnTo>
                    <a:pt x="5" y="55"/>
                  </a:lnTo>
                  <a:lnTo>
                    <a:pt x="5" y="55"/>
                  </a:lnTo>
                  <a:lnTo>
                    <a:pt x="5" y="50"/>
                  </a:lnTo>
                  <a:lnTo>
                    <a:pt x="5" y="45"/>
                  </a:lnTo>
                  <a:lnTo>
                    <a:pt x="5" y="45"/>
                  </a:lnTo>
                  <a:lnTo>
                    <a:pt x="0" y="45"/>
                  </a:lnTo>
                  <a:lnTo>
                    <a:pt x="0" y="45"/>
                  </a:lnTo>
                  <a:lnTo>
                    <a:pt x="0" y="45"/>
                  </a:lnTo>
                  <a:lnTo>
                    <a:pt x="0" y="35"/>
                  </a:lnTo>
                  <a:lnTo>
                    <a:pt x="0" y="35"/>
                  </a:lnTo>
                  <a:lnTo>
                    <a:pt x="0" y="35"/>
                  </a:lnTo>
                  <a:lnTo>
                    <a:pt x="0" y="30"/>
                  </a:lnTo>
                  <a:lnTo>
                    <a:pt x="5" y="30"/>
                  </a:lnTo>
                  <a:lnTo>
                    <a:pt x="5" y="30"/>
                  </a:lnTo>
                  <a:lnTo>
                    <a:pt x="5" y="30"/>
                  </a:lnTo>
                  <a:lnTo>
                    <a:pt x="5" y="30"/>
                  </a:lnTo>
                  <a:lnTo>
                    <a:pt x="5" y="30"/>
                  </a:lnTo>
                  <a:lnTo>
                    <a:pt x="5" y="25"/>
                  </a:lnTo>
                  <a:lnTo>
                    <a:pt x="10" y="20"/>
                  </a:lnTo>
                  <a:lnTo>
                    <a:pt x="10" y="20"/>
                  </a:lnTo>
                  <a:lnTo>
                    <a:pt x="10" y="20"/>
                  </a:lnTo>
                  <a:lnTo>
                    <a:pt x="10" y="20"/>
                  </a:lnTo>
                  <a:lnTo>
                    <a:pt x="10" y="15"/>
                  </a:lnTo>
                  <a:lnTo>
                    <a:pt x="10" y="15"/>
                  </a:lnTo>
                  <a:lnTo>
                    <a:pt x="5" y="15"/>
                  </a:lnTo>
                  <a:lnTo>
                    <a:pt x="5" y="15"/>
                  </a:lnTo>
                  <a:lnTo>
                    <a:pt x="0" y="15"/>
                  </a:lnTo>
                  <a:lnTo>
                    <a:pt x="0" y="15"/>
                  </a:lnTo>
                  <a:lnTo>
                    <a:pt x="0" y="15"/>
                  </a:lnTo>
                  <a:lnTo>
                    <a:pt x="0" y="15"/>
                  </a:lnTo>
                  <a:lnTo>
                    <a:pt x="0" y="15"/>
                  </a:lnTo>
                  <a:lnTo>
                    <a:pt x="0" y="10"/>
                  </a:lnTo>
                  <a:lnTo>
                    <a:pt x="0" y="10"/>
                  </a:lnTo>
                  <a:lnTo>
                    <a:pt x="5" y="5"/>
                  </a:lnTo>
                  <a:lnTo>
                    <a:pt x="5" y="5"/>
                  </a:lnTo>
                  <a:lnTo>
                    <a:pt x="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2" name="Freeform 36"/>
            <p:cNvSpPr>
              <a:spLocks/>
            </p:cNvSpPr>
            <p:nvPr/>
          </p:nvSpPr>
          <p:spPr bwMode="auto">
            <a:xfrm>
              <a:off x="3562351" y="3175000"/>
              <a:ext cx="193675" cy="192088"/>
            </a:xfrm>
            <a:custGeom>
              <a:avLst/>
              <a:gdLst>
                <a:gd name="T0" fmla="*/ 26 w 122"/>
                <a:gd name="T1" fmla="*/ 35 h 121"/>
                <a:gd name="T2" fmla="*/ 31 w 122"/>
                <a:gd name="T3" fmla="*/ 30 h 121"/>
                <a:gd name="T4" fmla="*/ 36 w 122"/>
                <a:gd name="T5" fmla="*/ 35 h 121"/>
                <a:gd name="T6" fmla="*/ 36 w 122"/>
                <a:gd name="T7" fmla="*/ 35 h 121"/>
                <a:gd name="T8" fmla="*/ 36 w 122"/>
                <a:gd name="T9" fmla="*/ 30 h 121"/>
                <a:gd name="T10" fmla="*/ 41 w 122"/>
                <a:gd name="T11" fmla="*/ 30 h 121"/>
                <a:gd name="T12" fmla="*/ 41 w 122"/>
                <a:gd name="T13" fmla="*/ 35 h 121"/>
                <a:gd name="T14" fmla="*/ 46 w 122"/>
                <a:gd name="T15" fmla="*/ 35 h 121"/>
                <a:gd name="T16" fmla="*/ 51 w 122"/>
                <a:gd name="T17" fmla="*/ 30 h 121"/>
                <a:gd name="T18" fmla="*/ 51 w 122"/>
                <a:gd name="T19" fmla="*/ 25 h 121"/>
                <a:gd name="T20" fmla="*/ 51 w 122"/>
                <a:gd name="T21" fmla="*/ 20 h 121"/>
                <a:gd name="T22" fmla="*/ 66 w 122"/>
                <a:gd name="T23" fmla="*/ 10 h 121"/>
                <a:gd name="T24" fmla="*/ 76 w 122"/>
                <a:gd name="T25" fmla="*/ 0 h 121"/>
                <a:gd name="T26" fmla="*/ 87 w 122"/>
                <a:gd name="T27" fmla="*/ 10 h 121"/>
                <a:gd name="T28" fmla="*/ 92 w 122"/>
                <a:gd name="T29" fmla="*/ 10 h 121"/>
                <a:gd name="T30" fmla="*/ 97 w 122"/>
                <a:gd name="T31" fmla="*/ 15 h 121"/>
                <a:gd name="T32" fmla="*/ 92 w 122"/>
                <a:gd name="T33" fmla="*/ 20 h 121"/>
                <a:gd name="T34" fmla="*/ 92 w 122"/>
                <a:gd name="T35" fmla="*/ 20 h 121"/>
                <a:gd name="T36" fmla="*/ 92 w 122"/>
                <a:gd name="T37" fmla="*/ 25 h 121"/>
                <a:gd name="T38" fmla="*/ 92 w 122"/>
                <a:gd name="T39" fmla="*/ 25 h 121"/>
                <a:gd name="T40" fmla="*/ 97 w 122"/>
                <a:gd name="T41" fmla="*/ 25 h 121"/>
                <a:gd name="T42" fmla="*/ 107 w 122"/>
                <a:gd name="T43" fmla="*/ 25 h 121"/>
                <a:gd name="T44" fmla="*/ 107 w 122"/>
                <a:gd name="T45" fmla="*/ 35 h 121"/>
                <a:gd name="T46" fmla="*/ 107 w 122"/>
                <a:gd name="T47" fmla="*/ 40 h 121"/>
                <a:gd name="T48" fmla="*/ 122 w 122"/>
                <a:gd name="T49" fmla="*/ 50 h 121"/>
                <a:gd name="T50" fmla="*/ 122 w 122"/>
                <a:gd name="T51" fmla="*/ 55 h 121"/>
                <a:gd name="T52" fmla="*/ 122 w 122"/>
                <a:gd name="T53" fmla="*/ 61 h 121"/>
                <a:gd name="T54" fmla="*/ 122 w 122"/>
                <a:gd name="T55" fmla="*/ 61 h 121"/>
                <a:gd name="T56" fmla="*/ 117 w 122"/>
                <a:gd name="T57" fmla="*/ 66 h 121"/>
                <a:gd name="T58" fmla="*/ 112 w 122"/>
                <a:gd name="T59" fmla="*/ 66 h 121"/>
                <a:gd name="T60" fmla="*/ 107 w 122"/>
                <a:gd name="T61" fmla="*/ 66 h 121"/>
                <a:gd name="T62" fmla="*/ 107 w 122"/>
                <a:gd name="T63" fmla="*/ 66 h 121"/>
                <a:gd name="T64" fmla="*/ 102 w 122"/>
                <a:gd name="T65" fmla="*/ 71 h 121"/>
                <a:gd name="T66" fmla="*/ 97 w 122"/>
                <a:gd name="T67" fmla="*/ 71 h 121"/>
                <a:gd name="T68" fmla="*/ 92 w 122"/>
                <a:gd name="T69" fmla="*/ 81 h 121"/>
                <a:gd name="T70" fmla="*/ 87 w 122"/>
                <a:gd name="T71" fmla="*/ 81 h 121"/>
                <a:gd name="T72" fmla="*/ 82 w 122"/>
                <a:gd name="T73" fmla="*/ 86 h 121"/>
                <a:gd name="T74" fmla="*/ 76 w 122"/>
                <a:gd name="T75" fmla="*/ 86 h 121"/>
                <a:gd name="T76" fmla="*/ 76 w 122"/>
                <a:gd name="T77" fmla="*/ 86 h 121"/>
                <a:gd name="T78" fmla="*/ 82 w 122"/>
                <a:gd name="T79" fmla="*/ 91 h 121"/>
                <a:gd name="T80" fmla="*/ 82 w 122"/>
                <a:gd name="T81" fmla="*/ 96 h 121"/>
                <a:gd name="T82" fmla="*/ 76 w 122"/>
                <a:gd name="T83" fmla="*/ 101 h 121"/>
                <a:gd name="T84" fmla="*/ 71 w 122"/>
                <a:gd name="T85" fmla="*/ 101 h 121"/>
                <a:gd name="T86" fmla="*/ 71 w 122"/>
                <a:gd name="T87" fmla="*/ 106 h 121"/>
                <a:gd name="T88" fmla="*/ 66 w 122"/>
                <a:gd name="T89" fmla="*/ 111 h 121"/>
                <a:gd name="T90" fmla="*/ 66 w 122"/>
                <a:gd name="T91" fmla="*/ 116 h 121"/>
                <a:gd name="T92" fmla="*/ 51 w 122"/>
                <a:gd name="T93" fmla="*/ 121 h 121"/>
                <a:gd name="T94" fmla="*/ 36 w 122"/>
                <a:gd name="T95" fmla="*/ 116 h 121"/>
                <a:gd name="T96" fmla="*/ 36 w 122"/>
                <a:gd name="T97" fmla="*/ 111 h 121"/>
                <a:gd name="T98" fmla="*/ 16 w 122"/>
                <a:gd name="T99" fmla="*/ 116 h 121"/>
                <a:gd name="T100" fmla="*/ 0 w 122"/>
                <a:gd name="T101" fmla="*/ 96 h 121"/>
                <a:gd name="T102" fmla="*/ 0 w 122"/>
                <a:gd name="T103" fmla="*/ 86 h 121"/>
                <a:gd name="T104" fmla="*/ 6 w 122"/>
                <a:gd name="T105" fmla="*/ 76 h 121"/>
                <a:gd name="T106" fmla="*/ 11 w 122"/>
                <a:gd name="T107" fmla="*/ 66 h 121"/>
                <a:gd name="T108" fmla="*/ 16 w 122"/>
                <a:gd name="T109" fmla="*/ 55 h 121"/>
                <a:gd name="T110" fmla="*/ 16 w 122"/>
                <a:gd name="T111" fmla="*/ 55 h 121"/>
                <a:gd name="T112" fmla="*/ 21 w 122"/>
                <a:gd name="T113" fmla="*/ 55 h 121"/>
                <a:gd name="T114" fmla="*/ 26 w 122"/>
                <a:gd name="T115" fmla="*/ 45 h 121"/>
                <a:gd name="T116" fmla="*/ 31 w 122"/>
                <a:gd name="T117" fmla="*/ 4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121">
                  <a:moveTo>
                    <a:pt x="26" y="40"/>
                  </a:moveTo>
                  <a:lnTo>
                    <a:pt x="26" y="40"/>
                  </a:lnTo>
                  <a:lnTo>
                    <a:pt x="26" y="35"/>
                  </a:lnTo>
                  <a:lnTo>
                    <a:pt x="26" y="30"/>
                  </a:lnTo>
                  <a:lnTo>
                    <a:pt x="31" y="30"/>
                  </a:lnTo>
                  <a:lnTo>
                    <a:pt x="31" y="30"/>
                  </a:lnTo>
                  <a:lnTo>
                    <a:pt x="36" y="30"/>
                  </a:lnTo>
                  <a:lnTo>
                    <a:pt x="36" y="30"/>
                  </a:lnTo>
                  <a:lnTo>
                    <a:pt x="36" y="35"/>
                  </a:lnTo>
                  <a:lnTo>
                    <a:pt x="36" y="35"/>
                  </a:lnTo>
                  <a:lnTo>
                    <a:pt x="36" y="35"/>
                  </a:lnTo>
                  <a:lnTo>
                    <a:pt x="36" y="35"/>
                  </a:lnTo>
                  <a:lnTo>
                    <a:pt x="36" y="35"/>
                  </a:lnTo>
                  <a:lnTo>
                    <a:pt x="36" y="30"/>
                  </a:lnTo>
                  <a:lnTo>
                    <a:pt x="36" y="30"/>
                  </a:lnTo>
                  <a:lnTo>
                    <a:pt x="36" y="30"/>
                  </a:lnTo>
                  <a:lnTo>
                    <a:pt x="36" y="30"/>
                  </a:lnTo>
                  <a:lnTo>
                    <a:pt x="41" y="30"/>
                  </a:lnTo>
                  <a:lnTo>
                    <a:pt x="41" y="30"/>
                  </a:lnTo>
                  <a:lnTo>
                    <a:pt x="41" y="30"/>
                  </a:lnTo>
                  <a:lnTo>
                    <a:pt x="41" y="35"/>
                  </a:lnTo>
                  <a:lnTo>
                    <a:pt x="41" y="35"/>
                  </a:lnTo>
                  <a:lnTo>
                    <a:pt x="46" y="35"/>
                  </a:lnTo>
                  <a:lnTo>
                    <a:pt x="46" y="35"/>
                  </a:lnTo>
                  <a:lnTo>
                    <a:pt x="46" y="35"/>
                  </a:lnTo>
                  <a:lnTo>
                    <a:pt x="51" y="35"/>
                  </a:lnTo>
                  <a:lnTo>
                    <a:pt x="51" y="30"/>
                  </a:lnTo>
                  <a:lnTo>
                    <a:pt x="51" y="30"/>
                  </a:lnTo>
                  <a:lnTo>
                    <a:pt x="51" y="30"/>
                  </a:lnTo>
                  <a:lnTo>
                    <a:pt x="51" y="25"/>
                  </a:lnTo>
                  <a:lnTo>
                    <a:pt x="51" y="25"/>
                  </a:lnTo>
                  <a:lnTo>
                    <a:pt x="51" y="25"/>
                  </a:lnTo>
                  <a:lnTo>
                    <a:pt x="51" y="20"/>
                  </a:lnTo>
                  <a:lnTo>
                    <a:pt x="56" y="20"/>
                  </a:lnTo>
                  <a:lnTo>
                    <a:pt x="56" y="15"/>
                  </a:lnTo>
                  <a:lnTo>
                    <a:pt x="66" y="10"/>
                  </a:lnTo>
                  <a:lnTo>
                    <a:pt x="71" y="5"/>
                  </a:lnTo>
                  <a:lnTo>
                    <a:pt x="71" y="5"/>
                  </a:lnTo>
                  <a:lnTo>
                    <a:pt x="76" y="0"/>
                  </a:lnTo>
                  <a:lnTo>
                    <a:pt x="82" y="0"/>
                  </a:lnTo>
                  <a:lnTo>
                    <a:pt x="87" y="0"/>
                  </a:lnTo>
                  <a:lnTo>
                    <a:pt x="87" y="10"/>
                  </a:lnTo>
                  <a:lnTo>
                    <a:pt x="92" y="10"/>
                  </a:lnTo>
                  <a:lnTo>
                    <a:pt x="92" y="10"/>
                  </a:lnTo>
                  <a:lnTo>
                    <a:pt x="92" y="10"/>
                  </a:lnTo>
                  <a:lnTo>
                    <a:pt x="92" y="10"/>
                  </a:lnTo>
                  <a:lnTo>
                    <a:pt x="97" y="15"/>
                  </a:lnTo>
                  <a:lnTo>
                    <a:pt x="97" y="15"/>
                  </a:lnTo>
                  <a:lnTo>
                    <a:pt x="97" y="15"/>
                  </a:lnTo>
                  <a:lnTo>
                    <a:pt x="97" y="20"/>
                  </a:lnTo>
                  <a:lnTo>
                    <a:pt x="92" y="20"/>
                  </a:lnTo>
                  <a:lnTo>
                    <a:pt x="92" y="20"/>
                  </a:lnTo>
                  <a:lnTo>
                    <a:pt x="92" y="20"/>
                  </a:lnTo>
                  <a:lnTo>
                    <a:pt x="92" y="20"/>
                  </a:lnTo>
                  <a:lnTo>
                    <a:pt x="92" y="20"/>
                  </a:lnTo>
                  <a:lnTo>
                    <a:pt x="92" y="20"/>
                  </a:lnTo>
                  <a:lnTo>
                    <a:pt x="92" y="25"/>
                  </a:lnTo>
                  <a:lnTo>
                    <a:pt x="92" y="25"/>
                  </a:lnTo>
                  <a:lnTo>
                    <a:pt x="92" y="25"/>
                  </a:lnTo>
                  <a:lnTo>
                    <a:pt x="92" y="25"/>
                  </a:lnTo>
                  <a:lnTo>
                    <a:pt x="92" y="25"/>
                  </a:lnTo>
                  <a:lnTo>
                    <a:pt x="97" y="25"/>
                  </a:lnTo>
                  <a:lnTo>
                    <a:pt x="97" y="25"/>
                  </a:lnTo>
                  <a:lnTo>
                    <a:pt x="102" y="25"/>
                  </a:lnTo>
                  <a:lnTo>
                    <a:pt x="102" y="25"/>
                  </a:lnTo>
                  <a:lnTo>
                    <a:pt x="107" y="25"/>
                  </a:lnTo>
                  <a:lnTo>
                    <a:pt x="107" y="30"/>
                  </a:lnTo>
                  <a:lnTo>
                    <a:pt x="107" y="30"/>
                  </a:lnTo>
                  <a:lnTo>
                    <a:pt x="107" y="35"/>
                  </a:lnTo>
                  <a:lnTo>
                    <a:pt x="107" y="35"/>
                  </a:lnTo>
                  <a:lnTo>
                    <a:pt x="107" y="35"/>
                  </a:lnTo>
                  <a:lnTo>
                    <a:pt x="107" y="40"/>
                  </a:lnTo>
                  <a:lnTo>
                    <a:pt x="112" y="40"/>
                  </a:lnTo>
                  <a:lnTo>
                    <a:pt x="117" y="50"/>
                  </a:lnTo>
                  <a:lnTo>
                    <a:pt x="122" y="50"/>
                  </a:lnTo>
                  <a:lnTo>
                    <a:pt x="122" y="55"/>
                  </a:lnTo>
                  <a:lnTo>
                    <a:pt x="122" y="55"/>
                  </a:lnTo>
                  <a:lnTo>
                    <a:pt x="122" y="55"/>
                  </a:lnTo>
                  <a:lnTo>
                    <a:pt x="122" y="55"/>
                  </a:lnTo>
                  <a:lnTo>
                    <a:pt x="122" y="55"/>
                  </a:lnTo>
                  <a:lnTo>
                    <a:pt x="122" y="61"/>
                  </a:lnTo>
                  <a:lnTo>
                    <a:pt x="122" y="61"/>
                  </a:lnTo>
                  <a:lnTo>
                    <a:pt x="122" y="61"/>
                  </a:lnTo>
                  <a:lnTo>
                    <a:pt x="122" y="61"/>
                  </a:lnTo>
                  <a:lnTo>
                    <a:pt x="117" y="66"/>
                  </a:lnTo>
                  <a:lnTo>
                    <a:pt x="117" y="66"/>
                  </a:lnTo>
                  <a:lnTo>
                    <a:pt x="117" y="66"/>
                  </a:lnTo>
                  <a:lnTo>
                    <a:pt x="117" y="66"/>
                  </a:lnTo>
                  <a:lnTo>
                    <a:pt x="117" y="66"/>
                  </a:lnTo>
                  <a:lnTo>
                    <a:pt x="112" y="66"/>
                  </a:lnTo>
                  <a:lnTo>
                    <a:pt x="112" y="66"/>
                  </a:lnTo>
                  <a:lnTo>
                    <a:pt x="112" y="66"/>
                  </a:lnTo>
                  <a:lnTo>
                    <a:pt x="107" y="66"/>
                  </a:lnTo>
                  <a:lnTo>
                    <a:pt x="107" y="66"/>
                  </a:lnTo>
                  <a:lnTo>
                    <a:pt x="107" y="66"/>
                  </a:lnTo>
                  <a:lnTo>
                    <a:pt x="107" y="66"/>
                  </a:lnTo>
                  <a:lnTo>
                    <a:pt x="102" y="71"/>
                  </a:lnTo>
                  <a:lnTo>
                    <a:pt x="102" y="71"/>
                  </a:lnTo>
                  <a:lnTo>
                    <a:pt x="102" y="71"/>
                  </a:lnTo>
                  <a:lnTo>
                    <a:pt x="102" y="71"/>
                  </a:lnTo>
                  <a:lnTo>
                    <a:pt x="97" y="71"/>
                  </a:lnTo>
                  <a:lnTo>
                    <a:pt x="97" y="71"/>
                  </a:lnTo>
                  <a:lnTo>
                    <a:pt x="97" y="76"/>
                  </a:lnTo>
                  <a:lnTo>
                    <a:pt x="92" y="76"/>
                  </a:lnTo>
                  <a:lnTo>
                    <a:pt x="92" y="81"/>
                  </a:lnTo>
                  <a:lnTo>
                    <a:pt x="92" y="81"/>
                  </a:lnTo>
                  <a:lnTo>
                    <a:pt x="92" y="81"/>
                  </a:lnTo>
                  <a:lnTo>
                    <a:pt x="87" y="81"/>
                  </a:lnTo>
                  <a:lnTo>
                    <a:pt x="82" y="86"/>
                  </a:lnTo>
                  <a:lnTo>
                    <a:pt x="82" y="86"/>
                  </a:lnTo>
                  <a:lnTo>
                    <a:pt x="82" y="86"/>
                  </a:lnTo>
                  <a:lnTo>
                    <a:pt x="82" y="86"/>
                  </a:lnTo>
                  <a:lnTo>
                    <a:pt x="76" y="86"/>
                  </a:lnTo>
                  <a:lnTo>
                    <a:pt x="76" y="86"/>
                  </a:lnTo>
                  <a:lnTo>
                    <a:pt x="76" y="86"/>
                  </a:lnTo>
                  <a:lnTo>
                    <a:pt x="76" y="86"/>
                  </a:lnTo>
                  <a:lnTo>
                    <a:pt x="76" y="86"/>
                  </a:lnTo>
                  <a:lnTo>
                    <a:pt x="76" y="86"/>
                  </a:lnTo>
                  <a:lnTo>
                    <a:pt x="82" y="91"/>
                  </a:lnTo>
                  <a:lnTo>
                    <a:pt x="82" y="91"/>
                  </a:lnTo>
                  <a:lnTo>
                    <a:pt x="82" y="91"/>
                  </a:lnTo>
                  <a:lnTo>
                    <a:pt x="82" y="91"/>
                  </a:lnTo>
                  <a:lnTo>
                    <a:pt x="82" y="96"/>
                  </a:lnTo>
                  <a:lnTo>
                    <a:pt x="82" y="96"/>
                  </a:lnTo>
                  <a:lnTo>
                    <a:pt x="82" y="96"/>
                  </a:lnTo>
                  <a:lnTo>
                    <a:pt x="76" y="101"/>
                  </a:lnTo>
                  <a:lnTo>
                    <a:pt x="76" y="101"/>
                  </a:lnTo>
                  <a:lnTo>
                    <a:pt x="76" y="101"/>
                  </a:lnTo>
                  <a:lnTo>
                    <a:pt x="71" y="101"/>
                  </a:lnTo>
                  <a:lnTo>
                    <a:pt x="71" y="101"/>
                  </a:lnTo>
                  <a:lnTo>
                    <a:pt x="71" y="106"/>
                  </a:lnTo>
                  <a:lnTo>
                    <a:pt x="71" y="106"/>
                  </a:lnTo>
                  <a:lnTo>
                    <a:pt x="66" y="111"/>
                  </a:lnTo>
                  <a:lnTo>
                    <a:pt x="66" y="111"/>
                  </a:lnTo>
                  <a:lnTo>
                    <a:pt x="66" y="111"/>
                  </a:lnTo>
                  <a:lnTo>
                    <a:pt x="66" y="111"/>
                  </a:lnTo>
                  <a:lnTo>
                    <a:pt x="66" y="116"/>
                  </a:lnTo>
                  <a:lnTo>
                    <a:pt x="66" y="116"/>
                  </a:lnTo>
                  <a:lnTo>
                    <a:pt x="61" y="116"/>
                  </a:lnTo>
                  <a:lnTo>
                    <a:pt x="61" y="121"/>
                  </a:lnTo>
                  <a:lnTo>
                    <a:pt x="51" y="121"/>
                  </a:lnTo>
                  <a:lnTo>
                    <a:pt x="46" y="116"/>
                  </a:lnTo>
                  <a:lnTo>
                    <a:pt x="36" y="116"/>
                  </a:lnTo>
                  <a:lnTo>
                    <a:pt x="36" y="116"/>
                  </a:lnTo>
                  <a:lnTo>
                    <a:pt x="36" y="116"/>
                  </a:lnTo>
                  <a:lnTo>
                    <a:pt x="36" y="111"/>
                  </a:lnTo>
                  <a:lnTo>
                    <a:pt x="36" y="111"/>
                  </a:lnTo>
                  <a:lnTo>
                    <a:pt x="31" y="111"/>
                  </a:lnTo>
                  <a:lnTo>
                    <a:pt x="21" y="111"/>
                  </a:lnTo>
                  <a:lnTo>
                    <a:pt x="16" y="116"/>
                  </a:lnTo>
                  <a:lnTo>
                    <a:pt x="6" y="116"/>
                  </a:lnTo>
                  <a:lnTo>
                    <a:pt x="6" y="106"/>
                  </a:lnTo>
                  <a:lnTo>
                    <a:pt x="0" y="96"/>
                  </a:lnTo>
                  <a:lnTo>
                    <a:pt x="0" y="91"/>
                  </a:lnTo>
                  <a:lnTo>
                    <a:pt x="0" y="91"/>
                  </a:lnTo>
                  <a:lnTo>
                    <a:pt x="0" y="86"/>
                  </a:lnTo>
                  <a:lnTo>
                    <a:pt x="0" y="86"/>
                  </a:lnTo>
                  <a:lnTo>
                    <a:pt x="0" y="81"/>
                  </a:lnTo>
                  <a:lnTo>
                    <a:pt x="6" y="76"/>
                  </a:lnTo>
                  <a:lnTo>
                    <a:pt x="6" y="76"/>
                  </a:lnTo>
                  <a:lnTo>
                    <a:pt x="6" y="71"/>
                  </a:lnTo>
                  <a:lnTo>
                    <a:pt x="11" y="66"/>
                  </a:lnTo>
                  <a:lnTo>
                    <a:pt x="11" y="61"/>
                  </a:lnTo>
                  <a:lnTo>
                    <a:pt x="16" y="61"/>
                  </a:lnTo>
                  <a:lnTo>
                    <a:pt x="16" y="55"/>
                  </a:lnTo>
                  <a:lnTo>
                    <a:pt x="16" y="55"/>
                  </a:lnTo>
                  <a:lnTo>
                    <a:pt x="16" y="55"/>
                  </a:lnTo>
                  <a:lnTo>
                    <a:pt x="16" y="55"/>
                  </a:lnTo>
                  <a:lnTo>
                    <a:pt x="21" y="55"/>
                  </a:lnTo>
                  <a:lnTo>
                    <a:pt x="21" y="50"/>
                  </a:lnTo>
                  <a:lnTo>
                    <a:pt x="21" y="55"/>
                  </a:lnTo>
                  <a:lnTo>
                    <a:pt x="21" y="50"/>
                  </a:lnTo>
                  <a:lnTo>
                    <a:pt x="21" y="50"/>
                  </a:lnTo>
                  <a:lnTo>
                    <a:pt x="26" y="45"/>
                  </a:lnTo>
                  <a:lnTo>
                    <a:pt x="31" y="45"/>
                  </a:lnTo>
                  <a:lnTo>
                    <a:pt x="31" y="40"/>
                  </a:lnTo>
                  <a:lnTo>
                    <a:pt x="31" y="40"/>
                  </a:lnTo>
                  <a:lnTo>
                    <a:pt x="31" y="40"/>
                  </a:lnTo>
                  <a:lnTo>
                    <a:pt x="26" y="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3" name="Freeform 37"/>
            <p:cNvSpPr>
              <a:spLocks/>
            </p:cNvSpPr>
            <p:nvPr/>
          </p:nvSpPr>
          <p:spPr bwMode="auto">
            <a:xfrm>
              <a:off x="3443289" y="3930650"/>
              <a:ext cx="352425" cy="192088"/>
            </a:xfrm>
            <a:custGeom>
              <a:avLst/>
              <a:gdLst>
                <a:gd name="T0" fmla="*/ 217 w 222"/>
                <a:gd name="T1" fmla="*/ 35 h 121"/>
                <a:gd name="T2" fmla="*/ 217 w 222"/>
                <a:gd name="T3" fmla="*/ 40 h 121"/>
                <a:gd name="T4" fmla="*/ 222 w 222"/>
                <a:gd name="T5" fmla="*/ 50 h 121"/>
                <a:gd name="T6" fmla="*/ 222 w 222"/>
                <a:gd name="T7" fmla="*/ 60 h 121"/>
                <a:gd name="T8" fmla="*/ 212 w 222"/>
                <a:gd name="T9" fmla="*/ 71 h 121"/>
                <a:gd name="T10" fmla="*/ 197 w 222"/>
                <a:gd name="T11" fmla="*/ 76 h 121"/>
                <a:gd name="T12" fmla="*/ 202 w 222"/>
                <a:gd name="T13" fmla="*/ 65 h 121"/>
                <a:gd name="T14" fmla="*/ 192 w 222"/>
                <a:gd name="T15" fmla="*/ 60 h 121"/>
                <a:gd name="T16" fmla="*/ 192 w 222"/>
                <a:gd name="T17" fmla="*/ 65 h 121"/>
                <a:gd name="T18" fmla="*/ 192 w 222"/>
                <a:gd name="T19" fmla="*/ 71 h 121"/>
                <a:gd name="T20" fmla="*/ 187 w 222"/>
                <a:gd name="T21" fmla="*/ 65 h 121"/>
                <a:gd name="T22" fmla="*/ 182 w 222"/>
                <a:gd name="T23" fmla="*/ 71 h 121"/>
                <a:gd name="T24" fmla="*/ 172 w 222"/>
                <a:gd name="T25" fmla="*/ 71 h 121"/>
                <a:gd name="T26" fmla="*/ 111 w 222"/>
                <a:gd name="T27" fmla="*/ 76 h 121"/>
                <a:gd name="T28" fmla="*/ 111 w 222"/>
                <a:gd name="T29" fmla="*/ 81 h 121"/>
                <a:gd name="T30" fmla="*/ 106 w 222"/>
                <a:gd name="T31" fmla="*/ 76 h 121"/>
                <a:gd name="T32" fmla="*/ 101 w 222"/>
                <a:gd name="T33" fmla="*/ 76 h 121"/>
                <a:gd name="T34" fmla="*/ 96 w 222"/>
                <a:gd name="T35" fmla="*/ 86 h 121"/>
                <a:gd name="T36" fmla="*/ 106 w 222"/>
                <a:gd name="T37" fmla="*/ 86 h 121"/>
                <a:gd name="T38" fmla="*/ 111 w 222"/>
                <a:gd name="T39" fmla="*/ 91 h 121"/>
                <a:gd name="T40" fmla="*/ 101 w 222"/>
                <a:gd name="T41" fmla="*/ 106 h 121"/>
                <a:gd name="T42" fmla="*/ 96 w 222"/>
                <a:gd name="T43" fmla="*/ 111 h 121"/>
                <a:gd name="T44" fmla="*/ 81 w 222"/>
                <a:gd name="T45" fmla="*/ 111 h 121"/>
                <a:gd name="T46" fmla="*/ 75 w 222"/>
                <a:gd name="T47" fmla="*/ 121 h 121"/>
                <a:gd name="T48" fmla="*/ 55 w 222"/>
                <a:gd name="T49" fmla="*/ 116 h 121"/>
                <a:gd name="T50" fmla="*/ 50 w 222"/>
                <a:gd name="T51" fmla="*/ 106 h 121"/>
                <a:gd name="T52" fmla="*/ 40 w 222"/>
                <a:gd name="T53" fmla="*/ 106 h 121"/>
                <a:gd name="T54" fmla="*/ 40 w 222"/>
                <a:gd name="T55" fmla="*/ 106 h 121"/>
                <a:gd name="T56" fmla="*/ 35 w 222"/>
                <a:gd name="T57" fmla="*/ 96 h 121"/>
                <a:gd name="T58" fmla="*/ 30 w 222"/>
                <a:gd name="T59" fmla="*/ 86 h 121"/>
                <a:gd name="T60" fmla="*/ 25 w 222"/>
                <a:gd name="T61" fmla="*/ 81 h 121"/>
                <a:gd name="T62" fmla="*/ 20 w 222"/>
                <a:gd name="T63" fmla="*/ 71 h 121"/>
                <a:gd name="T64" fmla="*/ 15 w 222"/>
                <a:gd name="T65" fmla="*/ 60 h 121"/>
                <a:gd name="T66" fmla="*/ 15 w 222"/>
                <a:gd name="T67" fmla="*/ 55 h 121"/>
                <a:gd name="T68" fmla="*/ 10 w 222"/>
                <a:gd name="T69" fmla="*/ 55 h 121"/>
                <a:gd name="T70" fmla="*/ 5 w 222"/>
                <a:gd name="T71" fmla="*/ 55 h 121"/>
                <a:gd name="T72" fmla="*/ 5 w 222"/>
                <a:gd name="T73" fmla="*/ 45 h 121"/>
                <a:gd name="T74" fmla="*/ 15 w 222"/>
                <a:gd name="T75" fmla="*/ 35 h 121"/>
                <a:gd name="T76" fmla="*/ 35 w 222"/>
                <a:gd name="T77" fmla="*/ 35 h 121"/>
                <a:gd name="T78" fmla="*/ 35 w 222"/>
                <a:gd name="T79" fmla="*/ 30 h 121"/>
                <a:gd name="T80" fmla="*/ 35 w 222"/>
                <a:gd name="T81" fmla="*/ 25 h 121"/>
                <a:gd name="T82" fmla="*/ 45 w 222"/>
                <a:gd name="T83" fmla="*/ 30 h 121"/>
                <a:gd name="T84" fmla="*/ 50 w 222"/>
                <a:gd name="T85" fmla="*/ 30 h 121"/>
                <a:gd name="T86" fmla="*/ 81 w 222"/>
                <a:gd name="T87" fmla="*/ 35 h 121"/>
                <a:gd name="T88" fmla="*/ 81 w 222"/>
                <a:gd name="T89" fmla="*/ 25 h 121"/>
                <a:gd name="T90" fmla="*/ 75 w 222"/>
                <a:gd name="T91" fmla="*/ 25 h 121"/>
                <a:gd name="T92" fmla="*/ 70 w 222"/>
                <a:gd name="T93" fmla="*/ 20 h 121"/>
                <a:gd name="T94" fmla="*/ 75 w 222"/>
                <a:gd name="T95" fmla="*/ 5 h 121"/>
                <a:gd name="T96" fmla="*/ 75 w 222"/>
                <a:gd name="T97" fmla="*/ 0 h 121"/>
                <a:gd name="T98" fmla="*/ 86 w 222"/>
                <a:gd name="T99" fmla="*/ 0 h 121"/>
                <a:gd name="T100" fmla="*/ 131 w 222"/>
                <a:gd name="T101" fmla="*/ 5 h 121"/>
                <a:gd name="T102" fmla="*/ 162 w 222"/>
                <a:gd name="T103" fmla="*/ 15 h 121"/>
                <a:gd name="T104" fmla="*/ 177 w 222"/>
                <a:gd name="T105" fmla="*/ 35 h 121"/>
                <a:gd name="T106" fmla="*/ 182 w 222"/>
                <a:gd name="T107" fmla="*/ 40 h 121"/>
                <a:gd name="T108" fmla="*/ 187 w 222"/>
                <a:gd name="T109" fmla="*/ 35 h 121"/>
                <a:gd name="T110" fmla="*/ 192 w 222"/>
                <a:gd name="T111" fmla="*/ 30 h 121"/>
                <a:gd name="T112" fmla="*/ 202 w 222"/>
                <a:gd name="T113" fmla="*/ 40 h 121"/>
                <a:gd name="T114" fmla="*/ 207 w 222"/>
                <a:gd name="T115" fmla="*/ 40 h 121"/>
                <a:gd name="T116" fmla="*/ 217 w 222"/>
                <a:gd name="T117" fmla="*/ 3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121">
                  <a:moveTo>
                    <a:pt x="217" y="35"/>
                  </a:moveTo>
                  <a:lnTo>
                    <a:pt x="217" y="35"/>
                  </a:lnTo>
                  <a:lnTo>
                    <a:pt x="217" y="35"/>
                  </a:lnTo>
                  <a:lnTo>
                    <a:pt x="217" y="35"/>
                  </a:lnTo>
                  <a:lnTo>
                    <a:pt x="217" y="35"/>
                  </a:lnTo>
                  <a:lnTo>
                    <a:pt x="217" y="40"/>
                  </a:lnTo>
                  <a:lnTo>
                    <a:pt x="222" y="40"/>
                  </a:lnTo>
                  <a:lnTo>
                    <a:pt x="222" y="45"/>
                  </a:lnTo>
                  <a:lnTo>
                    <a:pt x="222" y="50"/>
                  </a:lnTo>
                  <a:lnTo>
                    <a:pt x="217" y="55"/>
                  </a:lnTo>
                  <a:lnTo>
                    <a:pt x="217" y="60"/>
                  </a:lnTo>
                  <a:lnTo>
                    <a:pt x="222" y="60"/>
                  </a:lnTo>
                  <a:lnTo>
                    <a:pt x="222" y="60"/>
                  </a:lnTo>
                  <a:lnTo>
                    <a:pt x="222" y="65"/>
                  </a:lnTo>
                  <a:lnTo>
                    <a:pt x="212" y="71"/>
                  </a:lnTo>
                  <a:lnTo>
                    <a:pt x="212" y="76"/>
                  </a:lnTo>
                  <a:lnTo>
                    <a:pt x="207" y="76"/>
                  </a:lnTo>
                  <a:lnTo>
                    <a:pt x="197" y="76"/>
                  </a:lnTo>
                  <a:lnTo>
                    <a:pt x="197" y="76"/>
                  </a:lnTo>
                  <a:lnTo>
                    <a:pt x="197" y="71"/>
                  </a:lnTo>
                  <a:lnTo>
                    <a:pt x="202" y="65"/>
                  </a:lnTo>
                  <a:lnTo>
                    <a:pt x="197" y="60"/>
                  </a:lnTo>
                  <a:lnTo>
                    <a:pt x="197" y="60"/>
                  </a:lnTo>
                  <a:lnTo>
                    <a:pt x="192" y="60"/>
                  </a:lnTo>
                  <a:lnTo>
                    <a:pt x="192" y="65"/>
                  </a:lnTo>
                  <a:lnTo>
                    <a:pt x="192" y="65"/>
                  </a:lnTo>
                  <a:lnTo>
                    <a:pt x="192" y="65"/>
                  </a:lnTo>
                  <a:lnTo>
                    <a:pt x="197" y="65"/>
                  </a:lnTo>
                  <a:lnTo>
                    <a:pt x="197" y="71"/>
                  </a:lnTo>
                  <a:lnTo>
                    <a:pt x="192" y="71"/>
                  </a:lnTo>
                  <a:lnTo>
                    <a:pt x="192" y="65"/>
                  </a:lnTo>
                  <a:lnTo>
                    <a:pt x="192" y="65"/>
                  </a:lnTo>
                  <a:lnTo>
                    <a:pt x="187" y="65"/>
                  </a:lnTo>
                  <a:lnTo>
                    <a:pt x="187" y="71"/>
                  </a:lnTo>
                  <a:lnTo>
                    <a:pt x="187" y="71"/>
                  </a:lnTo>
                  <a:lnTo>
                    <a:pt x="182" y="71"/>
                  </a:lnTo>
                  <a:lnTo>
                    <a:pt x="182" y="71"/>
                  </a:lnTo>
                  <a:lnTo>
                    <a:pt x="177" y="71"/>
                  </a:lnTo>
                  <a:lnTo>
                    <a:pt x="172" y="71"/>
                  </a:lnTo>
                  <a:lnTo>
                    <a:pt x="131" y="71"/>
                  </a:lnTo>
                  <a:lnTo>
                    <a:pt x="121" y="76"/>
                  </a:lnTo>
                  <a:lnTo>
                    <a:pt x="111" y="76"/>
                  </a:lnTo>
                  <a:lnTo>
                    <a:pt x="111" y="81"/>
                  </a:lnTo>
                  <a:lnTo>
                    <a:pt x="111" y="81"/>
                  </a:lnTo>
                  <a:lnTo>
                    <a:pt x="111" y="81"/>
                  </a:lnTo>
                  <a:lnTo>
                    <a:pt x="106" y="81"/>
                  </a:lnTo>
                  <a:lnTo>
                    <a:pt x="106" y="81"/>
                  </a:lnTo>
                  <a:lnTo>
                    <a:pt x="106" y="76"/>
                  </a:lnTo>
                  <a:lnTo>
                    <a:pt x="106" y="76"/>
                  </a:lnTo>
                  <a:lnTo>
                    <a:pt x="106" y="76"/>
                  </a:lnTo>
                  <a:lnTo>
                    <a:pt x="101" y="76"/>
                  </a:lnTo>
                  <a:lnTo>
                    <a:pt x="96" y="76"/>
                  </a:lnTo>
                  <a:lnTo>
                    <a:pt x="96" y="81"/>
                  </a:lnTo>
                  <a:lnTo>
                    <a:pt x="96" y="86"/>
                  </a:lnTo>
                  <a:lnTo>
                    <a:pt x="96" y="86"/>
                  </a:lnTo>
                  <a:lnTo>
                    <a:pt x="101" y="86"/>
                  </a:lnTo>
                  <a:lnTo>
                    <a:pt x="106" y="86"/>
                  </a:lnTo>
                  <a:lnTo>
                    <a:pt x="111" y="91"/>
                  </a:lnTo>
                  <a:lnTo>
                    <a:pt x="111" y="91"/>
                  </a:lnTo>
                  <a:lnTo>
                    <a:pt x="111" y="91"/>
                  </a:lnTo>
                  <a:lnTo>
                    <a:pt x="111" y="96"/>
                  </a:lnTo>
                  <a:lnTo>
                    <a:pt x="101" y="96"/>
                  </a:lnTo>
                  <a:lnTo>
                    <a:pt x="101" y="106"/>
                  </a:lnTo>
                  <a:lnTo>
                    <a:pt x="101" y="111"/>
                  </a:lnTo>
                  <a:lnTo>
                    <a:pt x="101" y="111"/>
                  </a:lnTo>
                  <a:lnTo>
                    <a:pt x="96" y="111"/>
                  </a:lnTo>
                  <a:lnTo>
                    <a:pt x="96" y="111"/>
                  </a:lnTo>
                  <a:lnTo>
                    <a:pt x="91" y="111"/>
                  </a:lnTo>
                  <a:lnTo>
                    <a:pt x="81" y="111"/>
                  </a:lnTo>
                  <a:lnTo>
                    <a:pt x="75" y="111"/>
                  </a:lnTo>
                  <a:lnTo>
                    <a:pt x="75" y="116"/>
                  </a:lnTo>
                  <a:lnTo>
                    <a:pt x="75" y="121"/>
                  </a:lnTo>
                  <a:lnTo>
                    <a:pt x="75" y="121"/>
                  </a:lnTo>
                  <a:lnTo>
                    <a:pt x="55" y="116"/>
                  </a:lnTo>
                  <a:lnTo>
                    <a:pt x="55" y="116"/>
                  </a:lnTo>
                  <a:lnTo>
                    <a:pt x="55" y="111"/>
                  </a:lnTo>
                  <a:lnTo>
                    <a:pt x="55" y="111"/>
                  </a:lnTo>
                  <a:lnTo>
                    <a:pt x="50" y="106"/>
                  </a:lnTo>
                  <a:lnTo>
                    <a:pt x="50" y="106"/>
                  </a:lnTo>
                  <a:lnTo>
                    <a:pt x="50" y="106"/>
                  </a:lnTo>
                  <a:lnTo>
                    <a:pt x="40" y="106"/>
                  </a:lnTo>
                  <a:lnTo>
                    <a:pt x="40" y="106"/>
                  </a:lnTo>
                  <a:lnTo>
                    <a:pt x="40" y="106"/>
                  </a:lnTo>
                  <a:lnTo>
                    <a:pt x="40" y="106"/>
                  </a:lnTo>
                  <a:lnTo>
                    <a:pt x="40" y="101"/>
                  </a:lnTo>
                  <a:lnTo>
                    <a:pt x="40" y="96"/>
                  </a:lnTo>
                  <a:lnTo>
                    <a:pt x="35" y="96"/>
                  </a:lnTo>
                  <a:lnTo>
                    <a:pt x="30" y="91"/>
                  </a:lnTo>
                  <a:lnTo>
                    <a:pt x="30" y="91"/>
                  </a:lnTo>
                  <a:lnTo>
                    <a:pt x="30" y="86"/>
                  </a:lnTo>
                  <a:lnTo>
                    <a:pt x="30" y="86"/>
                  </a:lnTo>
                  <a:lnTo>
                    <a:pt x="25" y="86"/>
                  </a:lnTo>
                  <a:lnTo>
                    <a:pt x="25" y="81"/>
                  </a:lnTo>
                  <a:lnTo>
                    <a:pt x="25" y="81"/>
                  </a:lnTo>
                  <a:lnTo>
                    <a:pt x="25" y="71"/>
                  </a:lnTo>
                  <a:lnTo>
                    <a:pt x="20" y="71"/>
                  </a:lnTo>
                  <a:lnTo>
                    <a:pt x="20" y="65"/>
                  </a:lnTo>
                  <a:lnTo>
                    <a:pt x="20" y="60"/>
                  </a:lnTo>
                  <a:lnTo>
                    <a:pt x="15" y="60"/>
                  </a:lnTo>
                  <a:lnTo>
                    <a:pt x="20" y="60"/>
                  </a:lnTo>
                  <a:lnTo>
                    <a:pt x="15" y="55"/>
                  </a:lnTo>
                  <a:lnTo>
                    <a:pt x="15" y="55"/>
                  </a:lnTo>
                  <a:lnTo>
                    <a:pt x="15" y="55"/>
                  </a:lnTo>
                  <a:lnTo>
                    <a:pt x="15" y="55"/>
                  </a:lnTo>
                  <a:lnTo>
                    <a:pt x="10" y="55"/>
                  </a:lnTo>
                  <a:lnTo>
                    <a:pt x="5" y="55"/>
                  </a:lnTo>
                  <a:lnTo>
                    <a:pt x="5" y="55"/>
                  </a:lnTo>
                  <a:lnTo>
                    <a:pt x="5" y="55"/>
                  </a:lnTo>
                  <a:lnTo>
                    <a:pt x="0" y="50"/>
                  </a:lnTo>
                  <a:lnTo>
                    <a:pt x="5" y="50"/>
                  </a:lnTo>
                  <a:lnTo>
                    <a:pt x="5" y="45"/>
                  </a:lnTo>
                  <a:lnTo>
                    <a:pt x="10" y="40"/>
                  </a:lnTo>
                  <a:lnTo>
                    <a:pt x="10" y="40"/>
                  </a:lnTo>
                  <a:lnTo>
                    <a:pt x="15" y="35"/>
                  </a:lnTo>
                  <a:lnTo>
                    <a:pt x="30" y="35"/>
                  </a:lnTo>
                  <a:lnTo>
                    <a:pt x="30" y="35"/>
                  </a:lnTo>
                  <a:lnTo>
                    <a:pt x="35" y="35"/>
                  </a:lnTo>
                  <a:lnTo>
                    <a:pt x="35" y="35"/>
                  </a:lnTo>
                  <a:lnTo>
                    <a:pt x="35" y="30"/>
                  </a:lnTo>
                  <a:lnTo>
                    <a:pt x="35" y="30"/>
                  </a:lnTo>
                  <a:lnTo>
                    <a:pt x="35" y="30"/>
                  </a:lnTo>
                  <a:lnTo>
                    <a:pt x="35" y="25"/>
                  </a:lnTo>
                  <a:lnTo>
                    <a:pt x="35" y="25"/>
                  </a:lnTo>
                  <a:lnTo>
                    <a:pt x="40" y="25"/>
                  </a:lnTo>
                  <a:lnTo>
                    <a:pt x="45" y="25"/>
                  </a:lnTo>
                  <a:lnTo>
                    <a:pt x="45" y="30"/>
                  </a:lnTo>
                  <a:lnTo>
                    <a:pt x="45" y="30"/>
                  </a:lnTo>
                  <a:lnTo>
                    <a:pt x="50" y="30"/>
                  </a:lnTo>
                  <a:lnTo>
                    <a:pt x="50" y="30"/>
                  </a:lnTo>
                  <a:lnTo>
                    <a:pt x="75" y="35"/>
                  </a:lnTo>
                  <a:lnTo>
                    <a:pt x="75" y="35"/>
                  </a:lnTo>
                  <a:lnTo>
                    <a:pt x="81" y="35"/>
                  </a:lnTo>
                  <a:lnTo>
                    <a:pt x="81" y="30"/>
                  </a:lnTo>
                  <a:lnTo>
                    <a:pt x="81" y="25"/>
                  </a:lnTo>
                  <a:lnTo>
                    <a:pt x="81" y="25"/>
                  </a:lnTo>
                  <a:lnTo>
                    <a:pt x="75" y="25"/>
                  </a:lnTo>
                  <a:lnTo>
                    <a:pt x="75" y="25"/>
                  </a:lnTo>
                  <a:lnTo>
                    <a:pt x="75" y="25"/>
                  </a:lnTo>
                  <a:lnTo>
                    <a:pt x="75" y="20"/>
                  </a:lnTo>
                  <a:lnTo>
                    <a:pt x="75" y="20"/>
                  </a:lnTo>
                  <a:lnTo>
                    <a:pt x="70" y="20"/>
                  </a:lnTo>
                  <a:lnTo>
                    <a:pt x="70" y="15"/>
                  </a:lnTo>
                  <a:lnTo>
                    <a:pt x="75" y="10"/>
                  </a:lnTo>
                  <a:lnTo>
                    <a:pt x="75" y="5"/>
                  </a:lnTo>
                  <a:lnTo>
                    <a:pt x="75" y="5"/>
                  </a:lnTo>
                  <a:lnTo>
                    <a:pt x="75" y="5"/>
                  </a:lnTo>
                  <a:lnTo>
                    <a:pt x="75" y="0"/>
                  </a:lnTo>
                  <a:lnTo>
                    <a:pt x="75" y="0"/>
                  </a:lnTo>
                  <a:lnTo>
                    <a:pt x="81" y="0"/>
                  </a:lnTo>
                  <a:lnTo>
                    <a:pt x="86" y="0"/>
                  </a:lnTo>
                  <a:lnTo>
                    <a:pt x="111" y="0"/>
                  </a:lnTo>
                  <a:lnTo>
                    <a:pt x="126" y="0"/>
                  </a:lnTo>
                  <a:lnTo>
                    <a:pt x="131" y="5"/>
                  </a:lnTo>
                  <a:lnTo>
                    <a:pt x="151" y="10"/>
                  </a:lnTo>
                  <a:lnTo>
                    <a:pt x="162" y="15"/>
                  </a:lnTo>
                  <a:lnTo>
                    <a:pt x="162" y="15"/>
                  </a:lnTo>
                  <a:lnTo>
                    <a:pt x="167" y="25"/>
                  </a:lnTo>
                  <a:lnTo>
                    <a:pt x="172" y="30"/>
                  </a:lnTo>
                  <a:lnTo>
                    <a:pt x="177" y="35"/>
                  </a:lnTo>
                  <a:lnTo>
                    <a:pt x="177" y="40"/>
                  </a:lnTo>
                  <a:lnTo>
                    <a:pt x="182" y="40"/>
                  </a:lnTo>
                  <a:lnTo>
                    <a:pt x="182" y="40"/>
                  </a:lnTo>
                  <a:lnTo>
                    <a:pt x="182" y="35"/>
                  </a:lnTo>
                  <a:lnTo>
                    <a:pt x="182" y="35"/>
                  </a:lnTo>
                  <a:lnTo>
                    <a:pt x="187" y="35"/>
                  </a:lnTo>
                  <a:lnTo>
                    <a:pt x="187" y="30"/>
                  </a:lnTo>
                  <a:lnTo>
                    <a:pt x="187" y="30"/>
                  </a:lnTo>
                  <a:lnTo>
                    <a:pt x="192" y="30"/>
                  </a:lnTo>
                  <a:lnTo>
                    <a:pt x="192" y="35"/>
                  </a:lnTo>
                  <a:lnTo>
                    <a:pt x="197" y="40"/>
                  </a:lnTo>
                  <a:lnTo>
                    <a:pt x="202" y="40"/>
                  </a:lnTo>
                  <a:lnTo>
                    <a:pt x="202" y="40"/>
                  </a:lnTo>
                  <a:lnTo>
                    <a:pt x="202" y="40"/>
                  </a:lnTo>
                  <a:lnTo>
                    <a:pt x="207" y="40"/>
                  </a:lnTo>
                  <a:lnTo>
                    <a:pt x="212" y="40"/>
                  </a:lnTo>
                  <a:lnTo>
                    <a:pt x="212" y="40"/>
                  </a:lnTo>
                  <a:lnTo>
                    <a:pt x="217" y="3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4" name="Freeform 38"/>
            <p:cNvSpPr>
              <a:spLocks/>
            </p:cNvSpPr>
            <p:nvPr/>
          </p:nvSpPr>
          <p:spPr bwMode="auto">
            <a:xfrm>
              <a:off x="4600576" y="2371725"/>
              <a:ext cx="176213" cy="296863"/>
            </a:xfrm>
            <a:custGeom>
              <a:avLst/>
              <a:gdLst>
                <a:gd name="T0" fmla="*/ 106 w 111"/>
                <a:gd name="T1" fmla="*/ 81 h 187"/>
                <a:gd name="T2" fmla="*/ 106 w 111"/>
                <a:gd name="T3" fmla="*/ 96 h 187"/>
                <a:gd name="T4" fmla="*/ 101 w 111"/>
                <a:gd name="T5" fmla="*/ 96 h 187"/>
                <a:gd name="T6" fmla="*/ 101 w 111"/>
                <a:gd name="T7" fmla="*/ 101 h 187"/>
                <a:gd name="T8" fmla="*/ 86 w 111"/>
                <a:gd name="T9" fmla="*/ 116 h 187"/>
                <a:gd name="T10" fmla="*/ 86 w 111"/>
                <a:gd name="T11" fmla="*/ 131 h 187"/>
                <a:gd name="T12" fmla="*/ 81 w 111"/>
                <a:gd name="T13" fmla="*/ 141 h 187"/>
                <a:gd name="T14" fmla="*/ 71 w 111"/>
                <a:gd name="T15" fmla="*/ 146 h 187"/>
                <a:gd name="T16" fmla="*/ 66 w 111"/>
                <a:gd name="T17" fmla="*/ 136 h 187"/>
                <a:gd name="T18" fmla="*/ 55 w 111"/>
                <a:gd name="T19" fmla="*/ 141 h 187"/>
                <a:gd name="T20" fmla="*/ 50 w 111"/>
                <a:gd name="T21" fmla="*/ 136 h 187"/>
                <a:gd name="T22" fmla="*/ 40 w 111"/>
                <a:gd name="T23" fmla="*/ 146 h 187"/>
                <a:gd name="T24" fmla="*/ 35 w 111"/>
                <a:gd name="T25" fmla="*/ 156 h 187"/>
                <a:gd name="T26" fmla="*/ 30 w 111"/>
                <a:gd name="T27" fmla="*/ 177 h 187"/>
                <a:gd name="T28" fmla="*/ 25 w 111"/>
                <a:gd name="T29" fmla="*/ 182 h 187"/>
                <a:gd name="T30" fmla="*/ 20 w 111"/>
                <a:gd name="T31" fmla="*/ 187 h 187"/>
                <a:gd name="T32" fmla="*/ 20 w 111"/>
                <a:gd name="T33" fmla="*/ 177 h 187"/>
                <a:gd name="T34" fmla="*/ 15 w 111"/>
                <a:gd name="T35" fmla="*/ 182 h 187"/>
                <a:gd name="T36" fmla="*/ 15 w 111"/>
                <a:gd name="T37" fmla="*/ 172 h 187"/>
                <a:gd name="T38" fmla="*/ 20 w 111"/>
                <a:gd name="T39" fmla="*/ 162 h 187"/>
                <a:gd name="T40" fmla="*/ 20 w 111"/>
                <a:gd name="T41" fmla="*/ 151 h 187"/>
                <a:gd name="T42" fmla="*/ 20 w 111"/>
                <a:gd name="T43" fmla="*/ 141 h 187"/>
                <a:gd name="T44" fmla="*/ 10 w 111"/>
                <a:gd name="T45" fmla="*/ 131 h 187"/>
                <a:gd name="T46" fmla="*/ 5 w 111"/>
                <a:gd name="T47" fmla="*/ 126 h 187"/>
                <a:gd name="T48" fmla="*/ 0 w 111"/>
                <a:gd name="T49" fmla="*/ 116 h 187"/>
                <a:gd name="T50" fmla="*/ 0 w 111"/>
                <a:gd name="T51" fmla="*/ 111 h 187"/>
                <a:gd name="T52" fmla="*/ 10 w 111"/>
                <a:gd name="T53" fmla="*/ 111 h 187"/>
                <a:gd name="T54" fmla="*/ 20 w 111"/>
                <a:gd name="T55" fmla="*/ 116 h 187"/>
                <a:gd name="T56" fmla="*/ 20 w 111"/>
                <a:gd name="T57" fmla="*/ 106 h 187"/>
                <a:gd name="T58" fmla="*/ 20 w 111"/>
                <a:gd name="T59" fmla="*/ 101 h 187"/>
                <a:gd name="T60" fmla="*/ 20 w 111"/>
                <a:gd name="T61" fmla="*/ 91 h 187"/>
                <a:gd name="T62" fmla="*/ 25 w 111"/>
                <a:gd name="T63" fmla="*/ 86 h 187"/>
                <a:gd name="T64" fmla="*/ 30 w 111"/>
                <a:gd name="T65" fmla="*/ 75 h 187"/>
                <a:gd name="T66" fmla="*/ 20 w 111"/>
                <a:gd name="T67" fmla="*/ 60 h 187"/>
                <a:gd name="T68" fmla="*/ 5 w 111"/>
                <a:gd name="T69" fmla="*/ 55 h 187"/>
                <a:gd name="T70" fmla="*/ 5 w 111"/>
                <a:gd name="T71" fmla="*/ 50 h 187"/>
                <a:gd name="T72" fmla="*/ 15 w 111"/>
                <a:gd name="T73" fmla="*/ 45 h 187"/>
                <a:gd name="T74" fmla="*/ 20 w 111"/>
                <a:gd name="T75" fmla="*/ 35 h 187"/>
                <a:gd name="T76" fmla="*/ 10 w 111"/>
                <a:gd name="T77" fmla="*/ 30 h 187"/>
                <a:gd name="T78" fmla="*/ 0 w 111"/>
                <a:gd name="T79" fmla="*/ 30 h 187"/>
                <a:gd name="T80" fmla="*/ 0 w 111"/>
                <a:gd name="T81" fmla="*/ 25 h 187"/>
                <a:gd name="T82" fmla="*/ 10 w 111"/>
                <a:gd name="T83" fmla="*/ 15 h 187"/>
                <a:gd name="T84" fmla="*/ 20 w 111"/>
                <a:gd name="T85" fmla="*/ 0 h 187"/>
                <a:gd name="T86" fmla="*/ 45 w 111"/>
                <a:gd name="T87" fmla="*/ 20 h 187"/>
                <a:gd name="T88" fmla="*/ 61 w 111"/>
                <a:gd name="T89" fmla="*/ 25 h 187"/>
                <a:gd name="T90" fmla="*/ 66 w 111"/>
                <a:gd name="T91" fmla="*/ 30 h 187"/>
                <a:gd name="T92" fmla="*/ 71 w 111"/>
                <a:gd name="T93" fmla="*/ 45 h 187"/>
                <a:gd name="T94" fmla="*/ 76 w 111"/>
                <a:gd name="T95" fmla="*/ 50 h 187"/>
                <a:gd name="T96" fmla="*/ 71 w 111"/>
                <a:gd name="T97" fmla="*/ 55 h 187"/>
                <a:gd name="T98" fmla="*/ 66 w 111"/>
                <a:gd name="T99" fmla="*/ 65 h 187"/>
                <a:gd name="T100" fmla="*/ 71 w 111"/>
                <a:gd name="T101" fmla="*/ 65 h 187"/>
                <a:gd name="T102" fmla="*/ 86 w 111"/>
                <a:gd name="T103" fmla="*/ 65 h 187"/>
                <a:gd name="T104" fmla="*/ 96 w 111"/>
                <a:gd name="T105" fmla="*/ 65 h 187"/>
                <a:gd name="T106" fmla="*/ 101 w 111"/>
                <a:gd name="T107" fmla="*/ 60 h 187"/>
                <a:gd name="T108" fmla="*/ 106 w 111"/>
                <a:gd name="T109" fmla="*/ 65 h 187"/>
                <a:gd name="T110" fmla="*/ 111 w 111"/>
                <a:gd name="T111" fmla="*/ 7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87">
                  <a:moveTo>
                    <a:pt x="106" y="81"/>
                  </a:moveTo>
                  <a:lnTo>
                    <a:pt x="106" y="81"/>
                  </a:lnTo>
                  <a:lnTo>
                    <a:pt x="106" y="91"/>
                  </a:lnTo>
                  <a:lnTo>
                    <a:pt x="106" y="96"/>
                  </a:lnTo>
                  <a:lnTo>
                    <a:pt x="101" y="96"/>
                  </a:lnTo>
                  <a:lnTo>
                    <a:pt x="101" y="96"/>
                  </a:lnTo>
                  <a:lnTo>
                    <a:pt x="101" y="101"/>
                  </a:lnTo>
                  <a:lnTo>
                    <a:pt x="101" y="101"/>
                  </a:lnTo>
                  <a:lnTo>
                    <a:pt x="86" y="111"/>
                  </a:lnTo>
                  <a:lnTo>
                    <a:pt x="86" y="116"/>
                  </a:lnTo>
                  <a:lnTo>
                    <a:pt x="81" y="121"/>
                  </a:lnTo>
                  <a:lnTo>
                    <a:pt x="86" y="131"/>
                  </a:lnTo>
                  <a:lnTo>
                    <a:pt x="81" y="136"/>
                  </a:lnTo>
                  <a:lnTo>
                    <a:pt x="81" y="141"/>
                  </a:lnTo>
                  <a:lnTo>
                    <a:pt x="76" y="146"/>
                  </a:lnTo>
                  <a:lnTo>
                    <a:pt x="71" y="146"/>
                  </a:lnTo>
                  <a:lnTo>
                    <a:pt x="71" y="141"/>
                  </a:lnTo>
                  <a:lnTo>
                    <a:pt x="66" y="136"/>
                  </a:lnTo>
                  <a:lnTo>
                    <a:pt x="61" y="136"/>
                  </a:lnTo>
                  <a:lnTo>
                    <a:pt x="55" y="141"/>
                  </a:lnTo>
                  <a:lnTo>
                    <a:pt x="55" y="141"/>
                  </a:lnTo>
                  <a:lnTo>
                    <a:pt x="50" y="136"/>
                  </a:lnTo>
                  <a:lnTo>
                    <a:pt x="45" y="136"/>
                  </a:lnTo>
                  <a:lnTo>
                    <a:pt x="40" y="146"/>
                  </a:lnTo>
                  <a:lnTo>
                    <a:pt x="35" y="151"/>
                  </a:lnTo>
                  <a:lnTo>
                    <a:pt x="35" y="156"/>
                  </a:lnTo>
                  <a:lnTo>
                    <a:pt x="30" y="167"/>
                  </a:lnTo>
                  <a:lnTo>
                    <a:pt x="30" y="177"/>
                  </a:lnTo>
                  <a:lnTo>
                    <a:pt x="25" y="177"/>
                  </a:lnTo>
                  <a:lnTo>
                    <a:pt x="25" y="182"/>
                  </a:lnTo>
                  <a:lnTo>
                    <a:pt x="25" y="187"/>
                  </a:lnTo>
                  <a:lnTo>
                    <a:pt x="20" y="187"/>
                  </a:lnTo>
                  <a:lnTo>
                    <a:pt x="20" y="177"/>
                  </a:lnTo>
                  <a:lnTo>
                    <a:pt x="20" y="177"/>
                  </a:lnTo>
                  <a:lnTo>
                    <a:pt x="15" y="182"/>
                  </a:lnTo>
                  <a:lnTo>
                    <a:pt x="15" y="182"/>
                  </a:lnTo>
                  <a:lnTo>
                    <a:pt x="15" y="182"/>
                  </a:lnTo>
                  <a:lnTo>
                    <a:pt x="15" y="172"/>
                  </a:lnTo>
                  <a:lnTo>
                    <a:pt x="20" y="172"/>
                  </a:lnTo>
                  <a:lnTo>
                    <a:pt x="20" y="162"/>
                  </a:lnTo>
                  <a:lnTo>
                    <a:pt x="20" y="156"/>
                  </a:lnTo>
                  <a:lnTo>
                    <a:pt x="20" y="151"/>
                  </a:lnTo>
                  <a:lnTo>
                    <a:pt x="20" y="146"/>
                  </a:lnTo>
                  <a:lnTo>
                    <a:pt x="20" y="141"/>
                  </a:lnTo>
                  <a:lnTo>
                    <a:pt x="15" y="136"/>
                  </a:lnTo>
                  <a:lnTo>
                    <a:pt x="10" y="131"/>
                  </a:lnTo>
                  <a:lnTo>
                    <a:pt x="5" y="126"/>
                  </a:lnTo>
                  <a:lnTo>
                    <a:pt x="5" y="126"/>
                  </a:lnTo>
                  <a:lnTo>
                    <a:pt x="5" y="121"/>
                  </a:lnTo>
                  <a:lnTo>
                    <a:pt x="0" y="116"/>
                  </a:lnTo>
                  <a:lnTo>
                    <a:pt x="0" y="111"/>
                  </a:lnTo>
                  <a:lnTo>
                    <a:pt x="0" y="111"/>
                  </a:lnTo>
                  <a:lnTo>
                    <a:pt x="5" y="111"/>
                  </a:lnTo>
                  <a:lnTo>
                    <a:pt x="10" y="111"/>
                  </a:lnTo>
                  <a:lnTo>
                    <a:pt x="15" y="116"/>
                  </a:lnTo>
                  <a:lnTo>
                    <a:pt x="20" y="116"/>
                  </a:lnTo>
                  <a:lnTo>
                    <a:pt x="20" y="111"/>
                  </a:lnTo>
                  <a:lnTo>
                    <a:pt x="20" y="106"/>
                  </a:lnTo>
                  <a:lnTo>
                    <a:pt x="20" y="101"/>
                  </a:lnTo>
                  <a:lnTo>
                    <a:pt x="20" y="101"/>
                  </a:lnTo>
                  <a:lnTo>
                    <a:pt x="15" y="96"/>
                  </a:lnTo>
                  <a:lnTo>
                    <a:pt x="20" y="91"/>
                  </a:lnTo>
                  <a:lnTo>
                    <a:pt x="20" y="91"/>
                  </a:lnTo>
                  <a:lnTo>
                    <a:pt x="25" y="86"/>
                  </a:lnTo>
                  <a:lnTo>
                    <a:pt x="30" y="81"/>
                  </a:lnTo>
                  <a:lnTo>
                    <a:pt x="30" y="75"/>
                  </a:lnTo>
                  <a:lnTo>
                    <a:pt x="25" y="65"/>
                  </a:lnTo>
                  <a:lnTo>
                    <a:pt x="20" y="60"/>
                  </a:lnTo>
                  <a:lnTo>
                    <a:pt x="10" y="55"/>
                  </a:lnTo>
                  <a:lnTo>
                    <a:pt x="5" y="55"/>
                  </a:lnTo>
                  <a:lnTo>
                    <a:pt x="5" y="50"/>
                  </a:lnTo>
                  <a:lnTo>
                    <a:pt x="5" y="50"/>
                  </a:lnTo>
                  <a:lnTo>
                    <a:pt x="10" y="45"/>
                  </a:lnTo>
                  <a:lnTo>
                    <a:pt x="15" y="45"/>
                  </a:lnTo>
                  <a:lnTo>
                    <a:pt x="20" y="40"/>
                  </a:lnTo>
                  <a:lnTo>
                    <a:pt x="20" y="35"/>
                  </a:lnTo>
                  <a:lnTo>
                    <a:pt x="15" y="30"/>
                  </a:lnTo>
                  <a:lnTo>
                    <a:pt x="10" y="30"/>
                  </a:lnTo>
                  <a:lnTo>
                    <a:pt x="5" y="30"/>
                  </a:lnTo>
                  <a:lnTo>
                    <a:pt x="0" y="30"/>
                  </a:lnTo>
                  <a:lnTo>
                    <a:pt x="0" y="30"/>
                  </a:lnTo>
                  <a:lnTo>
                    <a:pt x="0" y="25"/>
                  </a:lnTo>
                  <a:lnTo>
                    <a:pt x="5" y="20"/>
                  </a:lnTo>
                  <a:lnTo>
                    <a:pt x="10" y="15"/>
                  </a:lnTo>
                  <a:lnTo>
                    <a:pt x="15" y="5"/>
                  </a:lnTo>
                  <a:lnTo>
                    <a:pt x="20" y="0"/>
                  </a:lnTo>
                  <a:lnTo>
                    <a:pt x="20" y="5"/>
                  </a:lnTo>
                  <a:lnTo>
                    <a:pt x="45" y="20"/>
                  </a:lnTo>
                  <a:lnTo>
                    <a:pt x="55" y="25"/>
                  </a:lnTo>
                  <a:lnTo>
                    <a:pt x="61" y="25"/>
                  </a:lnTo>
                  <a:lnTo>
                    <a:pt x="61" y="25"/>
                  </a:lnTo>
                  <a:lnTo>
                    <a:pt x="66" y="30"/>
                  </a:lnTo>
                  <a:lnTo>
                    <a:pt x="66" y="40"/>
                  </a:lnTo>
                  <a:lnTo>
                    <a:pt x="71" y="45"/>
                  </a:lnTo>
                  <a:lnTo>
                    <a:pt x="71" y="45"/>
                  </a:lnTo>
                  <a:lnTo>
                    <a:pt x="76" y="50"/>
                  </a:lnTo>
                  <a:lnTo>
                    <a:pt x="76" y="50"/>
                  </a:lnTo>
                  <a:lnTo>
                    <a:pt x="71" y="55"/>
                  </a:lnTo>
                  <a:lnTo>
                    <a:pt x="66" y="60"/>
                  </a:lnTo>
                  <a:lnTo>
                    <a:pt x="66" y="65"/>
                  </a:lnTo>
                  <a:lnTo>
                    <a:pt x="71" y="65"/>
                  </a:lnTo>
                  <a:lnTo>
                    <a:pt x="71" y="65"/>
                  </a:lnTo>
                  <a:lnTo>
                    <a:pt x="76" y="65"/>
                  </a:lnTo>
                  <a:lnTo>
                    <a:pt x="86" y="65"/>
                  </a:lnTo>
                  <a:lnTo>
                    <a:pt x="91" y="65"/>
                  </a:lnTo>
                  <a:lnTo>
                    <a:pt x="96" y="65"/>
                  </a:lnTo>
                  <a:lnTo>
                    <a:pt x="96" y="60"/>
                  </a:lnTo>
                  <a:lnTo>
                    <a:pt x="101" y="60"/>
                  </a:lnTo>
                  <a:lnTo>
                    <a:pt x="106" y="60"/>
                  </a:lnTo>
                  <a:lnTo>
                    <a:pt x="106" y="65"/>
                  </a:lnTo>
                  <a:lnTo>
                    <a:pt x="111" y="70"/>
                  </a:lnTo>
                  <a:lnTo>
                    <a:pt x="111" y="75"/>
                  </a:lnTo>
                  <a:lnTo>
                    <a:pt x="106" y="8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5" name="Freeform 39"/>
            <p:cNvSpPr>
              <a:spLocks/>
            </p:cNvSpPr>
            <p:nvPr/>
          </p:nvSpPr>
          <p:spPr bwMode="auto">
            <a:xfrm>
              <a:off x="4672014" y="2251075"/>
              <a:ext cx="88900" cy="63500"/>
            </a:xfrm>
            <a:custGeom>
              <a:avLst/>
              <a:gdLst>
                <a:gd name="T0" fmla="*/ 5 w 56"/>
                <a:gd name="T1" fmla="*/ 35 h 40"/>
                <a:gd name="T2" fmla="*/ 5 w 56"/>
                <a:gd name="T3" fmla="*/ 35 h 40"/>
                <a:gd name="T4" fmla="*/ 5 w 56"/>
                <a:gd name="T5" fmla="*/ 35 h 40"/>
                <a:gd name="T6" fmla="*/ 5 w 56"/>
                <a:gd name="T7" fmla="*/ 35 h 40"/>
                <a:gd name="T8" fmla="*/ 0 w 56"/>
                <a:gd name="T9" fmla="*/ 35 h 40"/>
                <a:gd name="T10" fmla="*/ 0 w 56"/>
                <a:gd name="T11" fmla="*/ 25 h 40"/>
                <a:gd name="T12" fmla="*/ 5 w 56"/>
                <a:gd name="T13" fmla="*/ 15 h 40"/>
                <a:gd name="T14" fmla="*/ 5 w 56"/>
                <a:gd name="T15" fmla="*/ 15 h 40"/>
                <a:gd name="T16" fmla="*/ 16 w 56"/>
                <a:gd name="T17" fmla="*/ 20 h 40"/>
                <a:gd name="T18" fmla="*/ 16 w 56"/>
                <a:gd name="T19" fmla="*/ 20 h 40"/>
                <a:gd name="T20" fmla="*/ 21 w 56"/>
                <a:gd name="T21" fmla="*/ 20 h 40"/>
                <a:gd name="T22" fmla="*/ 21 w 56"/>
                <a:gd name="T23" fmla="*/ 10 h 40"/>
                <a:gd name="T24" fmla="*/ 16 w 56"/>
                <a:gd name="T25" fmla="*/ 5 h 40"/>
                <a:gd name="T26" fmla="*/ 21 w 56"/>
                <a:gd name="T27" fmla="*/ 0 h 40"/>
                <a:gd name="T28" fmla="*/ 26 w 56"/>
                <a:gd name="T29" fmla="*/ 5 h 40"/>
                <a:gd name="T30" fmla="*/ 31 w 56"/>
                <a:gd name="T31" fmla="*/ 5 h 40"/>
                <a:gd name="T32" fmla="*/ 36 w 56"/>
                <a:gd name="T33" fmla="*/ 5 h 40"/>
                <a:gd name="T34" fmla="*/ 36 w 56"/>
                <a:gd name="T35" fmla="*/ 5 h 40"/>
                <a:gd name="T36" fmla="*/ 41 w 56"/>
                <a:gd name="T37" fmla="*/ 0 h 40"/>
                <a:gd name="T38" fmla="*/ 41 w 56"/>
                <a:gd name="T39" fmla="*/ 0 h 40"/>
                <a:gd name="T40" fmla="*/ 41 w 56"/>
                <a:gd name="T41" fmla="*/ 5 h 40"/>
                <a:gd name="T42" fmla="*/ 41 w 56"/>
                <a:gd name="T43" fmla="*/ 5 h 40"/>
                <a:gd name="T44" fmla="*/ 41 w 56"/>
                <a:gd name="T45" fmla="*/ 10 h 40"/>
                <a:gd name="T46" fmla="*/ 46 w 56"/>
                <a:gd name="T47" fmla="*/ 10 h 40"/>
                <a:gd name="T48" fmla="*/ 46 w 56"/>
                <a:gd name="T49" fmla="*/ 15 h 40"/>
                <a:gd name="T50" fmla="*/ 46 w 56"/>
                <a:gd name="T51" fmla="*/ 20 h 40"/>
                <a:gd name="T52" fmla="*/ 46 w 56"/>
                <a:gd name="T53" fmla="*/ 25 h 40"/>
                <a:gd name="T54" fmla="*/ 46 w 56"/>
                <a:gd name="T55" fmla="*/ 25 h 40"/>
                <a:gd name="T56" fmla="*/ 51 w 56"/>
                <a:gd name="T57" fmla="*/ 20 h 40"/>
                <a:gd name="T58" fmla="*/ 56 w 56"/>
                <a:gd name="T59" fmla="*/ 25 h 40"/>
                <a:gd name="T60" fmla="*/ 56 w 56"/>
                <a:gd name="T61" fmla="*/ 25 h 40"/>
                <a:gd name="T62" fmla="*/ 56 w 56"/>
                <a:gd name="T63" fmla="*/ 25 h 40"/>
                <a:gd name="T64" fmla="*/ 56 w 56"/>
                <a:gd name="T65" fmla="*/ 35 h 40"/>
                <a:gd name="T66" fmla="*/ 56 w 56"/>
                <a:gd name="T67" fmla="*/ 35 h 40"/>
                <a:gd name="T68" fmla="*/ 51 w 56"/>
                <a:gd name="T69" fmla="*/ 35 h 40"/>
                <a:gd name="T70" fmla="*/ 46 w 56"/>
                <a:gd name="T71" fmla="*/ 35 h 40"/>
                <a:gd name="T72" fmla="*/ 41 w 56"/>
                <a:gd name="T73" fmla="*/ 35 h 40"/>
                <a:gd name="T74" fmla="*/ 36 w 56"/>
                <a:gd name="T75" fmla="*/ 35 h 40"/>
                <a:gd name="T76" fmla="*/ 36 w 56"/>
                <a:gd name="T77" fmla="*/ 40 h 40"/>
                <a:gd name="T78" fmla="*/ 36 w 56"/>
                <a:gd name="T79" fmla="*/ 40 h 40"/>
                <a:gd name="T80" fmla="*/ 36 w 56"/>
                <a:gd name="T81" fmla="*/ 40 h 40"/>
                <a:gd name="T82" fmla="*/ 31 w 56"/>
                <a:gd name="T83" fmla="*/ 40 h 40"/>
                <a:gd name="T84" fmla="*/ 26 w 56"/>
                <a:gd name="T85" fmla="*/ 40 h 40"/>
                <a:gd name="T86" fmla="*/ 26 w 56"/>
                <a:gd name="T87" fmla="*/ 40 h 40"/>
                <a:gd name="T88" fmla="*/ 21 w 56"/>
                <a:gd name="T89" fmla="*/ 35 h 40"/>
                <a:gd name="T90" fmla="*/ 21 w 56"/>
                <a:gd name="T91" fmla="*/ 35 h 40"/>
                <a:gd name="T92" fmla="*/ 16 w 56"/>
                <a:gd name="T93" fmla="*/ 35 h 40"/>
                <a:gd name="T94" fmla="*/ 16 w 56"/>
                <a:gd name="T95" fmla="*/ 35 h 40"/>
                <a:gd name="T96" fmla="*/ 16 w 56"/>
                <a:gd name="T97" fmla="*/ 40 h 40"/>
                <a:gd name="T98" fmla="*/ 10 w 56"/>
                <a:gd name="T99" fmla="*/ 40 h 40"/>
                <a:gd name="T100" fmla="*/ 10 w 56"/>
                <a:gd name="T101" fmla="*/ 40 h 40"/>
                <a:gd name="T102" fmla="*/ 5 w 56"/>
                <a:gd name="T103"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 h="40">
                  <a:moveTo>
                    <a:pt x="5" y="35"/>
                  </a:moveTo>
                  <a:lnTo>
                    <a:pt x="5" y="35"/>
                  </a:lnTo>
                  <a:lnTo>
                    <a:pt x="5" y="35"/>
                  </a:lnTo>
                  <a:lnTo>
                    <a:pt x="5" y="35"/>
                  </a:lnTo>
                  <a:lnTo>
                    <a:pt x="0" y="35"/>
                  </a:lnTo>
                  <a:lnTo>
                    <a:pt x="0" y="25"/>
                  </a:lnTo>
                  <a:lnTo>
                    <a:pt x="5" y="15"/>
                  </a:lnTo>
                  <a:lnTo>
                    <a:pt x="5" y="15"/>
                  </a:lnTo>
                  <a:lnTo>
                    <a:pt x="16" y="20"/>
                  </a:lnTo>
                  <a:lnTo>
                    <a:pt x="16" y="20"/>
                  </a:lnTo>
                  <a:lnTo>
                    <a:pt x="21" y="20"/>
                  </a:lnTo>
                  <a:lnTo>
                    <a:pt x="21" y="10"/>
                  </a:lnTo>
                  <a:lnTo>
                    <a:pt x="16" y="5"/>
                  </a:lnTo>
                  <a:lnTo>
                    <a:pt x="21" y="0"/>
                  </a:lnTo>
                  <a:lnTo>
                    <a:pt x="26" y="5"/>
                  </a:lnTo>
                  <a:lnTo>
                    <a:pt x="31" y="5"/>
                  </a:lnTo>
                  <a:lnTo>
                    <a:pt x="36" y="5"/>
                  </a:lnTo>
                  <a:lnTo>
                    <a:pt x="36" y="5"/>
                  </a:lnTo>
                  <a:lnTo>
                    <a:pt x="41" y="0"/>
                  </a:lnTo>
                  <a:lnTo>
                    <a:pt x="41" y="0"/>
                  </a:lnTo>
                  <a:lnTo>
                    <a:pt x="41" y="5"/>
                  </a:lnTo>
                  <a:lnTo>
                    <a:pt x="41" y="5"/>
                  </a:lnTo>
                  <a:lnTo>
                    <a:pt x="41" y="10"/>
                  </a:lnTo>
                  <a:lnTo>
                    <a:pt x="46" y="10"/>
                  </a:lnTo>
                  <a:lnTo>
                    <a:pt x="46" y="15"/>
                  </a:lnTo>
                  <a:lnTo>
                    <a:pt x="46" y="20"/>
                  </a:lnTo>
                  <a:lnTo>
                    <a:pt x="46" y="25"/>
                  </a:lnTo>
                  <a:lnTo>
                    <a:pt x="46" y="25"/>
                  </a:lnTo>
                  <a:lnTo>
                    <a:pt x="51" y="20"/>
                  </a:lnTo>
                  <a:lnTo>
                    <a:pt x="56" y="25"/>
                  </a:lnTo>
                  <a:lnTo>
                    <a:pt x="56" y="25"/>
                  </a:lnTo>
                  <a:lnTo>
                    <a:pt x="56" y="25"/>
                  </a:lnTo>
                  <a:lnTo>
                    <a:pt x="56" y="35"/>
                  </a:lnTo>
                  <a:lnTo>
                    <a:pt x="56" y="35"/>
                  </a:lnTo>
                  <a:lnTo>
                    <a:pt x="51" y="35"/>
                  </a:lnTo>
                  <a:lnTo>
                    <a:pt x="46" y="35"/>
                  </a:lnTo>
                  <a:lnTo>
                    <a:pt x="41" y="35"/>
                  </a:lnTo>
                  <a:lnTo>
                    <a:pt x="36" y="35"/>
                  </a:lnTo>
                  <a:lnTo>
                    <a:pt x="36" y="40"/>
                  </a:lnTo>
                  <a:lnTo>
                    <a:pt x="36" y="40"/>
                  </a:lnTo>
                  <a:lnTo>
                    <a:pt x="36" y="40"/>
                  </a:lnTo>
                  <a:lnTo>
                    <a:pt x="31" y="40"/>
                  </a:lnTo>
                  <a:lnTo>
                    <a:pt x="26" y="40"/>
                  </a:lnTo>
                  <a:lnTo>
                    <a:pt x="26" y="40"/>
                  </a:lnTo>
                  <a:lnTo>
                    <a:pt x="21" y="35"/>
                  </a:lnTo>
                  <a:lnTo>
                    <a:pt x="21" y="35"/>
                  </a:lnTo>
                  <a:lnTo>
                    <a:pt x="16" y="35"/>
                  </a:lnTo>
                  <a:lnTo>
                    <a:pt x="16" y="35"/>
                  </a:lnTo>
                  <a:lnTo>
                    <a:pt x="16" y="40"/>
                  </a:lnTo>
                  <a:lnTo>
                    <a:pt x="10" y="40"/>
                  </a:lnTo>
                  <a:lnTo>
                    <a:pt x="10" y="40"/>
                  </a:lnTo>
                  <a:lnTo>
                    <a:pt x="5" y="3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6" name="Freeform 40"/>
            <p:cNvSpPr>
              <a:spLocks/>
            </p:cNvSpPr>
            <p:nvPr/>
          </p:nvSpPr>
          <p:spPr bwMode="auto">
            <a:xfrm>
              <a:off x="4632326" y="2346325"/>
              <a:ext cx="73025" cy="65088"/>
            </a:xfrm>
            <a:custGeom>
              <a:avLst/>
              <a:gdLst>
                <a:gd name="T0" fmla="*/ 25 w 46"/>
                <a:gd name="T1" fmla="*/ 36 h 41"/>
                <a:gd name="T2" fmla="*/ 25 w 46"/>
                <a:gd name="T3" fmla="*/ 36 h 41"/>
                <a:gd name="T4" fmla="*/ 0 w 46"/>
                <a:gd name="T5" fmla="*/ 21 h 41"/>
                <a:gd name="T6" fmla="*/ 0 w 46"/>
                <a:gd name="T7" fmla="*/ 16 h 41"/>
                <a:gd name="T8" fmla="*/ 0 w 46"/>
                <a:gd name="T9" fmla="*/ 16 h 41"/>
                <a:gd name="T10" fmla="*/ 0 w 46"/>
                <a:gd name="T11" fmla="*/ 16 h 41"/>
                <a:gd name="T12" fmla="*/ 0 w 46"/>
                <a:gd name="T13" fmla="*/ 16 h 41"/>
                <a:gd name="T14" fmla="*/ 5 w 46"/>
                <a:gd name="T15" fmla="*/ 10 h 41"/>
                <a:gd name="T16" fmla="*/ 10 w 46"/>
                <a:gd name="T17" fmla="*/ 10 h 41"/>
                <a:gd name="T18" fmla="*/ 20 w 46"/>
                <a:gd name="T19" fmla="*/ 5 h 41"/>
                <a:gd name="T20" fmla="*/ 25 w 46"/>
                <a:gd name="T21" fmla="*/ 0 h 41"/>
                <a:gd name="T22" fmla="*/ 25 w 46"/>
                <a:gd name="T23" fmla="*/ 5 h 41"/>
                <a:gd name="T24" fmla="*/ 25 w 46"/>
                <a:gd name="T25" fmla="*/ 10 h 41"/>
                <a:gd name="T26" fmla="*/ 30 w 46"/>
                <a:gd name="T27" fmla="*/ 10 h 41"/>
                <a:gd name="T28" fmla="*/ 30 w 46"/>
                <a:gd name="T29" fmla="*/ 10 h 41"/>
                <a:gd name="T30" fmla="*/ 35 w 46"/>
                <a:gd name="T31" fmla="*/ 10 h 41"/>
                <a:gd name="T32" fmla="*/ 41 w 46"/>
                <a:gd name="T33" fmla="*/ 5 h 41"/>
                <a:gd name="T34" fmla="*/ 46 w 46"/>
                <a:gd name="T35" fmla="*/ 5 h 41"/>
                <a:gd name="T36" fmla="*/ 46 w 46"/>
                <a:gd name="T37" fmla="*/ 10 h 41"/>
                <a:gd name="T38" fmla="*/ 46 w 46"/>
                <a:gd name="T39" fmla="*/ 10 h 41"/>
                <a:gd name="T40" fmla="*/ 46 w 46"/>
                <a:gd name="T41" fmla="*/ 16 h 41"/>
                <a:gd name="T42" fmla="*/ 46 w 46"/>
                <a:gd name="T43" fmla="*/ 21 h 41"/>
                <a:gd name="T44" fmla="*/ 41 w 46"/>
                <a:gd name="T45" fmla="*/ 21 h 41"/>
                <a:gd name="T46" fmla="*/ 41 w 46"/>
                <a:gd name="T47" fmla="*/ 21 h 41"/>
                <a:gd name="T48" fmla="*/ 46 w 46"/>
                <a:gd name="T49" fmla="*/ 26 h 41"/>
                <a:gd name="T50" fmla="*/ 46 w 46"/>
                <a:gd name="T51" fmla="*/ 26 h 41"/>
                <a:gd name="T52" fmla="*/ 46 w 46"/>
                <a:gd name="T53" fmla="*/ 31 h 41"/>
                <a:gd name="T54" fmla="*/ 46 w 46"/>
                <a:gd name="T55" fmla="*/ 36 h 41"/>
                <a:gd name="T56" fmla="*/ 46 w 46"/>
                <a:gd name="T57" fmla="*/ 41 h 41"/>
                <a:gd name="T58" fmla="*/ 46 w 46"/>
                <a:gd name="T59" fmla="*/ 41 h 41"/>
                <a:gd name="T60" fmla="*/ 41 w 46"/>
                <a:gd name="T61" fmla="*/ 41 h 41"/>
                <a:gd name="T62" fmla="*/ 41 w 46"/>
                <a:gd name="T63" fmla="*/ 41 h 41"/>
                <a:gd name="T64" fmla="*/ 35 w 46"/>
                <a:gd name="T65" fmla="*/ 41 h 41"/>
                <a:gd name="T66" fmla="*/ 25 w 46"/>
                <a:gd name="T67" fmla="*/ 3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6" h="41">
                  <a:moveTo>
                    <a:pt x="25" y="36"/>
                  </a:moveTo>
                  <a:lnTo>
                    <a:pt x="25" y="36"/>
                  </a:lnTo>
                  <a:lnTo>
                    <a:pt x="0" y="21"/>
                  </a:lnTo>
                  <a:lnTo>
                    <a:pt x="0" y="16"/>
                  </a:lnTo>
                  <a:lnTo>
                    <a:pt x="0" y="16"/>
                  </a:lnTo>
                  <a:lnTo>
                    <a:pt x="0" y="16"/>
                  </a:lnTo>
                  <a:lnTo>
                    <a:pt x="0" y="16"/>
                  </a:lnTo>
                  <a:lnTo>
                    <a:pt x="5" y="10"/>
                  </a:lnTo>
                  <a:lnTo>
                    <a:pt x="10" y="10"/>
                  </a:lnTo>
                  <a:lnTo>
                    <a:pt x="20" y="5"/>
                  </a:lnTo>
                  <a:lnTo>
                    <a:pt x="25" y="0"/>
                  </a:lnTo>
                  <a:lnTo>
                    <a:pt x="25" y="5"/>
                  </a:lnTo>
                  <a:lnTo>
                    <a:pt x="25" y="10"/>
                  </a:lnTo>
                  <a:lnTo>
                    <a:pt x="30" y="10"/>
                  </a:lnTo>
                  <a:lnTo>
                    <a:pt x="30" y="10"/>
                  </a:lnTo>
                  <a:lnTo>
                    <a:pt x="35" y="10"/>
                  </a:lnTo>
                  <a:lnTo>
                    <a:pt x="41" y="5"/>
                  </a:lnTo>
                  <a:lnTo>
                    <a:pt x="46" y="5"/>
                  </a:lnTo>
                  <a:lnTo>
                    <a:pt x="46" y="10"/>
                  </a:lnTo>
                  <a:lnTo>
                    <a:pt x="46" y="10"/>
                  </a:lnTo>
                  <a:lnTo>
                    <a:pt x="46" y="16"/>
                  </a:lnTo>
                  <a:lnTo>
                    <a:pt x="46" y="21"/>
                  </a:lnTo>
                  <a:lnTo>
                    <a:pt x="41" y="21"/>
                  </a:lnTo>
                  <a:lnTo>
                    <a:pt x="41" y="21"/>
                  </a:lnTo>
                  <a:lnTo>
                    <a:pt x="46" y="26"/>
                  </a:lnTo>
                  <a:lnTo>
                    <a:pt x="46" y="26"/>
                  </a:lnTo>
                  <a:lnTo>
                    <a:pt x="46" y="31"/>
                  </a:lnTo>
                  <a:lnTo>
                    <a:pt x="46" y="36"/>
                  </a:lnTo>
                  <a:lnTo>
                    <a:pt x="46" y="41"/>
                  </a:lnTo>
                  <a:lnTo>
                    <a:pt x="46" y="41"/>
                  </a:lnTo>
                  <a:lnTo>
                    <a:pt x="41" y="41"/>
                  </a:lnTo>
                  <a:lnTo>
                    <a:pt x="41" y="41"/>
                  </a:lnTo>
                  <a:lnTo>
                    <a:pt x="35" y="41"/>
                  </a:lnTo>
                  <a:lnTo>
                    <a:pt x="25" y="3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7" name="Freeform 41"/>
            <p:cNvSpPr>
              <a:spLocks/>
            </p:cNvSpPr>
            <p:nvPr/>
          </p:nvSpPr>
          <p:spPr bwMode="auto">
            <a:xfrm>
              <a:off x="4672014" y="2306638"/>
              <a:ext cx="80963" cy="55563"/>
            </a:xfrm>
            <a:custGeom>
              <a:avLst/>
              <a:gdLst>
                <a:gd name="T0" fmla="*/ 0 w 51"/>
                <a:gd name="T1" fmla="*/ 35 h 35"/>
                <a:gd name="T2" fmla="*/ 0 w 51"/>
                <a:gd name="T3" fmla="*/ 35 h 35"/>
                <a:gd name="T4" fmla="*/ 0 w 51"/>
                <a:gd name="T5" fmla="*/ 30 h 35"/>
                <a:gd name="T6" fmla="*/ 0 w 51"/>
                <a:gd name="T7" fmla="*/ 25 h 35"/>
                <a:gd name="T8" fmla="*/ 0 w 51"/>
                <a:gd name="T9" fmla="*/ 25 h 35"/>
                <a:gd name="T10" fmla="*/ 0 w 51"/>
                <a:gd name="T11" fmla="*/ 20 h 35"/>
                <a:gd name="T12" fmla="*/ 0 w 51"/>
                <a:gd name="T13" fmla="*/ 15 h 35"/>
                <a:gd name="T14" fmla="*/ 0 w 51"/>
                <a:gd name="T15" fmla="*/ 15 h 35"/>
                <a:gd name="T16" fmla="*/ 0 w 51"/>
                <a:gd name="T17" fmla="*/ 10 h 35"/>
                <a:gd name="T18" fmla="*/ 5 w 51"/>
                <a:gd name="T19" fmla="*/ 5 h 35"/>
                <a:gd name="T20" fmla="*/ 5 w 51"/>
                <a:gd name="T21" fmla="*/ 0 h 35"/>
                <a:gd name="T22" fmla="*/ 5 w 51"/>
                <a:gd name="T23" fmla="*/ 0 h 35"/>
                <a:gd name="T24" fmla="*/ 5 w 51"/>
                <a:gd name="T25" fmla="*/ 0 h 35"/>
                <a:gd name="T26" fmla="*/ 10 w 51"/>
                <a:gd name="T27" fmla="*/ 5 h 35"/>
                <a:gd name="T28" fmla="*/ 10 w 51"/>
                <a:gd name="T29" fmla="*/ 5 h 35"/>
                <a:gd name="T30" fmla="*/ 16 w 51"/>
                <a:gd name="T31" fmla="*/ 5 h 35"/>
                <a:gd name="T32" fmla="*/ 16 w 51"/>
                <a:gd name="T33" fmla="*/ 0 h 35"/>
                <a:gd name="T34" fmla="*/ 16 w 51"/>
                <a:gd name="T35" fmla="*/ 0 h 35"/>
                <a:gd name="T36" fmla="*/ 21 w 51"/>
                <a:gd name="T37" fmla="*/ 0 h 35"/>
                <a:gd name="T38" fmla="*/ 21 w 51"/>
                <a:gd name="T39" fmla="*/ 0 h 35"/>
                <a:gd name="T40" fmla="*/ 26 w 51"/>
                <a:gd name="T41" fmla="*/ 5 h 35"/>
                <a:gd name="T42" fmla="*/ 26 w 51"/>
                <a:gd name="T43" fmla="*/ 5 h 35"/>
                <a:gd name="T44" fmla="*/ 31 w 51"/>
                <a:gd name="T45" fmla="*/ 5 h 35"/>
                <a:gd name="T46" fmla="*/ 36 w 51"/>
                <a:gd name="T47" fmla="*/ 5 h 35"/>
                <a:gd name="T48" fmla="*/ 36 w 51"/>
                <a:gd name="T49" fmla="*/ 5 h 35"/>
                <a:gd name="T50" fmla="*/ 36 w 51"/>
                <a:gd name="T51" fmla="*/ 5 h 35"/>
                <a:gd name="T52" fmla="*/ 41 w 51"/>
                <a:gd name="T53" fmla="*/ 10 h 35"/>
                <a:gd name="T54" fmla="*/ 41 w 51"/>
                <a:gd name="T55" fmla="*/ 15 h 35"/>
                <a:gd name="T56" fmla="*/ 46 w 51"/>
                <a:gd name="T57" fmla="*/ 15 h 35"/>
                <a:gd name="T58" fmla="*/ 51 w 51"/>
                <a:gd name="T59" fmla="*/ 15 h 35"/>
                <a:gd name="T60" fmla="*/ 51 w 51"/>
                <a:gd name="T61" fmla="*/ 15 h 35"/>
                <a:gd name="T62" fmla="*/ 51 w 51"/>
                <a:gd name="T63" fmla="*/ 20 h 35"/>
                <a:gd name="T64" fmla="*/ 46 w 51"/>
                <a:gd name="T65" fmla="*/ 20 h 35"/>
                <a:gd name="T66" fmla="*/ 46 w 51"/>
                <a:gd name="T67" fmla="*/ 25 h 35"/>
                <a:gd name="T68" fmla="*/ 46 w 51"/>
                <a:gd name="T69" fmla="*/ 25 h 35"/>
                <a:gd name="T70" fmla="*/ 36 w 51"/>
                <a:gd name="T71" fmla="*/ 25 h 35"/>
                <a:gd name="T72" fmla="*/ 31 w 51"/>
                <a:gd name="T73" fmla="*/ 25 h 35"/>
                <a:gd name="T74" fmla="*/ 31 w 51"/>
                <a:gd name="T75" fmla="*/ 25 h 35"/>
                <a:gd name="T76" fmla="*/ 31 w 51"/>
                <a:gd name="T77" fmla="*/ 25 h 35"/>
                <a:gd name="T78" fmla="*/ 31 w 51"/>
                <a:gd name="T79" fmla="*/ 30 h 35"/>
                <a:gd name="T80" fmla="*/ 31 w 51"/>
                <a:gd name="T81" fmla="*/ 35 h 35"/>
                <a:gd name="T82" fmla="*/ 26 w 51"/>
                <a:gd name="T83" fmla="*/ 35 h 35"/>
                <a:gd name="T84" fmla="*/ 21 w 51"/>
                <a:gd name="T85" fmla="*/ 35 h 35"/>
                <a:gd name="T86" fmla="*/ 21 w 51"/>
                <a:gd name="T87" fmla="*/ 35 h 35"/>
                <a:gd name="T88" fmla="*/ 21 w 51"/>
                <a:gd name="T89" fmla="*/ 35 h 35"/>
                <a:gd name="T90" fmla="*/ 21 w 51"/>
                <a:gd name="T91" fmla="*/ 30 h 35"/>
                <a:gd name="T92" fmla="*/ 16 w 51"/>
                <a:gd name="T93" fmla="*/ 30 h 35"/>
                <a:gd name="T94" fmla="*/ 10 w 51"/>
                <a:gd name="T95" fmla="*/ 35 h 35"/>
                <a:gd name="T96" fmla="*/ 5 w 51"/>
                <a:gd name="T97" fmla="*/ 35 h 35"/>
                <a:gd name="T98" fmla="*/ 5 w 51"/>
                <a:gd name="T99" fmla="*/ 35 h 35"/>
                <a:gd name="T100" fmla="*/ 0 w 51"/>
                <a:gd name="T10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35">
                  <a:moveTo>
                    <a:pt x="0" y="35"/>
                  </a:moveTo>
                  <a:lnTo>
                    <a:pt x="0" y="35"/>
                  </a:lnTo>
                  <a:lnTo>
                    <a:pt x="0" y="30"/>
                  </a:lnTo>
                  <a:lnTo>
                    <a:pt x="0" y="25"/>
                  </a:lnTo>
                  <a:lnTo>
                    <a:pt x="0" y="25"/>
                  </a:lnTo>
                  <a:lnTo>
                    <a:pt x="0" y="20"/>
                  </a:lnTo>
                  <a:lnTo>
                    <a:pt x="0" y="15"/>
                  </a:lnTo>
                  <a:lnTo>
                    <a:pt x="0" y="15"/>
                  </a:lnTo>
                  <a:lnTo>
                    <a:pt x="0" y="10"/>
                  </a:lnTo>
                  <a:lnTo>
                    <a:pt x="5" y="5"/>
                  </a:lnTo>
                  <a:lnTo>
                    <a:pt x="5" y="0"/>
                  </a:lnTo>
                  <a:lnTo>
                    <a:pt x="5" y="0"/>
                  </a:lnTo>
                  <a:lnTo>
                    <a:pt x="5" y="0"/>
                  </a:lnTo>
                  <a:lnTo>
                    <a:pt x="10" y="5"/>
                  </a:lnTo>
                  <a:lnTo>
                    <a:pt x="10" y="5"/>
                  </a:lnTo>
                  <a:lnTo>
                    <a:pt x="16" y="5"/>
                  </a:lnTo>
                  <a:lnTo>
                    <a:pt x="16" y="0"/>
                  </a:lnTo>
                  <a:lnTo>
                    <a:pt x="16" y="0"/>
                  </a:lnTo>
                  <a:lnTo>
                    <a:pt x="21" y="0"/>
                  </a:lnTo>
                  <a:lnTo>
                    <a:pt x="21" y="0"/>
                  </a:lnTo>
                  <a:lnTo>
                    <a:pt x="26" y="5"/>
                  </a:lnTo>
                  <a:lnTo>
                    <a:pt x="26" y="5"/>
                  </a:lnTo>
                  <a:lnTo>
                    <a:pt x="31" y="5"/>
                  </a:lnTo>
                  <a:lnTo>
                    <a:pt x="36" y="5"/>
                  </a:lnTo>
                  <a:lnTo>
                    <a:pt x="36" y="5"/>
                  </a:lnTo>
                  <a:lnTo>
                    <a:pt x="36" y="5"/>
                  </a:lnTo>
                  <a:lnTo>
                    <a:pt x="41" y="10"/>
                  </a:lnTo>
                  <a:lnTo>
                    <a:pt x="41" y="15"/>
                  </a:lnTo>
                  <a:lnTo>
                    <a:pt x="46" y="15"/>
                  </a:lnTo>
                  <a:lnTo>
                    <a:pt x="51" y="15"/>
                  </a:lnTo>
                  <a:lnTo>
                    <a:pt x="51" y="15"/>
                  </a:lnTo>
                  <a:lnTo>
                    <a:pt x="51" y="20"/>
                  </a:lnTo>
                  <a:lnTo>
                    <a:pt x="46" y="20"/>
                  </a:lnTo>
                  <a:lnTo>
                    <a:pt x="46" y="25"/>
                  </a:lnTo>
                  <a:lnTo>
                    <a:pt x="46" y="25"/>
                  </a:lnTo>
                  <a:lnTo>
                    <a:pt x="36" y="25"/>
                  </a:lnTo>
                  <a:lnTo>
                    <a:pt x="31" y="25"/>
                  </a:lnTo>
                  <a:lnTo>
                    <a:pt x="31" y="25"/>
                  </a:lnTo>
                  <a:lnTo>
                    <a:pt x="31" y="25"/>
                  </a:lnTo>
                  <a:lnTo>
                    <a:pt x="31" y="30"/>
                  </a:lnTo>
                  <a:lnTo>
                    <a:pt x="31" y="35"/>
                  </a:lnTo>
                  <a:lnTo>
                    <a:pt x="26" y="35"/>
                  </a:lnTo>
                  <a:lnTo>
                    <a:pt x="21" y="35"/>
                  </a:lnTo>
                  <a:lnTo>
                    <a:pt x="21" y="35"/>
                  </a:lnTo>
                  <a:lnTo>
                    <a:pt x="21" y="35"/>
                  </a:lnTo>
                  <a:lnTo>
                    <a:pt x="21" y="30"/>
                  </a:lnTo>
                  <a:lnTo>
                    <a:pt x="16" y="30"/>
                  </a:lnTo>
                  <a:lnTo>
                    <a:pt x="10" y="35"/>
                  </a:lnTo>
                  <a:lnTo>
                    <a:pt x="5" y="35"/>
                  </a:lnTo>
                  <a:lnTo>
                    <a:pt x="5" y="35"/>
                  </a:lnTo>
                  <a:lnTo>
                    <a:pt x="0" y="3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8" name="Freeform 42"/>
            <p:cNvSpPr>
              <a:spLocks/>
            </p:cNvSpPr>
            <p:nvPr/>
          </p:nvSpPr>
          <p:spPr bwMode="auto">
            <a:xfrm>
              <a:off x="4527551" y="2274888"/>
              <a:ext cx="88900" cy="55563"/>
            </a:xfrm>
            <a:custGeom>
              <a:avLst/>
              <a:gdLst>
                <a:gd name="T0" fmla="*/ 10 w 56"/>
                <a:gd name="T1" fmla="*/ 25 h 35"/>
                <a:gd name="T2" fmla="*/ 10 w 56"/>
                <a:gd name="T3" fmla="*/ 25 h 35"/>
                <a:gd name="T4" fmla="*/ 5 w 56"/>
                <a:gd name="T5" fmla="*/ 25 h 35"/>
                <a:gd name="T6" fmla="*/ 0 w 56"/>
                <a:gd name="T7" fmla="*/ 25 h 35"/>
                <a:gd name="T8" fmla="*/ 0 w 56"/>
                <a:gd name="T9" fmla="*/ 20 h 35"/>
                <a:gd name="T10" fmla="*/ 5 w 56"/>
                <a:gd name="T11" fmla="*/ 10 h 35"/>
                <a:gd name="T12" fmla="*/ 5 w 56"/>
                <a:gd name="T13" fmla="*/ 5 h 35"/>
                <a:gd name="T14" fmla="*/ 10 w 56"/>
                <a:gd name="T15" fmla="*/ 5 h 35"/>
                <a:gd name="T16" fmla="*/ 15 w 56"/>
                <a:gd name="T17" fmla="*/ 0 h 35"/>
                <a:gd name="T18" fmla="*/ 20 w 56"/>
                <a:gd name="T19" fmla="*/ 0 h 35"/>
                <a:gd name="T20" fmla="*/ 20 w 56"/>
                <a:gd name="T21" fmla="*/ 0 h 35"/>
                <a:gd name="T22" fmla="*/ 31 w 56"/>
                <a:gd name="T23" fmla="*/ 5 h 35"/>
                <a:gd name="T24" fmla="*/ 36 w 56"/>
                <a:gd name="T25" fmla="*/ 5 h 35"/>
                <a:gd name="T26" fmla="*/ 36 w 56"/>
                <a:gd name="T27" fmla="*/ 5 h 35"/>
                <a:gd name="T28" fmla="*/ 41 w 56"/>
                <a:gd name="T29" fmla="*/ 10 h 35"/>
                <a:gd name="T30" fmla="*/ 51 w 56"/>
                <a:gd name="T31" fmla="*/ 10 h 35"/>
                <a:gd name="T32" fmla="*/ 51 w 56"/>
                <a:gd name="T33" fmla="*/ 15 h 35"/>
                <a:gd name="T34" fmla="*/ 51 w 56"/>
                <a:gd name="T35" fmla="*/ 20 h 35"/>
                <a:gd name="T36" fmla="*/ 56 w 56"/>
                <a:gd name="T37" fmla="*/ 25 h 35"/>
                <a:gd name="T38" fmla="*/ 56 w 56"/>
                <a:gd name="T39" fmla="*/ 30 h 35"/>
                <a:gd name="T40" fmla="*/ 56 w 56"/>
                <a:gd name="T41" fmla="*/ 35 h 35"/>
                <a:gd name="T42" fmla="*/ 51 w 56"/>
                <a:gd name="T43" fmla="*/ 35 h 35"/>
                <a:gd name="T44" fmla="*/ 46 w 56"/>
                <a:gd name="T45" fmla="*/ 35 h 35"/>
                <a:gd name="T46" fmla="*/ 41 w 56"/>
                <a:gd name="T47" fmla="*/ 35 h 35"/>
                <a:gd name="T48" fmla="*/ 41 w 56"/>
                <a:gd name="T49" fmla="*/ 35 h 35"/>
                <a:gd name="T50" fmla="*/ 36 w 56"/>
                <a:gd name="T51" fmla="*/ 35 h 35"/>
                <a:gd name="T52" fmla="*/ 31 w 56"/>
                <a:gd name="T53" fmla="*/ 35 h 35"/>
                <a:gd name="T54" fmla="*/ 25 w 56"/>
                <a:gd name="T55" fmla="*/ 30 h 35"/>
                <a:gd name="T56" fmla="*/ 25 w 56"/>
                <a:gd name="T57" fmla="*/ 30 h 35"/>
                <a:gd name="T58" fmla="*/ 20 w 56"/>
                <a:gd name="T59" fmla="*/ 25 h 35"/>
                <a:gd name="T60" fmla="*/ 20 w 56"/>
                <a:gd name="T61" fmla="*/ 25 h 35"/>
                <a:gd name="T62" fmla="*/ 10 w 56"/>
                <a:gd name="T63" fmla="*/ 2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35">
                  <a:moveTo>
                    <a:pt x="10" y="25"/>
                  </a:moveTo>
                  <a:lnTo>
                    <a:pt x="10" y="25"/>
                  </a:lnTo>
                  <a:lnTo>
                    <a:pt x="5" y="25"/>
                  </a:lnTo>
                  <a:lnTo>
                    <a:pt x="0" y="25"/>
                  </a:lnTo>
                  <a:lnTo>
                    <a:pt x="0" y="20"/>
                  </a:lnTo>
                  <a:lnTo>
                    <a:pt x="5" y="10"/>
                  </a:lnTo>
                  <a:lnTo>
                    <a:pt x="5" y="5"/>
                  </a:lnTo>
                  <a:lnTo>
                    <a:pt x="10" y="5"/>
                  </a:lnTo>
                  <a:lnTo>
                    <a:pt x="15" y="0"/>
                  </a:lnTo>
                  <a:lnTo>
                    <a:pt x="20" y="0"/>
                  </a:lnTo>
                  <a:lnTo>
                    <a:pt x="20" y="0"/>
                  </a:lnTo>
                  <a:lnTo>
                    <a:pt x="31" y="5"/>
                  </a:lnTo>
                  <a:lnTo>
                    <a:pt x="36" y="5"/>
                  </a:lnTo>
                  <a:lnTo>
                    <a:pt x="36" y="5"/>
                  </a:lnTo>
                  <a:lnTo>
                    <a:pt x="41" y="10"/>
                  </a:lnTo>
                  <a:lnTo>
                    <a:pt x="51" y="10"/>
                  </a:lnTo>
                  <a:lnTo>
                    <a:pt x="51" y="15"/>
                  </a:lnTo>
                  <a:lnTo>
                    <a:pt x="51" y="20"/>
                  </a:lnTo>
                  <a:lnTo>
                    <a:pt x="56" y="25"/>
                  </a:lnTo>
                  <a:lnTo>
                    <a:pt x="56" y="30"/>
                  </a:lnTo>
                  <a:lnTo>
                    <a:pt x="56" y="35"/>
                  </a:lnTo>
                  <a:lnTo>
                    <a:pt x="51" y="35"/>
                  </a:lnTo>
                  <a:lnTo>
                    <a:pt x="46" y="35"/>
                  </a:lnTo>
                  <a:lnTo>
                    <a:pt x="41" y="35"/>
                  </a:lnTo>
                  <a:lnTo>
                    <a:pt x="41" y="35"/>
                  </a:lnTo>
                  <a:lnTo>
                    <a:pt x="36" y="35"/>
                  </a:lnTo>
                  <a:lnTo>
                    <a:pt x="31" y="35"/>
                  </a:lnTo>
                  <a:lnTo>
                    <a:pt x="25" y="30"/>
                  </a:lnTo>
                  <a:lnTo>
                    <a:pt x="25" y="30"/>
                  </a:lnTo>
                  <a:lnTo>
                    <a:pt x="20" y="25"/>
                  </a:lnTo>
                  <a:lnTo>
                    <a:pt x="20" y="25"/>
                  </a:lnTo>
                  <a:lnTo>
                    <a:pt x="10" y="2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9" name="Freeform 43"/>
            <p:cNvSpPr>
              <a:spLocks/>
            </p:cNvSpPr>
            <p:nvPr/>
          </p:nvSpPr>
          <p:spPr bwMode="auto">
            <a:xfrm>
              <a:off x="4519614" y="2314575"/>
              <a:ext cx="112713" cy="152400"/>
            </a:xfrm>
            <a:custGeom>
              <a:avLst/>
              <a:gdLst>
                <a:gd name="T0" fmla="*/ 41 w 71"/>
                <a:gd name="T1" fmla="*/ 96 h 96"/>
                <a:gd name="T2" fmla="*/ 41 w 71"/>
                <a:gd name="T3" fmla="*/ 96 h 96"/>
                <a:gd name="T4" fmla="*/ 41 w 71"/>
                <a:gd name="T5" fmla="*/ 96 h 96"/>
                <a:gd name="T6" fmla="*/ 41 w 71"/>
                <a:gd name="T7" fmla="*/ 96 h 96"/>
                <a:gd name="T8" fmla="*/ 41 w 71"/>
                <a:gd name="T9" fmla="*/ 86 h 96"/>
                <a:gd name="T10" fmla="*/ 36 w 71"/>
                <a:gd name="T11" fmla="*/ 81 h 96"/>
                <a:gd name="T12" fmla="*/ 30 w 71"/>
                <a:gd name="T13" fmla="*/ 76 h 96"/>
                <a:gd name="T14" fmla="*/ 20 w 71"/>
                <a:gd name="T15" fmla="*/ 71 h 96"/>
                <a:gd name="T16" fmla="*/ 15 w 71"/>
                <a:gd name="T17" fmla="*/ 71 h 96"/>
                <a:gd name="T18" fmla="*/ 15 w 71"/>
                <a:gd name="T19" fmla="*/ 71 h 96"/>
                <a:gd name="T20" fmla="*/ 15 w 71"/>
                <a:gd name="T21" fmla="*/ 66 h 96"/>
                <a:gd name="T22" fmla="*/ 15 w 71"/>
                <a:gd name="T23" fmla="*/ 66 h 96"/>
                <a:gd name="T24" fmla="*/ 5 w 71"/>
                <a:gd name="T25" fmla="*/ 61 h 96"/>
                <a:gd name="T26" fmla="*/ 0 w 71"/>
                <a:gd name="T27" fmla="*/ 56 h 96"/>
                <a:gd name="T28" fmla="*/ 0 w 71"/>
                <a:gd name="T29" fmla="*/ 51 h 96"/>
                <a:gd name="T30" fmla="*/ 5 w 71"/>
                <a:gd name="T31" fmla="*/ 41 h 96"/>
                <a:gd name="T32" fmla="*/ 10 w 71"/>
                <a:gd name="T33" fmla="*/ 36 h 96"/>
                <a:gd name="T34" fmla="*/ 10 w 71"/>
                <a:gd name="T35" fmla="*/ 25 h 96"/>
                <a:gd name="T36" fmla="*/ 10 w 71"/>
                <a:gd name="T37" fmla="*/ 20 h 96"/>
                <a:gd name="T38" fmla="*/ 10 w 71"/>
                <a:gd name="T39" fmla="*/ 20 h 96"/>
                <a:gd name="T40" fmla="*/ 5 w 71"/>
                <a:gd name="T41" fmla="*/ 15 h 96"/>
                <a:gd name="T42" fmla="*/ 5 w 71"/>
                <a:gd name="T43" fmla="*/ 0 h 96"/>
                <a:gd name="T44" fmla="*/ 10 w 71"/>
                <a:gd name="T45" fmla="*/ 0 h 96"/>
                <a:gd name="T46" fmla="*/ 15 w 71"/>
                <a:gd name="T47" fmla="*/ 0 h 96"/>
                <a:gd name="T48" fmla="*/ 25 w 71"/>
                <a:gd name="T49" fmla="*/ 0 h 96"/>
                <a:gd name="T50" fmla="*/ 25 w 71"/>
                <a:gd name="T51" fmla="*/ 0 h 96"/>
                <a:gd name="T52" fmla="*/ 30 w 71"/>
                <a:gd name="T53" fmla="*/ 5 h 96"/>
                <a:gd name="T54" fmla="*/ 30 w 71"/>
                <a:gd name="T55" fmla="*/ 15 h 96"/>
                <a:gd name="T56" fmla="*/ 36 w 71"/>
                <a:gd name="T57" fmla="*/ 20 h 96"/>
                <a:gd name="T58" fmla="*/ 46 w 71"/>
                <a:gd name="T59" fmla="*/ 30 h 96"/>
                <a:gd name="T60" fmla="*/ 51 w 71"/>
                <a:gd name="T61" fmla="*/ 36 h 96"/>
                <a:gd name="T62" fmla="*/ 56 w 71"/>
                <a:gd name="T63" fmla="*/ 36 h 96"/>
                <a:gd name="T64" fmla="*/ 66 w 71"/>
                <a:gd name="T65" fmla="*/ 36 h 96"/>
                <a:gd name="T66" fmla="*/ 71 w 71"/>
                <a:gd name="T67" fmla="*/ 36 h 96"/>
                <a:gd name="T68" fmla="*/ 71 w 71"/>
                <a:gd name="T69" fmla="*/ 36 h 96"/>
                <a:gd name="T70" fmla="*/ 71 w 71"/>
                <a:gd name="T71" fmla="*/ 36 h 96"/>
                <a:gd name="T72" fmla="*/ 66 w 71"/>
                <a:gd name="T73" fmla="*/ 41 h 96"/>
                <a:gd name="T74" fmla="*/ 61 w 71"/>
                <a:gd name="T75" fmla="*/ 51 h 96"/>
                <a:gd name="T76" fmla="*/ 56 w 71"/>
                <a:gd name="T77" fmla="*/ 56 h 96"/>
                <a:gd name="T78" fmla="*/ 51 w 71"/>
                <a:gd name="T79" fmla="*/ 61 h 96"/>
                <a:gd name="T80" fmla="*/ 51 w 71"/>
                <a:gd name="T81" fmla="*/ 66 h 96"/>
                <a:gd name="T82" fmla="*/ 51 w 71"/>
                <a:gd name="T83" fmla="*/ 66 h 96"/>
                <a:gd name="T84" fmla="*/ 56 w 71"/>
                <a:gd name="T85" fmla="*/ 66 h 96"/>
                <a:gd name="T86" fmla="*/ 61 w 71"/>
                <a:gd name="T87" fmla="*/ 66 h 96"/>
                <a:gd name="T88" fmla="*/ 66 w 71"/>
                <a:gd name="T89" fmla="*/ 66 h 96"/>
                <a:gd name="T90" fmla="*/ 71 w 71"/>
                <a:gd name="T91" fmla="*/ 71 h 96"/>
                <a:gd name="T92" fmla="*/ 71 w 71"/>
                <a:gd name="T93" fmla="*/ 76 h 96"/>
                <a:gd name="T94" fmla="*/ 66 w 71"/>
                <a:gd name="T95" fmla="*/ 81 h 96"/>
                <a:gd name="T96" fmla="*/ 61 w 71"/>
                <a:gd name="T97" fmla="*/ 81 h 96"/>
                <a:gd name="T98" fmla="*/ 56 w 71"/>
                <a:gd name="T99" fmla="*/ 86 h 96"/>
                <a:gd name="T100" fmla="*/ 56 w 71"/>
                <a:gd name="T101" fmla="*/ 86 h 96"/>
                <a:gd name="T102" fmla="*/ 51 w 71"/>
                <a:gd name="T103" fmla="*/ 91 h 96"/>
                <a:gd name="T104" fmla="*/ 41 w 71"/>
                <a:gd name="T10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 h="96">
                  <a:moveTo>
                    <a:pt x="41" y="96"/>
                  </a:moveTo>
                  <a:lnTo>
                    <a:pt x="41" y="96"/>
                  </a:lnTo>
                  <a:lnTo>
                    <a:pt x="41" y="96"/>
                  </a:lnTo>
                  <a:lnTo>
                    <a:pt x="41" y="96"/>
                  </a:lnTo>
                  <a:lnTo>
                    <a:pt x="41" y="86"/>
                  </a:lnTo>
                  <a:lnTo>
                    <a:pt x="36" y="81"/>
                  </a:lnTo>
                  <a:lnTo>
                    <a:pt x="30" y="76"/>
                  </a:lnTo>
                  <a:lnTo>
                    <a:pt x="20" y="71"/>
                  </a:lnTo>
                  <a:lnTo>
                    <a:pt x="15" y="71"/>
                  </a:lnTo>
                  <a:lnTo>
                    <a:pt x="15" y="71"/>
                  </a:lnTo>
                  <a:lnTo>
                    <a:pt x="15" y="66"/>
                  </a:lnTo>
                  <a:lnTo>
                    <a:pt x="15" y="66"/>
                  </a:lnTo>
                  <a:lnTo>
                    <a:pt x="5" y="61"/>
                  </a:lnTo>
                  <a:lnTo>
                    <a:pt x="0" y="56"/>
                  </a:lnTo>
                  <a:lnTo>
                    <a:pt x="0" y="51"/>
                  </a:lnTo>
                  <a:lnTo>
                    <a:pt x="5" y="41"/>
                  </a:lnTo>
                  <a:lnTo>
                    <a:pt x="10" y="36"/>
                  </a:lnTo>
                  <a:lnTo>
                    <a:pt x="10" y="25"/>
                  </a:lnTo>
                  <a:lnTo>
                    <a:pt x="10" y="20"/>
                  </a:lnTo>
                  <a:lnTo>
                    <a:pt x="10" y="20"/>
                  </a:lnTo>
                  <a:lnTo>
                    <a:pt x="5" y="15"/>
                  </a:lnTo>
                  <a:lnTo>
                    <a:pt x="5" y="0"/>
                  </a:lnTo>
                  <a:lnTo>
                    <a:pt x="10" y="0"/>
                  </a:lnTo>
                  <a:lnTo>
                    <a:pt x="15" y="0"/>
                  </a:lnTo>
                  <a:lnTo>
                    <a:pt x="25" y="0"/>
                  </a:lnTo>
                  <a:lnTo>
                    <a:pt x="25" y="0"/>
                  </a:lnTo>
                  <a:lnTo>
                    <a:pt x="30" y="5"/>
                  </a:lnTo>
                  <a:lnTo>
                    <a:pt x="30" y="15"/>
                  </a:lnTo>
                  <a:lnTo>
                    <a:pt x="36" y="20"/>
                  </a:lnTo>
                  <a:lnTo>
                    <a:pt x="46" y="30"/>
                  </a:lnTo>
                  <a:lnTo>
                    <a:pt x="51" y="36"/>
                  </a:lnTo>
                  <a:lnTo>
                    <a:pt x="56" y="36"/>
                  </a:lnTo>
                  <a:lnTo>
                    <a:pt x="66" y="36"/>
                  </a:lnTo>
                  <a:lnTo>
                    <a:pt x="71" y="36"/>
                  </a:lnTo>
                  <a:lnTo>
                    <a:pt x="71" y="36"/>
                  </a:lnTo>
                  <a:lnTo>
                    <a:pt x="71" y="36"/>
                  </a:lnTo>
                  <a:lnTo>
                    <a:pt x="66" y="41"/>
                  </a:lnTo>
                  <a:lnTo>
                    <a:pt x="61" y="51"/>
                  </a:lnTo>
                  <a:lnTo>
                    <a:pt x="56" y="56"/>
                  </a:lnTo>
                  <a:lnTo>
                    <a:pt x="51" y="61"/>
                  </a:lnTo>
                  <a:lnTo>
                    <a:pt x="51" y="66"/>
                  </a:lnTo>
                  <a:lnTo>
                    <a:pt x="51" y="66"/>
                  </a:lnTo>
                  <a:lnTo>
                    <a:pt x="56" y="66"/>
                  </a:lnTo>
                  <a:lnTo>
                    <a:pt x="61" y="66"/>
                  </a:lnTo>
                  <a:lnTo>
                    <a:pt x="66" y="66"/>
                  </a:lnTo>
                  <a:lnTo>
                    <a:pt x="71" y="71"/>
                  </a:lnTo>
                  <a:lnTo>
                    <a:pt x="71" y="76"/>
                  </a:lnTo>
                  <a:lnTo>
                    <a:pt x="66" y="81"/>
                  </a:lnTo>
                  <a:lnTo>
                    <a:pt x="61" y="81"/>
                  </a:lnTo>
                  <a:lnTo>
                    <a:pt x="56" y="86"/>
                  </a:lnTo>
                  <a:lnTo>
                    <a:pt x="56" y="86"/>
                  </a:lnTo>
                  <a:lnTo>
                    <a:pt x="51" y="91"/>
                  </a:lnTo>
                  <a:lnTo>
                    <a:pt x="41" y="9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0" name="Freeform 44"/>
            <p:cNvSpPr>
              <a:spLocks/>
            </p:cNvSpPr>
            <p:nvPr/>
          </p:nvSpPr>
          <p:spPr bwMode="auto">
            <a:xfrm>
              <a:off x="4729164" y="2251075"/>
              <a:ext cx="120650" cy="144463"/>
            </a:xfrm>
            <a:custGeom>
              <a:avLst/>
              <a:gdLst>
                <a:gd name="T0" fmla="*/ 10 w 76"/>
                <a:gd name="T1" fmla="*/ 20 h 91"/>
                <a:gd name="T2" fmla="*/ 10 w 76"/>
                <a:gd name="T3" fmla="*/ 10 h 91"/>
                <a:gd name="T4" fmla="*/ 15 w 76"/>
                <a:gd name="T5" fmla="*/ 0 h 91"/>
                <a:gd name="T6" fmla="*/ 30 w 76"/>
                <a:gd name="T7" fmla="*/ 5 h 91"/>
                <a:gd name="T8" fmla="*/ 35 w 76"/>
                <a:gd name="T9" fmla="*/ 10 h 91"/>
                <a:gd name="T10" fmla="*/ 35 w 76"/>
                <a:gd name="T11" fmla="*/ 15 h 91"/>
                <a:gd name="T12" fmla="*/ 40 w 76"/>
                <a:gd name="T13" fmla="*/ 20 h 91"/>
                <a:gd name="T14" fmla="*/ 50 w 76"/>
                <a:gd name="T15" fmla="*/ 25 h 91"/>
                <a:gd name="T16" fmla="*/ 50 w 76"/>
                <a:gd name="T17" fmla="*/ 25 h 91"/>
                <a:gd name="T18" fmla="*/ 50 w 76"/>
                <a:gd name="T19" fmla="*/ 35 h 91"/>
                <a:gd name="T20" fmla="*/ 61 w 76"/>
                <a:gd name="T21" fmla="*/ 45 h 91"/>
                <a:gd name="T22" fmla="*/ 61 w 76"/>
                <a:gd name="T23" fmla="*/ 50 h 91"/>
                <a:gd name="T24" fmla="*/ 76 w 76"/>
                <a:gd name="T25" fmla="*/ 50 h 91"/>
                <a:gd name="T26" fmla="*/ 71 w 76"/>
                <a:gd name="T27" fmla="*/ 50 h 91"/>
                <a:gd name="T28" fmla="*/ 76 w 76"/>
                <a:gd name="T29" fmla="*/ 70 h 91"/>
                <a:gd name="T30" fmla="*/ 71 w 76"/>
                <a:gd name="T31" fmla="*/ 76 h 91"/>
                <a:gd name="T32" fmla="*/ 61 w 76"/>
                <a:gd name="T33" fmla="*/ 81 h 91"/>
                <a:gd name="T34" fmla="*/ 45 w 76"/>
                <a:gd name="T35" fmla="*/ 91 h 91"/>
                <a:gd name="T36" fmla="*/ 40 w 76"/>
                <a:gd name="T37" fmla="*/ 86 h 91"/>
                <a:gd name="T38" fmla="*/ 15 w 76"/>
                <a:gd name="T39" fmla="*/ 65 h 91"/>
                <a:gd name="T40" fmla="*/ 10 w 76"/>
                <a:gd name="T41" fmla="*/ 60 h 91"/>
                <a:gd name="T42" fmla="*/ 15 w 76"/>
                <a:gd name="T43" fmla="*/ 55 h 91"/>
                <a:gd name="T44" fmla="*/ 15 w 76"/>
                <a:gd name="T45" fmla="*/ 50 h 91"/>
                <a:gd name="T46" fmla="*/ 5 w 76"/>
                <a:gd name="T47" fmla="*/ 50 h 91"/>
                <a:gd name="T48" fmla="*/ 0 w 76"/>
                <a:gd name="T49" fmla="*/ 40 h 91"/>
                <a:gd name="T50" fmla="*/ 0 w 76"/>
                <a:gd name="T51" fmla="*/ 40 h 91"/>
                <a:gd name="T52" fmla="*/ 5 w 76"/>
                <a:gd name="T53" fmla="*/ 35 h 91"/>
                <a:gd name="T54" fmla="*/ 15 w 76"/>
                <a:gd name="T55" fmla="*/ 35 h 91"/>
                <a:gd name="T56" fmla="*/ 20 w 76"/>
                <a:gd name="T57" fmla="*/ 35 h 91"/>
                <a:gd name="T58" fmla="*/ 20 w 76"/>
                <a:gd name="T59" fmla="*/ 25 h 91"/>
                <a:gd name="T60" fmla="*/ 15 w 76"/>
                <a:gd name="T61" fmla="*/ 20 h 91"/>
                <a:gd name="T62" fmla="*/ 10 w 76"/>
                <a:gd name="T63" fmla="*/ 2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 h="91">
                  <a:moveTo>
                    <a:pt x="10" y="20"/>
                  </a:moveTo>
                  <a:lnTo>
                    <a:pt x="10" y="20"/>
                  </a:lnTo>
                  <a:lnTo>
                    <a:pt x="10" y="15"/>
                  </a:lnTo>
                  <a:lnTo>
                    <a:pt x="10" y="10"/>
                  </a:lnTo>
                  <a:lnTo>
                    <a:pt x="10" y="5"/>
                  </a:lnTo>
                  <a:lnTo>
                    <a:pt x="15" y="0"/>
                  </a:lnTo>
                  <a:lnTo>
                    <a:pt x="25" y="5"/>
                  </a:lnTo>
                  <a:lnTo>
                    <a:pt x="30" y="5"/>
                  </a:lnTo>
                  <a:lnTo>
                    <a:pt x="30" y="10"/>
                  </a:lnTo>
                  <a:lnTo>
                    <a:pt x="35" y="10"/>
                  </a:lnTo>
                  <a:lnTo>
                    <a:pt x="35" y="10"/>
                  </a:lnTo>
                  <a:lnTo>
                    <a:pt x="35" y="15"/>
                  </a:lnTo>
                  <a:lnTo>
                    <a:pt x="40" y="15"/>
                  </a:lnTo>
                  <a:lnTo>
                    <a:pt x="40" y="20"/>
                  </a:lnTo>
                  <a:lnTo>
                    <a:pt x="40" y="25"/>
                  </a:lnTo>
                  <a:lnTo>
                    <a:pt x="50" y="25"/>
                  </a:lnTo>
                  <a:lnTo>
                    <a:pt x="50" y="25"/>
                  </a:lnTo>
                  <a:lnTo>
                    <a:pt x="50" y="25"/>
                  </a:lnTo>
                  <a:lnTo>
                    <a:pt x="45" y="30"/>
                  </a:lnTo>
                  <a:lnTo>
                    <a:pt x="50" y="35"/>
                  </a:lnTo>
                  <a:lnTo>
                    <a:pt x="61" y="40"/>
                  </a:lnTo>
                  <a:lnTo>
                    <a:pt x="61" y="45"/>
                  </a:lnTo>
                  <a:lnTo>
                    <a:pt x="61" y="45"/>
                  </a:lnTo>
                  <a:lnTo>
                    <a:pt x="61" y="50"/>
                  </a:lnTo>
                  <a:lnTo>
                    <a:pt x="76" y="45"/>
                  </a:lnTo>
                  <a:lnTo>
                    <a:pt x="76" y="50"/>
                  </a:lnTo>
                  <a:lnTo>
                    <a:pt x="76" y="50"/>
                  </a:lnTo>
                  <a:lnTo>
                    <a:pt x="71" y="50"/>
                  </a:lnTo>
                  <a:lnTo>
                    <a:pt x="71" y="55"/>
                  </a:lnTo>
                  <a:lnTo>
                    <a:pt x="76" y="70"/>
                  </a:lnTo>
                  <a:lnTo>
                    <a:pt x="76" y="70"/>
                  </a:lnTo>
                  <a:lnTo>
                    <a:pt x="71" y="76"/>
                  </a:lnTo>
                  <a:lnTo>
                    <a:pt x="71" y="76"/>
                  </a:lnTo>
                  <a:lnTo>
                    <a:pt x="61" y="81"/>
                  </a:lnTo>
                  <a:lnTo>
                    <a:pt x="50" y="86"/>
                  </a:lnTo>
                  <a:lnTo>
                    <a:pt x="45" y="91"/>
                  </a:lnTo>
                  <a:lnTo>
                    <a:pt x="40" y="91"/>
                  </a:lnTo>
                  <a:lnTo>
                    <a:pt x="40" y="86"/>
                  </a:lnTo>
                  <a:lnTo>
                    <a:pt x="30" y="76"/>
                  </a:lnTo>
                  <a:lnTo>
                    <a:pt x="15" y="65"/>
                  </a:lnTo>
                  <a:lnTo>
                    <a:pt x="10" y="60"/>
                  </a:lnTo>
                  <a:lnTo>
                    <a:pt x="10" y="60"/>
                  </a:lnTo>
                  <a:lnTo>
                    <a:pt x="10" y="55"/>
                  </a:lnTo>
                  <a:lnTo>
                    <a:pt x="15" y="55"/>
                  </a:lnTo>
                  <a:lnTo>
                    <a:pt x="15" y="50"/>
                  </a:lnTo>
                  <a:lnTo>
                    <a:pt x="15" y="50"/>
                  </a:lnTo>
                  <a:lnTo>
                    <a:pt x="10" y="50"/>
                  </a:lnTo>
                  <a:lnTo>
                    <a:pt x="5" y="50"/>
                  </a:lnTo>
                  <a:lnTo>
                    <a:pt x="5" y="45"/>
                  </a:lnTo>
                  <a:lnTo>
                    <a:pt x="0" y="40"/>
                  </a:lnTo>
                  <a:lnTo>
                    <a:pt x="0" y="40"/>
                  </a:lnTo>
                  <a:lnTo>
                    <a:pt x="0" y="40"/>
                  </a:lnTo>
                  <a:lnTo>
                    <a:pt x="0" y="35"/>
                  </a:lnTo>
                  <a:lnTo>
                    <a:pt x="5" y="35"/>
                  </a:lnTo>
                  <a:lnTo>
                    <a:pt x="10" y="35"/>
                  </a:lnTo>
                  <a:lnTo>
                    <a:pt x="15" y="35"/>
                  </a:lnTo>
                  <a:lnTo>
                    <a:pt x="20" y="35"/>
                  </a:lnTo>
                  <a:lnTo>
                    <a:pt x="20" y="35"/>
                  </a:lnTo>
                  <a:lnTo>
                    <a:pt x="20" y="25"/>
                  </a:lnTo>
                  <a:lnTo>
                    <a:pt x="20" y="25"/>
                  </a:lnTo>
                  <a:lnTo>
                    <a:pt x="20" y="25"/>
                  </a:lnTo>
                  <a:lnTo>
                    <a:pt x="15" y="20"/>
                  </a:lnTo>
                  <a:lnTo>
                    <a:pt x="10" y="25"/>
                  </a:lnTo>
                  <a:lnTo>
                    <a:pt x="10" y="25"/>
                  </a:lnTo>
                  <a:lnTo>
                    <a:pt x="10"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1" name="Freeform 45"/>
            <p:cNvSpPr>
              <a:spLocks/>
            </p:cNvSpPr>
            <p:nvPr/>
          </p:nvSpPr>
          <p:spPr bwMode="auto">
            <a:xfrm>
              <a:off x="4567239" y="2290763"/>
              <a:ext cx="104775" cy="80963"/>
            </a:xfrm>
            <a:custGeom>
              <a:avLst/>
              <a:gdLst>
                <a:gd name="T0" fmla="*/ 26 w 66"/>
                <a:gd name="T1" fmla="*/ 10 h 51"/>
                <a:gd name="T2" fmla="*/ 26 w 66"/>
                <a:gd name="T3" fmla="*/ 10 h 51"/>
                <a:gd name="T4" fmla="*/ 26 w 66"/>
                <a:gd name="T5" fmla="*/ 5 h 51"/>
                <a:gd name="T6" fmla="*/ 26 w 66"/>
                <a:gd name="T7" fmla="*/ 0 h 51"/>
                <a:gd name="T8" fmla="*/ 46 w 66"/>
                <a:gd name="T9" fmla="*/ 5 h 51"/>
                <a:gd name="T10" fmla="*/ 46 w 66"/>
                <a:gd name="T11" fmla="*/ 5 h 51"/>
                <a:gd name="T12" fmla="*/ 46 w 66"/>
                <a:gd name="T13" fmla="*/ 5 h 51"/>
                <a:gd name="T14" fmla="*/ 46 w 66"/>
                <a:gd name="T15" fmla="*/ 5 h 51"/>
                <a:gd name="T16" fmla="*/ 51 w 66"/>
                <a:gd name="T17" fmla="*/ 5 h 51"/>
                <a:gd name="T18" fmla="*/ 56 w 66"/>
                <a:gd name="T19" fmla="*/ 10 h 51"/>
                <a:gd name="T20" fmla="*/ 61 w 66"/>
                <a:gd name="T21" fmla="*/ 15 h 51"/>
                <a:gd name="T22" fmla="*/ 66 w 66"/>
                <a:gd name="T23" fmla="*/ 25 h 51"/>
                <a:gd name="T24" fmla="*/ 66 w 66"/>
                <a:gd name="T25" fmla="*/ 25 h 51"/>
                <a:gd name="T26" fmla="*/ 66 w 66"/>
                <a:gd name="T27" fmla="*/ 30 h 51"/>
                <a:gd name="T28" fmla="*/ 66 w 66"/>
                <a:gd name="T29" fmla="*/ 35 h 51"/>
                <a:gd name="T30" fmla="*/ 66 w 66"/>
                <a:gd name="T31" fmla="*/ 35 h 51"/>
                <a:gd name="T32" fmla="*/ 61 w 66"/>
                <a:gd name="T33" fmla="*/ 40 h 51"/>
                <a:gd name="T34" fmla="*/ 51 w 66"/>
                <a:gd name="T35" fmla="*/ 45 h 51"/>
                <a:gd name="T36" fmla="*/ 46 w 66"/>
                <a:gd name="T37" fmla="*/ 45 h 51"/>
                <a:gd name="T38" fmla="*/ 41 w 66"/>
                <a:gd name="T39" fmla="*/ 51 h 51"/>
                <a:gd name="T40" fmla="*/ 41 w 66"/>
                <a:gd name="T41" fmla="*/ 51 h 51"/>
                <a:gd name="T42" fmla="*/ 36 w 66"/>
                <a:gd name="T43" fmla="*/ 51 h 51"/>
                <a:gd name="T44" fmla="*/ 26 w 66"/>
                <a:gd name="T45" fmla="*/ 51 h 51"/>
                <a:gd name="T46" fmla="*/ 21 w 66"/>
                <a:gd name="T47" fmla="*/ 51 h 51"/>
                <a:gd name="T48" fmla="*/ 16 w 66"/>
                <a:gd name="T49" fmla="*/ 45 h 51"/>
                <a:gd name="T50" fmla="*/ 6 w 66"/>
                <a:gd name="T51" fmla="*/ 35 h 51"/>
                <a:gd name="T52" fmla="*/ 0 w 66"/>
                <a:gd name="T53" fmla="*/ 30 h 51"/>
                <a:gd name="T54" fmla="*/ 0 w 66"/>
                <a:gd name="T55" fmla="*/ 20 h 51"/>
                <a:gd name="T56" fmla="*/ 0 w 66"/>
                <a:gd name="T57" fmla="*/ 20 h 51"/>
                <a:gd name="T58" fmla="*/ 6 w 66"/>
                <a:gd name="T59" fmla="*/ 25 h 51"/>
                <a:gd name="T60" fmla="*/ 11 w 66"/>
                <a:gd name="T61" fmla="*/ 25 h 51"/>
                <a:gd name="T62" fmla="*/ 16 w 66"/>
                <a:gd name="T63" fmla="*/ 25 h 51"/>
                <a:gd name="T64" fmla="*/ 16 w 66"/>
                <a:gd name="T65" fmla="*/ 25 h 51"/>
                <a:gd name="T66" fmla="*/ 21 w 66"/>
                <a:gd name="T67" fmla="*/ 25 h 51"/>
                <a:gd name="T68" fmla="*/ 26 w 66"/>
                <a:gd name="T69" fmla="*/ 25 h 51"/>
                <a:gd name="T70" fmla="*/ 31 w 66"/>
                <a:gd name="T71" fmla="*/ 25 h 51"/>
                <a:gd name="T72" fmla="*/ 31 w 66"/>
                <a:gd name="T73" fmla="*/ 20 h 51"/>
                <a:gd name="T74" fmla="*/ 31 w 66"/>
                <a:gd name="T75" fmla="*/ 15 h 51"/>
                <a:gd name="T76" fmla="*/ 26 w 66"/>
                <a:gd name="T7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51">
                  <a:moveTo>
                    <a:pt x="26" y="10"/>
                  </a:moveTo>
                  <a:lnTo>
                    <a:pt x="26" y="10"/>
                  </a:lnTo>
                  <a:lnTo>
                    <a:pt x="26" y="5"/>
                  </a:lnTo>
                  <a:lnTo>
                    <a:pt x="26" y="0"/>
                  </a:lnTo>
                  <a:lnTo>
                    <a:pt x="46" y="5"/>
                  </a:lnTo>
                  <a:lnTo>
                    <a:pt x="46" y="5"/>
                  </a:lnTo>
                  <a:lnTo>
                    <a:pt x="46" y="5"/>
                  </a:lnTo>
                  <a:lnTo>
                    <a:pt x="46" y="5"/>
                  </a:lnTo>
                  <a:lnTo>
                    <a:pt x="51" y="5"/>
                  </a:lnTo>
                  <a:lnTo>
                    <a:pt x="56" y="10"/>
                  </a:lnTo>
                  <a:lnTo>
                    <a:pt x="61" y="15"/>
                  </a:lnTo>
                  <a:lnTo>
                    <a:pt x="66" y="25"/>
                  </a:lnTo>
                  <a:lnTo>
                    <a:pt x="66" y="25"/>
                  </a:lnTo>
                  <a:lnTo>
                    <a:pt x="66" y="30"/>
                  </a:lnTo>
                  <a:lnTo>
                    <a:pt x="66" y="35"/>
                  </a:lnTo>
                  <a:lnTo>
                    <a:pt x="66" y="35"/>
                  </a:lnTo>
                  <a:lnTo>
                    <a:pt x="61" y="40"/>
                  </a:lnTo>
                  <a:lnTo>
                    <a:pt x="51" y="45"/>
                  </a:lnTo>
                  <a:lnTo>
                    <a:pt x="46" y="45"/>
                  </a:lnTo>
                  <a:lnTo>
                    <a:pt x="41" y="51"/>
                  </a:lnTo>
                  <a:lnTo>
                    <a:pt x="41" y="51"/>
                  </a:lnTo>
                  <a:lnTo>
                    <a:pt x="36" y="51"/>
                  </a:lnTo>
                  <a:lnTo>
                    <a:pt x="26" y="51"/>
                  </a:lnTo>
                  <a:lnTo>
                    <a:pt x="21" y="51"/>
                  </a:lnTo>
                  <a:lnTo>
                    <a:pt x="16" y="45"/>
                  </a:lnTo>
                  <a:lnTo>
                    <a:pt x="6" y="35"/>
                  </a:lnTo>
                  <a:lnTo>
                    <a:pt x="0" y="30"/>
                  </a:lnTo>
                  <a:lnTo>
                    <a:pt x="0" y="20"/>
                  </a:lnTo>
                  <a:lnTo>
                    <a:pt x="0" y="20"/>
                  </a:lnTo>
                  <a:lnTo>
                    <a:pt x="6" y="25"/>
                  </a:lnTo>
                  <a:lnTo>
                    <a:pt x="11" y="25"/>
                  </a:lnTo>
                  <a:lnTo>
                    <a:pt x="16" y="25"/>
                  </a:lnTo>
                  <a:lnTo>
                    <a:pt x="16" y="25"/>
                  </a:lnTo>
                  <a:lnTo>
                    <a:pt x="21" y="25"/>
                  </a:lnTo>
                  <a:lnTo>
                    <a:pt x="26" y="25"/>
                  </a:lnTo>
                  <a:lnTo>
                    <a:pt x="31" y="25"/>
                  </a:lnTo>
                  <a:lnTo>
                    <a:pt x="31" y="20"/>
                  </a:lnTo>
                  <a:lnTo>
                    <a:pt x="31" y="15"/>
                  </a:lnTo>
                  <a:lnTo>
                    <a:pt x="26"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2" name="Freeform 46"/>
            <p:cNvSpPr>
              <a:spLocks/>
            </p:cNvSpPr>
            <p:nvPr/>
          </p:nvSpPr>
          <p:spPr bwMode="auto">
            <a:xfrm>
              <a:off x="4456114" y="2451100"/>
              <a:ext cx="192088" cy="280988"/>
            </a:xfrm>
            <a:custGeom>
              <a:avLst/>
              <a:gdLst>
                <a:gd name="T0" fmla="*/ 15 w 121"/>
                <a:gd name="T1" fmla="*/ 172 h 177"/>
                <a:gd name="T2" fmla="*/ 5 w 121"/>
                <a:gd name="T3" fmla="*/ 177 h 177"/>
                <a:gd name="T4" fmla="*/ 0 w 121"/>
                <a:gd name="T5" fmla="*/ 167 h 177"/>
                <a:gd name="T6" fmla="*/ 0 w 121"/>
                <a:gd name="T7" fmla="*/ 157 h 177"/>
                <a:gd name="T8" fmla="*/ 5 w 121"/>
                <a:gd name="T9" fmla="*/ 152 h 177"/>
                <a:gd name="T10" fmla="*/ 10 w 121"/>
                <a:gd name="T11" fmla="*/ 142 h 177"/>
                <a:gd name="T12" fmla="*/ 10 w 121"/>
                <a:gd name="T13" fmla="*/ 132 h 177"/>
                <a:gd name="T14" fmla="*/ 25 w 121"/>
                <a:gd name="T15" fmla="*/ 122 h 177"/>
                <a:gd name="T16" fmla="*/ 35 w 121"/>
                <a:gd name="T17" fmla="*/ 106 h 177"/>
                <a:gd name="T18" fmla="*/ 40 w 121"/>
                <a:gd name="T19" fmla="*/ 106 h 177"/>
                <a:gd name="T20" fmla="*/ 40 w 121"/>
                <a:gd name="T21" fmla="*/ 101 h 177"/>
                <a:gd name="T22" fmla="*/ 45 w 121"/>
                <a:gd name="T23" fmla="*/ 91 h 177"/>
                <a:gd name="T24" fmla="*/ 45 w 121"/>
                <a:gd name="T25" fmla="*/ 81 h 177"/>
                <a:gd name="T26" fmla="*/ 45 w 121"/>
                <a:gd name="T27" fmla="*/ 76 h 177"/>
                <a:gd name="T28" fmla="*/ 55 w 121"/>
                <a:gd name="T29" fmla="*/ 66 h 177"/>
                <a:gd name="T30" fmla="*/ 60 w 121"/>
                <a:gd name="T31" fmla="*/ 61 h 177"/>
                <a:gd name="T32" fmla="*/ 60 w 121"/>
                <a:gd name="T33" fmla="*/ 51 h 177"/>
                <a:gd name="T34" fmla="*/ 81 w 121"/>
                <a:gd name="T35" fmla="*/ 41 h 177"/>
                <a:gd name="T36" fmla="*/ 86 w 121"/>
                <a:gd name="T37" fmla="*/ 31 h 177"/>
                <a:gd name="T38" fmla="*/ 81 w 121"/>
                <a:gd name="T39" fmla="*/ 15 h 177"/>
                <a:gd name="T40" fmla="*/ 81 w 121"/>
                <a:gd name="T41" fmla="*/ 10 h 177"/>
                <a:gd name="T42" fmla="*/ 81 w 121"/>
                <a:gd name="T43" fmla="*/ 10 h 177"/>
                <a:gd name="T44" fmla="*/ 91 w 121"/>
                <a:gd name="T45" fmla="*/ 5 h 177"/>
                <a:gd name="T46" fmla="*/ 96 w 121"/>
                <a:gd name="T47" fmla="*/ 5 h 177"/>
                <a:gd name="T48" fmla="*/ 111 w 121"/>
                <a:gd name="T49" fmla="*/ 10 h 177"/>
                <a:gd name="T50" fmla="*/ 121 w 121"/>
                <a:gd name="T51" fmla="*/ 25 h 177"/>
                <a:gd name="T52" fmla="*/ 116 w 121"/>
                <a:gd name="T53" fmla="*/ 36 h 177"/>
                <a:gd name="T54" fmla="*/ 111 w 121"/>
                <a:gd name="T55" fmla="*/ 41 h 177"/>
                <a:gd name="T56" fmla="*/ 111 w 121"/>
                <a:gd name="T57" fmla="*/ 51 h 177"/>
                <a:gd name="T58" fmla="*/ 111 w 121"/>
                <a:gd name="T59" fmla="*/ 56 h 177"/>
                <a:gd name="T60" fmla="*/ 111 w 121"/>
                <a:gd name="T61" fmla="*/ 66 h 177"/>
                <a:gd name="T62" fmla="*/ 101 w 121"/>
                <a:gd name="T63" fmla="*/ 61 h 177"/>
                <a:gd name="T64" fmla="*/ 91 w 121"/>
                <a:gd name="T65" fmla="*/ 61 h 177"/>
                <a:gd name="T66" fmla="*/ 91 w 121"/>
                <a:gd name="T67" fmla="*/ 66 h 177"/>
                <a:gd name="T68" fmla="*/ 96 w 121"/>
                <a:gd name="T69" fmla="*/ 76 h 177"/>
                <a:gd name="T70" fmla="*/ 101 w 121"/>
                <a:gd name="T71" fmla="*/ 81 h 177"/>
                <a:gd name="T72" fmla="*/ 111 w 121"/>
                <a:gd name="T73" fmla="*/ 91 h 177"/>
                <a:gd name="T74" fmla="*/ 111 w 121"/>
                <a:gd name="T75" fmla="*/ 101 h 177"/>
                <a:gd name="T76" fmla="*/ 111 w 121"/>
                <a:gd name="T77" fmla="*/ 112 h 177"/>
                <a:gd name="T78" fmla="*/ 106 w 121"/>
                <a:gd name="T79" fmla="*/ 122 h 177"/>
                <a:gd name="T80" fmla="*/ 106 w 121"/>
                <a:gd name="T81" fmla="*/ 132 h 177"/>
                <a:gd name="T82" fmla="*/ 91 w 121"/>
                <a:gd name="T83" fmla="*/ 132 h 177"/>
                <a:gd name="T84" fmla="*/ 81 w 121"/>
                <a:gd name="T85" fmla="*/ 137 h 177"/>
                <a:gd name="T86" fmla="*/ 70 w 121"/>
                <a:gd name="T87" fmla="*/ 147 h 177"/>
                <a:gd name="T88" fmla="*/ 76 w 121"/>
                <a:gd name="T89" fmla="*/ 157 h 177"/>
                <a:gd name="T90" fmla="*/ 76 w 121"/>
                <a:gd name="T91" fmla="*/ 157 h 177"/>
                <a:gd name="T92" fmla="*/ 60 w 121"/>
                <a:gd name="T93" fmla="*/ 162 h 177"/>
                <a:gd name="T94" fmla="*/ 50 w 121"/>
                <a:gd name="T95" fmla="*/ 167 h 177"/>
                <a:gd name="T96" fmla="*/ 35 w 121"/>
                <a:gd name="T97" fmla="*/ 162 h 177"/>
                <a:gd name="T98" fmla="*/ 30 w 121"/>
                <a:gd name="T99" fmla="*/ 172 h 177"/>
                <a:gd name="T100" fmla="*/ 25 w 121"/>
                <a:gd name="T101"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1" h="177">
                  <a:moveTo>
                    <a:pt x="15" y="172"/>
                  </a:moveTo>
                  <a:lnTo>
                    <a:pt x="15" y="172"/>
                  </a:lnTo>
                  <a:lnTo>
                    <a:pt x="10" y="172"/>
                  </a:lnTo>
                  <a:lnTo>
                    <a:pt x="5" y="177"/>
                  </a:lnTo>
                  <a:lnTo>
                    <a:pt x="5" y="177"/>
                  </a:lnTo>
                  <a:lnTo>
                    <a:pt x="0" y="167"/>
                  </a:lnTo>
                  <a:lnTo>
                    <a:pt x="0" y="167"/>
                  </a:lnTo>
                  <a:lnTo>
                    <a:pt x="0" y="157"/>
                  </a:lnTo>
                  <a:lnTo>
                    <a:pt x="5" y="157"/>
                  </a:lnTo>
                  <a:lnTo>
                    <a:pt x="5" y="152"/>
                  </a:lnTo>
                  <a:lnTo>
                    <a:pt x="5" y="147"/>
                  </a:lnTo>
                  <a:lnTo>
                    <a:pt x="10" y="142"/>
                  </a:lnTo>
                  <a:lnTo>
                    <a:pt x="10" y="137"/>
                  </a:lnTo>
                  <a:lnTo>
                    <a:pt x="10" y="132"/>
                  </a:lnTo>
                  <a:lnTo>
                    <a:pt x="15" y="127"/>
                  </a:lnTo>
                  <a:lnTo>
                    <a:pt x="25" y="122"/>
                  </a:lnTo>
                  <a:lnTo>
                    <a:pt x="35" y="112"/>
                  </a:lnTo>
                  <a:lnTo>
                    <a:pt x="35" y="106"/>
                  </a:lnTo>
                  <a:lnTo>
                    <a:pt x="35" y="106"/>
                  </a:lnTo>
                  <a:lnTo>
                    <a:pt x="40" y="106"/>
                  </a:lnTo>
                  <a:lnTo>
                    <a:pt x="40" y="106"/>
                  </a:lnTo>
                  <a:lnTo>
                    <a:pt x="40" y="101"/>
                  </a:lnTo>
                  <a:lnTo>
                    <a:pt x="45" y="91"/>
                  </a:lnTo>
                  <a:lnTo>
                    <a:pt x="45" y="91"/>
                  </a:lnTo>
                  <a:lnTo>
                    <a:pt x="45" y="86"/>
                  </a:lnTo>
                  <a:lnTo>
                    <a:pt x="45" y="81"/>
                  </a:lnTo>
                  <a:lnTo>
                    <a:pt x="45" y="76"/>
                  </a:lnTo>
                  <a:lnTo>
                    <a:pt x="45" y="76"/>
                  </a:lnTo>
                  <a:lnTo>
                    <a:pt x="50" y="71"/>
                  </a:lnTo>
                  <a:lnTo>
                    <a:pt x="55" y="66"/>
                  </a:lnTo>
                  <a:lnTo>
                    <a:pt x="55" y="66"/>
                  </a:lnTo>
                  <a:lnTo>
                    <a:pt x="60" y="61"/>
                  </a:lnTo>
                  <a:lnTo>
                    <a:pt x="60" y="56"/>
                  </a:lnTo>
                  <a:lnTo>
                    <a:pt x="60" y="51"/>
                  </a:lnTo>
                  <a:lnTo>
                    <a:pt x="65" y="46"/>
                  </a:lnTo>
                  <a:lnTo>
                    <a:pt x="81" y="41"/>
                  </a:lnTo>
                  <a:lnTo>
                    <a:pt x="86" y="36"/>
                  </a:lnTo>
                  <a:lnTo>
                    <a:pt x="86" y="31"/>
                  </a:lnTo>
                  <a:lnTo>
                    <a:pt x="86" y="20"/>
                  </a:lnTo>
                  <a:lnTo>
                    <a:pt x="81" y="15"/>
                  </a:lnTo>
                  <a:lnTo>
                    <a:pt x="76" y="15"/>
                  </a:lnTo>
                  <a:lnTo>
                    <a:pt x="81" y="10"/>
                  </a:lnTo>
                  <a:lnTo>
                    <a:pt x="81" y="10"/>
                  </a:lnTo>
                  <a:lnTo>
                    <a:pt x="81" y="10"/>
                  </a:lnTo>
                  <a:lnTo>
                    <a:pt x="81" y="10"/>
                  </a:lnTo>
                  <a:lnTo>
                    <a:pt x="91" y="5"/>
                  </a:lnTo>
                  <a:lnTo>
                    <a:pt x="96" y="0"/>
                  </a:lnTo>
                  <a:lnTo>
                    <a:pt x="96" y="5"/>
                  </a:lnTo>
                  <a:lnTo>
                    <a:pt x="101" y="5"/>
                  </a:lnTo>
                  <a:lnTo>
                    <a:pt x="111" y="10"/>
                  </a:lnTo>
                  <a:lnTo>
                    <a:pt x="116" y="15"/>
                  </a:lnTo>
                  <a:lnTo>
                    <a:pt x="121" y="25"/>
                  </a:lnTo>
                  <a:lnTo>
                    <a:pt x="121" y="31"/>
                  </a:lnTo>
                  <a:lnTo>
                    <a:pt x="116" y="36"/>
                  </a:lnTo>
                  <a:lnTo>
                    <a:pt x="111" y="41"/>
                  </a:lnTo>
                  <a:lnTo>
                    <a:pt x="111" y="41"/>
                  </a:lnTo>
                  <a:lnTo>
                    <a:pt x="106" y="46"/>
                  </a:lnTo>
                  <a:lnTo>
                    <a:pt x="111" y="51"/>
                  </a:lnTo>
                  <a:lnTo>
                    <a:pt x="111" y="51"/>
                  </a:lnTo>
                  <a:lnTo>
                    <a:pt x="111" y="56"/>
                  </a:lnTo>
                  <a:lnTo>
                    <a:pt x="111" y="61"/>
                  </a:lnTo>
                  <a:lnTo>
                    <a:pt x="111" y="66"/>
                  </a:lnTo>
                  <a:lnTo>
                    <a:pt x="106" y="66"/>
                  </a:lnTo>
                  <a:lnTo>
                    <a:pt x="101" y="61"/>
                  </a:lnTo>
                  <a:lnTo>
                    <a:pt x="96" y="61"/>
                  </a:lnTo>
                  <a:lnTo>
                    <a:pt x="91" y="61"/>
                  </a:lnTo>
                  <a:lnTo>
                    <a:pt x="91" y="61"/>
                  </a:lnTo>
                  <a:lnTo>
                    <a:pt x="91" y="66"/>
                  </a:lnTo>
                  <a:lnTo>
                    <a:pt x="96" y="71"/>
                  </a:lnTo>
                  <a:lnTo>
                    <a:pt x="96" y="76"/>
                  </a:lnTo>
                  <a:lnTo>
                    <a:pt x="96" y="76"/>
                  </a:lnTo>
                  <a:lnTo>
                    <a:pt x="101" y="81"/>
                  </a:lnTo>
                  <a:lnTo>
                    <a:pt x="106" y="86"/>
                  </a:lnTo>
                  <a:lnTo>
                    <a:pt x="111" y="91"/>
                  </a:lnTo>
                  <a:lnTo>
                    <a:pt x="111" y="96"/>
                  </a:lnTo>
                  <a:lnTo>
                    <a:pt x="111" y="101"/>
                  </a:lnTo>
                  <a:lnTo>
                    <a:pt x="111" y="106"/>
                  </a:lnTo>
                  <a:lnTo>
                    <a:pt x="111" y="112"/>
                  </a:lnTo>
                  <a:lnTo>
                    <a:pt x="111" y="122"/>
                  </a:lnTo>
                  <a:lnTo>
                    <a:pt x="106" y="122"/>
                  </a:lnTo>
                  <a:lnTo>
                    <a:pt x="106" y="132"/>
                  </a:lnTo>
                  <a:lnTo>
                    <a:pt x="106" y="132"/>
                  </a:lnTo>
                  <a:lnTo>
                    <a:pt x="101" y="132"/>
                  </a:lnTo>
                  <a:lnTo>
                    <a:pt x="91" y="132"/>
                  </a:lnTo>
                  <a:lnTo>
                    <a:pt x="91" y="132"/>
                  </a:lnTo>
                  <a:lnTo>
                    <a:pt x="81" y="137"/>
                  </a:lnTo>
                  <a:lnTo>
                    <a:pt x="76" y="142"/>
                  </a:lnTo>
                  <a:lnTo>
                    <a:pt x="70" y="147"/>
                  </a:lnTo>
                  <a:lnTo>
                    <a:pt x="76" y="152"/>
                  </a:lnTo>
                  <a:lnTo>
                    <a:pt x="76" y="157"/>
                  </a:lnTo>
                  <a:lnTo>
                    <a:pt x="76" y="157"/>
                  </a:lnTo>
                  <a:lnTo>
                    <a:pt x="76" y="157"/>
                  </a:lnTo>
                  <a:lnTo>
                    <a:pt x="76" y="162"/>
                  </a:lnTo>
                  <a:lnTo>
                    <a:pt x="60" y="162"/>
                  </a:lnTo>
                  <a:lnTo>
                    <a:pt x="50" y="162"/>
                  </a:lnTo>
                  <a:lnTo>
                    <a:pt x="50" y="167"/>
                  </a:lnTo>
                  <a:lnTo>
                    <a:pt x="45" y="162"/>
                  </a:lnTo>
                  <a:lnTo>
                    <a:pt x="35" y="162"/>
                  </a:lnTo>
                  <a:lnTo>
                    <a:pt x="30" y="167"/>
                  </a:lnTo>
                  <a:lnTo>
                    <a:pt x="30" y="172"/>
                  </a:lnTo>
                  <a:lnTo>
                    <a:pt x="25" y="172"/>
                  </a:lnTo>
                  <a:lnTo>
                    <a:pt x="25" y="177"/>
                  </a:lnTo>
                  <a:lnTo>
                    <a:pt x="15" y="17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3" name="Freeform 47"/>
            <p:cNvSpPr>
              <a:spLocks/>
            </p:cNvSpPr>
            <p:nvPr/>
          </p:nvSpPr>
          <p:spPr bwMode="auto">
            <a:xfrm>
              <a:off x="4697414" y="2346325"/>
              <a:ext cx="231775" cy="265113"/>
            </a:xfrm>
            <a:custGeom>
              <a:avLst/>
              <a:gdLst>
                <a:gd name="T0" fmla="*/ 126 w 146"/>
                <a:gd name="T1" fmla="*/ 112 h 167"/>
                <a:gd name="T2" fmla="*/ 126 w 146"/>
                <a:gd name="T3" fmla="*/ 132 h 167"/>
                <a:gd name="T4" fmla="*/ 111 w 146"/>
                <a:gd name="T5" fmla="*/ 142 h 167"/>
                <a:gd name="T6" fmla="*/ 111 w 146"/>
                <a:gd name="T7" fmla="*/ 152 h 167"/>
                <a:gd name="T8" fmla="*/ 106 w 146"/>
                <a:gd name="T9" fmla="*/ 157 h 167"/>
                <a:gd name="T10" fmla="*/ 101 w 146"/>
                <a:gd name="T11" fmla="*/ 167 h 167"/>
                <a:gd name="T12" fmla="*/ 91 w 146"/>
                <a:gd name="T13" fmla="*/ 157 h 167"/>
                <a:gd name="T14" fmla="*/ 91 w 146"/>
                <a:gd name="T15" fmla="*/ 142 h 167"/>
                <a:gd name="T16" fmla="*/ 81 w 146"/>
                <a:gd name="T17" fmla="*/ 127 h 167"/>
                <a:gd name="T18" fmla="*/ 60 w 146"/>
                <a:gd name="T19" fmla="*/ 112 h 167"/>
                <a:gd name="T20" fmla="*/ 45 w 146"/>
                <a:gd name="T21" fmla="*/ 112 h 167"/>
                <a:gd name="T22" fmla="*/ 45 w 146"/>
                <a:gd name="T23" fmla="*/ 107 h 167"/>
                <a:gd name="T24" fmla="*/ 50 w 146"/>
                <a:gd name="T25" fmla="*/ 91 h 167"/>
                <a:gd name="T26" fmla="*/ 45 w 146"/>
                <a:gd name="T27" fmla="*/ 81 h 167"/>
                <a:gd name="T28" fmla="*/ 40 w 146"/>
                <a:gd name="T29" fmla="*/ 76 h 167"/>
                <a:gd name="T30" fmla="*/ 35 w 146"/>
                <a:gd name="T31" fmla="*/ 81 h 167"/>
                <a:gd name="T32" fmla="*/ 25 w 146"/>
                <a:gd name="T33" fmla="*/ 81 h 167"/>
                <a:gd name="T34" fmla="*/ 10 w 146"/>
                <a:gd name="T35" fmla="*/ 81 h 167"/>
                <a:gd name="T36" fmla="*/ 5 w 146"/>
                <a:gd name="T37" fmla="*/ 81 h 167"/>
                <a:gd name="T38" fmla="*/ 10 w 146"/>
                <a:gd name="T39" fmla="*/ 71 h 167"/>
                <a:gd name="T40" fmla="*/ 15 w 146"/>
                <a:gd name="T41" fmla="*/ 66 h 167"/>
                <a:gd name="T42" fmla="*/ 10 w 146"/>
                <a:gd name="T43" fmla="*/ 61 h 167"/>
                <a:gd name="T44" fmla="*/ 5 w 146"/>
                <a:gd name="T45" fmla="*/ 46 h 167"/>
                <a:gd name="T46" fmla="*/ 5 w 146"/>
                <a:gd name="T47" fmla="*/ 41 h 167"/>
                <a:gd name="T48" fmla="*/ 5 w 146"/>
                <a:gd name="T49" fmla="*/ 36 h 167"/>
                <a:gd name="T50" fmla="*/ 5 w 146"/>
                <a:gd name="T51" fmla="*/ 26 h 167"/>
                <a:gd name="T52" fmla="*/ 0 w 146"/>
                <a:gd name="T53" fmla="*/ 21 h 167"/>
                <a:gd name="T54" fmla="*/ 5 w 146"/>
                <a:gd name="T55" fmla="*/ 21 h 167"/>
                <a:gd name="T56" fmla="*/ 5 w 146"/>
                <a:gd name="T57" fmla="*/ 10 h 167"/>
                <a:gd name="T58" fmla="*/ 5 w 146"/>
                <a:gd name="T59" fmla="*/ 10 h 167"/>
                <a:gd name="T60" fmla="*/ 10 w 146"/>
                <a:gd name="T61" fmla="*/ 10 h 167"/>
                <a:gd name="T62" fmla="*/ 15 w 146"/>
                <a:gd name="T63" fmla="*/ 5 h 167"/>
                <a:gd name="T64" fmla="*/ 15 w 146"/>
                <a:gd name="T65" fmla="*/ 0 h 167"/>
                <a:gd name="T66" fmla="*/ 20 w 146"/>
                <a:gd name="T67" fmla="*/ 0 h 167"/>
                <a:gd name="T68" fmla="*/ 30 w 146"/>
                <a:gd name="T69" fmla="*/ 0 h 167"/>
                <a:gd name="T70" fmla="*/ 35 w 146"/>
                <a:gd name="T71" fmla="*/ 5 h 167"/>
                <a:gd name="T72" fmla="*/ 60 w 146"/>
                <a:gd name="T73" fmla="*/ 26 h 167"/>
                <a:gd name="T74" fmla="*/ 65 w 146"/>
                <a:gd name="T75" fmla="*/ 31 h 167"/>
                <a:gd name="T76" fmla="*/ 81 w 146"/>
                <a:gd name="T77" fmla="*/ 21 h 167"/>
                <a:gd name="T78" fmla="*/ 91 w 146"/>
                <a:gd name="T79" fmla="*/ 21 h 167"/>
                <a:gd name="T80" fmla="*/ 96 w 146"/>
                <a:gd name="T81" fmla="*/ 16 h 167"/>
                <a:gd name="T82" fmla="*/ 111 w 146"/>
                <a:gd name="T83" fmla="*/ 10 h 167"/>
                <a:gd name="T84" fmla="*/ 121 w 146"/>
                <a:gd name="T85" fmla="*/ 16 h 167"/>
                <a:gd name="T86" fmla="*/ 136 w 146"/>
                <a:gd name="T87" fmla="*/ 26 h 167"/>
                <a:gd name="T88" fmla="*/ 141 w 146"/>
                <a:gd name="T89" fmla="*/ 36 h 167"/>
                <a:gd name="T90" fmla="*/ 141 w 146"/>
                <a:gd name="T91" fmla="*/ 41 h 167"/>
                <a:gd name="T92" fmla="*/ 146 w 146"/>
                <a:gd name="T93" fmla="*/ 41 h 167"/>
                <a:gd name="T94" fmla="*/ 131 w 146"/>
                <a:gd name="T95" fmla="*/ 61 h 167"/>
                <a:gd name="T96" fmla="*/ 136 w 146"/>
                <a:gd name="T97" fmla="*/ 66 h 167"/>
                <a:gd name="T98" fmla="*/ 126 w 146"/>
                <a:gd name="T99" fmla="*/ 71 h 167"/>
                <a:gd name="T100" fmla="*/ 126 w 146"/>
                <a:gd name="T101" fmla="*/ 81 h 167"/>
                <a:gd name="T102" fmla="*/ 131 w 146"/>
                <a:gd name="T103" fmla="*/ 86 h 167"/>
                <a:gd name="T104" fmla="*/ 131 w 146"/>
                <a:gd name="T105" fmla="*/ 91 h 167"/>
                <a:gd name="T106" fmla="*/ 126 w 146"/>
                <a:gd name="T107" fmla="*/ 10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6" h="167">
                  <a:moveTo>
                    <a:pt x="126" y="112"/>
                  </a:moveTo>
                  <a:lnTo>
                    <a:pt x="126" y="112"/>
                  </a:lnTo>
                  <a:lnTo>
                    <a:pt x="121" y="122"/>
                  </a:lnTo>
                  <a:lnTo>
                    <a:pt x="126" y="132"/>
                  </a:lnTo>
                  <a:lnTo>
                    <a:pt x="111" y="137"/>
                  </a:lnTo>
                  <a:lnTo>
                    <a:pt x="111" y="142"/>
                  </a:lnTo>
                  <a:lnTo>
                    <a:pt x="111" y="147"/>
                  </a:lnTo>
                  <a:lnTo>
                    <a:pt x="111" y="152"/>
                  </a:lnTo>
                  <a:lnTo>
                    <a:pt x="106" y="157"/>
                  </a:lnTo>
                  <a:lnTo>
                    <a:pt x="106" y="157"/>
                  </a:lnTo>
                  <a:lnTo>
                    <a:pt x="106" y="167"/>
                  </a:lnTo>
                  <a:lnTo>
                    <a:pt x="101" y="167"/>
                  </a:lnTo>
                  <a:lnTo>
                    <a:pt x="96" y="157"/>
                  </a:lnTo>
                  <a:lnTo>
                    <a:pt x="91" y="157"/>
                  </a:lnTo>
                  <a:lnTo>
                    <a:pt x="91" y="152"/>
                  </a:lnTo>
                  <a:lnTo>
                    <a:pt x="91" y="142"/>
                  </a:lnTo>
                  <a:lnTo>
                    <a:pt x="81" y="142"/>
                  </a:lnTo>
                  <a:lnTo>
                    <a:pt x="81" y="127"/>
                  </a:lnTo>
                  <a:lnTo>
                    <a:pt x="70" y="117"/>
                  </a:lnTo>
                  <a:lnTo>
                    <a:pt x="60" y="112"/>
                  </a:lnTo>
                  <a:lnTo>
                    <a:pt x="45" y="112"/>
                  </a:lnTo>
                  <a:lnTo>
                    <a:pt x="45" y="112"/>
                  </a:lnTo>
                  <a:lnTo>
                    <a:pt x="45" y="112"/>
                  </a:lnTo>
                  <a:lnTo>
                    <a:pt x="45" y="107"/>
                  </a:lnTo>
                  <a:lnTo>
                    <a:pt x="45" y="97"/>
                  </a:lnTo>
                  <a:lnTo>
                    <a:pt x="50" y="91"/>
                  </a:lnTo>
                  <a:lnTo>
                    <a:pt x="50" y="86"/>
                  </a:lnTo>
                  <a:lnTo>
                    <a:pt x="45" y="81"/>
                  </a:lnTo>
                  <a:lnTo>
                    <a:pt x="45" y="76"/>
                  </a:lnTo>
                  <a:lnTo>
                    <a:pt x="40" y="76"/>
                  </a:lnTo>
                  <a:lnTo>
                    <a:pt x="35" y="76"/>
                  </a:lnTo>
                  <a:lnTo>
                    <a:pt x="35" y="81"/>
                  </a:lnTo>
                  <a:lnTo>
                    <a:pt x="30" y="81"/>
                  </a:lnTo>
                  <a:lnTo>
                    <a:pt x="25" y="81"/>
                  </a:lnTo>
                  <a:lnTo>
                    <a:pt x="15" y="81"/>
                  </a:lnTo>
                  <a:lnTo>
                    <a:pt x="10" y="81"/>
                  </a:lnTo>
                  <a:lnTo>
                    <a:pt x="10" y="81"/>
                  </a:lnTo>
                  <a:lnTo>
                    <a:pt x="5" y="81"/>
                  </a:lnTo>
                  <a:lnTo>
                    <a:pt x="5" y="76"/>
                  </a:lnTo>
                  <a:lnTo>
                    <a:pt x="10" y="71"/>
                  </a:lnTo>
                  <a:lnTo>
                    <a:pt x="15" y="66"/>
                  </a:lnTo>
                  <a:lnTo>
                    <a:pt x="15" y="66"/>
                  </a:lnTo>
                  <a:lnTo>
                    <a:pt x="10" y="61"/>
                  </a:lnTo>
                  <a:lnTo>
                    <a:pt x="10" y="61"/>
                  </a:lnTo>
                  <a:lnTo>
                    <a:pt x="5" y="56"/>
                  </a:lnTo>
                  <a:lnTo>
                    <a:pt x="5" y="46"/>
                  </a:lnTo>
                  <a:lnTo>
                    <a:pt x="0" y="41"/>
                  </a:lnTo>
                  <a:lnTo>
                    <a:pt x="5" y="41"/>
                  </a:lnTo>
                  <a:lnTo>
                    <a:pt x="5" y="41"/>
                  </a:lnTo>
                  <a:lnTo>
                    <a:pt x="5" y="36"/>
                  </a:lnTo>
                  <a:lnTo>
                    <a:pt x="5" y="31"/>
                  </a:lnTo>
                  <a:lnTo>
                    <a:pt x="5" y="26"/>
                  </a:lnTo>
                  <a:lnTo>
                    <a:pt x="5" y="26"/>
                  </a:lnTo>
                  <a:lnTo>
                    <a:pt x="0" y="21"/>
                  </a:lnTo>
                  <a:lnTo>
                    <a:pt x="0" y="21"/>
                  </a:lnTo>
                  <a:lnTo>
                    <a:pt x="5" y="21"/>
                  </a:lnTo>
                  <a:lnTo>
                    <a:pt x="5" y="16"/>
                  </a:lnTo>
                  <a:lnTo>
                    <a:pt x="5" y="10"/>
                  </a:lnTo>
                  <a:lnTo>
                    <a:pt x="5" y="10"/>
                  </a:lnTo>
                  <a:lnTo>
                    <a:pt x="5" y="10"/>
                  </a:lnTo>
                  <a:lnTo>
                    <a:pt x="5" y="10"/>
                  </a:lnTo>
                  <a:lnTo>
                    <a:pt x="10" y="10"/>
                  </a:lnTo>
                  <a:lnTo>
                    <a:pt x="15" y="10"/>
                  </a:lnTo>
                  <a:lnTo>
                    <a:pt x="15" y="5"/>
                  </a:lnTo>
                  <a:lnTo>
                    <a:pt x="15" y="0"/>
                  </a:lnTo>
                  <a:lnTo>
                    <a:pt x="15" y="0"/>
                  </a:lnTo>
                  <a:lnTo>
                    <a:pt x="15" y="0"/>
                  </a:lnTo>
                  <a:lnTo>
                    <a:pt x="20" y="0"/>
                  </a:lnTo>
                  <a:lnTo>
                    <a:pt x="30" y="0"/>
                  </a:lnTo>
                  <a:lnTo>
                    <a:pt x="30" y="0"/>
                  </a:lnTo>
                  <a:lnTo>
                    <a:pt x="30" y="0"/>
                  </a:lnTo>
                  <a:lnTo>
                    <a:pt x="35" y="5"/>
                  </a:lnTo>
                  <a:lnTo>
                    <a:pt x="50" y="16"/>
                  </a:lnTo>
                  <a:lnTo>
                    <a:pt x="60" y="26"/>
                  </a:lnTo>
                  <a:lnTo>
                    <a:pt x="60" y="31"/>
                  </a:lnTo>
                  <a:lnTo>
                    <a:pt x="65" y="31"/>
                  </a:lnTo>
                  <a:lnTo>
                    <a:pt x="70" y="26"/>
                  </a:lnTo>
                  <a:lnTo>
                    <a:pt x="81" y="21"/>
                  </a:lnTo>
                  <a:lnTo>
                    <a:pt x="91" y="16"/>
                  </a:lnTo>
                  <a:lnTo>
                    <a:pt x="91" y="21"/>
                  </a:lnTo>
                  <a:lnTo>
                    <a:pt x="91" y="21"/>
                  </a:lnTo>
                  <a:lnTo>
                    <a:pt x="96" y="16"/>
                  </a:lnTo>
                  <a:lnTo>
                    <a:pt x="101" y="16"/>
                  </a:lnTo>
                  <a:lnTo>
                    <a:pt x="111" y="10"/>
                  </a:lnTo>
                  <a:lnTo>
                    <a:pt x="116" y="10"/>
                  </a:lnTo>
                  <a:lnTo>
                    <a:pt x="121" y="16"/>
                  </a:lnTo>
                  <a:lnTo>
                    <a:pt x="126" y="21"/>
                  </a:lnTo>
                  <a:lnTo>
                    <a:pt x="136" y="26"/>
                  </a:lnTo>
                  <a:lnTo>
                    <a:pt x="136" y="26"/>
                  </a:lnTo>
                  <a:lnTo>
                    <a:pt x="141" y="36"/>
                  </a:lnTo>
                  <a:lnTo>
                    <a:pt x="141" y="41"/>
                  </a:lnTo>
                  <a:lnTo>
                    <a:pt x="141" y="41"/>
                  </a:lnTo>
                  <a:lnTo>
                    <a:pt x="146" y="41"/>
                  </a:lnTo>
                  <a:lnTo>
                    <a:pt x="146" y="41"/>
                  </a:lnTo>
                  <a:lnTo>
                    <a:pt x="131" y="61"/>
                  </a:lnTo>
                  <a:lnTo>
                    <a:pt x="131" y="61"/>
                  </a:lnTo>
                  <a:lnTo>
                    <a:pt x="136" y="66"/>
                  </a:lnTo>
                  <a:lnTo>
                    <a:pt x="136" y="66"/>
                  </a:lnTo>
                  <a:lnTo>
                    <a:pt x="131" y="71"/>
                  </a:lnTo>
                  <a:lnTo>
                    <a:pt x="126" y="71"/>
                  </a:lnTo>
                  <a:lnTo>
                    <a:pt x="126" y="71"/>
                  </a:lnTo>
                  <a:lnTo>
                    <a:pt x="126" y="81"/>
                  </a:lnTo>
                  <a:lnTo>
                    <a:pt x="126" y="86"/>
                  </a:lnTo>
                  <a:lnTo>
                    <a:pt x="131" y="86"/>
                  </a:lnTo>
                  <a:lnTo>
                    <a:pt x="131" y="86"/>
                  </a:lnTo>
                  <a:lnTo>
                    <a:pt x="131" y="91"/>
                  </a:lnTo>
                  <a:lnTo>
                    <a:pt x="131" y="102"/>
                  </a:lnTo>
                  <a:lnTo>
                    <a:pt x="126" y="107"/>
                  </a:lnTo>
                  <a:lnTo>
                    <a:pt x="126" y="11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4" name="Freeform 48"/>
            <p:cNvSpPr>
              <a:spLocks/>
            </p:cNvSpPr>
            <p:nvPr/>
          </p:nvSpPr>
          <p:spPr bwMode="auto">
            <a:xfrm>
              <a:off x="4616451" y="2217738"/>
              <a:ext cx="63500" cy="112713"/>
            </a:xfrm>
            <a:custGeom>
              <a:avLst/>
              <a:gdLst>
                <a:gd name="T0" fmla="*/ 15 w 40"/>
                <a:gd name="T1" fmla="*/ 51 h 71"/>
                <a:gd name="T2" fmla="*/ 15 w 40"/>
                <a:gd name="T3" fmla="*/ 51 h 71"/>
                <a:gd name="T4" fmla="*/ 15 w 40"/>
                <a:gd name="T5" fmla="*/ 51 h 71"/>
                <a:gd name="T6" fmla="*/ 15 w 40"/>
                <a:gd name="T7" fmla="*/ 51 h 71"/>
                <a:gd name="T8" fmla="*/ 15 w 40"/>
                <a:gd name="T9" fmla="*/ 46 h 71"/>
                <a:gd name="T10" fmla="*/ 0 w 40"/>
                <a:gd name="T11" fmla="*/ 46 h 71"/>
                <a:gd name="T12" fmla="*/ 0 w 40"/>
                <a:gd name="T13" fmla="*/ 41 h 71"/>
                <a:gd name="T14" fmla="*/ 0 w 40"/>
                <a:gd name="T15" fmla="*/ 36 h 71"/>
                <a:gd name="T16" fmla="*/ 0 w 40"/>
                <a:gd name="T17" fmla="*/ 31 h 71"/>
                <a:gd name="T18" fmla="*/ 0 w 40"/>
                <a:gd name="T19" fmla="*/ 31 h 71"/>
                <a:gd name="T20" fmla="*/ 0 w 40"/>
                <a:gd name="T21" fmla="*/ 31 h 71"/>
                <a:gd name="T22" fmla="*/ 0 w 40"/>
                <a:gd name="T23" fmla="*/ 26 h 71"/>
                <a:gd name="T24" fmla="*/ 0 w 40"/>
                <a:gd name="T25" fmla="*/ 26 h 71"/>
                <a:gd name="T26" fmla="*/ 0 w 40"/>
                <a:gd name="T27" fmla="*/ 21 h 71"/>
                <a:gd name="T28" fmla="*/ 0 w 40"/>
                <a:gd name="T29" fmla="*/ 21 h 71"/>
                <a:gd name="T30" fmla="*/ 0 w 40"/>
                <a:gd name="T31" fmla="*/ 21 h 71"/>
                <a:gd name="T32" fmla="*/ 0 w 40"/>
                <a:gd name="T33" fmla="*/ 21 h 71"/>
                <a:gd name="T34" fmla="*/ 0 w 40"/>
                <a:gd name="T35" fmla="*/ 5 h 71"/>
                <a:gd name="T36" fmla="*/ 0 w 40"/>
                <a:gd name="T37" fmla="*/ 0 h 71"/>
                <a:gd name="T38" fmla="*/ 0 w 40"/>
                <a:gd name="T39" fmla="*/ 0 h 71"/>
                <a:gd name="T40" fmla="*/ 5 w 40"/>
                <a:gd name="T41" fmla="*/ 0 h 71"/>
                <a:gd name="T42" fmla="*/ 10 w 40"/>
                <a:gd name="T43" fmla="*/ 5 h 71"/>
                <a:gd name="T44" fmla="*/ 15 w 40"/>
                <a:gd name="T45" fmla="*/ 5 h 71"/>
                <a:gd name="T46" fmla="*/ 15 w 40"/>
                <a:gd name="T47" fmla="*/ 5 h 71"/>
                <a:gd name="T48" fmla="*/ 15 w 40"/>
                <a:gd name="T49" fmla="*/ 10 h 71"/>
                <a:gd name="T50" fmla="*/ 25 w 40"/>
                <a:gd name="T51" fmla="*/ 10 h 71"/>
                <a:gd name="T52" fmla="*/ 30 w 40"/>
                <a:gd name="T53" fmla="*/ 16 h 71"/>
                <a:gd name="T54" fmla="*/ 30 w 40"/>
                <a:gd name="T55" fmla="*/ 16 h 71"/>
                <a:gd name="T56" fmla="*/ 20 w 40"/>
                <a:gd name="T57" fmla="*/ 21 h 71"/>
                <a:gd name="T58" fmla="*/ 20 w 40"/>
                <a:gd name="T59" fmla="*/ 21 h 71"/>
                <a:gd name="T60" fmla="*/ 20 w 40"/>
                <a:gd name="T61" fmla="*/ 26 h 71"/>
                <a:gd name="T62" fmla="*/ 25 w 40"/>
                <a:gd name="T63" fmla="*/ 26 h 71"/>
                <a:gd name="T64" fmla="*/ 30 w 40"/>
                <a:gd name="T65" fmla="*/ 36 h 71"/>
                <a:gd name="T66" fmla="*/ 35 w 40"/>
                <a:gd name="T67" fmla="*/ 36 h 71"/>
                <a:gd name="T68" fmla="*/ 40 w 40"/>
                <a:gd name="T69" fmla="*/ 36 h 71"/>
                <a:gd name="T70" fmla="*/ 35 w 40"/>
                <a:gd name="T71" fmla="*/ 46 h 71"/>
                <a:gd name="T72" fmla="*/ 35 w 40"/>
                <a:gd name="T73" fmla="*/ 56 h 71"/>
                <a:gd name="T74" fmla="*/ 40 w 40"/>
                <a:gd name="T75" fmla="*/ 56 h 71"/>
                <a:gd name="T76" fmla="*/ 40 w 40"/>
                <a:gd name="T77" fmla="*/ 61 h 71"/>
                <a:gd name="T78" fmla="*/ 35 w 40"/>
                <a:gd name="T79" fmla="*/ 66 h 71"/>
                <a:gd name="T80" fmla="*/ 35 w 40"/>
                <a:gd name="T81" fmla="*/ 71 h 71"/>
                <a:gd name="T82" fmla="*/ 30 w 40"/>
                <a:gd name="T83" fmla="*/ 61 h 71"/>
                <a:gd name="T84" fmla="*/ 25 w 40"/>
                <a:gd name="T85" fmla="*/ 56 h 71"/>
                <a:gd name="T86" fmla="*/ 20 w 40"/>
                <a:gd name="T87" fmla="*/ 51 h 71"/>
                <a:gd name="T88" fmla="*/ 15 w 40"/>
                <a:gd name="T89" fmla="*/ 5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71">
                  <a:moveTo>
                    <a:pt x="15" y="51"/>
                  </a:moveTo>
                  <a:lnTo>
                    <a:pt x="15" y="51"/>
                  </a:lnTo>
                  <a:lnTo>
                    <a:pt x="15" y="51"/>
                  </a:lnTo>
                  <a:lnTo>
                    <a:pt x="15" y="51"/>
                  </a:lnTo>
                  <a:lnTo>
                    <a:pt x="15" y="46"/>
                  </a:lnTo>
                  <a:lnTo>
                    <a:pt x="0" y="46"/>
                  </a:lnTo>
                  <a:lnTo>
                    <a:pt x="0" y="41"/>
                  </a:lnTo>
                  <a:lnTo>
                    <a:pt x="0" y="36"/>
                  </a:lnTo>
                  <a:lnTo>
                    <a:pt x="0" y="31"/>
                  </a:lnTo>
                  <a:lnTo>
                    <a:pt x="0" y="31"/>
                  </a:lnTo>
                  <a:lnTo>
                    <a:pt x="0" y="31"/>
                  </a:lnTo>
                  <a:lnTo>
                    <a:pt x="0" y="26"/>
                  </a:lnTo>
                  <a:lnTo>
                    <a:pt x="0" y="26"/>
                  </a:lnTo>
                  <a:lnTo>
                    <a:pt x="0" y="21"/>
                  </a:lnTo>
                  <a:lnTo>
                    <a:pt x="0" y="21"/>
                  </a:lnTo>
                  <a:lnTo>
                    <a:pt x="0" y="21"/>
                  </a:lnTo>
                  <a:lnTo>
                    <a:pt x="0" y="21"/>
                  </a:lnTo>
                  <a:lnTo>
                    <a:pt x="0" y="5"/>
                  </a:lnTo>
                  <a:lnTo>
                    <a:pt x="0" y="0"/>
                  </a:lnTo>
                  <a:lnTo>
                    <a:pt x="0" y="0"/>
                  </a:lnTo>
                  <a:lnTo>
                    <a:pt x="5" y="0"/>
                  </a:lnTo>
                  <a:lnTo>
                    <a:pt x="10" y="5"/>
                  </a:lnTo>
                  <a:lnTo>
                    <a:pt x="15" y="5"/>
                  </a:lnTo>
                  <a:lnTo>
                    <a:pt x="15" y="5"/>
                  </a:lnTo>
                  <a:lnTo>
                    <a:pt x="15" y="10"/>
                  </a:lnTo>
                  <a:lnTo>
                    <a:pt x="25" y="10"/>
                  </a:lnTo>
                  <a:lnTo>
                    <a:pt x="30" y="16"/>
                  </a:lnTo>
                  <a:lnTo>
                    <a:pt x="30" y="16"/>
                  </a:lnTo>
                  <a:lnTo>
                    <a:pt x="20" y="21"/>
                  </a:lnTo>
                  <a:lnTo>
                    <a:pt x="20" y="21"/>
                  </a:lnTo>
                  <a:lnTo>
                    <a:pt x="20" y="26"/>
                  </a:lnTo>
                  <a:lnTo>
                    <a:pt x="25" y="26"/>
                  </a:lnTo>
                  <a:lnTo>
                    <a:pt x="30" y="36"/>
                  </a:lnTo>
                  <a:lnTo>
                    <a:pt x="35" y="36"/>
                  </a:lnTo>
                  <a:lnTo>
                    <a:pt x="40" y="36"/>
                  </a:lnTo>
                  <a:lnTo>
                    <a:pt x="35" y="46"/>
                  </a:lnTo>
                  <a:lnTo>
                    <a:pt x="35" y="56"/>
                  </a:lnTo>
                  <a:lnTo>
                    <a:pt x="40" y="56"/>
                  </a:lnTo>
                  <a:lnTo>
                    <a:pt x="40" y="61"/>
                  </a:lnTo>
                  <a:lnTo>
                    <a:pt x="35" y="66"/>
                  </a:lnTo>
                  <a:lnTo>
                    <a:pt x="35" y="71"/>
                  </a:lnTo>
                  <a:lnTo>
                    <a:pt x="30" y="61"/>
                  </a:lnTo>
                  <a:lnTo>
                    <a:pt x="25" y="56"/>
                  </a:lnTo>
                  <a:lnTo>
                    <a:pt x="20" y="51"/>
                  </a:lnTo>
                  <a:lnTo>
                    <a:pt x="15" y="5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5" name="Freeform 49"/>
            <p:cNvSpPr>
              <a:spLocks/>
            </p:cNvSpPr>
            <p:nvPr/>
          </p:nvSpPr>
          <p:spPr bwMode="auto">
            <a:xfrm>
              <a:off x="5235576" y="1695450"/>
              <a:ext cx="88900" cy="80963"/>
            </a:xfrm>
            <a:custGeom>
              <a:avLst/>
              <a:gdLst>
                <a:gd name="T0" fmla="*/ 56 w 56"/>
                <a:gd name="T1" fmla="*/ 5 h 51"/>
                <a:gd name="T2" fmla="*/ 56 w 56"/>
                <a:gd name="T3" fmla="*/ 5 h 51"/>
                <a:gd name="T4" fmla="*/ 56 w 56"/>
                <a:gd name="T5" fmla="*/ 5 h 51"/>
                <a:gd name="T6" fmla="*/ 56 w 56"/>
                <a:gd name="T7" fmla="*/ 5 h 51"/>
                <a:gd name="T8" fmla="*/ 56 w 56"/>
                <a:gd name="T9" fmla="*/ 5 h 51"/>
                <a:gd name="T10" fmla="*/ 50 w 56"/>
                <a:gd name="T11" fmla="*/ 21 h 51"/>
                <a:gd name="T12" fmla="*/ 50 w 56"/>
                <a:gd name="T13" fmla="*/ 31 h 51"/>
                <a:gd name="T14" fmla="*/ 50 w 56"/>
                <a:gd name="T15" fmla="*/ 36 h 51"/>
                <a:gd name="T16" fmla="*/ 50 w 56"/>
                <a:gd name="T17" fmla="*/ 36 h 51"/>
                <a:gd name="T18" fmla="*/ 50 w 56"/>
                <a:gd name="T19" fmla="*/ 41 h 51"/>
                <a:gd name="T20" fmla="*/ 50 w 56"/>
                <a:gd name="T21" fmla="*/ 46 h 51"/>
                <a:gd name="T22" fmla="*/ 50 w 56"/>
                <a:gd name="T23" fmla="*/ 41 h 51"/>
                <a:gd name="T24" fmla="*/ 50 w 56"/>
                <a:gd name="T25" fmla="*/ 41 h 51"/>
                <a:gd name="T26" fmla="*/ 45 w 56"/>
                <a:gd name="T27" fmla="*/ 41 h 51"/>
                <a:gd name="T28" fmla="*/ 40 w 56"/>
                <a:gd name="T29" fmla="*/ 41 h 51"/>
                <a:gd name="T30" fmla="*/ 30 w 56"/>
                <a:gd name="T31" fmla="*/ 41 h 51"/>
                <a:gd name="T32" fmla="*/ 25 w 56"/>
                <a:gd name="T33" fmla="*/ 46 h 51"/>
                <a:gd name="T34" fmla="*/ 20 w 56"/>
                <a:gd name="T35" fmla="*/ 46 h 51"/>
                <a:gd name="T36" fmla="*/ 15 w 56"/>
                <a:gd name="T37" fmla="*/ 46 h 51"/>
                <a:gd name="T38" fmla="*/ 10 w 56"/>
                <a:gd name="T39" fmla="*/ 46 h 51"/>
                <a:gd name="T40" fmla="*/ 10 w 56"/>
                <a:gd name="T41" fmla="*/ 51 h 51"/>
                <a:gd name="T42" fmla="*/ 5 w 56"/>
                <a:gd name="T43" fmla="*/ 46 h 51"/>
                <a:gd name="T44" fmla="*/ 5 w 56"/>
                <a:gd name="T45" fmla="*/ 46 h 51"/>
                <a:gd name="T46" fmla="*/ 0 w 56"/>
                <a:gd name="T47" fmla="*/ 41 h 51"/>
                <a:gd name="T48" fmla="*/ 0 w 56"/>
                <a:gd name="T49" fmla="*/ 41 h 51"/>
                <a:gd name="T50" fmla="*/ 5 w 56"/>
                <a:gd name="T51" fmla="*/ 36 h 51"/>
                <a:gd name="T52" fmla="*/ 5 w 56"/>
                <a:gd name="T53" fmla="*/ 31 h 51"/>
                <a:gd name="T54" fmla="*/ 10 w 56"/>
                <a:gd name="T55" fmla="*/ 31 h 51"/>
                <a:gd name="T56" fmla="*/ 15 w 56"/>
                <a:gd name="T57" fmla="*/ 31 h 51"/>
                <a:gd name="T58" fmla="*/ 15 w 56"/>
                <a:gd name="T59" fmla="*/ 31 h 51"/>
                <a:gd name="T60" fmla="*/ 15 w 56"/>
                <a:gd name="T61" fmla="*/ 26 h 51"/>
                <a:gd name="T62" fmla="*/ 15 w 56"/>
                <a:gd name="T63" fmla="*/ 21 h 51"/>
                <a:gd name="T64" fmla="*/ 15 w 56"/>
                <a:gd name="T65" fmla="*/ 15 h 51"/>
                <a:gd name="T66" fmla="*/ 10 w 56"/>
                <a:gd name="T67" fmla="*/ 15 h 51"/>
                <a:gd name="T68" fmla="*/ 10 w 56"/>
                <a:gd name="T69" fmla="*/ 10 h 51"/>
                <a:gd name="T70" fmla="*/ 10 w 56"/>
                <a:gd name="T71" fmla="*/ 5 h 51"/>
                <a:gd name="T72" fmla="*/ 15 w 56"/>
                <a:gd name="T73" fmla="*/ 5 h 51"/>
                <a:gd name="T74" fmla="*/ 15 w 56"/>
                <a:gd name="T75" fmla="*/ 5 h 51"/>
                <a:gd name="T76" fmla="*/ 20 w 56"/>
                <a:gd name="T77" fmla="*/ 0 h 51"/>
                <a:gd name="T78" fmla="*/ 25 w 56"/>
                <a:gd name="T79" fmla="*/ 0 h 51"/>
                <a:gd name="T80" fmla="*/ 30 w 56"/>
                <a:gd name="T81" fmla="*/ 0 h 51"/>
                <a:gd name="T82" fmla="*/ 30 w 56"/>
                <a:gd name="T83" fmla="*/ 5 h 51"/>
                <a:gd name="T84" fmla="*/ 35 w 56"/>
                <a:gd name="T85" fmla="*/ 5 h 51"/>
                <a:gd name="T86" fmla="*/ 35 w 56"/>
                <a:gd name="T87" fmla="*/ 5 h 51"/>
                <a:gd name="T88" fmla="*/ 35 w 56"/>
                <a:gd name="T89" fmla="*/ 10 h 51"/>
                <a:gd name="T90" fmla="*/ 40 w 56"/>
                <a:gd name="T91" fmla="*/ 5 h 51"/>
                <a:gd name="T92" fmla="*/ 40 w 56"/>
                <a:gd name="T93" fmla="*/ 5 h 51"/>
                <a:gd name="T94" fmla="*/ 40 w 56"/>
                <a:gd name="T95" fmla="*/ 5 h 51"/>
                <a:gd name="T96" fmla="*/ 45 w 56"/>
                <a:gd name="T97" fmla="*/ 5 h 51"/>
                <a:gd name="T98" fmla="*/ 45 w 56"/>
                <a:gd name="T99" fmla="*/ 5 h 51"/>
                <a:gd name="T100" fmla="*/ 50 w 56"/>
                <a:gd name="T101" fmla="*/ 5 h 51"/>
                <a:gd name="T102" fmla="*/ 56 w 56"/>
                <a:gd name="T103"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 h="51">
                  <a:moveTo>
                    <a:pt x="56" y="5"/>
                  </a:moveTo>
                  <a:lnTo>
                    <a:pt x="56" y="5"/>
                  </a:lnTo>
                  <a:lnTo>
                    <a:pt x="56" y="5"/>
                  </a:lnTo>
                  <a:lnTo>
                    <a:pt x="56" y="5"/>
                  </a:lnTo>
                  <a:lnTo>
                    <a:pt x="56" y="5"/>
                  </a:lnTo>
                  <a:lnTo>
                    <a:pt x="50" y="21"/>
                  </a:lnTo>
                  <a:lnTo>
                    <a:pt x="50" y="31"/>
                  </a:lnTo>
                  <a:lnTo>
                    <a:pt x="50" y="36"/>
                  </a:lnTo>
                  <a:lnTo>
                    <a:pt x="50" y="36"/>
                  </a:lnTo>
                  <a:lnTo>
                    <a:pt x="50" y="41"/>
                  </a:lnTo>
                  <a:lnTo>
                    <a:pt x="50" y="46"/>
                  </a:lnTo>
                  <a:lnTo>
                    <a:pt x="50" y="41"/>
                  </a:lnTo>
                  <a:lnTo>
                    <a:pt x="50" y="41"/>
                  </a:lnTo>
                  <a:lnTo>
                    <a:pt x="45" y="41"/>
                  </a:lnTo>
                  <a:lnTo>
                    <a:pt x="40" y="41"/>
                  </a:lnTo>
                  <a:lnTo>
                    <a:pt x="30" y="41"/>
                  </a:lnTo>
                  <a:lnTo>
                    <a:pt x="25" y="46"/>
                  </a:lnTo>
                  <a:lnTo>
                    <a:pt x="20" y="46"/>
                  </a:lnTo>
                  <a:lnTo>
                    <a:pt x="15" y="46"/>
                  </a:lnTo>
                  <a:lnTo>
                    <a:pt x="10" y="46"/>
                  </a:lnTo>
                  <a:lnTo>
                    <a:pt x="10" y="51"/>
                  </a:lnTo>
                  <a:lnTo>
                    <a:pt x="5" y="46"/>
                  </a:lnTo>
                  <a:lnTo>
                    <a:pt x="5" y="46"/>
                  </a:lnTo>
                  <a:lnTo>
                    <a:pt x="0" y="41"/>
                  </a:lnTo>
                  <a:lnTo>
                    <a:pt x="0" y="41"/>
                  </a:lnTo>
                  <a:lnTo>
                    <a:pt x="5" y="36"/>
                  </a:lnTo>
                  <a:lnTo>
                    <a:pt x="5" y="31"/>
                  </a:lnTo>
                  <a:lnTo>
                    <a:pt x="10" y="31"/>
                  </a:lnTo>
                  <a:lnTo>
                    <a:pt x="15" y="31"/>
                  </a:lnTo>
                  <a:lnTo>
                    <a:pt x="15" y="31"/>
                  </a:lnTo>
                  <a:lnTo>
                    <a:pt x="15" y="26"/>
                  </a:lnTo>
                  <a:lnTo>
                    <a:pt x="15" y="21"/>
                  </a:lnTo>
                  <a:lnTo>
                    <a:pt x="15" y="15"/>
                  </a:lnTo>
                  <a:lnTo>
                    <a:pt x="10" y="15"/>
                  </a:lnTo>
                  <a:lnTo>
                    <a:pt x="10" y="10"/>
                  </a:lnTo>
                  <a:lnTo>
                    <a:pt x="10" y="5"/>
                  </a:lnTo>
                  <a:lnTo>
                    <a:pt x="15" y="5"/>
                  </a:lnTo>
                  <a:lnTo>
                    <a:pt x="15" y="5"/>
                  </a:lnTo>
                  <a:lnTo>
                    <a:pt x="20" y="0"/>
                  </a:lnTo>
                  <a:lnTo>
                    <a:pt x="25" y="0"/>
                  </a:lnTo>
                  <a:lnTo>
                    <a:pt x="30" y="0"/>
                  </a:lnTo>
                  <a:lnTo>
                    <a:pt x="30" y="5"/>
                  </a:lnTo>
                  <a:lnTo>
                    <a:pt x="35" y="5"/>
                  </a:lnTo>
                  <a:lnTo>
                    <a:pt x="35" y="5"/>
                  </a:lnTo>
                  <a:lnTo>
                    <a:pt x="35" y="10"/>
                  </a:lnTo>
                  <a:lnTo>
                    <a:pt x="40" y="5"/>
                  </a:lnTo>
                  <a:lnTo>
                    <a:pt x="40" y="5"/>
                  </a:lnTo>
                  <a:lnTo>
                    <a:pt x="40" y="5"/>
                  </a:lnTo>
                  <a:lnTo>
                    <a:pt x="45" y="5"/>
                  </a:lnTo>
                  <a:lnTo>
                    <a:pt x="45" y="5"/>
                  </a:lnTo>
                  <a:lnTo>
                    <a:pt x="50" y="5"/>
                  </a:lnTo>
                  <a:lnTo>
                    <a:pt x="56"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6" name="Freeform 50"/>
            <p:cNvSpPr>
              <a:spLocks/>
            </p:cNvSpPr>
            <p:nvPr/>
          </p:nvSpPr>
          <p:spPr bwMode="auto">
            <a:xfrm>
              <a:off x="4857751" y="1479550"/>
              <a:ext cx="538163" cy="457200"/>
            </a:xfrm>
            <a:custGeom>
              <a:avLst/>
              <a:gdLst>
                <a:gd name="T0" fmla="*/ 172 w 339"/>
                <a:gd name="T1" fmla="*/ 0 h 288"/>
                <a:gd name="T2" fmla="*/ 187 w 339"/>
                <a:gd name="T3" fmla="*/ 0 h 288"/>
                <a:gd name="T4" fmla="*/ 192 w 339"/>
                <a:gd name="T5" fmla="*/ 5 h 288"/>
                <a:gd name="T6" fmla="*/ 218 w 339"/>
                <a:gd name="T7" fmla="*/ 10 h 288"/>
                <a:gd name="T8" fmla="*/ 228 w 339"/>
                <a:gd name="T9" fmla="*/ 5 h 288"/>
                <a:gd name="T10" fmla="*/ 238 w 339"/>
                <a:gd name="T11" fmla="*/ 10 h 288"/>
                <a:gd name="T12" fmla="*/ 243 w 339"/>
                <a:gd name="T13" fmla="*/ 5 h 288"/>
                <a:gd name="T14" fmla="*/ 253 w 339"/>
                <a:gd name="T15" fmla="*/ 5 h 288"/>
                <a:gd name="T16" fmla="*/ 258 w 339"/>
                <a:gd name="T17" fmla="*/ 5 h 288"/>
                <a:gd name="T18" fmla="*/ 283 w 339"/>
                <a:gd name="T19" fmla="*/ 0 h 288"/>
                <a:gd name="T20" fmla="*/ 304 w 339"/>
                <a:gd name="T21" fmla="*/ 5 h 288"/>
                <a:gd name="T22" fmla="*/ 314 w 339"/>
                <a:gd name="T23" fmla="*/ 10 h 288"/>
                <a:gd name="T24" fmla="*/ 329 w 339"/>
                <a:gd name="T25" fmla="*/ 30 h 288"/>
                <a:gd name="T26" fmla="*/ 334 w 339"/>
                <a:gd name="T27" fmla="*/ 50 h 288"/>
                <a:gd name="T28" fmla="*/ 339 w 339"/>
                <a:gd name="T29" fmla="*/ 65 h 288"/>
                <a:gd name="T30" fmla="*/ 339 w 339"/>
                <a:gd name="T31" fmla="*/ 70 h 288"/>
                <a:gd name="T32" fmla="*/ 329 w 339"/>
                <a:gd name="T33" fmla="*/ 86 h 288"/>
                <a:gd name="T34" fmla="*/ 304 w 339"/>
                <a:gd name="T35" fmla="*/ 116 h 288"/>
                <a:gd name="T36" fmla="*/ 288 w 339"/>
                <a:gd name="T37" fmla="*/ 141 h 288"/>
                <a:gd name="T38" fmla="*/ 278 w 339"/>
                <a:gd name="T39" fmla="*/ 141 h 288"/>
                <a:gd name="T40" fmla="*/ 273 w 339"/>
                <a:gd name="T41" fmla="*/ 141 h 288"/>
                <a:gd name="T42" fmla="*/ 258 w 339"/>
                <a:gd name="T43" fmla="*/ 136 h 288"/>
                <a:gd name="T44" fmla="*/ 248 w 339"/>
                <a:gd name="T45" fmla="*/ 146 h 288"/>
                <a:gd name="T46" fmla="*/ 253 w 339"/>
                <a:gd name="T47" fmla="*/ 162 h 288"/>
                <a:gd name="T48" fmla="*/ 243 w 339"/>
                <a:gd name="T49" fmla="*/ 167 h 288"/>
                <a:gd name="T50" fmla="*/ 243 w 339"/>
                <a:gd name="T51" fmla="*/ 182 h 288"/>
                <a:gd name="T52" fmla="*/ 253 w 339"/>
                <a:gd name="T53" fmla="*/ 182 h 288"/>
                <a:gd name="T54" fmla="*/ 278 w 339"/>
                <a:gd name="T55" fmla="*/ 177 h 288"/>
                <a:gd name="T56" fmla="*/ 288 w 339"/>
                <a:gd name="T57" fmla="*/ 182 h 288"/>
                <a:gd name="T58" fmla="*/ 263 w 339"/>
                <a:gd name="T59" fmla="*/ 222 h 288"/>
                <a:gd name="T60" fmla="*/ 268 w 339"/>
                <a:gd name="T61" fmla="*/ 238 h 288"/>
                <a:gd name="T62" fmla="*/ 258 w 339"/>
                <a:gd name="T63" fmla="*/ 248 h 288"/>
                <a:gd name="T64" fmla="*/ 243 w 339"/>
                <a:gd name="T65" fmla="*/ 268 h 288"/>
                <a:gd name="T66" fmla="*/ 223 w 339"/>
                <a:gd name="T67" fmla="*/ 283 h 288"/>
                <a:gd name="T68" fmla="*/ 212 w 339"/>
                <a:gd name="T69" fmla="*/ 283 h 288"/>
                <a:gd name="T70" fmla="*/ 187 w 339"/>
                <a:gd name="T71" fmla="*/ 258 h 288"/>
                <a:gd name="T72" fmla="*/ 187 w 339"/>
                <a:gd name="T73" fmla="*/ 243 h 288"/>
                <a:gd name="T74" fmla="*/ 172 w 339"/>
                <a:gd name="T75" fmla="*/ 222 h 288"/>
                <a:gd name="T76" fmla="*/ 152 w 339"/>
                <a:gd name="T77" fmla="*/ 212 h 288"/>
                <a:gd name="T78" fmla="*/ 121 w 339"/>
                <a:gd name="T79" fmla="*/ 217 h 288"/>
                <a:gd name="T80" fmla="*/ 111 w 339"/>
                <a:gd name="T81" fmla="*/ 238 h 288"/>
                <a:gd name="T82" fmla="*/ 86 w 339"/>
                <a:gd name="T83" fmla="*/ 227 h 288"/>
                <a:gd name="T84" fmla="*/ 71 w 339"/>
                <a:gd name="T85" fmla="*/ 238 h 288"/>
                <a:gd name="T86" fmla="*/ 45 w 339"/>
                <a:gd name="T87" fmla="*/ 232 h 288"/>
                <a:gd name="T88" fmla="*/ 35 w 339"/>
                <a:gd name="T89" fmla="*/ 222 h 288"/>
                <a:gd name="T90" fmla="*/ 15 w 339"/>
                <a:gd name="T91" fmla="*/ 222 h 288"/>
                <a:gd name="T92" fmla="*/ 0 w 339"/>
                <a:gd name="T93" fmla="*/ 222 h 288"/>
                <a:gd name="T94" fmla="*/ 10 w 339"/>
                <a:gd name="T95" fmla="*/ 192 h 288"/>
                <a:gd name="T96" fmla="*/ 20 w 339"/>
                <a:gd name="T97" fmla="*/ 172 h 288"/>
                <a:gd name="T98" fmla="*/ 56 w 339"/>
                <a:gd name="T99" fmla="*/ 177 h 288"/>
                <a:gd name="T100" fmla="*/ 81 w 339"/>
                <a:gd name="T101" fmla="*/ 172 h 288"/>
                <a:gd name="T102" fmla="*/ 76 w 339"/>
                <a:gd name="T103" fmla="*/ 157 h 288"/>
                <a:gd name="T104" fmla="*/ 86 w 339"/>
                <a:gd name="T105" fmla="*/ 146 h 288"/>
                <a:gd name="T106" fmla="*/ 106 w 339"/>
                <a:gd name="T107" fmla="*/ 126 h 288"/>
                <a:gd name="T108" fmla="*/ 126 w 339"/>
                <a:gd name="T109" fmla="*/ 126 h 288"/>
                <a:gd name="T110" fmla="*/ 137 w 339"/>
                <a:gd name="T111" fmla="*/ 116 h 288"/>
                <a:gd name="T112" fmla="*/ 142 w 339"/>
                <a:gd name="T113" fmla="*/ 91 h 288"/>
                <a:gd name="T114" fmla="*/ 142 w 339"/>
                <a:gd name="T115" fmla="*/ 65 h 288"/>
                <a:gd name="T116" fmla="*/ 172 w 339"/>
                <a:gd name="T117" fmla="*/ 50 h 288"/>
                <a:gd name="T118" fmla="*/ 187 w 339"/>
                <a:gd name="T119" fmla="*/ 50 h 288"/>
                <a:gd name="T120" fmla="*/ 167 w 339"/>
                <a:gd name="T121" fmla="*/ 2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9" h="288">
                  <a:moveTo>
                    <a:pt x="172" y="5"/>
                  </a:moveTo>
                  <a:lnTo>
                    <a:pt x="172" y="5"/>
                  </a:lnTo>
                  <a:lnTo>
                    <a:pt x="172" y="0"/>
                  </a:lnTo>
                  <a:lnTo>
                    <a:pt x="172" y="0"/>
                  </a:lnTo>
                  <a:lnTo>
                    <a:pt x="182" y="0"/>
                  </a:lnTo>
                  <a:lnTo>
                    <a:pt x="182" y="0"/>
                  </a:lnTo>
                  <a:lnTo>
                    <a:pt x="182" y="0"/>
                  </a:lnTo>
                  <a:lnTo>
                    <a:pt x="187" y="0"/>
                  </a:lnTo>
                  <a:lnTo>
                    <a:pt x="187" y="0"/>
                  </a:lnTo>
                  <a:lnTo>
                    <a:pt x="187" y="0"/>
                  </a:lnTo>
                  <a:lnTo>
                    <a:pt x="187" y="0"/>
                  </a:lnTo>
                  <a:lnTo>
                    <a:pt x="192" y="5"/>
                  </a:lnTo>
                  <a:lnTo>
                    <a:pt x="197" y="0"/>
                  </a:lnTo>
                  <a:lnTo>
                    <a:pt x="212" y="5"/>
                  </a:lnTo>
                  <a:lnTo>
                    <a:pt x="218" y="5"/>
                  </a:lnTo>
                  <a:lnTo>
                    <a:pt x="218" y="10"/>
                  </a:lnTo>
                  <a:lnTo>
                    <a:pt x="218" y="10"/>
                  </a:lnTo>
                  <a:lnTo>
                    <a:pt x="223" y="5"/>
                  </a:lnTo>
                  <a:lnTo>
                    <a:pt x="223" y="5"/>
                  </a:lnTo>
                  <a:lnTo>
                    <a:pt x="228" y="5"/>
                  </a:lnTo>
                  <a:lnTo>
                    <a:pt x="233" y="10"/>
                  </a:lnTo>
                  <a:lnTo>
                    <a:pt x="233" y="10"/>
                  </a:lnTo>
                  <a:lnTo>
                    <a:pt x="238" y="10"/>
                  </a:lnTo>
                  <a:lnTo>
                    <a:pt x="238" y="10"/>
                  </a:lnTo>
                  <a:lnTo>
                    <a:pt x="238" y="10"/>
                  </a:lnTo>
                  <a:lnTo>
                    <a:pt x="243" y="10"/>
                  </a:lnTo>
                  <a:lnTo>
                    <a:pt x="243" y="5"/>
                  </a:lnTo>
                  <a:lnTo>
                    <a:pt x="243" y="5"/>
                  </a:lnTo>
                  <a:lnTo>
                    <a:pt x="248" y="10"/>
                  </a:lnTo>
                  <a:lnTo>
                    <a:pt x="248" y="10"/>
                  </a:lnTo>
                  <a:lnTo>
                    <a:pt x="253" y="5"/>
                  </a:lnTo>
                  <a:lnTo>
                    <a:pt x="253" y="5"/>
                  </a:lnTo>
                  <a:lnTo>
                    <a:pt x="253" y="5"/>
                  </a:lnTo>
                  <a:lnTo>
                    <a:pt x="253" y="5"/>
                  </a:lnTo>
                  <a:lnTo>
                    <a:pt x="258" y="0"/>
                  </a:lnTo>
                  <a:lnTo>
                    <a:pt x="258" y="5"/>
                  </a:lnTo>
                  <a:lnTo>
                    <a:pt x="268" y="10"/>
                  </a:lnTo>
                  <a:lnTo>
                    <a:pt x="268" y="10"/>
                  </a:lnTo>
                  <a:lnTo>
                    <a:pt x="273" y="10"/>
                  </a:lnTo>
                  <a:lnTo>
                    <a:pt x="283" y="0"/>
                  </a:lnTo>
                  <a:lnTo>
                    <a:pt x="288" y="0"/>
                  </a:lnTo>
                  <a:lnTo>
                    <a:pt x="304" y="0"/>
                  </a:lnTo>
                  <a:lnTo>
                    <a:pt x="304" y="5"/>
                  </a:lnTo>
                  <a:lnTo>
                    <a:pt x="304" y="5"/>
                  </a:lnTo>
                  <a:lnTo>
                    <a:pt x="309" y="10"/>
                  </a:lnTo>
                  <a:lnTo>
                    <a:pt x="309" y="10"/>
                  </a:lnTo>
                  <a:lnTo>
                    <a:pt x="309" y="10"/>
                  </a:lnTo>
                  <a:lnTo>
                    <a:pt x="314" y="10"/>
                  </a:lnTo>
                  <a:lnTo>
                    <a:pt x="314" y="10"/>
                  </a:lnTo>
                  <a:lnTo>
                    <a:pt x="314" y="10"/>
                  </a:lnTo>
                  <a:lnTo>
                    <a:pt x="319" y="15"/>
                  </a:lnTo>
                  <a:lnTo>
                    <a:pt x="329" y="30"/>
                  </a:lnTo>
                  <a:lnTo>
                    <a:pt x="334" y="35"/>
                  </a:lnTo>
                  <a:lnTo>
                    <a:pt x="334" y="40"/>
                  </a:lnTo>
                  <a:lnTo>
                    <a:pt x="334" y="45"/>
                  </a:lnTo>
                  <a:lnTo>
                    <a:pt x="334" y="50"/>
                  </a:lnTo>
                  <a:lnTo>
                    <a:pt x="334" y="50"/>
                  </a:lnTo>
                  <a:lnTo>
                    <a:pt x="334" y="55"/>
                  </a:lnTo>
                  <a:lnTo>
                    <a:pt x="339" y="60"/>
                  </a:lnTo>
                  <a:lnTo>
                    <a:pt x="339" y="65"/>
                  </a:lnTo>
                  <a:lnTo>
                    <a:pt x="339" y="65"/>
                  </a:lnTo>
                  <a:lnTo>
                    <a:pt x="339" y="65"/>
                  </a:lnTo>
                  <a:lnTo>
                    <a:pt x="339" y="70"/>
                  </a:lnTo>
                  <a:lnTo>
                    <a:pt x="339" y="70"/>
                  </a:lnTo>
                  <a:lnTo>
                    <a:pt x="339" y="70"/>
                  </a:lnTo>
                  <a:lnTo>
                    <a:pt x="339" y="70"/>
                  </a:lnTo>
                  <a:lnTo>
                    <a:pt x="334" y="76"/>
                  </a:lnTo>
                  <a:lnTo>
                    <a:pt x="329" y="86"/>
                  </a:lnTo>
                  <a:lnTo>
                    <a:pt x="329" y="91"/>
                  </a:lnTo>
                  <a:lnTo>
                    <a:pt x="324" y="96"/>
                  </a:lnTo>
                  <a:lnTo>
                    <a:pt x="309" y="111"/>
                  </a:lnTo>
                  <a:lnTo>
                    <a:pt x="304" y="116"/>
                  </a:lnTo>
                  <a:lnTo>
                    <a:pt x="294" y="141"/>
                  </a:lnTo>
                  <a:lnTo>
                    <a:pt x="294" y="141"/>
                  </a:lnTo>
                  <a:lnTo>
                    <a:pt x="294" y="141"/>
                  </a:lnTo>
                  <a:lnTo>
                    <a:pt x="288" y="141"/>
                  </a:lnTo>
                  <a:lnTo>
                    <a:pt x="283" y="141"/>
                  </a:lnTo>
                  <a:lnTo>
                    <a:pt x="283" y="141"/>
                  </a:lnTo>
                  <a:lnTo>
                    <a:pt x="278" y="141"/>
                  </a:lnTo>
                  <a:lnTo>
                    <a:pt x="278" y="141"/>
                  </a:lnTo>
                  <a:lnTo>
                    <a:pt x="278" y="141"/>
                  </a:lnTo>
                  <a:lnTo>
                    <a:pt x="273" y="146"/>
                  </a:lnTo>
                  <a:lnTo>
                    <a:pt x="273" y="141"/>
                  </a:lnTo>
                  <a:lnTo>
                    <a:pt x="273" y="141"/>
                  </a:lnTo>
                  <a:lnTo>
                    <a:pt x="268" y="141"/>
                  </a:lnTo>
                  <a:lnTo>
                    <a:pt x="268" y="136"/>
                  </a:lnTo>
                  <a:lnTo>
                    <a:pt x="263" y="136"/>
                  </a:lnTo>
                  <a:lnTo>
                    <a:pt x="258" y="136"/>
                  </a:lnTo>
                  <a:lnTo>
                    <a:pt x="253" y="141"/>
                  </a:lnTo>
                  <a:lnTo>
                    <a:pt x="253" y="141"/>
                  </a:lnTo>
                  <a:lnTo>
                    <a:pt x="248" y="141"/>
                  </a:lnTo>
                  <a:lnTo>
                    <a:pt x="248" y="146"/>
                  </a:lnTo>
                  <a:lnTo>
                    <a:pt x="248" y="151"/>
                  </a:lnTo>
                  <a:lnTo>
                    <a:pt x="253" y="151"/>
                  </a:lnTo>
                  <a:lnTo>
                    <a:pt x="253" y="157"/>
                  </a:lnTo>
                  <a:lnTo>
                    <a:pt x="253" y="162"/>
                  </a:lnTo>
                  <a:lnTo>
                    <a:pt x="253" y="167"/>
                  </a:lnTo>
                  <a:lnTo>
                    <a:pt x="253" y="167"/>
                  </a:lnTo>
                  <a:lnTo>
                    <a:pt x="248" y="167"/>
                  </a:lnTo>
                  <a:lnTo>
                    <a:pt x="243" y="167"/>
                  </a:lnTo>
                  <a:lnTo>
                    <a:pt x="243" y="172"/>
                  </a:lnTo>
                  <a:lnTo>
                    <a:pt x="238" y="177"/>
                  </a:lnTo>
                  <a:lnTo>
                    <a:pt x="238" y="177"/>
                  </a:lnTo>
                  <a:lnTo>
                    <a:pt x="243" y="182"/>
                  </a:lnTo>
                  <a:lnTo>
                    <a:pt x="243" y="182"/>
                  </a:lnTo>
                  <a:lnTo>
                    <a:pt x="248" y="187"/>
                  </a:lnTo>
                  <a:lnTo>
                    <a:pt x="248" y="182"/>
                  </a:lnTo>
                  <a:lnTo>
                    <a:pt x="253" y="182"/>
                  </a:lnTo>
                  <a:lnTo>
                    <a:pt x="258" y="182"/>
                  </a:lnTo>
                  <a:lnTo>
                    <a:pt x="263" y="182"/>
                  </a:lnTo>
                  <a:lnTo>
                    <a:pt x="268" y="177"/>
                  </a:lnTo>
                  <a:lnTo>
                    <a:pt x="278" y="177"/>
                  </a:lnTo>
                  <a:lnTo>
                    <a:pt x="283" y="177"/>
                  </a:lnTo>
                  <a:lnTo>
                    <a:pt x="288" y="177"/>
                  </a:lnTo>
                  <a:lnTo>
                    <a:pt x="288" y="177"/>
                  </a:lnTo>
                  <a:lnTo>
                    <a:pt x="288" y="182"/>
                  </a:lnTo>
                  <a:lnTo>
                    <a:pt x="288" y="182"/>
                  </a:lnTo>
                  <a:lnTo>
                    <a:pt x="273" y="202"/>
                  </a:lnTo>
                  <a:lnTo>
                    <a:pt x="268" y="212"/>
                  </a:lnTo>
                  <a:lnTo>
                    <a:pt x="263" y="222"/>
                  </a:lnTo>
                  <a:lnTo>
                    <a:pt x="263" y="227"/>
                  </a:lnTo>
                  <a:lnTo>
                    <a:pt x="263" y="227"/>
                  </a:lnTo>
                  <a:lnTo>
                    <a:pt x="268" y="232"/>
                  </a:lnTo>
                  <a:lnTo>
                    <a:pt x="268" y="238"/>
                  </a:lnTo>
                  <a:lnTo>
                    <a:pt x="263" y="238"/>
                  </a:lnTo>
                  <a:lnTo>
                    <a:pt x="263" y="243"/>
                  </a:lnTo>
                  <a:lnTo>
                    <a:pt x="263" y="243"/>
                  </a:lnTo>
                  <a:lnTo>
                    <a:pt x="258" y="248"/>
                  </a:lnTo>
                  <a:lnTo>
                    <a:pt x="258" y="253"/>
                  </a:lnTo>
                  <a:lnTo>
                    <a:pt x="253" y="253"/>
                  </a:lnTo>
                  <a:lnTo>
                    <a:pt x="248" y="263"/>
                  </a:lnTo>
                  <a:lnTo>
                    <a:pt x="243" y="268"/>
                  </a:lnTo>
                  <a:lnTo>
                    <a:pt x="238" y="273"/>
                  </a:lnTo>
                  <a:lnTo>
                    <a:pt x="233" y="278"/>
                  </a:lnTo>
                  <a:lnTo>
                    <a:pt x="228" y="278"/>
                  </a:lnTo>
                  <a:lnTo>
                    <a:pt x="223" y="283"/>
                  </a:lnTo>
                  <a:lnTo>
                    <a:pt x="223" y="288"/>
                  </a:lnTo>
                  <a:lnTo>
                    <a:pt x="223" y="283"/>
                  </a:lnTo>
                  <a:lnTo>
                    <a:pt x="218" y="283"/>
                  </a:lnTo>
                  <a:lnTo>
                    <a:pt x="212" y="283"/>
                  </a:lnTo>
                  <a:lnTo>
                    <a:pt x="207" y="278"/>
                  </a:lnTo>
                  <a:lnTo>
                    <a:pt x="197" y="273"/>
                  </a:lnTo>
                  <a:lnTo>
                    <a:pt x="192" y="273"/>
                  </a:lnTo>
                  <a:lnTo>
                    <a:pt x="187" y="258"/>
                  </a:lnTo>
                  <a:lnTo>
                    <a:pt x="187" y="253"/>
                  </a:lnTo>
                  <a:lnTo>
                    <a:pt x="182" y="248"/>
                  </a:lnTo>
                  <a:lnTo>
                    <a:pt x="187" y="243"/>
                  </a:lnTo>
                  <a:lnTo>
                    <a:pt x="187" y="243"/>
                  </a:lnTo>
                  <a:lnTo>
                    <a:pt x="182" y="238"/>
                  </a:lnTo>
                  <a:lnTo>
                    <a:pt x="182" y="232"/>
                  </a:lnTo>
                  <a:lnTo>
                    <a:pt x="177" y="227"/>
                  </a:lnTo>
                  <a:lnTo>
                    <a:pt x="172" y="222"/>
                  </a:lnTo>
                  <a:lnTo>
                    <a:pt x="172" y="217"/>
                  </a:lnTo>
                  <a:lnTo>
                    <a:pt x="162" y="217"/>
                  </a:lnTo>
                  <a:lnTo>
                    <a:pt x="162" y="212"/>
                  </a:lnTo>
                  <a:lnTo>
                    <a:pt x="152" y="212"/>
                  </a:lnTo>
                  <a:lnTo>
                    <a:pt x="152" y="212"/>
                  </a:lnTo>
                  <a:lnTo>
                    <a:pt x="142" y="212"/>
                  </a:lnTo>
                  <a:lnTo>
                    <a:pt x="126" y="212"/>
                  </a:lnTo>
                  <a:lnTo>
                    <a:pt x="121" y="217"/>
                  </a:lnTo>
                  <a:lnTo>
                    <a:pt x="116" y="217"/>
                  </a:lnTo>
                  <a:lnTo>
                    <a:pt x="116" y="222"/>
                  </a:lnTo>
                  <a:lnTo>
                    <a:pt x="111" y="238"/>
                  </a:lnTo>
                  <a:lnTo>
                    <a:pt x="111" y="238"/>
                  </a:lnTo>
                  <a:lnTo>
                    <a:pt x="106" y="232"/>
                  </a:lnTo>
                  <a:lnTo>
                    <a:pt x="96" y="232"/>
                  </a:lnTo>
                  <a:lnTo>
                    <a:pt x="86" y="222"/>
                  </a:lnTo>
                  <a:lnTo>
                    <a:pt x="86" y="227"/>
                  </a:lnTo>
                  <a:lnTo>
                    <a:pt x="81" y="232"/>
                  </a:lnTo>
                  <a:lnTo>
                    <a:pt x="81" y="232"/>
                  </a:lnTo>
                  <a:lnTo>
                    <a:pt x="71" y="232"/>
                  </a:lnTo>
                  <a:lnTo>
                    <a:pt x="71" y="238"/>
                  </a:lnTo>
                  <a:lnTo>
                    <a:pt x="66" y="238"/>
                  </a:lnTo>
                  <a:lnTo>
                    <a:pt x="61" y="238"/>
                  </a:lnTo>
                  <a:lnTo>
                    <a:pt x="56" y="238"/>
                  </a:lnTo>
                  <a:lnTo>
                    <a:pt x="45" y="232"/>
                  </a:lnTo>
                  <a:lnTo>
                    <a:pt x="40" y="238"/>
                  </a:lnTo>
                  <a:lnTo>
                    <a:pt x="35" y="232"/>
                  </a:lnTo>
                  <a:lnTo>
                    <a:pt x="35" y="232"/>
                  </a:lnTo>
                  <a:lnTo>
                    <a:pt x="35" y="222"/>
                  </a:lnTo>
                  <a:lnTo>
                    <a:pt x="35" y="222"/>
                  </a:lnTo>
                  <a:lnTo>
                    <a:pt x="25" y="222"/>
                  </a:lnTo>
                  <a:lnTo>
                    <a:pt x="20" y="222"/>
                  </a:lnTo>
                  <a:lnTo>
                    <a:pt x="15" y="222"/>
                  </a:lnTo>
                  <a:lnTo>
                    <a:pt x="15" y="222"/>
                  </a:lnTo>
                  <a:lnTo>
                    <a:pt x="10" y="222"/>
                  </a:lnTo>
                  <a:lnTo>
                    <a:pt x="10" y="222"/>
                  </a:lnTo>
                  <a:lnTo>
                    <a:pt x="0" y="222"/>
                  </a:lnTo>
                  <a:lnTo>
                    <a:pt x="0" y="212"/>
                  </a:lnTo>
                  <a:lnTo>
                    <a:pt x="5" y="207"/>
                  </a:lnTo>
                  <a:lnTo>
                    <a:pt x="10" y="202"/>
                  </a:lnTo>
                  <a:lnTo>
                    <a:pt x="10" y="192"/>
                  </a:lnTo>
                  <a:lnTo>
                    <a:pt x="10" y="182"/>
                  </a:lnTo>
                  <a:lnTo>
                    <a:pt x="10" y="182"/>
                  </a:lnTo>
                  <a:lnTo>
                    <a:pt x="10" y="177"/>
                  </a:lnTo>
                  <a:lnTo>
                    <a:pt x="20" y="172"/>
                  </a:lnTo>
                  <a:lnTo>
                    <a:pt x="25" y="177"/>
                  </a:lnTo>
                  <a:lnTo>
                    <a:pt x="30" y="177"/>
                  </a:lnTo>
                  <a:lnTo>
                    <a:pt x="40" y="177"/>
                  </a:lnTo>
                  <a:lnTo>
                    <a:pt x="56" y="177"/>
                  </a:lnTo>
                  <a:lnTo>
                    <a:pt x="61" y="177"/>
                  </a:lnTo>
                  <a:lnTo>
                    <a:pt x="71" y="177"/>
                  </a:lnTo>
                  <a:lnTo>
                    <a:pt x="76" y="177"/>
                  </a:lnTo>
                  <a:lnTo>
                    <a:pt x="81" y="172"/>
                  </a:lnTo>
                  <a:lnTo>
                    <a:pt x="81" y="172"/>
                  </a:lnTo>
                  <a:lnTo>
                    <a:pt x="81" y="167"/>
                  </a:lnTo>
                  <a:lnTo>
                    <a:pt x="76" y="162"/>
                  </a:lnTo>
                  <a:lnTo>
                    <a:pt x="76" y="157"/>
                  </a:lnTo>
                  <a:lnTo>
                    <a:pt x="76" y="157"/>
                  </a:lnTo>
                  <a:lnTo>
                    <a:pt x="81" y="151"/>
                  </a:lnTo>
                  <a:lnTo>
                    <a:pt x="86" y="151"/>
                  </a:lnTo>
                  <a:lnTo>
                    <a:pt x="86" y="146"/>
                  </a:lnTo>
                  <a:lnTo>
                    <a:pt x="91" y="141"/>
                  </a:lnTo>
                  <a:lnTo>
                    <a:pt x="96" y="136"/>
                  </a:lnTo>
                  <a:lnTo>
                    <a:pt x="101" y="131"/>
                  </a:lnTo>
                  <a:lnTo>
                    <a:pt x="106" y="126"/>
                  </a:lnTo>
                  <a:lnTo>
                    <a:pt x="111" y="126"/>
                  </a:lnTo>
                  <a:lnTo>
                    <a:pt x="116" y="121"/>
                  </a:lnTo>
                  <a:lnTo>
                    <a:pt x="121" y="121"/>
                  </a:lnTo>
                  <a:lnTo>
                    <a:pt x="126" y="126"/>
                  </a:lnTo>
                  <a:lnTo>
                    <a:pt x="126" y="126"/>
                  </a:lnTo>
                  <a:lnTo>
                    <a:pt x="131" y="126"/>
                  </a:lnTo>
                  <a:lnTo>
                    <a:pt x="137" y="121"/>
                  </a:lnTo>
                  <a:lnTo>
                    <a:pt x="137" y="116"/>
                  </a:lnTo>
                  <a:lnTo>
                    <a:pt x="142" y="106"/>
                  </a:lnTo>
                  <a:lnTo>
                    <a:pt x="142" y="101"/>
                  </a:lnTo>
                  <a:lnTo>
                    <a:pt x="142" y="96"/>
                  </a:lnTo>
                  <a:lnTo>
                    <a:pt x="142" y="91"/>
                  </a:lnTo>
                  <a:lnTo>
                    <a:pt x="137" y="86"/>
                  </a:lnTo>
                  <a:lnTo>
                    <a:pt x="137" y="81"/>
                  </a:lnTo>
                  <a:lnTo>
                    <a:pt x="137" y="70"/>
                  </a:lnTo>
                  <a:lnTo>
                    <a:pt x="142" y="65"/>
                  </a:lnTo>
                  <a:lnTo>
                    <a:pt x="147" y="55"/>
                  </a:lnTo>
                  <a:lnTo>
                    <a:pt x="157" y="50"/>
                  </a:lnTo>
                  <a:lnTo>
                    <a:pt x="162" y="50"/>
                  </a:lnTo>
                  <a:lnTo>
                    <a:pt x="172" y="50"/>
                  </a:lnTo>
                  <a:lnTo>
                    <a:pt x="177" y="55"/>
                  </a:lnTo>
                  <a:lnTo>
                    <a:pt x="182" y="55"/>
                  </a:lnTo>
                  <a:lnTo>
                    <a:pt x="187" y="55"/>
                  </a:lnTo>
                  <a:lnTo>
                    <a:pt x="187" y="50"/>
                  </a:lnTo>
                  <a:lnTo>
                    <a:pt x="187" y="45"/>
                  </a:lnTo>
                  <a:lnTo>
                    <a:pt x="182" y="35"/>
                  </a:lnTo>
                  <a:lnTo>
                    <a:pt x="177" y="30"/>
                  </a:lnTo>
                  <a:lnTo>
                    <a:pt x="167" y="20"/>
                  </a:lnTo>
                  <a:lnTo>
                    <a:pt x="172"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7" name="Freeform 51"/>
            <p:cNvSpPr>
              <a:spLocks/>
            </p:cNvSpPr>
            <p:nvPr/>
          </p:nvSpPr>
          <p:spPr bwMode="auto">
            <a:xfrm>
              <a:off x="4881564" y="1462088"/>
              <a:ext cx="273050" cy="298450"/>
            </a:xfrm>
            <a:custGeom>
              <a:avLst/>
              <a:gdLst>
                <a:gd name="T0" fmla="*/ 0 w 172"/>
                <a:gd name="T1" fmla="*/ 26 h 188"/>
                <a:gd name="T2" fmla="*/ 25 w 172"/>
                <a:gd name="T3" fmla="*/ 16 h 188"/>
                <a:gd name="T4" fmla="*/ 20 w 172"/>
                <a:gd name="T5" fmla="*/ 21 h 188"/>
                <a:gd name="T6" fmla="*/ 25 w 172"/>
                <a:gd name="T7" fmla="*/ 21 h 188"/>
                <a:gd name="T8" fmla="*/ 30 w 172"/>
                <a:gd name="T9" fmla="*/ 16 h 188"/>
                <a:gd name="T10" fmla="*/ 41 w 172"/>
                <a:gd name="T11" fmla="*/ 16 h 188"/>
                <a:gd name="T12" fmla="*/ 46 w 172"/>
                <a:gd name="T13" fmla="*/ 6 h 188"/>
                <a:gd name="T14" fmla="*/ 51 w 172"/>
                <a:gd name="T15" fmla="*/ 0 h 188"/>
                <a:gd name="T16" fmla="*/ 56 w 172"/>
                <a:gd name="T17" fmla="*/ 0 h 188"/>
                <a:gd name="T18" fmla="*/ 91 w 172"/>
                <a:gd name="T19" fmla="*/ 11 h 188"/>
                <a:gd name="T20" fmla="*/ 127 w 172"/>
                <a:gd name="T21" fmla="*/ 16 h 188"/>
                <a:gd name="T22" fmla="*/ 157 w 172"/>
                <a:gd name="T23" fmla="*/ 11 h 188"/>
                <a:gd name="T24" fmla="*/ 152 w 172"/>
                <a:gd name="T25" fmla="*/ 31 h 188"/>
                <a:gd name="T26" fmla="*/ 172 w 172"/>
                <a:gd name="T27" fmla="*/ 56 h 188"/>
                <a:gd name="T28" fmla="*/ 167 w 172"/>
                <a:gd name="T29" fmla="*/ 66 h 188"/>
                <a:gd name="T30" fmla="*/ 147 w 172"/>
                <a:gd name="T31" fmla="*/ 61 h 188"/>
                <a:gd name="T32" fmla="*/ 127 w 172"/>
                <a:gd name="T33" fmla="*/ 76 h 188"/>
                <a:gd name="T34" fmla="*/ 122 w 172"/>
                <a:gd name="T35" fmla="*/ 97 h 188"/>
                <a:gd name="T36" fmla="*/ 127 w 172"/>
                <a:gd name="T37" fmla="*/ 112 h 188"/>
                <a:gd name="T38" fmla="*/ 122 w 172"/>
                <a:gd name="T39" fmla="*/ 132 h 188"/>
                <a:gd name="T40" fmla="*/ 111 w 172"/>
                <a:gd name="T41" fmla="*/ 137 h 188"/>
                <a:gd name="T42" fmla="*/ 96 w 172"/>
                <a:gd name="T43" fmla="*/ 137 h 188"/>
                <a:gd name="T44" fmla="*/ 81 w 172"/>
                <a:gd name="T45" fmla="*/ 147 h 188"/>
                <a:gd name="T46" fmla="*/ 71 w 172"/>
                <a:gd name="T47" fmla="*/ 162 h 188"/>
                <a:gd name="T48" fmla="*/ 61 w 172"/>
                <a:gd name="T49" fmla="*/ 168 h 188"/>
                <a:gd name="T50" fmla="*/ 66 w 172"/>
                <a:gd name="T51" fmla="*/ 183 h 188"/>
                <a:gd name="T52" fmla="*/ 56 w 172"/>
                <a:gd name="T53" fmla="*/ 188 h 188"/>
                <a:gd name="T54" fmla="*/ 25 w 172"/>
                <a:gd name="T55" fmla="*/ 188 h 188"/>
                <a:gd name="T56" fmla="*/ 5 w 172"/>
                <a:gd name="T57" fmla="*/ 183 h 188"/>
                <a:gd name="T58" fmla="*/ 15 w 172"/>
                <a:gd name="T59" fmla="*/ 178 h 188"/>
                <a:gd name="T60" fmla="*/ 30 w 172"/>
                <a:gd name="T61" fmla="*/ 162 h 188"/>
                <a:gd name="T62" fmla="*/ 46 w 172"/>
                <a:gd name="T63" fmla="*/ 157 h 188"/>
                <a:gd name="T64" fmla="*/ 51 w 172"/>
                <a:gd name="T65" fmla="*/ 147 h 188"/>
                <a:gd name="T66" fmla="*/ 41 w 172"/>
                <a:gd name="T67" fmla="*/ 122 h 188"/>
                <a:gd name="T68" fmla="*/ 51 w 172"/>
                <a:gd name="T69" fmla="*/ 117 h 188"/>
                <a:gd name="T70" fmla="*/ 61 w 172"/>
                <a:gd name="T71" fmla="*/ 102 h 188"/>
                <a:gd name="T72" fmla="*/ 41 w 172"/>
                <a:gd name="T73" fmla="*/ 76 h 188"/>
                <a:gd name="T74" fmla="*/ 20 w 172"/>
                <a:gd name="T75" fmla="*/ 81 h 188"/>
                <a:gd name="T76" fmla="*/ 5 w 172"/>
                <a:gd name="T77" fmla="*/ 92 h 188"/>
                <a:gd name="T78" fmla="*/ 10 w 172"/>
                <a:gd name="T79" fmla="*/ 76 h 188"/>
                <a:gd name="T80" fmla="*/ 10 w 172"/>
                <a:gd name="T81" fmla="*/ 61 h 188"/>
                <a:gd name="T82" fmla="*/ 10 w 172"/>
                <a:gd name="T83" fmla="*/ 46 h 188"/>
                <a:gd name="T84" fmla="*/ 10 w 172"/>
                <a:gd name="T85" fmla="*/ 4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88">
                  <a:moveTo>
                    <a:pt x="5" y="31"/>
                  </a:moveTo>
                  <a:lnTo>
                    <a:pt x="5" y="31"/>
                  </a:lnTo>
                  <a:lnTo>
                    <a:pt x="0" y="26"/>
                  </a:lnTo>
                  <a:lnTo>
                    <a:pt x="0" y="26"/>
                  </a:lnTo>
                  <a:lnTo>
                    <a:pt x="15" y="16"/>
                  </a:lnTo>
                  <a:lnTo>
                    <a:pt x="25" y="16"/>
                  </a:lnTo>
                  <a:lnTo>
                    <a:pt x="20" y="21"/>
                  </a:lnTo>
                  <a:lnTo>
                    <a:pt x="20" y="21"/>
                  </a:lnTo>
                  <a:lnTo>
                    <a:pt x="20" y="21"/>
                  </a:lnTo>
                  <a:lnTo>
                    <a:pt x="20" y="21"/>
                  </a:lnTo>
                  <a:lnTo>
                    <a:pt x="25" y="21"/>
                  </a:lnTo>
                  <a:lnTo>
                    <a:pt x="25" y="21"/>
                  </a:lnTo>
                  <a:lnTo>
                    <a:pt x="30" y="21"/>
                  </a:lnTo>
                  <a:lnTo>
                    <a:pt x="25" y="16"/>
                  </a:lnTo>
                  <a:lnTo>
                    <a:pt x="30" y="16"/>
                  </a:lnTo>
                  <a:lnTo>
                    <a:pt x="35" y="16"/>
                  </a:lnTo>
                  <a:lnTo>
                    <a:pt x="41" y="16"/>
                  </a:lnTo>
                  <a:lnTo>
                    <a:pt x="41" y="16"/>
                  </a:lnTo>
                  <a:lnTo>
                    <a:pt x="46" y="11"/>
                  </a:lnTo>
                  <a:lnTo>
                    <a:pt x="46" y="6"/>
                  </a:lnTo>
                  <a:lnTo>
                    <a:pt x="46" y="6"/>
                  </a:lnTo>
                  <a:lnTo>
                    <a:pt x="46" y="0"/>
                  </a:lnTo>
                  <a:lnTo>
                    <a:pt x="46" y="0"/>
                  </a:lnTo>
                  <a:lnTo>
                    <a:pt x="51" y="0"/>
                  </a:lnTo>
                  <a:lnTo>
                    <a:pt x="51" y="0"/>
                  </a:lnTo>
                  <a:lnTo>
                    <a:pt x="56" y="0"/>
                  </a:lnTo>
                  <a:lnTo>
                    <a:pt x="56" y="0"/>
                  </a:lnTo>
                  <a:lnTo>
                    <a:pt x="61" y="0"/>
                  </a:lnTo>
                  <a:lnTo>
                    <a:pt x="81" y="0"/>
                  </a:lnTo>
                  <a:lnTo>
                    <a:pt x="91" y="11"/>
                  </a:lnTo>
                  <a:lnTo>
                    <a:pt x="111" y="16"/>
                  </a:lnTo>
                  <a:lnTo>
                    <a:pt x="122" y="16"/>
                  </a:lnTo>
                  <a:lnTo>
                    <a:pt x="127" y="16"/>
                  </a:lnTo>
                  <a:lnTo>
                    <a:pt x="137" y="11"/>
                  </a:lnTo>
                  <a:lnTo>
                    <a:pt x="142" y="6"/>
                  </a:lnTo>
                  <a:lnTo>
                    <a:pt x="157" y="11"/>
                  </a:lnTo>
                  <a:lnTo>
                    <a:pt x="157" y="11"/>
                  </a:lnTo>
                  <a:lnTo>
                    <a:pt x="157" y="16"/>
                  </a:lnTo>
                  <a:lnTo>
                    <a:pt x="152" y="31"/>
                  </a:lnTo>
                  <a:lnTo>
                    <a:pt x="162" y="41"/>
                  </a:lnTo>
                  <a:lnTo>
                    <a:pt x="167" y="46"/>
                  </a:lnTo>
                  <a:lnTo>
                    <a:pt x="172" y="56"/>
                  </a:lnTo>
                  <a:lnTo>
                    <a:pt x="172" y="61"/>
                  </a:lnTo>
                  <a:lnTo>
                    <a:pt x="172" y="66"/>
                  </a:lnTo>
                  <a:lnTo>
                    <a:pt x="167" y="66"/>
                  </a:lnTo>
                  <a:lnTo>
                    <a:pt x="162" y="66"/>
                  </a:lnTo>
                  <a:lnTo>
                    <a:pt x="157" y="61"/>
                  </a:lnTo>
                  <a:lnTo>
                    <a:pt x="147" y="61"/>
                  </a:lnTo>
                  <a:lnTo>
                    <a:pt x="142" y="61"/>
                  </a:lnTo>
                  <a:lnTo>
                    <a:pt x="132" y="66"/>
                  </a:lnTo>
                  <a:lnTo>
                    <a:pt x="127" y="76"/>
                  </a:lnTo>
                  <a:lnTo>
                    <a:pt x="122" y="81"/>
                  </a:lnTo>
                  <a:lnTo>
                    <a:pt x="122" y="92"/>
                  </a:lnTo>
                  <a:lnTo>
                    <a:pt x="122" y="97"/>
                  </a:lnTo>
                  <a:lnTo>
                    <a:pt x="127" y="102"/>
                  </a:lnTo>
                  <a:lnTo>
                    <a:pt x="127" y="107"/>
                  </a:lnTo>
                  <a:lnTo>
                    <a:pt x="127" y="112"/>
                  </a:lnTo>
                  <a:lnTo>
                    <a:pt x="127" y="117"/>
                  </a:lnTo>
                  <a:lnTo>
                    <a:pt x="122" y="127"/>
                  </a:lnTo>
                  <a:lnTo>
                    <a:pt x="122" y="132"/>
                  </a:lnTo>
                  <a:lnTo>
                    <a:pt x="116" y="137"/>
                  </a:lnTo>
                  <a:lnTo>
                    <a:pt x="111" y="137"/>
                  </a:lnTo>
                  <a:lnTo>
                    <a:pt x="111" y="137"/>
                  </a:lnTo>
                  <a:lnTo>
                    <a:pt x="106" y="132"/>
                  </a:lnTo>
                  <a:lnTo>
                    <a:pt x="101" y="132"/>
                  </a:lnTo>
                  <a:lnTo>
                    <a:pt x="96" y="137"/>
                  </a:lnTo>
                  <a:lnTo>
                    <a:pt x="91" y="137"/>
                  </a:lnTo>
                  <a:lnTo>
                    <a:pt x="86" y="142"/>
                  </a:lnTo>
                  <a:lnTo>
                    <a:pt x="81" y="147"/>
                  </a:lnTo>
                  <a:lnTo>
                    <a:pt x="76" y="152"/>
                  </a:lnTo>
                  <a:lnTo>
                    <a:pt x="71" y="157"/>
                  </a:lnTo>
                  <a:lnTo>
                    <a:pt x="71" y="162"/>
                  </a:lnTo>
                  <a:lnTo>
                    <a:pt x="66" y="162"/>
                  </a:lnTo>
                  <a:lnTo>
                    <a:pt x="61" y="168"/>
                  </a:lnTo>
                  <a:lnTo>
                    <a:pt x="61" y="168"/>
                  </a:lnTo>
                  <a:lnTo>
                    <a:pt x="61" y="173"/>
                  </a:lnTo>
                  <a:lnTo>
                    <a:pt x="66" y="178"/>
                  </a:lnTo>
                  <a:lnTo>
                    <a:pt x="66" y="183"/>
                  </a:lnTo>
                  <a:lnTo>
                    <a:pt x="66" y="183"/>
                  </a:lnTo>
                  <a:lnTo>
                    <a:pt x="61" y="188"/>
                  </a:lnTo>
                  <a:lnTo>
                    <a:pt x="56" y="188"/>
                  </a:lnTo>
                  <a:lnTo>
                    <a:pt x="46" y="188"/>
                  </a:lnTo>
                  <a:lnTo>
                    <a:pt x="41" y="188"/>
                  </a:lnTo>
                  <a:lnTo>
                    <a:pt x="25" y="188"/>
                  </a:lnTo>
                  <a:lnTo>
                    <a:pt x="15" y="188"/>
                  </a:lnTo>
                  <a:lnTo>
                    <a:pt x="10" y="188"/>
                  </a:lnTo>
                  <a:lnTo>
                    <a:pt x="5" y="183"/>
                  </a:lnTo>
                  <a:lnTo>
                    <a:pt x="5" y="183"/>
                  </a:lnTo>
                  <a:lnTo>
                    <a:pt x="10" y="178"/>
                  </a:lnTo>
                  <a:lnTo>
                    <a:pt x="15" y="178"/>
                  </a:lnTo>
                  <a:lnTo>
                    <a:pt x="20" y="173"/>
                  </a:lnTo>
                  <a:lnTo>
                    <a:pt x="25" y="168"/>
                  </a:lnTo>
                  <a:lnTo>
                    <a:pt x="30" y="162"/>
                  </a:lnTo>
                  <a:lnTo>
                    <a:pt x="41" y="162"/>
                  </a:lnTo>
                  <a:lnTo>
                    <a:pt x="46" y="162"/>
                  </a:lnTo>
                  <a:lnTo>
                    <a:pt x="46" y="157"/>
                  </a:lnTo>
                  <a:lnTo>
                    <a:pt x="51" y="152"/>
                  </a:lnTo>
                  <a:lnTo>
                    <a:pt x="51" y="152"/>
                  </a:lnTo>
                  <a:lnTo>
                    <a:pt x="51" y="147"/>
                  </a:lnTo>
                  <a:lnTo>
                    <a:pt x="46" y="142"/>
                  </a:lnTo>
                  <a:lnTo>
                    <a:pt x="46" y="127"/>
                  </a:lnTo>
                  <a:lnTo>
                    <a:pt x="41" y="122"/>
                  </a:lnTo>
                  <a:lnTo>
                    <a:pt x="41" y="122"/>
                  </a:lnTo>
                  <a:lnTo>
                    <a:pt x="46" y="117"/>
                  </a:lnTo>
                  <a:lnTo>
                    <a:pt x="51" y="117"/>
                  </a:lnTo>
                  <a:lnTo>
                    <a:pt x="51" y="107"/>
                  </a:lnTo>
                  <a:lnTo>
                    <a:pt x="56" y="102"/>
                  </a:lnTo>
                  <a:lnTo>
                    <a:pt x="61" y="102"/>
                  </a:lnTo>
                  <a:lnTo>
                    <a:pt x="56" y="87"/>
                  </a:lnTo>
                  <a:lnTo>
                    <a:pt x="51" y="87"/>
                  </a:lnTo>
                  <a:lnTo>
                    <a:pt x="41" y="76"/>
                  </a:lnTo>
                  <a:lnTo>
                    <a:pt x="30" y="76"/>
                  </a:lnTo>
                  <a:lnTo>
                    <a:pt x="25" y="81"/>
                  </a:lnTo>
                  <a:lnTo>
                    <a:pt x="20" y="81"/>
                  </a:lnTo>
                  <a:lnTo>
                    <a:pt x="15" y="81"/>
                  </a:lnTo>
                  <a:lnTo>
                    <a:pt x="5" y="92"/>
                  </a:lnTo>
                  <a:lnTo>
                    <a:pt x="5" y="92"/>
                  </a:lnTo>
                  <a:lnTo>
                    <a:pt x="5" y="87"/>
                  </a:lnTo>
                  <a:lnTo>
                    <a:pt x="5" y="87"/>
                  </a:lnTo>
                  <a:lnTo>
                    <a:pt x="10" y="76"/>
                  </a:lnTo>
                  <a:lnTo>
                    <a:pt x="10" y="76"/>
                  </a:lnTo>
                  <a:lnTo>
                    <a:pt x="10" y="66"/>
                  </a:lnTo>
                  <a:lnTo>
                    <a:pt x="10" y="61"/>
                  </a:lnTo>
                  <a:lnTo>
                    <a:pt x="10" y="56"/>
                  </a:lnTo>
                  <a:lnTo>
                    <a:pt x="10" y="51"/>
                  </a:lnTo>
                  <a:lnTo>
                    <a:pt x="10" y="46"/>
                  </a:lnTo>
                  <a:lnTo>
                    <a:pt x="5" y="46"/>
                  </a:lnTo>
                  <a:lnTo>
                    <a:pt x="10" y="41"/>
                  </a:lnTo>
                  <a:lnTo>
                    <a:pt x="10" y="41"/>
                  </a:lnTo>
                  <a:lnTo>
                    <a:pt x="5" y="36"/>
                  </a:lnTo>
                  <a:lnTo>
                    <a:pt x="5" y="3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8" name="Freeform 52"/>
            <p:cNvSpPr>
              <a:spLocks/>
            </p:cNvSpPr>
            <p:nvPr/>
          </p:nvSpPr>
          <p:spPr bwMode="auto">
            <a:xfrm>
              <a:off x="4776789" y="2243138"/>
              <a:ext cx="128588" cy="79375"/>
            </a:xfrm>
            <a:custGeom>
              <a:avLst/>
              <a:gdLst>
                <a:gd name="T0" fmla="*/ 31 w 81"/>
                <a:gd name="T1" fmla="*/ 5 h 50"/>
                <a:gd name="T2" fmla="*/ 31 w 81"/>
                <a:gd name="T3" fmla="*/ 5 h 50"/>
                <a:gd name="T4" fmla="*/ 41 w 81"/>
                <a:gd name="T5" fmla="*/ 0 h 50"/>
                <a:gd name="T6" fmla="*/ 46 w 81"/>
                <a:gd name="T7" fmla="*/ 5 h 50"/>
                <a:gd name="T8" fmla="*/ 46 w 81"/>
                <a:gd name="T9" fmla="*/ 5 h 50"/>
                <a:gd name="T10" fmla="*/ 46 w 81"/>
                <a:gd name="T11" fmla="*/ 10 h 50"/>
                <a:gd name="T12" fmla="*/ 51 w 81"/>
                <a:gd name="T13" fmla="*/ 10 h 50"/>
                <a:gd name="T14" fmla="*/ 51 w 81"/>
                <a:gd name="T15" fmla="*/ 10 h 50"/>
                <a:gd name="T16" fmla="*/ 51 w 81"/>
                <a:gd name="T17" fmla="*/ 10 h 50"/>
                <a:gd name="T18" fmla="*/ 56 w 81"/>
                <a:gd name="T19" fmla="*/ 10 h 50"/>
                <a:gd name="T20" fmla="*/ 56 w 81"/>
                <a:gd name="T21" fmla="*/ 15 h 50"/>
                <a:gd name="T22" fmla="*/ 56 w 81"/>
                <a:gd name="T23" fmla="*/ 15 h 50"/>
                <a:gd name="T24" fmla="*/ 56 w 81"/>
                <a:gd name="T25" fmla="*/ 15 h 50"/>
                <a:gd name="T26" fmla="*/ 66 w 81"/>
                <a:gd name="T27" fmla="*/ 15 h 50"/>
                <a:gd name="T28" fmla="*/ 71 w 81"/>
                <a:gd name="T29" fmla="*/ 15 h 50"/>
                <a:gd name="T30" fmla="*/ 81 w 81"/>
                <a:gd name="T31" fmla="*/ 20 h 50"/>
                <a:gd name="T32" fmla="*/ 81 w 81"/>
                <a:gd name="T33" fmla="*/ 20 h 50"/>
                <a:gd name="T34" fmla="*/ 76 w 81"/>
                <a:gd name="T35" fmla="*/ 25 h 50"/>
                <a:gd name="T36" fmla="*/ 71 w 81"/>
                <a:gd name="T37" fmla="*/ 25 h 50"/>
                <a:gd name="T38" fmla="*/ 71 w 81"/>
                <a:gd name="T39" fmla="*/ 20 h 50"/>
                <a:gd name="T40" fmla="*/ 66 w 81"/>
                <a:gd name="T41" fmla="*/ 20 h 50"/>
                <a:gd name="T42" fmla="*/ 61 w 81"/>
                <a:gd name="T43" fmla="*/ 30 h 50"/>
                <a:gd name="T44" fmla="*/ 56 w 81"/>
                <a:gd name="T45" fmla="*/ 30 h 50"/>
                <a:gd name="T46" fmla="*/ 56 w 81"/>
                <a:gd name="T47" fmla="*/ 35 h 50"/>
                <a:gd name="T48" fmla="*/ 46 w 81"/>
                <a:gd name="T49" fmla="*/ 40 h 50"/>
                <a:gd name="T50" fmla="*/ 36 w 81"/>
                <a:gd name="T51" fmla="*/ 45 h 50"/>
                <a:gd name="T52" fmla="*/ 31 w 81"/>
                <a:gd name="T53" fmla="*/ 50 h 50"/>
                <a:gd name="T54" fmla="*/ 31 w 81"/>
                <a:gd name="T55" fmla="*/ 45 h 50"/>
                <a:gd name="T56" fmla="*/ 20 w 81"/>
                <a:gd name="T57" fmla="*/ 40 h 50"/>
                <a:gd name="T58" fmla="*/ 15 w 81"/>
                <a:gd name="T59" fmla="*/ 35 h 50"/>
                <a:gd name="T60" fmla="*/ 20 w 81"/>
                <a:gd name="T61" fmla="*/ 30 h 50"/>
                <a:gd name="T62" fmla="*/ 20 w 81"/>
                <a:gd name="T63" fmla="*/ 30 h 50"/>
                <a:gd name="T64" fmla="*/ 20 w 81"/>
                <a:gd name="T65" fmla="*/ 30 h 50"/>
                <a:gd name="T66" fmla="*/ 10 w 81"/>
                <a:gd name="T67" fmla="*/ 30 h 50"/>
                <a:gd name="T68" fmla="*/ 10 w 81"/>
                <a:gd name="T69" fmla="*/ 25 h 50"/>
                <a:gd name="T70" fmla="*/ 10 w 81"/>
                <a:gd name="T71" fmla="*/ 20 h 50"/>
                <a:gd name="T72" fmla="*/ 5 w 81"/>
                <a:gd name="T73" fmla="*/ 20 h 50"/>
                <a:gd name="T74" fmla="*/ 5 w 81"/>
                <a:gd name="T75" fmla="*/ 15 h 50"/>
                <a:gd name="T76" fmla="*/ 5 w 81"/>
                <a:gd name="T77" fmla="*/ 15 h 50"/>
                <a:gd name="T78" fmla="*/ 0 w 81"/>
                <a:gd name="T79" fmla="*/ 15 h 50"/>
                <a:gd name="T80" fmla="*/ 0 w 81"/>
                <a:gd name="T81" fmla="*/ 10 h 50"/>
                <a:gd name="T82" fmla="*/ 0 w 81"/>
                <a:gd name="T83" fmla="*/ 10 h 50"/>
                <a:gd name="T84" fmla="*/ 15 w 81"/>
                <a:gd name="T85" fmla="*/ 5 h 50"/>
                <a:gd name="T86" fmla="*/ 31 w 81"/>
                <a:gd name="T8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1" h="50">
                  <a:moveTo>
                    <a:pt x="31" y="5"/>
                  </a:moveTo>
                  <a:lnTo>
                    <a:pt x="31" y="5"/>
                  </a:lnTo>
                  <a:lnTo>
                    <a:pt x="41" y="0"/>
                  </a:lnTo>
                  <a:lnTo>
                    <a:pt x="46" y="5"/>
                  </a:lnTo>
                  <a:lnTo>
                    <a:pt x="46" y="5"/>
                  </a:lnTo>
                  <a:lnTo>
                    <a:pt x="46" y="10"/>
                  </a:lnTo>
                  <a:lnTo>
                    <a:pt x="51" y="10"/>
                  </a:lnTo>
                  <a:lnTo>
                    <a:pt x="51" y="10"/>
                  </a:lnTo>
                  <a:lnTo>
                    <a:pt x="51" y="10"/>
                  </a:lnTo>
                  <a:lnTo>
                    <a:pt x="56" y="10"/>
                  </a:lnTo>
                  <a:lnTo>
                    <a:pt x="56" y="15"/>
                  </a:lnTo>
                  <a:lnTo>
                    <a:pt x="56" y="15"/>
                  </a:lnTo>
                  <a:lnTo>
                    <a:pt x="56" y="15"/>
                  </a:lnTo>
                  <a:lnTo>
                    <a:pt x="66" y="15"/>
                  </a:lnTo>
                  <a:lnTo>
                    <a:pt x="71" y="15"/>
                  </a:lnTo>
                  <a:lnTo>
                    <a:pt x="81" y="20"/>
                  </a:lnTo>
                  <a:lnTo>
                    <a:pt x="81" y="20"/>
                  </a:lnTo>
                  <a:lnTo>
                    <a:pt x="76" y="25"/>
                  </a:lnTo>
                  <a:lnTo>
                    <a:pt x="71" y="25"/>
                  </a:lnTo>
                  <a:lnTo>
                    <a:pt x="71" y="20"/>
                  </a:lnTo>
                  <a:lnTo>
                    <a:pt x="66" y="20"/>
                  </a:lnTo>
                  <a:lnTo>
                    <a:pt x="61" y="30"/>
                  </a:lnTo>
                  <a:lnTo>
                    <a:pt x="56" y="30"/>
                  </a:lnTo>
                  <a:lnTo>
                    <a:pt x="56" y="35"/>
                  </a:lnTo>
                  <a:lnTo>
                    <a:pt x="46" y="40"/>
                  </a:lnTo>
                  <a:lnTo>
                    <a:pt x="36" y="45"/>
                  </a:lnTo>
                  <a:lnTo>
                    <a:pt x="31" y="50"/>
                  </a:lnTo>
                  <a:lnTo>
                    <a:pt x="31" y="45"/>
                  </a:lnTo>
                  <a:lnTo>
                    <a:pt x="20" y="40"/>
                  </a:lnTo>
                  <a:lnTo>
                    <a:pt x="15" y="35"/>
                  </a:lnTo>
                  <a:lnTo>
                    <a:pt x="20" y="30"/>
                  </a:lnTo>
                  <a:lnTo>
                    <a:pt x="20" y="30"/>
                  </a:lnTo>
                  <a:lnTo>
                    <a:pt x="20" y="30"/>
                  </a:lnTo>
                  <a:lnTo>
                    <a:pt x="10" y="30"/>
                  </a:lnTo>
                  <a:lnTo>
                    <a:pt x="10" y="25"/>
                  </a:lnTo>
                  <a:lnTo>
                    <a:pt x="10" y="20"/>
                  </a:lnTo>
                  <a:lnTo>
                    <a:pt x="5" y="20"/>
                  </a:lnTo>
                  <a:lnTo>
                    <a:pt x="5" y="15"/>
                  </a:lnTo>
                  <a:lnTo>
                    <a:pt x="5" y="15"/>
                  </a:lnTo>
                  <a:lnTo>
                    <a:pt x="0" y="15"/>
                  </a:lnTo>
                  <a:lnTo>
                    <a:pt x="0" y="10"/>
                  </a:lnTo>
                  <a:lnTo>
                    <a:pt x="0" y="10"/>
                  </a:lnTo>
                  <a:lnTo>
                    <a:pt x="15" y="5"/>
                  </a:lnTo>
                  <a:lnTo>
                    <a:pt x="31"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9" name="Freeform 53"/>
            <p:cNvSpPr>
              <a:spLocks/>
            </p:cNvSpPr>
            <p:nvPr/>
          </p:nvSpPr>
          <p:spPr bwMode="auto">
            <a:xfrm>
              <a:off x="4672014" y="1889125"/>
              <a:ext cx="7938" cy="0"/>
            </a:xfrm>
            <a:custGeom>
              <a:avLst/>
              <a:gdLst>
                <a:gd name="T0" fmla="*/ 5 w 5"/>
                <a:gd name="T1" fmla="*/ 5 w 5"/>
                <a:gd name="T2" fmla="*/ 5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5" y="0"/>
                  </a:lnTo>
                  <a:lnTo>
                    <a:pt x="0"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0" name="Freeform 54"/>
            <p:cNvSpPr>
              <a:spLocks/>
            </p:cNvSpPr>
            <p:nvPr/>
          </p:nvSpPr>
          <p:spPr bwMode="auto">
            <a:xfrm>
              <a:off x="4559301" y="2009775"/>
              <a:ext cx="290513" cy="273050"/>
            </a:xfrm>
            <a:custGeom>
              <a:avLst/>
              <a:gdLst>
                <a:gd name="T0" fmla="*/ 162 w 183"/>
                <a:gd name="T1" fmla="*/ 131 h 172"/>
                <a:gd name="T2" fmla="*/ 178 w 183"/>
                <a:gd name="T3" fmla="*/ 141 h 172"/>
                <a:gd name="T4" fmla="*/ 183 w 183"/>
                <a:gd name="T5" fmla="*/ 152 h 172"/>
                <a:gd name="T6" fmla="*/ 152 w 183"/>
                <a:gd name="T7" fmla="*/ 152 h 172"/>
                <a:gd name="T8" fmla="*/ 132 w 183"/>
                <a:gd name="T9" fmla="*/ 157 h 172"/>
                <a:gd name="T10" fmla="*/ 117 w 183"/>
                <a:gd name="T11" fmla="*/ 162 h 172"/>
                <a:gd name="T12" fmla="*/ 112 w 183"/>
                <a:gd name="T13" fmla="*/ 157 h 172"/>
                <a:gd name="T14" fmla="*/ 107 w 183"/>
                <a:gd name="T15" fmla="*/ 157 h 172"/>
                <a:gd name="T16" fmla="*/ 97 w 183"/>
                <a:gd name="T17" fmla="*/ 157 h 172"/>
                <a:gd name="T18" fmla="*/ 92 w 183"/>
                <a:gd name="T19" fmla="*/ 162 h 172"/>
                <a:gd name="T20" fmla="*/ 87 w 183"/>
                <a:gd name="T21" fmla="*/ 172 h 172"/>
                <a:gd name="T22" fmla="*/ 71 w 183"/>
                <a:gd name="T23" fmla="*/ 167 h 172"/>
                <a:gd name="T24" fmla="*/ 56 w 183"/>
                <a:gd name="T25" fmla="*/ 157 h 172"/>
                <a:gd name="T26" fmla="*/ 66 w 183"/>
                <a:gd name="T27" fmla="*/ 147 h 172"/>
                <a:gd name="T28" fmla="*/ 51 w 183"/>
                <a:gd name="T29" fmla="*/ 141 h 172"/>
                <a:gd name="T30" fmla="*/ 46 w 183"/>
                <a:gd name="T31" fmla="*/ 136 h 172"/>
                <a:gd name="T32" fmla="*/ 36 w 183"/>
                <a:gd name="T33" fmla="*/ 131 h 172"/>
                <a:gd name="T34" fmla="*/ 26 w 183"/>
                <a:gd name="T35" fmla="*/ 96 h 172"/>
                <a:gd name="T36" fmla="*/ 26 w 183"/>
                <a:gd name="T37" fmla="*/ 86 h 172"/>
                <a:gd name="T38" fmla="*/ 26 w 183"/>
                <a:gd name="T39" fmla="*/ 81 h 172"/>
                <a:gd name="T40" fmla="*/ 31 w 183"/>
                <a:gd name="T41" fmla="*/ 71 h 172"/>
                <a:gd name="T42" fmla="*/ 31 w 183"/>
                <a:gd name="T43" fmla="*/ 66 h 172"/>
                <a:gd name="T44" fmla="*/ 26 w 183"/>
                <a:gd name="T45" fmla="*/ 60 h 172"/>
                <a:gd name="T46" fmla="*/ 11 w 183"/>
                <a:gd name="T47" fmla="*/ 60 h 172"/>
                <a:gd name="T48" fmla="*/ 11 w 183"/>
                <a:gd name="T49" fmla="*/ 55 h 172"/>
                <a:gd name="T50" fmla="*/ 11 w 183"/>
                <a:gd name="T51" fmla="*/ 50 h 172"/>
                <a:gd name="T52" fmla="*/ 5 w 183"/>
                <a:gd name="T53" fmla="*/ 40 h 172"/>
                <a:gd name="T54" fmla="*/ 16 w 183"/>
                <a:gd name="T55" fmla="*/ 30 h 172"/>
                <a:gd name="T56" fmla="*/ 21 w 183"/>
                <a:gd name="T57" fmla="*/ 20 h 172"/>
                <a:gd name="T58" fmla="*/ 36 w 183"/>
                <a:gd name="T59" fmla="*/ 15 h 172"/>
                <a:gd name="T60" fmla="*/ 51 w 183"/>
                <a:gd name="T61" fmla="*/ 10 h 172"/>
                <a:gd name="T62" fmla="*/ 56 w 183"/>
                <a:gd name="T63" fmla="*/ 5 h 172"/>
                <a:gd name="T64" fmla="*/ 66 w 183"/>
                <a:gd name="T65" fmla="*/ 5 h 172"/>
                <a:gd name="T66" fmla="*/ 87 w 183"/>
                <a:gd name="T67" fmla="*/ 0 h 172"/>
                <a:gd name="T68" fmla="*/ 97 w 183"/>
                <a:gd name="T69" fmla="*/ 15 h 172"/>
                <a:gd name="T70" fmla="*/ 117 w 183"/>
                <a:gd name="T71" fmla="*/ 10 h 172"/>
                <a:gd name="T72" fmla="*/ 122 w 183"/>
                <a:gd name="T73" fmla="*/ 10 h 172"/>
                <a:gd name="T74" fmla="*/ 122 w 183"/>
                <a:gd name="T75" fmla="*/ 25 h 172"/>
                <a:gd name="T76" fmla="*/ 112 w 183"/>
                <a:gd name="T77" fmla="*/ 45 h 172"/>
                <a:gd name="T78" fmla="*/ 112 w 183"/>
                <a:gd name="T79" fmla="*/ 45 h 172"/>
                <a:gd name="T80" fmla="*/ 102 w 183"/>
                <a:gd name="T81" fmla="*/ 50 h 172"/>
                <a:gd name="T82" fmla="*/ 107 w 183"/>
                <a:gd name="T83" fmla="*/ 55 h 172"/>
                <a:gd name="T84" fmla="*/ 122 w 183"/>
                <a:gd name="T85" fmla="*/ 76 h 172"/>
                <a:gd name="T86" fmla="*/ 127 w 183"/>
                <a:gd name="T87" fmla="*/ 81 h 172"/>
                <a:gd name="T88" fmla="*/ 132 w 183"/>
                <a:gd name="T89" fmla="*/ 81 h 172"/>
                <a:gd name="T90" fmla="*/ 157 w 183"/>
                <a:gd name="T91" fmla="*/ 91 h 172"/>
                <a:gd name="T92" fmla="*/ 168 w 183"/>
                <a:gd name="T93" fmla="*/ 101 h 172"/>
                <a:gd name="T94" fmla="*/ 168 w 183"/>
                <a:gd name="T95" fmla="*/ 106 h 172"/>
                <a:gd name="T96" fmla="*/ 162 w 183"/>
                <a:gd name="T97" fmla="*/ 12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3" h="172">
                  <a:moveTo>
                    <a:pt x="162" y="126"/>
                  </a:moveTo>
                  <a:lnTo>
                    <a:pt x="162" y="126"/>
                  </a:lnTo>
                  <a:lnTo>
                    <a:pt x="162" y="131"/>
                  </a:lnTo>
                  <a:lnTo>
                    <a:pt x="168" y="131"/>
                  </a:lnTo>
                  <a:lnTo>
                    <a:pt x="168" y="131"/>
                  </a:lnTo>
                  <a:lnTo>
                    <a:pt x="178" y="141"/>
                  </a:lnTo>
                  <a:lnTo>
                    <a:pt x="178" y="141"/>
                  </a:lnTo>
                  <a:lnTo>
                    <a:pt x="178" y="141"/>
                  </a:lnTo>
                  <a:lnTo>
                    <a:pt x="183" y="152"/>
                  </a:lnTo>
                  <a:lnTo>
                    <a:pt x="178" y="147"/>
                  </a:lnTo>
                  <a:lnTo>
                    <a:pt x="168" y="152"/>
                  </a:lnTo>
                  <a:lnTo>
                    <a:pt x="152" y="152"/>
                  </a:lnTo>
                  <a:lnTo>
                    <a:pt x="137" y="157"/>
                  </a:lnTo>
                  <a:lnTo>
                    <a:pt x="137" y="157"/>
                  </a:lnTo>
                  <a:lnTo>
                    <a:pt x="132" y="157"/>
                  </a:lnTo>
                  <a:lnTo>
                    <a:pt x="122" y="152"/>
                  </a:lnTo>
                  <a:lnTo>
                    <a:pt x="117" y="157"/>
                  </a:lnTo>
                  <a:lnTo>
                    <a:pt x="117" y="162"/>
                  </a:lnTo>
                  <a:lnTo>
                    <a:pt x="112" y="162"/>
                  </a:lnTo>
                  <a:lnTo>
                    <a:pt x="112" y="157"/>
                  </a:lnTo>
                  <a:lnTo>
                    <a:pt x="112" y="157"/>
                  </a:lnTo>
                  <a:lnTo>
                    <a:pt x="112" y="152"/>
                  </a:lnTo>
                  <a:lnTo>
                    <a:pt x="112" y="152"/>
                  </a:lnTo>
                  <a:lnTo>
                    <a:pt x="107" y="157"/>
                  </a:lnTo>
                  <a:lnTo>
                    <a:pt x="107" y="157"/>
                  </a:lnTo>
                  <a:lnTo>
                    <a:pt x="102" y="157"/>
                  </a:lnTo>
                  <a:lnTo>
                    <a:pt x="97" y="157"/>
                  </a:lnTo>
                  <a:lnTo>
                    <a:pt x="92" y="152"/>
                  </a:lnTo>
                  <a:lnTo>
                    <a:pt x="87" y="157"/>
                  </a:lnTo>
                  <a:lnTo>
                    <a:pt x="92" y="162"/>
                  </a:lnTo>
                  <a:lnTo>
                    <a:pt x="92" y="172"/>
                  </a:lnTo>
                  <a:lnTo>
                    <a:pt x="87" y="172"/>
                  </a:lnTo>
                  <a:lnTo>
                    <a:pt x="87" y="172"/>
                  </a:lnTo>
                  <a:lnTo>
                    <a:pt x="76" y="167"/>
                  </a:lnTo>
                  <a:lnTo>
                    <a:pt x="76" y="167"/>
                  </a:lnTo>
                  <a:lnTo>
                    <a:pt x="71" y="167"/>
                  </a:lnTo>
                  <a:lnTo>
                    <a:pt x="66" y="167"/>
                  </a:lnTo>
                  <a:lnTo>
                    <a:pt x="61" y="157"/>
                  </a:lnTo>
                  <a:lnTo>
                    <a:pt x="56" y="157"/>
                  </a:lnTo>
                  <a:lnTo>
                    <a:pt x="56" y="152"/>
                  </a:lnTo>
                  <a:lnTo>
                    <a:pt x="56" y="152"/>
                  </a:lnTo>
                  <a:lnTo>
                    <a:pt x="66" y="147"/>
                  </a:lnTo>
                  <a:lnTo>
                    <a:pt x="66" y="147"/>
                  </a:lnTo>
                  <a:lnTo>
                    <a:pt x="61" y="141"/>
                  </a:lnTo>
                  <a:lnTo>
                    <a:pt x="51" y="141"/>
                  </a:lnTo>
                  <a:lnTo>
                    <a:pt x="51" y="136"/>
                  </a:lnTo>
                  <a:lnTo>
                    <a:pt x="51" y="136"/>
                  </a:lnTo>
                  <a:lnTo>
                    <a:pt x="46" y="136"/>
                  </a:lnTo>
                  <a:lnTo>
                    <a:pt x="41" y="131"/>
                  </a:lnTo>
                  <a:lnTo>
                    <a:pt x="36" y="131"/>
                  </a:lnTo>
                  <a:lnTo>
                    <a:pt x="36" y="131"/>
                  </a:lnTo>
                  <a:lnTo>
                    <a:pt x="31" y="121"/>
                  </a:lnTo>
                  <a:lnTo>
                    <a:pt x="26" y="106"/>
                  </a:lnTo>
                  <a:lnTo>
                    <a:pt x="26" y="96"/>
                  </a:lnTo>
                  <a:lnTo>
                    <a:pt x="26" y="91"/>
                  </a:lnTo>
                  <a:lnTo>
                    <a:pt x="26" y="91"/>
                  </a:lnTo>
                  <a:lnTo>
                    <a:pt x="26" y="86"/>
                  </a:lnTo>
                  <a:lnTo>
                    <a:pt x="26" y="81"/>
                  </a:lnTo>
                  <a:lnTo>
                    <a:pt x="26" y="81"/>
                  </a:lnTo>
                  <a:lnTo>
                    <a:pt x="26" y="81"/>
                  </a:lnTo>
                  <a:lnTo>
                    <a:pt x="26" y="76"/>
                  </a:lnTo>
                  <a:lnTo>
                    <a:pt x="31" y="76"/>
                  </a:lnTo>
                  <a:lnTo>
                    <a:pt x="31" y="71"/>
                  </a:lnTo>
                  <a:lnTo>
                    <a:pt x="31" y="71"/>
                  </a:lnTo>
                  <a:lnTo>
                    <a:pt x="31" y="71"/>
                  </a:lnTo>
                  <a:lnTo>
                    <a:pt x="31" y="66"/>
                  </a:lnTo>
                  <a:lnTo>
                    <a:pt x="31" y="66"/>
                  </a:lnTo>
                  <a:lnTo>
                    <a:pt x="31" y="60"/>
                  </a:lnTo>
                  <a:lnTo>
                    <a:pt x="26" y="60"/>
                  </a:lnTo>
                  <a:lnTo>
                    <a:pt x="21" y="55"/>
                  </a:lnTo>
                  <a:lnTo>
                    <a:pt x="21" y="60"/>
                  </a:lnTo>
                  <a:lnTo>
                    <a:pt x="11" y="60"/>
                  </a:lnTo>
                  <a:lnTo>
                    <a:pt x="11" y="60"/>
                  </a:lnTo>
                  <a:lnTo>
                    <a:pt x="11" y="60"/>
                  </a:lnTo>
                  <a:lnTo>
                    <a:pt x="11" y="55"/>
                  </a:lnTo>
                  <a:lnTo>
                    <a:pt x="11" y="55"/>
                  </a:lnTo>
                  <a:lnTo>
                    <a:pt x="11" y="55"/>
                  </a:lnTo>
                  <a:lnTo>
                    <a:pt x="11" y="50"/>
                  </a:lnTo>
                  <a:lnTo>
                    <a:pt x="0" y="45"/>
                  </a:lnTo>
                  <a:lnTo>
                    <a:pt x="0" y="45"/>
                  </a:lnTo>
                  <a:lnTo>
                    <a:pt x="5" y="40"/>
                  </a:lnTo>
                  <a:lnTo>
                    <a:pt x="5" y="35"/>
                  </a:lnTo>
                  <a:lnTo>
                    <a:pt x="11" y="35"/>
                  </a:lnTo>
                  <a:lnTo>
                    <a:pt x="16" y="30"/>
                  </a:lnTo>
                  <a:lnTo>
                    <a:pt x="21" y="25"/>
                  </a:lnTo>
                  <a:lnTo>
                    <a:pt x="21" y="20"/>
                  </a:lnTo>
                  <a:lnTo>
                    <a:pt x="21" y="20"/>
                  </a:lnTo>
                  <a:lnTo>
                    <a:pt x="26" y="20"/>
                  </a:lnTo>
                  <a:lnTo>
                    <a:pt x="31" y="20"/>
                  </a:lnTo>
                  <a:lnTo>
                    <a:pt x="36" y="15"/>
                  </a:lnTo>
                  <a:lnTo>
                    <a:pt x="36" y="15"/>
                  </a:lnTo>
                  <a:lnTo>
                    <a:pt x="46" y="10"/>
                  </a:lnTo>
                  <a:lnTo>
                    <a:pt x="51" y="10"/>
                  </a:lnTo>
                  <a:lnTo>
                    <a:pt x="56" y="10"/>
                  </a:lnTo>
                  <a:lnTo>
                    <a:pt x="56" y="5"/>
                  </a:lnTo>
                  <a:lnTo>
                    <a:pt x="56" y="5"/>
                  </a:lnTo>
                  <a:lnTo>
                    <a:pt x="61" y="5"/>
                  </a:lnTo>
                  <a:lnTo>
                    <a:pt x="61" y="5"/>
                  </a:lnTo>
                  <a:lnTo>
                    <a:pt x="66" y="5"/>
                  </a:lnTo>
                  <a:lnTo>
                    <a:pt x="66" y="5"/>
                  </a:lnTo>
                  <a:lnTo>
                    <a:pt x="81" y="0"/>
                  </a:lnTo>
                  <a:lnTo>
                    <a:pt x="87" y="0"/>
                  </a:lnTo>
                  <a:lnTo>
                    <a:pt x="92" y="0"/>
                  </a:lnTo>
                  <a:lnTo>
                    <a:pt x="97" y="15"/>
                  </a:lnTo>
                  <a:lnTo>
                    <a:pt x="97" y="15"/>
                  </a:lnTo>
                  <a:lnTo>
                    <a:pt x="97" y="15"/>
                  </a:lnTo>
                  <a:lnTo>
                    <a:pt x="107" y="15"/>
                  </a:lnTo>
                  <a:lnTo>
                    <a:pt x="117" y="10"/>
                  </a:lnTo>
                  <a:lnTo>
                    <a:pt x="122" y="10"/>
                  </a:lnTo>
                  <a:lnTo>
                    <a:pt x="122" y="10"/>
                  </a:lnTo>
                  <a:lnTo>
                    <a:pt x="122" y="10"/>
                  </a:lnTo>
                  <a:lnTo>
                    <a:pt x="127" y="10"/>
                  </a:lnTo>
                  <a:lnTo>
                    <a:pt x="127" y="20"/>
                  </a:lnTo>
                  <a:lnTo>
                    <a:pt x="122" y="25"/>
                  </a:lnTo>
                  <a:lnTo>
                    <a:pt x="122" y="25"/>
                  </a:lnTo>
                  <a:lnTo>
                    <a:pt x="112" y="25"/>
                  </a:lnTo>
                  <a:lnTo>
                    <a:pt x="112" y="45"/>
                  </a:lnTo>
                  <a:lnTo>
                    <a:pt x="112" y="45"/>
                  </a:lnTo>
                  <a:lnTo>
                    <a:pt x="112" y="45"/>
                  </a:lnTo>
                  <a:lnTo>
                    <a:pt x="112" y="45"/>
                  </a:lnTo>
                  <a:lnTo>
                    <a:pt x="107" y="45"/>
                  </a:lnTo>
                  <a:lnTo>
                    <a:pt x="107" y="50"/>
                  </a:lnTo>
                  <a:lnTo>
                    <a:pt x="102" y="50"/>
                  </a:lnTo>
                  <a:lnTo>
                    <a:pt x="107" y="50"/>
                  </a:lnTo>
                  <a:lnTo>
                    <a:pt x="102" y="55"/>
                  </a:lnTo>
                  <a:lnTo>
                    <a:pt x="107" y="55"/>
                  </a:lnTo>
                  <a:lnTo>
                    <a:pt x="107" y="60"/>
                  </a:lnTo>
                  <a:lnTo>
                    <a:pt x="112" y="71"/>
                  </a:lnTo>
                  <a:lnTo>
                    <a:pt x="122" y="76"/>
                  </a:lnTo>
                  <a:lnTo>
                    <a:pt x="127" y="81"/>
                  </a:lnTo>
                  <a:lnTo>
                    <a:pt x="127" y="81"/>
                  </a:lnTo>
                  <a:lnTo>
                    <a:pt x="127" y="81"/>
                  </a:lnTo>
                  <a:lnTo>
                    <a:pt x="132" y="76"/>
                  </a:lnTo>
                  <a:lnTo>
                    <a:pt x="132" y="76"/>
                  </a:lnTo>
                  <a:lnTo>
                    <a:pt x="132" y="81"/>
                  </a:lnTo>
                  <a:lnTo>
                    <a:pt x="142" y="81"/>
                  </a:lnTo>
                  <a:lnTo>
                    <a:pt x="147" y="86"/>
                  </a:lnTo>
                  <a:lnTo>
                    <a:pt x="157" y="91"/>
                  </a:lnTo>
                  <a:lnTo>
                    <a:pt x="162" y="101"/>
                  </a:lnTo>
                  <a:lnTo>
                    <a:pt x="168" y="96"/>
                  </a:lnTo>
                  <a:lnTo>
                    <a:pt x="168" y="101"/>
                  </a:lnTo>
                  <a:lnTo>
                    <a:pt x="168" y="106"/>
                  </a:lnTo>
                  <a:lnTo>
                    <a:pt x="168" y="106"/>
                  </a:lnTo>
                  <a:lnTo>
                    <a:pt x="168" y="106"/>
                  </a:lnTo>
                  <a:lnTo>
                    <a:pt x="168" y="111"/>
                  </a:lnTo>
                  <a:lnTo>
                    <a:pt x="168" y="116"/>
                  </a:lnTo>
                  <a:lnTo>
                    <a:pt x="162" y="121"/>
                  </a:lnTo>
                  <a:lnTo>
                    <a:pt x="162" y="126"/>
                  </a:lnTo>
                  <a:lnTo>
                    <a:pt x="162" y="12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1" name="Freeform 55"/>
            <p:cNvSpPr>
              <a:spLocks/>
            </p:cNvSpPr>
            <p:nvPr/>
          </p:nvSpPr>
          <p:spPr bwMode="auto">
            <a:xfrm>
              <a:off x="4816476" y="2170113"/>
              <a:ext cx="80963" cy="63500"/>
            </a:xfrm>
            <a:custGeom>
              <a:avLst/>
              <a:gdLst>
                <a:gd name="T0" fmla="*/ 21 w 51"/>
                <a:gd name="T1" fmla="*/ 40 h 40"/>
                <a:gd name="T2" fmla="*/ 21 w 51"/>
                <a:gd name="T3" fmla="*/ 40 h 40"/>
                <a:gd name="T4" fmla="*/ 21 w 51"/>
                <a:gd name="T5" fmla="*/ 40 h 40"/>
                <a:gd name="T6" fmla="*/ 21 w 51"/>
                <a:gd name="T7" fmla="*/ 40 h 40"/>
                <a:gd name="T8" fmla="*/ 11 w 51"/>
                <a:gd name="T9" fmla="*/ 35 h 40"/>
                <a:gd name="T10" fmla="*/ 11 w 51"/>
                <a:gd name="T11" fmla="*/ 30 h 40"/>
                <a:gd name="T12" fmla="*/ 6 w 51"/>
                <a:gd name="T13" fmla="*/ 30 h 40"/>
                <a:gd name="T14" fmla="*/ 6 w 51"/>
                <a:gd name="T15" fmla="*/ 30 h 40"/>
                <a:gd name="T16" fmla="*/ 6 w 51"/>
                <a:gd name="T17" fmla="*/ 30 h 40"/>
                <a:gd name="T18" fmla="*/ 0 w 51"/>
                <a:gd name="T19" fmla="*/ 30 h 40"/>
                <a:gd name="T20" fmla="*/ 0 w 51"/>
                <a:gd name="T21" fmla="*/ 25 h 40"/>
                <a:gd name="T22" fmla="*/ 0 w 51"/>
                <a:gd name="T23" fmla="*/ 25 h 40"/>
                <a:gd name="T24" fmla="*/ 0 w 51"/>
                <a:gd name="T25" fmla="*/ 20 h 40"/>
                <a:gd name="T26" fmla="*/ 6 w 51"/>
                <a:gd name="T27" fmla="*/ 15 h 40"/>
                <a:gd name="T28" fmla="*/ 6 w 51"/>
                <a:gd name="T29" fmla="*/ 10 h 40"/>
                <a:gd name="T30" fmla="*/ 6 w 51"/>
                <a:gd name="T31" fmla="*/ 5 h 40"/>
                <a:gd name="T32" fmla="*/ 21 w 51"/>
                <a:gd name="T33" fmla="*/ 0 h 40"/>
                <a:gd name="T34" fmla="*/ 21 w 51"/>
                <a:gd name="T35" fmla="*/ 0 h 40"/>
                <a:gd name="T36" fmla="*/ 21 w 51"/>
                <a:gd name="T37" fmla="*/ 5 h 40"/>
                <a:gd name="T38" fmla="*/ 26 w 51"/>
                <a:gd name="T39" fmla="*/ 5 h 40"/>
                <a:gd name="T40" fmla="*/ 36 w 51"/>
                <a:gd name="T41" fmla="*/ 10 h 40"/>
                <a:gd name="T42" fmla="*/ 36 w 51"/>
                <a:gd name="T43" fmla="*/ 5 h 40"/>
                <a:gd name="T44" fmla="*/ 41 w 51"/>
                <a:gd name="T45" fmla="*/ 5 h 40"/>
                <a:gd name="T46" fmla="*/ 46 w 51"/>
                <a:gd name="T47" fmla="*/ 5 h 40"/>
                <a:gd name="T48" fmla="*/ 51 w 51"/>
                <a:gd name="T49" fmla="*/ 10 h 40"/>
                <a:gd name="T50" fmla="*/ 51 w 51"/>
                <a:gd name="T51" fmla="*/ 10 h 40"/>
                <a:gd name="T52" fmla="*/ 51 w 51"/>
                <a:gd name="T53" fmla="*/ 10 h 40"/>
                <a:gd name="T54" fmla="*/ 36 w 51"/>
                <a:gd name="T55" fmla="*/ 20 h 40"/>
                <a:gd name="T56" fmla="*/ 36 w 51"/>
                <a:gd name="T57" fmla="*/ 25 h 40"/>
                <a:gd name="T58" fmla="*/ 41 w 51"/>
                <a:gd name="T59" fmla="*/ 25 h 40"/>
                <a:gd name="T60" fmla="*/ 36 w 51"/>
                <a:gd name="T61" fmla="*/ 25 h 40"/>
                <a:gd name="T62" fmla="*/ 36 w 51"/>
                <a:gd name="T63" fmla="*/ 30 h 40"/>
                <a:gd name="T64" fmla="*/ 41 w 51"/>
                <a:gd name="T65" fmla="*/ 30 h 40"/>
                <a:gd name="T66" fmla="*/ 41 w 51"/>
                <a:gd name="T67" fmla="*/ 30 h 40"/>
                <a:gd name="T68" fmla="*/ 31 w 51"/>
                <a:gd name="T69" fmla="*/ 35 h 40"/>
                <a:gd name="T70" fmla="*/ 26 w 51"/>
                <a:gd name="T71" fmla="*/ 35 h 40"/>
                <a:gd name="T72" fmla="*/ 21 w 51"/>
                <a:gd name="T73" fmla="*/ 40 h 40"/>
                <a:gd name="T74" fmla="*/ 21 w 51"/>
                <a:gd name="T7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40">
                  <a:moveTo>
                    <a:pt x="21" y="40"/>
                  </a:moveTo>
                  <a:lnTo>
                    <a:pt x="21" y="40"/>
                  </a:lnTo>
                  <a:lnTo>
                    <a:pt x="21" y="40"/>
                  </a:lnTo>
                  <a:lnTo>
                    <a:pt x="21" y="40"/>
                  </a:lnTo>
                  <a:lnTo>
                    <a:pt x="11" y="35"/>
                  </a:lnTo>
                  <a:lnTo>
                    <a:pt x="11" y="30"/>
                  </a:lnTo>
                  <a:lnTo>
                    <a:pt x="6" y="30"/>
                  </a:lnTo>
                  <a:lnTo>
                    <a:pt x="6" y="30"/>
                  </a:lnTo>
                  <a:lnTo>
                    <a:pt x="6" y="30"/>
                  </a:lnTo>
                  <a:lnTo>
                    <a:pt x="0" y="30"/>
                  </a:lnTo>
                  <a:lnTo>
                    <a:pt x="0" y="25"/>
                  </a:lnTo>
                  <a:lnTo>
                    <a:pt x="0" y="25"/>
                  </a:lnTo>
                  <a:lnTo>
                    <a:pt x="0" y="20"/>
                  </a:lnTo>
                  <a:lnTo>
                    <a:pt x="6" y="15"/>
                  </a:lnTo>
                  <a:lnTo>
                    <a:pt x="6" y="10"/>
                  </a:lnTo>
                  <a:lnTo>
                    <a:pt x="6" y="5"/>
                  </a:lnTo>
                  <a:lnTo>
                    <a:pt x="21" y="0"/>
                  </a:lnTo>
                  <a:lnTo>
                    <a:pt x="21" y="0"/>
                  </a:lnTo>
                  <a:lnTo>
                    <a:pt x="21" y="5"/>
                  </a:lnTo>
                  <a:lnTo>
                    <a:pt x="26" y="5"/>
                  </a:lnTo>
                  <a:lnTo>
                    <a:pt x="36" y="10"/>
                  </a:lnTo>
                  <a:lnTo>
                    <a:pt x="36" y="5"/>
                  </a:lnTo>
                  <a:lnTo>
                    <a:pt x="41" y="5"/>
                  </a:lnTo>
                  <a:lnTo>
                    <a:pt x="46" y="5"/>
                  </a:lnTo>
                  <a:lnTo>
                    <a:pt x="51" y="10"/>
                  </a:lnTo>
                  <a:lnTo>
                    <a:pt x="51" y="10"/>
                  </a:lnTo>
                  <a:lnTo>
                    <a:pt x="51" y="10"/>
                  </a:lnTo>
                  <a:lnTo>
                    <a:pt x="36" y="20"/>
                  </a:lnTo>
                  <a:lnTo>
                    <a:pt x="36" y="25"/>
                  </a:lnTo>
                  <a:lnTo>
                    <a:pt x="41" y="25"/>
                  </a:lnTo>
                  <a:lnTo>
                    <a:pt x="36" y="25"/>
                  </a:lnTo>
                  <a:lnTo>
                    <a:pt x="36" y="30"/>
                  </a:lnTo>
                  <a:lnTo>
                    <a:pt x="41" y="30"/>
                  </a:lnTo>
                  <a:lnTo>
                    <a:pt x="41" y="30"/>
                  </a:lnTo>
                  <a:lnTo>
                    <a:pt x="31" y="35"/>
                  </a:lnTo>
                  <a:lnTo>
                    <a:pt x="26" y="35"/>
                  </a:lnTo>
                  <a:lnTo>
                    <a:pt x="21" y="40"/>
                  </a:lnTo>
                  <a:lnTo>
                    <a:pt x="21" y="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2" name="Freeform 56"/>
            <p:cNvSpPr>
              <a:spLocks/>
            </p:cNvSpPr>
            <p:nvPr/>
          </p:nvSpPr>
          <p:spPr bwMode="auto">
            <a:xfrm>
              <a:off x="4881564" y="1503363"/>
              <a:ext cx="7938" cy="7938"/>
            </a:xfrm>
            <a:custGeom>
              <a:avLst/>
              <a:gdLst>
                <a:gd name="T0" fmla="*/ 0 w 5"/>
                <a:gd name="T1" fmla="*/ 0 h 5"/>
                <a:gd name="T2" fmla="*/ 0 w 5"/>
                <a:gd name="T3" fmla="*/ 0 h 5"/>
                <a:gd name="T4" fmla="*/ 0 w 5"/>
                <a:gd name="T5" fmla="*/ 0 h 5"/>
                <a:gd name="T6" fmla="*/ 5 w 5"/>
                <a:gd name="T7" fmla="*/ 5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lnTo>
                    <a:pt x="0" y="0"/>
                  </a:lnTo>
                  <a:lnTo>
                    <a:pt x="0" y="0"/>
                  </a:lnTo>
                  <a:lnTo>
                    <a:pt x="5" y="5"/>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3" name="Freeform 57"/>
            <p:cNvSpPr>
              <a:spLocks/>
            </p:cNvSpPr>
            <p:nvPr/>
          </p:nvSpPr>
          <p:spPr bwMode="auto">
            <a:xfrm>
              <a:off x="4608514" y="1816100"/>
              <a:ext cx="433388" cy="393700"/>
            </a:xfrm>
            <a:custGeom>
              <a:avLst/>
              <a:gdLst>
                <a:gd name="T0" fmla="*/ 273 w 273"/>
                <a:gd name="T1" fmla="*/ 157 h 248"/>
                <a:gd name="T2" fmla="*/ 238 w 273"/>
                <a:gd name="T3" fmla="*/ 182 h 248"/>
                <a:gd name="T4" fmla="*/ 233 w 273"/>
                <a:gd name="T5" fmla="*/ 182 h 248"/>
                <a:gd name="T6" fmla="*/ 238 w 273"/>
                <a:gd name="T7" fmla="*/ 188 h 248"/>
                <a:gd name="T8" fmla="*/ 238 w 273"/>
                <a:gd name="T9" fmla="*/ 198 h 248"/>
                <a:gd name="T10" fmla="*/ 228 w 273"/>
                <a:gd name="T11" fmla="*/ 203 h 248"/>
                <a:gd name="T12" fmla="*/ 218 w 273"/>
                <a:gd name="T13" fmla="*/ 213 h 248"/>
                <a:gd name="T14" fmla="*/ 233 w 273"/>
                <a:gd name="T15" fmla="*/ 223 h 248"/>
                <a:gd name="T16" fmla="*/ 228 w 273"/>
                <a:gd name="T17" fmla="*/ 238 h 248"/>
                <a:gd name="T18" fmla="*/ 223 w 273"/>
                <a:gd name="T19" fmla="*/ 238 h 248"/>
                <a:gd name="T20" fmla="*/ 213 w 273"/>
                <a:gd name="T21" fmla="*/ 248 h 248"/>
                <a:gd name="T22" fmla="*/ 182 w 273"/>
                <a:gd name="T23" fmla="*/ 243 h 248"/>
                <a:gd name="T24" fmla="*/ 167 w 273"/>
                <a:gd name="T25" fmla="*/ 248 h 248"/>
                <a:gd name="T26" fmla="*/ 182 w 273"/>
                <a:gd name="T27" fmla="*/ 233 h 248"/>
                <a:gd name="T28" fmla="*/ 167 w 273"/>
                <a:gd name="T29" fmla="*/ 233 h 248"/>
                <a:gd name="T30" fmla="*/ 152 w 273"/>
                <a:gd name="T31" fmla="*/ 223 h 248"/>
                <a:gd name="T32" fmla="*/ 137 w 273"/>
                <a:gd name="T33" fmla="*/ 223 h 248"/>
                <a:gd name="T34" fmla="*/ 116 w 273"/>
                <a:gd name="T35" fmla="*/ 208 h 248"/>
                <a:gd name="T36" fmla="*/ 101 w 273"/>
                <a:gd name="T37" fmla="*/ 198 h 248"/>
                <a:gd name="T38" fmla="*/ 91 w 273"/>
                <a:gd name="T39" fmla="*/ 198 h 248"/>
                <a:gd name="T40" fmla="*/ 71 w 273"/>
                <a:gd name="T41" fmla="*/ 177 h 248"/>
                <a:gd name="T42" fmla="*/ 76 w 273"/>
                <a:gd name="T43" fmla="*/ 167 h 248"/>
                <a:gd name="T44" fmla="*/ 81 w 273"/>
                <a:gd name="T45" fmla="*/ 167 h 248"/>
                <a:gd name="T46" fmla="*/ 96 w 273"/>
                <a:gd name="T47" fmla="*/ 142 h 248"/>
                <a:gd name="T48" fmla="*/ 91 w 273"/>
                <a:gd name="T49" fmla="*/ 132 h 248"/>
                <a:gd name="T50" fmla="*/ 66 w 273"/>
                <a:gd name="T51" fmla="*/ 137 h 248"/>
                <a:gd name="T52" fmla="*/ 50 w 273"/>
                <a:gd name="T53" fmla="*/ 122 h 248"/>
                <a:gd name="T54" fmla="*/ 30 w 273"/>
                <a:gd name="T55" fmla="*/ 127 h 248"/>
                <a:gd name="T56" fmla="*/ 20 w 273"/>
                <a:gd name="T57" fmla="*/ 132 h 248"/>
                <a:gd name="T58" fmla="*/ 5 w 273"/>
                <a:gd name="T59" fmla="*/ 137 h 248"/>
                <a:gd name="T60" fmla="*/ 5 w 273"/>
                <a:gd name="T61" fmla="*/ 122 h 248"/>
                <a:gd name="T62" fmla="*/ 0 w 273"/>
                <a:gd name="T63" fmla="*/ 117 h 248"/>
                <a:gd name="T64" fmla="*/ 20 w 273"/>
                <a:gd name="T65" fmla="*/ 112 h 248"/>
                <a:gd name="T66" fmla="*/ 15 w 273"/>
                <a:gd name="T67" fmla="*/ 96 h 248"/>
                <a:gd name="T68" fmla="*/ 15 w 273"/>
                <a:gd name="T69" fmla="*/ 91 h 248"/>
                <a:gd name="T70" fmla="*/ 0 w 273"/>
                <a:gd name="T71" fmla="*/ 86 h 248"/>
                <a:gd name="T72" fmla="*/ 20 w 273"/>
                <a:gd name="T73" fmla="*/ 71 h 248"/>
                <a:gd name="T74" fmla="*/ 20 w 273"/>
                <a:gd name="T75" fmla="*/ 56 h 248"/>
                <a:gd name="T76" fmla="*/ 35 w 273"/>
                <a:gd name="T77" fmla="*/ 41 h 248"/>
                <a:gd name="T78" fmla="*/ 45 w 273"/>
                <a:gd name="T79" fmla="*/ 46 h 248"/>
                <a:gd name="T80" fmla="*/ 61 w 273"/>
                <a:gd name="T81" fmla="*/ 36 h 248"/>
                <a:gd name="T82" fmla="*/ 86 w 273"/>
                <a:gd name="T83" fmla="*/ 26 h 248"/>
                <a:gd name="T84" fmla="*/ 96 w 273"/>
                <a:gd name="T85" fmla="*/ 10 h 248"/>
                <a:gd name="T86" fmla="*/ 126 w 273"/>
                <a:gd name="T87" fmla="*/ 15 h 248"/>
                <a:gd name="T88" fmla="*/ 137 w 273"/>
                <a:gd name="T89" fmla="*/ 10 h 248"/>
                <a:gd name="T90" fmla="*/ 167 w 273"/>
                <a:gd name="T91" fmla="*/ 10 h 248"/>
                <a:gd name="T92" fmla="*/ 177 w 273"/>
                <a:gd name="T93" fmla="*/ 10 h 248"/>
                <a:gd name="T94" fmla="*/ 192 w 273"/>
                <a:gd name="T95" fmla="*/ 20 h 248"/>
                <a:gd name="T96" fmla="*/ 213 w 273"/>
                <a:gd name="T97" fmla="*/ 26 h 248"/>
                <a:gd name="T98" fmla="*/ 223 w 273"/>
                <a:gd name="T99" fmla="*/ 41 h 248"/>
                <a:gd name="T100" fmla="*/ 228 w 273"/>
                <a:gd name="T101" fmla="*/ 61 h 248"/>
                <a:gd name="T102" fmla="*/ 238 w 273"/>
                <a:gd name="T103" fmla="*/ 86 h 248"/>
                <a:gd name="T104" fmla="*/ 253 w 273"/>
                <a:gd name="T105" fmla="*/ 96 h 248"/>
                <a:gd name="T106" fmla="*/ 263 w 273"/>
                <a:gd name="T107" fmla="*/ 107 h 248"/>
                <a:gd name="T108" fmla="*/ 263 w 273"/>
                <a:gd name="T109" fmla="*/ 117 h 248"/>
                <a:gd name="T110" fmla="*/ 258 w 273"/>
                <a:gd name="T111" fmla="*/ 142 h 248"/>
                <a:gd name="T112" fmla="*/ 268 w 273"/>
                <a:gd name="T113" fmla="*/ 15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3" h="248">
                  <a:moveTo>
                    <a:pt x="268" y="152"/>
                  </a:moveTo>
                  <a:lnTo>
                    <a:pt x="268" y="152"/>
                  </a:lnTo>
                  <a:lnTo>
                    <a:pt x="273" y="157"/>
                  </a:lnTo>
                  <a:lnTo>
                    <a:pt x="273" y="157"/>
                  </a:lnTo>
                  <a:lnTo>
                    <a:pt x="273" y="157"/>
                  </a:lnTo>
                  <a:lnTo>
                    <a:pt x="263" y="157"/>
                  </a:lnTo>
                  <a:lnTo>
                    <a:pt x="258" y="162"/>
                  </a:lnTo>
                  <a:lnTo>
                    <a:pt x="238" y="182"/>
                  </a:lnTo>
                  <a:lnTo>
                    <a:pt x="233" y="182"/>
                  </a:lnTo>
                  <a:lnTo>
                    <a:pt x="228" y="182"/>
                  </a:lnTo>
                  <a:lnTo>
                    <a:pt x="228" y="182"/>
                  </a:lnTo>
                  <a:lnTo>
                    <a:pt x="233" y="182"/>
                  </a:lnTo>
                  <a:lnTo>
                    <a:pt x="238" y="182"/>
                  </a:lnTo>
                  <a:lnTo>
                    <a:pt x="238" y="188"/>
                  </a:lnTo>
                  <a:lnTo>
                    <a:pt x="238" y="188"/>
                  </a:lnTo>
                  <a:lnTo>
                    <a:pt x="238" y="188"/>
                  </a:lnTo>
                  <a:lnTo>
                    <a:pt x="233" y="193"/>
                  </a:lnTo>
                  <a:lnTo>
                    <a:pt x="233" y="193"/>
                  </a:lnTo>
                  <a:lnTo>
                    <a:pt x="238" y="198"/>
                  </a:lnTo>
                  <a:lnTo>
                    <a:pt x="238" y="198"/>
                  </a:lnTo>
                  <a:lnTo>
                    <a:pt x="238" y="198"/>
                  </a:lnTo>
                  <a:lnTo>
                    <a:pt x="233" y="198"/>
                  </a:lnTo>
                  <a:lnTo>
                    <a:pt x="228" y="198"/>
                  </a:lnTo>
                  <a:lnTo>
                    <a:pt x="228" y="203"/>
                  </a:lnTo>
                  <a:lnTo>
                    <a:pt x="228" y="208"/>
                  </a:lnTo>
                  <a:lnTo>
                    <a:pt x="223" y="203"/>
                  </a:lnTo>
                  <a:lnTo>
                    <a:pt x="218" y="208"/>
                  </a:lnTo>
                  <a:lnTo>
                    <a:pt x="218" y="213"/>
                  </a:lnTo>
                  <a:lnTo>
                    <a:pt x="223" y="213"/>
                  </a:lnTo>
                  <a:lnTo>
                    <a:pt x="218" y="218"/>
                  </a:lnTo>
                  <a:lnTo>
                    <a:pt x="228" y="218"/>
                  </a:lnTo>
                  <a:lnTo>
                    <a:pt x="233" y="223"/>
                  </a:lnTo>
                  <a:lnTo>
                    <a:pt x="233" y="233"/>
                  </a:lnTo>
                  <a:lnTo>
                    <a:pt x="228" y="233"/>
                  </a:lnTo>
                  <a:lnTo>
                    <a:pt x="228" y="238"/>
                  </a:lnTo>
                  <a:lnTo>
                    <a:pt x="228" y="238"/>
                  </a:lnTo>
                  <a:lnTo>
                    <a:pt x="233" y="238"/>
                  </a:lnTo>
                  <a:lnTo>
                    <a:pt x="233" y="238"/>
                  </a:lnTo>
                  <a:lnTo>
                    <a:pt x="228" y="243"/>
                  </a:lnTo>
                  <a:lnTo>
                    <a:pt x="223" y="238"/>
                  </a:lnTo>
                  <a:lnTo>
                    <a:pt x="218" y="238"/>
                  </a:lnTo>
                  <a:lnTo>
                    <a:pt x="218" y="243"/>
                  </a:lnTo>
                  <a:lnTo>
                    <a:pt x="218" y="248"/>
                  </a:lnTo>
                  <a:lnTo>
                    <a:pt x="213" y="248"/>
                  </a:lnTo>
                  <a:lnTo>
                    <a:pt x="197" y="243"/>
                  </a:lnTo>
                  <a:lnTo>
                    <a:pt x="187" y="243"/>
                  </a:lnTo>
                  <a:lnTo>
                    <a:pt x="182" y="243"/>
                  </a:lnTo>
                  <a:lnTo>
                    <a:pt x="182" y="243"/>
                  </a:lnTo>
                  <a:lnTo>
                    <a:pt x="182" y="248"/>
                  </a:lnTo>
                  <a:lnTo>
                    <a:pt x="177" y="248"/>
                  </a:lnTo>
                  <a:lnTo>
                    <a:pt x="172" y="248"/>
                  </a:lnTo>
                  <a:lnTo>
                    <a:pt x="167" y="248"/>
                  </a:lnTo>
                  <a:lnTo>
                    <a:pt x="167" y="243"/>
                  </a:lnTo>
                  <a:lnTo>
                    <a:pt x="182" y="233"/>
                  </a:lnTo>
                  <a:lnTo>
                    <a:pt x="182" y="233"/>
                  </a:lnTo>
                  <a:lnTo>
                    <a:pt x="182" y="233"/>
                  </a:lnTo>
                  <a:lnTo>
                    <a:pt x="177" y="228"/>
                  </a:lnTo>
                  <a:lnTo>
                    <a:pt x="172" y="228"/>
                  </a:lnTo>
                  <a:lnTo>
                    <a:pt x="167" y="228"/>
                  </a:lnTo>
                  <a:lnTo>
                    <a:pt x="167" y="233"/>
                  </a:lnTo>
                  <a:lnTo>
                    <a:pt x="157" y="228"/>
                  </a:lnTo>
                  <a:lnTo>
                    <a:pt x="152" y="228"/>
                  </a:lnTo>
                  <a:lnTo>
                    <a:pt x="152" y="223"/>
                  </a:lnTo>
                  <a:lnTo>
                    <a:pt x="152" y="223"/>
                  </a:lnTo>
                  <a:lnTo>
                    <a:pt x="137" y="228"/>
                  </a:lnTo>
                  <a:lnTo>
                    <a:pt x="137" y="228"/>
                  </a:lnTo>
                  <a:lnTo>
                    <a:pt x="137" y="228"/>
                  </a:lnTo>
                  <a:lnTo>
                    <a:pt x="137" y="223"/>
                  </a:lnTo>
                  <a:lnTo>
                    <a:pt x="137" y="218"/>
                  </a:lnTo>
                  <a:lnTo>
                    <a:pt x="131" y="223"/>
                  </a:lnTo>
                  <a:lnTo>
                    <a:pt x="126" y="213"/>
                  </a:lnTo>
                  <a:lnTo>
                    <a:pt x="116" y="208"/>
                  </a:lnTo>
                  <a:lnTo>
                    <a:pt x="111" y="203"/>
                  </a:lnTo>
                  <a:lnTo>
                    <a:pt x="101" y="203"/>
                  </a:lnTo>
                  <a:lnTo>
                    <a:pt x="101" y="198"/>
                  </a:lnTo>
                  <a:lnTo>
                    <a:pt x="101" y="198"/>
                  </a:lnTo>
                  <a:lnTo>
                    <a:pt x="96" y="203"/>
                  </a:lnTo>
                  <a:lnTo>
                    <a:pt x="96" y="203"/>
                  </a:lnTo>
                  <a:lnTo>
                    <a:pt x="96" y="203"/>
                  </a:lnTo>
                  <a:lnTo>
                    <a:pt x="91" y="198"/>
                  </a:lnTo>
                  <a:lnTo>
                    <a:pt x="81" y="193"/>
                  </a:lnTo>
                  <a:lnTo>
                    <a:pt x="76" y="182"/>
                  </a:lnTo>
                  <a:lnTo>
                    <a:pt x="76" y="177"/>
                  </a:lnTo>
                  <a:lnTo>
                    <a:pt x="71" y="177"/>
                  </a:lnTo>
                  <a:lnTo>
                    <a:pt x="76" y="172"/>
                  </a:lnTo>
                  <a:lnTo>
                    <a:pt x="71" y="172"/>
                  </a:lnTo>
                  <a:lnTo>
                    <a:pt x="76" y="172"/>
                  </a:lnTo>
                  <a:lnTo>
                    <a:pt x="76" y="167"/>
                  </a:lnTo>
                  <a:lnTo>
                    <a:pt x="81" y="167"/>
                  </a:lnTo>
                  <a:lnTo>
                    <a:pt x="81" y="167"/>
                  </a:lnTo>
                  <a:lnTo>
                    <a:pt x="81" y="167"/>
                  </a:lnTo>
                  <a:lnTo>
                    <a:pt x="81" y="167"/>
                  </a:lnTo>
                  <a:lnTo>
                    <a:pt x="81" y="147"/>
                  </a:lnTo>
                  <a:lnTo>
                    <a:pt x="91" y="147"/>
                  </a:lnTo>
                  <a:lnTo>
                    <a:pt x="91" y="147"/>
                  </a:lnTo>
                  <a:lnTo>
                    <a:pt x="96" y="142"/>
                  </a:lnTo>
                  <a:lnTo>
                    <a:pt x="96" y="132"/>
                  </a:lnTo>
                  <a:lnTo>
                    <a:pt x="91" y="132"/>
                  </a:lnTo>
                  <a:lnTo>
                    <a:pt x="91" y="132"/>
                  </a:lnTo>
                  <a:lnTo>
                    <a:pt x="91" y="132"/>
                  </a:lnTo>
                  <a:lnTo>
                    <a:pt x="86" y="132"/>
                  </a:lnTo>
                  <a:lnTo>
                    <a:pt x="76" y="137"/>
                  </a:lnTo>
                  <a:lnTo>
                    <a:pt x="66" y="137"/>
                  </a:lnTo>
                  <a:lnTo>
                    <a:pt x="66" y="137"/>
                  </a:lnTo>
                  <a:lnTo>
                    <a:pt x="66" y="137"/>
                  </a:lnTo>
                  <a:lnTo>
                    <a:pt x="61" y="122"/>
                  </a:lnTo>
                  <a:lnTo>
                    <a:pt x="56" y="122"/>
                  </a:lnTo>
                  <a:lnTo>
                    <a:pt x="50" y="122"/>
                  </a:lnTo>
                  <a:lnTo>
                    <a:pt x="35" y="127"/>
                  </a:lnTo>
                  <a:lnTo>
                    <a:pt x="35" y="127"/>
                  </a:lnTo>
                  <a:lnTo>
                    <a:pt x="30" y="127"/>
                  </a:lnTo>
                  <a:lnTo>
                    <a:pt x="30" y="127"/>
                  </a:lnTo>
                  <a:lnTo>
                    <a:pt x="25" y="127"/>
                  </a:lnTo>
                  <a:lnTo>
                    <a:pt x="25" y="127"/>
                  </a:lnTo>
                  <a:lnTo>
                    <a:pt x="25" y="132"/>
                  </a:lnTo>
                  <a:lnTo>
                    <a:pt x="20" y="132"/>
                  </a:lnTo>
                  <a:lnTo>
                    <a:pt x="15" y="132"/>
                  </a:lnTo>
                  <a:lnTo>
                    <a:pt x="5" y="137"/>
                  </a:lnTo>
                  <a:lnTo>
                    <a:pt x="5" y="137"/>
                  </a:lnTo>
                  <a:lnTo>
                    <a:pt x="5" y="137"/>
                  </a:lnTo>
                  <a:lnTo>
                    <a:pt x="0" y="132"/>
                  </a:lnTo>
                  <a:lnTo>
                    <a:pt x="0" y="132"/>
                  </a:lnTo>
                  <a:lnTo>
                    <a:pt x="5" y="122"/>
                  </a:lnTo>
                  <a:lnTo>
                    <a:pt x="5" y="122"/>
                  </a:lnTo>
                  <a:lnTo>
                    <a:pt x="5" y="122"/>
                  </a:lnTo>
                  <a:lnTo>
                    <a:pt x="5" y="117"/>
                  </a:lnTo>
                  <a:lnTo>
                    <a:pt x="0" y="117"/>
                  </a:lnTo>
                  <a:lnTo>
                    <a:pt x="0" y="117"/>
                  </a:lnTo>
                  <a:lnTo>
                    <a:pt x="0" y="117"/>
                  </a:lnTo>
                  <a:lnTo>
                    <a:pt x="0" y="117"/>
                  </a:lnTo>
                  <a:lnTo>
                    <a:pt x="15" y="107"/>
                  </a:lnTo>
                  <a:lnTo>
                    <a:pt x="20" y="112"/>
                  </a:lnTo>
                  <a:lnTo>
                    <a:pt x="20" y="112"/>
                  </a:lnTo>
                  <a:lnTo>
                    <a:pt x="20" y="112"/>
                  </a:lnTo>
                  <a:lnTo>
                    <a:pt x="20" y="101"/>
                  </a:lnTo>
                  <a:lnTo>
                    <a:pt x="15" y="96"/>
                  </a:lnTo>
                  <a:lnTo>
                    <a:pt x="15" y="96"/>
                  </a:lnTo>
                  <a:lnTo>
                    <a:pt x="10" y="96"/>
                  </a:lnTo>
                  <a:lnTo>
                    <a:pt x="10" y="91"/>
                  </a:lnTo>
                  <a:lnTo>
                    <a:pt x="15" y="91"/>
                  </a:lnTo>
                  <a:lnTo>
                    <a:pt x="15" y="86"/>
                  </a:lnTo>
                  <a:lnTo>
                    <a:pt x="10" y="86"/>
                  </a:lnTo>
                  <a:lnTo>
                    <a:pt x="5" y="86"/>
                  </a:lnTo>
                  <a:lnTo>
                    <a:pt x="0" y="86"/>
                  </a:lnTo>
                  <a:lnTo>
                    <a:pt x="0" y="81"/>
                  </a:lnTo>
                  <a:lnTo>
                    <a:pt x="0" y="76"/>
                  </a:lnTo>
                  <a:lnTo>
                    <a:pt x="10" y="76"/>
                  </a:lnTo>
                  <a:lnTo>
                    <a:pt x="20" y="71"/>
                  </a:lnTo>
                  <a:lnTo>
                    <a:pt x="20" y="66"/>
                  </a:lnTo>
                  <a:lnTo>
                    <a:pt x="20" y="66"/>
                  </a:lnTo>
                  <a:lnTo>
                    <a:pt x="25" y="61"/>
                  </a:lnTo>
                  <a:lnTo>
                    <a:pt x="20" y="56"/>
                  </a:lnTo>
                  <a:lnTo>
                    <a:pt x="25" y="51"/>
                  </a:lnTo>
                  <a:lnTo>
                    <a:pt x="30" y="46"/>
                  </a:lnTo>
                  <a:lnTo>
                    <a:pt x="35" y="41"/>
                  </a:lnTo>
                  <a:lnTo>
                    <a:pt x="35" y="41"/>
                  </a:lnTo>
                  <a:lnTo>
                    <a:pt x="40" y="46"/>
                  </a:lnTo>
                  <a:lnTo>
                    <a:pt x="45" y="46"/>
                  </a:lnTo>
                  <a:lnTo>
                    <a:pt x="45" y="46"/>
                  </a:lnTo>
                  <a:lnTo>
                    <a:pt x="45" y="46"/>
                  </a:lnTo>
                  <a:lnTo>
                    <a:pt x="56" y="41"/>
                  </a:lnTo>
                  <a:lnTo>
                    <a:pt x="56" y="36"/>
                  </a:lnTo>
                  <a:lnTo>
                    <a:pt x="56" y="36"/>
                  </a:lnTo>
                  <a:lnTo>
                    <a:pt x="61" y="36"/>
                  </a:lnTo>
                  <a:lnTo>
                    <a:pt x="66" y="36"/>
                  </a:lnTo>
                  <a:lnTo>
                    <a:pt x="71" y="31"/>
                  </a:lnTo>
                  <a:lnTo>
                    <a:pt x="81" y="26"/>
                  </a:lnTo>
                  <a:lnTo>
                    <a:pt x="86" y="26"/>
                  </a:lnTo>
                  <a:lnTo>
                    <a:pt x="91" y="20"/>
                  </a:lnTo>
                  <a:lnTo>
                    <a:pt x="86" y="15"/>
                  </a:lnTo>
                  <a:lnTo>
                    <a:pt x="91" y="10"/>
                  </a:lnTo>
                  <a:lnTo>
                    <a:pt x="96" y="10"/>
                  </a:lnTo>
                  <a:lnTo>
                    <a:pt x="106" y="15"/>
                  </a:lnTo>
                  <a:lnTo>
                    <a:pt x="116" y="15"/>
                  </a:lnTo>
                  <a:lnTo>
                    <a:pt x="126" y="15"/>
                  </a:lnTo>
                  <a:lnTo>
                    <a:pt x="126" y="15"/>
                  </a:lnTo>
                  <a:lnTo>
                    <a:pt x="126" y="5"/>
                  </a:lnTo>
                  <a:lnTo>
                    <a:pt x="131" y="5"/>
                  </a:lnTo>
                  <a:lnTo>
                    <a:pt x="131" y="0"/>
                  </a:lnTo>
                  <a:lnTo>
                    <a:pt x="137" y="10"/>
                  </a:lnTo>
                  <a:lnTo>
                    <a:pt x="142" y="10"/>
                  </a:lnTo>
                  <a:lnTo>
                    <a:pt x="152" y="5"/>
                  </a:lnTo>
                  <a:lnTo>
                    <a:pt x="157" y="10"/>
                  </a:lnTo>
                  <a:lnTo>
                    <a:pt x="167" y="10"/>
                  </a:lnTo>
                  <a:lnTo>
                    <a:pt x="167" y="10"/>
                  </a:lnTo>
                  <a:lnTo>
                    <a:pt x="172" y="10"/>
                  </a:lnTo>
                  <a:lnTo>
                    <a:pt x="172" y="10"/>
                  </a:lnTo>
                  <a:lnTo>
                    <a:pt x="177" y="10"/>
                  </a:lnTo>
                  <a:lnTo>
                    <a:pt x="182" y="10"/>
                  </a:lnTo>
                  <a:lnTo>
                    <a:pt x="192" y="10"/>
                  </a:lnTo>
                  <a:lnTo>
                    <a:pt x="192" y="10"/>
                  </a:lnTo>
                  <a:lnTo>
                    <a:pt x="192" y="20"/>
                  </a:lnTo>
                  <a:lnTo>
                    <a:pt x="192" y="20"/>
                  </a:lnTo>
                  <a:lnTo>
                    <a:pt x="197" y="26"/>
                  </a:lnTo>
                  <a:lnTo>
                    <a:pt x="202" y="20"/>
                  </a:lnTo>
                  <a:lnTo>
                    <a:pt x="213" y="26"/>
                  </a:lnTo>
                  <a:lnTo>
                    <a:pt x="218" y="26"/>
                  </a:lnTo>
                  <a:lnTo>
                    <a:pt x="223" y="26"/>
                  </a:lnTo>
                  <a:lnTo>
                    <a:pt x="223" y="36"/>
                  </a:lnTo>
                  <a:lnTo>
                    <a:pt x="223" y="41"/>
                  </a:lnTo>
                  <a:lnTo>
                    <a:pt x="223" y="46"/>
                  </a:lnTo>
                  <a:lnTo>
                    <a:pt x="228" y="51"/>
                  </a:lnTo>
                  <a:lnTo>
                    <a:pt x="228" y="56"/>
                  </a:lnTo>
                  <a:lnTo>
                    <a:pt x="228" y="61"/>
                  </a:lnTo>
                  <a:lnTo>
                    <a:pt x="228" y="71"/>
                  </a:lnTo>
                  <a:lnTo>
                    <a:pt x="228" y="71"/>
                  </a:lnTo>
                  <a:lnTo>
                    <a:pt x="233" y="81"/>
                  </a:lnTo>
                  <a:lnTo>
                    <a:pt x="238" y="86"/>
                  </a:lnTo>
                  <a:lnTo>
                    <a:pt x="243" y="91"/>
                  </a:lnTo>
                  <a:lnTo>
                    <a:pt x="248" y="91"/>
                  </a:lnTo>
                  <a:lnTo>
                    <a:pt x="253" y="91"/>
                  </a:lnTo>
                  <a:lnTo>
                    <a:pt x="253" y="96"/>
                  </a:lnTo>
                  <a:lnTo>
                    <a:pt x="258" y="96"/>
                  </a:lnTo>
                  <a:lnTo>
                    <a:pt x="258" y="101"/>
                  </a:lnTo>
                  <a:lnTo>
                    <a:pt x="258" y="101"/>
                  </a:lnTo>
                  <a:lnTo>
                    <a:pt x="263" y="107"/>
                  </a:lnTo>
                  <a:lnTo>
                    <a:pt x="268" y="107"/>
                  </a:lnTo>
                  <a:lnTo>
                    <a:pt x="268" y="112"/>
                  </a:lnTo>
                  <a:lnTo>
                    <a:pt x="268" y="112"/>
                  </a:lnTo>
                  <a:lnTo>
                    <a:pt x="263" y="117"/>
                  </a:lnTo>
                  <a:lnTo>
                    <a:pt x="258" y="122"/>
                  </a:lnTo>
                  <a:lnTo>
                    <a:pt x="253" y="132"/>
                  </a:lnTo>
                  <a:lnTo>
                    <a:pt x="253" y="137"/>
                  </a:lnTo>
                  <a:lnTo>
                    <a:pt x="258" y="142"/>
                  </a:lnTo>
                  <a:lnTo>
                    <a:pt x="263" y="147"/>
                  </a:lnTo>
                  <a:lnTo>
                    <a:pt x="268" y="147"/>
                  </a:lnTo>
                  <a:lnTo>
                    <a:pt x="268" y="147"/>
                  </a:lnTo>
                  <a:lnTo>
                    <a:pt x="268" y="15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4" name="Freeform 58"/>
            <p:cNvSpPr>
              <a:spLocks/>
            </p:cNvSpPr>
            <p:nvPr/>
          </p:nvSpPr>
          <p:spPr bwMode="auto">
            <a:xfrm>
              <a:off x="4962526" y="1816100"/>
              <a:ext cx="249238" cy="241300"/>
            </a:xfrm>
            <a:custGeom>
              <a:avLst/>
              <a:gdLst>
                <a:gd name="T0" fmla="*/ 152 w 157"/>
                <a:gd name="T1" fmla="*/ 71 h 152"/>
                <a:gd name="T2" fmla="*/ 157 w 157"/>
                <a:gd name="T3" fmla="*/ 76 h 152"/>
                <a:gd name="T4" fmla="*/ 152 w 157"/>
                <a:gd name="T5" fmla="*/ 86 h 152"/>
                <a:gd name="T6" fmla="*/ 146 w 157"/>
                <a:gd name="T7" fmla="*/ 96 h 152"/>
                <a:gd name="T8" fmla="*/ 146 w 157"/>
                <a:gd name="T9" fmla="*/ 101 h 152"/>
                <a:gd name="T10" fmla="*/ 146 w 157"/>
                <a:gd name="T11" fmla="*/ 107 h 152"/>
                <a:gd name="T12" fmla="*/ 141 w 157"/>
                <a:gd name="T13" fmla="*/ 112 h 152"/>
                <a:gd name="T14" fmla="*/ 141 w 157"/>
                <a:gd name="T15" fmla="*/ 122 h 152"/>
                <a:gd name="T16" fmla="*/ 121 w 157"/>
                <a:gd name="T17" fmla="*/ 137 h 152"/>
                <a:gd name="T18" fmla="*/ 111 w 157"/>
                <a:gd name="T19" fmla="*/ 142 h 152"/>
                <a:gd name="T20" fmla="*/ 106 w 157"/>
                <a:gd name="T21" fmla="*/ 152 h 152"/>
                <a:gd name="T22" fmla="*/ 101 w 157"/>
                <a:gd name="T23" fmla="*/ 152 h 152"/>
                <a:gd name="T24" fmla="*/ 101 w 157"/>
                <a:gd name="T25" fmla="*/ 152 h 152"/>
                <a:gd name="T26" fmla="*/ 91 w 157"/>
                <a:gd name="T27" fmla="*/ 152 h 152"/>
                <a:gd name="T28" fmla="*/ 86 w 157"/>
                <a:gd name="T29" fmla="*/ 142 h 152"/>
                <a:gd name="T30" fmla="*/ 81 w 157"/>
                <a:gd name="T31" fmla="*/ 137 h 152"/>
                <a:gd name="T32" fmla="*/ 65 w 157"/>
                <a:gd name="T33" fmla="*/ 142 h 152"/>
                <a:gd name="T34" fmla="*/ 50 w 157"/>
                <a:gd name="T35" fmla="*/ 142 h 152"/>
                <a:gd name="T36" fmla="*/ 45 w 157"/>
                <a:gd name="T37" fmla="*/ 147 h 152"/>
                <a:gd name="T38" fmla="*/ 40 w 157"/>
                <a:gd name="T39" fmla="*/ 147 h 152"/>
                <a:gd name="T40" fmla="*/ 30 w 157"/>
                <a:gd name="T41" fmla="*/ 137 h 152"/>
                <a:gd name="T42" fmla="*/ 35 w 157"/>
                <a:gd name="T43" fmla="*/ 122 h 152"/>
                <a:gd name="T44" fmla="*/ 45 w 157"/>
                <a:gd name="T45" fmla="*/ 112 h 152"/>
                <a:gd name="T46" fmla="*/ 45 w 157"/>
                <a:gd name="T47" fmla="*/ 107 h 152"/>
                <a:gd name="T48" fmla="*/ 35 w 157"/>
                <a:gd name="T49" fmla="*/ 101 h 152"/>
                <a:gd name="T50" fmla="*/ 35 w 157"/>
                <a:gd name="T51" fmla="*/ 96 h 152"/>
                <a:gd name="T52" fmla="*/ 30 w 157"/>
                <a:gd name="T53" fmla="*/ 91 h 152"/>
                <a:gd name="T54" fmla="*/ 20 w 157"/>
                <a:gd name="T55" fmla="*/ 91 h 152"/>
                <a:gd name="T56" fmla="*/ 10 w 157"/>
                <a:gd name="T57" fmla="*/ 81 h 152"/>
                <a:gd name="T58" fmla="*/ 5 w 157"/>
                <a:gd name="T59" fmla="*/ 71 h 152"/>
                <a:gd name="T60" fmla="*/ 5 w 157"/>
                <a:gd name="T61" fmla="*/ 56 h 152"/>
                <a:gd name="T62" fmla="*/ 0 w 157"/>
                <a:gd name="T63" fmla="*/ 46 h 152"/>
                <a:gd name="T64" fmla="*/ 0 w 157"/>
                <a:gd name="T65" fmla="*/ 36 h 152"/>
                <a:gd name="T66" fmla="*/ 5 w 157"/>
                <a:gd name="T67" fmla="*/ 26 h 152"/>
                <a:gd name="T68" fmla="*/ 15 w 157"/>
                <a:gd name="T69" fmla="*/ 20 h 152"/>
                <a:gd name="T70" fmla="*/ 20 w 157"/>
                <a:gd name="T71" fmla="*/ 15 h 152"/>
                <a:gd name="T72" fmla="*/ 30 w 157"/>
                <a:gd name="T73" fmla="*/ 20 h 152"/>
                <a:gd name="T74" fmla="*/ 45 w 157"/>
                <a:gd name="T75" fmla="*/ 26 h 152"/>
                <a:gd name="T76" fmla="*/ 50 w 157"/>
                <a:gd name="T77" fmla="*/ 10 h 152"/>
                <a:gd name="T78" fmla="*/ 55 w 157"/>
                <a:gd name="T79" fmla="*/ 5 h 152"/>
                <a:gd name="T80" fmla="*/ 76 w 157"/>
                <a:gd name="T81" fmla="*/ 0 h 152"/>
                <a:gd name="T82" fmla="*/ 86 w 157"/>
                <a:gd name="T83" fmla="*/ 0 h 152"/>
                <a:gd name="T84" fmla="*/ 96 w 157"/>
                <a:gd name="T85" fmla="*/ 5 h 152"/>
                <a:gd name="T86" fmla="*/ 106 w 157"/>
                <a:gd name="T87" fmla="*/ 10 h 152"/>
                <a:gd name="T88" fmla="*/ 116 w 157"/>
                <a:gd name="T89" fmla="*/ 20 h 152"/>
                <a:gd name="T90" fmla="*/ 121 w 157"/>
                <a:gd name="T91" fmla="*/ 31 h 152"/>
                <a:gd name="T92" fmla="*/ 116 w 157"/>
                <a:gd name="T93" fmla="*/ 36 h 152"/>
                <a:gd name="T94" fmla="*/ 121 w 157"/>
                <a:gd name="T95" fmla="*/ 46 h 152"/>
                <a:gd name="T96" fmla="*/ 131 w 157"/>
                <a:gd name="T97" fmla="*/ 61 h 152"/>
                <a:gd name="T98" fmla="*/ 146 w 157"/>
                <a:gd name="T99" fmla="*/ 7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7" h="152">
                  <a:moveTo>
                    <a:pt x="152" y="71"/>
                  </a:moveTo>
                  <a:lnTo>
                    <a:pt x="152" y="71"/>
                  </a:lnTo>
                  <a:lnTo>
                    <a:pt x="157" y="71"/>
                  </a:lnTo>
                  <a:lnTo>
                    <a:pt x="157" y="76"/>
                  </a:lnTo>
                  <a:lnTo>
                    <a:pt x="157" y="76"/>
                  </a:lnTo>
                  <a:lnTo>
                    <a:pt x="152" y="86"/>
                  </a:lnTo>
                  <a:lnTo>
                    <a:pt x="152" y="91"/>
                  </a:lnTo>
                  <a:lnTo>
                    <a:pt x="146" y="96"/>
                  </a:lnTo>
                  <a:lnTo>
                    <a:pt x="146" y="101"/>
                  </a:lnTo>
                  <a:lnTo>
                    <a:pt x="146" y="101"/>
                  </a:lnTo>
                  <a:lnTo>
                    <a:pt x="146" y="107"/>
                  </a:lnTo>
                  <a:lnTo>
                    <a:pt x="146" y="107"/>
                  </a:lnTo>
                  <a:lnTo>
                    <a:pt x="146" y="112"/>
                  </a:lnTo>
                  <a:lnTo>
                    <a:pt x="141" y="112"/>
                  </a:lnTo>
                  <a:lnTo>
                    <a:pt x="141" y="117"/>
                  </a:lnTo>
                  <a:lnTo>
                    <a:pt x="141" y="122"/>
                  </a:lnTo>
                  <a:lnTo>
                    <a:pt x="121" y="132"/>
                  </a:lnTo>
                  <a:lnTo>
                    <a:pt x="121" y="137"/>
                  </a:lnTo>
                  <a:lnTo>
                    <a:pt x="116" y="142"/>
                  </a:lnTo>
                  <a:lnTo>
                    <a:pt x="111" y="142"/>
                  </a:lnTo>
                  <a:lnTo>
                    <a:pt x="106" y="147"/>
                  </a:lnTo>
                  <a:lnTo>
                    <a:pt x="106" y="152"/>
                  </a:lnTo>
                  <a:lnTo>
                    <a:pt x="101" y="152"/>
                  </a:lnTo>
                  <a:lnTo>
                    <a:pt x="101" y="152"/>
                  </a:lnTo>
                  <a:lnTo>
                    <a:pt x="101" y="152"/>
                  </a:lnTo>
                  <a:lnTo>
                    <a:pt x="101" y="152"/>
                  </a:lnTo>
                  <a:lnTo>
                    <a:pt x="91" y="152"/>
                  </a:lnTo>
                  <a:lnTo>
                    <a:pt x="91" y="152"/>
                  </a:lnTo>
                  <a:lnTo>
                    <a:pt x="86" y="147"/>
                  </a:lnTo>
                  <a:lnTo>
                    <a:pt x="86" y="142"/>
                  </a:lnTo>
                  <a:lnTo>
                    <a:pt x="86" y="137"/>
                  </a:lnTo>
                  <a:lnTo>
                    <a:pt x="81" y="137"/>
                  </a:lnTo>
                  <a:lnTo>
                    <a:pt x="71" y="137"/>
                  </a:lnTo>
                  <a:lnTo>
                    <a:pt x="65" y="142"/>
                  </a:lnTo>
                  <a:lnTo>
                    <a:pt x="55" y="142"/>
                  </a:lnTo>
                  <a:lnTo>
                    <a:pt x="50" y="142"/>
                  </a:lnTo>
                  <a:lnTo>
                    <a:pt x="45" y="147"/>
                  </a:lnTo>
                  <a:lnTo>
                    <a:pt x="45" y="147"/>
                  </a:lnTo>
                  <a:lnTo>
                    <a:pt x="45" y="147"/>
                  </a:lnTo>
                  <a:lnTo>
                    <a:pt x="40" y="147"/>
                  </a:lnTo>
                  <a:lnTo>
                    <a:pt x="35" y="142"/>
                  </a:lnTo>
                  <a:lnTo>
                    <a:pt x="30" y="137"/>
                  </a:lnTo>
                  <a:lnTo>
                    <a:pt x="30" y="132"/>
                  </a:lnTo>
                  <a:lnTo>
                    <a:pt x="35" y="122"/>
                  </a:lnTo>
                  <a:lnTo>
                    <a:pt x="40" y="117"/>
                  </a:lnTo>
                  <a:lnTo>
                    <a:pt x="45" y="112"/>
                  </a:lnTo>
                  <a:lnTo>
                    <a:pt x="45" y="112"/>
                  </a:lnTo>
                  <a:lnTo>
                    <a:pt x="45" y="107"/>
                  </a:lnTo>
                  <a:lnTo>
                    <a:pt x="40" y="107"/>
                  </a:lnTo>
                  <a:lnTo>
                    <a:pt x="35" y="101"/>
                  </a:lnTo>
                  <a:lnTo>
                    <a:pt x="35" y="101"/>
                  </a:lnTo>
                  <a:lnTo>
                    <a:pt x="35" y="96"/>
                  </a:lnTo>
                  <a:lnTo>
                    <a:pt x="30" y="96"/>
                  </a:lnTo>
                  <a:lnTo>
                    <a:pt x="30" y="91"/>
                  </a:lnTo>
                  <a:lnTo>
                    <a:pt x="25" y="91"/>
                  </a:lnTo>
                  <a:lnTo>
                    <a:pt x="20" y="91"/>
                  </a:lnTo>
                  <a:lnTo>
                    <a:pt x="15" y="86"/>
                  </a:lnTo>
                  <a:lnTo>
                    <a:pt x="10" y="81"/>
                  </a:lnTo>
                  <a:lnTo>
                    <a:pt x="5" y="71"/>
                  </a:lnTo>
                  <a:lnTo>
                    <a:pt x="5" y="71"/>
                  </a:lnTo>
                  <a:lnTo>
                    <a:pt x="5" y="61"/>
                  </a:lnTo>
                  <a:lnTo>
                    <a:pt x="5" y="56"/>
                  </a:lnTo>
                  <a:lnTo>
                    <a:pt x="5" y="51"/>
                  </a:lnTo>
                  <a:lnTo>
                    <a:pt x="0" y="46"/>
                  </a:lnTo>
                  <a:lnTo>
                    <a:pt x="0" y="41"/>
                  </a:lnTo>
                  <a:lnTo>
                    <a:pt x="0" y="36"/>
                  </a:lnTo>
                  <a:lnTo>
                    <a:pt x="0" y="26"/>
                  </a:lnTo>
                  <a:lnTo>
                    <a:pt x="5" y="26"/>
                  </a:lnTo>
                  <a:lnTo>
                    <a:pt x="5" y="20"/>
                  </a:lnTo>
                  <a:lnTo>
                    <a:pt x="15" y="20"/>
                  </a:lnTo>
                  <a:lnTo>
                    <a:pt x="15" y="20"/>
                  </a:lnTo>
                  <a:lnTo>
                    <a:pt x="20" y="15"/>
                  </a:lnTo>
                  <a:lnTo>
                    <a:pt x="20" y="10"/>
                  </a:lnTo>
                  <a:lnTo>
                    <a:pt x="30" y="20"/>
                  </a:lnTo>
                  <a:lnTo>
                    <a:pt x="40" y="20"/>
                  </a:lnTo>
                  <a:lnTo>
                    <a:pt x="45" y="26"/>
                  </a:lnTo>
                  <a:lnTo>
                    <a:pt x="45" y="26"/>
                  </a:lnTo>
                  <a:lnTo>
                    <a:pt x="50" y="10"/>
                  </a:lnTo>
                  <a:lnTo>
                    <a:pt x="50" y="5"/>
                  </a:lnTo>
                  <a:lnTo>
                    <a:pt x="55" y="5"/>
                  </a:lnTo>
                  <a:lnTo>
                    <a:pt x="60" y="0"/>
                  </a:lnTo>
                  <a:lnTo>
                    <a:pt x="76" y="0"/>
                  </a:lnTo>
                  <a:lnTo>
                    <a:pt x="86" y="0"/>
                  </a:lnTo>
                  <a:lnTo>
                    <a:pt x="86" y="0"/>
                  </a:lnTo>
                  <a:lnTo>
                    <a:pt x="96" y="0"/>
                  </a:lnTo>
                  <a:lnTo>
                    <a:pt x="96" y="5"/>
                  </a:lnTo>
                  <a:lnTo>
                    <a:pt x="106" y="5"/>
                  </a:lnTo>
                  <a:lnTo>
                    <a:pt x="106" y="10"/>
                  </a:lnTo>
                  <a:lnTo>
                    <a:pt x="111" y="15"/>
                  </a:lnTo>
                  <a:lnTo>
                    <a:pt x="116" y="20"/>
                  </a:lnTo>
                  <a:lnTo>
                    <a:pt x="116" y="26"/>
                  </a:lnTo>
                  <a:lnTo>
                    <a:pt x="121" y="31"/>
                  </a:lnTo>
                  <a:lnTo>
                    <a:pt x="121" y="31"/>
                  </a:lnTo>
                  <a:lnTo>
                    <a:pt x="116" y="36"/>
                  </a:lnTo>
                  <a:lnTo>
                    <a:pt x="121" y="41"/>
                  </a:lnTo>
                  <a:lnTo>
                    <a:pt x="121" y="46"/>
                  </a:lnTo>
                  <a:lnTo>
                    <a:pt x="126" y="61"/>
                  </a:lnTo>
                  <a:lnTo>
                    <a:pt x="131" y="61"/>
                  </a:lnTo>
                  <a:lnTo>
                    <a:pt x="141" y="66"/>
                  </a:lnTo>
                  <a:lnTo>
                    <a:pt x="146" y="71"/>
                  </a:lnTo>
                  <a:lnTo>
                    <a:pt x="152" y="7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5" name="Freeform 59"/>
            <p:cNvSpPr>
              <a:spLocks/>
            </p:cNvSpPr>
            <p:nvPr/>
          </p:nvSpPr>
          <p:spPr bwMode="auto">
            <a:xfrm>
              <a:off x="5033964" y="2033588"/>
              <a:ext cx="73025" cy="31750"/>
            </a:xfrm>
            <a:custGeom>
              <a:avLst/>
              <a:gdLst>
                <a:gd name="T0" fmla="*/ 41 w 46"/>
                <a:gd name="T1" fmla="*/ 10 h 20"/>
                <a:gd name="T2" fmla="*/ 41 w 46"/>
                <a:gd name="T3" fmla="*/ 10 h 20"/>
                <a:gd name="T4" fmla="*/ 46 w 46"/>
                <a:gd name="T5" fmla="*/ 15 h 20"/>
                <a:gd name="T6" fmla="*/ 46 w 46"/>
                <a:gd name="T7" fmla="*/ 15 h 20"/>
                <a:gd name="T8" fmla="*/ 5 w 46"/>
                <a:gd name="T9" fmla="*/ 20 h 20"/>
                <a:gd name="T10" fmla="*/ 5 w 46"/>
                <a:gd name="T11" fmla="*/ 20 h 20"/>
                <a:gd name="T12" fmla="*/ 0 w 46"/>
                <a:gd name="T13" fmla="*/ 15 h 20"/>
                <a:gd name="T14" fmla="*/ 0 w 46"/>
                <a:gd name="T15" fmla="*/ 10 h 20"/>
                <a:gd name="T16" fmla="*/ 0 w 46"/>
                <a:gd name="T17" fmla="*/ 10 h 20"/>
                <a:gd name="T18" fmla="*/ 5 w 46"/>
                <a:gd name="T19" fmla="*/ 5 h 20"/>
                <a:gd name="T20" fmla="*/ 10 w 46"/>
                <a:gd name="T21" fmla="*/ 5 h 20"/>
                <a:gd name="T22" fmla="*/ 20 w 46"/>
                <a:gd name="T23" fmla="*/ 5 h 20"/>
                <a:gd name="T24" fmla="*/ 26 w 46"/>
                <a:gd name="T25" fmla="*/ 0 h 20"/>
                <a:gd name="T26" fmla="*/ 36 w 46"/>
                <a:gd name="T27" fmla="*/ 0 h 20"/>
                <a:gd name="T28" fmla="*/ 41 w 46"/>
                <a:gd name="T29" fmla="*/ 0 h 20"/>
                <a:gd name="T30" fmla="*/ 41 w 46"/>
                <a:gd name="T31" fmla="*/ 5 h 20"/>
                <a:gd name="T32" fmla="*/ 41 w 46"/>
                <a:gd name="T3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20">
                  <a:moveTo>
                    <a:pt x="41" y="10"/>
                  </a:moveTo>
                  <a:lnTo>
                    <a:pt x="41" y="10"/>
                  </a:lnTo>
                  <a:lnTo>
                    <a:pt x="46" y="15"/>
                  </a:lnTo>
                  <a:lnTo>
                    <a:pt x="46" y="15"/>
                  </a:lnTo>
                  <a:lnTo>
                    <a:pt x="5" y="20"/>
                  </a:lnTo>
                  <a:lnTo>
                    <a:pt x="5" y="20"/>
                  </a:lnTo>
                  <a:lnTo>
                    <a:pt x="0" y="15"/>
                  </a:lnTo>
                  <a:lnTo>
                    <a:pt x="0" y="10"/>
                  </a:lnTo>
                  <a:lnTo>
                    <a:pt x="0" y="10"/>
                  </a:lnTo>
                  <a:lnTo>
                    <a:pt x="5" y="5"/>
                  </a:lnTo>
                  <a:lnTo>
                    <a:pt x="10" y="5"/>
                  </a:lnTo>
                  <a:lnTo>
                    <a:pt x="20" y="5"/>
                  </a:lnTo>
                  <a:lnTo>
                    <a:pt x="26" y="0"/>
                  </a:lnTo>
                  <a:lnTo>
                    <a:pt x="36" y="0"/>
                  </a:lnTo>
                  <a:lnTo>
                    <a:pt x="41" y="0"/>
                  </a:lnTo>
                  <a:lnTo>
                    <a:pt x="41" y="5"/>
                  </a:lnTo>
                  <a:lnTo>
                    <a:pt x="41"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6" name="Freeform 60"/>
            <p:cNvSpPr>
              <a:spLocks/>
            </p:cNvSpPr>
            <p:nvPr/>
          </p:nvSpPr>
          <p:spPr bwMode="auto">
            <a:xfrm>
              <a:off x="4849814" y="2065338"/>
              <a:ext cx="312738" cy="201613"/>
            </a:xfrm>
            <a:custGeom>
              <a:avLst/>
              <a:gdLst>
                <a:gd name="T0" fmla="*/ 86 w 197"/>
                <a:gd name="T1" fmla="*/ 31 h 127"/>
                <a:gd name="T2" fmla="*/ 86 w 197"/>
                <a:gd name="T3" fmla="*/ 25 h 127"/>
                <a:gd name="T4" fmla="*/ 91 w 197"/>
                <a:gd name="T5" fmla="*/ 25 h 127"/>
                <a:gd name="T6" fmla="*/ 101 w 197"/>
                <a:gd name="T7" fmla="*/ 20 h 127"/>
                <a:gd name="T8" fmla="*/ 142 w 197"/>
                <a:gd name="T9" fmla="*/ 5 h 127"/>
                <a:gd name="T10" fmla="*/ 147 w 197"/>
                <a:gd name="T11" fmla="*/ 0 h 127"/>
                <a:gd name="T12" fmla="*/ 152 w 197"/>
                <a:gd name="T13" fmla="*/ 0 h 127"/>
                <a:gd name="T14" fmla="*/ 162 w 197"/>
                <a:gd name="T15" fmla="*/ 5 h 127"/>
                <a:gd name="T16" fmla="*/ 162 w 197"/>
                <a:gd name="T17" fmla="*/ 15 h 127"/>
                <a:gd name="T18" fmla="*/ 157 w 197"/>
                <a:gd name="T19" fmla="*/ 25 h 127"/>
                <a:gd name="T20" fmla="*/ 162 w 197"/>
                <a:gd name="T21" fmla="*/ 25 h 127"/>
                <a:gd name="T22" fmla="*/ 162 w 197"/>
                <a:gd name="T23" fmla="*/ 31 h 127"/>
                <a:gd name="T24" fmla="*/ 162 w 197"/>
                <a:gd name="T25" fmla="*/ 36 h 127"/>
                <a:gd name="T26" fmla="*/ 167 w 197"/>
                <a:gd name="T27" fmla="*/ 36 h 127"/>
                <a:gd name="T28" fmla="*/ 182 w 197"/>
                <a:gd name="T29" fmla="*/ 41 h 127"/>
                <a:gd name="T30" fmla="*/ 192 w 197"/>
                <a:gd name="T31" fmla="*/ 46 h 127"/>
                <a:gd name="T32" fmla="*/ 197 w 197"/>
                <a:gd name="T33" fmla="*/ 51 h 127"/>
                <a:gd name="T34" fmla="*/ 187 w 197"/>
                <a:gd name="T35" fmla="*/ 61 h 127"/>
                <a:gd name="T36" fmla="*/ 182 w 197"/>
                <a:gd name="T37" fmla="*/ 71 h 127"/>
                <a:gd name="T38" fmla="*/ 162 w 197"/>
                <a:gd name="T39" fmla="*/ 76 h 127"/>
                <a:gd name="T40" fmla="*/ 157 w 197"/>
                <a:gd name="T41" fmla="*/ 81 h 127"/>
                <a:gd name="T42" fmla="*/ 136 w 197"/>
                <a:gd name="T43" fmla="*/ 71 h 127"/>
                <a:gd name="T44" fmla="*/ 131 w 197"/>
                <a:gd name="T45" fmla="*/ 76 h 127"/>
                <a:gd name="T46" fmla="*/ 121 w 197"/>
                <a:gd name="T47" fmla="*/ 86 h 127"/>
                <a:gd name="T48" fmla="*/ 106 w 197"/>
                <a:gd name="T49" fmla="*/ 96 h 127"/>
                <a:gd name="T50" fmla="*/ 101 w 197"/>
                <a:gd name="T51" fmla="*/ 101 h 127"/>
                <a:gd name="T52" fmla="*/ 96 w 197"/>
                <a:gd name="T53" fmla="*/ 117 h 127"/>
                <a:gd name="T54" fmla="*/ 81 w 197"/>
                <a:gd name="T55" fmla="*/ 117 h 127"/>
                <a:gd name="T56" fmla="*/ 71 w 197"/>
                <a:gd name="T57" fmla="*/ 122 h 127"/>
                <a:gd name="T58" fmla="*/ 61 w 197"/>
                <a:gd name="T59" fmla="*/ 127 h 127"/>
                <a:gd name="T60" fmla="*/ 25 w 197"/>
                <a:gd name="T61" fmla="*/ 117 h 127"/>
                <a:gd name="T62" fmla="*/ 5 w 197"/>
                <a:gd name="T63" fmla="*/ 112 h 127"/>
                <a:gd name="T64" fmla="*/ 0 w 197"/>
                <a:gd name="T65" fmla="*/ 106 h 127"/>
                <a:gd name="T66" fmla="*/ 0 w 197"/>
                <a:gd name="T67" fmla="*/ 106 h 127"/>
                <a:gd name="T68" fmla="*/ 5 w 197"/>
                <a:gd name="T69" fmla="*/ 101 h 127"/>
                <a:gd name="T70" fmla="*/ 20 w 197"/>
                <a:gd name="T71" fmla="*/ 96 h 127"/>
                <a:gd name="T72" fmla="*/ 15 w 197"/>
                <a:gd name="T73" fmla="*/ 96 h 127"/>
                <a:gd name="T74" fmla="*/ 20 w 197"/>
                <a:gd name="T75" fmla="*/ 91 h 127"/>
                <a:gd name="T76" fmla="*/ 30 w 197"/>
                <a:gd name="T77" fmla="*/ 91 h 127"/>
                <a:gd name="T78" fmla="*/ 30 w 197"/>
                <a:gd name="T79" fmla="*/ 86 h 127"/>
                <a:gd name="T80" fmla="*/ 45 w 197"/>
                <a:gd name="T81" fmla="*/ 86 h 127"/>
                <a:gd name="T82" fmla="*/ 66 w 197"/>
                <a:gd name="T83" fmla="*/ 91 h 127"/>
                <a:gd name="T84" fmla="*/ 66 w 197"/>
                <a:gd name="T85" fmla="*/ 81 h 127"/>
                <a:gd name="T86" fmla="*/ 76 w 197"/>
                <a:gd name="T87" fmla="*/ 86 h 127"/>
                <a:gd name="T88" fmla="*/ 81 w 197"/>
                <a:gd name="T89" fmla="*/ 81 h 127"/>
                <a:gd name="T90" fmla="*/ 76 w 197"/>
                <a:gd name="T91" fmla="*/ 81 h 127"/>
                <a:gd name="T92" fmla="*/ 81 w 197"/>
                <a:gd name="T93" fmla="*/ 76 h 127"/>
                <a:gd name="T94" fmla="*/ 76 w 197"/>
                <a:gd name="T95" fmla="*/ 61 h 127"/>
                <a:gd name="T96" fmla="*/ 71 w 197"/>
                <a:gd name="T97" fmla="*/ 56 h 127"/>
                <a:gd name="T98" fmla="*/ 66 w 197"/>
                <a:gd name="T99" fmla="*/ 51 h 127"/>
                <a:gd name="T100" fmla="*/ 76 w 197"/>
                <a:gd name="T101" fmla="*/ 51 h 127"/>
                <a:gd name="T102" fmla="*/ 76 w 197"/>
                <a:gd name="T103" fmla="*/ 41 h 127"/>
                <a:gd name="T104" fmla="*/ 86 w 197"/>
                <a:gd name="T105" fmla="*/ 41 h 127"/>
                <a:gd name="T106" fmla="*/ 86 w 197"/>
                <a:gd name="T107" fmla="*/ 41 h 127"/>
                <a:gd name="T108" fmla="*/ 81 w 197"/>
                <a:gd name="T109" fmla="*/ 36 h 127"/>
                <a:gd name="T110" fmla="*/ 86 w 197"/>
                <a:gd name="T111" fmla="*/ 3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7" h="127">
                  <a:moveTo>
                    <a:pt x="86" y="31"/>
                  </a:moveTo>
                  <a:lnTo>
                    <a:pt x="86" y="31"/>
                  </a:lnTo>
                  <a:lnTo>
                    <a:pt x="86" y="31"/>
                  </a:lnTo>
                  <a:lnTo>
                    <a:pt x="86" y="25"/>
                  </a:lnTo>
                  <a:lnTo>
                    <a:pt x="86" y="25"/>
                  </a:lnTo>
                  <a:lnTo>
                    <a:pt x="91" y="25"/>
                  </a:lnTo>
                  <a:lnTo>
                    <a:pt x="96" y="20"/>
                  </a:lnTo>
                  <a:lnTo>
                    <a:pt x="101" y="20"/>
                  </a:lnTo>
                  <a:lnTo>
                    <a:pt x="136" y="5"/>
                  </a:lnTo>
                  <a:lnTo>
                    <a:pt x="142" y="5"/>
                  </a:lnTo>
                  <a:lnTo>
                    <a:pt x="142" y="0"/>
                  </a:lnTo>
                  <a:lnTo>
                    <a:pt x="147" y="0"/>
                  </a:lnTo>
                  <a:lnTo>
                    <a:pt x="147" y="0"/>
                  </a:lnTo>
                  <a:lnTo>
                    <a:pt x="152" y="0"/>
                  </a:lnTo>
                  <a:lnTo>
                    <a:pt x="157" y="5"/>
                  </a:lnTo>
                  <a:lnTo>
                    <a:pt x="162" y="5"/>
                  </a:lnTo>
                  <a:lnTo>
                    <a:pt x="162" y="10"/>
                  </a:lnTo>
                  <a:lnTo>
                    <a:pt x="162" y="15"/>
                  </a:lnTo>
                  <a:lnTo>
                    <a:pt x="162" y="20"/>
                  </a:lnTo>
                  <a:lnTo>
                    <a:pt x="157" y="25"/>
                  </a:lnTo>
                  <a:lnTo>
                    <a:pt x="157" y="25"/>
                  </a:lnTo>
                  <a:lnTo>
                    <a:pt x="162" y="25"/>
                  </a:lnTo>
                  <a:lnTo>
                    <a:pt x="162" y="25"/>
                  </a:lnTo>
                  <a:lnTo>
                    <a:pt x="162" y="31"/>
                  </a:lnTo>
                  <a:lnTo>
                    <a:pt x="162" y="31"/>
                  </a:lnTo>
                  <a:lnTo>
                    <a:pt x="162" y="36"/>
                  </a:lnTo>
                  <a:lnTo>
                    <a:pt x="167" y="36"/>
                  </a:lnTo>
                  <a:lnTo>
                    <a:pt x="167" y="36"/>
                  </a:lnTo>
                  <a:lnTo>
                    <a:pt x="167" y="36"/>
                  </a:lnTo>
                  <a:lnTo>
                    <a:pt x="182" y="41"/>
                  </a:lnTo>
                  <a:lnTo>
                    <a:pt x="187" y="41"/>
                  </a:lnTo>
                  <a:lnTo>
                    <a:pt x="192" y="46"/>
                  </a:lnTo>
                  <a:lnTo>
                    <a:pt x="192" y="46"/>
                  </a:lnTo>
                  <a:lnTo>
                    <a:pt x="197" y="51"/>
                  </a:lnTo>
                  <a:lnTo>
                    <a:pt x="197" y="56"/>
                  </a:lnTo>
                  <a:lnTo>
                    <a:pt x="187" y="61"/>
                  </a:lnTo>
                  <a:lnTo>
                    <a:pt x="187" y="66"/>
                  </a:lnTo>
                  <a:lnTo>
                    <a:pt x="182" y="71"/>
                  </a:lnTo>
                  <a:lnTo>
                    <a:pt x="172" y="71"/>
                  </a:lnTo>
                  <a:lnTo>
                    <a:pt x="162" y="76"/>
                  </a:lnTo>
                  <a:lnTo>
                    <a:pt x="157" y="81"/>
                  </a:lnTo>
                  <a:lnTo>
                    <a:pt x="157" y="81"/>
                  </a:lnTo>
                  <a:lnTo>
                    <a:pt x="147" y="71"/>
                  </a:lnTo>
                  <a:lnTo>
                    <a:pt x="136" y="71"/>
                  </a:lnTo>
                  <a:lnTo>
                    <a:pt x="131" y="71"/>
                  </a:lnTo>
                  <a:lnTo>
                    <a:pt x="131" y="76"/>
                  </a:lnTo>
                  <a:lnTo>
                    <a:pt x="131" y="76"/>
                  </a:lnTo>
                  <a:lnTo>
                    <a:pt x="121" y="86"/>
                  </a:lnTo>
                  <a:lnTo>
                    <a:pt x="111" y="96"/>
                  </a:lnTo>
                  <a:lnTo>
                    <a:pt x="106" y="96"/>
                  </a:lnTo>
                  <a:lnTo>
                    <a:pt x="106" y="96"/>
                  </a:lnTo>
                  <a:lnTo>
                    <a:pt x="101" y="101"/>
                  </a:lnTo>
                  <a:lnTo>
                    <a:pt x="101" y="112"/>
                  </a:lnTo>
                  <a:lnTo>
                    <a:pt x="96" y="117"/>
                  </a:lnTo>
                  <a:lnTo>
                    <a:pt x="96" y="117"/>
                  </a:lnTo>
                  <a:lnTo>
                    <a:pt x="81" y="117"/>
                  </a:lnTo>
                  <a:lnTo>
                    <a:pt x="81" y="117"/>
                  </a:lnTo>
                  <a:lnTo>
                    <a:pt x="71" y="122"/>
                  </a:lnTo>
                  <a:lnTo>
                    <a:pt x="66" y="127"/>
                  </a:lnTo>
                  <a:lnTo>
                    <a:pt x="61" y="127"/>
                  </a:lnTo>
                  <a:lnTo>
                    <a:pt x="50" y="127"/>
                  </a:lnTo>
                  <a:lnTo>
                    <a:pt x="25" y="117"/>
                  </a:lnTo>
                  <a:lnTo>
                    <a:pt x="10" y="117"/>
                  </a:lnTo>
                  <a:lnTo>
                    <a:pt x="5" y="112"/>
                  </a:lnTo>
                  <a:lnTo>
                    <a:pt x="0" y="106"/>
                  </a:lnTo>
                  <a:lnTo>
                    <a:pt x="0" y="106"/>
                  </a:lnTo>
                  <a:lnTo>
                    <a:pt x="0" y="106"/>
                  </a:lnTo>
                  <a:lnTo>
                    <a:pt x="0" y="106"/>
                  </a:lnTo>
                  <a:lnTo>
                    <a:pt x="0" y="106"/>
                  </a:lnTo>
                  <a:lnTo>
                    <a:pt x="5" y="101"/>
                  </a:lnTo>
                  <a:lnTo>
                    <a:pt x="10" y="101"/>
                  </a:lnTo>
                  <a:lnTo>
                    <a:pt x="20" y="96"/>
                  </a:lnTo>
                  <a:lnTo>
                    <a:pt x="20" y="96"/>
                  </a:lnTo>
                  <a:lnTo>
                    <a:pt x="15" y="96"/>
                  </a:lnTo>
                  <a:lnTo>
                    <a:pt x="15" y="91"/>
                  </a:lnTo>
                  <a:lnTo>
                    <a:pt x="20" y="91"/>
                  </a:lnTo>
                  <a:lnTo>
                    <a:pt x="25" y="91"/>
                  </a:lnTo>
                  <a:lnTo>
                    <a:pt x="30" y="91"/>
                  </a:lnTo>
                  <a:lnTo>
                    <a:pt x="30" y="86"/>
                  </a:lnTo>
                  <a:lnTo>
                    <a:pt x="30" y="86"/>
                  </a:lnTo>
                  <a:lnTo>
                    <a:pt x="35" y="86"/>
                  </a:lnTo>
                  <a:lnTo>
                    <a:pt x="45" y="86"/>
                  </a:lnTo>
                  <a:lnTo>
                    <a:pt x="61" y="91"/>
                  </a:lnTo>
                  <a:lnTo>
                    <a:pt x="66" y="91"/>
                  </a:lnTo>
                  <a:lnTo>
                    <a:pt x="66" y="86"/>
                  </a:lnTo>
                  <a:lnTo>
                    <a:pt x="66" y="81"/>
                  </a:lnTo>
                  <a:lnTo>
                    <a:pt x="71" y="81"/>
                  </a:lnTo>
                  <a:lnTo>
                    <a:pt x="76" y="86"/>
                  </a:lnTo>
                  <a:lnTo>
                    <a:pt x="81" y="81"/>
                  </a:lnTo>
                  <a:lnTo>
                    <a:pt x="81" y="81"/>
                  </a:lnTo>
                  <a:lnTo>
                    <a:pt x="76" y="81"/>
                  </a:lnTo>
                  <a:lnTo>
                    <a:pt x="76" y="81"/>
                  </a:lnTo>
                  <a:lnTo>
                    <a:pt x="76" y="76"/>
                  </a:lnTo>
                  <a:lnTo>
                    <a:pt x="81" y="76"/>
                  </a:lnTo>
                  <a:lnTo>
                    <a:pt x="81" y="66"/>
                  </a:lnTo>
                  <a:lnTo>
                    <a:pt x="76" y="61"/>
                  </a:lnTo>
                  <a:lnTo>
                    <a:pt x="66" y="61"/>
                  </a:lnTo>
                  <a:lnTo>
                    <a:pt x="71" y="56"/>
                  </a:lnTo>
                  <a:lnTo>
                    <a:pt x="66" y="56"/>
                  </a:lnTo>
                  <a:lnTo>
                    <a:pt x="66" y="51"/>
                  </a:lnTo>
                  <a:lnTo>
                    <a:pt x="71" y="46"/>
                  </a:lnTo>
                  <a:lnTo>
                    <a:pt x="76" y="51"/>
                  </a:lnTo>
                  <a:lnTo>
                    <a:pt x="76" y="46"/>
                  </a:lnTo>
                  <a:lnTo>
                    <a:pt x="76" y="41"/>
                  </a:lnTo>
                  <a:lnTo>
                    <a:pt x="81" y="41"/>
                  </a:lnTo>
                  <a:lnTo>
                    <a:pt x="86" y="41"/>
                  </a:lnTo>
                  <a:lnTo>
                    <a:pt x="86" y="41"/>
                  </a:lnTo>
                  <a:lnTo>
                    <a:pt x="86" y="41"/>
                  </a:lnTo>
                  <a:lnTo>
                    <a:pt x="81" y="36"/>
                  </a:lnTo>
                  <a:lnTo>
                    <a:pt x="81" y="36"/>
                  </a:lnTo>
                  <a:lnTo>
                    <a:pt x="86" y="31"/>
                  </a:lnTo>
                  <a:lnTo>
                    <a:pt x="86" y="3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7" name="Freeform 61"/>
            <p:cNvSpPr>
              <a:spLocks/>
            </p:cNvSpPr>
            <p:nvPr/>
          </p:nvSpPr>
          <p:spPr bwMode="auto">
            <a:xfrm>
              <a:off x="5026026" y="2251075"/>
              <a:ext cx="193675" cy="111125"/>
            </a:xfrm>
            <a:custGeom>
              <a:avLst/>
              <a:gdLst>
                <a:gd name="T0" fmla="*/ 0 w 122"/>
                <a:gd name="T1" fmla="*/ 35 h 70"/>
                <a:gd name="T2" fmla="*/ 0 w 122"/>
                <a:gd name="T3" fmla="*/ 35 h 70"/>
                <a:gd name="T4" fmla="*/ 20 w 122"/>
                <a:gd name="T5" fmla="*/ 25 h 70"/>
                <a:gd name="T6" fmla="*/ 31 w 122"/>
                <a:gd name="T7" fmla="*/ 20 h 70"/>
                <a:gd name="T8" fmla="*/ 36 w 122"/>
                <a:gd name="T9" fmla="*/ 15 h 70"/>
                <a:gd name="T10" fmla="*/ 36 w 122"/>
                <a:gd name="T11" fmla="*/ 10 h 70"/>
                <a:gd name="T12" fmla="*/ 41 w 122"/>
                <a:gd name="T13" fmla="*/ 5 h 70"/>
                <a:gd name="T14" fmla="*/ 46 w 122"/>
                <a:gd name="T15" fmla="*/ 0 h 70"/>
                <a:gd name="T16" fmla="*/ 76 w 122"/>
                <a:gd name="T17" fmla="*/ 5 h 70"/>
                <a:gd name="T18" fmla="*/ 86 w 122"/>
                <a:gd name="T19" fmla="*/ 15 h 70"/>
                <a:gd name="T20" fmla="*/ 81 w 122"/>
                <a:gd name="T21" fmla="*/ 20 h 70"/>
                <a:gd name="T22" fmla="*/ 91 w 122"/>
                <a:gd name="T23" fmla="*/ 20 h 70"/>
                <a:gd name="T24" fmla="*/ 91 w 122"/>
                <a:gd name="T25" fmla="*/ 20 h 70"/>
                <a:gd name="T26" fmla="*/ 96 w 122"/>
                <a:gd name="T27" fmla="*/ 20 h 70"/>
                <a:gd name="T28" fmla="*/ 106 w 122"/>
                <a:gd name="T29" fmla="*/ 25 h 70"/>
                <a:gd name="T30" fmla="*/ 122 w 122"/>
                <a:gd name="T31" fmla="*/ 35 h 70"/>
                <a:gd name="T32" fmla="*/ 122 w 122"/>
                <a:gd name="T33" fmla="*/ 35 h 70"/>
                <a:gd name="T34" fmla="*/ 122 w 122"/>
                <a:gd name="T35" fmla="*/ 35 h 70"/>
                <a:gd name="T36" fmla="*/ 122 w 122"/>
                <a:gd name="T37" fmla="*/ 35 h 70"/>
                <a:gd name="T38" fmla="*/ 106 w 122"/>
                <a:gd name="T39" fmla="*/ 50 h 70"/>
                <a:gd name="T40" fmla="*/ 117 w 122"/>
                <a:gd name="T41" fmla="*/ 60 h 70"/>
                <a:gd name="T42" fmla="*/ 112 w 122"/>
                <a:gd name="T43" fmla="*/ 60 h 70"/>
                <a:gd name="T44" fmla="*/ 101 w 122"/>
                <a:gd name="T45" fmla="*/ 60 h 70"/>
                <a:gd name="T46" fmla="*/ 96 w 122"/>
                <a:gd name="T47" fmla="*/ 60 h 70"/>
                <a:gd name="T48" fmla="*/ 86 w 122"/>
                <a:gd name="T49" fmla="*/ 65 h 70"/>
                <a:gd name="T50" fmla="*/ 81 w 122"/>
                <a:gd name="T51" fmla="*/ 70 h 70"/>
                <a:gd name="T52" fmla="*/ 71 w 122"/>
                <a:gd name="T53" fmla="*/ 70 h 70"/>
                <a:gd name="T54" fmla="*/ 71 w 122"/>
                <a:gd name="T55" fmla="*/ 65 h 70"/>
                <a:gd name="T56" fmla="*/ 46 w 122"/>
                <a:gd name="T57" fmla="*/ 65 h 70"/>
                <a:gd name="T58" fmla="*/ 36 w 122"/>
                <a:gd name="T59" fmla="*/ 70 h 70"/>
                <a:gd name="T60" fmla="*/ 5 w 122"/>
                <a:gd name="T61" fmla="*/ 45 h 70"/>
                <a:gd name="T62" fmla="*/ 0 w 122"/>
                <a:gd name="T63"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70">
                  <a:moveTo>
                    <a:pt x="0" y="35"/>
                  </a:moveTo>
                  <a:lnTo>
                    <a:pt x="0" y="35"/>
                  </a:lnTo>
                  <a:lnTo>
                    <a:pt x="0" y="35"/>
                  </a:lnTo>
                  <a:lnTo>
                    <a:pt x="0" y="35"/>
                  </a:lnTo>
                  <a:lnTo>
                    <a:pt x="10" y="30"/>
                  </a:lnTo>
                  <a:lnTo>
                    <a:pt x="20" y="25"/>
                  </a:lnTo>
                  <a:lnTo>
                    <a:pt x="25" y="25"/>
                  </a:lnTo>
                  <a:lnTo>
                    <a:pt x="31" y="20"/>
                  </a:lnTo>
                  <a:lnTo>
                    <a:pt x="31" y="15"/>
                  </a:lnTo>
                  <a:lnTo>
                    <a:pt x="36" y="15"/>
                  </a:lnTo>
                  <a:lnTo>
                    <a:pt x="36" y="10"/>
                  </a:lnTo>
                  <a:lnTo>
                    <a:pt x="36" y="10"/>
                  </a:lnTo>
                  <a:lnTo>
                    <a:pt x="36" y="10"/>
                  </a:lnTo>
                  <a:lnTo>
                    <a:pt x="41" y="5"/>
                  </a:lnTo>
                  <a:lnTo>
                    <a:pt x="46" y="0"/>
                  </a:lnTo>
                  <a:lnTo>
                    <a:pt x="46" y="0"/>
                  </a:lnTo>
                  <a:lnTo>
                    <a:pt x="76" y="5"/>
                  </a:lnTo>
                  <a:lnTo>
                    <a:pt x="76" y="5"/>
                  </a:lnTo>
                  <a:lnTo>
                    <a:pt x="81" y="10"/>
                  </a:lnTo>
                  <a:lnTo>
                    <a:pt x="86" y="15"/>
                  </a:lnTo>
                  <a:lnTo>
                    <a:pt x="86" y="20"/>
                  </a:lnTo>
                  <a:lnTo>
                    <a:pt x="81" y="20"/>
                  </a:lnTo>
                  <a:lnTo>
                    <a:pt x="86" y="20"/>
                  </a:lnTo>
                  <a:lnTo>
                    <a:pt x="91" y="20"/>
                  </a:lnTo>
                  <a:lnTo>
                    <a:pt x="91" y="20"/>
                  </a:lnTo>
                  <a:lnTo>
                    <a:pt x="91" y="20"/>
                  </a:lnTo>
                  <a:lnTo>
                    <a:pt x="96" y="20"/>
                  </a:lnTo>
                  <a:lnTo>
                    <a:pt x="96" y="20"/>
                  </a:lnTo>
                  <a:lnTo>
                    <a:pt x="101" y="20"/>
                  </a:lnTo>
                  <a:lnTo>
                    <a:pt x="106" y="25"/>
                  </a:lnTo>
                  <a:lnTo>
                    <a:pt x="112" y="30"/>
                  </a:lnTo>
                  <a:lnTo>
                    <a:pt x="122" y="35"/>
                  </a:lnTo>
                  <a:lnTo>
                    <a:pt x="122" y="35"/>
                  </a:lnTo>
                  <a:lnTo>
                    <a:pt x="122" y="35"/>
                  </a:lnTo>
                  <a:lnTo>
                    <a:pt x="122" y="35"/>
                  </a:lnTo>
                  <a:lnTo>
                    <a:pt x="122" y="35"/>
                  </a:lnTo>
                  <a:lnTo>
                    <a:pt x="122" y="35"/>
                  </a:lnTo>
                  <a:lnTo>
                    <a:pt x="122" y="35"/>
                  </a:lnTo>
                  <a:lnTo>
                    <a:pt x="117" y="40"/>
                  </a:lnTo>
                  <a:lnTo>
                    <a:pt x="106" y="50"/>
                  </a:lnTo>
                  <a:lnTo>
                    <a:pt x="112" y="55"/>
                  </a:lnTo>
                  <a:lnTo>
                    <a:pt x="117" y="60"/>
                  </a:lnTo>
                  <a:lnTo>
                    <a:pt x="112" y="60"/>
                  </a:lnTo>
                  <a:lnTo>
                    <a:pt x="112" y="60"/>
                  </a:lnTo>
                  <a:lnTo>
                    <a:pt x="106" y="60"/>
                  </a:lnTo>
                  <a:lnTo>
                    <a:pt x="101" y="60"/>
                  </a:lnTo>
                  <a:lnTo>
                    <a:pt x="96" y="65"/>
                  </a:lnTo>
                  <a:lnTo>
                    <a:pt x="96" y="60"/>
                  </a:lnTo>
                  <a:lnTo>
                    <a:pt x="91" y="65"/>
                  </a:lnTo>
                  <a:lnTo>
                    <a:pt x="86" y="65"/>
                  </a:lnTo>
                  <a:lnTo>
                    <a:pt x="86" y="65"/>
                  </a:lnTo>
                  <a:lnTo>
                    <a:pt x="81" y="70"/>
                  </a:lnTo>
                  <a:lnTo>
                    <a:pt x="81" y="70"/>
                  </a:lnTo>
                  <a:lnTo>
                    <a:pt x="71" y="70"/>
                  </a:lnTo>
                  <a:lnTo>
                    <a:pt x="71" y="65"/>
                  </a:lnTo>
                  <a:lnTo>
                    <a:pt x="71" y="65"/>
                  </a:lnTo>
                  <a:lnTo>
                    <a:pt x="56" y="70"/>
                  </a:lnTo>
                  <a:lnTo>
                    <a:pt x="46" y="65"/>
                  </a:lnTo>
                  <a:lnTo>
                    <a:pt x="41" y="70"/>
                  </a:lnTo>
                  <a:lnTo>
                    <a:pt x="36" y="70"/>
                  </a:lnTo>
                  <a:lnTo>
                    <a:pt x="25" y="60"/>
                  </a:lnTo>
                  <a:lnTo>
                    <a:pt x="5" y="45"/>
                  </a:lnTo>
                  <a:lnTo>
                    <a:pt x="0" y="40"/>
                  </a:lnTo>
                  <a:lnTo>
                    <a:pt x="0" y="3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8" name="Freeform 62"/>
            <p:cNvSpPr>
              <a:spLocks/>
            </p:cNvSpPr>
            <p:nvPr/>
          </p:nvSpPr>
          <p:spPr bwMode="auto">
            <a:xfrm>
              <a:off x="4921251" y="2274888"/>
              <a:ext cx="104775" cy="87313"/>
            </a:xfrm>
            <a:custGeom>
              <a:avLst/>
              <a:gdLst>
                <a:gd name="T0" fmla="*/ 0 w 66"/>
                <a:gd name="T1" fmla="*/ 0 h 55"/>
                <a:gd name="T2" fmla="*/ 0 w 66"/>
                <a:gd name="T3" fmla="*/ 0 h 55"/>
                <a:gd name="T4" fmla="*/ 0 w 66"/>
                <a:gd name="T5" fmla="*/ 0 h 55"/>
                <a:gd name="T6" fmla="*/ 0 w 66"/>
                <a:gd name="T7" fmla="*/ 0 h 55"/>
                <a:gd name="T8" fmla="*/ 10 w 66"/>
                <a:gd name="T9" fmla="*/ 5 h 55"/>
                <a:gd name="T10" fmla="*/ 16 w 66"/>
                <a:gd name="T11" fmla="*/ 5 h 55"/>
                <a:gd name="T12" fmla="*/ 21 w 66"/>
                <a:gd name="T13" fmla="*/ 0 h 55"/>
                <a:gd name="T14" fmla="*/ 21 w 66"/>
                <a:gd name="T15" fmla="*/ 0 h 55"/>
                <a:gd name="T16" fmla="*/ 26 w 66"/>
                <a:gd name="T17" fmla="*/ 5 h 55"/>
                <a:gd name="T18" fmla="*/ 26 w 66"/>
                <a:gd name="T19" fmla="*/ 5 h 55"/>
                <a:gd name="T20" fmla="*/ 56 w 66"/>
                <a:gd name="T21" fmla="*/ 10 h 55"/>
                <a:gd name="T22" fmla="*/ 61 w 66"/>
                <a:gd name="T23" fmla="*/ 10 h 55"/>
                <a:gd name="T24" fmla="*/ 61 w 66"/>
                <a:gd name="T25" fmla="*/ 15 h 55"/>
                <a:gd name="T26" fmla="*/ 61 w 66"/>
                <a:gd name="T27" fmla="*/ 20 h 55"/>
                <a:gd name="T28" fmla="*/ 66 w 66"/>
                <a:gd name="T29" fmla="*/ 20 h 55"/>
                <a:gd name="T30" fmla="*/ 66 w 66"/>
                <a:gd name="T31" fmla="*/ 20 h 55"/>
                <a:gd name="T32" fmla="*/ 66 w 66"/>
                <a:gd name="T33" fmla="*/ 20 h 55"/>
                <a:gd name="T34" fmla="*/ 61 w 66"/>
                <a:gd name="T35" fmla="*/ 30 h 55"/>
                <a:gd name="T36" fmla="*/ 61 w 66"/>
                <a:gd name="T37" fmla="*/ 35 h 55"/>
                <a:gd name="T38" fmla="*/ 56 w 66"/>
                <a:gd name="T39" fmla="*/ 35 h 55"/>
                <a:gd name="T40" fmla="*/ 46 w 66"/>
                <a:gd name="T41" fmla="*/ 35 h 55"/>
                <a:gd name="T42" fmla="*/ 36 w 66"/>
                <a:gd name="T43" fmla="*/ 45 h 55"/>
                <a:gd name="T44" fmla="*/ 21 w 66"/>
                <a:gd name="T45" fmla="*/ 55 h 55"/>
                <a:gd name="T46" fmla="*/ 16 w 66"/>
                <a:gd name="T47" fmla="*/ 55 h 55"/>
                <a:gd name="T48" fmla="*/ 16 w 66"/>
                <a:gd name="T49" fmla="*/ 55 h 55"/>
                <a:gd name="T50" fmla="*/ 10 w 66"/>
                <a:gd name="T51" fmla="*/ 55 h 55"/>
                <a:gd name="T52" fmla="*/ 10 w 66"/>
                <a:gd name="T53" fmla="*/ 55 h 55"/>
                <a:gd name="T54" fmla="*/ 10 w 66"/>
                <a:gd name="T55" fmla="*/ 50 h 55"/>
                <a:gd name="T56" fmla="*/ 10 w 66"/>
                <a:gd name="T57" fmla="*/ 35 h 55"/>
                <a:gd name="T58" fmla="*/ 10 w 66"/>
                <a:gd name="T59" fmla="*/ 30 h 55"/>
                <a:gd name="T60" fmla="*/ 5 w 66"/>
                <a:gd name="T61" fmla="*/ 30 h 55"/>
                <a:gd name="T62" fmla="*/ 5 w 66"/>
                <a:gd name="T63" fmla="*/ 30 h 55"/>
                <a:gd name="T64" fmla="*/ 0 w 66"/>
                <a:gd name="T65" fmla="*/ 25 h 55"/>
                <a:gd name="T66" fmla="*/ 0 w 66"/>
                <a:gd name="T67" fmla="*/ 15 h 55"/>
                <a:gd name="T68" fmla="*/ 0 w 66"/>
                <a:gd name="T69" fmla="*/ 10 h 55"/>
                <a:gd name="T70" fmla="*/ 0 w 66"/>
                <a:gd name="T71" fmla="*/ 0 h 55"/>
                <a:gd name="T72" fmla="*/ 0 w 66"/>
                <a:gd name="T7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6" h="55">
                  <a:moveTo>
                    <a:pt x="0" y="0"/>
                  </a:moveTo>
                  <a:lnTo>
                    <a:pt x="0" y="0"/>
                  </a:lnTo>
                  <a:lnTo>
                    <a:pt x="0" y="0"/>
                  </a:lnTo>
                  <a:lnTo>
                    <a:pt x="0" y="0"/>
                  </a:lnTo>
                  <a:lnTo>
                    <a:pt x="10" y="5"/>
                  </a:lnTo>
                  <a:lnTo>
                    <a:pt x="16" y="5"/>
                  </a:lnTo>
                  <a:lnTo>
                    <a:pt x="21" y="0"/>
                  </a:lnTo>
                  <a:lnTo>
                    <a:pt x="21" y="0"/>
                  </a:lnTo>
                  <a:lnTo>
                    <a:pt x="26" y="5"/>
                  </a:lnTo>
                  <a:lnTo>
                    <a:pt x="26" y="5"/>
                  </a:lnTo>
                  <a:lnTo>
                    <a:pt x="56" y="10"/>
                  </a:lnTo>
                  <a:lnTo>
                    <a:pt x="61" y="10"/>
                  </a:lnTo>
                  <a:lnTo>
                    <a:pt x="61" y="15"/>
                  </a:lnTo>
                  <a:lnTo>
                    <a:pt x="61" y="20"/>
                  </a:lnTo>
                  <a:lnTo>
                    <a:pt x="66" y="20"/>
                  </a:lnTo>
                  <a:lnTo>
                    <a:pt x="66" y="20"/>
                  </a:lnTo>
                  <a:lnTo>
                    <a:pt x="66" y="20"/>
                  </a:lnTo>
                  <a:lnTo>
                    <a:pt x="61" y="30"/>
                  </a:lnTo>
                  <a:lnTo>
                    <a:pt x="61" y="35"/>
                  </a:lnTo>
                  <a:lnTo>
                    <a:pt x="56" y="35"/>
                  </a:lnTo>
                  <a:lnTo>
                    <a:pt x="46" y="35"/>
                  </a:lnTo>
                  <a:lnTo>
                    <a:pt x="36" y="45"/>
                  </a:lnTo>
                  <a:lnTo>
                    <a:pt x="21" y="55"/>
                  </a:lnTo>
                  <a:lnTo>
                    <a:pt x="16" y="55"/>
                  </a:lnTo>
                  <a:lnTo>
                    <a:pt x="16" y="55"/>
                  </a:lnTo>
                  <a:lnTo>
                    <a:pt x="10" y="55"/>
                  </a:lnTo>
                  <a:lnTo>
                    <a:pt x="10" y="55"/>
                  </a:lnTo>
                  <a:lnTo>
                    <a:pt x="10" y="50"/>
                  </a:lnTo>
                  <a:lnTo>
                    <a:pt x="10" y="35"/>
                  </a:lnTo>
                  <a:lnTo>
                    <a:pt x="10" y="30"/>
                  </a:lnTo>
                  <a:lnTo>
                    <a:pt x="5" y="30"/>
                  </a:lnTo>
                  <a:lnTo>
                    <a:pt x="5" y="30"/>
                  </a:lnTo>
                  <a:lnTo>
                    <a:pt x="0" y="25"/>
                  </a:lnTo>
                  <a:lnTo>
                    <a:pt x="0" y="15"/>
                  </a:lnTo>
                  <a:lnTo>
                    <a:pt x="0" y="1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9" name="Freeform 63"/>
            <p:cNvSpPr>
              <a:spLocks/>
            </p:cNvSpPr>
            <p:nvPr/>
          </p:nvSpPr>
          <p:spPr bwMode="auto">
            <a:xfrm>
              <a:off x="4946651" y="2306638"/>
              <a:ext cx="144463" cy="104775"/>
            </a:xfrm>
            <a:custGeom>
              <a:avLst/>
              <a:gdLst>
                <a:gd name="T0" fmla="*/ 50 w 91"/>
                <a:gd name="T1" fmla="*/ 0 h 66"/>
                <a:gd name="T2" fmla="*/ 50 w 91"/>
                <a:gd name="T3" fmla="*/ 0 h 66"/>
                <a:gd name="T4" fmla="*/ 50 w 91"/>
                <a:gd name="T5" fmla="*/ 0 h 66"/>
                <a:gd name="T6" fmla="*/ 50 w 91"/>
                <a:gd name="T7" fmla="*/ 0 h 66"/>
                <a:gd name="T8" fmla="*/ 50 w 91"/>
                <a:gd name="T9" fmla="*/ 0 h 66"/>
                <a:gd name="T10" fmla="*/ 50 w 91"/>
                <a:gd name="T11" fmla="*/ 0 h 66"/>
                <a:gd name="T12" fmla="*/ 50 w 91"/>
                <a:gd name="T13" fmla="*/ 0 h 66"/>
                <a:gd name="T14" fmla="*/ 50 w 91"/>
                <a:gd name="T15" fmla="*/ 0 h 66"/>
                <a:gd name="T16" fmla="*/ 50 w 91"/>
                <a:gd name="T17" fmla="*/ 5 h 66"/>
                <a:gd name="T18" fmla="*/ 55 w 91"/>
                <a:gd name="T19" fmla="*/ 10 h 66"/>
                <a:gd name="T20" fmla="*/ 75 w 91"/>
                <a:gd name="T21" fmla="*/ 25 h 66"/>
                <a:gd name="T22" fmla="*/ 86 w 91"/>
                <a:gd name="T23" fmla="*/ 35 h 66"/>
                <a:gd name="T24" fmla="*/ 91 w 91"/>
                <a:gd name="T25" fmla="*/ 35 h 66"/>
                <a:gd name="T26" fmla="*/ 91 w 91"/>
                <a:gd name="T27" fmla="*/ 41 h 66"/>
                <a:gd name="T28" fmla="*/ 86 w 91"/>
                <a:gd name="T29" fmla="*/ 41 h 66"/>
                <a:gd name="T30" fmla="*/ 81 w 91"/>
                <a:gd name="T31" fmla="*/ 46 h 66"/>
                <a:gd name="T32" fmla="*/ 75 w 91"/>
                <a:gd name="T33" fmla="*/ 51 h 66"/>
                <a:gd name="T34" fmla="*/ 70 w 91"/>
                <a:gd name="T35" fmla="*/ 46 h 66"/>
                <a:gd name="T36" fmla="*/ 70 w 91"/>
                <a:gd name="T37" fmla="*/ 41 h 66"/>
                <a:gd name="T38" fmla="*/ 70 w 91"/>
                <a:gd name="T39" fmla="*/ 41 h 66"/>
                <a:gd name="T40" fmla="*/ 70 w 91"/>
                <a:gd name="T41" fmla="*/ 41 h 66"/>
                <a:gd name="T42" fmla="*/ 45 w 91"/>
                <a:gd name="T43" fmla="*/ 56 h 66"/>
                <a:gd name="T44" fmla="*/ 45 w 91"/>
                <a:gd name="T45" fmla="*/ 61 h 66"/>
                <a:gd name="T46" fmla="*/ 45 w 91"/>
                <a:gd name="T47" fmla="*/ 66 h 66"/>
                <a:gd name="T48" fmla="*/ 45 w 91"/>
                <a:gd name="T49" fmla="*/ 66 h 66"/>
                <a:gd name="T50" fmla="*/ 40 w 91"/>
                <a:gd name="T51" fmla="*/ 66 h 66"/>
                <a:gd name="T52" fmla="*/ 35 w 91"/>
                <a:gd name="T53" fmla="*/ 66 h 66"/>
                <a:gd name="T54" fmla="*/ 35 w 91"/>
                <a:gd name="T55" fmla="*/ 61 h 66"/>
                <a:gd name="T56" fmla="*/ 30 w 91"/>
                <a:gd name="T57" fmla="*/ 51 h 66"/>
                <a:gd name="T58" fmla="*/ 30 w 91"/>
                <a:gd name="T59" fmla="*/ 46 h 66"/>
                <a:gd name="T60" fmla="*/ 30 w 91"/>
                <a:gd name="T61" fmla="*/ 41 h 66"/>
                <a:gd name="T62" fmla="*/ 20 w 91"/>
                <a:gd name="T63" fmla="*/ 46 h 66"/>
                <a:gd name="T64" fmla="*/ 15 w 91"/>
                <a:gd name="T65" fmla="*/ 51 h 66"/>
                <a:gd name="T66" fmla="*/ 10 w 91"/>
                <a:gd name="T67" fmla="*/ 46 h 66"/>
                <a:gd name="T68" fmla="*/ 10 w 91"/>
                <a:gd name="T69" fmla="*/ 41 h 66"/>
                <a:gd name="T70" fmla="*/ 5 w 91"/>
                <a:gd name="T71" fmla="*/ 41 h 66"/>
                <a:gd name="T72" fmla="*/ 0 w 91"/>
                <a:gd name="T73" fmla="*/ 35 h 66"/>
                <a:gd name="T74" fmla="*/ 5 w 91"/>
                <a:gd name="T75" fmla="*/ 35 h 66"/>
                <a:gd name="T76" fmla="*/ 20 w 91"/>
                <a:gd name="T77" fmla="*/ 25 h 66"/>
                <a:gd name="T78" fmla="*/ 30 w 91"/>
                <a:gd name="T79" fmla="*/ 15 h 66"/>
                <a:gd name="T80" fmla="*/ 40 w 91"/>
                <a:gd name="T81" fmla="*/ 15 h 66"/>
                <a:gd name="T82" fmla="*/ 45 w 91"/>
                <a:gd name="T83" fmla="*/ 15 h 66"/>
                <a:gd name="T84" fmla="*/ 45 w 91"/>
                <a:gd name="T85" fmla="*/ 10 h 66"/>
                <a:gd name="T86" fmla="*/ 50 w 91"/>
                <a:gd name="T8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1" h="66">
                  <a:moveTo>
                    <a:pt x="50" y="0"/>
                  </a:moveTo>
                  <a:lnTo>
                    <a:pt x="50" y="0"/>
                  </a:lnTo>
                  <a:lnTo>
                    <a:pt x="50" y="0"/>
                  </a:lnTo>
                  <a:lnTo>
                    <a:pt x="50" y="0"/>
                  </a:lnTo>
                  <a:lnTo>
                    <a:pt x="50" y="0"/>
                  </a:lnTo>
                  <a:lnTo>
                    <a:pt x="50" y="0"/>
                  </a:lnTo>
                  <a:lnTo>
                    <a:pt x="50" y="0"/>
                  </a:lnTo>
                  <a:lnTo>
                    <a:pt x="50" y="0"/>
                  </a:lnTo>
                  <a:lnTo>
                    <a:pt x="50" y="5"/>
                  </a:lnTo>
                  <a:lnTo>
                    <a:pt x="55" y="10"/>
                  </a:lnTo>
                  <a:lnTo>
                    <a:pt x="75" y="25"/>
                  </a:lnTo>
                  <a:lnTo>
                    <a:pt x="86" y="35"/>
                  </a:lnTo>
                  <a:lnTo>
                    <a:pt x="91" y="35"/>
                  </a:lnTo>
                  <a:lnTo>
                    <a:pt x="91" y="41"/>
                  </a:lnTo>
                  <a:lnTo>
                    <a:pt x="86" y="41"/>
                  </a:lnTo>
                  <a:lnTo>
                    <a:pt x="81" y="46"/>
                  </a:lnTo>
                  <a:lnTo>
                    <a:pt x="75" y="51"/>
                  </a:lnTo>
                  <a:lnTo>
                    <a:pt x="70" y="46"/>
                  </a:lnTo>
                  <a:lnTo>
                    <a:pt x="70" y="41"/>
                  </a:lnTo>
                  <a:lnTo>
                    <a:pt x="70" y="41"/>
                  </a:lnTo>
                  <a:lnTo>
                    <a:pt x="70" y="41"/>
                  </a:lnTo>
                  <a:lnTo>
                    <a:pt x="45" y="56"/>
                  </a:lnTo>
                  <a:lnTo>
                    <a:pt x="45" y="61"/>
                  </a:lnTo>
                  <a:lnTo>
                    <a:pt x="45" y="66"/>
                  </a:lnTo>
                  <a:lnTo>
                    <a:pt x="45" y="66"/>
                  </a:lnTo>
                  <a:lnTo>
                    <a:pt x="40" y="66"/>
                  </a:lnTo>
                  <a:lnTo>
                    <a:pt x="35" y="66"/>
                  </a:lnTo>
                  <a:lnTo>
                    <a:pt x="35" y="61"/>
                  </a:lnTo>
                  <a:lnTo>
                    <a:pt x="30" y="51"/>
                  </a:lnTo>
                  <a:lnTo>
                    <a:pt x="30" y="46"/>
                  </a:lnTo>
                  <a:lnTo>
                    <a:pt x="30" y="41"/>
                  </a:lnTo>
                  <a:lnTo>
                    <a:pt x="20" y="46"/>
                  </a:lnTo>
                  <a:lnTo>
                    <a:pt x="15" y="51"/>
                  </a:lnTo>
                  <a:lnTo>
                    <a:pt x="10" y="46"/>
                  </a:lnTo>
                  <a:lnTo>
                    <a:pt x="10" y="41"/>
                  </a:lnTo>
                  <a:lnTo>
                    <a:pt x="5" y="41"/>
                  </a:lnTo>
                  <a:lnTo>
                    <a:pt x="0" y="35"/>
                  </a:lnTo>
                  <a:lnTo>
                    <a:pt x="5" y="35"/>
                  </a:lnTo>
                  <a:lnTo>
                    <a:pt x="20" y="25"/>
                  </a:lnTo>
                  <a:lnTo>
                    <a:pt x="30" y="15"/>
                  </a:lnTo>
                  <a:lnTo>
                    <a:pt x="40" y="15"/>
                  </a:lnTo>
                  <a:lnTo>
                    <a:pt x="45" y="15"/>
                  </a:lnTo>
                  <a:lnTo>
                    <a:pt x="45" y="10"/>
                  </a:lnTo>
                  <a:lnTo>
                    <a:pt x="5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0" name="Freeform 64"/>
            <p:cNvSpPr>
              <a:spLocks/>
            </p:cNvSpPr>
            <p:nvPr/>
          </p:nvSpPr>
          <p:spPr bwMode="auto">
            <a:xfrm>
              <a:off x="4826001" y="2274888"/>
              <a:ext cx="111125" cy="112713"/>
            </a:xfrm>
            <a:custGeom>
              <a:avLst/>
              <a:gdLst>
                <a:gd name="T0" fmla="*/ 45 w 70"/>
                <a:gd name="T1" fmla="*/ 5 h 71"/>
                <a:gd name="T2" fmla="*/ 45 w 70"/>
                <a:gd name="T3" fmla="*/ 5 h 71"/>
                <a:gd name="T4" fmla="*/ 50 w 70"/>
                <a:gd name="T5" fmla="*/ 0 h 71"/>
                <a:gd name="T6" fmla="*/ 50 w 70"/>
                <a:gd name="T7" fmla="*/ 0 h 71"/>
                <a:gd name="T8" fmla="*/ 60 w 70"/>
                <a:gd name="T9" fmla="*/ 0 h 71"/>
                <a:gd name="T10" fmla="*/ 60 w 70"/>
                <a:gd name="T11" fmla="*/ 0 h 71"/>
                <a:gd name="T12" fmla="*/ 60 w 70"/>
                <a:gd name="T13" fmla="*/ 0 h 71"/>
                <a:gd name="T14" fmla="*/ 60 w 70"/>
                <a:gd name="T15" fmla="*/ 0 h 71"/>
                <a:gd name="T16" fmla="*/ 60 w 70"/>
                <a:gd name="T17" fmla="*/ 10 h 71"/>
                <a:gd name="T18" fmla="*/ 60 w 70"/>
                <a:gd name="T19" fmla="*/ 15 h 71"/>
                <a:gd name="T20" fmla="*/ 60 w 70"/>
                <a:gd name="T21" fmla="*/ 25 h 71"/>
                <a:gd name="T22" fmla="*/ 65 w 70"/>
                <a:gd name="T23" fmla="*/ 30 h 71"/>
                <a:gd name="T24" fmla="*/ 65 w 70"/>
                <a:gd name="T25" fmla="*/ 30 h 71"/>
                <a:gd name="T26" fmla="*/ 70 w 70"/>
                <a:gd name="T27" fmla="*/ 30 h 71"/>
                <a:gd name="T28" fmla="*/ 70 w 70"/>
                <a:gd name="T29" fmla="*/ 35 h 71"/>
                <a:gd name="T30" fmla="*/ 70 w 70"/>
                <a:gd name="T31" fmla="*/ 50 h 71"/>
                <a:gd name="T32" fmla="*/ 70 w 70"/>
                <a:gd name="T33" fmla="*/ 55 h 71"/>
                <a:gd name="T34" fmla="*/ 65 w 70"/>
                <a:gd name="T35" fmla="*/ 55 h 71"/>
                <a:gd name="T36" fmla="*/ 60 w 70"/>
                <a:gd name="T37" fmla="*/ 61 h 71"/>
                <a:gd name="T38" fmla="*/ 60 w 70"/>
                <a:gd name="T39" fmla="*/ 66 h 71"/>
                <a:gd name="T40" fmla="*/ 55 w 70"/>
                <a:gd name="T41" fmla="*/ 71 h 71"/>
                <a:gd name="T42" fmla="*/ 45 w 70"/>
                <a:gd name="T43" fmla="*/ 66 h 71"/>
                <a:gd name="T44" fmla="*/ 40 w 70"/>
                <a:gd name="T45" fmla="*/ 61 h 71"/>
                <a:gd name="T46" fmla="*/ 35 w 70"/>
                <a:gd name="T47" fmla="*/ 55 h 71"/>
                <a:gd name="T48" fmla="*/ 30 w 70"/>
                <a:gd name="T49" fmla="*/ 55 h 71"/>
                <a:gd name="T50" fmla="*/ 20 w 70"/>
                <a:gd name="T51" fmla="*/ 61 h 71"/>
                <a:gd name="T52" fmla="*/ 15 w 70"/>
                <a:gd name="T53" fmla="*/ 61 h 71"/>
                <a:gd name="T54" fmla="*/ 10 w 70"/>
                <a:gd name="T55" fmla="*/ 66 h 71"/>
                <a:gd name="T56" fmla="*/ 10 w 70"/>
                <a:gd name="T57" fmla="*/ 66 h 71"/>
                <a:gd name="T58" fmla="*/ 10 w 70"/>
                <a:gd name="T59" fmla="*/ 61 h 71"/>
                <a:gd name="T60" fmla="*/ 10 w 70"/>
                <a:gd name="T61" fmla="*/ 61 h 71"/>
                <a:gd name="T62" fmla="*/ 15 w 70"/>
                <a:gd name="T63" fmla="*/ 55 h 71"/>
                <a:gd name="T64" fmla="*/ 15 w 70"/>
                <a:gd name="T65" fmla="*/ 55 h 71"/>
                <a:gd name="T66" fmla="*/ 10 w 70"/>
                <a:gd name="T67" fmla="*/ 40 h 71"/>
                <a:gd name="T68" fmla="*/ 10 w 70"/>
                <a:gd name="T69" fmla="*/ 35 h 71"/>
                <a:gd name="T70" fmla="*/ 15 w 70"/>
                <a:gd name="T71" fmla="*/ 35 h 71"/>
                <a:gd name="T72" fmla="*/ 15 w 70"/>
                <a:gd name="T73" fmla="*/ 35 h 71"/>
                <a:gd name="T74" fmla="*/ 15 w 70"/>
                <a:gd name="T75" fmla="*/ 30 h 71"/>
                <a:gd name="T76" fmla="*/ 0 w 70"/>
                <a:gd name="T77" fmla="*/ 35 h 71"/>
                <a:gd name="T78" fmla="*/ 0 w 70"/>
                <a:gd name="T79" fmla="*/ 30 h 71"/>
                <a:gd name="T80" fmla="*/ 0 w 70"/>
                <a:gd name="T81" fmla="*/ 30 h 71"/>
                <a:gd name="T82" fmla="*/ 5 w 70"/>
                <a:gd name="T83" fmla="*/ 25 h 71"/>
                <a:gd name="T84" fmla="*/ 15 w 70"/>
                <a:gd name="T85" fmla="*/ 20 h 71"/>
                <a:gd name="T86" fmla="*/ 25 w 70"/>
                <a:gd name="T87" fmla="*/ 15 h 71"/>
                <a:gd name="T88" fmla="*/ 25 w 70"/>
                <a:gd name="T89" fmla="*/ 10 h 71"/>
                <a:gd name="T90" fmla="*/ 30 w 70"/>
                <a:gd name="T91" fmla="*/ 10 h 71"/>
                <a:gd name="T92" fmla="*/ 35 w 70"/>
                <a:gd name="T93" fmla="*/ 0 h 71"/>
                <a:gd name="T94" fmla="*/ 40 w 70"/>
                <a:gd name="T95" fmla="*/ 0 h 71"/>
                <a:gd name="T96" fmla="*/ 40 w 70"/>
                <a:gd name="T97" fmla="*/ 5 h 71"/>
                <a:gd name="T98" fmla="*/ 45 w 70"/>
                <a:gd name="T99"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 h="71">
                  <a:moveTo>
                    <a:pt x="45" y="5"/>
                  </a:moveTo>
                  <a:lnTo>
                    <a:pt x="45" y="5"/>
                  </a:lnTo>
                  <a:lnTo>
                    <a:pt x="50" y="0"/>
                  </a:lnTo>
                  <a:lnTo>
                    <a:pt x="50" y="0"/>
                  </a:lnTo>
                  <a:lnTo>
                    <a:pt x="60" y="0"/>
                  </a:lnTo>
                  <a:lnTo>
                    <a:pt x="60" y="0"/>
                  </a:lnTo>
                  <a:lnTo>
                    <a:pt x="60" y="0"/>
                  </a:lnTo>
                  <a:lnTo>
                    <a:pt x="60" y="0"/>
                  </a:lnTo>
                  <a:lnTo>
                    <a:pt x="60" y="10"/>
                  </a:lnTo>
                  <a:lnTo>
                    <a:pt x="60" y="15"/>
                  </a:lnTo>
                  <a:lnTo>
                    <a:pt x="60" y="25"/>
                  </a:lnTo>
                  <a:lnTo>
                    <a:pt x="65" y="30"/>
                  </a:lnTo>
                  <a:lnTo>
                    <a:pt x="65" y="30"/>
                  </a:lnTo>
                  <a:lnTo>
                    <a:pt x="70" y="30"/>
                  </a:lnTo>
                  <a:lnTo>
                    <a:pt x="70" y="35"/>
                  </a:lnTo>
                  <a:lnTo>
                    <a:pt x="70" y="50"/>
                  </a:lnTo>
                  <a:lnTo>
                    <a:pt x="70" y="55"/>
                  </a:lnTo>
                  <a:lnTo>
                    <a:pt x="65" y="55"/>
                  </a:lnTo>
                  <a:lnTo>
                    <a:pt x="60" y="61"/>
                  </a:lnTo>
                  <a:lnTo>
                    <a:pt x="60" y="66"/>
                  </a:lnTo>
                  <a:lnTo>
                    <a:pt x="55" y="71"/>
                  </a:lnTo>
                  <a:lnTo>
                    <a:pt x="45" y="66"/>
                  </a:lnTo>
                  <a:lnTo>
                    <a:pt x="40" y="61"/>
                  </a:lnTo>
                  <a:lnTo>
                    <a:pt x="35" y="55"/>
                  </a:lnTo>
                  <a:lnTo>
                    <a:pt x="30" y="55"/>
                  </a:lnTo>
                  <a:lnTo>
                    <a:pt x="20" y="61"/>
                  </a:lnTo>
                  <a:lnTo>
                    <a:pt x="15" y="61"/>
                  </a:lnTo>
                  <a:lnTo>
                    <a:pt x="10" y="66"/>
                  </a:lnTo>
                  <a:lnTo>
                    <a:pt x="10" y="66"/>
                  </a:lnTo>
                  <a:lnTo>
                    <a:pt x="10" y="61"/>
                  </a:lnTo>
                  <a:lnTo>
                    <a:pt x="10" y="61"/>
                  </a:lnTo>
                  <a:lnTo>
                    <a:pt x="15" y="55"/>
                  </a:lnTo>
                  <a:lnTo>
                    <a:pt x="15" y="55"/>
                  </a:lnTo>
                  <a:lnTo>
                    <a:pt x="10" y="40"/>
                  </a:lnTo>
                  <a:lnTo>
                    <a:pt x="10" y="35"/>
                  </a:lnTo>
                  <a:lnTo>
                    <a:pt x="15" y="35"/>
                  </a:lnTo>
                  <a:lnTo>
                    <a:pt x="15" y="35"/>
                  </a:lnTo>
                  <a:lnTo>
                    <a:pt x="15" y="30"/>
                  </a:lnTo>
                  <a:lnTo>
                    <a:pt x="0" y="35"/>
                  </a:lnTo>
                  <a:lnTo>
                    <a:pt x="0" y="30"/>
                  </a:lnTo>
                  <a:lnTo>
                    <a:pt x="0" y="30"/>
                  </a:lnTo>
                  <a:lnTo>
                    <a:pt x="5" y="25"/>
                  </a:lnTo>
                  <a:lnTo>
                    <a:pt x="15" y="20"/>
                  </a:lnTo>
                  <a:lnTo>
                    <a:pt x="25" y="15"/>
                  </a:lnTo>
                  <a:lnTo>
                    <a:pt x="25" y="10"/>
                  </a:lnTo>
                  <a:lnTo>
                    <a:pt x="30" y="10"/>
                  </a:lnTo>
                  <a:lnTo>
                    <a:pt x="35" y="0"/>
                  </a:lnTo>
                  <a:lnTo>
                    <a:pt x="40" y="0"/>
                  </a:lnTo>
                  <a:lnTo>
                    <a:pt x="40" y="5"/>
                  </a:lnTo>
                  <a:lnTo>
                    <a:pt x="4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1" name="Rectangle 65"/>
            <p:cNvSpPr>
              <a:spLocks noChangeArrowheads="1"/>
            </p:cNvSpPr>
            <p:nvPr/>
          </p:nvSpPr>
          <p:spPr bwMode="auto">
            <a:xfrm>
              <a:off x="5219701" y="2306638"/>
              <a:ext cx="1588" cy="1588"/>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2" name="Freeform 66"/>
            <p:cNvSpPr>
              <a:spLocks/>
            </p:cNvSpPr>
            <p:nvPr/>
          </p:nvSpPr>
          <p:spPr bwMode="auto">
            <a:xfrm>
              <a:off x="5219701" y="230663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3" name="Rectangle 67"/>
            <p:cNvSpPr>
              <a:spLocks noChangeArrowheads="1"/>
            </p:cNvSpPr>
            <p:nvPr/>
          </p:nvSpPr>
          <p:spPr bwMode="auto">
            <a:xfrm>
              <a:off x="5219701" y="2306638"/>
              <a:ext cx="1588" cy="1588"/>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4" name="Freeform 68"/>
            <p:cNvSpPr>
              <a:spLocks noEditPoints="1"/>
            </p:cNvSpPr>
            <p:nvPr/>
          </p:nvSpPr>
          <p:spPr bwMode="auto">
            <a:xfrm>
              <a:off x="4889501" y="2306638"/>
              <a:ext cx="417513" cy="393700"/>
            </a:xfrm>
            <a:custGeom>
              <a:avLst/>
              <a:gdLst>
                <a:gd name="T0" fmla="*/ 253 w 263"/>
                <a:gd name="T1" fmla="*/ 51 h 248"/>
                <a:gd name="T2" fmla="*/ 253 w 263"/>
                <a:gd name="T3" fmla="*/ 56 h 248"/>
                <a:gd name="T4" fmla="*/ 248 w 263"/>
                <a:gd name="T5" fmla="*/ 66 h 248"/>
                <a:gd name="T6" fmla="*/ 238 w 263"/>
                <a:gd name="T7" fmla="*/ 71 h 248"/>
                <a:gd name="T8" fmla="*/ 233 w 263"/>
                <a:gd name="T9" fmla="*/ 76 h 248"/>
                <a:gd name="T10" fmla="*/ 218 w 263"/>
                <a:gd name="T11" fmla="*/ 91 h 248"/>
                <a:gd name="T12" fmla="*/ 208 w 263"/>
                <a:gd name="T13" fmla="*/ 96 h 248"/>
                <a:gd name="T14" fmla="*/ 208 w 263"/>
                <a:gd name="T15" fmla="*/ 101 h 248"/>
                <a:gd name="T16" fmla="*/ 213 w 263"/>
                <a:gd name="T17" fmla="*/ 101 h 248"/>
                <a:gd name="T18" fmla="*/ 218 w 263"/>
                <a:gd name="T19" fmla="*/ 106 h 248"/>
                <a:gd name="T20" fmla="*/ 218 w 263"/>
                <a:gd name="T21" fmla="*/ 111 h 248"/>
                <a:gd name="T22" fmla="*/ 228 w 263"/>
                <a:gd name="T23" fmla="*/ 132 h 248"/>
                <a:gd name="T24" fmla="*/ 228 w 263"/>
                <a:gd name="T25" fmla="*/ 137 h 248"/>
                <a:gd name="T26" fmla="*/ 233 w 263"/>
                <a:gd name="T27" fmla="*/ 147 h 248"/>
                <a:gd name="T28" fmla="*/ 233 w 263"/>
                <a:gd name="T29" fmla="*/ 147 h 248"/>
                <a:gd name="T30" fmla="*/ 228 w 263"/>
                <a:gd name="T31" fmla="*/ 157 h 248"/>
                <a:gd name="T32" fmla="*/ 213 w 263"/>
                <a:gd name="T33" fmla="*/ 162 h 248"/>
                <a:gd name="T34" fmla="*/ 203 w 263"/>
                <a:gd name="T35" fmla="*/ 172 h 248"/>
                <a:gd name="T36" fmla="*/ 203 w 263"/>
                <a:gd name="T37" fmla="*/ 177 h 248"/>
                <a:gd name="T38" fmla="*/ 192 w 263"/>
                <a:gd name="T39" fmla="*/ 177 h 248"/>
                <a:gd name="T40" fmla="*/ 187 w 263"/>
                <a:gd name="T41" fmla="*/ 177 h 248"/>
                <a:gd name="T42" fmla="*/ 157 w 263"/>
                <a:gd name="T43" fmla="*/ 203 h 248"/>
                <a:gd name="T44" fmla="*/ 152 w 263"/>
                <a:gd name="T45" fmla="*/ 208 h 248"/>
                <a:gd name="T46" fmla="*/ 157 w 263"/>
                <a:gd name="T47" fmla="*/ 213 h 248"/>
                <a:gd name="T48" fmla="*/ 152 w 263"/>
                <a:gd name="T49" fmla="*/ 218 h 248"/>
                <a:gd name="T50" fmla="*/ 137 w 263"/>
                <a:gd name="T51" fmla="*/ 233 h 248"/>
                <a:gd name="T52" fmla="*/ 117 w 263"/>
                <a:gd name="T53" fmla="*/ 243 h 248"/>
                <a:gd name="T54" fmla="*/ 106 w 263"/>
                <a:gd name="T55" fmla="*/ 238 h 248"/>
                <a:gd name="T56" fmla="*/ 111 w 263"/>
                <a:gd name="T57" fmla="*/ 213 h 248"/>
                <a:gd name="T58" fmla="*/ 106 w 263"/>
                <a:gd name="T59" fmla="*/ 208 h 248"/>
                <a:gd name="T60" fmla="*/ 101 w 263"/>
                <a:gd name="T61" fmla="*/ 197 h 248"/>
                <a:gd name="T62" fmla="*/ 86 w 263"/>
                <a:gd name="T63" fmla="*/ 197 h 248"/>
                <a:gd name="T64" fmla="*/ 81 w 263"/>
                <a:gd name="T65" fmla="*/ 187 h 248"/>
                <a:gd name="T66" fmla="*/ 66 w 263"/>
                <a:gd name="T67" fmla="*/ 172 h 248"/>
                <a:gd name="T68" fmla="*/ 46 w 263"/>
                <a:gd name="T69" fmla="*/ 172 h 248"/>
                <a:gd name="T70" fmla="*/ 36 w 263"/>
                <a:gd name="T71" fmla="*/ 172 h 248"/>
                <a:gd name="T72" fmla="*/ 51 w 263"/>
                <a:gd name="T73" fmla="*/ 152 h 248"/>
                <a:gd name="T74" fmla="*/ 30 w 263"/>
                <a:gd name="T75" fmla="*/ 157 h 248"/>
                <a:gd name="T76" fmla="*/ 5 w 263"/>
                <a:gd name="T77" fmla="*/ 157 h 248"/>
                <a:gd name="T78" fmla="*/ 10 w 263"/>
                <a:gd name="T79" fmla="*/ 127 h 248"/>
                <a:gd name="T80" fmla="*/ 5 w 263"/>
                <a:gd name="T81" fmla="*/ 111 h 248"/>
                <a:gd name="T82" fmla="*/ 10 w 263"/>
                <a:gd name="T83" fmla="*/ 96 h 248"/>
                <a:gd name="T84" fmla="*/ 10 w 263"/>
                <a:gd name="T85" fmla="*/ 86 h 248"/>
                <a:gd name="T86" fmla="*/ 20 w 263"/>
                <a:gd name="T87" fmla="*/ 66 h 248"/>
                <a:gd name="T88" fmla="*/ 20 w 263"/>
                <a:gd name="T89" fmla="*/ 46 h 248"/>
                <a:gd name="T90" fmla="*/ 30 w 263"/>
                <a:gd name="T91" fmla="*/ 35 h 248"/>
                <a:gd name="T92" fmla="*/ 46 w 263"/>
                <a:gd name="T93" fmla="*/ 41 h 248"/>
                <a:gd name="T94" fmla="*/ 66 w 263"/>
                <a:gd name="T95" fmla="*/ 41 h 248"/>
                <a:gd name="T96" fmla="*/ 71 w 263"/>
                <a:gd name="T97" fmla="*/ 66 h 248"/>
                <a:gd name="T98" fmla="*/ 81 w 263"/>
                <a:gd name="T99" fmla="*/ 61 h 248"/>
                <a:gd name="T100" fmla="*/ 106 w 263"/>
                <a:gd name="T101" fmla="*/ 41 h 248"/>
                <a:gd name="T102" fmla="*/ 122 w 263"/>
                <a:gd name="T103" fmla="*/ 41 h 248"/>
                <a:gd name="T104" fmla="*/ 142 w 263"/>
                <a:gd name="T105" fmla="*/ 35 h 248"/>
                <a:gd name="T106" fmla="*/ 167 w 263"/>
                <a:gd name="T107" fmla="*/ 35 h 248"/>
                <a:gd name="T108" fmla="*/ 177 w 263"/>
                <a:gd name="T109" fmla="*/ 30 h 248"/>
                <a:gd name="T110" fmla="*/ 192 w 263"/>
                <a:gd name="T111" fmla="*/ 25 h 248"/>
                <a:gd name="T112" fmla="*/ 198 w 263"/>
                <a:gd name="T113" fmla="*/ 20 h 248"/>
                <a:gd name="T114" fmla="*/ 208 w 263"/>
                <a:gd name="T115" fmla="*/ 0 h 248"/>
                <a:gd name="T116" fmla="*/ 243 w 263"/>
                <a:gd name="T117" fmla="*/ 10 h 248"/>
                <a:gd name="T118" fmla="*/ 248 w 263"/>
                <a:gd name="T119" fmla="*/ 20 h 248"/>
                <a:gd name="T120" fmla="*/ 208 w 263"/>
                <a:gd name="T121" fmla="*/ 0 h 248"/>
                <a:gd name="T122" fmla="*/ 208 w 263"/>
                <a:gd name="T123" fmla="*/ 0 h 248"/>
                <a:gd name="T124" fmla="*/ 208 w 263"/>
                <a:gd name="T125"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248">
                  <a:moveTo>
                    <a:pt x="253" y="25"/>
                  </a:moveTo>
                  <a:lnTo>
                    <a:pt x="253" y="25"/>
                  </a:lnTo>
                  <a:lnTo>
                    <a:pt x="263" y="46"/>
                  </a:lnTo>
                  <a:lnTo>
                    <a:pt x="253" y="51"/>
                  </a:lnTo>
                  <a:lnTo>
                    <a:pt x="253" y="51"/>
                  </a:lnTo>
                  <a:lnTo>
                    <a:pt x="253" y="51"/>
                  </a:lnTo>
                  <a:lnTo>
                    <a:pt x="253" y="51"/>
                  </a:lnTo>
                  <a:lnTo>
                    <a:pt x="253" y="56"/>
                  </a:lnTo>
                  <a:lnTo>
                    <a:pt x="253" y="61"/>
                  </a:lnTo>
                  <a:lnTo>
                    <a:pt x="253" y="61"/>
                  </a:lnTo>
                  <a:lnTo>
                    <a:pt x="248" y="66"/>
                  </a:lnTo>
                  <a:lnTo>
                    <a:pt x="248" y="66"/>
                  </a:lnTo>
                  <a:lnTo>
                    <a:pt x="243" y="66"/>
                  </a:lnTo>
                  <a:lnTo>
                    <a:pt x="243" y="66"/>
                  </a:lnTo>
                  <a:lnTo>
                    <a:pt x="238" y="71"/>
                  </a:lnTo>
                  <a:lnTo>
                    <a:pt x="238" y="71"/>
                  </a:lnTo>
                  <a:lnTo>
                    <a:pt x="238" y="71"/>
                  </a:lnTo>
                  <a:lnTo>
                    <a:pt x="238" y="71"/>
                  </a:lnTo>
                  <a:lnTo>
                    <a:pt x="238" y="76"/>
                  </a:lnTo>
                  <a:lnTo>
                    <a:pt x="233" y="76"/>
                  </a:lnTo>
                  <a:lnTo>
                    <a:pt x="223" y="91"/>
                  </a:lnTo>
                  <a:lnTo>
                    <a:pt x="223" y="91"/>
                  </a:lnTo>
                  <a:lnTo>
                    <a:pt x="223" y="91"/>
                  </a:lnTo>
                  <a:lnTo>
                    <a:pt x="218" y="91"/>
                  </a:lnTo>
                  <a:lnTo>
                    <a:pt x="213" y="91"/>
                  </a:lnTo>
                  <a:lnTo>
                    <a:pt x="213" y="91"/>
                  </a:lnTo>
                  <a:lnTo>
                    <a:pt x="208" y="96"/>
                  </a:lnTo>
                  <a:lnTo>
                    <a:pt x="208" y="96"/>
                  </a:lnTo>
                  <a:lnTo>
                    <a:pt x="208" y="96"/>
                  </a:lnTo>
                  <a:lnTo>
                    <a:pt x="208" y="96"/>
                  </a:lnTo>
                  <a:lnTo>
                    <a:pt x="208" y="96"/>
                  </a:lnTo>
                  <a:lnTo>
                    <a:pt x="208" y="101"/>
                  </a:lnTo>
                  <a:lnTo>
                    <a:pt x="208" y="101"/>
                  </a:lnTo>
                  <a:lnTo>
                    <a:pt x="213" y="101"/>
                  </a:lnTo>
                  <a:lnTo>
                    <a:pt x="213" y="101"/>
                  </a:lnTo>
                  <a:lnTo>
                    <a:pt x="213" y="101"/>
                  </a:lnTo>
                  <a:lnTo>
                    <a:pt x="213" y="106"/>
                  </a:lnTo>
                  <a:lnTo>
                    <a:pt x="213" y="106"/>
                  </a:lnTo>
                  <a:lnTo>
                    <a:pt x="213" y="106"/>
                  </a:lnTo>
                  <a:lnTo>
                    <a:pt x="218" y="106"/>
                  </a:lnTo>
                  <a:lnTo>
                    <a:pt x="218" y="111"/>
                  </a:lnTo>
                  <a:lnTo>
                    <a:pt x="218" y="111"/>
                  </a:lnTo>
                  <a:lnTo>
                    <a:pt x="218" y="111"/>
                  </a:lnTo>
                  <a:lnTo>
                    <a:pt x="218" y="111"/>
                  </a:lnTo>
                  <a:lnTo>
                    <a:pt x="223" y="122"/>
                  </a:lnTo>
                  <a:lnTo>
                    <a:pt x="223" y="127"/>
                  </a:lnTo>
                  <a:lnTo>
                    <a:pt x="223" y="132"/>
                  </a:lnTo>
                  <a:lnTo>
                    <a:pt x="228" y="132"/>
                  </a:lnTo>
                  <a:lnTo>
                    <a:pt x="228" y="137"/>
                  </a:lnTo>
                  <a:lnTo>
                    <a:pt x="228" y="137"/>
                  </a:lnTo>
                  <a:lnTo>
                    <a:pt x="228" y="137"/>
                  </a:lnTo>
                  <a:lnTo>
                    <a:pt x="228" y="137"/>
                  </a:lnTo>
                  <a:lnTo>
                    <a:pt x="228" y="137"/>
                  </a:lnTo>
                  <a:lnTo>
                    <a:pt x="228" y="137"/>
                  </a:lnTo>
                  <a:lnTo>
                    <a:pt x="228" y="142"/>
                  </a:lnTo>
                  <a:lnTo>
                    <a:pt x="233" y="147"/>
                  </a:lnTo>
                  <a:lnTo>
                    <a:pt x="233" y="147"/>
                  </a:lnTo>
                  <a:lnTo>
                    <a:pt x="233" y="147"/>
                  </a:lnTo>
                  <a:lnTo>
                    <a:pt x="233" y="147"/>
                  </a:lnTo>
                  <a:lnTo>
                    <a:pt x="233" y="147"/>
                  </a:lnTo>
                  <a:lnTo>
                    <a:pt x="233" y="152"/>
                  </a:lnTo>
                  <a:lnTo>
                    <a:pt x="233" y="152"/>
                  </a:lnTo>
                  <a:lnTo>
                    <a:pt x="228" y="152"/>
                  </a:lnTo>
                  <a:lnTo>
                    <a:pt x="228" y="157"/>
                  </a:lnTo>
                  <a:lnTo>
                    <a:pt x="223" y="157"/>
                  </a:lnTo>
                  <a:lnTo>
                    <a:pt x="223" y="162"/>
                  </a:lnTo>
                  <a:lnTo>
                    <a:pt x="218" y="162"/>
                  </a:lnTo>
                  <a:lnTo>
                    <a:pt x="213" y="162"/>
                  </a:lnTo>
                  <a:lnTo>
                    <a:pt x="213" y="162"/>
                  </a:lnTo>
                  <a:lnTo>
                    <a:pt x="208" y="167"/>
                  </a:lnTo>
                  <a:lnTo>
                    <a:pt x="208" y="167"/>
                  </a:lnTo>
                  <a:lnTo>
                    <a:pt x="203" y="172"/>
                  </a:lnTo>
                  <a:lnTo>
                    <a:pt x="203" y="172"/>
                  </a:lnTo>
                  <a:lnTo>
                    <a:pt x="203" y="172"/>
                  </a:lnTo>
                  <a:lnTo>
                    <a:pt x="203" y="177"/>
                  </a:lnTo>
                  <a:lnTo>
                    <a:pt x="203" y="177"/>
                  </a:lnTo>
                  <a:lnTo>
                    <a:pt x="198" y="177"/>
                  </a:lnTo>
                  <a:lnTo>
                    <a:pt x="198" y="177"/>
                  </a:lnTo>
                  <a:lnTo>
                    <a:pt x="192" y="177"/>
                  </a:lnTo>
                  <a:lnTo>
                    <a:pt x="192" y="177"/>
                  </a:lnTo>
                  <a:lnTo>
                    <a:pt x="192" y="177"/>
                  </a:lnTo>
                  <a:lnTo>
                    <a:pt x="192" y="177"/>
                  </a:lnTo>
                  <a:lnTo>
                    <a:pt x="187" y="177"/>
                  </a:lnTo>
                  <a:lnTo>
                    <a:pt x="187" y="177"/>
                  </a:lnTo>
                  <a:lnTo>
                    <a:pt x="182" y="177"/>
                  </a:lnTo>
                  <a:lnTo>
                    <a:pt x="167" y="192"/>
                  </a:lnTo>
                  <a:lnTo>
                    <a:pt x="157" y="203"/>
                  </a:lnTo>
                  <a:lnTo>
                    <a:pt x="157" y="203"/>
                  </a:lnTo>
                  <a:lnTo>
                    <a:pt x="152" y="203"/>
                  </a:lnTo>
                  <a:lnTo>
                    <a:pt x="152" y="208"/>
                  </a:lnTo>
                  <a:lnTo>
                    <a:pt x="152" y="208"/>
                  </a:lnTo>
                  <a:lnTo>
                    <a:pt x="152" y="208"/>
                  </a:lnTo>
                  <a:lnTo>
                    <a:pt x="152" y="208"/>
                  </a:lnTo>
                  <a:lnTo>
                    <a:pt x="157" y="213"/>
                  </a:lnTo>
                  <a:lnTo>
                    <a:pt x="157" y="213"/>
                  </a:lnTo>
                  <a:lnTo>
                    <a:pt x="157" y="213"/>
                  </a:lnTo>
                  <a:lnTo>
                    <a:pt x="152" y="213"/>
                  </a:lnTo>
                  <a:lnTo>
                    <a:pt x="152" y="218"/>
                  </a:lnTo>
                  <a:lnTo>
                    <a:pt x="152" y="218"/>
                  </a:lnTo>
                  <a:lnTo>
                    <a:pt x="152" y="218"/>
                  </a:lnTo>
                  <a:lnTo>
                    <a:pt x="147" y="223"/>
                  </a:lnTo>
                  <a:lnTo>
                    <a:pt x="142" y="228"/>
                  </a:lnTo>
                  <a:lnTo>
                    <a:pt x="142" y="228"/>
                  </a:lnTo>
                  <a:lnTo>
                    <a:pt x="137" y="233"/>
                  </a:lnTo>
                  <a:lnTo>
                    <a:pt x="132" y="238"/>
                  </a:lnTo>
                  <a:lnTo>
                    <a:pt x="122" y="238"/>
                  </a:lnTo>
                  <a:lnTo>
                    <a:pt x="122" y="243"/>
                  </a:lnTo>
                  <a:lnTo>
                    <a:pt x="117" y="243"/>
                  </a:lnTo>
                  <a:lnTo>
                    <a:pt x="111" y="248"/>
                  </a:lnTo>
                  <a:lnTo>
                    <a:pt x="111" y="248"/>
                  </a:lnTo>
                  <a:lnTo>
                    <a:pt x="111" y="243"/>
                  </a:lnTo>
                  <a:lnTo>
                    <a:pt x="106" y="238"/>
                  </a:lnTo>
                  <a:lnTo>
                    <a:pt x="106" y="238"/>
                  </a:lnTo>
                  <a:lnTo>
                    <a:pt x="106" y="223"/>
                  </a:lnTo>
                  <a:lnTo>
                    <a:pt x="111" y="218"/>
                  </a:lnTo>
                  <a:lnTo>
                    <a:pt x="111" y="213"/>
                  </a:lnTo>
                  <a:lnTo>
                    <a:pt x="111" y="213"/>
                  </a:lnTo>
                  <a:lnTo>
                    <a:pt x="106" y="213"/>
                  </a:lnTo>
                  <a:lnTo>
                    <a:pt x="106" y="208"/>
                  </a:lnTo>
                  <a:lnTo>
                    <a:pt x="106" y="208"/>
                  </a:lnTo>
                  <a:lnTo>
                    <a:pt x="111" y="203"/>
                  </a:lnTo>
                  <a:lnTo>
                    <a:pt x="111" y="203"/>
                  </a:lnTo>
                  <a:lnTo>
                    <a:pt x="106" y="197"/>
                  </a:lnTo>
                  <a:lnTo>
                    <a:pt x="101" y="197"/>
                  </a:lnTo>
                  <a:lnTo>
                    <a:pt x="96" y="197"/>
                  </a:lnTo>
                  <a:lnTo>
                    <a:pt x="96" y="197"/>
                  </a:lnTo>
                  <a:lnTo>
                    <a:pt x="91" y="203"/>
                  </a:lnTo>
                  <a:lnTo>
                    <a:pt x="86" y="197"/>
                  </a:lnTo>
                  <a:lnTo>
                    <a:pt x="81" y="197"/>
                  </a:lnTo>
                  <a:lnTo>
                    <a:pt x="81" y="197"/>
                  </a:lnTo>
                  <a:lnTo>
                    <a:pt x="81" y="192"/>
                  </a:lnTo>
                  <a:lnTo>
                    <a:pt x="81" y="187"/>
                  </a:lnTo>
                  <a:lnTo>
                    <a:pt x="71" y="182"/>
                  </a:lnTo>
                  <a:lnTo>
                    <a:pt x="71" y="177"/>
                  </a:lnTo>
                  <a:lnTo>
                    <a:pt x="71" y="177"/>
                  </a:lnTo>
                  <a:lnTo>
                    <a:pt x="66" y="172"/>
                  </a:lnTo>
                  <a:lnTo>
                    <a:pt x="61" y="177"/>
                  </a:lnTo>
                  <a:lnTo>
                    <a:pt x="61" y="172"/>
                  </a:lnTo>
                  <a:lnTo>
                    <a:pt x="56" y="167"/>
                  </a:lnTo>
                  <a:lnTo>
                    <a:pt x="46" y="172"/>
                  </a:lnTo>
                  <a:lnTo>
                    <a:pt x="41" y="177"/>
                  </a:lnTo>
                  <a:lnTo>
                    <a:pt x="36" y="177"/>
                  </a:lnTo>
                  <a:lnTo>
                    <a:pt x="36" y="177"/>
                  </a:lnTo>
                  <a:lnTo>
                    <a:pt x="36" y="172"/>
                  </a:lnTo>
                  <a:lnTo>
                    <a:pt x="41" y="167"/>
                  </a:lnTo>
                  <a:lnTo>
                    <a:pt x="41" y="162"/>
                  </a:lnTo>
                  <a:lnTo>
                    <a:pt x="51" y="157"/>
                  </a:lnTo>
                  <a:lnTo>
                    <a:pt x="51" y="152"/>
                  </a:lnTo>
                  <a:lnTo>
                    <a:pt x="46" y="152"/>
                  </a:lnTo>
                  <a:lnTo>
                    <a:pt x="41" y="152"/>
                  </a:lnTo>
                  <a:lnTo>
                    <a:pt x="36" y="147"/>
                  </a:lnTo>
                  <a:lnTo>
                    <a:pt x="30" y="157"/>
                  </a:lnTo>
                  <a:lnTo>
                    <a:pt x="30" y="157"/>
                  </a:lnTo>
                  <a:lnTo>
                    <a:pt x="20" y="157"/>
                  </a:lnTo>
                  <a:lnTo>
                    <a:pt x="15" y="157"/>
                  </a:lnTo>
                  <a:lnTo>
                    <a:pt x="5" y="157"/>
                  </a:lnTo>
                  <a:lnTo>
                    <a:pt x="0" y="147"/>
                  </a:lnTo>
                  <a:lnTo>
                    <a:pt x="5" y="137"/>
                  </a:lnTo>
                  <a:lnTo>
                    <a:pt x="5" y="132"/>
                  </a:lnTo>
                  <a:lnTo>
                    <a:pt x="10" y="127"/>
                  </a:lnTo>
                  <a:lnTo>
                    <a:pt x="10" y="116"/>
                  </a:lnTo>
                  <a:lnTo>
                    <a:pt x="10" y="111"/>
                  </a:lnTo>
                  <a:lnTo>
                    <a:pt x="10" y="111"/>
                  </a:lnTo>
                  <a:lnTo>
                    <a:pt x="5" y="111"/>
                  </a:lnTo>
                  <a:lnTo>
                    <a:pt x="5" y="106"/>
                  </a:lnTo>
                  <a:lnTo>
                    <a:pt x="5" y="96"/>
                  </a:lnTo>
                  <a:lnTo>
                    <a:pt x="5" y="96"/>
                  </a:lnTo>
                  <a:lnTo>
                    <a:pt x="10" y="96"/>
                  </a:lnTo>
                  <a:lnTo>
                    <a:pt x="15" y="91"/>
                  </a:lnTo>
                  <a:lnTo>
                    <a:pt x="15" y="91"/>
                  </a:lnTo>
                  <a:lnTo>
                    <a:pt x="10" y="86"/>
                  </a:lnTo>
                  <a:lnTo>
                    <a:pt x="10" y="86"/>
                  </a:lnTo>
                  <a:lnTo>
                    <a:pt x="25" y="66"/>
                  </a:lnTo>
                  <a:lnTo>
                    <a:pt x="25" y="66"/>
                  </a:lnTo>
                  <a:lnTo>
                    <a:pt x="20" y="66"/>
                  </a:lnTo>
                  <a:lnTo>
                    <a:pt x="20" y="66"/>
                  </a:lnTo>
                  <a:lnTo>
                    <a:pt x="20" y="61"/>
                  </a:lnTo>
                  <a:lnTo>
                    <a:pt x="15" y="51"/>
                  </a:lnTo>
                  <a:lnTo>
                    <a:pt x="15" y="51"/>
                  </a:lnTo>
                  <a:lnTo>
                    <a:pt x="20" y="46"/>
                  </a:lnTo>
                  <a:lnTo>
                    <a:pt x="20" y="41"/>
                  </a:lnTo>
                  <a:lnTo>
                    <a:pt x="25" y="35"/>
                  </a:lnTo>
                  <a:lnTo>
                    <a:pt x="30" y="35"/>
                  </a:lnTo>
                  <a:lnTo>
                    <a:pt x="30" y="35"/>
                  </a:lnTo>
                  <a:lnTo>
                    <a:pt x="36" y="35"/>
                  </a:lnTo>
                  <a:lnTo>
                    <a:pt x="36" y="35"/>
                  </a:lnTo>
                  <a:lnTo>
                    <a:pt x="41" y="41"/>
                  </a:lnTo>
                  <a:lnTo>
                    <a:pt x="46" y="41"/>
                  </a:lnTo>
                  <a:lnTo>
                    <a:pt x="46" y="46"/>
                  </a:lnTo>
                  <a:lnTo>
                    <a:pt x="51" y="51"/>
                  </a:lnTo>
                  <a:lnTo>
                    <a:pt x="56" y="46"/>
                  </a:lnTo>
                  <a:lnTo>
                    <a:pt x="66" y="41"/>
                  </a:lnTo>
                  <a:lnTo>
                    <a:pt x="66" y="46"/>
                  </a:lnTo>
                  <a:lnTo>
                    <a:pt x="66" y="51"/>
                  </a:lnTo>
                  <a:lnTo>
                    <a:pt x="71" y="61"/>
                  </a:lnTo>
                  <a:lnTo>
                    <a:pt x="71" y="66"/>
                  </a:lnTo>
                  <a:lnTo>
                    <a:pt x="76" y="66"/>
                  </a:lnTo>
                  <a:lnTo>
                    <a:pt x="81" y="66"/>
                  </a:lnTo>
                  <a:lnTo>
                    <a:pt x="81" y="66"/>
                  </a:lnTo>
                  <a:lnTo>
                    <a:pt x="81" y="61"/>
                  </a:lnTo>
                  <a:lnTo>
                    <a:pt x="81" y="56"/>
                  </a:lnTo>
                  <a:lnTo>
                    <a:pt x="106" y="41"/>
                  </a:lnTo>
                  <a:lnTo>
                    <a:pt x="106" y="41"/>
                  </a:lnTo>
                  <a:lnTo>
                    <a:pt x="106" y="41"/>
                  </a:lnTo>
                  <a:lnTo>
                    <a:pt x="106" y="46"/>
                  </a:lnTo>
                  <a:lnTo>
                    <a:pt x="111" y="51"/>
                  </a:lnTo>
                  <a:lnTo>
                    <a:pt x="117" y="46"/>
                  </a:lnTo>
                  <a:lnTo>
                    <a:pt x="122" y="41"/>
                  </a:lnTo>
                  <a:lnTo>
                    <a:pt x="127" y="41"/>
                  </a:lnTo>
                  <a:lnTo>
                    <a:pt x="127" y="35"/>
                  </a:lnTo>
                  <a:lnTo>
                    <a:pt x="132" y="30"/>
                  </a:lnTo>
                  <a:lnTo>
                    <a:pt x="142" y="35"/>
                  </a:lnTo>
                  <a:lnTo>
                    <a:pt x="157" y="30"/>
                  </a:lnTo>
                  <a:lnTo>
                    <a:pt x="157" y="30"/>
                  </a:lnTo>
                  <a:lnTo>
                    <a:pt x="157" y="35"/>
                  </a:lnTo>
                  <a:lnTo>
                    <a:pt x="167" y="35"/>
                  </a:lnTo>
                  <a:lnTo>
                    <a:pt x="167" y="35"/>
                  </a:lnTo>
                  <a:lnTo>
                    <a:pt x="172" y="30"/>
                  </a:lnTo>
                  <a:lnTo>
                    <a:pt x="172" y="30"/>
                  </a:lnTo>
                  <a:lnTo>
                    <a:pt x="177" y="30"/>
                  </a:lnTo>
                  <a:lnTo>
                    <a:pt x="182" y="25"/>
                  </a:lnTo>
                  <a:lnTo>
                    <a:pt x="182" y="30"/>
                  </a:lnTo>
                  <a:lnTo>
                    <a:pt x="187" y="25"/>
                  </a:lnTo>
                  <a:lnTo>
                    <a:pt x="192" y="25"/>
                  </a:lnTo>
                  <a:lnTo>
                    <a:pt x="198" y="25"/>
                  </a:lnTo>
                  <a:lnTo>
                    <a:pt x="198" y="25"/>
                  </a:lnTo>
                  <a:lnTo>
                    <a:pt x="203" y="25"/>
                  </a:lnTo>
                  <a:lnTo>
                    <a:pt x="198" y="20"/>
                  </a:lnTo>
                  <a:lnTo>
                    <a:pt x="192" y="15"/>
                  </a:lnTo>
                  <a:lnTo>
                    <a:pt x="203" y="5"/>
                  </a:lnTo>
                  <a:lnTo>
                    <a:pt x="208" y="0"/>
                  </a:lnTo>
                  <a:lnTo>
                    <a:pt x="208" y="0"/>
                  </a:lnTo>
                  <a:lnTo>
                    <a:pt x="208" y="0"/>
                  </a:lnTo>
                  <a:lnTo>
                    <a:pt x="208" y="0"/>
                  </a:lnTo>
                  <a:lnTo>
                    <a:pt x="218" y="5"/>
                  </a:lnTo>
                  <a:lnTo>
                    <a:pt x="243" y="10"/>
                  </a:lnTo>
                  <a:lnTo>
                    <a:pt x="243" y="15"/>
                  </a:lnTo>
                  <a:lnTo>
                    <a:pt x="243" y="15"/>
                  </a:lnTo>
                  <a:lnTo>
                    <a:pt x="243" y="20"/>
                  </a:lnTo>
                  <a:lnTo>
                    <a:pt x="248" y="20"/>
                  </a:lnTo>
                  <a:lnTo>
                    <a:pt x="248" y="20"/>
                  </a:lnTo>
                  <a:lnTo>
                    <a:pt x="253" y="25"/>
                  </a:lnTo>
                  <a:lnTo>
                    <a:pt x="253" y="25"/>
                  </a:lnTo>
                  <a:moveTo>
                    <a:pt x="208" y="0"/>
                  </a:moveTo>
                  <a:lnTo>
                    <a:pt x="208" y="0"/>
                  </a:lnTo>
                  <a:lnTo>
                    <a:pt x="208" y="0"/>
                  </a:lnTo>
                  <a:lnTo>
                    <a:pt x="208" y="0"/>
                  </a:lnTo>
                  <a:lnTo>
                    <a:pt x="208" y="0"/>
                  </a:lnTo>
                  <a:moveTo>
                    <a:pt x="208" y="0"/>
                  </a:moveTo>
                  <a:lnTo>
                    <a:pt x="208" y="0"/>
                  </a:lnTo>
                  <a:lnTo>
                    <a:pt x="208" y="0"/>
                  </a:lnTo>
                  <a:lnTo>
                    <a:pt x="208" y="0"/>
                  </a:lnTo>
                  <a:lnTo>
                    <a:pt x="20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5" name="Freeform 69"/>
            <p:cNvSpPr>
              <a:spLocks/>
            </p:cNvSpPr>
            <p:nvPr/>
          </p:nvSpPr>
          <p:spPr bwMode="auto">
            <a:xfrm>
              <a:off x="5340351" y="2732088"/>
              <a:ext cx="144463" cy="128588"/>
            </a:xfrm>
            <a:custGeom>
              <a:avLst/>
              <a:gdLst>
                <a:gd name="T0" fmla="*/ 65 w 91"/>
                <a:gd name="T1" fmla="*/ 5 h 81"/>
                <a:gd name="T2" fmla="*/ 65 w 91"/>
                <a:gd name="T3" fmla="*/ 5 h 81"/>
                <a:gd name="T4" fmla="*/ 71 w 91"/>
                <a:gd name="T5" fmla="*/ 0 h 81"/>
                <a:gd name="T6" fmla="*/ 71 w 91"/>
                <a:gd name="T7" fmla="*/ 0 h 81"/>
                <a:gd name="T8" fmla="*/ 71 w 91"/>
                <a:gd name="T9" fmla="*/ 0 h 81"/>
                <a:gd name="T10" fmla="*/ 76 w 91"/>
                <a:gd name="T11" fmla="*/ 10 h 81"/>
                <a:gd name="T12" fmla="*/ 76 w 91"/>
                <a:gd name="T13" fmla="*/ 10 h 81"/>
                <a:gd name="T14" fmla="*/ 76 w 91"/>
                <a:gd name="T15" fmla="*/ 16 h 81"/>
                <a:gd name="T16" fmla="*/ 76 w 91"/>
                <a:gd name="T17" fmla="*/ 16 h 81"/>
                <a:gd name="T18" fmla="*/ 81 w 91"/>
                <a:gd name="T19" fmla="*/ 21 h 81"/>
                <a:gd name="T20" fmla="*/ 81 w 91"/>
                <a:gd name="T21" fmla="*/ 21 h 81"/>
                <a:gd name="T22" fmla="*/ 81 w 91"/>
                <a:gd name="T23" fmla="*/ 26 h 81"/>
                <a:gd name="T24" fmla="*/ 86 w 91"/>
                <a:gd name="T25" fmla="*/ 31 h 81"/>
                <a:gd name="T26" fmla="*/ 86 w 91"/>
                <a:gd name="T27" fmla="*/ 31 h 81"/>
                <a:gd name="T28" fmla="*/ 86 w 91"/>
                <a:gd name="T29" fmla="*/ 36 h 81"/>
                <a:gd name="T30" fmla="*/ 86 w 91"/>
                <a:gd name="T31" fmla="*/ 36 h 81"/>
                <a:gd name="T32" fmla="*/ 86 w 91"/>
                <a:gd name="T33" fmla="*/ 36 h 81"/>
                <a:gd name="T34" fmla="*/ 86 w 91"/>
                <a:gd name="T35" fmla="*/ 46 h 81"/>
                <a:gd name="T36" fmla="*/ 86 w 91"/>
                <a:gd name="T37" fmla="*/ 46 h 81"/>
                <a:gd name="T38" fmla="*/ 91 w 91"/>
                <a:gd name="T39" fmla="*/ 46 h 81"/>
                <a:gd name="T40" fmla="*/ 86 w 91"/>
                <a:gd name="T41" fmla="*/ 51 h 81"/>
                <a:gd name="T42" fmla="*/ 91 w 91"/>
                <a:gd name="T43" fmla="*/ 61 h 81"/>
                <a:gd name="T44" fmla="*/ 91 w 91"/>
                <a:gd name="T45" fmla="*/ 61 h 81"/>
                <a:gd name="T46" fmla="*/ 86 w 91"/>
                <a:gd name="T47" fmla="*/ 61 h 81"/>
                <a:gd name="T48" fmla="*/ 81 w 91"/>
                <a:gd name="T49" fmla="*/ 61 h 81"/>
                <a:gd name="T50" fmla="*/ 81 w 91"/>
                <a:gd name="T51" fmla="*/ 66 h 81"/>
                <a:gd name="T52" fmla="*/ 81 w 91"/>
                <a:gd name="T53" fmla="*/ 71 h 81"/>
                <a:gd name="T54" fmla="*/ 81 w 91"/>
                <a:gd name="T55" fmla="*/ 76 h 81"/>
                <a:gd name="T56" fmla="*/ 76 w 91"/>
                <a:gd name="T57" fmla="*/ 81 h 81"/>
                <a:gd name="T58" fmla="*/ 71 w 91"/>
                <a:gd name="T59" fmla="*/ 81 h 81"/>
                <a:gd name="T60" fmla="*/ 65 w 91"/>
                <a:gd name="T61" fmla="*/ 81 h 81"/>
                <a:gd name="T62" fmla="*/ 60 w 91"/>
                <a:gd name="T63" fmla="*/ 81 h 81"/>
                <a:gd name="T64" fmla="*/ 60 w 91"/>
                <a:gd name="T65" fmla="*/ 81 h 81"/>
                <a:gd name="T66" fmla="*/ 60 w 91"/>
                <a:gd name="T67" fmla="*/ 76 h 81"/>
                <a:gd name="T68" fmla="*/ 60 w 91"/>
                <a:gd name="T69" fmla="*/ 71 h 81"/>
                <a:gd name="T70" fmla="*/ 55 w 91"/>
                <a:gd name="T71" fmla="*/ 71 h 81"/>
                <a:gd name="T72" fmla="*/ 55 w 91"/>
                <a:gd name="T73" fmla="*/ 66 h 81"/>
                <a:gd name="T74" fmla="*/ 55 w 91"/>
                <a:gd name="T75" fmla="*/ 61 h 81"/>
                <a:gd name="T76" fmla="*/ 50 w 91"/>
                <a:gd name="T77" fmla="*/ 56 h 81"/>
                <a:gd name="T78" fmla="*/ 45 w 91"/>
                <a:gd name="T79" fmla="*/ 51 h 81"/>
                <a:gd name="T80" fmla="*/ 35 w 91"/>
                <a:gd name="T81" fmla="*/ 51 h 81"/>
                <a:gd name="T82" fmla="*/ 30 w 91"/>
                <a:gd name="T83" fmla="*/ 51 h 81"/>
                <a:gd name="T84" fmla="*/ 15 w 91"/>
                <a:gd name="T85" fmla="*/ 51 h 81"/>
                <a:gd name="T86" fmla="*/ 5 w 91"/>
                <a:gd name="T87" fmla="*/ 51 h 81"/>
                <a:gd name="T88" fmla="*/ 0 w 91"/>
                <a:gd name="T89" fmla="*/ 46 h 81"/>
                <a:gd name="T90" fmla="*/ 0 w 91"/>
                <a:gd name="T91" fmla="*/ 46 h 81"/>
                <a:gd name="T92" fmla="*/ 5 w 91"/>
                <a:gd name="T93" fmla="*/ 41 h 81"/>
                <a:gd name="T94" fmla="*/ 10 w 91"/>
                <a:gd name="T95" fmla="*/ 31 h 81"/>
                <a:gd name="T96" fmla="*/ 10 w 91"/>
                <a:gd name="T97" fmla="*/ 26 h 81"/>
                <a:gd name="T98" fmla="*/ 15 w 91"/>
                <a:gd name="T99" fmla="*/ 26 h 81"/>
                <a:gd name="T100" fmla="*/ 15 w 91"/>
                <a:gd name="T101" fmla="*/ 21 h 81"/>
                <a:gd name="T102" fmla="*/ 20 w 91"/>
                <a:gd name="T103" fmla="*/ 21 h 81"/>
                <a:gd name="T104" fmla="*/ 25 w 91"/>
                <a:gd name="T105" fmla="*/ 10 h 81"/>
                <a:gd name="T106" fmla="*/ 30 w 91"/>
                <a:gd name="T107" fmla="*/ 10 h 81"/>
                <a:gd name="T108" fmla="*/ 30 w 91"/>
                <a:gd name="T109" fmla="*/ 10 h 81"/>
                <a:gd name="T110" fmla="*/ 30 w 91"/>
                <a:gd name="T111" fmla="*/ 5 h 81"/>
                <a:gd name="T112" fmla="*/ 30 w 91"/>
                <a:gd name="T113" fmla="*/ 5 h 81"/>
                <a:gd name="T114" fmla="*/ 30 w 91"/>
                <a:gd name="T115" fmla="*/ 0 h 81"/>
                <a:gd name="T116" fmla="*/ 30 w 91"/>
                <a:gd name="T117" fmla="*/ 0 h 81"/>
                <a:gd name="T118" fmla="*/ 50 w 91"/>
                <a:gd name="T119" fmla="*/ 0 h 81"/>
                <a:gd name="T120" fmla="*/ 55 w 91"/>
                <a:gd name="T121" fmla="*/ 5 h 81"/>
                <a:gd name="T122" fmla="*/ 60 w 91"/>
                <a:gd name="T123" fmla="*/ 5 h 81"/>
                <a:gd name="T124" fmla="*/ 65 w 91"/>
                <a:gd name="T125" fmla="*/ 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 h="81">
                  <a:moveTo>
                    <a:pt x="65" y="5"/>
                  </a:moveTo>
                  <a:lnTo>
                    <a:pt x="65" y="5"/>
                  </a:lnTo>
                  <a:lnTo>
                    <a:pt x="71" y="0"/>
                  </a:lnTo>
                  <a:lnTo>
                    <a:pt x="71" y="0"/>
                  </a:lnTo>
                  <a:lnTo>
                    <a:pt x="71" y="0"/>
                  </a:lnTo>
                  <a:lnTo>
                    <a:pt x="76" y="10"/>
                  </a:lnTo>
                  <a:lnTo>
                    <a:pt x="76" y="10"/>
                  </a:lnTo>
                  <a:lnTo>
                    <a:pt x="76" y="16"/>
                  </a:lnTo>
                  <a:lnTo>
                    <a:pt x="76" y="16"/>
                  </a:lnTo>
                  <a:lnTo>
                    <a:pt x="81" y="21"/>
                  </a:lnTo>
                  <a:lnTo>
                    <a:pt x="81" y="21"/>
                  </a:lnTo>
                  <a:lnTo>
                    <a:pt x="81" y="26"/>
                  </a:lnTo>
                  <a:lnTo>
                    <a:pt x="86" y="31"/>
                  </a:lnTo>
                  <a:lnTo>
                    <a:pt x="86" y="31"/>
                  </a:lnTo>
                  <a:lnTo>
                    <a:pt x="86" y="36"/>
                  </a:lnTo>
                  <a:lnTo>
                    <a:pt x="86" y="36"/>
                  </a:lnTo>
                  <a:lnTo>
                    <a:pt x="86" y="36"/>
                  </a:lnTo>
                  <a:lnTo>
                    <a:pt x="86" y="46"/>
                  </a:lnTo>
                  <a:lnTo>
                    <a:pt x="86" y="46"/>
                  </a:lnTo>
                  <a:lnTo>
                    <a:pt x="91" y="46"/>
                  </a:lnTo>
                  <a:lnTo>
                    <a:pt x="86" y="51"/>
                  </a:lnTo>
                  <a:lnTo>
                    <a:pt x="91" y="61"/>
                  </a:lnTo>
                  <a:lnTo>
                    <a:pt x="91" y="61"/>
                  </a:lnTo>
                  <a:lnTo>
                    <a:pt x="86" y="61"/>
                  </a:lnTo>
                  <a:lnTo>
                    <a:pt x="81" y="61"/>
                  </a:lnTo>
                  <a:lnTo>
                    <a:pt x="81" y="66"/>
                  </a:lnTo>
                  <a:lnTo>
                    <a:pt x="81" y="71"/>
                  </a:lnTo>
                  <a:lnTo>
                    <a:pt x="81" y="76"/>
                  </a:lnTo>
                  <a:lnTo>
                    <a:pt x="76" y="81"/>
                  </a:lnTo>
                  <a:lnTo>
                    <a:pt x="71" y="81"/>
                  </a:lnTo>
                  <a:lnTo>
                    <a:pt x="65" y="81"/>
                  </a:lnTo>
                  <a:lnTo>
                    <a:pt x="60" y="81"/>
                  </a:lnTo>
                  <a:lnTo>
                    <a:pt x="60" y="81"/>
                  </a:lnTo>
                  <a:lnTo>
                    <a:pt x="60" y="76"/>
                  </a:lnTo>
                  <a:lnTo>
                    <a:pt x="60" y="71"/>
                  </a:lnTo>
                  <a:lnTo>
                    <a:pt x="55" y="71"/>
                  </a:lnTo>
                  <a:lnTo>
                    <a:pt x="55" y="66"/>
                  </a:lnTo>
                  <a:lnTo>
                    <a:pt x="55" y="61"/>
                  </a:lnTo>
                  <a:lnTo>
                    <a:pt x="50" y="56"/>
                  </a:lnTo>
                  <a:lnTo>
                    <a:pt x="45" y="51"/>
                  </a:lnTo>
                  <a:lnTo>
                    <a:pt x="35" y="51"/>
                  </a:lnTo>
                  <a:lnTo>
                    <a:pt x="30" y="51"/>
                  </a:lnTo>
                  <a:lnTo>
                    <a:pt x="15" y="51"/>
                  </a:lnTo>
                  <a:lnTo>
                    <a:pt x="5" y="51"/>
                  </a:lnTo>
                  <a:lnTo>
                    <a:pt x="0" y="46"/>
                  </a:lnTo>
                  <a:lnTo>
                    <a:pt x="0" y="46"/>
                  </a:lnTo>
                  <a:lnTo>
                    <a:pt x="5" y="41"/>
                  </a:lnTo>
                  <a:lnTo>
                    <a:pt x="10" y="31"/>
                  </a:lnTo>
                  <a:lnTo>
                    <a:pt x="10" y="26"/>
                  </a:lnTo>
                  <a:lnTo>
                    <a:pt x="15" y="26"/>
                  </a:lnTo>
                  <a:lnTo>
                    <a:pt x="15" y="21"/>
                  </a:lnTo>
                  <a:lnTo>
                    <a:pt x="20" y="21"/>
                  </a:lnTo>
                  <a:lnTo>
                    <a:pt x="25" y="10"/>
                  </a:lnTo>
                  <a:lnTo>
                    <a:pt x="30" y="10"/>
                  </a:lnTo>
                  <a:lnTo>
                    <a:pt x="30" y="10"/>
                  </a:lnTo>
                  <a:lnTo>
                    <a:pt x="30" y="5"/>
                  </a:lnTo>
                  <a:lnTo>
                    <a:pt x="30" y="5"/>
                  </a:lnTo>
                  <a:lnTo>
                    <a:pt x="30" y="0"/>
                  </a:lnTo>
                  <a:lnTo>
                    <a:pt x="30" y="0"/>
                  </a:lnTo>
                  <a:lnTo>
                    <a:pt x="50" y="0"/>
                  </a:lnTo>
                  <a:lnTo>
                    <a:pt x="55" y="5"/>
                  </a:lnTo>
                  <a:lnTo>
                    <a:pt x="60" y="5"/>
                  </a:lnTo>
                  <a:lnTo>
                    <a:pt x="6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6" name="Freeform 70"/>
            <p:cNvSpPr>
              <a:spLocks/>
            </p:cNvSpPr>
            <p:nvPr/>
          </p:nvSpPr>
          <p:spPr bwMode="auto">
            <a:xfrm>
              <a:off x="5387976" y="2957513"/>
              <a:ext cx="80963" cy="73025"/>
            </a:xfrm>
            <a:custGeom>
              <a:avLst/>
              <a:gdLst>
                <a:gd name="T0" fmla="*/ 5 w 51"/>
                <a:gd name="T1" fmla="*/ 20 h 46"/>
                <a:gd name="T2" fmla="*/ 5 w 51"/>
                <a:gd name="T3" fmla="*/ 20 h 46"/>
                <a:gd name="T4" fmla="*/ 0 w 51"/>
                <a:gd name="T5" fmla="*/ 20 h 46"/>
                <a:gd name="T6" fmla="*/ 0 w 51"/>
                <a:gd name="T7" fmla="*/ 20 h 46"/>
                <a:gd name="T8" fmla="*/ 0 w 51"/>
                <a:gd name="T9" fmla="*/ 15 h 46"/>
                <a:gd name="T10" fmla="*/ 0 w 51"/>
                <a:gd name="T11" fmla="*/ 10 h 46"/>
                <a:gd name="T12" fmla="*/ 0 w 51"/>
                <a:gd name="T13" fmla="*/ 5 h 46"/>
                <a:gd name="T14" fmla="*/ 0 w 51"/>
                <a:gd name="T15" fmla="*/ 0 h 46"/>
                <a:gd name="T16" fmla="*/ 5 w 51"/>
                <a:gd name="T17" fmla="*/ 0 h 46"/>
                <a:gd name="T18" fmla="*/ 10 w 51"/>
                <a:gd name="T19" fmla="*/ 0 h 46"/>
                <a:gd name="T20" fmla="*/ 15 w 51"/>
                <a:gd name="T21" fmla="*/ 5 h 46"/>
                <a:gd name="T22" fmla="*/ 20 w 51"/>
                <a:gd name="T23" fmla="*/ 5 h 46"/>
                <a:gd name="T24" fmla="*/ 20 w 51"/>
                <a:gd name="T25" fmla="*/ 10 h 46"/>
                <a:gd name="T26" fmla="*/ 25 w 51"/>
                <a:gd name="T27" fmla="*/ 10 h 46"/>
                <a:gd name="T28" fmla="*/ 35 w 51"/>
                <a:gd name="T29" fmla="*/ 5 h 46"/>
                <a:gd name="T30" fmla="*/ 41 w 51"/>
                <a:gd name="T31" fmla="*/ 5 h 46"/>
                <a:gd name="T32" fmla="*/ 46 w 51"/>
                <a:gd name="T33" fmla="*/ 0 h 46"/>
                <a:gd name="T34" fmla="*/ 46 w 51"/>
                <a:gd name="T35" fmla="*/ 0 h 46"/>
                <a:gd name="T36" fmla="*/ 46 w 51"/>
                <a:gd name="T37" fmla="*/ 0 h 46"/>
                <a:gd name="T38" fmla="*/ 51 w 51"/>
                <a:gd name="T39" fmla="*/ 5 h 46"/>
                <a:gd name="T40" fmla="*/ 51 w 51"/>
                <a:gd name="T41" fmla="*/ 10 h 46"/>
                <a:gd name="T42" fmla="*/ 51 w 51"/>
                <a:gd name="T43" fmla="*/ 10 h 46"/>
                <a:gd name="T44" fmla="*/ 46 w 51"/>
                <a:gd name="T45" fmla="*/ 15 h 46"/>
                <a:gd name="T46" fmla="*/ 41 w 51"/>
                <a:gd name="T47" fmla="*/ 20 h 46"/>
                <a:gd name="T48" fmla="*/ 46 w 51"/>
                <a:gd name="T49" fmla="*/ 25 h 46"/>
                <a:gd name="T50" fmla="*/ 46 w 51"/>
                <a:gd name="T51" fmla="*/ 30 h 46"/>
                <a:gd name="T52" fmla="*/ 41 w 51"/>
                <a:gd name="T53" fmla="*/ 36 h 46"/>
                <a:gd name="T54" fmla="*/ 41 w 51"/>
                <a:gd name="T55" fmla="*/ 30 h 46"/>
                <a:gd name="T56" fmla="*/ 41 w 51"/>
                <a:gd name="T57" fmla="*/ 30 h 46"/>
                <a:gd name="T58" fmla="*/ 35 w 51"/>
                <a:gd name="T59" fmla="*/ 30 h 46"/>
                <a:gd name="T60" fmla="*/ 35 w 51"/>
                <a:gd name="T61" fmla="*/ 30 h 46"/>
                <a:gd name="T62" fmla="*/ 35 w 51"/>
                <a:gd name="T63" fmla="*/ 36 h 46"/>
                <a:gd name="T64" fmla="*/ 41 w 51"/>
                <a:gd name="T65" fmla="*/ 46 h 46"/>
                <a:gd name="T66" fmla="*/ 41 w 51"/>
                <a:gd name="T67" fmla="*/ 46 h 46"/>
                <a:gd name="T68" fmla="*/ 35 w 51"/>
                <a:gd name="T69" fmla="*/ 46 h 46"/>
                <a:gd name="T70" fmla="*/ 35 w 51"/>
                <a:gd name="T71" fmla="*/ 46 h 46"/>
                <a:gd name="T72" fmla="*/ 30 w 51"/>
                <a:gd name="T73" fmla="*/ 41 h 46"/>
                <a:gd name="T74" fmla="*/ 30 w 51"/>
                <a:gd name="T75" fmla="*/ 36 h 46"/>
                <a:gd name="T76" fmla="*/ 25 w 51"/>
                <a:gd name="T77" fmla="*/ 36 h 46"/>
                <a:gd name="T78" fmla="*/ 25 w 51"/>
                <a:gd name="T79" fmla="*/ 41 h 46"/>
                <a:gd name="T80" fmla="*/ 25 w 51"/>
                <a:gd name="T81" fmla="*/ 41 h 46"/>
                <a:gd name="T82" fmla="*/ 15 w 51"/>
                <a:gd name="T83" fmla="*/ 30 h 46"/>
                <a:gd name="T84" fmla="*/ 15 w 51"/>
                <a:gd name="T85" fmla="*/ 25 h 46"/>
                <a:gd name="T86" fmla="*/ 10 w 51"/>
                <a:gd name="T87" fmla="*/ 25 h 46"/>
                <a:gd name="T88" fmla="*/ 5 w 51"/>
                <a:gd name="T89" fmla="*/ 25 h 46"/>
                <a:gd name="T90" fmla="*/ 5 w 51"/>
                <a:gd name="T91" fmla="*/ 25 h 46"/>
                <a:gd name="T92" fmla="*/ 5 w 51"/>
                <a:gd name="T93"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 h="46">
                  <a:moveTo>
                    <a:pt x="5" y="20"/>
                  </a:moveTo>
                  <a:lnTo>
                    <a:pt x="5" y="20"/>
                  </a:lnTo>
                  <a:lnTo>
                    <a:pt x="0" y="20"/>
                  </a:lnTo>
                  <a:lnTo>
                    <a:pt x="0" y="20"/>
                  </a:lnTo>
                  <a:lnTo>
                    <a:pt x="0" y="15"/>
                  </a:lnTo>
                  <a:lnTo>
                    <a:pt x="0" y="10"/>
                  </a:lnTo>
                  <a:lnTo>
                    <a:pt x="0" y="5"/>
                  </a:lnTo>
                  <a:lnTo>
                    <a:pt x="0" y="0"/>
                  </a:lnTo>
                  <a:lnTo>
                    <a:pt x="5" y="0"/>
                  </a:lnTo>
                  <a:lnTo>
                    <a:pt x="10" y="0"/>
                  </a:lnTo>
                  <a:lnTo>
                    <a:pt x="15" y="5"/>
                  </a:lnTo>
                  <a:lnTo>
                    <a:pt x="20" y="5"/>
                  </a:lnTo>
                  <a:lnTo>
                    <a:pt x="20" y="10"/>
                  </a:lnTo>
                  <a:lnTo>
                    <a:pt x="25" y="10"/>
                  </a:lnTo>
                  <a:lnTo>
                    <a:pt x="35" y="5"/>
                  </a:lnTo>
                  <a:lnTo>
                    <a:pt x="41" y="5"/>
                  </a:lnTo>
                  <a:lnTo>
                    <a:pt x="46" y="0"/>
                  </a:lnTo>
                  <a:lnTo>
                    <a:pt x="46" y="0"/>
                  </a:lnTo>
                  <a:lnTo>
                    <a:pt x="46" y="0"/>
                  </a:lnTo>
                  <a:lnTo>
                    <a:pt x="51" y="5"/>
                  </a:lnTo>
                  <a:lnTo>
                    <a:pt x="51" y="10"/>
                  </a:lnTo>
                  <a:lnTo>
                    <a:pt x="51" y="10"/>
                  </a:lnTo>
                  <a:lnTo>
                    <a:pt x="46" y="15"/>
                  </a:lnTo>
                  <a:lnTo>
                    <a:pt x="41" y="20"/>
                  </a:lnTo>
                  <a:lnTo>
                    <a:pt x="46" y="25"/>
                  </a:lnTo>
                  <a:lnTo>
                    <a:pt x="46" y="30"/>
                  </a:lnTo>
                  <a:lnTo>
                    <a:pt x="41" y="36"/>
                  </a:lnTo>
                  <a:lnTo>
                    <a:pt x="41" y="30"/>
                  </a:lnTo>
                  <a:lnTo>
                    <a:pt x="41" y="30"/>
                  </a:lnTo>
                  <a:lnTo>
                    <a:pt x="35" y="30"/>
                  </a:lnTo>
                  <a:lnTo>
                    <a:pt x="35" y="30"/>
                  </a:lnTo>
                  <a:lnTo>
                    <a:pt x="35" y="36"/>
                  </a:lnTo>
                  <a:lnTo>
                    <a:pt x="41" y="46"/>
                  </a:lnTo>
                  <a:lnTo>
                    <a:pt x="41" y="46"/>
                  </a:lnTo>
                  <a:lnTo>
                    <a:pt x="35" y="46"/>
                  </a:lnTo>
                  <a:lnTo>
                    <a:pt x="35" y="46"/>
                  </a:lnTo>
                  <a:lnTo>
                    <a:pt x="30" y="41"/>
                  </a:lnTo>
                  <a:lnTo>
                    <a:pt x="30" y="36"/>
                  </a:lnTo>
                  <a:lnTo>
                    <a:pt x="25" y="36"/>
                  </a:lnTo>
                  <a:lnTo>
                    <a:pt x="25" y="41"/>
                  </a:lnTo>
                  <a:lnTo>
                    <a:pt x="25" y="41"/>
                  </a:lnTo>
                  <a:lnTo>
                    <a:pt x="15" y="30"/>
                  </a:lnTo>
                  <a:lnTo>
                    <a:pt x="15" y="25"/>
                  </a:lnTo>
                  <a:lnTo>
                    <a:pt x="10" y="25"/>
                  </a:lnTo>
                  <a:lnTo>
                    <a:pt x="5" y="25"/>
                  </a:lnTo>
                  <a:lnTo>
                    <a:pt x="5" y="25"/>
                  </a:lnTo>
                  <a:lnTo>
                    <a:pt x="5"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7" name="Freeform 71"/>
            <p:cNvSpPr>
              <a:spLocks/>
            </p:cNvSpPr>
            <p:nvPr/>
          </p:nvSpPr>
          <p:spPr bwMode="auto">
            <a:xfrm>
              <a:off x="5203826" y="2813050"/>
              <a:ext cx="304800" cy="209550"/>
            </a:xfrm>
            <a:custGeom>
              <a:avLst/>
              <a:gdLst>
                <a:gd name="T0" fmla="*/ 172 w 192"/>
                <a:gd name="T1" fmla="*/ 10 h 132"/>
                <a:gd name="T2" fmla="*/ 177 w 192"/>
                <a:gd name="T3" fmla="*/ 10 h 132"/>
                <a:gd name="T4" fmla="*/ 187 w 192"/>
                <a:gd name="T5" fmla="*/ 46 h 132"/>
                <a:gd name="T6" fmla="*/ 192 w 192"/>
                <a:gd name="T7" fmla="*/ 56 h 132"/>
                <a:gd name="T8" fmla="*/ 182 w 192"/>
                <a:gd name="T9" fmla="*/ 61 h 132"/>
                <a:gd name="T10" fmla="*/ 177 w 192"/>
                <a:gd name="T11" fmla="*/ 76 h 132"/>
                <a:gd name="T12" fmla="*/ 167 w 192"/>
                <a:gd name="T13" fmla="*/ 81 h 132"/>
                <a:gd name="T14" fmla="*/ 162 w 192"/>
                <a:gd name="T15" fmla="*/ 91 h 132"/>
                <a:gd name="T16" fmla="*/ 162 w 192"/>
                <a:gd name="T17" fmla="*/ 91 h 132"/>
                <a:gd name="T18" fmla="*/ 151 w 192"/>
                <a:gd name="T19" fmla="*/ 96 h 132"/>
                <a:gd name="T20" fmla="*/ 136 w 192"/>
                <a:gd name="T21" fmla="*/ 101 h 132"/>
                <a:gd name="T22" fmla="*/ 131 w 192"/>
                <a:gd name="T23" fmla="*/ 96 h 132"/>
                <a:gd name="T24" fmla="*/ 121 w 192"/>
                <a:gd name="T25" fmla="*/ 91 h 132"/>
                <a:gd name="T26" fmla="*/ 116 w 192"/>
                <a:gd name="T27" fmla="*/ 96 h 132"/>
                <a:gd name="T28" fmla="*/ 116 w 192"/>
                <a:gd name="T29" fmla="*/ 106 h 132"/>
                <a:gd name="T30" fmla="*/ 111 w 192"/>
                <a:gd name="T31" fmla="*/ 111 h 132"/>
                <a:gd name="T32" fmla="*/ 101 w 192"/>
                <a:gd name="T33" fmla="*/ 111 h 132"/>
                <a:gd name="T34" fmla="*/ 101 w 192"/>
                <a:gd name="T35" fmla="*/ 116 h 132"/>
                <a:gd name="T36" fmla="*/ 96 w 192"/>
                <a:gd name="T37" fmla="*/ 127 h 132"/>
                <a:gd name="T38" fmla="*/ 86 w 192"/>
                <a:gd name="T39" fmla="*/ 116 h 132"/>
                <a:gd name="T40" fmla="*/ 86 w 192"/>
                <a:gd name="T41" fmla="*/ 127 h 132"/>
                <a:gd name="T42" fmla="*/ 65 w 192"/>
                <a:gd name="T43" fmla="*/ 132 h 132"/>
                <a:gd name="T44" fmla="*/ 50 w 192"/>
                <a:gd name="T45" fmla="*/ 127 h 132"/>
                <a:gd name="T46" fmla="*/ 35 w 192"/>
                <a:gd name="T47" fmla="*/ 132 h 132"/>
                <a:gd name="T48" fmla="*/ 30 w 192"/>
                <a:gd name="T49" fmla="*/ 127 h 132"/>
                <a:gd name="T50" fmla="*/ 30 w 192"/>
                <a:gd name="T51" fmla="*/ 111 h 132"/>
                <a:gd name="T52" fmla="*/ 20 w 192"/>
                <a:gd name="T53" fmla="*/ 101 h 132"/>
                <a:gd name="T54" fmla="*/ 5 w 192"/>
                <a:gd name="T55" fmla="*/ 86 h 132"/>
                <a:gd name="T56" fmla="*/ 10 w 192"/>
                <a:gd name="T57" fmla="*/ 76 h 132"/>
                <a:gd name="T58" fmla="*/ 10 w 192"/>
                <a:gd name="T59" fmla="*/ 71 h 132"/>
                <a:gd name="T60" fmla="*/ 0 w 192"/>
                <a:gd name="T61" fmla="*/ 61 h 132"/>
                <a:gd name="T62" fmla="*/ 5 w 192"/>
                <a:gd name="T63" fmla="*/ 51 h 132"/>
                <a:gd name="T64" fmla="*/ 15 w 192"/>
                <a:gd name="T65" fmla="*/ 30 h 132"/>
                <a:gd name="T66" fmla="*/ 25 w 192"/>
                <a:gd name="T67" fmla="*/ 30 h 132"/>
                <a:gd name="T68" fmla="*/ 30 w 192"/>
                <a:gd name="T69" fmla="*/ 25 h 132"/>
                <a:gd name="T70" fmla="*/ 35 w 192"/>
                <a:gd name="T71" fmla="*/ 25 h 132"/>
                <a:gd name="T72" fmla="*/ 40 w 192"/>
                <a:gd name="T73" fmla="*/ 20 h 132"/>
                <a:gd name="T74" fmla="*/ 45 w 192"/>
                <a:gd name="T75" fmla="*/ 20 h 132"/>
                <a:gd name="T76" fmla="*/ 76 w 192"/>
                <a:gd name="T77" fmla="*/ 15 h 132"/>
                <a:gd name="T78" fmla="*/ 76 w 192"/>
                <a:gd name="T79" fmla="*/ 20 h 132"/>
                <a:gd name="T80" fmla="*/ 86 w 192"/>
                <a:gd name="T81" fmla="*/ 5 h 132"/>
                <a:gd name="T82" fmla="*/ 91 w 192"/>
                <a:gd name="T83" fmla="*/ 0 h 132"/>
                <a:gd name="T84" fmla="*/ 116 w 192"/>
                <a:gd name="T85" fmla="*/ 0 h 132"/>
                <a:gd name="T86" fmla="*/ 131 w 192"/>
                <a:gd name="T87" fmla="*/ 0 h 132"/>
                <a:gd name="T88" fmla="*/ 141 w 192"/>
                <a:gd name="T89" fmla="*/ 10 h 132"/>
                <a:gd name="T90" fmla="*/ 141 w 192"/>
                <a:gd name="T91" fmla="*/ 20 h 132"/>
                <a:gd name="T92" fmla="*/ 146 w 192"/>
                <a:gd name="T93" fmla="*/ 25 h 132"/>
                <a:gd name="T94" fmla="*/ 146 w 192"/>
                <a:gd name="T95" fmla="*/ 30 h 132"/>
                <a:gd name="T96" fmla="*/ 157 w 192"/>
                <a:gd name="T97" fmla="*/ 30 h 132"/>
                <a:gd name="T98" fmla="*/ 167 w 192"/>
                <a:gd name="T99" fmla="*/ 25 h 132"/>
                <a:gd name="T100" fmla="*/ 167 w 192"/>
                <a:gd name="T101" fmla="*/ 15 h 132"/>
                <a:gd name="T102" fmla="*/ 172 w 192"/>
                <a:gd name="T103" fmla="*/ 1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2" h="132">
                  <a:moveTo>
                    <a:pt x="172" y="10"/>
                  </a:moveTo>
                  <a:lnTo>
                    <a:pt x="172" y="10"/>
                  </a:lnTo>
                  <a:lnTo>
                    <a:pt x="177" y="10"/>
                  </a:lnTo>
                  <a:lnTo>
                    <a:pt x="177" y="10"/>
                  </a:lnTo>
                  <a:lnTo>
                    <a:pt x="182" y="35"/>
                  </a:lnTo>
                  <a:lnTo>
                    <a:pt x="187" y="46"/>
                  </a:lnTo>
                  <a:lnTo>
                    <a:pt x="192" y="56"/>
                  </a:lnTo>
                  <a:lnTo>
                    <a:pt x="192" y="56"/>
                  </a:lnTo>
                  <a:lnTo>
                    <a:pt x="182" y="56"/>
                  </a:lnTo>
                  <a:lnTo>
                    <a:pt x="182" y="61"/>
                  </a:lnTo>
                  <a:lnTo>
                    <a:pt x="177" y="66"/>
                  </a:lnTo>
                  <a:lnTo>
                    <a:pt x="177" y="76"/>
                  </a:lnTo>
                  <a:lnTo>
                    <a:pt x="167" y="81"/>
                  </a:lnTo>
                  <a:lnTo>
                    <a:pt x="167" y="81"/>
                  </a:lnTo>
                  <a:lnTo>
                    <a:pt x="167" y="86"/>
                  </a:lnTo>
                  <a:lnTo>
                    <a:pt x="162" y="91"/>
                  </a:lnTo>
                  <a:lnTo>
                    <a:pt x="162" y="91"/>
                  </a:lnTo>
                  <a:lnTo>
                    <a:pt x="162" y="91"/>
                  </a:lnTo>
                  <a:lnTo>
                    <a:pt x="157" y="96"/>
                  </a:lnTo>
                  <a:lnTo>
                    <a:pt x="151" y="96"/>
                  </a:lnTo>
                  <a:lnTo>
                    <a:pt x="141" y="101"/>
                  </a:lnTo>
                  <a:lnTo>
                    <a:pt x="136" y="101"/>
                  </a:lnTo>
                  <a:lnTo>
                    <a:pt x="136" y="96"/>
                  </a:lnTo>
                  <a:lnTo>
                    <a:pt x="131" y="96"/>
                  </a:lnTo>
                  <a:lnTo>
                    <a:pt x="126" y="91"/>
                  </a:lnTo>
                  <a:lnTo>
                    <a:pt x="121" y="91"/>
                  </a:lnTo>
                  <a:lnTo>
                    <a:pt x="116" y="91"/>
                  </a:lnTo>
                  <a:lnTo>
                    <a:pt x="116" y="96"/>
                  </a:lnTo>
                  <a:lnTo>
                    <a:pt x="116" y="101"/>
                  </a:lnTo>
                  <a:lnTo>
                    <a:pt x="116" y="106"/>
                  </a:lnTo>
                  <a:lnTo>
                    <a:pt x="116" y="111"/>
                  </a:lnTo>
                  <a:lnTo>
                    <a:pt x="111" y="111"/>
                  </a:lnTo>
                  <a:lnTo>
                    <a:pt x="106" y="111"/>
                  </a:lnTo>
                  <a:lnTo>
                    <a:pt x="101" y="111"/>
                  </a:lnTo>
                  <a:lnTo>
                    <a:pt x="101" y="111"/>
                  </a:lnTo>
                  <a:lnTo>
                    <a:pt x="101" y="116"/>
                  </a:lnTo>
                  <a:lnTo>
                    <a:pt x="96" y="121"/>
                  </a:lnTo>
                  <a:lnTo>
                    <a:pt x="96" y="127"/>
                  </a:lnTo>
                  <a:lnTo>
                    <a:pt x="91" y="116"/>
                  </a:lnTo>
                  <a:lnTo>
                    <a:pt x="86" y="116"/>
                  </a:lnTo>
                  <a:lnTo>
                    <a:pt x="86" y="121"/>
                  </a:lnTo>
                  <a:lnTo>
                    <a:pt x="86" y="127"/>
                  </a:lnTo>
                  <a:lnTo>
                    <a:pt x="70" y="132"/>
                  </a:lnTo>
                  <a:lnTo>
                    <a:pt x="65" y="132"/>
                  </a:lnTo>
                  <a:lnTo>
                    <a:pt x="55" y="127"/>
                  </a:lnTo>
                  <a:lnTo>
                    <a:pt x="50" y="127"/>
                  </a:lnTo>
                  <a:lnTo>
                    <a:pt x="40" y="127"/>
                  </a:lnTo>
                  <a:lnTo>
                    <a:pt x="35" y="132"/>
                  </a:lnTo>
                  <a:lnTo>
                    <a:pt x="30" y="132"/>
                  </a:lnTo>
                  <a:lnTo>
                    <a:pt x="30" y="127"/>
                  </a:lnTo>
                  <a:lnTo>
                    <a:pt x="30" y="121"/>
                  </a:lnTo>
                  <a:lnTo>
                    <a:pt x="30" y="111"/>
                  </a:lnTo>
                  <a:lnTo>
                    <a:pt x="25" y="106"/>
                  </a:lnTo>
                  <a:lnTo>
                    <a:pt x="20" y="101"/>
                  </a:lnTo>
                  <a:lnTo>
                    <a:pt x="10" y="91"/>
                  </a:lnTo>
                  <a:lnTo>
                    <a:pt x="5" y="86"/>
                  </a:lnTo>
                  <a:lnTo>
                    <a:pt x="5" y="81"/>
                  </a:lnTo>
                  <a:lnTo>
                    <a:pt x="10" y="76"/>
                  </a:lnTo>
                  <a:lnTo>
                    <a:pt x="10" y="71"/>
                  </a:lnTo>
                  <a:lnTo>
                    <a:pt x="10" y="71"/>
                  </a:lnTo>
                  <a:lnTo>
                    <a:pt x="10" y="66"/>
                  </a:lnTo>
                  <a:lnTo>
                    <a:pt x="0" y="61"/>
                  </a:lnTo>
                  <a:lnTo>
                    <a:pt x="0" y="61"/>
                  </a:lnTo>
                  <a:lnTo>
                    <a:pt x="5" y="51"/>
                  </a:lnTo>
                  <a:lnTo>
                    <a:pt x="5" y="30"/>
                  </a:lnTo>
                  <a:lnTo>
                    <a:pt x="15" y="30"/>
                  </a:lnTo>
                  <a:lnTo>
                    <a:pt x="25" y="35"/>
                  </a:lnTo>
                  <a:lnTo>
                    <a:pt x="25" y="30"/>
                  </a:lnTo>
                  <a:lnTo>
                    <a:pt x="25" y="25"/>
                  </a:lnTo>
                  <a:lnTo>
                    <a:pt x="30" y="25"/>
                  </a:lnTo>
                  <a:lnTo>
                    <a:pt x="30" y="25"/>
                  </a:lnTo>
                  <a:lnTo>
                    <a:pt x="35" y="25"/>
                  </a:lnTo>
                  <a:lnTo>
                    <a:pt x="35" y="20"/>
                  </a:lnTo>
                  <a:lnTo>
                    <a:pt x="40" y="20"/>
                  </a:lnTo>
                  <a:lnTo>
                    <a:pt x="40" y="15"/>
                  </a:lnTo>
                  <a:lnTo>
                    <a:pt x="45" y="20"/>
                  </a:lnTo>
                  <a:lnTo>
                    <a:pt x="60" y="10"/>
                  </a:lnTo>
                  <a:lnTo>
                    <a:pt x="76" y="15"/>
                  </a:lnTo>
                  <a:lnTo>
                    <a:pt x="76" y="20"/>
                  </a:lnTo>
                  <a:lnTo>
                    <a:pt x="76" y="20"/>
                  </a:lnTo>
                  <a:lnTo>
                    <a:pt x="86" y="15"/>
                  </a:lnTo>
                  <a:lnTo>
                    <a:pt x="86" y="5"/>
                  </a:lnTo>
                  <a:lnTo>
                    <a:pt x="91" y="0"/>
                  </a:lnTo>
                  <a:lnTo>
                    <a:pt x="91" y="0"/>
                  </a:lnTo>
                  <a:lnTo>
                    <a:pt x="101" y="0"/>
                  </a:lnTo>
                  <a:lnTo>
                    <a:pt x="116" y="0"/>
                  </a:lnTo>
                  <a:lnTo>
                    <a:pt x="121" y="0"/>
                  </a:lnTo>
                  <a:lnTo>
                    <a:pt x="131" y="0"/>
                  </a:lnTo>
                  <a:lnTo>
                    <a:pt x="136" y="5"/>
                  </a:lnTo>
                  <a:lnTo>
                    <a:pt x="141" y="10"/>
                  </a:lnTo>
                  <a:lnTo>
                    <a:pt x="141" y="15"/>
                  </a:lnTo>
                  <a:lnTo>
                    <a:pt x="141" y="20"/>
                  </a:lnTo>
                  <a:lnTo>
                    <a:pt x="146" y="20"/>
                  </a:lnTo>
                  <a:lnTo>
                    <a:pt x="146" y="25"/>
                  </a:lnTo>
                  <a:lnTo>
                    <a:pt x="146" y="30"/>
                  </a:lnTo>
                  <a:lnTo>
                    <a:pt x="146" y="30"/>
                  </a:lnTo>
                  <a:lnTo>
                    <a:pt x="151" y="30"/>
                  </a:lnTo>
                  <a:lnTo>
                    <a:pt x="157" y="30"/>
                  </a:lnTo>
                  <a:lnTo>
                    <a:pt x="162" y="30"/>
                  </a:lnTo>
                  <a:lnTo>
                    <a:pt x="167" y="25"/>
                  </a:lnTo>
                  <a:lnTo>
                    <a:pt x="167" y="20"/>
                  </a:lnTo>
                  <a:lnTo>
                    <a:pt x="167" y="15"/>
                  </a:lnTo>
                  <a:lnTo>
                    <a:pt x="167" y="10"/>
                  </a:lnTo>
                  <a:lnTo>
                    <a:pt x="172"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8" name="Freeform 72"/>
            <p:cNvSpPr>
              <a:spLocks/>
            </p:cNvSpPr>
            <p:nvPr/>
          </p:nvSpPr>
          <p:spPr bwMode="auto">
            <a:xfrm>
              <a:off x="5468939" y="2901950"/>
              <a:ext cx="63500" cy="55563"/>
            </a:xfrm>
            <a:custGeom>
              <a:avLst/>
              <a:gdLst>
                <a:gd name="T0" fmla="*/ 15 w 40"/>
                <a:gd name="T1" fmla="*/ 0 h 35"/>
                <a:gd name="T2" fmla="*/ 15 w 40"/>
                <a:gd name="T3" fmla="*/ 0 h 35"/>
                <a:gd name="T4" fmla="*/ 25 w 40"/>
                <a:gd name="T5" fmla="*/ 0 h 35"/>
                <a:gd name="T6" fmla="*/ 25 w 40"/>
                <a:gd name="T7" fmla="*/ 0 h 35"/>
                <a:gd name="T8" fmla="*/ 25 w 40"/>
                <a:gd name="T9" fmla="*/ 0 h 35"/>
                <a:gd name="T10" fmla="*/ 30 w 40"/>
                <a:gd name="T11" fmla="*/ 0 h 35"/>
                <a:gd name="T12" fmla="*/ 40 w 40"/>
                <a:gd name="T13" fmla="*/ 5 h 35"/>
                <a:gd name="T14" fmla="*/ 40 w 40"/>
                <a:gd name="T15" fmla="*/ 5 h 35"/>
                <a:gd name="T16" fmla="*/ 35 w 40"/>
                <a:gd name="T17" fmla="*/ 5 h 35"/>
                <a:gd name="T18" fmla="*/ 35 w 40"/>
                <a:gd name="T19" fmla="*/ 10 h 35"/>
                <a:gd name="T20" fmla="*/ 35 w 40"/>
                <a:gd name="T21" fmla="*/ 10 h 35"/>
                <a:gd name="T22" fmla="*/ 35 w 40"/>
                <a:gd name="T23" fmla="*/ 10 h 35"/>
                <a:gd name="T24" fmla="*/ 35 w 40"/>
                <a:gd name="T25" fmla="*/ 15 h 35"/>
                <a:gd name="T26" fmla="*/ 35 w 40"/>
                <a:gd name="T27" fmla="*/ 15 h 35"/>
                <a:gd name="T28" fmla="*/ 40 w 40"/>
                <a:gd name="T29" fmla="*/ 20 h 35"/>
                <a:gd name="T30" fmla="*/ 40 w 40"/>
                <a:gd name="T31" fmla="*/ 20 h 35"/>
                <a:gd name="T32" fmla="*/ 40 w 40"/>
                <a:gd name="T33" fmla="*/ 20 h 35"/>
                <a:gd name="T34" fmla="*/ 35 w 40"/>
                <a:gd name="T35" fmla="*/ 25 h 35"/>
                <a:gd name="T36" fmla="*/ 30 w 40"/>
                <a:gd name="T37" fmla="*/ 25 h 35"/>
                <a:gd name="T38" fmla="*/ 30 w 40"/>
                <a:gd name="T39" fmla="*/ 30 h 35"/>
                <a:gd name="T40" fmla="*/ 35 w 40"/>
                <a:gd name="T41" fmla="*/ 30 h 35"/>
                <a:gd name="T42" fmla="*/ 35 w 40"/>
                <a:gd name="T43" fmla="*/ 30 h 35"/>
                <a:gd name="T44" fmla="*/ 35 w 40"/>
                <a:gd name="T45" fmla="*/ 30 h 35"/>
                <a:gd name="T46" fmla="*/ 35 w 40"/>
                <a:gd name="T47" fmla="*/ 30 h 35"/>
                <a:gd name="T48" fmla="*/ 30 w 40"/>
                <a:gd name="T49" fmla="*/ 35 h 35"/>
                <a:gd name="T50" fmla="*/ 30 w 40"/>
                <a:gd name="T51" fmla="*/ 35 h 35"/>
                <a:gd name="T52" fmla="*/ 20 w 40"/>
                <a:gd name="T53" fmla="*/ 35 h 35"/>
                <a:gd name="T54" fmla="*/ 10 w 40"/>
                <a:gd name="T55" fmla="*/ 30 h 35"/>
                <a:gd name="T56" fmla="*/ 5 w 40"/>
                <a:gd name="T57" fmla="*/ 30 h 35"/>
                <a:gd name="T58" fmla="*/ 0 w 40"/>
                <a:gd name="T59" fmla="*/ 25 h 35"/>
                <a:gd name="T60" fmla="*/ 0 w 40"/>
                <a:gd name="T61" fmla="*/ 25 h 35"/>
                <a:gd name="T62" fmla="*/ 10 w 40"/>
                <a:gd name="T63" fmla="*/ 20 h 35"/>
                <a:gd name="T64" fmla="*/ 10 w 40"/>
                <a:gd name="T65" fmla="*/ 10 h 35"/>
                <a:gd name="T66" fmla="*/ 15 w 40"/>
                <a:gd name="T67" fmla="*/ 5 h 35"/>
                <a:gd name="T68" fmla="*/ 15 w 40"/>
                <a:gd name="T6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15" y="0"/>
                  </a:moveTo>
                  <a:lnTo>
                    <a:pt x="15" y="0"/>
                  </a:lnTo>
                  <a:lnTo>
                    <a:pt x="25" y="0"/>
                  </a:lnTo>
                  <a:lnTo>
                    <a:pt x="25" y="0"/>
                  </a:lnTo>
                  <a:lnTo>
                    <a:pt x="25" y="0"/>
                  </a:lnTo>
                  <a:lnTo>
                    <a:pt x="30" y="0"/>
                  </a:lnTo>
                  <a:lnTo>
                    <a:pt x="40" y="5"/>
                  </a:lnTo>
                  <a:lnTo>
                    <a:pt x="40" y="5"/>
                  </a:lnTo>
                  <a:lnTo>
                    <a:pt x="35" y="5"/>
                  </a:lnTo>
                  <a:lnTo>
                    <a:pt x="35" y="10"/>
                  </a:lnTo>
                  <a:lnTo>
                    <a:pt x="35" y="10"/>
                  </a:lnTo>
                  <a:lnTo>
                    <a:pt x="35" y="10"/>
                  </a:lnTo>
                  <a:lnTo>
                    <a:pt x="35" y="15"/>
                  </a:lnTo>
                  <a:lnTo>
                    <a:pt x="35" y="15"/>
                  </a:lnTo>
                  <a:lnTo>
                    <a:pt x="40" y="20"/>
                  </a:lnTo>
                  <a:lnTo>
                    <a:pt x="40" y="20"/>
                  </a:lnTo>
                  <a:lnTo>
                    <a:pt x="40" y="20"/>
                  </a:lnTo>
                  <a:lnTo>
                    <a:pt x="35" y="25"/>
                  </a:lnTo>
                  <a:lnTo>
                    <a:pt x="30" y="25"/>
                  </a:lnTo>
                  <a:lnTo>
                    <a:pt x="30" y="30"/>
                  </a:lnTo>
                  <a:lnTo>
                    <a:pt x="35" y="30"/>
                  </a:lnTo>
                  <a:lnTo>
                    <a:pt x="35" y="30"/>
                  </a:lnTo>
                  <a:lnTo>
                    <a:pt x="35" y="30"/>
                  </a:lnTo>
                  <a:lnTo>
                    <a:pt x="35" y="30"/>
                  </a:lnTo>
                  <a:lnTo>
                    <a:pt x="30" y="35"/>
                  </a:lnTo>
                  <a:lnTo>
                    <a:pt x="30" y="35"/>
                  </a:lnTo>
                  <a:lnTo>
                    <a:pt x="20" y="35"/>
                  </a:lnTo>
                  <a:lnTo>
                    <a:pt x="10" y="30"/>
                  </a:lnTo>
                  <a:lnTo>
                    <a:pt x="5" y="30"/>
                  </a:lnTo>
                  <a:lnTo>
                    <a:pt x="0" y="25"/>
                  </a:lnTo>
                  <a:lnTo>
                    <a:pt x="0" y="25"/>
                  </a:lnTo>
                  <a:lnTo>
                    <a:pt x="10" y="20"/>
                  </a:lnTo>
                  <a:lnTo>
                    <a:pt x="10" y="10"/>
                  </a:lnTo>
                  <a:lnTo>
                    <a:pt x="15" y="5"/>
                  </a:lnTo>
                  <a:lnTo>
                    <a:pt x="1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9" name="Freeform 73"/>
            <p:cNvSpPr>
              <a:spLocks/>
            </p:cNvSpPr>
            <p:nvPr/>
          </p:nvSpPr>
          <p:spPr bwMode="auto">
            <a:xfrm>
              <a:off x="5492751" y="2965450"/>
              <a:ext cx="31750" cy="49213"/>
            </a:xfrm>
            <a:custGeom>
              <a:avLst/>
              <a:gdLst>
                <a:gd name="T0" fmla="*/ 10 w 20"/>
                <a:gd name="T1" fmla="*/ 0 h 31"/>
                <a:gd name="T2" fmla="*/ 10 w 20"/>
                <a:gd name="T3" fmla="*/ 0 h 31"/>
                <a:gd name="T4" fmla="*/ 10 w 20"/>
                <a:gd name="T5" fmla="*/ 0 h 31"/>
                <a:gd name="T6" fmla="*/ 15 w 20"/>
                <a:gd name="T7" fmla="*/ 0 h 31"/>
                <a:gd name="T8" fmla="*/ 15 w 20"/>
                <a:gd name="T9" fmla="*/ 5 h 31"/>
                <a:gd name="T10" fmla="*/ 15 w 20"/>
                <a:gd name="T11" fmla="*/ 10 h 31"/>
                <a:gd name="T12" fmla="*/ 15 w 20"/>
                <a:gd name="T13" fmla="*/ 15 h 31"/>
                <a:gd name="T14" fmla="*/ 20 w 20"/>
                <a:gd name="T15" fmla="*/ 15 h 31"/>
                <a:gd name="T16" fmla="*/ 20 w 20"/>
                <a:gd name="T17" fmla="*/ 20 h 31"/>
                <a:gd name="T18" fmla="*/ 20 w 20"/>
                <a:gd name="T19" fmla="*/ 25 h 31"/>
                <a:gd name="T20" fmla="*/ 15 w 20"/>
                <a:gd name="T21" fmla="*/ 25 h 31"/>
                <a:gd name="T22" fmla="*/ 10 w 20"/>
                <a:gd name="T23" fmla="*/ 25 h 31"/>
                <a:gd name="T24" fmla="*/ 10 w 20"/>
                <a:gd name="T25" fmla="*/ 31 h 31"/>
                <a:gd name="T26" fmla="*/ 10 w 20"/>
                <a:gd name="T27" fmla="*/ 31 h 31"/>
                <a:gd name="T28" fmla="*/ 5 w 20"/>
                <a:gd name="T29" fmla="*/ 25 h 31"/>
                <a:gd name="T30" fmla="*/ 0 w 20"/>
                <a:gd name="T31" fmla="*/ 25 h 31"/>
                <a:gd name="T32" fmla="*/ 0 w 20"/>
                <a:gd name="T33" fmla="*/ 20 h 31"/>
                <a:gd name="T34" fmla="*/ 0 w 20"/>
                <a:gd name="T35" fmla="*/ 15 h 31"/>
                <a:gd name="T36" fmla="*/ 0 w 20"/>
                <a:gd name="T37" fmla="*/ 10 h 31"/>
                <a:gd name="T38" fmla="*/ 5 w 20"/>
                <a:gd name="T39" fmla="*/ 10 h 31"/>
                <a:gd name="T40" fmla="*/ 5 w 20"/>
                <a:gd name="T41" fmla="*/ 5 h 31"/>
                <a:gd name="T42" fmla="*/ 5 w 20"/>
                <a:gd name="T43" fmla="*/ 5 h 31"/>
                <a:gd name="T44" fmla="*/ 5 w 20"/>
                <a:gd name="T45" fmla="*/ 0 h 31"/>
                <a:gd name="T46" fmla="*/ 10 w 20"/>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31">
                  <a:moveTo>
                    <a:pt x="10" y="0"/>
                  </a:moveTo>
                  <a:lnTo>
                    <a:pt x="10" y="0"/>
                  </a:lnTo>
                  <a:lnTo>
                    <a:pt x="10" y="0"/>
                  </a:lnTo>
                  <a:lnTo>
                    <a:pt x="15" y="0"/>
                  </a:lnTo>
                  <a:lnTo>
                    <a:pt x="15" y="5"/>
                  </a:lnTo>
                  <a:lnTo>
                    <a:pt x="15" y="10"/>
                  </a:lnTo>
                  <a:lnTo>
                    <a:pt x="15" y="15"/>
                  </a:lnTo>
                  <a:lnTo>
                    <a:pt x="20" y="15"/>
                  </a:lnTo>
                  <a:lnTo>
                    <a:pt x="20" y="20"/>
                  </a:lnTo>
                  <a:lnTo>
                    <a:pt x="20" y="25"/>
                  </a:lnTo>
                  <a:lnTo>
                    <a:pt x="15" y="25"/>
                  </a:lnTo>
                  <a:lnTo>
                    <a:pt x="10" y="25"/>
                  </a:lnTo>
                  <a:lnTo>
                    <a:pt x="10" y="31"/>
                  </a:lnTo>
                  <a:lnTo>
                    <a:pt x="10" y="31"/>
                  </a:lnTo>
                  <a:lnTo>
                    <a:pt x="5" y="25"/>
                  </a:lnTo>
                  <a:lnTo>
                    <a:pt x="0" y="25"/>
                  </a:lnTo>
                  <a:lnTo>
                    <a:pt x="0" y="20"/>
                  </a:lnTo>
                  <a:lnTo>
                    <a:pt x="0" y="15"/>
                  </a:lnTo>
                  <a:lnTo>
                    <a:pt x="0" y="10"/>
                  </a:lnTo>
                  <a:lnTo>
                    <a:pt x="5" y="10"/>
                  </a:lnTo>
                  <a:lnTo>
                    <a:pt x="5" y="5"/>
                  </a:lnTo>
                  <a:lnTo>
                    <a:pt x="5" y="5"/>
                  </a:lnTo>
                  <a:lnTo>
                    <a:pt x="5" y="0"/>
                  </a:lnTo>
                  <a:lnTo>
                    <a:pt x="1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0" name="Freeform 74"/>
            <p:cNvSpPr>
              <a:spLocks/>
            </p:cNvSpPr>
            <p:nvPr/>
          </p:nvSpPr>
          <p:spPr bwMode="auto">
            <a:xfrm>
              <a:off x="5516564" y="2933700"/>
              <a:ext cx="120650" cy="80963"/>
            </a:xfrm>
            <a:custGeom>
              <a:avLst/>
              <a:gdLst>
                <a:gd name="T0" fmla="*/ 5 w 76"/>
                <a:gd name="T1" fmla="*/ 10 h 51"/>
                <a:gd name="T2" fmla="*/ 5 w 76"/>
                <a:gd name="T3" fmla="*/ 10 h 51"/>
                <a:gd name="T4" fmla="*/ 5 w 76"/>
                <a:gd name="T5" fmla="*/ 10 h 51"/>
                <a:gd name="T6" fmla="*/ 5 w 76"/>
                <a:gd name="T7" fmla="*/ 10 h 51"/>
                <a:gd name="T8" fmla="*/ 5 w 76"/>
                <a:gd name="T9" fmla="*/ 10 h 51"/>
                <a:gd name="T10" fmla="*/ 5 w 76"/>
                <a:gd name="T11" fmla="*/ 10 h 51"/>
                <a:gd name="T12" fmla="*/ 5 w 76"/>
                <a:gd name="T13" fmla="*/ 10 h 51"/>
                <a:gd name="T14" fmla="*/ 5 w 76"/>
                <a:gd name="T15" fmla="*/ 10 h 51"/>
                <a:gd name="T16" fmla="*/ 5 w 76"/>
                <a:gd name="T17" fmla="*/ 5 h 51"/>
                <a:gd name="T18" fmla="*/ 10 w 76"/>
                <a:gd name="T19" fmla="*/ 5 h 51"/>
                <a:gd name="T20" fmla="*/ 10 w 76"/>
                <a:gd name="T21" fmla="*/ 10 h 51"/>
                <a:gd name="T22" fmla="*/ 10 w 76"/>
                <a:gd name="T23" fmla="*/ 10 h 51"/>
                <a:gd name="T24" fmla="*/ 10 w 76"/>
                <a:gd name="T25" fmla="*/ 10 h 51"/>
                <a:gd name="T26" fmla="*/ 10 w 76"/>
                <a:gd name="T27" fmla="*/ 10 h 51"/>
                <a:gd name="T28" fmla="*/ 10 w 76"/>
                <a:gd name="T29" fmla="*/ 10 h 51"/>
                <a:gd name="T30" fmla="*/ 10 w 76"/>
                <a:gd name="T31" fmla="*/ 10 h 51"/>
                <a:gd name="T32" fmla="*/ 15 w 76"/>
                <a:gd name="T33" fmla="*/ 0 h 51"/>
                <a:gd name="T34" fmla="*/ 15 w 76"/>
                <a:gd name="T35" fmla="*/ 5 h 51"/>
                <a:gd name="T36" fmla="*/ 20 w 76"/>
                <a:gd name="T37" fmla="*/ 10 h 51"/>
                <a:gd name="T38" fmla="*/ 25 w 76"/>
                <a:gd name="T39" fmla="*/ 10 h 51"/>
                <a:gd name="T40" fmla="*/ 30 w 76"/>
                <a:gd name="T41" fmla="*/ 10 h 51"/>
                <a:gd name="T42" fmla="*/ 41 w 76"/>
                <a:gd name="T43" fmla="*/ 15 h 51"/>
                <a:gd name="T44" fmla="*/ 76 w 76"/>
                <a:gd name="T45" fmla="*/ 30 h 51"/>
                <a:gd name="T46" fmla="*/ 76 w 76"/>
                <a:gd name="T47" fmla="*/ 30 h 51"/>
                <a:gd name="T48" fmla="*/ 76 w 76"/>
                <a:gd name="T49" fmla="*/ 30 h 51"/>
                <a:gd name="T50" fmla="*/ 76 w 76"/>
                <a:gd name="T51" fmla="*/ 30 h 51"/>
                <a:gd name="T52" fmla="*/ 76 w 76"/>
                <a:gd name="T53" fmla="*/ 30 h 51"/>
                <a:gd name="T54" fmla="*/ 71 w 76"/>
                <a:gd name="T55" fmla="*/ 35 h 51"/>
                <a:gd name="T56" fmla="*/ 66 w 76"/>
                <a:gd name="T57" fmla="*/ 35 h 51"/>
                <a:gd name="T58" fmla="*/ 66 w 76"/>
                <a:gd name="T59" fmla="*/ 40 h 51"/>
                <a:gd name="T60" fmla="*/ 66 w 76"/>
                <a:gd name="T61" fmla="*/ 51 h 51"/>
                <a:gd name="T62" fmla="*/ 61 w 76"/>
                <a:gd name="T63" fmla="*/ 45 h 51"/>
                <a:gd name="T64" fmla="*/ 51 w 76"/>
                <a:gd name="T65" fmla="*/ 51 h 51"/>
                <a:gd name="T66" fmla="*/ 46 w 76"/>
                <a:gd name="T67" fmla="*/ 45 h 51"/>
                <a:gd name="T68" fmla="*/ 41 w 76"/>
                <a:gd name="T69" fmla="*/ 45 h 51"/>
                <a:gd name="T70" fmla="*/ 30 w 76"/>
                <a:gd name="T71" fmla="*/ 45 h 51"/>
                <a:gd name="T72" fmla="*/ 25 w 76"/>
                <a:gd name="T73" fmla="*/ 45 h 51"/>
                <a:gd name="T74" fmla="*/ 15 w 76"/>
                <a:gd name="T75" fmla="*/ 45 h 51"/>
                <a:gd name="T76" fmla="*/ 5 w 76"/>
                <a:gd name="T77" fmla="*/ 45 h 51"/>
                <a:gd name="T78" fmla="*/ 5 w 76"/>
                <a:gd name="T79" fmla="*/ 40 h 51"/>
                <a:gd name="T80" fmla="*/ 5 w 76"/>
                <a:gd name="T81" fmla="*/ 35 h 51"/>
                <a:gd name="T82" fmla="*/ 0 w 76"/>
                <a:gd name="T83" fmla="*/ 35 h 51"/>
                <a:gd name="T84" fmla="*/ 0 w 76"/>
                <a:gd name="T85" fmla="*/ 30 h 51"/>
                <a:gd name="T86" fmla="*/ 0 w 76"/>
                <a:gd name="T87" fmla="*/ 25 h 51"/>
                <a:gd name="T88" fmla="*/ 0 w 76"/>
                <a:gd name="T89" fmla="*/ 20 h 51"/>
                <a:gd name="T90" fmla="*/ 0 w 76"/>
                <a:gd name="T91" fmla="*/ 15 h 51"/>
                <a:gd name="T92" fmla="*/ 0 w 76"/>
                <a:gd name="T93" fmla="*/ 15 h 51"/>
                <a:gd name="T94" fmla="*/ 0 w 76"/>
                <a:gd name="T95" fmla="*/ 15 h 51"/>
                <a:gd name="T96" fmla="*/ 5 w 76"/>
                <a:gd name="T9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51">
                  <a:moveTo>
                    <a:pt x="5" y="10"/>
                  </a:moveTo>
                  <a:lnTo>
                    <a:pt x="5" y="10"/>
                  </a:lnTo>
                  <a:lnTo>
                    <a:pt x="5" y="10"/>
                  </a:lnTo>
                  <a:lnTo>
                    <a:pt x="5" y="10"/>
                  </a:lnTo>
                  <a:lnTo>
                    <a:pt x="5" y="10"/>
                  </a:lnTo>
                  <a:lnTo>
                    <a:pt x="5" y="10"/>
                  </a:lnTo>
                  <a:lnTo>
                    <a:pt x="5" y="10"/>
                  </a:lnTo>
                  <a:lnTo>
                    <a:pt x="5" y="10"/>
                  </a:lnTo>
                  <a:lnTo>
                    <a:pt x="5" y="5"/>
                  </a:lnTo>
                  <a:lnTo>
                    <a:pt x="10" y="5"/>
                  </a:lnTo>
                  <a:lnTo>
                    <a:pt x="10" y="10"/>
                  </a:lnTo>
                  <a:lnTo>
                    <a:pt x="10" y="10"/>
                  </a:lnTo>
                  <a:lnTo>
                    <a:pt x="10" y="10"/>
                  </a:lnTo>
                  <a:lnTo>
                    <a:pt x="10" y="10"/>
                  </a:lnTo>
                  <a:lnTo>
                    <a:pt x="10" y="10"/>
                  </a:lnTo>
                  <a:lnTo>
                    <a:pt x="10" y="10"/>
                  </a:lnTo>
                  <a:lnTo>
                    <a:pt x="15" y="0"/>
                  </a:lnTo>
                  <a:lnTo>
                    <a:pt x="15" y="5"/>
                  </a:lnTo>
                  <a:lnTo>
                    <a:pt x="20" y="10"/>
                  </a:lnTo>
                  <a:lnTo>
                    <a:pt x="25" y="10"/>
                  </a:lnTo>
                  <a:lnTo>
                    <a:pt x="30" y="10"/>
                  </a:lnTo>
                  <a:lnTo>
                    <a:pt x="41" y="15"/>
                  </a:lnTo>
                  <a:lnTo>
                    <a:pt x="76" y="30"/>
                  </a:lnTo>
                  <a:lnTo>
                    <a:pt x="76" y="30"/>
                  </a:lnTo>
                  <a:lnTo>
                    <a:pt x="76" y="30"/>
                  </a:lnTo>
                  <a:lnTo>
                    <a:pt x="76" y="30"/>
                  </a:lnTo>
                  <a:lnTo>
                    <a:pt x="76" y="30"/>
                  </a:lnTo>
                  <a:lnTo>
                    <a:pt x="71" y="35"/>
                  </a:lnTo>
                  <a:lnTo>
                    <a:pt x="66" y="35"/>
                  </a:lnTo>
                  <a:lnTo>
                    <a:pt x="66" y="40"/>
                  </a:lnTo>
                  <a:lnTo>
                    <a:pt x="66" y="51"/>
                  </a:lnTo>
                  <a:lnTo>
                    <a:pt x="61" y="45"/>
                  </a:lnTo>
                  <a:lnTo>
                    <a:pt x="51" y="51"/>
                  </a:lnTo>
                  <a:lnTo>
                    <a:pt x="46" y="45"/>
                  </a:lnTo>
                  <a:lnTo>
                    <a:pt x="41" y="45"/>
                  </a:lnTo>
                  <a:lnTo>
                    <a:pt x="30" y="45"/>
                  </a:lnTo>
                  <a:lnTo>
                    <a:pt x="25" y="45"/>
                  </a:lnTo>
                  <a:lnTo>
                    <a:pt x="15" y="45"/>
                  </a:lnTo>
                  <a:lnTo>
                    <a:pt x="5" y="45"/>
                  </a:lnTo>
                  <a:lnTo>
                    <a:pt x="5" y="40"/>
                  </a:lnTo>
                  <a:lnTo>
                    <a:pt x="5" y="35"/>
                  </a:lnTo>
                  <a:lnTo>
                    <a:pt x="0" y="35"/>
                  </a:lnTo>
                  <a:lnTo>
                    <a:pt x="0" y="30"/>
                  </a:lnTo>
                  <a:lnTo>
                    <a:pt x="0" y="25"/>
                  </a:lnTo>
                  <a:lnTo>
                    <a:pt x="0" y="20"/>
                  </a:lnTo>
                  <a:lnTo>
                    <a:pt x="0" y="15"/>
                  </a:lnTo>
                  <a:lnTo>
                    <a:pt x="0" y="15"/>
                  </a:lnTo>
                  <a:lnTo>
                    <a:pt x="0" y="15"/>
                  </a:lnTo>
                  <a:lnTo>
                    <a:pt x="5"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1" name="Freeform 75"/>
            <p:cNvSpPr>
              <a:spLocks/>
            </p:cNvSpPr>
            <p:nvPr/>
          </p:nvSpPr>
          <p:spPr bwMode="auto">
            <a:xfrm>
              <a:off x="5453064" y="2941638"/>
              <a:ext cx="63500" cy="80963"/>
            </a:xfrm>
            <a:custGeom>
              <a:avLst/>
              <a:gdLst>
                <a:gd name="T0" fmla="*/ 10 w 40"/>
                <a:gd name="T1" fmla="*/ 15 h 51"/>
                <a:gd name="T2" fmla="*/ 10 w 40"/>
                <a:gd name="T3" fmla="*/ 15 h 51"/>
                <a:gd name="T4" fmla="*/ 5 w 40"/>
                <a:gd name="T5" fmla="*/ 10 h 51"/>
                <a:gd name="T6" fmla="*/ 5 w 40"/>
                <a:gd name="T7" fmla="*/ 10 h 51"/>
                <a:gd name="T8" fmla="*/ 5 w 40"/>
                <a:gd name="T9" fmla="*/ 10 h 51"/>
                <a:gd name="T10" fmla="*/ 10 w 40"/>
                <a:gd name="T11" fmla="*/ 5 h 51"/>
                <a:gd name="T12" fmla="*/ 10 w 40"/>
                <a:gd name="T13" fmla="*/ 0 h 51"/>
                <a:gd name="T14" fmla="*/ 15 w 40"/>
                <a:gd name="T15" fmla="*/ 5 h 51"/>
                <a:gd name="T16" fmla="*/ 20 w 40"/>
                <a:gd name="T17" fmla="*/ 5 h 51"/>
                <a:gd name="T18" fmla="*/ 30 w 40"/>
                <a:gd name="T19" fmla="*/ 10 h 51"/>
                <a:gd name="T20" fmla="*/ 40 w 40"/>
                <a:gd name="T21" fmla="*/ 10 h 51"/>
                <a:gd name="T22" fmla="*/ 40 w 40"/>
                <a:gd name="T23" fmla="*/ 10 h 51"/>
                <a:gd name="T24" fmla="*/ 40 w 40"/>
                <a:gd name="T25" fmla="*/ 15 h 51"/>
                <a:gd name="T26" fmla="*/ 35 w 40"/>
                <a:gd name="T27" fmla="*/ 15 h 51"/>
                <a:gd name="T28" fmla="*/ 35 w 40"/>
                <a:gd name="T29" fmla="*/ 15 h 51"/>
                <a:gd name="T30" fmla="*/ 30 w 40"/>
                <a:gd name="T31" fmla="*/ 15 h 51"/>
                <a:gd name="T32" fmla="*/ 30 w 40"/>
                <a:gd name="T33" fmla="*/ 20 h 51"/>
                <a:gd name="T34" fmla="*/ 30 w 40"/>
                <a:gd name="T35" fmla="*/ 20 h 51"/>
                <a:gd name="T36" fmla="*/ 30 w 40"/>
                <a:gd name="T37" fmla="*/ 25 h 51"/>
                <a:gd name="T38" fmla="*/ 25 w 40"/>
                <a:gd name="T39" fmla="*/ 25 h 51"/>
                <a:gd name="T40" fmla="*/ 25 w 40"/>
                <a:gd name="T41" fmla="*/ 30 h 51"/>
                <a:gd name="T42" fmla="*/ 25 w 40"/>
                <a:gd name="T43" fmla="*/ 35 h 51"/>
                <a:gd name="T44" fmla="*/ 25 w 40"/>
                <a:gd name="T45" fmla="*/ 40 h 51"/>
                <a:gd name="T46" fmla="*/ 30 w 40"/>
                <a:gd name="T47" fmla="*/ 40 h 51"/>
                <a:gd name="T48" fmla="*/ 35 w 40"/>
                <a:gd name="T49" fmla="*/ 46 h 51"/>
                <a:gd name="T50" fmla="*/ 20 w 40"/>
                <a:gd name="T51" fmla="*/ 51 h 51"/>
                <a:gd name="T52" fmla="*/ 20 w 40"/>
                <a:gd name="T53" fmla="*/ 51 h 51"/>
                <a:gd name="T54" fmla="*/ 15 w 40"/>
                <a:gd name="T55" fmla="*/ 51 h 51"/>
                <a:gd name="T56" fmla="*/ 15 w 40"/>
                <a:gd name="T57" fmla="*/ 46 h 51"/>
                <a:gd name="T58" fmla="*/ 10 w 40"/>
                <a:gd name="T59" fmla="*/ 40 h 51"/>
                <a:gd name="T60" fmla="*/ 10 w 40"/>
                <a:gd name="T61" fmla="*/ 46 h 51"/>
                <a:gd name="T62" fmla="*/ 5 w 40"/>
                <a:gd name="T63" fmla="*/ 40 h 51"/>
                <a:gd name="T64" fmla="*/ 5 w 40"/>
                <a:gd name="T65" fmla="*/ 46 h 51"/>
                <a:gd name="T66" fmla="*/ 0 w 40"/>
                <a:gd name="T67" fmla="*/ 46 h 51"/>
                <a:gd name="T68" fmla="*/ 5 w 40"/>
                <a:gd name="T69" fmla="*/ 40 h 51"/>
                <a:gd name="T70" fmla="*/ 5 w 40"/>
                <a:gd name="T71" fmla="*/ 35 h 51"/>
                <a:gd name="T72" fmla="*/ 0 w 40"/>
                <a:gd name="T73" fmla="*/ 30 h 51"/>
                <a:gd name="T74" fmla="*/ 5 w 40"/>
                <a:gd name="T75" fmla="*/ 25 h 51"/>
                <a:gd name="T76" fmla="*/ 10 w 40"/>
                <a:gd name="T77" fmla="*/ 20 h 51"/>
                <a:gd name="T78" fmla="*/ 10 w 40"/>
                <a:gd name="T79" fmla="*/ 20 h 51"/>
                <a:gd name="T80" fmla="*/ 10 w 40"/>
                <a:gd name="T81"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 h="51">
                  <a:moveTo>
                    <a:pt x="10" y="15"/>
                  </a:moveTo>
                  <a:lnTo>
                    <a:pt x="10" y="15"/>
                  </a:lnTo>
                  <a:lnTo>
                    <a:pt x="5" y="10"/>
                  </a:lnTo>
                  <a:lnTo>
                    <a:pt x="5" y="10"/>
                  </a:lnTo>
                  <a:lnTo>
                    <a:pt x="5" y="10"/>
                  </a:lnTo>
                  <a:lnTo>
                    <a:pt x="10" y="5"/>
                  </a:lnTo>
                  <a:lnTo>
                    <a:pt x="10" y="0"/>
                  </a:lnTo>
                  <a:lnTo>
                    <a:pt x="15" y="5"/>
                  </a:lnTo>
                  <a:lnTo>
                    <a:pt x="20" y="5"/>
                  </a:lnTo>
                  <a:lnTo>
                    <a:pt x="30" y="10"/>
                  </a:lnTo>
                  <a:lnTo>
                    <a:pt x="40" y="10"/>
                  </a:lnTo>
                  <a:lnTo>
                    <a:pt x="40" y="10"/>
                  </a:lnTo>
                  <a:lnTo>
                    <a:pt x="40" y="15"/>
                  </a:lnTo>
                  <a:lnTo>
                    <a:pt x="35" y="15"/>
                  </a:lnTo>
                  <a:lnTo>
                    <a:pt x="35" y="15"/>
                  </a:lnTo>
                  <a:lnTo>
                    <a:pt x="30" y="15"/>
                  </a:lnTo>
                  <a:lnTo>
                    <a:pt x="30" y="20"/>
                  </a:lnTo>
                  <a:lnTo>
                    <a:pt x="30" y="20"/>
                  </a:lnTo>
                  <a:lnTo>
                    <a:pt x="30" y="25"/>
                  </a:lnTo>
                  <a:lnTo>
                    <a:pt x="25" y="25"/>
                  </a:lnTo>
                  <a:lnTo>
                    <a:pt x="25" y="30"/>
                  </a:lnTo>
                  <a:lnTo>
                    <a:pt x="25" y="35"/>
                  </a:lnTo>
                  <a:lnTo>
                    <a:pt x="25" y="40"/>
                  </a:lnTo>
                  <a:lnTo>
                    <a:pt x="30" y="40"/>
                  </a:lnTo>
                  <a:lnTo>
                    <a:pt x="35" y="46"/>
                  </a:lnTo>
                  <a:lnTo>
                    <a:pt x="20" y="51"/>
                  </a:lnTo>
                  <a:lnTo>
                    <a:pt x="20" y="51"/>
                  </a:lnTo>
                  <a:lnTo>
                    <a:pt x="15" y="51"/>
                  </a:lnTo>
                  <a:lnTo>
                    <a:pt x="15" y="46"/>
                  </a:lnTo>
                  <a:lnTo>
                    <a:pt x="10" y="40"/>
                  </a:lnTo>
                  <a:lnTo>
                    <a:pt x="10" y="46"/>
                  </a:lnTo>
                  <a:lnTo>
                    <a:pt x="5" y="40"/>
                  </a:lnTo>
                  <a:lnTo>
                    <a:pt x="5" y="46"/>
                  </a:lnTo>
                  <a:lnTo>
                    <a:pt x="0" y="46"/>
                  </a:lnTo>
                  <a:lnTo>
                    <a:pt x="5" y="40"/>
                  </a:lnTo>
                  <a:lnTo>
                    <a:pt x="5" y="35"/>
                  </a:lnTo>
                  <a:lnTo>
                    <a:pt x="0" y="30"/>
                  </a:lnTo>
                  <a:lnTo>
                    <a:pt x="5" y="25"/>
                  </a:lnTo>
                  <a:lnTo>
                    <a:pt x="10" y="20"/>
                  </a:lnTo>
                  <a:lnTo>
                    <a:pt x="10" y="20"/>
                  </a:lnTo>
                  <a:lnTo>
                    <a:pt x="10"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2" name="Freeform 76"/>
            <p:cNvSpPr>
              <a:spLocks/>
            </p:cNvSpPr>
            <p:nvPr/>
          </p:nvSpPr>
          <p:spPr bwMode="auto">
            <a:xfrm>
              <a:off x="5114926" y="2379663"/>
              <a:ext cx="338138" cy="488950"/>
            </a:xfrm>
            <a:custGeom>
              <a:avLst/>
              <a:gdLst>
                <a:gd name="T0" fmla="*/ 121 w 213"/>
                <a:gd name="T1" fmla="*/ 0 h 308"/>
                <a:gd name="T2" fmla="*/ 147 w 213"/>
                <a:gd name="T3" fmla="*/ 45 h 308"/>
                <a:gd name="T4" fmla="*/ 157 w 213"/>
                <a:gd name="T5" fmla="*/ 50 h 308"/>
                <a:gd name="T6" fmla="*/ 162 w 213"/>
                <a:gd name="T7" fmla="*/ 50 h 308"/>
                <a:gd name="T8" fmla="*/ 167 w 213"/>
                <a:gd name="T9" fmla="*/ 55 h 308"/>
                <a:gd name="T10" fmla="*/ 172 w 213"/>
                <a:gd name="T11" fmla="*/ 60 h 308"/>
                <a:gd name="T12" fmla="*/ 187 w 213"/>
                <a:gd name="T13" fmla="*/ 70 h 308"/>
                <a:gd name="T14" fmla="*/ 187 w 213"/>
                <a:gd name="T15" fmla="*/ 81 h 308"/>
                <a:gd name="T16" fmla="*/ 192 w 213"/>
                <a:gd name="T17" fmla="*/ 86 h 308"/>
                <a:gd name="T18" fmla="*/ 192 w 213"/>
                <a:gd name="T19" fmla="*/ 96 h 308"/>
                <a:gd name="T20" fmla="*/ 192 w 213"/>
                <a:gd name="T21" fmla="*/ 126 h 308"/>
                <a:gd name="T22" fmla="*/ 197 w 213"/>
                <a:gd name="T23" fmla="*/ 146 h 308"/>
                <a:gd name="T24" fmla="*/ 197 w 213"/>
                <a:gd name="T25" fmla="*/ 151 h 308"/>
                <a:gd name="T26" fmla="*/ 197 w 213"/>
                <a:gd name="T27" fmla="*/ 162 h 308"/>
                <a:gd name="T28" fmla="*/ 202 w 213"/>
                <a:gd name="T29" fmla="*/ 177 h 308"/>
                <a:gd name="T30" fmla="*/ 207 w 213"/>
                <a:gd name="T31" fmla="*/ 187 h 308"/>
                <a:gd name="T32" fmla="*/ 202 w 213"/>
                <a:gd name="T33" fmla="*/ 197 h 308"/>
                <a:gd name="T34" fmla="*/ 207 w 213"/>
                <a:gd name="T35" fmla="*/ 217 h 308"/>
                <a:gd name="T36" fmla="*/ 213 w 213"/>
                <a:gd name="T37" fmla="*/ 222 h 308"/>
                <a:gd name="T38" fmla="*/ 207 w 213"/>
                <a:gd name="T39" fmla="*/ 227 h 308"/>
                <a:gd name="T40" fmla="*/ 172 w 213"/>
                <a:gd name="T41" fmla="*/ 222 h 308"/>
                <a:gd name="T42" fmla="*/ 172 w 213"/>
                <a:gd name="T43" fmla="*/ 232 h 308"/>
                <a:gd name="T44" fmla="*/ 157 w 213"/>
                <a:gd name="T45" fmla="*/ 243 h 308"/>
                <a:gd name="T46" fmla="*/ 147 w 213"/>
                <a:gd name="T47" fmla="*/ 263 h 308"/>
                <a:gd name="T48" fmla="*/ 147 w 213"/>
                <a:gd name="T49" fmla="*/ 273 h 308"/>
                <a:gd name="T50" fmla="*/ 132 w 213"/>
                <a:gd name="T51" fmla="*/ 293 h 308"/>
                <a:gd name="T52" fmla="*/ 96 w 213"/>
                <a:gd name="T53" fmla="*/ 288 h 308"/>
                <a:gd name="T54" fmla="*/ 86 w 213"/>
                <a:gd name="T55" fmla="*/ 298 h 308"/>
                <a:gd name="T56" fmla="*/ 81 w 213"/>
                <a:gd name="T57" fmla="*/ 308 h 308"/>
                <a:gd name="T58" fmla="*/ 45 w 213"/>
                <a:gd name="T59" fmla="*/ 283 h 308"/>
                <a:gd name="T60" fmla="*/ 25 w 213"/>
                <a:gd name="T61" fmla="*/ 298 h 308"/>
                <a:gd name="T62" fmla="*/ 20 w 213"/>
                <a:gd name="T63" fmla="*/ 283 h 308"/>
                <a:gd name="T64" fmla="*/ 20 w 213"/>
                <a:gd name="T65" fmla="*/ 263 h 308"/>
                <a:gd name="T66" fmla="*/ 15 w 213"/>
                <a:gd name="T67" fmla="*/ 248 h 308"/>
                <a:gd name="T68" fmla="*/ 35 w 213"/>
                <a:gd name="T69" fmla="*/ 227 h 308"/>
                <a:gd name="T70" fmla="*/ 35 w 213"/>
                <a:gd name="T71" fmla="*/ 217 h 308"/>
                <a:gd name="T72" fmla="*/ 15 w 213"/>
                <a:gd name="T73" fmla="*/ 207 h 308"/>
                <a:gd name="T74" fmla="*/ 0 w 213"/>
                <a:gd name="T75" fmla="*/ 182 h 308"/>
                <a:gd name="T76" fmla="*/ 10 w 213"/>
                <a:gd name="T77" fmla="*/ 172 h 308"/>
                <a:gd name="T78" fmla="*/ 15 w 213"/>
                <a:gd name="T79" fmla="*/ 167 h 308"/>
                <a:gd name="T80" fmla="*/ 10 w 213"/>
                <a:gd name="T81" fmla="*/ 162 h 308"/>
                <a:gd name="T82" fmla="*/ 15 w 213"/>
                <a:gd name="T83" fmla="*/ 157 h 308"/>
                <a:gd name="T84" fmla="*/ 45 w 213"/>
                <a:gd name="T85" fmla="*/ 131 h 308"/>
                <a:gd name="T86" fmla="*/ 50 w 213"/>
                <a:gd name="T87" fmla="*/ 131 h 308"/>
                <a:gd name="T88" fmla="*/ 61 w 213"/>
                <a:gd name="T89" fmla="*/ 131 h 308"/>
                <a:gd name="T90" fmla="*/ 66 w 213"/>
                <a:gd name="T91" fmla="*/ 121 h 308"/>
                <a:gd name="T92" fmla="*/ 76 w 213"/>
                <a:gd name="T93" fmla="*/ 116 h 308"/>
                <a:gd name="T94" fmla="*/ 86 w 213"/>
                <a:gd name="T95" fmla="*/ 106 h 308"/>
                <a:gd name="T96" fmla="*/ 91 w 213"/>
                <a:gd name="T97" fmla="*/ 101 h 308"/>
                <a:gd name="T98" fmla="*/ 86 w 213"/>
                <a:gd name="T99" fmla="*/ 96 h 308"/>
                <a:gd name="T100" fmla="*/ 86 w 213"/>
                <a:gd name="T101" fmla="*/ 91 h 308"/>
                <a:gd name="T102" fmla="*/ 81 w 213"/>
                <a:gd name="T103" fmla="*/ 86 h 308"/>
                <a:gd name="T104" fmla="*/ 76 w 213"/>
                <a:gd name="T105" fmla="*/ 65 h 308"/>
                <a:gd name="T106" fmla="*/ 71 w 213"/>
                <a:gd name="T107" fmla="*/ 60 h 308"/>
                <a:gd name="T108" fmla="*/ 71 w 213"/>
                <a:gd name="T109" fmla="*/ 55 h 308"/>
                <a:gd name="T110" fmla="*/ 66 w 213"/>
                <a:gd name="T111" fmla="*/ 50 h 308"/>
                <a:gd name="T112" fmla="*/ 66 w 213"/>
                <a:gd name="T113" fmla="*/ 50 h 308"/>
                <a:gd name="T114" fmla="*/ 81 w 213"/>
                <a:gd name="T115" fmla="*/ 45 h 308"/>
                <a:gd name="T116" fmla="*/ 96 w 213"/>
                <a:gd name="T117" fmla="*/ 30 h 308"/>
                <a:gd name="T118" fmla="*/ 96 w 213"/>
                <a:gd name="T119" fmla="*/ 25 h 308"/>
                <a:gd name="T120" fmla="*/ 106 w 213"/>
                <a:gd name="T121" fmla="*/ 20 h 308"/>
                <a:gd name="T122" fmla="*/ 111 w 213"/>
                <a:gd name="T123" fmla="*/ 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308">
                  <a:moveTo>
                    <a:pt x="111" y="5"/>
                  </a:moveTo>
                  <a:lnTo>
                    <a:pt x="111" y="5"/>
                  </a:lnTo>
                  <a:lnTo>
                    <a:pt x="111" y="5"/>
                  </a:lnTo>
                  <a:lnTo>
                    <a:pt x="121" y="0"/>
                  </a:lnTo>
                  <a:lnTo>
                    <a:pt x="121" y="5"/>
                  </a:lnTo>
                  <a:lnTo>
                    <a:pt x="147" y="35"/>
                  </a:lnTo>
                  <a:lnTo>
                    <a:pt x="147" y="40"/>
                  </a:lnTo>
                  <a:lnTo>
                    <a:pt x="147" y="45"/>
                  </a:lnTo>
                  <a:lnTo>
                    <a:pt x="152" y="45"/>
                  </a:lnTo>
                  <a:lnTo>
                    <a:pt x="152" y="50"/>
                  </a:lnTo>
                  <a:lnTo>
                    <a:pt x="157" y="50"/>
                  </a:lnTo>
                  <a:lnTo>
                    <a:pt x="157" y="50"/>
                  </a:lnTo>
                  <a:lnTo>
                    <a:pt x="157" y="50"/>
                  </a:lnTo>
                  <a:lnTo>
                    <a:pt x="157" y="50"/>
                  </a:lnTo>
                  <a:lnTo>
                    <a:pt x="157" y="50"/>
                  </a:lnTo>
                  <a:lnTo>
                    <a:pt x="162" y="50"/>
                  </a:lnTo>
                  <a:lnTo>
                    <a:pt x="162" y="50"/>
                  </a:lnTo>
                  <a:lnTo>
                    <a:pt x="162" y="50"/>
                  </a:lnTo>
                  <a:lnTo>
                    <a:pt x="167" y="50"/>
                  </a:lnTo>
                  <a:lnTo>
                    <a:pt x="167" y="55"/>
                  </a:lnTo>
                  <a:lnTo>
                    <a:pt x="162" y="55"/>
                  </a:lnTo>
                  <a:lnTo>
                    <a:pt x="162" y="60"/>
                  </a:lnTo>
                  <a:lnTo>
                    <a:pt x="167" y="60"/>
                  </a:lnTo>
                  <a:lnTo>
                    <a:pt x="172" y="60"/>
                  </a:lnTo>
                  <a:lnTo>
                    <a:pt x="177" y="60"/>
                  </a:lnTo>
                  <a:lnTo>
                    <a:pt x="187" y="65"/>
                  </a:lnTo>
                  <a:lnTo>
                    <a:pt x="187" y="70"/>
                  </a:lnTo>
                  <a:lnTo>
                    <a:pt x="187" y="70"/>
                  </a:lnTo>
                  <a:lnTo>
                    <a:pt x="187" y="76"/>
                  </a:lnTo>
                  <a:lnTo>
                    <a:pt x="187" y="76"/>
                  </a:lnTo>
                  <a:lnTo>
                    <a:pt x="187" y="76"/>
                  </a:lnTo>
                  <a:lnTo>
                    <a:pt x="187" y="81"/>
                  </a:lnTo>
                  <a:lnTo>
                    <a:pt x="187" y="81"/>
                  </a:lnTo>
                  <a:lnTo>
                    <a:pt x="187" y="81"/>
                  </a:lnTo>
                  <a:lnTo>
                    <a:pt x="192" y="86"/>
                  </a:lnTo>
                  <a:lnTo>
                    <a:pt x="192" y="86"/>
                  </a:lnTo>
                  <a:lnTo>
                    <a:pt x="187" y="91"/>
                  </a:lnTo>
                  <a:lnTo>
                    <a:pt x="192" y="91"/>
                  </a:lnTo>
                  <a:lnTo>
                    <a:pt x="192" y="91"/>
                  </a:lnTo>
                  <a:lnTo>
                    <a:pt x="192" y="96"/>
                  </a:lnTo>
                  <a:lnTo>
                    <a:pt x="192" y="96"/>
                  </a:lnTo>
                  <a:lnTo>
                    <a:pt x="192" y="116"/>
                  </a:lnTo>
                  <a:lnTo>
                    <a:pt x="192" y="121"/>
                  </a:lnTo>
                  <a:lnTo>
                    <a:pt x="192" y="126"/>
                  </a:lnTo>
                  <a:lnTo>
                    <a:pt x="192" y="126"/>
                  </a:lnTo>
                  <a:lnTo>
                    <a:pt x="192" y="131"/>
                  </a:lnTo>
                  <a:lnTo>
                    <a:pt x="192" y="136"/>
                  </a:lnTo>
                  <a:lnTo>
                    <a:pt x="197" y="146"/>
                  </a:lnTo>
                  <a:lnTo>
                    <a:pt x="197" y="151"/>
                  </a:lnTo>
                  <a:lnTo>
                    <a:pt x="197" y="151"/>
                  </a:lnTo>
                  <a:lnTo>
                    <a:pt x="197" y="151"/>
                  </a:lnTo>
                  <a:lnTo>
                    <a:pt x="197" y="151"/>
                  </a:lnTo>
                  <a:lnTo>
                    <a:pt x="197" y="157"/>
                  </a:lnTo>
                  <a:lnTo>
                    <a:pt x="197" y="157"/>
                  </a:lnTo>
                  <a:lnTo>
                    <a:pt x="197" y="162"/>
                  </a:lnTo>
                  <a:lnTo>
                    <a:pt x="197" y="162"/>
                  </a:lnTo>
                  <a:lnTo>
                    <a:pt x="197" y="162"/>
                  </a:lnTo>
                  <a:lnTo>
                    <a:pt x="197" y="167"/>
                  </a:lnTo>
                  <a:lnTo>
                    <a:pt x="197" y="172"/>
                  </a:lnTo>
                  <a:lnTo>
                    <a:pt x="202" y="177"/>
                  </a:lnTo>
                  <a:lnTo>
                    <a:pt x="202" y="177"/>
                  </a:lnTo>
                  <a:lnTo>
                    <a:pt x="202" y="182"/>
                  </a:lnTo>
                  <a:lnTo>
                    <a:pt x="202" y="182"/>
                  </a:lnTo>
                  <a:lnTo>
                    <a:pt x="207" y="187"/>
                  </a:lnTo>
                  <a:lnTo>
                    <a:pt x="202" y="187"/>
                  </a:lnTo>
                  <a:lnTo>
                    <a:pt x="202" y="192"/>
                  </a:lnTo>
                  <a:lnTo>
                    <a:pt x="202" y="192"/>
                  </a:lnTo>
                  <a:lnTo>
                    <a:pt x="202" y="197"/>
                  </a:lnTo>
                  <a:lnTo>
                    <a:pt x="207" y="202"/>
                  </a:lnTo>
                  <a:lnTo>
                    <a:pt x="207" y="202"/>
                  </a:lnTo>
                  <a:lnTo>
                    <a:pt x="207" y="207"/>
                  </a:lnTo>
                  <a:lnTo>
                    <a:pt x="207" y="217"/>
                  </a:lnTo>
                  <a:lnTo>
                    <a:pt x="207" y="217"/>
                  </a:lnTo>
                  <a:lnTo>
                    <a:pt x="213" y="217"/>
                  </a:lnTo>
                  <a:lnTo>
                    <a:pt x="213" y="217"/>
                  </a:lnTo>
                  <a:lnTo>
                    <a:pt x="213" y="222"/>
                  </a:lnTo>
                  <a:lnTo>
                    <a:pt x="213" y="222"/>
                  </a:lnTo>
                  <a:lnTo>
                    <a:pt x="213" y="222"/>
                  </a:lnTo>
                  <a:lnTo>
                    <a:pt x="213" y="222"/>
                  </a:lnTo>
                  <a:lnTo>
                    <a:pt x="207" y="227"/>
                  </a:lnTo>
                  <a:lnTo>
                    <a:pt x="202" y="227"/>
                  </a:lnTo>
                  <a:lnTo>
                    <a:pt x="197" y="227"/>
                  </a:lnTo>
                  <a:lnTo>
                    <a:pt x="192" y="222"/>
                  </a:lnTo>
                  <a:lnTo>
                    <a:pt x="172" y="222"/>
                  </a:lnTo>
                  <a:lnTo>
                    <a:pt x="172" y="222"/>
                  </a:lnTo>
                  <a:lnTo>
                    <a:pt x="172" y="227"/>
                  </a:lnTo>
                  <a:lnTo>
                    <a:pt x="172" y="227"/>
                  </a:lnTo>
                  <a:lnTo>
                    <a:pt x="172" y="232"/>
                  </a:lnTo>
                  <a:lnTo>
                    <a:pt x="172" y="232"/>
                  </a:lnTo>
                  <a:lnTo>
                    <a:pt x="167" y="232"/>
                  </a:lnTo>
                  <a:lnTo>
                    <a:pt x="162" y="243"/>
                  </a:lnTo>
                  <a:lnTo>
                    <a:pt x="157" y="243"/>
                  </a:lnTo>
                  <a:lnTo>
                    <a:pt x="157" y="248"/>
                  </a:lnTo>
                  <a:lnTo>
                    <a:pt x="152" y="248"/>
                  </a:lnTo>
                  <a:lnTo>
                    <a:pt x="152" y="253"/>
                  </a:lnTo>
                  <a:lnTo>
                    <a:pt x="147" y="263"/>
                  </a:lnTo>
                  <a:lnTo>
                    <a:pt x="142" y="268"/>
                  </a:lnTo>
                  <a:lnTo>
                    <a:pt x="142" y="268"/>
                  </a:lnTo>
                  <a:lnTo>
                    <a:pt x="147" y="273"/>
                  </a:lnTo>
                  <a:lnTo>
                    <a:pt x="147" y="273"/>
                  </a:lnTo>
                  <a:lnTo>
                    <a:pt x="142" y="278"/>
                  </a:lnTo>
                  <a:lnTo>
                    <a:pt x="142" y="288"/>
                  </a:lnTo>
                  <a:lnTo>
                    <a:pt x="132" y="293"/>
                  </a:lnTo>
                  <a:lnTo>
                    <a:pt x="132" y="293"/>
                  </a:lnTo>
                  <a:lnTo>
                    <a:pt x="132" y="288"/>
                  </a:lnTo>
                  <a:lnTo>
                    <a:pt x="116" y="283"/>
                  </a:lnTo>
                  <a:lnTo>
                    <a:pt x="101" y="293"/>
                  </a:lnTo>
                  <a:lnTo>
                    <a:pt x="96" y="288"/>
                  </a:lnTo>
                  <a:lnTo>
                    <a:pt x="96" y="293"/>
                  </a:lnTo>
                  <a:lnTo>
                    <a:pt x="91" y="293"/>
                  </a:lnTo>
                  <a:lnTo>
                    <a:pt x="91" y="298"/>
                  </a:lnTo>
                  <a:lnTo>
                    <a:pt x="86" y="298"/>
                  </a:lnTo>
                  <a:lnTo>
                    <a:pt x="86" y="298"/>
                  </a:lnTo>
                  <a:lnTo>
                    <a:pt x="81" y="298"/>
                  </a:lnTo>
                  <a:lnTo>
                    <a:pt x="81" y="303"/>
                  </a:lnTo>
                  <a:lnTo>
                    <a:pt x="81" y="308"/>
                  </a:lnTo>
                  <a:lnTo>
                    <a:pt x="71" y="303"/>
                  </a:lnTo>
                  <a:lnTo>
                    <a:pt x="61" y="303"/>
                  </a:lnTo>
                  <a:lnTo>
                    <a:pt x="50" y="298"/>
                  </a:lnTo>
                  <a:lnTo>
                    <a:pt x="45" y="283"/>
                  </a:lnTo>
                  <a:lnTo>
                    <a:pt x="45" y="288"/>
                  </a:lnTo>
                  <a:lnTo>
                    <a:pt x="40" y="288"/>
                  </a:lnTo>
                  <a:lnTo>
                    <a:pt x="30" y="298"/>
                  </a:lnTo>
                  <a:lnTo>
                    <a:pt x="25" y="298"/>
                  </a:lnTo>
                  <a:lnTo>
                    <a:pt x="20" y="293"/>
                  </a:lnTo>
                  <a:lnTo>
                    <a:pt x="15" y="288"/>
                  </a:lnTo>
                  <a:lnTo>
                    <a:pt x="20" y="283"/>
                  </a:lnTo>
                  <a:lnTo>
                    <a:pt x="20" y="283"/>
                  </a:lnTo>
                  <a:lnTo>
                    <a:pt x="15" y="278"/>
                  </a:lnTo>
                  <a:lnTo>
                    <a:pt x="15" y="273"/>
                  </a:lnTo>
                  <a:lnTo>
                    <a:pt x="15" y="273"/>
                  </a:lnTo>
                  <a:lnTo>
                    <a:pt x="20" y="263"/>
                  </a:lnTo>
                  <a:lnTo>
                    <a:pt x="25" y="263"/>
                  </a:lnTo>
                  <a:lnTo>
                    <a:pt x="20" y="258"/>
                  </a:lnTo>
                  <a:lnTo>
                    <a:pt x="20" y="253"/>
                  </a:lnTo>
                  <a:lnTo>
                    <a:pt x="15" y="248"/>
                  </a:lnTo>
                  <a:lnTo>
                    <a:pt x="20" y="243"/>
                  </a:lnTo>
                  <a:lnTo>
                    <a:pt x="20" y="238"/>
                  </a:lnTo>
                  <a:lnTo>
                    <a:pt x="20" y="238"/>
                  </a:lnTo>
                  <a:lnTo>
                    <a:pt x="35" y="227"/>
                  </a:lnTo>
                  <a:lnTo>
                    <a:pt x="30" y="222"/>
                  </a:lnTo>
                  <a:lnTo>
                    <a:pt x="35" y="217"/>
                  </a:lnTo>
                  <a:lnTo>
                    <a:pt x="30" y="217"/>
                  </a:lnTo>
                  <a:lnTo>
                    <a:pt x="35" y="217"/>
                  </a:lnTo>
                  <a:lnTo>
                    <a:pt x="30" y="212"/>
                  </a:lnTo>
                  <a:lnTo>
                    <a:pt x="25" y="212"/>
                  </a:lnTo>
                  <a:lnTo>
                    <a:pt x="20" y="212"/>
                  </a:lnTo>
                  <a:lnTo>
                    <a:pt x="15" y="207"/>
                  </a:lnTo>
                  <a:lnTo>
                    <a:pt x="15" y="202"/>
                  </a:lnTo>
                  <a:lnTo>
                    <a:pt x="10" y="197"/>
                  </a:lnTo>
                  <a:lnTo>
                    <a:pt x="5" y="197"/>
                  </a:lnTo>
                  <a:lnTo>
                    <a:pt x="0" y="182"/>
                  </a:lnTo>
                  <a:lnTo>
                    <a:pt x="0" y="182"/>
                  </a:lnTo>
                  <a:lnTo>
                    <a:pt x="5" y="177"/>
                  </a:lnTo>
                  <a:lnTo>
                    <a:pt x="10" y="172"/>
                  </a:lnTo>
                  <a:lnTo>
                    <a:pt x="10" y="172"/>
                  </a:lnTo>
                  <a:lnTo>
                    <a:pt x="10" y="172"/>
                  </a:lnTo>
                  <a:lnTo>
                    <a:pt x="10" y="167"/>
                  </a:lnTo>
                  <a:lnTo>
                    <a:pt x="15" y="167"/>
                  </a:lnTo>
                  <a:lnTo>
                    <a:pt x="15" y="167"/>
                  </a:lnTo>
                  <a:lnTo>
                    <a:pt x="15" y="167"/>
                  </a:lnTo>
                  <a:lnTo>
                    <a:pt x="10" y="162"/>
                  </a:lnTo>
                  <a:lnTo>
                    <a:pt x="10" y="162"/>
                  </a:lnTo>
                  <a:lnTo>
                    <a:pt x="10" y="162"/>
                  </a:lnTo>
                  <a:lnTo>
                    <a:pt x="10" y="162"/>
                  </a:lnTo>
                  <a:lnTo>
                    <a:pt x="10" y="157"/>
                  </a:lnTo>
                  <a:lnTo>
                    <a:pt x="15" y="157"/>
                  </a:lnTo>
                  <a:lnTo>
                    <a:pt x="15" y="157"/>
                  </a:lnTo>
                  <a:lnTo>
                    <a:pt x="25" y="146"/>
                  </a:lnTo>
                  <a:lnTo>
                    <a:pt x="40" y="131"/>
                  </a:lnTo>
                  <a:lnTo>
                    <a:pt x="45" y="131"/>
                  </a:lnTo>
                  <a:lnTo>
                    <a:pt x="45" y="131"/>
                  </a:lnTo>
                  <a:lnTo>
                    <a:pt x="50" y="131"/>
                  </a:lnTo>
                  <a:lnTo>
                    <a:pt x="50" y="131"/>
                  </a:lnTo>
                  <a:lnTo>
                    <a:pt x="50" y="131"/>
                  </a:lnTo>
                  <a:lnTo>
                    <a:pt x="50" y="131"/>
                  </a:lnTo>
                  <a:lnTo>
                    <a:pt x="56" y="131"/>
                  </a:lnTo>
                  <a:lnTo>
                    <a:pt x="56" y="131"/>
                  </a:lnTo>
                  <a:lnTo>
                    <a:pt x="61" y="131"/>
                  </a:lnTo>
                  <a:lnTo>
                    <a:pt x="61" y="131"/>
                  </a:lnTo>
                  <a:lnTo>
                    <a:pt x="61" y="126"/>
                  </a:lnTo>
                  <a:lnTo>
                    <a:pt x="61" y="126"/>
                  </a:lnTo>
                  <a:lnTo>
                    <a:pt x="61" y="126"/>
                  </a:lnTo>
                  <a:lnTo>
                    <a:pt x="66" y="121"/>
                  </a:lnTo>
                  <a:lnTo>
                    <a:pt x="66" y="121"/>
                  </a:lnTo>
                  <a:lnTo>
                    <a:pt x="71" y="116"/>
                  </a:lnTo>
                  <a:lnTo>
                    <a:pt x="71" y="116"/>
                  </a:lnTo>
                  <a:lnTo>
                    <a:pt x="76" y="116"/>
                  </a:lnTo>
                  <a:lnTo>
                    <a:pt x="81" y="116"/>
                  </a:lnTo>
                  <a:lnTo>
                    <a:pt x="81" y="111"/>
                  </a:lnTo>
                  <a:lnTo>
                    <a:pt x="86" y="111"/>
                  </a:lnTo>
                  <a:lnTo>
                    <a:pt x="86" y="106"/>
                  </a:lnTo>
                  <a:lnTo>
                    <a:pt x="91" y="106"/>
                  </a:lnTo>
                  <a:lnTo>
                    <a:pt x="91" y="106"/>
                  </a:lnTo>
                  <a:lnTo>
                    <a:pt x="91" y="101"/>
                  </a:lnTo>
                  <a:lnTo>
                    <a:pt x="91" y="101"/>
                  </a:lnTo>
                  <a:lnTo>
                    <a:pt x="91" y="101"/>
                  </a:lnTo>
                  <a:lnTo>
                    <a:pt x="91" y="101"/>
                  </a:lnTo>
                  <a:lnTo>
                    <a:pt x="91" y="101"/>
                  </a:lnTo>
                  <a:lnTo>
                    <a:pt x="86" y="96"/>
                  </a:lnTo>
                  <a:lnTo>
                    <a:pt x="86" y="91"/>
                  </a:lnTo>
                  <a:lnTo>
                    <a:pt x="86" y="91"/>
                  </a:lnTo>
                  <a:lnTo>
                    <a:pt x="86" y="91"/>
                  </a:lnTo>
                  <a:lnTo>
                    <a:pt x="86" y="91"/>
                  </a:lnTo>
                  <a:lnTo>
                    <a:pt x="86" y="91"/>
                  </a:lnTo>
                  <a:lnTo>
                    <a:pt x="86" y="91"/>
                  </a:lnTo>
                  <a:lnTo>
                    <a:pt x="86" y="86"/>
                  </a:lnTo>
                  <a:lnTo>
                    <a:pt x="81" y="86"/>
                  </a:lnTo>
                  <a:lnTo>
                    <a:pt x="81" y="81"/>
                  </a:lnTo>
                  <a:lnTo>
                    <a:pt x="81" y="76"/>
                  </a:lnTo>
                  <a:lnTo>
                    <a:pt x="76" y="65"/>
                  </a:lnTo>
                  <a:lnTo>
                    <a:pt x="76" y="65"/>
                  </a:lnTo>
                  <a:lnTo>
                    <a:pt x="76" y="65"/>
                  </a:lnTo>
                  <a:lnTo>
                    <a:pt x="76" y="65"/>
                  </a:lnTo>
                  <a:lnTo>
                    <a:pt x="76" y="60"/>
                  </a:lnTo>
                  <a:lnTo>
                    <a:pt x="71" y="60"/>
                  </a:lnTo>
                  <a:lnTo>
                    <a:pt x="71" y="60"/>
                  </a:lnTo>
                  <a:lnTo>
                    <a:pt x="71" y="60"/>
                  </a:lnTo>
                  <a:lnTo>
                    <a:pt x="71" y="55"/>
                  </a:lnTo>
                  <a:lnTo>
                    <a:pt x="71" y="55"/>
                  </a:lnTo>
                  <a:lnTo>
                    <a:pt x="71" y="55"/>
                  </a:lnTo>
                  <a:lnTo>
                    <a:pt x="66" y="55"/>
                  </a:lnTo>
                  <a:lnTo>
                    <a:pt x="66" y="55"/>
                  </a:lnTo>
                  <a:lnTo>
                    <a:pt x="66" y="50"/>
                  </a:lnTo>
                  <a:lnTo>
                    <a:pt x="66" y="50"/>
                  </a:lnTo>
                  <a:lnTo>
                    <a:pt x="66" y="50"/>
                  </a:lnTo>
                  <a:lnTo>
                    <a:pt x="66" y="50"/>
                  </a:lnTo>
                  <a:lnTo>
                    <a:pt x="66" y="50"/>
                  </a:lnTo>
                  <a:lnTo>
                    <a:pt x="71" y="45"/>
                  </a:lnTo>
                  <a:lnTo>
                    <a:pt x="71" y="45"/>
                  </a:lnTo>
                  <a:lnTo>
                    <a:pt x="76" y="45"/>
                  </a:lnTo>
                  <a:lnTo>
                    <a:pt x="81" y="45"/>
                  </a:lnTo>
                  <a:lnTo>
                    <a:pt x="81" y="45"/>
                  </a:lnTo>
                  <a:lnTo>
                    <a:pt x="81" y="45"/>
                  </a:lnTo>
                  <a:lnTo>
                    <a:pt x="91" y="30"/>
                  </a:lnTo>
                  <a:lnTo>
                    <a:pt x="96" y="30"/>
                  </a:lnTo>
                  <a:lnTo>
                    <a:pt x="96" y="25"/>
                  </a:lnTo>
                  <a:lnTo>
                    <a:pt x="96" y="25"/>
                  </a:lnTo>
                  <a:lnTo>
                    <a:pt x="96" y="25"/>
                  </a:lnTo>
                  <a:lnTo>
                    <a:pt x="96" y="25"/>
                  </a:lnTo>
                  <a:lnTo>
                    <a:pt x="101" y="20"/>
                  </a:lnTo>
                  <a:lnTo>
                    <a:pt x="101" y="20"/>
                  </a:lnTo>
                  <a:lnTo>
                    <a:pt x="106" y="20"/>
                  </a:lnTo>
                  <a:lnTo>
                    <a:pt x="106" y="20"/>
                  </a:lnTo>
                  <a:lnTo>
                    <a:pt x="111" y="15"/>
                  </a:lnTo>
                  <a:lnTo>
                    <a:pt x="111" y="15"/>
                  </a:lnTo>
                  <a:lnTo>
                    <a:pt x="111" y="10"/>
                  </a:lnTo>
                  <a:lnTo>
                    <a:pt x="111" y="5"/>
                  </a:lnTo>
                  <a:lnTo>
                    <a:pt x="111" y="5"/>
                  </a:lnTo>
                  <a:lnTo>
                    <a:pt x="111"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3" name="Freeform 77"/>
            <p:cNvSpPr>
              <a:spLocks/>
            </p:cNvSpPr>
            <p:nvPr/>
          </p:nvSpPr>
          <p:spPr bwMode="auto">
            <a:xfrm>
              <a:off x="5267326" y="4500563"/>
              <a:ext cx="369888" cy="314325"/>
            </a:xfrm>
            <a:custGeom>
              <a:avLst/>
              <a:gdLst>
                <a:gd name="T0" fmla="*/ 193 w 233"/>
                <a:gd name="T1" fmla="*/ 162 h 198"/>
                <a:gd name="T2" fmla="*/ 187 w 233"/>
                <a:gd name="T3" fmla="*/ 162 h 198"/>
                <a:gd name="T4" fmla="*/ 172 w 233"/>
                <a:gd name="T5" fmla="*/ 157 h 198"/>
                <a:gd name="T6" fmla="*/ 162 w 233"/>
                <a:gd name="T7" fmla="*/ 162 h 198"/>
                <a:gd name="T8" fmla="*/ 152 w 233"/>
                <a:gd name="T9" fmla="*/ 167 h 198"/>
                <a:gd name="T10" fmla="*/ 157 w 233"/>
                <a:gd name="T11" fmla="*/ 177 h 198"/>
                <a:gd name="T12" fmla="*/ 147 w 233"/>
                <a:gd name="T13" fmla="*/ 177 h 198"/>
                <a:gd name="T14" fmla="*/ 142 w 233"/>
                <a:gd name="T15" fmla="*/ 172 h 198"/>
                <a:gd name="T16" fmla="*/ 122 w 233"/>
                <a:gd name="T17" fmla="*/ 162 h 198"/>
                <a:gd name="T18" fmla="*/ 117 w 233"/>
                <a:gd name="T19" fmla="*/ 152 h 198"/>
                <a:gd name="T20" fmla="*/ 122 w 233"/>
                <a:gd name="T21" fmla="*/ 137 h 198"/>
                <a:gd name="T22" fmla="*/ 101 w 233"/>
                <a:gd name="T23" fmla="*/ 132 h 198"/>
                <a:gd name="T24" fmla="*/ 96 w 233"/>
                <a:gd name="T25" fmla="*/ 137 h 198"/>
                <a:gd name="T26" fmla="*/ 91 w 233"/>
                <a:gd name="T27" fmla="*/ 142 h 198"/>
                <a:gd name="T28" fmla="*/ 96 w 233"/>
                <a:gd name="T29" fmla="*/ 147 h 198"/>
                <a:gd name="T30" fmla="*/ 117 w 233"/>
                <a:gd name="T31" fmla="*/ 172 h 198"/>
                <a:gd name="T32" fmla="*/ 101 w 233"/>
                <a:gd name="T33" fmla="*/ 177 h 198"/>
                <a:gd name="T34" fmla="*/ 101 w 233"/>
                <a:gd name="T35" fmla="*/ 182 h 198"/>
                <a:gd name="T36" fmla="*/ 86 w 233"/>
                <a:gd name="T37" fmla="*/ 187 h 198"/>
                <a:gd name="T38" fmla="*/ 76 w 233"/>
                <a:gd name="T39" fmla="*/ 187 h 198"/>
                <a:gd name="T40" fmla="*/ 71 w 233"/>
                <a:gd name="T41" fmla="*/ 198 h 198"/>
                <a:gd name="T42" fmla="*/ 51 w 233"/>
                <a:gd name="T43" fmla="*/ 192 h 198"/>
                <a:gd name="T44" fmla="*/ 36 w 233"/>
                <a:gd name="T45" fmla="*/ 187 h 198"/>
                <a:gd name="T46" fmla="*/ 25 w 233"/>
                <a:gd name="T47" fmla="*/ 182 h 198"/>
                <a:gd name="T48" fmla="*/ 25 w 233"/>
                <a:gd name="T49" fmla="*/ 167 h 198"/>
                <a:gd name="T50" fmla="*/ 20 w 233"/>
                <a:gd name="T51" fmla="*/ 152 h 198"/>
                <a:gd name="T52" fmla="*/ 25 w 233"/>
                <a:gd name="T53" fmla="*/ 132 h 198"/>
                <a:gd name="T54" fmla="*/ 10 w 233"/>
                <a:gd name="T55" fmla="*/ 137 h 198"/>
                <a:gd name="T56" fmla="*/ 0 w 233"/>
                <a:gd name="T57" fmla="*/ 111 h 198"/>
                <a:gd name="T58" fmla="*/ 15 w 233"/>
                <a:gd name="T59" fmla="*/ 111 h 198"/>
                <a:gd name="T60" fmla="*/ 20 w 233"/>
                <a:gd name="T61" fmla="*/ 111 h 198"/>
                <a:gd name="T62" fmla="*/ 36 w 233"/>
                <a:gd name="T63" fmla="*/ 122 h 198"/>
                <a:gd name="T64" fmla="*/ 56 w 233"/>
                <a:gd name="T65" fmla="*/ 127 h 198"/>
                <a:gd name="T66" fmla="*/ 61 w 233"/>
                <a:gd name="T67" fmla="*/ 117 h 198"/>
                <a:gd name="T68" fmla="*/ 66 w 233"/>
                <a:gd name="T69" fmla="*/ 106 h 198"/>
                <a:gd name="T70" fmla="*/ 61 w 233"/>
                <a:gd name="T71" fmla="*/ 86 h 198"/>
                <a:gd name="T72" fmla="*/ 56 w 233"/>
                <a:gd name="T73" fmla="*/ 76 h 198"/>
                <a:gd name="T74" fmla="*/ 51 w 233"/>
                <a:gd name="T75" fmla="*/ 51 h 198"/>
                <a:gd name="T76" fmla="*/ 61 w 233"/>
                <a:gd name="T77" fmla="*/ 41 h 198"/>
                <a:gd name="T78" fmla="*/ 71 w 233"/>
                <a:gd name="T79" fmla="*/ 36 h 198"/>
                <a:gd name="T80" fmla="*/ 76 w 233"/>
                <a:gd name="T81" fmla="*/ 30 h 198"/>
                <a:gd name="T82" fmla="*/ 86 w 233"/>
                <a:gd name="T83" fmla="*/ 15 h 198"/>
                <a:gd name="T84" fmla="*/ 96 w 233"/>
                <a:gd name="T85" fmla="*/ 5 h 198"/>
                <a:gd name="T86" fmla="*/ 157 w 233"/>
                <a:gd name="T87" fmla="*/ 5 h 198"/>
                <a:gd name="T88" fmla="*/ 167 w 233"/>
                <a:gd name="T89" fmla="*/ 0 h 198"/>
                <a:gd name="T90" fmla="*/ 177 w 233"/>
                <a:gd name="T91" fmla="*/ 10 h 198"/>
                <a:gd name="T92" fmla="*/ 198 w 233"/>
                <a:gd name="T93" fmla="*/ 5 h 198"/>
                <a:gd name="T94" fmla="*/ 218 w 233"/>
                <a:gd name="T95" fmla="*/ 15 h 198"/>
                <a:gd name="T96" fmla="*/ 233 w 233"/>
                <a:gd name="T97" fmla="*/ 36 h 198"/>
                <a:gd name="T98" fmla="*/ 218 w 233"/>
                <a:gd name="T99" fmla="*/ 46 h 198"/>
                <a:gd name="T100" fmla="*/ 213 w 233"/>
                <a:gd name="T101" fmla="*/ 56 h 198"/>
                <a:gd name="T102" fmla="*/ 223 w 233"/>
                <a:gd name="T103" fmla="*/ 71 h 198"/>
                <a:gd name="T104" fmla="*/ 228 w 233"/>
                <a:gd name="T105" fmla="*/ 86 h 198"/>
                <a:gd name="T106" fmla="*/ 223 w 233"/>
                <a:gd name="T107" fmla="*/ 96 h 198"/>
                <a:gd name="T108" fmla="*/ 208 w 233"/>
                <a:gd name="T109" fmla="*/ 101 h 198"/>
                <a:gd name="T110" fmla="*/ 203 w 233"/>
                <a:gd name="T111" fmla="*/ 117 h 198"/>
                <a:gd name="T112" fmla="*/ 193 w 233"/>
                <a:gd name="T113" fmla="*/ 142 h 198"/>
                <a:gd name="T114" fmla="*/ 193 w 233"/>
                <a:gd name="T115" fmla="*/ 15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198">
                  <a:moveTo>
                    <a:pt x="193" y="157"/>
                  </a:moveTo>
                  <a:lnTo>
                    <a:pt x="193" y="157"/>
                  </a:lnTo>
                  <a:lnTo>
                    <a:pt x="193" y="162"/>
                  </a:lnTo>
                  <a:lnTo>
                    <a:pt x="193" y="162"/>
                  </a:lnTo>
                  <a:lnTo>
                    <a:pt x="193" y="162"/>
                  </a:lnTo>
                  <a:lnTo>
                    <a:pt x="187" y="162"/>
                  </a:lnTo>
                  <a:lnTo>
                    <a:pt x="182" y="162"/>
                  </a:lnTo>
                  <a:lnTo>
                    <a:pt x="177" y="162"/>
                  </a:lnTo>
                  <a:lnTo>
                    <a:pt x="172" y="157"/>
                  </a:lnTo>
                  <a:lnTo>
                    <a:pt x="167" y="157"/>
                  </a:lnTo>
                  <a:lnTo>
                    <a:pt x="167" y="157"/>
                  </a:lnTo>
                  <a:lnTo>
                    <a:pt x="162" y="162"/>
                  </a:lnTo>
                  <a:lnTo>
                    <a:pt x="152" y="162"/>
                  </a:lnTo>
                  <a:lnTo>
                    <a:pt x="147" y="162"/>
                  </a:lnTo>
                  <a:lnTo>
                    <a:pt x="152" y="167"/>
                  </a:lnTo>
                  <a:lnTo>
                    <a:pt x="157" y="172"/>
                  </a:lnTo>
                  <a:lnTo>
                    <a:pt x="157" y="177"/>
                  </a:lnTo>
                  <a:lnTo>
                    <a:pt x="157" y="177"/>
                  </a:lnTo>
                  <a:lnTo>
                    <a:pt x="152" y="182"/>
                  </a:lnTo>
                  <a:lnTo>
                    <a:pt x="152" y="182"/>
                  </a:lnTo>
                  <a:lnTo>
                    <a:pt x="147" y="177"/>
                  </a:lnTo>
                  <a:lnTo>
                    <a:pt x="142" y="177"/>
                  </a:lnTo>
                  <a:lnTo>
                    <a:pt x="142" y="177"/>
                  </a:lnTo>
                  <a:lnTo>
                    <a:pt x="142" y="172"/>
                  </a:lnTo>
                  <a:lnTo>
                    <a:pt x="137" y="167"/>
                  </a:lnTo>
                  <a:lnTo>
                    <a:pt x="132" y="167"/>
                  </a:lnTo>
                  <a:lnTo>
                    <a:pt x="122" y="162"/>
                  </a:lnTo>
                  <a:lnTo>
                    <a:pt x="122" y="162"/>
                  </a:lnTo>
                  <a:lnTo>
                    <a:pt x="117" y="157"/>
                  </a:lnTo>
                  <a:lnTo>
                    <a:pt x="117" y="152"/>
                  </a:lnTo>
                  <a:lnTo>
                    <a:pt x="122" y="147"/>
                  </a:lnTo>
                  <a:lnTo>
                    <a:pt x="122" y="142"/>
                  </a:lnTo>
                  <a:lnTo>
                    <a:pt x="122" y="137"/>
                  </a:lnTo>
                  <a:lnTo>
                    <a:pt x="117" y="132"/>
                  </a:lnTo>
                  <a:lnTo>
                    <a:pt x="106" y="132"/>
                  </a:lnTo>
                  <a:lnTo>
                    <a:pt x="101" y="132"/>
                  </a:lnTo>
                  <a:lnTo>
                    <a:pt x="96" y="132"/>
                  </a:lnTo>
                  <a:lnTo>
                    <a:pt x="96" y="132"/>
                  </a:lnTo>
                  <a:lnTo>
                    <a:pt x="96" y="137"/>
                  </a:lnTo>
                  <a:lnTo>
                    <a:pt x="91" y="142"/>
                  </a:lnTo>
                  <a:lnTo>
                    <a:pt x="91" y="137"/>
                  </a:lnTo>
                  <a:lnTo>
                    <a:pt x="91" y="142"/>
                  </a:lnTo>
                  <a:lnTo>
                    <a:pt x="91" y="142"/>
                  </a:lnTo>
                  <a:lnTo>
                    <a:pt x="96" y="142"/>
                  </a:lnTo>
                  <a:lnTo>
                    <a:pt x="96" y="147"/>
                  </a:lnTo>
                  <a:lnTo>
                    <a:pt x="101" y="152"/>
                  </a:lnTo>
                  <a:lnTo>
                    <a:pt x="117" y="167"/>
                  </a:lnTo>
                  <a:lnTo>
                    <a:pt x="117" y="172"/>
                  </a:lnTo>
                  <a:lnTo>
                    <a:pt x="117" y="177"/>
                  </a:lnTo>
                  <a:lnTo>
                    <a:pt x="111" y="177"/>
                  </a:lnTo>
                  <a:lnTo>
                    <a:pt x="101" y="177"/>
                  </a:lnTo>
                  <a:lnTo>
                    <a:pt x="96" y="177"/>
                  </a:lnTo>
                  <a:lnTo>
                    <a:pt x="101" y="177"/>
                  </a:lnTo>
                  <a:lnTo>
                    <a:pt x="101" y="182"/>
                  </a:lnTo>
                  <a:lnTo>
                    <a:pt x="101" y="182"/>
                  </a:lnTo>
                  <a:lnTo>
                    <a:pt x="91" y="182"/>
                  </a:lnTo>
                  <a:lnTo>
                    <a:pt x="86" y="187"/>
                  </a:lnTo>
                  <a:lnTo>
                    <a:pt x="86" y="187"/>
                  </a:lnTo>
                  <a:lnTo>
                    <a:pt x="86" y="187"/>
                  </a:lnTo>
                  <a:lnTo>
                    <a:pt x="76" y="187"/>
                  </a:lnTo>
                  <a:lnTo>
                    <a:pt x="71" y="198"/>
                  </a:lnTo>
                  <a:lnTo>
                    <a:pt x="71" y="198"/>
                  </a:lnTo>
                  <a:lnTo>
                    <a:pt x="71" y="198"/>
                  </a:lnTo>
                  <a:lnTo>
                    <a:pt x="66" y="198"/>
                  </a:lnTo>
                  <a:lnTo>
                    <a:pt x="61" y="192"/>
                  </a:lnTo>
                  <a:lnTo>
                    <a:pt x="51" y="192"/>
                  </a:lnTo>
                  <a:lnTo>
                    <a:pt x="51" y="192"/>
                  </a:lnTo>
                  <a:lnTo>
                    <a:pt x="51" y="187"/>
                  </a:lnTo>
                  <a:lnTo>
                    <a:pt x="36" y="187"/>
                  </a:lnTo>
                  <a:lnTo>
                    <a:pt x="41" y="182"/>
                  </a:lnTo>
                  <a:lnTo>
                    <a:pt x="36" y="182"/>
                  </a:lnTo>
                  <a:lnTo>
                    <a:pt x="25" y="182"/>
                  </a:lnTo>
                  <a:lnTo>
                    <a:pt x="25" y="177"/>
                  </a:lnTo>
                  <a:lnTo>
                    <a:pt x="25" y="172"/>
                  </a:lnTo>
                  <a:lnTo>
                    <a:pt x="25" y="167"/>
                  </a:lnTo>
                  <a:lnTo>
                    <a:pt x="25" y="162"/>
                  </a:lnTo>
                  <a:lnTo>
                    <a:pt x="25" y="152"/>
                  </a:lnTo>
                  <a:lnTo>
                    <a:pt x="20" y="152"/>
                  </a:lnTo>
                  <a:lnTo>
                    <a:pt x="20" y="147"/>
                  </a:lnTo>
                  <a:lnTo>
                    <a:pt x="25" y="142"/>
                  </a:lnTo>
                  <a:lnTo>
                    <a:pt x="25" y="132"/>
                  </a:lnTo>
                  <a:lnTo>
                    <a:pt x="20" y="132"/>
                  </a:lnTo>
                  <a:lnTo>
                    <a:pt x="15" y="137"/>
                  </a:lnTo>
                  <a:lnTo>
                    <a:pt x="10" y="137"/>
                  </a:lnTo>
                  <a:lnTo>
                    <a:pt x="5" y="132"/>
                  </a:lnTo>
                  <a:lnTo>
                    <a:pt x="0" y="117"/>
                  </a:lnTo>
                  <a:lnTo>
                    <a:pt x="0" y="111"/>
                  </a:lnTo>
                  <a:lnTo>
                    <a:pt x="15" y="111"/>
                  </a:lnTo>
                  <a:lnTo>
                    <a:pt x="15" y="111"/>
                  </a:lnTo>
                  <a:lnTo>
                    <a:pt x="15" y="111"/>
                  </a:lnTo>
                  <a:lnTo>
                    <a:pt x="15" y="117"/>
                  </a:lnTo>
                  <a:lnTo>
                    <a:pt x="15" y="111"/>
                  </a:lnTo>
                  <a:lnTo>
                    <a:pt x="20" y="111"/>
                  </a:lnTo>
                  <a:lnTo>
                    <a:pt x="25" y="117"/>
                  </a:lnTo>
                  <a:lnTo>
                    <a:pt x="30" y="117"/>
                  </a:lnTo>
                  <a:lnTo>
                    <a:pt x="36" y="122"/>
                  </a:lnTo>
                  <a:lnTo>
                    <a:pt x="46" y="122"/>
                  </a:lnTo>
                  <a:lnTo>
                    <a:pt x="51" y="127"/>
                  </a:lnTo>
                  <a:lnTo>
                    <a:pt x="56" y="127"/>
                  </a:lnTo>
                  <a:lnTo>
                    <a:pt x="61" y="127"/>
                  </a:lnTo>
                  <a:lnTo>
                    <a:pt x="66" y="122"/>
                  </a:lnTo>
                  <a:lnTo>
                    <a:pt x="61" y="117"/>
                  </a:lnTo>
                  <a:lnTo>
                    <a:pt x="61" y="111"/>
                  </a:lnTo>
                  <a:lnTo>
                    <a:pt x="66" y="106"/>
                  </a:lnTo>
                  <a:lnTo>
                    <a:pt x="66" y="106"/>
                  </a:lnTo>
                  <a:lnTo>
                    <a:pt x="61" y="101"/>
                  </a:lnTo>
                  <a:lnTo>
                    <a:pt x="61" y="96"/>
                  </a:lnTo>
                  <a:lnTo>
                    <a:pt x="61" y="86"/>
                  </a:lnTo>
                  <a:lnTo>
                    <a:pt x="61" y="81"/>
                  </a:lnTo>
                  <a:lnTo>
                    <a:pt x="61" y="76"/>
                  </a:lnTo>
                  <a:lnTo>
                    <a:pt x="56" y="76"/>
                  </a:lnTo>
                  <a:lnTo>
                    <a:pt x="56" y="66"/>
                  </a:lnTo>
                  <a:lnTo>
                    <a:pt x="56" y="61"/>
                  </a:lnTo>
                  <a:lnTo>
                    <a:pt x="51" y="51"/>
                  </a:lnTo>
                  <a:lnTo>
                    <a:pt x="46" y="41"/>
                  </a:lnTo>
                  <a:lnTo>
                    <a:pt x="51" y="41"/>
                  </a:lnTo>
                  <a:lnTo>
                    <a:pt x="61" y="41"/>
                  </a:lnTo>
                  <a:lnTo>
                    <a:pt x="66" y="41"/>
                  </a:lnTo>
                  <a:lnTo>
                    <a:pt x="66" y="36"/>
                  </a:lnTo>
                  <a:lnTo>
                    <a:pt x="71" y="36"/>
                  </a:lnTo>
                  <a:lnTo>
                    <a:pt x="76" y="41"/>
                  </a:lnTo>
                  <a:lnTo>
                    <a:pt x="81" y="36"/>
                  </a:lnTo>
                  <a:lnTo>
                    <a:pt x="76" y="30"/>
                  </a:lnTo>
                  <a:lnTo>
                    <a:pt x="81" y="20"/>
                  </a:lnTo>
                  <a:lnTo>
                    <a:pt x="81" y="15"/>
                  </a:lnTo>
                  <a:lnTo>
                    <a:pt x="86" y="15"/>
                  </a:lnTo>
                  <a:lnTo>
                    <a:pt x="101" y="10"/>
                  </a:lnTo>
                  <a:lnTo>
                    <a:pt x="101" y="10"/>
                  </a:lnTo>
                  <a:lnTo>
                    <a:pt x="96" y="5"/>
                  </a:lnTo>
                  <a:lnTo>
                    <a:pt x="106" y="0"/>
                  </a:lnTo>
                  <a:lnTo>
                    <a:pt x="137" y="5"/>
                  </a:lnTo>
                  <a:lnTo>
                    <a:pt x="157" y="5"/>
                  </a:lnTo>
                  <a:lnTo>
                    <a:pt x="162" y="5"/>
                  </a:lnTo>
                  <a:lnTo>
                    <a:pt x="162" y="0"/>
                  </a:lnTo>
                  <a:lnTo>
                    <a:pt x="167" y="0"/>
                  </a:lnTo>
                  <a:lnTo>
                    <a:pt x="172" y="0"/>
                  </a:lnTo>
                  <a:lnTo>
                    <a:pt x="172" y="5"/>
                  </a:lnTo>
                  <a:lnTo>
                    <a:pt x="177" y="10"/>
                  </a:lnTo>
                  <a:lnTo>
                    <a:pt x="182" y="5"/>
                  </a:lnTo>
                  <a:lnTo>
                    <a:pt x="187" y="5"/>
                  </a:lnTo>
                  <a:lnTo>
                    <a:pt x="198" y="5"/>
                  </a:lnTo>
                  <a:lnTo>
                    <a:pt x="203" y="10"/>
                  </a:lnTo>
                  <a:lnTo>
                    <a:pt x="218" y="10"/>
                  </a:lnTo>
                  <a:lnTo>
                    <a:pt x="218" y="15"/>
                  </a:lnTo>
                  <a:lnTo>
                    <a:pt x="228" y="15"/>
                  </a:lnTo>
                  <a:lnTo>
                    <a:pt x="233" y="25"/>
                  </a:lnTo>
                  <a:lnTo>
                    <a:pt x="233" y="36"/>
                  </a:lnTo>
                  <a:lnTo>
                    <a:pt x="233" y="41"/>
                  </a:lnTo>
                  <a:lnTo>
                    <a:pt x="228" y="46"/>
                  </a:lnTo>
                  <a:lnTo>
                    <a:pt x="218" y="46"/>
                  </a:lnTo>
                  <a:lnTo>
                    <a:pt x="218" y="46"/>
                  </a:lnTo>
                  <a:lnTo>
                    <a:pt x="213" y="46"/>
                  </a:lnTo>
                  <a:lnTo>
                    <a:pt x="213" y="56"/>
                  </a:lnTo>
                  <a:lnTo>
                    <a:pt x="213" y="61"/>
                  </a:lnTo>
                  <a:lnTo>
                    <a:pt x="213" y="71"/>
                  </a:lnTo>
                  <a:lnTo>
                    <a:pt x="223" y="71"/>
                  </a:lnTo>
                  <a:lnTo>
                    <a:pt x="223" y="76"/>
                  </a:lnTo>
                  <a:lnTo>
                    <a:pt x="228" y="81"/>
                  </a:lnTo>
                  <a:lnTo>
                    <a:pt x="228" y="86"/>
                  </a:lnTo>
                  <a:lnTo>
                    <a:pt x="228" y="91"/>
                  </a:lnTo>
                  <a:lnTo>
                    <a:pt x="223" y="91"/>
                  </a:lnTo>
                  <a:lnTo>
                    <a:pt x="223" y="96"/>
                  </a:lnTo>
                  <a:lnTo>
                    <a:pt x="213" y="96"/>
                  </a:lnTo>
                  <a:lnTo>
                    <a:pt x="213" y="96"/>
                  </a:lnTo>
                  <a:lnTo>
                    <a:pt x="208" y="101"/>
                  </a:lnTo>
                  <a:lnTo>
                    <a:pt x="208" y="106"/>
                  </a:lnTo>
                  <a:lnTo>
                    <a:pt x="203" y="111"/>
                  </a:lnTo>
                  <a:lnTo>
                    <a:pt x="203" y="117"/>
                  </a:lnTo>
                  <a:lnTo>
                    <a:pt x="193" y="132"/>
                  </a:lnTo>
                  <a:lnTo>
                    <a:pt x="193" y="137"/>
                  </a:lnTo>
                  <a:lnTo>
                    <a:pt x="193" y="142"/>
                  </a:lnTo>
                  <a:lnTo>
                    <a:pt x="187" y="147"/>
                  </a:lnTo>
                  <a:lnTo>
                    <a:pt x="187" y="152"/>
                  </a:lnTo>
                  <a:lnTo>
                    <a:pt x="193" y="15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4" name="Freeform 78"/>
            <p:cNvSpPr>
              <a:spLocks/>
            </p:cNvSpPr>
            <p:nvPr/>
          </p:nvSpPr>
          <p:spPr bwMode="auto">
            <a:xfrm>
              <a:off x="5411789" y="4710113"/>
              <a:ext cx="49213" cy="39688"/>
            </a:xfrm>
            <a:custGeom>
              <a:avLst/>
              <a:gdLst>
                <a:gd name="T0" fmla="*/ 31 w 31"/>
                <a:gd name="T1" fmla="*/ 15 h 25"/>
                <a:gd name="T2" fmla="*/ 31 w 31"/>
                <a:gd name="T3" fmla="*/ 15 h 25"/>
                <a:gd name="T4" fmla="*/ 26 w 31"/>
                <a:gd name="T5" fmla="*/ 20 h 25"/>
                <a:gd name="T6" fmla="*/ 26 w 31"/>
                <a:gd name="T7" fmla="*/ 25 h 25"/>
                <a:gd name="T8" fmla="*/ 26 w 31"/>
                <a:gd name="T9" fmla="*/ 20 h 25"/>
                <a:gd name="T10" fmla="*/ 0 w 31"/>
                <a:gd name="T11" fmla="*/ 10 h 25"/>
                <a:gd name="T12" fmla="*/ 5 w 31"/>
                <a:gd name="T13" fmla="*/ 5 h 25"/>
                <a:gd name="T14" fmla="*/ 5 w 31"/>
                <a:gd name="T15" fmla="*/ 0 h 25"/>
                <a:gd name="T16" fmla="*/ 5 w 31"/>
                <a:gd name="T17" fmla="*/ 0 h 25"/>
                <a:gd name="T18" fmla="*/ 10 w 31"/>
                <a:gd name="T19" fmla="*/ 0 h 25"/>
                <a:gd name="T20" fmla="*/ 15 w 31"/>
                <a:gd name="T21" fmla="*/ 0 h 25"/>
                <a:gd name="T22" fmla="*/ 26 w 31"/>
                <a:gd name="T23" fmla="*/ 0 h 25"/>
                <a:gd name="T24" fmla="*/ 31 w 31"/>
                <a:gd name="T25" fmla="*/ 5 h 25"/>
                <a:gd name="T26" fmla="*/ 31 w 31"/>
                <a:gd name="T27" fmla="*/ 10 h 25"/>
                <a:gd name="T28" fmla="*/ 31 w 31"/>
                <a:gd name="T29"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25">
                  <a:moveTo>
                    <a:pt x="31" y="15"/>
                  </a:moveTo>
                  <a:lnTo>
                    <a:pt x="31" y="15"/>
                  </a:lnTo>
                  <a:lnTo>
                    <a:pt x="26" y="20"/>
                  </a:lnTo>
                  <a:lnTo>
                    <a:pt x="26" y="25"/>
                  </a:lnTo>
                  <a:lnTo>
                    <a:pt x="26" y="20"/>
                  </a:lnTo>
                  <a:lnTo>
                    <a:pt x="0" y="10"/>
                  </a:lnTo>
                  <a:lnTo>
                    <a:pt x="5" y="5"/>
                  </a:lnTo>
                  <a:lnTo>
                    <a:pt x="5" y="0"/>
                  </a:lnTo>
                  <a:lnTo>
                    <a:pt x="5" y="0"/>
                  </a:lnTo>
                  <a:lnTo>
                    <a:pt x="10" y="0"/>
                  </a:lnTo>
                  <a:lnTo>
                    <a:pt x="15" y="0"/>
                  </a:lnTo>
                  <a:lnTo>
                    <a:pt x="26" y="0"/>
                  </a:lnTo>
                  <a:lnTo>
                    <a:pt x="31" y="5"/>
                  </a:lnTo>
                  <a:lnTo>
                    <a:pt x="31" y="10"/>
                  </a:lnTo>
                  <a:lnTo>
                    <a:pt x="31"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5" name="Freeform 79"/>
            <p:cNvSpPr>
              <a:spLocks/>
            </p:cNvSpPr>
            <p:nvPr/>
          </p:nvSpPr>
          <p:spPr bwMode="auto">
            <a:xfrm>
              <a:off x="5211764" y="3881438"/>
              <a:ext cx="223838" cy="152400"/>
            </a:xfrm>
            <a:custGeom>
              <a:avLst/>
              <a:gdLst>
                <a:gd name="T0" fmla="*/ 71 w 141"/>
                <a:gd name="T1" fmla="*/ 21 h 96"/>
                <a:gd name="T2" fmla="*/ 76 w 141"/>
                <a:gd name="T3" fmla="*/ 26 h 96"/>
                <a:gd name="T4" fmla="*/ 81 w 141"/>
                <a:gd name="T5" fmla="*/ 36 h 96"/>
                <a:gd name="T6" fmla="*/ 86 w 141"/>
                <a:gd name="T7" fmla="*/ 46 h 96"/>
                <a:gd name="T8" fmla="*/ 96 w 141"/>
                <a:gd name="T9" fmla="*/ 66 h 96"/>
                <a:gd name="T10" fmla="*/ 106 w 141"/>
                <a:gd name="T11" fmla="*/ 66 h 96"/>
                <a:gd name="T12" fmla="*/ 136 w 141"/>
                <a:gd name="T13" fmla="*/ 71 h 96"/>
                <a:gd name="T14" fmla="*/ 141 w 141"/>
                <a:gd name="T15" fmla="*/ 86 h 96"/>
                <a:gd name="T16" fmla="*/ 126 w 141"/>
                <a:gd name="T17" fmla="*/ 91 h 96"/>
                <a:gd name="T18" fmla="*/ 116 w 141"/>
                <a:gd name="T19" fmla="*/ 86 h 96"/>
                <a:gd name="T20" fmla="*/ 111 w 141"/>
                <a:gd name="T21" fmla="*/ 91 h 96"/>
                <a:gd name="T22" fmla="*/ 96 w 141"/>
                <a:gd name="T23" fmla="*/ 96 h 96"/>
                <a:gd name="T24" fmla="*/ 86 w 141"/>
                <a:gd name="T25" fmla="*/ 91 h 96"/>
                <a:gd name="T26" fmla="*/ 81 w 141"/>
                <a:gd name="T27" fmla="*/ 96 h 96"/>
                <a:gd name="T28" fmla="*/ 71 w 141"/>
                <a:gd name="T29" fmla="*/ 91 h 96"/>
                <a:gd name="T30" fmla="*/ 65 w 141"/>
                <a:gd name="T31" fmla="*/ 86 h 96"/>
                <a:gd name="T32" fmla="*/ 50 w 141"/>
                <a:gd name="T33" fmla="*/ 81 h 96"/>
                <a:gd name="T34" fmla="*/ 40 w 141"/>
                <a:gd name="T35" fmla="*/ 86 h 96"/>
                <a:gd name="T36" fmla="*/ 35 w 141"/>
                <a:gd name="T37" fmla="*/ 81 h 96"/>
                <a:gd name="T38" fmla="*/ 40 w 141"/>
                <a:gd name="T39" fmla="*/ 71 h 96"/>
                <a:gd name="T40" fmla="*/ 30 w 141"/>
                <a:gd name="T41" fmla="*/ 71 h 96"/>
                <a:gd name="T42" fmla="*/ 25 w 141"/>
                <a:gd name="T43" fmla="*/ 66 h 96"/>
                <a:gd name="T44" fmla="*/ 20 w 141"/>
                <a:gd name="T45" fmla="*/ 66 h 96"/>
                <a:gd name="T46" fmla="*/ 5 w 141"/>
                <a:gd name="T47" fmla="*/ 71 h 96"/>
                <a:gd name="T48" fmla="*/ 5 w 141"/>
                <a:gd name="T49" fmla="*/ 46 h 96"/>
                <a:gd name="T50" fmla="*/ 10 w 141"/>
                <a:gd name="T51" fmla="*/ 41 h 96"/>
                <a:gd name="T52" fmla="*/ 10 w 141"/>
                <a:gd name="T53" fmla="*/ 31 h 96"/>
                <a:gd name="T54" fmla="*/ 5 w 141"/>
                <a:gd name="T55" fmla="*/ 26 h 96"/>
                <a:gd name="T56" fmla="*/ 0 w 141"/>
                <a:gd name="T57" fmla="*/ 21 h 96"/>
                <a:gd name="T58" fmla="*/ 10 w 141"/>
                <a:gd name="T59" fmla="*/ 15 h 96"/>
                <a:gd name="T60" fmla="*/ 15 w 141"/>
                <a:gd name="T61" fmla="*/ 10 h 96"/>
                <a:gd name="T62" fmla="*/ 25 w 141"/>
                <a:gd name="T63" fmla="*/ 15 h 96"/>
                <a:gd name="T64" fmla="*/ 30 w 141"/>
                <a:gd name="T65" fmla="*/ 10 h 96"/>
                <a:gd name="T66" fmla="*/ 45 w 141"/>
                <a:gd name="T67" fmla="*/ 5 h 96"/>
                <a:gd name="T68" fmla="*/ 50 w 141"/>
                <a:gd name="T69" fmla="*/ 0 h 96"/>
                <a:gd name="T70" fmla="*/ 55 w 141"/>
                <a:gd name="T71" fmla="*/ 5 h 96"/>
                <a:gd name="T72" fmla="*/ 60 w 141"/>
                <a:gd name="T73" fmla="*/ 15 h 96"/>
                <a:gd name="T74" fmla="*/ 60 w 141"/>
                <a:gd name="T75" fmla="*/ 26 h 96"/>
                <a:gd name="T76" fmla="*/ 65 w 141"/>
                <a:gd name="T77"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96">
                  <a:moveTo>
                    <a:pt x="71" y="21"/>
                  </a:moveTo>
                  <a:lnTo>
                    <a:pt x="71" y="21"/>
                  </a:lnTo>
                  <a:lnTo>
                    <a:pt x="76" y="21"/>
                  </a:lnTo>
                  <a:lnTo>
                    <a:pt x="76" y="26"/>
                  </a:lnTo>
                  <a:lnTo>
                    <a:pt x="81" y="31"/>
                  </a:lnTo>
                  <a:lnTo>
                    <a:pt x="81" y="36"/>
                  </a:lnTo>
                  <a:lnTo>
                    <a:pt x="81" y="41"/>
                  </a:lnTo>
                  <a:lnTo>
                    <a:pt x="86" y="46"/>
                  </a:lnTo>
                  <a:lnTo>
                    <a:pt x="86" y="51"/>
                  </a:lnTo>
                  <a:lnTo>
                    <a:pt x="96" y="66"/>
                  </a:lnTo>
                  <a:lnTo>
                    <a:pt x="96" y="71"/>
                  </a:lnTo>
                  <a:lnTo>
                    <a:pt x="106" y="66"/>
                  </a:lnTo>
                  <a:lnTo>
                    <a:pt x="136" y="71"/>
                  </a:lnTo>
                  <a:lnTo>
                    <a:pt x="136" y="71"/>
                  </a:lnTo>
                  <a:lnTo>
                    <a:pt x="141" y="71"/>
                  </a:lnTo>
                  <a:lnTo>
                    <a:pt x="141" y="86"/>
                  </a:lnTo>
                  <a:lnTo>
                    <a:pt x="136" y="91"/>
                  </a:lnTo>
                  <a:lnTo>
                    <a:pt x="126" y="91"/>
                  </a:lnTo>
                  <a:lnTo>
                    <a:pt x="121" y="91"/>
                  </a:lnTo>
                  <a:lnTo>
                    <a:pt x="116" y="86"/>
                  </a:lnTo>
                  <a:lnTo>
                    <a:pt x="111" y="86"/>
                  </a:lnTo>
                  <a:lnTo>
                    <a:pt x="111" y="91"/>
                  </a:lnTo>
                  <a:lnTo>
                    <a:pt x="101" y="96"/>
                  </a:lnTo>
                  <a:lnTo>
                    <a:pt x="96" y="96"/>
                  </a:lnTo>
                  <a:lnTo>
                    <a:pt x="96" y="96"/>
                  </a:lnTo>
                  <a:lnTo>
                    <a:pt x="86" y="91"/>
                  </a:lnTo>
                  <a:lnTo>
                    <a:pt x="81" y="96"/>
                  </a:lnTo>
                  <a:lnTo>
                    <a:pt x="81" y="96"/>
                  </a:lnTo>
                  <a:lnTo>
                    <a:pt x="71" y="91"/>
                  </a:lnTo>
                  <a:lnTo>
                    <a:pt x="71" y="91"/>
                  </a:lnTo>
                  <a:lnTo>
                    <a:pt x="65" y="86"/>
                  </a:lnTo>
                  <a:lnTo>
                    <a:pt x="65" y="86"/>
                  </a:lnTo>
                  <a:lnTo>
                    <a:pt x="55" y="81"/>
                  </a:lnTo>
                  <a:lnTo>
                    <a:pt x="50" y="81"/>
                  </a:lnTo>
                  <a:lnTo>
                    <a:pt x="45" y="81"/>
                  </a:lnTo>
                  <a:lnTo>
                    <a:pt x="40" y="86"/>
                  </a:lnTo>
                  <a:lnTo>
                    <a:pt x="35" y="86"/>
                  </a:lnTo>
                  <a:lnTo>
                    <a:pt x="35" y="81"/>
                  </a:lnTo>
                  <a:lnTo>
                    <a:pt x="40" y="76"/>
                  </a:lnTo>
                  <a:lnTo>
                    <a:pt x="40" y="71"/>
                  </a:lnTo>
                  <a:lnTo>
                    <a:pt x="35" y="71"/>
                  </a:lnTo>
                  <a:lnTo>
                    <a:pt x="30" y="71"/>
                  </a:lnTo>
                  <a:lnTo>
                    <a:pt x="30" y="66"/>
                  </a:lnTo>
                  <a:lnTo>
                    <a:pt x="25" y="66"/>
                  </a:lnTo>
                  <a:lnTo>
                    <a:pt x="25" y="71"/>
                  </a:lnTo>
                  <a:lnTo>
                    <a:pt x="20" y="66"/>
                  </a:lnTo>
                  <a:lnTo>
                    <a:pt x="15" y="71"/>
                  </a:lnTo>
                  <a:lnTo>
                    <a:pt x="5" y="71"/>
                  </a:lnTo>
                  <a:lnTo>
                    <a:pt x="5" y="56"/>
                  </a:lnTo>
                  <a:lnTo>
                    <a:pt x="5" y="46"/>
                  </a:lnTo>
                  <a:lnTo>
                    <a:pt x="10" y="41"/>
                  </a:lnTo>
                  <a:lnTo>
                    <a:pt x="10" y="41"/>
                  </a:lnTo>
                  <a:lnTo>
                    <a:pt x="15" y="36"/>
                  </a:lnTo>
                  <a:lnTo>
                    <a:pt x="10" y="31"/>
                  </a:lnTo>
                  <a:lnTo>
                    <a:pt x="5" y="36"/>
                  </a:lnTo>
                  <a:lnTo>
                    <a:pt x="5" y="26"/>
                  </a:lnTo>
                  <a:lnTo>
                    <a:pt x="0" y="26"/>
                  </a:lnTo>
                  <a:lnTo>
                    <a:pt x="0" y="21"/>
                  </a:lnTo>
                  <a:lnTo>
                    <a:pt x="5" y="15"/>
                  </a:lnTo>
                  <a:lnTo>
                    <a:pt x="10" y="15"/>
                  </a:lnTo>
                  <a:lnTo>
                    <a:pt x="10" y="10"/>
                  </a:lnTo>
                  <a:lnTo>
                    <a:pt x="15" y="10"/>
                  </a:lnTo>
                  <a:lnTo>
                    <a:pt x="20" y="5"/>
                  </a:lnTo>
                  <a:lnTo>
                    <a:pt x="25" y="15"/>
                  </a:lnTo>
                  <a:lnTo>
                    <a:pt x="25" y="10"/>
                  </a:lnTo>
                  <a:lnTo>
                    <a:pt x="30" y="10"/>
                  </a:lnTo>
                  <a:lnTo>
                    <a:pt x="45" y="5"/>
                  </a:lnTo>
                  <a:lnTo>
                    <a:pt x="45" y="5"/>
                  </a:lnTo>
                  <a:lnTo>
                    <a:pt x="45" y="0"/>
                  </a:lnTo>
                  <a:lnTo>
                    <a:pt x="50" y="0"/>
                  </a:lnTo>
                  <a:lnTo>
                    <a:pt x="50" y="0"/>
                  </a:lnTo>
                  <a:lnTo>
                    <a:pt x="55" y="5"/>
                  </a:lnTo>
                  <a:lnTo>
                    <a:pt x="55" y="15"/>
                  </a:lnTo>
                  <a:lnTo>
                    <a:pt x="60" y="15"/>
                  </a:lnTo>
                  <a:lnTo>
                    <a:pt x="60" y="21"/>
                  </a:lnTo>
                  <a:lnTo>
                    <a:pt x="60" y="26"/>
                  </a:lnTo>
                  <a:lnTo>
                    <a:pt x="65" y="26"/>
                  </a:lnTo>
                  <a:lnTo>
                    <a:pt x="65" y="21"/>
                  </a:lnTo>
                  <a:lnTo>
                    <a:pt x="71"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6" name="Freeform 80"/>
            <p:cNvSpPr>
              <a:spLocks/>
            </p:cNvSpPr>
            <p:nvPr/>
          </p:nvSpPr>
          <p:spPr bwMode="auto">
            <a:xfrm>
              <a:off x="5597526" y="4114800"/>
              <a:ext cx="87313" cy="112713"/>
            </a:xfrm>
            <a:custGeom>
              <a:avLst/>
              <a:gdLst>
                <a:gd name="T0" fmla="*/ 20 w 55"/>
                <a:gd name="T1" fmla="*/ 61 h 71"/>
                <a:gd name="T2" fmla="*/ 20 w 55"/>
                <a:gd name="T3" fmla="*/ 61 h 71"/>
                <a:gd name="T4" fmla="*/ 5 w 55"/>
                <a:gd name="T5" fmla="*/ 51 h 71"/>
                <a:gd name="T6" fmla="*/ 0 w 55"/>
                <a:gd name="T7" fmla="*/ 46 h 71"/>
                <a:gd name="T8" fmla="*/ 5 w 55"/>
                <a:gd name="T9" fmla="*/ 46 h 71"/>
                <a:gd name="T10" fmla="*/ 5 w 55"/>
                <a:gd name="T11" fmla="*/ 41 h 71"/>
                <a:gd name="T12" fmla="*/ 5 w 55"/>
                <a:gd name="T13" fmla="*/ 36 h 71"/>
                <a:gd name="T14" fmla="*/ 10 w 55"/>
                <a:gd name="T15" fmla="*/ 36 h 71"/>
                <a:gd name="T16" fmla="*/ 10 w 55"/>
                <a:gd name="T17" fmla="*/ 36 h 71"/>
                <a:gd name="T18" fmla="*/ 5 w 55"/>
                <a:gd name="T19" fmla="*/ 30 h 71"/>
                <a:gd name="T20" fmla="*/ 0 w 55"/>
                <a:gd name="T21" fmla="*/ 25 h 71"/>
                <a:gd name="T22" fmla="*/ 0 w 55"/>
                <a:gd name="T23" fmla="*/ 25 h 71"/>
                <a:gd name="T24" fmla="*/ 0 w 55"/>
                <a:gd name="T25" fmla="*/ 20 h 71"/>
                <a:gd name="T26" fmla="*/ 10 w 55"/>
                <a:gd name="T27" fmla="*/ 15 h 71"/>
                <a:gd name="T28" fmla="*/ 10 w 55"/>
                <a:gd name="T29" fmla="*/ 15 h 71"/>
                <a:gd name="T30" fmla="*/ 10 w 55"/>
                <a:gd name="T31" fmla="*/ 10 h 71"/>
                <a:gd name="T32" fmla="*/ 15 w 55"/>
                <a:gd name="T33" fmla="*/ 10 h 71"/>
                <a:gd name="T34" fmla="*/ 20 w 55"/>
                <a:gd name="T35" fmla="*/ 10 h 71"/>
                <a:gd name="T36" fmla="*/ 20 w 55"/>
                <a:gd name="T37" fmla="*/ 5 h 71"/>
                <a:gd name="T38" fmla="*/ 25 w 55"/>
                <a:gd name="T39" fmla="*/ 5 h 71"/>
                <a:gd name="T40" fmla="*/ 40 w 55"/>
                <a:gd name="T41" fmla="*/ 0 h 71"/>
                <a:gd name="T42" fmla="*/ 45 w 55"/>
                <a:gd name="T43" fmla="*/ 5 h 71"/>
                <a:gd name="T44" fmla="*/ 45 w 55"/>
                <a:gd name="T45" fmla="*/ 10 h 71"/>
                <a:gd name="T46" fmla="*/ 55 w 55"/>
                <a:gd name="T47" fmla="*/ 20 h 71"/>
                <a:gd name="T48" fmla="*/ 55 w 55"/>
                <a:gd name="T49" fmla="*/ 25 h 71"/>
                <a:gd name="T50" fmla="*/ 50 w 55"/>
                <a:gd name="T51" fmla="*/ 36 h 71"/>
                <a:gd name="T52" fmla="*/ 45 w 55"/>
                <a:gd name="T53" fmla="*/ 36 h 71"/>
                <a:gd name="T54" fmla="*/ 50 w 55"/>
                <a:gd name="T55" fmla="*/ 36 h 71"/>
                <a:gd name="T56" fmla="*/ 45 w 55"/>
                <a:gd name="T57" fmla="*/ 41 h 71"/>
                <a:gd name="T58" fmla="*/ 40 w 55"/>
                <a:gd name="T59" fmla="*/ 46 h 71"/>
                <a:gd name="T60" fmla="*/ 45 w 55"/>
                <a:gd name="T61" fmla="*/ 46 h 71"/>
                <a:gd name="T62" fmla="*/ 45 w 55"/>
                <a:gd name="T63" fmla="*/ 46 h 71"/>
                <a:gd name="T64" fmla="*/ 45 w 55"/>
                <a:gd name="T65" fmla="*/ 56 h 71"/>
                <a:gd name="T66" fmla="*/ 40 w 55"/>
                <a:gd name="T67" fmla="*/ 61 h 71"/>
                <a:gd name="T68" fmla="*/ 45 w 55"/>
                <a:gd name="T69" fmla="*/ 66 h 71"/>
                <a:gd name="T70" fmla="*/ 40 w 55"/>
                <a:gd name="T71" fmla="*/ 71 h 71"/>
                <a:gd name="T72" fmla="*/ 35 w 55"/>
                <a:gd name="T73" fmla="*/ 71 h 71"/>
                <a:gd name="T74" fmla="*/ 30 w 55"/>
                <a:gd name="T75" fmla="*/ 71 h 71"/>
                <a:gd name="T76" fmla="*/ 20 w 55"/>
                <a:gd name="T77" fmla="*/ 6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71">
                  <a:moveTo>
                    <a:pt x="20" y="61"/>
                  </a:moveTo>
                  <a:lnTo>
                    <a:pt x="20" y="61"/>
                  </a:lnTo>
                  <a:lnTo>
                    <a:pt x="5" y="51"/>
                  </a:lnTo>
                  <a:lnTo>
                    <a:pt x="0" y="46"/>
                  </a:lnTo>
                  <a:lnTo>
                    <a:pt x="5" y="46"/>
                  </a:lnTo>
                  <a:lnTo>
                    <a:pt x="5" y="41"/>
                  </a:lnTo>
                  <a:lnTo>
                    <a:pt x="5" y="36"/>
                  </a:lnTo>
                  <a:lnTo>
                    <a:pt x="10" y="36"/>
                  </a:lnTo>
                  <a:lnTo>
                    <a:pt x="10" y="36"/>
                  </a:lnTo>
                  <a:lnTo>
                    <a:pt x="5" y="30"/>
                  </a:lnTo>
                  <a:lnTo>
                    <a:pt x="0" y="25"/>
                  </a:lnTo>
                  <a:lnTo>
                    <a:pt x="0" y="25"/>
                  </a:lnTo>
                  <a:lnTo>
                    <a:pt x="0" y="20"/>
                  </a:lnTo>
                  <a:lnTo>
                    <a:pt x="10" y="15"/>
                  </a:lnTo>
                  <a:lnTo>
                    <a:pt x="10" y="15"/>
                  </a:lnTo>
                  <a:lnTo>
                    <a:pt x="10" y="10"/>
                  </a:lnTo>
                  <a:lnTo>
                    <a:pt x="15" y="10"/>
                  </a:lnTo>
                  <a:lnTo>
                    <a:pt x="20" y="10"/>
                  </a:lnTo>
                  <a:lnTo>
                    <a:pt x="20" y="5"/>
                  </a:lnTo>
                  <a:lnTo>
                    <a:pt x="25" y="5"/>
                  </a:lnTo>
                  <a:lnTo>
                    <a:pt x="40" y="0"/>
                  </a:lnTo>
                  <a:lnTo>
                    <a:pt x="45" y="5"/>
                  </a:lnTo>
                  <a:lnTo>
                    <a:pt x="45" y="10"/>
                  </a:lnTo>
                  <a:lnTo>
                    <a:pt x="55" y="20"/>
                  </a:lnTo>
                  <a:lnTo>
                    <a:pt x="55" y="25"/>
                  </a:lnTo>
                  <a:lnTo>
                    <a:pt x="50" y="36"/>
                  </a:lnTo>
                  <a:lnTo>
                    <a:pt x="45" y="36"/>
                  </a:lnTo>
                  <a:lnTo>
                    <a:pt x="50" y="36"/>
                  </a:lnTo>
                  <a:lnTo>
                    <a:pt x="45" y="41"/>
                  </a:lnTo>
                  <a:lnTo>
                    <a:pt x="40" y="46"/>
                  </a:lnTo>
                  <a:lnTo>
                    <a:pt x="45" y="46"/>
                  </a:lnTo>
                  <a:lnTo>
                    <a:pt x="45" y="46"/>
                  </a:lnTo>
                  <a:lnTo>
                    <a:pt x="45" y="56"/>
                  </a:lnTo>
                  <a:lnTo>
                    <a:pt x="40" y="61"/>
                  </a:lnTo>
                  <a:lnTo>
                    <a:pt x="45" y="66"/>
                  </a:lnTo>
                  <a:lnTo>
                    <a:pt x="40" y="71"/>
                  </a:lnTo>
                  <a:lnTo>
                    <a:pt x="35" y="71"/>
                  </a:lnTo>
                  <a:lnTo>
                    <a:pt x="30" y="71"/>
                  </a:lnTo>
                  <a:lnTo>
                    <a:pt x="20" y="6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7" name="Freeform 81"/>
            <p:cNvSpPr>
              <a:spLocks/>
            </p:cNvSpPr>
            <p:nvPr/>
          </p:nvSpPr>
          <p:spPr bwMode="auto">
            <a:xfrm>
              <a:off x="5049839" y="4146550"/>
              <a:ext cx="330200" cy="249238"/>
            </a:xfrm>
            <a:custGeom>
              <a:avLst/>
              <a:gdLst>
                <a:gd name="T0" fmla="*/ 31 w 208"/>
                <a:gd name="T1" fmla="*/ 127 h 157"/>
                <a:gd name="T2" fmla="*/ 46 w 208"/>
                <a:gd name="T3" fmla="*/ 112 h 157"/>
                <a:gd name="T4" fmla="*/ 56 w 208"/>
                <a:gd name="T5" fmla="*/ 107 h 157"/>
                <a:gd name="T6" fmla="*/ 56 w 208"/>
                <a:gd name="T7" fmla="*/ 97 h 157"/>
                <a:gd name="T8" fmla="*/ 46 w 208"/>
                <a:gd name="T9" fmla="*/ 107 h 157"/>
                <a:gd name="T10" fmla="*/ 36 w 208"/>
                <a:gd name="T11" fmla="*/ 112 h 157"/>
                <a:gd name="T12" fmla="*/ 21 w 208"/>
                <a:gd name="T13" fmla="*/ 127 h 157"/>
                <a:gd name="T14" fmla="*/ 5 w 208"/>
                <a:gd name="T15" fmla="*/ 142 h 157"/>
                <a:gd name="T16" fmla="*/ 0 w 208"/>
                <a:gd name="T17" fmla="*/ 132 h 157"/>
                <a:gd name="T18" fmla="*/ 0 w 208"/>
                <a:gd name="T19" fmla="*/ 132 h 157"/>
                <a:gd name="T20" fmla="*/ 5 w 208"/>
                <a:gd name="T21" fmla="*/ 127 h 157"/>
                <a:gd name="T22" fmla="*/ 5 w 208"/>
                <a:gd name="T23" fmla="*/ 117 h 157"/>
                <a:gd name="T24" fmla="*/ 0 w 208"/>
                <a:gd name="T25" fmla="*/ 112 h 157"/>
                <a:gd name="T26" fmla="*/ 5 w 208"/>
                <a:gd name="T27" fmla="*/ 107 h 157"/>
                <a:gd name="T28" fmla="*/ 5 w 208"/>
                <a:gd name="T29" fmla="*/ 102 h 157"/>
                <a:gd name="T30" fmla="*/ 5 w 208"/>
                <a:gd name="T31" fmla="*/ 91 h 157"/>
                <a:gd name="T32" fmla="*/ 10 w 208"/>
                <a:gd name="T33" fmla="*/ 81 h 157"/>
                <a:gd name="T34" fmla="*/ 16 w 208"/>
                <a:gd name="T35" fmla="*/ 71 h 157"/>
                <a:gd name="T36" fmla="*/ 21 w 208"/>
                <a:gd name="T37" fmla="*/ 76 h 157"/>
                <a:gd name="T38" fmla="*/ 36 w 208"/>
                <a:gd name="T39" fmla="*/ 71 h 157"/>
                <a:gd name="T40" fmla="*/ 51 w 208"/>
                <a:gd name="T41" fmla="*/ 61 h 157"/>
                <a:gd name="T42" fmla="*/ 46 w 208"/>
                <a:gd name="T43" fmla="*/ 51 h 157"/>
                <a:gd name="T44" fmla="*/ 46 w 208"/>
                <a:gd name="T45" fmla="*/ 36 h 157"/>
                <a:gd name="T46" fmla="*/ 46 w 208"/>
                <a:gd name="T47" fmla="*/ 26 h 157"/>
                <a:gd name="T48" fmla="*/ 56 w 208"/>
                <a:gd name="T49" fmla="*/ 31 h 157"/>
                <a:gd name="T50" fmla="*/ 66 w 208"/>
                <a:gd name="T51" fmla="*/ 26 h 157"/>
                <a:gd name="T52" fmla="*/ 76 w 208"/>
                <a:gd name="T53" fmla="*/ 41 h 157"/>
                <a:gd name="T54" fmla="*/ 97 w 208"/>
                <a:gd name="T55" fmla="*/ 36 h 157"/>
                <a:gd name="T56" fmla="*/ 102 w 208"/>
                <a:gd name="T57" fmla="*/ 31 h 157"/>
                <a:gd name="T58" fmla="*/ 112 w 208"/>
                <a:gd name="T59" fmla="*/ 21 h 157"/>
                <a:gd name="T60" fmla="*/ 112 w 208"/>
                <a:gd name="T61" fmla="*/ 31 h 157"/>
                <a:gd name="T62" fmla="*/ 137 w 208"/>
                <a:gd name="T63" fmla="*/ 26 h 157"/>
                <a:gd name="T64" fmla="*/ 152 w 208"/>
                <a:gd name="T65" fmla="*/ 21 h 157"/>
                <a:gd name="T66" fmla="*/ 167 w 208"/>
                <a:gd name="T67" fmla="*/ 31 h 157"/>
                <a:gd name="T68" fmla="*/ 162 w 208"/>
                <a:gd name="T69" fmla="*/ 16 h 157"/>
                <a:gd name="T70" fmla="*/ 162 w 208"/>
                <a:gd name="T71" fmla="*/ 10 h 157"/>
                <a:gd name="T72" fmla="*/ 178 w 208"/>
                <a:gd name="T73" fmla="*/ 0 h 157"/>
                <a:gd name="T74" fmla="*/ 188 w 208"/>
                <a:gd name="T75" fmla="*/ 16 h 157"/>
                <a:gd name="T76" fmla="*/ 203 w 208"/>
                <a:gd name="T77" fmla="*/ 26 h 157"/>
                <a:gd name="T78" fmla="*/ 198 w 208"/>
                <a:gd name="T79" fmla="*/ 36 h 157"/>
                <a:gd name="T80" fmla="*/ 203 w 208"/>
                <a:gd name="T81" fmla="*/ 51 h 157"/>
                <a:gd name="T82" fmla="*/ 198 w 208"/>
                <a:gd name="T83" fmla="*/ 61 h 157"/>
                <a:gd name="T84" fmla="*/ 193 w 208"/>
                <a:gd name="T85" fmla="*/ 76 h 157"/>
                <a:gd name="T86" fmla="*/ 188 w 208"/>
                <a:gd name="T87" fmla="*/ 107 h 157"/>
                <a:gd name="T88" fmla="*/ 198 w 208"/>
                <a:gd name="T89" fmla="*/ 127 h 157"/>
                <a:gd name="T90" fmla="*/ 193 w 208"/>
                <a:gd name="T91" fmla="*/ 132 h 157"/>
                <a:gd name="T92" fmla="*/ 178 w 208"/>
                <a:gd name="T93" fmla="*/ 137 h 157"/>
                <a:gd name="T94" fmla="*/ 167 w 208"/>
                <a:gd name="T95" fmla="*/ 127 h 157"/>
                <a:gd name="T96" fmla="*/ 167 w 208"/>
                <a:gd name="T97" fmla="*/ 132 h 157"/>
                <a:gd name="T98" fmla="*/ 152 w 208"/>
                <a:gd name="T99" fmla="*/ 132 h 157"/>
                <a:gd name="T100" fmla="*/ 152 w 208"/>
                <a:gd name="T101" fmla="*/ 142 h 157"/>
                <a:gd name="T102" fmla="*/ 142 w 208"/>
                <a:gd name="T103" fmla="*/ 137 h 157"/>
                <a:gd name="T104" fmla="*/ 132 w 208"/>
                <a:gd name="T105" fmla="*/ 137 h 157"/>
                <a:gd name="T106" fmla="*/ 102 w 208"/>
                <a:gd name="T107" fmla="*/ 157 h 157"/>
                <a:gd name="T108" fmla="*/ 76 w 208"/>
                <a:gd name="T109" fmla="*/ 157 h 157"/>
                <a:gd name="T110" fmla="*/ 76 w 208"/>
                <a:gd name="T111" fmla="*/ 147 h 157"/>
                <a:gd name="T112" fmla="*/ 71 w 208"/>
                <a:gd name="T113" fmla="*/ 147 h 157"/>
                <a:gd name="T114" fmla="*/ 61 w 208"/>
                <a:gd name="T115" fmla="*/ 152 h 157"/>
                <a:gd name="T116" fmla="*/ 61 w 208"/>
                <a:gd name="T117" fmla="*/ 142 h 157"/>
                <a:gd name="T118" fmla="*/ 41 w 208"/>
                <a:gd name="T119" fmla="*/ 13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157">
                  <a:moveTo>
                    <a:pt x="41" y="132"/>
                  </a:moveTo>
                  <a:lnTo>
                    <a:pt x="41" y="132"/>
                  </a:lnTo>
                  <a:lnTo>
                    <a:pt x="31" y="127"/>
                  </a:lnTo>
                  <a:lnTo>
                    <a:pt x="31" y="127"/>
                  </a:lnTo>
                  <a:lnTo>
                    <a:pt x="36" y="122"/>
                  </a:lnTo>
                  <a:lnTo>
                    <a:pt x="46" y="112"/>
                  </a:lnTo>
                  <a:lnTo>
                    <a:pt x="46" y="112"/>
                  </a:lnTo>
                  <a:lnTo>
                    <a:pt x="56" y="107"/>
                  </a:lnTo>
                  <a:lnTo>
                    <a:pt x="56" y="107"/>
                  </a:lnTo>
                  <a:lnTo>
                    <a:pt x="61" y="102"/>
                  </a:lnTo>
                  <a:lnTo>
                    <a:pt x="61" y="97"/>
                  </a:lnTo>
                  <a:lnTo>
                    <a:pt x="56" y="97"/>
                  </a:lnTo>
                  <a:lnTo>
                    <a:pt x="56" y="102"/>
                  </a:lnTo>
                  <a:lnTo>
                    <a:pt x="51" y="107"/>
                  </a:lnTo>
                  <a:lnTo>
                    <a:pt x="46" y="107"/>
                  </a:lnTo>
                  <a:lnTo>
                    <a:pt x="46" y="107"/>
                  </a:lnTo>
                  <a:lnTo>
                    <a:pt x="41" y="107"/>
                  </a:lnTo>
                  <a:lnTo>
                    <a:pt x="36" y="112"/>
                  </a:lnTo>
                  <a:lnTo>
                    <a:pt x="36" y="117"/>
                  </a:lnTo>
                  <a:lnTo>
                    <a:pt x="31" y="117"/>
                  </a:lnTo>
                  <a:lnTo>
                    <a:pt x="21" y="127"/>
                  </a:lnTo>
                  <a:lnTo>
                    <a:pt x="21" y="127"/>
                  </a:lnTo>
                  <a:lnTo>
                    <a:pt x="16" y="132"/>
                  </a:lnTo>
                  <a:lnTo>
                    <a:pt x="5" y="142"/>
                  </a:lnTo>
                  <a:lnTo>
                    <a:pt x="5" y="137"/>
                  </a:lnTo>
                  <a:lnTo>
                    <a:pt x="5" y="137"/>
                  </a:lnTo>
                  <a:lnTo>
                    <a:pt x="0" y="132"/>
                  </a:lnTo>
                  <a:lnTo>
                    <a:pt x="0" y="132"/>
                  </a:lnTo>
                  <a:lnTo>
                    <a:pt x="0" y="132"/>
                  </a:lnTo>
                  <a:lnTo>
                    <a:pt x="0" y="132"/>
                  </a:lnTo>
                  <a:lnTo>
                    <a:pt x="5" y="127"/>
                  </a:lnTo>
                  <a:lnTo>
                    <a:pt x="5" y="127"/>
                  </a:lnTo>
                  <a:lnTo>
                    <a:pt x="5" y="127"/>
                  </a:lnTo>
                  <a:lnTo>
                    <a:pt x="5" y="127"/>
                  </a:lnTo>
                  <a:lnTo>
                    <a:pt x="5" y="122"/>
                  </a:lnTo>
                  <a:lnTo>
                    <a:pt x="5" y="117"/>
                  </a:lnTo>
                  <a:lnTo>
                    <a:pt x="0" y="112"/>
                  </a:lnTo>
                  <a:lnTo>
                    <a:pt x="0" y="112"/>
                  </a:lnTo>
                  <a:lnTo>
                    <a:pt x="0" y="112"/>
                  </a:lnTo>
                  <a:lnTo>
                    <a:pt x="5" y="112"/>
                  </a:lnTo>
                  <a:lnTo>
                    <a:pt x="5" y="107"/>
                  </a:lnTo>
                  <a:lnTo>
                    <a:pt x="5" y="107"/>
                  </a:lnTo>
                  <a:lnTo>
                    <a:pt x="5" y="107"/>
                  </a:lnTo>
                  <a:lnTo>
                    <a:pt x="5" y="102"/>
                  </a:lnTo>
                  <a:lnTo>
                    <a:pt x="5" y="102"/>
                  </a:lnTo>
                  <a:lnTo>
                    <a:pt x="5" y="97"/>
                  </a:lnTo>
                  <a:lnTo>
                    <a:pt x="5" y="97"/>
                  </a:lnTo>
                  <a:lnTo>
                    <a:pt x="5" y="91"/>
                  </a:lnTo>
                  <a:lnTo>
                    <a:pt x="10" y="86"/>
                  </a:lnTo>
                  <a:lnTo>
                    <a:pt x="10" y="81"/>
                  </a:lnTo>
                  <a:lnTo>
                    <a:pt x="10" y="81"/>
                  </a:lnTo>
                  <a:lnTo>
                    <a:pt x="10" y="76"/>
                  </a:lnTo>
                  <a:lnTo>
                    <a:pt x="10" y="71"/>
                  </a:lnTo>
                  <a:lnTo>
                    <a:pt x="16" y="71"/>
                  </a:lnTo>
                  <a:lnTo>
                    <a:pt x="16" y="76"/>
                  </a:lnTo>
                  <a:lnTo>
                    <a:pt x="21" y="76"/>
                  </a:lnTo>
                  <a:lnTo>
                    <a:pt x="21" y="76"/>
                  </a:lnTo>
                  <a:lnTo>
                    <a:pt x="26" y="71"/>
                  </a:lnTo>
                  <a:lnTo>
                    <a:pt x="31" y="71"/>
                  </a:lnTo>
                  <a:lnTo>
                    <a:pt x="36" y="71"/>
                  </a:lnTo>
                  <a:lnTo>
                    <a:pt x="36" y="66"/>
                  </a:lnTo>
                  <a:lnTo>
                    <a:pt x="46" y="66"/>
                  </a:lnTo>
                  <a:lnTo>
                    <a:pt x="51" y="61"/>
                  </a:lnTo>
                  <a:lnTo>
                    <a:pt x="51" y="61"/>
                  </a:lnTo>
                  <a:lnTo>
                    <a:pt x="51" y="56"/>
                  </a:lnTo>
                  <a:lnTo>
                    <a:pt x="46" y="51"/>
                  </a:lnTo>
                  <a:lnTo>
                    <a:pt x="46" y="46"/>
                  </a:lnTo>
                  <a:lnTo>
                    <a:pt x="41" y="41"/>
                  </a:lnTo>
                  <a:lnTo>
                    <a:pt x="46" y="36"/>
                  </a:lnTo>
                  <a:lnTo>
                    <a:pt x="46" y="36"/>
                  </a:lnTo>
                  <a:lnTo>
                    <a:pt x="46" y="31"/>
                  </a:lnTo>
                  <a:lnTo>
                    <a:pt x="46" y="26"/>
                  </a:lnTo>
                  <a:lnTo>
                    <a:pt x="51" y="26"/>
                  </a:lnTo>
                  <a:lnTo>
                    <a:pt x="51" y="31"/>
                  </a:lnTo>
                  <a:lnTo>
                    <a:pt x="56" y="31"/>
                  </a:lnTo>
                  <a:lnTo>
                    <a:pt x="61" y="31"/>
                  </a:lnTo>
                  <a:lnTo>
                    <a:pt x="66" y="26"/>
                  </a:lnTo>
                  <a:lnTo>
                    <a:pt x="66" y="26"/>
                  </a:lnTo>
                  <a:lnTo>
                    <a:pt x="71" y="26"/>
                  </a:lnTo>
                  <a:lnTo>
                    <a:pt x="71" y="31"/>
                  </a:lnTo>
                  <a:lnTo>
                    <a:pt x="76" y="41"/>
                  </a:lnTo>
                  <a:lnTo>
                    <a:pt x="86" y="41"/>
                  </a:lnTo>
                  <a:lnTo>
                    <a:pt x="91" y="41"/>
                  </a:lnTo>
                  <a:lnTo>
                    <a:pt x="97" y="36"/>
                  </a:lnTo>
                  <a:lnTo>
                    <a:pt x="102" y="36"/>
                  </a:lnTo>
                  <a:lnTo>
                    <a:pt x="102" y="31"/>
                  </a:lnTo>
                  <a:lnTo>
                    <a:pt x="102" y="31"/>
                  </a:lnTo>
                  <a:lnTo>
                    <a:pt x="102" y="21"/>
                  </a:lnTo>
                  <a:lnTo>
                    <a:pt x="102" y="21"/>
                  </a:lnTo>
                  <a:lnTo>
                    <a:pt x="112" y="21"/>
                  </a:lnTo>
                  <a:lnTo>
                    <a:pt x="107" y="31"/>
                  </a:lnTo>
                  <a:lnTo>
                    <a:pt x="107" y="31"/>
                  </a:lnTo>
                  <a:lnTo>
                    <a:pt x="112" y="31"/>
                  </a:lnTo>
                  <a:lnTo>
                    <a:pt x="122" y="31"/>
                  </a:lnTo>
                  <a:lnTo>
                    <a:pt x="127" y="31"/>
                  </a:lnTo>
                  <a:lnTo>
                    <a:pt x="137" y="26"/>
                  </a:lnTo>
                  <a:lnTo>
                    <a:pt x="142" y="26"/>
                  </a:lnTo>
                  <a:lnTo>
                    <a:pt x="147" y="26"/>
                  </a:lnTo>
                  <a:lnTo>
                    <a:pt x="152" y="21"/>
                  </a:lnTo>
                  <a:lnTo>
                    <a:pt x="157" y="26"/>
                  </a:lnTo>
                  <a:lnTo>
                    <a:pt x="162" y="31"/>
                  </a:lnTo>
                  <a:lnTo>
                    <a:pt x="167" y="31"/>
                  </a:lnTo>
                  <a:lnTo>
                    <a:pt x="167" y="26"/>
                  </a:lnTo>
                  <a:lnTo>
                    <a:pt x="167" y="21"/>
                  </a:lnTo>
                  <a:lnTo>
                    <a:pt x="162" y="16"/>
                  </a:lnTo>
                  <a:lnTo>
                    <a:pt x="157" y="16"/>
                  </a:lnTo>
                  <a:lnTo>
                    <a:pt x="157" y="16"/>
                  </a:lnTo>
                  <a:lnTo>
                    <a:pt x="162" y="10"/>
                  </a:lnTo>
                  <a:lnTo>
                    <a:pt x="167" y="10"/>
                  </a:lnTo>
                  <a:lnTo>
                    <a:pt x="178" y="5"/>
                  </a:lnTo>
                  <a:lnTo>
                    <a:pt x="178" y="0"/>
                  </a:lnTo>
                  <a:lnTo>
                    <a:pt x="183" y="5"/>
                  </a:lnTo>
                  <a:lnTo>
                    <a:pt x="188" y="5"/>
                  </a:lnTo>
                  <a:lnTo>
                    <a:pt x="188" y="16"/>
                  </a:lnTo>
                  <a:lnTo>
                    <a:pt x="193" y="26"/>
                  </a:lnTo>
                  <a:lnTo>
                    <a:pt x="198" y="26"/>
                  </a:lnTo>
                  <a:lnTo>
                    <a:pt x="203" y="26"/>
                  </a:lnTo>
                  <a:lnTo>
                    <a:pt x="208" y="26"/>
                  </a:lnTo>
                  <a:lnTo>
                    <a:pt x="203" y="36"/>
                  </a:lnTo>
                  <a:lnTo>
                    <a:pt x="198" y="36"/>
                  </a:lnTo>
                  <a:lnTo>
                    <a:pt x="198" y="41"/>
                  </a:lnTo>
                  <a:lnTo>
                    <a:pt x="198" y="46"/>
                  </a:lnTo>
                  <a:lnTo>
                    <a:pt x="203" y="51"/>
                  </a:lnTo>
                  <a:lnTo>
                    <a:pt x="208" y="51"/>
                  </a:lnTo>
                  <a:lnTo>
                    <a:pt x="208" y="56"/>
                  </a:lnTo>
                  <a:lnTo>
                    <a:pt x="198" y="61"/>
                  </a:lnTo>
                  <a:lnTo>
                    <a:pt x="203" y="66"/>
                  </a:lnTo>
                  <a:lnTo>
                    <a:pt x="198" y="71"/>
                  </a:lnTo>
                  <a:lnTo>
                    <a:pt x="193" y="76"/>
                  </a:lnTo>
                  <a:lnTo>
                    <a:pt x="193" y="97"/>
                  </a:lnTo>
                  <a:lnTo>
                    <a:pt x="188" y="102"/>
                  </a:lnTo>
                  <a:lnTo>
                    <a:pt x="188" y="107"/>
                  </a:lnTo>
                  <a:lnTo>
                    <a:pt x="193" y="117"/>
                  </a:lnTo>
                  <a:lnTo>
                    <a:pt x="193" y="122"/>
                  </a:lnTo>
                  <a:lnTo>
                    <a:pt x="198" y="127"/>
                  </a:lnTo>
                  <a:lnTo>
                    <a:pt x="198" y="132"/>
                  </a:lnTo>
                  <a:lnTo>
                    <a:pt x="198" y="132"/>
                  </a:lnTo>
                  <a:lnTo>
                    <a:pt x="193" y="132"/>
                  </a:lnTo>
                  <a:lnTo>
                    <a:pt x="188" y="132"/>
                  </a:lnTo>
                  <a:lnTo>
                    <a:pt x="183" y="137"/>
                  </a:lnTo>
                  <a:lnTo>
                    <a:pt x="178" y="137"/>
                  </a:lnTo>
                  <a:lnTo>
                    <a:pt x="178" y="137"/>
                  </a:lnTo>
                  <a:lnTo>
                    <a:pt x="173" y="137"/>
                  </a:lnTo>
                  <a:lnTo>
                    <a:pt x="167" y="127"/>
                  </a:lnTo>
                  <a:lnTo>
                    <a:pt x="167" y="122"/>
                  </a:lnTo>
                  <a:lnTo>
                    <a:pt x="167" y="127"/>
                  </a:lnTo>
                  <a:lnTo>
                    <a:pt x="167" y="132"/>
                  </a:lnTo>
                  <a:lnTo>
                    <a:pt x="162" y="137"/>
                  </a:lnTo>
                  <a:lnTo>
                    <a:pt x="157" y="132"/>
                  </a:lnTo>
                  <a:lnTo>
                    <a:pt x="152" y="132"/>
                  </a:lnTo>
                  <a:lnTo>
                    <a:pt x="152" y="137"/>
                  </a:lnTo>
                  <a:lnTo>
                    <a:pt x="157" y="142"/>
                  </a:lnTo>
                  <a:lnTo>
                    <a:pt x="152" y="142"/>
                  </a:lnTo>
                  <a:lnTo>
                    <a:pt x="152" y="137"/>
                  </a:lnTo>
                  <a:lnTo>
                    <a:pt x="142" y="132"/>
                  </a:lnTo>
                  <a:lnTo>
                    <a:pt x="142" y="137"/>
                  </a:lnTo>
                  <a:lnTo>
                    <a:pt x="142" y="142"/>
                  </a:lnTo>
                  <a:lnTo>
                    <a:pt x="137" y="142"/>
                  </a:lnTo>
                  <a:lnTo>
                    <a:pt x="132" y="137"/>
                  </a:lnTo>
                  <a:lnTo>
                    <a:pt x="122" y="132"/>
                  </a:lnTo>
                  <a:lnTo>
                    <a:pt x="112" y="147"/>
                  </a:lnTo>
                  <a:lnTo>
                    <a:pt x="102" y="157"/>
                  </a:lnTo>
                  <a:lnTo>
                    <a:pt x="91" y="152"/>
                  </a:lnTo>
                  <a:lnTo>
                    <a:pt x="86" y="157"/>
                  </a:lnTo>
                  <a:lnTo>
                    <a:pt x="76" y="157"/>
                  </a:lnTo>
                  <a:lnTo>
                    <a:pt x="76" y="157"/>
                  </a:lnTo>
                  <a:lnTo>
                    <a:pt x="76" y="152"/>
                  </a:lnTo>
                  <a:lnTo>
                    <a:pt x="76" y="147"/>
                  </a:lnTo>
                  <a:lnTo>
                    <a:pt x="76" y="147"/>
                  </a:lnTo>
                  <a:lnTo>
                    <a:pt x="71" y="142"/>
                  </a:lnTo>
                  <a:lnTo>
                    <a:pt x="71" y="147"/>
                  </a:lnTo>
                  <a:lnTo>
                    <a:pt x="66" y="147"/>
                  </a:lnTo>
                  <a:lnTo>
                    <a:pt x="61" y="152"/>
                  </a:lnTo>
                  <a:lnTo>
                    <a:pt x="61" y="152"/>
                  </a:lnTo>
                  <a:lnTo>
                    <a:pt x="56" y="152"/>
                  </a:lnTo>
                  <a:lnTo>
                    <a:pt x="61" y="147"/>
                  </a:lnTo>
                  <a:lnTo>
                    <a:pt x="61" y="142"/>
                  </a:lnTo>
                  <a:lnTo>
                    <a:pt x="61" y="142"/>
                  </a:lnTo>
                  <a:lnTo>
                    <a:pt x="46" y="137"/>
                  </a:lnTo>
                  <a:lnTo>
                    <a:pt x="41" y="137"/>
                  </a:lnTo>
                  <a:lnTo>
                    <a:pt x="41" y="13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8" name="Freeform 82"/>
            <p:cNvSpPr>
              <a:spLocks/>
            </p:cNvSpPr>
            <p:nvPr/>
          </p:nvSpPr>
          <p:spPr bwMode="auto">
            <a:xfrm>
              <a:off x="5516564" y="4171950"/>
              <a:ext cx="201613" cy="280988"/>
            </a:xfrm>
            <a:custGeom>
              <a:avLst/>
              <a:gdLst>
                <a:gd name="T0" fmla="*/ 117 w 127"/>
                <a:gd name="T1" fmla="*/ 70 h 177"/>
                <a:gd name="T2" fmla="*/ 106 w 127"/>
                <a:gd name="T3" fmla="*/ 81 h 177"/>
                <a:gd name="T4" fmla="*/ 86 w 127"/>
                <a:gd name="T5" fmla="*/ 70 h 177"/>
                <a:gd name="T6" fmla="*/ 81 w 127"/>
                <a:gd name="T7" fmla="*/ 65 h 177"/>
                <a:gd name="T8" fmla="*/ 81 w 127"/>
                <a:gd name="T9" fmla="*/ 75 h 177"/>
                <a:gd name="T10" fmla="*/ 86 w 127"/>
                <a:gd name="T11" fmla="*/ 86 h 177"/>
                <a:gd name="T12" fmla="*/ 96 w 127"/>
                <a:gd name="T13" fmla="*/ 96 h 177"/>
                <a:gd name="T14" fmla="*/ 111 w 127"/>
                <a:gd name="T15" fmla="*/ 101 h 177"/>
                <a:gd name="T16" fmla="*/ 111 w 127"/>
                <a:gd name="T17" fmla="*/ 106 h 177"/>
                <a:gd name="T18" fmla="*/ 111 w 127"/>
                <a:gd name="T19" fmla="*/ 121 h 177"/>
                <a:gd name="T20" fmla="*/ 122 w 127"/>
                <a:gd name="T21" fmla="*/ 121 h 177"/>
                <a:gd name="T22" fmla="*/ 117 w 127"/>
                <a:gd name="T23" fmla="*/ 141 h 177"/>
                <a:gd name="T24" fmla="*/ 122 w 127"/>
                <a:gd name="T25" fmla="*/ 172 h 177"/>
                <a:gd name="T26" fmla="*/ 117 w 127"/>
                <a:gd name="T27" fmla="*/ 177 h 177"/>
                <a:gd name="T28" fmla="*/ 111 w 127"/>
                <a:gd name="T29" fmla="*/ 172 h 177"/>
                <a:gd name="T30" fmla="*/ 106 w 127"/>
                <a:gd name="T31" fmla="*/ 162 h 177"/>
                <a:gd name="T32" fmla="*/ 91 w 127"/>
                <a:gd name="T33" fmla="*/ 162 h 177"/>
                <a:gd name="T34" fmla="*/ 96 w 127"/>
                <a:gd name="T35" fmla="*/ 172 h 177"/>
                <a:gd name="T36" fmla="*/ 81 w 127"/>
                <a:gd name="T37" fmla="*/ 172 h 177"/>
                <a:gd name="T38" fmla="*/ 86 w 127"/>
                <a:gd name="T39" fmla="*/ 156 h 177"/>
                <a:gd name="T40" fmla="*/ 76 w 127"/>
                <a:gd name="T41" fmla="*/ 151 h 177"/>
                <a:gd name="T42" fmla="*/ 56 w 127"/>
                <a:gd name="T43" fmla="*/ 156 h 177"/>
                <a:gd name="T44" fmla="*/ 46 w 127"/>
                <a:gd name="T45" fmla="*/ 156 h 177"/>
                <a:gd name="T46" fmla="*/ 41 w 127"/>
                <a:gd name="T47" fmla="*/ 146 h 177"/>
                <a:gd name="T48" fmla="*/ 41 w 127"/>
                <a:gd name="T49" fmla="*/ 141 h 177"/>
                <a:gd name="T50" fmla="*/ 36 w 127"/>
                <a:gd name="T51" fmla="*/ 126 h 177"/>
                <a:gd name="T52" fmla="*/ 41 w 127"/>
                <a:gd name="T53" fmla="*/ 121 h 177"/>
                <a:gd name="T54" fmla="*/ 46 w 127"/>
                <a:gd name="T55" fmla="*/ 116 h 177"/>
                <a:gd name="T56" fmla="*/ 41 w 127"/>
                <a:gd name="T57" fmla="*/ 101 h 177"/>
                <a:gd name="T58" fmla="*/ 20 w 127"/>
                <a:gd name="T59" fmla="*/ 96 h 177"/>
                <a:gd name="T60" fmla="*/ 10 w 127"/>
                <a:gd name="T61" fmla="*/ 86 h 177"/>
                <a:gd name="T62" fmla="*/ 0 w 127"/>
                <a:gd name="T63" fmla="*/ 70 h 177"/>
                <a:gd name="T64" fmla="*/ 15 w 127"/>
                <a:gd name="T65" fmla="*/ 70 h 177"/>
                <a:gd name="T66" fmla="*/ 15 w 127"/>
                <a:gd name="T67" fmla="*/ 60 h 177"/>
                <a:gd name="T68" fmla="*/ 10 w 127"/>
                <a:gd name="T69" fmla="*/ 50 h 177"/>
                <a:gd name="T70" fmla="*/ 15 w 127"/>
                <a:gd name="T71" fmla="*/ 35 h 177"/>
                <a:gd name="T72" fmla="*/ 10 w 127"/>
                <a:gd name="T73" fmla="*/ 30 h 177"/>
                <a:gd name="T74" fmla="*/ 5 w 127"/>
                <a:gd name="T75" fmla="*/ 15 h 177"/>
                <a:gd name="T76" fmla="*/ 10 w 127"/>
                <a:gd name="T77" fmla="*/ 5 h 177"/>
                <a:gd name="T78" fmla="*/ 30 w 127"/>
                <a:gd name="T79" fmla="*/ 0 h 177"/>
                <a:gd name="T80" fmla="*/ 46 w 127"/>
                <a:gd name="T81" fmla="*/ 15 h 177"/>
                <a:gd name="T82" fmla="*/ 56 w 127"/>
                <a:gd name="T83" fmla="*/ 15 h 177"/>
                <a:gd name="T84" fmla="*/ 86 w 127"/>
                <a:gd name="T85" fmla="*/ 35 h 177"/>
                <a:gd name="T86" fmla="*/ 86 w 127"/>
                <a:gd name="T87" fmla="*/ 50 h 177"/>
                <a:gd name="T88" fmla="*/ 101 w 127"/>
                <a:gd name="T89" fmla="*/ 5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 h="177">
                  <a:moveTo>
                    <a:pt x="111" y="70"/>
                  </a:moveTo>
                  <a:lnTo>
                    <a:pt x="111" y="70"/>
                  </a:lnTo>
                  <a:lnTo>
                    <a:pt x="117" y="70"/>
                  </a:lnTo>
                  <a:lnTo>
                    <a:pt x="117" y="75"/>
                  </a:lnTo>
                  <a:lnTo>
                    <a:pt x="111" y="75"/>
                  </a:lnTo>
                  <a:lnTo>
                    <a:pt x="106" y="81"/>
                  </a:lnTo>
                  <a:lnTo>
                    <a:pt x="101" y="75"/>
                  </a:lnTo>
                  <a:lnTo>
                    <a:pt x="91" y="75"/>
                  </a:lnTo>
                  <a:lnTo>
                    <a:pt x="86" y="70"/>
                  </a:lnTo>
                  <a:lnTo>
                    <a:pt x="86" y="70"/>
                  </a:lnTo>
                  <a:lnTo>
                    <a:pt x="86" y="65"/>
                  </a:lnTo>
                  <a:lnTo>
                    <a:pt x="81" y="65"/>
                  </a:lnTo>
                  <a:lnTo>
                    <a:pt x="81" y="65"/>
                  </a:lnTo>
                  <a:lnTo>
                    <a:pt x="76" y="70"/>
                  </a:lnTo>
                  <a:lnTo>
                    <a:pt x="81" y="75"/>
                  </a:lnTo>
                  <a:lnTo>
                    <a:pt x="81" y="81"/>
                  </a:lnTo>
                  <a:lnTo>
                    <a:pt x="86" y="81"/>
                  </a:lnTo>
                  <a:lnTo>
                    <a:pt x="86" y="86"/>
                  </a:lnTo>
                  <a:lnTo>
                    <a:pt x="86" y="91"/>
                  </a:lnTo>
                  <a:lnTo>
                    <a:pt x="91" y="96"/>
                  </a:lnTo>
                  <a:lnTo>
                    <a:pt x="96" y="96"/>
                  </a:lnTo>
                  <a:lnTo>
                    <a:pt x="101" y="96"/>
                  </a:lnTo>
                  <a:lnTo>
                    <a:pt x="106" y="101"/>
                  </a:lnTo>
                  <a:lnTo>
                    <a:pt x="111" y="101"/>
                  </a:lnTo>
                  <a:lnTo>
                    <a:pt x="117" y="101"/>
                  </a:lnTo>
                  <a:lnTo>
                    <a:pt x="117" y="101"/>
                  </a:lnTo>
                  <a:lnTo>
                    <a:pt x="111" y="106"/>
                  </a:lnTo>
                  <a:lnTo>
                    <a:pt x="111" y="111"/>
                  </a:lnTo>
                  <a:lnTo>
                    <a:pt x="111" y="111"/>
                  </a:lnTo>
                  <a:lnTo>
                    <a:pt x="111" y="121"/>
                  </a:lnTo>
                  <a:lnTo>
                    <a:pt x="117" y="116"/>
                  </a:lnTo>
                  <a:lnTo>
                    <a:pt x="122" y="121"/>
                  </a:lnTo>
                  <a:lnTo>
                    <a:pt x="122" y="121"/>
                  </a:lnTo>
                  <a:lnTo>
                    <a:pt x="117" y="131"/>
                  </a:lnTo>
                  <a:lnTo>
                    <a:pt x="117" y="136"/>
                  </a:lnTo>
                  <a:lnTo>
                    <a:pt x="117" y="141"/>
                  </a:lnTo>
                  <a:lnTo>
                    <a:pt x="122" y="146"/>
                  </a:lnTo>
                  <a:lnTo>
                    <a:pt x="127" y="156"/>
                  </a:lnTo>
                  <a:lnTo>
                    <a:pt x="122" y="172"/>
                  </a:lnTo>
                  <a:lnTo>
                    <a:pt x="122" y="177"/>
                  </a:lnTo>
                  <a:lnTo>
                    <a:pt x="117" y="177"/>
                  </a:lnTo>
                  <a:lnTo>
                    <a:pt x="117" y="177"/>
                  </a:lnTo>
                  <a:lnTo>
                    <a:pt x="117" y="172"/>
                  </a:lnTo>
                  <a:lnTo>
                    <a:pt x="117" y="172"/>
                  </a:lnTo>
                  <a:lnTo>
                    <a:pt x="111" y="172"/>
                  </a:lnTo>
                  <a:lnTo>
                    <a:pt x="106" y="167"/>
                  </a:lnTo>
                  <a:lnTo>
                    <a:pt x="106" y="162"/>
                  </a:lnTo>
                  <a:lnTo>
                    <a:pt x="106" y="162"/>
                  </a:lnTo>
                  <a:lnTo>
                    <a:pt x="101" y="167"/>
                  </a:lnTo>
                  <a:lnTo>
                    <a:pt x="96" y="162"/>
                  </a:lnTo>
                  <a:lnTo>
                    <a:pt x="91" y="162"/>
                  </a:lnTo>
                  <a:lnTo>
                    <a:pt x="91" y="167"/>
                  </a:lnTo>
                  <a:lnTo>
                    <a:pt x="91" y="172"/>
                  </a:lnTo>
                  <a:lnTo>
                    <a:pt x="96" y="172"/>
                  </a:lnTo>
                  <a:lnTo>
                    <a:pt x="91" y="172"/>
                  </a:lnTo>
                  <a:lnTo>
                    <a:pt x="86" y="172"/>
                  </a:lnTo>
                  <a:lnTo>
                    <a:pt x="81" y="172"/>
                  </a:lnTo>
                  <a:lnTo>
                    <a:pt x="81" y="167"/>
                  </a:lnTo>
                  <a:lnTo>
                    <a:pt x="86" y="162"/>
                  </a:lnTo>
                  <a:lnTo>
                    <a:pt x="86" y="156"/>
                  </a:lnTo>
                  <a:lnTo>
                    <a:pt x="81" y="151"/>
                  </a:lnTo>
                  <a:lnTo>
                    <a:pt x="76" y="151"/>
                  </a:lnTo>
                  <a:lnTo>
                    <a:pt x="76" y="151"/>
                  </a:lnTo>
                  <a:lnTo>
                    <a:pt x="71" y="156"/>
                  </a:lnTo>
                  <a:lnTo>
                    <a:pt x="66" y="156"/>
                  </a:lnTo>
                  <a:lnTo>
                    <a:pt x="56" y="156"/>
                  </a:lnTo>
                  <a:lnTo>
                    <a:pt x="51" y="156"/>
                  </a:lnTo>
                  <a:lnTo>
                    <a:pt x="46" y="156"/>
                  </a:lnTo>
                  <a:lnTo>
                    <a:pt x="46" y="156"/>
                  </a:lnTo>
                  <a:lnTo>
                    <a:pt x="41" y="151"/>
                  </a:lnTo>
                  <a:lnTo>
                    <a:pt x="41" y="146"/>
                  </a:lnTo>
                  <a:lnTo>
                    <a:pt x="41" y="146"/>
                  </a:lnTo>
                  <a:lnTo>
                    <a:pt x="41" y="141"/>
                  </a:lnTo>
                  <a:lnTo>
                    <a:pt x="41" y="141"/>
                  </a:lnTo>
                  <a:lnTo>
                    <a:pt x="41" y="141"/>
                  </a:lnTo>
                  <a:lnTo>
                    <a:pt x="36" y="136"/>
                  </a:lnTo>
                  <a:lnTo>
                    <a:pt x="41" y="131"/>
                  </a:lnTo>
                  <a:lnTo>
                    <a:pt x="36" y="126"/>
                  </a:lnTo>
                  <a:lnTo>
                    <a:pt x="41" y="126"/>
                  </a:lnTo>
                  <a:lnTo>
                    <a:pt x="41" y="121"/>
                  </a:lnTo>
                  <a:lnTo>
                    <a:pt x="41" y="121"/>
                  </a:lnTo>
                  <a:lnTo>
                    <a:pt x="51" y="121"/>
                  </a:lnTo>
                  <a:lnTo>
                    <a:pt x="51" y="121"/>
                  </a:lnTo>
                  <a:lnTo>
                    <a:pt x="46" y="116"/>
                  </a:lnTo>
                  <a:lnTo>
                    <a:pt x="51" y="111"/>
                  </a:lnTo>
                  <a:lnTo>
                    <a:pt x="46" y="106"/>
                  </a:lnTo>
                  <a:lnTo>
                    <a:pt x="41" y="101"/>
                  </a:lnTo>
                  <a:lnTo>
                    <a:pt x="30" y="96"/>
                  </a:lnTo>
                  <a:lnTo>
                    <a:pt x="25" y="96"/>
                  </a:lnTo>
                  <a:lnTo>
                    <a:pt x="20" y="96"/>
                  </a:lnTo>
                  <a:lnTo>
                    <a:pt x="20" y="96"/>
                  </a:lnTo>
                  <a:lnTo>
                    <a:pt x="15" y="96"/>
                  </a:lnTo>
                  <a:lnTo>
                    <a:pt x="10" y="86"/>
                  </a:lnTo>
                  <a:lnTo>
                    <a:pt x="5" y="86"/>
                  </a:lnTo>
                  <a:lnTo>
                    <a:pt x="5" y="75"/>
                  </a:lnTo>
                  <a:lnTo>
                    <a:pt x="0" y="70"/>
                  </a:lnTo>
                  <a:lnTo>
                    <a:pt x="5" y="70"/>
                  </a:lnTo>
                  <a:lnTo>
                    <a:pt x="5" y="70"/>
                  </a:lnTo>
                  <a:lnTo>
                    <a:pt x="15" y="70"/>
                  </a:lnTo>
                  <a:lnTo>
                    <a:pt x="15" y="70"/>
                  </a:lnTo>
                  <a:lnTo>
                    <a:pt x="15" y="65"/>
                  </a:lnTo>
                  <a:lnTo>
                    <a:pt x="15" y="60"/>
                  </a:lnTo>
                  <a:lnTo>
                    <a:pt x="15" y="55"/>
                  </a:lnTo>
                  <a:lnTo>
                    <a:pt x="10" y="55"/>
                  </a:lnTo>
                  <a:lnTo>
                    <a:pt x="10" y="50"/>
                  </a:lnTo>
                  <a:lnTo>
                    <a:pt x="10" y="45"/>
                  </a:lnTo>
                  <a:lnTo>
                    <a:pt x="20" y="40"/>
                  </a:lnTo>
                  <a:lnTo>
                    <a:pt x="15" y="35"/>
                  </a:lnTo>
                  <a:lnTo>
                    <a:pt x="15" y="35"/>
                  </a:lnTo>
                  <a:lnTo>
                    <a:pt x="10" y="35"/>
                  </a:lnTo>
                  <a:lnTo>
                    <a:pt x="10" y="30"/>
                  </a:lnTo>
                  <a:lnTo>
                    <a:pt x="15" y="20"/>
                  </a:lnTo>
                  <a:lnTo>
                    <a:pt x="15" y="20"/>
                  </a:lnTo>
                  <a:lnTo>
                    <a:pt x="5" y="15"/>
                  </a:lnTo>
                  <a:lnTo>
                    <a:pt x="0" y="15"/>
                  </a:lnTo>
                  <a:lnTo>
                    <a:pt x="5" y="10"/>
                  </a:lnTo>
                  <a:lnTo>
                    <a:pt x="10" y="5"/>
                  </a:lnTo>
                  <a:lnTo>
                    <a:pt x="20" y="5"/>
                  </a:lnTo>
                  <a:lnTo>
                    <a:pt x="25" y="0"/>
                  </a:lnTo>
                  <a:lnTo>
                    <a:pt x="30" y="0"/>
                  </a:lnTo>
                  <a:lnTo>
                    <a:pt x="36" y="0"/>
                  </a:lnTo>
                  <a:lnTo>
                    <a:pt x="41" y="0"/>
                  </a:lnTo>
                  <a:lnTo>
                    <a:pt x="46" y="15"/>
                  </a:lnTo>
                  <a:lnTo>
                    <a:pt x="46" y="15"/>
                  </a:lnTo>
                  <a:lnTo>
                    <a:pt x="51" y="10"/>
                  </a:lnTo>
                  <a:lnTo>
                    <a:pt x="56" y="15"/>
                  </a:lnTo>
                  <a:lnTo>
                    <a:pt x="71" y="25"/>
                  </a:lnTo>
                  <a:lnTo>
                    <a:pt x="81" y="35"/>
                  </a:lnTo>
                  <a:lnTo>
                    <a:pt x="86" y="35"/>
                  </a:lnTo>
                  <a:lnTo>
                    <a:pt x="91" y="35"/>
                  </a:lnTo>
                  <a:lnTo>
                    <a:pt x="91" y="40"/>
                  </a:lnTo>
                  <a:lnTo>
                    <a:pt x="86" y="50"/>
                  </a:lnTo>
                  <a:lnTo>
                    <a:pt x="91" y="50"/>
                  </a:lnTo>
                  <a:lnTo>
                    <a:pt x="96" y="55"/>
                  </a:lnTo>
                  <a:lnTo>
                    <a:pt x="101" y="55"/>
                  </a:lnTo>
                  <a:lnTo>
                    <a:pt x="111" y="65"/>
                  </a:lnTo>
                  <a:lnTo>
                    <a:pt x="111" y="7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9" name="Freeform 83"/>
            <p:cNvSpPr>
              <a:spLocks/>
            </p:cNvSpPr>
            <p:nvPr/>
          </p:nvSpPr>
          <p:spPr bwMode="auto">
            <a:xfrm>
              <a:off x="5653089" y="4059238"/>
              <a:ext cx="168275" cy="241300"/>
            </a:xfrm>
            <a:custGeom>
              <a:avLst/>
              <a:gdLst>
                <a:gd name="T0" fmla="*/ 31 w 106"/>
                <a:gd name="T1" fmla="*/ 5 h 152"/>
                <a:gd name="T2" fmla="*/ 46 w 106"/>
                <a:gd name="T3" fmla="*/ 0 h 152"/>
                <a:gd name="T4" fmla="*/ 51 w 106"/>
                <a:gd name="T5" fmla="*/ 10 h 152"/>
                <a:gd name="T6" fmla="*/ 61 w 106"/>
                <a:gd name="T7" fmla="*/ 20 h 152"/>
                <a:gd name="T8" fmla="*/ 66 w 106"/>
                <a:gd name="T9" fmla="*/ 25 h 152"/>
                <a:gd name="T10" fmla="*/ 76 w 106"/>
                <a:gd name="T11" fmla="*/ 25 h 152"/>
                <a:gd name="T12" fmla="*/ 81 w 106"/>
                <a:gd name="T13" fmla="*/ 35 h 152"/>
                <a:gd name="T14" fmla="*/ 86 w 106"/>
                <a:gd name="T15" fmla="*/ 40 h 152"/>
                <a:gd name="T16" fmla="*/ 81 w 106"/>
                <a:gd name="T17" fmla="*/ 45 h 152"/>
                <a:gd name="T18" fmla="*/ 86 w 106"/>
                <a:gd name="T19" fmla="*/ 50 h 152"/>
                <a:gd name="T20" fmla="*/ 96 w 106"/>
                <a:gd name="T21" fmla="*/ 50 h 152"/>
                <a:gd name="T22" fmla="*/ 106 w 106"/>
                <a:gd name="T23" fmla="*/ 55 h 152"/>
                <a:gd name="T24" fmla="*/ 101 w 106"/>
                <a:gd name="T25" fmla="*/ 76 h 152"/>
                <a:gd name="T26" fmla="*/ 91 w 106"/>
                <a:gd name="T27" fmla="*/ 81 h 152"/>
                <a:gd name="T28" fmla="*/ 86 w 106"/>
                <a:gd name="T29" fmla="*/ 91 h 152"/>
                <a:gd name="T30" fmla="*/ 81 w 106"/>
                <a:gd name="T31" fmla="*/ 96 h 152"/>
                <a:gd name="T32" fmla="*/ 71 w 106"/>
                <a:gd name="T33" fmla="*/ 96 h 152"/>
                <a:gd name="T34" fmla="*/ 61 w 106"/>
                <a:gd name="T35" fmla="*/ 101 h 152"/>
                <a:gd name="T36" fmla="*/ 61 w 106"/>
                <a:gd name="T37" fmla="*/ 106 h 152"/>
                <a:gd name="T38" fmla="*/ 61 w 106"/>
                <a:gd name="T39" fmla="*/ 106 h 152"/>
                <a:gd name="T40" fmla="*/ 56 w 106"/>
                <a:gd name="T41" fmla="*/ 101 h 152"/>
                <a:gd name="T42" fmla="*/ 56 w 106"/>
                <a:gd name="T43" fmla="*/ 111 h 152"/>
                <a:gd name="T44" fmla="*/ 51 w 106"/>
                <a:gd name="T45" fmla="*/ 116 h 152"/>
                <a:gd name="T46" fmla="*/ 41 w 106"/>
                <a:gd name="T47" fmla="*/ 116 h 152"/>
                <a:gd name="T48" fmla="*/ 41 w 106"/>
                <a:gd name="T49" fmla="*/ 126 h 152"/>
                <a:gd name="T50" fmla="*/ 41 w 106"/>
                <a:gd name="T51" fmla="*/ 131 h 152"/>
                <a:gd name="T52" fmla="*/ 46 w 106"/>
                <a:gd name="T53" fmla="*/ 136 h 152"/>
                <a:gd name="T54" fmla="*/ 36 w 106"/>
                <a:gd name="T55" fmla="*/ 141 h 152"/>
                <a:gd name="T56" fmla="*/ 31 w 106"/>
                <a:gd name="T57" fmla="*/ 152 h 152"/>
                <a:gd name="T58" fmla="*/ 31 w 106"/>
                <a:gd name="T59" fmla="*/ 146 h 152"/>
                <a:gd name="T60" fmla="*/ 25 w 106"/>
                <a:gd name="T61" fmla="*/ 141 h 152"/>
                <a:gd name="T62" fmla="*/ 15 w 106"/>
                <a:gd name="T63" fmla="*/ 126 h 152"/>
                <a:gd name="T64" fmla="*/ 5 w 106"/>
                <a:gd name="T65" fmla="*/ 121 h 152"/>
                <a:gd name="T66" fmla="*/ 5 w 106"/>
                <a:gd name="T67" fmla="*/ 111 h 152"/>
                <a:gd name="T68" fmla="*/ 10 w 106"/>
                <a:gd name="T69" fmla="*/ 101 h 152"/>
                <a:gd name="T70" fmla="*/ 10 w 106"/>
                <a:gd name="T71" fmla="*/ 91 h 152"/>
                <a:gd name="T72" fmla="*/ 10 w 106"/>
                <a:gd name="T73" fmla="*/ 81 h 152"/>
                <a:gd name="T74" fmla="*/ 10 w 106"/>
                <a:gd name="T75" fmla="*/ 76 h 152"/>
                <a:gd name="T76" fmla="*/ 10 w 106"/>
                <a:gd name="T77" fmla="*/ 71 h 152"/>
                <a:gd name="T78" fmla="*/ 20 w 106"/>
                <a:gd name="T79" fmla="*/ 60 h 152"/>
                <a:gd name="T80" fmla="*/ 10 w 106"/>
                <a:gd name="T81" fmla="*/ 45 h 152"/>
                <a:gd name="T82" fmla="*/ 5 w 106"/>
                <a:gd name="T83" fmla="*/ 35 h 152"/>
                <a:gd name="T84" fmla="*/ 10 w 106"/>
                <a:gd name="T85" fmla="*/ 20 h 152"/>
                <a:gd name="T86" fmla="*/ 10 w 106"/>
                <a:gd name="T87" fmla="*/ 15 h 152"/>
                <a:gd name="T88" fmla="*/ 20 w 106"/>
                <a:gd name="T89" fmla="*/ 10 h 152"/>
                <a:gd name="T90" fmla="*/ 25 w 106"/>
                <a:gd name="T91" fmla="*/ 15 h 152"/>
                <a:gd name="T92" fmla="*/ 31 w 106"/>
                <a:gd name="T93"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52">
                  <a:moveTo>
                    <a:pt x="31" y="5"/>
                  </a:moveTo>
                  <a:lnTo>
                    <a:pt x="31" y="5"/>
                  </a:lnTo>
                  <a:lnTo>
                    <a:pt x="36" y="0"/>
                  </a:lnTo>
                  <a:lnTo>
                    <a:pt x="46" y="0"/>
                  </a:lnTo>
                  <a:lnTo>
                    <a:pt x="51" y="0"/>
                  </a:lnTo>
                  <a:lnTo>
                    <a:pt x="51" y="10"/>
                  </a:lnTo>
                  <a:lnTo>
                    <a:pt x="61" y="10"/>
                  </a:lnTo>
                  <a:lnTo>
                    <a:pt x="61" y="20"/>
                  </a:lnTo>
                  <a:lnTo>
                    <a:pt x="61" y="25"/>
                  </a:lnTo>
                  <a:lnTo>
                    <a:pt x="66" y="25"/>
                  </a:lnTo>
                  <a:lnTo>
                    <a:pt x="66" y="20"/>
                  </a:lnTo>
                  <a:lnTo>
                    <a:pt x="76" y="25"/>
                  </a:lnTo>
                  <a:lnTo>
                    <a:pt x="76" y="30"/>
                  </a:lnTo>
                  <a:lnTo>
                    <a:pt x="81" y="35"/>
                  </a:lnTo>
                  <a:lnTo>
                    <a:pt x="86" y="35"/>
                  </a:lnTo>
                  <a:lnTo>
                    <a:pt x="86" y="40"/>
                  </a:lnTo>
                  <a:lnTo>
                    <a:pt x="81" y="40"/>
                  </a:lnTo>
                  <a:lnTo>
                    <a:pt x="81" y="45"/>
                  </a:lnTo>
                  <a:lnTo>
                    <a:pt x="91" y="45"/>
                  </a:lnTo>
                  <a:lnTo>
                    <a:pt x="86" y="50"/>
                  </a:lnTo>
                  <a:lnTo>
                    <a:pt x="86" y="50"/>
                  </a:lnTo>
                  <a:lnTo>
                    <a:pt x="96" y="50"/>
                  </a:lnTo>
                  <a:lnTo>
                    <a:pt x="106" y="50"/>
                  </a:lnTo>
                  <a:lnTo>
                    <a:pt x="106" y="55"/>
                  </a:lnTo>
                  <a:lnTo>
                    <a:pt x="101" y="71"/>
                  </a:lnTo>
                  <a:lnTo>
                    <a:pt x="101" y="76"/>
                  </a:lnTo>
                  <a:lnTo>
                    <a:pt x="96" y="76"/>
                  </a:lnTo>
                  <a:lnTo>
                    <a:pt x="91" y="81"/>
                  </a:lnTo>
                  <a:lnTo>
                    <a:pt x="91" y="91"/>
                  </a:lnTo>
                  <a:lnTo>
                    <a:pt x="86" y="91"/>
                  </a:lnTo>
                  <a:lnTo>
                    <a:pt x="81" y="96"/>
                  </a:lnTo>
                  <a:lnTo>
                    <a:pt x="81" y="96"/>
                  </a:lnTo>
                  <a:lnTo>
                    <a:pt x="76" y="96"/>
                  </a:lnTo>
                  <a:lnTo>
                    <a:pt x="71" y="96"/>
                  </a:lnTo>
                  <a:lnTo>
                    <a:pt x="66" y="96"/>
                  </a:lnTo>
                  <a:lnTo>
                    <a:pt x="61" y="101"/>
                  </a:lnTo>
                  <a:lnTo>
                    <a:pt x="66" y="101"/>
                  </a:lnTo>
                  <a:lnTo>
                    <a:pt x="61" y="106"/>
                  </a:lnTo>
                  <a:lnTo>
                    <a:pt x="61" y="106"/>
                  </a:lnTo>
                  <a:lnTo>
                    <a:pt x="61" y="106"/>
                  </a:lnTo>
                  <a:lnTo>
                    <a:pt x="56" y="96"/>
                  </a:lnTo>
                  <a:lnTo>
                    <a:pt x="56" y="101"/>
                  </a:lnTo>
                  <a:lnTo>
                    <a:pt x="56" y="106"/>
                  </a:lnTo>
                  <a:lnTo>
                    <a:pt x="56" y="111"/>
                  </a:lnTo>
                  <a:lnTo>
                    <a:pt x="56" y="116"/>
                  </a:lnTo>
                  <a:lnTo>
                    <a:pt x="51" y="116"/>
                  </a:lnTo>
                  <a:lnTo>
                    <a:pt x="46" y="116"/>
                  </a:lnTo>
                  <a:lnTo>
                    <a:pt x="41" y="116"/>
                  </a:lnTo>
                  <a:lnTo>
                    <a:pt x="41" y="121"/>
                  </a:lnTo>
                  <a:lnTo>
                    <a:pt x="41" y="126"/>
                  </a:lnTo>
                  <a:lnTo>
                    <a:pt x="41" y="126"/>
                  </a:lnTo>
                  <a:lnTo>
                    <a:pt x="41" y="131"/>
                  </a:lnTo>
                  <a:lnTo>
                    <a:pt x="41" y="136"/>
                  </a:lnTo>
                  <a:lnTo>
                    <a:pt x="46" y="136"/>
                  </a:lnTo>
                  <a:lnTo>
                    <a:pt x="41" y="136"/>
                  </a:lnTo>
                  <a:lnTo>
                    <a:pt x="36" y="141"/>
                  </a:lnTo>
                  <a:lnTo>
                    <a:pt x="36" y="146"/>
                  </a:lnTo>
                  <a:lnTo>
                    <a:pt x="31" y="152"/>
                  </a:lnTo>
                  <a:lnTo>
                    <a:pt x="31" y="152"/>
                  </a:lnTo>
                  <a:lnTo>
                    <a:pt x="31" y="146"/>
                  </a:lnTo>
                  <a:lnTo>
                    <a:pt x="31" y="141"/>
                  </a:lnTo>
                  <a:lnTo>
                    <a:pt x="25" y="141"/>
                  </a:lnTo>
                  <a:lnTo>
                    <a:pt x="25" y="136"/>
                  </a:lnTo>
                  <a:lnTo>
                    <a:pt x="15" y="126"/>
                  </a:lnTo>
                  <a:lnTo>
                    <a:pt x="10" y="126"/>
                  </a:lnTo>
                  <a:lnTo>
                    <a:pt x="5" y="121"/>
                  </a:lnTo>
                  <a:lnTo>
                    <a:pt x="0" y="121"/>
                  </a:lnTo>
                  <a:lnTo>
                    <a:pt x="5" y="111"/>
                  </a:lnTo>
                  <a:lnTo>
                    <a:pt x="5" y="106"/>
                  </a:lnTo>
                  <a:lnTo>
                    <a:pt x="10" y="101"/>
                  </a:lnTo>
                  <a:lnTo>
                    <a:pt x="5" y="96"/>
                  </a:lnTo>
                  <a:lnTo>
                    <a:pt x="10" y="91"/>
                  </a:lnTo>
                  <a:lnTo>
                    <a:pt x="10" y="81"/>
                  </a:lnTo>
                  <a:lnTo>
                    <a:pt x="10" y="81"/>
                  </a:lnTo>
                  <a:lnTo>
                    <a:pt x="5" y="81"/>
                  </a:lnTo>
                  <a:lnTo>
                    <a:pt x="10" y="76"/>
                  </a:lnTo>
                  <a:lnTo>
                    <a:pt x="15" y="71"/>
                  </a:lnTo>
                  <a:lnTo>
                    <a:pt x="10" y="71"/>
                  </a:lnTo>
                  <a:lnTo>
                    <a:pt x="15" y="71"/>
                  </a:lnTo>
                  <a:lnTo>
                    <a:pt x="20" y="60"/>
                  </a:lnTo>
                  <a:lnTo>
                    <a:pt x="20" y="55"/>
                  </a:lnTo>
                  <a:lnTo>
                    <a:pt x="10" y="45"/>
                  </a:lnTo>
                  <a:lnTo>
                    <a:pt x="10" y="40"/>
                  </a:lnTo>
                  <a:lnTo>
                    <a:pt x="5" y="35"/>
                  </a:lnTo>
                  <a:lnTo>
                    <a:pt x="10" y="25"/>
                  </a:lnTo>
                  <a:lnTo>
                    <a:pt x="10" y="20"/>
                  </a:lnTo>
                  <a:lnTo>
                    <a:pt x="10" y="15"/>
                  </a:lnTo>
                  <a:lnTo>
                    <a:pt x="10" y="15"/>
                  </a:lnTo>
                  <a:lnTo>
                    <a:pt x="20" y="10"/>
                  </a:lnTo>
                  <a:lnTo>
                    <a:pt x="20" y="10"/>
                  </a:lnTo>
                  <a:lnTo>
                    <a:pt x="25" y="15"/>
                  </a:lnTo>
                  <a:lnTo>
                    <a:pt x="25" y="15"/>
                  </a:lnTo>
                  <a:lnTo>
                    <a:pt x="31" y="15"/>
                  </a:lnTo>
                  <a:lnTo>
                    <a:pt x="31" y="15"/>
                  </a:lnTo>
                  <a:lnTo>
                    <a:pt x="31"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0" name="Freeform 84"/>
            <p:cNvSpPr>
              <a:spLocks/>
            </p:cNvSpPr>
            <p:nvPr/>
          </p:nvSpPr>
          <p:spPr bwMode="auto">
            <a:xfrm>
              <a:off x="5637214" y="4171950"/>
              <a:ext cx="280988" cy="231775"/>
            </a:xfrm>
            <a:custGeom>
              <a:avLst/>
              <a:gdLst>
                <a:gd name="T0" fmla="*/ 137 w 177"/>
                <a:gd name="T1" fmla="*/ 5 h 146"/>
                <a:gd name="T2" fmla="*/ 152 w 177"/>
                <a:gd name="T3" fmla="*/ 20 h 146"/>
                <a:gd name="T4" fmla="*/ 162 w 177"/>
                <a:gd name="T5" fmla="*/ 30 h 146"/>
                <a:gd name="T6" fmla="*/ 162 w 177"/>
                <a:gd name="T7" fmla="*/ 40 h 146"/>
                <a:gd name="T8" fmla="*/ 167 w 177"/>
                <a:gd name="T9" fmla="*/ 55 h 146"/>
                <a:gd name="T10" fmla="*/ 172 w 177"/>
                <a:gd name="T11" fmla="*/ 55 h 146"/>
                <a:gd name="T12" fmla="*/ 177 w 177"/>
                <a:gd name="T13" fmla="*/ 60 h 146"/>
                <a:gd name="T14" fmla="*/ 172 w 177"/>
                <a:gd name="T15" fmla="*/ 75 h 146"/>
                <a:gd name="T16" fmla="*/ 167 w 177"/>
                <a:gd name="T17" fmla="*/ 81 h 146"/>
                <a:gd name="T18" fmla="*/ 157 w 177"/>
                <a:gd name="T19" fmla="*/ 86 h 146"/>
                <a:gd name="T20" fmla="*/ 137 w 177"/>
                <a:gd name="T21" fmla="*/ 101 h 146"/>
                <a:gd name="T22" fmla="*/ 111 w 177"/>
                <a:gd name="T23" fmla="*/ 116 h 146"/>
                <a:gd name="T24" fmla="*/ 106 w 177"/>
                <a:gd name="T25" fmla="*/ 121 h 146"/>
                <a:gd name="T26" fmla="*/ 96 w 177"/>
                <a:gd name="T27" fmla="*/ 126 h 146"/>
                <a:gd name="T28" fmla="*/ 91 w 177"/>
                <a:gd name="T29" fmla="*/ 121 h 146"/>
                <a:gd name="T30" fmla="*/ 91 w 177"/>
                <a:gd name="T31" fmla="*/ 126 h 146"/>
                <a:gd name="T32" fmla="*/ 76 w 177"/>
                <a:gd name="T33" fmla="*/ 131 h 146"/>
                <a:gd name="T34" fmla="*/ 61 w 177"/>
                <a:gd name="T35" fmla="*/ 136 h 146"/>
                <a:gd name="T36" fmla="*/ 51 w 177"/>
                <a:gd name="T37" fmla="*/ 136 h 146"/>
                <a:gd name="T38" fmla="*/ 46 w 177"/>
                <a:gd name="T39" fmla="*/ 136 h 146"/>
                <a:gd name="T40" fmla="*/ 46 w 177"/>
                <a:gd name="T41" fmla="*/ 146 h 146"/>
                <a:gd name="T42" fmla="*/ 41 w 177"/>
                <a:gd name="T43" fmla="*/ 136 h 146"/>
                <a:gd name="T44" fmla="*/ 46 w 177"/>
                <a:gd name="T45" fmla="*/ 121 h 146"/>
                <a:gd name="T46" fmla="*/ 41 w 177"/>
                <a:gd name="T47" fmla="*/ 116 h 146"/>
                <a:gd name="T48" fmla="*/ 35 w 177"/>
                <a:gd name="T49" fmla="*/ 111 h 146"/>
                <a:gd name="T50" fmla="*/ 35 w 177"/>
                <a:gd name="T51" fmla="*/ 106 h 146"/>
                <a:gd name="T52" fmla="*/ 41 w 177"/>
                <a:gd name="T53" fmla="*/ 101 h 146"/>
                <a:gd name="T54" fmla="*/ 30 w 177"/>
                <a:gd name="T55" fmla="*/ 101 h 146"/>
                <a:gd name="T56" fmla="*/ 20 w 177"/>
                <a:gd name="T57" fmla="*/ 96 h 146"/>
                <a:gd name="T58" fmla="*/ 10 w 177"/>
                <a:gd name="T59" fmla="*/ 91 h 146"/>
                <a:gd name="T60" fmla="*/ 10 w 177"/>
                <a:gd name="T61" fmla="*/ 81 h 146"/>
                <a:gd name="T62" fmla="*/ 5 w 177"/>
                <a:gd name="T63" fmla="*/ 75 h 146"/>
                <a:gd name="T64" fmla="*/ 5 w 177"/>
                <a:gd name="T65" fmla="*/ 65 h 146"/>
                <a:gd name="T66" fmla="*/ 10 w 177"/>
                <a:gd name="T67" fmla="*/ 65 h 146"/>
                <a:gd name="T68" fmla="*/ 10 w 177"/>
                <a:gd name="T69" fmla="*/ 70 h 146"/>
                <a:gd name="T70" fmla="*/ 25 w 177"/>
                <a:gd name="T71" fmla="*/ 75 h 146"/>
                <a:gd name="T72" fmla="*/ 35 w 177"/>
                <a:gd name="T73" fmla="*/ 75 h 146"/>
                <a:gd name="T74" fmla="*/ 41 w 177"/>
                <a:gd name="T75" fmla="*/ 81 h 146"/>
                <a:gd name="T76" fmla="*/ 46 w 177"/>
                <a:gd name="T77" fmla="*/ 75 h 146"/>
                <a:gd name="T78" fmla="*/ 51 w 177"/>
                <a:gd name="T79" fmla="*/ 65 h 146"/>
                <a:gd name="T80" fmla="*/ 56 w 177"/>
                <a:gd name="T81" fmla="*/ 65 h 146"/>
                <a:gd name="T82" fmla="*/ 66 w 177"/>
                <a:gd name="T83" fmla="*/ 75 h 146"/>
                <a:gd name="T84" fmla="*/ 71 w 177"/>
                <a:gd name="T85" fmla="*/ 70 h 146"/>
                <a:gd name="T86" fmla="*/ 76 w 177"/>
                <a:gd name="T87" fmla="*/ 65 h 146"/>
                <a:gd name="T88" fmla="*/ 71 w 177"/>
                <a:gd name="T89" fmla="*/ 55 h 146"/>
                <a:gd name="T90" fmla="*/ 71 w 177"/>
                <a:gd name="T91" fmla="*/ 50 h 146"/>
                <a:gd name="T92" fmla="*/ 66 w 177"/>
                <a:gd name="T93" fmla="*/ 40 h 146"/>
                <a:gd name="T94" fmla="*/ 66 w 177"/>
                <a:gd name="T95" fmla="*/ 30 h 146"/>
                <a:gd name="T96" fmla="*/ 71 w 177"/>
                <a:gd name="T97" fmla="*/ 35 h 146"/>
                <a:gd name="T98" fmla="*/ 71 w 177"/>
                <a:gd name="T99" fmla="*/ 35 h 146"/>
                <a:gd name="T100" fmla="*/ 71 w 177"/>
                <a:gd name="T101" fmla="*/ 30 h 146"/>
                <a:gd name="T102" fmla="*/ 81 w 177"/>
                <a:gd name="T103" fmla="*/ 25 h 146"/>
                <a:gd name="T104" fmla="*/ 91 w 177"/>
                <a:gd name="T105" fmla="*/ 25 h 146"/>
                <a:gd name="T106" fmla="*/ 96 w 177"/>
                <a:gd name="T107" fmla="*/ 20 h 146"/>
                <a:gd name="T108" fmla="*/ 101 w 177"/>
                <a:gd name="T109" fmla="*/ 10 h 146"/>
                <a:gd name="T110" fmla="*/ 111 w 177"/>
                <a:gd name="T111" fmla="*/ 5 h 146"/>
                <a:gd name="T112" fmla="*/ 111 w 177"/>
                <a:gd name="T113" fmla="*/ 0 h 146"/>
                <a:gd name="T114" fmla="*/ 111 w 177"/>
                <a:gd name="T115" fmla="*/ 10 h 146"/>
                <a:gd name="T116" fmla="*/ 116 w 177"/>
                <a:gd name="T117" fmla="*/ 15 h 146"/>
                <a:gd name="T118" fmla="*/ 127 w 177"/>
                <a:gd name="T119" fmla="*/ 10 h 146"/>
                <a:gd name="T120" fmla="*/ 137 w 177"/>
                <a:gd name="T121"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146">
                  <a:moveTo>
                    <a:pt x="137" y="5"/>
                  </a:moveTo>
                  <a:lnTo>
                    <a:pt x="137" y="5"/>
                  </a:lnTo>
                  <a:lnTo>
                    <a:pt x="147" y="10"/>
                  </a:lnTo>
                  <a:lnTo>
                    <a:pt x="152" y="20"/>
                  </a:lnTo>
                  <a:lnTo>
                    <a:pt x="152" y="25"/>
                  </a:lnTo>
                  <a:lnTo>
                    <a:pt x="162" y="30"/>
                  </a:lnTo>
                  <a:lnTo>
                    <a:pt x="162" y="35"/>
                  </a:lnTo>
                  <a:lnTo>
                    <a:pt x="162" y="40"/>
                  </a:lnTo>
                  <a:lnTo>
                    <a:pt x="162" y="50"/>
                  </a:lnTo>
                  <a:lnTo>
                    <a:pt x="167" y="55"/>
                  </a:lnTo>
                  <a:lnTo>
                    <a:pt x="172" y="55"/>
                  </a:lnTo>
                  <a:lnTo>
                    <a:pt x="172" y="55"/>
                  </a:lnTo>
                  <a:lnTo>
                    <a:pt x="177" y="60"/>
                  </a:lnTo>
                  <a:lnTo>
                    <a:pt x="177" y="60"/>
                  </a:lnTo>
                  <a:lnTo>
                    <a:pt x="172" y="65"/>
                  </a:lnTo>
                  <a:lnTo>
                    <a:pt x="172" y="75"/>
                  </a:lnTo>
                  <a:lnTo>
                    <a:pt x="172" y="75"/>
                  </a:lnTo>
                  <a:lnTo>
                    <a:pt x="167" y="81"/>
                  </a:lnTo>
                  <a:lnTo>
                    <a:pt x="167" y="86"/>
                  </a:lnTo>
                  <a:lnTo>
                    <a:pt x="157" y="86"/>
                  </a:lnTo>
                  <a:lnTo>
                    <a:pt x="147" y="91"/>
                  </a:lnTo>
                  <a:lnTo>
                    <a:pt x="137" y="101"/>
                  </a:lnTo>
                  <a:lnTo>
                    <a:pt x="137" y="116"/>
                  </a:lnTo>
                  <a:lnTo>
                    <a:pt x="111" y="116"/>
                  </a:lnTo>
                  <a:lnTo>
                    <a:pt x="106" y="121"/>
                  </a:lnTo>
                  <a:lnTo>
                    <a:pt x="106" y="121"/>
                  </a:lnTo>
                  <a:lnTo>
                    <a:pt x="101" y="121"/>
                  </a:lnTo>
                  <a:lnTo>
                    <a:pt x="96" y="126"/>
                  </a:lnTo>
                  <a:lnTo>
                    <a:pt x="96" y="121"/>
                  </a:lnTo>
                  <a:lnTo>
                    <a:pt x="91" y="121"/>
                  </a:lnTo>
                  <a:lnTo>
                    <a:pt x="91" y="121"/>
                  </a:lnTo>
                  <a:lnTo>
                    <a:pt x="91" y="126"/>
                  </a:lnTo>
                  <a:lnTo>
                    <a:pt x="81" y="131"/>
                  </a:lnTo>
                  <a:lnTo>
                    <a:pt x="76" y="131"/>
                  </a:lnTo>
                  <a:lnTo>
                    <a:pt x="66" y="136"/>
                  </a:lnTo>
                  <a:lnTo>
                    <a:pt x="61" y="136"/>
                  </a:lnTo>
                  <a:lnTo>
                    <a:pt x="56" y="136"/>
                  </a:lnTo>
                  <a:lnTo>
                    <a:pt x="51" y="136"/>
                  </a:lnTo>
                  <a:lnTo>
                    <a:pt x="51" y="136"/>
                  </a:lnTo>
                  <a:lnTo>
                    <a:pt x="46" y="136"/>
                  </a:lnTo>
                  <a:lnTo>
                    <a:pt x="46" y="141"/>
                  </a:lnTo>
                  <a:lnTo>
                    <a:pt x="46" y="146"/>
                  </a:lnTo>
                  <a:lnTo>
                    <a:pt x="41" y="141"/>
                  </a:lnTo>
                  <a:lnTo>
                    <a:pt x="41" y="136"/>
                  </a:lnTo>
                  <a:lnTo>
                    <a:pt x="41" y="131"/>
                  </a:lnTo>
                  <a:lnTo>
                    <a:pt x="46" y="121"/>
                  </a:lnTo>
                  <a:lnTo>
                    <a:pt x="46" y="121"/>
                  </a:lnTo>
                  <a:lnTo>
                    <a:pt x="41" y="116"/>
                  </a:lnTo>
                  <a:lnTo>
                    <a:pt x="35" y="121"/>
                  </a:lnTo>
                  <a:lnTo>
                    <a:pt x="35" y="111"/>
                  </a:lnTo>
                  <a:lnTo>
                    <a:pt x="35" y="111"/>
                  </a:lnTo>
                  <a:lnTo>
                    <a:pt x="35" y="106"/>
                  </a:lnTo>
                  <a:lnTo>
                    <a:pt x="41" y="101"/>
                  </a:lnTo>
                  <a:lnTo>
                    <a:pt x="41" y="101"/>
                  </a:lnTo>
                  <a:lnTo>
                    <a:pt x="35" y="101"/>
                  </a:lnTo>
                  <a:lnTo>
                    <a:pt x="30" y="101"/>
                  </a:lnTo>
                  <a:lnTo>
                    <a:pt x="25" y="96"/>
                  </a:lnTo>
                  <a:lnTo>
                    <a:pt x="20" y="96"/>
                  </a:lnTo>
                  <a:lnTo>
                    <a:pt x="15" y="96"/>
                  </a:lnTo>
                  <a:lnTo>
                    <a:pt x="10" y="91"/>
                  </a:lnTo>
                  <a:lnTo>
                    <a:pt x="10" y="86"/>
                  </a:lnTo>
                  <a:lnTo>
                    <a:pt x="10" y="81"/>
                  </a:lnTo>
                  <a:lnTo>
                    <a:pt x="5" y="81"/>
                  </a:lnTo>
                  <a:lnTo>
                    <a:pt x="5" y="75"/>
                  </a:lnTo>
                  <a:lnTo>
                    <a:pt x="0" y="70"/>
                  </a:lnTo>
                  <a:lnTo>
                    <a:pt x="5" y="65"/>
                  </a:lnTo>
                  <a:lnTo>
                    <a:pt x="5" y="65"/>
                  </a:lnTo>
                  <a:lnTo>
                    <a:pt x="10" y="65"/>
                  </a:lnTo>
                  <a:lnTo>
                    <a:pt x="10" y="70"/>
                  </a:lnTo>
                  <a:lnTo>
                    <a:pt x="10" y="70"/>
                  </a:lnTo>
                  <a:lnTo>
                    <a:pt x="15" y="75"/>
                  </a:lnTo>
                  <a:lnTo>
                    <a:pt x="25" y="75"/>
                  </a:lnTo>
                  <a:lnTo>
                    <a:pt x="30" y="81"/>
                  </a:lnTo>
                  <a:lnTo>
                    <a:pt x="35" y="75"/>
                  </a:lnTo>
                  <a:lnTo>
                    <a:pt x="41" y="75"/>
                  </a:lnTo>
                  <a:lnTo>
                    <a:pt x="41" y="81"/>
                  </a:lnTo>
                  <a:lnTo>
                    <a:pt x="41" y="81"/>
                  </a:lnTo>
                  <a:lnTo>
                    <a:pt x="46" y="75"/>
                  </a:lnTo>
                  <a:lnTo>
                    <a:pt x="46" y="70"/>
                  </a:lnTo>
                  <a:lnTo>
                    <a:pt x="51" y="65"/>
                  </a:lnTo>
                  <a:lnTo>
                    <a:pt x="56" y="65"/>
                  </a:lnTo>
                  <a:lnTo>
                    <a:pt x="56" y="65"/>
                  </a:lnTo>
                  <a:lnTo>
                    <a:pt x="61" y="70"/>
                  </a:lnTo>
                  <a:lnTo>
                    <a:pt x="66" y="75"/>
                  </a:lnTo>
                  <a:lnTo>
                    <a:pt x="71" y="75"/>
                  </a:lnTo>
                  <a:lnTo>
                    <a:pt x="71" y="70"/>
                  </a:lnTo>
                  <a:lnTo>
                    <a:pt x="76" y="65"/>
                  </a:lnTo>
                  <a:lnTo>
                    <a:pt x="76" y="65"/>
                  </a:lnTo>
                  <a:lnTo>
                    <a:pt x="71" y="60"/>
                  </a:lnTo>
                  <a:lnTo>
                    <a:pt x="71" y="55"/>
                  </a:lnTo>
                  <a:lnTo>
                    <a:pt x="71" y="55"/>
                  </a:lnTo>
                  <a:lnTo>
                    <a:pt x="71" y="50"/>
                  </a:lnTo>
                  <a:lnTo>
                    <a:pt x="66" y="45"/>
                  </a:lnTo>
                  <a:lnTo>
                    <a:pt x="66" y="40"/>
                  </a:lnTo>
                  <a:lnTo>
                    <a:pt x="66" y="35"/>
                  </a:lnTo>
                  <a:lnTo>
                    <a:pt x="66" y="30"/>
                  </a:lnTo>
                  <a:lnTo>
                    <a:pt x="66" y="25"/>
                  </a:lnTo>
                  <a:lnTo>
                    <a:pt x="71" y="35"/>
                  </a:lnTo>
                  <a:lnTo>
                    <a:pt x="71" y="35"/>
                  </a:lnTo>
                  <a:lnTo>
                    <a:pt x="71" y="35"/>
                  </a:lnTo>
                  <a:lnTo>
                    <a:pt x="76" y="30"/>
                  </a:lnTo>
                  <a:lnTo>
                    <a:pt x="71" y="30"/>
                  </a:lnTo>
                  <a:lnTo>
                    <a:pt x="76" y="25"/>
                  </a:lnTo>
                  <a:lnTo>
                    <a:pt x="81" y="25"/>
                  </a:lnTo>
                  <a:lnTo>
                    <a:pt x="86" y="25"/>
                  </a:lnTo>
                  <a:lnTo>
                    <a:pt x="91" y="25"/>
                  </a:lnTo>
                  <a:lnTo>
                    <a:pt x="91" y="25"/>
                  </a:lnTo>
                  <a:lnTo>
                    <a:pt x="96" y="20"/>
                  </a:lnTo>
                  <a:lnTo>
                    <a:pt x="101" y="20"/>
                  </a:lnTo>
                  <a:lnTo>
                    <a:pt x="101" y="10"/>
                  </a:lnTo>
                  <a:lnTo>
                    <a:pt x="106" y="5"/>
                  </a:lnTo>
                  <a:lnTo>
                    <a:pt x="111" y="5"/>
                  </a:lnTo>
                  <a:lnTo>
                    <a:pt x="111" y="0"/>
                  </a:lnTo>
                  <a:lnTo>
                    <a:pt x="111" y="0"/>
                  </a:lnTo>
                  <a:lnTo>
                    <a:pt x="116" y="5"/>
                  </a:lnTo>
                  <a:lnTo>
                    <a:pt x="111" y="10"/>
                  </a:lnTo>
                  <a:lnTo>
                    <a:pt x="116" y="10"/>
                  </a:lnTo>
                  <a:lnTo>
                    <a:pt x="116" y="15"/>
                  </a:lnTo>
                  <a:lnTo>
                    <a:pt x="116" y="15"/>
                  </a:lnTo>
                  <a:lnTo>
                    <a:pt x="127" y="10"/>
                  </a:lnTo>
                  <a:lnTo>
                    <a:pt x="132" y="10"/>
                  </a:lnTo>
                  <a:lnTo>
                    <a:pt x="137" y="5"/>
                  </a:lnTo>
                  <a:lnTo>
                    <a:pt x="137"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1" name="Freeform 85"/>
            <p:cNvSpPr>
              <a:spLocks/>
            </p:cNvSpPr>
            <p:nvPr/>
          </p:nvSpPr>
          <p:spPr bwMode="auto">
            <a:xfrm>
              <a:off x="5033964" y="4468813"/>
              <a:ext cx="136525" cy="71438"/>
            </a:xfrm>
            <a:custGeom>
              <a:avLst/>
              <a:gdLst>
                <a:gd name="T0" fmla="*/ 76 w 86"/>
                <a:gd name="T1" fmla="*/ 25 h 45"/>
                <a:gd name="T2" fmla="*/ 76 w 86"/>
                <a:gd name="T3" fmla="*/ 25 h 45"/>
                <a:gd name="T4" fmla="*/ 81 w 86"/>
                <a:gd name="T5" fmla="*/ 25 h 45"/>
                <a:gd name="T6" fmla="*/ 81 w 86"/>
                <a:gd name="T7" fmla="*/ 30 h 45"/>
                <a:gd name="T8" fmla="*/ 71 w 86"/>
                <a:gd name="T9" fmla="*/ 40 h 45"/>
                <a:gd name="T10" fmla="*/ 61 w 86"/>
                <a:gd name="T11" fmla="*/ 40 h 45"/>
                <a:gd name="T12" fmla="*/ 56 w 86"/>
                <a:gd name="T13" fmla="*/ 45 h 45"/>
                <a:gd name="T14" fmla="*/ 51 w 86"/>
                <a:gd name="T15" fmla="*/ 45 h 45"/>
                <a:gd name="T16" fmla="*/ 46 w 86"/>
                <a:gd name="T17" fmla="*/ 45 h 45"/>
                <a:gd name="T18" fmla="*/ 46 w 86"/>
                <a:gd name="T19" fmla="*/ 40 h 45"/>
                <a:gd name="T20" fmla="*/ 36 w 86"/>
                <a:gd name="T21" fmla="*/ 40 h 45"/>
                <a:gd name="T22" fmla="*/ 31 w 86"/>
                <a:gd name="T23" fmla="*/ 40 h 45"/>
                <a:gd name="T24" fmla="*/ 26 w 86"/>
                <a:gd name="T25" fmla="*/ 40 h 45"/>
                <a:gd name="T26" fmla="*/ 20 w 86"/>
                <a:gd name="T27" fmla="*/ 40 h 45"/>
                <a:gd name="T28" fmla="*/ 15 w 86"/>
                <a:gd name="T29" fmla="*/ 40 h 45"/>
                <a:gd name="T30" fmla="*/ 15 w 86"/>
                <a:gd name="T31" fmla="*/ 40 h 45"/>
                <a:gd name="T32" fmla="*/ 10 w 86"/>
                <a:gd name="T33" fmla="*/ 35 h 45"/>
                <a:gd name="T34" fmla="*/ 10 w 86"/>
                <a:gd name="T35" fmla="*/ 35 h 45"/>
                <a:gd name="T36" fmla="*/ 0 w 86"/>
                <a:gd name="T37" fmla="*/ 30 h 45"/>
                <a:gd name="T38" fmla="*/ 0 w 86"/>
                <a:gd name="T39" fmla="*/ 30 h 45"/>
                <a:gd name="T40" fmla="*/ 0 w 86"/>
                <a:gd name="T41" fmla="*/ 25 h 45"/>
                <a:gd name="T42" fmla="*/ 5 w 86"/>
                <a:gd name="T43" fmla="*/ 20 h 45"/>
                <a:gd name="T44" fmla="*/ 5 w 86"/>
                <a:gd name="T45" fmla="*/ 20 h 45"/>
                <a:gd name="T46" fmla="*/ 5 w 86"/>
                <a:gd name="T47" fmla="*/ 25 h 45"/>
                <a:gd name="T48" fmla="*/ 10 w 86"/>
                <a:gd name="T49" fmla="*/ 25 h 45"/>
                <a:gd name="T50" fmla="*/ 10 w 86"/>
                <a:gd name="T51" fmla="*/ 25 h 45"/>
                <a:gd name="T52" fmla="*/ 15 w 86"/>
                <a:gd name="T53" fmla="*/ 25 h 45"/>
                <a:gd name="T54" fmla="*/ 15 w 86"/>
                <a:gd name="T55" fmla="*/ 20 h 45"/>
                <a:gd name="T56" fmla="*/ 15 w 86"/>
                <a:gd name="T57" fmla="*/ 15 h 45"/>
                <a:gd name="T58" fmla="*/ 15 w 86"/>
                <a:gd name="T59" fmla="*/ 15 h 45"/>
                <a:gd name="T60" fmla="*/ 26 w 86"/>
                <a:gd name="T61" fmla="*/ 15 h 45"/>
                <a:gd name="T62" fmla="*/ 31 w 86"/>
                <a:gd name="T63" fmla="*/ 15 h 45"/>
                <a:gd name="T64" fmla="*/ 36 w 86"/>
                <a:gd name="T65" fmla="*/ 10 h 45"/>
                <a:gd name="T66" fmla="*/ 41 w 86"/>
                <a:gd name="T67" fmla="*/ 5 h 45"/>
                <a:gd name="T68" fmla="*/ 41 w 86"/>
                <a:gd name="T69" fmla="*/ 0 h 45"/>
                <a:gd name="T70" fmla="*/ 41 w 86"/>
                <a:gd name="T71" fmla="*/ 5 h 45"/>
                <a:gd name="T72" fmla="*/ 51 w 86"/>
                <a:gd name="T73" fmla="*/ 5 h 45"/>
                <a:gd name="T74" fmla="*/ 56 w 86"/>
                <a:gd name="T75" fmla="*/ 5 h 45"/>
                <a:gd name="T76" fmla="*/ 61 w 86"/>
                <a:gd name="T77" fmla="*/ 10 h 45"/>
                <a:gd name="T78" fmla="*/ 76 w 86"/>
                <a:gd name="T79" fmla="*/ 5 h 45"/>
                <a:gd name="T80" fmla="*/ 86 w 86"/>
                <a:gd name="T81" fmla="*/ 5 h 45"/>
                <a:gd name="T82" fmla="*/ 86 w 86"/>
                <a:gd name="T83" fmla="*/ 10 h 45"/>
                <a:gd name="T84" fmla="*/ 86 w 86"/>
                <a:gd name="T85" fmla="*/ 15 h 45"/>
                <a:gd name="T86" fmla="*/ 86 w 86"/>
                <a:gd name="T87" fmla="*/ 20 h 45"/>
                <a:gd name="T88" fmla="*/ 76 w 86"/>
                <a:gd name="T89" fmla="*/ 25 h 45"/>
                <a:gd name="T90" fmla="*/ 76 w 86"/>
                <a:gd name="T91" fmla="*/ 2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 h="45">
                  <a:moveTo>
                    <a:pt x="76" y="25"/>
                  </a:moveTo>
                  <a:lnTo>
                    <a:pt x="76" y="25"/>
                  </a:lnTo>
                  <a:lnTo>
                    <a:pt x="81" y="25"/>
                  </a:lnTo>
                  <a:lnTo>
                    <a:pt x="81" y="30"/>
                  </a:lnTo>
                  <a:lnTo>
                    <a:pt x="71" y="40"/>
                  </a:lnTo>
                  <a:lnTo>
                    <a:pt x="61" y="40"/>
                  </a:lnTo>
                  <a:lnTo>
                    <a:pt x="56" y="45"/>
                  </a:lnTo>
                  <a:lnTo>
                    <a:pt x="51" y="45"/>
                  </a:lnTo>
                  <a:lnTo>
                    <a:pt x="46" y="45"/>
                  </a:lnTo>
                  <a:lnTo>
                    <a:pt x="46" y="40"/>
                  </a:lnTo>
                  <a:lnTo>
                    <a:pt x="36" y="40"/>
                  </a:lnTo>
                  <a:lnTo>
                    <a:pt x="31" y="40"/>
                  </a:lnTo>
                  <a:lnTo>
                    <a:pt x="26" y="40"/>
                  </a:lnTo>
                  <a:lnTo>
                    <a:pt x="20" y="40"/>
                  </a:lnTo>
                  <a:lnTo>
                    <a:pt x="15" y="40"/>
                  </a:lnTo>
                  <a:lnTo>
                    <a:pt x="15" y="40"/>
                  </a:lnTo>
                  <a:lnTo>
                    <a:pt x="10" y="35"/>
                  </a:lnTo>
                  <a:lnTo>
                    <a:pt x="10" y="35"/>
                  </a:lnTo>
                  <a:lnTo>
                    <a:pt x="0" y="30"/>
                  </a:lnTo>
                  <a:lnTo>
                    <a:pt x="0" y="30"/>
                  </a:lnTo>
                  <a:lnTo>
                    <a:pt x="0" y="25"/>
                  </a:lnTo>
                  <a:lnTo>
                    <a:pt x="5" y="20"/>
                  </a:lnTo>
                  <a:lnTo>
                    <a:pt x="5" y="20"/>
                  </a:lnTo>
                  <a:lnTo>
                    <a:pt x="5" y="25"/>
                  </a:lnTo>
                  <a:lnTo>
                    <a:pt x="10" y="25"/>
                  </a:lnTo>
                  <a:lnTo>
                    <a:pt x="10" y="25"/>
                  </a:lnTo>
                  <a:lnTo>
                    <a:pt x="15" y="25"/>
                  </a:lnTo>
                  <a:lnTo>
                    <a:pt x="15" y="20"/>
                  </a:lnTo>
                  <a:lnTo>
                    <a:pt x="15" y="15"/>
                  </a:lnTo>
                  <a:lnTo>
                    <a:pt x="15" y="15"/>
                  </a:lnTo>
                  <a:lnTo>
                    <a:pt x="26" y="15"/>
                  </a:lnTo>
                  <a:lnTo>
                    <a:pt x="31" y="15"/>
                  </a:lnTo>
                  <a:lnTo>
                    <a:pt x="36" y="10"/>
                  </a:lnTo>
                  <a:lnTo>
                    <a:pt x="41" y="5"/>
                  </a:lnTo>
                  <a:lnTo>
                    <a:pt x="41" y="0"/>
                  </a:lnTo>
                  <a:lnTo>
                    <a:pt x="41" y="5"/>
                  </a:lnTo>
                  <a:lnTo>
                    <a:pt x="51" y="5"/>
                  </a:lnTo>
                  <a:lnTo>
                    <a:pt x="56" y="5"/>
                  </a:lnTo>
                  <a:lnTo>
                    <a:pt x="61" y="10"/>
                  </a:lnTo>
                  <a:lnTo>
                    <a:pt x="76" y="5"/>
                  </a:lnTo>
                  <a:lnTo>
                    <a:pt x="86" y="5"/>
                  </a:lnTo>
                  <a:lnTo>
                    <a:pt x="86" y="10"/>
                  </a:lnTo>
                  <a:lnTo>
                    <a:pt x="86" y="15"/>
                  </a:lnTo>
                  <a:lnTo>
                    <a:pt x="86" y="20"/>
                  </a:lnTo>
                  <a:lnTo>
                    <a:pt x="76" y="25"/>
                  </a:lnTo>
                  <a:lnTo>
                    <a:pt x="76" y="2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2" name="Freeform 86"/>
            <p:cNvSpPr>
              <a:spLocks/>
            </p:cNvSpPr>
            <p:nvPr/>
          </p:nvSpPr>
          <p:spPr bwMode="auto">
            <a:xfrm>
              <a:off x="5033964" y="4419600"/>
              <a:ext cx="65088" cy="73025"/>
            </a:xfrm>
            <a:custGeom>
              <a:avLst/>
              <a:gdLst>
                <a:gd name="T0" fmla="*/ 5 w 41"/>
                <a:gd name="T1" fmla="*/ 16 h 46"/>
                <a:gd name="T2" fmla="*/ 5 w 41"/>
                <a:gd name="T3" fmla="*/ 16 h 46"/>
                <a:gd name="T4" fmla="*/ 0 w 41"/>
                <a:gd name="T5" fmla="*/ 11 h 46"/>
                <a:gd name="T6" fmla="*/ 0 w 41"/>
                <a:gd name="T7" fmla="*/ 11 h 46"/>
                <a:gd name="T8" fmla="*/ 5 w 41"/>
                <a:gd name="T9" fmla="*/ 6 h 46"/>
                <a:gd name="T10" fmla="*/ 5 w 41"/>
                <a:gd name="T11" fmla="*/ 6 h 46"/>
                <a:gd name="T12" fmla="*/ 10 w 41"/>
                <a:gd name="T13" fmla="*/ 0 h 46"/>
                <a:gd name="T14" fmla="*/ 10 w 41"/>
                <a:gd name="T15" fmla="*/ 0 h 46"/>
                <a:gd name="T16" fmla="*/ 15 w 41"/>
                <a:gd name="T17" fmla="*/ 0 h 46"/>
                <a:gd name="T18" fmla="*/ 20 w 41"/>
                <a:gd name="T19" fmla="*/ 6 h 46"/>
                <a:gd name="T20" fmla="*/ 26 w 41"/>
                <a:gd name="T21" fmla="*/ 11 h 46"/>
                <a:gd name="T22" fmla="*/ 31 w 41"/>
                <a:gd name="T23" fmla="*/ 11 h 46"/>
                <a:gd name="T24" fmla="*/ 36 w 41"/>
                <a:gd name="T25" fmla="*/ 16 h 46"/>
                <a:gd name="T26" fmla="*/ 41 w 41"/>
                <a:gd name="T27" fmla="*/ 16 h 46"/>
                <a:gd name="T28" fmla="*/ 41 w 41"/>
                <a:gd name="T29" fmla="*/ 16 h 46"/>
                <a:gd name="T30" fmla="*/ 41 w 41"/>
                <a:gd name="T31" fmla="*/ 21 h 46"/>
                <a:gd name="T32" fmla="*/ 41 w 41"/>
                <a:gd name="T33" fmla="*/ 26 h 46"/>
                <a:gd name="T34" fmla="*/ 41 w 41"/>
                <a:gd name="T35" fmla="*/ 31 h 46"/>
                <a:gd name="T36" fmla="*/ 41 w 41"/>
                <a:gd name="T37" fmla="*/ 31 h 46"/>
                <a:gd name="T38" fmla="*/ 41 w 41"/>
                <a:gd name="T39" fmla="*/ 36 h 46"/>
                <a:gd name="T40" fmla="*/ 36 w 41"/>
                <a:gd name="T41" fmla="*/ 41 h 46"/>
                <a:gd name="T42" fmla="*/ 31 w 41"/>
                <a:gd name="T43" fmla="*/ 46 h 46"/>
                <a:gd name="T44" fmla="*/ 26 w 41"/>
                <a:gd name="T45" fmla="*/ 46 h 46"/>
                <a:gd name="T46" fmla="*/ 15 w 41"/>
                <a:gd name="T47" fmla="*/ 46 h 46"/>
                <a:gd name="T48" fmla="*/ 20 w 41"/>
                <a:gd name="T49" fmla="*/ 41 h 46"/>
                <a:gd name="T50" fmla="*/ 20 w 41"/>
                <a:gd name="T51" fmla="*/ 36 h 46"/>
                <a:gd name="T52" fmla="*/ 20 w 41"/>
                <a:gd name="T53" fmla="*/ 31 h 46"/>
                <a:gd name="T54" fmla="*/ 20 w 41"/>
                <a:gd name="T55" fmla="*/ 31 h 46"/>
                <a:gd name="T56" fmla="*/ 20 w 41"/>
                <a:gd name="T57" fmla="*/ 26 h 46"/>
                <a:gd name="T58" fmla="*/ 15 w 41"/>
                <a:gd name="T59" fmla="*/ 21 h 46"/>
                <a:gd name="T60" fmla="*/ 10 w 41"/>
                <a:gd name="T61" fmla="*/ 16 h 46"/>
                <a:gd name="T62" fmla="*/ 10 w 41"/>
                <a:gd name="T63" fmla="*/ 16 h 46"/>
                <a:gd name="T64" fmla="*/ 5 w 41"/>
                <a:gd name="T65" fmla="*/ 1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 h="46">
                  <a:moveTo>
                    <a:pt x="5" y="16"/>
                  </a:moveTo>
                  <a:lnTo>
                    <a:pt x="5" y="16"/>
                  </a:lnTo>
                  <a:lnTo>
                    <a:pt x="0" y="11"/>
                  </a:lnTo>
                  <a:lnTo>
                    <a:pt x="0" y="11"/>
                  </a:lnTo>
                  <a:lnTo>
                    <a:pt x="5" y="6"/>
                  </a:lnTo>
                  <a:lnTo>
                    <a:pt x="5" y="6"/>
                  </a:lnTo>
                  <a:lnTo>
                    <a:pt x="10" y="0"/>
                  </a:lnTo>
                  <a:lnTo>
                    <a:pt x="10" y="0"/>
                  </a:lnTo>
                  <a:lnTo>
                    <a:pt x="15" y="0"/>
                  </a:lnTo>
                  <a:lnTo>
                    <a:pt x="20" y="6"/>
                  </a:lnTo>
                  <a:lnTo>
                    <a:pt x="26" y="11"/>
                  </a:lnTo>
                  <a:lnTo>
                    <a:pt x="31" y="11"/>
                  </a:lnTo>
                  <a:lnTo>
                    <a:pt x="36" y="16"/>
                  </a:lnTo>
                  <a:lnTo>
                    <a:pt x="41" y="16"/>
                  </a:lnTo>
                  <a:lnTo>
                    <a:pt x="41" y="16"/>
                  </a:lnTo>
                  <a:lnTo>
                    <a:pt x="41" y="21"/>
                  </a:lnTo>
                  <a:lnTo>
                    <a:pt x="41" y="26"/>
                  </a:lnTo>
                  <a:lnTo>
                    <a:pt x="41" y="31"/>
                  </a:lnTo>
                  <a:lnTo>
                    <a:pt x="41" y="31"/>
                  </a:lnTo>
                  <a:lnTo>
                    <a:pt x="41" y="36"/>
                  </a:lnTo>
                  <a:lnTo>
                    <a:pt x="36" y="41"/>
                  </a:lnTo>
                  <a:lnTo>
                    <a:pt x="31" y="46"/>
                  </a:lnTo>
                  <a:lnTo>
                    <a:pt x="26" y="46"/>
                  </a:lnTo>
                  <a:lnTo>
                    <a:pt x="15" y="46"/>
                  </a:lnTo>
                  <a:lnTo>
                    <a:pt x="20" y="41"/>
                  </a:lnTo>
                  <a:lnTo>
                    <a:pt x="20" y="36"/>
                  </a:lnTo>
                  <a:lnTo>
                    <a:pt x="20" y="31"/>
                  </a:lnTo>
                  <a:lnTo>
                    <a:pt x="20" y="31"/>
                  </a:lnTo>
                  <a:lnTo>
                    <a:pt x="20" y="26"/>
                  </a:lnTo>
                  <a:lnTo>
                    <a:pt x="15" y="21"/>
                  </a:lnTo>
                  <a:lnTo>
                    <a:pt x="10" y="16"/>
                  </a:lnTo>
                  <a:lnTo>
                    <a:pt x="10" y="16"/>
                  </a:lnTo>
                  <a:lnTo>
                    <a:pt x="5" y="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3" name="Freeform 87"/>
            <p:cNvSpPr>
              <a:spLocks/>
            </p:cNvSpPr>
            <p:nvPr/>
          </p:nvSpPr>
          <p:spPr bwMode="auto">
            <a:xfrm>
              <a:off x="4954589" y="4437063"/>
              <a:ext cx="111125" cy="95250"/>
            </a:xfrm>
            <a:custGeom>
              <a:avLst/>
              <a:gdLst>
                <a:gd name="T0" fmla="*/ 0 w 70"/>
                <a:gd name="T1" fmla="*/ 50 h 60"/>
                <a:gd name="T2" fmla="*/ 0 w 70"/>
                <a:gd name="T3" fmla="*/ 50 h 60"/>
                <a:gd name="T4" fmla="*/ 0 w 70"/>
                <a:gd name="T5" fmla="*/ 50 h 60"/>
                <a:gd name="T6" fmla="*/ 0 w 70"/>
                <a:gd name="T7" fmla="*/ 50 h 60"/>
                <a:gd name="T8" fmla="*/ 0 w 70"/>
                <a:gd name="T9" fmla="*/ 45 h 60"/>
                <a:gd name="T10" fmla="*/ 0 w 70"/>
                <a:gd name="T11" fmla="*/ 40 h 60"/>
                <a:gd name="T12" fmla="*/ 0 w 70"/>
                <a:gd name="T13" fmla="*/ 40 h 60"/>
                <a:gd name="T14" fmla="*/ 5 w 70"/>
                <a:gd name="T15" fmla="*/ 35 h 60"/>
                <a:gd name="T16" fmla="*/ 5 w 70"/>
                <a:gd name="T17" fmla="*/ 35 h 60"/>
                <a:gd name="T18" fmla="*/ 5 w 70"/>
                <a:gd name="T19" fmla="*/ 30 h 60"/>
                <a:gd name="T20" fmla="*/ 10 w 70"/>
                <a:gd name="T21" fmla="*/ 25 h 60"/>
                <a:gd name="T22" fmla="*/ 15 w 70"/>
                <a:gd name="T23" fmla="*/ 25 h 60"/>
                <a:gd name="T24" fmla="*/ 20 w 70"/>
                <a:gd name="T25" fmla="*/ 20 h 60"/>
                <a:gd name="T26" fmla="*/ 35 w 70"/>
                <a:gd name="T27" fmla="*/ 5 h 60"/>
                <a:gd name="T28" fmla="*/ 40 w 70"/>
                <a:gd name="T29" fmla="*/ 0 h 60"/>
                <a:gd name="T30" fmla="*/ 40 w 70"/>
                <a:gd name="T31" fmla="*/ 0 h 60"/>
                <a:gd name="T32" fmla="*/ 45 w 70"/>
                <a:gd name="T33" fmla="*/ 0 h 60"/>
                <a:gd name="T34" fmla="*/ 50 w 70"/>
                <a:gd name="T35" fmla="*/ 0 h 60"/>
                <a:gd name="T36" fmla="*/ 50 w 70"/>
                <a:gd name="T37" fmla="*/ 0 h 60"/>
                <a:gd name="T38" fmla="*/ 50 w 70"/>
                <a:gd name="T39" fmla="*/ 0 h 60"/>
                <a:gd name="T40" fmla="*/ 55 w 70"/>
                <a:gd name="T41" fmla="*/ 5 h 60"/>
                <a:gd name="T42" fmla="*/ 60 w 70"/>
                <a:gd name="T43" fmla="*/ 5 h 60"/>
                <a:gd name="T44" fmla="*/ 60 w 70"/>
                <a:gd name="T45" fmla="*/ 5 h 60"/>
                <a:gd name="T46" fmla="*/ 65 w 70"/>
                <a:gd name="T47" fmla="*/ 10 h 60"/>
                <a:gd name="T48" fmla="*/ 70 w 70"/>
                <a:gd name="T49" fmla="*/ 15 h 60"/>
                <a:gd name="T50" fmla="*/ 70 w 70"/>
                <a:gd name="T51" fmla="*/ 20 h 60"/>
                <a:gd name="T52" fmla="*/ 70 w 70"/>
                <a:gd name="T53" fmla="*/ 20 h 60"/>
                <a:gd name="T54" fmla="*/ 70 w 70"/>
                <a:gd name="T55" fmla="*/ 25 h 60"/>
                <a:gd name="T56" fmla="*/ 70 w 70"/>
                <a:gd name="T57" fmla="*/ 30 h 60"/>
                <a:gd name="T58" fmla="*/ 65 w 70"/>
                <a:gd name="T59" fmla="*/ 35 h 60"/>
                <a:gd name="T60" fmla="*/ 65 w 70"/>
                <a:gd name="T61" fmla="*/ 35 h 60"/>
                <a:gd name="T62" fmla="*/ 65 w 70"/>
                <a:gd name="T63" fmla="*/ 40 h 60"/>
                <a:gd name="T64" fmla="*/ 65 w 70"/>
                <a:gd name="T65" fmla="*/ 45 h 60"/>
                <a:gd name="T66" fmla="*/ 60 w 70"/>
                <a:gd name="T67" fmla="*/ 45 h 60"/>
                <a:gd name="T68" fmla="*/ 60 w 70"/>
                <a:gd name="T69" fmla="*/ 45 h 60"/>
                <a:gd name="T70" fmla="*/ 55 w 70"/>
                <a:gd name="T71" fmla="*/ 45 h 60"/>
                <a:gd name="T72" fmla="*/ 55 w 70"/>
                <a:gd name="T73" fmla="*/ 40 h 60"/>
                <a:gd name="T74" fmla="*/ 55 w 70"/>
                <a:gd name="T75" fmla="*/ 40 h 60"/>
                <a:gd name="T76" fmla="*/ 50 w 70"/>
                <a:gd name="T77" fmla="*/ 45 h 60"/>
                <a:gd name="T78" fmla="*/ 50 w 70"/>
                <a:gd name="T79" fmla="*/ 50 h 60"/>
                <a:gd name="T80" fmla="*/ 50 w 70"/>
                <a:gd name="T81" fmla="*/ 50 h 60"/>
                <a:gd name="T82" fmla="*/ 50 w 70"/>
                <a:gd name="T83" fmla="*/ 50 h 60"/>
                <a:gd name="T84" fmla="*/ 35 w 70"/>
                <a:gd name="T85" fmla="*/ 50 h 60"/>
                <a:gd name="T86" fmla="*/ 30 w 70"/>
                <a:gd name="T87" fmla="*/ 50 h 60"/>
                <a:gd name="T88" fmla="*/ 35 w 70"/>
                <a:gd name="T89" fmla="*/ 50 h 60"/>
                <a:gd name="T90" fmla="*/ 35 w 70"/>
                <a:gd name="T91" fmla="*/ 55 h 60"/>
                <a:gd name="T92" fmla="*/ 40 w 70"/>
                <a:gd name="T93" fmla="*/ 55 h 60"/>
                <a:gd name="T94" fmla="*/ 35 w 70"/>
                <a:gd name="T95" fmla="*/ 55 h 60"/>
                <a:gd name="T96" fmla="*/ 30 w 70"/>
                <a:gd name="T97" fmla="*/ 60 h 60"/>
                <a:gd name="T98" fmla="*/ 20 w 70"/>
                <a:gd name="T99" fmla="*/ 55 h 60"/>
                <a:gd name="T100" fmla="*/ 20 w 70"/>
                <a:gd name="T101" fmla="*/ 60 h 60"/>
                <a:gd name="T102" fmla="*/ 20 w 70"/>
                <a:gd name="T103" fmla="*/ 60 h 60"/>
                <a:gd name="T104" fmla="*/ 10 w 70"/>
                <a:gd name="T105" fmla="*/ 55 h 60"/>
                <a:gd name="T106" fmla="*/ 5 w 70"/>
                <a:gd name="T107" fmla="*/ 60 h 60"/>
                <a:gd name="T108" fmla="*/ 0 w 70"/>
                <a:gd name="T109" fmla="*/ 55 h 60"/>
                <a:gd name="T110" fmla="*/ 0 w 70"/>
                <a:gd name="T111" fmla="*/ 50 h 60"/>
                <a:gd name="T112" fmla="*/ 0 w 70"/>
                <a:gd name="T113" fmla="*/ 50 h 60"/>
                <a:gd name="T114" fmla="*/ 0 w 70"/>
                <a:gd name="T115" fmla="*/ 50 h 60"/>
                <a:gd name="T116" fmla="*/ 0 w 70"/>
                <a:gd name="T117" fmla="*/ 5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60">
                  <a:moveTo>
                    <a:pt x="0" y="50"/>
                  </a:moveTo>
                  <a:lnTo>
                    <a:pt x="0" y="50"/>
                  </a:lnTo>
                  <a:lnTo>
                    <a:pt x="0" y="50"/>
                  </a:lnTo>
                  <a:lnTo>
                    <a:pt x="0" y="50"/>
                  </a:lnTo>
                  <a:lnTo>
                    <a:pt x="0" y="45"/>
                  </a:lnTo>
                  <a:lnTo>
                    <a:pt x="0" y="40"/>
                  </a:lnTo>
                  <a:lnTo>
                    <a:pt x="0" y="40"/>
                  </a:lnTo>
                  <a:lnTo>
                    <a:pt x="5" y="35"/>
                  </a:lnTo>
                  <a:lnTo>
                    <a:pt x="5" y="35"/>
                  </a:lnTo>
                  <a:lnTo>
                    <a:pt x="5" y="30"/>
                  </a:lnTo>
                  <a:lnTo>
                    <a:pt x="10" y="25"/>
                  </a:lnTo>
                  <a:lnTo>
                    <a:pt x="15" y="25"/>
                  </a:lnTo>
                  <a:lnTo>
                    <a:pt x="20" y="20"/>
                  </a:lnTo>
                  <a:lnTo>
                    <a:pt x="35" y="5"/>
                  </a:lnTo>
                  <a:lnTo>
                    <a:pt x="40" y="0"/>
                  </a:lnTo>
                  <a:lnTo>
                    <a:pt x="40" y="0"/>
                  </a:lnTo>
                  <a:lnTo>
                    <a:pt x="45" y="0"/>
                  </a:lnTo>
                  <a:lnTo>
                    <a:pt x="50" y="0"/>
                  </a:lnTo>
                  <a:lnTo>
                    <a:pt x="50" y="0"/>
                  </a:lnTo>
                  <a:lnTo>
                    <a:pt x="50" y="0"/>
                  </a:lnTo>
                  <a:lnTo>
                    <a:pt x="55" y="5"/>
                  </a:lnTo>
                  <a:lnTo>
                    <a:pt x="60" y="5"/>
                  </a:lnTo>
                  <a:lnTo>
                    <a:pt x="60" y="5"/>
                  </a:lnTo>
                  <a:lnTo>
                    <a:pt x="65" y="10"/>
                  </a:lnTo>
                  <a:lnTo>
                    <a:pt x="70" y="15"/>
                  </a:lnTo>
                  <a:lnTo>
                    <a:pt x="70" y="20"/>
                  </a:lnTo>
                  <a:lnTo>
                    <a:pt x="70" y="20"/>
                  </a:lnTo>
                  <a:lnTo>
                    <a:pt x="70" y="25"/>
                  </a:lnTo>
                  <a:lnTo>
                    <a:pt x="70" y="30"/>
                  </a:lnTo>
                  <a:lnTo>
                    <a:pt x="65" y="35"/>
                  </a:lnTo>
                  <a:lnTo>
                    <a:pt x="65" y="35"/>
                  </a:lnTo>
                  <a:lnTo>
                    <a:pt x="65" y="40"/>
                  </a:lnTo>
                  <a:lnTo>
                    <a:pt x="65" y="45"/>
                  </a:lnTo>
                  <a:lnTo>
                    <a:pt x="60" y="45"/>
                  </a:lnTo>
                  <a:lnTo>
                    <a:pt x="60" y="45"/>
                  </a:lnTo>
                  <a:lnTo>
                    <a:pt x="55" y="45"/>
                  </a:lnTo>
                  <a:lnTo>
                    <a:pt x="55" y="40"/>
                  </a:lnTo>
                  <a:lnTo>
                    <a:pt x="55" y="40"/>
                  </a:lnTo>
                  <a:lnTo>
                    <a:pt x="50" y="45"/>
                  </a:lnTo>
                  <a:lnTo>
                    <a:pt x="50" y="50"/>
                  </a:lnTo>
                  <a:lnTo>
                    <a:pt x="50" y="50"/>
                  </a:lnTo>
                  <a:lnTo>
                    <a:pt x="50" y="50"/>
                  </a:lnTo>
                  <a:lnTo>
                    <a:pt x="35" y="50"/>
                  </a:lnTo>
                  <a:lnTo>
                    <a:pt x="30" y="50"/>
                  </a:lnTo>
                  <a:lnTo>
                    <a:pt x="35" y="50"/>
                  </a:lnTo>
                  <a:lnTo>
                    <a:pt x="35" y="55"/>
                  </a:lnTo>
                  <a:lnTo>
                    <a:pt x="40" y="55"/>
                  </a:lnTo>
                  <a:lnTo>
                    <a:pt x="35" y="55"/>
                  </a:lnTo>
                  <a:lnTo>
                    <a:pt x="30" y="60"/>
                  </a:lnTo>
                  <a:lnTo>
                    <a:pt x="20" y="55"/>
                  </a:lnTo>
                  <a:lnTo>
                    <a:pt x="20" y="60"/>
                  </a:lnTo>
                  <a:lnTo>
                    <a:pt x="20" y="60"/>
                  </a:lnTo>
                  <a:lnTo>
                    <a:pt x="10" y="55"/>
                  </a:lnTo>
                  <a:lnTo>
                    <a:pt x="5" y="60"/>
                  </a:lnTo>
                  <a:lnTo>
                    <a:pt x="0" y="55"/>
                  </a:lnTo>
                  <a:lnTo>
                    <a:pt x="0" y="50"/>
                  </a:lnTo>
                  <a:lnTo>
                    <a:pt x="0" y="50"/>
                  </a:lnTo>
                  <a:lnTo>
                    <a:pt x="0" y="50"/>
                  </a:lnTo>
                  <a:lnTo>
                    <a:pt x="0" y="5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4" name="Freeform 88"/>
            <p:cNvSpPr>
              <a:spLocks/>
            </p:cNvSpPr>
            <p:nvPr/>
          </p:nvSpPr>
          <p:spPr bwMode="auto">
            <a:xfrm>
              <a:off x="5049839" y="4348163"/>
              <a:ext cx="128588" cy="136525"/>
            </a:xfrm>
            <a:custGeom>
              <a:avLst/>
              <a:gdLst>
                <a:gd name="T0" fmla="*/ 5 w 81"/>
                <a:gd name="T1" fmla="*/ 45 h 86"/>
                <a:gd name="T2" fmla="*/ 5 w 81"/>
                <a:gd name="T3" fmla="*/ 45 h 86"/>
                <a:gd name="T4" fmla="*/ 0 w 81"/>
                <a:gd name="T5" fmla="*/ 45 h 86"/>
                <a:gd name="T6" fmla="*/ 0 w 81"/>
                <a:gd name="T7" fmla="*/ 45 h 86"/>
                <a:gd name="T8" fmla="*/ 16 w 81"/>
                <a:gd name="T9" fmla="*/ 20 h 86"/>
                <a:gd name="T10" fmla="*/ 16 w 81"/>
                <a:gd name="T11" fmla="*/ 20 h 86"/>
                <a:gd name="T12" fmla="*/ 21 w 81"/>
                <a:gd name="T13" fmla="*/ 20 h 86"/>
                <a:gd name="T14" fmla="*/ 21 w 81"/>
                <a:gd name="T15" fmla="*/ 15 h 86"/>
                <a:gd name="T16" fmla="*/ 21 w 81"/>
                <a:gd name="T17" fmla="*/ 15 h 86"/>
                <a:gd name="T18" fmla="*/ 21 w 81"/>
                <a:gd name="T19" fmla="*/ 10 h 86"/>
                <a:gd name="T20" fmla="*/ 21 w 81"/>
                <a:gd name="T21" fmla="*/ 10 h 86"/>
                <a:gd name="T22" fmla="*/ 26 w 81"/>
                <a:gd name="T23" fmla="*/ 5 h 86"/>
                <a:gd name="T24" fmla="*/ 26 w 81"/>
                <a:gd name="T25" fmla="*/ 5 h 86"/>
                <a:gd name="T26" fmla="*/ 31 w 81"/>
                <a:gd name="T27" fmla="*/ 0 h 86"/>
                <a:gd name="T28" fmla="*/ 31 w 81"/>
                <a:gd name="T29" fmla="*/ 0 h 86"/>
                <a:gd name="T30" fmla="*/ 41 w 81"/>
                <a:gd name="T31" fmla="*/ 5 h 86"/>
                <a:gd name="T32" fmla="*/ 41 w 81"/>
                <a:gd name="T33" fmla="*/ 10 h 86"/>
                <a:gd name="T34" fmla="*/ 46 w 81"/>
                <a:gd name="T35" fmla="*/ 10 h 86"/>
                <a:gd name="T36" fmla="*/ 61 w 81"/>
                <a:gd name="T37" fmla="*/ 15 h 86"/>
                <a:gd name="T38" fmla="*/ 61 w 81"/>
                <a:gd name="T39" fmla="*/ 15 h 86"/>
                <a:gd name="T40" fmla="*/ 61 w 81"/>
                <a:gd name="T41" fmla="*/ 20 h 86"/>
                <a:gd name="T42" fmla="*/ 56 w 81"/>
                <a:gd name="T43" fmla="*/ 25 h 86"/>
                <a:gd name="T44" fmla="*/ 61 w 81"/>
                <a:gd name="T45" fmla="*/ 25 h 86"/>
                <a:gd name="T46" fmla="*/ 61 w 81"/>
                <a:gd name="T47" fmla="*/ 25 h 86"/>
                <a:gd name="T48" fmla="*/ 66 w 81"/>
                <a:gd name="T49" fmla="*/ 20 h 86"/>
                <a:gd name="T50" fmla="*/ 71 w 81"/>
                <a:gd name="T51" fmla="*/ 20 h 86"/>
                <a:gd name="T52" fmla="*/ 71 w 81"/>
                <a:gd name="T53" fmla="*/ 15 h 86"/>
                <a:gd name="T54" fmla="*/ 76 w 81"/>
                <a:gd name="T55" fmla="*/ 20 h 86"/>
                <a:gd name="T56" fmla="*/ 76 w 81"/>
                <a:gd name="T57" fmla="*/ 20 h 86"/>
                <a:gd name="T58" fmla="*/ 76 w 81"/>
                <a:gd name="T59" fmla="*/ 25 h 86"/>
                <a:gd name="T60" fmla="*/ 76 w 81"/>
                <a:gd name="T61" fmla="*/ 30 h 86"/>
                <a:gd name="T62" fmla="*/ 76 w 81"/>
                <a:gd name="T63" fmla="*/ 30 h 86"/>
                <a:gd name="T64" fmla="*/ 81 w 81"/>
                <a:gd name="T65" fmla="*/ 35 h 86"/>
                <a:gd name="T66" fmla="*/ 81 w 81"/>
                <a:gd name="T67" fmla="*/ 40 h 86"/>
                <a:gd name="T68" fmla="*/ 81 w 81"/>
                <a:gd name="T69" fmla="*/ 51 h 86"/>
                <a:gd name="T70" fmla="*/ 76 w 81"/>
                <a:gd name="T71" fmla="*/ 51 h 86"/>
                <a:gd name="T72" fmla="*/ 71 w 81"/>
                <a:gd name="T73" fmla="*/ 56 h 86"/>
                <a:gd name="T74" fmla="*/ 66 w 81"/>
                <a:gd name="T75" fmla="*/ 61 h 86"/>
                <a:gd name="T76" fmla="*/ 71 w 81"/>
                <a:gd name="T77" fmla="*/ 61 h 86"/>
                <a:gd name="T78" fmla="*/ 76 w 81"/>
                <a:gd name="T79" fmla="*/ 61 h 86"/>
                <a:gd name="T80" fmla="*/ 76 w 81"/>
                <a:gd name="T81" fmla="*/ 61 h 86"/>
                <a:gd name="T82" fmla="*/ 76 w 81"/>
                <a:gd name="T83" fmla="*/ 66 h 86"/>
                <a:gd name="T84" fmla="*/ 76 w 81"/>
                <a:gd name="T85" fmla="*/ 81 h 86"/>
                <a:gd name="T86" fmla="*/ 66 w 81"/>
                <a:gd name="T87" fmla="*/ 81 h 86"/>
                <a:gd name="T88" fmla="*/ 51 w 81"/>
                <a:gd name="T89" fmla="*/ 86 h 86"/>
                <a:gd name="T90" fmla="*/ 46 w 81"/>
                <a:gd name="T91" fmla="*/ 81 h 86"/>
                <a:gd name="T92" fmla="*/ 41 w 81"/>
                <a:gd name="T93" fmla="*/ 81 h 86"/>
                <a:gd name="T94" fmla="*/ 31 w 81"/>
                <a:gd name="T95" fmla="*/ 81 h 86"/>
                <a:gd name="T96" fmla="*/ 31 w 81"/>
                <a:gd name="T97" fmla="*/ 76 h 86"/>
                <a:gd name="T98" fmla="*/ 31 w 81"/>
                <a:gd name="T99" fmla="*/ 76 h 86"/>
                <a:gd name="T100" fmla="*/ 31 w 81"/>
                <a:gd name="T101" fmla="*/ 71 h 86"/>
                <a:gd name="T102" fmla="*/ 31 w 81"/>
                <a:gd name="T103" fmla="*/ 66 h 86"/>
                <a:gd name="T104" fmla="*/ 31 w 81"/>
                <a:gd name="T105" fmla="*/ 61 h 86"/>
                <a:gd name="T106" fmla="*/ 31 w 81"/>
                <a:gd name="T107" fmla="*/ 61 h 86"/>
                <a:gd name="T108" fmla="*/ 26 w 81"/>
                <a:gd name="T109" fmla="*/ 61 h 86"/>
                <a:gd name="T110" fmla="*/ 21 w 81"/>
                <a:gd name="T111" fmla="*/ 56 h 86"/>
                <a:gd name="T112" fmla="*/ 16 w 81"/>
                <a:gd name="T113" fmla="*/ 56 h 86"/>
                <a:gd name="T114" fmla="*/ 10 w 81"/>
                <a:gd name="T115" fmla="*/ 51 h 86"/>
                <a:gd name="T116" fmla="*/ 5 w 81"/>
                <a:gd name="T117" fmla="*/ 4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1" h="86">
                  <a:moveTo>
                    <a:pt x="5" y="45"/>
                  </a:moveTo>
                  <a:lnTo>
                    <a:pt x="5" y="45"/>
                  </a:lnTo>
                  <a:lnTo>
                    <a:pt x="0" y="45"/>
                  </a:lnTo>
                  <a:lnTo>
                    <a:pt x="0" y="45"/>
                  </a:lnTo>
                  <a:lnTo>
                    <a:pt x="16" y="20"/>
                  </a:lnTo>
                  <a:lnTo>
                    <a:pt x="16" y="20"/>
                  </a:lnTo>
                  <a:lnTo>
                    <a:pt x="21" y="20"/>
                  </a:lnTo>
                  <a:lnTo>
                    <a:pt x="21" y="15"/>
                  </a:lnTo>
                  <a:lnTo>
                    <a:pt x="21" y="15"/>
                  </a:lnTo>
                  <a:lnTo>
                    <a:pt x="21" y="10"/>
                  </a:lnTo>
                  <a:lnTo>
                    <a:pt x="21" y="10"/>
                  </a:lnTo>
                  <a:lnTo>
                    <a:pt x="26" y="5"/>
                  </a:lnTo>
                  <a:lnTo>
                    <a:pt x="26" y="5"/>
                  </a:lnTo>
                  <a:lnTo>
                    <a:pt x="31" y="0"/>
                  </a:lnTo>
                  <a:lnTo>
                    <a:pt x="31" y="0"/>
                  </a:lnTo>
                  <a:lnTo>
                    <a:pt x="41" y="5"/>
                  </a:lnTo>
                  <a:lnTo>
                    <a:pt x="41" y="10"/>
                  </a:lnTo>
                  <a:lnTo>
                    <a:pt x="46" y="10"/>
                  </a:lnTo>
                  <a:lnTo>
                    <a:pt x="61" y="15"/>
                  </a:lnTo>
                  <a:lnTo>
                    <a:pt x="61" y="15"/>
                  </a:lnTo>
                  <a:lnTo>
                    <a:pt x="61" y="20"/>
                  </a:lnTo>
                  <a:lnTo>
                    <a:pt x="56" y="25"/>
                  </a:lnTo>
                  <a:lnTo>
                    <a:pt x="61" y="25"/>
                  </a:lnTo>
                  <a:lnTo>
                    <a:pt x="61" y="25"/>
                  </a:lnTo>
                  <a:lnTo>
                    <a:pt x="66" y="20"/>
                  </a:lnTo>
                  <a:lnTo>
                    <a:pt x="71" y="20"/>
                  </a:lnTo>
                  <a:lnTo>
                    <a:pt x="71" y="15"/>
                  </a:lnTo>
                  <a:lnTo>
                    <a:pt x="76" y="20"/>
                  </a:lnTo>
                  <a:lnTo>
                    <a:pt x="76" y="20"/>
                  </a:lnTo>
                  <a:lnTo>
                    <a:pt x="76" y="25"/>
                  </a:lnTo>
                  <a:lnTo>
                    <a:pt x="76" y="30"/>
                  </a:lnTo>
                  <a:lnTo>
                    <a:pt x="76" y="30"/>
                  </a:lnTo>
                  <a:lnTo>
                    <a:pt x="81" y="35"/>
                  </a:lnTo>
                  <a:lnTo>
                    <a:pt x="81" y="40"/>
                  </a:lnTo>
                  <a:lnTo>
                    <a:pt x="81" y="51"/>
                  </a:lnTo>
                  <a:lnTo>
                    <a:pt x="76" y="51"/>
                  </a:lnTo>
                  <a:lnTo>
                    <a:pt x="71" y="56"/>
                  </a:lnTo>
                  <a:lnTo>
                    <a:pt x="66" y="61"/>
                  </a:lnTo>
                  <a:lnTo>
                    <a:pt x="71" y="61"/>
                  </a:lnTo>
                  <a:lnTo>
                    <a:pt x="76" y="61"/>
                  </a:lnTo>
                  <a:lnTo>
                    <a:pt x="76" y="61"/>
                  </a:lnTo>
                  <a:lnTo>
                    <a:pt x="76" y="66"/>
                  </a:lnTo>
                  <a:lnTo>
                    <a:pt x="76" y="81"/>
                  </a:lnTo>
                  <a:lnTo>
                    <a:pt x="66" y="81"/>
                  </a:lnTo>
                  <a:lnTo>
                    <a:pt x="51" y="86"/>
                  </a:lnTo>
                  <a:lnTo>
                    <a:pt x="46" y="81"/>
                  </a:lnTo>
                  <a:lnTo>
                    <a:pt x="41" y="81"/>
                  </a:lnTo>
                  <a:lnTo>
                    <a:pt x="31" y="81"/>
                  </a:lnTo>
                  <a:lnTo>
                    <a:pt x="31" y="76"/>
                  </a:lnTo>
                  <a:lnTo>
                    <a:pt x="31" y="76"/>
                  </a:lnTo>
                  <a:lnTo>
                    <a:pt x="31" y="71"/>
                  </a:lnTo>
                  <a:lnTo>
                    <a:pt x="31" y="66"/>
                  </a:lnTo>
                  <a:lnTo>
                    <a:pt x="31" y="61"/>
                  </a:lnTo>
                  <a:lnTo>
                    <a:pt x="31" y="61"/>
                  </a:lnTo>
                  <a:lnTo>
                    <a:pt x="26" y="61"/>
                  </a:lnTo>
                  <a:lnTo>
                    <a:pt x="21" y="56"/>
                  </a:lnTo>
                  <a:lnTo>
                    <a:pt x="16" y="56"/>
                  </a:lnTo>
                  <a:lnTo>
                    <a:pt x="10" y="51"/>
                  </a:lnTo>
                  <a:lnTo>
                    <a:pt x="5" y="4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5" name="Freeform 89"/>
            <p:cNvSpPr>
              <a:spLocks/>
            </p:cNvSpPr>
            <p:nvPr/>
          </p:nvSpPr>
          <p:spPr bwMode="auto">
            <a:xfrm>
              <a:off x="4697414" y="4516438"/>
              <a:ext cx="481013" cy="241300"/>
            </a:xfrm>
            <a:custGeom>
              <a:avLst/>
              <a:gdLst>
                <a:gd name="T0" fmla="*/ 25 w 303"/>
                <a:gd name="T1" fmla="*/ 20 h 152"/>
                <a:gd name="T2" fmla="*/ 50 w 303"/>
                <a:gd name="T3" fmla="*/ 20 h 152"/>
                <a:gd name="T4" fmla="*/ 86 w 303"/>
                <a:gd name="T5" fmla="*/ 36 h 152"/>
                <a:gd name="T6" fmla="*/ 126 w 303"/>
                <a:gd name="T7" fmla="*/ 31 h 152"/>
                <a:gd name="T8" fmla="*/ 151 w 303"/>
                <a:gd name="T9" fmla="*/ 31 h 152"/>
                <a:gd name="T10" fmla="*/ 151 w 303"/>
                <a:gd name="T11" fmla="*/ 36 h 152"/>
                <a:gd name="T12" fmla="*/ 157 w 303"/>
                <a:gd name="T13" fmla="*/ 26 h 152"/>
                <a:gd name="T14" fmla="*/ 157 w 303"/>
                <a:gd name="T15" fmla="*/ 20 h 152"/>
                <a:gd name="T16" fmla="*/ 157 w 303"/>
                <a:gd name="T17" fmla="*/ 0 h 152"/>
                <a:gd name="T18" fmla="*/ 162 w 303"/>
                <a:gd name="T19" fmla="*/ 0 h 152"/>
                <a:gd name="T20" fmla="*/ 162 w 303"/>
                <a:gd name="T21" fmla="*/ 0 h 152"/>
                <a:gd name="T22" fmla="*/ 162 w 303"/>
                <a:gd name="T23" fmla="*/ 5 h 152"/>
                <a:gd name="T24" fmla="*/ 182 w 303"/>
                <a:gd name="T25" fmla="*/ 10 h 152"/>
                <a:gd name="T26" fmla="*/ 192 w 303"/>
                <a:gd name="T27" fmla="*/ 10 h 152"/>
                <a:gd name="T28" fmla="*/ 197 w 303"/>
                <a:gd name="T29" fmla="*/ 5 h 152"/>
                <a:gd name="T30" fmla="*/ 197 w 303"/>
                <a:gd name="T31" fmla="*/ 0 h 152"/>
                <a:gd name="T32" fmla="*/ 222 w 303"/>
                <a:gd name="T33" fmla="*/ 5 h 152"/>
                <a:gd name="T34" fmla="*/ 227 w 303"/>
                <a:gd name="T35" fmla="*/ 10 h 152"/>
                <a:gd name="T36" fmla="*/ 243 w 303"/>
                <a:gd name="T37" fmla="*/ 10 h 152"/>
                <a:gd name="T38" fmla="*/ 258 w 303"/>
                <a:gd name="T39" fmla="*/ 15 h 152"/>
                <a:gd name="T40" fmla="*/ 273 w 303"/>
                <a:gd name="T41" fmla="*/ 10 h 152"/>
                <a:gd name="T42" fmla="*/ 298 w 303"/>
                <a:gd name="T43" fmla="*/ 0 h 152"/>
                <a:gd name="T44" fmla="*/ 298 w 303"/>
                <a:gd name="T45" fmla="*/ 10 h 152"/>
                <a:gd name="T46" fmla="*/ 303 w 303"/>
                <a:gd name="T47" fmla="*/ 26 h 152"/>
                <a:gd name="T48" fmla="*/ 283 w 303"/>
                <a:gd name="T49" fmla="*/ 66 h 152"/>
                <a:gd name="T50" fmla="*/ 283 w 303"/>
                <a:gd name="T51" fmla="*/ 81 h 152"/>
                <a:gd name="T52" fmla="*/ 278 w 303"/>
                <a:gd name="T53" fmla="*/ 96 h 152"/>
                <a:gd name="T54" fmla="*/ 283 w 303"/>
                <a:gd name="T55" fmla="*/ 107 h 152"/>
                <a:gd name="T56" fmla="*/ 263 w 303"/>
                <a:gd name="T57" fmla="*/ 107 h 152"/>
                <a:gd name="T58" fmla="*/ 258 w 303"/>
                <a:gd name="T59" fmla="*/ 112 h 152"/>
                <a:gd name="T60" fmla="*/ 243 w 303"/>
                <a:gd name="T61" fmla="*/ 101 h 152"/>
                <a:gd name="T62" fmla="*/ 238 w 303"/>
                <a:gd name="T63" fmla="*/ 107 h 152"/>
                <a:gd name="T64" fmla="*/ 232 w 303"/>
                <a:gd name="T65" fmla="*/ 112 h 152"/>
                <a:gd name="T66" fmla="*/ 227 w 303"/>
                <a:gd name="T67" fmla="*/ 127 h 152"/>
                <a:gd name="T68" fmla="*/ 222 w 303"/>
                <a:gd name="T69" fmla="*/ 132 h 152"/>
                <a:gd name="T70" fmla="*/ 192 w 303"/>
                <a:gd name="T71" fmla="*/ 142 h 152"/>
                <a:gd name="T72" fmla="*/ 167 w 303"/>
                <a:gd name="T73" fmla="*/ 147 h 152"/>
                <a:gd name="T74" fmla="*/ 157 w 303"/>
                <a:gd name="T75" fmla="*/ 137 h 152"/>
                <a:gd name="T76" fmla="*/ 146 w 303"/>
                <a:gd name="T77" fmla="*/ 142 h 152"/>
                <a:gd name="T78" fmla="*/ 146 w 303"/>
                <a:gd name="T79" fmla="*/ 127 h 152"/>
                <a:gd name="T80" fmla="*/ 126 w 303"/>
                <a:gd name="T81" fmla="*/ 127 h 152"/>
                <a:gd name="T82" fmla="*/ 111 w 303"/>
                <a:gd name="T83" fmla="*/ 112 h 152"/>
                <a:gd name="T84" fmla="*/ 86 w 303"/>
                <a:gd name="T85" fmla="*/ 96 h 152"/>
                <a:gd name="T86" fmla="*/ 81 w 303"/>
                <a:gd name="T87" fmla="*/ 86 h 152"/>
                <a:gd name="T88" fmla="*/ 65 w 303"/>
                <a:gd name="T89" fmla="*/ 81 h 152"/>
                <a:gd name="T90" fmla="*/ 55 w 303"/>
                <a:gd name="T91" fmla="*/ 86 h 152"/>
                <a:gd name="T92" fmla="*/ 40 w 303"/>
                <a:gd name="T93" fmla="*/ 81 h 152"/>
                <a:gd name="T94" fmla="*/ 40 w 303"/>
                <a:gd name="T95" fmla="*/ 71 h 152"/>
                <a:gd name="T96" fmla="*/ 20 w 303"/>
                <a:gd name="T97" fmla="*/ 66 h 152"/>
                <a:gd name="T98" fmla="*/ 0 w 303"/>
                <a:gd name="T99" fmla="*/ 51 h 152"/>
                <a:gd name="T100" fmla="*/ 0 w 303"/>
                <a:gd name="T101" fmla="*/ 36 h 152"/>
                <a:gd name="T102" fmla="*/ 20 w 303"/>
                <a:gd name="T103" fmla="*/ 2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3" h="152">
                  <a:moveTo>
                    <a:pt x="20" y="20"/>
                  </a:moveTo>
                  <a:lnTo>
                    <a:pt x="20" y="20"/>
                  </a:lnTo>
                  <a:lnTo>
                    <a:pt x="25" y="20"/>
                  </a:lnTo>
                  <a:lnTo>
                    <a:pt x="25" y="20"/>
                  </a:lnTo>
                  <a:lnTo>
                    <a:pt x="35" y="20"/>
                  </a:lnTo>
                  <a:lnTo>
                    <a:pt x="50" y="20"/>
                  </a:lnTo>
                  <a:lnTo>
                    <a:pt x="75" y="31"/>
                  </a:lnTo>
                  <a:lnTo>
                    <a:pt x="81" y="36"/>
                  </a:lnTo>
                  <a:lnTo>
                    <a:pt x="86" y="36"/>
                  </a:lnTo>
                  <a:lnTo>
                    <a:pt x="106" y="36"/>
                  </a:lnTo>
                  <a:lnTo>
                    <a:pt x="121" y="31"/>
                  </a:lnTo>
                  <a:lnTo>
                    <a:pt x="126" y="31"/>
                  </a:lnTo>
                  <a:lnTo>
                    <a:pt x="141" y="36"/>
                  </a:lnTo>
                  <a:lnTo>
                    <a:pt x="146" y="31"/>
                  </a:lnTo>
                  <a:lnTo>
                    <a:pt x="151" y="31"/>
                  </a:lnTo>
                  <a:lnTo>
                    <a:pt x="157" y="31"/>
                  </a:lnTo>
                  <a:lnTo>
                    <a:pt x="151" y="36"/>
                  </a:lnTo>
                  <a:lnTo>
                    <a:pt x="151" y="36"/>
                  </a:lnTo>
                  <a:lnTo>
                    <a:pt x="157" y="31"/>
                  </a:lnTo>
                  <a:lnTo>
                    <a:pt x="157" y="31"/>
                  </a:lnTo>
                  <a:lnTo>
                    <a:pt x="157" y="26"/>
                  </a:lnTo>
                  <a:lnTo>
                    <a:pt x="157" y="26"/>
                  </a:lnTo>
                  <a:lnTo>
                    <a:pt x="157" y="20"/>
                  </a:lnTo>
                  <a:lnTo>
                    <a:pt x="157" y="20"/>
                  </a:lnTo>
                  <a:lnTo>
                    <a:pt x="157" y="5"/>
                  </a:lnTo>
                  <a:lnTo>
                    <a:pt x="157" y="0"/>
                  </a:lnTo>
                  <a:lnTo>
                    <a:pt x="157" y="0"/>
                  </a:lnTo>
                  <a:lnTo>
                    <a:pt x="157" y="0"/>
                  </a:lnTo>
                  <a:lnTo>
                    <a:pt x="162" y="0"/>
                  </a:lnTo>
                  <a:lnTo>
                    <a:pt x="162" y="0"/>
                  </a:lnTo>
                  <a:lnTo>
                    <a:pt x="162" y="0"/>
                  </a:lnTo>
                  <a:lnTo>
                    <a:pt x="162" y="0"/>
                  </a:lnTo>
                  <a:lnTo>
                    <a:pt x="162" y="0"/>
                  </a:lnTo>
                  <a:lnTo>
                    <a:pt x="162" y="0"/>
                  </a:lnTo>
                  <a:lnTo>
                    <a:pt x="162" y="0"/>
                  </a:lnTo>
                  <a:lnTo>
                    <a:pt x="162" y="5"/>
                  </a:lnTo>
                  <a:lnTo>
                    <a:pt x="167" y="10"/>
                  </a:lnTo>
                  <a:lnTo>
                    <a:pt x="172" y="5"/>
                  </a:lnTo>
                  <a:lnTo>
                    <a:pt x="182" y="10"/>
                  </a:lnTo>
                  <a:lnTo>
                    <a:pt x="182" y="10"/>
                  </a:lnTo>
                  <a:lnTo>
                    <a:pt x="182" y="5"/>
                  </a:lnTo>
                  <a:lnTo>
                    <a:pt x="192" y="10"/>
                  </a:lnTo>
                  <a:lnTo>
                    <a:pt x="197" y="5"/>
                  </a:lnTo>
                  <a:lnTo>
                    <a:pt x="202" y="5"/>
                  </a:lnTo>
                  <a:lnTo>
                    <a:pt x="197" y="5"/>
                  </a:lnTo>
                  <a:lnTo>
                    <a:pt x="197" y="0"/>
                  </a:lnTo>
                  <a:lnTo>
                    <a:pt x="192" y="0"/>
                  </a:lnTo>
                  <a:lnTo>
                    <a:pt x="197" y="0"/>
                  </a:lnTo>
                  <a:lnTo>
                    <a:pt x="212" y="0"/>
                  </a:lnTo>
                  <a:lnTo>
                    <a:pt x="212" y="0"/>
                  </a:lnTo>
                  <a:lnTo>
                    <a:pt x="222" y="5"/>
                  </a:lnTo>
                  <a:lnTo>
                    <a:pt x="222" y="5"/>
                  </a:lnTo>
                  <a:lnTo>
                    <a:pt x="227" y="10"/>
                  </a:lnTo>
                  <a:lnTo>
                    <a:pt x="227" y="10"/>
                  </a:lnTo>
                  <a:lnTo>
                    <a:pt x="232" y="10"/>
                  </a:lnTo>
                  <a:lnTo>
                    <a:pt x="238" y="10"/>
                  </a:lnTo>
                  <a:lnTo>
                    <a:pt x="243" y="10"/>
                  </a:lnTo>
                  <a:lnTo>
                    <a:pt x="248" y="10"/>
                  </a:lnTo>
                  <a:lnTo>
                    <a:pt x="258" y="10"/>
                  </a:lnTo>
                  <a:lnTo>
                    <a:pt x="258" y="15"/>
                  </a:lnTo>
                  <a:lnTo>
                    <a:pt x="263" y="15"/>
                  </a:lnTo>
                  <a:lnTo>
                    <a:pt x="268" y="15"/>
                  </a:lnTo>
                  <a:lnTo>
                    <a:pt x="273" y="10"/>
                  </a:lnTo>
                  <a:lnTo>
                    <a:pt x="283" y="10"/>
                  </a:lnTo>
                  <a:lnTo>
                    <a:pt x="293" y="0"/>
                  </a:lnTo>
                  <a:lnTo>
                    <a:pt x="298" y="0"/>
                  </a:lnTo>
                  <a:lnTo>
                    <a:pt x="298" y="5"/>
                  </a:lnTo>
                  <a:lnTo>
                    <a:pt x="298" y="5"/>
                  </a:lnTo>
                  <a:lnTo>
                    <a:pt x="298" y="10"/>
                  </a:lnTo>
                  <a:lnTo>
                    <a:pt x="303" y="15"/>
                  </a:lnTo>
                  <a:lnTo>
                    <a:pt x="303" y="20"/>
                  </a:lnTo>
                  <a:lnTo>
                    <a:pt x="303" y="26"/>
                  </a:lnTo>
                  <a:lnTo>
                    <a:pt x="298" y="36"/>
                  </a:lnTo>
                  <a:lnTo>
                    <a:pt x="283" y="66"/>
                  </a:lnTo>
                  <a:lnTo>
                    <a:pt x="283" y="66"/>
                  </a:lnTo>
                  <a:lnTo>
                    <a:pt x="283" y="71"/>
                  </a:lnTo>
                  <a:lnTo>
                    <a:pt x="288" y="76"/>
                  </a:lnTo>
                  <a:lnTo>
                    <a:pt x="283" y="81"/>
                  </a:lnTo>
                  <a:lnTo>
                    <a:pt x="283" y="86"/>
                  </a:lnTo>
                  <a:lnTo>
                    <a:pt x="278" y="96"/>
                  </a:lnTo>
                  <a:lnTo>
                    <a:pt x="278" y="96"/>
                  </a:lnTo>
                  <a:lnTo>
                    <a:pt x="278" y="101"/>
                  </a:lnTo>
                  <a:lnTo>
                    <a:pt x="283" y="101"/>
                  </a:lnTo>
                  <a:lnTo>
                    <a:pt x="283" y="107"/>
                  </a:lnTo>
                  <a:lnTo>
                    <a:pt x="268" y="112"/>
                  </a:lnTo>
                  <a:lnTo>
                    <a:pt x="263" y="107"/>
                  </a:lnTo>
                  <a:lnTo>
                    <a:pt x="263" y="107"/>
                  </a:lnTo>
                  <a:lnTo>
                    <a:pt x="263" y="112"/>
                  </a:lnTo>
                  <a:lnTo>
                    <a:pt x="258" y="117"/>
                  </a:lnTo>
                  <a:lnTo>
                    <a:pt x="258" y="112"/>
                  </a:lnTo>
                  <a:lnTo>
                    <a:pt x="253" y="101"/>
                  </a:lnTo>
                  <a:lnTo>
                    <a:pt x="243" y="96"/>
                  </a:lnTo>
                  <a:lnTo>
                    <a:pt x="243" y="101"/>
                  </a:lnTo>
                  <a:lnTo>
                    <a:pt x="243" y="101"/>
                  </a:lnTo>
                  <a:lnTo>
                    <a:pt x="243" y="107"/>
                  </a:lnTo>
                  <a:lnTo>
                    <a:pt x="238" y="107"/>
                  </a:lnTo>
                  <a:lnTo>
                    <a:pt x="238" y="101"/>
                  </a:lnTo>
                  <a:lnTo>
                    <a:pt x="232" y="107"/>
                  </a:lnTo>
                  <a:lnTo>
                    <a:pt x="232" y="112"/>
                  </a:lnTo>
                  <a:lnTo>
                    <a:pt x="232" y="117"/>
                  </a:lnTo>
                  <a:lnTo>
                    <a:pt x="232" y="122"/>
                  </a:lnTo>
                  <a:lnTo>
                    <a:pt x="227" y="127"/>
                  </a:lnTo>
                  <a:lnTo>
                    <a:pt x="227" y="132"/>
                  </a:lnTo>
                  <a:lnTo>
                    <a:pt x="227" y="132"/>
                  </a:lnTo>
                  <a:lnTo>
                    <a:pt x="222" y="132"/>
                  </a:lnTo>
                  <a:lnTo>
                    <a:pt x="207" y="137"/>
                  </a:lnTo>
                  <a:lnTo>
                    <a:pt x="202" y="137"/>
                  </a:lnTo>
                  <a:lnTo>
                    <a:pt x="192" y="142"/>
                  </a:lnTo>
                  <a:lnTo>
                    <a:pt x="192" y="137"/>
                  </a:lnTo>
                  <a:lnTo>
                    <a:pt x="187" y="142"/>
                  </a:lnTo>
                  <a:lnTo>
                    <a:pt x="167" y="147"/>
                  </a:lnTo>
                  <a:lnTo>
                    <a:pt x="162" y="152"/>
                  </a:lnTo>
                  <a:lnTo>
                    <a:pt x="162" y="142"/>
                  </a:lnTo>
                  <a:lnTo>
                    <a:pt x="157" y="137"/>
                  </a:lnTo>
                  <a:lnTo>
                    <a:pt x="157" y="137"/>
                  </a:lnTo>
                  <a:lnTo>
                    <a:pt x="151" y="137"/>
                  </a:lnTo>
                  <a:lnTo>
                    <a:pt x="146" y="142"/>
                  </a:lnTo>
                  <a:lnTo>
                    <a:pt x="146" y="137"/>
                  </a:lnTo>
                  <a:lnTo>
                    <a:pt x="146" y="132"/>
                  </a:lnTo>
                  <a:lnTo>
                    <a:pt x="146" y="127"/>
                  </a:lnTo>
                  <a:lnTo>
                    <a:pt x="146" y="122"/>
                  </a:lnTo>
                  <a:lnTo>
                    <a:pt x="136" y="122"/>
                  </a:lnTo>
                  <a:lnTo>
                    <a:pt x="126" y="127"/>
                  </a:lnTo>
                  <a:lnTo>
                    <a:pt x="121" y="122"/>
                  </a:lnTo>
                  <a:lnTo>
                    <a:pt x="126" y="112"/>
                  </a:lnTo>
                  <a:lnTo>
                    <a:pt x="111" y="112"/>
                  </a:lnTo>
                  <a:lnTo>
                    <a:pt x="106" y="112"/>
                  </a:lnTo>
                  <a:lnTo>
                    <a:pt x="96" y="101"/>
                  </a:lnTo>
                  <a:lnTo>
                    <a:pt x="86" y="96"/>
                  </a:lnTo>
                  <a:lnTo>
                    <a:pt x="86" y="91"/>
                  </a:lnTo>
                  <a:lnTo>
                    <a:pt x="81" y="86"/>
                  </a:lnTo>
                  <a:lnTo>
                    <a:pt x="81" y="86"/>
                  </a:lnTo>
                  <a:lnTo>
                    <a:pt x="75" y="86"/>
                  </a:lnTo>
                  <a:lnTo>
                    <a:pt x="70" y="86"/>
                  </a:lnTo>
                  <a:lnTo>
                    <a:pt x="65" y="81"/>
                  </a:lnTo>
                  <a:lnTo>
                    <a:pt x="60" y="81"/>
                  </a:lnTo>
                  <a:lnTo>
                    <a:pt x="55" y="86"/>
                  </a:lnTo>
                  <a:lnTo>
                    <a:pt x="55" y="86"/>
                  </a:lnTo>
                  <a:lnTo>
                    <a:pt x="55" y="91"/>
                  </a:lnTo>
                  <a:lnTo>
                    <a:pt x="40" y="86"/>
                  </a:lnTo>
                  <a:lnTo>
                    <a:pt x="40" y="81"/>
                  </a:lnTo>
                  <a:lnTo>
                    <a:pt x="40" y="81"/>
                  </a:lnTo>
                  <a:lnTo>
                    <a:pt x="45" y="76"/>
                  </a:lnTo>
                  <a:lnTo>
                    <a:pt x="40" y="71"/>
                  </a:lnTo>
                  <a:lnTo>
                    <a:pt x="35" y="71"/>
                  </a:lnTo>
                  <a:lnTo>
                    <a:pt x="25" y="66"/>
                  </a:lnTo>
                  <a:lnTo>
                    <a:pt x="20" y="66"/>
                  </a:lnTo>
                  <a:lnTo>
                    <a:pt x="15" y="56"/>
                  </a:lnTo>
                  <a:lnTo>
                    <a:pt x="10" y="56"/>
                  </a:lnTo>
                  <a:lnTo>
                    <a:pt x="0" y="51"/>
                  </a:lnTo>
                  <a:lnTo>
                    <a:pt x="0" y="46"/>
                  </a:lnTo>
                  <a:lnTo>
                    <a:pt x="0" y="36"/>
                  </a:lnTo>
                  <a:lnTo>
                    <a:pt x="0" y="36"/>
                  </a:lnTo>
                  <a:lnTo>
                    <a:pt x="10" y="36"/>
                  </a:lnTo>
                  <a:lnTo>
                    <a:pt x="20" y="36"/>
                  </a:lnTo>
                  <a:lnTo>
                    <a:pt x="20" y="26"/>
                  </a:lnTo>
                  <a:lnTo>
                    <a:pt x="20" y="26"/>
                  </a:lnTo>
                  <a:lnTo>
                    <a:pt x="20"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6" name="Freeform 90"/>
            <p:cNvSpPr>
              <a:spLocks/>
            </p:cNvSpPr>
            <p:nvPr/>
          </p:nvSpPr>
          <p:spPr bwMode="auto">
            <a:xfrm>
              <a:off x="4471989" y="4540250"/>
              <a:ext cx="506413" cy="498475"/>
            </a:xfrm>
            <a:custGeom>
              <a:avLst/>
              <a:gdLst>
                <a:gd name="T0" fmla="*/ 304 w 319"/>
                <a:gd name="T1" fmla="*/ 167 h 314"/>
                <a:gd name="T2" fmla="*/ 273 w 319"/>
                <a:gd name="T3" fmla="*/ 173 h 314"/>
                <a:gd name="T4" fmla="*/ 263 w 319"/>
                <a:gd name="T5" fmla="*/ 173 h 314"/>
                <a:gd name="T6" fmla="*/ 243 w 319"/>
                <a:gd name="T7" fmla="*/ 183 h 314"/>
                <a:gd name="T8" fmla="*/ 212 w 319"/>
                <a:gd name="T9" fmla="*/ 193 h 314"/>
                <a:gd name="T10" fmla="*/ 207 w 319"/>
                <a:gd name="T11" fmla="*/ 178 h 314"/>
                <a:gd name="T12" fmla="*/ 202 w 319"/>
                <a:gd name="T13" fmla="*/ 178 h 314"/>
                <a:gd name="T14" fmla="*/ 207 w 319"/>
                <a:gd name="T15" fmla="*/ 198 h 314"/>
                <a:gd name="T16" fmla="*/ 192 w 319"/>
                <a:gd name="T17" fmla="*/ 228 h 314"/>
                <a:gd name="T18" fmla="*/ 172 w 319"/>
                <a:gd name="T19" fmla="*/ 228 h 314"/>
                <a:gd name="T20" fmla="*/ 167 w 319"/>
                <a:gd name="T21" fmla="*/ 254 h 314"/>
                <a:gd name="T22" fmla="*/ 187 w 319"/>
                <a:gd name="T23" fmla="*/ 264 h 314"/>
                <a:gd name="T24" fmla="*/ 177 w 319"/>
                <a:gd name="T25" fmla="*/ 274 h 314"/>
                <a:gd name="T26" fmla="*/ 167 w 319"/>
                <a:gd name="T27" fmla="*/ 289 h 314"/>
                <a:gd name="T28" fmla="*/ 152 w 319"/>
                <a:gd name="T29" fmla="*/ 314 h 314"/>
                <a:gd name="T30" fmla="*/ 136 w 319"/>
                <a:gd name="T31" fmla="*/ 314 h 314"/>
                <a:gd name="T32" fmla="*/ 101 w 319"/>
                <a:gd name="T33" fmla="*/ 279 h 314"/>
                <a:gd name="T34" fmla="*/ 86 w 319"/>
                <a:gd name="T35" fmla="*/ 284 h 314"/>
                <a:gd name="T36" fmla="*/ 81 w 319"/>
                <a:gd name="T37" fmla="*/ 279 h 314"/>
                <a:gd name="T38" fmla="*/ 81 w 319"/>
                <a:gd name="T39" fmla="*/ 264 h 314"/>
                <a:gd name="T40" fmla="*/ 86 w 319"/>
                <a:gd name="T41" fmla="*/ 254 h 314"/>
                <a:gd name="T42" fmla="*/ 71 w 319"/>
                <a:gd name="T43" fmla="*/ 243 h 314"/>
                <a:gd name="T44" fmla="*/ 60 w 319"/>
                <a:gd name="T45" fmla="*/ 243 h 314"/>
                <a:gd name="T46" fmla="*/ 60 w 319"/>
                <a:gd name="T47" fmla="*/ 238 h 314"/>
                <a:gd name="T48" fmla="*/ 50 w 319"/>
                <a:gd name="T49" fmla="*/ 233 h 314"/>
                <a:gd name="T50" fmla="*/ 60 w 319"/>
                <a:gd name="T51" fmla="*/ 223 h 314"/>
                <a:gd name="T52" fmla="*/ 55 w 319"/>
                <a:gd name="T53" fmla="*/ 213 h 314"/>
                <a:gd name="T54" fmla="*/ 40 w 319"/>
                <a:gd name="T55" fmla="*/ 183 h 314"/>
                <a:gd name="T56" fmla="*/ 30 w 319"/>
                <a:gd name="T57" fmla="*/ 147 h 314"/>
                <a:gd name="T58" fmla="*/ 20 w 319"/>
                <a:gd name="T59" fmla="*/ 137 h 314"/>
                <a:gd name="T60" fmla="*/ 20 w 319"/>
                <a:gd name="T61" fmla="*/ 122 h 314"/>
                <a:gd name="T62" fmla="*/ 15 w 319"/>
                <a:gd name="T63" fmla="*/ 97 h 314"/>
                <a:gd name="T64" fmla="*/ 5 w 319"/>
                <a:gd name="T65" fmla="*/ 81 h 314"/>
                <a:gd name="T66" fmla="*/ 5 w 319"/>
                <a:gd name="T67" fmla="*/ 61 h 314"/>
                <a:gd name="T68" fmla="*/ 40 w 319"/>
                <a:gd name="T69" fmla="*/ 71 h 314"/>
                <a:gd name="T70" fmla="*/ 66 w 319"/>
                <a:gd name="T71" fmla="*/ 51 h 314"/>
                <a:gd name="T72" fmla="*/ 66 w 319"/>
                <a:gd name="T73" fmla="*/ 36 h 314"/>
                <a:gd name="T74" fmla="*/ 66 w 319"/>
                <a:gd name="T75" fmla="*/ 26 h 314"/>
                <a:gd name="T76" fmla="*/ 66 w 319"/>
                <a:gd name="T77" fmla="*/ 11 h 314"/>
                <a:gd name="T78" fmla="*/ 142 w 319"/>
                <a:gd name="T79" fmla="*/ 5 h 314"/>
                <a:gd name="T80" fmla="*/ 167 w 319"/>
                <a:gd name="T81" fmla="*/ 5 h 314"/>
                <a:gd name="T82" fmla="*/ 152 w 319"/>
                <a:gd name="T83" fmla="*/ 21 h 314"/>
                <a:gd name="T84" fmla="*/ 152 w 319"/>
                <a:gd name="T85" fmla="*/ 41 h 314"/>
                <a:gd name="T86" fmla="*/ 182 w 319"/>
                <a:gd name="T87" fmla="*/ 56 h 314"/>
                <a:gd name="T88" fmla="*/ 197 w 319"/>
                <a:gd name="T89" fmla="*/ 76 h 314"/>
                <a:gd name="T90" fmla="*/ 212 w 319"/>
                <a:gd name="T91" fmla="*/ 71 h 314"/>
                <a:gd name="T92" fmla="*/ 228 w 319"/>
                <a:gd name="T93" fmla="*/ 81 h 314"/>
                <a:gd name="T94" fmla="*/ 263 w 319"/>
                <a:gd name="T95" fmla="*/ 107 h 314"/>
                <a:gd name="T96" fmla="*/ 288 w 319"/>
                <a:gd name="T97" fmla="*/ 117 h 314"/>
                <a:gd name="T98" fmla="*/ 299 w 319"/>
                <a:gd name="T99" fmla="*/ 122 h 314"/>
                <a:gd name="T100" fmla="*/ 319 w 319"/>
                <a:gd name="T101" fmla="*/ 14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9" h="314">
                  <a:moveTo>
                    <a:pt x="309" y="152"/>
                  </a:moveTo>
                  <a:lnTo>
                    <a:pt x="309" y="152"/>
                  </a:lnTo>
                  <a:lnTo>
                    <a:pt x="304" y="162"/>
                  </a:lnTo>
                  <a:lnTo>
                    <a:pt x="304" y="162"/>
                  </a:lnTo>
                  <a:lnTo>
                    <a:pt x="304" y="167"/>
                  </a:lnTo>
                  <a:lnTo>
                    <a:pt x="293" y="167"/>
                  </a:lnTo>
                  <a:lnTo>
                    <a:pt x="288" y="167"/>
                  </a:lnTo>
                  <a:lnTo>
                    <a:pt x="283" y="167"/>
                  </a:lnTo>
                  <a:lnTo>
                    <a:pt x="278" y="167"/>
                  </a:lnTo>
                  <a:lnTo>
                    <a:pt x="273" y="173"/>
                  </a:lnTo>
                  <a:lnTo>
                    <a:pt x="273" y="173"/>
                  </a:lnTo>
                  <a:lnTo>
                    <a:pt x="273" y="173"/>
                  </a:lnTo>
                  <a:lnTo>
                    <a:pt x="268" y="178"/>
                  </a:lnTo>
                  <a:lnTo>
                    <a:pt x="268" y="173"/>
                  </a:lnTo>
                  <a:lnTo>
                    <a:pt x="263" y="173"/>
                  </a:lnTo>
                  <a:lnTo>
                    <a:pt x="263" y="173"/>
                  </a:lnTo>
                  <a:lnTo>
                    <a:pt x="258" y="173"/>
                  </a:lnTo>
                  <a:lnTo>
                    <a:pt x="253" y="178"/>
                  </a:lnTo>
                  <a:lnTo>
                    <a:pt x="243" y="178"/>
                  </a:lnTo>
                  <a:lnTo>
                    <a:pt x="243" y="183"/>
                  </a:lnTo>
                  <a:lnTo>
                    <a:pt x="238" y="183"/>
                  </a:lnTo>
                  <a:lnTo>
                    <a:pt x="238" y="188"/>
                  </a:lnTo>
                  <a:lnTo>
                    <a:pt x="223" y="193"/>
                  </a:lnTo>
                  <a:lnTo>
                    <a:pt x="217" y="193"/>
                  </a:lnTo>
                  <a:lnTo>
                    <a:pt x="212" y="193"/>
                  </a:lnTo>
                  <a:lnTo>
                    <a:pt x="212" y="188"/>
                  </a:lnTo>
                  <a:lnTo>
                    <a:pt x="207" y="188"/>
                  </a:lnTo>
                  <a:lnTo>
                    <a:pt x="207" y="178"/>
                  </a:lnTo>
                  <a:lnTo>
                    <a:pt x="207" y="178"/>
                  </a:lnTo>
                  <a:lnTo>
                    <a:pt x="207" y="178"/>
                  </a:lnTo>
                  <a:lnTo>
                    <a:pt x="207" y="178"/>
                  </a:lnTo>
                  <a:lnTo>
                    <a:pt x="207" y="173"/>
                  </a:lnTo>
                  <a:lnTo>
                    <a:pt x="202" y="173"/>
                  </a:lnTo>
                  <a:lnTo>
                    <a:pt x="202" y="178"/>
                  </a:lnTo>
                  <a:lnTo>
                    <a:pt x="202" y="178"/>
                  </a:lnTo>
                  <a:lnTo>
                    <a:pt x="202" y="178"/>
                  </a:lnTo>
                  <a:lnTo>
                    <a:pt x="207" y="183"/>
                  </a:lnTo>
                  <a:lnTo>
                    <a:pt x="207" y="193"/>
                  </a:lnTo>
                  <a:lnTo>
                    <a:pt x="207" y="198"/>
                  </a:lnTo>
                  <a:lnTo>
                    <a:pt x="207" y="198"/>
                  </a:lnTo>
                  <a:lnTo>
                    <a:pt x="202" y="203"/>
                  </a:lnTo>
                  <a:lnTo>
                    <a:pt x="197" y="208"/>
                  </a:lnTo>
                  <a:lnTo>
                    <a:pt x="197" y="213"/>
                  </a:lnTo>
                  <a:lnTo>
                    <a:pt x="192" y="223"/>
                  </a:lnTo>
                  <a:lnTo>
                    <a:pt x="192" y="228"/>
                  </a:lnTo>
                  <a:lnTo>
                    <a:pt x="192" y="228"/>
                  </a:lnTo>
                  <a:lnTo>
                    <a:pt x="187" y="223"/>
                  </a:lnTo>
                  <a:lnTo>
                    <a:pt x="182" y="223"/>
                  </a:lnTo>
                  <a:lnTo>
                    <a:pt x="177" y="223"/>
                  </a:lnTo>
                  <a:lnTo>
                    <a:pt x="172" y="228"/>
                  </a:lnTo>
                  <a:lnTo>
                    <a:pt x="172" y="233"/>
                  </a:lnTo>
                  <a:lnTo>
                    <a:pt x="167" y="238"/>
                  </a:lnTo>
                  <a:lnTo>
                    <a:pt x="167" y="243"/>
                  </a:lnTo>
                  <a:lnTo>
                    <a:pt x="167" y="248"/>
                  </a:lnTo>
                  <a:lnTo>
                    <a:pt x="167" y="254"/>
                  </a:lnTo>
                  <a:lnTo>
                    <a:pt x="172" y="254"/>
                  </a:lnTo>
                  <a:lnTo>
                    <a:pt x="177" y="259"/>
                  </a:lnTo>
                  <a:lnTo>
                    <a:pt x="182" y="264"/>
                  </a:lnTo>
                  <a:lnTo>
                    <a:pt x="187" y="264"/>
                  </a:lnTo>
                  <a:lnTo>
                    <a:pt x="187" y="264"/>
                  </a:lnTo>
                  <a:lnTo>
                    <a:pt x="187" y="269"/>
                  </a:lnTo>
                  <a:lnTo>
                    <a:pt x="187" y="274"/>
                  </a:lnTo>
                  <a:lnTo>
                    <a:pt x="187" y="274"/>
                  </a:lnTo>
                  <a:lnTo>
                    <a:pt x="182" y="274"/>
                  </a:lnTo>
                  <a:lnTo>
                    <a:pt x="177" y="274"/>
                  </a:lnTo>
                  <a:lnTo>
                    <a:pt x="177" y="279"/>
                  </a:lnTo>
                  <a:lnTo>
                    <a:pt x="172" y="279"/>
                  </a:lnTo>
                  <a:lnTo>
                    <a:pt x="167" y="284"/>
                  </a:lnTo>
                  <a:lnTo>
                    <a:pt x="167" y="284"/>
                  </a:lnTo>
                  <a:lnTo>
                    <a:pt x="167" y="289"/>
                  </a:lnTo>
                  <a:lnTo>
                    <a:pt x="162" y="294"/>
                  </a:lnTo>
                  <a:lnTo>
                    <a:pt x="162" y="304"/>
                  </a:lnTo>
                  <a:lnTo>
                    <a:pt x="162" y="309"/>
                  </a:lnTo>
                  <a:lnTo>
                    <a:pt x="162" y="309"/>
                  </a:lnTo>
                  <a:lnTo>
                    <a:pt x="152" y="314"/>
                  </a:lnTo>
                  <a:lnTo>
                    <a:pt x="147" y="314"/>
                  </a:lnTo>
                  <a:lnTo>
                    <a:pt x="142" y="314"/>
                  </a:lnTo>
                  <a:lnTo>
                    <a:pt x="142" y="309"/>
                  </a:lnTo>
                  <a:lnTo>
                    <a:pt x="136" y="309"/>
                  </a:lnTo>
                  <a:lnTo>
                    <a:pt x="136" y="314"/>
                  </a:lnTo>
                  <a:lnTo>
                    <a:pt x="126" y="304"/>
                  </a:lnTo>
                  <a:lnTo>
                    <a:pt x="116" y="294"/>
                  </a:lnTo>
                  <a:lnTo>
                    <a:pt x="106" y="279"/>
                  </a:lnTo>
                  <a:lnTo>
                    <a:pt x="101" y="279"/>
                  </a:lnTo>
                  <a:lnTo>
                    <a:pt x="101" y="279"/>
                  </a:lnTo>
                  <a:lnTo>
                    <a:pt x="96" y="279"/>
                  </a:lnTo>
                  <a:lnTo>
                    <a:pt x="96" y="284"/>
                  </a:lnTo>
                  <a:lnTo>
                    <a:pt x="91" y="284"/>
                  </a:lnTo>
                  <a:lnTo>
                    <a:pt x="91" y="284"/>
                  </a:lnTo>
                  <a:lnTo>
                    <a:pt x="86" y="284"/>
                  </a:lnTo>
                  <a:lnTo>
                    <a:pt x="86" y="284"/>
                  </a:lnTo>
                  <a:lnTo>
                    <a:pt x="86" y="284"/>
                  </a:lnTo>
                  <a:lnTo>
                    <a:pt x="81" y="279"/>
                  </a:lnTo>
                  <a:lnTo>
                    <a:pt x="81" y="279"/>
                  </a:lnTo>
                  <a:lnTo>
                    <a:pt x="81" y="279"/>
                  </a:lnTo>
                  <a:lnTo>
                    <a:pt x="81" y="274"/>
                  </a:lnTo>
                  <a:lnTo>
                    <a:pt x="76" y="274"/>
                  </a:lnTo>
                  <a:lnTo>
                    <a:pt x="71" y="269"/>
                  </a:lnTo>
                  <a:lnTo>
                    <a:pt x="76" y="264"/>
                  </a:lnTo>
                  <a:lnTo>
                    <a:pt x="81" y="264"/>
                  </a:lnTo>
                  <a:lnTo>
                    <a:pt x="86" y="264"/>
                  </a:lnTo>
                  <a:lnTo>
                    <a:pt x="86" y="259"/>
                  </a:lnTo>
                  <a:lnTo>
                    <a:pt x="91" y="259"/>
                  </a:lnTo>
                  <a:lnTo>
                    <a:pt x="91" y="259"/>
                  </a:lnTo>
                  <a:lnTo>
                    <a:pt x="86" y="254"/>
                  </a:lnTo>
                  <a:lnTo>
                    <a:pt x="86" y="248"/>
                  </a:lnTo>
                  <a:lnTo>
                    <a:pt x="81" y="248"/>
                  </a:lnTo>
                  <a:lnTo>
                    <a:pt x="76" y="243"/>
                  </a:lnTo>
                  <a:lnTo>
                    <a:pt x="71" y="243"/>
                  </a:lnTo>
                  <a:lnTo>
                    <a:pt x="71" y="243"/>
                  </a:lnTo>
                  <a:lnTo>
                    <a:pt x="66" y="243"/>
                  </a:lnTo>
                  <a:lnTo>
                    <a:pt x="66" y="243"/>
                  </a:lnTo>
                  <a:lnTo>
                    <a:pt x="60" y="243"/>
                  </a:lnTo>
                  <a:lnTo>
                    <a:pt x="60" y="243"/>
                  </a:lnTo>
                  <a:lnTo>
                    <a:pt x="60" y="243"/>
                  </a:lnTo>
                  <a:lnTo>
                    <a:pt x="60" y="243"/>
                  </a:lnTo>
                  <a:lnTo>
                    <a:pt x="66" y="238"/>
                  </a:lnTo>
                  <a:lnTo>
                    <a:pt x="66" y="233"/>
                  </a:lnTo>
                  <a:lnTo>
                    <a:pt x="60" y="238"/>
                  </a:lnTo>
                  <a:lnTo>
                    <a:pt x="60" y="238"/>
                  </a:lnTo>
                  <a:lnTo>
                    <a:pt x="60" y="233"/>
                  </a:lnTo>
                  <a:lnTo>
                    <a:pt x="55" y="238"/>
                  </a:lnTo>
                  <a:lnTo>
                    <a:pt x="55" y="233"/>
                  </a:lnTo>
                  <a:lnTo>
                    <a:pt x="55" y="233"/>
                  </a:lnTo>
                  <a:lnTo>
                    <a:pt x="50" y="233"/>
                  </a:lnTo>
                  <a:lnTo>
                    <a:pt x="50" y="233"/>
                  </a:lnTo>
                  <a:lnTo>
                    <a:pt x="50" y="228"/>
                  </a:lnTo>
                  <a:lnTo>
                    <a:pt x="55" y="228"/>
                  </a:lnTo>
                  <a:lnTo>
                    <a:pt x="55" y="223"/>
                  </a:lnTo>
                  <a:lnTo>
                    <a:pt x="60" y="223"/>
                  </a:lnTo>
                  <a:lnTo>
                    <a:pt x="60" y="223"/>
                  </a:lnTo>
                  <a:lnTo>
                    <a:pt x="60" y="218"/>
                  </a:lnTo>
                  <a:lnTo>
                    <a:pt x="60" y="218"/>
                  </a:lnTo>
                  <a:lnTo>
                    <a:pt x="55" y="213"/>
                  </a:lnTo>
                  <a:lnTo>
                    <a:pt x="55" y="213"/>
                  </a:lnTo>
                  <a:lnTo>
                    <a:pt x="45" y="208"/>
                  </a:lnTo>
                  <a:lnTo>
                    <a:pt x="45" y="203"/>
                  </a:lnTo>
                  <a:lnTo>
                    <a:pt x="45" y="198"/>
                  </a:lnTo>
                  <a:lnTo>
                    <a:pt x="40" y="193"/>
                  </a:lnTo>
                  <a:lnTo>
                    <a:pt x="40" y="183"/>
                  </a:lnTo>
                  <a:lnTo>
                    <a:pt x="35" y="178"/>
                  </a:lnTo>
                  <a:lnTo>
                    <a:pt x="35" y="167"/>
                  </a:lnTo>
                  <a:lnTo>
                    <a:pt x="30" y="162"/>
                  </a:lnTo>
                  <a:lnTo>
                    <a:pt x="30" y="152"/>
                  </a:lnTo>
                  <a:lnTo>
                    <a:pt x="30" y="147"/>
                  </a:lnTo>
                  <a:lnTo>
                    <a:pt x="30" y="142"/>
                  </a:lnTo>
                  <a:lnTo>
                    <a:pt x="25" y="137"/>
                  </a:lnTo>
                  <a:lnTo>
                    <a:pt x="25" y="142"/>
                  </a:lnTo>
                  <a:lnTo>
                    <a:pt x="25" y="142"/>
                  </a:lnTo>
                  <a:lnTo>
                    <a:pt x="20" y="137"/>
                  </a:lnTo>
                  <a:lnTo>
                    <a:pt x="10" y="132"/>
                  </a:lnTo>
                  <a:lnTo>
                    <a:pt x="10" y="132"/>
                  </a:lnTo>
                  <a:lnTo>
                    <a:pt x="10" y="132"/>
                  </a:lnTo>
                  <a:lnTo>
                    <a:pt x="15" y="127"/>
                  </a:lnTo>
                  <a:lnTo>
                    <a:pt x="20" y="122"/>
                  </a:lnTo>
                  <a:lnTo>
                    <a:pt x="20" y="117"/>
                  </a:lnTo>
                  <a:lnTo>
                    <a:pt x="20" y="112"/>
                  </a:lnTo>
                  <a:lnTo>
                    <a:pt x="25" y="112"/>
                  </a:lnTo>
                  <a:lnTo>
                    <a:pt x="20" y="102"/>
                  </a:lnTo>
                  <a:lnTo>
                    <a:pt x="15" y="97"/>
                  </a:lnTo>
                  <a:lnTo>
                    <a:pt x="15" y="92"/>
                  </a:lnTo>
                  <a:lnTo>
                    <a:pt x="0" y="92"/>
                  </a:lnTo>
                  <a:lnTo>
                    <a:pt x="0" y="92"/>
                  </a:lnTo>
                  <a:lnTo>
                    <a:pt x="0" y="86"/>
                  </a:lnTo>
                  <a:lnTo>
                    <a:pt x="5" y="81"/>
                  </a:lnTo>
                  <a:lnTo>
                    <a:pt x="5" y="76"/>
                  </a:lnTo>
                  <a:lnTo>
                    <a:pt x="5" y="71"/>
                  </a:lnTo>
                  <a:lnTo>
                    <a:pt x="5" y="71"/>
                  </a:lnTo>
                  <a:lnTo>
                    <a:pt x="5" y="66"/>
                  </a:lnTo>
                  <a:lnTo>
                    <a:pt x="5" y="61"/>
                  </a:lnTo>
                  <a:lnTo>
                    <a:pt x="25" y="66"/>
                  </a:lnTo>
                  <a:lnTo>
                    <a:pt x="25" y="66"/>
                  </a:lnTo>
                  <a:lnTo>
                    <a:pt x="30" y="66"/>
                  </a:lnTo>
                  <a:lnTo>
                    <a:pt x="30" y="66"/>
                  </a:lnTo>
                  <a:lnTo>
                    <a:pt x="40" y="71"/>
                  </a:lnTo>
                  <a:lnTo>
                    <a:pt x="45" y="71"/>
                  </a:lnTo>
                  <a:lnTo>
                    <a:pt x="50" y="66"/>
                  </a:lnTo>
                  <a:lnTo>
                    <a:pt x="60" y="56"/>
                  </a:lnTo>
                  <a:lnTo>
                    <a:pt x="66" y="51"/>
                  </a:lnTo>
                  <a:lnTo>
                    <a:pt x="66" y="51"/>
                  </a:lnTo>
                  <a:lnTo>
                    <a:pt x="66" y="51"/>
                  </a:lnTo>
                  <a:lnTo>
                    <a:pt x="66" y="46"/>
                  </a:lnTo>
                  <a:lnTo>
                    <a:pt x="66" y="46"/>
                  </a:lnTo>
                  <a:lnTo>
                    <a:pt x="66" y="36"/>
                  </a:lnTo>
                  <a:lnTo>
                    <a:pt x="66" y="36"/>
                  </a:lnTo>
                  <a:lnTo>
                    <a:pt x="66" y="31"/>
                  </a:lnTo>
                  <a:lnTo>
                    <a:pt x="60" y="26"/>
                  </a:lnTo>
                  <a:lnTo>
                    <a:pt x="60" y="26"/>
                  </a:lnTo>
                  <a:lnTo>
                    <a:pt x="66" y="26"/>
                  </a:lnTo>
                  <a:lnTo>
                    <a:pt x="66" y="26"/>
                  </a:lnTo>
                  <a:lnTo>
                    <a:pt x="71" y="21"/>
                  </a:lnTo>
                  <a:lnTo>
                    <a:pt x="71" y="21"/>
                  </a:lnTo>
                  <a:lnTo>
                    <a:pt x="66" y="16"/>
                  </a:lnTo>
                  <a:lnTo>
                    <a:pt x="66" y="16"/>
                  </a:lnTo>
                  <a:lnTo>
                    <a:pt x="66" y="11"/>
                  </a:lnTo>
                  <a:lnTo>
                    <a:pt x="81" y="5"/>
                  </a:lnTo>
                  <a:lnTo>
                    <a:pt x="116" y="5"/>
                  </a:lnTo>
                  <a:lnTo>
                    <a:pt x="121" y="5"/>
                  </a:lnTo>
                  <a:lnTo>
                    <a:pt x="126" y="0"/>
                  </a:lnTo>
                  <a:lnTo>
                    <a:pt x="142" y="5"/>
                  </a:lnTo>
                  <a:lnTo>
                    <a:pt x="147" y="0"/>
                  </a:lnTo>
                  <a:lnTo>
                    <a:pt x="152" y="0"/>
                  </a:lnTo>
                  <a:lnTo>
                    <a:pt x="152" y="0"/>
                  </a:lnTo>
                  <a:lnTo>
                    <a:pt x="167" y="5"/>
                  </a:lnTo>
                  <a:lnTo>
                    <a:pt x="167" y="5"/>
                  </a:lnTo>
                  <a:lnTo>
                    <a:pt x="162" y="5"/>
                  </a:lnTo>
                  <a:lnTo>
                    <a:pt x="162" y="11"/>
                  </a:lnTo>
                  <a:lnTo>
                    <a:pt x="162" y="11"/>
                  </a:lnTo>
                  <a:lnTo>
                    <a:pt x="162" y="21"/>
                  </a:lnTo>
                  <a:lnTo>
                    <a:pt x="152" y="21"/>
                  </a:lnTo>
                  <a:lnTo>
                    <a:pt x="142" y="21"/>
                  </a:lnTo>
                  <a:lnTo>
                    <a:pt x="142" y="21"/>
                  </a:lnTo>
                  <a:lnTo>
                    <a:pt x="142" y="31"/>
                  </a:lnTo>
                  <a:lnTo>
                    <a:pt x="142" y="36"/>
                  </a:lnTo>
                  <a:lnTo>
                    <a:pt x="152" y="41"/>
                  </a:lnTo>
                  <a:lnTo>
                    <a:pt x="157" y="41"/>
                  </a:lnTo>
                  <a:lnTo>
                    <a:pt x="162" y="51"/>
                  </a:lnTo>
                  <a:lnTo>
                    <a:pt x="167" y="51"/>
                  </a:lnTo>
                  <a:lnTo>
                    <a:pt x="177" y="56"/>
                  </a:lnTo>
                  <a:lnTo>
                    <a:pt x="182" y="56"/>
                  </a:lnTo>
                  <a:lnTo>
                    <a:pt x="187" y="61"/>
                  </a:lnTo>
                  <a:lnTo>
                    <a:pt x="182" y="66"/>
                  </a:lnTo>
                  <a:lnTo>
                    <a:pt x="182" y="66"/>
                  </a:lnTo>
                  <a:lnTo>
                    <a:pt x="182" y="71"/>
                  </a:lnTo>
                  <a:lnTo>
                    <a:pt x="197" y="76"/>
                  </a:lnTo>
                  <a:lnTo>
                    <a:pt x="197" y="71"/>
                  </a:lnTo>
                  <a:lnTo>
                    <a:pt x="197" y="71"/>
                  </a:lnTo>
                  <a:lnTo>
                    <a:pt x="202" y="66"/>
                  </a:lnTo>
                  <a:lnTo>
                    <a:pt x="207" y="66"/>
                  </a:lnTo>
                  <a:lnTo>
                    <a:pt x="212" y="71"/>
                  </a:lnTo>
                  <a:lnTo>
                    <a:pt x="217" y="71"/>
                  </a:lnTo>
                  <a:lnTo>
                    <a:pt x="223" y="71"/>
                  </a:lnTo>
                  <a:lnTo>
                    <a:pt x="223" y="71"/>
                  </a:lnTo>
                  <a:lnTo>
                    <a:pt x="228" y="76"/>
                  </a:lnTo>
                  <a:lnTo>
                    <a:pt x="228" y="81"/>
                  </a:lnTo>
                  <a:lnTo>
                    <a:pt x="238" y="86"/>
                  </a:lnTo>
                  <a:lnTo>
                    <a:pt x="248" y="97"/>
                  </a:lnTo>
                  <a:lnTo>
                    <a:pt x="253" y="97"/>
                  </a:lnTo>
                  <a:lnTo>
                    <a:pt x="268" y="97"/>
                  </a:lnTo>
                  <a:lnTo>
                    <a:pt x="263" y="107"/>
                  </a:lnTo>
                  <a:lnTo>
                    <a:pt x="268" y="112"/>
                  </a:lnTo>
                  <a:lnTo>
                    <a:pt x="278" y="107"/>
                  </a:lnTo>
                  <a:lnTo>
                    <a:pt x="288" y="107"/>
                  </a:lnTo>
                  <a:lnTo>
                    <a:pt x="288" y="112"/>
                  </a:lnTo>
                  <a:lnTo>
                    <a:pt x="288" y="117"/>
                  </a:lnTo>
                  <a:lnTo>
                    <a:pt x="288" y="122"/>
                  </a:lnTo>
                  <a:lnTo>
                    <a:pt x="288" y="127"/>
                  </a:lnTo>
                  <a:lnTo>
                    <a:pt x="293" y="122"/>
                  </a:lnTo>
                  <a:lnTo>
                    <a:pt x="299" y="122"/>
                  </a:lnTo>
                  <a:lnTo>
                    <a:pt x="299" y="122"/>
                  </a:lnTo>
                  <a:lnTo>
                    <a:pt x="304" y="127"/>
                  </a:lnTo>
                  <a:lnTo>
                    <a:pt x="304" y="137"/>
                  </a:lnTo>
                  <a:lnTo>
                    <a:pt x="309" y="137"/>
                  </a:lnTo>
                  <a:lnTo>
                    <a:pt x="319" y="142"/>
                  </a:lnTo>
                  <a:lnTo>
                    <a:pt x="319" y="142"/>
                  </a:lnTo>
                  <a:lnTo>
                    <a:pt x="304" y="152"/>
                  </a:lnTo>
                  <a:lnTo>
                    <a:pt x="309" y="15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7" name="Freeform 91"/>
            <p:cNvSpPr>
              <a:spLocks/>
            </p:cNvSpPr>
            <p:nvPr/>
          </p:nvSpPr>
          <p:spPr bwMode="auto">
            <a:xfrm>
              <a:off x="5380039" y="4411663"/>
              <a:ext cx="322263" cy="112713"/>
            </a:xfrm>
            <a:custGeom>
              <a:avLst/>
              <a:gdLst>
                <a:gd name="T0" fmla="*/ 167 w 203"/>
                <a:gd name="T1" fmla="*/ 61 h 71"/>
                <a:gd name="T2" fmla="*/ 157 w 203"/>
                <a:gd name="T3" fmla="*/ 71 h 71"/>
                <a:gd name="T4" fmla="*/ 147 w 203"/>
                <a:gd name="T5" fmla="*/ 66 h 71"/>
                <a:gd name="T6" fmla="*/ 127 w 203"/>
                <a:gd name="T7" fmla="*/ 61 h 71"/>
                <a:gd name="T8" fmla="*/ 111 w 203"/>
                <a:gd name="T9" fmla="*/ 61 h 71"/>
                <a:gd name="T10" fmla="*/ 101 w 203"/>
                <a:gd name="T11" fmla="*/ 61 h 71"/>
                <a:gd name="T12" fmla="*/ 96 w 203"/>
                <a:gd name="T13" fmla="*/ 56 h 71"/>
                <a:gd name="T14" fmla="*/ 91 w 203"/>
                <a:gd name="T15" fmla="*/ 61 h 71"/>
                <a:gd name="T16" fmla="*/ 66 w 203"/>
                <a:gd name="T17" fmla="*/ 61 h 71"/>
                <a:gd name="T18" fmla="*/ 25 w 203"/>
                <a:gd name="T19" fmla="*/ 61 h 71"/>
                <a:gd name="T20" fmla="*/ 30 w 203"/>
                <a:gd name="T21" fmla="*/ 66 h 71"/>
                <a:gd name="T22" fmla="*/ 20 w 203"/>
                <a:gd name="T23" fmla="*/ 66 h 71"/>
                <a:gd name="T24" fmla="*/ 15 w 203"/>
                <a:gd name="T25" fmla="*/ 61 h 71"/>
                <a:gd name="T26" fmla="*/ 5 w 203"/>
                <a:gd name="T27" fmla="*/ 46 h 71"/>
                <a:gd name="T28" fmla="*/ 10 w 203"/>
                <a:gd name="T29" fmla="*/ 41 h 71"/>
                <a:gd name="T30" fmla="*/ 10 w 203"/>
                <a:gd name="T31" fmla="*/ 31 h 71"/>
                <a:gd name="T32" fmla="*/ 0 w 203"/>
                <a:gd name="T33" fmla="*/ 21 h 71"/>
                <a:gd name="T34" fmla="*/ 0 w 203"/>
                <a:gd name="T35" fmla="*/ 11 h 71"/>
                <a:gd name="T36" fmla="*/ 5 w 203"/>
                <a:gd name="T37" fmla="*/ 5 h 71"/>
                <a:gd name="T38" fmla="*/ 20 w 203"/>
                <a:gd name="T39" fmla="*/ 5 h 71"/>
                <a:gd name="T40" fmla="*/ 30 w 203"/>
                <a:gd name="T41" fmla="*/ 5 h 71"/>
                <a:gd name="T42" fmla="*/ 40 w 203"/>
                <a:gd name="T43" fmla="*/ 5 h 71"/>
                <a:gd name="T44" fmla="*/ 51 w 203"/>
                <a:gd name="T45" fmla="*/ 5 h 71"/>
                <a:gd name="T46" fmla="*/ 56 w 203"/>
                <a:gd name="T47" fmla="*/ 5 h 71"/>
                <a:gd name="T48" fmla="*/ 66 w 203"/>
                <a:gd name="T49" fmla="*/ 11 h 71"/>
                <a:gd name="T50" fmla="*/ 76 w 203"/>
                <a:gd name="T51" fmla="*/ 11 h 71"/>
                <a:gd name="T52" fmla="*/ 86 w 203"/>
                <a:gd name="T53" fmla="*/ 16 h 71"/>
                <a:gd name="T54" fmla="*/ 91 w 203"/>
                <a:gd name="T55" fmla="*/ 21 h 71"/>
                <a:gd name="T56" fmla="*/ 101 w 203"/>
                <a:gd name="T57" fmla="*/ 26 h 71"/>
                <a:gd name="T58" fmla="*/ 111 w 203"/>
                <a:gd name="T59" fmla="*/ 31 h 71"/>
                <a:gd name="T60" fmla="*/ 116 w 203"/>
                <a:gd name="T61" fmla="*/ 36 h 71"/>
                <a:gd name="T62" fmla="*/ 127 w 203"/>
                <a:gd name="T63" fmla="*/ 26 h 71"/>
                <a:gd name="T64" fmla="*/ 132 w 203"/>
                <a:gd name="T65" fmla="*/ 21 h 71"/>
                <a:gd name="T66" fmla="*/ 137 w 203"/>
                <a:gd name="T67" fmla="*/ 16 h 71"/>
                <a:gd name="T68" fmla="*/ 132 w 203"/>
                <a:gd name="T69" fmla="*/ 11 h 71"/>
                <a:gd name="T70" fmla="*/ 132 w 203"/>
                <a:gd name="T71" fmla="*/ 5 h 71"/>
                <a:gd name="T72" fmla="*/ 142 w 203"/>
                <a:gd name="T73" fmla="*/ 5 h 71"/>
                <a:gd name="T74" fmla="*/ 157 w 203"/>
                <a:gd name="T75" fmla="*/ 5 h 71"/>
                <a:gd name="T76" fmla="*/ 162 w 203"/>
                <a:gd name="T77" fmla="*/ 0 h 71"/>
                <a:gd name="T78" fmla="*/ 172 w 203"/>
                <a:gd name="T79" fmla="*/ 5 h 71"/>
                <a:gd name="T80" fmla="*/ 167 w 203"/>
                <a:gd name="T81" fmla="*/ 16 h 71"/>
                <a:gd name="T82" fmla="*/ 172 w 203"/>
                <a:gd name="T83" fmla="*/ 21 h 71"/>
                <a:gd name="T84" fmla="*/ 182 w 203"/>
                <a:gd name="T85" fmla="*/ 21 h 71"/>
                <a:gd name="T86" fmla="*/ 177 w 203"/>
                <a:gd name="T87" fmla="*/ 16 h 71"/>
                <a:gd name="T88" fmla="*/ 182 w 203"/>
                <a:gd name="T89" fmla="*/ 11 h 71"/>
                <a:gd name="T90" fmla="*/ 192 w 203"/>
                <a:gd name="T91" fmla="*/ 11 h 71"/>
                <a:gd name="T92" fmla="*/ 192 w 203"/>
                <a:gd name="T93" fmla="*/ 16 h 71"/>
                <a:gd name="T94" fmla="*/ 203 w 203"/>
                <a:gd name="T95" fmla="*/ 21 h 71"/>
                <a:gd name="T96" fmla="*/ 203 w 203"/>
                <a:gd name="T97" fmla="*/ 26 h 71"/>
                <a:gd name="T98" fmla="*/ 203 w 203"/>
                <a:gd name="T99" fmla="*/ 36 h 71"/>
                <a:gd name="T100" fmla="*/ 197 w 203"/>
                <a:gd name="T101" fmla="*/ 41 h 71"/>
                <a:gd name="T102" fmla="*/ 187 w 203"/>
                <a:gd name="T103" fmla="*/ 41 h 71"/>
                <a:gd name="T104" fmla="*/ 182 w 203"/>
                <a:gd name="T105" fmla="*/ 56 h 71"/>
                <a:gd name="T106" fmla="*/ 167 w 203"/>
                <a:gd name="T107" fmla="*/ 6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3" h="71">
                  <a:moveTo>
                    <a:pt x="167" y="61"/>
                  </a:moveTo>
                  <a:lnTo>
                    <a:pt x="167" y="61"/>
                  </a:lnTo>
                  <a:lnTo>
                    <a:pt x="162" y="61"/>
                  </a:lnTo>
                  <a:lnTo>
                    <a:pt x="157" y="71"/>
                  </a:lnTo>
                  <a:lnTo>
                    <a:pt x="147" y="71"/>
                  </a:lnTo>
                  <a:lnTo>
                    <a:pt x="147" y="66"/>
                  </a:lnTo>
                  <a:lnTo>
                    <a:pt x="132" y="66"/>
                  </a:lnTo>
                  <a:lnTo>
                    <a:pt x="127" y="61"/>
                  </a:lnTo>
                  <a:lnTo>
                    <a:pt x="116" y="61"/>
                  </a:lnTo>
                  <a:lnTo>
                    <a:pt x="111" y="61"/>
                  </a:lnTo>
                  <a:lnTo>
                    <a:pt x="106" y="66"/>
                  </a:lnTo>
                  <a:lnTo>
                    <a:pt x="101" y="61"/>
                  </a:lnTo>
                  <a:lnTo>
                    <a:pt x="101" y="56"/>
                  </a:lnTo>
                  <a:lnTo>
                    <a:pt x="96" y="56"/>
                  </a:lnTo>
                  <a:lnTo>
                    <a:pt x="91" y="56"/>
                  </a:lnTo>
                  <a:lnTo>
                    <a:pt x="91" y="61"/>
                  </a:lnTo>
                  <a:lnTo>
                    <a:pt x="86" y="61"/>
                  </a:lnTo>
                  <a:lnTo>
                    <a:pt x="66" y="61"/>
                  </a:lnTo>
                  <a:lnTo>
                    <a:pt x="35" y="56"/>
                  </a:lnTo>
                  <a:lnTo>
                    <a:pt x="25" y="61"/>
                  </a:lnTo>
                  <a:lnTo>
                    <a:pt x="30" y="66"/>
                  </a:lnTo>
                  <a:lnTo>
                    <a:pt x="30" y="66"/>
                  </a:lnTo>
                  <a:lnTo>
                    <a:pt x="15" y="71"/>
                  </a:lnTo>
                  <a:lnTo>
                    <a:pt x="20" y="66"/>
                  </a:lnTo>
                  <a:lnTo>
                    <a:pt x="15" y="61"/>
                  </a:lnTo>
                  <a:lnTo>
                    <a:pt x="15" y="61"/>
                  </a:lnTo>
                  <a:lnTo>
                    <a:pt x="10" y="56"/>
                  </a:lnTo>
                  <a:lnTo>
                    <a:pt x="5" y="46"/>
                  </a:lnTo>
                  <a:lnTo>
                    <a:pt x="5" y="41"/>
                  </a:lnTo>
                  <a:lnTo>
                    <a:pt x="10" y="41"/>
                  </a:lnTo>
                  <a:lnTo>
                    <a:pt x="10" y="36"/>
                  </a:lnTo>
                  <a:lnTo>
                    <a:pt x="10" y="31"/>
                  </a:lnTo>
                  <a:lnTo>
                    <a:pt x="5" y="31"/>
                  </a:lnTo>
                  <a:lnTo>
                    <a:pt x="0" y="21"/>
                  </a:lnTo>
                  <a:lnTo>
                    <a:pt x="0" y="16"/>
                  </a:lnTo>
                  <a:lnTo>
                    <a:pt x="0" y="11"/>
                  </a:lnTo>
                  <a:lnTo>
                    <a:pt x="0" y="5"/>
                  </a:lnTo>
                  <a:lnTo>
                    <a:pt x="5" y="5"/>
                  </a:lnTo>
                  <a:lnTo>
                    <a:pt x="10" y="5"/>
                  </a:lnTo>
                  <a:lnTo>
                    <a:pt x="20" y="5"/>
                  </a:lnTo>
                  <a:lnTo>
                    <a:pt x="25" y="11"/>
                  </a:lnTo>
                  <a:lnTo>
                    <a:pt x="30" y="5"/>
                  </a:lnTo>
                  <a:lnTo>
                    <a:pt x="35" y="5"/>
                  </a:lnTo>
                  <a:lnTo>
                    <a:pt x="40" y="5"/>
                  </a:lnTo>
                  <a:lnTo>
                    <a:pt x="46" y="5"/>
                  </a:lnTo>
                  <a:lnTo>
                    <a:pt x="51" y="5"/>
                  </a:lnTo>
                  <a:lnTo>
                    <a:pt x="51" y="0"/>
                  </a:lnTo>
                  <a:lnTo>
                    <a:pt x="56" y="5"/>
                  </a:lnTo>
                  <a:lnTo>
                    <a:pt x="61" y="11"/>
                  </a:lnTo>
                  <a:lnTo>
                    <a:pt x="66" y="11"/>
                  </a:lnTo>
                  <a:lnTo>
                    <a:pt x="71" y="11"/>
                  </a:lnTo>
                  <a:lnTo>
                    <a:pt x="76" y="11"/>
                  </a:lnTo>
                  <a:lnTo>
                    <a:pt x="81" y="11"/>
                  </a:lnTo>
                  <a:lnTo>
                    <a:pt x="86" y="16"/>
                  </a:lnTo>
                  <a:lnTo>
                    <a:pt x="86" y="21"/>
                  </a:lnTo>
                  <a:lnTo>
                    <a:pt x="91" y="21"/>
                  </a:lnTo>
                  <a:lnTo>
                    <a:pt x="96" y="21"/>
                  </a:lnTo>
                  <a:lnTo>
                    <a:pt x="101" y="26"/>
                  </a:lnTo>
                  <a:lnTo>
                    <a:pt x="101" y="26"/>
                  </a:lnTo>
                  <a:lnTo>
                    <a:pt x="111" y="31"/>
                  </a:lnTo>
                  <a:lnTo>
                    <a:pt x="111" y="36"/>
                  </a:lnTo>
                  <a:lnTo>
                    <a:pt x="116" y="36"/>
                  </a:lnTo>
                  <a:lnTo>
                    <a:pt x="122" y="31"/>
                  </a:lnTo>
                  <a:lnTo>
                    <a:pt x="127" y="26"/>
                  </a:lnTo>
                  <a:lnTo>
                    <a:pt x="132" y="21"/>
                  </a:lnTo>
                  <a:lnTo>
                    <a:pt x="132" y="21"/>
                  </a:lnTo>
                  <a:lnTo>
                    <a:pt x="137" y="16"/>
                  </a:lnTo>
                  <a:lnTo>
                    <a:pt x="137" y="16"/>
                  </a:lnTo>
                  <a:lnTo>
                    <a:pt x="132" y="16"/>
                  </a:lnTo>
                  <a:lnTo>
                    <a:pt x="132" y="11"/>
                  </a:lnTo>
                  <a:lnTo>
                    <a:pt x="132" y="5"/>
                  </a:lnTo>
                  <a:lnTo>
                    <a:pt x="132" y="5"/>
                  </a:lnTo>
                  <a:lnTo>
                    <a:pt x="137" y="5"/>
                  </a:lnTo>
                  <a:lnTo>
                    <a:pt x="142" y="5"/>
                  </a:lnTo>
                  <a:lnTo>
                    <a:pt x="152" y="5"/>
                  </a:lnTo>
                  <a:lnTo>
                    <a:pt x="157" y="5"/>
                  </a:lnTo>
                  <a:lnTo>
                    <a:pt x="162" y="0"/>
                  </a:lnTo>
                  <a:lnTo>
                    <a:pt x="162" y="0"/>
                  </a:lnTo>
                  <a:lnTo>
                    <a:pt x="167" y="0"/>
                  </a:lnTo>
                  <a:lnTo>
                    <a:pt x="172" y="5"/>
                  </a:lnTo>
                  <a:lnTo>
                    <a:pt x="172" y="11"/>
                  </a:lnTo>
                  <a:lnTo>
                    <a:pt x="167" y="16"/>
                  </a:lnTo>
                  <a:lnTo>
                    <a:pt x="167" y="21"/>
                  </a:lnTo>
                  <a:lnTo>
                    <a:pt x="172" y="21"/>
                  </a:lnTo>
                  <a:lnTo>
                    <a:pt x="177" y="21"/>
                  </a:lnTo>
                  <a:lnTo>
                    <a:pt x="182" y="21"/>
                  </a:lnTo>
                  <a:lnTo>
                    <a:pt x="177" y="21"/>
                  </a:lnTo>
                  <a:lnTo>
                    <a:pt x="177" y="16"/>
                  </a:lnTo>
                  <a:lnTo>
                    <a:pt x="177" y="11"/>
                  </a:lnTo>
                  <a:lnTo>
                    <a:pt x="182" y="11"/>
                  </a:lnTo>
                  <a:lnTo>
                    <a:pt x="187" y="16"/>
                  </a:lnTo>
                  <a:lnTo>
                    <a:pt x="192" y="11"/>
                  </a:lnTo>
                  <a:lnTo>
                    <a:pt x="192" y="11"/>
                  </a:lnTo>
                  <a:lnTo>
                    <a:pt x="192" y="16"/>
                  </a:lnTo>
                  <a:lnTo>
                    <a:pt x="197" y="21"/>
                  </a:lnTo>
                  <a:lnTo>
                    <a:pt x="203" y="21"/>
                  </a:lnTo>
                  <a:lnTo>
                    <a:pt x="203" y="21"/>
                  </a:lnTo>
                  <a:lnTo>
                    <a:pt x="203" y="26"/>
                  </a:lnTo>
                  <a:lnTo>
                    <a:pt x="203" y="26"/>
                  </a:lnTo>
                  <a:lnTo>
                    <a:pt x="203" y="36"/>
                  </a:lnTo>
                  <a:lnTo>
                    <a:pt x="203" y="41"/>
                  </a:lnTo>
                  <a:lnTo>
                    <a:pt x="197" y="41"/>
                  </a:lnTo>
                  <a:lnTo>
                    <a:pt x="192" y="36"/>
                  </a:lnTo>
                  <a:lnTo>
                    <a:pt x="187" y="41"/>
                  </a:lnTo>
                  <a:lnTo>
                    <a:pt x="187" y="51"/>
                  </a:lnTo>
                  <a:lnTo>
                    <a:pt x="182" y="56"/>
                  </a:lnTo>
                  <a:lnTo>
                    <a:pt x="177" y="56"/>
                  </a:lnTo>
                  <a:lnTo>
                    <a:pt x="167" y="6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8" name="Freeform 92"/>
            <p:cNvSpPr>
              <a:spLocks/>
            </p:cNvSpPr>
            <p:nvPr/>
          </p:nvSpPr>
          <p:spPr bwMode="auto">
            <a:xfrm>
              <a:off x="5267326" y="4797425"/>
              <a:ext cx="39688" cy="17463"/>
            </a:xfrm>
            <a:custGeom>
              <a:avLst/>
              <a:gdLst>
                <a:gd name="T0" fmla="*/ 15 w 25"/>
                <a:gd name="T1" fmla="*/ 0 h 11"/>
                <a:gd name="T2" fmla="*/ 15 w 25"/>
                <a:gd name="T3" fmla="*/ 0 h 11"/>
                <a:gd name="T4" fmla="*/ 20 w 25"/>
                <a:gd name="T5" fmla="*/ 5 h 11"/>
                <a:gd name="T6" fmla="*/ 25 w 25"/>
                <a:gd name="T7" fmla="*/ 11 h 11"/>
                <a:gd name="T8" fmla="*/ 15 w 25"/>
                <a:gd name="T9" fmla="*/ 11 h 11"/>
                <a:gd name="T10" fmla="*/ 15 w 25"/>
                <a:gd name="T11" fmla="*/ 11 h 11"/>
                <a:gd name="T12" fmla="*/ 10 w 25"/>
                <a:gd name="T13" fmla="*/ 11 h 11"/>
                <a:gd name="T14" fmla="*/ 5 w 25"/>
                <a:gd name="T15" fmla="*/ 11 h 11"/>
                <a:gd name="T16" fmla="*/ 5 w 25"/>
                <a:gd name="T17" fmla="*/ 11 h 11"/>
                <a:gd name="T18" fmla="*/ 5 w 25"/>
                <a:gd name="T19" fmla="*/ 11 h 11"/>
                <a:gd name="T20" fmla="*/ 0 w 25"/>
                <a:gd name="T21" fmla="*/ 11 h 11"/>
                <a:gd name="T22" fmla="*/ 0 w 25"/>
                <a:gd name="T23" fmla="*/ 5 h 11"/>
                <a:gd name="T24" fmla="*/ 0 w 25"/>
                <a:gd name="T25" fmla="*/ 5 h 11"/>
                <a:gd name="T26" fmla="*/ 0 w 25"/>
                <a:gd name="T27" fmla="*/ 0 h 11"/>
                <a:gd name="T28" fmla="*/ 0 w 25"/>
                <a:gd name="T29" fmla="*/ 0 h 11"/>
                <a:gd name="T30" fmla="*/ 0 w 25"/>
                <a:gd name="T31" fmla="*/ 0 h 11"/>
                <a:gd name="T32" fmla="*/ 5 w 25"/>
                <a:gd name="T33" fmla="*/ 0 h 11"/>
                <a:gd name="T34" fmla="*/ 5 w 25"/>
                <a:gd name="T35" fmla="*/ 0 h 11"/>
                <a:gd name="T36" fmla="*/ 10 w 25"/>
                <a:gd name="T37" fmla="*/ 0 h 11"/>
                <a:gd name="T38" fmla="*/ 15 w 25"/>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11">
                  <a:moveTo>
                    <a:pt x="15" y="0"/>
                  </a:moveTo>
                  <a:lnTo>
                    <a:pt x="15" y="0"/>
                  </a:lnTo>
                  <a:lnTo>
                    <a:pt x="20" y="5"/>
                  </a:lnTo>
                  <a:lnTo>
                    <a:pt x="25" y="11"/>
                  </a:lnTo>
                  <a:lnTo>
                    <a:pt x="15" y="11"/>
                  </a:lnTo>
                  <a:lnTo>
                    <a:pt x="15" y="11"/>
                  </a:lnTo>
                  <a:lnTo>
                    <a:pt x="10" y="11"/>
                  </a:lnTo>
                  <a:lnTo>
                    <a:pt x="5" y="11"/>
                  </a:lnTo>
                  <a:lnTo>
                    <a:pt x="5" y="11"/>
                  </a:lnTo>
                  <a:lnTo>
                    <a:pt x="5" y="11"/>
                  </a:lnTo>
                  <a:lnTo>
                    <a:pt x="0" y="11"/>
                  </a:lnTo>
                  <a:lnTo>
                    <a:pt x="0" y="5"/>
                  </a:lnTo>
                  <a:lnTo>
                    <a:pt x="0" y="5"/>
                  </a:lnTo>
                  <a:lnTo>
                    <a:pt x="0" y="0"/>
                  </a:lnTo>
                  <a:lnTo>
                    <a:pt x="0" y="0"/>
                  </a:lnTo>
                  <a:lnTo>
                    <a:pt x="0" y="0"/>
                  </a:lnTo>
                  <a:lnTo>
                    <a:pt x="5" y="0"/>
                  </a:lnTo>
                  <a:lnTo>
                    <a:pt x="5" y="0"/>
                  </a:lnTo>
                  <a:lnTo>
                    <a:pt x="10" y="0"/>
                  </a:lnTo>
                  <a:lnTo>
                    <a:pt x="1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9" name="Freeform 93"/>
            <p:cNvSpPr>
              <a:spLocks/>
            </p:cNvSpPr>
            <p:nvPr/>
          </p:nvSpPr>
          <p:spPr bwMode="auto">
            <a:xfrm>
              <a:off x="4954589" y="4637088"/>
              <a:ext cx="393700" cy="265113"/>
            </a:xfrm>
            <a:custGeom>
              <a:avLst/>
              <a:gdLst>
                <a:gd name="T0" fmla="*/ 248 w 248"/>
                <a:gd name="T1" fmla="*/ 101 h 167"/>
                <a:gd name="T2" fmla="*/ 238 w 248"/>
                <a:gd name="T3" fmla="*/ 106 h 167"/>
                <a:gd name="T4" fmla="*/ 222 w 248"/>
                <a:gd name="T5" fmla="*/ 112 h 167"/>
                <a:gd name="T6" fmla="*/ 207 w 248"/>
                <a:gd name="T7" fmla="*/ 101 h 167"/>
                <a:gd name="T8" fmla="*/ 197 w 248"/>
                <a:gd name="T9" fmla="*/ 101 h 167"/>
                <a:gd name="T10" fmla="*/ 192 w 248"/>
                <a:gd name="T11" fmla="*/ 96 h 167"/>
                <a:gd name="T12" fmla="*/ 182 w 248"/>
                <a:gd name="T13" fmla="*/ 96 h 167"/>
                <a:gd name="T14" fmla="*/ 182 w 248"/>
                <a:gd name="T15" fmla="*/ 106 h 167"/>
                <a:gd name="T16" fmla="*/ 177 w 248"/>
                <a:gd name="T17" fmla="*/ 106 h 167"/>
                <a:gd name="T18" fmla="*/ 167 w 248"/>
                <a:gd name="T19" fmla="*/ 117 h 167"/>
                <a:gd name="T20" fmla="*/ 172 w 248"/>
                <a:gd name="T21" fmla="*/ 117 h 167"/>
                <a:gd name="T22" fmla="*/ 182 w 248"/>
                <a:gd name="T23" fmla="*/ 122 h 167"/>
                <a:gd name="T24" fmla="*/ 192 w 248"/>
                <a:gd name="T25" fmla="*/ 122 h 167"/>
                <a:gd name="T26" fmla="*/ 192 w 248"/>
                <a:gd name="T27" fmla="*/ 132 h 167"/>
                <a:gd name="T28" fmla="*/ 187 w 248"/>
                <a:gd name="T29" fmla="*/ 147 h 167"/>
                <a:gd name="T30" fmla="*/ 167 w 248"/>
                <a:gd name="T31" fmla="*/ 147 h 167"/>
                <a:gd name="T32" fmla="*/ 111 w 248"/>
                <a:gd name="T33" fmla="*/ 132 h 167"/>
                <a:gd name="T34" fmla="*/ 96 w 248"/>
                <a:gd name="T35" fmla="*/ 137 h 167"/>
                <a:gd name="T36" fmla="*/ 96 w 248"/>
                <a:gd name="T37" fmla="*/ 152 h 167"/>
                <a:gd name="T38" fmla="*/ 96 w 248"/>
                <a:gd name="T39" fmla="*/ 162 h 167"/>
                <a:gd name="T40" fmla="*/ 91 w 248"/>
                <a:gd name="T41" fmla="*/ 157 h 167"/>
                <a:gd name="T42" fmla="*/ 15 w 248"/>
                <a:gd name="T43" fmla="*/ 101 h 167"/>
                <a:gd name="T44" fmla="*/ 0 w 248"/>
                <a:gd name="T45" fmla="*/ 101 h 167"/>
                <a:gd name="T46" fmla="*/ 15 w 248"/>
                <a:gd name="T47" fmla="*/ 81 h 167"/>
                <a:gd name="T48" fmla="*/ 0 w 248"/>
                <a:gd name="T49" fmla="*/ 76 h 167"/>
                <a:gd name="T50" fmla="*/ 30 w 248"/>
                <a:gd name="T51" fmla="*/ 61 h 167"/>
                <a:gd name="T52" fmla="*/ 45 w 248"/>
                <a:gd name="T53" fmla="*/ 61 h 167"/>
                <a:gd name="T54" fmla="*/ 65 w 248"/>
                <a:gd name="T55" fmla="*/ 56 h 167"/>
                <a:gd name="T56" fmla="*/ 70 w 248"/>
                <a:gd name="T57" fmla="*/ 41 h 167"/>
                <a:gd name="T58" fmla="*/ 76 w 248"/>
                <a:gd name="T59" fmla="*/ 25 h 167"/>
                <a:gd name="T60" fmla="*/ 81 w 248"/>
                <a:gd name="T61" fmla="*/ 25 h 167"/>
                <a:gd name="T62" fmla="*/ 91 w 248"/>
                <a:gd name="T63" fmla="*/ 25 h 167"/>
                <a:gd name="T64" fmla="*/ 101 w 248"/>
                <a:gd name="T65" fmla="*/ 36 h 167"/>
                <a:gd name="T66" fmla="*/ 106 w 248"/>
                <a:gd name="T67" fmla="*/ 36 h 167"/>
                <a:gd name="T68" fmla="*/ 116 w 248"/>
                <a:gd name="T69" fmla="*/ 25 h 167"/>
                <a:gd name="T70" fmla="*/ 121 w 248"/>
                <a:gd name="T71" fmla="*/ 10 h 167"/>
                <a:gd name="T72" fmla="*/ 131 w 248"/>
                <a:gd name="T73" fmla="*/ 0 h 167"/>
                <a:gd name="T74" fmla="*/ 141 w 248"/>
                <a:gd name="T75" fmla="*/ 5 h 167"/>
                <a:gd name="T76" fmla="*/ 162 w 248"/>
                <a:gd name="T77" fmla="*/ 31 h 167"/>
                <a:gd name="T78" fmla="*/ 172 w 248"/>
                <a:gd name="T79" fmla="*/ 36 h 167"/>
                <a:gd name="T80" fmla="*/ 192 w 248"/>
                <a:gd name="T81" fmla="*/ 31 h 167"/>
                <a:gd name="T82" fmla="*/ 207 w 248"/>
                <a:gd name="T83" fmla="*/ 51 h 167"/>
                <a:gd name="T84" fmla="*/ 222 w 248"/>
                <a:gd name="T85" fmla="*/ 46 h 167"/>
                <a:gd name="T86" fmla="*/ 217 w 248"/>
                <a:gd name="T87" fmla="*/ 66 h 167"/>
                <a:gd name="T88" fmla="*/ 222 w 248"/>
                <a:gd name="T89" fmla="*/ 81 h 167"/>
                <a:gd name="T90" fmla="*/ 222 w 248"/>
                <a:gd name="T91" fmla="*/ 96 h 167"/>
                <a:gd name="T92" fmla="*/ 233 w 248"/>
                <a:gd name="T93" fmla="*/ 10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8" h="167">
                  <a:moveTo>
                    <a:pt x="233" y="101"/>
                  </a:moveTo>
                  <a:lnTo>
                    <a:pt x="233" y="101"/>
                  </a:lnTo>
                  <a:lnTo>
                    <a:pt x="248" y="101"/>
                  </a:lnTo>
                  <a:lnTo>
                    <a:pt x="248" y="106"/>
                  </a:lnTo>
                  <a:lnTo>
                    <a:pt x="243" y="106"/>
                  </a:lnTo>
                  <a:lnTo>
                    <a:pt x="238" y="106"/>
                  </a:lnTo>
                  <a:lnTo>
                    <a:pt x="233" y="112"/>
                  </a:lnTo>
                  <a:lnTo>
                    <a:pt x="227" y="112"/>
                  </a:lnTo>
                  <a:lnTo>
                    <a:pt x="222" y="112"/>
                  </a:lnTo>
                  <a:lnTo>
                    <a:pt x="217" y="106"/>
                  </a:lnTo>
                  <a:lnTo>
                    <a:pt x="212" y="101"/>
                  </a:lnTo>
                  <a:lnTo>
                    <a:pt x="207" y="101"/>
                  </a:lnTo>
                  <a:lnTo>
                    <a:pt x="202" y="101"/>
                  </a:lnTo>
                  <a:lnTo>
                    <a:pt x="202" y="101"/>
                  </a:lnTo>
                  <a:lnTo>
                    <a:pt x="197" y="101"/>
                  </a:lnTo>
                  <a:lnTo>
                    <a:pt x="197" y="101"/>
                  </a:lnTo>
                  <a:lnTo>
                    <a:pt x="197" y="101"/>
                  </a:lnTo>
                  <a:lnTo>
                    <a:pt x="192" y="96"/>
                  </a:lnTo>
                  <a:lnTo>
                    <a:pt x="192" y="96"/>
                  </a:lnTo>
                  <a:lnTo>
                    <a:pt x="187" y="96"/>
                  </a:lnTo>
                  <a:lnTo>
                    <a:pt x="182" y="96"/>
                  </a:lnTo>
                  <a:lnTo>
                    <a:pt x="182" y="96"/>
                  </a:lnTo>
                  <a:lnTo>
                    <a:pt x="182" y="101"/>
                  </a:lnTo>
                  <a:lnTo>
                    <a:pt x="182" y="106"/>
                  </a:lnTo>
                  <a:lnTo>
                    <a:pt x="177" y="106"/>
                  </a:lnTo>
                  <a:lnTo>
                    <a:pt x="177" y="106"/>
                  </a:lnTo>
                  <a:lnTo>
                    <a:pt x="177" y="106"/>
                  </a:lnTo>
                  <a:lnTo>
                    <a:pt x="177" y="106"/>
                  </a:lnTo>
                  <a:lnTo>
                    <a:pt x="172" y="106"/>
                  </a:lnTo>
                  <a:lnTo>
                    <a:pt x="167" y="117"/>
                  </a:lnTo>
                  <a:lnTo>
                    <a:pt x="172" y="117"/>
                  </a:lnTo>
                  <a:lnTo>
                    <a:pt x="172" y="117"/>
                  </a:lnTo>
                  <a:lnTo>
                    <a:pt x="172" y="117"/>
                  </a:lnTo>
                  <a:lnTo>
                    <a:pt x="177" y="112"/>
                  </a:lnTo>
                  <a:lnTo>
                    <a:pt x="182" y="122"/>
                  </a:lnTo>
                  <a:lnTo>
                    <a:pt x="182" y="122"/>
                  </a:lnTo>
                  <a:lnTo>
                    <a:pt x="187" y="122"/>
                  </a:lnTo>
                  <a:lnTo>
                    <a:pt x="187" y="122"/>
                  </a:lnTo>
                  <a:lnTo>
                    <a:pt x="192" y="122"/>
                  </a:lnTo>
                  <a:lnTo>
                    <a:pt x="192" y="127"/>
                  </a:lnTo>
                  <a:lnTo>
                    <a:pt x="192" y="132"/>
                  </a:lnTo>
                  <a:lnTo>
                    <a:pt x="192" y="132"/>
                  </a:lnTo>
                  <a:lnTo>
                    <a:pt x="197" y="132"/>
                  </a:lnTo>
                  <a:lnTo>
                    <a:pt x="187" y="142"/>
                  </a:lnTo>
                  <a:lnTo>
                    <a:pt x="187" y="147"/>
                  </a:lnTo>
                  <a:lnTo>
                    <a:pt x="187" y="147"/>
                  </a:lnTo>
                  <a:lnTo>
                    <a:pt x="172" y="147"/>
                  </a:lnTo>
                  <a:lnTo>
                    <a:pt x="167" y="147"/>
                  </a:lnTo>
                  <a:lnTo>
                    <a:pt x="151" y="142"/>
                  </a:lnTo>
                  <a:lnTo>
                    <a:pt x="116" y="137"/>
                  </a:lnTo>
                  <a:lnTo>
                    <a:pt x="111" y="132"/>
                  </a:lnTo>
                  <a:lnTo>
                    <a:pt x="106" y="132"/>
                  </a:lnTo>
                  <a:lnTo>
                    <a:pt x="96" y="132"/>
                  </a:lnTo>
                  <a:lnTo>
                    <a:pt x="96" y="137"/>
                  </a:lnTo>
                  <a:lnTo>
                    <a:pt x="91" y="142"/>
                  </a:lnTo>
                  <a:lnTo>
                    <a:pt x="91" y="147"/>
                  </a:lnTo>
                  <a:lnTo>
                    <a:pt x="96" y="152"/>
                  </a:lnTo>
                  <a:lnTo>
                    <a:pt x="96" y="152"/>
                  </a:lnTo>
                  <a:lnTo>
                    <a:pt x="101" y="157"/>
                  </a:lnTo>
                  <a:lnTo>
                    <a:pt x="96" y="162"/>
                  </a:lnTo>
                  <a:lnTo>
                    <a:pt x="96" y="167"/>
                  </a:lnTo>
                  <a:lnTo>
                    <a:pt x="91" y="167"/>
                  </a:lnTo>
                  <a:lnTo>
                    <a:pt x="91" y="157"/>
                  </a:lnTo>
                  <a:lnTo>
                    <a:pt x="91" y="147"/>
                  </a:lnTo>
                  <a:lnTo>
                    <a:pt x="50" y="117"/>
                  </a:lnTo>
                  <a:lnTo>
                    <a:pt x="15" y="101"/>
                  </a:lnTo>
                  <a:lnTo>
                    <a:pt x="10" y="101"/>
                  </a:lnTo>
                  <a:lnTo>
                    <a:pt x="0" y="101"/>
                  </a:lnTo>
                  <a:lnTo>
                    <a:pt x="0" y="101"/>
                  </a:lnTo>
                  <a:lnTo>
                    <a:pt x="5" y="91"/>
                  </a:lnTo>
                  <a:lnTo>
                    <a:pt x="0" y="91"/>
                  </a:lnTo>
                  <a:lnTo>
                    <a:pt x="15" y="81"/>
                  </a:lnTo>
                  <a:lnTo>
                    <a:pt x="15" y="81"/>
                  </a:lnTo>
                  <a:lnTo>
                    <a:pt x="5" y="76"/>
                  </a:lnTo>
                  <a:lnTo>
                    <a:pt x="0" y="76"/>
                  </a:lnTo>
                  <a:lnTo>
                    <a:pt x="5" y="71"/>
                  </a:lnTo>
                  <a:lnTo>
                    <a:pt x="25" y="66"/>
                  </a:lnTo>
                  <a:lnTo>
                    <a:pt x="30" y="61"/>
                  </a:lnTo>
                  <a:lnTo>
                    <a:pt x="30" y="66"/>
                  </a:lnTo>
                  <a:lnTo>
                    <a:pt x="40" y="61"/>
                  </a:lnTo>
                  <a:lnTo>
                    <a:pt x="45" y="61"/>
                  </a:lnTo>
                  <a:lnTo>
                    <a:pt x="60" y="56"/>
                  </a:lnTo>
                  <a:lnTo>
                    <a:pt x="65" y="56"/>
                  </a:lnTo>
                  <a:lnTo>
                    <a:pt x="65" y="56"/>
                  </a:lnTo>
                  <a:lnTo>
                    <a:pt x="65" y="51"/>
                  </a:lnTo>
                  <a:lnTo>
                    <a:pt x="70" y="46"/>
                  </a:lnTo>
                  <a:lnTo>
                    <a:pt x="70" y="41"/>
                  </a:lnTo>
                  <a:lnTo>
                    <a:pt x="70" y="36"/>
                  </a:lnTo>
                  <a:lnTo>
                    <a:pt x="70" y="31"/>
                  </a:lnTo>
                  <a:lnTo>
                    <a:pt x="76" y="25"/>
                  </a:lnTo>
                  <a:lnTo>
                    <a:pt x="76" y="31"/>
                  </a:lnTo>
                  <a:lnTo>
                    <a:pt x="81" y="31"/>
                  </a:lnTo>
                  <a:lnTo>
                    <a:pt x="81" y="25"/>
                  </a:lnTo>
                  <a:lnTo>
                    <a:pt x="81" y="25"/>
                  </a:lnTo>
                  <a:lnTo>
                    <a:pt x="81" y="20"/>
                  </a:lnTo>
                  <a:lnTo>
                    <a:pt x="91" y="25"/>
                  </a:lnTo>
                  <a:lnTo>
                    <a:pt x="96" y="36"/>
                  </a:lnTo>
                  <a:lnTo>
                    <a:pt x="96" y="41"/>
                  </a:lnTo>
                  <a:lnTo>
                    <a:pt x="101" y="36"/>
                  </a:lnTo>
                  <a:lnTo>
                    <a:pt x="101" y="31"/>
                  </a:lnTo>
                  <a:lnTo>
                    <a:pt x="101" y="31"/>
                  </a:lnTo>
                  <a:lnTo>
                    <a:pt x="106" y="36"/>
                  </a:lnTo>
                  <a:lnTo>
                    <a:pt x="121" y="31"/>
                  </a:lnTo>
                  <a:lnTo>
                    <a:pt x="121" y="25"/>
                  </a:lnTo>
                  <a:lnTo>
                    <a:pt x="116" y="25"/>
                  </a:lnTo>
                  <a:lnTo>
                    <a:pt x="116" y="20"/>
                  </a:lnTo>
                  <a:lnTo>
                    <a:pt x="116" y="20"/>
                  </a:lnTo>
                  <a:lnTo>
                    <a:pt x="121" y="10"/>
                  </a:lnTo>
                  <a:lnTo>
                    <a:pt x="121" y="5"/>
                  </a:lnTo>
                  <a:lnTo>
                    <a:pt x="126" y="0"/>
                  </a:lnTo>
                  <a:lnTo>
                    <a:pt x="131" y="0"/>
                  </a:lnTo>
                  <a:lnTo>
                    <a:pt x="136" y="5"/>
                  </a:lnTo>
                  <a:lnTo>
                    <a:pt x="141" y="5"/>
                  </a:lnTo>
                  <a:lnTo>
                    <a:pt x="141" y="5"/>
                  </a:lnTo>
                  <a:lnTo>
                    <a:pt x="146" y="10"/>
                  </a:lnTo>
                  <a:lnTo>
                    <a:pt x="157" y="31"/>
                  </a:lnTo>
                  <a:lnTo>
                    <a:pt x="162" y="31"/>
                  </a:lnTo>
                  <a:lnTo>
                    <a:pt x="162" y="36"/>
                  </a:lnTo>
                  <a:lnTo>
                    <a:pt x="167" y="41"/>
                  </a:lnTo>
                  <a:lnTo>
                    <a:pt x="172" y="36"/>
                  </a:lnTo>
                  <a:lnTo>
                    <a:pt x="177" y="36"/>
                  </a:lnTo>
                  <a:lnTo>
                    <a:pt x="187" y="31"/>
                  </a:lnTo>
                  <a:lnTo>
                    <a:pt x="192" y="31"/>
                  </a:lnTo>
                  <a:lnTo>
                    <a:pt x="197" y="31"/>
                  </a:lnTo>
                  <a:lnTo>
                    <a:pt x="202" y="46"/>
                  </a:lnTo>
                  <a:lnTo>
                    <a:pt x="207" y="51"/>
                  </a:lnTo>
                  <a:lnTo>
                    <a:pt x="212" y="51"/>
                  </a:lnTo>
                  <a:lnTo>
                    <a:pt x="217" y="46"/>
                  </a:lnTo>
                  <a:lnTo>
                    <a:pt x="222" y="46"/>
                  </a:lnTo>
                  <a:lnTo>
                    <a:pt x="222" y="56"/>
                  </a:lnTo>
                  <a:lnTo>
                    <a:pt x="217" y="61"/>
                  </a:lnTo>
                  <a:lnTo>
                    <a:pt x="217" y="66"/>
                  </a:lnTo>
                  <a:lnTo>
                    <a:pt x="222" y="66"/>
                  </a:lnTo>
                  <a:lnTo>
                    <a:pt x="222" y="76"/>
                  </a:lnTo>
                  <a:lnTo>
                    <a:pt x="222" y="81"/>
                  </a:lnTo>
                  <a:lnTo>
                    <a:pt x="222" y="86"/>
                  </a:lnTo>
                  <a:lnTo>
                    <a:pt x="222" y="91"/>
                  </a:lnTo>
                  <a:lnTo>
                    <a:pt x="222" y="96"/>
                  </a:lnTo>
                  <a:lnTo>
                    <a:pt x="233" y="96"/>
                  </a:lnTo>
                  <a:lnTo>
                    <a:pt x="238" y="96"/>
                  </a:lnTo>
                  <a:lnTo>
                    <a:pt x="233" y="10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0" name="Freeform 94"/>
            <p:cNvSpPr>
              <a:spLocks/>
            </p:cNvSpPr>
            <p:nvPr/>
          </p:nvSpPr>
          <p:spPr bwMode="auto">
            <a:xfrm>
              <a:off x="5235576" y="4789488"/>
              <a:ext cx="39688" cy="41275"/>
            </a:xfrm>
            <a:custGeom>
              <a:avLst/>
              <a:gdLst>
                <a:gd name="T0" fmla="*/ 20 w 25"/>
                <a:gd name="T1" fmla="*/ 16 h 26"/>
                <a:gd name="T2" fmla="*/ 20 w 25"/>
                <a:gd name="T3" fmla="*/ 16 h 26"/>
                <a:gd name="T4" fmla="*/ 25 w 25"/>
                <a:gd name="T5" fmla="*/ 16 h 26"/>
                <a:gd name="T6" fmla="*/ 25 w 25"/>
                <a:gd name="T7" fmla="*/ 16 h 26"/>
                <a:gd name="T8" fmla="*/ 20 w 25"/>
                <a:gd name="T9" fmla="*/ 21 h 26"/>
                <a:gd name="T10" fmla="*/ 20 w 25"/>
                <a:gd name="T11" fmla="*/ 21 h 26"/>
                <a:gd name="T12" fmla="*/ 15 w 25"/>
                <a:gd name="T13" fmla="*/ 26 h 26"/>
                <a:gd name="T14" fmla="*/ 15 w 25"/>
                <a:gd name="T15" fmla="*/ 21 h 26"/>
                <a:gd name="T16" fmla="*/ 15 w 25"/>
                <a:gd name="T17" fmla="*/ 21 h 26"/>
                <a:gd name="T18" fmla="*/ 15 w 25"/>
                <a:gd name="T19" fmla="*/ 16 h 26"/>
                <a:gd name="T20" fmla="*/ 10 w 25"/>
                <a:gd name="T21" fmla="*/ 16 h 26"/>
                <a:gd name="T22" fmla="*/ 5 w 25"/>
                <a:gd name="T23" fmla="*/ 16 h 26"/>
                <a:gd name="T24" fmla="*/ 0 w 25"/>
                <a:gd name="T25" fmla="*/ 16 h 26"/>
                <a:gd name="T26" fmla="*/ 0 w 25"/>
                <a:gd name="T27" fmla="*/ 16 h 26"/>
                <a:gd name="T28" fmla="*/ 0 w 25"/>
                <a:gd name="T29" fmla="*/ 10 h 26"/>
                <a:gd name="T30" fmla="*/ 0 w 25"/>
                <a:gd name="T31" fmla="*/ 10 h 26"/>
                <a:gd name="T32" fmla="*/ 5 w 25"/>
                <a:gd name="T33" fmla="*/ 10 h 26"/>
                <a:gd name="T34" fmla="*/ 5 w 25"/>
                <a:gd name="T35" fmla="*/ 5 h 26"/>
                <a:gd name="T36" fmla="*/ 5 w 25"/>
                <a:gd name="T37" fmla="*/ 0 h 26"/>
                <a:gd name="T38" fmla="*/ 5 w 25"/>
                <a:gd name="T39" fmla="*/ 0 h 26"/>
                <a:gd name="T40" fmla="*/ 10 w 25"/>
                <a:gd name="T41" fmla="*/ 0 h 26"/>
                <a:gd name="T42" fmla="*/ 15 w 25"/>
                <a:gd name="T43" fmla="*/ 0 h 26"/>
                <a:gd name="T44" fmla="*/ 15 w 25"/>
                <a:gd name="T45" fmla="*/ 0 h 26"/>
                <a:gd name="T46" fmla="*/ 20 w 25"/>
                <a:gd name="T47" fmla="*/ 5 h 26"/>
                <a:gd name="T48" fmla="*/ 20 w 25"/>
                <a:gd name="T49" fmla="*/ 5 h 26"/>
                <a:gd name="T50" fmla="*/ 20 w 25"/>
                <a:gd name="T51" fmla="*/ 5 h 26"/>
                <a:gd name="T52" fmla="*/ 20 w 25"/>
                <a:gd name="T53" fmla="*/ 10 h 26"/>
                <a:gd name="T54" fmla="*/ 20 w 25"/>
                <a:gd name="T55" fmla="*/ 10 h 26"/>
                <a:gd name="T56" fmla="*/ 20 w 25"/>
                <a:gd name="T57"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 h="26">
                  <a:moveTo>
                    <a:pt x="20" y="16"/>
                  </a:moveTo>
                  <a:lnTo>
                    <a:pt x="20" y="16"/>
                  </a:lnTo>
                  <a:lnTo>
                    <a:pt x="25" y="16"/>
                  </a:lnTo>
                  <a:lnTo>
                    <a:pt x="25" y="16"/>
                  </a:lnTo>
                  <a:lnTo>
                    <a:pt x="20" y="21"/>
                  </a:lnTo>
                  <a:lnTo>
                    <a:pt x="20" y="21"/>
                  </a:lnTo>
                  <a:lnTo>
                    <a:pt x="15" y="26"/>
                  </a:lnTo>
                  <a:lnTo>
                    <a:pt x="15" y="21"/>
                  </a:lnTo>
                  <a:lnTo>
                    <a:pt x="15" y="21"/>
                  </a:lnTo>
                  <a:lnTo>
                    <a:pt x="15" y="16"/>
                  </a:lnTo>
                  <a:lnTo>
                    <a:pt x="10" y="16"/>
                  </a:lnTo>
                  <a:lnTo>
                    <a:pt x="5" y="16"/>
                  </a:lnTo>
                  <a:lnTo>
                    <a:pt x="0" y="16"/>
                  </a:lnTo>
                  <a:lnTo>
                    <a:pt x="0" y="16"/>
                  </a:lnTo>
                  <a:lnTo>
                    <a:pt x="0" y="10"/>
                  </a:lnTo>
                  <a:lnTo>
                    <a:pt x="0" y="10"/>
                  </a:lnTo>
                  <a:lnTo>
                    <a:pt x="5" y="10"/>
                  </a:lnTo>
                  <a:lnTo>
                    <a:pt x="5" y="5"/>
                  </a:lnTo>
                  <a:lnTo>
                    <a:pt x="5" y="0"/>
                  </a:lnTo>
                  <a:lnTo>
                    <a:pt x="5" y="0"/>
                  </a:lnTo>
                  <a:lnTo>
                    <a:pt x="10" y="0"/>
                  </a:lnTo>
                  <a:lnTo>
                    <a:pt x="15" y="0"/>
                  </a:lnTo>
                  <a:lnTo>
                    <a:pt x="15" y="0"/>
                  </a:lnTo>
                  <a:lnTo>
                    <a:pt x="20" y="5"/>
                  </a:lnTo>
                  <a:lnTo>
                    <a:pt x="20" y="5"/>
                  </a:lnTo>
                  <a:lnTo>
                    <a:pt x="20" y="5"/>
                  </a:lnTo>
                  <a:lnTo>
                    <a:pt x="20" y="10"/>
                  </a:lnTo>
                  <a:lnTo>
                    <a:pt x="20" y="10"/>
                  </a:lnTo>
                  <a:lnTo>
                    <a:pt x="20" y="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1" name="Freeform 95"/>
            <p:cNvSpPr>
              <a:spLocks/>
            </p:cNvSpPr>
            <p:nvPr/>
          </p:nvSpPr>
          <p:spPr bwMode="auto">
            <a:xfrm>
              <a:off x="5718176" y="3857625"/>
              <a:ext cx="288925" cy="346075"/>
            </a:xfrm>
            <a:custGeom>
              <a:avLst/>
              <a:gdLst>
                <a:gd name="T0" fmla="*/ 162 w 182"/>
                <a:gd name="T1" fmla="*/ 81 h 218"/>
                <a:gd name="T2" fmla="*/ 162 w 182"/>
                <a:gd name="T3" fmla="*/ 96 h 218"/>
                <a:gd name="T4" fmla="*/ 172 w 182"/>
                <a:gd name="T5" fmla="*/ 117 h 218"/>
                <a:gd name="T6" fmla="*/ 167 w 182"/>
                <a:gd name="T7" fmla="*/ 127 h 218"/>
                <a:gd name="T8" fmla="*/ 182 w 182"/>
                <a:gd name="T9" fmla="*/ 137 h 218"/>
                <a:gd name="T10" fmla="*/ 157 w 182"/>
                <a:gd name="T11" fmla="*/ 137 h 218"/>
                <a:gd name="T12" fmla="*/ 152 w 182"/>
                <a:gd name="T13" fmla="*/ 142 h 218"/>
                <a:gd name="T14" fmla="*/ 167 w 182"/>
                <a:gd name="T15" fmla="*/ 147 h 218"/>
                <a:gd name="T16" fmla="*/ 177 w 182"/>
                <a:gd name="T17" fmla="*/ 152 h 218"/>
                <a:gd name="T18" fmla="*/ 182 w 182"/>
                <a:gd name="T19" fmla="*/ 157 h 218"/>
                <a:gd name="T20" fmla="*/ 177 w 182"/>
                <a:gd name="T21" fmla="*/ 172 h 218"/>
                <a:gd name="T22" fmla="*/ 167 w 182"/>
                <a:gd name="T23" fmla="*/ 172 h 218"/>
                <a:gd name="T24" fmla="*/ 167 w 182"/>
                <a:gd name="T25" fmla="*/ 203 h 218"/>
                <a:gd name="T26" fmla="*/ 162 w 182"/>
                <a:gd name="T27" fmla="*/ 208 h 218"/>
                <a:gd name="T28" fmla="*/ 147 w 182"/>
                <a:gd name="T29" fmla="*/ 192 h 218"/>
                <a:gd name="T30" fmla="*/ 126 w 182"/>
                <a:gd name="T31" fmla="*/ 192 h 218"/>
                <a:gd name="T32" fmla="*/ 121 w 182"/>
                <a:gd name="T33" fmla="*/ 203 h 218"/>
                <a:gd name="T34" fmla="*/ 106 w 182"/>
                <a:gd name="T35" fmla="*/ 203 h 218"/>
                <a:gd name="T36" fmla="*/ 96 w 182"/>
                <a:gd name="T37" fmla="*/ 208 h 218"/>
                <a:gd name="T38" fmla="*/ 81 w 182"/>
                <a:gd name="T39" fmla="*/ 208 h 218"/>
                <a:gd name="T40" fmla="*/ 65 w 182"/>
                <a:gd name="T41" fmla="*/ 213 h 218"/>
                <a:gd name="T42" fmla="*/ 65 w 182"/>
                <a:gd name="T43" fmla="*/ 203 h 218"/>
                <a:gd name="T44" fmla="*/ 65 w 182"/>
                <a:gd name="T45" fmla="*/ 182 h 218"/>
                <a:gd name="T46" fmla="*/ 45 w 182"/>
                <a:gd name="T47" fmla="*/ 177 h 218"/>
                <a:gd name="T48" fmla="*/ 40 w 182"/>
                <a:gd name="T49" fmla="*/ 172 h 218"/>
                <a:gd name="T50" fmla="*/ 45 w 182"/>
                <a:gd name="T51" fmla="*/ 162 h 218"/>
                <a:gd name="T52" fmla="*/ 35 w 182"/>
                <a:gd name="T53" fmla="*/ 152 h 218"/>
                <a:gd name="T54" fmla="*/ 20 w 182"/>
                <a:gd name="T55" fmla="*/ 152 h 218"/>
                <a:gd name="T56" fmla="*/ 10 w 182"/>
                <a:gd name="T57" fmla="*/ 137 h 218"/>
                <a:gd name="T58" fmla="*/ 0 w 182"/>
                <a:gd name="T59" fmla="*/ 122 h 218"/>
                <a:gd name="T60" fmla="*/ 10 w 182"/>
                <a:gd name="T61" fmla="*/ 101 h 218"/>
                <a:gd name="T62" fmla="*/ 25 w 182"/>
                <a:gd name="T63" fmla="*/ 81 h 218"/>
                <a:gd name="T64" fmla="*/ 10 w 182"/>
                <a:gd name="T65" fmla="*/ 66 h 218"/>
                <a:gd name="T66" fmla="*/ 10 w 182"/>
                <a:gd name="T67" fmla="*/ 51 h 218"/>
                <a:gd name="T68" fmla="*/ 20 w 182"/>
                <a:gd name="T69" fmla="*/ 61 h 218"/>
                <a:gd name="T70" fmla="*/ 35 w 182"/>
                <a:gd name="T71" fmla="*/ 61 h 218"/>
                <a:gd name="T72" fmla="*/ 50 w 182"/>
                <a:gd name="T73" fmla="*/ 51 h 218"/>
                <a:gd name="T74" fmla="*/ 76 w 182"/>
                <a:gd name="T75" fmla="*/ 41 h 218"/>
                <a:gd name="T76" fmla="*/ 81 w 182"/>
                <a:gd name="T77" fmla="*/ 30 h 218"/>
                <a:gd name="T78" fmla="*/ 96 w 182"/>
                <a:gd name="T79" fmla="*/ 25 h 218"/>
                <a:gd name="T80" fmla="*/ 96 w 182"/>
                <a:gd name="T81" fmla="*/ 5 h 218"/>
                <a:gd name="T82" fmla="*/ 116 w 182"/>
                <a:gd name="T83" fmla="*/ 0 h 218"/>
                <a:gd name="T84" fmla="*/ 126 w 182"/>
                <a:gd name="T85" fmla="*/ 20 h 218"/>
                <a:gd name="T86" fmla="*/ 121 w 182"/>
                <a:gd name="T87" fmla="*/ 30 h 218"/>
                <a:gd name="T88" fmla="*/ 126 w 182"/>
                <a:gd name="T89" fmla="*/ 41 h 218"/>
                <a:gd name="T90" fmla="*/ 126 w 182"/>
                <a:gd name="T91" fmla="*/ 56 h 218"/>
                <a:gd name="T92" fmla="*/ 131 w 182"/>
                <a:gd name="T93" fmla="*/ 66 h 218"/>
                <a:gd name="T94" fmla="*/ 141 w 182"/>
                <a:gd name="T95" fmla="*/ 66 h 218"/>
                <a:gd name="T96" fmla="*/ 157 w 182"/>
                <a:gd name="T97" fmla="*/ 7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 h="218">
                  <a:moveTo>
                    <a:pt x="157" y="71"/>
                  </a:moveTo>
                  <a:lnTo>
                    <a:pt x="157" y="71"/>
                  </a:lnTo>
                  <a:lnTo>
                    <a:pt x="162" y="81"/>
                  </a:lnTo>
                  <a:lnTo>
                    <a:pt x="172" y="86"/>
                  </a:lnTo>
                  <a:lnTo>
                    <a:pt x="162" y="96"/>
                  </a:lnTo>
                  <a:lnTo>
                    <a:pt x="162" y="96"/>
                  </a:lnTo>
                  <a:lnTo>
                    <a:pt x="162" y="101"/>
                  </a:lnTo>
                  <a:lnTo>
                    <a:pt x="167" y="111"/>
                  </a:lnTo>
                  <a:lnTo>
                    <a:pt x="172" y="117"/>
                  </a:lnTo>
                  <a:lnTo>
                    <a:pt x="172" y="117"/>
                  </a:lnTo>
                  <a:lnTo>
                    <a:pt x="167" y="122"/>
                  </a:lnTo>
                  <a:lnTo>
                    <a:pt x="167" y="127"/>
                  </a:lnTo>
                  <a:lnTo>
                    <a:pt x="177" y="127"/>
                  </a:lnTo>
                  <a:lnTo>
                    <a:pt x="182" y="132"/>
                  </a:lnTo>
                  <a:lnTo>
                    <a:pt x="182" y="137"/>
                  </a:lnTo>
                  <a:lnTo>
                    <a:pt x="182" y="137"/>
                  </a:lnTo>
                  <a:lnTo>
                    <a:pt x="167" y="142"/>
                  </a:lnTo>
                  <a:lnTo>
                    <a:pt x="157" y="137"/>
                  </a:lnTo>
                  <a:lnTo>
                    <a:pt x="157" y="132"/>
                  </a:lnTo>
                  <a:lnTo>
                    <a:pt x="157" y="132"/>
                  </a:lnTo>
                  <a:lnTo>
                    <a:pt x="152" y="142"/>
                  </a:lnTo>
                  <a:lnTo>
                    <a:pt x="162" y="152"/>
                  </a:lnTo>
                  <a:lnTo>
                    <a:pt x="167" y="152"/>
                  </a:lnTo>
                  <a:lnTo>
                    <a:pt x="167" y="147"/>
                  </a:lnTo>
                  <a:lnTo>
                    <a:pt x="172" y="147"/>
                  </a:lnTo>
                  <a:lnTo>
                    <a:pt x="172" y="147"/>
                  </a:lnTo>
                  <a:lnTo>
                    <a:pt x="177" y="152"/>
                  </a:lnTo>
                  <a:lnTo>
                    <a:pt x="182" y="147"/>
                  </a:lnTo>
                  <a:lnTo>
                    <a:pt x="182" y="152"/>
                  </a:lnTo>
                  <a:lnTo>
                    <a:pt x="182" y="157"/>
                  </a:lnTo>
                  <a:lnTo>
                    <a:pt x="182" y="167"/>
                  </a:lnTo>
                  <a:lnTo>
                    <a:pt x="182" y="172"/>
                  </a:lnTo>
                  <a:lnTo>
                    <a:pt x="177" y="172"/>
                  </a:lnTo>
                  <a:lnTo>
                    <a:pt x="172" y="167"/>
                  </a:lnTo>
                  <a:lnTo>
                    <a:pt x="172" y="172"/>
                  </a:lnTo>
                  <a:lnTo>
                    <a:pt x="167" y="172"/>
                  </a:lnTo>
                  <a:lnTo>
                    <a:pt x="167" y="177"/>
                  </a:lnTo>
                  <a:lnTo>
                    <a:pt x="162" y="187"/>
                  </a:lnTo>
                  <a:lnTo>
                    <a:pt x="167" y="203"/>
                  </a:lnTo>
                  <a:lnTo>
                    <a:pt x="162" y="203"/>
                  </a:lnTo>
                  <a:lnTo>
                    <a:pt x="162" y="208"/>
                  </a:lnTo>
                  <a:lnTo>
                    <a:pt x="162" y="208"/>
                  </a:lnTo>
                  <a:lnTo>
                    <a:pt x="157" y="208"/>
                  </a:lnTo>
                  <a:lnTo>
                    <a:pt x="147" y="198"/>
                  </a:lnTo>
                  <a:lnTo>
                    <a:pt x="147" y="192"/>
                  </a:lnTo>
                  <a:lnTo>
                    <a:pt x="141" y="192"/>
                  </a:lnTo>
                  <a:lnTo>
                    <a:pt x="136" y="198"/>
                  </a:lnTo>
                  <a:lnTo>
                    <a:pt x="126" y="192"/>
                  </a:lnTo>
                  <a:lnTo>
                    <a:pt x="126" y="198"/>
                  </a:lnTo>
                  <a:lnTo>
                    <a:pt x="126" y="203"/>
                  </a:lnTo>
                  <a:lnTo>
                    <a:pt x="121" y="203"/>
                  </a:lnTo>
                  <a:lnTo>
                    <a:pt x="116" y="208"/>
                  </a:lnTo>
                  <a:lnTo>
                    <a:pt x="111" y="203"/>
                  </a:lnTo>
                  <a:lnTo>
                    <a:pt x="106" y="203"/>
                  </a:lnTo>
                  <a:lnTo>
                    <a:pt x="106" y="213"/>
                  </a:lnTo>
                  <a:lnTo>
                    <a:pt x="101" y="218"/>
                  </a:lnTo>
                  <a:lnTo>
                    <a:pt x="96" y="208"/>
                  </a:lnTo>
                  <a:lnTo>
                    <a:pt x="86" y="203"/>
                  </a:lnTo>
                  <a:lnTo>
                    <a:pt x="86" y="203"/>
                  </a:lnTo>
                  <a:lnTo>
                    <a:pt x="81" y="208"/>
                  </a:lnTo>
                  <a:lnTo>
                    <a:pt x="76" y="208"/>
                  </a:lnTo>
                  <a:lnTo>
                    <a:pt x="65" y="213"/>
                  </a:lnTo>
                  <a:lnTo>
                    <a:pt x="65" y="213"/>
                  </a:lnTo>
                  <a:lnTo>
                    <a:pt x="65" y="208"/>
                  </a:lnTo>
                  <a:lnTo>
                    <a:pt x="60" y="208"/>
                  </a:lnTo>
                  <a:lnTo>
                    <a:pt x="65" y="203"/>
                  </a:lnTo>
                  <a:lnTo>
                    <a:pt x="60" y="198"/>
                  </a:lnTo>
                  <a:lnTo>
                    <a:pt x="60" y="198"/>
                  </a:lnTo>
                  <a:lnTo>
                    <a:pt x="65" y="182"/>
                  </a:lnTo>
                  <a:lnTo>
                    <a:pt x="65" y="177"/>
                  </a:lnTo>
                  <a:lnTo>
                    <a:pt x="55" y="177"/>
                  </a:lnTo>
                  <a:lnTo>
                    <a:pt x="45" y="177"/>
                  </a:lnTo>
                  <a:lnTo>
                    <a:pt x="45" y="177"/>
                  </a:lnTo>
                  <a:lnTo>
                    <a:pt x="50" y="172"/>
                  </a:lnTo>
                  <a:lnTo>
                    <a:pt x="40" y="172"/>
                  </a:lnTo>
                  <a:lnTo>
                    <a:pt x="40" y="167"/>
                  </a:lnTo>
                  <a:lnTo>
                    <a:pt x="45" y="167"/>
                  </a:lnTo>
                  <a:lnTo>
                    <a:pt x="45" y="162"/>
                  </a:lnTo>
                  <a:lnTo>
                    <a:pt x="40" y="162"/>
                  </a:lnTo>
                  <a:lnTo>
                    <a:pt x="35" y="157"/>
                  </a:lnTo>
                  <a:lnTo>
                    <a:pt x="35" y="152"/>
                  </a:lnTo>
                  <a:lnTo>
                    <a:pt x="25" y="147"/>
                  </a:lnTo>
                  <a:lnTo>
                    <a:pt x="25" y="152"/>
                  </a:lnTo>
                  <a:lnTo>
                    <a:pt x="20" y="152"/>
                  </a:lnTo>
                  <a:lnTo>
                    <a:pt x="20" y="147"/>
                  </a:lnTo>
                  <a:lnTo>
                    <a:pt x="20" y="137"/>
                  </a:lnTo>
                  <a:lnTo>
                    <a:pt x="10" y="137"/>
                  </a:lnTo>
                  <a:lnTo>
                    <a:pt x="10" y="127"/>
                  </a:lnTo>
                  <a:lnTo>
                    <a:pt x="5" y="127"/>
                  </a:lnTo>
                  <a:lnTo>
                    <a:pt x="0" y="122"/>
                  </a:lnTo>
                  <a:lnTo>
                    <a:pt x="0" y="111"/>
                  </a:lnTo>
                  <a:lnTo>
                    <a:pt x="0" y="106"/>
                  </a:lnTo>
                  <a:lnTo>
                    <a:pt x="10" y="101"/>
                  </a:lnTo>
                  <a:lnTo>
                    <a:pt x="10" y="101"/>
                  </a:lnTo>
                  <a:lnTo>
                    <a:pt x="15" y="96"/>
                  </a:lnTo>
                  <a:lnTo>
                    <a:pt x="25" y="81"/>
                  </a:lnTo>
                  <a:lnTo>
                    <a:pt x="25" y="81"/>
                  </a:lnTo>
                  <a:lnTo>
                    <a:pt x="25" y="71"/>
                  </a:lnTo>
                  <a:lnTo>
                    <a:pt x="10" y="66"/>
                  </a:lnTo>
                  <a:lnTo>
                    <a:pt x="15" y="56"/>
                  </a:lnTo>
                  <a:lnTo>
                    <a:pt x="10" y="51"/>
                  </a:lnTo>
                  <a:lnTo>
                    <a:pt x="10" y="51"/>
                  </a:lnTo>
                  <a:lnTo>
                    <a:pt x="15" y="51"/>
                  </a:lnTo>
                  <a:lnTo>
                    <a:pt x="15" y="56"/>
                  </a:lnTo>
                  <a:lnTo>
                    <a:pt x="20" y="61"/>
                  </a:lnTo>
                  <a:lnTo>
                    <a:pt x="25" y="66"/>
                  </a:lnTo>
                  <a:lnTo>
                    <a:pt x="35" y="66"/>
                  </a:lnTo>
                  <a:lnTo>
                    <a:pt x="35" y="61"/>
                  </a:lnTo>
                  <a:lnTo>
                    <a:pt x="45" y="56"/>
                  </a:lnTo>
                  <a:lnTo>
                    <a:pt x="50" y="51"/>
                  </a:lnTo>
                  <a:lnTo>
                    <a:pt x="50" y="51"/>
                  </a:lnTo>
                  <a:lnTo>
                    <a:pt x="60" y="46"/>
                  </a:lnTo>
                  <a:lnTo>
                    <a:pt x="71" y="41"/>
                  </a:lnTo>
                  <a:lnTo>
                    <a:pt x="76" y="41"/>
                  </a:lnTo>
                  <a:lnTo>
                    <a:pt x="76" y="41"/>
                  </a:lnTo>
                  <a:lnTo>
                    <a:pt x="81" y="36"/>
                  </a:lnTo>
                  <a:lnTo>
                    <a:pt x="81" y="30"/>
                  </a:lnTo>
                  <a:lnTo>
                    <a:pt x="81" y="20"/>
                  </a:lnTo>
                  <a:lnTo>
                    <a:pt x="86" y="25"/>
                  </a:lnTo>
                  <a:lnTo>
                    <a:pt x="96" y="25"/>
                  </a:lnTo>
                  <a:lnTo>
                    <a:pt x="96" y="20"/>
                  </a:lnTo>
                  <a:lnTo>
                    <a:pt x="96" y="15"/>
                  </a:lnTo>
                  <a:lnTo>
                    <a:pt x="96" y="5"/>
                  </a:lnTo>
                  <a:lnTo>
                    <a:pt x="101" y="5"/>
                  </a:lnTo>
                  <a:lnTo>
                    <a:pt x="106" y="5"/>
                  </a:lnTo>
                  <a:lnTo>
                    <a:pt x="116" y="0"/>
                  </a:lnTo>
                  <a:lnTo>
                    <a:pt x="121" y="0"/>
                  </a:lnTo>
                  <a:lnTo>
                    <a:pt x="116" y="15"/>
                  </a:lnTo>
                  <a:lnTo>
                    <a:pt x="126" y="20"/>
                  </a:lnTo>
                  <a:lnTo>
                    <a:pt x="126" y="20"/>
                  </a:lnTo>
                  <a:lnTo>
                    <a:pt x="121" y="25"/>
                  </a:lnTo>
                  <a:lnTo>
                    <a:pt x="121" y="30"/>
                  </a:lnTo>
                  <a:lnTo>
                    <a:pt x="131" y="36"/>
                  </a:lnTo>
                  <a:lnTo>
                    <a:pt x="131" y="41"/>
                  </a:lnTo>
                  <a:lnTo>
                    <a:pt x="126" y="41"/>
                  </a:lnTo>
                  <a:lnTo>
                    <a:pt x="126" y="46"/>
                  </a:lnTo>
                  <a:lnTo>
                    <a:pt x="131" y="51"/>
                  </a:lnTo>
                  <a:lnTo>
                    <a:pt x="126" y="56"/>
                  </a:lnTo>
                  <a:lnTo>
                    <a:pt x="131" y="61"/>
                  </a:lnTo>
                  <a:lnTo>
                    <a:pt x="131" y="61"/>
                  </a:lnTo>
                  <a:lnTo>
                    <a:pt x="131" y="66"/>
                  </a:lnTo>
                  <a:lnTo>
                    <a:pt x="136" y="71"/>
                  </a:lnTo>
                  <a:lnTo>
                    <a:pt x="136" y="71"/>
                  </a:lnTo>
                  <a:lnTo>
                    <a:pt x="141" y="66"/>
                  </a:lnTo>
                  <a:lnTo>
                    <a:pt x="147" y="66"/>
                  </a:lnTo>
                  <a:lnTo>
                    <a:pt x="157" y="71"/>
                  </a:lnTo>
                  <a:lnTo>
                    <a:pt x="157" y="7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2" name="Freeform 96"/>
            <p:cNvSpPr>
              <a:spLocks noEditPoints="1"/>
            </p:cNvSpPr>
            <p:nvPr/>
          </p:nvSpPr>
          <p:spPr bwMode="auto">
            <a:xfrm>
              <a:off x="5395914" y="3744913"/>
              <a:ext cx="273050" cy="273050"/>
            </a:xfrm>
            <a:custGeom>
              <a:avLst/>
              <a:gdLst>
                <a:gd name="T0" fmla="*/ 142 w 172"/>
                <a:gd name="T1" fmla="*/ 5 h 172"/>
                <a:gd name="T2" fmla="*/ 152 w 172"/>
                <a:gd name="T3" fmla="*/ 0 h 172"/>
                <a:gd name="T4" fmla="*/ 152 w 172"/>
                <a:gd name="T5" fmla="*/ 5 h 172"/>
                <a:gd name="T6" fmla="*/ 152 w 172"/>
                <a:gd name="T7" fmla="*/ 20 h 172"/>
                <a:gd name="T8" fmla="*/ 152 w 172"/>
                <a:gd name="T9" fmla="*/ 26 h 172"/>
                <a:gd name="T10" fmla="*/ 162 w 172"/>
                <a:gd name="T11" fmla="*/ 31 h 172"/>
                <a:gd name="T12" fmla="*/ 167 w 172"/>
                <a:gd name="T13" fmla="*/ 46 h 172"/>
                <a:gd name="T14" fmla="*/ 172 w 172"/>
                <a:gd name="T15" fmla="*/ 61 h 172"/>
                <a:gd name="T16" fmla="*/ 157 w 172"/>
                <a:gd name="T17" fmla="*/ 71 h 172"/>
                <a:gd name="T18" fmla="*/ 142 w 172"/>
                <a:gd name="T19" fmla="*/ 76 h 172"/>
                <a:gd name="T20" fmla="*/ 142 w 172"/>
                <a:gd name="T21" fmla="*/ 86 h 172"/>
                <a:gd name="T22" fmla="*/ 142 w 172"/>
                <a:gd name="T23" fmla="*/ 101 h 172"/>
                <a:gd name="T24" fmla="*/ 147 w 172"/>
                <a:gd name="T25" fmla="*/ 117 h 172"/>
                <a:gd name="T26" fmla="*/ 152 w 172"/>
                <a:gd name="T27" fmla="*/ 132 h 172"/>
                <a:gd name="T28" fmla="*/ 152 w 172"/>
                <a:gd name="T29" fmla="*/ 137 h 172"/>
                <a:gd name="T30" fmla="*/ 142 w 172"/>
                <a:gd name="T31" fmla="*/ 137 h 172"/>
                <a:gd name="T32" fmla="*/ 132 w 172"/>
                <a:gd name="T33" fmla="*/ 137 h 172"/>
                <a:gd name="T34" fmla="*/ 127 w 172"/>
                <a:gd name="T35" fmla="*/ 147 h 172"/>
                <a:gd name="T36" fmla="*/ 127 w 172"/>
                <a:gd name="T37" fmla="*/ 152 h 172"/>
                <a:gd name="T38" fmla="*/ 117 w 172"/>
                <a:gd name="T39" fmla="*/ 147 h 172"/>
                <a:gd name="T40" fmla="*/ 96 w 172"/>
                <a:gd name="T41" fmla="*/ 152 h 172"/>
                <a:gd name="T42" fmla="*/ 96 w 172"/>
                <a:gd name="T43" fmla="*/ 157 h 172"/>
                <a:gd name="T44" fmla="*/ 96 w 172"/>
                <a:gd name="T45" fmla="*/ 167 h 172"/>
                <a:gd name="T46" fmla="*/ 81 w 172"/>
                <a:gd name="T47" fmla="*/ 167 h 172"/>
                <a:gd name="T48" fmla="*/ 71 w 172"/>
                <a:gd name="T49" fmla="*/ 172 h 172"/>
                <a:gd name="T50" fmla="*/ 61 w 172"/>
                <a:gd name="T51" fmla="*/ 157 h 172"/>
                <a:gd name="T52" fmla="*/ 30 w 172"/>
                <a:gd name="T53" fmla="*/ 132 h 172"/>
                <a:gd name="T54" fmla="*/ 30 w 172"/>
                <a:gd name="T55" fmla="*/ 127 h 172"/>
                <a:gd name="T56" fmla="*/ 10 w 172"/>
                <a:gd name="T57" fmla="*/ 112 h 172"/>
                <a:gd name="T58" fmla="*/ 5 w 172"/>
                <a:gd name="T59" fmla="*/ 107 h 172"/>
                <a:gd name="T60" fmla="*/ 5 w 172"/>
                <a:gd name="T61" fmla="*/ 96 h 172"/>
                <a:gd name="T62" fmla="*/ 0 w 172"/>
                <a:gd name="T63" fmla="*/ 81 h 172"/>
                <a:gd name="T64" fmla="*/ 5 w 172"/>
                <a:gd name="T65" fmla="*/ 76 h 172"/>
                <a:gd name="T66" fmla="*/ 5 w 172"/>
                <a:gd name="T67" fmla="*/ 66 h 172"/>
                <a:gd name="T68" fmla="*/ 10 w 172"/>
                <a:gd name="T69" fmla="*/ 61 h 172"/>
                <a:gd name="T70" fmla="*/ 20 w 172"/>
                <a:gd name="T71" fmla="*/ 61 h 172"/>
                <a:gd name="T72" fmla="*/ 20 w 172"/>
                <a:gd name="T73" fmla="*/ 56 h 172"/>
                <a:gd name="T74" fmla="*/ 36 w 172"/>
                <a:gd name="T75" fmla="*/ 51 h 172"/>
                <a:gd name="T76" fmla="*/ 41 w 172"/>
                <a:gd name="T77" fmla="*/ 36 h 172"/>
                <a:gd name="T78" fmla="*/ 46 w 172"/>
                <a:gd name="T79" fmla="*/ 31 h 172"/>
                <a:gd name="T80" fmla="*/ 61 w 172"/>
                <a:gd name="T81" fmla="*/ 26 h 172"/>
                <a:gd name="T82" fmla="*/ 61 w 172"/>
                <a:gd name="T83" fmla="*/ 46 h 172"/>
                <a:gd name="T84" fmla="*/ 71 w 172"/>
                <a:gd name="T85" fmla="*/ 56 h 172"/>
                <a:gd name="T86" fmla="*/ 81 w 172"/>
                <a:gd name="T87" fmla="*/ 51 h 172"/>
                <a:gd name="T88" fmla="*/ 91 w 172"/>
                <a:gd name="T89" fmla="*/ 41 h 172"/>
                <a:gd name="T90" fmla="*/ 112 w 172"/>
                <a:gd name="T91" fmla="*/ 46 h 172"/>
                <a:gd name="T92" fmla="*/ 112 w 172"/>
                <a:gd name="T93" fmla="*/ 41 h 172"/>
                <a:gd name="T94" fmla="*/ 122 w 172"/>
                <a:gd name="T95" fmla="*/ 31 h 172"/>
                <a:gd name="T96" fmla="*/ 122 w 172"/>
                <a:gd name="T97" fmla="*/ 31 h 172"/>
                <a:gd name="T98" fmla="*/ 137 w 172"/>
                <a:gd name="T99" fmla="*/ 20 h 172"/>
                <a:gd name="T100" fmla="*/ 142 w 172"/>
                <a:gd name="T101" fmla="*/ 5 h 172"/>
                <a:gd name="T102" fmla="*/ 91 w 172"/>
                <a:gd name="T103" fmla="*/ 107 h 172"/>
                <a:gd name="T104" fmla="*/ 91 w 172"/>
                <a:gd name="T105" fmla="*/ 91 h 172"/>
                <a:gd name="T106" fmla="*/ 76 w 172"/>
                <a:gd name="T107" fmla="*/ 91 h 172"/>
                <a:gd name="T108" fmla="*/ 71 w 172"/>
                <a:gd name="T109" fmla="*/ 101 h 172"/>
                <a:gd name="T110" fmla="*/ 81 w 172"/>
                <a:gd name="T111" fmla="*/ 11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2" h="172">
                  <a:moveTo>
                    <a:pt x="142" y="5"/>
                  </a:moveTo>
                  <a:lnTo>
                    <a:pt x="142" y="5"/>
                  </a:lnTo>
                  <a:lnTo>
                    <a:pt x="147" y="0"/>
                  </a:lnTo>
                  <a:lnTo>
                    <a:pt x="152" y="0"/>
                  </a:lnTo>
                  <a:lnTo>
                    <a:pt x="152" y="5"/>
                  </a:lnTo>
                  <a:lnTo>
                    <a:pt x="152" y="5"/>
                  </a:lnTo>
                  <a:lnTo>
                    <a:pt x="152" y="10"/>
                  </a:lnTo>
                  <a:lnTo>
                    <a:pt x="152" y="20"/>
                  </a:lnTo>
                  <a:lnTo>
                    <a:pt x="152" y="20"/>
                  </a:lnTo>
                  <a:lnTo>
                    <a:pt x="152" y="26"/>
                  </a:lnTo>
                  <a:lnTo>
                    <a:pt x="157" y="26"/>
                  </a:lnTo>
                  <a:lnTo>
                    <a:pt x="162" y="31"/>
                  </a:lnTo>
                  <a:lnTo>
                    <a:pt x="162" y="41"/>
                  </a:lnTo>
                  <a:lnTo>
                    <a:pt x="167" y="46"/>
                  </a:lnTo>
                  <a:lnTo>
                    <a:pt x="167" y="56"/>
                  </a:lnTo>
                  <a:lnTo>
                    <a:pt x="172" y="61"/>
                  </a:lnTo>
                  <a:lnTo>
                    <a:pt x="167" y="66"/>
                  </a:lnTo>
                  <a:lnTo>
                    <a:pt x="157" y="71"/>
                  </a:lnTo>
                  <a:lnTo>
                    <a:pt x="147" y="71"/>
                  </a:lnTo>
                  <a:lnTo>
                    <a:pt x="142" y="76"/>
                  </a:lnTo>
                  <a:lnTo>
                    <a:pt x="142" y="81"/>
                  </a:lnTo>
                  <a:lnTo>
                    <a:pt x="142" y="86"/>
                  </a:lnTo>
                  <a:lnTo>
                    <a:pt x="142" y="91"/>
                  </a:lnTo>
                  <a:lnTo>
                    <a:pt x="142" y="101"/>
                  </a:lnTo>
                  <a:lnTo>
                    <a:pt x="142" y="107"/>
                  </a:lnTo>
                  <a:lnTo>
                    <a:pt x="147" y="117"/>
                  </a:lnTo>
                  <a:lnTo>
                    <a:pt x="147" y="127"/>
                  </a:lnTo>
                  <a:lnTo>
                    <a:pt x="152" y="132"/>
                  </a:lnTo>
                  <a:lnTo>
                    <a:pt x="157" y="137"/>
                  </a:lnTo>
                  <a:lnTo>
                    <a:pt x="152" y="137"/>
                  </a:lnTo>
                  <a:lnTo>
                    <a:pt x="152" y="137"/>
                  </a:lnTo>
                  <a:lnTo>
                    <a:pt x="142" y="137"/>
                  </a:lnTo>
                  <a:lnTo>
                    <a:pt x="137" y="137"/>
                  </a:lnTo>
                  <a:lnTo>
                    <a:pt x="132" y="137"/>
                  </a:lnTo>
                  <a:lnTo>
                    <a:pt x="127" y="137"/>
                  </a:lnTo>
                  <a:lnTo>
                    <a:pt x="127" y="147"/>
                  </a:lnTo>
                  <a:lnTo>
                    <a:pt x="127" y="147"/>
                  </a:lnTo>
                  <a:lnTo>
                    <a:pt x="127" y="152"/>
                  </a:lnTo>
                  <a:lnTo>
                    <a:pt x="122" y="152"/>
                  </a:lnTo>
                  <a:lnTo>
                    <a:pt x="117" y="147"/>
                  </a:lnTo>
                  <a:lnTo>
                    <a:pt x="112" y="147"/>
                  </a:lnTo>
                  <a:lnTo>
                    <a:pt x="96" y="152"/>
                  </a:lnTo>
                  <a:lnTo>
                    <a:pt x="96" y="157"/>
                  </a:lnTo>
                  <a:lnTo>
                    <a:pt x="96" y="157"/>
                  </a:lnTo>
                  <a:lnTo>
                    <a:pt x="101" y="157"/>
                  </a:lnTo>
                  <a:lnTo>
                    <a:pt x="96" y="167"/>
                  </a:lnTo>
                  <a:lnTo>
                    <a:pt x="86" y="162"/>
                  </a:lnTo>
                  <a:lnTo>
                    <a:pt x="81" y="167"/>
                  </a:lnTo>
                  <a:lnTo>
                    <a:pt x="76" y="172"/>
                  </a:lnTo>
                  <a:lnTo>
                    <a:pt x="71" y="172"/>
                  </a:lnTo>
                  <a:lnTo>
                    <a:pt x="66" y="162"/>
                  </a:lnTo>
                  <a:lnTo>
                    <a:pt x="61" y="157"/>
                  </a:lnTo>
                  <a:lnTo>
                    <a:pt x="51" y="142"/>
                  </a:lnTo>
                  <a:lnTo>
                    <a:pt x="30" y="132"/>
                  </a:lnTo>
                  <a:lnTo>
                    <a:pt x="30" y="127"/>
                  </a:lnTo>
                  <a:lnTo>
                    <a:pt x="30" y="127"/>
                  </a:lnTo>
                  <a:lnTo>
                    <a:pt x="15" y="117"/>
                  </a:lnTo>
                  <a:lnTo>
                    <a:pt x="10" y="112"/>
                  </a:lnTo>
                  <a:lnTo>
                    <a:pt x="5" y="112"/>
                  </a:lnTo>
                  <a:lnTo>
                    <a:pt x="5" y="107"/>
                  </a:lnTo>
                  <a:lnTo>
                    <a:pt x="0" y="101"/>
                  </a:lnTo>
                  <a:lnTo>
                    <a:pt x="5" y="96"/>
                  </a:lnTo>
                  <a:lnTo>
                    <a:pt x="5" y="91"/>
                  </a:lnTo>
                  <a:lnTo>
                    <a:pt x="0" y="81"/>
                  </a:lnTo>
                  <a:lnTo>
                    <a:pt x="0" y="81"/>
                  </a:lnTo>
                  <a:lnTo>
                    <a:pt x="5" y="76"/>
                  </a:lnTo>
                  <a:lnTo>
                    <a:pt x="10" y="71"/>
                  </a:lnTo>
                  <a:lnTo>
                    <a:pt x="5" y="66"/>
                  </a:lnTo>
                  <a:lnTo>
                    <a:pt x="5" y="61"/>
                  </a:lnTo>
                  <a:lnTo>
                    <a:pt x="10" y="61"/>
                  </a:lnTo>
                  <a:lnTo>
                    <a:pt x="20" y="61"/>
                  </a:lnTo>
                  <a:lnTo>
                    <a:pt x="20" y="61"/>
                  </a:lnTo>
                  <a:lnTo>
                    <a:pt x="25" y="61"/>
                  </a:lnTo>
                  <a:lnTo>
                    <a:pt x="20" y="56"/>
                  </a:lnTo>
                  <a:lnTo>
                    <a:pt x="25" y="51"/>
                  </a:lnTo>
                  <a:lnTo>
                    <a:pt x="36" y="51"/>
                  </a:lnTo>
                  <a:lnTo>
                    <a:pt x="36" y="46"/>
                  </a:lnTo>
                  <a:lnTo>
                    <a:pt x="41" y="36"/>
                  </a:lnTo>
                  <a:lnTo>
                    <a:pt x="41" y="36"/>
                  </a:lnTo>
                  <a:lnTo>
                    <a:pt x="46" y="31"/>
                  </a:lnTo>
                  <a:lnTo>
                    <a:pt x="51" y="26"/>
                  </a:lnTo>
                  <a:lnTo>
                    <a:pt x="61" y="26"/>
                  </a:lnTo>
                  <a:lnTo>
                    <a:pt x="56" y="41"/>
                  </a:lnTo>
                  <a:lnTo>
                    <a:pt x="61" y="46"/>
                  </a:lnTo>
                  <a:lnTo>
                    <a:pt x="66" y="51"/>
                  </a:lnTo>
                  <a:lnTo>
                    <a:pt x="71" y="56"/>
                  </a:lnTo>
                  <a:lnTo>
                    <a:pt x="76" y="51"/>
                  </a:lnTo>
                  <a:lnTo>
                    <a:pt x="81" y="51"/>
                  </a:lnTo>
                  <a:lnTo>
                    <a:pt x="86" y="46"/>
                  </a:lnTo>
                  <a:lnTo>
                    <a:pt x="91" y="41"/>
                  </a:lnTo>
                  <a:lnTo>
                    <a:pt x="96" y="46"/>
                  </a:lnTo>
                  <a:lnTo>
                    <a:pt x="112" y="46"/>
                  </a:lnTo>
                  <a:lnTo>
                    <a:pt x="112" y="41"/>
                  </a:lnTo>
                  <a:lnTo>
                    <a:pt x="112" y="41"/>
                  </a:lnTo>
                  <a:lnTo>
                    <a:pt x="117" y="36"/>
                  </a:lnTo>
                  <a:lnTo>
                    <a:pt x="122" y="31"/>
                  </a:lnTo>
                  <a:lnTo>
                    <a:pt x="122" y="31"/>
                  </a:lnTo>
                  <a:lnTo>
                    <a:pt x="122" y="31"/>
                  </a:lnTo>
                  <a:lnTo>
                    <a:pt x="127" y="26"/>
                  </a:lnTo>
                  <a:lnTo>
                    <a:pt x="137" y="20"/>
                  </a:lnTo>
                  <a:lnTo>
                    <a:pt x="142" y="10"/>
                  </a:lnTo>
                  <a:lnTo>
                    <a:pt x="142" y="5"/>
                  </a:lnTo>
                  <a:moveTo>
                    <a:pt x="91" y="107"/>
                  </a:moveTo>
                  <a:lnTo>
                    <a:pt x="91" y="107"/>
                  </a:lnTo>
                  <a:lnTo>
                    <a:pt x="96" y="101"/>
                  </a:lnTo>
                  <a:lnTo>
                    <a:pt x="91" y="91"/>
                  </a:lnTo>
                  <a:lnTo>
                    <a:pt x="86" y="91"/>
                  </a:lnTo>
                  <a:lnTo>
                    <a:pt x="76" y="91"/>
                  </a:lnTo>
                  <a:lnTo>
                    <a:pt x="71" y="96"/>
                  </a:lnTo>
                  <a:lnTo>
                    <a:pt x="71" y="101"/>
                  </a:lnTo>
                  <a:lnTo>
                    <a:pt x="76" y="117"/>
                  </a:lnTo>
                  <a:lnTo>
                    <a:pt x="81" y="117"/>
                  </a:lnTo>
                  <a:lnTo>
                    <a:pt x="91" y="10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3" name="Freeform 97"/>
            <p:cNvSpPr>
              <a:spLocks/>
            </p:cNvSpPr>
            <p:nvPr/>
          </p:nvSpPr>
          <p:spPr bwMode="auto">
            <a:xfrm>
              <a:off x="5726114" y="3343275"/>
              <a:ext cx="47625" cy="39688"/>
            </a:xfrm>
            <a:custGeom>
              <a:avLst/>
              <a:gdLst>
                <a:gd name="T0" fmla="*/ 30 w 30"/>
                <a:gd name="T1" fmla="*/ 15 h 25"/>
                <a:gd name="T2" fmla="*/ 30 w 30"/>
                <a:gd name="T3" fmla="*/ 15 h 25"/>
                <a:gd name="T4" fmla="*/ 30 w 30"/>
                <a:gd name="T5" fmla="*/ 15 h 25"/>
                <a:gd name="T6" fmla="*/ 30 w 30"/>
                <a:gd name="T7" fmla="*/ 15 h 25"/>
                <a:gd name="T8" fmla="*/ 30 w 30"/>
                <a:gd name="T9" fmla="*/ 15 h 25"/>
                <a:gd name="T10" fmla="*/ 5 w 30"/>
                <a:gd name="T11" fmla="*/ 25 h 25"/>
                <a:gd name="T12" fmla="*/ 0 w 30"/>
                <a:gd name="T13" fmla="*/ 25 h 25"/>
                <a:gd name="T14" fmla="*/ 0 w 30"/>
                <a:gd name="T15" fmla="*/ 20 h 25"/>
                <a:gd name="T16" fmla="*/ 5 w 30"/>
                <a:gd name="T17" fmla="*/ 15 h 25"/>
                <a:gd name="T18" fmla="*/ 5 w 30"/>
                <a:gd name="T19" fmla="*/ 5 h 25"/>
                <a:gd name="T20" fmla="*/ 10 w 30"/>
                <a:gd name="T21" fmla="*/ 5 h 25"/>
                <a:gd name="T22" fmla="*/ 15 w 30"/>
                <a:gd name="T23" fmla="*/ 5 h 25"/>
                <a:gd name="T24" fmla="*/ 20 w 30"/>
                <a:gd name="T25" fmla="*/ 0 h 25"/>
                <a:gd name="T26" fmla="*/ 20 w 30"/>
                <a:gd name="T27" fmla="*/ 5 h 25"/>
                <a:gd name="T28" fmla="*/ 25 w 30"/>
                <a:gd name="T29" fmla="*/ 5 h 25"/>
                <a:gd name="T30" fmla="*/ 25 w 30"/>
                <a:gd name="T31" fmla="*/ 10 h 25"/>
                <a:gd name="T32" fmla="*/ 30 w 30"/>
                <a:gd name="T3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25">
                  <a:moveTo>
                    <a:pt x="30" y="15"/>
                  </a:moveTo>
                  <a:lnTo>
                    <a:pt x="30" y="15"/>
                  </a:lnTo>
                  <a:lnTo>
                    <a:pt x="30" y="15"/>
                  </a:lnTo>
                  <a:lnTo>
                    <a:pt x="30" y="15"/>
                  </a:lnTo>
                  <a:lnTo>
                    <a:pt x="30" y="15"/>
                  </a:lnTo>
                  <a:lnTo>
                    <a:pt x="5" y="25"/>
                  </a:lnTo>
                  <a:lnTo>
                    <a:pt x="0" y="25"/>
                  </a:lnTo>
                  <a:lnTo>
                    <a:pt x="0" y="20"/>
                  </a:lnTo>
                  <a:lnTo>
                    <a:pt x="5" y="15"/>
                  </a:lnTo>
                  <a:lnTo>
                    <a:pt x="5" y="5"/>
                  </a:lnTo>
                  <a:lnTo>
                    <a:pt x="10" y="5"/>
                  </a:lnTo>
                  <a:lnTo>
                    <a:pt x="15" y="5"/>
                  </a:lnTo>
                  <a:lnTo>
                    <a:pt x="20" y="0"/>
                  </a:lnTo>
                  <a:lnTo>
                    <a:pt x="20" y="5"/>
                  </a:lnTo>
                  <a:lnTo>
                    <a:pt x="25" y="5"/>
                  </a:lnTo>
                  <a:lnTo>
                    <a:pt x="25" y="10"/>
                  </a:lnTo>
                  <a:lnTo>
                    <a:pt x="30"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4" name="Freeform 98"/>
            <p:cNvSpPr>
              <a:spLocks/>
            </p:cNvSpPr>
            <p:nvPr/>
          </p:nvSpPr>
          <p:spPr bwMode="auto">
            <a:xfrm>
              <a:off x="5773739" y="3424238"/>
              <a:ext cx="88900" cy="95250"/>
            </a:xfrm>
            <a:custGeom>
              <a:avLst/>
              <a:gdLst>
                <a:gd name="T0" fmla="*/ 10 w 56"/>
                <a:gd name="T1" fmla="*/ 5 h 60"/>
                <a:gd name="T2" fmla="*/ 10 w 56"/>
                <a:gd name="T3" fmla="*/ 5 h 60"/>
                <a:gd name="T4" fmla="*/ 15 w 56"/>
                <a:gd name="T5" fmla="*/ 0 h 60"/>
                <a:gd name="T6" fmla="*/ 15 w 56"/>
                <a:gd name="T7" fmla="*/ 0 h 60"/>
                <a:gd name="T8" fmla="*/ 20 w 56"/>
                <a:gd name="T9" fmla="*/ 5 h 60"/>
                <a:gd name="T10" fmla="*/ 25 w 56"/>
                <a:gd name="T11" fmla="*/ 5 h 60"/>
                <a:gd name="T12" fmla="*/ 30 w 56"/>
                <a:gd name="T13" fmla="*/ 15 h 60"/>
                <a:gd name="T14" fmla="*/ 36 w 56"/>
                <a:gd name="T15" fmla="*/ 15 h 60"/>
                <a:gd name="T16" fmla="*/ 41 w 56"/>
                <a:gd name="T17" fmla="*/ 15 h 60"/>
                <a:gd name="T18" fmla="*/ 46 w 56"/>
                <a:gd name="T19" fmla="*/ 20 h 60"/>
                <a:gd name="T20" fmla="*/ 51 w 56"/>
                <a:gd name="T21" fmla="*/ 30 h 60"/>
                <a:gd name="T22" fmla="*/ 56 w 56"/>
                <a:gd name="T23" fmla="*/ 30 h 60"/>
                <a:gd name="T24" fmla="*/ 56 w 56"/>
                <a:gd name="T25" fmla="*/ 30 h 60"/>
                <a:gd name="T26" fmla="*/ 56 w 56"/>
                <a:gd name="T27" fmla="*/ 30 h 60"/>
                <a:gd name="T28" fmla="*/ 51 w 56"/>
                <a:gd name="T29" fmla="*/ 35 h 60"/>
                <a:gd name="T30" fmla="*/ 51 w 56"/>
                <a:gd name="T31" fmla="*/ 35 h 60"/>
                <a:gd name="T32" fmla="*/ 46 w 56"/>
                <a:gd name="T33" fmla="*/ 35 h 60"/>
                <a:gd name="T34" fmla="*/ 41 w 56"/>
                <a:gd name="T35" fmla="*/ 35 h 60"/>
                <a:gd name="T36" fmla="*/ 36 w 56"/>
                <a:gd name="T37" fmla="*/ 50 h 60"/>
                <a:gd name="T38" fmla="*/ 36 w 56"/>
                <a:gd name="T39" fmla="*/ 50 h 60"/>
                <a:gd name="T40" fmla="*/ 41 w 56"/>
                <a:gd name="T41" fmla="*/ 55 h 60"/>
                <a:gd name="T42" fmla="*/ 36 w 56"/>
                <a:gd name="T43" fmla="*/ 60 h 60"/>
                <a:gd name="T44" fmla="*/ 30 w 56"/>
                <a:gd name="T45" fmla="*/ 60 h 60"/>
                <a:gd name="T46" fmla="*/ 25 w 56"/>
                <a:gd name="T47" fmla="*/ 55 h 60"/>
                <a:gd name="T48" fmla="*/ 25 w 56"/>
                <a:gd name="T49" fmla="*/ 55 h 60"/>
                <a:gd name="T50" fmla="*/ 25 w 56"/>
                <a:gd name="T51" fmla="*/ 50 h 60"/>
                <a:gd name="T52" fmla="*/ 20 w 56"/>
                <a:gd name="T53" fmla="*/ 50 h 60"/>
                <a:gd name="T54" fmla="*/ 20 w 56"/>
                <a:gd name="T55" fmla="*/ 45 h 60"/>
                <a:gd name="T56" fmla="*/ 20 w 56"/>
                <a:gd name="T57" fmla="*/ 40 h 60"/>
                <a:gd name="T58" fmla="*/ 15 w 56"/>
                <a:gd name="T59" fmla="*/ 30 h 60"/>
                <a:gd name="T60" fmla="*/ 20 w 56"/>
                <a:gd name="T61" fmla="*/ 20 h 60"/>
                <a:gd name="T62" fmla="*/ 20 w 56"/>
                <a:gd name="T63" fmla="*/ 20 h 60"/>
                <a:gd name="T64" fmla="*/ 15 w 56"/>
                <a:gd name="T65" fmla="*/ 20 h 60"/>
                <a:gd name="T66" fmla="*/ 10 w 56"/>
                <a:gd name="T67" fmla="*/ 10 h 60"/>
                <a:gd name="T68" fmla="*/ 0 w 56"/>
                <a:gd name="T69" fmla="*/ 5 h 60"/>
                <a:gd name="T70" fmla="*/ 5 w 56"/>
                <a:gd name="T71" fmla="*/ 5 h 60"/>
                <a:gd name="T72" fmla="*/ 10 w 56"/>
                <a:gd name="T73" fmla="*/ 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60">
                  <a:moveTo>
                    <a:pt x="10" y="5"/>
                  </a:moveTo>
                  <a:lnTo>
                    <a:pt x="10" y="5"/>
                  </a:lnTo>
                  <a:lnTo>
                    <a:pt x="15" y="0"/>
                  </a:lnTo>
                  <a:lnTo>
                    <a:pt x="15" y="0"/>
                  </a:lnTo>
                  <a:lnTo>
                    <a:pt x="20" y="5"/>
                  </a:lnTo>
                  <a:lnTo>
                    <a:pt x="25" y="5"/>
                  </a:lnTo>
                  <a:lnTo>
                    <a:pt x="30" y="15"/>
                  </a:lnTo>
                  <a:lnTo>
                    <a:pt x="36" y="15"/>
                  </a:lnTo>
                  <a:lnTo>
                    <a:pt x="41" y="15"/>
                  </a:lnTo>
                  <a:lnTo>
                    <a:pt x="46" y="20"/>
                  </a:lnTo>
                  <a:lnTo>
                    <a:pt x="51" y="30"/>
                  </a:lnTo>
                  <a:lnTo>
                    <a:pt x="56" y="30"/>
                  </a:lnTo>
                  <a:lnTo>
                    <a:pt x="56" y="30"/>
                  </a:lnTo>
                  <a:lnTo>
                    <a:pt x="56" y="30"/>
                  </a:lnTo>
                  <a:lnTo>
                    <a:pt x="51" y="35"/>
                  </a:lnTo>
                  <a:lnTo>
                    <a:pt x="51" y="35"/>
                  </a:lnTo>
                  <a:lnTo>
                    <a:pt x="46" y="35"/>
                  </a:lnTo>
                  <a:lnTo>
                    <a:pt x="41" y="35"/>
                  </a:lnTo>
                  <a:lnTo>
                    <a:pt x="36" y="50"/>
                  </a:lnTo>
                  <a:lnTo>
                    <a:pt x="36" y="50"/>
                  </a:lnTo>
                  <a:lnTo>
                    <a:pt x="41" y="55"/>
                  </a:lnTo>
                  <a:lnTo>
                    <a:pt x="36" y="60"/>
                  </a:lnTo>
                  <a:lnTo>
                    <a:pt x="30" y="60"/>
                  </a:lnTo>
                  <a:lnTo>
                    <a:pt x="25" y="55"/>
                  </a:lnTo>
                  <a:lnTo>
                    <a:pt x="25" y="55"/>
                  </a:lnTo>
                  <a:lnTo>
                    <a:pt x="25" y="50"/>
                  </a:lnTo>
                  <a:lnTo>
                    <a:pt x="20" y="50"/>
                  </a:lnTo>
                  <a:lnTo>
                    <a:pt x="20" y="45"/>
                  </a:lnTo>
                  <a:lnTo>
                    <a:pt x="20" y="40"/>
                  </a:lnTo>
                  <a:lnTo>
                    <a:pt x="15" y="30"/>
                  </a:lnTo>
                  <a:lnTo>
                    <a:pt x="20" y="20"/>
                  </a:lnTo>
                  <a:lnTo>
                    <a:pt x="20" y="20"/>
                  </a:lnTo>
                  <a:lnTo>
                    <a:pt x="15" y="20"/>
                  </a:lnTo>
                  <a:lnTo>
                    <a:pt x="10" y="10"/>
                  </a:lnTo>
                  <a:lnTo>
                    <a:pt x="0" y="5"/>
                  </a:lnTo>
                  <a:lnTo>
                    <a:pt x="5" y="5"/>
                  </a:lnTo>
                  <a:lnTo>
                    <a:pt x="1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5" name="Freeform 99"/>
            <p:cNvSpPr>
              <a:spLocks/>
            </p:cNvSpPr>
            <p:nvPr/>
          </p:nvSpPr>
          <p:spPr bwMode="auto">
            <a:xfrm>
              <a:off x="5589589" y="3382963"/>
              <a:ext cx="207963" cy="128588"/>
            </a:xfrm>
            <a:custGeom>
              <a:avLst/>
              <a:gdLst>
                <a:gd name="T0" fmla="*/ 40 w 131"/>
                <a:gd name="T1" fmla="*/ 5 h 81"/>
                <a:gd name="T2" fmla="*/ 40 w 131"/>
                <a:gd name="T3" fmla="*/ 5 h 81"/>
                <a:gd name="T4" fmla="*/ 45 w 131"/>
                <a:gd name="T5" fmla="*/ 5 h 81"/>
                <a:gd name="T6" fmla="*/ 55 w 131"/>
                <a:gd name="T7" fmla="*/ 0 h 81"/>
                <a:gd name="T8" fmla="*/ 71 w 131"/>
                <a:gd name="T9" fmla="*/ 5 h 81"/>
                <a:gd name="T10" fmla="*/ 76 w 131"/>
                <a:gd name="T11" fmla="*/ 11 h 81"/>
                <a:gd name="T12" fmla="*/ 81 w 131"/>
                <a:gd name="T13" fmla="*/ 5 h 81"/>
                <a:gd name="T14" fmla="*/ 116 w 131"/>
                <a:gd name="T15" fmla="*/ 0 h 81"/>
                <a:gd name="T16" fmla="*/ 131 w 131"/>
                <a:gd name="T17" fmla="*/ 26 h 81"/>
                <a:gd name="T18" fmla="*/ 126 w 131"/>
                <a:gd name="T19" fmla="*/ 31 h 81"/>
                <a:gd name="T20" fmla="*/ 116 w 131"/>
                <a:gd name="T21" fmla="*/ 31 h 81"/>
                <a:gd name="T22" fmla="*/ 116 w 131"/>
                <a:gd name="T23" fmla="*/ 36 h 81"/>
                <a:gd name="T24" fmla="*/ 111 w 131"/>
                <a:gd name="T25" fmla="*/ 46 h 81"/>
                <a:gd name="T26" fmla="*/ 91 w 131"/>
                <a:gd name="T27" fmla="*/ 46 h 81"/>
                <a:gd name="T28" fmla="*/ 81 w 131"/>
                <a:gd name="T29" fmla="*/ 56 h 81"/>
                <a:gd name="T30" fmla="*/ 96 w 131"/>
                <a:gd name="T31" fmla="*/ 56 h 81"/>
                <a:gd name="T32" fmla="*/ 96 w 131"/>
                <a:gd name="T33" fmla="*/ 61 h 81"/>
                <a:gd name="T34" fmla="*/ 86 w 131"/>
                <a:gd name="T35" fmla="*/ 66 h 81"/>
                <a:gd name="T36" fmla="*/ 86 w 131"/>
                <a:gd name="T37" fmla="*/ 71 h 81"/>
                <a:gd name="T38" fmla="*/ 65 w 131"/>
                <a:gd name="T39" fmla="*/ 81 h 81"/>
                <a:gd name="T40" fmla="*/ 55 w 131"/>
                <a:gd name="T41" fmla="*/ 76 h 81"/>
                <a:gd name="T42" fmla="*/ 60 w 131"/>
                <a:gd name="T43" fmla="*/ 66 h 81"/>
                <a:gd name="T44" fmla="*/ 55 w 131"/>
                <a:gd name="T45" fmla="*/ 61 h 81"/>
                <a:gd name="T46" fmla="*/ 35 w 131"/>
                <a:gd name="T47" fmla="*/ 66 h 81"/>
                <a:gd name="T48" fmla="*/ 25 w 131"/>
                <a:gd name="T49" fmla="*/ 76 h 81"/>
                <a:gd name="T50" fmla="*/ 5 w 131"/>
                <a:gd name="T51" fmla="*/ 76 h 81"/>
                <a:gd name="T52" fmla="*/ 5 w 131"/>
                <a:gd name="T53" fmla="*/ 71 h 81"/>
                <a:gd name="T54" fmla="*/ 0 w 131"/>
                <a:gd name="T55" fmla="*/ 56 h 81"/>
                <a:gd name="T56" fmla="*/ 10 w 131"/>
                <a:gd name="T57" fmla="*/ 56 h 81"/>
                <a:gd name="T58" fmla="*/ 10 w 131"/>
                <a:gd name="T59" fmla="*/ 51 h 81"/>
                <a:gd name="T60" fmla="*/ 5 w 131"/>
                <a:gd name="T61" fmla="*/ 46 h 81"/>
                <a:gd name="T62" fmla="*/ 10 w 131"/>
                <a:gd name="T63" fmla="*/ 41 h 81"/>
                <a:gd name="T64" fmla="*/ 15 w 131"/>
                <a:gd name="T65" fmla="*/ 41 h 81"/>
                <a:gd name="T66" fmla="*/ 15 w 131"/>
                <a:gd name="T67" fmla="*/ 31 h 81"/>
                <a:gd name="T68" fmla="*/ 25 w 131"/>
                <a:gd name="T69" fmla="*/ 26 h 81"/>
                <a:gd name="T70" fmla="*/ 40 w 131"/>
                <a:gd name="T7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1" h="81">
                  <a:moveTo>
                    <a:pt x="40" y="5"/>
                  </a:moveTo>
                  <a:lnTo>
                    <a:pt x="40" y="5"/>
                  </a:lnTo>
                  <a:lnTo>
                    <a:pt x="40" y="5"/>
                  </a:lnTo>
                  <a:lnTo>
                    <a:pt x="40" y="5"/>
                  </a:lnTo>
                  <a:lnTo>
                    <a:pt x="45" y="5"/>
                  </a:lnTo>
                  <a:lnTo>
                    <a:pt x="45" y="5"/>
                  </a:lnTo>
                  <a:lnTo>
                    <a:pt x="50" y="0"/>
                  </a:lnTo>
                  <a:lnTo>
                    <a:pt x="55" y="0"/>
                  </a:lnTo>
                  <a:lnTo>
                    <a:pt x="60" y="0"/>
                  </a:lnTo>
                  <a:lnTo>
                    <a:pt x="71" y="5"/>
                  </a:lnTo>
                  <a:lnTo>
                    <a:pt x="71" y="11"/>
                  </a:lnTo>
                  <a:lnTo>
                    <a:pt x="76" y="11"/>
                  </a:lnTo>
                  <a:lnTo>
                    <a:pt x="76" y="11"/>
                  </a:lnTo>
                  <a:lnTo>
                    <a:pt x="81" y="5"/>
                  </a:lnTo>
                  <a:lnTo>
                    <a:pt x="111" y="0"/>
                  </a:lnTo>
                  <a:lnTo>
                    <a:pt x="116" y="0"/>
                  </a:lnTo>
                  <a:lnTo>
                    <a:pt x="121" y="11"/>
                  </a:lnTo>
                  <a:lnTo>
                    <a:pt x="131" y="26"/>
                  </a:lnTo>
                  <a:lnTo>
                    <a:pt x="131" y="26"/>
                  </a:lnTo>
                  <a:lnTo>
                    <a:pt x="126" y="31"/>
                  </a:lnTo>
                  <a:lnTo>
                    <a:pt x="121" y="31"/>
                  </a:lnTo>
                  <a:lnTo>
                    <a:pt x="116" y="31"/>
                  </a:lnTo>
                  <a:lnTo>
                    <a:pt x="116" y="31"/>
                  </a:lnTo>
                  <a:lnTo>
                    <a:pt x="116" y="36"/>
                  </a:lnTo>
                  <a:lnTo>
                    <a:pt x="116" y="41"/>
                  </a:lnTo>
                  <a:lnTo>
                    <a:pt x="111" y="46"/>
                  </a:lnTo>
                  <a:lnTo>
                    <a:pt x="106" y="46"/>
                  </a:lnTo>
                  <a:lnTo>
                    <a:pt x="91" y="46"/>
                  </a:lnTo>
                  <a:lnTo>
                    <a:pt x="81" y="51"/>
                  </a:lnTo>
                  <a:lnTo>
                    <a:pt x="81" y="56"/>
                  </a:lnTo>
                  <a:lnTo>
                    <a:pt x="96" y="56"/>
                  </a:lnTo>
                  <a:lnTo>
                    <a:pt x="96" y="56"/>
                  </a:lnTo>
                  <a:lnTo>
                    <a:pt x="101" y="61"/>
                  </a:lnTo>
                  <a:lnTo>
                    <a:pt x="96" y="61"/>
                  </a:lnTo>
                  <a:lnTo>
                    <a:pt x="86" y="61"/>
                  </a:lnTo>
                  <a:lnTo>
                    <a:pt x="86" y="66"/>
                  </a:lnTo>
                  <a:lnTo>
                    <a:pt x="86" y="71"/>
                  </a:lnTo>
                  <a:lnTo>
                    <a:pt x="86" y="71"/>
                  </a:lnTo>
                  <a:lnTo>
                    <a:pt x="76" y="76"/>
                  </a:lnTo>
                  <a:lnTo>
                    <a:pt x="65" y="81"/>
                  </a:lnTo>
                  <a:lnTo>
                    <a:pt x="60" y="76"/>
                  </a:lnTo>
                  <a:lnTo>
                    <a:pt x="55" y="76"/>
                  </a:lnTo>
                  <a:lnTo>
                    <a:pt x="55" y="76"/>
                  </a:lnTo>
                  <a:lnTo>
                    <a:pt x="60" y="66"/>
                  </a:lnTo>
                  <a:lnTo>
                    <a:pt x="60" y="66"/>
                  </a:lnTo>
                  <a:lnTo>
                    <a:pt x="55" y="61"/>
                  </a:lnTo>
                  <a:lnTo>
                    <a:pt x="35" y="61"/>
                  </a:lnTo>
                  <a:lnTo>
                    <a:pt x="35" y="66"/>
                  </a:lnTo>
                  <a:lnTo>
                    <a:pt x="30" y="71"/>
                  </a:lnTo>
                  <a:lnTo>
                    <a:pt x="25" y="76"/>
                  </a:lnTo>
                  <a:lnTo>
                    <a:pt x="5" y="76"/>
                  </a:lnTo>
                  <a:lnTo>
                    <a:pt x="5" y="76"/>
                  </a:lnTo>
                  <a:lnTo>
                    <a:pt x="5" y="76"/>
                  </a:lnTo>
                  <a:lnTo>
                    <a:pt x="5" y="71"/>
                  </a:lnTo>
                  <a:lnTo>
                    <a:pt x="0" y="66"/>
                  </a:lnTo>
                  <a:lnTo>
                    <a:pt x="0" y="56"/>
                  </a:lnTo>
                  <a:lnTo>
                    <a:pt x="5" y="56"/>
                  </a:lnTo>
                  <a:lnTo>
                    <a:pt x="10" y="56"/>
                  </a:lnTo>
                  <a:lnTo>
                    <a:pt x="10" y="56"/>
                  </a:lnTo>
                  <a:lnTo>
                    <a:pt x="10" y="51"/>
                  </a:lnTo>
                  <a:lnTo>
                    <a:pt x="10" y="46"/>
                  </a:lnTo>
                  <a:lnTo>
                    <a:pt x="5" y="46"/>
                  </a:lnTo>
                  <a:lnTo>
                    <a:pt x="5" y="41"/>
                  </a:lnTo>
                  <a:lnTo>
                    <a:pt x="10" y="41"/>
                  </a:lnTo>
                  <a:lnTo>
                    <a:pt x="10" y="41"/>
                  </a:lnTo>
                  <a:lnTo>
                    <a:pt x="15" y="41"/>
                  </a:lnTo>
                  <a:lnTo>
                    <a:pt x="15" y="36"/>
                  </a:lnTo>
                  <a:lnTo>
                    <a:pt x="15" y="31"/>
                  </a:lnTo>
                  <a:lnTo>
                    <a:pt x="15" y="31"/>
                  </a:lnTo>
                  <a:lnTo>
                    <a:pt x="25" y="26"/>
                  </a:lnTo>
                  <a:lnTo>
                    <a:pt x="30" y="16"/>
                  </a:lnTo>
                  <a:lnTo>
                    <a:pt x="40" y="11"/>
                  </a:lnTo>
                  <a:lnTo>
                    <a:pt x="4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6" name="Freeform 100"/>
            <p:cNvSpPr>
              <a:spLocks/>
            </p:cNvSpPr>
            <p:nvPr/>
          </p:nvSpPr>
          <p:spPr bwMode="auto">
            <a:xfrm>
              <a:off x="5403851" y="3752850"/>
              <a:ext cx="49213" cy="41275"/>
            </a:xfrm>
            <a:custGeom>
              <a:avLst/>
              <a:gdLst>
                <a:gd name="T0" fmla="*/ 15 w 31"/>
                <a:gd name="T1" fmla="*/ 26 h 26"/>
                <a:gd name="T2" fmla="*/ 15 w 31"/>
                <a:gd name="T3" fmla="*/ 26 h 26"/>
                <a:gd name="T4" fmla="*/ 10 w 31"/>
                <a:gd name="T5" fmla="*/ 26 h 26"/>
                <a:gd name="T6" fmla="*/ 0 w 31"/>
                <a:gd name="T7" fmla="*/ 15 h 26"/>
                <a:gd name="T8" fmla="*/ 5 w 31"/>
                <a:gd name="T9" fmla="*/ 10 h 26"/>
                <a:gd name="T10" fmla="*/ 5 w 31"/>
                <a:gd name="T11" fmla="*/ 5 h 26"/>
                <a:gd name="T12" fmla="*/ 10 w 31"/>
                <a:gd name="T13" fmla="*/ 0 h 26"/>
                <a:gd name="T14" fmla="*/ 10 w 31"/>
                <a:gd name="T15" fmla="*/ 0 h 26"/>
                <a:gd name="T16" fmla="*/ 20 w 31"/>
                <a:gd name="T17" fmla="*/ 0 h 26"/>
                <a:gd name="T18" fmla="*/ 25 w 31"/>
                <a:gd name="T19" fmla="*/ 5 h 26"/>
                <a:gd name="T20" fmla="*/ 31 w 31"/>
                <a:gd name="T21" fmla="*/ 5 h 26"/>
                <a:gd name="T22" fmla="*/ 31 w 31"/>
                <a:gd name="T23" fmla="*/ 10 h 26"/>
                <a:gd name="T24" fmla="*/ 25 w 31"/>
                <a:gd name="T25" fmla="*/ 21 h 26"/>
                <a:gd name="T26" fmla="*/ 25 w 31"/>
                <a:gd name="T27" fmla="*/ 26 h 26"/>
                <a:gd name="T28" fmla="*/ 20 w 31"/>
                <a:gd name="T29" fmla="*/ 26 h 26"/>
                <a:gd name="T30" fmla="*/ 15 w 31"/>
                <a:gd name="T3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26">
                  <a:moveTo>
                    <a:pt x="15" y="26"/>
                  </a:moveTo>
                  <a:lnTo>
                    <a:pt x="15" y="26"/>
                  </a:lnTo>
                  <a:lnTo>
                    <a:pt x="10" y="26"/>
                  </a:lnTo>
                  <a:lnTo>
                    <a:pt x="0" y="15"/>
                  </a:lnTo>
                  <a:lnTo>
                    <a:pt x="5" y="10"/>
                  </a:lnTo>
                  <a:lnTo>
                    <a:pt x="5" y="5"/>
                  </a:lnTo>
                  <a:lnTo>
                    <a:pt x="10" y="0"/>
                  </a:lnTo>
                  <a:lnTo>
                    <a:pt x="10" y="0"/>
                  </a:lnTo>
                  <a:lnTo>
                    <a:pt x="20" y="0"/>
                  </a:lnTo>
                  <a:lnTo>
                    <a:pt x="25" y="5"/>
                  </a:lnTo>
                  <a:lnTo>
                    <a:pt x="31" y="5"/>
                  </a:lnTo>
                  <a:lnTo>
                    <a:pt x="31" y="10"/>
                  </a:lnTo>
                  <a:lnTo>
                    <a:pt x="25" y="21"/>
                  </a:lnTo>
                  <a:lnTo>
                    <a:pt x="25" y="26"/>
                  </a:lnTo>
                  <a:lnTo>
                    <a:pt x="20" y="26"/>
                  </a:lnTo>
                  <a:lnTo>
                    <a:pt x="15" y="2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7" name="Freeform 101"/>
            <p:cNvSpPr>
              <a:spLocks noEditPoints="1"/>
            </p:cNvSpPr>
            <p:nvPr/>
          </p:nvSpPr>
          <p:spPr bwMode="auto">
            <a:xfrm>
              <a:off x="5275264" y="3463925"/>
              <a:ext cx="249238" cy="409575"/>
            </a:xfrm>
            <a:custGeom>
              <a:avLst/>
              <a:gdLst>
                <a:gd name="T0" fmla="*/ 10 w 157"/>
                <a:gd name="T1" fmla="*/ 96 h 258"/>
                <a:gd name="T2" fmla="*/ 5 w 157"/>
                <a:gd name="T3" fmla="*/ 86 h 258"/>
                <a:gd name="T4" fmla="*/ 5 w 157"/>
                <a:gd name="T5" fmla="*/ 56 h 258"/>
                <a:gd name="T6" fmla="*/ 0 w 157"/>
                <a:gd name="T7" fmla="*/ 46 h 258"/>
                <a:gd name="T8" fmla="*/ 0 w 157"/>
                <a:gd name="T9" fmla="*/ 35 h 258"/>
                <a:gd name="T10" fmla="*/ 5 w 157"/>
                <a:gd name="T11" fmla="*/ 25 h 258"/>
                <a:gd name="T12" fmla="*/ 15 w 157"/>
                <a:gd name="T13" fmla="*/ 10 h 258"/>
                <a:gd name="T14" fmla="*/ 25 w 157"/>
                <a:gd name="T15" fmla="*/ 0 h 258"/>
                <a:gd name="T16" fmla="*/ 41 w 157"/>
                <a:gd name="T17" fmla="*/ 10 h 258"/>
                <a:gd name="T18" fmla="*/ 51 w 157"/>
                <a:gd name="T19" fmla="*/ 30 h 258"/>
                <a:gd name="T20" fmla="*/ 56 w 157"/>
                <a:gd name="T21" fmla="*/ 41 h 258"/>
                <a:gd name="T22" fmla="*/ 66 w 157"/>
                <a:gd name="T23" fmla="*/ 46 h 258"/>
                <a:gd name="T24" fmla="*/ 66 w 157"/>
                <a:gd name="T25" fmla="*/ 56 h 258"/>
                <a:gd name="T26" fmla="*/ 76 w 157"/>
                <a:gd name="T27" fmla="*/ 66 h 258"/>
                <a:gd name="T28" fmla="*/ 71 w 157"/>
                <a:gd name="T29" fmla="*/ 71 h 258"/>
                <a:gd name="T30" fmla="*/ 86 w 157"/>
                <a:gd name="T31" fmla="*/ 76 h 258"/>
                <a:gd name="T32" fmla="*/ 112 w 157"/>
                <a:gd name="T33" fmla="*/ 66 h 258"/>
                <a:gd name="T34" fmla="*/ 122 w 157"/>
                <a:gd name="T35" fmla="*/ 71 h 258"/>
                <a:gd name="T36" fmla="*/ 127 w 157"/>
                <a:gd name="T37" fmla="*/ 66 h 258"/>
                <a:gd name="T38" fmla="*/ 132 w 157"/>
                <a:gd name="T39" fmla="*/ 71 h 258"/>
                <a:gd name="T40" fmla="*/ 152 w 157"/>
                <a:gd name="T41" fmla="*/ 76 h 258"/>
                <a:gd name="T42" fmla="*/ 157 w 157"/>
                <a:gd name="T43" fmla="*/ 86 h 258"/>
                <a:gd name="T44" fmla="*/ 147 w 157"/>
                <a:gd name="T45" fmla="*/ 91 h 258"/>
                <a:gd name="T46" fmla="*/ 152 w 157"/>
                <a:gd name="T47" fmla="*/ 111 h 258"/>
                <a:gd name="T48" fmla="*/ 137 w 157"/>
                <a:gd name="T49" fmla="*/ 116 h 258"/>
                <a:gd name="T50" fmla="*/ 127 w 157"/>
                <a:gd name="T51" fmla="*/ 122 h 258"/>
                <a:gd name="T52" fmla="*/ 127 w 157"/>
                <a:gd name="T53" fmla="*/ 142 h 258"/>
                <a:gd name="T54" fmla="*/ 127 w 157"/>
                <a:gd name="T55" fmla="*/ 157 h 258"/>
                <a:gd name="T56" fmla="*/ 132 w 157"/>
                <a:gd name="T57" fmla="*/ 187 h 258"/>
                <a:gd name="T58" fmla="*/ 137 w 157"/>
                <a:gd name="T59" fmla="*/ 203 h 258"/>
                <a:gd name="T60" fmla="*/ 122 w 157"/>
                <a:gd name="T61" fmla="*/ 208 h 258"/>
                <a:gd name="T62" fmla="*/ 112 w 157"/>
                <a:gd name="T63" fmla="*/ 223 h 258"/>
                <a:gd name="T64" fmla="*/ 96 w 157"/>
                <a:gd name="T65" fmla="*/ 233 h 258"/>
                <a:gd name="T66" fmla="*/ 96 w 157"/>
                <a:gd name="T67" fmla="*/ 238 h 258"/>
                <a:gd name="T68" fmla="*/ 81 w 157"/>
                <a:gd name="T69" fmla="*/ 243 h 258"/>
                <a:gd name="T70" fmla="*/ 76 w 157"/>
                <a:gd name="T71" fmla="*/ 258 h 258"/>
                <a:gd name="T72" fmla="*/ 66 w 157"/>
                <a:gd name="T73" fmla="*/ 258 h 258"/>
                <a:gd name="T74" fmla="*/ 56 w 157"/>
                <a:gd name="T75" fmla="*/ 248 h 258"/>
                <a:gd name="T76" fmla="*/ 66 w 157"/>
                <a:gd name="T77" fmla="*/ 228 h 258"/>
                <a:gd name="T78" fmla="*/ 71 w 157"/>
                <a:gd name="T79" fmla="*/ 213 h 258"/>
                <a:gd name="T80" fmla="*/ 46 w 157"/>
                <a:gd name="T81" fmla="*/ 208 h 258"/>
                <a:gd name="T82" fmla="*/ 36 w 157"/>
                <a:gd name="T83" fmla="*/ 197 h 258"/>
                <a:gd name="T84" fmla="*/ 31 w 157"/>
                <a:gd name="T85" fmla="*/ 187 h 258"/>
                <a:gd name="T86" fmla="*/ 31 w 157"/>
                <a:gd name="T87" fmla="*/ 182 h 258"/>
                <a:gd name="T88" fmla="*/ 46 w 157"/>
                <a:gd name="T89" fmla="*/ 167 h 258"/>
                <a:gd name="T90" fmla="*/ 46 w 157"/>
                <a:gd name="T91" fmla="*/ 152 h 258"/>
                <a:gd name="T92" fmla="*/ 41 w 157"/>
                <a:gd name="T93" fmla="*/ 132 h 258"/>
                <a:gd name="T94" fmla="*/ 36 w 157"/>
                <a:gd name="T95" fmla="*/ 116 h 258"/>
                <a:gd name="T96" fmla="*/ 15 w 157"/>
                <a:gd name="T97" fmla="*/ 101 h 258"/>
                <a:gd name="T98" fmla="*/ 81 w 157"/>
                <a:gd name="T99" fmla="*/ 197 h 258"/>
                <a:gd name="T100" fmla="*/ 101 w 157"/>
                <a:gd name="T101" fmla="*/ 208 h 258"/>
                <a:gd name="T102" fmla="*/ 112 w 157"/>
                <a:gd name="T103" fmla="*/ 192 h 258"/>
                <a:gd name="T104" fmla="*/ 101 w 157"/>
                <a:gd name="T105" fmla="*/ 182 h 258"/>
                <a:gd name="T106" fmla="*/ 86 w 157"/>
                <a:gd name="T107"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7" h="258">
                  <a:moveTo>
                    <a:pt x="15" y="101"/>
                  </a:moveTo>
                  <a:lnTo>
                    <a:pt x="15" y="101"/>
                  </a:lnTo>
                  <a:lnTo>
                    <a:pt x="10" y="96"/>
                  </a:lnTo>
                  <a:lnTo>
                    <a:pt x="5" y="96"/>
                  </a:lnTo>
                  <a:lnTo>
                    <a:pt x="5" y="91"/>
                  </a:lnTo>
                  <a:lnTo>
                    <a:pt x="5" y="86"/>
                  </a:lnTo>
                  <a:lnTo>
                    <a:pt x="5" y="81"/>
                  </a:lnTo>
                  <a:lnTo>
                    <a:pt x="5" y="61"/>
                  </a:lnTo>
                  <a:lnTo>
                    <a:pt x="5" y="56"/>
                  </a:lnTo>
                  <a:lnTo>
                    <a:pt x="0" y="51"/>
                  </a:lnTo>
                  <a:lnTo>
                    <a:pt x="0" y="51"/>
                  </a:lnTo>
                  <a:lnTo>
                    <a:pt x="0" y="46"/>
                  </a:lnTo>
                  <a:lnTo>
                    <a:pt x="5" y="41"/>
                  </a:lnTo>
                  <a:lnTo>
                    <a:pt x="5" y="35"/>
                  </a:lnTo>
                  <a:lnTo>
                    <a:pt x="0" y="35"/>
                  </a:lnTo>
                  <a:lnTo>
                    <a:pt x="0" y="35"/>
                  </a:lnTo>
                  <a:lnTo>
                    <a:pt x="0" y="30"/>
                  </a:lnTo>
                  <a:lnTo>
                    <a:pt x="5" y="25"/>
                  </a:lnTo>
                  <a:lnTo>
                    <a:pt x="10" y="20"/>
                  </a:lnTo>
                  <a:lnTo>
                    <a:pt x="10" y="10"/>
                  </a:lnTo>
                  <a:lnTo>
                    <a:pt x="15" y="10"/>
                  </a:lnTo>
                  <a:lnTo>
                    <a:pt x="20" y="10"/>
                  </a:lnTo>
                  <a:lnTo>
                    <a:pt x="20" y="5"/>
                  </a:lnTo>
                  <a:lnTo>
                    <a:pt x="25" y="0"/>
                  </a:lnTo>
                  <a:lnTo>
                    <a:pt x="25" y="0"/>
                  </a:lnTo>
                  <a:lnTo>
                    <a:pt x="36" y="5"/>
                  </a:lnTo>
                  <a:lnTo>
                    <a:pt x="41" y="10"/>
                  </a:lnTo>
                  <a:lnTo>
                    <a:pt x="41" y="15"/>
                  </a:lnTo>
                  <a:lnTo>
                    <a:pt x="41" y="20"/>
                  </a:lnTo>
                  <a:lnTo>
                    <a:pt x="51" y="30"/>
                  </a:lnTo>
                  <a:lnTo>
                    <a:pt x="51" y="35"/>
                  </a:lnTo>
                  <a:lnTo>
                    <a:pt x="51" y="35"/>
                  </a:lnTo>
                  <a:lnTo>
                    <a:pt x="56" y="41"/>
                  </a:lnTo>
                  <a:lnTo>
                    <a:pt x="61" y="46"/>
                  </a:lnTo>
                  <a:lnTo>
                    <a:pt x="61" y="46"/>
                  </a:lnTo>
                  <a:lnTo>
                    <a:pt x="66" y="46"/>
                  </a:lnTo>
                  <a:lnTo>
                    <a:pt x="66" y="51"/>
                  </a:lnTo>
                  <a:lnTo>
                    <a:pt x="66" y="56"/>
                  </a:lnTo>
                  <a:lnTo>
                    <a:pt x="66" y="56"/>
                  </a:lnTo>
                  <a:lnTo>
                    <a:pt x="76" y="61"/>
                  </a:lnTo>
                  <a:lnTo>
                    <a:pt x="81" y="61"/>
                  </a:lnTo>
                  <a:lnTo>
                    <a:pt x="76" y="66"/>
                  </a:lnTo>
                  <a:lnTo>
                    <a:pt x="76" y="66"/>
                  </a:lnTo>
                  <a:lnTo>
                    <a:pt x="71" y="71"/>
                  </a:lnTo>
                  <a:lnTo>
                    <a:pt x="71" y="71"/>
                  </a:lnTo>
                  <a:lnTo>
                    <a:pt x="76" y="71"/>
                  </a:lnTo>
                  <a:lnTo>
                    <a:pt x="81" y="71"/>
                  </a:lnTo>
                  <a:lnTo>
                    <a:pt x="86" y="76"/>
                  </a:lnTo>
                  <a:lnTo>
                    <a:pt x="101" y="71"/>
                  </a:lnTo>
                  <a:lnTo>
                    <a:pt x="106" y="66"/>
                  </a:lnTo>
                  <a:lnTo>
                    <a:pt x="112" y="66"/>
                  </a:lnTo>
                  <a:lnTo>
                    <a:pt x="117" y="66"/>
                  </a:lnTo>
                  <a:lnTo>
                    <a:pt x="117" y="71"/>
                  </a:lnTo>
                  <a:lnTo>
                    <a:pt x="122" y="71"/>
                  </a:lnTo>
                  <a:lnTo>
                    <a:pt x="122" y="71"/>
                  </a:lnTo>
                  <a:lnTo>
                    <a:pt x="127" y="71"/>
                  </a:lnTo>
                  <a:lnTo>
                    <a:pt x="127" y="66"/>
                  </a:lnTo>
                  <a:lnTo>
                    <a:pt x="132" y="66"/>
                  </a:lnTo>
                  <a:lnTo>
                    <a:pt x="132" y="66"/>
                  </a:lnTo>
                  <a:lnTo>
                    <a:pt x="132" y="71"/>
                  </a:lnTo>
                  <a:lnTo>
                    <a:pt x="137" y="71"/>
                  </a:lnTo>
                  <a:lnTo>
                    <a:pt x="142" y="76"/>
                  </a:lnTo>
                  <a:lnTo>
                    <a:pt x="152" y="76"/>
                  </a:lnTo>
                  <a:lnTo>
                    <a:pt x="157" y="76"/>
                  </a:lnTo>
                  <a:lnTo>
                    <a:pt x="152" y="81"/>
                  </a:lnTo>
                  <a:lnTo>
                    <a:pt x="157" y="86"/>
                  </a:lnTo>
                  <a:lnTo>
                    <a:pt x="152" y="86"/>
                  </a:lnTo>
                  <a:lnTo>
                    <a:pt x="152" y="91"/>
                  </a:lnTo>
                  <a:lnTo>
                    <a:pt x="147" y="91"/>
                  </a:lnTo>
                  <a:lnTo>
                    <a:pt x="152" y="101"/>
                  </a:lnTo>
                  <a:lnTo>
                    <a:pt x="147" y="106"/>
                  </a:lnTo>
                  <a:lnTo>
                    <a:pt x="152" y="111"/>
                  </a:lnTo>
                  <a:lnTo>
                    <a:pt x="147" y="111"/>
                  </a:lnTo>
                  <a:lnTo>
                    <a:pt x="142" y="111"/>
                  </a:lnTo>
                  <a:lnTo>
                    <a:pt x="137" y="116"/>
                  </a:lnTo>
                  <a:lnTo>
                    <a:pt x="132" y="116"/>
                  </a:lnTo>
                  <a:lnTo>
                    <a:pt x="127" y="122"/>
                  </a:lnTo>
                  <a:lnTo>
                    <a:pt x="127" y="122"/>
                  </a:lnTo>
                  <a:lnTo>
                    <a:pt x="132" y="137"/>
                  </a:lnTo>
                  <a:lnTo>
                    <a:pt x="127" y="142"/>
                  </a:lnTo>
                  <a:lnTo>
                    <a:pt x="127" y="142"/>
                  </a:lnTo>
                  <a:lnTo>
                    <a:pt x="122" y="147"/>
                  </a:lnTo>
                  <a:lnTo>
                    <a:pt x="127" y="152"/>
                  </a:lnTo>
                  <a:lnTo>
                    <a:pt x="127" y="157"/>
                  </a:lnTo>
                  <a:lnTo>
                    <a:pt x="132" y="167"/>
                  </a:lnTo>
                  <a:lnTo>
                    <a:pt x="132" y="177"/>
                  </a:lnTo>
                  <a:lnTo>
                    <a:pt x="132" y="187"/>
                  </a:lnTo>
                  <a:lnTo>
                    <a:pt x="132" y="192"/>
                  </a:lnTo>
                  <a:lnTo>
                    <a:pt x="142" y="197"/>
                  </a:lnTo>
                  <a:lnTo>
                    <a:pt x="137" y="203"/>
                  </a:lnTo>
                  <a:lnTo>
                    <a:pt x="137" y="203"/>
                  </a:lnTo>
                  <a:lnTo>
                    <a:pt x="127" y="203"/>
                  </a:lnTo>
                  <a:lnTo>
                    <a:pt x="122" y="208"/>
                  </a:lnTo>
                  <a:lnTo>
                    <a:pt x="117" y="213"/>
                  </a:lnTo>
                  <a:lnTo>
                    <a:pt x="117" y="213"/>
                  </a:lnTo>
                  <a:lnTo>
                    <a:pt x="112" y="223"/>
                  </a:lnTo>
                  <a:lnTo>
                    <a:pt x="112" y="228"/>
                  </a:lnTo>
                  <a:lnTo>
                    <a:pt x="101" y="228"/>
                  </a:lnTo>
                  <a:lnTo>
                    <a:pt x="96" y="233"/>
                  </a:lnTo>
                  <a:lnTo>
                    <a:pt x="101" y="238"/>
                  </a:lnTo>
                  <a:lnTo>
                    <a:pt x="96" y="238"/>
                  </a:lnTo>
                  <a:lnTo>
                    <a:pt x="96" y="238"/>
                  </a:lnTo>
                  <a:lnTo>
                    <a:pt x="86" y="238"/>
                  </a:lnTo>
                  <a:lnTo>
                    <a:pt x="81" y="238"/>
                  </a:lnTo>
                  <a:lnTo>
                    <a:pt x="81" y="243"/>
                  </a:lnTo>
                  <a:lnTo>
                    <a:pt x="86" y="248"/>
                  </a:lnTo>
                  <a:lnTo>
                    <a:pt x="81" y="253"/>
                  </a:lnTo>
                  <a:lnTo>
                    <a:pt x="76" y="258"/>
                  </a:lnTo>
                  <a:lnTo>
                    <a:pt x="71" y="258"/>
                  </a:lnTo>
                  <a:lnTo>
                    <a:pt x="71" y="253"/>
                  </a:lnTo>
                  <a:lnTo>
                    <a:pt x="66" y="258"/>
                  </a:lnTo>
                  <a:lnTo>
                    <a:pt x="66" y="258"/>
                  </a:lnTo>
                  <a:lnTo>
                    <a:pt x="61" y="248"/>
                  </a:lnTo>
                  <a:lnTo>
                    <a:pt x="56" y="248"/>
                  </a:lnTo>
                  <a:lnTo>
                    <a:pt x="51" y="243"/>
                  </a:lnTo>
                  <a:lnTo>
                    <a:pt x="56" y="233"/>
                  </a:lnTo>
                  <a:lnTo>
                    <a:pt x="66" y="228"/>
                  </a:lnTo>
                  <a:lnTo>
                    <a:pt x="71" y="223"/>
                  </a:lnTo>
                  <a:lnTo>
                    <a:pt x="76" y="218"/>
                  </a:lnTo>
                  <a:lnTo>
                    <a:pt x="71" y="213"/>
                  </a:lnTo>
                  <a:lnTo>
                    <a:pt x="66" y="208"/>
                  </a:lnTo>
                  <a:lnTo>
                    <a:pt x="51" y="208"/>
                  </a:lnTo>
                  <a:lnTo>
                    <a:pt x="46" y="208"/>
                  </a:lnTo>
                  <a:lnTo>
                    <a:pt x="46" y="203"/>
                  </a:lnTo>
                  <a:lnTo>
                    <a:pt x="36" y="203"/>
                  </a:lnTo>
                  <a:lnTo>
                    <a:pt x="36" y="197"/>
                  </a:lnTo>
                  <a:lnTo>
                    <a:pt x="31" y="197"/>
                  </a:lnTo>
                  <a:lnTo>
                    <a:pt x="31" y="192"/>
                  </a:lnTo>
                  <a:lnTo>
                    <a:pt x="31" y="187"/>
                  </a:lnTo>
                  <a:lnTo>
                    <a:pt x="31" y="182"/>
                  </a:lnTo>
                  <a:lnTo>
                    <a:pt x="31" y="182"/>
                  </a:lnTo>
                  <a:lnTo>
                    <a:pt x="31" y="182"/>
                  </a:lnTo>
                  <a:lnTo>
                    <a:pt x="36" y="177"/>
                  </a:lnTo>
                  <a:lnTo>
                    <a:pt x="36" y="172"/>
                  </a:lnTo>
                  <a:lnTo>
                    <a:pt x="46" y="167"/>
                  </a:lnTo>
                  <a:lnTo>
                    <a:pt x="46" y="162"/>
                  </a:lnTo>
                  <a:lnTo>
                    <a:pt x="46" y="157"/>
                  </a:lnTo>
                  <a:lnTo>
                    <a:pt x="46" y="152"/>
                  </a:lnTo>
                  <a:lnTo>
                    <a:pt x="41" y="147"/>
                  </a:lnTo>
                  <a:lnTo>
                    <a:pt x="41" y="142"/>
                  </a:lnTo>
                  <a:lnTo>
                    <a:pt x="41" y="132"/>
                  </a:lnTo>
                  <a:lnTo>
                    <a:pt x="36" y="127"/>
                  </a:lnTo>
                  <a:lnTo>
                    <a:pt x="36" y="116"/>
                  </a:lnTo>
                  <a:lnTo>
                    <a:pt x="36" y="116"/>
                  </a:lnTo>
                  <a:lnTo>
                    <a:pt x="36" y="111"/>
                  </a:lnTo>
                  <a:lnTo>
                    <a:pt x="25" y="106"/>
                  </a:lnTo>
                  <a:lnTo>
                    <a:pt x="15" y="101"/>
                  </a:lnTo>
                  <a:moveTo>
                    <a:pt x="86" y="192"/>
                  </a:moveTo>
                  <a:lnTo>
                    <a:pt x="86" y="192"/>
                  </a:lnTo>
                  <a:lnTo>
                    <a:pt x="81" y="197"/>
                  </a:lnTo>
                  <a:lnTo>
                    <a:pt x="91" y="208"/>
                  </a:lnTo>
                  <a:lnTo>
                    <a:pt x="96" y="208"/>
                  </a:lnTo>
                  <a:lnTo>
                    <a:pt x="101" y="208"/>
                  </a:lnTo>
                  <a:lnTo>
                    <a:pt x="106" y="208"/>
                  </a:lnTo>
                  <a:lnTo>
                    <a:pt x="106" y="203"/>
                  </a:lnTo>
                  <a:lnTo>
                    <a:pt x="112" y="192"/>
                  </a:lnTo>
                  <a:lnTo>
                    <a:pt x="112" y="187"/>
                  </a:lnTo>
                  <a:lnTo>
                    <a:pt x="106" y="187"/>
                  </a:lnTo>
                  <a:lnTo>
                    <a:pt x="101" y="182"/>
                  </a:lnTo>
                  <a:lnTo>
                    <a:pt x="91" y="182"/>
                  </a:lnTo>
                  <a:lnTo>
                    <a:pt x="91" y="182"/>
                  </a:lnTo>
                  <a:lnTo>
                    <a:pt x="86" y="187"/>
                  </a:lnTo>
                  <a:lnTo>
                    <a:pt x="86" y="19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8" name="Freeform 102"/>
            <p:cNvSpPr>
              <a:spLocks/>
            </p:cNvSpPr>
            <p:nvPr/>
          </p:nvSpPr>
          <p:spPr bwMode="auto">
            <a:xfrm>
              <a:off x="5878514" y="4395788"/>
              <a:ext cx="39688" cy="49213"/>
            </a:xfrm>
            <a:custGeom>
              <a:avLst/>
              <a:gdLst>
                <a:gd name="T0" fmla="*/ 25 w 25"/>
                <a:gd name="T1" fmla="*/ 15 h 31"/>
                <a:gd name="T2" fmla="*/ 25 w 25"/>
                <a:gd name="T3" fmla="*/ 15 h 31"/>
                <a:gd name="T4" fmla="*/ 20 w 25"/>
                <a:gd name="T5" fmla="*/ 26 h 31"/>
                <a:gd name="T6" fmla="*/ 20 w 25"/>
                <a:gd name="T7" fmla="*/ 26 h 31"/>
                <a:gd name="T8" fmla="*/ 20 w 25"/>
                <a:gd name="T9" fmla="*/ 31 h 31"/>
                <a:gd name="T10" fmla="*/ 10 w 25"/>
                <a:gd name="T11" fmla="*/ 31 h 31"/>
                <a:gd name="T12" fmla="*/ 5 w 25"/>
                <a:gd name="T13" fmla="*/ 31 h 31"/>
                <a:gd name="T14" fmla="*/ 5 w 25"/>
                <a:gd name="T15" fmla="*/ 26 h 31"/>
                <a:gd name="T16" fmla="*/ 5 w 25"/>
                <a:gd name="T17" fmla="*/ 26 h 31"/>
                <a:gd name="T18" fmla="*/ 5 w 25"/>
                <a:gd name="T19" fmla="*/ 26 h 31"/>
                <a:gd name="T20" fmla="*/ 0 w 25"/>
                <a:gd name="T21" fmla="*/ 21 h 31"/>
                <a:gd name="T22" fmla="*/ 0 w 25"/>
                <a:gd name="T23" fmla="*/ 21 h 31"/>
                <a:gd name="T24" fmla="*/ 5 w 25"/>
                <a:gd name="T25" fmla="*/ 15 h 31"/>
                <a:gd name="T26" fmla="*/ 5 w 25"/>
                <a:gd name="T27" fmla="*/ 15 h 31"/>
                <a:gd name="T28" fmla="*/ 5 w 25"/>
                <a:gd name="T29" fmla="*/ 15 h 31"/>
                <a:gd name="T30" fmla="*/ 5 w 25"/>
                <a:gd name="T31" fmla="*/ 15 h 31"/>
                <a:gd name="T32" fmla="*/ 10 w 25"/>
                <a:gd name="T33" fmla="*/ 15 h 31"/>
                <a:gd name="T34" fmla="*/ 10 w 25"/>
                <a:gd name="T35" fmla="*/ 15 h 31"/>
                <a:gd name="T36" fmla="*/ 10 w 25"/>
                <a:gd name="T37" fmla="*/ 15 h 31"/>
                <a:gd name="T38" fmla="*/ 10 w 25"/>
                <a:gd name="T39" fmla="*/ 15 h 31"/>
                <a:gd name="T40" fmla="*/ 10 w 25"/>
                <a:gd name="T41" fmla="*/ 10 h 31"/>
                <a:gd name="T42" fmla="*/ 15 w 25"/>
                <a:gd name="T43" fmla="*/ 5 h 31"/>
                <a:gd name="T44" fmla="*/ 15 w 25"/>
                <a:gd name="T45" fmla="*/ 0 h 31"/>
                <a:gd name="T46" fmla="*/ 15 w 25"/>
                <a:gd name="T47" fmla="*/ 5 h 31"/>
                <a:gd name="T48" fmla="*/ 15 w 25"/>
                <a:gd name="T49" fmla="*/ 5 h 31"/>
                <a:gd name="T50" fmla="*/ 15 w 25"/>
                <a:gd name="T51" fmla="*/ 5 h 31"/>
                <a:gd name="T52" fmla="*/ 15 w 25"/>
                <a:gd name="T53" fmla="*/ 10 h 31"/>
                <a:gd name="T54" fmla="*/ 15 w 25"/>
                <a:gd name="T55" fmla="*/ 10 h 31"/>
                <a:gd name="T56" fmla="*/ 20 w 25"/>
                <a:gd name="T57" fmla="*/ 10 h 31"/>
                <a:gd name="T58" fmla="*/ 20 w 25"/>
                <a:gd name="T59" fmla="*/ 10 h 31"/>
                <a:gd name="T60" fmla="*/ 20 w 25"/>
                <a:gd name="T61" fmla="*/ 10 h 31"/>
                <a:gd name="T62" fmla="*/ 20 w 25"/>
                <a:gd name="T63" fmla="*/ 10 h 31"/>
                <a:gd name="T64" fmla="*/ 20 w 25"/>
                <a:gd name="T65" fmla="*/ 10 h 31"/>
                <a:gd name="T66" fmla="*/ 25 w 25"/>
                <a:gd name="T6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 h="31">
                  <a:moveTo>
                    <a:pt x="25" y="15"/>
                  </a:moveTo>
                  <a:lnTo>
                    <a:pt x="25" y="15"/>
                  </a:lnTo>
                  <a:lnTo>
                    <a:pt x="25" y="15"/>
                  </a:lnTo>
                  <a:lnTo>
                    <a:pt x="25" y="15"/>
                  </a:lnTo>
                  <a:lnTo>
                    <a:pt x="25" y="15"/>
                  </a:lnTo>
                  <a:lnTo>
                    <a:pt x="20" y="26"/>
                  </a:lnTo>
                  <a:lnTo>
                    <a:pt x="20" y="26"/>
                  </a:lnTo>
                  <a:lnTo>
                    <a:pt x="20" y="26"/>
                  </a:lnTo>
                  <a:lnTo>
                    <a:pt x="20" y="26"/>
                  </a:lnTo>
                  <a:lnTo>
                    <a:pt x="20" y="31"/>
                  </a:lnTo>
                  <a:lnTo>
                    <a:pt x="15" y="31"/>
                  </a:lnTo>
                  <a:lnTo>
                    <a:pt x="10" y="31"/>
                  </a:lnTo>
                  <a:lnTo>
                    <a:pt x="10" y="31"/>
                  </a:lnTo>
                  <a:lnTo>
                    <a:pt x="5" y="31"/>
                  </a:lnTo>
                  <a:lnTo>
                    <a:pt x="5" y="26"/>
                  </a:lnTo>
                  <a:lnTo>
                    <a:pt x="5" y="26"/>
                  </a:lnTo>
                  <a:lnTo>
                    <a:pt x="5" y="26"/>
                  </a:lnTo>
                  <a:lnTo>
                    <a:pt x="5" y="26"/>
                  </a:lnTo>
                  <a:lnTo>
                    <a:pt x="5" y="26"/>
                  </a:lnTo>
                  <a:lnTo>
                    <a:pt x="5" y="26"/>
                  </a:lnTo>
                  <a:lnTo>
                    <a:pt x="0" y="21"/>
                  </a:lnTo>
                  <a:lnTo>
                    <a:pt x="0" y="21"/>
                  </a:lnTo>
                  <a:lnTo>
                    <a:pt x="0" y="21"/>
                  </a:lnTo>
                  <a:lnTo>
                    <a:pt x="0" y="21"/>
                  </a:lnTo>
                  <a:lnTo>
                    <a:pt x="0" y="21"/>
                  </a:lnTo>
                  <a:lnTo>
                    <a:pt x="5" y="15"/>
                  </a:lnTo>
                  <a:lnTo>
                    <a:pt x="5" y="15"/>
                  </a:lnTo>
                  <a:lnTo>
                    <a:pt x="5" y="15"/>
                  </a:lnTo>
                  <a:lnTo>
                    <a:pt x="5" y="15"/>
                  </a:lnTo>
                  <a:lnTo>
                    <a:pt x="5" y="15"/>
                  </a:lnTo>
                  <a:lnTo>
                    <a:pt x="5" y="15"/>
                  </a:lnTo>
                  <a:lnTo>
                    <a:pt x="5" y="15"/>
                  </a:lnTo>
                  <a:lnTo>
                    <a:pt x="5" y="15"/>
                  </a:lnTo>
                  <a:lnTo>
                    <a:pt x="10" y="15"/>
                  </a:lnTo>
                  <a:lnTo>
                    <a:pt x="10" y="15"/>
                  </a:lnTo>
                  <a:lnTo>
                    <a:pt x="10" y="15"/>
                  </a:lnTo>
                  <a:lnTo>
                    <a:pt x="10" y="15"/>
                  </a:lnTo>
                  <a:lnTo>
                    <a:pt x="10" y="15"/>
                  </a:lnTo>
                  <a:lnTo>
                    <a:pt x="10" y="15"/>
                  </a:lnTo>
                  <a:lnTo>
                    <a:pt x="10" y="15"/>
                  </a:lnTo>
                  <a:lnTo>
                    <a:pt x="10" y="15"/>
                  </a:lnTo>
                  <a:lnTo>
                    <a:pt x="10" y="10"/>
                  </a:lnTo>
                  <a:lnTo>
                    <a:pt x="15" y="5"/>
                  </a:lnTo>
                  <a:lnTo>
                    <a:pt x="15" y="5"/>
                  </a:lnTo>
                  <a:lnTo>
                    <a:pt x="15" y="0"/>
                  </a:lnTo>
                  <a:lnTo>
                    <a:pt x="15" y="0"/>
                  </a:lnTo>
                  <a:lnTo>
                    <a:pt x="15" y="0"/>
                  </a:lnTo>
                  <a:lnTo>
                    <a:pt x="15" y="5"/>
                  </a:lnTo>
                  <a:lnTo>
                    <a:pt x="15" y="5"/>
                  </a:lnTo>
                  <a:lnTo>
                    <a:pt x="15" y="5"/>
                  </a:lnTo>
                  <a:lnTo>
                    <a:pt x="15" y="5"/>
                  </a:lnTo>
                  <a:lnTo>
                    <a:pt x="15" y="5"/>
                  </a:lnTo>
                  <a:lnTo>
                    <a:pt x="15" y="10"/>
                  </a:lnTo>
                  <a:lnTo>
                    <a:pt x="15" y="10"/>
                  </a:lnTo>
                  <a:lnTo>
                    <a:pt x="15" y="10"/>
                  </a:lnTo>
                  <a:lnTo>
                    <a:pt x="15" y="10"/>
                  </a:lnTo>
                  <a:lnTo>
                    <a:pt x="20" y="10"/>
                  </a:lnTo>
                  <a:lnTo>
                    <a:pt x="20" y="10"/>
                  </a:lnTo>
                  <a:lnTo>
                    <a:pt x="20" y="10"/>
                  </a:lnTo>
                  <a:lnTo>
                    <a:pt x="20" y="10"/>
                  </a:lnTo>
                  <a:lnTo>
                    <a:pt x="20" y="10"/>
                  </a:lnTo>
                  <a:lnTo>
                    <a:pt x="20" y="10"/>
                  </a:lnTo>
                  <a:lnTo>
                    <a:pt x="20" y="10"/>
                  </a:lnTo>
                  <a:lnTo>
                    <a:pt x="20" y="10"/>
                  </a:lnTo>
                  <a:lnTo>
                    <a:pt x="20" y="10"/>
                  </a:lnTo>
                  <a:lnTo>
                    <a:pt x="20" y="10"/>
                  </a:lnTo>
                  <a:lnTo>
                    <a:pt x="20" y="15"/>
                  </a:lnTo>
                  <a:lnTo>
                    <a:pt x="25" y="15"/>
                  </a:lnTo>
                  <a:lnTo>
                    <a:pt x="25"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9" name="Freeform 103"/>
            <p:cNvSpPr>
              <a:spLocks/>
            </p:cNvSpPr>
            <p:nvPr/>
          </p:nvSpPr>
          <p:spPr bwMode="auto">
            <a:xfrm>
              <a:off x="5878514" y="4445000"/>
              <a:ext cx="47625" cy="47625"/>
            </a:xfrm>
            <a:custGeom>
              <a:avLst/>
              <a:gdLst>
                <a:gd name="T0" fmla="*/ 30 w 30"/>
                <a:gd name="T1" fmla="*/ 5 h 30"/>
                <a:gd name="T2" fmla="*/ 30 w 30"/>
                <a:gd name="T3" fmla="*/ 5 h 30"/>
                <a:gd name="T4" fmla="*/ 30 w 30"/>
                <a:gd name="T5" fmla="*/ 5 h 30"/>
                <a:gd name="T6" fmla="*/ 30 w 30"/>
                <a:gd name="T7" fmla="*/ 10 h 30"/>
                <a:gd name="T8" fmla="*/ 25 w 30"/>
                <a:gd name="T9" fmla="*/ 15 h 30"/>
                <a:gd name="T10" fmla="*/ 20 w 30"/>
                <a:gd name="T11" fmla="*/ 20 h 30"/>
                <a:gd name="T12" fmla="*/ 15 w 30"/>
                <a:gd name="T13" fmla="*/ 25 h 30"/>
                <a:gd name="T14" fmla="*/ 20 w 30"/>
                <a:gd name="T15" fmla="*/ 30 h 30"/>
                <a:gd name="T16" fmla="*/ 15 w 30"/>
                <a:gd name="T17" fmla="*/ 25 h 30"/>
                <a:gd name="T18" fmla="*/ 5 w 30"/>
                <a:gd name="T19" fmla="*/ 25 h 30"/>
                <a:gd name="T20" fmla="*/ 5 w 30"/>
                <a:gd name="T21" fmla="*/ 25 h 30"/>
                <a:gd name="T22" fmla="*/ 0 w 30"/>
                <a:gd name="T23" fmla="*/ 20 h 30"/>
                <a:gd name="T24" fmla="*/ 0 w 30"/>
                <a:gd name="T25" fmla="*/ 20 h 30"/>
                <a:gd name="T26" fmla="*/ 5 w 30"/>
                <a:gd name="T27" fmla="*/ 15 h 30"/>
                <a:gd name="T28" fmla="*/ 5 w 30"/>
                <a:gd name="T29" fmla="*/ 15 h 30"/>
                <a:gd name="T30" fmla="*/ 5 w 30"/>
                <a:gd name="T31" fmla="*/ 15 h 30"/>
                <a:gd name="T32" fmla="*/ 5 w 30"/>
                <a:gd name="T33" fmla="*/ 10 h 30"/>
                <a:gd name="T34" fmla="*/ 5 w 30"/>
                <a:gd name="T35" fmla="*/ 10 h 30"/>
                <a:gd name="T36" fmla="*/ 5 w 30"/>
                <a:gd name="T37" fmla="*/ 10 h 30"/>
                <a:gd name="T38" fmla="*/ 5 w 30"/>
                <a:gd name="T39" fmla="*/ 10 h 30"/>
                <a:gd name="T40" fmla="*/ 5 w 30"/>
                <a:gd name="T41" fmla="*/ 10 h 30"/>
                <a:gd name="T42" fmla="*/ 5 w 30"/>
                <a:gd name="T43" fmla="*/ 10 h 30"/>
                <a:gd name="T44" fmla="*/ 10 w 30"/>
                <a:gd name="T45" fmla="*/ 10 h 30"/>
                <a:gd name="T46" fmla="*/ 10 w 30"/>
                <a:gd name="T47" fmla="*/ 10 h 30"/>
                <a:gd name="T48" fmla="*/ 10 w 30"/>
                <a:gd name="T49" fmla="*/ 5 h 30"/>
                <a:gd name="T50" fmla="*/ 10 w 30"/>
                <a:gd name="T51" fmla="*/ 5 h 30"/>
                <a:gd name="T52" fmla="*/ 10 w 30"/>
                <a:gd name="T53" fmla="*/ 5 h 30"/>
                <a:gd name="T54" fmla="*/ 10 w 30"/>
                <a:gd name="T55" fmla="*/ 5 h 30"/>
                <a:gd name="T56" fmla="*/ 10 w 30"/>
                <a:gd name="T57" fmla="*/ 0 h 30"/>
                <a:gd name="T58" fmla="*/ 10 w 30"/>
                <a:gd name="T59" fmla="*/ 0 h 30"/>
                <a:gd name="T60" fmla="*/ 10 w 30"/>
                <a:gd name="T61" fmla="*/ 0 h 30"/>
                <a:gd name="T62" fmla="*/ 15 w 30"/>
                <a:gd name="T63" fmla="*/ 0 h 30"/>
                <a:gd name="T64" fmla="*/ 20 w 30"/>
                <a:gd name="T65" fmla="*/ 0 h 30"/>
                <a:gd name="T66" fmla="*/ 20 w 30"/>
                <a:gd name="T67" fmla="*/ 0 h 30"/>
                <a:gd name="T68" fmla="*/ 20 w 30"/>
                <a:gd name="T69" fmla="*/ 5 h 30"/>
                <a:gd name="T70" fmla="*/ 25 w 30"/>
                <a:gd name="T71" fmla="*/ 5 h 30"/>
                <a:gd name="T72" fmla="*/ 25 w 30"/>
                <a:gd name="T73" fmla="*/ 5 h 30"/>
                <a:gd name="T74" fmla="*/ 30 w 30"/>
                <a:gd name="T75" fmla="*/ 5 h 30"/>
                <a:gd name="T76" fmla="*/ 30 w 30"/>
                <a:gd name="T77"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30">
                  <a:moveTo>
                    <a:pt x="30" y="5"/>
                  </a:moveTo>
                  <a:lnTo>
                    <a:pt x="30" y="5"/>
                  </a:lnTo>
                  <a:lnTo>
                    <a:pt x="30" y="5"/>
                  </a:lnTo>
                  <a:lnTo>
                    <a:pt x="30" y="10"/>
                  </a:lnTo>
                  <a:lnTo>
                    <a:pt x="25" y="15"/>
                  </a:lnTo>
                  <a:lnTo>
                    <a:pt x="20" y="20"/>
                  </a:lnTo>
                  <a:lnTo>
                    <a:pt x="15" y="25"/>
                  </a:lnTo>
                  <a:lnTo>
                    <a:pt x="20" y="30"/>
                  </a:lnTo>
                  <a:lnTo>
                    <a:pt x="15" y="25"/>
                  </a:lnTo>
                  <a:lnTo>
                    <a:pt x="5" y="25"/>
                  </a:lnTo>
                  <a:lnTo>
                    <a:pt x="5" y="25"/>
                  </a:lnTo>
                  <a:lnTo>
                    <a:pt x="0" y="20"/>
                  </a:lnTo>
                  <a:lnTo>
                    <a:pt x="0" y="20"/>
                  </a:lnTo>
                  <a:lnTo>
                    <a:pt x="5" y="15"/>
                  </a:lnTo>
                  <a:lnTo>
                    <a:pt x="5" y="15"/>
                  </a:lnTo>
                  <a:lnTo>
                    <a:pt x="5" y="15"/>
                  </a:lnTo>
                  <a:lnTo>
                    <a:pt x="5" y="10"/>
                  </a:lnTo>
                  <a:lnTo>
                    <a:pt x="5" y="10"/>
                  </a:lnTo>
                  <a:lnTo>
                    <a:pt x="5" y="10"/>
                  </a:lnTo>
                  <a:lnTo>
                    <a:pt x="5" y="10"/>
                  </a:lnTo>
                  <a:lnTo>
                    <a:pt x="5" y="10"/>
                  </a:lnTo>
                  <a:lnTo>
                    <a:pt x="5" y="10"/>
                  </a:lnTo>
                  <a:lnTo>
                    <a:pt x="10" y="10"/>
                  </a:lnTo>
                  <a:lnTo>
                    <a:pt x="10" y="10"/>
                  </a:lnTo>
                  <a:lnTo>
                    <a:pt x="10" y="5"/>
                  </a:lnTo>
                  <a:lnTo>
                    <a:pt x="10" y="5"/>
                  </a:lnTo>
                  <a:lnTo>
                    <a:pt x="10" y="5"/>
                  </a:lnTo>
                  <a:lnTo>
                    <a:pt x="10" y="5"/>
                  </a:lnTo>
                  <a:lnTo>
                    <a:pt x="10" y="0"/>
                  </a:lnTo>
                  <a:lnTo>
                    <a:pt x="10" y="0"/>
                  </a:lnTo>
                  <a:lnTo>
                    <a:pt x="10" y="0"/>
                  </a:lnTo>
                  <a:lnTo>
                    <a:pt x="15" y="0"/>
                  </a:lnTo>
                  <a:lnTo>
                    <a:pt x="20" y="0"/>
                  </a:lnTo>
                  <a:lnTo>
                    <a:pt x="20" y="0"/>
                  </a:lnTo>
                  <a:lnTo>
                    <a:pt x="20" y="5"/>
                  </a:lnTo>
                  <a:lnTo>
                    <a:pt x="25" y="5"/>
                  </a:lnTo>
                  <a:lnTo>
                    <a:pt x="25" y="5"/>
                  </a:lnTo>
                  <a:lnTo>
                    <a:pt x="30" y="5"/>
                  </a:lnTo>
                  <a:lnTo>
                    <a:pt x="3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0" name="Freeform 104"/>
            <p:cNvSpPr>
              <a:spLocks/>
            </p:cNvSpPr>
            <p:nvPr/>
          </p:nvSpPr>
          <p:spPr bwMode="auto">
            <a:xfrm>
              <a:off x="5757864" y="4395788"/>
              <a:ext cx="47625" cy="41275"/>
            </a:xfrm>
            <a:custGeom>
              <a:avLst/>
              <a:gdLst>
                <a:gd name="T0" fmla="*/ 10 w 30"/>
                <a:gd name="T1" fmla="*/ 5 h 26"/>
                <a:gd name="T2" fmla="*/ 10 w 30"/>
                <a:gd name="T3" fmla="*/ 0 h 26"/>
                <a:gd name="T4" fmla="*/ 15 w 30"/>
                <a:gd name="T5" fmla="*/ 5 h 26"/>
                <a:gd name="T6" fmla="*/ 15 w 30"/>
                <a:gd name="T7" fmla="*/ 5 h 26"/>
                <a:gd name="T8" fmla="*/ 15 w 30"/>
                <a:gd name="T9" fmla="*/ 10 h 26"/>
                <a:gd name="T10" fmla="*/ 20 w 30"/>
                <a:gd name="T11" fmla="*/ 10 h 26"/>
                <a:gd name="T12" fmla="*/ 20 w 30"/>
                <a:gd name="T13" fmla="*/ 10 h 26"/>
                <a:gd name="T14" fmla="*/ 20 w 30"/>
                <a:gd name="T15" fmla="*/ 10 h 26"/>
                <a:gd name="T16" fmla="*/ 25 w 30"/>
                <a:gd name="T17" fmla="*/ 15 h 26"/>
                <a:gd name="T18" fmla="*/ 30 w 30"/>
                <a:gd name="T19" fmla="*/ 21 h 26"/>
                <a:gd name="T20" fmla="*/ 25 w 30"/>
                <a:gd name="T21" fmla="*/ 26 h 26"/>
                <a:gd name="T22" fmla="*/ 25 w 30"/>
                <a:gd name="T23" fmla="*/ 26 h 26"/>
                <a:gd name="T24" fmla="*/ 25 w 30"/>
                <a:gd name="T25" fmla="*/ 21 h 26"/>
                <a:gd name="T26" fmla="*/ 25 w 30"/>
                <a:gd name="T27" fmla="*/ 21 h 26"/>
                <a:gd name="T28" fmla="*/ 25 w 30"/>
                <a:gd name="T29" fmla="*/ 21 h 26"/>
                <a:gd name="T30" fmla="*/ 20 w 30"/>
                <a:gd name="T31" fmla="*/ 26 h 26"/>
                <a:gd name="T32" fmla="*/ 20 w 30"/>
                <a:gd name="T33" fmla="*/ 26 h 26"/>
                <a:gd name="T34" fmla="*/ 20 w 30"/>
                <a:gd name="T35" fmla="*/ 26 h 26"/>
                <a:gd name="T36" fmla="*/ 10 w 30"/>
                <a:gd name="T37" fmla="*/ 21 h 26"/>
                <a:gd name="T38" fmla="*/ 10 w 30"/>
                <a:gd name="T39" fmla="*/ 21 h 26"/>
                <a:gd name="T40" fmla="*/ 10 w 30"/>
                <a:gd name="T41" fmla="*/ 21 h 26"/>
                <a:gd name="T42" fmla="*/ 10 w 30"/>
                <a:gd name="T43" fmla="*/ 21 h 26"/>
                <a:gd name="T44" fmla="*/ 5 w 30"/>
                <a:gd name="T45" fmla="*/ 21 h 26"/>
                <a:gd name="T46" fmla="*/ 5 w 30"/>
                <a:gd name="T47" fmla="*/ 21 h 26"/>
                <a:gd name="T48" fmla="*/ 5 w 30"/>
                <a:gd name="T49" fmla="*/ 21 h 26"/>
                <a:gd name="T50" fmla="*/ 5 w 30"/>
                <a:gd name="T51" fmla="*/ 21 h 26"/>
                <a:gd name="T52" fmla="*/ 0 w 30"/>
                <a:gd name="T53" fmla="*/ 15 h 26"/>
                <a:gd name="T54" fmla="*/ 0 w 30"/>
                <a:gd name="T55" fmla="*/ 15 h 26"/>
                <a:gd name="T56" fmla="*/ 0 w 30"/>
                <a:gd name="T57" fmla="*/ 10 h 26"/>
                <a:gd name="T58" fmla="*/ 5 w 30"/>
                <a:gd name="T59" fmla="*/ 10 h 26"/>
                <a:gd name="T60" fmla="*/ 5 w 30"/>
                <a:gd name="T61" fmla="*/ 10 h 26"/>
                <a:gd name="T62" fmla="*/ 5 w 30"/>
                <a:gd name="T63" fmla="*/ 10 h 26"/>
                <a:gd name="T64" fmla="*/ 5 w 30"/>
                <a:gd name="T65" fmla="*/ 10 h 26"/>
                <a:gd name="T66" fmla="*/ 5 w 30"/>
                <a:gd name="T67" fmla="*/ 10 h 26"/>
                <a:gd name="T68" fmla="*/ 10 w 30"/>
                <a:gd name="T69" fmla="*/ 5 h 26"/>
                <a:gd name="T70" fmla="*/ 10 w 30"/>
                <a:gd name="T71" fmla="*/ 5 h 26"/>
                <a:gd name="T72" fmla="*/ 10 w 30"/>
                <a:gd name="T73" fmla="*/ 5 h 26"/>
                <a:gd name="T74" fmla="*/ 10 w 30"/>
                <a:gd name="T75"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 h="26">
                  <a:moveTo>
                    <a:pt x="10" y="5"/>
                  </a:moveTo>
                  <a:lnTo>
                    <a:pt x="10" y="5"/>
                  </a:lnTo>
                  <a:lnTo>
                    <a:pt x="10" y="5"/>
                  </a:lnTo>
                  <a:lnTo>
                    <a:pt x="10" y="0"/>
                  </a:lnTo>
                  <a:lnTo>
                    <a:pt x="15" y="5"/>
                  </a:lnTo>
                  <a:lnTo>
                    <a:pt x="15" y="5"/>
                  </a:lnTo>
                  <a:lnTo>
                    <a:pt x="15" y="5"/>
                  </a:lnTo>
                  <a:lnTo>
                    <a:pt x="15" y="5"/>
                  </a:lnTo>
                  <a:lnTo>
                    <a:pt x="15" y="10"/>
                  </a:lnTo>
                  <a:lnTo>
                    <a:pt x="15" y="10"/>
                  </a:lnTo>
                  <a:lnTo>
                    <a:pt x="20" y="10"/>
                  </a:lnTo>
                  <a:lnTo>
                    <a:pt x="20" y="10"/>
                  </a:lnTo>
                  <a:lnTo>
                    <a:pt x="20" y="10"/>
                  </a:lnTo>
                  <a:lnTo>
                    <a:pt x="20" y="10"/>
                  </a:lnTo>
                  <a:lnTo>
                    <a:pt x="20" y="10"/>
                  </a:lnTo>
                  <a:lnTo>
                    <a:pt x="20" y="10"/>
                  </a:lnTo>
                  <a:lnTo>
                    <a:pt x="20" y="10"/>
                  </a:lnTo>
                  <a:lnTo>
                    <a:pt x="25" y="15"/>
                  </a:lnTo>
                  <a:lnTo>
                    <a:pt x="30" y="21"/>
                  </a:lnTo>
                  <a:lnTo>
                    <a:pt x="30" y="21"/>
                  </a:lnTo>
                  <a:lnTo>
                    <a:pt x="30" y="26"/>
                  </a:lnTo>
                  <a:lnTo>
                    <a:pt x="25" y="26"/>
                  </a:lnTo>
                  <a:lnTo>
                    <a:pt x="25" y="26"/>
                  </a:lnTo>
                  <a:lnTo>
                    <a:pt x="25" y="26"/>
                  </a:lnTo>
                  <a:lnTo>
                    <a:pt x="25" y="26"/>
                  </a:lnTo>
                  <a:lnTo>
                    <a:pt x="25" y="21"/>
                  </a:lnTo>
                  <a:lnTo>
                    <a:pt x="25" y="21"/>
                  </a:lnTo>
                  <a:lnTo>
                    <a:pt x="25" y="21"/>
                  </a:lnTo>
                  <a:lnTo>
                    <a:pt x="25" y="21"/>
                  </a:lnTo>
                  <a:lnTo>
                    <a:pt x="25" y="21"/>
                  </a:lnTo>
                  <a:lnTo>
                    <a:pt x="25" y="26"/>
                  </a:lnTo>
                  <a:lnTo>
                    <a:pt x="20" y="26"/>
                  </a:lnTo>
                  <a:lnTo>
                    <a:pt x="20" y="26"/>
                  </a:lnTo>
                  <a:lnTo>
                    <a:pt x="20" y="26"/>
                  </a:lnTo>
                  <a:lnTo>
                    <a:pt x="20" y="26"/>
                  </a:lnTo>
                  <a:lnTo>
                    <a:pt x="20" y="26"/>
                  </a:lnTo>
                  <a:lnTo>
                    <a:pt x="20" y="21"/>
                  </a:lnTo>
                  <a:lnTo>
                    <a:pt x="10" y="21"/>
                  </a:lnTo>
                  <a:lnTo>
                    <a:pt x="10" y="21"/>
                  </a:lnTo>
                  <a:lnTo>
                    <a:pt x="10" y="21"/>
                  </a:lnTo>
                  <a:lnTo>
                    <a:pt x="10" y="21"/>
                  </a:lnTo>
                  <a:lnTo>
                    <a:pt x="10" y="21"/>
                  </a:lnTo>
                  <a:lnTo>
                    <a:pt x="10" y="21"/>
                  </a:lnTo>
                  <a:lnTo>
                    <a:pt x="10" y="21"/>
                  </a:lnTo>
                  <a:lnTo>
                    <a:pt x="5" y="21"/>
                  </a:lnTo>
                  <a:lnTo>
                    <a:pt x="5" y="21"/>
                  </a:lnTo>
                  <a:lnTo>
                    <a:pt x="5" y="21"/>
                  </a:lnTo>
                  <a:lnTo>
                    <a:pt x="5" y="21"/>
                  </a:lnTo>
                  <a:lnTo>
                    <a:pt x="5" y="21"/>
                  </a:lnTo>
                  <a:lnTo>
                    <a:pt x="5" y="21"/>
                  </a:lnTo>
                  <a:lnTo>
                    <a:pt x="5" y="21"/>
                  </a:lnTo>
                  <a:lnTo>
                    <a:pt x="5" y="21"/>
                  </a:lnTo>
                  <a:lnTo>
                    <a:pt x="5" y="15"/>
                  </a:lnTo>
                  <a:lnTo>
                    <a:pt x="0" y="15"/>
                  </a:lnTo>
                  <a:lnTo>
                    <a:pt x="0" y="15"/>
                  </a:lnTo>
                  <a:lnTo>
                    <a:pt x="0" y="15"/>
                  </a:lnTo>
                  <a:lnTo>
                    <a:pt x="0" y="10"/>
                  </a:lnTo>
                  <a:lnTo>
                    <a:pt x="0" y="10"/>
                  </a:lnTo>
                  <a:lnTo>
                    <a:pt x="0" y="10"/>
                  </a:lnTo>
                  <a:lnTo>
                    <a:pt x="5" y="10"/>
                  </a:lnTo>
                  <a:lnTo>
                    <a:pt x="5" y="10"/>
                  </a:lnTo>
                  <a:lnTo>
                    <a:pt x="5" y="10"/>
                  </a:lnTo>
                  <a:lnTo>
                    <a:pt x="5" y="10"/>
                  </a:lnTo>
                  <a:lnTo>
                    <a:pt x="5" y="10"/>
                  </a:lnTo>
                  <a:lnTo>
                    <a:pt x="5" y="10"/>
                  </a:lnTo>
                  <a:lnTo>
                    <a:pt x="5" y="10"/>
                  </a:lnTo>
                  <a:lnTo>
                    <a:pt x="5" y="10"/>
                  </a:lnTo>
                  <a:lnTo>
                    <a:pt x="5" y="10"/>
                  </a:lnTo>
                  <a:lnTo>
                    <a:pt x="10" y="5"/>
                  </a:lnTo>
                  <a:lnTo>
                    <a:pt x="10" y="5"/>
                  </a:lnTo>
                  <a:lnTo>
                    <a:pt x="10" y="5"/>
                  </a:lnTo>
                  <a:lnTo>
                    <a:pt x="10" y="5"/>
                  </a:lnTo>
                  <a:lnTo>
                    <a:pt x="10" y="5"/>
                  </a:lnTo>
                  <a:lnTo>
                    <a:pt x="10" y="5"/>
                  </a:lnTo>
                  <a:lnTo>
                    <a:pt x="10" y="5"/>
                  </a:lnTo>
                  <a:lnTo>
                    <a:pt x="10" y="5"/>
                  </a:lnTo>
                  <a:lnTo>
                    <a:pt x="1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1" name="Freeform 105"/>
            <p:cNvSpPr>
              <a:spLocks/>
            </p:cNvSpPr>
            <p:nvPr/>
          </p:nvSpPr>
          <p:spPr bwMode="auto">
            <a:xfrm>
              <a:off x="5838826" y="4476750"/>
              <a:ext cx="71438" cy="71438"/>
            </a:xfrm>
            <a:custGeom>
              <a:avLst/>
              <a:gdLst>
                <a:gd name="T0" fmla="*/ 30 w 45"/>
                <a:gd name="T1" fmla="*/ 5 h 45"/>
                <a:gd name="T2" fmla="*/ 45 w 45"/>
                <a:gd name="T3" fmla="*/ 10 h 45"/>
                <a:gd name="T4" fmla="*/ 40 w 45"/>
                <a:gd name="T5" fmla="*/ 25 h 45"/>
                <a:gd name="T6" fmla="*/ 35 w 45"/>
                <a:gd name="T7" fmla="*/ 35 h 45"/>
                <a:gd name="T8" fmla="*/ 30 w 45"/>
                <a:gd name="T9" fmla="*/ 45 h 45"/>
                <a:gd name="T10" fmla="*/ 20 w 45"/>
                <a:gd name="T11" fmla="*/ 45 h 45"/>
                <a:gd name="T12" fmla="*/ 15 w 45"/>
                <a:gd name="T13" fmla="*/ 45 h 45"/>
                <a:gd name="T14" fmla="*/ 15 w 45"/>
                <a:gd name="T15" fmla="*/ 35 h 45"/>
                <a:gd name="T16" fmla="*/ 5 w 45"/>
                <a:gd name="T17" fmla="*/ 15 h 45"/>
                <a:gd name="T18" fmla="*/ 0 w 45"/>
                <a:gd name="T19" fmla="*/ 5 h 45"/>
                <a:gd name="T20" fmla="*/ 0 w 45"/>
                <a:gd name="T21" fmla="*/ 5 h 45"/>
                <a:gd name="T22" fmla="*/ 0 w 45"/>
                <a:gd name="T23" fmla="*/ 5 h 45"/>
                <a:gd name="T24" fmla="*/ 0 w 45"/>
                <a:gd name="T25" fmla="*/ 5 h 45"/>
                <a:gd name="T26" fmla="*/ 0 w 45"/>
                <a:gd name="T27" fmla="*/ 5 h 45"/>
                <a:gd name="T28" fmla="*/ 0 w 45"/>
                <a:gd name="T29" fmla="*/ 5 h 45"/>
                <a:gd name="T30" fmla="*/ 0 w 45"/>
                <a:gd name="T31" fmla="*/ 5 h 45"/>
                <a:gd name="T32" fmla="*/ 0 w 45"/>
                <a:gd name="T33" fmla="*/ 5 h 45"/>
                <a:gd name="T34" fmla="*/ 0 w 45"/>
                <a:gd name="T35" fmla="*/ 5 h 45"/>
                <a:gd name="T36" fmla="*/ 0 w 45"/>
                <a:gd name="T37" fmla="*/ 5 h 45"/>
                <a:gd name="T38" fmla="*/ 0 w 45"/>
                <a:gd name="T39" fmla="*/ 5 h 45"/>
                <a:gd name="T40" fmla="*/ 0 w 45"/>
                <a:gd name="T41" fmla="*/ 5 h 45"/>
                <a:gd name="T42" fmla="*/ 0 w 45"/>
                <a:gd name="T43" fmla="*/ 5 h 45"/>
                <a:gd name="T44" fmla="*/ 10 w 45"/>
                <a:gd name="T45" fmla="*/ 5 h 45"/>
                <a:gd name="T46" fmla="*/ 15 w 45"/>
                <a:gd name="T47" fmla="*/ 5 h 45"/>
                <a:gd name="T48" fmla="*/ 15 w 45"/>
                <a:gd name="T49" fmla="*/ 5 h 45"/>
                <a:gd name="T50" fmla="*/ 15 w 45"/>
                <a:gd name="T51" fmla="*/ 5 h 45"/>
                <a:gd name="T52" fmla="*/ 20 w 45"/>
                <a:gd name="T53" fmla="*/ 5 h 45"/>
                <a:gd name="T54" fmla="*/ 20 w 45"/>
                <a:gd name="T55" fmla="*/ 5 h 45"/>
                <a:gd name="T56" fmla="*/ 20 w 45"/>
                <a:gd name="T57" fmla="*/ 5 h 45"/>
                <a:gd name="T58" fmla="*/ 20 w 45"/>
                <a:gd name="T59" fmla="*/ 5 h 45"/>
                <a:gd name="T60" fmla="*/ 15 w 45"/>
                <a:gd name="T61" fmla="*/ 0 h 45"/>
                <a:gd name="T62" fmla="*/ 20 w 45"/>
                <a:gd name="T63" fmla="*/ 0 h 45"/>
                <a:gd name="T64" fmla="*/ 25 w 45"/>
                <a:gd name="T65" fmla="*/ 5 h 45"/>
                <a:gd name="T66" fmla="*/ 25 w 45"/>
                <a:gd name="T67" fmla="*/ 5 h 45"/>
                <a:gd name="T68" fmla="*/ 25 w 45"/>
                <a:gd name="T69" fmla="*/ 5 h 45"/>
                <a:gd name="T70" fmla="*/ 25 w 45"/>
                <a:gd name="T71" fmla="*/ 0 h 45"/>
                <a:gd name="T72" fmla="*/ 30 w 45"/>
                <a:gd name="T73"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45">
                  <a:moveTo>
                    <a:pt x="30" y="5"/>
                  </a:moveTo>
                  <a:lnTo>
                    <a:pt x="30" y="5"/>
                  </a:lnTo>
                  <a:lnTo>
                    <a:pt x="40" y="5"/>
                  </a:lnTo>
                  <a:lnTo>
                    <a:pt x="45" y="10"/>
                  </a:lnTo>
                  <a:lnTo>
                    <a:pt x="45" y="15"/>
                  </a:lnTo>
                  <a:lnTo>
                    <a:pt x="40" y="25"/>
                  </a:lnTo>
                  <a:lnTo>
                    <a:pt x="35" y="30"/>
                  </a:lnTo>
                  <a:lnTo>
                    <a:pt x="35" y="35"/>
                  </a:lnTo>
                  <a:lnTo>
                    <a:pt x="30" y="35"/>
                  </a:lnTo>
                  <a:lnTo>
                    <a:pt x="30" y="45"/>
                  </a:lnTo>
                  <a:lnTo>
                    <a:pt x="25" y="45"/>
                  </a:lnTo>
                  <a:lnTo>
                    <a:pt x="20" y="45"/>
                  </a:lnTo>
                  <a:lnTo>
                    <a:pt x="20" y="40"/>
                  </a:lnTo>
                  <a:lnTo>
                    <a:pt x="15" y="45"/>
                  </a:lnTo>
                  <a:lnTo>
                    <a:pt x="15" y="35"/>
                  </a:lnTo>
                  <a:lnTo>
                    <a:pt x="15" y="35"/>
                  </a:lnTo>
                  <a:lnTo>
                    <a:pt x="10" y="20"/>
                  </a:lnTo>
                  <a:lnTo>
                    <a:pt x="5" y="15"/>
                  </a:lnTo>
                  <a:lnTo>
                    <a:pt x="0" y="10"/>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10" y="5"/>
                  </a:lnTo>
                  <a:lnTo>
                    <a:pt x="10" y="5"/>
                  </a:lnTo>
                  <a:lnTo>
                    <a:pt x="15" y="5"/>
                  </a:lnTo>
                  <a:lnTo>
                    <a:pt x="15" y="5"/>
                  </a:lnTo>
                  <a:lnTo>
                    <a:pt x="15" y="5"/>
                  </a:lnTo>
                  <a:lnTo>
                    <a:pt x="15" y="5"/>
                  </a:lnTo>
                  <a:lnTo>
                    <a:pt x="15" y="5"/>
                  </a:lnTo>
                  <a:lnTo>
                    <a:pt x="20" y="5"/>
                  </a:lnTo>
                  <a:lnTo>
                    <a:pt x="20" y="5"/>
                  </a:lnTo>
                  <a:lnTo>
                    <a:pt x="20" y="5"/>
                  </a:lnTo>
                  <a:lnTo>
                    <a:pt x="20" y="5"/>
                  </a:lnTo>
                  <a:lnTo>
                    <a:pt x="20" y="5"/>
                  </a:lnTo>
                  <a:lnTo>
                    <a:pt x="20" y="5"/>
                  </a:lnTo>
                  <a:lnTo>
                    <a:pt x="20" y="5"/>
                  </a:lnTo>
                  <a:lnTo>
                    <a:pt x="20" y="5"/>
                  </a:lnTo>
                  <a:lnTo>
                    <a:pt x="20" y="5"/>
                  </a:lnTo>
                  <a:lnTo>
                    <a:pt x="15" y="0"/>
                  </a:lnTo>
                  <a:lnTo>
                    <a:pt x="20" y="0"/>
                  </a:lnTo>
                  <a:lnTo>
                    <a:pt x="20" y="0"/>
                  </a:lnTo>
                  <a:lnTo>
                    <a:pt x="25" y="0"/>
                  </a:lnTo>
                  <a:lnTo>
                    <a:pt x="25" y="5"/>
                  </a:lnTo>
                  <a:lnTo>
                    <a:pt x="25" y="5"/>
                  </a:lnTo>
                  <a:lnTo>
                    <a:pt x="25" y="5"/>
                  </a:lnTo>
                  <a:lnTo>
                    <a:pt x="25" y="5"/>
                  </a:lnTo>
                  <a:lnTo>
                    <a:pt x="25" y="5"/>
                  </a:lnTo>
                  <a:lnTo>
                    <a:pt x="25" y="5"/>
                  </a:lnTo>
                  <a:lnTo>
                    <a:pt x="25" y="0"/>
                  </a:lnTo>
                  <a:lnTo>
                    <a:pt x="30" y="5"/>
                  </a:lnTo>
                  <a:lnTo>
                    <a:pt x="3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2" name="Freeform 106"/>
            <p:cNvSpPr>
              <a:spLocks/>
            </p:cNvSpPr>
            <p:nvPr/>
          </p:nvSpPr>
          <p:spPr bwMode="auto">
            <a:xfrm>
              <a:off x="5797551" y="4411663"/>
              <a:ext cx="33338" cy="33338"/>
            </a:xfrm>
            <a:custGeom>
              <a:avLst/>
              <a:gdLst>
                <a:gd name="T0" fmla="*/ 21 w 21"/>
                <a:gd name="T1" fmla="*/ 16 h 21"/>
                <a:gd name="T2" fmla="*/ 21 w 21"/>
                <a:gd name="T3" fmla="*/ 16 h 21"/>
                <a:gd name="T4" fmla="*/ 21 w 21"/>
                <a:gd name="T5" fmla="*/ 16 h 21"/>
                <a:gd name="T6" fmla="*/ 21 w 21"/>
                <a:gd name="T7" fmla="*/ 16 h 21"/>
                <a:gd name="T8" fmla="*/ 21 w 21"/>
                <a:gd name="T9" fmla="*/ 21 h 21"/>
                <a:gd name="T10" fmla="*/ 15 w 21"/>
                <a:gd name="T11" fmla="*/ 21 h 21"/>
                <a:gd name="T12" fmla="*/ 15 w 21"/>
                <a:gd name="T13" fmla="*/ 21 h 21"/>
                <a:gd name="T14" fmla="*/ 15 w 21"/>
                <a:gd name="T15" fmla="*/ 21 h 21"/>
                <a:gd name="T16" fmla="*/ 15 w 21"/>
                <a:gd name="T17" fmla="*/ 21 h 21"/>
                <a:gd name="T18" fmla="*/ 15 w 21"/>
                <a:gd name="T19" fmla="*/ 21 h 21"/>
                <a:gd name="T20" fmla="*/ 10 w 21"/>
                <a:gd name="T21" fmla="*/ 16 h 21"/>
                <a:gd name="T22" fmla="*/ 10 w 21"/>
                <a:gd name="T23" fmla="*/ 11 h 21"/>
                <a:gd name="T24" fmla="*/ 10 w 21"/>
                <a:gd name="T25" fmla="*/ 11 h 21"/>
                <a:gd name="T26" fmla="*/ 10 w 21"/>
                <a:gd name="T27" fmla="*/ 11 h 21"/>
                <a:gd name="T28" fmla="*/ 10 w 21"/>
                <a:gd name="T29" fmla="*/ 11 h 21"/>
                <a:gd name="T30" fmla="*/ 5 w 21"/>
                <a:gd name="T31" fmla="*/ 11 h 21"/>
                <a:gd name="T32" fmla="*/ 5 w 21"/>
                <a:gd name="T33" fmla="*/ 11 h 21"/>
                <a:gd name="T34" fmla="*/ 5 w 21"/>
                <a:gd name="T35" fmla="*/ 11 h 21"/>
                <a:gd name="T36" fmla="*/ 0 w 21"/>
                <a:gd name="T37" fmla="*/ 5 h 21"/>
                <a:gd name="T38" fmla="*/ 0 w 21"/>
                <a:gd name="T39" fmla="*/ 5 h 21"/>
                <a:gd name="T40" fmla="*/ 5 w 21"/>
                <a:gd name="T41" fmla="*/ 5 h 21"/>
                <a:gd name="T42" fmla="*/ 5 w 21"/>
                <a:gd name="T43" fmla="*/ 0 h 21"/>
                <a:gd name="T44" fmla="*/ 5 w 21"/>
                <a:gd name="T45" fmla="*/ 0 h 21"/>
                <a:gd name="T46" fmla="*/ 5 w 21"/>
                <a:gd name="T47" fmla="*/ 0 h 21"/>
                <a:gd name="T48" fmla="*/ 10 w 21"/>
                <a:gd name="T49" fmla="*/ 0 h 21"/>
                <a:gd name="T50" fmla="*/ 10 w 21"/>
                <a:gd name="T51" fmla="*/ 0 h 21"/>
                <a:gd name="T52" fmla="*/ 15 w 21"/>
                <a:gd name="T53" fmla="*/ 0 h 21"/>
                <a:gd name="T54" fmla="*/ 15 w 21"/>
                <a:gd name="T55" fmla="*/ 5 h 21"/>
                <a:gd name="T56" fmla="*/ 15 w 21"/>
                <a:gd name="T57" fmla="*/ 5 h 21"/>
                <a:gd name="T58" fmla="*/ 15 w 21"/>
                <a:gd name="T59" fmla="*/ 5 h 21"/>
                <a:gd name="T60" fmla="*/ 15 w 21"/>
                <a:gd name="T61" fmla="*/ 11 h 21"/>
                <a:gd name="T62" fmla="*/ 15 w 21"/>
                <a:gd name="T63" fmla="*/ 11 h 21"/>
                <a:gd name="T64" fmla="*/ 15 w 21"/>
                <a:gd name="T65" fmla="*/ 11 h 21"/>
                <a:gd name="T66" fmla="*/ 15 w 21"/>
                <a:gd name="T67" fmla="*/ 11 h 21"/>
                <a:gd name="T68" fmla="*/ 15 w 21"/>
                <a:gd name="T69" fmla="*/ 11 h 21"/>
                <a:gd name="T70" fmla="*/ 15 w 21"/>
                <a:gd name="T71" fmla="*/ 11 h 21"/>
                <a:gd name="T72" fmla="*/ 15 w 21"/>
                <a:gd name="T73" fmla="*/ 11 h 21"/>
                <a:gd name="T74" fmla="*/ 15 w 21"/>
                <a:gd name="T75" fmla="*/ 11 h 21"/>
                <a:gd name="T76" fmla="*/ 21 w 21"/>
                <a:gd name="T77" fmla="*/ 16 h 21"/>
                <a:gd name="T78" fmla="*/ 21 w 21"/>
                <a:gd name="T79" fmla="*/ 16 h 21"/>
                <a:gd name="T80" fmla="*/ 21 w 21"/>
                <a:gd name="T81" fmla="*/ 16 h 21"/>
                <a:gd name="T82" fmla="*/ 21 w 21"/>
                <a:gd name="T83" fmla="*/ 16 h 21"/>
                <a:gd name="T84" fmla="*/ 21 w 21"/>
                <a:gd name="T85"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1">
                  <a:moveTo>
                    <a:pt x="21" y="16"/>
                  </a:moveTo>
                  <a:lnTo>
                    <a:pt x="21" y="16"/>
                  </a:lnTo>
                  <a:lnTo>
                    <a:pt x="21" y="16"/>
                  </a:lnTo>
                  <a:lnTo>
                    <a:pt x="21" y="16"/>
                  </a:lnTo>
                  <a:lnTo>
                    <a:pt x="21" y="21"/>
                  </a:lnTo>
                  <a:lnTo>
                    <a:pt x="15" y="21"/>
                  </a:lnTo>
                  <a:lnTo>
                    <a:pt x="15" y="21"/>
                  </a:lnTo>
                  <a:lnTo>
                    <a:pt x="15" y="21"/>
                  </a:lnTo>
                  <a:lnTo>
                    <a:pt x="15" y="21"/>
                  </a:lnTo>
                  <a:lnTo>
                    <a:pt x="15" y="21"/>
                  </a:lnTo>
                  <a:lnTo>
                    <a:pt x="10" y="16"/>
                  </a:lnTo>
                  <a:lnTo>
                    <a:pt x="10" y="11"/>
                  </a:lnTo>
                  <a:lnTo>
                    <a:pt x="10" y="11"/>
                  </a:lnTo>
                  <a:lnTo>
                    <a:pt x="10" y="11"/>
                  </a:lnTo>
                  <a:lnTo>
                    <a:pt x="10" y="11"/>
                  </a:lnTo>
                  <a:lnTo>
                    <a:pt x="5" y="11"/>
                  </a:lnTo>
                  <a:lnTo>
                    <a:pt x="5" y="11"/>
                  </a:lnTo>
                  <a:lnTo>
                    <a:pt x="5" y="11"/>
                  </a:lnTo>
                  <a:lnTo>
                    <a:pt x="0" y="5"/>
                  </a:lnTo>
                  <a:lnTo>
                    <a:pt x="0" y="5"/>
                  </a:lnTo>
                  <a:lnTo>
                    <a:pt x="5" y="5"/>
                  </a:lnTo>
                  <a:lnTo>
                    <a:pt x="5" y="0"/>
                  </a:lnTo>
                  <a:lnTo>
                    <a:pt x="5" y="0"/>
                  </a:lnTo>
                  <a:lnTo>
                    <a:pt x="5" y="0"/>
                  </a:lnTo>
                  <a:lnTo>
                    <a:pt x="10" y="0"/>
                  </a:lnTo>
                  <a:lnTo>
                    <a:pt x="10" y="0"/>
                  </a:lnTo>
                  <a:lnTo>
                    <a:pt x="15" y="0"/>
                  </a:lnTo>
                  <a:lnTo>
                    <a:pt x="15" y="5"/>
                  </a:lnTo>
                  <a:lnTo>
                    <a:pt x="15" y="5"/>
                  </a:lnTo>
                  <a:lnTo>
                    <a:pt x="15" y="5"/>
                  </a:lnTo>
                  <a:lnTo>
                    <a:pt x="15" y="11"/>
                  </a:lnTo>
                  <a:lnTo>
                    <a:pt x="15" y="11"/>
                  </a:lnTo>
                  <a:lnTo>
                    <a:pt x="15" y="11"/>
                  </a:lnTo>
                  <a:lnTo>
                    <a:pt x="15" y="11"/>
                  </a:lnTo>
                  <a:lnTo>
                    <a:pt x="15" y="11"/>
                  </a:lnTo>
                  <a:lnTo>
                    <a:pt x="15" y="11"/>
                  </a:lnTo>
                  <a:lnTo>
                    <a:pt x="15" y="11"/>
                  </a:lnTo>
                  <a:lnTo>
                    <a:pt x="15" y="11"/>
                  </a:lnTo>
                  <a:lnTo>
                    <a:pt x="21" y="16"/>
                  </a:lnTo>
                  <a:lnTo>
                    <a:pt x="21" y="16"/>
                  </a:lnTo>
                  <a:lnTo>
                    <a:pt x="21" y="16"/>
                  </a:lnTo>
                  <a:lnTo>
                    <a:pt x="21" y="16"/>
                  </a:lnTo>
                  <a:lnTo>
                    <a:pt x="21" y="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3" name="Freeform 107"/>
            <p:cNvSpPr>
              <a:spLocks/>
            </p:cNvSpPr>
            <p:nvPr/>
          </p:nvSpPr>
          <p:spPr bwMode="auto">
            <a:xfrm>
              <a:off x="5805489" y="4484688"/>
              <a:ext cx="57150" cy="63500"/>
            </a:xfrm>
            <a:custGeom>
              <a:avLst/>
              <a:gdLst>
                <a:gd name="T0" fmla="*/ 10 w 36"/>
                <a:gd name="T1" fmla="*/ 0 h 40"/>
                <a:gd name="T2" fmla="*/ 10 w 36"/>
                <a:gd name="T3" fmla="*/ 0 h 40"/>
                <a:gd name="T4" fmla="*/ 16 w 36"/>
                <a:gd name="T5" fmla="*/ 0 h 40"/>
                <a:gd name="T6" fmla="*/ 21 w 36"/>
                <a:gd name="T7" fmla="*/ 0 h 40"/>
                <a:gd name="T8" fmla="*/ 21 w 36"/>
                <a:gd name="T9" fmla="*/ 0 h 40"/>
                <a:gd name="T10" fmla="*/ 21 w 36"/>
                <a:gd name="T11" fmla="*/ 5 h 40"/>
                <a:gd name="T12" fmla="*/ 26 w 36"/>
                <a:gd name="T13" fmla="*/ 10 h 40"/>
                <a:gd name="T14" fmla="*/ 31 w 36"/>
                <a:gd name="T15" fmla="*/ 15 h 40"/>
                <a:gd name="T16" fmla="*/ 36 w 36"/>
                <a:gd name="T17" fmla="*/ 30 h 40"/>
                <a:gd name="T18" fmla="*/ 31 w 36"/>
                <a:gd name="T19" fmla="*/ 25 h 40"/>
                <a:gd name="T20" fmla="*/ 26 w 36"/>
                <a:gd name="T21" fmla="*/ 25 h 40"/>
                <a:gd name="T22" fmla="*/ 26 w 36"/>
                <a:gd name="T23" fmla="*/ 30 h 40"/>
                <a:gd name="T24" fmla="*/ 21 w 36"/>
                <a:gd name="T25" fmla="*/ 30 h 40"/>
                <a:gd name="T26" fmla="*/ 16 w 36"/>
                <a:gd name="T27" fmla="*/ 30 h 40"/>
                <a:gd name="T28" fmla="*/ 16 w 36"/>
                <a:gd name="T29" fmla="*/ 35 h 40"/>
                <a:gd name="T30" fmla="*/ 10 w 36"/>
                <a:gd name="T31" fmla="*/ 40 h 40"/>
                <a:gd name="T32" fmla="*/ 5 w 36"/>
                <a:gd name="T33" fmla="*/ 35 h 40"/>
                <a:gd name="T34" fmla="*/ 0 w 36"/>
                <a:gd name="T35" fmla="*/ 30 h 40"/>
                <a:gd name="T36" fmla="*/ 5 w 36"/>
                <a:gd name="T37" fmla="*/ 30 h 40"/>
                <a:gd name="T38" fmla="*/ 5 w 36"/>
                <a:gd name="T39" fmla="*/ 30 h 40"/>
                <a:gd name="T40" fmla="*/ 5 w 36"/>
                <a:gd name="T41" fmla="*/ 30 h 40"/>
                <a:gd name="T42" fmla="*/ 5 w 36"/>
                <a:gd name="T43" fmla="*/ 30 h 40"/>
                <a:gd name="T44" fmla="*/ 5 w 36"/>
                <a:gd name="T45" fmla="*/ 30 h 40"/>
                <a:gd name="T46" fmla="*/ 5 w 36"/>
                <a:gd name="T47" fmla="*/ 25 h 40"/>
                <a:gd name="T48" fmla="*/ 5 w 36"/>
                <a:gd name="T49" fmla="*/ 25 h 40"/>
                <a:gd name="T50" fmla="*/ 5 w 36"/>
                <a:gd name="T51" fmla="*/ 25 h 40"/>
                <a:gd name="T52" fmla="*/ 10 w 36"/>
                <a:gd name="T53" fmla="*/ 20 h 40"/>
                <a:gd name="T54" fmla="*/ 10 w 36"/>
                <a:gd name="T55" fmla="*/ 20 h 40"/>
                <a:gd name="T56" fmla="*/ 10 w 36"/>
                <a:gd name="T57" fmla="*/ 20 h 40"/>
                <a:gd name="T58" fmla="*/ 10 w 36"/>
                <a:gd name="T59" fmla="*/ 20 h 40"/>
                <a:gd name="T60" fmla="*/ 10 w 36"/>
                <a:gd name="T61" fmla="*/ 20 h 40"/>
                <a:gd name="T62" fmla="*/ 10 w 36"/>
                <a:gd name="T63" fmla="*/ 20 h 40"/>
                <a:gd name="T64" fmla="*/ 10 w 36"/>
                <a:gd name="T65" fmla="*/ 20 h 40"/>
                <a:gd name="T66" fmla="*/ 10 w 36"/>
                <a:gd name="T67" fmla="*/ 20 h 40"/>
                <a:gd name="T68" fmla="*/ 10 w 36"/>
                <a:gd name="T69" fmla="*/ 15 h 40"/>
                <a:gd name="T70" fmla="*/ 10 w 36"/>
                <a:gd name="T71" fmla="*/ 15 h 40"/>
                <a:gd name="T72" fmla="*/ 10 w 36"/>
                <a:gd name="T73" fmla="*/ 15 h 40"/>
                <a:gd name="T74" fmla="*/ 10 w 36"/>
                <a:gd name="T75" fmla="*/ 15 h 40"/>
                <a:gd name="T76" fmla="*/ 10 w 36"/>
                <a:gd name="T77" fmla="*/ 10 h 40"/>
                <a:gd name="T78" fmla="*/ 5 w 36"/>
                <a:gd name="T79" fmla="*/ 10 h 40"/>
                <a:gd name="T80" fmla="*/ 10 w 36"/>
                <a:gd name="T81" fmla="*/ 10 h 40"/>
                <a:gd name="T82" fmla="*/ 10 w 36"/>
                <a:gd name="T83" fmla="*/ 10 h 40"/>
                <a:gd name="T84" fmla="*/ 10 w 36"/>
                <a:gd name="T85" fmla="*/ 10 h 40"/>
                <a:gd name="T86" fmla="*/ 10 w 36"/>
                <a:gd name="T87" fmla="*/ 5 h 40"/>
                <a:gd name="T88" fmla="*/ 10 w 36"/>
                <a:gd name="T89" fmla="*/ 5 h 40"/>
                <a:gd name="T90" fmla="*/ 10 w 36"/>
                <a:gd name="T91" fmla="*/ 5 h 40"/>
                <a:gd name="T92" fmla="*/ 10 w 36"/>
                <a:gd name="T93" fmla="*/ 5 h 40"/>
                <a:gd name="T94" fmla="*/ 10 w 36"/>
                <a:gd name="T95" fmla="*/ 5 h 40"/>
                <a:gd name="T96" fmla="*/ 10 w 36"/>
                <a:gd name="T97" fmla="*/ 5 h 40"/>
                <a:gd name="T98" fmla="*/ 10 w 36"/>
                <a:gd name="T99" fmla="*/ 5 h 40"/>
                <a:gd name="T100" fmla="*/ 10 w 36"/>
                <a:gd name="T101" fmla="*/ 5 h 40"/>
                <a:gd name="T102" fmla="*/ 10 w 36"/>
                <a:gd name="T10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40">
                  <a:moveTo>
                    <a:pt x="10" y="0"/>
                  </a:moveTo>
                  <a:lnTo>
                    <a:pt x="10" y="0"/>
                  </a:lnTo>
                  <a:lnTo>
                    <a:pt x="16" y="0"/>
                  </a:lnTo>
                  <a:lnTo>
                    <a:pt x="21" y="0"/>
                  </a:lnTo>
                  <a:lnTo>
                    <a:pt x="21" y="0"/>
                  </a:lnTo>
                  <a:lnTo>
                    <a:pt x="21" y="5"/>
                  </a:lnTo>
                  <a:lnTo>
                    <a:pt x="26" y="10"/>
                  </a:lnTo>
                  <a:lnTo>
                    <a:pt x="31" y="15"/>
                  </a:lnTo>
                  <a:lnTo>
                    <a:pt x="36" y="30"/>
                  </a:lnTo>
                  <a:lnTo>
                    <a:pt x="31" y="25"/>
                  </a:lnTo>
                  <a:lnTo>
                    <a:pt x="26" y="25"/>
                  </a:lnTo>
                  <a:lnTo>
                    <a:pt x="26" y="30"/>
                  </a:lnTo>
                  <a:lnTo>
                    <a:pt x="21" y="30"/>
                  </a:lnTo>
                  <a:lnTo>
                    <a:pt x="16" y="30"/>
                  </a:lnTo>
                  <a:lnTo>
                    <a:pt x="16" y="35"/>
                  </a:lnTo>
                  <a:lnTo>
                    <a:pt x="10" y="40"/>
                  </a:lnTo>
                  <a:lnTo>
                    <a:pt x="5" y="35"/>
                  </a:lnTo>
                  <a:lnTo>
                    <a:pt x="0" y="30"/>
                  </a:lnTo>
                  <a:lnTo>
                    <a:pt x="5" y="30"/>
                  </a:lnTo>
                  <a:lnTo>
                    <a:pt x="5" y="30"/>
                  </a:lnTo>
                  <a:lnTo>
                    <a:pt x="5" y="30"/>
                  </a:lnTo>
                  <a:lnTo>
                    <a:pt x="5" y="30"/>
                  </a:lnTo>
                  <a:lnTo>
                    <a:pt x="5" y="30"/>
                  </a:lnTo>
                  <a:lnTo>
                    <a:pt x="5" y="25"/>
                  </a:lnTo>
                  <a:lnTo>
                    <a:pt x="5" y="25"/>
                  </a:lnTo>
                  <a:lnTo>
                    <a:pt x="5" y="25"/>
                  </a:lnTo>
                  <a:lnTo>
                    <a:pt x="10" y="20"/>
                  </a:lnTo>
                  <a:lnTo>
                    <a:pt x="10" y="20"/>
                  </a:lnTo>
                  <a:lnTo>
                    <a:pt x="10" y="20"/>
                  </a:lnTo>
                  <a:lnTo>
                    <a:pt x="10" y="20"/>
                  </a:lnTo>
                  <a:lnTo>
                    <a:pt x="10" y="20"/>
                  </a:lnTo>
                  <a:lnTo>
                    <a:pt x="10" y="20"/>
                  </a:lnTo>
                  <a:lnTo>
                    <a:pt x="10" y="20"/>
                  </a:lnTo>
                  <a:lnTo>
                    <a:pt x="10" y="20"/>
                  </a:lnTo>
                  <a:lnTo>
                    <a:pt x="10" y="15"/>
                  </a:lnTo>
                  <a:lnTo>
                    <a:pt x="10" y="15"/>
                  </a:lnTo>
                  <a:lnTo>
                    <a:pt x="10" y="15"/>
                  </a:lnTo>
                  <a:lnTo>
                    <a:pt x="10" y="15"/>
                  </a:lnTo>
                  <a:lnTo>
                    <a:pt x="10" y="10"/>
                  </a:lnTo>
                  <a:lnTo>
                    <a:pt x="5" y="10"/>
                  </a:lnTo>
                  <a:lnTo>
                    <a:pt x="10" y="10"/>
                  </a:lnTo>
                  <a:lnTo>
                    <a:pt x="10" y="10"/>
                  </a:lnTo>
                  <a:lnTo>
                    <a:pt x="10" y="10"/>
                  </a:lnTo>
                  <a:lnTo>
                    <a:pt x="10" y="5"/>
                  </a:lnTo>
                  <a:lnTo>
                    <a:pt x="10" y="5"/>
                  </a:lnTo>
                  <a:lnTo>
                    <a:pt x="10" y="5"/>
                  </a:lnTo>
                  <a:lnTo>
                    <a:pt x="10" y="5"/>
                  </a:lnTo>
                  <a:lnTo>
                    <a:pt x="10" y="5"/>
                  </a:lnTo>
                  <a:lnTo>
                    <a:pt x="10" y="5"/>
                  </a:lnTo>
                  <a:lnTo>
                    <a:pt x="10" y="5"/>
                  </a:lnTo>
                  <a:lnTo>
                    <a:pt x="10" y="5"/>
                  </a:lnTo>
                  <a:lnTo>
                    <a:pt x="1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4" name="Freeform 108"/>
            <p:cNvSpPr>
              <a:spLocks/>
            </p:cNvSpPr>
            <p:nvPr/>
          </p:nvSpPr>
          <p:spPr bwMode="auto">
            <a:xfrm>
              <a:off x="5734051" y="4419600"/>
              <a:ext cx="55563" cy="33338"/>
            </a:xfrm>
            <a:custGeom>
              <a:avLst/>
              <a:gdLst>
                <a:gd name="T0" fmla="*/ 15 w 35"/>
                <a:gd name="T1" fmla="*/ 16 h 21"/>
                <a:gd name="T2" fmla="*/ 15 w 35"/>
                <a:gd name="T3" fmla="*/ 16 h 21"/>
                <a:gd name="T4" fmla="*/ 10 w 35"/>
                <a:gd name="T5" fmla="*/ 21 h 21"/>
                <a:gd name="T6" fmla="*/ 5 w 35"/>
                <a:gd name="T7" fmla="*/ 16 h 21"/>
                <a:gd name="T8" fmla="*/ 5 w 35"/>
                <a:gd name="T9" fmla="*/ 11 h 21"/>
                <a:gd name="T10" fmla="*/ 10 w 35"/>
                <a:gd name="T11" fmla="*/ 11 h 21"/>
                <a:gd name="T12" fmla="*/ 10 w 35"/>
                <a:gd name="T13" fmla="*/ 11 h 21"/>
                <a:gd name="T14" fmla="*/ 10 w 35"/>
                <a:gd name="T15" fmla="*/ 11 h 21"/>
                <a:gd name="T16" fmla="*/ 5 w 35"/>
                <a:gd name="T17" fmla="*/ 11 h 21"/>
                <a:gd name="T18" fmla="*/ 5 w 35"/>
                <a:gd name="T19" fmla="*/ 11 h 21"/>
                <a:gd name="T20" fmla="*/ 5 w 35"/>
                <a:gd name="T21" fmla="*/ 11 h 21"/>
                <a:gd name="T22" fmla="*/ 5 w 35"/>
                <a:gd name="T23" fmla="*/ 11 h 21"/>
                <a:gd name="T24" fmla="*/ 0 w 35"/>
                <a:gd name="T25" fmla="*/ 11 h 21"/>
                <a:gd name="T26" fmla="*/ 0 w 35"/>
                <a:gd name="T27" fmla="*/ 6 h 21"/>
                <a:gd name="T28" fmla="*/ 0 w 35"/>
                <a:gd name="T29" fmla="*/ 6 h 21"/>
                <a:gd name="T30" fmla="*/ 0 w 35"/>
                <a:gd name="T31" fmla="*/ 6 h 21"/>
                <a:gd name="T32" fmla="*/ 0 w 35"/>
                <a:gd name="T33" fmla="*/ 6 h 21"/>
                <a:gd name="T34" fmla="*/ 0 w 35"/>
                <a:gd name="T35" fmla="*/ 6 h 21"/>
                <a:gd name="T36" fmla="*/ 0 w 35"/>
                <a:gd name="T37" fmla="*/ 6 h 21"/>
                <a:gd name="T38" fmla="*/ 0 w 35"/>
                <a:gd name="T39" fmla="*/ 6 h 21"/>
                <a:gd name="T40" fmla="*/ 0 w 35"/>
                <a:gd name="T41" fmla="*/ 6 h 21"/>
                <a:gd name="T42" fmla="*/ 0 w 35"/>
                <a:gd name="T43" fmla="*/ 6 h 21"/>
                <a:gd name="T44" fmla="*/ 0 w 35"/>
                <a:gd name="T45" fmla="*/ 6 h 21"/>
                <a:gd name="T46" fmla="*/ 5 w 35"/>
                <a:gd name="T47" fmla="*/ 6 h 21"/>
                <a:gd name="T48" fmla="*/ 10 w 35"/>
                <a:gd name="T49" fmla="*/ 0 h 21"/>
                <a:gd name="T50" fmla="*/ 15 w 35"/>
                <a:gd name="T51" fmla="*/ 0 h 21"/>
                <a:gd name="T52" fmla="*/ 20 w 35"/>
                <a:gd name="T53" fmla="*/ 0 h 21"/>
                <a:gd name="T54" fmla="*/ 20 w 35"/>
                <a:gd name="T55" fmla="*/ 6 h 21"/>
                <a:gd name="T56" fmla="*/ 20 w 35"/>
                <a:gd name="T57" fmla="*/ 6 h 21"/>
                <a:gd name="T58" fmla="*/ 20 w 35"/>
                <a:gd name="T59" fmla="*/ 6 h 21"/>
                <a:gd name="T60" fmla="*/ 20 w 35"/>
                <a:gd name="T61" fmla="*/ 6 h 21"/>
                <a:gd name="T62" fmla="*/ 20 w 35"/>
                <a:gd name="T63" fmla="*/ 6 h 21"/>
                <a:gd name="T64" fmla="*/ 20 w 35"/>
                <a:gd name="T65" fmla="*/ 6 h 21"/>
                <a:gd name="T66" fmla="*/ 20 w 35"/>
                <a:gd name="T67" fmla="*/ 6 h 21"/>
                <a:gd name="T68" fmla="*/ 20 w 35"/>
                <a:gd name="T69" fmla="*/ 6 h 21"/>
                <a:gd name="T70" fmla="*/ 25 w 35"/>
                <a:gd name="T71" fmla="*/ 6 h 21"/>
                <a:gd name="T72" fmla="*/ 25 w 35"/>
                <a:gd name="T73" fmla="*/ 6 h 21"/>
                <a:gd name="T74" fmla="*/ 25 w 35"/>
                <a:gd name="T75" fmla="*/ 6 h 21"/>
                <a:gd name="T76" fmla="*/ 25 w 35"/>
                <a:gd name="T77" fmla="*/ 6 h 21"/>
                <a:gd name="T78" fmla="*/ 25 w 35"/>
                <a:gd name="T79" fmla="*/ 6 h 21"/>
                <a:gd name="T80" fmla="*/ 25 w 35"/>
                <a:gd name="T81" fmla="*/ 6 h 21"/>
                <a:gd name="T82" fmla="*/ 25 w 35"/>
                <a:gd name="T83" fmla="*/ 6 h 21"/>
                <a:gd name="T84" fmla="*/ 35 w 35"/>
                <a:gd name="T85" fmla="*/ 6 h 21"/>
                <a:gd name="T86" fmla="*/ 35 w 35"/>
                <a:gd name="T87" fmla="*/ 11 h 21"/>
                <a:gd name="T88" fmla="*/ 35 w 35"/>
                <a:gd name="T89" fmla="*/ 16 h 21"/>
                <a:gd name="T90" fmla="*/ 30 w 35"/>
                <a:gd name="T91" fmla="*/ 16 h 21"/>
                <a:gd name="T92" fmla="*/ 30 w 35"/>
                <a:gd name="T93" fmla="*/ 16 h 21"/>
                <a:gd name="T94" fmla="*/ 30 w 35"/>
                <a:gd name="T95" fmla="*/ 21 h 21"/>
                <a:gd name="T96" fmla="*/ 30 w 35"/>
                <a:gd name="T97" fmla="*/ 21 h 21"/>
                <a:gd name="T98" fmla="*/ 25 w 35"/>
                <a:gd name="T99" fmla="*/ 16 h 21"/>
                <a:gd name="T100" fmla="*/ 25 w 35"/>
                <a:gd name="T101" fmla="*/ 16 h 21"/>
                <a:gd name="T102" fmla="*/ 20 w 35"/>
                <a:gd name="T103" fmla="*/ 21 h 21"/>
                <a:gd name="T104" fmla="*/ 20 w 35"/>
                <a:gd name="T105" fmla="*/ 21 h 21"/>
                <a:gd name="T106" fmla="*/ 15 w 35"/>
                <a:gd name="T10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21">
                  <a:moveTo>
                    <a:pt x="15" y="16"/>
                  </a:moveTo>
                  <a:lnTo>
                    <a:pt x="15" y="16"/>
                  </a:lnTo>
                  <a:lnTo>
                    <a:pt x="10" y="21"/>
                  </a:lnTo>
                  <a:lnTo>
                    <a:pt x="5" y="16"/>
                  </a:lnTo>
                  <a:lnTo>
                    <a:pt x="5" y="11"/>
                  </a:lnTo>
                  <a:lnTo>
                    <a:pt x="10" y="11"/>
                  </a:lnTo>
                  <a:lnTo>
                    <a:pt x="10" y="11"/>
                  </a:lnTo>
                  <a:lnTo>
                    <a:pt x="10" y="11"/>
                  </a:lnTo>
                  <a:lnTo>
                    <a:pt x="5" y="11"/>
                  </a:lnTo>
                  <a:lnTo>
                    <a:pt x="5" y="11"/>
                  </a:lnTo>
                  <a:lnTo>
                    <a:pt x="5" y="11"/>
                  </a:lnTo>
                  <a:lnTo>
                    <a:pt x="5" y="11"/>
                  </a:lnTo>
                  <a:lnTo>
                    <a:pt x="0" y="11"/>
                  </a:lnTo>
                  <a:lnTo>
                    <a:pt x="0" y="6"/>
                  </a:lnTo>
                  <a:lnTo>
                    <a:pt x="0" y="6"/>
                  </a:lnTo>
                  <a:lnTo>
                    <a:pt x="0" y="6"/>
                  </a:lnTo>
                  <a:lnTo>
                    <a:pt x="0" y="6"/>
                  </a:lnTo>
                  <a:lnTo>
                    <a:pt x="0" y="6"/>
                  </a:lnTo>
                  <a:lnTo>
                    <a:pt x="0" y="6"/>
                  </a:lnTo>
                  <a:lnTo>
                    <a:pt x="0" y="6"/>
                  </a:lnTo>
                  <a:lnTo>
                    <a:pt x="0" y="6"/>
                  </a:lnTo>
                  <a:lnTo>
                    <a:pt x="0" y="6"/>
                  </a:lnTo>
                  <a:lnTo>
                    <a:pt x="0" y="6"/>
                  </a:lnTo>
                  <a:lnTo>
                    <a:pt x="5" y="6"/>
                  </a:lnTo>
                  <a:lnTo>
                    <a:pt x="10" y="0"/>
                  </a:lnTo>
                  <a:lnTo>
                    <a:pt x="15" y="0"/>
                  </a:lnTo>
                  <a:lnTo>
                    <a:pt x="20" y="0"/>
                  </a:lnTo>
                  <a:lnTo>
                    <a:pt x="20" y="6"/>
                  </a:lnTo>
                  <a:lnTo>
                    <a:pt x="20" y="6"/>
                  </a:lnTo>
                  <a:lnTo>
                    <a:pt x="20" y="6"/>
                  </a:lnTo>
                  <a:lnTo>
                    <a:pt x="20" y="6"/>
                  </a:lnTo>
                  <a:lnTo>
                    <a:pt x="20" y="6"/>
                  </a:lnTo>
                  <a:lnTo>
                    <a:pt x="20" y="6"/>
                  </a:lnTo>
                  <a:lnTo>
                    <a:pt x="20" y="6"/>
                  </a:lnTo>
                  <a:lnTo>
                    <a:pt x="20" y="6"/>
                  </a:lnTo>
                  <a:lnTo>
                    <a:pt x="25" y="6"/>
                  </a:lnTo>
                  <a:lnTo>
                    <a:pt x="25" y="6"/>
                  </a:lnTo>
                  <a:lnTo>
                    <a:pt x="25" y="6"/>
                  </a:lnTo>
                  <a:lnTo>
                    <a:pt x="25" y="6"/>
                  </a:lnTo>
                  <a:lnTo>
                    <a:pt x="25" y="6"/>
                  </a:lnTo>
                  <a:lnTo>
                    <a:pt x="25" y="6"/>
                  </a:lnTo>
                  <a:lnTo>
                    <a:pt x="25" y="6"/>
                  </a:lnTo>
                  <a:lnTo>
                    <a:pt x="35" y="6"/>
                  </a:lnTo>
                  <a:lnTo>
                    <a:pt x="35" y="11"/>
                  </a:lnTo>
                  <a:lnTo>
                    <a:pt x="35" y="16"/>
                  </a:lnTo>
                  <a:lnTo>
                    <a:pt x="30" y="16"/>
                  </a:lnTo>
                  <a:lnTo>
                    <a:pt x="30" y="16"/>
                  </a:lnTo>
                  <a:lnTo>
                    <a:pt x="30" y="21"/>
                  </a:lnTo>
                  <a:lnTo>
                    <a:pt x="30" y="21"/>
                  </a:lnTo>
                  <a:lnTo>
                    <a:pt x="25" y="16"/>
                  </a:lnTo>
                  <a:lnTo>
                    <a:pt x="25" y="16"/>
                  </a:lnTo>
                  <a:lnTo>
                    <a:pt x="20" y="21"/>
                  </a:lnTo>
                  <a:lnTo>
                    <a:pt x="20" y="21"/>
                  </a:lnTo>
                  <a:lnTo>
                    <a:pt x="15" y="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5" name="Freeform 109"/>
            <p:cNvSpPr>
              <a:spLocks/>
            </p:cNvSpPr>
            <p:nvPr/>
          </p:nvSpPr>
          <p:spPr bwMode="auto">
            <a:xfrm>
              <a:off x="5765801" y="4356100"/>
              <a:ext cx="88900" cy="63500"/>
            </a:xfrm>
            <a:custGeom>
              <a:avLst/>
              <a:gdLst>
                <a:gd name="T0" fmla="*/ 25 w 56"/>
                <a:gd name="T1" fmla="*/ 5 h 40"/>
                <a:gd name="T2" fmla="*/ 56 w 56"/>
                <a:gd name="T3" fmla="*/ 0 h 40"/>
                <a:gd name="T4" fmla="*/ 56 w 56"/>
                <a:gd name="T5" fmla="*/ 10 h 40"/>
                <a:gd name="T6" fmla="*/ 56 w 56"/>
                <a:gd name="T7" fmla="*/ 15 h 40"/>
                <a:gd name="T8" fmla="*/ 56 w 56"/>
                <a:gd name="T9" fmla="*/ 15 h 40"/>
                <a:gd name="T10" fmla="*/ 56 w 56"/>
                <a:gd name="T11" fmla="*/ 15 h 40"/>
                <a:gd name="T12" fmla="*/ 56 w 56"/>
                <a:gd name="T13" fmla="*/ 15 h 40"/>
                <a:gd name="T14" fmla="*/ 56 w 56"/>
                <a:gd name="T15" fmla="*/ 20 h 40"/>
                <a:gd name="T16" fmla="*/ 56 w 56"/>
                <a:gd name="T17" fmla="*/ 20 h 40"/>
                <a:gd name="T18" fmla="*/ 56 w 56"/>
                <a:gd name="T19" fmla="*/ 20 h 40"/>
                <a:gd name="T20" fmla="*/ 56 w 56"/>
                <a:gd name="T21" fmla="*/ 20 h 40"/>
                <a:gd name="T22" fmla="*/ 51 w 56"/>
                <a:gd name="T23" fmla="*/ 20 h 40"/>
                <a:gd name="T24" fmla="*/ 51 w 56"/>
                <a:gd name="T25" fmla="*/ 20 h 40"/>
                <a:gd name="T26" fmla="*/ 51 w 56"/>
                <a:gd name="T27" fmla="*/ 20 h 40"/>
                <a:gd name="T28" fmla="*/ 51 w 56"/>
                <a:gd name="T29" fmla="*/ 20 h 40"/>
                <a:gd name="T30" fmla="*/ 51 w 56"/>
                <a:gd name="T31" fmla="*/ 20 h 40"/>
                <a:gd name="T32" fmla="*/ 51 w 56"/>
                <a:gd name="T33" fmla="*/ 25 h 40"/>
                <a:gd name="T34" fmla="*/ 51 w 56"/>
                <a:gd name="T35" fmla="*/ 25 h 40"/>
                <a:gd name="T36" fmla="*/ 51 w 56"/>
                <a:gd name="T37" fmla="*/ 25 h 40"/>
                <a:gd name="T38" fmla="*/ 51 w 56"/>
                <a:gd name="T39" fmla="*/ 25 h 40"/>
                <a:gd name="T40" fmla="*/ 51 w 56"/>
                <a:gd name="T41" fmla="*/ 25 h 40"/>
                <a:gd name="T42" fmla="*/ 30 w 56"/>
                <a:gd name="T43" fmla="*/ 25 h 40"/>
                <a:gd name="T44" fmla="*/ 30 w 56"/>
                <a:gd name="T45" fmla="*/ 25 h 40"/>
                <a:gd name="T46" fmla="*/ 30 w 56"/>
                <a:gd name="T47" fmla="*/ 25 h 40"/>
                <a:gd name="T48" fmla="*/ 30 w 56"/>
                <a:gd name="T49" fmla="*/ 25 h 40"/>
                <a:gd name="T50" fmla="*/ 30 w 56"/>
                <a:gd name="T51" fmla="*/ 25 h 40"/>
                <a:gd name="T52" fmla="*/ 30 w 56"/>
                <a:gd name="T53" fmla="*/ 25 h 40"/>
                <a:gd name="T54" fmla="*/ 30 w 56"/>
                <a:gd name="T55" fmla="*/ 25 h 40"/>
                <a:gd name="T56" fmla="*/ 30 w 56"/>
                <a:gd name="T57" fmla="*/ 25 h 40"/>
                <a:gd name="T58" fmla="*/ 30 w 56"/>
                <a:gd name="T59" fmla="*/ 25 h 40"/>
                <a:gd name="T60" fmla="*/ 30 w 56"/>
                <a:gd name="T61" fmla="*/ 25 h 40"/>
                <a:gd name="T62" fmla="*/ 30 w 56"/>
                <a:gd name="T63" fmla="*/ 30 h 40"/>
                <a:gd name="T64" fmla="*/ 30 w 56"/>
                <a:gd name="T65" fmla="*/ 30 h 40"/>
                <a:gd name="T66" fmla="*/ 30 w 56"/>
                <a:gd name="T67" fmla="*/ 30 h 40"/>
                <a:gd name="T68" fmla="*/ 25 w 56"/>
                <a:gd name="T69" fmla="*/ 30 h 40"/>
                <a:gd name="T70" fmla="*/ 25 w 56"/>
                <a:gd name="T71" fmla="*/ 35 h 40"/>
                <a:gd name="T72" fmla="*/ 25 w 56"/>
                <a:gd name="T73" fmla="*/ 35 h 40"/>
                <a:gd name="T74" fmla="*/ 20 w 56"/>
                <a:gd name="T75" fmla="*/ 40 h 40"/>
                <a:gd name="T76" fmla="*/ 15 w 56"/>
                <a:gd name="T77" fmla="*/ 35 h 40"/>
                <a:gd name="T78" fmla="*/ 15 w 56"/>
                <a:gd name="T79" fmla="*/ 35 h 40"/>
                <a:gd name="T80" fmla="*/ 15 w 56"/>
                <a:gd name="T81" fmla="*/ 35 h 40"/>
                <a:gd name="T82" fmla="*/ 15 w 56"/>
                <a:gd name="T83" fmla="*/ 35 h 40"/>
                <a:gd name="T84" fmla="*/ 10 w 56"/>
                <a:gd name="T85" fmla="*/ 35 h 40"/>
                <a:gd name="T86" fmla="*/ 10 w 56"/>
                <a:gd name="T87" fmla="*/ 30 h 40"/>
                <a:gd name="T88" fmla="*/ 10 w 56"/>
                <a:gd name="T89" fmla="*/ 30 h 40"/>
                <a:gd name="T90" fmla="*/ 0 w 56"/>
                <a:gd name="T91" fmla="*/ 15 h 40"/>
                <a:gd name="T92" fmla="*/ 10 w 56"/>
                <a:gd name="T93" fmla="*/ 10 h 40"/>
                <a:gd name="T94" fmla="*/ 10 w 56"/>
                <a:gd name="T95" fmla="*/ 5 h 40"/>
                <a:gd name="T96" fmla="*/ 15 w 56"/>
                <a:gd name="T97" fmla="*/ 10 h 40"/>
                <a:gd name="T98" fmla="*/ 25 w 56"/>
                <a:gd name="T99" fmla="*/ 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 h="40">
                  <a:moveTo>
                    <a:pt x="25" y="5"/>
                  </a:moveTo>
                  <a:lnTo>
                    <a:pt x="25" y="5"/>
                  </a:lnTo>
                  <a:lnTo>
                    <a:pt x="30" y="0"/>
                  </a:lnTo>
                  <a:lnTo>
                    <a:pt x="56" y="0"/>
                  </a:lnTo>
                  <a:lnTo>
                    <a:pt x="56" y="5"/>
                  </a:lnTo>
                  <a:lnTo>
                    <a:pt x="56" y="10"/>
                  </a:lnTo>
                  <a:lnTo>
                    <a:pt x="56" y="10"/>
                  </a:lnTo>
                  <a:lnTo>
                    <a:pt x="56" y="15"/>
                  </a:lnTo>
                  <a:lnTo>
                    <a:pt x="56" y="15"/>
                  </a:lnTo>
                  <a:lnTo>
                    <a:pt x="56" y="15"/>
                  </a:lnTo>
                  <a:lnTo>
                    <a:pt x="56" y="15"/>
                  </a:lnTo>
                  <a:lnTo>
                    <a:pt x="56" y="15"/>
                  </a:lnTo>
                  <a:lnTo>
                    <a:pt x="56" y="15"/>
                  </a:lnTo>
                  <a:lnTo>
                    <a:pt x="56" y="15"/>
                  </a:lnTo>
                  <a:lnTo>
                    <a:pt x="56" y="15"/>
                  </a:lnTo>
                  <a:lnTo>
                    <a:pt x="56" y="20"/>
                  </a:lnTo>
                  <a:lnTo>
                    <a:pt x="56" y="20"/>
                  </a:lnTo>
                  <a:lnTo>
                    <a:pt x="56" y="20"/>
                  </a:lnTo>
                  <a:lnTo>
                    <a:pt x="56" y="20"/>
                  </a:lnTo>
                  <a:lnTo>
                    <a:pt x="56" y="20"/>
                  </a:lnTo>
                  <a:lnTo>
                    <a:pt x="56" y="20"/>
                  </a:lnTo>
                  <a:lnTo>
                    <a:pt x="56" y="20"/>
                  </a:lnTo>
                  <a:lnTo>
                    <a:pt x="56" y="20"/>
                  </a:lnTo>
                  <a:lnTo>
                    <a:pt x="51" y="20"/>
                  </a:lnTo>
                  <a:lnTo>
                    <a:pt x="51" y="20"/>
                  </a:lnTo>
                  <a:lnTo>
                    <a:pt x="51" y="20"/>
                  </a:lnTo>
                  <a:lnTo>
                    <a:pt x="51" y="20"/>
                  </a:lnTo>
                  <a:lnTo>
                    <a:pt x="51" y="20"/>
                  </a:lnTo>
                  <a:lnTo>
                    <a:pt x="51" y="20"/>
                  </a:lnTo>
                  <a:lnTo>
                    <a:pt x="51" y="20"/>
                  </a:lnTo>
                  <a:lnTo>
                    <a:pt x="51" y="20"/>
                  </a:lnTo>
                  <a:lnTo>
                    <a:pt x="51" y="20"/>
                  </a:lnTo>
                  <a:lnTo>
                    <a:pt x="51" y="25"/>
                  </a:lnTo>
                  <a:lnTo>
                    <a:pt x="51" y="25"/>
                  </a:lnTo>
                  <a:lnTo>
                    <a:pt x="51" y="25"/>
                  </a:lnTo>
                  <a:lnTo>
                    <a:pt x="51" y="25"/>
                  </a:lnTo>
                  <a:lnTo>
                    <a:pt x="51" y="25"/>
                  </a:lnTo>
                  <a:lnTo>
                    <a:pt x="51" y="25"/>
                  </a:lnTo>
                  <a:lnTo>
                    <a:pt x="51" y="25"/>
                  </a:lnTo>
                  <a:lnTo>
                    <a:pt x="51" y="25"/>
                  </a:lnTo>
                  <a:lnTo>
                    <a:pt x="51" y="25"/>
                  </a:lnTo>
                  <a:lnTo>
                    <a:pt x="51" y="25"/>
                  </a:lnTo>
                  <a:lnTo>
                    <a:pt x="35"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30"/>
                  </a:lnTo>
                  <a:lnTo>
                    <a:pt x="30" y="30"/>
                  </a:lnTo>
                  <a:lnTo>
                    <a:pt x="30" y="30"/>
                  </a:lnTo>
                  <a:lnTo>
                    <a:pt x="30" y="30"/>
                  </a:lnTo>
                  <a:lnTo>
                    <a:pt x="30" y="30"/>
                  </a:lnTo>
                  <a:lnTo>
                    <a:pt x="25" y="30"/>
                  </a:lnTo>
                  <a:lnTo>
                    <a:pt x="25" y="30"/>
                  </a:lnTo>
                  <a:lnTo>
                    <a:pt x="25" y="30"/>
                  </a:lnTo>
                  <a:lnTo>
                    <a:pt x="25" y="35"/>
                  </a:lnTo>
                  <a:lnTo>
                    <a:pt x="25" y="35"/>
                  </a:lnTo>
                  <a:lnTo>
                    <a:pt x="25" y="35"/>
                  </a:lnTo>
                  <a:lnTo>
                    <a:pt x="25" y="40"/>
                  </a:lnTo>
                  <a:lnTo>
                    <a:pt x="20" y="40"/>
                  </a:lnTo>
                  <a:lnTo>
                    <a:pt x="20" y="40"/>
                  </a:lnTo>
                  <a:lnTo>
                    <a:pt x="15" y="35"/>
                  </a:lnTo>
                  <a:lnTo>
                    <a:pt x="15" y="35"/>
                  </a:lnTo>
                  <a:lnTo>
                    <a:pt x="15" y="35"/>
                  </a:lnTo>
                  <a:lnTo>
                    <a:pt x="15" y="35"/>
                  </a:lnTo>
                  <a:lnTo>
                    <a:pt x="15" y="35"/>
                  </a:lnTo>
                  <a:lnTo>
                    <a:pt x="15" y="35"/>
                  </a:lnTo>
                  <a:lnTo>
                    <a:pt x="15" y="35"/>
                  </a:lnTo>
                  <a:lnTo>
                    <a:pt x="10" y="35"/>
                  </a:lnTo>
                  <a:lnTo>
                    <a:pt x="10" y="35"/>
                  </a:lnTo>
                  <a:lnTo>
                    <a:pt x="10" y="30"/>
                  </a:lnTo>
                  <a:lnTo>
                    <a:pt x="10" y="30"/>
                  </a:lnTo>
                  <a:lnTo>
                    <a:pt x="10" y="30"/>
                  </a:lnTo>
                  <a:lnTo>
                    <a:pt x="10" y="30"/>
                  </a:lnTo>
                  <a:lnTo>
                    <a:pt x="5" y="25"/>
                  </a:lnTo>
                  <a:lnTo>
                    <a:pt x="0" y="15"/>
                  </a:lnTo>
                  <a:lnTo>
                    <a:pt x="0" y="15"/>
                  </a:lnTo>
                  <a:lnTo>
                    <a:pt x="10" y="10"/>
                  </a:lnTo>
                  <a:lnTo>
                    <a:pt x="10" y="5"/>
                  </a:lnTo>
                  <a:lnTo>
                    <a:pt x="10" y="5"/>
                  </a:lnTo>
                  <a:lnTo>
                    <a:pt x="15" y="5"/>
                  </a:lnTo>
                  <a:lnTo>
                    <a:pt x="15" y="10"/>
                  </a:lnTo>
                  <a:lnTo>
                    <a:pt x="20" y="5"/>
                  </a:lnTo>
                  <a:lnTo>
                    <a:pt x="25" y="5"/>
                  </a:lnTo>
                  <a:lnTo>
                    <a:pt x="2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6" name="Freeform 110"/>
            <p:cNvSpPr>
              <a:spLocks/>
            </p:cNvSpPr>
            <p:nvPr/>
          </p:nvSpPr>
          <p:spPr bwMode="auto">
            <a:xfrm>
              <a:off x="5846764" y="4445000"/>
              <a:ext cx="47625" cy="39688"/>
            </a:xfrm>
            <a:custGeom>
              <a:avLst/>
              <a:gdLst>
                <a:gd name="T0" fmla="*/ 30 w 30"/>
                <a:gd name="T1" fmla="*/ 5 h 25"/>
                <a:gd name="T2" fmla="*/ 30 w 30"/>
                <a:gd name="T3" fmla="*/ 5 h 25"/>
                <a:gd name="T4" fmla="*/ 30 w 30"/>
                <a:gd name="T5" fmla="*/ 10 h 25"/>
                <a:gd name="T6" fmla="*/ 25 w 30"/>
                <a:gd name="T7" fmla="*/ 10 h 25"/>
                <a:gd name="T8" fmla="*/ 25 w 30"/>
                <a:gd name="T9" fmla="*/ 10 h 25"/>
                <a:gd name="T10" fmla="*/ 25 w 30"/>
                <a:gd name="T11" fmla="*/ 10 h 25"/>
                <a:gd name="T12" fmla="*/ 25 w 30"/>
                <a:gd name="T13" fmla="*/ 15 h 25"/>
                <a:gd name="T14" fmla="*/ 25 w 30"/>
                <a:gd name="T15" fmla="*/ 15 h 25"/>
                <a:gd name="T16" fmla="*/ 20 w 30"/>
                <a:gd name="T17" fmla="*/ 20 h 25"/>
                <a:gd name="T18" fmla="*/ 20 w 30"/>
                <a:gd name="T19" fmla="*/ 25 h 25"/>
                <a:gd name="T20" fmla="*/ 20 w 30"/>
                <a:gd name="T21" fmla="*/ 25 h 25"/>
                <a:gd name="T22" fmla="*/ 20 w 30"/>
                <a:gd name="T23" fmla="*/ 25 h 25"/>
                <a:gd name="T24" fmla="*/ 15 w 30"/>
                <a:gd name="T25" fmla="*/ 20 h 25"/>
                <a:gd name="T26" fmla="*/ 10 w 30"/>
                <a:gd name="T27" fmla="*/ 20 h 25"/>
                <a:gd name="T28" fmla="*/ 10 w 30"/>
                <a:gd name="T29" fmla="*/ 20 h 25"/>
                <a:gd name="T30" fmla="*/ 10 w 30"/>
                <a:gd name="T31" fmla="*/ 20 h 25"/>
                <a:gd name="T32" fmla="*/ 10 w 30"/>
                <a:gd name="T33" fmla="*/ 15 h 25"/>
                <a:gd name="T34" fmla="*/ 10 w 30"/>
                <a:gd name="T35" fmla="*/ 15 h 25"/>
                <a:gd name="T36" fmla="*/ 10 w 30"/>
                <a:gd name="T37" fmla="*/ 15 h 25"/>
                <a:gd name="T38" fmla="*/ 10 w 30"/>
                <a:gd name="T39" fmla="*/ 15 h 25"/>
                <a:gd name="T40" fmla="*/ 10 w 30"/>
                <a:gd name="T41" fmla="*/ 15 h 25"/>
                <a:gd name="T42" fmla="*/ 10 w 30"/>
                <a:gd name="T43" fmla="*/ 10 h 25"/>
                <a:gd name="T44" fmla="*/ 10 w 30"/>
                <a:gd name="T45" fmla="*/ 10 h 25"/>
                <a:gd name="T46" fmla="*/ 10 w 30"/>
                <a:gd name="T47" fmla="*/ 10 h 25"/>
                <a:gd name="T48" fmla="*/ 10 w 30"/>
                <a:gd name="T49" fmla="*/ 10 h 25"/>
                <a:gd name="T50" fmla="*/ 5 w 30"/>
                <a:gd name="T51" fmla="*/ 10 h 25"/>
                <a:gd name="T52" fmla="*/ 5 w 30"/>
                <a:gd name="T53" fmla="*/ 10 h 25"/>
                <a:gd name="T54" fmla="*/ 5 w 30"/>
                <a:gd name="T55" fmla="*/ 10 h 25"/>
                <a:gd name="T56" fmla="*/ 5 w 30"/>
                <a:gd name="T57" fmla="*/ 10 h 25"/>
                <a:gd name="T58" fmla="*/ 5 w 30"/>
                <a:gd name="T59" fmla="*/ 10 h 25"/>
                <a:gd name="T60" fmla="*/ 5 w 30"/>
                <a:gd name="T61" fmla="*/ 10 h 25"/>
                <a:gd name="T62" fmla="*/ 5 w 30"/>
                <a:gd name="T63" fmla="*/ 5 h 25"/>
                <a:gd name="T64" fmla="*/ 0 w 30"/>
                <a:gd name="T65" fmla="*/ 5 h 25"/>
                <a:gd name="T66" fmla="*/ 0 w 30"/>
                <a:gd name="T67" fmla="*/ 5 h 25"/>
                <a:gd name="T68" fmla="*/ 5 w 30"/>
                <a:gd name="T69" fmla="*/ 5 h 25"/>
                <a:gd name="T70" fmla="*/ 5 w 30"/>
                <a:gd name="T71" fmla="*/ 5 h 25"/>
                <a:gd name="T72" fmla="*/ 5 w 30"/>
                <a:gd name="T73" fmla="*/ 5 h 25"/>
                <a:gd name="T74" fmla="*/ 5 w 30"/>
                <a:gd name="T75" fmla="*/ 5 h 25"/>
                <a:gd name="T76" fmla="*/ 10 w 30"/>
                <a:gd name="T77" fmla="*/ 5 h 25"/>
                <a:gd name="T78" fmla="*/ 10 w 30"/>
                <a:gd name="T79" fmla="*/ 5 h 25"/>
                <a:gd name="T80" fmla="*/ 10 w 30"/>
                <a:gd name="T81" fmla="*/ 0 h 25"/>
                <a:gd name="T82" fmla="*/ 10 w 30"/>
                <a:gd name="T83" fmla="*/ 0 h 25"/>
                <a:gd name="T84" fmla="*/ 15 w 30"/>
                <a:gd name="T85" fmla="*/ 5 h 25"/>
                <a:gd name="T86" fmla="*/ 25 w 30"/>
                <a:gd name="T87" fmla="*/ 0 h 25"/>
                <a:gd name="T88" fmla="*/ 30 w 30"/>
                <a:gd name="T8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25">
                  <a:moveTo>
                    <a:pt x="30" y="5"/>
                  </a:moveTo>
                  <a:lnTo>
                    <a:pt x="30" y="5"/>
                  </a:lnTo>
                  <a:lnTo>
                    <a:pt x="30" y="5"/>
                  </a:lnTo>
                  <a:lnTo>
                    <a:pt x="30" y="5"/>
                  </a:lnTo>
                  <a:lnTo>
                    <a:pt x="30" y="5"/>
                  </a:lnTo>
                  <a:lnTo>
                    <a:pt x="30" y="10"/>
                  </a:lnTo>
                  <a:lnTo>
                    <a:pt x="30" y="10"/>
                  </a:lnTo>
                  <a:lnTo>
                    <a:pt x="25" y="10"/>
                  </a:lnTo>
                  <a:lnTo>
                    <a:pt x="25" y="10"/>
                  </a:lnTo>
                  <a:lnTo>
                    <a:pt x="25" y="10"/>
                  </a:lnTo>
                  <a:lnTo>
                    <a:pt x="25" y="10"/>
                  </a:lnTo>
                  <a:lnTo>
                    <a:pt x="25" y="10"/>
                  </a:lnTo>
                  <a:lnTo>
                    <a:pt x="25" y="10"/>
                  </a:lnTo>
                  <a:lnTo>
                    <a:pt x="25" y="15"/>
                  </a:lnTo>
                  <a:lnTo>
                    <a:pt x="25" y="15"/>
                  </a:lnTo>
                  <a:lnTo>
                    <a:pt x="25" y="15"/>
                  </a:lnTo>
                  <a:lnTo>
                    <a:pt x="20" y="20"/>
                  </a:lnTo>
                  <a:lnTo>
                    <a:pt x="20" y="20"/>
                  </a:lnTo>
                  <a:lnTo>
                    <a:pt x="20" y="25"/>
                  </a:lnTo>
                  <a:lnTo>
                    <a:pt x="20" y="25"/>
                  </a:lnTo>
                  <a:lnTo>
                    <a:pt x="20" y="25"/>
                  </a:lnTo>
                  <a:lnTo>
                    <a:pt x="20" y="25"/>
                  </a:lnTo>
                  <a:lnTo>
                    <a:pt x="20" y="25"/>
                  </a:lnTo>
                  <a:lnTo>
                    <a:pt x="20" y="25"/>
                  </a:lnTo>
                  <a:lnTo>
                    <a:pt x="20" y="20"/>
                  </a:lnTo>
                  <a:lnTo>
                    <a:pt x="15" y="20"/>
                  </a:lnTo>
                  <a:lnTo>
                    <a:pt x="15" y="20"/>
                  </a:lnTo>
                  <a:lnTo>
                    <a:pt x="10" y="20"/>
                  </a:lnTo>
                  <a:lnTo>
                    <a:pt x="10" y="20"/>
                  </a:lnTo>
                  <a:lnTo>
                    <a:pt x="10" y="20"/>
                  </a:lnTo>
                  <a:lnTo>
                    <a:pt x="10" y="20"/>
                  </a:lnTo>
                  <a:lnTo>
                    <a:pt x="10" y="20"/>
                  </a:lnTo>
                  <a:lnTo>
                    <a:pt x="10" y="20"/>
                  </a:lnTo>
                  <a:lnTo>
                    <a:pt x="10" y="15"/>
                  </a:lnTo>
                  <a:lnTo>
                    <a:pt x="10" y="15"/>
                  </a:lnTo>
                  <a:lnTo>
                    <a:pt x="10" y="15"/>
                  </a:lnTo>
                  <a:lnTo>
                    <a:pt x="10" y="15"/>
                  </a:lnTo>
                  <a:lnTo>
                    <a:pt x="10" y="15"/>
                  </a:lnTo>
                  <a:lnTo>
                    <a:pt x="10" y="15"/>
                  </a:lnTo>
                  <a:lnTo>
                    <a:pt x="10" y="15"/>
                  </a:lnTo>
                  <a:lnTo>
                    <a:pt x="10" y="15"/>
                  </a:lnTo>
                  <a:lnTo>
                    <a:pt x="10" y="15"/>
                  </a:lnTo>
                  <a:lnTo>
                    <a:pt x="10" y="15"/>
                  </a:lnTo>
                  <a:lnTo>
                    <a:pt x="10" y="10"/>
                  </a:lnTo>
                  <a:lnTo>
                    <a:pt x="10" y="10"/>
                  </a:lnTo>
                  <a:lnTo>
                    <a:pt x="10" y="10"/>
                  </a:lnTo>
                  <a:lnTo>
                    <a:pt x="10" y="10"/>
                  </a:lnTo>
                  <a:lnTo>
                    <a:pt x="10" y="10"/>
                  </a:lnTo>
                  <a:lnTo>
                    <a:pt x="10" y="10"/>
                  </a:lnTo>
                  <a:lnTo>
                    <a:pt x="10" y="10"/>
                  </a:lnTo>
                  <a:lnTo>
                    <a:pt x="10" y="10"/>
                  </a:lnTo>
                  <a:lnTo>
                    <a:pt x="5" y="10"/>
                  </a:lnTo>
                  <a:lnTo>
                    <a:pt x="5" y="10"/>
                  </a:lnTo>
                  <a:lnTo>
                    <a:pt x="5" y="10"/>
                  </a:lnTo>
                  <a:lnTo>
                    <a:pt x="5" y="10"/>
                  </a:lnTo>
                  <a:lnTo>
                    <a:pt x="5" y="10"/>
                  </a:lnTo>
                  <a:lnTo>
                    <a:pt x="5" y="10"/>
                  </a:lnTo>
                  <a:lnTo>
                    <a:pt x="5" y="10"/>
                  </a:lnTo>
                  <a:lnTo>
                    <a:pt x="5" y="10"/>
                  </a:lnTo>
                  <a:lnTo>
                    <a:pt x="5" y="10"/>
                  </a:lnTo>
                  <a:lnTo>
                    <a:pt x="5" y="10"/>
                  </a:lnTo>
                  <a:lnTo>
                    <a:pt x="5" y="10"/>
                  </a:lnTo>
                  <a:lnTo>
                    <a:pt x="5" y="10"/>
                  </a:lnTo>
                  <a:lnTo>
                    <a:pt x="5" y="5"/>
                  </a:lnTo>
                  <a:lnTo>
                    <a:pt x="0" y="5"/>
                  </a:lnTo>
                  <a:lnTo>
                    <a:pt x="0" y="5"/>
                  </a:lnTo>
                  <a:lnTo>
                    <a:pt x="0" y="5"/>
                  </a:lnTo>
                  <a:lnTo>
                    <a:pt x="0" y="5"/>
                  </a:lnTo>
                  <a:lnTo>
                    <a:pt x="0" y="5"/>
                  </a:lnTo>
                  <a:lnTo>
                    <a:pt x="5" y="5"/>
                  </a:lnTo>
                  <a:lnTo>
                    <a:pt x="5" y="5"/>
                  </a:lnTo>
                  <a:lnTo>
                    <a:pt x="5" y="5"/>
                  </a:lnTo>
                  <a:lnTo>
                    <a:pt x="5" y="5"/>
                  </a:lnTo>
                  <a:lnTo>
                    <a:pt x="5" y="5"/>
                  </a:lnTo>
                  <a:lnTo>
                    <a:pt x="5" y="5"/>
                  </a:lnTo>
                  <a:lnTo>
                    <a:pt x="5" y="5"/>
                  </a:lnTo>
                  <a:lnTo>
                    <a:pt x="10" y="5"/>
                  </a:lnTo>
                  <a:lnTo>
                    <a:pt x="10" y="5"/>
                  </a:lnTo>
                  <a:lnTo>
                    <a:pt x="10" y="5"/>
                  </a:lnTo>
                  <a:lnTo>
                    <a:pt x="10" y="5"/>
                  </a:lnTo>
                  <a:lnTo>
                    <a:pt x="10" y="0"/>
                  </a:lnTo>
                  <a:lnTo>
                    <a:pt x="10" y="0"/>
                  </a:lnTo>
                  <a:lnTo>
                    <a:pt x="10" y="0"/>
                  </a:lnTo>
                  <a:lnTo>
                    <a:pt x="10" y="0"/>
                  </a:lnTo>
                  <a:lnTo>
                    <a:pt x="10" y="0"/>
                  </a:lnTo>
                  <a:lnTo>
                    <a:pt x="15" y="5"/>
                  </a:lnTo>
                  <a:lnTo>
                    <a:pt x="20" y="5"/>
                  </a:lnTo>
                  <a:lnTo>
                    <a:pt x="25" y="0"/>
                  </a:lnTo>
                  <a:lnTo>
                    <a:pt x="30" y="0"/>
                  </a:lnTo>
                  <a:lnTo>
                    <a:pt x="30" y="0"/>
                  </a:lnTo>
                  <a:lnTo>
                    <a:pt x="3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7" name="Freeform 111"/>
            <p:cNvSpPr>
              <a:spLocks/>
            </p:cNvSpPr>
            <p:nvPr/>
          </p:nvSpPr>
          <p:spPr bwMode="auto">
            <a:xfrm>
              <a:off x="5781676" y="4429125"/>
              <a:ext cx="23813" cy="31750"/>
            </a:xfrm>
            <a:custGeom>
              <a:avLst/>
              <a:gdLst>
                <a:gd name="T0" fmla="*/ 10 w 15"/>
                <a:gd name="T1" fmla="*/ 15 h 20"/>
                <a:gd name="T2" fmla="*/ 10 w 15"/>
                <a:gd name="T3" fmla="*/ 15 h 20"/>
                <a:gd name="T4" fmla="*/ 15 w 15"/>
                <a:gd name="T5" fmla="*/ 20 h 20"/>
                <a:gd name="T6" fmla="*/ 15 w 15"/>
                <a:gd name="T7" fmla="*/ 20 h 20"/>
                <a:gd name="T8" fmla="*/ 10 w 15"/>
                <a:gd name="T9" fmla="*/ 20 h 20"/>
                <a:gd name="T10" fmla="*/ 10 w 15"/>
                <a:gd name="T11" fmla="*/ 20 h 20"/>
                <a:gd name="T12" fmla="*/ 5 w 15"/>
                <a:gd name="T13" fmla="*/ 20 h 20"/>
                <a:gd name="T14" fmla="*/ 5 w 15"/>
                <a:gd name="T15" fmla="*/ 15 h 20"/>
                <a:gd name="T16" fmla="*/ 5 w 15"/>
                <a:gd name="T17" fmla="*/ 15 h 20"/>
                <a:gd name="T18" fmla="*/ 5 w 15"/>
                <a:gd name="T19" fmla="*/ 15 h 20"/>
                <a:gd name="T20" fmla="*/ 5 w 15"/>
                <a:gd name="T21" fmla="*/ 15 h 20"/>
                <a:gd name="T22" fmla="*/ 0 w 15"/>
                <a:gd name="T23" fmla="*/ 15 h 20"/>
                <a:gd name="T24" fmla="*/ 0 w 15"/>
                <a:gd name="T25" fmla="*/ 15 h 20"/>
                <a:gd name="T26" fmla="*/ 0 w 15"/>
                <a:gd name="T27" fmla="*/ 15 h 20"/>
                <a:gd name="T28" fmla="*/ 0 w 15"/>
                <a:gd name="T29" fmla="*/ 10 h 20"/>
                <a:gd name="T30" fmla="*/ 0 w 15"/>
                <a:gd name="T31" fmla="*/ 10 h 20"/>
                <a:gd name="T32" fmla="*/ 0 w 15"/>
                <a:gd name="T33" fmla="*/ 10 h 20"/>
                <a:gd name="T34" fmla="*/ 5 w 15"/>
                <a:gd name="T35" fmla="*/ 10 h 20"/>
                <a:gd name="T36" fmla="*/ 5 w 15"/>
                <a:gd name="T37" fmla="*/ 5 h 20"/>
                <a:gd name="T38" fmla="*/ 5 w 15"/>
                <a:gd name="T39" fmla="*/ 0 h 20"/>
                <a:gd name="T40" fmla="*/ 5 w 15"/>
                <a:gd name="T41" fmla="*/ 5 h 20"/>
                <a:gd name="T42" fmla="*/ 5 w 15"/>
                <a:gd name="T43" fmla="*/ 5 h 20"/>
                <a:gd name="T44" fmla="*/ 5 w 15"/>
                <a:gd name="T45" fmla="*/ 5 h 20"/>
                <a:gd name="T46" fmla="*/ 5 w 15"/>
                <a:gd name="T47" fmla="*/ 5 h 20"/>
                <a:gd name="T48" fmla="*/ 5 w 15"/>
                <a:gd name="T49" fmla="*/ 5 h 20"/>
                <a:gd name="T50" fmla="*/ 5 w 15"/>
                <a:gd name="T51" fmla="*/ 5 h 20"/>
                <a:gd name="T52" fmla="*/ 5 w 15"/>
                <a:gd name="T53" fmla="*/ 5 h 20"/>
                <a:gd name="T54" fmla="*/ 5 w 15"/>
                <a:gd name="T55" fmla="*/ 5 h 20"/>
                <a:gd name="T56" fmla="*/ 5 w 15"/>
                <a:gd name="T57" fmla="*/ 5 h 20"/>
                <a:gd name="T58" fmla="*/ 5 w 15"/>
                <a:gd name="T59" fmla="*/ 5 h 20"/>
                <a:gd name="T60" fmla="*/ 5 w 15"/>
                <a:gd name="T61" fmla="*/ 5 h 20"/>
                <a:gd name="T62" fmla="*/ 10 w 15"/>
                <a:gd name="T63" fmla="*/ 10 h 20"/>
                <a:gd name="T64" fmla="*/ 10 w 15"/>
                <a:gd name="T65" fmla="*/ 10 h 20"/>
                <a:gd name="T66" fmla="*/ 10 w 15"/>
                <a:gd name="T67" fmla="*/ 10 h 20"/>
                <a:gd name="T68" fmla="*/ 10 w 15"/>
                <a:gd name="T69" fmla="*/ 10 h 20"/>
                <a:gd name="T70" fmla="*/ 10 w 15"/>
                <a:gd name="T71" fmla="*/ 10 h 20"/>
                <a:gd name="T72" fmla="*/ 10 w 15"/>
                <a:gd name="T73" fmla="*/ 10 h 20"/>
                <a:gd name="T74" fmla="*/ 10 w 15"/>
                <a:gd name="T75"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20">
                  <a:moveTo>
                    <a:pt x="10" y="15"/>
                  </a:moveTo>
                  <a:lnTo>
                    <a:pt x="10" y="15"/>
                  </a:lnTo>
                  <a:lnTo>
                    <a:pt x="15" y="20"/>
                  </a:lnTo>
                  <a:lnTo>
                    <a:pt x="15" y="20"/>
                  </a:lnTo>
                  <a:lnTo>
                    <a:pt x="10" y="20"/>
                  </a:lnTo>
                  <a:lnTo>
                    <a:pt x="10" y="20"/>
                  </a:lnTo>
                  <a:lnTo>
                    <a:pt x="5" y="20"/>
                  </a:lnTo>
                  <a:lnTo>
                    <a:pt x="5" y="15"/>
                  </a:lnTo>
                  <a:lnTo>
                    <a:pt x="5" y="15"/>
                  </a:lnTo>
                  <a:lnTo>
                    <a:pt x="5" y="15"/>
                  </a:lnTo>
                  <a:lnTo>
                    <a:pt x="5" y="15"/>
                  </a:lnTo>
                  <a:lnTo>
                    <a:pt x="0" y="15"/>
                  </a:lnTo>
                  <a:lnTo>
                    <a:pt x="0" y="15"/>
                  </a:lnTo>
                  <a:lnTo>
                    <a:pt x="0" y="15"/>
                  </a:lnTo>
                  <a:lnTo>
                    <a:pt x="0" y="10"/>
                  </a:lnTo>
                  <a:lnTo>
                    <a:pt x="0" y="10"/>
                  </a:lnTo>
                  <a:lnTo>
                    <a:pt x="0" y="10"/>
                  </a:lnTo>
                  <a:lnTo>
                    <a:pt x="5" y="10"/>
                  </a:lnTo>
                  <a:lnTo>
                    <a:pt x="5" y="5"/>
                  </a:lnTo>
                  <a:lnTo>
                    <a:pt x="5" y="0"/>
                  </a:lnTo>
                  <a:lnTo>
                    <a:pt x="5" y="5"/>
                  </a:lnTo>
                  <a:lnTo>
                    <a:pt x="5" y="5"/>
                  </a:lnTo>
                  <a:lnTo>
                    <a:pt x="5" y="5"/>
                  </a:lnTo>
                  <a:lnTo>
                    <a:pt x="5" y="5"/>
                  </a:lnTo>
                  <a:lnTo>
                    <a:pt x="5" y="5"/>
                  </a:lnTo>
                  <a:lnTo>
                    <a:pt x="5" y="5"/>
                  </a:lnTo>
                  <a:lnTo>
                    <a:pt x="5" y="5"/>
                  </a:lnTo>
                  <a:lnTo>
                    <a:pt x="5" y="5"/>
                  </a:lnTo>
                  <a:lnTo>
                    <a:pt x="5" y="5"/>
                  </a:lnTo>
                  <a:lnTo>
                    <a:pt x="5" y="5"/>
                  </a:lnTo>
                  <a:lnTo>
                    <a:pt x="5" y="5"/>
                  </a:lnTo>
                  <a:lnTo>
                    <a:pt x="10" y="10"/>
                  </a:lnTo>
                  <a:lnTo>
                    <a:pt x="10" y="10"/>
                  </a:lnTo>
                  <a:lnTo>
                    <a:pt x="10" y="10"/>
                  </a:lnTo>
                  <a:lnTo>
                    <a:pt x="10" y="10"/>
                  </a:lnTo>
                  <a:lnTo>
                    <a:pt x="10" y="10"/>
                  </a:lnTo>
                  <a:lnTo>
                    <a:pt x="10" y="10"/>
                  </a:lnTo>
                  <a:lnTo>
                    <a:pt x="10"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8" name="Freeform 112"/>
            <p:cNvSpPr>
              <a:spLocks/>
            </p:cNvSpPr>
            <p:nvPr/>
          </p:nvSpPr>
          <p:spPr bwMode="auto">
            <a:xfrm>
              <a:off x="5726114" y="4445000"/>
              <a:ext cx="63500" cy="39688"/>
            </a:xfrm>
            <a:custGeom>
              <a:avLst/>
              <a:gdLst>
                <a:gd name="T0" fmla="*/ 10 w 40"/>
                <a:gd name="T1" fmla="*/ 25 h 25"/>
                <a:gd name="T2" fmla="*/ 10 w 40"/>
                <a:gd name="T3" fmla="*/ 25 h 25"/>
                <a:gd name="T4" fmla="*/ 10 w 40"/>
                <a:gd name="T5" fmla="*/ 25 h 25"/>
                <a:gd name="T6" fmla="*/ 10 w 40"/>
                <a:gd name="T7" fmla="*/ 25 h 25"/>
                <a:gd name="T8" fmla="*/ 5 w 40"/>
                <a:gd name="T9" fmla="*/ 25 h 25"/>
                <a:gd name="T10" fmla="*/ 0 w 40"/>
                <a:gd name="T11" fmla="*/ 20 h 25"/>
                <a:gd name="T12" fmla="*/ 0 w 40"/>
                <a:gd name="T13" fmla="*/ 20 h 25"/>
                <a:gd name="T14" fmla="*/ 0 w 40"/>
                <a:gd name="T15" fmla="*/ 15 h 25"/>
                <a:gd name="T16" fmla="*/ 0 w 40"/>
                <a:gd name="T17" fmla="*/ 15 h 25"/>
                <a:gd name="T18" fmla="*/ 0 w 40"/>
                <a:gd name="T19" fmla="*/ 15 h 25"/>
                <a:gd name="T20" fmla="*/ 5 w 40"/>
                <a:gd name="T21" fmla="*/ 15 h 25"/>
                <a:gd name="T22" fmla="*/ 5 w 40"/>
                <a:gd name="T23" fmla="*/ 15 h 25"/>
                <a:gd name="T24" fmla="*/ 5 w 40"/>
                <a:gd name="T25" fmla="*/ 15 h 25"/>
                <a:gd name="T26" fmla="*/ 5 w 40"/>
                <a:gd name="T27" fmla="*/ 10 h 25"/>
                <a:gd name="T28" fmla="*/ 5 w 40"/>
                <a:gd name="T29" fmla="*/ 10 h 25"/>
                <a:gd name="T30" fmla="*/ 5 w 40"/>
                <a:gd name="T31" fmla="*/ 10 h 25"/>
                <a:gd name="T32" fmla="*/ 5 w 40"/>
                <a:gd name="T33" fmla="*/ 5 h 25"/>
                <a:gd name="T34" fmla="*/ 10 w 40"/>
                <a:gd name="T35" fmla="*/ 0 h 25"/>
                <a:gd name="T36" fmla="*/ 15 w 40"/>
                <a:gd name="T37" fmla="*/ 5 h 25"/>
                <a:gd name="T38" fmla="*/ 20 w 40"/>
                <a:gd name="T39" fmla="*/ 0 h 25"/>
                <a:gd name="T40" fmla="*/ 25 w 40"/>
                <a:gd name="T41" fmla="*/ 5 h 25"/>
                <a:gd name="T42" fmla="*/ 25 w 40"/>
                <a:gd name="T43" fmla="*/ 5 h 25"/>
                <a:gd name="T44" fmla="*/ 30 w 40"/>
                <a:gd name="T45" fmla="*/ 0 h 25"/>
                <a:gd name="T46" fmla="*/ 30 w 40"/>
                <a:gd name="T47" fmla="*/ 0 h 25"/>
                <a:gd name="T48" fmla="*/ 35 w 40"/>
                <a:gd name="T49" fmla="*/ 5 h 25"/>
                <a:gd name="T50" fmla="*/ 35 w 40"/>
                <a:gd name="T51" fmla="*/ 5 h 25"/>
                <a:gd name="T52" fmla="*/ 35 w 40"/>
                <a:gd name="T53" fmla="*/ 0 h 25"/>
                <a:gd name="T54" fmla="*/ 35 w 40"/>
                <a:gd name="T55" fmla="*/ 0 h 25"/>
                <a:gd name="T56" fmla="*/ 35 w 40"/>
                <a:gd name="T57" fmla="*/ 5 h 25"/>
                <a:gd name="T58" fmla="*/ 35 w 40"/>
                <a:gd name="T59" fmla="*/ 5 h 25"/>
                <a:gd name="T60" fmla="*/ 35 w 40"/>
                <a:gd name="T61" fmla="*/ 5 h 25"/>
                <a:gd name="T62" fmla="*/ 40 w 40"/>
                <a:gd name="T63" fmla="*/ 5 h 25"/>
                <a:gd name="T64" fmla="*/ 40 w 40"/>
                <a:gd name="T65" fmla="*/ 5 h 25"/>
                <a:gd name="T66" fmla="*/ 35 w 40"/>
                <a:gd name="T67" fmla="*/ 5 h 25"/>
                <a:gd name="T68" fmla="*/ 35 w 40"/>
                <a:gd name="T69" fmla="*/ 10 h 25"/>
                <a:gd name="T70" fmla="*/ 30 w 40"/>
                <a:gd name="T71" fmla="*/ 10 h 25"/>
                <a:gd name="T72" fmla="*/ 25 w 40"/>
                <a:gd name="T73" fmla="*/ 10 h 25"/>
                <a:gd name="T74" fmla="*/ 20 w 40"/>
                <a:gd name="T75" fmla="*/ 10 h 25"/>
                <a:gd name="T76" fmla="*/ 25 w 40"/>
                <a:gd name="T77" fmla="*/ 15 h 25"/>
                <a:gd name="T78" fmla="*/ 15 w 40"/>
                <a:gd name="T79" fmla="*/ 15 h 25"/>
                <a:gd name="T80" fmla="*/ 15 w 40"/>
                <a:gd name="T81" fmla="*/ 15 h 25"/>
                <a:gd name="T82" fmla="*/ 10 w 40"/>
                <a:gd name="T83" fmla="*/ 15 h 25"/>
                <a:gd name="T84" fmla="*/ 10 w 40"/>
                <a:gd name="T85" fmla="*/ 20 h 25"/>
                <a:gd name="T86" fmla="*/ 10 w 40"/>
                <a:gd name="T87" fmla="*/ 20 h 25"/>
                <a:gd name="T88" fmla="*/ 10 w 40"/>
                <a:gd name="T89" fmla="*/ 20 h 25"/>
                <a:gd name="T90" fmla="*/ 10 w 40"/>
                <a:gd name="T91" fmla="*/ 20 h 25"/>
                <a:gd name="T92" fmla="*/ 10 w 40"/>
                <a:gd name="T93" fmla="*/ 20 h 25"/>
                <a:gd name="T94" fmla="*/ 10 w 40"/>
                <a:gd name="T95" fmla="*/ 20 h 25"/>
                <a:gd name="T96" fmla="*/ 10 w 40"/>
                <a:gd name="T97" fmla="*/ 20 h 25"/>
                <a:gd name="T98" fmla="*/ 10 w 40"/>
                <a:gd name="T99" fmla="*/ 20 h 25"/>
                <a:gd name="T100" fmla="*/ 15 w 40"/>
                <a:gd name="T101" fmla="*/ 20 h 25"/>
                <a:gd name="T102" fmla="*/ 15 w 40"/>
                <a:gd name="T103" fmla="*/ 20 h 25"/>
                <a:gd name="T104" fmla="*/ 15 w 40"/>
                <a:gd name="T105" fmla="*/ 20 h 25"/>
                <a:gd name="T106" fmla="*/ 15 w 40"/>
                <a:gd name="T107" fmla="*/ 20 h 25"/>
                <a:gd name="T108" fmla="*/ 15 w 40"/>
                <a:gd name="T109" fmla="*/ 20 h 25"/>
                <a:gd name="T110" fmla="*/ 15 w 40"/>
                <a:gd name="T111" fmla="*/ 20 h 25"/>
                <a:gd name="T112" fmla="*/ 10 w 40"/>
                <a:gd name="T11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 h="25">
                  <a:moveTo>
                    <a:pt x="10" y="25"/>
                  </a:moveTo>
                  <a:lnTo>
                    <a:pt x="10" y="25"/>
                  </a:lnTo>
                  <a:lnTo>
                    <a:pt x="10" y="25"/>
                  </a:lnTo>
                  <a:lnTo>
                    <a:pt x="10" y="25"/>
                  </a:lnTo>
                  <a:lnTo>
                    <a:pt x="5" y="25"/>
                  </a:lnTo>
                  <a:lnTo>
                    <a:pt x="0" y="20"/>
                  </a:lnTo>
                  <a:lnTo>
                    <a:pt x="0" y="20"/>
                  </a:lnTo>
                  <a:lnTo>
                    <a:pt x="0" y="15"/>
                  </a:lnTo>
                  <a:lnTo>
                    <a:pt x="0" y="15"/>
                  </a:lnTo>
                  <a:lnTo>
                    <a:pt x="0" y="15"/>
                  </a:lnTo>
                  <a:lnTo>
                    <a:pt x="5" y="15"/>
                  </a:lnTo>
                  <a:lnTo>
                    <a:pt x="5" y="15"/>
                  </a:lnTo>
                  <a:lnTo>
                    <a:pt x="5" y="15"/>
                  </a:lnTo>
                  <a:lnTo>
                    <a:pt x="5" y="10"/>
                  </a:lnTo>
                  <a:lnTo>
                    <a:pt x="5" y="10"/>
                  </a:lnTo>
                  <a:lnTo>
                    <a:pt x="5" y="10"/>
                  </a:lnTo>
                  <a:lnTo>
                    <a:pt x="5" y="5"/>
                  </a:lnTo>
                  <a:lnTo>
                    <a:pt x="10" y="0"/>
                  </a:lnTo>
                  <a:lnTo>
                    <a:pt x="15" y="5"/>
                  </a:lnTo>
                  <a:lnTo>
                    <a:pt x="20" y="0"/>
                  </a:lnTo>
                  <a:lnTo>
                    <a:pt x="25" y="5"/>
                  </a:lnTo>
                  <a:lnTo>
                    <a:pt x="25" y="5"/>
                  </a:lnTo>
                  <a:lnTo>
                    <a:pt x="30" y="0"/>
                  </a:lnTo>
                  <a:lnTo>
                    <a:pt x="30" y="0"/>
                  </a:lnTo>
                  <a:lnTo>
                    <a:pt x="35" y="5"/>
                  </a:lnTo>
                  <a:lnTo>
                    <a:pt x="35" y="5"/>
                  </a:lnTo>
                  <a:lnTo>
                    <a:pt x="35" y="0"/>
                  </a:lnTo>
                  <a:lnTo>
                    <a:pt x="35" y="0"/>
                  </a:lnTo>
                  <a:lnTo>
                    <a:pt x="35" y="5"/>
                  </a:lnTo>
                  <a:lnTo>
                    <a:pt x="35" y="5"/>
                  </a:lnTo>
                  <a:lnTo>
                    <a:pt x="35" y="5"/>
                  </a:lnTo>
                  <a:lnTo>
                    <a:pt x="40" y="5"/>
                  </a:lnTo>
                  <a:lnTo>
                    <a:pt x="40" y="5"/>
                  </a:lnTo>
                  <a:lnTo>
                    <a:pt x="35" y="5"/>
                  </a:lnTo>
                  <a:lnTo>
                    <a:pt x="35" y="10"/>
                  </a:lnTo>
                  <a:lnTo>
                    <a:pt x="30" y="10"/>
                  </a:lnTo>
                  <a:lnTo>
                    <a:pt x="25" y="10"/>
                  </a:lnTo>
                  <a:lnTo>
                    <a:pt x="20" y="10"/>
                  </a:lnTo>
                  <a:lnTo>
                    <a:pt x="25" y="15"/>
                  </a:lnTo>
                  <a:lnTo>
                    <a:pt x="15" y="15"/>
                  </a:lnTo>
                  <a:lnTo>
                    <a:pt x="15" y="15"/>
                  </a:lnTo>
                  <a:lnTo>
                    <a:pt x="10" y="15"/>
                  </a:lnTo>
                  <a:lnTo>
                    <a:pt x="10" y="20"/>
                  </a:lnTo>
                  <a:lnTo>
                    <a:pt x="10" y="20"/>
                  </a:lnTo>
                  <a:lnTo>
                    <a:pt x="10" y="20"/>
                  </a:lnTo>
                  <a:lnTo>
                    <a:pt x="10" y="20"/>
                  </a:lnTo>
                  <a:lnTo>
                    <a:pt x="10" y="20"/>
                  </a:lnTo>
                  <a:lnTo>
                    <a:pt x="10" y="20"/>
                  </a:lnTo>
                  <a:lnTo>
                    <a:pt x="10" y="20"/>
                  </a:lnTo>
                  <a:lnTo>
                    <a:pt x="10" y="20"/>
                  </a:lnTo>
                  <a:lnTo>
                    <a:pt x="15" y="20"/>
                  </a:lnTo>
                  <a:lnTo>
                    <a:pt x="15" y="20"/>
                  </a:lnTo>
                  <a:lnTo>
                    <a:pt x="15" y="20"/>
                  </a:lnTo>
                  <a:lnTo>
                    <a:pt x="15" y="20"/>
                  </a:lnTo>
                  <a:lnTo>
                    <a:pt x="15" y="20"/>
                  </a:lnTo>
                  <a:lnTo>
                    <a:pt x="15" y="20"/>
                  </a:lnTo>
                  <a:lnTo>
                    <a:pt x="10" y="2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9" name="Freeform 113"/>
            <p:cNvSpPr>
              <a:spLocks/>
            </p:cNvSpPr>
            <p:nvPr/>
          </p:nvSpPr>
          <p:spPr bwMode="auto">
            <a:xfrm>
              <a:off x="5813426" y="4411663"/>
              <a:ext cx="25400" cy="33338"/>
            </a:xfrm>
            <a:custGeom>
              <a:avLst/>
              <a:gdLst>
                <a:gd name="T0" fmla="*/ 16 w 16"/>
                <a:gd name="T1" fmla="*/ 21 h 21"/>
                <a:gd name="T2" fmla="*/ 11 w 16"/>
                <a:gd name="T3" fmla="*/ 16 h 21"/>
                <a:gd name="T4" fmla="*/ 11 w 16"/>
                <a:gd name="T5" fmla="*/ 16 h 21"/>
                <a:gd name="T6" fmla="*/ 11 w 16"/>
                <a:gd name="T7" fmla="*/ 16 h 21"/>
                <a:gd name="T8" fmla="*/ 11 w 16"/>
                <a:gd name="T9" fmla="*/ 16 h 21"/>
                <a:gd name="T10" fmla="*/ 5 w 16"/>
                <a:gd name="T11" fmla="*/ 11 h 21"/>
                <a:gd name="T12" fmla="*/ 5 w 16"/>
                <a:gd name="T13" fmla="*/ 11 h 21"/>
                <a:gd name="T14" fmla="*/ 5 w 16"/>
                <a:gd name="T15" fmla="*/ 11 h 21"/>
                <a:gd name="T16" fmla="*/ 5 w 16"/>
                <a:gd name="T17" fmla="*/ 11 h 21"/>
                <a:gd name="T18" fmla="*/ 5 w 16"/>
                <a:gd name="T19" fmla="*/ 5 h 21"/>
                <a:gd name="T20" fmla="*/ 5 w 16"/>
                <a:gd name="T21" fmla="*/ 0 h 21"/>
                <a:gd name="T22" fmla="*/ 5 w 16"/>
                <a:gd name="T23" fmla="*/ 0 h 21"/>
                <a:gd name="T24" fmla="*/ 5 w 16"/>
                <a:gd name="T25" fmla="*/ 0 h 21"/>
                <a:gd name="T26" fmla="*/ 5 w 16"/>
                <a:gd name="T27" fmla="*/ 0 h 21"/>
                <a:gd name="T28" fmla="*/ 11 w 16"/>
                <a:gd name="T29" fmla="*/ 0 h 21"/>
                <a:gd name="T30" fmla="*/ 11 w 16"/>
                <a:gd name="T31" fmla="*/ 0 h 21"/>
                <a:gd name="T32" fmla="*/ 11 w 16"/>
                <a:gd name="T33" fmla="*/ 5 h 21"/>
                <a:gd name="T34" fmla="*/ 11 w 16"/>
                <a:gd name="T35" fmla="*/ 5 h 21"/>
                <a:gd name="T36" fmla="*/ 11 w 16"/>
                <a:gd name="T37" fmla="*/ 5 h 21"/>
                <a:gd name="T38" fmla="*/ 11 w 16"/>
                <a:gd name="T39" fmla="*/ 5 h 21"/>
                <a:gd name="T40" fmla="*/ 16 w 16"/>
                <a:gd name="T41" fmla="*/ 5 h 21"/>
                <a:gd name="T42" fmla="*/ 16 w 16"/>
                <a:gd name="T43" fmla="*/ 5 h 21"/>
                <a:gd name="T44" fmla="*/ 16 w 16"/>
                <a:gd name="T45" fmla="*/ 5 h 21"/>
                <a:gd name="T46" fmla="*/ 11 w 16"/>
                <a:gd name="T47" fmla="*/ 11 h 21"/>
                <a:gd name="T48" fmla="*/ 11 w 16"/>
                <a:gd name="T49" fmla="*/ 11 h 21"/>
                <a:gd name="T50" fmla="*/ 11 w 16"/>
                <a:gd name="T51" fmla="*/ 16 h 21"/>
                <a:gd name="T52" fmla="*/ 16 w 16"/>
                <a:gd name="T53" fmla="*/ 16 h 21"/>
                <a:gd name="T54" fmla="*/ 16 w 16"/>
                <a:gd name="T55" fmla="*/ 16 h 21"/>
                <a:gd name="T56" fmla="*/ 16 w 16"/>
                <a:gd name="T57" fmla="*/ 16 h 21"/>
                <a:gd name="T58" fmla="*/ 16 w 16"/>
                <a:gd name="T59" fmla="*/ 16 h 21"/>
                <a:gd name="T60" fmla="*/ 16 w 16"/>
                <a:gd name="T61" fmla="*/ 16 h 21"/>
                <a:gd name="T62" fmla="*/ 16 w 16"/>
                <a:gd name="T63" fmla="*/ 21 h 21"/>
                <a:gd name="T64" fmla="*/ 16 w 16"/>
                <a:gd name="T65" fmla="*/ 21 h 21"/>
                <a:gd name="T66" fmla="*/ 16 w 16"/>
                <a:gd name="T6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21">
                  <a:moveTo>
                    <a:pt x="16" y="21"/>
                  </a:moveTo>
                  <a:lnTo>
                    <a:pt x="16" y="21"/>
                  </a:lnTo>
                  <a:lnTo>
                    <a:pt x="11" y="16"/>
                  </a:lnTo>
                  <a:lnTo>
                    <a:pt x="11" y="16"/>
                  </a:lnTo>
                  <a:lnTo>
                    <a:pt x="11" y="16"/>
                  </a:lnTo>
                  <a:lnTo>
                    <a:pt x="11" y="16"/>
                  </a:lnTo>
                  <a:lnTo>
                    <a:pt x="11" y="16"/>
                  </a:lnTo>
                  <a:lnTo>
                    <a:pt x="11" y="16"/>
                  </a:lnTo>
                  <a:lnTo>
                    <a:pt x="11" y="16"/>
                  </a:lnTo>
                  <a:lnTo>
                    <a:pt x="11" y="16"/>
                  </a:lnTo>
                  <a:lnTo>
                    <a:pt x="5" y="11"/>
                  </a:lnTo>
                  <a:lnTo>
                    <a:pt x="5" y="11"/>
                  </a:lnTo>
                  <a:lnTo>
                    <a:pt x="5" y="11"/>
                  </a:lnTo>
                  <a:lnTo>
                    <a:pt x="5" y="11"/>
                  </a:lnTo>
                  <a:lnTo>
                    <a:pt x="5" y="11"/>
                  </a:lnTo>
                  <a:lnTo>
                    <a:pt x="5" y="11"/>
                  </a:lnTo>
                  <a:lnTo>
                    <a:pt x="5" y="11"/>
                  </a:lnTo>
                  <a:lnTo>
                    <a:pt x="5" y="11"/>
                  </a:lnTo>
                  <a:lnTo>
                    <a:pt x="5" y="5"/>
                  </a:lnTo>
                  <a:lnTo>
                    <a:pt x="5" y="5"/>
                  </a:lnTo>
                  <a:lnTo>
                    <a:pt x="5" y="5"/>
                  </a:lnTo>
                  <a:lnTo>
                    <a:pt x="5" y="0"/>
                  </a:lnTo>
                  <a:lnTo>
                    <a:pt x="0" y="0"/>
                  </a:lnTo>
                  <a:lnTo>
                    <a:pt x="5" y="0"/>
                  </a:lnTo>
                  <a:lnTo>
                    <a:pt x="5" y="0"/>
                  </a:lnTo>
                  <a:lnTo>
                    <a:pt x="5" y="0"/>
                  </a:lnTo>
                  <a:lnTo>
                    <a:pt x="5" y="0"/>
                  </a:lnTo>
                  <a:lnTo>
                    <a:pt x="5" y="0"/>
                  </a:lnTo>
                  <a:lnTo>
                    <a:pt x="11" y="0"/>
                  </a:lnTo>
                  <a:lnTo>
                    <a:pt x="11" y="0"/>
                  </a:lnTo>
                  <a:lnTo>
                    <a:pt x="11" y="0"/>
                  </a:lnTo>
                  <a:lnTo>
                    <a:pt x="11" y="0"/>
                  </a:lnTo>
                  <a:lnTo>
                    <a:pt x="11" y="5"/>
                  </a:lnTo>
                  <a:lnTo>
                    <a:pt x="11" y="5"/>
                  </a:lnTo>
                  <a:lnTo>
                    <a:pt x="11" y="5"/>
                  </a:lnTo>
                  <a:lnTo>
                    <a:pt x="11" y="5"/>
                  </a:lnTo>
                  <a:lnTo>
                    <a:pt x="11" y="5"/>
                  </a:lnTo>
                  <a:lnTo>
                    <a:pt x="11" y="5"/>
                  </a:lnTo>
                  <a:lnTo>
                    <a:pt x="11" y="5"/>
                  </a:lnTo>
                  <a:lnTo>
                    <a:pt x="11" y="5"/>
                  </a:lnTo>
                  <a:lnTo>
                    <a:pt x="16" y="5"/>
                  </a:lnTo>
                  <a:lnTo>
                    <a:pt x="16" y="5"/>
                  </a:lnTo>
                  <a:lnTo>
                    <a:pt x="16" y="5"/>
                  </a:lnTo>
                  <a:lnTo>
                    <a:pt x="16" y="5"/>
                  </a:lnTo>
                  <a:lnTo>
                    <a:pt x="16" y="5"/>
                  </a:lnTo>
                  <a:lnTo>
                    <a:pt x="16" y="5"/>
                  </a:lnTo>
                  <a:lnTo>
                    <a:pt x="11" y="11"/>
                  </a:lnTo>
                  <a:lnTo>
                    <a:pt x="11" y="11"/>
                  </a:lnTo>
                  <a:lnTo>
                    <a:pt x="11" y="11"/>
                  </a:lnTo>
                  <a:lnTo>
                    <a:pt x="11" y="11"/>
                  </a:lnTo>
                  <a:lnTo>
                    <a:pt x="11" y="11"/>
                  </a:lnTo>
                  <a:lnTo>
                    <a:pt x="11" y="16"/>
                  </a:lnTo>
                  <a:lnTo>
                    <a:pt x="16" y="16"/>
                  </a:lnTo>
                  <a:lnTo>
                    <a:pt x="16" y="16"/>
                  </a:lnTo>
                  <a:lnTo>
                    <a:pt x="16" y="16"/>
                  </a:lnTo>
                  <a:lnTo>
                    <a:pt x="16" y="16"/>
                  </a:lnTo>
                  <a:lnTo>
                    <a:pt x="16" y="16"/>
                  </a:lnTo>
                  <a:lnTo>
                    <a:pt x="16" y="16"/>
                  </a:lnTo>
                  <a:lnTo>
                    <a:pt x="16" y="16"/>
                  </a:lnTo>
                  <a:lnTo>
                    <a:pt x="16" y="16"/>
                  </a:lnTo>
                  <a:lnTo>
                    <a:pt x="16" y="16"/>
                  </a:lnTo>
                  <a:lnTo>
                    <a:pt x="16" y="16"/>
                  </a:lnTo>
                  <a:lnTo>
                    <a:pt x="16" y="21"/>
                  </a:lnTo>
                  <a:lnTo>
                    <a:pt x="16" y="21"/>
                  </a:lnTo>
                  <a:lnTo>
                    <a:pt x="16" y="21"/>
                  </a:lnTo>
                  <a:lnTo>
                    <a:pt x="16" y="21"/>
                  </a:lnTo>
                  <a:lnTo>
                    <a:pt x="16" y="21"/>
                  </a:lnTo>
                  <a:lnTo>
                    <a:pt x="16" y="21"/>
                  </a:lnTo>
                  <a:lnTo>
                    <a:pt x="16"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0" name="Freeform 114"/>
            <p:cNvSpPr>
              <a:spLocks/>
            </p:cNvSpPr>
            <p:nvPr/>
          </p:nvSpPr>
          <p:spPr bwMode="auto">
            <a:xfrm>
              <a:off x="5789614" y="4437063"/>
              <a:ext cx="23813" cy="23813"/>
            </a:xfrm>
            <a:custGeom>
              <a:avLst/>
              <a:gdLst>
                <a:gd name="T0" fmla="*/ 0 w 15"/>
                <a:gd name="T1" fmla="*/ 0 h 15"/>
                <a:gd name="T2" fmla="*/ 0 w 15"/>
                <a:gd name="T3" fmla="*/ 0 h 15"/>
                <a:gd name="T4" fmla="*/ 0 w 15"/>
                <a:gd name="T5" fmla="*/ 0 h 15"/>
                <a:gd name="T6" fmla="*/ 0 w 15"/>
                <a:gd name="T7" fmla="*/ 0 h 15"/>
                <a:gd name="T8" fmla="*/ 5 w 15"/>
                <a:gd name="T9" fmla="*/ 0 h 15"/>
                <a:gd name="T10" fmla="*/ 5 w 15"/>
                <a:gd name="T11" fmla="*/ 0 h 15"/>
                <a:gd name="T12" fmla="*/ 5 w 15"/>
                <a:gd name="T13" fmla="*/ 0 h 15"/>
                <a:gd name="T14" fmla="*/ 5 w 15"/>
                <a:gd name="T15" fmla="*/ 0 h 15"/>
                <a:gd name="T16" fmla="*/ 5 w 15"/>
                <a:gd name="T17" fmla="*/ 0 h 15"/>
                <a:gd name="T18" fmla="*/ 5 w 15"/>
                <a:gd name="T19" fmla="*/ 0 h 15"/>
                <a:gd name="T20" fmla="*/ 5 w 15"/>
                <a:gd name="T21" fmla="*/ 0 h 15"/>
                <a:gd name="T22" fmla="*/ 5 w 15"/>
                <a:gd name="T23" fmla="*/ 0 h 15"/>
                <a:gd name="T24" fmla="*/ 10 w 15"/>
                <a:gd name="T25" fmla="*/ 5 h 15"/>
                <a:gd name="T26" fmla="*/ 10 w 15"/>
                <a:gd name="T27" fmla="*/ 5 h 15"/>
                <a:gd name="T28" fmla="*/ 10 w 15"/>
                <a:gd name="T29" fmla="*/ 5 h 15"/>
                <a:gd name="T30" fmla="*/ 10 w 15"/>
                <a:gd name="T31" fmla="*/ 10 h 15"/>
                <a:gd name="T32" fmla="*/ 10 w 15"/>
                <a:gd name="T33" fmla="*/ 10 h 15"/>
                <a:gd name="T34" fmla="*/ 10 w 15"/>
                <a:gd name="T35" fmla="*/ 10 h 15"/>
                <a:gd name="T36" fmla="*/ 15 w 15"/>
                <a:gd name="T37" fmla="*/ 5 h 15"/>
                <a:gd name="T38" fmla="*/ 15 w 15"/>
                <a:gd name="T39" fmla="*/ 5 h 15"/>
                <a:gd name="T40" fmla="*/ 15 w 15"/>
                <a:gd name="T41" fmla="*/ 5 h 15"/>
                <a:gd name="T42" fmla="*/ 15 w 15"/>
                <a:gd name="T43" fmla="*/ 10 h 15"/>
                <a:gd name="T44" fmla="*/ 15 w 15"/>
                <a:gd name="T45" fmla="*/ 10 h 15"/>
                <a:gd name="T46" fmla="*/ 15 w 15"/>
                <a:gd name="T47" fmla="*/ 10 h 15"/>
                <a:gd name="T48" fmla="*/ 15 w 15"/>
                <a:gd name="T49" fmla="*/ 10 h 15"/>
                <a:gd name="T50" fmla="*/ 10 w 15"/>
                <a:gd name="T51" fmla="*/ 15 h 15"/>
                <a:gd name="T52" fmla="*/ 5 w 15"/>
                <a:gd name="T53" fmla="*/ 10 h 15"/>
                <a:gd name="T54" fmla="*/ 5 w 15"/>
                <a:gd name="T55" fmla="*/ 5 h 15"/>
                <a:gd name="T56" fmla="*/ 5 w 15"/>
                <a:gd name="T57" fmla="*/ 5 h 15"/>
                <a:gd name="T58" fmla="*/ 5 w 15"/>
                <a:gd name="T59" fmla="*/ 5 h 15"/>
                <a:gd name="T60" fmla="*/ 5 w 15"/>
                <a:gd name="T61" fmla="*/ 5 h 15"/>
                <a:gd name="T62" fmla="*/ 5 w 15"/>
                <a:gd name="T63" fmla="*/ 5 h 15"/>
                <a:gd name="T64" fmla="*/ 5 w 15"/>
                <a:gd name="T65" fmla="*/ 5 h 15"/>
                <a:gd name="T66" fmla="*/ 0 w 15"/>
                <a:gd name="T67" fmla="*/ 0 h 15"/>
                <a:gd name="T68" fmla="*/ 0 w 15"/>
                <a:gd name="T69" fmla="*/ 0 h 15"/>
                <a:gd name="T70" fmla="*/ 0 w 15"/>
                <a:gd name="T71" fmla="*/ 0 h 15"/>
                <a:gd name="T72" fmla="*/ 0 w 15"/>
                <a:gd name="T73" fmla="*/ 0 h 15"/>
                <a:gd name="T74" fmla="*/ 0 w 15"/>
                <a:gd name="T7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5">
                  <a:moveTo>
                    <a:pt x="0" y="0"/>
                  </a:moveTo>
                  <a:lnTo>
                    <a:pt x="0" y="0"/>
                  </a:lnTo>
                  <a:lnTo>
                    <a:pt x="0" y="0"/>
                  </a:lnTo>
                  <a:lnTo>
                    <a:pt x="0" y="0"/>
                  </a:lnTo>
                  <a:lnTo>
                    <a:pt x="5" y="0"/>
                  </a:lnTo>
                  <a:lnTo>
                    <a:pt x="5" y="0"/>
                  </a:lnTo>
                  <a:lnTo>
                    <a:pt x="5" y="0"/>
                  </a:lnTo>
                  <a:lnTo>
                    <a:pt x="5" y="0"/>
                  </a:lnTo>
                  <a:lnTo>
                    <a:pt x="5" y="0"/>
                  </a:lnTo>
                  <a:lnTo>
                    <a:pt x="5" y="0"/>
                  </a:lnTo>
                  <a:lnTo>
                    <a:pt x="5" y="0"/>
                  </a:lnTo>
                  <a:lnTo>
                    <a:pt x="5" y="0"/>
                  </a:lnTo>
                  <a:lnTo>
                    <a:pt x="10" y="5"/>
                  </a:lnTo>
                  <a:lnTo>
                    <a:pt x="10" y="5"/>
                  </a:lnTo>
                  <a:lnTo>
                    <a:pt x="10" y="5"/>
                  </a:lnTo>
                  <a:lnTo>
                    <a:pt x="10" y="10"/>
                  </a:lnTo>
                  <a:lnTo>
                    <a:pt x="10" y="10"/>
                  </a:lnTo>
                  <a:lnTo>
                    <a:pt x="10" y="10"/>
                  </a:lnTo>
                  <a:lnTo>
                    <a:pt x="15" y="5"/>
                  </a:lnTo>
                  <a:lnTo>
                    <a:pt x="15" y="5"/>
                  </a:lnTo>
                  <a:lnTo>
                    <a:pt x="15" y="5"/>
                  </a:lnTo>
                  <a:lnTo>
                    <a:pt x="15" y="10"/>
                  </a:lnTo>
                  <a:lnTo>
                    <a:pt x="15" y="10"/>
                  </a:lnTo>
                  <a:lnTo>
                    <a:pt x="15" y="10"/>
                  </a:lnTo>
                  <a:lnTo>
                    <a:pt x="15" y="10"/>
                  </a:lnTo>
                  <a:lnTo>
                    <a:pt x="10" y="15"/>
                  </a:lnTo>
                  <a:lnTo>
                    <a:pt x="5" y="10"/>
                  </a:lnTo>
                  <a:lnTo>
                    <a:pt x="5" y="5"/>
                  </a:lnTo>
                  <a:lnTo>
                    <a:pt x="5" y="5"/>
                  </a:lnTo>
                  <a:lnTo>
                    <a:pt x="5" y="5"/>
                  </a:lnTo>
                  <a:lnTo>
                    <a:pt x="5" y="5"/>
                  </a:lnTo>
                  <a:lnTo>
                    <a:pt x="5" y="5"/>
                  </a:lnTo>
                  <a:lnTo>
                    <a:pt x="5" y="5"/>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1" name="Freeform 115"/>
            <p:cNvSpPr>
              <a:spLocks/>
            </p:cNvSpPr>
            <p:nvPr/>
          </p:nvSpPr>
          <p:spPr bwMode="auto">
            <a:xfrm>
              <a:off x="5781676" y="4476750"/>
              <a:ext cx="39688" cy="23813"/>
            </a:xfrm>
            <a:custGeom>
              <a:avLst/>
              <a:gdLst>
                <a:gd name="T0" fmla="*/ 15 w 25"/>
                <a:gd name="T1" fmla="*/ 0 h 15"/>
                <a:gd name="T2" fmla="*/ 15 w 25"/>
                <a:gd name="T3" fmla="*/ 0 h 15"/>
                <a:gd name="T4" fmla="*/ 20 w 25"/>
                <a:gd name="T5" fmla="*/ 5 h 15"/>
                <a:gd name="T6" fmla="*/ 20 w 25"/>
                <a:gd name="T7" fmla="*/ 5 h 15"/>
                <a:gd name="T8" fmla="*/ 20 w 25"/>
                <a:gd name="T9" fmla="*/ 5 h 15"/>
                <a:gd name="T10" fmla="*/ 20 w 25"/>
                <a:gd name="T11" fmla="*/ 5 h 15"/>
                <a:gd name="T12" fmla="*/ 20 w 25"/>
                <a:gd name="T13" fmla="*/ 5 h 15"/>
                <a:gd name="T14" fmla="*/ 20 w 25"/>
                <a:gd name="T15" fmla="*/ 5 h 15"/>
                <a:gd name="T16" fmla="*/ 20 w 25"/>
                <a:gd name="T17" fmla="*/ 5 h 15"/>
                <a:gd name="T18" fmla="*/ 25 w 25"/>
                <a:gd name="T19" fmla="*/ 10 h 15"/>
                <a:gd name="T20" fmla="*/ 25 w 25"/>
                <a:gd name="T21" fmla="*/ 10 h 15"/>
                <a:gd name="T22" fmla="*/ 25 w 25"/>
                <a:gd name="T23" fmla="*/ 10 h 15"/>
                <a:gd name="T24" fmla="*/ 25 w 25"/>
                <a:gd name="T25" fmla="*/ 10 h 15"/>
                <a:gd name="T26" fmla="*/ 25 w 25"/>
                <a:gd name="T27" fmla="*/ 10 h 15"/>
                <a:gd name="T28" fmla="*/ 25 w 25"/>
                <a:gd name="T29" fmla="*/ 10 h 15"/>
                <a:gd name="T30" fmla="*/ 25 w 25"/>
                <a:gd name="T31" fmla="*/ 10 h 15"/>
                <a:gd name="T32" fmla="*/ 25 w 25"/>
                <a:gd name="T33" fmla="*/ 10 h 15"/>
                <a:gd name="T34" fmla="*/ 25 w 25"/>
                <a:gd name="T35" fmla="*/ 15 h 15"/>
                <a:gd name="T36" fmla="*/ 25 w 25"/>
                <a:gd name="T37" fmla="*/ 15 h 15"/>
                <a:gd name="T38" fmla="*/ 25 w 25"/>
                <a:gd name="T39" fmla="*/ 15 h 15"/>
                <a:gd name="T40" fmla="*/ 20 w 25"/>
                <a:gd name="T41" fmla="*/ 15 h 15"/>
                <a:gd name="T42" fmla="*/ 20 w 25"/>
                <a:gd name="T43" fmla="*/ 15 h 15"/>
                <a:gd name="T44" fmla="*/ 20 w 25"/>
                <a:gd name="T45" fmla="*/ 15 h 15"/>
                <a:gd name="T46" fmla="*/ 20 w 25"/>
                <a:gd name="T47" fmla="*/ 15 h 15"/>
                <a:gd name="T48" fmla="*/ 20 w 25"/>
                <a:gd name="T49" fmla="*/ 15 h 15"/>
                <a:gd name="T50" fmla="*/ 20 w 25"/>
                <a:gd name="T51" fmla="*/ 15 h 15"/>
                <a:gd name="T52" fmla="*/ 15 w 25"/>
                <a:gd name="T53" fmla="*/ 15 h 15"/>
                <a:gd name="T54" fmla="*/ 15 w 25"/>
                <a:gd name="T55" fmla="*/ 15 h 15"/>
                <a:gd name="T56" fmla="*/ 10 w 25"/>
                <a:gd name="T57" fmla="*/ 15 h 15"/>
                <a:gd name="T58" fmla="*/ 10 w 25"/>
                <a:gd name="T59" fmla="*/ 15 h 15"/>
                <a:gd name="T60" fmla="*/ 10 w 25"/>
                <a:gd name="T61" fmla="*/ 15 h 15"/>
                <a:gd name="T62" fmla="*/ 10 w 25"/>
                <a:gd name="T63" fmla="*/ 15 h 15"/>
                <a:gd name="T64" fmla="*/ 10 w 25"/>
                <a:gd name="T65" fmla="*/ 15 h 15"/>
                <a:gd name="T66" fmla="*/ 10 w 25"/>
                <a:gd name="T67" fmla="*/ 15 h 15"/>
                <a:gd name="T68" fmla="*/ 10 w 25"/>
                <a:gd name="T69" fmla="*/ 15 h 15"/>
                <a:gd name="T70" fmla="*/ 10 w 25"/>
                <a:gd name="T71" fmla="*/ 15 h 15"/>
                <a:gd name="T72" fmla="*/ 5 w 25"/>
                <a:gd name="T73" fmla="*/ 15 h 15"/>
                <a:gd name="T74" fmla="*/ 5 w 25"/>
                <a:gd name="T75" fmla="*/ 15 h 15"/>
                <a:gd name="T76" fmla="*/ 5 w 25"/>
                <a:gd name="T77" fmla="*/ 15 h 15"/>
                <a:gd name="T78" fmla="*/ 5 w 25"/>
                <a:gd name="T79" fmla="*/ 15 h 15"/>
                <a:gd name="T80" fmla="*/ 5 w 25"/>
                <a:gd name="T81" fmla="*/ 15 h 15"/>
                <a:gd name="T82" fmla="*/ 5 w 25"/>
                <a:gd name="T83" fmla="*/ 15 h 15"/>
                <a:gd name="T84" fmla="*/ 5 w 25"/>
                <a:gd name="T85" fmla="*/ 10 h 15"/>
                <a:gd name="T86" fmla="*/ 5 w 25"/>
                <a:gd name="T87" fmla="*/ 10 h 15"/>
                <a:gd name="T88" fmla="*/ 0 w 25"/>
                <a:gd name="T89" fmla="*/ 10 h 15"/>
                <a:gd name="T90" fmla="*/ 0 w 25"/>
                <a:gd name="T91" fmla="*/ 5 h 15"/>
                <a:gd name="T92" fmla="*/ 0 w 25"/>
                <a:gd name="T93" fmla="*/ 5 h 15"/>
                <a:gd name="T94" fmla="*/ 0 w 25"/>
                <a:gd name="T95" fmla="*/ 5 h 15"/>
                <a:gd name="T96" fmla="*/ 0 w 25"/>
                <a:gd name="T97" fmla="*/ 5 h 15"/>
                <a:gd name="T98" fmla="*/ 0 w 25"/>
                <a:gd name="T99" fmla="*/ 0 h 15"/>
                <a:gd name="T100" fmla="*/ 0 w 25"/>
                <a:gd name="T101" fmla="*/ 0 h 15"/>
                <a:gd name="T102" fmla="*/ 0 w 25"/>
                <a:gd name="T103" fmla="*/ 0 h 15"/>
                <a:gd name="T104" fmla="*/ 10 w 25"/>
                <a:gd name="T105" fmla="*/ 0 h 15"/>
                <a:gd name="T106" fmla="*/ 10 w 25"/>
                <a:gd name="T107" fmla="*/ 0 h 15"/>
                <a:gd name="T108" fmla="*/ 15 w 25"/>
                <a:gd name="T109" fmla="*/ 0 h 15"/>
                <a:gd name="T110" fmla="*/ 15 w 25"/>
                <a:gd name="T111" fmla="*/ 0 h 15"/>
                <a:gd name="T112" fmla="*/ 15 w 25"/>
                <a:gd name="T11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 h="15">
                  <a:moveTo>
                    <a:pt x="15" y="0"/>
                  </a:moveTo>
                  <a:lnTo>
                    <a:pt x="15" y="0"/>
                  </a:lnTo>
                  <a:lnTo>
                    <a:pt x="20" y="5"/>
                  </a:lnTo>
                  <a:lnTo>
                    <a:pt x="20" y="5"/>
                  </a:lnTo>
                  <a:lnTo>
                    <a:pt x="20" y="5"/>
                  </a:lnTo>
                  <a:lnTo>
                    <a:pt x="20" y="5"/>
                  </a:lnTo>
                  <a:lnTo>
                    <a:pt x="20" y="5"/>
                  </a:lnTo>
                  <a:lnTo>
                    <a:pt x="20" y="5"/>
                  </a:lnTo>
                  <a:lnTo>
                    <a:pt x="20" y="5"/>
                  </a:lnTo>
                  <a:lnTo>
                    <a:pt x="25" y="10"/>
                  </a:lnTo>
                  <a:lnTo>
                    <a:pt x="25" y="10"/>
                  </a:lnTo>
                  <a:lnTo>
                    <a:pt x="25" y="10"/>
                  </a:lnTo>
                  <a:lnTo>
                    <a:pt x="25" y="10"/>
                  </a:lnTo>
                  <a:lnTo>
                    <a:pt x="25" y="10"/>
                  </a:lnTo>
                  <a:lnTo>
                    <a:pt x="25" y="10"/>
                  </a:lnTo>
                  <a:lnTo>
                    <a:pt x="25" y="10"/>
                  </a:lnTo>
                  <a:lnTo>
                    <a:pt x="25" y="10"/>
                  </a:lnTo>
                  <a:lnTo>
                    <a:pt x="25" y="15"/>
                  </a:lnTo>
                  <a:lnTo>
                    <a:pt x="25" y="15"/>
                  </a:lnTo>
                  <a:lnTo>
                    <a:pt x="25" y="15"/>
                  </a:lnTo>
                  <a:lnTo>
                    <a:pt x="20" y="15"/>
                  </a:lnTo>
                  <a:lnTo>
                    <a:pt x="20" y="15"/>
                  </a:lnTo>
                  <a:lnTo>
                    <a:pt x="20" y="15"/>
                  </a:lnTo>
                  <a:lnTo>
                    <a:pt x="20" y="15"/>
                  </a:lnTo>
                  <a:lnTo>
                    <a:pt x="20" y="15"/>
                  </a:lnTo>
                  <a:lnTo>
                    <a:pt x="20" y="15"/>
                  </a:lnTo>
                  <a:lnTo>
                    <a:pt x="15" y="15"/>
                  </a:lnTo>
                  <a:lnTo>
                    <a:pt x="15" y="15"/>
                  </a:lnTo>
                  <a:lnTo>
                    <a:pt x="10" y="15"/>
                  </a:lnTo>
                  <a:lnTo>
                    <a:pt x="10" y="15"/>
                  </a:lnTo>
                  <a:lnTo>
                    <a:pt x="10" y="15"/>
                  </a:lnTo>
                  <a:lnTo>
                    <a:pt x="10" y="15"/>
                  </a:lnTo>
                  <a:lnTo>
                    <a:pt x="10" y="15"/>
                  </a:lnTo>
                  <a:lnTo>
                    <a:pt x="10" y="15"/>
                  </a:lnTo>
                  <a:lnTo>
                    <a:pt x="10" y="15"/>
                  </a:lnTo>
                  <a:lnTo>
                    <a:pt x="10" y="15"/>
                  </a:lnTo>
                  <a:lnTo>
                    <a:pt x="5" y="15"/>
                  </a:lnTo>
                  <a:lnTo>
                    <a:pt x="5" y="15"/>
                  </a:lnTo>
                  <a:lnTo>
                    <a:pt x="5" y="15"/>
                  </a:lnTo>
                  <a:lnTo>
                    <a:pt x="5" y="15"/>
                  </a:lnTo>
                  <a:lnTo>
                    <a:pt x="5" y="15"/>
                  </a:lnTo>
                  <a:lnTo>
                    <a:pt x="5" y="15"/>
                  </a:lnTo>
                  <a:lnTo>
                    <a:pt x="5" y="10"/>
                  </a:lnTo>
                  <a:lnTo>
                    <a:pt x="5" y="10"/>
                  </a:lnTo>
                  <a:lnTo>
                    <a:pt x="0" y="10"/>
                  </a:lnTo>
                  <a:lnTo>
                    <a:pt x="0" y="5"/>
                  </a:lnTo>
                  <a:lnTo>
                    <a:pt x="0" y="5"/>
                  </a:lnTo>
                  <a:lnTo>
                    <a:pt x="0" y="5"/>
                  </a:lnTo>
                  <a:lnTo>
                    <a:pt x="0" y="5"/>
                  </a:lnTo>
                  <a:lnTo>
                    <a:pt x="0" y="0"/>
                  </a:lnTo>
                  <a:lnTo>
                    <a:pt x="0" y="0"/>
                  </a:lnTo>
                  <a:lnTo>
                    <a:pt x="0" y="0"/>
                  </a:lnTo>
                  <a:lnTo>
                    <a:pt x="10" y="0"/>
                  </a:lnTo>
                  <a:lnTo>
                    <a:pt x="10" y="0"/>
                  </a:lnTo>
                  <a:lnTo>
                    <a:pt x="15" y="0"/>
                  </a:lnTo>
                  <a:lnTo>
                    <a:pt x="15" y="0"/>
                  </a:lnTo>
                  <a:lnTo>
                    <a:pt x="1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2" name="Freeform 116"/>
            <p:cNvSpPr>
              <a:spLocks/>
            </p:cNvSpPr>
            <p:nvPr/>
          </p:nvSpPr>
          <p:spPr bwMode="auto">
            <a:xfrm>
              <a:off x="5862639" y="4387850"/>
              <a:ext cx="39688" cy="41275"/>
            </a:xfrm>
            <a:custGeom>
              <a:avLst/>
              <a:gdLst>
                <a:gd name="T0" fmla="*/ 0 w 25"/>
                <a:gd name="T1" fmla="*/ 0 h 26"/>
                <a:gd name="T2" fmla="*/ 0 w 25"/>
                <a:gd name="T3" fmla="*/ 0 h 26"/>
                <a:gd name="T4" fmla="*/ 0 w 25"/>
                <a:gd name="T5" fmla="*/ 0 h 26"/>
                <a:gd name="T6" fmla="*/ 0 w 25"/>
                <a:gd name="T7" fmla="*/ 0 h 26"/>
                <a:gd name="T8" fmla="*/ 5 w 25"/>
                <a:gd name="T9" fmla="*/ 0 h 26"/>
                <a:gd name="T10" fmla="*/ 15 w 25"/>
                <a:gd name="T11" fmla="*/ 5 h 26"/>
                <a:gd name="T12" fmla="*/ 15 w 25"/>
                <a:gd name="T13" fmla="*/ 5 h 26"/>
                <a:gd name="T14" fmla="*/ 20 w 25"/>
                <a:gd name="T15" fmla="*/ 0 h 26"/>
                <a:gd name="T16" fmla="*/ 25 w 25"/>
                <a:gd name="T17" fmla="*/ 0 h 26"/>
                <a:gd name="T18" fmla="*/ 25 w 25"/>
                <a:gd name="T19" fmla="*/ 0 h 26"/>
                <a:gd name="T20" fmla="*/ 25 w 25"/>
                <a:gd name="T21" fmla="*/ 5 h 26"/>
                <a:gd name="T22" fmla="*/ 25 w 25"/>
                <a:gd name="T23" fmla="*/ 5 h 26"/>
                <a:gd name="T24" fmla="*/ 25 w 25"/>
                <a:gd name="T25" fmla="*/ 5 h 26"/>
                <a:gd name="T26" fmla="*/ 25 w 25"/>
                <a:gd name="T27" fmla="*/ 10 h 26"/>
                <a:gd name="T28" fmla="*/ 25 w 25"/>
                <a:gd name="T29" fmla="*/ 10 h 26"/>
                <a:gd name="T30" fmla="*/ 20 w 25"/>
                <a:gd name="T31" fmla="*/ 15 h 26"/>
                <a:gd name="T32" fmla="*/ 20 w 25"/>
                <a:gd name="T33" fmla="*/ 20 h 26"/>
                <a:gd name="T34" fmla="*/ 20 w 25"/>
                <a:gd name="T35" fmla="*/ 20 h 26"/>
                <a:gd name="T36" fmla="*/ 20 w 25"/>
                <a:gd name="T37" fmla="*/ 20 h 26"/>
                <a:gd name="T38" fmla="*/ 20 w 25"/>
                <a:gd name="T39" fmla="*/ 20 h 26"/>
                <a:gd name="T40" fmla="*/ 20 w 25"/>
                <a:gd name="T41" fmla="*/ 20 h 26"/>
                <a:gd name="T42" fmla="*/ 20 w 25"/>
                <a:gd name="T43" fmla="*/ 20 h 26"/>
                <a:gd name="T44" fmla="*/ 20 w 25"/>
                <a:gd name="T45" fmla="*/ 20 h 26"/>
                <a:gd name="T46" fmla="*/ 20 w 25"/>
                <a:gd name="T47" fmla="*/ 20 h 26"/>
                <a:gd name="T48" fmla="*/ 15 w 25"/>
                <a:gd name="T49" fmla="*/ 20 h 26"/>
                <a:gd name="T50" fmla="*/ 15 w 25"/>
                <a:gd name="T51" fmla="*/ 20 h 26"/>
                <a:gd name="T52" fmla="*/ 15 w 25"/>
                <a:gd name="T53" fmla="*/ 20 h 26"/>
                <a:gd name="T54" fmla="*/ 15 w 25"/>
                <a:gd name="T55" fmla="*/ 20 h 26"/>
                <a:gd name="T56" fmla="*/ 15 w 25"/>
                <a:gd name="T57" fmla="*/ 20 h 26"/>
                <a:gd name="T58" fmla="*/ 15 w 25"/>
                <a:gd name="T59" fmla="*/ 20 h 26"/>
                <a:gd name="T60" fmla="*/ 15 w 25"/>
                <a:gd name="T61" fmla="*/ 20 h 26"/>
                <a:gd name="T62" fmla="*/ 15 w 25"/>
                <a:gd name="T63" fmla="*/ 20 h 26"/>
                <a:gd name="T64" fmla="*/ 10 w 25"/>
                <a:gd name="T65" fmla="*/ 26 h 26"/>
                <a:gd name="T66" fmla="*/ 10 w 25"/>
                <a:gd name="T67" fmla="*/ 20 h 26"/>
                <a:gd name="T68" fmla="*/ 10 w 25"/>
                <a:gd name="T69" fmla="*/ 20 h 26"/>
                <a:gd name="T70" fmla="*/ 10 w 25"/>
                <a:gd name="T71" fmla="*/ 20 h 26"/>
                <a:gd name="T72" fmla="*/ 10 w 25"/>
                <a:gd name="T73" fmla="*/ 20 h 26"/>
                <a:gd name="T74" fmla="*/ 10 w 25"/>
                <a:gd name="T75" fmla="*/ 20 h 26"/>
                <a:gd name="T76" fmla="*/ 5 w 25"/>
                <a:gd name="T77" fmla="*/ 15 h 26"/>
                <a:gd name="T78" fmla="*/ 5 w 25"/>
                <a:gd name="T79" fmla="*/ 15 h 26"/>
                <a:gd name="T80" fmla="*/ 5 w 25"/>
                <a:gd name="T81" fmla="*/ 15 h 26"/>
                <a:gd name="T82" fmla="*/ 5 w 25"/>
                <a:gd name="T83" fmla="*/ 15 h 26"/>
                <a:gd name="T84" fmla="*/ 5 w 25"/>
                <a:gd name="T85" fmla="*/ 15 h 26"/>
                <a:gd name="T86" fmla="*/ 5 w 25"/>
                <a:gd name="T87" fmla="*/ 15 h 26"/>
                <a:gd name="T88" fmla="*/ 5 w 25"/>
                <a:gd name="T89" fmla="*/ 20 h 26"/>
                <a:gd name="T90" fmla="*/ 5 w 25"/>
                <a:gd name="T91" fmla="*/ 20 h 26"/>
                <a:gd name="T92" fmla="*/ 0 w 25"/>
                <a:gd name="T93" fmla="*/ 20 h 26"/>
                <a:gd name="T94" fmla="*/ 0 w 25"/>
                <a:gd name="T95" fmla="*/ 15 h 26"/>
                <a:gd name="T96" fmla="*/ 0 w 25"/>
                <a:gd name="T97" fmla="*/ 10 h 26"/>
                <a:gd name="T98" fmla="*/ 0 w 25"/>
                <a:gd name="T99" fmla="*/ 5 h 26"/>
                <a:gd name="T100" fmla="*/ 0 w 25"/>
                <a:gd name="T101" fmla="*/ 5 h 26"/>
                <a:gd name="T102" fmla="*/ 0 w 25"/>
                <a:gd name="T103" fmla="*/ 5 h 26"/>
                <a:gd name="T104" fmla="*/ 0 w 25"/>
                <a:gd name="T105" fmla="*/ 0 h 26"/>
                <a:gd name="T106" fmla="*/ 0 w 25"/>
                <a:gd name="T107" fmla="*/ 0 h 26"/>
                <a:gd name="T108" fmla="*/ 0 w 25"/>
                <a:gd name="T109" fmla="*/ 0 h 26"/>
                <a:gd name="T110" fmla="*/ 0 w 25"/>
                <a:gd name="T111" fmla="*/ 0 h 26"/>
                <a:gd name="T112" fmla="*/ 0 w 25"/>
                <a:gd name="T113" fmla="*/ 0 h 26"/>
                <a:gd name="T114" fmla="*/ 0 w 25"/>
                <a:gd name="T115" fmla="*/ 0 h 26"/>
                <a:gd name="T116" fmla="*/ 0 w 25"/>
                <a:gd name="T1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26">
                  <a:moveTo>
                    <a:pt x="0" y="0"/>
                  </a:moveTo>
                  <a:lnTo>
                    <a:pt x="0" y="0"/>
                  </a:lnTo>
                  <a:lnTo>
                    <a:pt x="0" y="0"/>
                  </a:lnTo>
                  <a:lnTo>
                    <a:pt x="0" y="0"/>
                  </a:lnTo>
                  <a:lnTo>
                    <a:pt x="5" y="0"/>
                  </a:lnTo>
                  <a:lnTo>
                    <a:pt x="15" y="5"/>
                  </a:lnTo>
                  <a:lnTo>
                    <a:pt x="15" y="5"/>
                  </a:lnTo>
                  <a:lnTo>
                    <a:pt x="20" y="0"/>
                  </a:lnTo>
                  <a:lnTo>
                    <a:pt x="25" y="0"/>
                  </a:lnTo>
                  <a:lnTo>
                    <a:pt x="25" y="0"/>
                  </a:lnTo>
                  <a:lnTo>
                    <a:pt x="25" y="5"/>
                  </a:lnTo>
                  <a:lnTo>
                    <a:pt x="25" y="5"/>
                  </a:lnTo>
                  <a:lnTo>
                    <a:pt x="25" y="5"/>
                  </a:lnTo>
                  <a:lnTo>
                    <a:pt x="25" y="10"/>
                  </a:lnTo>
                  <a:lnTo>
                    <a:pt x="25" y="10"/>
                  </a:lnTo>
                  <a:lnTo>
                    <a:pt x="20" y="15"/>
                  </a:lnTo>
                  <a:lnTo>
                    <a:pt x="20" y="20"/>
                  </a:lnTo>
                  <a:lnTo>
                    <a:pt x="20" y="20"/>
                  </a:lnTo>
                  <a:lnTo>
                    <a:pt x="20" y="20"/>
                  </a:lnTo>
                  <a:lnTo>
                    <a:pt x="20" y="20"/>
                  </a:lnTo>
                  <a:lnTo>
                    <a:pt x="20" y="20"/>
                  </a:lnTo>
                  <a:lnTo>
                    <a:pt x="20" y="20"/>
                  </a:lnTo>
                  <a:lnTo>
                    <a:pt x="20" y="20"/>
                  </a:lnTo>
                  <a:lnTo>
                    <a:pt x="20" y="20"/>
                  </a:lnTo>
                  <a:lnTo>
                    <a:pt x="15" y="20"/>
                  </a:lnTo>
                  <a:lnTo>
                    <a:pt x="15" y="20"/>
                  </a:lnTo>
                  <a:lnTo>
                    <a:pt x="15" y="20"/>
                  </a:lnTo>
                  <a:lnTo>
                    <a:pt x="15" y="20"/>
                  </a:lnTo>
                  <a:lnTo>
                    <a:pt x="15" y="20"/>
                  </a:lnTo>
                  <a:lnTo>
                    <a:pt x="15" y="20"/>
                  </a:lnTo>
                  <a:lnTo>
                    <a:pt x="15" y="20"/>
                  </a:lnTo>
                  <a:lnTo>
                    <a:pt x="15" y="20"/>
                  </a:lnTo>
                  <a:lnTo>
                    <a:pt x="10" y="26"/>
                  </a:lnTo>
                  <a:lnTo>
                    <a:pt x="10" y="20"/>
                  </a:lnTo>
                  <a:lnTo>
                    <a:pt x="10" y="20"/>
                  </a:lnTo>
                  <a:lnTo>
                    <a:pt x="10" y="20"/>
                  </a:lnTo>
                  <a:lnTo>
                    <a:pt x="10" y="20"/>
                  </a:lnTo>
                  <a:lnTo>
                    <a:pt x="10" y="20"/>
                  </a:lnTo>
                  <a:lnTo>
                    <a:pt x="5" y="15"/>
                  </a:lnTo>
                  <a:lnTo>
                    <a:pt x="5" y="15"/>
                  </a:lnTo>
                  <a:lnTo>
                    <a:pt x="5" y="15"/>
                  </a:lnTo>
                  <a:lnTo>
                    <a:pt x="5" y="15"/>
                  </a:lnTo>
                  <a:lnTo>
                    <a:pt x="5" y="15"/>
                  </a:lnTo>
                  <a:lnTo>
                    <a:pt x="5" y="15"/>
                  </a:lnTo>
                  <a:lnTo>
                    <a:pt x="5" y="20"/>
                  </a:lnTo>
                  <a:lnTo>
                    <a:pt x="5" y="20"/>
                  </a:lnTo>
                  <a:lnTo>
                    <a:pt x="0" y="20"/>
                  </a:lnTo>
                  <a:lnTo>
                    <a:pt x="0" y="15"/>
                  </a:lnTo>
                  <a:lnTo>
                    <a:pt x="0" y="10"/>
                  </a:lnTo>
                  <a:lnTo>
                    <a:pt x="0" y="5"/>
                  </a:lnTo>
                  <a:lnTo>
                    <a:pt x="0" y="5"/>
                  </a:lnTo>
                  <a:lnTo>
                    <a:pt x="0" y="5"/>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3" name="Freeform 117"/>
            <p:cNvSpPr>
              <a:spLocks/>
            </p:cNvSpPr>
            <p:nvPr/>
          </p:nvSpPr>
          <p:spPr bwMode="auto">
            <a:xfrm>
              <a:off x="5741989" y="4452938"/>
              <a:ext cx="47625" cy="47625"/>
            </a:xfrm>
            <a:custGeom>
              <a:avLst/>
              <a:gdLst>
                <a:gd name="T0" fmla="*/ 30 w 30"/>
                <a:gd name="T1" fmla="*/ 0 h 30"/>
                <a:gd name="T2" fmla="*/ 30 w 30"/>
                <a:gd name="T3" fmla="*/ 5 h 30"/>
                <a:gd name="T4" fmla="*/ 30 w 30"/>
                <a:gd name="T5" fmla="*/ 5 h 30"/>
                <a:gd name="T6" fmla="*/ 25 w 30"/>
                <a:gd name="T7" fmla="*/ 5 h 30"/>
                <a:gd name="T8" fmla="*/ 25 w 30"/>
                <a:gd name="T9" fmla="*/ 5 h 30"/>
                <a:gd name="T10" fmla="*/ 25 w 30"/>
                <a:gd name="T11" fmla="*/ 10 h 30"/>
                <a:gd name="T12" fmla="*/ 25 w 30"/>
                <a:gd name="T13" fmla="*/ 10 h 30"/>
                <a:gd name="T14" fmla="*/ 25 w 30"/>
                <a:gd name="T15" fmla="*/ 15 h 30"/>
                <a:gd name="T16" fmla="*/ 25 w 30"/>
                <a:gd name="T17" fmla="*/ 15 h 30"/>
                <a:gd name="T18" fmla="*/ 20 w 30"/>
                <a:gd name="T19" fmla="*/ 15 h 30"/>
                <a:gd name="T20" fmla="*/ 20 w 30"/>
                <a:gd name="T21" fmla="*/ 20 h 30"/>
                <a:gd name="T22" fmla="*/ 15 w 30"/>
                <a:gd name="T23" fmla="*/ 15 h 30"/>
                <a:gd name="T24" fmla="*/ 15 w 30"/>
                <a:gd name="T25" fmla="*/ 15 h 30"/>
                <a:gd name="T26" fmla="*/ 15 w 30"/>
                <a:gd name="T27" fmla="*/ 15 h 30"/>
                <a:gd name="T28" fmla="*/ 15 w 30"/>
                <a:gd name="T29" fmla="*/ 20 h 30"/>
                <a:gd name="T30" fmla="*/ 15 w 30"/>
                <a:gd name="T31" fmla="*/ 25 h 30"/>
                <a:gd name="T32" fmla="*/ 15 w 30"/>
                <a:gd name="T33" fmla="*/ 30 h 30"/>
                <a:gd name="T34" fmla="*/ 15 w 30"/>
                <a:gd name="T35" fmla="*/ 25 h 30"/>
                <a:gd name="T36" fmla="*/ 5 w 30"/>
                <a:gd name="T37" fmla="*/ 25 h 30"/>
                <a:gd name="T38" fmla="*/ 0 w 30"/>
                <a:gd name="T39" fmla="*/ 20 h 30"/>
                <a:gd name="T40" fmla="*/ 0 w 30"/>
                <a:gd name="T41" fmla="*/ 20 h 30"/>
                <a:gd name="T42" fmla="*/ 5 w 30"/>
                <a:gd name="T43" fmla="*/ 15 h 30"/>
                <a:gd name="T44" fmla="*/ 5 w 30"/>
                <a:gd name="T45" fmla="*/ 15 h 30"/>
                <a:gd name="T46" fmla="*/ 5 w 30"/>
                <a:gd name="T47" fmla="*/ 15 h 30"/>
                <a:gd name="T48" fmla="*/ 0 w 30"/>
                <a:gd name="T49" fmla="*/ 15 h 30"/>
                <a:gd name="T50" fmla="*/ 0 w 30"/>
                <a:gd name="T51" fmla="*/ 15 h 30"/>
                <a:gd name="T52" fmla="*/ 0 w 30"/>
                <a:gd name="T53" fmla="*/ 15 h 30"/>
                <a:gd name="T54" fmla="*/ 0 w 30"/>
                <a:gd name="T55" fmla="*/ 15 h 30"/>
                <a:gd name="T56" fmla="*/ 0 w 30"/>
                <a:gd name="T57" fmla="*/ 10 h 30"/>
                <a:gd name="T58" fmla="*/ 5 w 30"/>
                <a:gd name="T59" fmla="*/ 10 h 30"/>
                <a:gd name="T60" fmla="*/ 10 w 30"/>
                <a:gd name="T61" fmla="*/ 5 h 30"/>
                <a:gd name="T62" fmla="*/ 20 w 30"/>
                <a:gd name="T63" fmla="*/ 5 h 30"/>
                <a:gd name="T64" fmla="*/ 25 w 30"/>
                <a:gd name="T65" fmla="*/ 0 h 30"/>
                <a:gd name="T66" fmla="*/ 30 w 30"/>
                <a:gd name="T6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0">
                  <a:moveTo>
                    <a:pt x="30" y="0"/>
                  </a:moveTo>
                  <a:lnTo>
                    <a:pt x="30" y="0"/>
                  </a:lnTo>
                  <a:lnTo>
                    <a:pt x="30" y="5"/>
                  </a:lnTo>
                  <a:lnTo>
                    <a:pt x="30" y="5"/>
                  </a:lnTo>
                  <a:lnTo>
                    <a:pt x="30" y="5"/>
                  </a:lnTo>
                  <a:lnTo>
                    <a:pt x="30" y="5"/>
                  </a:lnTo>
                  <a:lnTo>
                    <a:pt x="30" y="5"/>
                  </a:lnTo>
                  <a:lnTo>
                    <a:pt x="25" y="5"/>
                  </a:lnTo>
                  <a:lnTo>
                    <a:pt x="25" y="5"/>
                  </a:lnTo>
                  <a:lnTo>
                    <a:pt x="25" y="5"/>
                  </a:lnTo>
                  <a:lnTo>
                    <a:pt x="25" y="10"/>
                  </a:lnTo>
                  <a:lnTo>
                    <a:pt x="25" y="10"/>
                  </a:lnTo>
                  <a:lnTo>
                    <a:pt x="25" y="10"/>
                  </a:lnTo>
                  <a:lnTo>
                    <a:pt x="25" y="10"/>
                  </a:lnTo>
                  <a:lnTo>
                    <a:pt x="25" y="10"/>
                  </a:lnTo>
                  <a:lnTo>
                    <a:pt x="25" y="15"/>
                  </a:lnTo>
                  <a:lnTo>
                    <a:pt x="25" y="15"/>
                  </a:lnTo>
                  <a:lnTo>
                    <a:pt x="25" y="15"/>
                  </a:lnTo>
                  <a:lnTo>
                    <a:pt x="25" y="15"/>
                  </a:lnTo>
                  <a:lnTo>
                    <a:pt x="20" y="15"/>
                  </a:lnTo>
                  <a:lnTo>
                    <a:pt x="20" y="20"/>
                  </a:lnTo>
                  <a:lnTo>
                    <a:pt x="20" y="20"/>
                  </a:lnTo>
                  <a:lnTo>
                    <a:pt x="15" y="15"/>
                  </a:lnTo>
                  <a:lnTo>
                    <a:pt x="15" y="15"/>
                  </a:lnTo>
                  <a:lnTo>
                    <a:pt x="15" y="15"/>
                  </a:lnTo>
                  <a:lnTo>
                    <a:pt x="15" y="15"/>
                  </a:lnTo>
                  <a:lnTo>
                    <a:pt x="15" y="15"/>
                  </a:lnTo>
                  <a:lnTo>
                    <a:pt x="15" y="15"/>
                  </a:lnTo>
                  <a:lnTo>
                    <a:pt x="15" y="15"/>
                  </a:lnTo>
                  <a:lnTo>
                    <a:pt x="15" y="20"/>
                  </a:lnTo>
                  <a:lnTo>
                    <a:pt x="15" y="20"/>
                  </a:lnTo>
                  <a:lnTo>
                    <a:pt x="15" y="25"/>
                  </a:lnTo>
                  <a:lnTo>
                    <a:pt x="15" y="30"/>
                  </a:lnTo>
                  <a:lnTo>
                    <a:pt x="15" y="30"/>
                  </a:lnTo>
                  <a:lnTo>
                    <a:pt x="15" y="30"/>
                  </a:lnTo>
                  <a:lnTo>
                    <a:pt x="15" y="25"/>
                  </a:lnTo>
                  <a:lnTo>
                    <a:pt x="10" y="25"/>
                  </a:lnTo>
                  <a:lnTo>
                    <a:pt x="5" y="25"/>
                  </a:lnTo>
                  <a:lnTo>
                    <a:pt x="5" y="25"/>
                  </a:lnTo>
                  <a:lnTo>
                    <a:pt x="0" y="20"/>
                  </a:lnTo>
                  <a:lnTo>
                    <a:pt x="0" y="20"/>
                  </a:lnTo>
                  <a:lnTo>
                    <a:pt x="0" y="20"/>
                  </a:lnTo>
                  <a:lnTo>
                    <a:pt x="0" y="20"/>
                  </a:lnTo>
                  <a:lnTo>
                    <a:pt x="5" y="15"/>
                  </a:lnTo>
                  <a:lnTo>
                    <a:pt x="5" y="15"/>
                  </a:lnTo>
                  <a:lnTo>
                    <a:pt x="5" y="15"/>
                  </a:lnTo>
                  <a:lnTo>
                    <a:pt x="5" y="15"/>
                  </a:lnTo>
                  <a:lnTo>
                    <a:pt x="5" y="15"/>
                  </a:lnTo>
                  <a:lnTo>
                    <a:pt x="5" y="15"/>
                  </a:lnTo>
                  <a:lnTo>
                    <a:pt x="0" y="15"/>
                  </a:lnTo>
                  <a:lnTo>
                    <a:pt x="0" y="15"/>
                  </a:lnTo>
                  <a:lnTo>
                    <a:pt x="0" y="15"/>
                  </a:lnTo>
                  <a:lnTo>
                    <a:pt x="0" y="15"/>
                  </a:lnTo>
                  <a:lnTo>
                    <a:pt x="0" y="15"/>
                  </a:lnTo>
                  <a:lnTo>
                    <a:pt x="0" y="15"/>
                  </a:lnTo>
                  <a:lnTo>
                    <a:pt x="0" y="15"/>
                  </a:lnTo>
                  <a:lnTo>
                    <a:pt x="0" y="15"/>
                  </a:lnTo>
                  <a:lnTo>
                    <a:pt x="0" y="10"/>
                  </a:lnTo>
                  <a:lnTo>
                    <a:pt x="5" y="10"/>
                  </a:lnTo>
                  <a:lnTo>
                    <a:pt x="5" y="10"/>
                  </a:lnTo>
                  <a:lnTo>
                    <a:pt x="15" y="10"/>
                  </a:lnTo>
                  <a:lnTo>
                    <a:pt x="10" y="5"/>
                  </a:lnTo>
                  <a:lnTo>
                    <a:pt x="15" y="5"/>
                  </a:lnTo>
                  <a:lnTo>
                    <a:pt x="20" y="5"/>
                  </a:lnTo>
                  <a:lnTo>
                    <a:pt x="25" y="5"/>
                  </a:lnTo>
                  <a:lnTo>
                    <a:pt x="25" y="0"/>
                  </a:lnTo>
                  <a:lnTo>
                    <a:pt x="30" y="0"/>
                  </a:lnTo>
                  <a:lnTo>
                    <a:pt x="30" y="0"/>
                  </a:lnTo>
                  <a:lnTo>
                    <a:pt x="3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4" name="Freeform 118"/>
            <p:cNvSpPr>
              <a:spLocks/>
            </p:cNvSpPr>
            <p:nvPr/>
          </p:nvSpPr>
          <p:spPr bwMode="auto">
            <a:xfrm>
              <a:off x="5781676" y="4500563"/>
              <a:ext cx="39688" cy="31750"/>
            </a:xfrm>
            <a:custGeom>
              <a:avLst/>
              <a:gdLst>
                <a:gd name="T0" fmla="*/ 20 w 25"/>
                <a:gd name="T1" fmla="*/ 20 h 20"/>
                <a:gd name="T2" fmla="*/ 20 w 25"/>
                <a:gd name="T3" fmla="*/ 20 h 20"/>
                <a:gd name="T4" fmla="*/ 20 w 25"/>
                <a:gd name="T5" fmla="*/ 20 h 20"/>
                <a:gd name="T6" fmla="*/ 15 w 25"/>
                <a:gd name="T7" fmla="*/ 20 h 20"/>
                <a:gd name="T8" fmla="*/ 15 w 25"/>
                <a:gd name="T9" fmla="*/ 15 h 20"/>
                <a:gd name="T10" fmla="*/ 10 w 25"/>
                <a:gd name="T11" fmla="*/ 15 h 20"/>
                <a:gd name="T12" fmla="*/ 5 w 25"/>
                <a:gd name="T13" fmla="*/ 15 h 20"/>
                <a:gd name="T14" fmla="*/ 5 w 25"/>
                <a:gd name="T15" fmla="*/ 10 h 20"/>
                <a:gd name="T16" fmla="*/ 0 w 25"/>
                <a:gd name="T17" fmla="*/ 5 h 20"/>
                <a:gd name="T18" fmla="*/ 0 w 25"/>
                <a:gd name="T19" fmla="*/ 0 h 20"/>
                <a:gd name="T20" fmla="*/ 5 w 25"/>
                <a:gd name="T21" fmla="*/ 0 h 20"/>
                <a:gd name="T22" fmla="*/ 5 w 25"/>
                <a:gd name="T23" fmla="*/ 0 h 20"/>
                <a:gd name="T24" fmla="*/ 5 w 25"/>
                <a:gd name="T25" fmla="*/ 0 h 20"/>
                <a:gd name="T26" fmla="*/ 5 w 25"/>
                <a:gd name="T27" fmla="*/ 0 h 20"/>
                <a:gd name="T28" fmla="*/ 5 w 25"/>
                <a:gd name="T29" fmla="*/ 0 h 20"/>
                <a:gd name="T30" fmla="*/ 5 w 25"/>
                <a:gd name="T31" fmla="*/ 0 h 20"/>
                <a:gd name="T32" fmla="*/ 5 w 25"/>
                <a:gd name="T33" fmla="*/ 0 h 20"/>
                <a:gd name="T34" fmla="*/ 5 w 25"/>
                <a:gd name="T35" fmla="*/ 0 h 20"/>
                <a:gd name="T36" fmla="*/ 5 w 25"/>
                <a:gd name="T37" fmla="*/ 0 h 20"/>
                <a:gd name="T38" fmla="*/ 10 w 25"/>
                <a:gd name="T39" fmla="*/ 0 h 20"/>
                <a:gd name="T40" fmla="*/ 10 w 25"/>
                <a:gd name="T41" fmla="*/ 0 h 20"/>
                <a:gd name="T42" fmla="*/ 10 w 25"/>
                <a:gd name="T43" fmla="*/ 0 h 20"/>
                <a:gd name="T44" fmla="*/ 10 w 25"/>
                <a:gd name="T45" fmla="*/ 0 h 20"/>
                <a:gd name="T46" fmla="*/ 10 w 25"/>
                <a:gd name="T47" fmla="*/ 0 h 20"/>
                <a:gd name="T48" fmla="*/ 10 w 25"/>
                <a:gd name="T49" fmla="*/ 0 h 20"/>
                <a:gd name="T50" fmla="*/ 10 w 25"/>
                <a:gd name="T51" fmla="*/ 0 h 20"/>
                <a:gd name="T52" fmla="*/ 10 w 25"/>
                <a:gd name="T53" fmla="*/ 0 h 20"/>
                <a:gd name="T54" fmla="*/ 15 w 25"/>
                <a:gd name="T55" fmla="*/ 0 h 20"/>
                <a:gd name="T56" fmla="*/ 15 w 25"/>
                <a:gd name="T57" fmla="*/ 0 h 20"/>
                <a:gd name="T58" fmla="*/ 20 w 25"/>
                <a:gd name="T59" fmla="*/ 0 h 20"/>
                <a:gd name="T60" fmla="*/ 20 w 25"/>
                <a:gd name="T61" fmla="*/ 0 h 20"/>
                <a:gd name="T62" fmla="*/ 20 w 25"/>
                <a:gd name="T63" fmla="*/ 0 h 20"/>
                <a:gd name="T64" fmla="*/ 20 w 25"/>
                <a:gd name="T65" fmla="*/ 0 h 20"/>
                <a:gd name="T66" fmla="*/ 20 w 25"/>
                <a:gd name="T67" fmla="*/ 0 h 20"/>
                <a:gd name="T68" fmla="*/ 20 w 25"/>
                <a:gd name="T69" fmla="*/ 0 h 20"/>
                <a:gd name="T70" fmla="*/ 25 w 25"/>
                <a:gd name="T71" fmla="*/ 0 h 20"/>
                <a:gd name="T72" fmla="*/ 25 w 25"/>
                <a:gd name="T73" fmla="*/ 5 h 20"/>
                <a:gd name="T74" fmla="*/ 25 w 25"/>
                <a:gd name="T75" fmla="*/ 5 h 20"/>
                <a:gd name="T76" fmla="*/ 25 w 25"/>
                <a:gd name="T77" fmla="*/ 5 h 20"/>
                <a:gd name="T78" fmla="*/ 25 w 25"/>
                <a:gd name="T79" fmla="*/ 5 h 20"/>
                <a:gd name="T80" fmla="*/ 25 w 25"/>
                <a:gd name="T81" fmla="*/ 10 h 20"/>
                <a:gd name="T82" fmla="*/ 25 w 25"/>
                <a:gd name="T83" fmla="*/ 10 h 20"/>
                <a:gd name="T84" fmla="*/ 25 w 25"/>
                <a:gd name="T85" fmla="*/ 10 h 20"/>
                <a:gd name="T86" fmla="*/ 25 w 25"/>
                <a:gd name="T87" fmla="*/ 10 h 20"/>
                <a:gd name="T88" fmla="*/ 25 w 25"/>
                <a:gd name="T89" fmla="*/ 10 h 20"/>
                <a:gd name="T90" fmla="*/ 25 w 25"/>
                <a:gd name="T91" fmla="*/ 10 h 20"/>
                <a:gd name="T92" fmla="*/ 25 w 25"/>
                <a:gd name="T93" fmla="*/ 10 h 20"/>
                <a:gd name="T94" fmla="*/ 25 w 25"/>
                <a:gd name="T95" fmla="*/ 10 h 20"/>
                <a:gd name="T96" fmla="*/ 20 w 25"/>
                <a:gd name="T97" fmla="*/ 15 h 20"/>
                <a:gd name="T98" fmla="*/ 20 w 25"/>
                <a:gd name="T99" fmla="*/ 15 h 20"/>
                <a:gd name="T100" fmla="*/ 20 w 25"/>
                <a:gd name="T101" fmla="*/ 15 h 20"/>
                <a:gd name="T102" fmla="*/ 20 w 25"/>
                <a:gd name="T103" fmla="*/ 20 h 20"/>
                <a:gd name="T104" fmla="*/ 20 w 25"/>
                <a:gd name="T105" fmla="*/ 20 h 20"/>
                <a:gd name="T106" fmla="*/ 20 w 25"/>
                <a:gd name="T107" fmla="*/ 20 h 20"/>
                <a:gd name="T108" fmla="*/ 20 w 25"/>
                <a:gd name="T10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20">
                  <a:moveTo>
                    <a:pt x="20" y="20"/>
                  </a:moveTo>
                  <a:lnTo>
                    <a:pt x="20" y="20"/>
                  </a:lnTo>
                  <a:lnTo>
                    <a:pt x="20" y="20"/>
                  </a:lnTo>
                  <a:lnTo>
                    <a:pt x="15" y="20"/>
                  </a:lnTo>
                  <a:lnTo>
                    <a:pt x="15" y="15"/>
                  </a:lnTo>
                  <a:lnTo>
                    <a:pt x="10" y="15"/>
                  </a:lnTo>
                  <a:lnTo>
                    <a:pt x="5" y="15"/>
                  </a:lnTo>
                  <a:lnTo>
                    <a:pt x="5" y="10"/>
                  </a:lnTo>
                  <a:lnTo>
                    <a:pt x="0" y="5"/>
                  </a:lnTo>
                  <a:lnTo>
                    <a:pt x="0" y="0"/>
                  </a:lnTo>
                  <a:lnTo>
                    <a:pt x="5" y="0"/>
                  </a:lnTo>
                  <a:lnTo>
                    <a:pt x="5" y="0"/>
                  </a:lnTo>
                  <a:lnTo>
                    <a:pt x="5" y="0"/>
                  </a:lnTo>
                  <a:lnTo>
                    <a:pt x="5" y="0"/>
                  </a:lnTo>
                  <a:lnTo>
                    <a:pt x="5" y="0"/>
                  </a:lnTo>
                  <a:lnTo>
                    <a:pt x="5" y="0"/>
                  </a:lnTo>
                  <a:lnTo>
                    <a:pt x="5" y="0"/>
                  </a:lnTo>
                  <a:lnTo>
                    <a:pt x="5" y="0"/>
                  </a:lnTo>
                  <a:lnTo>
                    <a:pt x="5" y="0"/>
                  </a:lnTo>
                  <a:lnTo>
                    <a:pt x="10" y="0"/>
                  </a:lnTo>
                  <a:lnTo>
                    <a:pt x="10" y="0"/>
                  </a:lnTo>
                  <a:lnTo>
                    <a:pt x="10" y="0"/>
                  </a:lnTo>
                  <a:lnTo>
                    <a:pt x="10" y="0"/>
                  </a:lnTo>
                  <a:lnTo>
                    <a:pt x="10" y="0"/>
                  </a:lnTo>
                  <a:lnTo>
                    <a:pt x="10" y="0"/>
                  </a:lnTo>
                  <a:lnTo>
                    <a:pt x="10" y="0"/>
                  </a:lnTo>
                  <a:lnTo>
                    <a:pt x="10" y="0"/>
                  </a:lnTo>
                  <a:lnTo>
                    <a:pt x="15" y="0"/>
                  </a:lnTo>
                  <a:lnTo>
                    <a:pt x="15" y="0"/>
                  </a:lnTo>
                  <a:lnTo>
                    <a:pt x="20" y="0"/>
                  </a:lnTo>
                  <a:lnTo>
                    <a:pt x="20" y="0"/>
                  </a:lnTo>
                  <a:lnTo>
                    <a:pt x="20" y="0"/>
                  </a:lnTo>
                  <a:lnTo>
                    <a:pt x="20" y="0"/>
                  </a:lnTo>
                  <a:lnTo>
                    <a:pt x="20" y="0"/>
                  </a:lnTo>
                  <a:lnTo>
                    <a:pt x="20" y="0"/>
                  </a:lnTo>
                  <a:lnTo>
                    <a:pt x="25" y="0"/>
                  </a:lnTo>
                  <a:lnTo>
                    <a:pt x="25" y="5"/>
                  </a:lnTo>
                  <a:lnTo>
                    <a:pt x="25" y="5"/>
                  </a:lnTo>
                  <a:lnTo>
                    <a:pt x="25" y="5"/>
                  </a:lnTo>
                  <a:lnTo>
                    <a:pt x="25" y="5"/>
                  </a:lnTo>
                  <a:lnTo>
                    <a:pt x="25" y="10"/>
                  </a:lnTo>
                  <a:lnTo>
                    <a:pt x="25" y="10"/>
                  </a:lnTo>
                  <a:lnTo>
                    <a:pt x="25" y="10"/>
                  </a:lnTo>
                  <a:lnTo>
                    <a:pt x="25" y="10"/>
                  </a:lnTo>
                  <a:lnTo>
                    <a:pt x="25" y="10"/>
                  </a:lnTo>
                  <a:lnTo>
                    <a:pt x="25" y="10"/>
                  </a:lnTo>
                  <a:lnTo>
                    <a:pt x="25" y="10"/>
                  </a:lnTo>
                  <a:lnTo>
                    <a:pt x="25" y="10"/>
                  </a:lnTo>
                  <a:lnTo>
                    <a:pt x="20" y="15"/>
                  </a:lnTo>
                  <a:lnTo>
                    <a:pt x="20" y="15"/>
                  </a:lnTo>
                  <a:lnTo>
                    <a:pt x="20" y="15"/>
                  </a:lnTo>
                  <a:lnTo>
                    <a:pt x="20" y="20"/>
                  </a:lnTo>
                  <a:lnTo>
                    <a:pt x="20" y="20"/>
                  </a:lnTo>
                  <a:lnTo>
                    <a:pt x="20" y="20"/>
                  </a:lnTo>
                  <a:lnTo>
                    <a:pt x="20"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5" name="Freeform 119"/>
            <p:cNvSpPr>
              <a:spLocks/>
            </p:cNvSpPr>
            <p:nvPr/>
          </p:nvSpPr>
          <p:spPr bwMode="auto">
            <a:xfrm>
              <a:off x="5838826" y="4419600"/>
              <a:ext cx="23813" cy="33338"/>
            </a:xfrm>
            <a:custGeom>
              <a:avLst/>
              <a:gdLst>
                <a:gd name="T0" fmla="*/ 0 w 15"/>
                <a:gd name="T1" fmla="*/ 11 h 21"/>
                <a:gd name="T2" fmla="*/ 0 w 15"/>
                <a:gd name="T3" fmla="*/ 11 h 21"/>
                <a:gd name="T4" fmla="*/ 0 w 15"/>
                <a:gd name="T5" fmla="*/ 11 h 21"/>
                <a:gd name="T6" fmla="*/ 0 w 15"/>
                <a:gd name="T7" fmla="*/ 11 h 21"/>
                <a:gd name="T8" fmla="*/ 0 w 15"/>
                <a:gd name="T9" fmla="*/ 11 h 21"/>
                <a:gd name="T10" fmla="*/ 0 w 15"/>
                <a:gd name="T11" fmla="*/ 11 h 21"/>
                <a:gd name="T12" fmla="*/ 0 w 15"/>
                <a:gd name="T13" fmla="*/ 6 h 21"/>
                <a:gd name="T14" fmla="*/ 0 w 15"/>
                <a:gd name="T15" fmla="*/ 6 h 21"/>
                <a:gd name="T16" fmla="*/ 0 w 15"/>
                <a:gd name="T17" fmla="*/ 6 h 21"/>
                <a:gd name="T18" fmla="*/ 0 w 15"/>
                <a:gd name="T19" fmla="*/ 6 h 21"/>
                <a:gd name="T20" fmla="*/ 5 w 15"/>
                <a:gd name="T21" fmla="*/ 6 h 21"/>
                <a:gd name="T22" fmla="*/ 5 w 15"/>
                <a:gd name="T23" fmla="*/ 6 h 21"/>
                <a:gd name="T24" fmla="*/ 5 w 15"/>
                <a:gd name="T25" fmla="*/ 6 h 21"/>
                <a:gd name="T26" fmla="*/ 10 w 15"/>
                <a:gd name="T27" fmla="*/ 6 h 21"/>
                <a:gd name="T28" fmla="*/ 10 w 15"/>
                <a:gd name="T29" fmla="*/ 0 h 21"/>
                <a:gd name="T30" fmla="*/ 10 w 15"/>
                <a:gd name="T31" fmla="*/ 6 h 21"/>
                <a:gd name="T32" fmla="*/ 15 w 15"/>
                <a:gd name="T33" fmla="*/ 11 h 21"/>
                <a:gd name="T34" fmla="*/ 15 w 15"/>
                <a:gd name="T35" fmla="*/ 11 h 21"/>
                <a:gd name="T36" fmla="*/ 15 w 15"/>
                <a:gd name="T37" fmla="*/ 11 h 21"/>
                <a:gd name="T38" fmla="*/ 15 w 15"/>
                <a:gd name="T39" fmla="*/ 16 h 21"/>
                <a:gd name="T40" fmla="*/ 15 w 15"/>
                <a:gd name="T41" fmla="*/ 16 h 21"/>
                <a:gd name="T42" fmla="*/ 15 w 15"/>
                <a:gd name="T43" fmla="*/ 16 h 21"/>
                <a:gd name="T44" fmla="*/ 15 w 15"/>
                <a:gd name="T45" fmla="*/ 16 h 21"/>
                <a:gd name="T46" fmla="*/ 15 w 15"/>
                <a:gd name="T47" fmla="*/ 16 h 21"/>
                <a:gd name="T48" fmla="*/ 15 w 15"/>
                <a:gd name="T49" fmla="*/ 16 h 21"/>
                <a:gd name="T50" fmla="*/ 15 w 15"/>
                <a:gd name="T51" fmla="*/ 16 h 21"/>
                <a:gd name="T52" fmla="*/ 15 w 15"/>
                <a:gd name="T53" fmla="*/ 21 h 21"/>
                <a:gd name="T54" fmla="*/ 15 w 15"/>
                <a:gd name="T55" fmla="*/ 21 h 21"/>
                <a:gd name="T56" fmla="*/ 15 w 15"/>
                <a:gd name="T57" fmla="*/ 21 h 21"/>
                <a:gd name="T58" fmla="*/ 15 w 15"/>
                <a:gd name="T59" fmla="*/ 21 h 21"/>
                <a:gd name="T60" fmla="*/ 10 w 15"/>
                <a:gd name="T61" fmla="*/ 21 h 21"/>
                <a:gd name="T62" fmla="*/ 10 w 15"/>
                <a:gd name="T63" fmla="*/ 21 h 21"/>
                <a:gd name="T64" fmla="*/ 10 w 15"/>
                <a:gd name="T65" fmla="*/ 21 h 21"/>
                <a:gd name="T66" fmla="*/ 10 w 15"/>
                <a:gd name="T67" fmla="*/ 21 h 21"/>
                <a:gd name="T68" fmla="*/ 10 w 15"/>
                <a:gd name="T69" fmla="*/ 21 h 21"/>
                <a:gd name="T70" fmla="*/ 10 w 15"/>
                <a:gd name="T71" fmla="*/ 21 h 21"/>
                <a:gd name="T72" fmla="*/ 10 w 15"/>
                <a:gd name="T73" fmla="*/ 21 h 21"/>
                <a:gd name="T74" fmla="*/ 10 w 15"/>
                <a:gd name="T75" fmla="*/ 16 h 21"/>
                <a:gd name="T76" fmla="*/ 5 w 15"/>
                <a:gd name="T77" fmla="*/ 16 h 21"/>
                <a:gd name="T78" fmla="*/ 5 w 15"/>
                <a:gd name="T79" fmla="*/ 16 h 21"/>
                <a:gd name="T80" fmla="*/ 0 w 15"/>
                <a:gd name="T81" fmla="*/ 16 h 21"/>
                <a:gd name="T82" fmla="*/ 0 w 15"/>
                <a:gd name="T83" fmla="*/ 16 h 21"/>
                <a:gd name="T84" fmla="*/ 0 w 15"/>
                <a:gd name="T85" fmla="*/ 16 h 21"/>
                <a:gd name="T86" fmla="*/ 0 w 15"/>
                <a:gd name="T87" fmla="*/ 16 h 21"/>
                <a:gd name="T88" fmla="*/ 0 w 15"/>
                <a:gd name="T89" fmla="*/ 16 h 21"/>
                <a:gd name="T90" fmla="*/ 0 w 15"/>
                <a:gd name="T91" fmla="*/ 16 h 21"/>
                <a:gd name="T92" fmla="*/ 0 w 15"/>
                <a:gd name="T93" fmla="*/ 11 h 21"/>
                <a:gd name="T94" fmla="*/ 0 w 15"/>
                <a:gd name="T95" fmla="*/ 11 h 21"/>
                <a:gd name="T96" fmla="*/ 0 w 15"/>
                <a:gd name="T97" fmla="*/ 11 h 21"/>
                <a:gd name="T98" fmla="*/ 0 w 15"/>
                <a:gd name="T99" fmla="*/ 11 h 21"/>
                <a:gd name="T100" fmla="*/ 0 w 15"/>
                <a:gd name="T101"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 h="21">
                  <a:moveTo>
                    <a:pt x="0" y="11"/>
                  </a:moveTo>
                  <a:lnTo>
                    <a:pt x="0" y="11"/>
                  </a:lnTo>
                  <a:lnTo>
                    <a:pt x="0" y="11"/>
                  </a:lnTo>
                  <a:lnTo>
                    <a:pt x="0" y="11"/>
                  </a:lnTo>
                  <a:lnTo>
                    <a:pt x="0" y="11"/>
                  </a:lnTo>
                  <a:lnTo>
                    <a:pt x="0" y="11"/>
                  </a:lnTo>
                  <a:lnTo>
                    <a:pt x="0" y="6"/>
                  </a:lnTo>
                  <a:lnTo>
                    <a:pt x="0" y="6"/>
                  </a:lnTo>
                  <a:lnTo>
                    <a:pt x="0" y="6"/>
                  </a:lnTo>
                  <a:lnTo>
                    <a:pt x="0" y="6"/>
                  </a:lnTo>
                  <a:lnTo>
                    <a:pt x="5" y="6"/>
                  </a:lnTo>
                  <a:lnTo>
                    <a:pt x="5" y="6"/>
                  </a:lnTo>
                  <a:lnTo>
                    <a:pt x="5" y="6"/>
                  </a:lnTo>
                  <a:lnTo>
                    <a:pt x="10" y="6"/>
                  </a:lnTo>
                  <a:lnTo>
                    <a:pt x="10" y="0"/>
                  </a:lnTo>
                  <a:lnTo>
                    <a:pt x="10" y="6"/>
                  </a:lnTo>
                  <a:lnTo>
                    <a:pt x="15" y="11"/>
                  </a:lnTo>
                  <a:lnTo>
                    <a:pt x="15" y="11"/>
                  </a:lnTo>
                  <a:lnTo>
                    <a:pt x="15" y="11"/>
                  </a:lnTo>
                  <a:lnTo>
                    <a:pt x="15" y="16"/>
                  </a:lnTo>
                  <a:lnTo>
                    <a:pt x="15" y="16"/>
                  </a:lnTo>
                  <a:lnTo>
                    <a:pt x="15" y="16"/>
                  </a:lnTo>
                  <a:lnTo>
                    <a:pt x="15" y="16"/>
                  </a:lnTo>
                  <a:lnTo>
                    <a:pt x="15" y="16"/>
                  </a:lnTo>
                  <a:lnTo>
                    <a:pt x="15" y="16"/>
                  </a:lnTo>
                  <a:lnTo>
                    <a:pt x="15" y="16"/>
                  </a:lnTo>
                  <a:lnTo>
                    <a:pt x="15" y="21"/>
                  </a:lnTo>
                  <a:lnTo>
                    <a:pt x="15" y="21"/>
                  </a:lnTo>
                  <a:lnTo>
                    <a:pt x="15" y="21"/>
                  </a:lnTo>
                  <a:lnTo>
                    <a:pt x="15" y="21"/>
                  </a:lnTo>
                  <a:lnTo>
                    <a:pt x="10" y="21"/>
                  </a:lnTo>
                  <a:lnTo>
                    <a:pt x="10" y="21"/>
                  </a:lnTo>
                  <a:lnTo>
                    <a:pt x="10" y="21"/>
                  </a:lnTo>
                  <a:lnTo>
                    <a:pt x="10" y="21"/>
                  </a:lnTo>
                  <a:lnTo>
                    <a:pt x="10" y="21"/>
                  </a:lnTo>
                  <a:lnTo>
                    <a:pt x="10" y="21"/>
                  </a:lnTo>
                  <a:lnTo>
                    <a:pt x="10" y="21"/>
                  </a:lnTo>
                  <a:lnTo>
                    <a:pt x="10" y="16"/>
                  </a:lnTo>
                  <a:lnTo>
                    <a:pt x="5" y="16"/>
                  </a:lnTo>
                  <a:lnTo>
                    <a:pt x="5" y="16"/>
                  </a:lnTo>
                  <a:lnTo>
                    <a:pt x="0" y="16"/>
                  </a:lnTo>
                  <a:lnTo>
                    <a:pt x="0" y="16"/>
                  </a:lnTo>
                  <a:lnTo>
                    <a:pt x="0" y="16"/>
                  </a:lnTo>
                  <a:lnTo>
                    <a:pt x="0" y="16"/>
                  </a:lnTo>
                  <a:lnTo>
                    <a:pt x="0" y="16"/>
                  </a:lnTo>
                  <a:lnTo>
                    <a:pt x="0" y="16"/>
                  </a:lnTo>
                  <a:lnTo>
                    <a:pt x="0" y="11"/>
                  </a:lnTo>
                  <a:lnTo>
                    <a:pt x="0" y="11"/>
                  </a:lnTo>
                  <a:lnTo>
                    <a:pt x="0" y="11"/>
                  </a:lnTo>
                  <a:lnTo>
                    <a:pt x="0" y="11"/>
                  </a:lnTo>
                  <a:lnTo>
                    <a:pt x="0" y="1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6" name="Freeform 120"/>
            <p:cNvSpPr>
              <a:spLocks/>
            </p:cNvSpPr>
            <p:nvPr/>
          </p:nvSpPr>
          <p:spPr bwMode="auto">
            <a:xfrm>
              <a:off x="5838826" y="4371975"/>
              <a:ext cx="23813" cy="47625"/>
            </a:xfrm>
            <a:custGeom>
              <a:avLst/>
              <a:gdLst>
                <a:gd name="T0" fmla="*/ 10 w 15"/>
                <a:gd name="T1" fmla="*/ 5 h 30"/>
                <a:gd name="T2" fmla="*/ 10 w 15"/>
                <a:gd name="T3" fmla="*/ 0 h 30"/>
                <a:gd name="T4" fmla="*/ 15 w 15"/>
                <a:gd name="T5" fmla="*/ 5 h 30"/>
                <a:gd name="T6" fmla="*/ 15 w 15"/>
                <a:gd name="T7" fmla="*/ 10 h 30"/>
                <a:gd name="T8" fmla="*/ 15 w 15"/>
                <a:gd name="T9" fmla="*/ 10 h 30"/>
                <a:gd name="T10" fmla="*/ 15 w 15"/>
                <a:gd name="T11" fmla="*/ 10 h 30"/>
                <a:gd name="T12" fmla="*/ 15 w 15"/>
                <a:gd name="T13" fmla="*/ 10 h 30"/>
                <a:gd name="T14" fmla="*/ 15 w 15"/>
                <a:gd name="T15" fmla="*/ 15 h 30"/>
                <a:gd name="T16" fmla="*/ 15 w 15"/>
                <a:gd name="T17" fmla="*/ 15 h 30"/>
                <a:gd name="T18" fmla="*/ 15 w 15"/>
                <a:gd name="T19" fmla="*/ 25 h 30"/>
                <a:gd name="T20" fmla="*/ 10 w 15"/>
                <a:gd name="T21" fmla="*/ 30 h 30"/>
                <a:gd name="T22" fmla="*/ 5 w 15"/>
                <a:gd name="T23" fmla="*/ 25 h 30"/>
                <a:gd name="T24" fmla="*/ 5 w 15"/>
                <a:gd name="T25" fmla="*/ 25 h 30"/>
                <a:gd name="T26" fmla="*/ 0 w 15"/>
                <a:gd name="T27" fmla="*/ 25 h 30"/>
                <a:gd name="T28" fmla="*/ 5 w 15"/>
                <a:gd name="T29" fmla="*/ 20 h 30"/>
                <a:gd name="T30" fmla="*/ 5 w 15"/>
                <a:gd name="T31" fmla="*/ 20 h 30"/>
                <a:gd name="T32" fmla="*/ 5 w 15"/>
                <a:gd name="T33" fmla="*/ 20 h 30"/>
                <a:gd name="T34" fmla="*/ 5 w 15"/>
                <a:gd name="T35" fmla="*/ 20 h 30"/>
                <a:gd name="T36" fmla="*/ 5 w 15"/>
                <a:gd name="T37" fmla="*/ 20 h 30"/>
                <a:gd name="T38" fmla="*/ 5 w 15"/>
                <a:gd name="T39" fmla="*/ 20 h 30"/>
                <a:gd name="T40" fmla="*/ 5 w 15"/>
                <a:gd name="T41" fmla="*/ 15 h 30"/>
                <a:gd name="T42" fmla="*/ 5 w 15"/>
                <a:gd name="T43" fmla="*/ 15 h 30"/>
                <a:gd name="T44" fmla="*/ 5 w 15"/>
                <a:gd name="T45" fmla="*/ 15 h 30"/>
                <a:gd name="T46" fmla="*/ 5 w 15"/>
                <a:gd name="T47" fmla="*/ 15 h 30"/>
                <a:gd name="T48" fmla="*/ 5 w 15"/>
                <a:gd name="T49" fmla="*/ 15 h 30"/>
                <a:gd name="T50" fmla="*/ 5 w 15"/>
                <a:gd name="T51" fmla="*/ 15 h 30"/>
                <a:gd name="T52" fmla="*/ 5 w 15"/>
                <a:gd name="T53" fmla="*/ 10 h 30"/>
                <a:gd name="T54" fmla="*/ 5 w 15"/>
                <a:gd name="T55" fmla="*/ 10 h 30"/>
                <a:gd name="T56" fmla="*/ 5 w 15"/>
                <a:gd name="T57" fmla="*/ 10 h 30"/>
                <a:gd name="T58" fmla="*/ 5 w 15"/>
                <a:gd name="T59" fmla="*/ 10 h 30"/>
                <a:gd name="T60" fmla="*/ 5 w 15"/>
                <a:gd name="T61" fmla="*/ 10 h 30"/>
                <a:gd name="T62" fmla="*/ 10 w 15"/>
                <a:gd name="T63" fmla="*/ 10 h 30"/>
                <a:gd name="T64" fmla="*/ 10 w 15"/>
                <a:gd name="T65" fmla="*/ 10 h 30"/>
                <a:gd name="T66" fmla="*/ 10 w 15"/>
                <a:gd name="T67" fmla="*/ 10 h 30"/>
                <a:gd name="T68" fmla="*/ 10 w 15"/>
                <a:gd name="T69" fmla="*/ 10 h 30"/>
                <a:gd name="T70" fmla="*/ 10 w 15"/>
                <a:gd name="T71" fmla="*/ 5 h 30"/>
                <a:gd name="T72" fmla="*/ 10 w 15"/>
                <a:gd name="T73" fmla="*/ 5 h 30"/>
                <a:gd name="T74" fmla="*/ 10 w 15"/>
                <a:gd name="T75"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30">
                  <a:moveTo>
                    <a:pt x="10" y="5"/>
                  </a:moveTo>
                  <a:lnTo>
                    <a:pt x="10" y="5"/>
                  </a:lnTo>
                  <a:lnTo>
                    <a:pt x="10" y="5"/>
                  </a:lnTo>
                  <a:lnTo>
                    <a:pt x="10" y="0"/>
                  </a:lnTo>
                  <a:lnTo>
                    <a:pt x="10" y="0"/>
                  </a:lnTo>
                  <a:lnTo>
                    <a:pt x="15" y="5"/>
                  </a:lnTo>
                  <a:lnTo>
                    <a:pt x="15" y="10"/>
                  </a:lnTo>
                  <a:lnTo>
                    <a:pt x="15" y="10"/>
                  </a:lnTo>
                  <a:lnTo>
                    <a:pt x="15" y="10"/>
                  </a:lnTo>
                  <a:lnTo>
                    <a:pt x="15" y="10"/>
                  </a:lnTo>
                  <a:lnTo>
                    <a:pt x="15" y="10"/>
                  </a:lnTo>
                  <a:lnTo>
                    <a:pt x="15" y="10"/>
                  </a:lnTo>
                  <a:lnTo>
                    <a:pt x="15" y="10"/>
                  </a:lnTo>
                  <a:lnTo>
                    <a:pt x="15" y="10"/>
                  </a:lnTo>
                  <a:lnTo>
                    <a:pt x="15" y="10"/>
                  </a:lnTo>
                  <a:lnTo>
                    <a:pt x="15" y="15"/>
                  </a:lnTo>
                  <a:lnTo>
                    <a:pt x="15" y="15"/>
                  </a:lnTo>
                  <a:lnTo>
                    <a:pt x="15" y="15"/>
                  </a:lnTo>
                  <a:lnTo>
                    <a:pt x="15" y="20"/>
                  </a:lnTo>
                  <a:lnTo>
                    <a:pt x="15" y="25"/>
                  </a:lnTo>
                  <a:lnTo>
                    <a:pt x="15" y="30"/>
                  </a:lnTo>
                  <a:lnTo>
                    <a:pt x="10" y="30"/>
                  </a:lnTo>
                  <a:lnTo>
                    <a:pt x="10" y="30"/>
                  </a:lnTo>
                  <a:lnTo>
                    <a:pt x="5" y="25"/>
                  </a:lnTo>
                  <a:lnTo>
                    <a:pt x="5" y="30"/>
                  </a:lnTo>
                  <a:lnTo>
                    <a:pt x="5" y="25"/>
                  </a:lnTo>
                  <a:lnTo>
                    <a:pt x="5" y="25"/>
                  </a:lnTo>
                  <a:lnTo>
                    <a:pt x="0" y="25"/>
                  </a:lnTo>
                  <a:lnTo>
                    <a:pt x="5" y="20"/>
                  </a:lnTo>
                  <a:lnTo>
                    <a:pt x="5" y="20"/>
                  </a:lnTo>
                  <a:lnTo>
                    <a:pt x="5" y="20"/>
                  </a:lnTo>
                  <a:lnTo>
                    <a:pt x="5" y="20"/>
                  </a:lnTo>
                  <a:lnTo>
                    <a:pt x="5" y="20"/>
                  </a:lnTo>
                  <a:lnTo>
                    <a:pt x="5" y="20"/>
                  </a:lnTo>
                  <a:lnTo>
                    <a:pt x="5" y="20"/>
                  </a:lnTo>
                  <a:lnTo>
                    <a:pt x="5" y="20"/>
                  </a:lnTo>
                  <a:lnTo>
                    <a:pt x="5" y="20"/>
                  </a:lnTo>
                  <a:lnTo>
                    <a:pt x="5" y="20"/>
                  </a:lnTo>
                  <a:lnTo>
                    <a:pt x="5" y="20"/>
                  </a:lnTo>
                  <a:lnTo>
                    <a:pt x="5" y="20"/>
                  </a:lnTo>
                  <a:lnTo>
                    <a:pt x="5" y="15"/>
                  </a:lnTo>
                  <a:lnTo>
                    <a:pt x="5" y="15"/>
                  </a:lnTo>
                  <a:lnTo>
                    <a:pt x="5" y="15"/>
                  </a:lnTo>
                  <a:lnTo>
                    <a:pt x="5" y="15"/>
                  </a:lnTo>
                  <a:lnTo>
                    <a:pt x="5" y="15"/>
                  </a:lnTo>
                  <a:lnTo>
                    <a:pt x="5" y="15"/>
                  </a:lnTo>
                  <a:lnTo>
                    <a:pt x="5" y="15"/>
                  </a:lnTo>
                  <a:lnTo>
                    <a:pt x="5" y="15"/>
                  </a:lnTo>
                  <a:lnTo>
                    <a:pt x="5" y="15"/>
                  </a:lnTo>
                  <a:lnTo>
                    <a:pt x="5" y="15"/>
                  </a:lnTo>
                  <a:lnTo>
                    <a:pt x="5" y="15"/>
                  </a:lnTo>
                  <a:lnTo>
                    <a:pt x="5" y="15"/>
                  </a:lnTo>
                  <a:lnTo>
                    <a:pt x="5" y="15"/>
                  </a:lnTo>
                  <a:lnTo>
                    <a:pt x="5" y="10"/>
                  </a:lnTo>
                  <a:lnTo>
                    <a:pt x="5" y="10"/>
                  </a:lnTo>
                  <a:lnTo>
                    <a:pt x="5" y="10"/>
                  </a:lnTo>
                  <a:lnTo>
                    <a:pt x="5" y="10"/>
                  </a:lnTo>
                  <a:lnTo>
                    <a:pt x="5" y="10"/>
                  </a:lnTo>
                  <a:lnTo>
                    <a:pt x="5" y="10"/>
                  </a:lnTo>
                  <a:lnTo>
                    <a:pt x="5" y="10"/>
                  </a:lnTo>
                  <a:lnTo>
                    <a:pt x="5" y="10"/>
                  </a:lnTo>
                  <a:lnTo>
                    <a:pt x="5" y="10"/>
                  </a:lnTo>
                  <a:lnTo>
                    <a:pt x="10" y="10"/>
                  </a:lnTo>
                  <a:lnTo>
                    <a:pt x="10" y="10"/>
                  </a:lnTo>
                  <a:lnTo>
                    <a:pt x="10" y="10"/>
                  </a:lnTo>
                  <a:lnTo>
                    <a:pt x="10" y="10"/>
                  </a:lnTo>
                  <a:lnTo>
                    <a:pt x="10" y="10"/>
                  </a:lnTo>
                  <a:lnTo>
                    <a:pt x="10" y="10"/>
                  </a:lnTo>
                  <a:lnTo>
                    <a:pt x="10" y="10"/>
                  </a:lnTo>
                  <a:lnTo>
                    <a:pt x="10" y="10"/>
                  </a:lnTo>
                  <a:lnTo>
                    <a:pt x="10" y="5"/>
                  </a:lnTo>
                  <a:lnTo>
                    <a:pt x="10" y="5"/>
                  </a:lnTo>
                  <a:lnTo>
                    <a:pt x="10" y="5"/>
                  </a:lnTo>
                  <a:lnTo>
                    <a:pt x="10" y="5"/>
                  </a:lnTo>
                  <a:lnTo>
                    <a:pt x="10" y="5"/>
                  </a:lnTo>
                  <a:lnTo>
                    <a:pt x="10" y="5"/>
                  </a:lnTo>
                  <a:lnTo>
                    <a:pt x="1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7" name="Freeform 121"/>
            <p:cNvSpPr>
              <a:spLocks/>
            </p:cNvSpPr>
            <p:nvPr/>
          </p:nvSpPr>
          <p:spPr bwMode="auto">
            <a:xfrm>
              <a:off x="5781676" y="4452938"/>
              <a:ext cx="39688" cy="31750"/>
            </a:xfrm>
            <a:custGeom>
              <a:avLst/>
              <a:gdLst>
                <a:gd name="T0" fmla="*/ 25 w 25"/>
                <a:gd name="T1" fmla="*/ 0 h 20"/>
                <a:gd name="T2" fmla="*/ 25 w 25"/>
                <a:gd name="T3" fmla="*/ 0 h 20"/>
                <a:gd name="T4" fmla="*/ 25 w 25"/>
                <a:gd name="T5" fmla="*/ 5 h 20"/>
                <a:gd name="T6" fmla="*/ 25 w 25"/>
                <a:gd name="T7" fmla="*/ 5 h 20"/>
                <a:gd name="T8" fmla="*/ 25 w 25"/>
                <a:gd name="T9" fmla="*/ 5 h 20"/>
                <a:gd name="T10" fmla="*/ 20 w 25"/>
                <a:gd name="T11" fmla="*/ 5 h 20"/>
                <a:gd name="T12" fmla="*/ 20 w 25"/>
                <a:gd name="T13" fmla="*/ 10 h 20"/>
                <a:gd name="T14" fmla="*/ 20 w 25"/>
                <a:gd name="T15" fmla="*/ 10 h 20"/>
                <a:gd name="T16" fmla="*/ 20 w 25"/>
                <a:gd name="T17" fmla="*/ 10 h 20"/>
                <a:gd name="T18" fmla="*/ 20 w 25"/>
                <a:gd name="T19" fmla="*/ 10 h 20"/>
                <a:gd name="T20" fmla="*/ 20 w 25"/>
                <a:gd name="T21" fmla="*/ 10 h 20"/>
                <a:gd name="T22" fmla="*/ 20 w 25"/>
                <a:gd name="T23" fmla="*/ 10 h 20"/>
                <a:gd name="T24" fmla="*/ 20 w 25"/>
                <a:gd name="T25" fmla="*/ 10 h 20"/>
                <a:gd name="T26" fmla="*/ 20 w 25"/>
                <a:gd name="T27" fmla="*/ 10 h 20"/>
                <a:gd name="T28" fmla="*/ 20 w 25"/>
                <a:gd name="T29" fmla="*/ 10 h 20"/>
                <a:gd name="T30" fmla="*/ 20 w 25"/>
                <a:gd name="T31" fmla="*/ 10 h 20"/>
                <a:gd name="T32" fmla="*/ 20 w 25"/>
                <a:gd name="T33" fmla="*/ 20 h 20"/>
                <a:gd name="T34" fmla="*/ 20 w 25"/>
                <a:gd name="T35" fmla="*/ 20 h 20"/>
                <a:gd name="T36" fmla="*/ 20 w 25"/>
                <a:gd name="T37" fmla="*/ 20 h 20"/>
                <a:gd name="T38" fmla="*/ 15 w 25"/>
                <a:gd name="T39" fmla="*/ 15 h 20"/>
                <a:gd name="T40" fmla="*/ 15 w 25"/>
                <a:gd name="T41" fmla="*/ 15 h 20"/>
                <a:gd name="T42" fmla="*/ 15 w 25"/>
                <a:gd name="T43" fmla="*/ 15 h 20"/>
                <a:gd name="T44" fmla="*/ 10 w 25"/>
                <a:gd name="T45" fmla="*/ 15 h 20"/>
                <a:gd name="T46" fmla="*/ 10 w 25"/>
                <a:gd name="T47" fmla="*/ 15 h 20"/>
                <a:gd name="T48" fmla="*/ 0 w 25"/>
                <a:gd name="T49" fmla="*/ 15 h 20"/>
                <a:gd name="T50" fmla="*/ 0 w 25"/>
                <a:gd name="T51" fmla="*/ 15 h 20"/>
                <a:gd name="T52" fmla="*/ 0 w 25"/>
                <a:gd name="T53" fmla="*/ 10 h 20"/>
                <a:gd name="T54" fmla="*/ 0 w 25"/>
                <a:gd name="T55" fmla="*/ 10 h 20"/>
                <a:gd name="T56" fmla="*/ 0 w 25"/>
                <a:gd name="T57" fmla="*/ 10 h 20"/>
                <a:gd name="T58" fmla="*/ 0 w 25"/>
                <a:gd name="T59" fmla="*/ 10 h 20"/>
                <a:gd name="T60" fmla="*/ 0 w 25"/>
                <a:gd name="T61" fmla="*/ 10 h 20"/>
                <a:gd name="T62" fmla="*/ 0 w 25"/>
                <a:gd name="T63" fmla="*/ 5 h 20"/>
                <a:gd name="T64" fmla="*/ 0 w 25"/>
                <a:gd name="T65" fmla="*/ 5 h 20"/>
                <a:gd name="T66" fmla="*/ 0 w 25"/>
                <a:gd name="T67" fmla="*/ 5 h 20"/>
                <a:gd name="T68" fmla="*/ 5 w 25"/>
                <a:gd name="T69" fmla="*/ 5 h 20"/>
                <a:gd name="T70" fmla="*/ 5 w 25"/>
                <a:gd name="T71" fmla="*/ 5 h 20"/>
                <a:gd name="T72" fmla="*/ 5 w 25"/>
                <a:gd name="T73" fmla="*/ 5 h 20"/>
                <a:gd name="T74" fmla="*/ 5 w 25"/>
                <a:gd name="T75" fmla="*/ 5 h 20"/>
                <a:gd name="T76" fmla="*/ 5 w 25"/>
                <a:gd name="T77" fmla="*/ 5 h 20"/>
                <a:gd name="T78" fmla="*/ 10 w 25"/>
                <a:gd name="T79" fmla="*/ 5 h 20"/>
                <a:gd name="T80" fmla="*/ 10 w 25"/>
                <a:gd name="T81" fmla="*/ 5 h 20"/>
                <a:gd name="T82" fmla="*/ 15 w 25"/>
                <a:gd name="T83" fmla="*/ 5 h 20"/>
                <a:gd name="T84" fmla="*/ 15 w 25"/>
                <a:gd name="T85" fmla="*/ 5 h 20"/>
                <a:gd name="T86" fmla="*/ 20 w 25"/>
                <a:gd name="T87" fmla="*/ 0 h 20"/>
                <a:gd name="T88" fmla="*/ 20 w 25"/>
                <a:gd name="T89" fmla="*/ 0 h 20"/>
                <a:gd name="T90" fmla="*/ 20 w 25"/>
                <a:gd name="T91" fmla="*/ 0 h 20"/>
                <a:gd name="T92" fmla="*/ 25 w 25"/>
                <a:gd name="T9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 h="20">
                  <a:moveTo>
                    <a:pt x="25" y="0"/>
                  </a:moveTo>
                  <a:lnTo>
                    <a:pt x="25" y="0"/>
                  </a:lnTo>
                  <a:lnTo>
                    <a:pt x="25" y="5"/>
                  </a:lnTo>
                  <a:lnTo>
                    <a:pt x="25" y="5"/>
                  </a:lnTo>
                  <a:lnTo>
                    <a:pt x="25" y="5"/>
                  </a:lnTo>
                  <a:lnTo>
                    <a:pt x="20" y="5"/>
                  </a:lnTo>
                  <a:lnTo>
                    <a:pt x="20" y="10"/>
                  </a:lnTo>
                  <a:lnTo>
                    <a:pt x="20" y="10"/>
                  </a:lnTo>
                  <a:lnTo>
                    <a:pt x="20" y="10"/>
                  </a:lnTo>
                  <a:lnTo>
                    <a:pt x="20" y="10"/>
                  </a:lnTo>
                  <a:lnTo>
                    <a:pt x="20" y="10"/>
                  </a:lnTo>
                  <a:lnTo>
                    <a:pt x="20" y="10"/>
                  </a:lnTo>
                  <a:lnTo>
                    <a:pt x="20" y="10"/>
                  </a:lnTo>
                  <a:lnTo>
                    <a:pt x="20" y="10"/>
                  </a:lnTo>
                  <a:lnTo>
                    <a:pt x="20" y="10"/>
                  </a:lnTo>
                  <a:lnTo>
                    <a:pt x="20" y="10"/>
                  </a:lnTo>
                  <a:lnTo>
                    <a:pt x="20" y="20"/>
                  </a:lnTo>
                  <a:lnTo>
                    <a:pt x="20" y="20"/>
                  </a:lnTo>
                  <a:lnTo>
                    <a:pt x="20" y="20"/>
                  </a:lnTo>
                  <a:lnTo>
                    <a:pt x="15" y="15"/>
                  </a:lnTo>
                  <a:lnTo>
                    <a:pt x="15" y="15"/>
                  </a:lnTo>
                  <a:lnTo>
                    <a:pt x="15" y="15"/>
                  </a:lnTo>
                  <a:lnTo>
                    <a:pt x="10" y="15"/>
                  </a:lnTo>
                  <a:lnTo>
                    <a:pt x="10" y="15"/>
                  </a:lnTo>
                  <a:lnTo>
                    <a:pt x="0" y="15"/>
                  </a:lnTo>
                  <a:lnTo>
                    <a:pt x="0" y="15"/>
                  </a:lnTo>
                  <a:lnTo>
                    <a:pt x="0" y="10"/>
                  </a:lnTo>
                  <a:lnTo>
                    <a:pt x="0" y="10"/>
                  </a:lnTo>
                  <a:lnTo>
                    <a:pt x="0" y="10"/>
                  </a:lnTo>
                  <a:lnTo>
                    <a:pt x="0" y="10"/>
                  </a:lnTo>
                  <a:lnTo>
                    <a:pt x="0" y="10"/>
                  </a:lnTo>
                  <a:lnTo>
                    <a:pt x="0" y="5"/>
                  </a:lnTo>
                  <a:lnTo>
                    <a:pt x="0" y="5"/>
                  </a:lnTo>
                  <a:lnTo>
                    <a:pt x="0" y="5"/>
                  </a:lnTo>
                  <a:lnTo>
                    <a:pt x="5" y="5"/>
                  </a:lnTo>
                  <a:lnTo>
                    <a:pt x="5" y="5"/>
                  </a:lnTo>
                  <a:lnTo>
                    <a:pt x="5" y="5"/>
                  </a:lnTo>
                  <a:lnTo>
                    <a:pt x="5" y="5"/>
                  </a:lnTo>
                  <a:lnTo>
                    <a:pt x="5" y="5"/>
                  </a:lnTo>
                  <a:lnTo>
                    <a:pt x="10" y="5"/>
                  </a:lnTo>
                  <a:lnTo>
                    <a:pt x="10" y="5"/>
                  </a:lnTo>
                  <a:lnTo>
                    <a:pt x="15" y="5"/>
                  </a:lnTo>
                  <a:lnTo>
                    <a:pt x="15" y="5"/>
                  </a:lnTo>
                  <a:lnTo>
                    <a:pt x="20" y="0"/>
                  </a:lnTo>
                  <a:lnTo>
                    <a:pt x="20" y="0"/>
                  </a:lnTo>
                  <a:lnTo>
                    <a:pt x="20" y="0"/>
                  </a:lnTo>
                  <a:lnTo>
                    <a:pt x="2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8" name="Freeform 122"/>
            <p:cNvSpPr>
              <a:spLocks/>
            </p:cNvSpPr>
            <p:nvPr/>
          </p:nvSpPr>
          <p:spPr bwMode="auto">
            <a:xfrm>
              <a:off x="5789614" y="4429125"/>
              <a:ext cx="31750" cy="23813"/>
            </a:xfrm>
            <a:custGeom>
              <a:avLst/>
              <a:gdLst>
                <a:gd name="T0" fmla="*/ 20 w 20"/>
                <a:gd name="T1" fmla="*/ 10 h 15"/>
                <a:gd name="T2" fmla="*/ 20 w 20"/>
                <a:gd name="T3" fmla="*/ 10 h 15"/>
                <a:gd name="T4" fmla="*/ 20 w 20"/>
                <a:gd name="T5" fmla="*/ 15 h 15"/>
                <a:gd name="T6" fmla="*/ 20 w 20"/>
                <a:gd name="T7" fmla="*/ 15 h 15"/>
                <a:gd name="T8" fmla="*/ 15 w 20"/>
                <a:gd name="T9" fmla="*/ 15 h 15"/>
                <a:gd name="T10" fmla="*/ 15 w 20"/>
                <a:gd name="T11" fmla="*/ 15 h 15"/>
                <a:gd name="T12" fmla="*/ 15 w 20"/>
                <a:gd name="T13" fmla="*/ 15 h 15"/>
                <a:gd name="T14" fmla="*/ 15 w 20"/>
                <a:gd name="T15" fmla="*/ 15 h 15"/>
                <a:gd name="T16" fmla="*/ 15 w 20"/>
                <a:gd name="T17" fmla="*/ 10 h 15"/>
                <a:gd name="T18" fmla="*/ 15 w 20"/>
                <a:gd name="T19" fmla="*/ 10 h 15"/>
                <a:gd name="T20" fmla="*/ 15 w 20"/>
                <a:gd name="T21" fmla="*/ 10 h 15"/>
                <a:gd name="T22" fmla="*/ 10 w 20"/>
                <a:gd name="T23" fmla="*/ 15 h 15"/>
                <a:gd name="T24" fmla="*/ 10 w 20"/>
                <a:gd name="T25" fmla="*/ 15 h 15"/>
                <a:gd name="T26" fmla="*/ 10 w 20"/>
                <a:gd name="T27" fmla="*/ 15 h 15"/>
                <a:gd name="T28" fmla="*/ 10 w 20"/>
                <a:gd name="T29" fmla="*/ 10 h 15"/>
                <a:gd name="T30" fmla="*/ 10 w 20"/>
                <a:gd name="T31" fmla="*/ 10 h 15"/>
                <a:gd name="T32" fmla="*/ 10 w 20"/>
                <a:gd name="T33" fmla="*/ 10 h 15"/>
                <a:gd name="T34" fmla="*/ 5 w 20"/>
                <a:gd name="T35" fmla="*/ 5 h 15"/>
                <a:gd name="T36" fmla="*/ 5 w 20"/>
                <a:gd name="T37" fmla="*/ 5 h 15"/>
                <a:gd name="T38" fmla="*/ 5 w 20"/>
                <a:gd name="T39" fmla="*/ 5 h 15"/>
                <a:gd name="T40" fmla="*/ 5 w 20"/>
                <a:gd name="T41" fmla="*/ 5 h 15"/>
                <a:gd name="T42" fmla="*/ 5 w 20"/>
                <a:gd name="T43" fmla="*/ 5 h 15"/>
                <a:gd name="T44" fmla="*/ 5 w 20"/>
                <a:gd name="T45" fmla="*/ 5 h 15"/>
                <a:gd name="T46" fmla="*/ 5 w 20"/>
                <a:gd name="T47" fmla="*/ 5 h 15"/>
                <a:gd name="T48" fmla="*/ 5 w 20"/>
                <a:gd name="T49" fmla="*/ 5 h 15"/>
                <a:gd name="T50" fmla="*/ 0 w 20"/>
                <a:gd name="T51" fmla="*/ 5 h 15"/>
                <a:gd name="T52" fmla="*/ 5 w 20"/>
                <a:gd name="T53" fmla="*/ 5 h 15"/>
                <a:gd name="T54" fmla="*/ 5 w 20"/>
                <a:gd name="T55" fmla="*/ 0 h 15"/>
                <a:gd name="T56" fmla="*/ 5 w 20"/>
                <a:gd name="T57" fmla="*/ 0 h 15"/>
                <a:gd name="T58" fmla="*/ 5 w 20"/>
                <a:gd name="T59" fmla="*/ 0 h 15"/>
                <a:gd name="T60" fmla="*/ 5 w 20"/>
                <a:gd name="T61" fmla="*/ 0 h 15"/>
                <a:gd name="T62" fmla="*/ 5 w 20"/>
                <a:gd name="T63" fmla="*/ 0 h 15"/>
                <a:gd name="T64" fmla="*/ 5 w 20"/>
                <a:gd name="T65" fmla="*/ 5 h 15"/>
                <a:gd name="T66" fmla="*/ 5 w 20"/>
                <a:gd name="T67" fmla="*/ 5 h 15"/>
                <a:gd name="T68" fmla="*/ 5 w 20"/>
                <a:gd name="T69" fmla="*/ 5 h 15"/>
                <a:gd name="T70" fmla="*/ 5 w 20"/>
                <a:gd name="T71" fmla="*/ 5 h 15"/>
                <a:gd name="T72" fmla="*/ 10 w 20"/>
                <a:gd name="T73" fmla="*/ 5 h 15"/>
                <a:gd name="T74" fmla="*/ 10 w 20"/>
                <a:gd name="T75" fmla="*/ 0 h 15"/>
                <a:gd name="T76" fmla="*/ 10 w 20"/>
                <a:gd name="T77" fmla="*/ 0 h 15"/>
                <a:gd name="T78" fmla="*/ 15 w 20"/>
                <a:gd name="T79" fmla="*/ 0 h 15"/>
                <a:gd name="T80" fmla="*/ 15 w 20"/>
                <a:gd name="T81" fmla="*/ 0 h 15"/>
                <a:gd name="T82" fmla="*/ 15 w 20"/>
                <a:gd name="T83" fmla="*/ 0 h 15"/>
                <a:gd name="T84" fmla="*/ 15 w 20"/>
                <a:gd name="T85" fmla="*/ 0 h 15"/>
                <a:gd name="T86" fmla="*/ 15 w 20"/>
                <a:gd name="T87" fmla="*/ 5 h 15"/>
                <a:gd name="T88" fmla="*/ 20 w 20"/>
                <a:gd name="T89" fmla="*/ 10 h 15"/>
                <a:gd name="T90" fmla="*/ 20 w 20"/>
                <a:gd name="T91" fmla="*/ 10 h 15"/>
                <a:gd name="T92" fmla="*/ 20 w 20"/>
                <a:gd name="T93" fmla="*/ 10 h 15"/>
                <a:gd name="T94" fmla="*/ 20 w 20"/>
                <a:gd name="T9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 h="15">
                  <a:moveTo>
                    <a:pt x="20" y="10"/>
                  </a:moveTo>
                  <a:lnTo>
                    <a:pt x="20" y="10"/>
                  </a:lnTo>
                  <a:lnTo>
                    <a:pt x="20" y="15"/>
                  </a:lnTo>
                  <a:lnTo>
                    <a:pt x="20" y="15"/>
                  </a:lnTo>
                  <a:lnTo>
                    <a:pt x="15" y="15"/>
                  </a:lnTo>
                  <a:lnTo>
                    <a:pt x="15" y="15"/>
                  </a:lnTo>
                  <a:lnTo>
                    <a:pt x="15" y="15"/>
                  </a:lnTo>
                  <a:lnTo>
                    <a:pt x="15" y="15"/>
                  </a:lnTo>
                  <a:lnTo>
                    <a:pt x="15" y="10"/>
                  </a:lnTo>
                  <a:lnTo>
                    <a:pt x="15" y="10"/>
                  </a:lnTo>
                  <a:lnTo>
                    <a:pt x="15" y="10"/>
                  </a:lnTo>
                  <a:lnTo>
                    <a:pt x="10" y="15"/>
                  </a:lnTo>
                  <a:lnTo>
                    <a:pt x="10" y="15"/>
                  </a:lnTo>
                  <a:lnTo>
                    <a:pt x="10" y="15"/>
                  </a:lnTo>
                  <a:lnTo>
                    <a:pt x="10" y="10"/>
                  </a:lnTo>
                  <a:lnTo>
                    <a:pt x="10" y="10"/>
                  </a:lnTo>
                  <a:lnTo>
                    <a:pt x="10" y="10"/>
                  </a:lnTo>
                  <a:lnTo>
                    <a:pt x="5" y="5"/>
                  </a:lnTo>
                  <a:lnTo>
                    <a:pt x="5" y="5"/>
                  </a:lnTo>
                  <a:lnTo>
                    <a:pt x="5" y="5"/>
                  </a:lnTo>
                  <a:lnTo>
                    <a:pt x="5" y="5"/>
                  </a:lnTo>
                  <a:lnTo>
                    <a:pt x="5" y="5"/>
                  </a:lnTo>
                  <a:lnTo>
                    <a:pt x="5" y="5"/>
                  </a:lnTo>
                  <a:lnTo>
                    <a:pt x="5" y="5"/>
                  </a:lnTo>
                  <a:lnTo>
                    <a:pt x="5" y="5"/>
                  </a:lnTo>
                  <a:lnTo>
                    <a:pt x="0" y="5"/>
                  </a:lnTo>
                  <a:lnTo>
                    <a:pt x="5" y="5"/>
                  </a:lnTo>
                  <a:lnTo>
                    <a:pt x="5" y="0"/>
                  </a:lnTo>
                  <a:lnTo>
                    <a:pt x="5" y="0"/>
                  </a:lnTo>
                  <a:lnTo>
                    <a:pt x="5" y="0"/>
                  </a:lnTo>
                  <a:lnTo>
                    <a:pt x="5" y="0"/>
                  </a:lnTo>
                  <a:lnTo>
                    <a:pt x="5" y="0"/>
                  </a:lnTo>
                  <a:lnTo>
                    <a:pt x="5" y="5"/>
                  </a:lnTo>
                  <a:lnTo>
                    <a:pt x="5" y="5"/>
                  </a:lnTo>
                  <a:lnTo>
                    <a:pt x="5" y="5"/>
                  </a:lnTo>
                  <a:lnTo>
                    <a:pt x="5" y="5"/>
                  </a:lnTo>
                  <a:lnTo>
                    <a:pt x="10" y="5"/>
                  </a:lnTo>
                  <a:lnTo>
                    <a:pt x="10" y="0"/>
                  </a:lnTo>
                  <a:lnTo>
                    <a:pt x="10" y="0"/>
                  </a:lnTo>
                  <a:lnTo>
                    <a:pt x="15" y="0"/>
                  </a:lnTo>
                  <a:lnTo>
                    <a:pt x="15" y="0"/>
                  </a:lnTo>
                  <a:lnTo>
                    <a:pt x="15" y="0"/>
                  </a:lnTo>
                  <a:lnTo>
                    <a:pt x="15" y="0"/>
                  </a:lnTo>
                  <a:lnTo>
                    <a:pt x="15" y="5"/>
                  </a:lnTo>
                  <a:lnTo>
                    <a:pt x="20" y="10"/>
                  </a:lnTo>
                  <a:lnTo>
                    <a:pt x="20" y="10"/>
                  </a:lnTo>
                  <a:lnTo>
                    <a:pt x="20" y="10"/>
                  </a:lnTo>
                  <a:lnTo>
                    <a:pt x="20"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9" name="Freeform 123"/>
            <p:cNvSpPr>
              <a:spLocks/>
            </p:cNvSpPr>
            <p:nvPr/>
          </p:nvSpPr>
          <p:spPr bwMode="auto">
            <a:xfrm>
              <a:off x="5629276" y="3432175"/>
              <a:ext cx="330200" cy="465138"/>
            </a:xfrm>
            <a:custGeom>
              <a:avLst/>
              <a:gdLst>
                <a:gd name="T0" fmla="*/ 147 w 208"/>
                <a:gd name="T1" fmla="*/ 25 h 293"/>
                <a:gd name="T2" fmla="*/ 172 w 208"/>
                <a:gd name="T3" fmla="*/ 40 h 293"/>
                <a:gd name="T4" fmla="*/ 177 w 208"/>
                <a:gd name="T5" fmla="*/ 50 h 293"/>
                <a:gd name="T6" fmla="*/ 182 w 208"/>
                <a:gd name="T7" fmla="*/ 61 h 293"/>
                <a:gd name="T8" fmla="*/ 192 w 208"/>
                <a:gd name="T9" fmla="*/ 76 h 293"/>
                <a:gd name="T10" fmla="*/ 208 w 208"/>
                <a:gd name="T11" fmla="*/ 157 h 293"/>
                <a:gd name="T12" fmla="*/ 197 w 208"/>
                <a:gd name="T13" fmla="*/ 162 h 293"/>
                <a:gd name="T14" fmla="*/ 157 w 208"/>
                <a:gd name="T15" fmla="*/ 202 h 293"/>
                <a:gd name="T16" fmla="*/ 147 w 208"/>
                <a:gd name="T17" fmla="*/ 217 h 293"/>
                <a:gd name="T18" fmla="*/ 162 w 208"/>
                <a:gd name="T19" fmla="*/ 217 h 293"/>
                <a:gd name="T20" fmla="*/ 182 w 208"/>
                <a:gd name="T21" fmla="*/ 243 h 293"/>
                <a:gd name="T22" fmla="*/ 192 w 208"/>
                <a:gd name="T23" fmla="*/ 243 h 293"/>
                <a:gd name="T24" fmla="*/ 182 w 208"/>
                <a:gd name="T25" fmla="*/ 268 h 293"/>
                <a:gd name="T26" fmla="*/ 157 w 208"/>
                <a:gd name="T27" fmla="*/ 273 h 293"/>
                <a:gd name="T28" fmla="*/ 152 w 208"/>
                <a:gd name="T29" fmla="*/ 293 h 293"/>
                <a:gd name="T30" fmla="*/ 127 w 208"/>
                <a:gd name="T31" fmla="*/ 288 h 293"/>
                <a:gd name="T32" fmla="*/ 111 w 208"/>
                <a:gd name="T33" fmla="*/ 293 h 293"/>
                <a:gd name="T34" fmla="*/ 71 w 208"/>
                <a:gd name="T35" fmla="*/ 293 h 293"/>
                <a:gd name="T36" fmla="*/ 51 w 208"/>
                <a:gd name="T37" fmla="*/ 293 h 293"/>
                <a:gd name="T38" fmla="*/ 66 w 208"/>
                <a:gd name="T39" fmla="*/ 283 h 293"/>
                <a:gd name="T40" fmla="*/ 40 w 208"/>
                <a:gd name="T41" fmla="*/ 263 h 293"/>
                <a:gd name="T42" fmla="*/ 25 w 208"/>
                <a:gd name="T43" fmla="*/ 258 h 293"/>
                <a:gd name="T44" fmla="*/ 15 w 208"/>
                <a:gd name="T45" fmla="*/ 228 h 293"/>
                <a:gd name="T46" fmla="*/ 5 w 208"/>
                <a:gd name="T47" fmla="*/ 217 h 293"/>
                <a:gd name="T48" fmla="*/ 5 w 208"/>
                <a:gd name="T49" fmla="*/ 197 h 293"/>
                <a:gd name="T50" fmla="*/ 10 w 208"/>
                <a:gd name="T51" fmla="*/ 172 h 293"/>
                <a:gd name="T52" fmla="*/ 15 w 208"/>
                <a:gd name="T53" fmla="*/ 157 h 293"/>
                <a:gd name="T54" fmla="*/ 15 w 208"/>
                <a:gd name="T55" fmla="*/ 136 h 293"/>
                <a:gd name="T56" fmla="*/ 10 w 208"/>
                <a:gd name="T57" fmla="*/ 126 h 293"/>
                <a:gd name="T58" fmla="*/ 25 w 208"/>
                <a:gd name="T59" fmla="*/ 116 h 293"/>
                <a:gd name="T60" fmla="*/ 25 w 208"/>
                <a:gd name="T61" fmla="*/ 116 h 293"/>
                <a:gd name="T62" fmla="*/ 0 w 208"/>
                <a:gd name="T63" fmla="*/ 111 h 293"/>
                <a:gd name="T64" fmla="*/ 10 w 208"/>
                <a:gd name="T65" fmla="*/ 86 h 293"/>
                <a:gd name="T66" fmla="*/ 0 w 208"/>
                <a:gd name="T67" fmla="*/ 71 h 293"/>
                <a:gd name="T68" fmla="*/ 5 w 208"/>
                <a:gd name="T69" fmla="*/ 61 h 293"/>
                <a:gd name="T70" fmla="*/ 0 w 208"/>
                <a:gd name="T71" fmla="*/ 45 h 293"/>
                <a:gd name="T72" fmla="*/ 30 w 208"/>
                <a:gd name="T73" fmla="*/ 30 h 293"/>
                <a:gd name="T74" fmla="*/ 30 w 208"/>
                <a:gd name="T75" fmla="*/ 45 h 293"/>
                <a:gd name="T76" fmla="*/ 61 w 208"/>
                <a:gd name="T77" fmla="*/ 40 h 293"/>
                <a:gd name="T78" fmla="*/ 71 w 208"/>
                <a:gd name="T79" fmla="*/ 30 h 293"/>
                <a:gd name="T80" fmla="*/ 56 w 208"/>
                <a:gd name="T81" fmla="*/ 25 h 293"/>
                <a:gd name="T82" fmla="*/ 86 w 208"/>
                <a:gd name="T83" fmla="*/ 15 h 293"/>
                <a:gd name="T84" fmla="*/ 91 w 208"/>
                <a:gd name="T85" fmla="*/ 0 h 293"/>
                <a:gd name="T86" fmla="*/ 111 w 208"/>
                <a:gd name="T87" fmla="*/ 15 h 293"/>
                <a:gd name="T88" fmla="*/ 111 w 208"/>
                <a:gd name="T89" fmla="*/ 45 h 293"/>
                <a:gd name="T90" fmla="*/ 121 w 208"/>
                <a:gd name="T91" fmla="*/ 55 h 293"/>
                <a:gd name="T92" fmla="*/ 127 w 208"/>
                <a:gd name="T93" fmla="*/ 45 h 293"/>
                <a:gd name="T94" fmla="*/ 142 w 208"/>
                <a:gd name="T95" fmla="*/ 3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8" h="293">
                  <a:moveTo>
                    <a:pt x="147" y="25"/>
                  </a:moveTo>
                  <a:lnTo>
                    <a:pt x="147" y="25"/>
                  </a:lnTo>
                  <a:lnTo>
                    <a:pt x="147" y="25"/>
                  </a:lnTo>
                  <a:lnTo>
                    <a:pt x="147" y="25"/>
                  </a:lnTo>
                  <a:lnTo>
                    <a:pt x="162" y="35"/>
                  </a:lnTo>
                  <a:lnTo>
                    <a:pt x="167" y="40"/>
                  </a:lnTo>
                  <a:lnTo>
                    <a:pt x="167" y="40"/>
                  </a:lnTo>
                  <a:lnTo>
                    <a:pt x="172" y="40"/>
                  </a:lnTo>
                  <a:lnTo>
                    <a:pt x="172" y="45"/>
                  </a:lnTo>
                  <a:lnTo>
                    <a:pt x="177" y="45"/>
                  </a:lnTo>
                  <a:lnTo>
                    <a:pt x="177" y="50"/>
                  </a:lnTo>
                  <a:lnTo>
                    <a:pt x="177" y="50"/>
                  </a:lnTo>
                  <a:lnTo>
                    <a:pt x="177" y="55"/>
                  </a:lnTo>
                  <a:lnTo>
                    <a:pt x="177" y="55"/>
                  </a:lnTo>
                  <a:lnTo>
                    <a:pt x="182" y="61"/>
                  </a:lnTo>
                  <a:lnTo>
                    <a:pt x="182" y="61"/>
                  </a:lnTo>
                  <a:lnTo>
                    <a:pt x="187" y="61"/>
                  </a:lnTo>
                  <a:lnTo>
                    <a:pt x="187" y="66"/>
                  </a:lnTo>
                  <a:lnTo>
                    <a:pt x="192" y="71"/>
                  </a:lnTo>
                  <a:lnTo>
                    <a:pt x="192" y="76"/>
                  </a:lnTo>
                  <a:lnTo>
                    <a:pt x="208" y="116"/>
                  </a:lnTo>
                  <a:lnTo>
                    <a:pt x="208" y="126"/>
                  </a:lnTo>
                  <a:lnTo>
                    <a:pt x="208" y="142"/>
                  </a:lnTo>
                  <a:lnTo>
                    <a:pt x="208" y="157"/>
                  </a:lnTo>
                  <a:lnTo>
                    <a:pt x="203" y="157"/>
                  </a:lnTo>
                  <a:lnTo>
                    <a:pt x="203" y="162"/>
                  </a:lnTo>
                  <a:lnTo>
                    <a:pt x="197" y="162"/>
                  </a:lnTo>
                  <a:lnTo>
                    <a:pt x="197" y="162"/>
                  </a:lnTo>
                  <a:lnTo>
                    <a:pt x="177" y="177"/>
                  </a:lnTo>
                  <a:lnTo>
                    <a:pt x="177" y="182"/>
                  </a:lnTo>
                  <a:lnTo>
                    <a:pt x="172" y="182"/>
                  </a:lnTo>
                  <a:lnTo>
                    <a:pt x="157" y="202"/>
                  </a:lnTo>
                  <a:lnTo>
                    <a:pt x="157" y="207"/>
                  </a:lnTo>
                  <a:lnTo>
                    <a:pt x="152" y="207"/>
                  </a:lnTo>
                  <a:lnTo>
                    <a:pt x="147" y="212"/>
                  </a:lnTo>
                  <a:lnTo>
                    <a:pt x="147" y="217"/>
                  </a:lnTo>
                  <a:lnTo>
                    <a:pt x="147" y="217"/>
                  </a:lnTo>
                  <a:lnTo>
                    <a:pt x="152" y="217"/>
                  </a:lnTo>
                  <a:lnTo>
                    <a:pt x="162" y="217"/>
                  </a:lnTo>
                  <a:lnTo>
                    <a:pt x="162" y="217"/>
                  </a:lnTo>
                  <a:lnTo>
                    <a:pt x="167" y="223"/>
                  </a:lnTo>
                  <a:lnTo>
                    <a:pt x="172" y="223"/>
                  </a:lnTo>
                  <a:lnTo>
                    <a:pt x="177" y="228"/>
                  </a:lnTo>
                  <a:lnTo>
                    <a:pt x="182" y="243"/>
                  </a:lnTo>
                  <a:lnTo>
                    <a:pt x="187" y="248"/>
                  </a:lnTo>
                  <a:lnTo>
                    <a:pt x="192" y="243"/>
                  </a:lnTo>
                  <a:lnTo>
                    <a:pt x="197" y="243"/>
                  </a:lnTo>
                  <a:lnTo>
                    <a:pt x="192" y="243"/>
                  </a:lnTo>
                  <a:lnTo>
                    <a:pt x="192" y="253"/>
                  </a:lnTo>
                  <a:lnTo>
                    <a:pt x="197" y="258"/>
                  </a:lnTo>
                  <a:lnTo>
                    <a:pt x="192" y="258"/>
                  </a:lnTo>
                  <a:lnTo>
                    <a:pt x="182" y="268"/>
                  </a:lnTo>
                  <a:lnTo>
                    <a:pt x="177" y="268"/>
                  </a:lnTo>
                  <a:lnTo>
                    <a:pt x="172" y="268"/>
                  </a:lnTo>
                  <a:lnTo>
                    <a:pt x="162" y="273"/>
                  </a:lnTo>
                  <a:lnTo>
                    <a:pt x="157" y="273"/>
                  </a:lnTo>
                  <a:lnTo>
                    <a:pt x="152" y="273"/>
                  </a:lnTo>
                  <a:lnTo>
                    <a:pt x="152" y="283"/>
                  </a:lnTo>
                  <a:lnTo>
                    <a:pt x="152" y="288"/>
                  </a:lnTo>
                  <a:lnTo>
                    <a:pt x="152" y="293"/>
                  </a:lnTo>
                  <a:lnTo>
                    <a:pt x="142" y="293"/>
                  </a:lnTo>
                  <a:lnTo>
                    <a:pt x="137" y="288"/>
                  </a:lnTo>
                  <a:lnTo>
                    <a:pt x="137" y="288"/>
                  </a:lnTo>
                  <a:lnTo>
                    <a:pt x="127" y="288"/>
                  </a:lnTo>
                  <a:lnTo>
                    <a:pt x="127" y="288"/>
                  </a:lnTo>
                  <a:lnTo>
                    <a:pt x="116" y="293"/>
                  </a:lnTo>
                  <a:lnTo>
                    <a:pt x="116" y="293"/>
                  </a:lnTo>
                  <a:lnTo>
                    <a:pt x="111" y="293"/>
                  </a:lnTo>
                  <a:lnTo>
                    <a:pt x="106" y="288"/>
                  </a:lnTo>
                  <a:lnTo>
                    <a:pt x="96" y="293"/>
                  </a:lnTo>
                  <a:lnTo>
                    <a:pt x="86" y="288"/>
                  </a:lnTo>
                  <a:lnTo>
                    <a:pt x="71" y="293"/>
                  </a:lnTo>
                  <a:lnTo>
                    <a:pt x="61" y="293"/>
                  </a:lnTo>
                  <a:lnTo>
                    <a:pt x="56" y="293"/>
                  </a:lnTo>
                  <a:lnTo>
                    <a:pt x="51" y="293"/>
                  </a:lnTo>
                  <a:lnTo>
                    <a:pt x="51" y="293"/>
                  </a:lnTo>
                  <a:lnTo>
                    <a:pt x="51" y="288"/>
                  </a:lnTo>
                  <a:lnTo>
                    <a:pt x="51" y="288"/>
                  </a:lnTo>
                  <a:lnTo>
                    <a:pt x="61" y="288"/>
                  </a:lnTo>
                  <a:lnTo>
                    <a:pt x="66" y="283"/>
                  </a:lnTo>
                  <a:lnTo>
                    <a:pt x="66" y="278"/>
                  </a:lnTo>
                  <a:lnTo>
                    <a:pt x="51" y="273"/>
                  </a:lnTo>
                  <a:lnTo>
                    <a:pt x="46" y="268"/>
                  </a:lnTo>
                  <a:lnTo>
                    <a:pt x="40" y="263"/>
                  </a:lnTo>
                  <a:lnTo>
                    <a:pt x="35" y="263"/>
                  </a:lnTo>
                  <a:lnTo>
                    <a:pt x="30" y="263"/>
                  </a:lnTo>
                  <a:lnTo>
                    <a:pt x="25" y="263"/>
                  </a:lnTo>
                  <a:lnTo>
                    <a:pt x="25" y="258"/>
                  </a:lnTo>
                  <a:lnTo>
                    <a:pt x="20" y="253"/>
                  </a:lnTo>
                  <a:lnTo>
                    <a:pt x="20" y="243"/>
                  </a:lnTo>
                  <a:lnTo>
                    <a:pt x="15" y="238"/>
                  </a:lnTo>
                  <a:lnTo>
                    <a:pt x="15" y="228"/>
                  </a:lnTo>
                  <a:lnTo>
                    <a:pt x="10" y="223"/>
                  </a:lnTo>
                  <a:lnTo>
                    <a:pt x="5" y="223"/>
                  </a:lnTo>
                  <a:lnTo>
                    <a:pt x="5" y="217"/>
                  </a:lnTo>
                  <a:lnTo>
                    <a:pt x="5" y="217"/>
                  </a:lnTo>
                  <a:lnTo>
                    <a:pt x="5" y="207"/>
                  </a:lnTo>
                  <a:lnTo>
                    <a:pt x="5" y="202"/>
                  </a:lnTo>
                  <a:lnTo>
                    <a:pt x="5" y="202"/>
                  </a:lnTo>
                  <a:lnTo>
                    <a:pt x="5" y="197"/>
                  </a:lnTo>
                  <a:lnTo>
                    <a:pt x="0" y="187"/>
                  </a:lnTo>
                  <a:lnTo>
                    <a:pt x="0" y="182"/>
                  </a:lnTo>
                  <a:lnTo>
                    <a:pt x="5" y="177"/>
                  </a:lnTo>
                  <a:lnTo>
                    <a:pt x="10" y="172"/>
                  </a:lnTo>
                  <a:lnTo>
                    <a:pt x="15" y="167"/>
                  </a:lnTo>
                  <a:lnTo>
                    <a:pt x="15" y="162"/>
                  </a:lnTo>
                  <a:lnTo>
                    <a:pt x="15" y="157"/>
                  </a:lnTo>
                  <a:lnTo>
                    <a:pt x="15" y="157"/>
                  </a:lnTo>
                  <a:lnTo>
                    <a:pt x="15" y="152"/>
                  </a:lnTo>
                  <a:lnTo>
                    <a:pt x="15" y="147"/>
                  </a:lnTo>
                  <a:lnTo>
                    <a:pt x="15" y="142"/>
                  </a:lnTo>
                  <a:lnTo>
                    <a:pt x="15" y="136"/>
                  </a:lnTo>
                  <a:lnTo>
                    <a:pt x="10" y="136"/>
                  </a:lnTo>
                  <a:lnTo>
                    <a:pt x="10" y="136"/>
                  </a:lnTo>
                  <a:lnTo>
                    <a:pt x="10" y="131"/>
                  </a:lnTo>
                  <a:lnTo>
                    <a:pt x="10" y="126"/>
                  </a:lnTo>
                  <a:lnTo>
                    <a:pt x="15" y="126"/>
                  </a:lnTo>
                  <a:lnTo>
                    <a:pt x="15" y="121"/>
                  </a:lnTo>
                  <a:lnTo>
                    <a:pt x="20" y="121"/>
                  </a:lnTo>
                  <a:lnTo>
                    <a:pt x="25" y="116"/>
                  </a:lnTo>
                  <a:lnTo>
                    <a:pt x="25" y="111"/>
                  </a:lnTo>
                  <a:lnTo>
                    <a:pt x="25" y="111"/>
                  </a:lnTo>
                  <a:lnTo>
                    <a:pt x="25" y="111"/>
                  </a:lnTo>
                  <a:lnTo>
                    <a:pt x="25" y="116"/>
                  </a:lnTo>
                  <a:lnTo>
                    <a:pt x="20" y="111"/>
                  </a:lnTo>
                  <a:lnTo>
                    <a:pt x="15" y="111"/>
                  </a:lnTo>
                  <a:lnTo>
                    <a:pt x="10" y="116"/>
                  </a:lnTo>
                  <a:lnTo>
                    <a:pt x="0" y="111"/>
                  </a:lnTo>
                  <a:lnTo>
                    <a:pt x="5" y="101"/>
                  </a:lnTo>
                  <a:lnTo>
                    <a:pt x="5" y="91"/>
                  </a:lnTo>
                  <a:lnTo>
                    <a:pt x="10" y="86"/>
                  </a:lnTo>
                  <a:lnTo>
                    <a:pt x="10" y="86"/>
                  </a:lnTo>
                  <a:lnTo>
                    <a:pt x="5" y="76"/>
                  </a:lnTo>
                  <a:lnTo>
                    <a:pt x="5" y="76"/>
                  </a:lnTo>
                  <a:lnTo>
                    <a:pt x="5" y="71"/>
                  </a:lnTo>
                  <a:lnTo>
                    <a:pt x="0" y="71"/>
                  </a:lnTo>
                  <a:lnTo>
                    <a:pt x="0" y="71"/>
                  </a:lnTo>
                  <a:lnTo>
                    <a:pt x="5" y="66"/>
                  </a:lnTo>
                  <a:lnTo>
                    <a:pt x="5" y="66"/>
                  </a:lnTo>
                  <a:lnTo>
                    <a:pt x="5" y="61"/>
                  </a:lnTo>
                  <a:lnTo>
                    <a:pt x="0" y="55"/>
                  </a:lnTo>
                  <a:lnTo>
                    <a:pt x="0" y="55"/>
                  </a:lnTo>
                  <a:lnTo>
                    <a:pt x="0" y="50"/>
                  </a:lnTo>
                  <a:lnTo>
                    <a:pt x="0" y="45"/>
                  </a:lnTo>
                  <a:lnTo>
                    <a:pt x="5" y="40"/>
                  </a:lnTo>
                  <a:lnTo>
                    <a:pt x="10" y="35"/>
                  </a:lnTo>
                  <a:lnTo>
                    <a:pt x="10" y="30"/>
                  </a:lnTo>
                  <a:lnTo>
                    <a:pt x="30" y="30"/>
                  </a:lnTo>
                  <a:lnTo>
                    <a:pt x="35" y="35"/>
                  </a:lnTo>
                  <a:lnTo>
                    <a:pt x="35" y="35"/>
                  </a:lnTo>
                  <a:lnTo>
                    <a:pt x="30" y="45"/>
                  </a:lnTo>
                  <a:lnTo>
                    <a:pt x="30" y="45"/>
                  </a:lnTo>
                  <a:lnTo>
                    <a:pt x="35" y="45"/>
                  </a:lnTo>
                  <a:lnTo>
                    <a:pt x="40" y="50"/>
                  </a:lnTo>
                  <a:lnTo>
                    <a:pt x="51" y="45"/>
                  </a:lnTo>
                  <a:lnTo>
                    <a:pt x="61" y="40"/>
                  </a:lnTo>
                  <a:lnTo>
                    <a:pt x="61" y="40"/>
                  </a:lnTo>
                  <a:lnTo>
                    <a:pt x="61" y="35"/>
                  </a:lnTo>
                  <a:lnTo>
                    <a:pt x="61" y="30"/>
                  </a:lnTo>
                  <a:lnTo>
                    <a:pt x="71" y="30"/>
                  </a:lnTo>
                  <a:lnTo>
                    <a:pt x="76" y="30"/>
                  </a:lnTo>
                  <a:lnTo>
                    <a:pt x="71" y="25"/>
                  </a:lnTo>
                  <a:lnTo>
                    <a:pt x="71" y="25"/>
                  </a:lnTo>
                  <a:lnTo>
                    <a:pt x="56" y="25"/>
                  </a:lnTo>
                  <a:lnTo>
                    <a:pt x="56" y="20"/>
                  </a:lnTo>
                  <a:lnTo>
                    <a:pt x="66" y="15"/>
                  </a:lnTo>
                  <a:lnTo>
                    <a:pt x="81" y="15"/>
                  </a:lnTo>
                  <a:lnTo>
                    <a:pt x="86" y="15"/>
                  </a:lnTo>
                  <a:lnTo>
                    <a:pt x="91" y="10"/>
                  </a:lnTo>
                  <a:lnTo>
                    <a:pt x="91" y="5"/>
                  </a:lnTo>
                  <a:lnTo>
                    <a:pt x="91" y="0"/>
                  </a:lnTo>
                  <a:lnTo>
                    <a:pt x="91" y="0"/>
                  </a:lnTo>
                  <a:lnTo>
                    <a:pt x="101" y="5"/>
                  </a:lnTo>
                  <a:lnTo>
                    <a:pt x="106" y="15"/>
                  </a:lnTo>
                  <a:lnTo>
                    <a:pt x="111" y="15"/>
                  </a:lnTo>
                  <a:lnTo>
                    <a:pt x="111" y="15"/>
                  </a:lnTo>
                  <a:lnTo>
                    <a:pt x="106" y="25"/>
                  </a:lnTo>
                  <a:lnTo>
                    <a:pt x="111" y="35"/>
                  </a:lnTo>
                  <a:lnTo>
                    <a:pt x="111" y="40"/>
                  </a:lnTo>
                  <a:lnTo>
                    <a:pt x="111" y="45"/>
                  </a:lnTo>
                  <a:lnTo>
                    <a:pt x="116" y="45"/>
                  </a:lnTo>
                  <a:lnTo>
                    <a:pt x="116" y="50"/>
                  </a:lnTo>
                  <a:lnTo>
                    <a:pt x="116" y="50"/>
                  </a:lnTo>
                  <a:lnTo>
                    <a:pt x="121" y="55"/>
                  </a:lnTo>
                  <a:lnTo>
                    <a:pt x="127" y="55"/>
                  </a:lnTo>
                  <a:lnTo>
                    <a:pt x="132" y="50"/>
                  </a:lnTo>
                  <a:lnTo>
                    <a:pt x="127" y="45"/>
                  </a:lnTo>
                  <a:lnTo>
                    <a:pt x="127" y="45"/>
                  </a:lnTo>
                  <a:lnTo>
                    <a:pt x="132" y="30"/>
                  </a:lnTo>
                  <a:lnTo>
                    <a:pt x="137" y="30"/>
                  </a:lnTo>
                  <a:lnTo>
                    <a:pt x="142" y="30"/>
                  </a:lnTo>
                  <a:lnTo>
                    <a:pt x="142" y="30"/>
                  </a:lnTo>
                  <a:lnTo>
                    <a:pt x="147" y="2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0" name="Freeform 124"/>
            <p:cNvSpPr>
              <a:spLocks/>
            </p:cNvSpPr>
            <p:nvPr/>
          </p:nvSpPr>
          <p:spPr bwMode="auto">
            <a:xfrm>
              <a:off x="4157664" y="2868613"/>
              <a:ext cx="73025" cy="57150"/>
            </a:xfrm>
            <a:custGeom>
              <a:avLst/>
              <a:gdLst>
                <a:gd name="T0" fmla="*/ 20 w 46"/>
                <a:gd name="T1" fmla="*/ 5 h 36"/>
                <a:gd name="T2" fmla="*/ 20 w 46"/>
                <a:gd name="T3" fmla="*/ 5 h 36"/>
                <a:gd name="T4" fmla="*/ 26 w 46"/>
                <a:gd name="T5" fmla="*/ 0 h 36"/>
                <a:gd name="T6" fmla="*/ 31 w 46"/>
                <a:gd name="T7" fmla="*/ 5 h 36"/>
                <a:gd name="T8" fmla="*/ 26 w 46"/>
                <a:gd name="T9" fmla="*/ 11 h 36"/>
                <a:gd name="T10" fmla="*/ 31 w 46"/>
                <a:gd name="T11" fmla="*/ 11 h 36"/>
                <a:gd name="T12" fmla="*/ 31 w 46"/>
                <a:gd name="T13" fmla="*/ 16 h 36"/>
                <a:gd name="T14" fmla="*/ 31 w 46"/>
                <a:gd name="T15" fmla="*/ 16 h 36"/>
                <a:gd name="T16" fmla="*/ 31 w 46"/>
                <a:gd name="T17" fmla="*/ 21 h 36"/>
                <a:gd name="T18" fmla="*/ 31 w 46"/>
                <a:gd name="T19" fmla="*/ 21 h 36"/>
                <a:gd name="T20" fmla="*/ 36 w 46"/>
                <a:gd name="T21" fmla="*/ 16 h 36"/>
                <a:gd name="T22" fmla="*/ 36 w 46"/>
                <a:gd name="T23" fmla="*/ 16 h 36"/>
                <a:gd name="T24" fmla="*/ 36 w 46"/>
                <a:gd name="T25" fmla="*/ 16 h 36"/>
                <a:gd name="T26" fmla="*/ 36 w 46"/>
                <a:gd name="T27" fmla="*/ 16 h 36"/>
                <a:gd name="T28" fmla="*/ 36 w 46"/>
                <a:gd name="T29" fmla="*/ 16 h 36"/>
                <a:gd name="T30" fmla="*/ 36 w 46"/>
                <a:gd name="T31" fmla="*/ 16 h 36"/>
                <a:gd name="T32" fmla="*/ 46 w 46"/>
                <a:gd name="T33" fmla="*/ 16 h 36"/>
                <a:gd name="T34" fmla="*/ 46 w 46"/>
                <a:gd name="T35" fmla="*/ 21 h 36"/>
                <a:gd name="T36" fmla="*/ 41 w 46"/>
                <a:gd name="T37" fmla="*/ 21 h 36"/>
                <a:gd name="T38" fmla="*/ 36 w 46"/>
                <a:gd name="T39" fmla="*/ 26 h 36"/>
                <a:gd name="T40" fmla="*/ 31 w 46"/>
                <a:gd name="T41" fmla="*/ 26 h 36"/>
                <a:gd name="T42" fmla="*/ 31 w 46"/>
                <a:gd name="T43" fmla="*/ 26 h 36"/>
                <a:gd name="T44" fmla="*/ 20 w 46"/>
                <a:gd name="T45" fmla="*/ 31 h 36"/>
                <a:gd name="T46" fmla="*/ 20 w 46"/>
                <a:gd name="T47" fmla="*/ 31 h 36"/>
                <a:gd name="T48" fmla="*/ 20 w 46"/>
                <a:gd name="T49" fmla="*/ 36 h 36"/>
                <a:gd name="T50" fmla="*/ 15 w 46"/>
                <a:gd name="T51" fmla="*/ 36 h 36"/>
                <a:gd name="T52" fmla="*/ 15 w 46"/>
                <a:gd name="T53" fmla="*/ 36 h 36"/>
                <a:gd name="T54" fmla="*/ 15 w 46"/>
                <a:gd name="T55" fmla="*/ 31 h 36"/>
                <a:gd name="T56" fmla="*/ 5 w 46"/>
                <a:gd name="T57" fmla="*/ 26 h 36"/>
                <a:gd name="T58" fmla="*/ 5 w 46"/>
                <a:gd name="T59" fmla="*/ 21 h 36"/>
                <a:gd name="T60" fmla="*/ 5 w 46"/>
                <a:gd name="T61" fmla="*/ 16 h 36"/>
                <a:gd name="T62" fmla="*/ 0 w 46"/>
                <a:gd name="T63" fmla="*/ 11 h 36"/>
                <a:gd name="T64" fmla="*/ 5 w 46"/>
                <a:gd name="T65" fmla="*/ 11 h 36"/>
                <a:gd name="T66" fmla="*/ 5 w 46"/>
                <a:gd name="T67" fmla="*/ 5 h 36"/>
                <a:gd name="T68" fmla="*/ 5 w 46"/>
                <a:gd name="T69" fmla="*/ 0 h 36"/>
                <a:gd name="T70" fmla="*/ 10 w 46"/>
                <a:gd name="T71" fmla="*/ 0 h 36"/>
                <a:gd name="T72" fmla="*/ 10 w 46"/>
                <a:gd name="T73" fmla="*/ 0 h 36"/>
                <a:gd name="T74" fmla="*/ 15 w 46"/>
                <a:gd name="T75" fmla="*/ 0 h 36"/>
                <a:gd name="T76" fmla="*/ 20 w 46"/>
                <a:gd name="T77"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 h="36">
                  <a:moveTo>
                    <a:pt x="20" y="5"/>
                  </a:moveTo>
                  <a:lnTo>
                    <a:pt x="20" y="5"/>
                  </a:lnTo>
                  <a:lnTo>
                    <a:pt x="26" y="0"/>
                  </a:lnTo>
                  <a:lnTo>
                    <a:pt x="31" y="5"/>
                  </a:lnTo>
                  <a:lnTo>
                    <a:pt x="26" y="11"/>
                  </a:lnTo>
                  <a:lnTo>
                    <a:pt x="31" y="11"/>
                  </a:lnTo>
                  <a:lnTo>
                    <a:pt x="31" y="16"/>
                  </a:lnTo>
                  <a:lnTo>
                    <a:pt x="31" y="16"/>
                  </a:lnTo>
                  <a:lnTo>
                    <a:pt x="31" y="21"/>
                  </a:lnTo>
                  <a:lnTo>
                    <a:pt x="31" y="21"/>
                  </a:lnTo>
                  <a:lnTo>
                    <a:pt x="36" y="16"/>
                  </a:lnTo>
                  <a:lnTo>
                    <a:pt x="36" y="16"/>
                  </a:lnTo>
                  <a:lnTo>
                    <a:pt x="36" y="16"/>
                  </a:lnTo>
                  <a:lnTo>
                    <a:pt x="36" y="16"/>
                  </a:lnTo>
                  <a:lnTo>
                    <a:pt x="36" y="16"/>
                  </a:lnTo>
                  <a:lnTo>
                    <a:pt x="36" y="16"/>
                  </a:lnTo>
                  <a:lnTo>
                    <a:pt x="46" y="16"/>
                  </a:lnTo>
                  <a:lnTo>
                    <a:pt x="46" y="21"/>
                  </a:lnTo>
                  <a:lnTo>
                    <a:pt x="41" y="21"/>
                  </a:lnTo>
                  <a:lnTo>
                    <a:pt x="36" y="26"/>
                  </a:lnTo>
                  <a:lnTo>
                    <a:pt x="31" y="26"/>
                  </a:lnTo>
                  <a:lnTo>
                    <a:pt x="31" y="26"/>
                  </a:lnTo>
                  <a:lnTo>
                    <a:pt x="20" y="31"/>
                  </a:lnTo>
                  <a:lnTo>
                    <a:pt x="20" y="31"/>
                  </a:lnTo>
                  <a:lnTo>
                    <a:pt x="20" y="36"/>
                  </a:lnTo>
                  <a:lnTo>
                    <a:pt x="15" y="36"/>
                  </a:lnTo>
                  <a:lnTo>
                    <a:pt x="15" y="36"/>
                  </a:lnTo>
                  <a:lnTo>
                    <a:pt x="15" y="31"/>
                  </a:lnTo>
                  <a:lnTo>
                    <a:pt x="5" y="26"/>
                  </a:lnTo>
                  <a:lnTo>
                    <a:pt x="5" y="21"/>
                  </a:lnTo>
                  <a:lnTo>
                    <a:pt x="5" y="16"/>
                  </a:lnTo>
                  <a:lnTo>
                    <a:pt x="0" y="11"/>
                  </a:lnTo>
                  <a:lnTo>
                    <a:pt x="5" y="11"/>
                  </a:lnTo>
                  <a:lnTo>
                    <a:pt x="5" y="5"/>
                  </a:lnTo>
                  <a:lnTo>
                    <a:pt x="5" y="0"/>
                  </a:lnTo>
                  <a:lnTo>
                    <a:pt x="10" y="0"/>
                  </a:lnTo>
                  <a:lnTo>
                    <a:pt x="10" y="0"/>
                  </a:lnTo>
                  <a:lnTo>
                    <a:pt x="15" y="0"/>
                  </a:lnTo>
                  <a:lnTo>
                    <a:pt x="2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1" name="Freeform 125"/>
            <p:cNvSpPr>
              <a:spLocks/>
            </p:cNvSpPr>
            <p:nvPr/>
          </p:nvSpPr>
          <p:spPr bwMode="auto">
            <a:xfrm>
              <a:off x="3803651" y="2644775"/>
              <a:ext cx="104775" cy="128588"/>
            </a:xfrm>
            <a:custGeom>
              <a:avLst/>
              <a:gdLst>
                <a:gd name="T0" fmla="*/ 5 w 66"/>
                <a:gd name="T1" fmla="*/ 40 h 81"/>
                <a:gd name="T2" fmla="*/ 5 w 66"/>
                <a:gd name="T3" fmla="*/ 40 h 81"/>
                <a:gd name="T4" fmla="*/ 0 w 66"/>
                <a:gd name="T5" fmla="*/ 35 h 81"/>
                <a:gd name="T6" fmla="*/ 0 w 66"/>
                <a:gd name="T7" fmla="*/ 35 h 81"/>
                <a:gd name="T8" fmla="*/ 0 w 66"/>
                <a:gd name="T9" fmla="*/ 35 h 81"/>
                <a:gd name="T10" fmla="*/ 0 w 66"/>
                <a:gd name="T11" fmla="*/ 30 h 81"/>
                <a:gd name="T12" fmla="*/ 0 w 66"/>
                <a:gd name="T13" fmla="*/ 25 h 81"/>
                <a:gd name="T14" fmla="*/ 0 w 66"/>
                <a:gd name="T15" fmla="*/ 20 h 81"/>
                <a:gd name="T16" fmla="*/ 0 w 66"/>
                <a:gd name="T17" fmla="*/ 20 h 81"/>
                <a:gd name="T18" fmla="*/ 5 w 66"/>
                <a:gd name="T19" fmla="*/ 20 h 81"/>
                <a:gd name="T20" fmla="*/ 0 w 66"/>
                <a:gd name="T21" fmla="*/ 20 h 81"/>
                <a:gd name="T22" fmla="*/ 11 w 66"/>
                <a:gd name="T23" fmla="*/ 10 h 81"/>
                <a:gd name="T24" fmla="*/ 11 w 66"/>
                <a:gd name="T25" fmla="*/ 10 h 81"/>
                <a:gd name="T26" fmla="*/ 11 w 66"/>
                <a:gd name="T27" fmla="*/ 10 h 81"/>
                <a:gd name="T28" fmla="*/ 26 w 66"/>
                <a:gd name="T29" fmla="*/ 10 h 81"/>
                <a:gd name="T30" fmla="*/ 26 w 66"/>
                <a:gd name="T31" fmla="*/ 5 h 81"/>
                <a:gd name="T32" fmla="*/ 26 w 66"/>
                <a:gd name="T33" fmla="*/ 5 h 81"/>
                <a:gd name="T34" fmla="*/ 31 w 66"/>
                <a:gd name="T35" fmla="*/ 5 h 81"/>
                <a:gd name="T36" fmla="*/ 31 w 66"/>
                <a:gd name="T37" fmla="*/ 0 h 81"/>
                <a:gd name="T38" fmla="*/ 31 w 66"/>
                <a:gd name="T39" fmla="*/ 0 h 81"/>
                <a:gd name="T40" fmla="*/ 31 w 66"/>
                <a:gd name="T41" fmla="*/ 5 h 81"/>
                <a:gd name="T42" fmla="*/ 31 w 66"/>
                <a:gd name="T43" fmla="*/ 5 h 81"/>
                <a:gd name="T44" fmla="*/ 41 w 66"/>
                <a:gd name="T45" fmla="*/ 5 h 81"/>
                <a:gd name="T46" fmla="*/ 46 w 66"/>
                <a:gd name="T47" fmla="*/ 5 h 81"/>
                <a:gd name="T48" fmla="*/ 46 w 66"/>
                <a:gd name="T49" fmla="*/ 10 h 81"/>
                <a:gd name="T50" fmla="*/ 46 w 66"/>
                <a:gd name="T51" fmla="*/ 10 h 81"/>
                <a:gd name="T52" fmla="*/ 46 w 66"/>
                <a:gd name="T53" fmla="*/ 10 h 81"/>
                <a:gd name="T54" fmla="*/ 46 w 66"/>
                <a:gd name="T55" fmla="*/ 15 h 81"/>
                <a:gd name="T56" fmla="*/ 46 w 66"/>
                <a:gd name="T57" fmla="*/ 20 h 81"/>
                <a:gd name="T58" fmla="*/ 51 w 66"/>
                <a:gd name="T59" fmla="*/ 30 h 81"/>
                <a:gd name="T60" fmla="*/ 51 w 66"/>
                <a:gd name="T61" fmla="*/ 30 h 81"/>
                <a:gd name="T62" fmla="*/ 56 w 66"/>
                <a:gd name="T63" fmla="*/ 30 h 81"/>
                <a:gd name="T64" fmla="*/ 56 w 66"/>
                <a:gd name="T65" fmla="*/ 35 h 81"/>
                <a:gd name="T66" fmla="*/ 56 w 66"/>
                <a:gd name="T67" fmla="*/ 40 h 81"/>
                <a:gd name="T68" fmla="*/ 56 w 66"/>
                <a:gd name="T69" fmla="*/ 45 h 81"/>
                <a:gd name="T70" fmla="*/ 61 w 66"/>
                <a:gd name="T71" fmla="*/ 50 h 81"/>
                <a:gd name="T72" fmla="*/ 61 w 66"/>
                <a:gd name="T73" fmla="*/ 60 h 81"/>
                <a:gd name="T74" fmla="*/ 61 w 66"/>
                <a:gd name="T75" fmla="*/ 60 h 81"/>
                <a:gd name="T76" fmla="*/ 61 w 66"/>
                <a:gd name="T77" fmla="*/ 65 h 81"/>
                <a:gd name="T78" fmla="*/ 61 w 66"/>
                <a:gd name="T79" fmla="*/ 76 h 81"/>
                <a:gd name="T80" fmla="*/ 66 w 66"/>
                <a:gd name="T81" fmla="*/ 81 h 81"/>
                <a:gd name="T82" fmla="*/ 61 w 66"/>
                <a:gd name="T83" fmla="*/ 81 h 81"/>
                <a:gd name="T84" fmla="*/ 56 w 66"/>
                <a:gd name="T85" fmla="*/ 81 h 81"/>
                <a:gd name="T86" fmla="*/ 46 w 66"/>
                <a:gd name="T87" fmla="*/ 81 h 81"/>
                <a:gd name="T88" fmla="*/ 46 w 66"/>
                <a:gd name="T89" fmla="*/ 76 h 81"/>
                <a:gd name="T90" fmla="*/ 41 w 66"/>
                <a:gd name="T91" fmla="*/ 65 h 81"/>
                <a:gd name="T92" fmla="*/ 36 w 66"/>
                <a:gd name="T93" fmla="*/ 71 h 81"/>
                <a:gd name="T94" fmla="*/ 31 w 66"/>
                <a:gd name="T95" fmla="*/ 71 h 81"/>
                <a:gd name="T96" fmla="*/ 36 w 66"/>
                <a:gd name="T97" fmla="*/ 65 h 81"/>
                <a:gd name="T98" fmla="*/ 31 w 66"/>
                <a:gd name="T99" fmla="*/ 65 h 81"/>
                <a:gd name="T100" fmla="*/ 31 w 66"/>
                <a:gd name="T101" fmla="*/ 55 h 81"/>
                <a:gd name="T102" fmla="*/ 21 w 66"/>
                <a:gd name="T103" fmla="*/ 55 h 81"/>
                <a:gd name="T104" fmla="*/ 21 w 66"/>
                <a:gd name="T105" fmla="*/ 55 h 81"/>
                <a:gd name="T106" fmla="*/ 26 w 66"/>
                <a:gd name="T107" fmla="*/ 50 h 81"/>
                <a:gd name="T108" fmla="*/ 26 w 66"/>
                <a:gd name="T109" fmla="*/ 45 h 81"/>
                <a:gd name="T110" fmla="*/ 16 w 66"/>
                <a:gd name="T111" fmla="*/ 45 h 81"/>
                <a:gd name="T112" fmla="*/ 11 w 66"/>
                <a:gd name="T113" fmla="*/ 45 h 81"/>
                <a:gd name="T114" fmla="*/ 5 w 66"/>
                <a:gd name="T115" fmla="*/ 45 h 81"/>
                <a:gd name="T116" fmla="*/ 5 w 66"/>
                <a:gd name="T117"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81">
                  <a:moveTo>
                    <a:pt x="5" y="40"/>
                  </a:moveTo>
                  <a:lnTo>
                    <a:pt x="5" y="40"/>
                  </a:lnTo>
                  <a:lnTo>
                    <a:pt x="0" y="35"/>
                  </a:lnTo>
                  <a:lnTo>
                    <a:pt x="0" y="35"/>
                  </a:lnTo>
                  <a:lnTo>
                    <a:pt x="0" y="35"/>
                  </a:lnTo>
                  <a:lnTo>
                    <a:pt x="0" y="30"/>
                  </a:lnTo>
                  <a:lnTo>
                    <a:pt x="0" y="25"/>
                  </a:lnTo>
                  <a:lnTo>
                    <a:pt x="0" y="20"/>
                  </a:lnTo>
                  <a:lnTo>
                    <a:pt x="0" y="20"/>
                  </a:lnTo>
                  <a:lnTo>
                    <a:pt x="5" y="20"/>
                  </a:lnTo>
                  <a:lnTo>
                    <a:pt x="0" y="20"/>
                  </a:lnTo>
                  <a:lnTo>
                    <a:pt x="11" y="10"/>
                  </a:lnTo>
                  <a:lnTo>
                    <a:pt x="11" y="10"/>
                  </a:lnTo>
                  <a:lnTo>
                    <a:pt x="11" y="10"/>
                  </a:lnTo>
                  <a:lnTo>
                    <a:pt x="26" y="10"/>
                  </a:lnTo>
                  <a:lnTo>
                    <a:pt x="26" y="5"/>
                  </a:lnTo>
                  <a:lnTo>
                    <a:pt x="26" y="5"/>
                  </a:lnTo>
                  <a:lnTo>
                    <a:pt x="31" y="5"/>
                  </a:lnTo>
                  <a:lnTo>
                    <a:pt x="31" y="0"/>
                  </a:lnTo>
                  <a:lnTo>
                    <a:pt x="31" y="0"/>
                  </a:lnTo>
                  <a:lnTo>
                    <a:pt x="31" y="5"/>
                  </a:lnTo>
                  <a:lnTo>
                    <a:pt x="31" y="5"/>
                  </a:lnTo>
                  <a:lnTo>
                    <a:pt x="41" y="5"/>
                  </a:lnTo>
                  <a:lnTo>
                    <a:pt x="46" y="5"/>
                  </a:lnTo>
                  <a:lnTo>
                    <a:pt x="46" y="10"/>
                  </a:lnTo>
                  <a:lnTo>
                    <a:pt x="46" y="10"/>
                  </a:lnTo>
                  <a:lnTo>
                    <a:pt x="46" y="10"/>
                  </a:lnTo>
                  <a:lnTo>
                    <a:pt x="46" y="15"/>
                  </a:lnTo>
                  <a:lnTo>
                    <a:pt x="46" y="20"/>
                  </a:lnTo>
                  <a:lnTo>
                    <a:pt x="51" y="30"/>
                  </a:lnTo>
                  <a:lnTo>
                    <a:pt x="51" y="30"/>
                  </a:lnTo>
                  <a:lnTo>
                    <a:pt x="56" y="30"/>
                  </a:lnTo>
                  <a:lnTo>
                    <a:pt x="56" y="35"/>
                  </a:lnTo>
                  <a:lnTo>
                    <a:pt x="56" y="40"/>
                  </a:lnTo>
                  <a:lnTo>
                    <a:pt x="56" y="45"/>
                  </a:lnTo>
                  <a:lnTo>
                    <a:pt x="61" y="50"/>
                  </a:lnTo>
                  <a:lnTo>
                    <a:pt x="61" y="60"/>
                  </a:lnTo>
                  <a:lnTo>
                    <a:pt x="61" y="60"/>
                  </a:lnTo>
                  <a:lnTo>
                    <a:pt x="61" y="65"/>
                  </a:lnTo>
                  <a:lnTo>
                    <a:pt x="61" y="76"/>
                  </a:lnTo>
                  <a:lnTo>
                    <a:pt x="66" y="81"/>
                  </a:lnTo>
                  <a:lnTo>
                    <a:pt x="61" y="81"/>
                  </a:lnTo>
                  <a:lnTo>
                    <a:pt x="56" y="81"/>
                  </a:lnTo>
                  <a:lnTo>
                    <a:pt x="46" y="81"/>
                  </a:lnTo>
                  <a:lnTo>
                    <a:pt x="46" y="76"/>
                  </a:lnTo>
                  <a:lnTo>
                    <a:pt x="41" y="65"/>
                  </a:lnTo>
                  <a:lnTo>
                    <a:pt x="36" y="71"/>
                  </a:lnTo>
                  <a:lnTo>
                    <a:pt x="31" y="71"/>
                  </a:lnTo>
                  <a:lnTo>
                    <a:pt x="36" y="65"/>
                  </a:lnTo>
                  <a:lnTo>
                    <a:pt x="31" y="65"/>
                  </a:lnTo>
                  <a:lnTo>
                    <a:pt x="31" y="55"/>
                  </a:lnTo>
                  <a:lnTo>
                    <a:pt x="21" y="55"/>
                  </a:lnTo>
                  <a:lnTo>
                    <a:pt x="21" y="55"/>
                  </a:lnTo>
                  <a:lnTo>
                    <a:pt x="26" y="50"/>
                  </a:lnTo>
                  <a:lnTo>
                    <a:pt x="26" y="45"/>
                  </a:lnTo>
                  <a:lnTo>
                    <a:pt x="16" y="45"/>
                  </a:lnTo>
                  <a:lnTo>
                    <a:pt x="11" y="45"/>
                  </a:lnTo>
                  <a:lnTo>
                    <a:pt x="5" y="45"/>
                  </a:lnTo>
                  <a:lnTo>
                    <a:pt x="5" y="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2" name="Freeform 126"/>
            <p:cNvSpPr>
              <a:spLocks/>
            </p:cNvSpPr>
            <p:nvPr/>
          </p:nvSpPr>
          <p:spPr bwMode="auto">
            <a:xfrm>
              <a:off x="3708401" y="2789238"/>
              <a:ext cx="215900" cy="168275"/>
            </a:xfrm>
            <a:custGeom>
              <a:avLst/>
              <a:gdLst>
                <a:gd name="T0" fmla="*/ 126 w 136"/>
                <a:gd name="T1" fmla="*/ 40 h 106"/>
                <a:gd name="T2" fmla="*/ 126 w 136"/>
                <a:gd name="T3" fmla="*/ 61 h 106"/>
                <a:gd name="T4" fmla="*/ 126 w 136"/>
                <a:gd name="T5" fmla="*/ 71 h 106"/>
                <a:gd name="T6" fmla="*/ 116 w 136"/>
                <a:gd name="T7" fmla="*/ 76 h 106"/>
                <a:gd name="T8" fmla="*/ 111 w 136"/>
                <a:gd name="T9" fmla="*/ 81 h 106"/>
                <a:gd name="T10" fmla="*/ 101 w 136"/>
                <a:gd name="T11" fmla="*/ 86 h 106"/>
                <a:gd name="T12" fmla="*/ 96 w 136"/>
                <a:gd name="T13" fmla="*/ 91 h 106"/>
                <a:gd name="T14" fmla="*/ 91 w 136"/>
                <a:gd name="T15" fmla="*/ 91 h 106"/>
                <a:gd name="T16" fmla="*/ 86 w 136"/>
                <a:gd name="T17" fmla="*/ 91 h 106"/>
                <a:gd name="T18" fmla="*/ 76 w 136"/>
                <a:gd name="T19" fmla="*/ 96 h 106"/>
                <a:gd name="T20" fmla="*/ 71 w 136"/>
                <a:gd name="T21" fmla="*/ 96 h 106"/>
                <a:gd name="T22" fmla="*/ 55 w 136"/>
                <a:gd name="T23" fmla="*/ 96 h 106"/>
                <a:gd name="T24" fmla="*/ 40 w 136"/>
                <a:gd name="T25" fmla="*/ 96 h 106"/>
                <a:gd name="T26" fmla="*/ 35 w 136"/>
                <a:gd name="T27" fmla="*/ 101 h 106"/>
                <a:gd name="T28" fmla="*/ 20 w 136"/>
                <a:gd name="T29" fmla="*/ 101 h 106"/>
                <a:gd name="T30" fmla="*/ 15 w 136"/>
                <a:gd name="T31" fmla="*/ 96 h 106"/>
                <a:gd name="T32" fmla="*/ 15 w 136"/>
                <a:gd name="T33" fmla="*/ 81 h 106"/>
                <a:gd name="T34" fmla="*/ 15 w 136"/>
                <a:gd name="T35" fmla="*/ 76 h 106"/>
                <a:gd name="T36" fmla="*/ 25 w 136"/>
                <a:gd name="T37" fmla="*/ 61 h 106"/>
                <a:gd name="T38" fmla="*/ 25 w 136"/>
                <a:gd name="T39" fmla="*/ 55 h 106"/>
                <a:gd name="T40" fmla="*/ 10 w 136"/>
                <a:gd name="T41" fmla="*/ 50 h 106"/>
                <a:gd name="T42" fmla="*/ 0 w 136"/>
                <a:gd name="T43" fmla="*/ 45 h 106"/>
                <a:gd name="T44" fmla="*/ 15 w 136"/>
                <a:gd name="T45" fmla="*/ 35 h 106"/>
                <a:gd name="T46" fmla="*/ 25 w 136"/>
                <a:gd name="T47" fmla="*/ 35 h 106"/>
                <a:gd name="T48" fmla="*/ 35 w 136"/>
                <a:gd name="T49" fmla="*/ 30 h 106"/>
                <a:gd name="T50" fmla="*/ 40 w 136"/>
                <a:gd name="T51" fmla="*/ 35 h 106"/>
                <a:gd name="T52" fmla="*/ 45 w 136"/>
                <a:gd name="T53" fmla="*/ 30 h 106"/>
                <a:gd name="T54" fmla="*/ 55 w 136"/>
                <a:gd name="T55" fmla="*/ 20 h 106"/>
                <a:gd name="T56" fmla="*/ 71 w 136"/>
                <a:gd name="T57" fmla="*/ 10 h 106"/>
                <a:gd name="T58" fmla="*/ 76 w 136"/>
                <a:gd name="T59" fmla="*/ 10 h 106"/>
                <a:gd name="T60" fmla="*/ 91 w 136"/>
                <a:gd name="T61" fmla="*/ 5 h 106"/>
                <a:gd name="T62" fmla="*/ 111 w 136"/>
                <a:gd name="T63" fmla="*/ 5 h 106"/>
                <a:gd name="T64" fmla="*/ 126 w 136"/>
                <a:gd name="T65" fmla="*/ 0 h 106"/>
                <a:gd name="T66" fmla="*/ 136 w 136"/>
                <a:gd name="T67" fmla="*/ 5 h 106"/>
                <a:gd name="T68" fmla="*/ 136 w 136"/>
                <a:gd name="T69" fmla="*/ 10 h 106"/>
                <a:gd name="T70" fmla="*/ 126 w 136"/>
                <a:gd name="T71" fmla="*/ 15 h 106"/>
                <a:gd name="T72" fmla="*/ 121 w 136"/>
                <a:gd name="T73" fmla="*/ 30 h 106"/>
                <a:gd name="T74" fmla="*/ 126 w 136"/>
                <a:gd name="T75"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 h="106">
                  <a:moveTo>
                    <a:pt x="126" y="40"/>
                  </a:moveTo>
                  <a:lnTo>
                    <a:pt x="126" y="40"/>
                  </a:lnTo>
                  <a:lnTo>
                    <a:pt x="131" y="55"/>
                  </a:lnTo>
                  <a:lnTo>
                    <a:pt x="126" y="61"/>
                  </a:lnTo>
                  <a:lnTo>
                    <a:pt x="126" y="66"/>
                  </a:lnTo>
                  <a:lnTo>
                    <a:pt x="126" y="71"/>
                  </a:lnTo>
                  <a:lnTo>
                    <a:pt x="121" y="76"/>
                  </a:lnTo>
                  <a:lnTo>
                    <a:pt x="116" y="76"/>
                  </a:lnTo>
                  <a:lnTo>
                    <a:pt x="116" y="76"/>
                  </a:lnTo>
                  <a:lnTo>
                    <a:pt x="111" y="81"/>
                  </a:lnTo>
                  <a:lnTo>
                    <a:pt x="111" y="81"/>
                  </a:lnTo>
                  <a:lnTo>
                    <a:pt x="101" y="86"/>
                  </a:lnTo>
                  <a:lnTo>
                    <a:pt x="101" y="91"/>
                  </a:lnTo>
                  <a:lnTo>
                    <a:pt x="96" y="91"/>
                  </a:lnTo>
                  <a:lnTo>
                    <a:pt x="96" y="91"/>
                  </a:lnTo>
                  <a:lnTo>
                    <a:pt x="91" y="91"/>
                  </a:lnTo>
                  <a:lnTo>
                    <a:pt x="91" y="91"/>
                  </a:lnTo>
                  <a:lnTo>
                    <a:pt x="86" y="91"/>
                  </a:lnTo>
                  <a:lnTo>
                    <a:pt x="81" y="91"/>
                  </a:lnTo>
                  <a:lnTo>
                    <a:pt x="76" y="96"/>
                  </a:lnTo>
                  <a:lnTo>
                    <a:pt x="71" y="96"/>
                  </a:lnTo>
                  <a:lnTo>
                    <a:pt x="71" y="96"/>
                  </a:lnTo>
                  <a:lnTo>
                    <a:pt x="60" y="101"/>
                  </a:lnTo>
                  <a:lnTo>
                    <a:pt x="55" y="96"/>
                  </a:lnTo>
                  <a:lnTo>
                    <a:pt x="50" y="101"/>
                  </a:lnTo>
                  <a:lnTo>
                    <a:pt x="40" y="96"/>
                  </a:lnTo>
                  <a:lnTo>
                    <a:pt x="40" y="101"/>
                  </a:lnTo>
                  <a:lnTo>
                    <a:pt x="35" y="101"/>
                  </a:lnTo>
                  <a:lnTo>
                    <a:pt x="25" y="106"/>
                  </a:lnTo>
                  <a:lnTo>
                    <a:pt x="20" y="101"/>
                  </a:lnTo>
                  <a:lnTo>
                    <a:pt x="20" y="96"/>
                  </a:lnTo>
                  <a:lnTo>
                    <a:pt x="15" y="96"/>
                  </a:lnTo>
                  <a:lnTo>
                    <a:pt x="20" y="91"/>
                  </a:lnTo>
                  <a:lnTo>
                    <a:pt x="15" y="81"/>
                  </a:lnTo>
                  <a:lnTo>
                    <a:pt x="20" y="76"/>
                  </a:lnTo>
                  <a:lnTo>
                    <a:pt x="15" y="76"/>
                  </a:lnTo>
                  <a:lnTo>
                    <a:pt x="20" y="61"/>
                  </a:lnTo>
                  <a:lnTo>
                    <a:pt x="25" y="61"/>
                  </a:lnTo>
                  <a:lnTo>
                    <a:pt x="25" y="61"/>
                  </a:lnTo>
                  <a:lnTo>
                    <a:pt x="25" y="55"/>
                  </a:lnTo>
                  <a:lnTo>
                    <a:pt x="15" y="55"/>
                  </a:lnTo>
                  <a:lnTo>
                    <a:pt x="10" y="50"/>
                  </a:lnTo>
                  <a:lnTo>
                    <a:pt x="5" y="50"/>
                  </a:lnTo>
                  <a:lnTo>
                    <a:pt x="0" y="45"/>
                  </a:lnTo>
                  <a:lnTo>
                    <a:pt x="10" y="35"/>
                  </a:lnTo>
                  <a:lnTo>
                    <a:pt x="15" y="35"/>
                  </a:lnTo>
                  <a:lnTo>
                    <a:pt x="25" y="35"/>
                  </a:lnTo>
                  <a:lnTo>
                    <a:pt x="25" y="35"/>
                  </a:lnTo>
                  <a:lnTo>
                    <a:pt x="25" y="35"/>
                  </a:lnTo>
                  <a:lnTo>
                    <a:pt x="35" y="30"/>
                  </a:lnTo>
                  <a:lnTo>
                    <a:pt x="40" y="30"/>
                  </a:lnTo>
                  <a:lnTo>
                    <a:pt x="40" y="35"/>
                  </a:lnTo>
                  <a:lnTo>
                    <a:pt x="45" y="35"/>
                  </a:lnTo>
                  <a:lnTo>
                    <a:pt x="45" y="30"/>
                  </a:lnTo>
                  <a:lnTo>
                    <a:pt x="50" y="25"/>
                  </a:lnTo>
                  <a:lnTo>
                    <a:pt x="55" y="20"/>
                  </a:lnTo>
                  <a:lnTo>
                    <a:pt x="65" y="15"/>
                  </a:lnTo>
                  <a:lnTo>
                    <a:pt x="71" y="10"/>
                  </a:lnTo>
                  <a:lnTo>
                    <a:pt x="76" y="10"/>
                  </a:lnTo>
                  <a:lnTo>
                    <a:pt x="76" y="10"/>
                  </a:lnTo>
                  <a:lnTo>
                    <a:pt x="81" y="10"/>
                  </a:lnTo>
                  <a:lnTo>
                    <a:pt x="91" y="5"/>
                  </a:lnTo>
                  <a:lnTo>
                    <a:pt x="106" y="10"/>
                  </a:lnTo>
                  <a:lnTo>
                    <a:pt x="111" y="5"/>
                  </a:lnTo>
                  <a:lnTo>
                    <a:pt x="121" y="5"/>
                  </a:lnTo>
                  <a:lnTo>
                    <a:pt x="126" y="0"/>
                  </a:lnTo>
                  <a:lnTo>
                    <a:pt x="131" y="5"/>
                  </a:lnTo>
                  <a:lnTo>
                    <a:pt x="136" y="5"/>
                  </a:lnTo>
                  <a:lnTo>
                    <a:pt x="136" y="5"/>
                  </a:lnTo>
                  <a:lnTo>
                    <a:pt x="136" y="10"/>
                  </a:lnTo>
                  <a:lnTo>
                    <a:pt x="131" y="15"/>
                  </a:lnTo>
                  <a:lnTo>
                    <a:pt x="126" y="15"/>
                  </a:lnTo>
                  <a:lnTo>
                    <a:pt x="126" y="25"/>
                  </a:lnTo>
                  <a:lnTo>
                    <a:pt x="121" y="30"/>
                  </a:lnTo>
                  <a:lnTo>
                    <a:pt x="126" y="35"/>
                  </a:lnTo>
                  <a:lnTo>
                    <a:pt x="126" y="40"/>
                  </a:lnTo>
                  <a:lnTo>
                    <a:pt x="126" y="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3" name="Freeform 127"/>
            <p:cNvSpPr>
              <a:spLocks/>
            </p:cNvSpPr>
            <p:nvPr/>
          </p:nvSpPr>
          <p:spPr bwMode="auto">
            <a:xfrm>
              <a:off x="3916364" y="2949575"/>
              <a:ext cx="144463" cy="136525"/>
            </a:xfrm>
            <a:custGeom>
              <a:avLst/>
              <a:gdLst>
                <a:gd name="T0" fmla="*/ 41 w 91"/>
                <a:gd name="T1" fmla="*/ 81 h 86"/>
                <a:gd name="T2" fmla="*/ 41 w 91"/>
                <a:gd name="T3" fmla="*/ 86 h 86"/>
                <a:gd name="T4" fmla="*/ 36 w 91"/>
                <a:gd name="T5" fmla="*/ 81 h 86"/>
                <a:gd name="T6" fmla="*/ 31 w 91"/>
                <a:gd name="T7" fmla="*/ 76 h 86"/>
                <a:gd name="T8" fmla="*/ 26 w 91"/>
                <a:gd name="T9" fmla="*/ 81 h 86"/>
                <a:gd name="T10" fmla="*/ 21 w 91"/>
                <a:gd name="T11" fmla="*/ 81 h 86"/>
                <a:gd name="T12" fmla="*/ 15 w 91"/>
                <a:gd name="T13" fmla="*/ 76 h 86"/>
                <a:gd name="T14" fmla="*/ 10 w 91"/>
                <a:gd name="T15" fmla="*/ 66 h 86"/>
                <a:gd name="T16" fmla="*/ 10 w 91"/>
                <a:gd name="T17" fmla="*/ 61 h 86"/>
                <a:gd name="T18" fmla="*/ 5 w 91"/>
                <a:gd name="T19" fmla="*/ 56 h 86"/>
                <a:gd name="T20" fmla="*/ 5 w 91"/>
                <a:gd name="T21" fmla="*/ 51 h 86"/>
                <a:gd name="T22" fmla="*/ 5 w 91"/>
                <a:gd name="T23" fmla="*/ 46 h 86"/>
                <a:gd name="T24" fmla="*/ 5 w 91"/>
                <a:gd name="T25" fmla="*/ 35 h 86"/>
                <a:gd name="T26" fmla="*/ 10 w 91"/>
                <a:gd name="T27" fmla="*/ 35 h 86"/>
                <a:gd name="T28" fmla="*/ 10 w 91"/>
                <a:gd name="T29" fmla="*/ 30 h 86"/>
                <a:gd name="T30" fmla="*/ 15 w 91"/>
                <a:gd name="T31" fmla="*/ 20 h 86"/>
                <a:gd name="T32" fmla="*/ 21 w 91"/>
                <a:gd name="T33" fmla="*/ 10 h 86"/>
                <a:gd name="T34" fmla="*/ 36 w 91"/>
                <a:gd name="T35" fmla="*/ 15 h 86"/>
                <a:gd name="T36" fmla="*/ 36 w 91"/>
                <a:gd name="T37" fmla="*/ 10 h 86"/>
                <a:gd name="T38" fmla="*/ 36 w 91"/>
                <a:gd name="T39" fmla="*/ 5 h 86"/>
                <a:gd name="T40" fmla="*/ 46 w 91"/>
                <a:gd name="T41" fmla="*/ 0 h 86"/>
                <a:gd name="T42" fmla="*/ 56 w 91"/>
                <a:gd name="T43" fmla="*/ 0 h 86"/>
                <a:gd name="T44" fmla="*/ 66 w 91"/>
                <a:gd name="T45" fmla="*/ 0 h 86"/>
                <a:gd name="T46" fmla="*/ 76 w 91"/>
                <a:gd name="T47" fmla="*/ 15 h 86"/>
                <a:gd name="T48" fmla="*/ 76 w 91"/>
                <a:gd name="T49" fmla="*/ 25 h 86"/>
                <a:gd name="T50" fmla="*/ 86 w 91"/>
                <a:gd name="T51" fmla="*/ 25 h 86"/>
                <a:gd name="T52" fmla="*/ 91 w 91"/>
                <a:gd name="T53" fmla="*/ 30 h 86"/>
                <a:gd name="T54" fmla="*/ 91 w 91"/>
                <a:gd name="T55" fmla="*/ 41 h 86"/>
                <a:gd name="T56" fmla="*/ 91 w 91"/>
                <a:gd name="T57" fmla="*/ 61 h 86"/>
                <a:gd name="T58" fmla="*/ 86 w 91"/>
                <a:gd name="T59" fmla="*/ 61 h 86"/>
                <a:gd name="T60" fmla="*/ 76 w 91"/>
                <a:gd name="T61" fmla="*/ 61 h 86"/>
                <a:gd name="T62" fmla="*/ 71 w 91"/>
                <a:gd name="T63" fmla="*/ 66 h 86"/>
                <a:gd name="T64" fmla="*/ 66 w 91"/>
                <a:gd name="T65" fmla="*/ 71 h 86"/>
                <a:gd name="T66" fmla="*/ 61 w 91"/>
                <a:gd name="T67" fmla="*/ 71 h 86"/>
                <a:gd name="T68" fmla="*/ 51 w 91"/>
                <a:gd name="T69" fmla="*/ 76 h 86"/>
                <a:gd name="T70" fmla="*/ 41 w 91"/>
                <a:gd name="T71"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86">
                  <a:moveTo>
                    <a:pt x="41" y="81"/>
                  </a:moveTo>
                  <a:lnTo>
                    <a:pt x="41" y="81"/>
                  </a:lnTo>
                  <a:lnTo>
                    <a:pt x="41" y="86"/>
                  </a:lnTo>
                  <a:lnTo>
                    <a:pt x="41" y="86"/>
                  </a:lnTo>
                  <a:lnTo>
                    <a:pt x="36" y="81"/>
                  </a:lnTo>
                  <a:lnTo>
                    <a:pt x="36" y="81"/>
                  </a:lnTo>
                  <a:lnTo>
                    <a:pt x="31" y="76"/>
                  </a:lnTo>
                  <a:lnTo>
                    <a:pt x="31" y="76"/>
                  </a:lnTo>
                  <a:lnTo>
                    <a:pt x="26" y="81"/>
                  </a:lnTo>
                  <a:lnTo>
                    <a:pt x="26" y="81"/>
                  </a:lnTo>
                  <a:lnTo>
                    <a:pt x="26" y="81"/>
                  </a:lnTo>
                  <a:lnTo>
                    <a:pt x="21" y="81"/>
                  </a:lnTo>
                  <a:lnTo>
                    <a:pt x="21" y="81"/>
                  </a:lnTo>
                  <a:lnTo>
                    <a:pt x="15" y="76"/>
                  </a:lnTo>
                  <a:lnTo>
                    <a:pt x="10" y="71"/>
                  </a:lnTo>
                  <a:lnTo>
                    <a:pt x="10" y="66"/>
                  </a:lnTo>
                  <a:lnTo>
                    <a:pt x="10" y="61"/>
                  </a:lnTo>
                  <a:lnTo>
                    <a:pt x="10" y="61"/>
                  </a:lnTo>
                  <a:lnTo>
                    <a:pt x="10" y="56"/>
                  </a:lnTo>
                  <a:lnTo>
                    <a:pt x="5" y="56"/>
                  </a:lnTo>
                  <a:lnTo>
                    <a:pt x="0" y="51"/>
                  </a:lnTo>
                  <a:lnTo>
                    <a:pt x="5" y="51"/>
                  </a:lnTo>
                  <a:lnTo>
                    <a:pt x="5" y="46"/>
                  </a:lnTo>
                  <a:lnTo>
                    <a:pt x="5" y="46"/>
                  </a:lnTo>
                  <a:lnTo>
                    <a:pt x="5" y="35"/>
                  </a:lnTo>
                  <a:lnTo>
                    <a:pt x="5" y="35"/>
                  </a:lnTo>
                  <a:lnTo>
                    <a:pt x="5" y="35"/>
                  </a:lnTo>
                  <a:lnTo>
                    <a:pt x="10" y="35"/>
                  </a:lnTo>
                  <a:lnTo>
                    <a:pt x="10" y="35"/>
                  </a:lnTo>
                  <a:lnTo>
                    <a:pt x="10" y="30"/>
                  </a:lnTo>
                  <a:lnTo>
                    <a:pt x="15" y="20"/>
                  </a:lnTo>
                  <a:lnTo>
                    <a:pt x="15" y="20"/>
                  </a:lnTo>
                  <a:lnTo>
                    <a:pt x="15" y="15"/>
                  </a:lnTo>
                  <a:lnTo>
                    <a:pt x="21" y="10"/>
                  </a:lnTo>
                  <a:lnTo>
                    <a:pt x="36" y="15"/>
                  </a:lnTo>
                  <a:lnTo>
                    <a:pt x="36" y="15"/>
                  </a:lnTo>
                  <a:lnTo>
                    <a:pt x="36" y="10"/>
                  </a:lnTo>
                  <a:lnTo>
                    <a:pt x="36" y="10"/>
                  </a:lnTo>
                  <a:lnTo>
                    <a:pt x="36" y="5"/>
                  </a:lnTo>
                  <a:lnTo>
                    <a:pt x="36" y="5"/>
                  </a:lnTo>
                  <a:lnTo>
                    <a:pt x="41" y="5"/>
                  </a:lnTo>
                  <a:lnTo>
                    <a:pt x="46" y="0"/>
                  </a:lnTo>
                  <a:lnTo>
                    <a:pt x="51" y="5"/>
                  </a:lnTo>
                  <a:lnTo>
                    <a:pt x="56" y="0"/>
                  </a:lnTo>
                  <a:lnTo>
                    <a:pt x="61" y="0"/>
                  </a:lnTo>
                  <a:lnTo>
                    <a:pt x="66" y="0"/>
                  </a:lnTo>
                  <a:lnTo>
                    <a:pt x="71" y="15"/>
                  </a:lnTo>
                  <a:lnTo>
                    <a:pt x="76" y="15"/>
                  </a:lnTo>
                  <a:lnTo>
                    <a:pt x="76" y="20"/>
                  </a:lnTo>
                  <a:lnTo>
                    <a:pt x="76" y="25"/>
                  </a:lnTo>
                  <a:lnTo>
                    <a:pt x="81" y="30"/>
                  </a:lnTo>
                  <a:lnTo>
                    <a:pt x="86" y="25"/>
                  </a:lnTo>
                  <a:lnTo>
                    <a:pt x="86" y="30"/>
                  </a:lnTo>
                  <a:lnTo>
                    <a:pt x="91" y="30"/>
                  </a:lnTo>
                  <a:lnTo>
                    <a:pt x="91" y="35"/>
                  </a:lnTo>
                  <a:lnTo>
                    <a:pt x="91" y="41"/>
                  </a:lnTo>
                  <a:lnTo>
                    <a:pt x="91" y="56"/>
                  </a:lnTo>
                  <a:lnTo>
                    <a:pt x="91" y="61"/>
                  </a:lnTo>
                  <a:lnTo>
                    <a:pt x="91" y="61"/>
                  </a:lnTo>
                  <a:lnTo>
                    <a:pt x="86" y="61"/>
                  </a:lnTo>
                  <a:lnTo>
                    <a:pt x="81" y="61"/>
                  </a:lnTo>
                  <a:lnTo>
                    <a:pt x="76" y="61"/>
                  </a:lnTo>
                  <a:lnTo>
                    <a:pt x="76" y="66"/>
                  </a:lnTo>
                  <a:lnTo>
                    <a:pt x="71" y="66"/>
                  </a:lnTo>
                  <a:lnTo>
                    <a:pt x="66" y="71"/>
                  </a:lnTo>
                  <a:lnTo>
                    <a:pt x="66" y="71"/>
                  </a:lnTo>
                  <a:lnTo>
                    <a:pt x="66" y="71"/>
                  </a:lnTo>
                  <a:lnTo>
                    <a:pt x="61" y="71"/>
                  </a:lnTo>
                  <a:lnTo>
                    <a:pt x="56" y="71"/>
                  </a:lnTo>
                  <a:lnTo>
                    <a:pt x="51" y="76"/>
                  </a:lnTo>
                  <a:lnTo>
                    <a:pt x="46" y="76"/>
                  </a:lnTo>
                  <a:lnTo>
                    <a:pt x="41" y="81"/>
                  </a:lnTo>
                  <a:lnTo>
                    <a:pt x="41" y="8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4" name="Freeform 128"/>
            <p:cNvSpPr>
              <a:spLocks/>
            </p:cNvSpPr>
            <p:nvPr/>
          </p:nvSpPr>
          <p:spPr bwMode="auto">
            <a:xfrm>
              <a:off x="3965576" y="3046413"/>
              <a:ext cx="233363" cy="120650"/>
            </a:xfrm>
            <a:custGeom>
              <a:avLst/>
              <a:gdLst>
                <a:gd name="T0" fmla="*/ 141 w 147"/>
                <a:gd name="T1" fmla="*/ 30 h 76"/>
                <a:gd name="T2" fmla="*/ 147 w 147"/>
                <a:gd name="T3" fmla="*/ 35 h 76"/>
                <a:gd name="T4" fmla="*/ 147 w 147"/>
                <a:gd name="T5" fmla="*/ 40 h 76"/>
                <a:gd name="T6" fmla="*/ 141 w 147"/>
                <a:gd name="T7" fmla="*/ 50 h 76"/>
                <a:gd name="T8" fmla="*/ 136 w 147"/>
                <a:gd name="T9" fmla="*/ 61 h 76"/>
                <a:gd name="T10" fmla="*/ 121 w 147"/>
                <a:gd name="T11" fmla="*/ 71 h 76"/>
                <a:gd name="T12" fmla="*/ 111 w 147"/>
                <a:gd name="T13" fmla="*/ 76 h 76"/>
                <a:gd name="T14" fmla="*/ 101 w 147"/>
                <a:gd name="T15" fmla="*/ 76 h 76"/>
                <a:gd name="T16" fmla="*/ 101 w 147"/>
                <a:gd name="T17" fmla="*/ 71 h 76"/>
                <a:gd name="T18" fmla="*/ 106 w 147"/>
                <a:gd name="T19" fmla="*/ 71 h 76"/>
                <a:gd name="T20" fmla="*/ 91 w 147"/>
                <a:gd name="T21" fmla="*/ 61 h 76"/>
                <a:gd name="T22" fmla="*/ 86 w 147"/>
                <a:gd name="T23" fmla="*/ 55 h 76"/>
                <a:gd name="T24" fmla="*/ 76 w 147"/>
                <a:gd name="T25" fmla="*/ 50 h 76"/>
                <a:gd name="T26" fmla="*/ 71 w 147"/>
                <a:gd name="T27" fmla="*/ 50 h 76"/>
                <a:gd name="T28" fmla="*/ 66 w 147"/>
                <a:gd name="T29" fmla="*/ 50 h 76"/>
                <a:gd name="T30" fmla="*/ 60 w 147"/>
                <a:gd name="T31" fmla="*/ 50 h 76"/>
                <a:gd name="T32" fmla="*/ 60 w 147"/>
                <a:gd name="T33" fmla="*/ 50 h 76"/>
                <a:gd name="T34" fmla="*/ 55 w 147"/>
                <a:gd name="T35" fmla="*/ 55 h 76"/>
                <a:gd name="T36" fmla="*/ 55 w 147"/>
                <a:gd name="T37" fmla="*/ 61 h 76"/>
                <a:gd name="T38" fmla="*/ 55 w 147"/>
                <a:gd name="T39" fmla="*/ 61 h 76"/>
                <a:gd name="T40" fmla="*/ 45 w 147"/>
                <a:gd name="T41" fmla="*/ 66 h 76"/>
                <a:gd name="T42" fmla="*/ 40 w 147"/>
                <a:gd name="T43" fmla="*/ 61 h 76"/>
                <a:gd name="T44" fmla="*/ 40 w 147"/>
                <a:gd name="T45" fmla="*/ 61 h 76"/>
                <a:gd name="T46" fmla="*/ 35 w 147"/>
                <a:gd name="T47" fmla="*/ 61 h 76"/>
                <a:gd name="T48" fmla="*/ 20 w 147"/>
                <a:gd name="T49" fmla="*/ 66 h 76"/>
                <a:gd name="T50" fmla="*/ 15 w 147"/>
                <a:gd name="T51" fmla="*/ 61 h 76"/>
                <a:gd name="T52" fmla="*/ 10 w 147"/>
                <a:gd name="T53" fmla="*/ 66 h 76"/>
                <a:gd name="T54" fmla="*/ 10 w 147"/>
                <a:gd name="T55" fmla="*/ 66 h 76"/>
                <a:gd name="T56" fmla="*/ 0 w 147"/>
                <a:gd name="T57" fmla="*/ 55 h 76"/>
                <a:gd name="T58" fmla="*/ 5 w 147"/>
                <a:gd name="T59" fmla="*/ 45 h 76"/>
                <a:gd name="T60" fmla="*/ 10 w 147"/>
                <a:gd name="T61" fmla="*/ 40 h 76"/>
                <a:gd name="T62" fmla="*/ 10 w 147"/>
                <a:gd name="T63" fmla="*/ 25 h 76"/>
                <a:gd name="T64" fmla="*/ 10 w 147"/>
                <a:gd name="T65" fmla="*/ 25 h 76"/>
                <a:gd name="T66" fmla="*/ 10 w 147"/>
                <a:gd name="T67" fmla="*/ 20 h 76"/>
                <a:gd name="T68" fmla="*/ 20 w 147"/>
                <a:gd name="T69" fmla="*/ 15 h 76"/>
                <a:gd name="T70" fmla="*/ 30 w 147"/>
                <a:gd name="T71" fmla="*/ 10 h 76"/>
                <a:gd name="T72" fmla="*/ 35 w 147"/>
                <a:gd name="T73" fmla="*/ 10 h 76"/>
                <a:gd name="T74" fmla="*/ 40 w 147"/>
                <a:gd name="T75" fmla="*/ 5 h 76"/>
                <a:gd name="T76" fmla="*/ 45 w 147"/>
                <a:gd name="T77" fmla="*/ 0 h 76"/>
                <a:gd name="T78" fmla="*/ 55 w 147"/>
                <a:gd name="T79" fmla="*/ 0 h 76"/>
                <a:gd name="T80" fmla="*/ 60 w 147"/>
                <a:gd name="T81" fmla="*/ 0 h 76"/>
                <a:gd name="T82" fmla="*/ 71 w 147"/>
                <a:gd name="T83" fmla="*/ 0 h 76"/>
                <a:gd name="T84" fmla="*/ 76 w 147"/>
                <a:gd name="T85" fmla="*/ 5 h 76"/>
                <a:gd name="T86" fmla="*/ 96 w 147"/>
                <a:gd name="T87" fmla="*/ 10 h 76"/>
                <a:gd name="T88" fmla="*/ 106 w 147"/>
                <a:gd name="T89" fmla="*/ 10 h 76"/>
                <a:gd name="T90" fmla="*/ 116 w 147"/>
                <a:gd name="T91" fmla="*/ 10 h 76"/>
                <a:gd name="T92" fmla="*/ 111 w 147"/>
                <a:gd name="T93" fmla="*/ 15 h 76"/>
                <a:gd name="T94" fmla="*/ 116 w 147"/>
                <a:gd name="T95" fmla="*/ 35 h 76"/>
                <a:gd name="T96" fmla="*/ 121 w 147"/>
                <a:gd name="T97" fmla="*/ 30 h 76"/>
                <a:gd name="T98" fmla="*/ 131 w 147"/>
                <a:gd name="T99" fmla="*/ 30 h 76"/>
                <a:gd name="T100" fmla="*/ 141 w 147"/>
                <a:gd name="T101" fmla="*/ 3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 h="76">
                  <a:moveTo>
                    <a:pt x="141" y="30"/>
                  </a:moveTo>
                  <a:lnTo>
                    <a:pt x="141" y="30"/>
                  </a:lnTo>
                  <a:lnTo>
                    <a:pt x="147" y="35"/>
                  </a:lnTo>
                  <a:lnTo>
                    <a:pt x="147" y="35"/>
                  </a:lnTo>
                  <a:lnTo>
                    <a:pt x="147" y="35"/>
                  </a:lnTo>
                  <a:lnTo>
                    <a:pt x="147" y="40"/>
                  </a:lnTo>
                  <a:lnTo>
                    <a:pt x="147" y="45"/>
                  </a:lnTo>
                  <a:lnTo>
                    <a:pt x="141" y="50"/>
                  </a:lnTo>
                  <a:lnTo>
                    <a:pt x="141" y="55"/>
                  </a:lnTo>
                  <a:lnTo>
                    <a:pt x="136" y="61"/>
                  </a:lnTo>
                  <a:lnTo>
                    <a:pt x="131" y="66"/>
                  </a:lnTo>
                  <a:lnTo>
                    <a:pt x="121" y="71"/>
                  </a:lnTo>
                  <a:lnTo>
                    <a:pt x="116" y="76"/>
                  </a:lnTo>
                  <a:lnTo>
                    <a:pt x="111" y="76"/>
                  </a:lnTo>
                  <a:lnTo>
                    <a:pt x="106" y="76"/>
                  </a:lnTo>
                  <a:lnTo>
                    <a:pt x="101" y="76"/>
                  </a:lnTo>
                  <a:lnTo>
                    <a:pt x="101" y="71"/>
                  </a:lnTo>
                  <a:lnTo>
                    <a:pt x="101" y="71"/>
                  </a:lnTo>
                  <a:lnTo>
                    <a:pt x="106" y="71"/>
                  </a:lnTo>
                  <a:lnTo>
                    <a:pt x="106" y="71"/>
                  </a:lnTo>
                  <a:lnTo>
                    <a:pt x="91" y="61"/>
                  </a:lnTo>
                  <a:lnTo>
                    <a:pt x="91" y="61"/>
                  </a:lnTo>
                  <a:lnTo>
                    <a:pt x="86" y="55"/>
                  </a:lnTo>
                  <a:lnTo>
                    <a:pt x="86" y="55"/>
                  </a:lnTo>
                  <a:lnTo>
                    <a:pt x="76" y="55"/>
                  </a:lnTo>
                  <a:lnTo>
                    <a:pt x="76" y="50"/>
                  </a:lnTo>
                  <a:lnTo>
                    <a:pt x="76" y="55"/>
                  </a:lnTo>
                  <a:lnTo>
                    <a:pt x="71" y="50"/>
                  </a:lnTo>
                  <a:lnTo>
                    <a:pt x="66" y="50"/>
                  </a:lnTo>
                  <a:lnTo>
                    <a:pt x="66" y="50"/>
                  </a:lnTo>
                  <a:lnTo>
                    <a:pt x="60" y="50"/>
                  </a:lnTo>
                  <a:lnTo>
                    <a:pt x="60" y="50"/>
                  </a:lnTo>
                  <a:lnTo>
                    <a:pt x="60" y="50"/>
                  </a:lnTo>
                  <a:lnTo>
                    <a:pt x="60" y="50"/>
                  </a:lnTo>
                  <a:lnTo>
                    <a:pt x="55" y="50"/>
                  </a:lnTo>
                  <a:lnTo>
                    <a:pt x="55" y="55"/>
                  </a:lnTo>
                  <a:lnTo>
                    <a:pt x="55" y="55"/>
                  </a:lnTo>
                  <a:lnTo>
                    <a:pt x="55" y="61"/>
                  </a:lnTo>
                  <a:lnTo>
                    <a:pt x="55" y="61"/>
                  </a:lnTo>
                  <a:lnTo>
                    <a:pt x="55" y="61"/>
                  </a:lnTo>
                  <a:lnTo>
                    <a:pt x="50" y="61"/>
                  </a:lnTo>
                  <a:lnTo>
                    <a:pt x="45" y="66"/>
                  </a:lnTo>
                  <a:lnTo>
                    <a:pt x="45" y="66"/>
                  </a:lnTo>
                  <a:lnTo>
                    <a:pt x="40" y="61"/>
                  </a:lnTo>
                  <a:lnTo>
                    <a:pt x="40" y="61"/>
                  </a:lnTo>
                  <a:lnTo>
                    <a:pt x="40" y="61"/>
                  </a:lnTo>
                  <a:lnTo>
                    <a:pt x="40" y="61"/>
                  </a:lnTo>
                  <a:lnTo>
                    <a:pt x="35" y="61"/>
                  </a:lnTo>
                  <a:lnTo>
                    <a:pt x="20" y="66"/>
                  </a:lnTo>
                  <a:lnTo>
                    <a:pt x="20" y="66"/>
                  </a:lnTo>
                  <a:lnTo>
                    <a:pt x="15" y="61"/>
                  </a:lnTo>
                  <a:lnTo>
                    <a:pt x="15" y="61"/>
                  </a:lnTo>
                  <a:lnTo>
                    <a:pt x="15" y="66"/>
                  </a:lnTo>
                  <a:lnTo>
                    <a:pt x="10" y="66"/>
                  </a:lnTo>
                  <a:lnTo>
                    <a:pt x="10" y="66"/>
                  </a:lnTo>
                  <a:lnTo>
                    <a:pt x="10" y="66"/>
                  </a:lnTo>
                  <a:lnTo>
                    <a:pt x="5" y="61"/>
                  </a:lnTo>
                  <a:lnTo>
                    <a:pt x="0" y="55"/>
                  </a:lnTo>
                  <a:lnTo>
                    <a:pt x="5" y="50"/>
                  </a:lnTo>
                  <a:lnTo>
                    <a:pt x="5" y="45"/>
                  </a:lnTo>
                  <a:lnTo>
                    <a:pt x="5" y="40"/>
                  </a:lnTo>
                  <a:lnTo>
                    <a:pt x="10" y="40"/>
                  </a:lnTo>
                  <a:lnTo>
                    <a:pt x="10" y="30"/>
                  </a:lnTo>
                  <a:lnTo>
                    <a:pt x="10" y="25"/>
                  </a:lnTo>
                  <a:lnTo>
                    <a:pt x="10" y="25"/>
                  </a:lnTo>
                  <a:lnTo>
                    <a:pt x="10" y="25"/>
                  </a:lnTo>
                  <a:lnTo>
                    <a:pt x="10" y="20"/>
                  </a:lnTo>
                  <a:lnTo>
                    <a:pt x="10" y="20"/>
                  </a:lnTo>
                  <a:lnTo>
                    <a:pt x="15" y="15"/>
                  </a:lnTo>
                  <a:lnTo>
                    <a:pt x="20" y="15"/>
                  </a:lnTo>
                  <a:lnTo>
                    <a:pt x="25" y="10"/>
                  </a:lnTo>
                  <a:lnTo>
                    <a:pt x="30" y="10"/>
                  </a:lnTo>
                  <a:lnTo>
                    <a:pt x="35" y="10"/>
                  </a:lnTo>
                  <a:lnTo>
                    <a:pt x="35" y="10"/>
                  </a:lnTo>
                  <a:lnTo>
                    <a:pt x="35" y="10"/>
                  </a:lnTo>
                  <a:lnTo>
                    <a:pt x="40" y="5"/>
                  </a:lnTo>
                  <a:lnTo>
                    <a:pt x="45" y="5"/>
                  </a:lnTo>
                  <a:lnTo>
                    <a:pt x="45" y="0"/>
                  </a:lnTo>
                  <a:lnTo>
                    <a:pt x="50" y="0"/>
                  </a:lnTo>
                  <a:lnTo>
                    <a:pt x="55" y="0"/>
                  </a:lnTo>
                  <a:lnTo>
                    <a:pt x="60" y="0"/>
                  </a:lnTo>
                  <a:lnTo>
                    <a:pt x="60" y="0"/>
                  </a:lnTo>
                  <a:lnTo>
                    <a:pt x="66" y="0"/>
                  </a:lnTo>
                  <a:lnTo>
                    <a:pt x="71" y="0"/>
                  </a:lnTo>
                  <a:lnTo>
                    <a:pt x="71" y="5"/>
                  </a:lnTo>
                  <a:lnTo>
                    <a:pt x="76" y="5"/>
                  </a:lnTo>
                  <a:lnTo>
                    <a:pt x="91" y="10"/>
                  </a:lnTo>
                  <a:lnTo>
                    <a:pt x="96" y="10"/>
                  </a:lnTo>
                  <a:lnTo>
                    <a:pt x="96" y="10"/>
                  </a:lnTo>
                  <a:lnTo>
                    <a:pt x="106" y="10"/>
                  </a:lnTo>
                  <a:lnTo>
                    <a:pt x="111" y="10"/>
                  </a:lnTo>
                  <a:lnTo>
                    <a:pt x="116" y="10"/>
                  </a:lnTo>
                  <a:lnTo>
                    <a:pt x="111" y="15"/>
                  </a:lnTo>
                  <a:lnTo>
                    <a:pt x="111" y="15"/>
                  </a:lnTo>
                  <a:lnTo>
                    <a:pt x="116" y="25"/>
                  </a:lnTo>
                  <a:lnTo>
                    <a:pt x="116" y="35"/>
                  </a:lnTo>
                  <a:lnTo>
                    <a:pt x="116" y="35"/>
                  </a:lnTo>
                  <a:lnTo>
                    <a:pt x="121" y="30"/>
                  </a:lnTo>
                  <a:lnTo>
                    <a:pt x="126" y="30"/>
                  </a:lnTo>
                  <a:lnTo>
                    <a:pt x="131" y="30"/>
                  </a:lnTo>
                  <a:lnTo>
                    <a:pt x="136" y="35"/>
                  </a:lnTo>
                  <a:lnTo>
                    <a:pt x="141" y="3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5" name="Freeform 129"/>
            <p:cNvSpPr>
              <a:spLocks/>
            </p:cNvSpPr>
            <p:nvPr/>
          </p:nvSpPr>
          <p:spPr bwMode="auto">
            <a:xfrm>
              <a:off x="4052889" y="2965450"/>
              <a:ext cx="136525" cy="104775"/>
            </a:xfrm>
            <a:custGeom>
              <a:avLst/>
              <a:gdLst>
                <a:gd name="T0" fmla="*/ 71 w 86"/>
                <a:gd name="T1" fmla="*/ 25 h 66"/>
                <a:gd name="T2" fmla="*/ 71 w 86"/>
                <a:gd name="T3" fmla="*/ 25 h 66"/>
                <a:gd name="T4" fmla="*/ 81 w 86"/>
                <a:gd name="T5" fmla="*/ 20 h 66"/>
                <a:gd name="T6" fmla="*/ 81 w 86"/>
                <a:gd name="T7" fmla="*/ 25 h 66"/>
                <a:gd name="T8" fmla="*/ 86 w 86"/>
                <a:gd name="T9" fmla="*/ 31 h 66"/>
                <a:gd name="T10" fmla="*/ 81 w 86"/>
                <a:gd name="T11" fmla="*/ 31 h 66"/>
                <a:gd name="T12" fmla="*/ 76 w 86"/>
                <a:gd name="T13" fmla="*/ 36 h 66"/>
                <a:gd name="T14" fmla="*/ 76 w 86"/>
                <a:gd name="T15" fmla="*/ 41 h 66"/>
                <a:gd name="T16" fmla="*/ 81 w 86"/>
                <a:gd name="T17" fmla="*/ 51 h 66"/>
                <a:gd name="T18" fmla="*/ 81 w 86"/>
                <a:gd name="T19" fmla="*/ 51 h 66"/>
                <a:gd name="T20" fmla="*/ 76 w 86"/>
                <a:gd name="T21" fmla="*/ 51 h 66"/>
                <a:gd name="T22" fmla="*/ 76 w 86"/>
                <a:gd name="T23" fmla="*/ 56 h 66"/>
                <a:gd name="T24" fmla="*/ 76 w 86"/>
                <a:gd name="T25" fmla="*/ 61 h 66"/>
                <a:gd name="T26" fmla="*/ 76 w 86"/>
                <a:gd name="T27" fmla="*/ 61 h 66"/>
                <a:gd name="T28" fmla="*/ 71 w 86"/>
                <a:gd name="T29" fmla="*/ 66 h 66"/>
                <a:gd name="T30" fmla="*/ 66 w 86"/>
                <a:gd name="T31" fmla="*/ 56 h 66"/>
                <a:gd name="T32" fmla="*/ 61 w 86"/>
                <a:gd name="T33" fmla="*/ 61 h 66"/>
                <a:gd name="T34" fmla="*/ 61 w 86"/>
                <a:gd name="T35" fmla="*/ 61 h 66"/>
                <a:gd name="T36" fmla="*/ 56 w 86"/>
                <a:gd name="T37" fmla="*/ 61 h 66"/>
                <a:gd name="T38" fmla="*/ 51 w 86"/>
                <a:gd name="T39" fmla="*/ 61 h 66"/>
                <a:gd name="T40" fmla="*/ 41 w 86"/>
                <a:gd name="T41" fmla="*/ 61 h 66"/>
                <a:gd name="T42" fmla="*/ 41 w 86"/>
                <a:gd name="T43" fmla="*/ 61 h 66"/>
                <a:gd name="T44" fmla="*/ 36 w 86"/>
                <a:gd name="T45" fmla="*/ 61 h 66"/>
                <a:gd name="T46" fmla="*/ 21 w 86"/>
                <a:gd name="T47" fmla="*/ 56 h 66"/>
                <a:gd name="T48" fmla="*/ 16 w 86"/>
                <a:gd name="T49" fmla="*/ 56 h 66"/>
                <a:gd name="T50" fmla="*/ 16 w 86"/>
                <a:gd name="T51" fmla="*/ 51 h 66"/>
                <a:gd name="T52" fmla="*/ 11 w 86"/>
                <a:gd name="T53" fmla="*/ 51 h 66"/>
                <a:gd name="T54" fmla="*/ 5 w 86"/>
                <a:gd name="T55" fmla="*/ 51 h 66"/>
                <a:gd name="T56" fmla="*/ 5 w 86"/>
                <a:gd name="T57" fmla="*/ 46 h 66"/>
                <a:gd name="T58" fmla="*/ 5 w 86"/>
                <a:gd name="T59" fmla="*/ 31 h 66"/>
                <a:gd name="T60" fmla="*/ 5 w 86"/>
                <a:gd name="T61" fmla="*/ 25 h 66"/>
                <a:gd name="T62" fmla="*/ 5 w 86"/>
                <a:gd name="T63" fmla="*/ 20 h 66"/>
                <a:gd name="T64" fmla="*/ 0 w 86"/>
                <a:gd name="T65" fmla="*/ 20 h 66"/>
                <a:gd name="T66" fmla="*/ 0 w 86"/>
                <a:gd name="T67" fmla="*/ 15 h 66"/>
                <a:gd name="T68" fmla="*/ 5 w 86"/>
                <a:gd name="T69" fmla="*/ 10 h 66"/>
                <a:gd name="T70" fmla="*/ 16 w 86"/>
                <a:gd name="T71" fmla="*/ 15 h 66"/>
                <a:gd name="T72" fmla="*/ 16 w 86"/>
                <a:gd name="T73" fmla="*/ 15 h 66"/>
                <a:gd name="T74" fmla="*/ 16 w 86"/>
                <a:gd name="T75" fmla="*/ 15 h 66"/>
                <a:gd name="T76" fmla="*/ 21 w 86"/>
                <a:gd name="T77" fmla="*/ 15 h 66"/>
                <a:gd name="T78" fmla="*/ 31 w 86"/>
                <a:gd name="T79" fmla="*/ 15 h 66"/>
                <a:gd name="T80" fmla="*/ 31 w 86"/>
                <a:gd name="T81" fmla="*/ 10 h 66"/>
                <a:gd name="T82" fmla="*/ 36 w 86"/>
                <a:gd name="T83" fmla="*/ 10 h 66"/>
                <a:gd name="T84" fmla="*/ 36 w 86"/>
                <a:gd name="T85" fmla="*/ 5 h 66"/>
                <a:gd name="T86" fmla="*/ 36 w 86"/>
                <a:gd name="T87" fmla="*/ 5 h 66"/>
                <a:gd name="T88" fmla="*/ 36 w 86"/>
                <a:gd name="T89" fmla="*/ 5 h 66"/>
                <a:gd name="T90" fmla="*/ 46 w 86"/>
                <a:gd name="T91" fmla="*/ 0 h 66"/>
                <a:gd name="T92" fmla="*/ 46 w 86"/>
                <a:gd name="T93" fmla="*/ 5 h 66"/>
                <a:gd name="T94" fmla="*/ 51 w 86"/>
                <a:gd name="T95" fmla="*/ 5 h 66"/>
                <a:gd name="T96" fmla="*/ 61 w 86"/>
                <a:gd name="T97" fmla="*/ 15 h 66"/>
                <a:gd name="T98" fmla="*/ 66 w 86"/>
                <a:gd name="T99" fmla="*/ 15 h 66"/>
                <a:gd name="T100" fmla="*/ 61 w 86"/>
                <a:gd name="T101" fmla="*/ 15 h 66"/>
                <a:gd name="T102" fmla="*/ 61 w 86"/>
                <a:gd name="T103" fmla="*/ 20 h 66"/>
                <a:gd name="T104" fmla="*/ 71 w 86"/>
                <a:gd name="T105" fmla="*/ 2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66">
                  <a:moveTo>
                    <a:pt x="71" y="25"/>
                  </a:moveTo>
                  <a:lnTo>
                    <a:pt x="71" y="25"/>
                  </a:lnTo>
                  <a:lnTo>
                    <a:pt x="81" y="20"/>
                  </a:lnTo>
                  <a:lnTo>
                    <a:pt x="81" y="25"/>
                  </a:lnTo>
                  <a:lnTo>
                    <a:pt x="86" y="31"/>
                  </a:lnTo>
                  <a:lnTo>
                    <a:pt x="81" y="31"/>
                  </a:lnTo>
                  <a:lnTo>
                    <a:pt x="76" y="36"/>
                  </a:lnTo>
                  <a:lnTo>
                    <a:pt x="76" y="41"/>
                  </a:lnTo>
                  <a:lnTo>
                    <a:pt x="81" y="51"/>
                  </a:lnTo>
                  <a:lnTo>
                    <a:pt x="81" y="51"/>
                  </a:lnTo>
                  <a:lnTo>
                    <a:pt x="76" y="51"/>
                  </a:lnTo>
                  <a:lnTo>
                    <a:pt x="76" y="56"/>
                  </a:lnTo>
                  <a:lnTo>
                    <a:pt x="76" y="61"/>
                  </a:lnTo>
                  <a:lnTo>
                    <a:pt x="76" y="61"/>
                  </a:lnTo>
                  <a:lnTo>
                    <a:pt x="71" y="66"/>
                  </a:lnTo>
                  <a:lnTo>
                    <a:pt x="66" y="56"/>
                  </a:lnTo>
                  <a:lnTo>
                    <a:pt x="61" y="61"/>
                  </a:lnTo>
                  <a:lnTo>
                    <a:pt x="61" y="61"/>
                  </a:lnTo>
                  <a:lnTo>
                    <a:pt x="56" y="61"/>
                  </a:lnTo>
                  <a:lnTo>
                    <a:pt x="51" y="61"/>
                  </a:lnTo>
                  <a:lnTo>
                    <a:pt x="41" y="61"/>
                  </a:lnTo>
                  <a:lnTo>
                    <a:pt x="41" y="61"/>
                  </a:lnTo>
                  <a:lnTo>
                    <a:pt x="36" y="61"/>
                  </a:lnTo>
                  <a:lnTo>
                    <a:pt x="21" y="56"/>
                  </a:lnTo>
                  <a:lnTo>
                    <a:pt x="16" y="56"/>
                  </a:lnTo>
                  <a:lnTo>
                    <a:pt x="16" y="51"/>
                  </a:lnTo>
                  <a:lnTo>
                    <a:pt x="11" y="51"/>
                  </a:lnTo>
                  <a:lnTo>
                    <a:pt x="5" y="51"/>
                  </a:lnTo>
                  <a:lnTo>
                    <a:pt x="5" y="46"/>
                  </a:lnTo>
                  <a:lnTo>
                    <a:pt x="5" y="31"/>
                  </a:lnTo>
                  <a:lnTo>
                    <a:pt x="5" y="25"/>
                  </a:lnTo>
                  <a:lnTo>
                    <a:pt x="5" y="20"/>
                  </a:lnTo>
                  <a:lnTo>
                    <a:pt x="0" y="20"/>
                  </a:lnTo>
                  <a:lnTo>
                    <a:pt x="0" y="15"/>
                  </a:lnTo>
                  <a:lnTo>
                    <a:pt x="5" y="10"/>
                  </a:lnTo>
                  <a:lnTo>
                    <a:pt x="16" y="15"/>
                  </a:lnTo>
                  <a:lnTo>
                    <a:pt x="16" y="15"/>
                  </a:lnTo>
                  <a:lnTo>
                    <a:pt x="16" y="15"/>
                  </a:lnTo>
                  <a:lnTo>
                    <a:pt x="21" y="15"/>
                  </a:lnTo>
                  <a:lnTo>
                    <a:pt x="31" y="15"/>
                  </a:lnTo>
                  <a:lnTo>
                    <a:pt x="31" y="10"/>
                  </a:lnTo>
                  <a:lnTo>
                    <a:pt x="36" y="10"/>
                  </a:lnTo>
                  <a:lnTo>
                    <a:pt x="36" y="5"/>
                  </a:lnTo>
                  <a:lnTo>
                    <a:pt x="36" y="5"/>
                  </a:lnTo>
                  <a:lnTo>
                    <a:pt x="36" y="5"/>
                  </a:lnTo>
                  <a:lnTo>
                    <a:pt x="46" y="0"/>
                  </a:lnTo>
                  <a:lnTo>
                    <a:pt x="46" y="5"/>
                  </a:lnTo>
                  <a:lnTo>
                    <a:pt x="51" y="5"/>
                  </a:lnTo>
                  <a:lnTo>
                    <a:pt x="61" y="15"/>
                  </a:lnTo>
                  <a:lnTo>
                    <a:pt x="66" y="15"/>
                  </a:lnTo>
                  <a:lnTo>
                    <a:pt x="61" y="15"/>
                  </a:lnTo>
                  <a:lnTo>
                    <a:pt x="61" y="20"/>
                  </a:lnTo>
                  <a:lnTo>
                    <a:pt x="71" y="2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6" name="Freeform 130"/>
            <p:cNvSpPr>
              <a:spLocks/>
            </p:cNvSpPr>
            <p:nvPr/>
          </p:nvSpPr>
          <p:spPr bwMode="auto">
            <a:xfrm>
              <a:off x="4013201" y="2886075"/>
              <a:ext cx="96838" cy="111125"/>
            </a:xfrm>
            <a:custGeom>
              <a:avLst/>
              <a:gdLst>
                <a:gd name="T0" fmla="*/ 41 w 61"/>
                <a:gd name="T1" fmla="*/ 65 h 70"/>
                <a:gd name="T2" fmla="*/ 41 w 61"/>
                <a:gd name="T3" fmla="*/ 65 h 70"/>
                <a:gd name="T4" fmla="*/ 30 w 61"/>
                <a:gd name="T5" fmla="*/ 60 h 70"/>
                <a:gd name="T6" fmla="*/ 25 w 61"/>
                <a:gd name="T7" fmla="*/ 65 h 70"/>
                <a:gd name="T8" fmla="*/ 20 w 61"/>
                <a:gd name="T9" fmla="*/ 70 h 70"/>
                <a:gd name="T10" fmla="*/ 15 w 61"/>
                <a:gd name="T11" fmla="*/ 65 h 70"/>
                <a:gd name="T12" fmla="*/ 15 w 61"/>
                <a:gd name="T13" fmla="*/ 60 h 70"/>
                <a:gd name="T14" fmla="*/ 15 w 61"/>
                <a:gd name="T15" fmla="*/ 55 h 70"/>
                <a:gd name="T16" fmla="*/ 10 w 61"/>
                <a:gd name="T17" fmla="*/ 55 h 70"/>
                <a:gd name="T18" fmla="*/ 5 w 61"/>
                <a:gd name="T19" fmla="*/ 40 h 70"/>
                <a:gd name="T20" fmla="*/ 0 w 61"/>
                <a:gd name="T21" fmla="*/ 35 h 70"/>
                <a:gd name="T22" fmla="*/ 0 w 61"/>
                <a:gd name="T23" fmla="*/ 30 h 70"/>
                <a:gd name="T24" fmla="*/ 0 w 61"/>
                <a:gd name="T25" fmla="*/ 25 h 70"/>
                <a:gd name="T26" fmla="*/ 0 w 61"/>
                <a:gd name="T27" fmla="*/ 25 h 70"/>
                <a:gd name="T28" fmla="*/ 0 w 61"/>
                <a:gd name="T29" fmla="*/ 25 h 70"/>
                <a:gd name="T30" fmla="*/ 5 w 61"/>
                <a:gd name="T31" fmla="*/ 20 h 70"/>
                <a:gd name="T32" fmla="*/ 10 w 61"/>
                <a:gd name="T33" fmla="*/ 20 h 70"/>
                <a:gd name="T34" fmla="*/ 20 w 61"/>
                <a:gd name="T35" fmla="*/ 15 h 70"/>
                <a:gd name="T36" fmla="*/ 25 w 61"/>
                <a:gd name="T37" fmla="*/ 10 h 70"/>
                <a:gd name="T38" fmla="*/ 25 w 61"/>
                <a:gd name="T39" fmla="*/ 10 h 70"/>
                <a:gd name="T40" fmla="*/ 36 w 61"/>
                <a:gd name="T41" fmla="*/ 5 h 70"/>
                <a:gd name="T42" fmla="*/ 46 w 61"/>
                <a:gd name="T43" fmla="*/ 5 h 70"/>
                <a:gd name="T44" fmla="*/ 46 w 61"/>
                <a:gd name="T45" fmla="*/ 5 h 70"/>
                <a:gd name="T46" fmla="*/ 46 w 61"/>
                <a:gd name="T47" fmla="*/ 5 h 70"/>
                <a:gd name="T48" fmla="*/ 51 w 61"/>
                <a:gd name="T49" fmla="*/ 10 h 70"/>
                <a:gd name="T50" fmla="*/ 51 w 61"/>
                <a:gd name="T51" fmla="*/ 10 h 70"/>
                <a:gd name="T52" fmla="*/ 51 w 61"/>
                <a:gd name="T53" fmla="*/ 10 h 70"/>
                <a:gd name="T54" fmla="*/ 56 w 61"/>
                <a:gd name="T55" fmla="*/ 5 h 70"/>
                <a:gd name="T56" fmla="*/ 56 w 61"/>
                <a:gd name="T57" fmla="*/ 5 h 70"/>
                <a:gd name="T58" fmla="*/ 56 w 61"/>
                <a:gd name="T59" fmla="*/ 0 h 70"/>
                <a:gd name="T60" fmla="*/ 56 w 61"/>
                <a:gd name="T61" fmla="*/ 0 h 70"/>
                <a:gd name="T62" fmla="*/ 56 w 61"/>
                <a:gd name="T63" fmla="*/ 5 h 70"/>
                <a:gd name="T64" fmla="*/ 56 w 61"/>
                <a:gd name="T65" fmla="*/ 5 h 70"/>
                <a:gd name="T66" fmla="*/ 56 w 61"/>
                <a:gd name="T67" fmla="*/ 10 h 70"/>
                <a:gd name="T68" fmla="*/ 51 w 61"/>
                <a:gd name="T69" fmla="*/ 15 h 70"/>
                <a:gd name="T70" fmla="*/ 56 w 61"/>
                <a:gd name="T71" fmla="*/ 15 h 70"/>
                <a:gd name="T72" fmla="*/ 56 w 61"/>
                <a:gd name="T73" fmla="*/ 20 h 70"/>
                <a:gd name="T74" fmla="*/ 56 w 61"/>
                <a:gd name="T75" fmla="*/ 25 h 70"/>
                <a:gd name="T76" fmla="*/ 61 w 61"/>
                <a:gd name="T77" fmla="*/ 35 h 70"/>
                <a:gd name="T78" fmla="*/ 61 w 61"/>
                <a:gd name="T79" fmla="*/ 35 h 70"/>
                <a:gd name="T80" fmla="*/ 56 w 61"/>
                <a:gd name="T81" fmla="*/ 40 h 70"/>
                <a:gd name="T82" fmla="*/ 56 w 61"/>
                <a:gd name="T83" fmla="*/ 40 h 70"/>
                <a:gd name="T84" fmla="*/ 56 w 61"/>
                <a:gd name="T85" fmla="*/ 45 h 70"/>
                <a:gd name="T86" fmla="*/ 61 w 61"/>
                <a:gd name="T87" fmla="*/ 50 h 70"/>
                <a:gd name="T88" fmla="*/ 61 w 61"/>
                <a:gd name="T89" fmla="*/ 55 h 70"/>
                <a:gd name="T90" fmla="*/ 61 w 61"/>
                <a:gd name="T91" fmla="*/ 55 h 70"/>
                <a:gd name="T92" fmla="*/ 61 w 61"/>
                <a:gd name="T93" fmla="*/ 55 h 70"/>
                <a:gd name="T94" fmla="*/ 61 w 61"/>
                <a:gd name="T95" fmla="*/ 60 h 70"/>
                <a:gd name="T96" fmla="*/ 56 w 61"/>
                <a:gd name="T97" fmla="*/ 60 h 70"/>
                <a:gd name="T98" fmla="*/ 56 w 61"/>
                <a:gd name="T99" fmla="*/ 65 h 70"/>
                <a:gd name="T100" fmla="*/ 46 w 61"/>
                <a:gd name="T101" fmla="*/ 65 h 70"/>
                <a:gd name="T102" fmla="*/ 41 w 61"/>
                <a:gd name="T103" fmla="*/ 65 h 70"/>
                <a:gd name="T104" fmla="*/ 41 w 61"/>
                <a:gd name="T105" fmla="*/ 65 h 70"/>
                <a:gd name="T106" fmla="*/ 41 w 61"/>
                <a:gd name="T107" fmla="*/ 6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 h="70">
                  <a:moveTo>
                    <a:pt x="41" y="65"/>
                  </a:moveTo>
                  <a:lnTo>
                    <a:pt x="41" y="65"/>
                  </a:lnTo>
                  <a:lnTo>
                    <a:pt x="30" y="60"/>
                  </a:lnTo>
                  <a:lnTo>
                    <a:pt x="25" y="65"/>
                  </a:lnTo>
                  <a:lnTo>
                    <a:pt x="20" y="70"/>
                  </a:lnTo>
                  <a:lnTo>
                    <a:pt x="15" y="65"/>
                  </a:lnTo>
                  <a:lnTo>
                    <a:pt x="15" y="60"/>
                  </a:lnTo>
                  <a:lnTo>
                    <a:pt x="15" y="55"/>
                  </a:lnTo>
                  <a:lnTo>
                    <a:pt x="10" y="55"/>
                  </a:lnTo>
                  <a:lnTo>
                    <a:pt x="5" y="40"/>
                  </a:lnTo>
                  <a:lnTo>
                    <a:pt x="0" y="35"/>
                  </a:lnTo>
                  <a:lnTo>
                    <a:pt x="0" y="30"/>
                  </a:lnTo>
                  <a:lnTo>
                    <a:pt x="0" y="25"/>
                  </a:lnTo>
                  <a:lnTo>
                    <a:pt x="0" y="25"/>
                  </a:lnTo>
                  <a:lnTo>
                    <a:pt x="0" y="25"/>
                  </a:lnTo>
                  <a:lnTo>
                    <a:pt x="5" y="20"/>
                  </a:lnTo>
                  <a:lnTo>
                    <a:pt x="10" y="20"/>
                  </a:lnTo>
                  <a:lnTo>
                    <a:pt x="20" y="15"/>
                  </a:lnTo>
                  <a:lnTo>
                    <a:pt x="25" y="10"/>
                  </a:lnTo>
                  <a:lnTo>
                    <a:pt x="25" y="10"/>
                  </a:lnTo>
                  <a:lnTo>
                    <a:pt x="36" y="5"/>
                  </a:lnTo>
                  <a:lnTo>
                    <a:pt x="46" y="5"/>
                  </a:lnTo>
                  <a:lnTo>
                    <a:pt x="46" y="5"/>
                  </a:lnTo>
                  <a:lnTo>
                    <a:pt x="46" y="5"/>
                  </a:lnTo>
                  <a:lnTo>
                    <a:pt x="51" y="10"/>
                  </a:lnTo>
                  <a:lnTo>
                    <a:pt x="51" y="10"/>
                  </a:lnTo>
                  <a:lnTo>
                    <a:pt x="51" y="10"/>
                  </a:lnTo>
                  <a:lnTo>
                    <a:pt x="56" y="5"/>
                  </a:lnTo>
                  <a:lnTo>
                    <a:pt x="56" y="5"/>
                  </a:lnTo>
                  <a:lnTo>
                    <a:pt x="56" y="0"/>
                  </a:lnTo>
                  <a:lnTo>
                    <a:pt x="56" y="0"/>
                  </a:lnTo>
                  <a:lnTo>
                    <a:pt x="56" y="5"/>
                  </a:lnTo>
                  <a:lnTo>
                    <a:pt x="56" y="5"/>
                  </a:lnTo>
                  <a:lnTo>
                    <a:pt x="56" y="10"/>
                  </a:lnTo>
                  <a:lnTo>
                    <a:pt x="51" y="15"/>
                  </a:lnTo>
                  <a:lnTo>
                    <a:pt x="56" y="15"/>
                  </a:lnTo>
                  <a:lnTo>
                    <a:pt x="56" y="20"/>
                  </a:lnTo>
                  <a:lnTo>
                    <a:pt x="56" y="25"/>
                  </a:lnTo>
                  <a:lnTo>
                    <a:pt x="61" y="35"/>
                  </a:lnTo>
                  <a:lnTo>
                    <a:pt x="61" y="35"/>
                  </a:lnTo>
                  <a:lnTo>
                    <a:pt x="56" y="40"/>
                  </a:lnTo>
                  <a:lnTo>
                    <a:pt x="56" y="40"/>
                  </a:lnTo>
                  <a:lnTo>
                    <a:pt x="56" y="45"/>
                  </a:lnTo>
                  <a:lnTo>
                    <a:pt x="61" y="50"/>
                  </a:lnTo>
                  <a:lnTo>
                    <a:pt x="61" y="55"/>
                  </a:lnTo>
                  <a:lnTo>
                    <a:pt x="61" y="55"/>
                  </a:lnTo>
                  <a:lnTo>
                    <a:pt x="61" y="55"/>
                  </a:lnTo>
                  <a:lnTo>
                    <a:pt x="61" y="60"/>
                  </a:lnTo>
                  <a:lnTo>
                    <a:pt x="56" y="60"/>
                  </a:lnTo>
                  <a:lnTo>
                    <a:pt x="56" y="65"/>
                  </a:lnTo>
                  <a:lnTo>
                    <a:pt x="46" y="65"/>
                  </a:lnTo>
                  <a:lnTo>
                    <a:pt x="41" y="65"/>
                  </a:lnTo>
                  <a:lnTo>
                    <a:pt x="41" y="65"/>
                  </a:lnTo>
                  <a:lnTo>
                    <a:pt x="41" y="6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7" name="Freeform 131"/>
            <p:cNvSpPr>
              <a:spLocks/>
            </p:cNvSpPr>
            <p:nvPr/>
          </p:nvSpPr>
          <p:spPr bwMode="auto">
            <a:xfrm>
              <a:off x="3787776" y="2886075"/>
              <a:ext cx="241300" cy="119063"/>
            </a:xfrm>
            <a:custGeom>
              <a:avLst/>
              <a:gdLst>
                <a:gd name="T0" fmla="*/ 86 w 152"/>
                <a:gd name="T1" fmla="*/ 75 h 75"/>
                <a:gd name="T2" fmla="*/ 86 w 152"/>
                <a:gd name="T3" fmla="*/ 75 h 75"/>
                <a:gd name="T4" fmla="*/ 81 w 152"/>
                <a:gd name="T5" fmla="*/ 70 h 75"/>
                <a:gd name="T6" fmla="*/ 81 w 152"/>
                <a:gd name="T7" fmla="*/ 70 h 75"/>
                <a:gd name="T8" fmla="*/ 76 w 152"/>
                <a:gd name="T9" fmla="*/ 60 h 75"/>
                <a:gd name="T10" fmla="*/ 61 w 152"/>
                <a:gd name="T11" fmla="*/ 50 h 75"/>
                <a:gd name="T12" fmla="*/ 51 w 152"/>
                <a:gd name="T13" fmla="*/ 55 h 75"/>
                <a:gd name="T14" fmla="*/ 36 w 152"/>
                <a:gd name="T15" fmla="*/ 70 h 75"/>
                <a:gd name="T16" fmla="*/ 31 w 152"/>
                <a:gd name="T17" fmla="*/ 70 h 75"/>
                <a:gd name="T18" fmla="*/ 31 w 152"/>
                <a:gd name="T19" fmla="*/ 70 h 75"/>
                <a:gd name="T20" fmla="*/ 15 w 152"/>
                <a:gd name="T21" fmla="*/ 70 h 75"/>
                <a:gd name="T22" fmla="*/ 15 w 152"/>
                <a:gd name="T23" fmla="*/ 60 h 75"/>
                <a:gd name="T24" fmla="*/ 5 w 152"/>
                <a:gd name="T25" fmla="*/ 55 h 75"/>
                <a:gd name="T26" fmla="*/ 5 w 152"/>
                <a:gd name="T27" fmla="*/ 45 h 75"/>
                <a:gd name="T28" fmla="*/ 0 w 152"/>
                <a:gd name="T29" fmla="*/ 40 h 75"/>
                <a:gd name="T30" fmla="*/ 10 w 152"/>
                <a:gd name="T31" fmla="*/ 40 h 75"/>
                <a:gd name="T32" fmla="*/ 21 w 152"/>
                <a:gd name="T33" fmla="*/ 35 h 75"/>
                <a:gd name="T34" fmla="*/ 31 w 152"/>
                <a:gd name="T35" fmla="*/ 30 h 75"/>
                <a:gd name="T36" fmla="*/ 41 w 152"/>
                <a:gd name="T37" fmla="*/ 30 h 75"/>
                <a:gd name="T38" fmla="*/ 46 w 152"/>
                <a:gd name="T39" fmla="*/ 30 h 75"/>
                <a:gd name="T40" fmla="*/ 51 w 152"/>
                <a:gd name="T41" fmla="*/ 30 h 75"/>
                <a:gd name="T42" fmla="*/ 61 w 152"/>
                <a:gd name="T43" fmla="*/ 20 h 75"/>
                <a:gd name="T44" fmla="*/ 66 w 152"/>
                <a:gd name="T45" fmla="*/ 15 h 75"/>
                <a:gd name="T46" fmla="*/ 71 w 152"/>
                <a:gd name="T47" fmla="*/ 15 h 75"/>
                <a:gd name="T48" fmla="*/ 76 w 152"/>
                <a:gd name="T49" fmla="*/ 5 h 75"/>
                <a:gd name="T50" fmla="*/ 86 w 152"/>
                <a:gd name="T51" fmla="*/ 5 h 75"/>
                <a:gd name="T52" fmla="*/ 96 w 152"/>
                <a:gd name="T53" fmla="*/ 5 h 75"/>
                <a:gd name="T54" fmla="*/ 107 w 152"/>
                <a:gd name="T55" fmla="*/ 5 h 75"/>
                <a:gd name="T56" fmla="*/ 117 w 152"/>
                <a:gd name="T57" fmla="*/ 5 h 75"/>
                <a:gd name="T58" fmla="*/ 122 w 152"/>
                <a:gd name="T59" fmla="*/ 15 h 75"/>
                <a:gd name="T60" fmla="*/ 132 w 152"/>
                <a:gd name="T61" fmla="*/ 10 h 75"/>
                <a:gd name="T62" fmla="*/ 142 w 152"/>
                <a:gd name="T63" fmla="*/ 15 h 75"/>
                <a:gd name="T64" fmla="*/ 147 w 152"/>
                <a:gd name="T65" fmla="*/ 15 h 75"/>
                <a:gd name="T66" fmla="*/ 152 w 152"/>
                <a:gd name="T67" fmla="*/ 20 h 75"/>
                <a:gd name="T68" fmla="*/ 142 w 152"/>
                <a:gd name="T69" fmla="*/ 25 h 75"/>
                <a:gd name="T70" fmla="*/ 142 w 152"/>
                <a:gd name="T71" fmla="*/ 25 h 75"/>
                <a:gd name="T72" fmla="*/ 142 w 152"/>
                <a:gd name="T73" fmla="*/ 35 h 75"/>
                <a:gd name="T74" fmla="*/ 142 w 152"/>
                <a:gd name="T75" fmla="*/ 40 h 75"/>
                <a:gd name="T76" fmla="*/ 132 w 152"/>
                <a:gd name="T77" fmla="*/ 45 h 75"/>
                <a:gd name="T78" fmla="*/ 122 w 152"/>
                <a:gd name="T79" fmla="*/ 45 h 75"/>
                <a:gd name="T80" fmla="*/ 117 w 152"/>
                <a:gd name="T81" fmla="*/ 45 h 75"/>
                <a:gd name="T82" fmla="*/ 117 w 152"/>
                <a:gd name="T83" fmla="*/ 50 h 75"/>
                <a:gd name="T84" fmla="*/ 117 w 152"/>
                <a:gd name="T85" fmla="*/ 55 h 75"/>
                <a:gd name="T86" fmla="*/ 96 w 152"/>
                <a:gd name="T87" fmla="*/ 55 h 75"/>
                <a:gd name="T88" fmla="*/ 96 w 152"/>
                <a:gd name="T89" fmla="*/ 60 h 75"/>
                <a:gd name="T90" fmla="*/ 91 w 152"/>
                <a:gd name="T91" fmla="*/ 75 h 75"/>
                <a:gd name="T92" fmla="*/ 86 w 152"/>
                <a:gd name="T9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2" h="75">
                  <a:moveTo>
                    <a:pt x="86" y="75"/>
                  </a:moveTo>
                  <a:lnTo>
                    <a:pt x="86" y="75"/>
                  </a:lnTo>
                  <a:lnTo>
                    <a:pt x="86" y="75"/>
                  </a:lnTo>
                  <a:lnTo>
                    <a:pt x="86" y="75"/>
                  </a:lnTo>
                  <a:lnTo>
                    <a:pt x="86" y="70"/>
                  </a:lnTo>
                  <a:lnTo>
                    <a:pt x="81" y="70"/>
                  </a:lnTo>
                  <a:lnTo>
                    <a:pt x="81" y="70"/>
                  </a:lnTo>
                  <a:lnTo>
                    <a:pt x="81" y="70"/>
                  </a:lnTo>
                  <a:lnTo>
                    <a:pt x="76" y="65"/>
                  </a:lnTo>
                  <a:lnTo>
                    <a:pt x="76" y="60"/>
                  </a:lnTo>
                  <a:lnTo>
                    <a:pt x="66" y="50"/>
                  </a:lnTo>
                  <a:lnTo>
                    <a:pt x="61" y="50"/>
                  </a:lnTo>
                  <a:lnTo>
                    <a:pt x="56" y="50"/>
                  </a:lnTo>
                  <a:lnTo>
                    <a:pt x="51" y="55"/>
                  </a:lnTo>
                  <a:lnTo>
                    <a:pt x="41" y="65"/>
                  </a:lnTo>
                  <a:lnTo>
                    <a:pt x="36" y="70"/>
                  </a:lnTo>
                  <a:lnTo>
                    <a:pt x="31" y="70"/>
                  </a:lnTo>
                  <a:lnTo>
                    <a:pt x="31" y="70"/>
                  </a:lnTo>
                  <a:lnTo>
                    <a:pt x="31" y="70"/>
                  </a:lnTo>
                  <a:lnTo>
                    <a:pt x="31" y="70"/>
                  </a:lnTo>
                  <a:lnTo>
                    <a:pt x="21" y="75"/>
                  </a:lnTo>
                  <a:lnTo>
                    <a:pt x="15" y="70"/>
                  </a:lnTo>
                  <a:lnTo>
                    <a:pt x="15" y="60"/>
                  </a:lnTo>
                  <a:lnTo>
                    <a:pt x="15" y="60"/>
                  </a:lnTo>
                  <a:lnTo>
                    <a:pt x="10" y="60"/>
                  </a:lnTo>
                  <a:lnTo>
                    <a:pt x="5" y="55"/>
                  </a:lnTo>
                  <a:lnTo>
                    <a:pt x="5" y="55"/>
                  </a:lnTo>
                  <a:lnTo>
                    <a:pt x="5" y="45"/>
                  </a:lnTo>
                  <a:lnTo>
                    <a:pt x="0" y="40"/>
                  </a:lnTo>
                  <a:lnTo>
                    <a:pt x="0" y="40"/>
                  </a:lnTo>
                  <a:lnTo>
                    <a:pt x="5" y="35"/>
                  </a:lnTo>
                  <a:lnTo>
                    <a:pt x="10" y="40"/>
                  </a:lnTo>
                  <a:lnTo>
                    <a:pt x="21" y="35"/>
                  </a:lnTo>
                  <a:lnTo>
                    <a:pt x="21" y="35"/>
                  </a:lnTo>
                  <a:lnTo>
                    <a:pt x="26" y="35"/>
                  </a:lnTo>
                  <a:lnTo>
                    <a:pt x="31" y="30"/>
                  </a:lnTo>
                  <a:lnTo>
                    <a:pt x="36" y="30"/>
                  </a:lnTo>
                  <a:lnTo>
                    <a:pt x="41" y="30"/>
                  </a:lnTo>
                  <a:lnTo>
                    <a:pt x="41" y="30"/>
                  </a:lnTo>
                  <a:lnTo>
                    <a:pt x="46" y="30"/>
                  </a:lnTo>
                  <a:lnTo>
                    <a:pt x="46" y="30"/>
                  </a:lnTo>
                  <a:lnTo>
                    <a:pt x="51" y="30"/>
                  </a:lnTo>
                  <a:lnTo>
                    <a:pt x="51" y="25"/>
                  </a:lnTo>
                  <a:lnTo>
                    <a:pt x="61" y="20"/>
                  </a:lnTo>
                  <a:lnTo>
                    <a:pt x="61" y="20"/>
                  </a:lnTo>
                  <a:lnTo>
                    <a:pt x="66" y="15"/>
                  </a:lnTo>
                  <a:lnTo>
                    <a:pt x="66" y="15"/>
                  </a:lnTo>
                  <a:lnTo>
                    <a:pt x="71" y="15"/>
                  </a:lnTo>
                  <a:lnTo>
                    <a:pt x="76" y="10"/>
                  </a:lnTo>
                  <a:lnTo>
                    <a:pt x="76" y="5"/>
                  </a:lnTo>
                  <a:lnTo>
                    <a:pt x="76" y="0"/>
                  </a:lnTo>
                  <a:lnTo>
                    <a:pt x="86" y="5"/>
                  </a:lnTo>
                  <a:lnTo>
                    <a:pt x="91" y="5"/>
                  </a:lnTo>
                  <a:lnTo>
                    <a:pt x="96" y="5"/>
                  </a:lnTo>
                  <a:lnTo>
                    <a:pt x="102" y="5"/>
                  </a:lnTo>
                  <a:lnTo>
                    <a:pt x="107" y="5"/>
                  </a:lnTo>
                  <a:lnTo>
                    <a:pt x="112" y="10"/>
                  </a:lnTo>
                  <a:lnTo>
                    <a:pt x="117" y="5"/>
                  </a:lnTo>
                  <a:lnTo>
                    <a:pt x="122" y="15"/>
                  </a:lnTo>
                  <a:lnTo>
                    <a:pt x="122" y="15"/>
                  </a:lnTo>
                  <a:lnTo>
                    <a:pt x="127" y="10"/>
                  </a:lnTo>
                  <a:lnTo>
                    <a:pt x="132" y="10"/>
                  </a:lnTo>
                  <a:lnTo>
                    <a:pt x="132" y="10"/>
                  </a:lnTo>
                  <a:lnTo>
                    <a:pt x="142" y="15"/>
                  </a:lnTo>
                  <a:lnTo>
                    <a:pt x="142" y="15"/>
                  </a:lnTo>
                  <a:lnTo>
                    <a:pt x="147" y="15"/>
                  </a:lnTo>
                  <a:lnTo>
                    <a:pt x="152" y="20"/>
                  </a:lnTo>
                  <a:lnTo>
                    <a:pt x="152" y="20"/>
                  </a:lnTo>
                  <a:lnTo>
                    <a:pt x="147" y="20"/>
                  </a:lnTo>
                  <a:lnTo>
                    <a:pt x="142" y="25"/>
                  </a:lnTo>
                  <a:lnTo>
                    <a:pt x="142" y="25"/>
                  </a:lnTo>
                  <a:lnTo>
                    <a:pt x="142" y="25"/>
                  </a:lnTo>
                  <a:lnTo>
                    <a:pt x="142" y="30"/>
                  </a:lnTo>
                  <a:lnTo>
                    <a:pt x="142" y="35"/>
                  </a:lnTo>
                  <a:lnTo>
                    <a:pt x="147" y="40"/>
                  </a:lnTo>
                  <a:lnTo>
                    <a:pt x="142" y="40"/>
                  </a:lnTo>
                  <a:lnTo>
                    <a:pt x="137" y="40"/>
                  </a:lnTo>
                  <a:lnTo>
                    <a:pt x="132" y="45"/>
                  </a:lnTo>
                  <a:lnTo>
                    <a:pt x="127" y="40"/>
                  </a:lnTo>
                  <a:lnTo>
                    <a:pt x="122" y="45"/>
                  </a:lnTo>
                  <a:lnTo>
                    <a:pt x="117" y="45"/>
                  </a:lnTo>
                  <a:lnTo>
                    <a:pt x="117" y="45"/>
                  </a:lnTo>
                  <a:lnTo>
                    <a:pt x="117" y="50"/>
                  </a:lnTo>
                  <a:lnTo>
                    <a:pt x="117" y="50"/>
                  </a:lnTo>
                  <a:lnTo>
                    <a:pt x="117" y="55"/>
                  </a:lnTo>
                  <a:lnTo>
                    <a:pt x="117" y="55"/>
                  </a:lnTo>
                  <a:lnTo>
                    <a:pt x="102" y="50"/>
                  </a:lnTo>
                  <a:lnTo>
                    <a:pt x="96" y="55"/>
                  </a:lnTo>
                  <a:lnTo>
                    <a:pt x="96" y="60"/>
                  </a:lnTo>
                  <a:lnTo>
                    <a:pt x="96" y="60"/>
                  </a:lnTo>
                  <a:lnTo>
                    <a:pt x="91" y="70"/>
                  </a:lnTo>
                  <a:lnTo>
                    <a:pt x="91" y="75"/>
                  </a:lnTo>
                  <a:lnTo>
                    <a:pt x="91" y="75"/>
                  </a:lnTo>
                  <a:lnTo>
                    <a:pt x="86" y="7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8" name="Freeform 132"/>
            <p:cNvSpPr>
              <a:spLocks/>
            </p:cNvSpPr>
            <p:nvPr/>
          </p:nvSpPr>
          <p:spPr bwMode="auto">
            <a:xfrm>
              <a:off x="4094164" y="2886075"/>
              <a:ext cx="120650" cy="119063"/>
            </a:xfrm>
            <a:custGeom>
              <a:avLst/>
              <a:gdLst>
                <a:gd name="T0" fmla="*/ 71 w 76"/>
                <a:gd name="T1" fmla="*/ 40 h 75"/>
                <a:gd name="T2" fmla="*/ 71 w 76"/>
                <a:gd name="T3" fmla="*/ 40 h 75"/>
                <a:gd name="T4" fmla="*/ 71 w 76"/>
                <a:gd name="T5" fmla="*/ 40 h 75"/>
                <a:gd name="T6" fmla="*/ 76 w 76"/>
                <a:gd name="T7" fmla="*/ 45 h 75"/>
                <a:gd name="T8" fmla="*/ 71 w 76"/>
                <a:gd name="T9" fmla="*/ 50 h 75"/>
                <a:gd name="T10" fmla="*/ 66 w 76"/>
                <a:gd name="T11" fmla="*/ 50 h 75"/>
                <a:gd name="T12" fmla="*/ 66 w 76"/>
                <a:gd name="T13" fmla="*/ 50 h 75"/>
                <a:gd name="T14" fmla="*/ 66 w 76"/>
                <a:gd name="T15" fmla="*/ 55 h 75"/>
                <a:gd name="T16" fmla="*/ 66 w 76"/>
                <a:gd name="T17" fmla="*/ 60 h 75"/>
                <a:gd name="T18" fmla="*/ 60 w 76"/>
                <a:gd name="T19" fmla="*/ 65 h 75"/>
                <a:gd name="T20" fmla="*/ 60 w 76"/>
                <a:gd name="T21" fmla="*/ 65 h 75"/>
                <a:gd name="T22" fmla="*/ 60 w 76"/>
                <a:gd name="T23" fmla="*/ 70 h 75"/>
                <a:gd name="T24" fmla="*/ 55 w 76"/>
                <a:gd name="T25" fmla="*/ 75 h 75"/>
                <a:gd name="T26" fmla="*/ 55 w 76"/>
                <a:gd name="T27" fmla="*/ 70 h 75"/>
                <a:gd name="T28" fmla="*/ 45 w 76"/>
                <a:gd name="T29" fmla="*/ 75 h 75"/>
                <a:gd name="T30" fmla="*/ 35 w 76"/>
                <a:gd name="T31" fmla="*/ 70 h 75"/>
                <a:gd name="T32" fmla="*/ 35 w 76"/>
                <a:gd name="T33" fmla="*/ 65 h 75"/>
                <a:gd name="T34" fmla="*/ 40 w 76"/>
                <a:gd name="T35" fmla="*/ 65 h 75"/>
                <a:gd name="T36" fmla="*/ 35 w 76"/>
                <a:gd name="T37" fmla="*/ 65 h 75"/>
                <a:gd name="T38" fmla="*/ 25 w 76"/>
                <a:gd name="T39" fmla="*/ 55 h 75"/>
                <a:gd name="T40" fmla="*/ 20 w 76"/>
                <a:gd name="T41" fmla="*/ 55 h 75"/>
                <a:gd name="T42" fmla="*/ 20 w 76"/>
                <a:gd name="T43" fmla="*/ 50 h 75"/>
                <a:gd name="T44" fmla="*/ 10 w 76"/>
                <a:gd name="T45" fmla="*/ 55 h 75"/>
                <a:gd name="T46" fmla="*/ 10 w 76"/>
                <a:gd name="T47" fmla="*/ 50 h 75"/>
                <a:gd name="T48" fmla="*/ 5 w 76"/>
                <a:gd name="T49" fmla="*/ 45 h 75"/>
                <a:gd name="T50" fmla="*/ 5 w 76"/>
                <a:gd name="T51" fmla="*/ 40 h 75"/>
                <a:gd name="T52" fmla="*/ 5 w 76"/>
                <a:gd name="T53" fmla="*/ 40 h 75"/>
                <a:gd name="T54" fmla="*/ 10 w 76"/>
                <a:gd name="T55" fmla="*/ 35 h 75"/>
                <a:gd name="T56" fmla="*/ 10 w 76"/>
                <a:gd name="T57" fmla="*/ 35 h 75"/>
                <a:gd name="T58" fmla="*/ 5 w 76"/>
                <a:gd name="T59" fmla="*/ 25 h 75"/>
                <a:gd name="T60" fmla="*/ 5 w 76"/>
                <a:gd name="T61" fmla="*/ 20 h 75"/>
                <a:gd name="T62" fmla="*/ 5 w 76"/>
                <a:gd name="T63" fmla="*/ 15 h 75"/>
                <a:gd name="T64" fmla="*/ 0 w 76"/>
                <a:gd name="T65" fmla="*/ 15 h 75"/>
                <a:gd name="T66" fmla="*/ 5 w 76"/>
                <a:gd name="T67" fmla="*/ 10 h 75"/>
                <a:gd name="T68" fmla="*/ 5 w 76"/>
                <a:gd name="T69" fmla="*/ 5 h 75"/>
                <a:gd name="T70" fmla="*/ 15 w 76"/>
                <a:gd name="T71" fmla="*/ 5 h 75"/>
                <a:gd name="T72" fmla="*/ 15 w 76"/>
                <a:gd name="T73" fmla="*/ 5 h 75"/>
                <a:gd name="T74" fmla="*/ 20 w 76"/>
                <a:gd name="T75" fmla="*/ 5 h 75"/>
                <a:gd name="T76" fmla="*/ 30 w 76"/>
                <a:gd name="T77" fmla="*/ 0 h 75"/>
                <a:gd name="T78" fmla="*/ 40 w 76"/>
                <a:gd name="T79" fmla="*/ 0 h 75"/>
                <a:gd name="T80" fmla="*/ 45 w 76"/>
                <a:gd name="T81" fmla="*/ 5 h 75"/>
                <a:gd name="T82" fmla="*/ 45 w 76"/>
                <a:gd name="T83" fmla="*/ 10 h 75"/>
                <a:gd name="T84" fmla="*/ 45 w 76"/>
                <a:gd name="T85" fmla="*/ 15 h 75"/>
                <a:gd name="T86" fmla="*/ 55 w 76"/>
                <a:gd name="T87" fmla="*/ 20 h 75"/>
                <a:gd name="T88" fmla="*/ 55 w 76"/>
                <a:gd name="T89" fmla="*/ 25 h 75"/>
                <a:gd name="T90" fmla="*/ 55 w 76"/>
                <a:gd name="T91" fmla="*/ 25 h 75"/>
                <a:gd name="T92" fmla="*/ 60 w 76"/>
                <a:gd name="T93" fmla="*/ 25 h 75"/>
                <a:gd name="T94" fmla="*/ 60 w 76"/>
                <a:gd name="T95" fmla="*/ 20 h 75"/>
                <a:gd name="T96" fmla="*/ 66 w 76"/>
                <a:gd name="T97" fmla="*/ 25 h 75"/>
                <a:gd name="T98" fmla="*/ 66 w 76"/>
                <a:gd name="T99" fmla="*/ 30 h 75"/>
                <a:gd name="T100" fmla="*/ 71 w 76"/>
                <a:gd name="T101" fmla="*/ 35 h 75"/>
                <a:gd name="T102" fmla="*/ 71 w 76"/>
                <a:gd name="T103" fmla="*/ 40 h 75"/>
                <a:gd name="T104" fmla="*/ 71 w 76"/>
                <a:gd name="T105"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75">
                  <a:moveTo>
                    <a:pt x="71" y="40"/>
                  </a:moveTo>
                  <a:lnTo>
                    <a:pt x="71" y="40"/>
                  </a:lnTo>
                  <a:lnTo>
                    <a:pt x="71" y="40"/>
                  </a:lnTo>
                  <a:lnTo>
                    <a:pt x="76" y="45"/>
                  </a:lnTo>
                  <a:lnTo>
                    <a:pt x="71" y="50"/>
                  </a:lnTo>
                  <a:lnTo>
                    <a:pt x="66" y="50"/>
                  </a:lnTo>
                  <a:lnTo>
                    <a:pt x="66" y="50"/>
                  </a:lnTo>
                  <a:lnTo>
                    <a:pt x="66" y="55"/>
                  </a:lnTo>
                  <a:lnTo>
                    <a:pt x="66" y="60"/>
                  </a:lnTo>
                  <a:lnTo>
                    <a:pt x="60" y="65"/>
                  </a:lnTo>
                  <a:lnTo>
                    <a:pt x="60" y="65"/>
                  </a:lnTo>
                  <a:lnTo>
                    <a:pt x="60" y="70"/>
                  </a:lnTo>
                  <a:lnTo>
                    <a:pt x="55" y="75"/>
                  </a:lnTo>
                  <a:lnTo>
                    <a:pt x="55" y="70"/>
                  </a:lnTo>
                  <a:lnTo>
                    <a:pt x="45" y="75"/>
                  </a:lnTo>
                  <a:lnTo>
                    <a:pt x="35" y="70"/>
                  </a:lnTo>
                  <a:lnTo>
                    <a:pt x="35" y="65"/>
                  </a:lnTo>
                  <a:lnTo>
                    <a:pt x="40" y="65"/>
                  </a:lnTo>
                  <a:lnTo>
                    <a:pt x="35" y="65"/>
                  </a:lnTo>
                  <a:lnTo>
                    <a:pt x="25" y="55"/>
                  </a:lnTo>
                  <a:lnTo>
                    <a:pt x="20" y="55"/>
                  </a:lnTo>
                  <a:lnTo>
                    <a:pt x="20" y="50"/>
                  </a:lnTo>
                  <a:lnTo>
                    <a:pt x="10" y="55"/>
                  </a:lnTo>
                  <a:lnTo>
                    <a:pt x="10" y="50"/>
                  </a:lnTo>
                  <a:lnTo>
                    <a:pt x="5" y="45"/>
                  </a:lnTo>
                  <a:lnTo>
                    <a:pt x="5" y="40"/>
                  </a:lnTo>
                  <a:lnTo>
                    <a:pt x="5" y="40"/>
                  </a:lnTo>
                  <a:lnTo>
                    <a:pt x="10" y="35"/>
                  </a:lnTo>
                  <a:lnTo>
                    <a:pt x="10" y="35"/>
                  </a:lnTo>
                  <a:lnTo>
                    <a:pt x="5" y="25"/>
                  </a:lnTo>
                  <a:lnTo>
                    <a:pt x="5" y="20"/>
                  </a:lnTo>
                  <a:lnTo>
                    <a:pt x="5" y="15"/>
                  </a:lnTo>
                  <a:lnTo>
                    <a:pt x="0" y="15"/>
                  </a:lnTo>
                  <a:lnTo>
                    <a:pt x="5" y="10"/>
                  </a:lnTo>
                  <a:lnTo>
                    <a:pt x="5" y="5"/>
                  </a:lnTo>
                  <a:lnTo>
                    <a:pt x="15" y="5"/>
                  </a:lnTo>
                  <a:lnTo>
                    <a:pt x="15" y="5"/>
                  </a:lnTo>
                  <a:lnTo>
                    <a:pt x="20" y="5"/>
                  </a:lnTo>
                  <a:lnTo>
                    <a:pt x="30" y="0"/>
                  </a:lnTo>
                  <a:lnTo>
                    <a:pt x="40" y="0"/>
                  </a:lnTo>
                  <a:lnTo>
                    <a:pt x="45" y="5"/>
                  </a:lnTo>
                  <a:lnTo>
                    <a:pt x="45" y="10"/>
                  </a:lnTo>
                  <a:lnTo>
                    <a:pt x="45" y="15"/>
                  </a:lnTo>
                  <a:lnTo>
                    <a:pt x="55" y="20"/>
                  </a:lnTo>
                  <a:lnTo>
                    <a:pt x="55" y="25"/>
                  </a:lnTo>
                  <a:lnTo>
                    <a:pt x="55" y="25"/>
                  </a:lnTo>
                  <a:lnTo>
                    <a:pt x="60" y="25"/>
                  </a:lnTo>
                  <a:lnTo>
                    <a:pt x="60" y="20"/>
                  </a:lnTo>
                  <a:lnTo>
                    <a:pt x="66" y="25"/>
                  </a:lnTo>
                  <a:lnTo>
                    <a:pt x="66" y="30"/>
                  </a:lnTo>
                  <a:lnTo>
                    <a:pt x="71" y="35"/>
                  </a:lnTo>
                  <a:lnTo>
                    <a:pt x="71" y="40"/>
                  </a:lnTo>
                  <a:lnTo>
                    <a:pt x="71" y="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9" name="Freeform 133"/>
            <p:cNvSpPr>
              <a:spLocks/>
            </p:cNvSpPr>
            <p:nvPr/>
          </p:nvSpPr>
          <p:spPr bwMode="auto">
            <a:xfrm>
              <a:off x="3900489" y="2813050"/>
              <a:ext cx="160338" cy="104775"/>
            </a:xfrm>
            <a:custGeom>
              <a:avLst/>
              <a:gdLst>
                <a:gd name="T0" fmla="*/ 96 w 101"/>
                <a:gd name="T1" fmla="*/ 56 h 66"/>
                <a:gd name="T2" fmla="*/ 96 w 101"/>
                <a:gd name="T3" fmla="*/ 56 h 66"/>
                <a:gd name="T4" fmla="*/ 91 w 101"/>
                <a:gd name="T5" fmla="*/ 61 h 66"/>
                <a:gd name="T6" fmla="*/ 81 w 101"/>
                <a:gd name="T7" fmla="*/ 66 h 66"/>
                <a:gd name="T8" fmla="*/ 81 w 101"/>
                <a:gd name="T9" fmla="*/ 66 h 66"/>
                <a:gd name="T10" fmla="*/ 76 w 101"/>
                <a:gd name="T11" fmla="*/ 61 h 66"/>
                <a:gd name="T12" fmla="*/ 71 w 101"/>
                <a:gd name="T13" fmla="*/ 61 h 66"/>
                <a:gd name="T14" fmla="*/ 71 w 101"/>
                <a:gd name="T15" fmla="*/ 61 h 66"/>
                <a:gd name="T16" fmla="*/ 61 w 101"/>
                <a:gd name="T17" fmla="*/ 56 h 66"/>
                <a:gd name="T18" fmla="*/ 61 w 101"/>
                <a:gd name="T19" fmla="*/ 56 h 66"/>
                <a:gd name="T20" fmla="*/ 56 w 101"/>
                <a:gd name="T21" fmla="*/ 56 h 66"/>
                <a:gd name="T22" fmla="*/ 51 w 101"/>
                <a:gd name="T23" fmla="*/ 61 h 66"/>
                <a:gd name="T24" fmla="*/ 51 w 101"/>
                <a:gd name="T25" fmla="*/ 61 h 66"/>
                <a:gd name="T26" fmla="*/ 46 w 101"/>
                <a:gd name="T27" fmla="*/ 51 h 66"/>
                <a:gd name="T28" fmla="*/ 41 w 101"/>
                <a:gd name="T29" fmla="*/ 56 h 66"/>
                <a:gd name="T30" fmla="*/ 36 w 101"/>
                <a:gd name="T31" fmla="*/ 51 h 66"/>
                <a:gd name="T32" fmla="*/ 31 w 101"/>
                <a:gd name="T33" fmla="*/ 51 h 66"/>
                <a:gd name="T34" fmla="*/ 25 w 101"/>
                <a:gd name="T35" fmla="*/ 51 h 66"/>
                <a:gd name="T36" fmla="*/ 20 w 101"/>
                <a:gd name="T37" fmla="*/ 51 h 66"/>
                <a:gd name="T38" fmla="*/ 15 w 101"/>
                <a:gd name="T39" fmla="*/ 51 h 66"/>
                <a:gd name="T40" fmla="*/ 5 w 101"/>
                <a:gd name="T41" fmla="*/ 46 h 66"/>
                <a:gd name="T42" fmla="*/ 10 w 101"/>
                <a:gd name="T43" fmla="*/ 40 h 66"/>
                <a:gd name="T44" fmla="*/ 5 w 101"/>
                <a:gd name="T45" fmla="*/ 25 h 66"/>
                <a:gd name="T46" fmla="*/ 5 w 101"/>
                <a:gd name="T47" fmla="*/ 25 h 66"/>
                <a:gd name="T48" fmla="*/ 5 w 101"/>
                <a:gd name="T49" fmla="*/ 20 h 66"/>
                <a:gd name="T50" fmla="*/ 0 w 101"/>
                <a:gd name="T51" fmla="*/ 15 h 66"/>
                <a:gd name="T52" fmla="*/ 5 w 101"/>
                <a:gd name="T53" fmla="*/ 10 h 66"/>
                <a:gd name="T54" fmla="*/ 5 w 101"/>
                <a:gd name="T55" fmla="*/ 0 h 66"/>
                <a:gd name="T56" fmla="*/ 10 w 101"/>
                <a:gd name="T57" fmla="*/ 0 h 66"/>
                <a:gd name="T58" fmla="*/ 10 w 101"/>
                <a:gd name="T59" fmla="*/ 0 h 66"/>
                <a:gd name="T60" fmla="*/ 15 w 101"/>
                <a:gd name="T61" fmla="*/ 0 h 66"/>
                <a:gd name="T62" fmla="*/ 20 w 101"/>
                <a:gd name="T63" fmla="*/ 0 h 66"/>
                <a:gd name="T64" fmla="*/ 20 w 101"/>
                <a:gd name="T65" fmla="*/ 5 h 66"/>
                <a:gd name="T66" fmla="*/ 36 w 101"/>
                <a:gd name="T67" fmla="*/ 0 h 66"/>
                <a:gd name="T68" fmla="*/ 41 w 101"/>
                <a:gd name="T69" fmla="*/ 5 h 66"/>
                <a:gd name="T70" fmla="*/ 46 w 101"/>
                <a:gd name="T71" fmla="*/ 0 h 66"/>
                <a:gd name="T72" fmla="*/ 51 w 101"/>
                <a:gd name="T73" fmla="*/ 10 h 66"/>
                <a:gd name="T74" fmla="*/ 56 w 101"/>
                <a:gd name="T75" fmla="*/ 15 h 66"/>
                <a:gd name="T76" fmla="*/ 61 w 101"/>
                <a:gd name="T77" fmla="*/ 15 h 66"/>
                <a:gd name="T78" fmla="*/ 66 w 101"/>
                <a:gd name="T79" fmla="*/ 15 h 66"/>
                <a:gd name="T80" fmla="*/ 71 w 101"/>
                <a:gd name="T81" fmla="*/ 10 h 66"/>
                <a:gd name="T82" fmla="*/ 76 w 101"/>
                <a:gd name="T83" fmla="*/ 10 h 66"/>
                <a:gd name="T84" fmla="*/ 81 w 101"/>
                <a:gd name="T85" fmla="*/ 10 h 66"/>
                <a:gd name="T86" fmla="*/ 81 w 101"/>
                <a:gd name="T87" fmla="*/ 10 h 66"/>
                <a:gd name="T88" fmla="*/ 86 w 101"/>
                <a:gd name="T89" fmla="*/ 10 h 66"/>
                <a:gd name="T90" fmla="*/ 86 w 101"/>
                <a:gd name="T91" fmla="*/ 10 h 66"/>
                <a:gd name="T92" fmla="*/ 86 w 101"/>
                <a:gd name="T93" fmla="*/ 10 h 66"/>
                <a:gd name="T94" fmla="*/ 91 w 101"/>
                <a:gd name="T95" fmla="*/ 15 h 66"/>
                <a:gd name="T96" fmla="*/ 91 w 101"/>
                <a:gd name="T97" fmla="*/ 15 h 66"/>
                <a:gd name="T98" fmla="*/ 96 w 101"/>
                <a:gd name="T99" fmla="*/ 20 h 66"/>
                <a:gd name="T100" fmla="*/ 101 w 101"/>
                <a:gd name="T101" fmla="*/ 25 h 66"/>
                <a:gd name="T102" fmla="*/ 101 w 101"/>
                <a:gd name="T103" fmla="*/ 30 h 66"/>
                <a:gd name="T104" fmla="*/ 101 w 101"/>
                <a:gd name="T105" fmla="*/ 35 h 66"/>
                <a:gd name="T106" fmla="*/ 101 w 101"/>
                <a:gd name="T107" fmla="*/ 40 h 66"/>
                <a:gd name="T108" fmla="*/ 101 w 101"/>
                <a:gd name="T109" fmla="*/ 46 h 66"/>
                <a:gd name="T110" fmla="*/ 96 w 101"/>
                <a:gd name="T111" fmla="*/ 51 h 66"/>
                <a:gd name="T112" fmla="*/ 96 w 101"/>
                <a:gd name="T113" fmla="*/ 56 h 66"/>
                <a:gd name="T114" fmla="*/ 96 w 101"/>
                <a:gd name="T115" fmla="*/ 5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 h="66">
                  <a:moveTo>
                    <a:pt x="96" y="56"/>
                  </a:moveTo>
                  <a:lnTo>
                    <a:pt x="96" y="56"/>
                  </a:lnTo>
                  <a:lnTo>
                    <a:pt x="91" y="61"/>
                  </a:lnTo>
                  <a:lnTo>
                    <a:pt x="81" y="66"/>
                  </a:lnTo>
                  <a:lnTo>
                    <a:pt x="81" y="66"/>
                  </a:lnTo>
                  <a:lnTo>
                    <a:pt x="76" y="61"/>
                  </a:lnTo>
                  <a:lnTo>
                    <a:pt x="71" y="61"/>
                  </a:lnTo>
                  <a:lnTo>
                    <a:pt x="71" y="61"/>
                  </a:lnTo>
                  <a:lnTo>
                    <a:pt x="61" y="56"/>
                  </a:lnTo>
                  <a:lnTo>
                    <a:pt x="61" y="56"/>
                  </a:lnTo>
                  <a:lnTo>
                    <a:pt x="56" y="56"/>
                  </a:lnTo>
                  <a:lnTo>
                    <a:pt x="51" y="61"/>
                  </a:lnTo>
                  <a:lnTo>
                    <a:pt x="51" y="61"/>
                  </a:lnTo>
                  <a:lnTo>
                    <a:pt x="46" y="51"/>
                  </a:lnTo>
                  <a:lnTo>
                    <a:pt x="41" y="56"/>
                  </a:lnTo>
                  <a:lnTo>
                    <a:pt x="36" y="51"/>
                  </a:lnTo>
                  <a:lnTo>
                    <a:pt x="31" y="51"/>
                  </a:lnTo>
                  <a:lnTo>
                    <a:pt x="25" y="51"/>
                  </a:lnTo>
                  <a:lnTo>
                    <a:pt x="20" y="51"/>
                  </a:lnTo>
                  <a:lnTo>
                    <a:pt x="15" y="51"/>
                  </a:lnTo>
                  <a:lnTo>
                    <a:pt x="5" y="46"/>
                  </a:lnTo>
                  <a:lnTo>
                    <a:pt x="10" y="40"/>
                  </a:lnTo>
                  <a:lnTo>
                    <a:pt x="5" y="25"/>
                  </a:lnTo>
                  <a:lnTo>
                    <a:pt x="5" y="25"/>
                  </a:lnTo>
                  <a:lnTo>
                    <a:pt x="5" y="20"/>
                  </a:lnTo>
                  <a:lnTo>
                    <a:pt x="0" y="15"/>
                  </a:lnTo>
                  <a:lnTo>
                    <a:pt x="5" y="10"/>
                  </a:lnTo>
                  <a:lnTo>
                    <a:pt x="5" y="0"/>
                  </a:lnTo>
                  <a:lnTo>
                    <a:pt x="10" y="0"/>
                  </a:lnTo>
                  <a:lnTo>
                    <a:pt x="10" y="0"/>
                  </a:lnTo>
                  <a:lnTo>
                    <a:pt x="15" y="0"/>
                  </a:lnTo>
                  <a:lnTo>
                    <a:pt x="20" y="0"/>
                  </a:lnTo>
                  <a:lnTo>
                    <a:pt x="20" y="5"/>
                  </a:lnTo>
                  <a:lnTo>
                    <a:pt x="36" y="0"/>
                  </a:lnTo>
                  <a:lnTo>
                    <a:pt x="41" y="5"/>
                  </a:lnTo>
                  <a:lnTo>
                    <a:pt x="46" y="0"/>
                  </a:lnTo>
                  <a:lnTo>
                    <a:pt x="51" y="10"/>
                  </a:lnTo>
                  <a:lnTo>
                    <a:pt x="56" y="15"/>
                  </a:lnTo>
                  <a:lnTo>
                    <a:pt x="61" y="15"/>
                  </a:lnTo>
                  <a:lnTo>
                    <a:pt x="66" y="15"/>
                  </a:lnTo>
                  <a:lnTo>
                    <a:pt x="71" y="10"/>
                  </a:lnTo>
                  <a:lnTo>
                    <a:pt x="76" y="10"/>
                  </a:lnTo>
                  <a:lnTo>
                    <a:pt x="81" y="10"/>
                  </a:lnTo>
                  <a:lnTo>
                    <a:pt x="81" y="10"/>
                  </a:lnTo>
                  <a:lnTo>
                    <a:pt x="86" y="10"/>
                  </a:lnTo>
                  <a:lnTo>
                    <a:pt x="86" y="10"/>
                  </a:lnTo>
                  <a:lnTo>
                    <a:pt x="86" y="10"/>
                  </a:lnTo>
                  <a:lnTo>
                    <a:pt x="91" y="15"/>
                  </a:lnTo>
                  <a:lnTo>
                    <a:pt x="91" y="15"/>
                  </a:lnTo>
                  <a:lnTo>
                    <a:pt x="96" y="20"/>
                  </a:lnTo>
                  <a:lnTo>
                    <a:pt x="101" y="25"/>
                  </a:lnTo>
                  <a:lnTo>
                    <a:pt x="101" y="30"/>
                  </a:lnTo>
                  <a:lnTo>
                    <a:pt x="101" y="35"/>
                  </a:lnTo>
                  <a:lnTo>
                    <a:pt x="101" y="40"/>
                  </a:lnTo>
                  <a:lnTo>
                    <a:pt x="101" y="46"/>
                  </a:lnTo>
                  <a:lnTo>
                    <a:pt x="96" y="51"/>
                  </a:lnTo>
                  <a:lnTo>
                    <a:pt x="96" y="56"/>
                  </a:lnTo>
                  <a:lnTo>
                    <a:pt x="96" y="5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0" name="Freeform 134"/>
            <p:cNvSpPr>
              <a:spLocks/>
            </p:cNvSpPr>
            <p:nvPr/>
          </p:nvSpPr>
          <p:spPr bwMode="auto">
            <a:xfrm>
              <a:off x="4044951" y="2797175"/>
              <a:ext cx="128588" cy="104775"/>
            </a:xfrm>
            <a:custGeom>
              <a:avLst/>
              <a:gdLst>
                <a:gd name="T0" fmla="*/ 56 w 81"/>
                <a:gd name="T1" fmla="*/ 0 h 66"/>
                <a:gd name="T2" fmla="*/ 76 w 81"/>
                <a:gd name="T3" fmla="*/ 5 h 66"/>
                <a:gd name="T4" fmla="*/ 81 w 81"/>
                <a:gd name="T5" fmla="*/ 15 h 66"/>
                <a:gd name="T6" fmla="*/ 76 w 81"/>
                <a:gd name="T7" fmla="*/ 25 h 66"/>
                <a:gd name="T8" fmla="*/ 81 w 81"/>
                <a:gd name="T9" fmla="*/ 30 h 66"/>
                <a:gd name="T10" fmla="*/ 76 w 81"/>
                <a:gd name="T11" fmla="*/ 40 h 66"/>
                <a:gd name="T12" fmla="*/ 81 w 81"/>
                <a:gd name="T13" fmla="*/ 45 h 66"/>
                <a:gd name="T14" fmla="*/ 76 w 81"/>
                <a:gd name="T15" fmla="*/ 45 h 66"/>
                <a:gd name="T16" fmla="*/ 76 w 81"/>
                <a:gd name="T17" fmla="*/ 56 h 66"/>
                <a:gd name="T18" fmla="*/ 61 w 81"/>
                <a:gd name="T19" fmla="*/ 56 h 66"/>
                <a:gd name="T20" fmla="*/ 46 w 81"/>
                <a:gd name="T21" fmla="*/ 61 h 66"/>
                <a:gd name="T22" fmla="*/ 36 w 81"/>
                <a:gd name="T23" fmla="*/ 61 h 66"/>
                <a:gd name="T24" fmla="*/ 36 w 81"/>
                <a:gd name="T25" fmla="*/ 56 h 66"/>
                <a:gd name="T26" fmla="*/ 36 w 81"/>
                <a:gd name="T27" fmla="*/ 61 h 66"/>
                <a:gd name="T28" fmla="*/ 31 w 81"/>
                <a:gd name="T29" fmla="*/ 66 h 66"/>
                <a:gd name="T30" fmla="*/ 31 w 81"/>
                <a:gd name="T31" fmla="*/ 66 h 66"/>
                <a:gd name="T32" fmla="*/ 26 w 81"/>
                <a:gd name="T33" fmla="*/ 61 h 66"/>
                <a:gd name="T34" fmla="*/ 16 w 81"/>
                <a:gd name="T35" fmla="*/ 61 h 66"/>
                <a:gd name="T36" fmla="*/ 5 w 81"/>
                <a:gd name="T37" fmla="*/ 66 h 66"/>
                <a:gd name="T38" fmla="*/ 5 w 81"/>
                <a:gd name="T39" fmla="*/ 61 h 66"/>
                <a:gd name="T40" fmla="*/ 10 w 81"/>
                <a:gd name="T41" fmla="*/ 50 h 66"/>
                <a:gd name="T42" fmla="*/ 10 w 81"/>
                <a:gd name="T43" fmla="*/ 40 h 66"/>
                <a:gd name="T44" fmla="*/ 5 w 81"/>
                <a:gd name="T45" fmla="*/ 30 h 66"/>
                <a:gd name="T46" fmla="*/ 0 w 81"/>
                <a:gd name="T47" fmla="*/ 25 h 66"/>
                <a:gd name="T48" fmla="*/ 0 w 81"/>
                <a:gd name="T49" fmla="*/ 15 h 66"/>
                <a:gd name="T50" fmla="*/ 5 w 81"/>
                <a:gd name="T51" fmla="*/ 15 h 66"/>
                <a:gd name="T52" fmla="*/ 5 w 81"/>
                <a:gd name="T53" fmla="*/ 5 h 66"/>
                <a:gd name="T54" fmla="*/ 5 w 81"/>
                <a:gd name="T55" fmla="*/ 5 h 66"/>
                <a:gd name="T56" fmla="*/ 5 w 81"/>
                <a:gd name="T57" fmla="*/ 5 h 66"/>
                <a:gd name="T58" fmla="*/ 5 w 81"/>
                <a:gd name="T59" fmla="*/ 5 h 66"/>
                <a:gd name="T60" fmla="*/ 21 w 81"/>
                <a:gd name="T61" fmla="*/ 5 h 66"/>
                <a:gd name="T62" fmla="*/ 31 w 81"/>
                <a:gd name="T63" fmla="*/ 5 h 66"/>
                <a:gd name="T64" fmla="*/ 41 w 81"/>
                <a:gd name="T65" fmla="*/ 5 h 66"/>
                <a:gd name="T66" fmla="*/ 46 w 81"/>
                <a:gd name="T67" fmla="*/ 5 h 66"/>
                <a:gd name="T68" fmla="*/ 51 w 81"/>
                <a:gd name="T6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1" h="66">
                  <a:moveTo>
                    <a:pt x="56" y="0"/>
                  </a:moveTo>
                  <a:lnTo>
                    <a:pt x="56" y="0"/>
                  </a:lnTo>
                  <a:lnTo>
                    <a:pt x="61" y="0"/>
                  </a:lnTo>
                  <a:lnTo>
                    <a:pt x="76" y="5"/>
                  </a:lnTo>
                  <a:lnTo>
                    <a:pt x="81" y="10"/>
                  </a:lnTo>
                  <a:lnTo>
                    <a:pt x="81" y="15"/>
                  </a:lnTo>
                  <a:lnTo>
                    <a:pt x="76" y="20"/>
                  </a:lnTo>
                  <a:lnTo>
                    <a:pt x="76" y="25"/>
                  </a:lnTo>
                  <a:lnTo>
                    <a:pt x="81" y="30"/>
                  </a:lnTo>
                  <a:lnTo>
                    <a:pt x="81" y="30"/>
                  </a:lnTo>
                  <a:lnTo>
                    <a:pt x="76" y="35"/>
                  </a:lnTo>
                  <a:lnTo>
                    <a:pt x="76" y="40"/>
                  </a:lnTo>
                  <a:lnTo>
                    <a:pt x="76" y="45"/>
                  </a:lnTo>
                  <a:lnTo>
                    <a:pt x="81" y="45"/>
                  </a:lnTo>
                  <a:lnTo>
                    <a:pt x="81" y="45"/>
                  </a:lnTo>
                  <a:lnTo>
                    <a:pt x="76" y="45"/>
                  </a:lnTo>
                  <a:lnTo>
                    <a:pt x="76" y="50"/>
                  </a:lnTo>
                  <a:lnTo>
                    <a:pt x="76" y="56"/>
                  </a:lnTo>
                  <a:lnTo>
                    <a:pt x="71" y="56"/>
                  </a:lnTo>
                  <a:lnTo>
                    <a:pt x="61" y="56"/>
                  </a:lnTo>
                  <a:lnTo>
                    <a:pt x="51" y="61"/>
                  </a:lnTo>
                  <a:lnTo>
                    <a:pt x="46" y="61"/>
                  </a:lnTo>
                  <a:lnTo>
                    <a:pt x="46" y="61"/>
                  </a:lnTo>
                  <a:lnTo>
                    <a:pt x="36" y="61"/>
                  </a:lnTo>
                  <a:lnTo>
                    <a:pt x="36" y="61"/>
                  </a:lnTo>
                  <a:lnTo>
                    <a:pt x="36" y="56"/>
                  </a:lnTo>
                  <a:lnTo>
                    <a:pt x="36" y="56"/>
                  </a:lnTo>
                  <a:lnTo>
                    <a:pt x="36" y="61"/>
                  </a:lnTo>
                  <a:lnTo>
                    <a:pt x="36" y="61"/>
                  </a:lnTo>
                  <a:lnTo>
                    <a:pt x="31" y="66"/>
                  </a:lnTo>
                  <a:lnTo>
                    <a:pt x="31" y="66"/>
                  </a:lnTo>
                  <a:lnTo>
                    <a:pt x="31" y="66"/>
                  </a:lnTo>
                  <a:lnTo>
                    <a:pt x="26" y="61"/>
                  </a:lnTo>
                  <a:lnTo>
                    <a:pt x="26" y="61"/>
                  </a:lnTo>
                  <a:lnTo>
                    <a:pt x="26" y="61"/>
                  </a:lnTo>
                  <a:lnTo>
                    <a:pt x="16" y="61"/>
                  </a:lnTo>
                  <a:lnTo>
                    <a:pt x="5" y="66"/>
                  </a:lnTo>
                  <a:lnTo>
                    <a:pt x="5" y="66"/>
                  </a:lnTo>
                  <a:lnTo>
                    <a:pt x="5" y="66"/>
                  </a:lnTo>
                  <a:lnTo>
                    <a:pt x="5" y="61"/>
                  </a:lnTo>
                  <a:lnTo>
                    <a:pt x="10" y="56"/>
                  </a:lnTo>
                  <a:lnTo>
                    <a:pt x="10" y="50"/>
                  </a:lnTo>
                  <a:lnTo>
                    <a:pt x="10" y="45"/>
                  </a:lnTo>
                  <a:lnTo>
                    <a:pt x="10" y="40"/>
                  </a:lnTo>
                  <a:lnTo>
                    <a:pt x="10" y="35"/>
                  </a:lnTo>
                  <a:lnTo>
                    <a:pt x="5" y="30"/>
                  </a:lnTo>
                  <a:lnTo>
                    <a:pt x="0" y="25"/>
                  </a:lnTo>
                  <a:lnTo>
                    <a:pt x="0" y="25"/>
                  </a:lnTo>
                  <a:lnTo>
                    <a:pt x="0" y="20"/>
                  </a:lnTo>
                  <a:lnTo>
                    <a:pt x="0" y="15"/>
                  </a:lnTo>
                  <a:lnTo>
                    <a:pt x="5" y="15"/>
                  </a:lnTo>
                  <a:lnTo>
                    <a:pt x="5" y="15"/>
                  </a:lnTo>
                  <a:lnTo>
                    <a:pt x="5" y="5"/>
                  </a:lnTo>
                  <a:lnTo>
                    <a:pt x="5" y="5"/>
                  </a:lnTo>
                  <a:lnTo>
                    <a:pt x="5" y="5"/>
                  </a:lnTo>
                  <a:lnTo>
                    <a:pt x="5" y="5"/>
                  </a:lnTo>
                  <a:lnTo>
                    <a:pt x="5" y="5"/>
                  </a:lnTo>
                  <a:lnTo>
                    <a:pt x="5" y="5"/>
                  </a:lnTo>
                  <a:lnTo>
                    <a:pt x="5" y="5"/>
                  </a:lnTo>
                  <a:lnTo>
                    <a:pt x="5" y="5"/>
                  </a:lnTo>
                  <a:lnTo>
                    <a:pt x="5" y="5"/>
                  </a:lnTo>
                  <a:lnTo>
                    <a:pt x="21" y="5"/>
                  </a:lnTo>
                  <a:lnTo>
                    <a:pt x="26" y="0"/>
                  </a:lnTo>
                  <a:lnTo>
                    <a:pt x="31" y="5"/>
                  </a:lnTo>
                  <a:lnTo>
                    <a:pt x="36" y="0"/>
                  </a:lnTo>
                  <a:lnTo>
                    <a:pt x="41" y="5"/>
                  </a:lnTo>
                  <a:lnTo>
                    <a:pt x="41" y="0"/>
                  </a:lnTo>
                  <a:lnTo>
                    <a:pt x="46" y="5"/>
                  </a:lnTo>
                  <a:lnTo>
                    <a:pt x="46" y="5"/>
                  </a:lnTo>
                  <a:lnTo>
                    <a:pt x="51" y="5"/>
                  </a:lnTo>
                  <a:lnTo>
                    <a:pt x="56"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1" name="Freeform 135"/>
            <p:cNvSpPr>
              <a:spLocks/>
            </p:cNvSpPr>
            <p:nvPr/>
          </p:nvSpPr>
          <p:spPr bwMode="auto">
            <a:xfrm>
              <a:off x="3916364" y="2724150"/>
              <a:ext cx="136525" cy="112713"/>
            </a:xfrm>
            <a:custGeom>
              <a:avLst/>
              <a:gdLst>
                <a:gd name="T0" fmla="*/ 0 w 86"/>
                <a:gd name="T1" fmla="*/ 56 h 71"/>
                <a:gd name="T2" fmla="*/ 5 w 86"/>
                <a:gd name="T3" fmla="*/ 46 h 71"/>
                <a:gd name="T4" fmla="*/ 15 w 86"/>
                <a:gd name="T5" fmla="*/ 41 h 71"/>
                <a:gd name="T6" fmla="*/ 10 w 86"/>
                <a:gd name="T7" fmla="*/ 36 h 71"/>
                <a:gd name="T8" fmla="*/ 15 w 86"/>
                <a:gd name="T9" fmla="*/ 31 h 71"/>
                <a:gd name="T10" fmla="*/ 31 w 86"/>
                <a:gd name="T11" fmla="*/ 26 h 71"/>
                <a:gd name="T12" fmla="*/ 36 w 86"/>
                <a:gd name="T13" fmla="*/ 10 h 71"/>
                <a:gd name="T14" fmla="*/ 36 w 86"/>
                <a:gd name="T15" fmla="*/ 5 h 71"/>
                <a:gd name="T16" fmla="*/ 46 w 86"/>
                <a:gd name="T17" fmla="*/ 0 h 71"/>
                <a:gd name="T18" fmla="*/ 51 w 86"/>
                <a:gd name="T19" fmla="*/ 5 h 71"/>
                <a:gd name="T20" fmla="*/ 61 w 86"/>
                <a:gd name="T21" fmla="*/ 0 h 71"/>
                <a:gd name="T22" fmla="*/ 76 w 86"/>
                <a:gd name="T23" fmla="*/ 5 h 71"/>
                <a:gd name="T24" fmla="*/ 81 w 86"/>
                <a:gd name="T25" fmla="*/ 0 h 71"/>
                <a:gd name="T26" fmla="*/ 86 w 86"/>
                <a:gd name="T27" fmla="*/ 5 h 71"/>
                <a:gd name="T28" fmla="*/ 86 w 86"/>
                <a:gd name="T29" fmla="*/ 10 h 71"/>
                <a:gd name="T30" fmla="*/ 86 w 86"/>
                <a:gd name="T31" fmla="*/ 21 h 71"/>
                <a:gd name="T32" fmla="*/ 86 w 86"/>
                <a:gd name="T33" fmla="*/ 36 h 71"/>
                <a:gd name="T34" fmla="*/ 86 w 86"/>
                <a:gd name="T35" fmla="*/ 41 h 71"/>
                <a:gd name="T36" fmla="*/ 86 w 86"/>
                <a:gd name="T37" fmla="*/ 46 h 71"/>
                <a:gd name="T38" fmla="*/ 86 w 86"/>
                <a:gd name="T39" fmla="*/ 46 h 71"/>
                <a:gd name="T40" fmla="*/ 86 w 86"/>
                <a:gd name="T41" fmla="*/ 51 h 71"/>
                <a:gd name="T42" fmla="*/ 86 w 86"/>
                <a:gd name="T43" fmla="*/ 51 h 71"/>
                <a:gd name="T44" fmla="*/ 86 w 86"/>
                <a:gd name="T45" fmla="*/ 51 h 71"/>
                <a:gd name="T46" fmla="*/ 86 w 86"/>
                <a:gd name="T47" fmla="*/ 61 h 71"/>
                <a:gd name="T48" fmla="*/ 81 w 86"/>
                <a:gd name="T49" fmla="*/ 66 h 71"/>
                <a:gd name="T50" fmla="*/ 81 w 86"/>
                <a:gd name="T51" fmla="*/ 71 h 71"/>
                <a:gd name="T52" fmla="*/ 76 w 86"/>
                <a:gd name="T53" fmla="*/ 66 h 71"/>
                <a:gd name="T54" fmla="*/ 76 w 86"/>
                <a:gd name="T55" fmla="*/ 66 h 71"/>
                <a:gd name="T56" fmla="*/ 71 w 86"/>
                <a:gd name="T57" fmla="*/ 66 h 71"/>
                <a:gd name="T58" fmla="*/ 61 w 86"/>
                <a:gd name="T59" fmla="*/ 66 h 71"/>
                <a:gd name="T60" fmla="*/ 51 w 86"/>
                <a:gd name="T61" fmla="*/ 71 h 71"/>
                <a:gd name="T62" fmla="*/ 41 w 86"/>
                <a:gd name="T63" fmla="*/ 66 h 71"/>
                <a:gd name="T64" fmla="*/ 31 w 86"/>
                <a:gd name="T65" fmla="*/ 61 h 71"/>
                <a:gd name="T66" fmla="*/ 10 w 86"/>
                <a:gd name="T67" fmla="*/ 61 h 71"/>
                <a:gd name="T68" fmla="*/ 5 w 86"/>
                <a:gd name="T69" fmla="*/ 56 h 71"/>
                <a:gd name="T70" fmla="*/ 0 w 86"/>
                <a:gd name="T71"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71">
                  <a:moveTo>
                    <a:pt x="0" y="56"/>
                  </a:moveTo>
                  <a:lnTo>
                    <a:pt x="0" y="56"/>
                  </a:lnTo>
                  <a:lnTo>
                    <a:pt x="5" y="51"/>
                  </a:lnTo>
                  <a:lnTo>
                    <a:pt x="5" y="46"/>
                  </a:lnTo>
                  <a:lnTo>
                    <a:pt x="10" y="46"/>
                  </a:lnTo>
                  <a:lnTo>
                    <a:pt x="15" y="41"/>
                  </a:lnTo>
                  <a:lnTo>
                    <a:pt x="15" y="41"/>
                  </a:lnTo>
                  <a:lnTo>
                    <a:pt x="10" y="36"/>
                  </a:lnTo>
                  <a:lnTo>
                    <a:pt x="10" y="31"/>
                  </a:lnTo>
                  <a:lnTo>
                    <a:pt x="15" y="31"/>
                  </a:lnTo>
                  <a:lnTo>
                    <a:pt x="15" y="21"/>
                  </a:lnTo>
                  <a:lnTo>
                    <a:pt x="31" y="26"/>
                  </a:lnTo>
                  <a:lnTo>
                    <a:pt x="36" y="21"/>
                  </a:lnTo>
                  <a:lnTo>
                    <a:pt x="36" y="10"/>
                  </a:lnTo>
                  <a:lnTo>
                    <a:pt x="41" y="10"/>
                  </a:lnTo>
                  <a:lnTo>
                    <a:pt x="36" y="5"/>
                  </a:lnTo>
                  <a:lnTo>
                    <a:pt x="41" y="5"/>
                  </a:lnTo>
                  <a:lnTo>
                    <a:pt x="46" y="0"/>
                  </a:lnTo>
                  <a:lnTo>
                    <a:pt x="51" y="0"/>
                  </a:lnTo>
                  <a:lnTo>
                    <a:pt x="51" y="5"/>
                  </a:lnTo>
                  <a:lnTo>
                    <a:pt x="61" y="5"/>
                  </a:lnTo>
                  <a:lnTo>
                    <a:pt x="61" y="0"/>
                  </a:lnTo>
                  <a:lnTo>
                    <a:pt x="71" y="5"/>
                  </a:lnTo>
                  <a:lnTo>
                    <a:pt x="76" y="5"/>
                  </a:lnTo>
                  <a:lnTo>
                    <a:pt x="81" y="5"/>
                  </a:lnTo>
                  <a:lnTo>
                    <a:pt x="81" y="0"/>
                  </a:lnTo>
                  <a:lnTo>
                    <a:pt x="81" y="0"/>
                  </a:lnTo>
                  <a:lnTo>
                    <a:pt x="86" y="5"/>
                  </a:lnTo>
                  <a:lnTo>
                    <a:pt x="86" y="10"/>
                  </a:lnTo>
                  <a:lnTo>
                    <a:pt x="86" y="10"/>
                  </a:lnTo>
                  <a:lnTo>
                    <a:pt x="86" y="15"/>
                  </a:lnTo>
                  <a:lnTo>
                    <a:pt x="86" y="21"/>
                  </a:lnTo>
                  <a:lnTo>
                    <a:pt x="86" y="26"/>
                  </a:lnTo>
                  <a:lnTo>
                    <a:pt x="86" y="36"/>
                  </a:lnTo>
                  <a:lnTo>
                    <a:pt x="86" y="41"/>
                  </a:lnTo>
                  <a:lnTo>
                    <a:pt x="86" y="41"/>
                  </a:lnTo>
                  <a:lnTo>
                    <a:pt x="86" y="41"/>
                  </a:lnTo>
                  <a:lnTo>
                    <a:pt x="86" y="46"/>
                  </a:lnTo>
                  <a:lnTo>
                    <a:pt x="86" y="46"/>
                  </a:lnTo>
                  <a:lnTo>
                    <a:pt x="86" y="46"/>
                  </a:lnTo>
                  <a:lnTo>
                    <a:pt x="86" y="51"/>
                  </a:lnTo>
                  <a:lnTo>
                    <a:pt x="86" y="51"/>
                  </a:lnTo>
                  <a:lnTo>
                    <a:pt x="86" y="51"/>
                  </a:lnTo>
                  <a:lnTo>
                    <a:pt x="86" y="51"/>
                  </a:lnTo>
                  <a:lnTo>
                    <a:pt x="86" y="51"/>
                  </a:lnTo>
                  <a:lnTo>
                    <a:pt x="86" y="51"/>
                  </a:lnTo>
                  <a:lnTo>
                    <a:pt x="86" y="61"/>
                  </a:lnTo>
                  <a:lnTo>
                    <a:pt x="86" y="61"/>
                  </a:lnTo>
                  <a:lnTo>
                    <a:pt x="81" y="61"/>
                  </a:lnTo>
                  <a:lnTo>
                    <a:pt x="81" y="66"/>
                  </a:lnTo>
                  <a:lnTo>
                    <a:pt x="81" y="71"/>
                  </a:lnTo>
                  <a:lnTo>
                    <a:pt x="81" y="71"/>
                  </a:lnTo>
                  <a:lnTo>
                    <a:pt x="81" y="71"/>
                  </a:lnTo>
                  <a:lnTo>
                    <a:pt x="76" y="66"/>
                  </a:lnTo>
                  <a:lnTo>
                    <a:pt x="76" y="66"/>
                  </a:lnTo>
                  <a:lnTo>
                    <a:pt x="76" y="66"/>
                  </a:lnTo>
                  <a:lnTo>
                    <a:pt x="71" y="66"/>
                  </a:lnTo>
                  <a:lnTo>
                    <a:pt x="71" y="66"/>
                  </a:lnTo>
                  <a:lnTo>
                    <a:pt x="66" y="66"/>
                  </a:lnTo>
                  <a:lnTo>
                    <a:pt x="61" y="66"/>
                  </a:lnTo>
                  <a:lnTo>
                    <a:pt x="56" y="71"/>
                  </a:lnTo>
                  <a:lnTo>
                    <a:pt x="51" y="71"/>
                  </a:lnTo>
                  <a:lnTo>
                    <a:pt x="46" y="71"/>
                  </a:lnTo>
                  <a:lnTo>
                    <a:pt x="41" y="66"/>
                  </a:lnTo>
                  <a:lnTo>
                    <a:pt x="36" y="56"/>
                  </a:lnTo>
                  <a:lnTo>
                    <a:pt x="31" y="61"/>
                  </a:lnTo>
                  <a:lnTo>
                    <a:pt x="26" y="56"/>
                  </a:lnTo>
                  <a:lnTo>
                    <a:pt x="10" y="61"/>
                  </a:lnTo>
                  <a:lnTo>
                    <a:pt x="10" y="56"/>
                  </a:lnTo>
                  <a:lnTo>
                    <a:pt x="5" y="56"/>
                  </a:lnTo>
                  <a:lnTo>
                    <a:pt x="0" y="56"/>
                  </a:lnTo>
                  <a:lnTo>
                    <a:pt x="0" y="5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2" name="Freeform 136"/>
            <p:cNvSpPr>
              <a:spLocks/>
            </p:cNvSpPr>
            <p:nvPr/>
          </p:nvSpPr>
          <p:spPr bwMode="auto">
            <a:xfrm>
              <a:off x="4052889" y="2692400"/>
              <a:ext cx="153988" cy="112713"/>
            </a:xfrm>
            <a:custGeom>
              <a:avLst/>
              <a:gdLst>
                <a:gd name="T0" fmla="*/ 51 w 97"/>
                <a:gd name="T1" fmla="*/ 0 h 71"/>
                <a:gd name="T2" fmla="*/ 56 w 97"/>
                <a:gd name="T3" fmla="*/ 0 h 71"/>
                <a:gd name="T4" fmla="*/ 61 w 97"/>
                <a:gd name="T5" fmla="*/ 5 h 71"/>
                <a:gd name="T6" fmla="*/ 66 w 97"/>
                <a:gd name="T7" fmla="*/ 15 h 71"/>
                <a:gd name="T8" fmla="*/ 76 w 97"/>
                <a:gd name="T9" fmla="*/ 15 h 71"/>
                <a:gd name="T10" fmla="*/ 81 w 97"/>
                <a:gd name="T11" fmla="*/ 25 h 71"/>
                <a:gd name="T12" fmla="*/ 81 w 97"/>
                <a:gd name="T13" fmla="*/ 35 h 71"/>
                <a:gd name="T14" fmla="*/ 81 w 97"/>
                <a:gd name="T15" fmla="*/ 51 h 71"/>
                <a:gd name="T16" fmla="*/ 86 w 97"/>
                <a:gd name="T17" fmla="*/ 56 h 71"/>
                <a:gd name="T18" fmla="*/ 97 w 97"/>
                <a:gd name="T19" fmla="*/ 61 h 71"/>
                <a:gd name="T20" fmla="*/ 92 w 97"/>
                <a:gd name="T21" fmla="*/ 66 h 71"/>
                <a:gd name="T22" fmla="*/ 81 w 97"/>
                <a:gd name="T23" fmla="*/ 66 h 71"/>
                <a:gd name="T24" fmla="*/ 71 w 97"/>
                <a:gd name="T25" fmla="*/ 71 h 71"/>
                <a:gd name="T26" fmla="*/ 51 w 97"/>
                <a:gd name="T27" fmla="*/ 66 h 71"/>
                <a:gd name="T28" fmla="*/ 41 w 97"/>
                <a:gd name="T29" fmla="*/ 71 h 71"/>
                <a:gd name="T30" fmla="*/ 36 w 97"/>
                <a:gd name="T31" fmla="*/ 66 h 71"/>
                <a:gd name="T32" fmla="*/ 31 w 97"/>
                <a:gd name="T33" fmla="*/ 66 h 71"/>
                <a:gd name="T34" fmla="*/ 21 w 97"/>
                <a:gd name="T35" fmla="*/ 66 h 71"/>
                <a:gd name="T36" fmla="*/ 0 w 97"/>
                <a:gd name="T37" fmla="*/ 71 h 71"/>
                <a:gd name="T38" fmla="*/ 0 w 97"/>
                <a:gd name="T39" fmla="*/ 71 h 71"/>
                <a:gd name="T40" fmla="*/ 0 w 97"/>
                <a:gd name="T41" fmla="*/ 66 h 71"/>
                <a:gd name="T42" fmla="*/ 0 w 97"/>
                <a:gd name="T43" fmla="*/ 66 h 71"/>
                <a:gd name="T44" fmla="*/ 0 w 97"/>
                <a:gd name="T45" fmla="*/ 61 h 71"/>
                <a:gd name="T46" fmla="*/ 0 w 97"/>
                <a:gd name="T47" fmla="*/ 56 h 71"/>
                <a:gd name="T48" fmla="*/ 0 w 97"/>
                <a:gd name="T49" fmla="*/ 41 h 71"/>
                <a:gd name="T50" fmla="*/ 0 w 97"/>
                <a:gd name="T51" fmla="*/ 30 h 71"/>
                <a:gd name="T52" fmla="*/ 5 w 97"/>
                <a:gd name="T53" fmla="*/ 30 h 71"/>
                <a:gd name="T54" fmla="*/ 11 w 97"/>
                <a:gd name="T55" fmla="*/ 25 h 71"/>
                <a:gd name="T56" fmla="*/ 11 w 97"/>
                <a:gd name="T57" fmla="*/ 20 h 71"/>
                <a:gd name="T58" fmla="*/ 11 w 97"/>
                <a:gd name="T59" fmla="*/ 15 h 71"/>
                <a:gd name="T60" fmla="*/ 21 w 97"/>
                <a:gd name="T61" fmla="*/ 10 h 71"/>
                <a:gd name="T62" fmla="*/ 26 w 97"/>
                <a:gd name="T63" fmla="*/ 10 h 71"/>
                <a:gd name="T64" fmla="*/ 31 w 97"/>
                <a:gd name="T65" fmla="*/ 15 h 71"/>
                <a:gd name="T66" fmla="*/ 31 w 97"/>
                <a:gd name="T67" fmla="*/ 10 h 71"/>
                <a:gd name="T68" fmla="*/ 41 w 97"/>
                <a:gd name="T69" fmla="*/ 5 h 71"/>
                <a:gd name="T70" fmla="*/ 46 w 97"/>
                <a:gd name="T71"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71">
                  <a:moveTo>
                    <a:pt x="51" y="0"/>
                  </a:moveTo>
                  <a:lnTo>
                    <a:pt x="51" y="0"/>
                  </a:lnTo>
                  <a:lnTo>
                    <a:pt x="56" y="0"/>
                  </a:lnTo>
                  <a:lnTo>
                    <a:pt x="56" y="0"/>
                  </a:lnTo>
                  <a:lnTo>
                    <a:pt x="61" y="0"/>
                  </a:lnTo>
                  <a:lnTo>
                    <a:pt x="61" y="5"/>
                  </a:lnTo>
                  <a:lnTo>
                    <a:pt x="66" y="10"/>
                  </a:lnTo>
                  <a:lnTo>
                    <a:pt x="66" y="15"/>
                  </a:lnTo>
                  <a:lnTo>
                    <a:pt x="71" y="10"/>
                  </a:lnTo>
                  <a:lnTo>
                    <a:pt x="76" y="15"/>
                  </a:lnTo>
                  <a:lnTo>
                    <a:pt x="76" y="20"/>
                  </a:lnTo>
                  <a:lnTo>
                    <a:pt x="81" y="25"/>
                  </a:lnTo>
                  <a:lnTo>
                    <a:pt x="81" y="30"/>
                  </a:lnTo>
                  <a:lnTo>
                    <a:pt x="81" y="35"/>
                  </a:lnTo>
                  <a:lnTo>
                    <a:pt x="81" y="41"/>
                  </a:lnTo>
                  <a:lnTo>
                    <a:pt x="81" y="51"/>
                  </a:lnTo>
                  <a:lnTo>
                    <a:pt x="86" y="56"/>
                  </a:lnTo>
                  <a:lnTo>
                    <a:pt x="86" y="56"/>
                  </a:lnTo>
                  <a:lnTo>
                    <a:pt x="92" y="56"/>
                  </a:lnTo>
                  <a:lnTo>
                    <a:pt x="97" y="61"/>
                  </a:lnTo>
                  <a:lnTo>
                    <a:pt x="97" y="61"/>
                  </a:lnTo>
                  <a:lnTo>
                    <a:pt x="92" y="66"/>
                  </a:lnTo>
                  <a:lnTo>
                    <a:pt x="81" y="66"/>
                  </a:lnTo>
                  <a:lnTo>
                    <a:pt x="81" y="66"/>
                  </a:lnTo>
                  <a:lnTo>
                    <a:pt x="81" y="71"/>
                  </a:lnTo>
                  <a:lnTo>
                    <a:pt x="71" y="71"/>
                  </a:lnTo>
                  <a:lnTo>
                    <a:pt x="56" y="66"/>
                  </a:lnTo>
                  <a:lnTo>
                    <a:pt x="51" y="66"/>
                  </a:lnTo>
                  <a:lnTo>
                    <a:pt x="46" y="71"/>
                  </a:lnTo>
                  <a:lnTo>
                    <a:pt x="41" y="71"/>
                  </a:lnTo>
                  <a:lnTo>
                    <a:pt x="41" y="71"/>
                  </a:lnTo>
                  <a:lnTo>
                    <a:pt x="36" y="66"/>
                  </a:lnTo>
                  <a:lnTo>
                    <a:pt x="36" y="71"/>
                  </a:lnTo>
                  <a:lnTo>
                    <a:pt x="31" y="66"/>
                  </a:lnTo>
                  <a:lnTo>
                    <a:pt x="26" y="71"/>
                  </a:lnTo>
                  <a:lnTo>
                    <a:pt x="21" y="66"/>
                  </a:lnTo>
                  <a:lnTo>
                    <a:pt x="16" y="71"/>
                  </a:lnTo>
                  <a:lnTo>
                    <a:pt x="0" y="71"/>
                  </a:lnTo>
                  <a:lnTo>
                    <a:pt x="0" y="71"/>
                  </a:lnTo>
                  <a:lnTo>
                    <a:pt x="0" y="71"/>
                  </a:lnTo>
                  <a:lnTo>
                    <a:pt x="0" y="71"/>
                  </a:lnTo>
                  <a:lnTo>
                    <a:pt x="0" y="66"/>
                  </a:lnTo>
                  <a:lnTo>
                    <a:pt x="0" y="66"/>
                  </a:lnTo>
                  <a:lnTo>
                    <a:pt x="0" y="66"/>
                  </a:lnTo>
                  <a:lnTo>
                    <a:pt x="0" y="61"/>
                  </a:lnTo>
                  <a:lnTo>
                    <a:pt x="0" y="61"/>
                  </a:lnTo>
                  <a:lnTo>
                    <a:pt x="0" y="61"/>
                  </a:lnTo>
                  <a:lnTo>
                    <a:pt x="0" y="56"/>
                  </a:lnTo>
                  <a:lnTo>
                    <a:pt x="0" y="46"/>
                  </a:lnTo>
                  <a:lnTo>
                    <a:pt x="0" y="41"/>
                  </a:lnTo>
                  <a:lnTo>
                    <a:pt x="0" y="35"/>
                  </a:lnTo>
                  <a:lnTo>
                    <a:pt x="0" y="30"/>
                  </a:lnTo>
                  <a:lnTo>
                    <a:pt x="0" y="30"/>
                  </a:lnTo>
                  <a:lnTo>
                    <a:pt x="5" y="30"/>
                  </a:lnTo>
                  <a:lnTo>
                    <a:pt x="11" y="30"/>
                  </a:lnTo>
                  <a:lnTo>
                    <a:pt x="11" y="25"/>
                  </a:lnTo>
                  <a:lnTo>
                    <a:pt x="16" y="20"/>
                  </a:lnTo>
                  <a:lnTo>
                    <a:pt x="11" y="20"/>
                  </a:lnTo>
                  <a:lnTo>
                    <a:pt x="11" y="15"/>
                  </a:lnTo>
                  <a:lnTo>
                    <a:pt x="11" y="15"/>
                  </a:lnTo>
                  <a:lnTo>
                    <a:pt x="16" y="15"/>
                  </a:lnTo>
                  <a:lnTo>
                    <a:pt x="21" y="10"/>
                  </a:lnTo>
                  <a:lnTo>
                    <a:pt x="26" y="15"/>
                  </a:lnTo>
                  <a:lnTo>
                    <a:pt x="26" y="10"/>
                  </a:lnTo>
                  <a:lnTo>
                    <a:pt x="31" y="10"/>
                  </a:lnTo>
                  <a:lnTo>
                    <a:pt x="31" y="15"/>
                  </a:lnTo>
                  <a:lnTo>
                    <a:pt x="31" y="15"/>
                  </a:lnTo>
                  <a:lnTo>
                    <a:pt x="31" y="10"/>
                  </a:lnTo>
                  <a:lnTo>
                    <a:pt x="31" y="5"/>
                  </a:lnTo>
                  <a:lnTo>
                    <a:pt x="41" y="5"/>
                  </a:lnTo>
                  <a:lnTo>
                    <a:pt x="41" y="5"/>
                  </a:lnTo>
                  <a:lnTo>
                    <a:pt x="46" y="5"/>
                  </a:lnTo>
                  <a:lnTo>
                    <a:pt x="51"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3" name="Freeform 137"/>
            <p:cNvSpPr>
              <a:spLocks/>
            </p:cNvSpPr>
            <p:nvPr/>
          </p:nvSpPr>
          <p:spPr bwMode="auto">
            <a:xfrm>
              <a:off x="4165601" y="2684463"/>
              <a:ext cx="104775" cy="144463"/>
            </a:xfrm>
            <a:custGeom>
              <a:avLst/>
              <a:gdLst>
                <a:gd name="T0" fmla="*/ 15 w 66"/>
                <a:gd name="T1" fmla="*/ 5 h 91"/>
                <a:gd name="T2" fmla="*/ 26 w 66"/>
                <a:gd name="T3" fmla="*/ 0 h 91"/>
                <a:gd name="T4" fmla="*/ 26 w 66"/>
                <a:gd name="T5" fmla="*/ 0 h 91"/>
                <a:gd name="T6" fmla="*/ 21 w 66"/>
                <a:gd name="T7" fmla="*/ 20 h 91"/>
                <a:gd name="T8" fmla="*/ 26 w 66"/>
                <a:gd name="T9" fmla="*/ 20 h 91"/>
                <a:gd name="T10" fmla="*/ 36 w 66"/>
                <a:gd name="T11" fmla="*/ 30 h 91"/>
                <a:gd name="T12" fmla="*/ 36 w 66"/>
                <a:gd name="T13" fmla="*/ 35 h 91"/>
                <a:gd name="T14" fmla="*/ 41 w 66"/>
                <a:gd name="T15" fmla="*/ 46 h 91"/>
                <a:gd name="T16" fmla="*/ 41 w 66"/>
                <a:gd name="T17" fmla="*/ 46 h 91"/>
                <a:gd name="T18" fmla="*/ 46 w 66"/>
                <a:gd name="T19" fmla="*/ 51 h 91"/>
                <a:gd name="T20" fmla="*/ 46 w 66"/>
                <a:gd name="T21" fmla="*/ 61 h 91"/>
                <a:gd name="T22" fmla="*/ 51 w 66"/>
                <a:gd name="T23" fmla="*/ 71 h 91"/>
                <a:gd name="T24" fmla="*/ 56 w 66"/>
                <a:gd name="T25" fmla="*/ 76 h 91"/>
                <a:gd name="T26" fmla="*/ 61 w 66"/>
                <a:gd name="T27" fmla="*/ 81 h 91"/>
                <a:gd name="T28" fmla="*/ 51 w 66"/>
                <a:gd name="T29" fmla="*/ 66 h 91"/>
                <a:gd name="T30" fmla="*/ 56 w 66"/>
                <a:gd name="T31" fmla="*/ 61 h 91"/>
                <a:gd name="T32" fmla="*/ 66 w 66"/>
                <a:gd name="T33" fmla="*/ 71 h 91"/>
                <a:gd name="T34" fmla="*/ 66 w 66"/>
                <a:gd name="T35" fmla="*/ 86 h 91"/>
                <a:gd name="T36" fmla="*/ 56 w 66"/>
                <a:gd name="T37" fmla="*/ 91 h 91"/>
                <a:gd name="T38" fmla="*/ 51 w 66"/>
                <a:gd name="T39" fmla="*/ 86 h 91"/>
                <a:gd name="T40" fmla="*/ 46 w 66"/>
                <a:gd name="T41" fmla="*/ 86 h 91"/>
                <a:gd name="T42" fmla="*/ 31 w 66"/>
                <a:gd name="T43" fmla="*/ 81 h 91"/>
                <a:gd name="T44" fmla="*/ 21 w 66"/>
                <a:gd name="T45" fmla="*/ 81 h 91"/>
                <a:gd name="T46" fmla="*/ 15 w 66"/>
                <a:gd name="T47" fmla="*/ 81 h 91"/>
                <a:gd name="T48" fmla="*/ 10 w 66"/>
                <a:gd name="T49" fmla="*/ 81 h 91"/>
                <a:gd name="T50" fmla="*/ 10 w 66"/>
                <a:gd name="T51" fmla="*/ 71 h 91"/>
                <a:gd name="T52" fmla="*/ 21 w 66"/>
                <a:gd name="T53" fmla="*/ 71 h 91"/>
                <a:gd name="T54" fmla="*/ 26 w 66"/>
                <a:gd name="T55" fmla="*/ 66 h 91"/>
                <a:gd name="T56" fmla="*/ 15 w 66"/>
                <a:gd name="T57" fmla="*/ 61 h 91"/>
                <a:gd name="T58" fmla="*/ 10 w 66"/>
                <a:gd name="T59" fmla="*/ 56 h 91"/>
                <a:gd name="T60" fmla="*/ 10 w 66"/>
                <a:gd name="T61" fmla="*/ 40 h 91"/>
                <a:gd name="T62" fmla="*/ 10 w 66"/>
                <a:gd name="T63" fmla="*/ 30 h 91"/>
                <a:gd name="T64" fmla="*/ 5 w 66"/>
                <a:gd name="T65" fmla="*/ 20 h 91"/>
                <a:gd name="T66" fmla="*/ 10 w 66"/>
                <a:gd name="T67" fmla="*/ 10 h 91"/>
                <a:gd name="T68" fmla="*/ 15 w 66"/>
                <a:gd name="T69" fmla="*/ 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6" h="91">
                  <a:moveTo>
                    <a:pt x="15" y="5"/>
                  </a:moveTo>
                  <a:lnTo>
                    <a:pt x="15" y="5"/>
                  </a:lnTo>
                  <a:lnTo>
                    <a:pt x="21" y="0"/>
                  </a:lnTo>
                  <a:lnTo>
                    <a:pt x="26" y="0"/>
                  </a:lnTo>
                  <a:lnTo>
                    <a:pt x="26" y="0"/>
                  </a:lnTo>
                  <a:lnTo>
                    <a:pt x="26" y="0"/>
                  </a:lnTo>
                  <a:lnTo>
                    <a:pt x="26" y="10"/>
                  </a:lnTo>
                  <a:lnTo>
                    <a:pt x="21" y="20"/>
                  </a:lnTo>
                  <a:lnTo>
                    <a:pt x="21" y="20"/>
                  </a:lnTo>
                  <a:lnTo>
                    <a:pt x="26" y="20"/>
                  </a:lnTo>
                  <a:lnTo>
                    <a:pt x="31" y="25"/>
                  </a:lnTo>
                  <a:lnTo>
                    <a:pt x="36" y="30"/>
                  </a:lnTo>
                  <a:lnTo>
                    <a:pt x="36" y="35"/>
                  </a:lnTo>
                  <a:lnTo>
                    <a:pt x="36" y="35"/>
                  </a:lnTo>
                  <a:lnTo>
                    <a:pt x="36" y="40"/>
                  </a:lnTo>
                  <a:lnTo>
                    <a:pt x="41" y="46"/>
                  </a:lnTo>
                  <a:lnTo>
                    <a:pt x="41" y="46"/>
                  </a:lnTo>
                  <a:lnTo>
                    <a:pt x="41" y="46"/>
                  </a:lnTo>
                  <a:lnTo>
                    <a:pt x="46" y="51"/>
                  </a:lnTo>
                  <a:lnTo>
                    <a:pt x="46" y="51"/>
                  </a:lnTo>
                  <a:lnTo>
                    <a:pt x="46" y="56"/>
                  </a:lnTo>
                  <a:lnTo>
                    <a:pt x="46" y="61"/>
                  </a:lnTo>
                  <a:lnTo>
                    <a:pt x="46" y="61"/>
                  </a:lnTo>
                  <a:lnTo>
                    <a:pt x="51" y="71"/>
                  </a:lnTo>
                  <a:lnTo>
                    <a:pt x="51" y="76"/>
                  </a:lnTo>
                  <a:lnTo>
                    <a:pt x="56" y="76"/>
                  </a:lnTo>
                  <a:lnTo>
                    <a:pt x="61" y="81"/>
                  </a:lnTo>
                  <a:lnTo>
                    <a:pt x="61" y="81"/>
                  </a:lnTo>
                  <a:lnTo>
                    <a:pt x="61" y="76"/>
                  </a:lnTo>
                  <a:lnTo>
                    <a:pt x="51" y="66"/>
                  </a:lnTo>
                  <a:lnTo>
                    <a:pt x="51" y="61"/>
                  </a:lnTo>
                  <a:lnTo>
                    <a:pt x="56" y="61"/>
                  </a:lnTo>
                  <a:lnTo>
                    <a:pt x="61" y="66"/>
                  </a:lnTo>
                  <a:lnTo>
                    <a:pt x="66" y="71"/>
                  </a:lnTo>
                  <a:lnTo>
                    <a:pt x="66" y="81"/>
                  </a:lnTo>
                  <a:lnTo>
                    <a:pt x="66" y="86"/>
                  </a:lnTo>
                  <a:lnTo>
                    <a:pt x="56" y="91"/>
                  </a:lnTo>
                  <a:lnTo>
                    <a:pt x="56" y="91"/>
                  </a:lnTo>
                  <a:lnTo>
                    <a:pt x="51" y="86"/>
                  </a:lnTo>
                  <a:lnTo>
                    <a:pt x="51" y="86"/>
                  </a:lnTo>
                  <a:lnTo>
                    <a:pt x="46" y="86"/>
                  </a:lnTo>
                  <a:lnTo>
                    <a:pt x="46" y="86"/>
                  </a:lnTo>
                  <a:lnTo>
                    <a:pt x="31" y="86"/>
                  </a:lnTo>
                  <a:lnTo>
                    <a:pt x="31" y="81"/>
                  </a:lnTo>
                  <a:lnTo>
                    <a:pt x="26" y="86"/>
                  </a:lnTo>
                  <a:lnTo>
                    <a:pt x="21" y="81"/>
                  </a:lnTo>
                  <a:lnTo>
                    <a:pt x="21" y="86"/>
                  </a:lnTo>
                  <a:lnTo>
                    <a:pt x="15" y="81"/>
                  </a:lnTo>
                  <a:lnTo>
                    <a:pt x="15" y="81"/>
                  </a:lnTo>
                  <a:lnTo>
                    <a:pt x="10" y="81"/>
                  </a:lnTo>
                  <a:lnTo>
                    <a:pt x="10" y="76"/>
                  </a:lnTo>
                  <a:lnTo>
                    <a:pt x="10" y="71"/>
                  </a:lnTo>
                  <a:lnTo>
                    <a:pt x="10" y="71"/>
                  </a:lnTo>
                  <a:lnTo>
                    <a:pt x="21" y="71"/>
                  </a:lnTo>
                  <a:lnTo>
                    <a:pt x="26" y="66"/>
                  </a:lnTo>
                  <a:lnTo>
                    <a:pt x="26" y="66"/>
                  </a:lnTo>
                  <a:lnTo>
                    <a:pt x="21" y="61"/>
                  </a:lnTo>
                  <a:lnTo>
                    <a:pt x="15" y="61"/>
                  </a:lnTo>
                  <a:lnTo>
                    <a:pt x="15" y="61"/>
                  </a:lnTo>
                  <a:lnTo>
                    <a:pt x="10" y="56"/>
                  </a:lnTo>
                  <a:lnTo>
                    <a:pt x="10" y="46"/>
                  </a:lnTo>
                  <a:lnTo>
                    <a:pt x="10" y="40"/>
                  </a:lnTo>
                  <a:lnTo>
                    <a:pt x="10" y="35"/>
                  </a:lnTo>
                  <a:lnTo>
                    <a:pt x="10" y="30"/>
                  </a:lnTo>
                  <a:lnTo>
                    <a:pt x="5" y="25"/>
                  </a:lnTo>
                  <a:lnTo>
                    <a:pt x="5" y="20"/>
                  </a:lnTo>
                  <a:lnTo>
                    <a:pt x="0" y="15"/>
                  </a:lnTo>
                  <a:lnTo>
                    <a:pt x="10" y="10"/>
                  </a:lnTo>
                  <a:lnTo>
                    <a:pt x="15" y="5"/>
                  </a:lnTo>
                  <a:lnTo>
                    <a:pt x="1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4" name="Freeform 138"/>
            <p:cNvSpPr>
              <a:spLocks/>
            </p:cNvSpPr>
            <p:nvPr/>
          </p:nvSpPr>
          <p:spPr bwMode="auto">
            <a:xfrm>
              <a:off x="4206876" y="2820988"/>
              <a:ext cx="63500" cy="39688"/>
            </a:xfrm>
            <a:custGeom>
              <a:avLst/>
              <a:gdLst>
                <a:gd name="T0" fmla="*/ 30 w 40"/>
                <a:gd name="T1" fmla="*/ 5 h 25"/>
                <a:gd name="T2" fmla="*/ 30 w 40"/>
                <a:gd name="T3" fmla="*/ 5 h 25"/>
                <a:gd name="T4" fmla="*/ 40 w 40"/>
                <a:gd name="T5" fmla="*/ 0 h 25"/>
                <a:gd name="T6" fmla="*/ 40 w 40"/>
                <a:gd name="T7" fmla="*/ 5 h 25"/>
                <a:gd name="T8" fmla="*/ 35 w 40"/>
                <a:gd name="T9" fmla="*/ 10 h 25"/>
                <a:gd name="T10" fmla="*/ 35 w 40"/>
                <a:gd name="T11" fmla="*/ 15 h 25"/>
                <a:gd name="T12" fmla="*/ 30 w 40"/>
                <a:gd name="T13" fmla="*/ 15 h 25"/>
                <a:gd name="T14" fmla="*/ 15 w 40"/>
                <a:gd name="T15" fmla="*/ 20 h 25"/>
                <a:gd name="T16" fmla="*/ 10 w 40"/>
                <a:gd name="T17" fmla="*/ 20 h 25"/>
                <a:gd name="T18" fmla="*/ 5 w 40"/>
                <a:gd name="T19" fmla="*/ 25 h 25"/>
                <a:gd name="T20" fmla="*/ 5 w 40"/>
                <a:gd name="T21" fmla="*/ 25 h 25"/>
                <a:gd name="T22" fmla="*/ 5 w 40"/>
                <a:gd name="T23" fmla="*/ 25 h 25"/>
                <a:gd name="T24" fmla="*/ 5 w 40"/>
                <a:gd name="T25" fmla="*/ 20 h 25"/>
                <a:gd name="T26" fmla="*/ 5 w 40"/>
                <a:gd name="T27" fmla="*/ 20 h 25"/>
                <a:gd name="T28" fmla="*/ 0 w 40"/>
                <a:gd name="T29" fmla="*/ 15 h 25"/>
                <a:gd name="T30" fmla="*/ 5 w 40"/>
                <a:gd name="T31" fmla="*/ 5 h 25"/>
                <a:gd name="T32" fmla="*/ 5 w 40"/>
                <a:gd name="T33" fmla="*/ 5 h 25"/>
                <a:gd name="T34" fmla="*/ 5 w 40"/>
                <a:gd name="T35" fmla="*/ 0 h 25"/>
                <a:gd name="T36" fmla="*/ 5 w 40"/>
                <a:gd name="T37" fmla="*/ 0 h 25"/>
                <a:gd name="T38" fmla="*/ 20 w 40"/>
                <a:gd name="T39" fmla="*/ 0 h 25"/>
                <a:gd name="T40" fmla="*/ 20 w 40"/>
                <a:gd name="T41" fmla="*/ 0 h 25"/>
                <a:gd name="T42" fmla="*/ 25 w 40"/>
                <a:gd name="T43" fmla="*/ 0 h 25"/>
                <a:gd name="T44" fmla="*/ 25 w 40"/>
                <a:gd name="T45" fmla="*/ 0 h 25"/>
                <a:gd name="T46" fmla="*/ 30 w 40"/>
                <a:gd name="T47" fmla="*/ 5 h 25"/>
                <a:gd name="T48" fmla="*/ 30 w 40"/>
                <a:gd name="T49"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25">
                  <a:moveTo>
                    <a:pt x="30" y="5"/>
                  </a:moveTo>
                  <a:lnTo>
                    <a:pt x="30" y="5"/>
                  </a:lnTo>
                  <a:lnTo>
                    <a:pt x="40" y="0"/>
                  </a:lnTo>
                  <a:lnTo>
                    <a:pt x="40" y="5"/>
                  </a:lnTo>
                  <a:lnTo>
                    <a:pt x="35" y="10"/>
                  </a:lnTo>
                  <a:lnTo>
                    <a:pt x="35" y="15"/>
                  </a:lnTo>
                  <a:lnTo>
                    <a:pt x="30" y="15"/>
                  </a:lnTo>
                  <a:lnTo>
                    <a:pt x="15" y="20"/>
                  </a:lnTo>
                  <a:lnTo>
                    <a:pt x="10" y="20"/>
                  </a:lnTo>
                  <a:lnTo>
                    <a:pt x="5" y="25"/>
                  </a:lnTo>
                  <a:lnTo>
                    <a:pt x="5" y="25"/>
                  </a:lnTo>
                  <a:lnTo>
                    <a:pt x="5" y="25"/>
                  </a:lnTo>
                  <a:lnTo>
                    <a:pt x="5" y="20"/>
                  </a:lnTo>
                  <a:lnTo>
                    <a:pt x="5" y="20"/>
                  </a:lnTo>
                  <a:lnTo>
                    <a:pt x="0" y="15"/>
                  </a:lnTo>
                  <a:lnTo>
                    <a:pt x="5" y="5"/>
                  </a:lnTo>
                  <a:lnTo>
                    <a:pt x="5" y="5"/>
                  </a:lnTo>
                  <a:lnTo>
                    <a:pt x="5" y="0"/>
                  </a:lnTo>
                  <a:lnTo>
                    <a:pt x="5" y="0"/>
                  </a:lnTo>
                  <a:lnTo>
                    <a:pt x="20" y="0"/>
                  </a:lnTo>
                  <a:lnTo>
                    <a:pt x="20" y="0"/>
                  </a:lnTo>
                  <a:lnTo>
                    <a:pt x="25" y="0"/>
                  </a:lnTo>
                  <a:lnTo>
                    <a:pt x="25" y="0"/>
                  </a:lnTo>
                  <a:lnTo>
                    <a:pt x="30" y="5"/>
                  </a:lnTo>
                  <a:lnTo>
                    <a:pt x="3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5" name="Freeform 139"/>
            <p:cNvSpPr>
              <a:spLocks/>
            </p:cNvSpPr>
            <p:nvPr/>
          </p:nvSpPr>
          <p:spPr bwMode="auto">
            <a:xfrm>
              <a:off x="4165601" y="2805113"/>
              <a:ext cx="49213" cy="71438"/>
            </a:xfrm>
            <a:custGeom>
              <a:avLst/>
              <a:gdLst>
                <a:gd name="T0" fmla="*/ 31 w 31"/>
                <a:gd name="T1" fmla="*/ 30 h 45"/>
                <a:gd name="T2" fmla="*/ 31 w 31"/>
                <a:gd name="T3" fmla="*/ 30 h 45"/>
                <a:gd name="T4" fmla="*/ 31 w 31"/>
                <a:gd name="T5" fmla="*/ 35 h 45"/>
                <a:gd name="T6" fmla="*/ 31 w 31"/>
                <a:gd name="T7" fmla="*/ 35 h 45"/>
                <a:gd name="T8" fmla="*/ 31 w 31"/>
                <a:gd name="T9" fmla="*/ 40 h 45"/>
                <a:gd name="T10" fmla="*/ 26 w 31"/>
                <a:gd name="T11" fmla="*/ 45 h 45"/>
                <a:gd name="T12" fmla="*/ 21 w 31"/>
                <a:gd name="T13" fmla="*/ 40 h 45"/>
                <a:gd name="T14" fmla="*/ 15 w 31"/>
                <a:gd name="T15" fmla="*/ 45 h 45"/>
                <a:gd name="T16" fmla="*/ 10 w 31"/>
                <a:gd name="T17" fmla="*/ 40 h 45"/>
                <a:gd name="T18" fmla="*/ 5 w 31"/>
                <a:gd name="T19" fmla="*/ 40 h 45"/>
                <a:gd name="T20" fmla="*/ 0 w 31"/>
                <a:gd name="T21" fmla="*/ 40 h 45"/>
                <a:gd name="T22" fmla="*/ 0 w 31"/>
                <a:gd name="T23" fmla="*/ 35 h 45"/>
                <a:gd name="T24" fmla="*/ 0 w 31"/>
                <a:gd name="T25" fmla="*/ 30 h 45"/>
                <a:gd name="T26" fmla="*/ 5 w 31"/>
                <a:gd name="T27" fmla="*/ 25 h 45"/>
                <a:gd name="T28" fmla="*/ 5 w 31"/>
                <a:gd name="T29" fmla="*/ 25 h 45"/>
                <a:gd name="T30" fmla="*/ 0 w 31"/>
                <a:gd name="T31" fmla="*/ 20 h 45"/>
                <a:gd name="T32" fmla="*/ 0 w 31"/>
                <a:gd name="T33" fmla="*/ 15 h 45"/>
                <a:gd name="T34" fmla="*/ 5 w 31"/>
                <a:gd name="T35" fmla="*/ 10 h 45"/>
                <a:gd name="T36" fmla="*/ 5 w 31"/>
                <a:gd name="T37" fmla="*/ 5 h 45"/>
                <a:gd name="T38" fmla="*/ 0 w 31"/>
                <a:gd name="T39" fmla="*/ 0 h 45"/>
                <a:gd name="T40" fmla="*/ 10 w 31"/>
                <a:gd name="T41" fmla="*/ 0 h 45"/>
                <a:gd name="T42" fmla="*/ 10 w 31"/>
                <a:gd name="T43" fmla="*/ 5 h 45"/>
                <a:gd name="T44" fmla="*/ 15 w 31"/>
                <a:gd name="T45" fmla="*/ 5 h 45"/>
                <a:gd name="T46" fmla="*/ 15 w 31"/>
                <a:gd name="T47" fmla="*/ 5 h 45"/>
                <a:gd name="T48" fmla="*/ 21 w 31"/>
                <a:gd name="T49" fmla="*/ 10 h 45"/>
                <a:gd name="T50" fmla="*/ 21 w 31"/>
                <a:gd name="T51" fmla="*/ 5 h 45"/>
                <a:gd name="T52" fmla="*/ 26 w 31"/>
                <a:gd name="T53" fmla="*/ 10 h 45"/>
                <a:gd name="T54" fmla="*/ 31 w 31"/>
                <a:gd name="T55" fmla="*/ 5 h 45"/>
                <a:gd name="T56" fmla="*/ 31 w 31"/>
                <a:gd name="T57" fmla="*/ 10 h 45"/>
                <a:gd name="T58" fmla="*/ 31 w 31"/>
                <a:gd name="T59" fmla="*/ 10 h 45"/>
                <a:gd name="T60" fmla="*/ 31 w 31"/>
                <a:gd name="T61" fmla="*/ 15 h 45"/>
                <a:gd name="T62" fmla="*/ 31 w 31"/>
                <a:gd name="T63" fmla="*/ 15 h 45"/>
                <a:gd name="T64" fmla="*/ 26 w 31"/>
                <a:gd name="T65" fmla="*/ 25 h 45"/>
                <a:gd name="T66" fmla="*/ 31 w 31"/>
                <a:gd name="T67" fmla="*/ 30 h 45"/>
                <a:gd name="T68" fmla="*/ 31 w 31"/>
                <a:gd name="T69"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 h="45">
                  <a:moveTo>
                    <a:pt x="31" y="30"/>
                  </a:moveTo>
                  <a:lnTo>
                    <a:pt x="31" y="30"/>
                  </a:lnTo>
                  <a:lnTo>
                    <a:pt x="31" y="35"/>
                  </a:lnTo>
                  <a:lnTo>
                    <a:pt x="31" y="35"/>
                  </a:lnTo>
                  <a:lnTo>
                    <a:pt x="31" y="40"/>
                  </a:lnTo>
                  <a:lnTo>
                    <a:pt x="26" y="45"/>
                  </a:lnTo>
                  <a:lnTo>
                    <a:pt x="21" y="40"/>
                  </a:lnTo>
                  <a:lnTo>
                    <a:pt x="15" y="45"/>
                  </a:lnTo>
                  <a:lnTo>
                    <a:pt x="10" y="40"/>
                  </a:lnTo>
                  <a:lnTo>
                    <a:pt x="5" y="40"/>
                  </a:lnTo>
                  <a:lnTo>
                    <a:pt x="0" y="40"/>
                  </a:lnTo>
                  <a:lnTo>
                    <a:pt x="0" y="35"/>
                  </a:lnTo>
                  <a:lnTo>
                    <a:pt x="0" y="30"/>
                  </a:lnTo>
                  <a:lnTo>
                    <a:pt x="5" y="25"/>
                  </a:lnTo>
                  <a:lnTo>
                    <a:pt x="5" y="25"/>
                  </a:lnTo>
                  <a:lnTo>
                    <a:pt x="0" y="20"/>
                  </a:lnTo>
                  <a:lnTo>
                    <a:pt x="0" y="15"/>
                  </a:lnTo>
                  <a:lnTo>
                    <a:pt x="5" y="10"/>
                  </a:lnTo>
                  <a:lnTo>
                    <a:pt x="5" y="5"/>
                  </a:lnTo>
                  <a:lnTo>
                    <a:pt x="0" y="0"/>
                  </a:lnTo>
                  <a:lnTo>
                    <a:pt x="10" y="0"/>
                  </a:lnTo>
                  <a:lnTo>
                    <a:pt x="10" y="5"/>
                  </a:lnTo>
                  <a:lnTo>
                    <a:pt x="15" y="5"/>
                  </a:lnTo>
                  <a:lnTo>
                    <a:pt x="15" y="5"/>
                  </a:lnTo>
                  <a:lnTo>
                    <a:pt x="21" y="10"/>
                  </a:lnTo>
                  <a:lnTo>
                    <a:pt x="21" y="5"/>
                  </a:lnTo>
                  <a:lnTo>
                    <a:pt x="26" y="10"/>
                  </a:lnTo>
                  <a:lnTo>
                    <a:pt x="31" y="5"/>
                  </a:lnTo>
                  <a:lnTo>
                    <a:pt x="31" y="10"/>
                  </a:lnTo>
                  <a:lnTo>
                    <a:pt x="31" y="10"/>
                  </a:lnTo>
                  <a:lnTo>
                    <a:pt x="31" y="15"/>
                  </a:lnTo>
                  <a:lnTo>
                    <a:pt x="31" y="15"/>
                  </a:lnTo>
                  <a:lnTo>
                    <a:pt x="26" y="25"/>
                  </a:lnTo>
                  <a:lnTo>
                    <a:pt x="31" y="30"/>
                  </a:lnTo>
                  <a:lnTo>
                    <a:pt x="31" y="3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6" name="Freeform 140"/>
            <p:cNvSpPr>
              <a:spLocks/>
            </p:cNvSpPr>
            <p:nvPr/>
          </p:nvSpPr>
          <p:spPr bwMode="auto">
            <a:xfrm>
              <a:off x="4214814" y="2860675"/>
              <a:ext cx="87313" cy="33338"/>
            </a:xfrm>
            <a:custGeom>
              <a:avLst/>
              <a:gdLst>
                <a:gd name="T0" fmla="*/ 0 w 55"/>
                <a:gd name="T1" fmla="*/ 21 h 21"/>
                <a:gd name="T2" fmla="*/ 0 w 55"/>
                <a:gd name="T3" fmla="*/ 21 h 21"/>
                <a:gd name="T4" fmla="*/ 0 w 55"/>
                <a:gd name="T5" fmla="*/ 21 h 21"/>
                <a:gd name="T6" fmla="*/ 0 w 55"/>
                <a:gd name="T7" fmla="*/ 21 h 21"/>
                <a:gd name="T8" fmla="*/ 5 w 55"/>
                <a:gd name="T9" fmla="*/ 10 h 21"/>
                <a:gd name="T10" fmla="*/ 5 w 55"/>
                <a:gd name="T11" fmla="*/ 10 h 21"/>
                <a:gd name="T12" fmla="*/ 15 w 55"/>
                <a:gd name="T13" fmla="*/ 10 h 21"/>
                <a:gd name="T14" fmla="*/ 20 w 55"/>
                <a:gd name="T15" fmla="*/ 5 h 21"/>
                <a:gd name="T16" fmla="*/ 25 w 55"/>
                <a:gd name="T17" fmla="*/ 0 h 21"/>
                <a:gd name="T18" fmla="*/ 25 w 55"/>
                <a:gd name="T19" fmla="*/ 5 h 21"/>
                <a:gd name="T20" fmla="*/ 30 w 55"/>
                <a:gd name="T21" fmla="*/ 5 h 21"/>
                <a:gd name="T22" fmla="*/ 30 w 55"/>
                <a:gd name="T23" fmla="*/ 5 h 21"/>
                <a:gd name="T24" fmla="*/ 55 w 55"/>
                <a:gd name="T25" fmla="*/ 5 h 21"/>
                <a:gd name="T26" fmla="*/ 55 w 55"/>
                <a:gd name="T27" fmla="*/ 5 h 21"/>
                <a:gd name="T28" fmla="*/ 55 w 55"/>
                <a:gd name="T29" fmla="*/ 5 h 21"/>
                <a:gd name="T30" fmla="*/ 55 w 55"/>
                <a:gd name="T31" fmla="*/ 10 h 21"/>
                <a:gd name="T32" fmla="*/ 50 w 55"/>
                <a:gd name="T33" fmla="*/ 10 h 21"/>
                <a:gd name="T34" fmla="*/ 50 w 55"/>
                <a:gd name="T35" fmla="*/ 10 h 21"/>
                <a:gd name="T36" fmla="*/ 45 w 55"/>
                <a:gd name="T37" fmla="*/ 16 h 21"/>
                <a:gd name="T38" fmla="*/ 45 w 55"/>
                <a:gd name="T39" fmla="*/ 21 h 21"/>
                <a:gd name="T40" fmla="*/ 40 w 55"/>
                <a:gd name="T41" fmla="*/ 21 h 21"/>
                <a:gd name="T42" fmla="*/ 30 w 55"/>
                <a:gd name="T43" fmla="*/ 21 h 21"/>
                <a:gd name="T44" fmla="*/ 25 w 55"/>
                <a:gd name="T45" fmla="*/ 21 h 21"/>
                <a:gd name="T46" fmla="*/ 20 w 55"/>
                <a:gd name="T47" fmla="*/ 21 h 21"/>
                <a:gd name="T48" fmla="*/ 15 w 55"/>
                <a:gd name="T49" fmla="*/ 21 h 21"/>
                <a:gd name="T50" fmla="*/ 10 w 55"/>
                <a:gd name="T51" fmla="*/ 21 h 21"/>
                <a:gd name="T52" fmla="*/ 0 w 55"/>
                <a:gd name="T5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1">
                  <a:moveTo>
                    <a:pt x="0" y="21"/>
                  </a:moveTo>
                  <a:lnTo>
                    <a:pt x="0" y="21"/>
                  </a:lnTo>
                  <a:lnTo>
                    <a:pt x="0" y="21"/>
                  </a:lnTo>
                  <a:lnTo>
                    <a:pt x="0" y="21"/>
                  </a:lnTo>
                  <a:lnTo>
                    <a:pt x="5" y="10"/>
                  </a:lnTo>
                  <a:lnTo>
                    <a:pt x="5" y="10"/>
                  </a:lnTo>
                  <a:lnTo>
                    <a:pt x="15" y="10"/>
                  </a:lnTo>
                  <a:lnTo>
                    <a:pt x="20" y="5"/>
                  </a:lnTo>
                  <a:lnTo>
                    <a:pt x="25" y="0"/>
                  </a:lnTo>
                  <a:lnTo>
                    <a:pt x="25" y="5"/>
                  </a:lnTo>
                  <a:lnTo>
                    <a:pt x="30" y="5"/>
                  </a:lnTo>
                  <a:lnTo>
                    <a:pt x="30" y="5"/>
                  </a:lnTo>
                  <a:lnTo>
                    <a:pt x="55" y="5"/>
                  </a:lnTo>
                  <a:lnTo>
                    <a:pt x="55" y="5"/>
                  </a:lnTo>
                  <a:lnTo>
                    <a:pt x="55" y="5"/>
                  </a:lnTo>
                  <a:lnTo>
                    <a:pt x="55" y="10"/>
                  </a:lnTo>
                  <a:lnTo>
                    <a:pt x="50" y="10"/>
                  </a:lnTo>
                  <a:lnTo>
                    <a:pt x="50" y="10"/>
                  </a:lnTo>
                  <a:lnTo>
                    <a:pt x="45" y="16"/>
                  </a:lnTo>
                  <a:lnTo>
                    <a:pt x="45" y="21"/>
                  </a:lnTo>
                  <a:lnTo>
                    <a:pt x="40" y="21"/>
                  </a:lnTo>
                  <a:lnTo>
                    <a:pt x="30" y="21"/>
                  </a:lnTo>
                  <a:lnTo>
                    <a:pt x="25" y="21"/>
                  </a:lnTo>
                  <a:lnTo>
                    <a:pt x="20" y="21"/>
                  </a:lnTo>
                  <a:lnTo>
                    <a:pt x="15" y="21"/>
                  </a:lnTo>
                  <a:lnTo>
                    <a:pt x="10" y="21"/>
                  </a:lnTo>
                  <a:lnTo>
                    <a:pt x="0"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7" name="Freeform 141"/>
            <p:cNvSpPr>
              <a:spLocks/>
            </p:cNvSpPr>
            <p:nvPr/>
          </p:nvSpPr>
          <p:spPr bwMode="auto">
            <a:xfrm>
              <a:off x="4141789" y="2949575"/>
              <a:ext cx="152400" cy="152400"/>
            </a:xfrm>
            <a:custGeom>
              <a:avLst/>
              <a:gdLst>
                <a:gd name="T0" fmla="*/ 71 w 96"/>
                <a:gd name="T1" fmla="*/ 81 h 96"/>
                <a:gd name="T2" fmla="*/ 61 w 96"/>
                <a:gd name="T3" fmla="*/ 76 h 96"/>
                <a:gd name="T4" fmla="*/ 46 w 96"/>
                <a:gd name="T5" fmla="*/ 81 h 96"/>
                <a:gd name="T6" fmla="*/ 41 w 96"/>
                <a:gd name="T7" fmla="*/ 81 h 96"/>
                <a:gd name="T8" fmla="*/ 36 w 96"/>
                <a:gd name="T9" fmla="*/ 96 h 96"/>
                <a:gd name="T10" fmla="*/ 30 w 96"/>
                <a:gd name="T11" fmla="*/ 91 h 96"/>
                <a:gd name="T12" fmla="*/ 20 w 96"/>
                <a:gd name="T13" fmla="*/ 91 h 96"/>
                <a:gd name="T14" fmla="*/ 10 w 96"/>
                <a:gd name="T15" fmla="*/ 91 h 96"/>
                <a:gd name="T16" fmla="*/ 5 w 96"/>
                <a:gd name="T17" fmla="*/ 96 h 96"/>
                <a:gd name="T18" fmla="*/ 0 w 96"/>
                <a:gd name="T19" fmla="*/ 76 h 96"/>
                <a:gd name="T20" fmla="*/ 5 w 96"/>
                <a:gd name="T21" fmla="*/ 71 h 96"/>
                <a:gd name="T22" fmla="*/ 10 w 96"/>
                <a:gd name="T23" fmla="*/ 66 h 96"/>
                <a:gd name="T24" fmla="*/ 20 w 96"/>
                <a:gd name="T25" fmla="*/ 71 h 96"/>
                <a:gd name="T26" fmla="*/ 20 w 96"/>
                <a:gd name="T27" fmla="*/ 66 h 96"/>
                <a:gd name="T28" fmla="*/ 25 w 96"/>
                <a:gd name="T29" fmla="*/ 61 h 96"/>
                <a:gd name="T30" fmla="*/ 20 w 96"/>
                <a:gd name="T31" fmla="*/ 51 h 96"/>
                <a:gd name="T32" fmla="*/ 25 w 96"/>
                <a:gd name="T33" fmla="*/ 41 h 96"/>
                <a:gd name="T34" fmla="*/ 25 w 96"/>
                <a:gd name="T35" fmla="*/ 35 h 96"/>
                <a:gd name="T36" fmla="*/ 30 w 96"/>
                <a:gd name="T37" fmla="*/ 25 h 96"/>
                <a:gd name="T38" fmla="*/ 36 w 96"/>
                <a:gd name="T39" fmla="*/ 20 h 96"/>
                <a:gd name="T40" fmla="*/ 36 w 96"/>
                <a:gd name="T41" fmla="*/ 10 h 96"/>
                <a:gd name="T42" fmla="*/ 41 w 96"/>
                <a:gd name="T43" fmla="*/ 10 h 96"/>
                <a:gd name="T44" fmla="*/ 51 w 96"/>
                <a:gd name="T45" fmla="*/ 0 h 96"/>
                <a:gd name="T46" fmla="*/ 56 w 96"/>
                <a:gd name="T47" fmla="*/ 10 h 96"/>
                <a:gd name="T48" fmla="*/ 66 w 96"/>
                <a:gd name="T49" fmla="*/ 15 h 96"/>
                <a:gd name="T50" fmla="*/ 81 w 96"/>
                <a:gd name="T51" fmla="*/ 15 h 96"/>
                <a:gd name="T52" fmla="*/ 81 w 96"/>
                <a:gd name="T53" fmla="*/ 15 h 96"/>
                <a:gd name="T54" fmla="*/ 86 w 96"/>
                <a:gd name="T55" fmla="*/ 15 h 96"/>
                <a:gd name="T56" fmla="*/ 86 w 96"/>
                <a:gd name="T57" fmla="*/ 15 h 96"/>
                <a:gd name="T58" fmla="*/ 86 w 96"/>
                <a:gd name="T59" fmla="*/ 20 h 96"/>
                <a:gd name="T60" fmla="*/ 76 w 96"/>
                <a:gd name="T61" fmla="*/ 41 h 96"/>
                <a:gd name="T62" fmla="*/ 66 w 96"/>
                <a:gd name="T63" fmla="*/ 46 h 96"/>
                <a:gd name="T64" fmla="*/ 86 w 96"/>
                <a:gd name="T65" fmla="*/ 41 h 96"/>
                <a:gd name="T66" fmla="*/ 96 w 96"/>
                <a:gd name="T67" fmla="*/ 46 h 96"/>
                <a:gd name="T68" fmla="*/ 96 w 96"/>
                <a:gd name="T69" fmla="*/ 66 h 96"/>
                <a:gd name="T70" fmla="*/ 81 w 96"/>
                <a:gd name="T71" fmla="*/ 76 h 96"/>
                <a:gd name="T72" fmla="*/ 81 w 96"/>
                <a:gd name="T73" fmla="*/ 76 h 96"/>
                <a:gd name="T74" fmla="*/ 76 w 96"/>
                <a:gd name="T75" fmla="*/ 81 h 96"/>
                <a:gd name="T76" fmla="*/ 76 w 96"/>
                <a:gd name="T77" fmla="*/ 81 h 96"/>
                <a:gd name="T78" fmla="*/ 71 w 96"/>
                <a:gd name="T79" fmla="*/ 8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6" h="96">
                  <a:moveTo>
                    <a:pt x="71" y="81"/>
                  </a:moveTo>
                  <a:lnTo>
                    <a:pt x="71" y="81"/>
                  </a:lnTo>
                  <a:lnTo>
                    <a:pt x="71" y="76"/>
                  </a:lnTo>
                  <a:lnTo>
                    <a:pt x="61" y="76"/>
                  </a:lnTo>
                  <a:lnTo>
                    <a:pt x="51" y="76"/>
                  </a:lnTo>
                  <a:lnTo>
                    <a:pt x="46" y="81"/>
                  </a:lnTo>
                  <a:lnTo>
                    <a:pt x="41" y="81"/>
                  </a:lnTo>
                  <a:lnTo>
                    <a:pt x="41" y="81"/>
                  </a:lnTo>
                  <a:lnTo>
                    <a:pt x="36" y="86"/>
                  </a:lnTo>
                  <a:lnTo>
                    <a:pt x="36" y="96"/>
                  </a:lnTo>
                  <a:lnTo>
                    <a:pt x="36" y="96"/>
                  </a:lnTo>
                  <a:lnTo>
                    <a:pt x="30" y="91"/>
                  </a:lnTo>
                  <a:lnTo>
                    <a:pt x="25" y="96"/>
                  </a:lnTo>
                  <a:lnTo>
                    <a:pt x="20" y="91"/>
                  </a:lnTo>
                  <a:lnTo>
                    <a:pt x="15" y="91"/>
                  </a:lnTo>
                  <a:lnTo>
                    <a:pt x="10" y="91"/>
                  </a:lnTo>
                  <a:lnTo>
                    <a:pt x="5" y="96"/>
                  </a:lnTo>
                  <a:lnTo>
                    <a:pt x="5" y="96"/>
                  </a:lnTo>
                  <a:lnTo>
                    <a:pt x="5" y="86"/>
                  </a:lnTo>
                  <a:lnTo>
                    <a:pt x="0" y="76"/>
                  </a:lnTo>
                  <a:lnTo>
                    <a:pt x="0" y="76"/>
                  </a:lnTo>
                  <a:lnTo>
                    <a:pt x="5" y="71"/>
                  </a:lnTo>
                  <a:lnTo>
                    <a:pt x="5" y="71"/>
                  </a:lnTo>
                  <a:lnTo>
                    <a:pt x="10" y="66"/>
                  </a:lnTo>
                  <a:lnTo>
                    <a:pt x="15" y="76"/>
                  </a:lnTo>
                  <a:lnTo>
                    <a:pt x="20" y="71"/>
                  </a:lnTo>
                  <a:lnTo>
                    <a:pt x="20" y="71"/>
                  </a:lnTo>
                  <a:lnTo>
                    <a:pt x="20" y="66"/>
                  </a:lnTo>
                  <a:lnTo>
                    <a:pt x="20" y="61"/>
                  </a:lnTo>
                  <a:lnTo>
                    <a:pt x="25" y="61"/>
                  </a:lnTo>
                  <a:lnTo>
                    <a:pt x="25" y="61"/>
                  </a:lnTo>
                  <a:lnTo>
                    <a:pt x="20" y="51"/>
                  </a:lnTo>
                  <a:lnTo>
                    <a:pt x="20" y="46"/>
                  </a:lnTo>
                  <a:lnTo>
                    <a:pt x="25" y="41"/>
                  </a:lnTo>
                  <a:lnTo>
                    <a:pt x="30" y="41"/>
                  </a:lnTo>
                  <a:lnTo>
                    <a:pt x="25" y="35"/>
                  </a:lnTo>
                  <a:lnTo>
                    <a:pt x="30" y="30"/>
                  </a:lnTo>
                  <a:lnTo>
                    <a:pt x="30" y="25"/>
                  </a:lnTo>
                  <a:lnTo>
                    <a:pt x="30" y="25"/>
                  </a:lnTo>
                  <a:lnTo>
                    <a:pt x="36" y="20"/>
                  </a:lnTo>
                  <a:lnTo>
                    <a:pt x="36" y="15"/>
                  </a:lnTo>
                  <a:lnTo>
                    <a:pt x="36" y="10"/>
                  </a:lnTo>
                  <a:lnTo>
                    <a:pt x="36" y="10"/>
                  </a:lnTo>
                  <a:lnTo>
                    <a:pt x="41" y="10"/>
                  </a:lnTo>
                  <a:lnTo>
                    <a:pt x="46" y="5"/>
                  </a:lnTo>
                  <a:lnTo>
                    <a:pt x="51" y="0"/>
                  </a:lnTo>
                  <a:lnTo>
                    <a:pt x="51" y="0"/>
                  </a:lnTo>
                  <a:lnTo>
                    <a:pt x="56" y="10"/>
                  </a:lnTo>
                  <a:lnTo>
                    <a:pt x="66" y="15"/>
                  </a:lnTo>
                  <a:lnTo>
                    <a:pt x="66" y="15"/>
                  </a:lnTo>
                  <a:lnTo>
                    <a:pt x="71" y="15"/>
                  </a:lnTo>
                  <a:lnTo>
                    <a:pt x="81" y="15"/>
                  </a:lnTo>
                  <a:lnTo>
                    <a:pt x="81" y="15"/>
                  </a:lnTo>
                  <a:lnTo>
                    <a:pt x="81" y="15"/>
                  </a:lnTo>
                  <a:lnTo>
                    <a:pt x="81" y="15"/>
                  </a:lnTo>
                  <a:lnTo>
                    <a:pt x="86" y="15"/>
                  </a:lnTo>
                  <a:lnTo>
                    <a:pt x="86" y="15"/>
                  </a:lnTo>
                  <a:lnTo>
                    <a:pt x="86" y="15"/>
                  </a:lnTo>
                  <a:lnTo>
                    <a:pt x="86" y="20"/>
                  </a:lnTo>
                  <a:lnTo>
                    <a:pt x="86" y="20"/>
                  </a:lnTo>
                  <a:lnTo>
                    <a:pt x="81" y="35"/>
                  </a:lnTo>
                  <a:lnTo>
                    <a:pt x="76" y="41"/>
                  </a:lnTo>
                  <a:lnTo>
                    <a:pt x="71" y="41"/>
                  </a:lnTo>
                  <a:lnTo>
                    <a:pt x="66" y="46"/>
                  </a:lnTo>
                  <a:lnTo>
                    <a:pt x="76" y="46"/>
                  </a:lnTo>
                  <a:lnTo>
                    <a:pt x="86" y="41"/>
                  </a:lnTo>
                  <a:lnTo>
                    <a:pt x="91" y="35"/>
                  </a:lnTo>
                  <a:lnTo>
                    <a:pt x="96" y="46"/>
                  </a:lnTo>
                  <a:lnTo>
                    <a:pt x="96" y="56"/>
                  </a:lnTo>
                  <a:lnTo>
                    <a:pt x="96" y="66"/>
                  </a:lnTo>
                  <a:lnTo>
                    <a:pt x="91" y="71"/>
                  </a:lnTo>
                  <a:lnTo>
                    <a:pt x="81" y="76"/>
                  </a:lnTo>
                  <a:lnTo>
                    <a:pt x="81" y="76"/>
                  </a:lnTo>
                  <a:lnTo>
                    <a:pt x="81" y="76"/>
                  </a:lnTo>
                  <a:lnTo>
                    <a:pt x="81" y="76"/>
                  </a:lnTo>
                  <a:lnTo>
                    <a:pt x="76" y="81"/>
                  </a:lnTo>
                  <a:lnTo>
                    <a:pt x="76" y="81"/>
                  </a:lnTo>
                  <a:lnTo>
                    <a:pt x="76" y="81"/>
                  </a:lnTo>
                  <a:lnTo>
                    <a:pt x="71" y="81"/>
                  </a:lnTo>
                  <a:lnTo>
                    <a:pt x="71" y="8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8" name="Freeform 142"/>
            <p:cNvSpPr>
              <a:spLocks/>
            </p:cNvSpPr>
            <p:nvPr/>
          </p:nvSpPr>
          <p:spPr bwMode="auto">
            <a:xfrm>
              <a:off x="3965576" y="2587625"/>
              <a:ext cx="95250" cy="144463"/>
            </a:xfrm>
            <a:custGeom>
              <a:avLst/>
              <a:gdLst>
                <a:gd name="T0" fmla="*/ 5 w 60"/>
                <a:gd name="T1" fmla="*/ 15 h 91"/>
                <a:gd name="T2" fmla="*/ 5 w 60"/>
                <a:gd name="T3" fmla="*/ 15 h 91"/>
                <a:gd name="T4" fmla="*/ 5 w 60"/>
                <a:gd name="T5" fmla="*/ 15 h 91"/>
                <a:gd name="T6" fmla="*/ 5 w 60"/>
                <a:gd name="T7" fmla="*/ 10 h 91"/>
                <a:gd name="T8" fmla="*/ 20 w 60"/>
                <a:gd name="T9" fmla="*/ 10 h 91"/>
                <a:gd name="T10" fmla="*/ 40 w 60"/>
                <a:gd name="T11" fmla="*/ 5 h 91"/>
                <a:gd name="T12" fmla="*/ 50 w 60"/>
                <a:gd name="T13" fmla="*/ 5 h 91"/>
                <a:gd name="T14" fmla="*/ 55 w 60"/>
                <a:gd name="T15" fmla="*/ 5 h 91"/>
                <a:gd name="T16" fmla="*/ 55 w 60"/>
                <a:gd name="T17" fmla="*/ 0 h 91"/>
                <a:gd name="T18" fmla="*/ 55 w 60"/>
                <a:gd name="T19" fmla="*/ 0 h 91"/>
                <a:gd name="T20" fmla="*/ 55 w 60"/>
                <a:gd name="T21" fmla="*/ 0 h 91"/>
                <a:gd name="T22" fmla="*/ 60 w 60"/>
                <a:gd name="T23" fmla="*/ 5 h 91"/>
                <a:gd name="T24" fmla="*/ 55 w 60"/>
                <a:gd name="T25" fmla="*/ 10 h 91"/>
                <a:gd name="T26" fmla="*/ 60 w 60"/>
                <a:gd name="T27" fmla="*/ 10 h 91"/>
                <a:gd name="T28" fmla="*/ 55 w 60"/>
                <a:gd name="T29" fmla="*/ 20 h 91"/>
                <a:gd name="T30" fmla="*/ 60 w 60"/>
                <a:gd name="T31" fmla="*/ 26 h 91"/>
                <a:gd name="T32" fmla="*/ 60 w 60"/>
                <a:gd name="T33" fmla="*/ 26 h 91"/>
                <a:gd name="T34" fmla="*/ 55 w 60"/>
                <a:gd name="T35" fmla="*/ 26 h 91"/>
                <a:gd name="T36" fmla="*/ 50 w 60"/>
                <a:gd name="T37" fmla="*/ 31 h 91"/>
                <a:gd name="T38" fmla="*/ 45 w 60"/>
                <a:gd name="T39" fmla="*/ 41 h 91"/>
                <a:gd name="T40" fmla="*/ 45 w 60"/>
                <a:gd name="T41" fmla="*/ 41 h 91"/>
                <a:gd name="T42" fmla="*/ 40 w 60"/>
                <a:gd name="T43" fmla="*/ 46 h 91"/>
                <a:gd name="T44" fmla="*/ 45 w 60"/>
                <a:gd name="T45" fmla="*/ 51 h 91"/>
                <a:gd name="T46" fmla="*/ 45 w 60"/>
                <a:gd name="T47" fmla="*/ 56 h 91"/>
                <a:gd name="T48" fmla="*/ 45 w 60"/>
                <a:gd name="T49" fmla="*/ 61 h 91"/>
                <a:gd name="T50" fmla="*/ 40 w 60"/>
                <a:gd name="T51" fmla="*/ 61 h 91"/>
                <a:gd name="T52" fmla="*/ 45 w 60"/>
                <a:gd name="T53" fmla="*/ 71 h 91"/>
                <a:gd name="T54" fmla="*/ 50 w 60"/>
                <a:gd name="T55" fmla="*/ 76 h 91"/>
                <a:gd name="T56" fmla="*/ 45 w 60"/>
                <a:gd name="T57" fmla="*/ 81 h 91"/>
                <a:gd name="T58" fmla="*/ 50 w 60"/>
                <a:gd name="T59" fmla="*/ 81 h 91"/>
                <a:gd name="T60" fmla="*/ 50 w 60"/>
                <a:gd name="T61" fmla="*/ 86 h 91"/>
                <a:gd name="T62" fmla="*/ 50 w 60"/>
                <a:gd name="T63" fmla="*/ 86 h 91"/>
                <a:gd name="T64" fmla="*/ 50 w 60"/>
                <a:gd name="T65" fmla="*/ 91 h 91"/>
                <a:gd name="T66" fmla="*/ 45 w 60"/>
                <a:gd name="T67" fmla="*/ 91 h 91"/>
                <a:gd name="T68" fmla="*/ 40 w 60"/>
                <a:gd name="T69" fmla="*/ 91 h 91"/>
                <a:gd name="T70" fmla="*/ 30 w 60"/>
                <a:gd name="T71" fmla="*/ 86 h 91"/>
                <a:gd name="T72" fmla="*/ 30 w 60"/>
                <a:gd name="T73" fmla="*/ 91 h 91"/>
                <a:gd name="T74" fmla="*/ 20 w 60"/>
                <a:gd name="T75" fmla="*/ 91 h 91"/>
                <a:gd name="T76" fmla="*/ 20 w 60"/>
                <a:gd name="T77" fmla="*/ 86 h 91"/>
                <a:gd name="T78" fmla="*/ 15 w 60"/>
                <a:gd name="T79" fmla="*/ 86 h 91"/>
                <a:gd name="T80" fmla="*/ 10 w 60"/>
                <a:gd name="T81" fmla="*/ 91 h 91"/>
                <a:gd name="T82" fmla="*/ 5 w 60"/>
                <a:gd name="T83" fmla="*/ 91 h 91"/>
                <a:gd name="T84" fmla="*/ 5 w 60"/>
                <a:gd name="T85" fmla="*/ 76 h 91"/>
                <a:gd name="T86" fmla="*/ 5 w 60"/>
                <a:gd name="T87" fmla="*/ 76 h 91"/>
                <a:gd name="T88" fmla="*/ 5 w 60"/>
                <a:gd name="T89" fmla="*/ 71 h 91"/>
                <a:gd name="T90" fmla="*/ 10 w 60"/>
                <a:gd name="T91" fmla="*/ 66 h 91"/>
                <a:gd name="T92" fmla="*/ 5 w 60"/>
                <a:gd name="T93" fmla="*/ 66 h 91"/>
                <a:gd name="T94" fmla="*/ 5 w 60"/>
                <a:gd name="T95" fmla="*/ 61 h 91"/>
                <a:gd name="T96" fmla="*/ 5 w 60"/>
                <a:gd name="T97" fmla="*/ 51 h 91"/>
                <a:gd name="T98" fmla="*/ 5 w 60"/>
                <a:gd name="T99" fmla="*/ 46 h 91"/>
                <a:gd name="T100" fmla="*/ 5 w 60"/>
                <a:gd name="T101" fmla="*/ 36 h 91"/>
                <a:gd name="T102" fmla="*/ 0 w 60"/>
                <a:gd name="T103" fmla="*/ 26 h 91"/>
                <a:gd name="T104" fmla="*/ 0 w 60"/>
                <a:gd name="T105" fmla="*/ 26 h 91"/>
                <a:gd name="T106" fmla="*/ 0 w 60"/>
                <a:gd name="T107" fmla="*/ 20 h 91"/>
                <a:gd name="T108" fmla="*/ 5 w 60"/>
                <a:gd name="T109" fmla="*/ 1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 h="91">
                  <a:moveTo>
                    <a:pt x="5" y="15"/>
                  </a:moveTo>
                  <a:lnTo>
                    <a:pt x="5" y="15"/>
                  </a:lnTo>
                  <a:lnTo>
                    <a:pt x="5" y="15"/>
                  </a:lnTo>
                  <a:lnTo>
                    <a:pt x="5" y="10"/>
                  </a:lnTo>
                  <a:lnTo>
                    <a:pt x="20" y="10"/>
                  </a:lnTo>
                  <a:lnTo>
                    <a:pt x="40" y="5"/>
                  </a:lnTo>
                  <a:lnTo>
                    <a:pt x="50" y="5"/>
                  </a:lnTo>
                  <a:lnTo>
                    <a:pt x="55" y="5"/>
                  </a:lnTo>
                  <a:lnTo>
                    <a:pt x="55" y="0"/>
                  </a:lnTo>
                  <a:lnTo>
                    <a:pt x="55" y="0"/>
                  </a:lnTo>
                  <a:lnTo>
                    <a:pt x="55" y="0"/>
                  </a:lnTo>
                  <a:lnTo>
                    <a:pt x="60" y="5"/>
                  </a:lnTo>
                  <a:lnTo>
                    <a:pt x="55" y="10"/>
                  </a:lnTo>
                  <a:lnTo>
                    <a:pt x="60" y="10"/>
                  </a:lnTo>
                  <a:lnTo>
                    <a:pt x="55" y="20"/>
                  </a:lnTo>
                  <a:lnTo>
                    <a:pt x="60" y="26"/>
                  </a:lnTo>
                  <a:lnTo>
                    <a:pt x="60" y="26"/>
                  </a:lnTo>
                  <a:lnTo>
                    <a:pt x="55" y="26"/>
                  </a:lnTo>
                  <a:lnTo>
                    <a:pt x="50" y="31"/>
                  </a:lnTo>
                  <a:lnTo>
                    <a:pt x="45" y="41"/>
                  </a:lnTo>
                  <a:lnTo>
                    <a:pt x="45" y="41"/>
                  </a:lnTo>
                  <a:lnTo>
                    <a:pt x="40" y="46"/>
                  </a:lnTo>
                  <a:lnTo>
                    <a:pt x="45" y="51"/>
                  </a:lnTo>
                  <a:lnTo>
                    <a:pt x="45" y="56"/>
                  </a:lnTo>
                  <a:lnTo>
                    <a:pt x="45" y="61"/>
                  </a:lnTo>
                  <a:lnTo>
                    <a:pt x="40" y="61"/>
                  </a:lnTo>
                  <a:lnTo>
                    <a:pt x="45" y="71"/>
                  </a:lnTo>
                  <a:lnTo>
                    <a:pt x="50" y="76"/>
                  </a:lnTo>
                  <a:lnTo>
                    <a:pt x="45" y="81"/>
                  </a:lnTo>
                  <a:lnTo>
                    <a:pt x="50" y="81"/>
                  </a:lnTo>
                  <a:lnTo>
                    <a:pt x="50" y="86"/>
                  </a:lnTo>
                  <a:lnTo>
                    <a:pt x="50" y="86"/>
                  </a:lnTo>
                  <a:lnTo>
                    <a:pt x="50" y="91"/>
                  </a:lnTo>
                  <a:lnTo>
                    <a:pt x="45" y="91"/>
                  </a:lnTo>
                  <a:lnTo>
                    <a:pt x="40" y="91"/>
                  </a:lnTo>
                  <a:lnTo>
                    <a:pt x="30" y="86"/>
                  </a:lnTo>
                  <a:lnTo>
                    <a:pt x="30" y="91"/>
                  </a:lnTo>
                  <a:lnTo>
                    <a:pt x="20" y="91"/>
                  </a:lnTo>
                  <a:lnTo>
                    <a:pt x="20" y="86"/>
                  </a:lnTo>
                  <a:lnTo>
                    <a:pt x="15" y="86"/>
                  </a:lnTo>
                  <a:lnTo>
                    <a:pt x="10" y="91"/>
                  </a:lnTo>
                  <a:lnTo>
                    <a:pt x="5" y="91"/>
                  </a:lnTo>
                  <a:lnTo>
                    <a:pt x="5" y="76"/>
                  </a:lnTo>
                  <a:lnTo>
                    <a:pt x="5" y="76"/>
                  </a:lnTo>
                  <a:lnTo>
                    <a:pt x="5" y="71"/>
                  </a:lnTo>
                  <a:lnTo>
                    <a:pt x="10" y="66"/>
                  </a:lnTo>
                  <a:lnTo>
                    <a:pt x="5" y="66"/>
                  </a:lnTo>
                  <a:lnTo>
                    <a:pt x="5" y="61"/>
                  </a:lnTo>
                  <a:lnTo>
                    <a:pt x="5" y="51"/>
                  </a:lnTo>
                  <a:lnTo>
                    <a:pt x="5" y="46"/>
                  </a:lnTo>
                  <a:lnTo>
                    <a:pt x="5" y="36"/>
                  </a:lnTo>
                  <a:lnTo>
                    <a:pt x="0" y="26"/>
                  </a:lnTo>
                  <a:lnTo>
                    <a:pt x="0" y="26"/>
                  </a:lnTo>
                  <a:lnTo>
                    <a:pt x="0" y="20"/>
                  </a:lnTo>
                  <a:lnTo>
                    <a:pt x="5"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9" name="Freeform 143"/>
            <p:cNvSpPr>
              <a:spLocks/>
            </p:cNvSpPr>
            <p:nvPr/>
          </p:nvSpPr>
          <p:spPr bwMode="auto">
            <a:xfrm>
              <a:off x="4029076" y="2628900"/>
              <a:ext cx="112713" cy="111125"/>
            </a:xfrm>
            <a:custGeom>
              <a:avLst/>
              <a:gdLst>
                <a:gd name="T0" fmla="*/ 15 w 71"/>
                <a:gd name="T1" fmla="*/ 70 h 70"/>
                <a:gd name="T2" fmla="*/ 15 w 71"/>
                <a:gd name="T3" fmla="*/ 70 h 70"/>
                <a:gd name="T4" fmla="*/ 15 w 71"/>
                <a:gd name="T5" fmla="*/ 65 h 70"/>
                <a:gd name="T6" fmla="*/ 10 w 71"/>
                <a:gd name="T7" fmla="*/ 60 h 70"/>
                <a:gd name="T8" fmla="*/ 10 w 71"/>
                <a:gd name="T9" fmla="*/ 55 h 70"/>
                <a:gd name="T10" fmla="*/ 5 w 71"/>
                <a:gd name="T11" fmla="*/ 55 h 70"/>
                <a:gd name="T12" fmla="*/ 10 w 71"/>
                <a:gd name="T13" fmla="*/ 50 h 70"/>
                <a:gd name="T14" fmla="*/ 5 w 71"/>
                <a:gd name="T15" fmla="*/ 45 h 70"/>
                <a:gd name="T16" fmla="*/ 0 w 71"/>
                <a:gd name="T17" fmla="*/ 35 h 70"/>
                <a:gd name="T18" fmla="*/ 5 w 71"/>
                <a:gd name="T19" fmla="*/ 35 h 70"/>
                <a:gd name="T20" fmla="*/ 5 w 71"/>
                <a:gd name="T21" fmla="*/ 30 h 70"/>
                <a:gd name="T22" fmla="*/ 5 w 71"/>
                <a:gd name="T23" fmla="*/ 25 h 70"/>
                <a:gd name="T24" fmla="*/ 0 w 71"/>
                <a:gd name="T25" fmla="*/ 20 h 70"/>
                <a:gd name="T26" fmla="*/ 5 w 71"/>
                <a:gd name="T27" fmla="*/ 15 h 70"/>
                <a:gd name="T28" fmla="*/ 5 w 71"/>
                <a:gd name="T29" fmla="*/ 15 h 70"/>
                <a:gd name="T30" fmla="*/ 10 w 71"/>
                <a:gd name="T31" fmla="*/ 5 h 70"/>
                <a:gd name="T32" fmla="*/ 15 w 71"/>
                <a:gd name="T33" fmla="*/ 0 h 70"/>
                <a:gd name="T34" fmla="*/ 20 w 71"/>
                <a:gd name="T35" fmla="*/ 0 h 70"/>
                <a:gd name="T36" fmla="*/ 20 w 71"/>
                <a:gd name="T37" fmla="*/ 0 h 70"/>
                <a:gd name="T38" fmla="*/ 26 w 71"/>
                <a:gd name="T39" fmla="*/ 0 h 70"/>
                <a:gd name="T40" fmla="*/ 31 w 71"/>
                <a:gd name="T41" fmla="*/ 5 h 70"/>
                <a:gd name="T42" fmla="*/ 31 w 71"/>
                <a:gd name="T43" fmla="*/ 0 h 70"/>
                <a:gd name="T44" fmla="*/ 31 w 71"/>
                <a:gd name="T45" fmla="*/ 5 h 70"/>
                <a:gd name="T46" fmla="*/ 36 w 71"/>
                <a:gd name="T47" fmla="*/ 5 h 70"/>
                <a:gd name="T48" fmla="*/ 41 w 71"/>
                <a:gd name="T49" fmla="*/ 5 h 70"/>
                <a:gd name="T50" fmla="*/ 41 w 71"/>
                <a:gd name="T51" fmla="*/ 5 h 70"/>
                <a:gd name="T52" fmla="*/ 46 w 71"/>
                <a:gd name="T53" fmla="*/ 5 h 70"/>
                <a:gd name="T54" fmla="*/ 46 w 71"/>
                <a:gd name="T55" fmla="*/ 15 h 70"/>
                <a:gd name="T56" fmla="*/ 51 w 71"/>
                <a:gd name="T57" fmla="*/ 15 h 70"/>
                <a:gd name="T58" fmla="*/ 66 w 71"/>
                <a:gd name="T59" fmla="*/ 10 h 70"/>
                <a:gd name="T60" fmla="*/ 66 w 71"/>
                <a:gd name="T61" fmla="*/ 20 h 70"/>
                <a:gd name="T62" fmla="*/ 66 w 71"/>
                <a:gd name="T63" fmla="*/ 20 h 70"/>
                <a:gd name="T64" fmla="*/ 66 w 71"/>
                <a:gd name="T65" fmla="*/ 25 h 70"/>
                <a:gd name="T66" fmla="*/ 66 w 71"/>
                <a:gd name="T67" fmla="*/ 25 h 70"/>
                <a:gd name="T68" fmla="*/ 71 w 71"/>
                <a:gd name="T69" fmla="*/ 35 h 70"/>
                <a:gd name="T70" fmla="*/ 71 w 71"/>
                <a:gd name="T71" fmla="*/ 40 h 70"/>
                <a:gd name="T72" fmla="*/ 71 w 71"/>
                <a:gd name="T73" fmla="*/ 40 h 70"/>
                <a:gd name="T74" fmla="*/ 66 w 71"/>
                <a:gd name="T75" fmla="*/ 40 h 70"/>
                <a:gd name="T76" fmla="*/ 61 w 71"/>
                <a:gd name="T77" fmla="*/ 45 h 70"/>
                <a:gd name="T78" fmla="*/ 56 w 71"/>
                <a:gd name="T79" fmla="*/ 45 h 70"/>
                <a:gd name="T80" fmla="*/ 56 w 71"/>
                <a:gd name="T81" fmla="*/ 45 h 70"/>
                <a:gd name="T82" fmla="*/ 46 w 71"/>
                <a:gd name="T83" fmla="*/ 45 h 70"/>
                <a:gd name="T84" fmla="*/ 46 w 71"/>
                <a:gd name="T85" fmla="*/ 50 h 70"/>
                <a:gd name="T86" fmla="*/ 46 w 71"/>
                <a:gd name="T87" fmla="*/ 55 h 70"/>
                <a:gd name="T88" fmla="*/ 46 w 71"/>
                <a:gd name="T89" fmla="*/ 55 h 70"/>
                <a:gd name="T90" fmla="*/ 46 w 71"/>
                <a:gd name="T91" fmla="*/ 50 h 70"/>
                <a:gd name="T92" fmla="*/ 41 w 71"/>
                <a:gd name="T93" fmla="*/ 50 h 70"/>
                <a:gd name="T94" fmla="*/ 41 w 71"/>
                <a:gd name="T95" fmla="*/ 55 h 70"/>
                <a:gd name="T96" fmla="*/ 36 w 71"/>
                <a:gd name="T97" fmla="*/ 50 h 70"/>
                <a:gd name="T98" fmla="*/ 31 w 71"/>
                <a:gd name="T99" fmla="*/ 55 h 70"/>
                <a:gd name="T100" fmla="*/ 26 w 71"/>
                <a:gd name="T101" fmla="*/ 55 h 70"/>
                <a:gd name="T102" fmla="*/ 26 w 71"/>
                <a:gd name="T103" fmla="*/ 55 h 70"/>
                <a:gd name="T104" fmla="*/ 26 w 71"/>
                <a:gd name="T105" fmla="*/ 60 h 70"/>
                <a:gd name="T106" fmla="*/ 31 w 71"/>
                <a:gd name="T107" fmla="*/ 60 h 70"/>
                <a:gd name="T108" fmla="*/ 26 w 71"/>
                <a:gd name="T109" fmla="*/ 65 h 70"/>
                <a:gd name="T110" fmla="*/ 26 w 71"/>
                <a:gd name="T111" fmla="*/ 70 h 70"/>
                <a:gd name="T112" fmla="*/ 20 w 71"/>
                <a:gd name="T113" fmla="*/ 70 h 70"/>
                <a:gd name="T114" fmla="*/ 15 w 71"/>
                <a:gd name="T11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70">
                  <a:moveTo>
                    <a:pt x="15" y="70"/>
                  </a:moveTo>
                  <a:lnTo>
                    <a:pt x="15" y="70"/>
                  </a:lnTo>
                  <a:lnTo>
                    <a:pt x="15" y="65"/>
                  </a:lnTo>
                  <a:lnTo>
                    <a:pt x="10" y="60"/>
                  </a:lnTo>
                  <a:lnTo>
                    <a:pt x="10" y="55"/>
                  </a:lnTo>
                  <a:lnTo>
                    <a:pt x="5" y="55"/>
                  </a:lnTo>
                  <a:lnTo>
                    <a:pt x="10" y="50"/>
                  </a:lnTo>
                  <a:lnTo>
                    <a:pt x="5" y="45"/>
                  </a:lnTo>
                  <a:lnTo>
                    <a:pt x="0" y="35"/>
                  </a:lnTo>
                  <a:lnTo>
                    <a:pt x="5" y="35"/>
                  </a:lnTo>
                  <a:lnTo>
                    <a:pt x="5" y="30"/>
                  </a:lnTo>
                  <a:lnTo>
                    <a:pt x="5" y="25"/>
                  </a:lnTo>
                  <a:lnTo>
                    <a:pt x="0" y="20"/>
                  </a:lnTo>
                  <a:lnTo>
                    <a:pt x="5" y="15"/>
                  </a:lnTo>
                  <a:lnTo>
                    <a:pt x="5" y="15"/>
                  </a:lnTo>
                  <a:lnTo>
                    <a:pt x="10" y="5"/>
                  </a:lnTo>
                  <a:lnTo>
                    <a:pt x="15" y="0"/>
                  </a:lnTo>
                  <a:lnTo>
                    <a:pt x="20" y="0"/>
                  </a:lnTo>
                  <a:lnTo>
                    <a:pt x="20" y="0"/>
                  </a:lnTo>
                  <a:lnTo>
                    <a:pt x="26" y="0"/>
                  </a:lnTo>
                  <a:lnTo>
                    <a:pt x="31" y="5"/>
                  </a:lnTo>
                  <a:lnTo>
                    <a:pt x="31" y="0"/>
                  </a:lnTo>
                  <a:lnTo>
                    <a:pt x="31" y="5"/>
                  </a:lnTo>
                  <a:lnTo>
                    <a:pt x="36" y="5"/>
                  </a:lnTo>
                  <a:lnTo>
                    <a:pt x="41" y="5"/>
                  </a:lnTo>
                  <a:lnTo>
                    <a:pt x="41" y="5"/>
                  </a:lnTo>
                  <a:lnTo>
                    <a:pt x="46" y="5"/>
                  </a:lnTo>
                  <a:lnTo>
                    <a:pt x="46" y="15"/>
                  </a:lnTo>
                  <a:lnTo>
                    <a:pt x="51" y="15"/>
                  </a:lnTo>
                  <a:lnTo>
                    <a:pt x="66" y="10"/>
                  </a:lnTo>
                  <a:lnTo>
                    <a:pt x="66" y="20"/>
                  </a:lnTo>
                  <a:lnTo>
                    <a:pt x="66" y="20"/>
                  </a:lnTo>
                  <a:lnTo>
                    <a:pt x="66" y="25"/>
                  </a:lnTo>
                  <a:lnTo>
                    <a:pt x="66" y="25"/>
                  </a:lnTo>
                  <a:lnTo>
                    <a:pt x="71" y="35"/>
                  </a:lnTo>
                  <a:lnTo>
                    <a:pt x="71" y="40"/>
                  </a:lnTo>
                  <a:lnTo>
                    <a:pt x="71" y="40"/>
                  </a:lnTo>
                  <a:lnTo>
                    <a:pt x="66" y="40"/>
                  </a:lnTo>
                  <a:lnTo>
                    <a:pt x="61" y="45"/>
                  </a:lnTo>
                  <a:lnTo>
                    <a:pt x="56" y="45"/>
                  </a:lnTo>
                  <a:lnTo>
                    <a:pt x="56" y="45"/>
                  </a:lnTo>
                  <a:lnTo>
                    <a:pt x="46" y="45"/>
                  </a:lnTo>
                  <a:lnTo>
                    <a:pt x="46" y="50"/>
                  </a:lnTo>
                  <a:lnTo>
                    <a:pt x="46" y="55"/>
                  </a:lnTo>
                  <a:lnTo>
                    <a:pt x="46" y="55"/>
                  </a:lnTo>
                  <a:lnTo>
                    <a:pt x="46" y="50"/>
                  </a:lnTo>
                  <a:lnTo>
                    <a:pt x="41" y="50"/>
                  </a:lnTo>
                  <a:lnTo>
                    <a:pt x="41" y="55"/>
                  </a:lnTo>
                  <a:lnTo>
                    <a:pt x="36" y="50"/>
                  </a:lnTo>
                  <a:lnTo>
                    <a:pt x="31" y="55"/>
                  </a:lnTo>
                  <a:lnTo>
                    <a:pt x="26" y="55"/>
                  </a:lnTo>
                  <a:lnTo>
                    <a:pt x="26" y="55"/>
                  </a:lnTo>
                  <a:lnTo>
                    <a:pt x="26" y="60"/>
                  </a:lnTo>
                  <a:lnTo>
                    <a:pt x="31" y="60"/>
                  </a:lnTo>
                  <a:lnTo>
                    <a:pt x="26" y="65"/>
                  </a:lnTo>
                  <a:lnTo>
                    <a:pt x="26" y="70"/>
                  </a:lnTo>
                  <a:lnTo>
                    <a:pt x="20" y="70"/>
                  </a:lnTo>
                  <a:lnTo>
                    <a:pt x="15" y="7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0" name="Freeform 144"/>
            <p:cNvSpPr>
              <a:spLocks/>
            </p:cNvSpPr>
            <p:nvPr/>
          </p:nvSpPr>
          <p:spPr bwMode="auto">
            <a:xfrm>
              <a:off x="3876676" y="2595563"/>
              <a:ext cx="104775" cy="177800"/>
            </a:xfrm>
            <a:custGeom>
              <a:avLst/>
              <a:gdLst>
                <a:gd name="T0" fmla="*/ 0 w 66"/>
                <a:gd name="T1" fmla="*/ 41 h 112"/>
                <a:gd name="T2" fmla="*/ 0 w 66"/>
                <a:gd name="T3" fmla="*/ 41 h 112"/>
                <a:gd name="T4" fmla="*/ 0 w 66"/>
                <a:gd name="T5" fmla="*/ 41 h 112"/>
                <a:gd name="T6" fmla="*/ 0 w 66"/>
                <a:gd name="T7" fmla="*/ 41 h 112"/>
                <a:gd name="T8" fmla="*/ 5 w 66"/>
                <a:gd name="T9" fmla="*/ 41 h 112"/>
                <a:gd name="T10" fmla="*/ 10 w 66"/>
                <a:gd name="T11" fmla="*/ 41 h 112"/>
                <a:gd name="T12" fmla="*/ 15 w 66"/>
                <a:gd name="T13" fmla="*/ 41 h 112"/>
                <a:gd name="T14" fmla="*/ 20 w 66"/>
                <a:gd name="T15" fmla="*/ 41 h 112"/>
                <a:gd name="T16" fmla="*/ 25 w 66"/>
                <a:gd name="T17" fmla="*/ 36 h 112"/>
                <a:gd name="T18" fmla="*/ 25 w 66"/>
                <a:gd name="T19" fmla="*/ 36 h 112"/>
                <a:gd name="T20" fmla="*/ 25 w 66"/>
                <a:gd name="T21" fmla="*/ 31 h 112"/>
                <a:gd name="T22" fmla="*/ 30 w 66"/>
                <a:gd name="T23" fmla="*/ 26 h 112"/>
                <a:gd name="T24" fmla="*/ 30 w 66"/>
                <a:gd name="T25" fmla="*/ 21 h 112"/>
                <a:gd name="T26" fmla="*/ 35 w 66"/>
                <a:gd name="T27" fmla="*/ 21 h 112"/>
                <a:gd name="T28" fmla="*/ 35 w 66"/>
                <a:gd name="T29" fmla="*/ 15 h 112"/>
                <a:gd name="T30" fmla="*/ 35 w 66"/>
                <a:gd name="T31" fmla="*/ 5 h 112"/>
                <a:gd name="T32" fmla="*/ 40 w 66"/>
                <a:gd name="T33" fmla="*/ 0 h 112"/>
                <a:gd name="T34" fmla="*/ 40 w 66"/>
                <a:gd name="T35" fmla="*/ 0 h 112"/>
                <a:gd name="T36" fmla="*/ 51 w 66"/>
                <a:gd name="T37" fmla="*/ 5 h 112"/>
                <a:gd name="T38" fmla="*/ 51 w 66"/>
                <a:gd name="T39" fmla="*/ 5 h 112"/>
                <a:gd name="T40" fmla="*/ 61 w 66"/>
                <a:gd name="T41" fmla="*/ 5 h 112"/>
                <a:gd name="T42" fmla="*/ 61 w 66"/>
                <a:gd name="T43" fmla="*/ 10 h 112"/>
                <a:gd name="T44" fmla="*/ 61 w 66"/>
                <a:gd name="T45" fmla="*/ 10 h 112"/>
                <a:gd name="T46" fmla="*/ 56 w 66"/>
                <a:gd name="T47" fmla="*/ 15 h 112"/>
                <a:gd name="T48" fmla="*/ 56 w 66"/>
                <a:gd name="T49" fmla="*/ 21 h 112"/>
                <a:gd name="T50" fmla="*/ 56 w 66"/>
                <a:gd name="T51" fmla="*/ 21 h 112"/>
                <a:gd name="T52" fmla="*/ 61 w 66"/>
                <a:gd name="T53" fmla="*/ 31 h 112"/>
                <a:gd name="T54" fmla="*/ 61 w 66"/>
                <a:gd name="T55" fmla="*/ 41 h 112"/>
                <a:gd name="T56" fmla="*/ 61 w 66"/>
                <a:gd name="T57" fmla="*/ 46 h 112"/>
                <a:gd name="T58" fmla="*/ 61 w 66"/>
                <a:gd name="T59" fmla="*/ 56 h 112"/>
                <a:gd name="T60" fmla="*/ 61 w 66"/>
                <a:gd name="T61" fmla="*/ 61 h 112"/>
                <a:gd name="T62" fmla="*/ 66 w 66"/>
                <a:gd name="T63" fmla="*/ 61 h 112"/>
                <a:gd name="T64" fmla="*/ 61 w 66"/>
                <a:gd name="T65" fmla="*/ 66 h 112"/>
                <a:gd name="T66" fmla="*/ 61 w 66"/>
                <a:gd name="T67" fmla="*/ 71 h 112"/>
                <a:gd name="T68" fmla="*/ 61 w 66"/>
                <a:gd name="T69" fmla="*/ 71 h 112"/>
                <a:gd name="T70" fmla="*/ 61 w 66"/>
                <a:gd name="T71" fmla="*/ 86 h 112"/>
                <a:gd name="T72" fmla="*/ 66 w 66"/>
                <a:gd name="T73" fmla="*/ 91 h 112"/>
                <a:gd name="T74" fmla="*/ 61 w 66"/>
                <a:gd name="T75" fmla="*/ 91 h 112"/>
                <a:gd name="T76" fmla="*/ 61 w 66"/>
                <a:gd name="T77" fmla="*/ 102 h 112"/>
                <a:gd name="T78" fmla="*/ 56 w 66"/>
                <a:gd name="T79" fmla="*/ 107 h 112"/>
                <a:gd name="T80" fmla="*/ 40 w 66"/>
                <a:gd name="T81" fmla="*/ 102 h 112"/>
                <a:gd name="T82" fmla="*/ 40 w 66"/>
                <a:gd name="T83" fmla="*/ 112 h 112"/>
                <a:gd name="T84" fmla="*/ 35 w 66"/>
                <a:gd name="T85" fmla="*/ 112 h 112"/>
                <a:gd name="T86" fmla="*/ 30 w 66"/>
                <a:gd name="T87" fmla="*/ 112 h 112"/>
                <a:gd name="T88" fmla="*/ 25 w 66"/>
                <a:gd name="T89" fmla="*/ 112 h 112"/>
                <a:gd name="T90" fmla="*/ 25 w 66"/>
                <a:gd name="T91" fmla="*/ 112 h 112"/>
                <a:gd name="T92" fmla="*/ 20 w 66"/>
                <a:gd name="T93" fmla="*/ 112 h 112"/>
                <a:gd name="T94" fmla="*/ 15 w 66"/>
                <a:gd name="T95" fmla="*/ 107 h 112"/>
                <a:gd name="T96" fmla="*/ 15 w 66"/>
                <a:gd name="T97" fmla="*/ 96 h 112"/>
                <a:gd name="T98" fmla="*/ 15 w 66"/>
                <a:gd name="T99" fmla="*/ 91 h 112"/>
                <a:gd name="T100" fmla="*/ 15 w 66"/>
                <a:gd name="T101" fmla="*/ 91 h 112"/>
                <a:gd name="T102" fmla="*/ 15 w 66"/>
                <a:gd name="T103" fmla="*/ 81 h 112"/>
                <a:gd name="T104" fmla="*/ 10 w 66"/>
                <a:gd name="T105" fmla="*/ 76 h 112"/>
                <a:gd name="T106" fmla="*/ 10 w 66"/>
                <a:gd name="T107" fmla="*/ 71 h 112"/>
                <a:gd name="T108" fmla="*/ 10 w 66"/>
                <a:gd name="T109" fmla="*/ 66 h 112"/>
                <a:gd name="T110" fmla="*/ 10 w 66"/>
                <a:gd name="T111" fmla="*/ 61 h 112"/>
                <a:gd name="T112" fmla="*/ 5 w 66"/>
                <a:gd name="T113" fmla="*/ 61 h 112"/>
                <a:gd name="T114" fmla="*/ 5 w 66"/>
                <a:gd name="T115" fmla="*/ 61 h 112"/>
                <a:gd name="T116" fmla="*/ 0 w 66"/>
                <a:gd name="T117" fmla="*/ 51 h 112"/>
                <a:gd name="T118" fmla="*/ 0 w 66"/>
                <a:gd name="T119" fmla="*/ 46 h 112"/>
                <a:gd name="T120" fmla="*/ 0 w 66"/>
                <a:gd name="T121" fmla="*/ 4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 h="112">
                  <a:moveTo>
                    <a:pt x="0" y="41"/>
                  </a:moveTo>
                  <a:lnTo>
                    <a:pt x="0" y="41"/>
                  </a:lnTo>
                  <a:lnTo>
                    <a:pt x="0" y="41"/>
                  </a:lnTo>
                  <a:lnTo>
                    <a:pt x="0" y="41"/>
                  </a:lnTo>
                  <a:lnTo>
                    <a:pt x="5" y="41"/>
                  </a:lnTo>
                  <a:lnTo>
                    <a:pt x="10" y="41"/>
                  </a:lnTo>
                  <a:lnTo>
                    <a:pt x="15" y="41"/>
                  </a:lnTo>
                  <a:lnTo>
                    <a:pt x="20" y="41"/>
                  </a:lnTo>
                  <a:lnTo>
                    <a:pt x="25" y="36"/>
                  </a:lnTo>
                  <a:lnTo>
                    <a:pt x="25" y="36"/>
                  </a:lnTo>
                  <a:lnTo>
                    <a:pt x="25" y="31"/>
                  </a:lnTo>
                  <a:lnTo>
                    <a:pt x="30" y="26"/>
                  </a:lnTo>
                  <a:lnTo>
                    <a:pt x="30" y="21"/>
                  </a:lnTo>
                  <a:lnTo>
                    <a:pt x="35" y="21"/>
                  </a:lnTo>
                  <a:lnTo>
                    <a:pt x="35" y="15"/>
                  </a:lnTo>
                  <a:lnTo>
                    <a:pt x="35" y="5"/>
                  </a:lnTo>
                  <a:lnTo>
                    <a:pt x="40" y="0"/>
                  </a:lnTo>
                  <a:lnTo>
                    <a:pt x="40" y="0"/>
                  </a:lnTo>
                  <a:lnTo>
                    <a:pt x="51" y="5"/>
                  </a:lnTo>
                  <a:lnTo>
                    <a:pt x="51" y="5"/>
                  </a:lnTo>
                  <a:lnTo>
                    <a:pt x="61" y="5"/>
                  </a:lnTo>
                  <a:lnTo>
                    <a:pt x="61" y="10"/>
                  </a:lnTo>
                  <a:lnTo>
                    <a:pt x="61" y="10"/>
                  </a:lnTo>
                  <a:lnTo>
                    <a:pt x="56" y="15"/>
                  </a:lnTo>
                  <a:lnTo>
                    <a:pt x="56" y="21"/>
                  </a:lnTo>
                  <a:lnTo>
                    <a:pt x="56" y="21"/>
                  </a:lnTo>
                  <a:lnTo>
                    <a:pt x="61" y="31"/>
                  </a:lnTo>
                  <a:lnTo>
                    <a:pt x="61" y="41"/>
                  </a:lnTo>
                  <a:lnTo>
                    <a:pt x="61" y="46"/>
                  </a:lnTo>
                  <a:lnTo>
                    <a:pt x="61" y="56"/>
                  </a:lnTo>
                  <a:lnTo>
                    <a:pt x="61" y="61"/>
                  </a:lnTo>
                  <a:lnTo>
                    <a:pt x="66" y="61"/>
                  </a:lnTo>
                  <a:lnTo>
                    <a:pt x="61" y="66"/>
                  </a:lnTo>
                  <a:lnTo>
                    <a:pt x="61" y="71"/>
                  </a:lnTo>
                  <a:lnTo>
                    <a:pt x="61" y="71"/>
                  </a:lnTo>
                  <a:lnTo>
                    <a:pt x="61" y="86"/>
                  </a:lnTo>
                  <a:lnTo>
                    <a:pt x="66" y="91"/>
                  </a:lnTo>
                  <a:lnTo>
                    <a:pt x="61" y="91"/>
                  </a:lnTo>
                  <a:lnTo>
                    <a:pt x="61" y="102"/>
                  </a:lnTo>
                  <a:lnTo>
                    <a:pt x="56" y="107"/>
                  </a:lnTo>
                  <a:lnTo>
                    <a:pt x="40" y="102"/>
                  </a:lnTo>
                  <a:lnTo>
                    <a:pt x="40" y="112"/>
                  </a:lnTo>
                  <a:lnTo>
                    <a:pt x="35" y="112"/>
                  </a:lnTo>
                  <a:lnTo>
                    <a:pt x="30" y="112"/>
                  </a:lnTo>
                  <a:lnTo>
                    <a:pt x="25" y="112"/>
                  </a:lnTo>
                  <a:lnTo>
                    <a:pt x="25" y="112"/>
                  </a:lnTo>
                  <a:lnTo>
                    <a:pt x="20" y="112"/>
                  </a:lnTo>
                  <a:lnTo>
                    <a:pt x="15" y="107"/>
                  </a:lnTo>
                  <a:lnTo>
                    <a:pt x="15" y="96"/>
                  </a:lnTo>
                  <a:lnTo>
                    <a:pt x="15" y="91"/>
                  </a:lnTo>
                  <a:lnTo>
                    <a:pt x="15" y="91"/>
                  </a:lnTo>
                  <a:lnTo>
                    <a:pt x="15" y="81"/>
                  </a:lnTo>
                  <a:lnTo>
                    <a:pt x="10" y="76"/>
                  </a:lnTo>
                  <a:lnTo>
                    <a:pt x="10" y="71"/>
                  </a:lnTo>
                  <a:lnTo>
                    <a:pt x="10" y="66"/>
                  </a:lnTo>
                  <a:lnTo>
                    <a:pt x="10" y="61"/>
                  </a:lnTo>
                  <a:lnTo>
                    <a:pt x="5" y="61"/>
                  </a:lnTo>
                  <a:lnTo>
                    <a:pt x="5" y="61"/>
                  </a:lnTo>
                  <a:lnTo>
                    <a:pt x="0" y="51"/>
                  </a:lnTo>
                  <a:lnTo>
                    <a:pt x="0" y="46"/>
                  </a:lnTo>
                  <a:lnTo>
                    <a:pt x="0" y="4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1" name="Freeform 145"/>
            <p:cNvSpPr>
              <a:spLocks/>
            </p:cNvSpPr>
            <p:nvPr/>
          </p:nvSpPr>
          <p:spPr bwMode="auto">
            <a:xfrm>
              <a:off x="4189414" y="2894013"/>
              <a:ext cx="57150" cy="63500"/>
            </a:xfrm>
            <a:custGeom>
              <a:avLst/>
              <a:gdLst>
                <a:gd name="T0" fmla="*/ 31 w 36"/>
                <a:gd name="T1" fmla="*/ 20 h 40"/>
                <a:gd name="T2" fmla="*/ 31 w 36"/>
                <a:gd name="T3" fmla="*/ 20 h 40"/>
                <a:gd name="T4" fmla="*/ 21 w 36"/>
                <a:gd name="T5" fmla="*/ 25 h 40"/>
                <a:gd name="T6" fmla="*/ 21 w 36"/>
                <a:gd name="T7" fmla="*/ 35 h 40"/>
                <a:gd name="T8" fmla="*/ 21 w 36"/>
                <a:gd name="T9" fmla="*/ 35 h 40"/>
                <a:gd name="T10" fmla="*/ 16 w 36"/>
                <a:gd name="T11" fmla="*/ 40 h 40"/>
                <a:gd name="T12" fmla="*/ 11 w 36"/>
                <a:gd name="T13" fmla="*/ 35 h 40"/>
                <a:gd name="T14" fmla="*/ 11 w 36"/>
                <a:gd name="T15" fmla="*/ 35 h 40"/>
                <a:gd name="T16" fmla="*/ 11 w 36"/>
                <a:gd name="T17" fmla="*/ 35 h 40"/>
                <a:gd name="T18" fmla="*/ 11 w 36"/>
                <a:gd name="T19" fmla="*/ 30 h 40"/>
                <a:gd name="T20" fmla="*/ 6 w 36"/>
                <a:gd name="T21" fmla="*/ 25 h 40"/>
                <a:gd name="T22" fmla="*/ 6 w 36"/>
                <a:gd name="T23" fmla="*/ 20 h 40"/>
                <a:gd name="T24" fmla="*/ 0 w 36"/>
                <a:gd name="T25" fmla="*/ 15 h 40"/>
                <a:gd name="T26" fmla="*/ 0 w 36"/>
                <a:gd name="T27" fmla="*/ 15 h 40"/>
                <a:gd name="T28" fmla="*/ 11 w 36"/>
                <a:gd name="T29" fmla="*/ 10 h 40"/>
                <a:gd name="T30" fmla="*/ 11 w 36"/>
                <a:gd name="T31" fmla="*/ 10 h 40"/>
                <a:gd name="T32" fmla="*/ 16 w 36"/>
                <a:gd name="T33" fmla="*/ 10 h 40"/>
                <a:gd name="T34" fmla="*/ 21 w 36"/>
                <a:gd name="T35" fmla="*/ 5 h 40"/>
                <a:gd name="T36" fmla="*/ 26 w 36"/>
                <a:gd name="T37" fmla="*/ 5 h 40"/>
                <a:gd name="T38" fmla="*/ 26 w 36"/>
                <a:gd name="T39" fmla="*/ 0 h 40"/>
                <a:gd name="T40" fmla="*/ 31 w 36"/>
                <a:gd name="T41" fmla="*/ 0 h 40"/>
                <a:gd name="T42" fmla="*/ 36 w 36"/>
                <a:gd name="T43" fmla="*/ 0 h 40"/>
                <a:gd name="T44" fmla="*/ 36 w 36"/>
                <a:gd name="T45" fmla="*/ 10 h 40"/>
                <a:gd name="T46" fmla="*/ 36 w 36"/>
                <a:gd name="T47" fmla="*/ 10 h 40"/>
                <a:gd name="T48" fmla="*/ 36 w 36"/>
                <a:gd name="T49" fmla="*/ 10 h 40"/>
                <a:gd name="T50" fmla="*/ 31 w 36"/>
                <a:gd name="T51" fmla="*/ 15 h 40"/>
                <a:gd name="T52" fmla="*/ 31 w 36"/>
                <a:gd name="T53" fmla="*/ 20 h 40"/>
                <a:gd name="T54" fmla="*/ 31 w 36"/>
                <a:gd name="T55"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 h="40">
                  <a:moveTo>
                    <a:pt x="31" y="20"/>
                  </a:moveTo>
                  <a:lnTo>
                    <a:pt x="31" y="20"/>
                  </a:lnTo>
                  <a:lnTo>
                    <a:pt x="21" y="25"/>
                  </a:lnTo>
                  <a:lnTo>
                    <a:pt x="21" y="35"/>
                  </a:lnTo>
                  <a:lnTo>
                    <a:pt x="21" y="35"/>
                  </a:lnTo>
                  <a:lnTo>
                    <a:pt x="16" y="40"/>
                  </a:lnTo>
                  <a:lnTo>
                    <a:pt x="11" y="35"/>
                  </a:lnTo>
                  <a:lnTo>
                    <a:pt x="11" y="35"/>
                  </a:lnTo>
                  <a:lnTo>
                    <a:pt x="11" y="35"/>
                  </a:lnTo>
                  <a:lnTo>
                    <a:pt x="11" y="30"/>
                  </a:lnTo>
                  <a:lnTo>
                    <a:pt x="6" y="25"/>
                  </a:lnTo>
                  <a:lnTo>
                    <a:pt x="6" y="20"/>
                  </a:lnTo>
                  <a:lnTo>
                    <a:pt x="0" y="15"/>
                  </a:lnTo>
                  <a:lnTo>
                    <a:pt x="0" y="15"/>
                  </a:lnTo>
                  <a:lnTo>
                    <a:pt x="11" y="10"/>
                  </a:lnTo>
                  <a:lnTo>
                    <a:pt x="11" y="10"/>
                  </a:lnTo>
                  <a:lnTo>
                    <a:pt x="16" y="10"/>
                  </a:lnTo>
                  <a:lnTo>
                    <a:pt x="21" y="5"/>
                  </a:lnTo>
                  <a:lnTo>
                    <a:pt x="26" y="5"/>
                  </a:lnTo>
                  <a:lnTo>
                    <a:pt x="26" y="0"/>
                  </a:lnTo>
                  <a:lnTo>
                    <a:pt x="31" y="0"/>
                  </a:lnTo>
                  <a:lnTo>
                    <a:pt x="36" y="0"/>
                  </a:lnTo>
                  <a:lnTo>
                    <a:pt x="36" y="10"/>
                  </a:lnTo>
                  <a:lnTo>
                    <a:pt x="36" y="10"/>
                  </a:lnTo>
                  <a:lnTo>
                    <a:pt x="36" y="10"/>
                  </a:lnTo>
                  <a:lnTo>
                    <a:pt x="31" y="15"/>
                  </a:lnTo>
                  <a:lnTo>
                    <a:pt x="31" y="20"/>
                  </a:lnTo>
                  <a:lnTo>
                    <a:pt x="31"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2" name="Freeform 146"/>
            <p:cNvSpPr>
              <a:spLocks/>
            </p:cNvSpPr>
            <p:nvPr/>
          </p:nvSpPr>
          <p:spPr bwMode="auto">
            <a:xfrm>
              <a:off x="4430714" y="4114800"/>
              <a:ext cx="346075" cy="217488"/>
            </a:xfrm>
            <a:custGeom>
              <a:avLst/>
              <a:gdLst>
                <a:gd name="T0" fmla="*/ 132 w 218"/>
                <a:gd name="T1" fmla="*/ 137 h 137"/>
                <a:gd name="T2" fmla="*/ 127 w 218"/>
                <a:gd name="T3" fmla="*/ 137 h 137"/>
                <a:gd name="T4" fmla="*/ 122 w 218"/>
                <a:gd name="T5" fmla="*/ 137 h 137"/>
                <a:gd name="T6" fmla="*/ 102 w 218"/>
                <a:gd name="T7" fmla="*/ 132 h 137"/>
                <a:gd name="T8" fmla="*/ 81 w 218"/>
                <a:gd name="T9" fmla="*/ 127 h 137"/>
                <a:gd name="T10" fmla="*/ 81 w 218"/>
                <a:gd name="T11" fmla="*/ 117 h 137"/>
                <a:gd name="T12" fmla="*/ 81 w 218"/>
                <a:gd name="T13" fmla="*/ 117 h 137"/>
                <a:gd name="T14" fmla="*/ 76 w 218"/>
                <a:gd name="T15" fmla="*/ 106 h 137"/>
                <a:gd name="T16" fmla="*/ 76 w 218"/>
                <a:gd name="T17" fmla="*/ 101 h 137"/>
                <a:gd name="T18" fmla="*/ 76 w 218"/>
                <a:gd name="T19" fmla="*/ 101 h 137"/>
                <a:gd name="T20" fmla="*/ 71 w 218"/>
                <a:gd name="T21" fmla="*/ 106 h 137"/>
                <a:gd name="T22" fmla="*/ 66 w 218"/>
                <a:gd name="T23" fmla="*/ 106 h 137"/>
                <a:gd name="T24" fmla="*/ 61 w 218"/>
                <a:gd name="T25" fmla="*/ 106 h 137"/>
                <a:gd name="T26" fmla="*/ 56 w 218"/>
                <a:gd name="T27" fmla="*/ 111 h 137"/>
                <a:gd name="T28" fmla="*/ 31 w 218"/>
                <a:gd name="T29" fmla="*/ 111 h 137"/>
                <a:gd name="T30" fmla="*/ 26 w 218"/>
                <a:gd name="T31" fmla="*/ 111 h 137"/>
                <a:gd name="T32" fmla="*/ 26 w 218"/>
                <a:gd name="T33" fmla="*/ 96 h 137"/>
                <a:gd name="T34" fmla="*/ 21 w 218"/>
                <a:gd name="T35" fmla="*/ 86 h 137"/>
                <a:gd name="T36" fmla="*/ 16 w 218"/>
                <a:gd name="T37" fmla="*/ 86 h 137"/>
                <a:gd name="T38" fmla="*/ 5 w 218"/>
                <a:gd name="T39" fmla="*/ 86 h 137"/>
                <a:gd name="T40" fmla="*/ 0 w 218"/>
                <a:gd name="T41" fmla="*/ 81 h 137"/>
                <a:gd name="T42" fmla="*/ 11 w 218"/>
                <a:gd name="T43" fmla="*/ 81 h 137"/>
                <a:gd name="T44" fmla="*/ 11 w 218"/>
                <a:gd name="T45" fmla="*/ 71 h 137"/>
                <a:gd name="T46" fmla="*/ 11 w 218"/>
                <a:gd name="T47" fmla="*/ 66 h 137"/>
                <a:gd name="T48" fmla="*/ 26 w 218"/>
                <a:gd name="T49" fmla="*/ 56 h 137"/>
                <a:gd name="T50" fmla="*/ 51 w 218"/>
                <a:gd name="T51" fmla="*/ 51 h 137"/>
                <a:gd name="T52" fmla="*/ 51 w 218"/>
                <a:gd name="T53" fmla="*/ 41 h 137"/>
                <a:gd name="T54" fmla="*/ 46 w 218"/>
                <a:gd name="T55" fmla="*/ 25 h 137"/>
                <a:gd name="T56" fmla="*/ 56 w 218"/>
                <a:gd name="T57" fmla="*/ 20 h 137"/>
                <a:gd name="T58" fmla="*/ 86 w 218"/>
                <a:gd name="T59" fmla="*/ 25 h 137"/>
                <a:gd name="T60" fmla="*/ 107 w 218"/>
                <a:gd name="T61" fmla="*/ 25 h 137"/>
                <a:gd name="T62" fmla="*/ 127 w 218"/>
                <a:gd name="T63" fmla="*/ 10 h 137"/>
                <a:gd name="T64" fmla="*/ 142 w 218"/>
                <a:gd name="T65" fmla="*/ 10 h 137"/>
                <a:gd name="T66" fmla="*/ 157 w 218"/>
                <a:gd name="T67" fmla="*/ 5 h 137"/>
                <a:gd name="T68" fmla="*/ 168 w 218"/>
                <a:gd name="T69" fmla="*/ 0 h 137"/>
                <a:gd name="T70" fmla="*/ 178 w 218"/>
                <a:gd name="T71" fmla="*/ 0 h 137"/>
                <a:gd name="T72" fmla="*/ 193 w 218"/>
                <a:gd name="T73" fmla="*/ 10 h 137"/>
                <a:gd name="T74" fmla="*/ 203 w 218"/>
                <a:gd name="T75" fmla="*/ 5 h 137"/>
                <a:gd name="T76" fmla="*/ 203 w 218"/>
                <a:gd name="T77" fmla="*/ 15 h 137"/>
                <a:gd name="T78" fmla="*/ 213 w 218"/>
                <a:gd name="T79" fmla="*/ 25 h 137"/>
                <a:gd name="T80" fmla="*/ 208 w 218"/>
                <a:gd name="T81" fmla="*/ 36 h 137"/>
                <a:gd name="T82" fmla="*/ 208 w 218"/>
                <a:gd name="T83" fmla="*/ 56 h 137"/>
                <a:gd name="T84" fmla="*/ 203 w 218"/>
                <a:gd name="T85" fmla="*/ 61 h 137"/>
                <a:gd name="T86" fmla="*/ 198 w 218"/>
                <a:gd name="T87" fmla="*/ 81 h 137"/>
                <a:gd name="T88" fmla="*/ 183 w 218"/>
                <a:gd name="T89" fmla="*/ 106 h 137"/>
                <a:gd name="T90" fmla="*/ 168 w 218"/>
                <a:gd name="T91" fmla="*/ 101 h 137"/>
                <a:gd name="T92" fmla="*/ 162 w 218"/>
                <a:gd name="T93" fmla="*/ 111 h 137"/>
                <a:gd name="T94" fmla="*/ 157 w 218"/>
                <a:gd name="T95" fmla="*/ 111 h 137"/>
                <a:gd name="T96" fmla="*/ 142 w 218"/>
                <a:gd name="T97" fmla="*/ 111 h 137"/>
                <a:gd name="T98" fmla="*/ 137 w 218"/>
                <a:gd name="T99" fmla="*/ 12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8" h="137">
                  <a:moveTo>
                    <a:pt x="132" y="137"/>
                  </a:moveTo>
                  <a:lnTo>
                    <a:pt x="132" y="137"/>
                  </a:lnTo>
                  <a:lnTo>
                    <a:pt x="132" y="137"/>
                  </a:lnTo>
                  <a:lnTo>
                    <a:pt x="132" y="137"/>
                  </a:lnTo>
                  <a:lnTo>
                    <a:pt x="132" y="137"/>
                  </a:lnTo>
                  <a:lnTo>
                    <a:pt x="127" y="137"/>
                  </a:lnTo>
                  <a:lnTo>
                    <a:pt x="127" y="137"/>
                  </a:lnTo>
                  <a:lnTo>
                    <a:pt x="127" y="137"/>
                  </a:lnTo>
                  <a:lnTo>
                    <a:pt x="122" y="137"/>
                  </a:lnTo>
                  <a:lnTo>
                    <a:pt x="117" y="137"/>
                  </a:lnTo>
                  <a:lnTo>
                    <a:pt x="107" y="132"/>
                  </a:lnTo>
                  <a:lnTo>
                    <a:pt x="102" y="132"/>
                  </a:lnTo>
                  <a:lnTo>
                    <a:pt x="86" y="137"/>
                  </a:lnTo>
                  <a:lnTo>
                    <a:pt x="81" y="132"/>
                  </a:lnTo>
                  <a:lnTo>
                    <a:pt x="81" y="127"/>
                  </a:lnTo>
                  <a:lnTo>
                    <a:pt x="76" y="122"/>
                  </a:lnTo>
                  <a:lnTo>
                    <a:pt x="71" y="117"/>
                  </a:lnTo>
                  <a:lnTo>
                    <a:pt x="81" y="117"/>
                  </a:lnTo>
                  <a:lnTo>
                    <a:pt x="81" y="117"/>
                  </a:lnTo>
                  <a:lnTo>
                    <a:pt x="86" y="117"/>
                  </a:lnTo>
                  <a:lnTo>
                    <a:pt x="81" y="117"/>
                  </a:lnTo>
                  <a:lnTo>
                    <a:pt x="81" y="117"/>
                  </a:lnTo>
                  <a:lnTo>
                    <a:pt x="76" y="111"/>
                  </a:lnTo>
                  <a:lnTo>
                    <a:pt x="76" y="106"/>
                  </a:lnTo>
                  <a:lnTo>
                    <a:pt x="76" y="106"/>
                  </a:lnTo>
                  <a:lnTo>
                    <a:pt x="76" y="106"/>
                  </a:lnTo>
                  <a:lnTo>
                    <a:pt x="76" y="101"/>
                  </a:lnTo>
                  <a:lnTo>
                    <a:pt x="76" y="101"/>
                  </a:lnTo>
                  <a:lnTo>
                    <a:pt x="76" y="96"/>
                  </a:lnTo>
                  <a:lnTo>
                    <a:pt x="76" y="101"/>
                  </a:lnTo>
                  <a:lnTo>
                    <a:pt x="71" y="101"/>
                  </a:lnTo>
                  <a:lnTo>
                    <a:pt x="71" y="101"/>
                  </a:lnTo>
                  <a:lnTo>
                    <a:pt x="71" y="106"/>
                  </a:lnTo>
                  <a:lnTo>
                    <a:pt x="71" y="106"/>
                  </a:lnTo>
                  <a:lnTo>
                    <a:pt x="66" y="106"/>
                  </a:lnTo>
                  <a:lnTo>
                    <a:pt x="66" y="106"/>
                  </a:lnTo>
                  <a:lnTo>
                    <a:pt x="66" y="101"/>
                  </a:lnTo>
                  <a:lnTo>
                    <a:pt x="61" y="101"/>
                  </a:lnTo>
                  <a:lnTo>
                    <a:pt x="61" y="106"/>
                  </a:lnTo>
                  <a:lnTo>
                    <a:pt x="61" y="106"/>
                  </a:lnTo>
                  <a:lnTo>
                    <a:pt x="66" y="111"/>
                  </a:lnTo>
                  <a:lnTo>
                    <a:pt x="56" y="111"/>
                  </a:lnTo>
                  <a:lnTo>
                    <a:pt x="51" y="111"/>
                  </a:lnTo>
                  <a:lnTo>
                    <a:pt x="36" y="111"/>
                  </a:lnTo>
                  <a:lnTo>
                    <a:pt x="31" y="111"/>
                  </a:lnTo>
                  <a:lnTo>
                    <a:pt x="26" y="111"/>
                  </a:lnTo>
                  <a:lnTo>
                    <a:pt x="26" y="111"/>
                  </a:lnTo>
                  <a:lnTo>
                    <a:pt x="26" y="111"/>
                  </a:lnTo>
                  <a:lnTo>
                    <a:pt x="26" y="106"/>
                  </a:lnTo>
                  <a:lnTo>
                    <a:pt x="26" y="96"/>
                  </a:lnTo>
                  <a:lnTo>
                    <a:pt x="26" y="96"/>
                  </a:lnTo>
                  <a:lnTo>
                    <a:pt x="26" y="91"/>
                  </a:lnTo>
                  <a:lnTo>
                    <a:pt x="26" y="86"/>
                  </a:lnTo>
                  <a:lnTo>
                    <a:pt x="21" y="86"/>
                  </a:lnTo>
                  <a:lnTo>
                    <a:pt x="21" y="86"/>
                  </a:lnTo>
                  <a:lnTo>
                    <a:pt x="16" y="86"/>
                  </a:lnTo>
                  <a:lnTo>
                    <a:pt x="16" y="86"/>
                  </a:lnTo>
                  <a:lnTo>
                    <a:pt x="11" y="86"/>
                  </a:lnTo>
                  <a:lnTo>
                    <a:pt x="11" y="86"/>
                  </a:lnTo>
                  <a:lnTo>
                    <a:pt x="5" y="86"/>
                  </a:lnTo>
                  <a:lnTo>
                    <a:pt x="5" y="86"/>
                  </a:lnTo>
                  <a:lnTo>
                    <a:pt x="0" y="86"/>
                  </a:lnTo>
                  <a:lnTo>
                    <a:pt x="0" y="81"/>
                  </a:lnTo>
                  <a:lnTo>
                    <a:pt x="0" y="81"/>
                  </a:lnTo>
                  <a:lnTo>
                    <a:pt x="5" y="81"/>
                  </a:lnTo>
                  <a:lnTo>
                    <a:pt x="11" y="81"/>
                  </a:lnTo>
                  <a:lnTo>
                    <a:pt x="11" y="76"/>
                  </a:lnTo>
                  <a:lnTo>
                    <a:pt x="11" y="76"/>
                  </a:lnTo>
                  <a:lnTo>
                    <a:pt x="11" y="71"/>
                  </a:lnTo>
                  <a:lnTo>
                    <a:pt x="5" y="71"/>
                  </a:lnTo>
                  <a:lnTo>
                    <a:pt x="5" y="71"/>
                  </a:lnTo>
                  <a:lnTo>
                    <a:pt x="11" y="66"/>
                  </a:lnTo>
                  <a:lnTo>
                    <a:pt x="16" y="61"/>
                  </a:lnTo>
                  <a:lnTo>
                    <a:pt x="21" y="56"/>
                  </a:lnTo>
                  <a:lnTo>
                    <a:pt x="26" y="56"/>
                  </a:lnTo>
                  <a:lnTo>
                    <a:pt x="31" y="61"/>
                  </a:lnTo>
                  <a:lnTo>
                    <a:pt x="36" y="56"/>
                  </a:lnTo>
                  <a:lnTo>
                    <a:pt x="51" y="51"/>
                  </a:lnTo>
                  <a:lnTo>
                    <a:pt x="56" y="46"/>
                  </a:lnTo>
                  <a:lnTo>
                    <a:pt x="56" y="41"/>
                  </a:lnTo>
                  <a:lnTo>
                    <a:pt x="51" y="41"/>
                  </a:lnTo>
                  <a:lnTo>
                    <a:pt x="51" y="36"/>
                  </a:lnTo>
                  <a:lnTo>
                    <a:pt x="51" y="30"/>
                  </a:lnTo>
                  <a:lnTo>
                    <a:pt x="46" y="25"/>
                  </a:lnTo>
                  <a:lnTo>
                    <a:pt x="46" y="20"/>
                  </a:lnTo>
                  <a:lnTo>
                    <a:pt x="46" y="20"/>
                  </a:lnTo>
                  <a:lnTo>
                    <a:pt x="56" y="20"/>
                  </a:lnTo>
                  <a:lnTo>
                    <a:pt x="71" y="25"/>
                  </a:lnTo>
                  <a:lnTo>
                    <a:pt x="81" y="25"/>
                  </a:lnTo>
                  <a:lnTo>
                    <a:pt x="86" y="25"/>
                  </a:lnTo>
                  <a:lnTo>
                    <a:pt x="92" y="25"/>
                  </a:lnTo>
                  <a:lnTo>
                    <a:pt x="97" y="25"/>
                  </a:lnTo>
                  <a:lnTo>
                    <a:pt x="107" y="25"/>
                  </a:lnTo>
                  <a:lnTo>
                    <a:pt x="112" y="25"/>
                  </a:lnTo>
                  <a:lnTo>
                    <a:pt x="122" y="15"/>
                  </a:lnTo>
                  <a:lnTo>
                    <a:pt x="127" y="10"/>
                  </a:lnTo>
                  <a:lnTo>
                    <a:pt x="137" y="5"/>
                  </a:lnTo>
                  <a:lnTo>
                    <a:pt x="137" y="5"/>
                  </a:lnTo>
                  <a:lnTo>
                    <a:pt x="142" y="10"/>
                  </a:lnTo>
                  <a:lnTo>
                    <a:pt x="147" y="10"/>
                  </a:lnTo>
                  <a:lnTo>
                    <a:pt x="152" y="10"/>
                  </a:lnTo>
                  <a:lnTo>
                    <a:pt x="157" y="5"/>
                  </a:lnTo>
                  <a:lnTo>
                    <a:pt x="162" y="5"/>
                  </a:lnTo>
                  <a:lnTo>
                    <a:pt x="162" y="0"/>
                  </a:lnTo>
                  <a:lnTo>
                    <a:pt x="168" y="0"/>
                  </a:lnTo>
                  <a:lnTo>
                    <a:pt x="168" y="5"/>
                  </a:lnTo>
                  <a:lnTo>
                    <a:pt x="173" y="5"/>
                  </a:lnTo>
                  <a:lnTo>
                    <a:pt x="178" y="0"/>
                  </a:lnTo>
                  <a:lnTo>
                    <a:pt x="183" y="5"/>
                  </a:lnTo>
                  <a:lnTo>
                    <a:pt x="188" y="5"/>
                  </a:lnTo>
                  <a:lnTo>
                    <a:pt x="193" y="10"/>
                  </a:lnTo>
                  <a:lnTo>
                    <a:pt x="193" y="10"/>
                  </a:lnTo>
                  <a:lnTo>
                    <a:pt x="198" y="5"/>
                  </a:lnTo>
                  <a:lnTo>
                    <a:pt x="203" y="5"/>
                  </a:lnTo>
                  <a:lnTo>
                    <a:pt x="208" y="10"/>
                  </a:lnTo>
                  <a:lnTo>
                    <a:pt x="203" y="15"/>
                  </a:lnTo>
                  <a:lnTo>
                    <a:pt x="203" y="15"/>
                  </a:lnTo>
                  <a:lnTo>
                    <a:pt x="213" y="20"/>
                  </a:lnTo>
                  <a:lnTo>
                    <a:pt x="213" y="20"/>
                  </a:lnTo>
                  <a:lnTo>
                    <a:pt x="213" y="25"/>
                  </a:lnTo>
                  <a:lnTo>
                    <a:pt x="218" y="30"/>
                  </a:lnTo>
                  <a:lnTo>
                    <a:pt x="218" y="30"/>
                  </a:lnTo>
                  <a:lnTo>
                    <a:pt x="208" y="36"/>
                  </a:lnTo>
                  <a:lnTo>
                    <a:pt x="208" y="46"/>
                  </a:lnTo>
                  <a:lnTo>
                    <a:pt x="203" y="51"/>
                  </a:lnTo>
                  <a:lnTo>
                    <a:pt x="208" y="56"/>
                  </a:lnTo>
                  <a:lnTo>
                    <a:pt x="208" y="61"/>
                  </a:lnTo>
                  <a:lnTo>
                    <a:pt x="203" y="61"/>
                  </a:lnTo>
                  <a:lnTo>
                    <a:pt x="203" y="61"/>
                  </a:lnTo>
                  <a:lnTo>
                    <a:pt x="198" y="71"/>
                  </a:lnTo>
                  <a:lnTo>
                    <a:pt x="203" y="76"/>
                  </a:lnTo>
                  <a:lnTo>
                    <a:pt x="198" y="81"/>
                  </a:lnTo>
                  <a:lnTo>
                    <a:pt x="193" y="86"/>
                  </a:lnTo>
                  <a:lnTo>
                    <a:pt x="188" y="96"/>
                  </a:lnTo>
                  <a:lnTo>
                    <a:pt x="183" y="106"/>
                  </a:lnTo>
                  <a:lnTo>
                    <a:pt x="178" y="101"/>
                  </a:lnTo>
                  <a:lnTo>
                    <a:pt x="173" y="101"/>
                  </a:lnTo>
                  <a:lnTo>
                    <a:pt x="168" y="101"/>
                  </a:lnTo>
                  <a:lnTo>
                    <a:pt x="168" y="106"/>
                  </a:lnTo>
                  <a:lnTo>
                    <a:pt x="168" y="111"/>
                  </a:lnTo>
                  <a:lnTo>
                    <a:pt x="162" y="111"/>
                  </a:lnTo>
                  <a:lnTo>
                    <a:pt x="162" y="106"/>
                  </a:lnTo>
                  <a:lnTo>
                    <a:pt x="157" y="111"/>
                  </a:lnTo>
                  <a:lnTo>
                    <a:pt x="157" y="111"/>
                  </a:lnTo>
                  <a:lnTo>
                    <a:pt x="147" y="111"/>
                  </a:lnTo>
                  <a:lnTo>
                    <a:pt x="147" y="111"/>
                  </a:lnTo>
                  <a:lnTo>
                    <a:pt x="142" y="111"/>
                  </a:lnTo>
                  <a:lnTo>
                    <a:pt x="142" y="117"/>
                  </a:lnTo>
                  <a:lnTo>
                    <a:pt x="142" y="117"/>
                  </a:lnTo>
                  <a:lnTo>
                    <a:pt x="137" y="122"/>
                  </a:lnTo>
                  <a:lnTo>
                    <a:pt x="137" y="127"/>
                  </a:lnTo>
                  <a:lnTo>
                    <a:pt x="132" y="13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3" name="Freeform 147"/>
            <p:cNvSpPr>
              <a:spLocks/>
            </p:cNvSpPr>
            <p:nvPr/>
          </p:nvSpPr>
          <p:spPr bwMode="auto">
            <a:xfrm>
              <a:off x="4464051" y="3914775"/>
              <a:ext cx="312738" cy="239713"/>
            </a:xfrm>
            <a:custGeom>
              <a:avLst/>
              <a:gdLst>
                <a:gd name="T0" fmla="*/ 0 w 197"/>
                <a:gd name="T1" fmla="*/ 126 h 151"/>
                <a:gd name="T2" fmla="*/ 0 w 197"/>
                <a:gd name="T3" fmla="*/ 126 h 151"/>
                <a:gd name="T4" fmla="*/ 5 w 197"/>
                <a:gd name="T5" fmla="*/ 121 h 151"/>
                <a:gd name="T6" fmla="*/ 35 w 197"/>
                <a:gd name="T7" fmla="*/ 116 h 151"/>
                <a:gd name="T8" fmla="*/ 35 w 197"/>
                <a:gd name="T9" fmla="*/ 116 h 151"/>
                <a:gd name="T10" fmla="*/ 40 w 197"/>
                <a:gd name="T11" fmla="*/ 111 h 151"/>
                <a:gd name="T12" fmla="*/ 50 w 197"/>
                <a:gd name="T13" fmla="*/ 111 h 151"/>
                <a:gd name="T14" fmla="*/ 60 w 197"/>
                <a:gd name="T15" fmla="*/ 101 h 151"/>
                <a:gd name="T16" fmla="*/ 65 w 197"/>
                <a:gd name="T17" fmla="*/ 96 h 151"/>
                <a:gd name="T18" fmla="*/ 71 w 197"/>
                <a:gd name="T19" fmla="*/ 96 h 151"/>
                <a:gd name="T20" fmla="*/ 106 w 197"/>
                <a:gd name="T21" fmla="*/ 65 h 151"/>
                <a:gd name="T22" fmla="*/ 116 w 197"/>
                <a:gd name="T23" fmla="*/ 45 h 151"/>
                <a:gd name="T24" fmla="*/ 121 w 197"/>
                <a:gd name="T25" fmla="*/ 25 h 151"/>
                <a:gd name="T26" fmla="*/ 126 w 197"/>
                <a:gd name="T27" fmla="*/ 15 h 151"/>
                <a:gd name="T28" fmla="*/ 126 w 197"/>
                <a:gd name="T29" fmla="*/ 10 h 151"/>
                <a:gd name="T30" fmla="*/ 126 w 197"/>
                <a:gd name="T31" fmla="*/ 5 h 151"/>
                <a:gd name="T32" fmla="*/ 131 w 197"/>
                <a:gd name="T33" fmla="*/ 5 h 151"/>
                <a:gd name="T34" fmla="*/ 136 w 197"/>
                <a:gd name="T35" fmla="*/ 5 h 151"/>
                <a:gd name="T36" fmla="*/ 147 w 197"/>
                <a:gd name="T37" fmla="*/ 0 h 151"/>
                <a:gd name="T38" fmla="*/ 152 w 197"/>
                <a:gd name="T39" fmla="*/ 0 h 151"/>
                <a:gd name="T40" fmla="*/ 162 w 197"/>
                <a:gd name="T41" fmla="*/ 0 h 151"/>
                <a:gd name="T42" fmla="*/ 167 w 197"/>
                <a:gd name="T43" fmla="*/ 5 h 151"/>
                <a:gd name="T44" fmla="*/ 172 w 197"/>
                <a:gd name="T45" fmla="*/ 20 h 151"/>
                <a:gd name="T46" fmla="*/ 182 w 197"/>
                <a:gd name="T47" fmla="*/ 15 h 151"/>
                <a:gd name="T48" fmla="*/ 182 w 197"/>
                <a:gd name="T49" fmla="*/ 25 h 151"/>
                <a:gd name="T50" fmla="*/ 177 w 197"/>
                <a:gd name="T51" fmla="*/ 35 h 151"/>
                <a:gd name="T52" fmla="*/ 192 w 197"/>
                <a:gd name="T53" fmla="*/ 50 h 151"/>
                <a:gd name="T54" fmla="*/ 197 w 197"/>
                <a:gd name="T55" fmla="*/ 55 h 151"/>
                <a:gd name="T56" fmla="*/ 197 w 197"/>
                <a:gd name="T57" fmla="*/ 65 h 151"/>
                <a:gd name="T58" fmla="*/ 182 w 197"/>
                <a:gd name="T59" fmla="*/ 70 h 151"/>
                <a:gd name="T60" fmla="*/ 187 w 197"/>
                <a:gd name="T61" fmla="*/ 75 h 151"/>
                <a:gd name="T62" fmla="*/ 187 w 197"/>
                <a:gd name="T63" fmla="*/ 86 h 151"/>
                <a:gd name="T64" fmla="*/ 182 w 197"/>
                <a:gd name="T65" fmla="*/ 91 h 151"/>
                <a:gd name="T66" fmla="*/ 182 w 197"/>
                <a:gd name="T67" fmla="*/ 96 h 151"/>
                <a:gd name="T68" fmla="*/ 177 w 197"/>
                <a:gd name="T69" fmla="*/ 106 h 151"/>
                <a:gd name="T70" fmla="*/ 177 w 197"/>
                <a:gd name="T71" fmla="*/ 121 h 151"/>
                <a:gd name="T72" fmla="*/ 177 w 197"/>
                <a:gd name="T73" fmla="*/ 131 h 151"/>
                <a:gd name="T74" fmla="*/ 172 w 197"/>
                <a:gd name="T75" fmla="*/ 136 h 151"/>
                <a:gd name="T76" fmla="*/ 162 w 197"/>
                <a:gd name="T77" fmla="*/ 131 h 151"/>
                <a:gd name="T78" fmla="*/ 152 w 197"/>
                <a:gd name="T79" fmla="*/ 131 h 151"/>
                <a:gd name="T80" fmla="*/ 147 w 197"/>
                <a:gd name="T81" fmla="*/ 126 h 151"/>
                <a:gd name="T82" fmla="*/ 141 w 197"/>
                <a:gd name="T83" fmla="*/ 131 h 151"/>
                <a:gd name="T84" fmla="*/ 131 w 197"/>
                <a:gd name="T85" fmla="*/ 136 h 151"/>
                <a:gd name="T86" fmla="*/ 121 w 197"/>
                <a:gd name="T87" fmla="*/ 136 h 151"/>
                <a:gd name="T88" fmla="*/ 116 w 197"/>
                <a:gd name="T89" fmla="*/ 131 h 151"/>
                <a:gd name="T90" fmla="*/ 101 w 197"/>
                <a:gd name="T91" fmla="*/ 141 h 151"/>
                <a:gd name="T92" fmla="*/ 86 w 197"/>
                <a:gd name="T93" fmla="*/ 151 h 151"/>
                <a:gd name="T94" fmla="*/ 71 w 197"/>
                <a:gd name="T95" fmla="*/ 151 h 151"/>
                <a:gd name="T96" fmla="*/ 60 w 197"/>
                <a:gd name="T97" fmla="*/ 151 h 151"/>
                <a:gd name="T98" fmla="*/ 35 w 197"/>
                <a:gd name="T99" fmla="*/ 146 h 151"/>
                <a:gd name="T100" fmla="*/ 25 w 197"/>
                <a:gd name="T101" fmla="*/ 146 h 151"/>
                <a:gd name="T102" fmla="*/ 20 w 197"/>
                <a:gd name="T103" fmla="*/ 146 h 151"/>
                <a:gd name="T104" fmla="*/ 10 w 197"/>
                <a:gd name="T105" fmla="*/ 141 h 151"/>
                <a:gd name="T106" fmla="*/ 10 w 197"/>
                <a:gd name="T107" fmla="*/ 136 h 151"/>
                <a:gd name="T108" fmla="*/ 5 w 197"/>
                <a:gd name="T109" fmla="*/ 136 h 151"/>
                <a:gd name="T110" fmla="*/ 0 w 197"/>
                <a:gd name="T111" fmla="*/ 136 h 151"/>
                <a:gd name="T112" fmla="*/ 0 w 197"/>
                <a:gd name="T113" fmla="*/ 126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7" h="151">
                  <a:moveTo>
                    <a:pt x="0" y="126"/>
                  </a:moveTo>
                  <a:lnTo>
                    <a:pt x="0" y="126"/>
                  </a:lnTo>
                  <a:lnTo>
                    <a:pt x="0" y="126"/>
                  </a:lnTo>
                  <a:lnTo>
                    <a:pt x="0" y="126"/>
                  </a:lnTo>
                  <a:lnTo>
                    <a:pt x="5" y="126"/>
                  </a:lnTo>
                  <a:lnTo>
                    <a:pt x="5" y="121"/>
                  </a:lnTo>
                  <a:lnTo>
                    <a:pt x="10" y="116"/>
                  </a:lnTo>
                  <a:lnTo>
                    <a:pt x="35" y="116"/>
                  </a:lnTo>
                  <a:lnTo>
                    <a:pt x="35" y="116"/>
                  </a:lnTo>
                  <a:lnTo>
                    <a:pt x="35" y="116"/>
                  </a:lnTo>
                  <a:lnTo>
                    <a:pt x="40" y="116"/>
                  </a:lnTo>
                  <a:lnTo>
                    <a:pt x="40" y="111"/>
                  </a:lnTo>
                  <a:lnTo>
                    <a:pt x="45" y="111"/>
                  </a:lnTo>
                  <a:lnTo>
                    <a:pt x="50" y="111"/>
                  </a:lnTo>
                  <a:lnTo>
                    <a:pt x="55" y="106"/>
                  </a:lnTo>
                  <a:lnTo>
                    <a:pt x="60" y="101"/>
                  </a:lnTo>
                  <a:lnTo>
                    <a:pt x="60" y="96"/>
                  </a:lnTo>
                  <a:lnTo>
                    <a:pt x="65" y="96"/>
                  </a:lnTo>
                  <a:lnTo>
                    <a:pt x="71" y="96"/>
                  </a:lnTo>
                  <a:lnTo>
                    <a:pt x="71" y="96"/>
                  </a:lnTo>
                  <a:lnTo>
                    <a:pt x="96" y="81"/>
                  </a:lnTo>
                  <a:lnTo>
                    <a:pt x="106" y="65"/>
                  </a:lnTo>
                  <a:lnTo>
                    <a:pt x="111" y="55"/>
                  </a:lnTo>
                  <a:lnTo>
                    <a:pt x="116" y="45"/>
                  </a:lnTo>
                  <a:lnTo>
                    <a:pt x="121" y="35"/>
                  </a:lnTo>
                  <a:lnTo>
                    <a:pt x="121" y="25"/>
                  </a:lnTo>
                  <a:lnTo>
                    <a:pt x="121" y="20"/>
                  </a:lnTo>
                  <a:lnTo>
                    <a:pt x="126" y="15"/>
                  </a:lnTo>
                  <a:lnTo>
                    <a:pt x="126" y="15"/>
                  </a:lnTo>
                  <a:lnTo>
                    <a:pt x="126" y="10"/>
                  </a:lnTo>
                  <a:lnTo>
                    <a:pt x="126" y="5"/>
                  </a:lnTo>
                  <a:lnTo>
                    <a:pt x="126" y="5"/>
                  </a:lnTo>
                  <a:lnTo>
                    <a:pt x="126" y="5"/>
                  </a:lnTo>
                  <a:lnTo>
                    <a:pt x="131" y="5"/>
                  </a:lnTo>
                  <a:lnTo>
                    <a:pt x="131" y="5"/>
                  </a:lnTo>
                  <a:lnTo>
                    <a:pt x="136" y="5"/>
                  </a:lnTo>
                  <a:lnTo>
                    <a:pt x="147" y="0"/>
                  </a:lnTo>
                  <a:lnTo>
                    <a:pt x="147" y="0"/>
                  </a:lnTo>
                  <a:lnTo>
                    <a:pt x="152" y="0"/>
                  </a:lnTo>
                  <a:lnTo>
                    <a:pt x="152" y="0"/>
                  </a:lnTo>
                  <a:lnTo>
                    <a:pt x="152" y="0"/>
                  </a:lnTo>
                  <a:lnTo>
                    <a:pt x="162" y="0"/>
                  </a:lnTo>
                  <a:lnTo>
                    <a:pt x="167" y="0"/>
                  </a:lnTo>
                  <a:lnTo>
                    <a:pt x="167" y="5"/>
                  </a:lnTo>
                  <a:lnTo>
                    <a:pt x="167" y="15"/>
                  </a:lnTo>
                  <a:lnTo>
                    <a:pt x="172" y="20"/>
                  </a:lnTo>
                  <a:lnTo>
                    <a:pt x="177" y="20"/>
                  </a:lnTo>
                  <a:lnTo>
                    <a:pt x="182" y="15"/>
                  </a:lnTo>
                  <a:lnTo>
                    <a:pt x="187" y="15"/>
                  </a:lnTo>
                  <a:lnTo>
                    <a:pt x="182" y="25"/>
                  </a:lnTo>
                  <a:lnTo>
                    <a:pt x="182" y="30"/>
                  </a:lnTo>
                  <a:lnTo>
                    <a:pt x="177" y="35"/>
                  </a:lnTo>
                  <a:lnTo>
                    <a:pt x="187" y="40"/>
                  </a:lnTo>
                  <a:lnTo>
                    <a:pt x="192" y="50"/>
                  </a:lnTo>
                  <a:lnTo>
                    <a:pt x="192" y="55"/>
                  </a:lnTo>
                  <a:lnTo>
                    <a:pt x="197" y="55"/>
                  </a:lnTo>
                  <a:lnTo>
                    <a:pt x="197" y="60"/>
                  </a:lnTo>
                  <a:lnTo>
                    <a:pt x="197" y="65"/>
                  </a:lnTo>
                  <a:lnTo>
                    <a:pt x="187" y="65"/>
                  </a:lnTo>
                  <a:lnTo>
                    <a:pt x="182" y="70"/>
                  </a:lnTo>
                  <a:lnTo>
                    <a:pt x="182" y="70"/>
                  </a:lnTo>
                  <a:lnTo>
                    <a:pt x="187" y="75"/>
                  </a:lnTo>
                  <a:lnTo>
                    <a:pt x="187" y="81"/>
                  </a:lnTo>
                  <a:lnTo>
                    <a:pt x="187" y="86"/>
                  </a:lnTo>
                  <a:lnTo>
                    <a:pt x="187" y="86"/>
                  </a:lnTo>
                  <a:lnTo>
                    <a:pt x="182" y="91"/>
                  </a:lnTo>
                  <a:lnTo>
                    <a:pt x="182" y="91"/>
                  </a:lnTo>
                  <a:lnTo>
                    <a:pt x="182" y="96"/>
                  </a:lnTo>
                  <a:lnTo>
                    <a:pt x="182" y="96"/>
                  </a:lnTo>
                  <a:lnTo>
                    <a:pt x="177" y="106"/>
                  </a:lnTo>
                  <a:lnTo>
                    <a:pt x="177" y="111"/>
                  </a:lnTo>
                  <a:lnTo>
                    <a:pt x="177" y="121"/>
                  </a:lnTo>
                  <a:lnTo>
                    <a:pt x="177" y="131"/>
                  </a:lnTo>
                  <a:lnTo>
                    <a:pt x="177" y="131"/>
                  </a:lnTo>
                  <a:lnTo>
                    <a:pt x="172" y="136"/>
                  </a:lnTo>
                  <a:lnTo>
                    <a:pt x="172" y="136"/>
                  </a:lnTo>
                  <a:lnTo>
                    <a:pt x="167" y="131"/>
                  </a:lnTo>
                  <a:lnTo>
                    <a:pt x="162" y="131"/>
                  </a:lnTo>
                  <a:lnTo>
                    <a:pt x="157" y="126"/>
                  </a:lnTo>
                  <a:lnTo>
                    <a:pt x="152" y="131"/>
                  </a:lnTo>
                  <a:lnTo>
                    <a:pt x="147" y="131"/>
                  </a:lnTo>
                  <a:lnTo>
                    <a:pt x="147" y="126"/>
                  </a:lnTo>
                  <a:lnTo>
                    <a:pt x="141" y="126"/>
                  </a:lnTo>
                  <a:lnTo>
                    <a:pt x="141" y="131"/>
                  </a:lnTo>
                  <a:lnTo>
                    <a:pt x="136" y="131"/>
                  </a:lnTo>
                  <a:lnTo>
                    <a:pt x="131" y="136"/>
                  </a:lnTo>
                  <a:lnTo>
                    <a:pt x="126" y="136"/>
                  </a:lnTo>
                  <a:lnTo>
                    <a:pt x="121" y="136"/>
                  </a:lnTo>
                  <a:lnTo>
                    <a:pt x="116" y="131"/>
                  </a:lnTo>
                  <a:lnTo>
                    <a:pt x="116" y="131"/>
                  </a:lnTo>
                  <a:lnTo>
                    <a:pt x="106" y="136"/>
                  </a:lnTo>
                  <a:lnTo>
                    <a:pt x="101" y="141"/>
                  </a:lnTo>
                  <a:lnTo>
                    <a:pt x="91" y="151"/>
                  </a:lnTo>
                  <a:lnTo>
                    <a:pt x="86" y="151"/>
                  </a:lnTo>
                  <a:lnTo>
                    <a:pt x="76" y="151"/>
                  </a:lnTo>
                  <a:lnTo>
                    <a:pt x="71" y="151"/>
                  </a:lnTo>
                  <a:lnTo>
                    <a:pt x="65" y="151"/>
                  </a:lnTo>
                  <a:lnTo>
                    <a:pt x="60" y="151"/>
                  </a:lnTo>
                  <a:lnTo>
                    <a:pt x="50" y="151"/>
                  </a:lnTo>
                  <a:lnTo>
                    <a:pt x="35" y="146"/>
                  </a:lnTo>
                  <a:lnTo>
                    <a:pt x="25" y="146"/>
                  </a:lnTo>
                  <a:lnTo>
                    <a:pt x="25" y="146"/>
                  </a:lnTo>
                  <a:lnTo>
                    <a:pt x="25" y="146"/>
                  </a:lnTo>
                  <a:lnTo>
                    <a:pt x="20" y="146"/>
                  </a:lnTo>
                  <a:lnTo>
                    <a:pt x="15" y="146"/>
                  </a:lnTo>
                  <a:lnTo>
                    <a:pt x="10" y="141"/>
                  </a:lnTo>
                  <a:lnTo>
                    <a:pt x="10" y="141"/>
                  </a:lnTo>
                  <a:lnTo>
                    <a:pt x="10" y="136"/>
                  </a:lnTo>
                  <a:lnTo>
                    <a:pt x="5" y="136"/>
                  </a:lnTo>
                  <a:lnTo>
                    <a:pt x="5" y="136"/>
                  </a:lnTo>
                  <a:lnTo>
                    <a:pt x="0" y="136"/>
                  </a:lnTo>
                  <a:lnTo>
                    <a:pt x="0" y="136"/>
                  </a:lnTo>
                  <a:lnTo>
                    <a:pt x="0" y="131"/>
                  </a:lnTo>
                  <a:lnTo>
                    <a:pt x="0" y="126"/>
                  </a:lnTo>
                  <a:lnTo>
                    <a:pt x="0" y="12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4" name="Freeform 148"/>
            <p:cNvSpPr>
              <a:spLocks/>
            </p:cNvSpPr>
            <p:nvPr/>
          </p:nvSpPr>
          <p:spPr bwMode="auto">
            <a:xfrm>
              <a:off x="4270376" y="4106863"/>
              <a:ext cx="249238" cy="249238"/>
            </a:xfrm>
            <a:custGeom>
              <a:avLst/>
              <a:gdLst>
                <a:gd name="T0" fmla="*/ 127 w 157"/>
                <a:gd name="T1" fmla="*/ 116 h 157"/>
                <a:gd name="T2" fmla="*/ 117 w 157"/>
                <a:gd name="T3" fmla="*/ 132 h 157"/>
                <a:gd name="T4" fmla="*/ 112 w 157"/>
                <a:gd name="T5" fmla="*/ 142 h 157"/>
                <a:gd name="T6" fmla="*/ 101 w 157"/>
                <a:gd name="T7" fmla="*/ 142 h 157"/>
                <a:gd name="T8" fmla="*/ 76 w 157"/>
                <a:gd name="T9" fmla="*/ 147 h 157"/>
                <a:gd name="T10" fmla="*/ 66 w 157"/>
                <a:gd name="T11" fmla="*/ 157 h 157"/>
                <a:gd name="T12" fmla="*/ 51 w 157"/>
                <a:gd name="T13" fmla="*/ 147 h 157"/>
                <a:gd name="T14" fmla="*/ 36 w 157"/>
                <a:gd name="T15" fmla="*/ 132 h 157"/>
                <a:gd name="T16" fmla="*/ 51 w 157"/>
                <a:gd name="T17" fmla="*/ 127 h 157"/>
                <a:gd name="T18" fmla="*/ 56 w 157"/>
                <a:gd name="T19" fmla="*/ 127 h 157"/>
                <a:gd name="T20" fmla="*/ 76 w 157"/>
                <a:gd name="T21" fmla="*/ 122 h 157"/>
                <a:gd name="T22" fmla="*/ 86 w 157"/>
                <a:gd name="T23" fmla="*/ 122 h 157"/>
                <a:gd name="T24" fmla="*/ 91 w 157"/>
                <a:gd name="T25" fmla="*/ 96 h 157"/>
                <a:gd name="T26" fmla="*/ 71 w 157"/>
                <a:gd name="T27" fmla="*/ 101 h 157"/>
                <a:gd name="T28" fmla="*/ 76 w 157"/>
                <a:gd name="T29" fmla="*/ 106 h 157"/>
                <a:gd name="T30" fmla="*/ 71 w 157"/>
                <a:gd name="T31" fmla="*/ 116 h 157"/>
                <a:gd name="T32" fmla="*/ 25 w 157"/>
                <a:gd name="T33" fmla="*/ 116 h 157"/>
                <a:gd name="T34" fmla="*/ 20 w 157"/>
                <a:gd name="T35" fmla="*/ 122 h 157"/>
                <a:gd name="T36" fmla="*/ 15 w 157"/>
                <a:gd name="T37" fmla="*/ 111 h 157"/>
                <a:gd name="T38" fmla="*/ 25 w 157"/>
                <a:gd name="T39" fmla="*/ 101 h 157"/>
                <a:gd name="T40" fmla="*/ 36 w 157"/>
                <a:gd name="T41" fmla="*/ 96 h 157"/>
                <a:gd name="T42" fmla="*/ 36 w 157"/>
                <a:gd name="T43" fmla="*/ 76 h 157"/>
                <a:gd name="T44" fmla="*/ 20 w 157"/>
                <a:gd name="T45" fmla="*/ 71 h 157"/>
                <a:gd name="T46" fmla="*/ 0 w 157"/>
                <a:gd name="T47" fmla="*/ 71 h 157"/>
                <a:gd name="T48" fmla="*/ 5 w 157"/>
                <a:gd name="T49" fmla="*/ 66 h 157"/>
                <a:gd name="T50" fmla="*/ 5 w 157"/>
                <a:gd name="T51" fmla="*/ 61 h 157"/>
                <a:gd name="T52" fmla="*/ 15 w 157"/>
                <a:gd name="T53" fmla="*/ 56 h 157"/>
                <a:gd name="T54" fmla="*/ 41 w 157"/>
                <a:gd name="T55" fmla="*/ 46 h 157"/>
                <a:gd name="T56" fmla="*/ 51 w 157"/>
                <a:gd name="T57" fmla="*/ 30 h 157"/>
                <a:gd name="T58" fmla="*/ 51 w 157"/>
                <a:gd name="T59" fmla="*/ 25 h 157"/>
                <a:gd name="T60" fmla="*/ 71 w 157"/>
                <a:gd name="T61" fmla="*/ 30 h 157"/>
                <a:gd name="T62" fmla="*/ 86 w 157"/>
                <a:gd name="T63" fmla="*/ 30 h 157"/>
                <a:gd name="T64" fmla="*/ 91 w 157"/>
                <a:gd name="T65" fmla="*/ 20 h 157"/>
                <a:gd name="T66" fmla="*/ 106 w 157"/>
                <a:gd name="T67" fmla="*/ 15 h 157"/>
                <a:gd name="T68" fmla="*/ 122 w 157"/>
                <a:gd name="T69" fmla="*/ 0 h 157"/>
                <a:gd name="T70" fmla="*/ 122 w 157"/>
                <a:gd name="T71" fmla="*/ 5 h 157"/>
                <a:gd name="T72" fmla="*/ 127 w 157"/>
                <a:gd name="T73" fmla="*/ 15 h 157"/>
                <a:gd name="T74" fmla="*/ 132 w 157"/>
                <a:gd name="T75" fmla="*/ 20 h 157"/>
                <a:gd name="T76" fmla="*/ 147 w 157"/>
                <a:gd name="T77" fmla="*/ 25 h 157"/>
                <a:gd name="T78" fmla="*/ 152 w 157"/>
                <a:gd name="T79" fmla="*/ 46 h 157"/>
                <a:gd name="T80" fmla="*/ 137 w 157"/>
                <a:gd name="T81" fmla="*/ 61 h 157"/>
                <a:gd name="T82" fmla="*/ 117 w 157"/>
                <a:gd name="T83" fmla="*/ 66 h 157"/>
                <a:gd name="T84" fmla="*/ 112 w 157"/>
                <a:gd name="T85" fmla="*/ 76 h 157"/>
                <a:gd name="T86" fmla="*/ 106 w 157"/>
                <a:gd name="T87" fmla="*/ 86 h 157"/>
                <a:gd name="T88" fmla="*/ 106 w 157"/>
                <a:gd name="T89" fmla="*/ 91 h 157"/>
                <a:gd name="T90" fmla="*/ 117 w 157"/>
                <a:gd name="T91" fmla="*/ 91 h 157"/>
                <a:gd name="T92" fmla="*/ 127 w 157"/>
                <a:gd name="T93" fmla="*/ 91 h 157"/>
                <a:gd name="T94" fmla="*/ 127 w 157"/>
                <a:gd name="T95" fmla="*/ 11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7" h="157">
                  <a:moveTo>
                    <a:pt x="127" y="116"/>
                  </a:moveTo>
                  <a:lnTo>
                    <a:pt x="127" y="116"/>
                  </a:lnTo>
                  <a:lnTo>
                    <a:pt x="127" y="116"/>
                  </a:lnTo>
                  <a:lnTo>
                    <a:pt x="127" y="116"/>
                  </a:lnTo>
                  <a:lnTo>
                    <a:pt x="122" y="116"/>
                  </a:lnTo>
                  <a:lnTo>
                    <a:pt x="117" y="122"/>
                  </a:lnTo>
                  <a:lnTo>
                    <a:pt x="117" y="132"/>
                  </a:lnTo>
                  <a:lnTo>
                    <a:pt x="117" y="132"/>
                  </a:lnTo>
                  <a:lnTo>
                    <a:pt x="117" y="132"/>
                  </a:lnTo>
                  <a:lnTo>
                    <a:pt x="117" y="132"/>
                  </a:lnTo>
                  <a:lnTo>
                    <a:pt x="112" y="132"/>
                  </a:lnTo>
                  <a:lnTo>
                    <a:pt x="112" y="142"/>
                  </a:lnTo>
                  <a:lnTo>
                    <a:pt x="106" y="142"/>
                  </a:lnTo>
                  <a:lnTo>
                    <a:pt x="106" y="137"/>
                  </a:lnTo>
                  <a:lnTo>
                    <a:pt x="106" y="142"/>
                  </a:lnTo>
                  <a:lnTo>
                    <a:pt x="101" y="142"/>
                  </a:lnTo>
                  <a:lnTo>
                    <a:pt x="86" y="142"/>
                  </a:lnTo>
                  <a:lnTo>
                    <a:pt x="81" y="142"/>
                  </a:lnTo>
                  <a:lnTo>
                    <a:pt x="76" y="142"/>
                  </a:lnTo>
                  <a:lnTo>
                    <a:pt x="76" y="147"/>
                  </a:lnTo>
                  <a:lnTo>
                    <a:pt x="76" y="147"/>
                  </a:lnTo>
                  <a:lnTo>
                    <a:pt x="71" y="152"/>
                  </a:lnTo>
                  <a:lnTo>
                    <a:pt x="71" y="152"/>
                  </a:lnTo>
                  <a:lnTo>
                    <a:pt x="66" y="157"/>
                  </a:lnTo>
                  <a:lnTo>
                    <a:pt x="66" y="157"/>
                  </a:lnTo>
                  <a:lnTo>
                    <a:pt x="66" y="157"/>
                  </a:lnTo>
                  <a:lnTo>
                    <a:pt x="61" y="152"/>
                  </a:lnTo>
                  <a:lnTo>
                    <a:pt x="51" y="147"/>
                  </a:lnTo>
                  <a:lnTo>
                    <a:pt x="46" y="147"/>
                  </a:lnTo>
                  <a:lnTo>
                    <a:pt x="46" y="142"/>
                  </a:lnTo>
                  <a:lnTo>
                    <a:pt x="46" y="137"/>
                  </a:lnTo>
                  <a:lnTo>
                    <a:pt x="36" y="132"/>
                  </a:lnTo>
                  <a:lnTo>
                    <a:pt x="36" y="127"/>
                  </a:lnTo>
                  <a:lnTo>
                    <a:pt x="36" y="127"/>
                  </a:lnTo>
                  <a:lnTo>
                    <a:pt x="51" y="132"/>
                  </a:lnTo>
                  <a:lnTo>
                    <a:pt x="51" y="127"/>
                  </a:lnTo>
                  <a:lnTo>
                    <a:pt x="51" y="127"/>
                  </a:lnTo>
                  <a:lnTo>
                    <a:pt x="46" y="127"/>
                  </a:lnTo>
                  <a:lnTo>
                    <a:pt x="51" y="127"/>
                  </a:lnTo>
                  <a:lnTo>
                    <a:pt x="56" y="127"/>
                  </a:lnTo>
                  <a:lnTo>
                    <a:pt x="56" y="127"/>
                  </a:lnTo>
                  <a:lnTo>
                    <a:pt x="61" y="127"/>
                  </a:lnTo>
                  <a:lnTo>
                    <a:pt x="66" y="122"/>
                  </a:lnTo>
                  <a:lnTo>
                    <a:pt x="76" y="122"/>
                  </a:lnTo>
                  <a:lnTo>
                    <a:pt x="81" y="122"/>
                  </a:lnTo>
                  <a:lnTo>
                    <a:pt x="81" y="122"/>
                  </a:lnTo>
                  <a:lnTo>
                    <a:pt x="86" y="122"/>
                  </a:lnTo>
                  <a:lnTo>
                    <a:pt x="86" y="122"/>
                  </a:lnTo>
                  <a:lnTo>
                    <a:pt x="81" y="111"/>
                  </a:lnTo>
                  <a:lnTo>
                    <a:pt x="81" y="106"/>
                  </a:lnTo>
                  <a:lnTo>
                    <a:pt x="86" y="101"/>
                  </a:lnTo>
                  <a:lnTo>
                    <a:pt x="91" y="96"/>
                  </a:lnTo>
                  <a:lnTo>
                    <a:pt x="91" y="96"/>
                  </a:lnTo>
                  <a:lnTo>
                    <a:pt x="91" y="96"/>
                  </a:lnTo>
                  <a:lnTo>
                    <a:pt x="81" y="101"/>
                  </a:lnTo>
                  <a:lnTo>
                    <a:pt x="71" y="101"/>
                  </a:lnTo>
                  <a:lnTo>
                    <a:pt x="71" y="101"/>
                  </a:lnTo>
                  <a:lnTo>
                    <a:pt x="71" y="101"/>
                  </a:lnTo>
                  <a:lnTo>
                    <a:pt x="76" y="101"/>
                  </a:lnTo>
                  <a:lnTo>
                    <a:pt x="76" y="106"/>
                  </a:lnTo>
                  <a:lnTo>
                    <a:pt x="76" y="111"/>
                  </a:lnTo>
                  <a:lnTo>
                    <a:pt x="76" y="111"/>
                  </a:lnTo>
                  <a:lnTo>
                    <a:pt x="76" y="116"/>
                  </a:lnTo>
                  <a:lnTo>
                    <a:pt x="71" y="116"/>
                  </a:lnTo>
                  <a:lnTo>
                    <a:pt x="61" y="122"/>
                  </a:lnTo>
                  <a:lnTo>
                    <a:pt x="56" y="122"/>
                  </a:lnTo>
                  <a:lnTo>
                    <a:pt x="31" y="116"/>
                  </a:lnTo>
                  <a:lnTo>
                    <a:pt x="25" y="116"/>
                  </a:lnTo>
                  <a:lnTo>
                    <a:pt x="25" y="122"/>
                  </a:lnTo>
                  <a:lnTo>
                    <a:pt x="25" y="127"/>
                  </a:lnTo>
                  <a:lnTo>
                    <a:pt x="20" y="127"/>
                  </a:lnTo>
                  <a:lnTo>
                    <a:pt x="20" y="122"/>
                  </a:lnTo>
                  <a:lnTo>
                    <a:pt x="20" y="122"/>
                  </a:lnTo>
                  <a:lnTo>
                    <a:pt x="15" y="111"/>
                  </a:lnTo>
                  <a:lnTo>
                    <a:pt x="10" y="111"/>
                  </a:lnTo>
                  <a:lnTo>
                    <a:pt x="15" y="111"/>
                  </a:lnTo>
                  <a:lnTo>
                    <a:pt x="15" y="111"/>
                  </a:lnTo>
                  <a:lnTo>
                    <a:pt x="20" y="106"/>
                  </a:lnTo>
                  <a:lnTo>
                    <a:pt x="20" y="106"/>
                  </a:lnTo>
                  <a:lnTo>
                    <a:pt x="25" y="101"/>
                  </a:lnTo>
                  <a:lnTo>
                    <a:pt x="31" y="101"/>
                  </a:lnTo>
                  <a:lnTo>
                    <a:pt x="36" y="101"/>
                  </a:lnTo>
                  <a:lnTo>
                    <a:pt x="36" y="96"/>
                  </a:lnTo>
                  <a:lnTo>
                    <a:pt x="36" y="96"/>
                  </a:lnTo>
                  <a:lnTo>
                    <a:pt x="36" y="86"/>
                  </a:lnTo>
                  <a:lnTo>
                    <a:pt x="36" y="81"/>
                  </a:lnTo>
                  <a:lnTo>
                    <a:pt x="36" y="81"/>
                  </a:lnTo>
                  <a:lnTo>
                    <a:pt x="36" y="76"/>
                  </a:lnTo>
                  <a:lnTo>
                    <a:pt x="36" y="71"/>
                  </a:lnTo>
                  <a:lnTo>
                    <a:pt x="31" y="76"/>
                  </a:lnTo>
                  <a:lnTo>
                    <a:pt x="31" y="71"/>
                  </a:lnTo>
                  <a:lnTo>
                    <a:pt x="20" y="71"/>
                  </a:lnTo>
                  <a:lnTo>
                    <a:pt x="20" y="66"/>
                  </a:lnTo>
                  <a:lnTo>
                    <a:pt x="15" y="71"/>
                  </a:lnTo>
                  <a:lnTo>
                    <a:pt x="5" y="71"/>
                  </a:lnTo>
                  <a:lnTo>
                    <a:pt x="0" y="71"/>
                  </a:lnTo>
                  <a:lnTo>
                    <a:pt x="5" y="71"/>
                  </a:lnTo>
                  <a:lnTo>
                    <a:pt x="5" y="71"/>
                  </a:lnTo>
                  <a:lnTo>
                    <a:pt x="5" y="66"/>
                  </a:lnTo>
                  <a:lnTo>
                    <a:pt x="5" y="66"/>
                  </a:lnTo>
                  <a:lnTo>
                    <a:pt x="5" y="66"/>
                  </a:lnTo>
                  <a:lnTo>
                    <a:pt x="5" y="61"/>
                  </a:lnTo>
                  <a:lnTo>
                    <a:pt x="5" y="61"/>
                  </a:lnTo>
                  <a:lnTo>
                    <a:pt x="5" y="61"/>
                  </a:lnTo>
                  <a:lnTo>
                    <a:pt x="5" y="56"/>
                  </a:lnTo>
                  <a:lnTo>
                    <a:pt x="5" y="56"/>
                  </a:lnTo>
                  <a:lnTo>
                    <a:pt x="15" y="56"/>
                  </a:lnTo>
                  <a:lnTo>
                    <a:pt x="15" y="56"/>
                  </a:lnTo>
                  <a:lnTo>
                    <a:pt x="25" y="46"/>
                  </a:lnTo>
                  <a:lnTo>
                    <a:pt x="25" y="46"/>
                  </a:lnTo>
                  <a:lnTo>
                    <a:pt x="31" y="46"/>
                  </a:lnTo>
                  <a:lnTo>
                    <a:pt x="41" y="46"/>
                  </a:lnTo>
                  <a:lnTo>
                    <a:pt x="46" y="41"/>
                  </a:lnTo>
                  <a:lnTo>
                    <a:pt x="46" y="30"/>
                  </a:lnTo>
                  <a:lnTo>
                    <a:pt x="51" y="30"/>
                  </a:lnTo>
                  <a:lnTo>
                    <a:pt x="51" y="30"/>
                  </a:lnTo>
                  <a:lnTo>
                    <a:pt x="46" y="25"/>
                  </a:lnTo>
                  <a:lnTo>
                    <a:pt x="46" y="25"/>
                  </a:lnTo>
                  <a:lnTo>
                    <a:pt x="51" y="25"/>
                  </a:lnTo>
                  <a:lnTo>
                    <a:pt x="51" y="25"/>
                  </a:lnTo>
                  <a:lnTo>
                    <a:pt x="56" y="25"/>
                  </a:lnTo>
                  <a:lnTo>
                    <a:pt x="61" y="25"/>
                  </a:lnTo>
                  <a:lnTo>
                    <a:pt x="71" y="30"/>
                  </a:lnTo>
                  <a:lnTo>
                    <a:pt x="71" y="30"/>
                  </a:lnTo>
                  <a:lnTo>
                    <a:pt x="81" y="30"/>
                  </a:lnTo>
                  <a:lnTo>
                    <a:pt x="76" y="25"/>
                  </a:lnTo>
                  <a:lnTo>
                    <a:pt x="81" y="25"/>
                  </a:lnTo>
                  <a:lnTo>
                    <a:pt x="86" y="30"/>
                  </a:lnTo>
                  <a:lnTo>
                    <a:pt x="91" y="30"/>
                  </a:lnTo>
                  <a:lnTo>
                    <a:pt x="96" y="30"/>
                  </a:lnTo>
                  <a:lnTo>
                    <a:pt x="96" y="25"/>
                  </a:lnTo>
                  <a:lnTo>
                    <a:pt x="91" y="20"/>
                  </a:lnTo>
                  <a:lnTo>
                    <a:pt x="96" y="20"/>
                  </a:lnTo>
                  <a:lnTo>
                    <a:pt x="96" y="20"/>
                  </a:lnTo>
                  <a:lnTo>
                    <a:pt x="101" y="20"/>
                  </a:lnTo>
                  <a:lnTo>
                    <a:pt x="106" y="15"/>
                  </a:lnTo>
                  <a:lnTo>
                    <a:pt x="106" y="10"/>
                  </a:lnTo>
                  <a:lnTo>
                    <a:pt x="112" y="5"/>
                  </a:lnTo>
                  <a:lnTo>
                    <a:pt x="117" y="0"/>
                  </a:lnTo>
                  <a:lnTo>
                    <a:pt x="122" y="0"/>
                  </a:lnTo>
                  <a:lnTo>
                    <a:pt x="122" y="5"/>
                  </a:lnTo>
                  <a:lnTo>
                    <a:pt x="122" y="5"/>
                  </a:lnTo>
                  <a:lnTo>
                    <a:pt x="122" y="5"/>
                  </a:lnTo>
                  <a:lnTo>
                    <a:pt x="122" y="5"/>
                  </a:lnTo>
                  <a:lnTo>
                    <a:pt x="122" y="10"/>
                  </a:lnTo>
                  <a:lnTo>
                    <a:pt x="122" y="15"/>
                  </a:lnTo>
                  <a:lnTo>
                    <a:pt x="122" y="15"/>
                  </a:lnTo>
                  <a:lnTo>
                    <a:pt x="127" y="15"/>
                  </a:lnTo>
                  <a:lnTo>
                    <a:pt x="127" y="15"/>
                  </a:lnTo>
                  <a:lnTo>
                    <a:pt x="132" y="15"/>
                  </a:lnTo>
                  <a:lnTo>
                    <a:pt x="132" y="20"/>
                  </a:lnTo>
                  <a:lnTo>
                    <a:pt x="132" y="20"/>
                  </a:lnTo>
                  <a:lnTo>
                    <a:pt x="137" y="25"/>
                  </a:lnTo>
                  <a:lnTo>
                    <a:pt x="142" y="25"/>
                  </a:lnTo>
                  <a:lnTo>
                    <a:pt x="147" y="25"/>
                  </a:lnTo>
                  <a:lnTo>
                    <a:pt x="147" y="25"/>
                  </a:lnTo>
                  <a:lnTo>
                    <a:pt x="147" y="30"/>
                  </a:lnTo>
                  <a:lnTo>
                    <a:pt x="152" y="35"/>
                  </a:lnTo>
                  <a:lnTo>
                    <a:pt x="152" y="41"/>
                  </a:lnTo>
                  <a:lnTo>
                    <a:pt x="152" y="46"/>
                  </a:lnTo>
                  <a:lnTo>
                    <a:pt x="157" y="46"/>
                  </a:lnTo>
                  <a:lnTo>
                    <a:pt x="157" y="51"/>
                  </a:lnTo>
                  <a:lnTo>
                    <a:pt x="152" y="56"/>
                  </a:lnTo>
                  <a:lnTo>
                    <a:pt x="137" y="61"/>
                  </a:lnTo>
                  <a:lnTo>
                    <a:pt x="132" y="66"/>
                  </a:lnTo>
                  <a:lnTo>
                    <a:pt x="127" y="61"/>
                  </a:lnTo>
                  <a:lnTo>
                    <a:pt x="122" y="61"/>
                  </a:lnTo>
                  <a:lnTo>
                    <a:pt x="117" y="66"/>
                  </a:lnTo>
                  <a:lnTo>
                    <a:pt x="112" y="71"/>
                  </a:lnTo>
                  <a:lnTo>
                    <a:pt x="106" y="76"/>
                  </a:lnTo>
                  <a:lnTo>
                    <a:pt x="106" y="76"/>
                  </a:lnTo>
                  <a:lnTo>
                    <a:pt x="112" y="76"/>
                  </a:lnTo>
                  <a:lnTo>
                    <a:pt x="112" y="81"/>
                  </a:lnTo>
                  <a:lnTo>
                    <a:pt x="112" y="81"/>
                  </a:lnTo>
                  <a:lnTo>
                    <a:pt x="112" y="86"/>
                  </a:lnTo>
                  <a:lnTo>
                    <a:pt x="106" y="86"/>
                  </a:lnTo>
                  <a:lnTo>
                    <a:pt x="101" y="86"/>
                  </a:lnTo>
                  <a:lnTo>
                    <a:pt x="101" y="86"/>
                  </a:lnTo>
                  <a:lnTo>
                    <a:pt x="101" y="91"/>
                  </a:lnTo>
                  <a:lnTo>
                    <a:pt x="106" y="91"/>
                  </a:lnTo>
                  <a:lnTo>
                    <a:pt x="106" y="91"/>
                  </a:lnTo>
                  <a:lnTo>
                    <a:pt x="112" y="91"/>
                  </a:lnTo>
                  <a:lnTo>
                    <a:pt x="112" y="91"/>
                  </a:lnTo>
                  <a:lnTo>
                    <a:pt x="117" y="91"/>
                  </a:lnTo>
                  <a:lnTo>
                    <a:pt x="117" y="91"/>
                  </a:lnTo>
                  <a:lnTo>
                    <a:pt x="122" y="91"/>
                  </a:lnTo>
                  <a:lnTo>
                    <a:pt x="122" y="91"/>
                  </a:lnTo>
                  <a:lnTo>
                    <a:pt x="127" y="91"/>
                  </a:lnTo>
                  <a:lnTo>
                    <a:pt x="127" y="96"/>
                  </a:lnTo>
                  <a:lnTo>
                    <a:pt x="127" y="101"/>
                  </a:lnTo>
                  <a:lnTo>
                    <a:pt x="127" y="101"/>
                  </a:lnTo>
                  <a:lnTo>
                    <a:pt x="127" y="111"/>
                  </a:lnTo>
                  <a:lnTo>
                    <a:pt x="127" y="1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5" name="Freeform 149"/>
            <p:cNvSpPr>
              <a:spLocks/>
            </p:cNvSpPr>
            <p:nvPr/>
          </p:nvSpPr>
          <p:spPr bwMode="auto">
            <a:xfrm>
              <a:off x="4970464" y="3367088"/>
              <a:ext cx="144463" cy="193675"/>
            </a:xfrm>
            <a:custGeom>
              <a:avLst/>
              <a:gdLst>
                <a:gd name="T0" fmla="*/ 55 w 91"/>
                <a:gd name="T1" fmla="*/ 107 h 122"/>
                <a:gd name="T2" fmla="*/ 55 w 91"/>
                <a:gd name="T3" fmla="*/ 112 h 122"/>
                <a:gd name="T4" fmla="*/ 55 w 91"/>
                <a:gd name="T5" fmla="*/ 117 h 122"/>
                <a:gd name="T6" fmla="*/ 50 w 91"/>
                <a:gd name="T7" fmla="*/ 112 h 122"/>
                <a:gd name="T8" fmla="*/ 45 w 91"/>
                <a:gd name="T9" fmla="*/ 122 h 122"/>
                <a:gd name="T10" fmla="*/ 35 w 91"/>
                <a:gd name="T11" fmla="*/ 117 h 122"/>
                <a:gd name="T12" fmla="*/ 20 w 91"/>
                <a:gd name="T13" fmla="*/ 107 h 122"/>
                <a:gd name="T14" fmla="*/ 0 w 91"/>
                <a:gd name="T15" fmla="*/ 51 h 122"/>
                <a:gd name="T16" fmla="*/ 0 w 91"/>
                <a:gd name="T17" fmla="*/ 41 h 122"/>
                <a:gd name="T18" fmla="*/ 15 w 91"/>
                <a:gd name="T19" fmla="*/ 21 h 122"/>
                <a:gd name="T20" fmla="*/ 25 w 91"/>
                <a:gd name="T21" fmla="*/ 5 h 122"/>
                <a:gd name="T22" fmla="*/ 25 w 91"/>
                <a:gd name="T23" fmla="*/ 0 h 122"/>
                <a:gd name="T24" fmla="*/ 25 w 91"/>
                <a:gd name="T25" fmla="*/ 5 h 122"/>
                <a:gd name="T26" fmla="*/ 25 w 91"/>
                <a:gd name="T27" fmla="*/ 26 h 122"/>
                <a:gd name="T28" fmla="*/ 20 w 91"/>
                <a:gd name="T29" fmla="*/ 26 h 122"/>
                <a:gd name="T30" fmla="*/ 15 w 91"/>
                <a:gd name="T31" fmla="*/ 36 h 122"/>
                <a:gd name="T32" fmla="*/ 15 w 91"/>
                <a:gd name="T33" fmla="*/ 46 h 122"/>
                <a:gd name="T34" fmla="*/ 10 w 91"/>
                <a:gd name="T35" fmla="*/ 51 h 122"/>
                <a:gd name="T36" fmla="*/ 20 w 91"/>
                <a:gd name="T37" fmla="*/ 51 h 122"/>
                <a:gd name="T38" fmla="*/ 25 w 91"/>
                <a:gd name="T39" fmla="*/ 51 h 122"/>
                <a:gd name="T40" fmla="*/ 40 w 91"/>
                <a:gd name="T41" fmla="*/ 61 h 122"/>
                <a:gd name="T42" fmla="*/ 50 w 91"/>
                <a:gd name="T43" fmla="*/ 71 h 122"/>
                <a:gd name="T44" fmla="*/ 50 w 91"/>
                <a:gd name="T45" fmla="*/ 61 h 122"/>
                <a:gd name="T46" fmla="*/ 55 w 91"/>
                <a:gd name="T47" fmla="*/ 56 h 122"/>
                <a:gd name="T48" fmla="*/ 60 w 91"/>
                <a:gd name="T49" fmla="*/ 61 h 122"/>
                <a:gd name="T50" fmla="*/ 76 w 91"/>
                <a:gd name="T51" fmla="*/ 71 h 122"/>
                <a:gd name="T52" fmla="*/ 86 w 91"/>
                <a:gd name="T53" fmla="*/ 76 h 122"/>
                <a:gd name="T54" fmla="*/ 91 w 91"/>
                <a:gd name="T55" fmla="*/ 81 h 122"/>
                <a:gd name="T56" fmla="*/ 86 w 91"/>
                <a:gd name="T57" fmla="*/ 86 h 122"/>
                <a:gd name="T58" fmla="*/ 76 w 91"/>
                <a:gd name="T59" fmla="*/ 86 h 122"/>
                <a:gd name="T60" fmla="*/ 76 w 91"/>
                <a:gd name="T61" fmla="*/ 91 h 122"/>
                <a:gd name="T62" fmla="*/ 81 w 91"/>
                <a:gd name="T63" fmla="*/ 96 h 122"/>
                <a:gd name="T64" fmla="*/ 71 w 91"/>
                <a:gd name="T65" fmla="*/ 102 h 122"/>
                <a:gd name="T66" fmla="*/ 55 w 91"/>
                <a:gd name="T67" fmla="*/ 10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122">
                  <a:moveTo>
                    <a:pt x="55" y="107"/>
                  </a:moveTo>
                  <a:lnTo>
                    <a:pt x="55" y="107"/>
                  </a:lnTo>
                  <a:lnTo>
                    <a:pt x="55" y="112"/>
                  </a:lnTo>
                  <a:lnTo>
                    <a:pt x="55" y="112"/>
                  </a:lnTo>
                  <a:lnTo>
                    <a:pt x="55" y="112"/>
                  </a:lnTo>
                  <a:lnTo>
                    <a:pt x="55" y="117"/>
                  </a:lnTo>
                  <a:lnTo>
                    <a:pt x="50" y="117"/>
                  </a:lnTo>
                  <a:lnTo>
                    <a:pt x="50" y="112"/>
                  </a:lnTo>
                  <a:lnTo>
                    <a:pt x="45" y="117"/>
                  </a:lnTo>
                  <a:lnTo>
                    <a:pt x="45" y="122"/>
                  </a:lnTo>
                  <a:lnTo>
                    <a:pt x="40" y="117"/>
                  </a:lnTo>
                  <a:lnTo>
                    <a:pt x="35" y="117"/>
                  </a:lnTo>
                  <a:lnTo>
                    <a:pt x="25" y="112"/>
                  </a:lnTo>
                  <a:lnTo>
                    <a:pt x="20" y="107"/>
                  </a:lnTo>
                  <a:lnTo>
                    <a:pt x="15" y="96"/>
                  </a:lnTo>
                  <a:lnTo>
                    <a:pt x="0" y="51"/>
                  </a:lnTo>
                  <a:lnTo>
                    <a:pt x="0" y="46"/>
                  </a:lnTo>
                  <a:lnTo>
                    <a:pt x="0" y="41"/>
                  </a:lnTo>
                  <a:lnTo>
                    <a:pt x="0" y="36"/>
                  </a:lnTo>
                  <a:lnTo>
                    <a:pt x="15" y="21"/>
                  </a:lnTo>
                  <a:lnTo>
                    <a:pt x="25" y="5"/>
                  </a:lnTo>
                  <a:lnTo>
                    <a:pt x="25" y="5"/>
                  </a:lnTo>
                  <a:lnTo>
                    <a:pt x="25" y="0"/>
                  </a:lnTo>
                  <a:lnTo>
                    <a:pt x="25" y="0"/>
                  </a:lnTo>
                  <a:lnTo>
                    <a:pt x="25" y="0"/>
                  </a:lnTo>
                  <a:lnTo>
                    <a:pt x="25" y="5"/>
                  </a:lnTo>
                  <a:lnTo>
                    <a:pt x="30" y="15"/>
                  </a:lnTo>
                  <a:lnTo>
                    <a:pt x="25" y="26"/>
                  </a:lnTo>
                  <a:lnTo>
                    <a:pt x="20" y="26"/>
                  </a:lnTo>
                  <a:lnTo>
                    <a:pt x="20" y="26"/>
                  </a:lnTo>
                  <a:lnTo>
                    <a:pt x="15" y="31"/>
                  </a:lnTo>
                  <a:lnTo>
                    <a:pt x="15" y="36"/>
                  </a:lnTo>
                  <a:lnTo>
                    <a:pt x="15" y="41"/>
                  </a:lnTo>
                  <a:lnTo>
                    <a:pt x="15" y="46"/>
                  </a:lnTo>
                  <a:lnTo>
                    <a:pt x="10" y="46"/>
                  </a:lnTo>
                  <a:lnTo>
                    <a:pt x="10" y="51"/>
                  </a:lnTo>
                  <a:lnTo>
                    <a:pt x="25" y="61"/>
                  </a:lnTo>
                  <a:lnTo>
                    <a:pt x="20" y="51"/>
                  </a:lnTo>
                  <a:lnTo>
                    <a:pt x="20" y="51"/>
                  </a:lnTo>
                  <a:lnTo>
                    <a:pt x="25" y="51"/>
                  </a:lnTo>
                  <a:lnTo>
                    <a:pt x="30" y="56"/>
                  </a:lnTo>
                  <a:lnTo>
                    <a:pt x="40" y="61"/>
                  </a:lnTo>
                  <a:lnTo>
                    <a:pt x="45" y="61"/>
                  </a:lnTo>
                  <a:lnTo>
                    <a:pt x="50" y="71"/>
                  </a:lnTo>
                  <a:lnTo>
                    <a:pt x="50" y="66"/>
                  </a:lnTo>
                  <a:lnTo>
                    <a:pt x="50" y="61"/>
                  </a:lnTo>
                  <a:lnTo>
                    <a:pt x="50" y="61"/>
                  </a:lnTo>
                  <a:lnTo>
                    <a:pt x="55" y="56"/>
                  </a:lnTo>
                  <a:lnTo>
                    <a:pt x="55" y="56"/>
                  </a:lnTo>
                  <a:lnTo>
                    <a:pt x="60" y="61"/>
                  </a:lnTo>
                  <a:lnTo>
                    <a:pt x="71" y="76"/>
                  </a:lnTo>
                  <a:lnTo>
                    <a:pt x="76" y="71"/>
                  </a:lnTo>
                  <a:lnTo>
                    <a:pt x="81" y="76"/>
                  </a:lnTo>
                  <a:lnTo>
                    <a:pt x="86" y="76"/>
                  </a:lnTo>
                  <a:lnTo>
                    <a:pt x="86" y="81"/>
                  </a:lnTo>
                  <a:lnTo>
                    <a:pt x="91" y="81"/>
                  </a:lnTo>
                  <a:lnTo>
                    <a:pt x="91" y="86"/>
                  </a:lnTo>
                  <a:lnTo>
                    <a:pt x="86" y="86"/>
                  </a:lnTo>
                  <a:lnTo>
                    <a:pt x="81" y="86"/>
                  </a:lnTo>
                  <a:lnTo>
                    <a:pt x="76" y="86"/>
                  </a:lnTo>
                  <a:lnTo>
                    <a:pt x="76" y="86"/>
                  </a:lnTo>
                  <a:lnTo>
                    <a:pt x="76" y="91"/>
                  </a:lnTo>
                  <a:lnTo>
                    <a:pt x="76" y="96"/>
                  </a:lnTo>
                  <a:lnTo>
                    <a:pt x="81" y="96"/>
                  </a:lnTo>
                  <a:lnTo>
                    <a:pt x="76" y="102"/>
                  </a:lnTo>
                  <a:lnTo>
                    <a:pt x="71" y="102"/>
                  </a:lnTo>
                  <a:lnTo>
                    <a:pt x="60" y="102"/>
                  </a:lnTo>
                  <a:lnTo>
                    <a:pt x="55" y="107"/>
                  </a:lnTo>
                  <a:lnTo>
                    <a:pt x="55" y="10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6" name="Freeform 150"/>
            <p:cNvSpPr>
              <a:spLocks/>
            </p:cNvSpPr>
            <p:nvPr/>
          </p:nvSpPr>
          <p:spPr bwMode="auto">
            <a:xfrm>
              <a:off x="5041901" y="3544888"/>
              <a:ext cx="15875" cy="15875"/>
            </a:xfrm>
            <a:custGeom>
              <a:avLst/>
              <a:gdLst>
                <a:gd name="T0" fmla="*/ 5 w 10"/>
                <a:gd name="T1" fmla="*/ 0 h 10"/>
                <a:gd name="T2" fmla="*/ 5 w 10"/>
                <a:gd name="T3" fmla="*/ 0 h 10"/>
                <a:gd name="T4" fmla="*/ 5 w 10"/>
                <a:gd name="T5" fmla="*/ 5 h 10"/>
                <a:gd name="T6" fmla="*/ 10 w 10"/>
                <a:gd name="T7" fmla="*/ 5 h 10"/>
                <a:gd name="T8" fmla="*/ 5 w 10"/>
                <a:gd name="T9" fmla="*/ 5 h 10"/>
                <a:gd name="T10" fmla="*/ 5 w 10"/>
                <a:gd name="T11" fmla="*/ 10 h 10"/>
                <a:gd name="T12" fmla="*/ 0 w 10"/>
                <a:gd name="T13" fmla="*/ 10 h 10"/>
                <a:gd name="T14" fmla="*/ 0 w 10"/>
                <a:gd name="T15" fmla="*/ 5 h 10"/>
                <a:gd name="T16" fmla="*/ 5 w 10"/>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5" y="0"/>
                  </a:moveTo>
                  <a:lnTo>
                    <a:pt x="5" y="0"/>
                  </a:lnTo>
                  <a:lnTo>
                    <a:pt x="5" y="5"/>
                  </a:lnTo>
                  <a:lnTo>
                    <a:pt x="10" y="5"/>
                  </a:lnTo>
                  <a:lnTo>
                    <a:pt x="5" y="5"/>
                  </a:lnTo>
                  <a:lnTo>
                    <a:pt x="5" y="10"/>
                  </a:lnTo>
                  <a:lnTo>
                    <a:pt x="0" y="10"/>
                  </a:lnTo>
                  <a:lnTo>
                    <a:pt x="0" y="5"/>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7" name="Freeform 151"/>
            <p:cNvSpPr>
              <a:spLocks/>
            </p:cNvSpPr>
            <p:nvPr/>
          </p:nvSpPr>
          <p:spPr bwMode="auto">
            <a:xfrm>
              <a:off x="4937126" y="3503613"/>
              <a:ext cx="73025" cy="65088"/>
            </a:xfrm>
            <a:custGeom>
              <a:avLst/>
              <a:gdLst>
                <a:gd name="T0" fmla="*/ 31 w 46"/>
                <a:gd name="T1" fmla="*/ 41 h 41"/>
                <a:gd name="T2" fmla="*/ 31 w 46"/>
                <a:gd name="T3" fmla="*/ 41 h 41"/>
                <a:gd name="T4" fmla="*/ 21 w 46"/>
                <a:gd name="T5" fmla="*/ 36 h 41"/>
                <a:gd name="T6" fmla="*/ 16 w 46"/>
                <a:gd name="T7" fmla="*/ 41 h 41"/>
                <a:gd name="T8" fmla="*/ 16 w 46"/>
                <a:gd name="T9" fmla="*/ 36 h 41"/>
                <a:gd name="T10" fmla="*/ 11 w 46"/>
                <a:gd name="T11" fmla="*/ 26 h 41"/>
                <a:gd name="T12" fmla="*/ 6 w 46"/>
                <a:gd name="T13" fmla="*/ 21 h 41"/>
                <a:gd name="T14" fmla="*/ 0 w 46"/>
                <a:gd name="T15" fmla="*/ 16 h 41"/>
                <a:gd name="T16" fmla="*/ 0 w 46"/>
                <a:gd name="T17" fmla="*/ 10 h 41"/>
                <a:gd name="T18" fmla="*/ 0 w 46"/>
                <a:gd name="T19" fmla="*/ 5 h 41"/>
                <a:gd name="T20" fmla="*/ 6 w 46"/>
                <a:gd name="T21" fmla="*/ 5 h 41"/>
                <a:gd name="T22" fmla="*/ 16 w 46"/>
                <a:gd name="T23" fmla="*/ 5 h 41"/>
                <a:gd name="T24" fmla="*/ 16 w 46"/>
                <a:gd name="T25" fmla="*/ 5 h 41"/>
                <a:gd name="T26" fmla="*/ 26 w 46"/>
                <a:gd name="T27" fmla="*/ 0 h 41"/>
                <a:gd name="T28" fmla="*/ 31 w 46"/>
                <a:gd name="T29" fmla="*/ 0 h 41"/>
                <a:gd name="T30" fmla="*/ 31 w 46"/>
                <a:gd name="T31" fmla="*/ 5 h 41"/>
                <a:gd name="T32" fmla="*/ 41 w 46"/>
                <a:gd name="T33" fmla="*/ 31 h 41"/>
                <a:gd name="T34" fmla="*/ 46 w 46"/>
                <a:gd name="T35" fmla="*/ 36 h 41"/>
                <a:gd name="T36" fmla="*/ 46 w 46"/>
                <a:gd name="T37" fmla="*/ 36 h 41"/>
                <a:gd name="T38" fmla="*/ 46 w 46"/>
                <a:gd name="T39" fmla="*/ 41 h 41"/>
                <a:gd name="T40" fmla="*/ 46 w 46"/>
                <a:gd name="T41" fmla="*/ 41 h 41"/>
                <a:gd name="T42" fmla="*/ 41 w 46"/>
                <a:gd name="T43" fmla="*/ 41 h 41"/>
                <a:gd name="T44" fmla="*/ 36 w 46"/>
                <a:gd name="T45" fmla="*/ 41 h 41"/>
                <a:gd name="T46" fmla="*/ 31 w 46"/>
                <a:gd name="T4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41">
                  <a:moveTo>
                    <a:pt x="31" y="41"/>
                  </a:moveTo>
                  <a:lnTo>
                    <a:pt x="31" y="41"/>
                  </a:lnTo>
                  <a:lnTo>
                    <a:pt x="21" y="36"/>
                  </a:lnTo>
                  <a:lnTo>
                    <a:pt x="16" y="41"/>
                  </a:lnTo>
                  <a:lnTo>
                    <a:pt x="16" y="36"/>
                  </a:lnTo>
                  <a:lnTo>
                    <a:pt x="11" y="26"/>
                  </a:lnTo>
                  <a:lnTo>
                    <a:pt x="6" y="21"/>
                  </a:lnTo>
                  <a:lnTo>
                    <a:pt x="0" y="16"/>
                  </a:lnTo>
                  <a:lnTo>
                    <a:pt x="0" y="10"/>
                  </a:lnTo>
                  <a:lnTo>
                    <a:pt x="0" y="5"/>
                  </a:lnTo>
                  <a:lnTo>
                    <a:pt x="6" y="5"/>
                  </a:lnTo>
                  <a:lnTo>
                    <a:pt x="16" y="5"/>
                  </a:lnTo>
                  <a:lnTo>
                    <a:pt x="16" y="5"/>
                  </a:lnTo>
                  <a:lnTo>
                    <a:pt x="26" y="0"/>
                  </a:lnTo>
                  <a:lnTo>
                    <a:pt x="31" y="0"/>
                  </a:lnTo>
                  <a:lnTo>
                    <a:pt x="31" y="5"/>
                  </a:lnTo>
                  <a:lnTo>
                    <a:pt x="41" y="31"/>
                  </a:lnTo>
                  <a:lnTo>
                    <a:pt x="46" y="36"/>
                  </a:lnTo>
                  <a:lnTo>
                    <a:pt x="46" y="36"/>
                  </a:lnTo>
                  <a:lnTo>
                    <a:pt x="46" y="41"/>
                  </a:lnTo>
                  <a:lnTo>
                    <a:pt x="46" y="41"/>
                  </a:lnTo>
                  <a:lnTo>
                    <a:pt x="41" y="41"/>
                  </a:lnTo>
                  <a:lnTo>
                    <a:pt x="36" y="41"/>
                  </a:lnTo>
                  <a:lnTo>
                    <a:pt x="31" y="4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8" name="Freeform 152"/>
            <p:cNvSpPr>
              <a:spLocks/>
            </p:cNvSpPr>
            <p:nvPr/>
          </p:nvSpPr>
          <p:spPr bwMode="auto">
            <a:xfrm>
              <a:off x="4962526" y="3529013"/>
              <a:ext cx="320675" cy="207963"/>
            </a:xfrm>
            <a:custGeom>
              <a:avLst/>
              <a:gdLst>
                <a:gd name="T0" fmla="*/ 202 w 202"/>
                <a:gd name="T1" fmla="*/ 50 h 131"/>
                <a:gd name="T2" fmla="*/ 192 w 202"/>
                <a:gd name="T3" fmla="*/ 65 h 131"/>
                <a:gd name="T4" fmla="*/ 177 w 202"/>
                <a:gd name="T5" fmla="*/ 65 h 131"/>
                <a:gd name="T6" fmla="*/ 177 w 202"/>
                <a:gd name="T7" fmla="*/ 70 h 131"/>
                <a:gd name="T8" fmla="*/ 162 w 202"/>
                <a:gd name="T9" fmla="*/ 86 h 131"/>
                <a:gd name="T10" fmla="*/ 146 w 202"/>
                <a:gd name="T11" fmla="*/ 96 h 131"/>
                <a:gd name="T12" fmla="*/ 131 w 202"/>
                <a:gd name="T13" fmla="*/ 101 h 131"/>
                <a:gd name="T14" fmla="*/ 126 w 202"/>
                <a:gd name="T15" fmla="*/ 121 h 131"/>
                <a:gd name="T16" fmla="*/ 116 w 202"/>
                <a:gd name="T17" fmla="*/ 131 h 131"/>
                <a:gd name="T18" fmla="*/ 101 w 202"/>
                <a:gd name="T19" fmla="*/ 131 h 131"/>
                <a:gd name="T20" fmla="*/ 91 w 202"/>
                <a:gd name="T21" fmla="*/ 121 h 131"/>
                <a:gd name="T22" fmla="*/ 65 w 202"/>
                <a:gd name="T23" fmla="*/ 126 h 131"/>
                <a:gd name="T24" fmla="*/ 50 w 202"/>
                <a:gd name="T25" fmla="*/ 121 h 131"/>
                <a:gd name="T26" fmla="*/ 45 w 202"/>
                <a:gd name="T27" fmla="*/ 116 h 131"/>
                <a:gd name="T28" fmla="*/ 40 w 202"/>
                <a:gd name="T29" fmla="*/ 106 h 131"/>
                <a:gd name="T30" fmla="*/ 40 w 202"/>
                <a:gd name="T31" fmla="*/ 101 h 131"/>
                <a:gd name="T32" fmla="*/ 35 w 202"/>
                <a:gd name="T33" fmla="*/ 81 h 131"/>
                <a:gd name="T34" fmla="*/ 25 w 202"/>
                <a:gd name="T35" fmla="*/ 70 h 131"/>
                <a:gd name="T36" fmla="*/ 25 w 202"/>
                <a:gd name="T37" fmla="*/ 65 h 131"/>
                <a:gd name="T38" fmla="*/ 30 w 202"/>
                <a:gd name="T39" fmla="*/ 60 h 131"/>
                <a:gd name="T40" fmla="*/ 30 w 202"/>
                <a:gd name="T41" fmla="*/ 55 h 131"/>
                <a:gd name="T42" fmla="*/ 10 w 202"/>
                <a:gd name="T43" fmla="*/ 40 h 131"/>
                <a:gd name="T44" fmla="*/ 0 w 202"/>
                <a:gd name="T45" fmla="*/ 30 h 131"/>
                <a:gd name="T46" fmla="*/ 15 w 202"/>
                <a:gd name="T47" fmla="*/ 25 h 131"/>
                <a:gd name="T48" fmla="*/ 30 w 202"/>
                <a:gd name="T49" fmla="*/ 25 h 131"/>
                <a:gd name="T50" fmla="*/ 35 w 202"/>
                <a:gd name="T51" fmla="*/ 25 h 131"/>
                <a:gd name="T52" fmla="*/ 45 w 202"/>
                <a:gd name="T53" fmla="*/ 25 h 131"/>
                <a:gd name="T54" fmla="*/ 45 w 202"/>
                <a:gd name="T55" fmla="*/ 25 h 131"/>
                <a:gd name="T56" fmla="*/ 50 w 202"/>
                <a:gd name="T57" fmla="*/ 25 h 131"/>
                <a:gd name="T58" fmla="*/ 65 w 202"/>
                <a:gd name="T59" fmla="*/ 20 h 131"/>
                <a:gd name="T60" fmla="*/ 65 w 202"/>
                <a:gd name="T61" fmla="*/ 15 h 131"/>
                <a:gd name="T62" fmla="*/ 71 w 202"/>
                <a:gd name="T63" fmla="*/ 10 h 131"/>
                <a:gd name="T64" fmla="*/ 71 w 202"/>
                <a:gd name="T65" fmla="*/ 10 h 131"/>
                <a:gd name="T66" fmla="*/ 60 w 202"/>
                <a:gd name="T67" fmla="*/ 10 h 131"/>
                <a:gd name="T68" fmla="*/ 65 w 202"/>
                <a:gd name="T69" fmla="*/ 0 h 131"/>
                <a:gd name="T70" fmla="*/ 86 w 202"/>
                <a:gd name="T71" fmla="*/ 15 h 131"/>
                <a:gd name="T72" fmla="*/ 91 w 202"/>
                <a:gd name="T73" fmla="*/ 20 h 131"/>
                <a:gd name="T74" fmla="*/ 101 w 202"/>
                <a:gd name="T75" fmla="*/ 20 h 131"/>
                <a:gd name="T76" fmla="*/ 121 w 202"/>
                <a:gd name="T77" fmla="*/ 10 h 131"/>
                <a:gd name="T78" fmla="*/ 126 w 202"/>
                <a:gd name="T79" fmla="*/ 5 h 131"/>
                <a:gd name="T80" fmla="*/ 146 w 202"/>
                <a:gd name="T81" fmla="*/ 15 h 131"/>
                <a:gd name="T82" fmla="*/ 162 w 202"/>
                <a:gd name="T83" fmla="*/ 10 h 131"/>
                <a:gd name="T84" fmla="*/ 167 w 202"/>
                <a:gd name="T85" fmla="*/ 20 h 131"/>
                <a:gd name="T86" fmla="*/ 177 w 202"/>
                <a:gd name="T87" fmla="*/ 15 h 131"/>
                <a:gd name="T88" fmla="*/ 192 w 202"/>
                <a:gd name="T89" fmla="*/ 15 h 131"/>
                <a:gd name="T90" fmla="*/ 197 w 202"/>
                <a:gd name="T91" fmla="*/ 10 h 131"/>
                <a:gd name="T92" fmla="*/ 202 w 202"/>
                <a:gd name="T93" fmla="*/ 4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2" h="131">
                  <a:moveTo>
                    <a:pt x="202" y="45"/>
                  </a:moveTo>
                  <a:lnTo>
                    <a:pt x="202" y="45"/>
                  </a:lnTo>
                  <a:lnTo>
                    <a:pt x="202" y="50"/>
                  </a:lnTo>
                  <a:lnTo>
                    <a:pt x="202" y="55"/>
                  </a:lnTo>
                  <a:lnTo>
                    <a:pt x="197" y="65"/>
                  </a:lnTo>
                  <a:lnTo>
                    <a:pt x="192" y="65"/>
                  </a:lnTo>
                  <a:lnTo>
                    <a:pt x="187" y="70"/>
                  </a:lnTo>
                  <a:lnTo>
                    <a:pt x="182" y="70"/>
                  </a:lnTo>
                  <a:lnTo>
                    <a:pt x="177" y="65"/>
                  </a:lnTo>
                  <a:lnTo>
                    <a:pt x="172" y="65"/>
                  </a:lnTo>
                  <a:lnTo>
                    <a:pt x="172" y="65"/>
                  </a:lnTo>
                  <a:lnTo>
                    <a:pt x="177" y="70"/>
                  </a:lnTo>
                  <a:lnTo>
                    <a:pt x="172" y="75"/>
                  </a:lnTo>
                  <a:lnTo>
                    <a:pt x="172" y="75"/>
                  </a:lnTo>
                  <a:lnTo>
                    <a:pt x="162" y="86"/>
                  </a:lnTo>
                  <a:lnTo>
                    <a:pt x="152" y="91"/>
                  </a:lnTo>
                  <a:lnTo>
                    <a:pt x="152" y="91"/>
                  </a:lnTo>
                  <a:lnTo>
                    <a:pt x="146" y="96"/>
                  </a:lnTo>
                  <a:lnTo>
                    <a:pt x="141" y="96"/>
                  </a:lnTo>
                  <a:lnTo>
                    <a:pt x="136" y="101"/>
                  </a:lnTo>
                  <a:lnTo>
                    <a:pt x="131" y="101"/>
                  </a:lnTo>
                  <a:lnTo>
                    <a:pt x="126" y="106"/>
                  </a:lnTo>
                  <a:lnTo>
                    <a:pt x="131" y="116"/>
                  </a:lnTo>
                  <a:lnTo>
                    <a:pt x="126" y="121"/>
                  </a:lnTo>
                  <a:lnTo>
                    <a:pt x="121" y="121"/>
                  </a:lnTo>
                  <a:lnTo>
                    <a:pt x="116" y="126"/>
                  </a:lnTo>
                  <a:lnTo>
                    <a:pt x="116" y="131"/>
                  </a:lnTo>
                  <a:lnTo>
                    <a:pt x="111" y="131"/>
                  </a:lnTo>
                  <a:lnTo>
                    <a:pt x="101" y="126"/>
                  </a:lnTo>
                  <a:lnTo>
                    <a:pt x="101" y="131"/>
                  </a:lnTo>
                  <a:lnTo>
                    <a:pt x="96" y="131"/>
                  </a:lnTo>
                  <a:lnTo>
                    <a:pt x="91" y="131"/>
                  </a:lnTo>
                  <a:lnTo>
                    <a:pt x="91" y="121"/>
                  </a:lnTo>
                  <a:lnTo>
                    <a:pt x="81" y="121"/>
                  </a:lnTo>
                  <a:lnTo>
                    <a:pt x="65" y="126"/>
                  </a:lnTo>
                  <a:lnTo>
                    <a:pt x="65" y="126"/>
                  </a:lnTo>
                  <a:lnTo>
                    <a:pt x="65" y="126"/>
                  </a:lnTo>
                  <a:lnTo>
                    <a:pt x="55" y="121"/>
                  </a:lnTo>
                  <a:lnTo>
                    <a:pt x="50" y="121"/>
                  </a:lnTo>
                  <a:lnTo>
                    <a:pt x="45" y="121"/>
                  </a:lnTo>
                  <a:lnTo>
                    <a:pt x="45" y="116"/>
                  </a:lnTo>
                  <a:lnTo>
                    <a:pt x="45" y="116"/>
                  </a:lnTo>
                  <a:lnTo>
                    <a:pt x="40" y="111"/>
                  </a:lnTo>
                  <a:lnTo>
                    <a:pt x="40" y="106"/>
                  </a:lnTo>
                  <a:lnTo>
                    <a:pt x="40" y="106"/>
                  </a:lnTo>
                  <a:lnTo>
                    <a:pt x="40" y="106"/>
                  </a:lnTo>
                  <a:lnTo>
                    <a:pt x="40" y="106"/>
                  </a:lnTo>
                  <a:lnTo>
                    <a:pt x="40" y="101"/>
                  </a:lnTo>
                  <a:lnTo>
                    <a:pt x="40" y="96"/>
                  </a:lnTo>
                  <a:lnTo>
                    <a:pt x="35" y="86"/>
                  </a:lnTo>
                  <a:lnTo>
                    <a:pt x="35" y="81"/>
                  </a:lnTo>
                  <a:lnTo>
                    <a:pt x="25" y="70"/>
                  </a:lnTo>
                  <a:lnTo>
                    <a:pt x="25" y="70"/>
                  </a:lnTo>
                  <a:lnTo>
                    <a:pt x="25" y="70"/>
                  </a:lnTo>
                  <a:lnTo>
                    <a:pt x="25" y="70"/>
                  </a:lnTo>
                  <a:lnTo>
                    <a:pt x="25" y="70"/>
                  </a:lnTo>
                  <a:lnTo>
                    <a:pt x="25" y="65"/>
                  </a:lnTo>
                  <a:lnTo>
                    <a:pt x="30" y="65"/>
                  </a:lnTo>
                  <a:lnTo>
                    <a:pt x="30" y="60"/>
                  </a:lnTo>
                  <a:lnTo>
                    <a:pt x="30" y="60"/>
                  </a:lnTo>
                  <a:lnTo>
                    <a:pt x="30" y="60"/>
                  </a:lnTo>
                  <a:lnTo>
                    <a:pt x="30" y="55"/>
                  </a:lnTo>
                  <a:lnTo>
                    <a:pt x="30" y="55"/>
                  </a:lnTo>
                  <a:lnTo>
                    <a:pt x="25" y="50"/>
                  </a:lnTo>
                  <a:lnTo>
                    <a:pt x="15" y="40"/>
                  </a:lnTo>
                  <a:lnTo>
                    <a:pt x="10" y="40"/>
                  </a:lnTo>
                  <a:lnTo>
                    <a:pt x="5" y="35"/>
                  </a:lnTo>
                  <a:lnTo>
                    <a:pt x="0" y="35"/>
                  </a:lnTo>
                  <a:lnTo>
                    <a:pt x="0" y="30"/>
                  </a:lnTo>
                  <a:lnTo>
                    <a:pt x="0" y="25"/>
                  </a:lnTo>
                  <a:lnTo>
                    <a:pt x="5" y="20"/>
                  </a:lnTo>
                  <a:lnTo>
                    <a:pt x="15" y="25"/>
                  </a:lnTo>
                  <a:lnTo>
                    <a:pt x="20" y="25"/>
                  </a:lnTo>
                  <a:lnTo>
                    <a:pt x="25" y="25"/>
                  </a:lnTo>
                  <a:lnTo>
                    <a:pt x="30" y="25"/>
                  </a:lnTo>
                  <a:lnTo>
                    <a:pt x="30" y="25"/>
                  </a:lnTo>
                  <a:lnTo>
                    <a:pt x="30" y="20"/>
                  </a:lnTo>
                  <a:lnTo>
                    <a:pt x="35" y="25"/>
                  </a:lnTo>
                  <a:lnTo>
                    <a:pt x="40" y="25"/>
                  </a:lnTo>
                  <a:lnTo>
                    <a:pt x="45" y="25"/>
                  </a:lnTo>
                  <a:lnTo>
                    <a:pt x="45" y="25"/>
                  </a:lnTo>
                  <a:lnTo>
                    <a:pt x="45" y="25"/>
                  </a:lnTo>
                  <a:lnTo>
                    <a:pt x="45" y="25"/>
                  </a:lnTo>
                  <a:lnTo>
                    <a:pt x="45" y="25"/>
                  </a:lnTo>
                  <a:lnTo>
                    <a:pt x="50" y="25"/>
                  </a:lnTo>
                  <a:lnTo>
                    <a:pt x="50" y="25"/>
                  </a:lnTo>
                  <a:lnTo>
                    <a:pt x="50" y="25"/>
                  </a:lnTo>
                  <a:lnTo>
                    <a:pt x="55" y="25"/>
                  </a:lnTo>
                  <a:lnTo>
                    <a:pt x="60" y="25"/>
                  </a:lnTo>
                  <a:lnTo>
                    <a:pt x="65" y="20"/>
                  </a:lnTo>
                  <a:lnTo>
                    <a:pt x="60" y="20"/>
                  </a:lnTo>
                  <a:lnTo>
                    <a:pt x="65" y="15"/>
                  </a:lnTo>
                  <a:lnTo>
                    <a:pt x="65" y="15"/>
                  </a:lnTo>
                  <a:lnTo>
                    <a:pt x="65" y="10"/>
                  </a:lnTo>
                  <a:lnTo>
                    <a:pt x="65" y="10"/>
                  </a:lnTo>
                  <a:lnTo>
                    <a:pt x="71" y="10"/>
                  </a:lnTo>
                  <a:lnTo>
                    <a:pt x="71" y="10"/>
                  </a:lnTo>
                  <a:lnTo>
                    <a:pt x="71" y="10"/>
                  </a:lnTo>
                  <a:lnTo>
                    <a:pt x="71" y="10"/>
                  </a:lnTo>
                  <a:lnTo>
                    <a:pt x="60" y="10"/>
                  </a:lnTo>
                  <a:lnTo>
                    <a:pt x="60" y="10"/>
                  </a:lnTo>
                  <a:lnTo>
                    <a:pt x="60" y="10"/>
                  </a:lnTo>
                  <a:lnTo>
                    <a:pt x="60" y="5"/>
                  </a:lnTo>
                  <a:lnTo>
                    <a:pt x="60" y="5"/>
                  </a:lnTo>
                  <a:lnTo>
                    <a:pt x="65" y="0"/>
                  </a:lnTo>
                  <a:lnTo>
                    <a:pt x="76" y="0"/>
                  </a:lnTo>
                  <a:lnTo>
                    <a:pt x="81" y="10"/>
                  </a:lnTo>
                  <a:lnTo>
                    <a:pt x="86" y="15"/>
                  </a:lnTo>
                  <a:lnTo>
                    <a:pt x="86" y="15"/>
                  </a:lnTo>
                  <a:lnTo>
                    <a:pt x="91" y="15"/>
                  </a:lnTo>
                  <a:lnTo>
                    <a:pt x="91" y="20"/>
                  </a:lnTo>
                  <a:lnTo>
                    <a:pt x="96" y="20"/>
                  </a:lnTo>
                  <a:lnTo>
                    <a:pt x="96" y="20"/>
                  </a:lnTo>
                  <a:lnTo>
                    <a:pt x="101" y="20"/>
                  </a:lnTo>
                  <a:lnTo>
                    <a:pt x="101" y="20"/>
                  </a:lnTo>
                  <a:lnTo>
                    <a:pt x="106" y="15"/>
                  </a:lnTo>
                  <a:lnTo>
                    <a:pt x="121" y="10"/>
                  </a:lnTo>
                  <a:lnTo>
                    <a:pt x="121" y="5"/>
                  </a:lnTo>
                  <a:lnTo>
                    <a:pt x="121" y="5"/>
                  </a:lnTo>
                  <a:lnTo>
                    <a:pt x="126" y="5"/>
                  </a:lnTo>
                  <a:lnTo>
                    <a:pt x="131" y="10"/>
                  </a:lnTo>
                  <a:lnTo>
                    <a:pt x="141" y="10"/>
                  </a:lnTo>
                  <a:lnTo>
                    <a:pt x="146" y="15"/>
                  </a:lnTo>
                  <a:lnTo>
                    <a:pt x="152" y="15"/>
                  </a:lnTo>
                  <a:lnTo>
                    <a:pt x="157" y="10"/>
                  </a:lnTo>
                  <a:lnTo>
                    <a:pt x="162" y="10"/>
                  </a:lnTo>
                  <a:lnTo>
                    <a:pt x="167" y="15"/>
                  </a:lnTo>
                  <a:lnTo>
                    <a:pt x="167" y="15"/>
                  </a:lnTo>
                  <a:lnTo>
                    <a:pt x="167" y="20"/>
                  </a:lnTo>
                  <a:lnTo>
                    <a:pt x="172" y="20"/>
                  </a:lnTo>
                  <a:lnTo>
                    <a:pt x="172" y="20"/>
                  </a:lnTo>
                  <a:lnTo>
                    <a:pt x="177" y="15"/>
                  </a:lnTo>
                  <a:lnTo>
                    <a:pt x="177" y="10"/>
                  </a:lnTo>
                  <a:lnTo>
                    <a:pt x="187" y="10"/>
                  </a:lnTo>
                  <a:lnTo>
                    <a:pt x="192" y="15"/>
                  </a:lnTo>
                  <a:lnTo>
                    <a:pt x="192" y="10"/>
                  </a:lnTo>
                  <a:lnTo>
                    <a:pt x="197" y="10"/>
                  </a:lnTo>
                  <a:lnTo>
                    <a:pt x="197" y="10"/>
                  </a:lnTo>
                  <a:lnTo>
                    <a:pt x="202" y="15"/>
                  </a:lnTo>
                  <a:lnTo>
                    <a:pt x="202" y="20"/>
                  </a:lnTo>
                  <a:lnTo>
                    <a:pt x="202" y="40"/>
                  </a:lnTo>
                  <a:lnTo>
                    <a:pt x="202" y="4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9" name="Freeform 153"/>
            <p:cNvSpPr>
              <a:spLocks/>
            </p:cNvSpPr>
            <p:nvPr/>
          </p:nvSpPr>
          <p:spPr bwMode="auto">
            <a:xfrm>
              <a:off x="4086226" y="4686300"/>
              <a:ext cx="481013" cy="449263"/>
            </a:xfrm>
            <a:custGeom>
              <a:avLst/>
              <a:gdLst>
                <a:gd name="T0" fmla="*/ 293 w 303"/>
                <a:gd name="T1" fmla="*/ 136 h 283"/>
                <a:gd name="T2" fmla="*/ 303 w 303"/>
                <a:gd name="T3" fmla="*/ 126 h 283"/>
                <a:gd name="T4" fmla="*/ 288 w 303"/>
                <a:gd name="T5" fmla="*/ 111 h 283"/>
                <a:gd name="T6" fmla="*/ 278 w 303"/>
                <a:gd name="T7" fmla="*/ 75 h 283"/>
                <a:gd name="T8" fmla="*/ 268 w 303"/>
                <a:gd name="T9" fmla="*/ 45 h 283"/>
                <a:gd name="T10" fmla="*/ 253 w 303"/>
                <a:gd name="T11" fmla="*/ 40 h 283"/>
                <a:gd name="T12" fmla="*/ 263 w 303"/>
                <a:gd name="T13" fmla="*/ 20 h 283"/>
                <a:gd name="T14" fmla="*/ 243 w 303"/>
                <a:gd name="T15" fmla="*/ 0 h 283"/>
                <a:gd name="T16" fmla="*/ 228 w 303"/>
                <a:gd name="T17" fmla="*/ 50 h 283"/>
                <a:gd name="T18" fmla="*/ 202 w 303"/>
                <a:gd name="T19" fmla="*/ 70 h 283"/>
                <a:gd name="T20" fmla="*/ 192 w 303"/>
                <a:gd name="T21" fmla="*/ 91 h 283"/>
                <a:gd name="T22" fmla="*/ 167 w 303"/>
                <a:gd name="T23" fmla="*/ 96 h 283"/>
                <a:gd name="T24" fmla="*/ 172 w 303"/>
                <a:gd name="T25" fmla="*/ 111 h 283"/>
                <a:gd name="T26" fmla="*/ 162 w 303"/>
                <a:gd name="T27" fmla="*/ 116 h 283"/>
                <a:gd name="T28" fmla="*/ 162 w 303"/>
                <a:gd name="T29" fmla="*/ 106 h 283"/>
                <a:gd name="T30" fmla="*/ 152 w 303"/>
                <a:gd name="T31" fmla="*/ 106 h 283"/>
                <a:gd name="T32" fmla="*/ 141 w 303"/>
                <a:gd name="T33" fmla="*/ 126 h 283"/>
                <a:gd name="T34" fmla="*/ 121 w 303"/>
                <a:gd name="T35" fmla="*/ 146 h 283"/>
                <a:gd name="T36" fmla="*/ 116 w 303"/>
                <a:gd name="T37" fmla="*/ 162 h 283"/>
                <a:gd name="T38" fmla="*/ 76 w 303"/>
                <a:gd name="T39" fmla="*/ 197 h 283"/>
                <a:gd name="T40" fmla="*/ 60 w 303"/>
                <a:gd name="T41" fmla="*/ 207 h 283"/>
                <a:gd name="T42" fmla="*/ 35 w 303"/>
                <a:gd name="T43" fmla="*/ 202 h 283"/>
                <a:gd name="T44" fmla="*/ 5 w 303"/>
                <a:gd name="T45" fmla="*/ 222 h 283"/>
                <a:gd name="T46" fmla="*/ 5 w 303"/>
                <a:gd name="T47" fmla="*/ 232 h 283"/>
                <a:gd name="T48" fmla="*/ 0 w 303"/>
                <a:gd name="T49" fmla="*/ 237 h 283"/>
                <a:gd name="T50" fmla="*/ 25 w 303"/>
                <a:gd name="T51" fmla="*/ 248 h 283"/>
                <a:gd name="T52" fmla="*/ 35 w 303"/>
                <a:gd name="T53" fmla="*/ 232 h 283"/>
                <a:gd name="T54" fmla="*/ 55 w 303"/>
                <a:gd name="T55" fmla="*/ 232 h 283"/>
                <a:gd name="T56" fmla="*/ 86 w 303"/>
                <a:gd name="T57" fmla="*/ 258 h 283"/>
                <a:gd name="T58" fmla="*/ 91 w 303"/>
                <a:gd name="T59" fmla="*/ 273 h 283"/>
                <a:gd name="T60" fmla="*/ 101 w 303"/>
                <a:gd name="T61" fmla="*/ 283 h 283"/>
                <a:gd name="T62" fmla="*/ 116 w 303"/>
                <a:gd name="T63" fmla="*/ 268 h 283"/>
                <a:gd name="T64" fmla="*/ 126 w 303"/>
                <a:gd name="T65" fmla="*/ 248 h 283"/>
                <a:gd name="T66" fmla="*/ 121 w 303"/>
                <a:gd name="T67" fmla="*/ 243 h 283"/>
                <a:gd name="T68" fmla="*/ 121 w 303"/>
                <a:gd name="T69" fmla="*/ 237 h 283"/>
                <a:gd name="T70" fmla="*/ 131 w 303"/>
                <a:gd name="T71" fmla="*/ 227 h 283"/>
                <a:gd name="T72" fmla="*/ 126 w 303"/>
                <a:gd name="T73" fmla="*/ 222 h 283"/>
                <a:gd name="T74" fmla="*/ 136 w 303"/>
                <a:gd name="T75" fmla="*/ 212 h 283"/>
                <a:gd name="T76" fmla="*/ 162 w 303"/>
                <a:gd name="T77" fmla="*/ 212 h 283"/>
                <a:gd name="T78" fmla="*/ 182 w 303"/>
                <a:gd name="T79" fmla="*/ 202 h 283"/>
                <a:gd name="T80" fmla="*/ 187 w 303"/>
                <a:gd name="T81" fmla="*/ 192 h 283"/>
                <a:gd name="T82" fmla="*/ 192 w 303"/>
                <a:gd name="T83" fmla="*/ 182 h 283"/>
                <a:gd name="T84" fmla="*/ 202 w 303"/>
                <a:gd name="T85" fmla="*/ 172 h 283"/>
                <a:gd name="T86" fmla="*/ 207 w 303"/>
                <a:gd name="T87" fmla="*/ 182 h 283"/>
                <a:gd name="T88" fmla="*/ 248 w 303"/>
                <a:gd name="T89" fmla="*/ 177 h 283"/>
                <a:gd name="T90" fmla="*/ 293 w 303"/>
                <a:gd name="T91" fmla="*/ 182 h 283"/>
                <a:gd name="T92" fmla="*/ 298 w 303"/>
                <a:gd name="T93" fmla="*/ 177 h 283"/>
                <a:gd name="T94" fmla="*/ 298 w 303"/>
                <a:gd name="T95" fmla="*/ 172 h 283"/>
                <a:gd name="T96" fmla="*/ 298 w 303"/>
                <a:gd name="T97" fmla="*/ 162 h 283"/>
                <a:gd name="T98" fmla="*/ 298 w 303"/>
                <a:gd name="T99" fmla="*/ 156 h 283"/>
                <a:gd name="T100" fmla="*/ 298 w 303"/>
                <a:gd name="T101" fmla="*/ 146 h 283"/>
                <a:gd name="T102" fmla="*/ 298 w 303"/>
                <a:gd name="T103" fmla="*/ 141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3" h="283">
                  <a:moveTo>
                    <a:pt x="298" y="141"/>
                  </a:moveTo>
                  <a:lnTo>
                    <a:pt x="298" y="141"/>
                  </a:lnTo>
                  <a:lnTo>
                    <a:pt x="293" y="141"/>
                  </a:lnTo>
                  <a:lnTo>
                    <a:pt x="293" y="141"/>
                  </a:lnTo>
                  <a:lnTo>
                    <a:pt x="293" y="136"/>
                  </a:lnTo>
                  <a:lnTo>
                    <a:pt x="298" y="136"/>
                  </a:lnTo>
                  <a:lnTo>
                    <a:pt x="298" y="131"/>
                  </a:lnTo>
                  <a:lnTo>
                    <a:pt x="303" y="131"/>
                  </a:lnTo>
                  <a:lnTo>
                    <a:pt x="303" y="131"/>
                  </a:lnTo>
                  <a:lnTo>
                    <a:pt x="303" y="126"/>
                  </a:lnTo>
                  <a:lnTo>
                    <a:pt x="303" y="126"/>
                  </a:lnTo>
                  <a:lnTo>
                    <a:pt x="298" y="121"/>
                  </a:lnTo>
                  <a:lnTo>
                    <a:pt x="298" y="121"/>
                  </a:lnTo>
                  <a:lnTo>
                    <a:pt x="288" y="116"/>
                  </a:lnTo>
                  <a:lnTo>
                    <a:pt x="288" y="111"/>
                  </a:lnTo>
                  <a:lnTo>
                    <a:pt x="288" y="106"/>
                  </a:lnTo>
                  <a:lnTo>
                    <a:pt x="283" y="101"/>
                  </a:lnTo>
                  <a:lnTo>
                    <a:pt x="283" y="91"/>
                  </a:lnTo>
                  <a:lnTo>
                    <a:pt x="278" y="86"/>
                  </a:lnTo>
                  <a:lnTo>
                    <a:pt x="278" y="75"/>
                  </a:lnTo>
                  <a:lnTo>
                    <a:pt x="273" y="70"/>
                  </a:lnTo>
                  <a:lnTo>
                    <a:pt x="273" y="60"/>
                  </a:lnTo>
                  <a:lnTo>
                    <a:pt x="273" y="55"/>
                  </a:lnTo>
                  <a:lnTo>
                    <a:pt x="273" y="50"/>
                  </a:lnTo>
                  <a:lnTo>
                    <a:pt x="268" y="45"/>
                  </a:lnTo>
                  <a:lnTo>
                    <a:pt x="268" y="50"/>
                  </a:lnTo>
                  <a:lnTo>
                    <a:pt x="268" y="50"/>
                  </a:lnTo>
                  <a:lnTo>
                    <a:pt x="263" y="45"/>
                  </a:lnTo>
                  <a:lnTo>
                    <a:pt x="253" y="40"/>
                  </a:lnTo>
                  <a:lnTo>
                    <a:pt x="253" y="40"/>
                  </a:lnTo>
                  <a:lnTo>
                    <a:pt x="253" y="40"/>
                  </a:lnTo>
                  <a:lnTo>
                    <a:pt x="258" y="35"/>
                  </a:lnTo>
                  <a:lnTo>
                    <a:pt x="263" y="30"/>
                  </a:lnTo>
                  <a:lnTo>
                    <a:pt x="263" y="25"/>
                  </a:lnTo>
                  <a:lnTo>
                    <a:pt x="263" y="20"/>
                  </a:lnTo>
                  <a:lnTo>
                    <a:pt x="268" y="20"/>
                  </a:lnTo>
                  <a:lnTo>
                    <a:pt x="263" y="10"/>
                  </a:lnTo>
                  <a:lnTo>
                    <a:pt x="258" y="5"/>
                  </a:lnTo>
                  <a:lnTo>
                    <a:pt x="258" y="0"/>
                  </a:lnTo>
                  <a:lnTo>
                    <a:pt x="243" y="0"/>
                  </a:lnTo>
                  <a:lnTo>
                    <a:pt x="243" y="0"/>
                  </a:lnTo>
                  <a:lnTo>
                    <a:pt x="243" y="5"/>
                  </a:lnTo>
                  <a:lnTo>
                    <a:pt x="243" y="35"/>
                  </a:lnTo>
                  <a:lnTo>
                    <a:pt x="233" y="45"/>
                  </a:lnTo>
                  <a:lnTo>
                    <a:pt x="228" y="50"/>
                  </a:lnTo>
                  <a:lnTo>
                    <a:pt x="222" y="50"/>
                  </a:lnTo>
                  <a:lnTo>
                    <a:pt x="222" y="55"/>
                  </a:lnTo>
                  <a:lnTo>
                    <a:pt x="217" y="60"/>
                  </a:lnTo>
                  <a:lnTo>
                    <a:pt x="202" y="70"/>
                  </a:lnTo>
                  <a:lnTo>
                    <a:pt x="202" y="70"/>
                  </a:lnTo>
                  <a:lnTo>
                    <a:pt x="197" y="70"/>
                  </a:lnTo>
                  <a:lnTo>
                    <a:pt x="197" y="75"/>
                  </a:lnTo>
                  <a:lnTo>
                    <a:pt x="197" y="81"/>
                  </a:lnTo>
                  <a:lnTo>
                    <a:pt x="197" y="86"/>
                  </a:lnTo>
                  <a:lnTo>
                    <a:pt x="192" y="91"/>
                  </a:lnTo>
                  <a:lnTo>
                    <a:pt x="187" y="96"/>
                  </a:lnTo>
                  <a:lnTo>
                    <a:pt x="182" y="96"/>
                  </a:lnTo>
                  <a:lnTo>
                    <a:pt x="172" y="96"/>
                  </a:lnTo>
                  <a:lnTo>
                    <a:pt x="167" y="96"/>
                  </a:lnTo>
                  <a:lnTo>
                    <a:pt x="167" y="96"/>
                  </a:lnTo>
                  <a:lnTo>
                    <a:pt x="167" y="101"/>
                  </a:lnTo>
                  <a:lnTo>
                    <a:pt x="162" y="101"/>
                  </a:lnTo>
                  <a:lnTo>
                    <a:pt x="162" y="106"/>
                  </a:lnTo>
                  <a:lnTo>
                    <a:pt x="167" y="111"/>
                  </a:lnTo>
                  <a:lnTo>
                    <a:pt x="172" y="111"/>
                  </a:lnTo>
                  <a:lnTo>
                    <a:pt x="177" y="116"/>
                  </a:lnTo>
                  <a:lnTo>
                    <a:pt x="177" y="121"/>
                  </a:lnTo>
                  <a:lnTo>
                    <a:pt x="177" y="116"/>
                  </a:lnTo>
                  <a:lnTo>
                    <a:pt x="167" y="116"/>
                  </a:lnTo>
                  <a:lnTo>
                    <a:pt x="162" y="116"/>
                  </a:lnTo>
                  <a:lnTo>
                    <a:pt x="162" y="116"/>
                  </a:lnTo>
                  <a:lnTo>
                    <a:pt x="162" y="116"/>
                  </a:lnTo>
                  <a:lnTo>
                    <a:pt x="162" y="116"/>
                  </a:lnTo>
                  <a:lnTo>
                    <a:pt x="162" y="111"/>
                  </a:lnTo>
                  <a:lnTo>
                    <a:pt x="162" y="106"/>
                  </a:lnTo>
                  <a:lnTo>
                    <a:pt x="162" y="106"/>
                  </a:lnTo>
                  <a:lnTo>
                    <a:pt x="157" y="101"/>
                  </a:lnTo>
                  <a:lnTo>
                    <a:pt x="157" y="101"/>
                  </a:lnTo>
                  <a:lnTo>
                    <a:pt x="157" y="106"/>
                  </a:lnTo>
                  <a:lnTo>
                    <a:pt x="152" y="106"/>
                  </a:lnTo>
                  <a:lnTo>
                    <a:pt x="152" y="106"/>
                  </a:lnTo>
                  <a:lnTo>
                    <a:pt x="147" y="111"/>
                  </a:lnTo>
                  <a:lnTo>
                    <a:pt x="141" y="116"/>
                  </a:lnTo>
                  <a:lnTo>
                    <a:pt x="141" y="121"/>
                  </a:lnTo>
                  <a:lnTo>
                    <a:pt x="141" y="126"/>
                  </a:lnTo>
                  <a:lnTo>
                    <a:pt x="141" y="136"/>
                  </a:lnTo>
                  <a:lnTo>
                    <a:pt x="136" y="141"/>
                  </a:lnTo>
                  <a:lnTo>
                    <a:pt x="136" y="141"/>
                  </a:lnTo>
                  <a:lnTo>
                    <a:pt x="121" y="146"/>
                  </a:lnTo>
                  <a:lnTo>
                    <a:pt x="121" y="146"/>
                  </a:lnTo>
                  <a:lnTo>
                    <a:pt x="116" y="146"/>
                  </a:lnTo>
                  <a:lnTo>
                    <a:pt x="116" y="151"/>
                  </a:lnTo>
                  <a:lnTo>
                    <a:pt x="116" y="156"/>
                  </a:lnTo>
                  <a:lnTo>
                    <a:pt x="116" y="162"/>
                  </a:lnTo>
                  <a:lnTo>
                    <a:pt x="116" y="162"/>
                  </a:lnTo>
                  <a:lnTo>
                    <a:pt x="116" y="167"/>
                  </a:lnTo>
                  <a:lnTo>
                    <a:pt x="111" y="167"/>
                  </a:lnTo>
                  <a:lnTo>
                    <a:pt x="106" y="172"/>
                  </a:lnTo>
                  <a:lnTo>
                    <a:pt x="81" y="192"/>
                  </a:lnTo>
                  <a:lnTo>
                    <a:pt x="76" y="197"/>
                  </a:lnTo>
                  <a:lnTo>
                    <a:pt x="65" y="197"/>
                  </a:lnTo>
                  <a:lnTo>
                    <a:pt x="65" y="197"/>
                  </a:lnTo>
                  <a:lnTo>
                    <a:pt x="65" y="197"/>
                  </a:lnTo>
                  <a:lnTo>
                    <a:pt x="65" y="202"/>
                  </a:lnTo>
                  <a:lnTo>
                    <a:pt x="60" y="207"/>
                  </a:lnTo>
                  <a:lnTo>
                    <a:pt x="55" y="207"/>
                  </a:lnTo>
                  <a:lnTo>
                    <a:pt x="50" y="207"/>
                  </a:lnTo>
                  <a:lnTo>
                    <a:pt x="45" y="202"/>
                  </a:lnTo>
                  <a:lnTo>
                    <a:pt x="40" y="202"/>
                  </a:lnTo>
                  <a:lnTo>
                    <a:pt x="35" y="202"/>
                  </a:lnTo>
                  <a:lnTo>
                    <a:pt x="30" y="207"/>
                  </a:lnTo>
                  <a:lnTo>
                    <a:pt x="15" y="212"/>
                  </a:lnTo>
                  <a:lnTo>
                    <a:pt x="10" y="212"/>
                  </a:lnTo>
                  <a:lnTo>
                    <a:pt x="10" y="217"/>
                  </a:lnTo>
                  <a:lnTo>
                    <a:pt x="5" y="222"/>
                  </a:lnTo>
                  <a:lnTo>
                    <a:pt x="5" y="222"/>
                  </a:lnTo>
                  <a:lnTo>
                    <a:pt x="0" y="222"/>
                  </a:lnTo>
                  <a:lnTo>
                    <a:pt x="0" y="227"/>
                  </a:lnTo>
                  <a:lnTo>
                    <a:pt x="5" y="232"/>
                  </a:lnTo>
                  <a:lnTo>
                    <a:pt x="5" y="232"/>
                  </a:lnTo>
                  <a:lnTo>
                    <a:pt x="5" y="232"/>
                  </a:lnTo>
                  <a:lnTo>
                    <a:pt x="5" y="232"/>
                  </a:lnTo>
                  <a:lnTo>
                    <a:pt x="5" y="237"/>
                  </a:lnTo>
                  <a:lnTo>
                    <a:pt x="5" y="237"/>
                  </a:lnTo>
                  <a:lnTo>
                    <a:pt x="0" y="237"/>
                  </a:lnTo>
                  <a:lnTo>
                    <a:pt x="0" y="237"/>
                  </a:lnTo>
                  <a:lnTo>
                    <a:pt x="0" y="248"/>
                  </a:lnTo>
                  <a:lnTo>
                    <a:pt x="10" y="253"/>
                  </a:lnTo>
                  <a:lnTo>
                    <a:pt x="20" y="253"/>
                  </a:lnTo>
                  <a:lnTo>
                    <a:pt x="25" y="248"/>
                  </a:lnTo>
                  <a:lnTo>
                    <a:pt x="30" y="248"/>
                  </a:lnTo>
                  <a:lnTo>
                    <a:pt x="30" y="243"/>
                  </a:lnTo>
                  <a:lnTo>
                    <a:pt x="35" y="243"/>
                  </a:lnTo>
                  <a:lnTo>
                    <a:pt x="35" y="237"/>
                  </a:lnTo>
                  <a:lnTo>
                    <a:pt x="35" y="232"/>
                  </a:lnTo>
                  <a:lnTo>
                    <a:pt x="40" y="227"/>
                  </a:lnTo>
                  <a:lnTo>
                    <a:pt x="45" y="227"/>
                  </a:lnTo>
                  <a:lnTo>
                    <a:pt x="45" y="227"/>
                  </a:lnTo>
                  <a:lnTo>
                    <a:pt x="50" y="227"/>
                  </a:lnTo>
                  <a:lnTo>
                    <a:pt x="55" y="232"/>
                  </a:lnTo>
                  <a:lnTo>
                    <a:pt x="65" y="237"/>
                  </a:lnTo>
                  <a:lnTo>
                    <a:pt x="76" y="243"/>
                  </a:lnTo>
                  <a:lnTo>
                    <a:pt x="81" y="243"/>
                  </a:lnTo>
                  <a:lnTo>
                    <a:pt x="81" y="248"/>
                  </a:lnTo>
                  <a:lnTo>
                    <a:pt x="86" y="258"/>
                  </a:lnTo>
                  <a:lnTo>
                    <a:pt x="91" y="263"/>
                  </a:lnTo>
                  <a:lnTo>
                    <a:pt x="91" y="263"/>
                  </a:lnTo>
                  <a:lnTo>
                    <a:pt x="86" y="268"/>
                  </a:lnTo>
                  <a:lnTo>
                    <a:pt x="91" y="268"/>
                  </a:lnTo>
                  <a:lnTo>
                    <a:pt x="91" y="273"/>
                  </a:lnTo>
                  <a:lnTo>
                    <a:pt x="91" y="273"/>
                  </a:lnTo>
                  <a:lnTo>
                    <a:pt x="96" y="278"/>
                  </a:lnTo>
                  <a:lnTo>
                    <a:pt x="96" y="283"/>
                  </a:lnTo>
                  <a:lnTo>
                    <a:pt x="101" y="283"/>
                  </a:lnTo>
                  <a:lnTo>
                    <a:pt x="101" y="283"/>
                  </a:lnTo>
                  <a:lnTo>
                    <a:pt x="101" y="273"/>
                  </a:lnTo>
                  <a:lnTo>
                    <a:pt x="111" y="268"/>
                  </a:lnTo>
                  <a:lnTo>
                    <a:pt x="111" y="268"/>
                  </a:lnTo>
                  <a:lnTo>
                    <a:pt x="111" y="268"/>
                  </a:lnTo>
                  <a:lnTo>
                    <a:pt x="116" y="268"/>
                  </a:lnTo>
                  <a:lnTo>
                    <a:pt x="116" y="268"/>
                  </a:lnTo>
                  <a:lnTo>
                    <a:pt x="126" y="258"/>
                  </a:lnTo>
                  <a:lnTo>
                    <a:pt x="126" y="253"/>
                  </a:lnTo>
                  <a:lnTo>
                    <a:pt x="126" y="253"/>
                  </a:lnTo>
                  <a:lnTo>
                    <a:pt x="126" y="248"/>
                  </a:lnTo>
                  <a:lnTo>
                    <a:pt x="126" y="248"/>
                  </a:lnTo>
                  <a:lnTo>
                    <a:pt x="126" y="243"/>
                  </a:lnTo>
                  <a:lnTo>
                    <a:pt x="126" y="243"/>
                  </a:lnTo>
                  <a:lnTo>
                    <a:pt x="121" y="243"/>
                  </a:lnTo>
                  <a:lnTo>
                    <a:pt x="121" y="243"/>
                  </a:lnTo>
                  <a:lnTo>
                    <a:pt x="116" y="243"/>
                  </a:lnTo>
                  <a:lnTo>
                    <a:pt x="116" y="243"/>
                  </a:lnTo>
                  <a:lnTo>
                    <a:pt x="116" y="243"/>
                  </a:lnTo>
                  <a:lnTo>
                    <a:pt x="121" y="237"/>
                  </a:lnTo>
                  <a:lnTo>
                    <a:pt x="121" y="237"/>
                  </a:lnTo>
                  <a:lnTo>
                    <a:pt x="126" y="237"/>
                  </a:lnTo>
                  <a:lnTo>
                    <a:pt x="126" y="232"/>
                  </a:lnTo>
                  <a:lnTo>
                    <a:pt x="126" y="232"/>
                  </a:lnTo>
                  <a:lnTo>
                    <a:pt x="126" y="232"/>
                  </a:lnTo>
                  <a:lnTo>
                    <a:pt x="131" y="227"/>
                  </a:lnTo>
                  <a:lnTo>
                    <a:pt x="131" y="227"/>
                  </a:lnTo>
                  <a:lnTo>
                    <a:pt x="131" y="227"/>
                  </a:lnTo>
                  <a:lnTo>
                    <a:pt x="131" y="227"/>
                  </a:lnTo>
                  <a:lnTo>
                    <a:pt x="126" y="222"/>
                  </a:lnTo>
                  <a:lnTo>
                    <a:pt x="126" y="222"/>
                  </a:lnTo>
                  <a:lnTo>
                    <a:pt x="131" y="217"/>
                  </a:lnTo>
                  <a:lnTo>
                    <a:pt x="131" y="217"/>
                  </a:lnTo>
                  <a:lnTo>
                    <a:pt x="131" y="212"/>
                  </a:lnTo>
                  <a:lnTo>
                    <a:pt x="136" y="212"/>
                  </a:lnTo>
                  <a:lnTo>
                    <a:pt x="136" y="212"/>
                  </a:lnTo>
                  <a:lnTo>
                    <a:pt x="136" y="227"/>
                  </a:lnTo>
                  <a:lnTo>
                    <a:pt x="141" y="227"/>
                  </a:lnTo>
                  <a:lnTo>
                    <a:pt x="147" y="217"/>
                  </a:lnTo>
                  <a:lnTo>
                    <a:pt x="152" y="212"/>
                  </a:lnTo>
                  <a:lnTo>
                    <a:pt x="162" y="212"/>
                  </a:lnTo>
                  <a:lnTo>
                    <a:pt x="162" y="207"/>
                  </a:lnTo>
                  <a:lnTo>
                    <a:pt x="167" y="207"/>
                  </a:lnTo>
                  <a:lnTo>
                    <a:pt x="172" y="202"/>
                  </a:lnTo>
                  <a:lnTo>
                    <a:pt x="182" y="207"/>
                  </a:lnTo>
                  <a:lnTo>
                    <a:pt x="182" y="202"/>
                  </a:lnTo>
                  <a:lnTo>
                    <a:pt x="182" y="202"/>
                  </a:lnTo>
                  <a:lnTo>
                    <a:pt x="187" y="197"/>
                  </a:lnTo>
                  <a:lnTo>
                    <a:pt x="187" y="197"/>
                  </a:lnTo>
                  <a:lnTo>
                    <a:pt x="187" y="192"/>
                  </a:lnTo>
                  <a:lnTo>
                    <a:pt x="187" y="192"/>
                  </a:lnTo>
                  <a:lnTo>
                    <a:pt x="187" y="187"/>
                  </a:lnTo>
                  <a:lnTo>
                    <a:pt x="187" y="187"/>
                  </a:lnTo>
                  <a:lnTo>
                    <a:pt x="187" y="187"/>
                  </a:lnTo>
                  <a:lnTo>
                    <a:pt x="192" y="182"/>
                  </a:lnTo>
                  <a:lnTo>
                    <a:pt x="192" y="182"/>
                  </a:lnTo>
                  <a:lnTo>
                    <a:pt x="192" y="177"/>
                  </a:lnTo>
                  <a:lnTo>
                    <a:pt x="192" y="177"/>
                  </a:lnTo>
                  <a:lnTo>
                    <a:pt x="197" y="177"/>
                  </a:lnTo>
                  <a:lnTo>
                    <a:pt x="202" y="177"/>
                  </a:lnTo>
                  <a:lnTo>
                    <a:pt x="202" y="172"/>
                  </a:lnTo>
                  <a:lnTo>
                    <a:pt x="202" y="172"/>
                  </a:lnTo>
                  <a:lnTo>
                    <a:pt x="202" y="172"/>
                  </a:lnTo>
                  <a:lnTo>
                    <a:pt x="207" y="172"/>
                  </a:lnTo>
                  <a:lnTo>
                    <a:pt x="207" y="182"/>
                  </a:lnTo>
                  <a:lnTo>
                    <a:pt x="207" y="182"/>
                  </a:lnTo>
                  <a:lnTo>
                    <a:pt x="207" y="182"/>
                  </a:lnTo>
                  <a:lnTo>
                    <a:pt x="212" y="182"/>
                  </a:lnTo>
                  <a:lnTo>
                    <a:pt x="212" y="177"/>
                  </a:lnTo>
                  <a:lnTo>
                    <a:pt x="243" y="177"/>
                  </a:lnTo>
                  <a:lnTo>
                    <a:pt x="248" y="177"/>
                  </a:lnTo>
                  <a:lnTo>
                    <a:pt x="263" y="167"/>
                  </a:lnTo>
                  <a:lnTo>
                    <a:pt x="273" y="167"/>
                  </a:lnTo>
                  <a:lnTo>
                    <a:pt x="288" y="172"/>
                  </a:lnTo>
                  <a:lnTo>
                    <a:pt x="293" y="177"/>
                  </a:lnTo>
                  <a:lnTo>
                    <a:pt x="293" y="182"/>
                  </a:lnTo>
                  <a:lnTo>
                    <a:pt x="298" y="182"/>
                  </a:lnTo>
                  <a:lnTo>
                    <a:pt x="298" y="182"/>
                  </a:lnTo>
                  <a:lnTo>
                    <a:pt x="298" y="182"/>
                  </a:lnTo>
                  <a:lnTo>
                    <a:pt x="298" y="182"/>
                  </a:lnTo>
                  <a:lnTo>
                    <a:pt x="298" y="177"/>
                  </a:lnTo>
                  <a:lnTo>
                    <a:pt x="303" y="177"/>
                  </a:lnTo>
                  <a:lnTo>
                    <a:pt x="303" y="177"/>
                  </a:lnTo>
                  <a:lnTo>
                    <a:pt x="303" y="172"/>
                  </a:lnTo>
                  <a:lnTo>
                    <a:pt x="298" y="172"/>
                  </a:lnTo>
                  <a:lnTo>
                    <a:pt x="298" y="172"/>
                  </a:lnTo>
                  <a:lnTo>
                    <a:pt x="298" y="172"/>
                  </a:lnTo>
                  <a:lnTo>
                    <a:pt x="293" y="172"/>
                  </a:lnTo>
                  <a:lnTo>
                    <a:pt x="293" y="167"/>
                  </a:lnTo>
                  <a:lnTo>
                    <a:pt x="303" y="167"/>
                  </a:lnTo>
                  <a:lnTo>
                    <a:pt x="298" y="162"/>
                  </a:lnTo>
                  <a:lnTo>
                    <a:pt x="288" y="167"/>
                  </a:lnTo>
                  <a:lnTo>
                    <a:pt x="283" y="162"/>
                  </a:lnTo>
                  <a:lnTo>
                    <a:pt x="293" y="162"/>
                  </a:lnTo>
                  <a:lnTo>
                    <a:pt x="293" y="162"/>
                  </a:lnTo>
                  <a:lnTo>
                    <a:pt x="298" y="156"/>
                  </a:lnTo>
                  <a:lnTo>
                    <a:pt x="298" y="156"/>
                  </a:lnTo>
                  <a:lnTo>
                    <a:pt x="298" y="151"/>
                  </a:lnTo>
                  <a:lnTo>
                    <a:pt x="293" y="151"/>
                  </a:lnTo>
                  <a:lnTo>
                    <a:pt x="293" y="146"/>
                  </a:lnTo>
                  <a:lnTo>
                    <a:pt x="298" y="146"/>
                  </a:lnTo>
                  <a:lnTo>
                    <a:pt x="298" y="146"/>
                  </a:lnTo>
                  <a:lnTo>
                    <a:pt x="298" y="146"/>
                  </a:lnTo>
                  <a:lnTo>
                    <a:pt x="298" y="146"/>
                  </a:lnTo>
                  <a:lnTo>
                    <a:pt x="298" y="141"/>
                  </a:lnTo>
                  <a:lnTo>
                    <a:pt x="298" y="14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0" name="Freeform 154"/>
            <p:cNvSpPr>
              <a:spLocks/>
            </p:cNvSpPr>
            <p:nvPr/>
          </p:nvSpPr>
          <p:spPr bwMode="auto">
            <a:xfrm>
              <a:off x="4705351" y="3768725"/>
              <a:ext cx="288925" cy="531813"/>
            </a:xfrm>
            <a:custGeom>
              <a:avLst/>
              <a:gdLst>
                <a:gd name="T0" fmla="*/ 172 w 182"/>
                <a:gd name="T1" fmla="*/ 188 h 335"/>
                <a:gd name="T2" fmla="*/ 162 w 182"/>
                <a:gd name="T3" fmla="*/ 188 h 335"/>
                <a:gd name="T4" fmla="*/ 157 w 182"/>
                <a:gd name="T5" fmla="*/ 193 h 335"/>
                <a:gd name="T6" fmla="*/ 146 w 182"/>
                <a:gd name="T7" fmla="*/ 213 h 335"/>
                <a:gd name="T8" fmla="*/ 146 w 182"/>
                <a:gd name="T9" fmla="*/ 218 h 335"/>
                <a:gd name="T10" fmla="*/ 152 w 182"/>
                <a:gd name="T11" fmla="*/ 218 h 335"/>
                <a:gd name="T12" fmla="*/ 141 w 182"/>
                <a:gd name="T13" fmla="*/ 223 h 335"/>
                <a:gd name="T14" fmla="*/ 146 w 182"/>
                <a:gd name="T15" fmla="*/ 233 h 335"/>
                <a:gd name="T16" fmla="*/ 141 w 182"/>
                <a:gd name="T17" fmla="*/ 243 h 335"/>
                <a:gd name="T18" fmla="*/ 146 w 182"/>
                <a:gd name="T19" fmla="*/ 248 h 335"/>
                <a:gd name="T20" fmla="*/ 146 w 182"/>
                <a:gd name="T21" fmla="*/ 259 h 335"/>
                <a:gd name="T22" fmla="*/ 152 w 182"/>
                <a:gd name="T23" fmla="*/ 284 h 335"/>
                <a:gd name="T24" fmla="*/ 141 w 182"/>
                <a:gd name="T25" fmla="*/ 314 h 335"/>
                <a:gd name="T26" fmla="*/ 111 w 182"/>
                <a:gd name="T27" fmla="*/ 319 h 335"/>
                <a:gd name="T28" fmla="*/ 96 w 182"/>
                <a:gd name="T29" fmla="*/ 324 h 335"/>
                <a:gd name="T30" fmla="*/ 81 w 182"/>
                <a:gd name="T31" fmla="*/ 319 h 335"/>
                <a:gd name="T32" fmla="*/ 70 w 182"/>
                <a:gd name="T33" fmla="*/ 314 h 335"/>
                <a:gd name="T34" fmla="*/ 60 w 182"/>
                <a:gd name="T35" fmla="*/ 329 h 335"/>
                <a:gd name="T36" fmla="*/ 40 w 182"/>
                <a:gd name="T37" fmla="*/ 324 h 335"/>
                <a:gd name="T38" fmla="*/ 10 w 182"/>
                <a:gd name="T39" fmla="*/ 324 h 335"/>
                <a:gd name="T40" fmla="*/ 25 w 182"/>
                <a:gd name="T41" fmla="*/ 289 h 335"/>
                <a:gd name="T42" fmla="*/ 30 w 182"/>
                <a:gd name="T43" fmla="*/ 269 h 335"/>
                <a:gd name="T44" fmla="*/ 40 w 182"/>
                <a:gd name="T45" fmla="*/ 243 h 335"/>
                <a:gd name="T46" fmla="*/ 35 w 182"/>
                <a:gd name="T47" fmla="*/ 228 h 335"/>
                <a:gd name="T48" fmla="*/ 25 w 182"/>
                <a:gd name="T49" fmla="*/ 203 h 335"/>
                <a:gd name="T50" fmla="*/ 30 w 182"/>
                <a:gd name="T51" fmla="*/ 183 h 335"/>
                <a:gd name="T52" fmla="*/ 30 w 182"/>
                <a:gd name="T53" fmla="*/ 162 h 335"/>
                <a:gd name="T54" fmla="*/ 45 w 182"/>
                <a:gd name="T55" fmla="*/ 147 h 335"/>
                <a:gd name="T56" fmla="*/ 30 w 182"/>
                <a:gd name="T57" fmla="*/ 122 h 335"/>
                <a:gd name="T58" fmla="*/ 20 w 182"/>
                <a:gd name="T59" fmla="*/ 112 h 335"/>
                <a:gd name="T60" fmla="*/ 0 w 182"/>
                <a:gd name="T61" fmla="*/ 92 h 335"/>
                <a:gd name="T62" fmla="*/ 15 w 182"/>
                <a:gd name="T63" fmla="*/ 66 h 335"/>
                <a:gd name="T64" fmla="*/ 50 w 182"/>
                <a:gd name="T65" fmla="*/ 51 h 335"/>
                <a:gd name="T66" fmla="*/ 65 w 182"/>
                <a:gd name="T67" fmla="*/ 16 h 335"/>
                <a:gd name="T68" fmla="*/ 86 w 182"/>
                <a:gd name="T69" fmla="*/ 0 h 335"/>
                <a:gd name="T70" fmla="*/ 106 w 182"/>
                <a:gd name="T71" fmla="*/ 5 h 335"/>
                <a:gd name="T72" fmla="*/ 121 w 182"/>
                <a:gd name="T73" fmla="*/ 26 h 335"/>
                <a:gd name="T74" fmla="*/ 146 w 182"/>
                <a:gd name="T75" fmla="*/ 26 h 335"/>
                <a:gd name="T76" fmla="*/ 162 w 182"/>
                <a:gd name="T77" fmla="*/ 31 h 335"/>
                <a:gd name="T78" fmla="*/ 172 w 182"/>
                <a:gd name="T79" fmla="*/ 36 h 335"/>
                <a:gd name="T80" fmla="*/ 177 w 182"/>
                <a:gd name="T81" fmla="*/ 41 h 335"/>
                <a:gd name="T82" fmla="*/ 177 w 182"/>
                <a:gd name="T83" fmla="*/ 51 h 335"/>
                <a:gd name="T84" fmla="*/ 167 w 182"/>
                <a:gd name="T85" fmla="*/ 51 h 335"/>
                <a:gd name="T86" fmla="*/ 167 w 182"/>
                <a:gd name="T87" fmla="*/ 61 h 335"/>
                <a:gd name="T88" fmla="*/ 162 w 182"/>
                <a:gd name="T89" fmla="*/ 71 h 335"/>
                <a:gd name="T90" fmla="*/ 157 w 182"/>
                <a:gd name="T91" fmla="*/ 81 h 335"/>
                <a:gd name="T92" fmla="*/ 146 w 182"/>
                <a:gd name="T93" fmla="*/ 86 h 335"/>
                <a:gd name="T94" fmla="*/ 152 w 182"/>
                <a:gd name="T95" fmla="*/ 97 h 335"/>
                <a:gd name="T96" fmla="*/ 146 w 182"/>
                <a:gd name="T97" fmla="*/ 102 h 335"/>
                <a:gd name="T98" fmla="*/ 152 w 182"/>
                <a:gd name="T99" fmla="*/ 102 h 335"/>
                <a:gd name="T100" fmla="*/ 157 w 182"/>
                <a:gd name="T101" fmla="*/ 97 h 335"/>
                <a:gd name="T102" fmla="*/ 167 w 182"/>
                <a:gd name="T103" fmla="*/ 92 h 335"/>
                <a:gd name="T104" fmla="*/ 172 w 182"/>
                <a:gd name="T105" fmla="*/ 102 h 335"/>
                <a:gd name="T106" fmla="*/ 152 w 182"/>
                <a:gd name="T107" fmla="*/ 112 h 335"/>
                <a:gd name="T108" fmla="*/ 131 w 182"/>
                <a:gd name="T109" fmla="*/ 122 h 335"/>
                <a:gd name="T110" fmla="*/ 131 w 182"/>
                <a:gd name="T111" fmla="*/ 132 h 335"/>
                <a:gd name="T112" fmla="*/ 131 w 182"/>
                <a:gd name="T113" fmla="*/ 137 h 335"/>
                <a:gd name="T114" fmla="*/ 157 w 182"/>
                <a:gd name="T115" fmla="*/ 157 h 335"/>
                <a:gd name="T116" fmla="*/ 172 w 182"/>
                <a:gd name="T117" fmla="*/ 167 h 335"/>
                <a:gd name="T118" fmla="*/ 167 w 182"/>
                <a:gd name="T119" fmla="*/ 178 h 335"/>
                <a:gd name="T120" fmla="*/ 172 w 182"/>
                <a:gd name="T121" fmla="*/ 183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 h="335">
                  <a:moveTo>
                    <a:pt x="172" y="183"/>
                  </a:moveTo>
                  <a:lnTo>
                    <a:pt x="172" y="183"/>
                  </a:lnTo>
                  <a:lnTo>
                    <a:pt x="177" y="183"/>
                  </a:lnTo>
                  <a:lnTo>
                    <a:pt x="177" y="183"/>
                  </a:lnTo>
                  <a:lnTo>
                    <a:pt x="172" y="188"/>
                  </a:lnTo>
                  <a:lnTo>
                    <a:pt x="172" y="188"/>
                  </a:lnTo>
                  <a:lnTo>
                    <a:pt x="167" y="188"/>
                  </a:lnTo>
                  <a:lnTo>
                    <a:pt x="162" y="188"/>
                  </a:lnTo>
                  <a:lnTo>
                    <a:pt x="162" y="188"/>
                  </a:lnTo>
                  <a:lnTo>
                    <a:pt x="162" y="188"/>
                  </a:lnTo>
                  <a:lnTo>
                    <a:pt x="162" y="188"/>
                  </a:lnTo>
                  <a:lnTo>
                    <a:pt x="162" y="193"/>
                  </a:lnTo>
                  <a:lnTo>
                    <a:pt x="162" y="193"/>
                  </a:lnTo>
                  <a:lnTo>
                    <a:pt x="157" y="193"/>
                  </a:lnTo>
                  <a:lnTo>
                    <a:pt x="157" y="193"/>
                  </a:lnTo>
                  <a:lnTo>
                    <a:pt x="157" y="193"/>
                  </a:lnTo>
                  <a:lnTo>
                    <a:pt x="157" y="198"/>
                  </a:lnTo>
                  <a:lnTo>
                    <a:pt x="157" y="198"/>
                  </a:lnTo>
                  <a:lnTo>
                    <a:pt x="152" y="203"/>
                  </a:lnTo>
                  <a:lnTo>
                    <a:pt x="146" y="213"/>
                  </a:lnTo>
                  <a:lnTo>
                    <a:pt x="146" y="213"/>
                  </a:lnTo>
                  <a:lnTo>
                    <a:pt x="146" y="213"/>
                  </a:lnTo>
                  <a:lnTo>
                    <a:pt x="146" y="218"/>
                  </a:lnTo>
                  <a:lnTo>
                    <a:pt x="146" y="218"/>
                  </a:lnTo>
                  <a:lnTo>
                    <a:pt x="146" y="218"/>
                  </a:lnTo>
                  <a:lnTo>
                    <a:pt x="152" y="218"/>
                  </a:lnTo>
                  <a:lnTo>
                    <a:pt x="152" y="218"/>
                  </a:lnTo>
                  <a:lnTo>
                    <a:pt x="152" y="218"/>
                  </a:lnTo>
                  <a:lnTo>
                    <a:pt x="152" y="218"/>
                  </a:lnTo>
                  <a:lnTo>
                    <a:pt x="152" y="218"/>
                  </a:lnTo>
                  <a:lnTo>
                    <a:pt x="146" y="223"/>
                  </a:lnTo>
                  <a:lnTo>
                    <a:pt x="141" y="223"/>
                  </a:lnTo>
                  <a:lnTo>
                    <a:pt x="141" y="223"/>
                  </a:lnTo>
                  <a:lnTo>
                    <a:pt x="141" y="223"/>
                  </a:lnTo>
                  <a:lnTo>
                    <a:pt x="141" y="223"/>
                  </a:lnTo>
                  <a:lnTo>
                    <a:pt x="141" y="228"/>
                  </a:lnTo>
                  <a:lnTo>
                    <a:pt x="146" y="228"/>
                  </a:lnTo>
                  <a:lnTo>
                    <a:pt x="146" y="228"/>
                  </a:lnTo>
                  <a:lnTo>
                    <a:pt x="146" y="228"/>
                  </a:lnTo>
                  <a:lnTo>
                    <a:pt x="146" y="233"/>
                  </a:lnTo>
                  <a:lnTo>
                    <a:pt x="141" y="233"/>
                  </a:lnTo>
                  <a:lnTo>
                    <a:pt x="141" y="233"/>
                  </a:lnTo>
                  <a:lnTo>
                    <a:pt x="141" y="233"/>
                  </a:lnTo>
                  <a:lnTo>
                    <a:pt x="141" y="238"/>
                  </a:lnTo>
                  <a:lnTo>
                    <a:pt x="141" y="243"/>
                  </a:lnTo>
                  <a:lnTo>
                    <a:pt x="141" y="243"/>
                  </a:lnTo>
                  <a:lnTo>
                    <a:pt x="141" y="243"/>
                  </a:lnTo>
                  <a:lnTo>
                    <a:pt x="146" y="243"/>
                  </a:lnTo>
                  <a:lnTo>
                    <a:pt x="146" y="248"/>
                  </a:lnTo>
                  <a:lnTo>
                    <a:pt x="146" y="248"/>
                  </a:lnTo>
                  <a:lnTo>
                    <a:pt x="146" y="248"/>
                  </a:lnTo>
                  <a:lnTo>
                    <a:pt x="146" y="254"/>
                  </a:lnTo>
                  <a:lnTo>
                    <a:pt x="146" y="254"/>
                  </a:lnTo>
                  <a:lnTo>
                    <a:pt x="146" y="259"/>
                  </a:lnTo>
                  <a:lnTo>
                    <a:pt x="146" y="259"/>
                  </a:lnTo>
                  <a:lnTo>
                    <a:pt x="152" y="269"/>
                  </a:lnTo>
                  <a:lnTo>
                    <a:pt x="152" y="269"/>
                  </a:lnTo>
                  <a:lnTo>
                    <a:pt x="152" y="274"/>
                  </a:lnTo>
                  <a:lnTo>
                    <a:pt x="152" y="279"/>
                  </a:lnTo>
                  <a:lnTo>
                    <a:pt x="152" y="284"/>
                  </a:lnTo>
                  <a:lnTo>
                    <a:pt x="157" y="299"/>
                  </a:lnTo>
                  <a:lnTo>
                    <a:pt x="152" y="304"/>
                  </a:lnTo>
                  <a:lnTo>
                    <a:pt x="146" y="309"/>
                  </a:lnTo>
                  <a:lnTo>
                    <a:pt x="146" y="314"/>
                  </a:lnTo>
                  <a:lnTo>
                    <a:pt x="141" y="314"/>
                  </a:lnTo>
                  <a:lnTo>
                    <a:pt x="136" y="319"/>
                  </a:lnTo>
                  <a:lnTo>
                    <a:pt x="131" y="319"/>
                  </a:lnTo>
                  <a:lnTo>
                    <a:pt x="131" y="319"/>
                  </a:lnTo>
                  <a:lnTo>
                    <a:pt x="121" y="319"/>
                  </a:lnTo>
                  <a:lnTo>
                    <a:pt x="111" y="319"/>
                  </a:lnTo>
                  <a:lnTo>
                    <a:pt x="106" y="319"/>
                  </a:lnTo>
                  <a:lnTo>
                    <a:pt x="106" y="324"/>
                  </a:lnTo>
                  <a:lnTo>
                    <a:pt x="106" y="324"/>
                  </a:lnTo>
                  <a:lnTo>
                    <a:pt x="96" y="324"/>
                  </a:lnTo>
                  <a:lnTo>
                    <a:pt x="96" y="324"/>
                  </a:lnTo>
                  <a:lnTo>
                    <a:pt x="96" y="319"/>
                  </a:lnTo>
                  <a:lnTo>
                    <a:pt x="86" y="319"/>
                  </a:lnTo>
                  <a:lnTo>
                    <a:pt x="86" y="314"/>
                  </a:lnTo>
                  <a:lnTo>
                    <a:pt x="81" y="314"/>
                  </a:lnTo>
                  <a:lnTo>
                    <a:pt x="81" y="319"/>
                  </a:lnTo>
                  <a:lnTo>
                    <a:pt x="81" y="319"/>
                  </a:lnTo>
                  <a:lnTo>
                    <a:pt x="81" y="314"/>
                  </a:lnTo>
                  <a:lnTo>
                    <a:pt x="76" y="314"/>
                  </a:lnTo>
                  <a:lnTo>
                    <a:pt x="76" y="314"/>
                  </a:lnTo>
                  <a:lnTo>
                    <a:pt x="70" y="314"/>
                  </a:lnTo>
                  <a:lnTo>
                    <a:pt x="70" y="324"/>
                  </a:lnTo>
                  <a:lnTo>
                    <a:pt x="70" y="324"/>
                  </a:lnTo>
                  <a:lnTo>
                    <a:pt x="60" y="324"/>
                  </a:lnTo>
                  <a:lnTo>
                    <a:pt x="60" y="329"/>
                  </a:lnTo>
                  <a:lnTo>
                    <a:pt x="60" y="329"/>
                  </a:lnTo>
                  <a:lnTo>
                    <a:pt x="55" y="329"/>
                  </a:lnTo>
                  <a:lnTo>
                    <a:pt x="55" y="335"/>
                  </a:lnTo>
                  <a:lnTo>
                    <a:pt x="50" y="335"/>
                  </a:lnTo>
                  <a:lnTo>
                    <a:pt x="50" y="329"/>
                  </a:lnTo>
                  <a:lnTo>
                    <a:pt x="40" y="324"/>
                  </a:lnTo>
                  <a:lnTo>
                    <a:pt x="30" y="329"/>
                  </a:lnTo>
                  <a:lnTo>
                    <a:pt x="25" y="329"/>
                  </a:lnTo>
                  <a:lnTo>
                    <a:pt x="20" y="329"/>
                  </a:lnTo>
                  <a:lnTo>
                    <a:pt x="15" y="329"/>
                  </a:lnTo>
                  <a:lnTo>
                    <a:pt x="10" y="324"/>
                  </a:lnTo>
                  <a:lnTo>
                    <a:pt x="15" y="314"/>
                  </a:lnTo>
                  <a:lnTo>
                    <a:pt x="20" y="304"/>
                  </a:lnTo>
                  <a:lnTo>
                    <a:pt x="25" y="299"/>
                  </a:lnTo>
                  <a:lnTo>
                    <a:pt x="30" y="294"/>
                  </a:lnTo>
                  <a:lnTo>
                    <a:pt x="25" y="289"/>
                  </a:lnTo>
                  <a:lnTo>
                    <a:pt x="30" y="279"/>
                  </a:lnTo>
                  <a:lnTo>
                    <a:pt x="30" y="279"/>
                  </a:lnTo>
                  <a:lnTo>
                    <a:pt x="35" y="279"/>
                  </a:lnTo>
                  <a:lnTo>
                    <a:pt x="35" y="274"/>
                  </a:lnTo>
                  <a:lnTo>
                    <a:pt x="30" y="269"/>
                  </a:lnTo>
                  <a:lnTo>
                    <a:pt x="35" y="264"/>
                  </a:lnTo>
                  <a:lnTo>
                    <a:pt x="35" y="254"/>
                  </a:lnTo>
                  <a:lnTo>
                    <a:pt x="45" y="248"/>
                  </a:lnTo>
                  <a:lnTo>
                    <a:pt x="45" y="248"/>
                  </a:lnTo>
                  <a:lnTo>
                    <a:pt x="40" y="243"/>
                  </a:lnTo>
                  <a:lnTo>
                    <a:pt x="40" y="238"/>
                  </a:lnTo>
                  <a:lnTo>
                    <a:pt x="40" y="238"/>
                  </a:lnTo>
                  <a:lnTo>
                    <a:pt x="30" y="233"/>
                  </a:lnTo>
                  <a:lnTo>
                    <a:pt x="30" y="233"/>
                  </a:lnTo>
                  <a:lnTo>
                    <a:pt x="35" y="228"/>
                  </a:lnTo>
                  <a:lnTo>
                    <a:pt x="30" y="223"/>
                  </a:lnTo>
                  <a:lnTo>
                    <a:pt x="25" y="223"/>
                  </a:lnTo>
                  <a:lnTo>
                    <a:pt x="25" y="223"/>
                  </a:lnTo>
                  <a:lnTo>
                    <a:pt x="25" y="213"/>
                  </a:lnTo>
                  <a:lnTo>
                    <a:pt x="25" y="203"/>
                  </a:lnTo>
                  <a:lnTo>
                    <a:pt x="25" y="198"/>
                  </a:lnTo>
                  <a:lnTo>
                    <a:pt x="30" y="188"/>
                  </a:lnTo>
                  <a:lnTo>
                    <a:pt x="30" y="188"/>
                  </a:lnTo>
                  <a:lnTo>
                    <a:pt x="30" y="183"/>
                  </a:lnTo>
                  <a:lnTo>
                    <a:pt x="30" y="183"/>
                  </a:lnTo>
                  <a:lnTo>
                    <a:pt x="35" y="178"/>
                  </a:lnTo>
                  <a:lnTo>
                    <a:pt x="35" y="178"/>
                  </a:lnTo>
                  <a:lnTo>
                    <a:pt x="35" y="173"/>
                  </a:lnTo>
                  <a:lnTo>
                    <a:pt x="35" y="167"/>
                  </a:lnTo>
                  <a:lnTo>
                    <a:pt x="30" y="162"/>
                  </a:lnTo>
                  <a:lnTo>
                    <a:pt x="30" y="162"/>
                  </a:lnTo>
                  <a:lnTo>
                    <a:pt x="35" y="157"/>
                  </a:lnTo>
                  <a:lnTo>
                    <a:pt x="45" y="157"/>
                  </a:lnTo>
                  <a:lnTo>
                    <a:pt x="45" y="152"/>
                  </a:lnTo>
                  <a:lnTo>
                    <a:pt x="45" y="147"/>
                  </a:lnTo>
                  <a:lnTo>
                    <a:pt x="40" y="147"/>
                  </a:lnTo>
                  <a:lnTo>
                    <a:pt x="40" y="142"/>
                  </a:lnTo>
                  <a:lnTo>
                    <a:pt x="35" y="132"/>
                  </a:lnTo>
                  <a:lnTo>
                    <a:pt x="25" y="127"/>
                  </a:lnTo>
                  <a:lnTo>
                    <a:pt x="30" y="122"/>
                  </a:lnTo>
                  <a:lnTo>
                    <a:pt x="30" y="117"/>
                  </a:lnTo>
                  <a:lnTo>
                    <a:pt x="35" y="107"/>
                  </a:lnTo>
                  <a:lnTo>
                    <a:pt x="30" y="107"/>
                  </a:lnTo>
                  <a:lnTo>
                    <a:pt x="25" y="112"/>
                  </a:lnTo>
                  <a:lnTo>
                    <a:pt x="20" y="112"/>
                  </a:lnTo>
                  <a:lnTo>
                    <a:pt x="15" y="107"/>
                  </a:lnTo>
                  <a:lnTo>
                    <a:pt x="15" y="97"/>
                  </a:lnTo>
                  <a:lnTo>
                    <a:pt x="15" y="92"/>
                  </a:lnTo>
                  <a:lnTo>
                    <a:pt x="10" y="92"/>
                  </a:lnTo>
                  <a:lnTo>
                    <a:pt x="0" y="92"/>
                  </a:lnTo>
                  <a:lnTo>
                    <a:pt x="0" y="86"/>
                  </a:lnTo>
                  <a:lnTo>
                    <a:pt x="10" y="81"/>
                  </a:lnTo>
                  <a:lnTo>
                    <a:pt x="15" y="76"/>
                  </a:lnTo>
                  <a:lnTo>
                    <a:pt x="20" y="66"/>
                  </a:lnTo>
                  <a:lnTo>
                    <a:pt x="15" y="66"/>
                  </a:lnTo>
                  <a:lnTo>
                    <a:pt x="25" y="56"/>
                  </a:lnTo>
                  <a:lnTo>
                    <a:pt x="30" y="56"/>
                  </a:lnTo>
                  <a:lnTo>
                    <a:pt x="35" y="56"/>
                  </a:lnTo>
                  <a:lnTo>
                    <a:pt x="45" y="56"/>
                  </a:lnTo>
                  <a:lnTo>
                    <a:pt x="50" y="51"/>
                  </a:lnTo>
                  <a:lnTo>
                    <a:pt x="60" y="51"/>
                  </a:lnTo>
                  <a:lnTo>
                    <a:pt x="65" y="41"/>
                  </a:lnTo>
                  <a:lnTo>
                    <a:pt x="65" y="31"/>
                  </a:lnTo>
                  <a:lnTo>
                    <a:pt x="65" y="21"/>
                  </a:lnTo>
                  <a:lnTo>
                    <a:pt x="65" y="16"/>
                  </a:lnTo>
                  <a:lnTo>
                    <a:pt x="65" y="11"/>
                  </a:lnTo>
                  <a:lnTo>
                    <a:pt x="76" y="11"/>
                  </a:lnTo>
                  <a:lnTo>
                    <a:pt x="86" y="11"/>
                  </a:lnTo>
                  <a:lnTo>
                    <a:pt x="86" y="5"/>
                  </a:lnTo>
                  <a:lnTo>
                    <a:pt x="86" y="0"/>
                  </a:lnTo>
                  <a:lnTo>
                    <a:pt x="96" y="0"/>
                  </a:lnTo>
                  <a:lnTo>
                    <a:pt x="101" y="0"/>
                  </a:lnTo>
                  <a:lnTo>
                    <a:pt x="106" y="0"/>
                  </a:lnTo>
                  <a:lnTo>
                    <a:pt x="106" y="0"/>
                  </a:lnTo>
                  <a:lnTo>
                    <a:pt x="106" y="5"/>
                  </a:lnTo>
                  <a:lnTo>
                    <a:pt x="106" y="5"/>
                  </a:lnTo>
                  <a:lnTo>
                    <a:pt x="116" y="11"/>
                  </a:lnTo>
                  <a:lnTo>
                    <a:pt x="121" y="16"/>
                  </a:lnTo>
                  <a:lnTo>
                    <a:pt x="126" y="21"/>
                  </a:lnTo>
                  <a:lnTo>
                    <a:pt x="121" y="26"/>
                  </a:lnTo>
                  <a:lnTo>
                    <a:pt x="126" y="26"/>
                  </a:lnTo>
                  <a:lnTo>
                    <a:pt x="126" y="26"/>
                  </a:lnTo>
                  <a:lnTo>
                    <a:pt x="136" y="26"/>
                  </a:lnTo>
                  <a:lnTo>
                    <a:pt x="146" y="21"/>
                  </a:lnTo>
                  <a:lnTo>
                    <a:pt x="146" y="26"/>
                  </a:lnTo>
                  <a:lnTo>
                    <a:pt x="152" y="26"/>
                  </a:lnTo>
                  <a:lnTo>
                    <a:pt x="157" y="26"/>
                  </a:lnTo>
                  <a:lnTo>
                    <a:pt x="157" y="26"/>
                  </a:lnTo>
                  <a:lnTo>
                    <a:pt x="157" y="26"/>
                  </a:lnTo>
                  <a:lnTo>
                    <a:pt x="162" y="31"/>
                  </a:lnTo>
                  <a:lnTo>
                    <a:pt x="162" y="31"/>
                  </a:lnTo>
                  <a:lnTo>
                    <a:pt x="162" y="31"/>
                  </a:lnTo>
                  <a:lnTo>
                    <a:pt x="167" y="36"/>
                  </a:lnTo>
                  <a:lnTo>
                    <a:pt x="172" y="36"/>
                  </a:lnTo>
                  <a:lnTo>
                    <a:pt x="172" y="36"/>
                  </a:lnTo>
                  <a:lnTo>
                    <a:pt x="172" y="36"/>
                  </a:lnTo>
                  <a:lnTo>
                    <a:pt x="177" y="41"/>
                  </a:lnTo>
                  <a:lnTo>
                    <a:pt x="177" y="41"/>
                  </a:lnTo>
                  <a:lnTo>
                    <a:pt x="177" y="41"/>
                  </a:lnTo>
                  <a:lnTo>
                    <a:pt x="177" y="41"/>
                  </a:lnTo>
                  <a:lnTo>
                    <a:pt x="182" y="46"/>
                  </a:lnTo>
                  <a:lnTo>
                    <a:pt x="177" y="46"/>
                  </a:lnTo>
                  <a:lnTo>
                    <a:pt x="177" y="46"/>
                  </a:lnTo>
                  <a:lnTo>
                    <a:pt x="177" y="46"/>
                  </a:lnTo>
                  <a:lnTo>
                    <a:pt x="177" y="51"/>
                  </a:lnTo>
                  <a:lnTo>
                    <a:pt x="172" y="51"/>
                  </a:lnTo>
                  <a:lnTo>
                    <a:pt x="172" y="51"/>
                  </a:lnTo>
                  <a:lnTo>
                    <a:pt x="172" y="51"/>
                  </a:lnTo>
                  <a:lnTo>
                    <a:pt x="172" y="51"/>
                  </a:lnTo>
                  <a:lnTo>
                    <a:pt x="167" y="51"/>
                  </a:lnTo>
                  <a:lnTo>
                    <a:pt x="167" y="56"/>
                  </a:lnTo>
                  <a:lnTo>
                    <a:pt x="167" y="56"/>
                  </a:lnTo>
                  <a:lnTo>
                    <a:pt x="167" y="56"/>
                  </a:lnTo>
                  <a:lnTo>
                    <a:pt x="167" y="61"/>
                  </a:lnTo>
                  <a:lnTo>
                    <a:pt x="167" y="61"/>
                  </a:lnTo>
                  <a:lnTo>
                    <a:pt x="167" y="66"/>
                  </a:lnTo>
                  <a:lnTo>
                    <a:pt x="167" y="66"/>
                  </a:lnTo>
                  <a:lnTo>
                    <a:pt x="162" y="66"/>
                  </a:lnTo>
                  <a:lnTo>
                    <a:pt x="162" y="71"/>
                  </a:lnTo>
                  <a:lnTo>
                    <a:pt x="162" y="71"/>
                  </a:lnTo>
                  <a:lnTo>
                    <a:pt x="157" y="71"/>
                  </a:lnTo>
                  <a:lnTo>
                    <a:pt x="157" y="76"/>
                  </a:lnTo>
                  <a:lnTo>
                    <a:pt x="157" y="76"/>
                  </a:lnTo>
                  <a:lnTo>
                    <a:pt x="157" y="81"/>
                  </a:lnTo>
                  <a:lnTo>
                    <a:pt x="157" y="81"/>
                  </a:lnTo>
                  <a:lnTo>
                    <a:pt x="157" y="81"/>
                  </a:lnTo>
                  <a:lnTo>
                    <a:pt x="152" y="81"/>
                  </a:lnTo>
                  <a:lnTo>
                    <a:pt x="146" y="86"/>
                  </a:lnTo>
                  <a:lnTo>
                    <a:pt x="146" y="86"/>
                  </a:lnTo>
                  <a:lnTo>
                    <a:pt x="146" y="86"/>
                  </a:lnTo>
                  <a:lnTo>
                    <a:pt x="146" y="92"/>
                  </a:lnTo>
                  <a:lnTo>
                    <a:pt x="146" y="92"/>
                  </a:lnTo>
                  <a:lnTo>
                    <a:pt x="146" y="92"/>
                  </a:lnTo>
                  <a:lnTo>
                    <a:pt x="146" y="97"/>
                  </a:lnTo>
                  <a:lnTo>
                    <a:pt x="152" y="97"/>
                  </a:lnTo>
                  <a:lnTo>
                    <a:pt x="152" y="97"/>
                  </a:lnTo>
                  <a:lnTo>
                    <a:pt x="152" y="97"/>
                  </a:lnTo>
                  <a:lnTo>
                    <a:pt x="152" y="102"/>
                  </a:lnTo>
                  <a:lnTo>
                    <a:pt x="152" y="102"/>
                  </a:lnTo>
                  <a:lnTo>
                    <a:pt x="146" y="102"/>
                  </a:lnTo>
                  <a:lnTo>
                    <a:pt x="146" y="102"/>
                  </a:lnTo>
                  <a:lnTo>
                    <a:pt x="152" y="107"/>
                  </a:lnTo>
                  <a:lnTo>
                    <a:pt x="152" y="107"/>
                  </a:lnTo>
                  <a:lnTo>
                    <a:pt x="152" y="107"/>
                  </a:lnTo>
                  <a:lnTo>
                    <a:pt x="152" y="102"/>
                  </a:lnTo>
                  <a:lnTo>
                    <a:pt x="157" y="102"/>
                  </a:lnTo>
                  <a:lnTo>
                    <a:pt x="157" y="102"/>
                  </a:lnTo>
                  <a:lnTo>
                    <a:pt x="157" y="102"/>
                  </a:lnTo>
                  <a:lnTo>
                    <a:pt x="157" y="102"/>
                  </a:lnTo>
                  <a:lnTo>
                    <a:pt x="157" y="97"/>
                  </a:lnTo>
                  <a:lnTo>
                    <a:pt x="162" y="97"/>
                  </a:lnTo>
                  <a:lnTo>
                    <a:pt x="167" y="92"/>
                  </a:lnTo>
                  <a:lnTo>
                    <a:pt x="167" y="92"/>
                  </a:lnTo>
                  <a:lnTo>
                    <a:pt x="167" y="92"/>
                  </a:lnTo>
                  <a:lnTo>
                    <a:pt x="167" y="92"/>
                  </a:lnTo>
                  <a:lnTo>
                    <a:pt x="172" y="97"/>
                  </a:lnTo>
                  <a:lnTo>
                    <a:pt x="172" y="102"/>
                  </a:lnTo>
                  <a:lnTo>
                    <a:pt x="172" y="102"/>
                  </a:lnTo>
                  <a:lnTo>
                    <a:pt x="172" y="102"/>
                  </a:lnTo>
                  <a:lnTo>
                    <a:pt x="172" y="102"/>
                  </a:lnTo>
                  <a:lnTo>
                    <a:pt x="172" y="107"/>
                  </a:lnTo>
                  <a:lnTo>
                    <a:pt x="167" y="107"/>
                  </a:lnTo>
                  <a:lnTo>
                    <a:pt x="167" y="112"/>
                  </a:lnTo>
                  <a:lnTo>
                    <a:pt x="162" y="112"/>
                  </a:lnTo>
                  <a:lnTo>
                    <a:pt x="152" y="112"/>
                  </a:lnTo>
                  <a:lnTo>
                    <a:pt x="146" y="117"/>
                  </a:lnTo>
                  <a:lnTo>
                    <a:pt x="141" y="117"/>
                  </a:lnTo>
                  <a:lnTo>
                    <a:pt x="131" y="122"/>
                  </a:lnTo>
                  <a:lnTo>
                    <a:pt x="131" y="122"/>
                  </a:lnTo>
                  <a:lnTo>
                    <a:pt x="131" y="122"/>
                  </a:lnTo>
                  <a:lnTo>
                    <a:pt x="131" y="127"/>
                  </a:lnTo>
                  <a:lnTo>
                    <a:pt x="126" y="127"/>
                  </a:lnTo>
                  <a:lnTo>
                    <a:pt x="126" y="127"/>
                  </a:lnTo>
                  <a:lnTo>
                    <a:pt x="126" y="132"/>
                  </a:lnTo>
                  <a:lnTo>
                    <a:pt x="131" y="132"/>
                  </a:lnTo>
                  <a:lnTo>
                    <a:pt x="131" y="132"/>
                  </a:lnTo>
                  <a:lnTo>
                    <a:pt x="131" y="137"/>
                  </a:lnTo>
                  <a:lnTo>
                    <a:pt x="131" y="137"/>
                  </a:lnTo>
                  <a:lnTo>
                    <a:pt x="131" y="137"/>
                  </a:lnTo>
                  <a:lnTo>
                    <a:pt x="131" y="137"/>
                  </a:lnTo>
                  <a:lnTo>
                    <a:pt x="136" y="142"/>
                  </a:lnTo>
                  <a:lnTo>
                    <a:pt x="141" y="147"/>
                  </a:lnTo>
                  <a:lnTo>
                    <a:pt x="146" y="152"/>
                  </a:lnTo>
                  <a:lnTo>
                    <a:pt x="152" y="157"/>
                  </a:lnTo>
                  <a:lnTo>
                    <a:pt x="157" y="157"/>
                  </a:lnTo>
                  <a:lnTo>
                    <a:pt x="177" y="162"/>
                  </a:lnTo>
                  <a:lnTo>
                    <a:pt x="177" y="162"/>
                  </a:lnTo>
                  <a:lnTo>
                    <a:pt x="177" y="162"/>
                  </a:lnTo>
                  <a:lnTo>
                    <a:pt x="177" y="167"/>
                  </a:lnTo>
                  <a:lnTo>
                    <a:pt x="172" y="167"/>
                  </a:lnTo>
                  <a:lnTo>
                    <a:pt x="172" y="167"/>
                  </a:lnTo>
                  <a:lnTo>
                    <a:pt x="167" y="173"/>
                  </a:lnTo>
                  <a:lnTo>
                    <a:pt x="167" y="173"/>
                  </a:lnTo>
                  <a:lnTo>
                    <a:pt x="167" y="173"/>
                  </a:lnTo>
                  <a:lnTo>
                    <a:pt x="167" y="178"/>
                  </a:lnTo>
                  <a:lnTo>
                    <a:pt x="167" y="178"/>
                  </a:lnTo>
                  <a:lnTo>
                    <a:pt x="167" y="178"/>
                  </a:lnTo>
                  <a:lnTo>
                    <a:pt x="167" y="183"/>
                  </a:lnTo>
                  <a:lnTo>
                    <a:pt x="172" y="183"/>
                  </a:lnTo>
                  <a:lnTo>
                    <a:pt x="172" y="18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1" name="Freeform 155"/>
            <p:cNvSpPr>
              <a:spLocks/>
            </p:cNvSpPr>
            <p:nvPr/>
          </p:nvSpPr>
          <p:spPr bwMode="auto">
            <a:xfrm>
              <a:off x="4729164" y="4356100"/>
              <a:ext cx="87313" cy="104775"/>
            </a:xfrm>
            <a:custGeom>
              <a:avLst/>
              <a:gdLst>
                <a:gd name="T0" fmla="*/ 30 w 55"/>
                <a:gd name="T1" fmla="*/ 66 h 66"/>
                <a:gd name="T2" fmla="*/ 30 w 55"/>
                <a:gd name="T3" fmla="*/ 66 h 66"/>
                <a:gd name="T4" fmla="*/ 30 w 55"/>
                <a:gd name="T5" fmla="*/ 66 h 66"/>
                <a:gd name="T6" fmla="*/ 30 w 55"/>
                <a:gd name="T7" fmla="*/ 66 h 66"/>
                <a:gd name="T8" fmla="*/ 25 w 55"/>
                <a:gd name="T9" fmla="*/ 56 h 66"/>
                <a:gd name="T10" fmla="*/ 15 w 55"/>
                <a:gd name="T11" fmla="*/ 46 h 66"/>
                <a:gd name="T12" fmla="*/ 15 w 55"/>
                <a:gd name="T13" fmla="*/ 46 h 66"/>
                <a:gd name="T14" fmla="*/ 10 w 55"/>
                <a:gd name="T15" fmla="*/ 51 h 66"/>
                <a:gd name="T16" fmla="*/ 5 w 55"/>
                <a:gd name="T17" fmla="*/ 46 h 66"/>
                <a:gd name="T18" fmla="*/ 0 w 55"/>
                <a:gd name="T19" fmla="*/ 40 h 66"/>
                <a:gd name="T20" fmla="*/ 0 w 55"/>
                <a:gd name="T21" fmla="*/ 40 h 66"/>
                <a:gd name="T22" fmla="*/ 0 w 55"/>
                <a:gd name="T23" fmla="*/ 40 h 66"/>
                <a:gd name="T24" fmla="*/ 0 w 55"/>
                <a:gd name="T25" fmla="*/ 35 h 66"/>
                <a:gd name="T26" fmla="*/ 0 w 55"/>
                <a:gd name="T27" fmla="*/ 35 h 66"/>
                <a:gd name="T28" fmla="*/ 0 w 55"/>
                <a:gd name="T29" fmla="*/ 35 h 66"/>
                <a:gd name="T30" fmla="*/ 0 w 55"/>
                <a:gd name="T31" fmla="*/ 30 h 66"/>
                <a:gd name="T32" fmla="*/ 0 w 55"/>
                <a:gd name="T33" fmla="*/ 30 h 66"/>
                <a:gd name="T34" fmla="*/ 10 w 55"/>
                <a:gd name="T35" fmla="*/ 30 h 66"/>
                <a:gd name="T36" fmla="*/ 20 w 55"/>
                <a:gd name="T37" fmla="*/ 25 h 66"/>
                <a:gd name="T38" fmla="*/ 20 w 55"/>
                <a:gd name="T39" fmla="*/ 20 h 66"/>
                <a:gd name="T40" fmla="*/ 15 w 55"/>
                <a:gd name="T41" fmla="*/ 15 h 66"/>
                <a:gd name="T42" fmla="*/ 15 w 55"/>
                <a:gd name="T43" fmla="*/ 10 h 66"/>
                <a:gd name="T44" fmla="*/ 15 w 55"/>
                <a:gd name="T45" fmla="*/ 10 h 66"/>
                <a:gd name="T46" fmla="*/ 20 w 55"/>
                <a:gd name="T47" fmla="*/ 0 h 66"/>
                <a:gd name="T48" fmla="*/ 20 w 55"/>
                <a:gd name="T49" fmla="*/ 0 h 66"/>
                <a:gd name="T50" fmla="*/ 30 w 55"/>
                <a:gd name="T51" fmla="*/ 0 h 66"/>
                <a:gd name="T52" fmla="*/ 40 w 55"/>
                <a:gd name="T53" fmla="*/ 0 h 66"/>
                <a:gd name="T54" fmla="*/ 45 w 55"/>
                <a:gd name="T55" fmla="*/ 0 h 66"/>
                <a:gd name="T56" fmla="*/ 50 w 55"/>
                <a:gd name="T57" fmla="*/ 5 h 66"/>
                <a:gd name="T58" fmla="*/ 55 w 55"/>
                <a:gd name="T59" fmla="*/ 15 h 66"/>
                <a:gd name="T60" fmla="*/ 55 w 55"/>
                <a:gd name="T61" fmla="*/ 30 h 66"/>
                <a:gd name="T62" fmla="*/ 50 w 55"/>
                <a:gd name="T63" fmla="*/ 40 h 66"/>
                <a:gd name="T64" fmla="*/ 50 w 55"/>
                <a:gd name="T65" fmla="*/ 40 h 66"/>
                <a:gd name="T66" fmla="*/ 40 w 55"/>
                <a:gd name="T67" fmla="*/ 46 h 66"/>
                <a:gd name="T68" fmla="*/ 45 w 55"/>
                <a:gd name="T69" fmla="*/ 46 h 66"/>
                <a:gd name="T70" fmla="*/ 40 w 55"/>
                <a:gd name="T71" fmla="*/ 51 h 66"/>
                <a:gd name="T72" fmla="*/ 45 w 55"/>
                <a:gd name="T73" fmla="*/ 56 h 66"/>
                <a:gd name="T74" fmla="*/ 40 w 55"/>
                <a:gd name="T75" fmla="*/ 56 h 66"/>
                <a:gd name="T76" fmla="*/ 40 w 55"/>
                <a:gd name="T77" fmla="*/ 56 h 66"/>
                <a:gd name="T78" fmla="*/ 40 w 55"/>
                <a:gd name="T79" fmla="*/ 61 h 66"/>
                <a:gd name="T80" fmla="*/ 30 w 55"/>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6">
                  <a:moveTo>
                    <a:pt x="30" y="66"/>
                  </a:moveTo>
                  <a:lnTo>
                    <a:pt x="30" y="66"/>
                  </a:lnTo>
                  <a:lnTo>
                    <a:pt x="30" y="66"/>
                  </a:lnTo>
                  <a:lnTo>
                    <a:pt x="30" y="66"/>
                  </a:lnTo>
                  <a:lnTo>
                    <a:pt x="25" y="56"/>
                  </a:lnTo>
                  <a:lnTo>
                    <a:pt x="15" y="46"/>
                  </a:lnTo>
                  <a:lnTo>
                    <a:pt x="15" y="46"/>
                  </a:lnTo>
                  <a:lnTo>
                    <a:pt x="10" y="51"/>
                  </a:lnTo>
                  <a:lnTo>
                    <a:pt x="5" y="46"/>
                  </a:lnTo>
                  <a:lnTo>
                    <a:pt x="0" y="40"/>
                  </a:lnTo>
                  <a:lnTo>
                    <a:pt x="0" y="40"/>
                  </a:lnTo>
                  <a:lnTo>
                    <a:pt x="0" y="40"/>
                  </a:lnTo>
                  <a:lnTo>
                    <a:pt x="0" y="35"/>
                  </a:lnTo>
                  <a:lnTo>
                    <a:pt x="0" y="35"/>
                  </a:lnTo>
                  <a:lnTo>
                    <a:pt x="0" y="35"/>
                  </a:lnTo>
                  <a:lnTo>
                    <a:pt x="0" y="30"/>
                  </a:lnTo>
                  <a:lnTo>
                    <a:pt x="0" y="30"/>
                  </a:lnTo>
                  <a:lnTo>
                    <a:pt x="10" y="30"/>
                  </a:lnTo>
                  <a:lnTo>
                    <a:pt x="20" y="25"/>
                  </a:lnTo>
                  <a:lnTo>
                    <a:pt x="20" y="20"/>
                  </a:lnTo>
                  <a:lnTo>
                    <a:pt x="15" y="15"/>
                  </a:lnTo>
                  <a:lnTo>
                    <a:pt x="15" y="10"/>
                  </a:lnTo>
                  <a:lnTo>
                    <a:pt x="15" y="10"/>
                  </a:lnTo>
                  <a:lnTo>
                    <a:pt x="20" y="0"/>
                  </a:lnTo>
                  <a:lnTo>
                    <a:pt x="20" y="0"/>
                  </a:lnTo>
                  <a:lnTo>
                    <a:pt x="30" y="0"/>
                  </a:lnTo>
                  <a:lnTo>
                    <a:pt x="40" y="0"/>
                  </a:lnTo>
                  <a:lnTo>
                    <a:pt x="45" y="0"/>
                  </a:lnTo>
                  <a:lnTo>
                    <a:pt x="50" y="5"/>
                  </a:lnTo>
                  <a:lnTo>
                    <a:pt x="55" y="15"/>
                  </a:lnTo>
                  <a:lnTo>
                    <a:pt x="55" y="30"/>
                  </a:lnTo>
                  <a:lnTo>
                    <a:pt x="50" y="40"/>
                  </a:lnTo>
                  <a:lnTo>
                    <a:pt x="50" y="40"/>
                  </a:lnTo>
                  <a:lnTo>
                    <a:pt x="40" y="46"/>
                  </a:lnTo>
                  <a:lnTo>
                    <a:pt x="45" y="46"/>
                  </a:lnTo>
                  <a:lnTo>
                    <a:pt x="40" y="51"/>
                  </a:lnTo>
                  <a:lnTo>
                    <a:pt x="45" y="56"/>
                  </a:lnTo>
                  <a:lnTo>
                    <a:pt x="40" y="56"/>
                  </a:lnTo>
                  <a:lnTo>
                    <a:pt x="40" y="56"/>
                  </a:lnTo>
                  <a:lnTo>
                    <a:pt x="40" y="61"/>
                  </a:lnTo>
                  <a:lnTo>
                    <a:pt x="30" y="6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2" name="Freeform 156"/>
            <p:cNvSpPr>
              <a:spLocks/>
            </p:cNvSpPr>
            <p:nvPr/>
          </p:nvSpPr>
          <p:spPr bwMode="auto">
            <a:xfrm>
              <a:off x="4857751" y="4283075"/>
              <a:ext cx="88900" cy="120650"/>
            </a:xfrm>
            <a:custGeom>
              <a:avLst/>
              <a:gdLst>
                <a:gd name="T0" fmla="*/ 50 w 56"/>
                <a:gd name="T1" fmla="*/ 51 h 76"/>
                <a:gd name="T2" fmla="*/ 50 w 56"/>
                <a:gd name="T3" fmla="*/ 51 h 76"/>
                <a:gd name="T4" fmla="*/ 50 w 56"/>
                <a:gd name="T5" fmla="*/ 56 h 76"/>
                <a:gd name="T6" fmla="*/ 56 w 56"/>
                <a:gd name="T7" fmla="*/ 61 h 76"/>
                <a:gd name="T8" fmla="*/ 50 w 56"/>
                <a:gd name="T9" fmla="*/ 61 h 76"/>
                <a:gd name="T10" fmla="*/ 40 w 56"/>
                <a:gd name="T11" fmla="*/ 66 h 76"/>
                <a:gd name="T12" fmla="*/ 40 w 56"/>
                <a:gd name="T13" fmla="*/ 66 h 76"/>
                <a:gd name="T14" fmla="*/ 40 w 56"/>
                <a:gd name="T15" fmla="*/ 66 h 76"/>
                <a:gd name="T16" fmla="*/ 45 w 56"/>
                <a:gd name="T17" fmla="*/ 71 h 76"/>
                <a:gd name="T18" fmla="*/ 40 w 56"/>
                <a:gd name="T19" fmla="*/ 76 h 76"/>
                <a:gd name="T20" fmla="*/ 30 w 56"/>
                <a:gd name="T21" fmla="*/ 76 h 76"/>
                <a:gd name="T22" fmla="*/ 20 w 56"/>
                <a:gd name="T23" fmla="*/ 76 h 76"/>
                <a:gd name="T24" fmla="*/ 20 w 56"/>
                <a:gd name="T25" fmla="*/ 76 h 76"/>
                <a:gd name="T26" fmla="*/ 15 w 56"/>
                <a:gd name="T27" fmla="*/ 66 h 76"/>
                <a:gd name="T28" fmla="*/ 5 w 56"/>
                <a:gd name="T29" fmla="*/ 46 h 76"/>
                <a:gd name="T30" fmla="*/ 10 w 56"/>
                <a:gd name="T31" fmla="*/ 41 h 76"/>
                <a:gd name="T32" fmla="*/ 10 w 56"/>
                <a:gd name="T33" fmla="*/ 36 h 76"/>
                <a:gd name="T34" fmla="*/ 5 w 56"/>
                <a:gd name="T35" fmla="*/ 26 h 76"/>
                <a:gd name="T36" fmla="*/ 5 w 56"/>
                <a:gd name="T37" fmla="*/ 11 h 76"/>
                <a:gd name="T38" fmla="*/ 0 w 56"/>
                <a:gd name="T39" fmla="*/ 0 h 76"/>
                <a:gd name="T40" fmla="*/ 10 w 56"/>
                <a:gd name="T41" fmla="*/ 0 h 76"/>
                <a:gd name="T42" fmla="*/ 15 w 56"/>
                <a:gd name="T43" fmla="*/ 5 h 76"/>
                <a:gd name="T44" fmla="*/ 15 w 56"/>
                <a:gd name="T45" fmla="*/ 11 h 76"/>
                <a:gd name="T46" fmla="*/ 20 w 56"/>
                <a:gd name="T47" fmla="*/ 16 h 76"/>
                <a:gd name="T48" fmla="*/ 20 w 56"/>
                <a:gd name="T49" fmla="*/ 21 h 76"/>
                <a:gd name="T50" fmla="*/ 25 w 56"/>
                <a:gd name="T51" fmla="*/ 16 h 76"/>
                <a:gd name="T52" fmla="*/ 30 w 56"/>
                <a:gd name="T53" fmla="*/ 21 h 76"/>
                <a:gd name="T54" fmla="*/ 35 w 56"/>
                <a:gd name="T55" fmla="*/ 26 h 76"/>
                <a:gd name="T56" fmla="*/ 40 w 56"/>
                <a:gd name="T57" fmla="*/ 31 h 76"/>
                <a:gd name="T58" fmla="*/ 40 w 56"/>
                <a:gd name="T59" fmla="*/ 31 h 76"/>
                <a:gd name="T60" fmla="*/ 40 w 56"/>
                <a:gd name="T61" fmla="*/ 31 h 76"/>
                <a:gd name="T62" fmla="*/ 45 w 56"/>
                <a:gd name="T63" fmla="*/ 36 h 76"/>
                <a:gd name="T64" fmla="*/ 50 w 56"/>
                <a:gd name="T65" fmla="*/ 36 h 76"/>
                <a:gd name="T66" fmla="*/ 50 w 56"/>
                <a:gd name="T67" fmla="*/ 41 h 76"/>
                <a:gd name="T68" fmla="*/ 50 w 56"/>
                <a:gd name="T69" fmla="*/ 46 h 76"/>
                <a:gd name="T70" fmla="*/ 50 w 56"/>
                <a:gd name="T71" fmla="*/ 46 h 76"/>
                <a:gd name="T72" fmla="*/ 50 w 56"/>
                <a:gd name="T7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76">
                  <a:moveTo>
                    <a:pt x="50" y="51"/>
                  </a:moveTo>
                  <a:lnTo>
                    <a:pt x="50" y="51"/>
                  </a:lnTo>
                  <a:lnTo>
                    <a:pt x="50" y="56"/>
                  </a:lnTo>
                  <a:lnTo>
                    <a:pt x="56" y="61"/>
                  </a:lnTo>
                  <a:lnTo>
                    <a:pt x="50" y="61"/>
                  </a:lnTo>
                  <a:lnTo>
                    <a:pt x="40" y="66"/>
                  </a:lnTo>
                  <a:lnTo>
                    <a:pt x="40" y="66"/>
                  </a:lnTo>
                  <a:lnTo>
                    <a:pt x="40" y="66"/>
                  </a:lnTo>
                  <a:lnTo>
                    <a:pt x="45" y="71"/>
                  </a:lnTo>
                  <a:lnTo>
                    <a:pt x="40" y="76"/>
                  </a:lnTo>
                  <a:lnTo>
                    <a:pt x="30" y="76"/>
                  </a:lnTo>
                  <a:lnTo>
                    <a:pt x="20" y="76"/>
                  </a:lnTo>
                  <a:lnTo>
                    <a:pt x="20" y="76"/>
                  </a:lnTo>
                  <a:lnTo>
                    <a:pt x="15" y="66"/>
                  </a:lnTo>
                  <a:lnTo>
                    <a:pt x="5" y="46"/>
                  </a:lnTo>
                  <a:lnTo>
                    <a:pt x="10" y="41"/>
                  </a:lnTo>
                  <a:lnTo>
                    <a:pt x="10" y="36"/>
                  </a:lnTo>
                  <a:lnTo>
                    <a:pt x="5" y="26"/>
                  </a:lnTo>
                  <a:lnTo>
                    <a:pt x="5" y="11"/>
                  </a:lnTo>
                  <a:lnTo>
                    <a:pt x="0" y="0"/>
                  </a:lnTo>
                  <a:lnTo>
                    <a:pt x="10" y="0"/>
                  </a:lnTo>
                  <a:lnTo>
                    <a:pt x="15" y="5"/>
                  </a:lnTo>
                  <a:lnTo>
                    <a:pt x="15" y="11"/>
                  </a:lnTo>
                  <a:lnTo>
                    <a:pt x="20" y="16"/>
                  </a:lnTo>
                  <a:lnTo>
                    <a:pt x="20" y="21"/>
                  </a:lnTo>
                  <a:lnTo>
                    <a:pt x="25" y="16"/>
                  </a:lnTo>
                  <a:lnTo>
                    <a:pt x="30" y="21"/>
                  </a:lnTo>
                  <a:lnTo>
                    <a:pt x="35" y="26"/>
                  </a:lnTo>
                  <a:lnTo>
                    <a:pt x="40" y="31"/>
                  </a:lnTo>
                  <a:lnTo>
                    <a:pt x="40" y="31"/>
                  </a:lnTo>
                  <a:lnTo>
                    <a:pt x="40" y="31"/>
                  </a:lnTo>
                  <a:lnTo>
                    <a:pt x="45" y="36"/>
                  </a:lnTo>
                  <a:lnTo>
                    <a:pt x="50" y="36"/>
                  </a:lnTo>
                  <a:lnTo>
                    <a:pt x="50" y="41"/>
                  </a:lnTo>
                  <a:lnTo>
                    <a:pt x="50" y="46"/>
                  </a:lnTo>
                  <a:lnTo>
                    <a:pt x="50" y="46"/>
                  </a:lnTo>
                  <a:lnTo>
                    <a:pt x="50" y="5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3" name="Freeform 157"/>
            <p:cNvSpPr>
              <a:spLocks/>
            </p:cNvSpPr>
            <p:nvPr/>
          </p:nvSpPr>
          <p:spPr bwMode="auto">
            <a:xfrm>
              <a:off x="4826001" y="4267200"/>
              <a:ext cx="47625" cy="88900"/>
            </a:xfrm>
            <a:custGeom>
              <a:avLst/>
              <a:gdLst>
                <a:gd name="T0" fmla="*/ 0 w 30"/>
                <a:gd name="T1" fmla="*/ 21 h 56"/>
                <a:gd name="T2" fmla="*/ 0 w 30"/>
                <a:gd name="T3" fmla="*/ 21 h 56"/>
                <a:gd name="T4" fmla="*/ 5 w 30"/>
                <a:gd name="T5" fmla="*/ 21 h 56"/>
                <a:gd name="T6" fmla="*/ 5 w 30"/>
                <a:gd name="T7" fmla="*/ 0 h 56"/>
                <a:gd name="T8" fmla="*/ 5 w 30"/>
                <a:gd name="T9" fmla="*/ 5 h 56"/>
                <a:gd name="T10" fmla="*/ 5 w 30"/>
                <a:gd name="T11" fmla="*/ 5 h 56"/>
                <a:gd name="T12" fmla="*/ 5 w 30"/>
                <a:gd name="T13" fmla="*/ 0 h 56"/>
                <a:gd name="T14" fmla="*/ 10 w 30"/>
                <a:gd name="T15" fmla="*/ 0 h 56"/>
                <a:gd name="T16" fmla="*/ 10 w 30"/>
                <a:gd name="T17" fmla="*/ 5 h 56"/>
                <a:gd name="T18" fmla="*/ 20 w 30"/>
                <a:gd name="T19" fmla="*/ 5 h 56"/>
                <a:gd name="T20" fmla="*/ 20 w 30"/>
                <a:gd name="T21" fmla="*/ 10 h 56"/>
                <a:gd name="T22" fmla="*/ 20 w 30"/>
                <a:gd name="T23" fmla="*/ 10 h 56"/>
                <a:gd name="T24" fmla="*/ 25 w 30"/>
                <a:gd name="T25" fmla="*/ 21 h 56"/>
                <a:gd name="T26" fmla="*/ 25 w 30"/>
                <a:gd name="T27" fmla="*/ 36 h 56"/>
                <a:gd name="T28" fmla="*/ 30 w 30"/>
                <a:gd name="T29" fmla="*/ 46 h 56"/>
                <a:gd name="T30" fmla="*/ 30 w 30"/>
                <a:gd name="T31" fmla="*/ 51 h 56"/>
                <a:gd name="T32" fmla="*/ 25 w 30"/>
                <a:gd name="T33" fmla="*/ 56 h 56"/>
                <a:gd name="T34" fmla="*/ 25 w 30"/>
                <a:gd name="T35" fmla="*/ 56 h 56"/>
                <a:gd name="T36" fmla="*/ 10 w 30"/>
                <a:gd name="T37" fmla="*/ 36 h 56"/>
                <a:gd name="T38" fmla="*/ 0 w 30"/>
                <a:gd name="T39" fmla="*/ 2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56">
                  <a:moveTo>
                    <a:pt x="0" y="21"/>
                  </a:moveTo>
                  <a:lnTo>
                    <a:pt x="0" y="21"/>
                  </a:lnTo>
                  <a:lnTo>
                    <a:pt x="5" y="21"/>
                  </a:lnTo>
                  <a:lnTo>
                    <a:pt x="5" y="0"/>
                  </a:lnTo>
                  <a:lnTo>
                    <a:pt x="5" y="5"/>
                  </a:lnTo>
                  <a:lnTo>
                    <a:pt x="5" y="5"/>
                  </a:lnTo>
                  <a:lnTo>
                    <a:pt x="5" y="0"/>
                  </a:lnTo>
                  <a:lnTo>
                    <a:pt x="10" y="0"/>
                  </a:lnTo>
                  <a:lnTo>
                    <a:pt x="10" y="5"/>
                  </a:lnTo>
                  <a:lnTo>
                    <a:pt x="20" y="5"/>
                  </a:lnTo>
                  <a:lnTo>
                    <a:pt x="20" y="10"/>
                  </a:lnTo>
                  <a:lnTo>
                    <a:pt x="20" y="10"/>
                  </a:lnTo>
                  <a:lnTo>
                    <a:pt x="25" y="21"/>
                  </a:lnTo>
                  <a:lnTo>
                    <a:pt x="25" y="36"/>
                  </a:lnTo>
                  <a:lnTo>
                    <a:pt x="30" y="46"/>
                  </a:lnTo>
                  <a:lnTo>
                    <a:pt x="30" y="51"/>
                  </a:lnTo>
                  <a:lnTo>
                    <a:pt x="25" y="56"/>
                  </a:lnTo>
                  <a:lnTo>
                    <a:pt x="25" y="56"/>
                  </a:lnTo>
                  <a:lnTo>
                    <a:pt x="10" y="36"/>
                  </a:lnTo>
                  <a:lnTo>
                    <a:pt x="0"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4" name="Freeform 158"/>
            <p:cNvSpPr>
              <a:spLocks/>
            </p:cNvSpPr>
            <p:nvPr/>
          </p:nvSpPr>
          <p:spPr bwMode="auto">
            <a:xfrm>
              <a:off x="4784726" y="4267200"/>
              <a:ext cx="104775" cy="161925"/>
            </a:xfrm>
            <a:custGeom>
              <a:avLst/>
              <a:gdLst>
                <a:gd name="T0" fmla="*/ 51 w 66"/>
                <a:gd name="T1" fmla="*/ 56 h 102"/>
                <a:gd name="T2" fmla="*/ 51 w 66"/>
                <a:gd name="T3" fmla="*/ 56 h 102"/>
                <a:gd name="T4" fmla="*/ 61 w 66"/>
                <a:gd name="T5" fmla="*/ 76 h 102"/>
                <a:gd name="T6" fmla="*/ 66 w 66"/>
                <a:gd name="T7" fmla="*/ 86 h 102"/>
                <a:gd name="T8" fmla="*/ 61 w 66"/>
                <a:gd name="T9" fmla="*/ 86 h 102"/>
                <a:gd name="T10" fmla="*/ 56 w 66"/>
                <a:gd name="T11" fmla="*/ 96 h 102"/>
                <a:gd name="T12" fmla="*/ 51 w 66"/>
                <a:gd name="T13" fmla="*/ 96 h 102"/>
                <a:gd name="T14" fmla="*/ 51 w 66"/>
                <a:gd name="T15" fmla="*/ 102 h 102"/>
                <a:gd name="T16" fmla="*/ 51 w 66"/>
                <a:gd name="T17" fmla="*/ 102 h 102"/>
                <a:gd name="T18" fmla="*/ 46 w 66"/>
                <a:gd name="T19" fmla="*/ 96 h 102"/>
                <a:gd name="T20" fmla="*/ 46 w 66"/>
                <a:gd name="T21" fmla="*/ 96 h 102"/>
                <a:gd name="T22" fmla="*/ 46 w 66"/>
                <a:gd name="T23" fmla="*/ 102 h 102"/>
                <a:gd name="T24" fmla="*/ 36 w 66"/>
                <a:gd name="T25" fmla="*/ 96 h 102"/>
                <a:gd name="T26" fmla="*/ 31 w 66"/>
                <a:gd name="T27" fmla="*/ 102 h 102"/>
                <a:gd name="T28" fmla="*/ 31 w 66"/>
                <a:gd name="T29" fmla="*/ 96 h 102"/>
                <a:gd name="T30" fmla="*/ 26 w 66"/>
                <a:gd name="T31" fmla="*/ 96 h 102"/>
                <a:gd name="T32" fmla="*/ 26 w 66"/>
                <a:gd name="T33" fmla="*/ 91 h 102"/>
                <a:gd name="T34" fmla="*/ 20 w 66"/>
                <a:gd name="T35" fmla="*/ 91 h 102"/>
                <a:gd name="T36" fmla="*/ 20 w 66"/>
                <a:gd name="T37" fmla="*/ 96 h 102"/>
                <a:gd name="T38" fmla="*/ 15 w 66"/>
                <a:gd name="T39" fmla="*/ 96 h 102"/>
                <a:gd name="T40" fmla="*/ 20 w 66"/>
                <a:gd name="T41" fmla="*/ 86 h 102"/>
                <a:gd name="T42" fmla="*/ 20 w 66"/>
                <a:gd name="T43" fmla="*/ 71 h 102"/>
                <a:gd name="T44" fmla="*/ 15 w 66"/>
                <a:gd name="T45" fmla="*/ 61 h 102"/>
                <a:gd name="T46" fmla="*/ 10 w 66"/>
                <a:gd name="T47" fmla="*/ 56 h 102"/>
                <a:gd name="T48" fmla="*/ 5 w 66"/>
                <a:gd name="T49" fmla="*/ 56 h 102"/>
                <a:gd name="T50" fmla="*/ 5 w 66"/>
                <a:gd name="T51" fmla="*/ 56 h 102"/>
                <a:gd name="T52" fmla="*/ 5 w 66"/>
                <a:gd name="T53" fmla="*/ 51 h 102"/>
                <a:gd name="T54" fmla="*/ 0 w 66"/>
                <a:gd name="T55" fmla="*/ 46 h 102"/>
                <a:gd name="T56" fmla="*/ 0 w 66"/>
                <a:gd name="T57" fmla="*/ 41 h 102"/>
                <a:gd name="T58" fmla="*/ 0 w 66"/>
                <a:gd name="T59" fmla="*/ 31 h 102"/>
                <a:gd name="T60" fmla="*/ 0 w 66"/>
                <a:gd name="T61" fmla="*/ 26 h 102"/>
                <a:gd name="T62" fmla="*/ 0 w 66"/>
                <a:gd name="T63" fmla="*/ 26 h 102"/>
                <a:gd name="T64" fmla="*/ 0 w 66"/>
                <a:gd name="T65" fmla="*/ 21 h 102"/>
                <a:gd name="T66" fmla="*/ 5 w 66"/>
                <a:gd name="T67" fmla="*/ 21 h 102"/>
                <a:gd name="T68" fmla="*/ 5 w 66"/>
                <a:gd name="T69" fmla="*/ 15 h 102"/>
                <a:gd name="T70" fmla="*/ 10 w 66"/>
                <a:gd name="T71" fmla="*/ 15 h 102"/>
                <a:gd name="T72" fmla="*/ 10 w 66"/>
                <a:gd name="T73" fmla="*/ 15 h 102"/>
                <a:gd name="T74" fmla="*/ 10 w 66"/>
                <a:gd name="T75" fmla="*/ 10 h 102"/>
                <a:gd name="T76" fmla="*/ 20 w 66"/>
                <a:gd name="T77" fmla="*/ 10 h 102"/>
                <a:gd name="T78" fmla="*/ 20 w 66"/>
                <a:gd name="T79" fmla="*/ 10 h 102"/>
                <a:gd name="T80" fmla="*/ 20 w 66"/>
                <a:gd name="T81" fmla="*/ 0 h 102"/>
                <a:gd name="T82" fmla="*/ 26 w 66"/>
                <a:gd name="T83" fmla="*/ 0 h 102"/>
                <a:gd name="T84" fmla="*/ 26 w 66"/>
                <a:gd name="T85" fmla="*/ 0 h 102"/>
                <a:gd name="T86" fmla="*/ 31 w 66"/>
                <a:gd name="T87" fmla="*/ 0 h 102"/>
                <a:gd name="T88" fmla="*/ 31 w 66"/>
                <a:gd name="T89" fmla="*/ 21 h 102"/>
                <a:gd name="T90" fmla="*/ 26 w 66"/>
                <a:gd name="T91" fmla="*/ 21 h 102"/>
                <a:gd name="T92" fmla="*/ 36 w 66"/>
                <a:gd name="T93" fmla="*/ 36 h 102"/>
                <a:gd name="T94" fmla="*/ 51 w 66"/>
                <a:gd name="T95" fmla="*/ 56 h 102"/>
                <a:gd name="T96" fmla="*/ 51 w 66"/>
                <a:gd name="T97" fmla="*/ 5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6" h="102">
                  <a:moveTo>
                    <a:pt x="51" y="56"/>
                  </a:moveTo>
                  <a:lnTo>
                    <a:pt x="51" y="56"/>
                  </a:lnTo>
                  <a:lnTo>
                    <a:pt x="61" y="76"/>
                  </a:lnTo>
                  <a:lnTo>
                    <a:pt x="66" y="86"/>
                  </a:lnTo>
                  <a:lnTo>
                    <a:pt x="61" y="86"/>
                  </a:lnTo>
                  <a:lnTo>
                    <a:pt x="56" y="96"/>
                  </a:lnTo>
                  <a:lnTo>
                    <a:pt x="51" y="96"/>
                  </a:lnTo>
                  <a:lnTo>
                    <a:pt x="51" y="102"/>
                  </a:lnTo>
                  <a:lnTo>
                    <a:pt x="51" y="102"/>
                  </a:lnTo>
                  <a:lnTo>
                    <a:pt x="46" y="96"/>
                  </a:lnTo>
                  <a:lnTo>
                    <a:pt x="46" y="96"/>
                  </a:lnTo>
                  <a:lnTo>
                    <a:pt x="46" y="102"/>
                  </a:lnTo>
                  <a:lnTo>
                    <a:pt x="36" y="96"/>
                  </a:lnTo>
                  <a:lnTo>
                    <a:pt x="31" y="102"/>
                  </a:lnTo>
                  <a:lnTo>
                    <a:pt x="31" y="96"/>
                  </a:lnTo>
                  <a:lnTo>
                    <a:pt x="26" y="96"/>
                  </a:lnTo>
                  <a:lnTo>
                    <a:pt x="26" y="91"/>
                  </a:lnTo>
                  <a:lnTo>
                    <a:pt x="20" y="91"/>
                  </a:lnTo>
                  <a:lnTo>
                    <a:pt x="20" y="96"/>
                  </a:lnTo>
                  <a:lnTo>
                    <a:pt x="15" y="96"/>
                  </a:lnTo>
                  <a:lnTo>
                    <a:pt x="20" y="86"/>
                  </a:lnTo>
                  <a:lnTo>
                    <a:pt x="20" y="71"/>
                  </a:lnTo>
                  <a:lnTo>
                    <a:pt x="15" y="61"/>
                  </a:lnTo>
                  <a:lnTo>
                    <a:pt x="10" y="56"/>
                  </a:lnTo>
                  <a:lnTo>
                    <a:pt x="5" y="56"/>
                  </a:lnTo>
                  <a:lnTo>
                    <a:pt x="5" y="56"/>
                  </a:lnTo>
                  <a:lnTo>
                    <a:pt x="5" y="51"/>
                  </a:lnTo>
                  <a:lnTo>
                    <a:pt x="0" y="46"/>
                  </a:lnTo>
                  <a:lnTo>
                    <a:pt x="0" y="41"/>
                  </a:lnTo>
                  <a:lnTo>
                    <a:pt x="0" y="31"/>
                  </a:lnTo>
                  <a:lnTo>
                    <a:pt x="0" y="26"/>
                  </a:lnTo>
                  <a:lnTo>
                    <a:pt x="0" y="26"/>
                  </a:lnTo>
                  <a:lnTo>
                    <a:pt x="0" y="21"/>
                  </a:lnTo>
                  <a:lnTo>
                    <a:pt x="5" y="21"/>
                  </a:lnTo>
                  <a:lnTo>
                    <a:pt x="5" y="15"/>
                  </a:lnTo>
                  <a:lnTo>
                    <a:pt x="10" y="15"/>
                  </a:lnTo>
                  <a:lnTo>
                    <a:pt x="10" y="15"/>
                  </a:lnTo>
                  <a:lnTo>
                    <a:pt x="10" y="10"/>
                  </a:lnTo>
                  <a:lnTo>
                    <a:pt x="20" y="10"/>
                  </a:lnTo>
                  <a:lnTo>
                    <a:pt x="20" y="10"/>
                  </a:lnTo>
                  <a:lnTo>
                    <a:pt x="20" y="0"/>
                  </a:lnTo>
                  <a:lnTo>
                    <a:pt x="26" y="0"/>
                  </a:lnTo>
                  <a:lnTo>
                    <a:pt x="26" y="0"/>
                  </a:lnTo>
                  <a:lnTo>
                    <a:pt x="31" y="0"/>
                  </a:lnTo>
                  <a:lnTo>
                    <a:pt x="31" y="21"/>
                  </a:lnTo>
                  <a:lnTo>
                    <a:pt x="26" y="21"/>
                  </a:lnTo>
                  <a:lnTo>
                    <a:pt x="36" y="36"/>
                  </a:lnTo>
                  <a:lnTo>
                    <a:pt x="51" y="56"/>
                  </a:lnTo>
                  <a:lnTo>
                    <a:pt x="51" y="5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5" name="Freeform 159"/>
            <p:cNvSpPr>
              <a:spLocks/>
            </p:cNvSpPr>
            <p:nvPr/>
          </p:nvSpPr>
          <p:spPr bwMode="auto">
            <a:xfrm>
              <a:off x="4865689" y="4403725"/>
              <a:ext cx="71438" cy="49213"/>
            </a:xfrm>
            <a:custGeom>
              <a:avLst/>
              <a:gdLst>
                <a:gd name="T0" fmla="*/ 45 w 45"/>
                <a:gd name="T1" fmla="*/ 10 h 31"/>
                <a:gd name="T2" fmla="*/ 45 w 45"/>
                <a:gd name="T3" fmla="*/ 10 h 31"/>
                <a:gd name="T4" fmla="*/ 40 w 45"/>
                <a:gd name="T5" fmla="*/ 10 h 31"/>
                <a:gd name="T6" fmla="*/ 40 w 45"/>
                <a:gd name="T7" fmla="*/ 10 h 31"/>
                <a:gd name="T8" fmla="*/ 40 w 45"/>
                <a:gd name="T9" fmla="*/ 16 h 31"/>
                <a:gd name="T10" fmla="*/ 35 w 45"/>
                <a:gd name="T11" fmla="*/ 16 h 31"/>
                <a:gd name="T12" fmla="*/ 30 w 45"/>
                <a:gd name="T13" fmla="*/ 21 h 31"/>
                <a:gd name="T14" fmla="*/ 30 w 45"/>
                <a:gd name="T15" fmla="*/ 21 h 31"/>
                <a:gd name="T16" fmla="*/ 30 w 45"/>
                <a:gd name="T17" fmla="*/ 26 h 31"/>
                <a:gd name="T18" fmla="*/ 25 w 45"/>
                <a:gd name="T19" fmla="*/ 26 h 31"/>
                <a:gd name="T20" fmla="*/ 25 w 45"/>
                <a:gd name="T21" fmla="*/ 26 h 31"/>
                <a:gd name="T22" fmla="*/ 25 w 45"/>
                <a:gd name="T23" fmla="*/ 26 h 31"/>
                <a:gd name="T24" fmla="*/ 20 w 45"/>
                <a:gd name="T25" fmla="*/ 31 h 31"/>
                <a:gd name="T26" fmla="*/ 20 w 45"/>
                <a:gd name="T27" fmla="*/ 26 h 31"/>
                <a:gd name="T28" fmla="*/ 20 w 45"/>
                <a:gd name="T29" fmla="*/ 26 h 31"/>
                <a:gd name="T30" fmla="*/ 20 w 45"/>
                <a:gd name="T31" fmla="*/ 26 h 31"/>
                <a:gd name="T32" fmla="*/ 15 w 45"/>
                <a:gd name="T33" fmla="*/ 26 h 31"/>
                <a:gd name="T34" fmla="*/ 15 w 45"/>
                <a:gd name="T35" fmla="*/ 26 h 31"/>
                <a:gd name="T36" fmla="*/ 10 w 45"/>
                <a:gd name="T37" fmla="*/ 26 h 31"/>
                <a:gd name="T38" fmla="*/ 10 w 45"/>
                <a:gd name="T39" fmla="*/ 26 h 31"/>
                <a:gd name="T40" fmla="*/ 10 w 45"/>
                <a:gd name="T41" fmla="*/ 26 h 31"/>
                <a:gd name="T42" fmla="*/ 5 w 45"/>
                <a:gd name="T43" fmla="*/ 21 h 31"/>
                <a:gd name="T44" fmla="*/ 5 w 45"/>
                <a:gd name="T45" fmla="*/ 21 h 31"/>
                <a:gd name="T46" fmla="*/ 0 w 45"/>
                <a:gd name="T47" fmla="*/ 16 h 31"/>
                <a:gd name="T48" fmla="*/ 0 w 45"/>
                <a:gd name="T49" fmla="*/ 16 h 31"/>
                <a:gd name="T50" fmla="*/ 0 w 45"/>
                <a:gd name="T51" fmla="*/ 10 h 31"/>
                <a:gd name="T52" fmla="*/ 5 w 45"/>
                <a:gd name="T53" fmla="*/ 10 h 31"/>
                <a:gd name="T54" fmla="*/ 10 w 45"/>
                <a:gd name="T55" fmla="*/ 0 h 31"/>
                <a:gd name="T56" fmla="*/ 15 w 45"/>
                <a:gd name="T57" fmla="*/ 0 h 31"/>
                <a:gd name="T58" fmla="*/ 15 w 45"/>
                <a:gd name="T59" fmla="*/ 0 h 31"/>
                <a:gd name="T60" fmla="*/ 25 w 45"/>
                <a:gd name="T61" fmla="*/ 0 h 31"/>
                <a:gd name="T62" fmla="*/ 35 w 45"/>
                <a:gd name="T63" fmla="*/ 0 h 31"/>
                <a:gd name="T64" fmla="*/ 40 w 45"/>
                <a:gd name="T65" fmla="*/ 5 h 31"/>
                <a:gd name="T66" fmla="*/ 45 w 45"/>
                <a:gd name="T67" fmla="*/ 5 h 31"/>
                <a:gd name="T68" fmla="*/ 45 w 45"/>
                <a:gd name="T69"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 h="31">
                  <a:moveTo>
                    <a:pt x="45" y="10"/>
                  </a:moveTo>
                  <a:lnTo>
                    <a:pt x="45" y="10"/>
                  </a:lnTo>
                  <a:lnTo>
                    <a:pt x="40" y="10"/>
                  </a:lnTo>
                  <a:lnTo>
                    <a:pt x="40" y="10"/>
                  </a:lnTo>
                  <a:lnTo>
                    <a:pt x="40" y="16"/>
                  </a:lnTo>
                  <a:lnTo>
                    <a:pt x="35" y="16"/>
                  </a:lnTo>
                  <a:lnTo>
                    <a:pt x="30" y="21"/>
                  </a:lnTo>
                  <a:lnTo>
                    <a:pt x="30" y="21"/>
                  </a:lnTo>
                  <a:lnTo>
                    <a:pt x="30" y="26"/>
                  </a:lnTo>
                  <a:lnTo>
                    <a:pt x="25" y="26"/>
                  </a:lnTo>
                  <a:lnTo>
                    <a:pt x="25" y="26"/>
                  </a:lnTo>
                  <a:lnTo>
                    <a:pt x="25" y="26"/>
                  </a:lnTo>
                  <a:lnTo>
                    <a:pt x="20" y="31"/>
                  </a:lnTo>
                  <a:lnTo>
                    <a:pt x="20" y="26"/>
                  </a:lnTo>
                  <a:lnTo>
                    <a:pt x="20" y="26"/>
                  </a:lnTo>
                  <a:lnTo>
                    <a:pt x="20" y="26"/>
                  </a:lnTo>
                  <a:lnTo>
                    <a:pt x="15" y="26"/>
                  </a:lnTo>
                  <a:lnTo>
                    <a:pt x="15" y="26"/>
                  </a:lnTo>
                  <a:lnTo>
                    <a:pt x="10" y="26"/>
                  </a:lnTo>
                  <a:lnTo>
                    <a:pt x="10" y="26"/>
                  </a:lnTo>
                  <a:lnTo>
                    <a:pt x="10" y="26"/>
                  </a:lnTo>
                  <a:lnTo>
                    <a:pt x="5" y="21"/>
                  </a:lnTo>
                  <a:lnTo>
                    <a:pt x="5" y="21"/>
                  </a:lnTo>
                  <a:lnTo>
                    <a:pt x="0" y="16"/>
                  </a:lnTo>
                  <a:lnTo>
                    <a:pt x="0" y="16"/>
                  </a:lnTo>
                  <a:lnTo>
                    <a:pt x="0" y="10"/>
                  </a:lnTo>
                  <a:lnTo>
                    <a:pt x="5" y="10"/>
                  </a:lnTo>
                  <a:lnTo>
                    <a:pt x="10" y="0"/>
                  </a:lnTo>
                  <a:lnTo>
                    <a:pt x="15" y="0"/>
                  </a:lnTo>
                  <a:lnTo>
                    <a:pt x="15" y="0"/>
                  </a:lnTo>
                  <a:lnTo>
                    <a:pt x="25" y="0"/>
                  </a:lnTo>
                  <a:lnTo>
                    <a:pt x="35" y="0"/>
                  </a:lnTo>
                  <a:lnTo>
                    <a:pt x="40" y="5"/>
                  </a:lnTo>
                  <a:lnTo>
                    <a:pt x="45" y="5"/>
                  </a:lnTo>
                  <a:lnTo>
                    <a:pt x="45"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6" name="Freeform 160"/>
            <p:cNvSpPr>
              <a:spLocks/>
            </p:cNvSpPr>
            <p:nvPr/>
          </p:nvSpPr>
          <p:spPr bwMode="auto">
            <a:xfrm>
              <a:off x="4776789" y="4411663"/>
              <a:ext cx="128588" cy="65088"/>
            </a:xfrm>
            <a:custGeom>
              <a:avLst/>
              <a:gdLst>
                <a:gd name="T0" fmla="*/ 76 w 81"/>
                <a:gd name="T1" fmla="*/ 21 h 41"/>
                <a:gd name="T2" fmla="*/ 76 w 81"/>
                <a:gd name="T3" fmla="*/ 21 h 41"/>
                <a:gd name="T4" fmla="*/ 76 w 81"/>
                <a:gd name="T5" fmla="*/ 21 h 41"/>
                <a:gd name="T6" fmla="*/ 76 w 81"/>
                <a:gd name="T7" fmla="*/ 26 h 41"/>
                <a:gd name="T8" fmla="*/ 76 w 81"/>
                <a:gd name="T9" fmla="*/ 26 h 41"/>
                <a:gd name="T10" fmla="*/ 81 w 81"/>
                <a:gd name="T11" fmla="*/ 31 h 41"/>
                <a:gd name="T12" fmla="*/ 81 w 81"/>
                <a:gd name="T13" fmla="*/ 36 h 41"/>
                <a:gd name="T14" fmla="*/ 76 w 81"/>
                <a:gd name="T15" fmla="*/ 41 h 41"/>
                <a:gd name="T16" fmla="*/ 71 w 81"/>
                <a:gd name="T17" fmla="*/ 41 h 41"/>
                <a:gd name="T18" fmla="*/ 71 w 81"/>
                <a:gd name="T19" fmla="*/ 36 h 41"/>
                <a:gd name="T20" fmla="*/ 56 w 81"/>
                <a:gd name="T21" fmla="*/ 41 h 41"/>
                <a:gd name="T22" fmla="*/ 10 w 81"/>
                <a:gd name="T23" fmla="*/ 36 h 41"/>
                <a:gd name="T24" fmla="*/ 5 w 81"/>
                <a:gd name="T25" fmla="*/ 36 h 41"/>
                <a:gd name="T26" fmla="*/ 0 w 81"/>
                <a:gd name="T27" fmla="*/ 31 h 41"/>
                <a:gd name="T28" fmla="*/ 0 w 81"/>
                <a:gd name="T29" fmla="*/ 31 h 41"/>
                <a:gd name="T30" fmla="*/ 0 w 81"/>
                <a:gd name="T31" fmla="*/ 31 h 41"/>
                <a:gd name="T32" fmla="*/ 10 w 81"/>
                <a:gd name="T33" fmla="*/ 26 h 41"/>
                <a:gd name="T34" fmla="*/ 10 w 81"/>
                <a:gd name="T35" fmla="*/ 21 h 41"/>
                <a:gd name="T36" fmla="*/ 10 w 81"/>
                <a:gd name="T37" fmla="*/ 21 h 41"/>
                <a:gd name="T38" fmla="*/ 15 w 81"/>
                <a:gd name="T39" fmla="*/ 21 h 41"/>
                <a:gd name="T40" fmla="*/ 10 w 81"/>
                <a:gd name="T41" fmla="*/ 16 h 41"/>
                <a:gd name="T42" fmla="*/ 15 w 81"/>
                <a:gd name="T43" fmla="*/ 11 h 41"/>
                <a:gd name="T44" fmla="*/ 10 w 81"/>
                <a:gd name="T45" fmla="*/ 11 h 41"/>
                <a:gd name="T46" fmla="*/ 20 w 81"/>
                <a:gd name="T47" fmla="*/ 5 h 41"/>
                <a:gd name="T48" fmla="*/ 20 w 81"/>
                <a:gd name="T49" fmla="*/ 5 h 41"/>
                <a:gd name="T50" fmla="*/ 25 w 81"/>
                <a:gd name="T51" fmla="*/ 5 h 41"/>
                <a:gd name="T52" fmla="*/ 25 w 81"/>
                <a:gd name="T53" fmla="*/ 0 h 41"/>
                <a:gd name="T54" fmla="*/ 31 w 81"/>
                <a:gd name="T55" fmla="*/ 0 h 41"/>
                <a:gd name="T56" fmla="*/ 31 w 81"/>
                <a:gd name="T57" fmla="*/ 5 h 41"/>
                <a:gd name="T58" fmla="*/ 36 w 81"/>
                <a:gd name="T59" fmla="*/ 5 h 41"/>
                <a:gd name="T60" fmla="*/ 36 w 81"/>
                <a:gd name="T61" fmla="*/ 11 h 41"/>
                <a:gd name="T62" fmla="*/ 41 w 81"/>
                <a:gd name="T63" fmla="*/ 5 h 41"/>
                <a:gd name="T64" fmla="*/ 51 w 81"/>
                <a:gd name="T65" fmla="*/ 11 h 41"/>
                <a:gd name="T66" fmla="*/ 51 w 81"/>
                <a:gd name="T67" fmla="*/ 5 h 41"/>
                <a:gd name="T68" fmla="*/ 51 w 81"/>
                <a:gd name="T69" fmla="*/ 5 h 41"/>
                <a:gd name="T70" fmla="*/ 56 w 81"/>
                <a:gd name="T71" fmla="*/ 11 h 41"/>
                <a:gd name="T72" fmla="*/ 56 w 81"/>
                <a:gd name="T73" fmla="*/ 11 h 41"/>
                <a:gd name="T74" fmla="*/ 56 w 81"/>
                <a:gd name="T75" fmla="*/ 11 h 41"/>
                <a:gd name="T76" fmla="*/ 61 w 81"/>
                <a:gd name="T77" fmla="*/ 16 h 41"/>
                <a:gd name="T78" fmla="*/ 61 w 81"/>
                <a:gd name="T79" fmla="*/ 16 h 41"/>
                <a:gd name="T80" fmla="*/ 66 w 81"/>
                <a:gd name="T81" fmla="*/ 21 h 41"/>
                <a:gd name="T82" fmla="*/ 66 w 81"/>
                <a:gd name="T83" fmla="*/ 21 h 41"/>
                <a:gd name="T84" fmla="*/ 66 w 81"/>
                <a:gd name="T85" fmla="*/ 21 h 41"/>
                <a:gd name="T86" fmla="*/ 71 w 81"/>
                <a:gd name="T87" fmla="*/ 21 h 41"/>
                <a:gd name="T88" fmla="*/ 71 w 81"/>
                <a:gd name="T89" fmla="*/ 21 h 41"/>
                <a:gd name="T90" fmla="*/ 76 w 81"/>
                <a:gd name="T91" fmla="*/ 21 h 41"/>
                <a:gd name="T92" fmla="*/ 76 w 81"/>
                <a:gd name="T93"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 h="41">
                  <a:moveTo>
                    <a:pt x="76" y="21"/>
                  </a:moveTo>
                  <a:lnTo>
                    <a:pt x="76" y="21"/>
                  </a:lnTo>
                  <a:lnTo>
                    <a:pt x="76" y="21"/>
                  </a:lnTo>
                  <a:lnTo>
                    <a:pt x="76" y="26"/>
                  </a:lnTo>
                  <a:lnTo>
                    <a:pt x="76" y="26"/>
                  </a:lnTo>
                  <a:lnTo>
                    <a:pt x="81" y="31"/>
                  </a:lnTo>
                  <a:lnTo>
                    <a:pt x="81" y="36"/>
                  </a:lnTo>
                  <a:lnTo>
                    <a:pt x="76" y="41"/>
                  </a:lnTo>
                  <a:lnTo>
                    <a:pt x="71" y="41"/>
                  </a:lnTo>
                  <a:lnTo>
                    <a:pt x="71" y="36"/>
                  </a:lnTo>
                  <a:lnTo>
                    <a:pt x="56" y="41"/>
                  </a:lnTo>
                  <a:lnTo>
                    <a:pt x="10" y="36"/>
                  </a:lnTo>
                  <a:lnTo>
                    <a:pt x="5" y="36"/>
                  </a:lnTo>
                  <a:lnTo>
                    <a:pt x="0" y="31"/>
                  </a:lnTo>
                  <a:lnTo>
                    <a:pt x="0" y="31"/>
                  </a:lnTo>
                  <a:lnTo>
                    <a:pt x="0" y="31"/>
                  </a:lnTo>
                  <a:lnTo>
                    <a:pt x="10" y="26"/>
                  </a:lnTo>
                  <a:lnTo>
                    <a:pt x="10" y="21"/>
                  </a:lnTo>
                  <a:lnTo>
                    <a:pt x="10" y="21"/>
                  </a:lnTo>
                  <a:lnTo>
                    <a:pt x="15" y="21"/>
                  </a:lnTo>
                  <a:lnTo>
                    <a:pt x="10" y="16"/>
                  </a:lnTo>
                  <a:lnTo>
                    <a:pt x="15" y="11"/>
                  </a:lnTo>
                  <a:lnTo>
                    <a:pt x="10" y="11"/>
                  </a:lnTo>
                  <a:lnTo>
                    <a:pt x="20" y="5"/>
                  </a:lnTo>
                  <a:lnTo>
                    <a:pt x="20" y="5"/>
                  </a:lnTo>
                  <a:lnTo>
                    <a:pt x="25" y="5"/>
                  </a:lnTo>
                  <a:lnTo>
                    <a:pt x="25" y="0"/>
                  </a:lnTo>
                  <a:lnTo>
                    <a:pt x="31" y="0"/>
                  </a:lnTo>
                  <a:lnTo>
                    <a:pt x="31" y="5"/>
                  </a:lnTo>
                  <a:lnTo>
                    <a:pt x="36" y="5"/>
                  </a:lnTo>
                  <a:lnTo>
                    <a:pt x="36" y="11"/>
                  </a:lnTo>
                  <a:lnTo>
                    <a:pt x="41" y="5"/>
                  </a:lnTo>
                  <a:lnTo>
                    <a:pt x="51" y="11"/>
                  </a:lnTo>
                  <a:lnTo>
                    <a:pt x="51" y="5"/>
                  </a:lnTo>
                  <a:lnTo>
                    <a:pt x="51" y="5"/>
                  </a:lnTo>
                  <a:lnTo>
                    <a:pt x="56" y="11"/>
                  </a:lnTo>
                  <a:lnTo>
                    <a:pt x="56" y="11"/>
                  </a:lnTo>
                  <a:lnTo>
                    <a:pt x="56" y="11"/>
                  </a:lnTo>
                  <a:lnTo>
                    <a:pt x="61" y="16"/>
                  </a:lnTo>
                  <a:lnTo>
                    <a:pt x="61" y="16"/>
                  </a:lnTo>
                  <a:lnTo>
                    <a:pt x="66" y="21"/>
                  </a:lnTo>
                  <a:lnTo>
                    <a:pt x="66" y="21"/>
                  </a:lnTo>
                  <a:lnTo>
                    <a:pt x="66" y="21"/>
                  </a:lnTo>
                  <a:lnTo>
                    <a:pt x="71" y="21"/>
                  </a:lnTo>
                  <a:lnTo>
                    <a:pt x="71" y="21"/>
                  </a:lnTo>
                  <a:lnTo>
                    <a:pt x="76" y="21"/>
                  </a:lnTo>
                  <a:lnTo>
                    <a:pt x="76"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7" name="Freeform 161"/>
            <p:cNvSpPr>
              <a:spLocks/>
            </p:cNvSpPr>
            <p:nvPr/>
          </p:nvSpPr>
          <p:spPr bwMode="auto">
            <a:xfrm>
              <a:off x="4679951" y="4275138"/>
              <a:ext cx="112713" cy="128588"/>
            </a:xfrm>
            <a:custGeom>
              <a:avLst/>
              <a:gdLst>
                <a:gd name="T0" fmla="*/ 51 w 71"/>
                <a:gd name="T1" fmla="*/ 76 h 81"/>
                <a:gd name="T2" fmla="*/ 51 w 71"/>
                <a:gd name="T3" fmla="*/ 76 h 81"/>
                <a:gd name="T4" fmla="*/ 41 w 71"/>
                <a:gd name="T5" fmla="*/ 81 h 81"/>
                <a:gd name="T6" fmla="*/ 31 w 71"/>
                <a:gd name="T7" fmla="*/ 81 h 81"/>
                <a:gd name="T8" fmla="*/ 31 w 71"/>
                <a:gd name="T9" fmla="*/ 76 h 81"/>
                <a:gd name="T10" fmla="*/ 26 w 71"/>
                <a:gd name="T11" fmla="*/ 71 h 81"/>
                <a:gd name="T12" fmla="*/ 26 w 71"/>
                <a:gd name="T13" fmla="*/ 66 h 81"/>
                <a:gd name="T14" fmla="*/ 26 w 71"/>
                <a:gd name="T15" fmla="*/ 66 h 81"/>
                <a:gd name="T16" fmla="*/ 21 w 71"/>
                <a:gd name="T17" fmla="*/ 61 h 81"/>
                <a:gd name="T18" fmla="*/ 21 w 71"/>
                <a:gd name="T19" fmla="*/ 61 h 81"/>
                <a:gd name="T20" fmla="*/ 16 w 71"/>
                <a:gd name="T21" fmla="*/ 56 h 81"/>
                <a:gd name="T22" fmla="*/ 16 w 71"/>
                <a:gd name="T23" fmla="*/ 51 h 81"/>
                <a:gd name="T24" fmla="*/ 11 w 71"/>
                <a:gd name="T25" fmla="*/ 51 h 81"/>
                <a:gd name="T26" fmla="*/ 5 w 71"/>
                <a:gd name="T27" fmla="*/ 51 h 81"/>
                <a:gd name="T28" fmla="*/ 11 w 71"/>
                <a:gd name="T29" fmla="*/ 46 h 81"/>
                <a:gd name="T30" fmla="*/ 21 w 71"/>
                <a:gd name="T31" fmla="*/ 31 h 81"/>
                <a:gd name="T32" fmla="*/ 11 w 71"/>
                <a:gd name="T33" fmla="*/ 26 h 81"/>
                <a:gd name="T34" fmla="*/ 5 w 71"/>
                <a:gd name="T35" fmla="*/ 16 h 81"/>
                <a:gd name="T36" fmla="*/ 0 w 71"/>
                <a:gd name="T37" fmla="*/ 10 h 81"/>
                <a:gd name="T38" fmla="*/ 5 w 71"/>
                <a:gd name="T39" fmla="*/ 5 h 81"/>
                <a:gd name="T40" fmla="*/ 5 w 71"/>
                <a:gd name="T41" fmla="*/ 10 h 81"/>
                <a:gd name="T42" fmla="*/ 11 w 71"/>
                <a:gd name="T43" fmla="*/ 10 h 81"/>
                <a:gd name="T44" fmla="*/ 11 w 71"/>
                <a:gd name="T45" fmla="*/ 5 h 81"/>
                <a:gd name="T46" fmla="*/ 11 w 71"/>
                <a:gd name="T47" fmla="*/ 0 h 81"/>
                <a:gd name="T48" fmla="*/ 16 w 71"/>
                <a:gd name="T49" fmla="*/ 0 h 81"/>
                <a:gd name="T50" fmla="*/ 21 w 71"/>
                <a:gd name="T51" fmla="*/ 0 h 81"/>
                <a:gd name="T52" fmla="*/ 26 w 71"/>
                <a:gd name="T53" fmla="*/ 5 h 81"/>
                <a:gd name="T54" fmla="*/ 31 w 71"/>
                <a:gd name="T55" fmla="*/ 10 h 81"/>
                <a:gd name="T56" fmla="*/ 36 w 71"/>
                <a:gd name="T57" fmla="*/ 10 h 81"/>
                <a:gd name="T58" fmla="*/ 41 w 71"/>
                <a:gd name="T59" fmla="*/ 10 h 81"/>
                <a:gd name="T60" fmla="*/ 46 w 71"/>
                <a:gd name="T61" fmla="*/ 10 h 81"/>
                <a:gd name="T62" fmla="*/ 56 w 71"/>
                <a:gd name="T63" fmla="*/ 5 h 81"/>
                <a:gd name="T64" fmla="*/ 66 w 71"/>
                <a:gd name="T65" fmla="*/ 10 h 81"/>
                <a:gd name="T66" fmla="*/ 66 w 71"/>
                <a:gd name="T67" fmla="*/ 16 h 81"/>
                <a:gd name="T68" fmla="*/ 66 w 71"/>
                <a:gd name="T69" fmla="*/ 21 h 81"/>
                <a:gd name="T70" fmla="*/ 66 w 71"/>
                <a:gd name="T71" fmla="*/ 21 h 81"/>
                <a:gd name="T72" fmla="*/ 66 w 71"/>
                <a:gd name="T73" fmla="*/ 26 h 81"/>
                <a:gd name="T74" fmla="*/ 66 w 71"/>
                <a:gd name="T75" fmla="*/ 36 h 81"/>
                <a:gd name="T76" fmla="*/ 66 w 71"/>
                <a:gd name="T77" fmla="*/ 41 h 81"/>
                <a:gd name="T78" fmla="*/ 71 w 71"/>
                <a:gd name="T79" fmla="*/ 46 h 81"/>
                <a:gd name="T80" fmla="*/ 71 w 71"/>
                <a:gd name="T81" fmla="*/ 51 h 81"/>
                <a:gd name="T82" fmla="*/ 71 w 71"/>
                <a:gd name="T83" fmla="*/ 51 h 81"/>
                <a:gd name="T84" fmla="*/ 61 w 71"/>
                <a:gd name="T85" fmla="*/ 51 h 81"/>
                <a:gd name="T86" fmla="*/ 51 w 71"/>
                <a:gd name="T87" fmla="*/ 51 h 81"/>
                <a:gd name="T88" fmla="*/ 51 w 71"/>
                <a:gd name="T89" fmla="*/ 51 h 81"/>
                <a:gd name="T90" fmla="*/ 46 w 71"/>
                <a:gd name="T91" fmla="*/ 61 h 81"/>
                <a:gd name="T92" fmla="*/ 46 w 71"/>
                <a:gd name="T93" fmla="*/ 61 h 81"/>
                <a:gd name="T94" fmla="*/ 46 w 71"/>
                <a:gd name="T95" fmla="*/ 66 h 81"/>
                <a:gd name="T96" fmla="*/ 51 w 71"/>
                <a:gd name="T97" fmla="*/ 71 h 81"/>
                <a:gd name="T98" fmla="*/ 51 w 71"/>
                <a:gd name="T9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81">
                  <a:moveTo>
                    <a:pt x="51" y="76"/>
                  </a:moveTo>
                  <a:lnTo>
                    <a:pt x="51" y="76"/>
                  </a:lnTo>
                  <a:lnTo>
                    <a:pt x="41" y="81"/>
                  </a:lnTo>
                  <a:lnTo>
                    <a:pt x="31" y="81"/>
                  </a:lnTo>
                  <a:lnTo>
                    <a:pt x="31" y="76"/>
                  </a:lnTo>
                  <a:lnTo>
                    <a:pt x="26" y="71"/>
                  </a:lnTo>
                  <a:lnTo>
                    <a:pt x="26" y="66"/>
                  </a:lnTo>
                  <a:lnTo>
                    <a:pt x="26" y="66"/>
                  </a:lnTo>
                  <a:lnTo>
                    <a:pt x="21" y="61"/>
                  </a:lnTo>
                  <a:lnTo>
                    <a:pt x="21" y="61"/>
                  </a:lnTo>
                  <a:lnTo>
                    <a:pt x="16" y="56"/>
                  </a:lnTo>
                  <a:lnTo>
                    <a:pt x="16" y="51"/>
                  </a:lnTo>
                  <a:lnTo>
                    <a:pt x="11" y="51"/>
                  </a:lnTo>
                  <a:lnTo>
                    <a:pt x="5" y="51"/>
                  </a:lnTo>
                  <a:lnTo>
                    <a:pt x="11" y="46"/>
                  </a:lnTo>
                  <a:lnTo>
                    <a:pt x="21" y="31"/>
                  </a:lnTo>
                  <a:lnTo>
                    <a:pt x="11" y="26"/>
                  </a:lnTo>
                  <a:lnTo>
                    <a:pt x="5" y="16"/>
                  </a:lnTo>
                  <a:lnTo>
                    <a:pt x="0" y="10"/>
                  </a:lnTo>
                  <a:lnTo>
                    <a:pt x="5" y="5"/>
                  </a:lnTo>
                  <a:lnTo>
                    <a:pt x="5" y="10"/>
                  </a:lnTo>
                  <a:lnTo>
                    <a:pt x="11" y="10"/>
                  </a:lnTo>
                  <a:lnTo>
                    <a:pt x="11" y="5"/>
                  </a:lnTo>
                  <a:lnTo>
                    <a:pt x="11" y="0"/>
                  </a:lnTo>
                  <a:lnTo>
                    <a:pt x="16" y="0"/>
                  </a:lnTo>
                  <a:lnTo>
                    <a:pt x="21" y="0"/>
                  </a:lnTo>
                  <a:lnTo>
                    <a:pt x="26" y="5"/>
                  </a:lnTo>
                  <a:lnTo>
                    <a:pt x="31" y="10"/>
                  </a:lnTo>
                  <a:lnTo>
                    <a:pt x="36" y="10"/>
                  </a:lnTo>
                  <a:lnTo>
                    <a:pt x="41" y="10"/>
                  </a:lnTo>
                  <a:lnTo>
                    <a:pt x="46" y="10"/>
                  </a:lnTo>
                  <a:lnTo>
                    <a:pt x="56" y="5"/>
                  </a:lnTo>
                  <a:lnTo>
                    <a:pt x="66" y="10"/>
                  </a:lnTo>
                  <a:lnTo>
                    <a:pt x="66" y="16"/>
                  </a:lnTo>
                  <a:lnTo>
                    <a:pt x="66" y="21"/>
                  </a:lnTo>
                  <a:lnTo>
                    <a:pt x="66" y="21"/>
                  </a:lnTo>
                  <a:lnTo>
                    <a:pt x="66" y="26"/>
                  </a:lnTo>
                  <a:lnTo>
                    <a:pt x="66" y="36"/>
                  </a:lnTo>
                  <a:lnTo>
                    <a:pt x="66" y="41"/>
                  </a:lnTo>
                  <a:lnTo>
                    <a:pt x="71" y="46"/>
                  </a:lnTo>
                  <a:lnTo>
                    <a:pt x="71" y="51"/>
                  </a:lnTo>
                  <a:lnTo>
                    <a:pt x="71" y="51"/>
                  </a:lnTo>
                  <a:lnTo>
                    <a:pt x="61" y="51"/>
                  </a:lnTo>
                  <a:lnTo>
                    <a:pt x="51" y="51"/>
                  </a:lnTo>
                  <a:lnTo>
                    <a:pt x="51" y="51"/>
                  </a:lnTo>
                  <a:lnTo>
                    <a:pt x="46" y="61"/>
                  </a:lnTo>
                  <a:lnTo>
                    <a:pt x="46" y="61"/>
                  </a:lnTo>
                  <a:lnTo>
                    <a:pt x="46" y="66"/>
                  </a:lnTo>
                  <a:lnTo>
                    <a:pt x="51" y="71"/>
                  </a:lnTo>
                  <a:lnTo>
                    <a:pt x="51" y="7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8" name="Freeform 162"/>
            <p:cNvSpPr>
              <a:spLocks/>
            </p:cNvSpPr>
            <p:nvPr/>
          </p:nvSpPr>
          <p:spPr bwMode="auto">
            <a:xfrm>
              <a:off x="4567239" y="4291013"/>
              <a:ext cx="146050" cy="104775"/>
            </a:xfrm>
            <a:custGeom>
              <a:avLst/>
              <a:gdLst>
                <a:gd name="T0" fmla="*/ 92 w 92"/>
                <a:gd name="T1" fmla="*/ 21 h 66"/>
                <a:gd name="T2" fmla="*/ 76 w 92"/>
                <a:gd name="T3" fmla="*/ 41 h 66"/>
                <a:gd name="T4" fmla="*/ 61 w 92"/>
                <a:gd name="T5" fmla="*/ 46 h 66"/>
                <a:gd name="T6" fmla="*/ 56 w 92"/>
                <a:gd name="T7" fmla="*/ 46 h 66"/>
                <a:gd name="T8" fmla="*/ 56 w 92"/>
                <a:gd name="T9" fmla="*/ 56 h 66"/>
                <a:gd name="T10" fmla="*/ 61 w 92"/>
                <a:gd name="T11" fmla="*/ 61 h 66"/>
                <a:gd name="T12" fmla="*/ 51 w 92"/>
                <a:gd name="T13" fmla="*/ 61 h 66"/>
                <a:gd name="T14" fmla="*/ 51 w 92"/>
                <a:gd name="T15" fmla="*/ 61 h 66"/>
                <a:gd name="T16" fmla="*/ 51 w 92"/>
                <a:gd name="T17" fmla="*/ 61 h 66"/>
                <a:gd name="T18" fmla="*/ 46 w 92"/>
                <a:gd name="T19" fmla="*/ 56 h 66"/>
                <a:gd name="T20" fmla="*/ 46 w 92"/>
                <a:gd name="T21" fmla="*/ 56 h 66"/>
                <a:gd name="T22" fmla="*/ 41 w 92"/>
                <a:gd name="T23" fmla="*/ 61 h 66"/>
                <a:gd name="T24" fmla="*/ 41 w 92"/>
                <a:gd name="T25" fmla="*/ 61 h 66"/>
                <a:gd name="T26" fmla="*/ 31 w 92"/>
                <a:gd name="T27" fmla="*/ 56 h 66"/>
                <a:gd name="T28" fmla="*/ 26 w 92"/>
                <a:gd name="T29" fmla="*/ 61 h 66"/>
                <a:gd name="T30" fmla="*/ 26 w 92"/>
                <a:gd name="T31" fmla="*/ 66 h 66"/>
                <a:gd name="T32" fmla="*/ 21 w 92"/>
                <a:gd name="T33" fmla="*/ 61 h 66"/>
                <a:gd name="T34" fmla="*/ 16 w 92"/>
                <a:gd name="T35" fmla="*/ 66 h 66"/>
                <a:gd name="T36" fmla="*/ 6 w 92"/>
                <a:gd name="T37" fmla="*/ 61 h 66"/>
                <a:gd name="T38" fmla="*/ 0 w 92"/>
                <a:gd name="T39" fmla="*/ 56 h 66"/>
                <a:gd name="T40" fmla="*/ 0 w 92"/>
                <a:gd name="T41" fmla="*/ 56 h 66"/>
                <a:gd name="T42" fmla="*/ 0 w 92"/>
                <a:gd name="T43" fmla="*/ 51 h 66"/>
                <a:gd name="T44" fmla="*/ 0 w 92"/>
                <a:gd name="T45" fmla="*/ 41 h 66"/>
                <a:gd name="T46" fmla="*/ 11 w 92"/>
                <a:gd name="T47" fmla="*/ 36 h 66"/>
                <a:gd name="T48" fmla="*/ 11 w 92"/>
                <a:gd name="T49" fmla="*/ 31 h 66"/>
                <a:gd name="T50" fmla="*/ 11 w 92"/>
                <a:gd name="T51" fmla="*/ 36 h 66"/>
                <a:gd name="T52" fmla="*/ 16 w 92"/>
                <a:gd name="T53" fmla="*/ 36 h 66"/>
                <a:gd name="T54" fmla="*/ 21 w 92"/>
                <a:gd name="T55" fmla="*/ 36 h 66"/>
                <a:gd name="T56" fmla="*/ 41 w 92"/>
                <a:gd name="T57" fmla="*/ 36 h 66"/>
                <a:gd name="T58" fmla="*/ 46 w 92"/>
                <a:gd name="T59" fmla="*/ 26 h 66"/>
                <a:gd name="T60" fmla="*/ 46 w 92"/>
                <a:gd name="T61" fmla="*/ 26 h 66"/>
                <a:gd name="T62" fmla="*/ 51 w 92"/>
                <a:gd name="T63" fmla="*/ 16 h 66"/>
                <a:gd name="T64" fmla="*/ 56 w 92"/>
                <a:gd name="T65" fmla="*/ 6 h 66"/>
                <a:gd name="T66" fmla="*/ 56 w 92"/>
                <a:gd name="T67" fmla="*/ 0 h 66"/>
                <a:gd name="T68" fmla="*/ 61 w 92"/>
                <a:gd name="T69" fmla="*/ 0 h 66"/>
                <a:gd name="T70" fmla="*/ 71 w 92"/>
                <a:gd name="T71" fmla="*/ 0 h 66"/>
                <a:gd name="T72" fmla="*/ 82 w 92"/>
                <a:gd name="T73" fmla="*/ 1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2" h="66">
                  <a:moveTo>
                    <a:pt x="92" y="21"/>
                  </a:moveTo>
                  <a:lnTo>
                    <a:pt x="92" y="21"/>
                  </a:lnTo>
                  <a:lnTo>
                    <a:pt x="82" y="36"/>
                  </a:lnTo>
                  <a:lnTo>
                    <a:pt x="76" y="41"/>
                  </a:lnTo>
                  <a:lnTo>
                    <a:pt x="61" y="46"/>
                  </a:lnTo>
                  <a:lnTo>
                    <a:pt x="61" y="46"/>
                  </a:lnTo>
                  <a:lnTo>
                    <a:pt x="56" y="46"/>
                  </a:lnTo>
                  <a:lnTo>
                    <a:pt x="56" y="46"/>
                  </a:lnTo>
                  <a:lnTo>
                    <a:pt x="56" y="51"/>
                  </a:lnTo>
                  <a:lnTo>
                    <a:pt x="56" y="56"/>
                  </a:lnTo>
                  <a:lnTo>
                    <a:pt x="61" y="56"/>
                  </a:lnTo>
                  <a:lnTo>
                    <a:pt x="61" y="61"/>
                  </a:lnTo>
                  <a:lnTo>
                    <a:pt x="51" y="61"/>
                  </a:lnTo>
                  <a:lnTo>
                    <a:pt x="51" y="61"/>
                  </a:lnTo>
                  <a:lnTo>
                    <a:pt x="51" y="61"/>
                  </a:lnTo>
                  <a:lnTo>
                    <a:pt x="51" y="61"/>
                  </a:lnTo>
                  <a:lnTo>
                    <a:pt x="51" y="61"/>
                  </a:lnTo>
                  <a:lnTo>
                    <a:pt x="51" y="61"/>
                  </a:lnTo>
                  <a:lnTo>
                    <a:pt x="46" y="56"/>
                  </a:lnTo>
                  <a:lnTo>
                    <a:pt x="46" y="56"/>
                  </a:lnTo>
                  <a:lnTo>
                    <a:pt x="46" y="56"/>
                  </a:lnTo>
                  <a:lnTo>
                    <a:pt x="46" y="56"/>
                  </a:lnTo>
                  <a:lnTo>
                    <a:pt x="41" y="61"/>
                  </a:lnTo>
                  <a:lnTo>
                    <a:pt x="41" y="61"/>
                  </a:lnTo>
                  <a:lnTo>
                    <a:pt x="41" y="61"/>
                  </a:lnTo>
                  <a:lnTo>
                    <a:pt x="41" y="61"/>
                  </a:lnTo>
                  <a:lnTo>
                    <a:pt x="36" y="56"/>
                  </a:lnTo>
                  <a:lnTo>
                    <a:pt x="31" y="56"/>
                  </a:lnTo>
                  <a:lnTo>
                    <a:pt x="31" y="56"/>
                  </a:lnTo>
                  <a:lnTo>
                    <a:pt x="26" y="61"/>
                  </a:lnTo>
                  <a:lnTo>
                    <a:pt x="26" y="61"/>
                  </a:lnTo>
                  <a:lnTo>
                    <a:pt x="26" y="66"/>
                  </a:lnTo>
                  <a:lnTo>
                    <a:pt x="21" y="61"/>
                  </a:lnTo>
                  <a:lnTo>
                    <a:pt x="21" y="61"/>
                  </a:lnTo>
                  <a:lnTo>
                    <a:pt x="16" y="61"/>
                  </a:lnTo>
                  <a:lnTo>
                    <a:pt x="16" y="66"/>
                  </a:lnTo>
                  <a:lnTo>
                    <a:pt x="16" y="66"/>
                  </a:lnTo>
                  <a:lnTo>
                    <a:pt x="6" y="61"/>
                  </a:lnTo>
                  <a:lnTo>
                    <a:pt x="0" y="61"/>
                  </a:lnTo>
                  <a:lnTo>
                    <a:pt x="0" y="56"/>
                  </a:lnTo>
                  <a:lnTo>
                    <a:pt x="0" y="56"/>
                  </a:lnTo>
                  <a:lnTo>
                    <a:pt x="0" y="56"/>
                  </a:lnTo>
                  <a:lnTo>
                    <a:pt x="6" y="51"/>
                  </a:lnTo>
                  <a:lnTo>
                    <a:pt x="0" y="51"/>
                  </a:lnTo>
                  <a:lnTo>
                    <a:pt x="0" y="46"/>
                  </a:lnTo>
                  <a:lnTo>
                    <a:pt x="0" y="41"/>
                  </a:lnTo>
                  <a:lnTo>
                    <a:pt x="11" y="41"/>
                  </a:lnTo>
                  <a:lnTo>
                    <a:pt x="11" y="36"/>
                  </a:lnTo>
                  <a:lnTo>
                    <a:pt x="11" y="36"/>
                  </a:lnTo>
                  <a:lnTo>
                    <a:pt x="11" y="31"/>
                  </a:lnTo>
                  <a:lnTo>
                    <a:pt x="16" y="36"/>
                  </a:lnTo>
                  <a:lnTo>
                    <a:pt x="11" y="36"/>
                  </a:lnTo>
                  <a:lnTo>
                    <a:pt x="11" y="36"/>
                  </a:lnTo>
                  <a:lnTo>
                    <a:pt x="16" y="36"/>
                  </a:lnTo>
                  <a:lnTo>
                    <a:pt x="16" y="41"/>
                  </a:lnTo>
                  <a:lnTo>
                    <a:pt x="21" y="36"/>
                  </a:lnTo>
                  <a:lnTo>
                    <a:pt x="31" y="36"/>
                  </a:lnTo>
                  <a:lnTo>
                    <a:pt x="41" y="36"/>
                  </a:lnTo>
                  <a:lnTo>
                    <a:pt x="46" y="31"/>
                  </a:lnTo>
                  <a:lnTo>
                    <a:pt x="46" y="26"/>
                  </a:lnTo>
                  <a:lnTo>
                    <a:pt x="46" y="26"/>
                  </a:lnTo>
                  <a:lnTo>
                    <a:pt x="46" y="26"/>
                  </a:lnTo>
                  <a:lnTo>
                    <a:pt x="46" y="26"/>
                  </a:lnTo>
                  <a:lnTo>
                    <a:pt x="51" y="16"/>
                  </a:lnTo>
                  <a:lnTo>
                    <a:pt x="51" y="11"/>
                  </a:lnTo>
                  <a:lnTo>
                    <a:pt x="56" y="6"/>
                  </a:lnTo>
                  <a:lnTo>
                    <a:pt x="56" y="6"/>
                  </a:lnTo>
                  <a:lnTo>
                    <a:pt x="56" y="0"/>
                  </a:lnTo>
                  <a:lnTo>
                    <a:pt x="61" y="0"/>
                  </a:lnTo>
                  <a:lnTo>
                    <a:pt x="61" y="0"/>
                  </a:lnTo>
                  <a:lnTo>
                    <a:pt x="71" y="0"/>
                  </a:lnTo>
                  <a:lnTo>
                    <a:pt x="71" y="0"/>
                  </a:lnTo>
                  <a:lnTo>
                    <a:pt x="76" y="6"/>
                  </a:lnTo>
                  <a:lnTo>
                    <a:pt x="82" y="16"/>
                  </a:lnTo>
                  <a:lnTo>
                    <a:pt x="92"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9" name="Freeform 163"/>
            <p:cNvSpPr>
              <a:spLocks/>
            </p:cNvSpPr>
            <p:nvPr/>
          </p:nvSpPr>
          <p:spPr bwMode="auto">
            <a:xfrm>
              <a:off x="5508626" y="3222625"/>
              <a:ext cx="88900" cy="88900"/>
            </a:xfrm>
            <a:custGeom>
              <a:avLst/>
              <a:gdLst>
                <a:gd name="T0" fmla="*/ 56 w 56"/>
                <a:gd name="T1" fmla="*/ 31 h 56"/>
                <a:gd name="T2" fmla="*/ 56 w 56"/>
                <a:gd name="T3" fmla="*/ 31 h 56"/>
                <a:gd name="T4" fmla="*/ 51 w 56"/>
                <a:gd name="T5" fmla="*/ 46 h 56"/>
                <a:gd name="T6" fmla="*/ 51 w 56"/>
                <a:gd name="T7" fmla="*/ 56 h 56"/>
                <a:gd name="T8" fmla="*/ 46 w 56"/>
                <a:gd name="T9" fmla="*/ 51 h 56"/>
                <a:gd name="T10" fmla="*/ 35 w 56"/>
                <a:gd name="T11" fmla="*/ 56 h 56"/>
                <a:gd name="T12" fmla="*/ 25 w 56"/>
                <a:gd name="T13" fmla="*/ 56 h 56"/>
                <a:gd name="T14" fmla="*/ 15 w 56"/>
                <a:gd name="T15" fmla="*/ 56 h 56"/>
                <a:gd name="T16" fmla="*/ 10 w 56"/>
                <a:gd name="T17" fmla="*/ 51 h 56"/>
                <a:gd name="T18" fmla="*/ 0 w 56"/>
                <a:gd name="T19" fmla="*/ 41 h 56"/>
                <a:gd name="T20" fmla="*/ 0 w 56"/>
                <a:gd name="T21" fmla="*/ 31 h 56"/>
                <a:gd name="T22" fmla="*/ 0 w 56"/>
                <a:gd name="T23" fmla="*/ 20 h 56"/>
                <a:gd name="T24" fmla="*/ 0 w 56"/>
                <a:gd name="T25" fmla="*/ 20 h 56"/>
                <a:gd name="T26" fmla="*/ 5 w 56"/>
                <a:gd name="T27" fmla="*/ 20 h 56"/>
                <a:gd name="T28" fmla="*/ 10 w 56"/>
                <a:gd name="T29" fmla="*/ 20 h 56"/>
                <a:gd name="T30" fmla="*/ 10 w 56"/>
                <a:gd name="T31" fmla="*/ 15 h 56"/>
                <a:gd name="T32" fmla="*/ 10 w 56"/>
                <a:gd name="T33" fmla="*/ 10 h 56"/>
                <a:gd name="T34" fmla="*/ 15 w 56"/>
                <a:gd name="T35" fmla="*/ 5 h 56"/>
                <a:gd name="T36" fmla="*/ 20 w 56"/>
                <a:gd name="T37" fmla="*/ 5 h 56"/>
                <a:gd name="T38" fmla="*/ 25 w 56"/>
                <a:gd name="T39" fmla="*/ 0 h 56"/>
                <a:gd name="T40" fmla="*/ 30 w 56"/>
                <a:gd name="T41" fmla="*/ 0 h 56"/>
                <a:gd name="T42" fmla="*/ 35 w 56"/>
                <a:gd name="T43" fmla="*/ 0 h 56"/>
                <a:gd name="T44" fmla="*/ 41 w 56"/>
                <a:gd name="T45" fmla="*/ 5 h 56"/>
                <a:gd name="T46" fmla="*/ 41 w 56"/>
                <a:gd name="T47" fmla="*/ 10 h 56"/>
                <a:gd name="T48" fmla="*/ 41 w 56"/>
                <a:gd name="T49" fmla="*/ 15 h 56"/>
                <a:gd name="T50" fmla="*/ 41 w 56"/>
                <a:gd name="T51" fmla="*/ 20 h 56"/>
                <a:gd name="T52" fmla="*/ 51 w 56"/>
                <a:gd name="T53" fmla="*/ 20 h 56"/>
                <a:gd name="T54" fmla="*/ 56 w 56"/>
                <a:gd name="T55" fmla="*/ 20 h 56"/>
                <a:gd name="T56" fmla="*/ 51 w 56"/>
                <a:gd name="T57" fmla="*/ 25 h 56"/>
                <a:gd name="T58" fmla="*/ 56 w 56"/>
                <a:gd name="T59" fmla="*/ 3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 h="56">
                  <a:moveTo>
                    <a:pt x="56" y="31"/>
                  </a:moveTo>
                  <a:lnTo>
                    <a:pt x="56" y="31"/>
                  </a:lnTo>
                  <a:lnTo>
                    <a:pt x="51" y="46"/>
                  </a:lnTo>
                  <a:lnTo>
                    <a:pt x="51" y="56"/>
                  </a:lnTo>
                  <a:lnTo>
                    <a:pt x="46" y="51"/>
                  </a:lnTo>
                  <a:lnTo>
                    <a:pt x="35" y="56"/>
                  </a:lnTo>
                  <a:lnTo>
                    <a:pt x="25" y="56"/>
                  </a:lnTo>
                  <a:lnTo>
                    <a:pt x="15" y="56"/>
                  </a:lnTo>
                  <a:lnTo>
                    <a:pt x="10" y="51"/>
                  </a:lnTo>
                  <a:lnTo>
                    <a:pt x="0" y="41"/>
                  </a:lnTo>
                  <a:lnTo>
                    <a:pt x="0" y="31"/>
                  </a:lnTo>
                  <a:lnTo>
                    <a:pt x="0" y="20"/>
                  </a:lnTo>
                  <a:lnTo>
                    <a:pt x="0" y="20"/>
                  </a:lnTo>
                  <a:lnTo>
                    <a:pt x="5" y="20"/>
                  </a:lnTo>
                  <a:lnTo>
                    <a:pt x="10" y="20"/>
                  </a:lnTo>
                  <a:lnTo>
                    <a:pt x="10" y="15"/>
                  </a:lnTo>
                  <a:lnTo>
                    <a:pt x="10" y="10"/>
                  </a:lnTo>
                  <a:lnTo>
                    <a:pt x="15" y="5"/>
                  </a:lnTo>
                  <a:lnTo>
                    <a:pt x="20" y="5"/>
                  </a:lnTo>
                  <a:lnTo>
                    <a:pt x="25" y="0"/>
                  </a:lnTo>
                  <a:lnTo>
                    <a:pt x="30" y="0"/>
                  </a:lnTo>
                  <a:lnTo>
                    <a:pt x="35" y="0"/>
                  </a:lnTo>
                  <a:lnTo>
                    <a:pt x="41" y="5"/>
                  </a:lnTo>
                  <a:lnTo>
                    <a:pt x="41" y="10"/>
                  </a:lnTo>
                  <a:lnTo>
                    <a:pt x="41" y="15"/>
                  </a:lnTo>
                  <a:lnTo>
                    <a:pt x="41" y="20"/>
                  </a:lnTo>
                  <a:lnTo>
                    <a:pt x="51" y="20"/>
                  </a:lnTo>
                  <a:lnTo>
                    <a:pt x="56" y="20"/>
                  </a:lnTo>
                  <a:lnTo>
                    <a:pt x="51" y="25"/>
                  </a:lnTo>
                  <a:lnTo>
                    <a:pt x="56" y="3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0" name="Freeform 164"/>
            <p:cNvSpPr>
              <a:spLocks/>
            </p:cNvSpPr>
            <p:nvPr/>
          </p:nvSpPr>
          <p:spPr bwMode="auto">
            <a:xfrm>
              <a:off x="5075239" y="3802063"/>
              <a:ext cx="103188" cy="103188"/>
            </a:xfrm>
            <a:custGeom>
              <a:avLst/>
              <a:gdLst>
                <a:gd name="T0" fmla="*/ 55 w 65"/>
                <a:gd name="T1" fmla="*/ 10 h 65"/>
                <a:gd name="T2" fmla="*/ 55 w 65"/>
                <a:gd name="T3" fmla="*/ 10 h 65"/>
                <a:gd name="T4" fmla="*/ 55 w 65"/>
                <a:gd name="T5" fmla="*/ 10 h 65"/>
                <a:gd name="T6" fmla="*/ 65 w 65"/>
                <a:gd name="T7" fmla="*/ 20 h 65"/>
                <a:gd name="T8" fmla="*/ 60 w 65"/>
                <a:gd name="T9" fmla="*/ 25 h 65"/>
                <a:gd name="T10" fmla="*/ 55 w 65"/>
                <a:gd name="T11" fmla="*/ 45 h 65"/>
                <a:gd name="T12" fmla="*/ 50 w 65"/>
                <a:gd name="T13" fmla="*/ 55 h 65"/>
                <a:gd name="T14" fmla="*/ 45 w 65"/>
                <a:gd name="T15" fmla="*/ 60 h 65"/>
                <a:gd name="T16" fmla="*/ 45 w 65"/>
                <a:gd name="T17" fmla="*/ 65 h 65"/>
                <a:gd name="T18" fmla="*/ 40 w 65"/>
                <a:gd name="T19" fmla="*/ 65 h 65"/>
                <a:gd name="T20" fmla="*/ 35 w 65"/>
                <a:gd name="T21" fmla="*/ 60 h 65"/>
                <a:gd name="T22" fmla="*/ 30 w 65"/>
                <a:gd name="T23" fmla="*/ 50 h 65"/>
                <a:gd name="T24" fmla="*/ 15 w 65"/>
                <a:gd name="T25" fmla="*/ 40 h 65"/>
                <a:gd name="T26" fmla="*/ 5 w 65"/>
                <a:gd name="T27" fmla="*/ 30 h 65"/>
                <a:gd name="T28" fmla="*/ 0 w 65"/>
                <a:gd name="T29" fmla="*/ 20 h 65"/>
                <a:gd name="T30" fmla="*/ 5 w 65"/>
                <a:gd name="T31" fmla="*/ 15 h 65"/>
                <a:gd name="T32" fmla="*/ 15 w 65"/>
                <a:gd name="T33" fmla="*/ 15 h 65"/>
                <a:gd name="T34" fmla="*/ 25 w 65"/>
                <a:gd name="T35" fmla="*/ 10 h 65"/>
                <a:gd name="T36" fmla="*/ 35 w 65"/>
                <a:gd name="T37" fmla="*/ 5 h 65"/>
                <a:gd name="T38" fmla="*/ 45 w 65"/>
                <a:gd name="T39" fmla="*/ 0 h 65"/>
                <a:gd name="T40" fmla="*/ 50 w 65"/>
                <a:gd name="T41" fmla="*/ 0 h 65"/>
                <a:gd name="T42" fmla="*/ 55 w 65"/>
                <a:gd name="T43" fmla="*/ 5 h 65"/>
                <a:gd name="T44" fmla="*/ 60 w 65"/>
                <a:gd name="T45" fmla="*/ 10 h 65"/>
                <a:gd name="T46" fmla="*/ 55 w 65"/>
                <a:gd name="T47" fmla="*/ 1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65">
                  <a:moveTo>
                    <a:pt x="55" y="10"/>
                  </a:moveTo>
                  <a:lnTo>
                    <a:pt x="55" y="10"/>
                  </a:lnTo>
                  <a:lnTo>
                    <a:pt x="55" y="10"/>
                  </a:lnTo>
                  <a:lnTo>
                    <a:pt x="65" y="20"/>
                  </a:lnTo>
                  <a:lnTo>
                    <a:pt x="60" y="25"/>
                  </a:lnTo>
                  <a:lnTo>
                    <a:pt x="55" y="45"/>
                  </a:lnTo>
                  <a:lnTo>
                    <a:pt x="50" y="55"/>
                  </a:lnTo>
                  <a:lnTo>
                    <a:pt x="45" y="60"/>
                  </a:lnTo>
                  <a:lnTo>
                    <a:pt x="45" y="65"/>
                  </a:lnTo>
                  <a:lnTo>
                    <a:pt x="40" y="65"/>
                  </a:lnTo>
                  <a:lnTo>
                    <a:pt x="35" y="60"/>
                  </a:lnTo>
                  <a:lnTo>
                    <a:pt x="30" y="50"/>
                  </a:lnTo>
                  <a:lnTo>
                    <a:pt x="15" y="40"/>
                  </a:lnTo>
                  <a:lnTo>
                    <a:pt x="5" y="30"/>
                  </a:lnTo>
                  <a:lnTo>
                    <a:pt x="0" y="20"/>
                  </a:lnTo>
                  <a:lnTo>
                    <a:pt x="5" y="15"/>
                  </a:lnTo>
                  <a:lnTo>
                    <a:pt x="15" y="15"/>
                  </a:lnTo>
                  <a:lnTo>
                    <a:pt x="25" y="10"/>
                  </a:lnTo>
                  <a:lnTo>
                    <a:pt x="35" y="5"/>
                  </a:lnTo>
                  <a:lnTo>
                    <a:pt x="45" y="0"/>
                  </a:lnTo>
                  <a:lnTo>
                    <a:pt x="50" y="0"/>
                  </a:lnTo>
                  <a:lnTo>
                    <a:pt x="55" y="5"/>
                  </a:lnTo>
                  <a:lnTo>
                    <a:pt x="60" y="10"/>
                  </a:lnTo>
                  <a:lnTo>
                    <a:pt x="55"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1" name="Freeform 165"/>
            <p:cNvSpPr>
              <a:spLocks/>
            </p:cNvSpPr>
            <p:nvPr/>
          </p:nvSpPr>
          <p:spPr bwMode="auto">
            <a:xfrm>
              <a:off x="5130801" y="3343275"/>
              <a:ext cx="47625" cy="73025"/>
            </a:xfrm>
            <a:custGeom>
              <a:avLst/>
              <a:gdLst>
                <a:gd name="T0" fmla="*/ 10 w 30"/>
                <a:gd name="T1" fmla="*/ 46 h 46"/>
                <a:gd name="T2" fmla="*/ 10 w 30"/>
                <a:gd name="T3" fmla="*/ 46 h 46"/>
                <a:gd name="T4" fmla="*/ 5 w 30"/>
                <a:gd name="T5" fmla="*/ 46 h 46"/>
                <a:gd name="T6" fmla="*/ 5 w 30"/>
                <a:gd name="T7" fmla="*/ 46 h 46"/>
                <a:gd name="T8" fmla="*/ 5 w 30"/>
                <a:gd name="T9" fmla="*/ 41 h 46"/>
                <a:gd name="T10" fmla="*/ 0 w 30"/>
                <a:gd name="T11" fmla="*/ 36 h 46"/>
                <a:gd name="T12" fmla="*/ 0 w 30"/>
                <a:gd name="T13" fmla="*/ 30 h 46"/>
                <a:gd name="T14" fmla="*/ 0 w 30"/>
                <a:gd name="T15" fmla="*/ 25 h 46"/>
                <a:gd name="T16" fmla="*/ 0 w 30"/>
                <a:gd name="T17" fmla="*/ 15 h 46"/>
                <a:gd name="T18" fmla="*/ 5 w 30"/>
                <a:gd name="T19" fmla="*/ 10 h 46"/>
                <a:gd name="T20" fmla="*/ 5 w 30"/>
                <a:gd name="T21" fmla="*/ 5 h 46"/>
                <a:gd name="T22" fmla="*/ 10 w 30"/>
                <a:gd name="T23" fmla="*/ 5 h 46"/>
                <a:gd name="T24" fmla="*/ 15 w 30"/>
                <a:gd name="T25" fmla="*/ 0 h 46"/>
                <a:gd name="T26" fmla="*/ 15 w 30"/>
                <a:gd name="T27" fmla="*/ 0 h 46"/>
                <a:gd name="T28" fmla="*/ 20 w 30"/>
                <a:gd name="T29" fmla="*/ 5 h 46"/>
                <a:gd name="T30" fmla="*/ 25 w 30"/>
                <a:gd name="T31" fmla="*/ 10 h 46"/>
                <a:gd name="T32" fmla="*/ 30 w 30"/>
                <a:gd name="T33" fmla="*/ 20 h 46"/>
                <a:gd name="T34" fmla="*/ 30 w 30"/>
                <a:gd name="T35" fmla="*/ 30 h 46"/>
                <a:gd name="T36" fmla="*/ 30 w 30"/>
                <a:gd name="T37" fmla="*/ 36 h 46"/>
                <a:gd name="T38" fmla="*/ 30 w 30"/>
                <a:gd name="T39" fmla="*/ 36 h 46"/>
                <a:gd name="T40" fmla="*/ 30 w 30"/>
                <a:gd name="T41" fmla="*/ 41 h 46"/>
                <a:gd name="T42" fmla="*/ 30 w 30"/>
                <a:gd name="T43" fmla="*/ 41 h 46"/>
                <a:gd name="T44" fmla="*/ 30 w 30"/>
                <a:gd name="T45" fmla="*/ 41 h 46"/>
                <a:gd name="T46" fmla="*/ 20 w 30"/>
                <a:gd name="T47" fmla="*/ 41 h 46"/>
                <a:gd name="T48" fmla="*/ 10 w 30"/>
                <a:gd name="T4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46">
                  <a:moveTo>
                    <a:pt x="10" y="46"/>
                  </a:moveTo>
                  <a:lnTo>
                    <a:pt x="10" y="46"/>
                  </a:lnTo>
                  <a:lnTo>
                    <a:pt x="5" y="46"/>
                  </a:lnTo>
                  <a:lnTo>
                    <a:pt x="5" y="46"/>
                  </a:lnTo>
                  <a:lnTo>
                    <a:pt x="5" y="41"/>
                  </a:lnTo>
                  <a:lnTo>
                    <a:pt x="0" y="36"/>
                  </a:lnTo>
                  <a:lnTo>
                    <a:pt x="0" y="30"/>
                  </a:lnTo>
                  <a:lnTo>
                    <a:pt x="0" y="25"/>
                  </a:lnTo>
                  <a:lnTo>
                    <a:pt x="0" y="15"/>
                  </a:lnTo>
                  <a:lnTo>
                    <a:pt x="5" y="10"/>
                  </a:lnTo>
                  <a:lnTo>
                    <a:pt x="5" y="5"/>
                  </a:lnTo>
                  <a:lnTo>
                    <a:pt x="10" y="5"/>
                  </a:lnTo>
                  <a:lnTo>
                    <a:pt x="15" y="0"/>
                  </a:lnTo>
                  <a:lnTo>
                    <a:pt x="15" y="0"/>
                  </a:lnTo>
                  <a:lnTo>
                    <a:pt x="20" y="5"/>
                  </a:lnTo>
                  <a:lnTo>
                    <a:pt x="25" y="10"/>
                  </a:lnTo>
                  <a:lnTo>
                    <a:pt x="30" y="20"/>
                  </a:lnTo>
                  <a:lnTo>
                    <a:pt x="30" y="30"/>
                  </a:lnTo>
                  <a:lnTo>
                    <a:pt x="30" y="36"/>
                  </a:lnTo>
                  <a:lnTo>
                    <a:pt x="30" y="36"/>
                  </a:lnTo>
                  <a:lnTo>
                    <a:pt x="30" y="41"/>
                  </a:lnTo>
                  <a:lnTo>
                    <a:pt x="30" y="41"/>
                  </a:lnTo>
                  <a:lnTo>
                    <a:pt x="30" y="41"/>
                  </a:lnTo>
                  <a:lnTo>
                    <a:pt x="20" y="41"/>
                  </a:lnTo>
                  <a:lnTo>
                    <a:pt x="10" y="4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2" name="Freeform 166"/>
            <p:cNvSpPr>
              <a:spLocks/>
            </p:cNvSpPr>
            <p:nvPr/>
          </p:nvSpPr>
          <p:spPr bwMode="auto">
            <a:xfrm>
              <a:off x="4986339" y="3125788"/>
              <a:ext cx="288925" cy="354013"/>
            </a:xfrm>
            <a:custGeom>
              <a:avLst/>
              <a:gdLst>
                <a:gd name="T0" fmla="*/ 15 w 182"/>
                <a:gd name="T1" fmla="*/ 152 h 223"/>
                <a:gd name="T2" fmla="*/ 25 w 182"/>
                <a:gd name="T3" fmla="*/ 147 h 223"/>
                <a:gd name="T4" fmla="*/ 0 w 182"/>
                <a:gd name="T5" fmla="*/ 137 h 223"/>
                <a:gd name="T6" fmla="*/ 0 w 182"/>
                <a:gd name="T7" fmla="*/ 97 h 223"/>
                <a:gd name="T8" fmla="*/ 25 w 182"/>
                <a:gd name="T9" fmla="*/ 81 h 223"/>
                <a:gd name="T10" fmla="*/ 30 w 182"/>
                <a:gd name="T11" fmla="*/ 81 h 223"/>
                <a:gd name="T12" fmla="*/ 35 w 182"/>
                <a:gd name="T13" fmla="*/ 76 h 223"/>
                <a:gd name="T14" fmla="*/ 35 w 182"/>
                <a:gd name="T15" fmla="*/ 71 h 223"/>
                <a:gd name="T16" fmla="*/ 40 w 182"/>
                <a:gd name="T17" fmla="*/ 66 h 223"/>
                <a:gd name="T18" fmla="*/ 30 w 182"/>
                <a:gd name="T19" fmla="*/ 66 h 223"/>
                <a:gd name="T20" fmla="*/ 30 w 182"/>
                <a:gd name="T21" fmla="*/ 56 h 223"/>
                <a:gd name="T22" fmla="*/ 35 w 182"/>
                <a:gd name="T23" fmla="*/ 46 h 223"/>
                <a:gd name="T24" fmla="*/ 45 w 182"/>
                <a:gd name="T25" fmla="*/ 36 h 223"/>
                <a:gd name="T26" fmla="*/ 40 w 182"/>
                <a:gd name="T27" fmla="*/ 16 h 223"/>
                <a:gd name="T28" fmla="*/ 50 w 182"/>
                <a:gd name="T29" fmla="*/ 11 h 223"/>
                <a:gd name="T30" fmla="*/ 71 w 182"/>
                <a:gd name="T31" fmla="*/ 21 h 223"/>
                <a:gd name="T32" fmla="*/ 81 w 182"/>
                <a:gd name="T33" fmla="*/ 11 h 223"/>
                <a:gd name="T34" fmla="*/ 111 w 182"/>
                <a:gd name="T35" fmla="*/ 0 h 223"/>
                <a:gd name="T36" fmla="*/ 101 w 182"/>
                <a:gd name="T37" fmla="*/ 16 h 223"/>
                <a:gd name="T38" fmla="*/ 91 w 182"/>
                <a:gd name="T39" fmla="*/ 31 h 223"/>
                <a:gd name="T40" fmla="*/ 106 w 182"/>
                <a:gd name="T41" fmla="*/ 46 h 223"/>
                <a:gd name="T42" fmla="*/ 111 w 182"/>
                <a:gd name="T43" fmla="*/ 56 h 223"/>
                <a:gd name="T44" fmla="*/ 126 w 182"/>
                <a:gd name="T45" fmla="*/ 56 h 223"/>
                <a:gd name="T46" fmla="*/ 131 w 182"/>
                <a:gd name="T47" fmla="*/ 66 h 223"/>
                <a:gd name="T48" fmla="*/ 137 w 182"/>
                <a:gd name="T49" fmla="*/ 71 h 223"/>
                <a:gd name="T50" fmla="*/ 152 w 182"/>
                <a:gd name="T51" fmla="*/ 76 h 223"/>
                <a:gd name="T52" fmla="*/ 157 w 182"/>
                <a:gd name="T53" fmla="*/ 81 h 223"/>
                <a:gd name="T54" fmla="*/ 172 w 182"/>
                <a:gd name="T55" fmla="*/ 97 h 223"/>
                <a:gd name="T56" fmla="*/ 182 w 182"/>
                <a:gd name="T57" fmla="*/ 117 h 223"/>
                <a:gd name="T58" fmla="*/ 172 w 182"/>
                <a:gd name="T59" fmla="*/ 127 h 223"/>
                <a:gd name="T60" fmla="*/ 157 w 182"/>
                <a:gd name="T61" fmla="*/ 152 h 223"/>
                <a:gd name="T62" fmla="*/ 147 w 182"/>
                <a:gd name="T63" fmla="*/ 167 h 223"/>
                <a:gd name="T64" fmla="*/ 142 w 182"/>
                <a:gd name="T65" fmla="*/ 183 h 223"/>
                <a:gd name="T66" fmla="*/ 137 w 182"/>
                <a:gd name="T67" fmla="*/ 173 h 223"/>
                <a:gd name="T68" fmla="*/ 121 w 182"/>
                <a:gd name="T69" fmla="*/ 173 h 223"/>
                <a:gd name="T70" fmla="*/ 121 w 182"/>
                <a:gd name="T71" fmla="*/ 157 h 223"/>
                <a:gd name="T72" fmla="*/ 106 w 182"/>
                <a:gd name="T73" fmla="*/ 137 h 223"/>
                <a:gd name="T74" fmla="*/ 96 w 182"/>
                <a:gd name="T75" fmla="*/ 142 h 223"/>
                <a:gd name="T76" fmla="*/ 91 w 182"/>
                <a:gd name="T77" fmla="*/ 162 h 223"/>
                <a:gd name="T78" fmla="*/ 96 w 182"/>
                <a:gd name="T79" fmla="*/ 178 h 223"/>
                <a:gd name="T80" fmla="*/ 81 w 182"/>
                <a:gd name="T81" fmla="*/ 188 h 223"/>
                <a:gd name="T82" fmla="*/ 76 w 182"/>
                <a:gd name="T83" fmla="*/ 193 h 223"/>
                <a:gd name="T84" fmla="*/ 61 w 182"/>
                <a:gd name="T85" fmla="*/ 188 h 223"/>
                <a:gd name="T86" fmla="*/ 61 w 182"/>
                <a:gd name="T87" fmla="*/ 203 h 223"/>
                <a:gd name="T88" fmla="*/ 45 w 182"/>
                <a:gd name="T89" fmla="*/ 208 h 223"/>
                <a:gd name="T90" fmla="*/ 40 w 182"/>
                <a:gd name="T91" fmla="*/ 213 h 223"/>
                <a:gd name="T92" fmla="*/ 35 w 182"/>
                <a:gd name="T93" fmla="*/ 213 h 223"/>
                <a:gd name="T94" fmla="*/ 15 w 182"/>
                <a:gd name="T95" fmla="*/ 203 h 223"/>
                <a:gd name="T96" fmla="*/ 15 w 182"/>
                <a:gd name="T97" fmla="*/ 213 h 223"/>
                <a:gd name="T98" fmla="*/ 5 w 182"/>
                <a:gd name="T99" fmla="*/ 198 h 223"/>
                <a:gd name="T100" fmla="*/ 5 w 182"/>
                <a:gd name="T101" fmla="*/ 183 h 223"/>
                <a:gd name="T102" fmla="*/ 15 w 182"/>
                <a:gd name="T103" fmla="*/ 17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2" h="223">
                  <a:moveTo>
                    <a:pt x="15" y="157"/>
                  </a:moveTo>
                  <a:lnTo>
                    <a:pt x="15" y="157"/>
                  </a:lnTo>
                  <a:lnTo>
                    <a:pt x="15" y="152"/>
                  </a:lnTo>
                  <a:lnTo>
                    <a:pt x="15" y="152"/>
                  </a:lnTo>
                  <a:lnTo>
                    <a:pt x="25" y="147"/>
                  </a:lnTo>
                  <a:lnTo>
                    <a:pt x="25" y="147"/>
                  </a:lnTo>
                  <a:lnTo>
                    <a:pt x="10" y="147"/>
                  </a:lnTo>
                  <a:lnTo>
                    <a:pt x="5" y="142"/>
                  </a:lnTo>
                  <a:lnTo>
                    <a:pt x="0" y="137"/>
                  </a:lnTo>
                  <a:lnTo>
                    <a:pt x="0" y="127"/>
                  </a:lnTo>
                  <a:lnTo>
                    <a:pt x="0" y="102"/>
                  </a:lnTo>
                  <a:lnTo>
                    <a:pt x="0" y="97"/>
                  </a:lnTo>
                  <a:lnTo>
                    <a:pt x="5" y="92"/>
                  </a:lnTo>
                  <a:lnTo>
                    <a:pt x="10" y="86"/>
                  </a:lnTo>
                  <a:lnTo>
                    <a:pt x="25" y="81"/>
                  </a:lnTo>
                  <a:lnTo>
                    <a:pt x="25" y="81"/>
                  </a:lnTo>
                  <a:lnTo>
                    <a:pt x="30" y="81"/>
                  </a:lnTo>
                  <a:lnTo>
                    <a:pt x="30" y="81"/>
                  </a:lnTo>
                  <a:lnTo>
                    <a:pt x="30" y="81"/>
                  </a:lnTo>
                  <a:lnTo>
                    <a:pt x="30" y="81"/>
                  </a:lnTo>
                  <a:lnTo>
                    <a:pt x="35" y="76"/>
                  </a:lnTo>
                  <a:lnTo>
                    <a:pt x="35" y="76"/>
                  </a:lnTo>
                  <a:lnTo>
                    <a:pt x="35" y="76"/>
                  </a:lnTo>
                  <a:lnTo>
                    <a:pt x="35" y="71"/>
                  </a:lnTo>
                  <a:lnTo>
                    <a:pt x="40" y="66"/>
                  </a:lnTo>
                  <a:lnTo>
                    <a:pt x="40" y="61"/>
                  </a:lnTo>
                  <a:lnTo>
                    <a:pt x="40" y="66"/>
                  </a:lnTo>
                  <a:lnTo>
                    <a:pt x="35" y="66"/>
                  </a:lnTo>
                  <a:lnTo>
                    <a:pt x="30" y="66"/>
                  </a:lnTo>
                  <a:lnTo>
                    <a:pt x="30" y="66"/>
                  </a:lnTo>
                  <a:lnTo>
                    <a:pt x="25" y="61"/>
                  </a:lnTo>
                  <a:lnTo>
                    <a:pt x="25" y="56"/>
                  </a:lnTo>
                  <a:lnTo>
                    <a:pt x="30" y="56"/>
                  </a:lnTo>
                  <a:lnTo>
                    <a:pt x="30" y="51"/>
                  </a:lnTo>
                  <a:lnTo>
                    <a:pt x="30" y="51"/>
                  </a:lnTo>
                  <a:lnTo>
                    <a:pt x="35" y="46"/>
                  </a:lnTo>
                  <a:lnTo>
                    <a:pt x="35" y="41"/>
                  </a:lnTo>
                  <a:lnTo>
                    <a:pt x="45" y="41"/>
                  </a:lnTo>
                  <a:lnTo>
                    <a:pt x="45" y="36"/>
                  </a:lnTo>
                  <a:lnTo>
                    <a:pt x="50" y="31"/>
                  </a:lnTo>
                  <a:lnTo>
                    <a:pt x="45" y="26"/>
                  </a:lnTo>
                  <a:lnTo>
                    <a:pt x="40" y="16"/>
                  </a:lnTo>
                  <a:lnTo>
                    <a:pt x="45" y="16"/>
                  </a:lnTo>
                  <a:lnTo>
                    <a:pt x="45" y="16"/>
                  </a:lnTo>
                  <a:lnTo>
                    <a:pt x="50" y="11"/>
                  </a:lnTo>
                  <a:lnTo>
                    <a:pt x="61" y="11"/>
                  </a:lnTo>
                  <a:lnTo>
                    <a:pt x="66" y="21"/>
                  </a:lnTo>
                  <a:lnTo>
                    <a:pt x="71" y="21"/>
                  </a:lnTo>
                  <a:lnTo>
                    <a:pt x="76" y="21"/>
                  </a:lnTo>
                  <a:lnTo>
                    <a:pt x="76" y="16"/>
                  </a:lnTo>
                  <a:lnTo>
                    <a:pt x="81" y="11"/>
                  </a:lnTo>
                  <a:lnTo>
                    <a:pt x="91" y="11"/>
                  </a:lnTo>
                  <a:lnTo>
                    <a:pt x="96" y="5"/>
                  </a:lnTo>
                  <a:lnTo>
                    <a:pt x="111" y="0"/>
                  </a:lnTo>
                  <a:lnTo>
                    <a:pt x="111" y="0"/>
                  </a:lnTo>
                  <a:lnTo>
                    <a:pt x="111" y="5"/>
                  </a:lnTo>
                  <a:lnTo>
                    <a:pt x="101" y="16"/>
                  </a:lnTo>
                  <a:lnTo>
                    <a:pt x="101" y="21"/>
                  </a:lnTo>
                  <a:lnTo>
                    <a:pt x="96" y="26"/>
                  </a:lnTo>
                  <a:lnTo>
                    <a:pt x="91" y="31"/>
                  </a:lnTo>
                  <a:lnTo>
                    <a:pt x="96" y="36"/>
                  </a:lnTo>
                  <a:lnTo>
                    <a:pt x="101" y="41"/>
                  </a:lnTo>
                  <a:lnTo>
                    <a:pt x="106" y="46"/>
                  </a:lnTo>
                  <a:lnTo>
                    <a:pt x="111" y="46"/>
                  </a:lnTo>
                  <a:lnTo>
                    <a:pt x="111" y="56"/>
                  </a:lnTo>
                  <a:lnTo>
                    <a:pt x="111" y="56"/>
                  </a:lnTo>
                  <a:lnTo>
                    <a:pt x="116" y="56"/>
                  </a:lnTo>
                  <a:lnTo>
                    <a:pt x="121" y="56"/>
                  </a:lnTo>
                  <a:lnTo>
                    <a:pt x="126" y="56"/>
                  </a:lnTo>
                  <a:lnTo>
                    <a:pt x="126" y="61"/>
                  </a:lnTo>
                  <a:lnTo>
                    <a:pt x="126" y="61"/>
                  </a:lnTo>
                  <a:lnTo>
                    <a:pt x="131" y="66"/>
                  </a:lnTo>
                  <a:lnTo>
                    <a:pt x="126" y="71"/>
                  </a:lnTo>
                  <a:lnTo>
                    <a:pt x="131" y="71"/>
                  </a:lnTo>
                  <a:lnTo>
                    <a:pt x="137" y="71"/>
                  </a:lnTo>
                  <a:lnTo>
                    <a:pt x="137" y="81"/>
                  </a:lnTo>
                  <a:lnTo>
                    <a:pt x="142" y="81"/>
                  </a:lnTo>
                  <a:lnTo>
                    <a:pt x="152" y="76"/>
                  </a:lnTo>
                  <a:lnTo>
                    <a:pt x="152" y="81"/>
                  </a:lnTo>
                  <a:lnTo>
                    <a:pt x="152" y="81"/>
                  </a:lnTo>
                  <a:lnTo>
                    <a:pt x="157" y="81"/>
                  </a:lnTo>
                  <a:lnTo>
                    <a:pt x="157" y="86"/>
                  </a:lnTo>
                  <a:lnTo>
                    <a:pt x="157" y="92"/>
                  </a:lnTo>
                  <a:lnTo>
                    <a:pt x="172" y="97"/>
                  </a:lnTo>
                  <a:lnTo>
                    <a:pt x="172" y="107"/>
                  </a:lnTo>
                  <a:lnTo>
                    <a:pt x="177" y="112"/>
                  </a:lnTo>
                  <a:lnTo>
                    <a:pt x="182" y="117"/>
                  </a:lnTo>
                  <a:lnTo>
                    <a:pt x="182" y="122"/>
                  </a:lnTo>
                  <a:lnTo>
                    <a:pt x="182" y="127"/>
                  </a:lnTo>
                  <a:lnTo>
                    <a:pt x="172" y="127"/>
                  </a:lnTo>
                  <a:lnTo>
                    <a:pt x="167" y="132"/>
                  </a:lnTo>
                  <a:lnTo>
                    <a:pt x="167" y="147"/>
                  </a:lnTo>
                  <a:lnTo>
                    <a:pt x="157" y="152"/>
                  </a:lnTo>
                  <a:lnTo>
                    <a:pt x="162" y="157"/>
                  </a:lnTo>
                  <a:lnTo>
                    <a:pt x="162" y="162"/>
                  </a:lnTo>
                  <a:lnTo>
                    <a:pt x="147" y="167"/>
                  </a:lnTo>
                  <a:lnTo>
                    <a:pt x="142" y="173"/>
                  </a:lnTo>
                  <a:lnTo>
                    <a:pt x="142" y="178"/>
                  </a:lnTo>
                  <a:lnTo>
                    <a:pt x="142" y="183"/>
                  </a:lnTo>
                  <a:lnTo>
                    <a:pt x="142" y="188"/>
                  </a:lnTo>
                  <a:lnTo>
                    <a:pt x="137" y="183"/>
                  </a:lnTo>
                  <a:lnTo>
                    <a:pt x="137" y="173"/>
                  </a:lnTo>
                  <a:lnTo>
                    <a:pt x="137" y="173"/>
                  </a:lnTo>
                  <a:lnTo>
                    <a:pt x="126" y="173"/>
                  </a:lnTo>
                  <a:lnTo>
                    <a:pt x="121" y="173"/>
                  </a:lnTo>
                  <a:lnTo>
                    <a:pt x="121" y="173"/>
                  </a:lnTo>
                  <a:lnTo>
                    <a:pt x="121" y="167"/>
                  </a:lnTo>
                  <a:lnTo>
                    <a:pt x="121" y="157"/>
                  </a:lnTo>
                  <a:lnTo>
                    <a:pt x="116" y="147"/>
                  </a:lnTo>
                  <a:lnTo>
                    <a:pt x="111" y="142"/>
                  </a:lnTo>
                  <a:lnTo>
                    <a:pt x="106" y="137"/>
                  </a:lnTo>
                  <a:lnTo>
                    <a:pt x="106" y="137"/>
                  </a:lnTo>
                  <a:lnTo>
                    <a:pt x="101" y="142"/>
                  </a:lnTo>
                  <a:lnTo>
                    <a:pt x="96" y="142"/>
                  </a:lnTo>
                  <a:lnTo>
                    <a:pt x="96" y="147"/>
                  </a:lnTo>
                  <a:lnTo>
                    <a:pt x="91" y="152"/>
                  </a:lnTo>
                  <a:lnTo>
                    <a:pt x="91" y="162"/>
                  </a:lnTo>
                  <a:lnTo>
                    <a:pt x="91" y="167"/>
                  </a:lnTo>
                  <a:lnTo>
                    <a:pt x="91" y="173"/>
                  </a:lnTo>
                  <a:lnTo>
                    <a:pt x="96" y="178"/>
                  </a:lnTo>
                  <a:lnTo>
                    <a:pt x="96" y="183"/>
                  </a:lnTo>
                  <a:lnTo>
                    <a:pt x="86" y="188"/>
                  </a:lnTo>
                  <a:lnTo>
                    <a:pt x="81" y="188"/>
                  </a:lnTo>
                  <a:lnTo>
                    <a:pt x="81" y="188"/>
                  </a:lnTo>
                  <a:lnTo>
                    <a:pt x="76" y="193"/>
                  </a:lnTo>
                  <a:lnTo>
                    <a:pt x="76" y="193"/>
                  </a:lnTo>
                  <a:lnTo>
                    <a:pt x="71" y="188"/>
                  </a:lnTo>
                  <a:lnTo>
                    <a:pt x="66" y="188"/>
                  </a:lnTo>
                  <a:lnTo>
                    <a:pt x="61" y="188"/>
                  </a:lnTo>
                  <a:lnTo>
                    <a:pt x="61" y="198"/>
                  </a:lnTo>
                  <a:lnTo>
                    <a:pt x="61" y="203"/>
                  </a:lnTo>
                  <a:lnTo>
                    <a:pt x="61" y="203"/>
                  </a:lnTo>
                  <a:lnTo>
                    <a:pt x="56" y="208"/>
                  </a:lnTo>
                  <a:lnTo>
                    <a:pt x="50" y="213"/>
                  </a:lnTo>
                  <a:lnTo>
                    <a:pt x="45" y="208"/>
                  </a:lnTo>
                  <a:lnTo>
                    <a:pt x="45" y="208"/>
                  </a:lnTo>
                  <a:lnTo>
                    <a:pt x="40" y="213"/>
                  </a:lnTo>
                  <a:lnTo>
                    <a:pt x="40" y="213"/>
                  </a:lnTo>
                  <a:lnTo>
                    <a:pt x="40" y="218"/>
                  </a:lnTo>
                  <a:lnTo>
                    <a:pt x="40" y="223"/>
                  </a:lnTo>
                  <a:lnTo>
                    <a:pt x="35" y="213"/>
                  </a:lnTo>
                  <a:lnTo>
                    <a:pt x="30" y="213"/>
                  </a:lnTo>
                  <a:lnTo>
                    <a:pt x="20" y="208"/>
                  </a:lnTo>
                  <a:lnTo>
                    <a:pt x="15" y="203"/>
                  </a:lnTo>
                  <a:lnTo>
                    <a:pt x="10" y="203"/>
                  </a:lnTo>
                  <a:lnTo>
                    <a:pt x="10" y="203"/>
                  </a:lnTo>
                  <a:lnTo>
                    <a:pt x="15" y="213"/>
                  </a:lnTo>
                  <a:lnTo>
                    <a:pt x="0" y="203"/>
                  </a:lnTo>
                  <a:lnTo>
                    <a:pt x="0" y="198"/>
                  </a:lnTo>
                  <a:lnTo>
                    <a:pt x="5" y="198"/>
                  </a:lnTo>
                  <a:lnTo>
                    <a:pt x="5" y="193"/>
                  </a:lnTo>
                  <a:lnTo>
                    <a:pt x="5" y="188"/>
                  </a:lnTo>
                  <a:lnTo>
                    <a:pt x="5" y="183"/>
                  </a:lnTo>
                  <a:lnTo>
                    <a:pt x="10" y="178"/>
                  </a:lnTo>
                  <a:lnTo>
                    <a:pt x="10" y="178"/>
                  </a:lnTo>
                  <a:lnTo>
                    <a:pt x="15" y="178"/>
                  </a:lnTo>
                  <a:lnTo>
                    <a:pt x="20" y="167"/>
                  </a:lnTo>
                  <a:lnTo>
                    <a:pt x="15" y="15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3" name="Freeform 167"/>
            <p:cNvSpPr>
              <a:spLocks/>
            </p:cNvSpPr>
            <p:nvPr/>
          </p:nvSpPr>
          <p:spPr bwMode="auto">
            <a:xfrm>
              <a:off x="5540376" y="3167063"/>
              <a:ext cx="361950" cy="288925"/>
            </a:xfrm>
            <a:custGeom>
              <a:avLst/>
              <a:gdLst>
                <a:gd name="T0" fmla="*/ 162 w 228"/>
                <a:gd name="T1" fmla="*/ 10 h 182"/>
                <a:gd name="T2" fmla="*/ 162 w 228"/>
                <a:gd name="T3" fmla="*/ 5 h 182"/>
                <a:gd name="T4" fmla="*/ 188 w 228"/>
                <a:gd name="T5" fmla="*/ 15 h 182"/>
                <a:gd name="T6" fmla="*/ 167 w 228"/>
                <a:gd name="T7" fmla="*/ 30 h 182"/>
                <a:gd name="T8" fmla="*/ 162 w 228"/>
                <a:gd name="T9" fmla="*/ 50 h 182"/>
                <a:gd name="T10" fmla="*/ 172 w 228"/>
                <a:gd name="T11" fmla="*/ 81 h 182"/>
                <a:gd name="T12" fmla="*/ 223 w 228"/>
                <a:gd name="T13" fmla="*/ 157 h 182"/>
                <a:gd name="T14" fmla="*/ 223 w 228"/>
                <a:gd name="T15" fmla="*/ 177 h 182"/>
                <a:gd name="T16" fmla="*/ 218 w 228"/>
                <a:gd name="T17" fmla="*/ 182 h 182"/>
                <a:gd name="T18" fmla="*/ 223 w 228"/>
                <a:gd name="T19" fmla="*/ 167 h 182"/>
                <a:gd name="T20" fmla="*/ 218 w 228"/>
                <a:gd name="T21" fmla="*/ 162 h 182"/>
                <a:gd name="T22" fmla="*/ 208 w 228"/>
                <a:gd name="T23" fmla="*/ 157 h 182"/>
                <a:gd name="T24" fmla="*/ 198 w 228"/>
                <a:gd name="T25" fmla="*/ 162 h 182"/>
                <a:gd name="T26" fmla="*/ 188 w 228"/>
                <a:gd name="T27" fmla="*/ 162 h 182"/>
                <a:gd name="T28" fmla="*/ 177 w 228"/>
                <a:gd name="T29" fmla="*/ 162 h 182"/>
                <a:gd name="T30" fmla="*/ 157 w 228"/>
                <a:gd name="T31" fmla="*/ 136 h 182"/>
                <a:gd name="T32" fmla="*/ 147 w 228"/>
                <a:gd name="T33" fmla="*/ 126 h 182"/>
                <a:gd name="T34" fmla="*/ 147 w 228"/>
                <a:gd name="T35" fmla="*/ 126 h 182"/>
                <a:gd name="T36" fmla="*/ 142 w 228"/>
                <a:gd name="T37" fmla="*/ 116 h 182"/>
                <a:gd name="T38" fmla="*/ 137 w 228"/>
                <a:gd name="T39" fmla="*/ 111 h 182"/>
                <a:gd name="T40" fmla="*/ 127 w 228"/>
                <a:gd name="T41" fmla="*/ 116 h 182"/>
                <a:gd name="T42" fmla="*/ 122 w 228"/>
                <a:gd name="T43" fmla="*/ 126 h 182"/>
                <a:gd name="T44" fmla="*/ 117 w 228"/>
                <a:gd name="T45" fmla="*/ 136 h 182"/>
                <a:gd name="T46" fmla="*/ 102 w 228"/>
                <a:gd name="T47" fmla="*/ 136 h 182"/>
                <a:gd name="T48" fmla="*/ 96 w 228"/>
                <a:gd name="T49" fmla="*/ 131 h 182"/>
                <a:gd name="T50" fmla="*/ 86 w 228"/>
                <a:gd name="T51" fmla="*/ 131 h 182"/>
                <a:gd name="T52" fmla="*/ 71 w 228"/>
                <a:gd name="T53" fmla="*/ 141 h 182"/>
                <a:gd name="T54" fmla="*/ 71 w 228"/>
                <a:gd name="T55" fmla="*/ 141 h 182"/>
                <a:gd name="T56" fmla="*/ 71 w 228"/>
                <a:gd name="T57" fmla="*/ 141 h 182"/>
                <a:gd name="T58" fmla="*/ 71 w 228"/>
                <a:gd name="T59" fmla="*/ 141 h 182"/>
                <a:gd name="T60" fmla="*/ 61 w 228"/>
                <a:gd name="T61" fmla="*/ 152 h 182"/>
                <a:gd name="T62" fmla="*/ 46 w 228"/>
                <a:gd name="T63" fmla="*/ 167 h 182"/>
                <a:gd name="T64" fmla="*/ 46 w 228"/>
                <a:gd name="T65" fmla="*/ 162 h 182"/>
                <a:gd name="T66" fmla="*/ 31 w 228"/>
                <a:gd name="T67" fmla="*/ 152 h 182"/>
                <a:gd name="T68" fmla="*/ 5 w 228"/>
                <a:gd name="T69" fmla="*/ 157 h 182"/>
                <a:gd name="T70" fmla="*/ 0 w 228"/>
                <a:gd name="T71" fmla="*/ 141 h 182"/>
                <a:gd name="T72" fmla="*/ 15 w 228"/>
                <a:gd name="T73" fmla="*/ 141 h 182"/>
                <a:gd name="T74" fmla="*/ 31 w 228"/>
                <a:gd name="T75" fmla="*/ 131 h 182"/>
                <a:gd name="T76" fmla="*/ 26 w 228"/>
                <a:gd name="T77" fmla="*/ 126 h 182"/>
                <a:gd name="T78" fmla="*/ 31 w 228"/>
                <a:gd name="T79" fmla="*/ 121 h 182"/>
                <a:gd name="T80" fmla="*/ 36 w 228"/>
                <a:gd name="T81" fmla="*/ 106 h 182"/>
                <a:gd name="T82" fmla="*/ 31 w 228"/>
                <a:gd name="T83" fmla="*/ 91 h 182"/>
                <a:gd name="T84" fmla="*/ 36 w 228"/>
                <a:gd name="T85" fmla="*/ 66 h 182"/>
                <a:gd name="T86" fmla="*/ 36 w 228"/>
                <a:gd name="T87" fmla="*/ 55 h 182"/>
                <a:gd name="T88" fmla="*/ 41 w 228"/>
                <a:gd name="T89" fmla="*/ 45 h 182"/>
                <a:gd name="T90" fmla="*/ 76 w 228"/>
                <a:gd name="T91" fmla="*/ 45 h 182"/>
                <a:gd name="T92" fmla="*/ 81 w 228"/>
                <a:gd name="T93" fmla="*/ 40 h 182"/>
                <a:gd name="T94" fmla="*/ 86 w 228"/>
                <a:gd name="T95" fmla="*/ 35 h 182"/>
                <a:gd name="T96" fmla="*/ 86 w 228"/>
                <a:gd name="T97" fmla="*/ 30 h 182"/>
                <a:gd name="T98" fmla="*/ 96 w 228"/>
                <a:gd name="T99" fmla="*/ 25 h 182"/>
                <a:gd name="T100" fmla="*/ 107 w 228"/>
                <a:gd name="T101" fmla="*/ 25 h 182"/>
                <a:gd name="T102" fmla="*/ 122 w 228"/>
                <a:gd name="T103" fmla="*/ 15 h 182"/>
                <a:gd name="T104" fmla="*/ 127 w 228"/>
                <a:gd name="T105" fmla="*/ 10 h 182"/>
                <a:gd name="T106" fmla="*/ 127 w 228"/>
                <a:gd name="T107" fmla="*/ 0 h 182"/>
                <a:gd name="T108" fmla="*/ 137 w 228"/>
                <a:gd name="T109" fmla="*/ 5 h 182"/>
                <a:gd name="T110" fmla="*/ 147 w 228"/>
                <a:gd name="T111" fmla="*/ 10 h 182"/>
                <a:gd name="T112" fmla="*/ 162 w 228"/>
                <a:gd name="T113" fmla="*/ 1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8" h="182">
                  <a:moveTo>
                    <a:pt x="162" y="10"/>
                  </a:moveTo>
                  <a:lnTo>
                    <a:pt x="162" y="10"/>
                  </a:lnTo>
                  <a:lnTo>
                    <a:pt x="162" y="5"/>
                  </a:lnTo>
                  <a:lnTo>
                    <a:pt x="162" y="5"/>
                  </a:lnTo>
                  <a:lnTo>
                    <a:pt x="177" y="10"/>
                  </a:lnTo>
                  <a:lnTo>
                    <a:pt x="188" y="15"/>
                  </a:lnTo>
                  <a:lnTo>
                    <a:pt x="172" y="25"/>
                  </a:lnTo>
                  <a:lnTo>
                    <a:pt x="167" y="30"/>
                  </a:lnTo>
                  <a:lnTo>
                    <a:pt x="162" y="45"/>
                  </a:lnTo>
                  <a:lnTo>
                    <a:pt x="162" y="50"/>
                  </a:lnTo>
                  <a:lnTo>
                    <a:pt x="167" y="71"/>
                  </a:lnTo>
                  <a:lnTo>
                    <a:pt x="172" y="81"/>
                  </a:lnTo>
                  <a:lnTo>
                    <a:pt x="193" y="111"/>
                  </a:lnTo>
                  <a:lnTo>
                    <a:pt x="223" y="157"/>
                  </a:lnTo>
                  <a:lnTo>
                    <a:pt x="228" y="167"/>
                  </a:lnTo>
                  <a:lnTo>
                    <a:pt x="223" y="177"/>
                  </a:lnTo>
                  <a:lnTo>
                    <a:pt x="223" y="177"/>
                  </a:lnTo>
                  <a:lnTo>
                    <a:pt x="218" y="182"/>
                  </a:lnTo>
                  <a:lnTo>
                    <a:pt x="223" y="172"/>
                  </a:lnTo>
                  <a:lnTo>
                    <a:pt x="223" y="167"/>
                  </a:lnTo>
                  <a:lnTo>
                    <a:pt x="223" y="167"/>
                  </a:lnTo>
                  <a:lnTo>
                    <a:pt x="218" y="162"/>
                  </a:lnTo>
                  <a:lnTo>
                    <a:pt x="208" y="157"/>
                  </a:lnTo>
                  <a:lnTo>
                    <a:pt x="208" y="157"/>
                  </a:lnTo>
                  <a:lnTo>
                    <a:pt x="203" y="157"/>
                  </a:lnTo>
                  <a:lnTo>
                    <a:pt x="198" y="162"/>
                  </a:lnTo>
                  <a:lnTo>
                    <a:pt x="193" y="162"/>
                  </a:lnTo>
                  <a:lnTo>
                    <a:pt x="188" y="162"/>
                  </a:lnTo>
                  <a:lnTo>
                    <a:pt x="183" y="162"/>
                  </a:lnTo>
                  <a:lnTo>
                    <a:pt x="177" y="162"/>
                  </a:lnTo>
                  <a:lnTo>
                    <a:pt x="177" y="157"/>
                  </a:lnTo>
                  <a:lnTo>
                    <a:pt x="157" y="136"/>
                  </a:lnTo>
                  <a:lnTo>
                    <a:pt x="152" y="131"/>
                  </a:lnTo>
                  <a:lnTo>
                    <a:pt x="147" y="126"/>
                  </a:lnTo>
                  <a:lnTo>
                    <a:pt x="147" y="126"/>
                  </a:lnTo>
                  <a:lnTo>
                    <a:pt x="147" y="126"/>
                  </a:lnTo>
                  <a:lnTo>
                    <a:pt x="142" y="121"/>
                  </a:lnTo>
                  <a:lnTo>
                    <a:pt x="142" y="116"/>
                  </a:lnTo>
                  <a:lnTo>
                    <a:pt x="137" y="116"/>
                  </a:lnTo>
                  <a:lnTo>
                    <a:pt x="137" y="111"/>
                  </a:lnTo>
                  <a:lnTo>
                    <a:pt x="132" y="116"/>
                  </a:lnTo>
                  <a:lnTo>
                    <a:pt x="127" y="116"/>
                  </a:lnTo>
                  <a:lnTo>
                    <a:pt x="122" y="116"/>
                  </a:lnTo>
                  <a:lnTo>
                    <a:pt x="122" y="126"/>
                  </a:lnTo>
                  <a:lnTo>
                    <a:pt x="117" y="131"/>
                  </a:lnTo>
                  <a:lnTo>
                    <a:pt x="117" y="136"/>
                  </a:lnTo>
                  <a:lnTo>
                    <a:pt x="107" y="136"/>
                  </a:lnTo>
                  <a:lnTo>
                    <a:pt x="102" y="136"/>
                  </a:lnTo>
                  <a:lnTo>
                    <a:pt x="102" y="136"/>
                  </a:lnTo>
                  <a:lnTo>
                    <a:pt x="96" y="131"/>
                  </a:lnTo>
                  <a:lnTo>
                    <a:pt x="96" y="131"/>
                  </a:lnTo>
                  <a:lnTo>
                    <a:pt x="86" y="131"/>
                  </a:lnTo>
                  <a:lnTo>
                    <a:pt x="81" y="131"/>
                  </a:lnTo>
                  <a:lnTo>
                    <a:pt x="71" y="141"/>
                  </a:lnTo>
                  <a:lnTo>
                    <a:pt x="71" y="141"/>
                  </a:lnTo>
                  <a:lnTo>
                    <a:pt x="71" y="141"/>
                  </a:lnTo>
                  <a:lnTo>
                    <a:pt x="71" y="141"/>
                  </a:lnTo>
                  <a:lnTo>
                    <a:pt x="71" y="141"/>
                  </a:lnTo>
                  <a:lnTo>
                    <a:pt x="71" y="141"/>
                  </a:lnTo>
                  <a:lnTo>
                    <a:pt x="71" y="141"/>
                  </a:lnTo>
                  <a:lnTo>
                    <a:pt x="71" y="147"/>
                  </a:lnTo>
                  <a:lnTo>
                    <a:pt x="61" y="152"/>
                  </a:lnTo>
                  <a:lnTo>
                    <a:pt x="56" y="162"/>
                  </a:lnTo>
                  <a:lnTo>
                    <a:pt x="46" y="167"/>
                  </a:lnTo>
                  <a:lnTo>
                    <a:pt x="46" y="167"/>
                  </a:lnTo>
                  <a:lnTo>
                    <a:pt x="46" y="162"/>
                  </a:lnTo>
                  <a:lnTo>
                    <a:pt x="46" y="162"/>
                  </a:lnTo>
                  <a:lnTo>
                    <a:pt x="31" y="152"/>
                  </a:lnTo>
                  <a:lnTo>
                    <a:pt x="21" y="152"/>
                  </a:lnTo>
                  <a:lnTo>
                    <a:pt x="5" y="157"/>
                  </a:lnTo>
                  <a:lnTo>
                    <a:pt x="0" y="147"/>
                  </a:lnTo>
                  <a:lnTo>
                    <a:pt x="0" y="141"/>
                  </a:lnTo>
                  <a:lnTo>
                    <a:pt x="0" y="136"/>
                  </a:lnTo>
                  <a:lnTo>
                    <a:pt x="15" y="141"/>
                  </a:lnTo>
                  <a:lnTo>
                    <a:pt x="21" y="136"/>
                  </a:lnTo>
                  <a:lnTo>
                    <a:pt x="31" y="131"/>
                  </a:lnTo>
                  <a:lnTo>
                    <a:pt x="31" y="131"/>
                  </a:lnTo>
                  <a:lnTo>
                    <a:pt x="26" y="126"/>
                  </a:lnTo>
                  <a:lnTo>
                    <a:pt x="26" y="126"/>
                  </a:lnTo>
                  <a:lnTo>
                    <a:pt x="31" y="121"/>
                  </a:lnTo>
                  <a:lnTo>
                    <a:pt x="31" y="111"/>
                  </a:lnTo>
                  <a:lnTo>
                    <a:pt x="36" y="106"/>
                  </a:lnTo>
                  <a:lnTo>
                    <a:pt x="31" y="101"/>
                  </a:lnTo>
                  <a:lnTo>
                    <a:pt x="31" y="91"/>
                  </a:lnTo>
                  <a:lnTo>
                    <a:pt x="31" y="81"/>
                  </a:lnTo>
                  <a:lnTo>
                    <a:pt x="36" y="66"/>
                  </a:lnTo>
                  <a:lnTo>
                    <a:pt x="31" y="60"/>
                  </a:lnTo>
                  <a:lnTo>
                    <a:pt x="36" y="55"/>
                  </a:lnTo>
                  <a:lnTo>
                    <a:pt x="36" y="55"/>
                  </a:lnTo>
                  <a:lnTo>
                    <a:pt x="41" y="45"/>
                  </a:lnTo>
                  <a:lnTo>
                    <a:pt x="66" y="45"/>
                  </a:lnTo>
                  <a:lnTo>
                    <a:pt x="76" y="45"/>
                  </a:lnTo>
                  <a:lnTo>
                    <a:pt x="81" y="45"/>
                  </a:lnTo>
                  <a:lnTo>
                    <a:pt x="81" y="40"/>
                  </a:lnTo>
                  <a:lnTo>
                    <a:pt x="86" y="40"/>
                  </a:lnTo>
                  <a:lnTo>
                    <a:pt x="86" y="35"/>
                  </a:lnTo>
                  <a:lnTo>
                    <a:pt x="86" y="35"/>
                  </a:lnTo>
                  <a:lnTo>
                    <a:pt x="86" y="30"/>
                  </a:lnTo>
                  <a:lnTo>
                    <a:pt x="91" y="30"/>
                  </a:lnTo>
                  <a:lnTo>
                    <a:pt x="96" y="25"/>
                  </a:lnTo>
                  <a:lnTo>
                    <a:pt x="102" y="25"/>
                  </a:lnTo>
                  <a:lnTo>
                    <a:pt x="107" y="25"/>
                  </a:lnTo>
                  <a:lnTo>
                    <a:pt x="122" y="20"/>
                  </a:lnTo>
                  <a:lnTo>
                    <a:pt x="122" y="15"/>
                  </a:lnTo>
                  <a:lnTo>
                    <a:pt x="122" y="15"/>
                  </a:lnTo>
                  <a:lnTo>
                    <a:pt x="127" y="10"/>
                  </a:lnTo>
                  <a:lnTo>
                    <a:pt x="127" y="0"/>
                  </a:lnTo>
                  <a:lnTo>
                    <a:pt x="127" y="0"/>
                  </a:lnTo>
                  <a:lnTo>
                    <a:pt x="132" y="0"/>
                  </a:lnTo>
                  <a:lnTo>
                    <a:pt x="137" y="5"/>
                  </a:lnTo>
                  <a:lnTo>
                    <a:pt x="142" y="5"/>
                  </a:lnTo>
                  <a:lnTo>
                    <a:pt x="147" y="10"/>
                  </a:lnTo>
                  <a:lnTo>
                    <a:pt x="162" y="10"/>
                  </a:lnTo>
                  <a:lnTo>
                    <a:pt x="162"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4" name="Freeform 168"/>
            <p:cNvSpPr>
              <a:spLocks/>
            </p:cNvSpPr>
            <p:nvPr/>
          </p:nvSpPr>
          <p:spPr bwMode="auto">
            <a:xfrm>
              <a:off x="4816476" y="3536950"/>
              <a:ext cx="138113" cy="231775"/>
            </a:xfrm>
            <a:custGeom>
              <a:avLst/>
              <a:gdLst>
                <a:gd name="T0" fmla="*/ 16 w 87"/>
                <a:gd name="T1" fmla="*/ 15 h 146"/>
                <a:gd name="T2" fmla="*/ 16 w 87"/>
                <a:gd name="T3" fmla="*/ 10 h 146"/>
                <a:gd name="T4" fmla="*/ 46 w 87"/>
                <a:gd name="T5" fmla="*/ 0 h 146"/>
                <a:gd name="T6" fmla="*/ 46 w 87"/>
                <a:gd name="T7" fmla="*/ 0 h 146"/>
                <a:gd name="T8" fmla="*/ 41 w 87"/>
                <a:gd name="T9" fmla="*/ 5 h 146"/>
                <a:gd name="T10" fmla="*/ 41 w 87"/>
                <a:gd name="T11" fmla="*/ 20 h 146"/>
                <a:gd name="T12" fmla="*/ 46 w 87"/>
                <a:gd name="T13" fmla="*/ 25 h 146"/>
                <a:gd name="T14" fmla="*/ 46 w 87"/>
                <a:gd name="T15" fmla="*/ 30 h 146"/>
                <a:gd name="T16" fmla="*/ 46 w 87"/>
                <a:gd name="T17" fmla="*/ 40 h 146"/>
                <a:gd name="T18" fmla="*/ 51 w 87"/>
                <a:gd name="T19" fmla="*/ 55 h 146"/>
                <a:gd name="T20" fmla="*/ 61 w 87"/>
                <a:gd name="T21" fmla="*/ 60 h 146"/>
                <a:gd name="T22" fmla="*/ 71 w 87"/>
                <a:gd name="T23" fmla="*/ 60 h 146"/>
                <a:gd name="T24" fmla="*/ 76 w 87"/>
                <a:gd name="T25" fmla="*/ 65 h 146"/>
                <a:gd name="T26" fmla="*/ 82 w 87"/>
                <a:gd name="T27" fmla="*/ 81 h 146"/>
                <a:gd name="T28" fmla="*/ 82 w 87"/>
                <a:gd name="T29" fmla="*/ 91 h 146"/>
                <a:gd name="T30" fmla="*/ 82 w 87"/>
                <a:gd name="T31" fmla="*/ 106 h 146"/>
                <a:gd name="T32" fmla="*/ 87 w 87"/>
                <a:gd name="T33" fmla="*/ 116 h 146"/>
                <a:gd name="T34" fmla="*/ 76 w 87"/>
                <a:gd name="T35" fmla="*/ 121 h 146"/>
                <a:gd name="T36" fmla="*/ 61 w 87"/>
                <a:gd name="T37" fmla="*/ 126 h 146"/>
                <a:gd name="T38" fmla="*/ 46 w 87"/>
                <a:gd name="T39" fmla="*/ 126 h 146"/>
                <a:gd name="T40" fmla="*/ 36 w 87"/>
                <a:gd name="T41" fmla="*/ 141 h 146"/>
                <a:gd name="T42" fmla="*/ 26 w 87"/>
                <a:gd name="T43" fmla="*/ 146 h 146"/>
                <a:gd name="T44" fmla="*/ 21 w 87"/>
                <a:gd name="T45" fmla="*/ 136 h 146"/>
                <a:gd name="T46" fmla="*/ 21 w 87"/>
                <a:gd name="T47" fmla="*/ 131 h 146"/>
                <a:gd name="T48" fmla="*/ 21 w 87"/>
                <a:gd name="T49" fmla="*/ 131 h 146"/>
                <a:gd name="T50" fmla="*/ 26 w 87"/>
                <a:gd name="T51" fmla="*/ 116 h 146"/>
                <a:gd name="T52" fmla="*/ 26 w 87"/>
                <a:gd name="T53" fmla="*/ 111 h 146"/>
                <a:gd name="T54" fmla="*/ 21 w 87"/>
                <a:gd name="T55" fmla="*/ 111 h 146"/>
                <a:gd name="T56" fmla="*/ 21 w 87"/>
                <a:gd name="T57" fmla="*/ 96 h 146"/>
                <a:gd name="T58" fmla="*/ 16 w 87"/>
                <a:gd name="T59" fmla="*/ 81 h 146"/>
                <a:gd name="T60" fmla="*/ 6 w 87"/>
                <a:gd name="T61" fmla="*/ 81 h 146"/>
                <a:gd name="T62" fmla="*/ 16 w 87"/>
                <a:gd name="T63" fmla="*/ 60 h 146"/>
                <a:gd name="T64" fmla="*/ 21 w 87"/>
                <a:gd name="T65" fmla="*/ 45 h 146"/>
                <a:gd name="T66" fmla="*/ 21 w 87"/>
                <a:gd name="T67" fmla="*/ 35 h 146"/>
                <a:gd name="T68" fmla="*/ 16 w 87"/>
                <a:gd name="T69" fmla="*/ 30 h 146"/>
                <a:gd name="T70" fmla="*/ 16 w 87"/>
                <a:gd name="T71" fmla="*/ 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 h="146">
                  <a:moveTo>
                    <a:pt x="16" y="15"/>
                  </a:moveTo>
                  <a:lnTo>
                    <a:pt x="16" y="15"/>
                  </a:lnTo>
                  <a:lnTo>
                    <a:pt x="16" y="10"/>
                  </a:lnTo>
                  <a:lnTo>
                    <a:pt x="16" y="10"/>
                  </a:lnTo>
                  <a:lnTo>
                    <a:pt x="41" y="0"/>
                  </a:lnTo>
                  <a:lnTo>
                    <a:pt x="46" y="0"/>
                  </a:lnTo>
                  <a:lnTo>
                    <a:pt x="46" y="0"/>
                  </a:lnTo>
                  <a:lnTo>
                    <a:pt x="46" y="0"/>
                  </a:lnTo>
                  <a:lnTo>
                    <a:pt x="46" y="0"/>
                  </a:lnTo>
                  <a:lnTo>
                    <a:pt x="41" y="5"/>
                  </a:lnTo>
                  <a:lnTo>
                    <a:pt x="41" y="15"/>
                  </a:lnTo>
                  <a:lnTo>
                    <a:pt x="41" y="20"/>
                  </a:lnTo>
                  <a:lnTo>
                    <a:pt x="46" y="20"/>
                  </a:lnTo>
                  <a:lnTo>
                    <a:pt x="46" y="25"/>
                  </a:lnTo>
                  <a:lnTo>
                    <a:pt x="46" y="25"/>
                  </a:lnTo>
                  <a:lnTo>
                    <a:pt x="46" y="30"/>
                  </a:lnTo>
                  <a:lnTo>
                    <a:pt x="46" y="35"/>
                  </a:lnTo>
                  <a:lnTo>
                    <a:pt x="46" y="40"/>
                  </a:lnTo>
                  <a:lnTo>
                    <a:pt x="51" y="45"/>
                  </a:lnTo>
                  <a:lnTo>
                    <a:pt x="51" y="55"/>
                  </a:lnTo>
                  <a:lnTo>
                    <a:pt x="56" y="60"/>
                  </a:lnTo>
                  <a:lnTo>
                    <a:pt x="61" y="60"/>
                  </a:lnTo>
                  <a:lnTo>
                    <a:pt x="66" y="60"/>
                  </a:lnTo>
                  <a:lnTo>
                    <a:pt x="71" y="60"/>
                  </a:lnTo>
                  <a:lnTo>
                    <a:pt x="71" y="60"/>
                  </a:lnTo>
                  <a:lnTo>
                    <a:pt x="76" y="65"/>
                  </a:lnTo>
                  <a:lnTo>
                    <a:pt x="76" y="70"/>
                  </a:lnTo>
                  <a:lnTo>
                    <a:pt x="82" y="81"/>
                  </a:lnTo>
                  <a:lnTo>
                    <a:pt x="87" y="86"/>
                  </a:lnTo>
                  <a:lnTo>
                    <a:pt x="82" y="91"/>
                  </a:lnTo>
                  <a:lnTo>
                    <a:pt x="82" y="101"/>
                  </a:lnTo>
                  <a:lnTo>
                    <a:pt x="82" y="106"/>
                  </a:lnTo>
                  <a:lnTo>
                    <a:pt x="82" y="111"/>
                  </a:lnTo>
                  <a:lnTo>
                    <a:pt x="87" y="116"/>
                  </a:lnTo>
                  <a:lnTo>
                    <a:pt x="87" y="121"/>
                  </a:lnTo>
                  <a:lnTo>
                    <a:pt x="76" y="121"/>
                  </a:lnTo>
                  <a:lnTo>
                    <a:pt x="66" y="126"/>
                  </a:lnTo>
                  <a:lnTo>
                    <a:pt x="61" y="126"/>
                  </a:lnTo>
                  <a:lnTo>
                    <a:pt x="51" y="126"/>
                  </a:lnTo>
                  <a:lnTo>
                    <a:pt x="46" y="126"/>
                  </a:lnTo>
                  <a:lnTo>
                    <a:pt x="41" y="131"/>
                  </a:lnTo>
                  <a:lnTo>
                    <a:pt x="36" y="141"/>
                  </a:lnTo>
                  <a:lnTo>
                    <a:pt x="31" y="146"/>
                  </a:lnTo>
                  <a:lnTo>
                    <a:pt x="26" y="146"/>
                  </a:lnTo>
                  <a:lnTo>
                    <a:pt x="16" y="146"/>
                  </a:lnTo>
                  <a:lnTo>
                    <a:pt x="21" y="136"/>
                  </a:lnTo>
                  <a:lnTo>
                    <a:pt x="21" y="136"/>
                  </a:lnTo>
                  <a:lnTo>
                    <a:pt x="21" y="131"/>
                  </a:lnTo>
                  <a:lnTo>
                    <a:pt x="21" y="131"/>
                  </a:lnTo>
                  <a:lnTo>
                    <a:pt x="21" y="131"/>
                  </a:lnTo>
                  <a:lnTo>
                    <a:pt x="16" y="126"/>
                  </a:lnTo>
                  <a:lnTo>
                    <a:pt x="26" y="116"/>
                  </a:lnTo>
                  <a:lnTo>
                    <a:pt x="26" y="116"/>
                  </a:lnTo>
                  <a:lnTo>
                    <a:pt x="26" y="111"/>
                  </a:lnTo>
                  <a:lnTo>
                    <a:pt x="21" y="111"/>
                  </a:lnTo>
                  <a:lnTo>
                    <a:pt x="21" y="111"/>
                  </a:lnTo>
                  <a:lnTo>
                    <a:pt x="21" y="101"/>
                  </a:lnTo>
                  <a:lnTo>
                    <a:pt x="21" y="96"/>
                  </a:lnTo>
                  <a:lnTo>
                    <a:pt x="21" y="86"/>
                  </a:lnTo>
                  <a:lnTo>
                    <a:pt x="16" y="81"/>
                  </a:lnTo>
                  <a:lnTo>
                    <a:pt x="11" y="81"/>
                  </a:lnTo>
                  <a:lnTo>
                    <a:pt x="6" y="81"/>
                  </a:lnTo>
                  <a:lnTo>
                    <a:pt x="0" y="76"/>
                  </a:lnTo>
                  <a:lnTo>
                    <a:pt x="16" y="60"/>
                  </a:lnTo>
                  <a:lnTo>
                    <a:pt x="21" y="55"/>
                  </a:lnTo>
                  <a:lnTo>
                    <a:pt x="21" y="45"/>
                  </a:lnTo>
                  <a:lnTo>
                    <a:pt x="21" y="40"/>
                  </a:lnTo>
                  <a:lnTo>
                    <a:pt x="21" y="35"/>
                  </a:lnTo>
                  <a:lnTo>
                    <a:pt x="16" y="30"/>
                  </a:lnTo>
                  <a:lnTo>
                    <a:pt x="16" y="30"/>
                  </a:lnTo>
                  <a:lnTo>
                    <a:pt x="16" y="25"/>
                  </a:lnTo>
                  <a:lnTo>
                    <a:pt x="16" y="25"/>
                  </a:lnTo>
                  <a:lnTo>
                    <a:pt x="16"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5" name="Freeform 169"/>
            <p:cNvSpPr>
              <a:spLocks/>
            </p:cNvSpPr>
            <p:nvPr/>
          </p:nvSpPr>
          <p:spPr bwMode="auto">
            <a:xfrm>
              <a:off x="4881564" y="3536950"/>
              <a:ext cx="128588" cy="136525"/>
            </a:xfrm>
            <a:custGeom>
              <a:avLst/>
              <a:gdLst>
                <a:gd name="T0" fmla="*/ 5 w 81"/>
                <a:gd name="T1" fmla="*/ 0 h 86"/>
                <a:gd name="T2" fmla="*/ 5 w 81"/>
                <a:gd name="T3" fmla="*/ 0 h 86"/>
                <a:gd name="T4" fmla="*/ 5 w 81"/>
                <a:gd name="T5" fmla="*/ 0 h 86"/>
                <a:gd name="T6" fmla="*/ 5 w 81"/>
                <a:gd name="T7" fmla="*/ 0 h 86"/>
                <a:gd name="T8" fmla="*/ 10 w 81"/>
                <a:gd name="T9" fmla="*/ 0 h 86"/>
                <a:gd name="T10" fmla="*/ 15 w 81"/>
                <a:gd name="T11" fmla="*/ 5 h 86"/>
                <a:gd name="T12" fmla="*/ 20 w 81"/>
                <a:gd name="T13" fmla="*/ 5 h 86"/>
                <a:gd name="T14" fmla="*/ 20 w 81"/>
                <a:gd name="T15" fmla="*/ 10 h 86"/>
                <a:gd name="T16" fmla="*/ 25 w 81"/>
                <a:gd name="T17" fmla="*/ 15 h 86"/>
                <a:gd name="T18" fmla="*/ 46 w 81"/>
                <a:gd name="T19" fmla="*/ 30 h 86"/>
                <a:gd name="T20" fmla="*/ 51 w 81"/>
                <a:gd name="T21" fmla="*/ 30 h 86"/>
                <a:gd name="T22" fmla="*/ 51 w 81"/>
                <a:gd name="T23" fmla="*/ 35 h 86"/>
                <a:gd name="T24" fmla="*/ 51 w 81"/>
                <a:gd name="T25" fmla="*/ 35 h 86"/>
                <a:gd name="T26" fmla="*/ 51 w 81"/>
                <a:gd name="T27" fmla="*/ 35 h 86"/>
                <a:gd name="T28" fmla="*/ 51 w 81"/>
                <a:gd name="T29" fmla="*/ 30 h 86"/>
                <a:gd name="T30" fmla="*/ 56 w 81"/>
                <a:gd name="T31" fmla="*/ 30 h 86"/>
                <a:gd name="T32" fmla="*/ 61 w 81"/>
                <a:gd name="T33" fmla="*/ 35 h 86"/>
                <a:gd name="T34" fmla="*/ 66 w 81"/>
                <a:gd name="T35" fmla="*/ 35 h 86"/>
                <a:gd name="T36" fmla="*/ 76 w 81"/>
                <a:gd name="T37" fmla="*/ 45 h 86"/>
                <a:gd name="T38" fmla="*/ 81 w 81"/>
                <a:gd name="T39" fmla="*/ 50 h 86"/>
                <a:gd name="T40" fmla="*/ 81 w 81"/>
                <a:gd name="T41" fmla="*/ 50 h 86"/>
                <a:gd name="T42" fmla="*/ 81 w 81"/>
                <a:gd name="T43" fmla="*/ 55 h 86"/>
                <a:gd name="T44" fmla="*/ 81 w 81"/>
                <a:gd name="T45" fmla="*/ 55 h 86"/>
                <a:gd name="T46" fmla="*/ 81 w 81"/>
                <a:gd name="T47" fmla="*/ 55 h 86"/>
                <a:gd name="T48" fmla="*/ 81 w 81"/>
                <a:gd name="T49" fmla="*/ 60 h 86"/>
                <a:gd name="T50" fmla="*/ 76 w 81"/>
                <a:gd name="T51" fmla="*/ 60 h 86"/>
                <a:gd name="T52" fmla="*/ 76 w 81"/>
                <a:gd name="T53" fmla="*/ 65 h 86"/>
                <a:gd name="T54" fmla="*/ 76 w 81"/>
                <a:gd name="T55" fmla="*/ 65 h 86"/>
                <a:gd name="T56" fmla="*/ 76 w 81"/>
                <a:gd name="T57" fmla="*/ 65 h 86"/>
                <a:gd name="T58" fmla="*/ 66 w 81"/>
                <a:gd name="T59" fmla="*/ 65 h 86"/>
                <a:gd name="T60" fmla="*/ 56 w 81"/>
                <a:gd name="T61" fmla="*/ 76 h 86"/>
                <a:gd name="T62" fmla="*/ 46 w 81"/>
                <a:gd name="T63" fmla="*/ 86 h 86"/>
                <a:gd name="T64" fmla="*/ 46 w 81"/>
                <a:gd name="T65" fmla="*/ 86 h 86"/>
                <a:gd name="T66" fmla="*/ 41 w 81"/>
                <a:gd name="T67" fmla="*/ 81 h 86"/>
                <a:gd name="T68" fmla="*/ 35 w 81"/>
                <a:gd name="T69" fmla="*/ 70 h 86"/>
                <a:gd name="T70" fmla="*/ 35 w 81"/>
                <a:gd name="T71" fmla="*/ 65 h 86"/>
                <a:gd name="T72" fmla="*/ 30 w 81"/>
                <a:gd name="T73" fmla="*/ 60 h 86"/>
                <a:gd name="T74" fmla="*/ 30 w 81"/>
                <a:gd name="T75" fmla="*/ 60 h 86"/>
                <a:gd name="T76" fmla="*/ 25 w 81"/>
                <a:gd name="T77" fmla="*/ 60 h 86"/>
                <a:gd name="T78" fmla="*/ 20 w 81"/>
                <a:gd name="T79" fmla="*/ 60 h 86"/>
                <a:gd name="T80" fmla="*/ 15 w 81"/>
                <a:gd name="T81" fmla="*/ 60 h 86"/>
                <a:gd name="T82" fmla="*/ 10 w 81"/>
                <a:gd name="T83" fmla="*/ 55 h 86"/>
                <a:gd name="T84" fmla="*/ 10 w 81"/>
                <a:gd name="T85" fmla="*/ 45 h 86"/>
                <a:gd name="T86" fmla="*/ 5 w 81"/>
                <a:gd name="T87" fmla="*/ 40 h 86"/>
                <a:gd name="T88" fmla="*/ 5 w 81"/>
                <a:gd name="T89" fmla="*/ 35 h 86"/>
                <a:gd name="T90" fmla="*/ 5 w 81"/>
                <a:gd name="T91" fmla="*/ 30 h 86"/>
                <a:gd name="T92" fmla="*/ 5 w 81"/>
                <a:gd name="T93" fmla="*/ 25 h 86"/>
                <a:gd name="T94" fmla="*/ 5 w 81"/>
                <a:gd name="T95" fmla="*/ 25 h 86"/>
                <a:gd name="T96" fmla="*/ 5 w 81"/>
                <a:gd name="T97" fmla="*/ 20 h 86"/>
                <a:gd name="T98" fmla="*/ 0 w 81"/>
                <a:gd name="T99" fmla="*/ 20 h 86"/>
                <a:gd name="T100" fmla="*/ 0 w 81"/>
                <a:gd name="T101" fmla="*/ 15 h 86"/>
                <a:gd name="T102" fmla="*/ 0 w 81"/>
                <a:gd name="T103" fmla="*/ 5 h 86"/>
                <a:gd name="T104" fmla="*/ 5 w 81"/>
                <a:gd name="T105" fmla="*/ 0 h 86"/>
                <a:gd name="T106" fmla="*/ 5 w 81"/>
                <a:gd name="T10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 h="86">
                  <a:moveTo>
                    <a:pt x="5" y="0"/>
                  </a:moveTo>
                  <a:lnTo>
                    <a:pt x="5" y="0"/>
                  </a:lnTo>
                  <a:lnTo>
                    <a:pt x="5" y="0"/>
                  </a:lnTo>
                  <a:lnTo>
                    <a:pt x="5" y="0"/>
                  </a:lnTo>
                  <a:lnTo>
                    <a:pt x="10" y="0"/>
                  </a:lnTo>
                  <a:lnTo>
                    <a:pt x="15" y="5"/>
                  </a:lnTo>
                  <a:lnTo>
                    <a:pt x="20" y="5"/>
                  </a:lnTo>
                  <a:lnTo>
                    <a:pt x="20" y="10"/>
                  </a:lnTo>
                  <a:lnTo>
                    <a:pt x="25" y="15"/>
                  </a:lnTo>
                  <a:lnTo>
                    <a:pt x="46" y="30"/>
                  </a:lnTo>
                  <a:lnTo>
                    <a:pt x="51" y="30"/>
                  </a:lnTo>
                  <a:lnTo>
                    <a:pt x="51" y="35"/>
                  </a:lnTo>
                  <a:lnTo>
                    <a:pt x="51" y="35"/>
                  </a:lnTo>
                  <a:lnTo>
                    <a:pt x="51" y="35"/>
                  </a:lnTo>
                  <a:lnTo>
                    <a:pt x="51" y="30"/>
                  </a:lnTo>
                  <a:lnTo>
                    <a:pt x="56" y="30"/>
                  </a:lnTo>
                  <a:lnTo>
                    <a:pt x="61" y="35"/>
                  </a:lnTo>
                  <a:lnTo>
                    <a:pt x="66" y="35"/>
                  </a:lnTo>
                  <a:lnTo>
                    <a:pt x="76" y="45"/>
                  </a:lnTo>
                  <a:lnTo>
                    <a:pt x="81" y="50"/>
                  </a:lnTo>
                  <a:lnTo>
                    <a:pt x="81" y="50"/>
                  </a:lnTo>
                  <a:lnTo>
                    <a:pt x="81" y="55"/>
                  </a:lnTo>
                  <a:lnTo>
                    <a:pt x="81" y="55"/>
                  </a:lnTo>
                  <a:lnTo>
                    <a:pt x="81" y="55"/>
                  </a:lnTo>
                  <a:lnTo>
                    <a:pt x="81" y="60"/>
                  </a:lnTo>
                  <a:lnTo>
                    <a:pt x="76" y="60"/>
                  </a:lnTo>
                  <a:lnTo>
                    <a:pt x="76" y="65"/>
                  </a:lnTo>
                  <a:lnTo>
                    <a:pt x="76" y="65"/>
                  </a:lnTo>
                  <a:lnTo>
                    <a:pt x="76" y="65"/>
                  </a:lnTo>
                  <a:lnTo>
                    <a:pt x="66" y="65"/>
                  </a:lnTo>
                  <a:lnTo>
                    <a:pt x="56" y="76"/>
                  </a:lnTo>
                  <a:lnTo>
                    <a:pt x="46" y="86"/>
                  </a:lnTo>
                  <a:lnTo>
                    <a:pt x="46" y="86"/>
                  </a:lnTo>
                  <a:lnTo>
                    <a:pt x="41" y="81"/>
                  </a:lnTo>
                  <a:lnTo>
                    <a:pt x="35" y="70"/>
                  </a:lnTo>
                  <a:lnTo>
                    <a:pt x="35" y="65"/>
                  </a:lnTo>
                  <a:lnTo>
                    <a:pt x="30" y="60"/>
                  </a:lnTo>
                  <a:lnTo>
                    <a:pt x="30" y="60"/>
                  </a:lnTo>
                  <a:lnTo>
                    <a:pt x="25" y="60"/>
                  </a:lnTo>
                  <a:lnTo>
                    <a:pt x="20" y="60"/>
                  </a:lnTo>
                  <a:lnTo>
                    <a:pt x="15" y="60"/>
                  </a:lnTo>
                  <a:lnTo>
                    <a:pt x="10" y="55"/>
                  </a:lnTo>
                  <a:lnTo>
                    <a:pt x="10" y="45"/>
                  </a:lnTo>
                  <a:lnTo>
                    <a:pt x="5" y="40"/>
                  </a:lnTo>
                  <a:lnTo>
                    <a:pt x="5" y="35"/>
                  </a:lnTo>
                  <a:lnTo>
                    <a:pt x="5" y="30"/>
                  </a:lnTo>
                  <a:lnTo>
                    <a:pt x="5" y="25"/>
                  </a:lnTo>
                  <a:lnTo>
                    <a:pt x="5" y="25"/>
                  </a:lnTo>
                  <a:lnTo>
                    <a:pt x="5" y="20"/>
                  </a:lnTo>
                  <a:lnTo>
                    <a:pt x="0" y="20"/>
                  </a:lnTo>
                  <a:lnTo>
                    <a:pt x="0" y="15"/>
                  </a:lnTo>
                  <a:lnTo>
                    <a:pt x="0" y="5"/>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6" name="Freeform 170"/>
            <p:cNvSpPr>
              <a:spLocks/>
            </p:cNvSpPr>
            <p:nvPr/>
          </p:nvSpPr>
          <p:spPr bwMode="auto">
            <a:xfrm>
              <a:off x="4865689" y="3640138"/>
              <a:ext cx="200025" cy="169863"/>
            </a:xfrm>
            <a:custGeom>
              <a:avLst/>
              <a:gdLst>
                <a:gd name="T0" fmla="*/ 5 w 126"/>
                <a:gd name="T1" fmla="*/ 81 h 107"/>
                <a:gd name="T2" fmla="*/ 0 w 126"/>
                <a:gd name="T3" fmla="*/ 81 h 107"/>
                <a:gd name="T4" fmla="*/ 10 w 126"/>
                <a:gd name="T5" fmla="*/ 66 h 107"/>
                <a:gd name="T6" fmla="*/ 20 w 126"/>
                <a:gd name="T7" fmla="*/ 61 h 107"/>
                <a:gd name="T8" fmla="*/ 35 w 126"/>
                <a:gd name="T9" fmla="*/ 61 h 107"/>
                <a:gd name="T10" fmla="*/ 56 w 126"/>
                <a:gd name="T11" fmla="*/ 56 h 107"/>
                <a:gd name="T12" fmla="*/ 51 w 126"/>
                <a:gd name="T13" fmla="*/ 46 h 107"/>
                <a:gd name="T14" fmla="*/ 51 w 126"/>
                <a:gd name="T15" fmla="*/ 36 h 107"/>
                <a:gd name="T16" fmla="*/ 56 w 126"/>
                <a:gd name="T17" fmla="*/ 21 h 107"/>
                <a:gd name="T18" fmla="*/ 66 w 126"/>
                <a:gd name="T19" fmla="*/ 11 h 107"/>
                <a:gd name="T20" fmla="*/ 86 w 126"/>
                <a:gd name="T21" fmla="*/ 0 h 107"/>
                <a:gd name="T22" fmla="*/ 86 w 126"/>
                <a:gd name="T23" fmla="*/ 0 h 107"/>
                <a:gd name="T24" fmla="*/ 96 w 126"/>
                <a:gd name="T25" fmla="*/ 16 h 107"/>
                <a:gd name="T26" fmla="*/ 101 w 126"/>
                <a:gd name="T27" fmla="*/ 31 h 107"/>
                <a:gd name="T28" fmla="*/ 101 w 126"/>
                <a:gd name="T29" fmla="*/ 36 h 107"/>
                <a:gd name="T30" fmla="*/ 101 w 126"/>
                <a:gd name="T31" fmla="*/ 36 h 107"/>
                <a:gd name="T32" fmla="*/ 106 w 126"/>
                <a:gd name="T33" fmla="*/ 46 h 107"/>
                <a:gd name="T34" fmla="*/ 106 w 126"/>
                <a:gd name="T35" fmla="*/ 51 h 107"/>
                <a:gd name="T36" fmla="*/ 116 w 126"/>
                <a:gd name="T37" fmla="*/ 51 h 107"/>
                <a:gd name="T38" fmla="*/ 126 w 126"/>
                <a:gd name="T39" fmla="*/ 56 h 107"/>
                <a:gd name="T40" fmla="*/ 126 w 126"/>
                <a:gd name="T41" fmla="*/ 56 h 107"/>
                <a:gd name="T42" fmla="*/ 126 w 126"/>
                <a:gd name="T43" fmla="*/ 61 h 107"/>
                <a:gd name="T44" fmla="*/ 126 w 126"/>
                <a:gd name="T45" fmla="*/ 61 h 107"/>
                <a:gd name="T46" fmla="*/ 126 w 126"/>
                <a:gd name="T47" fmla="*/ 71 h 107"/>
                <a:gd name="T48" fmla="*/ 121 w 126"/>
                <a:gd name="T49" fmla="*/ 71 h 107"/>
                <a:gd name="T50" fmla="*/ 121 w 126"/>
                <a:gd name="T51" fmla="*/ 71 h 107"/>
                <a:gd name="T52" fmla="*/ 111 w 126"/>
                <a:gd name="T53" fmla="*/ 76 h 107"/>
                <a:gd name="T54" fmla="*/ 111 w 126"/>
                <a:gd name="T55" fmla="*/ 71 h 107"/>
                <a:gd name="T56" fmla="*/ 101 w 126"/>
                <a:gd name="T57" fmla="*/ 61 h 107"/>
                <a:gd name="T58" fmla="*/ 96 w 126"/>
                <a:gd name="T59" fmla="*/ 61 h 107"/>
                <a:gd name="T60" fmla="*/ 86 w 126"/>
                <a:gd name="T61" fmla="*/ 66 h 107"/>
                <a:gd name="T62" fmla="*/ 86 w 126"/>
                <a:gd name="T63" fmla="*/ 61 h 107"/>
                <a:gd name="T64" fmla="*/ 81 w 126"/>
                <a:gd name="T65" fmla="*/ 56 h 107"/>
                <a:gd name="T66" fmla="*/ 81 w 126"/>
                <a:gd name="T67" fmla="*/ 56 h 107"/>
                <a:gd name="T68" fmla="*/ 71 w 126"/>
                <a:gd name="T69" fmla="*/ 56 h 107"/>
                <a:gd name="T70" fmla="*/ 61 w 126"/>
                <a:gd name="T71" fmla="*/ 66 h 107"/>
                <a:gd name="T72" fmla="*/ 61 w 126"/>
                <a:gd name="T73" fmla="*/ 66 h 107"/>
                <a:gd name="T74" fmla="*/ 56 w 126"/>
                <a:gd name="T75" fmla="*/ 71 h 107"/>
                <a:gd name="T76" fmla="*/ 56 w 126"/>
                <a:gd name="T77" fmla="*/ 71 h 107"/>
                <a:gd name="T78" fmla="*/ 51 w 126"/>
                <a:gd name="T79" fmla="*/ 76 h 107"/>
                <a:gd name="T80" fmla="*/ 51 w 126"/>
                <a:gd name="T81" fmla="*/ 76 h 107"/>
                <a:gd name="T82" fmla="*/ 51 w 126"/>
                <a:gd name="T83" fmla="*/ 81 h 107"/>
                <a:gd name="T84" fmla="*/ 51 w 126"/>
                <a:gd name="T85" fmla="*/ 86 h 107"/>
                <a:gd name="T86" fmla="*/ 51 w 126"/>
                <a:gd name="T87" fmla="*/ 86 h 107"/>
                <a:gd name="T88" fmla="*/ 45 w 126"/>
                <a:gd name="T89" fmla="*/ 92 h 107"/>
                <a:gd name="T90" fmla="*/ 45 w 126"/>
                <a:gd name="T91" fmla="*/ 92 h 107"/>
                <a:gd name="T92" fmla="*/ 45 w 126"/>
                <a:gd name="T93" fmla="*/ 97 h 107"/>
                <a:gd name="T94" fmla="*/ 45 w 126"/>
                <a:gd name="T95" fmla="*/ 102 h 107"/>
                <a:gd name="T96" fmla="*/ 35 w 126"/>
                <a:gd name="T97" fmla="*/ 107 h 107"/>
                <a:gd name="T98" fmla="*/ 25 w 126"/>
                <a:gd name="T99" fmla="*/ 107 h 107"/>
                <a:gd name="T100" fmla="*/ 25 w 126"/>
                <a:gd name="T101" fmla="*/ 102 h 107"/>
                <a:gd name="T102" fmla="*/ 15 w 126"/>
                <a:gd name="T103" fmla="*/ 92 h 107"/>
                <a:gd name="T104" fmla="*/ 5 w 126"/>
                <a:gd name="T105" fmla="*/ 8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07">
                  <a:moveTo>
                    <a:pt x="5" y="81"/>
                  </a:moveTo>
                  <a:lnTo>
                    <a:pt x="5" y="81"/>
                  </a:lnTo>
                  <a:lnTo>
                    <a:pt x="5" y="81"/>
                  </a:lnTo>
                  <a:lnTo>
                    <a:pt x="0" y="81"/>
                  </a:lnTo>
                  <a:lnTo>
                    <a:pt x="5" y="76"/>
                  </a:lnTo>
                  <a:lnTo>
                    <a:pt x="10" y="66"/>
                  </a:lnTo>
                  <a:lnTo>
                    <a:pt x="15" y="61"/>
                  </a:lnTo>
                  <a:lnTo>
                    <a:pt x="20" y="61"/>
                  </a:lnTo>
                  <a:lnTo>
                    <a:pt x="30" y="61"/>
                  </a:lnTo>
                  <a:lnTo>
                    <a:pt x="35" y="61"/>
                  </a:lnTo>
                  <a:lnTo>
                    <a:pt x="45" y="56"/>
                  </a:lnTo>
                  <a:lnTo>
                    <a:pt x="56" y="56"/>
                  </a:lnTo>
                  <a:lnTo>
                    <a:pt x="56" y="51"/>
                  </a:lnTo>
                  <a:lnTo>
                    <a:pt x="51" y="46"/>
                  </a:lnTo>
                  <a:lnTo>
                    <a:pt x="51" y="41"/>
                  </a:lnTo>
                  <a:lnTo>
                    <a:pt x="51" y="36"/>
                  </a:lnTo>
                  <a:lnTo>
                    <a:pt x="51" y="26"/>
                  </a:lnTo>
                  <a:lnTo>
                    <a:pt x="56" y="21"/>
                  </a:lnTo>
                  <a:lnTo>
                    <a:pt x="56" y="21"/>
                  </a:lnTo>
                  <a:lnTo>
                    <a:pt x="66" y="11"/>
                  </a:lnTo>
                  <a:lnTo>
                    <a:pt x="76" y="0"/>
                  </a:lnTo>
                  <a:lnTo>
                    <a:pt x="86" y="0"/>
                  </a:lnTo>
                  <a:lnTo>
                    <a:pt x="86" y="0"/>
                  </a:lnTo>
                  <a:lnTo>
                    <a:pt x="86" y="0"/>
                  </a:lnTo>
                  <a:lnTo>
                    <a:pt x="96" y="11"/>
                  </a:lnTo>
                  <a:lnTo>
                    <a:pt x="96" y="16"/>
                  </a:lnTo>
                  <a:lnTo>
                    <a:pt x="101" y="26"/>
                  </a:lnTo>
                  <a:lnTo>
                    <a:pt x="101" y="31"/>
                  </a:lnTo>
                  <a:lnTo>
                    <a:pt x="101" y="36"/>
                  </a:lnTo>
                  <a:lnTo>
                    <a:pt x="101" y="36"/>
                  </a:lnTo>
                  <a:lnTo>
                    <a:pt x="101" y="36"/>
                  </a:lnTo>
                  <a:lnTo>
                    <a:pt x="101" y="36"/>
                  </a:lnTo>
                  <a:lnTo>
                    <a:pt x="101" y="41"/>
                  </a:lnTo>
                  <a:lnTo>
                    <a:pt x="106" y="46"/>
                  </a:lnTo>
                  <a:lnTo>
                    <a:pt x="106" y="46"/>
                  </a:lnTo>
                  <a:lnTo>
                    <a:pt x="106" y="51"/>
                  </a:lnTo>
                  <a:lnTo>
                    <a:pt x="111" y="51"/>
                  </a:lnTo>
                  <a:lnTo>
                    <a:pt x="116" y="51"/>
                  </a:lnTo>
                  <a:lnTo>
                    <a:pt x="126" y="56"/>
                  </a:lnTo>
                  <a:lnTo>
                    <a:pt x="126" y="56"/>
                  </a:lnTo>
                  <a:lnTo>
                    <a:pt x="121" y="56"/>
                  </a:lnTo>
                  <a:lnTo>
                    <a:pt x="126" y="56"/>
                  </a:lnTo>
                  <a:lnTo>
                    <a:pt x="126" y="56"/>
                  </a:lnTo>
                  <a:lnTo>
                    <a:pt x="126" y="61"/>
                  </a:lnTo>
                  <a:lnTo>
                    <a:pt x="126" y="61"/>
                  </a:lnTo>
                  <a:lnTo>
                    <a:pt x="126" y="61"/>
                  </a:lnTo>
                  <a:lnTo>
                    <a:pt x="126" y="66"/>
                  </a:lnTo>
                  <a:lnTo>
                    <a:pt x="126" y="71"/>
                  </a:lnTo>
                  <a:lnTo>
                    <a:pt x="126" y="71"/>
                  </a:lnTo>
                  <a:lnTo>
                    <a:pt x="121" y="71"/>
                  </a:lnTo>
                  <a:lnTo>
                    <a:pt x="121" y="71"/>
                  </a:lnTo>
                  <a:lnTo>
                    <a:pt x="121" y="71"/>
                  </a:lnTo>
                  <a:lnTo>
                    <a:pt x="116" y="76"/>
                  </a:lnTo>
                  <a:lnTo>
                    <a:pt x="111" y="76"/>
                  </a:lnTo>
                  <a:lnTo>
                    <a:pt x="111" y="76"/>
                  </a:lnTo>
                  <a:lnTo>
                    <a:pt x="111" y="71"/>
                  </a:lnTo>
                  <a:lnTo>
                    <a:pt x="101" y="61"/>
                  </a:lnTo>
                  <a:lnTo>
                    <a:pt x="101" y="61"/>
                  </a:lnTo>
                  <a:lnTo>
                    <a:pt x="96" y="61"/>
                  </a:lnTo>
                  <a:lnTo>
                    <a:pt x="96" y="61"/>
                  </a:lnTo>
                  <a:lnTo>
                    <a:pt x="91" y="66"/>
                  </a:lnTo>
                  <a:lnTo>
                    <a:pt x="86" y="66"/>
                  </a:lnTo>
                  <a:lnTo>
                    <a:pt x="86" y="61"/>
                  </a:lnTo>
                  <a:lnTo>
                    <a:pt x="86" y="61"/>
                  </a:lnTo>
                  <a:lnTo>
                    <a:pt x="86" y="61"/>
                  </a:lnTo>
                  <a:lnTo>
                    <a:pt x="81" y="56"/>
                  </a:lnTo>
                  <a:lnTo>
                    <a:pt x="81" y="56"/>
                  </a:lnTo>
                  <a:lnTo>
                    <a:pt x="81" y="56"/>
                  </a:lnTo>
                  <a:lnTo>
                    <a:pt x="76" y="56"/>
                  </a:lnTo>
                  <a:lnTo>
                    <a:pt x="71" y="56"/>
                  </a:lnTo>
                  <a:lnTo>
                    <a:pt x="66" y="66"/>
                  </a:lnTo>
                  <a:lnTo>
                    <a:pt x="61" y="66"/>
                  </a:lnTo>
                  <a:lnTo>
                    <a:pt x="61" y="66"/>
                  </a:lnTo>
                  <a:lnTo>
                    <a:pt x="61" y="66"/>
                  </a:lnTo>
                  <a:lnTo>
                    <a:pt x="61" y="66"/>
                  </a:lnTo>
                  <a:lnTo>
                    <a:pt x="56" y="71"/>
                  </a:lnTo>
                  <a:lnTo>
                    <a:pt x="56" y="71"/>
                  </a:lnTo>
                  <a:lnTo>
                    <a:pt x="56" y="71"/>
                  </a:lnTo>
                  <a:lnTo>
                    <a:pt x="56" y="76"/>
                  </a:lnTo>
                  <a:lnTo>
                    <a:pt x="51" y="76"/>
                  </a:lnTo>
                  <a:lnTo>
                    <a:pt x="51" y="76"/>
                  </a:lnTo>
                  <a:lnTo>
                    <a:pt x="51" y="76"/>
                  </a:lnTo>
                  <a:lnTo>
                    <a:pt x="51" y="76"/>
                  </a:lnTo>
                  <a:lnTo>
                    <a:pt x="51" y="81"/>
                  </a:lnTo>
                  <a:lnTo>
                    <a:pt x="51" y="81"/>
                  </a:lnTo>
                  <a:lnTo>
                    <a:pt x="51" y="86"/>
                  </a:lnTo>
                  <a:lnTo>
                    <a:pt x="51" y="86"/>
                  </a:lnTo>
                  <a:lnTo>
                    <a:pt x="51" y="86"/>
                  </a:lnTo>
                  <a:lnTo>
                    <a:pt x="51" y="86"/>
                  </a:lnTo>
                  <a:lnTo>
                    <a:pt x="45" y="92"/>
                  </a:lnTo>
                  <a:lnTo>
                    <a:pt x="45" y="92"/>
                  </a:lnTo>
                  <a:lnTo>
                    <a:pt x="45" y="92"/>
                  </a:lnTo>
                  <a:lnTo>
                    <a:pt x="45" y="92"/>
                  </a:lnTo>
                  <a:lnTo>
                    <a:pt x="45" y="97"/>
                  </a:lnTo>
                  <a:lnTo>
                    <a:pt x="45" y="97"/>
                  </a:lnTo>
                  <a:lnTo>
                    <a:pt x="45" y="102"/>
                  </a:lnTo>
                  <a:lnTo>
                    <a:pt x="45" y="102"/>
                  </a:lnTo>
                  <a:lnTo>
                    <a:pt x="35" y="107"/>
                  </a:lnTo>
                  <a:lnTo>
                    <a:pt x="25" y="107"/>
                  </a:lnTo>
                  <a:lnTo>
                    <a:pt x="25" y="107"/>
                  </a:lnTo>
                  <a:lnTo>
                    <a:pt x="20" y="107"/>
                  </a:lnTo>
                  <a:lnTo>
                    <a:pt x="25" y="102"/>
                  </a:lnTo>
                  <a:lnTo>
                    <a:pt x="20" y="97"/>
                  </a:lnTo>
                  <a:lnTo>
                    <a:pt x="15" y="92"/>
                  </a:lnTo>
                  <a:lnTo>
                    <a:pt x="5" y="86"/>
                  </a:lnTo>
                  <a:lnTo>
                    <a:pt x="5" y="86"/>
                  </a:lnTo>
                  <a:lnTo>
                    <a:pt x="5" y="8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7" name="Freeform 171"/>
            <p:cNvSpPr>
              <a:spLocks/>
            </p:cNvSpPr>
            <p:nvPr/>
          </p:nvSpPr>
          <p:spPr bwMode="auto">
            <a:xfrm>
              <a:off x="4535489" y="3487738"/>
              <a:ext cx="152400" cy="144463"/>
            </a:xfrm>
            <a:custGeom>
              <a:avLst/>
              <a:gdLst>
                <a:gd name="T0" fmla="*/ 56 w 96"/>
                <a:gd name="T1" fmla="*/ 15 h 91"/>
                <a:gd name="T2" fmla="*/ 56 w 96"/>
                <a:gd name="T3" fmla="*/ 20 h 91"/>
                <a:gd name="T4" fmla="*/ 61 w 96"/>
                <a:gd name="T5" fmla="*/ 20 h 91"/>
                <a:gd name="T6" fmla="*/ 61 w 96"/>
                <a:gd name="T7" fmla="*/ 26 h 91"/>
                <a:gd name="T8" fmla="*/ 61 w 96"/>
                <a:gd name="T9" fmla="*/ 26 h 91"/>
                <a:gd name="T10" fmla="*/ 61 w 96"/>
                <a:gd name="T11" fmla="*/ 31 h 91"/>
                <a:gd name="T12" fmla="*/ 66 w 96"/>
                <a:gd name="T13" fmla="*/ 36 h 91"/>
                <a:gd name="T14" fmla="*/ 66 w 96"/>
                <a:gd name="T15" fmla="*/ 41 h 91"/>
                <a:gd name="T16" fmla="*/ 71 w 96"/>
                <a:gd name="T17" fmla="*/ 41 h 91"/>
                <a:gd name="T18" fmla="*/ 81 w 96"/>
                <a:gd name="T19" fmla="*/ 41 h 91"/>
                <a:gd name="T20" fmla="*/ 81 w 96"/>
                <a:gd name="T21" fmla="*/ 36 h 91"/>
                <a:gd name="T22" fmla="*/ 86 w 96"/>
                <a:gd name="T23" fmla="*/ 36 h 91"/>
                <a:gd name="T24" fmla="*/ 86 w 96"/>
                <a:gd name="T25" fmla="*/ 36 h 91"/>
                <a:gd name="T26" fmla="*/ 96 w 96"/>
                <a:gd name="T27" fmla="*/ 36 h 91"/>
                <a:gd name="T28" fmla="*/ 91 w 96"/>
                <a:gd name="T29" fmla="*/ 46 h 91"/>
                <a:gd name="T30" fmla="*/ 81 w 96"/>
                <a:gd name="T31" fmla="*/ 56 h 91"/>
                <a:gd name="T32" fmla="*/ 71 w 96"/>
                <a:gd name="T33" fmla="*/ 61 h 91"/>
                <a:gd name="T34" fmla="*/ 66 w 96"/>
                <a:gd name="T35" fmla="*/ 66 h 91"/>
                <a:gd name="T36" fmla="*/ 61 w 96"/>
                <a:gd name="T37" fmla="*/ 71 h 91"/>
                <a:gd name="T38" fmla="*/ 61 w 96"/>
                <a:gd name="T39" fmla="*/ 71 h 91"/>
                <a:gd name="T40" fmla="*/ 61 w 96"/>
                <a:gd name="T41" fmla="*/ 76 h 91"/>
                <a:gd name="T42" fmla="*/ 56 w 96"/>
                <a:gd name="T43" fmla="*/ 81 h 91"/>
                <a:gd name="T44" fmla="*/ 41 w 96"/>
                <a:gd name="T45" fmla="*/ 86 h 91"/>
                <a:gd name="T46" fmla="*/ 36 w 96"/>
                <a:gd name="T47" fmla="*/ 86 h 91"/>
                <a:gd name="T48" fmla="*/ 31 w 96"/>
                <a:gd name="T49" fmla="*/ 86 h 91"/>
                <a:gd name="T50" fmla="*/ 26 w 96"/>
                <a:gd name="T51" fmla="*/ 86 h 91"/>
                <a:gd name="T52" fmla="*/ 26 w 96"/>
                <a:gd name="T53" fmla="*/ 86 h 91"/>
                <a:gd name="T54" fmla="*/ 26 w 96"/>
                <a:gd name="T55" fmla="*/ 81 h 91"/>
                <a:gd name="T56" fmla="*/ 31 w 96"/>
                <a:gd name="T57" fmla="*/ 76 h 91"/>
                <a:gd name="T58" fmla="*/ 31 w 96"/>
                <a:gd name="T59" fmla="*/ 71 h 91"/>
                <a:gd name="T60" fmla="*/ 26 w 96"/>
                <a:gd name="T61" fmla="*/ 71 h 91"/>
                <a:gd name="T62" fmla="*/ 20 w 96"/>
                <a:gd name="T63" fmla="*/ 81 h 91"/>
                <a:gd name="T64" fmla="*/ 15 w 96"/>
                <a:gd name="T65" fmla="*/ 71 h 91"/>
                <a:gd name="T66" fmla="*/ 10 w 96"/>
                <a:gd name="T67" fmla="*/ 71 h 91"/>
                <a:gd name="T68" fmla="*/ 10 w 96"/>
                <a:gd name="T69" fmla="*/ 71 h 91"/>
                <a:gd name="T70" fmla="*/ 10 w 96"/>
                <a:gd name="T71" fmla="*/ 66 h 91"/>
                <a:gd name="T72" fmla="*/ 10 w 96"/>
                <a:gd name="T73" fmla="*/ 66 h 91"/>
                <a:gd name="T74" fmla="*/ 10 w 96"/>
                <a:gd name="T75" fmla="*/ 61 h 91"/>
                <a:gd name="T76" fmla="*/ 0 w 96"/>
                <a:gd name="T77" fmla="*/ 41 h 91"/>
                <a:gd name="T78" fmla="*/ 0 w 96"/>
                <a:gd name="T79" fmla="*/ 36 h 91"/>
                <a:gd name="T80" fmla="*/ 5 w 96"/>
                <a:gd name="T81" fmla="*/ 26 h 91"/>
                <a:gd name="T82" fmla="*/ 5 w 96"/>
                <a:gd name="T83" fmla="*/ 10 h 91"/>
                <a:gd name="T84" fmla="*/ 5 w 96"/>
                <a:gd name="T85" fmla="*/ 5 h 91"/>
                <a:gd name="T86" fmla="*/ 31 w 96"/>
                <a:gd name="T87" fmla="*/ 0 h 91"/>
                <a:gd name="T88" fmla="*/ 46 w 96"/>
                <a:gd name="T89" fmla="*/ 0 h 91"/>
                <a:gd name="T90" fmla="*/ 56 w 96"/>
                <a:gd name="T91" fmla="*/ 10 h 91"/>
                <a:gd name="T92" fmla="*/ 56 w 96"/>
                <a:gd name="T93" fmla="*/ 1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 h="91">
                  <a:moveTo>
                    <a:pt x="56" y="15"/>
                  </a:moveTo>
                  <a:lnTo>
                    <a:pt x="56" y="15"/>
                  </a:lnTo>
                  <a:lnTo>
                    <a:pt x="56" y="15"/>
                  </a:lnTo>
                  <a:lnTo>
                    <a:pt x="56" y="20"/>
                  </a:lnTo>
                  <a:lnTo>
                    <a:pt x="61" y="20"/>
                  </a:lnTo>
                  <a:lnTo>
                    <a:pt x="61" y="20"/>
                  </a:lnTo>
                  <a:lnTo>
                    <a:pt x="61" y="20"/>
                  </a:lnTo>
                  <a:lnTo>
                    <a:pt x="61" y="26"/>
                  </a:lnTo>
                  <a:lnTo>
                    <a:pt x="61" y="26"/>
                  </a:lnTo>
                  <a:lnTo>
                    <a:pt x="61" y="26"/>
                  </a:lnTo>
                  <a:lnTo>
                    <a:pt x="61" y="26"/>
                  </a:lnTo>
                  <a:lnTo>
                    <a:pt x="61" y="31"/>
                  </a:lnTo>
                  <a:lnTo>
                    <a:pt x="66" y="31"/>
                  </a:lnTo>
                  <a:lnTo>
                    <a:pt x="66" y="36"/>
                  </a:lnTo>
                  <a:lnTo>
                    <a:pt x="66" y="36"/>
                  </a:lnTo>
                  <a:lnTo>
                    <a:pt x="66" y="41"/>
                  </a:lnTo>
                  <a:lnTo>
                    <a:pt x="71" y="41"/>
                  </a:lnTo>
                  <a:lnTo>
                    <a:pt x="71" y="41"/>
                  </a:lnTo>
                  <a:lnTo>
                    <a:pt x="76" y="41"/>
                  </a:lnTo>
                  <a:lnTo>
                    <a:pt x="81" y="41"/>
                  </a:lnTo>
                  <a:lnTo>
                    <a:pt x="81" y="41"/>
                  </a:lnTo>
                  <a:lnTo>
                    <a:pt x="81" y="36"/>
                  </a:lnTo>
                  <a:lnTo>
                    <a:pt x="81" y="36"/>
                  </a:lnTo>
                  <a:lnTo>
                    <a:pt x="86" y="36"/>
                  </a:lnTo>
                  <a:lnTo>
                    <a:pt x="86" y="36"/>
                  </a:lnTo>
                  <a:lnTo>
                    <a:pt x="86" y="36"/>
                  </a:lnTo>
                  <a:lnTo>
                    <a:pt x="91" y="36"/>
                  </a:lnTo>
                  <a:lnTo>
                    <a:pt x="96" y="36"/>
                  </a:lnTo>
                  <a:lnTo>
                    <a:pt x="96" y="41"/>
                  </a:lnTo>
                  <a:lnTo>
                    <a:pt x="91" y="46"/>
                  </a:lnTo>
                  <a:lnTo>
                    <a:pt x="86" y="56"/>
                  </a:lnTo>
                  <a:lnTo>
                    <a:pt x="81" y="56"/>
                  </a:lnTo>
                  <a:lnTo>
                    <a:pt x="76" y="56"/>
                  </a:lnTo>
                  <a:lnTo>
                    <a:pt x="71" y="61"/>
                  </a:lnTo>
                  <a:lnTo>
                    <a:pt x="66" y="61"/>
                  </a:lnTo>
                  <a:lnTo>
                    <a:pt x="66" y="66"/>
                  </a:lnTo>
                  <a:lnTo>
                    <a:pt x="61" y="66"/>
                  </a:lnTo>
                  <a:lnTo>
                    <a:pt x="61" y="71"/>
                  </a:lnTo>
                  <a:lnTo>
                    <a:pt x="61" y="71"/>
                  </a:lnTo>
                  <a:lnTo>
                    <a:pt x="61" y="71"/>
                  </a:lnTo>
                  <a:lnTo>
                    <a:pt x="61" y="76"/>
                  </a:lnTo>
                  <a:lnTo>
                    <a:pt x="61" y="76"/>
                  </a:lnTo>
                  <a:lnTo>
                    <a:pt x="61" y="76"/>
                  </a:lnTo>
                  <a:lnTo>
                    <a:pt x="56" y="81"/>
                  </a:lnTo>
                  <a:lnTo>
                    <a:pt x="51" y="81"/>
                  </a:lnTo>
                  <a:lnTo>
                    <a:pt x="41" y="86"/>
                  </a:lnTo>
                  <a:lnTo>
                    <a:pt x="36" y="91"/>
                  </a:lnTo>
                  <a:lnTo>
                    <a:pt x="36" y="86"/>
                  </a:lnTo>
                  <a:lnTo>
                    <a:pt x="31" y="86"/>
                  </a:lnTo>
                  <a:lnTo>
                    <a:pt x="31" y="86"/>
                  </a:lnTo>
                  <a:lnTo>
                    <a:pt x="31" y="86"/>
                  </a:lnTo>
                  <a:lnTo>
                    <a:pt x="26" y="86"/>
                  </a:lnTo>
                  <a:lnTo>
                    <a:pt x="26" y="86"/>
                  </a:lnTo>
                  <a:lnTo>
                    <a:pt x="26" y="86"/>
                  </a:lnTo>
                  <a:lnTo>
                    <a:pt x="26" y="81"/>
                  </a:lnTo>
                  <a:lnTo>
                    <a:pt x="26" y="81"/>
                  </a:lnTo>
                  <a:lnTo>
                    <a:pt x="26" y="81"/>
                  </a:lnTo>
                  <a:lnTo>
                    <a:pt x="31" y="76"/>
                  </a:lnTo>
                  <a:lnTo>
                    <a:pt x="31" y="76"/>
                  </a:lnTo>
                  <a:lnTo>
                    <a:pt x="31" y="71"/>
                  </a:lnTo>
                  <a:lnTo>
                    <a:pt x="31" y="71"/>
                  </a:lnTo>
                  <a:lnTo>
                    <a:pt x="26" y="71"/>
                  </a:lnTo>
                  <a:lnTo>
                    <a:pt x="26" y="76"/>
                  </a:lnTo>
                  <a:lnTo>
                    <a:pt x="20" y="81"/>
                  </a:lnTo>
                  <a:lnTo>
                    <a:pt x="20" y="76"/>
                  </a:lnTo>
                  <a:lnTo>
                    <a:pt x="15" y="71"/>
                  </a:lnTo>
                  <a:lnTo>
                    <a:pt x="15" y="71"/>
                  </a:lnTo>
                  <a:lnTo>
                    <a:pt x="10" y="71"/>
                  </a:lnTo>
                  <a:lnTo>
                    <a:pt x="10" y="71"/>
                  </a:lnTo>
                  <a:lnTo>
                    <a:pt x="10" y="71"/>
                  </a:lnTo>
                  <a:lnTo>
                    <a:pt x="10" y="71"/>
                  </a:lnTo>
                  <a:lnTo>
                    <a:pt x="10" y="66"/>
                  </a:lnTo>
                  <a:lnTo>
                    <a:pt x="10" y="66"/>
                  </a:lnTo>
                  <a:lnTo>
                    <a:pt x="10" y="66"/>
                  </a:lnTo>
                  <a:lnTo>
                    <a:pt x="10" y="61"/>
                  </a:lnTo>
                  <a:lnTo>
                    <a:pt x="10" y="61"/>
                  </a:lnTo>
                  <a:lnTo>
                    <a:pt x="5" y="46"/>
                  </a:lnTo>
                  <a:lnTo>
                    <a:pt x="0" y="41"/>
                  </a:lnTo>
                  <a:lnTo>
                    <a:pt x="0" y="41"/>
                  </a:lnTo>
                  <a:lnTo>
                    <a:pt x="0" y="36"/>
                  </a:lnTo>
                  <a:lnTo>
                    <a:pt x="0" y="36"/>
                  </a:lnTo>
                  <a:lnTo>
                    <a:pt x="5" y="26"/>
                  </a:lnTo>
                  <a:lnTo>
                    <a:pt x="5" y="15"/>
                  </a:lnTo>
                  <a:lnTo>
                    <a:pt x="5" y="10"/>
                  </a:lnTo>
                  <a:lnTo>
                    <a:pt x="0" y="5"/>
                  </a:lnTo>
                  <a:lnTo>
                    <a:pt x="5" y="5"/>
                  </a:lnTo>
                  <a:lnTo>
                    <a:pt x="31" y="0"/>
                  </a:lnTo>
                  <a:lnTo>
                    <a:pt x="31" y="0"/>
                  </a:lnTo>
                  <a:lnTo>
                    <a:pt x="46" y="0"/>
                  </a:lnTo>
                  <a:lnTo>
                    <a:pt x="46" y="0"/>
                  </a:lnTo>
                  <a:lnTo>
                    <a:pt x="56" y="5"/>
                  </a:lnTo>
                  <a:lnTo>
                    <a:pt x="56" y="10"/>
                  </a:lnTo>
                  <a:lnTo>
                    <a:pt x="56" y="10"/>
                  </a:lnTo>
                  <a:lnTo>
                    <a:pt x="56"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8" name="Freeform 172"/>
            <p:cNvSpPr>
              <a:spLocks/>
            </p:cNvSpPr>
            <p:nvPr/>
          </p:nvSpPr>
          <p:spPr bwMode="auto">
            <a:xfrm>
              <a:off x="4697414" y="3536950"/>
              <a:ext cx="152400" cy="192088"/>
            </a:xfrm>
            <a:custGeom>
              <a:avLst/>
              <a:gdLst>
                <a:gd name="T0" fmla="*/ 15 w 96"/>
                <a:gd name="T1" fmla="*/ 40 h 121"/>
                <a:gd name="T2" fmla="*/ 0 w 96"/>
                <a:gd name="T3" fmla="*/ 25 h 121"/>
                <a:gd name="T4" fmla="*/ 25 w 96"/>
                <a:gd name="T5" fmla="*/ 15 h 121"/>
                <a:gd name="T6" fmla="*/ 30 w 96"/>
                <a:gd name="T7" fmla="*/ 10 h 121"/>
                <a:gd name="T8" fmla="*/ 25 w 96"/>
                <a:gd name="T9" fmla="*/ 0 h 121"/>
                <a:gd name="T10" fmla="*/ 30 w 96"/>
                <a:gd name="T11" fmla="*/ 0 h 121"/>
                <a:gd name="T12" fmla="*/ 35 w 96"/>
                <a:gd name="T13" fmla="*/ 5 h 121"/>
                <a:gd name="T14" fmla="*/ 45 w 96"/>
                <a:gd name="T15" fmla="*/ 5 h 121"/>
                <a:gd name="T16" fmla="*/ 50 w 96"/>
                <a:gd name="T17" fmla="*/ 15 h 121"/>
                <a:gd name="T18" fmla="*/ 75 w 96"/>
                <a:gd name="T19" fmla="*/ 15 h 121"/>
                <a:gd name="T20" fmla="*/ 91 w 96"/>
                <a:gd name="T21" fmla="*/ 10 h 121"/>
                <a:gd name="T22" fmla="*/ 91 w 96"/>
                <a:gd name="T23" fmla="*/ 15 h 121"/>
                <a:gd name="T24" fmla="*/ 91 w 96"/>
                <a:gd name="T25" fmla="*/ 25 h 121"/>
                <a:gd name="T26" fmla="*/ 91 w 96"/>
                <a:gd name="T27" fmla="*/ 30 h 121"/>
                <a:gd name="T28" fmla="*/ 96 w 96"/>
                <a:gd name="T29" fmla="*/ 40 h 121"/>
                <a:gd name="T30" fmla="*/ 96 w 96"/>
                <a:gd name="T31" fmla="*/ 55 h 121"/>
                <a:gd name="T32" fmla="*/ 75 w 96"/>
                <a:gd name="T33" fmla="*/ 76 h 121"/>
                <a:gd name="T34" fmla="*/ 86 w 96"/>
                <a:gd name="T35" fmla="*/ 81 h 121"/>
                <a:gd name="T36" fmla="*/ 96 w 96"/>
                <a:gd name="T37" fmla="*/ 86 h 121"/>
                <a:gd name="T38" fmla="*/ 96 w 96"/>
                <a:gd name="T39" fmla="*/ 101 h 121"/>
                <a:gd name="T40" fmla="*/ 91 w 96"/>
                <a:gd name="T41" fmla="*/ 116 h 121"/>
                <a:gd name="T42" fmla="*/ 75 w 96"/>
                <a:gd name="T43" fmla="*/ 116 h 121"/>
                <a:gd name="T44" fmla="*/ 75 w 96"/>
                <a:gd name="T45" fmla="*/ 106 h 121"/>
                <a:gd name="T46" fmla="*/ 70 w 96"/>
                <a:gd name="T47" fmla="*/ 101 h 121"/>
                <a:gd name="T48" fmla="*/ 55 w 96"/>
                <a:gd name="T49" fmla="*/ 111 h 121"/>
                <a:gd name="T50" fmla="*/ 40 w 96"/>
                <a:gd name="T51" fmla="*/ 116 h 121"/>
                <a:gd name="T52" fmla="*/ 30 w 96"/>
                <a:gd name="T53" fmla="*/ 121 h 121"/>
                <a:gd name="T54" fmla="*/ 20 w 96"/>
                <a:gd name="T55" fmla="*/ 106 h 121"/>
                <a:gd name="T56" fmla="*/ 15 w 96"/>
                <a:gd name="T57" fmla="*/ 101 h 121"/>
                <a:gd name="T58" fmla="*/ 10 w 96"/>
                <a:gd name="T59" fmla="*/ 101 h 121"/>
                <a:gd name="T60" fmla="*/ 5 w 96"/>
                <a:gd name="T61" fmla="*/ 101 h 121"/>
                <a:gd name="T62" fmla="*/ 0 w 96"/>
                <a:gd name="T63" fmla="*/ 101 h 121"/>
                <a:gd name="T64" fmla="*/ 5 w 96"/>
                <a:gd name="T65" fmla="*/ 91 h 121"/>
                <a:gd name="T66" fmla="*/ 5 w 96"/>
                <a:gd name="T67" fmla="*/ 81 h 121"/>
                <a:gd name="T68" fmla="*/ 0 w 96"/>
                <a:gd name="T69" fmla="*/ 76 h 121"/>
                <a:gd name="T70" fmla="*/ 0 w 96"/>
                <a:gd name="T71" fmla="*/ 65 h 121"/>
                <a:gd name="T72" fmla="*/ 10 w 96"/>
                <a:gd name="T73" fmla="*/ 5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6" h="121">
                  <a:moveTo>
                    <a:pt x="15" y="40"/>
                  </a:moveTo>
                  <a:lnTo>
                    <a:pt x="15" y="40"/>
                  </a:lnTo>
                  <a:lnTo>
                    <a:pt x="5" y="25"/>
                  </a:lnTo>
                  <a:lnTo>
                    <a:pt x="0" y="25"/>
                  </a:lnTo>
                  <a:lnTo>
                    <a:pt x="5" y="20"/>
                  </a:lnTo>
                  <a:lnTo>
                    <a:pt x="25" y="15"/>
                  </a:lnTo>
                  <a:lnTo>
                    <a:pt x="35" y="15"/>
                  </a:lnTo>
                  <a:lnTo>
                    <a:pt x="30" y="10"/>
                  </a:lnTo>
                  <a:lnTo>
                    <a:pt x="25" y="5"/>
                  </a:lnTo>
                  <a:lnTo>
                    <a:pt x="25" y="0"/>
                  </a:lnTo>
                  <a:lnTo>
                    <a:pt x="30" y="0"/>
                  </a:lnTo>
                  <a:lnTo>
                    <a:pt x="30" y="0"/>
                  </a:lnTo>
                  <a:lnTo>
                    <a:pt x="35" y="5"/>
                  </a:lnTo>
                  <a:lnTo>
                    <a:pt x="35" y="5"/>
                  </a:lnTo>
                  <a:lnTo>
                    <a:pt x="40" y="5"/>
                  </a:lnTo>
                  <a:lnTo>
                    <a:pt x="45" y="5"/>
                  </a:lnTo>
                  <a:lnTo>
                    <a:pt x="50" y="10"/>
                  </a:lnTo>
                  <a:lnTo>
                    <a:pt x="50" y="15"/>
                  </a:lnTo>
                  <a:lnTo>
                    <a:pt x="55" y="15"/>
                  </a:lnTo>
                  <a:lnTo>
                    <a:pt x="75" y="15"/>
                  </a:lnTo>
                  <a:lnTo>
                    <a:pt x="81" y="15"/>
                  </a:lnTo>
                  <a:lnTo>
                    <a:pt x="91" y="10"/>
                  </a:lnTo>
                  <a:lnTo>
                    <a:pt x="91" y="10"/>
                  </a:lnTo>
                  <a:lnTo>
                    <a:pt x="91" y="15"/>
                  </a:lnTo>
                  <a:lnTo>
                    <a:pt x="91" y="25"/>
                  </a:lnTo>
                  <a:lnTo>
                    <a:pt x="91" y="25"/>
                  </a:lnTo>
                  <a:lnTo>
                    <a:pt x="91" y="30"/>
                  </a:lnTo>
                  <a:lnTo>
                    <a:pt x="91" y="30"/>
                  </a:lnTo>
                  <a:lnTo>
                    <a:pt x="96" y="35"/>
                  </a:lnTo>
                  <a:lnTo>
                    <a:pt x="96" y="40"/>
                  </a:lnTo>
                  <a:lnTo>
                    <a:pt x="96" y="45"/>
                  </a:lnTo>
                  <a:lnTo>
                    <a:pt x="96" y="55"/>
                  </a:lnTo>
                  <a:lnTo>
                    <a:pt x="91" y="60"/>
                  </a:lnTo>
                  <a:lnTo>
                    <a:pt x="75" y="76"/>
                  </a:lnTo>
                  <a:lnTo>
                    <a:pt x="81" y="81"/>
                  </a:lnTo>
                  <a:lnTo>
                    <a:pt x="86" y="81"/>
                  </a:lnTo>
                  <a:lnTo>
                    <a:pt x="91" y="81"/>
                  </a:lnTo>
                  <a:lnTo>
                    <a:pt x="96" y="86"/>
                  </a:lnTo>
                  <a:lnTo>
                    <a:pt x="96" y="96"/>
                  </a:lnTo>
                  <a:lnTo>
                    <a:pt x="96" y="101"/>
                  </a:lnTo>
                  <a:lnTo>
                    <a:pt x="96" y="111"/>
                  </a:lnTo>
                  <a:lnTo>
                    <a:pt x="91" y="116"/>
                  </a:lnTo>
                  <a:lnTo>
                    <a:pt x="86" y="116"/>
                  </a:lnTo>
                  <a:lnTo>
                    <a:pt x="75" y="116"/>
                  </a:lnTo>
                  <a:lnTo>
                    <a:pt x="70" y="111"/>
                  </a:lnTo>
                  <a:lnTo>
                    <a:pt x="75" y="106"/>
                  </a:lnTo>
                  <a:lnTo>
                    <a:pt x="70" y="101"/>
                  </a:lnTo>
                  <a:lnTo>
                    <a:pt x="70" y="101"/>
                  </a:lnTo>
                  <a:lnTo>
                    <a:pt x="60" y="106"/>
                  </a:lnTo>
                  <a:lnTo>
                    <a:pt x="55" y="111"/>
                  </a:lnTo>
                  <a:lnTo>
                    <a:pt x="50" y="116"/>
                  </a:lnTo>
                  <a:lnTo>
                    <a:pt x="40" y="116"/>
                  </a:lnTo>
                  <a:lnTo>
                    <a:pt x="35" y="121"/>
                  </a:lnTo>
                  <a:lnTo>
                    <a:pt x="30" y="121"/>
                  </a:lnTo>
                  <a:lnTo>
                    <a:pt x="25" y="111"/>
                  </a:lnTo>
                  <a:lnTo>
                    <a:pt x="20" y="106"/>
                  </a:lnTo>
                  <a:lnTo>
                    <a:pt x="20" y="101"/>
                  </a:lnTo>
                  <a:lnTo>
                    <a:pt x="15" y="101"/>
                  </a:lnTo>
                  <a:lnTo>
                    <a:pt x="15" y="101"/>
                  </a:lnTo>
                  <a:lnTo>
                    <a:pt x="10" y="101"/>
                  </a:lnTo>
                  <a:lnTo>
                    <a:pt x="10" y="101"/>
                  </a:lnTo>
                  <a:lnTo>
                    <a:pt x="5" y="101"/>
                  </a:lnTo>
                  <a:lnTo>
                    <a:pt x="0" y="101"/>
                  </a:lnTo>
                  <a:lnTo>
                    <a:pt x="0" y="101"/>
                  </a:lnTo>
                  <a:lnTo>
                    <a:pt x="0" y="96"/>
                  </a:lnTo>
                  <a:lnTo>
                    <a:pt x="5" y="91"/>
                  </a:lnTo>
                  <a:lnTo>
                    <a:pt x="5" y="86"/>
                  </a:lnTo>
                  <a:lnTo>
                    <a:pt x="5" y="81"/>
                  </a:lnTo>
                  <a:lnTo>
                    <a:pt x="0" y="81"/>
                  </a:lnTo>
                  <a:lnTo>
                    <a:pt x="0" y="76"/>
                  </a:lnTo>
                  <a:lnTo>
                    <a:pt x="0" y="70"/>
                  </a:lnTo>
                  <a:lnTo>
                    <a:pt x="0" y="65"/>
                  </a:lnTo>
                  <a:lnTo>
                    <a:pt x="5" y="60"/>
                  </a:lnTo>
                  <a:lnTo>
                    <a:pt x="10" y="55"/>
                  </a:lnTo>
                  <a:lnTo>
                    <a:pt x="15" y="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9" name="Freeform 173"/>
            <p:cNvSpPr>
              <a:spLocks/>
            </p:cNvSpPr>
            <p:nvPr/>
          </p:nvSpPr>
          <p:spPr bwMode="auto">
            <a:xfrm>
              <a:off x="4464051" y="3576638"/>
              <a:ext cx="393700" cy="338138"/>
            </a:xfrm>
            <a:custGeom>
              <a:avLst/>
              <a:gdLst>
                <a:gd name="T0" fmla="*/ 152 w 248"/>
                <a:gd name="T1" fmla="*/ 213 h 213"/>
                <a:gd name="T2" fmla="*/ 141 w 248"/>
                <a:gd name="T3" fmla="*/ 207 h 213"/>
                <a:gd name="T4" fmla="*/ 126 w 248"/>
                <a:gd name="T5" fmla="*/ 213 h 213"/>
                <a:gd name="T6" fmla="*/ 116 w 248"/>
                <a:gd name="T7" fmla="*/ 187 h 213"/>
                <a:gd name="T8" fmla="*/ 126 w 248"/>
                <a:gd name="T9" fmla="*/ 172 h 213"/>
                <a:gd name="T10" fmla="*/ 131 w 248"/>
                <a:gd name="T11" fmla="*/ 167 h 213"/>
                <a:gd name="T12" fmla="*/ 141 w 248"/>
                <a:gd name="T13" fmla="*/ 157 h 213"/>
                <a:gd name="T14" fmla="*/ 136 w 248"/>
                <a:gd name="T15" fmla="*/ 157 h 213"/>
                <a:gd name="T16" fmla="*/ 116 w 248"/>
                <a:gd name="T17" fmla="*/ 132 h 213"/>
                <a:gd name="T18" fmla="*/ 116 w 248"/>
                <a:gd name="T19" fmla="*/ 126 h 213"/>
                <a:gd name="T20" fmla="*/ 121 w 248"/>
                <a:gd name="T21" fmla="*/ 116 h 213"/>
                <a:gd name="T22" fmla="*/ 121 w 248"/>
                <a:gd name="T23" fmla="*/ 106 h 213"/>
                <a:gd name="T24" fmla="*/ 131 w 248"/>
                <a:gd name="T25" fmla="*/ 101 h 213"/>
                <a:gd name="T26" fmla="*/ 126 w 248"/>
                <a:gd name="T27" fmla="*/ 101 h 213"/>
                <a:gd name="T28" fmla="*/ 121 w 248"/>
                <a:gd name="T29" fmla="*/ 96 h 213"/>
                <a:gd name="T30" fmla="*/ 101 w 248"/>
                <a:gd name="T31" fmla="*/ 96 h 213"/>
                <a:gd name="T32" fmla="*/ 81 w 248"/>
                <a:gd name="T33" fmla="*/ 106 h 213"/>
                <a:gd name="T34" fmla="*/ 60 w 248"/>
                <a:gd name="T35" fmla="*/ 106 h 213"/>
                <a:gd name="T36" fmla="*/ 55 w 248"/>
                <a:gd name="T37" fmla="*/ 116 h 213"/>
                <a:gd name="T38" fmla="*/ 50 w 248"/>
                <a:gd name="T39" fmla="*/ 126 h 213"/>
                <a:gd name="T40" fmla="*/ 45 w 248"/>
                <a:gd name="T41" fmla="*/ 132 h 213"/>
                <a:gd name="T42" fmla="*/ 40 w 248"/>
                <a:gd name="T43" fmla="*/ 132 h 213"/>
                <a:gd name="T44" fmla="*/ 30 w 248"/>
                <a:gd name="T45" fmla="*/ 126 h 213"/>
                <a:gd name="T46" fmla="*/ 25 w 248"/>
                <a:gd name="T47" fmla="*/ 126 h 213"/>
                <a:gd name="T48" fmla="*/ 10 w 248"/>
                <a:gd name="T49" fmla="*/ 126 h 213"/>
                <a:gd name="T50" fmla="*/ 5 w 248"/>
                <a:gd name="T51" fmla="*/ 132 h 213"/>
                <a:gd name="T52" fmla="*/ 5 w 248"/>
                <a:gd name="T53" fmla="*/ 126 h 213"/>
                <a:gd name="T54" fmla="*/ 5 w 248"/>
                <a:gd name="T55" fmla="*/ 121 h 213"/>
                <a:gd name="T56" fmla="*/ 40 w 248"/>
                <a:gd name="T57" fmla="*/ 91 h 213"/>
                <a:gd name="T58" fmla="*/ 65 w 248"/>
                <a:gd name="T59" fmla="*/ 76 h 213"/>
                <a:gd name="T60" fmla="*/ 81 w 248"/>
                <a:gd name="T61" fmla="*/ 61 h 213"/>
                <a:gd name="T62" fmla="*/ 86 w 248"/>
                <a:gd name="T63" fmla="*/ 40 h 213"/>
                <a:gd name="T64" fmla="*/ 86 w 248"/>
                <a:gd name="T65" fmla="*/ 40 h 213"/>
                <a:gd name="T66" fmla="*/ 91 w 248"/>
                <a:gd name="T67" fmla="*/ 35 h 213"/>
                <a:gd name="T68" fmla="*/ 101 w 248"/>
                <a:gd name="T69" fmla="*/ 25 h 213"/>
                <a:gd name="T70" fmla="*/ 111 w 248"/>
                <a:gd name="T71" fmla="*/ 15 h 213"/>
                <a:gd name="T72" fmla="*/ 126 w 248"/>
                <a:gd name="T73" fmla="*/ 5 h 213"/>
                <a:gd name="T74" fmla="*/ 136 w 248"/>
                <a:gd name="T75" fmla="*/ 5 h 213"/>
                <a:gd name="T76" fmla="*/ 141 w 248"/>
                <a:gd name="T77" fmla="*/ 5 h 213"/>
                <a:gd name="T78" fmla="*/ 152 w 248"/>
                <a:gd name="T79" fmla="*/ 0 h 213"/>
                <a:gd name="T80" fmla="*/ 152 w 248"/>
                <a:gd name="T81" fmla="*/ 35 h 213"/>
                <a:gd name="T82" fmla="*/ 147 w 248"/>
                <a:gd name="T83" fmla="*/ 51 h 213"/>
                <a:gd name="T84" fmla="*/ 152 w 248"/>
                <a:gd name="T85" fmla="*/ 61 h 213"/>
                <a:gd name="T86" fmla="*/ 147 w 248"/>
                <a:gd name="T87" fmla="*/ 76 h 213"/>
                <a:gd name="T88" fmla="*/ 157 w 248"/>
                <a:gd name="T89" fmla="*/ 76 h 213"/>
                <a:gd name="T90" fmla="*/ 162 w 248"/>
                <a:gd name="T91" fmla="*/ 76 h 213"/>
                <a:gd name="T92" fmla="*/ 172 w 248"/>
                <a:gd name="T93" fmla="*/ 86 h 213"/>
                <a:gd name="T94" fmla="*/ 187 w 248"/>
                <a:gd name="T95" fmla="*/ 91 h 213"/>
                <a:gd name="T96" fmla="*/ 207 w 248"/>
                <a:gd name="T97" fmla="*/ 81 h 213"/>
                <a:gd name="T98" fmla="*/ 222 w 248"/>
                <a:gd name="T99" fmla="*/ 81 h 213"/>
                <a:gd name="T100" fmla="*/ 233 w 248"/>
                <a:gd name="T101" fmla="*/ 91 h 213"/>
                <a:gd name="T102" fmla="*/ 243 w 248"/>
                <a:gd name="T103" fmla="*/ 86 h 213"/>
                <a:gd name="T104" fmla="*/ 248 w 248"/>
                <a:gd name="T105" fmla="*/ 91 h 213"/>
                <a:gd name="T106" fmla="*/ 243 w 248"/>
                <a:gd name="T107" fmla="*/ 106 h 213"/>
                <a:gd name="T108" fmla="*/ 243 w 248"/>
                <a:gd name="T109" fmla="*/ 111 h 213"/>
                <a:gd name="T110" fmla="*/ 238 w 248"/>
                <a:gd name="T111" fmla="*/ 132 h 213"/>
                <a:gd name="T112" fmla="*/ 217 w 248"/>
                <a:gd name="T113" fmla="*/ 137 h 213"/>
                <a:gd name="T114" fmla="*/ 217 w 248"/>
                <a:gd name="T115" fmla="*/ 162 h 213"/>
                <a:gd name="T116" fmla="*/ 197 w 248"/>
                <a:gd name="T117" fmla="*/ 177 h 213"/>
                <a:gd name="T118" fmla="*/ 177 w 248"/>
                <a:gd name="T119" fmla="*/ 177 h 213"/>
                <a:gd name="T120" fmla="*/ 167 w 248"/>
                <a:gd name="T121" fmla="*/ 19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8" h="213">
                  <a:moveTo>
                    <a:pt x="152" y="207"/>
                  </a:moveTo>
                  <a:lnTo>
                    <a:pt x="152" y="207"/>
                  </a:lnTo>
                  <a:lnTo>
                    <a:pt x="152" y="213"/>
                  </a:lnTo>
                  <a:lnTo>
                    <a:pt x="147" y="213"/>
                  </a:lnTo>
                  <a:lnTo>
                    <a:pt x="147" y="207"/>
                  </a:lnTo>
                  <a:lnTo>
                    <a:pt x="141" y="207"/>
                  </a:lnTo>
                  <a:lnTo>
                    <a:pt x="131" y="213"/>
                  </a:lnTo>
                  <a:lnTo>
                    <a:pt x="126" y="213"/>
                  </a:lnTo>
                  <a:lnTo>
                    <a:pt x="126" y="213"/>
                  </a:lnTo>
                  <a:lnTo>
                    <a:pt x="116" y="197"/>
                  </a:lnTo>
                  <a:lnTo>
                    <a:pt x="116" y="192"/>
                  </a:lnTo>
                  <a:lnTo>
                    <a:pt x="116" y="187"/>
                  </a:lnTo>
                  <a:lnTo>
                    <a:pt x="121" y="177"/>
                  </a:lnTo>
                  <a:lnTo>
                    <a:pt x="121" y="172"/>
                  </a:lnTo>
                  <a:lnTo>
                    <a:pt x="126" y="172"/>
                  </a:lnTo>
                  <a:lnTo>
                    <a:pt x="126" y="172"/>
                  </a:lnTo>
                  <a:lnTo>
                    <a:pt x="126" y="167"/>
                  </a:lnTo>
                  <a:lnTo>
                    <a:pt x="131" y="167"/>
                  </a:lnTo>
                  <a:lnTo>
                    <a:pt x="131" y="167"/>
                  </a:lnTo>
                  <a:lnTo>
                    <a:pt x="131" y="162"/>
                  </a:lnTo>
                  <a:lnTo>
                    <a:pt x="141" y="157"/>
                  </a:lnTo>
                  <a:lnTo>
                    <a:pt x="141" y="157"/>
                  </a:lnTo>
                  <a:lnTo>
                    <a:pt x="136" y="157"/>
                  </a:lnTo>
                  <a:lnTo>
                    <a:pt x="136" y="157"/>
                  </a:lnTo>
                  <a:lnTo>
                    <a:pt x="131" y="157"/>
                  </a:lnTo>
                  <a:lnTo>
                    <a:pt x="116" y="142"/>
                  </a:lnTo>
                  <a:lnTo>
                    <a:pt x="116" y="132"/>
                  </a:lnTo>
                  <a:lnTo>
                    <a:pt x="116" y="132"/>
                  </a:lnTo>
                  <a:lnTo>
                    <a:pt x="116" y="126"/>
                  </a:lnTo>
                  <a:lnTo>
                    <a:pt x="116" y="126"/>
                  </a:lnTo>
                  <a:lnTo>
                    <a:pt x="121" y="126"/>
                  </a:lnTo>
                  <a:lnTo>
                    <a:pt x="121" y="121"/>
                  </a:lnTo>
                  <a:lnTo>
                    <a:pt x="121" y="116"/>
                  </a:lnTo>
                  <a:lnTo>
                    <a:pt x="116" y="116"/>
                  </a:lnTo>
                  <a:lnTo>
                    <a:pt x="116" y="111"/>
                  </a:lnTo>
                  <a:lnTo>
                    <a:pt x="121" y="106"/>
                  </a:lnTo>
                  <a:lnTo>
                    <a:pt x="121" y="106"/>
                  </a:lnTo>
                  <a:lnTo>
                    <a:pt x="131" y="101"/>
                  </a:lnTo>
                  <a:lnTo>
                    <a:pt x="131" y="101"/>
                  </a:lnTo>
                  <a:lnTo>
                    <a:pt x="131" y="96"/>
                  </a:lnTo>
                  <a:lnTo>
                    <a:pt x="131" y="96"/>
                  </a:lnTo>
                  <a:lnTo>
                    <a:pt x="126" y="101"/>
                  </a:lnTo>
                  <a:lnTo>
                    <a:pt x="126" y="101"/>
                  </a:lnTo>
                  <a:lnTo>
                    <a:pt x="121" y="101"/>
                  </a:lnTo>
                  <a:lnTo>
                    <a:pt x="121" y="96"/>
                  </a:lnTo>
                  <a:lnTo>
                    <a:pt x="116" y="101"/>
                  </a:lnTo>
                  <a:lnTo>
                    <a:pt x="111" y="101"/>
                  </a:lnTo>
                  <a:lnTo>
                    <a:pt x="101" y="96"/>
                  </a:lnTo>
                  <a:lnTo>
                    <a:pt x="86" y="101"/>
                  </a:lnTo>
                  <a:lnTo>
                    <a:pt x="86" y="101"/>
                  </a:lnTo>
                  <a:lnTo>
                    <a:pt x="81" y="106"/>
                  </a:lnTo>
                  <a:lnTo>
                    <a:pt x="71" y="106"/>
                  </a:lnTo>
                  <a:lnTo>
                    <a:pt x="65" y="106"/>
                  </a:lnTo>
                  <a:lnTo>
                    <a:pt x="60" y="106"/>
                  </a:lnTo>
                  <a:lnTo>
                    <a:pt x="55" y="116"/>
                  </a:lnTo>
                  <a:lnTo>
                    <a:pt x="55" y="116"/>
                  </a:lnTo>
                  <a:lnTo>
                    <a:pt x="55" y="116"/>
                  </a:lnTo>
                  <a:lnTo>
                    <a:pt x="50" y="121"/>
                  </a:lnTo>
                  <a:lnTo>
                    <a:pt x="50" y="121"/>
                  </a:lnTo>
                  <a:lnTo>
                    <a:pt x="50" y="126"/>
                  </a:lnTo>
                  <a:lnTo>
                    <a:pt x="50" y="132"/>
                  </a:lnTo>
                  <a:lnTo>
                    <a:pt x="50" y="132"/>
                  </a:lnTo>
                  <a:lnTo>
                    <a:pt x="45" y="132"/>
                  </a:lnTo>
                  <a:lnTo>
                    <a:pt x="45" y="132"/>
                  </a:lnTo>
                  <a:lnTo>
                    <a:pt x="45" y="132"/>
                  </a:lnTo>
                  <a:lnTo>
                    <a:pt x="40" y="132"/>
                  </a:lnTo>
                  <a:lnTo>
                    <a:pt x="35" y="126"/>
                  </a:lnTo>
                  <a:lnTo>
                    <a:pt x="35" y="126"/>
                  </a:lnTo>
                  <a:lnTo>
                    <a:pt x="30" y="126"/>
                  </a:lnTo>
                  <a:lnTo>
                    <a:pt x="30" y="126"/>
                  </a:lnTo>
                  <a:lnTo>
                    <a:pt x="30" y="126"/>
                  </a:lnTo>
                  <a:lnTo>
                    <a:pt x="25" y="126"/>
                  </a:lnTo>
                  <a:lnTo>
                    <a:pt x="25" y="126"/>
                  </a:lnTo>
                  <a:lnTo>
                    <a:pt x="20" y="132"/>
                  </a:lnTo>
                  <a:lnTo>
                    <a:pt x="10" y="126"/>
                  </a:lnTo>
                  <a:lnTo>
                    <a:pt x="10" y="132"/>
                  </a:lnTo>
                  <a:lnTo>
                    <a:pt x="5" y="132"/>
                  </a:lnTo>
                  <a:lnTo>
                    <a:pt x="5" y="132"/>
                  </a:lnTo>
                  <a:lnTo>
                    <a:pt x="0" y="132"/>
                  </a:lnTo>
                  <a:lnTo>
                    <a:pt x="5" y="126"/>
                  </a:lnTo>
                  <a:lnTo>
                    <a:pt x="5" y="126"/>
                  </a:lnTo>
                  <a:lnTo>
                    <a:pt x="5" y="126"/>
                  </a:lnTo>
                  <a:lnTo>
                    <a:pt x="5" y="126"/>
                  </a:lnTo>
                  <a:lnTo>
                    <a:pt x="5" y="121"/>
                  </a:lnTo>
                  <a:lnTo>
                    <a:pt x="35" y="91"/>
                  </a:lnTo>
                  <a:lnTo>
                    <a:pt x="35" y="91"/>
                  </a:lnTo>
                  <a:lnTo>
                    <a:pt x="40" y="91"/>
                  </a:lnTo>
                  <a:lnTo>
                    <a:pt x="45" y="91"/>
                  </a:lnTo>
                  <a:lnTo>
                    <a:pt x="45" y="86"/>
                  </a:lnTo>
                  <a:lnTo>
                    <a:pt x="65" y="76"/>
                  </a:lnTo>
                  <a:lnTo>
                    <a:pt x="65" y="71"/>
                  </a:lnTo>
                  <a:lnTo>
                    <a:pt x="81" y="66"/>
                  </a:lnTo>
                  <a:lnTo>
                    <a:pt x="81" y="61"/>
                  </a:lnTo>
                  <a:lnTo>
                    <a:pt x="81" y="56"/>
                  </a:lnTo>
                  <a:lnTo>
                    <a:pt x="86" y="40"/>
                  </a:lnTo>
                  <a:lnTo>
                    <a:pt x="86" y="40"/>
                  </a:lnTo>
                  <a:lnTo>
                    <a:pt x="86" y="35"/>
                  </a:lnTo>
                  <a:lnTo>
                    <a:pt x="86" y="40"/>
                  </a:lnTo>
                  <a:lnTo>
                    <a:pt x="86" y="40"/>
                  </a:lnTo>
                  <a:lnTo>
                    <a:pt x="86" y="40"/>
                  </a:lnTo>
                  <a:lnTo>
                    <a:pt x="91" y="40"/>
                  </a:lnTo>
                  <a:lnTo>
                    <a:pt x="91" y="35"/>
                  </a:lnTo>
                  <a:lnTo>
                    <a:pt x="91" y="35"/>
                  </a:lnTo>
                  <a:lnTo>
                    <a:pt x="101" y="25"/>
                  </a:lnTo>
                  <a:lnTo>
                    <a:pt x="101" y="25"/>
                  </a:lnTo>
                  <a:lnTo>
                    <a:pt x="106" y="25"/>
                  </a:lnTo>
                  <a:lnTo>
                    <a:pt x="106" y="20"/>
                  </a:lnTo>
                  <a:lnTo>
                    <a:pt x="111" y="15"/>
                  </a:lnTo>
                  <a:lnTo>
                    <a:pt x="116" y="10"/>
                  </a:lnTo>
                  <a:lnTo>
                    <a:pt x="121" y="5"/>
                  </a:lnTo>
                  <a:lnTo>
                    <a:pt x="126" y="5"/>
                  </a:lnTo>
                  <a:lnTo>
                    <a:pt x="131" y="5"/>
                  </a:lnTo>
                  <a:lnTo>
                    <a:pt x="131" y="5"/>
                  </a:lnTo>
                  <a:lnTo>
                    <a:pt x="136" y="5"/>
                  </a:lnTo>
                  <a:lnTo>
                    <a:pt x="136" y="5"/>
                  </a:lnTo>
                  <a:lnTo>
                    <a:pt x="136" y="5"/>
                  </a:lnTo>
                  <a:lnTo>
                    <a:pt x="141" y="5"/>
                  </a:lnTo>
                  <a:lnTo>
                    <a:pt x="147" y="0"/>
                  </a:lnTo>
                  <a:lnTo>
                    <a:pt x="147" y="0"/>
                  </a:lnTo>
                  <a:lnTo>
                    <a:pt x="152" y="0"/>
                  </a:lnTo>
                  <a:lnTo>
                    <a:pt x="162" y="15"/>
                  </a:lnTo>
                  <a:lnTo>
                    <a:pt x="157" y="30"/>
                  </a:lnTo>
                  <a:lnTo>
                    <a:pt x="152" y="35"/>
                  </a:lnTo>
                  <a:lnTo>
                    <a:pt x="147" y="40"/>
                  </a:lnTo>
                  <a:lnTo>
                    <a:pt x="147" y="45"/>
                  </a:lnTo>
                  <a:lnTo>
                    <a:pt x="147" y="51"/>
                  </a:lnTo>
                  <a:lnTo>
                    <a:pt x="147" y="56"/>
                  </a:lnTo>
                  <a:lnTo>
                    <a:pt x="152" y="56"/>
                  </a:lnTo>
                  <a:lnTo>
                    <a:pt x="152" y="61"/>
                  </a:lnTo>
                  <a:lnTo>
                    <a:pt x="152" y="66"/>
                  </a:lnTo>
                  <a:lnTo>
                    <a:pt x="147" y="71"/>
                  </a:lnTo>
                  <a:lnTo>
                    <a:pt x="147" y="76"/>
                  </a:lnTo>
                  <a:lnTo>
                    <a:pt x="147" y="76"/>
                  </a:lnTo>
                  <a:lnTo>
                    <a:pt x="152" y="76"/>
                  </a:lnTo>
                  <a:lnTo>
                    <a:pt x="157" y="76"/>
                  </a:lnTo>
                  <a:lnTo>
                    <a:pt x="157" y="76"/>
                  </a:lnTo>
                  <a:lnTo>
                    <a:pt x="162" y="76"/>
                  </a:lnTo>
                  <a:lnTo>
                    <a:pt x="162" y="76"/>
                  </a:lnTo>
                  <a:lnTo>
                    <a:pt x="167" y="76"/>
                  </a:lnTo>
                  <a:lnTo>
                    <a:pt x="167" y="81"/>
                  </a:lnTo>
                  <a:lnTo>
                    <a:pt x="172" y="86"/>
                  </a:lnTo>
                  <a:lnTo>
                    <a:pt x="177" y="96"/>
                  </a:lnTo>
                  <a:lnTo>
                    <a:pt x="182" y="96"/>
                  </a:lnTo>
                  <a:lnTo>
                    <a:pt x="187" y="91"/>
                  </a:lnTo>
                  <a:lnTo>
                    <a:pt x="197" y="91"/>
                  </a:lnTo>
                  <a:lnTo>
                    <a:pt x="202" y="86"/>
                  </a:lnTo>
                  <a:lnTo>
                    <a:pt x="207" y="81"/>
                  </a:lnTo>
                  <a:lnTo>
                    <a:pt x="217" y="76"/>
                  </a:lnTo>
                  <a:lnTo>
                    <a:pt x="217" y="76"/>
                  </a:lnTo>
                  <a:lnTo>
                    <a:pt x="222" y="81"/>
                  </a:lnTo>
                  <a:lnTo>
                    <a:pt x="217" y="86"/>
                  </a:lnTo>
                  <a:lnTo>
                    <a:pt x="222" y="91"/>
                  </a:lnTo>
                  <a:lnTo>
                    <a:pt x="233" y="91"/>
                  </a:lnTo>
                  <a:lnTo>
                    <a:pt x="238" y="91"/>
                  </a:lnTo>
                  <a:lnTo>
                    <a:pt x="243" y="86"/>
                  </a:lnTo>
                  <a:lnTo>
                    <a:pt x="243" y="86"/>
                  </a:lnTo>
                  <a:lnTo>
                    <a:pt x="248" y="86"/>
                  </a:lnTo>
                  <a:lnTo>
                    <a:pt x="248" y="91"/>
                  </a:lnTo>
                  <a:lnTo>
                    <a:pt x="248" y="91"/>
                  </a:lnTo>
                  <a:lnTo>
                    <a:pt x="238" y="101"/>
                  </a:lnTo>
                  <a:lnTo>
                    <a:pt x="243" y="106"/>
                  </a:lnTo>
                  <a:lnTo>
                    <a:pt x="243" y="106"/>
                  </a:lnTo>
                  <a:lnTo>
                    <a:pt x="243" y="106"/>
                  </a:lnTo>
                  <a:lnTo>
                    <a:pt x="243" y="111"/>
                  </a:lnTo>
                  <a:lnTo>
                    <a:pt x="243" y="111"/>
                  </a:lnTo>
                  <a:lnTo>
                    <a:pt x="238" y="121"/>
                  </a:lnTo>
                  <a:lnTo>
                    <a:pt x="238" y="126"/>
                  </a:lnTo>
                  <a:lnTo>
                    <a:pt x="238" y="132"/>
                  </a:lnTo>
                  <a:lnTo>
                    <a:pt x="228" y="132"/>
                  </a:lnTo>
                  <a:lnTo>
                    <a:pt x="217" y="132"/>
                  </a:lnTo>
                  <a:lnTo>
                    <a:pt x="217" y="137"/>
                  </a:lnTo>
                  <a:lnTo>
                    <a:pt x="217" y="142"/>
                  </a:lnTo>
                  <a:lnTo>
                    <a:pt x="217" y="152"/>
                  </a:lnTo>
                  <a:lnTo>
                    <a:pt x="217" y="162"/>
                  </a:lnTo>
                  <a:lnTo>
                    <a:pt x="212" y="172"/>
                  </a:lnTo>
                  <a:lnTo>
                    <a:pt x="202" y="172"/>
                  </a:lnTo>
                  <a:lnTo>
                    <a:pt x="197" y="177"/>
                  </a:lnTo>
                  <a:lnTo>
                    <a:pt x="187" y="177"/>
                  </a:lnTo>
                  <a:lnTo>
                    <a:pt x="182" y="177"/>
                  </a:lnTo>
                  <a:lnTo>
                    <a:pt x="177" y="177"/>
                  </a:lnTo>
                  <a:lnTo>
                    <a:pt x="167" y="187"/>
                  </a:lnTo>
                  <a:lnTo>
                    <a:pt x="172" y="187"/>
                  </a:lnTo>
                  <a:lnTo>
                    <a:pt x="167" y="197"/>
                  </a:lnTo>
                  <a:lnTo>
                    <a:pt x="162" y="202"/>
                  </a:lnTo>
                  <a:lnTo>
                    <a:pt x="152" y="20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0" name="Freeform 174"/>
            <p:cNvSpPr>
              <a:spLocks/>
            </p:cNvSpPr>
            <p:nvPr/>
          </p:nvSpPr>
          <p:spPr bwMode="auto">
            <a:xfrm>
              <a:off x="4873626" y="4275138"/>
              <a:ext cx="55563" cy="57150"/>
            </a:xfrm>
            <a:custGeom>
              <a:avLst/>
              <a:gdLst>
                <a:gd name="T0" fmla="*/ 15 w 35"/>
                <a:gd name="T1" fmla="*/ 0 h 36"/>
                <a:gd name="T2" fmla="*/ 15 w 35"/>
                <a:gd name="T3" fmla="*/ 0 h 36"/>
                <a:gd name="T4" fmla="*/ 25 w 35"/>
                <a:gd name="T5" fmla="*/ 0 h 36"/>
                <a:gd name="T6" fmla="*/ 25 w 35"/>
                <a:gd name="T7" fmla="*/ 0 h 36"/>
                <a:gd name="T8" fmla="*/ 30 w 35"/>
                <a:gd name="T9" fmla="*/ 5 h 36"/>
                <a:gd name="T10" fmla="*/ 30 w 35"/>
                <a:gd name="T11" fmla="*/ 5 h 36"/>
                <a:gd name="T12" fmla="*/ 30 w 35"/>
                <a:gd name="T13" fmla="*/ 10 h 36"/>
                <a:gd name="T14" fmla="*/ 35 w 35"/>
                <a:gd name="T15" fmla="*/ 16 h 36"/>
                <a:gd name="T16" fmla="*/ 35 w 35"/>
                <a:gd name="T17" fmla="*/ 21 h 36"/>
                <a:gd name="T18" fmla="*/ 35 w 35"/>
                <a:gd name="T19" fmla="*/ 26 h 36"/>
                <a:gd name="T20" fmla="*/ 35 w 35"/>
                <a:gd name="T21" fmla="*/ 36 h 36"/>
                <a:gd name="T22" fmla="*/ 30 w 35"/>
                <a:gd name="T23" fmla="*/ 36 h 36"/>
                <a:gd name="T24" fmla="*/ 30 w 35"/>
                <a:gd name="T25" fmla="*/ 36 h 36"/>
                <a:gd name="T26" fmla="*/ 25 w 35"/>
                <a:gd name="T27" fmla="*/ 31 h 36"/>
                <a:gd name="T28" fmla="*/ 20 w 35"/>
                <a:gd name="T29" fmla="*/ 26 h 36"/>
                <a:gd name="T30" fmla="*/ 15 w 35"/>
                <a:gd name="T31" fmla="*/ 21 h 36"/>
                <a:gd name="T32" fmla="*/ 10 w 35"/>
                <a:gd name="T33" fmla="*/ 26 h 36"/>
                <a:gd name="T34" fmla="*/ 10 w 35"/>
                <a:gd name="T35" fmla="*/ 21 h 36"/>
                <a:gd name="T36" fmla="*/ 5 w 35"/>
                <a:gd name="T37" fmla="*/ 16 h 36"/>
                <a:gd name="T38" fmla="*/ 5 w 35"/>
                <a:gd name="T39" fmla="*/ 10 h 36"/>
                <a:gd name="T40" fmla="*/ 0 w 35"/>
                <a:gd name="T41" fmla="*/ 5 h 36"/>
                <a:gd name="T42" fmla="*/ 0 w 35"/>
                <a:gd name="T43" fmla="*/ 5 h 36"/>
                <a:gd name="T44" fmla="*/ 0 w 35"/>
                <a:gd name="T45" fmla="*/ 0 h 36"/>
                <a:gd name="T46" fmla="*/ 5 w 35"/>
                <a:gd name="T47" fmla="*/ 0 h 36"/>
                <a:gd name="T48" fmla="*/ 15 w 35"/>
                <a:gd name="T4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36">
                  <a:moveTo>
                    <a:pt x="15" y="0"/>
                  </a:moveTo>
                  <a:lnTo>
                    <a:pt x="15" y="0"/>
                  </a:lnTo>
                  <a:lnTo>
                    <a:pt x="25" y="0"/>
                  </a:lnTo>
                  <a:lnTo>
                    <a:pt x="25" y="0"/>
                  </a:lnTo>
                  <a:lnTo>
                    <a:pt x="30" y="5"/>
                  </a:lnTo>
                  <a:lnTo>
                    <a:pt x="30" y="5"/>
                  </a:lnTo>
                  <a:lnTo>
                    <a:pt x="30" y="10"/>
                  </a:lnTo>
                  <a:lnTo>
                    <a:pt x="35" y="16"/>
                  </a:lnTo>
                  <a:lnTo>
                    <a:pt x="35" y="21"/>
                  </a:lnTo>
                  <a:lnTo>
                    <a:pt x="35" y="26"/>
                  </a:lnTo>
                  <a:lnTo>
                    <a:pt x="35" y="36"/>
                  </a:lnTo>
                  <a:lnTo>
                    <a:pt x="30" y="36"/>
                  </a:lnTo>
                  <a:lnTo>
                    <a:pt x="30" y="36"/>
                  </a:lnTo>
                  <a:lnTo>
                    <a:pt x="25" y="31"/>
                  </a:lnTo>
                  <a:lnTo>
                    <a:pt x="20" y="26"/>
                  </a:lnTo>
                  <a:lnTo>
                    <a:pt x="15" y="21"/>
                  </a:lnTo>
                  <a:lnTo>
                    <a:pt x="10" y="26"/>
                  </a:lnTo>
                  <a:lnTo>
                    <a:pt x="10" y="21"/>
                  </a:lnTo>
                  <a:lnTo>
                    <a:pt x="5" y="16"/>
                  </a:lnTo>
                  <a:lnTo>
                    <a:pt x="5" y="10"/>
                  </a:lnTo>
                  <a:lnTo>
                    <a:pt x="0" y="5"/>
                  </a:lnTo>
                  <a:lnTo>
                    <a:pt x="0" y="5"/>
                  </a:lnTo>
                  <a:lnTo>
                    <a:pt x="0" y="0"/>
                  </a:lnTo>
                  <a:lnTo>
                    <a:pt x="5" y="0"/>
                  </a:lnTo>
                  <a:lnTo>
                    <a:pt x="1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1" name="Freeform 175"/>
            <p:cNvSpPr>
              <a:spLocks/>
            </p:cNvSpPr>
            <p:nvPr/>
          </p:nvSpPr>
          <p:spPr bwMode="auto">
            <a:xfrm>
              <a:off x="4913314" y="4195763"/>
              <a:ext cx="152400" cy="200025"/>
            </a:xfrm>
            <a:custGeom>
              <a:avLst/>
              <a:gdLst>
                <a:gd name="T0" fmla="*/ 91 w 96"/>
                <a:gd name="T1" fmla="*/ 50 h 126"/>
                <a:gd name="T2" fmla="*/ 96 w 96"/>
                <a:gd name="T3" fmla="*/ 50 h 126"/>
                <a:gd name="T4" fmla="*/ 91 w 96"/>
                <a:gd name="T5" fmla="*/ 60 h 126"/>
                <a:gd name="T6" fmla="*/ 91 w 96"/>
                <a:gd name="T7" fmla="*/ 66 h 126"/>
                <a:gd name="T8" fmla="*/ 91 w 96"/>
                <a:gd name="T9" fmla="*/ 71 h 126"/>
                <a:gd name="T10" fmla="*/ 91 w 96"/>
                <a:gd name="T11" fmla="*/ 76 h 126"/>
                <a:gd name="T12" fmla="*/ 91 w 96"/>
                <a:gd name="T13" fmla="*/ 81 h 126"/>
                <a:gd name="T14" fmla="*/ 86 w 96"/>
                <a:gd name="T15" fmla="*/ 81 h 126"/>
                <a:gd name="T16" fmla="*/ 91 w 96"/>
                <a:gd name="T17" fmla="*/ 86 h 126"/>
                <a:gd name="T18" fmla="*/ 91 w 96"/>
                <a:gd name="T19" fmla="*/ 96 h 126"/>
                <a:gd name="T20" fmla="*/ 91 w 96"/>
                <a:gd name="T21" fmla="*/ 96 h 126"/>
                <a:gd name="T22" fmla="*/ 86 w 96"/>
                <a:gd name="T23" fmla="*/ 101 h 126"/>
                <a:gd name="T24" fmla="*/ 86 w 96"/>
                <a:gd name="T25" fmla="*/ 101 h 126"/>
                <a:gd name="T26" fmla="*/ 91 w 96"/>
                <a:gd name="T27" fmla="*/ 106 h 126"/>
                <a:gd name="T28" fmla="*/ 91 w 96"/>
                <a:gd name="T29" fmla="*/ 111 h 126"/>
                <a:gd name="T30" fmla="*/ 81 w 96"/>
                <a:gd name="T31" fmla="*/ 121 h 126"/>
                <a:gd name="T32" fmla="*/ 66 w 96"/>
                <a:gd name="T33" fmla="*/ 126 h 126"/>
                <a:gd name="T34" fmla="*/ 56 w 96"/>
                <a:gd name="T35" fmla="*/ 121 h 126"/>
                <a:gd name="T36" fmla="*/ 61 w 96"/>
                <a:gd name="T37" fmla="*/ 116 h 126"/>
                <a:gd name="T38" fmla="*/ 66 w 96"/>
                <a:gd name="T39" fmla="*/ 106 h 126"/>
                <a:gd name="T40" fmla="*/ 61 w 96"/>
                <a:gd name="T41" fmla="*/ 101 h 126"/>
                <a:gd name="T42" fmla="*/ 46 w 96"/>
                <a:gd name="T43" fmla="*/ 111 h 126"/>
                <a:gd name="T44" fmla="*/ 41 w 96"/>
                <a:gd name="T45" fmla="*/ 106 h 126"/>
                <a:gd name="T46" fmla="*/ 36 w 96"/>
                <a:gd name="T47" fmla="*/ 106 h 126"/>
                <a:gd name="T48" fmla="*/ 31 w 96"/>
                <a:gd name="T49" fmla="*/ 96 h 126"/>
                <a:gd name="T50" fmla="*/ 31 w 96"/>
                <a:gd name="T51" fmla="*/ 86 h 126"/>
                <a:gd name="T52" fmla="*/ 26 w 96"/>
                <a:gd name="T53" fmla="*/ 81 h 126"/>
                <a:gd name="T54" fmla="*/ 21 w 96"/>
                <a:gd name="T55" fmla="*/ 76 h 126"/>
                <a:gd name="T56" fmla="*/ 21 w 96"/>
                <a:gd name="T57" fmla="*/ 60 h 126"/>
                <a:gd name="T58" fmla="*/ 10 w 96"/>
                <a:gd name="T59" fmla="*/ 55 h 126"/>
                <a:gd name="T60" fmla="*/ 5 w 96"/>
                <a:gd name="T61" fmla="*/ 55 h 126"/>
                <a:gd name="T62" fmla="*/ 5 w 96"/>
                <a:gd name="T63" fmla="*/ 50 h 126"/>
                <a:gd name="T64" fmla="*/ 15 w 96"/>
                <a:gd name="T65" fmla="*/ 45 h 126"/>
                <a:gd name="T66" fmla="*/ 21 w 96"/>
                <a:gd name="T67" fmla="*/ 35 h 126"/>
                <a:gd name="T68" fmla="*/ 21 w 96"/>
                <a:gd name="T69" fmla="*/ 15 h 126"/>
                <a:gd name="T70" fmla="*/ 21 w 96"/>
                <a:gd name="T71" fmla="*/ 5 h 126"/>
                <a:gd name="T72" fmla="*/ 26 w 96"/>
                <a:gd name="T73" fmla="*/ 5 h 126"/>
                <a:gd name="T74" fmla="*/ 31 w 96"/>
                <a:gd name="T75" fmla="*/ 10 h 126"/>
                <a:gd name="T76" fmla="*/ 31 w 96"/>
                <a:gd name="T77" fmla="*/ 15 h 126"/>
                <a:gd name="T78" fmla="*/ 36 w 96"/>
                <a:gd name="T79" fmla="*/ 15 h 126"/>
                <a:gd name="T80" fmla="*/ 36 w 96"/>
                <a:gd name="T81" fmla="*/ 20 h 126"/>
                <a:gd name="T82" fmla="*/ 41 w 96"/>
                <a:gd name="T83" fmla="*/ 25 h 126"/>
                <a:gd name="T84" fmla="*/ 46 w 96"/>
                <a:gd name="T85" fmla="*/ 20 h 126"/>
                <a:gd name="T86" fmla="*/ 51 w 96"/>
                <a:gd name="T87" fmla="*/ 20 h 126"/>
                <a:gd name="T88" fmla="*/ 71 w 96"/>
                <a:gd name="T89" fmla="*/ 35 h 126"/>
                <a:gd name="T90" fmla="*/ 76 w 96"/>
                <a:gd name="T91" fmla="*/ 40 h 126"/>
                <a:gd name="T92" fmla="*/ 76 w 96"/>
                <a:gd name="T93" fmla="*/ 40 h 126"/>
                <a:gd name="T94" fmla="*/ 81 w 96"/>
                <a:gd name="T95" fmla="*/ 45 h 126"/>
                <a:gd name="T96" fmla="*/ 81 w 96"/>
                <a:gd name="T97" fmla="*/ 45 h 126"/>
                <a:gd name="T98" fmla="*/ 86 w 96"/>
                <a:gd name="T99" fmla="*/ 45 h 126"/>
                <a:gd name="T100" fmla="*/ 91 w 96"/>
                <a:gd name="T101" fmla="*/ 5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 h="126">
                  <a:moveTo>
                    <a:pt x="91" y="50"/>
                  </a:moveTo>
                  <a:lnTo>
                    <a:pt x="91" y="50"/>
                  </a:lnTo>
                  <a:lnTo>
                    <a:pt x="96" y="50"/>
                  </a:lnTo>
                  <a:lnTo>
                    <a:pt x="96" y="50"/>
                  </a:lnTo>
                  <a:lnTo>
                    <a:pt x="96" y="55"/>
                  </a:lnTo>
                  <a:lnTo>
                    <a:pt x="91" y="60"/>
                  </a:lnTo>
                  <a:lnTo>
                    <a:pt x="91" y="66"/>
                  </a:lnTo>
                  <a:lnTo>
                    <a:pt x="91" y="66"/>
                  </a:lnTo>
                  <a:lnTo>
                    <a:pt x="91" y="71"/>
                  </a:lnTo>
                  <a:lnTo>
                    <a:pt x="91" y="71"/>
                  </a:lnTo>
                  <a:lnTo>
                    <a:pt x="91" y="76"/>
                  </a:lnTo>
                  <a:lnTo>
                    <a:pt x="91" y="76"/>
                  </a:lnTo>
                  <a:lnTo>
                    <a:pt x="91" y="76"/>
                  </a:lnTo>
                  <a:lnTo>
                    <a:pt x="91" y="81"/>
                  </a:lnTo>
                  <a:lnTo>
                    <a:pt x="86" y="81"/>
                  </a:lnTo>
                  <a:lnTo>
                    <a:pt x="86" y="81"/>
                  </a:lnTo>
                  <a:lnTo>
                    <a:pt x="86" y="81"/>
                  </a:lnTo>
                  <a:lnTo>
                    <a:pt x="91" y="86"/>
                  </a:lnTo>
                  <a:lnTo>
                    <a:pt x="91" y="91"/>
                  </a:lnTo>
                  <a:lnTo>
                    <a:pt x="91" y="96"/>
                  </a:lnTo>
                  <a:lnTo>
                    <a:pt x="91" y="96"/>
                  </a:lnTo>
                  <a:lnTo>
                    <a:pt x="91" y="96"/>
                  </a:lnTo>
                  <a:lnTo>
                    <a:pt x="91" y="96"/>
                  </a:lnTo>
                  <a:lnTo>
                    <a:pt x="86" y="101"/>
                  </a:lnTo>
                  <a:lnTo>
                    <a:pt x="86" y="101"/>
                  </a:lnTo>
                  <a:lnTo>
                    <a:pt x="86" y="101"/>
                  </a:lnTo>
                  <a:lnTo>
                    <a:pt x="86" y="101"/>
                  </a:lnTo>
                  <a:lnTo>
                    <a:pt x="91" y="106"/>
                  </a:lnTo>
                  <a:lnTo>
                    <a:pt x="91" y="106"/>
                  </a:lnTo>
                  <a:lnTo>
                    <a:pt x="91" y="111"/>
                  </a:lnTo>
                  <a:lnTo>
                    <a:pt x="86" y="121"/>
                  </a:lnTo>
                  <a:lnTo>
                    <a:pt x="81" y="121"/>
                  </a:lnTo>
                  <a:lnTo>
                    <a:pt x="71" y="126"/>
                  </a:lnTo>
                  <a:lnTo>
                    <a:pt x="66" y="126"/>
                  </a:lnTo>
                  <a:lnTo>
                    <a:pt x="56" y="126"/>
                  </a:lnTo>
                  <a:lnTo>
                    <a:pt x="56" y="121"/>
                  </a:lnTo>
                  <a:lnTo>
                    <a:pt x="56" y="121"/>
                  </a:lnTo>
                  <a:lnTo>
                    <a:pt x="61" y="116"/>
                  </a:lnTo>
                  <a:lnTo>
                    <a:pt x="66" y="111"/>
                  </a:lnTo>
                  <a:lnTo>
                    <a:pt x="66" y="106"/>
                  </a:lnTo>
                  <a:lnTo>
                    <a:pt x="66" y="106"/>
                  </a:lnTo>
                  <a:lnTo>
                    <a:pt x="61" y="101"/>
                  </a:lnTo>
                  <a:lnTo>
                    <a:pt x="61" y="101"/>
                  </a:lnTo>
                  <a:lnTo>
                    <a:pt x="46" y="111"/>
                  </a:lnTo>
                  <a:lnTo>
                    <a:pt x="41" y="111"/>
                  </a:lnTo>
                  <a:lnTo>
                    <a:pt x="41" y="106"/>
                  </a:lnTo>
                  <a:lnTo>
                    <a:pt x="36" y="106"/>
                  </a:lnTo>
                  <a:lnTo>
                    <a:pt x="36" y="106"/>
                  </a:lnTo>
                  <a:lnTo>
                    <a:pt x="31" y="106"/>
                  </a:lnTo>
                  <a:lnTo>
                    <a:pt x="31" y="96"/>
                  </a:lnTo>
                  <a:lnTo>
                    <a:pt x="31" y="86"/>
                  </a:lnTo>
                  <a:lnTo>
                    <a:pt x="31" y="86"/>
                  </a:lnTo>
                  <a:lnTo>
                    <a:pt x="31" y="81"/>
                  </a:lnTo>
                  <a:lnTo>
                    <a:pt x="26" y="81"/>
                  </a:lnTo>
                  <a:lnTo>
                    <a:pt x="26" y="76"/>
                  </a:lnTo>
                  <a:lnTo>
                    <a:pt x="21" y="76"/>
                  </a:lnTo>
                  <a:lnTo>
                    <a:pt x="21" y="66"/>
                  </a:lnTo>
                  <a:lnTo>
                    <a:pt x="21" y="60"/>
                  </a:lnTo>
                  <a:lnTo>
                    <a:pt x="15" y="55"/>
                  </a:lnTo>
                  <a:lnTo>
                    <a:pt x="10" y="55"/>
                  </a:lnTo>
                  <a:lnTo>
                    <a:pt x="5" y="55"/>
                  </a:lnTo>
                  <a:lnTo>
                    <a:pt x="5" y="55"/>
                  </a:lnTo>
                  <a:lnTo>
                    <a:pt x="0" y="50"/>
                  </a:lnTo>
                  <a:lnTo>
                    <a:pt x="5" y="50"/>
                  </a:lnTo>
                  <a:lnTo>
                    <a:pt x="10" y="45"/>
                  </a:lnTo>
                  <a:lnTo>
                    <a:pt x="15" y="45"/>
                  </a:lnTo>
                  <a:lnTo>
                    <a:pt x="15" y="40"/>
                  </a:lnTo>
                  <a:lnTo>
                    <a:pt x="21" y="35"/>
                  </a:lnTo>
                  <a:lnTo>
                    <a:pt x="26" y="30"/>
                  </a:lnTo>
                  <a:lnTo>
                    <a:pt x="21" y="15"/>
                  </a:lnTo>
                  <a:lnTo>
                    <a:pt x="21" y="10"/>
                  </a:lnTo>
                  <a:lnTo>
                    <a:pt x="21" y="5"/>
                  </a:lnTo>
                  <a:lnTo>
                    <a:pt x="21" y="0"/>
                  </a:lnTo>
                  <a:lnTo>
                    <a:pt x="26" y="5"/>
                  </a:lnTo>
                  <a:lnTo>
                    <a:pt x="31" y="10"/>
                  </a:lnTo>
                  <a:lnTo>
                    <a:pt x="31" y="10"/>
                  </a:lnTo>
                  <a:lnTo>
                    <a:pt x="31" y="15"/>
                  </a:lnTo>
                  <a:lnTo>
                    <a:pt x="31" y="15"/>
                  </a:lnTo>
                  <a:lnTo>
                    <a:pt x="31" y="15"/>
                  </a:lnTo>
                  <a:lnTo>
                    <a:pt x="36" y="15"/>
                  </a:lnTo>
                  <a:lnTo>
                    <a:pt x="36" y="20"/>
                  </a:lnTo>
                  <a:lnTo>
                    <a:pt x="36" y="20"/>
                  </a:lnTo>
                  <a:lnTo>
                    <a:pt x="41" y="25"/>
                  </a:lnTo>
                  <a:lnTo>
                    <a:pt x="41" y="25"/>
                  </a:lnTo>
                  <a:lnTo>
                    <a:pt x="41" y="25"/>
                  </a:lnTo>
                  <a:lnTo>
                    <a:pt x="46" y="20"/>
                  </a:lnTo>
                  <a:lnTo>
                    <a:pt x="51" y="20"/>
                  </a:lnTo>
                  <a:lnTo>
                    <a:pt x="51" y="20"/>
                  </a:lnTo>
                  <a:lnTo>
                    <a:pt x="56" y="20"/>
                  </a:lnTo>
                  <a:lnTo>
                    <a:pt x="71" y="35"/>
                  </a:lnTo>
                  <a:lnTo>
                    <a:pt x="76" y="35"/>
                  </a:lnTo>
                  <a:lnTo>
                    <a:pt x="76" y="40"/>
                  </a:lnTo>
                  <a:lnTo>
                    <a:pt x="76" y="40"/>
                  </a:lnTo>
                  <a:lnTo>
                    <a:pt x="76" y="40"/>
                  </a:lnTo>
                  <a:lnTo>
                    <a:pt x="76" y="45"/>
                  </a:lnTo>
                  <a:lnTo>
                    <a:pt x="81" y="45"/>
                  </a:lnTo>
                  <a:lnTo>
                    <a:pt x="81" y="45"/>
                  </a:lnTo>
                  <a:lnTo>
                    <a:pt x="81" y="45"/>
                  </a:lnTo>
                  <a:lnTo>
                    <a:pt x="86" y="45"/>
                  </a:lnTo>
                  <a:lnTo>
                    <a:pt x="86" y="45"/>
                  </a:lnTo>
                  <a:lnTo>
                    <a:pt x="86" y="45"/>
                  </a:lnTo>
                  <a:lnTo>
                    <a:pt x="91" y="50"/>
                  </a:lnTo>
                  <a:lnTo>
                    <a:pt x="91" y="5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2" name="Freeform 176"/>
            <p:cNvSpPr>
              <a:spLocks/>
            </p:cNvSpPr>
            <p:nvPr/>
          </p:nvSpPr>
          <p:spPr bwMode="auto">
            <a:xfrm>
              <a:off x="4921251" y="4356100"/>
              <a:ext cx="96838" cy="63500"/>
            </a:xfrm>
            <a:custGeom>
              <a:avLst/>
              <a:gdLst>
                <a:gd name="T0" fmla="*/ 51 w 61"/>
                <a:gd name="T1" fmla="*/ 20 h 40"/>
                <a:gd name="T2" fmla="*/ 51 w 61"/>
                <a:gd name="T3" fmla="*/ 20 h 40"/>
                <a:gd name="T4" fmla="*/ 51 w 61"/>
                <a:gd name="T5" fmla="*/ 25 h 40"/>
                <a:gd name="T6" fmla="*/ 61 w 61"/>
                <a:gd name="T7" fmla="*/ 25 h 40"/>
                <a:gd name="T8" fmla="*/ 56 w 61"/>
                <a:gd name="T9" fmla="*/ 30 h 40"/>
                <a:gd name="T10" fmla="*/ 46 w 61"/>
                <a:gd name="T11" fmla="*/ 30 h 40"/>
                <a:gd name="T12" fmla="*/ 31 w 61"/>
                <a:gd name="T13" fmla="*/ 35 h 40"/>
                <a:gd name="T14" fmla="*/ 31 w 61"/>
                <a:gd name="T15" fmla="*/ 30 h 40"/>
                <a:gd name="T16" fmla="*/ 31 w 61"/>
                <a:gd name="T17" fmla="*/ 30 h 40"/>
                <a:gd name="T18" fmla="*/ 26 w 61"/>
                <a:gd name="T19" fmla="*/ 25 h 40"/>
                <a:gd name="T20" fmla="*/ 26 w 61"/>
                <a:gd name="T21" fmla="*/ 25 h 40"/>
                <a:gd name="T22" fmla="*/ 26 w 61"/>
                <a:gd name="T23" fmla="*/ 30 h 40"/>
                <a:gd name="T24" fmla="*/ 21 w 61"/>
                <a:gd name="T25" fmla="*/ 35 h 40"/>
                <a:gd name="T26" fmla="*/ 21 w 61"/>
                <a:gd name="T27" fmla="*/ 35 h 40"/>
                <a:gd name="T28" fmla="*/ 5 w 61"/>
                <a:gd name="T29" fmla="*/ 40 h 40"/>
                <a:gd name="T30" fmla="*/ 5 w 61"/>
                <a:gd name="T31" fmla="*/ 40 h 40"/>
                <a:gd name="T32" fmla="*/ 5 w 61"/>
                <a:gd name="T33" fmla="*/ 40 h 40"/>
                <a:gd name="T34" fmla="*/ 10 w 61"/>
                <a:gd name="T35" fmla="*/ 40 h 40"/>
                <a:gd name="T36" fmla="*/ 10 w 61"/>
                <a:gd name="T37" fmla="*/ 35 h 40"/>
                <a:gd name="T38" fmla="*/ 5 w 61"/>
                <a:gd name="T39" fmla="*/ 35 h 40"/>
                <a:gd name="T40" fmla="*/ 0 w 61"/>
                <a:gd name="T41" fmla="*/ 30 h 40"/>
                <a:gd name="T42" fmla="*/ 5 w 61"/>
                <a:gd name="T43" fmla="*/ 25 h 40"/>
                <a:gd name="T44" fmla="*/ 0 w 61"/>
                <a:gd name="T45" fmla="*/ 20 h 40"/>
                <a:gd name="T46" fmla="*/ 0 w 61"/>
                <a:gd name="T47" fmla="*/ 20 h 40"/>
                <a:gd name="T48" fmla="*/ 0 w 61"/>
                <a:gd name="T49" fmla="*/ 20 h 40"/>
                <a:gd name="T50" fmla="*/ 10 w 61"/>
                <a:gd name="T51" fmla="*/ 15 h 40"/>
                <a:gd name="T52" fmla="*/ 16 w 61"/>
                <a:gd name="T53" fmla="*/ 15 h 40"/>
                <a:gd name="T54" fmla="*/ 26 w 61"/>
                <a:gd name="T55" fmla="*/ 10 h 40"/>
                <a:gd name="T56" fmla="*/ 31 w 61"/>
                <a:gd name="T57" fmla="*/ 5 h 40"/>
                <a:gd name="T58" fmla="*/ 31 w 61"/>
                <a:gd name="T59" fmla="*/ 5 h 40"/>
                <a:gd name="T60" fmla="*/ 36 w 61"/>
                <a:gd name="T61" fmla="*/ 5 h 40"/>
                <a:gd name="T62" fmla="*/ 36 w 61"/>
                <a:gd name="T63" fmla="*/ 10 h 40"/>
                <a:gd name="T64" fmla="*/ 41 w 61"/>
                <a:gd name="T65" fmla="*/ 10 h 40"/>
                <a:gd name="T66" fmla="*/ 56 w 61"/>
                <a:gd name="T67" fmla="*/ 0 h 40"/>
                <a:gd name="T68" fmla="*/ 56 w 61"/>
                <a:gd name="T69" fmla="*/ 0 h 40"/>
                <a:gd name="T70" fmla="*/ 61 w 61"/>
                <a:gd name="T71" fmla="*/ 5 h 40"/>
                <a:gd name="T72" fmla="*/ 61 w 61"/>
                <a:gd name="T73" fmla="*/ 5 h 40"/>
                <a:gd name="T74" fmla="*/ 61 w 61"/>
                <a:gd name="T75" fmla="*/ 10 h 40"/>
                <a:gd name="T76" fmla="*/ 56 w 61"/>
                <a:gd name="T77" fmla="*/ 15 h 40"/>
                <a:gd name="T78" fmla="*/ 51 w 61"/>
                <a:gd name="T79" fmla="*/ 20 h 40"/>
                <a:gd name="T80" fmla="*/ 51 w 61"/>
                <a:gd name="T81"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40">
                  <a:moveTo>
                    <a:pt x="51" y="20"/>
                  </a:moveTo>
                  <a:lnTo>
                    <a:pt x="51" y="20"/>
                  </a:lnTo>
                  <a:lnTo>
                    <a:pt x="51" y="25"/>
                  </a:lnTo>
                  <a:lnTo>
                    <a:pt x="61" y="25"/>
                  </a:lnTo>
                  <a:lnTo>
                    <a:pt x="56" y="30"/>
                  </a:lnTo>
                  <a:lnTo>
                    <a:pt x="46" y="30"/>
                  </a:lnTo>
                  <a:lnTo>
                    <a:pt x="31" y="35"/>
                  </a:lnTo>
                  <a:lnTo>
                    <a:pt x="31" y="30"/>
                  </a:lnTo>
                  <a:lnTo>
                    <a:pt x="31" y="30"/>
                  </a:lnTo>
                  <a:lnTo>
                    <a:pt x="26" y="25"/>
                  </a:lnTo>
                  <a:lnTo>
                    <a:pt x="26" y="25"/>
                  </a:lnTo>
                  <a:lnTo>
                    <a:pt x="26" y="30"/>
                  </a:lnTo>
                  <a:lnTo>
                    <a:pt x="21" y="35"/>
                  </a:lnTo>
                  <a:lnTo>
                    <a:pt x="21" y="35"/>
                  </a:lnTo>
                  <a:lnTo>
                    <a:pt x="5" y="40"/>
                  </a:lnTo>
                  <a:lnTo>
                    <a:pt x="5" y="40"/>
                  </a:lnTo>
                  <a:lnTo>
                    <a:pt x="5" y="40"/>
                  </a:lnTo>
                  <a:lnTo>
                    <a:pt x="10" y="40"/>
                  </a:lnTo>
                  <a:lnTo>
                    <a:pt x="10" y="35"/>
                  </a:lnTo>
                  <a:lnTo>
                    <a:pt x="5" y="35"/>
                  </a:lnTo>
                  <a:lnTo>
                    <a:pt x="0" y="30"/>
                  </a:lnTo>
                  <a:lnTo>
                    <a:pt x="5" y="25"/>
                  </a:lnTo>
                  <a:lnTo>
                    <a:pt x="0" y="20"/>
                  </a:lnTo>
                  <a:lnTo>
                    <a:pt x="0" y="20"/>
                  </a:lnTo>
                  <a:lnTo>
                    <a:pt x="0" y="20"/>
                  </a:lnTo>
                  <a:lnTo>
                    <a:pt x="10" y="15"/>
                  </a:lnTo>
                  <a:lnTo>
                    <a:pt x="16" y="15"/>
                  </a:lnTo>
                  <a:lnTo>
                    <a:pt x="26" y="10"/>
                  </a:lnTo>
                  <a:lnTo>
                    <a:pt x="31" y="5"/>
                  </a:lnTo>
                  <a:lnTo>
                    <a:pt x="31" y="5"/>
                  </a:lnTo>
                  <a:lnTo>
                    <a:pt x="36" y="5"/>
                  </a:lnTo>
                  <a:lnTo>
                    <a:pt x="36" y="10"/>
                  </a:lnTo>
                  <a:lnTo>
                    <a:pt x="41" y="10"/>
                  </a:lnTo>
                  <a:lnTo>
                    <a:pt x="56" y="0"/>
                  </a:lnTo>
                  <a:lnTo>
                    <a:pt x="56" y="0"/>
                  </a:lnTo>
                  <a:lnTo>
                    <a:pt x="61" y="5"/>
                  </a:lnTo>
                  <a:lnTo>
                    <a:pt x="61" y="5"/>
                  </a:lnTo>
                  <a:lnTo>
                    <a:pt x="61" y="10"/>
                  </a:lnTo>
                  <a:lnTo>
                    <a:pt x="56" y="15"/>
                  </a:lnTo>
                  <a:lnTo>
                    <a:pt x="51" y="20"/>
                  </a:lnTo>
                  <a:lnTo>
                    <a:pt x="51"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3" name="Freeform 177"/>
            <p:cNvSpPr>
              <a:spLocks/>
            </p:cNvSpPr>
            <p:nvPr/>
          </p:nvSpPr>
          <p:spPr bwMode="auto">
            <a:xfrm>
              <a:off x="4921251" y="4283075"/>
              <a:ext cx="49213" cy="96838"/>
            </a:xfrm>
            <a:custGeom>
              <a:avLst/>
              <a:gdLst>
                <a:gd name="T0" fmla="*/ 5 w 31"/>
                <a:gd name="T1" fmla="*/ 11 h 61"/>
                <a:gd name="T2" fmla="*/ 5 w 31"/>
                <a:gd name="T3" fmla="*/ 11 h 61"/>
                <a:gd name="T4" fmla="*/ 0 w 31"/>
                <a:gd name="T5" fmla="*/ 5 h 61"/>
                <a:gd name="T6" fmla="*/ 0 w 31"/>
                <a:gd name="T7" fmla="*/ 0 h 61"/>
                <a:gd name="T8" fmla="*/ 5 w 31"/>
                <a:gd name="T9" fmla="*/ 0 h 61"/>
                <a:gd name="T10" fmla="*/ 10 w 31"/>
                <a:gd name="T11" fmla="*/ 0 h 61"/>
                <a:gd name="T12" fmla="*/ 16 w 31"/>
                <a:gd name="T13" fmla="*/ 5 h 61"/>
                <a:gd name="T14" fmla="*/ 16 w 31"/>
                <a:gd name="T15" fmla="*/ 11 h 61"/>
                <a:gd name="T16" fmla="*/ 16 w 31"/>
                <a:gd name="T17" fmla="*/ 21 h 61"/>
                <a:gd name="T18" fmla="*/ 21 w 31"/>
                <a:gd name="T19" fmla="*/ 21 h 61"/>
                <a:gd name="T20" fmla="*/ 21 w 31"/>
                <a:gd name="T21" fmla="*/ 26 h 61"/>
                <a:gd name="T22" fmla="*/ 26 w 31"/>
                <a:gd name="T23" fmla="*/ 26 h 61"/>
                <a:gd name="T24" fmla="*/ 26 w 31"/>
                <a:gd name="T25" fmla="*/ 31 h 61"/>
                <a:gd name="T26" fmla="*/ 26 w 31"/>
                <a:gd name="T27" fmla="*/ 31 h 61"/>
                <a:gd name="T28" fmla="*/ 26 w 31"/>
                <a:gd name="T29" fmla="*/ 41 h 61"/>
                <a:gd name="T30" fmla="*/ 26 w 31"/>
                <a:gd name="T31" fmla="*/ 51 h 61"/>
                <a:gd name="T32" fmla="*/ 31 w 31"/>
                <a:gd name="T33" fmla="*/ 51 h 61"/>
                <a:gd name="T34" fmla="*/ 26 w 31"/>
                <a:gd name="T35" fmla="*/ 56 h 61"/>
                <a:gd name="T36" fmla="*/ 16 w 31"/>
                <a:gd name="T37" fmla="*/ 61 h 61"/>
                <a:gd name="T38" fmla="*/ 10 w 31"/>
                <a:gd name="T39" fmla="*/ 56 h 61"/>
                <a:gd name="T40" fmla="*/ 10 w 31"/>
                <a:gd name="T41" fmla="*/ 51 h 61"/>
                <a:gd name="T42" fmla="*/ 10 w 31"/>
                <a:gd name="T43" fmla="*/ 46 h 61"/>
                <a:gd name="T44" fmla="*/ 10 w 31"/>
                <a:gd name="T45" fmla="*/ 46 h 61"/>
                <a:gd name="T46" fmla="*/ 10 w 31"/>
                <a:gd name="T47" fmla="*/ 41 h 61"/>
                <a:gd name="T48" fmla="*/ 10 w 31"/>
                <a:gd name="T49" fmla="*/ 36 h 61"/>
                <a:gd name="T50" fmla="*/ 5 w 31"/>
                <a:gd name="T51" fmla="*/ 36 h 61"/>
                <a:gd name="T52" fmla="*/ 0 w 31"/>
                <a:gd name="T53" fmla="*/ 31 h 61"/>
                <a:gd name="T54" fmla="*/ 0 w 31"/>
                <a:gd name="T55" fmla="*/ 31 h 61"/>
                <a:gd name="T56" fmla="*/ 5 w 31"/>
                <a:gd name="T57" fmla="*/ 31 h 61"/>
                <a:gd name="T58" fmla="*/ 5 w 31"/>
                <a:gd name="T59" fmla="*/ 21 h 61"/>
                <a:gd name="T60" fmla="*/ 5 w 31"/>
                <a:gd name="T61" fmla="*/ 16 h 61"/>
                <a:gd name="T62" fmla="*/ 5 w 31"/>
                <a:gd name="T63" fmla="*/ 1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61">
                  <a:moveTo>
                    <a:pt x="5" y="11"/>
                  </a:moveTo>
                  <a:lnTo>
                    <a:pt x="5" y="11"/>
                  </a:lnTo>
                  <a:lnTo>
                    <a:pt x="0" y="5"/>
                  </a:lnTo>
                  <a:lnTo>
                    <a:pt x="0" y="0"/>
                  </a:lnTo>
                  <a:lnTo>
                    <a:pt x="5" y="0"/>
                  </a:lnTo>
                  <a:lnTo>
                    <a:pt x="10" y="0"/>
                  </a:lnTo>
                  <a:lnTo>
                    <a:pt x="16" y="5"/>
                  </a:lnTo>
                  <a:lnTo>
                    <a:pt x="16" y="11"/>
                  </a:lnTo>
                  <a:lnTo>
                    <a:pt x="16" y="21"/>
                  </a:lnTo>
                  <a:lnTo>
                    <a:pt x="21" y="21"/>
                  </a:lnTo>
                  <a:lnTo>
                    <a:pt x="21" y="26"/>
                  </a:lnTo>
                  <a:lnTo>
                    <a:pt x="26" y="26"/>
                  </a:lnTo>
                  <a:lnTo>
                    <a:pt x="26" y="31"/>
                  </a:lnTo>
                  <a:lnTo>
                    <a:pt x="26" y="31"/>
                  </a:lnTo>
                  <a:lnTo>
                    <a:pt x="26" y="41"/>
                  </a:lnTo>
                  <a:lnTo>
                    <a:pt x="26" y="51"/>
                  </a:lnTo>
                  <a:lnTo>
                    <a:pt x="31" y="51"/>
                  </a:lnTo>
                  <a:lnTo>
                    <a:pt x="26" y="56"/>
                  </a:lnTo>
                  <a:lnTo>
                    <a:pt x="16" y="61"/>
                  </a:lnTo>
                  <a:lnTo>
                    <a:pt x="10" y="56"/>
                  </a:lnTo>
                  <a:lnTo>
                    <a:pt x="10" y="51"/>
                  </a:lnTo>
                  <a:lnTo>
                    <a:pt x="10" y="46"/>
                  </a:lnTo>
                  <a:lnTo>
                    <a:pt x="10" y="46"/>
                  </a:lnTo>
                  <a:lnTo>
                    <a:pt x="10" y="41"/>
                  </a:lnTo>
                  <a:lnTo>
                    <a:pt x="10" y="36"/>
                  </a:lnTo>
                  <a:lnTo>
                    <a:pt x="5" y="36"/>
                  </a:lnTo>
                  <a:lnTo>
                    <a:pt x="0" y="31"/>
                  </a:lnTo>
                  <a:lnTo>
                    <a:pt x="0" y="31"/>
                  </a:lnTo>
                  <a:lnTo>
                    <a:pt x="5" y="31"/>
                  </a:lnTo>
                  <a:lnTo>
                    <a:pt x="5" y="21"/>
                  </a:lnTo>
                  <a:lnTo>
                    <a:pt x="5" y="16"/>
                  </a:lnTo>
                  <a:lnTo>
                    <a:pt x="5" y="1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4" name="Freeform 178"/>
            <p:cNvSpPr>
              <a:spLocks/>
            </p:cNvSpPr>
            <p:nvPr/>
          </p:nvSpPr>
          <p:spPr bwMode="auto">
            <a:xfrm>
              <a:off x="3643314" y="2700338"/>
              <a:ext cx="296863" cy="160338"/>
            </a:xfrm>
            <a:custGeom>
              <a:avLst/>
              <a:gdLst>
                <a:gd name="T0" fmla="*/ 51 w 187"/>
                <a:gd name="T1" fmla="*/ 91 h 101"/>
                <a:gd name="T2" fmla="*/ 36 w 187"/>
                <a:gd name="T3" fmla="*/ 96 h 101"/>
                <a:gd name="T4" fmla="*/ 36 w 187"/>
                <a:gd name="T5" fmla="*/ 91 h 101"/>
                <a:gd name="T6" fmla="*/ 31 w 187"/>
                <a:gd name="T7" fmla="*/ 96 h 101"/>
                <a:gd name="T8" fmla="*/ 20 w 187"/>
                <a:gd name="T9" fmla="*/ 86 h 101"/>
                <a:gd name="T10" fmla="*/ 20 w 187"/>
                <a:gd name="T11" fmla="*/ 86 h 101"/>
                <a:gd name="T12" fmla="*/ 15 w 187"/>
                <a:gd name="T13" fmla="*/ 86 h 101"/>
                <a:gd name="T14" fmla="*/ 10 w 187"/>
                <a:gd name="T15" fmla="*/ 81 h 101"/>
                <a:gd name="T16" fmla="*/ 5 w 187"/>
                <a:gd name="T17" fmla="*/ 81 h 101"/>
                <a:gd name="T18" fmla="*/ 5 w 187"/>
                <a:gd name="T19" fmla="*/ 76 h 101"/>
                <a:gd name="T20" fmla="*/ 5 w 187"/>
                <a:gd name="T21" fmla="*/ 71 h 101"/>
                <a:gd name="T22" fmla="*/ 10 w 187"/>
                <a:gd name="T23" fmla="*/ 61 h 101"/>
                <a:gd name="T24" fmla="*/ 20 w 187"/>
                <a:gd name="T25" fmla="*/ 56 h 101"/>
                <a:gd name="T26" fmla="*/ 31 w 187"/>
                <a:gd name="T27" fmla="*/ 66 h 101"/>
                <a:gd name="T28" fmla="*/ 41 w 187"/>
                <a:gd name="T29" fmla="*/ 66 h 101"/>
                <a:gd name="T30" fmla="*/ 51 w 187"/>
                <a:gd name="T31" fmla="*/ 56 h 101"/>
                <a:gd name="T32" fmla="*/ 66 w 187"/>
                <a:gd name="T33" fmla="*/ 56 h 101"/>
                <a:gd name="T34" fmla="*/ 71 w 187"/>
                <a:gd name="T35" fmla="*/ 61 h 101"/>
                <a:gd name="T36" fmla="*/ 71 w 187"/>
                <a:gd name="T37" fmla="*/ 61 h 101"/>
                <a:gd name="T38" fmla="*/ 71 w 187"/>
                <a:gd name="T39" fmla="*/ 56 h 101"/>
                <a:gd name="T40" fmla="*/ 71 w 187"/>
                <a:gd name="T41" fmla="*/ 46 h 101"/>
                <a:gd name="T42" fmla="*/ 91 w 187"/>
                <a:gd name="T43" fmla="*/ 25 h 101"/>
                <a:gd name="T44" fmla="*/ 91 w 187"/>
                <a:gd name="T45" fmla="*/ 15 h 101"/>
                <a:gd name="T46" fmla="*/ 96 w 187"/>
                <a:gd name="T47" fmla="*/ 5 h 101"/>
                <a:gd name="T48" fmla="*/ 101 w 187"/>
                <a:gd name="T49" fmla="*/ 0 h 101"/>
                <a:gd name="T50" fmla="*/ 101 w 187"/>
                <a:gd name="T51" fmla="*/ 0 h 101"/>
                <a:gd name="T52" fmla="*/ 106 w 187"/>
                <a:gd name="T53" fmla="*/ 10 h 101"/>
                <a:gd name="T54" fmla="*/ 117 w 187"/>
                <a:gd name="T55" fmla="*/ 10 h 101"/>
                <a:gd name="T56" fmla="*/ 127 w 187"/>
                <a:gd name="T57" fmla="*/ 15 h 101"/>
                <a:gd name="T58" fmla="*/ 122 w 187"/>
                <a:gd name="T59" fmla="*/ 20 h 101"/>
                <a:gd name="T60" fmla="*/ 132 w 187"/>
                <a:gd name="T61" fmla="*/ 30 h 101"/>
                <a:gd name="T62" fmla="*/ 132 w 187"/>
                <a:gd name="T63" fmla="*/ 36 h 101"/>
                <a:gd name="T64" fmla="*/ 142 w 187"/>
                <a:gd name="T65" fmla="*/ 30 h 101"/>
                <a:gd name="T66" fmla="*/ 147 w 187"/>
                <a:gd name="T67" fmla="*/ 46 h 101"/>
                <a:gd name="T68" fmla="*/ 162 w 187"/>
                <a:gd name="T69" fmla="*/ 46 h 101"/>
                <a:gd name="T70" fmla="*/ 172 w 187"/>
                <a:gd name="T71" fmla="*/ 46 h 101"/>
                <a:gd name="T72" fmla="*/ 177 w 187"/>
                <a:gd name="T73" fmla="*/ 46 h 101"/>
                <a:gd name="T74" fmla="*/ 182 w 187"/>
                <a:gd name="T75" fmla="*/ 51 h 101"/>
                <a:gd name="T76" fmla="*/ 187 w 187"/>
                <a:gd name="T77" fmla="*/ 56 h 101"/>
                <a:gd name="T78" fmla="*/ 177 w 187"/>
                <a:gd name="T79" fmla="*/ 61 h 101"/>
                <a:gd name="T80" fmla="*/ 172 w 187"/>
                <a:gd name="T81" fmla="*/ 61 h 101"/>
                <a:gd name="T82" fmla="*/ 162 w 187"/>
                <a:gd name="T83" fmla="*/ 61 h 101"/>
                <a:gd name="T84" fmla="*/ 147 w 187"/>
                <a:gd name="T85" fmla="*/ 66 h 101"/>
                <a:gd name="T86" fmla="*/ 122 w 187"/>
                <a:gd name="T87" fmla="*/ 66 h 101"/>
                <a:gd name="T88" fmla="*/ 117 w 187"/>
                <a:gd name="T89" fmla="*/ 66 h 101"/>
                <a:gd name="T90" fmla="*/ 106 w 187"/>
                <a:gd name="T91" fmla="*/ 71 h 101"/>
                <a:gd name="T92" fmla="*/ 91 w 187"/>
                <a:gd name="T93" fmla="*/ 81 h 101"/>
                <a:gd name="T94" fmla="*/ 86 w 187"/>
                <a:gd name="T95" fmla="*/ 91 h 101"/>
                <a:gd name="T96" fmla="*/ 81 w 187"/>
                <a:gd name="T97" fmla="*/ 86 h 101"/>
                <a:gd name="T98" fmla="*/ 66 w 187"/>
                <a:gd name="T99" fmla="*/ 91 h 101"/>
                <a:gd name="T100" fmla="*/ 66 w 187"/>
                <a:gd name="T101" fmla="*/ 91 h 101"/>
                <a:gd name="T102" fmla="*/ 51 w 187"/>
                <a:gd name="T103" fmla="*/ 9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7" h="101">
                  <a:moveTo>
                    <a:pt x="51" y="91"/>
                  </a:moveTo>
                  <a:lnTo>
                    <a:pt x="51" y="91"/>
                  </a:lnTo>
                  <a:lnTo>
                    <a:pt x="41" y="101"/>
                  </a:lnTo>
                  <a:lnTo>
                    <a:pt x="36" y="96"/>
                  </a:lnTo>
                  <a:lnTo>
                    <a:pt x="36" y="91"/>
                  </a:lnTo>
                  <a:lnTo>
                    <a:pt x="36" y="91"/>
                  </a:lnTo>
                  <a:lnTo>
                    <a:pt x="36" y="91"/>
                  </a:lnTo>
                  <a:lnTo>
                    <a:pt x="31" y="96"/>
                  </a:lnTo>
                  <a:lnTo>
                    <a:pt x="25" y="91"/>
                  </a:lnTo>
                  <a:lnTo>
                    <a:pt x="20" y="86"/>
                  </a:lnTo>
                  <a:lnTo>
                    <a:pt x="20" y="86"/>
                  </a:lnTo>
                  <a:lnTo>
                    <a:pt x="20" y="86"/>
                  </a:lnTo>
                  <a:lnTo>
                    <a:pt x="15" y="86"/>
                  </a:lnTo>
                  <a:lnTo>
                    <a:pt x="15" y="86"/>
                  </a:lnTo>
                  <a:lnTo>
                    <a:pt x="15" y="86"/>
                  </a:lnTo>
                  <a:lnTo>
                    <a:pt x="10" y="81"/>
                  </a:lnTo>
                  <a:lnTo>
                    <a:pt x="10" y="81"/>
                  </a:lnTo>
                  <a:lnTo>
                    <a:pt x="5" y="81"/>
                  </a:lnTo>
                  <a:lnTo>
                    <a:pt x="5" y="76"/>
                  </a:lnTo>
                  <a:lnTo>
                    <a:pt x="5" y="76"/>
                  </a:lnTo>
                  <a:lnTo>
                    <a:pt x="5" y="71"/>
                  </a:lnTo>
                  <a:lnTo>
                    <a:pt x="5" y="71"/>
                  </a:lnTo>
                  <a:lnTo>
                    <a:pt x="0" y="66"/>
                  </a:lnTo>
                  <a:lnTo>
                    <a:pt x="10" y="61"/>
                  </a:lnTo>
                  <a:lnTo>
                    <a:pt x="20" y="56"/>
                  </a:lnTo>
                  <a:lnTo>
                    <a:pt x="20" y="56"/>
                  </a:lnTo>
                  <a:lnTo>
                    <a:pt x="25" y="61"/>
                  </a:lnTo>
                  <a:lnTo>
                    <a:pt x="31" y="66"/>
                  </a:lnTo>
                  <a:lnTo>
                    <a:pt x="36" y="66"/>
                  </a:lnTo>
                  <a:lnTo>
                    <a:pt x="41" y="66"/>
                  </a:lnTo>
                  <a:lnTo>
                    <a:pt x="51" y="61"/>
                  </a:lnTo>
                  <a:lnTo>
                    <a:pt x="51" y="56"/>
                  </a:lnTo>
                  <a:lnTo>
                    <a:pt x="61" y="61"/>
                  </a:lnTo>
                  <a:lnTo>
                    <a:pt x="66" y="56"/>
                  </a:lnTo>
                  <a:lnTo>
                    <a:pt x="66" y="61"/>
                  </a:lnTo>
                  <a:lnTo>
                    <a:pt x="71" y="61"/>
                  </a:lnTo>
                  <a:lnTo>
                    <a:pt x="71" y="61"/>
                  </a:lnTo>
                  <a:lnTo>
                    <a:pt x="71" y="61"/>
                  </a:lnTo>
                  <a:lnTo>
                    <a:pt x="71" y="56"/>
                  </a:lnTo>
                  <a:lnTo>
                    <a:pt x="71" y="56"/>
                  </a:lnTo>
                  <a:lnTo>
                    <a:pt x="71" y="46"/>
                  </a:lnTo>
                  <a:lnTo>
                    <a:pt x="71" y="46"/>
                  </a:lnTo>
                  <a:lnTo>
                    <a:pt x="86" y="30"/>
                  </a:lnTo>
                  <a:lnTo>
                    <a:pt x="91" y="25"/>
                  </a:lnTo>
                  <a:lnTo>
                    <a:pt x="91" y="20"/>
                  </a:lnTo>
                  <a:lnTo>
                    <a:pt x="91" y="15"/>
                  </a:lnTo>
                  <a:lnTo>
                    <a:pt x="91" y="5"/>
                  </a:lnTo>
                  <a:lnTo>
                    <a:pt x="96" y="5"/>
                  </a:lnTo>
                  <a:lnTo>
                    <a:pt x="96" y="0"/>
                  </a:lnTo>
                  <a:lnTo>
                    <a:pt x="101" y="0"/>
                  </a:lnTo>
                  <a:lnTo>
                    <a:pt x="101" y="0"/>
                  </a:lnTo>
                  <a:lnTo>
                    <a:pt x="101" y="0"/>
                  </a:lnTo>
                  <a:lnTo>
                    <a:pt x="106" y="5"/>
                  </a:lnTo>
                  <a:lnTo>
                    <a:pt x="106" y="10"/>
                  </a:lnTo>
                  <a:lnTo>
                    <a:pt x="112" y="10"/>
                  </a:lnTo>
                  <a:lnTo>
                    <a:pt x="117" y="10"/>
                  </a:lnTo>
                  <a:lnTo>
                    <a:pt x="127" y="10"/>
                  </a:lnTo>
                  <a:lnTo>
                    <a:pt x="127" y="15"/>
                  </a:lnTo>
                  <a:lnTo>
                    <a:pt x="122" y="20"/>
                  </a:lnTo>
                  <a:lnTo>
                    <a:pt x="122" y="20"/>
                  </a:lnTo>
                  <a:lnTo>
                    <a:pt x="132" y="20"/>
                  </a:lnTo>
                  <a:lnTo>
                    <a:pt x="132" y="30"/>
                  </a:lnTo>
                  <a:lnTo>
                    <a:pt x="137" y="30"/>
                  </a:lnTo>
                  <a:lnTo>
                    <a:pt x="132" y="36"/>
                  </a:lnTo>
                  <a:lnTo>
                    <a:pt x="137" y="36"/>
                  </a:lnTo>
                  <a:lnTo>
                    <a:pt x="142" y="30"/>
                  </a:lnTo>
                  <a:lnTo>
                    <a:pt x="147" y="41"/>
                  </a:lnTo>
                  <a:lnTo>
                    <a:pt x="147" y="46"/>
                  </a:lnTo>
                  <a:lnTo>
                    <a:pt x="157" y="46"/>
                  </a:lnTo>
                  <a:lnTo>
                    <a:pt x="162" y="46"/>
                  </a:lnTo>
                  <a:lnTo>
                    <a:pt x="167" y="46"/>
                  </a:lnTo>
                  <a:lnTo>
                    <a:pt x="172" y="46"/>
                  </a:lnTo>
                  <a:lnTo>
                    <a:pt x="172" y="46"/>
                  </a:lnTo>
                  <a:lnTo>
                    <a:pt x="177" y="46"/>
                  </a:lnTo>
                  <a:lnTo>
                    <a:pt x="182" y="46"/>
                  </a:lnTo>
                  <a:lnTo>
                    <a:pt x="182" y="51"/>
                  </a:lnTo>
                  <a:lnTo>
                    <a:pt x="187" y="56"/>
                  </a:lnTo>
                  <a:lnTo>
                    <a:pt x="187" y="56"/>
                  </a:lnTo>
                  <a:lnTo>
                    <a:pt x="182" y="61"/>
                  </a:lnTo>
                  <a:lnTo>
                    <a:pt x="177" y="61"/>
                  </a:lnTo>
                  <a:lnTo>
                    <a:pt x="177" y="61"/>
                  </a:lnTo>
                  <a:lnTo>
                    <a:pt x="172" y="61"/>
                  </a:lnTo>
                  <a:lnTo>
                    <a:pt x="167" y="56"/>
                  </a:lnTo>
                  <a:lnTo>
                    <a:pt x="162" y="61"/>
                  </a:lnTo>
                  <a:lnTo>
                    <a:pt x="152" y="61"/>
                  </a:lnTo>
                  <a:lnTo>
                    <a:pt x="147" y="66"/>
                  </a:lnTo>
                  <a:lnTo>
                    <a:pt x="132" y="61"/>
                  </a:lnTo>
                  <a:lnTo>
                    <a:pt x="122" y="66"/>
                  </a:lnTo>
                  <a:lnTo>
                    <a:pt x="117" y="66"/>
                  </a:lnTo>
                  <a:lnTo>
                    <a:pt x="117" y="66"/>
                  </a:lnTo>
                  <a:lnTo>
                    <a:pt x="112" y="66"/>
                  </a:lnTo>
                  <a:lnTo>
                    <a:pt x="106" y="71"/>
                  </a:lnTo>
                  <a:lnTo>
                    <a:pt x="96" y="76"/>
                  </a:lnTo>
                  <a:lnTo>
                    <a:pt x="91" y="81"/>
                  </a:lnTo>
                  <a:lnTo>
                    <a:pt x="86" y="86"/>
                  </a:lnTo>
                  <a:lnTo>
                    <a:pt x="86" y="91"/>
                  </a:lnTo>
                  <a:lnTo>
                    <a:pt x="81" y="91"/>
                  </a:lnTo>
                  <a:lnTo>
                    <a:pt x="81" y="86"/>
                  </a:lnTo>
                  <a:lnTo>
                    <a:pt x="76" y="86"/>
                  </a:lnTo>
                  <a:lnTo>
                    <a:pt x="66" y="91"/>
                  </a:lnTo>
                  <a:lnTo>
                    <a:pt x="66" y="91"/>
                  </a:lnTo>
                  <a:lnTo>
                    <a:pt x="66" y="91"/>
                  </a:lnTo>
                  <a:lnTo>
                    <a:pt x="56" y="91"/>
                  </a:lnTo>
                  <a:lnTo>
                    <a:pt x="51" y="9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5" name="Freeform 179"/>
            <p:cNvSpPr>
              <a:spLocks/>
            </p:cNvSpPr>
            <p:nvPr/>
          </p:nvSpPr>
          <p:spPr bwMode="auto">
            <a:xfrm>
              <a:off x="3562351" y="2852738"/>
              <a:ext cx="282575" cy="249238"/>
            </a:xfrm>
            <a:custGeom>
              <a:avLst/>
              <a:gdLst>
                <a:gd name="T0" fmla="*/ 173 w 178"/>
                <a:gd name="T1" fmla="*/ 91 h 157"/>
                <a:gd name="T2" fmla="*/ 173 w 178"/>
                <a:gd name="T3" fmla="*/ 91 h 157"/>
                <a:gd name="T4" fmla="*/ 173 w 178"/>
                <a:gd name="T5" fmla="*/ 96 h 157"/>
                <a:gd name="T6" fmla="*/ 168 w 178"/>
                <a:gd name="T7" fmla="*/ 96 h 157"/>
                <a:gd name="T8" fmla="*/ 168 w 178"/>
                <a:gd name="T9" fmla="*/ 102 h 157"/>
                <a:gd name="T10" fmla="*/ 173 w 178"/>
                <a:gd name="T11" fmla="*/ 112 h 157"/>
                <a:gd name="T12" fmla="*/ 173 w 178"/>
                <a:gd name="T13" fmla="*/ 127 h 157"/>
                <a:gd name="T14" fmla="*/ 157 w 178"/>
                <a:gd name="T15" fmla="*/ 132 h 157"/>
                <a:gd name="T16" fmla="*/ 152 w 178"/>
                <a:gd name="T17" fmla="*/ 137 h 157"/>
                <a:gd name="T18" fmla="*/ 157 w 178"/>
                <a:gd name="T19" fmla="*/ 142 h 157"/>
                <a:gd name="T20" fmla="*/ 152 w 178"/>
                <a:gd name="T21" fmla="*/ 147 h 157"/>
                <a:gd name="T22" fmla="*/ 147 w 178"/>
                <a:gd name="T23" fmla="*/ 152 h 157"/>
                <a:gd name="T24" fmla="*/ 147 w 178"/>
                <a:gd name="T25" fmla="*/ 147 h 157"/>
                <a:gd name="T26" fmla="*/ 147 w 178"/>
                <a:gd name="T27" fmla="*/ 142 h 157"/>
                <a:gd name="T28" fmla="*/ 142 w 178"/>
                <a:gd name="T29" fmla="*/ 147 h 157"/>
                <a:gd name="T30" fmla="*/ 132 w 178"/>
                <a:gd name="T31" fmla="*/ 152 h 157"/>
                <a:gd name="T32" fmla="*/ 127 w 178"/>
                <a:gd name="T33" fmla="*/ 152 h 157"/>
                <a:gd name="T34" fmla="*/ 122 w 178"/>
                <a:gd name="T35" fmla="*/ 147 h 157"/>
                <a:gd name="T36" fmla="*/ 122 w 178"/>
                <a:gd name="T37" fmla="*/ 142 h 157"/>
                <a:gd name="T38" fmla="*/ 92 w 178"/>
                <a:gd name="T39" fmla="*/ 142 h 157"/>
                <a:gd name="T40" fmla="*/ 87 w 178"/>
                <a:gd name="T41" fmla="*/ 137 h 157"/>
                <a:gd name="T42" fmla="*/ 71 w 178"/>
                <a:gd name="T43" fmla="*/ 122 h 157"/>
                <a:gd name="T44" fmla="*/ 51 w 178"/>
                <a:gd name="T45" fmla="*/ 117 h 157"/>
                <a:gd name="T46" fmla="*/ 46 w 178"/>
                <a:gd name="T47" fmla="*/ 91 h 157"/>
                <a:gd name="T48" fmla="*/ 36 w 178"/>
                <a:gd name="T49" fmla="*/ 86 h 157"/>
                <a:gd name="T50" fmla="*/ 31 w 178"/>
                <a:gd name="T51" fmla="*/ 71 h 157"/>
                <a:gd name="T52" fmla="*/ 16 w 178"/>
                <a:gd name="T53" fmla="*/ 61 h 157"/>
                <a:gd name="T54" fmla="*/ 6 w 178"/>
                <a:gd name="T55" fmla="*/ 46 h 157"/>
                <a:gd name="T56" fmla="*/ 0 w 178"/>
                <a:gd name="T57" fmla="*/ 36 h 157"/>
                <a:gd name="T58" fmla="*/ 21 w 178"/>
                <a:gd name="T59" fmla="*/ 31 h 157"/>
                <a:gd name="T60" fmla="*/ 26 w 178"/>
                <a:gd name="T61" fmla="*/ 26 h 157"/>
                <a:gd name="T62" fmla="*/ 46 w 178"/>
                <a:gd name="T63" fmla="*/ 21 h 157"/>
                <a:gd name="T64" fmla="*/ 82 w 178"/>
                <a:gd name="T65" fmla="*/ 5 h 157"/>
                <a:gd name="T66" fmla="*/ 92 w 178"/>
                <a:gd name="T67" fmla="*/ 5 h 157"/>
                <a:gd name="T68" fmla="*/ 107 w 178"/>
                <a:gd name="T69" fmla="*/ 15 h 157"/>
                <a:gd name="T70" fmla="*/ 117 w 178"/>
                <a:gd name="T71" fmla="*/ 21 h 157"/>
                <a:gd name="T72" fmla="*/ 112 w 178"/>
                <a:gd name="T73" fmla="*/ 36 h 157"/>
                <a:gd name="T74" fmla="*/ 107 w 178"/>
                <a:gd name="T75" fmla="*/ 56 h 157"/>
                <a:gd name="T76" fmla="*/ 117 w 178"/>
                <a:gd name="T77" fmla="*/ 66 h 157"/>
                <a:gd name="T78" fmla="*/ 132 w 178"/>
                <a:gd name="T79" fmla="*/ 56 h 157"/>
                <a:gd name="T80" fmla="*/ 147 w 178"/>
                <a:gd name="T81" fmla="*/ 66 h 157"/>
                <a:gd name="T82" fmla="*/ 152 w 178"/>
                <a:gd name="T83" fmla="*/ 81 h 157"/>
                <a:gd name="T84" fmla="*/ 157 w 178"/>
                <a:gd name="T85" fmla="*/ 9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8" h="157">
                  <a:moveTo>
                    <a:pt x="163" y="96"/>
                  </a:moveTo>
                  <a:lnTo>
                    <a:pt x="163" y="96"/>
                  </a:lnTo>
                  <a:lnTo>
                    <a:pt x="173" y="91"/>
                  </a:lnTo>
                  <a:lnTo>
                    <a:pt x="173" y="91"/>
                  </a:lnTo>
                  <a:lnTo>
                    <a:pt x="173" y="91"/>
                  </a:lnTo>
                  <a:lnTo>
                    <a:pt x="173" y="91"/>
                  </a:lnTo>
                  <a:lnTo>
                    <a:pt x="173" y="96"/>
                  </a:lnTo>
                  <a:lnTo>
                    <a:pt x="173" y="96"/>
                  </a:lnTo>
                  <a:lnTo>
                    <a:pt x="173" y="96"/>
                  </a:lnTo>
                  <a:lnTo>
                    <a:pt x="173" y="96"/>
                  </a:lnTo>
                  <a:lnTo>
                    <a:pt x="168" y="102"/>
                  </a:lnTo>
                  <a:lnTo>
                    <a:pt x="168" y="96"/>
                  </a:lnTo>
                  <a:lnTo>
                    <a:pt x="168" y="102"/>
                  </a:lnTo>
                  <a:lnTo>
                    <a:pt x="168" y="102"/>
                  </a:lnTo>
                  <a:lnTo>
                    <a:pt x="168" y="102"/>
                  </a:lnTo>
                  <a:lnTo>
                    <a:pt x="168" y="102"/>
                  </a:lnTo>
                  <a:lnTo>
                    <a:pt x="173" y="107"/>
                  </a:lnTo>
                  <a:lnTo>
                    <a:pt x="173" y="112"/>
                  </a:lnTo>
                  <a:lnTo>
                    <a:pt x="178" y="117"/>
                  </a:lnTo>
                  <a:lnTo>
                    <a:pt x="173" y="122"/>
                  </a:lnTo>
                  <a:lnTo>
                    <a:pt x="173" y="127"/>
                  </a:lnTo>
                  <a:lnTo>
                    <a:pt x="173" y="127"/>
                  </a:lnTo>
                  <a:lnTo>
                    <a:pt x="163" y="127"/>
                  </a:lnTo>
                  <a:lnTo>
                    <a:pt x="157" y="132"/>
                  </a:lnTo>
                  <a:lnTo>
                    <a:pt x="157" y="132"/>
                  </a:lnTo>
                  <a:lnTo>
                    <a:pt x="157" y="132"/>
                  </a:lnTo>
                  <a:lnTo>
                    <a:pt x="152" y="137"/>
                  </a:lnTo>
                  <a:lnTo>
                    <a:pt x="152" y="137"/>
                  </a:lnTo>
                  <a:lnTo>
                    <a:pt x="157" y="137"/>
                  </a:lnTo>
                  <a:lnTo>
                    <a:pt x="157" y="142"/>
                  </a:lnTo>
                  <a:lnTo>
                    <a:pt x="152" y="142"/>
                  </a:lnTo>
                  <a:lnTo>
                    <a:pt x="152" y="147"/>
                  </a:lnTo>
                  <a:lnTo>
                    <a:pt x="152" y="147"/>
                  </a:lnTo>
                  <a:lnTo>
                    <a:pt x="152" y="152"/>
                  </a:lnTo>
                  <a:lnTo>
                    <a:pt x="147" y="152"/>
                  </a:lnTo>
                  <a:lnTo>
                    <a:pt x="147" y="152"/>
                  </a:lnTo>
                  <a:lnTo>
                    <a:pt x="147" y="152"/>
                  </a:lnTo>
                  <a:lnTo>
                    <a:pt x="147" y="147"/>
                  </a:lnTo>
                  <a:lnTo>
                    <a:pt x="147" y="147"/>
                  </a:lnTo>
                  <a:lnTo>
                    <a:pt x="147" y="142"/>
                  </a:lnTo>
                  <a:lnTo>
                    <a:pt x="147" y="142"/>
                  </a:lnTo>
                  <a:lnTo>
                    <a:pt x="147" y="142"/>
                  </a:lnTo>
                  <a:lnTo>
                    <a:pt x="142" y="142"/>
                  </a:lnTo>
                  <a:lnTo>
                    <a:pt x="142" y="142"/>
                  </a:lnTo>
                  <a:lnTo>
                    <a:pt x="142" y="147"/>
                  </a:lnTo>
                  <a:lnTo>
                    <a:pt x="142" y="157"/>
                  </a:lnTo>
                  <a:lnTo>
                    <a:pt x="142" y="157"/>
                  </a:lnTo>
                  <a:lnTo>
                    <a:pt x="132" y="152"/>
                  </a:lnTo>
                  <a:lnTo>
                    <a:pt x="127" y="152"/>
                  </a:lnTo>
                  <a:lnTo>
                    <a:pt x="127" y="152"/>
                  </a:lnTo>
                  <a:lnTo>
                    <a:pt x="127" y="152"/>
                  </a:lnTo>
                  <a:lnTo>
                    <a:pt x="127" y="147"/>
                  </a:lnTo>
                  <a:lnTo>
                    <a:pt x="127" y="147"/>
                  </a:lnTo>
                  <a:lnTo>
                    <a:pt x="122" y="147"/>
                  </a:lnTo>
                  <a:lnTo>
                    <a:pt x="122" y="147"/>
                  </a:lnTo>
                  <a:lnTo>
                    <a:pt x="127" y="142"/>
                  </a:lnTo>
                  <a:lnTo>
                    <a:pt x="122" y="142"/>
                  </a:lnTo>
                  <a:lnTo>
                    <a:pt x="112" y="147"/>
                  </a:lnTo>
                  <a:lnTo>
                    <a:pt x="107" y="147"/>
                  </a:lnTo>
                  <a:lnTo>
                    <a:pt x="92" y="142"/>
                  </a:lnTo>
                  <a:lnTo>
                    <a:pt x="87" y="142"/>
                  </a:lnTo>
                  <a:lnTo>
                    <a:pt x="87" y="137"/>
                  </a:lnTo>
                  <a:lnTo>
                    <a:pt x="87" y="137"/>
                  </a:lnTo>
                  <a:lnTo>
                    <a:pt x="87" y="132"/>
                  </a:lnTo>
                  <a:lnTo>
                    <a:pt x="76" y="122"/>
                  </a:lnTo>
                  <a:lnTo>
                    <a:pt x="71" y="122"/>
                  </a:lnTo>
                  <a:lnTo>
                    <a:pt x="61" y="122"/>
                  </a:lnTo>
                  <a:lnTo>
                    <a:pt x="51" y="117"/>
                  </a:lnTo>
                  <a:lnTo>
                    <a:pt x="51" y="117"/>
                  </a:lnTo>
                  <a:lnTo>
                    <a:pt x="46" y="112"/>
                  </a:lnTo>
                  <a:lnTo>
                    <a:pt x="46" y="96"/>
                  </a:lnTo>
                  <a:lnTo>
                    <a:pt x="46" y="91"/>
                  </a:lnTo>
                  <a:lnTo>
                    <a:pt x="46" y="91"/>
                  </a:lnTo>
                  <a:lnTo>
                    <a:pt x="41" y="91"/>
                  </a:lnTo>
                  <a:lnTo>
                    <a:pt x="36" y="86"/>
                  </a:lnTo>
                  <a:lnTo>
                    <a:pt x="31" y="86"/>
                  </a:lnTo>
                  <a:lnTo>
                    <a:pt x="31" y="81"/>
                  </a:lnTo>
                  <a:lnTo>
                    <a:pt x="31" y="71"/>
                  </a:lnTo>
                  <a:lnTo>
                    <a:pt x="26" y="71"/>
                  </a:lnTo>
                  <a:lnTo>
                    <a:pt x="21" y="66"/>
                  </a:lnTo>
                  <a:lnTo>
                    <a:pt x="16" y="61"/>
                  </a:lnTo>
                  <a:lnTo>
                    <a:pt x="11" y="51"/>
                  </a:lnTo>
                  <a:lnTo>
                    <a:pt x="6" y="46"/>
                  </a:lnTo>
                  <a:lnTo>
                    <a:pt x="6" y="46"/>
                  </a:lnTo>
                  <a:lnTo>
                    <a:pt x="6" y="41"/>
                  </a:lnTo>
                  <a:lnTo>
                    <a:pt x="6" y="41"/>
                  </a:lnTo>
                  <a:lnTo>
                    <a:pt x="0" y="36"/>
                  </a:lnTo>
                  <a:lnTo>
                    <a:pt x="6" y="36"/>
                  </a:lnTo>
                  <a:lnTo>
                    <a:pt x="16" y="31"/>
                  </a:lnTo>
                  <a:lnTo>
                    <a:pt x="21" y="31"/>
                  </a:lnTo>
                  <a:lnTo>
                    <a:pt x="21" y="31"/>
                  </a:lnTo>
                  <a:lnTo>
                    <a:pt x="26" y="26"/>
                  </a:lnTo>
                  <a:lnTo>
                    <a:pt x="26" y="26"/>
                  </a:lnTo>
                  <a:lnTo>
                    <a:pt x="31" y="21"/>
                  </a:lnTo>
                  <a:lnTo>
                    <a:pt x="36" y="15"/>
                  </a:lnTo>
                  <a:lnTo>
                    <a:pt x="46" y="21"/>
                  </a:lnTo>
                  <a:lnTo>
                    <a:pt x="56" y="21"/>
                  </a:lnTo>
                  <a:lnTo>
                    <a:pt x="61" y="21"/>
                  </a:lnTo>
                  <a:lnTo>
                    <a:pt x="82" y="5"/>
                  </a:lnTo>
                  <a:lnTo>
                    <a:pt x="87" y="0"/>
                  </a:lnTo>
                  <a:lnTo>
                    <a:pt x="87" y="0"/>
                  </a:lnTo>
                  <a:lnTo>
                    <a:pt x="92" y="5"/>
                  </a:lnTo>
                  <a:lnTo>
                    <a:pt x="97" y="10"/>
                  </a:lnTo>
                  <a:lnTo>
                    <a:pt x="102" y="10"/>
                  </a:lnTo>
                  <a:lnTo>
                    <a:pt x="107" y="15"/>
                  </a:lnTo>
                  <a:lnTo>
                    <a:pt x="117" y="15"/>
                  </a:lnTo>
                  <a:lnTo>
                    <a:pt x="117" y="21"/>
                  </a:lnTo>
                  <a:lnTo>
                    <a:pt x="117" y="21"/>
                  </a:lnTo>
                  <a:lnTo>
                    <a:pt x="112" y="21"/>
                  </a:lnTo>
                  <a:lnTo>
                    <a:pt x="107" y="36"/>
                  </a:lnTo>
                  <a:lnTo>
                    <a:pt x="112" y="36"/>
                  </a:lnTo>
                  <a:lnTo>
                    <a:pt x="107" y="41"/>
                  </a:lnTo>
                  <a:lnTo>
                    <a:pt x="112" y="51"/>
                  </a:lnTo>
                  <a:lnTo>
                    <a:pt x="107" y="56"/>
                  </a:lnTo>
                  <a:lnTo>
                    <a:pt x="112" y="56"/>
                  </a:lnTo>
                  <a:lnTo>
                    <a:pt x="112" y="61"/>
                  </a:lnTo>
                  <a:lnTo>
                    <a:pt x="117" y="66"/>
                  </a:lnTo>
                  <a:lnTo>
                    <a:pt x="127" y="61"/>
                  </a:lnTo>
                  <a:lnTo>
                    <a:pt x="132" y="61"/>
                  </a:lnTo>
                  <a:lnTo>
                    <a:pt x="132" y="56"/>
                  </a:lnTo>
                  <a:lnTo>
                    <a:pt x="142" y="61"/>
                  </a:lnTo>
                  <a:lnTo>
                    <a:pt x="142" y="61"/>
                  </a:lnTo>
                  <a:lnTo>
                    <a:pt x="147" y="66"/>
                  </a:lnTo>
                  <a:lnTo>
                    <a:pt x="147" y="76"/>
                  </a:lnTo>
                  <a:lnTo>
                    <a:pt x="147" y="76"/>
                  </a:lnTo>
                  <a:lnTo>
                    <a:pt x="152" y="81"/>
                  </a:lnTo>
                  <a:lnTo>
                    <a:pt x="157" y="81"/>
                  </a:lnTo>
                  <a:lnTo>
                    <a:pt x="157" y="81"/>
                  </a:lnTo>
                  <a:lnTo>
                    <a:pt x="157" y="91"/>
                  </a:lnTo>
                  <a:lnTo>
                    <a:pt x="163" y="9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6" name="Freeform 180"/>
            <p:cNvSpPr>
              <a:spLocks/>
            </p:cNvSpPr>
            <p:nvPr/>
          </p:nvSpPr>
          <p:spPr bwMode="auto">
            <a:xfrm>
              <a:off x="4222751" y="2868613"/>
              <a:ext cx="112713" cy="161925"/>
            </a:xfrm>
            <a:custGeom>
              <a:avLst/>
              <a:gdLst>
                <a:gd name="T0" fmla="*/ 45 w 71"/>
                <a:gd name="T1" fmla="*/ 5 h 102"/>
                <a:gd name="T2" fmla="*/ 50 w 71"/>
                <a:gd name="T3" fmla="*/ 0 h 102"/>
                <a:gd name="T4" fmla="*/ 55 w 71"/>
                <a:gd name="T5" fmla="*/ 5 h 102"/>
                <a:gd name="T6" fmla="*/ 55 w 71"/>
                <a:gd name="T7" fmla="*/ 11 h 102"/>
                <a:gd name="T8" fmla="*/ 55 w 71"/>
                <a:gd name="T9" fmla="*/ 16 h 102"/>
                <a:gd name="T10" fmla="*/ 61 w 71"/>
                <a:gd name="T11" fmla="*/ 31 h 102"/>
                <a:gd name="T12" fmla="*/ 66 w 71"/>
                <a:gd name="T13" fmla="*/ 36 h 102"/>
                <a:gd name="T14" fmla="*/ 66 w 71"/>
                <a:gd name="T15" fmla="*/ 51 h 102"/>
                <a:gd name="T16" fmla="*/ 71 w 71"/>
                <a:gd name="T17" fmla="*/ 61 h 102"/>
                <a:gd name="T18" fmla="*/ 71 w 71"/>
                <a:gd name="T19" fmla="*/ 66 h 102"/>
                <a:gd name="T20" fmla="*/ 71 w 71"/>
                <a:gd name="T21" fmla="*/ 66 h 102"/>
                <a:gd name="T22" fmla="*/ 66 w 71"/>
                <a:gd name="T23" fmla="*/ 76 h 102"/>
                <a:gd name="T24" fmla="*/ 61 w 71"/>
                <a:gd name="T25" fmla="*/ 81 h 102"/>
                <a:gd name="T26" fmla="*/ 61 w 71"/>
                <a:gd name="T27" fmla="*/ 92 h 102"/>
                <a:gd name="T28" fmla="*/ 55 w 71"/>
                <a:gd name="T29" fmla="*/ 97 h 102"/>
                <a:gd name="T30" fmla="*/ 55 w 71"/>
                <a:gd name="T31" fmla="*/ 97 h 102"/>
                <a:gd name="T32" fmla="*/ 50 w 71"/>
                <a:gd name="T33" fmla="*/ 102 h 102"/>
                <a:gd name="T34" fmla="*/ 45 w 71"/>
                <a:gd name="T35" fmla="*/ 97 h 102"/>
                <a:gd name="T36" fmla="*/ 45 w 71"/>
                <a:gd name="T37" fmla="*/ 92 h 102"/>
                <a:gd name="T38" fmla="*/ 40 w 71"/>
                <a:gd name="T39" fmla="*/ 81 h 102"/>
                <a:gd name="T40" fmla="*/ 45 w 71"/>
                <a:gd name="T41" fmla="*/ 76 h 102"/>
                <a:gd name="T42" fmla="*/ 50 w 71"/>
                <a:gd name="T43" fmla="*/ 66 h 102"/>
                <a:gd name="T44" fmla="*/ 45 w 71"/>
                <a:gd name="T45" fmla="*/ 51 h 102"/>
                <a:gd name="T46" fmla="*/ 35 w 71"/>
                <a:gd name="T47" fmla="*/ 31 h 102"/>
                <a:gd name="T48" fmla="*/ 25 w 71"/>
                <a:gd name="T49" fmla="*/ 31 h 102"/>
                <a:gd name="T50" fmla="*/ 25 w 71"/>
                <a:gd name="T51" fmla="*/ 36 h 102"/>
                <a:gd name="T52" fmla="*/ 20 w 71"/>
                <a:gd name="T53" fmla="*/ 41 h 102"/>
                <a:gd name="T54" fmla="*/ 25 w 71"/>
                <a:gd name="T55" fmla="*/ 41 h 102"/>
                <a:gd name="T56" fmla="*/ 25 w 71"/>
                <a:gd name="T57" fmla="*/ 46 h 102"/>
                <a:gd name="T58" fmla="*/ 35 w 71"/>
                <a:gd name="T59" fmla="*/ 46 h 102"/>
                <a:gd name="T60" fmla="*/ 35 w 71"/>
                <a:gd name="T61" fmla="*/ 51 h 102"/>
                <a:gd name="T62" fmla="*/ 30 w 71"/>
                <a:gd name="T63" fmla="*/ 51 h 102"/>
                <a:gd name="T64" fmla="*/ 30 w 71"/>
                <a:gd name="T65" fmla="*/ 56 h 102"/>
                <a:gd name="T66" fmla="*/ 30 w 71"/>
                <a:gd name="T67" fmla="*/ 66 h 102"/>
                <a:gd name="T68" fmla="*/ 30 w 71"/>
                <a:gd name="T69" fmla="*/ 66 h 102"/>
                <a:gd name="T70" fmla="*/ 15 w 71"/>
                <a:gd name="T71" fmla="*/ 66 h 102"/>
                <a:gd name="T72" fmla="*/ 5 w 71"/>
                <a:gd name="T73" fmla="*/ 61 h 102"/>
                <a:gd name="T74" fmla="*/ 0 w 71"/>
                <a:gd name="T75" fmla="*/ 41 h 102"/>
                <a:gd name="T76" fmla="*/ 10 w 71"/>
                <a:gd name="T77" fmla="*/ 36 h 102"/>
                <a:gd name="T78" fmla="*/ 15 w 71"/>
                <a:gd name="T79" fmla="*/ 26 h 102"/>
                <a:gd name="T80" fmla="*/ 15 w 71"/>
                <a:gd name="T81" fmla="*/ 26 h 102"/>
                <a:gd name="T82" fmla="*/ 20 w 71"/>
                <a:gd name="T83" fmla="*/ 16 h 102"/>
                <a:gd name="T84" fmla="*/ 35 w 71"/>
                <a:gd name="T85" fmla="*/ 16 h 102"/>
                <a:gd name="T86" fmla="*/ 40 w 71"/>
                <a:gd name="T87" fmla="*/ 11 h 102"/>
                <a:gd name="T88" fmla="*/ 45 w 71"/>
                <a:gd name="T89" fmla="*/ 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 h="102">
                  <a:moveTo>
                    <a:pt x="45" y="5"/>
                  </a:moveTo>
                  <a:lnTo>
                    <a:pt x="45" y="5"/>
                  </a:lnTo>
                  <a:lnTo>
                    <a:pt x="50" y="5"/>
                  </a:lnTo>
                  <a:lnTo>
                    <a:pt x="50" y="0"/>
                  </a:lnTo>
                  <a:lnTo>
                    <a:pt x="50" y="5"/>
                  </a:lnTo>
                  <a:lnTo>
                    <a:pt x="55" y="5"/>
                  </a:lnTo>
                  <a:lnTo>
                    <a:pt x="55" y="5"/>
                  </a:lnTo>
                  <a:lnTo>
                    <a:pt x="55" y="11"/>
                  </a:lnTo>
                  <a:lnTo>
                    <a:pt x="55" y="11"/>
                  </a:lnTo>
                  <a:lnTo>
                    <a:pt x="55" y="16"/>
                  </a:lnTo>
                  <a:lnTo>
                    <a:pt x="55" y="26"/>
                  </a:lnTo>
                  <a:lnTo>
                    <a:pt x="61" y="31"/>
                  </a:lnTo>
                  <a:lnTo>
                    <a:pt x="61" y="31"/>
                  </a:lnTo>
                  <a:lnTo>
                    <a:pt x="66" y="36"/>
                  </a:lnTo>
                  <a:lnTo>
                    <a:pt x="66" y="46"/>
                  </a:lnTo>
                  <a:lnTo>
                    <a:pt x="66" y="51"/>
                  </a:lnTo>
                  <a:lnTo>
                    <a:pt x="71" y="61"/>
                  </a:lnTo>
                  <a:lnTo>
                    <a:pt x="71" y="61"/>
                  </a:lnTo>
                  <a:lnTo>
                    <a:pt x="71" y="61"/>
                  </a:lnTo>
                  <a:lnTo>
                    <a:pt x="71" y="66"/>
                  </a:lnTo>
                  <a:lnTo>
                    <a:pt x="71" y="66"/>
                  </a:lnTo>
                  <a:lnTo>
                    <a:pt x="71" y="66"/>
                  </a:lnTo>
                  <a:lnTo>
                    <a:pt x="66" y="71"/>
                  </a:lnTo>
                  <a:lnTo>
                    <a:pt x="66" y="76"/>
                  </a:lnTo>
                  <a:lnTo>
                    <a:pt x="61" y="76"/>
                  </a:lnTo>
                  <a:lnTo>
                    <a:pt x="61" y="81"/>
                  </a:lnTo>
                  <a:lnTo>
                    <a:pt x="61" y="86"/>
                  </a:lnTo>
                  <a:lnTo>
                    <a:pt x="61" y="92"/>
                  </a:lnTo>
                  <a:lnTo>
                    <a:pt x="55" y="92"/>
                  </a:lnTo>
                  <a:lnTo>
                    <a:pt x="55" y="97"/>
                  </a:lnTo>
                  <a:lnTo>
                    <a:pt x="61" y="97"/>
                  </a:lnTo>
                  <a:lnTo>
                    <a:pt x="55" y="97"/>
                  </a:lnTo>
                  <a:lnTo>
                    <a:pt x="55" y="102"/>
                  </a:lnTo>
                  <a:lnTo>
                    <a:pt x="50" y="102"/>
                  </a:lnTo>
                  <a:lnTo>
                    <a:pt x="50" y="102"/>
                  </a:lnTo>
                  <a:lnTo>
                    <a:pt x="45" y="97"/>
                  </a:lnTo>
                  <a:lnTo>
                    <a:pt x="45" y="92"/>
                  </a:lnTo>
                  <a:lnTo>
                    <a:pt x="45" y="92"/>
                  </a:lnTo>
                  <a:lnTo>
                    <a:pt x="45" y="86"/>
                  </a:lnTo>
                  <a:lnTo>
                    <a:pt x="40" y="81"/>
                  </a:lnTo>
                  <a:lnTo>
                    <a:pt x="40" y="81"/>
                  </a:lnTo>
                  <a:lnTo>
                    <a:pt x="45" y="76"/>
                  </a:lnTo>
                  <a:lnTo>
                    <a:pt x="45" y="71"/>
                  </a:lnTo>
                  <a:lnTo>
                    <a:pt x="50" y="66"/>
                  </a:lnTo>
                  <a:lnTo>
                    <a:pt x="50" y="56"/>
                  </a:lnTo>
                  <a:lnTo>
                    <a:pt x="45" y="51"/>
                  </a:lnTo>
                  <a:lnTo>
                    <a:pt x="45" y="46"/>
                  </a:lnTo>
                  <a:lnTo>
                    <a:pt x="35" y="31"/>
                  </a:lnTo>
                  <a:lnTo>
                    <a:pt x="30" y="31"/>
                  </a:lnTo>
                  <a:lnTo>
                    <a:pt x="25" y="31"/>
                  </a:lnTo>
                  <a:lnTo>
                    <a:pt x="25" y="31"/>
                  </a:lnTo>
                  <a:lnTo>
                    <a:pt x="25" y="36"/>
                  </a:lnTo>
                  <a:lnTo>
                    <a:pt x="25" y="36"/>
                  </a:lnTo>
                  <a:lnTo>
                    <a:pt x="20" y="41"/>
                  </a:lnTo>
                  <a:lnTo>
                    <a:pt x="20" y="41"/>
                  </a:lnTo>
                  <a:lnTo>
                    <a:pt x="25" y="41"/>
                  </a:lnTo>
                  <a:lnTo>
                    <a:pt x="25" y="41"/>
                  </a:lnTo>
                  <a:lnTo>
                    <a:pt x="25" y="46"/>
                  </a:lnTo>
                  <a:lnTo>
                    <a:pt x="30" y="46"/>
                  </a:lnTo>
                  <a:lnTo>
                    <a:pt x="35" y="46"/>
                  </a:lnTo>
                  <a:lnTo>
                    <a:pt x="35" y="46"/>
                  </a:lnTo>
                  <a:lnTo>
                    <a:pt x="35" y="51"/>
                  </a:lnTo>
                  <a:lnTo>
                    <a:pt x="30" y="51"/>
                  </a:lnTo>
                  <a:lnTo>
                    <a:pt x="30" y="51"/>
                  </a:lnTo>
                  <a:lnTo>
                    <a:pt x="35" y="56"/>
                  </a:lnTo>
                  <a:lnTo>
                    <a:pt x="30" y="56"/>
                  </a:lnTo>
                  <a:lnTo>
                    <a:pt x="30" y="61"/>
                  </a:lnTo>
                  <a:lnTo>
                    <a:pt x="30" y="66"/>
                  </a:lnTo>
                  <a:lnTo>
                    <a:pt x="30" y="66"/>
                  </a:lnTo>
                  <a:lnTo>
                    <a:pt x="30" y="66"/>
                  </a:lnTo>
                  <a:lnTo>
                    <a:pt x="20" y="66"/>
                  </a:lnTo>
                  <a:lnTo>
                    <a:pt x="15" y="66"/>
                  </a:lnTo>
                  <a:lnTo>
                    <a:pt x="15" y="66"/>
                  </a:lnTo>
                  <a:lnTo>
                    <a:pt x="5" y="61"/>
                  </a:lnTo>
                  <a:lnTo>
                    <a:pt x="0" y="51"/>
                  </a:lnTo>
                  <a:lnTo>
                    <a:pt x="0" y="41"/>
                  </a:lnTo>
                  <a:lnTo>
                    <a:pt x="10" y="36"/>
                  </a:lnTo>
                  <a:lnTo>
                    <a:pt x="10" y="36"/>
                  </a:lnTo>
                  <a:lnTo>
                    <a:pt x="10" y="31"/>
                  </a:lnTo>
                  <a:lnTo>
                    <a:pt x="15" y="26"/>
                  </a:lnTo>
                  <a:lnTo>
                    <a:pt x="15" y="26"/>
                  </a:lnTo>
                  <a:lnTo>
                    <a:pt x="15" y="26"/>
                  </a:lnTo>
                  <a:lnTo>
                    <a:pt x="15" y="16"/>
                  </a:lnTo>
                  <a:lnTo>
                    <a:pt x="20" y="16"/>
                  </a:lnTo>
                  <a:lnTo>
                    <a:pt x="25" y="16"/>
                  </a:lnTo>
                  <a:lnTo>
                    <a:pt x="35" y="16"/>
                  </a:lnTo>
                  <a:lnTo>
                    <a:pt x="40" y="16"/>
                  </a:lnTo>
                  <a:lnTo>
                    <a:pt x="40" y="11"/>
                  </a:lnTo>
                  <a:lnTo>
                    <a:pt x="45" y="5"/>
                  </a:lnTo>
                  <a:lnTo>
                    <a:pt x="4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7" name="Freeform 181"/>
            <p:cNvSpPr>
              <a:spLocks/>
            </p:cNvSpPr>
            <p:nvPr/>
          </p:nvSpPr>
          <p:spPr bwMode="auto">
            <a:xfrm>
              <a:off x="4422776" y="2524125"/>
              <a:ext cx="642938" cy="377825"/>
            </a:xfrm>
            <a:custGeom>
              <a:avLst/>
              <a:gdLst>
                <a:gd name="T0" fmla="*/ 299 w 405"/>
                <a:gd name="T1" fmla="*/ 147 h 238"/>
                <a:gd name="T2" fmla="*/ 289 w 405"/>
                <a:gd name="T3" fmla="*/ 147 h 238"/>
                <a:gd name="T4" fmla="*/ 279 w 405"/>
                <a:gd name="T5" fmla="*/ 152 h 238"/>
                <a:gd name="T6" fmla="*/ 274 w 405"/>
                <a:gd name="T7" fmla="*/ 177 h 238"/>
                <a:gd name="T8" fmla="*/ 238 w 405"/>
                <a:gd name="T9" fmla="*/ 182 h 238"/>
                <a:gd name="T10" fmla="*/ 233 w 405"/>
                <a:gd name="T11" fmla="*/ 177 h 238"/>
                <a:gd name="T12" fmla="*/ 233 w 405"/>
                <a:gd name="T13" fmla="*/ 177 h 238"/>
                <a:gd name="T14" fmla="*/ 233 w 405"/>
                <a:gd name="T15" fmla="*/ 192 h 238"/>
                <a:gd name="T16" fmla="*/ 193 w 405"/>
                <a:gd name="T17" fmla="*/ 202 h 238"/>
                <a:gd name="T18" fmla="*/ 193 w 405"/>
                <a:gd name="T19" fmla="*/ 202 h 238"/>
                <a:gd name="T20" fmla="*/ 193 w 405"/>
                <a:gd name="T21" fmla="*/ 187 h 238"/>
                <a:gd name="T22" fmla="*/ 173 w 405"/>
                <a:gd name="T23" fmla="*/ 197 h 238"/>
                <a:gd name="T24" fmla="*/ 152 w 405"/>
                <a:gd name="T25" fmla="*/ 182 h 238"/>
                <a:gd name="T26" fmla="*/ 137 w 405"/>
                <a:gd name="T27" fmla="*/ 162 h 238"/>
                <a:gd name="T28" fmla="*/ 127 w 405"/>
                <a:gd name="T29" fmla="*/ 182 h 238"/>
                <a:gd name="T30" fmla="*/ 142 w 405"/>
                <a:gd name="T31" fmla="*/ 192 h 238"/>
                <a:gd name="T32" fmla="*/ 137 w 405"/>
                <a:gd name="T33" fmla="*/ 217 h 238"/>
                <a:gd name="T34" fmla="*/ 132 w 405"/>
                <a:gd name="T35" fmla="*/ 228 h 238"/>
                <a:gd name="T36" fmla="*/ 112 w 405"/>
                <a:gd name="T37" fmla="*/ 222 h 238"/>
                <a:gd name="T38" fmla="*/ 61 w 405"/>
                <a:gd name="T39" fmla="*/ 172 h 238"/>
                <a:gd name="T40" fmla="*/ 36 w 405"/>
                <a:gd name="T41" fmla="*/ 182 h 238"/>
                <a:gd name="T42" fmla="*/ 36 w 405"/>
                <a:gd name="T43" fmla="*/ 197 h 238"/>
                <a:gd name="T44" fmla="*/ 46 w 405"/>
                <a:gd name="T45" fmla="*/ 222 h 238"/>
                <a:gd name="T46" fmla="*/ 46 w 405"/>
                <a:gd name="T47" fmla="*/ 238 h 238"/>
                <a:gd name="T48" fmla="*/ 36 w 405"/>
                <a:gd name="T49" fmla="*/ 217 h 238"/>
                <a:gd name="T50" fmla="*/ 26 w 405"/>
                <a:gd name="T51" fmla="*/ 207 h 238"/>
                <a:gd name="T52" fmla="*/ 21 w 405"/>
                <a:gd name="T53" fmla="*/ 192 h 238"/>
                <a:gd name="T54" fmla="*/ 0 w 405"/>
                <a:gd name="T55" fmla="*/ 121 h 238"/>
                <a:gd name="T56" fmla="*/ 10 w 405"/>
                <a:gd name="T57" fmla="*/ 121 h 238"/>
                <a:gd name="T58" fmla="*/ 21 w 405"/>
                <a:gd name="T59" fmla="*/ 136 h 238"/>
                <a:gd name="T60" fmla="*/ 31 w 405"/>
                <a:gd name="T61" fmla="*/ 152 h 238"/>
                <a:gd name="T62" fmla="*/ 26 w 405"/>
                <a:gd name="T63" fmla="*/ 131 h 238"/>
                <a:gd name="T64" fmla="*/ 51 w 405"/>
                <a:gd name="T65" fmla="*/ 121 h 238"/>
                <a:gd name="T66" fmla="*/ 97 w 405"/>
                <a:gd name="T67" fmla="*/ 116 h 238"/>
                <a:gd name="T68" fmla="*/ 97 w 405"/>
                <a:gd name="T69" fmla="*/ 96 h 238"/>
                <a:gd name="T70" fmla="*/ 127 w 405"/>
                <a:gd name="T71" fmla="*/ 86 h 238"/>
                <a:gd name="T72" fmla="*/ 137 w 405"/>
                <a:gd name="T73" fmla="*/ 81 h 238"/>
                <a:gd name="T74" fmla="*/ 157 w 405"/>
                <a:gd name="T75" fmla="*/ 40 h 238"/>
                <a:gd name="T76" fmla="*/ 183 w 405"/>
                <a:gd name="T77" fmla="*/ 45 h 238"/>
                <a:gd name="T78" fmla="*/ 193 w 405"/>
                <a:gd name="T79" fmla="*/ 25 h 238"/>
                <a:gd name="T80" fmla="*/ 213 w 405"/>
                <a:gd name="T81" fmla="*/ 0 h 238"/>
                <a:gd name="T82" fmla="*/ 254 w 405"/>
                <a:gd name="T83" fmla="*/ 15 h 238"/>
                <a:gd name="T84" fmla="*/ 274 w 405"/>
                <a:gd name="T85" fmla="*/ 55 h 238"/>
                <a:gd name="T86" fmla="*/ 284 w 405"/>
                <a:gd name="T87" fmla="*/ 30 h 238"/>
                <a:gd name="T88" fmla="*/ 324 w 405"/>
                <a:gd name="T89" fmla="*/ 20 h 238"/>
                <a:gd name="T90" fmla="*/ 335 w 405"/>
                <a:gd name="T91" fmla="*/ 25 h 238"/>
                <a:gd name="T92" fmla="*/ 340 w 405"/>
                <a:gd name="T93" fmla="*/ 35 h 238"/>
                <a:gd name="T94" fmla="*/ 365 w 405"/>
                <a:gd name="T95" fmla="*/ 40 h 238"/>
                <a:gd name="T96" fmla="*/ 380 w 405"/>
                <a:gd name="T97" fmla="*/ 60 h 238"/>
                <a:gd name="T98" fmla="*/ 405 w 405"/>
                <a:gd name="T99" fmla="*/ 66 h 238"/>
                <a:gd name="T100" fmla="*/ 405 w 405"/>
                <a:gd name="T101" fmla="*/ 76 h 238"/>
                <a:gd name="T102" fmla="*/ 405 w 405"/>
                <a:gd name="T103" fmla="*/ 111 h 238"/>
                <a:gd name="T104" fmla="*/ 395 w 405"/>
                <a:gd name="T105" fmla="*/ 126 h 238"/>
                <a:gd name="T106" fmla="*/ 385 w 405"/>
                <a:gd name="T107" fmla="*/ 131 h 238"/>
                <a:gd name="T108" fmla="*/ 375 w 405"/>
                <a:gd name="T109" fmla="*/ 14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5" h="238">
                  <a:moveTo>
                    <a:pt x="375" y="141"/>
                  </a:moveTo>
                  <a:lnTo>
                    <a:pt x="375" y="141"/>
                  </a:lnTo>
                  <a:lnTo>
                    <a:pt x="370" y="147"/>
                  </a:lnTo>
                  <a:lnTo>
                    <a:pt x="370" y="152"/>
                  </a:lnTo>
                  <a:lnTo>
                    <a:pt x="355" y="152"/>
                  </a:lnTo>
                  <a:lnTo>
                    <a:pt x="299" y="147"/>
                  </a:lnTo>
                  <a:lnTo>
                    <a:pt x="299" y="147"/>
                  </a:lnTo>
                  <a:lnTo>
                    <a:pt x="294" y="147"/>
                  </a:lnTo>
                  <a:lnTo>
                    <a:pt x="294" y="141"/>
                  </a:lnTo>
                  <a:lnTo>
                    <a:pt x="289" y="147"/>
                  </a:lnTo>
                  <a:lnTo>
                    <a:pt x="289" y="147"/>
                  </a:lnTo>
                  <a:lnTo>
                    <a:pt x="289" y="147"/>
                  </a:lnTo>
                  <a:lnTo>
                    <a:pt x="289" y="147"/>
                  </a:lnTo>
                  <a:lnTo>
                    <a:pt x="289" y="147"/>
                  </a:lnTo>
                  <a:lnTo>
                    <a:pt x="289" y="147"/>
                  </a:lnTo>
                  <a:lnTo>
                    <a:pt x="284" y="147"/>
                  </a:lnTo>
                  <a:lnTo>
                    <a:pt x="279" y="141"/>
                  </a:lnTo>
                  <a:lnTo>
                    <a:pt x="279" y="152"/>
                  </a:lnTo>
                  <a:lnTo>
                    <a:pt x="279" y="152"/>
                  </a:lnTo>
                  <a:lnTo>
                    <a:pt x="279" y="162"/>
                  </a:lnTo>
                  <a:lnTo>
                    <a:pt x="279" y="167"/>
                  </a:lnTo>
                  <a:lnTo>
                    <a:pt x="279" y="172"/>
                  </a:lnTo>
                  <a:lnTo>
                    <a:pt x="274" y="177"/>
                  </a:lnTo>
                  <a:lnTo>
                    <a:pt x="274" y="177"/>
                  </a:lnTo>
                  <a:lnTo>
                    <a:pt x="259" y="177"/>
                  </a:lnTo>
                  <a:lnTo>
                    <a:pt x="254" y="177"/>
                  </a:lnTo>
                  <a:lnTo>
                    <a:pt x="248" y="182"/>
                  </a:lnTo>
                  <a:lnTo>
                    <a:pt x="238" y="177"/>
                  </a:lnTo>
                  <a:lnTo>
                    <a:pt x="238" y="182"/>
                  </a:lnTo>
                  <a:lnTo>
                    <a:pt x="238" y="182"/>
                  </a:lnTo>
                  <a:lnTo>
                    <a:pt x="238" y="182"/>
                  </a:lnTo>
                  <a:lnTo>
                    <a:pt x="233" y="182"/>
                  </a:lnTo>
                  <a:lnTo>
                    <a:pt x="233" y="182"/>
                  </a:lnTo>
                  <a:lnTo>
                    <a:pt x="233" y="182"/>
                  </a:lnTo>
                  <a:lnTo>
                    <a:pt x="233" y="177"/>
                  </a:lnTo>
                  <a:lnTo>
                    <a:pt x="233" y="177"/>
                  </a:lnTo>
                  <a:lnTo>
                    <a:pt x="233" y="177"/>
                  </a:lnTo>
                  <a:lnTo>
                    <a:pt x="238" y="177"/>
                  </a:lnTo>
                  <a:lnTo>
                    <a:pt x="238" y="177"/>
                  </a:lnTo>
                  <a:lnTo>
                    <a:pt x="233" y="172"/>
                  </a:lnTo>
                  <a:lnTo>
                    <a:pt x="233" y="172"/>
                  </a:lnTo>
                  <a:lnTo>
                    <a:pt x="233" y="177"/>
                  </a:lnTo>
                  <a:lnTo>
                    <a:pt x="228" y="177"/>
                  </a:lnTo>
                  <a:lnTo>
                    <a:pt x="228" y="182"/>
                  </a:lnTo>
                  <a:lnTo>
                    <a:pt x="233" y="182"/>
                  </a:lnTo>
                  <a:lnTo>
                    <a:pt x="228" y="182"/>
                  </a:lnTo>
                  <a:lnTo>
                    <a:pt x="228" y="187"/>
                  </a:lnTo>
                  <a:lnTo>
                    <a:pt x="233" y="192"/>
                  </a:lnTo>
                  <a:lnTo>
                    <a:pt x="233" y="192"/>
                  </a:lnTo>
                  <a:lnTo>
                    <a:pt x="223" y="197"/>
                  </a:lnTo>
                  <a:lnTo>
                    <a:pt x="208" y="207"/>
                  </a:lnTo>
                  <a:lnTo>
                    <a:pt x="198" y="207"/>
                  </a:lnTo>
                  <a:lnTo>
                    <a:pt x="193" y="207"/>
                  </a:lnTo>
                  <a:lnTo>
                    <a:pt x="193" y="202"/>
                  </a:lnTo>
                  <a:lnTo>
                    <a:pt x="193" y="202"/>
                  </a:lnTo>
                  <a:lnTo>
                    <a:pt x="193" y="202"/>
                  </a:lnTo>
                  <a:lnTo>
                    <a:pt x="193" y="202"/>
                  </a:lnTo>
                  <a:lnTo>
                    <a:pt x="193" y="202"/>
                  </a:lnTo>
                  <a:lnTo>
                    <a:pt x="193" y="202"/>
                  </a:lnTo>
                  <a:lnTo>
                    <a:pt x="193" y="202"/>
                  </a:lnTo>
                  <a:lnTo>
                    <a:pt x="193" y="202"/>
                  </a:lnTo>
                  <a:lnTo>
                    <a:pt x="193" y="197"/>
                  </a:lnTo>
                  <a:lnTo>
                    <a:pt x="193" y="192"/>
                  </a:lnTo>
                  <a:lnTo>
                    <a:pt x="193" y="192"/>
                  </a:lnTo>
                  <a:lnTo>
                    <a:pt x="193" y="187"/>
                  </a:lnTo>
                  <a:lnTo>
                    <a:pt x="193" y="187"/>
                  </a:lnTo>
                  <a:lnTo>
                    <a:pt x="188" y="187"/>
                  </a:lnTo>
                  <a:lnTo>
                    <a:pt x="188" y="192"/>
                  </a:lnTo>
                  <a:lnTo>
                    <a:pt x="183" y="197"/>
                  </a:lnTo>
                  <a:lnTo>
                    <a:pt x="188" y="202"/>
                  </a:lnTo>
                  <a:lnTo>
                    <a:pt x="178" y="202"/>
                  </a:lnTo>
                  <a:lnTo>
                    <a:pt x="173" y="197"/>
                  </a:lnTo>
                  <a:lnTo>
                    <a:pt x="167" y="187"/>
                  </a:lnTo>
                  <a:lnTo>
                    <a:pt x="167" y="177"/>
                  </a:lnTo>
                  <a:lnTo>
                    <a:pt x="162" y="177"/>
                  </a:lnTo>
                  <a:lnTo>
                    <a:pt x="162" y="182"/>
                  </a:lnTo>
                  <a:lnTo>
                    <a:pt x="157" y="182"/>
                  </a:lnTo>
                  <a:lnTo>
                    <a:pt x="152" y="182"/>
                  </a:lnTo>
                  <a:lnTo>
                    <a:pt x="142" y="177"/>
                  </a:lnTo>
                  <a:lnTo>
                    <a:pt x="142" y="177"/>
                  </a:lnTo>
                  <a:lnTo>
                    <a:pt x="137" y="172"/>
                  </a:lnTo>
                  <a:lnTo>
                    <a:pt x="137" y="167"/>
                  </a:lnTo>
                  <a:lnTo>
                    <a:pt x="137" y="167"/>
                  </a:lnTo>
                  <a:lnTo>
                    <a:pt x="137" y="162"/>
                  </a:lnTo>
                  <a:lnTo>
                    <a:pt x="132" y="162"/>
                  </a:lnTo>
                  <a:lnTo>
                    <a:pt x="132" y="162"/>
                  </a:lnTo>
                  <a:lnTo>
                    <a:pt x="132" y="167"/>
                  </a:lnTo>
                  <a:lnTo>
                    <a:pt x="127" y="172"/>
                  </a:lnTo>
                  <a:lnTo>
                    <a:pt x="127" y="172"/>
                  </a:lnTo>
                  <a:lnTo>
                    <a:pt x="127" y="182"/>
                  </a:lnTo>
                  <a:lnTo>
                    <a:pt x="132" y="182"/>
                  </a:lnTo>
                  <a:lnTo>
                    <a:pt x="132" y="187"/>
                  </a:lnTo>
                  <a:lnTo>
                    <a:pt x="132" y="187"/>
                  </a:lnTo>
                  <a:lnTo>
                    <a:pt x="137" y="187"/>
                  </a:lnTo>
                  <a:lnTo>
                    <a:pt x="137" y="187"/>
                  </a:lnTo>
                  <a:lnTo>
                    <a:pt x="142" y="192"/>
                  </a:lnTo>
                  <a:lnTo>
                    <a:pt x="142" y="197"/>
                  </a:lnTo>
                  <a:lnTo>
                    <a:pt x="137" y="197"/>
                  </a:lnTo>
                  <a:lnTo>
                    <a:pt x="137" y="202"/>
                  </a:lnTo>
                  <a:lnTo>
                    <a:pt x="142" y="207"/>
                  </a:lnTo>
                  <a:lnTo>
                    <a:pt x="137" y="212"/>
                  </a:lnTo>
                  <a:lnTo>
                    <a:pt x="137" y="217"/>
                  </a:lnTo>
                  <a:lnTo>
                    <a:pt x="137" y="222"/>
                  </a:lnTo>
                  <a:lnTo>
                    <a:pt x="137" y="228"/>
                  </a:lnTo>
                  <a:lnTo>
                    <a:pt x="137" y="228"/>
                  </a:lnTo>
                  <a:lnTo>
                    <a:pt x="137" y="228"/>
                  </a:lnTo>
                  <a:lnTo>
                    <a:pt x="132" y="228"/>
                  </a:lnTo>
                  <a:lnTo>
                    <a:pt x="132" y="228"/>
                  </a:lnTo>
                  <a:lnTo>
                    <a:pt x="127" y="228"/>
                  </a:lnTo>
                  <a:lnTo>
                    <a:pt x="127" y="228"/>
                  </a:lnTo>
                  <a:lnTo>
                    <a:pt x="122" y="222"/>
                  </a:lnTo>
                  <a:lnTo>
                    <a:pt x="117" y="222"/>
                  </a:lnTo>
                  <a:lnTo>
                    <a:pt x="112" y="222"/>
                  </a:lnTo>
                  <a:lnTo>
                    <a:pt x="112" y="222"/>
                  </a:lnTo>
                  <a:lnTo>
                    <a:pt x="102" y="207"/>
                  </a:lnTo>
                  <a:lnTo>
                    <a:pt x="97" y="197"/>
                  </a:lnTo>
                  <a:lnTo>
                    <a:pt x="76" y="187"/>
                  </a:lnTo>
                  <a:lnTo>
                    <a:pt x="71" y="182"/>
                  </a:lnTo>
                  <a:lnTo>
                    <a:pt x="66" y="182"/>
                  </a:lnTo>
                  <a:lnTo>
                    <a:pt x="61" y="172"/>
                  </a:lnTo>
                  <a:lnTo>
                    <a:pt x="61" y="172"/>
                  </a:lnTo>
                  <a:lnTo>
                    <a:pt x="51" y="167"/>
                  </a:lnTo>
                  <a:lnTo>
                    <a:pt x="46" y="172"/>
                  </a:lnTo>
                  <a:lnTo>
                    <a:pt x="46" y="172"/>
                  </a:lnTo>
                  <a:lnTo>
                    <a:pt x="41" y="177"/>
                  </a:lnTo>
                  <a:lnTo>
                    <a:pt x="36" y="182"/>
                  </a:lnTo>
                  <a:lnTo>
                    <a:pt x="36" y="182"/>
                  </a:lnTo>
                  <a:lnTo>
                    <a:pt x="36" y="187"/>
                  </a:lnTo>
                  <a:lnTo>
                    <a:pt x="36" y="187"/>
                  </a:lnTo>
                  <a:lnTo>
                    <a:pt x="36" y="187"/>
                  </a:lnTo>
                  <a:lnTo>
                    <a:pt x="36" y="192"/>
                  </a:lnTo>
                  <a:lnTo>
                    <a:pt x="36" y="197"/>
                  </a:lnTo>
                  <a:lnTo>
                    <a:pt x="36" y="197"/>
                  </a:lnTo>
                  <a:lnTo>
                    <a:pt x="36" y="197"/>
                  </a:lnTo>
                  <a:lnTo>
                    <a:pt x="41" y="202"/>
                  </a:lnTo>
                  <a:lnTo>
                    <a:pt x="41" y="212"/>
                  </a:lnTo>
                  <a:lnTo>
                    <a:pt x="41" y="217"/>
                  </a:lnTo>
                  <a:lnTo>
                    <a:pt x="46" y="222"/>
                  </a:lnTo>
                  <a:lnTo>
                    <a:pt x="46" y="222"/>
                  </a:lnTo>
                  <a:lnTo>
                    <a:pt x="46" y="228"/>
                  </a:lnTo>
                  <a:lnTo>
                    <a:pt x="46" y="233"/>
                  </a:lnTo>
                  <a:lnTo>
                    <a:pt x="46" y="233"/>
                  </a:lnTo>
                  <a:lnTo>
                    <a:pt x="46" y="238"/>
                  </a:lnTo>
                  <a:lnTo>
                    <a:pt x="46" y="238"/>
                  </a:lnTo>
                  <a:lnTo>
                    <a:pt x="36" y="233"/>
                  </a:lnTo>
                  <a:lnTo>
                    <a:pt x="31" y="233"/>
                  </a:lnTo>
                  <a:lnTo>
                    <a:pt x="31" y="233"/>
                  </a:lnTo>
                  <a:lnTo>
                    <a:pt x="31" y="228"/>
                  </a:lnTo>
                  <a:lnTo>
                    <a:pt x="31" y="222"/>
                  </a:lnTo>
                  <a:lnTo>
                    <a:pt x="36" y="217"/>
                  </a:lnTo>
                  <a:lnTo>
                    <a:pt x="31" y="217"/>
                  </a:lnTo>
                  <a:lnTo>
                    <a:pt x="31" y="212"/>
                  </a:lnTo>
                  <a:lnTo>
                    <a:pt x="31" y="212"/>
                  </a:lnTo>
                  <a:lnTo>
                    <a:pt x="31" y="207"/>
                  </a:lnTo>
                  <a:lnTo>
                    <a:pt x="31" y="207"/>
                  </a:lnTo>
                  <a:lnTo>
                    <a:pt x="26" y="207"/>
                  </a:lnTo>
                  <a:lnTo>
                    <a:pt x="26" y="207"/>
                  </a:lnTo>
                  <a:lnTo>
                    <a:pt x="26" y="202"/>
                  </a:lnTo>
                  <a:lnTo>
                    <a:pt x="26" y="202"/>
                  </a:lnTo>
                  <a:lnTo>
                    <a:pt x="26" y="197"/>
                  </a:lnTo>
                  <a:lnTo>
                    <a:pt x="26" y="192"/>
                  </a:lnTo>
                  <a:lnTo>
                    <a:pt x="21" y="192"/>
                  </a:lnTo>
                  <a:lnTo>
                    <a:pt x="5" y="172"/>
                  </a:lnTo>
                  <a:lnTo>
                    <a:pt x="0" y="162"/>
                  </a:lnTo>
                  <a:lnTo>
                    <a:pt x="0" y="152"/>
                  </a:lnTo>
                  <a:lnTo>
                    <a:pt x="0" y="141"/>
                  </a:lnTo>
                  <a:lnTo>
                    <a:pt x="0" y="126"/>
                  </a:lnTo>
                  <a:lnTo>
                    <a:pt x="0" y="121"/>
                  </a:lnTo>
                  <a:lnTo>
                    <a:pt x="5" y="121"/>
                  </a:lnTo>
                  <a:lnTo>
                    <a:pt x="5" y="121"/>
                  </a:lnTo>
                  <a:lnTo>
                    <a:pt x="10" y="121"/>
                  </a:lnTo>
                  <a:lnTo>
                    <a:pt x="10" y="121"/>
                  </a:lnTo>
                  <a:lnTo>
                    <a:pt x="10" y="116"/>
                  </a:lnTo>
                  <a:lnTo>
                    <a:pt x="10" y="121"/>
                  </a:lnTo>
                  <a:lnTo>
                    <a:pt x="16" y="121"/>
                  </a:lnTo>
                  <a:lnTo>
                    <a:pt x="16" y="126"/>
                  </a:lnTo>
                  <a:lnTo>
                    <a:pt x="16" y="126"/>
                  </a:lnTo>
                  <a:lnTo>
                    <a:pt x="21" y="131"/>
                  </a:lnTo>
                  <a:lnTo>
                    <a:pt x="21" y="136"/>
                  </a:lnTo>
                  <a:lnTo>
                    <a:pt x="21" y="136"/>
                  </a:lnTo>
                  <a:lnTo>
                    <a:pt x="16" y="147"/>
                  </a:lnTo>
                  <a:lnTo>
                    <a:pt x="21" y="147"/>
                  </a:lnTo>
                  <a:lnTo>
                    <a:pt x="21" y="152"/>
                  </a:lnTo>
                  <a:lnTo>
                    <a:pt x="26" y="152"/>
                  </a:lnTo>
                  <a:lnTo>
                    <a:pt x="26" y="157"/>
                  </a:lnTo>
                  <a:lnTo>
                    <a:pt x="31" y="152"/>
                  </a:lnTo>
                  <a:lnTo>
                    <a:pt x="31" y="152"/>
                  </a:lnTo>
                  <a:lnTo>
                    <a:pt x="31" y="152"/>
                  </a:lnTo>
                  <a:lnTo>
                    <a:pt x="31" y="147"/>
                  </a:lnTo>
                  <a:lnTo>
                    <a:pt x="26" y="136"/>
                  </a:lnTo>
                  <a:lnTo>
                    <a:pt x="26" y="131"/>
                  </a:lnTo>
                  <a:lnTo>
                    <a:pt x="26" y="131"/>
                  </a:lnTo>
                  <a:lnTo>
                    <a:pt x="31" y="126"/>
                  </a:lnTo>
                  <a:lnTo>
                    <a:pt x="36" y="126"/>
                  </a:lnTo>
                  <a:lnTo>
                    <a:pt x="46" y="131"/>
                  </a:lnTo>
                  <a:lnTo>
                    <a:pt x="46" y="126"/>
                  </a:lnTo>
                  <a:lnTo>
                    <a:pt x="51" y="126"/>
                  </a:lnTo>
                  <a:lnTo>
                    <a:pt x="51" y="121"/>
                  </a:lnTo>
                  <a:lnTo>
                    <a:pt x="56" y="116"/>
                  </a:lnTo>
                  <a:lnTo>
                    <a:pt x="66" y="116"/>
                  </a:lnTo>
                  <a:lnTo>
                    <a:pt x="71" y="121"/>
                  </a:lnTo>
                  <a:lnTo>
                    <a:pt x="71" y="116"/>
                  </a:lnTo>
                  <a:lnTo>
                    <a:pt x="81" y="116"/>
                  </a:lnTo>
                  <a:lnTo>
                    <a:pt x="97" y="116"/>
                  </a:lnTo>
                  <a:lnTo>
                    <a:pt x="97" y="111"/>
                  </a:lnTo>
                  <a:lnTo>
                    <a:pt x="97" y="111"/>
                  </a:lnTo>
                  <a:lnTo>
                    <a:pt x="97" y="111"/>
                  </a:lnTo>
                  <a:lnTo>
                    <a:pt x="97" y="106"/>
                  </a:lnTo>
                  <a:lnTo>
                    <a:pt x="91" y="101"/>
                  </a:lnTo>
                  <a:lnTo>
                    <a:pt x="97" y="96"/>
                  </a:lnTo>
                  <a:lnTo>
                    <a:pt x="102" y="91"/>
                  </a:lnTo>
                  <a:lnTo>
                    <a:pt x="112" y="86"/>
                  </a:lnTo>
                  <a:lnTo>
                    <a:pt x="112" y="86"/>
                  </a:lnTo>
                  <a:lnTo>
                    <a:pt x="122" y="86"/>
                  </a:lnTo>
                  <a:lnTo>
                    <a:pt x="127" y="86"/>
                  </a:lnTo>
                  <a:lnTo>
                    <a:pt x="127" y="86"/>
                  </a:lnTo>
                  <a:lnTo>
                    <a:pt x="132" y="81"/>
                  </a:lnTo>
                  <a:lnTo>
                    <a:pt x="132" y="81"/>
                  </a:lnTo>
                  <a:lnTo>
                    <a:pt x="132" y="91"/>
                  </a:lnTo>
                  <a:lnTo>
                    <a:pt x="137" y="91"/>
                  </a:lnTo>
                  <a:lnTo>
                    <a:pt x="137" y="86"/>
                  </a:lnTo>
                  <a:lnTo>
                    <a:pt x="137" y="81"/>
                  </a:lnTo>
                  <a:lnTo>
                    <a:pt x="142" y="81"/>
                  </a:lnTo>
                  <a:lnTo>
                    <a:pt x="142" y="71"/>
                  </a:lnTo>
                  <a:lnTo>
                    <a:pt x="147" y="60"/>
                  </a:lnTo>
                  <a:lnTo>
                    <a:pt x="147" y="55"/>
                  </a:lnTo>
                  <a:lnTo>
                    <a:pt x="152" y="50"/>
                  </a:lnTo>
                  <a:lnTo>
                    <a:pt x="157" y="40"/>
                  </a:lnTo>
                  <a:lnTo>
                    <a:pt x="162" y="40"/>
                  </a:lnTo>
                  <a:lnTo>
                    <a:pt x="167" y="45"/>
                  </a:lnTo>
                  <a:lnTo>
                    <a:pt x="167" y="45"/>
                  </a:lnTo>
                  <a:lnTo>
                    <a:pt x="173" y="40"/>
                  </a:lnTo>
                  <a:lnTo>
                    <a:pt x="178" y="40"/>
                  </a:lnTo>
                  <a:lnTo>
                    <a:pt x="183" y="45"/>
                  </a:lnTo>
                  <a:lnTo>
                    <a:pt x="183" y="50"/>
                  </a:lnTo>
                  <a:lnTo>
                    <a:pt x="188" y="50"/>
                  </a:lnTo>
                  <a:lnTo>
                    <a:pt x="193" y="45"/>
                  </a:lnTo>
                  <a:lnTo>
                    <a:pt x="193" y="40"/>
                  </a:lnTo>
                  <a:lnTo>
                    <a:pt x="198" y="35"/>
                  </a:lnTo>
                  <a:lnTo>
                    <a:pt x="193" y="25"/>
                  </a:lnTo>
                  <a:lnTo>
                    <a:pt x="198" y="20"/>
                  </a:lnTo>
                  <a:lnTo>
                    <a:pt x="198" y="15"/>
                  </a:lnTo>
                  <a:lnTo>
                    <a:pt x="213" y="5"/>
                  </a:lnTo>
                  <a:lnTo>
                    <a:pt x="213" y="5"/>
                  </a:lnTo>
                  <a:lnTo>
                    <a:pt x="213" y="0"/>
                  </a:lnTo>
                  <a:lnTo>
                    <a:pt x="213" y="0"/>
                  </a:lnTo>
                  <a:lnTo>
                    <a:pt x="218" y="0"/>
                  </a:lnTo>
                  <a:lnTo>
                    <a:pt x="218" y="0"/>
                  </a:lnTo>
                  <a:lnTo>
                    <a:pt x="218" y="0"/>
                  </a:lnTo>
                  <a:lnTo>
                    <a:pt x="233" y="0"/>
                  </a:lnTo>
                  <a:lnTo>
                    <a:pt x="243" y="5"/>
                  </a:lnTo>
                  <a:lnTo>
                    <a:pt x="254" y="15"/>
                  </a:lnTo>
                  <a:lnTo>
                    <a:pt x="254" y="30"/>
                  </a:lnTo>
                  <a:lnTo>
                    <a:pt x="264" y="30"/>
                  </a:lnTo>
                  <a:lnTo>
                    <a:pt x="264" y="40"/>
                  </a:lnTo>
                  <a:lnTo>
                    <a:pt x="264" y="45"/>
                  </a:lnTo>
                  <a:lnTo>
                    <a:pt x="269" y="45"/>
                  </a:lnTo>
                  <a:lnTo>
                    <a:pt x="274" y="55"/>
                  </a:lnTo>
                  <a:lnTo>
                    <a:pt x="279" y="55"/>
                  </a:lnTo>
                  <a:lnTo>
                    <a:pt x="279" y="45"/>
                  </a:lnTo>
                  <a:lnTo>
                    <a:pt x="279" y="45"/>
                  </a:lnTo>
                  <a:lnTo>
                    <a:pt x="284" y="40"/>
                  </a:lnTo>
                  <a:lnTo>
                    <a:pt x="284" y="35"/>
                  </a:lnTo>
                  <a:lnTo>
                    <a:pt x="284" y="30"/>
                  </a:lnTo>
                  <a:lnTo>
                    <a:pt x="284" y="25"/>
                  </a:lnTo>
                  <a:lnTo>
                    <a:pt x="299" y="20"/>
                  </a:lnTo>
                  <a:lnTo>
                    <a:pt x="309" y="20"/>
                  </a:lnTo>
                  <a:lnTo>
                    <a:pt x="314" y="20"/>
                  </a:lnTo>
                  <a:lnTo>
                    <a:pt x="324" y="20"/>
                  </a:lnTo>
                  <a:lnTo>
                    <a:pt x="324" y="20"/>
                  </a:lnTo>
                  <a:lnTo>
                    <a:pt x="330" y="10"/>
                  </a:lnTo>
                  <a:lnTo>
                    <a:pt x="335" y="15"/>
                  </a:lnTo>
                  <a:lnTo>
                    <a:pt x="340" y="15"/>
                  </a:lnTo>
                  <a:lnTo>
                    <a:pt x="345" y="15"/>
                  </a:lnTo>
                  <a:lnTo>
                    <a:pt x="345" y="20"/>
                  </a:lnTo>
                  <a:lnTo>
                    <a:pt x="335" y="25"/>
                  </a:lnTo>
                  <a:lnTo>
                    <a:pt x="335" y="30"/>
                  </a:lnTo>
                  <a:lnTo>
                    <a:pt x="330" y="35"/>
                  </a:lnTo>
                  <a:lnTo>
                    <a:pt x="330" y="40"/>
                  </a:lnTo>
                  <a:lnTo>
                    <a:pt x="330" y="40"/>
                  </a:lnTo>
                  <a:lnTo>
                    <a:pt x="335" y="40"/>
                  </a:lnTo>
                  <a:lnTo>
                    <a:pt x="340" y="35"/>
                  </a:lnTo>
                  <a:lnTo>
                    <a:pt x="350" y="30"/>
                  </a:lnTo>
                  <a:lnTo>
                    <a:pt x="355" y="35"/>
                  </a:lnTo>
                  <a:lnTo>
                    <a:pt x="355" y="40"/>
                  </a:lnTo>
                  <a:lnTo>
                    <a:pt x="360" y="35"/>
                  </a:lnTo>
                  <a:lnTo>
                    <a:pt x="365" y="40"/>
                  </a:lnTo>
                  <a:lnTo>
                    <a:pt x="365" y="40"/>
                  </a:lnTo>
                  <a:lnTo>
                    <a:pt x="365" y="45"/>
                  </a:lnTo>
                  <a:lnTo>
                    <a:pt x="375" y="50"/>
                  </a:lnTo>
                  <a:lnTo>
                    <a:pt x="375" y="55"/>
                  </a:lnTo>
                  <a:lnTo>
                    <a:pt x="375" y="60"/>
                  </a:lnTo>
                  <a:lnTo>
                    <a:pt x="375" y="60"/>
                  </a:lnTo>
                  <a:lnTo>
                    <a:pt x="380" y="60"/>
                  </a:lnTo>
                  <a:lnTo>
                    <a:pt x="385" y="66"/>
                  </a:lnTo>
                  <a:lnTo>
                    <a:pt x="390" y="60"/>
                  </a:lnTo>
                  <a:lnTo>
                    <a:pt x="390" y="60"/>
                  </a:lnTo>
                  <a:lnTo>
                    <a:pt x="395" y="60"/>
                  </a:lnTo>
                  <a:lnTo>
                    <a:pt x="400" y="60"/>
                  </a:lnTo>
                  <a:lnTo>
                    <a:pt x="405" y="66"/>
                  </a:lnTo>
                  <a:lnTo>
                    <a:pt x="405" y="66"/>
                  </a:lnTo>
                  <a:lnTo>
                    <a:pt x="400" y="71"/>
                  </a:lnTo>
                  <a:lnTo>
                    <a:pt x="400" y="71"/>
                  </a:lnTo>
                  <a:lnTo>
                    <a:pt x="400" y="76"/>
                  </a:lnTo>
                  <a:lnTo>
                    <a:pt x="405" y="76"/>
                  </a:lnTo>
                  <a:lnTo>
                    <a:pt x="405" y="76"/>
                  </a:lnTo>
                  <a:lnTo>
                    <a:pt x="405" y="81"/>
                  </a:lnTo>
                  <a:lnTo>
                    <a:pt x="400" y="86"/>
                  </a:lnTo>
                  <a:lnTo>
                    <a:pt x="400" y="101"/>
                  </a:lnTo>
                  <a:lnTo>
                    <a:pt x="400" y="101"/>
                  </a:lnTo>
                  <a:lnTo>
                    <a:pt x="405" y="106"/>
                  </a:lnTo>
                  <a:lnTo>
                    <a:pt x="405" y="111"/>
                  </a:lnTo>
                  <a:lnTo>
                    <a:pt x="405" y="111"/>
                  </a:lnTo>
                  <a:lnTo>
                    <a:pt x="400" y="116"/>
                  </a:lnTo>
                  <a:lnTo>
                    <a:pt x="400" y="121"/>
                  </a:lnTo>
                  <a:lnTo>
                    <a:pt x="400" y="121"/>
                  </a:lnTo>
                  <a:lnTo>
                    <a:pt x="400" y="121"/>
                  </a:lnTo>
                  <a:lnTo>
                    <a:pt x="395" y="126"/>
                  </a:lnTo>
                  <a:lnTo>
                    <a:pt x="395" y="126"/>
                  </a:lnTo>
                  <a:lnTo>
                    <a:pt x="390" y="131"/>
                  </a:lnTo>
                  <a:lnTo>
                    <a:pt x="390" y="131"/>
                  </a:lnTo>
                  <a:lnTo>
                    <a:pt x="390" y="131"/>
                  </a:lnTo>
                  <a:lnTo>
                    <a:pt x="385" y="131"/>
                  </a:lnTo>
                  <a:lnTo>
                    <a:pt x="385" y="131"/>
                  </a:lnTo>
                  <a:lnTo>
                    <a:pt x="375" y="131"/>
                  </a:lnTo>
                  <a:lnTo>
                    <a:pt x="375" y="131"/>
                  </a:lnTo>
                  <a:lnTo>
                    <a:pt x="375" y="131"/>
                  </a:lnTo>
                  <a:lnTo>
                    <a:pt x="375" y="131"/>
                  </a:lnTo>
                  <a:lnTo>
                    <a:pt x="375" y="136"/>
                  </a:lnTo>
                  <a:lnTo>
                    <a:pt x="375" y="14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8" name="Freeform 182"/>
            <p:cNvSpPr>
              <a:spLocks/>
            </p:cNvSpPr>
            <p:nvPr/>
          </p:nvSpPr>
          <p:spPr bwMode="auto">
            <a:xfrm>
              <a:off x="4833939" y="2668588"/>
              <a:ext cx="417513" cy="530225"/>
            </a:xfrm>
            <a:custGeom>
              <a:avLst/>
              <a:gdLst>
                <a:gd name="T0" fmla="*/ 263 w 263"/>
                <a:gd name="T1" fmla="*/ 223 h 334"/>
                <a:gd name="T2" fmla="*/ 243 w 263"/>
                <a:gd name="T3" fmla="*/ 228 h 334"/>
                <a:gd name="T4" fmla="*/ 227 w 263"/>
                <a:gd name="T5" fmla="*/ 253 h 334"/>
                <a:gd name="T6" fmla="*/ 233 w 263"/>
                <a:gd name="T7" fmla="*/ 268 h 334"/>
                <a:gd name="T8" fmla="*/ 233 w 263"/>
                <a:gd name="T9" fmla="*/ 283 h 334"/>
                <a:gd name="T10" fmla="*/ 217 w 263"/>
                <a:gd name="T11" fmla="*/ 288 h 334"/>
                <a:gd name="T12" fmla="*/ 187 w 263"/>
                <a:gd name="T13" fmla="*/ 299 h 334"/>
                <a:gd name="T14" fmla="*/ 167 w 263"/>
                <a:gd name="T15" fmla="*/ 309 h 334"/>
                <a:gd name="T16" fmla="*/ 141 w 263"/>
                <a:gd name="T17" fmla="*/ 304 h 334"/>
                <a:gd name="T18" fmla="*/ 136 w 263"/>
                <a:gd name="T19" fmla="*/ 299 h 334"/>
                <a:gd name="T20" fmla="*/ 146 w 263"/>
                <a:gd name="T21" fmla="*/ 283 h 334"/>
                <a:gd name="T22" fmla="*/ 136 w 263"/>
                <a:gd name="T23" fmla="*/ 293 h 334"/>
                <a:gd name="T24" fmla="*/ 126 w 263"/>
                <a:gd name="T25" fmla="*/ 304 h 334"/>
                <a:gd name="T26" fmla="*/ 106 w 263"/>
                <a:gd name="T27" fmla="*/ 304 h 334"/>
                <a:gd name="T28" fmla="*/ 106 w 263"/>
                <a:gd name="T29" fmla="*/ 288 h 334"/>
                <a:gd name="T30" fmla="*/ 101 w 263"/>
                <a:gd name="T31" fmla="*/ 293 h 334"/>
                <a:gd name="T32" fmla="*/ 91 w 263"/>
                <a:gd name="T33" fmla="*/ 314 h 334"/>
                <a:gd name="T34" fmla="*/ 81 w 263"/>
                <a:gd name="T35" fmla="*/ 329 h 334"/>
                <a:gd name="T36" fmla="*/ 76 w 263"/>
                <a:gd name="T37" fmla="*/ 324 h 334"/>
                <a:gd name="T38" fmla="*/ 65 w 263"/>
                <a:gd name="T39" fmla="*/ 319 h 334"/>
                <a:gd name="T40" fmla="*/ 65 w 263"/>
                <a:gd name="T41" fmla="*/ 304 h 334"/>
                <a:gd name="T42" fmla="*/ 76 w 263"/>
                <a:gd name="T43" fmla="*/ 278 h 334"/>
                <a:gd name="T44" fmla="*/ 65 w 263"/>
                <a:gd name="T45" fmla="*/ 288 h 334"/>
                <a:gd name="T46" fmla="*/ 60 w 263"/>
                <a:gd name="T47" fmla="*/ 293 h 334"/>
                <a:gd name="T48" fmla="*/ 40 w 263"/>
                <a:gd name="T49" fmla="*/ 273 h 334"/>
                <a:gd name="T50" fmla="*/ 40 w 263"/>
                <a:gd name="T51" fmla="*/ 258 h 334"/>
                <a:gd name="T52" fmla="*/ 40 w 263"/>
                <a:gd name="T53" fmla="*/ 248 h 334"/>
                <a:gd name="T54" fmla="*/ 10 w 263"/>
                <a:gd name="T55" fmla="*/ 202 h 334"/>
                <a:gd name="T56" fmla="*/ 0 w 263"/>
                <a:gd name="T57" fmla="*/ 197 h 334"/>
                <a:gd name="T58" fmla="*/ 10 w 263"/>
                <a:gd name="T59" fmla="*/ 182 h 334"/>
                <a:gd name="T60" fmla="*/ 25 w 263"/>
                <a:gd name="T61" fmla="*/ 131 h 334"/>
                <a:gd name="T62" fmla="*/ 35 w 263"/>
                <a:gd name="T63" fmla="*/ 126 h 334"/>
                <a:gd name="T64" fmla="*/ 45 w 263"/>
                <a:gd name="T65" fmla="*/ 96 h 334"/>
                <a:gd name="T66" fmla="*/ 60 w 263"/>
                <a:gd name="T67" fmla="*/ 81 h 334"/>
                <a:gd name="T68" fmla="*/ 76 w 263"/>
                <a:gd name="T69" fmla="*/ 81 h 334"/>
                <a:gd name="T70" fmla="*/ 71 w 263"/>
                <a:gd name="T71" fmla="*/ 71 h 334"/>
                <a:gd name="T72" fmla="*/ 86 w 263"/>
                <a:gd name="T73" fmla="*/ 71 h 334"/>
                <a:gd name="T74" fmla="*/ 111 w 263"/>
                <a:gd name="T75" fmla="*/ 71 h 334"/>
                <a:gd name="T76" fmla="*/ 106 w 263"/>
                <a:gd name="T77" fmla="*/ 66 h 334"/>
                <a:gd name="T78" fmla="*/ 116 w 263"/>
                <a:gd name="T79" fmla="*/ 61 h 334"/>
                <a:gd name="T80" fmla="*/ 116 w 263"/>
                <a:gd name="T81" fmla="*/ 50 h 334"/>
                <a:gd name="T82" fmla="*/ 116 w 263"/>
                <a:gd name="T83" fmla="*/ 40 h 334"/>
                <a:gd name="T84" fmla="*/ 131 w 263"/>
                <a:gd name="T85" fmla="*/ 40 h 334"/>
                <a:gd name="T86" fmla="*/ 136 w 263"/>
                <a:gd name="T87" fmla="*/ 35 h 334"/>
                <a:gd name="T88" fmla="*/ 141 w 263"/>
                <a:gd name="T89" fmla="*/ 25 h 334"/>
                <a:gd name="T90" fmla="*/ 157 w 263"/>
                <a:gd name="T91" fmla="*/ 10 h 334"/>
                <a:gd name="T92" fmla="*/ 177 w 263"/>
                <a:gd name="T93" fmla="*/ 0 h 334"/>
                <a:gd name="T94" fmla="*/ 192 w 263"/>
                <a:gd name="T95" fmla="*/ 20 h 334"/>
                <a:gd name="T96" fmla="*/ 207 w 263"/>
                <a:gd name="T97" fmla="*/ 30 h 334"/>
                <a:gd name="T98" fmla="*/ 207 w 263"/>
                <a:gd name="T99" fmla="*/ 40 h 334"/>
                <a:gd name="T100" fmla="*/ 197 w 263"/>
                <a:gd name="T101" fmla="*/ 61 h 334"/>
                <a:gd name="T102" fmla="*/ 202 w 263"/>
                <a:gd name="T103" fmla="*/ 81 h 334"/>
                <a:gd name="T104" fmla="*/ 192 w 263"/>
                <a:gd name="T105" fmla="*/ 96 h 334"/>
                <a:gd name="T106" fmla="*/ 197 w 263"/>
                <a:gd name="T107" fmla="*/ 111 h 334"/>
                <a:gd name="T108" fmla="*/ 222 w 263"/>
                <a:gd name="T109" fmla="*/ 106 h 334"/>
                <a:gd name="T110" fmla="*/ 238 w 263"/>
                <a:gd name="T111" fmla="*/ 142 h 334"/>
                <a:gd name="T112" fmla="*/ 243 w 263"/>
                <a:gd name="T113" fmla="*/ 162 h 334"/>
                <a:gd name="T114" fmla="*/ 238 w 263"/>
                <a:gd name="T115" fmla="*/ 177 h 334"/>
                <a:gd name="T116" fmla="*/ 263 w 263"/>
                <a:gd name="T117" fmla="*/ 202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3" h="334">
                  <a:moveTo>
                    <a:pt x="263" y="212"/>
                  </a:moveTo>
                  <a:lnTo>
                    <a:pt x="263" y="212"/>
                  </a:lnTo>
                  <a:lnTo>
                    <a:pt x="263" y="218"/>
                  </a:lnTo>
                  <a:lnTo>
                    <a:pt x="263" y="223"/>
                  </a:lnTo>
                  <a:lnTo>
                    <a:pt x="263" y="223"/>
                  </a:lnTo>
                  <a:lnTo>
                    <a:pt x="258" y="223"/>
                  </a:lnTo>
                  <a:lnTo>
                    <a:pt x="248" y="223"/>
                  </a:lnTo>
                  <a:lnTo>
                    <a:pt x="243" y="228"/>
                  </a:lnTo>
                  <a:lnTo>
                    <a:pt x="238" y="233"/>
                  </a:lnTo>
                  <a:lnTo>
                    <a:pt x="238" y="238"/>
                  </a:lnTo>
                  <a:lnTo>
                    <a:pt x="238" y="243"/>
                  </a:lnTo>
                  <a:lnTo>
                    <a:pt x="227" y="253"/>
                  </a:lnTo>
                  <a:lnTo>
                    <a:pt x="227" y="253"/>
                  </a:lnTo>
                  <a:lnTo>
                    <a:pt x="233" y="258"/>
                  </a:lnTo>
                  <a:lnTo>
                    <a:pt x="233" y="263"/>
                  </a:lnTo>
                  <a:lnTo>
                    <a:pt x="233" y="268"/>
                  </a:lnTo>
                  <a:lnTo>
                    <a:pt x="233" y="273"/>
                  </a:lnTo>
                  <a:lnTo>
                    <a:pt x="238" y="278"/>
                  </a:lnTo>
                  <a:lnTo>
                    <a:pt x="233" y="283"/>
                  </a:lnTo>
                  <a:lnTo>
                    <a:pt x="233" y="283"/>
                  </a:lnTo>
                  <a:lnTo>
                    <a:pt x="227" y="283"/>
                  </a:lnTo>
                  <a:lnTo>
                    <a:pt x="227" y="283"/>
                  </a:lnTo>
                  <a:lnTo>
                    <a:pt x="222" y="283"/>
                  </a:lnTo>
                  <a:lnTo>
                    <a:pt x="217" y="288"/>
                  </a:lnTo>
                  <a:lnTo>
                    <a:pt x="207" y="288"/>
                  </a:lnTo>
                  <a:lnTo>
                    <a:pt x="207" y="288"/>
                  </a:lnTo>
                  <a:lnTo>
                    <a:pt x="192" y="293"/>
                  </a:lnTo>
                  <a:lnTo>
                    <a:pt x="187" y="299"/>
                  </a:lnTo>
                  <a:lnTo>
                    <a:pt x="177" y="299"/>
                  </a:lnTo>
                  <a:lnTo>
                    <a:pt x="172" y="304"/>
                  </a:lnTo>
                  <a:lnTo>
                    <a:pt x="172" y="309"/>
                  </a:lnTo>
                  <a:lnTo>
                    <a:pt x="167" y="309"/>
                  </a:lnTo>
                  <a:lnTo>
                    <a:pt x="162" y="309"/>
                  </a:lnTo>
                  <a:lnTo>
                    <a:pt x="157" y="299"/>
                  </a:lnTo>
                  <a:lnTo>
                    <a:pt x="146" y="299"/>
                  </a:lnTo>
                  <a:lnTo>
                    <a:pt x="141" y="304"/>
                  </a:lnTo>
                  <a:lnTo>
                    <a:pt x="141" y="304"/>
                  </a:lnTo>
                  <a:lnTo>
                    <a:pt x="136" y="304"/>
                  </a:lnTo>
                  <a:lnTo>
                    <a:pt x="136" y="299"/>
                  </a:lnTo>
                  <a:lnTo>
                    <a:pt x="136" y="299"/>
                  </a:lnTo>
                  <a:lnTo>
                    <a:pt x="141" y="293"/>
                  </a:lnTo>
                  <a:lnTo>
                    <a:pt x="146" y="293"/>
                  </a:lnTo>
                  <a:lnTo>
                    <a:pt x="146" y="288"/>
                  </a:lnTo>
                  <a:lnTo>
                    <a:pt x="146" y="283"/>
                  </a:lnTo>
                  <a:lnTo>
                    <a:pt x="146" y="278"/>
                  </a:lnTo>
                  <a:lnTo>
                    <a:pt x="146" y="283"/>
                  </a:lnTo>
                  <a:lnTo>
                    <a:pt x="141" y="288"/>
                  </a:lnTo>
                  <a:lnTo>
                    <a:pt x="136" y="293"/>
                  </a:lnTo>
                  <a:lnTo>
                    <a:pt x="131" y="299"/>
                  </a:lnTo>
                  <a:lnTo>
                    <a:pt x="126" y="299"/>
                  </a:lnTo>
                  <a:lnTo>
                    <a:pt x="126" y="304"/>
                  </a:lnTo>
                  <a:lnTo>
                    <a:pt x="126" y="304"/>
                  </a:lnTo>
                  <a:lnTo>
                    <a:pt x="121" y="309"/>
                  </a:lnTo>
                  <a:lnTo>
                    <a:pt x="111" y="309"/>
                  </a:lnTo>
                  <a:lnTo>
                    <a:pt x="111" y="309"/>
                  </a:lnTo>
                  <a:lnTo>
                    <a:pt x="106" y="304"/>
                  </a:lnTo>
                  <a:lnTo>
                    <a:pt x="106" y="299"/>
                  </a:lnTo>
                  <a:lnTo>
                    <a:pt x="111" y="293"/>
                  </a:lnTo>
                  <a:lnTo>
                    <a:pt x="106" y="288"/>
                  </a:lnTo>
                  <a:lnTo>
                    <a:pt x="106" y="288"/>
                  </a:lnTo>
                  <a:lnTo>
                    <a:pt x="106" y="288"/>
                  </a:lnTo>
                  <a:lnTo>
                    <a:pt x="101" y="288"/>
                  </a:lnTo>
                  <a:lnTo>
                    <a:pt x="101" y="293"/>
                  </a:lnTo>
                  <a:lnTo>
                    <a:pt x="101" y="293"/>
                  </a:lnTo>
                  <a:lnTo>
                    <a:pt x="101" y="299"/>
                  </a:lnTo>
                  <a:lnTo>
                    <a:pt x="101" y="304"/>
                  </a:lnTo>
                  <a:lnTo>
                    <a:pt x="101" y="304"/>
                  </a:lnTo>
                  <a:lnTo>
                    <a:pt x="91" y="314"/>
                  </a:lnTo>
                  <a:lnTo>
                    <a:pt x="91" y="319"/>
                  </a:lnTo>
                  <a:lnTo>
                    <a:pt x="86" y="319"/>
                  </a:lnTo>
                  <a:lnTo>
                    <a:pt x="81" y="324"/>
                  </a:lnTo>
                  <a:lnTo>
                    <a:pt x="81" y="329"/>
                  </a:lnTo>
                  <a:lnTo>
                    <a:pt x="81" y="329"/>
                  </a:lnTo>
                  <a:lnTo>
                    <a:pt x="81" y="334"/>
                  </a:lnTo>
                  <a:lnTo>
                    <a:pt x="76" y="324"/>
                  </a:lnTo>
                  <a:lnTo>
                    <a:pt x="76" y="324"/>
                  </a:lnTo>
                  <a:lnTo>
                    <a:pt x="71" y="324"/>
                  </a:lnTo>
                  <a:lnTo>
                    <a:pt x="71" y="324"/>
                  </a:lnTo>
                  <a:lnTo>
                    <a:pt x="65" y="319"/>
                  </a:lnTo>
                  <a:lnTo>
                    <a:pt x="65" y="319"/>
                  </a:lnTo>
                  <a:lnTo>
                    <a:pt x="65" y="314"/>
                  </a:lnTo>
                  <a:lnTo>
                    <a:pt x="65" y="309"/>
                  </a:lnTo>
                  <a:lnTo>
                    <a:pt x="71" y="304"/>
                  </a:lnTo>
                  <a:lnTo>
                    <a:pt x="65" y="304"/>
                  </a:lnTo>
                  <a:lnTo>
                    <a:pt x="65" y="299"/>
                  </a:lnTo>
                  <a:lnTo>
                    <a:pt x="71" y="299"/>
                  </a:lnTo>
                  <a:lnTo>
                    <a:pt x="76" y="288"/>
                  </a:lnTo>
                  <a:lnTo>
                    <a:pt x="76" y="278"/>
                  </a:lnTo>
                  <a:lnTo>
                    <a:pt x="76" y="273"/>
                  </a:lnTo>
                  <a:lnTo>
                    <a:pt x="71" y="273"/>
                  </a:lnTo>
                  <a:lnTo>
                    <a:pt x="71" y="278"/>
                  </a:lnTo>
                  <a:lnTo>
                    <a:pt x="65" y="288"/>
                  </a:lnTo>
                  <a:lnTo>
                    <a:pt x="71" y="293"/>
                  </a:lnTo>
                  <a:lnTo>
                    <a:pt x="65" y="293"/>
                  </a:lnTo>
                  <a:lnTo>
                    <a:pt x="60" y="293"/>
                  </a:lnTo>
                  <a:lnTo>
                    <a:pt x="60" y="293"/>
                  </a:lnTo>
                  <a:lnTo>
                    <a:pt x="55" y="293"/>
                  </a:lnTo>
                  <a:lnTo>
                    <a:pt x="50" y="288"/>
                  </a:lnTo>
                  <a:lnTo>
                    <a:pt x="45" y="278"/>
                  </a:lnTo>
                  <a:lnTo>
                    <a:pt x="40" y="273"/>
                  </a:lnTo>
                  <a:lnTo>
                    <a:pt x="40" y="268"/>
                  </a:lnTo>
                  <a:lnTo>
                    <a:pt x="40" y="263"/>
                  </a:lnTo>
                  <a:lnTo>
                    <a:pt x="40" y="263"/>
                  </a:lnTo>
                  <a:lnTo>
                    <a:pt x="40" y="258"/>
                  </a:lnTo>
                  <a:lnTo>
                    <a:pt x="40" y="258"/>
                  </a:lnTo>
                  <a:lnTo>
                    <a:pt x="40" y="253"/>
                  </a:lnTo>
                  <a:lnTo>
                    <a:pt x="40" y="248"/>
                  </a:lnTo>
                  <a:lnTo>
                    <a:pt x="40" y="248"/>
                  </a:lnTo>
                  <a:lnTo>
                    <a:pt x="35" y="248"/>
                  </a:lnTo>
                  <a:lnTo>
                    <a:pt x="30" y="233"/>
                  </a:lnTo>
                  <a:lnTo>
                    <a:pt x="25" y="228"/>
                  </a:lnTo>
                  <a:lnTo>
                    <a:pt x="10" y="202"/>
                  </a:lnTo>
                  <a:lnTo>
                    <a:pt x="5" y="202"/>
                  </a:lnTo>
                  <a:lnTo>
                    <a:pt x="5" y="202"/>
                  </a:lnTo>
                  <a:lnTo>
                    <a:pt x="5" y="197"/>
                  </a:lnTo>
                  <a:lnTo>
                    <a:pt x="0" y="197"/>
                  </a:lnTo>
                  <a:lnTo>
                    <a:pt x="5" y="192"/>
                  </a:lnTo>
                  <a:lnTo>
                    <a:pt x="5" y="192"/>
                  </a:lnTo>
                  <a:lnTo>
                    <a:pt x="5" y="192"/>
                  </a:lnTo>
                  <a:lnTo>
                    <a:pt x="10" y="182"/>
                  </a:lnTo>
                  <a:lnTo>
                    <a:pt x="15" y="157"/>
                  </a:lnTo>
                  <a:lnTo>
                    <a:pt x="25" y="142"/>
                  </a:lnTo>
                  <a:lnTo>
                    <a:pt x="25" y="137"/>
                  </a:lnTo>
                  <a:lnTo>
                    <a:pt x="25" y="131"/>
                  </a:lnTo>
                  <a:lnTo>
                    <a:pt x="30" y="131"/>
                  </a:lnTo>
                  <a:lnTo>
                    <a:pt x="35" y="131"/>
                  </a:lnTo>
                  <a:lnTo>
                    <a:pt x="35" y="131"/>
                  </a:lnTo>
                  <a:lnTo>
                    <a:pt x="35" y="126"/>
                  </a:lnTo>
                  <a:lnTo>
                    <a:pt x="40" y="121"/>
                  </a:lnTo>
                  <a:lnTo>
                    <a:pt x="40" y="116"/>
                  </a:lnTo>
                  <a:lnTo>
                    <a:pt x="40" y="111"/>
                  </a:lnTo>
                  <a:lnTo>
                    <a:pt x="45" y="96"/>
                  </a:lnTo>
                  <a:lnTo>
                    <a:pt x="50" y="86"/>
                  </a:lnTo>
                  <a:lnTo>
                    <a:pt x="55" y="81"/>
                  </a:lnTo>
                  <a:lnTo>
                    <a:pt x="60" y="81"/>
                  </a:lnTo>
                  <a:lnTo>
                    <a:pt x="60" y="81"/>
                  </a:lnTo>
                  <a:lnTo>
                    <a:pt x="60" y="86"/>
                  </a:lnTo>
                  <a:lnTo>
                    <a:pt x="65" y="86"/>
                  </a:lnTo>
                  <a:lnTo>
                    <a:pt x="65" y="86"/>
                  </a:lnTo>
                  <a:lnTo>
                    <a:pt x="76" y="81"/>
                  </a:lnTo>
                  <a:lnTo>
                    <a:pt x="71" y="81"/>
                  </a:lnTo>
                  <a:lnTo>
                    <a:pt x="65" y="76"/>
                  </a:lnTo>
                  <a:lnTo>
                    <a:pt x="71" y="71"/>
                  </a:lnTo>
                  <a:lnTo>
                    <a:pt x="71" y="71"/>
                  </a:lnTo>
                  <a:lnTo>
                    <a:pt x="81" y="66"/>
                  </a:lnTo>
                  <a:lnTo>
                    <a:pt x="86" y="66"/>
                  </a:lnTo>
                  <a:lnTo>
                    <a:pt x="86" y="66"/>
                  </a:lnTo>
                  <a:lnTo>
                    <a:pt x="86" y="71"/>
                  </a:lnTo>
                  <a:lnTo>
                    <a:pt x="86" y="71"/>
                  </a:lnTo>
                  <a:lnTo>
                    <a:pt x="96" y="71"/>
                  </a:lnTo>
                  <a:lnTo>
                    <a:pt x="96" y="76"/>
                  </a:lnTo>
                  <a:lnTo>
                    <a:pt x="111" y="71"/>
                  </a:lnTo>
                  <a:lnTo>
                    <a:pt x="116" y="66"/>
                  </a:lnTo>
                  <a:lnTo>
                    <a:pt x="106" y="66"/>
                  </a:lnTo>
                  <a:lnTo>
                    <a:pt x="106" y="66"/>
                  </a:lnTo>
                  <a:lnTo>
                    <a:pt x="106" y="66"/>
                  </a:lnTo>
                  <a:lnTo>
                    <a:pt x="111" y="61"/>
                  </a:lnTo>
                  <a:lnTo>
                    <a:pt x="111" y="61"/>
                  </a:lnTo>
                  <a:lnTo>
                    <a:pt x="116" y="66"/>
                  </a:lnTo>
                  <a:lnTo>
                    <a:pt x="116" y="61"/>
                  </a:lnTo>
                  <a:lnTo>
                    <a:pt x="111" y="61"/>
                  </a:lnTo>
                  <a:lnTo>
                    <a:pt x="111" y="61"/>
                  </a:lnTo>
                  <a:lnTo>
                    <a:pt x="111" y="56"/>
                  </a:lnTo>
                  <a:lnTo>
                    <a:pt x="116" y="50"/>
                  </a:lnTo>
                  <a:lnTo>
                    <a:pt x="116" y="45"/>
                  </a:lnTo>
                  <a:lnTo>
                    <a:pt x="116" y="40"/>
                  </a:lnTo>
                  <a:lnTo>
                    <a:pt x="116" y="40"/>
                  </a:lnTo>
                  <a:lnTo>
                    <a:pt x="116" y="40"/>
                  </a:lnTo>
                  <a:lnTo>
                    <a:pt x="116" y="40"/>
                  </a:lnTo>
                  <a:lnTo>
                    <a:pt x="126" y="40"/>
                  </a:lnTo>
                  <a:lnTo>
                    <a:pt x="126" y="40"/>
                  </a:lnTo>
                  <a:lnTo>
                    <a:pt x="131" y="40"/>
                  </a:lnTo>
                  <a:lnTo>
                    <a:pt x="131" y="40"/>
                  </a:lnTo>
                  <a:lnTo>
                    <a:pt x="131" y="40"/>
                  </a:lnTo>
                  <a:lnTo>
                    <a:pt x="136" y="35"/>
                  </a:lnTo>
                  <a:lnTo>
                    <a:pt x="136" y="35"/>
                  </a:lnTo>
                  <a:lnTo>
                    <a:pt x="141" y="30"/>
                  </a:lnTo>
                  <a:lnTo>
                    <a:pt x="141" y="30"/>
                  </a:lnTo>
                  <a:lnTo>
                    <a:pt x="141" y="30"/>
                  </a:lnTo>
                  <a:lnTo>
                    <a:pt x="141" y="25"/>
                  </a:lnTo>
                  <a:lnTo>
                    <a:pt x="146" y="20"/>
                  </a:lnTo>
                  <a:lnTo>
                    <a:pt x="152" y="15"/>
                  </a:lnTo>
                  <a:lnTo>
                    <a:pt x="157" y="15"/>
                  </a:lnTo>
                  <a:lnTo>
                    <a:pt x="157" y="10"/>
                  </a:lnTo>
                  <a:lnTo>
                    <a:pt x="167" y="10"/>
                  </a:lnTo>
                  <a:lnTo>
                    <a:pt x="172" y="5"/>
                  </a:lnTo>
                  <a:lnTo>
                    <a:pt x="177" y="0"/>
                  </a:lnTo>
                  <a:lnTo>
                    <a:pt x="177" y="0"/>
                  </a:lnTo>
                  <a:lnTo>
                    <a:pt x="177" y="0"/>
                  </a:lnTo>
                  <a:lnTo>
                    <a:pt x="182" y="15"/>
                  </a:lnTo>
                  <a:lnTo>
                    <a:pt x="187" y="15"/>
                  </a:lnTo>
                  <a:lnTo>
                    <a:pt x="192" y="20"/>
                  </a:lnTo>
                  <a:lnTo>
                    <a:pt x="192" y="25"/>
                  </a:lnTo>
                  <a:lnTo>
                    <a:pt x="197" y="30"/>
                  </a:lnTo>
                  <a:lnTo>
                    <a:pt x="202" y="30"/>
                  </a:lnTo>
                  <a:lnTo>
                    <a:pt x="207" y="30"/>
                  </a:lnTo>
                  <a:lnTo>
                    <a:pt x="212" y="35"/>
                  </a:lnTo>
                  <a:lnTo>
                    <a:pt x="207" y="35"/>
                  </a:lnTo>
                  <a:lnTo>
                    <a:pt x="212" y="35"/>
                  </a:lnTo>
                  <a:lnTo>
                    <a:pt x="207" y="40"/>
                  </a:lnTo>
                  <a:lnTo>
                    <a:pt x="212" y="45"/>
                  </a:lnTo>
                  <a:lnTo>
                    <a:pt x="197" y="56"/>
                  </a:lnTo>
                  <a:lnTo>
                    <a:pt x="197" y="56"/>
                  </a:lnTo>
                  <a:lnTo>
                    <a:pt x="197" y="61"/>
                  </a:lnTo>
                  <a:lnTo>
                    <a:pt x="192" y="66"/>
                  </a:lnTo>
                  <a:lnTo>
                    <a:pt x="197" y="71"/>
                  </a:lnTo>
                  <a:lnTo>
                    <a:pt x="197" y="76"/>
                  </a:lnTo>
                  <a:lnTo>
                    <a:pt x="202" y="81"/>
                  </a:lnTo>
                  <a:lnTo>
                    <a:pt x="197" y="81"/>
                  </a:lnTo>
                  <a:lnTo>
                    <a:pt x="192" y="91"/>
                  </a:lnTo>
                  <a:lnTo>
                    <a:pt x="192" y="91"/>
                  </a:lnTo>
                  <a:lnTo>
                    <a:pt x="192" y="96"/>
                  </a:lnTo>
                  <a:lnTo>
                    <a:pt x="197" y="101"/>
                  </a:lnTo>
                  <a:lnTo>
                    <a:pt x="197" y="101"/>
                  </a:lnTo>
                  <a:lnTo>
                    <a:pt x="192" y="106"/>
                  </a:lnTo>
                  <a:lnTo>
                    <a:pt x="197" y="111"/>
                  </a:lnTo>
                  <a:lnTo>
                    <a:pt x="202" y="116"/>
                  </a:lnTo>
                  <a:lnTo>
                    <a:pt x="207" y="116"/>
                  </a:lnTo>
                  <a:lnTo>
                    <a:pt x="217" y="106"/>
                  </a:lnTo>
                  <a:lnTo>
                    <a:pt x="222" y="106"/>
                  </a:lnTo>
                  <a:lnTo>
                    <a:pt x="222" y="101"/>
                  </a:lnTo>
                  <a:lnTo>
                    <a:pt x="227" y="116"/>
                  </a:lnTo>
                  <a:lnTo>
                    <a:pt x="238" y="121"/>
                  </a:lnTo>
                  <a:lnTo>
                    <a:pt x="238" y="142"/>
                  </a:lnTo>
                  <a:lnTo>
                    <a:pt x="233" y="152"/>
                  </a:lnTo>
                  <a:lnTo>
                    <a:pt x="233" y="152"/>
                  </a:lnTo>
                  <a:lnTo>
                    <a:pt x="243" y="157"/>
                  </a:lnTo>
                  <a:lnTo>
                    <a:pt x="243" y="162"/>
                  </a:lnTo>
                  <a:lnTo>
                    <a:pt x="243" y="162"/>
                  </a:lnTo>
                  <a:lnTo>
                    <a:pt x="243" y="167"/>
                  </a:lnTo>
                  <a:lnTo>
                    <a:pt x="238" y="172"/>
                  </a:lnTo>
                  <a:lnTo>
                    <a:pt x="238" y="177"/>
                  </a:lnTo>
                  <a:lnTo>
                    <a:pt x="243" y="182"/>
                  </a:lnTo>
                  <a:lnTo>
                    <a:pt x="253" y="192"/>
                  </a:lnTo>
                  <a:lnTo>
                    <a:pt x="258" y="197"/>
                  </a:lnTo>
                  <a:lnTo>
                    <a:pt x="263" y="202"/>
                  </a:lnTo>
                  <a:lnTo>
                    <a:pt x="263" y="21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9" name="Freeform 183"/>
            <p:cNvSpPr>
              <a:spLocks/>
            </p:cNvSpPr>
            <p:nvPr/>
          </p:nvSpPr>
          <p:spPr bwMode="auto">
            <a:xfrm>
              <a:off x="5130801" y="2981325"/>
              <a:ext cx="666750" cy="442913"/>
            </a:xfrm>
            <a:custGeom>
              <a:avLst/>
              <a:gdLst>
                <a:gd name="T0" fmla="*/ 360 w 420"/>
                <a:gd name="T1" fmla="*/ 26 h 279"/>
                <a:gd name="T2" fmla="*/ 365 w 420"/>
                <a:gd name="T3" fmla="*/ 41 h 279"/>
                <a:gd name="T4" fmla="*/ 380 w 420"/>
                <a:gd name="T5" fmla="*/ 61 h 279"/>
                <a:gd name="T6" fmla="*/ 385 w 420"/>
                <a:gd name="T7" fmla="*/ 81 h 279"/>
                <a:gd name="T8" fmla="*/ 390 w 420"/>
                <a:gd name="T9" fmla="*/ 91 h 279"/>
                <a:gd name="T10" fmla="*/ 410 w 420"/>
                <a:gd name="T11" fmla="*/ 102 h 279"/>
                <a:gd name="T12" fmla="*/ 420 w 420"/>
                <a:gd name="T13" fmla="*/ 122 h 279"/>
                <a:gd name="T14" fmla="*/ 400 w 420"/>
                <a:gd name="T15" fmla="*/ 122 h 279"/>
                <a:gd name="T16" fmla="*/ 385 w 420"/>
                <a:gd name="T17" fmla="*/ 127 h 279"/>
                <a:gd name="T18" fmla="*/ 360 w 420"/>
                <a:gd name="T19" fmla="*/ 142 h 279"/>
                <a:gd name="T20" fmla="*/ 344 w 420"/>
                <a:gd name="T21" fmla="*/ 152 h 279"/>
                <a:gd name="T22" fmla="*/ 324 w 420"/>
                <a:gd name="T23" fmla="*/ 162 h 279"/>
                <a:gd name="T24" fmla="*/ 279 w 420"/>
                <a:gd name="T25" fmla="*/ 172 h 279"/>
                <a:gd name="T26" fmla="*/ 268 w 420"/>
                <a:gd name="T27" fmla="*/ 152 h 279"/>
                <a:gd name="T28" fmla="*/ 248 w 420"/>
                <a:gd name="T29" fmla="*/ 167 h 279"/>
                <a:gd name="T30" fmla="*/ 238 w 420"/>
                <a:gd name="T31" fmla="*/ 183 h 279"/>
                <a:gd name="T32" fmla="*/ 273 w 420"/>
                <a:gd name="T33" fmla="*/ 208 h 279"/>
                <a:gd name="T34" fmla="*/ 289 w 420"/>
                <a:gd name="T35" fmla="*/ 228 h 279"/>
                <a:gd name="T36" fmla="*/ 289 w 420"/>
                <a:gd name="T37" fmla="*/ 248 h 279"/>
                <a:gd name="T38" fmla="*/ 258 w 420"/>
                <a:gd name="T39" fmla="*/ 264 h 279"/>
                <a:gd name="T40" fmla="*/ 248 w 420"/>
                <a:gd name="T41" fmla="*/ 274 h 279"/>
                <a:gd name="T42" fmla="*/ 233 w 420"/>
                <a:gd name="T43" fmla="*/ 269 h 279"/>
                <a:gd name="T44" fmla="*/ 238 w 420"/>
                <a:gd name="T45" fmla="*/ 253 h 279"/>
                <a:gd name="T46" fmla="*/ 228 w 420"/>
                <a:gd name="T47" fmla="*/ 238 h 279"/>
                <a:gd name="T48" fmla="*/ 218 w 420"/>
                <a:gd name="T49" fmla="*/ 213 h 279"/>
                <a:gd name="T50" fmla="*/ 223 w 420"/>
                <a:gd name="T51" fmla="*/ 198 h 279"/>
                <a:gd name="T52" fmla="*/ 203 w 420"/>
                <a:gd name="T53" fmla="*/ 188 h 279"/>
                <a:gd name="T54" fmla="*/ 187 w 420"/>
                <a:gd name="T55" fmla="*/ 188 h 279"/>
                <a:gd name="T56" fmla="*/ 172 w 420"/>
                <a:gd name="T57" fmla="*/ 193 h 279"/>
                <a:gd name="T58" fmla="*/ 142 w 420"/>
                <a:gd name="T59" fmla="*/ 188 h 279"/>
                <a:gd name="T60" fmla="*/ 122 w 420"/>
                <a:gd name="T61" fmla="*/ 183 h 279"/>
                <a:gd name="T62" fmla="*/ 106 w 420"/>
                <a:gd name="T63" fmla="*/ 183 h 279"/>
                <a:gd name="T64" fmla="*/ 96 w 420"/>
                <a:gd name="T65" fmla="*/ 203 h 279"/>
                <a:gd name="T66" fmla="*/ 66 w 420"/>
                <a:gd name="T67" fmla="*/ 183 h 279"/>
                <a:gd name="T68" fmla="*/ 61 w 420"/>
                <a:gd name="T69" fmla="*/ 167 h 279"/>
                <a:gd name="T70" fmla="*/ 35 w 420"/>
                <a:gd name="T71" fmla="*/ 162 h 279"/>
                <a:gd name="T72" fmla="*/ 30 w 420"/>
                <a:gd name="T73" fmla="*/ 147 h 279"/>
                <a:gd name="T74" fmla="*/ 15 w 420"/>
                <a:gd name="T75" fmla="*/ 137 h 279"/>
                <a:gd name="T76" fmla="*/ 10 w 420"/>
                <a:gd name="T77" fmla="*/ 112 h 279"/>
                <a:gd name="T78" fmla="*/ 35 w 420"/>
                <a:gd name="T79" fmla="*/ 86 h 279"/>
                <a:gd name="T80" fmla="*/ 51 w 420"/>
                <a:gd name="T81" fmla="*/ 81 h 279"/>
                <a:gd name="T82" fmla="*/ 40 w 420"/>
                <a:gd name="T83" fmla="*/ 56 h 279"/>
                <a:gd name="T84" fmla="*/ 56 w 420"/>
                <a:gd name="T85" fmla="*/ 31 h 279"/>
                <a:gd name="T86" fmla="*/ 81 w 420"/>
                <a:gd name="T87" fmla="*/ 26 h 279"/>
                <a:gd name="T88" fmla="*/ 116 w 420"/>
                <a:gd name="T89" fmla="*/ 26 h 279"/>
                <a:gd name="T90" fmla="*/ 142 w 420"/>
                <a:gd name="T91" fmla="*/ 21 h 279"/>
                <a:gd name="T92" fmla="*/ 152 w 420"/>
                <a:gd name="T93" fmla="*/ 5 h 279"/>
                <a:gd name="T94" fmla="*/ 167 w 420"/>
                <a:gd name="T95" fmla="*/ 10 h 279"/>
                <a:gd name="T96" fmla="*/ 187 w 420"/>
                <a:gd name="T97" fmla="*/ 26 h 279"/>
                <a:gd name="T98" fmla="*/ 197 w 420"/>
                <a:gd name="T99" fmla="*/ 31 h 279"/>
                <a:gd name="T100" fmla="*/ 197 w 420"/>
                <a:gd name="T101" fmla="*/ 15 h 279"/>
                <a:gd name="T102" fmla="*/ 208 w 420"/>
                <a:gd name="T103" fmla="*/ 21 h 279"/>
                <a:gd name="T104" fmla="*/ 218 w 420"/>
                <a:gd name="T105" fmla="*/ 26 h 279"/>
                <a:gd name="T106" fmla="*/ 238 w 420"/>
                <a:gd name="T107" fmla="*/ 15 h 279"/>
                <a:gd name="T108" fmla="*/ 273 w 420"/>
                <a:gd name="T109" fmla="*/ 15 h 279"/>
                <a:gd name="T110" fmla="*/ 309 w 420"/>
                <a:gd name="T111" fmla="*/ 21 h 279"/>
                <a:gd name="T112" fmla="*/ 319 w 420"/>
                <a:gd name="T113"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0" h="279">
                  <a:moveTo>
                    <a:pt x="319" y="0"/>
                  </a:moveTo>
                  <a:lnTo>
                    <a:pt x="319" y="0"/>
                  </a:lnTo>
                  <a:lnTo>
                    <a:pt x="319" y="0"/>
                  </a:lnTo>
                  <a:lnTo>
                    <a:pt x="319" y="0"/>
                  </a:lnTo>
                  <a:lnTo>
                    <a:pt x="360" y="26"/>
                  </a:lnTo>
                  <a:lnTo>
                    <a:pt x="365" y="31"/>
                  </a:lnTo>
                  <a:lnTo>
                    <a:pt x="365" y="31"/>
                  </a:lnTo>
                  <a:lnTo>
                    <a:pt x="365" y="36"/>
                  </a:lnTo>
                  <a:lnTo>
                    <a:pt x="365" y="36"/>
                  </a:lnTo>
                  <a:lnTo>
                    <a:pt x="365" y="41"/>
                  </a:lnTo>
                  <a:lnTo>
                    <a:pt x="370" y="41"/>
                  </a:lnTo>
                  <a:lnTo>
                    <a:pt x="375" y="46"/>
                  </a:lnTo>
                  <a:lnTo>
                    <a:pt x="375" y="51"/>
                  </a:lnTo>
                  <a:lnTo>
                    <a:pt x="380" y="56"/>
                  </a:lnTo>
                  <a:lnTo>
                    <a:pt x="380" y="61"/>
                  </a:lnTo>
                  <a:lnTo>
                    <a:pt x="385" y="71"/>
                  </a:lnTo>
                  <a:lnTo>
                    <a:pt x="385" y="76"/>
                  </a:lnTo>
                  <a:lnTo>
                    <a:pt x="385" y="76"/>
                  </a:lnTo>
                  <a:lnTo>
                    <a:pt x="385" y="81"/>
                  </a:lnTo>
                  <a:lnTo>
                    <a:pt x="385" y="81"/>
                  </a:lnTo>
                  <a:lnTo>
                    <a:pt x="390" y="81"/>
                  </a:lnTo>
                  <a:lnTo>
                    <a:pt x="390" y="86"/>
                  </a:lnTo>
                  <a:lnTo>
                    <a:pt x="385" y="86"/>
                  </a:lnTo>
                  <a:lnTo>
                    <a:pt x="390" y="86"/>
                  </a:lnTo>
                  <a:lnTo>
                    <a:pt x="390" y="91"/>
                  </a:lnTo>
                  <a:lnTo>
                    <a:pt x="395" y="96"/>
                  </a:lnTo>
                  <a:lnTo>
                    <a:pt x="400" y="96"/>
                  </a:lnTo>
                  <a:lnTo>
                    <a:pt x="400" y="96"/>
                  </a:lnTo>
                  <a:lnTo>
                    <a:pt x="405" y="102"/>
                  </a:lnTo>
                  <a:lnTo>
                    <a:pt x="410" y="102"/>
                  </a:lnTo>
                  <a:lnTo>
                    <a:pt x="410" y="107"/>
                  </a:lnTo>
                  <a:lnTo>
                    <a:pt x="410" y="112"/>
                  </a:lnTo>
                  <a:lnTo>
                    <a:pt x="410" y="112"/>
                  </a:lnTo>
                  <a:lnTo>
                    <a:pt x="415" y="117"/>
                  </a:lnTo>
                  <a:lnTo>
                    <a:pt x="420" y="122"/>
                  </a:lnTo>
                  <a:lnTo>
                    <a:pt x="420" y="122"/>
                  </a:lnTo>
                  <a:lnTo>
                    <a:pt x="420" y="127"/>
                  </a:lnTo>
                  <a:lnTo>
                    <a:pt x="420" y="127"/>
                  </a:lnTo>
                  <a:lnTo>
                    <a:pt x="405" y="127"/>
                  </a:lnTo>
                  <a:lnTo>
                    <a:pt x="400" y="122"/>
                  </a:lnTo>
                  <a:lnTo>
                    <a:pt x="395" y="122"/>
                  </a:lnTo>
                  <a:lnTo>
                    <a:pt x="390" y="117"/>
                  </a:lnTo>
                  <a:lnTo>
                    <a:pt x="385" y="117"/>
                  </a:lnTo>
                  <a:lnTo>
                    <a:pt x="385" y="117"/>
                  </a:lnTo>
                  <a:lnTo>
                    <a:pt x="385" y="127"/>
                  </a:lnTo>
                  <a:lnTo>
                    <a:pt x="380" y="132"/>
                  </a:lnTo>
                  <a:lnTo>
                    <a:pt x="380" y="132"/>
                  </a:lnTo>
                  <a:lnTo>
                    <a:pt x="380" y="137"/>
                  </a:lnTo>
                  <a:lnTo>
                    <a:pt x="365" y="142"/>
                  </a:lnTo>
                  <a:lnTo>
                    <a:pt x="360" y="142"/>
                  </a:lnTo>
                  <a:lnTo>
                    <a:pt x="354" y="142"/>
                  </a:lnTo>
                  <a:lnTo>
                    <a:pt x="349" y="147"/>
                  </a:lnTo>
                  <a:lnTo>
                    <a:pt x="344" y="147"/>
                  </a:lnTo>
                  <a:lnTo>
                    <a:pt x="344" y="152"/>
                  </a:lnTo>
                  <a:lnTo>
                    <a:pt x="344" y="152"/>
                  </a:lnTo>
                  <a:lnTo>
                    <a:pt x="344" y="157"/>
                  </a:lnTo>
                  <a:lnTo>
                    <a:pt x="339" y="157"/>
                  </a:lnTo>
                  <a:lnTo>
                    <a:pt x="339" y="162"/>
                  </a:lnTo>
                  <a:lnTo>
                    <a:pt x="334" y="162"/>
                  </a:lnTo>
                  <a:lnTo>
                    <a:pt x="324" y="162"/>
                  </a:lnTo>
                  <a:lnTo>
                    <a:pt x="299" y="162"/>
                  </a:lnTo>
                  <a:lnTo>
                    <a:pt x="294" y="172"/>
                  </a:lnTo>
                  <a:lnTo>
                    <a:pt x="294" y="172"/>
                  </a:lnTo>
                  <a:lnTo>
                    <a:pt x="289" y="172"/>
                  </a:lnTo>
                  <a:lnTo>
                    <a:pt x="279" y="172"/>
                  </a:lnTo>
                  <a:lnTo>
                    <a:pt x="279" y="167"/>
                  </a:lnTo>
                  <a:lnTo>
                    <a:pt x="279" y="162"/>
                  </a:lnTo>
                  <a:lnTo>
                    <a:pt x="279" y="157"/>
                  </a:lnTo>
                  <a:lnTo>
                    <a:pt x="273" y="152"/>
                  </a:lnTo>
                  <a:lnTo>
                    <a:pt x="268" y="152"/>
                  </a:lnTo>
                  <a:lnTo>
                    <a:pt x="263" y="152"/>
                  </a:lnTo>
                  <a:lnTo>
                    <a:pt x="258" y="157"/>
                  </a:lnTo>
                  <a:lnTo>
                    <a:pt x="253" y="157"/>
                  </a:lnTo>
                  <a:lnTo>
                    <a:pt x="248" y="162"/>
                  </a:lnTo>
                  <a:lnTo>
                    <a:pt x="248" y="167"/>
                  </a:lnTo>
                  <a:lnTo>
                    <a:pt x="248" y="172"/>
                  </a:lnTo>
                  <a:lnTo>
                    <a:pt x="243" y="172"/>
                  </a:lnTo>
                  <a:lnTo>
                    <a:pt x="238" y="172"/>
                  </a:lnTo>
                  <a:lnTo>
                    <a:pt x="238" y="172"/>
                  </a:lnTo>
                  <a:lnTo>
                    <a:pt x="238" y="183"/>
                  </a:lnTo>
                  <a:lnTo>
                    <a:pt x="238" y="193"/>
                  </a:lnTo>
                  <a:lnTo>
                    <a:pt x="248" y="203"/>
                  </a:lnTo>
                  <a:lnTo>
                    <a:pt x="253" y="208"/>
                  </a:lnTo>
                  <a:lnTo>
                    <a:pt x="263" y="208"/>
                  </a:lnTo>
                  <a:lnTo>
                    <a:pt x="273" y="208"/>
                  </a:lnTo>
                  <a:lnTo>
                    <a:pt x="284" y="203"/>
                  </a:lnTo>
                  <a:lnTo>
                    <a:pt x="289" y="208"/>
                  </a:lnTo>
                  <a:lnTo>
                    <a:pt x="289" y="218"/>
                  </a:lnTo>
                  <a:lnTo>
                    <a:pt x="294" y="223"/>
                  </a:lnTo>
                  <a:lnTo>
                    <a:pt x="289" y="228"/>
                  </a:lnTo>
                  <a:lnTo>
                    <a:pt x="289" y="238"/>
                  </a:lnTo>
                  <a:lnTo>
                    <a:pt x="284" y="243"/>
                  </a:lnTo>
                  <a:lnTo>
                    <a:pt x="284" y="243"/>
                  </a:lnTo>
                  <a:lnTo>
                    <a:pt x="289" y="248"/>
                  </a:lnTo>
                  <a:lnTo>
                    <a:pt x="289" y="248"/>
                  </a:lnTo>
                  <a:lnTo>
                    <a:pt x="279" y="253"/>
                  </a:lnTo>
                  <a:lnTo>
                    <a:pt x="273" y="258"/>
                  </a:lnTo>
                  <a:lnTo>
                    <a:pt x="258" y="253"/>
                  </a:lnTo>
                  <a:lnTo>
                    <a:pt x="258" y="258"/>
                  </a:lnTo>
                  <a:lnTo>
                    <a:pt x="258" y="264"/>
                  </a:lnTo>
                  <a:lnTo>
                    <a:pt x="263" y="274"/>
                  </a:lnTo>
                  <a:lnTo>
                    <a:pt x="258" y="274"/>
                  </a:lnTo>
                  <a:lnTo>
                    <a:pt x="253" y="274"/>
                  </a:lnTo>
                  <a:lnTo>
                    <a:pt x="253" y="274"/>
                  </a:lnTo>
                  <a:lnTo>
                    <a:pt x="248" y="274"/>
                  </a:lnTo>
                  <a:lnTo>
                    <a:pt x="243" y="274"/>
                  </a:lnTo>
                  <a:lnTo>
                    <a:pt x="238" y="279"/>
                  </a:lnTo>
                  <a:lnTo>
                    <a:pt x="233" y="279"/>
                  </a:lnTo>
                  <a:lnTo>
                    <a:pt x="233" y="274"/>
                  </a:lnTo>
                  <a:lnTo>
                    <a:pt x="233" y="269"/>
                  </a:lnTo>
                  <a:lnTo>
                    <a:pt x="233" y="264"/>
                  </a:lnTo>
                  <a:lnTo>
                    <a:pt x="238" y="258"/>
                  </a:lnTo>
                  <a:lnTo>
                    <a:pt x="238" y="258"/>
                  </a:lnTo>
                  <a:lnTo>
                    <a:pt x="238" y="253"/>
                  </a:lnTo>
                  <a:lnTo>
                    <a:pt x="238" y="253"/>
                  </a:lnTo>
                  <a:lnTo>
                    <a:pt x="233" y="248"/>
                  </a:lnTo>
                  <a:lnTo>
                    <a:pt x="228" y="243"/>
                  </a:lnTo>
                  <a:lnTo>
                    <a:pt x="223" y="243"/>
                  </a:lnTo>
                  <a:lnTo>
                    <a:pt x="223" y="238"/>
                  </a:lnTo>
                  <a:lnTo>
                    <a:pt x="228" y="238"/>
                  </a:lnTo>
                  <a:lnTo>
                    <a:pt x="228" y="233"/>
                  </a:lnTo>
                  <a:lnTo>
                    <a:pt x="223" y="233"/>
                  </a:lnTo>
                  <a:lnTo>
                    <a:pt x="223" y="228"/>
                  </a:lnTo>
                  <a:lnTo>
                    <a:pt x="223" y="218"/>
                  </a:lnTo>
                  <a:lnTo>
                    <a:pt x="218" y="213"/>
                  </a:lnTo>
                  <a:lnTo>
                    <a:pt x="218" y="208"/>
                  </a:lnTo>
                  <a:lnTo>
                    <a:pt x="218" y="208"/>
                  </a:lnTo>
                  <a:lnTo>
                    <a:pt x="223" y="208"/>
                  </a:lnTo>
                  <a:lnTo>
                    <a:pt x="223" y="203"/>
                  </a:lnTo>
                  <a:lnTo>
                    <a:pt x="223" y="198"/>
                  </a:lnTo>
                  <a:lnTo>
                    <a:pt x="228" y="193"/>
                  </a:lnTo>
                  <a:lnTo>
                    <a:pt x="228" y="188"/>
                  </a:lnTo>
                  <a:lnTo>
                    <a:pt x="218" y="183"/>
                  </a:lnTo>
                  <a:lnTo>
                    <a:pt x="208" y="183"/>
                  </a:lnTo>
                  <a:lnTo>
                    <a:pt x="203" y="188"/>
                  </a:lnTo>
                  <a:lnTo>
                    <a:pt x="203" y="188"/>
                  </a:lnTo>
                  <a:lnTo>
                    <a:pt x="203" y="193"/>
                  </a:lnTo>
                  <a:lnTo>
                    <a:pt x="197" y="193"/>
                  </a:lnTo>
                  <a:lnTo>
                    <a:pt x="187" y="193"/>
                  </a:lnTo>
                  <a:lnTo>
                    <a:pt x="187" y="188"/>
                  </a:lnTo>
                  <a:lnTo>
                    <a:pt x="182" y="183"/>
                  </a:lnTo>
                  <a:lnTo>
                    <a:pt x="182" y="188"/>
                  </a:lnTo>
                  <a:lnTo>
                    <a:pt x="177" y="193"/>
                  </a:lnTo>
                  <a:lnTo>
                    <a:pt x="177" y="193"/>
                  </a:lnTo>
                  <a:lnTo>
                    <a:pt x="172" y="193"/>
                  </a:lnTo>
                  <a:lnTo>
                    <a:pt x="162" y="193"/>
                  </a:lnTo>
                  <a:lnTo>
                    <a:pt x="152" y="193"/>
                  </a:lnTo>
                  <a:lnTo>
                    <a:pt x="147" y="193"/>
                  </a:lnTo>
                  <a:lnTo>
                    <a:pt x="147" y="188"/>
                  </a:lnTo>
                  <a:lnTo>
                    <a:pt x="142" y="188"/>
                  </a:lnTo>
                  <a:lnTo>
                    <a:pt x="137" y="183"/>
                  </a:lnTo>
                  <a:lnTo>
                    <a:pt x="137" y="183"/>
                  </a:lnTo>
                  <a:lnTo>
                    <a:pt x="127" y="183"/>
                  </a:lnTo>
                  <a:lnTo>
                    <a:pt x="127" y="183"/>
                  </a:lnTo>
                  <a:lnTo>
                    <a:pt x="122" y="183"/>
                  </a:lnTo>
                  <a:lnTo>
                    <a:pt x="122" y="172"/>
                  </a:lnTo>
                  <a:lnTo>
                    <a:pt x="116" y="177"/>
                  </a:lnTo>
                  <a:lnTo>
                    <a:pt x="111" y="177"/>
                  </a:lnTo>
                  <a:lnTo>
                    <a:pt x="106" y="177"/>
                  </a:lnTo>
                  <a:lnTo>
                    <a:pt x="106" y="183"/>
                  </a:lnTo>
                  <a:lnTo>
                    <a:pt x="101" y="188"/>
                  </a:lnTo>
                  <a:lnTo>
                    <a:pt x="106" y="193"/>
                  </a:lnTo>
                  <a:lnTo>
                    <a:pt x="106" y="198"/>
                  </a:lnTo>
                  <a:lnTo>
                    <a:pt x="101" y="203"/>
                  </a:lnTo>
                  <a:lnTo>
                    <a:pt x="96" y="203"/>
                  </a:lnTo>
                  <a:lnTo>
                    <a:pt x="91" y="208"/>
                  </a:lnTo>
                  <a:lnTo>
                    <a:pt x="86" y="203"/>
                  </a:lnTo>
                  <a:lnTo>
                    <a:pt x="81" y="198"/>
                  </a:lnTo>
                  <a:lnTo>
                    <a:pt x="81" y="188"/>
                  </a:lnTo>
                  <a:lnTo>
                    <a:pt x="66" y="183"/>
                  </a:lnTo>
                  <a:lnTo>
                    <a:pt x="66" y="177"/>
                  </a:lnTo>
                  <a:lnTo>
                    <a:pt x="66" y="172"/>
                  </a:lnTo>
                  <a:lnTo>
                    <a:pt x="61" y="172"/>
                  </a:lnTo>
                  <a:lnTo>
                    <a:pt x="61" y="172"/>
                  </a:lnTo>
                  <a:lnTo>
                    <a:pt x="61" y="167"/>
                  </a:lnTo>
                  <a:lnTo>
                    <a:pt x="51" y="172"/>
                  </a:lnTo>
                  <a:lnTo>
                    <a:pt x="46" y="172"/>
                  </a:lnTo>
                  <a:lnTo>
                    <a:pt x="46" y="162"/>
                  </a:lnTo>
                  <a:lnTo>
                    <a:pt x="40" y="162"/>
                  </a:lnTo>
                  <a:lnTo>
                    <a:pt x="35" y="162"/>
                  </a:lnTo>
                  <a:lnTo>
                    <a:pt x="40" y="157"/>
                  </a:lnTo>
                  <a:lnTo>
                    <a:pt x="35" y="152"/>
                  </a:lnTo>
                  <a:lnTo>
                    <a:pt x="35" y="152"/>
                  </a:lnTo>
                  <a:lnTo>
                    <a:pt x="35" y="147"/>
                  </a:lnTo>
                  <a:lnTo>
                    <a:pt x="30" y="147"/>
                  </a:lnTo>
                  <a:lnTo>
                    <a:pt x="25" y="147"/>
                  </a:lnTo>
                  <a:lnTo>
                    <a:pt x="20" y="147"/>
                  </a:lnTo>
                  <a:lnTo>
                    <a:pt x="20" y="147"/>
                  </a:lnTo>
                  <a:lnTo>
                    <a:pt x="20" y="137"/>
                  </a:lnTo>
                  <a:lnTo>
                    <a:pt x="15" y="137"/>
                  </a:lnTo>
                  <a:lnTo>
                    <a:pt x="10" y="132"/>
                  </a:lnTo>
                  <a:lnTo>
                    <a:pt x="5" y="127"/>
                  </a:lnTo>
                  <a:lnTo>
                    <a:pt x="0" y="122"/>
                  </a:lnTo>
                  <a:lnTo>
                    <a:pt x="5" y="117"/>
                  </a:lnTo>
                  <a:lnTo>
                    <a:pt x="10" y="112"/>
                  </a:lnTo>
                  <a:lnTo>
                    <a:pt x="10" y="107"/>
                  </a:lnTo>
                  <a:lnTo>
                    <a:pt x="20" y="96"/>
                  </a:lnTo>
                  <a:lnTo>
                    <a:pt x="20" y="91"/>
                  </a:lnTo>
                  <a:lnTo>
                    <a:pt x="30" y="91"/>
                  </a:lnTo>
                  <a:lnTo>
                    <a:pt x="35" y="86"/>
                  </a:lnTo>
                  <a:lnTo>
                    <a:pt x="40" y="86"/>
                  </a:lnTo>
                  <a:lnTo>
                    <a:pt x="40" y="86"/>
                  </a:lnTo>
                  <a:lnTo>
                    <a:pt x="46" y="86"/>
                  </a:lnTo>
                  <a:lnTo>
                    <a:pt x="46" y="86"/>
                  </a:lnTo>
                  <a:lnTo>
                    <a:pt x="51" y="81"/>
                  </a:lnTo>
                  <a:lnTo>
                    <a:pt x="46" y="76"/>
                  </a:lnTo>
                  <a:lnTo>
                    <a:pt x="46" y="71"/>
                  </a:lnTo>
                  <a:lnTo>
                    <a:pt x="46" y="66"/>
                  </a:lnTo>
                  <a:lnTo>
                    <a:pt x="46" y="61"/>
                  </a:lnTo>
                  <a:lnTo>
                    <a:pt x="40" y="56"/>
                  </a:lnTo>
                  <a:lnTo>
                    <a:pt x="40" y="56"/>
                  </a:lnTo>
                  <a:lnTo>
                    <a:pt x="51" y="46"/>
                  </a:lnTo>
                  <a:lnTo>
                    <a:pt x="51" y="41"/>
                  </a:lnTo>
                  <a:lnTo>
                    <a:pt x="51" y="36"/>
                  </a:lnTo>
                  <a:lnTo>
                    <a:pt x="56" y="31"/>
                  </a:lnTo>
                  <a:lnTo>
                    <a:pt x="61" y="26"/>
                  </a:lnTo>
                  <a:lnTo>
                    <a:pt x="71" y="26"/>
                  </a:lnTo>
                  <a:lnTo>
                    <a:pt x="76" y="26"/>
                  </a:lnTo>
                  <a:lnTo>
                    <a:pt x="76" y="26"/>
                  </a:lnTo>
                  <a:lnTo>
                    <a:pt x="81" y="26"/>
                  </a:lnTo>
                  <a:lnTo>
                    <a:pt x="86" y="21"/>
                  </a:lnTo>
                  <a:lnTo>
                    <a:pt x="96" y="21"/>
                  </a:lnTo>
                  <a:lnTo>
                    <a:pt x="101" y="21"/>
                  </a:lnTo>
                  <a:lnTo>
                    <a:pt x="111" y="26"/>
                  </a:lnTo>
                  <a:lnTo>
                    <a:pt x="116" y="26"/>
                  </a:lnTo>
                  <a:lnTo>
                    <a:pt x="132" y="21"/>
                  </a:lnTo>
                  <a:lnTo>
                    <a:pt x="132" y="15"/>
                  </a:lnTo>
                  <a:lnTo>
                    <a:pt x="132" y="10"/>
                  </a:lnTo>
                  <a:lnTo>
                    <a:pt x="137" y="10"/>
                  </a:lnTo>
                  <a:lnTo>
                    <a:pt x="142" y="21"/>
                  </a:lnTo>
                  <a:lnTo>
                    <a:pt x="142" y="15"/>
                  </a:lnTo>
                  <a:lnTo>
                    <a:pt x="147" y="10"/>
                  </a:lnTo>
                  <a:lnTo>
                    <a:pt x="147" y="5"/>
                  </a:lnTo>
                  <a:lnTo>
                    <a:pt x="147" y="5"/>
                  </a:lnTo>
                  <a:lnTo>
                    <a:pt x="152" y="5"/>
                  </a:lnTo>
                  <a:lnTo>
                    <a:pt x="157" y="5"/>
                  </a:lnTo>
                  <a:lnTo>
                    <a:pt x="162" y="5"/>
                  </a:lnTo>
                  <a:lnTo>
                    <a:pt x="162" y="5"/>
                  </a:lnTo>
                  <a:lnTo>
                    <a:pt x="167" y="5"/>
                  </a:lnTo>
                  <a:lnTo>
                    <a:pt x="167" y="10"/>
                  </a:lnTo>
                  <a:lnTo>
                    <a:pt x="167" y="10"/>
                  </a:lnTo>
                  <a:lnTo>
                    <a:pt x="172" y="10"/>
                  </a:lnTo>
                  <a:lnTo>
                    <a:pt x="177" y="10"/>
                  </a:lnTo>
                  <a:lnTo>
                    <a:pt x="177" y="15"/>
                  </a:lnTo>
                  <a:lnTo>
                    <a:pt x="187" y="26"/>
                  </a:lnTo>
                  <a:lnTo>
                    <a:pt x="187" y="26"/>
                  </a:lnTo>
                  <a:lnTo>
                    <a:pt x="187" y="21"/>
                  </a:lnTo>
                  <a:lnTo>
                    <a:pt x="192" y="21"/>
                  </a:lnTo>
                  <a:lnTo>
                    <a:pt x="192" y="26"/>
                  </a:lnTo>
                  <a:lnTo>
                    <a:pt x="197" y="31"/>
                  </a:lnTo>
                  <a:lnTo>
                    <a:pt x="197" y="31"/>
                  </a:lnTo>
                  <a:lnTo>
                    <a:pt x="203" y="31"/>
                  </a:lnTo>
                  <a:lnTo>
                    <a:pt x="203" y="31"/>
                  </a:lnTo>
                  <a:lnTo>
                    <a:pt x="197" y="21"/>
                  </a:lnTo>
                  <a:lnTo>
                    <a:pt x="197" y="15"/>
                  </a:lnTo>
                  <a:lnTo>
                    <a:pt x="197" y="15"/>
                  </a:lnTo>
                  <a:lnTo>
                    <a:pt x="203" y="15"/>
                  </a:lnTo>
                  <a:lnTo>
                    <a:pt x="203" y="15"/>
                  </a:lnTo>
                  <a:lnTo>
                    <a:pt x="203" y="21"/>
                  </a:lnTo>
                  <a:lnTo>
                    <a:pt x="208" y="21"/>
                  </a:lnTo>
                  <a:lnTo>
                    <a:pt x="208" y="15"/>
                  </a:lnTo>
                  <a:lnTo>
                    <a:pt x="213" y="21"/>
                  </a:lnTo>
                  <a:lnTo>
                    <a:pt x="213" y="15"/>
                  </a:lnTo>
                  <a:lnTo>
                    <a:pt x="218" y="21"/>
                  </a:lnTo>
                  <a:lnTo>
                    <a:pt x="218" y="26"/>
                  </a:lnTo>
                  <a:lnTo>
                    <a:pt x="223" y="26"/>
                  </a:lnTo>
                  <a:lnTo>
                    <a:pt x="223" y="26"/>
                  </a:lnTo>
                  <a:lnTo>
                    <a:pt x="238" y="21"/>
                  </a:lnTo>
                  <a:lnTo>
                    <a:pt x="238" y="21"/>
                  </a:lnTo>
                  <a:lnTo>
                    <a:pt x="238" y="15"/>
                  </a:lnTo>
                  <a:lnTo>
                    <a:pt x="243" y="15"/>
                  </a:lnTo>
                  <a:lnTo>
                    <a:pt x="248" y="15"/>
                  </a:lnTo>
                  <a:lnTo>
                    <a:pt x="258" y="15"/>
                  </a:lnTo>
                  <a:lnTo>
                    <a:pt x="268" y="15"/>
                  </a:lnTo>
                  <a:lnTo>
                    <a:pt x="273" y="15"/>
                  </a:lnTo>
                  <a:lnTo>
                    <a:pt x="284" y="15"/>
                  </a:lnTo>
                  <a:lnTo>
                    <a:pt x="289" y="15"/>
                  </a:lnTo>
                  <a:lnTo>
                    <a:pt x="294" y="21"/>
                  </a:lnTo>
                  <a:lnTo>
                    <a:pt x="304" y="15"/>
                  </a:lnTo>
                  <a:lnTo>
                    <a:pt x="309" y="21"/>
                  </a:lnTo>
                  <a:lnTo>
                    <a:pt x="309" y="10"/>
                  </a:lnTo>
                  <a:lnTo>
                    <a:pt x="309" y="5"/>
                  </a:lnTo>
                  <a:lnTo>
                    <a:pt x="314" y="5"/>
                  </a:lnTo>
                  <a:lnTo>
                    <a:pt x="319" y="0"/>
                  </a:lnTo>
                  <a:lnTo>
                    <a:pt x="31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0" name="Freeform 184"/>
            <p:cNvSpPr>
              <a:spLocks/>
            </p:cNvSpPr>
            <p:nvPr/>
          </p:nvSpPr>
          <p:spPr bwMode="auto">
            <a:xfrm>
              <a:off x="4503739" y="3529013"/>
              <a:ext cx="31750" cy="47625"/>
            </a:xfrm>
            <a:custGeom>
              <a:avLst/>
              <a:gdLst>
                <a:gd name="T0" fmla="*/ 20 w 20"/>
                <a:gd name="T1" fmla="*/ 20 h 30"/>
                <a:gd name="T2" fmla="*/ 20 w 20"/>
                <a:gd name="T3" fmla="*/ 20 h 30"/>
                <a:gd name="T4" fmla="*/ 20 w 20"/>
                <a:gd name="T5" fmla="*/ 20 h 30"/>
                <a:gd name="T6" fmla="*/ 20 w 20"/>
                <a:gd name="T7" fmla="*/ 20 h 30"/>
                <a:gd name="T8" fmla="*/ 20 w 20"/>
                <a:gd name="T9" fmla="*/ 25 h 30"/>
                <a:gd name="T10" fmla="*/ 20 w 20"/>
                <a:gd name="T11" fmla="*/ 25 h 30"/>
                <a:gd name="T12" fmla="*/ 20 w 20"/>
                <a:gd name="T13" fmla="*/ 30 h 30"/>
                <a:gd name="T14" fmla="*/ 20 w 20"/>
                <a:gd name="T15" fmla="*/ 25 h 30"/>
                <a:gd name="T16" fmla="*/ 15 w 20"/>
                <a:gd name="T17" fmla="*/ 25 h 30"/>
                <a:gd name="T18" fmla="*/ 10 w 20"/>
                <a:gd name="T19" fmla="*/ 15 h 30"/>
                <a:gd name="T20" fmla="*/ 10 w 20"/>
                <a:gd name="T21" fmla="*/ 15 h 30"/>
                <a:gd name="T22" fmla="*/ 10 w 20"/>
                <a:gd name="T23" fmla="*/ 15 h 30"/>
                <a:gd name="T24" fmla="*/ 5 w 20"/>
                <a:gd name="T25" fmla="*/ 15 h 30"/>
                <a:gd name="T26" fmla="*/ 0 w 20"/>
                <a:gd name="T27" fmla="*/ 15 h 30"/>
                <a:gd name="T28" fmla="*/ 0 w 20"/>
                <a:gd name="T29" fmla="*/ 10 h 30"/>
                <a:gd name="T30" fmla="*/ 0 w 20"/>
                <a:gd name="T31" fmla="*/ 5 h 30"/>
                <a:gd name="T32" fmla="*/ 5 w 20"/>
                <a:gd name="T33" fmla="*/ 0 h 30"/>
                <a:gd name="T34" fmla="*/ 5 w 20"/>
                <a:gd name="T35" fmla="*/ 5 h 30"/>
                <a:gd name="T36" fmla="*/ 10 w 20"/>
                <a:gd name="T37" fmla="*/ 5 h 30"/>
                <a:gd name="T38" fmla="*/ 10 w 20"/>
                <a:gd name="T39" fmla="*/ 5 h 30"/>
                <a:gd name="T40" fmla="*/ 10 w 20"/>
                <a:gd name="T41" fmla="*/ 5 h 30"/>
                <a:gd name="T42" fmla="*/ 15 w 20"/>
                <a:gd name="T43" fmla="*/ 5 h 30"/>
                <a:gd name="T44" fmla="*/ 15 w 20"/>
                <a:gd name="T45" fmla="*/ 10 h 30"/>
                <a:gd name="T46" fmla="*/ 20 w 20"/>
                <a:gd name="T47" fmla="*/ 15 h 30"/>
                <a:gd name="T48" fmla="*/ 20 w 20"/>
                <a:gd name="T49"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30">
                  <a:moveTo>
                    <a:pt x="20" y="20"/>
                  </a:moveTo>
                  <a:lnTo>
                    <a:pt x="20" y="20"/>
                  </a:lnTo>
                  <a:lnTo>
                    <a:pt x="20" y="20"/>
                  </a:lnTo>
                  <a:lnTo>
                    <a:pt x="20" y="20"/>
                  </a:lnTo>
                  <a:lnTo>
                    <a:pt x="20" y="25"/>
                  </a:lnTo>
                  <a:lnTo>
                    <a:pt x="20" y="25"/>
                  </a:lnTo>
                  <a:lnTo>
                    <a:pt x="20" y="30"/>
                  </a:lnTo>
                  <a:lnTo>
                    <a:pt x="20" y="25"/>
                  </a:lnTo>
                  <a:lnTo>
                    <a:pt x="15" y="25"/>
                  </a:lnTo>
                  <a:lnTo>
                    <a:pt x="10" y="15"/>
                  </a:lnTo>
                  <a:lnTo>
                    <a:pt x="10" y="15"/>
                  </a:lnTo>
                  <a:lnTo>
                    <a:pt x="10" y="15"/>
                  </a:lnTo>
                  <a:lnTo>
                    <a:pt x="5" y="15"/>
                  </a:lnTo>
                  <a:lnTo>
                    <a:pt x="0" y="15"/>
                  </a:lnTo>
                  <a:lnTo>
                    <a:pt x="0" y="10"/>
                  </a:lnTo>
                  <a:lnTo>
                    <a:pt x="0" y="5"/>
                  </a:lnTo>
                  <a:lnTo>
                    <a:pt x="5" y="0"/>
                  </a:lnTo>
                  <a:lnTo>
                    <a:pt x="5" y="5"/>
                  </a:lnTo>
                  <a:lnTo>
                    <a:pt x="10" y="5"/>
                  </a:lnTo>
                  <a:lnTo>
                    <a:pt x="10" y="5"/>
                  </a:lnTo>
                  <a:lnTo>
                    <a:pt x="10" y="5"/>
                  </a:lnTo>
                  <a:lnTo>
                    <a:pt x="15" y="5"/>
                  </a:lnTo>
                  <a:lnTo>
                    <a:pt x="15" y="10"/>
                  </a:lnTo>
                  <a:lnTo>
                    <a:pt x="20" y="15"/>
                  </a:lnTo>
                  <a:lnTo>
                    <a:pt x="20"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1" name="Freeform 185"/>
            <p:cNvSpPr>
              <a:spLocks/>
            </p:cNvSpPr>
            <p:nvPr/>
          </p:nvSpPr>
          <p:spPr bwMode="auto">
            <a:xfrm>
              <a:off x="4567239" y="4926013"/>
              <a:ext cx="49213" cy="41275"/>
            </a:xfrm>
            <a:custGeom>
              <a:avLst/>
              <a:gdLst>
                <a:gd name="T0" fmla="*/ 21 w 31"/>
                <a:gd name="T1" fmla="*/ 21 h 26"/>
                <a:gd name="T2" fmla="*/ 21 w 31"/>
                <a:gd name="T3" fmla="*/ 21 h 26"/>
                <a:gd name="T4" fmla="*/ 16 w 31"/>
                <a:gd name="T5" fmla="*/ 21 h 26"/>
                <a:gd name="T6" fmla="*/ 11 w 31"/>
                <a:gd name="T7" fmla="*/ 26 h 26"/>
                <a:gd name="T8" fmla="*/ 11 w 31"/>
                <a:gd name="T9" fmla="*/ 26 h 26"/>
                <a:gd name="T10" fmla="*/ 16 w 31"/>
                <a:gd name="T11" fmla="*/ 21 h 26"/>
                <a:gd name="T12" fmla="*/ 11 w 31"/>
                <a:gd name="T13" fmla="*/ 21 h 26"/>
                <a:gd name="T14" fmla="*/ 6 w 31"/>
                <a:gd name="T15" fmla="*/ 21 h 26"/>
                <a:gd name="T16" fmla="*/ 6 w 31"/>
                <a:gd name="T17" fmla="*/ 16 h 26"/>
                <a:gd name="T18" fmla="*/ 0 w 31"/>
                <a:gd name="T19" fmla="*/ 16 h 26"/>
                <a:gd name="T20" fmla="*/ 0 w 31"/>
                <a:gd name="T21" fmla="*/ 11 h 26"/>
                <a:gd name="T22" fmla="*/ 0 w 31"/>
                <a:gd name="T23" fmla="*/ 11 h 26"/>
                <a:gd name="T24" fmla="*/ 0 w 31"/>
                <a:gd name="T25" fmla="*/ 5 h 26"/>
                <a:gd name="T26" fmla="*/ 0 w 31"/>
                <a:gd name="T27" fmla="*/ 0 h 26"/>
                <a:gd name="T28" fmla="*/ 0 w 31"/>
                <a:gd name="T29" fmla="*/ 0 h 26"/>
                <a:gd name="T30" fmla="*/ 0 w 31"/>
                <a:gd name="T31" fmla="*/ 0 h 26"/>
                <a:gd name="T32" fmla="*/ 6 w 31"/>
                <a:gd name="T33" fmla="*/ 0 h 26"/>
                <a:gd name="T34" fmla="*/ 6 w 31"/>
                <a:gd name="T35" fmla="*/ 0 h 26"/>
                <a:gd name="T36" fmla="*/ 11 w 31"/>
                <a:gd name="T37" fmla="*/ 0 h 26"/>
                <a:gd name="T38" fmla="*/ 11 w 31"/>
                <a:gd name="T39" fmla="*/ 0 h 26"/>
                <a:gd name="T40" fmla="*/ 16 w 31"/>
                <a:gd name="T41" fmla="*/ 0 h 26"/>
                <a:gd name="T42" fmla="*/ 21 w 31"/>
                <a:gd name="T43" fmla="*/ 5 h 26"/>
                <a:gd name="T44" fmla="*/ 26 w 31"/>
                <a:gd name="T45" fmla="*/ 5 h 26"/>
                <a:gd name="T46" fmla="*/ 26 w 31"/>
                <a:gd name="T47" fmla="*/ 11 h 26"/>
                <a:gd name="T48" fmla="*/ 31 w 31"/>
                <a:gd name="T49" fmla="*/ 16 h 26"/>
                <a:gd name="T50" fmla="*/ 31 w 31"/>
                <a:gd name="T51" fmla="*/ 16 h 26"/>
                <a:gd name="T52" fmla="*/ 26 w 31"/>
                <a:gd name="T53" fmla="*/ 16 h 26"/>
                <a:gd name="T54" fmla="*/ 26 w 31"/>
                <a:gd name="T55" fmla="*/ 21 h 26"/>
                <a:gd name="T56" fmla="*/ 21 w 31"/>
                <a:gd name="T57"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 h="26">
                  <a:moveTo>
                    <a:pt x="21" y="21"/>
                  </a:moveTo>
                  <a:lnTo>
                    <a:pt x="21" y="21"/>
                  </a:lnTo>
                  <a:lnTo>
                    <a:pt x="16" y="21"/>
                  </a:lnTo>
                  <a:lnTo>
                    <a:pt x="11" y="26"/>
                  </a:lnTo>
                  <a:lnTo>
                    <a:pt x="11" y="26"/>
                  </a:lnTo>
                  <a:lnTo>
                    <a:pt x="16" y="21"/>
                  </a:lnTo>
                  <a:lnTo>
                    <a:pt x="11" y="21"/>
                  </a:lnTo>
                  <a:lnTo>
                    <a:pt x="6" y="21"/>
                  </a:lnTo>
                  <a:lnTo>
                    <a:pt x="6" y="16"/>
                  </a:lnTo>
                  <a:lnTo>
                    <a:pt x="0" y="16"/>
                  </a:lnTo>
                  <a:lnTo>
                    <a:pt x="0" y="11"/>
                  </a:lnTo>
                  <a:lnTo>
                    <a:pt x="0" y="11"/>
                  </a:lnTo>
                  <a:lnTo>
                    <a:pt x="0" y="5"/>
                  </a:lnTo>
                  <a:lnTo>
                    <a:pt x="0" y="0"/>
                  </a:lnTo>
                  <a:lnTo>
                    <a:pt x="0" y="0"/>
                  </a:lnTo>
                  <a:lnTo>
                    <a:pt x="0" y="0"/>
                  </a:lnTo>
                  <a:lnTo>
                    <a:pt x="6" y="0"/>
                  </a:lnTo>
                  <a:lnTo>
                    <a:pt x="6" y="0"/>
                  </a:lnTo>
                  <a:lnTo>
                    <a:pt x="11" y="0"/>
                  </a:lnTo>
                  <a:lnTo>
                    <a:pt x="11" y="0"/>
                  </a:lnTo>
                  <a:lnTo>
                    <a:pt x="16" y="0"/>
                  </a:lnTo>
                  <a:lnTo>
                    <a:pt x="21" y="5"/>
                  </a:lnTo>
                  <a:lnTo>
                    <a:pt x="26" y="5"/>
                  </a:lnTo>
                  <a:lnTo>
                    <a:pt x="26" y="11"/>
                  </a:lnTo>
                  <a:lnTo>
                    <a:pt x="31" y="16"/>
                  </a:lnTo>
                  <a:lnTo>
                    <a:pt x="31" y="16"/>
                  </a:lnTo>
                  <a:lnTo>
                    <a:pt x="26" y="16"/>
                  </a:lnTo>
                  <a:lnTo>
                    <a:pt x="26" y="21"/>
                  </a:lnTo>
                  <a:lnTo>
                    <a:pt x="21"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2" name="Freeform 186"/>
            <p:cNvSpPr>
              <a:spLocks/>
            </p:cNvSpPr>
            <p:nvPr/>
          </p:nvSpPr>
          <p:spPr bwMode="auto">
            <a:xfrm>
              <a:off x="4737101" y="4894263"/>
              <a:ext cx="47625" cy="65088"/>
            </a:xfrm>
            <a:custGeom>
              <a:avLst/>
              <a:gdLst>
                <a:gd name="T0" fmla="*/ 20 w 30"/>
                <a:gd name="T1" fmla="*/ 0 h 41"/>
                <a:gd name="T2" fmla="*/ 20 w 30"/>
                <a:gd name="T3" fmla="*/ 0 h 41"/>
                <a:gd name="T4" fmla="*/ 25 w 30"/>
                <a:gd name="T5" fmla="*/ 5 h 41"/>
                <a:gd name="T6" fmla="*/ 25 w 30"/>
                <a:gd name="T7" fmla="*/ 5 h 41"/>
                <a:gd name="T8" fmla="*/ 25 w 30"/>
                <a:gd name="T9" fmla="*/ 5 h 41"/>
                <a:gd name="T10" fmla="*/ 30 w 30"/>
                <a:gd name="T11" fmla="*/ 20 h 41"/>
                <a:gd name="T12" fmla="*/ 25 w 30"/>
                <a:gd name="T13" fmla="*/ 20 h 41"/>
                <a:gd name="T14" fmla="*/ 20 w 30"/>
                <a:gd name="T15" fmla="*/ 20 h 41"/>
                <a:gd name="T16" fmla="*/ 15 w 30"/>
                <a:gd name="T17" fmla="*/ 20 h 41"/>
                <a:gd name="T18" fmla="*/ 15 w 30"/>
                <a:gd name="T19" fmla="*/ 25 h 41"/>
                <a:gd name="T20" fmla="*/ 15 w 30"/>
                <a:gd name="T21" fmla="*/ 31 h 41"/>
                <a:gd name="T22" fmla="*/ 20 w 30"/>
                <a:gd name="T23" fmla="*/ 31 h 41"/>
                <a:gd name="T24" fmla="*/ 30 w 30"/>
                <a:gd name="T25" fmla="*/ 31 h 41"/>
                <a:gd name="T26" fmla="*/ 30 w 30"/>
                <a:gd name="T27" fmla="*/ 36 h 41"/>
                <a:gd name="T28" fmla="*/ 25 w 30"/>
                <a:gd name="T29" fmla="*/ 41 h 41"/>
                <a:gd name="T30" fmla="*/ 25 w 30"/>
                <a:gd name="T31" fmla="*/ 41 h 41"/>
                <a:gd name="T32" fmla="*/ 25 w 30"/>
                <a:gd name="T33" fmla="*/ 41 h 41"/>
                <a:gd name="T34" fmla="*/ 25 w 30"/>
                <a:gd name="T35" fmla="*/ 41 h 41"/>
                <a:gd name="T36" fmla="*/ 20 w 30"/>
                <a:gd name="T37" fmla="*/ 41 h 41"/>
                <a:gd name="T38" fmla="*/ 20 w 30"/>
                <a:gd name="T39" fmla="*/ 41 h 41"/>
                <a:gd name="T40" fmla="*/ 15 w 30"/>
                <a:gd name="T41" fmla="*/ 41 h 41"/>
                <a:gd name="T42" fmla="*/ 10 w 30"/>
                <a:gd name="T43" fmla="*/ 36 h 41"/>
                <a:gd name="T44" fmla="*/ 5 w 30"/>
                <a:gd name="T45" fmla="*/ 31 h 41"/>
                <a:gd name="T46" fmla="*/ 0 w 30"/>
                <a:gd name="T47" fmla="*/ 31 h 41"/>
                <a:gd name="T48" fmla="*/ 0 w 30"/>
                <a:gd name="T49" fmla="*/ 25 h 41"/>
                <a:gd name="T50" fmla="*/ 0 w 30"/>
                <a:gd name="T51" fmla="*/ 20 h 41"/>
                <a:gd name="T52" fmla="*/ 0 w 30"/>
                <a:gd name="T53" fmla="*/ 15 h 41"/>
                <a:gd name="T54" fmla="*/ 5 w 30"/>
                <a:gd name="T55" fmla="*/ 10 h 41"/>
                <a:gd name="T56" fmla="*/ 5 w 30"/>
                <a:gd name="T57" fmla="*/ 5 h 41"/>
                <a:gd name="T58" fmla="*/ 10 w 30"/>
                <a:gd name="T59" fmla="*/ 0 h 41"/>
                <a:gd name="T60" fmla="*/ 15 w 30"/>
                <a:gd name="T61" fmla="*/ 0 h 41"/>
                <a:gd name="T62" fmla="*/ 20 w 30"/>
                <a:gd name="T6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41">
                  <a:moveTo>
                    <a:pt x="20" y="0"/>
                  </a:moveTo>
                  <a:lnTo>
                    <a:pt x="20" y="0"/>
                  </a:lnTo>
                  <a:lnTo>
                    <a:pt x="25" y="5"/>
                  </a:lnTo>
                  <a:lnTo>
                    <a:pt x="25" y="5"/>
                  </a:lnTo>
                  <a:lnTo>
                    <a:pt x="25" y="5"/>
                  </a:lnTo>
                  <a:lnTo>
                    <a:pt x="30" y="20"/>
                  </a:lnTo>
                  <a:lnTo>
                    <a:pt x="25" y="20"/>
                  </a:lnTo>
                  <a:lnTo>
                    <a:pt x="20" y="20"/>
                  </a:lnTo>
                  <a:lnTo>
                    <a:pt x="15" y="20"/>
                  </a:lnTo>
                  <a:lnTo>
                    <a:pt x="15" y="25"/>
                  </a:lnTo>
                  <a:lnTo>
                    <a:pt x="15" y="31"/>
                  </a:lnTo>
                  <a:lnTo>
                    <a:pt x="20" y="31"/>
                  </a:lnTo>
                  <a:lnTo>
                    <a:pt x="30" y="31"/>
                  </a:lnTo>
                  <a:lnTo>
                    <a:pt x="30" y="36"/>
                  </a:lnTo>
                  <a:lnTo>
                    <a:pt x="25" y="41"/>
                  </a:lnTo>
                  <a:lnTo>
                    <a:pt x="25" y="41"/>
                  </a:lnTo>
                  <a:lnTo>
                    <a:pt x="25" y="41"/>
                  </a:lnTo>
                  <a:lnTo>
                    <a:pt x="25" y="41"/>
                  </a:lnTo>
                  <a:lnTo>
                    <a:pt x="20" y="41"/>
                  </a:lnTo>
                  <a:lnTo>
                    <a:pt x="20" y="41"/>
                  </a:lnTo>
                  <a:lnTo>
                    <a:pt x="15" y="41"/>
                  </a:lnTo>
                  <a:lnTo>
                    <a:pt x="10" y="36"/>
                  </a:lnTo>
                  <a:lnTo>
                    <a:pt x="5" y="31"/>
                  </a:lnTo>
                  <a:lnTo>
                    <a:pt x="0" y="31"/>
                  </a:lnTo>
                  <a:lnTo>
                    <a:pt x="0" y="25"/>
                  </a:lnTo>
                  <a:lnTo>
                    <a:pt x="0" y="20"/>
                  </a:lnTo>
                  <a:lnTo>
                    <a:pt x="0" y="15"/>
                  </a:lnTo>
                  <a:lnTo>
                    <a:pt x="5" y="10"/>
                  </a:lnTo>
                  <a:lnTo>
                    <a:pt x="5" y="5"/>
                  </a:lnTo>
                  <a:lnTo>
                    <a:pt x="10" y="0"/>
                  </a:lnTo>
                  <a:lnTo>
                    <a:pt x="15" y="0"/>
                  </a:lnTo>
                  <a:lnTo>
                    <a:pt x="2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3" name="Freeform 187"/>
            <p:cNvSpPr>
              <a:spLocks/>
            </p:cNvSpPr>
            <p:nvPr/>
          </p:nvSpPr>
          <p:spPr bwMode="auto">
            <a:xfrm>
              <a:off x="5854701" y="4162425"/>
              <a:ext cx="385763" cy="282575"/>
            </a:xfrm>
            <a:custGeom>
              <a:avLst/>
              <a:gdLst>
                <a:gd name="T0" fmla="*/ 202 w 243"/>
                <a:gd name="T1" fmla="*/ 41 h 178"/>
                <a:gd name="T2" fmla="*/ 238 w 243"/>
                <a:gd name="T3" fmla="*/ 41 h 178"/>
                <a:gd name="T4" fmla="*/ 228 w 243"/>
                <a:gd name="T5" fmla="*/ 61 h 178"/>
                <a:gd name="T6" fmla="*/ 238 w 243"/>
                <a:gd name="T7" fmla="*/ 66 h 178"/>
                <a:gd name="T8" fmla="*/ 243 w 243"/>
                <a:gd name="T9" fmla="*/ 61 h 178"/>
                <a:gd name="T10" fmla="*/ 233 w 243"/>
                <a:gd name="T11" fmla="*/ 81 h 178"/>
                <a:gd name="T12" fmla="*/ 202 w 243"/>
                <a:gd name="T13" fmla="*/ 92 h 178"/>
                <a:gd name="T14" fmla="*/ 192 w 243"/>
                <a:gd name="T15" fmla="*/ 87 h 178"/>
                <a:gd name="T16" fmla="*/ 187 w 243"/>
                <a:gd name="T17" fmla="*/ 76 h 178"/>
                <a:gd name="T18" fmla="*/ 172 w 243"/>
                <a:gd name="T19" fmla="*/ 92 h 178"/>
                <a:gd name="T20" fmla="*/ 167 w 243"/>
                <a:gd name="T21" fmla="*/ 97 h 178"/>
                <a:gd name="T22" fmla="*/ 167 w 243"/>
                <a:gd name="T23" fmla="*/ 102 h 178"/>
                <a:gd name="T24" fmla="*/ 157 w 243"/>
                <a:gd name="T25" fmla="*/ 107 h 178"/>
                <a:gd name="T26" fmla="*/ 147 w 243"/>
                <a:gd name="T27" fmla="*/ 107 h 178"/>
                <a:gd name="T28" fmla="*/ 136 w 243"/>
                <a:gd name="T29" fmla="*/ 112 h 178"/>
                <a:gd name="T30" fmla="*/ 147 w 243"/>
                <a:gd name="T31" fmla="*/ 117 h 178"/>
                <a:gd name="T32" fmla="*/ 167 w 243"/>
                <a:gd name="T33" fmla="*/ 107 h 178"/>
                <a:gd name="T34" fmla="*/ 182 w 243"/>
                <a:gd name="T35" fmla="*/ 107 h 178"/>
                <a:gd name="T36" fmla="*/ 177 w 243"/>
                <a:gd name="T37" fmla="*/ 112 h 178"/>
                <a:gd name="T38" fmla="*/ 182 w 243"/>
                <a:gd name="T39" fmla="*/ 117 h 178"/>
                <a:gd name="T40" fmla="*/ 177 w 243"/>
                <a:gd name="T41" fmla="*/ 127 h 178"/>
                <a:gd name="T42" fmla="*/ 177 w 243"/>
                <a:gd name="T43" fmla="*/ 137 h 178"/>
                <a:gd name="T44" fmla="*/ 182 w 243"/>
                <a:gd name="T45" fmla="*/ 142 h 178"/>
                <a:gd name="T46" fmla="*/ 167 w 243"/>
                <a:gd name="T47" fmla="*/ 157 h 178"/>
                <a:gd name="T48" fmla="*/ 157 w 243"/>
                <a:gd name="T49" fmla="*/ 162 h 178"/>
                <a:gd name="T50" fmla="*/ 131 w 243"/>
                <a:gd name="T51" fmla="*/ 152 h 178"/>
                <a:gd name="T52" fmla="*/ 126 w 243"/>
                <a:gd name="T53" fmla="*/ 168 h 178"/>
                <a:gd name="T54" fmla="*/ 121 w 243"/>
                <a:gd name="T55" fmla="*/ 168 h 178"/>
                <a:gd name="T56" fmla="*/ 116 w 243"/>
                <a:gd name="T57" fmla="*/ 173 h 178"/>
                <a:gd name="T58" fmla="*/ 106 w 243"/>
                <a:gd name="T59" fmla="*/ 173 h 178"/>
                <a:gd name="T60" fmla="*/ 101 w 243"/>
                <a:gd name="T61" fmla="*/ 168 h 178"/>
                <a:gd name="T62" fmla="*/ 71 w 243"/>
                <a:gd name="T63" fmla="*/ 162 h 178"/>
                <a:gd name="T64" fmla="*/ 61 w 243"/>
                <a:gd name="T65" fmla="*/ 152 h 178"/>
                <a:gd name="T66" fmla="*/ 50 w 243"/>
                <a:gd name="T67" fmla="*/ 142 h 178"/>
                <a:gd name="T68" fmla="*/ 35 w 243"/>
                <a:gd name="T69" fmla="*/ 142 h 178"/>
                <a:gd name="T70" fmla="*/ 20 w 243"/>
                <a:gd name="T71" fmla="*/ 147 h 178"/>
                <a:gd name="T72" fmla="*/ 5 w 243"/>
                <a:gd name="T73" fmla="*/ 142 h 178"/>
                <a:gd name="T74" fmla="*/ 0 w 243"/>
                <a:gd name="T75" fmla="*/ 132 h 178"/>
                <a:gd name="T76" fmla="*/ 0 w 243"/>
                <a:gd name="T77" fmla="*/ 122 h 178"/>
                <a:gd name="T78" fmla="*/ 20 w 243"/>
                <a:gd name="T79" fmla="*/ 92 h 178"/>
                <a:gd name="T80" fmla="*/ 35 w 243"/>
                <a:gd name="T81" fmla="*/ 81 h 178"/>
                <a:gd name="T82" fmla="*/ 40 w 243"/>
                <a:gd name="T83" fmla="*/ 66 h 178"/>
                <a:gd name="T84" fmla="*/ 35 w 243"/>
                <a:gd name="T85" fmla="*/ 61 h 178"/>
                <a:gd name="T86" fmla="*/ 25 w 243"/>
                <a:gd name="T87" fmla="*/ 46 h 178"/>
                <a:gd name="T88" fmla="*/ 15 w 243"/>
                <a:gd name="T89" fmla="*/ 31 h 178"/>
                <a:gd name="T90" fmla="*/ 20 w 243"/>
                <a:gd name="T91" fmla="*/ 11 h 178"/>
                <a:gd name="T92" fmla="*/ 35 w 243"/>
                <a:gd name="T93" fmla="*/ 11 h 178"/>
                <a:gd name="T94" fmla="*/ 40 w 243"/>
                <a:gd name="T95" fmla="*/ 0 h 178"/>
                <a:gd name="T96" fmla="*/ 61 w 243"/>
                <a:gd name="T97" fmla="*/ 0 h 178"/>
                <a:gd name="T98" fmla="*/ 76 w 243"/>
                <a:gd name="T99" fmla="*/ 16 h 178"/>
                <a:gd name="T100" fmla="*/ 81 w 243"/>
                <a:gd name="T101" fmla="*/ 11 h 178"/>
                <a:gd name="T102" fmla="*/ 101 w 243"/>
                <a:gd name="T103" fmla="*/ 11 h 178"/>
                <a:gd name="T104" fmla="*/ 131 w 243"/>
                <a:gd name="T105" fmla="*/ 6 h 178"/>
                <a:gd name="T106" fmla="*/ 136 w 243"/>
                <a:gd name="T107" fmla="*/ 21 h 178"/>
                <a:gd name="T108" fmla="*/ 142 w 243"/>
                <a:gd name="T109" fmla="*/ 26 h 178"/>
                <a:gd name="T110" fmla="*/ 167 w 243"/>
                <a:gd name="T111" fmla="*/ 36 h 178"/>
                <a:gd name="T112" fmla="*/ 192 w 243"/>
                <a:gd name="T113" fmla="*/ 4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3" h="178">
                  <a:moveTo>
                    <a:pt x="192" y="41"/>
                  </a:moveTo>
                  <a:lnTo>
                    <a:pt x="192" y="41"/>
                  </a:lnTo>
                  <a:lnTo>
                    <a:pt x="202" y="41"/>
                  </a:lnTo>
                  <a:lnTo>
                    <a:pt x="202" y="41"/>
                  </a:lnTo>
                  <a:lnTo>
                    <a:pt x="207" y="41"/>
                  </a:lnTo>
                  <a:lnTo>
                    <a:pt x="238" y="41"/>
                  </a:lnTo>
                  <a:lnTo>
                    <a:pt x="243" y="41"/>
                  </a:lnTo>
                  <a:lnTo>
                    <a:pt x="243" y="46"/>
                  </a:lnTo>
                  <a:lnTo>
                    <a:pt x="228" y="61"/>
                  </a:lnTo>
                  <a:lnTo>
                    <a:pt x="228" y="66"/>
                  </a:lnTo>
                  <a:lnTo>
                    <a:pt x="233" y="66"/>
                  </a:lnTo>
                  <a:lnTo>
                    <a:pt x="238" y="66"/>
                  </a:lnTo>
                  <a:lnTo>
                    <a:pt x="243" y="66"/>
                  </a:lnTo>
                  <a:lnTo>
                    <a:pt x="243" y="61"/>
                  </a:lnTo>
                  <a:lnTo>
                    <a:pt x="243" y="61"/>
                  </a:lnTo>
                  <a:lnTo>
                    <a:pt x="243" y="66"/>
                  </a:lnTo>
                  <a:lnTo>
                    <a:pt x="243" y="71"/>
                  </a:lnTo>
                  <a:lnTo>
                    <a:pt x="233" y="81"/>
                  </a:lnTo>
                  <a:lnTo>
                    <a:pt x="223" y="87"/>
                  </a:lnTo>
                  <a:lnTo>
                    <a:pt x="218" y="92"/>
                  </a:lnTo>
                  <a:lnTo>
                    <a:pt x="202" y="92"/>
                  </a:lnTo>
                  <a:lnTo>
                    <a:pt x="197" y="92"/>
                  </a:lnTo>
                  <a:lnTo>
                    <a:pt x="197" y="92"/>
                  </a:lnTo>
                  <a:lnTo>
                    <a:pt x="192" y="87"/>
                  </a:lnTo>
                  <a:lnTo>
                    <a:pt x="187" y="76"/>
                  </a:lnTo>
                  <a:lnTo>
                    <a:pt x="187" y="71"/>
                  </a:lnTo>
                  <a:lnTo>
                    <a:pt x="187" y="76"/>
                  </a:lnTo>
                  <a:lnTo>
                    <a:pt x="182" y="81"/>
                  </a:lnTo>
                  <a:lnTo>
                    <a:pt x="177" y="87"/>
                  </a:lnTo>
                  <a:lnTo>
                    <a:pt x="172" y="92"/>
                  </a:lnTo>
                  <a:lnTo>
                    <a:pt x="167" y="92"/>
                  </a:lnTo>
                  <a:lnTo>
                    <a:pt x="167" y="92"/>
                  </a:lnTo>
                  <a:lnTo>
                    <a:pt x="167" y="97"/>
                  </a:lnTo>
                  <a:lnTo>
                    <a:pt x="167" y="102"/>
                  </a:lnTo>
                  <a:lnTo>
                    <a:pt x="167" y="102"/>
                  </a:lnTo>
                  <a:lnTo>
                    <a:pt x="167" y="102"/>
                  </a:lnTo>
                  <a:lnTo>
                    <a:pt x="162" y="107"/>
                  </a:lnTo>
                  <a:lnTo>
                    <a:pt x="162" y="107"/>
                  </a:lnTo>
                  <a:lnTo>
                    <a:pt x="157" y="107"/>
                  </a:lnTo>
                  <a:lnTo>
                    <a:pt x="152" y="107"/>
                  </a:lnTo>
                  <a:lnTo>
                    <a:pt x="152" y="107"/>
                  </a:lnTo>
                  <a:lnTo>
                    <a:pt x="147" y="107"/>
                  </a:lnTo>
                  <a:lnTo>
                    <a:pt x="136" y="107"/>
                  </a:lnTo>
                  <a:lnTo>
                    <a:pt x="131" y="112"/>
                  </a:lnTo>
                  <a:lnTo>
                    <a:pt x="136" y="112"/>
                  </a:lnTo>
                  <a:lnTo>
                    <a:pt x="142" y="112"/>
                  </a:lnTo>
                  <a:lnTo>
                    <a:pt x="142" y="112"/>
                  </a:lnTo>
                  <a:lnTo>
                    <a:pt x="147" y="117"/>
                  </a:lnTo>
                  <a:lnTo>
                    <a:pt x="152" y="112"/>
                  </a:lnTo>
                  <a:lnTo>
                    <a:pt x="162" y="112"/>
                  </a:lnTo>
                  <a:lnTo>
                    <a:pt x="167" y="107"/>
                  </a:lnTo>
                  <a:lnTo>
                    <a:pt x="172" y="102"/>
                  </a:lnTo>
                  <a:lnTo>
                    <a:pt x="177" y="102"/>
                  </a:lnTo>
                  <a:lnTo>
                    <a:pt x="182" y="107"/>
                  </a:lnTo>
                  <a:lnTo>
                    <a:pt x="182" y="107"/>
                  </a:lnTo>
                  <a:lnTo>
                    <a:pt x="182" y="112"/>
                  </a:lnTo>
                  <a:lnTo>
                    <a:pt x="177" y="112"/>
                  </a:lnTo>
                  <a:lnTo>
                    <a:pt x="177" y="117"/>
                  </a:lnTo>
                  <a:lnTo>
                    <a:pt x="177" y="117"/>
                  </a:lnTo>
                  <a:lnTo>
                    <a:pt x="182" y="117"/>
                  </a:lnTo>
                  <a:lnTo>
                    <a:pt x="182" y="122"/>
                  </a:lnTo>
                  <a:lnTo>
                    <a:pt x="182" y="127"/>
                  </a:lnTo>
                  <a:lnTo>
                    <a:pt x="177" y="127"/>
                  </a:lnTo>
                  <a:lnTo>
                    <a:pt x="177" y="132"/>
                  </a:lnTo>
                  <a:lnTo>
                    <a:pt x="177" y="137"/>
                  </a:lnTo>
                  <a:lnTo>
                    <a:pt x="177" y="137"/>
                  </a:lnTo>
                  <a:lnTo>
                    <a:pt x="172" y="137"/>
                  </a:lnTo>
                  <a:lnTo>
                    <a:pt x="177" y="137"/>
                  </a:lnTo>
                  <a:lnTo>
                    <a:pt x="182" y="142"/>
                  </a:lnTo>
                  <a:lnTo>
                    <a:pt x="182" y="142"/>
                  </a:lnTo>
                  <a:lnTo>
                    <a:pt x="177" y="152"/>
                  </a:lnTo>
                  <a:lnTo>
                    <a:pt x="167" y="157"/>
                  </a:lnTo>
                  <a:lnTo>
                    <a:pt x="157" y="162"/>
                  </a:lnTo>
                  <a:lnTo>
                    <a:pt x="157" y="162"/>
                  </a:lnTo>
                  <a:lnTo>
                    <a:pt x="157" y="162"/>
                  </a:lnTo>
                  <a:lnTo>
                    <a:pt x="147" y="157"/>
                  </a:lnTo>
                  <a:lnTo>
                    <a:pt x="136" y="157"/>
                  </a:lnTo>
                  <a:lnTo>
                    <a:pt x="131" y="152"/>
                  </a:lnTo>
                  <a:lnTo>
                    <a:pt x="126" y="157"/>
                  </a:lnTo>
                  <a:lnTo>
                    <a:pt x="121" y="162"/>
                  </a:lnTo>
                  <a:lnTo>
                    <a:pt x="126" y="168"/>
                  </a:lnTo>
                  <a:lnTo>
                    <a:pt x="126" y="168"/>
                  </a:lnTo>
                  <a:lnTo>
                    <a:pt x="126" y="168"/>
                  </a:lnTo>
                  <a:lnTo>
                    <a:pt x="121" y="168"/>
                  </a:lnTo>
                  <a:lnTo>
                    <a:pt x="121" y="173"/>
                  </a:lnTo>
                  <a:lnTo>
                    <a:pt x="116" y="173"/>
                  </a:lnTo>
                  <a:lnTo>
                    <a:pt x="116" y="173"/>
                  </a:lnTo>
                  <a:lnTo>
                    <a:pt x="111" y="173"/>
                  </a:lnTo>
                  <a:lnTo>
                    <a:pt x="111" y="178"/>
                  </a:lnTo>
                  <a:lnTo>
                    <a:pt x="106" y="173"/>
                  </a:lnTo>
                  <a:lnTo>
                    <a:pt x="106" y="173"/>
                  </a:lnTo>
                  <a:lnTo>
                    <a:pt x="106" y="168"/>
                  </a:lnTo>
                  <a:lnTo>
                    <a:pt x="101" y="168"/>
                  </a:lnTo>
                  <a:lnTo>
                    <a:pt x="91" y="162"/>
                  </a:lnTo>
                  <a:lnTo>
                    <a:pt x="81" y="162"/>
                  </a:lnTo>
                  <a:lnTo>
                    <a:pt x="71" y="162"/>
                  </a:lnTo>
                  <a:lnTo>
                    <a:pt x="61" y="162"/>
                  </a:lnTo>
                  <a:lnTo>
                    <a:pt x="61" y="157"/>
                  </a:lnTo>
                  <a:lnTo>
                    <a:pt x="61" y="152"/>
                  </a:lnTo>
                  <a:lnTo>
                    <a:pt x="55" y="152"/>
                  </a:lnTo>
                  <a:lnTo>
                    <a:pt x="55" y="147"/>
                  </a:lnTo>
                  <a:lnTo>
                    <a:pt x="50" y="142"/>
                  </a:lnTo>
                  <a:lnTo>
                    <a:pt x="50" y="137"/>
                  </a:lnTo>
                  <a:lnTo>
                    <a:pt x="45" y="137"/>
                  </a:lnTo>
                  <a:lnTo>
                    <a:pt x="35" y="142"/>
                  </a:lnTo>
                  <a:lnTo>
                    <a:pt x="30" y="142"/>
                  </a:lnTo>
                  <a:lnTo>
                    <a:pt x="25" y="142"/>
                  </a:lnTo>
                  <a:lnTo>
                    <a:pt x="20" y="147"/>
                  </a:lnTo>
                  <a:lnTo>
                    <a:pt x="20" y="147"/>
                  </a:lnTo>
                  <a:lnTo>
                    <a:pt x="10" y="142"/>
                  </a:lnTo>
                  <a:lnTo>
                    <a:pt x="5" y="142"/>
                  </a:lnTo>
                  <a:lnTo>
                    <a:pt x="5" y="137"/>
                  </a:lnTo>
                  <a:lnTo>
                    <a:pt x="0" y="132"/>
                  </a:lnTo>
                  <a:lnTo>
                    <a:pt x="0" y="132"/>
                  </a:lnTo>
                  <a:lnTo>
                    <a:pt x="0" y="132"/>
                  </a:lnTo>
                  <a:lnTo>
                    <a:pt x="0" y="127"/>
                  </a:lnTo>
                  <a:lnTo>
                    <a:pt x="0" y="122"/>
                  </a:lnTo>
                  <a:lnTo>
                    <a:pt x="0" y="107"/>
                  </a:lnTo>
                  <a:lnTo>
                    <a:pt x="10" y="97"/>
                  </a:lnTo>
                  <a:lnTo>
                    <a:pt x="20" y="92"/>
                  </a:lnTo>
                  <a:lnTo>
                    <a:pt x="30" y="92"/>
                  </a:lnTo>
                  <a:lnTo>
                    <a:pt x="30" y="87"/>
                  </a:lnTo>
                  <a:lnTo>
                    <a:pt x="35" y="81"/>
                  </a:lnTo>
                  <a:lnTo>
                    <a:pt x="35" y="81"/>
                  </a:lnTo>
                  <a:lnTo>
                    <a:pt x="35" y="71"/>
                  </a:lnTo>
                  <a:lnTo>
                    <a:pt x="40" y="66"/>
                  </a:lnTo>
                  <a:lnTo>
                    <a:pt x="40" y="66"/>
                  </a:lnTo>
                  <a:lnTo>
                    <a:pt x="35" y="61"/>
                  </a:lnTo>
                  <a:lnTo>
                    <a:pt x="35" y="61"/>
                  </a:lnTo>
                  <a:lnTo>
                    <a:pt x="30" y="61"/>
                  </a:lnTo>
                  <a:lnTo>
                    <a:pt x="25" y="56"/>
                  </a:lnTo>
                  <a:lnTo>
                    <a:pt x="25" y="46"/>
                  </a:lnTo>
                  <a:lnTo>
                    <a:pt x="25" y="41"/>
                  </a:lnTo>
                  <a:lnTo>
                    <a:pt x="25" y="36"/>
                  </a:lnTo>
                  <a:lnTo>
                    <a:pt x="15" y="31"/>
                  </a:lnTo>
                  <a:lnTo>
                    <a:pt x="15" y="26"/>
                  </a:lnTo>
                  <a:lnTo>
                    <a:pt x="20" y="21"/>
                  </a:lnTo>
                  <a:lnTo>
                    <a:pt x="20" y="11"/>
                  </a:lnTo>
                  <a:lnTo>
                    <a:pt x="25" y="11"/>
                  </a:lnTo>
                  <a:lnTo>
                    <a:pt x="30" y="16"/>
                  </a:lnTo>
                  <a:lnTo>
                    <a:pt x="35" y="11"/>
                  </a:lnTo>
                  <a:lnTo>
                    <a:pt x="40" y="11"/>
                  </a:lnTo>
                  <a:lnTo>
                    <a:pt x="40" y="6"/>
                  </a:lnTo>
                  <a:lnTo>
                    <a:pt x="40" y="0"/>
                  </a:lnTo>
                  <a:lnTo>
                    <a:pt x="50" y="6"/>
                  </a:lnTo>
                  <a:lnTo>
                    <a:pt x="55" y="0"/>
                  </a:lnTo>
                  <a:lnTo>
                    <a:pt x="61" y="0"/>
                  </a:lnTo>
                  <a:lnTo>
                    <a:pt x="61" y="6"/>
                  </a:lnTo>
                  <a:lnTo>
                    <a:pt x="71" y="16"/>
                  </a:lnTo>
                  <a:lnTo>
                    <a:pt x="76" y="16"/>
                  </a:lnTo>
                  <a:lnTo>
                    <a:pt x="76" y="16"/>
                  </a:lnTo>
                  <a:lnTo>
                    <a:pt x="76" y="11"/>
                  </a:lnTo>
                  <a:lnTo>
                    <a:pt x="81" y="11"/>
                  </a:lnTo>
                  <a:lnTo>
                    <a:pt x="91" y="6"/>
                  </a:lnTo>
                  <a:lnTo>
                    <a:pt x="96" y="11"/>
                  </a:lnTo>
                  <a:lnTo>
                    <a:pt x="101" y="11"/>
                  </a:lnTo>
                  <a:lnTo>
                    <a:pt x="121" y="6"/>
                  </a:lnTo>
                  <a:lnTo>
                    <a:pt x="126" y="0"/>
                  </a:lnTo>
                  <a:lnTo>
                    <a:pt x="131" y="6"/>
                  </a:lnTo>
                  <a:lnTo>
                    <a:pt x="136" y="11"/>
                  </a:lnTo>
                  <a:lnTo>
                    <a:pt x="136" y="16"/>
                  </a:lnTo>
                  <a:lnTo>
                    <a:pt x="136" y="21"/>
                  </a:lnTo>
                  <a:lnTo>
                    <a:pt x="136" y="21"/>
                  </a:lnTo>
                  <a:lnTo>
                    <a:pt x="142" y="21"/>
                  </a:lnTo>
                  <a:lnTo>
                    <a:pt x="142" y="26"/>
                  </a:lnTo>
                  <a:lnTo>
                    <a:pt x="147" y="41"/>
                  </a:lnTo>
                  <a:lnTo>
                    <a:pt x="152" y="41"/>
                  </a:lnTo>
                  <a:lnTo>
                    <a:pt x="167" y="36"/>
                  </a:lnTo>
                  <a:lnTo>
                    <a:pt x="172" y="36"/>
                  </a:lnTo>
                  <a:lnTo>
                    <a:pt x="182" y="36"/>
                  </a:lnTo>
                  <a:lnTo>
                    <a:pt x="192" y="4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4" name="Freeform 188"/>
            <p:cNvSpPr>
              <a:spLocks/>
            </p:cNvSpPr>
            <p:nvPr/>
          </p:nvSpPr>
          <p:spPr bwMode="auto">
            <a:xfrm>
              <a:off x="5959476" y="3938588"/>
              <a:ext cx="417513" cy="288925"/>
            </a:xfrm>
            <a:custGeom>
              <a:avLst/>
              <a:gdLst>
                <a:gd name="T0" fmla="*/ 263 w 263"/>
                <a:gd name="T1" fmla="*/ 15 h 182"/>
                <a:gd name="T2" fmla="*/ 258 w 263"/>
                <a:gd name="T3" fmla="*/ 40 h 182"/>
                <a:gd name="T4" fmla="*/ 248 w 263"/>
                <a:gd name="T5" fmla="*/ 66 h 182"/>
                <a:gd name="T6" fmla="*/ 238 w 263"/>
                <a:gd name="T7" fmla="*/ 81 h 182"/>
                <a:gd name="T8" fmla="*/ 238 w 263"/>
                <a:gd name="T9" fmla="*/ 111 h 182"/>
                <a:gd name="T10" fmla="*/ 233 w 263"/>
                <a:gd name="T11" fmla="*/ 136 h 182"/>
                <a:gd name="T12" fmla="*/ 217 w 263"/>
                <a:gd name="T13" fmla="*/ 147 h 182"/>
                <a:gd name="T14" fmla="*/ 212 w 263"/>
                <a:gd name="T15" fmla="*/ 152 h 182"/>
                <a:gd name="T16" fmla="*/ 207 w 263"/>
                <a:gd name="T17" fmla="*/ 157 h 182"/>
                <a:gd name="T18" fmla="*/ 187 w 263"/>
                <a:gd name="T19" fmla="*/ 182 h 182"/>
                <a:gd name="T20" fmla="*/ 167 w 263"/>
                <a:gd name="T21" fmla="*/ 167 h 182"/>
                <a:gd name="T22" fmla="*/ 152 w 263"/>
                <a:gd name="T23" fmla="*/ 162 h 182"/>
                <a:gd name="T24" fmla="*/ 172 w 263"/>
                <a:gd name="T25" fmla="*/ 172 h 182"/>
                <a:gd name="T26" fmla="*/ 177 w 263"/>
                <a:gd name="T27" fmla="*/ 177 h 182"/>
                <a:gd name="T28" fmla="*/ 167 w 263"/>
                <a:gd name="T29" fmla="*/ 177 h 182"/>
                <a:gd name="T30" fmla="*/ 162 w 263"/>
                <a:gd name="T31" fmla="*/ 182 h 182"/>
                <a:gd name="T32" fmla="*/ 141 w 263"/>
                <a:gd name="T33" fmla="*/ 182 h 182"/>
                <a:gd name="T34" fmla="*/ 136 w 263"/>
                <a:gd name="T35" fmla="*/ 182 h 182"/>
                <a:gd name="T36" fmla="*/ 106 w 263"/>
                <a:gd name="T37" fmla="*/ 177 h 182"/>
                <a:gd name="T38" fmla="*/ 81 w 263"/>
                <a:gd name="T39" fmla="*/ 182 h 182"/>
                <a:gd name="T40" fmla="*/ 70 w 263"/>
                <a:gd name="T41" fmla="*/ 162 h 182"/>
                <a:gd name="T42" fmla="*/ 70 w 263"/>
                <a:gd name="T43" fmla="*/ 152 h 182"/>
                <a:gd name="T44" fmla="*/ 55 w 263"/>
                <a:gd name="T45" fmla="*/ 147 h 182"/>
                <a:gd name="T46" fmla="*/ 25 w 263"/>
                <a:gd name="T47" fmla="*/ 147 h 182"/>
                <a:gd name="T48" fmla="*/ 15 w 263"/>
                <a:gd name="T49" fmla="*/ 126 h 182"/>
                <a:gd name="T50" fmla="*/ 20 w 263"/>
                <a:gd name="T51" fmla="*/ 116 h 182"/>
                <a:gd name="T52" fmla="*/ 30 w 263"/>
                <a:gd name="T53" fmla="*/ 116 h 182"/>
                <a:gd name="T54" fmla="*/ 30 w 263"/>
                <a:gd name="T55" fmla="*/ 96 h 182"/>
                <a:gd name="T56" fmla="*/ 20 w 263"/>
                <a:gd name="T57" fmla="*/ 96 h 182"/>
                <a:gd name="T58" fmla="*/ 10 w 263"/>
                <a:gd name="T59" fmla="*/ 101 h 182"/>
                <a:gd name="T60" fmla="*/ 5 w 263"/>
                <a:gd name="T61" fmla="*/ 81 h 182"/>
                <a:gd name="T62" fmla="*/ 30 w 263"/>
                <a:gd name="T63" fmla="*/ 86 h 182"/>
                <a:gd name="T64" fmla="*/ 25 w 263"/>
                <a:gd name="T65" fmla="*/ 76 h 182"/>
                <a:gd name="T66" fmla="*/ 20 w 263"/>
                <a:gd name="T67" fmla="*/ 66 h 182"/>
                <a:gd name="T68" fmla="*/ 10 w 263"/>
                <a:gd name="T69" fmla="*/ 50 h 182"/>
                <a:gd name="T70" fmla="*/ 20 w 263"/>
                <a:gd name="T71" fmla="*/ 35 h 182"/>
                <a:gd name="T72" fmla="*/ 55 w 263"/>
                <a:gd name="T73" fmla="*/ 35 h 182"/>
                <a:gd name="T74" fmla="*/ 65 w 263"/>
                <a:gd name="T75" fmla="*/ 35 h 182"/>
                <a:gd name="T76" fmla="*/ 60 w 263"/>
                <a:gd name="T77" fmla="*/ 45 h 182"/>
                <a:gd name="T78" fmla="*/ 76 w 263"/>
                <a:gd name="T79" fmla="*/ 50 h 182"/>
                <a:gd name="T80" fmla="*/ 101 w 263"/>
                <a:gd name="T81" fmla="*/ 50 h 182"/>
                <a:gd name="T82" fmla="*/ 126 w 263"/>
                <a:gd name="T83" fmla="*/ 55 h 182"/>
                <a:gd name="T84" fmla="*/ 152 w 263"/>
                <a:gd name="T85" fmla="*/ 60 h 182"/>
                <a:gd name="T86" fmla="*/ 172 w 263"/>
                <a:gd name="T87" fmla="*/ 50 h 182"/>
                <a:gd name="T88" fmla="*/ 187 w 263"/>
                <a:gd name="T89" fmla="*/ 40 h 182"/>
                <a:gd name="T90" fmla="*/ 202 w 263"/>
                <a:gd name="T91" fmla="*/ 30 h 182"/>
                <a:gd name="T92" fmla="*/ 202 w 263"/>
                <a:gd name="T93" fmla="*/ 25 h 182"/>
                <a:gd name="T94" fmla="*/ 217 w 263"/>
                <a:gd name="T95" fmla="*/ 30 h 182"/>
                <a:gd name="T96" fmla="*/ 227 w 263"/>
                <a:gd name="T97" fmla="*/ 25 h 182"/>
                <a:gd name="T98" fmla="*/ 243 w 263"/>
                <a:gd name="T99" fmla="*/ 25 h 182"/>
                <a:gd name="T100" fmla="*/ 248 w 263"/>
                <a:gd name="T101" fmla="*/ 20 h 182"/>
                <a:gd name="T102" fmla="*/ 248 w 263"/>
                <a:gd name="T103" fmla="*/ 15 h 182"/>
                <a:gd name="T104" fmla="*/ 248 w 263"/>
                <a:gd name="T105" fmla="*/ 0 h 182"/>
                <a:gd name="T106" fmla="*/ 258 w 263"/>
                <a:gd name="T107" fmla="*/ 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82">
                  <a:moveTo>
                    <a:pt x="258" y="5"/>
                  </a:moveTo>
                  <a:lnTo>
                    <a:pt x="258" y="5"/>
                  </a:lnTo>
                  <a:lnTo>
                    <a:pt x="263" y="15"/>
                  </a:lnTo>
                  <a:lnTo>
                    <a:pt x="263" y="20"/>
                  </a:lnTo>
                  <a:lnTo>
                    <a:pt x="263" y="25"/>
                  </a:lnTo>
                  <a:lnTo>
                    <a:pt x="258" y="40"/>
                  </a:lnTo>
                  <a:lnTo>
                    <a:pt x="258" y="40"/>
                  </a:lnTo>
                  <a:lnTo>
                    <a:pt x="258" y="45"/>
                  </a:lnTo>
                  <a:lnTo>
                    <a:pt x="248" y="66"/>
                  </a:lnTo>
                  <a:lnTo>
                    <a:pt x="243" y="76"/>
                  </a:lnTo>
                  <a:lnTo>
                    <a:pt x="243" y="81"/>
                  </a:lnTo>
                  <a:lnTo>
                    <a:pt x="238" y="81"/>
                  </a:lnTo>
                  <a:lnTo>
                    <a:pt x="238" y="91"/>
                  </a:lnTo>
                  <a:lnTo>
                    <a:pt x="243" y="106"/>
                  </a:lnTo>
                  <a:lnTo>
                    <a:pt x="238" y="111"/>
                  </a:lnTo>
                  <a:lnTo>
                    <a:pt x="238" y="121"/>
                  </a:lnTo>
                  <a:lnTo>
                    <a:pt x="238" y="126"/>
                  </a:lnTo>
                  <a:lnTo>
                    <a:pt x="233" y="136"/>
                  </a:lnTo>
                  <a:lnTo>
                    <a:pt x="233" y="136"/>
                  </a:lnTo>
                  <a:lnTo>
                    <a:pt x="233" y="141"/>
                  </a:lnTo>
                  <a:lnTo>
                    <a:pt x="217" y="147"/>
                  </a:lnTo>
                  <a:lnTo>
                    <a:pt x="212" y="152"/>
                  </a:lnTo>
                  <a:lnTo>
                    <a:pt x="212" y="147"/>
                  </a:lnTo>
                  <a:lnTo>
                    <a:pt x="212" y="152"/>
                  </a:lnTo>
                  <a:lnTo>
                    <a:pt x="212" y="157"/>
                  </a:lnTo>
                  <a:lnTo>
                    <a:pt x="207" y="157"/>
                  </a:lnTo>
                  <a:lnTo>
                    <a:pt x="207" y="157"/>
                  </a:lnTo>
                  <a:lnTo>
                    <a:pt x="202" y="167"/>
                  </a:lnTo>
                  <a:lnTo>
                    <a:pt x="192" y="182"/>
                  </a:lnTo>
                  <a:lnTo>
                    <a:pt x="187" y="182"/>
                  </a:lnTo>
                  <a:lnTo>
                    <a:pt x="187" y="182"/>
                  </a:lnTo>
                  <a:lnTo>
                    <a:pt x="172" y="167"/>
                  </a:lnTo>
                  <a:lnTo>
                    <a:pt x="167" y="167"/>
                  </a:lnTo>
                  <a:lnTo>
                    <a:pt x="157" y="157"/>
                  </a:lnTo>
                  <a:lnTo>
                    <a:pt x="152" y="157"/>
                  </a:lnTo>
                  <a:lnTo>
                    <a:pt x="152" y="162"/>
                  </a:lnTo>
                  <a:lnTo>
                    <a:pt x="162" y="167"/>
                  </a:lnTo>
                  <a:lnTo>
                    <a:pt x="162" y="167"/>
                  </a:lnTo>
                  <a:lnTo>
                    <a:pt x="172" y="172"/>
                  </a:lnTo>
                  <a:lnTo>
                    <a:pt x="177" y="172"/>
                  </a:lnTo>
                  <a:lnTo>
                    <a:pt x="177" y="172"/>
                  </a:lnTo>
                  <a:lnTo>
                    <a:pt x="177" y="177"/>
                  </a:lnTo>
                  <a:lnTo>
                    <a:pt x="177" y="177"/>
                  </a:lnTo>
                  <a:lnTo>
                    <a:pt x="172" y="177"/>
                  </a:lnTo>
                  <a:lnTo>
                    <a:pt x="167" y="177"/>
                  </a:lnTo>
                  <a:lnTo>
                    <a:pt x="167" y="182"/>
                  </a:lnTo>
                  <a:lnTo>
                    <a:pt x="162" y="182"/>
                  </a:lnTo>
                  <a:lnTo>
                    <a:pt x="162" y="182"/>
                  </a:lnTo>
                  <a:lnTo>
                    <a:pt x="157" y="177"/>
                  </a:lnTo>
                  <a:lnTo>
                    <a:pt x="152" y="177"/>
                  </a:lnTo>
                  <a:lnTo>
                    <a:pt x="141" y="182"/>
                  </a:lnTo>
                  <a:lnTo>
                    <a:pt x="136" y="182"/>
                  </a:lnTo>
                  <a:lnTo>
                    <a:pt x="136" y="182"/>
                  </a:lnTo>
                  <a:lnTo>
                    <a:pt x="136" y="182"/>
                  </a:lnTo>
                  <a:lnTo>
                    <a:pt x="126" y="182"/>
                  </a:lnTo>
                  <a:lnTo>
                    <a:pt x="116" y="177"/>
                  </a:lnTo>
                  <a:lnTo>
                    <a:pt x="106" y="177"/>
                  </a:lnTo>
                  <a:lnTo>
                    <a:pt x="101" y="177"/>
                  </a:lnTo>
                  <a:lnTo>
                    <a:pt x="86" y="182"/>
                  </a:lnTo>
                  <a:lnTo>
                    <a:pt x="81" y="182"/>
                  </a:lnTo>
                  <a:lnTo>
                    <a:pt x="76" y="167"/>
                  </a:lnTo>
                  <a:lnTo>
                    <a:pt x="76" y="162"/>
                  </a:lnTo>
                  <a:lnTo>
                    <a:pt x="70" y="162"/>
                  </a:lnTo>
                  <a:lnTo>
                    <a:pt x="70" y="162"/>
                  </a:lnTo>
                  <a:lnTo>
                    <a:pt x="70" y="157"/>
                  </a:lnTo>
                  <a:lnTo>
                    <a:pt x="70" y="152"/>
                  </a:lnTo>
                  <a:lnTo>
                    <a:pt x="65" y="147"/>
                  </a:lnTo>
                  <a:lnTo>
                    <a:pt x="60" y="141"/>
                  </a:lnTo>
                  <a:lnTo>
                    <a:pt x="55" y="147"/>
                  </a:lnTo>
                  <a:lnTo>
                    <a:pt x="35" y="152"/>
                  </a:lnTo>
                  <a:lnTo>
                    <a:pt x="30" y="152"/>
                  </a:lnTo>
                  <a:lnTo>
                    <a:pt x="25" y="147"/>
                  </a:lnTo>
                  <a:lnTo>
                    <a:pt x="15" y="152"/>
                  </a:lnTo>
                  <a:lnTo>
                    <a:pt x="10" y="136"/>
                  </a:lnTo>
                  <a:lnTo>
                    <a:pt x="15" y="126"/>
                  </a:lnTo>
                  <a:lnTo>
                    <a:pt x="15" y="121"/>
                  </a:lnTo>
                  <a:lnTo>
                    <a:pt x="20" y="121"/>
                  </a:lnTo>
                  <a:lnTo>
                    <a:pt x="20" y="116"/>
                  </a:lnTo>
                  <a:lnTo>
                    <a:pt x="25" y="121"/>
                  </a:lnTo>
                  <a:lnTo>
                    <a:pt x="30" y="121"/>
                  </a:lnTo>
                  <a:lnTo>
                    <a:pt x="30" y="116"/>
                  </a:lnTo>
                  <a:lnTo>
                    <a:pt x="30" y="106"/>
                  </a:lnTo>
                  <a:lnTo>
                    <a:pt x="30" y="101"/>
                  </a:lnTo>
                  <a:lnTo>
                    <a:pt x="30" y="96"/>
                  </a:lnTo>
                  <a:lnTo>
                    <a:pt x="25" y="101"/>
                  </a:lnTo>
                  <a:lnTo>
                    <a:pt x="20" y="96"/>
                  </a:lnTo>
                  <a:lnTo>
                    <a:pt x="20" y="96"/>
                  </a:lnTo>
                  <a:lnTo>
                    <a:pt x="15" y="96"/>
                  </a:lnTo>
                  <a:lnTo>
                    <a:pt x="15" y="101"/>
                  </a:lnTo>
                  <a:lnTo>
                    <a:pt x="10" y="101"/>
                  </a:lnTo>
                  <a:lnTo>
                    <a:pt x="0" y="91"/>
                  </a:lnTo>
                  <a:lnTo>
                    <a:pt x="5" y="81"/>
                  </a:lnTo>
                  <a:lnTo>
                    <a:pt x="5" y="81"/>
                  </a:lnTo>
                  <a:lnTo>
                    <a:pt x="5" y="86"/>
                  </a:lnTo>
                  <a:lnTo>
                    <a:pt x="15" y="91"/>
                  </a:lnTo>
                  <a:lnTo>
                    <a:pt x="30" y="86"/>
                  </a:lnTo>
                  <a:lnTo>
                    <a:pt x="30" y="86"/>
                  </a:lnTo>
                  <a:lnTo>
                    <a:pt x="30" y="81"/>
                  </a:lnTo>
                  <a:lnTo>
                    <a:pt x="25" y="76"/>
                  </a:lnTo>
                  <a:lnTo>
                    <a:pt x="15" y="76"/>
                  </a:lnTo>
                  <a:lnTo>
                    <a:pt x="15" y="71"/>
                  </a:lnTo>
                  <a:lnTo>
                    <a:pt x="20" y="66"/>
                  </a:lnTo>
                  <a:lnTo>
                    <a:pt x="20" y="66"/>
                  </a:lnTo>
                  <a:lnTo>
                    <a:pt x="15" y="60"/>
                  </a:lnTo>
                  <a:lnTo>
                    <a:pt x="10" y="50"/>
                  </a:lnTo>
                  <a:lnTo>
                    <a:pt x="10" y="45"/>
                  </a:lnTo>
                  <a:lnTo>
                    <a:pt x="10" y="45"/>
                  </a:lnTo>
                  <a:lnTo>
                    <a:pt x="20" y="35"/>
                  </a:lnTo>
                  <a:lnTo>
                    <a:pt x="25" y="35"/>
                  </a:lnTo>
                  <a:lnTo>
                    <a:pt x="40" y="30"/>
                  </a:lnTo>
                  <a:lnTo>
                    <a:pt x="55" y="35"/>
                  </a:lnTo>
                  <a:lnTo>
                    <a:pt x="60" y="30"/>
                  </a:lnTo>
                  <a:lnTo>
                    <a:pt x="65" y="35"/>
                  </a:lnTo>
                  <a:lnTo>
                    <a:pt x="65" y="35"/>
                  </a:lnTo>
                  <a:lnTo>
                    <a:pt x="60" y="40"/>
                  </a:lnTo>
                  <a:lnTo>
                    <a:pt x="60" y="40"/>
                  </a:lnTo>
                  <a:lnTo>
                    <a:pt x="60" y="45"/>
                  </a:lnTo>
                  <a:lnTo>
                    <a:pt x="65" y="50"/>
                  </a:lnTo>
                  <a:lnTo>
                    <a:pt x="70" y="50"/>
                  </a:lnTo>
                  <a:lnTo>
                    <a:pt x="76" y="50"/>
                  </a:lnTo>
                  <a:lnTo>
                    <a:pt x="81" y="50"/>
                  </a:lnTo>
                  <a:lnTo>
                    <a:pt x="91" y="45"/>
                  </a:lnTo>
                  <a:lnTo>
                    <a:pt x="101" y="50"/>
                  </a:lnTo>
                  <a:lnTo>
                    <a:pt x="111" y="50"/>
                  </a:lnTo>
                  <a:lnTo>
                    <a:pt x="116" y="55"/>
                  </a:lnTo>
                  <a:lnTo>
                    <a:pt x="126" y="55"/>
                  </a:lnTo>
                  <a:lnTo>
                    <a:pt x="136" y="55"/>
                  </a:lnTo>
                  <a:lnTo>
                    <a:pt x="146" y="55"/>
                  </a:lnTo>
                  <a:lnTo>
                    <a:pt x="152" y="60"/>
                  </a:lnTo>
                  <a:lnTo>
                    <a:pt x="162" y="60"/>
                  </a:lnTo>
                  <a:lnTo>
                    <a:pt x="167" y="55"/>
                  </a:lnTo>
                  <a:lnTo>
                    <a:pt x="172" y="50"/>
                  </a:lnTo>
                  <a:lnTo>
                    <a:pt x="182" y="50"/>
                  </a:lnTo>
                  <a:lnTo>
                    <a:pt x="182" y="45"/>
                  </a:lnTo>
                  <a:lnTo>
                    <a:pt x="187" y="40"/>
                  </a:lnTo>
                  <a:lnTo>
                    <a:pt x="197" y="35"/>
                  </a:lnTo>
                  <a:lnTo>
                    <a:pt x="202" y="30"/>
                  </a:lnTo>
                  <a:lnTo>
                    <a:pt x="202" y="30"/>
                  </a:lnTo>
                  <a:lnTo>
                    <a:pt x="202" y="30"/>
                  </a:lnTo>
                  <a:lnTo>
                    <a:pt x="202" y="25"/>
                  </a:lnTo>
                  <a:lnTo>
                    <a:pt x="202" y="25"/>
                  </a:lnTo>
                  <a:lnTo>
                    <a:pt x="207" y="30"/>
                  </a:lnTo>
                  <a:lnTo>
                    <a:pt x="212" y="25"/>
                  </a:lnTo>
                  <a:lnTo>
                    <a:pt x="217" y="30"/>
                  </a:lnTo>
                  <a:lnTo>
                    <a:pt x="222" y="25"/>
                  </a:lnTo>
                  <a:lnTo>
                    <a:pt x="227" y="30"/>
                  </a:lnTo>
                  <a:lnTo>
                    <a:pt x="227" y="25"/>
                  </a:lnTo>
                  <a:lnTo>
                    <a:pt x="227" y="25"/>
                  </a:lnTo>
                  <a:lnTo>
                    <a:pt x="233" y="25"/>
                  </a:lnTo>
                  <a:lnTo>
                    <a:pt x="243" y="25"/>
                  </a:lnTo>
                  <a:lnTo>
                    <a:pt x="243" y="25"/>
                  </a:lnTo>
                  <a:lnTo>
                    <a:pt x="248" y="20"/>
                  </a:lnTo>
                  <a:lnTo>
                    <a:pt x="248" y="20"/>
                  </a:lnTo>
                  <a:lnTo>
                    <a:pt x="253" y="20"/>
                  </a:lnTo>
                  <a:lnTo>
                    <a:pt x="253" y="15"/>
                  </a:lnTo>
                  <a:lnTo>
                    <a:pt x="248" y="15"/>
                  </a:lnTo>
                  <a:lnTo>
                    <a:pt x="243" y="10"/>
                  </a:lnTo>
                  <a:lnTo>
                    <a:pt x="243" y="5"/>
                  </a:lnTo>
                  <a:lnTo>
                    <a:pt x="248" y="0"/>
                  </a:lnTo>
                  <a:lnTo>
                    <a:pt x="248" y="0"/>
                  </a:lnTo>
                  <a:lnTo>
                    <a:pt x="258" y="5"/>
                  </a:lnTo>
                  <a:lnTo>
                    <a:pt x="258"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5" name="Freeform 189"/>
            <p:cNvSpPr>
              <a:spLocks/>
            </p:cNvSpPr>
            <p:nvPr/>
          </p:nvSpPr>
          <p:spPr bwMode="auto">
            <a:xfrm>
              <a:off x="5902326" y="3729038"/>
              <a:ext cx="466725" cy="304800"/>
            </a:xfrm>
            <a:custGeom>
              <a:avLst/>
              <a:gdLst>
                <a:gd name="T0" fmla="*/ 20 w 294"/>
                <a:gd name="T1" fmla="*/ 56 h 192"/>
                <a:gd name="T2" fmla="*/ 31 w 294"/>
                <a:gd name="T3" fmla="*/ 56 h 192"/>
                <a:gd name="T4" fmla="*/ 41 w 294"/>
                <a:gd name="T5" fmla="*/ 66 h 192"/>
                <a:gd name="T6" fmla="*/ 46 w 294"/>
                <a:gd name="T7" fmla="*/ 56 h 192"/>
                <a:gd name="T8" fmla="*/ 56 w 294"/>
                <a:gd name="T9" fmla="*/ 41 h 192"/>
                <a:gd name="T10" fmla="*/ 61 w 294"/>
                <a:gd name="T11" fmla="*/ 15 h 192"/>
                <a:gd name="T12" fmla="*/ 86 w 294"/>
                <a:gd name="T13" fmla="*/ 5 h 192"/>
                <a:gd name="T14" fmla="*/ 96 w 294"/>
                <a:gd name="T15" fmla="*/ 0 h 192"/>
                <a:gd name="T16" fmla="*/ 112 w 294"/>
                <a:gd name="T17" fmla="*/ 5 h 192"/>
                <a:gd name="T18" fmla="*/ 142 w 294"/>
                <a:gd name="T19" fmla="*/ 10 h 192"/>
                <a:gd name="T20" fmla="*/ 157 w 294"/>
                <a:gd name="T21" fmla="*/ 5 h 192"/>
                <a:gd name="T22" fmla="*/ 147 w 294"/>
                <a:gd name="T23" fmla="*/ 5 h 192"/>
                <a:gd name="T24" fmla="*/ 228 w 294"/>
                <a:gd name="T25" fmla="*/ 30 h 192"/>
                <a:gd name="T26" fmla="*/ 284 w 294"/>
                <a:gd name="T27" fmla="*/ 76 h 192"/>
                <a:gd name="T28" fmla="*/ 294 w 294"/>
                <a:gd name="T29" fmla="*/ 106 h 192"/>
                <a:gd name="T30" fmla="*/ 294 w 294"/>
                <a:gd name="T31" fmla="*/ 127 h 192"/>
                <a:gd name="T32" fmla="*/ 294 w 294"/>
                <a:gd name="T33" fmla="*/ 137 h 192"/>
                <a:gd name="T34" fmla="*/ 279 w 294"/>
                <a:gd name="T35" fmla="*/ 137 h 192"/>
                <a:gd name="T36" fmla="*/ 289 w 294"/>
                <a:gd name="T37" fmla="*/ 147 h 192"/>
                <a:gd name="T38" fmla="*/ 284 w 294"/>
                <a:gd name="T39" fmla="*/ 152 h 192"/>
                <a:gd name="T40" fmla="*/ 269 w 294"/>
                <a:gd name="T41" fmla="*/ 157 h 192"/>
                <a:gd name="T42" fmla="*/ 263 w 294"/>
                <a:gd name="T43" fmla="*/ 162 h 192"/>
                <a:gd name="T44" fmla="*/ 248 w 294"/>
                <a:gd name="T45" fmla="*/ 157 h 192"/>
                <a:gd name="T46" fmla="*/ 238 w 294"/>
                <a:gd name="T47" fmla="*/ 157 h 192"/>
                <a:gd name="T48" fmla="*/ 238 w 294"/>
                <a:gd name="T49" fmla="*/ 162 h 192"/>
                <a:gd name="T50" fmla="*/ 218 w 294"/>
                <a:gd name="T51" fmla="*/ 177 h 192"/>
                <a:gd name="T52" fmla="*/ 203 w 294"/>
                <a:gd name="T53" fmla="*/ 187 h 192"/>
                <a:gd name="T54" fmla="*/ 182 w 294"/>
                <a:gd name="T55" fmla="*/ 187 h 192"/>
                <a:gd name="T56" fmla="*/ 152 w 294"/>
                <a:gd name="T57" fmla="*/ 187 h 192"/>
                <a:gd name="T58" fmla="*/ 127 w 294"/>
                <a:gd name="T59" fmla="*/ 177 h 192"/>
                <a:gd name="T60" fmla="*/ 106 w 294"/>
                <a:gd name="T61" fmla="*/ 182 h 192"/>
                <a:gd name="T62" fmla="*/ 96 w 294"/>
                <a:gd name="T63" fmla="*/ 172 h 192"/>
                <a:gd name="T64" fmla="*/ 101 w 294"/>
                <a:gd name="T65" fmla="*/ 167 h 192"/>
                <a:gd name="T66" fmla="*/ 76 w 294"/>
                <a:gd name="T67" fmla="*/ 162 h 192"/>
                <a:gd name="T68" fmla="*/ 46 w 294"/>
                <a:gd name="T69" fmla="*/ 162 h 192"/>
                <a:gd name="T70" fmla="*/ 31 w 294"/>
                <a:gd name="T71" fmla="*/ 147 h 192"/>
                <a:gd name="T72" fmla="*/ 20 w 294"/>
                <a:gd name="T73" fmla="*/ 152 h 192"/>
                <a:gd name="T74" fmla="*/ 15 w 294"/>
                <a:gd name="T75" fmla="*/ 142 h 192"/>
                <a:gd name="T76" fmla="*/ 10 w 294"/>
                <a:gd name="T77" fmla="*/ 127 h 192"/>
                <a:gd name="T78" fmla="*/ 15 w 294"/>
                <a:gd name="T79" fmla="*/ 117 h 192"/>
                <a:gd name="T80" fmla="*/ 10 w 294"/>
                <a:gd name="T81" fmla="*/ 101 h 192"/>
                <a:gd name="T82" fmla="*/ 5 w 294"/>
                <a:gd name="T83" fmla="*/ 81 h 192"/>
                <a:gd name="T84" fmla="*/ 25 w 294"/>
                <a:gd name="T85" fmla="*/ 7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4" h="192">
                  <a:moveTo>
                    <a:pt x="20" y="66"/>
                  </a:moveTo>
                  <a:lnTo>
                    <a:pt x="20" y="66"/>
                  </a:lnTo>
                  <a:lnTo>
                    <a:pt x="20" y="56"/>
                  </a:lnTo>
                  <a:lnTo>
                    <a:pt x="25" y="56"/>
                  </a:lnTo>
                  <a:lnTo>
                    <a:pt x="25" y="56"/>
                  </a:lnTo>
                  <a:lnTo>
                    <a:pt x="31" y="56"/>
                  </a:lnTo>
                  <a:lnTo>
                    <a:pt x="36" y="61"/>
                  </a:lnTo>
                  <a:lnTo>
                    <a:pt x="41" y="66"/>
                  </a:lnTo>
                  <a:lnTo>
                    <a:pt x="41" y="66"/>
                  </a:lnTo>
                  <a:lnTo>
                    <a:pt x="41" y="66"/>
                  </a:lnTo>
                  <a:lnTo>
                    <a:pt x="41" y="61"/>
                  </a:lnTo>
                  <a:lnTo>
                    <a:pt x="46" y="56"/>
                  </a:lnTo>
                  <a:lnTo>
                    <a:pt x="51" y="51"/>
                  </a:lnTo>
                  <a:lnTo>
                    <a:pt x="51" y="46"/>
                  </a:lnTo>
                  <a:lnTo>
                    <a:pt x="56" y="41"/>
                  </a:lnTo>
                  <a:lnTo>
                    <a:pt x="56" y="30"/>
                  </a:lnTo>
                  <a:lnTo>
                    <a:pt x="61" y="20"/>
                  </a:lnTo>
                  <a:lnTo>
                    <a:pt x="61" y="15"/>
                  </a:lnTo>
                  <a:lnTo>
                    <a:pt x="66" y="10"/>
                  </a:lnTo>
                  <a:lnTo>
                    <a:pt x="76" y="5"/>
                  </a:lnTo>
                  <a:lnTo>
                    <a:pt x="86" y="5"/>
                  </a:lnTo>
                  <a:lnTo>
                    <a:pt x="96" y="5"/>
                  </a:lnTo>
                  <a:lnTo>
                    <a:pt x="91" y="0"/>
                  </a:lnTo>
                  <a:lnTo>
                    <a:pt x="96" y="0"/>
                  </a:lnTo>
                  <a:lnTo>
                    <a:pt x="101" y="0"/>
                  </a:lnTo>
                  <a:lnTo>
                    <a:pt x="106" y="5"/>
                  </a:lnTo>
                  <a:lnTo>
                    <a:pt x="112" y="5"/>
                  </a:lnTo>
                  <a:lnTo>
                    <a:pt x="127" y="5"/>
                  </a:lnTo>
                  <a:lnTo>
                    <a:pt x="132" y="5"/>
                  </a:lnTo>
                  <a:lnTo>
                    <a:pt x="142" y="10"/>
                  </a:lnTo>
                  <a:lnTo>
                    <a:pt x="152" y="10"/>
                  </a:lnTo>
                  <a:lnTo>
                    <a:pt x="157" y="10"/>
                  </a:lnTo>
                  <a:lnTo>
                    <a:pt x="157" y="5"/>
                  </a:lnTo>
                  <a:lnTo>
                    <a:pt x="152" y="5"/>
                  </a:lnTo>
                  <a:lnTo>
                    <a:pt x="152" y="5"/>
                  </a:lnTo>
                  <a:lnTo>
                    <a:pt x="147" y="5"/>
                  </a:lnTo>
                  <a:lnTo>
                    <a:pt x="147" y="5"/>
                  </a:lnTo>
                  <a:lnTo>
                    <a:pt x="208" y="15"/>
                  </a:lnTo>
                  <a:lnTo>
                    <a:pt x="228" y="30"/>
                  </a:lnTo>
                  <a:lnTo>
                    <a:pt x="274" y="61"/>
                  </a:lnTo>
                  <a:lnTo>
                    <a:pt x="279" y="66"/>
                  </a:lnTo>
                  <a:lnTo>
                    <a:pt x="284" y="76"/>
                  </a:lnTo>
                  <a:lnTo>
                    <a:pt x="289" y="91"/>
                  </a:lnTo>
                  <a:lnTo>
                    <a:pt x="294" y="96"/>
                  </a:lnTo>
                  <a:lnTo>
                    <a:pt x="294" y="106"/>
                  </a:lnTo>
                  <a:lnTo>
                    <a:pt x="294" y="111"/>
                  </a:lnTo>
                  <a:lnTo>
                    <a:pt x="294" y="117"/>
                  </a:lnTo>
                  <a:lnTo>
                    <a:pt x="294" y="127"/>
                  </a:lnTo>
                  <a:lnTo>
                    <a:pt x="294" y="137"/>
                  </a:lnTo>
                  <a:lnTo>
                    <a:pt x="294" y="137"/>
                  </a:lnTo>
                  <a:lnTo>
                    <a:pt x="294" y="137"/>
                  </a:lnTo>
                  <a:lnTo>
                    <a:pt x="284" y="132"/>
                  </a:lnTo>
                  <a:lnTo>
                    <a:pt x="284" y="132"/>
                  </a:lnTo>
                  <a:lnTo>
                    <a:pt x="279" y="137"/>
                  </a:lnTo>
                  <a:lnTo>
                    <a:pt x="279" y="142"/>
                  </a:lnTo>
                  <a:lnTo>
                    <a:pt x="284" y="147"/>
                  </a:lnTo>
                  <a:lnTo>
                    <a:pt x="289" y="147"/>
                  </a:lnTo>
                  <a:lnTo>
                    <a:pt x="289" y="152"/>
                  </a:lnTo>
                  <a:lnTo>
                    <a:pt x="284" y="152"/>
                  </a:lnTo>
                  <a:lnTo>
                    <a:pt x="284" y="152"/>
                  </a:lnTo>
                  <a:lnTo>
                    <a:pt x="279" y="157"/>
                  </a:lnTo>
                  <a:lnTo>
                    <a:pt x="279" y="157"/>
                  </a:lnTo>
                  <a:lnTo>
                    <a:pt x="269" y="157"/>
                  </a:lnTo>
                  <a:lnTo>
                    <a:pt x="263" y="157"/>
                  </a:lnTo>
                  <a:lnTo>
                    <a:pt x="263" y="157"/>
                  </a:lnTo>
                  <a:lnTo>
                    <a:pt x="263" y="162"/>
                  </a:lnTo>
                  <a:lnTo>
                    <a:pt x="258" y="157"/>
                  </a:lnTo>
                  <a:lnTo>
                    <a:pt x="253" y="162"/>
                  </a:lnTo>
                  <a:lnTo>
                    <a:pt x="248" y="157"/>
                  </a:lnTo>
                  <a:lnTo>
                    <a:pt x="243" y="162"/>
                  </a:lnTo>
                  <a:lnTo>
                    <a:pt x="238" y="157"/>
                  </a:lnTo>
                  <a:lnTo>
                    <a:pt x="238" y="157"/>
                  </a:lnTo>
                  <a:lnTo>
                    <a:pt x="238" y="162"/>
                  </a:lnTo>
                  <a:lnTo>
                    <a:pt x="238" y="162"/>
                  </a:lnTo>
                  <a:lnTo>
                    <a:pt x="238" y="162"/>
                  </a:lnTo>
                  <a:lnTo>
                    <a:pt x="233" y="167"/>
                  </a:lnTo>
                  <a:lnTo>
                    <a:pt x="223" y="172"/>
                  </a:lnTo>
                  <a:lnTo>
                    <a:pt x="218" y="177"/>
                  </a:lnTo>
                  <a:lnTo>
                    <a:pt x="218" y="182"/>
                  </a:lnTo>
                  <a:lnTo>
                    <a:pt x="208" y="182"/>
                  </a:lnTo>
                  <a:lnTo>
                    <a:pt x="203" y="187"/>
                  </a:lnTo>
                  <a:lnTo>
                    <a:pt x="198" y="192"/>
                  </a:lnTo>
                  <a:lnTo>
                    <a:pt x="188" y="192"/>
                  </a:lnTo>
                  <a:lnTo>
                    <a:pt x="182" y="187"/>
                  </a:lnTo>
                  <a:lnTo>
                    <a:pt x="172" y="187"/>
                  </a:lnTo>
                  <a:lnTo>
                    <a:pt x="162" y="187"/>
                  </a:lnTo>
                  <a:lnTo>
                    <a:pt x="152" y="187"/>
                  </a:lnTo>
                  <a:lnTo>
                    <a:pt x="147" y="182"/>
                  </a:lnTo>
                  <a:lnTo>
                    <a:pt x="137" y="182"/>
                  </a:lnTo>
                  <a:lnTo>
                    <a:pt x="127" y="177"/>
                  </a:lnTo>
                  <a:lnTo>
                    <a:pt x="117" y="182"/>
                  </a:lnTo>
                  <a:lnTo>
                    <a:pt x="112" y="182"/>
                  </a:lnTo>
                  <a:lnTo>
                    <a:pt x="106" y="182"/>
                  </a:lnTo>
                  <a:lnTo>
                    <a:pt x="101" y="182"/>
                  </a:lnTo>
                  <a:lnTo>
                    <a:pt x="96" y="177"/>
                  </a:lnTo>
                  <a:lnTo>
                    <a:pt x="96" y="172"/>
                  </a:lnTo>
                  <a:lnTo>
                    <a:pt x="96" y="172"/>
                  </a:lnTo>
                  <a:lnTo>
                    <a:pt x="101" y="167"/>
                  </a:lnTo>
                  <a:lnTo>
                    <a:pt x="101" y="167"/>
                  </a:lnTo>
                  <a:lnTo>
                    <a:pt x="96" y="162"/>
                  </a:lnTo>
                  <a:lnTo>
                    <a:pt x="91" y="167"/>
                  </a:lnTo>
                  <a:lnTo>
                    <a:pt x="76" y="162"/>
                  </a:lnTo>
                  <a:lnTo>
                    <a:pt x="61" y="167"/>
                  </a:lnTo>
                  <a:lnTo>
                    <a:pt x="56" y="167"/>
                  </a:lnTo>
                  <a:lnTo>
                    <a:pt x="46" y="162"/>
                  </a:lnTo>
                  <a:lnTo>
                    <a:pt x="41" y="152"/>
                  </a:lnTo>
                  <a:lnTo>
                    <a:pt x="41" y="152"/>
                  </a:lnTo>
                  <a:lnTo>
                    <a:pt x="31" y="147"/>
                  </a:lnTo>
                  <a:lnTo>
                    <a:pt x="25" y="147"/>
                  </a:lnTo>
                  <a:lnTo>
                    <a:pt x="20" y="152"/>
                  </a:lnTo>
                  <a:lnTo>
                    <a:pt x="20" y="152"/>
                  </a:lnTo>
                  <a:lnTo>
                    <a:pt x="15" y="147"/>
                  </a:lnTo>
                  <a:lnTo>
                    <a:pt x="15" y="142"/>
                  </a:lnTo>
                  <a:lnTo>
                    <a:pt x="15" y="142"/>
                  </a:lnTo>
                  <a:lnTo>
                    <a:pt x="10" y="137"/>
                  </a:lnTo>
                  <a:lnTo>
                    <a:pt x="15" y="132"/>
                  </a:lnTo>
                  <a:lnTo>
                    <a:pt x="10" y="127"/>
                  </a:lnTo>
                  <a:lnTo>
                    <a:pt x="10" y="122"/>
                  </a:lnTo>
                  <a:lnTo>
                    <a:pt x="15" y="122"/>
                  </a:lnTo>
                  <a:lnTo>
                    <a:pt x="15" y="117"/>
                  </a:lnTo>
                  <a:lnTo>
                    <a:pt x="5" y="111"/>
                  </a:lnTo>
                  <a:lnTo>
                    <a:pt x="5" y="106"/>
                  </a:lnTo>
                  <a:lnTo>
                    <a:pt x="10" y="101"/>
                  </a:lnTo>
                  <a:lnTo>
                    <a:pt x="10" y="101"/>
                  </a:lnTo>
                  <a:lnTo>
                    <a:pt x="0" y="96"/>
                  </a:lnTo>
                  <a:lnTo>
                    <a:pt x="5" y="81"/>
                  </a:lnTo>
                  <a:lnTo>
                    <a:pt x="10" y="81"/>
                  </a:lnTo>
                  <a:lnTo>
                    <a:pt x="20" y="71"/>
                  </a:lnTo>
                  <a:lnTo>
                    <a:pt x="25" y="71"/>
                  </a:lnTo>
                  <a:lnTo>
                    <a:pt x="20" y="6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6" name="Freeform 190"/>
            <p:cNvSpPr>
              <a:spLocks/>
            </p:cNvSpPr>
            <p:nvPr/>
          </p:nvSpPr>
          <p:spPr bwMode="auto">
            <a:xfrm>
              <a:off x="5789614" y="4733925"/>
              <a:ext cx="73025" cy="55563"/>
            </a:xfrm>
            <a:custGeom>
              <a:avLst/>
              <a:gdLst>
                <a:gd name="T0" fmla="*/ 46 w 46"/>
                <a:gd name="T1" fmla="*/ 30 h 35"/>
                <a:gd name="T2" fmla="*/ 46 w 46"/>
                <a:gd name="T3" fmla="*/ 30 h 35"/>
                <a:gd name="T4" fmla="*/ 46 w 46"/>
                <a:gd name="T5" fmla="*/ 35 h 35"/>
                <a:gd name="T6" fmla="*/ 46 w 46"/>
                <a:gd name="T7" fmla="*/ 35 h 35"/>
                <a:gd name="T8" fmla="*/ 10 w 46"/>
                <a:gd name="T9" fmla="*/ 20 h 35"/>
                <a:gd name="T10" fmla="*/ 5 w 46"/>
                <a:gd name="T11" fmla="*/ 20 h 35"/>
                <a:gd name="T12" fmla="*/ 0 w 46"/>
                <a:gd name="T13" fmla="*/ 20 h 35"/>
                <a:gd name="T14" fmla="*/ 0 w 46"/>
                <a:gd name="T15" fmla="*/ 15 h 35"/>
                <a:gd name="T16" fmla="*/ 0 w 46"/>
                <a:gd name="T17" fmla="*/ 10 h 35"/>
                <a:gd name="T18" fmla="*/ 0 w 46"/>
                <a:gd name="T19" fmla="*/ 5 h 35"/>
                <a:gd name="T20" fmla="*/ 5 w 46"/>
                <a:gd name="T21" fmla="*/ 10 h 35"/>
                <a:gd name="T22" fmla="*/ 10 w 46"/>
                <a:gd name="T23" fmla="*/ 5 h 35"/>
                <a:gd name="T24" fmla="*/ 10 w 46"/>
                <a:gd name="T25" fmla="*/ 5 h 35"/>
                <a:gd name="T26" fmla="*/ 15 w 46"/>
                <a:gd name="T27" fmla="*/ 0 h 35"/>
                <a:gd name="T28" fmla="*/ 15 w 46"/>
                <a:gd name="T29" fmla="*/ 5 h 35"/>
                <a:gd name="T30" fmla="*/ 15 w 46"/>
                <a:gd name="T31" fmla="*/ 5 h 35"/>
                <a:gd name="T32" fmla="*/ 20 w 46"/>
                <a:gd name="T33" fmla="*/ 5 h 35"/>
                <a:gd name="T34" fmla="*/ 26 w 46"/>
                <a:gd name="T35" fmla="*/ 10 h 35"/>
                <a:gd name="T36" fmla="*/ 31 w 46"/>
                <a:gd name="T37" fmla="*/ 15 h 35"/>
                <a:gd name="T38" fmla="*/ 41 w 46"/>
                <a:gd name="T39" fmla="*/ 25 h 35"/>
                <a:gd name="T40" fmla="*/ 46 w 46"/>
                <a:gd name="T41"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35">
                  <a:moveTo>
                    <a:pt x="46" y="30"/>
                  </a:moveTo>
                  <a:lnTo>
                    <a:pt x="46" y="30"/>
                  </a:lnTo>
                  <a:lnTo>
                    <a:pt x="46" y="35"/>
                  </a:lnTo>
                  <a:lnTo>
                    <a:pt x="46" y="35"/>
                  </a:lnTo>
                  <a:lnTo>
                    <a:pt x="10" y="20"/>
                  </a:lnTo>
                  <a:lnTo>
                    <a:pt x="5" y="20"/>
                  </a:lnTo>
                  <a:lnTo>
                    <a:pt x="0" y="20"/>
                  </a:lnTo>
                  <a:lnTo>
                    <a:pt x="0" y="15"/>
                  </a:lnTo>
                  <a:lnTo>
                    <a:pt x="0" y="10"/>
                  </a:lnTo>
                  <a:lnTo>
                    <a:pt x="0" y="5"/>
                  </a:lnTo>
                  <a:lnTo>
                    <a:pt x="5" y="10"/>
                  </a:lnTo>
                  <a:lnTo>
                    <a:pt x="10" y="5"/>
                  </a:lnTo>
                  <a:lnTo>
                    <a:pt x="10" y="5"/>
                  </a:lnTo>
                  <a:lnTo>
                    <a:pt x="15" y="0"/>
                  </a:lnTo>
                  <a:lnTo>
                    <a:pt x="15" y="5"/>
                  </a:lnTo>
                  <a:lnTo>
                    <a:pt x="15" y="5"/>
                  </a:lnTo>
                  <a:lnTo>
                    <a:pt x="20" y="5"/>
                  </a:lnTo>
                  <a:lnTo>
                    <a:pt x="26" y="10"/>
                  </a:lnTo>
                  <a:lnTo>
                    <a:pt x="31" y="15"/>
                  </a:lnTo>
                  <a:lnTo>
                    <a:pt x="41" y="25"/>
                  </a:lnTo>
                  <a:lnTo>
                    <a:pt x="46" y="3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7" name="Freeform 191"/>
            <p:cNvSpPr>
              <a:spLocks/>
            </p:cNvSpPr>
            <p:nvPr/>
          </p:nvSpPr>
          <p:spPr bwMode="auto">
            <a:xfrm>
              <a:off x="5902326" y="4379913"/>
              <a:ext cx="57150" cy="73025"/>
            </a:xfrm>
            <a:custGeom>
              <a:avLst/>
              <a:gdLst>
                <a:gd name="T0" fmla="*/ 0 w 36"/>
                <a:gd name="T1" fmla="*/ 10 h 46"/>
                <a:gd name="T2" fmla="*/ 0 w 36"/>
                <a:gd name="T3" fmla="*/ 10 h 46"/>
                <a:gd name="T4" fmla="*/ 0 w 36"/>
                <a:gd name="T5" fmla="*/ 5 h 46"/>
                <a:gd name="T6" fmla="*/ 0 w 36"/>
                <a:gd name="T7" fmla="*/ 5 h 46"/>
                <a:gd name="T8" fmla="*/ 5 w 36"/>
                <a:gd name="T9" fmla="*/ 5 h 46"/>
                <a:gd name="T10" fmla="*/ 15 w 36"/>
                <a:gd name="T11" fmla="*/ 0 h 46"/>
                <a:gd name="T12" fmla="*/ 20 w 36"/>
                <a:gd name="T13" fmla="*/ 0 h 46"/>
                <a:gd name="T14" fmla="*/ 20 w 36"/>
                <a:gd name="T15" fmla="*/ 5 h 46"/>
                <a:gd name="T16" fmla="*/ 25 w 36"/>
                <a:gd name="T17" fmla="*/ 10 h 46"/>
                <a:gd name="T18" fmla="*/ 25 w 36"/>
                <a:gd name="T19" fmla="*/ 15 h 46"/>
                <a:gd name="T20" fmla="*/ 31 w 36"/>
                <a:gd name="T21" fmla="*/ 15 h 46"/>
                <a:gd name="T22" fmla="*/ 31 w 36"/>
                <a:gd name="T23" fmla="*/ 20 h 46"/>
                <a:gd name="T24" fmla="*/ 31 w 36"/>
                <a:gd name="T25" fmla="*/ 25 h 46"/>
                <a:gd name="T26" fmla="*/ 36 w 36"/>
                <a:gd name="T27" fmla="*/ 31 h 46"/>
                <a:gd name="T28" fmla="*/ 25 w 36"/>
                <a:gd name="T29" fmla="*/ 31 h 46"/>
                <a:gd name="T30" fmla="*/ 25 w 36"/>
                <a:gd name="T31" fmla="*/ 36 h 46"/>
                <a:gd name="T32" fmla="*/ 20 w 36"/>
                <a:gd name="T33" fmla="*/ 36 h 46"/>
                <a:gd name="T34" fmla="*/ 15 w 36"/>
                <a:gd name="T35" fmla="*/ 41 h 46"/>
                <a:gd name="T36" fmla="*/ 15 w 36"/>
                <a:gd name="T37" fmla="*/ 46 h 46"/>
                <a:gd name="T38" fmla="*/ 10 w 36"/>
                <a:gd name="T39" fmla="*/ 46 h 46"/>
                <a:gd name="T40" fmla="*/ 10 w 36"/>
                <a:gd name="T41" fmla="*/ 46 h 46"/>
                <a:gd name="T42" fmla="*/ 5 w 36"/>
                <a:gd name="T43" fmla="*/ 46 h 46"/>
                <a:gd name="T44" fmla="*/ 5 w 36"/>
                <a:gd name="T45" fmla="*/ 41 h 46"/>
                <a:gd name="T46" fmla="*/ 5 w 36"/>
                <a:gd name="T47" fmla="*/ 41 h 46"/>
                <a:gd name="T48" fmla="*/ 5 w 36"/>
                <a:gd name="T49" fmla="*/ 36 h 46"/>
                <a:gd name="T50" fmla="*/ 5 w 36"/>
                <a:gd name="T51" fmla="*/ 36 h 46"/>
                <a:gd name="T52" fmla="*/ 5 w 36"/>
                <a:gd name="T53" fmla="*/ 36 h 46"/>
                <a:gd name="T54" fmla="*/ 5 w 36"/>
                <a:gd name="T55" fmla="*/ 36 h 46"/>
                <a:gd name="T56" fmla="*/ 10 w 36"/>
                <a:gd name="T57" fmla="*/ 25 h 46"/>
                <a:gd name="T58" fmla="*/ 10 w 36"/>
                <a:gd name="T59" fmla="*/ 25 h 46"/>
                <a:gd name="T60" fmla="*/ 10 w 36"/>
                <a:gd name="T61" fmla="*/ 25 h 46"/>
                <a:gd name="T62" fmla="*/ 10 w 36"/>
                <a:gd name="T63" fmla="*/ 25 h 46"/>
                <a:gd name="T64" fmla="*/ 10 w 36"/>
                <a:gd name="T65" fmla="*/ 25 h 46"/>
                <a:gd name="T66" fmla="*/ 5 w 36"/>
                <a:gd name="T67" fmla="*/ 25 h 46"/>
                <a:gd name="T68" fmla="*/ 5 w 36"/>
                <a:gd name="T69" fmla="*/ 20 h 46"/>
                <a:gd name="T70" fmla="*/ 5 w 36"/>
                <a:gd name="T71" fmla="*/ 20 h 46"/>
                <a:gd name="T72" fmla="*/ 5 w 36"/>
                <a:gd name="T73" fmla="*/ 20 h 46"/>
                <a:gd name="T74" fmla="*/ 5 w 36"/>
                <a:gd name="T75" fmla="*/ 20 h 46"/>
                <a:gd name="T76" fmla="*/ 5 w 36"/>
                <a:gd name="T77" fmla="*/ 20 h 46"/>
                <a:gd name="T78" fmla="*/ 5 w 36"/>
                <a:gd name="T79" fmla="*/ 20 h 46"/>
                <a:gd name="T80" fmla="*/ 5 w 36"/>
                <a:gd name="T81" fmla="*/ 20 h 46"/>
                <a:gd name="T82" fmla="*/ 5 w 36"/>
                <a:gd name="T83" fmla="*/ 20 h 46"/>
                <a:gd name="T84" fmla="*/ 5 w 36"/>
                <a:gd name="T85" fmla="*/ 20 h 46"/>
                <a:gd name="T86" fmla="*/ 5 w 36"/>
                <a:gd name="T87" fmla="*/ 20 h 46"/>
                <a:gd name="T88" fmla="*/ 0 w 36"/>
                <a:gd name="T89" fmla="*/ 20 h 46"/>
                <a:gd name="T90" fmla="*/ 0 w 36"/>
                <a:gd name="T91" fmla="*/ 20 h 46"/>
                <a:gd name="T92" fmla="*/ 0 w 36"/>
                <a:gd name="T93" fmla="*/ 20 h 46"/>
                <a:gd name="T94" fmla="*/ 0 w 36"/>
                <a:gd name="T95" fmla="*/ 20 h 46"/>
                <a:gd name="T96" fmla="*/ 0 w 36"/>
                <a:gd name="T97" fmla="*/ 15 h 46"/>
                <a:gd name="T98" fmla="*/ 0 w 36"/>
                <a:gd name="T99" fmla="*/ 15 h 46"/>
                <a:gd name="T100" fmla="*/ 0 w 36"/>
                <a:gd name="T101" fmla="*/ 15 h 46"/>
                <a:gd name="T102" fmla="*/ 0 w 36"/>
                <a:gd name="T103" fmla="*/ 15 h 46"/>
                <a:gd name="T104" fmla="*/ 0 w 36"/>
                <a:gd name="T105" fmla="*/ 15 h 46"/>
                <a:gd name="T106" fmla="*/ 0 w 36"/>
                <a:gd name="T107"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 h="46">
                  <a:moveTo>
                    <a:pt x="0" y="10"/>
                  </a:moveTo>
                  <a:lnTo>
                    <a:pt x="0" y="10"/>
                  </a:lnTo>
                  <a:lnTo>
                    <a:pt x="0" y="5"/>
                  </a:lnTo>
                  <a:lnTo>
                    <a:pt x="0" y="5"/>
                  </a:lnTo>
                  <a:lnTo>
                    <a:pt x="5" y="5"/>
                  </a:lnTo>
                  <a:lnTo>
                    <a:pt x="15" y="0"/>
                  </a:lnTo>
                  <a:lnTo>
                    <a:pt x="20" y="0"/>
                  </a:lnTo>
                  <a:lnTo>
                    <a:pt x="20" y="5"/>
                  </a:lnTo>
                  <a:lnTo>
                    <a:pt x="25" y="10"/>
                  </a:lnTo>
                  <a:lnTo>
                    <a:pt x="25" y="15"/>
                  </a:lnTo>
                  <a:lnTo>
                    <a:pt x="31" y="15"/>
                  </a:lnTo>
                  <a:lnTo>
                    <a:pt x="31" y="20"/>
                  </a:lnTo>
                  <a:lnTo>
                    <a:pt x="31" y="25"/>
                  </a:lnTo>
                  <a:lnTo>
                    <a:pt x="36" y="31"/>
                  </a:lnTo>
                  <a:lnTo>
                    <a:pt x="25" y="31"/>
                  </a:lnTo>
                  <a:lnTo>
                    <a:pt x="25" y="36"/>
                  </a:lnTo>
                  <a:lnTo>
                    <a:pt x="20" y="36"/>
                  </a:lnTo>
                  <a:lnTo>
                    <a:pt x="15" y="41"/>
                  </a:lnTo>
                  <a:lnTo>
                    <a:pt x="15" y="46"/>
                  </a:lnTo>
                  <a:lnTo>
                    <a:pt x="10" y="46"/>
                  </a:lnTo>
                  <a:lnTo>
                    <a:pt x="10" y="46"/>
                  </a:lnTo>
                  <a:lnTo>
                    <a:pt x="5" y="46"/>
                  </a:lnTo>
                  <a:lnTo>
                    <a:pt x="5" y="41"/>
                  </a:lnTo>
                  <a:lnTo>
                    <a:pt x="5" y="41"/>
                  </a:lnTo>
                  <a:lnTo>
                    <a:pt x="5" y="36"/>
                  </a:lnTo>
                  <a:lnTo>
                    <a:pt x="5" y="36"/>
                  </a:lnTo>
                  <a:lnTo>
                    <a:pt x="5" y="36"/>
                  </a:lnTo>
                  <a:lnTo>
                    <a:pt x="5" y="36"/>
                  </a:lnTo>
                  <a:lnTo>
                    <a:pt x="10" y="25"/>
                  </a:lnTo>
                  <a:lnTo>
                    <a:pt x="10" y="25"/>
                  </a:lnTo>
                  <a:lnTo>
                    <a:pt x="10" y="25"/>
                  </a:lnTo>
                  <a:lnTo>
                    <a:pt x="10" y="25"/>
                  </a:lnTo>
                  <a:lnTo>
                    <a:pt x="10" y="25"/>
                  </a:lnTo>
                  <a:lnTo>
                    <a:pt x="5" y="25"/>
                  </a:lnTo>
                  <a:lnTo>
                    <a:pt x="5" y="20"/>
                  </a:lnTo>
                  <a:lnTo>
                    <a:pt x="5" y="20"/>
                  </a:lnTo>
                  <a:lnTo>
                    <a:pt x="5" y="20"/>
                  </a:lnTo>
                  <a:lnTo>
                    <a:pt x="5" y="20"/>
                  </a:lnTo>
                  <a:lnTo>
                    <a:pt x="5" y="20"/>
                  </a:lnTo>
                  <a:lnTo>
                    <a:pt x="5" y="20"/>
                  </a:lnTo>
                  <a:lnTo>
                    <a:pt x="5" y="20"/>
                  </a:lnTo>
                  <a:lnTo>
                    <a:pt x="5" y="20"/>
                  </a:lnTo>
                  <a:lnTo>
                    <a:pt x="5" y="20"/>
                  </a:lnTo>
                  <a:lnTo>
                    <a:pt x="5" y="20"/>
                  </a:lnTo>
                  <a:lnTo>
                    <a:pt x="0" y="20"/>
                  </a:lnTo>
                  <a:lnTo>
                    <a:pt x="0" y="20"/>
                  </a:lnTo>
                  <a:lnTo>
                    <a:pt x="0" y="20"/>
                  </a:lnTo>
                  <a:lnTo>
                    <a:pt x="0" y="20"/>
                  </a:lnTo>
                  <a:lnTo>
                    <a:pt x="0" y="15"/>
                  </a:lnTo>
                  <a:lnTo>
                    <a:pt x="0" y="15"/>
                  </a:lnTo>
                  <a:lnTo>
                    <a:pt x="0" y="15"/>
                  </a:lnTo>
                  <a:lnTo>
                    <a:pt x="0" y="15"/>
                  </a:lnTo>
                  <a:lnTo>
                    <a:pt x="0" y="15"/>
                  </a:lnTo>
                  <a:lnTo>
                    <a:pt x="0"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8" name="Freeform 192"/>
            <p:cNvSpPr>
              <a:spLocks/>
            </p:cNvSpPr>
            <p:nvPr/>
          </p:nvSpPr>
          <p:spPr bwMode="auto">
            <a:xfrm>
              <a:off x="5926139" y="4419600"/>
              <a:ext cx="96838" cy="49213"/>
            </a:xfrm>
            <a:custGeom>
              <a:avLst/>
              <a:gdLst>
                <a:gd name="T0" fmla="*/ 56 w 61"/>
                <a:gd name="T1" fmla="*/ 6 h 31"/>
                <a:gd name="T2" fmla="*/ 56 w 61"/>
                <a:gd name="T3" fmla="*/ 6 h 31"/>
                <a:gd name="T4" fmla="*/ 61 w 61"/>
                <a:gd name="T5" fmla="*/ 6 h 31"/>
                <a:gd name="T6" fmla="*/ 61 w 61"/>
                <a:gd name="T7" fmla="*/ 11 h 31"/>
                <a:gd name="T8" fmla="*/ 56 w 61"/>
                <a:gd name="T9" fmla="*/ 11 h 31"/>
                <a:gd name="T10" fmla="*/ 41 w 61"/>
                <a:gd name="T11" fmla="*/ 16 h 31"/>
                <a:gd name="T12" fmla="*/ 41 w 61"/>
                <a:gd name="T13" fmla="*/ 16 h 31"/>
                <a:gd name="T14" fmla="*/ 41 w 61"/>
                <a:gd name="T15" fmla="*/ 21 h 31"/>
                <a:gd name="T16" fmla="*/ 41 w 61"/>
                <a:gd name="T17" fmla="*/ 21 h 31"/>
                <a:gd name="T18" fmla="*/ 36 w 61"/>
                <a:gd name="T19" fmla="*/ 26 h 31"/>
                <a:gd name="T20" fmla="*/ 36 w 61"/>
                <a:gd name="T21" fmla="*/ 26 h 31"/>
                <a:gd name="T22" fmla="*/ 31 w 61"/>
                <a:gd name="T23" fmla="*/ 31 h 31"/>
                <a:gd name="T24" fmla="*/ 31 w 61"/>
                <a:gd name="T25" fmla="*/ 31 h 31"/>
                <a:gd name="T26" fmla="*/ 26 w 61"/>
                <a:gd name="T27" fmla="*/ 31 h 31"/>
                <a:gd name="T28" fmla="*/ 26 w 61"/>
                <a:gd name="T29" fmla="*/ 31 h 31"/>
                <a:gd name="T30" fmla="*/ 21 w 61"/>
                <a:gd name="T31" fmla="*/ 31 h 31"/>
                <a:gd name="T32" fmla="*/ 21 w 61"/>
                <a:gd name="T33" fmla="*/ 31 h 31"/>
                <a:gd name="T34" fmla="*/ 16 w 61"/>
                <a:gd name="T35" fmla="*/ 26 h 31"/>
                <a:gd name="T36" fmla="*/ 16 w 61"/>
                <a:gd name="T37" fmla="*/ 26 h 31"/>
                <a:gd name="T38" fmla="*/ 10 w 61"/>
                <a:gd name="T39" fmla="*/ 26 h 31"/>
                <a:gd name="T40" fmla="*/ 0 w 61"/>
                <a:gd name="T41" fmla="*/ 26 h 31"/>
                <a:gd name="T42" fmla="*/ 0 w 61"/>
                <a:gd name="T43" fmla="*/ 21 h 31"/>
                <a:gd name="T44" fmla="*/ 0 w 61"/>
                <a:gd name="T45" fmla="*/ 21 h 31"/>
                <a:gd name="T46" fmla="*/ 0 w 61"/>
                <a:gd name="T47" fmla="*/ 21 h 31"/>
                <a:gd name="T48" fmla="*/ 0 w 61"/>
                <a:gd name="T49" fmla="*/ 16 h 31"/>
                <a:gd name="T50" fmla="*/ 5 w 61"/>
                <a:gd name="T51" fmla="*/ 11 h 31"/>
                <a:gd name="T52" fmla="*/ 10 w 61"/>
                <a:gd name="T53" fmla="*/ 11 h 31"/>
                <a:gd name="T54" fmla="*/ 10 w 61"/>
                <a:gd name="T55" fmla="*/ 6 h 31"/>
                <a:gd name="T56" fmla="*/ 21 w 61"/>
                <a:gd name="T57" fmla="*/ 6 h 31"/>
                <a:gd name="T58" fmla="*/ 16 w 61"/>
                <a:gd name="T59" fmla="*/ 0 h 31"/>
                <a:gd name="T60" fmla="*/ 26 w 61"/>
                <a:gd name="T61" fmla="*/ 0 h 31"/>
                <a:gd name="T62" fmla="*/ 36 w 61"/>
                <a:gd name="T63" fmla="*/ 0 h 31"/>
                <a:gd name="T64" fmla="*/ 46 w 61"/>
                <a:gd name="T65" fmla="*/ 0 h 31"/>
                <a:gd name="T66" fmla="*/ 56 w 61"/>
                <a:gd name="T6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 h="31">
                  <a:moveTo>
                    <a:pt x="56" y="6"/>
                  </a:moveTo>
                  <a:lnTo>
                    <a:pt x="56" y="6"/>
                  </a:lnTo>
                  <a:lnTo>
                    <a:pt x="61" y="6"/>
                  </a:lnTo>
                  <a:lnTo>
                    <a:pt x="61" y="11"/>
                  </a:lnTo>
                  <a:lnTo>
                    <a:pt x="56" y="11"/>
                  </a:lnTo>
                  <a:lnTo>
                    <a:pt x="41" y="16"/>
                  </a:lnTo>
                  <a:lnTo>
                    <a:pt x="41" y="16"/>
                  </a:lnTo>
                  <a:lnTo>
                    <a:pt x="41" y="21"/>
                  </a:lnTo>
                  <a:lnTo>
                    <a:pt x="41" y="21"/>
                  </a:lnTo>
                  <a:lnTo>
                    <a:pt x="36" y="26"/>
                  </a:lnTo>
                  <a:lnTo>
                    <a:pt x="36" y="26"/>
                  </a:lnTo>
                  <a:lnTo>
                    <a:pt x="31" y="31"/>
                  </a:lnTo>
                  <a:lnTo>
                    <a:pt x="31" y="31"/>
                  </a:lnTo>
                  <a:lnTo>
                    <a:pt x="26" y="31"/>
                  </a:lnTo>
                  <a:lnTo>
                    <a:pt x="26" y="31"/>
                  </a:lnTo>
                  <a:lnTo>
                    <a:pt x="21" y="31"/>
                  </a:lnTo>
                  <a:lnTo>
                    <a:pt x="21" y="31"/>
                  </a:lnTo>
                  <a:lnTo>
                    <a:pt x="16" y="26"/>
                  </a:lnTo>
                  <a:lnTo>
                    <a:pt x="16" y="26"/>
                  </a:lnTo>
                  <a:lnTo>
                    <a:pt x="10" y="26"/>
                  </a:lnTo>
                  <a:lnTo>
                    <a:pt x="0" y="26"/>
                  </a:lnTo>
                  <a:lnTo>
                    <a:pt x="0" y="21"/>
                  </a:lnTo>
                  <a:lnTo>
                    <a:pt x="0" y="21"/>
                  </a:lnTo>
                  <a:lnTo>
                    <a:pt x="0" y="21"/>
                  </a:lnTo>
                  <a:lnTo>
                    <a:pt x="0" y="16"/>
                  </a:lnTo>
                  <a:lnTo>
                    <a:pt x="5" y="11"/>
                  </a:lnTo>
                  <a:lnTo>
                    <a:pt x="10" y="11"/>
                  </a:lnTo>
                  <a:lnTo>
                    <a:pt x="10" y="6"/>
                  </a:lnTo>
                  <a:lnTo>
                    <a:pt x="21" y="6"/>
                  </a:lnTo>
                  <a:lnTo>
                    <a:pt x="16" y="0"/>
                  </a:lnTo>
                  <a:lnTo>
                    <a:pt x="26" y="0"/>
                  </a:lnTo>
                  <a:lnTo>
                    <a:pt x="36" y="0"/>
                  </a:lnTo>
                  <a:lnTo>
                    <a:pt x="46" y="0"/>
                  </a:lnTo>
                  <a:lnTo>
                    <a:pt x="56" y="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9" name="Freeform 193"/>
            <p:cNvSpPr>
              <a:spLocks/>
            </p:cNvSpPr>
            <p:nvPr/>
          </p:nvSpPr>
          <p:spPr bwMode="auto">
            <a:xfrm>
              <a:off x="5821364" y="4613275"/>
              <a:ext cx="306388" cy="192088"/>
            </a:xfrm>
            <a:custGeom>
              <a:avLst/>
              <a:gdLst>
                <a:gd name="T0" fmla="*/ 188 w 193"/>
                <a:gd name="T1" fmla="*/ 61 h 121"/>
                <a:gd name="T2" fmla="*/ 188 w 193"/>
                <a:gd name="T3" fmla="*/ 66 h 121"/>
                <a:gd name="T4" fmla="*/ 168 w 193"/>
                <a:gd name="T5" fmla="*/ 66 h 121"/>
                <a:gd name="T6" fmla="*/ 142 w 193"/>
                <a:gd name="T7" fmla="*/ 86 h 121"/>
                <a:gd name="T8" fmla="*/ 92 w 193"/>
                <a:gd name="T9" fmla="*/ 101 h 121"/>
                <a:gd name="T10" fmla="*/ 92 w 193"/>
                <a:gd name="T11" fmla="*/ 101 h 121"/>
                <a:gd name="T12" fmla="*/ 87 w 193"/>
                <a:gd name="T13" fmla="*/ 106 h 121"/>
                <a:gd name="T14" fmla="*/ 76 w 193"/>
                <a:gd name="T15" fmla="*/ 121 h 121"/>
                <a:gd name="T16" fmla="*/ 66 w 193"/>
                <a:gd name="T17" fmla="*/ 121 h 121"/>
                <a:gd name="T18" fmla="*/ 51 w 193"/>
                <a:gd name="T19" fmla="*/ 116 h 121"/>
                <a:gd name="T20" fmla="*/ 46 w 193"/>
                <a:gd name="T21" fmla="*/ 116 h 121"/>
                <a:gd name="T22" fmla="*/ 36 w 193"/>
                <a:gd name="T23" fmla="*/ 111 h 121"/>
                <a:gd name="T24" fmla="*/ 26 w 193"/>
                <a:gd name="T25" fmla="*/ 111 h 121"/>
                <a:gd name="T26" fmla="*/ 26 w 193"/>
                <a:gd name="T27" fmla="*/ 106 h 121"/>
                <a:gd name="T28" fmla="*/ 11 w 193"/>
                <a:gd name="T29" fmla="*/ 91 h 121"/>
                <a:gd name="T30" fmla="*/ 0 w 193"/>
                <a:gd name="T31" fmla="*/ 81 h 121"/>
                <a:gd name="T32" fmla="*/ 0 w 193"/>
                <a:gd name="T33" fmla="*/ 76 h 121"/>
                <a:gd name="T34" fmla="*/ 6 w 193"/>
                <a:gd name="T35" fmla="*/ 61 h 121"/>
                <a:gd name="T36" fmla="*/ 11 w 193"/>
                <a:gd name="T37" fmla="*/ 46 h 121"/>
                <a:gd name="T38" fmla="*/ 16 w 193"/>
                <a:gd name="T39" fmla="*/ 51 h 121"/>
                <a:gd name="T40" fmla="*/ 21 w 193"/>
                <a:gd name="T41" fmla="*/ 46 h 121"/>
                <a:gd name="T42" fmla="*/ 21 w 193"/>
                <a:gd name="T43" fmla="*/ 35 h 121"/>
                <a:gd name="T44" fmla="*/ 26 w 193"/>
                <a:gd name="T45" fmla="*/ 30 h 121"/>
                <a:gd name="T46" fmla="*/ 21 w 193"/>
                <a:gd name="T47" fmla="*/ 25 h 121"/>
                <a:gd name="T48" fmla="*/ 21 w 193"/>
                <a:gd name="T49" fmla="*/ 20 h 121"/>
                <a:gd name="T50" fmla="*/ 26 w 193"/>
                <a:gd name="T51" fmla="*/ 15 h 121"/>
                <a:gd name="T52" fmla="*/ 31 w 193"/>
                <a:gd name="T53" fmla="*/ 10 h 121"/>
                <a:gd name="T54" fmla="*/ 36 w 193"/>
                <a:gd name="T55" fmla="*/ 5 h 121"/>
                <a:gd name="T56" fmla="*/ 46 w 193"/>
                <a:gd name="T57" fmla="*/ 0 h 121"/>
                <a:gd name="T58" fmla="*/ 51 w 193"/>
                <a:gd name="T59" fmla="*/ 10 h 121"/>
                <a:gd name="T60" fmla="*/ 71 w 193"/>
                <a:gd name="T61" fmla="*/ 10 h 121"/>
                <a:gd name="T62" fmla="*/ 87 w 193"/>
                <a:gd name="T63" fmla="*/ 10 h 121"/>
                <a:gd name="T64" fmla="*/ 92 w 193"/>
                <a:gd name="T65" fmla="*/ 15 h 121"/>
                <a:gd name="T66" fmla="*/ 97 w 193"/>
                <a:gd name="T67" fmla="*/ 20 h 121"/>
                <a:gd name="T68" fmla="*/ 102 w 193"/>
                <a:gd name="T69" fmla="*/ 25 h 121"/>
                <a:gd name="T70" fmla="*/ 117 w 193"/>
                <a:gd name="T71" fmla="*/ 35 h 121"/>
                <a:gd name="T72" fmla="*/ 132 w 193"/>
                <a:gd name="T73" fmla="*/ 46 h 121"/>
                <a:gd name="T74" fmla="*/ 152 w 193"/>
                <a:gd name="T75" fmla="*/ 40 h 121"/>
                <a:gd name="T76" fmla="*/ 168 w 193"/>
                <a:gd name="T77" fmla="*/ 46 h 121"/>
                <a:gd name="T78" fmla="*/ 183 w 193"/>
                <a:gd name="T79" fmla="*/ 61 h 121"/>
                <a:gd name="T80" fmla="*/ 188 w 193"/>
                <a:gd name="T81"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3" h="121">
                  <a:moveTo>
                    <a:pt x="188" y="61"/>
                  </a:moveTo>
                  <a:lnTo>
                    <a:pt x="188" y="61"/>
                  </a:lnTo>
                  <a:lnTo>
                    <a:pt x="193" y="66"/>
                  </a:lnTo>
                  <a:lnTo>
                    <a:pt x="188" y="66"/>
                  </a:lnTo>
                  <a:lnTo>
                    <a:pt x="178" y="61"/>
                  </a:lnTo>
                  <a:lnTo>
                    <a:pt x="168" y="66"/>
                  </a:lnTo>
                  <a:lnTo>
                    <a:pt x="152" y="86"/>
                  </a:lnTo>
                  <a:lnTo>
                    <a:pt x="142" y="86"/>
                  </a:lnTo>
                  <a:lnTo>
                    <a:pt x="102" y="96"/>
                  </a:lnTo>
                  <a:lnTo>
                    <a:pt x="92" y="101"/>
                  </a:lnTo>
                  <a:lnTo>
                    <a:pt x="92" y="101"/>
                  </a:lnTo>
                  <a:lnTo>
                    <a:pt x="92" y="101"/>
                  </a:lnTo>
                  <a:lnTo>
                    <a:pt x="87" y="106"/>
                  </a:lnTo>
                  <a:lnTo>
                    <a:pt x="87" y="106"/>
                  </a:lnTo>
                  <a:lnTo>
                    <a:pt x="82" y="111"/>
                  </a:lnTo>
                  <a:lnTo>
                    <a:pt x="76" y="121"/>
                  </a:lnTo>
                  <a:lnTo>
                    <a:pt x="66" y="121"/>
                  </a:lnTo>
                  <a:lnTo>
                    <a:pt x="66" y="121"/>
                  </a:lnTo>
                  <a:lnTo>
                    <a:pt x="56" y="116"/>
                  </a:lnTo>
                  <a:lnTo>
                    <a:pt x="51" y="116"/>
                  </a:lnTo>
                  <a:lnTo>
                    <a:pt x="46" y="116"/>
                  </a:lnTo>
                  <a:lnTo>
                    <a:pt x="46" y="116"/>
                  </a:lnTo>
                  <a:lnTo>
                    <a:pt x="41" y="111"/>
                  </a:lnTo>
                  <a:lnTo>
                    <a:pt x="36" y="111"/>
                  </a:lnTo>
                  <a:lnTo>
                    <a:pt x="31" y="111"/>
                  </a:lnTo>
                  <a:lnTo>
                    <a:pt x="26" y="111"/>
                  </a:lnTo>
                  <a:lnTo>
                    <a:pt x="26" y="111"/>
                  </a:lnTo>
                  <a:lnTo>
                    <a:pt x="26" y="106"/>
                  </a:lnTo>
                  <a:lnTo>
                    <a:pt x="21" y="101"/>
                  </a:lnTo>
                  <a:lnTo>
                    <a:pt x="11" y="91"/>
                  </a:lnTo>
                  <a:lnTo>
                    <a:pt x="6" y="86"/>
                  </a:lnTo>
                  <a:lnTo>
                    <a:pt x="0" y="81"/>
                  </a:lnTo>
                  <a:lnTo>
                    <a:pt x="0" y="81"/>
                  </a:lnTo>
                  <a:lnTo>
                    <a:pt x="0" y="76"/>
                  </a:lnTo>
                  <a:lnTo>
                    <a:pt x="0" y="66"/>
                  </a:lnTo>
                  <a:lnTo>
                    <a:pt x="6" y="61"/>
                  </a:lnTo>
                  <a:lnTo>
                    <a:pt x="0" y="56"/>
                  </a:lnTo>
                  <a:lnTo>
                    <a:pt x="11" y="46"/>
                  </a:lnTo>
                  <a:lnTo>
                    <a:pt x="11" y="46"/>
                  </a:lnTo>
                  <a:lnTo>
                    <a:pt x="16" y="51"/>
                  </a:lnTo>
                  <a:lnTo>
                    <a:pt x="21" y="51"/>
                  </a:lnTo>
                  <a:lnTo>
                    <a:pt x="21" y="46"/>
                  </a:lnTo>
                  <a:lnTo>
                    <a:pt x="21" y="40"/>
                  </a:lnTo>
                  <a:lnTo>
                    <a:pt x="21" y="35"/>
                  </a:lnTo>
                  <a:lnTo>
                    <a:pt x="26" y="30"/>
                  </a:lnTo>
                  <a:lnTo>
                    <a:pt x="26" y="30"/>
                  </a:lnTo>
                  <a:lnTo>
                    <a:pt x="21" y="30"/>
                  </a:lnTo>
                  <a:lnTo>
                    <a:pt x="21" y="25"/>
                  </a:lnTo>
                  <a:lnTo>
                    <a:pt x="16" y="20"/>
                  </a:lnTo>
                  <a:lnTo>
                    <a:pt x="21" y="20"/>
                  </a:lnTo>
                  <a:lnTo>
                    <a:pt x="21" y="15"/>
                  </a:lnTo>
                  <a:lnTo>
                    <a:pt x="26" y="15"/>
                  </a:lnTo>
                  <a:lnTo>
                    <a:pt x="26" y="10"/>
                  </a:lnTo>
                  <a:lnTo>
                    <a:pt x="31" y="10"/>
                  </a:lnTo>
                  <a:lnTo>
                    <a:pt x="26" y="5"/>
                  </a:lnTo>
                  <a:lnTo>
                    <a:pt x="36" y="5"/>
                  </a:lnTo>
                  <a:lnTo>
                    <a:pt x="41" y="5"/>
                  </a:lnTo>
                  <a:lnTo>
                    <a:pt x="46" y="0"/>
                  </a:lnTo>
                  <a:lnTo>
                    <a:pt x="51" y="5"/>
                  </a:lnTo>
                  <a:lnTo>
                    <a:pt x="51" y="10"/>
                  </a:lnTo>
                  <a:lnTo>
                    <a:pt x="66" y="10"/>
                  </a:lnTo>
                  <a:lnTo>
                    <a:pt x="71" y="10"/>
                  </a:lnTo>
                  <a:lnTo>
                    <a:pt x="87" y="10"/>
                  </a:lnTo>
                  <a:lnTo>
                    <a:pt x="87" y="10"/>
                  </a:lnTo>
                  <a:lnTo>
                    <a:pt x="87" y="15"/>
                  </a:lnTo>
                  <a:lnTo>
                    <a:pt x="92" y="15"/>
                  </a:lnTo>
                  <a:lnTo>
                    <a:pt x="92" y="20"/>
                  </a:lnTo>
                  <a:lnTo>
                    <a:pt x="97" y="20"/>
                  </a:lnTo>
                  <a:lnTo>
                    <a:pt x="102" y="20"/>
                  </a:lnTo>
                  <a:lnTo>
                    <a:pt x="102" y="25"/>
                  </a:lnTo>
                  <a:lnTo>
                    <a:pt x="112" y="30"/>
                  </a:lnTo>
                  <a:lnTo>
                    <a:pt x="117" y="35"/>
                  </a:lnTo>
                  <a:lnTo>
                    <a:pt x="127" y="40"/>
                  </a:lnTo>
                  <a:lnTo>
                    <a:pt x="132" y="46"/>
                  </a:lnTo>
                  <a:lnTo>
                    <a:pt x="147" y="40"/>
                  </a:lnTo>
                  <a:lnTo>
                    <a:pt x="152" y="40"/>
                  </a:lnTo>
                  <a:lnTo>
                    <a:pt x="157" y="46"/>
                  </a:lnTo>
                  <a:lnTo>
                    <a:pt x="168" y="46"/>
                  </a:lnTo>
                  <a:lnTo>
                    <a:pt x="173" y="51"/>
                  </a:lnTo>
                  <a:lnTo>
                    <a:pt x="183" y="61"/>
                  </a:lnTo>
                  <a:lnTo>
                    <a:pt x="183" y="61"/>
                  </a:lnTo>
                  <a:lnTo>
                    <a:pt x="188" y="61"/>
                  </a:lnTo>
                  <a:lnTo>
                    <a:pt x="188" y="6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0" name="Freeform 194"/>
            <p:cNvSpPr>
              <a:spLocks/>
            </p:cNvSpPr>
            <p:nvPr/>
          </p:nvSpPr>
          <p:spPr bwMode="auto">
            <a:xfrm>
              <a:off x="5991226" y="4452938"/>
              <a:ext cx="88900" cy="79375"/>
            </a:xfrm>
            <a:custGeom>
              <a:avLst/>
              <a:gdLst>
                <a:gd name="T0" fmla="*/ 10 w 56"/>
                <a:gd name="T1" fmla="*/ 0 h 50"/>
                <a:gd name="T2" fmla="*/ 10 w 56"/>
                <a:gd name="T3" fmla="*/ 0 h 50"/>
                <a:gd name="T4" fmla="*/ 15 w 56"/>
                <a:gd name="T5" fmla="*/ 0 h 50"/>
                <a:gd name="T6" fmla="*/ 15 w 56"/>
                <a:gd name="T7" fmla="*/ 0 h 50"/>
                <a:gd name="T8" fmla="*/ 15 w 56"/>
                <a:gd name="T9" fmla="*/ 0 h 50"/>
                <a:gd name="T10" fmla="*/ 45 w 56"/>
                <a:gd name="T11" fmla="*/ 0 h 50"/>
                <a:gd name="T12" fmla="*/ 50 w 56"/>
                <a:gd name="T13" fmla="*/ 5 h 50"/>
                <a:gd name="T14" fmla="*/ 50 w 56"/>
                <a:gd name="T15" fmla="*/ 10 h 50"/>
                <a:gd name="T16" fmla="*/ 56 w 56"/>
                <a:gd name="T17" fmla="*/ 10 h 50"/>
                <a:gd name="T18" fmla="*/ 50 w 56"/>
                <a:gd name="T19" fmla="*/ 10 h 50"/>
                <a:gd name="T20" fmla="*/ 45 w 56"/>
                <a:gd name="T21" fmla="*/ 15 h 50"/>
                <a:gd name="T22" fmla="*/ 40 w 56"/>
                <a:gd name="T23" fmla="*/ 10 h 50"/>
                <a:gd name="T24" fmla="*/ 35 w 56"/>
                <a:gd name="T25" fmla="*/ 10 h 50"/>
                <a:gd name="T26" fmla="*/ 30 w 56"/>
                <a:gd name="T27" fmla="*/ 15 h 50"/>
                <a:gd name="T28" fmla="*/ 25 w 56"/>
                <a:gd name="T29" fmla="*/ 20 h 50"/>
                <a:gd name="T30" fmla="*/ 20 w 56"/>
                <a:gd name="T31" fmla="*/ 20 h 50"/>
                <a:gd name="T32" fmla="*/ 25 w 56"/>
                <a:gd name="T33" fmla="*/ 25 h 50"/>
                <a:gd name="T34" fmla="*/ 25 w 56"/>
                <a:gd name="T35" fmla="*/ 25 h 50"/>
                <a:gd name="T36" fmla="*/ 25 w 56"/>
                <a:gd name="T37" fmla="*/ 25 h 50"/>
                <a:gd name="T38" fmla="*/ 25 w 56"/>
                <a:gd name="T39" fmla="*/ 30 h 50"/>
                <a:gd name="T40" fmla="*/ 45 w 56"/>
                <a:gd name="T41" fmla="*/ 25 h 50"/>
                <a:gd name="T42" fmla="*/ 40 w 56"/>
                <a:gd name="T43" fmla="*/ 30 h 50"/>
                <a:gd name="T44" fmla="*/ 40 w 56"/>
                <a:gd name="T45" fmla="*/ 35 h 50"/>
                <a:gd name="T46" fmla="*/ 40 w 56"/>
                <a:gd name="T47" fmla="*/ 45 h 50"/>
                <a:gd name="T48" fmla="*/ 35 w 56"/>
                <a:gd name="T49" fmla="*/ 45 h 50"/>
                <a:gd name="T50" fmla="*/ 30 w 56"/>
                <a:gd name="T51" fmla="*/ 50 h 50"/>
                <a:gd name="T52" fmla="*/ 25 w 56"/>
                <a:gd name="T53" fmla="*/ 45 h 50"/>
                <a:gd name="T54" fmla="*/ 20 w 56"/>
                <a:gd name="T55" fmla="*/ 40 h 50"/>
                <a:gd name="T56" fmla="*/ 10 w 56"/>
                <a:gd name="T57" fmla="*/ 40 h 50"/>
                <a:gd name="T58" fmla="*/ 10 w 56"/>
                <a:gd name="T59" fmla="*/ 40 h 50"/>
                <a:gd name="T60" fmla="*/ 5 w 56"/>
                <a:gd name="T61" fmla="*/ 45 h 50"/>
                <a:gd name="T62" fmla="*/ 5 w 56"/>
                <a:gd name="T63" fmla="*/ 45 h 50"/>
                <a:gd name="T64" fmla="*/ 0 w 56"/>
                <a:gd name="T65" fmla="*/ 45 h 50"/>
                <a:gd name="T66" fmla="*/ 0 w 56"/>
                <a:gd name="T67" fmla="*/ 40 h 50"/>
                <a:gd name="T68" fmla="*/ 5 w 56"/>
                <a:gd name="T69" fmla="*/ 35 h 50"/>
                <a:gd name="T70" fmla="*/ 10 w 56"/>
                <a:gd name="T71" fmla="*/ 30 h 50"/>
                <a:gd name="T72" fmla="*/ 10 w 56"/>
                <a:gd name="T73" fmla="*/ 25 h 50"/>
                <a:gd name="T74" fmla="*/ 15 w 56"/>
                <a:gd name="T75" fmla="*/ 15 h 50"/>
                <a:gd name="T76" fmla="*/ 10 w 56"/>
                <a:gd name="T77" fmla="*/ 15 h 50"/>
                <a:gd name="T78" fmla="*/ 10 w 56"/>
                <a:gd name="T79" fmla="*/ 15 h 50"/>
                <a:gd name="T80" fmla="*/ 5 w 56"/>
                <a:gd name="T81" fmla="*/ 10 h 50"/>
                <a:gd name="T82" fmla="*/ 5 w 56"/>
                <a:gd name="T83" fmla="*/ 5 h 50"/>
                <a:gd name="T84" fmla="*/ 10 w 56"/>
                <a:gd name="T85" fmla="*/ 0 h 50"/>
                <a:gd name="T86" fmla="*/ 10 w 56"/>
                <a:gd name="T8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50">
                  <a:moveTo>
                    <a:pt x="10" y="0"/>
                  </a:moveTo>
                  <a:lnTo>
                    <a:pt x="10" y="0"/>
                  </a:lnTo>
                  <a:lnTo>
                    <a:pt x="15" y="0"/>
                  </a:lnTo>
                  <a:lnTo>
                    <a:pt x="15" y="0"/>
                  </a:lnTo>
                  <a:lnTo>
                    <a:pt x="15" y="0"/>
                  </a:lnTo>
                  <a:lnTo>
                    <a:pt x="45" y="0"/>
                  </a:lnTo>
                  <a:lnTo>
                    <a:pt x="50" y="5"/>
                  </a:lnTo>
                  <a:lnTo>
                    <a:pt x="50" y="10"/>
                  </a:lnTo>
                  <a:lnTo>
                    <a:pt x="56" y="10"/>
                  </a:lnTo>
                  <a:lnTo>
                    <a:pt x="50" y="10"/>
                  </a:lnTo>
                  <a:lnTo>
                    <a:pt x="45" y="15"/>
                  </a:lnTo>
                  <a:lnTo>
                    <a:pt x="40" y="10"/>
                  </a:lnTo>
                  <a:lnTo>
                    <a:pt x="35" y="10"/>
                  </a:lnTo>
                  <a:lnTo>
                    <a:pt x="30" y="15"/>
                  </a:lnTo>
                  <a:lnTo>
                    <a:pt x="25" y="20"/>
                  </a:lnTo>
                  <a:lnTo>
                    <a:pt x="20" y="20"/>
                  </a:lnTo>
                  <a:lnTo>
                    <a:pt x="25" y="25"/>
                  </a:lnTo>
                  <a:lnTo>
                    <a:pt x="25" y="25"/>
                  </a:lnTo>
                  <a:lnTo>
                    <a:pt x="25" y="25"/>
                  </a:lnTo>
                  <a:lnTo>
                    <a:pt x="25" y="30"/>
                  </a:lnTo>
                  <a:lnTo>
                    <a:pt x="45" y="25"/>
                  </a:lnTo>
                  <a:lnTo>
                    <a:pt x="40" y="30"/>
                  </a:lnTo>
                  <a:lnTo>
                    <a:pt x="40" y="35"/>
                  </a:lnTo>
                  <a:lnTo>
                    <a:pt x="40" y="45"/>
                  </a:lnTo>
                  <a:lnTo>
                    <a:pt x="35" y="45"/>
                  </a:lnTo>
                  <a:lnTo>
                    <a:pt x="30" y="50"/>
                  </a:lnTo>
                  <a:lnTo>
                    <a:pt x="25" y="45"/>
                  </a:lnTo>
                  <a:lnTo>
                    <a:pt x="20" y="40"/>
                  </a:lnTo>
                  <a:lnTo>
                    <a:pt x="10" y="40"/>
                  </a:lnTo>
                  <a:lnTo>
                    <a:pt x="10" y="40"/>
                  </a:lnTo>
                  <a:lnTo>
                    <a:pt x="5" y="45"/>
                  </a:lnTo>
                  <a:lnTo>
                    <a:pt x="5" y="45"/>
                  </a:lnTo>
                  <a:lnTo>
                    <a:pt x="0" y="45"/>
                  </a:lnTo>
                  <a:lnTo>
                    <a:pt x="0" y="40"/>
                  </a:lnTo>
                  <a:lnTo>
                    <a:pt x="5" y="35"/>
                  </a:lnTo>
                  <a:lnTo>
                    <a:pt x="10" y="30"/>
                  </a:lnTo>
                  <a:lnTo>
                    <a:pt x="10" y="25"/>
                  </a:lnTo>
                  <a:lnTo>
                    <a:pt x="15" y="15"/>
                  </a:lnTo>
                  <a:lnTo>
                    <a:pt x="10" y="15"/>
                  </a:lnTo>
                  <a:lnTo>
                    <a:pt x="10" y="15"/>
                  </a:lnTo>
                  <a:lnTo>
                    <a:pt x="5" y="10"/>
                  </a:lnTo>
                  <a:lnTo>
                    <a:pt x="5" y="5"/>
                  </a:lnTo>
                  <a:lnTo>
                    <a:pt x="10" y="0"/>
                  </a:lnTo>
                  <a:lnTo>
                    <a:pt x="1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1" name="Freeform 195"/>
            <p:cNvSpPr>
              <a:spLocks/>
            </p:cNvSpPr>
            <p:nvPr/>
          </p:nvSpPr>
          <p:spPr bwMode="auto">
            <a:xfrm>
              <a:off x="6046789" y="4403725"/>
              <a:ext cx="57150" cy="25400"/>
            </a:xfrm>
            <a:custGeom>
              <a:avLst/>
              <a:gdLst>
                <a:gd name="T0" fmla="*/ 36 w 36"/>
                <a:gd name="T1" fmla="*/ 10 h 16"/>
                <a:gd name="T2" fmla="*/ 36 w 36"/>
                <a:gd name="T3" fmla="*/ 10 h 16"/>
                <a:gd name="T4" fmla="*/ 36 w 36"/>
                <a:gd name="T5" fmla="*/ 10 h 16"/>
                <a:gd name="T6" fmla="*/ 36 w 36"/>
                <a:gd name="T7" fmla="*/ 10 h 16"/>
                <a:gd name="T8" fmla="*/ 36 w 36"/>
                <a:gd name="T9" fmla="*/ 16 h 16"/>
                <a:gd name="T10" fmla="*/ 26 w 36"/>
                <a:gd name="T11" fmla="*/ 16 h 16"/>
                <a:gd name="T12" fmla="*/ 10 w 36"/>
                <a:gd name="T13" fmla="*/ 16 h 16"/>
                <a:gd name="T14" fmla="*/ 5 w 36"/>
                <a:gd name="T15" fmla="*/ 16 h 16"/>
                <a:gd name="T16" fmla="*/ 5 w 36"/>
                <a:gd name="T17" fmla="*/ 16 h 16"/>
                <a:gd name="T18" fmla="*/ 5 w 36"/>
                <a:gd name="T19" fmla="*/ 16 h 16"/>
                <a:gd name="T20" fmla="*/ 5 w 36"/>
                <a:gd name="T21" fmla="*/ 16 h 16"/>
                <a:gd name="T22" fmla="*/ 5 w 36"/>
                <a:gd name="T23" fmla="*/ 16 h 16"/>
                <a:gd name="T24" fmla="*/ 0 w 36"/>
                <a:gd name="T25" fmla="*/ 10 h 16"/>
                <a:gd name="T26" fmla="*/ 5 w 36"/>
                <a:gd name="T27" fmla="*/ 5 h 16"/>
                <a:gd name="T28" fmla="*/ 10 w 36"/>
                <a:gd name="T29" fmla="*/ 0 h 16"/>
                <a:gd name="T30" fmla="*/ 15 w 36"/>
                <a:gd name="T31" fmla="*/ 5 h 16"/>
                <a:gd name="T32" fmla="*/ 26 w 36"/>
                <a:gd name="T33" fmla="*/ 5 h 16"/>
                <a:gd name="T34" fmla="*/ 36 w 36"/>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6">
                  <a:moveTo>
                    <a:pt x="36" y="10"/>
                  </a:moveTo>
                  <a:lnTo>
                    <a:pt x="36" y="10"/>
                  </a:lnTo>
                  <a:lnTo>
                    <a:pt x="36" y="10"/>
                  </a:lnTo>
                  <a:lnTo>
                    <a:pt x="36" y="10"/>
                  </a:lnTo>
                  <a:lnTo>
                    <a:pt x="36" y="16"/>
                  </a:lnTo>
                  <a:lnTo>
                    <a:pt x="26" y="16"/>
                  </a:lnTo>
                  <a:lnTo>
                    <a:pt x="10" y="16"/>
                  </a:lnTo>
                  <a:lnTo>
                    <a:pt x="5" y="16"/>
                  </a:lnTo>
                  <a:lnTo>
                    <a:pt x="5" y="16"/>
                  </a:lnTo>
                  <a:lnTo>
                    <a:pt x="5" y="16"/>
                  </a:lnTo>
                  <a:lnTo>
                    <a:pt x="5" y="16"/>
                  </a:lnTo>
                  <a:lnTo>
                    <a:pt x="5" y="16"/>
                  </a:lnTo>
                  <a:lnTo>
                    <a:pt x="0" y="10"/>
                  </a:lnTo>
                  <a:lnTo>
                    <a:pt x="5" y="5"/>
                  </a:lnTo>
                  <a:lnTo>
                    <a:pt x="10" y="0"/>
                  </a:lnTo>
                  <a:lnTo>
                    <a:pt x="15" y="5"/>
                  </a:lnTo>
                  <a:lnTo>
                    <a:pt x="26" y="5"/>
                  </a:lnTo>
                  <a:lnTo>
                    <a:pt x="36"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2" name="Freeform 196"/>
            <p:cNvSpPr>
              <a:spLocks noEditPoints="1"/>
            </p:cNvSpPr>
            <p:nvPr/>
          </p:nvSpPr>
          <p:spPr bwMode="auto">
            <a:xfrm>
              <a:off x="5002214" y="690563"/>
              <a:ext cx="265113" cy="298450"/>
            </a:xfrm>
            <a:custGeom>
              <a:avLst/>
              <a:gdLst>
                <a:gd name="T0" fmla="*/ 76 w 167"/>
                <a:gd name="T1" fmla="*/ 66 h 188"/>
                <a:gd name="T2" fmla="*/ 76 w 167"/>
                <a:gd name="T3" fmla="*/ 56 h 188"/>
                <a:gd name="T4" fmla="*/ 61 w 167"/>
                <a:gd name="T5" fmla="*/ 51 h 188"/>
                <a:gd name="T6" fmla="*/ 96 w 167"/>
                <a:gd name="T7" fmla="*/ 56 h 188"/>
                <a:gd name="T8" fmla="*/ 106 w 167"/>
                <a:gd name="T9" fmla="*/ 66 h 188"/>
                <a:gd name="T10" fmla="*/ 106 w 167"/>
                <a:gd name="T11" fmla="*/ 51 h 188"/>
                <a:gd name="T12" fmla="*/ 106 w 167"/>
                <a:gd name="T13" fmla="*/ 36 h 188"/>
                <a:gd name="T14" fmla="*/ 101 w 167"/>
                <a:gd name="T15" fmla="*/ 46 h 188"/>
                <a:gd name="T16" fmla="*/ 96 w 167"/>
                <a:gd name="T17" fmla="*/ 56 h 188"/>
                <a:gd name="T18" fmla="*/ 66 w 167"/>
                <a:gd name="T19" fmla="*/ 21 h 188"/>
                <a:gd name="T20" fmla="*/ 76 w 167"/>
                <a:gd name="T21" fmla="*/ 26 h 188"/>
                <a:gd name="T22" fmla="*/ 91 w 167"/>
                <a:gd name="T23" fmla="*/ 36 h 188"/>
                <a:gd name="T24" fmla="*/ 96 w 167"/>
                <a:gd name="T25" fmla="*/ 36 h 188"/>
                <a:gd name="T26" fmla="*/ 86 w 167"/>
                <a:gd name="T27" fmla="*/ 21 h 188"/>
                <a:gd name="T28" fmla="*/ 76 w 167"/>
                <a:gd name="T29" fmla="*/ 11 h 188"/>
                <a:gd name="T30" fmla="*/ 76 w 167"/>
                <a:gd name="T31" fmla="*/ 6 h 188"/>
                <a:gd name="T32" fmla="*/ 15 w 167"/>
                <a:gd name="T33" fmla="*/ 122 h 188"/>
                <a:gd name="T34" fmla="*/ 25 w 167"/>
                <a:gd name="T35" fmla="*/ 112 h 188"/>
                <a:gd name="T36" fmla="*/ 30 w 167"/>
                <a:gd name="T37" fmla="*/ 102 h 188"/>
                <a:gd name="T38" fmla="*/ 35 w 167"/>
                <a:gd name="T39" fmla="*/ 102 h 188"/>
                <a:gd name="T40" fmla="*/ 30 w 167"/>
                <a:gd name="T41" fmla="*/ 127 h 188"/>
                <a:gd name="T42" fmla="*/ 56 w 167"/>
                <a:gd name="T43" fmla="*/ 127 h 188"/>
                <a:gd name="T44" fmla="*/ 71 w 167"/>
                <a:gd name="T45" fmla="*/ 122 h 188"/>
                <a:gd name="T46" fmla="*/ 96 w 167"/>
                <a:gd name="T47" fmla="*/ 147 h 188"/>
                <a:gd name="T48" fmla="*/ 111 w 167"/>
                <a:gd name="T49" fmla="*/ 127 h 188"/>
                <a:gd name="T50" fmla="*/ 101 w 167"/>
                <a:gd name="T51" fmla="*/ 127 h 188"/>
                <a:gd name="T52" fmla="*/ 101 w 167"/>
                <a:gd name="T53" fmla="*/ 117 h 188"/>
                <a:gd name="T54" fmla="*/ 91 w 167"/>
                <a:gd name="T55" fmla="*/ 117 h 188"/>
                <a:gd name="T56" fmla="*/ 81 w 167"/>
                <a:gd name="T57" fmla="*/ 107 h 188"/>
                <a:gd name="T58" fmla="*/ 61 w 167"/>
                <a:gd name="T59" fmla="*/ 107 h 188"/>
                <a:gd name="T60" fmla="*/ 56 w 167"/>
                <a:gd name="T61" fmla="*/ 97 h 188"/>
                <a:gd name="T62" fmla="*/ 66 w 167"/>
                <a:gd name="T63" fmla="*/ 87 h 188"/>
                <a:gd name="T64" fmla="*/ 61 w 167"/>
                <a:gd name="T65" fmla="*/ 76 h 188"/>
                <a:gd name="T66" fmla="*/ 40 w 167"/>
                <a:gd name="T67" fmla="*/ 66 h 188"/>
                <a:gd name="T68" fmla="*/ 10 w 167"/>
                <a:gd name="T69" fmla="*/ 102 h 188"/>
                <a:gd name="T70" fmla="*/ 81 w 167"/>
                <a:gd name="T71" fmla="*/ 157 h 188"/>
                <a:gd name="T72" fmla="*/ 71 w 167"/>
                <a:gd name="T73" fmla="*/ 168 h 188"/>
                <a:gd name="T74" fmla="*/ 66 w 167"/>
                <a:gd name="T75" fmla="*/ 183 h 188"/>
                <a:gd name="T76" fmla="*/ 76 w 167"/>
                <a:gd name="T77" fmla="*/ 173 h 188"/>
                <a:gd name="T78" fmla="*/ 132 w 167"/>
                <a:gd name="T79" fmla="*/ 92 h 188"/>
                <a:gd name="T80" fmla="*/ 142 w 167"/>
                <a:gd name="T81" fmla="*/ 76 h 188"/>
                <a:gd name="T82" fmla="*/ 132 w 167"/>
                <a:gd name="T83" fmla="*/ 71 h 188"/>
                <a:gd name="T84" fmla="*/ 132 w 167"/>
                <a:gd name="T85" fmla="*/ 66 h 188"/>
                <a:gd name="T86" fmla="*/ 132 w 167"/>
                <a:gd name="T87" fmla="*/ 71 h 188"/>
                <a:gd name="T88" fmla="*/ 121 w 167"/>
                <a:gd name="T89" fmla="*/ 87 h 188"/>
                <a:gd name="T90" fmla="*/ 121 w 167"/>
                <a:gd name="T91" fmla="*/ 51 h 188"/>
                <a:gd name="T92" fmla="*/ 137 w 167"/>
                <a:gd name="T93" fmla="*/ 41 h 188"/>
                <a:gd name="T94" fmla="*/ 152 w 167"/>
                <a:gd name="T95" fmla="*/ 41 h 188"/>
                <a:gd name="T96" fmla="*/ 167 w 167"/>
                <a:gd name="T97" fmla="*/ 21 h 188"/>
                <a:gd name="T98" fmla="*/ 147 w 167"/>
                <a:gd name="T99" fmla="*/ 31 h 188"/>
                <a:gd name="T100" fmla="*/ 142 w 167"/>
                <a:gd name="T101" fmla="*/ 26 h 188"/>
                <a:gd name="T102" fmla="*/ 137 w 167"/>
                <a:gd name="T103" fmla="*/ 31 h 188"/>
                <a:gd name="T104" fmla="*/ 127 w 167"/>
                <a:gd name="T105" fmla="*/ 41 h 188"/>
                <a:gd name="T106" fmla="*/ 0 w 167"/>
                <a:gd name="T107" fmla="*/ 142 h 188"/>
                <a:gd name="T108" fmla="*/ 5 w 167"/>
                <a:gd name="T109" fmla="*/ 147 h 188"/>
                <a:gd name="T110" fmla="*/ 15 w 167"/>
                <a:gd name="T111" fmla="*/ 162 h 188"/>
                <a:gd name="T112" fmla="*/ 40 w 167"/>
                <a:gd name="T113" fmla="*/ 162 h 188"/>
                <a:gd name="T114" fmla="*/ 40 w 167"/>
                <a:gd name="T115" fmla="*/ 157 h 188"/>
                <a:gd name="T116" fmla="*/ 25 w 167"/>
                <a:gd name="T117" fmla="*/ 137 h 188"/>
                <a:gd name="T118" fmla="*/ 0 w 167"/>
                <a:gd name="T119" fmla="*/ 13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 h="188">
                  <a:moveTo>
                    <a:pt x="56" y="66"/>
                  </a:moveTo>
                  <a:lnTo>
                    <a:pt x="56" y="66"/>
                  </a:lnTo>
                  <a:lnTo>
                    <a:pt x="61" y="71"/>
                  </a:lnTo>
                  <a:lnTo>
                    <a:pt x="66" y="71"/>
                  </a:lnTo>
                  <a:lnTo>
                    <a:pt x="71" y="71"/>
                  </a:lnTo>
                  <a:lnTo>
                    <a:pt x="76" y="71"/>
                  </a:lnTo>
                  <a:lnTo>
                    <a:pt x="76" y="66"/>
                  </a:lnTo>
                  <a:lnTo>
                    <a:pt x="76" y="61"/>
                  </a:lnTo>
                  <a:lnTo>
                    <a:pt x="76" y="56"/>
                  </a:lnTo>
                  <a:lnTo>
                    <a:pt x="76" y="56"/>
                  </a:lnTo>
                  <a:lnTo>
                    <a:pt x="76" y="56"/>
                  </a:lnTo>
                  <a:lnTo>
                    <a:pt x="76" y="56"/>
                  </a:lnTo>
                  <a:lnTo>
                    <a:pt x="76" y="56"/>
                  </a:lnTo>
                  <a:lnTo>
                    <a:pt x="76" y="56"/>
                  </a:lnTo>
                  <a:lnTo>
                    <a:pt x="76" y="56"/>
                  </a:lnTo>
                  <a:lnTo>
                    <a:pt x="66" y="56"/>
                  </a:lnTo>
                  <a:lnTo>
                    <a:pt x="66" y="56"/>
                  </a:lnTo>
                  <a:lnTo>
                    <a:pt x="66" y="56"/>
                  </a:lnTo>
                  <a:lnTo>
                    <a:pt x="66" y="56"/>
                  </a:lnTo>
                  <a:lnTo>
                    <a:pt x="66" y="51"/>
                  </a:lnTo>
                  <a:lnTo>
                    <a:pt x="61" y="51"/>
                  </a:lnTo>
                  <a:lnTo>
                    <a:pt x="61" y="51"/>
                  </a:lnTo>
                  <a:lnTo>
                    <a:pt x="61" y="51"/>
                  </a:lnTo>
                  <a:lnTo>
                    <a:pt x="56" y="51"/>
                  </a:lnTo>
                  <a:lnTo>
                    <a:pt x="51" y="56"/>
                  </a:lnTo>
                  <a:lnTo>
                    <a:pt x="51" y="61"/>
                  </a:lnTo>
                  <a:lnTo>
                    <a:pt x="56" y="66"/>
                  </a:lnTo>
                  <a:moveTo>
                    <a:pt x="96" y="56"/>
                  </a:moveTo>
                  <a:lnTo>
                    <a:pt x="96" y="56"/>
                  </a:lnTo>
                  <a:lnTo>
                    <a:pt x="101" y="56"/>
                  </a:lnTo>
                  <a:lnTo>
                    <a:pt x="101" y="61"/>
                  </a:lnTo>
                  <a:lnTo>
                    <a:pt x="101" y="61"/>
                  </a:lnTo>
                  <a:lnTo>
                    <a:pt x="101" y="66"/>
                  </a:lnTo>
                  <a:lnTo>
                    <a:pt x="106" y="66"/>
                  </a:lnTo>
                  <a:lnTo>
                    <a:pt x="106" y="66"/>
                  </a:lnTo>
                  <a:lnTo>
                    <a:pt x="111" y="66"/>
                  </a:lnTo>
                  <a:lnTo>
                    <a:pt x="111" y="66"/>
                  </a:lnTo>
                  <a:lnTo>
                    <a:pt x="111" y="66"/>
                  </a:lnTo>
                  <a:lnTo>
                    <a:pt x="106" y="61"/>
                  </a:lnTo>
                  <a:lnTo>
                    <a:pt x="106" y="56"/>
                  </a:lnTo>
                  <a:lnTo>
                    <a:pt x="106" y="51"/>
                  </a:lnTo>
                  <a:lnTo>
                    <a:pt x="106" y="51"/>
                  </a:lnTo>
                  <a:lnTo>
                    <a:pt x="111" y="46"/>
                  </a:lnTo>
                  <a:lnTo>
                    <a:pt x="111" y="46"/>
                  </a:lnTo>
                  <a:lnTo>
                    <a:pt x="111" y="41"/>
                  </a:lnTo>
                  <a:lnTo>
                    <a:pt x="111" y="41"/>
                  </a:lnTo>
                  <a:lnTo>
                    <a:pt x="111" y="41"/>
                  </a:lnTo>
                  <a:lnTo>
                    <a:pt x="106" y="41"/>
                  </a:lnTo>
                  <a:lnTo>
                    <a:pt x="106" y="36"/>
                  </a:lnTo>
                  <a:lnTo>
                    <a:pt x="106" y="36"/>
                  </a:lnTo>
                  <a:lnTo>
                    <a:pt x="106" y="36"/>
                  </a:lnTo>
                  <a:lnTo>
                    <a:pt x="106" y="36"/>
                  </a:lnTo>
                  <a:lnTo>
                    <a:pt x="106" y="36"/>
                  </a:lnTo>
                  <a:lnTo>
                    <a:pt x="101" y="41"/>
                  </a:lnTo>
                  <a:lnTo>
                    <a:pt x="106" y="46"/>
                  </a:lnTo>
                  <a:lnTo>
                    <a:pt x="101" y="46"/>
                  </a:lnTo>
                  <a:lnTo>
                    <a:pt x="106" y="51"/>
                  </a:lnTo>
                  <a:lnTo>
                    <a:pt x="106" y="51"/>
                  </a:lnTo>
                  <a:lnTo>
                    <a:pt x="101" y="51"/>
                  </a:lnTo>
                  <a:lnTo>
                    <a:pt x="101" y="51"/>
                  </a:lnTo>
                  <a:lnTo>
                    <a:pt x="101" y="51"/>
                  </a:lnTo>
                  <a:lnTo>
                    <a:pt x="96" y="51"/>
                  </a:lnTo>
                  <a:lnTo>
                    <a:pt x="96" y="56"/>
                  </a:lnTo>
                  <a:moveTo>
                    <a:pt x="61" y="16"/>
                  </a:moveTo>
                  <a:lnTo>
                    <a:pt x="61" y="16"/>
                  </a:lnTo>
                  <a:lnTo>
                    <a:pt x="66" y="16"/>
                  </a:lnTo>
                  <a:lnTo>
                    <a:pt x="66" y="16"/>
                  </a:lnTo>
                  <a:lnTo>
                    <a:pt x="66" y="16"/>
                  </a:lnTo>
                  <a:lnTo>
                    <a:pt x="66" y="21"/>
                  </a:lnTo>
                  <a:lnTo>
                    <a:pt x="66" y="21"/>
                  </a:lnTo>
                  <a:lnTo>
                    <a:pt x="71" y="26"/>
                  </a:lnTo>
                  <a:lnTo>
                    <a:pt x="71" y="26"/>
                  </a:lnTo>
                  <a:lnTo>
                    <a:pt x="71" y="31"/>
                  </a:lnTo>
                  <a:lnTo>
                    <a:pt x="71" y="31"/>
                  </a:lnTo>
                  <a:lnTo>
                    <a:pt x="71" y="31"/>
                  </a:lnTo>
                  <a:lnTo>
                    <a:pt x="76" y="31"/>
                  </a:lnTo>
                  <a:lnTo>
                    <a:pt x="76" y="26"/>
                  </a:lnTo>
                  <a:lnTo>
                    <a:pt x="76" y="31"/>
                  </a:lnTo>
                  <a:lnTo>
                    <a:pt x="76" y="26"/>
                  </a:lnTo>
                  <a:lnTo>
                    <a:pt x="76" y="26"/>
                  </a:lnTo>
                  <a:lnTo>
                    <a:pt x="76" y="21"/>
                  </a:lnTo>
                  <a:lnTo>
                    <a:pt x="81" y="26"/>
                  </a:lnTo>
                  <a:lnTo>
                    <a:pt x="86" y="26"/>
                  </a:lnTo>
                  <a:lnTo>
                    <a:pt x="91" y="36"/>
                  </a:lnTo>
                  <a:lnTo>
                    <a:pt x="91" y="36"/>
                  </a:lnTo>
                  <a:lnTo>
                    <a:pt x="91" y="36"/>
                  </a:lnTo>
                  <a:lnTo>
                    <a:pt x="91" y="41"/>
                  </a:lnTo>
                  <a:lnTo>
                    <a:pt x="91" y="41"/>
                  </a:lnTo>
                  <a:lnTo>
                    <a:pt x="91" y="36"/>
                  </a:lnTo>
                  <a:lnTo>
                    <a:pt x="96" y="36"/>
                  </a:lnTo>
                  <a:lnTo>
                    <a:pt x="96" y="36"/>
                  </a:lnTo>
                  <a:lnTo>
                    <a:pt x="96" y="36"/>
                  </a:lnTo>
                  <a:lnTo>
                    <a:pt x="96" y="31"/>
                  </a:lnTo>
                  <a:lnTo>
                    <a:pt x="96" y="31"/>
                  </a:lnTo>
                  <a:lnTo>
                    <a:pt x="91" y="31"/>
                  </a:lnTo>
                  <a:lnTo>
                    <a:pt x="91" y="31"/>
                  </a:lnTo>
                  <a:lnTo>
                    <a:pt x="91" y="26"/>
                  </a:lnTo>
                  <a:lnTo>
                    <a:pt x="86" y="21"/>
                  </a:lnTo>
                  <a:lnTo>
                    <a:pt x="86" y="21"/>
                  </a:lnTo>
                  <a:lnTo>
                    <a:pt x="76" y="16"/>
                  </a:lnTo>
                  <a:lnTo>
                    <a:pt x="76" y="11"/>
                  </a:lnTo>
                  <a:lnTo>
                    <a:pt x="76" y="11"/>
                  </a:lnTo>
                  <a:lnTo>
                    <a:pt x="81" y="11"/>
                  </a:lnTo>
                  <a:lnTo>
                    <a:pt x="76" y="11"/>
                  </a:lnTo>
                  <a:lnTo>
                    <a:pt x="76" y="11"/>
                  </a:lnTo>
                  <a:lnTo>
                    <a:pt x="81" y="6"/>
                  </a:lnTo>
                  <a:lnTo>
                    <a:pt x="81" y="6"/>
                  </a:lnTo>
                  <a:lnTo>
                    <a:pt x="81" y="6"/>
                  </a:lnTo>
                  <a:lnTo>
                    <a:pt x="81" y="6"/>
                  </a:lnTo>
                  <a:lnTo>
                    <a:pt x="81" y="6"/>
                  </a:lnTo>
                  <a:lnTo>
                    <a:pt x="76" y="0"/>
                  </a:lnTo>
                  <a:lnTo>
                    <a:pt x="76" y="6"/>
                  </a:lnTo>
                  <a:lnTo>
                    <a:pt x="71" y="11"/>
                  </a:lnTo>
                  <a:lnTo>
                    <a:pt x="71" y="11"/>
                  </a:lnTo>
                  <a:lnTo>
                    <a:pt x="66" y="11"/>
                  </a:lnTo>
                  <a:lnTo>
                    <a:pt x="61" y="11"/>
                  </a:lnTo>
                  <a:lnTo>
                    <a:pt x="61" y="11"/>
                  </a:lnTo>
                  <a:lnTo>
                    <a:pt x="61" y="16"/>
                  </a:lnTo>
                  <a:moveTo>
                    <a:pt x="15" y="122"/>
                  </a:moveTo>
                  <a:lnTo>
                    <a:pt x="15" y="122"/>
                  </a:lnTo>
                  <a:lnTo>
                    <a:pt x="20" y="122"/>
                  </a:lnTo>
                  <a:lnTo>
                    <a:pt x="20" y="122"/>
                  </a:lnTo>
                  <a:lnTo>
                    <a:pt x="25" y="117"/>
                  </a:lnTo>
                  <a:lnTo>
                    <a:pt x="25" y="112"/>
                  </a:lnTo>
                  <a:lnTo>
                    <a:pt x="25" y="112"/>
                  </a:lnTo>
                  <a:lnTo>
                    <a:pt x="25" y="112"/>
                  </a:lnTo>
                  <a:lnTo>
                    <a:pt x="25" y="107"/>
                  </a:lnTo>
                  <a:lnTo>
                    <a:pt x="25" y="107"/>
                  </a:lnTo>
                  <a:lnTo>
                    <a:pt x="25" y="102"/>
                  </a:lnTo>
                  <a:lnTo>
                    <a:pt x="25" y="102"/>
                  </a:lnTo>
                  <a:lnTo>
                    <a:pt x="25" y="102"/>
                  </a:lnTo>
                  <a:lnTo>
                    <a:pt x="30" y="102"/>
                  </a:lnTo>
                  <a:lnTo>
                    <a:pt x="30" y="102"/>
                  </a:lnTo>
                  <a:lnTo>
                    <a:pt x="30" y="102"/>
                  </a:lnTo>
                  <a:lnTo>
                    <a:pt x="30" y="102"/>
                  </a:lnTo>
                  <a:lnTo>
                    <a:pt x="30" y="97"/>
                  </a:lnTo>
                  <a:lnTo>
                    <a:pt x="30" y="97"/>
                  </a:lnTo>
                  <a:lnTo>
                    <a:pt x="30" y="97"/>
                  </a:lnTo>
                  <a:lnTo>
                    <a:pt x="35" y="97"/>
                  </a:lnTo>
                  <a:lnTo>
                    <a:pt x="35" y="102"/>
                  </a:lnTo>
                  <a:lnTo>
                    <a:pt x="35" y="102"/>
                  </a:lnTo>
                  <a:lnTo>
                    <a:pt x="35" y="107"/>
                  </a:lnTo>
                  <a:lnTo>
                    <a:pt x="35" y="107"/>
                  </a:lnTo>
                  <a:lnTo>
                    <a:pt x="30" y="112"/>
                  </a:lnTo>
                  <a:lnTo>
                    <a:pt x="30" y="117"/>
                  </a:lnTo>
                  <a:lnTo>
                    <a:pt x="30" y="122"/>
                  </a:lnTo>
                  <a:lnTo>
                    <a:pt x="30" y="127"/>
                  </a:lnTo>
                  <a:lnTo>
                    <a:pt x="35" y="132"/>
                  </a:lnTo>
                  <a:lnTo>
                    <a:pt x="46" y="132"/>
                  </a:lnTo>
                  <a:lnTo>
                    <a:pt x="51" y="132"/>
                  </a:lnTo>
                  <a:lnTo>
                    <a:pt x="51" y="132"/>
                  </a:lnTo>
                  <a:lnTo>
                    <a:pt x="51" y="127"/>
                  </a:lnTo>
                  <a:lnTo>
                    <a:pt x="56" y="132"/>
                  </a:lnTo>
                  <a:lnTo>
                    <a:pt x="56" y="127"/>
                  </a:lnTo>
                  <a:lnTo>
                    <a:pt x="56" y="127"/>
                  </a:lnTo>
                  <a:lnTo>
                    <a:pt x="56" y="127"/>
                  </a:lnTo>
                  <a:lnTo>
                    <a:pt x="61" y="127"/>
                  </a:lnTo>
                  <a:lnTo>
                    <a:pt x="61" y="127"/>
                  </a:lnTo>
                  <a:lnTo>
                    <a:pt x="66" y="127"/>
                  </a:lnTo>
                  <a:lnTo>
                    <a:pt x="66" y="122"/>
                  </a:lnTo>
                  <a:lnTo>
                    <a:pt x="71" y="122"/>
                  </a:lnTo>
                  <a:lnTo>
                    <a:pt x="71" y="122"/>
                  </a:lnTo>
                  <a:lnTo>
                    <a:pt x="71" y="122"/>
                  </a:lnTo>
                  <a:lnTo>
                    <a:pt x="76" y="137"/>
                  </a:lnTo>
                  <a:lnTo>
                    <a:pt x="76" y="137"/>
                  </a:lnTo>
                  <a:lnTo>
                    <a:pt x="81" y="137"/>
                  </a:lnTo>
                  <a:lnTo>
                    <a:pt x="91" y="142"/>
                  </a:lnTo>
                  <a:lnTo>
                    <a:pt x="96" y="147"/>
                  </a:lnTo>
                  <a:lnTo>
                    <a:pt x="96" y="142"/>
                  </a:lnTo>
                  <a:lnTo>
                    <a:pt x="101" y="137"/>
                  </a:lnTo>
                  <a:lnTo>
                    <a:pt x="101" y="137"/>
                  </a:lnTo>
                  <a:lnTo>
                    <a:pt x="106" y="132"/>
                  </a:lnTo>
                  <a:lnTo>
                    <a:pt x="111" y="132"/>
                  </a:lnTo>
                  <a:lnTo>
                    <a:pt x="111" y="132"/>
                  </a:lnTo>
                  <a:lnTo>
                    <a:pt x="111" y="127"/>
                  </a:lnTo>
                  <a:lnTo>
                    <a:pt x="111" y="122"/>
                  </a:lnTo>
                  <a:lnTo>
                    <a:pt x="111" y="122"/>
                  </a:lnTo>
                  <a:lnTo>
                    <a:pt x="111" y="117"/>
                  </a:lnTo>
                  <a:lnTo>
                    <a:pt x="106" y="122"/>
                  </a:lnTo>
                  <a:lnTo>
                    <a:pt x="101" y="122"/>
                  </a:lnTo>
                  <a:lnTo>
                    <a:pt x="101" y="122"/>
                  </a:lnTo>
                  <a:lnTo>
                    <a:pt x="101" y="127"/>
                  </a:lnTo>
                  <a:lnTo>
                    <a:pt x="101" y="132"/>
                  </a:lnTo>
                  <a:lnTo>
                    <a:pt x="101" y="132"/>
                  </a:lnTo>
                  <a:lnTo>
                    <a:pt x="96" y="132"/>
                  </a:lnTo>
                  <a:lnTo>
                    <a:pt x="96" y="127"/>
                  </a:lnTo>
                  <a:lnTo>
                    <a:pt x="91" y="127"/>
                  </a:lnTo>
                  <a:lnTo>
                    <a:pt x="96" y="122"/>
                  </a:lnTo>
                  <a:lnTo>
                    <a:pt x="101" y="117"/>
                  </a:lnTo>
                  <a:lnTo>
                    <a:pt x="101" y="117"/>
                  </a:lnTo>
                  <a:lnTo>
                    <a:pt x="101" y="112"/>
                  </a:lnTo>
                  <a:lnTo>
                    <a:pt x="101" y="112"/>
                  </a:lnTo>
                  <a:lnTo>
                    <a:pt x="96" y="112"/>
                  </a:lnTo>
                  <a:lnTo>
                    <a:pt x="96" y="112"/>
                  </a:lnTo>
                  <a:lnTo>
                    <a:pt x="91" y="117"/>
                  </a:lnTo>
                  <a:lnTo>
                    <a:pt x="91" y="117"/>
                  </a:lnTo>
                  <a:lnTo>
                    <a:pt x="86" y="117"/>
                  </a:lnTo>
                  <a:lnTo>
                    <a:pt x="86" y="117"/>
                  </a:lnTo>
                  <a:lnTo>
                    <a:pt x="86" y="112"/>
                  </a:lnTo>
                  <a:lnTo>
                    <a:pt x="86" y="112"/>
                  </a:lnTo>
                  <a:lnTo>
                    <a:pt x="86" y="112"/>
                  </a:lnTo>
                  <a:lnTo>
                    <a:pt x="81" y="112"/>
                  </a:lnTo>
                  <a:lnTo>
                    <a:pt x="81" y="107"/>
                  </a:lnTo>
                  <a:lnTo>
                    <a:pt x="81" y="107"/>
                  </a:lnTo>
                  <a:lnTo>
                    <a:pt x="76" y="107"/>
                  </a:lnTo>
                  <a:lnTo>
                    <a:pt x="76" y="107"/>
                  </a:lnTo>
                  <a:lnTo>
                    <a:pt x="71" y="112"/>
                  </a:lnTo>
                  <a:lnTo>
                    <a:pt x="66" y="102"/>
                  </a:lnTo>
                  <a:lnTo>
                    <a:pt x="66" y="107"/>
                  </a:lnTo>
                  <a:lnTo>
                    <a:pt x="61" y="107"/>
                  </a:lnTo>
                  <a:lnTo>
                    <a:pt x="61" y="112"/>
                  </a:lnTo>
                  <a:lnTo>
                    <a:pt x="51" y="112"/>
                  </a:lnTo>
                  <a:lnTo>
                    <a:pt x="51" y="107"/>
                  </a:lnTo>
                  <a:lnTo>
                    <a:pt x="46" y="107"/>
                  </a:lnTo>
                  <a:lnTo>
                    <a:pt x="51" y="107"/>
                  </a:lnTo>
                  <a:lnTo>
                    <a:pt x="56" y="102"/>
                  </a:lnTo>
                  <a:lnTo>
                    <a:pt x="56" y="97"/>
                  </a:lnTo>
                  <a:lnTo>
                    <a:pt x="61" y="92"/>
                  </a:lnTo>
                  <a:lnTo>
                    <a:pt x="61" y="97"/>
                  </a:lnTo>
                  <a:lnTo>
                    <a:pt x="71" y="92"/>
                  </a:lnTo>
                  <a:lnTo>
                    <a:pt x="71" y="92"/>
                  </a:lnTo>
                  <a:lnTo>
                    <a:pt x="66" y="92"/>
                  </a:lnTo>
                  <a:lnTo>
                    <a:pt x="66" y="92"/>
                  </a:lnTo>
                  <a:lnTo>
                    <a:pt x="66" y="87"/>
                  </a:lnTo>
                  <a:lnTo>
                    <a:pt x="71" y="87"/>
                  </a:lnTo>
                  <a:lnTo>
                    <a:pt x="71" y="87"/>
                  </a:lnTo>
                  <a:lnTo>
                    <a:pt x="61" y="81"/>
                  </a:lnTo>
                  <a:lnTo>
                    <a:pt x="61" y="76"/>
                  </a:lnTo>
                  <a:lnTo>
                    <a:pt x="61" y="76"/>
                  </a:lnTo>
                  <a:lnTo>
                    <a:pt x="61" y="76"/>
                  </a:lnTo>
                  <a:lnTo>
                    <a:pt x="61" y="76"/>
                  </a:lnTo>
                  <a:lnTo>
                    <a:pt x="56" y="71"/>
                  </a:lnTo>
                  <a:lnTo>
                    <a:pt x="56" y="71"/>
                  </a:lnTo>
                  <a:lnTo>
                    <a:pt x="56" y="71"/>
                  </a:lnTo>
                  <a:lnTo>
                    <a:pt x="51" y="71"/>
                  </a:lnTo>
                  <a:lnTo>
                    <a:pt x="51" y="71"/>
                  </a:lnTo>
                  <a:lnTo>
                    <a:pt x="46" y="66"/>
                  </a:lnTo>
                  <a:lnTo>
                    <a:pt x="40" y="66"/>
                  </a:lnTo>
                  <a:lnTo>
                    <a:pt x="35" y="61"/>
                  </a:lnTo>
                  <a:lnTo>
                    <a:pt x="25" y="66"/>
                  </a:lnTo>
                  <a:lnTo>
                    <a:pt x="20" y="71"/>
                  </a:lnTo>
                  <a:lnTo>
                    <a:pt x="15" y="76"/>
                  </a:lnTo>
                  <a:lnTo>
                    <a:pt x="15" y="92"/>
                  </a:lnTo>
                  <a:lnTo>
                    <a:pt x="15" y="92"/>
                  </a:lnTo>
                  <a:lnTo>
                    <a:pt x="10" y="102"/>
                  </a:lnTo>
                  <a:lnTo>
                    <a:pt x="10" y="112"/>
                  </a:lnTo>
                  <a:lnTo>
                    <a:pt x="15" y="122"/>
                  </a:lnTo>
                  <a:moveTo>
                    <a:pt x="81" y="168"/>
                  </a:moveTo>
                  <a:lnTo>
                    <a:pt x="81" y="168"/>
                  </a:lnTo>
                  <a:lnTo>
                    <a:pt x="86" y="162"/>
                  </a:lnTo>
                  <a:lnTo>
                    <a:pt x="86" y="157"/>
                  </a:lnTo>
                  <a:lnTo>
                    <a:pt x="81" y="157"/>
                  </a:lnTo>
                  <a:lnTo>
                    <a:pt x="71" y="157"/>
                  </a:lnTo>
                  <a:lnTo>
                    <a:pt x="66" y="157"/>
                  </a:lnTo>
                  <a:lnTo>
                    <a:pt x="61" y="162"/>
                  </a:lnTo>
                  <a:lnTo>
                    <a:pt x="61" y="162"/>
                  </a:lnTo>
                  <a:lnTo>
                    <a:pt x="71" y="162"/>
                  </a:lnTo>
                  <a:lnTo>
                    <a:pt x="71" y="162"/>
                  </a:lnTo>
                  <a:lnTo>
                    <a:pt x="71" y="168"/>
                  </a:lnTo>
                  <a:lnTo>
                    <a:pt x="66" y="168"/>
                  </a:lnTo>
                  <a:lnTo>
                    <a:pt x="66" y="168"/>
                  </a:lnTo>
                  <a:lnTo>
                    <a:pt x="61" y="162"/>
                  </a:lnTo>
                  <a:lnTo>
                    <a:pt x="66" y="173"/>
                  </a:lnTo>
                  <a:lnTo>
                    <a:pt x="71" y="178"/>
                  </a:lnTo>
                  <a:lnTo>
                    <a:pt x="66" y="178"/>
                  </a:lnTo>
                  <a:lnTo>
                    <a:pt x="66" y="183"/>
                  </a:lnTo>
                  <a:lnTo>
                    <a:pt x="76" y="188"/>
                  </a:lnTo>
                  <a:lnTo>
                    <a:pt x="76" y="188"/>
                  </a:lnTo>
                  <a:lnTo>
                    <a:pt x="81" y="183"/>
                  </a:lnTo>
                  <a:lnTo>
                    <a:pt x="76" y="178"/>
                  </a:lnTo>
                  <a:lnTo>
                    <a:pt x="76" y="173"/>
                  </a:lnTo>
                  <a:lnTo>
                    <a:pt x="81" y="173"/>
                  </a:lnTo>
                  <a:lnTo>
                    <a:pt x="76" y="173"/>
                  </a:lnTo>
                  <a:lnTo>
                    <a:pt x="76" y="168"/>
                  </a:lnTo>
                  <a:lnTo>
                    <a:pt x="76" y="168"/>
                  </a:lnTo>
                  <a:lnTo>
                    <a:pt x="81" y="168"/>
                  </a:lnTo>
                  <a:moveTo>
                    <a:pt x="132" y="81"/>
                  </a:moveTo>
                  <a:lnTo>
                    <a:pt x="132" y="81"/>
                  </a:lnTo>
                  <a:lnTo>
                    <a:pt x="132" y="81"/>
                  </a:lnTo>
                  <a:lnTo>
                    <a:pt x="132" y="92"/>
                  </a:lnTo>
                  <a:lnTo>
                    <a:pt x="137" y="87"/>
                  </a:lnTo>
                  <a:lnTo>
                    <a:pt x="142" y="87"/>
                  </a:lnTo>
                  <a:lnTo>
                    <a:pt x="147" y="81"/>
                  </a:lnTo>
                  <a:lnTo>
                    <a:pt x="142" y="81"/>
                  </a:lnTo>
                  <a:lnTo>
                    <a:pt x="142" y="81"/>
                  </a:lnTo>
                  <a:lnTo>
                    <a:pt x="142" y="76"/>
                  </a:lnTo>
                  <a:lnTo>
                    <a:pt x="142" y="76"/>
                  </a:lnTo>
                  <a:lnTo>
                    <a:pt x="142" y="76"/>
                  </a:lnTo>
                  <a:lnTo>
                    <a:pt x="142" y="76"/>
                  </a:lnTo>
                  <a:lnTo>
                    <a:pt x="142" y="71"/>
                  </a:lnTo>
                  <a:lnTo>
                    <a:pt x="137" y="76"/>
                  </a:lnTo>
                  <a:lnTo>
                    <a:pt x="137" y="76"/>
                  </a:lnTo>
                  <a:lnTo>
                    <a:pt x="137" y="76"/>
                  </a:lnTo>
                  <a:lnTo>
                    <a:pt x="132" y="71"/>
                  </a:lnTo>
                  <a:lnTo>
                    <a:pt x="132" y="71"/>
                  </a:lnTo>
                  <a:lnTo>
                    <a:pt x="137" y="66"/>
                  </a:lnTo>
                  <a:lnTo>
                    <a:pt x="137" y="71"/>
                  </a:lnTo>
                  <a:lnTo>
                    <a:pt x="137" y="66"/>
                  </a:lnTo>
                  <a:lnTo>
                    <a:pt x="132" y="66"/>
                  </a:lnTo>
                  <a:lnTo>
                    <a:pt x="132" y="66"/>
                  </a:lnTo>
                  <a:lnTo>
                    <a:pt x="132" y="66"/>
                  </a:lnTo>
                  <a:lnTo>
                    <a:pt x="132" y="66"/>
                  </a:lnTo>
                  <a:lnTo>
                    <a:pt x="132" y="61"/>
                  </a:lnTo>
                  <a:lnTo>
                    <a:pt x="127" y="61"/>
                  </a:lnTo>
                  <a:lnTo>
                    <a:pt x="121" y="66"/>
                  </a:lnTo>
                  <a:lnTo>
                    <a:pt x="121" y="66"/>
                  </a:lnTo>
                  <a:lnTo>
                    <a:pt x="127" y="71"/>
                  </a:lnTo>
                  <a:lnTo>
                    <a:pt x="132" y="71"/>
                  </a:lnTo>
                  <a:lnTo>
                    <a:pt x="127" y="76"/>
                  </a:lnTo>
                  <a:lnTo>
                    <a:pt x="127" y="76"/>
                  </a:lnTo>
                  <a:lnTo>
                    <a:pt x="127" y="76"/>
                  </a:lnTo>
                  <a:lnTo>
                    <a:pt x="121" y="76"/>
                  </a:lnTo>
                  <a:lnTo>
                    <a:pt x="116" y="87"/>
                  </a:lnTo>
                  <a:lnTo>
                    <a:pt x="121" y="87"/>
                  </a:lnTo>
                  <a:lnTo>
                    <a:pt x="121" y="87"/>
                  </a:lnTo>
                  <a:lnTo>
                    <a:pt x="121" y="81"/>
                  </a:lnTo>
                  <a:lnTo>
                    <a:pt x="127" y="76"/>
                  </a:lnTo>
                  <a:lnTo>
                    <a:pt x="132" y="81"/>
                  </a:lnTo>
                  <a:moveTo>
                    <a:pt x="121" y="56"/>
                  </a:moveTo>
                  <a:lnTo>
                    <a:pt x="121" y="56"/>
                  </a:lnTo>
                  <a:lnTo>
                    <a:pt x="121" y="51"/>
                  </a:lnTo>
                  <a:lnTo>
                    <a:pt x="121" y="51"/>
                  </a:lnTo>
                  <a:lnTo>
                    <a:pt x="121" y="51"/>
                  </a:lnTo>
                  <a:lnTo>
                    <a:pt x="127" y="46"/>
                  </a:lnTo>
                  <a:lnTo>
                    <a:pt x="132" y="41"/>
                  </a:lnTo>
                  <a:lnTo>
                    <a:pt x="132" y="41"/>
                  </a:lnTo>
                  <a:lnTo>
                    <a:pt x="137" y="41"/>
                  </a:lnTo>
                  <a:lnTo>
                    <a:pt x="137" y="41"/>
                  </a:lnTo>
                  <a:lnTo>
                    <a:pt x="137" y="41"/>
                  </a:lnTo>
                  <a:lnTo>
                    <a:pt x="137" y="41"/>
                  </a:lnTo>
                  <a:lnTo>
                    <a:pt x="137" y="46"/>
                  </a:lnTo>
                  <a:lnTo>
                    <a:pt x="142" y="36"/>
                  </a:lnTo>
                  <a:lnTo>
                    <a:pt x="147" y="36"/>
                  </a:lnTo>
                  <a:lnTo>
                    <a:pt x="147" y="46"/>
                  </a:lnTo>
                  <a:lnTo>
                    <a:pt x="147" y="41"/>
                  </a:lnTo>
                  <a:lnTo>
                    <a:pt x="152" y="41"/>
                  </a:lnTo>
                  <a:lnTo>
                    <a:pt x="152" y="36"/>
                  </a:lnTo>
                  <a:lnTo>
                    <a:pt x="157" y="31"/>
                  </a:lnTo>
                  <a:lnTo>
                    <a:pt x="157" y="31"/>
                  </a:lnTo>
                  <a:lnTo>
                    <a:pt x="157" y="26"/>
                  </a:lnTo>
                  <a:lnTo>
                    <a:pt x="167" y="26"/>
                  </a:lnTo>
                  <a:lnTo>
                    <a:pt x="167" y="26"/>
                  </a:lnTo>
                  <a:lnTo>
                    <a:pt x="167" y="21"/>
                  </a:lnTo>
                  <a:lnTo>
                    <a:pt x="162" y="16"/>
                  </a:lnTo>
                  <a:lnTo>
                    <a:pt x="162" y="21"/>
                  </a:lnTo>
                  <a:lnTo>
                    <a:pt x="157" y="26"/>
                  </a:lnTo>
                  <a:lnTo>
                    <a:pt x="157" y="26"/>
                  </a:lnTo>
                  <a:lnTo>
                    <a:pt x="152" y="26"/>
                  </a:lnTo>
                  <a:lnTo>
                    <a:pt x="152" y="26"/>
                  </a:lnTo>
                  <a:lnTo>
                    <a:pt x="147" y="31"/>
                  </a:lnTo>
                  <a:lnTo>
                    <a:pt x="142" y="31"/>
                  </a:lnTo>
                  <a:lnTo>
                    <a:pt x="142" y="31"/>
                  </a:lnTo>
                  <a:lnTo>
                    <a:pt x="137" y="31"/>
                  </a:lnTo>
                  <a:lnTo>
                    <a:pt x="137" y="31"/>
                  </a:lnTo>
                  <a:lnTo>
                    <a:pt x="137" y="31"/>
                  </a:lnTo>
                  <a:lnTo>
                    <a:pt x="142" y="26"/>
                  </a:lnTo>
                  <a:lnTo>
                    <a:pt x="142" y="26"/>
                  </a:lnTo>
                  <a:lnTo>
                    <a:pt x="147" y="21"/>
                  </a:lnTo>
                  <a:lnTo>
                    <a:pt x="147" y="21"/>
                  </a:lnTo>
                  <a:lnTo>
                    <a:pt x="142" y="21"/>
                  </a:lnTo>
                  <a:lnTo>
                    <a:pt x="137" y="26"/>
                  </a:lnTo>
                  <a:lnTo>
                    <a:pt x="132" y="26"/>
                  </a:lnTo>
                  <a:lnTo>
                    <a:pt x="137" y="26"/>
                  </a:lnTo>
                  <a:lnTo>
                    <a:pt x="137" y="31"/>
                  </a:lnTo>
                  <a:lnTo>
                    <a:pt x="137" y="31"/>
                  </a:lnTo>
                  <a:lnTo>
                    <a:pt x="132" y="36"/>
                  </a:lnTo>
                  <a:lnTo>
                    <a:pt x="132" y="36"/>
                  </a:lnTo>
                  <a:lnTo>
                    <a:pt x="132" y="36"/>
                  </a:lnTo>
                  <a:lnTo>
                    <a:pt x="127" y="36"/>
                  </a:lnTo>
                  <a:lnTo>
                    <a:pt x="127" y="41"/>
                  </a:lnTo>
                  <a:lnTo>
                    <a:pt x="127" y="41"/>
                  </a:lnTo>
                  <a:lnTo>
                    <a:pt x="121" y="46"/>
                  </a:lnTo>
                  <a:lnTo>
                    <a:pt x="121" y="46"/>
                  </a:lnTo>
                  <a:lnTo>
                    <a:pt x="121" y="46"/>
                  </a:lnTo>
                  <a:lnTo>
                    <a:pt x="116" y="51"/>
                  </a:lnTo>
                  <a:lnTo>
                    <a:pt x="116" y="56"/>
                  </a:lnTo>
                  <a:lnTo>
                    <a:pt x="121" y="56"/>
                  </a:lnTo>
                  <a:moveTo>
                    <a:pt x="0" y="142"/>
                  </a:moveTo>
                  <a:lnTo>
                    <a:pt x="0" y="142"/>
                  </a:lnTo>
                  <a:lnTo>
                    <a:pt x="0" y="142"/>
                  </a:lnTo>
                  <a:lnTo>
                    <a:pt x="5" y="142"/>
                  </a:lnTo>
                  <a:lnTo>
                    <a:pt x="5" y="147"/>
                  </a:lnTo>
                  <a:lnTo>
                    <a:pt x="5" y="142"/>
                  </a:lnTo>
                  <a:lnTo>
                    <a:pt x="5" y="142"/>
                  </a:lnTo>
                  <a:lnTo>
                    <a:pt x="5" y="147"/>
                  </a:lnTo>
                  <a:lnTo>
                    <a:pt x="5" y="147"/>
                  </a:lnTo>
                  <a:lnTo>
                    <a:pt x="5" y="147"/>
                  </a:lnTo>
                  <a:lnTo>
                    <a:pt x="5" y="152"/>
                  </a:lnTo>
                  <a:lnTo>
                    <a:pt x="10" y="157"/>
                  </a:lnTo>
                  <a:lnTo>
                    <a:pt x="10" y="157"/>
                  </a:lnTo>
                  <a:lnTo>
                    <a:pt x="10" y="157"/>
                  </a:lnTo>
                  <a:lnTo>
                    <a:pt x="15" y="162"/>
                  </a:lnTo>
                  <a:lnTo>
                    <a:pt x="15" y="162"/>
                  </a:lnTo>
                  <a:lnTo>
                    <a:pt x="15" y="173"/>
                  </a:lnTo>
                  <a:lnTo>
                    <a:pt x="20" y="173"/>
                  </a:lnTo>
                  <a:lnTo>
                    <a:pt x="30" y="173"/>
                  </a:lnTo>
                  <a:lnTo>
                    <a:pt x="40" y="173"/>
                  </a:lnTo>
                  <a:lnTo>
                    <a:pt x="46" y="168"/>
                  </a:lnTo>
                  <a:lnTo>
                    <a:pt x="40" y="162"/>
                  </a:lnTo>
                  <a:lnTo>
                    <a:pt x="30" y="168"/>
                  </a:lnTo>
                  <a:lnTo>
                    <a:pt x="25" y="168"/>
                  </a:lnTo>
                  <a:lnTo>
                    <a:pt x="30" y="162"/>
                  </a:lnTo>
                  <a:lnTo>
                    <a:pt x="30" y="162"/>
                  </a:lnTo>
                  <a:lnTo>
                    <a:pt x="35" y="162"/>
                  </a:lnTo>
                  <a:lnTo>
                    <a:pt x="40" y="162"/>
                  </a:lnTo>
                  <a:lnTo>
                    <a:pt x="40" y="157"/>
                  </a:lnTo>
                  <a:lnTo>
                    <a:pt x="35" y="157"/>
                  </a:lnTo>
                  <a:lnTo>
                    <a:pt x="35" y="157"/>
                  </a:lnTo>
                  <a:lnTo>
                    <a:pt x="35" y="157"/>
                  </a:lnTo>
                  <a:lnTo>
                    <a:pt x="35" y="152"/>
                  </a:lnTo>
                  <a:lnTo>
                    <a:pt x="35" y="152"/>
                  </a:lnTo>
                  <a:lnTo>
                    <a:pt x="30" y="137"/>
                  </a:lnTo>
                  <a:lnTo>
                    <a:pt x="25" y="137"/>
                  </a:lnTo>
                  <a:lnTo>
                    <a:pt x="20" y="137"/>
                  </a:lnTo>
                  <a:lnTo>
                    <a:pt x="15" y="127"/>
                  </a:lnTo>
                  <a:lnTo>
                    <a:pt x="15" y="127"/>
                  </a:lnTo>
                  <a:lnTo>
                    <a:pt x="10" y="127"/>
                  </a:lnTo>
                  <a:lnTo>
                    <a:pt x="5" y="132"/>
                  </a:lnTo>
                  <a:lnTo>
                    <a:pt x="0" y="132"/>
                  </a:lnTo>
                  <a:lnTo>
                    <a:pt x="0" y="132"/>
                  </a:lnTo>
                  <a:lnTo>
                    <a:pt x="0" y="142"/>
                  </a:lnTo>
                  <a:lnTo>
                    <a:pt x="0" y="142"/>
                  </a:lnTo>
                  <a:lnTo>
                    <a:pt x="0" y="14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3" name="Freeform 197"/>
            <p:cNvSpPr>
              <a:spLocks noEditPoints="1"/>
            </p:cNvSpPr>
            <p:nvPr/>
          </p:nvSpPr>
          <p:spPr bwMode="auto">
            <a:xfrm>
              <a:off x="4094164" y="1012825"/>
              <a:ext cx="1004888" cy="996950"/>
            </a:xfrm>
            <a:custGeom>
              <a:avLst/>
              <a:gdLst>
                <a:gd name="T0" fmla="*/ 344 w 633"/>
                <a:gd name="T1" fmla="*/ 577 h 628"/>
                <a:gd name="T2" fmla="*/ 420 w 633"/>
                <a:gd name="T3" fmla="*/ 516 h 628"/>
                <a:gd name="T4" fmla="*/ 516 w 633"/>
                <a:gd name="T5" fmla="*/ 456 h 628"/>
                <a:gd name="T6" fmla="*/ 516 w 633"/>
                <a:gd name="T7" fmla="*/ 364 h 628"/>
                <a:gd name="T8" fmla="*/ 466 w 633"/>
                <a:gd name="T9" fmla="*/ 314 h 628"/>
                <a:gd name="T10" fmla="*/ 415 w 633"/>
                <a:gd name="T11" fmla="*/ 329 h 628"/>
                <a:gd name="T12" fmla="*/ 430 w 633"/>
                <a:gd name="T13" fmla="*/ 294 h 628"/>
                <a:gd name="T14" fmla="*/ 415 w 633"/>
                <a:gd name="T15" fmla="*/ 289 h 628"/>
                <a:gd name="T16" fmla="*/ 471 w 633"/>
                <a:gd name="T17" fmla="*/ 253 h 628"/>
                <a:gd name="T18" fmla="*/ 440 w 633"/>
                <a:gd name="T19" fmla="*/ 238 h 628"/>
                <a:gd name="T20" fmla="*/ 461 w 633"/>
                <a:gd name="T21" fmla="*/ 213 h 628"/>
                <a:gd name="T22" fmla="*/ 597 w 633"/>
                <a:gd name="T23" fmla="*/ 111 h 628"/>
                <a:gd name="T24" fmla="*/ 633 w 633"/>
                <a:gd name="T25" fmla="*/ 15 h 628"/>
                <a:gd name="T26" fmla="*/ 557 w 633"/>
                <a:gd name="T27" fmla="*/ 20 h 628"/>
                <a:gd name="T28" fmla="*/ 461 w 633"/>
                <a:gd name="T29" fmla="*/ 30 h 628"/>
                <a:gd name="T30" fmla="*/ 405 w 633"/>
                <a:gd name="T31" fmla="*/ 46 h 628"/>
                <a:gd name="T32" fmla="*/ 369 w 633"/>
                <a:gd name="T33" fmla="*/ 40 h 628"/>
                <a:gd name="T34" fmla="*/ 349 w 633"/>
                <a:gd name="T35" fmla="*/ 20 h 628"/>
                <a:gd name="T36" fmla="*/ 298 w 633"/>
                <a:gd name="T37" fmla="*/ 30 h 628"/>
                <a:gd name="T38" fmla="*/ 304 w 633"/>
                <a:gd name="T39" fmla="*/ 71 h 628"/>
                <a:gd name="T40" fmla="*/ 298 w 633"/>
                <a:gd name="T41" fmla="*/ 106 h 628"/>
                <a:gd name="T42" fmla="*/ 283 w 633"/>
                <a:gd name="T43" fmla="*/ 111 h 628"/>
                <a:gd name="T44" fmla="*/ 263 w 633"/>
                <a:gd name="T45" fmla="*/ 137 h 628"/>
                <a:gd name="T46" fmla="*/ 238 w 633"/>
                <a:gd name="T47" fmla="*/ 167 h 628"/>
                <a:gd name="T48" fmla="*/ 288 w 633"/>
                <a:gd name="T49" fmla="*/ 228 h 628"/>
                <a:gd name="T50" fmla="*/ 238 w 633"/>
                <a:gd name="T51" fmla="*/ 202 h 628"/>
                <a:gd name="T52" fmla="*/ 212 w 633"/>
                <a:gd name="T53" fmla="*/ 208 h 628"/>
                <a:gd name="T54" fmla="*/ 197 w 633"/>
                <a:gd name="T55" fmla="*/ 248 h 628"/>
                <a:gd name="T56" fmla="*/ 182 w 633"/>
                <a:gd name="T57" fmla="*/ 258 h 628"/>
                <a:gd name="T58" fmla="*/ 182 w 633"/>
                <a:gd name="T59" fmla="*/ 309 h 628"/>
                <a:gd name="T60" fmla="*/ 162 w 633"/>
                <a:gd name="T61" fmla="*/ 299 h 628"/>
                <a:gd name="T62" fmla="*/ 157 w 633"/>
                <a:gd name="T63" fmla="*/ 354 h 628"/>
                <a:gd name="T64" fmla="*/ 217 w 633"/>
                <a:gd name="T65" fmla="*/ 354 h 628"/>
                <a:gd name="T66" fmla="*/ 207 w 633"/>
                <a:gd name="T67" fmla="*/ 385 h 628"/>
                <a:gd name="T68" fmla="*/ 182 w 633"/>
                <a:gd name="T69" fmla="*/ 415 h 628"/>
                <a:gd name="T70" fmla="*/ 177 w 633"/>
                <a:gd name="T71" fmla="*/ 440 h 628"/>
                <a:gd name="T72" fmla="*/ 187 w 633"/>
                <a:gd name="T73" fmla="*/ 481 h 628"/>
                <a:gd name="T74" fmla="*/ 136 w 633"/>
                <a:gd name="T75" fmla="*/ 501 h 628"/>
                <a:gd name="T76" fmla="*/ 142 w 633"/>
                <a:gd name="T77" fmla="*/ 537 h 628"/>
                <a:gd name="T78" fmla="*/ 71 w 633"/>
                <a:gd name="T79" fmla="*/ 552 h 628"/>
                <a:gd name="T80" fmla="*/ 167 w 633"/>
                <a:gd name="T81" fmla="*/ 567 h 628"/>
                <a:gd name="T82" fmla="*/ 136 w 633"/>
                <a:gd name="T83" fmla="*/ 607 h 628"/>
                <a:gd name="T84" fmla="*/ 207 w 633"/>
                <a:gd name="T85" fmla="*/ 582 h 628"/>
                <a:gd name="T86" fmla="*/ 253 w 633"/>
                <a:gd name="T87" fmla="*/ 547 h 628"/>
                <a:gd name="T88" fmla="*/ 106 w 633"/>
                <a:gd name="T89" fmla="*/ 294 h 628"/>
                <a:gd name="T90" fmla="*/ 66 w 633"/>
                <a:gd name="T91" fmla="*/ 278 h 628"/>
                <a:gd name="T92" fmla="*/ 55 w 633"/>
                <a:gd name="T93" fmla="*/ 319 h 628"/>
                <a:gd name="T94" fmla="*/ 30 w 633"/>
                <a:gd name="T95" fmla="*/ 299 h 628"/>
                <a:gd name="T96" fmla="*/ 25 w 633"/>
                <a:gd name="T97" fmla="*/ 324 h 628"/>
                <a:gd name="T98" fmla="*/ 40 w 633"/>
                <a:gd name="T99" fmla="*/ 344 h 628"/>
                <a:gd name="T100" fmla="*/ 60 w 633"/>
                <a:gd name="T101" fmla="*/ 364 h 628"/>
                <a:gd name="T102" fmla="*/ 66 w 633"/>
                <a:gd name="T103" fmla="*/ 400 h 628"/>
                <a:gd name="T104" fmla="*/ 101 w 633"/>
                <a:gd name="T105" fmla="*/ 415 h 628"/>
                <a:gd name="T106" fmla="*/ 121 w 633"/>
                <a:gd name="T107" fmla="*/ 420 h 628"/>
                <a:gd name="T108" fmla="*/ 142 w 633"/>
                <a:gd name="T109" fmla="*/ 445 h 628"/>
                <a:gd name="T110" fmla="*/ 147 w 633"/>
                <a:gd name="T111" fmla="*/ 400 h 628"/>
                <a:gd name="T112" fmla="*/ 111 w 633"/>
                <a:gd name="T113" fmla="*/ 370 h 628"/>
                <a:gd name="T114" fmla="*/ 76 w 633"/>
                <a:gd name="T115" fmla="*/ 461 h 628"/>
                <a:gd name="T116" fmla="*/ 121 w 633"/>
                <a:gd name="T117" fmla="*/ 380 h 628"/>
                <a:gd name="T118" fmla="*/ 131 w 633"/>
                <a:gd name="T119" fmla="*/ 324 h 628"/>
                <a:gd name="T120" fmla="*/ 142 w 633"/>
                <a:gd name="T121" fmla="*/ 304 h 628"/>
                <a:gd name="T122" fmla="*/ 25 w 633"/>
                <a:gd name="T123" fmla="*/ 451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33" h="628">
                  <a:moveTo>
                    <a:pt x="223" y="587"/>
                  </a:moveTo>
                  <a:lnTo>
                    <a:pt x="223" y="587"/>
                  </a:lnTo>
                  <a:lnTo>
                    <a:pt x="243" y="592"/>
                  </a:lnTo>
                  <a:lnTo>
                    <a:pt x="248" y="597"/>
                  </a:lnTo>
                  <a:lnTo>
                    <a:pt x="258" y="597"/>
                  </a:lnTo>
                  <a:lnTo>
                    <a:pt x="263" y="597"/>
                  </a:lnTo>
                  <a:lnTo>
                    <a:pt x="268" y="592"/>
                  </a:lnTo>
                  <a:lnTo>
                    <a:pt x="268" y="587"/>
                  </a:lnTo>
                  <a:lnTo>
                    <a:pt x="278" y="587"/>
                  </a:lnTo>
                  <a:lnTo>
                    <a:pt x="288" y="587"/>
                  </a:lnTo>
                  <a:lnTo>
                    <a:pt x="288" y="587"/>
                  </a:lnTo>
                  <a:lnTo>
                    <a:pt x="293" y="587"/>
                  </a:lnTo>
                  <a:lnTo>
                    <a:pt x="293" y="587"/>
                  </a:lnTo>
                  <a:lnTo>
                    <a:pt x="298" y="587"/>
                  </a:lnTo>
                  <a:lnTo>
                    <a:pt x="309" y="587"/>
                  </a:lnTo>
                  <a:lnTo>
                    <a:pt x="314" y="592"/>
                  </a:lnTo>
                  <a:lnTo>
                    <a:pt x="314" y="592"/>
                  </a:lnTo>
                  <a:lnTo>
                    <a:pt x="324" y="592"/>
                  </a:lnTo>
                  <a:lnTo>
                    <a:pt x="324" y="592"/>
                  </a:lnTo>
                  <a:lnTo>
                    <a:pt x="324" y="587"/>
                  </a:lnTo>
                  <a:lnTo>
                    <a:pt x="324" y="582"/>
                  </a:lnTo>
                  <a:lnTo>
                    <a:pt x="334" y="582"/>
                  </a:lnTo>
                  <a:lnTo>
                    <a:pt x="344" y="577"/>
                  </a:lnTo>
                  <a:lnTo>
                    <a:pt x="344" y="572"/>
                  </a:lnTo>
                  <a:lnTo>
                    <a:pt x="344" y="572"/>
                  </a:lnTo>
                  <a:lnTo>
                    <a:pt x="349" y="567"/>
                  </a:lnTo>
                  <a:lnTo>
                    <a:pt x="344" y="562"/>
                  </a:lnTo>
                  <a:lnTo>
                    <a:pt x="349" y="557"/>
                  </a:lnTo>
                  <a:lnTo>
                    <a:pt x="354" y="552"/>
                  </a:lnTo>
                  <a:lnTo>
                    <a:pt x="359" y="547"/>
                  </a:lnTo>
                  <a:lnTo>
                    <a:pt x="359" y="547"/>
                  </a:lnTo>
                  <a:lnTo>
                    <a:pt x="364" y="552"/>
                  </a:lnTo>
                  <a:lnTo>
                    <a:pt x="369" y="552"/>
                  </a:lnTo>
                  <a:lnTo>
                    <a:pt x="369" y="552"/>
                  </a:lnTo>
                  <a:lnTo>
                    <a:pt x="380" y="547"/>
                  </a:lnTo>
                  <a:lnTo>
                    <a:pt x="380" y="542"/>
                  </a:lnTo>
                  <a:lnTo>
                    <a:pt x="380" y="542"/>
                  </a:lnTo>
                  <a:lnTo>
                    <a:pt x="385" y="542"/>
                  </a:lnTo>
                  <a:lnTo>
                    <a:pt x="390" y="542"/>
                  </a:lnTo>
                  <a:lnTo>
                    <a:pt x="395" y="537"/>
                  </a:lnTo>
                  <a:lnTo>
                    <a:pt x="405" y="532"/>
                  </a:lnTo>
                  <a:lnTo>
                    <a:pt x="410" y="532"/>
                  </a:lnTo>
                  <a:lnTo>
                    <a:pt x="415" y="526"/>
                  </a:lnTo>
                  <a:lnTo>
                    <a:pt x="410" y="521"/>
                  </a:lnTo>
                  <a:lnTo>
                    <a:pt x="415" y="516"/>
                  </a:lnTo>
                  <a:lnTo>
                    <a:pt x="420" y="516"/>
                  </a:lnTo>
                  <a:lnTo>
                    <a:pt x="430" y="521"/>
                  </a:lnTo>
                  <a:lnTo>
                    <a:pt x="440" y="521"/>
                  </a:lnTo>
                  <a:lnTo>
                    <a:pt x="450" y="521"/>
                  </a:lnTo>
                  <a:lnTo>
                    <a:pt x="450" y="521"/>
                  </a:lnTo>
                  <a:lnTo>
                    <a:pt x="450" y="511"/>
                  </a:lnTo>
                  <a:lnTo>
                    <a:pt x="455" y="511"/>
                  </a:lnTo>
                  <a:lnTo>
                    <a:pt x="455" y="506"/>
                  </a:lnTo>
                  <a:lnTo>
                    <a:pt x="461" y="516"/>
                  </a:lnTo>
                  <a:lnTo>
                    <a:pt x="466" y="516"/>
                  </a:lnTo>
                  <a:lnTo>
                    <a:pt x="476" y="511"/>
                  </a:lnTo>
                  <a:lnTo>
                    <a:pt x="481" y="516"/>
                  </a:lnTo>
                  <a:lnTo>
                    <a:pt x="481" y="506"/>
                  </a:lnTo>
                  <a:lnTo>
                    <a:pt x="486" y="501"/>
                  </a:lnTo>
                  <a:lnTo>
                    <a:pt x="491" y="496"/>
                  </a:lnTo>
                  <a:lnTo>
                    <a:pt x="491" y="486"/>
                  </a:lnTo>
                  <a:lnTo>
                    <a:pt x="491" y="476"/>
                  </a:lnTo>
                  <a:lnTo>
                    <a:pt x="491" y="476"/>
                  </a:lnTo>
                  <a:lnTo>
                    <a:pt x="491" y="471"/>
                  </a:lnTo>
                  <a:lnTo>
                    <a:pt x="501" y="466"/>
                  </a:lnTo>
                  <a:lnTo>
                    <a:pt x="501" y="466"/>
                  </a:lnTo>
                  <a:lnTo>
                    <a:pt x="506" y="461"/>
                  </a:lnTo>
                  <a:lnTo>
                    <a:pt x="511" y="461"/>
                  </a:lnTo>
                  <a:lnTo>
                    <a:pt x="516" y="456"/>
                  </a:lnTo>
                  <a:lnTo>
                    <a:pt x="521" y="451"/>
                  </a:lnTo>
                  <a:lnTo>
                    <a:pt x="526" y="445"/>
                  </a:lnTo>
                  <a:lnTo>
                    <a:pt x="537" y="445"/>
                  </a:lnTo>
                  <a:lnTo>
                    <a:pt x="542" y="445"/>
                  </a:lnTo>
                  <a:lnTo>
                    <a:pt x="542" y="440"/>
                  </a:lnTo>
                  <a:lnTo>
                    <a:pt x="547" y="435"/>
                  </a:lnTo>
                  <a:lnTo>
                    <a:pt x="547" y="435"/>
                  </a:lnTo>
                  <a:lnTo>
                    <a:pt x="547" y="430"/>
                  </a:lnTo>
                  <a:lnTo>
                    <a:pt x="542" y="425"/>
                  </a:lnTo>
                  <a:lnTo>
                    <a:pt x="542" y="410"/>
                  </a:lnTo>
                  <a:lnTo>
                    <a:pt x="537" y="405"/>
                  </a:lnTo>
                  <a:lnTo>
                    <a:pt x="537" y="405"/>
                  </a:lnTo>
                  <a:lnTo>
                    <a:pt x="542" y="400"/>
                  </a:lnTo>
                  <a:lnTo>
                    <a:pt x="547" y="400"/>
                  </a:lnTo>
                  <a:lnTo>
                    <a:pt x="547" y="390"/>
                  </a:lnTo>
                  <a:lnTo>
                    <a:pt x="552" y="385"/>
                  </a:lnTo>
                  <a:lnTo>
                    <a:pt x="557" y="385"/>
                  </a:lnTo>
                  <a:lnTo>
                    <a:pt x="552" y="370"/>
                  </a:lnTo>
                  <a:lnTo>
                    <a:pt x="547" y="370"/>
                  </a:lnTo>
                  <a:lnTo>
                    <a:pt x="537" y="359"/>
                  </a:lnTo>
                  <a:lnTo>
                    <a:pt x="526" y="359"/>
                  </a:lnTo>
                  <a:lnTo>
                    <a:pt x="521" y="364"/>
                  </a:lnTo>
                  <a:lnTo>
                    <a:pt x="516" y="364"/>
                  </a:lnTo>
                  <a:lnTo>
                    <a:pt x="511" y="364"/>
                  </a:lnTo>
                  <a:lnTo>
                    <a:pt x="501" y="375"/>
                  </a:lnTo>
                  <a:lnTo>
                    <a:pt x="501" y="375"/>
                  </a:lnTo>
                  <a:lnTo>
                    <a:pt x="501" y="370"/>
                  </a:lnTo>
                  <a:lnTo>
                    <a:pt x="501" y="370"/>
                  </a:lnTo>
                  <a:lnTo>
                    <a:pt x="506" y="359"/>
                  </a:lnTo>
                  <a:lnTo>
                    <a:pt x="506" y="359"/>
                  </a:lnTo>
                  <a:lnTo>
                    <a:pt x="506" y="349"/>
                  </a:lnTo>
                  <a:lnTo>
                    <a:pt x="506" y="344"/>
                  </a:lnTo>
                  <a:lnTo>
                    <a:pt x="506" y="339"/>
                  </a:lnTo>
                  <a:lnTo>
                    <a:pt x="506" y="334"/>
                  </a:lnTo>
                  <a:lnTo>
                    <a:pt x="506" y="329"/>
                  </a:lnTo>
                  <a:lnTo>
                    <a:pt x="501" y="329"/>
                  </a:lnTo>
                  <a:lnTo>
                    <a:pt x="506" y="324"/>
                  </a:lnTo>
                  <a:lnTo>
                    <a:pt x="506" y="324"/>
                  </a:lnTo>
                  <a:lnTo>
                    <a:pt x="501" y="319"/>
                  </a:lnTo>
                  <a:lnTo>
                    <a:pt x="501" y="314"/>
                  </a:lnTo>
                  <a:lnTo>
                    <a:pt x="496" y="309"/>
                  </a:lnTo>
                  <a:lnTo>
                    <a:pt x="496" y="309"/>
                  </a:lnTo>
                  <a:lnTo>
                    <a:pt x="496" y="309"/>
                  </a:lnTo>
                  <a:lnTo>
                    <a:pt x="486" y="319"/>
                  </a:lnTo>
                  <a:lnTo>
                    <a:pt x="481" y="319"/>
                  </a:lnTo>
                  <a:lnTo>
                    <a:pt x="466" y="314"/>
                  </a:lnTo>
                  <a:lnTo>
                    <a:pt x="450" y="319"/>
                  </a:lnTo>
                  <a:lnTo>
                    <a:pt x="445" y="319"/>
                  </a:lnTo>
                  <a:lnTo>
                    <a:pt x="450" y="324"/>
                  </a:lnTo>
                  <a:lnTo>
                    <a:pt x="450" y="324"/>
                  </a:lnTo>
                  <a:lnTo>
                    <a:pt x="450" y="329"/>
                  </a:lnTo>
                  <a:lnTo>
                    <a:pt x="445" y="329"/>
                  </a:lnTo>
                  <a:lnTo>
                    <a:pt x="445" y="329"/>
                  </a:lnTo>
                  <a:lnTo>
                    <a:pt x="440" y="334"/>
                  </a:lnTo>
                  <a:lnTo>
                    <a:pt x="435" y="334"/>
                  </a:lnTo>
                  <a:lnTo>
                    <a:pt x="435" y="339"/>
                  </a:lnTo>
                  <a:lnTo>
                    <a:pt x="430" y="339"/>
                  </a:lnTo>
                  <a:lnTo>
                    <a:pt x="430" y="339"/>
                  </a:lnTo>
                  <a:lnTo>
                    <a:pt x="430" y="339"/>
                  </a:lnTo>
                  <a:lnTo>
                    <a:pt x="430" y="344"/>
                  </a:lnTo>
                  <a:lnTo>
                    <a:pt x="425" y="344"/>
                  </a:lnTo>
                  <a:lnTo>
                    <a:pt x="420" y="344"/>
                  </a:lnTo>
                  <a:lnTo>
                    <a:pt x="415" y="344"/>
                  </a:lnTo>
                  <a:lnTo>
                    <a:pt x="415" y="339"/>
                  </a:lnTo>
                  <a:lnTo>
                    <a:pt x="420" y="339"/>
                  </a:lnTo>
                  <a:lnTo>
                    <a:pt x="425" y="329"/>
                  </a:lnTo>
                  <a:lnTo>
                    <a:pt x="420" y="329"/>
                  </a:lnTo>
                  <a:lnTo>
                    <a:pt x="420" y="329"/>
                  </a:lnTo>
                  <a:lnTo>
                    <a:pt x="415" y="329"/>
                  </a:lnTo>
                  <a:lnTo>
                    <a:pt x="415" y="324"/>
                  </a:lnTo>
                  <a:lnTo>
                    <a:pt x="425" y="324"/>
                  </a:lnTo>
                  <a:lnTo>
                    <a:pt x="425" y="329"/>
                  </a:lnTo>
                  <a:lnTo>
                    <a:pt x="430" y="329"/>
                  </a:lnTo>
                  <a:lnTo>
                    <a:pt x="425" y="324"/>
                  </a:lnTo>
                  <a:lnTo>
                    <a:pt x="430" y="319"/>
                  </a:lnTo>
                  <a:lnTo>
                    <a:pt x="435" y="319"/>
                  </a:lnTo>
                  <a:lnTo>
                    <a:pt x="440" y="319"/>
                  </a:lnTo>
                  <a:lnTo>
                    <a:pt x="440" y="319"/>
                  </a:lnTo>
                  <a:lnTo>
                    <a:pt x="440" y="319"/>
                  </a:lnTo>
                  <a:lnTo>
                    <a:pt x="440" y="319"/>
                  </a:lnTo>
                  <a:lnTo>
                    <a:pt x="440" y="314"/>
                  </a:lnTo>
                  <a:lnTo>
                    <a:pt x="445" y="304"/>
                  </a:lnTo>
                  <a:lnTo>
                    <a:pt x="450" y="304"/>
                  </a:lnTo>
                  <a:lnTo>
                    <a:pt x="455" y="299"/>
                  </a:lnTo>
                  <a:lnTo>
                    <a:pt x="461" y="294"/>
                  </a:lnTo>
                  <a:lnTo>
                    <a:pt x="461" y="289"/>
                  </a:lnTo>
                  <a:lnTo>
                    <a:pt x="455" y="289"/>
                  </a:lnTo>
                  <a:lnTo>
                    <a:pt x="450" y="294"/>
                  </a:lnTo>
                  <a:lnTo>
                    <a:pt x="445" y="294"/>
                  </a:lnTo>
                  <a:lnTo>
                    <a:pt x="445" y="294"/>
                  </a:lnTo>
                  <a:lnTo>
                    <a:pt x="440" y="294"/>
                  </a:lnTo>
                  <a:lnTo>
                    <a:pt x="430" y="294"/>
                  </a:lnTo>
                  <a:lnTo>
                    <a:pt x="430" y="289"/>
                  </a:lnTo>
                  <a:lnTo>
                    <a:pt x="430" y="289"/>
                  </a:lnTo>
                  <a:lnTo>
                    <a:pt x="425" y="289"/>
                  </a:lnTo>
                  <a:lnTo>
                    <a:pt x="420" y="294"/>
                  </a:lnTo>
                  <a:lnTo>
                    <a:pt x="415" y="299"/>
                  </a:lnTo>
                  <a:lnTo>
                    <a:pt x="405" y="304"/>
                  </a:lnTo>
                  <a:lnTo>
                    <a:pt x="405" y="304"/>
                  </a:lnTo>
                  <a:lnTo>
                    <a:pt x="400" y="309"/>
                  </a:lnTo>
                  <a:lnTo>
                    <a:pt x="400" y="314"/>
                  </a:lnTo>
                  <a:lnTo>
                    <a:pt x="395" y="314"/>
                  </a:lnTo>
                  <a:lnTo>
                    <a:pt x="390" y="314"/>
                  </a:lnTo>
                  <a:lnTo>
                    <a:pt x="390" y="319"/>
                  </a:lnTo>
                  <a:lnTo>
                    <a:pt x="390" y="319"/>
                  </a:lnTo>
                  <a:lnTo>
                    <a:pt x="390" y="314"/>
                  </a:lnTo>
                  <a:lnTo>
                    <a:pt x="390" y="309"/>
                  </a:lnTo>
                  <a:lnTo>
                    <a:pt x="395" y="309"/>
                  </a:lnTo>
                  <a:lnTo>
                    <a:pt x="405" y="299"/>
                  </a:lnTo>
                  <a:lnTo>
                    <a:pt x="405" y="299"/>
                  </a:lnTo>
                  <a:lnTo>
                    <a:pt x="410" y="294"/>
                  </a:lnTo>
                  <a:lnTo>
                    <a:pt x="410" y="289"/>
                  </a:lnTo>
                  <a:lnTo>
                    <a:pt x="410" y="289"/>
                  </a:lnTo>
                  <a:lnTo>
                    <a:pt x="415" y="289"/>
                  </a:lnTo>
                  <a:lnTo>
                    <a:pt x="415" y="289"/>
                  </a:lnTo>
                  <a:lnTo>
                    <a:pt x="430" y="283"/>
                  </a:lnTo>
                  <a:lnTo>
                    <a:pt x="430" y="283"/>
                  </a:lnTo>
                  <a:lnTo>
                    <a:pt x="435" y="283"/>
                  </a:lnTo>
                  <a:lnTo>
                    <a:pt x="445" y="273"/>
                  </a:lnTo>
                  <a:lnTo>
                    <a:pt x="455" y="273"/>
                  </a:lnTo>
                  <a:lnTo>
                    <a:pt x="455" y="278"/>
                  </a:lnTo>
                  <a:lnTo>
                    <a:pt x="455" y="283"/>
                  </a:lnTo>
                  <a:lnTo>
                    <a:pt x="455" y="283"/>
                  </a:lnTo>
                  <a:lnTo>
                    <a:pt x="461" y="283"/>
                  </a:lnTo>
                  <a:lnTo>
                    <a:pt x="461" y="283"/>
                  </a:lnTo>
                  <a:lnTo>
                    <a:pt x="466" y="283"/>
                  </a:lnTo>
                  <a:lnTo>
                    <a:pt x="471" y="278"/>
                  </a:lnTo>
                  <a:lnTo>
                    <a:pt x="471" y="273"/>
                  </a:lnTo>
                  <a:lnTo>
                    <a:pt x="496" y="248"/>
                  </a:lnTo>
                  <a:lnTo>
                    <a:pt x="496" y="243"/>
                  </a:lnTo>
                  <a:lnTo>
                    <a:pt x="496" y="238"/>
                  </a:lnTo>
                  <a:lnTo>
                    <a:pt x="496" y="238"/>
                  </a:lnTo>
                  <a:lnTo>
                    <a:pt x="496" y="238"/>
                  </a:lnTo>
                  <a:lnTo>
                    <a:pt x="491" y="238"/>
                  </a:lnTo>
                  <a:lnTo>
                    <a:pt x="486" y="243"/>
                  </a:lnTo>
                  <a:lnTo>
                    <a:pt x="481" y="248"/>
                  </a:lnTo>
                  <a:lnTo>
                    <a:pt x="476" y="253"/>
                  </a:lnTo>
                  <a:lnTo>
                    <a:pt x="471" y="253"/>
                  </a:lnTo>
                  <a:lnTo>
                    <a:pt x="471" y="248"/>
                  </a:lnTo>
                  <a:lnTo>
                    <a:pt x="471" y="243"/>
                  </a:lnTo>
                  <a:lnTo>
                    <a:pt x="466" y="243"/>
                  </a:lnTo>
                  <a:lnTo>
                    <a:pt x="455" y="248"/>
                  </a:lnTo>
                  <a:lnTo>
                    <a:pt x="450" y="248"/>
                  </a:lnTo>
                  <a:lnTo>
                    <a:pt x="440" y="238"/>
                  </a:lnTo>
                  <a:lnTo>
                    <a:pt x="440" y="243"/>
                  </a:lnTo>
                  <a:lnTo>
                    <a:pt x="440" y="243"/>
                  </a:lnTo>
                  <a:lnTo>
                    <a:pt x="435" y="243"/>
                  </a:lnTo>
                  <a:lnTo>
                    <a:pt x="430" y="238"/>
                  </a:lnTo>
                  <a:lnTo>
                    <a:pt x="430" y="233"/>
                  </a:lnTo>
                  <a:lnTo>
                    <a:pt x="425" y="238"/>
                  </a:lnTo>
                  <a:lnTo>
                    <a:pt x="420" y="238"/>
                  </a:lnTo>
                  <a:lnTo>
                    <a:pt x="415" y="238"/>
                  </a:lnTo>
                  <a:lnTo>
                    <a:pt x="410" y="233"/>
                  </a:lnTo>
                  <a:lnTo>
                    <a:pt x="400" y="218"/>
                  </a:lnTo>
                  <a:lnTo>
                    <a:pt x="405" y="223"/>
                  </a:lnTo>
                  <a:lnTo>
                    <a:pt x="405" y="223"/>
                  </a:lnTo>
                  <a:lnTo>
                    <a:pt x="410" y="233"/>
                  </a:lnTo>
                  <a:lnTo>
                    <a:pt x="415" y="233"/>
                  </a:lnTo>
                  <a:lnTo>
                    <a:pt x="425" y="233"/>
                  </a:lnTo>
                  <a:lnTo>
                    <a:pt x="430" y="233"/>
                  </a:lnTo>
                  <a:lnTo>
                    <a:pt x="440" y="238"/>
                  </a:lnTo>
                  <a:lnTo>
                    <a:pt x="445" y="238"/>
                  </a:lnTo>
                  <a:lnTo>
                    <a:pt x="445" y="238"/>
                  </a:lnTo>
                  <a:lnTo>
                    <a:pt x="450" y="233"/>
                  </a:lnTo>
                  <a:lnTo>
                    <a:pt x="450" y="233"/>
                  </a:lnTo>
                  <a:lnTo>
                    <a:pt x="455" y="233"/>
                  </a:lnTo>
                  <a:lnTo>
                    <a:pt x="461" y="233"/>
                  </a:lnTo>
                  <a:lnTo>
                    <a:pt x="461" y="233"/>
                  </a:lnTo>
                  <a:lnTo>
                    <a:pt x="461" y="233"/>
                  </a:lnTo>
                  <a:lnTo>
                    <a:pt x="461" y="228"/>
                  </a:lnTo>
                  <a:lnTo>
                    <a:pt x="466" y="223"/>
                  </a:lnTo>
                  <a:lnTo>
                    <a:pt x="461" y="218"/>
                  </a:lnTo>
                  <a:lnTo>
                    <a:pt x="461" y="213"/>
                  </a:lnTo>
                  <a:lnTo>
                    <a:pt x="461" y="213"/>
                  </a:lnTo>
                  <a:lnTo>
                    <a:pt x="455" y="213"/>
                  </a:lnTo>
                  <a:lnTo>
                    <a:pt x="450" y="213"/>
                  </a:lnTo>
                  <a:lnTo>
                    <a:pt x="450" y="208"/>
                  </a:lnTo>
                  <a:lnTo>
                    <a:pt x="450" y="208"/>
                  </a:lnTo>
                  <a:lnTo>
                    <a:pt x="450" y="202"/>
                  </a:lnTo>
                  <a:lnTo>
                    <a:pt x="455" y="208"/>
                  </a:lnTo>
                  <a:lnTo>
                    <a:pt x="461" y="208"/>
                  </a:lnTo>
                  <a:lnTo>
                    <a:pt x="461" y="208"/>
                  </a:lnTo>
                  <a:lnTo>
                    <a:pt x="461" y="213"/>
                  </a:lnTo>
                  <a:lnTo>
                    <a:pt x="461" y="213"/>
                  </a:lnTo>
                  <a:lnTo>
                    <a:pt x="466" y="213"/>
                  </a:lnTo>
                  <a:lnTo>
                    <a:pt x="466" y="213"/>
                  </a:lnTo>
                  <a:lnTo>
                    <a:pt x="466" y="208"/>
                  </a:lnTo>
                  <a:lnTo>
                    <a:pt x="466" y="208"/>
                  </a:lnTo>
                  <a:lnTo>
                    <a:pt x="466" y="208"/>
                  </a:lnTo>
                  <a:lnTo>
                    <a:pt x="476" y="197"/>
                  </a:lnTo>
                  <a:lnTo>
                    <a:pt x="486" y="197"/>
                  </a:lnTo>
                  <a:lnTo>
                    <a:pt x="486" y="197"/>
                  </a:lnTo>
                  <a:lnTo>
                    <a:pt x="491" y="197"/>
                  </a:lnTo>
                  <a:lnTo>
                    <a:pt x="491" y="192"/>
                  </a:lnTo>
                  <a:lnTo>
                    <a:pt x="491" y="187"/>
                  </a:lnTo>
                  <a:lnTo>
                    <a:pt x="496" y="182"/>
                  </a:lnTo>
                  <a:lnTo>
                    <a:pt x="496" y="182"/>
                  </a:lnTo>
                  <a:lnTo>
                    <a:pt x="511" y="177"/>
                  </a:lnTo>
                  <a:lnTo>
                    <a:pt x="547" y="147"/>
                  </a:lnTo>
                  <a:lnTo>
                    <a:pt x="552" y="142"/>
                  </a:lnTo>
                  <a:lnTo>
                    <a:pt x="557" y="137"/>
                  </a:lnTo>
                  <a:lnTo>
                    <a:pt x="557" y="132"/>
                  </a:lnTo>
                  <a:lnTo>
                    <a:pt x="562" y="132"/>
                  </a:lnTo>
                  <a:lnTo>
                    <a:pt x="567" y="121"/>
                  </a:lnTo>
                  <a:lnTo>
                    <a:pt x="572" y="116"/>
                  </a:lnTo>
                  <a:lnTo>
                    <a:pt x="587" y="111"/>
                  </a:lnTo>
                  <a:lnTo>
                    <a:pt x="597" y="111"/>
                  </a:lnTo>
                  <a:lnTo>
                    <a:pt x="602" y="101"/>
                  </a:lnTo>
                  <a:lnTo>
                    <a:pt x="612" y="91"/>
                  </a:lnTo>
                  <a:lnTo>
                    <a:pt x="618" y="81"/>
                  </a:lnTo>
                  <a:lnTo>
                    <a:pt x="623" y="66"/>
                  </a:lnTo>
                  <a:lnTo>
                    <a:pt x="623" y="66"/>
                  </a:lnTo>
                  <a:lnTo>
                    <a:pt x="623" y="66"/>
                  </a:lnTo>
                  <a:lnTo>
                    <a:pt x="623" y="66"/>
                  </a:lnTo>
                  <a:lnTo>
                    <a:pt x="623" y="61"/>
                  </a:lnTo>
                  <a:lnTo>
                    <a:pt x="623" y="61"/>
                  </a:lnTo>
                  <a:lnTo>
                    <a:pt x="623" y="61"/>
                  </a:lnTo>
                  <a:lnTo>
                    <a:pt x="618" y="61"/>
                  </a:lnTo>
                  <a:lnTo>
                    <a:pt x="618" y="61"/>
                  </a:lnTo>
                  <a:lnTo>
                    <a:pt x="612" y="56"/>
                  </a:lnTo>
                  <a:lnTo>
                    <a:pt x="612" y="56"/>
                  </a:lnTo>
                  <a:lnTo>
                    <a:pt x="612" y="51"/>
                  </a:lnTo>
                  <a:lnTo>
                    <a:pt x="612" y="46"/>
                  </a:lnTo>
                  <a:lnTo>
                    <a:pt x="618" y="40"/>
                  </a:lnTo>
                  <a:lnTo>
                    <a:pt x="623" y="40"/>
                  </a:lnTo>
                  <a:lnTo>
                    <a:pt x="623" y="35"/>
                  </a:lnTo>
                  <a:lnTo>
                    <a:pt x="623" y="30"/>
                  </a:lnTo>
                  <a:lnTo>
                    <a:pt x="628" y="30"/>
                  </a:lnTo>
                  <a:lnTo>
                    <a:pt x="628" y="25"/>
                  </a:lnTo>
                  <a:lnTo>
                    <a:pt x="633" y="15"/>
                  </a:lnTo>
                  <a:lnTo>
                    <a:pt x="633" y="10"/>
                  </a:lnTo>
                  <a:lnTo>
                    <a:pt x="628" y="10"/>
                  </a:lnTo>
                  <a:lnTo>
                    <a:pt x="618" y="10"/>
                  </a:lnTo>
                  <a:lnTo>
                    <a:pt x="612" y="10"/>
                  </a:lnTo>
                  <a:lnTo>
                    <a:pt x="602" y="5"/>
                  </a:lnTo>
                  <a:lnTo>
                    <a:pt x="597" y="5"/>
                  </a:lnTo>
                  <a:lnTo>
                    <a:pt x="587" y="10"/>
                  </a:lnTo>
                  <a:lnTo>
                    <a:pt x="582" y="10"/>
                  </a:lnTo>
                  <a:lnTo>
                    <a:pt x="582" y="5"/>
                  </a:lnTo>
                  <a:lnTo>
                    <a:pt x="582" y="5"/>
                  </a:lnTo>
                  <a:lnTo>
                    <a:pt x="577" y="0"/>
                  </a:lnTo>
                  <a:lnTo>
                    <a:pt x="577" y="0"/>
                  </a:lnTo>
                  <a:lnTo>
                    <a:pt x="577" y="0"/>
                  </a:lnTo>
                  <a:lnTo>
                    <a:pt x="572" y="0"/>
                  </a:lnTo>
                  <a:lnTo>
                    <a:pt x="572" y="5"/>
                  </a:lnTo>
                  <a:lnTo>
                    <a:pt x="572" y="10"/>
                  </a:lnTo>
                  <a:lnTo>
                    <a:pt x="572" y="10"/>
                  </a:lnTo>
                  <a:lnTo>
                    <a:pt x="577" y="15"/>
                  </a:lnTo>
                  <a:lnTo>
                    <a:pt x="577" y="15"/>
                  </a:lnTo>
                  <a:lnTo>
                    <a:pt x="577" y="20"/>
                  </a:lnTo>
                  <a:lnTo>
                    <a:pt x="572" y="20"/>
                  </a:lnTo>
                  <a:lnTo>
                    <a:pt x="562" y="15"/>
                  </a:lnTo>
                  <a:lnTo>
                    <a:pt x="557" y="20"/>
                  </a:lnTo>
                  <a:lnTo>
                    <a:pt x="552" y="20"/>
                  </a:lnTo>
                  <a:lnTo>
                    <a:pt x="547" y="15"/>
                  </a:lnTo>
                  <a:lnTo>
                    <a:pt x="547" y="15"/>
                  </a:lnTo>
                  <a:lnTo>
                    <a:pt x="547" y="15"/>
                  </a:lnTo>
                  <a:lnTo>
                    <a:pt x="547" y="15"/>
                  </a:lnTo>
                  <a:lnTo>
                    <a:pt x="542" y="10"/>
                  </a:lnTo>
                  <a:lnTo>
                    <a:pt x="531" y="15"/>
                  </a:lnTo>
                  <a:lnTo>
                    <a:pt x="526" y="15"/>
                  </a:lnTo>
                  <a:lnTo>
                    <a:pt x="511" y="25"/>
                  </a:lnTo>
                  <a:lnTo>
                    <a:pt x="506" y="25"/>
                  </a:lnTo>
                  <a:lnTo>
                    <a:pt x="491" y="30"/>
                  </a:lnTo>
                  <a:lnTo>
                    <a:pt x="481" y="25"/>
                  </a:lnTo>
                  <a:lnTo>
                    <a:pt x="476" y="25"/>
                  </a:lnTo>
                  <a:lnTo>
                    <a:pt x="476" y="25"/>
                  </a:lnTo>
                  <a:lnTo>
                    <a:pt x="471" y="20"/>
                  </a:lnTo>
                  <a:lnTo>
                    <a:pt x="471" y="20"/>
                  </a:lnTo>
                  <a:lnTo>
                    <a:pt x="471" y="20"/>
                  </a:lnTo>
                  <a:lnTo>
                    <a:pt x="471" y="20"/>
                  </a:lnTo>
                  <a:lnTo>
                    <a:pt x="466" y="20"/>
                  </a:lnTo>
                  <a:lnTo>
                    <a:pt x="466" y="25"/>
                  </a:lnTo>
                  <a:lnTo>
                    <a:pt x="466" y="25"/>
                  </a:lnTo>
                  <a:lnTo>
                    <a:pt x="461" y="30"/>
                  </a:lnTo>
                  <a:lnTo>
                    <a:pt x="461" y="30"/>
                  </a:lnTo>
                  <a:lnTo>
                    <a:pt x="455" y="25"/>
                  </a:lnTo>
                  <a:lnTo>
                    <a:pt x="450" y="25"/>
                  </a:lnTo>
                  <a:lnTo>
                    <a:pt x="450" y="25"/>
                  </a:lnTo>
                  <a:lnTo>
                    <a:pt x="450" y="30"/>
                  </a:lnTo>
                  <a:lnTo>
                    <a:pt x="445" y="30"/>
                  </a:lnTo>
                  <a:lnTo>
                    <a:pt x="445" y="30"/>
                  </a:lnTo>
                  <a:lnTo>
                    <a:pt x="440" y="30"/>
                  </a:lnTo>
                  <a:lnTo>
                    <a:pt x="440" y="30"/>
                  </a:lnTo>
                  <a:lnTo>
                    <a:pt x="440" y="30"/>
                  </a:lnTo>
                  <a:lnTo>
                    <a:pt x="440" y="30"/>
                  </a:lnTo>
                  <a:lnTo>
                    <a:pt x="435" y="35"/>
                  </a:lnTo>
                  <a:lnTo>
                    <a:pt x="435" y="35"/>
                  </a:lnTo>
                  <a:lnTo>
                    <a:pt x="435" y="35"/>
                  </a:lnTo>
                  <a:lnTo>
                    <a:pt x="435" y="35"/>
                  </a:lnTo>
                  <a:lnTo>
                    <a:pt x="430" y="30"/>
                  </a:lnTo>
                  <a:lnTo>
                    <a:pt x="425" y="30"/>
                  </a:lnTo>
                  <a:lnTo>
                    <a:pt x="425" y="30"/>
                  </a:lnTo>
                  <a:lnTo>
                    <a:pt x="420" y="30"/>
                  </a:lnTo>
                  <a:lnTo>
                    <a:pt x="415" y="35"/>
                  </a:lnTo>
                  <a:lnTo>
                    <a:pt x="415" y="35"/>
                  </a:lnTo>
                  <a:lnTo>
                    <a:pt x="405" y="46"/>
                  </a:lnTo>
                  <a:lnTo>
                    <a:pt x="405" y="46"/>
                  </a:lnTo>
                  <a:lnTo>
                    <a:pt x="405" y="46"/>
                  </a:lnTo>
                  <a:lnTo>
                    <a:pt x="405" y="46"/>
                  </a:lnTo>
                  <a:lnTo>
                    <a:pt x="405" y="46"/>
                  </a:lnTo>
                  <a:lnTo>
                    <a:pt x="405" y="51"/>
                  </a:lnTo>
                  <a:lnTo>
                    <a:pt x="400" y="56"/>
                  </a:lnTo>
                  <a:lnTo>
                    <a:pt x="400" y="56"/>
                  </a:lnTo>
                  <a:lnTo>
                    <a:pt x="395" y="56"/>
                  </a:lnTo>
                  <a:lnTo>
                    <a:pt x="400" y="51"/>
                  </a:lnTo>
                  <a:lnTo>
                    <a:pt x="400" y="46"/>
                  </a:lnTo>
                  <a:lnTo>
                    <a:pt x="405" y="40"/>
                  </a:lnTo>
                  <a:lnTo>
                    <a:pt x="405" y="35"/>
                  </a:lnTo>
                  <a:lnTo>
                    <a:pt x="405" y="35"/>
                  </a:lnTo>
                  <a:lnTo>
                    <a:pt x="405" y="35"/>
                  </a:lnTo>
                  <a:lnTo>
                    <a:pt x="405" y="30"/>
                  </a:lnTo>
                  <a:lnTo>
                    <a:pt x="410" y="30"/>
                  </a:lnTo>
                  <a:lnTo>
                    <a:pt x="400" y="25"/>
                  </a:lnTo>
                  <a:lnTo>
                    <a:pt x="395" y="20"/>
                  </a:lnTo>
                  <a:lnTo>
                    <a:pt x="385" y="20"/>
                  </a:lnTo>
                  <a:lnTo>
                    <a:pt x="385" y="20"/>
                  </a:lnTo>
                  <a:lnTo>
                    <a:pt x="380" y="25"/>
                  </a:lnTo>
                  <a:lnTo>
                    <a:pt x="380" y="30"/>
                  </a:lnTo>
                  <a:lnTo>
                    <a:pt x="380" y="35"/>
                  </a:lnTo>
                  <a:lnTo>
                    <a:pt x="374" y="35"/>
                  </a:lnTo>
                  <a:lnTo>
                    <a:pt x="369" y="40"/>
                  </a:lnTo>
                  <a:lnTo>
                    <a:pt x="369" y="40"/>
                  </a:lnTo>
                  <a:lnTo>
                    <a:pt x="369" y="46"/>
                  </a:lnTo>
                  <a:lnTo>
                    <a:pt x="364" y="46"/>
                  </a:lnTo>
                  <a:lnTo>
                    <a:pt x="354" y="56"/>
                  </a:lnTo>
                  <a:lnTo>
                    <a:pt x="354" y="56"/>
                  </a:lnTo>
                  <a:lnTo>
                    <a:pt x="354" y="51"/>
                  </a:lnTo>
                  <a:lnTo>
                    <a:pt x="359" y="46"/>
                  </a:lnTo>
                  <a:lnTo>
                    <a:pt x="359" y="40"/>
                  </a:lnTo>
                  <a:lnTo>
                    <a:pt x="364" y="35"/>
                  </a:lnTo>
                  <a:lnTo>
                    <a:pt x="369" y="30"/>
                  </a:lnTo>
                  <a:lnTo>
                    <a:pt x="369" y="30"/>
                  </a:lnTo>
                  <a:lnTo>
                    <a:pt x="369" y="25"/>
                  </a:lnTo>
                  <a:lnTo>
                    <a:pt x="369" y="25"/>
                  </a:lnTo>
                  <a:lnTo>
                    <a:pt x="369" y="25"/>
                  </a:lnTo>
                  <a:lnTo>
                    <a:pt x="369" y="25"/>
                  </a:lnTo>
                  <a:lnTo>
                    <a:pt x="364" y="20"/>
                  </a:lnTo>
                  <a:lnTo>
                    <a:pt x="359" y="20"/>
                  </a:lnTo>
                  <a:lnTo>
                    <a:pt x="354" y="10"/>
                  </a:lnTo>
                  <a:lnTo>
                    <a:pt x="354" y="10"/>
                  </a:lnTo>
                  <a:lnTo>
                    <a:pt x="354" y="15"/>
                  </a:lnTo>
                  <a:lnTo>
                    <a:pt x="354" y="15"/>
                  </a:lnTo>
                  <a:lnTo>
                    <a:pt x="349" y="15"/>
                  </a:lnTo>
                  <a:lnTo>
                    <a:pt x="349" y="20"/>
                  </a:lnTo>
                  <a:lnTo>
                    <a:pt x="349" y="25"/>
                  </a:lnTo>
                  <a:lnTo>
                    <a:pt x="349" y="30"/>
                  </a:lnTo>
                  <a:lnTo>
                    <a:pt x="349" y="30"/>
                  </a:lnTo>
                  <a:lnTo>
                    <a:pt x="344" y="30"/>
                  </a:lnTo>
                  <a:lnTo>
                    <a:pt x="344" y="30"/>
                  </a:lnTo>
                  <a:lnTo>
                    <a:pt x="349" y="30"/>
                  </a:lnTo>
                  <a:lnTo>
                    <a:pt x="349" y="25"/>
                  </a:lnTo>
                  <a:lnTo>
                    <a:pt x="349" y="20"/>
                  </a:lnTo>
                  <a:lnTo>
                    <a:pt x="349" y="20"/>
                  </a:lnTo>
                  <a:lnTo>
                    <a:pt x="349" y="20"/>
                  </a:lnTo>
                  <a:lnTo>
                    <a:pt x="344" y="15"/>
                  </a:lnTo>
                  <a:lnTo>
                    <a:pt x="344" y="10"/>
                  </a:lnTo>
                  <a:lnTo>
                    <a:pt x="344" y="10"/>
                  </a:lnTo>
                  <a:lnTo>
                    <a:pt x="339" y="5"/>
                  </a:lnTo>
                  <a:lnTo>
                    <a:pt x="319" y="0"/>
                  </a:lnTo>
                  <a:lnTo>
                    <a:pt x="319" y="5"/>
                  </a:lnTo>
                  <a:lnTo>
                    <a:pt x="314" y="10"/>
                  </a:lnTo>
                  <a:lnTo>
                    <a:pt x="314" y="15"/>
                  </a:lnTo>
                  <a:lnTo>
                    <a:pt x="314" y="20"/>
                  </a:lnTo>
                  <a:lnTo>
                    <a:pt x="314" y="20"/>
                  </a:lnTo>
                  <a:lnTo>
                    <a:pt x="314" y="25"/>
                  </a:lnTo>
                  <a:lnTo>
                    <a:pt x="309" y="25"/>
                  </a:lnTo>
                  <a:lnTo>
                    <a:pt x="298" y="30"/>
                  </a:lnTo>
                  <a:lnTo>
                    <a:pt x="298" y="35"/>
                  </a:lnTo>
                  <a:lnTo>
                    <a:pt x="298" y="35"/>
                  </a:lnTo>
                  <a:lnTo>
                    <a:pt x="298" y="40"/>
                  </a:lnTo>
                  <a:lnTo>
                    <a:pt x="314" y="56"/>
                  </a:lnTo>
                  <a:lnTo>
                    <a:pt x="309" y="56"/>
                  </a:lnTo>
                  <a:lnTo>
                    <a:pt x="309" y="51"/>
                  </a:lnTo>
                  <a:lnTo>
                    <a:pt x="298" y="56"/>
                  </a:lnTo>
                  <a:lnTo>
                    <a:pt x="298" y="56"/>
                  </a:lnTo>
                  <a:lnTo>
                    <a:pt x="298" y="56"/>
                  </a:lnTo>
                  <a:lnTo>
                    <a:pt x="298" y="61"/>
                  </a:lnTo>
                  <a:lnTo>
                    <a:pt x="298" y="61"/>
                  </a:lnTo>
                  <a:lnTo>
                    <a:pt x="298" y="61"/>
                  </a:lnTo>
                  <a:lnTo>
                    <a:pt x="298" y="61"/>
                  </a:lnTo>
                  <a:lnTo>
                    <a:pt x="298" y="61"/>
                  </a:lnTo>
                  <a:lnTo>
                    <a:pt x="298" y="61"/>
                  </a:lnTo>
                  <a:lnTo>
                    <a:pt x="304" y="61"/>
                  </a:lnTo>
                  <a:lnTo>
                    <a:pt x="304" y="61"/>
                  </a:lnTo>
                  <a:lnTo>
                    <a:pt x="304" y="61"/>
                  </a:lnTo>
                  <a:lnTo>
                    <a:pt x="304" y="61"/>
                  </a:lnTo>
                  <a:lnTo>
                    <a:pt x="304" y="66"/>
                  </a:lnTo>
                  <a:lnTo>
                    <a:pt x="309" y="66"/>
                  </a:lnTo>
                  <a:lnTo>
                    <a:pt x="309" y="71"/>
                  </a:lnTo>
                  <a:lnTo>
                    <a:pt x="304" y="71"/>
                  </a:lnTo>
                  <a:lnTo>
                    <a:pt x="293" y="66"/>
                  </a:lnTo>
                  <a:lnTo>
                    <a:pt x="293" y="66"/>
                  </a:lnTo>
                  <a:lnTo>
                    <a:pt x="293" y="61"/>
                  </a:lnTo>
                  <a:lnTo>
                    <a:pt x="288" y="61"/>
                  </a:lnTo>
                  <a:lnTo>
                    <a:pt x="288" y="61"/>
                  </a:lnTo>
                  <a:lnTo>
                    <a:pt x="288" y="66"/>
                  </a:lnTo>
                  <a:lnTo>
                    <a:pt x="288" y="66"/>
                  </a:lnTo>
                  <a:lnTo>
                    <a:pt x="288" y="66"/>
                  </a:lnTo>
                  <a:lnTo>
                    <a:pt x="288" y="71"/>
                  </a:lnTo>
                  <a:lnTo>
                    <a:pt x="288" y="76"/>
                  </a:lnTo>
                  <a:lnTo>
                    <a:pt x="288" y="76"/>
                  </a:lnTo>
                  <a:lnTo>
                    <a:pt x="288" y="81"/>
                  </a:lnTo>
                  <a:lnTo>
                    <a:pt x="283" y="81"/>
                  </a:lnTo>
                  <a:lnTo>
                    <a:pt x="283" y="81"/>
                  </a:lnTo>
                  <a:lnTo>
                    <a:pt x="283" y="86"/>
                  </a:lnTo>
                  <a:lnTo>
                    <a:pt x="288" y="86"/>
                  </a:lnTo>
                  <a:lnTo>
                    <a:pt x="288" y="86"/>
                  </a:lnTo>
                  <a:lnTo>
                    <a:pt x="288" y="91"/>
                  </a:lnTo>
                  <a:lnTo>
                    <a:pt x="288" y="96"/>
                  </a:lnTo>
                  <a:lnTo>
                    <a:pt x="288" y="96"/>
                  </a:lnTo>
                  <a:lnTo>
                    <a:pt x="293" y="101"/>
                  </a:lnTo>
                  <a:lnTo>
                    <a:pt x="298" y="106"/>
                  </a:lnTo>
                  <a:lnTo>
                    <a:pt x="298" y="106"/>
                  </a:lnTo>
                  <a:lnTo>
                    <a:pt x="304" y="106"/>
                  </a:lnTo>
                  <a:lnTo>
                    <a:pt x="304" y="111"/>
                  </a:lnTo>
                  <a:lnTo>
                    <a:pt x="304" y="111"/>
                  </a:lnTo>
                  <a:lnTo>
                    <a:pt x="309" y="106"/>
                  </a:lnTo>
                  <a:lnTo>
                    <a:pt x="309" y="106"/>
                  </a:lnTo>
                  <a:lnTo>
                    <a:pt x="314" y="106"/>
                  </a:lnTo>
                  <a:lnTo>
                    <a:pt x="324" y="106"/>
                  </a:lnTo>
                  <a:lnTo>
                    <a:pt x="319" y="111"/>
                  </a:lnTo>
                  <a:lnTo>
                    <a:pt x="314" y="111"/>
                  </a:lnTo>
                  <a:lnTo>
                    <a:pt x="314" y="111"/>
                  </a:lnTo>
                  <a:lnTo>
                    <a:pt x="319" y="116"/>
                  </a:lnTo>
                  <a:lnTo>
                    <a:pt x="319" y="116"/>
                  </a:lnTo>
                  <a:lnTo>
                    <a:pt x="319" y="121"/>
                  </a:lnTo>
                  <a:lnTo>
                    <a:pt x="309" y="111"/>
                  </a:lnTo>
                  <a:lnTo>
                    <a:pt x="309" y="111"/>
                  </a:lnTo>
                  <a:lnTo>
                    <a:pt x="298" y="111"/>
                  </a:lnTo>
                  <a:lnTo>
                    <a:pt x="298" y="111"/>
                  </a:lnTo>
                  <a:lnTo>
                    <a:pt x="293" y="106"/>
                  </a:lnTo>
                  <a:lnTo>
                    <a:pt x="288" y="106"/>
                  </a:lnTo>
                  <a:lnTo>
                    <a:pt x="288" y="106"/>
                  </a:lnTo>
                  <a:lnTo>
                    <a:pt x="283" y="106"/>
                  </a:lnTo>
                  <a:lnTo>
                    <a:pt x="283" y="106"/>
                  </a:lnTo>
                  <a:lnTo>
                    <a:pt x="283" y="111"/>
                  </a:lnTo>
                  <a:lnTo>
                    <a:pt x="278" y="106"/>
                  </a:lnTo>
                  <a:lnTo>
                    <a:pt x="273" y="106"/>
                  </a:lnTo>
                  <a:lnTo>
                    <a:pt x="273" y="106"/>
                  </a:lnTo>
                  <a:lnTo>
                    <a:pt x="263" y="111"/>
                  </a:lnTo>
                  <a:lnTo>
                    <a:pt x="263" y="111"/>
                  </a:lnTo>
                  <a:lnTo>
                    <a:pt x="258" y="111"/>
                  </a:lnTo>
                  <a:lnTo>
                    <a:pt x="253" y="106"/>
                  </a:lnTo>
                  <a:lnTo>
                    <a:pt x="248" y="106"/>
                  </a:lnTo>
                  <a:lnTo>
                    <a:pt x="248" y="106"/>
                  </a:lnTo>
                  <a:lnTo>
                    <a:pt x="248" y="111"/>
                  </a:lnTo>
                  <a:lnTo>
                    <a:pt x="253" y="121"/>
                  </a:lnTo>
                  <a:lnTo>
                    <a:pt x="253" y="121"/>
                  </a:lnTo>
                  <a:lnTo>
                    <a:pt x="258" y="121"/>
                  </a:lnTo>
                  <a:lnTo>
                    <a:pt x="258" y="121"/>
                  </a:lnTo>
                  <a:lnTo>
                    <a:pt x="258" y="127"/>
                  </a:lnTo>
                  <a:lnTo>
                    <a:pt x="253" y="127"/>
                  </a:lnTo>
                  <a:lnTo>
                    <a:pt x="258" y="132"/>
                  </a:lnTo>
                  <a:lnTo>
                    <a:pt x="258" y="132"/>
                  </a:lnTo>
                  <a:lnTo>
                    <a:pt x="258" y="132"/>
                  </a:lnTo>
                  <a:lnTo>
                    <a:pt x="258" y="132"/>
                  </a:lnTo>
                  <a:lnTo>
                    <a:pt x="258" y="137"/>
                  </a:lnTo>
                  <a:lnTo>
                    <a:pt x="263" y="137"/>
                  </a:lnTo>
                  <a:lnTo>
                    <a:pt x="263" y="137"/>
                  </a:lnTo>
                  <a:lnTo>
                    <a:pt x="268" y="137"/>
                  </a:lnTo>
                  <a:lnTo>
                    <a:pt x="268" y="142"/>
                  </a:lnTo>
                  <a:lnTo>
                    <a:pt x="268" y="142"/>
                  </a:lnTo>
                  <a:lnTo>
                    <a:pt x="263" y="142"/>
                  </a:lnTo>
                  <a:lnTo>
                    <a:pt x="258" y="142"/>
                  </a:lnTo>
                  <a:lnTo>
                    <a:pt x="263" y="147"/>
                  </a:lnTo>
                  <a:lnTo>
                    <a:pt x="263" y="147"/>
                  </a:lnTo>
                  <a:lnTo>
                    <a:pt x="258" y="147"/>
                  </a:lnTo>
                  <a:lnTo>
                    <a:pt x="263" y="152"/>
                  </a:lnTo>
                  <a:lnTo>
                    <a:pt x="263" y="152"/>
                  </a:lnTo>
                  <a:lnTo>
                    <a:pt x="263" y="157"/>
                  </a:lnTo>
                  <a:lnTo>
                    <a:pt x="263" y="157"/>
                  </a:lnTo>
                  <a:lnTo>
                    <a:pt x="263" y="157"/>
                  </a:lnTo>
                  <a:lnTo>
                    <a:pt x="258" y="162"/>
                  </a:lnTo>
                  <a:lnTo>
                    <a:pt x="253" y="162"/>
                  </a:lnTo>
                  <a:lnTo>
                    <a:pt x="253" y="162"/>
                  </a:lnTo>
                  <a:lnTo>
                    <a:pt x="248" y="162"/>
                  </a:lnTo>
                  <a:lnTo>
                    <a:pt x="243" y="157"/>
                  </a:lnTo>
                  <a:lnTo>
                    <a:pt x="238" y="152"/>
                  </a:lnTo>
                  <a:lnTo>
                    <a:pt x="233" y="157"/>
                  </a:lnTo>
                  <a:lnTo>
                    <a:pt x="238" y="167"/>
                  </a:lnTo>
                  <a:lnTo>
                    <a:pt x="238" y="167"/>
                  </a:lnTo>
                  <a:lnTo>
                    <a:pt x="238" y="167"/>
                  </a:lnTo>
                  <a:lnTo>
                    <a:pt x="238" y="172"/>
                  </a:lnTo>
                  <a:lnTo>
                    <a:pt x="238" y="172"/>
                  </a:lnTo>
                  <a:lnTo>
                    <a:pt x="238" y="172"/>
                  </a:lnTo>
                  <a:lnTo>
                    <a:pt x="243" y="172"/>
                  </a:lnTo>
                  <a:lnTo>
                    <a:pt x="248" y="172"/>
                  </a:lnTo>
                  <a:lnTo>
                    <a:pt x="248" y="177"/>
                  </a:lnTo>
                  <a:lnTo>
                    <a:pt x="248" y="177"/>
                  </a:lnTo>
                  <a:lnTo>
                    <a:pt x="248" y="177"/>
                  </a:lnTo>
                  <a:lnTo>
                    <a:pt x="248" y="177"/>
                  </a:lnTo>
                  <a:lnTo>
                    <a:pt x="253" y="182"/>
                  </a:lnTo>
                  <a:lnTo>
                    <a:pt x="258" y="187"/>
                  </a:lnTo>
                  <a:lnTo>
                    <a:pt x="263" y="192"/>
                  </a:lnTo>
                  <a:lnTo>
                    <a:pt x="263" y="192"/>
                  </a:lnTo>
                  <a:lnTo>
                    <a:pt x="268" y="192"/>
                  </a:lnTo>
                  <a:lnTo>
                    <a:pt x="268" y="197"/>
                  </a:lnTo>
                  <a:lnTo>
                    <a:pt x="273" y="197"/>
                  </a:lnTo>
                  <a:lnTo>
                    <a:pt x="273" y="202"/>
                  </a:lnTo>
                  <a:lnTo>
                    <a:pt x="268" y="208"/>
                  </a:lnTo>
                  <a:lnTo>
                    <a:pt x="268" y="202"/>
                  </a:lnTo>
                  <a:lnTo>
                    <a:pt x="268" y="208"/>
                  </a:lnTo>
                  <a:lnTo>
                    <a:pt x="268" y="208"/>
                  </a:lnTo>
                  <a:lnTo>
                    <a:pt x="283" y="223"/>
                  </a:lnTo>
                  <a:lnTo>
                    <a:pt x="288" y="228"/>
                  </a:lnTo>
                  <a:lnTo>
                    <a:pt x="288" y="228"/>
                  </a:lnTo>
                  <a:lnTo>
                    <a:pt x="288" y="233"/>
                  </a:lnTo>
                  <a:lnTo>
                    <a:pt x="288" y="233"/>
                  </a:lnTo>
                  <a:lnTo>
                    <a:pt x="288" y="233"/>
                  </a:lnTo>
                  <a:lnTo>
                    <a:pt x="283" y="233"/>
                  </a:lnTo>
                  <a:lnTo>
                    <a:pt x="283" y="223"/>
                  </a:lnTo>
                  <a:lnTo>
                    <a:pt x="273" y="223"/>
                  </a:lnTo>
                  <a:lnTo>
                    <a:pt x="268" y="213"/>
                  </a:lnTo>
                  <a:lnTo>
                    <a:pt x="268" y="213"/>
                  </a:lnTo>
                  <a:lnTo>
                    <a:pt x="268" y="213"/>
                  </a:lnTo>
                  <a:lnTo>
                    <a:pt x="263" y="208"/>
                  </a:lnTo>
                  <a:lnTo>
                    <a:pt x="263" y="208"/>
                  </a:lnTo>
                  <a:lnTo>
                    <a:pt x="258" y="208"/>
                  </a:lnTo>
                  <a:lnTo>
                    <a:pt x="258" y="213"/>
                  </a:lnTo>
                  <a:lnTo>
                    <a:pt x="253" y="213"/>
                  </a:lnTo>
                  <a:lnTo>
                    <a:pt x="253" y="208"/>
                  </a:lnTo>
                  <a:lnTo>
                    <a:pt x="248" y="202"/>
                  </a:lnTo>
                  <a:lnTo>
                    <a:pt x="243" y="197"/>
                  </a:lnTo>
                  <a:lnTo>
                    <a:pt x="243" y="202"/>
                  </a:lnTo>
                  <a:lnTo>
                    <a:pt x="243" y="202"/>
                  </a:lnTo>
                  <a:lnTo>
                    <a:pt x="243" y="202"/>
                  </a:lnTo>
                  <a:lnTo>
                    <a:pt x="238" y="202"/>
                  </a:lnTo>
                  <a:lnTo>
                    <a:pt x="238" y="202"/>
                  </a:lnTo>
                  <a:lnTo>
                    <a:pt x="238" y="202"/>
                  </a:lnTo>
                  <a:lnTo>
                    <a:pt x="238" y="202"/>
                  </a:lnTo>
                  <a:lnTo>
                    <a:pt x="238" y="208"/>
                  </a:lnTo>
                  <a:lnTo>
                    <a:pt x="238" y="208"/>
                  </a:lnTo>
                  <a:lnTo>
                    <a:pt x="248" y="213"/>
                  </a:lnTo>
                  <a:lnTo>
                    <a:pt x="258" y="223"/>
                  </a:lnTo>
                  <a:lnTo>
                    <a:pt x="263" y="223"/>
                  </a:lnTo>
                  <a:lnTo>
                    <a:pt x="263" y="223"/>
                  </a:lnTo>
                  <a:lnTo>
                    <a:pt x="263" y="228"/>
                  </a:lnTo>
                  <a:lnTo>
                    <a:pt x="253" y="223"/>
                  </a:lnTo>
                  <a:lnTo>
                    <a:pt x="248" y="223"/>
                  </a:lnTo>
                  <a:lnTo>
                    <a:pt x="243" y="213"/>
                  </a:lnTo>
                  <a:lnTo>
                    <a:pt x="243" y="213"/>
                  </a:lnTo>
                  <a:lnTo>
                    <a:pt x="233" y="208"/>
                  </a:lnTo>
                  <a:lnTo>
                    <a:pt x="233" y="208"/>
                  </a:lnTo>
                  <a:lnTo>
                    <a:pt x="233" y="213"/>
                  </a:lnTo>
                  <a:lnTo>
                    <a:pt x="228" y="218"/>
                  </a:lnTo>
                  <a:lnTo>
                    <a:pt x="228" y="223"/>
                  </a:lnTo>
                  <a:lnTo>
                    <a:pt x="228" y="223"/>
                  </a:lnTo>
                  <a:lnTo>
                    <a:pt x="223" y="223"/>
                  </a:lnTo>
                  <a:lnTo>
                    <a:pt x="217" y="218"/>
                  </a:lnTo>
                  <a:lnTo>
                    <a:pt x="212" y="213"/>
                  </a:lnTo>
                  <a:lnTo>
                    <a:pt x="212" y="208"/>
                  </a:lnTo>
                  <a:lnTo>
                    <a:pt x="207" y="208"/>
                  </a:lnTo>
                  <a:lnTo>
                    <a:pt x="207" y="202"/>
                  </a:lnTo>
                  <a:lnTo>
                    <a:pt x="202" y="202"/>
                  </a:lnTo>
                  <a:lnTo>
                    <a:pt x="202" y="202"/>
                  </a:lnTo>
                  <a:lnTo>
                    <a:pt x="197" y="208"/>
                  </a:lnTo>
                  <a:lnTo>
                    <a:pt x="197" y="213"/>
                  </a:lnTo>
                  <a:lnTo>
                    <a:pt x="197" y="213"/>
                  </a:lnTo>
                  <a:lnTo>
                    <a:pt x="197" y="213"/>
                  </a:lnTo>
                  <a:lnTo>
                    <a:pt x="197" y="213"/>
                  </a:lnTo>
                  <a:lnTo>
                    <a:pt x="197" y="218"/>
                  </a:lnTo>
                  <a:lnTo>
                    <a:pt x="197" y="218"/>
                  </a:lnTo>
                  <a:lnTo>
                    <a:pt x="202" y="223"/>
                  </a:lnTo>
                  <a:lnTo>
                    <a:pt x="207" y="228"/>
                  </a:lnTo>
                  <a:lnTo>
                    <a:pt x="207" y="233"/>
                  </a:lnTo>
                  <a:lnTo>
                    <a:pt x="202" y="238"/>
                  </a:lnTo>
                  <a:lnTo>
                    <a:pt x="202" y="243"/>
                  </a:lnTo>
                  <a:lnTo>
                    <a:pt x="202" y="243"/>
                  </a:lnTo>
                  <a:lnTo>
                    <a:pt x="202" y="243"/>
                  </a:lnTo>
                  <a:lnTo>
                    <a:pt x="197" y="243"/>
                  </a:lnTo>
                  <a:lnTo>
                    <a:pt x="197" y="243"/>
                  </a:lnTo>
                  <a:lnTo>
                    <a:pt x="202" y="248"/>
                  </a:lnTo>
                  <a:lnTo>
                    <a:pt x="202" y="248"/>
                  </a:lnTo>
                  <a:lnTo>
                    <a:pt x="197" y="248"/>
                  </a:lnTo>
                  <a:lnTo>
                    <a:pt x="197" y="248"/>
                  </a:lnTo>
                  <a:lnTo>
                    <a:pt x="192" y="243"/>
                  </a:lnTo>
                  <a:lnTo>
                    <a:pt x="192" y="243"/>
                  </a:lnTo>
                  <a:lnTo>
                    <a:pt x="192" y="238"/>
                  </a:lnTo>
                  <a:lnTo>
                    <a:pt x="192" y="228"/>
                  </a:lnTo>
                  <a:lnTo>
                    <a:pt x="192" y="223"/>
                  </a:lnTo>
                  <a:lnTo>
                    <a:pt x="192" y="223"/>
                  </a:lnTo>
                  <a:lnTo>
                    <a:pt x="187" y="218"/>
                  </a:lnTo>
                  <a:lnTo>
                    <a:pt x="182" y="218"/>
                  </a:lnTo>
                  <a:lnTo>
                    <a:pt x="182" y="218"/>
                  </a:lnTo>
                  <a:lnTo>
                    <a:pt x="177" y="218"/>
                  </a:lnTo>
                  <a:lnTo>
                    <a:pt x="172" y="218"/>
                  </a:lnTo>
                  <a:lnTo>
                    <a:pt x="172" y="223"/>
                  </a:lnTo>
                  <a:lnTo>
                    <a:pt x="172" y="223"/>
                  </a:lnTo>
                  <a:lnTo>
                    <a:pt x="167" y="228"/>
                  </a:lnTo>
                  <a:lnTo>
                    <a:pt x="167" y="233"/>
                  </a:lnTo>
                  <a:lnTo>
                    <a:pt x="172" y="238"/>
                  </a:lnTo>
                  <a:lnTo>
                    <a:pt x="172" y="238"/>
                  </a:lnTo>
                  <a:lnTo>
                    <a:pt x="172" y="243"/>
                  </a:lnTo>
                  <a:lnTo>
                    <a:pt x="167" y="248"/>
                  </a:lnTo>
                  <a:lnTo>
                    <a:pt x="167" y="253"/>
                  </a:lnTo>
                  <a:lnTo>
                    <a:pt x="182" y="258"/>
                  </a:lnTo>
                  <a:lnTo>
                    <a:pt x="182" y="258"/>
                  </a:lnTo>
                  <a:lnTo>
                    <a:pt x="187" y="258"/>
                  </a:lnTo>
                  <a:lnTo>
                    <a:pt x="187" y="263"/>
                  </a:lnTo>
                  <a:lnTo>
                    <a:pt x="187" y="263"/>
                  </a:lnTo>
                  <a:lnTo>
                    <a:pt x="187" y="263"/>
                  </a:lnTo>
                  <a:lnTo>
                    <a:pt x="187" y="268"/>
                  </a:lnTo>
                  <a:lnTo>
                    <a:pt x="187" y="268"/>
                  </a:lnTo>
                  <a:lnTo>
                    <a:pt x="182" y="268"/>
                  </a:lnTo>
                  <a:lnTo>
                    <a:pt x="177" y="263"/>
                  </a:lnTo>
                  <a:lnTo>
                    <a:pt x="177" y="263"/>
                  </a:lnTo>
                  <a:lnTo>
                    <a:pt x="167" y="268"/>
                  </a:lnTo>
                  <a:lnTo>
                    <a:pt x="167" y="268"/>
                  </a:lnTo>
                  <a:lnTo>
                    <a:pt x="172" y="273"/>
                  </a:lnTo>
                  <a:lnTo>
                    <a:pt x="167" y="278"/>
                  </a:lnTo>
                  <a:lnTo>
                    <a:pt x="167" y="278"/>
                  </a:lnTo>
                  <a:lnTo>
                    <a:pt x="167" y="283"/>
                  </a:lnTo>
                  <a:lnTo>
                    <a:pt x="167" y="283"/>
                  </a:lnTo>
                  <a:lnTo>
                    <a:pt x="172" y="283"/>
                  </a:lnTo>
                  <a:lnTo>
                    <a:pt x="172" y="289"/>
                  </a:lnTo>
                  <a:lnTo>
                    <a:pt x="177" y="294"/>
                  </a:lnTo>
                  <a:lnTo>
                    <a:pt x="177" y="299"/>
                  </a:lnTo>
                  <a:lnTo>
                    <a:pt x="177" y="304"/>
                  </a:lnTo>
                  <a:lnTo>
                    <a:pt x="182" y="304"/>
                  </a:lnTo>
                  <a:lnTo>
                    <a:pt x="182" y="309"/>
                  </a:lnTo>
                  <a:lnTo>
                    <a:pt x="182" y="309"/>
                  </a:lnTo>
                  <a:lnTo>
                    <a:pt x="187" y="314"/>
                  </a:lnTo>
                  <a:lnTo>
                    <a:pt x="192" y="309"/>
                  </a:lnTo>
                  <a:lnTo>
                    <a:pt x="197" y="309"/>
                  </a:lnTo>
                  <a:lnTo>
                    <a:pt x="207" y="314"/>
                  </a:lnTo>
                  <a:lnTo>
                    <a:pt x="212" y="319"/>
                  </a:lnTo>
                  <a:lnTo>
                    <a:pt x="207" y="319"/>
                  </a:lnTo>
                  <a:lnTo>
                    <a:pt x="207" y="319"/>
                  </a:lnTo>
                  <a:lnTo>
                    <a:pt x="197" y="319"/>
                  </a:lnTo>
                  <a:lnTo>
                    <a:pt x="187" y="319"/>
                  </a:lnTo>
                  <a:lnTo>
                    <a:pt x="187" y="319"/>
                  </a:lnTo>
                  <a:lnTo>
                    <a:pt x="187" y="319"/>
                  </a:lnTo>
                  <a:lnTo>
                    <a:pt x="187" y="324"/>
                  </a:lnTo>
                  <a:lnTo>
                    <a:pt x="187" y="324"/>
                  </a:lnTo>
                  <a:lnTo>
                    <a:pt x="187" y="324"/>
                  </a:lnTo>
                  <a:lnTo>
                    <a:pt x="182" y="319"/>
                  </a:lnTo>
                  <a:lnTo>
                    <a:pt x="182" y="319"/>
                  </a:lnTo>
                  <a:lnTo>
                    <a:pt x="177" y="314"/>
                  </a:lnTo>
                  <a:lnTo>
                    <a:pt x="177" y="314"/>
                  </a:lnTo>
                  <a:lnTo>
                    <a:pt x="177" y="314"/>
                  </a:lnTo>
                  <a:lnTo>
                    <a:pt x="167" y="304"/>
                  </a:lnTo>
                  <a:lnTo>
                    <a:pt x="162" y="304"/>
                  </a:lnTo>
                  <a:lnTo>
                    <a:pt x="162" y="299"/>
                  </a:lnTo>
                  <a:lnTo>
                    <a:pt x="157" y="304"/>
                  </a:lnTo>
                  <a:lnTo>
                    <a:pt x="157" y="304"/>
                  </a:lnTo>
                  <a:lnTo>
                    <a:pt x="157" y="309"/>
                  </a:lnTo>
                  <a:lnTo>
                    <a:pt x="157" y="309"/>
                  </a:lnTo>
                  <a:lnTo>
                    <a:pt x="157" y="309"/>
                  </a:lnTo>
                  <a:lnTo>
                    <a:pt x="157" y="309"/>
                  </a:lnTo>
                  <a:lnTo>
                    <a:pt x="157" y="314"/>
                  </a:lnTo>
                  <a:lnTo>
                    <a:pt x="157" y="319"/>
                  </a:lnTo>
                  <a:lnTo>
                    <a:pt x="152" y="319"/>
                  </a:lnTo>
                  <a:lnTo>
                    <a:pt x="152" y="324"/>
                  </a:lnTo>
                  <a:lnTo>
                    <a:pt x="152" y="329"/>
                  </a:lnTo>
                  <a:lnTo>
                    <a:pt x="152" y="329"/>
                  </a:lnTo>
                  <a:lnTo>
                    <a:pt x="152" y="334"/>
                  </a:lnTo>
                  <a:lnTo>
                    <a:pt x="152" y="339"/>
                  </a:lnTo>
                  <a:lnTo>
                    <a:pt x="152" y="339"/>
                  </a:lnTo>
                  <a:lnTo>
                    <a:pt x="157" y="339"/>
                  </a:lnTo>
                  <a:lnTo>
                    <a:pt x="157" y="344"/>
                  </a:lnTo>
                  <a:lnTo>
                    <a:pt x="157" y="344"/>
                  </a:lnTo>
                  <a:lnTo>
                    <a:pt x="157" y="344"/>
                  </a:lnTo>
                  <a:lnTo>
                    <a:pt x="157" y="349"/>
                  </a:lnTo>
                  <a:lnTo>
                    <a:pt x="157" y="349"/>
                  </a:lnTo>
                  <a:lnTo>
                    <a:pt x="157" y="354"/>
                  </a:lnTo>
                  <a:lnTo>
                    <a:pt x="157" y="354"/>
                  </a:lnTo>
                  <a:lnTo>
                    <a:pt x="157" y="354"/>
                  </a:lnTo>
                  <a:lnTo>
                    <a:pt x="157" y="354"/>
                  </a:lnTo>
                  <a:lnTo>
                    <a:pt x="157" y="359"/>
                  </a:lnTo>
                  <a:lnTo>
                    <a:pt x="157" y="354"/>
                  </a:lnTo>
                  <a:lnTo>
                    <a:pt x="157" y="370"/>
                  </a:lnTo>
                  <a:lnTo>
                    <a:pt x="162" y="370"/>
                  </a:lnTo>
                  <a:lnTo>
                    <a:pt x="172" y="370"/>
                  </a:lnTo>
                  <a:lnTo>
                    <a:pt x="172" y="370"/>
                  </a:lnTo>
                  <a:lnTo>
                    <a:pt x="187" y="354"/>
                  </a:lnTo>
                  <a:lnTo>
                    <a:pt x="187" y="354"/>
                  </a:lnTo>
                  <a:lnTo>
                    <a:pt x="192" y="354"/>
                  </a:lnTo>
                  <a:lnTo>
                    <a:pt x="192" y="354"/>
                  </a:lnTo>
                  <a:lnTo>
                    <a:pt x="192" y="359"/>
                  </a:lnTo>
                  <a:lnTo>
                    <a:pt x="192" y="359"/>
                  </a:lnTo>
                  <a:lnTo>
                    <a:pt x="187" y="364"/>
                  </a:lnTo>
                  <a:lnTo>
                    <a:pt x="187" y="364"/>
                  </a:lnTo>
                  <a:lnTo>
                    <a:pt x="192" y="364"/>
                  </a:lnTo>
                  <a:lnTo>
                    <a:pt x="192" y="370"/>
                  </a:lnTo>
                  <a:lnTo>
                    <a:pt x="197" y="370"/>
                  </a:lnTo>
                  <a:lnTo>
                    <a:pt x="202" y="364"/>
                  </a:lnTo>
                  <a:lnTo>
                    <a:pt x="212" y="354"/>
                  </a:lnTo>
                  <a:lnTo>
                    <a:pt x="217" y="354"/>
                  </a:lnTo>
                  <a:lnTo>
                    <a:pt x="217" y="354"/>
                  </a:lnTo>
                  <a:lnTo>
                    <a:pt x="217" y="359"/>
                  </a:lnTo>
                  <a:lnTo>
                    <a:pt x="207" y="370"/>
                  </a:lnTo>
                  <a:lnTo>
                    <a:pt x="187" y="375"/>
                  </a:lnTo>
                  <a:lnTo>
                    <a:pt x="187" y="375"/>
                  </a:lnTo>
                  <a:lnTo>
                    <a:pt x="182" y="375"/>
                  </a:lnTo>
                  <a:lnTo>
                    <a:pt x="182" y="370"/>
                  </a:lnTo>
                  <a:lnTo>
                    <a:pt x="182" y="370"/>
                  </a:lnTo>
                  <a:lnTo>
                    <a:pt x="182" y="370"/>
                  </a:lnTo>
                  <a:lnTo>
                    <a:pt x="177" y="375"/>
                  </a:lnTo>
                  <a:lnTo>
                    <a:pt x="177" y="375"/>
                  </a:lnTo>
                  <a:lnTo>
                    <a:pt x="172" y="375"/>
                  </a:lnTo>
                  <a:lnTo>
                    <a:pt x="172" y="385"/>
                  </a:lnTo>
                  <a:lnTo>
                    <a:pt x="167" y="385"/>
                  </a:lnTo>
                  <a:lnTo>
                    <a:pt x="172" y="390"/>
                  </a:lnTo>
                  <a:lnTo>
                    <a:pt x="172" y="390"/>
                  </a:lnTo>
                  <a:lnTo>
                    <a:pt x="182" y="390"/>
                  </a:lnTo>
                  <a:lnTo>
                    <a:pt x="182" y="390"/>
                  </a:lnTo>
                  <a:lnTo>
                    <a:pt x="187" y="395"/>
                  </a:lnTo>
                  <a:lnTo>
                    <a:pt x="192" y="395"/>
                  </a:lnTo>
                  <a:lnTo>
                    <a:pt x="197" y="395"/>
                  </a:lnTo>
                  <a:lnTo>
                    <a:pt x="202" y="390"/>
                  </a:lnTo>
                  <a:lnTo>
                    <a:pt x="207" y="390"/>
                  </a:lnTo>
                  <a:lnTo>
                    <a:pt x="207" y="385"/>
                  </a:lnTo>
                  <a:lnTo>
                    <a:pt x="207" y="385"/>
                  </a:lnTo>
                  <a:lnTo>
                    <a:pt x="212" y="380"/>
                  </a:lnTo>
                  <a:lnTo>
                    <a:pt x="217" y="385"/>
                  </a:lnTo>
                  <a:lnTo>
                    <a:pt x="217" y="385"/>
                  </a:lnTo>
                  <a:lnTo>
                    <a:pt x="212" y="385"/>
                  </a:lnTo>
                  <a:lnTo>
                    <a:pt x="207" y="390"/>
                  </a:lnTo>
                  <a:lnTo>
                    <a:pt x="207" y="395"/>
                  </a:lnTo>
                  <a:lnTo>
                    <a:pt x="207" y="395"/>
                  </a:lnTo>
                  <a:lnTo>
                    <a:pt x="207" y="400"/>
                  </a:lnTo>
                  <a:lnTo>
                    <a:pt x="212" y="400"/>
                  </a:lnTo>
                  <a:lnTo>
                    <a:pt x="212" y="405"/>
                  </a:lnTo>
                  <a:lnTo>
                    <a:pt x="212" y="405"/>
                  </a:lnTo>
                  <a:lnTo>
                    <a:pt x="223" y="410"/>
                  </a:lnTo>
                  <a:lnTo>
                    <a:pt x="217" y="410"/>
                  </a:lnTo>
                  <a:lnTo>
                    <a:pt x="212" y="410"/>
                  </a:lnTo>
                  <a:lnTo>
                    <a:pt x="207" y="405"/>
                  </a:lnTo>
                  <a:lnTo>
                    <a:pt x="202" y="400"/>
                  </a:lnTo>
                  <a:lnTo>
                    <a:pt x="197" y="395"/>
                  </a:lnTo>
                  <a:lnTo>
                    <a:pt x="192" y="400"/>
                  </a:lnTo>
                  <a:lnTo>
                    <a:pt x="187" y="400"/>
                  </a:lnTo>
                  <a:lnTo>
                    <a:pt x="182" y="405"/>
                  </a:lnTo>
                  <a:lnTo>
                    <a:pt x="182" y="410"/>
                  </a:lnTo>
                  <a:lnTo>
                    <a:pt x="182" y="415"/>
                  </a:lnTo>
                  <a:lnTo>
                    <a:pt x="177" y="425"/>
                  </a:lnTo>
                  <a:lnTo>
                    <a:pt x="172" y="430"/>
                  </a:lnTo>
                  <a:lnTo>
                    <a:pt x="177" y="430"/>
                  </a:lnTo>
                  <a:lnTo>
                    <a:pt x="187" y="435"/>
                  </a:lnTo>
                  <a:lnTo>
                    <a:pt x="192" y="440"/>
                  </a:lnTo>
                  <a:lnTo>
                    <a:pt x="192" y="445"/>
                  </a:lnTo>
                  <a:lnTo>
                    <a:pt x="197" y="445"/>
                  </a:lnTo>
                  <a:lnTo>
                    <a:pt x="197" y="445"/>
                  </a:lnTo>
                  <a:lnTo>
                    <a:pt x="202" y="445"/>
                  </a:lnTo>
                  <a:lnTo>
                    <a:pt x="217" y="440"/>
                  </a:lnTo>
                  <a:lnTo>
                    <a:pt x="217" y="445"/>
                  </a:lnTo>
                  <a:lnTo>
                    <a:pt x="217" y="445"/>
                  </a:lnTo>
                  <a:lnTo>
                    <a:pt x="217" y="445"/>
                  </a:lnTo>
                  <a:lnTo>
                    <a:pt x="217" y="445"/>
                  </a:lnTo>
                  <a:lnTo>
                    <a:pt x="212" y="445"/>
                  </a:lnTo>
                  <a:lnTo>
                    <a:pt x="212" y="445"/>
                  </a:lnTo>
                  <a:lnTo>
                    <a:pt x="207" y="445"/>
                  </a:lnTo>
                  <a:lnTo>
                    <a:pt x="207" y="451"/>
                  </a:lnTo>
                  <a:lnTo>
                    <a:pt x="192" y="445"/>
                  </a:lnTo>
                  <a:lnTo>
                    <a:pt x="187" y="445"/>
                  </a:lnTo>
                  <a:lnTo>
                    <a:pt x="182" y="440"/>
                  </a:lnTo>
                  <a:lnTo>
                    <a:pt x="177" y="435"/>
                  </a:lnTo>
                  <a:lnTo>
                    <a:pt x="177" y="440"/>
                  </a:lnTo>
                  <a:lnTo>
                    <a:pt x="172" y="440"/>
                  </a:lnTo>
                  <a:lnTo>
                    <a:pt x="167" y="440"/>
                  </a:lnTo>
                  <a:lnTo>
                    <a:pt x="167" y="440"/>
                  </a:lnTo>
                  <a:lnTo>
                    <a:pt x="167" y="440"/>
                  </a:lnTo>
                  <a:lnTo>
                    <a:pt x="162" y="445"/>
                  </a:lnTo>
                  <a:lnTo>
                    <a:pt x="157" y="451"/>
                  </a:lnTo>
                  <a:lnTo>
                    <a:pt x="152" y="456"/>
                  </a:lnTo>
                  <a:lnTo>
                    <a:pt x="152" y="461"/>
                  </a:lnTo>
                  <a:lnTo>
                    <a:pt x="157" y="461"/>
                  </a:lnTo>
                  <a:lnTo>
                    <a:pt x="157" y="461"/>
                  </a:lnTo>
                  <a:lnTo>
                    <a:pt x="162" y="466"/>
                  </a:lnTo>
                  <a:lnTo>
                    <a:pt x="162" y="466"/>
                  </a:lnTo>
                  <a:lnTo>
                    <a:pt x="167" y="461"/>
                  </a:lnTo>
                  <a:lnTo>
                    <a:pt x="167" y="461"/>
                  </a:lnTo>
                  <a:lnTo>
                    <a:pt x="172" y="466"/>
                  </a:lnTo>
                  <a:lnTo>
                    <a:pt x="172" y="471"/>
                  </a:lnTo>
                  <a:lnTo>
                    <a:pt x="167" y="471"/>
                  </a:lnTo>
                  <a:lnTo>
                    <a:pt x="172" y="476"/>
                  </a:lnTo>
                  <a:lnTo>
                    <a:pt x="172" y="476"/>
                  </a:lnTo>
                  <a:lnTo>
                    <a:pt x="177" y="481"/>
                  </a:lnTo>
                  <a:lnTo>
                    <a:pt x="182" y="481"/>
                  </a:lnTo>
                  <a:lnTo>
                    <a:pt x="187" y="476"/>
                  </a:lnTo>
                  <a:lnTo>
                    <a:pt x="187" y="481"/>
                  </a:lnTo>
                  <a:lnTo>
                    <a:pt x="187" y="476"/>
                  </a:lnTo>
                  <a:lnTo>
                    <a:pt x="192" y="476"/>
                  </a:lnTo>
                  <a:lnTo>
                    <a:pt x="197" y="476"/>
                  </a:lnTo>
                  <a:lnTo>
                    <a:pt x="197" y="476"/>
                  </a:lnTo>
                  <a:lnTo>
                    <a:pt x="187" y="481"/>
                  </a:lnTo>
                  <a:lnTo>
                    <a:pt x="177" y="481"/>
                  </a:lnTo>
                  <a:lnTo>
                    <a:pt x="172" y="481"/>
                  </a:lnTo>
                  <a:lnTo>
                    <a:pt x="172" y="481"/>
                  </a:lnTo>
                  <a:lnTo>
                    <a:pt x="167" y="481"/>
                  </a:lnTo>
                  <a:lnTo>
                    <a:pt x="167" y="476"/>
                  </a:lnTo>
                  <a:lnTo>
                    <a:pt x="162" y="471"/>
                  </a:lnTo>
                  <a:lnTo>
                    <a:pt x="162" y="466"/>
                  </a:lnTo>
                  <a:lnTo>
                    <a:pt x="157" y="466"/>
                  </a:lnTo>
                  <a:lnTo>
                    <a:pt x="152" y="466"/>
                  </a:lnTo>
                  <a:lnTo>
                    <a:pt x="147" y="471"/>
                  </a:lnTo>
                  <a:lnTo>
                    <a:pt x="147" y="476"/>
                  </a:lnTo>
                  <a:lnTo>
                    <a:pt x="142" y="481"/>
                  </a:lnTo>
                  <a:lnTo>
                    <a:pt x="142" y="486"/>
                  </a:lnTo>
                  <a:lnTo>
                    <a:pt x="136" y="491"/>
                  </a:lnTo>
                  <a:lnTo>
                    <a:pt x="136" y="496"/>
                  </a:lnTo>
                  <a:lnTo>
                    <a:pt x="136" y="501"/>
                  </a:lnTo>
                  <a:lnTo>
                    <a:pt x="136" y="501"/>
                  </a:lnTo>
                  <a:lnTo>
                    <a:pt x="136" y="501"/>
                  </a:lnTo>
                  <a:lnTo>
                    <a:pt x="131" y="501"/>
                  </a:lnTo>
                  <a:lnTo>
                    <a:pt x="126" y="506"/>
                  </a:lnTo>
                  <a:lnTo>
                    <a:pt x="136" y="506"/>
                  </a:lnTo>
                  <a:lnTo>
                    <a:pt x="152" y="506"/>
                  </a:lnTo>
                  <a:lnTo>
                    <a:pt x="157" y="506"/>
                  </a:lnTo>
                  <a:lnTo>
                    <a:pt x="152" y="511"/>
                  </a:lnTo>
                  <a:lnTo>
                    <a:pt x="147" y="516"/>
                  </a:lnTo>
                  <a:lnTo>
                    <a:pt x="157" y="516"/>
                  </a:lnTo>
                  <a:lnTo>
                    <a:pt x="157" y="516"/>
                  </a:lnTo>
                  <a:lnTo>
                    <a:pt x="162" y="511"/>
                  </a:lnTo>
                  <a:lnTo>
                    <a:pt x="162" y="511"/>
                  </a:lnTo>
                  <a:lnTo>
                    <a:pt x="167" y="511"/>
                  </a:lnTo>
                  <a:lnTo>
                    <a:pt x="167" y="511"/>
                  </a:lnTo>
                  <a:lnTo>
                    <a:pt x="162" y="516"/>
                  </a:lnTo>
                  <a:lnTo>
                    <a:pt x="157" y="521"/>
                  </a:lnTo>
                  <a:lnTo>
                    <a:pt x="142" y="521"/>
                  </a:lnTo>
                  <a:lnTo>
                    <a:pt x="136" y="526"/>
                  </a:lnTo>
                  <a:lnTo>
                    <a:pt x="136" y="526"/>
                  </a:lnTo>
                  <a:lnTo>
                    <a:pt x="142" y="532"/>
                  </a:lnTo>
                  <a:lnTo>
                    <a:pt x="152" y="537"/>
                  </a:lnTo>
                  <a:lnTo>
                    <a:pt x="147" y="537"/>
                  </a:lnTo>
                  <a:lnTo>
                    <a:pt x="142" y="537"/>
                  </a:lnTo>
                  <a:lnTo>
                    <a:pt x="142" y="537"/>
                  </a:lnTo>
                  <a:lnTo>
                    <a:pt x="136" y="542"/>
                  </a:lnTo>
                  <a:lnTo>
                    <a:pt x="136" y="537"/>
                  </a:lnTo>
                  <a:lnTo>
                    <a:pt x="131" y="537"/>
                  </a:lnTo>
                  <a:lnTo>
                    <a:pt x="131" y="537"/>
                  </a:lnTo>
                  <a:lnTo>
                    <a:pt x="131" y="537"/>
                  </a:lnTo>
                  <a:lnTo>
                    <a:pt x="131" y="542"/>
                  </a:lnTo>
                  <a:lnTo>
                    <a:pt x="131" y="542"/>
                  </a:lnTo>
                  <a:lnTo>
                    <a:pt x="131" y="542"/>
                  </a:lnTo>
                  <a:lnTo>
                    <a:pt x="136" y="547"/>
                  </a:lnTo>
                  <a:lnTo>
                    <a:pt x="136" y="547"/>
                  </a:lnTo>
                  <a:lnTo>
                    <a:pt x="131" y="547"/>
                  </a:lnTo>
                  <a:lnTo>
                    <a:pt x="126" y="542"/>
                  </a:lnTo>
                  <a:lnTo>
                    <a:pt x="121" y="542"/>
                  </a:lnTo>
                  <a:lnTo>
                    <a:pt x="121" y="537"/>
                  </a:lnTo>
                  <a:lnTo>
                    <a:pt x="121" y="537"/>
                  </a:lnTo>
                  <a:lnTo>
                    <a:pt x="116" y="537"/>
                  </a:lnTo>
                  <a:lnTo>
                    <a:pt x="116" y="537"/>
                  </a:lnTo>
                  <a:lnTo>
                    <a:pt x="106" y="542"/>
                  </a:lnTo>
                  <a:lnTo>
                    <a:pt x="106" y="542"/>
                  </a:lnTo>
                  <a:lnTo>
                    <a:pt x="81" y="542"/>
                  </a:lnTo>
                  <a:lnTo>
                    <a:pt x="76" y="542"/>
                  </a:lnTo>
                  <a:lnTo>
                    <a:pt x="76" y="552"/>
                  </a:lnTo>
                  <a:lnTo>
                    <a:pt x="71" y="552"/>
                  </a:lnTo>
                  <a:lnTo>
                    <a:pt x="71" y="552"/>
                  </a:lnTo>
                  <a:lnTo>
                    <a:pt x="71" y="552"/>
                  </a:lnTo>
                  <a:lnTo>
                    <a:pt x="71" y="552"/>
                  </a:lnTo>
                  <a:lnTo>
                    <a:pt x="71" y="552"/>
                  </a:lnTo>
                  <a:lnTo>
                    <a:pt x="71" y="557"/>
                  </a:lnTo>
                  <a:lnTo>
                    <a:pt x="71" y="557"/>
                  </a:lnTo>
                  <a:lnTo>
                    <a:pt x="71" y="557"/>
                  </a:lnTo>
                  <a:lnTo>
                    <a:pt x="76" y="562"/>
                  </a:lnTo>
                  <a:lnTo>
                    <a:pt x="76" y="562"/>
                  </a:lnTo>
                  <a:lnTo>
                    <a:pt x="81" y="567"/>
                  </a:lnTo>
                  <a:lnTo>
                    <a:pt x="86" y="562"/>
                  </a:lnTo>
                  <a:lnTo>
                    <a:pt x="86" y="562"/>
                  </a:lnTo>
                  <a:lnTo>
                    <a:pt x="91" y="562"/>
                  </a:lnTo>
                  <a:lnTo>
                    <a:pt x="106" y="567"/>
                  </a:lnTo>
                  <a:lnTo>
                    <a:pt x="116" y="567"/>
                  </a:lnTo>
                  <a:lnTo>
                    <a:pt x="116" y="567"/>
                  </a:lnTo>
                  <a:lnTo>
                    <a:pt x="121" y="567"/>
                  </a:lnTo>
                  <a:lnTo>
                    <a:pt x="121" y="567"/>
                  </a:lnTo>
                  <a:lnTo>
                    <a:pt x="126" y="567"/>
                  </a:lnTo>
                  <a:lnTo>
                    <a:pt x="131" y="567"/>
                  </a:lnTo>
                  <a:lnTo>
                    <a:pt x="152" y="562"/>
                  </a:lnTo>
                  <a:lnTo>
                    <a:pt x="157" y="562"/>
                  </a:lnTo>
                  <a:lnTo>
                    <a:pt x="167" y="567"/>
                  </a:lnTo>
                  <a:lnTo>
                    <a:pt x="167" y="567"/>
                  </a:lnTo>
                  <a:lnTo>
                    <a:pt x="182" y="567"/>
                  </a:lnTo>
                  <a:lnTo>
                    <a:pt x="182" y="572"/>
                  </a:lnTo>
                  <a:lnTo>
                    <a:pt x="177" y="572"/>
                  </a:lnTo>
                  <a:lnTo>
                    <a:pt x="167" y="572"/>
                  </a:lnTo>
                  <a:lnTo>
                    <a:pt x="162" y="567"/>
                  </a:lnTo>
                  <a:lnTo>
                    <a:pt x="152" y="562"/>
                  </a:lnTo>
                  <a:lnTo>
                    <a:pt x="147" y="562"/>
                  </a:lnTo>
                  <a:lnTo>
                    <a:pt x="131" y="572"/>
                  </a:lnTo>
                  <a:lnTo>
                    <a:pt x="131" y="577"/>
                  </a:lnTo>
                  <a:lnTo>
                    <a:pt x="131" y="577"/>
                  </a:lnTo>
                  <a:lnTo>
                    <a:pt x="136" y="582"/>
                  </a:lnTo>
                  <a:lnTo>
                    <a:pt x="131" y="582"/>
                  </a:lnTo>
                  <a:lnTo>
                    <a:pt x="131" y="582"/>
                  </a:lnTo>
                  <a:lnTo>
                    <a:pt x="126" y="577"/>
                  </a:lnTo>
                  <a:lnTo>
                    <a:pt x="116" y="577"/>
                  </a:lnTo>
                  <a:lnTo>
                    <a:pt x="111" y="577"/>
                  </a:lnTo>
                  <a:lnTo>
                    <a:pt x="106" y="577"/>
                  </a:lnTo>
                  <a:lnTo>
                    <a:pt x="106" y="577"/>
                  </a:lnTo>
                  <a:lnTo>
                    <a:pt x="106" y="582"/>
                  </a:lnTo>
                  <a:lnTo>
                    <a:pt x="106" y="587"/>
                  </a:lnTo>
                  <a:lnTo>
                    <a:pt x="126" y="607"/>
                  </a:lnTo>
                  <a:lnTo>
                    <a:pt x="136" y="607"/>
                  </a:lnTo>
                  <a:lnTo>
                    <a:pt x="147" y="602"/>
                  </a:lnTo>
                  <a:lnTo>
                    <a:pt x="147" y="602"/>
                  </a:lnTo>
                  <a:lnTo>
                    <a:pt x="147" y="602"/>
                  </a:lnTo>
                  <a:lnTo>
                    <a:pt x="147" y="607"/>
                  </a:lnTo>
                  <a:lnTo>
                    <a:pt x="142" y="613"/>
                  </a:lnTo>
                  <a:lnTo>
                    <a:pt x="147" y="613"/>
                  </a:lnTo>
                  <a:lnTo>
                    <a:pt x="147" y="618"/>
                  </a:lnTo>
                  <a:lnTo>
                    <a:pt x="152" y="618"/>
                  </a:lnTo>
                  <a:lnTo>
                    <a:pt x="152" y="618"/>
                  </a:lnTo>
                  <a:lnTo>
                    <a:pt x="157" y="618"/>
                  </a:lnTo>
                  <a:lnTo>
                    <a:pt x="157" y="623"/>
                  </a:lnTo>
                  <a:lnTo>
                    <a:pt x="157" y="628"/>
                  </a:lnTo>
                  <a:lnTo>
                    <a:pt x="157" y="623"/>
                  </a:lnTo>
                  <a:lnTo>
                    <a:pt x="172" y="618"/>
                  </a:lnTo>
                  <a:lnTo>
                    <a:pt x="182" y="602"/>
                  </a:lnTo>
                  <a:lnTo>
                    <a:pt x="192" y="592"/>
                  </a:lnTo>
                  <a:lnTo>
                    <a:pt x="192" y="592"/>
                  </a:lnTo>
                  <a:lnTo>
                    <a:pt x="192" y="592"/>
                  </a:lnTo>
                  <a:lnTo>
                    <a:pt x="197" y="592"/>
                  </a:lnTo>
                  <a:lnTo>
                    <a:pt x="197" y="592"/>
                  </a:lnTo>
                  <a:lnTo>
                    <a:pt x="202" y="582"/>
                  </a:lnTo>
                  <a:lnTo>
                    <a:pt x="202" y="582"/>
                  </a:lnTo>
                  <a:lnTo>
                    <a:pt x="207" y="582"/>
                  </a:lnTo>
                  <a:lnTo>
                    <a:pt x="207" y="582"/>
                  </a:lnTo>
                  <a:lnTo>
                    <a:pt x="212" y="577"/>
                  </a:lnTo>
                  <a:lnTo>
                    <a:pt x="217" y="572"/>
                  </a:lnTo>
                  <a:lnTo>
                    <a:pt x="217" y="572"/>
                  </a:lnTo>
                  <a:lnTo>
                    <a:pt x="223" y="572"/>
                  </a:lnTo>
                  <a:lnTo>
                    <a:pt x="223" y="567"/>
                  </a:lnTo>
                  <a:lnTo>
                    <a:pt x="223" y="567"/>
                  </a:lnTo>
                  <a:lnTo>
                    <a:pt x="228" y="567"/>
                  </a:lnTo>
                  <a:lnTo>
                    <a:pt x="233" y="567"/>
                  </a:lnTo>
                  <a:lnTo>
                    <a:pt x="233" y="562"/>
                  </a:lnTo>
                  <a:lnTo>
                    <a:pt x="238" y="557"/>
                  </a:lnTo>
                  <a:lnTo>
                    <a:pt x="238" y="557"/>
                  </a:lnTo>
                  <a:lnTo>
                    <a:pt x="238" y="552"/>
                  </a:lnTo>
                  <a:lnTo>
                    <a:pt x="238" y="552"/>
                  </a:lnTo>
                  <a:lnTo>
                    <a:pt x="238" y="552"/>
                  </a:lnTo>
                  <a:lnTo>
                    <a:pt x="243" y="552"/>
                  </a:lnTo>
                  <a:lnTo>
                    <a:pt x="243" y="552"/>
                  </a:lnTo>
                  <a:lnTo>
                    <a:pt x="243" y="547"/>
                  </a:lnTo>
                  <a:lnTo>
                    <a:pt x="248" y="547"/>
                  </a:lnTo>
                  <a:lnTo>
                    <a:pt x="248" y="542"/>
                  </a:lnTo>
                  <a:lnTo>
                    <a:pt x="258" y="537"/>
                  </a:lnTo>
                  <a:lnTo>
                    <a:pt x="253" y="542"/>
                  </a:lnTo>
                  <a:lnTo>
                    <a:pt x="253" y="547"/>
                  </a:lnTo>
                  <a:lnTo>
                    <a:pt x="238" y="557"/>
                  </a:lnTo>
                  <a:lnTo>
                    <a:pt x="238" y="557"/>
                  </a:lnTo>
                  <a:lnTo>
                    <a:pt x="238" y="562"/>
                  </a:lnTo>
                  <a:lnTo>
                    <a:pt x="238" y="567"/>
                  </a:lnTo>
                  <a:lnTo>
                    <a:pt x="248" y="572"/>
                  </a:lnTo>
                  <a:lnTo>
                    <a:pt x="278" y="567"/>
                  </a:lnTo>
                  <a:lnTo>
                    <a:pt x="273" y="567"/>
                  </a:lnTo>
                  <a:lnTo>
                    <a:pt x="258" y="572"/>
                  </a:lnTo>
                  <a:lnTo>
                    <a:pt x="253" y="577"/>
                  </a:lnTo>
                  <a:lnTo>
                    <a:pt x="248" y="577"/>
                  </a:lnTo>
                  <a:lnTo>
                    <a:pt x="243" y="572"/>
                  </a:lnTo>
                  <a:lnTo>
                    <a:pt x="238" y="572"/>
                  </a:lnTo>
                  <a:lnTo>
                    <a:pt x="233" y="577"/>
                  </a:lnTo>
                  <a:lnTo>
                    <a:pt x="233" y="577"/>
                  </a:lnTo>
                  <a:lnTo>
                    <a:pt x="228" y="577"/>
                  </a:lnTo>
                  <a:lnTo>
                    <a:pt x="223" y="577"/>
                  </a:lnTo>
                  <a:lnTo>
                    <a:pt x="223" y="582"/>
                  </a:lnTo>
                  <a:lnTo>
                    <a:pt x="223" y="582"/>
                  </a:lnTo>
                  <a:lnTo>
                    <a:pt x="223" y="587"/>
                  </a:lnTo>
                  <a:lnTo>
                    <a:pt x="223" y="587"/>
                  </a:lnTo>
                  <a:lnTo>
                    <a:pt x="223" y="587"/>
                  </a:lnTo>
                  <a:lnTo>
                    <a:pt x="223" y="587"/>
                  </a:lnTo>
                  <a:moveTo>
                    <a:pt x="106" y="294"/>
                  </a:moveTo>
                  <a:lnTo>
                    <a:pt x="106" y="294"/>
                  </a:lnTo>
                  <a:lnTo>
                    <a:pt x="106" y="289"/>
                  </a:lnTo>
                  <a:lnTo>
                    <a:pt x="101" y="283"/>
                  </a:lnTo>
                  <a:lnTo>
                    <a:pt x="96" y="278"/>
                  </a:lnTo>
                  <a:lnTo>
                    <a:pt x="96" y="278"/>
                  </a:lnTo>
                  <a:lnTo>
                    <a:pt x="91" y="268"/>
                  </a:lnTo>
                  <a:lnTo>
                    <a:pt x="91" y="268"/>
                  </a:lnTo>
                  <a:lnTo>
                    <a:pt x="86" y="263"/>
                  </a:lnTo>
                  <a:lnTo>
                    <a:pt x="86" y="263"/>
                  </a:lnTo>
                  <a:lnTo>
                    <a:pt x="86" y="258"/>
                  </a:lnTo>
                  <a:lnTo>
                    <a:pt x="86" y="258"/>
                  </a:lnTo>
                  <a:lnTo>
                    <a:pt x="86" y="263"/>
                  </a:lnTo>
                  <a:lnTo>
                    <a:pt x="81" y="263"/>
                  </a:lnTo>
                  <a:lnTo>
                    <a:pt x="81" y="258"/>
                  </a:lnTo>
                  <a:lnTo>
                    <a:pt x="81" y="263"/>
                  </a:lnTo>
                  <a:lnTo>
                    <a:pt x="76" y="263"/>
                  </a:lnTo>
                  <a:lnTo>
                    <a:pt x="76" y="268"/>
                  </a:lnTo>
                  <a:lnTo>
                    <a:pt x="76" y="268"/>
                  </a:lnTo>
                  <a:lnTo>
                    <a:pt x="66" y="273"/>
                  </a:lnTo>
                  <a:lnTo>
                    <a:pt x="66" y="273"/>
                  </a:lnTo>
                  <a:lnTo>
                    <a:pt x="66" y="273"/>
                  </a:lnTo>
                  <a:lnTo>
                    <a:pt x="66" y="278"/>
                  </a:lnTo>
                  <a:lnTo>
                    <a:pt x="66" y="278"/>
                  </a:lnTo>
                  <a:lnTo>
                    <a:pt x="66" y="283"/>
                  </a:lnTo>
                  <a:lnTo>
                    <a:pt x="71" y="283"/>
                  </a:lnTo>
                  <a:lnTo>
                    <a:pt x="66" y="289"/>
                  </a:lnTo>
                  <a:lnTo>
                    <a:pt x="71" y="289"/>
                  </a:lnTo>
                  <a:lnTo>
                    <a:pt x="71" y="289"/>
                  </a:lnTo>
                  <a:lnTo>
                    <a:pt x="71" y="294"/>
                  </a:lnTo>
                  <a:lnTo>
                    <a:pt x="76" y="294"/>
                  </a:lnTo>
                  <a:lnTo>
                    <a:pt x="71" y="299"/>
                  </a:lnTo>
                  <a:lnTo>
                    <a:pt x="71" y="299"/>
                  </a:lnTo>
                  <a:lnTo>
                    <a:pt x="66" y="304"/>
                  </a:lnTo>
                  <a:lnTo>
                    <a:pt x="71" y="309"/>
                  </a:lnTo>
                  <a:lnTo>
                    <a:pt x="76" y="314"/>
                  </a:lnTo>
                  <a:lnTo>
                    <a:pt x="76" y="319"/>
                  </a:lnTo>
                  <a:lnTo>
                    <a:pt x="76" y="324"/>
                  </a:lnTo>
                  <a:lnTo>
                    <a:pt x="76" y="324"/>
                  </a:lnTo>
                  <a:lnTo>
                    <a:pt x="76" y="329"/>
                  </a:lnTo>
                  <a:lnTo>
                    <a:pt x="81" y="329"/>
                  </a:lnTo>
                  <a:lnTo>
                    <a:pt x="76" y="329"/>
                  </a:lnTo>
                  <a:lnTo>
                    <a:pt x="66" y="314"/>
                  </a:lnTo>
                  <a:lnTo>
                    <a:pt x="66" y="314"/>
                  </a:lnTo>
                  <a:lnTo>
                    <a:pt x="60" y="319"/>
                  </a:lnTo>
                  <a:lnTo>
                    <a:pt x="60" y="324"/>
                  </a:lnTo>
                  <a:lnTo>
                    <a:pt x="55" y="319"/>
                  </a:lnTo>
                  <a:lnTo>
                    <a:pt x="60" y="314"/>
                  </a:lnTo>
                  <a:lnTo>
                    <a:pt x="60" y="314"/>
                  </a:lnTo>
                  <a:lnTo>
                    <a:pt x="55" y="314"/>
                  </a:lnTo>
                  <a:lnTo>
                    <a:pt x="55" y="314"/>
                  </a:lnTo>
                  <a:lnTo>
                    <a:pt x="50" y="309"/>
                  </a:lnTo>
                  <a:lnTo>
                    <a:pt x="50" y="309"/>
                  </a:lnTo>
                  <a:lnTo>
                    <a:pt x="50" y="309"/>
                  </a:lnTo>
                  <a:lnTo>
                    <a:pt x="40" y="304"/>
                  </a:lnTo>
                  <a:lnTo>
                    <a:pt x="40" y="299"/>
                  </a:lnTo>
                  <a:lnTo>
                    <a:pt x="40" y="299"/>
                  </a:lnTo>
                  <a:lnTo>
                    <a:pt x="40" y="299"/>
                  </a:lnTo>
                  <a:lnTo>
                    <a:pt x="40" y="294"/>
                  </a:lnTo>
                  <a:lnTo>
                    <a:pt x="40" y="294"/>
                  </a:lnTo>
                  <a:lnTo>
                    <a:pt x="35" y="289"/>
                  </a:lnTo>
                  <a:lnTo>
                    <a:pt x="35" y="289"/>
                  </a:lnTo>
                  <a:lnTo>
                    <a:pt x="30" y="283"/>
                  </a:lnTo>
                  <a:lnTo>
                    <a:pt x="30" y="283"/>
                  </a:lnTo>
                  <a:lnTo>
                    <a:pt x="30" y="283"/>
                  </a:lnTo>
                  <a:lnTo>
                    <a:pt x="30" y="289"/>
                  </a:lnTo>
                  <a:lnTo>
                    <a:pt x="30" y="294"/>
                  </a:lnTo>
                  <a:lnTo>
                    <a:pt x="25" y="299"/>
                  </a:lnTo>
                  <a:lnTo>
                    <a:pt x="25" y="299"/>
                  </a:lnTo>
                  <a:lnTo>
                    <a:pt x="30" y="299"/>
                  </a:lnTo>
                  <a:lnTo>
                    <a:pt x="35" y="304"/>
                  </a:lnTo>
                  <a:lnTo>
                    <a:pt x="35" y="309"/>
                  </a:lnTo>
                  <a:lnTo>
                    <a:pt x="40" y="314"/>
                  </a:lnTo>
                  <a:lnTo>
                    <a:pt x="35" y="314"/>
                  </a:lnTo>
                  <a:lnTo>
                    <a:pt x="30" y="314"/>
                  </a:lnTo>
                  <a:lnTo>
                    <a:pt x="30" y="314"/>
                  </a:lnTo>
                  <a:lnTo>
                    <a:pt x="30" y="314"/>
                  </a:lnTo>
                  <a:lnTo>
                    <a:pt x="25" y="314"/>
                  </a:lnTo>
                  <a:lnTo>
                    <a:pt x="25" y="314"/>
                  </a:lnTo>
                  <a:lnTo>
                    <a:pt x="25" y="319"/>
                  </a:lnTo>
                  <a:lnTo>
                    <a:pt x="30" y="319"/>
                  </a:lnTo>
                  <a:lnTo>
                    <a:pt x="30" y="319"/>
                  </a:lnTo>
                  <a:lnTo>
                    <a:pt x="30" y="319"/>
                  </a:lnTo>
                  <a:lnTo>
                    <a:pt x="30" y="324"/>
                  </a:lnTo>
                  <a:lnTo>
                    <a:pt x="30" y="324"/>
                  </a:lnTo>
                  <a:lnTo>
                    <a:pt x="30" y="324"/>
                  </a:lnTo>
                  <a:lnTo>
                    <a:pt x="30" y="329"/>
                  </a:lnTo>
                  <a:lnTo>
                    <a:pt x="30" y="329"/>
                  </a:lnTo>
                  <a:lnTo>
                    <a:pt x="30" y="334"/>
                  </a:lnTo>
                  <a:lnTo>
                    <a:pt x="25" y="329"/>
                  </a:lnTo>
                  <a:lnTo>
                    <a:pt x="25" y="329"/>
                  </a:lnTo>
                  <a:lnTo>
                    <a:pt x="25" y="329"/>
                  </a:lnTo>
                  <a:lnTo>
                    <a:pt x="25" y="324"/>
                  </a:lnTo>
                  <a:lnTo>
                    <a:pt x="15" y="309"/>
                  </a:lnTo>
                  <a:lnTo>
                    <a:pt x="15" y="309"/>
                  </a:lnTo>
                  <a:lnTo>
                    <a:pt x="10" y="309"/>
                  </a:lnTo>
                  <a:lnTo>
                    <a:pt x="10" y="314"/>
                  </a:lnTo>
                  <a:lnTo>
                    <a:pt x="10" y="319"/>
                  </a:lnTo>
                  <a:lnTo>
                    <a:pt x="10" y="319"/>
                  </a:lnTo>
                  <a:lnTo>
                    <a:pt x="10" y="324"/>
                  </a:lnTo>
                  <a:lnTo>
                    <a:pt x="10" y="329"/>
                  </a:lnTo>
                  <a:lnTo>
                    <a:pt x="0" y="324"/>
                  </a:lnTo>
                  <a:lnTo>
                    <a:pt x="0" y="334"/>
                  </a:lnTo>
                  <a:lnTo>
                    <a:pt x="10" y="339"/>
                  </a:lnTo>
                  <a:lnTo>
                    <a:pt x="10" y="344"/>
                  </a:lnTo>
                  <a:lnTo>
                    <a:pt x="10" y="349"/>
                  </a:lnTo>
                  <a:lnTo>
                    <a:pt x="15" y="354"/>
                  </a:lnTo>
                  <a:lnTo>
                    <a:pt x="15" y="359"/>
                  </a:lnTo>
                  <a:lnTo>
                    <a:pt x="30" y="364"/>
                  </a:lnTo>
                  <a:lnTo>
                    <a:pt x="35" y="359"/>
                  </a:lnTo>
                  <a:lnTo>
                    <a:pt x="35" y="359"/>
                  </a:lnTo>
                  <a:lnTo>
                    <a:pt x="35" y="354"/>
                  </a:lnTo>
                  <a:lnTo>
                    <a:pt x="35" y="349"/>
                  </a:lnTo>
                  <a:lnTo>
                    <a:pt x="35" y="349"/>
                  </a:lnTo>
                  <a:lnTo>
                    <a:pt x="35" y="344"/>
                  </a:lnTo>
                  <a:lnTo>
                    <a:pt x="40" y="344"/>
                  </a:lnTo>
                  <a:lnTo>
                    <a:pt x="40" y="339"/>
                  </a:lnTo>
                  <a:lnTo>
                    <a:pt x="40" y="344"/>
                  </a:lnTo>
                  <a:lnTo>
                    <a:pt x="40" y="344"/>
                  </a:lnTo>
                  <a:lnTo>
                    <a:pt x="40" y="349"/>
                  </a:lnTo>
                  <a:lnTo>
                    <a:pt x="40" y="354"/>
                  </a:lnTo>
                  <a:lnTo>
                    <a:pt x="45" y="349"/>
                  </a:lnTo>
                  <a:lnTo>
                    <a:pt x="45" y="349"/>
                  </a:lnTo>
                  <a:lnTo>
                    <a:pt x="50" y="344"/>
                  </a:lnTo>
                  <a:lnTo>
                    <a:pt x="50" y="349"/>
                  </a:lnTo>
                  <a:lnTo>
                    <a:pt x="50" y="354"/>
                  </a:lnTo>
                  <a:lnTo>
                    <a:pt x="50" y="354"/>
                  </a:lnTo>
                  <a:lnTo>
                    <a:pt x="50" y="354"/>
                  </a:lnTo>
                  <a:lnTo>
                    <a:pt x="50" y="354"/>
                  </a:lnTo>
                  <a:lnTo>
                    <a:pt x="50" y="354"/>
                  </a:lnTo>
                  <a:lnTo>
                    <a:pt x="50" y="354"/>
                  </a:lnTo>
                  <a:lnTo>
                    <a:pt x="50" y="359"/>
                  </a:lnTo>
                  <a:lnTo>
                    <a:pt x="50" y="359"/>
                  </a:lnTo>
                  <a:lnTo>
                    <a:pt x="50" y="359"/>
                  </a:lnTo>
                  <a:lnTo>
                    <a:pt x="50" y="364"/>
                  </a:lnTo>
                  <a:lnTo>
                    <a:pt x="50" y="364"/>
                  </a:lnTo>
                  <a:lnTo>
                    <a:pt x="55" y="359"/>
                  </a:lnTo>
                  <a:lnTo>
                    <a:pt x="55" y="359"/>
                  </a:lnTo>
                  <a:lnTo>
                    <a:pt x="60" y="364"/>
                  </a:lnTo>
                  <a:lnTo>
                    <a:pt x="60" y="364"/>
                  </a:lnTo>
                  <a:lnTo>
                    <a:pt x="60" y="364"/>
                  </a:lnTo>
                  <a:lnTo>
                    <a:pt x="71" y="375"/>
                  </a:lnTo>
                  <a:lnTo>
                    <a:pt x="76" y="380"/>
                  </a:lnTo>
                  <a:lnTo>
                    <a:pt x="71" y="380"/>
                  </a:lnTo>
                  <a:lnTo>
                    <a:pt x="66" y="375"/>
                  </a:lnTo>
                  <a:lnTo>
                    <a:pt x="66" y="370"/>
                  </a:lnTo>
                  <a:lnTo>
                    <a:pt x="60" y="370"/>
                  </a:lnTo>
                  <a:lnTo>
                    <a:pt x="55" y="370"/>
                  </a:lnTo>
                  <a:lnTo>
                    <a:pt x="55" y="370"/>
                  </a:lnTo>
                  <a:lnTo>
                    <a:pt x="45" y="375"/>
                  </a:lnTo>
                  <a:lnTo>
                    <a:pt x="45" y="375"/>
                  </a:lnTo>
                  <a:lnTo>
                    <a:pt x="45" y="375"/>
                  </a:lnTo>
                  <a:lnTo>
                    <a:pt x="45" y="375"/>
                  </a:lnTo>
                  <a:lnTo>
                    <a:pt x="50" y="380"/>
                  </a:lnTo>
                  <a:lnTo>
                    <a:pt x="50" y="380"/>
                  </a:lnTo>
                  <a:lnTo>
                    <a:pt x="50" y="385"/>
                  </a:lnTo>
                  <a:lnTo>
                    <a:pt x="50" y="385"/>
                  </a:lnTo>
                  <a:lnTo>
                    <a:pt x="55" y="395"/>
                  </a:lnTo>
                  <a:lnTo>
                    <a:pt x="60" y="395"/>
                  </a:lnTo>
                  <a:lnTo>
                    <a:pt x="66" y="395"/>
                  </a:lnTo>
                  <a:lnTo>
                    <a:pt x="66" y="400"/>
                  </a:lnTo>
                  <a:lnTo>
                    <a:pt x="66" y="400"/>
                  </a:lnTo>
                  <a:lnTo>
                    <a:pt x="60" y="400"/>
                  </a:lnTo>
                  <a:lnTo>
                    <a:pt x="60" y="400"/>
                  </a:lnTo>
                  <a:lnTo>
                    <a:pt x="60" y="405"/>
                  </a:lnTo>
                  <a:lnTo>
                    <a:pt x="66" y="410"/>
                  </a:lnTo>
                  <a:lnTo>
                    <a:pt x="66" y="410"/>
                  </a:lnTo>
                  <a:lnTo>
                    <a:pt x="71" y="410"/>
                  </a:lnTo>
                  <a:lnTo>
                    <a:pt x="76" y="410"/>
                  </a:lnTo>
                  <a:lnTo>
                    <a:pt x="76" y="410"/>
                  </a:lnTo>
                  <a:lnTo>
                    <a:pt x="76" y="410"/>
                  </a:lnTo>
                  <a:lnTo>
                    <a:pt x="71" y="415"/>
                  </a:lnTo>
                  <a:lnTo>
                    <a:pt x="71" y="420"/>
                  </a:lnTo>
                  <a:lnTo>
                    <a:pt x="71" y="420"/>
                  </a:lnTo>
                  <a:lnTo>
                    <a:pt x="91" y="415"/>
                  </a:lnTo>
                  <a:lnTo>
                    <a:pt x="96" y="415"/>
                  </a:lnTo>
                  <a:lnTo>
                    <a:pt x="91" y="410"/>
                  </a:lnTo>
                  <a:lnTo>
                    <a:pt x="91" y="410"/>
                  </a:lnTo>
                  <a:lnTo>
                    <a:pt x="96" y="410"/>
                  </a:lnTo>
                  <a:lnTo>
                    <a:pt x="96" y="410"/>
                  </a:lnTo>
                  <a:lnTo>
                    <a:pt x="96" y="410"/>
                  </a:lnTo>
                  <a:lnTo>
                    <a:pt x="101" y="415"/>
                  </a:lnTo>
                  <a:lnTo>
                    <a:pt x="101" y="415"/>
                  </a:lnTo>
                  <a:lnTo>
                    <a:pt x="101" y="410"/>
                  </a:lnTo>
                  <a:lnTo>
                    <a:pt x="101" y="415"/>
                  </a:lnTo>
                  <a:lnTo>
                    <a:pt x="101" y="415"/>
                  </a:lnTo>
                  <a:lnTo>
                    <a:pt x="101" y="420"/>
                  </a:lnTo>
                  <a:lnTo>
                    <a:pt x="101" y="425"/>
                  </a:lnTo>
                  <a:lnTo>
                    <a:pt x="101" y="430"/>
                  </a:lnTo>
                  <a:lnTo>
                    <a:pt x="106" y="430"/>
                  </a:lnTo>
                  <a:lnTo>
                    <a:pt x="106" y="430"/>
                  </a:lnTo>
                  <a:lnTo>
                    <a:pt x="111" y="430"/>
                  </a:lnTo>
                  <a:lnTo>
                    <a:pt x="111" y="425"/>
                  </a:lnTo>
                  <a:lnTo>
                    <a:pt x="111" y="425"/>
                  </a:lnTo>
                  <a:lnTo>
                    <a:pt x="111" y="420"/>
                  </a:lnTo>
                  <a:lnTo>
                    <a:pt x="116" y="420"/>
                  </a:lnTo>
                  <a:lnTo>
                    <a:pt x="116" y="415"/>
                  </a:lnTo>
                  <a:lnTo>
                    <a:pt x="116" y="415"/>
                  </a:lnTo>
                  <a:lnTo>
                    <a:pt x="116" y="410"/>
                  </a:lnTo>
                  <a:lnTo>
                    <a:pt x="116" y="405"/>
                  </a:lnTo>
                  <a:lnTo>
                    <a:pt x="116" y="405"/>
                  </a:lnTo>
                  <a:lnTo>
                    <a:pt x="116" y="405"/>
                  </a:lnTo>
                  <a:lnTo>
                    <a:pt x="121" y="405"/>
                  </a:lnTo>
                  <a:lnTo>
                    <a:pt x="121" y="415"/>
                  </a:lnTo>
                  <a:lnTo>
                    <a:pt x="121" y="415"/>
                  </a:lnTo>
                  <a:lnTo>
                    <a:pt x="121" y="415"/>
                  </a:lnTo>
                  <a:lnTo>
                    <a:pt x="121" y="420"/>
                  </a:lnTo>
                  <a:lnTo>
                    <a:pt x="121" y="420"/>
                  </a:lnTo>
                  <a:lnTo>
                    <a:pt x="136" y="420"/>
                  </a:lnTo>
                  <a:lnTo>
                    <a:pt x="142" y="420"/>
                  </a:lnTo>
                  <a:lnTo>
                    <a:pt x="147" y="415"/>
                  </a:lnTo>
                  <a:lnTo>
                    <a:pt x="147" y="420"/>
                  </a:lnTo>
                  <a:lnTo>
                    <a:pt x="131" y="425"/>
                  </a:lnTo>
                  <a:lnTo>
                    <a:pt x="126" y="430"/>
                  </a:lnTo>
                  <a:lnTo>
                    <a:pt x="126" y="430"/>
                  </a:lnTo>
                  <a:lnTo>
                    <a:pt x="121" y="435"/>
                  </a:lnTo>
                  <a:lnTo>
                    <a:pt x="121" y="435"/>
                  </a:lnTo>
                  <a:lnTo>
                    <a:pt x="121" y="440"/>
                  </a:lnTo>
                  <a:lnTo>
                    <a:pt x="121" y="440"/>
                  </a:lnTo>
                  <a:lnTo>
                    <a:pt x="121" y="440"/>
                  </a:lnTo>
                  <a:lnTo>
                    <a:pt x="116" y="440"/>
                  </a:lnTo>
                  <a:lnTo>
                    <a:pt x="116" y="445"/>
                  </a:lnTo>
                  <a:lnTo>
                    <a:pt x="116" y="445"/>
                  </a:lnTo>
                  <a:lnTo>
                    <a:pt x="111" y="451"/>
                  </a:lnTo>
                  <a:lnTo>
                    <a:pt x="111" y="456"/>
                  </a:lnTo>
                  <a:lnTo>
                    <a:pt x="116" y="461"/>
                  </a:lnTo>
                  <a:lnTo>
                    <a:pt x="116" y="461"/>
                  </a:lnTo>
                  <a:lnTo>
                    <a:pt x="126" y="461"/>
                  </a:lnTo>
                  <a:lnTo>
                    <a:pt x="126" y="461"/>
                  </a:lnTo>
                  <a:lnTo>
                    <a:pt x="131" y="456"/>
                  </a:lnTo>
                  <a:lnTo>
                    <a:pt x="142" y="445"/>
                  </a:lnTo>
                  <a:lnTo>
                    <a:pt x="142" y="440"/>
                  </a:lnTo>
                  <a:lnTo>
                    <a:pt x="147" y="440"/>
                  </a:lnTo>
                  <a:lnTo>
                    <a:pt x="147" y="440"/>
                  </a:lnTo>
                  <a:lnTo>
                    <a:pt x="152" y="435"/>
                  </a:lnTo>
                  <a:lnTo>
                    <a:pt x="157" y="435"/>
                  </a:lnTo>
                  <a:lnTo>
                    <a:pt x="157" y="425"/>
                  </a:lnTo>
                  <a:lnTo>
                    <a:pt x="157" y="425"/>
                  </a:lnTo>
                  <a:lnTo>
                    <a:pt x="162" y="425"/>
                  </a:lnTo>
                  <a:lnTo>
                    <a:pt x="167" y="425"/>
                  </a:lnTo>
                  <a:lnTo>
                    <a:pt x="172" y="420"/>
                  </a:lnTo>
                  <a:lnTo>
                    <a:pt x="177" y="415"/>
                  </a:lnTo>
                  <a:lnTo>
                    <a:pt x="177" y="410"/>
                  </a:lnTo>
                  <a:lnTo>
                    <a:pt x="177" y="410"/>
                  </a:lnTo>
                  <a:lnTo>
                    <a:pt x="177" y="405"/>
                  </a:lnTo>
                  <a:lnTo>
                    <a:pt x="177" y="405"/>
                  </a:lnTo>
                  <a:lnTo>
                    <a:pt x="182" y="395"/>
                  </a:lnTo>
                  <a:lnTo>
                    <a:pt x="167" y="395"/>
                  </a:lnTo>
                  <a:lnTo>
                    <a:pt x="167" y="395"/>
                  </a:lnTo>
                  <a:lnTo>
                    <a:pt x="162" y="390"/>
                  </a:lnTo>
                  <a:lnTo>
                    <a:pt x="157" y="395"/>
                  </a:lnTo>
                  <a:lnTo>
                    <a:pt x="152" y="400"/>
                  </a:lnTo>
                  <a:lnTo>
                    <a:pt x="147" y="395"/>
                  </a:lnTo>
                  <a:lnTo>
                    <a:pt x="147" y="400"/>
                  </a:lnTo>
                  <a:lnTo>
                    <a:pt x="142" y="400"/>
                  </a:lnTo>
                  <a:lnTo>
                    <a:pt x="142" y="400"/>
                  </a:lnTo>
                  <a:lnTo>
                    <a:pt x="142" y="400"/>
                  </a:lnTo>
                  <a:lnTo>
                    <a:pt x="136" y="400"/>
                  </a:lnTo>
                  <a:lnTo>
                    <a:pt x="136" y="395"/>
                  </a:lnTo>
                  <a:lnTo>
                    <a:pt x="136" y="395"/>
                  </a:lnTo>
                  <a:lnTo>
                    <a:pt x="131" y="390"/>
                  </a:lnTo>
                  <a:lnTo>
                    <a:pt x="131" y="390"/>
                  </a:lnTo>
                  <a:lnTo>
                    <a:pt x="126" y="390"/>
                  </a:lnTo>
                  <a:lnTo>
                    <a:pt x="126" y="390"/>
                  </a:lnTo>
                  <a:lnTo>
                    <a:pt x="121" y="385"/>
                  </a:lnTo>
                  <a:lnTo>
                    <a:pt x="121" y="385"/>
                  </a:lnTo>
                  <a:lnTo>
                    <a:pt x="116" y="390"/>
                  </a:lnTo>
                  <a:lnTo>
                    <a:pt x="111" y="390"/>
                  </a:lnTo>
                  <a:lnTo>
                    <a:pt x="111" y="385"/>
                  </a:lnTo>
                  <a:lnTo>
                    <a:pt x="116" y="385"/>
                  </a:lnTo>
                  <a:lnTo>
                    <a:pt x="116" y="380"/>
                  </a:lnTo>
                  <a:lnTo>
                    <a:pt x="116" y="380"/>
                  </a:lnTo>
                  <a:lnTo>
                    <a:pt x="111" y="380"/>
                  </a:lnTo>
                  <a:lnTo>
                    <a:pt x="101" y="380"/>
                  </a:lnTo>
                  <a:lnTo>
                    <a:pt x="101" y="380"/>
                  </a:lnTo>
                  <a:lnTo>
                    <a:pt x="106" y="375"/>
                  </a:lnTo>
                  <a:lnTo>
                    <a:pt x="111" y="370"/>
                  </a:lnTo>
                  <a:lnTo>
                    <a:pt x="106" y="370"/>
                  </a:lnTo>
                  <a:lnTo>
                    <a:pt x="106" y="370"/>
                  </a:lnTo>
                  <a:lnTo>
                    <a:pt x="106" y="364"/>
                  </a:lnTo>
                  <a:lnTo>
                    <a:pt x="106" y="359"/>
                  </a:lnTo>
                  <a:lnTo>
                    <a:pt x="106" y="359"/>
                  </a:lnTo>
                  <a:lnTo>
                    <a:pt x="106" y="354"/>
                  </a:lnTo>
                  <a:lnTo>
                    <a:pt x="106" y="354"/>
                  </a:lnTo>
                  <a:lnTo>
                    <a:pt x="106" y="349"/>
                  </a:lnTo>
                  <a:lnTo>
                    <a:pt x="106" y="349"/>
                  </a:lnTo>
                  <a:lnTo>
                    <a:pt x="101" y="349"/>
                  </a:lnTo>
                  <a:lnTo>
                    <a:pt x="101" y="349"/>
                  </a:lnTo>
                  <a:lnTo>
                    <a:pt x="96" y="354"/>
                  </a:lnTo>
                  <a:lnTo>
                    <a:pt x="96" y="349"/>
                  </a:lnTo>
                  <a:lnTo>
                    <a:pt x="101" y="344"/>
                  </a:lnTo>
                  <a:lnTo>
                    <a:pt x="106" y="344"/>
                  </a:lnTo>
                  <a:lnTo>
                    <a:pt x="106" y="339"/>
                  </a:lnTo>
                  <a:lnTo>
                    <a:pt x="106" y="334"/>
                  </a:lnTo>
                  <a:lnTo>
                    <a:pt x="106" y="329"/>
                  </a:lnTo>
                  <a:lnTo>
                    <a:pt x="106" y="324"/>
                  </a:lnTo>
                  <a:lnTo>
                    <a:pt x="106" y="314"/>
                  </a:lnTo>
                  <a:lnTo>
                    <a:pt x="106" y="294"/>
                  </a:lnTo>
                  <a:lnTo>
                    <a:pt x="106" y="294"/>
                  </a:lnTo>
                  <a:moveTo>
                    <a:pt x="76" y="461"/>
                  </a:moveTo>
                  <a:lnTo>
                    <a:pt x="76" y="461"/>
                  </a:lnTo>
                  <a:lnTo>
                    <a:pt x="71" y="456"/>
                  </a:lnTo>
                  <a:lnTo>
                    <a:pt x="66" y="451"/>
                  </a:lnTo>
                  <a:lnTo>
                    <a:pt x="55" y="451"/>
                  </a:lnTo>
                  <a:lnTo>
                    <a:pt x="50" y="456"/>
                  </a:lnTo>
                  <a:lnTo>
                    <a:pt x="40" y="466"/>
                  </a:lnTo>
                  <a:lnTo>
                    <a:pt x="45" y="466"/>
                  </a:lnTo>
                  <a:lnTo>
                    <a:pt x="50" y="471"/>
                  </a:lnTo>
                  <a:lnTo>
                    <a:pt x="50" y="476"/>
                  </a:lnTo>
                  <a:lnTo>
                    <a:pt x="55" y="476"/>
                  </a:lnTo>
                  <a:lnTo>
                    <a:pt x="55" y="481"/>
                  </a:lnTo>
                  <a:lnTo>
                    <a:pt x="60" y="486"/>
                  </a:lnTo>
                  <a:lnTo>
                    <a:pt x="66" y="486"/>
                  </a:lnTo>
                  <a:lnTo>
                    <a:pt x="71" y="481"/>
                  </a:lnTo>
                  <a:lnTo>
                    <a:pt x="76" y="476"/>
                  </a:lnTo>
                  <a:lnTo>
                    <a:pt x="76" y="466"/>
                  </a:lnTo>
                  <a:lnTo>
                    <a:pt x="71" y="466"/>
                  </a:lnTo>
                  <a:lnTo>
                    <a:pt x="71" y="461"/>
                  </a:lnTo>
                  <a:lnTo>
                    <a:pt x="76" y="461"/>
                  </a:lnTo>
                  <a:moveTo>
                    <a:pt x="126" y="375"/>
                  </a:moveTo>
                  <a:lnTo>
                    <a:pt x="126" y="375"/>
                  </a:lnTo>
                  <a:lnTo>
                    <a:pt x="121" y="380"/>
                  </a:lnTo>
                  <a:lnTo>
                    <a:pt x="121" y="380"/>
                  </a:lnTo>
                  <a:lnTo>
                    <a:pt x="126" y="385"/>
                  </a:lnTo>
                  <a:lnTo>
                    <a:pt x="131" y="390"/>
                  </a:lnTo>
                  <a:lnTo>
                    <a:pt x="136" y="385"/>
                  </a:lnTo>
                  <a:lnTo>
                    <a:pt x="136" y="380"/>
                  </a:lnTo>
                  <a:lnTo>
                    <a:pt x="131" y="375"/>
                  </a:lnTo>
                  <a:lnTo>
                    <a:pt x="126" y="375"/>
                  </a:lnTo>
                  <a:moveTo>
                    <a:pt x="116" y="370"/>
                  </a:moveTo>
                  <a:lnTo>
                    <a:pt x="116" y="370"/>
                  </a:lnTo>
                  <a:lnTo>
                    <a:pt x="116" y="370"/>
                  </a:lnTo>
                  <a:lnTo>
                    <a:pt x="116" y="370"/>
                  </a:lnTo>
                  <a:lnTo>
                    <a:pt x="111" y="375"/>
                  </a:lnTo>
                  <a:lnTo>
                    <a:pt x="116" y="375"/>
                  </a:lnTo>
                  <a:lnTo>
                    <a:pt x="121" y="375"/>
                  </a:lnTo>
                  <a:lnTo>
                    <a:pt x="121" y="370"/>
                  </a:lnTo>
                  <a:lnTo>
                    <a:pt x="126" y="370"/>
                  </a:lnTo>
                  <a:lnTo>
                    <a:pt x="126" y="370"/>
                  </a:lnTo>
                  <a:lnTo>
                    <a:pt x="126" y="364"/>
                  </a:lnTo>
                  <a:lnTo>
                    <a:pt x="126" y="359"/>
                  </a:lnTo>
                  <a:lnTo>
                    <a:pt x="126" y="354"/>
                  </a:lnTo>
                  <a:lnTo>
                    <a:pt x="126" y="349"/>
                  </a:lnTo>
                  <a:lnTo>
                    <a:pt x="126" y="339"/>
                  </a:lnTo>
                  <a:lnTo>
                    <a:pt x="131" y="329"/>
                  </a:lnTo>
                  <a:lnTo>
                    <a:pt x="131" y="324"/>
                  </a:lnTo>
                  <a:lnTo>
                    <a:pt x="131" y="324"/>
                  </a:lnTo>
                  <a:lnTo>
                    <a:pt x="131" y="319"/>
                  </a:lnTo>
                  <a:lnTo>
                    <a:pt x="131" y="319"/>
                  </a:lnTo>
                  <a:lnTo>
                    <a:pt x="126" y="319"/>
                  </a:lnTo>
                  <a:lnTo>
                    <a:pt x="131" y="324"/>
                  </a:lnTo>
                  <a:lnTo>
                    <a:pt x="131" y="324"/>
                  </a:lnTo>
                  <a:lnTo>
                    <a:pt x="126" y="324"/>
                  </a:lnTo>
                  <a:lnTo>
                    <a:pt x="126" y="324"/>
                  </a:lnTo>
                  <a:lnTo>
                    <a:pt x="121" y="324"/>
                  </a:lnTo>
                  <a:lnTo>
                    <a:pt x="126" y="329"/>
                  </a:lnTo>
                  <a:lnTo>
                    <a:pt x="126" y="329"/>
                  </a:lnTo>
                  <a:lnTo>
                    <a:pt x="126" y="334"/>
                  </a:lnTo>
                  <a:lnTo>
                    <a:pt x="126" y="334"/>
                  </a:lnTo>
                  <a:lnTo>
                    <a:pt x="121" y="334"/>
                  </a:lnTo>
                  <a:lnTo>
                    <a:pt x="116" y="334"/>
                  </a:lnTo>
                  <a:lnTo>
                    <a:pt x="116" y="339"/>
                  </a:lnTo>
                  <a:lnTo>
                    <a:pt x="116" y="359"/>
                  </a:lnTo>
                  <a:lnTo>
                    <a:pt x="111" y="364"/>
                  </a:lnTo>
                  <a:lnTo>
                    <a:pt x="116" y="370"/>
                  </a:lnTo>
                  <a:moveTo>
                    <a:pt x="136" y="319"/>
                  </a:moveTo>
                  <a:lnTo>
                    <a:pt x="136" y="319"/>
                  </a:lnTo>
                  <a:lnTo>
                    <a:pt x="136" y="314"/>
                  </a:lnTo>
                  <a:lnTo>
                    <a:pt x="142" y="304"/>
                  </a:lnTo>
                  <a:lnTo>
                    <a:pt x="136" y="299"/>
                  </a:lnTo>
                  <a:lnTo>
                    <a:pt x="136" y="299"/>
                  </a:lnTo>
                  <a:lnTo>
                    <a:pt x="136" y="304"/>
                  </a:lnTo>
                  <a:lnTo>
                    <a:pt x="136" y="304"/>
                  </a:lnTo>
                  <a:lnTo>
                    <a:pt x="136" y="304"/>
                  </a:lnTo>
                  <a:lnTo>
                    <a:pt x="136" y="304"/>
                  </a:lnTo>
                  <a:lnTo>
                    <a:pt x="136" y="304"/>
                  </a:lnTo>
                  <a:lnTo>
                    <a:pt x="131" y="309"/>
                  </a:lnTo>
                  <a:lnTo>
                    <a:pt x="131" y="314"/>
                  </a:lnTo>
                  <a:lnTo>
                    <a:pt x="131" y="319"/>
                  </a:lnTo>
                  <a:lnTo>
                    <a:pt x="136" y="319"/>
                  </a:lnTo>
                  <a:moveTo>
                    <a:pt x="25" y="451"/>
                  </a:moveTo>
                  <a:lnTo>
                    <a:pt x="25" y="451"/>
                  </a:lnTo>
                  <a:lnTo>
                    <a:pt x="35" y="451"/>
                  </a:lnTo>
                  <a:lnTo>
                    <a:pt x="35" y="451"/>
                  </a:lnTo>
                  <a:lnTo>
                    <a:pt x="35" y="445"/>
                  </a:lnTo>
                  <a:lnTo>
                    <a:pt x="30" y="445"/>
                  </a:lnTo>
                  <a:lnTo>
                    <a:pt x="30" y="445"/>
                  </a:lnTo>
                  <a:lnTo>
                    <a:pt x="25" y="445"/>
                  </a:lnTo>
                  <a:lnTo>
                    <a:pt x="20" y="445"/>
                  </a:lnTo>
                  <a:lnTo>
                    <a:pt x="20" y="451"/>
                  </a:lnTo>
                  <a:lnTo>
                    <a:pt x="20" y="451"/>
                  </a:lnTo>
                  <a:lnTo>
                    <a:pt x="25" y="45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4" name="Freeform 198"/>
            <p:cNvSpPr>
              <a:spLocks noEditPoints="1"/>
            </p:cNvSpPr>
            <p:nvPr/>
          </p:nvSpPr>
          <p:spPr bwMode="auto">
            <a:xfrm>
              <a:off x="3997326" y="1897063"/>
              <a:ext cx="642938" cy="674688"/>
            </a:xfrm>
            <a:custGeom>
              <a:avLst/>
              <a:gdLst>
                <a:gd name="T0" fmla="*/ 380 w 405"/>
                <a:gd name="T1" fmla="*/ 177 h 425"/>
                <a:gd name="T2" fmla="*/ 375 w 405"/>
                <a:gd name="T3" fmla="*/ 126 h 425"/>
                <a:gd name="T4" fmla="*/ 375 w 405"/>
                <a:gd name="T5" fmla="*/ 91 h 425"/>
                <a:gd name="T6" fmla="*/ 405 w 405"/>
                <a:gd name="T7" fmla="*/ 61 h 425"/>
                <a:gd name="T8" fmla="*/ 354 w 405"/>
                <a:gd name="T9" fmla="*/ 30 h 425"/>
                <a:gd name="T10" fmla="*/ 268 w 405"/>
                <a:gd name="T11" fmla="*/ 45 h 425"/>
                <a:gd name="T12" fmla="*/ 289 w 405"/>
                <a:gd name="T13" fmla="*/ 56 h 425"/>
                <a:gd name="T14" fmla="*/ 268 w 405"/>
                <a:gd name="T15" fmla="*/ 81 h 425"/>
                <a:gd name="T16" fmla="*/ 258 w 405"/>
                <a:gd name="T17" fmla="*/ 86 h 425"/>
                <a:gd name="T18" fmla="*/ 233 w 405"/>
                <a:gd name="T19" fmla="*/ 121 h 425"/>
                <a:gd name="T20" fmla="*/ 233 w 405"/>
                <a:gd name="T21" fmla="*/ 152 h 425"/>
                <a:gd name="T22" fmla="*/ 233 w 405"/>
                <a:gd name="T23" fmla="*/ 187 h 425"/>
                <a:gd name="T24" fmla="*/ 197 w 405"/>
                <a:gd name="T25" fmla="*/ 233 h 425"/>
                <a:gd name="T26" fmla="*/ 203 w 405"/>
                <a:gd name="T27" fmla="*/ 243 h 425"/>
                <a:gd name="T28" fmla="*/ 203 w 405"/>
                <a:gd name="T29" fmla="*/ 278 h 425"/>
                <a:gd name="T30" fmla="*/ 208 w 405"/>
                <a:gd name="T31" fmla="*/ 309 h 425"/>
                <a:gd name="T32" fmla="*/ 167 w 405"/>
                <a:gd name="T33" fmla="*/ 400 h 425"/>
                <a:gd name="T34" fmla="*/ 218 w 405"/>
                <a:gd name="T35" fmla="*/ 405 h 425"/>
                <a:gd name="T36" fmla="*/ 223 w 405"/>
                <a:gd name="T37" fmla="*/ 364 h 425"/>
                <a:gd name="T38" fmla="*/ 233 w 405"/>
                <a:gd name="T39" fmla="*/ 314 h 425"/>
                <a:gd name="T40" fmla="*/ 248 w 405"/>
                <a:gd name="T41" fmla="*/ 253 h 425"/>
                <a:gd name="T42" fmla="*/ 248 w 405"/>
                <a:gd name="T43" fmla="*/ 212 h 425"/>
                <a:gd name="T44" fmla="*/ 314 w 405"/>
                <a:gd name="T45" fmla="*/ 157 h 425"/>
                <a:gd name="T46" fmla="*/ 263 w 405"/>
                <a:gd name="T47" fmla="*/ 223 h 425"/>
                <a:gd name="T48" fmla="*/ 284 w 405"/>
                <a:gd name="T49" fmla="*/ 268 h 425"/>
                <a:gd name="T50" fmla="*/ 299 w 405"/>
                <a:gd name="T51" fmla="*/ 218 h 425"/>
                <a:gd name="T52" fmla="*/ 334 w 405"/>
                <a:gd name="T53" fmla="*/ 243 h 425"/>
                <a:gd name="T54" fmla="*/ 339 w 405"/>
                <a:gd name="T55" fmla="*/ 202 h 425"/>
                <a:gd name="T56" fmla="*/ 354 w 405"/>
                <a:gd name="T57" fmla="*/ 187 h 425"/>
                <a:gd name="T58" fmla="*/ 354 w 405"/>
                <a:gd name="T59" fmla="*/ 212 h 425"/>
                <a:gd name="T60" fmla="*/ 40 w 405"/>
                <a:gd name="T61" fmla="*/ 40 h 425"/>
                <a:gd name="T62" fmla="*/ 127 w 405"/>
                <a:gd name="T63" fmla="*/ 71 h 425"/>
                <a:gd name="T64" fmla="*/ 167 w 405"/>
                <a:gd name="T65" fmla="*/ 248 h 425"/>
                <a:gd name="T66" fmla="*/ 157 w 405"/>
                <a:gd name="T67" fmla="*/ 202 h 425"/>
                <a:gd name="T68" fmla="*/ 142 w 405"/>
                <a:gd name="T69" fmla="*/ 273 h 425"/>
                <a:gd name="T70" fmla="*/ 127 w 405"/>
                <a:gd name="T71" fmla="*/ 187 h 425"/>
                <a:gd name="T72" fmla="*/ 203 w 405"/>
                <a:gd name="T73" fmla="*/ 167 h 425"/>
                <a:gd name="T74" fmla="*/ 137 w 405"/>
                <a:gd name="T75" fmla="*/ 299 h 425"/>
                <a:gd name="T76" fmla="*/ 127 w 405"/>
                <a:gd name="T77" fmla="*/ 228 h 425"/>
                <a:gd name="T78" fmla="*/ 91 w 405"/>
                <a:gd name="T79" fmla="*/ 243 h 425"/>
                <a:gd name="T80" fmla="*/ 61 w 405"/>
                <a:gd name="T81" fmla="*/ 288 h 425"/>
                <a:gd name="T82" fmla="*/ 86 w 405"/>
                <a:gd name="T83" fmla="*/ 293 h 425"/>
                <a:gd name="T84" fmla="*/ 116 w 405"/>
                <a:gd name="T85" fmla="*/ 319 h 425"/>
                <a:gd name="T86" fmla="*/ 111 w 405"/>
                <a:gd name="T87" fmla="*/ 30 h 425"/>
                <a:gd name="T88" fmla="*/ 162 w 405"/>
                <a:gd name="T89" fmla="*/ 61 h 425"/>
                <a:gd name="T90" fmla="*/ 127 w 405"/>
                <a:gd name="T91" fmla="*/ 96 h 425"/>
                <a:gd name="T92" fmla="*/ 121 w 405"/>
                <a:gd name="T93" fmla="*/ 111 h 425"/>
                <a:gd name="T94" fmla="*/ 116 w 405"/>
                <a:gd name="T95" fmla="*/ 131 h 425"/>
                <a:gd name="T96" fmla="*/ 177 w 405"/>
                <a:gd name="T97" fmla="*/ 111 h 425"/>
                <a:gd name="T98" fmla="*/ 197 w 405"/>
                <a:gd name="T99" fmla="*/ 106 h 425"/>
                <a:gd name="T100" fmla="*/ 218 w 405"/>
                <a:gd name="T101" fmla="*/ 86 h 425"/>
                <a:gd name="T102" fmla="*/ 197 w 405"/>
                <a:gd name="T103" fmla="*/ 61 h 425"/>
                <a:gd name="T104" fmla="*/ 218 w 405"/>
                <a:gd name="T105" fmla="*/ 157 h 425"/>
                <a:gd name="T106" fmla="*/ 243 w 405"/>
                <a:gd name="T107" fmla="*/ 334 h 425"/>
                <a:gd name="T108" fmla="*/ 289 w 405"/>
                <a:gd name="T109" fmla="*/ 390 h 425"/>
                <a:gd name="T110" fmla="*/ 284 w 405"/>
                <a:gd name="T111" fmla="*/ 319 h 425"/>
                <a:gd name="T112" fmla="*/ 238 w 405"/>
                <a:gd name="T113" fmla="*/ 96 h 425"/>
                <a:gd name="T114" fmla="*/ 304 w 405"/>
                <a:gd name="T115" fmla="*/ 258 h 425"/>
                <a:gd name="T116" fmla="*/ 314 w 405"/>
                <a:gd name="T117" fmla="*/ 309 h 425"/>
                <a:gd name="T118" fmla="*/ 66 w 405"/>
                <a:gd name="T119" fmla="*/ 35 h 425"/>
                <a:gd name="T120" fmla="*/ 66 w 405"/>
                <a:gd name="T121" fmla="*/ 1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5" h="425">
                  <a:moveTo>
                    <a:pt x="390" y="238"/>
                  </a:moveTo>
                  <a:lnTo>
                    <a:pt x="390" y="238"/>
                  </a:lnTo>
                  <a:lnTo>
                    <a:pt x="390" y="233"/>
                  </a:lnTo>
                  <a:lnTo>
                    <a:pt x="390" y="233"/>
                  </a:lnTo>
                  <a:lnTo>
                    <a:pt x="390" y="233"/>
                  </a:lnTo>
                  <a:lnTo>
                    <a:pt x="390" y="228"/>
                  </a:lnTo>
                  <a:lnTo>
                    <a:pt x="390" y="228"/>
                  </a:lnTo>
                  <a:lnTo>
                    <a:pt x="390" y="223"/>
                  </a:lnTo>
                  <a:lnTo>
                    <a:pt x="390" y="223"/>
                  </a:lnTo>
                  <a:lnTo>
                    <a:pt x="390" y="223"/>
                  </a:lnTo>
                  <a:lnTo>
                    <a:pt x="390" y="223"/>
                  </a:lnTo>
                  <a:lnTo>
                    <a:pt x="390" y="207"/>
                  </a:lnTo>
                  <a:lnTo>
                    <a:pt x="390" y="202"/>
                  </a:lnTo>
                  <a:lnTo>
                    <a:pt x="390" y="202"/>
                  </a:lnTo>
                  <a:lnTo>
                    <a:pt x="390" y="202"/>
                  </a:lnTo>
                  <a:lnTo>
                    <a:pt x="385" y="192"/>
                  </a:lnTo>
                  <a:lnTo>
                    <a:pt x="380" y="177"/>
                  </a:lnTo>
                  <a:lnTo>
                    <a:pt x="380" y="167"/>
                  </a:lnTo>
                  <a:lnTo>
                    <a:pt x="380" y="162"/>
                  </a:lnTo>
                  <a:lnTo>
                    <a:pt x="380" y="162"/>
                  </a:lnTo>
                  <a:lnTo>
                    <a:pt x="380" y="157"/>
                  </a:lnTo>
                  <a:lnTo>
                    <a:pt x="380" y="152"/>
                  </a:lnTo>
                  <a:lnTo>
                    <a:pt x="380" y="152"/>
                  </a:lnTo>
                  <a:lnTo>
                    <a:pt x="380" y="152"/>
                  </a:lnTo>
                  <a:lnTo>
                    <a:pt x="380" y="147"/>
                  </a:lnTo>
                  <a:lnTo>
                    <a:pt x="385" y="147"/>
                  </a:lnTo>
                  <a:lnTo>
                    <a:pt x="385" y="142"/>
                  </a:lnTo>
                  <a:lnTo>
                    <a:pt x="385" y="142"/>
                  </a:lnTo>
                  <a:lnTo>
                    <a:pt x="385" y="142"/>
                  </a:lnTo>
                  <a:lnTo>
                    <a:pt x="385" y="137"/>
                  </a:lnTo>
                  <a:lnTo>
                    <a:pt x="385" y="137"/>
                  </a:lnTo>
                  <a:lnTo>
                    <a:pt x="385" y="131"/>
                  </a:lnTo>
                  <a:lnTo>
                    <a:pt x="380" y="131"/>
                  </a:lnTo>
                  <a:lnTo>
                    <a:pt x="375" y="126"/>
                  </a:lnTo>
                  <a:lnTo>
                    <a:pt x="375" y="131"/>
                  </a:lnTo>
                  <a:lnTo>
                    <a:pt x="365" y="131"/>
                  </a:lnTo>
                  <a:lnTo>
                    <a:pt x="365" y="131"/>
                  </a:lnTo>
                  <a:lnTo>
                    <a:pt x="365" y="131"/>
                  </a:lnTo>
                  <a:lnTo>
                    <a:pt x="365" y="126"/>
                  </a:lnTo>
                  <a:lnTo>
                    <a:pt x="365" y="126"/>
                  </a:lnTo>
                  <a:lnTo>
                    <a:pt x="365" y="126"/>
                  </a:lnTo>
                  <a:lnTo>
                    <a:pt x="365" y="121"/>
                  </a:lnTo>
                  <a:lnTo>
                    <a:pt x="354" y="116"/>
                  </a:lnTo>
                  <a:lnTo>
                    <a:pt x="354" y="116"/>
                  </a:lnTo>
                  <a:lnTo>
                    <a:pt x="359" y="111"/>
                  </a:lnTo>
                  <a:lnTo>
                    <a:pt x="359" y="106"/>
                  </a:lnTo>
                  <a:lnTo>
                    <a:pt x="365" y="106"/>
                  </a:lnTo>
                  <a:lnTo>
                    <a:pt x="370" y="101"/>
                  </a:lnTo>
                  <a:lnTo>
                    <a:pt x="375" y="96"/>
                  </a:lnTo>
                  <a:lnTo>
                    <a:pt x="375" y="91"/>
                  </a:lnTo>
                  <a:lnTo>
                    <a:pt x="375" y="91"/>
                  </a:lnTo>
                  <a:lnTo>
                    <a:pt x="380" y="91"/>
                  </a:lnTo>
                  <a:lnTo>
                    <a:pt x="385" y="91"/>
                  </a:lnTo>
                  <a:lnTo>
                    <a:pt x="390" y="86"/>
                  </a:lnTo>
                  <a:lnTo>
                    <a:pt x="390" y="86"/>
                  </a:lnTo>
                  <a:lnTo>
                    <a:pt x="385" y="81"/>
                  </a:lnTo>
                  <a:lnTo>
                    <a:pt x="385" y="81"/>
                  </a:lnTo>
                  <a:lnTo>
                    <a:pt x="390" y="71"/>
                  </a:lnTo>
                  <a:lnTo>
                    <a:pt x="390" y="71"/>
                  </a:lnTo>
                  <a:lnTo>
                    <a:pt x="390" y="71"/>
                  </a:lnTo>
                  <a:lnTo>
                    <a:pt x="390" y="66"/>
                  </a:lnTo>
                  <a:lnTo>
                    <a:pt x="385" y="66"/>
                  </a:lnTo>
                  <a:lnTo>
                    <a:pt x="385" y="66"/>
                  </a:lnTo>
                  <a:lnTo>
                    <a:pt x="385" y="66"/>
                  </a:lnTo>
                  <a:lnTo>
                    <a:pt x="385" y="66"/>
                  </a:lnTo>
                  <a:lnTo>
                    <a:pt x="400" y="56"/>
                  </a:lnTo>
                  <a:lnTo>
                    <a:pt x="405" y="61"/>
                  </a:lnTo>
                  <a:lnTo>
                    <a:pt x="405" y="61"/>
                  </a:lnTo>
                  <a:lnTo>
                    <a:pt x="405" y="61"/>
                  </a:lnTo>
                  <a:lnTo>
                    <a:pt x="405" y="50"/>
                  </a:lnTo>
                  <a:lnTo>
                    <a:pt x="400" y="45"/>
                  </a:lnTo>
                  <a:lnTo>
                    <a:pt x="400" y="45"/>
                  </a:lnTo>
                  <a:lnTo>
                    <a:pt x="395" y="45"/>
                  </a:lnTo>
                  <a:lnTo>
                    <a:pt x="395" y="40"/>
                  </a:lnTo>
                  <a:lnTo>
                    <a:pt x="400" y="40"/>
                  </a:lnTo>
                  <a:lnTo>
                    <a:pt x="400" y="35"/>
                  </a:lnTo>
                  <a:lnTo>
                    <a:pt x="395" y="35"/>
                  </a:lnTo>
                  <a:lnTo>
                    <a:pt x="390" y="35"/>
                  </a:lnTo>
                  <a:lnTo>
                    <a:pt x="385" y="35"/>
                  </a:lnTo>
                  <a:lnTo>
                    <a:pt x="385" y="35"/>
                  </a:lnTo>
                  <a:lnTo>
                    <a:pt x="375" y="35"/>
                  </a:lnTo>
                  <a:lnTo>
                    <a:pt x="375" y="35"/>
                  </a:lnTo>
                  <a:lnTo>
                    <a:pt x="370" y="30"/>
                  </a:lnTo>
                  <a:lnTo>
                    <a:pt x="359" y="30"/>
                  </a:lnTo>
                  <a:lnTo>
                    <a:pt x="354" y="30"/>
                  </a:lnTo>
                  <a:lnTo>
                    <a:pt x="354" y="30"/>
                  </a:lnTo>
                  <a:lnTo>
                    <a:pt x="349" y="30"/>
                  </a:lnTo>
                  <a:lnTo>
                    <a:pt x="349" y="30"/>
                  </a:lnTo>
                  <a:lnTo>
                    <a:pt x="339" y="30"/>
                  </a:lnTo>
                  <a:lnTo>
                    <a:pt x="329" y="30"/>
                  </a:lnTo>
                  <a:lnTo>
                    <a:pt x="329" y="35"/>
                  </a:lnTo>
                  <a:lnTo>
                    <a:pt x="324" y="40"/>
                  </a:lnTo>
                  <a:lnTo>
                    <a:pt x="319" y="40"/>
                  </a:lnTo>
                  <a:lnTo>
                    <a:pt x="309" y="40"/>
                  </a:lnTo>
                  <a:lnTo>
                    <a:pt x="304" y="35"/>
                  </a:lnTo>
                  <a:lnTo>
                    <a:pt x="284" y="30"/>
                  </a:lnTo>
                  <a:lnTo>
                    <a:pt x="284" y="30"/>
                  </a:lnTo>
                  <a:lnTo>
                    <a:pt x="284" y="30"/>
                  </a:lnTo>
                  <a:lnTo>
                    <a:pt x="284" y="30"/>
                  </a:lnTo>
                  <a:lnTo>
                    <a:pt x="273" y="35"/>
                  </a:lnTo>
                  <a:lnTo>
                    <a:pt x="273" y="40"/>
                  </a:lnTo>
                  <a:lnTo>
                    <a:pt x="268" y="45"/>
                  </a:lnTo>
                  <a:lnTo>
                    <a:pt x="268" y="50"/>
                  </a:lnTo>
                  <a:lnTo>
                    <a:pt x="268" y="50"/>
                  </a:lnTo>
                  <a:lnTo>
                    <a:pt x="268" y="50"/>
                  </a:lnTo>
                  <a:lnTo>
                    <a:pt x="263" y="56"/>
                  </a:lnTo>
                  <a:lnTo>
                    <a:pt x="263" y="56"/>
                  </a:lnTo>
                  <a:lnTo>
                    <a:pt x="263" y="56"/>
                  </a:lnTo>
                  <a:lnTo>
                    <a:pt x="263" y="56"/>
                  </a:lnTo>
                  <a:lnTo>
                    <a:pt x="263" y="56"/>
                  </a:lnTo>
                  <a:lnTo>
                    <a:pt x="268" y="61"/>
                  </a:lnTo>
                  <a:lnTo>
                    <a:pt x="268" y="61"/>
                  </a:lnTo>
                  <a:lnTo>
                    <a:pt x="273" y="61"/>
                  </a:lnTo>
                  <a:lnTo>
                    <a:pt x="273" y="61"/>
                  </a:lnTo>
                  <a:lnTo>
                    <a:pt x="278" y="56"/>
                  </a:lnTo>
                  <a:lnTo>
                    <a:pt x="278" y="56"/>
                  </a:lnTo>
                  <a:lnTo>
                    <a:pt x="284" y="56"/>
                  </a:lnTo>
                  <a:lnTo>
                    <a:pt x="284" y="56"/>
                  </a:lnTo>
                  <a:lnTo>
                    <a:pt x="289" y="56"/>
                  </a:lnTo>
                  <a:lnTo>
                    <a:pt x="294" y="50"/>
                  </a:lnTo>
                  <a:lnTo>
                    <a:pt x="289" y="56"/>
                  </a:lnTo>
                  <a:lnTo>
                    <a:pt x="289" y="56"/>
                  </a:lnTo>
                  <a:lnTo>
                    <a:pt x="284" y="61"/>
                  </a:lnTo>
                  <a:lnTo>
                    <a:pt x="273" y="66"/>
                  </a:lnTo>
                  <a:lnTo>
                    <a:pt x="273" y="66"/>
                  </a:lnTo>
                  <a:lnTo>
                    <a:pt x="268" y="66"/>
                  </a:lnTo>
                  <a:lnTo>
                    <a:pt x="263" y="61"/>
                  </a:lnTo>
                  <a:lnTo>
                    <a:pt x="263" y="61"/>
                  </a:lnTo>
                  <a:lnTo>
                    <a:pt x="258" y="61"/>
                  </a:lnTo>
                  <a:lnTo>
                    <a:pt x="253" y="76"/>
                  </a:lnTo>
                  <a:lnTo>
                    <a:pt x="253" y="81"/>
                  </a:lnTo>
                  <a:lnTo>
                    <a:pt x="258" y="71"/>
                  </a:lnTo>
                  <a:lnTo>
                    <a:pt x="258" y="71"/>
                  </a:lnTo>
                  <a:lnTo>
                    <a:pt x="263" y="71"/>
                  </a:lnTo>
                  <a:lnTo>
                    <a:pt x="263" y="81"/>
                  </a:lnTo>
                  <a:lnTo>
                    <a:pt x="268" y="81"/>
                  </a:lnTo>
                  <a:lnTo>
                    <a:pt x="273" y="81"/>
                  </a:lnTo>
                  <a:lnTo>
                    <a:pt x="289" y="86"/>
                  </a:lnTo>
                  <a:lnTo>
                    <a:pt x="299" y="86"/>
                  </a:lnTo>
                  <a:lnTo>
                    <a:pt x="299" y="81"/>
                  </a:lnTo>
                  <a:lnTo>
                    <a:pt x="304" y="76"/>
                  </a:lnTo>
                  <a:lnTo>
                    <a:pt x="309" y="71"/>
                  </a:lnTo>
                  <a:lnTo>
                    <a:pt x="314" y="66"/>
                  </a:lnTo>
                  <a:lnTo>
                    <a:pt x="314" y="61"/>
                  </a:lnTo>
                  <a:lnTo>
                    <a:pt x="319" y="56"/>
                  </a:lnTo>
                  <a:lnTo>
                    <a:pt x="324" y="56"/>
                  </a:lnTo>
                  <a:lnTo>
                    <a:pt x="319" y="61"/>
                  </a:lnTo>
                  <a:lnTo>
                    <a:pt x="314" y="71"/>
                  </a:lnTo>
                  <a:lnTo>
                    <a:pt x="299" y="86"/>
                  </a:lnTo>
                  <a:lnTo>
                    <a:pt x="294" y="86"/>
                  </a:lnTo>
                  <a:lnTo>
                    <a:pt x="289" y="91"/>
                  </a:lnTo>
                  <a:lnTo>
                    <a:pt x="278" y="86"/>
                  </a:lnTo>
                  <a:lnTo>
                    <a:pt x="258" y="86"/>
                  </a:lnTo>
                  <a:lnTo>
                    <a:pt x="253" y="86"/>
                  </a:lnTo>
                  <a:lnTo>
                    <a:pt x="248" y="91"/>
                  </a:lnTo>
                  <a:lnTo>
                    <a:pt x="248" y="96"/>
                  </a:lnTo>
                  <a:lnTo>
                    <a:pt x="248" y="96"/>
                  </a:lnTo>
                  <a:lnTo>
                    <a:pt x="248" y="96"/>
                  </a:lnTo>
                  <a:lnTo>
                    <a:pt x="243" y="101"/>
                  </a:lnTo>
                  <a:lnTo>
                    <a:pt x="243" y="101"/>
                  </a:lnTo>
                  <a:lnTo>
                    <a:pt x="238" y="111"/>
                  </a:lnTo>
                  <a:lnTo>
                    <a:pt x="243" y="111"/>
                  </a:lnTo>
                  <a:lnTo>
                    <a:pt x="248" y="111"/>
                  </a:lnTo>
                  <a:lnTo>
                    <a:pt x="253" y="111"/>
                  </a:lnTo>
                  <a:lnTo>
                    <a:pt x="253" y="111"/>
                  </a:lnTo>
                  <a:lnTo>
                    <a:pt x="243" y="116"/>
                  </a:lnTo>
                  <a:lnTo>
                    <a:pt x="238" y="116"/>
                  </a:lnTo>
                  <a:lnTo>
                    <a:pt x="238" y="111"/>
                  </a:lnTo>
                  <a:lnTo>
                    <a:pt x="233" y="116"/>
                  </a:lnTo>
                  <a:lnTo>
                    <a:pt x="233" y="121"/>
                  </a:lnTo>
                  <a:lnTo>
                    <a:pt x="228" y="131"/>
                  </a:lnTo>
                  <a:lnTo>
                    <a:pt x="228" y="137"/>
                  </a:lnTo>
                  <a:lnTo>
                    <a:pt x="228" y="142"/>
                  </a:lnTo>
                  <a:lnTo>
                    <a:pt x="228" y="142"/>
                  </a:lnTo>
                  <a:lnTo>
                    <a:pt x="228" y="142"/>
                  </a:lnTo>
                  <a:lnTo>
                    <a:pt x="228" y="142"/>
                  </a:lnTo>
                  <a:lnTo>
                    <a:pt x="233" y="142"/>
                  </a:lnTo>
                  <a:lnTo>
                    <a:pt x="233" y="142"/>
                  </a:lnTo>
                  <a:lnTo>
                    <a:pt x="238" y="137"/>
                  </a:lnTo>
                  <a:lnTo>
                    <a:pt x="243" y="137"/>
                  </a:lnTo>
                  <a:lnTo>
                    <a:pt x="243" y="142"/>
                  </a:lnTo>
                  <a:lnTo>
                    <a:pt x="243" y="142"/>
                  </a:lnTo>
                  <a:lnTo>
                    <a:pt x="243" y="142"/>
                  </a:lnTo>
                  <a:lnTo>
                    <a:pt x="238" y="147"/>
                  </a:lnTo>
                  <a:lnTo>
                    <a:pt x="233" y="147"/>
                  </a:lnTo>
                  <a:lnTo>
                    <a:pt x="233" y="147"/>
                  </a:lnTo>
                  <a:lnTo>
                    <a:pt x="233" y="152"/>
                  </a:lnTo>
                  <a:lnTo>
                    <a:pt x="228" y="157"/>
                  </a:lnTo>
                  <a:lnTo>
                    <a:pt x="228" y="162"/>
                  </a:lnTo>
                  <a:lnTo>
                    <a:pt x="223" y="167"/>
                  </a:lnTo>
                  <a:lnTo>
                    <a:pt x="223" y="177"/>
                  </a:lnTo>
                  <a:lnTo>
                    <a:pt x="228" y="172"/>
                  </a:lnTo>
                  <a:lnTo>
                    <a:pt x="228" y="167"/>
                  </a:lnTo>
                  <a:lnTo>
                    <a:pt x="233" y="162"/>
                  </a:lnTo>
                  <a:lnTo>
                    <a:pt x="238" y="162"/>
                  </a:lnTo>
                  <a:lnTo>
                    <a:pt x="238" y="167"/>
                  </a:lnTo>
                  <a:lnTo>
                    <a:pt x="238" y="167"/>
                  </a:lnTo>
                  <a:lnTo>
                    <a:pt x="228" y="177"/>
                  </a:lnTo>
                  <a:lnTo>
                    <a:pt x="228" y="177"/>
                  </a:lnTo>
                  <a:lnTo>
                    <a:pt x="228" y="182"/>
                  </a:lnTo>
                  <a:lnTo>
                    <a:pt x="228" y="187"/>
                  </a:lnTo>
                  <a:lnTo>
                    <a:pt x="228" y="187"/>
                  </a:lnTo>
                  <a:lnTo>
                    <a:pt x="233" y="187"/>
                  </a:lnTo>
                  <a:lnTo>
                    <a:pt x="233" y="187"/>
                  </a:lnTo>
                  <a:lnTo>
                    <a:pt x="233" y="192"/>
                  </a:lnTo>
                  <a:lnTo>
                    <a:pt x="233" y="192"/>
                  </a:lnTo>
                  <a:lnTo>
                    <a:pt x="233" y="192"/>
                  </a:lnTo>
                  <a:lnTo>
                    <a:pt x="228" y="192"/>
                  </a:lnTo>
                  <a:lnTo>
                    <a:pt x="228" y="192"/>
                  </a:lnTo>
                  <a:lnTo>
                    <a:pt x="228" y="192"/>
                  </a:lnTo>
                  <a:lnTo>
                    <a:pt x="228" y="187"/>
                  </a:lnTo>
                  <a:lnTo>
                    <a:pt x="228" y="187"/>
                  </a:lnTo>
                  <a:lnTo>
                    <a:pt x="228" y="187"/>
                  </a:lnTo>
                  <a:lnTo>
                    <a:pt x="223" y="187"/>
                  </a:lnTo>
                  <a:lnTo>
                    <a:pt x="223" y="187"/>
                  </a:lnTo>
                  <a:lnTo>
                    <a:pt x="223" y="192"/>
                  </a:lnTo>
                  <a:lnTo>
                    <a:pt x="223" y="192"/>
                  </a:lnTo>
                  <a:lnTo>
                    <a:pt x="208" y="207"/>
                  </a:lnTo>
                  <a:lnTo>
                    <a:pt x="203" y="223"/>
                  </a:lnTo>
                  <a:lnTo>
                    <a:pt x="203" y="228"/>
                  </a:lnTo>
                  <a:lnTo>
                    <a:pt x="197" y="233"/>
                  </a:lnTo>
                  <a:lnTo>
                    <a:pt x="197" y="233"/>
                  </a:lnTo>
                  <a:lnTo>
                    <a:pt x="197" y="233"/>
                  </a:lnTo>
                  <a:lnTo>
                    <a:pt x="203" y="238"/>
                  </a:lnTo>
                  <a:lnTo>
                    <a:pt x="203" y="233"/>
                  </a:lnTo>
                  <a:lnTo>
                    <a:pt x="208" y="228"/>
                  </a:lnTo>
                  <a:lnTo>
                    <a:pt x="208" y="223"/>
                  </a:lnTo>
                  <a:lnTo>
                    <a:pt x="213" y="218"/>
                  </a:lnTo>
                  <a:lnTo>
                    <a:pt x="213" y="207"/>
                  </a:lnTo>
                  <a:lnTo>
                    <a:pt x="218" y="207"/>
                  </a:lnTo>
                  <a:lnTo>
                    <a:pt x="218" y="207"/>
                  </a:lnTo>
                  <a:lnTo>
                    <a:pt x="223" y="207"/>
                  </a:lnTo>
                  <a:lnTo>
                    <a:pt x="223" y="207"/>
                  </a:lnTo>
                  <a:lnTo>
                    <a:pt x="223" y="207"/>
                  </a:lnTo>
                  <a:lnTo>
                    <a:pt x="223" y="207"/>
                  </a:lnTo>
                  <a:lnTo>
                    <a:pt x="223" y="212"/>
                  </a:lnTo>
                  <a:lnTo>
                    <a:pt x="223" y="212"/>
                  </a:lnTo>
                  <a:lnTo>
                    <a:pt x="203" y="243"/>
                  </a:lnTo>
                  <a:lnTo>
                    <a:pt x="203" y="243"/>
                  </a:lnTo>
                  <a:lnTo>
                    <a:pt x="203" y="248"/>
                  </a:lnTo>
                  <a:lnTo>
                    <a:pt x="203" y="248"/>
                  </a:lnTo>
                  <a:lnTo>
                    <a:pt x="203" y="248"/>
                  </a:lnTo>
                  <a:lnTo>
                    <a:pt x="208" y="248"/>
                  </a:lnTo>
                  <a:lnTo>
                    <a:pt x="213" y="243"/>
                  </a:lnTo>
                  <a:lnTo>
                    <a:pt x="218" y="238"/>
                  </a:lnTo>
                  <a:lnTo>
                    <a:pt x="223" y="238"/>
                  </a:lnTo>
                  <a:lnTo>
                    <a:pt x="218" y="238"/>
                  </a:lnTo>
                  <a:lnTo>
                    <a:pt x="218" y="243"/>
                  </a:lnTo>
                  <a:lnTo>
                    <a:pt x="213" y="248"/>
                  </a:lnTo>
                  <a:lnTo>
                    <a:pt x="213" y="248"/>
                  </a:lnTo>
                  <a:lnTo>
                    <a:pt x="213" y="253"/>
                  </a:lnTo>
                  <a:lnTo>
                    <a:pt x="203" y="263"/>
                  </a:lnTo>
                  <a:lnTo>
                    <a:pt x="203" y="263"/>
                  </a:lnTo>
                  <a:lnTo>
                    <a:pt x="203" y="273"/>
                  </a:lnTo>
                  <a:lnTo>
                    <a:pt x="203" y="278"/>
                  </a:lnTo>
                  <a:lnTo>
                    <a:pt x="208" y="278"/>
                  </a:lnTo>
                  <a:lnTo>
                    <a:pt x="208" y="283"/>
                  </a:lnTo>
                  <a:lnTo>
                    <a:pt x="213" y="283"/>
                  </a:lnTo>
                  <a:lnTo>
                    <a:pt x="213" y="288"/>
                  </a:lnTo>
                  <a:lnTo>
                    <a:pt x="213" y="288"/>
                  </a:lnTo>
                  <a:lnTo>
                    <a:pt x="213" y="288"/>
                  </a:lnTo>
                  <a:lnTo>
                    <a:pt x="223" y="283"/>
                  </a:lnTo>
                  <a:lnTo>
                    <a:pt x="238" y="263"/>
                  </a:lnTo>
                  <a:lnTo>
                    <a:pt x="238" y="273"/>
                  </a:lnTo>
                  <a:lnTo>
                    <a:pt x="228" y="283"/>
                  </a:lnTo>
                  <a:lnTo>
                    <a:pt x="223" y="288"/>
                  </a:lnTo>
                  <a:lnTo>
                    <a:pt x="218" y="288"/>
                  </a:lnTo>
                  <a:lnTo>
                    <a:pt x="218" y="288"/>
                  </a:lnTo>
                  <a:lnTo>
                    <a:pt x="213" y="293"/>
                  </a:lnTo>
                  <a:lnTo>
                    <a:pt x="208" y="299"/>
                  </a:lnTo>
                  <a:lnTo>
                    <a:pt x="208" y="304"/>
                  </a:lnTo>
                  <a:lnTo>
                    <a:pt x="208" y="309"/>
                  </a:lnTo>
                  <a:lnTo>
                    <a:pt x="197" y="314"/>
                  </a:lnTo>
                  <a:lnTo>
                    <a:pt x="197" y="319"/>
                  </a:lnTo>
                  <a:lnTo>
                    <a:pt x="197" y="324"/>
                  </a:lnTo>
                  <a:lnTo>
                    <a:pt x="192" y="334"/>
                  </a:lnTo>
                  <a:lnTo>
                    <a:pt x="187" y="344"/>
                  </a:lnTo>
                  <a:lnTo>
                    <a:pt x="187" y="344"/>
                  </a:lnTo>
                  <a:lnTo>
                    <a:pt x="187" y="349"/>
                  </a:lnTo>
                  <a:lnTo>
                    <a:pt x="187" y="349"/>
                  </a:lnTo>
                  <a:lnTo>
                    <a:pt x="187" y="354"/>
                  </a:lnTo>
                  <a:lnTo>
                    <a:pt x="187" y="359"/>
                  </a:lnTo>
                  <a:lnTo>
                    <a:pt x="187" y="369"/>
                  </a:lnTo>
                  <a:lnTo>
                    <a:pt x="187" y="374"/>
                  </a:lnTo>
                  <a:lnTo>
                    <a:pt x="187" y="380"/>
                  </a:lnTo>
                  <a:lnTo>
                    <a:pt x="182" y="385"/>
                  </a:lnTo>
                  <a:lnTo>
                    <a:pt x="177" y="390"/>
                  </a:lnTo>
                  <a:lnTo>
                    <a:pt x="172" y="395"/>
                  </a:lnTo>
                  <a:lnTo>
                    <a:pt x="167" y="400"/>
                  </a:lnTo>
                  <a:lnTo>
                    <a:pt x="167" y="405"/>
                  </a:lnTo>
                  <a:lnTo>
                    <a:pt x="172" y="420"/>
                  </a:lnTo>
                  <a:lnTo>
                    <a:pt x="172" y="425"/>
                  </a:lnTo>
                  <a:lnTo>
                    <a:pt x="177" y="425"/>
                  </a:lnTo>
                  <a:lnTo>
                    <a:pt x="182" y="425"/>
                  </a:lnTo>
                  <a:lnTo>
                    <a:pt x="182" y="425"/>
                  </a:lnTo>
                  <a:lnTo>
                    <a:pt x="187" y="420"/>
                  </a:lnTo>
                  <a:lnTo>
                    <a:pt x="187" y="420"/>
                  </a:lnTo>
                  <a:lnTo>
                    <a:pt x="192" y="420"/>
                  </a:lnTo>
                  <a:lnTo>
                    <a:pt x="192" y="425"/>
                  </a:lnTo>
                  <a:lnTo>
                    <a:pt x="192" y="425"/>
                  </a:lnTo>
                  <a:lnTo>
                    <a:pt x="197" y="425"/>
                  </a:lnTo>
                  <a:lnTo>
                    <a:pt x="203" y="420"/>
                  </a:lnTo>
                  <a:lnTo>
                    <a:pt x="208" y="420"/>
                  </a:lnTo>
                  <a:lnTo>
                    <a:pt x="208" y="415"/>
                  </a:lnTo>
                  <a:lnTo>
                    <a:pt x="218" y="410"/>
                  </a:lnTo>
                  <a:lnTo>
                    <a:pt x="218" y="405"/>
                  </a:lnTo>
                  <a:lnTo>
                    <a:pt x="218" y="405"/>
                  </a:lnTo>
                  <a:lnTo>
                    <a:pt x="218" y="400"/>
                  </a:lnTo>
                  <a:lnTo>
                    <a:pt x="213" y="395"/>
                  </a:lnTo>
                  <a:lnTo>
                    <a:pt x="213" y="395"/>
                  </a:lnTo>
                  <a:lnTo>
                    <a:pt x="213" y="390"/>
                  </a:lnTo>
                  <a:lnTo>
                    <a:pt x="208" y="390"/>
                  </a:lnTo>
                  <a:lnTo>
                    <a:pt x="208" y="390"/>
                  </a:lnTo>
                  <a:lnTo>
                    <a:pt x="208" y="390"/>
                  </a:lnTo>
                  <a:lnTo>
                    <a:pt x="213" y="385"/>
                  </a:lnTo>
                  <a:lnTo>
                    <a:pt x="213" y="385"/>
                  </a:lnTo>
                  <a:lnTo>
                    <a:pt x="218" y="374"/>
                  </a:lnTo>
                  <a:lnTo>
                    <a:pt x="218" y="369"/>
                  </a:lnTo>
                  <a:lnTo>
                    <a:pt x="223" y="374"/>
                  </a:lnTo>
                  <a:lnTo>
                    <a:pt x="223" y="374"/>
                  </a:lnTo>
                  <a:lnTo>
                    <a:pt x="223" y="369"/>
                  </a:lnTo>
                  <a:lnTo>
                    <a:pt x="223" y="364"/>
                  </a:lnTo>
                  <a:lnTo>
                    <a:pt x="223" y="364"/>
                  </a:lnTo>
                  <a:lnTo>
                    <a:pt x="223" y="359"/>
                  </a:lnTo>
                  <a:lnTo>
                    <a:pt x="228" y="354"/>
                  </a:lnTo>
                  <a:lnTo>
                    <a:pt x="228" y="349"/>
                  </a:lnTo>
                  <a:lnTo>
                    <a:pt x="228" y="344"/>
                  </a:lnTo>
                  <a:lnTo>
                    <a:pt x="233" y="344"/>
                  </a:lnTo>
                  <a:lnTo>
                    <a:pt x="233" y="339"/>
                  </a:lnTo>
                  <a:lnTo>
                    <a:pt x="233" y="339"/>
                  </a:lnTo>
                  <a:lnTo>
                    <a:pt x="233" y="339"/>
                  </a:lnTo>
                  <a:lnTo>
                    <a:pt x="228" y="334"/>
                  </a:lnTo>
                  <a:lnTo>
                    <a:pt x="228" y="329"/>
                  </a:lnTo>
                  <a:lnTo>
                    <a:pt x="228" y="329"/>
                  </a:lnTo>
                  <a:lnTo>
                    <a:pt x="228" y="324"/>
                  </a:lnTo>
                  <a:lnTo>
                    <a:pt x="228" y="324"/>
                  </a:lnTo>
                  <a:lnTo>
                    <a:pt x="233" y="324"/>
                  </a:lnTo>
                  <a:lnTo>
                    <a:pt x="233" y="319"/>
                  </a:lnTo>
                  <a:lnTo>
                    <a:pt x="233" y="314"/>
                  </a:lnTo>
                  <a:lnTo>
                    <a:pt x="233" y="314"/>
                  </a:lnTo>
                  <a:lnTo>
                    <a:pt x="238" y="309"/>
                  </a:lnTo>
                  <a:lnTo>
                    <a:pt x="238" y="304"/>
                  </a:lnTo>
                  <a:lnTo>
                    <a:pt x="238" y="304"/>
                  </a:lnTo>
                  <a:lnTo>
                    <a:pt x="248" y="293"/>
                  </a:lnTo>
                  <a:lnTo>
                    <a:pt x="253" y="293"/>
                  </a:lnTo>
                  <a:lnTo>
                    <a:pt x="258" y="293"/>
                  </a:lnTo>
                  <a:lnTo>
                    <a:pt x="258" y="288"/>
                  </a:lnTo>
                  <a:lnTo>
                    <a:pt x="263" y="283"/>
                  </a:lnTo>
                  <a:lnTo>
                    <a:pt x="258" y="278"/>
                  </a:lnTo>
                  <a:lnTo>
                    <a:pt x="258" y="268"/>
                  </a:lnTo>
                  <a:lnTo>
                    <a:pt x="248" y="258"/>
                  </a:lnTo>
                  <a:lnTo>
                    <a:pt x="248" y="258"/>
                  </a:lnTo>
                  <a:lnTo>
                    <a:pt x="248" y="258"/>
                  </a:lnTo>
                  <a:lnTo>
                    <a:pt x="253" y="258"/>
                  </a:lnTo>
                  <a:lnTo>
                    <a:pt x="248" y="258"/>
                  </a:lnTo>
                  <a:lnTo>
                    <a:pt x="248" y="253"/>
                  </a:lnTo>
                  <a:lnTo>
                    <a:pt x="248" y="253"/>
                  </a:lnTo>
                  <a:lnTo>
                    <a:pt x="248" y="253"/>
                  </a:lnTo>
                  <a:lnTo>
                    <a:pt x="248" y="253"/>
                  </a:lnTo>
                  <a:lnTo>
                    <a:pt x="248" y="248"/>
                  </a:lnTo>
                  <a:lnTo>
                    <a:pt x="248" y="248"/>
                  </a:lnTo>
                  <a:lnTo>
                    <a:pt x="248" y="243"/>
                  </a:lnTo>
                  <a:lnTo>
                    <a:pt x="248" y="243"/>
                  </a:lnTo>
                  <a:lnTo>
                    <a:pt x="248" y="233"/>
                  </a:lnTo>
                  <a:lnTo>
                    <a:pt x="243" y="233"/>
                  </a:lnTo>
                  <a:lnTo>
                    <a:pt x="243" y="233"/>
                  </a:lnTo>
                  <a:lnTo>
                    <a:pt x="243" y="233"/>
                  </a:lnTo>
                  <a:lnTo>
                    <a:pt x="243" y="218"/>
                  </a:lnTo>
                  <a:lnTo>
                    <a:pt x="243" y="212"/>
                  </a:lnTo>
                  <a:lnTo>
                    <a:pt x="243" y="212"/>
                  </a:lnTo>
                  <a:lnTo>
                    <a:pt x="248" y="212"/>
                  </a:lnTo>
                  <a:lnTo>
                    <a:pt x="248" y="212"/>
                  </a:lnTo>
                  <a:lnTo>
                    <a:pt x="248" y="212"/>
                  </a:lnTo>
                  <a:lnTo>
                    <a:pt x="248" y="212"/>
                  </a:lnTo>
                  <a:lnTo>
                    <a:pt x="248" y="218"/>
                  </a:lnTo>
                  <a:lnTo>
                    <a:pt x="248" y="218"/>
                  </a:lnTo>
                  <a:lnTo>
                    <a:pt x="253" y="218"/>
                  </a:lnTo>
                  <a:lnTo>
                    <a:pt x="258" y="218"/>
                  </a:lnTo>
                  <a:lnTo>
                    <a:pt x="258" y="212"/>
                  </a:lnTo>
                  <a:lnTo>
                    <a:pt x="258" y="212"/>
                  </a:lnTo>
                  <a:lnTo>
                    <a:pt x="263" y="212"/>
                  </a:lnTo>
                  <a:lnTo>
                    <a:pt x="263" y="207"/>
                  </a:lnTo>
                  <a:lnTo>
                    <a:pt x="263" y="202"/>
                  </a:lnTo>
                  <a:lnTo>
                    <a:pt x="263" y="202"/>
                  </a:lnTo>
                  <a:lnTo>
                    <a:pt x="268" y="202"/>
                  </a:lnTo>
                  <a:lnTo>
                    <a:pt x="268" y="202"/>
                  </a:lnTo>
                  <a:lnTo>
                    <a:pt x="284" y="182"/>
                  </a:lnTo>
                  <a:lnTo>
                    <a:pt x="304" y="172"/>
                  </a:lnTo>
                  <a:lnTo>
                    <a:pt x="309" y="167"/>
                  </a:lnTo>
                  <a:lnTo>
                    <a:pt x="314" y="157"/>
                  </a:lnTo>
                  <a:lnTo>
                    <a:pt x="314" y="157"/>
                  </a:lnTo>
                  <a:lnTo>
                    <a:pt x="319" y="152"/>
                  </a:lnTo>
                  <a:lnTo>
                    <a:pt x="319" y="152"/>
                  </a:lnTo>
                  <a:lnTo>
                    <a:pt x="329" y="152"/>
                  </a:lnTo>
                  <a:lnTo>
                    <a:pt x="329" y="152"/>
                  </a:lnTo>
                  <a:lnTo>
                    <a:pt x="339" y="142"/>
                  </a:lnTo>
                  <a:lnTo>
                    <a:pt x="339" y="142"/>
                  </a:lnTo>
                  <a:lnTo>
                    <a:pt x="334" y="152"/>
                  </a:lnTo>
                  <a:lnTo>
                    <a:pt x="329" y="152"/>
                  </a:lnTo>
                  <a:lnTo>
                    <a:pt x="324" y="157"/>
                  </a:lnTo>
                  <a:lnTo>
                    <a:pt x="319" y="157"/>
                  </a:lnTo>
                  <a:lnTo>
                    <a:pt x="314" y="162"/>
                  </a:lnTo>
                  <a:lnTo>
                    <a:pt x="309" y="177"/>
                  </a:lnTo>
                  <a:lnTo>
                    <a:pt x="304" y="177"/>
                  </a:lnTo>
                  <a:lnTo>
                    <a:pt x="299" y="182"/>
                  </a:lnTo>
                  <a:lnTo>
                    <a:pt x="289" y="187"/>
                  </a:lnTo>
                  <a:lnTo>
                    <a:pt x="268" y="218"/>
                  </a:lnTo>
                  <a:lnTo>
                    <a:pt x="263" y="223"/>
                  </a:lnTo>
                  <a:lnTo>
                    <a:pt x="263" y="228"/>
                  </a:lnTo>
                  <a:lnTo>
                    <a:pt x="263" y="233"/>
                  </a:lnTo>
                  <a:lnTo>
                    <a:pt x="263" y="233"/>
                  </a:lnTo>
                  <a:lnTo>
                    <a:pt x="263" y="238"/>
                  </a:lnTo>
                  <a:lnTo>
                    <a:pt x="263" y="243"/>
                  </a:lnTo>
                  <a:lnTo>
                    <a:pt x="263" y="248"/>
                  </a:lnTo>
                  <a:lnTo>
                    <a:pt x="263" y="248"/>
                  </a:lnTo>
                  <a:lnTo>
                    <a:pt x="263" y="253"/>
                  </a:lnTo>
                  <a:lnTo>
                    <a:pt x="263" y="253"/>
                  </a:lnTo>
                  <a:lnTo>
                    <a:pt x="263" y="253"/>
                  </a:lnTo>
                  <a:lnTo>
                    <a:pt x="263" y="253"/>
                  </a:lnTo>
                  <a:lnTo>
                    <a:pt x="263" y="263"/>
                  </a:lnTo>
                  <a:lnTo>
                    <a:pt x="268" y="263"/>
                  </a:lnTo>
                  <a:lnTo>
                    <a:pt x="273" y="268"/>
                  </a:lnTo>
                  <a:lnTo>
                    <a:pt x="278" y="273"/>
                  </a:lnTo>
                  <a:lnTo>
                    <a:pt x="284" y="273"/>
                  </a:lnTo>
                  <a:lnTo>
                    <a:pt x="284" y="268"/>
                  </a:lnTo>
                  <a:lnTo>
                    <a:pt x="278" y="263"/>
                  </a:lnTo>
                  <a:lnTo>
                    <a:pt x="278" y="253"/>
                  </a:lnTo>
                  <a:lnTo>
                    <a:pt x="284" y="248"/>
                  </a:lnTo>
                  <a:lnTo>
                    <a:pt x="284" y="243"/>
                  </a:lnTo>
                  <a:lnTo>
                    <a:pt x="284" y="243"/>
                  </a:lnTo>
                  <a:lnTo>
                    <a:pt x="284" y="238"/>
                  </a:lnTo>
                  <a:lnTo>
                    <a:pt x="289" y="233"/>
                  </a:lnTo>
                  <a:lnTo>
                    <a:pt x="289" y="233"/>
                  </a:lnTo>
                  <a:lnTo>
                    <a:pt x="289" y="238"/>
                  </a:lnTo>
                  <a:lnTo>
                    <a:pt x="289" y="243"/>
                  </a:lnTo>
                  <a:lnTo>
                    <a:pt x="299" y="253"/>
                  </a:lnTo>
                  <a:lnTo>
                    <a:pt x="304" y="253"/>
                  </a:lnTo>
                  <a:lnTo>
                    <a:pt x="304" y="248"/>
                  </a:lnTo>
                  <a:lnTo>
                    <a:pt x="304" y="243"/>
                  </a:lnTo>
                  <a:lnTo>
                    <a:pt x="299" y="228"/>
                  </a:lnTo>
                  <a:lnTo>
                    <a:pt x="299" y="223"/>
                  </a:lnTo>
                  <a:lnTo>
                    <a:pt x="299" y="218"/>
                  </a:lnTo>
                  <a:lnTo>
                    <a:pt x="299" y="223"/>
                  </a:lnTo>
                  <a:lnTo>
                    <a:pt x="304" y="228"/>
                  </a:lnTo>
                  <a:lnTo>
                    <a:pt x="309" y="238"/>
                  </a:lnTo>
                  <a:lnTo>
                    <a:pt x="309" y="243"/>
                  </a:lnTo>
                  <a:lnTo>
                    <a:pt x="309" y="248"/>
                  </a:lnTo>
                  <a:lnTo>
                    <a:pt x="309" y="258"/>
                  </a:lnTo>
                  <a:lnTo>
                    <a:pt x="314" y="263"/>
                  </a:lnTo>
                  <a:lnTo>
                    <a:pt x="319" y="263"/>
                  </a:lnTo>
                  <a:lnTo>
                    <a:pt x="319" y="263"/>
                  </a:lnTo>
                  <a:lnTo>
                    <a:pt x="324" y="258"/>
                  </a:lnTo>
                  <a:lnTo>
                    <a:pt x="324" y="258"/>
                  </a:lnTo>
                  <a:lnTo>
                    <a:pt x="324" y="253"/>
                  </a:lnTo>
                  <a:lnTo>
                    <a:pt x="329" y="253"/>
                  </a:lnTo>
                  <a:lnTo>
                    <a:pt x="329" y="248"/>
                  </a:lnTo>
                  <a:lnTo>
                    <a:pt x="329" y="248"/>
                  </a:lnTo>
                  <a:lnTo>
                    <a:pt x="329" y="243"/>
                  </a:lnTo>
                  <a:lnTo>
                    <a:pt x="334" y="243"/>
                  </a:lnTo>
                  <a:lnTo>
                    <a:pt x="334" y="238"/>
                  </a:lnTo>
                  <a:lnTo>
                    <a:pt x="334" y="233"/>
                  </a:lnTo>
                  <a:lnTo>
                    <a:pt x="334" y="228"/>
                  </a:lnTo>
                  <a:lnTo>
                    <a:pt x="329" y="228"/>
                  </a:lnTo>
                  <a:lnTo>
                    <a:pt x="329" y="228"/>
                  </a:lnTo>
                  <a:lnTo>
                    <a:pt x="329" y="228"/>
                  </a:lnTo>
                  <a:lnTo>
                    <a:pt x="329" y="228"/>
                  </a:lnTo>
                  <a:lnTo>
                    <a:pt x="334" y="228"/>
                  </a:lnTo>
                  <a:lnTo>
                    <a:pt x="334" y="228"/>
                  </a:lnTo>
                  <a:lnTo>
                    <a:pt x="339" y="228"/>
                  </a:lnTo>
                  <a:lnTo>
                    <a:pt x="339" y="223"/>
                  </a:lnTo>
                  <a:lnTo>
                    <a:pt x="339" y="223"/>
                  </a:lnTo>
                  <a:lnTo>
                    <a:pt x="339" y="212"/>
                  </a:lnTo>
                  <a:lnTo>
                    <a:pt x="339" y="207"/>
                  </a:lnTo>
                  <a:lnTo>
                    <a:pt x="339" y="207"/>
                  </a:lnTo>
                  <a:lnTo>
                    <a:pt x="339" y="207"/>
                  </a:lnTo>
                  <a:lnTo>
                    <a:pt x="339" y="202"/>
                  </a:lnTo>
                  <a:lnTo>
                    <a:pt x="339" y="192"/>
                  </a:lnTo>
                  <a:lnTo>
                    <a:pt x="339" y="182"/>
                  </a:lnTo>
                  <a:lnTo>
                    <a:pt x="339" y="177"/>
                  </a:lnTo>
                  <a:lnTo>
                    <a:pt x="339" y="172"/>
                  </a:lnTo>
                  <a:lnTo>
                    <a:pt x="344" y="172"/>
                  </a:lnTo>
                  <a:lnTo>
                    <a:pt x="344" y="177"/>
                  </a:lnTo>
                  <a:lnTo>
                    <a:pt x="344" y="182"/>
                  </a:lnTo>
                  <a:lnTo>
                    <a:pt x="344" y="187"/>
                  </a:lnTo>
                  <a:lnTo>
                    <a:pt x="344" y="192"/>
                  </a:lnTo>
                  <a:lnTo>
                    <a:pt x="349" y="192"/>
                  </a:lnTo>
                  <a:lnTo>
                    <a:pt x="349" y="187"/>
                  </a:lnTo>
                  <a:lnTo>
                    <a:pt x="359" y="167"/>
                  </a:lnTo>
                  <a:lnTo>
                    <a:pt x="365" y="167"/>
                  </a:lnTo>
                  <a:lnTo>
                    <a:pt x="365" y="167"/>
                  </a:lnTo>
                  <a:lnTo>
                    <a:pt x="370" y="167"/>
                  </a:lnTo>
                  <a:lnTo>
                    <a:pt x="365" y="172"/>
                  </a:lnTo>
                  <a:lnTo>
                    <a:pt x="354" y="187"/>
                  </a:lnTo>
                  <a:lnTo>
                    <a:pt x="344" y="207"/>
                  </a:lnTo>
                  <a:lnTo>
                    <a:pt x="344" y="207"/>
                  </a:lnTo>
                  <a:lnTo>
                    <a:pt x="344" y="218"/>
                  </a:lnTo>
                  <a:lnTo>
                    <a:pt x="344" y="223"/>
                  </a:lnTo>
                  <a:lnTo>
                    <a:pt x="344" y="228"/>
                  </a:lnTo>
                  <a:lnTo>
                    <a:pt x="349" y="233"/>
                  </a:lnTo>
                  <a:lnTo>
                    <a:pt x="354" y="233"/>
                  </a:lnTo>
                  <a:lnTo>
                    <a:pt x="354" y="233"/>
                  </a:lnTo>
                  <a:lnTo>
                    <a:pt x="359" y="228"/>
                  </a:lnTo>
                  <a:lnTo>
                    <a:pt x="354" y="223"/>
                  </a:lnTo>
                  <a:lnTo>
                    <a:pt x="349" y="212"/>
                  </a:lnTo>
                  <a:lnTo>
                    <a:pt x="349" y="207"/>
                  </a:lnTo>
                  <a:lnTo>
                    <a:pt x="349" y="202"/>
                  </a:lnTo>
                  <a:lnTo>
                    <a:pt x="349" y="202"/>
                  </a:lnTo>
                  <a:lnTo>
                    <a:pt x="354" y="202"/>
                  </a:lnTo>
                  <a:lnTo>
                    <a:pt x="354" y="202"/>
                  </a:lnTo>
                  <a:lnTo>
                    <a:pt x="354" y="212"/>
                  </a:lnTo>
                  <a:lnTo>
                    <a:pt x="354" y="218"/>
                  </a:lnTo>
                  <a:lnTo>
                    <a:pt x="359" y="223"/>
                  </a:lnTo>
                  <a:lnTo>
                    <a:pt x="359" y="223"/>
                  </a:lnTo>
                  <a:lnTo>
                    <a:pt x="370" y="228"/>
                  </a:lnTo>
                  <a:lnTo>
                    <a:pt x="375" y="238"/>
                  </a:lnTo>
                  <a:lnTo>
                    <a:pt x="385" y="243"/>
                  </a:lnTo>
                  <a:lnTo>
                    <a:pt x="390" y="248"/>
                  </a:lnTo>
                  <a:lnTo>
                    <a:pt x="390" y="243"/>
                  </a:lnTo>
                  <a:lnTo>
                    <a:pt x="390" y="238"/>
                  </a:lnTo>
                  <a:moveTo>
                    <a:pt x="20" y="56"/>
                  </a:moveTo>
                  <a:lnTo>
                    <a:pt x="20" y="56"/>
                  </a:lnTo>
                  <a:lnTo>
                    <a:pt x="25" y="56"/>
                  </a:lnTo>
                  <a:lnTo>
                    <a:pt x="30" y="56"/>
                  </a:lnTo>
                  <a:lnTo>
                    <a:pt x="30" y="50"/>
                  </a:lnTo>
                  <a:lnTo>
                    <a:pt x="40" y="50"/>
                  </a:lnTo>
                  <a:lnTo>
                    <a:pt x="46" y="45"/>
                  </a:lnTo>
                  <a:lnTo>
                    <a:pt x="40" y="40"/>
                  </a:lnTo>
                  <a:lnTo>
                    <a:pt x="35" y="40"/>
                  </a:lnTo>
                  <a:lnTo>
                    <a:pt x="30" y="40"/>
                  </a:lnTo>
                  <a:lnTo>
                    <a:pt x="25" y="40"/>
                  </a:lnTo>
                  <a:lnTo>
                    <a:pt x="20" y="45"/>
                  </a:lnTo>
                  <a:lnTo>
                    <a:pt x="15" y="45"/>
                  </a:lnTo>
                  <a:lnTo>
                    <a:pt x="5" y="45"/>
                  </a:lnTo>
                  <a:lnTo>
                    <a:pt x="0" y="50"/>
                  </a:lnTo>
                  <a:lnTo>
                    <a:pt x="0" y="56"/>
                  </a:lnTo>
                  <a:lnTo>
                    <a:pt x="0" y="61"/>
                  </a:lnTo>
                  <a:lnTo>
                    <a:pt x="0" y="61"/>
                  </a:lnTo>
                  <a:lnTo>
                    <a:pt x="10" y="66"/>
                  </a:lnTo>
                  <a:lnTo>
                    <a:pt x="15" y="66"/>
                  </a:lnTo>
                  <a:lnTo>
                    <a:pt x="15" y="61"/>
                  </a:lnTo>
                  <a:lnTo>
                    <a:pt x="20" y="56"/>
                  </a:lnTo>
                  <a:lnTo>
                    <a:pt x="20" y="56"/>
                  </a:lnTo>
                  <a:moveTo>
                    <a:pt x="127" y="71"/>
                  </a:moveTo>
                  <a:lnTo>
                    <a:pt x="127" y="71"/>
                  </a:lnTo>
                  <a:lnTo>
                    <a:pt x="137" y="71"/>
                  </a:lnTo>
                  <a:lnTo>
                    <a:pt x="137" y="66"/>
                  </a:lnTo>
                  <a:lnTo>
                    <a:pt x="132" y="61"/>
                  </a:lnTo>
                  <a:lnTo>
                    <a:pt x="127" y="61"/>
                  </a:lnTo>
                  <a:lnTo>
                    <a:pt x="127" y="61"/>
                  </a:lnTo>
                  <a:lnTo>
                    <a:pt x="121" y="61"/>
                  </a:lnTo>
                  <a:lnTo>
                    <a:pt x="121" y="61"/>
                  </a:lnTo>
                  <a:lnTo>
                    <a:pt x="121" y="66"/>
                  </a:lnTo>
                  <a:lnTo>
                    <a:pt x="121" y="71"/>
                  </a:lnTo>
                  <a:lnTo>
                    <a:pt x="127" y="71"/>
                  </a:lnTo>
                  <a:moveTo>
                    <a:pt x="152" y="273"/>
                  </a:moveTo>
                  <a:lnTo>
                    <a:pt x="152" y="273"/>
                  </a:lnTo>
                  <a:lnTo>
                    <a:pt x="152" y="268"/>
                  </a:lnTo>
                  <a:lnTo>
                    <a:pt x="157" y="253"/>
                  </a:lnTo>
                  <a:lnTo>
                    <a:pt x="157" y="253"/>
                  </a:lnTo>
                  <a:lnTo>
                    <a:pt x="162" y="253"/>
                  </a:lnTo>
                  <a:lnTo>
                    <a:pt x="167" y="248"/>
                  </a:lnTo>
                  <a:lnTo>
                    <a:pt x="167" y="248"/>
                  </a:lnTo>
                  <a:lnTo>
                    <a:pt x="172" y="238"/>
                  </a:lnTo>
                  <a:lnTo>
                    <a:pt x="187" y="207"/>
                  </a:lnTo>
                  <a:lnTo>
                    <a:pt x="197" y="192"/>
                  </a:lnTo>
                  <a:lnTo>
                    <a:pt x="203" y="187"/>
                  </a:lnTo>
                  <a:lnTo>
                    <a:pt x="203" y="187"/>
                  </a:lnTo>
                  <a:lnTo>
                    <a:pt x="208" y="182"/>
                  </a:lnTo>
                  <a:lnTo>
                    <a:pt x="208" y="177"/>
                  </a:lnTo>
                  <a:lnTo>
                    <a:pt x="208" y="177"/>
                  </a:lnTo>
                  <a:lnTo>
                    <a:pt x="208" y="172"/>
                  </a:lnTo>
                  <a:lnTo>
                    <a:pt x="203" y="172"/>
                  </a:lnTo>
                  <a:lnTo>
                    <a:pt x="197" y="172"/>
                  </a:lnTo>
                  <a:lnTo>
                    <a:pt x="187" y="182"/>
                  </a:lnTo>
                  <a:lnTo>
                    <a:pt x="172" y="192"/>
                  </a:lnTo>
                  <a:lnTo>
                    <a:pt x="167" y="192"/>
                  </a:lnTo>
                  <a:lnTo>
                    <a:pt x="167" y="197"/>
                  </a:lnTo>
                  <a:lnTo>
                    <a:pt x="157" y="202"/>
                  </a:lnTo>
                  <a:lnTo>
                    <a:pt x="152" y="207"/>
                  </a:lnTo>
                  <a:lnTo>
                    <a:pt x="152" y="218"/>
                  </a:lnTo>
                  <a:lnTo>
                    <a:pt x="152" y="223"/>
                  </a:lnTo>
                  <a:lnTo>
                    <a:pt x="157" y="223"/>
                  </a:lnTo>
                  <a:lnTo>
                    <a:pt x="167" y="223"/>
                  </a:lnTo>
                  <a:lnTo>
                    <a:pt x="167" y="223"/>
                  </a:lnTo>
                  <a:lnTo>
                    <a:pt x="162" y="223"/>
                  </a:lnTo>
                  <a:lnTo>
                    <a:pt x="152" y="228"/>
                  </a:lnTo>
                  <a:lnTo>
                    <a:pt x="147" y="233"/>
                  </a:lnTo>
                  <a:lnTo>
                    <a:pt x="142" y="233"/>
                  </a:lnTo>
                  <a:lnTo>
                    <a:pt x="137" y="233"/>
                  </a:lnTo>
                  <a:lnTo>
                    <a:pt x="137" y="238"/>
                  </a:lnTo>
                  <a:lnTo>
                    <a:pt x="132" y="243"/>
                  </a:lnTo>
                  <a:lnTo>
                    <a:pt x="132" y="248"/>
                  </a:lnTo>
                  <a:lnTo>
                    <a:pt x="132" y="258"/>
                  </a:lnTo>
                  <a:lnTo>
                    <a:pt x="137" y="268"/>
                  </a:lnTo>
                  <a:lnTo>
                    <a:pt x="142" y="273"/>
                  </a:lnTo>
                  <a:lnTo>
                    <a:pt x="147" y="273"/>
                  </a:lnTo>
                  <a:lnTo>
                    <a:pt x="152" y="273"/>
                  </a:lnTo>
                  <a:moveTo>
                    <a:pt x="121" y="177"/>
                  </a:moveTo>
                  <a:lnTo>
                    <a:pt x="121" y="177"/>
                  </a:lnTo>
                  <a:lnTo>
                    <a:pt x="116" y="177"/>
                  </a:lnTo>
                  <a:lnTo>
                    <a:pt x="116" y="182"/>
                  </a:lnTo>
                  <a:lnTo>
                    <a:pt x="111" y="187"/>
                  </a:lnTo>
                  <a:lnTo>
                    <a:pt x="111" y="187"/>
                  </a:lnTo>
                  <a:lnTo>
                    <a:pt x="111" y="192"/>
                  </a:lnTo>
                  <a:lnTo>
                    <a:pt x="111" y="197"/>
                  </a:lnTo>
                  <a:lnTo>
                    <a:pt x="106" y="197"/>
                  </a:lnTo>
                  <a:lnTo>
                    <a:pt x="111" y="197"/>
                  </a:lnTo>
                  <a:lnTo>
                    <a:pt x="116" y="202"/>
                  </a:lnTo>
                  <a:lnTo>
                    <a:pt x="116" y="197"/>
                  </a:lnTo>
                  <a:lnTo>
                    <a:pt x="121" y="197"/>
                  </a:lnTo>
                  <a:lnTo>
                    <a:pt x="121" y="192"/>
                  </a:lnTo>
                  <a:lnTo>
                    <a:pt x="127" y="187"/>
                  </a:lnTo>
                  <a:lnTo>
                    <a:pt x="132" y="177"/>
                  </a:lnTo>
                  <a:lnTo>
                    <a:pt x="132" y="172"/>
                  </a:lnTo>
                  <a:lnTo>
                    <a:pt x="127" y="172"/>
                  </a:lnTo>
                  <a:lnTo>
                    <a:pt x="127" y="172"/>
                  </a:lnTo>
                  <a:lnTo>
                    <a:pt x="121" y="172"/>
                  </a:lnTo>
                  <a:lnTo>
                    <a:pt x="121" y="177"/>
                  </a:lnTo>
                  <a:lnTo>
                    <a:pt x="121" y="177"/>
                  </a:lnTo>
                  <a:lnTo>
                    <a:pt x="127" y="177"/>
                  </a:lnTo>
                  <a:lnTo>
                    <a:pt x="121" y="177"/>
                  </a:lnTo>
                  <a:lnTo>
                    <a:pt x="121" y="177"/>
                  </a:lnTo>
                  <a:moveTo>
                    <a:pt x="208" y="157"/>
                  </a:moveTo>
                  <a:lnTo>
                    <a:pt x="208" y="157"/>
                  </a:lnTo>
                  <a:lnTo>
                    <a:pt x="208" y="157"/>
                  </a:lnTo>
                  <a:lnTo>
                    <a:pt x="203" y="162"/>
                  </a:lnTo>
                  <a:lnTo>
                    <a:pt x="197" y="162"/>
                  </a:lnTo>
                  <a:lnTo>
                    <a:pt x="197" y="167"/>
                  </a:lnTo>
                  <a:lnTo>
                    <a:pt x="203" y="167"/>
                  </a:lnTo>
                  <a:lnTo>
                    <a:pt x="208" y="167"/>
                  </a:lnTo>
                  <a:lnTo>
                    <a:pt x="213" y="162"/>
                  </a:lnTo>
                  <a:lnTo>
                    <a:pt x="208" y="157"/>
                  </a:lnTo>
                  <a:moveTo>
                    <a:pt x="116" y="319"/>
                  </a:moveTo>
                  <a:lnTo>
                    <a:pt x="116" y="319"/>
                  </a:lnTo>
                  <a:lnTo>
                    <a:pt x="121" y="319"/>
                  </a:lnTo>
                  <a:lnTo>
                    <a:pt x="127" y="314"/>
                  </a:lnTo>
                  <a:lnTo>
                    <a:pt x="132" y="309"/>
                  </a:lnTo>
                  <a:lnTo>
                    <a:pt x="132" y="314"/>
                  </a:lnTo>
                  <a:lnTo>
                    <a:pt x="132" y="309"/>
                  </a:lnTo>
                  <a:lnTo>
                    <a:pt x="137" y="309"/>
                  </a:lnTo>
                  <a:lnTo>
                    <a:pt x="137" y="309"/>
                  </a:lnTo>
                  <a:lnTo>
                    <a:pt x="137" y="309"/>
                  </a:lnTo>
                  <a:lnTo>
                    <a:pt x="137" y="304"/>
                  </a:lnTo>
                  <a:lnTo>
                    <a:pt x="137" y="304"/>
                  </a:lnTo>
                  <a:lnTo>
                    <a:pt x="137" y="299"/>
                  </a:lnTo>
                  <a:lnTo>
                    <a:pt x="137" y="299"/>
                  </a:lnTo>
                  <a:lnTo>
                    <a:pt x="137" y="293"/>
                  </a:lnTo>
                  <a:lnTo>
                    <a:pt x="137" y="293"/>
                  </a:lnTo>
                  <a:lnTo>
                    <a:pt x="137" y="288"/>
                  </a:lnTo>
                  <a:lnTo>
                    <a:pt x="137" y="288"/>
                  </a:lnTo>
                  <a:lnTo>
                    <a:pt x="137" y="288"/>
                  </a:lnTo>
                  <a:lnTo>
                    <a:pt x="137" y="283"/>
                  </a:lnTo>
                  <a:lnTo>
                    <a:pt x="137" y="283"/>
                  </a:lnTo>
                  <a:lnTo>
                    <a:pt x="137" y="278"/>
                  </a:lnTo>
                  <a:lnTo>
                    <a:pt x="132" y="278"/>
                  </a:lnTo>
                  <a:lnTo>
                    <a:pt x="132" y="278"/>
                  </a:lnTo>
                  <a:lnTo>
                    <a:pt x="132" y="273"/>
                  </a:lnTo>
                  <a:lnTo>
                    <a:pt x="127" y="268"/>
                  </a:lnTo>
                  <a:lnTo>
                    <a:pt x="127" y="263"/>
                  </a:lnTo>
                  <a:lnTo>
                    <a:pt x="127" y="243"/>
                  </a:lnTo>
                  <a:lnTo>
                    <a:pt x="127" y="233"/>
                  </a:lnTo>
                  <a:lnTo>
                    <a:pt x="127" y="228"/>
                  </a:lnTo>
                  <a:lnTo>
                    <a:pt x="127" y="228"/>
                  </a:lnTo>
                  <a:lnTo>
                    <a:pt x="127" y="228"/>
                  </a:lnTo>
                  <a:lnTo>
                    <a:pt x="121" y="228"/>
                  </a:lnTo>
                  <a:lnTo>
                    <a:pt x="121" y="233"/>
                  </a:lnTo>
                  <a:lnTo>
                    <a:pt x="116" y="233"/>
                  </a:lnTo>
                  <a:lnTo>
                    <a:pt x="116" y="233"/>
                  </a:lnTo>
                  <a:lnTo>
                    <a:pt x="116" y="233"/>
                  </a:lnTo>
                  <a:lnTo>
                    <a:pt x="111" y="238"/>
                  </a:lnTo>
                  <a:lnTo>
                    <a:pt x="101" y="243"/>
                  </a:lnTo>
                  <a:lnTo>
                    <a:pt x="96" y="248"/>
                  </a:lnTo>
                  <a:lnTo>
                    <a:pt x="91" y="253"/>
                  </a:lnTo>
                  <a:lnTo>
                    <a:pt x="91" y="258"/>
                  </a:lnTo>
                  <a:lnTo>
                    <a:pt x="91" y="263"/>
                  </a:lnTo>
                  <a:lnTo>
                    <a:pt x="91" y="263"/>
                  </a:lnTo>
                  <a:lnTo>
                    <a:pt x="91" y="258"/>
                  </a:lnTo>
                  <a:lnTo>
                    <a:pt x="91" y="253"/>
                  </a:lnTo>
                  <a:lnTo>
                    <a:pt x="91" y="253"/>
                  </a:lnTo>
                  <a:lnTo>
                    <a:pt x="91" y="243"/>
                  </a:lnTo>
                  <a:lnTo>
                    <a:pt x="96" y="243"/>
                  </a:lnTo>
                  <a:lnTo>
                    <a:pt x="91" y="243"/>
                  </a:lnTo>
                  <a:lnTo>
                    <a:pt x="91" y="243"/>
                  </a:lnTo>
                  <a:lnTo>
                    <a:pt x="86" y="243"/>
                  </a:lnTo>
                  <a:lnTo>
                    <a:pt x="76" y="248"/>
                  </a:lnTo>
                  <a:lnTo>
                    <a:pt x="71" y="253"/>
                  </a:lnTo>
                  <a:lnTo>
                    <a:pt x="71" y="253"/>
                  </a:lnTo>
                  <a:lnTo>
                    <a:pt x="71" y="258"/>
                  </a:lnTo>
                  <a:lnTo>
                    <a:pt x="66" y="263"/>
                  </a:lnTo>
                  <a:lnTo>
                    <a:pt x="66" y="263"/>
                  </a:lnTo>
                  <a:lnTo>
                    <a:pt x="66" y="268"/>
                  </a:lnTo>
                  <a:lnTo>
                    <a:pt x="61" y="268"/>
                  </a:lnTo>
                  <a:lnTo>
                    <a:pt x="71" y="273"/>
                  </a:lnTo>
                  <a:lnTo>
                    <a:pt x="61" y="283"/>
                  </a:lnTo>
                  <a:lnTo>
                    <a:pt x="56" y="288"/>
                  </a:lnTo>
                  <a:lnTo>
                    <a:pt x="61" y="288"/>
                  </a:lnTo>
                  <a:lnTo>
                    <a:pt x="61" y="288"/>
                  </a:lnTo>
                  <a:lnTo>
                    <a:pt x="61" y="288"/>
                  </a:lnTo>
                  <a:lnTo>
                    <a:pt x="56" y="293"/>
                  </a:lnTo>
                  <a:lnTo>
                    <a:pt x="56" y="299"/>
                  </a:lnTo>
                  <a:lnTo>
                    <a:pt x="61" y="304"/>
                  </a:lnTo>
                  <a:lnTo>
                    <a:pt x="61" y="304"/>
                  </a:lnTo>
                  <a:lnTo>
                    <a:pt x="66" y="299"/>
                  </a:lnTo>
                  <a:lnTo>
                    <a:pt x="71" y="293"/>
                  </a:lnTo>
                  <a:lnTo>
                    <a:pt x="76" y="288"/>
                  </a:lnTo>
                  <a:lnTo>
                    <a:pt x="81" y="283"/>
                  </a:lnTo>
                  <a:lnTo>
                    <a:pt x="86" y="273"/>
                  </a:lnTo>
                  <a:lnTo>
                    <a:pt x="91" y="273"/>
                  </a:lnTo>
                  <a:lnTo>
                    <a:pt x="96" y="273"/>
                  </a:lnTo>
                  <a:lnTo>
                    <a:pt x="101" y="273"/>
                  </a:lnTo>
                  <a:lnTo>
                    <a:pt x="101" y="273"/>
                  </a:lnTo>
                  <a:lnTo>
                    <a:pt x="96" y="283"/>
                  </a:lnTo>
                  <a:lnTo>
                    <a:pt x="91" y="288"/>
                  </a:lnTo>
                  <a:lnTo>
                    <a:pt x="86" y="293"/>
                  </a:lnTo>
                  <a:lnTo>
                    <a:pt x="91" y="293"/>
                  </a:lnTo>
                  <a:lnTo>
                    <a:pt x="96" y="299"/>
                  </a:lnTo>
                  <a:lnTo>
                    <a:pt x="96" y="299"/>
                  </a:lnTo>
                  <a:lnTo>
                    <a:pt x="101" y="309"/>
                  </a:lnTo>
                  <a:lnTo>
                    <a:pt x="91" y="314"/>
                  </a:lnTo>
                  <a:lnTo>
                    <a:pt x="86" y="319"/>
                  </a:lnTo>
                  <a:lnTo>
                    <a:pt x="86" y="324"/>
                  </a:lnTo>
                  <a:lnTo>
                    <a:pt x="86" y="334"/>
                  </a:lnTo>
                  <a:lnTo>
                    <a:pt x="91" y="334"/>
                  </a:lnTo>
                  <a:lnTo>
                    <a:pt x="96" y="334"/>
                  </a:lnTo>
                  <a:lnTo>
                    <a:pt x="101" y="329"/>
                  </a:lnTo>
                  <a:lnTo>
                    <a:pt x="101" y="329"/>
                  </a:lnTo>
                  <a:lnTo>
                    <a:pt x="101" y="329"/>
                  </a:lnTo>
                  <a:lnTo>
                    <a:pt x="106" y="319"/>
                  </a:lnTo>
                  <a:lnTo>
                    <a:pt x="106" y="319"/>
                  </a:lnTo>
                  <a:lnTo>
                    <a:pt x="111" y="324"/>
                  </a:lnTo>
                  <a:lnTo>
                    <a:pt x="116" y="319"/>
                  </a:lnTo>
                  <a:moveTo>
                    <a:pt x="157" y="20"/>
                  </a:moveTo>
                  <a:lnTo>
                    <a:pt x="157" y="20"/>
                  </a:lnTo>
                  <a:lnTo>
                    <a:pt x="157" y="20"/>
                  </a:lnTo>
                  <a:lnTo>
                    <a:pt x="152" y="20"/>
                  </a:lnTo>
                  <a:lnTo>
                    <a:pt x="147" y="15"/>
                  </a:lnTo>
                  <a:lnTo>
                    <a:pt x="142" y="15"/>
                  </a:lnTo>
                  <a:lnTo>
                    <a:pt x="137" y="20"/>
                  </a:lnTo>
                  <a:lnTo>
                    <a:pt x="132" y="20"/>
                  </a:lnTo>
                  <a:lnTo>
                    <a:pt x="132" y="25"/>
                  </a:lnTo>
                  <a:lnTo>
                    <a:pt x="127" y="30"/>
                  </a:lnTo>
                  <a:lnTo>
                    <a:pt x="127" y="30"/>
                  </a:lnTo>
                  <a:lnTo>
                    <a:pt x="127" y="25"/>
                  </a:lnTo>
                  <a:lnTo>
                    <a:pt x="127" y="25"/>
                  </a:lnTo>
                  <a:lnTo>
                    <a:pt x="121" y="25"/>
                  </a:lnTo>
                  <a:lnTo>
                    <a:pt x="116" y="25"/>
                  </a:lnTo>
                  <a:lnTo>
                    <a:pt x="111" y="25"/>
                  </a:lnTo>
                  <a:lnTo>
                    <a:pt x="111" y="30"/>
                  </a:lnTo>
                  <a:lnTo>
                    <a:pt x="116" y="35"/>
                  </a:lnTo>
                  <a:lnTo>
                    <a:pt x="116" y="40"/>
                  </a:lnTo>
                  <a:lnTo>
                    <a:pt x="111" y="45"/>
                  </a:lnTo>
                  <a:lnTo>
                    <a:pt x="111" y="45"/>
                  </a:lnTo>
                  <a:lnTo>
                    <a:pt x="111" y="50"/>
                  </a:lnTo>
                  <a:lnTo>
                    <a:pt x="116" y="50"/>
                  </a:lnTo>
                  <a:lnTo>
                    <a:pt x="132" y="56"/>
                  </a:lnTo>
                  <a:lnTo>
                    <a:pt x="137" y="56"/>
                  </a:lnTo>
                  <a:lnTo>
                    <a:pt x="137" y="61"/>
                  </a:lnTo>
                  <a:lnTo>
                    <a:pt x="137" y="61"/>
                  </a:lnTo>
                  <a:lnTo>
                    <a:pt x="142" y="66"/>
                  </a:lnTo>
                  <a:lnTo>
                    <a:pt x="142" y="71"/>
                  </a:lnTo>
                  <a:lnTo>
                    <a:pt x="142" y="71"/>
                  </a:lnTo>
                  <a:lnTo>
                    <a:pt x="147" y="66"/>
                  </a:lnTo>
                  <a:lnTo>
                    <a:pt x="147" y="66"/>
                  </a:lnTo>
                  <a:lnTo>
                    <a:pt x="152" y="66"/>
                  </a:lnTo>
                  <a:lnTo>
                    <a:pt x="162" y="61"/>
                  </a:lnTo>
                  <a:lnTo>
                    <a:pt x="162" y="66"/>
                  </a:lnTo>
                  <a:lnTo>
                    <a:pt x="162" y="66"/>
                  </a:lnTo>
                  <a:lnTo>
                    <a:pt x="162" y="71"/>
                  </a:lnTo>
                  <a:lnTo>
                    <a:pt x="162" y="71"/>
                  </a:lnTo>
                  <a:lnTo>
                    <a:pt x="162" y="76"/>
                  </a:lnTo>
                  <a:lnTo>
                    <a:pt x="147" y="76"/>
                  </a:lnTo>
                  <a:lnTo>
                    <a:pt x="142" y="76"/>
                  </a:lnTo>
                  <a:lnTo>
                    <a:pt x="142" y="76"/>
                  </a:lnTo>
                  <a:lnTo>
                    <a:pt x="142" y="81"/>
                  </a:lnTo>
                  <a:lnTo>
                    <a:pt x="137" y="81"/>
                  </a:lnTo>
                  <a:lnTo>
                    <a:pt x="137" y="81"/>
                  </a:lnTo>
                  <a:lnTo>
                    <a:pt x="137" y="91"/>
                  </a:lnTo>
                  <a:lnTo>
                    <a:pt x="132" y="91"/>
                  </a:lnTo>
                  <a:lnTo>
                    <a:pt x="132" y="91"/>
                  </a:lnTo>
                  <a:lnTo>
                    <a:pt x="132" y="91"/>
                  </a:lnTo>
                  <a:lnTo>
                    <a:pt x="127" y="91"/>
                  </a:lnTo>
                  <a:lnTo>
                    <a:pt x="127" y="96"/>
                  </a:lnTo>
                  <a:lnTo>
                    <a:pt x="127" y="101"/>
                  </a:lnTo>
                  <a:lnTo>
                    <a:pt x="132" y="101"/>
                  </a:lnTo>
                  <a:lnTo>
                    <a:pt x="137" y="101"/>
                  </a:lnTo>
                  <a:lnTo>
                    <a:pt x="142" y="101"/>
                  </a:lnTo>
                  <a:lnTo>
                    <a:pt x="152" y="96"/>
                  </a:lnTo>
                  <a:lnTo>
                    <a:pt x="157" y="96"/>
                  </a:lnTo>
                  <a:lnTo>
                    <a:pt x="157" y="96"/>
                  </a:lnTo>
                  <a:lnTo>
                    <a:pt x="152" y="101"/>
                  </a:lnTo>
                  <a:lnTo>
                    <a:pt x="147" y="106"/>
                  </a:lnTo>
                  <a:lnTo>
                    <a:pt x="137" y="106"/>
                  </a:lnTo>
                  <a:lnTo>
                    <a:pt x="132" y="111"/>
                  </a:lnTo>
                  <a:lnTo>
                    <a:pt x="127" y="111"/>
                  </a:lnTo>
                  <a:lnTo>
                    <a:pt x="121" y="111"/>
                  </a:lnTo>
                  <a:lnTo>
                    <a:pt x="116" y="111"/>
                  </a:lnTo>
                  <a:lnTo>
                    <a:pt x="116" y="111"/>
                  </a:lnTo>
                  <a:lnTo>
                    <a:pt x="121" y="111"/>
                  </a:lnTo>
                  <a:lnTo>
                    <a:pt x="121" y="111"/>
                  </a:lnTo>
                  <a:lnTo>
                    <a:pt x="121" y="111"/>
                  </a:lnTo>
                  <a:lnTo>
                    <a:pt x="121" y="116"/>
                  </a:lnTo>
                  <a:lnTo>
                    <a:pt x="116" y="116"/>
                  </a:lnTo>
                  <a:lnTo>
                    <a:pt x="116" y="111"/>
                  </a:lnTo>
                  <a:lnTo>
                    <a:pt x="111" y="111"/>
                  </a:lnTo>
                  <a:lnTo>
                    <a:pt x="111" y="106"/>
                  </a:lnTo>
                  <a:lnTo>
                    <a:pt x="106" y="106"/>
                  </a:lnTo>
                  <a:lnTo>
                    <a:pt x="101" y="106"/>
                  </a:lnTo>
                  <a:lnTo>
                    <a:pt x="101" y="106"/>
                  </a:lnTo>
                  <a:lnTo>
                    <a:pt x="96" y="111"/>
                  </a:lnTo>
                  <a:lnTo>
                    <a:pt x="96" y="116"/>
                  </a:lnTo>
                  <a:lnTo>
                    <a:pt x="101" y="121"/>
                  </a:lnTo>
                  <a:lnTo>
                    <a:pt x="101" y="126"/>
                  </a:lnTo>
                  <a:lnTo>
                    <a:pt x="106" y="126"/>
                  </a:lnTo>
                  <a:lnTo>
                    <a:pt x="111" y="131"/>
                  </a:lnTo>
                  <a:lnTo>
                    <a:pt x="111" y="131"/>
                  </a:lnTo>
                  <a:lnTo>
                    <a:pt x="116" y="131"/>
                  </a:lnTo>
                  <a:lnTo>
                    <a:pt x="116" y="126"/>
                  </a:lnTo>
                  <a:lnTo>
                    <a:pt x="116" y="126"/>
                  </a:lnTo>
                  <a:lnTo>
                    <a:pt x="116" y="126"/>
                  </a:lnTo>
                  <a:lnTo>
                    <a:pt x="132" y="126"/>
                  </a:lnTo>
                  <a:lnTo>
                    <a:pt x="137" y="126"/>
                  </a:lnTo>
                  <a:lnTo>
                    <a:pt x="142" y="121"/>
                  </a:lnTo>
                  <a:lnTo>
                    <a:pt x="142" y="121"/>
                  </a:lnTo>
                  <a:lnTo>
                    <a:pt x="142" y="121"/>
                  </a:lnTo>
                  <a:lnTo>
                    <a:pt x="147" y="126"/>
                  </a:lnTo>
                  <a:lnTo>
                    <a:pt x="147" y="126"/>
                  </a:lnTo>
                  <a:lnTo>
                    <a:pt x="152" y="121"/>
                  </a:lnTo>
                  <a:lnTo>
                    <a:pt x="152" y="121"/>
                  </a:lnTo>
                  <a:lnTo>
                    <a:pt x="167" y="116"/>
                  </a:lnTo>
                  <a:lnTo>
                    <a:pt x="172" y="116"/>
                  </a:lnTo>
                  <a:lnTo>
                    <a:pt x="172" y="111"/>
                  </a:lnTo>
                  <a:lnTo>
                    <a:pt x="177" y="111"/>
                  </a:lnTo>
                  <a:lnTo>
                    <a:pt x="177" y="111"/>
                  </a:lnTo>
                  <a:lnTo>
                    <a:pt x="177" y="106"/>
                  </a:lnTo>
                  <a:lnTo>
                    <a:pt x="182" y="106"/>
                  </a:lnTo>
                  <a:lnTo>
                    <a:pt x="182" y="106"/>
                  </a:lnTo>
                  <a:lnTo>
                    <a:pt x="187" y="111"/>
                  </a:lnTo>
                  <a:lnTo>
                    <a:pt x="182" y="111"/>
                  </a:lnTo>
                  <a:lnTo>
                    <a:pt x="182" y="116"/>
                  </a:lnTo>
                  <a:lnTo>
                    <a:pt x="182" y="116"/>
                  </a:lnTo>
                  <a:lnTo>
                    <a:pt x="177" y="116"/>
                  </a:lnTo>
                  <a:lnTo>
                    <a:pt x="182" y="121"/>
                  </a:lnTo>
                  <a:lnTo>
                    <a:pt x="192" y="121"/>
                  </a:lnTo>
                  <a:lnTo>
                    <a:pt x="208" y="111"/>
                  </a:lnTo>
                  <a:lnTo>
                    <a:pt x="213" y="106"/>
                  </a:lnTo>
                  <a:lnTo>
                    <a:pt x="213" y="106"/>
                  </a:lnTo>
                  <a:lnTo>
                    <a:pt x="208" y="101"/>
                  </a:lnTo>
                  <a:lnTo>
                    <a:pt x="203" y="101"/>
                  </a:lnTo>
                  <a:lnTo>
                    <a:pt x="197" y="106"/>
                  </a:lnTo>
                  <a:lnTo>
                    <a:pt x="197" y="106"/>
                  </a:lnTo>
                  <a:lnTo>
                    <a:pt x="197" y="106"/>
                  </a:lnTo>
                  <a:lnTo>
                    <a:pt x="203" y="101"/>
                  </a:lnTo>
                  <a:lnTo>
                    <a:pt x="208" y="96"/>
                  </a:lnTo>
                  <a:lnTo>
                    <a:pt x="208" y="91"/>
                  </a:lnTo>
                  <a:lnTo>
                    <a:pt x="208" y="91"/>
                  </a:lnTo>
                  <a:lnTo>
                    <a:pt x="208" y="91"/>
                  </a:lnTo>
                  <a:lnTo>
                    <a:pt x="208" y="91"/>
                  </a:lnTo>
                  <a:lnTo>
                    <a:pt x="208" y="96"/>
                  </a:lnTo>
                  <a:lnTo>
                    <a:pt x="208" y="96"/>
                  </a:lnTo>
                  <a:lnTo>
                    <a:pt x="213" y="101"/>
                  </a:lnTo>
                  <a:lnTo>
                    <a:pt x="218" y="101"/>
                  </a:lnTo>
                  <a:lnTo>
                    <a:pt x="218" y="96"/>
                  </a:lnTo>
                  <a:lnTo>
                    <a:pt x="218" y="91"/>
                  </a:lnTo>
                  <a:lnTo>
                    <a:pt x="218" y="91"/>
                  </a:lnTo>
                  <a:lnTo>
                    <a:pt x="213" y="86"/>
                  </a:lnTo>
                  <a:lnTo>
                    <a:pt x="218" y="86"/>
                  </a:lnTo>
                  <a:lnTo>
                    <a:pt x="218" y="86"/>
                  </a:lnTo>
                  <a:lnTo>
                    <a:pt x="223" y="91"/>
                  </a:lnTo>
                  <a:lnTo>
                    <a:pt x="223" y="81"/>
                  </a:lnTo>
                  <a:lnTo>
                    <a:pt x="218" y="81"/>
                  </a:lnTo>
                  <a:lnTo>
                    <a:pt x="218" y="81"/>
                  </a:lnTo>
                  <a:lnTo>
                    <a:pt x="218" y="81"/>
                  </a:lnTo>
                  <a:lnTo>
                    <a:pt x="218" y="76"/>
                  </a:lnTo>
                  <a:lnTo>
                    <a:pt x="213" y="76"/>
                  </a:lnTo>
                  <a:lnTo>
                    <a:pt x="213" y="71"/>
                  </a:lnTo>
                  <a:lnTo>
                    <a:pt x="213" y="71"/>
                  </a:lnTo>
                  <a:lnTo>
                    <a:pt x="208" y="71"/>
                  </a:lnTo>
                  <a:lnTo>
                    <a:pt x="208" y="71"/>
                  </a:lnTo>
                  <a:lnTo>
                    <a:pt x="203" y="71"/>
                  </a:lnTo>
                  <a:lnTo>
                    <a:pt x="203" y="66"/>
                  </a:lnTo>
                  <a:lnTo>
                    <a:pt x="203" y="61"/>
                  </a:lnTo>
                  <a:lnTo>
                    <a:pt x="197" y="61"/>
                  </a:lnTo>
                  <a:lnTo>
                    <a:pt x="197" y="61"/>
                  </a:lnTo>
                  <a:lnTo>
                    <a:pt x="197" y="61"/>
                  </a:lnTo>
                  <a:lnTo>
                    <a:pt x="192" y="61"/>
                  </a:lnTo>
                  <a:lnTo>
                    <a:pt x="192" y="61"/>
                  </a:lnTo>
                  <a:lnTo>
                    <a:pt x="192" y="61"/>
                  </a:lnTo>
                  <a:lnTo>
                    <a:pt x="187" y="56"/>
                  </a:lnTo>
                  <a:lnTo>
                    <a:pt x="172" y="56"/>
                  </a:lnTo>
                  <a:lnTo>
                    <a:pt x="172" y="56"/>
                  </a:lnTo>
                  <a:lnTo>
                    <a:pt x="172" y="56"/>
                  </a:lnTo>
                  <a:lnTo>
                    <a:pt x="172" y="50"/>
                  </a:lnTo>
                  <a:lnTo>
                    <a:pt x="172" y="50"/>
                  </a:lnTo>
                  <a:lnTo>
                    <a:pt x="167" y="35"/>
                  </a:lnTo>
                  <a:lnTo>
                    <a:pt x="162" y="25"/>
                  </a:lnTo>
                  <a:lnTo>
                    <a:pt x="157" y="25"/>
                  </a:lnTo>
                  <a:lnTo>
                    <a:pt x="157" y="25"/>
                  </a:lnTo>
                  <a:lnTo>
                    <a:pt x="157" y="20"/>
                  </a:lnTo>
                  <a:moveTo>
                    <a:pt x="213" y="152"/>
                  </a:moveTo>
                  <a:lnTo>
                    <a:pt x="213" y="152"/>
                  </a:lnTo>
                  <a:lnTo>
                    <a:pt x="218" y="157"/>
                  </a:lnTo>
                  <a:lnTo>
                    <a:pt x="218" y="162"/>
                  </a:lnTo>
                  <a:lnTo>
                    <a:pt x="218" y="152"/>
                  </a:lnTo>
                  <a:lnTo>
                    <a:pt x="223" y="147"/>
                  </a:lnTo>
                  <a:lnTo>
                    <a:pt x="223" y="142"/>
                  </a:lnTo>
                  <a:lnTo>
                    <a:pt x="223" y="137"/>
                  </a:lnTo>
                  <a:lnTo>
                    <a:pt x="223" y="142"/>
                  </a:lnTo>
                  <a:lnTo>
                    <a:pt x="223" y="142"/>
                  </a:lnTo>
                  <a:lnTo>
                    <a:pt x="223" y="142"/>
                  </a:lnTo>
                  <a:lnTo>
                    <a:pt x="218" y="137"/>
                  </a:lnTo>
                  <a:lnTo>
                    <a:pt x="218" y="142"/>
                  </a:lnTo>
                  <a:lnTo>
                    <a:pt x="213" y="147"/>
                  </a:lnTo>
                  <a:lnTo>
                    <a:pt x="213" y="152"/>
                  </a:lnTo>
                  <a:moveTo>
                    <a:pt x="253" y="314"/>
                  </a:moveTo>
                  <a:lnTo>
                    <a:pt x="253" y="314"/>
                  </a:lnTo>
                  <a:lnTo>
                    <a:pt x="248" y="319"/>
                  </a:lnTo>
                  <a:lnTo>
                    <a:pt x="243" y="324"/>
                  </a:lnTo>
                  <a:lnTo>
                    <a:pt x="243" y="334"/>
                  </a:lnTo>
                  <a:lnTo>
                    <a:pt x="243" y="344"/>
                  </a:lnTo>
                  <a:lnTo>
                    <a:pt x="248" y="349"/>
                  </a:lnTo>
                  <a:lnTo>
                    <a:pt x="253" y="354"/>
                  </a:lnTo>
                  <a:lnTo>
                    <a:pt x="248" y="354"/>
                  </a:lnTo>
                  <a:lnTo>
                    <a:pt x="248" y="354"/>
                  </a:lnTo>
                  <a:lnTo>
                    <a:pt x="248" y="359"/>
                  </a:lnTo>
                  <a:lnTo>
                    <a:pt x="248" y="359"/>
                  </a:lnTo>
                  <a:lnTo>
                    <a:pt x="248" y="359"/>
                  </a:lnTo>
                  <a:lnTo>
                    <a:pt x="248" y="364"/>
                  </a:lnTo>
                  <a:lnTo>
                    <a:pt x="248" y="369"/>
                  </a:lnTo>
                  <a:lnTo>
                    <a:pt x="248" y="374"/>
                  </a:lnTo>
                  <a:lnTo>
                    <a:pt x="248" y="374"/>
                  </a:lnTo>
                  <a:lnTo>
                    <a:pt x="258" y="380"/>
                  </a:lnTo>
                  <a:lnTo>
                    <a:pt x="263" y="385"/>
                  </a:lnTo>
                  <a:lnTo>
                    <a:pt x="268" y="390"/>
                  </a:lnTo>
                  <a:lnTo>
                    <a:pt x="278" y="390"/>
                  </a:lnTo>
                  <a:lnTo>
                    <a:pt x="289" y="390"/>
                  </a:lnTo>
                  <a:lnTo>
                    <a:pt x="294" y="390"/>
                  </a:lnTo>
                  <a:lnTo>
                    <a:pt x="294" y="385"/>
                  </a:lnTo>
                  <a:lnTo>
                    <a:pt x="294" y="380"/>
                  </a:lnTo>
                  <a:lnTo>
                    <a:pt x="294" y="374"/>
                  </a:lnTo>
                  <a:lnTo>
                    <a:pt x="294" y="374"/>
                  </a:lnTo>
                  <a:lnTo>
                    <a:pt x="299" y="369"/>
                  </a:lnTo>
                  <a:lnTo>
                    <a:pt x="289" y="364"/>
                  </a:lnTo>
                  <a:lnTo>
                    <a:pt x="289" y="364"/>
                  </a:lnTo>
                  <a:lnTo>
                    <a:pt x="289" y="359"/>
                  </a:lnTo>
                  <a:lnTo>
                    <a:pt x="289" y="359"/>
                  </a:lnTo>
                  <a:lnTo>
                    <a:pt x="294" y="359"/>
                  </a:lnTo>
                  <a:lnTo>
                    <a:pt x="294" y="359"/>
                  </a:lnTo>
                  <a:lnTo>
                    <a:pt x="294" y="354"/>
                  </a:lnTo>
                  <a:lnTo>
                    <a:pt x="289" y="344"/>
                  </a:lnTo>
                  <a:lnTo>
                    <a:pt x="289" y="339"/>
                  </a:lnTo>
                  <a:lnTo>
                    <a:pt x="289" y="324"/>
                  </a:lnTo>
                  <a:lnTo>
                    <a:pt x="284" y="319"/>
                  </a:lnTo>
                  <a:lnTo>
                    <a:pt x="284" y="314"/>
                  </a:lnTo>
                  <a:lnTo>
                    <a:pt x="278" y="309"/>
                  </a:lnTo>
                  <a:lnTo>
                    <a:pt x="268" y="304"/>
                  </a:lnTo>
                  <a:lnTo>
                    <a:pt x="268" y="304"/>
                  </a:lnTo>
                  <a:lnTo>
                    <a:pt x="263" y="304"/>
                  </a:lnTo>
                  <a:lnTo>
                    <a:pt x="263" y="304"/>
                  </a:lnTo>
                  <a:lnTo>
                    <a:pt x="263" y="309"/>
                  </a:lnTo>
                  <a:lnTo>
                    <a:pt x="263" y="309"/>
                  </a:lnTo>
                  <a:lnTo>
                    <a:pt x="258" y="309"/>
                  </a:lnTo>
                  <a:lnTo>
                    <a:pt x="253" y="314"/>
                  </a:lnTo>
                  <a:moveTo>
                    <a:pt x="238" y="101"/>
                  </a:moveTo>
                  <a:lnTo>
                    <a:pt x="238" y="101"/>
                  </a:lnTo>
                  <a:lnTo>
                    <a:pt x="243" y="96"/>
                  </a:lnTo>
                  <a:lnTo>
                    <a:pt x="243" y="91"/>
                  </a:lnTo>
                  <a:lnTo>
                    <a:pt x="243" y="96"/>
                  </a:lnTo>
                  <a:lnTo>
                    <a:pt x="243" y="96"/>
                  </a:lnTo>
                  <a:lnTo>
                    <a:pt x="238" y="96"/>
                  </a:lnTo>
                  <a:lnTo>
                    <a:pt x="233" y="96"/>
                  </a:lnTo>
                  <a:lnTo>
                    <a:pt x="233" y="101"/>
                  </a:lnTo>
                  <a:lnTo>
                    <a:pt x="233" y="101"/>
                  </a:lnTo>
                  <a:lnTo>
                    <a:pt x="233" y="101"/>
                  </a:lnTo>
                  <a:lnTo>
                    <a:pt x="238" y="101"/>
                  </a:lnTo>
                  <a:moveTo>
                    <a:pt x="314" y="293"/>
                  </a:moveTo>
                  <a:lnTo>
                    <a:pt x="314" y="293"/>
                  </a:lnTo>
                  <a:lnTo>
                    <a:pt x="314" y="293"/>
                  </a:lnTo>
                  <a:lnTo>
                    <a:pt x="314" y="283"/>
                  </a:lnTo>
                  <a:lnTo>
                    <a:pt x="314" y="278"/>
                  </a:lnTo>
                  <a:lnTo>
                    <a:pt x="309" y="273"/>
                  </a:lnTo>
                  <a:lnTo>
                    <a:pt x="309" y="268"/>
                  </a:lnTo>
                  <a:lnTo>
                    <a:pt x="309" y="268"/>
                  </a:lnTo>
                  <a:lnTo>
                    <a:pt x="304" y="268"/>
                  </a:lnTo>
                  <a:lnTo>
                    <a:pt x="304" y="268"/>
                  </a:lnTo>
                  <a:lnTo>
                    <a:pt x="304" y="258"/>
                  </a:lnTo>
                  <a:lnTo>
                    <a:pt x="304" y="258"/>
                  </a:lnTo>
                  <a:lnTo>
                    <a:pt x="304" y="258"/>
                  </a:lnTo>
                  <a:lnTo>
                    <a:pt x="299" y="258"/>
                  </a:lnTo>
                  <a:lnTo>
                    <a:pt x="294" y="253"/>
                  </a:lnTo>
                  <a:lnTo>
                    <a:pt x="289" y="248"/>
                  </a:lnTo>
                  <a:lnTo>
                    <a:pt x="284" y="248"/>
                  </a:lnTo>
                  <a:lnTo>
                    <a:pt x="284" y="253"/>
                  </a:lnTo>
                  <a:lnTo>
                    <a:pt x="284" y="258"/>
                  </a:lnTo>
                  <a:lnTo>
                    <a:pt x="289" y="263"/>
                  </a:lnTo>
                  <a:lnTo>
                    <a:pt x="289" y="263"/>
                  </a:lnTo>
                  <a:lnTo>
                    <a:pt x="294" y="268"/>
                  </a:lnTo>
                  <a:lnTo>
                    <a:pt x="294" y="273"/>
                  </a:lnTo>
                  <a:lnTo>
                    <a:pt x="294" y="283"/>
                  </a:lnTo>
                  <a:lnTo>
                    <a:pt x="294" y="288"/>
                  </a:lnTo>
                  <a:lnTo>
                    <a:pt x="309" y="299"/>
                  </a:lnTo>
                  <a:lnTo>
                    <a:pt x="309" y="304"/>
                  </a:lnTo>
                  <a:lnTo>
                    <a:pt x="309" y="309"/>
                  </a:lnTo>
                  <a:lnTo>
                    <a:pt x="314" y="309"/>
                  </a:lnTo>
                  <a:lnTo>
                    <a:pt x="314" y="304"/>
                  </a:lnTo>
                  <a:lnTo>
                    <a:pt x="314" y="304"/>
                  </a:lnTo>
                  <a:lnTo>
                    <a:pt x="314" y="299"/>
                  </a:lnTo>
                  <a:lnTo>
                    <a:pt x="309" y="299"/>
                  </a:lnTo>
                  <a:lnTo>
                    <a:pt x="314" y="293"/>
                  </a:lnTo>
                  <a:lnTo>
                    <a:pt x="314" y="293"/>
                  </a:lnTo>
                  <a:moveTo>
                    <a:pt x="56" y="30"/>
                  </a:moveTo>
                  <a:lnTo>
                    <a:pt x="56" y="30"/>
                  </a:lnTo>
                  <a:lnTo>
                    <a:pt x="51" y="30"/>
                  </a:lnTo>
                  <a:lnTo>
                    <a:pt x="51" y="30"/>
                  </a:lnTo>
                  <a:lnTo>
                    <a:pt x="51" y="35"/>
                  </a:lnTo>
                  <a:lnTo>
                    <a:pt x="51" y="35"/>
                  </a:lnTo>
                  <a:lnTo>
                    <a:pt x="56" y="35"/>
                  </a:lnTo>
                  <a:lnTo>
                    <a:pt x="56" y="30"/>
                  </a:lnTo>
                  <a:lnTo>
                    <a:pt x="56" y="30"/>
                  </a:lnTo>
                  <a:lnTo>
                    <a:pt x="61" y="35"/>
                  </a:lnTo>
                  <a:lnTo>
                    <a:pt x="66" y="35"/>
                  </a:lnTo>
                  <a:lnTo>
                    <a:pt x="71" y="25"/>
                  </a:lnTo>
                  <a:lnTo>
                    <a:pt x="81" y="20"/>
                  </a:lnTo>
                  <a:lnTo>
                    <a:pt x="81" y="20"/>
                  </a:lnTo>
                  <a:lnTo>
                    <a:pt x="81" y="20"/>
                  </a:lnTo>
                  <a:lnTo>
                    <a:pt x="86" y="15"/>
                  </a:lnTo>
                  <a:lnTo>
                    <a:pt x="86" y="15"/>
                  </a:lnTo>
                  <a:lnTo>
                    <a:pt x="86" y="15"/>
                  </a:lnTo>
                  <a:lnTo>
                    <a:pt x="91" y="5"/>
                  </a:lnTo>
                  <a:lnTo>
                    <a:pt x="91" y="5"/>
                  </a:lnTo>
                  <a:lnTo>
                    <a:pt x="96" y="0"/>
                  </a:lnTo>
                  <a:lnTo>
                    <a:pt x="91" y="0"/>
                  </a:lnTo>
                  <a:lnTo>
                    <a:pt x="86" y="0"/>
                  </a:lnTo>
                  <a:lnTo>
                    <a:pt x="86" y="0"/>
                  </a:lnTo>
                  <a:lnTo>
                    <a:pt x="81" y="5"/>
                  </a:lnTo>
                  <a:lnTo>
                    <a:pt x="76" y="5"/>
                  </a:lnTo>
                  <a:lnTo>
                    <a:pt x="71" y="10"/>
                  </a:lnTo>
                  <a:lnTo>
                    <a:pt x="66" y="15"/>
                  </a:lnTo>
                  <a:lnTo>
                    <a:pt x="61" y="25"/>
                  </a:lnTo>
                  <a:lnTo>
                    <a:pt x="56" y="30"/>
                  </a:lnTo>
                  <a:moveTo>
                    <a:pt x="228" y="121"/>
                  </a:moveTo>
                  <a:lnTo>
                    <a:pt x="228" y="121"/>
                  </a:lnTo>
                  <a:lnTo>
                    <a:pt x="228" y="121"/>
                  </a:lnTo>
                  <a:lnTo>
                    <a:pt x="228" y="121"/>
                  </a:lnTo>
                  <a:lnTo>
                    <a:pt x="223" y="121"/>
                  </a:lnTo>
                  <a:lnTo>
                    <a:pt x="223" y="121"/>
                  </a:lnTo>
                  <a:lnTo>
                    <a:pt x="218" y="126"/>
                  </a:lnTo>
                  <a:lnTo>
                    <a:pt x="218" y="131"/>
                  </a:lnTo>
                  <a:lnTo>
                    <a:pt x="223" y="137"/>
                  </a:lnTo>
                  <a:lnTo>
                    <a:pt x="228" y="131"/>
                  </a:lnTo>
                  <a:lnTo>
                    <a:pt x="223" y="126"/>
                  </a:lnTo>
                  <a:lnTo>
                    <a:pt x="228" y="126"/>
                  </a:lnTo>
                  <a:lnTo>
                    <a:pt x="228" y="1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5" name="Freeform 199"/>
            <p:cNvSpPr>
              <a:spLocks noEditPoints="1"/>
            </p:cNvSpPr>
            <p:nvPr/>
          </p:nvSpPr>
          <p:spPr bwMode="auto">
            <a:xfrm>
              <a:off x="5348289" y="15875"/>
              <a:ext cx="328613" cy="619125"/>
            </a:xfrm>
            <a:custGeom>
              <a:avLst/>
              <a:gdLst>
                <a:gd name="T0" fmla="*/ 66 w 207"/>
                <a:gd name="T1" fmla="*/ 385 h 390"/>
                <a:gd name="T2" fmla="*/ 202 w 207"/>
                <a:gd name="T3" fmla="*/ 66 h 390"/>
                <a:gd name="T4" fmla="*/ 187 w 207"/>
                <a:gd name="T5" fmla="*/ 81 h 390"/>
                <a:gd name="T6" fmla="*/ 207 w 207"/>
                <a:gd name="T7" fmla="*/ 71 h 390"/>
                <a:gd name="T8" fmla="*/ 192 w 207"/>
                <a:gd name="T9" fmla="*/ 46 h 390"/>
                <a:gd name="T10" fmla="*/ 202 w 207"/>
                <a:gd name="T11" fmla="*/ 26 h 390"/>
                <a:gd name="T12" fmla="*/ 207 w 207"/>
                <a:gd name="T13" fmla="*/ 10 h 390"/>
                <a:gd name="T14" fmla="*/ 192 w 207"/>
                <a:gd name="T15" fmla="*/ 10 h 390"/>
                <a:gd name="T16" fmla="*/ 187 w 207"/>
                <a:gd name="T17" fmla="*/ 0 h 390"/>
                <a:gd name="T18" fmla="*/ 182 w 207"/>
                <a:gd name="T19" fmla="*/ 36 h 390"/>
                <a:gd name="T20" fmla="*/ 76 w 207"/>
                <a:gd name="T21" fmla="*/ 177 h 390"/>
                <a:gd name="T22" fmla="*/ 91 w 207"/>
                <a:gd name="T23" fmla="*/ 182 h 390"/>
                <a:gd name="T24" fmla="*/ 91 w 207"/>
                <a:gd name="T25" fmla="*/ 193 h 390"/>
                <a:gd name="T26" fmla="*/ 111 w 207"/>
                <a:gd name="T27" fmla="*/ 188 h 390"/>
                <a:gd name="T28" fmla="*/ 111 w 207"/>
                <a:gd name="T29" fmla="*/ 172 h 390"/>
                <a:gd name="T30" fmla="*/ 121 w 207"/>
                <a:gd name="T31" fmla="*/ 193 h 390"/>
                <a:gd name="T32" fmla="*/ 126 w 207"/>
                <a:gd name="T33" fmla="*/ 203 h 390"/>
                <a:gd name="T34" fmla="*/ 116 w 207"/>
                <a:gd name="T35" fmla="*/ 253 h 390"/>
                <a:gd name="T36" fmla="*/ 116 w 207"/>
                <a:gd name="T37" fmla="*/ 279 h 390"/>
                <a:gd name="T38" fmla="*/ 126 w 207"/>
                <a:gd name="T39" fmla="*/ 284 h 390"/>
                <a:gd name="T40" fmla="*/ 131 w 207"/>
                <a:gd name="T41" fmla="*/ 253 h 390"/>
                <a:gd name="T42" fmla="*/ 142 w 207"/>
                <a:gd name="T43" fmla="*/ 228 h 390"/>
                <a:gd name="T44" fmla="*/ 136 w 207"/>
                <a:gd name="T45" fmla="*/ 208 h 390"/>
                <a:gd name="T46" fmla="*/ 147 w 207"/>
                <a:gd name="T47" fmla="*/ 193 h 390"/>
                <a:gd name="T48" fmla="*/ 142 w 207"/>
                <a:gd name="T49" fmla="*/ 177 h 390"/>
                <a:gd name="T50" fmla="*/ 142 w 207"/>
                <a:gd name="T51" fmla="*/ 167 h 390"/>
                <a:gd name="T52" fmla="*/ 152 w 207"/>
                <a:gd name="T53" fmla="*/ 167 h 390"/>
                <a:gd name="T54" fmla="*/ 157 w 207"/>
                <a:gd name="T55" fmla="*/ 142 h 390"/>
                <a:gd name="T56" fmla="*/ 152 w 207"/>
                <a:gd name="T57" fmla="*/ 137 h 390"/>
                <a:gd name="T58" fmla="*/ 157 w 207"/>
                <a:gd name="T59" fmla="*/ 122 h 390"/>
                <a:gd name="T60" fmla="*/ 147 w 207"/>
                <a:gd name="T61" fmla="*/ 127 h 390"/>
                <a:gd name="T62" fmla="*/ 142 w 207"/>
                <a:gd name="T63" fmla="*/ 122 h 390"/>
                <a:gd name="T64" fmla="*/ 142 w 207"/>
                <a:gd name="T65" fmla="*/ 101 h 390"/>
                <a:gd name="T66" fmla="*/ 136 w 207"/>
                <a:gd name="T67" fmla="*/ 117 h 390"/>
                <a:gd name="T68" fmla="*/ 126 w 207"/>
                <a:gd name="T69" fmla="*/ 112 h 390"/>
                <a:gd name="T70" fmla="*/ 121 w 207"/>
                <a:gd name="T71" fmla="*/ 91 h 390"/>
                <a:gd name="T72" fmla="*/ 126 w 207"/>
                <a:gd name="T73" fmla="*/ 71 h 390"/>
                <a:gd name="T74" fmla="*/ 126 w 207"/>
                <a:gd name="T75" fmla="*/ 71 h 390"/>
                <a:gd name="T76" fmla="*/ 111 w 207"/>
                <a:gd name="T77" fmla="*/ 76 h 390"/>
                <a:gd name="T78" fmla="*/ 111 w 207"/>
                <a:gd name="T79" fmla="*/ 96 h 390"/>
                <a:gd name="T80" fmla="*/ 86 w 207"/>
                <a:gd name="T81" fmla="*/ 91 h 390"/>
                <a:gd name="T82" fmla="*/ 86 w 207"/>
                <a:gd name="T83" fmla="*/ 101 h 390"/>
                <a:gd name="T84" fmla="*/ 106 w 207"/>
                <a:gd name="T85" fmla="*/ 101 h 390"/>
                <a:gd name="T86" fmla="*/ 111 w 207"/>
                <a:gd name="T87" fmla="*/ 132 h 390"/>
                <a:gd name="T88" fmla="*/ 121 w 207"/>
                <a:gd name="T89" fmla="*/ 147 h 390"/>
                <a:gd name="T90" fmla="*/ 101 w 207"/>
                <a:gd name="T91" fmla="*/ 152 h 390"/>
                <a:gd name="T92" fmla="*/ 91 w 207"/>
                <a:gd name="T93" fmla="*/ 152 h 390"/>
                <a:gd name="T94" fmla="*/ 76 w 207"/>
                <a:gd name="T95" fmla="*/ 152 h 390"/>
                <a:gd name="T96" fmla="*/ 157 w 207"/>
                <a:gd name="T97" fmla="*/ 101 h 390"/>
                <a:gd name="T98" fmla="*/ 167 w 207"/>
                <a:gd name="T99" fmla="*/ 91 h 390"/>
                <a:gd name="T100" fmla="*/ 162 w 207"/>
                <a:gd name="T101" fmla="*/ 71 h 390"/>
                <a:gd name="T102" fmla="*/ 167 w 207"/>
                <a:gd name="T103" fmla="*/ 56 h 390"/>
                <a:gd name="T104" fmla="*/ 172 w 207"/>
                <a:gd name="T105" fmla="*/ 36 h 390"/>
                <a:gd name="T106" fmla="*/ 152 w 207"/>
                <a:gd name="T107" fmla="*/ 41 h 390"/>
                <a:gd name="T108" fmla="*/ 152 w 207"/>
                <a:gd name="T109" fmla="*/ 61 h 390"/>
                <a:gd name="T110" fmla="*/ 177 w 207"/>
                <a:gd name="T111" fmla="*/ 137 h 390"/>
                <a:gd name="T112" fmla="*/ 172 w 207"/>
                <a:gd name="T113" fmla="*/ 147 h 390"/>
                <a:gd name="T114" fmla="*/ 157 w 207"/>
                <a:gd name="T115" fmla="*/ 193 h 390"/>
                <a:gd name="T116" fmla="*/ 157 w 207"/>
                <a:gd name="T117" fmla="*/ 218 h 390"/>
                <a:gd name="T118" fmla="*/ 5 w 207"/>
                <a:gd name="T119" fmla="*/ 198 h 390"/>
                <a:gd name="T120" fmla="*/ 121 w 207"/>
                <a:gd name="T121" fmla="*/ 218 h 390"/>
                <a:gd name="T122" fmla="*/ 116 w 207"/>
                <a:gd name="T123" fmla="*/ 223 h 390"/>
                <a:gd name="T124" fmla="*/ 116 w 207"/>
                <a:gd name="T125" fmla="*/ 233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 h="390">
                  <a:moveTo>
                    <a:pt x="71" y="380"/>
                  </a:moveTo>
                  <a:lnTo>
                    <a:pt x="71" y="380"/>
                  </a:lnTo>
                  <a:lnTo>
                    <a:pt x="76" y="375"/>
                  </a:lnTo>
                  <a:lnTo>
                    <a:pt x="76" y="375"/>
                  </a:lnTo>
                  <a:lnTo>
                    <a:pt x="76" y="375"/>
                  </a:lnTo>
                  <a:lnTo>
                    <a:pt x="76" y="375"/>
                  </a:lnTo>
                  <a:lnTo>
                    <a:pt x="76" y="375"/>
                  </a:lnTo>
                  <a:lnTo>
                    <a:pt x="76" y="375"/>
                  </a:lnTo>
                  <a:lnTo>
                    <a:pt x="71" y="375"/>
                  </a:lnTo>
                  <a:lnTo>
                    <a:pt x="66" y="380"/>
                  </a:lnTo>
                  <a:lnTo>
                    <a:pt x="66" y="385"/>
                  </a:lnTo>
                  <a:lnTo>
                    <a:pt x="66" y="390"/>
                  </a:lnTo>
                  <a:lnTo>
                    <a:pt x="71" y="385"/>
                  </a:lnTo>
                  <a:lnTo>
                    <a:pt x="71" y="385"/>
                  </a:lnTo>
                  <a:lnTo>
                    <a:pt x="76" y="385"/>
                  </a:lnTo>
                  <a:lnTo>
                    <a:pt x="76" y="380"/>
                  </a:lnTo>
                  <a:lnTo>
                    <a:pt x="71" y="380"/>
                  </a:lnTo>
                  <a:lnTo>
                    <a:pt x="71" y="380"/>
                  </a:lnTo>
                  <a:lnTo>
                    <a:pt x="71" y="380"/>
                  </a:lnTo>
                  <a:moveTo>
                    <a:pt x="202" y="66"/>
                  </a:moveTo>
                  <a:lnTo>
                    <a:pt x="202" y="66"/>
                  </a:lnTo>
                  <a:lnTo>
                    <a:pt x="202" y="66"/>
                  </a:lnTo>
                  <a:lnTo>
                    <a:pt x="202" y="66"/>
                  </a:lnTo>
                  <a:lnTo>
                    <a:pt x="202" y="66"/>
                  </a:lnTo>
                  <a:lnTo>
                    <a:pt x="197" y="66"/>
                  </a:lnTo>
                  <a:lnTo>
                    <a:pt x="197" y="66"/>
                  </a:lnTo>
                  <a:lnTo>
                    <a:pt x="197" y="66"/>
                  </a:lnTo>
                  <a:lnTo>
                    <a:pt x="197" y="61"/>
                  </a:lnTo>
                  <a:lnTo>
                    <a:pt x="197" y="61"/>
                  </a:lnTo>
                  <a:lnTo>
                    <a:pt x="182" y="61"/>
                  </a:lnTo>
                  <a:lnTo>
                    <a:pt x="182" y="66"/>
                  </a:lnTo>
                  <a:lnTo>
                    <a:pt x="187" y="76"/>
                  </a:lnTo>
                  <a:lnTo>
                    <a:pt x="187" y="81"/>
                  </a:lnTo>
                  <a:lnTo>
                    <a:pt x="192" y="81"/>
                  </a:lnTo>
                  <a:lnTo>
                    <a:pt x="192" y="81"/>
                  </a:lnTo>
                  <a:lnTo>
                    <a:pt x="192" y="76"/>
                  </a:lnTo>
                  <a:lnTo>
                    <a:pt x="192" y="76"/>
                  </a:lnTo>
                  <a:lnTo>
                    <a:pt x="192" y="76"/>
                  </a:lnTo>
                  <a:lnTo>
                    <a:pt x="192" y="76"/>
                  </a:lnTo>
                  <a:lnTo>
                    <a:pt x="197" y="76"/>
                  </a:lnTo>
                  <a:lnTo>
                    <a:pt x="197" y="76"/>
                  </a:lnTo>
                  <a:lnTo>
                    <a:pt x="202" y="76"/>
                  </a:lnTo>
                  <a:lnTo>
                    <a:pt x="207" y="76"/>
                  </a:lnTo>
                  <a:lnTo>
                    <a:pt x="207" y="71"/>
                  </a:lnTo>
                  <a:lnTo>
                    <a:pt x="207" y="66"/>
                  </a:lnTo>
                  <a:lnTo>
                    <a:pt x="207" y="66"/>
                  </a:lnTo>
                  <a:lnTo>
                    <a:pt x="202" y="66"/>
                  </a:lnTo>
                  <a:moveTo>
                    <a:pt x="177" y="46"/>
                  </a:moveTo>
                  <a:lnTo>
                    <a:pt x="177" y="46"/>
                  </a:lnTo>
                  <a:lnTo>
                    <a:pt x="177" y="46"/>
                  </a:lnTo>
                  <a:lnTo>
                    <a:pt x="182" y="46"/>
                  </a:lnTo>
                  <a:lnTo>
                    <a:pt x="187" y="46"/>
                  </a:lnTo>
                  <a:lnTo>
                    <a:pt x="187" y="46"/>
                  </a:lnTo>
                  <a:lnTo>
                    <a:pt x="192" y="46"/>
                  </a:lnTo>
                  <a:lnTo>
                    <a:pt x="192" y="46"/>
                  </a:lnTo>
                  <a:lnTo>
                    <a:pt x="192" y="46"/>
                  </a:lnTo>
                  <a:lnTo>
                    <a:pt x="192" y="51"/>
                  </a:lnTo>
                  <a:lnTo>
                    <a:pt x="197" y="46"/>
                  </a:lnTo>
                  <a:lnTo>
                    <a:pt x="197" y="46"/>
                  </a:lnTo>
                  <a:lnTo>
                    <a:pt x="197" y="41"/>
                  </a:lnTo>
                  <a:lnTo>
                    <a:pt x="197" y="41"/>
                  </a:lnTo>
                  <a:lnTo>
                    <a:pt x="192" y="36"/>
                  </a:lnTo>
                  <a:lnTo>
                    <a:pt x="197" y="36"/>
                  </a:lnTo>
                  <a:lnTo>
                    <a:pt x="202" y="31"/>
                  </a:lnTo>
                  <a:lnTo>
                    <a:pt x="202" y="26"/>
                  </a:lnTo>
                  <a:lnTo>
                    <a:pt x="202" y="26"/>
                  </a:lnTo>
                  <a:lnTo>
                    <a:pt x="197" y="26"/>
                  </a:lnTo>
                  <a:lnTo>
                    <a:pt x="197" y="26"/>
                  </a:lnTo>
                  <a:lnTo>
                    <a:pt x="202" y="26"/>
                  </a:lnTo>
                  <a:lnTo>
                    <a:pt x="202" y="20"/>
                  </a:lnTo>
                  <a:lnTo>
                    <a:pt x="202" y="20"/>
                  </a:lnTo>
                  <a:lnTo>
                    <a:pt x="202" y="15"/>
                  </a:lnTo>
                  <a:lnTo>
                    <a:pt x="207" y="15"/>
                  </a:lnTo>
                  <a:lnTo>
                    <a:pt x="207" y="10"/>
                  </a:lnTo>
                  <a:lnTo>
                    <a:pt x="207" y="10"/>
                  </a:lnTo>
                  <a:lnTo>
                    <a:pt x="202" y="10"/>
                  </a:lnTo>
                  <a:lnTo>
                    <a:pt x="207" y="10"/>
                  </a:lnTo>
                  <a:lnTo>
                    <a:pt x="207" y="10"/>
                  </a:lnTo>
                  <a:lnTo>
                    <a:pt x="207" y="5"/>
                  </a:lnTo>
                  <a:lnTo>
                    <a:pt x="207" y="0"/>
                  </a:lnTo>
                  <a:lnTo>
                    <a:pt x="202" y="0"/>
                  </a:lnTo>
                  <a:lnTo>
                    <a:pt x="202" y="0"/>
                  </a:lnTo>
                  <a:lnTo>
                    <a:pt x="202" y="0"/>
                  </a:lnTo>
                  <a:lnTo>
                    <a:pt x="197" y="0"/>
                  </a:lnTo>
                  <a:lnTo>
                    <a:pt x="197" y="0"/>
                  </a:lnTo>
                  <a:lnTo>
                    <a:pt x="197" y="0"/>
                  </a:lnTo>
                  <a:lnTo>
                    <a:pt x="192" y="10"/>
                  </a:lnTo>
                  <a:lnTo>
                    <a:pt x="192" y="10"/>
                  </a:lnTo>
                  <a:lnTo>
                    <a:pt x="192" y="15"/>
                  </a:lnTo>
                  <a:lnTo>
                    <a:pt x="187" y="15"/>
                  </a:lnTo>
                  <a:lnTo>
                    <a:pt x="187" y="15"/>
                  </a:lnTo>
                  <a:lnTo>
                    <a:pt x="192" y="10"/>
                  </a:lnTo>
                  <a:lnTo>
                    <a:pt x="192" y="10"/>
                  </a:lnTo>
                  <a:lnTo>
                    <a:pt x="192" y="10"/>
                  </a:lnTo>
                  <a:lnTo>
                    <a:pt x="192" y="5"/>
                  </a:lnTo>
                  <a:lnTo>
                    <a:pt x="192" y="0"/>
                  </a:lnTo>
                  <a:lnTo>
                    <a:pt x="192" y="0"/>
                  </a:lnTo>
                  <a:lnTo>
                    <a:pt x="192" y="0"/>
                  </a:lnTo>
                  <a:lnTo>
                    <a:pt x="187" y="0"/>
                  </a:lnTo>
                  <a:lnTo>
                    <a:pt x="187" y="5"/>
                  </a:lnTo>
                  <a:lnTo>
                    <a:pt x="187" y="5"/>
                  </a:lnTo>
                  <a:lnTo>
                    <a:pt x="182" y="10"/>
                  </a:lnTo>
                  <a:lnTo>
                    <a:pt x="182" y="10"/>
                  </a:lnTo>
                  <a:lnTo>
                    <a:pt x="182" y="15"/>
                  </a:lnTo>
                  <a:lnTo>
                    <a:pt x="182" y="15"/>
                  </a:lnTo>
                  <a:lnTo>
                    <a:pt x="182" y="20"/>
                  </a:lnTo>
                  <a:lnTo>
                    <a:pt x="182" y="26"/>
                  </a:lnTo>
                  <a:lnTo>
                    <a:pt x="177" y="26"/>
                  </a:lnTo>
                  <a:lnTo>
                    <a:pt x="182" y="31"/>
                  </a:lnTo>
                  <a:lnTo>
                    <a:pt x="182" y="36"/>
                  </a:lnTo>
                  <a:lnTo>
                    <a:pt x="177" y="36"/>
                  </a:lnTo>
                  <a:lnTo>
                    <a:pt x="177" y="36"/>
                  </a:lnTo>
                  <a:lnTo>
                    <a:pt x="177" y="36"/>
                  </a:lnTo>
                  <a:lnTo>
                    <a:pt x="177" y="41"/>
                  </a:lnTo>
                  <a:lnTo>
                    <a:pt x="177" y="41"/>
                  </a:lnTo>
                  <a:lnTo>
                    <a:pt x="177" y="46"/>
                  </a:lnTo>
                  <a:moveTo>
                    <a:pt x="71" y="172"/>
                  </a:moveTo>
                  <a:lnTo>
                    <a:pt x="71" y="172"/>
                  </a:lnTo>
                  <a:lnTo>
                    <a:pt x="71" y="177"/>
                  </a:lnTo>
                  <a:lnTo>
                    <a:pt x="71" y="177"/>
                  </a:lnTo>
                  <a:lnTo>
                    <a:pt x="76" y="177"/>
                  </a:lnTo>
                  <a:lnTo>
                    <a:pt x="76" y="177"/>
                  </a:lnTo>
                  <a:lnTo>
                    <a:pt x="76" y="182"/>
                  </a:lnTo>
                  <a:lnTo>
                    <a:pt x="76" y="182"/>
                  </a:lnTo>
                  <a:lnTo>
                    <a:pt x="76" y="182"/>
                  </a:lnTo>
                  <a:lnTo>
                    <a:pt x="81" y="182"/>
                  </a:lnTo>
                  <a:lnTo>
                    <a:pt x="86" y="177"/>
                  </a:lnTo>
                  <a:lnTo>
                    <a:pt x="86" y="177"/>
                  </a:lnTo>
                  <a:lnTo>
                    <a:pt x="86" y="182"/>
                  </a:lnTo>
                  <a:lnTo>
                    <a:pt x="86" y="182"/>
                  </a:lnTo>
                  <a:lnTo>
                    <a:pt x="91" y="182"/>
                  </a:lnTo>
                  <a:lnTo>
                    <a:pt x="91" y="182"/>
                  </a:lnTo>
                  <a:lnTo>
                    <a:pt x="91" y="177"/>
                  </a:lnTo>
                  <a:lnTo>
                    <a:pt x="91" y="172"/>
                  </a:lnTo>
                  <a:lnTo>
                    <a:pt x="96" y="182"/>
                  </a:lnTo>
                  <a:lnTo>
                    <a:pt x="101" y="182"/>
                  </a:lnTo>
                  <a:lnTo>
                    <a:pt x="96" y="182"/>
                  </a:lnTo>
                  <a:lnTo>
                    <a:pt x="91" y="182"/>
                  </a:lnTo>
                  <a:lnTo>
                    <a:pt x="91" y="188"/>
                  </a:lnTo>
                  <a:lnTo>
                    <a:pt x="91" y="188"/>
                  </a:lnTo>
                  <a:lnTo>
                    <a:pt x="91" y="188"/>
                  </a:lnTo>
                  <a:lnTo>
                    <a:pt x="91" y="193"/>
                  </a:lnTo>
                  <a:lnTo>
                    <a:pt x="91" y="193"/>
                  </a:lnTo>
                  <a:lnTo>
                    <a:pt x="96" y="193"/>
                  </a:lnTo>
                  <a:lnTo>
                    <a:pt x="96" y="198"/>
                  </a:lnTo>
                  <a:lnTo>
                    <a:pt x="101" y="198"/>
                  </a:lnTo>
                  <a:lnTo>
                    <a:pt x="101" y="198"/>
                  </a:lnTo>
                  <a:lnTo>
                    <a:pt x="101" y="198"/>
                  </a:lnTo>
                  <a:lnTo>
                    <a:pt x="101" y="193"/>
                  </a:lnTo>
                  <a:lnTo>
                    <a:pt x="106" y="193"/>
                  </a:lnTo>
                  <a:lnTo>
                    <a:pt x="106" y="188"/>
                  </a:lnTo>
                  <a:lnTo>
                    <a:pt x="106" y="193"/>
                  </a:lnTo>
                  <a:lnTo>
                    <a:pt x="106" y="193"/>
                  </a:lnTo>
                  <a:lnTo>
                    <a:pt x="111" y="188"/>
                  </a:lnTo>
                  <a:lnTo>
                    <a:pt x="111" y="182"/>
                  </a:lnTo>
                  <a:lnTo>
                    <a:pt x="111" y="182"/>
                  </a:lnTo>
                  <a:lnTo>
                    <a:pt x="111" y="182"/>
                  </a:lnTo>
                  <a:lnTo>
                    <a:pt x="116" y="188"/>
                  </a:lnTo>
                  <a:lnTo>
                    <a:pt x="116" y="182"/>
                  </a:lnTo>
                  <a:lnTo>
                    <a:pt x="116" y="177"/>
                  </a:lnTo>
                  <a:lnTo>
                    <a:pt x="111" y="177"/>
                  </a:lnTo>
                  <a:lnTo>
                    <a:pt x="111" y="172"/>
                  </a:lnTo>
                  <a:lnTo>
                    <a:pt x="106" y="172"/>
                  </a:lnTo>
                  <a:lnTo>
                    <a:pt x="106" y="167"/>
                  </a:lnTo>
                  <a:lnTo>
                    <a:pt x="111" y="172"/>
                  </a:lnTo>
                  <a:lnTo>
                    <a:pt x="116" y="172"/>
                  </a:lnTo>
                  <a:lnTo>
                    <a:pt x="116" y="177"/>
                  </a:lnTo>
                  <a:lnTo>
                    <a:pt x="121" y="188"/>
                  </a:lnTo>
                  <a:lnTo>
                    <a:pt x="126" y="177"/>
                  </a:lnTo>
                  <a:lnTo>
                    <a:pt x="126" y="172"/>
                  </a:lnTo>
                  <a:lnTo>
                    <a:pt x="131" y="172"/>
                  </a:lnTo>
                  <a:lnTo>
                    <a:pt x="131" y="177"/>
                  </a:lnTo>
                  <a:lnTo>
                    <a:pt x="126" y="177"/>
                  </a:lnTo>
                  <a:lnTo>
                    <a:pt x="126" y="177"/>
                  </a:lnTo>
                  <a:lnTo>
                    <a:pt x="126" y="182"/>
                  </a:lnTo>
                  <a:lnTo>
                    <a:pt x="121" y="193"/>
                  </a:lnTo>
                  <a:lnTo>
                    <a:pt x="121" y="193"/>
                  </a:lnTo>
                  <a:lnTo>
                    <a:pt x="121" y="193"/>
                  </a:lnTo>
                  <a:lnTo>
                    <a:pt x="126" y="193"/>
                  </a:lnTo>
                  <a:lnTo>
                    <a:pt x="126" y="193"/>
                  </a:lnTo>
                  <a:lnTo>
                    <a:pt x="126" y="193"/>
                  </a:lnTo>
                  <a:lnTo>
                    <a:pt x="126" y="193"/>
                  </a:lnTo>
                  <a:lnTo>
                    <a:pt x="126" y="198"/>
                  </a:lnTo>
                  <a:lnTo>
                    <a:pt x="126" y="198"/>
                  </a:lnTo>
                  <a:lnTo>
                    <a:pt x="126" y="203"/>
                  </a:lnTo>
                  <a:lnTo>
                    <a:pt x="126" y="203"/>
                  </a:lnTo>
                  <a:lnTo>
                    <a:pt x="126" y="203"/>
                  </a:lnTo>
                  <a:lnTo>
                    <a:pt x="126" y="203"/>
                  </a:lnTo>
                  <a:lnTo>
                    <a:pt x="126" y="203"/>
                  </a:lnTo>
                  <a:lnTo>
                    <a:pt x="131" y="213"/>
                  </a:lnTo>
                  <a:lnTo>
                    <a:pt x="126" y="218"/>
                  </a:lnTo>
                  <a:lnTo>
                    <a:pt x="126" y="223"/>
                  </a:lnTo>
                  <a:lnTo>
                    <a:pt x="121" y="238"/>
                  </a:lnTo>
                  <a:lnTo>
                    <a:pt x="121" y="243"/>
                  </a:lnTo>
                  <a:lnTo>
                    <a:pt x="116" y="248"/>
                  </a:lnTo>
                  <a:lnTo>
                    <a:pt x="121" y="253"/>
                  </a:lnTo>
                  <a:lnTo>
                    <a:pt x="116" y="253"/>
                  </a:lnTo>
                  <a:lnTo>
                    <a:pt x="116" y="253"/>
                  </a:lnTo>
                  <a:lnTo>
                    <a:pt x="116" y="253"/>
                  </a:lnTo>
                  <a:lnTo>
                    <a:pt x="121" y="258"/>
                  </a:lnTo>
                  <a:lnTo>
                    <a:pt x="121" y="258"/>
                  </a:lnTo>
                  <a:lnTo>
                    <a:pt x="116" y="258"/>
                  </a:lnTo>
                  <a:lnTo>
                    <a:pt x="116" y="258"/>
                  </a:lnTo>
                  <a:lnTo>
                    <a:pt x="116" y="263"/>
                  </a:lnTo>
                  <a:lnTo>
                    <a:pt x="111" y="263"/>
                  </a:lnTo>
                  <a:lnTo>
                    <a:pt x="111" y="269"/>
                  </a:lnTo>
                  <a:lnTo>
                    <a:pt x="111" y="274"/>
                  </a:lnTo>
                  <a:lnTo>
                    <a:pt x="111" y="279"/>
                  </a:lnTo>
                  <a:lnTo>
                    <a:pt x="116" y="279"/>
                  </a:lnTo>
                  <a:lnTo>
                    <a:pt x="121" y="279"/>
                  </a:lnTo>
                  <a:lnTo>
                    <a:pt x="121" y="279"/>
                  </a:lnTo>
                  <a:lnTo>
                    <a:pt x="121" y="279"/>
                  </a:lnTo>
                  <a:lnTo>
                    <a:pt x="121" y="284"/>
                  </a:lnTo>
                  <a:lnTo>
                    <a:pt x="121" y="284"/>
                  </a:lnTo>
                  <a:lnTo>
                    <a:pt x="121" y="284"/>
                  </a:lnTo>
                  <a:lnTo>
                    <a:pt x="121" y="284"/>
                  </a:lnTo>
                  <a:lnTo>
                    <a:pt x="126" y="289"/>
                  </a:lnTo>
                  <a:lnTo>
                    <a:pt x="126" y="289"/>
                  </a:lnTo>
                  <a:lnTo>
                    <a:pt x="126" y="289"/>
                  </a:lnTo>
                  <a:lnTo>
                    <a:pt x="126" y="284"/>
                  </a:lnTo>
                  <a:lnTo>
                    <a:pt x="126" y="284"/>
                  </a:lnTo>
                  <a:lnTo>
                    <a:pt x="126" y="279"/>
                  </a:lnTo>
                  <a:lnTo>
                    <a:pt x="126" y="279"/>
                  </a:lnTo>
                  <a:lnTo>
                    <a:pt x="126" y="274"/>
                  </a:lnTo>
                  <a:lnTo>
                    <a:pt x="126" y="269"/>
                  </a:lnTo>
                  <a:lnTo>
                    <a:pt x="126" y="269"/>
                  </a:lnTo>
                  <a:lnTo>
                    <a:pt x="126" y="269"/>
                  </a:lnTo>
                  <a:lnTo>
                    <a:pt x="126" y="269"/>
                  </a:lnTo>
                  <a:lnTo>
                    <a:pt x="131" y="263"/>
                  </a:lnTo>
                  <a:lnTo>
                    <a:pt x="131" y="258"/>
                  </a:lnTo>
                  <a:lnTo>
                    <a:pt x="131" y="253"/>
                  </a:lnTo>
                  <a:lnTo>
                    <a:pt x="131" y="248"/>
                  </a:lnTo>
                  <a:lnTo>
                    <a:pt x="136" y="248"/>
                  </a:lnTo>
                  <a:lnTo>
                    <a:pt x="136" y="248"/>
                  </a:lnTo>
                  <a:lnTo>
                    <a:pt x="136" y="248"/>
                  </a:lnTo>
                  <a:lnTo>
                    <a:pt x="136" y="238"/>
                  </a:lnTo>
                  <a:lnTo>
                    <a:pt x="136" y="233"/>
                  </a:lnTo>
                  <a:lnTo>
                    <a:pt x="136" y="233"/>
                  </a:lnTo>
                  <a:lnTo>
                    <a:pt x="142" y="233"/>
                  </a:lnTo>
                  <a:lnTo>
                    <a:pt x="142" y="233"/>
                  </a:lnTo>
                  <a:lnTo>
                    <a:pt x="142" y="228"/>
                  </a:lnTo>
                  <a:lnTo>
                    <a:pt x="142" y="228"/>
                  </a:lnTo>
                  <a:lnTo>
                    <a:pt x="142" y="228"/>
                  </a:lnTo>
                  <a:lnTo>
                    <a:pt x="136" y="223"/>
                  </a:lnTo>
                  <a:lnTo>
                    <a:pt x="142" y="218"/>
                  </a:lnTo>
                  <a:lnTo>
                    <a:pt x="136" y="218"/>
                  </a:lnTo>
                  <a:lnTo>
                    <a:pt x="136" y="218"/>
                  </a:lnTo>
                  <a:lnTo>
                    <a:pt x="136" y="213"/>
                  </a:lnTo>
                  <a:lnTo>
                    <a:pt x="136" y="213"/>
                  </a:lnTo>
                  <a:lnTo>
                    <a:pt x="142" y="213"/>
                  </a:lnTo>
                  <a:lnTo>
                    <a:pt x="142" y="213"/>
                  </a:lnTo>
                  <a:lnTo>
                    <a:pt x="142" y="213"/>
                  </a:lnTo>
                  <a:lnTo>
                    <a:pt x="136" y="208"/>
                  </a:lnTo>
                  <a:lnTo>
                    <a:pt x="142" y="208"/>
                  </a:lnTo>
                  <a:lnTo>
                    <a:pt x="142" y="208"/>
                  </a:lnTo>
                  <a:lnTo>
                    <a:pt x="147" y="203"/>
                  </a:lnTo>
                  <a:lnTo>
                    <a:pt x="147" y="208"/>
                  </a:lnTo>
                  <a:lnTo>
                    <a:pt x="147" y="203"/>
                  </a:lnTo>
                  <a:lnTo>
                    <a:pt x="147" y="203"/>
                  </a:lnTo>
                  <a:lnTo>
                    <a:pt x="147" y="203"/>
                  </a:lnTo>
                  <a:lnTo>
                    <a:pt x="152" y="203"/>
                  </a:lnTo>
                  <a:lnTo>
                    <a:pt x="152" y="203"/>
                  </a:lnTo>
                  <a:lnTo>
                    <a:pt x="147" y="198"/>
                  </a:lnTo>
                  <a:lnTo>
                    <a:pt x="147" y="193"/>
                  </a:lnTo>
                  <a:lnTo>
                    <a:pt x="147" y="188"/>
                  </a:lnTo>
                  <a:lnTo>
                    <a:pt x="142" y="193"/>
                  </a:lnTo>
                  <a:lnTo>
                    <a:pt x="142" y="193"/>
                  </a:lnTo>
                  <a:lnTo>
                    <a:pt x="142" y="193"/>
                  </a:lnTo>
                  <a:lnTo>
                    <a:pt x="147" y="182"/>
                  </a:lnTo>
                  <a:lnTo>
                    <a:pt x="142" y="182"/>
                  </a:lnTo>
                  <a:lnTo>
                    <a:pt x="142" y="182"/>
                  </a:lnTo>
                  <a:lnTo>
                    <a:pt x="142" y="188"/>
                  </a:lnTo>
                  <a:lnTo>
                    <a:pt x="142" y="182"/>
                  </a:lnTo>
                  <a:lnTo>
                    <a:pt x="142" y="182"/>
                  </a:lnTo>
                  <a:lnTo>
                    <a:pt x="142" y="177"/>
                  </a:lnTo>
                  <a:lnTo>
                    <a:pt x="136" y="177"/>
                  </a:lnTo>
                  <a:lnTo>
                    <a:pt x="136" y="177"/>
                  </a:lnTo>
                  <a:lnTo>
                    <a:pt x="136" y="172"/>
                  </a:lnTo>
                  <a:lnTo>
                    <a:pt x="142" y="172"/>
                  </a:lnTo>
                  <a:lnTo>
                    <a:pt x="142" y="172"/>
                  </a:lnTo>
                  <a:lnTo>
                    <a:pt x="142" y="172"/>
                  </a:lnTo>
                  <a:lnTo>
                    <a:pt x="142" y="172"/>
                  </a:lnTo>
                  <a:lnTo>
                    <a:pt x="142" y="167"/>
                  </a:lnTo>
                  <a:lnTo>
                    <a:pt x="142" y="167"/>
                  </a:lnTo>
                  <a:lnTo>
                    <a:pt x="142" y="167"/>
                  </a:lnTo>
                  <a:lnTo>
                    <a:pt x="142" y="167"/>
                  </a:lnTo>
                  <a:lnTo>
                    <a:pt x="142" y="167"/>
                  </a:lnTo>
                  <a:lnTo>
                    <a:pt x="147" y="172"/>
                  </a:lnTo>
                  <a:lnTo>
                    <a:pt x="147" y="172"/>
                  </a:lnTo>
                  <a:lnTo>
                    <a:pt x="152" y="172"/>
                  </a:lnTo>
                  <a:lnTo>
                    <a:pt x="157" y="167"/>
                  </a:lnTo>
                  <a:lnTo>
                    <a:pt x="157" y="167"/>
                  </a:lnTo>
                  <a:lnTo>
                    <a:pt x="152" y="167"/>
                  </a:lnTo>
                  <a:lnTo>
                    <a:pt x="152" y="162"/>
                  </a:lnTo>
                  <a:lnTo>
                    <a:pt x="152" y="162"/>
                  </a:lnTo>
                  <a:lnTo>
                    <a:pt x="152" y="167"/>
                  </a:lnTo>
                  <a:lnTo>
                    <a:pt x="152" y="167"/>
                  </a:lnTo>
                  <a:lnTo>
                    <a:pt x="147" y="162"/>
                  </a:lnTo>
                  <a:lnTo>
                    <a:pt x="147" y="162"/>
                  </a:lnTo>
                  <a:lnTo>
                    <a:pt x="147" y="162"/>
                  </a:lnTo>
                  <a:lnTo>
                    <a:pt x="152" y="162"/>
                  </a:lnTo>
                  <a:lnTo>
                    <a:pt x="152" y="157"/>
                  </a:lnTo>
                  <a:lnTo>
                    <a:pt x="157" y="152"/>
                  </a:lnTo>
                  <a:lnTo>
                    <a:pt x="157" y="147"/>
                  </a:lnTo>
                  <a:lnTo>
                    <a:pt x="147" y="147"/>
                  </a:lnTo>
                  <a:lnTo>
                    <a:pt x="142" y="142"/>
                  </a:lnTo>
                  <a:lnTo>
                    <a:pt x="147" y="142"/>
                  </a:lnTo>
                  <a:lnTo>
                    <a:pt x="157" y="142"/>
                  </a:lnTo>
                  <a:lnTo>
                    <a:pt x="162" y="142"/>
                  </a:lnTo>
                  <a:lnTo>
                    <a:pt x="162" y="137"/>
                  </a:lnTo>
                  <a:lnTo>
                    <a:pt x="162" y="137"/>
                  </a:lnTo>
                  <a:lnTo>
                    <a:pt x="162" y="132"/>
                  </a:lnTo>
                  <a:lnTo>
                    <a:pt x="162" y="132"/>
                  </a:lnTo>
                  <a:lnTo>
                    <a:pt x="157" y="132"/>
                  </a:lnTo>
                  <a:lnTo>
                    <a:pt x="157" y="132"/>
                  </a:lnTo>
                  <a:lnTo>
                    <a:pt x="157" y="132"/>
                  </a:lnTo>
                  <a:lnTo>
                    <a:pt x="152" y="137"/>
                  </a:lnTo>
                  <a:lnTo>
                    <a:pt x="152" y="137"/>
                  </a:lnTo>
                  <a:lnTo>
                    <a:pt x="152" y="137"/>
                  </a:lnTo>
                  <a:lnTo>
                    <a:pt x="152" y="132"/>
                  </a:lnTo>
                  <a:lnTo>
                    <a:pt x="152" y="132"/>
                  </a:lnTo>
                  <a:lnTo>
                    <a:pt x="162" y="122"/>
                  </a:lnTo>
                  <a:lnTo>
                    <a:pt x="167" y="117"/>
                  </a:lnTo>
                  <a:lnTo>
                    <a:pt x="162" y="117"/>
                  </a:lnTo>
                  <a:lnTo>
                    <a:pt x="162" y="117"/>
                  </a:lnTo>
                  <a:lnTo>
                    <a:pt x="157" y="122"/>
                  </a:lnTo>
                  <a:lnTo>
                    <a:pt x="157" y="122"/>
                  </a:lnTo>
                  <a:lnTo>
                    <a:pt x="157" y="122"/>
                  </a:lnTo>
                  <a:lnTo>
                    <a:pt x="157" y="122"/>
                  </a:lnTo>
                  <a:lnTo>
                    <a:pt x="157" y="122"/>
                  </a:lnTo>
                  <a:lnTo>
                    <a:pt x="152" y="122"/>
                  </a:lnTo>
                  <a:lnTo>
                    <a:pt x="152" y="127"/>
                  </a:lnTo>
                  <a:lnTo>
                    <a:pt x="152" y="127"/>
                  </a:lnTo>
                  <a:lnTo>
                    <a:pt x="152" y="127"/>
                  </a:lnTo>
                  <a:lnTo>
                    <a:pt x="152" y="132"/>
                  </a:lnTo>
                  <a:lnTo>
                    <a:pt x="152" y="127"/>
                  </a:lnTo>
                  <a:lnTo>
                    <a:pt x="147" y="127"/>
                  </a:lnTo>
                  <a:lnTo>
                    <a:pt x="147" y="132"/>
                  </a:lnTo>
                  <a:lnTo>
                    <a:pt x="147" y="132"/>
                  </a:lnTo>
                  <a:lnTo>
                    <a:pt x="147" y="127"/>
                  </a:lnTo>
                  <a:lnTo>
                    <a:pt x="147" y="127"/>
                  </a:lnTo>
                  <a:lnTo>
                    <a:pt x="142" y="127"/>
                  </a:lnTo>
                  <a:lnTo>
                    <a:pt x="142" y="127"/>
                  </a:lnTo>
                  <a:lnTo>
                    <a:pt x="142" y="127"/>
                  </a:lnTo>
                  <a:lnTo>
                    <a:pt x="142" y="122"/>
                  </a:lnTo>
                  <a:lnTo>
                    <a:pt x="136" y="127"/>
                  </a:lnTo>
                  <a:lnTo>
                    <a:pt x="136" y="127"/>
                  </a:lnTo>
                  <a:lnTo>
                    <a:pt x="136" y="127"/>
                  </a:lnTo>
                  <a:lnTo>
                    <a:pt x="136" y="127"/>
                  </a:lnTo>
                  <a:lnTo>
                    <a:pt x="142" y="122"/>
                  </a:lnTo>
                  <a:lnTo>
                    <a:pt x="142" y="122"/>
                  </a:lnTo>
                  <a:lnTo>
                    <a:pt x="142" y="122"/>
                  </a:lnTo>
                  <a:lnTo>
                    <a:pt x="147" y="122"/>
                  </a:lnTo>
                  <a:lnTo>
                    <a:pt x="147" y="122"/>
                  </a:lnTo>
                  <a:lnTo>
                    <a:pt x="147" y="117"/>
                  </a:lnTo>
                  <a:lnTo>
                    <a:pt x="147" y="117"/>
                  </a:lnTo>
                  <a:lnTo>
                    <a:pt x="147" y="117"/>
                  </a:lnTo>
                  <a:lnTo>
                    <a:pt x="147" y="112"/>
                  </a:lnTo>
                  <a:lnTo>
                    <a:pt x="147" y="112"/>
                  </a:lnTo>
                  <a:lnTo>
                    <a:pt x="142" y="107"/>
                  </a:lnTo>
                  <a:lnTo>
                    <a:pt x="142" y="107"/>
                  </a:lnTo>
                  <a:lnTo>
                    <a:pt x="142" y="107"/>
                  </a:lnTo>
                  <a:lnTo>
                    <a:pt x="142" y="101"/>
                  </a:lnTo>
                  <a:lnTo>
                    <a:pt x="136" y="101"/>
                  </a:lnTo>
                  <a:lnTo>
                    <a:pt x="136" y="101"/>
                  </a:lnTo>
                  <a:lnTo>
                    <a:pt x="136" y="101"/>
                  </a:lnTo>
                  <a:lnTo>
                    <a:pt x="131" y="107"/>
                  </a:lnTo>
                  <a:lnTo>
                    <a:pt x="131" y="112"/>
                  </a:lnTo>
                  <a:lnTo>
                    <a:pt x="131" y="107"/>
                  </a:lnTo>
                  <a:lnTo>
                    <a:pt x="131" y="101"/>
                  </a:lnTo>
                  <a:lnTo>
                    <a:pt x="126" y="107"/>
                  </a:lnTo>
                  <a:lnTo>
                    <a:pt x="126" y="107"/>
                  </a:lnTo>
                  <a:lnTo>
                    <a:pt x="126" y="112"/>
                  </a:lnTo>
                  <a:lnTo>
                    <a:pt x="136" y="117"/>
                  </a:lnTo>
                  <a:lnTo>
                    <a:pt x="126" y="117"/>
                  </a:lnTo>
                  <a:lnTo>
                    <a:pt x="121" y="122"/>
                  </a:lnTo>
                  <a:lnTo>
                    <a:pt x="121" y="127"/>
                  </a:lnTo>
                  <a:lnTo>
                    <a:pt x="121" y="127"/>
                  </a:lnTo>
                  <a:lnTo>
                    <a:pt x="116" y="127"/>
                  </a:lnTo>
                  <a:lnTo>
                    <a:pt x="116" y="127"/>
                  </a:lnTo>
                  <a:lnTo>
                    <a:pt x="116" y="127"/>
                  </a:lnTo>
                  <a:lnTo>
                    <a:pt x="116" y="127"/>
                  </a:lnTo>
                  <a:lnTo>
                    <a:pt x="116" y="122"/>
                  </a:lnTo>
                  <a:lnTo>
                    <a:pt x="121" y="112"/>
                  </a:lnTo>
                  <a:lnTo>
                    <a:pt x="126" y="112"/>
                  </a:lnTo>
                  <a:lnTo>
                    <a:pt x="126" y="112"/>
                  </a:lnTo>
                  <a:lnTo>
                    <a:pt x="121" y="107"/>
                  </a:lnTo>
                  <a:lnTo>
                    <a:pt x="126" y="107"/>
                  </a:lnTo>
                  <a:lnTo>
                    <a:pt x="126" y="101"/>
                  </a:lnTo>
                  <a:lnTo>
                    <a:pt x="126" y="101"/>
                  </a:lnTo>
                  <a:lnTo>
                    <a:pt x="126" y="101"/>
                  </a:lnTo>
                  <a:lnTo>
                    <a:pt x="121" y="101"/>
                  </a:lnTo>
                  <a:lnTo>
                    <a:pt x="121" y="101"/>
                  </a:lnTo>
                  <a:lnTo>
                    <a:pt x="121" y="101"/>
                  </a:lnTo>
                  <a:lnTo>
                    <a:pt x="121" y="91"/>
                  </a:lnTo>
                  <a:lnTo>
                    <a:pt x="121" y="91"/>
                  </a:lnTo>
                  <a:lnTo>
                    <a:pt x="121" y="91"/>
                  </a:lnTo>
                  <a:lnTo>
                    <a:pt x="121" y="91"/>
                  </a:lnTo>
                  <a:lnTo>
                    <a:pt x="121" y="91"/>
                  </a:lnTo>
                  <a:lnTo>
                    <a:pt x="121" y="91"/>
                  </a:lnTo>
                  <a:lnTo>
                    <a:pt x="121" y="91"/>
                  </a:lnTo>
                  <a:lnTo>
                    <a:pt x="121" y="91"/>
                  </a:lnTo>
                  <a:lnTo>
                    <a:pt x="121" y="91"/>
                  </a:lnTo>
                  <a:lnTo>
                    <a:pt x="121" y="86"/>
                  </a:lnTo>
                  <a:lnTo>
                    <a:pt x="126" y="81"/>
                  </a:lnTo>
                  <a:lnTo>
                    <a:pt x="126" y="81"/>
                  </a:lnTo>
                  <a:lnTo>
                    <a:pt x="126" y="71"/>
                  </a:lnTo>
                  <a:lnTo>
                    <a:pt x="126" y="71"/>
                  </a:lnTo>
                  <a:lnTo>
                    <a:pt x="126" y="71"/>
                  </a:lnTo>
                  <a:lnTo>
                    <a:pt x="126" y="71"/>
                  </a:lnTo>
                  <a:lnTo>
                    <a:pt x="126" y="66"/>
                  </a:lnTo>
                  <a:lnTo>
                    <a:pt x="126" y="66"/>
                  </a:lnTo>
                  <a:lnTo>
                    <a:pt x="126" y="61"/>
                  </a:lnTo>
                  <a:lnTo>
                    <a:pt x="126" y="56"/>
                  </a:lnTo>
                  <a:lnTo>
                    <a:pt x="121" y="61"/>
                  </a:lnTo>
                  <a:lnTo>
                    <a:pt x="121" y="66"/>
                  </a:lnTo>
                  <a:lnTo>
                    <a:pt x="126" y="71"/>
                  </a:lnTo>
                  <a:lnTo>
                    <a:pt x="126" y="71"/>
                  </a:lnTo>
                  <a:lnTo>
                    <a:pt x="126" y="71"/>
                  </a:lnTo>
                  <a:lnTo>
                    <a:pt x="121" y="66"/>
                  </a:lnTo>
                  <a:lnTo>
                    <a:pt x="116" y="66"/>
                  </a:lnTo>
                  <a:lnTo>
                    <a:pt x="111" y="66"/>
                  </a:lnTo>
                  <a:lnTo>
                    <a:pt x="106" y="66"/>
                  </a:lnTo>
                  <a:lnTo>
                    <a:pt x="111" y="66"/>
                  </a:lnTo>
                  <a:lnTo>
                    <a:pt x="111" y="71"/>
                  </a:lnTo>
                  <a:lnTo>
                    <a:pt x="111" y="71"/>
                  </a:lnTo>
                  <a:lnTo>
                    <a:pt x="106" y="71"/>
                  </a:lnTo>
                  <a:lnTo>
                    <a:pt x="106" y="71"/>
                  </a:lnTo>
                  <a:lnTo>
                    <a:pt x="111" y="76"/>
                  </a:lnTo>
                  <a:lnTo>
                    <a:pt x="106" y="76"/>
                  </a:lnTo>
                  <a:lnTo>
                    <a:pt x="101" y="81"/>
                  </a:lnTo>
                  <a:lnTo>
                    <a:pt x="101" y="81"/>
                  </a:lnTo>
                  <a:lnTo>
                    <a:pt x="101" y="86"/>
                  </a:lnTo>
                  <a:lnTo>
                    <a:pt x="101" y="86"/>
                  </a:lnTo>
                  <a:lnTo>
                    <a:pt x="101" y="86"/>
                  </a:lnTo>
                  <a:lnTo>
                    <a:pt x="101" y="91"/>
                  </a:lnTo>
                  <a:lnTo>
                    <a:pt x="106" y="91"/>
                  </a:lnTo>
                  <a:lnTo>
                    <a:pt x="106" y="91"/>
                  </a:lnTo>
                  <a:lnTo>
                    <a:pt x="111" y="91"/>
                  </a:lnTo>
                  <a:lnTo>
                    <a:pt x="111" y="96"/>
                  </a:lnTo>
                  <a:lnTo>
                    <a:pt x="111" y="96"/>
                  </a:lnTo>
                  <a:lnTo>
                    <a:pt x="106" y="96"/>
                  </a:lnTo>
                  <a:lnTo>
                    <a:pt x="101" y="96"/>
                  </a:lnTo>
                  <a:lnTo>
                    <a:pt x="96" y="91"/>
                  </a:lnTo>
                  <a:lnTo>
                    <a:pt x="96" y="86"/>
                  </a:lnTo>
                  <a:lnTo>
                    <a:pt x="96" y="81"/>
                  </a:lnTo>
                  <a:lnTo>
                    <a:pt x="91" y="81"/>
                  </a:lnTo>
                  <a:lnTo>
                    <a:pt x="91" y="86"/>
                  </a:lnTo>
                  <a:lnTo>
                    <a:pt x="91" y="86"/>
                  </a:lnTo>
                  <a:lnTo>
                    <a:pt x="86" y="86"/>
                  </a:lnTo>
                  <a:lnTo>
                    <a:pt x="86" y="91"/>
                  </a:lnTo>
                  <a:lnTo>
                    <a:pt x="86" y="91"/>
                  </a:lnTo>
                  <a:lnTo>
                    <a:pt x="86" y="96"/>
                  </a:lnTo>
                  <a:lnTo>
                    <a:pt x="86" y="96"/>
                  </a:lnTo>
                  <a:lnTo>
                    <a:pt x="81" y="96"/>
                  </a:lnTo>
                  <a:lnTo>
                    <a:pt x="81" y="96"/>
                  </a:lnTo>
                  <a:lnTo>
                    <a:pt x="81" y="101"/>
                  </a:lnTo>
                  <a:lnTo>
                    <a:pt x="81" y="101"/>
                  </a:lnTo>
                  <a:lnTo>
                    <a:pt x="81" y="107"/>
                  </a:lnTo>
                  <a:lnTo>
                    <a:pt x="86" y="107"/>
                  </a:lnTo>
                  <a:lnTo>
                    <a:pt x="86" y="107"/>
                  </a:lnTo>
                  <a:lnTo>
                    <a:pt x="86" y="101"/>
                  </a:lnTo>
                  <a:lnTo>
                    <a:pt x="91" y="101"/>
                  </a:lnTo>
                  <a:lnTo>
                    <a:pt x="91" y="101"/>
                  </a:lnTo>
                  <a:lnTo>
                    <a:pt x="96" y="101"/>
                  </a:lnTo>
                  <a:lnTo>
                    <a:pt x="101" y="101"/>
                  </a:lnTo>
                  <a:lnTo>
                    <a:pt x="96" y="107"/>
                  </a:lnTo>
                  <a:lnTo>
                    <a:pt x="96" y="107"/>
                  </a:lnTo>
                  <a:lnTo>
                    <a:pt x="96" y="112"/>
                  </a:lnTo>
                  <a:lnTo>
                    <a:pt x="96" y="112"/>
                  </a:lnTo>
                  <a:lnTo>
                    <a:pt x="101" y="112"/>
                  </a:lnTo>
                  <a:lnTo>
                    <a:pt x="101" y="107"/>
                  </a:lnTo>
                  <a:lnTo>
                    <a:pt x="106" y="101"/>
                  </a:lnTo>
                  <a:lnTo>
                    <a:pt x="106" y="112"/>
                  </a:lnTo>
                  <a:lnTo>
                    <a:pt x="106" y="117"/>
                  </a:lnTo>
                  <a:lnTo>
                    <a:pt x="106" y="117"/>
                  </a:lnTo>
                  <a:lnTo>
                    <a:pt x="106" y="122"/>
                  </a:lnTo>
                  <a:lnTo>
                    <a:pt x="106" y="122"/>
                  </a:lnTo>
                  <a:lnTo>
                    <a:pt x="111" y="122"/>
                  </a:lnTo>
                  <a:lnTo>
                    <a:pt x="111" y="122"/>
                  </a:lnTo>
                  <a:lnTo>
                    <a:pt x="111" y="127"/>
                  </a:lnTo>
                  <a:lnTo>
                    <a:pt x="111" y="127"/>
                  </a:lnTo>
                  <a:lnTo>
                    <a:pt x="111" y="132"/>
                  </a:lnTo>
                  <a:lnTo>
                    <a:pt x="111" y="132"/>
                  </a:lnTo>
                  <a:lnTo>
                    <a:pt x="116" y="132"/>
                  </a:lnTo>
                  <a:lnTo>
                    <a:pt x="116" y="132"/>
                  </a:lnTo>
                  <a:lnTo>
                    <a:pt x="116" y="132"/>
                  </a:lnTo>
                  <a:lnTo>
                    <a:pt x="121" y="137"/>
                  </a:lnTo>
                  <a:lnTo>
                    <a:pt x="121" y="137"/>
                  </a:lnTo>
                  <a:lnTo>
                    <a:pt x="126" y="137"/>
                  </a:lnTo>
                  <a:lnTo>
                    <a:pt x="131" y="142"/>
                  </a:lnTo>
                  <a:lnTo>
                    <a:pt x="121" y="142"/>
                  </a:lnTo>
                  <a:lnTo>
                    <a:pt x="121" y="142"/>
                  </a:lnTo>
                  <a:lnTo>
                    <a:pt x="121" y="147"/>
                  </a:lnTo>
                  <a:lnTo>
                    <a:pt x="121" y="147"/>
                  </a:lnTo>
                  <a:lnTo>
                    <a:pt x="121" y="147"/>
                  </a:lnTo>
                  <a:lnTo>
                    <a:pt x="116" y="142"/>
                  </a:lnTo>
                  <a:lnTo>
                    <a:pt x="116" y="152"/>
                  </a:lnTo>
                  <a:lnTo>
                    <a:pt x="121" y="157"/>
                  </a:lnTo>
                  <a:lnTo>
                    <a:pt x="116" y="157"/>
                  </a:lnTo>
                  <a:lnTo>
                    <a:pt x="116" y="162"/>
                  </a:lnTo>
                  <a:lnTo>
                    <a:pt x="111" y="157"/>
                  </a:lnTo>
                  <a:lnTo>
                    <a:pt x="111" y="152"/>
                  </a:lnTo>
                  <a:lnTo>
                    <a:pt x="106" y="152"/>
                  </a:lnTo>
                  <a:lnTo>
                    <a:pt x="101" y="152"/>
                  </a:lnTo>
                  <a:lnTo>
                    <a:pt x="101" y="152"/>
                  </a:lnTo>
                  <a:lnTo>
                    <a:pt x="101" y="157"/>
                  </a:lnTo>
                  <a:lnTo>
                    <a:pt x="101" y="157"/>
                  </a:lnTo>
                  <a:lnTo>
                    <a:pt x="101" y="157"/>
                  </a:lnTo>
                  <a:lnTo>
                    <a:pt x="101" y="162"/>
                  </a:lnTo>
                  <a:lnTo>
                    <a:pt x="101" y="162"/>
                  </a:lnTo>
                  <a:lnTo>
                    <a:pt x="101" y="162"/>
                  </a:lnTo>
                  <a:lnTo>
                    <a:pt x="101" y="162"/>
                  </a:lnTo>
                  <a:lnTo>
                    <a:pt x="101" y="162"/>
                  </a:lnTo>
                  <a:lnTo>
                    <a:pt x="101" y="157"/>
                  </a:lnTo>
                  <a:lnTo>
                    <a:pt x="96" y="152"/>
                  </a:lnTo>
                  <a:lnTo>
                    <a:pt x="91" y="152"/>
                  </a:lnTo>
                  <a:lnTo>
                    <a:pt x="91" y="157"/>
                  </a:lnTo>
                  <a:lnTo>
                    <a:pt x="91" y="157"/>
                  </a:lnTo>
                  <a:lnTo>
                    <a:pt x="91" y="157"/>
                  </a:lnTo>
                  <a:lnTo>
                    <a:pt x="86" y="157"/>
                  </a:lnTo>
                  <a:lnTo>
                    <a:pt x="86" y="157"/>
                  </a:lnTo>
                  <a:lnTo>
                    <a:pt x="86" y="157"/>
                  </a:lnTo>
                  <a:lnTo>
                    <a:pt x="81" y="157"/>
                  </a:lnTo>
                  <a:lnTo>
                    <a:pt x="81" y="157"/>
                  </a:lnTo>
                  <a:lnTo>
                    <a:pt x="81" y="152"/>
                  </a:lnTo>
                  <a:lnTo>
                    <a:pt x="76" y="152"/>
                  </a:lnTo>
                  <a:lnTo>
                    <a:pt x="76" y="152"/>
                  </a:lnTo>
                  <a:lnTo>
                    <a:pt x="71" y="157"/>
                  </a:lnTo>
                  <a:lnTo>
                    <a:pt x="71" y="157"/>
                  </a:lnTo>
                  <a:lnTo>
                    <a:pt x="66" y="157"/>
                  </a:lnTo>
                  <a:lnTo>
                    <a:pt x="66" y="162"/>
                  </a:lnTo>
                  <a:lnTo>
                    <a:pt x="66" y="167"/>
                  </a:lnTo>
                  <a:lnTo>
                    <a:pt x="71" y="172"/>
                  </a:lnTo>
                  <a:moveTo>
                    <a:pt x="147" y="96"/>
                  </a:moveTo>
                  <a:lnTo>
                    <a:pt x="147" y="96"/>
                  </a:lnTo>
                  <a:lnTo>
                    <a:pt x="152" y="101"/>
                  </a:lnTo>
                  <a:lnTo>
                    <a:pt x="157" y="101"/>
                  </a:lnTo>
                  <a:lnTo>
                    <a:pt x="157" y="101"/>
                  </a:lnTo>
                  <a:lnTo>
                    <a:pt x="157" y="96"/>
                  </a:lnTo>
                  <a:lnTo>
                    <a:pt x="157" y="96"/>
                  </a:lnTo>
                  <a:lnTo>
                    <a:pt x="157" y="96"/>
                  </a:lnTo>
                  <a:lnTo>
                    <a:pt x="157" y="96"/>
                  </a:lnTo>
                  <a:lnTo>
                    <a:pt x="157" y="96"/>
                  </a:lnTo>
                  <a:lnTo>
                    <a:pt x="157" y="96"/>
                  </a:lnTo>
                  <a:lnTo>
                    <a:pt x="162" y="96"/>
                  </a:lnTo>
                  <a:lnTo>
                    <a:pt x="167" y="101"/>
                  </a:lnTo>
                  <a:lnTo>
                    <a:pt x="167" y="96"/>
                  </a:lnTo>
                  <a:lnTo>
                    <a:pt x="167" y="96"/>
                  </a:lnTo>
                  <a:lnTo>
                    <a:pt x="167" y="91"/>
                  </a:lnTo>
                  <a:lnTo>
                    <a:pt x="167" y="91"/>
                  </a:lnTo>
                  <a:lnTo>
                    <a:pt x="167" y="86"/>
                  </a:lnTo>
                  <a:lnTo>
                    <a:pt x="167" y="81"/>
                  </a:lnTo>
                  <a:lnTo>
                    <a:pt x="167" y="81"/>
                  </a:lnTo>
                  <a:lnTo>
                    <a:pt x="167" y="76"/>
                  </a:lnTo>
                  <a:lnTo>
                    <a:pt x="167" y="76"/>
                  </a:lnTo>
                  <a:lnTo>
                    <a:pt x="167" y="71"/>
                  </a:lnTo>
                  <a:lnTo>
                    <a:pt x="167" y="71"/>
                  </a:lnTo>
                  <a:lnTo>
                    <a:pt x="167" y="71"/>
                  </a:lnTo>
                  <a:lnTo>
                    <a:pt x="167" y="71"/>
                  </a:lnTo>
                  <a:lnTo>
                    <a:pt x="162" y="71"/>
                  </a:lnTo>
                  <a:lnTo>
                    <a:pt x="162" y="71"/>
                  </a:lnTo>
                  <a:lnTo>
                    <a:pt x="162" y="66"/>
                  </a:lnTo>
                  <a:lnTo>
                    <a:pt x="162" y="66"/>
                  </a:lnTo>
                  <a:lnTo>
                    <a:pt x="167" y="66"/>
                  </a:lnTo>
                  <a:lnTo>
                    <a:pt x="167" y="66"/>
                  </a:lnTo>
                  <a:lnTo>
                    <a:pt x="167" y="66"/>
                  </a:lnTo>
                  <a:lnTo>
                    <a:pt x="167" y="56"/>
                  </a:lnTo>
                  <a:lnTo>
                    <a:pt x="162" y="56"/>
                  </a:lnTo>
                  <a:lnTo>
                    <a:pt x="162" y="51"/>
                  </a:lnTo>
                  <a:lnTo>
                    <a:pt x="167" y="51"/>
                  </a:lnTo>
                  <a:lnTo>
                    <a:pt x="167" y="56"/>
                  </a:lnTo>
                  <a:lnTo>
                    <a:pt x="172" y="61"/>
                  </a:lnTo>
                  <a:lnTo>
                    <a:pt x="172" y="56"/>
                  </a:lnTo>
                  <a:lnTo>
                    <a:pt x="172" y="56"/>
                  </a:lnTo>
                  <a:lnTo>
                    <a:pt x="172" y="46"/>
                  </a:lnTo>
                  <a:lnTo>
                    <a:pt x="172" y="46"/>
                  </a:lnTo>
                  <a:lnTo>
                    <a:pt x="172" y="41"/>
                  </a:lnTo>
                  <a:lnTo>
                    <a:pt x="172" y="41"/>
                  </a:lnTo>
                  <a:lnTo>
                    <a:pt x="172" y="41"/>
                  </a:lnTo>
                  <a:lnTo>
                    <a:pt x="172" y="41"/>
                  </a:lnTo>
                  <a:lnTo>
                    <a:pt x="172" y="36"/>
                  </a:lnTo>
                  <a:lnTo>
                    <a:pt x="172" y="36"/>
                  </a:lnTo>
                  <a:lnTo>
                    <a:pt x="172" y="36"/>
                  </a:lnTo>
                  <a:lnTo>
                    <a:pt x="172" y="31"/>
                  </a:lnTo>
                  <a:lnTo>
                    <a:pt x="167" y="31"/>
                  </a:lnTo>
                  <a:lnTo>
                    <a:pt x="162" y="31"/>
                  </a:lnTo>
                  <a:lnTo>
                    <a:pt x="162" y="36"/>
                  </a:lnTo>
                  <a:lnTo>
                    <a:pt x="162" y="31"/>
                  </a:lnTo>
                  <a:lnTo>
                    <a:pt x="157" y="31"/>
                  </a:lnTo>
                  <a:lnTo>
                    <a:pt x="157" y="36"/>
                  </a:lnTo>
                  <a:lnTo>
                    <a:pt x="157" y="36"/>
                  </a:lnTo>
                  <a:lnTo>
                    <a:pt x="152" y="41"/>
                  </a:lnTo>
                  <a:lnTo>
                    <a:pt x="152" y="41"/>
                  </a:lnTo>
                  <a:lnTo>
                    <a:pt x="152" y="46"/>
                  </a:lnTo>
                  <a:lnTo>
                    <a:pt x="157" y="46"/>
                  </a:lnTo>
                  <a:lnTo>
                    <a:pt x="157" y="46"/>
                  </a:lnTo>
                  <a:lnTo>
                    <a:pt x="152" y="51"/>
                  </a:lnTo>
                  <a:lnTo>
                    <a:pt x="152" y="51"/>
                  </a:lnTo>
                  <a:lnTo>
                    <a:pt x="152" y="56"/>
                  </a:lnTo>
                  <a:lnTo>
                    <a:pt x="157" y="66"/>
                  </a:lnTo>
                  <a:lnTo>
                    <a:pt x="157" y="66"/>
                  </a:lnTo>
                  <a:lnTo>
                    <a:pt x="152" y="66"/>
                  </a:lnTo>
                  <a:lnTo>
                    <a:pt x="152" y="66"/>
                  </a:lnTo>
                  <a:lnTo>
                    <a:pt x="152" y="61"/>
                  </a:lnTo>
                  <a:lnTo>
                    <a:pt x="152" y="56"/>
                  </a:lnTo>
                  <a:lnTo>
                    <a:pt x="152" y="56"/>
                  </a:lnTo>
                  <a:lnTo>
                    <a:pt x="147" y="56"/>
                  </a:lnTo>
                  <a:lnTo>
                    <a:pt x="147" y="61"/>
                  </a:lnTo>
                  <a:lnTo>
                    <a:pt x="147" y="91"/>
                  </a:lnTo>
                  <a:lnTo>
                    <a:pt x="147" y="96"/>
                  </a:lnTo>
                  <a:moveTo>
                    <a:pt x="182" y="132"/>
                  </a:moveTo>
                  <a:lnTo>
                    <a:pt x="182" y="132"/>
                  </a:lnTo>
                  <a:lnTo>
                    <a:pt x="182" y="132"/>
                  </a:lnTo>
                  <a:lnTo>
                    <a:pt x="182" y="132"/>
                  </a:lnTo>
                  <a:lnTo>
                    <a:pt x="177" y="137"/>
                  </a:lnTo>
                  <a:lnTo>
                    <a:pt x="172" y="137"/>
                  </a:lnTo>
                  <a:lnTo>
                    <a:pt x="172" y="137"/>
                  </a:lnTo>
                  <a:lnTo>
                    <a:pt x="172" y="137"/>
                  </a:lnTo>
                  <a:lnTo>
                    <a:pt x="167" y="137"/>
                  </a:lnTo>
                  <a:lnTo>
                    <a:pt x="167" y="142"/>
                  </a:lnTo>
                  <a:lnTo>
                    <a:pt x="167" y="142"/>
                  </a:lnTo>
                  <a:lnTo>
                    <a:pt x="167" y="142"/>
                  </a:lnTo>
                  <a:lnTo>
                    <a:pt x="167" y="147"/>
                  </a:lnTo>
                  <a:lnTo>
                    <a:pt x="167" y="147"/>
                  </a:lnTo>
                  <a:lnTo>
                    <a:pt x="167" y="147"/>
                  </a:lnTo>
                  <a:lnTo>
                    <a:pt x="172" y="147"/>
                  </a:lnTo>
                  <a:lnTo>
                    <a:pt x="177" y="142"/>
                  </a:lnTo>
                  <a:lnTo>
                    <a:pt x="182" y="137"/>
                  </a:lnTo>
                  <a:lnTo>
                    <a:pt x="182" y="137"/>
                  </a:lnTo>
                  <a:lnTo>
                    <a:pt x="182" y="137"/>
                  </a:lnTo>
                  <a:lnTo>
                    <a:pt x="182" y="132"/>
                  </a:lnTo>
                  <a:lnTo>
                    <a:pt x="182" y="132"/>
                  </a:lnTo>
                  <a:moveTo>
                    <a:pt x="162" y="198"/>
                  </a:moveTo>
                  <a:lnTo>
                    <a:pt x="162" y="198"/>
                  </a:lnTo>
                  <a:lnTo>
                    <a:pt x="157" y="198"/>
                  </a:lnTo>
                  <a:lnTo>
                    <a:pt x="157" y="198"/>
                  </a:lnTo>
                  <a:lnTo>
                    <a:pt x="157" y="193"/>
                  </a:lnTo>
                  <a:lnTo>
                    <a:pt x="157" y="193"/>
                  </a:lnTo>
                  <a:lnTo>
                    <a:pt x="157" y="193"/>
                  </a:lnTo>
                  <a:lnTo>
                    <a:pt x="157" y="193"/>
                  </a:lnTo>
                  <a:lnTo>
                    <a:pt x="157" y="193"/>
                  </a:lnTo>
                  <a:lnTo>
                    <a:pt x="152" y="193"/>
                  </a:lnTo>
                  <a:lnTo>
                    <a:pt x="147" y="193"/>
                  </a:lnTo>
                  <a:lnTo>
                    <a:pt x="147" y="198"/>
                  </a:lnTo>
                  <a:lnTo>
                    <a:pt x="152" y="203"/>
                  </a:lnTo>
                  <a:lnTo>
                    <a:pt x="152" y="208"/>
                  </a:lnTo>
                  <a:lnTo>
                    <a:pt x="152" y="213"/>
                  </a:lnTo>
                  <a:lnTo>
                    <a:pt x="157" y="218"/>
                  </a:lnTo>
                  <a:lnTo>
                    <a:pt x="157" y="213"/>
                  </a:lnTo>
                  <a:lnTo>
                    <a:pt x="157" y="208"/>
                  </a:lnTo>
                  <a:lnTo>
                    <a:pt x="162" y="208"/>
                  </a:lnTo>
                  <a:lnTo>
                    <a:pt x="162" y="203"/>
                  </a:lnTo>
                  <a:lnTo>
                    <a:pt x="162" y="198"/>
                  </a:lnTo>
                  <a:lnTo>
                    <a:pt x="162" y="198"/>
                  </a:lnTo>
                  <a:lnTo>
                    <a:pt x="162" y="198"/>
                  </a:lnTo>
                  <a:moveTo>
                    <a:pt x="10" y="198"/>
                  </a:moveTo>
                  <a:lnTo>
                    <a:pt x="10" y="198"/>
                  </a:lnTo>
                  <a:lnTo>
                    <a:pt x="10" y="198"/>
                  </a:lnTo>
                  <a:lnTo>
                    <a:pt x="5" y="198"/>
                  </a:lnTo>
                  <a:lnTo>
                    <a:pt x="0" y="198"/>
                  </a:lnTo>
                  <a:lnTo>
                    <a:pt x="0" y="203"/>
                  </a:lnTo>
                  <a:lnTo>
                    <a:pt x="0" y="203"/>
                  </a:lnTo>
                  <a:lnTo>
                    <a:pt x="0" y="203"/>
                  </a:lnTo>
                  <a:lnTo>
                    <a:pt x="5" y="208"/>
                  </a:lnTo>
                  <a:lnTo>
                    <a:pt x="10" y="208"/>
                  </a:lnTo>
                  <a:lnTo>
                    <a:pt x="10" y="208"/>
                  </a:lnTo>
                  <a:lnTo>
                    <a:pt x="10" y="203"/>
                  </a:lnTo>
                  <a:lnTo>
                    <a:pt x="10" y="198"/>
                  </a:lnTo>
                  <a:moveTo>
                    <a:pt x="121" y="218"/>
                  </a:moveTo>
                  <a:lnTo>
                    <a:pt x="121" y="218"/>
                  </a:lnTo>
                  <a:lnTo>
                    <a:pt x="121" y="218"/>
                  </a:lnTo>
                  <a:lnTo>
                    <a:pt x="121" y="218"/>
                  </a:lnTo>
                  <a:lnTo>
                    <a:pt x="121" y="213"/>
                  </a:lnTo>
                  <a:lnTo>
                    <a:pt x="121" y="213"/>
                  </a:lnTo>
                  <a:lnTo>
                    <a:pt x="121" y="213"/>
                  </a:lnTo>
                  <a:lnTo>
                    <a:pt x="121" y="213"/>
                  </a:lnTo>
                  <a:lnTo>
                    <a:pt x="116" y="213"/>
                  </a:lnTo>
                  <a:lnTo>
                    <a:pt x="116" y="213"/>
                  </a:lnTo>
                  <a:lnTo>
                    <a:pt x="116" y="218"/>
                  </a:lnTo>
                  <a:lnTo>
                    <a:pt x="116" y="218"/>
                  </a:lnTo>
                  <a:lnTo>
                    <a:pt x="116" y="223"/>
                  </a:lnTo>
                  <a:lnTo>
                    <a:pt x="116" y="223"/>
                  </a:lnTo>
                  <a:lnTo>
                    <a:pt x="116" y="228"/>
                  </a:lnTo>
                  <a:lnTo>
                    <a:pt x="111" y="233"/>
                  </a:lnTo>
                  <a:lnTo>
                    <a:pt x="111" y="233"/>
                  </a:lnTo>
                  <a:lnTo>
                    <a:pt x="116" y="233"/>
                  </a:lnTo>
                  <a:lnTo>
                    <a:pt x="116" y="228"/>
                  </a:lnTo>
                  <a:lnTo>
                    <a:pt x="116" y="223"/>
                  </a:lnTo>
                  <a:lnTo>
                    <a:pt x="116" y="223"/>
                  </a:lnTo>
                  <a:lnTo>
                    <a:pt x="116" y="223"/>
                  </a:lnTo>
                  <a:lnTo>
                    <a:pt x="116" y="228"/>
                  </a:lnTo>
                  <a:lnTo>
                    <a:pt x="116" y="233"/>
                  </a:lnTo>
                  <a:lnTo>
                    <a:pt x="116" y="233"/>
                  </a:lnTo>
                  <a:lnTo>
                    <a:pt x="116" y="233"/>
                  </a:lnTo>
                  <a:lnTo>
                    <a:pt x="121" y="233"/>
                  </a:lnTo>
                  <a:lnTo>
                    <a:pt x="121" y="228"/>
                  </a:lnTo>
                  <a:lnTo>
                    <a:pt x="121" y="223"/>
                  </a:lnTo>
                  <a:lnTo>
                    <a:pt x="121" y="223"/>
                  </a:lnTo>
                  <a:lnTo>
                    <a:pt x="121" y="218"/>
                  </a:lnTo>
                  <a:lnTo>
                    <a:pt x="121" y="21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6" name="Freeform 200"/>
            <p:cNvSpPr>
              <a:spLocks/>
            </p:cNvSpPr>
            <p:nvPr/>
          </p:nvSpPr>
          <p:spPr bwMode="auto">
            <a:xfrm>
              <a:off x="5564189" y="4605338"/>
              <a:ext cx="306388" cy="209550"/>
            </a:xfrm>
            <a:custGeom>
              <a:avLst/>
              <a:gdLst>
                <a:gd name="T0" fmla="*/ 142 w 193"/>
                <a:gd name="T1" fmla="*/ 91 h 132"/>
                <a:gd name="T2" fmla="*/ 142 w 193"/>
                <a:gd name="T3" fmla="*/ 101 h 132"/>
                <a:gd name="T4" fmla="*/ 132 w 193"/>
                <a:gd name="T5" fmla="*/ 101 h 132"/>
                <a:gd name="T6" fmla="*/ 76 w 193"/>
                <a:gd name="T7" fmla="*/ 111 h 132"/>
                <a:gd name="T8" fmla="*/ 41 w 193"/>
                <a:gd name="T9" fmla="*/ 121 h 132"/>
                <a:gd name="T10" fmla="*/ 41 w 193"/>
                <a:gd name="T11" fmla="*/ 116 h 132"/>
                <a:gd name="T12" fmla="*/ 36 w 193"/>
                <a:gd name="T13" fmla="*/ 121 h 132"/>
                <a:gd name="T14" fmla="*/ 36 w 193"/>
                <a:gd name="T15" fmla="*/ 132 h 132"/>
                <a:gd name="T16" fmla="*/ 26 w 193"/>
                <a:gd name="T17" fmla="*/ 132 h 132"/>
                <a:gd name="T18" fmla="*/ 11 w 193"/>
                <a:gd name="T19" fmla="*/ 116 h 132"/>
                <a:gd name="T20" fmla="*/ 11 w 193"/>
                <a:gd name="T21" fmla="*/ 111 h 132"/>
                <a:gd name="T22" fmla="*/ 21 w 193"/>
                <a:gd name="T23" fmla="*/ 106 h 132"/>
                <a:gd name="T24" fmla="*/ 11 w 193"/>
                <a:gd name="T25" fmla="*/ 101 h 132"/>
                <a:gd name="T26" fmla="*/ 11 w 193"/>
                <a:gd name="T27" fmla="*/ 101 h 132"/>
                <a:gd name="T28" fmla="*/ 6 w 193"/>
                <a:gd name="T29" fmla="*/ 101 h 132"/>
                <a:gd name="T30" fmla="*/ 6 w 193"/>
                <a:gd name="T31" fmla="*/ 96 h 132"/>
                <a:gd name="T32" fmla="*/ 6 w 193"/>
                <a:gd name="T33" fmla="*/ 91 h 132"/>
                <a:gd name="T34" fmla="*/ 0 w 193"/>
                <a:gd name="T35" fmla="*/ 81 h 132"/>
                <a:gd name="T36" fmla="*/ 6 w 193"/>
                <a:gd name="T37" fmla="*/ 71 h 132"/>
                <a:gd name="T38" fmla="*/ 16 w 193"/>
                <a:gd name="T39" fmla="*/ 51 h 132"/>
                <a:gd name="T40" fmla="*/ 21 w 193"/>
                <a:gd name="T41" fmla="*/ 40 h 132"/>
                <a:gd name="T42" fmla="*/ 26 w 193"/>
                <a:gd name="T43" fmla="*/ 30 h 132"/>
                <a:gd name="T44" fmla="*/ 36 w 193"/>
                <a:gd name="T45" fmla="*/ 30 h 132"/>
                <a:gd name="T46" fmla="*/ 41 w 193"/>
                <a:gd name="T47" fmla="*/ 25 h 132"/>
                <a:gd name="T48" fmla="*/ 51 w 193"/>
                <a:gd name="T49" fmla="*/ 30 h 132"/>
                <a:gd name="T50" fmla="*/ 66 w 193"/>
                <a:gd name="T51" fmla="*/ 25 h 132"/>
                <a:gd name="T52" fmla="*/ 81 w 193"/>
                <a:gd name="T53" fmla="*/ 25 h 132"/>
                <a:gd name="T54" fmla="*/ 87 w 193"/>
                <a:gd name="T55" fmla="*/ 25 h 132"/>
                <a:gd name="T56" fmla="*/ 102 w 193"/>
                <a:gd name="T57" fmla="*/ 20 h 132"/>
                <a:gd name="T58" fmla="*/ 127 w 193"/>
                <a:gd name="T59" fmla="*/ 15 h 132"/>
                <a:gd name="T60" fmla="*/ 157 w 193"/>
                <a:gd name="T61" fmla="*/ 5 h 132"/>
                <a:gd name="T62" fmla="*/ 162 w 193"/>
                <a:gd name="T63" fmla="*/ 10 h 132"/>
                <a:gd name="T64" fmla="*/ 173 w 193"/>
                <a:gd name="T65" fmla="*/ 10 h 132"/>
                <a:gd name="T66" fmla="*/ 188 w 193"/>
                <a:gd name="T67" fmla="*/ 10 h 132"/>
                <a:gd name="T68" fmla="*/ 188 w 193"/>
                <a:gd name="T69" fmla="*/ 15 h 132"/>
                <a:gd name="T70" fmla="*/ 183 w 193"/>
                <a:gd name="T71" fmla="*/ 20 h 132"/>
                <a:gd name="T72" fmla="*/ 178 w 193"/>
                <a:gd name="T73" fmla="*/ 25 h 132"/>
                <a:gd name="T74" fmla="*/ 183 w 193"/>
                <a:gd name="T75" fmla="*/ 35 h 132"/>
                <a:gd name="T76" fmla="*/ 188 w 193"/>
                <a:gd name="T77" fmla="*/ 35 h 132"/>
                <a:gd name="T78" fmla="*/ 183 w 193"/>
                <a:gd name="T79" fmla="*/ 45 h 132"/>
                <a:gd name="T80" fmla="*/ 183 w 193"/>
                <a:gd name="T81" fmla="*/ 56 h 132"/>
                <a:gd name="T82" fmla="*/ 173 w 193"/>
                <a:gd name="T83" fmla="*/ 51 h 132"/>
                <a:gd name="T84" fmla="*/ 162 w 193"/>
                <a:gd name="T85" fmla="*/ 61 h 132"/>
                <a:gd name="T86" fmla="*/ 162 w 193"/>
                <a:gd name="T87" fmla="*/ 71 h 132"/>
                <a:gd name="T88" fmla="*/ 162 w 193"/>
                <a:gd name="T89" fmla="*/ 86 h 132"/>
                <a:gd name="T90" fmla="*/ 157 w 193"/>
                <a:gd name="T91" fmla="*/ 86 h 132"/>
                <a:gd name="T92" fmla="*/ 157 w 193"/>
                <a:gd name="T93" fmla="*/ 81 h 132"/>
                <a:gd name="T94" fmla="*/ 152 w 193"/>
                <a:gd name="T95" fmla="*/ 86 h 132"/>
                <a:gd name="T96" fmla="*/ 142 w 193"/>
                <a:gd name="T97"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 h="132">
                  <a:moveTo>
                    <a:pt x="142" y="91"/>
                  </a:moveTo>
                  <a:lnTo>
                    <a:pt x="142" y="91"/>
                  </a:lnTo>
                  <a:lnTo>
                    <a:pt x="142" y="96"/>
                  </a:lnTo>
                  <a:lnTo>
                    <a:pt x="142" y="101"/>
                  </a:lnTo>
                  <a:lnTo>
                    <a:pt x="142" y="106"/>
                  </a:lnTo>
                  <a:lnTo>
                    <a:pt x="132" y="101"/>
                  </a:lnTo>
                  <a:lnTo>
                    <a:pt x="107" y="111"/>
                  </a:lnTo>
                  <a:lnTo>
                    <a:pt x="76" y="111"/>
                  </a:lnTo>
                  <a:lnTo>
                    <a:pt x="41" y="121"/>
                  </a:lnTo>
                  <a:lnTo>
                    <a:pt x="41" y="121"/>
                  </a:lnTo>
                  <a:lnTo>
                    <a:pt x="41" y="116"/>
                  </a:lnTo>
                  <a:lnTo>
                    <a:pt x="41" y="116"/>
                  </a:lnTo>
                  <a:lnTo>
                    <a:pt x="36" y="116"/>
                  </a:lnTo>
                  <a:lnTo>
                    <a:pt x="36" y="121"/>
                  </a:lnTo>
                  <a:lnTo>
                    <a:pt x="36" y="126"/>
                  </a:lnTo>
                  <a:lnTo>
                    <a:pt x="36" y="132"/>
                  </a:lnTo>
                  <a:lnTo>
                    <a:pt x="31" y="132"/>
                  </a:lnTo>
                  <a:lnTo>
                    <a:pt x="26" y="132"/>
                  </a:lnTo>
                  <a:lnTo>
                    <a:pt x="11" y="116"/>
                  </a:lnTo>
                  <a:lnTo>
                    <a:pt x="11" y="116"/>
                  </a:lnTo>
                  <a:lnTo>
                    <a:pt x="11" y="111"/>
                  </a:lnTo>
                  <a:lnTo>
                    <a:pt x="11" y="111"/>
                  </a:lnTo>
                  <a:lnTo>
                    <a:pt x="21" y="111"/>
                  </a:lnTo>
                  <a:lnTo>
                    <a:pt x="21" y="106"/>
                  </a:lnTo>
                  <a:lnTo>
                    <a:pt x="16" y="106"/>
                  </a:lnTo>
                  <a:lnTo>
                    <a:pt x="11" y="101"/>
                  </a:lnTo>
                  <a:lnTo>
                    <a:pt x="11" y="101"/>
                  </a:lnTo>
                  <a:lnTo>
                    <a:pt x="11" y="101"/>
                  </a:lnTo>
                  <a:lnTo>
                    <a:pt x="6" y="101"/>
                  </a:lnTo>
                  <a:lnTo>
                    <a:pt x="6" y="101"/>
                  </a:lnTo>
                  <a:lnTo>
                    <a:pt x="6" y="101"/>
                  </a:lnTo>
                  <a:lnTo>
                    <a:pt x="6" y="96"/>
                  </a:lnTo>
                  <a:lnTo>
                    <a:pt x="6" y="96"/>
                  </a:lnTo>
                  <a:lnTo>
                    <a:pt x="6" y="91"/>
                  </a:lnTo>
                  <a:lnTo>
                    <a:pt x="0" y="86"/>
                  </a:lnTo>
                  <a:lnTo>
                    <a:pt x="0" y="81"/>
                  </a:lnTo>
                  <a:lnTo>
                    <a:pt x="6" y="76"/>
                  </a:lnTo>
                  <a:lnTo>
                    <a:pt x="6" y="71"/>
                  </a:lnTo>
                  <a:lnTo>
                    <a:pt x="6" y="66"/>
                  </a:lnTo>
                  <a:lnTo>
                    <a:pt x="16" y="51"/>
                  </a:lnTo>
                  <a:lnTo>
                    <a:pt x="16" y="45"/>
                  </a:lnTo>
                  <a:lnTo>
                    <a:pt x="21" y="40"/>
                  </a:lnTo>
                  <a:lnTo>
                    <a:pt x="21" y="35"/>
                  </a:lnTo>
                  <a:lnTo>
                    <a:pt x="26" y="30"/>
                  </a:lnTo>
                  <a:lnTo>
                    <a:pt x="26" y="30"/>
                  </a:lnTo>
                  <a:lnTo>
                    <a:pt x="36" y="30"/>
                  </a:lnTo>
                  <a:lnTo>
                    <a:pt x="36" y="25"/>
                  </a:lnTo>
                  <a:lnTo>
                    <a:pt x="41" y="25"/>
                  </a:lnTo>
                  <a:lnTo>
                    <a:pt x="46" y="25"/>
                  </a:lnTo>
                  <a:lnTo>
                    <a:pt x="51" y="30"/>
                  </a:lnTo>
                  <a:lnTo>
                    <a:pt x="56" y="30"/>
                  </a:lnTo>
                  <a:lnTo>
                    <a:pt x="66" y="25"/>
                  </a:lnTo>
                  <a:lnTo>
                    <a:pt x="71" y="25"/>
                  </a:lnTo>
                  <a:lnTo>
                    <a:pt x="81" y="25"/>
                  </a:lnTo>
                  <a:lnTo>
                    <a:pt x="87" y="25"/>
                  </a:lnTo>
                  <a:lnTo>
                    <a:pt x="87" y="25"/>
                  </a:lnTo>
                  <a:lnTo>
                    <a:pt x="92" y="20"/>
                  </a:lnTo>
                  <a:lnTo>
                    <a:pt x="102" y="20"/>
                  </a:lnTo>
                  <a:lnTo>
                    <a:pt x="117" y="15"/>
                  </a:lnTo>
                  <a:lnTo>
                    <a:pt x="127" y="15"/>
                  </a:lnTo>
                  <a:lnTo>
                    <a:pt x="152" y="0"/>
                  </a:lnTo>
                  <a:lnTo>
                    <a:pt x="157" y="5"/>
                  </a:lnTo>
                  <a:lnTo>
                    <a:pt x="157" y="10"/>
                  </a:lnTo>
                  <a:lnTo>
                    <a:pt x="162" y="10"/>
                  </a:lnTo>
                  <a:lnTo>
                    <a:pt x="173" y="10"/>
                  </a:lnTo>
                  <a:lnTo>
                    <a:pt x="173" y="10"/>
                  </a:lnTo>
                  <a:lnTo>
                    <a:pt x="183" y="10"/>
                  </a:lnTo>
                  <a:lnTo>
                    <a:pt x="188" y="10"/>
                  </a:lnTo>
                  <a:lnTo>
                    <a:pt x="193" y="15"/>
                  </a:lnTo>
                  <a:lnTo>
                    <a:pt x="188" y="15"/>
                  </a:lnTo>
                  <a:lnTo>
                    <a:pt x="188" y="20"/>
                  </a:lnTo>
                  <a:lnTo>
                    <a:pt x="183" y="20"/>
                  </a:lnTo>
                  <a:lnTo>
                    <a:pt x="183" y="25"/>
                  </a:lnTo>
                  <a:lnTo>
                    <a:pt x="178" y="25"/>
                  </a:lnTo>
                  <a:lnTo>
                    <a:pt x="183" y="30"/>
                  </a:lnTo>
                  <a:lnTo>
                    <a:pt x="183" y="35"/>
                  </a:lnTo>
                  <a:lnTo>
                    <a:pt x="188" y="35"/>
                  </a:lnTo>
                  <a:lnTo>
                    <a:pt x="188" y="35"/>
                  </a:lnTo>
                  <a:lnTo>
                    <a:pt x="183" y="40"/>
                  </a:lnTo>
                  <a:lnTo>
                    <a:pt x="183" y="45"/>
                  </a:lnTo>
                  <a:lnTo>
                    <a:pt x="183" y="51"/>
                  </a:lnTo>
                  <a:lnTo>
                    <a:pt x="183" y="56"/>
                  </a:lnTo>
                  <a:lnTo>
                    <a:pt x="178" y="56"/>
                  </a:lnTo>
                  <a:lnTo>
                    <a:pt x="173" y="51"/>
                  </a:lnTo>
                  <a:lnTo>
                    <a:pt x="173" y="51"/>
                  </a:lnTo>
                  <a:lnTo>
                    <a:pt x="162" y="61"/>
                  </a:lnTo>
                  <a:lnTo>
                    <a:pt x="168" y="66"/>
                  </a:lnTo>
                  <a:lnTo>
                    <a:pt x="162" y="71"/>
                  </a:lnTo>
                  <a:lnTo>
                    <a:pt x="162" y="81"/>
                  </a:lnTo>
                  <a:lnTo>
                    <a:pt x="162" y="86"/>
                  </a:lnTo>
                  <a:lnTo>
                    <a:pt x="162" y="86"/>
                  </a:lnTo>
                  <a:lnTo>
                    <a:pt x="157" y="86"/>
                  </a:lnTo>
                  <a:lnTo>
                    <a:pt x="157" y="86"/>
                  </a:lnTo>
                  <a:lnTo>
                    <a:pt x="157" y="81"/>
                  </a:lnTo>
                  <a:lnTo>
                    <a:pt x="152" y="86"/>
                  </a:lnTo>
                  <a:lnTo>
                    <a:pt x="152" y="86"/>
                  </a:lnTo>
                  <a:lnTo>
                    <a:pt x="147" y="91"/>
                  </a:lnTo>
                  <a:lnTo>
                    <a:pt x="142" y="86"/>
                  </a:lnTo>
                  <a:lnTo>
                    <a:pt x="142" y="9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7" name="Freeform 201"/>
            <p:cNvSpPr>
              <a:spLocks/>
            </p:cNvSpPr>
            <p:nvPr/>
          </p:nvSpPr>
          <p:spPr bwMode="auto">
            <a:xfrm>
              <a:off x="5468939" y="3897313"/>
              <a:ext cx="288925" cy="314325"/>
            </a:xfrm>
            <a:custGeom>
              <a:avLst/>
              <a:gdLst>
                <a:gd name="T0" fmla="*/ 147 w 182"/>
                <a:gd name="T1" fmla="*/ 5 h 198"/>
                <a:gd name="T2" fmla="*/ 152 w 182"/>
                <a:gd name="T3" fmla="*/ 0 h 198"/>
                <a:gd name="T4" fmla="*/ 157 w 182"/>
                <a:gd name="T5" fmla="*/ 11 h 198"/>
                <a:gd name="T6" fmla="*/ 162 w 182"/>
                <a:gd name="T7" fmla="*/ 26 h 198"/>
                <a:gd name="T8" fmla="*/ 167 w 182"/>
                <a:gd name="T9" fmla="*/ 26 h 198"/>
                <a:gd name="T10" fmla="*/ 172 w 182"/>
                <a:gd name="T11" fmla="*/ 31 h 198"/>
                <a:gd name="T12" fmla="*/ 182 w 182"/>
                <a:gd name="T13" fmla="*/ 46 h 198"/>
                <a:gd name="T14" fmla="*/ 182 w 182"/>
                <a:gd name="T15" fmla="*/ 56 h 198"/>
                <a:gd name="T16" fmla="*/ 167 w 182"/>
                <a:gd name="T17" fmla="*/ 76 h 198"/>
                <a:gd name="T18" fmla="*/ 157 w 182"/>
                <a:gd name="T19" fmla="*/ 81 h 198"/>
                <a:gd name="T20" fmla="*/ 157 w 182"/>
                <a:gd name="T21" fmla="*/ 97 h 198"/>
                <a:gd name="T22" fmla="*/ 152 w 182"/>
                <a:gd name="T23" fmla="*/ 102 h 198"/>
                <a:gd name="T24" fmla="*/ 147 w 182"/>
                <a:gd name="T25" fmla="*/ 117 h 198"/>
                <a:gd name="T26" fmla="*/ 141 w 182"/>
                <a:gd name="T27" fmla="*/ 117 h 198"/>
                <a:gd name="T28" fmla="*/ 136 w 182"/>
                <a:gd name="T29" fmla="*/ 112 h 198"/>
                <a:gd name="T30" fmla="*/ 126 w 182"/>
                <a:gd name="T31" fmla="*/ 117 h 198"/>
                <a:gd name="T32" fmla="*/ 126 w 182"/>
                <a:gd name="T33" fmla="*/ 122 h 198"/>
                <a:gd name="T34" fmla="*/ 121 w 182"/>
                <a:gd name="T35" fmla="*/ 137 h 198"/>
                <a:gd name="T36" fmla="*/ 101 w 182"/>
                <a:gd name="T37" fmla="*/ 142 h 198"/>
                <a:gd name="T38" fmla="*/ 96 w 182"/>
                <a:gd name="T39" fmla="*/ 147 h 198"/>
                <a:gd name="T40" fmla="*/ 91 w 182"/>
                <a:gd name="T41" fmla="*/ 152 h 198"/>
                <a:gd name="T42" fmla="*/ 81 w 182"/>
                <a:gd name="T43" fmla="*/ 157 h 198"/>
                <a:gd name="T44" fmla="*/ 81 w 182"/>
                <a:gd name="T45" fmla="*/ 162 h 198"/>
                <a:gd name="T46" fmla="*/ 91 w 182"/>
                <a:gd name="T47" fmla="*/ 173 h 198"/>
                <a:gd name="T48" fmla="*/ 86 w 182"/>
                <a:gd name="T49" fmla="*/ 173 h 198"/>
                <a:gd name="T50" fmla="*/ 86 w 182"/>
                <a:gd name="T51" fmla="*/ 183 h 198"/>
                <a:gd name="T52" fmla="*/ 76 w 182"/>
                <a:gd name="T53" fmla="*/ 188 h 198"/>
                <a:gd name="T54" fmla="*/ 71 w 182"/>
                <a:gd name="T55" fmla="*/ 173 h 198"/>
                <a:gd name="T56" fmla="*/ 60 w 182"/>
                <a:gd name="T57" fmla="*/ 173 h 198"/>
                <a:gd name="T58" fmla="*/ 50 w 182"/>
                <a:gd name="T59" fmla="*/ 178 h 198"/>
                <a:gd name="T60" fmla="*/ 35 w 182"/>
                <a:gd name="T61" fmla="*/ 183 h 198"/>
                <a:gd name="T62" fmla="*/ 35 w 182"/>
                <a:gd name="T63" fmla="*/ 188 h 198"/>
                <a:gd name="T64" fmla="*/ 30 w 182"/>
                <a:gd name="T65" fmla="*/ 198 h 198"/>
                <a:gd name="T66" fmla="*/ 25 w 182"/>
                <a:gd name="T67" fmla="*/ 198 h 198"/>
                <a:gd name="T68" fmla="*/ 10 w 182"/>
                <a:gd name="T69" fmla="*/ 198 h 198"/>
                <a:gd name="T70" fmla="*/ 5 w 182"/>
                <a:gd name="T71" fmla="*/ 183 h 198"/>
                <a:gd name="T72" fmla="*/ 5 w 182"/>
                <a:gd name="T73" fmla="*/ 173 h 198"/>
                <a:gd name="T74" fmla="*/ 5 w 182"/>
                <a:gd name="T75" fmla="*/ 167 h 198"/>
                <a:gd name="T76" fmla="*/ 15 w 182"/>
                <a:gd name="T77" fmla="*/ 162 h 198"/>
                <a:gd name="T78" fmla="*/ 0 w 182"/>
                <a:gd name="T79" fmla="*/ 142 h 198"/>
                <a:gd name="T80" fmla="*/ 10 w 182"/>
                <a:gd name="T81" fmla="*/ 132 h 198"/>
                <a:gd name="T82" fmla="*/ 10 w 182"/>
                <a:gd name="T83" fmla="*/ 127 h 198"/>
                <a:gd name="T84" fmla="*/ 20 w 182"/>
                <a:gd name="T85" fmla="*/ 117 h 198"/>
                <a:gd name="T86" fmla="*/ 15 w 182"/>
                <a:gd name="T87" fmla="*/ 107 h 198"/>
                <a:gd name="T88" fmla="*/ 20 w 182"/>
                <a:gd name="T89" fmla="*/ 102 h 198"/>
                <a:gd name="T90" fmla="*/ 10 w 182"/>
                <a:gd name="T91" fmla="*/ 97 h 198"/>
                <a:gd name="T92" fmla="*/ 25 w 182"/>
                <a:gd name="T93" fmla="*/ 92 h 198"/>
                <a:gd name="T94" fmla="*/ 25 w 182"/>
                <a:gd name="T95" fmla="*/ 81 h 198"/>
                <a:gd name="T96" fmla="*/ 30 w 182"/>
                <a:gd name="T97" fmla="*/ 76 h 198"/>
                <a:gd name="T98" fmla="*/ 40 w 182"/>
                <a:gd name="T99" fmla="*/ 66 h 198"/>
                <a:gd name="T100" fmla="*/ 55 w 182"/>
                <a:gd name="T101" fmla="*/ 61 h 198"/>
                <a:gd name="T102" fmla="*/ 50 w 182"/>
                <a:gd name="T103" fmla="*/ 61 h 198"/>
                <a:gd name="T104" fmla="*/ 66 w 182"/>
                <a:gd name="T105" fmla="*/ 51 h 198"/>
                <a:gd name="T106" fmla="*/ 76 w 182"/>
                <a:gd name="T107" fmla="*/ 56 h 198"/>
                <a:gd name="T108" fmla="*/ 81 w 182"/>
                <a:gd name="T109" fmla="*/ 51 h 198"/>
                <a:gd name="T110" fmla="*/ 81 w 182"/>
                <a:gd name="T111" fmla="*/ 41 h 198"/>
                <a:gd name="T112" fmla="*/ 91 w 182"/>
                <a:gd name="T113" fmla="*/ 41 h 198"/>
                <a:gd name="T114" fmla="*/ 106 w 182"/>
                <a:gd name="T115" fmla="*/ 41 h 198"/>
                <a:gd name="T116" fmla="*/ 111 w 182"/>
                <a:gd name="T117" fmla="*/ 41 h 198"/>
                <a:gd name="T118" fmla="*/ 116 w 182"/>
                <a:gd name="T119" fmla="*/ 31 h 198"/>
                <a:gd name="T120" fmla="*/ 147 w 182"/>
                <a:gd name="T121"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 h="198">
                  <a:moveTo>
                    <a:pt x="147" y="5"/>
                  </a:moveTo>
                  <a:lnTo>
                    <a:pt x="147" y="5"/>
                  </a:lnTo>
                  <a:lnTo>
                    <a:pt x="152" y="0"/>
                  </a:lnTo>
                  <a:lnTo>
                    <a:pt x="152" y="0"/>
                  </a:lnTo>
                  <a:lnTo>
                    <a:pt x="157" y="5"/>
                  </a:lnTo>
                  <a:lnTo>
                    <a:pt x="157" y="11"/>
                  </a:lnTo>
                  <a:lnTo>
                    <a:pt x="157" y="21"/>
                  </a:lnTo>
                  <a:lnTo>
                    <a:pt x="162" y="26"/>
                  </a:lnTo>
                  <a:lnTo>
                    <a:pt x="167" y="21"/>
                  </a:lnTo>
                  <a:lnTo>
                    <a:pt x="167" y="26"/>
                  </a:lnTo>
                  <a:lnTo>
                    <a:pt x="167" y="26"/>
                  </a:lnTo>
                  <a:lnTo>
                    <a:pt x="172" y="31"/>
                  </a:lnTo>
                  <a:lnTo>
                    <a:pt x="167" y="41"/>
                  </a:lnTo>
                  <a:lnTo>
                    <a:pt x="182" y="46"/>
                  </a:lnTo>
                  <a:lnTo>
                    <a:pt x="182" y="56"/>
                  </a:lnTo>
                  <a:lnTo>
                    <a:pt x="182" y="56"/>
                  </a:lnTo>
                  <a:lnTo>
                    <a:pt x="172" y="71"/>
                  </a:lnTo>
                  <a:lnTo>
                    <a:pt x="167" y="76"/>
                  </a:lnTo>
                  <a:lnTo>
                    <a:pt x="167" y="76"/>
                  </a:lnTo>
                  <a:lnTo>
                    <a:pt x="157" y="81"/>
                  </a:lnTo>
                  <a:lnTo>
                    <a:pt x="157" y="86"/>
                  </a:lnTo>
                  <a:lnTo>
                    <a:pt x="157" y="97"/>
                  </a:lnTo>
                  <a:lnTo>
                    <a:pt x="162" y="102"/>
                  </a:lnTo>
                  <a:lnTo>
                    <a:pt x="152" y="102"/>
                  </a:lnTo>
                  <a:lnTo>
                    <a:pt x="147" y="107"/>
                  </a:lnTo>
                  <a:lnTo>
                    <a:pt x="147" y="117"/>
                  </a:lnTo>
                  <a:lnTo>
                    <a:pt x="147" y="117"/>
                  </a:lnTo>
                  <a:lnTo>
                    <a:pt x="141" y="117"/>
                  </a:lnTo>
                  <a:lnTo>
                    <a:pt x="141" y="117"/>
                  </a:lnTo>
                  <a:lnTo>
                    <a:pt x="136" y="112"/>
                  </a:lnTo>
                  <a:lnTo>
                    <a:pt x="136" y="112"/>
                  </a:lnTo>
                  <a:lnTo>
                    <a:pt x="126" y="117"/>
                  </a:lnTo>
                  <a:lnTo>
                    <a:pt x="126" y="117"/>
                  </a:lnTo>
                  <a:lnTo>
                    <a:pt x="126" y="122"/>
                  </a:lnTo>
                  <a:lnTo>
                    <a:pt x="126" y="127"/>
                  </a:lnTo>
                  <a:lnTo>
                    <a:pt x="121" y="137"/>
                  </a:lnTo>
                  <a:lnTo>
                    <a:pt x="106" y="142"/>
                  </a:lnTo>
                  <a:lnTo>
                    <a:pt x="101" y="142"/>
                  </a:lnTo>
                  <a:lnTo>
                    <a:pt x="101" y="147"/>
                  </a:lnTo>
                  <a:lnTo>
                    <a:pt x="96" y="147"/>
                  </a:lnTo>
                  <a:lnTo>
                    <a:pt x="91" y="147"/>
                  </a:lnTo>
                  <a:lnTo>
                    <a:pt x="91" y="152"/>
                  </a:lnTo>
                  <a:lnTo>
                    <a:pt x="91" y="152"/>
                  </a:lnTo>
                  <a:lnTo>
                    <a:pt x="81" y="157"/>
                  </a:lnTo>
                  <a:lnTo>
                    <a:pt x="81" y="162"/>
                  </a:lnTo>
                  <a:lnTo>
                    <a:pt x="81" y="162"/>
                  </a:lnTo>
                  <a:lnTo>
                    <a:pt x="86" y="167"/>
                  </a:lnTo>
                  <a:lnTo>
                    <a:pt x="91" y="173"/>
                  </a:lnTo>
                  <a:lnTo>
                    <a:pt x="91" y="173"/>
                  </a:lnTo>
                  <a:lnTo>
                    <a:pt x="86" y="173"/>
                  </a:lnTo>
                  <a:lnTo>
                    <a:pt x="86" y="178"/>
                  </a:lnTo>
                  <a:lnTo>
                    <a:pt x="86" y="183"/>
                  </a:lnTo>
                  <a:lnTo>
                    <a:pt x="81" y="183"/>
                  </a:lnTo>
                  <a:lnTo>
                    <a:pt x="76" y="188"/>
                  </a:lnTo>
                  <a:lnTo>
                    <a:pt x="76" y="188"/>
                  </a:lnTo>
                  <a:lnTo>
                    <a:pt x="71" y="173"/>
                  </a:lnTo>
                  <a:lnTo>
                    <a:pt x="66" y="173"/>
                  </a:lnTo>
                  <a:lnTo>
                    <a:pt x="60" y="173"/>
                  </a:lnTo>
                  <a:lnTo>
                    <a:pt x="55" y="173"/>
                  </a:lnTo>
                  <a:lnTo>
                    <a:pt x="50" y="178"/>
                  </a:lnTo>
                  <a:lnTo>
                    <a:pt x="40" y="178"/>
                  </a:lnTo>
                  <a:lnTo>
                    <a:pt x="35" y="183"/>
                  </a:lnTo>
                  <a:lnTo>
                    <a:pt x="30" y="188"/>
                  </a:lnTo>
                  <a:lnTo>
                    <a:pt x="35" y="188"/>
                  </a:lnTo>
                  <a:lnTo>
                    <a:pt x="35" y="193"/>
                  </a:lnTo>
                  <a:lnTo>
                    <a:pt x="30" y="198"/>
                  </a:lnTo>
                  <a:lnTo>
                    <a:pt x="25" y="198"/>
                  </a:lnTo>
                  <a:lnTo>
                    <a:pt x="25" y="198"/>
                  </a:lnTo>
                  <a:lnTo>
                    <a:pt x="15" y="198"/>
                  </a:lnTo>
                  <a:lnTo>
                    <a:pt x="10" y="198"/>
                  </a:lnTo>
                  <a:lnTo>
                    <a:pt x="5" y="198"/>
                  </a:lnTo>
                  <a:lnTo>
                    <a:pt x="5" y="183"/>
                  </a:lnTo>
                  <a:lnTo>
                    <a:pt x="0" y="178"/>
                  </a:lnTo>
                  <a:lnTo>
                    <a:pt x="5" y="173"/>
                  </a:lnTo>
                  <a:lnTo>
                    <a:pt x="0" y="167"/>
                  </a:lnTo>
                  <a:lnTo>
                    <a:pt x="5" y="167"/>
                  </a:lnTo>
                  <a:lnTo>
                    <a:pt x="10" y="162"/>
                  </a:lnTo>
                  <a:lnTo>
                    <a:pt x="15" y="162"/>
                  </a:lnTo>
                  <a:lnTo>
                    <a:pt x="0" y="142"/>
                  </a:lnTo>
                  <a:lnTo>
                    <a:pt x="0" y="142"/>
                  </a:lnTo>
                  <a:lnTo>
                    <a:pt x="0" y="137"/>
                  </a:lnTo>
                  <a:lnTo>
                    <a:pt x="10" y="132"/>
                  </a:lnTo>
                  <a:lnTo>
                    <a:pt x="10" y="132"/>
                  </a:lnTo>
                  <a:lnTo>
                    <a:pt x="10" y="127"/>
                  </a:lnTo>
                  <a:lnTo>
                    <a:pt x="10" y="122"/>
                  </a:lnTo>
                  <a:lnTo>
                    <a:pt x="20" y="117"/>
                  </a:lnTo>
                  <a:lnTo>
                    <a:pt x="20" y="112"/>
                  </a:lnTo>
                  <a:lnTo>
                    <a:pt x="15" y="107"/>
                  </a:lnTo>
                  <a:lnTo>
                    <a:pt x="20" y="102"/>
                  </a:lnTo>
                  <a:lnTo>
                    <a:pt x="20" y="102"/>
                  </a:lnTo>
                  <a:lnTo>
                    <a:pt x="15" y="97"/>
                  </a:lnTo>
                  <a:lnTo>
                    <a:pt x="10" y="97"/>
                  </a:lnTo>
                  <a:lnTo>
                    <a:pt x="15" y="92"/>
                  </a:lnTo>
                  <a:lnTo>
                    <a:pt x="25" y="92"/>
                  </a:lnTo>
                  <a:lnTo>
                    <a:pt x="30" y="86"/>
                  </a:lnTo>
                  <a:lnTo>
                    <a:pt x="25" y="81"/>
                  </a:lnTo>
                  <a:lnTo>
                    <a:pt x="25" y="76"/>
                  </a:lnTo>
                  <a:lnTo>
                    <a:pt x="30" y="76"/>
                  </a:lnTo>
                  <a:lnTo>
                    <a:pt x="35" y="71"/>
                  </a:lnTo>
                  <a:lnTo>
                    <a:pt x="40" y="66"/>
                  </a:lnTo>
                  <a:lnTo>
                    <a:pt x="50" y="71"/>
                  </a:lnTo>
                  <a:lnTo>
                    <a:pt x="55" y="61"/>
                  </a:lnTo>
                  <a:lnTo>
                    <a:pt x="50" y="61"/>
                  </a:lnTo>
                  <a:lnTo>
                    <a:pt x="50" y="61"/>
                  </a:lnTo>
                  <a:lnTo>
                    <a:pt x="50" y="56"/>
                  </a:lnTo>
                  <a:lnTo>
                    <a:pt x="66" y="51"/>
                  </a:lnTo>
                  <a:lnTo>
                    <a:pt x="71" y="51"/>
                  </a:lnTo>
                  <a:lnTo>
                    <a:pt x="76" y="56"/>
                  </a:lnTo>
                  <a:lnTo>
                    <a:pt x="81" y="56"/>
                  </a:lnTo>
                  <a:lnTo>
                    <a:pt x="81" y="51"/>
                  </a:lnTo>
                  <a:lnTo>
                    <a:pt x="81" y="51"/>
                  </a:lnTo>
                  <a:lnTo>
                    <a:pt x="81" y="41"/>
                  </a:lnTo>
                  <a:lnTo>
                    <a:pt x="86" y="41"/>
                  </a:lnTo>
                  <a:lnTo>
                    <a:pt x="91" y="41"/>
                  </a:lnTo>
                  <a:lnTo>
                    <a:pt x="96" y="41"/>
                  </a:lnTo>
                  <a:lnTo>
                    <a:pt x="106" y="41"/>
                  </a:lnTo>
                  <a:lnTo>
                    <a:pt x="106" y="41"/>
                  </a:lnTo>
                  <a:lnTo>
                    <a:pt x="111" y="41"/>
                  </a:lnTo>
                  <a:lnTo>
                    <a:pt x="116" y="36"/>
                  </a:lnTo>
                  <a:lnTo>
                    <a:pt x="116" y="31"/>
                  </a:lnTo>
                  <a:lnTo>
                    <a:pt x="141" y="16"/>
                  </a:lnTo>
                  <a:lnTo>
                    <a:pt x="147"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8" name="Freeform 202"/>
            <p:cNvSpPr>
              <a:spLocks/>
            </p:cNvSpPr>
            <p:nvPr/>
          </p:nvSpPr>
          <p:spPr bwMode="auto">
            <a:xfrm>
              <a:off x="5283201" y="3873500"/>
              <a:ext cx="233363" cy="346075"/>
            </a:xfrm>
            <a:custGeom>
              <a:avLst/>
              <a:gdLst>
                <a:gd name="T0" fmla="*/ 61 w 147"/>
                <a:gd name="T1" fmla="*/ 218 h 218"/>
                <a:gd name="T2" fmla="*/ 56 w 147"/>
                <a:gd name="T3" fmla="*/ 208 h 218"/>
                <a:gd name="T4" fmla="*/ 51 w 147"/>
                <a:gd name="T5" fmla="*/ 198 h 218"/>
                <a:gd name="T6" fmla="*/ 41 w 147"/>
                <a:gd name="T7" fmla="*/ 177 h 218"/>
                <a:gd name="T8" fmla="*/ 31 w 147"/>
                <a:gd name="T9" fmla="*/ 172 h 218"/>
                <a:gd name="T10" fmla="*/ 20 w 147"/>
                <a:gd name="T11" fmla="*/ 162 h 218"/>
                <a:gd name="T12" fmla="*/ 10 w 147"/>
                <a:gd name="T13" fmla="*/ 157 h 218"/>
                <a:gd name="T14" fmla="*/ 5 w 147"/>
                <a:gd name="T15" fmla="*/ 162 h 218"/>
                <a:gd name="T16" fmla="*/ 0 w 147"/>
                <a:gd name="T17" fmla="*/ 152 h 218"/>
                <a:gd name="T18" fmla="*/ 5 w 147"/>
                <a:gd name="T19" fmla="*/ 137 h 218"/>
                <a:gd name="T20" fmla="*/ 10 w 147"/>
                <a:gd name="T21" fmla="*/ 122 h 218"/>
                <a:gd name="T22" fmla="*/ 15 w 147"/>
                <a:gd name="T23" fmla="*/ 107 h 218"/>
                <a:gd name="T24" fmla="*/ 15 w 147"/>
                <a:gd name="T25" fmla="*/ 96 h 218"/>
                <a:gd name="T26" fmla="*/ 20 w 147"/>
                <a:gd name="T27" fmla="*/ 91 h 218"/>
                <a:gd name="T28" fmla="*/ 36 w 147"/>
                <a:gd name="T29" fmla="*/ 101 h 218"/>
                <a:gd name="T30" fmla="*/ 51 w 147"/>
                <a:gd name="T31" fmla="*/ 101 h 218"/>
                <a:gd name="T32" fmla="*/ 66 w 147"/>
                <a:gd name="T33" fmla="*/ 96 h 218"/>
                <a:gd name="T34" fmla="*/ 76 w 147"/>
                <a:gd name="T35" fmla="*/ 96 h 218"/>
                <a:gd name="T36" fmla="*/ 96 w 147"/>
                <a:gd name="T37" fmla="*/ 91 h 218"/>
                <a:gd name="T38" fmla="*/ 91 w 147"/>
                <a:gd name="T39" fmla="*/ 76 h 218"/>
                <a:gd name="T40" fmla="*/ 51 w 147"/>
                <a:gd name="T41" fmla="*/ 71 h 218"/>
                <a:gd name="T42" fmla="*/ 36 w 147"/>
                <a:gd name="T43" fmla="*/ 46 h 218"/>
                <a:gd name="T44" fmla="*/ 31 w 147"/>
                <a:gd name="T45" fmla="*/ 31 h 218"/>
                <a:gd name="T46" fmla="*/ 56 w 147"/>
                <a:gd name="T47" fmla="*/ 31 h 218"/>
                <a:gd name="T48" fmla="*/ 61 w 147"/>
                <a:gd name="T49" fmla="*/ 15 h 218"/>
                <a:gd name="T50" fmla="*/ 66 w 147"/>
                <a:gd name="T51" fmla="*/ 5 h 218"/>
                <a:gd name="T52" fmla="*/ 76 w 147"/>
                <a:gd name="T53" fmla="*/ 15 h 218"/>
                <a:gd name="T54" fmla="*/ 76 w 147"/>
                <a:gd name="T55" fmla="*/ 31 h 218"/>
                <a:gd name="T56" fmla="*/ 101 w 147"/>
                <a:gd name="T57" fmla="*/ 46 h 218"/>
                <a:gd name="T58" fmla="*/ 122 w 147"/>
                <a:gd name="T59" fmla="*/ 61 h 218"/>
                <a:gd name="T60" fmla="*/ 142 w 147"/>
                <a:gd name="T61" fmla="*/ 91 h 218"/>
                <a:gd name="T62" fmla="*/ 142 w 147"/>
                <a:gd name="T63" fmla="*/ 107 h 218"/>
                <a:gd name="T64" fmla="*/ 132 w 147"/>
                <a:gd name="T65" fmla="*/ 112 h 218"/>
                <a:gd name="T66" fmla="*/ 132 w 147"/>
                <a:gd name="T67" fmla="*/ 122 h 218"/>
                <a:gd name="T68" fmla="*/ 127 w 147"/>
                <a:gd name="T69" fmla="*/ 137 h 218"/>
                <a:gd name="T70" fmla="*/ 127 w 147"/>
                <a:gd name="T71" fmla="*/ 147 h 218"/>
                <a:gd name="T72" fmla="*/ 117 w 147"/>
                <a:gd name="T73" fmla="*/ 157 h 218"/>
                <a:gd name="T74" fmla="*/ 107 w 147"/>
                <a:gd name="T75" fmla="*/ 172 h 218"/>
                <a:gd name="T76" fmla="*/ 101 w 147"/>
                <a:gd name="T77" fmla="*/ 177 h 218"/>
                <a:gd name="T78" fmla="*/ 91 w 147"/>
                <a:gd name="T79" fmla="*/ 172 h 218"/>
                <a:gd name="T80" fmla="*/ 86 w 147"/>
                <a:gd name="T81" fmla="*/ 177 h 218"/>
                <a:gd name="T82" fmla="*/ 81 w 147"/>
                <a:gd name="T83" fmla="*/ 193 h 218"/>
                <a:gd name="T84" fmla="*/ 71 w 147"/>
                <a:gd name="T85" fmla="*/ 213 h 218"/>
                <a:gd name="T86" fmla="*/ 61 w 147"/>
                <a:gd name="T8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7" h="218">
                  <a:moveTo>
                    <a:pt x="61" y="218"/>
                  </a:moveTo>
                  <a:lnTo>
                    <a:pt x="61" y="218"/>
                  </a:lnTo>
                  <a:lnTo>
                    <a:pt x="61" y="218"/>
                  </a:lnTo>
                  <a:lnTo>
                    <a:pt x="51" y="213"/>
                  </a:lnTo>
                  <a:lnTo>
                    <a:pt x="51" y="208"/>
                  </a:lnTo>
                  <a:lnTo>
                    <a:pt x="56" y="208"/>
                  </a:lnTo>
                  <a:lnTo>
                    <a:pt x="61" y="198"/>
                  </a:lnTo>
                  <a:lnTo>
                    <a:pt x="56" y="198"/>
                  </a:lnTo>
                  <a:lnTo>
                    <a:pt x="51" y="198"/>
                  </a:lnTo>
                  <a:lnTo>
                    <a:pt x="46" y="198"/>
                  </a:lnTo>
                  <a:lnTo>
                    <a:pt x="41" y="188"/>
                  </a:lnTo>
                  <a:lnTo>
                    <a:pt x="41" y="177"/>
                  </a:lnTo>
                  <a:lnTo>
                    <a:pt x="36" y="177"/>
                  </a:lnTo>
                  <a:lnTo>
                    <a:pt x="31" y="172"/>
                  </a:lnTo>
                  <a:lnTo>
                    <a:pt x="31" y="172"/>
                  </a:lnTo>
                  <a:lnTo>
                    <a:pt x="31" y="167"/>
                  </a:lnTo>
                  <a:lnTo>
                    <a:pt x="26" y="167"/>
                  </a:lnTo>
                  <a:lnTo>
                    <a:pt x="20" y="162"/>
                  </a:lnTo>
                  <a:lnTo>
                    <a:pt x="20" y="162"/>
                  </a:lnTo>
                  <a:lnTo>
                    <a:pt x="15" y="162"/>
                  </a:lnTo>
                  <a:lnTo>
                    <a:pt x="10" y="157"/>
                  </a:lnTo>
                  <a:lnTo>
                    <a:pt x="10" y="162"/>
                  </a:lnTo>
                  <a:lnTo>
                    <a:pt x="10" y="162"/>
                  </a:lnTo>
                  <a:lnTo>
                    <a:pt x="5" y="162"/>
                  </a:lnTo>
                  <a:lnTo>
                    <a:pt x="0" y="157"/>
                  </a:lnTo>
                  <a:lnTo>
                    <a:pt x="0" y="152"/>
                  </a:lnTo>
                  <a:lnTo>
                    <a:pt x="0" y="152"/>
                  </a:lnTo>
                  <a:lnTo>
                    <a:pt x="0" y="147"/>
                  </a:lnTo>
                  <a:lnTo>
                    <a:pt x="5" y="142"/>
                  </a:lnTo>
                  <a:lnTo>
                    <a:pt x="5" y="137"/>
                  </a:lnTo>
                  <a:lnTo>
                    <a:pt x="5" y="127"/>
                  </a:lnTo>
                  <a:lnTo>
                    <a:pt x="5" y="122"/>
                  </a:lnTo>
                  <a:lnTo>
                    <a:pt x="10" y="122"/>
                  </a:lnTo>
                  <a:lnTo>
                    <a:pt x="15" y="117"/>
                  </a:lnTo>
                  <a:lnTo>
                    <a:pt x="15" y="112"/>
                  </a:lnTo>
                  <a:lnTo>
                    <a:pt x="15" y="107"/>
                  </a:lnTo>
                  <a:lnTo>
                    <a:pt x="10" y="101"/>
                  </a:lnTo>
                  <a:lnTo>
                    <a:pt x="10" y="101"/>
                  </a:lnTo>
                  <a:lnTo>
                    <a:pt x="15" y="96"/>
                  </a:lnTo>
                  <a:lnTo>
                    <a:pt x="20" y="91"/>
                  </a:lnTo>
                  <a:lnTo>
                    <a:pt x="20" y="91"/>
                  </a:lnTo>
                  <a:lnTo>
                    <a:pt x="20" y="91"/>
                  </a:lnTo>
                  <a:lnTo>
                    <a:pt x="26" y="96"/>
                  </a:lnTo>
                  <a:lnTo>
                    <a:pt x="26" y="96"/>
                  </a:lnTo>
                  <a:lnTo>
                    <a:pt x="36" y="101"/>
                  </a:lnTo>
                  <a:lnTo>
                    <a:pt x="36" y="101"/>
                  </a:lnTo>
                  <a:lnTo>
                    <a:pt x="41" y="96"/>
                  </a:lnTo>
                  <a:lnTo>
                    <a:pt x="51" y="101"/>
                  </a:lnTo>
                  <a:lnTo>
                    <a:pt x="51" y="101"/>
                  </a:lnTo>
                  <a:lnTo>
                    <a:pt x="56" y="101"/>
                  </a:lnTo>
                  <a:lnTo>
                    <a:pt x="66" y="96"/>
                  </a:lnTo>
                  <a:lnTo>
                    <a:pt x="66" y="91"/>
                  </a:lnTo>
                  <a:lnTo>
                    <a:pt x="71" y="91"/>
                  </a:lnTo>
                  <a:lnTo>
                    <a:pt x="76" y="96"/>
                  </a:lnTo>
                  <a:lnTo>
                    <a:pt x="81" y="96"/>
                  </a:lnTo>
                  <a:lnTo>
                    <a:pt x="91" y="96"/>
                  </a:lnTo>
                  <a:lnTo>
                    <a:pt x="96" y="91"/>
                  </a:lnTo>
                  <a:lnTo>
                    <a:pt x="96" y="76"/>
                  </a:lnTo>
                  <a:lnTo>
                    <a:pt x="91" y="76"/>
                  </a:lnTo>
                  <a:lnTo>
                    <a:pt x="91" y="76"/>
                  </a:lnTo>
                  <a:lnTo>
                    <a:pt x="61" y="71"/>
                  </a:lnTo>
                  <a:lnTo>
                    <a:pt x="51" y="76"/>
                  </a:lnTo>
                  <a:lnTo>
                    <a:pt x="51" y="71"/>
                  </a:lnTo>
                  <a:lnTo>
                    <a:pt x="41" y="56"/>
                  </a:lnTo>
                  <a:lnTo>
                    <a:pt x="41" y="51"/>
                  </a:lnTo>
                  <a:lnTo>
                    <a:pt x="36" y="46"/>
                  </a:lnTo>
                  <a:lnTo>
                    <a:pt x="36" y="41"/>
                  </a:lnTo>
                  <a:lnTo>
                    <a:pt x="36" y="36"/>
                  </a:lnTo>
                  <a:lnTo>
                    <a:pt x="31" y="31"/>
                  </a:lnTo>
                  <a:lnTo>
                    <a:pt x="36" y="31"/>
                  </a:lnTo>
                  <a:lnTo>
                    <a:pt x="51" y="31"/>
                  </a:lnTo>
                  <a:lnTo>
                    <a:pt x="56" y="31"/>
                  </a:lnTo>
                  <a:lnTo>
                    <a:pt x="61" y="26"/>
                  </a:lnTo>
                  <a:lnTo>
                    <a:pt x="61" y="20"/>
                  </a:lnTo>
                  <a:lnTo>
                    <a:pt x="61" y="15"/>
                  </a:lnTo>
                  <a:lnTo>
                    <a:pt x="61" y="10"/>
                  </a:lnTo>
                  <a:lnTo>
                    <a:pt x="61" y="10"/>
                  </a:lnTo>
                  <a:lnTo>
                    <a:pt x="66" y="5"/>
                  </a:lnTo>
                  <a:lnTo>
                    <a:pt x="71" y="0"/>
                  </a:lnTo>
                  <a:lnTo>
                    <a:pt x="76" y="10"/>
                  </a:lnTo>
                  <a:lnTo>
                    <a:pt x="76" y="15"/>
                  </a:lnTo>
                  <a:lnTo>
                    <a:pt x="71" y="20"/>
                  </a:lnTo>
                  <a:lnTo>
                    <a:pt x="76" y="26"/>
                  </a:lnTo>
                  <a:lnTo>
                    <a:pt x="76" y="31"/>
                  </a:lnTo>
                  <a:lnTo>
                    <a:pt x="81" y="31"/>
                  </a:lnTo>
                  <a:lnTo>
                    <a:pt x="86" y="36"/>
                  </a:lnTo>
                  <a:lnTo>
                    <a:pt x="101" y="46"/>
                  </a:lnTo>
                  <a:lnTo>
                    <a:pt x="101" y="46"/>
                  </a:lnTo>
                  <a:lnTo>
                    <a:pt x="101" y="51"/>
                  </a:lnTo>
                  <a:lnTo>
                    <a:pt x="122" y="61"/>
                  </a:lnTo>
                  <a:lnTo>
                    <a:pt x="132" y="76"/>
                  </a:lnTo>
                  <a:lnTo>
                    <a:pt x="137" y="81"/>
                  </a:lnTo>
                  <a:lnTo>
                    <a:pt x="142" y="91"/>
                  </a:lnTo>
                  <a:lnTo>
                    <a:pt x="142" y="96"/>
                  </a:lnTo>
                  <a:lnTo>
                    <a:pt x="147" y="101"/>
                  </a:lnTo>
                  <a:lnTo>
                    <a:pt x="142" y="107"/>
                  </a:lnTo>
                  <a:lnTo>
                    <a:pt x="132" y="107"/>
                  </a:lnTo>
                  <a:lnTo>
                    <a:pt x="127" y="112"/>
                  </a:lnTo>
                  <a:lnTo>
                    <a:pt x="132" y="112"/>
                  </a:lnTo>
                  <a:lnTo>
                    <a:pt x="137" y="117"/>
                  </a:lnTo>
                  <a:lnTo>
                    <a:pt x="137" y="117"/>
                  </a:lnTo>
                  <a:lnTo>
                    <a:pt x="132" y="122"/>
                  </a:lnTo>
                  <a:lnTo>
                    <a:pt x="137" y="127"/>
                  </a:lnTo>
                  <a:lnTo>
                    <a:pt x="137" y="132"/>
                  </a:lnTo>
                  <a:lnTo>
                    <a:pt x="127" y="137"/>
                  </a:lnTo>
                  <a:lnTo>
                    <a:pt x="127" y="142"/>
                  </a:lnTo>
                  <a:lnTo>
                    <a:pt x="127" y="147"/>
                  </a:lnTo>
                  <a:lnTo>
                    <a:pt x="127" y="147"/>
                  </a:lnTo>
                  <a:lnTo>
                    <a:pt x="117" y="152"/>
                  </a:lnTo>
                  <a:lnTo>
                    <a:pt x="117" y="157"/>
                  </a:lnTo>
                  <a:lnTo>
                    <a:pt x="117" y="157"/>
                  </a:lnTo>
                  <a:lnTo>
                    <a:pt x="112" y="162"/>
                  </a:lnTo>
                  <a:lnTo>
                    <a:pt x="112" y="167"/>
                  </a:lnTo>
                  <a:lnTo>
                    <a:pt x="107" y="172"/>
                  </a:lnTo>
                  <a:lnTo>
                    <a:pt x="107" y="177"/>
                  </a:lnTo>
                  <a:lnTo>
                    <a:pt x="107" y="177"/>
                  </a:lnTo>
                  <a:lnTo>
                    <a:pt x="101" y="177"/>
                  </a:lnTo>
                  <a:lnTo>
                    <a:pt x="96" y="172"/>
                  </a:lnTo>
                  <a:lnTo>
                    <a:pt x="96" y="172"/>
                  </a:lnTo>
                  <a:lnTo>
                    <a:pt x="91" y="172"/>
                  </a:lnTo>
                  <a:lnTo>
                    <a:pt x="91" y="177"/>
                  </a:lnTo>
                  <a:lnTo>
                    <a:pt x="91" y="177"/>
                  </a:lnTo>
                  <a:lnTo>
                    <a:pt x="86" y="177"/>
                  </a:lnTo>
                  <a:lnTo>
                    <a:pt x="86" y="182"/>
                  </a:lnTo>
                  <a:lnTo>
                    <a:pt x="81" y="188"/>
                  </a:lnTo>
                  <a:lnTo>
                    <a:pt x="81" y="193"/>
                  </a:lnTo>
                  <a:lnTo>
                    <a:pt x="76" y="208"/>
                  </a:lnTo>
                  <a:lnTo>
                    <a:pt x="76" y="208"/>
                  </a:lnTo>
                  <a:lnTo>
                    <a:pt x="71" y="213"/>
                  </a:lnTo>
                  <a:lnTo>
                    <a:pt x="71" y="213"/>
                  </a:lnTo>
                  <a:lnTo>
                    <a:pt x="66" y="218"/>
                  </a:lnTo>
                  <a:lnTo>
                    <a:pt x="61" y="21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9" name="Freeform 203"/>
            <p:cNvSpPr>
              <a:spLocks/>
            </p:cNvSpPr>
            <p:nvPr/>
          </p:nvSpPr>
          <p:spPr bwMode="auto">
            <a:xfrm>
              <a:off x="5348289" y="4122738"/>
              <a:ext cx="249238" cy="346075"/>
            </a:xfrm>
            <a:custGeom>
              <a:avLst/>
              <a:gdLst>
                <a:gd name="T0" fmla="*/ 0 w 157"/>
                <a:gd name="T1" fmla="*/ 147 h 218"/>
                <a:gd name="T2" fmla="*/ 10 w 157"/>
                <a:gd name="T3" fmla="*/ 147 h 218"/>
                <a:gd name="T4" fmla="*/ 5 w 157"/>
                <a:gd name="T5" fmla="*/ 132 h 218"/>
                <a:gd name="T6" fmla="*/ 5 w 157"/>
                <a:gd name="T7" fmla="*/ 112 h 218"/>
                <a:gd name="T8" fmla="*/ 15 w 157"/>
                <a:gd name="T9" fmla="*/ 81 h 218"/>
                <a:gd name="T10" fmla="*/ 20 w 157"/>
                <a:gd name="T11" fmla="*/ 66 h 218"/>
                <a:gd name="T12" fmla="*/ 10 w 157"/>
                <a:gd name="T13" fmla="*/ 56 h 218"/>
                <a:gd name="T14" fmla="*/ 25 w 157"/>
                <a:gd name="T15" fmla="*/ 61 h 218"/>
                <a:gd name="T16" fmla="*/ 35 w 157"/>
                <a:gd name="T17" fmla="*/ 51 h 218"/>
                <a:gd name="T18" fmla="*/ 40 w 157"/>
                <a:gd name="T19" fmla="*/ 31 h 218"/>
                <a:gd name="T20" fmla="*/ 50 w 157"/>
                <a:gd name="T21" fmla="*/ 20 h 218"/>
                <a:gd name="T22" fmla="*/ 55 w 157"/>
                <a:gd name="T23" fmla="*/ 15 h 218"/>
                <a:gd name="T24" fmla="*/ 66 w 157"/>
                <a:gd name="T25" fmla="*/ 20 h 218"/>
                <a:gd name="T26" fmla="*/ 71 w 157"/>
                <a:gd name="T27" fmla="*/ 10 h 218"/>
                <a:gd name="T28" fmla="*/ 91 w 157"/>
                <a:gd name="T29" fmla="*/ 20 h 218"/>
                <a:gd name="T30" fmla="*/ 76 w 157"/>
                <a:gd name="T31" fmla="*/ 25 h 218"/>
                <a:gd name="T32" fmla="*/ 81 w 157"/>
                <a:gd name="T33" fmla="*/ 41 h 218"/>
                <a:gd name="T34" fmla="*/ 91 w 157"/>
                <a:gd name="T35" fmla="*/ 56 h 218"/>
                <a:gd name="T36" fmla="*/ 106 w 157"/>
                <a:gd name="T37" fmla="*/ 56 h 218"/>
                <a:gd name="T38" fmla="*/ 121 w 157"/>
                <a:gd name="T39" fmla="*/ 51 h 218"/>
                <a:gd name="T40" fmla="*/ 116 w 157"/>
                <a:gd name="T41" fmla="*/ 66 h 218"/>
                <a:gd name="T42" fmla="*/ 126 w 157"/>
                <a:gd name="T43" fmla="*/ 71 h 218"/>
                <a:gd name="T44" fmla="*/ 116 w 157"/>
                <a:gd name="T45" fmla="*/ 86 h 218"/>
                <a:gd name="T46" fmla="*/ 121 w 157"/>
                <a:gd name="T47" fmla="*/ 96 h 218"/>
                <a:gd name="T48" fmla="*/ 111 w 157"/>
                <a:gd name="T49" fmla="*/ 101 h 218"/>
                <a:gd name="T50" fmla="*/ 111 w 157"/>
                <a:gd name="T51" fmla="*/ 106 h 218"/>
                <a:gd name="T52" fmla="*/ 121 w 157"/>
                <a:gd name="T53" fmla="*/ 127 h 218"/>
                <a:gd name="T54" fmla="*/ 131 w 157"/>
                <a:gd name="T55" fmla="*/ 127 h 218"/>
                <a:gd name="T56" fmla="*/ 152 w 157"/>
                <a:gd name="T57" fmla="*/ 137 h 218"/>
                <a:gd name="T58" fmla="*/ 157 w 157"/>
                <a:gd name="T59" fmla="*/ 152 h 218"/>
                <a:gd name="T60" fmla="*/ 147 w 157"/>
                <a:gd name="T61" fmla="*/ 152 h 218"/>
                <a:gd name="T62" fmla="*/ 147 w 157"/>
                <a:gd name="T63" fmla="*/ 162 h 218"/>
                <a:gd name="T64" fmla="*/ 147 w 157"/>
                <a:gd name="T65" fmla="*/ 172 h 218"/>
                <a:gd name="T66" fmla="*/ 147 w 157"/>
                <a:gd name="T67" fmla="*/ 177 h 218"/>
                <a:gd name="T68" fmla="*/ 152 w 157"/>
                <a:gd name="T69" fmla="*/ 193 h 218"/>
                <a:gd name="T70" fmla="*/ 157 w 157"/>
                <a:gd name="T71" fmla="*/ 198 h 218"/>
                <a:gd name="T72" fmla="*/ 147 w 157"/>
                <a:gd name="T73" fmla="*/ 208 h 218"/>
                <a:gd name="T74" fmla="*/ 131 w 157"/>
                <a:gd name="T75" fmla="*/ 218 h 218"/>
                <a:gd name="T76" fmla="*/ 121 w 157"/>
                <a:gd name="T77" fmla="*/ 208 h 218"/>
                <a:gd name="T78" fmla="*/ 106 w 157"/>
                <a:gd name="T79" fmla="*/ 203 h 218"/>
                <a:gd name="T80" fmla="*/ 96 w 157"/>
                <a:gd name="T81" fmla="*/ 193 h 218"/>
                <a:gd name="T82" fmla="*/ 81 w 157"/>
                <a:gd name="T83" fmla="*/ 193 h 218"/>
                <a:gd name="T84" fmla="*/ 71 w 157"/>
                <a:gd name="T85" fmla="*/ 187 h 218"/>
                <a:gd name="T86" fmla="*/ 55 w 157"/>
                <a:gd name="T87" fmla="*/ 187 h 218"/>
                <a:gd name="T88" fmla="*/ 40 w 157"/>
                <a:gd name="T89" fmla="*/ 187 h 218"/>
                <a:gd name="T90" fmla="*/ 20 w 157"/>
                <a:gd name="T91" fmla="*/ 187 h 218"/>
                <a:gd name="T92" fmla="*/ 10 w 157"/>
                <a:gd name="T93" fmla="*/ 177 h 218"/>
                <a:gd name="T94" fmla="*/ 5 w 157"/>
                <a:gd name="T95" fmla="*/ 167 h 218"/>
                <a:gd name="T96" fmla="*/ 5 w 157"/>
                <a:gd name="T97" fmla="*/ 152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 h="218">
                  <a:moveTo>
                    <a:pt x="5" y="152"/>
                  </a:moveTo>
                  <a:lnTo>
                    <a:pt x="5" y="152"/>
                  </a:lnTo>
                  <a:lnTo>
                    <a:pt x="0" y="147"/>
                  </a:lnTo>
                  <a:lnTo>
                    <a:pt x="5" y="147"/>
                  </a:lnTo>
                  <a:lnTo>
                    <a:pt x="10" y="147"/>
                  </a:lnTo>
                  <a:lnTo>
                    <a:pt x="10" y="147"/>
                  </a:lnTo>
                  <a:lnTo>
                    <a:pt x="10" y="142"/>
                  </a:lnTo>
                  <a:lnTo>
                    <a:pt x="5" y="137"/>
                  </a:lnTo>
                  <a:lnTo>
                    <a:pt x="5" y="132"/>
                  </a:lnTo>
                  <a:lnTo>
                    <a:pt x="0" y="122"/>
                  </a:lnTo>
                  <a:lnTo>
                    <a:pt x="0" y="117"/>
                  </a:lnTo>
                  <a:lnTo>
                    <a:pt x="5" y="112"/>
                  </a:lnTo>
                  <a:lnTo>
                    <a:pt x="5" y="91"/>
                  </a:lnTo>
                  <a:lnTo>
                    <a:pt x="10" y="86"/>
                  </a:lnTo>
                  <a:lnTo>
                    <a:pt x="15" y="81"/>
                  </a:lnTo>
                  <a:lnTo>
                    <a:pt x="10" y="76"/>
                  </a:lnTo>
                  <a:lnTo>
                    <a:pt x="20" y="71"/>
                  </a:lnTo>
                  <a:lnTo>
                    <a:pt x="20" y="66"/>
                  </a:lnTo>
                  <a:lnTo>
                    <a:pt x="15" y="66"/>
                  </a:lnTo>
                  <a:lnTo>
                    <a:pt x="10" y="61"/>
                  </a:lnTo>
                  <a:lnTo>
                    <a:pt x="10" y="56"/>
                  </a:lnTo>
                  <a:lnTo>
                    <a:pt x="20" y="61"/>
                  </a:lnTo>
                  <a:lnTo>
                    <a:pt x="20" y="61"/>
                  </a:lnTo>
                  <a:lnTo>
                    <a:pt x="25" y="61"/>
                  </a:lnTo>
                  <a:lnTo>
                    <a:pt x="30" y="56"/>
                  </a:lnTo>
                  <a:lnTo>
                    <a:pt x="30" y="56"/>
                  </a:lnTo>
                  <a:lnTo>
                    <a:pt x="35" y="51"/>
                  </a:lnTo>
                  <a:lnTo>
                    <a:pt x="35" y="51"/>
                  </a:lnTo>
                  <a:lnTo>
                    <a:pt x="40" y="36"/>
                  </a:lnTo>
                  <a:lnTo>
                    <a:pt x="40" y="31"/>
                  </a:lnTo>
                  <a:lnTo>
                    <a:pt x="45" y="25"/>
                  </a:lnTo>
                  <a:lnTo>
                    <a:pt x="45" y="20"/>
                  </a:lnTo>
                  <a:lnTo>
                    <a:pt x="50" y="20"/>
                  </a:lnTo>
                  <a:lnTo>
                    <a:pt x="50" y="20"/>
                  </a:lnTo>
                  <a:lnTo>
                    <a:pt x="50" y="15"/>
                  </a:lnTo>
                  <a:lnTo>
                    <a:pt x="55" y="15"/>
                  </a:lnTo>
                  <a:lnTo>
                    <a:pt x="55" y="15"/>
                  </a:lnTo>
                  <a:lnTo>
                    <a:pt x="60" y="20"/>
                  </a:lnTo>
                  <a:lnTo>
                    <a:pt x="66" y="20"/>
                  </a:lnTo>
                  <a:lnTo>
                    <a:pt x="66" y="20"/>
                  </a:lnTo>
                  <a:lnTo>
                    <a:pt x="66" y="15"/>
                  </a:lnTo>
                  <a:lnTo>
                    <a:pt x="71" y="10"/>
                  </a:lnTo>
                  <a:lnTo>
                    <a:pt x="71" y="5"/>
                  </a:lnTo>
                  <a:lnTo>
                    <a:pt x="76" y="0"/>
                  </a:lnTo>
                  <a:lnTo>
                    <a:pt x="91" y="20"/>
                  </a:lnTo>
                  <a:lnTo>
                    <a:pt x="86" y="20"/>
                  </a:lnTo>
                  <a:lnTo>
                    <a:pt x="81" y="25"/>
                  </a:lnTo>
                  <a:lnTo>
                    <a:pt x="76" y="25"/>
                  </a:lnTo>
                  <a:lnTo>
                    <a:pt x="81" y="31"/>
                  </a:lnTo>
                  <a:lnTo>
                    <a:pt x="76" y="36"/>
                  </a:lnTo>
                  <a:lnTo>
                    <a:pt x="81" y="41"/>
                  </a:lnTo>
                  <a:lnTo>
                    <a:pt x="81" y="56"/>
                  </a:lnTo>
                  <a:lnTo>
                    <a:pt x="86" y="56"/>
                  </a:lnTo>
                  <a:lnTo>
                    <a:pt x="91" y="56"/>
                  </a:lnTo>
                  <a:lnTo>
                    <a:pt x="101" y="56"/>
                  </a:lnTo>
                  <a:lnTo>
                    <a:pt x="101" y="56"/>
                  </a:lnTo>
                  <a:lnTo>
                    <a:pt x="106" y="56"/>
                  </a:lnTo>
                  <a:lnTo>
                    <a:pt x="111" y="51"/>
                  </a:lnTo>
                  <a:lnTo>
                    <a:pt x="111" y="46"/>
                  </a:lnTo>
                  <a:lnTo>
                    <a:pt x="121" y="51"/>
                  </a:lnTo>
                  <a:lnTo>
                    <a:pt x="121" y="51"/>
                  </a:lnTo>
                  <a:lnTo>
                    <a:pt x="116" y="61"/>
                  </a:lnTo>
                  <a:lnTo>
                    <a:pt x="116" y="66"/>
                  </a:lnTo>
                  <a:lnTo>
                    <a:pt x="121" y="66"/>
                  </a:lnTo>
                  <a:lnTo>
                    <a:pt x="121" y="66"/>
                  </a:lnTo>
                  <a:lnTo>
                    <a:pt x="126" y="71"/>
                  </a:lnTo>
                  <a:lnTo>
                    <a:pt x="116" y="76"/>
                  </a:lnTo>
                  <a:lnTo>
                    <a:pt x="116" y="81"/>
                  </a:lnTo>
                  <a:lnTo>
                    <a:pt x="116" y="86"/>
                  </a:lnTo>
                  <a:lnTo>
                    <a:pt x="121" y="86"/>
                  </a:lnTo>
                  <a:lnTo>
                    <a:pt x="121" y="91"/>
                  </a:lnTo>
                  <a:lnTo>
                    <a:pt x="121" y="96"/>
                  </a:lnTo>
                  <a:lnTo>
                    <a:pt x="121" y="101"/>
                  </a:lnTo>
                  <a:lnTo>
                    <a:pt x="121" y="101"/>
                  </a:lnTo>
                  <a:lnTo>
                    <a:pt x="111" y="101"/>
                  </a:lnTo>
                  <a:lnTo>
                    <a:pt x="111" y="101"/>
                  </a:lnTo>
                  <a:lnTo>
                    <a:pt x="106" y="101"/>
                  </a:lnTo>
                  <a:lnTo>
                    <a:pt x="111" y="106"/>
                  </a:lnTo>
                  <a:lnTo>
                    <a:pt x="111" y="117"/>
                  </a:lnTo>
                  <a:lnTo>
                    <a:pt x="116" y="117"/>
                  </a:lnTo>
                  <a:lnTo>
                    <a:pt x="121" y="127"/>
                  </a:lnTo>
                  <a:lnTo>
                    <a:pt x="126" y="127"/>
                  </a:lnTo>
                  <a:lnTo>
                    <a:pt x="126" y="127"/>
                  </a:lnTo>
                  <a:lnTo>
                    <a:pt x="131" y="127"/>
                  </a:lnTo>
                  <a:lnTo>
                    <a:pt x="136" y="127"/>
                  </a:lnTo>
                  <a:lnTo>
                    <a:pt x="147" y="132"/>
                  </a:lnTo>
                  <a:lnTo>
                    <a:pt x="152" y="137"/>
                  </a:lnTo>
                  <a:lnTo>
                    <a:pt x="157" y="142"/>
                  </a:lnTo>
                  <a:lnTo>
                    <a:pt x="152" y="147"/>
                  </a:lnTo>
                  <a:lnTo>
                    <a:pt x="157" y="152"/>
                  </a:lnTo>
                  <a:lnTo>
                    <a:pt x="157" y="152"/>
                  </a:lnTo>
                  <a:lnTo>
                    <a:pt x="147" y="152"/>
                  </a:lnTo>
                  <a:lnTo>
                    <a:pt x="147" y="152"/>
                  </a:lnTo>
                  <a:lnTo>
                    <a:pt x="147" y="157"/>
                  </a:lnTo>
                  <a:lnTo>
                    <a:pt x="142" y="157"/>
                  </a:lnTo>
                  <a:lnTo>
                    <a:pt x="147" y="162"/>
                  </a:lnTo>
                  <a:lnTo>
                    <a:pt x="142" y="167"/>
                  </a:lnTo>
                  <a:lnTo>
                    <a:pt x="147" y="172"/>
                  </a:lnTo>
                  <a:lnTo>
                    <a:pt x="147" y="172"/>
                  </a:lnTo>
                  <a:lnTo>
                    <a:pt x="147" y="172"/>
                  </a:lnTo>
                  <a:lnTo>
                    <a:pt x="147" y="177"/>
                  </a:lnTo>
                  <a:lnTo>
                    <a:pt x="147" y="177"/>
                  </a:lnTo>
                  <a:lnTo>
                    <a:pt x="147" y="182"/>
                  </a:lnTo>
                  <a:lnTo>
                    <a:pt x="152" y="187"/>
                  </a:lnTo>
                  <a:lnTo>
                    <a:pt x="152" y="193"/>
                  </a:lnTo>
                  <a:lnTo>
                    <a:pt x="152" y="198"/>
                  </a:lnTo>
                  <a:lnTo>
                    <a:pt x="157" y="198"/>
                  </a:lnTo>
                  <a:lnTo>
                    <a:pt x="157" y="198"/>
                  </a:lnTo>
                  <a:lnTo>
                    <a:pt x="152" y="203"/>
                  </a:lnTo>
                  <a:lnTo>
                    <a:pt x="152" y="203"/>
                  </a:lnTo>
                  <a:lnTo>
                    <a:pt x="147" y="208"/>
                  </a:lnTo>
                  <a:lnTo>
                    <a:pt x="142" y="213"/>
                  </a:lnTo>
                  <a:lnTo>
                    <a:pt x="136" y="218"/>
                  </a:lnTo>
                  <a:lnTo>
                    <a:pt x="131" y="218"/>
                  </a:lnTo>
                  <a:lnTo>
                    <a:pt x="131" y="213"/>
                  </a:lnTo>
                  <a:lnTo>
                    <a:pt x="121" y="208"/>
                  </a:lnTo>
                  <a:lnTo>
                    <a:pt x="121" y="208"/>
                  </a:lnTo>
                  <a:lnTo>
                    <a:pt x="116" y="203"/>
                  </a:lnTo>
                  <a:lnTo>
                    <a:pt x="111" y="203"/>
                  </a:lnTo>
                  <a:lnTo>
                    <a:pt x="106" y="203"/>
                  </a:lnTo>
                  <a:lnTo>
                    <a:pt x="106" y="198"/>
                  </a:lnTo>
                  <a:lnTo>
                    <a:pt x="101" y="193"/>
                  </a:lnTo>
                  <a:lnTo>
                    <a:pt x="96" y="193"/>
                  </a:lnTo>
                  <a:lnTo>
                    <a:pt x="91" y="193"/>
                  </a:lnTo>
                  <a:lnTo>
                    <a:pt x="86" y="193"/>
                  </a:lnTo>
                  <a:lnTo>
                    <a:pt x="81" y="193"/>
                  </a:lnTo>
                  <a:lnTo>
                    <a:pt x="76" y="187"/>
                  </a:lnTo>
                  <a:lnTo>
                    <a:pt x="71" y="182"/>
                  </a:lnTo>
                  <a:lnTo>
                    <a:pt x="71" y="187"/>
                  </a:lnTo>
                  <a:lnTo>
                    <a:pt x="66" y="187"/>
                  </a:lnTo>
                  <a:lnTo>
                    <a:pt x="60" y="187"/>
                  </a:lnTo>
                  <a:lnTo>
                    <a:pt x="55" y="187"/>
                  </a:lnTo>
                  <a:lnTo>
                    <a:pt x="50" y="187"/>
                  </a:lnTo>
                  <a:lnTo>
                    <a:pt x="45" y="193"/>
                  </a:lnTo>
                  <a:lnTo>
                    <a:pt x="40" y="187"/>
                  </a:lnTo>
                  <a:lnTo>
                    <a:pt x="30" y="187"/>
                  </a:lnTo>
                  <a:lnTo>
                    <a:pt x="25" y="187"/>
                  </a:lnTo>
                  <a:lnTo>
                    <a:pt x="20" y="187"/>
                  </a:lnTo>
                  <a:lnTo>
                    <a:pt x="20" y="193"/>
                  </a:lnTo>
                  <a:lnTo>
                    <a:pt x="15" y="193"/>
                  </a:lnTo>
                  <a:lnTo>
                    <a:pt x="10" y="177"/>
                  </a:lnTo>
                  <a:lnTo>
                    <a:pt x="5" y="177"/>
                  </a:lnTo>
                  <a:lnTo>
                    <a:pt x="5" y="177"/>
                  </a:lnTo>
                  <a:lnTo>
                    <a:pt x="5" y="167"/>
                  </a:lnTo>
                  <a:lnTo>
                    <a:pt x="5" y="167"/>
                  </a:lnTo>
                  <a:lnTo>
                    <a:pt x="10" y="162"/>
                  </a:lnTo>
                  <a:lnTo>
                    <a:pt x="5" y="15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0" name="Freeform 204"/>
            <p:cNvSpPr>
              <a:spLocks/>
            </p:cNvSpPr>
            <p:nvPr/>
          </p:nvSpPr>
          <p:spPr bwMode="auto">
            <a:xfrm>
              <a:off x="5718176" y="4243388"/>
              <a:ext cx="39688" cy="47625"/>
            </a:xfrm>
            <a:custGeom>
              <a:avLst/>
              <a:gdLst>
                <a:gd name="T0" fmla="*/ 5 w 25"/>
                <a:gd name="T1" fmla="*/ 0 h 30"/>
                <a:gd name="T2" fmla="*/ 5 w 25"/>
                <a:gd name="T3" fmla="*/ 0 h 30"/>
                <a:gd name="T4" fmla="*/ 10 w 25"/>
                <a:gd name="T5" fmla="*/ 0 h 30"/>
                <a:gd name="T6" fmla="*/ 15 w 25"/>
                <a:gd name="T7" fmla="*/ 0 h 30"/>
                <a:gd name="T8" fmla="*/ 20 w 25"/>
                <a:gd name="T9" fmla="*/ 5 h 30"/>
                <a:gd name="T10" fmla="*/ 20 w 25"/>
                <a:gd name="T11" fmla="*/ 10 h 30"/>
                <a:gd name="T12" fmla="*/ 20 w 25"/>
                <a:gd name="T13" fmla="*/ 10 h 30"/>
                <a:gd name="T14" fmla="*/ 20 w 25"/>
                <a:gd name="T15" fmla="*/ 15 h 30"/>
                <a:gd name="T16" fmla="*/ 25 w 25"/>
                <a:gd name="T17" fmla="*/ 20 h 30"/>
                <a:gd name="T18" fmla="*/ 25 w 25"/>
                <a:gd name="T19" fmla="*/ 20 h 30"/>
                <a:gd name="T20" fmla="*/ 20 w 25"/>
                <a:gd name="T21" fmla="*/ 25 h 30"/>
                <a:gd name="T22" fmla="*/ 20 w 25"/>
                <a:gd name="T23" fmla="*/ 30 h 30"/>
                <a:gd name="T24" fmla="*/ 15 w 25"/>
                <a:gd name="T25" fmla="*/ 30 h 30"/>
                <a:gd name="T26" fmla="*/ 10 w 25"/>
                <a:gd name="T27" fmla="*/ 25 h 30"/>
                <a:gd name="T28" fmla="*/ 5 w 25"/>
                <a:gd name="T29" fmla="*/ 20 h 30"/>
                <a:gd name="T30" fmla="*/ 5 w 25"/>
                <a:gd name="T31" fmla="*/ 20 h 30"/>
                <a:gd name="T32" fmla="*/ 0 w 25"/>
                <a:gd name="T33" fmla="*/ 20 h 30"/>
                <a:gd name="T34" fmla="*/ 0 w 25"/>
                <a:gd name="T35" fmla="*/ 15 h 30"/>
                <a:gd name="T36" fmla="*/ 0 w 25"/>
                <a:gd name="T37" fmla="*/ 10 h 30"/>
                <a:gd name="T38" fmla="*/ 0 w 25"/>
                <a:gd name="T39" fmla="*/ 10 h 30"/>
                <a:gd name="T40" fmla="*/ 0 w 25"/>
                <a:gd name="T41" fmla="*/ 5 h 30"/>
                <a:gd name="T42" fmla="*/ 0 w 25"/>
                <a:gd name="T43" fmla="*/ 0 h 30"/>
                <a:gd name="T44" fmla="*/ 5 w 25"/>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30">
                  <a:moveTo>
                    <a:pt x="5" y="0"/>
                  </a:moveTo>
                  <a:lnTo>
                    <a:pt x="5" y="0"/>
                  </a:lnTo>
                  <a:lnTo>
                    <a:pt x="10" y="0"/>
                  </a:lnTo>
                  <a:lnTo>
                    <a:pt x="15" y="0"/>
                  </a:lnTo>
                  <a:lnTo>
                    <a:pt x="20" y="5"/>
                  </a:lnTo>
                  <a:lnTo>
                    <a:pt x="20" y="10"/>
                  </a:lnTo>
                  <a:lnTo>
                    <a:pt x="20" y="10"/>
                  </a:lnTo>
                  <a:lnTo>
                    <a:pt x="20" y="15"/>
                  </a:lnTo>
                  <a:lnTo>
                    <a:pt x="25" y="20"/>
                  </a:lnTo>
                  <a:lnTo>
                    <a:pt x="25" y="20"/>
                  </a:lnTo>
                  <a:lnTo>
                    <a:pt x="20" y="25"/>
                  </a:lnTo>
                  <a:lnTo>
                    <a:pt x="20" y="30"/>
                  </a:lnTo>
                  <a:lnTo>
                    <a:pt x="15" y="30"/>
                  </a:lnTo>
                  <a:lnTo>
                    <a:pt x="10" y="25"/>
                  </a:lnTo>
                  <a:lnTo>
                    <a:pt x="5" y="20"/>
                  </a:lnTo>
                  <a:lnTo>
                    <a:pt x="5" y="20"/>
                  </a:lnTo>
                  <a:lnTo>
                    <a:pt x="0" y="20"/>
                  </a:lnTo>
                  <a:lnTo>
                    <a:pt x="0" y="15"/>
                  </a:lnTo>
                  <a:lnTo>
                    <a:pt x="0" y="10"/>
                  </a:lnTo>
                  <a:lnTo>
                    <a:pt x="0" y="10"/>
                  </a:lnTo>
                  <a:lnTo>
                    <a:pt x="0" y="5"/>
                  </a:lnTo>
                  <a:lnTo>
                    <a:pt x="0"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5" name="Freeform 206"/>
            <p:cNvSpPr>
              <a:spLocks/>
            </p:cNvSpPr>
            <p:nvPr/>
          </p:nvSpPr>
          <p:spPr bwMode="auto">
            <a:xfrm>
              <a:off x="5710238" y="4387850"/>
              <a:ext cx="39688" cy="80963"/>
            </a:xfrm>
            <a:custGeom>
              <a:avLst/>
              <a:gdLst>
                <a:gd name="T0" fmla="*/ 0 w 25"/>
                <a:gd name="T1" fmla="*/ 36 h 51"/>
                <a:gd name="T2" fmla="*/ 0 w 25"/>
                <a:gd name="T3" fmla="*/ 36 h 51"/>
                <a:gd name="T4" fmla="*/ 5 w 25"/>
                <a:gd name="T5" fmla="*/ 20 h 51"/>
                <a:gd name="T6" fmla="*/ 0 w 25"/>
                <a:gd name="T7" fmla="*/ 10 h 51"/>
                <a:gd name="T8" fmla="*/ 0 w 25"/>
                <a:gd name="T9" fmla="*/ 5 h 51"/>
                <a:gd name="T10" fmla="*/ 0 w 25"/>
                <a:gd name="T11" fmla="*/ 0 h 51"/>
                <a:gd name="T12" fmla="*/ 5 w 25"/>
                <a:gd name="T13" fmla="*/ 0 h 51"/>
                <a:gd name="T14" fmla="*/ 5 w 25"/>
                <a:gd name="T15" fmla="*/ 0 h 51"/>
                <a:gd name="T16" fmla="*/ 10 w 25"/>
                <a:gd name="T17" fmla="*/ 0 h 51"/>
                <a:gd name="T18" fmla="*/ 15 w 25"/>
                <a:gd name="T19" fmla="*/ 0 h 51"/>
                <a:gd name="T20" fmla="*/ 20 w 25"/>
                <a:gd name="T21" fmla="*/ 10 h 51"/>
                <a:gd name="T22" fmla="*/ 20 w 25"/>
                <a:gd name="T23" fmla="*/ 10 h 51"/>
                <a:gd name="T24" fmla="*/ 20 w 25"/>
                <a:gd name="T25" fmla="*/ 10 h 51"/>
                <a:gd name="T26" fmla="*/ 20 w 25"/>
                <a:gd name="T27" fmla="*/ 10 h 51"/>
                <a:gd name="T28" fmla="*/ 20 w 25"/>
                <a:gd name="T29" fmla="*/ 10 h 51"/>
                <a:gd name="T30" fmla="*/ 20 w 25"/>
                <a:gd name="T31" fmla="*/ 10 h 51"/>
                <a:gd name="T32" fmla="*/ 20 w 25"/>
                <a:gd name="T33" fmla="*/ 10 h 51"/>
                <a:gd name="T34" fmla="*/ 25 w 25"/>
                <a:gd name="T35" fmla="*/ 20 h 51"/>
                <a:gd name="T36" fmla="*/ 25 w 25"/>
                <a:gd name="T37" fmla="*/ 20 h 51"/>
                <a:gd name="T38" fmla="*/ 20 w 25"/>
                <a:gd name="T39" fmla="*/ 26 h 51"/>
                <a:gd name="T40" fmla="*/ 15 w 25"/>
                <a:gd name="T41" fmla="*/ 26 h 51"/>
                <a:gd name="T42" fmla="*/ 15 w 25"/>
                <a:gd name="T43" fmla="*/ 26 h 51"/>
                <a:gd name="T44" fmla="*/ 15 w 25"/>
                <a:gd name="T45" fmla="*/ 26 h 51"/>
                <a:gd name="T46" fmla="*/ 15 w 25"/>
                <a:gd name="T47" fmla="*/ 26 h 51"/>
                <a:gd name="T48" fmla="*/ 15 w 25"/>
                <a:gd name="T49" fmla="*/ 26 h 51"/>
                <a:gd name="T50" fmla="*/ 15 w 25"/>
                <a:gd name="T51" fmla="*/ 26 h 51"/>
                <a:gd name="T52" fmla="*/ 15 w 25"/>
                <a:gd name="T53" fmla="*/ 26 h 51"/>
                <a:gd name="T54" fmla="*/ 15 w 25"/>
                <a:gd name="T55" fmla="*/ 26 h 51"/>
                <a:gd name="T56" fmla="*/ 15 w 25"/>
                <a:gd name="T57" fmla="*/ 26 h 51"/>
                <a:gd name="T58" fmla="*/ 15 w 25"/>
                <a:gd name="T59" fmla="*/ 26 h 51"/>
                <a:gd name="T60" fmla="*/ 15 w 25"/>
                <a:gd name="T61" fmla="*/ 31 h 51"/>
                <a:gd name="T62" fmla="*/ 20 w 25"/>
                <a:gd name="T63" fmla="*/ 31 h 51"/>
                <a:gd name="T64" fmla="*/ 20 w 25"/>
                <a:gd name="T65" fmla="*/ 31 h 51"/>
                <a:gd name="T66" fmla="*/ 20 w 25"/>
                <a:gd name="T67" fmla="*/ 31 h 51"/>
                <a:gd name="T68" fmla="*/ 20 w 25"/>
                <a:gd name="T69" fmla="*/ 31 h 51"/>
                <a:gd name="T70" fmla="*/ 25 w 25"/>
                <a:gd name="T71" fmla="*/ 31 h 51"/>
                <a:gd name="T72" fmla="*/ 25 w 25"/>
                <a:gd name="T73" fmla="*/ 31 h 51"/>
                <a:gd name="T74" fmla="*/ 25 w 25"/>
                <a:gd name="T75" fmla="*/ 31 h 51"/>
                <a:gd name="T76" fmla="*/ 20 w 25"/>
                <a:gd name="T77" fmla="*/ 31 h 51"/>
                <a:gd name="T78" fmla="*/ 20 w 25"/>
                <a:gd name="T79" fmla="*/ 36 h 51"/>
                <a:gd name="T80" fmla="*/ 15 w 25"/>
                <a:gd name="T81" fmla="*/ 41 h 51"/>
                <a:gd name="T82" fmla="*/ 15 w 25"/>
                <a:gd name="T83" fmla="*/ 46 h 51"/>
                <a:gd name="T84" fmla="*/ 15 w 25"/>
                <a:gd name="T85" fmla="*/ 46 h 51"/>
                <a:gd name="T86" fmla="*/ 15 w 25"/>
                <a:gd name="T87" fmla="*/ 46 h 51"/>
                <a:gd name="T88" fmla="*/ 15 w 25"/>
                <a:gd name="T89" fmla="*/ 51 h 51"/>
                <a:gd name="T90" fmla="*/ 15 w 25"/>
                <a:gd name="T91" fmla="*/ 51 h 51"/>
                <a:gd name="T92" fmla="*/ 15 w 25"/>
                <a:gd name="T93" fmla="*/ 51 h 51"/>
                <a:gd name="T94" fmla="*/ 10 w 25"/>
                <a:gd name="T95" fmla="*/ 51 h 51"/>
                <a:gd name="T96" fmla="*/ 10 w 25"/>
                <a:gd name="T97" fmla="*/ 51 h 51"/>
                <a:gd name="T98" fmla="*/ 10 w 25"/>
                <a:gd name="T99" fmla="*/ 51 h 51"/>
                <a:gd name="T100" fmla="*/ 5 w 25"/>
                <a:gd name="T101" fmla="*/ 46 h 51"/>
                <a:gd name="T102" fmla="*/ 0 w 25"/>
                <a:gd name="T103" fmla="*/ 41 h 51"/>
                <a:gd name="T104" fmla="*/ 0 w 25"/>
                <a:gd name="T105"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 h="51">
                  <a:moveTo>
                    <a:pt x="0" y="36"/>
                  </a:moveTo>
                  <a:lnTo>
                    <a:pt x="0" y="36"/>
                  </a:lnTo>
                  <a:lnTo>
                    <a:pt x="5" y="20"/>
                  </a:lnTo>
                  <a:lnTo>
                    <a:pt x="0" y="10"/>
                  </a:lnTo>
                  <a:lnTo>
                    <a:pt x="0" y="5"/>
                  </a:lnTo>
                  <a:lnTo>
                    <a:pt x="0" y="0"/>
                  </a:lnTo>
                  <a:lnTo>
                    <a:pt x="5" y="0"/>
                  </a:lnTo>
                  <a:lnTo>
                    <a:pt x="5" y="0"/>
                  </a:lnTo>
                  <a:lnTo>
                    <a:pt x="10" y="0"/>
                  </a:lnTo>
                  <a:lnTo>
                    <a:pt x="15" y="0"/>
                  </a:lnTo>
                  <a:lnTo>
                    <a:pt x="20" y="10"/>
                  </a:lnTo>
                  <a:lnTo>
                    <a:pt x="20" y="10"/>
                  </a:lnTo>
                  <a:lnTo>
                    <a:pt x="20" y="10"/>
                  </a:lnTo>
                  <a:lnTo>
                    <a:pt x="20" y="10"/>
                  </a:lnTo>
                  <a:lnTo>
                    <a:pt x="20" y="10"/>
                  </a:lnTo>
                  <a:lnTo>
                    <a:pt x="20" y="10"/>
                  </a:lnTo>
                  <a:lnTo>
                    <a:pt x="20" y="10"/>
                  </a:lnTo>
                  <a:lnTo>
                    <a:pt x="25" y="20"/>
                  </a:lnTo>
                  <a:lnTo>
                    <a:pt x="25" y="20"/>
                  </a:lnTo>
                  <a:lnTo>
                    <a:pt x="20" y="26"/>
                  </a:lnTo>
                  <a:lnTo>
                    <a:pt x="15" y="26"/>
                  </a:lnTo>
                  <a:lnTo>
                    <a:pt x="15" y="26"/>
                  </a:lnTo>
                  <a:lnTo>
                    <a:pt x="15" y="26"/>
                  </a:lnTo>
                  <a:lnTo>
                    <a:pt x="15" y="26"/>
                  </a:lnTo>
                  <a:lnTo>
                    <a:pt x="15" y="26"/>
                  </a:lnTo>
                  <a:lnTo>
                    <a:pt x="15" y="26"/>
                  </a:lnTo>
                  <a:lnTo>
                    <a:pt x="15" y="26"/>
                  </a:lnTo>
                  <a:lnTo>
                    <a:pt x="15" y="26"/>
                  </a:lnTo>
                  <a:lnTo>
                    <a:pt x="15" y="26"/>
                  </a:lnTo>
                  <a:lnTo>
                    <a:pt x="15" y="26"/>
                  </a:lnTo>
                  <a:lnTo>
                    <a:pt x="15" y="31"/>
                  </a:lnTo>
                  <a:lnTo>
                    <a:pt x="20" y="31"/>
                  </a:lnTo>
                  <a:lnTo>
                    <a:pt x="20" y="31"/>
                  </a:lnTo>
                  <a:lnTo>
                    <a:pt x="20" y="31"/>
                  </a:lnTo>
                  <a:lnTo>
                    <a:pt x="20" y="31"/>
                  </a:lnTo>
                  <a:lnTo>
                    <a:pt x="25" y="31"/>
                  </a:lnTo>
                  <a:lnTo>
                    <a:pt x="25" y="31"/>
                  </a:lnTo>
                  <a:lnTo>
                    <a:pt x="25" y="31"/>
                  </a:lnTo>
                  <a:lnTo>
                    <a:pt x="20" y="31"/>
                  </a:lnTo>
                  <a:lnTo>
                    <a:pt x="20" y="36"/>
                  </a:lnTo>
                  <a:lnTo>
                    <a:pt x="15" y="41"/>
                  </a:lnTo>
                  <a:lnTo>
                    <a:pt x="15" y="46"/>
                  </a:lnTo>
                  <a:lnTo>
                    <a:pt x="15" y="46"/>
                  </a:lnTo>
                  <a:lnTo>
                    <a:pt x="15" y="46"/>
                  </a:lnTo>
                  <a:lnTo>
                    <a:pt x="15" y="51"/>
                  </a:lnTo>
                  <a:lnTo>
                    <a:pt x="15" y="51"/>
                  </a:lnTo>
                  <a:lnTo>
                    <a:pt x="15" y="51"/>
                  </a:lnTo>
                  <a:lnTo>
                    <a:pt x="10" y="51"/>
                  </a:lnTo>
                  <a:lnTo>
                    <a:pt x="10" y="51"/>
                  </a:lnTo>
                  <a:lnTo>
                    <a:pt x="10" y="51"/>
                  </a:lnTo>
                  <a:lnTo>
                    <a:pt x="5" y="46"/>
                  </a:lnTo>
                  <a:lnTo>
                    <a:pt x="0" y="41"/>
                  </a:lnTo>
                  <a:lnTo>
                    <a:pt x="0" y="3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6" name="Freeform 207"/>
            <p:cNvSpPr>
              <a:spLocks/>
            </p:cNvSpPr>
            <p:nvPr/>
          </p:nvSpPr>
          <p:spPr bwMode="auto">
            <a:xfrm>
              <a:off x="5765801" y="4476750"/>
              <a:ext cx="23813" cy="55563"/>
            </a:xfrm>
            <a:custGeom>
              <a:avLst/>
              <a:gdLst>
                <a:gd name="T0" fmla="*/ 15 w 15"/>
                <a:gd name="T1" fmla="*/ 15 h 35"/>
                <a:gd name="T2" fmla="*/ 15 w 15"/>
                <a:gd name="T3" fmla="*/ 15 h 35"/>
                <a:gd name="T4" fmla="*/ 10 w 15"/>
                <a:gd name="T5" fmla="*/ 15 h 35"/>
                <a:gd name="T6" fmla="*/ 10 w 15"/>
                <a:gd name="T7" fmla="*/ 20 h 35"/>
                <a:gd name="T8" fmla="*/ 5 w 15"/>
                <a:gd name="T9" fmla="*/ 20 h 35"/>
                <a:gd name="T10" fmla="*/ 0 w 15"/>
                <a:gd name="T11" fmla="*/ 30 h 35"/>
                <a:gd name="T12" fmla="*/ 0 w 15"/>
                <a:gd name="T13" fmla="*/ 35 h 35"/>
                <a:gd name="T14" fmla="*/ 0 w 15"/>
                <a:gd name="T15" fmla="*/ 25 h 35"/>
                <a:gd name="T16" fmla="*/ 0 w 15"/>
                <a:gd name="T17" fmla="*/ 20 h 35"/>
                <a:gd name="T18" fmla="*/ 0 w 15"/>
                <a:gd name="T19" fmla="*/ 15 h 35"/>
                <a:gd name="T20" fmla="*/ 0 w 15"/>
                <a:gd name="T21" fmla="*/ 15 h 35"/>
                <a:gd name="T22" fmla="*/ 0 w 15"/>
                <a:gd name="T23" fmla="*/ 15 h 35"/>
                <a:gd name="T24" fmla="*/ 0 w 15"/>
                <a:gd name="T25" fmla="*/ 10 h 35"/>
                <a:gd name="T26" fmla="*/ 0 w 15"/>
                <a:gd name="T27" fmla="*/ 5 h 35"/>
                <a:gd name="T28" fmla="*/ 0 w 15"/>
                <a:gd name="T29" fmla="*/ 5 h 35"/>
                <a:gd name="T30" fmla="*/ 0 w 15"/>
                <a:gd name="T31" fmla="*/ 0 h 35"/>
                <a:gd name="T32" fmla="*/ 0 w 15"/>
                <a:gd name="T33" fmla="*/ 0 h 35"/>
                <a:gd name="T34" fmla="*/ 0 w 15"/>
                <a:gd name="T35" fmla="*/ 0 h 35"/>
                <a:gd name="T36" fmla="*/ 0 w 15"/>
                <a:gd name="T37" fmla="*/ 0 h 35"/>
                <a:gd name="T38" fmla="*/ 0 w 15"/>
                <a:gd name="T39" fmla="*/ 0 h 35"/>
                <a:gd name="T40" fmla="*/ 0 w 15"/>
                <a:gd name="T41" fmla="*/ 0 h 35"/>
                <a:gd name="T42" fmla="*/ 0 w 15"/>
                <a:gd name="T43" fmla="*/ 0 h 35"/>
                <a:gd name="T44" fmla="*/ 5 w 15"/>
                <a:gd name="T45" fmla="*/ 5 h 35"/>
                <a:gd name="T46" fmla="*/ 5 w 15"/>
                <a:gd name="T47" fmla="*/ 5 h 35"/>
                <a:gd name="T48" fmla="*/ 5 w 15"/>
                <a:gd name="T49" fmla="*/ 0 h 35"/>
                <a:gd name="T50" fmla="*/ 10 w 15"/>
                <a:gd name="T51" fmla="*/ 0 h 35"/>
                <a:gd name="T52" fmla="*/ 10 w 15"/>
                <a:gd name="T53" fmla="*/ 0 h 35"/>
                <a:gd name="T54" fmla="*/ 10 w 15"/>
                <a:gd name="T55" fmla="*/ 0 h 35"/>
                <a:gd name="T56" fmla="*/ 10 w 15"/>
                <a:gd name="T57" fmla="*/ 0 h 35"/>
                <a:gd name="T58" fmla="*/ 10 w 15"/>
                <a:gd name="T59" fmla="*/ 0 h 35"/>
                <a:gd name="T60" fmla="*/ 10 w 15"/>
                <a:gd name="T61" fmla="*/ 5 h 35"/>
                <a:gd name="T62" fmla="*/ 10 w 15"/>
                <a:gd name="T63" fmla="*/ 5 h 35"/>
                <a:gd name="T64" fmla="*/ 10 w 15"/>
                <a:gd name="T65" fmla="*/ 5 h 35"/>
                <a:gd name="T66" fmla="*/ 10 w 15"/>
                <a:gd name="T67" fmla="*/ 5 h 35"/>
                <a:gd name="T68" fmla="*/ 10 w 15"/>
                <a:gd name="T69" fmla="*/ 10 h 35"/>
                <a:gd name="T70" fmla="*/ 15 w 15"/>
                <a:gd name="T71" fmla="*/ 10 h 35"/>
                <a:gd name="T72" fmla="*/ 15 w 15"/>
                <a:gd name="T73" fmla="*/ 10 h 35"/>
                <a:gd name="T74" fmla="*/ 15 w 15"/>
                <a:gd name="T75" fmla="*/ 15 h 35"/>
                <a:gd name="T76" fmla="*/ 15 w 15"/>
                <a:gd name="T77" fmla="*/ 15 h 35"/>
                <a:gd name="T78" fmla="*/ 15 w 15"/>
                <a:gd name="T79" fmla="*/ 15 h 35"/>
                <a:gd name="T80" fmla="*/ 15 w 15"/>
                <a:gd name="T81" fmla="*/ 15 h 35"/>
                <a:gd name="T82" fmla="*/ 15 w 15"/>
                <a:gd name="T83" fmla="*/ 15 h 35"/>
                <a:gd name="T84" fmla="*/ 15 w 15"/>
                <a:gd name="T85" fmla="*/ 15 h 35"/>
                <a:gd name="T86" fmla="*/ 15 w 15"/>
                <a:gd name="T87" fmla="*/ 15 h 35"/>
                <a:gd name="T88" fmla="*/ 15 w 15"/>
                <a:gd name="T89"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 h="35">
                  <a:moveTo>
                    <a:pt x="15" y="15"/>
                  </a:moveTo>
                  <a:lnTo>
                    <a:pt x="15" y="15"/>
                  </a:lnTo>
                  <a:lnTo>
                    <a:pt x="10" y="15"/>
                  </a:lnTo>
                  <a:lnTo>
                    <a:pt x="10" y="20"/>
                  </a:lnTo>
                  <a:lnTo>
                    <a:pt x="5" y="20"/>
                  </a:lnTo>
                  <a:lnTo>
                    <a:pt x="0" y="30"/>
                  </a:lnTo>
                  <a:lnTo>
                    <a:pt x="0" y="35"/>
                  </a:lnTo>
                  <a:lnTo>
                    <a:pt x="0" y="25"/>
                  </a:lnTo>
                  <a:lnTo>
                    <a:pt x="0" y="20"/>
                  </a:lnTo>
                  <a:lnTo>
                    <a:pt x="0" y="15"/>
                  </a:lnTo>
                  <a:lnTo>
                    <a:pt x="0" y="15"/>
                  </a:lnTo>
                  <a:lnTo>
                    <a:pt x="0" y="15"/>
                  </a:lnTo>
                  <a:lnTo>
                    <a:pt x="0" y="10"/>
                  </a:lnTo>
                  <a:lnTo>
                    <a:pt x="0" y="5"/>
                  </a:lnTo>
                  <a:lnTo>
                    <a:pt x="0" y="5"/>
                  </a:lnTo>
                  <a:lnTo>
                    <a:pt x="0" y="0"/>
                  </a:lnTo>
                  <a:lnTo>
                    <a:pt x="0" y="0"/>
                  </a:lnTo>
                  <a:lnTo>
                    <a:pt x="0" y="0"/>
                  </a:lnTo>
                  <a:lnTo>
                    <a:pt x="0" y="0"/>
                  </a:lnTo>
                  <a:lnTo>
                    <a:pt x="0" y="0"/>
                  </a:lnTo>
                  <a:lnTo>
                    <a:pt x="0" y="0"/>
                  </a:lnTo>
                  <a:lnTo>
                    <a:pt x="0" y="0"/>
                  </a:lnTo>
                  <a:lnTo>
                    <a:pt x="5" y="5"/>
                  </a:lnTo>
                  <a:lnTo>
                    <a:pt x="5" y="5"/>
                  </a:lnTo>
                  <a:lnTo>
                    <a:pt x="5" y="0"/>
                  </a:lnTo>
                  <a:lnTo>
                    <a:pt x="10" y="0"/>
                  </a:lnTo>
                  <a:lnTo>
                    <a:pt x="10" y="0"/>
                  </a:lnTo>
                  <a:lnTo>
                    <a:pt x="10" y="0"/>
                  </a:lnTo>
                  <a:lnTo>
                    <a:pt x="10" y="0"/>
                  </a:lnTo>
                  <a:lnTo>
                    <a:pt x="10" y="0"/>
                  </a:lnTo>
                  <a:lnTo>
                    <a:pt x="10" y="5"/>
                  </a:lnTo>
                  <a:lnTo>
                    <a:pt x="10" y="5"/>
                  </a:lnTo>
                  <a:lnTo>
                    <a:pt x="10" y="5"/>
                  </a:lnTo>
                  <a:lnTo>
                    <a:pt x="10" y="5"/>
                  </a:lnTo>
                  <a:lnTo>
                    <a:pt x="10" y="10"/>
                  </a:lnTo>
                  <a:lnTo>
                    <a:pt x="15" y="10"/>
                  </a:lnTo>
                  <a:lnTo>
                    <a:pt x="15" y="10"/>
                  </a:lnTo>
                  <a:lnTo>
                    <a:pt x="15" y="15"/>
                  </a:lnTo>
                  <a:lnTo>
                    <a:pt x="15" y="15"/>
                  </a:lnTo>
                  <a:lnTo>
                    <a:pt x="15" y="15"/>
                  </a:lnTo>
                  <a:lnTo>
                    <a:pt x="15" y="15"/>
                  </a:lnTo>
                  <a:lnTo>
                    <a:pt x="15" y="15"/>
                  </a:lnTo>
                  <a:lnTo>
                    <a:pt x="15" y="15"/>
                  </a:lnTo>
                  <a:lnTo>
                    <a:pt x="15" y="15"/>
                  </a:lnTo>
                  <a:lnTo>
                    <a:pt x="15"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7" name="Freeform 208"/>
            <p:cNvSpPr>
              <a:spLocks/>
            </p:cNvSpPr>
            <p:nvPr/>
          </p:nvSpPr>
          <p:spPr bwMode="auto">
            <a:xfrm>
              <a:off x="5605463" y="4452938"/>
              <a:ext cx="273050" cy="200025"/>
            </a:xfrm>
            <a:custGeom>
              <a:avLst/>
              <a:gdLst>
                <a:gd name="T0" fmla="*/ 162 w 172"/>
                <a:gd name="T1" fmla="*/ 60 h 126"/>
                <a:gd name="T2" fmla="*/ 167 w 172"/>
                <a:gd name="T3" fmla="*/ 60 h 126"/>
                <a:gd name="T4" fmla="*/ 172 w 172"/>
                <a:gd name="T5" fmla="*/ 71 h 126"/>
                <a:gd name="T6" fmla="*/ 172 w 172"/>
                <a:gd name="T7" fmla="*/ 91 h 126"/>
                <a:gd name="T8" fmla="*/ 172 w 172"/>
                <a:gd name="T9" fmla="*/ 106 h 126"/>
                <a:gd name="T10" fmla="*/ 157 w 172"/>
                <a:gd name="T11" fmla="*/ 106 h 126"/>
                <a:gd name="T12" fmla="*/ 147 w 172"/>
                <a:gd name="T13" fmla="*/ 106 h 126"/>
                <a:gd name="T14" fmla="*/ 131 w 172"/>
                <a:gd name="T15" fmla="*/ 106 h 126"/>
                <a:gd name="T16" fmla="*/ 126 w 172"/>
                <a:gd name="T17" fmla="*/ 96 h 126"/>
                <a:gd name="T18" fmla="*/ 91 w 172"/>
                <a:gd name="T19" fmla="*/ 111 h 126"/>
                <a:gd name="T20" fmla="*/ 66 w 172"/>
                <a:gd name="T21" fmla="*/ 116 h 126"/>
                <a:gd name="T22" fmla="*/ 61 w 172"/>
                <a:gd name="T23" fmla="*/ 121 h 126"/>
                <a:gd name="T24" fmla="*/ 45 w 172"/>
                <a:gd name="T25" fmla="*/ 121 h 126"/>
                <a:gd name="T26" fmla="*/ 30 w 172"/>
                <a:gd name="T27" fmla="*/ 126 h 126"/>
                <a:gd name="T28" fmla="*/ 20 w 172"/>
                <a:gd name="T29" fmla="*/ 121 h 126"/>
                <a:gd name="T30" fmla="*/ 15 w 172"/>
                <a:gd name="T31" fmla="*/ 116 h 126"/>
                <a:gd name="T32" fmla="*/ 10 w 172"/>
                <a:gd name="T33" fmla="*/ 106 h 126"/>
                <a:gd name="T34" fmla="*/ 0 w 172"/>
                <a:gd name="T35" fmla="*/ 101 h 126"/>
                <a:gd name="T36" fmla="*/ 0 w 172"/>
                <a:gd name="T37" fmla="*/ 86 h 126"/>
                <a:gd name="T38" fmla="*/ 5 w 172"/>
                <a:gd name="T39" fmla="*/ 76 h 126"/>
                <a:gd name="T40" fmla="*/ 15 w 172"/>
                <a:gd name="T41" fmla="*/ 76 h 126"/>
                <a:gd name="T42" fmla="*/ 20 w 172"/>
                <a:gd name="T43" fmla="*/ 66 h 126"/>
                <a:gd name="T44" fmla="*/ 15 w 172"/>
                <a:gd name="T45" fmla="*/ 45 h 126"/>
                <a:gd name="T46" fmla="*/ 25 w 172"/>
                <a:gd name="T47" fmla="*/ 35 h 126"/>
                <a:gd name="T48" fmla="*/ 40 w 172"/>
                <a:gd name="T49" fmla="*/ 30 h 126"/>
                <a:gd name="T50" fmla="*/ 45 w 172"/>
                <a:gd name="T51" fmla="*/ 15 h 126"/>
                <a:gd name="T52" fmla="*/ 55 w 172"/>
                <a:gd name="T53" fmla="*/ 15 h 126"/>
                <a:gd name="T54" fmla="*/ 61 w 172"/>
                <a:gd name="T55" fmla="*/ 10 h 126"/>
                <a:gd name="T56" fmla="*/ 66 w 172"/>
                <a:gd name="T57" fmla="*/ 0 h 126"/>
                <a:gd name="T58" fmla="*/ 76 w 172"/>
                <a:gd name="T59" fmla="*/ 10 h 126"/>
                <a:gd name="T60" fmla="*/ 76 w 172"/>
                <a:gd name="T61" fmla="*/ 15 h 126"/>
                <a:gd name="T62" fmla="*/ 86 w 172"/>
                <a:gd name="T63" fmla="*/ 20 h 126"/>
                <a:gd name="T64" fmla="*/ 91 w 172"/>
                <a:gd name="T65" fmla="*/ 25 h 126"/>
                <a:gd name="T66" fmla="*/ 96 w 172"/>
                <a:gd name="T67" fmla="*/ 25 h 126"/>
                <a:gd name="T68" fmla="*/ 101 w 172"/>
                <a:gd name="T69" fmla="*/ 30 h 126"/>
                <a:gd name="T70" fmla="*/ 101 w 172"/>
                <a:gd name="T71" fmla="*/ 40 h 126"/>
                <a:gd name="T72" fmla="*/ 101 w 172"/>
                <a:gd name="T73" fmla="*/ 45 h 126"/>
                <a:gd name="T74" fmla="*/ 111 w 172"/>
                <a:gd name="T75" fmla="*/ 35 h 126"/>
                <a:gd name="T76" fmla="*/ 116 w 172"/>
                <a:gd name="T77" fmla="*/ 45 h 126"/>
                <a:gd name="T78" fmla="*/ 126 w 172"/>
                <a:gd name="T79" fmla="*/ 45 h 126"/>
                <a:gd name="T80" fmla="*/ 131 w 172"/>
                <a:gd name="T81" fmla="*/ 55 h 126"/>
                <a:gd name="T82" fmla="*/ 142 w 172"/>
                <a:gd name="T83" fmla="*/ 55 h 126"/>
                <a:gd name="T84" fmla="*/ 147 w 172"/>
                <a:gd name="T85" fmla="*/ 50 h 126"/>
                <a:gd name="T86" fmla="*/ 152 w 172"/>
                <a:gd name="T87" fmla="*/ 45 h 126"/>
                <a:gd name="T88" fmla="*/ 162 w 172"/>
                <a:gd name="T89" fmla="*/ 50 h 126"/>
                <a:gd name="T90" fmla="*/ 162 w 172"/>
                <a:gd name="T91"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126">
                  <a:moveTo>
                    <a:pt x="162" y="60"/>
                  </a:moveTo>
                  <a:lnTo>
                    <a:pt x="162" y="60"/>
                  </a:lnTo>
                  <a:lnTo>
                    <a:pt x="167" y="55"/>
                  </a:lnTo>
                  <a:lnTo>
                    <a:pt x="167" y="60"/>
                  </a:lnTo>
                  <a:lnTo>
                    <a:pt x="167" y="66"/>
                  </a:lnTo>
                  <a:lnTo>
                    <a:pt x="172" y="71"/>
                  </a:lnTo>
                  <a:lnTo>
                    <a:pt x="167" y="81"/>
                  </a:lnTo>
                  <a:lnTo>
                    <a:pt x="172" y="91"/>
                  </a:lnTo>
                  <a:lnTo>
                    <a:pt x="172" y="96"/>
                  </a:lnTo>
                  <a:lnTo>
                    <a:pt x="172" y="106"/>
                  </a:lnTo>
                  <a:lnTo>
                    <a:pt x="162" y="106"/>
                  </a:lnTo>
                  <a:lnTo>
                    <a:pt x="157" y="106"/>
                  </a:lnTo>
                  <a:lnTo>
                    <a:pt x="147" y="106"/>
                  </a:lnTo>
                  <a:lnTo>
                    <a:pt x="147" y="106"/>
                  </a:lnTo>
                  <a:lnTo>
                    <a:pt x="136" y="106"/>
                  </a:lnTo>
                  <a:lnTo>
                    <a:pt x="131" y="106"/>
                  </a:lnTo>
                  <a:lnTo>
                    <a:pt x="131" y="101"/>
                  </a:lnTo>
                  <a:lnTo>
                    <a:pt x="126" y="96"/>
                  </a:lnTo>
                  <a:lnTo>
                    <a:pt x="101" y="111"/>
                  </a:lnTo>
                  <a:lnTo>
                    <a:pt x="91" y="111"/>
                  </a:lnTo>
                  <a:lnTo>
                    <a:pt x="76" y="116"/>
                  </a:lnTo>
                  <a:lnTo>
                    <a:pt x="66" y="116"/>
                  </a:lnTo>
                  <a:lnTo>
                    <a:pt x="61" y="121"/>
                  </a:lnTo>
                  <a:lnTo>
                    <a:pt x="61" y="121"/>
                  </a:lnTo>
                  <a:lnTo>
                    <a:pt x="55" y="121"/>
                  </a:lnTo>
                  <a:lnTo>
                    <a:pt x="45" y="121"/>
                  </a:lnTo>
                  <a:lnTo>
                    <a:pt x="40" y="121"/>
                  </a:lnTo>
                  <a:lnTo>
                    <a:pt x="30" y="126"/>
                  </a:lnTo>
                  <a:lnTo>
                    <a:pt x="25" y="126"/>
                  </a:lnTo>
                  <a:lnTo>
                    <a:pt x="20" y="121"/>
                  </a:lnTo>
                  <a:lnTo>
                    <a:pt x="15" y="121"/>
                  </a:lnTo>
                  <a:lnTo>
                    <a:pt x="15" y="116"/>
                  </a:lnTo>
                  <a:lnTo>
                    <a:pt x="15" y="111"/>
                  </a:lnTo>
                  <a:lnTo>
                    <a:pt x="10" y="106"/>
                  </a:lnTo>
                  <a:lnTo>
                    <a:pt x="10" y="101"/>
                  </a:lnTo>
                  <a:lnTo>
                    <a:pt x="0" y="101"/>
                  </a:lnTo>
                  <a:lnTo>
                    <a:pt x="0" y="91"/>
                  </a:lnTo>
                  <a:lnTo>
                    <a:pt x="0" y="86"/>
                  </a:lnTo>
                  <a:lnTo>
                    <a:pt x="0" y="76"/>
                  </a:lnTo>
                  <a:lnTo>
                    <a:pt x="5" y="76"/>
                  </a:lnTo>
                  <a:lnTo>
                    <a:pt x="5" y="76"/>
                  </a:lnTo>
                  <a:lnTo>
                    <a:pt x="15" y="76"/>
                  </a:lnTo>
                  <a:lnTo>
                    <a:pt x="20" y="71"/>
                  </a:lnTo>
                  <a:lnTo>
                    <a:pt x="20" y="66"/>
                  </a:lnTo>
                  <a:lnTo>
                    <a:pt x="20" y="55"/>
                  </a:lnTo>
                  <a:lnTo>
                    <a:pt x="15" y="45"/>
                  </a:lnTo>
                  <a:lnTo>
                    <a:pt x="20" y="35"/>
                  </a:lnTo>
                  <a:lnTo>
                    <a:pt x="25" y="35"/>
                  </a:lnTo>
                  <a:lnTo>
                    <a:pt x="35" y="30"/>
                  </a:lnTo>
                  <a:lnTo>
                    <a:pt x="40" y="30"/>
                  </a:lnTo>
                  <a:lnTo>
                    <a:pt x="45" y="25"/>
                  </a:lnTo>
                  <a:lnTo>
                    <a:pt x="45" y="15"/>
                  </a:lnTo>
                  <a:lnTo>
                    <a:pt x="50" y="10"/>
                  </a:lnTo>
                  <a:lnTo>
                    <a:pt x="55" y="15"/>
                  </a:lnTo>
                  <a:lnTo>
                    <a:pt x="61" y="15"/>
                  </a:lnTo>
                  <a:lnTo>
                    <a:pt x="61" y="10"/>
                  </a:lnTo>
                  <a:lnTo>
                    <a:pt x="61" y="0"/>
                  </a:lnTo>
                  <a:lnTo>
                    <a:pt x="66" y="0"/>
                  </a:lnTo>
                  <a:lnTo>
                    <a:pt x="71" y="5"/>
                  </a:lnTo>
                  <a:lnTo>
                    <a:pt x="76" y="10"/>
                  </a:lnTo>
                  <a:lnTo>
                    <a:pt x="76" y="15"/>
                  </a:lnTo>
                  <a:lnTo>
                    <a:pt x="76" y="15"/>
                  </a:lnTo>
                  <a:lnTo>
                    <a:pt x="81" y="20"/>
                  </a:lnTo>
                  <a:lnTo>
                    <a:pt x="86" y="20"/>
                  </a:lnTo>
                  <a:lnTo>
                    <a:pt x="86" y="20"/>
                  </a:lnTo>
                  <a:lnTo>
                    <a:pt x="91" y="25"/>
                  </a:lnTo>
                  <a:lnTo>
                    <a:pt x="91" y="25"/>
                  </a:lnTo>
                  <a:lnTo>
                    <a:pt x="96" y="25"/>
                  </a:lnTo>
                  <a:lnTo>
                    <a:pt x="101" y="25"/>
                  </a:lnTo>
                  <a:lnTo>
                    <a:pt x="101" y="30"/>
                  </a:lnTo>
                  <a:lnTo>
                    <a:pt x="101" y="35"/>
                  </a:lnTo>
                  <a:lnTo>
                    <a:pt x="101" y="40"/>
                  </a:lnTo>
                  <a:lnTo>
                    <a:pt x="101" y="50"/>
                  </a:lnTo>
                  <a:lnTo>
                    <a:pt x="101" y="45"/>
                  </a:lnTo>
                  <a:lnTo>
                    <a:pt x="106" y="35"/>
                  </a:lnTo>
                  <a:lnTo>
                    <a:pt x="111" y="35"/>
                  </a:lnTo>
                  <a:lnTo>
                    <a:pt x="116" y="40"/>
                  </a:lnTo>
                  <a:lnTo>
                    <a:pt x="116" y="45"/>
                  </a:lnTo>
                  <a:lnTo>
                    <a:pt x="121" y="45"/>
                  </a:lnTo>
                  <a:lnTo>
                    <a:pt x="126" y="45"/>
                  </a:lnTo>
                  <a:lnTo>
                    <a:pt x="126" y="50"/>
                  </a:lnTo>
                  <a:lnTo>
                    <a:pt x="131" y="55"/>
                  </a:lnTo>
                  <a:lnTo>
                    <a:pt x="136" y="60"/>
                  </a:lnTo>
                  <a:lnTo>
                    <a:pt x="142" y="55"/>
                  </a:lnTo>
                  <a:lnTo>
                    <a:pt x="142" y="50"/>
                  </a:lnTo>
                  <a:lnTo>
                    <a:pt x="147" y="50"/>
                  </a:lnTo>
                  <a:lnTo>
                    <a:pt x="152" y="50"/>
                  </a:lnTo>
                  <a:lnTo>
                    <a:pt x="152" y="45"/>
                  </a:lnTo>
                  <a:lnTo>
                    <a:pt x="157" y="45"/>
                  </a:lnTo>
                  <a:lnTo>
                    <a:pt x="162" y="50"/>
                  </a:lnTo>
                  <a:lnTo>
                    <a:pt x="162" y="50"/>
                  </a:lnTo>
                  <a:lnTo>
                    <a:pt x="162" y="6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8" name="Freeform 209"/>
            <p:cNvSpPr>
              <a:spLocks/>
            </p:cNvSpPr>
            <p:nvPr/>
          </p:nvSpPr>
          <p:spPr bwMode="auto">
            <a:xfrm>
              <a:off x="5299076" y="4356100"/>
              <a:ext cx="80963" cy="104775"/>
            </a:xfrm>
            <a:custGeom>
              <a:avLst/>
              <a:gdLst>
                <a:gd name="T0" fmla="*/ 16 w 51"/>
                <a:gd name="T1" fmla="*/ 15 h 66"/>
                <a:gd name="T2" fmla="*/ 16 w 51"/>
                <a:gd name="T3" fmla="*/ 15 h 66"/>
                <a:gd name="T4" fmla="*/ 21 w 51"/>
                <a:gd name="T5" fmla="*/ 10 h 66"/>
                <a:gd name="T6" fmla="*/ 21 w 51"/>
                <a:gd name="T7" fmla="*/ 5 h 66"/>
                <a:gd name="T8" fmla="*/ 26 w 51"/>
                <a:gd name="T9" fmla="*/ 5 h 66"/>
                <a:gd name="T10" fmla="*/ 31 w 51"/>
                <a:gd name="T11" fmla="*/ 0 h 66"/>
                <a:gd name="T12" fmla="*/ 36 w 51"/>
                <a:gd name="T13" fmla="*/ 0 h 66"/>
                <a:gd name="T14" fmla="*/ 31 w 51"/>
                <a:gd name="T15" fmla="*/ 0 h 66"/>
                <a:gd name="T16" fmla="*/ 36 w 51"/>
                <a:gd name="T17" fmla="*/ 5 h 66"/>
                <a:gd name="T18" fmla="*/ 41 w 51"/>
                <a:gd name="T19" fmla="*/ 15 h 66"/>
                <a:gd name="T20" fmla="*/ 36 w 51"/>
                <a:gd name="T21" fmla="*/ 20 h 66"/>
                <a:gd name="T22" fmla="*/ 36 w 51"/>
                <a:gd name="T23" fmla="*/ 20 h 66"/>
                <a:gd name="T24" fmla="*/ 36 w 51"/>
                <a:gd name="T25" fmla="*/ 30 h 66"/>
                <a:gd name="T26" fmla="*/ 36 w 51"/>
                <a:gd name="T27" fmla="*/ 30 h 66"/>
                <a:gd name="T28" fmla="*/ 41 w 51"/>
                <a:gd name="T29" fmla="*/ 30 h 66"/>
                <a:gd name="T30" fmla="*/ 46 w 51"/>
                <a:gd name="T31" fmla="*/ 46 h 66"/>
                <a:gd name="T32" fmla="*/ 51 w 51"/>
                <a:gd name="T33" fmla="*/ 46 h 66"/>
                <a:gd name="T34" fmla="*/ 51 w 51"/>
                <a:gd name="T35" fmla="*/ 51 h 66"/>
                <a:gd name="T36" fmla="*/ 46 w 51"/>
                <a:gd name="T37" fmla="*/ 56 h 66"/>
                <a:gd name="T38" fmla="*/ 41 w 51"/>
                <a:gd name="T39" fmla="*/ 61 h 66"/>
                <a:gd name="T40" fmla="*/ 36 w 51"/>
                <a:gd name="T41" fmla="*/ 61 h 66"/>
                <a:gd name="T42" fmla="*/ 31 w 51"/>
                <a:gd name="T43" fmla="*/ 66 h 66"/>
                <a:gd name="T44" fmla="*/ 21 w 51"/>
                <a:gd name="T45" fmla="*/ 66 h 66"/>
                <a:gd name="T46" fmla="*/ 16 w 51"/>
                <a:gd name="T47" fmla="*/ 66 h 66"/>
                <a:gd name="T48" fmla="*/ 10 w 51"/>
                <a:gd name="T49" fmla="*/ 61 h 66"/>
                <a:gd name="T50" fmla="*/ 10 w 51"/>
                <a:gd name="T51" fmla="*/ 61 h 66"/>
                <a:gd name="T52" fmla="*/ 5 w 51"/>
                <a:gd name="T53" fmla="*/ 51 h 66"/>
                <a:gd name="T54" fmla="*/ 0 w 51"/>
                <a:gd name="T55" fmla="*/ 46 h 66"/>
                <a:gd name="T56" fmla="*/ 5 w 51"/>
                <a:gd name="T57" fmla="*/ 35 h 66"/>
                <a:gd name="T58" fmla="*/ 5 w 51"/>
                <a:gd name="T59" fmla="*/ 30 h 66"/>
                <a:gd name="T60" fmla="*/ 5 w 51"/>
                <a:gd name="T61" fmla="*/ 25 h 66"/>
                <a:gd name="T62" fmla="*/ 10 w 51"/>
                <a:gd name="T63" fmla="*/ 20 h 66"/>
                <a:gd name="T64" fmla="*/ 16 w 51"/>
                <a:gd name="T65"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66">
                  <a:moveTo>
                    <a:pt x="16" y="15"/>
                  </a:moveTo>
                  <a:lnTo>
                    <a:pt x="16" y="15"/>
                  </a:lnTo>
                  <a:lnTo>
                    <a:pt x="21" y="10"/>
                  </a:lnTo>
                  <a:lnTo>
                    <a:pt x="21" y="5"/>
                  </a:lnTo>
                  <a:lnTo>
                    <a:pt x="26" y="5"/>
                  </a:lnTo>
                  <a:lnTo>
                    <a:pt x="31" y="0"/>
                  </a:lnTo>
                  <a:lnTo>
                    <a:pt x="36" y="0"/>
                  </a:lnTo>
                  <a:lnTo>
                    <a:pt x="31" y="0"/>
                  </a:lnTo>
                  <a:lnTo>
                    <a:pt x="36" y="5"/>
                  </a:lnTo>
                  <a:lnTo>
                    <a:pt x="41" y="15"/>
                  </a:lnTo>
                  <a:lnTo>
                    <a:pt x="36" y="20"/>
                  </a:lnTo>
                  <a:lnTo>
                    <a:pt x="36" y="20"/>
                  </a:lnTo>
                  <a:lnTo>
                    <a:pt x="36" y="30"/>
                  </a:lnTo>
                  <a:lnTo>
                    <a:pt x="36" y="30"/>
                  </a:lnTo>
                  <a:lnTo>
                    <a:pt x="41" y="30"/>
                  </a:lnTo>
                  <a:lnTo>
                    <a:pt x="46" y="46"/>
                  </a:lnTo>
                  <a:lnTo>
                    <a:pt x="51" y="46"/>
                  </a:lnTo>
                  <a:lnTo>
                    <a:pt x="51" y="51"/>
                  </a:lnTo>
                  <a:lnTo>
                    <a:pt x="46" y="56"/>
                  </a:lnTo>
                  <a:lnTo>
                    <a:pt x="41" y="61"/>
                  </a:lnTo>
                  <a:lnTo>
                    <a:pt x="36" y="61"/>
                  </a:lnTo>
                  <a:lnTo>
                    <a:pt x="31" y="66"/>
                  </a:lnTo>
                  <a:lnTo>
                    <a:pt x="21" y="66"/>
                  </a:lnTo>
                  <a:lnTo>
                    <a:pt x="16" y="66"/>
                  </a:lnTo>
                  <a:lnTo>
                    <a:pt x="10" y="61"/>
                  </a:lnTo>
                  <a:lnTo>
                    <a:pt x="10" y="61"/>
                  </a:lnTo>
                  <a:lnTo>
                    <a:pt x="5" y="51"/>
                  </a:lnTo>
                  <a:lnTo>
                    <a:pt x="0" y="46"/>
                  </a:lnTo>
                  <a:lnTo>
                    <a:pt x="5" y="35"/>
                  </a:lnTo>
                  <a:lnTo>
                    <a:pt x="5" y="30"/>
                  </a:lnTo>
                  <a:lnTo>
                    <a:pt x="5" y="25"/>
                  </a:lnTo>
                  <a:lnTo>
                    <a:pt x="10" y="20"/>
                  </a:lnTo>
                  <a:lnTo>
                    <a:pt x="16"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9" name="Freeform 210"/>
            <p:cNvSpPr>
              <a:spLocks/>
            </p:cNvSpPr>
            <p:nvPr/>
          </p:nvSpPr>
          <p:spPr bwMode="auto">
            <a:xfrm>
              <a:off x="5146676" y="4340225"/>
              <a:ext cx="265113" cy="361950"/>
            </a:xfrm>
            <a:custGeom>
              <a:avLst/>
              <a:gdLst>
                <a:gd name="T0" fmla="*/ 167 w 167"/>
                <a:gd name="T1" fmla="*/ 111 h 228"/>
                <a:gd name="T2" fmla="*/ 157 w 167"/>
                <a:gd name="T3" fmla="*/ 121 h 228"/>
                <a:gd name="T4" fmla="*/ 152 w 167"/>
                <a:gd name="T5" fmla="*/ 142 h 228"/>
                <a:gd name="T6" fmla="*/ 142 w 167"/>
                <a:gd name="T7" fmla="*/ 142 h 228"/>
                <a:gd name="T8" fmla="*/ 122 w 167"/>
                <a:gd name="T9" fmla="*/ 142 h 228"/>
                <a:gd name="T10" fmla="*/ 132 w 167"/>
                <a:gd name="T11" fmla="*/ 167 h 228"/>
                <a:gd name="T12" fmla="*/ 137 w 167"/>
                <a:gd name="T13" fmla="*/ 182 h 228"/>
                <a:gd name="T14" fmla="*/ 137 w 167"/>
                <a:gd name="T15" fmla="*/ 202 h 228"/>
                <a:gd name="T16" fmla="*/ 137 w 167"/>
                <a:gd name="T17" fmla="*/ 212 h 228"/>
                <a:gd name="T18" fmla="*/ 137 w 167"/>
                <a:gd name="T19" fmla="*/ 228 h 228"/>
                <a:gd name="T20" fmla="*/ 122 w 167"/>
                <a:gd name="T21" fmla="*/ 223 h 228"/>
                <a:gd name="T22" fmla="*/ 101 w 167"/>
                <a:gd name="T23" fmla="*/ 218 h 228"/>
                <a:gd name="T24" fmla="*/ 91 w 167"/>
                <a:gd name="T25" fmla="*/ 218 h 228"/>
                <a:gd name="T26" fmla="*/ 91 w 167"/>
                <a:gd name="T27" fmla="*/ 212 h 228"/>
                <a:gd name="T28" fmla="*/ 71 w 167"/>
                <a:gd name="T29" fmla="*/ 218 h 228"/>
                <a:gd name="T30" fmla="*/ 51 w 167"/>
                <a:gd name="T31" fmla="*/ 223 h 228"/>
                <a:gd name="T32" fmla="*/ 41 w 167"/>
                <a:gd name="T33" fmla="*/ 218 h 228"/>
                <a:gd name="T34" fmla="*/ 20 w 167"/>
                <a:gd name="T35" fmla="*/ 192 h 228"/>
                <a:gd name="T36" fmla="*/ 10 w 167"/>
                <a:gd name="T37" fmla="*/ 187 h 228"/>
                <a:gd name="T38" fmla="*/ 0 w 167"/>
                <a:gd name="T39" fmla="*/ 177 h 228"/>
                <a:gd name="T40" fmla="*/ 20 w 167"/>
                <a:gd name="T41" fmla="*/ 137 h 228"/>
                <a:gd name="T42" fmla="*/ 15 w 167"/>
                <a:gd name="T43" fmla="*/ 121 h 228"/>
                <a:gd name="T44" fmla="*/ 15 w 167"/>
                <a:gd name="T45" fmla="*/ 111 h 228"/>
                <a:gd name="T46" fmla="*/ 5 w 167"/>
                <a:gd name="T47" fmla="*/ 106 h 228"/>
                <a:gd name="T48" fmla="*/ 15 w 167"/>
                <a:gd name="T49" fmla="*/ 96 h 228"/>
                <a:gd name="T50" fmla="*/ 15 w 167"/>
                <a:gd name="T51" fmla="*/ 71 h 228"/>
                <a:gd name="T52" fmla="*/ 10 w 167"/>
                <a:gd name="T53" fmla="*/ 66 h 228"/>
                <a:gd name="T54" fmla="*/ 15 w 167"/>
                <a:gd name="T55" fmla="*/ 56 h 228"/>
                <a:gd name="T56" fmla="*/ 20 w 167"/>
                <a:gd name="T57" fmla="*/ 40 h 228"/>
                <a:gd name="T58" fmla="*/ 30 w 167"/>
                <a:gd name="T59" fmla="*/ 30 h 228"/>
                <a:gd name="T60" fmla="*/ 61 w 167"/>
                <a:gd name="T61" fmla="*/ 10 h 228"/>
                <a:gd name="T62" fmla="*/ 81 w 167"/>
                <a:gd name="T63" fmla="*/ 20 h 228"/>
                <a:gd name="T64" fmla="*/ 91 w 167"/>
                <a:gd name="T65" fmla="*/ 15 h 228"/>
                <a:gd name="T66" fmla="*/ 91 w 167"/>
                <a:gd name="T67" fmla="*/ 15 h 228"/>
                <a:gd name="T68" fmla="*/ 101 w 167"/>
                <a:gd name="T69" fmla="*/ 15 h 228"/>
                <a:gd name="T70" fmla="*/ 106 w 167"/>
                <a:gd name="T71" fmla="*/ 0 h 228"/>
                <a:gd name="T72" fmla="*/ 117 w 167"/>
                <a:gd name="T73" fmla="*/ 15 h 228"/>
                <a:gd name="T74" fmla="*/ 112 w 167"/>
                <a:gd name="T75" fmla="*/ 25 h 228"/>
                <a:gd name="T76" fmla="*/ 101 w 167"/>
                <a:gd name="T77" fmla="*/ 40 h 228"/>
                <a:gd name="T78" fmla="*/ 101 w 167"/>
                <a:gd name="T79" fmla="*/ 61 h 228"/>
                <a:gd name="T80" fmla="*/ 112 w 167"/>
                <a:gd name="T81" fmla="*/ 76 h 228"/>
                <a:gd name="T82" fmla="*/ 132 w 167"/>
                <a:gd name="T83" fmla="*/ 71 h 228"/>
                <a:gd name="T84" fmla="*/ 147 w 167"/>
                <a:gd name="T85" fmla="*/ 61 h 228"/>
                <a:gd name="T86" fmla="*/ 157 w 167"/>
                <a:gd name="T87" fmla="*/ 76 h 228"/>
                <a:gd name="T88" fmla="*/ 152 w 167"/>
                <a:gd name="T89" fmla="*/ 86 h 228"/>
                <a:gd name="T90" fmla="*/ 162 w 167"/>
                <a:gd name="T91" fmla="*/ 1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7" h="228">
                  <a:moveTo>
                    <a:pt x="162" y="106"/>
                  </a:moveTo>
                  <a:lnTo>
                    <a:pt x="162" y="106"/>
                  </a:lnTo>
                  <a:lnTo>
                    <a:pt x="167" y="111"/>
                  </a:lnTo>
                  <a:lnTo>
                    <a:pt x="162" y="116"/>
                  </a:lnTo>
                  <a:lnTo>
                    <a:pt x="157" y="116"/>
                  </a:lnTo>
                  <a:lnTo>
                    <a:pt x="157" y="121"/>
                  </a:lnTo>
                  <a:lnTo>
                    <a:pt x="152" y="131"/>
                  </a:lnTo>
                  <a:lnTo>
                    <a:pt x="157" y="137"/>
                  </a:lnTo>
                  <a:lnTo>
                    <a:pt x="152" y="142"/>
                  </a:lnTo>
                  <a:lnTo>
                    <a:pt x="147" y="137"/>
                  </a:lnTo>
                  <a:lnTo>
                    <a:pt x="142" y="137"/>
                  </a:lnTo>
                  <a:lnTo>
                    <a:pt x="142" y="142"/>
                  </a:lnTo>
                  <a:lnTo>
                    <a:pt x="137" y="142"/>
                  </a:lnTo>
                  <a:lnTo>
                    <a:pt x="127" y="142"/>
                  </a:lnTo>
                  <a:lnTo>
                    <a:pt x="122" y="142"/>
                  </a:lnTo>
                  <a:lnTo>
                    <a:pt x="127" y="152"/>
                  </a:lnTo>
                  <a:lnTo>
                    <a:pt x="132" y="162"/>
                  </a:lnTo>
                  <a:lnTo>
                    <a:pt x="132" y="167"/>
                  </a:lnTo>
                  <a:lnTo>
                    <a:pt x="132" y="177"/>
                  </a:lnTo>
                  <a:lnTo>
                    <a:pt x="137" y="177"/>
                  </a:lnTo>
                  <a:lnTo>
                    <a:pt x="137" y="182"/>
                  </a:lnTo>
                  <a:lnTo>
                    <a:pt x="137" y="187"/>
                  </a:lnTo>
                  <a:lnTo>
                    <a:pt x="137" y="197"/>
                  </a:lnTo>
                  <a:lnTo>
                    <a:pt x="137" y="202"/>
                  </a:lnTo>
                  <a:lnTo>
                    <a:pt x="142" y="207"/>
                  </a:lnTo>
                  <a:lnTo>
                    <a:pt x="142" y="207"/>
                  </a:lnTo>
                  <a:lnTo>
                    <a:pt x="137" y="212"/>
                  </a:lnTo>
                  <a:lnTo>
                    <a:pt x="137" y="218"/>
                  </a:lnTo>
                  <a:lnTo>
                    <a:pt x="142" y="223"/>
                  </a:lnTo>
                  <a:lnTo>
                    <a:pt x="137" y="228"/>
                  </a:lnTo>
                  <a:lnTo>
                    <a:pt x="132" y="228"/>
                  </a:lnTo>
                  <a:lnTo>
                    <a:pt x="127" y="228"/>
                  </a:lnTo>
                  <a:lnTo>
                    <a:pt x="122" y="223"/>
                  </a:lnTo>
                  <a:lnTo>
                    <a:pt x="112" y="223"/>
                  </a:lnTo>
                  <a:lnTo>
                    <a:pt x="106" y="218"/>
                  </a:lnTo>
                  <a:lnTo>
                    <a:pt x="101" y="218"/>
                  </a:lnTo>
                  <a:lnTo>
                    <a:pt x="96" y="212"/>
                  </a:lnTo>
                  <a:lnTo>
                    <a:pt x="91" y="212"/>
                  </a:lnTo>
                  <a:lnTo>
                    <a:pt x="91" y="218"/>
                  </a:lnTo>
                  <a:lnTo>
                    <a:pt x="91" y="212"/>
                  </a:lnTo>
                  <a:lnTo>
                    <a:pt x="91" y="212"/>
                  </a:lnTo>
                  <a:lnTo>
                    <a:pt x="91" y="212"/>
                  </a:lnTo>
                  <a:lnTo>
                    <a:pt x="76" y="212"/>
                  </a:lnTo>
                  <a:lnTo>
                    <a:pt x="76" y="218"/>
                  </a:lnTo>
                  <a:lnTo>
                    <a:pt x="71" y="218"/>
                  </a:lnTo>
                  <a:lnTo>
                    <a:pt x="66" y="218"/>
                  </a:lnTo>
                  <a:lnTo>
                    <a:pt x="56" y="223"/>
                  </a:lnTo>
                  <a:lnTo>
                    <a:pt x="51" y="223"/>
                  </a:lnTo>
                  <a:lnTo>
                    <a:pt x="46" y="228"/>
                  </a:lnTo>
                  <a:lnTo>
                    <a:pt x="41" y="223"/>
                  </a:lnTo>
                  <a:lnTo>
                    <a:pt x="41" y="218"/>
                  </a:lnTo>
                  <a:lnTo>
                    <a:pt x="36" y="218"/>
                  </a:lnTo>
                  <a:lnTo>
                    <a:pt x="25" y="197"/>
                  </a:lnTo>
                  <a:lnTo>
                    <a:pt x="20" y="192"/>
                  </a:lnTo>
                  <a:lnTo>
                    <a:pt x="20" y="192"/>
                  </a:lnTo>
                  <a:lnTo>
                    <a:pt x="15" y="192"/>
                  </a:lnTo>
                  <a:lnTo>
                    <a:pt x="10" y="187"/>
                  </a:lnTo>
                  <a:lnTo>
                    <a:pt x="5" y="187"/>
                  </a:lnTo>
                  <a:lnTo>
                    <a:pt x="0" y="182"/>
                  </a:lnTo>
                  <a:lnTo>
                    <a:pt x="0" y="177"/>
                  </a:lnTo>
                  <a:lnTo>
                    <a:pt x="0" y="177"/>
                  </a:lnTo>
                  <a:lnTo>
                    <a:pt x="15" y="147"/>
                  </a:lnTo>
                  <a:lnTo>
                    <a:pt x="20" y="137"/>
                  </a:lnTo>
                  <a:lnTo>
                    <a:pt x="20" y="131"/>
                  </a:lnTo>
                  <a:lnTo>
                    <a:pt x="20" y="126"/>
                  </a:lnTo>
                  <a:lnTo>
                    <a:pt x="15" y="121"/>
                  </a:lnTo>
                  <a:lnTo>
                    <a:pt x="15" y="116"/>
                  </a:lnTo>
                  <a:lnTo>
                    <a:pt x="15" y="116"/>
                  </a:lnTo>
                  <a:lnTo>
                    <a:pt x="15" y="111"/>
                  </a:lnTo>
                  <a:lnTo>
                    <a:pt x="10" y="111"/>
                  </a:lnTo>
                  <a:lnTo>
                    <a:pt x="10" y="106"/>
                  </a:lnTo>
                  <a:lnTo>
                    <a:pt x="5" y="106"/>
                  </a:lnTo>
                  <a:lnTo>
                    <a:pt x="5" y="106"/>
                  </a:lnTo>
                  <a:lnTo>
                    <a:pt x="15" y="101"/>
                  </a:lnTo>
                  <a:lnTo>
                    <a:pt x="15" y="96"/>
                  </a:lnTo>
                  <a:lnTo>
                    <a:pt x="15" y="91"/>
                  </a:lnTo>
                  <a:lnTo>
                    <a:pt x="15" y="86"/>
                  </a:lnTo>
                  <a:lnTo>
                    <a:pt x="15" y="71"/>
                  </a:lnTo>
                  <a:lnTo>
                    <a:pt x="15" y="66"/>
                  </a:lnTo>
                  <a:lnTo>
                    <a:pt x="15" y="66"/>
                  </a:lnTo>
                  <a:lnTo>
                    <a:pt x="10" y="66"/>
                  </a:lnTo>
                  <a:lnTo>
                    <a:pt x="5" y="66"/>
                  </a:lnTo>
                  <a:lnTo>
                    <a:pt x="10" y="61"/>
                  </a:lnTo>
                  <a:lnTo>
                    <a:pt x="15" y="56"/>
                  </a:lnTo>
                  <a:lnTo>
                    <a:pt x="20" y="56"/>
                  </a:lnTo>
                  <a:lnTo>
                    <a:pt x="20" y="45"/>
                  </a:lnTo>
                  <a:lnTo>
                    <a:pt x="20" y="40"/>
                  </a:lnTo>
                  <a:lnTo>
                    <a:pt x="15" y="35"/>
                  </a:lnTo>
                  <a:lnTo>
                    <a:pt x="25" y="35"/>
                  </a:lnTo>
                  <a:lnTo>
                    <a:pt x="30" y="30"/>
                  </a:lnTo>
                  <a:lnTo>
                    <a:pt x="41" y="35"/>
                  </a:lnTo>
                  <a:lnTo>
                    <a:pt x="51" y="25"/>
                  </a:lnTo>
                  <a:lnTo>
                    <a:pt x="61" y="10"/>
                  </a:lnTo>
                  <a:lnTo>
                    <a:pt x="71" y="15"/>
                  </a:lnTo>
                  <a:lnTo>
                    <a:pt x="76" y="20"/>
                  </a:lnTo>
                  <a:lnTo>
                    <a:pt x="81" y="20"/>
                  </a:lnTo>
                  <a:lnTo>
                    <a:pt x="81" y="15"/>
                  </a:lnTo>
                  <a:lnTo>
                    <a:pt x="81" y="10"/>
                  </a:lnTo>
                  <a:lnTo>
                    <a:pt x="91" y="15"/>
                  </a:lnTo>
                  <a:lnTo>
                    <a:pt x="91" y="20"/>
                  </a:lnTo>
                  <a:lnTo>
                    <a:pt x="96" y="20"/>
                  </a:lnTo>
                  <a:lnTo>
                    <a:pt x="91" y="15"/>
                  </a:lnTo>
                  <a:lnTo>
                    <a:pt x="91" y="10"/>
                  </a:lnTo>
                  <a:lnTo>
                    <a:pt x="96" y="10"/>
                  </a:lnTo>
                  <a:lnTo>
                    <a:pt x="101" y="15"/>
                  </a:lnTo>
                  <a:lnTo>
                    <a:pt x="106" y="10"/>
                  </a:lnTo>
                  <a:lnTo>
                    <a:pt x="106" y="5"/>
                  </a:lnTo>
                  <a:lnTo>
                    <a:pt x="106" y="0"/>
                  </a:lnTo>
                  <a:lnTo>
                    <a:pt x="106" y="5"/>
                  </a:lnTo>
                  <a:lnTo>
                    <a:pt x="112" y="15"/>
                  </a:lnTo>
                  <a:lnTo>
                    <a:pt x="117" y="15"/>
                  </a:lnTo>
                  <a:lnTo>
                    <a:pt x="117" y="15"/>
                  </a:lnTo>
                  <a:lnTo>
                    <a:pt x="117" y="20"/>
                  </a:lnTo>
                  <a:lnTo>
                    <a:pt x="112" y="25"/>
                  </a:lnTo>
                  <a:lnTo>
                    <a:pt x="106" y="30"/>
                  </a:lnTo>
                  <a:lnTo>
                    <a:pt x="101" y="35"/>
                  </a:lnTo>
                  <a:lnTo>
                    <a:pt x="101" y="40"/>
                  </a:lnTo>
                  <a:lnTo>
                    <a:pt x="101" y="45"/>
                  </a:lnTo>
                  <a:lnTo>
                    <a:pt x="96" y="56"/>
                  </a:lnTo>
                  <a:lnTo>
                    <a:pt x="101" y="61"/>
                  </a:lnTo>
                  <a:lnTo>
                    <a:pt x="106" y="71"/>
                  </a:lnTo>
                  <a:lnTo>
                    <a:pt x="106" y="71"/>
                  </a:lnTo>
                  <a:lnTo>
                    <a:pt x="112" y="76"/>
                  </a:lnTo>
                  <a:lnTo>
                    <a:pt x="117" y="76"/>
                  </a:lnTo>
                  <a:lnTo>
                    <a:pt x="127" y="76"/>
                  </a:lnTo>
                  <a:lnTo>
                    <a:pt x="132" y="71"/>
                  </a:lnTo>
                  <a:lnTo>
                    <a:pt x="137" y="71"/>
                  </a:lnTo>
                  <a:lnTo>
                    <a:pt x="142" y="66"/>
                  </a:lnTo>
                  <a:lnTo>
                    <a:pt x="147" y="61"/>
                  </a:lnTo>
                  <a:lnTo>
                    <a:pt x="147" y="66"/>
                  </a:lnTo>
                  <a:lnTo>
                    <a:pt x="152" y="76"/>
                  </a:lnTo>
                  <a:lnTo>
                    <a:pt x="157" y="76"/>
                  </a:lnTo>
                  <a:lnTo>
                    <a:pt x="157" y="81"/>
                  </a:lnTo>
                  <a:lnTo>
                    <a:pt x="157" y="86"/>
                  </a:lnTo>
                  <a:lnTo>
                    <a:pt x="152" y="86"/>
                  </a:lnTo>
                  <a:lnTo>
                    <a:pt x="152" y="91"/>
                  </a:lnTo>
                  <a:lnTo>
                    <a:pt x="157" y="101"/>
                  </a:lnTo>
                  <a:lnTo>
                    <a:pt x="162" y="106"/>
                  </a:lnTo>
                  <a:lnTo>
                    <a:pt x="162" y="10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0" name="Freeform 211"/>
            <p:cNvSpPr>
              <a:spLocks/>
            </p:cNvSpPr>
            <p:nvPr/>
          </p:nvSpPr>
          <p:spPr bwMode="auto">
            <a:xfrm>
              <a:off x="5380038" y="4789488"/>
              <a:ext cx="152400" cy="96838"/>
            </a:xfrm>
            <a:custGeom>
              <a:avLst/>
              <a:gdLst>
                <a:gd name="T0" fmla="*/ 91 w 96"/>
                <a:gd name="T1" fmla="*/ 21 h 61"/>
                <a:gd name="T2" fmla="*/ 91 w 96"/>
                <a:gd name="T3" fmla="*/ 21 h 61"/>
                <a:gd name="T4" fmla="*/ 91 w 96"/>
                <a:gd name="T5" fmla="*/ 21 h 61"/>
                <a:gd name="T6" fmla="*/ 96 w 96"/>
                <a:gd name="T7" fmla="*/ 26 h 61"/>
                <a:gd name="T8" fmla="*/ 96 w 96"/>
                <a:gd name="T9" fmla="*/ 31 h 61"/>
                <a:gd name="T10" fmla="*/ 96 w 96"/>
                <a:gd name="T11" fmla="*/ 31 h 61"/>
                <a:gd name="T12" fmla="*/ 96 w 96"/>
                <a:gd name="T13" fmla="*/ 31 h 61"/>
                <a:gd name="T14" fmla="*/ 96 w 96"/>
                <a:gd name="T15" fmla="*/ 31 h 61"/>
                <a:gd name="T16" fmla="*/ 91 w 96"/>
                <a:gd name="T17" fmla="*/ 31 h 61"/>
                <a:gd name="T18" fmla="*/ 86 w 96"/>
                <a:gd name="T19" fmla="*/ 31 h 61"/>
                <a:gd name="T20" fmla="*/ 81 w 96"/>
                <a:gd name="T21" fmla="*/ 36 h 61"/>
                <a:gd name="T22" fmla="*/ 76 w 96"/>
                <a:gd name="T23" fmla="*/ 41 h 61"/>
                <a:gd name="T24" fmla="*/ 76 w 96"/>
                <a:gd name="T25" fmla="*/ 41 h 61"/>
                <a:gd name="T26" fmla="*/ 76 w 96"/>
                <a:gd name="T27" fmla="*/ 41 h 61"/>
                <a:gd name="T28" fmla="*/ 76 w 96"/>
                <a:gd name="T29" fmla="*/ 46 h 61"/>
                <a:gd name="T30" fmla="*/ 76 w 96"/>
                <a:gd name="T31" fmla="*/ 51 h 61"/>
                <a:gd name="T32" fmla="*/ 76 w 96"/>
                <a:gd name="T33" fmla="*/ 51 h 61"/>
                <a:gd name="T34" fmla="*/ 56 w 96"/>
                <a:gd name="T35" fmla="*/ 61 h 61"/>
                <a:gd name="T36" fmla="*/ 46 w 96"/>
                <a:gd name="T37" fmla="*/ 56 h 61"/>
                <a:gd name="T38" fmla="*/ 20 w 96"/>
                <a:gd name="T39" fmla="*/ 41 h 61"/>
                <a:gd name="T40" fmla="*/ 20 w 96"/>
                <a:gd name="T41" fmla="*/ 36 h 61"/>
                <a:gd name="T42" fmla="*/ 15 w 96"/>
                <a:gd name="T43" fmla="*/ 31 h 61"/>
                <a:gd name="T44" fmla="*/ 10 w 96"/>
                <a:gd name="T45" fmla="*/ 31 h 61"/>
                <a:gd name="T46" fmla="*/ 5 w 96"/>
                <a:gd name="T47" fmla="*/ 31 h 61"/>
                <a:gd name="T48" fmla="*/ 0 w 96"/>
                <a:gd name="T49" fmla="*/ 31 h 61"/>
                <a:gd name="T50" fmla="*/ 0 w 96"/>
                <a:gd name="T51" fmla="*/ 36 h 61"/>
                <a:gd name="T52" fmla="*/ 0 w 96"/>
                <a:gd name="T53" fmla="*/ 26 h 61"/>
                <a:gd name="T54" fmla="*/ 10 w 96"/>
                <a:gd name="T55" fmla="*/ 21 h 61"/>
                <a:gd name="T56" fmla="*/ 25 w 96"/>
                <a:gd name="T57" fmla="*/ 10 h 61"/>
                <a:gd name="T58" fmla="*/ 25 w 96"/>
                <a:gd name="T59" fmla="*/ 16 h 61"/>
                <a:gd name="T60" fmla="*/ 25 w 96"/>
                <a:gd name="T61" fmla="*/ 16 h 61"/>
                <a:gd name="T62" fmla="*/ 25 w 96"/>
                <a:gd name="T63" fmla="*/ 16 h 61"/>
                <a:gd name="T64" fmla="*/ 30 w 96"/>
                <a:gd name="T65" fmla="*/ 16 h 61"/>
                <a:gd name="T66" fmla="*/ 35 w 96"/>
                <a:gd name="T67" fmla="*/ 10 h 61"/>
                <a:gd name="T68" fmla="*/ 40 w 96"/>
                <a:gd name="T69" fmla="*/ 5 h 61"/>
                <a:gd name="T70" fmla="*/ 46 w 96"/>
                <a:gd name="T71" fmla="*/ 0 h 61"/>
                <a:gd name="T72" fmla="*/ 51 w 96"/>
                <a:gd name="T73" fmla="*/ 0 h 61"/>
                <a:gd name="T74" fmla="*/ 81 w 96"/>
                <a:gd name="T75" fmla="*/ 16 h 61"/>
                <a:gd name="T76" fmla="*/ 86 w 96"/>
                <a:gd name="T77" fmla="*/ 16 h 61"/>
                <a:gd name="T78" fmla="*/ 86 w 96"/>
                <a:gd name="T79" fmla="*/ 16 h 61"/>
                <a:gd name="T80" fmla="*/ 91 w 96"/>
                <a:gd name="T81" fmla="*/ 16 h 61"/>
                <a:gd name="T82" fmla="*/ 91 w 96"/>
                <a:gd name="T83" fmla="*/ 16 h 61"/>
                <a:gd name="T84" fmla="*/ 91 w 96"/>
                <a:gd name="T85" fmla="*/ 21 h 61"/>
                <a:gd name="T86" fmla="*/ 91 w 96"/>
                <a:gd name="T87" fmla="*/ 21 h 61"/>
                <a:gd name="T88" fmla="*/ 91 w 96"/>
                <a:gd name="T89" fmla="*/ 21 h 61"/>
                <a:gd name="T90" fmla="*/ 91 w 96"/>
                <a:gd name="T91" fmla="*/ 2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61">
                  <a:moveTo>
                    <a:pt x="91" y="21"/>
                  </a:moveTo>
                  <a:lnTo>
                    <a:pt x="91" y="21"/>
                  </a:lnTo>
                  <a:lnTo>
                    <a:pt x="91" y="21"/>
                  </a:lnTo>
                  <a:lnTo>
                    <a:pt x="96" y="26"/>
                  </a:lnTo>
                  <a:lnTo>
                    <a:pt x="96" y="31"/>
                  </a:lnTo>
                  <a:lnTo>
                    <a:pt x="96" y="31"/>
                  </a:lnTo>
                  <a:lnTo>
                    <a:pt x="96" y="31"/>
                  </a:lnTo>
                  <a:lnTo>
                    <a:pt x="96" y="31"/>
                  </a:lnTo>
                  <a:lnTo>
                    <a:pt x="91" y="31"/>
                  </a:lnTo>
                  <a:lnTo>
                    <a:pt x="86" y="31"/>
                  </a:lnTo>
                  <a:lnTo>
                    <a:pt x="81" y="36"/>
                  </a:lnTo>
                  <a:lnTo>
                    <a:pt x="76" y="41"/>
                  </a:lnTo>
                  <a:lnTo>
                    <a:pt x="76" y="41"/>
                  </a:lnTo>
                  <a:lnTo>
                    <a:pt x="76" y="41"/>
                  </a:lnTo>
                  <a:lnTo>
                    <a:pt x="76" y="46"/>
                  </a:lnTo>
                  <a:lnTo>
                    <a:pt x="76" y="51"/>
                  </a:lnTo>
                  <a:lnTo>
                    <a:pt x="76" y="51"/>
                  </a:lnTo>
                  <a:lnTo>
                    <a:pt x="56" y="61"/>
                  </a:lnTo>
                  <a:lnTo>
                    <a:pt x="46" y="56"/>
                  </a:lnTo>
                  <a:lnTo>
                    <a:pt x="20" y="41"/>
                  </a:lnTo>
                  <a:lnTo>
                    <a:pt x="20" y="36"/>
                  </a:lnTo>
                  <a:lnTo>
                    <a:pt x="15" y="31"/>
                  </a:lnTo>
                  <a:lnTo>
                    <a:pt x="10" y="31"/>
                  </a:lnTo>
                  <a:lnTo>
                    <a:pt x="5" y="31"/>
                  </a:lnTo>
                  <a:lnTo>
                    <a:pt x="0" y="31"/>
                  </a:lnTo>
                  <a:lnTo>
                    <a:pt x="0" y="36"/>
                  </a:lnTo>
                  <a:lnTo>
                    <a:pt x="0" y="26"/>
                  </a:lnTo>
                  <a:lnTo>
                    <a:pt x="10" y="21"/>
                  </a:lnTo>
                  <a:lnTo>
                    <a:pt x="25" y="10"/>
                  </a:lnTo>
                  <a:lnTo>
                    <a:pt x="25" y="16"/>
                  </a:lnTo>
                  <a:lnTo>
                    <a:pt x="25" y="16"/>
                  </a:lnTo>
                  <a:lnTo>
                    <a:pt x="25" y="16"/>
                  </a:lnTo>
                  <a:lnTo>
                    <a:pt x="30" y="16"/>
                  </a:lnTo>
                  <a:lnTo>
                    <a:pt x="35" y="10"/>
                  </a:lnTo>
                  <a:lnTo>
                    <a:pt x="40" y="5"/>
                  </a:lnTo>
                  <a:lnTo>
                    <a:pt x="46" y="0"/>
                  </a:lnTo>
                  <a:lnTo>
                    <a:pt x="51" y="0"/>
                  </a:lnTo>
                  <a:lnTo>
                    <a:pt x="81" y="16"/>
                  </a:lnTo>
                  <a:lnTo>
                    <a:pt x="86" y="16"/>
                  </a:lnTo>
                  <a:lnTo>
                    <a:pt x="86" y="16"/>
                  </a:lnTo>
                  <a:lnTo>
                    <a:pt x="91" y="16"/>
                  </a:lnTo>
                  <a:lnTo>
                    <a:pt x="91" y="16"/>
                  </a:lnTo>
                  <a:lnTo>
                    <a:pt x="91" y="21"/>
                  </a:lnTo>
                  <a:lnTo>
                    <a:pt x="91" y="21"/>
                  </a:lnTo>
                  <a:lnTo>
                    <a:pt x="91" y="21"/>
                  </a:lnTo>
                  <a:lnTo>
                    <a:pt x="91"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1" name="Freeform 212"/>
            <p:cNvSpPr>
              <a:spLocks noEditPoints="1"/>
            </p:cNvSpPr>
            <p:nvPr/>
          </p:nvSpPr>
          <p:spPr bwMode="auto">
            <a:xfrm>
              <a:off x="5516563" y="4749800"/>
              <a:ext cx="57150" cy="39688"/>
            </a:xfrm>
            <a:custGeom>
              <a:avLst/>
              <a:gdLst>
                <a:gd name="T0" fmla="*/ 15 w 36"/>
                <a:gd name="T1" fmla="*/ 0 h 25"/>
                <a:gd name="T2" fmla="*/ 15 w 36"/>
                <a:gd name="T3" fmla="*/ 0 h 25"/>
                <a:gd name="T4" fmla="*/ 10 w 36"/>
                <a:gd name="T5" fmla="*/ 0 h 25"/>
                <a:gd name="T6" fmla="*/ 10 w 36"/>
                <a:gd name="T7" fmla="*/ 0 h 25"/>
                <a:gd name="T8" fmla="*/ 5 w 36"/>
                <a:gd name="T9" fmla="*/ 5 h 25"/>
                <a:gd name="T10" fmla="*/ 5 w 36"/>
                <a:gd name="T11" fmla="*/ 5 h 25"/>
                <a:gd name="T12" fmla="*/ 10 w 36"/>
                <a:gd name="T13" fmla="*/ 5 h 25"/>
                <a:gd name="T14" fmla="*/ 10 w 36"/>
                <a:gd name="T15" fmla="*/ 10 h 25"/>
                <a:gd name="T16" fmla="*/ 5 w 36"/>
                <a:gd name="T17" fmla="*/ 15 h 25"/>
                <a:gd name="T18" fmla="*/ 0 w 36"/>
                <a:gd name="T19" fmla="*/ 20 h 25"/>
                <a:gd name="T20" fmla="*/ 5 w 36"/>
                <a:gd name="T21" fmla="*/ 25 h 25"/>
                <a:gd name="T22" fmla="*/ 10 w 36"/>
                <a:gd name="T23" fmla="*/ 25 h 25"/>
                <a:gd name="T24" fmla="*/ 15 w 36"/>
                <a:gd name="T25" fmla="*/ 20 h 25"/>
                <a:gd name="T26" fmla="*/ 15 w 36"/>
                <a:gd name="T27" fmla="*/ 10 h 25"/>
                <a:gd name="T28" fmla="*/ 20 w 36"/>
                <a:gd name="T29" fmla="*/ 5 h 25"/>
                <a:gd name="T30" fmla="*/ 20 w 36"/>
                <a:gd name="T31" fmla="*/ 5 h 25"/>
                <a:gd name="T32" fmla="*/ 25 w 36"/>
                <a:gd name="T33" fmla="*/ 5 h 25"/>
                <a:gd name="T34" fmla="*/ 20 w 36"/>
                <a:gd name="T35" fmla="*/ 5 h 25"/>
                <a:gd name="T36" fmla="*/ 15 w 36"/>
                <a:gd name="T37" fmla="*/ 0 h 25"/>
                <a:gd name="T38" fmla="*/ 30 w 36"/>
                <a:gd name="T39" fmla="*/ 20 h 25"/>
                <a:gd name="T40" fmla="*/ 30 w 36"/>
                <a:gd name="T41" fmla="*/ 20 h 25"/>
                <a:gd name="T42" fmla="*/ 30 w 36"/>
                <a:gd name="T43" fmla="*/ 20 h 25"/>
                <a:gd name="T44" fmla="*/ 30 w 36"/>
                <a:gd name="T45" fmla="*/ 15 h 25"/>
                <a:gd name="T46" fmla="*/ 30 w 36"/>
                <a:gd name="T47" fmla="*/ 15 h 25"/>
                <a:gd name="T48" fmla="*/ 30 w 36"/>
                <a:gd name="T49" fmla="*/ 15 h 25"/>
                <a:gd name="T50" fmla="*/ 30 w 36"/>
                <a:gd name="T51" fmla="*/ 10 h 25"/>
                <a:gd name="T52" fmla="*/ 30 w 36"/>
                <a:gd name="T53" fmla="*/ 10 h 25"/>
                <a:gd name="T54" fmla="*/ 25 w 36"/>
                <a:gd name="T55" fmla="*/ 10 h 25"/>
                <a:gd name="T56" fmla="*/ 20 w 36"/>
                <a:gd name="T57" fmla="*/ 20 h 25"/>
                <a:gd name="T58" fmla="*/ 20 w 36"/>
                <a:gd name="T59" fmla="*/ 20 h 25"/>
                <a:gd name="T60" fmla="*/ 20 w 36"/>
                <a:gd name="T61" fmla="*/ 20 h 25"/>
                <a:gd name="T62" fmla="*/ 36 w 36"/>
                <a:gd name="T63" fmla="*/ 25 h 25"/>
                <a:gd name="T64" fmla="*/ 36 w 36"/>
                <a:gd name="T65" fmla="*/ 20 h 25"/>
                <a:gd name="T66" fmla="*/ 30 w 36"/>
                <a:gd name="T67" fmla="*/ 20 h 25"/>
                <a:gd name="T68" fmla="*/ 30 w 36"/>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25">
                  <a:moveTo>
                    <a:pt x="15" y="0"/>
                  </a:moveTo>
                  <a:lnTo>
                    <a:pt x="15" y="0"/>
                  </a:lnTo>
                  <a:lnTo>
                    <a:pt x="10" y="0"/>
                  </a:lnTo>
                  <a:lnTo>
                    <a:pt x="10" y="0"/>
                  </a:lnTo>
                  <a:lnTo>
                    <a:pt x="5" y="5"/>
                  </a:lnTo>
                  <a:lnTo>
                    <a:pt x="5" y="5"/>
                  </a:lnTo>
                  <a:lnTo>
                    <a:pt x="10" y="5"/>
                  </a:lnTo>
                  <a:lnTo>
                    <a:pt x="10" y="10"/>
                  </a:lnTo>
                  <a:lnTo>
                    <a:pt x="5" y="15"/>
                  </a:lnTo>
                  <a:lnTo>
                    <a:pt x="0" y="20"/>
                  </a:lnTo>
                  <a:lnTo>
                    <a:pt x="5" y="25"/>
                  </a:lnTo>
                  <a:lnTo>
                    <a:pt x="10" y="25"/>
                  </a:lnTo>
                  <a:lnTo>
                    <a:pt x="15" y="20"/>
                  </a:lnTo>
                  <a:lnTo>
                    <a:pt x="15" y="10"/>
                  </a:lnTo>
                  <a:lnTo>
                    <a:pt x="20" y="5"/>
                  </a:lnTo>
                  <a:lnTo>
                    <a:pt x="20" y="5"/>
                  </a:lnTo>
                  <a:lnTo>
                    <a:pt x="25" y="5"/>
                  </a:lnTo>
                  <a:lnTo>
                    <a:pt x="20" y="5"/>
                  </a:lnTo>
                  <a:lnTo>
                    <a:pt x="15" y="0"/>
                  </a:lnTo>
                  <a:moveTo>
                    <a:pt x="30" y="20"/>
                  </a:moveTo>
                  <a:lnTo>
                    <a:pt x="30" y="20"/>
                  </a:lnTo>
                  <a:lnTo>
                    <a:pt x="30" y="20"/>
                  </a:lnTo>
                  <a:lnTo>
                    <a:pt x="30" y="15"/>
                  </a:lnTo>
                  <a:lnTo>
                    <a:pt x="30" y="15"/>
                  </a:lnTo>
                  <a:lnTo>
                    <a:pt x="30" y="15"/>
                  </a:lnTo>
                  <a:lnTo>
                    <a:pt x="30" y="10"/>
                  </a:lnTo>
                  <a:lnTo>
                    <a:pt x="30" y="10"/>
                  </a:lnTo>
                  <a:lnTo>
                    <a:pt x="25" y="10"/>
                  </a:lnTo>
                  <a:lnTo>
                    <a:pt x="20" y="20"/>
                  </a:lnTo>
                  <a:lnTo>
                    <a:pt x="20" y="20"/>
                  </a:lnTo>
                  <a:lnTo>
                    <a:pt x="20" y="20"/>
                  </a:lnTo>
                  <a:lnTo>
                    <a:pt x="36" y="25"/>
                  </a:lnTo>
                  <a:lnTo>
                    <a:pt x="36" y="20"/>
                  </a:lnTo>
                  <a:lnTo>
                    <a:pt x="30" y="20"/>
                  </a:lnTo>
                  <a:lnTo>
                    <a:pt x="30"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2" name="Freeform 213"/>
            <p:cNvSpPr>
              <a:spLocks/>
            </p:cNvSpPr>
            <p:nvPr/>
          </p:nvSpPr>
          <p:spPr bwMode="auto">
            <a:xfrm>
              <a:off x="5710238" y="3889375"/>
              <a:ext cx="136525" cy="73025"/>
            </a:xfrm>
            <a:custGeom>
              <a:avLst/>
              <a:gdLst>
                <a:gd name="T0" fmla="*/ 5 w 86"/>
                <a:gd name="T1" fmla="*/ 16 h 46"/>
                <a:gd name="T2" fmla="*/ 5 w 86"/>
                <a:gd name="T3" fmla="*/ 16 h 46"/>
                <a:gd name="T4" fmla="*/ 5 w 86"/>
                <a:gd name="T5" fmla="*/ 10 h 46"/>
                <a:gd name="T6" fmla="*/ 0 w 86"/>
                <a:gd name="T7" fmla="*/ 5 h 46"/>
                <a:gd name="T8" fmla="*/ 5 w 86"/>
                <a:gd name="T9" fmla="*/ 5 h 46"/>
                <a:gd name="T10" fmla="*/ 10 w 86"/>
                <a:gd name="T11" fmla="*/ 5 h 46"/>
                <a:gd name="T12" fmla="*/ 20 w 86"/>
                <a:gd name="T13" fmla="*/ 5 h 46"/>
                <a:gd name="T14" fmla="*/ 35 w 86"/>
                <a:gd name="T15" fmla="*/ 0 h 46"/>
                <a:gd name="T16" fmla="*/ 45 w 86"/>
                <a:gd name="T17" fmla="*/ 5 h 46"/>
                <a:gd name="T18" fmla="*/ 55 w 86"/>
                <a:gd name="T19" fmla="*/ 0 h 46"/>
                <a:gd name="T20" fmla="*/ 60 w 86"/>
                <a:gd name="T21" fmla="*/ 5 h 46"/>
                <a:gd name="T22" fmla="*/ 65 w 86"/>
                <a:gd name="T23" fmla="*/ 5 h 46"/>
                <a:gd name="T24" fmla="*/ 65 w 86"/>
                <a:gd name="T25" fmla="*/ 5 h 46"/>
                <a:gd name="T26" fmla="*/ 76 w 86"/>
                <a:gd name="T27" fmla="*/ 0 h 46"/>
                <a:gd name="T28" fmla="*/ 76 w 86"/>
                <a:gd name="T29" fmla="*/ 0 h 46"/>
                <a:gd name="T30" fmla="*/ 86 w 86"/>
                <a:gd name="T31" fmla="*/ 0 h 46"/>
                <a:gd name="T32" fmla="*/ 86 w 86"/>
                <a:gd name="T33" fmla="*/ 0 h 46"/>
                <a:gd name="T34" fmla="*/ 86 w 86"/>
                <a:gd name="T35" fmla="*/ 10 h 46"/>
                <a:gd name="T36" fmla="*/ 86 w 86"/>
                <a:gd name="T37" fmla="*/ 16 h 46"/>
                <a:gd name="T38" fmla="*/ 81 w 86"/>
                <a:gd name="T39" fmla="*/ 21 h 46"/>
                <a:gd name="T40" fmla="*/ 81 w 86"/>
                <a:gd name="T41" fmla="*/ 21 h 46"/>
                <a:gd name="T42" fmla="*/ 76 w 86"/>
                <a:gd name="T43" fmla="*/ 21 h 46"/>
                <a:gd name="T44" fmla="*/ 65 w 86"/>
                <a:gd name="T45" fmla="*/ 26 h 46"/>
                <a:gd name="T46" fmla="*/ 55 w 86"/>
                <a:gd name="T47" fmla="*/ 31 h 46"/>
                <a:gd name="T48" fmla="*/ 55 w 86"/>
                <a:gd name="T49" fmla="*/ 31 h 46"/>
                <a:gd name="T50" fmla="*/ 50 w 86"/>
                <a:gd name="T51" fmla="*/ 36 h 46"/>
                <a:gd name="T52" fmla="*/ 40 w 86"/>
                <a:gd name="T53" fmla="*/ 41 h 46"/>
                <a:gd name="T54" fmla="*/ 40 w 86"/>
                <a:gd name="T55" fmla="*/ 46 h 46"/>
                <a:gd name="T56" fmla="*/ 30 w 86"/>
                <a:gd name="T57" fmla="*/ 46 h 46"/>
                <a:gd name="T58" fmla="*/ 25 w 86"/>
                <a:gd name="T59" fmla="*/ 41 h 46"/>
                <a:gd name="T60" fmla="*/ 20 w 86"/>
                <a:gd name="T61" fmla="*/ 36 h 46"/>
                <a:gd name="T62" fmla="*/ 20 w 86"/>
                <a:gd name="T63" fmla="*/ 31 h 46"/>
                <a:gd name="T64" fmla="*/ 15 w 86"/>
                <a:gd name="T65" fmla="*/ 31 h 46"/>
                <a:gd name="T66" fmla="*/ 15 w 86"/>
                <a:gd name="T67" fmla="*/ 26 h 46"/>
                <a:gd name="T68" fmla="*/ 10 w 86"/>
                <a:gd name="T69" fmla="*/ 31 h 46"/>
                <a:gd name="T70" fmla="*/ 5 w 86"/>
                <a:gd name="T71" fmla="*/ 26 h 46"/>
                <a:gd name="T72" fmla="*/ 5 w 86"/>
                <a:gd name="T73" fmla="*/ 1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6" h="46">
                  <a:moveTo>
                    <a:pt x="5" y="16"/>
                  </a:moveTo>
                  <a:lnTo>
                    <a:pt x="5" y="16"/>
                  </a:lnTo>
                  <a:lnTo>
                    <a:pt x="5" y="10"/>
                  </a:lnTo>
                  <a:lnTo>
                    <a:pt x="0" y="5"/>
                  </a:lnTo>
                  <a:lnTo>
                    <a:pt x="5" y="5"/>
                  </a:lnTo>
                  <a:lnTo>
                    <a:pt x="10" y="5"/>
                  </a:lnTo>
                  <a:lnTo>
                    <a:pt x="20" y="5"/>
                  </a:lnTo>
                  <a:lnTo>
                    <a:pt x="35" y="0"/>
                  </a:lnTo>
                  <a:lnTo>
                    <a:pt x="45" y="5"/>
                  </a:lnTo>
                  <a:lnTo>
                    <a:pt x="55" y="0"/>
                  </a:lnTo>
                  <a:lnTo>
                    <a:pt x="60" y="5"/>
                  </a:lnTo>
                  <a:lnTo>
                    <a:pt x="65" y="5"/>
                  </a:lnTo>
                  <a:lnTo>
                    <a:pt x="65" y="5"/>
                  </a:lnTo>
                  <a:lnTo>
                    <a:pt x="76" y="0"/>
                  </a:lnTo>
                  <a:lnTo>
                    <a:pt x="76" y="0"/>
                  </a:lnTo>
                  <a:lnTo>
                    <a:pt x="86" y="0"/>
                  </a:lnTo>
                  <a:lnTo>
                    <a:pt x="86" y="0"/>
                  </a:lnTo>
                  <a:lnTo>
                    <a:pt x="86" y="10"/>
                  </a:lnTo>
                  <a:lnTo>
                    <a:pt x="86" y="16"/>
                  </a:lnTo>
                  <a:lnTo>
                    <a:pt x="81" y="21"/>
                  </a:lnTo>
                  <a:lnTo>
                    <a:pt x="81" y="21"/>
                  </a:lnTo>
                  <a:lnTo>
                    <a:pt x="76" y="21"/>
                  </a:lnTo>
                  <a:lnTo>
                    <a:pt x="65" y="26"/>
                  </a:lnTo>
                  <a:lnTo>
                    <a:pt x="55" y="31"/>
                  </a:lnTo>
                  <a:lnTo>
                    <a:pt x="55" y="31"/>
                  </a:lnTo>
                  <a:lnTo>
                    <a:pt x="50" y="36"/>
                  </a:lnTo>
                  <a:lnTo>
                    <a:pt x="40" y="41"/>
                  </a:lnTo>
                  <a:lnTo>
                    <a:pt x="40" y="46"/>
                  </a:lnTo>
                  <a:lnTo>
                    <a:pt x="30" y="46"/>
                  </a:lnTo>
                  <a:lnTo>
                    <a:pt x="25" y="41"/>
                  </a:lnTo>
                  <a:lnTo>
                    <a:pt x="20" y="36"/>
                  </a:lnTo>
                  <a:lnTo>
                    <a:pt x="20" y="31"/>
                  </a:lnTo>
                  <a:lnTo>
                    <a:pt x="15" y="31"/>
                  </a:lnTo>
                  <a:lnTo>
                    <a:pt x="15" y="26"/>
                  </a:lnTo>
                  <a:lnTo>
                    <a:pt x="10" y="31"/>
                  </a:lnTo>
                  <a:lnTo>
                    <a:pt x="5" y="26"/>
                  </a:lnTo>
                  <a:lnTo>
                    <a:pt x="5" y="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3" name="Freeform 214"/>
            <p:cNvSpPr>
              <a:spLocks/>
            </p:cNvSpPr>
            <p:nvPr/>
          </p:nvSpPr>
          <p:spPr bwMode="auto">
            <a:xfrm>
              <a:off x="5508626" y="3889375"/>
              <a:ext cx="39688" cy="41275"/>
            </a:xfrm>
            <a:custGeom>
              <a:avLst/>
              <a:gdLst>
                <a:gd name="T0" fmla="*/ 15 w 25"/>
                <a:gd name="T1" fmla="*/ 0 h 26"/>
                <a:gd name="T2" fmla="*/ 15 w 25"/>
                <a:gd name="T3" fmla="*/ 0 h 26"/>
                <a:gd name="T4" fmla="*/ 20 w 25"/>
                <a:gd name="T5" fmla="*/ 0 h 26"/>
                <a:gd name="T6" fmla="*/ 25 w 25"/>
                <a:gd name="T7" fmla="*/ 10 h 26"/>
                <a:gd name="T8" fmla="*/ 20 w 25"/>
                <a:gd name="T9" fmla="*/ 16 h 26"/>
                <a:gd name="T10" fmla="*/ 10 w 25"/>
                <a:gd name="T11" fmla="*/ 26 h 26"/>
                <a:gd name="T12" fmla="*/ 5 w 25"/>
                <a:gd name="T13" fmla="*/ 26 h 26"/>
                <a:gd name="T14" fmla="*/ 0 w 25"/>
                <a:gd name="T15" fmla="*/ 10 h 26"/>
                <a:gd name="T16" fmla="*/ 0 w 25"/>
                <a:gd name="T17" fmla="*/ 5 h 26"/>
                <a:gd name="T18" fmla="*/ 5 w 25"/>
                <a:gd name="T19" fmla="*/ 0 h 26"/>
                <a:gd name="T20" fmla="*/ 15 w 25"/>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6">
                  <a:moveTo>
                    <a:pt x="15" y="0"/>
                  </a:moveTo>
                  <a:lnTo>
                    <a:pt x="15" y="0"/>
                  </a:lnTo>
                  <a:lnTo>
                    <a:pt x="20" y="0"/>
                  </a:lnTo>
                  <a:lnTo>
                    <a:pt x="25" y="10"/>
                  </a:lnTo>
                  <a:lnTo>
                    <a:pt x="20" y="16"/>
                  </a:lnTo>
                  <a:lnTo>
                    <a:pt x="10" y="26"/>
                  </a:lnTo>
                  <a:lnTo>
                    <a:pt x="5" y="26"/>
                  </a:lnTo>
                  <a:lnTo>
                    <a:pt x="0" y="10"/>
                  </a:lnTo>
                  <a:lnTo>
                    <a:pt x="0" y="5"/>
                  </a:lnTo>
                  <a:lnTo>
                    <a:pt x="5" y="0"/>
                  </a:lnTo>
                  <a:lnTo>
                    <a:pt x="1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4" name="Freeform 215"/>
            <p:cNvSpPr>
              <a:spLocks/>
            </p:cNvSpPr>
            <p:nvPr/>
          </p:nvSpPr>
          <p:spPr bwMode="auto">
            <a:xfrm>
              <a:off x="5621338" y="3841750"/>
              <a:ext cx="112713" cy="120650"/>
            </a:xfrm>
            <a:custGeom>
              <a:avLst/>
              <a:gdLst>
                <a:gd name="T0" fmla="*/ 15 w 71"/>
                <a:gd name="T1" fmla="*/ 10 h 76"/>
                <a:gd name="T2" fmla="*/ 15 w 71"/>
                <a:gd name="T3" fmla="*/ 10 h 76"/>
                <a:gd name="T4" fmla="*/ 25 w 71"/>
                <a:gd name="T5" fmla="*/ 5 h 76"/>
                <a:gd name="T6" fmla="*/ 30 w 71"/>
                <a:gd name="T7" fmla="*/ 0 h 76"/>
                <a:gd name="T8" fmla="*/ 30 w 71"/>
                <a:gd name="T9" fmla="*/ 5 h 76"/>
                <a:gd name="T10" fmla="*/ 35 w 71"/>
                <a:gd name="T11" fmla="*/ 5 h 76"/>
                <a:gd name="T12" fmla="*/ 40 w 71"/>
                <a:gd name="T13" fmla="*/ 5 h 76"/>
                <a:gd name="T14" fmla="*/ 45 w 71"/>
                <a:gd name="T15" fmla="*/ 5 h 76"/>
                <a:gd name="T16" fmla="*/ 51 w 71"/>
                <a:gd name="T17" fmla="*/ 10 h 76"/>
                <a:gd name="T18" fmla="*/ 56 w 71"/>
                <a:gd name="T19" fmla="*/ 15 h 76"/>
                <a:gd name="T20" fmla="*/ 71 w 71"/>
                <a:gd name="T21" fmla="*/ 20 h 76"/>
                <a:gd name="T22" fmla="*/ 71 w 71"/>
                <a:gd name="T23" fmla="*/ 25 h 76"/>
                <a:gd name="T24" fmla="*/ 66 w 71"/>
                <a:gd name="T25" fmla="*/ 30 h 76"/>
                <a:gd name="T26" fmla="*/ 56 w 71"/>
                <a:gd name="T27" fmla="*/ 30 h 76"/>
                <a:gd name="T28" fmla="*/ 56 w 71"/>
                <a:gd name="T29" fmla="*/ 30 h 76"/>
                <a:gd name="T30" fmla="*/ 56 w 71"/>
                <a:gd name="T31" fmla="*/ 35 h 76"/>
                <a:gd name="T32" fmla="*/ 56 w 71"/>
                <a:gd name="T33" fmla="*/ 35 h 76"/>
                <a:gd name="T34" fmla="*/ 56 w 71"/>
                <a:gd name="T35" fmla="*/ 35 h 76"/>
                <a:gd name="T36" fmla="*/ 51 w 71"/>
                <a:gd name="T37" fmla="*/ 40 h 76"/>
                <a:gd name="T38" fmla="*/ 45 w 71"/>
                <a:gd name="T39" fmla="*/ 51 h 76"/>
                <a:gd name="T40" fmla="*/ 20 w 71"/>
                <a:gd name="T41" fmla="*/ 66 h 76"/>
                <a:gd name="T42" fmla="*/ 20 w 71"/>
                <a:gd name="T43" fmla="*/ 71 h 76"/>
                <a:gd name="T44" fmla="*/ 15 w 71"/>
                <a:gd name="T45" fmla="*/ 76 h 76"/>
                <a:gd name="T46" fmla="*/ 10 w 71"/>
                <a:gd name="T47" fmla="*/ 71 h 76"/>
                <a:gd name="T48" fmla="*/ 5 w 71"/>
                <a:gd name="T49" fmla="*/ 66 h 76"/>
                <a:gd name="T50" fmla="*/ 5 w 71"/>
                <a:gd name="T51" fmla="*/ 56 h 76"/>
                <a:gd name="T52" fmla="*/ 0 w 71"/>
                <a:gd name="T53" fmla="*/ 46 h 76"/>
                <a:gd name="T54" fmla="*/ 0 w 71"/>
                <a:gd name="T55" fmla="*/ 40 h 76"/>
                <a:gd name="T56" fmla="*/ 0 w 71"/>
                <a:gd name="T57" fmla="*/ 30 h 76"/>
                <a:gd name="T58" fmla="*/ 0 w 71"/>
                <a:gd name="T59" fmla="*/ 25 h 76"/>
                <a:gd name="T60" fmla="*/ 0 w 71"/>
                <a:gd name="T61" fmla="*/ 20 h 76"/>
                <a:gd name="T62" fmla="*/ 0 w 71"/>
                <a:gd name="T63" fmla="*/ 15 h 76"/>
                <a:gd name="T64" fmla="*/ 5 w 71"/>
                <a:gd name="T65" fmla="*/ 10 h 76"/>
                <a:gd name="T66" fmla="*/ 15 w 71"/>
                <a:gd name="T67" fmla="*/ 1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76">
                  <a:moveTo>
                    <a:pt x="15" y="10"/>
                  </a:moveTo>
                  <a:lnTo>
                    <a:pt x="15" y="10"/>
                  </a:lnTo>
                  <a:lnTo>
                    <a:pt x="25" y="5"/>
                  </a:lnTo>
                  <a:lnTo>
                    <a:pt x="30" y="0"/>
                  </a:lnTo>
                  <a:lnTo>
                    <a:pt x="30" y="5"/>
                  </a:lnTo>
                  <a:lnTo>
                    <a:pt x="35" y="5"/>
                  </a:lnTo>
                  <a:lnTo>
                    <a:pt x="40" y="5"/>
                  </a:lnTo>
                  <a:lnTo>
                    <a:pt x="45" y="5"/>
                  </a:lnTo>
                  <a:lnTo>
                    <a:pt x="51" y="10"/>
                  </a:lnTo>
                  <a:lnTo>
                    <a:pt x="56" y="15"/>
                  </a:lnTo>
                  <a:lnTo>
                    <a:pt x="71" y="20"/>
                  </a:lnTo>
                  <a:lnTo>
                    <a:pt x="71" y="25"/>
                  </a:lnTo>
                  <a:lnTo>
                    <a:pt x="66" y="30"/>
                  </a:lnTo>
                  <a:lnTo>
                    <a:pt x="56" y="30"/>
                  </a:lnTo>
                  <a:lnTo>
                    <a:pt x="56" y="30"/>
                  </a:lnTo>
                  <a:lnTo>
                    <a:pt x="56" y="35"/>
                  </a:lnTo>
                  <a:lnTo>
                    <a:pt x="56" y="35"/>
                  </a:lnTo>
                  <a:lnTo>
                    <a:pt x="56" y="35"/>
                  </a:lnTo>
                  <a:lnTo>
                    <a:pt x="51" y="40"/>
                  </a:lnTo>
                  <a:lnTo>
                    <a:pt x="45" y="51"/>
                  </a:lnTo>
                  <a:lnTo>
                    <a:pt x="20" y="66"/>
                  </a:lnTo>
                  <a:lnTo>
                    <a:pt x="20" y="71"/>
                  </a:lnTo>
                  <a:lnTo>
                    <a:pt x="15" y="76"/>
                  </a:lnTo>
                  <a:lnTo>
                    <a:pt x="10" y="71"/>
                  </a:lnTo>
                  <a:lnTo>
                    <a:pt x="5" y="66"/>
                  </a:lnTo>
                  <a:lnTo>
                    <a:pt x="5" y="56"/>
                  </a:lnTo>
                  <a:lnTo>
                    <a:pt x="0" y="46"/>
                  </a:lnTo>
                  <a:lnTo>
                    <a:pt x="0" y="40"/>
                  </a:lnTo>
                  <a:lnTo>
                    <a:pt x="0" y="30"/>
                  </a:lnTo>
                  <a:lnTo>
                    <a:pt x="0" y="25"/>
                  </a:lnTo>
                  <a:lnTo>
                    <a:pt x="0" y="20"/>
                  </a:lnTo>
                  <a:lnTo>
                    <a:pt x="0" y="15"/>
                  </a:lnTo>
                  <a:lnTo>
                    <a:pt x="5" y="10"/>
                  </a:lnTo>
                  <a:lnTo>
                    <a:pt x="15"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5" name="Freeform 216"/>
            <p:cNvSpPr>
              <a:spLocks/>
            </p:cNvSpPr>
            <p:nvPr/>
          </p:nvSpPr>
          <p:spPr bwMode="auto">
            <a:xfrm>
              <a:off x="5500688" y="3729038"/>
              <a:ext cx="31750" cy="57150"/>
            </a:xfrm>
            <a:custGeom>
              <a:avLst/>
              <a:gdLst>
                <a:gd name="T0" fmla="*/ 15 w 20"/>
                <a:gd name="T1" fmla="*/ 0 h 36"/>
                <a:gd name="T2" fmla="*/ 15 w 20"/>
                <a:gd name="T3" fmla="*/ 0 h 36"/>
                <a:gd name="T4" fmla="*/ 20 w 20"/>
                <a:gd name="T5" fmla="*/ 10 h 36"/>
                <a:gd name="T6" fmla="*/ 20 w 20"/>
                <a:gd name="T7" fmla="*/ 15 h 36"/>
                <a:gd name="T8" fmla="*/ 20 w 20"/>
                <a:gd name="T9" fmla="*/ 20 h 36"/>
                <a:gd name="T10" fmla="*/ 15 w 20"/>
                <a:gd name="T11" fmla="*/ 30 h 36"/>
                <a:gd name="T12" fmla="*/ 10 w 20"/>
                <a:gd name="T13" fmla="*/ 36 h 36"/>
                <a:gd name="T14" fmla="*/ 5 w 20"/>
                <a:gd name="T15" fmla="*/ 30 h 36"/>
                <a:gd name="T16" fmla="*/ 0 w 20"/>
                <a:gd name="T17" fmla="*/ 30 h 36"/>
                <a:gd name="T18" fmla="*/ 0 w 20"/>
                <a:gd name="T19" fmla="*/ 20 h 36"/>
                <a:gd name="T20" fmla="*/ 0 w 20"/>
                <a:gd name="T21" fmla="*/ 10 h 36"/>
                <a:gd name="T22" fmla="*/ 0 w 20"/>
                <a:gd name="T23" fmla="*/ 5 h 36"/>
                <a:gd name="T24" fmla="*/ 5 w 20"/>
                <a:gd name="T25" fmla="*/ 0 h 36"/>
                <a:gd name="T26" fmla="*/ 10 w 20"/>
                <a:gd name="T27" fmla="*/ 0 h 36"/>
                <a:gd name="T28" fmla="*/ 15 w 2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36">
                  <a:moveTo>
                    <a:pt x="15" y="0"/>
                  </a:moveTo>
                  <a:lnTo>
                    <a:pt x="15" y="0"/>
                  </a:lnTo>
                  <a:lnTo>
                    <a:pt x="20" y="10"/>
                  </a:lnTo>
                  <a:lnTo>
                    <a:pt x="20" y="15"/>
                  </a:lnTo>
                  <a:lnTo>
                    <a:pt x="20" y="20"/>
                  </a:lnTo>
                  <a:lnTo>
                    <a:pt x="15" y="30"/>
                  </a:lnTo>
                  <a:lnTo>
                    <a:pt x="10" y="36"/>
                  </a:lnTo>
                  <a:lnTo>
                    <a:pt x="5" y="30"/>
                  </a:lnTo>
                  <a:lnTo>
                    <a:pt x="0" y="30"/>
                  </a:lnTo>
                  <a:lnTo>
                    <a:pt x="0" y="20"/>
                  </a:lnTo>
                  <a:lnTo>
                    <a:pt x="0" y="10"/>
                  </a:lnTo>
                  <a:lnTo>
                    <a:pt x="0" y="5"/>
                  </a:lnTo>
                  <a:lnTo>
                    <a:pt x="5" y="0"/>
                  </a:lnTo>
                  <a:lnTo>
                    <a:pt x="10" y="0"/>
                  </a:lnTo>
                  <a:lnTo>
                    <a:pt x="1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6" name="Freeform 217"/>
            <p:cNvSpPr>
              <a:spLocks noEditPoints="1"/>
            </p:cNvSpPr>
            <p:nvPr/>
          </p:nvSpPr>
          <p:spPr bwMode="auto">
            <a:xfrm>
              <a:off x="5468938" y="3487738"/>
              <a:ext cx="200025" cy="346075"/>
            </a:xfrm>
            <a:custGeom>
              <a:avLst/>
              <a:gdLst>
                <a:gd name="T0" fmla="*/ 71 w 126"/>
                <a:gd name="T1" fmla="*/ 10 h 218"/>
                <a:gd name="T2" fmla="*/ 81 w 126"/>
                <a:gd name="T3" fmla="*/ 10 h 218"/>
                <a:gd name="T4" fmla="*/ 101 w 126"/>
                <a:gd name="T5" fmla="*/ 10 h 218"/>
                <a:gd name="T6" fmla="*/ 101 w 126"/>
                <a:gd name="T7" fmla="*/ 20 h 218"/>
                <a:gd name="T8" fmla="*/ 106 w 126"/>
                <a:gd name="T9" fmla="*/ 31 h 218"/>
                <a:gd name="T10" fmla="*/ 106 w 126"/>
                <a:gd name="T11" fmla="*/ 36 h 218"/>
                <a:gd name="T12" fmla="*/ 111 w 126"/>
                <a:gd name="T13" fmla="*/ 51 h 218"/>
                <a:gd name="T14" fmla="*/ 106 w 126"/>
                <a:gd name="T15" fmla="*/ 66 h 218"/>
                <a:gd name="T16" fmla="*/ 116 w 126"/>
                <a:gd name="T17" fmla="*/ 76 h 218"/>
                <a:gd name="T18" fmla="*/ 126 w 126"/>
                <a:gd name="T19" fmla="*/ 76 h 218"/>
                <a:gd name="T20" fmla="*/ 126 w 126"/>
                <a:gd name="T21" fmla="*/ 81 h 218"/>
                <a:gd name="T22" fmla="*/ 116 w 126"/>
                <a:gd name="T23" fmla="*/ 91 h 218"/>
                <a:gd name="T24" fmla="*/ 111 w 126"/>
                <a:gd name="T25" fmla="*/ 101 h 218"/>
                <a:gd name="T26" fmla="*/ 116 w 126"/>
                <a:gd name="T27" fmla="*/ 107 h 218"/>
                <a:gd name="T28" fmla="*/ 116 w 126"/>
                <a:gd name="T29" fmla="*/ 122 h 218"/>
                <a:gd name="T30" fmla="*/ 116 w 126"/>
                <a:gd name="T31" fmla="*/ 132 h 218"/>
                <a:gd name="T32" fmla="*/ 101 w 126"/>
                <a:gd name="T33" fmla="*/ 147 h 218"/>
                <a:gd name="T34" fmla="*/ 101 w 126"/>
                <a:gd name="T35" fmla="*/ 162 h 218"/>
                <a:gd name="T36" fmla="*/ 91 w 126"/>
                <a:gd name="T37" fmla="*/ 182 h 218"/>
                <a:gd name="T38" fmla="*/ 76 w 126"/>
                <a:gd name="T39" fmla="*/ 193 h 218"/>
                <a:gd name="T40" fmla="*/ 66 w 126"/>
                <a:gd name="T41" fmla="*/ 203 h 218"/>
                <a:gd name="T42" fmla="*/ 50 w 126"/>
                <a:gd name="T43" fmla="*/ 208 h 218"/>
                <a:gd name="T44" fmla="*/ 35 w 126"/>
                <a:gd name="T45" fmla="*/ 213 h 218"/>
                <a:gd name="T46" fmla="*/ 20 w 126"/>
                <a:gd name="T47" fmla="*/ 213 h 218"/>
                <a:gd name="T48" fmla="*/ 15 w 126"/>
                <a:gd name="T49" fmla="*/ 188 h 218"/>
                <a:gd name="T50" fmla="*/ 10 w 126"/>
                <a:gd name="T51" fmla="*/ 177 h 218"/>
                <a:gd name="T52" fmla="*/ 10 w 126"/>
                <a:gd name="T53" fmla="*/ 152 h 218"/>
                <a:gd name="T54" fmla="*/ 0 w 126"/>
                <a:gd name="T55" fmla="*/ 132 h 218"/>
                <a:gd name="T56" fmla="*/ 10 w 126"/>
                <a:gd name="T57" fmla="*/ 122 h 218"/>
                <a:gd name="T58" fmla="*/ 10 w 126"/>
                <a:gd name="T59" fmla="*/ 101 h 218"/>
                <a:gd name="T60" fmla="*/ 25 w 126"/>
                <a:gd name="T61" fmla="*/ 96 h 218"/>
                <a:gd name="T62" fmla="*/ 30 w 126"/>
                <a:gd name="T63" fmla="*/ 86 h 218"/>
                <a:gd name="T64" fmla="*/ 30 w 126"/>
                <a:gd name="T65" fmla="*/ 71 h 218"/>
                <a:gd name="T66" fmla="*/ 35 w 126"/>
                <a:gd name="T67" fmla="*/ 61 h 218"/>
                <a:gd name="T68" fmla="*/ 40 w 126"/>
                <a:gd name="T69" fmla="*/ 51 h 218"/>
                <a:gd name="T70" fmla="*/ 40 w 126"/>
                <a:gd name="T71" fmla="*/ 41 h 218"/>
                <a:gd name="T72" fmla="*/ 50 w 126"/>
                <a:gd name="T73" fmla="*/ 26 h 218"/>
                <a:gd name="T74" fmla="*/ 60 w 126"/>
                <a:gd name="T75" fmla="*/ 26 h 218"/>
                <a:gd name="T76" fmla="*/ 40 w 126"/>
                <a:gd name="T77" fmla="*/ 172 h 218"/>
                <a:gd name="T78" fmla="*/ 35 w 126"/>
                <a:gd name="T79" fmla="*/ 152 h 218"/>
                <a:gd name="T80" fmla="*/ 20 w 126"/>
                <a:gd name="T81" fmla="*/ 157 h 218"/>
                <a:gd name="T82" fmla="*/ 20 w 126"/>
                <a:gd name="T83" fmla="*/ 182 h 218"/>
                <a:gd name="T84" fmla="*/ 35 w 126"/>
                <a:gd name="T85" fmla="*/ 182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218">
                  <a:moveTo>
                    <a:pt x="66" y="15"/>
                  </a:moveTo>
                  <a:lnTo>
                    <a:pt x="66" y="15"/>
                  </a:lnTo>
                  <a:lnTo>
                    <a:pt x="71" y="10"/>
                  </a:lnTo>
                  <a:lnTo>
                    <a:pt x="76" y="0"/>
                  </a:lnTo>
                  <a:lnTo>
                    <a:pt x="81" y="5"/>
                  </a:lnTo>
                  <a:lnTo>
                    <a:pt x="81" y="10"/>
                  </a:lnTo>
                  <a:lnTo>
                    <a:pt x="81" y="10"/>
                  </a:lnTo>
                  <a:lnTo>
                    <a:pt x="81" y="10"/>
                  </a:lnTo>
                  <a:lnTo>
                    <a:pt x="101" y="10"/>
                  </a:lnTo>
                  <a:lnTo>
                    <a:pt x="101" y="15"/>
                  </a:lnTo>
                  <a:lnTo>
                    <a:pt x="101" y="20"/>
                  </a:lnTo>
                  <a:lnTo>
                    <a:pt x="101" y="20"/>
                  </a:lnTo>
                  <a:lnTo>
                    <a:pt x="106" y="26"/>
                  </a:lnTo>
                  <a:lnTo>
                    <a:pt x="106" y="31"/>
                  </a:lnTo>
                  <a:lnTo>
                    <a:pt x="106" y="31"/>
                  </a:lnTo>
                  <a:lnTo>
                    <a:pt x="101" y="36"/>
                  </a:lnTo>
                  <a:lnTo>
                    <a:pt x="101" y="36"/>
                  </a:lnTo>
                  <a:lnTo>
                    <a:pt x="106" y="36"/>
                  </a:lnTo>
                  <a:lnTo>
                    <a:pt x="106" y="41"/>
                  </a:lnTo>
                  <a:lnTo>
                    <a:pt x="106" y="41"/>
                  </a:lnTo>
                  <a:lnTo>
                    <a:pt x="111" y="51"/>
                  </a:lnTo>
                  <a:lnTo>
                    <a:pt x="111" y="51"/>
                  </a:lnTo>
                  <a:lnTo>
                    <a:pt x="106" y="56"/>
                  </a:lnTo>
                  <a:lnTo>
                    <a:pt x="106" y="66"/>
                  </a:lnTo>
                  <a:lnTo>
                    <a:pt x="101" y="76"/>
                  </a:lnTo>
                  <a:lnTo>
                    <a:pt x="111" y="81"/>
                  </a:lnTo>
                  <a:lnTo>
                    <a:pt x="116" y="76"/>
                  </a:lnTo>
                  <a:lnTo>
                    <a:pt x="121" y="76"/>
                  </a:lnTo>
                  <a:lnTo>
                    <a:pt x="126" y="81"/>
                  </a:lnTo>
                  <a:lnTo>
                    <a:pt x="126" y="76"/>
                  </a:lnTo>
                  <a:lnTo>
                    <a:pt x="126" y="76"/>
                  </a:lnTo>
                  <a:lnTo>
                    <a:pt x="126" y="76"/>
                  </a:lnTo>
                  <a:lnTo>
                    <a:pt x="126" y="81"/>
                  </a:lnTo>
                  <a:lnTo>
                    <a:pt x="121" y="86"/>
                  </a:lnTo>
                  <a:lnTo>
                    <a:pt x="116" y="86"/>
                  </a:lnTo>
                  <a:lnTo>
                    <a:pt x="116" y="91"/>
                  </a:lnTo>
                  <a:lnTo>
                    <a:pt x="111" y="91"/>
                  </a:lnTo>
                  <a:lnTo>
                    <a:pt x="111" y="96"/>
                  </a:lnTo>
                  <a:lnTo>
                    <a:pt x="111" y="101"/>
                  </a:lnTo>
                  <a:lnTo>
                    <a:pt x="111" y="101"/>
                  </a:lnTo>
                  <a:lnTo>
                    <a:pt x="116" y="101"/>
                  </a:lnTo>
                  <a:lnTo>
                    <a:pt x="116" y="107"/>
                  </a:lnTo>
                  <a:lnTo>
                    <a:pt x="116" y="112"/>
                  </a:lnTo>
                  <a:lnTo>
                    <a:pt x="116" y="117"/>
                  </a:lnTo>
                  <a:lnTo>
                    <a:pt x="116" y="122"/>
                  </a:lnTo>
                  <a:lnTo>
                    <a:pt x="116" y="122"/>
                  </a:lnTo>
                  <a:lnTo>
                    <a:pt x="116" y="127"/>
                  </a:lnTo>
                  <a:lnTo>
                    <a:pt x="116" y="132"/>
                  </a:lnTo>
                  <a:lnTo>
                    <a:pt x="111" y="137"/>
                  </a:lnTo>
                  <a:lnTo>
                    <a:pt x="106" y="142"/>
                  </a:lnTo>
                  <a:lnTo>
                    <a:pt x="101" y="147"/>
                  </a:lnTo>
                  <a:lnTo>
                    <a:pt x="101" y="152"/>
                  </a:lnTo>
                  <a:lnTo>
                    <a:pt x="106" y="162"/>
                  </a:lnTo>
                  <a:lnTo>
                    <a:pt x="101" y="162"/>
                  </a:lnTo>
                  <a:lnTo>
                    <a:pt x="96" y="167"/>
                  </a:lnTo>
                  <a:lnTo>
                    <a:pt x="96" y="172"/>
                  </a:lnTo>
                  <a:lnTo>
                    <a:pt x="91" y="182"/>
                  </a:lnTo>
                  <a:lnTo>
                    <a:pt x="81" y="188"/>
                  </a:lnTo>
                  <a:lnTo>
                    <a:pt x="76" y="193"/>
                  </a:lnTo>
                  <a:lnTo>
                    <a:pt x="76" y="193"/>
                  </a:lnTo>
                  <a:lnTo>
                    <a:pt x="76" y="193"/>
                  </a:lnTo>
                  <a:lnTo>
                    <a:pt x="71" y="198"/>
                  </a:lnTo>
                  <a:lnTo>
                    <a:pt x="66" y="203"/>
                  </a:lnTo>
                  <a:lnTo>
                    <a:pt x="66" y="203"/>
                  </a:lnTo>
                  <a:lnTo>
                    <a:pt x="66" y="208"/>
                  </a:lnTo>
                  <a:lnTo>
                    <a:pt x="50" y="208"/>
                  </a:lnTo>
                  <a:lnTo>
                    <a:pt x="45" y="203"/>
                  </a:lnTo>
                  <a:lnTo>
                    <a:pt x="40" y="208"/>
                  </a:lnTo>
                  <a:lnTo>
                    <a:pt x="35" y="213"/>
                  </a:lnTo>
                  <a:lnTo>
                    <a:pt x="30" y="213"/>
                  </a:lnTo>
                  <a:lnTo>
                    <a:pt x="25" y="218"/>
                  </a:lnTo>
                  <a:lnTo>
                    <a:pt x="20" y="213"/>
                  </a:lnTo>
                  <a:lnTo>
                    <a:pt x="15" y="208"/>
                  </a:lnTo>
                  <a:lnTo>
                    <a:pt x="10" y="203"/>
                  </a:lnTo>
                  <a:lnTo>
                    <a:pt x="15" y="188"/>
                  </a:lnTo>
                  <a:lnTo>
                    <a:pt x="15" y="188"/>
                  </a:lnTo>
                  <a:lnTo>
                    <a:pt x="20" y="182"/>
                  </a:lnTo>
                  <a:lnTo>
                    <a:pt x="10" y="177"/>
                  </a:lnTo>
                  <a:lnTo>
                    <a:pt x="10" y="172"/>
                  </a:lnTo>
                  <a:lnTo>
                    <a:pt x="10" y="162"/>
                  </a:lnTo>
                  <a:lnTo>
                    <a:pt x="10" y="152"/>
                  </a:lnTo>
                  <a:lnTo>
                    <a:pt x="5" y="142"/>
                  </a:lnTo>
                  <a:lnTo>
                    <a:pt x="5" y="137"/>
                  </a:lnTo>
                  <a:lnTo>
                    <a:pt x="0" y="132"/>
                  </a:lnTo>
                  <a:lnTo>
                    <a:pt x="5" y="127"/>
                  </a:lnTo>
                  <a:lnTo>
                    <a:pt x="5" y="127"/>
                  </a:lnTo>
                  <a:lnTo>
                    <a:pt x="10" y="122"/>
                  </a:lnTo>
                  <a:lnTo>
                    <a:pt x="5" y="107"/>
                  </a:lnTo>
                  <a:lnTo>
                    <a:pt x="5" y="107"/>
                  </a:lnTo>
                  <a:lnTo>
                    <a:pt x="10" y="101"/>
                  </a:lnTo>
                  <a:lnTo>
                    <a:pt x="15" y="101"/>
                  </a:lnTo>
                  <a:lnTo>
                    <a:pt x="20" y="96"/>
                  </a:lnTo>
                  <a:lnTo>
                    <a:pt x="25" y="96"/>
                  </a:lnTo>
                  <a:lnTo>
                    <a:pt x="30" y="96"/>
                  </a:lnTo>
                  <a:lnTo>
                    <a:pt x="25" y="91"/>
                  </a:lnTo>
                  <a:lnTo>
                    <a:pt x="30" y="86"/>
                  </a:lnTo>
                  <a:lnTo>
                    <a:pt x="25" y="76"/>
                  </a:lnTo>
                  <a:lnTo>
                    <a:pt x="30" y="76"/>
                  </a:lnTo>
                  <a:lnTo>
                    <a:pt x="30" y="71"/>
                  </a:lnTo>
                  <a:lnTo>
                    <a:pt x="35" y="71"/>
                  </a:lnTo>
                  <a:lnTo>
                    <a:pt x="30" y="66"/>
                  </a:lnTo>
                  <a:lnTo>
                    <a:pt x="35" y="61"/>
                  </a:lnTo>
                  <a:lnTo>
                    <a:pt x="30" y="61"/>
                  </a:lnTo>
                  <a:lnTo>
                    <a:pt x="30" y="56"/>
                  </a:lnTo>
                  <a:lnTo>
                    <a:pt x="40" y="51"/>
                  </a:lnTo>
                  <a:lnTo>
                    <a:pt x="35" y="46"/>
                  </a:lnTo>
                  <a:lnTo>
                    <a:pt x="40" y="46"/>
                  </a:lnTo>
                  <a:lnTo>
                    <a:pt x="40" y="41"/>
                  </a:lnTo>
                  <a:lnTo>
                    <a:pt x="40" y="36"/>
                  </a:lnTo>
                  <a:lnTo>
                    <a:pt x="45" y="26"/>
                  </a:lnTo>
                  <a:lnTo>
                    <a:pt x="50" y="26"/>
                  </a:lnTo>
                  <a:lnTo>
                    <a:pt x="55" y="26"/>
                  </a:lnTo>
                  <a:lnTo>
                    <a:pt x="60" y="26"/>
                  </a:lnTo>
                  <a:lnTo>
                    <a:pt x="60" y="26"/>
                  </a:lnTo>
                  <a:lnTo>
                    <a:pt x="66" y="15"/>
                  </a:lnTo>
                  <a:moveTo>
                    <a:pt x="40" y="172"/>
                  </a:moveTo>
                  <a:lnTo>
                    <a:pt x="40" y="172"/>
                  </a:lnTo>
                  <a:lnTo>
                    <a:pt x="40" y="167"/>
                  </a:lnTo>
                  <a:lnTo>
                    <a:pt x="40" y="162"/>
                  </a:lnTo>
                  <a:lnTo>
                    <a:pt x="35" y="152"/>
                  </a:lnTo>
                  <a:lnTo>
                    <a:pt x="30" y="152"/>
                  </a:lnTo>
                  <a:lnTo>
                    <a:pt x="25" y="152"/>
                  </a:lnTo>
                  <a:lnTo>
                    <a:pt x="20" y="157"/>
                  </a:lnTo>
                  <a:lnTo>
                    <a:pt x="20" y="162"/>
                  </a:lnTo>
                  <a:lnTo>
                    <a:pt x="20" y="172"/>
                  </a:lnTo>
                  <a:lnTo>
                    <a:pt x="20" y="182"/>
                  </a:lnTo>
                  <a:lnTo>
                    <a:pt x="25" y="182"/>
                  </a:lnTo>
                  <a:lnTo>
                    <a:pt x="30" y="188"/>
                  </a:lnTo>
                  <a:lnTo>
                    <a:pt x="35" y="182"/>
                  </a:lnTo>
                  <a:lnTo>
                    <a:pt x="40" y="17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7" name="Freeform 218"/>
            <p:cNvSpPr>
              <a:spLocks/>
            </p:cNvSpPr>
            <p:nvPr/>
          </p:nvSpPr>
          <p:spPr bwMode="auto">
            <a:xfrm>
              <a:off x="5830888" y="4411663"/>
              <a:ext cx="23813" cy="25400"/>
            </a:xfrm>
            <a:custGeom>
              <a:avLst/>
              <a:gdLst>
                <a:gd name="T0" fmla="*/ 0 w 15"/>
                <a:gd name="T1" fmla="*/ 0 h 16"/>
                <a:gd name="T2" fmla="*/ 0 w 15"/>
                <a:gd name="T3" fmla="*/ 0 h 16"/>
                <a:gd name="T4" fmla="*/ 0 w 15"/>
                <a:gd name="T5" fmla="*/ 0 h 16"/>
                <a:gd name="T6" fmla="*/ 5 w 15"/>
                <a:gd name="T7" fmla="*/ 0 h 16"/>
                <a:gd name="T8" fmla="*/ 10 w 15"/>
                <a:gd name="T9" fmla="*/ 0 h 16"/>
                <a:gd name="T10" fmla="*/ 10 w 15"/>
                <a:gd name="T11" fmla="*/ 0 h 16"/>
                <a:gd name="T12" fmla="*/ 10 w 15"/>
                <a:gd name="T13" fmla="*/ 5 h 16"/>
                <a:gd name="T14" fmla="*/ 10 w 15"/>
                <a:gd name="T15" fmla="*/ 0 h 16"/>
                <a:gd name="T16" fmla="*/ 15 w 15"/>
                <a:gd name="T17" fmla="*/ 5 h 16"/>
                <a:gd name="T18" fmla="*/ 15 w 15"/>
                <a:gd name="T19" fmla="*/ 5 h 16"/>
                <a:gd name="T20" fmla="*/ 15 w 15"/>
                <a:gd name="T21" fmla="*/ 5 h 16"/>
                <a:gd name="T22" fmla="*/ 15 w 15"/>
                <a:gd name="T23" fmla="*/ 5 h 16"/>
                <a:gd name="T24" fmla="*/ 15 w 15"/>
                <a:gd name="T25" fmla="*/ 5 h 16"/>
                <a:gd name="T26" fmla="*/ 15 w 15"/>
                <a:gd name="T27" fmla="*/ 11 h 16"/>
                <a:gd name="T28" fmla="*/ 10 w 15"/>
                <a:gd name="T29" fmla="*/ 11 h 16"/>
                <a:gd name="T30" fmla="*/ 10 w 15"/>
                <a:gd name="T31" fmla="*/ 11 h 16"/>
                <a:gd name="T32" fmla="*/ 10 w 15"/>
                <a:gd name="T33" fmla="*/ 11 h 16"/>
                <a:gd name="T34" fmla="*/ 5 w 15"/>
                <a:gd name="T35" fmla="*/ 11 h 16"/>
                <a:gd name="T36" fmla="*/ 5 w 15"/>
                <a:gd name="T37" fmla="*/ 11 h 16"/>
                <a:gd name="T38" fmla="*/ 5 w 15"/>
                <a:gd name="T39" fmla="*/ 11 h 16"/>
                <a:gd name="T40" fmla="*/ 5 w 15"/>
                <a:gd name="T41" fmla="*/ 11 h 16"/>
                <a:gd name="T42" fmla="*/ 5 w 15"/>
                <a:gd name="T43" fmla="*/ 16 h 16"/>
                <a:gd name="T44" fmla="*/ 5 w 15"/>
                <a:gd name="T45" fmla="*/ 16 h 16"/>
                <a:gd name="T46" fmla="*/ 5 w 15"/>
                <a:gd name="T47" fmla="*/ 16 h 16"/>
                <a:gd name="T48" fmla="*/ 5 w 15"/>
                <a:gd name="T49" fmla="*/ 16 h 16"/>
                <a:gd name="T50" fmla="*/ 5 w 15"/>
                <a:gd name="T51" fmla="*/ 16 h 16"/>
                <a:gd name="T52" fmla="*/ 5 w 15"/>
                <a:gd name="T53" fmla="*/ 16 h 16"/>
                <a:gd name="T54" fmla="*/ 0 w 15"/>
                <a:gd name="T55" fmla="*/ 16 h 16"/>
                <a:gd name="T56" fmla="*/ 0 w 15"/>
                <a:gd name="T57" fmla="*/ 11 h 16"/>
                <a:gd name="T58" fmla="*/ 0 w 15"/>
                <a:gd name="T59" fmla="*/ 11 h 16"/>
                <a:gd name="T60" fmla="*/ 0 w 15"/>
                <a:gd name="T61" fmla="*/ 11 h 16"/>
                <a:gd name="T62" fmla="*/ 0 w 15"/>
                <a:gd name="T63" fmla="*/ 11 h 16"/>
                <a:gd name="T64" fmla="*/ 0 w 15"/>
                <a:gd name="T65" fmla="*/ 11 h 16"/>
                <a:gd name="T66" fmla="*/ 5 w 15"/>
                <a:gd name="T67" fmla="*/ 5 h 16"/>
                <a:gd name="T68" fmla="*/ 5 w 15"/>
                <a:gd name="T69" fmla="*/ 5 h 16"/>
                <a:gd name="T70" fmla="*/ 5 w 15"/>
                <a:gd name="T71" fmla="*/ 5 h 16"/>
                <a:gd name="T72" fmla="*/ 5 w 15"/>
                <a:gd name="T73" fmla="*/ 5 h 16"/>
                <a:gd name="T74" fmla="*/ 5 w 15"/>
                <a:gd name="T75" fmla="*/ 5 h 16"/>
                <a:gd name="T76" fmla="*/ 5 w 15"/>
                <a:gd name="T77" fmla="*/ 5 h 16"/>
                <a:gd name="T78" fmla="*/ 0 w 15"/>
                <a:gd name="T79" fmla="*/ 5 h 16"/>
                <a:gd name="T80" fmla="*/ 0 w 15"/>
                <a:gd name="T81" fmla="*/ 5 h 16"/>
                <a:gd name="T82" fmla="*/ 0 w 15"/>
                <a:gd name="T83" fmla="*/ 5 h 16"/>
                <a:gd name="T84" fmla="*/ 0 w 15"/>
                <a:gd name="T85" fmla="*/ 5 h 16"/>
                <a:gd name="T86" fmla="*/ 0 w 15"/>
                <a:gd name="T87" fmla="*/ 5 h 16"/>
                <a:gd name="T88" fmla="*/ 0 w 15"/>
                <a:gd name="T89" fmla="*/ 5 h 16"/>
                <a:gd name="T90" fmla="*/ 0 w 15"/>
                <a:gd name="T91" fmla="*/ 5 h 16"/>
                <a:gd name="T92" fmla="*/ 0 w 15"/>
                <a:gd name="T93" fmla="*/ 5 h 16"/>
                <a:gd name="T94" fmla="*/ 0 w 15"/>
                <a:gd name="T95" fmla="*/ 0 h 16"/>
                <a:gd name="T96" fmla="*/ 0 w 15"/>
                <a:gd name="T97" fmla="*/ 0 h 16"/>
                <a:gd name="T98" fmla="*/ 0 w 15"/>
                <a:gd name="T99" fmla="*/ 0 h 16"/>
                <a:gd name="T100" fmla="*/ 0 w 15"/>
                <a:gd name="T101" fmla="*/ 0 h 16"/>
                <a:gd name="T102" fmla="*/ 0 w 15"/>
                <a:gd name="T103" fmla="*/ 0 h 16"/>
                <a:gd name="T104" fmla="*/ 0 w 15"/>
                <a:gd name="T105" fmla="*/ 0 h 16"/>
                <a:gd name="T106" fmla="*/ 0 w 15"/>
                <a:gd name="T10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 h="16">
                  <a:moveTo>
                    <a:pt x="0" y="0"/>
                  </a:moveTo>
                  <a:lnTo>
                    <a:pt x="0" y="0"/>
                  </a:lnTo>
                  <a:lnTo>
                    <a:pt x="0" y="0"/>
                  </a:lnTo>
                  <a:lnTo>
                    <a:pt x="5" y="0"/>
                  </a:lnTo>
                  <a:lnTo>
                    <a:pt x="10" y="0"/>
                  </a:lnTo>
                  <a:lnTo>
                    <a:pt x="10" y="0"/>
                  </a:lnTo>
                  <a:lnTo>
                    <a:pt x="10" y="5"/>
                  </a:lnTo>
                  <a:lnTo>
                    <a:pt x="10" y="0"/>
                  </a:lnTo>
                  <a:lnTo>
                    <a:pt x="15" y="5"/>
                  </a:lnTo>
                  <a:lnTo>
                    <a:pt x="15" y="5"/>
                  </a:lnTo>
                  <a:lnTo>
                    <a:pt x="15" y="5"/>
                  </a:lnTo>
                  <a:lnTo>
                    <a:pt x="15" y="5"/>
                  </a:lnTo>
                  <a:lnTo>
                    <a:pt x="15" y="5"/>
                  </a:lnTo>
                  <a:lnTo>
                    <a:pt x="15" y="11"/>
                  </a:lnTo>
                  <a:lnTo>
                    <a:pt x="10" y="11"/>
                  </a:lnTo>
                  <a:lnTo>
                    <a:pt x="10" y="11"/>
                  </a:lnTo>
                  <a:lnTo>
                    <a:pt x="10" y="11"/>
                  </a:lnTo>
                  <a:lnTo>
                    <a:pt x="5" y="11"/>
                  </a:lnTo>
                  <a:lnTo>
                    <a:pt x="5" y="11"/>
                  </a:lnTo>
                  <a:lnTo>
                    <a:pt x="5" y="11"/>
                  </a:lnTo>
                  <a:lnTo>
                    <a:pt x="5" y="11"/>
                  </a:lnTo>
                  <a:lnTo>
                    <a:pt x="5" y="16"/>
                  </a:lnTo>
                  <a:lnTo>
                    <a:pt x="5" y="16"/>
                  </a:lnTo>
                  <a:lnTo>
                    <a:pt x="5" y="16"/>
                  </a:lnTo>
                  <a:lnTo>
                    <a:pt x="5" y="16"/>
                  </a:lnTo>
                  <a:lnTo>
                    <a:pt x="5" y="16"/>
                  </a:lnTo>
                  <a:lnTo>
                    <a:pt x="5" y="16"/>
                  </a:lnTo>
                  <a:lnTo>
                    <a:pt x="0" y="16"/>
                  </a:lnTo>
                  <a:lnTo>
                    <a:pt x="0" y="11"/>
                  </a:lnTo>
                  <a:lnTo>
                    <a:pt x="0" y="11"/>
                  </a:lnTo>
                  <a:lnTo>
                    <a:pt x="0" y="11"/>
                  </a:lnTo>
                  <a:lnTo>
                    <a:pt x="0" y="11"/>
                  </a:lnTo>
                  <a:lnTo>
                    <a:pt x="0" y="11"/>
                  </a:lnTo>
                  <a:lnTo>
                    <a:pt x="5" y="5"/>
                  </a:lnTo>
                  <a:lnTo>
                    <a:pt x="5" y="5"/>
                  </a:lnTo>
                  <a:lnTo>
                    <a:pt x="5" y="5"/>
                  </a:lnTo>
                  <a:lnTo>
                    <a:pt x="5" y="5"/>
                  </a:lnTo>
                  <a:lnTo>
                    <a:pt x="5" y="5"/>
                  </a:lnTo>
                  <a:lnTo>
                    <a:pt x="5" y="5"/>
                  </a:lnTo>
                  <a:lnTo>
                    <a:pt x="0" y="5"/>
                  </a:lnTo>
                  <a:lnTo>
                    <a:pt x="0" y="5"/>
                  </a:lnTo>
                  <a:lnTo>
                    <a:pt x="0" y="5"/>
                  </a:lnTo>
                  <a:lnTo>
                    <a:pt x="0" y="5"/>
                  </a:lnTo>
                  <a:lnTo>
                    <a:pt x="0" y="5"/>
                  </a:lnTo>
                  <a:lnTo>
                    <a:pt x="0" y="5"/>
                  </a:lnTo>
                  <a:lnTo>
                    <a:pt x="0" y="5"/>
                  </a:lnTo>
                  <a:lnTo>
                    <a:pt x="0" y="5"/>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8" name="Freeform 219"/>
            <p:cNvSpPr>
              <a:spLocks/>
            </p:cNvSpPr>
            <p:nvPr/>
          </p:nvSpPr>
          <p:spPr bwMode="auto">
            <a:xfrm>
              <a:off x="5805488" y="4395788"/>
              <a:ext cx="41275" cy="15875"/>
            </a:xfrm>
            <a:custGeom>
              <a:avLst/>
              <a:gdLst>
                <a:gd name="T0" fmla="*/ 5 w 26"/>
                <a:gd name="T1" fmla="*/ 10 h 10"/>
                <a:gd name="T2" fmla="*/ 5 w 26"/>
                <a:gd name="T3" fmla="*/ 10 h 10"/>
                <a:gd name="T4" fmla="*/ 5 w 26"/>
                <a:gd name="T5" fmla="*/ 10 h 10"/>
                <a:gd name="T6" fmla="*/ 0 w 26"/>
                <a:gd name="T7" fmla="*/ 10 h 10"/>
                <a:gd name="T8" fmla="*/ 0 w 26"/>
                <a:gd name="T9" fmla="*/ 5 h 10"/>
                <a:gd name="T10" fmla="*/ 0 w 26"/>
                <a:gd name="T11" fmla="*/ 5 h 10"/>
                <a:gd name="T12" fmla="*/ 0 w 26"/>
                <a:gd name="T13" fmla="*/ 5 h 10"/>
                <a:gd name="T14" fmla="*/ 5 w 26"/>
                <a:gd name="T15" fmla="*/ 5 h 10"/>
                <a:gd name="T16" fmla="*/ 5 w 26"/>
                <a:gd name="T17" fmla="*/ 5 h 10"/>
                <a:gd name="T18" fmla="*/ 5 w 26"/>
                <a:gd name="T19" fmla="*/ 5 h 10"/>
                <a:gd name="T20" fmla="*/ 5 w 26"/>
                <a:gd name="T21" fmla="*/ 5 h 10"/>
                <a:gd name="T22" fmla="*/ 5 w 26"/>
                <a:gd name="T23" fmla="*/ 5 h 10"/>
                <a:gd name="T24" fmla="*/ 5 w 26"/>
                <a:gd name="T25" fmla="*/ 0 h 10"/>
                <a:gd name="T26" fmla="*/ 5 w 26"/>
                <a:gd name="T27" fmla="*/ 0 h 10"/>
                <a:gd name="T28" fmla="*/ 5 w 26"/>
                <a:gd name="T29" fmla="*/ 0 h 10"/>
                <a:gd name="T30" fmla="*/ 5 w 26"/>
                <a:gd name="T31" fmla="*/ 0 h 10"/>
                <a:gd name="T32" fmla="*/ 5 w 26"/>
                <a:gd name="T33" fmla="*/ 0 h 10"/>
                <a:gd name="T34" fmla="*/ 5 w 26"/>
                <a:gd name="T35" fmla="*/ 0 h 10"/>
                <a:gd name="T36" fmla="*/ 5 w 26"/>
                <a:gd name="T37" fmla="*/ 0 h 10"/>
                <a:gd name="T38" fmla="*/ 5 w 26"/>
                <a:gd name="T39" fmla="*/ 0 h 10"/>
                <a:gd name="T40" fmla="*/ 5 w 26"/>
                <a:gd name="T41" fmla="*/ 0 h 10"/>
                <a:gd name="T42" fmla="*/ 5 w 26"/>
                <a:gd name="T43" fmla="*/ 0 h 10"/>
                <a:gd name="T44" fmla="*/ 5 w 26"/>
                <a:gd name="T45" fmla="*/ 0 h 10"/>
                <a:gd name="T46" fmla="*/ 5 w 26"/>
                <a:gd name="T47" fmla="*/ 0 h 10"/>
                <a:gd name="T48" fmla="*/ 5 w 26"/>
                <a:gd name="T49" fmla="*/ 0 h 10"/>
                <a:gd name="T50" fmla="*/ 5 w 26"/>
                <a:gd name="T51" fmla="*/ 0 h 10"/>
                <a:gd name="T52" fmla="*/ 5 w 26"/>
                <a:gd name="T53" fmla="*/ 0 h 10"/>
                <a:gd name="T54" fmla="*/ 5 w 26"/>
                <a:gd name="T55" fmla="*/ 0 h 10"/>
                <a:gd name="T56" fmla="*/ 5 w 26"/>
                <a:gd name="T57" fmla="*/ 0 h 10"/>
                <a:gd name="T58" fmla="*/ 5 w 26"/>
                <a:gd name="T59" fmla="*/ 0 h 10"/>
                <a:gd name="T60" fmla="*/ 5 w 26"/>
                <a:gd name="T61" fmla="*/ 0 h 10"/>
                <a:gd name="T62" fmla="*/ 5 w 26"/>
                <a:gd name="T63" fmla="*/ 0 h 10"/>
                <a:gd name="T64" fmla="*/ 10 w 26"/>
                <a:gd name="T65" fmla="*/ 0 h 10"/>
                <a:gd name="T66" fmla="*/ 26 w 26"/>
                <a:gd name="T67" fmla="*/ 0 h 10"/>
                <a:gd name="T68" fmla="*/ 26 w 26"/>
                <a:gd name="T69" fmla="*/ 0 h 10"/>
                <a:gd name="T70" fmla="*/ 26 w 26"/>
                <a:gd name="T71" fmla="*/ 0 h 10"/>
                <a:gd name="T72" fmla="*/ 26 w 26"/>
                <a:gd name="T73" fmla="*/ 0 h 10"/>
                <a:gd name="T74" fmla="*/ 26 w 26"/>
                <a:gd name="T75" fmla="*/ 5 h 10"/>
                <a:gd name="T76" fmla="*/ 26 w 26"/>
                <a:gd name="T77" fmla="*/ 5 h 10"/>
                <a:gd name="T78" fmla="*/ 26 w 26"/>
                <a:gd name="T79" fmla="*/ 5 h 10"/>
                <a:gd name="T80" fmla="*/ 26 w 26"/>
                <a:gd name="T81" fmla="*/ 5 h 10"/>
                <a:gd name="T82" fmla="*/ 26 w 26"/>
                <a:gd name="T83" fmla="*/ 5 h 10"/>
                <a:gd name="T84" fmla="*/ 26 w 26"/>
                <a:gd name="T85" fmla="*/ 5 h 10"/>
                <a:gd name="T86" fmla="*/ 26 w 26"/>
                <a:gd name="T87" fmla="*/ 5 h 10"/>
                <a:gd name="T88" fmla="*/ 26 w 26"/>
                <a:gd name="T89" fmla="*/ 5 h 10"/>
                <a:gd name="T90" fmla="*/ 26 w 26"/>
                <a:gd name="T91" fmla="*/ 5 h 10"/>
                <a:gd name="T92" fmla="*/ 26 w 26"/>
                <a:gd name="T93" fmla="*/ 5 h 10"/>
                <a:gd name="T94" fmla="*/ 26 w 26"/>
                <a:gd name="T95" fmla="*/ 5 h 10"/>
                <a:gd name="T96" fmla="*/ 26 w 26"/>
                <a:gd name="T97" fmla="*/ 5 h 10"/>
                <a:gd name="T98" fmla="*/ 21 w 26"/>
                <a:gd name="T99" fmla="*/ 10 h 10"/>
                <a:gd name="T100" fmla="*/ 16 w 26"/>
                <a:gd name="T101" fmla="*/ 10 h 10"/>
                <a:gd name="T102" fmla="*/ 16 w 26"/>
                <a:gd name="T103" fmla="*/ 10 h 10"/>
                <a:gd name="T104" fmla="*/ 16 w 26"/>
                <a:gd name="T105" fmla="*/ 10 h 10"/>
                <a:gd name="T106" fmla="*/ 16 w 26"/>
                <a:gd name="T107" fmla="*/ 10 h 10"/>
                <a:gd name="T108" fmla="*/ 16 w 26"/>
                <a:gd name="T109" fmla="*/ 10 h 10"/>
                <a:gd name="T110" fmla="*/ 16 w 26"/>
                <a:gd name="T111" fmla="*/ 10 h 10"/>
                <a:gd name="T112" fmla="*/ 16 w 26"/>
                <a:gd name="T113" fmla="*/ 10 h 10"/>
                <a:gd name="T114" fmla="*/ 10 w 26"/>
                <a:gd name="T115" fmla="*/ 10 h 10"/>
                <a:gd name="T116" fmla="*/ 10 w 26"/>
                <a:gd name="T117" fmla="*/ 10 h 10"/>
                <a:gd name="T118" fmla="*/ 10 w 26"/>
                <a:gd name="T119" fmla="*/ 10 h 10"/>
                <a:gd name="T120" fmla="*/ 10 w 26"/>
                <a:gd name="T121" fmla="*/ 10 h 10"/>
                <a:gd name="T122" fmla="*/ 10 w 26"/>
                <a:gd name="T123" fmla="*/ 10 h 10"/>
                <a:gd name="T124" fmla="*/ 5 w 26"/>
                <a:gd name="T1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10">
                  <a:moveTo>
                    <a:pt x="5" y="10"/>
                  </a:moveTo>
                  <a:lnTo>
                    <a:pt x="5" y="10"/>
                  </a:lnTo>
                  <a:lnTo>
                    <a:pt x="5" y="10"/>
                  </a:lnTo>
                  <a:lnTo>
                    <a:pt x="0" y="10"/>
                  </a:lnTo>
                  <a:lnTo>
                    <a:pt x="0" y="5"/>
                  </a:lnTo>
                  <a:lnTo>
                    <a:pt x="0" y="5"/>
                  </a:lnTo>
                  <a:lnTo>
                    <a:pt x="0" y="5"/>
                  </a:lnTo>
                  <a:lnTo>
                    <a:pt x="5" y="5"/>
                  </a:lnTo>
                  <a:lnTo>
                    <a:pt x="5" y="5"/>
                  </a:lnTo>
                  <a:lnTo>
                    <a:pt x="5" y="5"/>
                  </a:lnTo>
                  <a:lnTo>
                    <a:pt x="5" y="5"/>
                  </a:lnTo>
                  <a:lnTo>
                    <a:pt x="5" y="5"/>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10" y="0"/>
                  </a:lnTo>
                  <a:lnTo>
                    <a:pt x="26" y="0"/>
                  </a:lnTo>
                  <a:lnTo>
                    <a:pt x="26" y="0"/>
                  </a:lnTo>
                  <a:lnTo>
                    <a:pt x="26" y="0"/>
                  </a:lnTo>
                  <a:lnTo>
                    <a:pt x="26" y="0"/>
                  </a:lnTo>
                  <a:lnTo>
                    <a:pt x="26" y="5"/>
                  </a:lnTo>
                  <a:lnTo>
                    <a:pt x="26" y="5"/>
                  </a:lnTo>
                  <a:lnTo>
                    <a:pt x="26" y="5"/>
                  </a:lnTo>
                  <a:lnTo>
                    <a:pt x="26" y="5"/>
                  </a:lnTo>
                  <a:lnTo>
                    <a:pt x="26" y="5"/>
                  </a:lnTo>
                  <a:lnTo>
                    <a:pt x="26" y="5"/>
                  </a:lnTo>
                  <a:lnTo>
                    <a:pt x="26" y="5"/>
                  </a:lnTo>
                  <a:lnTo>
                    <a:pt x="26" y="5"/>
                  </a:lnTo>
                  <a:lnTo>
                    <a:pt x="26" y="5"/>
                  </a:lnTo>
                  <a:lnTo>
                    <a:pt x="26" y="5"/>
                  </a:lnTo>
                  <a:lnTo>
                    <a:pt x="26" y="5"/>
                  </a:lnTo>
                  <a:lnTo>
                    <a:pt x="26" y="5"/>
                  </a:lnTo>
                  <a:lnTo>
                    <a:pt x="21" y="10"/>
                  </a:lnTo>
                  <a:lnTo>
                    <a:pt x="16" y="10"/>
                  </a:lnTo>
                  <a:lnTo>
                    <a:pt x="16" y="10"/>
                  </a:lnTo>
                  <a:lnTo>
                    <a:pt x="16" y="10"/>
                  </a:lnTo>
                  <a:lnTo>
                    <a:pt x="16" y="10"/>
                  </a:lnTo>
                  <a:lnTo>
                    <a:pt x="16" y="10"/>
                  </a:lnTo>
                  <a:lnTo>
                    <a:pt x="16" y="10"/>
                  </a:lnTo>
                  <a:lnTo>
                    <a:pt x="16" y="10"/>
                  </a:lnTo>
                  <a:lnTo>
                    <a:pt x="10" y="10"/>
                  </a:lnTo>
                  <a:lnTo>
                    <a:pt x="10" y="10"/>
                  </a:lnTo>
                  <a:lnTo>
                    <a:pt x="10" y="10"/>
                  </a:lnTo>
                  <a:lnTo>
                    <a:pt x="10" y="10"/>
                  </a:lnTo>
                  <a:lnTo>
                    <a:pt x="10" y="10"/>
                  </a:lnTo>
                  <a:lnTo>
                    <a:pt x="5"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9" name="Freeform 220"/>
            <p:cNvSpPr>
              <a:spLocks/>
            </p:cNvSpPr>
            <p:nvPr/>
          </p:nvSpPr>
          <p:spPr bwMode="auto">
            <a:xfrm>
              <a:off x="5734051" y="4379913"/>
              <a:ext cx="39688" cy="39688"/>
            </a:xfrm>
            <a:custGeom>
              <a:avLst/>
              <a:gdLst>
                <a:gd name="T0" fmla="*/ 5 w 25"/>
                <a:gd name="T1" fmla="*/ 15 h 25"/>
                <a:gd name="T2" fmla="*/ 5 w 25"/>
                <a:gd name="T3" fmla="*/ 15 h 25"/>
                <a:gd name="T4" fmla="*/ 5 w 25"/>
                <a:gd name="T5" fmla="*/ 15 h 25"/>
                <a:gd name="T6" fmla="*/ 0 w 25"/>
                <a:gd name="T7" fmla="*/ 5 h 25"/>
                <a:gd name="T8" fmla="*/ 5 w 25"/>
                <a:gd name="T9" fmla="*/ 5 h 25"/>
                <a:gd name="T10" fmla="*/ 15 w 25"/>
                <a:gd name="T11" fmla="*/ 0 h 25"/>
                <a:gd name="T12" fmla="*/ 20 w 25"/>
                <a:gd name="T13" fmla="*/ 0 h 25"/>
                <a:gd name="T14" fmla="*/ 20 w 25"/>
                <a:gd name="T15" fmla="*/ 0 h 25"/>
                <a:gd name="T16" fmla="*/ 25 w 25"/>
                <a:gd name="T17" fmla="*/ 10 h 25"/>
                <a:gd name="T18" fmla="*/ 25 w 25"/>
                <a:gd name="T19" fmla="*/ 15 h 25"/>
                <a:gd name="T20" fmla="*/ 25 w 25"/>
                <a:gd name="T21" fmla="*/ 15 h 25"/>
                <a:gd name="T22" fmla="*/ 25 w 25"/>
                <a:gd name="T23" fmla="*/ 15 h 25"/>
                <a:gd name="T24" fmla="*/ 25 w 25"/>
                <a:gd name="T25" fmla="*/ 15 h 25"/>
                <a:gd name="T26" fmla="*/ 25 w 25"/>
                <a:gd name="T27" fmla="*/ 15 h 25"/>
                <a:gd name="T28" fmla="*/ 25 w 25"/>
                <a:gd name="T29" fmla="*/ 15 h 25"/>
                <a:gd name="T30" fmla="*/ 25 w 25"/>
                <a:gd name="T31" fmla="*/ 15 h 25"/>
                <a:gd name="T32" fmla="*/ 25 w 25"/>
                <a:gd name="T33" fmla="*/ 15 h 25"/>
                <a:gd name="T34" fmla="*/ 25 w 25"/>
                <a:gd name="T35" fmla="*/ 15 h 25"/>
                <a:gd name="T36" fmla="*/ 25 w 25"/>
                <a:gd name="T37" fmla="*/ 15 h 25"/>
                <a:gd name="T38" fmla="*/ 20 w 25"/>
                <a:gd name="T39" fmla="*/ 20 h 25"/>
                <a:gd name="T40" fmla="*/ 20 w 25"/>
                <a:gd name="T41" fmla="*/ 20 h 25"/>
                <a:gd name="T42" fmla="*/ 20 w 25"/>
                <a:gd name="T43" fmla="*/ 20 h 25"/>
                <a:gd name="T44" fmla="*/ 20 w 25"/>
                <a:gd name="T45" fmla="*/ 20 h 25"/>
                <a:gd name="T46" fmla="*/ 20 w 25"/>
                <a:gd name="T47" fmla="*/ 20 h 25"/>
                <a:gd name="T48" fmla="*/ 20 w 25"/>
                <a:gd name="T49" fmla="*/ 20 h 25"/>
                <a:gd name="T50" fmla="*/ 20 w 25"/>
                <a:gd name="T51" fmla="*/ 20 h 25"/>
                <a:gd name="T52" fmla="*/ 20 w 25"/>
                <a:gd name="T53" fmla="*/ 20 h 25"/>
                <a:gd name="T54" fmla="*/ 20 w 25"/>
                <a:gd name="T55" fmla="*/ 20 h 25"/>
                <a:gd name="T56" fmla="*/ 15 w 25"/>
                <a:gd name="T57" fmla="*/ 20 h 25"/>
                <a:gd name="T58" fmla="*/ 15 w 25"/>
                <a:gd name="T59" fmla="*/ 20 h 25"/>
                <a:gd name="T60" fmla="*/ 15 w 25"/>
                <a:gd name="T61" fmla="*/ 20 h 25"/>
                <a:gd name="T62" fmla="*/ 15 w 25"/>
                <a:gd name="T63" fmla="*/ 25 h 25"/>
                <a:gd name="T64" fmla="*/ 15 w 25"/>
                <a:gd name="T65" fmla="*/ 25 h 25"/>
                <a:gd name="T66" fmla="*/ 15 w 25"/>
                <a:gd name="T67" fmla="*/ 25 h 25"/>
                <a:gd name="T68" fmla="*/ 10 w 25"/>
                <a:gd name="T69" fmla="*/ 25 h 25"/>
                <a:gd name="T70" fmla="*/ 10 w 25"/>
                <a:gd name="T71" fmla="*/ 25 h 25"/>
                <a:gd name="T72" fmla="*/ 5 w 25"/>
                <a:gd name="T73" fmla="*/ 15 h 25"/>
                <a:gd name="T74" fmla="*/ 5 w 25"/>
                <a:gd name="T75" fmla="*/ 15 h 25"/>
                <a:gd name="T76" fmla="*/ 5 w 25"/>
                <a:gd name="T77" fmla="*/ 15 h 25"/>
                <a:gd name="T78" fmla="*/ 5 w 25"/>
                <a:gd name="T79" fmla="*/ 15 h 25"/>
                <a:gd name="T80" fmla="*/ 5 w 25"/>
                <a:gd name="T81" fmla="*/ 15 h 25"/>
                <a:gd name="T82" fmla="*/ 5 w 25"/>
                <a:gd name="T8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 h="25">
                  <a:moveTo>
                    <a:pt x="5" y="15"/>
                  </a:moveTo>
                  <a:lnTo>
                    <a:pt x="5" y="15"/>
                  </a:lnTo>
                  <a:lnTo>
                    <a:pt x="5" y="15"/>
                  </a:lnTo>
                  <a:lnTo>
                    <a:pt x="0" y="5"/>
                  </a:lnTo>
                  <a:lnTo>
                    <a:pt x="5" y="5"/>
                  </a:lnTo>
                  <a:lnTo>
                    <a:pt x="15" y="0"/>
                  </a:lnTo>
                  <a:lnTo>
                    <a:pt x="20" y="0"/>
                  </a:lnTo>
                  <a:lnTo>
                    <a:pt x="20" y="0"/>
                  </a:lnTo>
                  <a:lnTo>
                    <a:pt x="25" y="10"/>
                  </a:lnTo>
                  <a:lnTo>
                    <a:pt x="25" y="15"/>
                  </a:lnTo>
                  <a:lnTo>
                    <a:pt x="25" y="15"/>
                  </a:lnTo>
                  <a:lnTo>
                    <a:pt x="25" y="15"/>
                  </a:lnTo>
                  <a:lnTo>
                    <a:pt x="25" y="15"/>
                  </a:lnTo>
                  <a:lnTo>
                    <a:pt x="25" y="15"/>
                  </a:lnTo>
                  <a:lnTo>
                    <a:pt x="25" y="15"/>
                  </a:lnTo>
                  <a:lnTo>
                    <a:pt x="25" y="15"/>
                  </a:lnTo>
                  <a:lnTo>
                    <a:pt x="25" y="15"/>
                  </a:lnTo>
                  <a:lnTo>
                    <a:pt x="25" y="15"/>
                  </a:lnTo>
                  <a:lnTo>
                    <a:pt x="25" y="15"/>
                  </a:lnTo>
                  <a:lnTo>
                    <a:pt x="20" y="20"/>
                  </a:lnTo>
                  <a:lnTo>
                    <a:pt x="20" y="20"/>
                  </a:lnTo>
                  <a:lnTo>
                    <a:pt x="20" y="20"/>
                  </a:lnTo>
                  <a:lnTo>
                    <a:pt x="20" y="20"/>
                  </a:lnTo>
                  <a:lnTo>
                    <a:pt x="20" y="20"/>
                  </a:lnTo>
                  <a:lnTo>
                    <a:pt x="20" y="20"/>
                  </a:lnTo>
                  <a:lnTo>
                    <a:pt x="20" y="20"/>
                  </a:lnTo>
                  <a:lnTo>
                    <a:pt x="20" y="20"/>
                  </a:lnTo>
                  <a:lnTo>
                    <a:pt x="20" y="20"/>
                  </a:lnTo>
                  <a:lnTo>
                    <a:pt x="15" y="20"/>
                  </a:lnTo>
                  <a:lnTo>
                    <a:pt x="15" y="20"/>
                  </a:lnTo>
                  <a:lnTo>
                    <a:pt x="15" y="20"/>
                  </a:lnTo>
                  <a:lnTo>
                    <a:pt x="15" y="25"/>
                  </a:lnTo>
                  <a:lnTo>
                    <a:pt x="15" y="25"/>
                  </a:lnTo>
                  <a:lnTo>
                    <a:pt x="15" y="25"/>
                  </a:lnTo>
                  <a:lnTo>
                    <a:pt x="10" y="25"/>
                  </a:lnTo>
                  <a:lnTo>
                    <a:pt x="10" y="25"/>
                  </a:lnTo>
                  <a:lnTo>
                    <a:pt x="5" y="15"/>
                  </a:lnTo>
                  <a:lnTo>
                    <a:pt x="5" y="15"/>
                  </a:lnTo>
                  <a:lnTo>
                    <a:pt x="5" y="15"/>
                  </a:lnTo>
                  <a:lnTo>
                    <a:pt x="5" y="15"/>
                  </a:lnTo>
                  <a:lnTo>
                    <a:pt x="5" y="15"/>
                  </a:lnTo>
                  <a:lnTo>
                    <a:pt x="5"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0" name="Freeform 221"/>
            <p:cNvSpPr>
              <a:spLocks/>
            </p:cNvSpPr>
            <p:nvPr/>
          </p:nvSpPr>
          <p:spPr bwMode="auto">
            <a:xfrm>
              <a:off x="5813426" y="4445000"/>
              <a:ext cx="25400" cy="47625"/>
            </a:xfrm>
            <a:custGeom>
              <a:avLst/>
              <a:gdLst>
                <a:gd name="T0" fmla="*/ 11 w 16"/>
                <a:gd name="T1" fmla="*/ 20 h 30"/>
                <a:gd name="T2" fmla="*/ 16 w 16"/>
                <a:gd name="T3" fmla="*/ 25 h 30"/>
                <a:gd name="T4" fmla="*/ 16 w 16"/>
                <a:gd name="T5" fmla="*/ 25 h 30"/>
                <a:gd name="T6" fmla="*/ 16 w 16"/>
                <a:gd name="T7" fmla="*/ 25 h 30"/>
                <a:gd name="T8" fmla="*/ 16 w 16"/>
                <a:gd name="T9" fmla="*/ 25 h 30"/>
                <a:gd name="T10" fmla="*/ 16 w 16"/>
                <a:gd name="T11" fmla="*/ 25 h 30"/>
                <a:gd name="T12" fmla="*/ 16 w 16"/>
                <a:gd name="T13" fmla="*/ 25 h 30"/>
                <a:gd name="T14" fmla="*/ 11 w 16"/>
                <a:gd name="T15" fmla="*/ 25 h 30"/>
                <a:gd name="T16" fmla="*/ 5 w 16"/>
                <a:gd name="T17" fmla="*/ 30 h 30"/>
                <a:gd name="T18" fmla="*/ 0 w 16"/>
                <a:gd name="T19" fmla="*/ 25 h 30"/>
                <a:gd name="T20" fmla="*/ 0 w 16"/>
                <a:gd name="T21" fmla="*/ 25 h 30"/>
                <a:gd name="T22" fmla="*/ 0 w 16"/>
                <a:gd name="T23" fmla="*/ 25 h 30"/>
                <a:gd name="T24" fmla="*/ 0 w 16"/>
                <a:gd name="T25" fmla="*/ 15 h 30"/>
                <a:gd name="T26" fmla="*/ 0 w 16"/>
                <a:gd name="T27" fmla="*/ 15 h 30"/>
                <a:gd name="T28" fmla="*/ 0 w 16"/>
                <a:gd name="T29" fmla="*/ 15 h 30"/>
                <a:gd name="T30" fmla="*/ 0 w 16"/>
                <a:gd name="T31" fmla="*/ 15 h 30"/>
                <a:gd name="T32" fmla="*/ 0 w 16"/>
                <a:gd name="T33" fmla="*/ 15 h 30"/>
                <a:gd name="T34" fmla="*/ 0 w 16"/>
                <a:gd name="T35" fmla="*/ 10 h 30"/>
                <a:gd name="T36" fmla="*/ 5 w 16"/>
                <a:gd name="T37" fmla="*/ 10 h 30"/>
                <a:gd name="T38" fmla="*/ 5 w 16"/>
                <a:gd name="T39" fmla="*/ 5 h 30"/>
                <a:gd name="T40" fmla="*/ 5 w 16"/>
                <a:gd name="T41" fmla="*/ 0 h 30"/>
                <a:gd name="T42" fmla="*/ 11 w 16"/>
                <a:gd name="T43" fmla="*/ 0 h 30"/>
                <a:gd name="T44" fmla="*/ 11 w 16"/>
                <a:gd name="T45" fmla="*/ 0 h 30"/>
                <a:gd name="T46" fmla="*/ 11 w 16"/>
                <a:gd name="T47" fmla="*/ 0 h 30"/>
                <a:gd name="T48" fmla="*/ 11 w 16"/>
                <a:gd name="T49" fmla="*/ 5 h 30"/>
                <a:gd name="T50" fmla="*/ 11 w 16"/>
                <a:gd name="T51" fmla="*/ 5 h 30"/>
                <a:gd name="T52" fmla="*/ 11 w 16"/>
                <a:gd name="T53" fmla="*/ 5 h 30"/>
                <a:gd name="T54" fmla="*/ 11 w 16"/>
                <a:gd name="T55" fmla="*/ 10 h 30"/>
                <a:gd name="T56" fmla="*/ 11 w 16"/>
                <a:gd name="T57" fmla="*/ 10 h 30"/>
                <a:gd name="T58" fmla="*/ 11 w 16"/>
                <a:gd name="T59" fmla="*/ 15 h 30"/>
                <a:gd name="T60" fmla="*/ 11 w 16"/>
                <a:gd name="T61" fmla="*/ 15 h 30"/>
                <a:gd name="T62" fmla="*/ 11 w 16"/>
                <a:gd name="T63" fmla="*/ 15 h 30"/>
                <a:gd name="T64" fmla="*/ 11 w 16"/>
                <a:gd name="T65" fmla="*/ 15 h 30"/>
                <a:gd name="T66" fmla="*/ 11 w 16"/>
                <a:gd name="T67"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30">
                  <a:moveTo>
                    <a:pt x="11" y="20"/>
                  </a:moveTo>
                  <a:lnTo>
                    <a:pt x="11" y="20"/>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1" y="25"/>
                  </a:lnTo>
                  <a:lnTo>
                    <a:pt x="5" y="25"/>
                  </a:lnTo>
                  <a:lnTo>
                    <a:pt x="5" y="30"/>
                  </a:lnTo>
                  <a:lnTo>
                    <a:pt x="0" y="25"/>
                  </a:lnTo>
                  <a:lnTo>
                    <a:pt x="0" y="25"/>
                  </a:lnTo>
                  <a:lnTo>
                    <a:pt x="0" y="25"/>
                  </a:lnTo>
                  <a:lnTo>
                    <a:pt x="0" y="25"/>
                  </a:lnTo>
                  <a:lnTo>
                    <a:pt x="0" y="25"/>
                  </a:lnTo>
                  <a:lnTo>
                    <a:pt x="0" y="25"/>
                  </a:lnTo>
                  <a:lnTo>
                    <a:pt x="0" y="25"/>
                  </a:lnTo>
                  <a:lnTo>
                    <a:pt x="0" y="15"/>
                  </a:lnTo>
                  <a:lnTo>
                    <a:pt x="0" y="15"/>
                  </a:lnTo>
                  <a:lnTo>
                    <a:pt x="0" y="15"/>
                  </a:lnTo>
                  <a:lnTo>
                    <a:pt x="0" y="15"/>
                  </a:lnTo>
                  <a:lnTo>
                    <a:pt x="0" y="15"/>
                  </a:lnTo>
                  <a:lnTo>
                    <a:pt x="0" y="15"/>
                  </a:lnTo>
                  <a:lnTo>
                    <a:pt x="0" y="15"/>
                  </a:lnTo>
                  <a:lnTo>
                    <a:pt x="0" y="15"/>
                  </a:lnTo>
                  <a:lnTo>
                    <a:pt x="0" y="15"/>
                  </a:lnTo>
                  <a:lnTo>
                    <a:pt x="0" y="15"/>
                  </a:lnTo>
                  <a:lnTo>
                    <a:pt x="0" y="10"/>
                  </a:lnTo>
                  <a:lnTo>
                    <a:pt x="5" y="10"/>
                  </a:lnTo>
                  <a:lnTo>
                    <a:pt x="5" y="10"/>
                  </a:lnTo>
                  <a:lnTo>
                    <a:pt x="5" y="10"/>
                  </a:lnTo>
                  <a:lnTo>
                    <a:pt x="5" y="5"/>
                  </a:lnTo>
                  <a:lnTo>
                    <a:pt x="5" y="5"/>
                  </a:lnTo>
                  <a:lnTo>
                    <a:pt x="5" y="0"/>
                  </a:lnTo>
                  <a:lnTo>
                    <a:pt x="5" y="0"/>
                  </a:lnTo>
                  <a:lnTo>
                    <a:pt x="11" y="0"/>
                  </a:lnTo>
                  <a:lnTo>
                    <a:pt x="11" y="0"/>
                  </a:lnTo>
                  <a:lnTo>
                    <a:pt x="11" y="0"/>
                  </a:lnTo>
                  <a:lnTo>
                    <a:pt x="11" y="0"/>
                  </a:lnTo>
                  <a:lnTo>
                    <a:pt x="11" y="0"/>
                  </a:lnTo>
                  <a:lnTo>
                    <a:pt x="11" y="5"/>
                  </a:lnTo>
                  <a:lnTo>
                    <a:pt x="11" y="5"/>
                  </a:lnTo>
                  <a:lnTo>
                    <a:pt x="11" y="5"/>
                  </a:lnTo>
                  <a:lnTo>
                    <a:pt x="11" y="5"/>
                  </a:lnTo>
                  <a:lnTo>
                    <a:pt x="11" y="5"/>
                  </a:lnTo>
                  <a:lnTo>
                    <a:pt x="11" y="5"/>
                  </a:lnTo>
                  <a:lnTo>
                    <a:pt x="11" y="5"/>
                  </a:lnTo>
                  <a:lnTo>
                    <a:pt x="11" y="10"/>
                  </a:lnTo>
                  <a:lnTo>
                    <a:pt x="11" y="10"/>
                  </a:lnTo>
                  <a:lnTo>
                    <a:pt x="11" y="10"/>
                  </a:lnTo>
                  <a:lnTo>
                    <a:pt x="11" y="10"/>
                  </a:lnTo>
                  <a:lnTo>
                    <a:pt x="11" y="15"/>
                  </a:lnTo>
                  <a:lnTo>
                    <a:pt x="11" y="15"/>
                  </a:lnTo>
                  <a:lnTo>
                    <a:pt x="11" y="15"/>
                  </a:lnTo>
                  <a:lnTo>
                    <a:pt x="11" y="15"/>
                  </a:lnTo>
                  <a:lnTo>
                    <a:pt x="11" y="15"/>
                  </a:lnTo>
                  <a:lnTo>
                    <a:pt x="11" y="15"/>
                  </a:lnTo>
                  <a:lnTo>
                    <a:pt x="11" y="15"/>
                  </a:lnTo>
                  <a:lnTo>
                    <a:pt x="11" y="20"/>
                  </a:lnTo>
                  <a:lnTo>
                    <a:pt x="11"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1" name="Freeform 222"/>
            <p:cNvSpPr>
              <a:spLocks/>
            </p:cNvSpPr>
            <p:nvPr/>
          </p:nvSpPr>
          <p:spPr bwMode="auto">
            <a:xfrm>
              <a:off x="5838826" y="4452938"/>
              <a:ext cx="31750" cy="31750"/>
            </a:xfrm>
            <a:custGeom>
              <a:avLst/>
              <a:gdLst>
                <a:gd name="T0" fmla="*/ 15 w 20"/>
                <a:gd name="T1" fmla="*/ 15 h 20"/>
                <a:gd name="T2" fmla="*/ 15 w 20"/>
                <a:gd name="T3" fmla="*/ 15 h 20"/>
                <a:gd name="T4" fmla="*/ 20 w 20"/>
                <a:gd name="T5" fmla="*/ 20 h 20"/>
                <a:gd name="T6" fmla="*/ 20 w 20"/>
                <a:gd name="T7" fmla="*/ 20 h 20"/>
                <a:gd name="T8" fmla="*/ 20 w 20"/>
                <a:gd name="T9" fmla="*/ 20 h 20"/>
                <a:gd name="T10" fmla="*/ 20 w 20"/>
                <a:gd name="T11" fmla="*/ 20 h 20"/>
                <a:gd name="T12" fmla="*/ 15 w 20"/>
                <a:gd name="T13" fmla="*/ 20 h 20"/>
                <a:gd name="T14" fmla="*/ 15 w 20"/>
                <a:gd name="T15" fmla="*/ 20 h 20"/>
                <a:gd name="T16" fmla="*/ 15 w 20"/>
                <a:gd name="T17" fmla="*/ 20 h 20"/>
                <a:gd name="T18" fmla="*/ 10 w 20"/>
                <a:gd name="T19" fmla="*/ 20 h 20"/>
                <a:gd name="T20" fmla="*/ 0 w 20"/>
                <a:gd name="T21" fmla="*/ 20 h 20"/>
                <a:gd name="T22" fmla="*/ 0 w 20"/>
                <a:gd name="T23" fmla="*/ 20 h 20"/>
                <a:gd name="T24" fmla="*/ 0 w 20"/>
                <a:gd name="T25" fmla="*/ 15 h 20"/>
                <a:gd name="T26" fmla="*/ 0 w 20"/>
                <a:gd name="T27" fmla="*/ 15 h 20"/>
                <a:gd name="T28" fmla="*/ 5 w 20"/>
                <a:gd name="T29" fmla="*/ 10 h 20"/>
                <a:gd name="T30" fmla="*/ 5 w 20"/>
                <a:gd name="T31" fmla="*/ 10 h 20"/>
                <a:gd name="T32" fmla="*/ 5 w 20"/>
                <a:gd name="T33" fmla="*/ 10 h 20"/>
                <a:gd name="T34" fmla="*/ 5 w 20"/>
                <a:gd name="T35" fmla="*/ 10 h 20"/>
                <a:gd name="T36" fmla="*/ 5 w 20"/>
                <a:gd name="T37" fmla="*/ 5 h 20"/>
                <a:gd name="T38" fmla="*/ 5 w 20"/>
                <a:gd name="T39" fmla="*/ 0 h 20"/>
                <a:gd name="T40" fmla="*/ 5 w 20"/>
                <a:gd name="T41" fmla="*/ 0 h 20"/>
                <a:gd name="T42" fmla="*/ 5 w 20"/>
                <a:gd name="T43" fmla="*/ 0 h 20"/>
                <a:gd name="T44" fmla="*/ 5 w 20"/>
                <a:gd name="T45" fmla="*/ 0 h 20"/>
                <a:gd name="T46" fmla="*/ 5 w 20"/>
                <a:gd name="T47" fmla="*/ 0 h 20"/>
                <a:gd name="T48" fmla="*/ 5 w 20"/>
                <a:gd name="T49" fmla="*/ 0 h 20"/>
                <a:gd name="T50" fmla="*/ 5 w 20"/>
                <a:gd name="T51" fmla="*/ 0 h 20"/>
                <a:gd name="T52" fmla="*/ 5 w 20"/>
                <a:gd name="T53" fmla="*/ 0 h 20"/>
                <a:gd name="T54" fmla="*/ 5 w 20"/>
                <a:gd name="T55" fmla="*/ 0 h 20"/>
                <a:gd name="T56" fmla="*/ 10 w 20"/>
                <a:gd name="T57" fmla="*/ 5 h 20"/>
                <a:gd name="T58" fmla="*/ 10 w 20"/>
                <a:gd name="T59" fmla="*/ 5 h 20"/>
                <a:gd name="T60" fmla="*/ 10 w 20"/>
                <a:gd name="T61" fmla="*/ 5 h 20"/>
                <a:gd name="T62" fmla="*/ 10 w 20"/>
                <a:gd name="T63" fmla="*/ 5 h 20"/>
                <a:gd name="T64" fmla="*/ 10 w 20"/>
                <a:gd name="T65" fmla="*/ 5 h 20"/>
                <a:gd name="T66" fmla="*/ 10 w 20"/>
                <a:gd name="T67" fmla="*/ 5 h 20"/>
                <a:gd name="T68" fmla="*/ 15 w 20"/>
                <a:gd name="T69" fmla="*/ 5 h 20"/>
                <a:gd name="T70" fmla="*/ 15 w 20"/>
                <a:gd name="T71" fmla="*/ 5 h 20"/>
                <a:gd name="T72" fmla="*/ 15 w 20"/>
                <a:gd name="T73" fmla="*/ 5 h 20"/>
                <a:gd name="T74" fmla="*/ 15 w 20"/>
                <a:gd name="T75" fmla="*/ 5 h 20"/>
                <a:gd name="T76" fmla="*/ 15 w 20"/>
                <a:gd name="T77" fmla="*/ 10 h 20"/>
                <a:gd name="T78" fmla="*/ 15 w 20"/>
                <a:gd name="T79" fmla="*/ 10 h 20"/>
                <a:gd name="T80" fmla="*/ 15 w 20"/>
                <a:gd name="T81" fmla="*/ 10 h 20"/>
                <a:gd name="T82" fmla="*/ 15 w 20"/>
                <a:gd name="T83" fmla="*/ 10 h 20"/>
                <a:gd name="T84" fmla="*/ 15 w 20"/>
                <a:gd name="T85" fmla="*/ 10 h 20"/>
                <a:gd name="T86" fmla="*/ 15 w 20"/>
                <a:gd name="T87" fmla="*/ 15 h 20"/>
                <a:gd name="T88" fmla="*/ 15 w 20"/>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0">
                  <a:moveTo>
                    <a:pt x="15" y="15"/>
                  </a:moveTo>
                  <a:lnTo>
                    <a:pt x="15" y="15"/>
                  </a:lnTo>
                  <a:lnTo>
                    <a:pt x="15" y="15"/>
                  </a:lnTo>
                  <a:lnTo>
                    <a:pt x="15" y="15"/>
                  </a:lnTo>
                  <a:lnTo>
                    <a:pt x="20" y="20"/>
                  </a:lnTo>
                  <a:lnTo>
                    <a:pt x="20" y="20"/>
                  </a:lnTo>
                  <a:lnTo>
                    <a:pt x="20" y="20"/>
                  </a:lnTo>
                  <a:lnTo>
                    <a:pt x="20" y="20"/>
                  </a:lnTo>
                  <a:lnTo>
                    <a:pt x="20" y="20"/>
                  </a:lnTo>
                  <a:lnTo>
                    <a:pt x="20" y="20"/>
                  </a:lnTo>
                  <a:lnTo>
                    <a:pt x="20" y="20"/>
                  </a:lnTo>
                  <a:lnTo>
                    <a:pt x="20" y="20"/>
                  </a:lnTo>
                  <a:lnTo>
                    <a:pt x="20" y="20"/>
                  </a:lnTo>
                  <a:lnTo>
                    <a:pt x="15" y="20"/>
                  </a:lnTo>
                  <a:lnTo>
                    <a:pt x="15" y="20"/>
                  </a:lnTo>
                  <a:lnTo>
                    <a:pt x="15" y="20"/>
                  </a:lnTo>
                  <a:lnTo>
                    <a:pt x="15" y="20"/>
                  </a:lnTo>
                  <a:lnTo>
                    <a:pt x="15" y="20"/>
                  </a:lnTo>
                  <a:lnTo>
                    <a:pt x="10" y="20"/>
                  </a:lnTo>
                  <a:lnTo>
                    <a:pt x="10" y="20"/>
                  </a:lnTo>
                  <a:lnTo>
                    <a:pt x="0" y="20"/>
                  </a:lnTo>
                  <a:lnTo>
                    <a:pt x="0" y="20"/>
                  </a:lnTo>
                  <a:lnTo>
                    <a:pt x="0" y="20"/>
                  </a:lnTo>
                  <a:lnTo>
                    <a:pt x="0" y="20"/>
                  </a:lnTo>
                  <a:lnTo>
                    <a:pt x="0" y="15"/>
                  </a:lnTo>
                  <a:lnTo>
                    <a:pt x="0" y="15"/>
                  </a:lnTo>
                  <a:lnTo>
                    <a:pt x="0" y="15"/>
                  </a:lnTo>
                  <a:lnTo>
                    <a:pt x="0" y="15"/>
                  </a:lnTo>
                  <a:lnTo>
                    <a:pt x="5" y="10"/>
                  </a:lnTo>
                  <a:lnTo>
                    <a:pt x="5" y="10"/>
                  </a:lnTo>
                  <a:lnTo>
                    <a:pt x="5" y="10"/>
                  </a:lnTo>
                  <a:lnTo>
                    <a:pt x="5" y="10"/>
                  </a:lnTo>
                  <a:lnTo>
                    <a:pt x="5" y="10"/>
                  </a:lnTo>
                  <a:lnTo>
                    <a:pt x="5" y="10"/>
                  </a:lnTo>
                  <a:lnTo>
                    <a:pt x="5" y="10"/>
                  </a:lnTo>
                  <a:lnTo>
                    <a:pt x="5" y="10"/>
                  </a:lnTo>
                  <a:lnTo>
                    <a:pt x="5" y="5"/>
                  </a:lnTo>
                  <a:lnTo>
                    <a:pt x="5" y="5"/>
                  </a:lnTo>
                  <a:lnTo>
                    <a:pt x="5" y="5"/>
                  </a:lnTo>
                  <a:lnTo>
                    <a:pt x="5" y="0"/>
                  </a:lnTo>
                  <a:lnTo>
                    <a:pt x="5" y="0"/>
                  </a:lnTo>
                  <a:lnTo>
                    <a:pt x="5" y="0"/>
                  </a:lnTo>
                  <a:lnTo>
                    <a:pt x="5" y="0"/>
                  </a:lnTo>
                  <a:lnTo>
                    <a:pt x="5" y="0"/>
                  </a:lnTo>
                  <a:lnTo>
                    <a:pt x="5" y="0"/>
                  </a:lnTo>
                  <a:lnTo>
                    <a:pt x="5" y="0"/>
                  </a:lnTo>
                  <a:lnTo>
                    <a:pt x="5" y="0"/>
                  </a:lnTo>
                  <a:lnTo>
                    <a:pt x="5" y="0"/>
                  </a:lnTo>
                  <a:lnTo>
                    <a:pt x="5" y="0"/>
                  </a:lnTo>
                  <a:lnTo>
                    <a:pt x="5" y="0"/>
                  </a:lnTo>
                  <a:lnTo>
                    <a:pt x="10" y="0"/>
                  </a:lnTo>
                  <a:lnTo>
                    <a:pt x="5" y="0"/>
                  </a:lnTo>
                  <a:lnTo>
                    <a:pt x="5" y="0"/>
                  </a:lnTo>
                  <a:lnTo>
                    <a:pt x="5" y="0"/>
                  </a:lnTo>
                  <a:lnTo>
                    <a:pt x="5" y="0"/>
                  </a:lnTo>
                  <a:lnTo>
                    <a:pt x="5" y="0"/>
                  </a:lnTo>
                  <a:lnTo>
                    <a:pt x="10" y="0"/>
                  </a:lnTo>
                  <a:lnTo>
                    <a:pt x="10" y="5"/>
                  </a:lnTo>
                  <a:lnTo>
                    <a:pt x="10" y="5"/>
                  </a:lnTo>
                  <a:lnTo>
                    <a:pt x="10" y="5"/>
                  </a:lnTo>
                  <a:lnTo>
                    <a:pt x="10" y="5"/>
                  </a:lnTo>
                  <a:lnTo>
                    <a:pt x="10" y="5"/>
                  </a:lnTo>
                  <a:lnTo>
                    <a:pt x="10" y="5"/>
                  </a:lnTo>
                  <a:lnTo>
                    <a:pt x="10" y="5"/>
                  </a:lnTo>
                  <a:lnTo>
                    <a:pt x="10" y="5"/>
                  </a:lnTo>
                  <a:lnTo>
                    <a:pt x="10" y="5"/>
                  </a:lnTo>
                  <a:lnTo>
                    <a:pt x="10" y="5"/>
                  </a:lnTo>
                  <a:lnTo>
                    <a:pt x="10" y="5"/>
                  </a:lnTo>
                  <a:lnTo>
                    <a:pt x="10" y="5"/>
                  </a:lnTo>
                  <a:lnTo>
                    <a:pt x="15" y="5"/>
                  </a:lnTo>
                  <a:lnTo>
                    <a:pt x="15" y="5"/>
                  </a:lnTo>
                  <a:lnTo>
                    <a:pt x="15" y="5"/>
                  </a:lnTo>
                  <a:lnTo>
                    <a:pt x="15" y="5"/>
                  </a:lnTo>
                  <a:lnTo>
                    <a:pt x="15" y="5"/>
                  </a:lnTo>
                  <a:lnTo>
                    <a:pt x="15" y="5"/>
                  </a:lnTo>
                  <a:lnTo>
                    <a:pt x="15" y="5"/>
                  </a:lnTo>
                  <a:lnTo>
                    <a:pt x="15" y="5"/>
                  </a:lnTo>
                  <a:lnTo>
                    <a:pt x="15" y="10"/>
                  </a:lnTo>
                  <a:lnTo>
                    <a:pt x="15" y="10"/>
                  </a:lnTo>
                  <a:lnTo>
                    <a:pt x="15" y="10"/>
                  </a:lnTo>
                  <a:lnTo>
                    <a:pt x="15" y="10"/>
                  </a:lnTo>
                  <a:lnTo>
                    <a:pt x="15" y="10"/>
                  </a:lnTo>
                  <a:lnTo>
                    <a:pt x="15" y="10"/>
                  </a:lnTo>
                  <a:lnTo>
                    <a:pt x="15" y="10"/>
                  </a:lnTo>
                  <a:lnTo>
                    <a:pt x="15" y="10"/>
                  </a:lnTo>
                  <a:lnTo>
                    <a:pt x="15" y="10"/>
                  </a:lnTo>
                  <a:lnTo>
                    <a:pt x="15" y="10"/>
                  </a:lnTo>
                  <a:lnTo>
                    <a:pt x="15" y="15"/>
                  </a:lnTo>
                  <a:lnTo>
                    <a:pt x="15" y="15"/>
                  </a:lnTo>
                  <a:lnTo>
                    <a:pt x="15" y="15"/>
                  </a:lnTo>
                  <a:lnTo>
                    <a:pt x="15"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2" name="Freeform 223"/>
            <p:cNvSpPr>
              <a:spLocks/>
            </p:cNvSpPr>
            <p:nvPr/>
          </p:nvSpPr>
          <p:spPr bwMode="auto">
            <a:xfrm>
              <a:off x="5854701" y="4411663"/>
              <a:ext cx="31750" cy="41275"/>
            </a:xfrm>
            <a:custGeom>
              <a:avLst/>
              <a:gdLst>
                <a:gd name="T0" fmla="*/ 0 w 20"/>
                <a:gd name="T1" fmla="*/ 5 h 26"/>
                <a:gd name="T2" fmla="*/ 0 w 20"/>
                <a:gd name="T3" fmla="*/ 5 h 26"/>
                <a:gd name="T4" fmla="*/ 0 w 20"/>
                <a:gd name="T5" fmla="*/ 5 h 26"/>
                <a:gd name="T6" fmla="*/ 0 w 20"/>
                <a:gd name="T7" fmla="*/ 5 h 26"/>
                <a:gd name="T8" fmla="*/ 5 w 20"/>
                <a:gd name="T9" fmla="*/ 5 h 26"/>
                <a:gd name="T10" fmla="*/ 10 w 20"/>
                <a:gd name="T11" fmla="*/ 5 h 26"/>
                <a:gd name="T12" fmla="*/ 10 w 20"/>
                <a:gd name="T13" fmla="*/ 5 h 26"/>
                <a:gd name="T14" fmla="*/ 10 w 20"/>
                <a:gd name="T15" fmla="*/ 0 h 26"/>
                <a:gd name="T16" fmla="*/ 10 w 20"/>
                <a:gd name="T17" fmla="*/ 0 h 26"/>
                <a:gd name="T18" fmla="*/ 10 w 20"/>
                <a:gd name="T19" fmla="*/ 0 h 26"/>
                <a:gd name="T20" fmla="*/ 10 w 20"/>
                <a:gd name="T21" fmla="*/ 0 h 26"/>
                <a:gd name="T22" fmla="*/ 10 w 20"/>
                <a:gd name="T23" fmla="*/ 0 h 26"/>
                <a:gd name="T24" fmla="*/ 10 w 20"/>
                <a:gd name="T25" fmla="*/ 0 h 26"/>
                <a:gd name="T26" fmla="*/ 15 w 20"/>
                <a:gd name="T27" fmla="*/ 5 h 26"/>
                <a:gd name="T28" fmla="*/ 15 w 20"/>
                <a:gd name="T29" fmla="*/ 5 h 26"/>
                <a:gd name="T30" fmla="*/ 15 w 20"/>
                <a:gd name="T31" fmla="*/ 5 h 26"/>
                <a:gd name="T32" fmla="*/ 15 w 20"/>
                <a:gd name="T33" fmla="*/ 5 h 26"/>
                <a:gd name="T34" fmla="*/ 15 w 20"/>
                <a:gd name="T35" fmla="*/ 5 h 26"/>
                <a:gd name="T36" fmla="*/ 15 w 20"/>
                <a:gd name="T37" fmla="*/ 11 h 26"/>
                <a:gd name="T38" fmla="*/ 15 w 20"/>
                <a:gd name="T39" fmla="*/ 11 h 26"/>
                <a:gd name="T40" fmla="*/ 15 w 20"/>
                <a:gd name="T41" fmla="*/ 11 h 26"/>
                <a:gd name="T42" fmla="*/ 15 w 20"/>
                <a:gd name="T43" fmla="*/ 11 h 26"/>
                <a:gd name="T44" fmla="*/ 15 w 20"/>
                <a:gd name="T45" fmla="*/ 11 h 26"/>
                <a:gd name="T46" fmla="*/ 20 w 20"/>
                <a:gd name="T47" fmla="*/ 16 h 26"/>
                <a:gd name="T48" fmla="*/ 20 w 20"/>
                <a:gd name="T49" fmla="*/ 16 h 26"/>
                <a:gd name="T50" fmla="*/ 20 w 20"/>
                <a:gd name="T51" fmla="*/ 16 h 26"/>
                <a:gd name="T52" fmla="*/ 20 w 20"/>
                <a:gd name="T53" fmla="*/ 16 h 26"/>
                <a:gd name="T54" fmla="*/ 20 w 20"/>
                <a:gd name="T55" fmla="*/ 16 h 26"/>
                <a:gd name="T56" fmla="*/ 20 w 20"/>
                <a:gd name="T57" fmla="*/ 16 h 26"/>
                <a:gd name="T58" fmla="*/ 20 w 20"/>
                <a:gd name="T59" fmla="*/ 21 h 26"/>
                <a:gd name="T60" fmla="*/ 15 w 20"/>
                <a:gd name="T61" fmla="*/ 26 h 26"/>
                <a:gd name="T62" fmla="*/ 10 w 20"/>
                <a:gd name="T63" fmla="*/ 26 h 26"/>
                <a:gd name="T64" fmla="*/ 5 w 20"/>
                <a:gd name="T65" fmla="*/ 21 h 26"/>
                <a:gd name="T66" fmla="*/ 5 w 20"/>
                <a:gd name="T67" fmla="*/ 21 h 26"/>
                <a:gd name="T68" fmla="*/ 5 w 20"/>
                <a:gd name="T69" fmla="*/ 21 h 26"/>
                <a:gd name="T70" fmla="*/ 5 w 20"/>
                <a:gd name="T71" fmla="*/ 16 h 26"/>
                <a:gd name="T72" fmla="*/ 5 w 20"/>
                <a:gd name="T73" fmla="*/ 16 h 26"/>
                <a:gd name="T74" fmla="*/ 5 w 20"/>
                <a:gd name="T75" fmla="*/ 16 h 26"/>
                <a:gd name="T76" fmla="*/ 0 w 20"/>
                <a:gd name="T77" fmla="*/ 11 h 26"/>
                <a:gd name="T78" fmla="*/ 0 w 20"/>
                <a:gd name="T79" fmla="*/ 5 h 26"/>
                <a:gd name="T80" fmla="*/ 0 w 20"/>
                <a:gd name="T81"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6">
                  <a:moveTo>
                    <a:pt x="0" y="5"/>
                  </a:moveTo>
                  <a:lnTo>
                    <a:pt x="0" y="5"/>
                  </a:lnTo>
                  <a:lnTo>
                    <a:pt x="0" y="5"/>
                  </a:lnTo>
                  <a:lnTo>
                    <a:pt x="0" y="5"/>
                  </a:lnTo>
                  <a:lnTo>
                    <a:pt x="5" y="5"/>
                  </a:lnTo>
                  <a:lnTo>
                    <a:pt x="10" y="5"/>
                  </a:lnTo>
                  <a:lnTo>
                    <a:pt x="10" y="5"/>
                  </a:lnTo>
                  <a:lnTo>
                    <a:pt x="10" y="0"/>
                  </a:lnTo>
                  <a:lnTo>
                    <a:pt x="10" y="0"/>
                  </a:lnTo>
                  <a:lnTo>
                    <a:pt x="10" y="0"/>
                  </a:lnTo>
                  <a:lnTo>
                    <a:pt x="10" y="0"/>
                  </a:lnTo>
                  <a:lnTo>
                    <a:pt x="10" y="0"/>
                  </a:lnTo>
                  <a:lnTo>
                    <a:pt x="10" y="0"/>
                  </a:lnTo>
                  <a:lnTo>
                    <a:pt x="15" y="5"/>
                  </a:lnTo>
                  <a:lnTo>
                    <a:pt x="15" y="5"/>
                  </a:lnTo>
                  <a:lnTo>
                    <a:pt x="15" y="5"/>
                  </a:lnTo>
                  <a:lnTo>
                    <a:pt x="15" y="5"/>
                  </a:lnTo>
                  <a:lnTo>
                    <a:pt x="15" y="5"/>
                  </a:lnTo>
                  <a:lnTo>
                    <a:pt x="15" y="11"/>
                  </a:lnTo>
                  <a:lnTo>
                    <a:pt x="15" y="11"/>
                  </a:lnTo>
                  <a:lnTo>
                    <a:pt x="15" y="11"/>
                  </a:lnTo>
                  <a:lnTo>
                    <a:pt x="15" y="11"/>
                  </a:lnTo>
                  <a:lnTo>
                    <a:pt x="15" y="11"/>
                  </a:lnTo>
                  <a:lnTo>
                    <a:pt x="20" y="16"/>
                  </a:lnTo>
                  <a:lnTo>
                    <a:pt x="20" y="16"/>
                  </a:lnTo>
                  <a:lnTo>
                    <a:pt x="20" y="16"/>
                  </a:lnTo>
                  <a:lnTo>
                    <a:pt x="20" y="16"/>
                  </a:lnTo>
                  <a:lnTo>
                    <a:pt x="20" y="16"/>
                  </a:lnTo>
                  <a:lnTo>
                    <a:pt x="20" y="16"/>
                  </a:lnTo>
                  <a:lnTo>
                    <a:pt x="20" y="21"/>
                  </a:lnTo>
                  <a:lnTo>
                    <a:pt x="15" y="26"/>
                  </a:lnTo>
                  <a:lnTo>
                    <a:pt x="10" y="26"/>
                  </a:lnTo>
                  <a:lnTo>
                    <a:pt x="5" y="21"/>
                  </a:lnTo>
                  <a:lnTo>
                    <a:pt x="5" y="21"/>
                  </a:lnTo>
                  <a:lnTo>
                    <a:pt x="5" y="21"/>
                  </a:lnTo>
                  <a:lnTo>
                    <a:pt x="5" y="16"/>
                  </a:lnTo>
                  <a:lnTo>
                    <a:pt x="5" y="16"/>
                  </a:lnTo>
                  <a:lnTo>
                    <a:pt x="5" y="16"/>
                  </a:lnTo>
                  <a:lnTo>
                    <a:pt x="0" y="11"/>
                  </a:lnTo>
                  <a:lnTo>
                    <a:pt x="0" y="5"/>
                  </a:lnTo>
                  <a:lnTo>
                    <a:pt x="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3" name="Freeform 224"/>
            <p:cNvSpPr>
              <a:spLocks/>
            </p:cNvSpPr>
            <p:nvPr/>
          </p:nvSpPr>
          <p:spPr bwMode="auto">
            <a:xfrm>
              <a:off x="5821363" y="4437063"/>
              <a:ext cx="33338" cy="47625"/>
            </a:xfrm>
            <a:custGeom>
              <a:avLst/>
              <a:gdLst>
                <a:gd name="T0" fmla="*/ 21 w 21"/>
                <a:gd name="T1" fmla="*/ 5 h 30"/>
                <a:gd name="T2" fmla="*/ 16 w 21"/>
                <a:gd name="T3" fmla="*/ 10 h 30"/>
                <a:gd name="T4" fmla="*/ 16 w 21"/>
                <a:gd name="T5" fmla="*/ 10 h 30"/>
                <a:gd name="T6" fmla="*/ 16 w 21"/>
                <a:gd name="T7" fmla="*/ 10 h 30"/>
                <a:gd name="T8" fmla="*/ 16 w 21"/>
                <a:gd name="T9" fmla="*/ 10 h 30"/>
                <a:gd name="T10" fmla="*/ 16 w 21"/>
                <a:gd name="T11" fmla="*/ 10 h 30"/>
                <a:gd name="T12" fmla="*/ 16 w 21"/>
                <a:gd name="T13" fmla="*/ 10 h 30"/>
                <a:gd name="T14" fmla="*/ 16 w 21"/>
                <a:gd name="T15" fmla="*/ 15 h 30"/>
                <a:gd name="T16" fmla="*/ 16 w 21"/>
                <a:gd name="T17" fmla="*/ 20 h 30"/>
                <a:gd name="T18" fmla="*/ 16 w 21"/>
                <a:gd name="T19" fmla="*/ 20 h 30"/>
                <a:gd name="T20" fmla="*/ 16 w 21"/>
                <a:gd name="T21" fmla="*/ 20 h 30"/>
                <a:gd name="T22" fmla="*/ 16 w 21"/>
                <a:gd name="T23" fmla="*/ 20 h 30"/>
                <a:gd name="T24" fmla="*/ 11 w 21"/>
                <a:gd name="T25" fmla="*/ 25 h 30"/>
                <a:gd name="T26" fmla="*/ 11 w 21"/>
                <a:gd name="T27" fmla="*/ 25 h 30"/>
                <a:gd name="T28" fmla="*/ 11 w 21"/>
                <a:gd name="T29" fmla="*/ 30 h 30"/>
                <a:gd name="T30" fmla="*/ 11 w 21"/>
                <a:gd name="T31" fmla="*/ 30 h 30"/>
                <a:gd name="T32" fmla="*/ 11 w 21"/>
                <a:gd name="T33" fmla="*/ 30 h 30"/>
                <a:gd name="T34" fmla="*/ 11 w 21"/>
                <a:gd name="T35" fmla="*/ 30 h 30"/>
                <a:gd name="T36" fmla="*/ 11 w 21"/>
                <a:gd name="T37" fmla="*/ 30 h 30"/>
                <a:gd name="T38" fmla="*/ 11 w 21"/>
                <a:gd name="T39" fmla="*/ 30 h 30"/>
                <a:gd name="T40" fmla="*/ 11 w 21"/>
                <a:gd name="T41" fmla="*/ 30 h 30"/>
                <a:gd name="T42" fmla="*/ 11 w 21"/>
                <a:gd name="T43" fmla="*/ 30 h 30"/>
                <a:gd name="T44" fmla="*/ 6 w 21"/>
                <a:gd name="T45" fmla="*/ 25 h 30"/>
                <a:gd name="T46" fmla="*/ 6 w 21"/>
                <a:gd name="T47" fmla="*/ 20 h 30"/>
                <a:gd name="T48" fmla="*/ 6 w 21"/>
                <a:gd name="T49" fmla="*/ 20 h 30"/>
                <a:gd name="T50" fmla="*/ 6 w 21"/>
                <a:gd name="T51" fmla="*/ 20 h 30"/>
                <a:gd name="T52" fmla="*/ 6 w 21"/>
                <a:gd name="T53" fmla="*/ 20 h 30"/>
                <a:gd name="T54" fmla="*/ 6 w 21"/>
                <a:gd name="T55" fmla="*/ 15 h 30"/>
                <a:gd name="T56" fmla="*/ 6 w 21"/>
                <a:gd name="T57" fmla="*/ 15 h 30"/>
                <a:gd name="T58" fmla="*/ 6 w 21"/>
                <a:gd name="T59" fmla="*/ 10 h 30"/>
                <a:gd name="T60" fmla="*/ 6 w 21"/>
                <a:gd name="T61" fmla="*/ 10 h 30"/>
                <a:gd name="T62" fmla="*/ 6 w 21"/>
                <a:gd name="T63" fmla="*/ 10 h 30"/>
                <a:gd name="T64" fmla="*/ 6 w 21"/>
                <a:gd name="T65" fmla="*/ 5 h 30"/>
                <a:gd name="T66" fmla="*/ 6 w 21"/>
                <a:gd name="T67" fmla="*/ 5 h 30"/>
                <a:gd name="T68" fmla="*/ 6 w 21"/>
                <a:gd name="T69" fmla="*/ 5 h 30"/>
                <a:gd name="T70" fmla="*/ 6 w 21"/>
                <a:gd name="T71" fmla="*/ 5 h 30"/>
                <a:gd name="T72" fmla="*/ 6 w 21"/>
                <a:gd name="T73" fmla="*/ 0 h 30"/>
                <a:gd name="T74" fmla="*/ 11 w 21"/>
                <a:gd name="T75" fmla="*/ 5 h 30"/>
                <a:gd name="T76" fmla="*/ 16 w 21"/>
                <a:gd name="T77"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 h="30">
                  <a:moveTo>
                    <a:pt x="21" y="5"/>
                  </a:moveTo>
                  <a:lnTo>
                    <a:pt x="21" y="5"/>
                  </a:lnTo>
                  <a:lnTo>
                    <a:pt x="21" y="10"/>
                  </a:lnTo>
                  <a:lnTo>
                    <a:pt x="16" y="10"/>
                  </a:lnTo>
                  <a:lnTo>
                    <a:pt x="16" y="10"/>
                  </a:lnTo>
                  <a:lnTo>
                    <a:pt x="16" y="10"/>
                  </a:lnTo>
                  <a:lnTo>
                    <a:pt x="16" y="10"/>
                  </a:lnTo>
                  <a:lnTo>
                    <a:pt x="16" y="10"/>
                  </a:lnTo>
                  <a:lnTo>
                    <a:pt x="16" y="10"/>
                  </a:lnTo>
                  <a:lnTo>
                    <a:pt x="16" y="10"/>
                  </a:lnTo>
                  <a:lnTo>
                    <a:pt x="16" y="10"/>
                  </a:lnTo>
                  <a:lnTo>
                    <a:pt x="16" y="10"/>
                  </a:lnTo>
                  <a:lnTo>
                    <a:pt x="16" y="10"/>
                  </a:lnTo>
                  <a:lnTo>
                    <a:pt x="16" y="10"/>
                  </a:lnTo>
                  <a:lnTo>
                    <a:pt x="16" y="15"/>
                  </a:lnTo>
                  <a:lnTo>
                    <a:pt x="16" y="15"/>
                  </a:lnTo>
                  <a:lnTo>
                    <a:pt x="16" y="15"/>
                  </a:lnTo>
                  <a:lnTo>
                    <a:pt x="16" y="20"/>
                  </a:lnTo>
                  <a:lnTo>
                    <a:pt x="16" y="20"/>
                  </a:lnTo>
                  <a:lnTo>
                    <a:pt x="16" y="20"/>
                  </a:lnTo>
                  <a:lnTo>
                    <a:pt x="16" y="20"/>
                  </a:lnTo>
                  <a:lnTo>
                    <a:pt x="16" y="20"/>
                  </a:lnTo>
                  <a:lnTo>
                    <a:pt x="16" y="20"/>
                  </a:lnTo>
                  <a:lnTo>
                    <a:pt x="16" y="20"/>
                  </a:lnTo>
                  <a:lnTo>
                    <a:pt x="16" y="20"/>
                  </a:lnTo>
                  <a:lnTo>
                    <a:pt x="11" y="25"/>
                  </a:lnTo>
                  <a:lnTo>
                    <a:pt x="11" y="25"/>
                  </a:lnTo>
                  <a:lnTo>
                    <a:pt x="11" y="25"/>
                  </a:lnTo>
                  <a:lnTo>
                    <a:pt x="11" y="25"/>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6" y="25"/>
                  </a:lnTo>
                  <a:lnTo>
                    <a:pt x="6" y="25"/>
                  </a:lnTo>
                  <a:lnTo>
                    <a:pt x="6" y="20"/>
                  </a:lnTo>
                  <a:lnTo>
                    <a:pt x="6" y="20"/>
                  </a:lnTo>
                  <a:lnTo>
                    <a:pt x="6" y="20"/>
                  </a:lnTo>
                  <a:lnTo>
                    <a:pt x="6" y="20"/>
                  </a:lnTo>
                  <a:lnTo>
                    <a:pt x="6" y="20"/>
                  </a:lnTo>
                  <a:lnTo>
                    <a:pt x="6" y="20"/>
                  </a:lnTo>
                  <a:lnTo>
                    <a:pt x="6" y="20"/>
                  </a:lnTo>
                  <a:lnTo>
                    <a:pt x="6" y="15"/>
                  </a:lnTo>
                  <a:lnTo>
                    <a:pt x="6" y="15"/>
                  </a:lnTo>
                  <a:lnTo>
                    <a:pt x="6" y="15"/>
                  </a:lnTo>
                  <a:lnTo>
                    <a:pt x="6" y="15"/>
                  </a:lnTo>
                  <a:lnTo>
                    <a:pt x="6" y="10"/>
                  </a:lnTo>
                  <a:lnTo>
                    <a:pt x="6" y="10"/>
                  </a:lnTo>
                  <a:lnTo>
                    <a:pt x="6" y="10"/>
                  </a:lnTo>
                  <a:lnTo>
                    <a:pt x="6" y="10"/>
                  </a:lnTo>
                  <a:lnTo>
                    <a:pt x="6" y="10"/>
                  </a:lnTo>
                  <a:lnTo>
                    <a:pt x="6" y="10"/>
                  </a:lnTo>
                  <a:lnTo>
                    <a:pt x="6" y="10"/>
                  </a:lnTo>
                  <a:lnTo>
                    <a:pt x="6" y="5"/>
                  </a:lnTo>
                  <a:lnTo>
                    <a:pt x="6" y="5"/>
                  </a:lnTo>
                  <a:lnTo>
                    <a:pt x="6" y="5"/>
                  </a:lnTo>
                  <a:lnTo>
                    <a:pt x="6" y="5"/>
                  </a:lnTo>
                  <a:lnTo>
                    <a:pt x="6" y="5"/>
                  </a:lnTo>
                  <a:lnTo>
                    <a:pt x="0" y="5"/>
                  </a:lnTo>
                  <a:lnTo>
                    <a:pt x="6" y="5"/>
                  </a:lnTo>
                  <a:lnTo>
                    <a:pt x="6" y="0"/>
                  </a:lnTo>
                  <a:lnTo>
                    <a:pt x="6" y="0"/>
                  </a:lnTo>
                  <a:lnTo>
                    <a:pt x="11" y="5"/>
                  </a:lnTo>
                  <a:lnTo>
                    <a:pt x="11" y="5"/>
                  </a:lnTo>
                  <a:lnTo>
                    <a:pt x="16" y="5"/>
                  </a:lnTo>
                  <a:lnTo>
                    <a:pt x="16" y="5"/>
                  </a:lnTo>
                  <a:lnTo>
                    <a:pt x="21"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4" name="Freeform 225"/>
            <p:cNvSpPr>
              <a:spLocks noEditPoints="1"/>
            </p:cNvSpPr>
            <p:nvPr/>
          </p:nvSpPr>
          <p:spPr bwMode="auto">
            <a:xfrm>
              <a:off x="3868738" y="1044575"/>
              <a:ext cx="425450" cy="715963"/>
            </a:xfrm>
            <a:custGeom>
              <a:avLst/>
              <a:gdLst>
                <a:gd name="T0" fmla="*/ 25 w 268"/>
                <a:gd name="T1" fmla="*/ 436 h 451"/>
                <a:gd name="T2" fmla="*/ 25 w 268"/>
                <a:gd name="T3" fmla="*/ 415 h 451"/>
                <a:gd name="T4" fmla="*/ 10 w 268"/>
                <a:gd name="T5" fmla="*/ 436 h 451"/>
                <a:gd name="T6" fmla="*/ 66 w 268"/>
                <a:gd name="T7" fmla="*/ 294 h 451"/>
                <a:gd name="T8" fmla="*/ 40 w 268"/>
                <a:gd name="T9" fmla="*/ 294 h 451"/>
                <a:gd name="T10" fmla="*/ 66 w 268"/>
                <a:gd name="T11" fmla="*/ 304 h 451"/>
                <a:gd name="T12" fmla="*/ 66 w 268"/>
                <a:gd name="T13" fmla="*/ 294 h 451"/>
                <a:gd name="T14" fmla="*/ 71 w 268"/>
                <a:gd name="T15" fmla="*/ 344 h 451"/>
                <a:gd name="T16" fmla="*/ 45 w 268"/>
                <a:gd name="T17" fmla="*/ 329 h 451"/>
                <a:gd name="T18" fmla="*/ 56 w 268"/>
                <a:gd name="T19" fmla="*/ 329 h 451"/>
                <a:gd name="T20" fmla="*/ 61 w 268"/>
                <a:gd name="T21" fmla="*/ 324 h 451"/>
                <a:gd name="T22" fmla="*/ 35 w 268"/>
                <a:gd name="T23" fmla="*/ 350 h 451"/>
                <a:gd name="T24" fmla="*/ 35 w 268"/>
                <a:gd name="T25" fmla="*/ 400 h 451"/>
                <a:gd name="T26" fmla="*/ 45 w 268"/>
                <a:gd name="T27" fmla="*/ 390 h 451"/>
                <a:gd name="T28" fmla="*/ 45 w 268"/>
                <a:gd name="T29" fmla="*/ 365 h 451"/>
                <a:gd name="T30" fmla="*/ 56 w 268"/>
                <a:gd name="T31" fmla="*/ 269 h 451"/>
                <a:gd name="T32" fmla="*/ 71 w 268"/>
                <a:gd name="T33" fmla="*/ 284 h 451"/>
                <a:gd name="T34" fmla="*/ 71 w 268"/>
                <a:gd name="T35" fmla="*/ 274 h 451"/>
                <a:gd name="T36" fmla="*/ 86 w 268"/>
                <a:gd name="T37" fmla="*/ 269 h 451"/>
                <a:gd name="T38" fmla="*/ 81 w 268"/>
                <a:gd name="T39" fmla="*/ 248 h 451"/>
                <a:gd name="T40" fmla="*/ 96 w 268"/>
                <a:gd name="T41" fmla="*/ 253 h 451"/>
                <a:gd name="T42" fmla="*/ 86 w 268"/>
                <a:gd name="T43" fmla="*/ 238 h 451"/>
                <a:gd name="T44" fmla="*/ 61 w 268"/>
                <a:gd name="T45" fmla="*/ 233 h 451"/>
                <a:gd name="T46" fmla="*/ 40 w 268"/>
                <a:gd name="T47" fmla="*/ 238 h 451"/>
                <a:gd name="T48" fmla="*/ 111 w 268"/>
                <a:gd name="T49" fmla="*/ 177 h 451"/>
                <a:gd name="T50" fmla="*/ 111 w 268"/>
                <a:gd name="T51" fmla="*/ 172 h 451"/>
                <a:gd name="T52" fmla="*/ 121 w 268"/>
                <a:gd name="T53" fmla="*/ 122 h 451"/>
                <a:gd name="T54" fmla="*/ 137 w 268"/>
                <a:gd name="T55" fmla="*/ 127 h 451"/>
                <a:gd name="T56" fmla="*/ 111 w 268"/>
                <a:gd name="T57" fmla="*/ 142 h 451"/>
                <a:gd name="T58" fmla="*/ 147 w 268"/>
                <a:gd name="T59" fmla="*/ 162 h 451"/>
                <a:gd name="T60" fmla="*/ 137 w 268"/>
                <a:gd name="T61" fmla="*/ 172 h 451"/>
                <a:gd name="T62" fmla="*/ 101 w 268"/>
                <a:gd name="T63" fmla="*/ 188 h 451"/>
                <a:gd name="T64" fmla="*/ 137 w 268"/>
                <a:gd name="T65" fmla="*/ 213 h 451"/>
                <a:gd name="T66" fmla="*/ 142 w 268"/>
                <a:gd name="T67" fmla="*/ 193 h 451"/>
                <a:gd name="T68" fmla="*/ 157 w 268"/>
                <a:gd name="T69" fmla="*/ 182 h 451"/>
                <a:gd name="T70" fmla="*/ 177 w 268"/>
                <a:gd name="T71" fmla="*/ 172 h 451"/>
                <a:gd name="T72" fmla="*/ 172 w 268"/>
                <a:gd name="T73" fmla="*/ 162 h 451"/>
                <a:gd name="T74" fmla="*/ 192 w 268"/>
                <a:gd name="T75" fmla="*/ 132 h 451"/>
                <a:gd name="T76" fmla="*/ 182 w 268"/>
                <a:gd name="T77" fmla="*/ 172 h 451"/>
                <a:gd name="T78" fmla="*/ 192 w 268"/>
                <a:gd name="T79" fmla="*/ 172 h 451"/>
                <a:gd name="T80" fmla="*/ 208 w 268"/>
                <a:gd name="T81" fmla="*/ 162 h 451"/>
                <a:gd name="T82" fmla="*/ 202 w 268"/>
                <a:gd name="T83" fmla="*/ 147 h 451"/>
                <a:gd name="T84" fmla="*/ 228 w 268"/>
                <a:gd name="T85" fmla="*/ 137 h 451"/>
                <a:gd name="T86" fmla="*/ 192 w 268"/>
                <a:gd name="T87" fmla="*/ 127 h 451"/>
                <a:gd name="T88" fmla="*/ 228 w 268"/>
                <a:gd name="T89" fmla="*/ 112 h 451"/>
                <a:gd name="T90" fmla="*/ 243 w 268"/>
                <a:gd name="T91" fmla="*/ 91 h 451"/>
                <a:gd name="T92" fmla="*/ 263 w 268"/>
                <a:gd name="T93" fmla="*/ 86 h 451"/>
                <a:gd name="T94" fmla="*/ 248 w 268"/>
                <a:gd name="T95" fmla="*/ 86 h 451"/>
                <a:gd name="T96" fmla="*/ 248 w 268"/>
                <a:gd name="T97" fmla="*/ 66 h 451"/>
                <a:gd name="T98" fmla="*/ 263 w 268"/>
                <a:gd name="T99" fmla="*/ 46 h 451"/>
                <a:gd name="T100" fmla="*/ 258 w 268"/>
                <a:gd name="T101" fmla="*/ 0 h 451"/>
                <a:gd name="T102" fmla="*/ 182 w 268"/>
                <a:gd name="T103" fmla="*/ 46 h 451"/>
                <a:gd name="T104" fmla="*/ 162 w 268"/>
                <a:gd name="T105" fmla="*/ 66 h 451"/>
                <a:gd name="T106" fmla="*/ 172 w 268"/>
                <a:gd name="T107" fmla="*/ 81 h 451"/>
                <a:gd name="T108" fmla="*/ 152 w 268"/>
                <a:gd name="T109" fmla="*/ 86 h 451"/>
                <a:gd name="T110" fmla="*/ 147 w 268"/>
                <a:gd name="T111" fmla="*/ 112 h 451"/>
                <a:gd name="T112" fmla="*/ 137 w 268"/>
                <a:gd name="T113" fmla="*/ 76 h 451"/>
                <a:gd name="T114" fmla="*/ 111 w 268"/>
                <a:gd name="T115" fmla="*/ 86 h 451"/>
                <a:gd name="T116" fmla="*/ 111 w 268"/>
                <a:gd name="T117" fmla="*/ 107 h 451"/>
                <a:gd name="T118" fmla="*/ 86 w 268"/>
                <a:gd name="T119" fmla="*/ 218 h 451"/>
                <a:gd name="T120" fmla="*/ 167 w 268"/>
                <a:gd name="T121" fmla="*/ 8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8" h="451">
                  <a:moveTo>
                    <a:pt x="15" y="451"/>
                  </a:moveTo>
                  <a:lnTo>
                    <a:pt x="15" y="451"/>
                  </a:lnTo>
                  <a:lnTo>
                    <a:pt x="15" y="451"/>
                  </a:lnTo>
                  <a:lnTo>
                    <a:pt x="20" y="446"/>
                  </a:lnTo>
                  <a:lnTo>
                    <a:pt x="20" y="446"/>
                  </a:lnTo>
                  <a:lnTo>
                    <a:pt x="20" y="441"/>
                  </a:lnTo>
                  <a:lnTo>
                    <a:pt x="20" y="441"/>
                  </a:lnTo>
                  <a:lnTo>
                    <a:pt x="20" y="441"/>
                  </a:lnTo>
                  <a:lnTo>
                    <a:pt x="25" y="441"/>
                  </a:lnTo>
                  <a:lnTo>
                    <a:pt x="25" y="441"/>
                  </a:lnTo>
                  <a:lnTo>
                    <a:pt x="25" y="436"/>
                  </a:lnTo>
                  <a:lnTo>
                    <a:pt x="30" y="436"/>
                  </a:lnTo>
                  <a:lnTo>
                    <a:pt x="30" y="436"/>
                  </a:lnTo>
                  <a:lnTo>
                    <a:pt x="30" y="436"/>
                  </a:lnTo>
                  <a:lnTo>
                    <a:pt x="30" y="431"/>
                  </a:lnTo>
                  <a:lnTo>
                    <a:pt x="30" y="431"/>
                  </a:lnTo>
                  <a:lnTo>
                    <a:pt x="25" y="431"/>
                  </a:lnTo>
                  <a:lnTo>
                    <a:pt x="20" y="425"/>
                  </a:lnTo>
                  <a:lnTo>
                    <a:pt x="25" y="425"/>
                  </a:lnTo>
                  <a:lnTo>
                    <a:pt x="25" y="420"/>
                  </a:lnTo>
                  <a:lnTo>
                    <a:pt x="25" y="420"/>
                  </a:lnTo>
                  <a:lnTo>
                    <a:pt x="25" y="415"/>
                  </a:lnTo>
                  <a:lnTo>
                    <a:pt x="25" y="415"/>
                  </a:lnTo>
                  <a:lnTo>
                    <a:pt x="25" y="415"/>
                  </a:lnTo>
                  <a:lnTo>
                    <a:pt x="20" y="415"/>
                  </a:lnTo>
                  <a:lnTo>
                    <a:pt x="20" y="415"/>
                  </a:lnTo>
                  <a:lnTo>
                    <a:pt x="20" y="415"/>
                  </a:lnTo>
                  <a:lnTo>
                    <a:pt x="20" y="420"/>
                  </a:lnTo>
                  <a:lnTo>
                    <a:pt x="15" y="425"/>
                  </a:lnTo>
                  <a:lnTo>
                    <a:pt x="10" y="425"/>
                  </a:lnTo>
                  <a:lnTo>
                    <a:pt x="5" y="425"/>
                  </a:lnTo>
                  <a:lnTo>
                    <a:pt x="10" y="431"/>
                  </a:lnTo>
                  <a:lnTo>
                    <a:pt x="10" y="436"/>
                  </a:lnTo>
                  <a:lnTo>
                    <a:pt x="10" y="436"/>
                  </a:lnTo>
                  <a:lnTo>
                    <a:pt x="5" y="436"/>
                  </a:lnTo>
                  <a:lnTo>
                    <a:pt x="5" y="441"/>
                  </a:lnTo>
                  <a:lnTo>
                    <a:pt x="0" y="441"/>
                  </a:lnTo>
                  <a:lnTo>
                    <a:pt x="0" y="446"/>
                  </a:lnTo>
                  <a:lnTo>
                    <a:pt x="5" y="446"/>
                  </a:lnTo>
                  <a:lnTo>
                    <a:pt x="15" y="451"/>
                  </a:lnTo>
                  <a:moveTo>
                    <a:pt x="66" y="294"/>
                  </a:moveTo>
                  <a:lnTo>
                    <a:pt x="66" y="294"/>
                  </a:lnTo>
                  <a:lnTo>
                    <a:pt x="66" y="294"/>
                  </a:lnTo>
                  <a:lnTo>
                    <a:pt x="66" y="294"/>
                  </a:lnTo>
                  <a:lnTo>
                    <a:pt x="66" y="294"/>
                  </a:lnTo>
                  <a:lnTo>
                    <a:pt x="61" y="289"/>
                  </a:lnTo>
                  <a:lnTo>
                    <a:pt x="61" y="289"/>
                  </a:lnTo>
                  <a:lnTo>
                    <a:pt x="61" y="289"/>
                  </a:lnTo>
                  <a:lnTo>
                    <a:pt x="61" y="289"/>
                  </a:lnTo>
                  <a:lnTo>
                    <a:pt x="56" y="289"/>
                  </a:lnTo>
                  <a:lnTo>
                    <a:pt x="56" y="289"/>
                  </a:lnTo>
                  <a:lnTo>
                    <a:pt x="51" y="289"/>
                  </a:lnTo>
                  <a:lnTo>
                    <a:pt x="51" y="289"/>
                  </a:lnTo>
                  <a:lnTo>
                    <a:pt x="45" y="289"/>
                  </a:lnTo>
                  <a:lnTo>
                    <a:pt x="40" y="294"/>
                  </a:lnTo>
                  <a:lnTo>
                    <a:pt x="40" y="299"/>
                  </a:lnTo>
                  <a:lnTo>
                    <a:pt x="40" y="304"/>
                  </a:lnTo>
                  <a:lnTo>
                    <a:pt x="56" y="314"/>
                  </a:lnTo>
                  <a:lnTo>
                    <a:pt x="61" y="314"/>
                  </a:lnTo>
                  <a:lnTo>
                    <a:pt x="71" y="309"/>
                  </a:lnTo>
                  <a:lnTo>
                    <a:pt x="76" y="309"/>
                  </a:lnTo>
                  <a:lnTo>
                    <a:pt x="71" y="309"/>
                  </a:lnTo>
                  <a:lnTo>
                    <a:pt x="71" y="304"/>
                  </a:lnTo>
                  <a:lnTo>
                    <a:pt x="66" y="304"/>
                  </a:lnTo>
                  <a:lnTo>
                    <a:pt x="66" y="304"/>
                  </a:lnTo>
                  <a:lnTo>
                    <a:pt x="66" y="304"/>
                  </a:lnTo>
                  <a:lnTo>
                    <a:pt x="66" y="304"/>
                  </a:lnTo>
                  <a:lnTo>
                    <a:pt x="71" y="299"/>
                  </a:lnTo>
                  <a:lnTo>
                    <a:pt x="76" y="299"/>
                  </a:lnTo>
                  <a:lnTo>
                    <a:pt x="76" y="299"/>
                  </a:lnTo>
                  <a:lnTo>
                    <a:pt x="71" y="294"/>
                  </a:lnTo>
                  <a:lnTo>
                    <a:pt x="71" y="294"/>
                  </a:lnTo>
                  <a:lnTo>
                    <a:pt x="71" y="294"/>
                  </a:lnTo>
                  <a:lnTo>
                    <a:pt x="66" y="294"/>
                  </a:lnTo>
                  <a:lnTo>
                    <a:pt x="66" y="294"/>
                  </a:lnTo>
                  <a:lnTo>
                    <a:pt x="66" y="294"/>
                  </a:lnTo>
                  <a:lnTo>
                    <a:pt x="66" y="294"/>
                  </a:lnTo>
                  <a:lnTo>
                    <a:pt x="66" y="294"/>
                  </a:lnTo>
                  <a:moveTo>
                    <a:pt x="56" y="365"/>
                  </a:moveTo>
                  <a:lnTo>
                    <a:pt x="56" y="365"/>
                  </a:lnTo>
                  <a:lnTo>
                    <a:pt x="61" y="365"/>
                  </a:lnTo>
                  <a:lnTo>
                    <a:pt x="61" y="360"/>
                  </a:lnTo>
                  <a:lnTo>
                    <a:pt x="61" y="355"/>
                  </a:lnTo>
                  <a:lnTo>
                    <a:pt x="66" y="355"/>
                  </a:lnTo>
                  <a:lnTo>
                    <a:pt x="66" y="350"/>
                  </a:lnTo>
                  <a:lnTo>
                    <a:pt x="66" y="350"/>
                  </a:lnTo>
                  <a:lnTo>
                    <a:pt x="71" y="350"/>
                  </a:lnTo>
                  <a:lnTo>
                    <a:pt x="71" y="344"/>
                  </a:lnTo>
                  <a:lnTo>
                    <a:pt x="71" y="344"/>
                  </a:lnTo>
                  <a:lnTo>
                    <a:pt x="66" y="344"/>
                  </a:lnTo>
                  <a:lnTo>
                    <a:pt x="66" y="339"/>
                  </a:lnTo>
                  <a:lnTo>
                    <a:pt x="66" y="339"/>
                  </a:lnTo>
                  <a:lnTo>
                    <a:pt x="61" y="339"/>
                  </a:lnTo>
                  <a:lnTo>
                    <a:pt x="56" y="334"/>
                  </a:lnTo>
                  <a:lnTo>
                    <a:pt x="56" y="334"/>
                  </a:lnTo>
                  <a:lnTo>
                    <a:pt x="51" y="329"/>
                  </a:lnTo>
                  <a:lnTo>
                    <a:pt x="51" y="329"/>
                  </a:lnTo>
                  <a:lnTo>
                    <a:pt x="51" y="329"/>
                  </a:lnTo>
                  <a:lnTo>
                    <a:pt x="45" y="329"/>
                  </a:lnTo>
                  <a:lnTo>
                    <a:pt x="45" y="329"/>
                  </a:lnTo>
                  <a:lnTo>
                    <a:pt x="45" y="329"/>
                  </a:lnTo>
                  <a:lnTo>
                    <a:pt x="45" y="324"/>
                  </a:lnTo>
                  <a:lnTo>
                    <a:pt x="45" y="324"/>
                  </a:lnTo>
                  <a:lnTo>
                    <a:pt x="45" y="324"/>
                  </a:lnTo>
                  <a:lnTo>
                    <a:pt x="40" y="319"/>
                  </a:lnTo>
                  <a:lnTo>
                    <a:pt x="40" y="319"/>
                  </a:lnTo>
                  <a:lnTo>
                    <a:pt x="45" y="319"/>
                  </a:lnTo>
                  <a:lnTo>
                    <a:pt x="45" y="319"/>
                  </a:lnTo>
                  <a:lnTo>
                    <a:pt x="51" y="324"/>
                  </a:lnTo>
                  <a:lnTo>
                    <a:pt x="56" y="329"/>
                  </a:lnTo>
                  <a:lnTo>
                    <a:pt x="61" y="334"/>
                  </a:lnTo>
                  <a:lnTo>
                    <a:pt x="61" y="334"/>
                  </a:lnTo>
                  <a:lnTo>
                    <a:pt x="66" y="334"/>
                  </a:lnTo>
                  <a:lnTo>
                    <a:pt x="66" y="334"/>
                  </a:lnTo>
                  <a:lnTo>
                    <a:pt x="66" y="329"/>
                  </a:lnTo>
                  <a:lnTo>
                    <a:pt x="61" y="324"/>
                  </a:lnTo>
                  <a:lnTo>
                    <a:pt x="56" y="324"/>
                  </a:lnTo>
                  <a:lnTo>
                    <a:pt x="56" y="324"/>
                  </a:lnTo>
                  <a:lnTo>
                    <a:pt x="61" y="324"/>
                  </a:lnTo>
                  <a:lnTo>
                    <a:pt x="61" y="324"/>
                  </a:lnTo>
                  <a:lnTo>
                    <a:pt x="61" y="324"/>
                  </a:lnTo>
                  <a:lnTo>
                    <a:pt x="51" y="314"/>
                  </a:lnTo>
                  <a:lnTo>
                    <a:pt x="45" y="314"/>
                  </a:lnTo>
                  <a:lnTo>
                    <a:pt x="40" y="314"/>
                  </a:lnTo>
                  <a:lnTo>
                    <a:pt x="35" y="319"/>
                  </a:lnTo>
                  <a:lnTo>
                    <a:pt x="40" y="329"/>
                  </a:lnTo>
                  <a:lnTo>
                    <a:pt x="40" y="339"/>
                  </a:lnTo>
                  <a:lnTo>
                    <a:pt x="40" y="344"/>
                  </a:lnTo>
                  <a:lnTo>
                    <a:pt x="35" y="344"/>
                  </a:lnTo>
                  <a:lnTo>
                    <a:pt x="35" y="344"/>
                  </a:lnTo>
                  <a:lnTo>
                    <a:pt x="35" y="350"/>
                  </a:lnTo>
                  <a:lnTo>
                    <a:pt x="35" y="350"/>
                  </a:lnTo>
                  <a:lnTo>
                    <a:pt x="30" y="360"/>
                  </a:lnTo>
                  <a:lnTo>
                    <a:pt x="30" y="360"/>
                  </a:lnTo>
                  <a:lnTo>
                    <a:pt x="25" y="360"/>
                  </a:lnTo>
                  <a:lnTo>
                    <a:pt x="30" y="365"/>
                  </a:lnTo>
                  <a:lnTo>
                    <a:pt x="30" y="365"/>
                  </a:lnTo>
                  <a:lnTo>
                    <a:pt x="30" y="370"/>
                  </a:lnTo>
                  <a:lnTo>
                    <a:pt x="30" y="370"/>
                  </a:lnTo>
                  <a:lnTo>
                    <a:pt x="30" y="375"/>
                  </a:lnTo>
                  <a:lnTo>
                    <a:pt x="30" y="380"/>
                  </a:lnTo>
                  <a:lnTo>
                    <a:pt x="35" y="395"/>
                  </a:lnTo>
                  <a:lnTo>
                    <a:pt x="35" y="400"/>
                  </a:lnTo>
                  <a:lnTo>
                    <a:pt x="40" y="405"/>
                  </a:lnTo>
                  <a:lnTo>
                    <a:pt x="45" y="400"/>
                  </a:lnTo>
                  <a:lnTo>
                    <a:pt x="56" y="405"/>
                  </a:lnTo>
                  <a:lnTo>
                    <a:pt x="61" y="400"/>
                  </a:lnTo>
                  <a:lnTo>
                    <a:pt x="61" y="400"/>
                  </a:lnTo>
                  <a:lnTo>
                    <a:pt x="61" y="400"/>
                  </a:lnTo>
                  <a:lnTo>
                    <a:pt x="56" y="395"/>
                  </a:lnTo>
                  <a:lnTo>
                    <a:pt x="56" y="395"/>
                  </a:lnTo>
                  <a:lnTo>
                    <a:pt x="51" y="390"/>
                  </a:lnTo>
                  <a:lnTo>
                    <a:pt x="51" y="390"/>
                  </a:lnTo>
                  <a:lnTo>
                    <a:pt x="45" y="390"/>
                  </a:lnTo>
                  <a:lnTo>
                    <a:pt x="40" y="390"/>
                  </a:lnTo>
                  <a:lnTo>
                    <a:pt x="40" y="385"/>
                  </a:lnTo>
                  <a:lnTo>
                    <a:pt x="45" y="390"/>
                  </a:lnTo>
                  <a:lnTo>
                    <a:pt x="51" y="390"/>
                  </a:lnTo>
                  <a:lnTo>
                    <a:pt x="56" y="390"/>
                  </a:lnTo>
                  <a:lnTo>
                    <a:pt x="56" y="385"/>
                  </a:lnTo>
                  <a:lnTo>
                    <a:pt x="56" y="380"/>
                  </a:lnTo>
                  <a:lnTo>
                    <a:pt x="56" y="375"/>
                  </a:lnTo>
                  <a:lnTo>
                    <a:pt x="56" y="370"/>
                  </a:lnTo>
                  <a:lnTo>
                    <a:pt x="56" y="365"/>
                  </a:lnTo>
                  <a:lnTo>
                    <a:pt x="45" y="365"/>
                  </a:lnTo>
                  <a:lnTo>
                    <a:pt x="45" y="360"/>
                  </a:lnTo>
                  <a:lnTo>
                    <a:pt x="56" y="365"/>
                  </a:lnTo>
                  <a:moveTo>
                    <a:pt x="35" y="263"/>
                  </a:moveTo>
                  <a:lnTo>
                    <a:pt x="35" y="263"/>
                  </a:lnTo>
                  <a:lnTo>
                    <a:pt x="35" y="263"/>
                  </a:lnTo>
                  <a:lnTo>
                    <a:pt x="35" y="263"/>
                  </a:lnTo>
                  <a:lnTo>
                    <a:pt x="35" y="263"/>
                  </a:lnTo>
                  <a:lnTo>
                    <a:pt x="40" y="263"/>
                  </a:lnTo>
                  <a:lnTo>
                    <a:pt x="40" y="258"/>
                  </a:lnTo>
                  <a:lnTo>
                    <a:pt x="45" y="263"/>
                  </a:lnTo>
                  <a:lnTo>
                    <a:pt x="56" y="269"/>
                  </a:lnTo>
                  <a:lnTo>
                    <a:pt x="61" y="269"/>
                  </a:lnTo>
                  <a:lnTo>
                    <a:pt x="56" y="274"/>
                  </a:lnTo>
                  <a:lnTo>
                    <a:pt x="56" y="274"/>
                  </a:lnTo>
                  <a:lnTo>
                    <a:pt x="56" y="274"/>
                  </a:lnTo>
                  <a:lnTo>
                    <a:pt x="56" y="274"/>
                  </a:lnTo>
                  <a:lnTo>
                    <a:pt x="56" y="279"/>
                  </a:lnTo>
                  <a:lnTo>
                    <a:pt x="56" y="279"/>
                  </a:lnTo>
                  <a:lnTo>
                    <a:pt x="61" y="284"/>
                  </a:lnTo>
                  <a:lnTo>
                    <a:pt x="61" y="284"/>
                  </a:lnTo>
                  <a:lnTo>
                    <a:pt x="61" y="284"/>
                  </a:lnTo>
                  <a:lnTo>
                    <a:pt x="71" y="284"/>
                  </a:lnTo>
                  <a:lnTo>
                    <a:pt x="71" y="284"/>
                  </a:lnTo>
                  <a:lnTo>
                    <a:pt x="76" y="284"/>
                  </a:lnTo>
                  <a:lnTo>
                    <a:pt x="76" y="284"/>
                  </a:lnTo>
                  <a:lnTo>
                    <a:pt x="86" y="284"/>
                  </a:lnTo>
                  <a:lnTo>
                    <a:pt x="86" y="279"/>
                  </a:lnTo>
                  <a:lnTo>
                    <a:pt x="91" y="279"/>
                  </a:lnTo>
                  <a:lnTo>
                    <a:pt x="86" y="274"/>
                  </a:lnTo>
                  <a:lnTo>
                    <a:pt x="86" y="274"/>
                  </a:lnTo>
                  <a:lnTo>
                    <a:pt x="86" y="274"/>
                  </a:lnTo>
                  <a:lnTo>
                    <a:pt x="81" y="274"/>
                  </a:lnTo>
                  <a:lnTo>
                    <a:pt x="71" y="274"/>
                  </a:lnTo>
                  <a:lnTo>
                    <a:pt x="61" y="274"/>
                  </a:lnTo>
                  <a:lnTo>
                    <a:pt x="61" y="269"/>
                  </a:lnTo>
                  <a:lnTo>
                    <a:pt x="66" y="263"/>
                  </a:lnTo>
                  <a:lnTo>
                    <a:pt x="71" y="263"/>
                  </a:lnTo>
                  <a:lnTo>
                    <a:pt x="71" y="269"/>
                  </a:lnTo>
                  <a:lnTo>
                    <a:pt x="71" y="269"/>
                  </a:lnTo>
                  <a:lnTo>
                    <a:pt x="71" y="274"/>
                  </a:lnTo>
                  <a:lnTo>
                    <a:pt x="76" y="274"/>
                  </a:lnTo>
                  <a:lnTo>
                    <a:pt x="76" y="269"/>
                  </a:lnTo>
                  <a:lnTo>
                    <a:pt x="76" y="269"/>
                  </a:lnTo>
                  <a:lnTo>
                    <a:pt x="86" y="269"/>
                  </a:lnTo>
                  <a:lnTo>
                    <a:pt x="91" y="269"/>
                  </a:lnTo>
                  <a:lnTo>
                    <a:pt x="96" y="263"/>
                  </a:lnTo>
                  <a:lnTo>
                    <a:pt x="91" y="263"/>
                  </a:lnTo>
                  <a:lnTo>
                    <a:pt x="86" y="263"/>
                  </a:lnTo>
                  <a:lnTo>
                    <a:pt x="86" y="258"/>
                  </a:lnTo>
                  <a:lnTo>
                    <a:pt x="86" y="253"/>
                  </a:lnTo>
                  <a:lnTo>
                    <a:pt x="86" y="253"/>
                  </a:lnTo>
                  <a:lnTo>
                    <a:pt x="81" y="253"/>
                  </a:lnTo>
                  <a:lnTo>
                    <a:pt x="81" y="253"/>
                  </a:lnTo>
                  <a:lnTo>
                    <a:pt x="81" y="248"/>
                  </a:lnTo>
                  <a:lnTo>
                    <a:pt x="81" y="248"/>
                  </a:lnTo>
                  <a:lnTo>
                    <a:pt x="81" y="248"/>
                  </a:lnTo>
                  <a:lnTo>
                    <a:pt x="76" y="248"/>
                  </a:lnTo>
                  <a:lnTo>
                    <a:pt x="81" y="243"/>
                  </a:lnTo>
                  <a:lnTo>
                    <a:pt x="86" y="248"/>
                  </a:lnTo>
                  <a:lnTo>
                    <a:pt x="91" y="248"/>
                  </a:lnTo>
                  <a:lnTo>
                    <a:pt x="91" y="248"/>
                  </a:lnTo>
                  <a:lnTo>
                    <a:pt x="91" y="253"/>
                  </a:lnTo>
                  <a:lnTo>
                    <a:pt x="91" y="253"/>
                  </a:lnTo>
                  <a:lnTo>
                    <a:pt x="96" y="258"/>
                  </a:lnTo>
                  <a:lnTo>
                    <a:pt x="96" y="258"/>
                  </a:lnTo>
                  <a:lnTo>
                    <a:pt x="96" y="253"/>
                  </a:lnTo>
                  <a:lnTo>
                    <a:pt x="101" y="253"/>
                  </a:lnTo>
                  <a:lnTo>
                    <a:pt x="101" y="248"/>
                  </a:lnTo>
                  <a:lnTo>
                    <a:pt x="101" y="248"/>
                  </a:lnTo>
                  <a:lnTo>
                    <a:pt x="101" y="243"/>
                  </a:lnTo>
                  <a:lnTo>
                    <a:pt x="96" y="243"/>
                  </a:lnTo>
                  <a:lnTo>
                    <a:pt x="91" y="243"/>
                  </a:lnTo>
                  <a:lnTo>
                    <a:pt x="91" y="243"/>
                  </a:lnTo>
                  <a:lnTo>
                    <a:pt x="86" y="243"/>
                  </a:lnTo>
                  <a:lnTo>
                    <a:pt x="81" y="243"/>
                  </a:lnTo>
                  <a:lnTo>
                    <a:pt x="86" y="238"/>
                  </a:lnTo>
                  <a:lnTo>
                    <a:pt x="86" y="238"/>
                  </a:lnTo>
                  <a:lnTo>
                    <a:pt x="86" y="233"/>
                  </a:lnTo>
                  <a:lnTo>
                    <a:pt x="86" y="233"/>
                  </a:lnTo>
                  <a:lnTo>
                    <a:pt x="81" y="233"/>
                  </a:lnTo>
                  <a:lnTo>
                    <a:pt x="71" y="238"/>
                  </a:lnTo>
                  <a:lnTo>
                    <a:pt x="71" y="238"/>
                  </a:lnTo>
                  <a:lnTo>
                    <a:pt x="71" y="238"/>
                  </a:lnTo>
                  <a:lnTo>
                    <a:pt x="71" y="238"/>
                  </a:lnTo>
                  <a:lnTo>
                    <a:pt x="71" y="243"/>
                  </a:lnTo>
                  <a:lnTo>
                    <a:pt x="71" y="243"/>
                  </a:lnTo>
                  <a:lnTo>
                    <a:pt x="61" y="238"/>
                  </a:lnTo>
                  <a:lnTo>
                    <a:pt x="61" y="233"/>
                  </a:lnTo>
                  <a:lnTo>
                    <a:pt x="66" y="233"/>
                  </a:lnTo>
                  <a:lnTo>
                    <a:pt x="66" y="233"/>
                  </a:lnTo>
                  <a:lnTo>
                    <a:pt x="66" y="228"/>
                  </a:lnTo>
                  <a:lnTo>
                    <a:pt x="61" y="233"/>
                  </a:lnTo>
                  <a:lnTo>
                    <a:pt x="56" y="238"/>
                  </a:lnTo>
                  <a:lnTo>
                    <a:pt x="51" y="243"/>
                  </a:lnTo>
                  <a:lnTo>
                    <a:pt x="45" y="238"/>
                  </a:lnTo>
                  <a:lnTo>
                    <a:pt x="51" y="238"/>
                  </a:lnTo>
                  <a:lnTo>
                    <a:pt x="51" y="238"/>
                  </a:lnTo>
                  <a:lnTo>
                    <a:pt x="51" y="238"/>
                  </a:lnTo>
                  <a:lnTo>
                    <a:pt x="40" y="238"/>
                  </a:lnTo>
                  <a:lnTo>
                    <a:pt x="35" y="233"/>
                  </a:lnTo>
                  <a:lnTo>
                    <a:pt x="35" y="238"/>
                  </a:lnTo>
                  <a:lnTo>
                    <a:pt x="30" y="243"/>
                  </a:lnTo>
                  <a:lnTo>
                    <a:pt x="30" y="248"/>
                  </a:lnTo>
                  <a:lnTo>
                    <a:pt x="25" y="253"/>
                  </a:lnTo>
                  <a:lnTo>
                    <a:pt x="25" y="253"/>
                  </a:lnTo>
                  <a:lnTo>
                    <a:pt x="30" y="258"/>
                  </a:lnTo>
                  <a:lnTo>
                    <a:pt x="35" y="263"/>
                  </a:lnTo>
                  <a:moveTo>
                    <a:pt x="106" y="177"/>
                  </a:moveTo>
                  <a:lnTo>
                    <a:pt x="106" y="177"/>
                  </a:lnTo>
                  <a:lnTo>
                    <a:pt x="111" y="177"/>
                  </a:lnTo>
                  <a:lnTo>
                    <a:pt x="111" y="177"/>
                  </a:lnTo>
                  <a:lnTo>
                    <a:pt x="111" y="172"/>
                  </a:lnTo>
                  <a:lnTo>
                    <a:pt x="116" y="172"/>
                  </a:lnTo>
                  <a:lnTo>
                    <a:pt x="121" y="172"/>
                  </a:lnTo>
                  <a:lnTo>
                    <a:pt x="121" y="172"/>
                  </a:lnTo>
                  <a:lnTo>
                    <a:pt x="121" y="167"/>
                  </a:lnTo>
                  <a:lnTo>
                    <a:pt x="121" y="167"/>
                  </a:lnTo>
                  <a:lnTo>
                    <a:pt x="116" y="167"/>
                  </a:lnTo>
                  <a:lnTo>
                    <a:pt x="106" y="172"/>
                  </a:lnTo>
                  <a:lnTo>
                    <a:pt x="111" y="172"/>
                  </a:lnTo>
                  <a:lnTo>
                    <a:pt x="111" y="172"/>
                  </a:lnTo>
                  <a:lnTo>
                    <a:pt x="111" y="172"/>
                  </a:lnTo>
                  <a:lnTo>
                    <a:pt x="106" y="177"/>
                  </a:lnTo>
                  <a:moveTo>
                    <a:pt x="111" y="107"/>
                  </a:moveTo>
                  <a:lnTo>
                    <a:pt x="111" y="107"/>
                  </a:lnTo>
                  <a:lnTo>
                    <a:pt x="111" y="107"/>
                  </a:lnTo>
                  <a:lnTo>
                    <a:pt x="111" y="112"/>
                  </a:lnTo>
                  <a:lnTo>
                    <a:pt x="111" y="112"/>
                  </a:lnTo>
                  <a:lnTo>
                    <a:pt x="116" y="122"/>
                  </a:lnTo>
                  <a:lnTo>
                    <a:pt x="116" y="122"/>
                  </a:lnTo>
                  <a:lnTo>
                    <a:pt x="121" y="117"/>
                  </a:lnTo>
                  <a:lnTo>
                    <a:pt x="121" y="122"/>
                  </a:lnTo>
                  <a:lnTo>
                    <a:pt x="121" y="122"/>
                  </a:lnTo>
                  <a:lnTo>
                    <a:pt x="121" y="122"/>
                  </a:lnTo>
                  <a:lnTo>
                    <a:pt x="116" y="122"/>
                  </a:lnTo>
                  <a:lnTo>
                    <a:pt x="121" y="127"/>
                  </a:lnTo>
                  <a:lnTo>
                    <a:pt x="121" y="127"/>
                  </a:lnTo>
                  <a:lnTo>
                    <a:pt x="121" y="127"/>
                  </a:lnTo>
                  <a:lnTo>
                    <a:pt x="121" y="127"/>
                  </a:lnTo>
                  <a:lnTo>
                    <a:pt x="116" y="127"/>
                  </a:lnTo>
                  <a:lnTo>
                    <a:pt x="116" y="132"/>
                  </a:lnTo>
                  <a:lnTo>
                    <a:pt x="121" y="132"/>
                  </a:lnTo>
                  <a:lnTo>
                    <a:pt x="137" y="127"/>
                  </a:lnTo>
                  <a:lnTo>
                    <a:pt x="127" y="132"/>
                  </a:lnTo>
                  <a:lnTo>
                    <a:pt x="121" y="132"/>
                  </a:lnTo>
                  <a:lnTo>
                    <a:pt x="116" y="132"/>
                  </a:lnTo>
                  <a:lnTo>
                    <a:pt x="116" y="137"/>
                  </a:lnTo>
                  <a:lnTo>
                    <a:pt x="116" y="137"/>
                  </a:lnTo>
                  <a:lnTo>
                    <a:pt x="116" y="137"/>
                  </a:lnTo>
                  <a:lnTo>
                    <a:pt x="116" y="137"/>
                  </a:lnTo>
                  <a:lnTo>
                    <a:pt x="116" y="137"/>
                  </a:lnTo>
                  <a:lnTo>
                    <a:pt x="111" y="137"/>
                  </a:lnTo>
                  <a:lnTo>
                    <a:pt x="111" y="137"/>
                  </a:lnTo>
                  <a:lnTo>
                    <a:pt x="111" y="142"/>
                  </a:lnTo>
                  <a:lnTo>
                    <a:pt x="106" y="142"/>
                  </a:lnTo>
                  <a:lnTo>
                    <a:pt x="111" y="152"/>
                  </a:lnTo>
                  <a:lnTo>
                    <a:pt x="116" y="152"/>
                  </a:lnTo>
                  <a:lnTo>
                    <a:pt x="116" y="147"/>
                  </a:lnTo>
                  <a:lnTo>
                    <a:pt x="116" y="152"/>
                  </a:lnTo>
                  <a:lnTo>
                    <a:pt x="121" y="157"/>
                  </a:lnTo>
                  <a:lnTo>
                    <a:pt x="132" y="157"/>
                  </a:lnTo>
                  <a:lnTo>
                    <a:pt x="132" y="157"/>
                  </a:lnTo>
                  <a:lnTo>
                    <a:pt x="137" y="162"/>
                  </a:lnTo>
                  <a:lnTo>
                    <a:pt x="142" y="162"/>
                  </a:lnTo>
                  <a:lnTo>
                    <a:pt x="147" y="162"/>
                  </a:lnTo>
                  <a:lnTo>
                    <a:pt x="147" y="167"/>
                  </a:lnTo>
                  <a:lnTo>
                    <a:pt x="147" y="167"/>
                  </a:lnTo>
                  <a:lnTo>
                    <a:pt x="142" y="167"/>
                  </a:lnTo>
                  <a:lnTo>
                    <a:pt x="147" y="167"/>
                  </a:lnTo>
                  <a:lnTo>
                    <a:pt x="147" y="167"/>
                  </a:lnTo>
                  <a:lnTo>
                    <a:pt x="147" y="172"/>
                  </a:lnTo>
                  <a:lnTo>
                    <a:pt x="147" y="172"/>
                  </a:lnTo>
                  <a:lnTo>
                    <a:pt x="147" y="172"/>
                  </a:lnTo>
                  <a:lnTo>
                    <a:pt x="147" y="172"/>
                  </a:lnTo>
                  <a:lnTo>
                    <a:pt x="142" y="167"/>
                  </a:lnTo>
                  <a:lnTo>
                    <a:pt x="137" y="172"/>
                  </a:lnTo>
                  <a:lnTo>
                    <a:pt x="127" y="172"/>
                  </a:lnTo>
                  <a:lnTo>
                    <a:pt x="127" y="177"/>
                  </a:lnTo>
                  <a:lnTo>
                    <a:pt x="137" y="182"/>
                  </a:lnTo>
                  <a:lnTo>
                    <a:pt x="127" y="182"/>
                  </a:lnTo>
                  <a:lnTo>
                    <a:pt x="121" y="182"/>
                  </a:lnTo>
                  <a:lnTo>
                    <a:pt x="121" y="188"/>
                  </a:lnTo>
                  <a:lnTo>
                    <a:pt x="106" y="198"/>
                  </a:lnTo>
                  <a:lnTo>
                    <a:pt x="106" y="193"/>
                  </a:lnTo>
                  <a:lnTo>
                    <a:pt x="106" y="193"/>
                  </a:lnTo>
                  <a:lnTo>
                    <a:pt x="106" y="188"/>
                  </a:lnTo>
                  <a:lnTo>
                    <a:pt x="101" y="188"/>
                  </a:lnTo>
                  <a:lnTo>
                    <a:pt x="101" y="188"/>
                  </a:lnTo>
                  <a:lnTo>
                    <a:pt x="101" y="193"/>
                  </a:lnTo>
                  <a:lnTo>
                    <a:pt x="101" y="193"/>
                  </a:lnTo>
                  <a:lnTo>
                    <a:pt x="101" y="193"/>
                  </a:lnTo>
                  <a:lnTo>
                    <a:pt x="101" y="198"/>
                  </a:lnTo>
                  <a:lnTo>
                    <a:pt x="111" y="208"/>
                  </a:lnTo>
                  <a:lnTo>
                    <a:pt x="111" y="213"/>
                  </a:lnTo>
                  <a:lnTo>
                    <a:pt x="121" y="223"/>
                  </a:lnTo>
                  <a:lnTo>
                    <a:pt x="121" y="223"/>
                  </a:lnTo>
                  <a:lnTo>
                    <a:pt x="127" y="218"/>
                  </a:lnTo>
                  <a:lnTo>
                    <a:pt x="137" y="213"/>
                  </a:lnTo>
                  <a:lnTo>
                    <a:pt x="137" y="208"/>
                  </a:lnTo>
                  <a:lnTo>
                    <a:pt x="137" y="208"/>
                  </a:lnTo>
                  <a:lnTo>
                    <a:pt x="137" y="208"/>
                  </a:lnTo>
                  <a:lnTo>
                    <a:pt x="137" y="208"/>
                  </a:lnTo>
                  <a:lnTo>
                    <a:pt x="142" y="203"/>
                  </a:lnTo>
                  <a:lnTo>
                    <a:pt x="142" y="203"/>
                  </a:lnTo>
                  <a:lnTo>
                    <a:pt x="147" y="198"/>
                  </a:lnTo>
                  <a:lnTo>
                    <a:pt x="142" y="198"/>
                  </a:lnTo>
                  <a:lnTo>
                    <a:pt x="142" y="198"/>
                  </a:lnTo>
                  <a:lnTo>
                    <a:pt x="142" y="198"/>
                  </a:lnTo>
                  <a:lnTo>
                    <a:pt x="142" y="193"/>
                  </a:lnTo>
                  <a:lnTo>
                    <a:pt x="152" y="198"/>
                  </a:lnTo>
                  <a:lnTo>
                    <a:pt x="152" y="203"/>
                  </a:lnTo>
                  <a:lnTo>
                    <a:pt x="152" y="198"/>
                  </a:lnTo>
                  <a:lnTo>
                    <a:pt x="152" y="198"/>
                  </a:lnTo>
                  <a:lnTo>
                    <a:pt x="152" y="198"/>
                  </a:lnTo>
                  <a:lnTo>
                    <a:pt x="157" y="198"/>
                  </a:lnTo>
                  <a:lnTo>
                    <a:pt x="157" y="198"/>
                  </a:lnTo>
                  <a:lnTo>
                    <a:pt x="162" y="198"/>
                  </a:lnTo>
                  <a:lnTo>
                    <a:pt x="162" y="193"/>
                  </a:lnTo>
                  <a:lnTo>
                    <a:pt x="162" y="193"/>
                  </a:lnTo>
                  <a:lnTo>
                    <a:pt x="157" y="182"/>
                  </a:lnTo>
                  <a:lnTo>
                    <a:pt x="157" y="182"/>
                  </a:lnTo>
                  <a:lnTo>
                    <a:pt x="152" y="182"/>
                  </a:lnTo>
                  <a:lnTo>
                    <a:pt x="152" y="182"/>
                  </a:lnTo>
                  <a:lnTo>
                    <a:pt x="152" y="177"/>
                  </a:lnTo>
                  <a:lnTo>
                    <a:pt x="157" y="177"/>
                  </a:lnTo>
                  <a:lnTo>
                    <a:pt x="157" y="177"/>
                  </a:lnTo>
                  <a:lnTo>
                    <a:pt x="157" y="172"/>
                  </a:lnTo>
                  <a:lnTo>
                    <a:pt x="162" y="177"/>
                  </a:lnTo>
                  <a:lnTo>
                    <a:pt x="177" y="182"/>
                  </a:lnTo>
                  <a:lnTo>
                    <a:pt x="177" y="177"/>
                  </a:lnTo>
                  <a:lnTo>
                    <a:pt x="177" y="172"/>
                  </a:lnTo>
                  <a:lnTo>
                    <a:pt x="177" y="172"/>
                  </a:lnTo>
                  <a:lnTo>
                    <a:pt x="172" y="172"/>
                  </a:lnTo>
                  <a:lnTo>
                    <a:pt x="172" y="172"/>
                  </a:lnTo>
                  <a:lnTo>
                    <a:pt x="172" y="167"/>
                  </a:lnTo>
                  <a:lnTo>
                    <a:pt x="172" y="167"/>
                  </a:lnTo>
                  <a:lnTo>
                    <a:pt x="172" y="167"/>
                  </a:lnTo>
                  <a:lnTo>
                    <a:pt x="172" y="167"/>
                  </a:lnTo>
                  <a:lnTo>
                    <a:pt x="177" y="167"/>
                  </a:lnTo>
                  <a:lnTo>
                    <a:pt x="172" y="167"/>
                  </a:lnTo>
                  <a:lnTo>
                    <a:pt x="172" y="162"/>
                  </a:lnTo>
                  <a:lnTo>
                    <a:pt x="172" y="162"/>
                  </a:lnTo>
                  <a:lnTo>
                    <a:pt x="167" y="157"/>
                  </a:lnTo>
                  <a:lnTo>
                    <a:pt x="167" y="157"/>
                  </a:lnTo>
                  <a:lnTo>
                    <a:pt x="167" y="147"/>
                  </a:lnTo>
                  <a:lnTo>
                    <a:pt x="162" y="142"/>
                  </a:lnTo>
                  <a:lnTo>
                    <a:pt x="167" y="142"/>
                  </a:lnTo>
                  <a:lnTo>
                    <a:pt x="172" y="137"/>
                  </a:lnTo>
                  <a:lnTo>
                    <a:pt x="177" y="132"/>
                  </a:lnTo>
                  <a:lnTo>
                    <a:pt x="177" y="132"/>
                  </a:lnTo>
                  <a:lnTo>
                    <a:pt x="177" y="127"/>
                  </a:lnTo>
                  <a:lnTo>
                    <a:pt x="192" y="132"/>
                  </a:lnTo>
                  <a:lnTo>
                    <a:pt x="192" y="132"/>
                  </a:lnTo>
                  <a:lnTo>
                    <a:pt x="187" y="132"/>
                  </a:lnTo>
                  <a:lnTo>
                    <a:pt x="182" y="132"/>
                  </a:lnTo>
                  <a:lnTo>
                    <a:pt x="177" y="137"/>
                  </a:lnTo>
                  <a:lnTo>
                    <a:pt x="172" y="147"/>
                  </a:lnTo>
                  <a:lnTo>
                    <a:pt x="172" y="147"/>
                  </a:lnTo>
                  <a:lnTo>
                    <a:pt x="172" y="152"/>
                  </a:lnTo>
                  <a:lnTo>
                    <a:pt x="177" y="162"/>
                  </a:lnTo>
                  <a:lnTo>
                    <a:pt x="177" y="167"/>
                  </a:lnTo>
                  <a:lnTo>
                    <a:pt x="177" y="167"/>
                  </a:lnTo>
                  <a:lnTo>
                    <a:pt x="177" y="167"/>
                  </a:lnTo>
                  <a:lnTo>
                    <a:pt x="182" y="172"/>
                  </a:lnTo>
                  <a:lnTo>
                    <a:pt x="182" y="172"/>
                  </a:lnTo>
                  <a:lnTo>
                    <a:pt x="182" y="167"/>
                  </a:lnTo>
                  <a:lnTo>
                    <a:pt x="182" y="167"/>
                  </a:lnTo>
                  <a:lnTo>
                    <a:pt x="182" y="162"/>
                  </a:lnTo>
                  <a:lnTo>
                    <a:pt x="182" y="162"/>
                  </a:lnTo>
                  <a:lnTo>
                    <a:pt x="182" y="162"/>
                  </a:lnTo>
                  <a:lnTo>
                    <a:pt x="187" y="162"/>
                  </a:lnTo>
                  <a:lnTo>
                    <a:pt x="187" y="167"/>
                  </a:lnTo>
                  <a:lnTo>
                    <a:pt x="187" y="172"/>
                  </a:lnTo>
                  <a:lnTo>
                    <a:pt x="192" y="172"/>
                  </a:lnTo>
                  <a:lnTo>
                    <a:pt x="192" y="172"/>
                  </a:lnTo>
                  <a:lnTo>
                    <a:pt x="197" y="172"/>
                  </a:lnTo>
                  <a:lnTo>
                    <a:pt x="197" y="167"/>
                  </a:lnTo>
                  <a:lnTo>
                    <a:pt x="197" y="167"/>
                  </a:lnTo>
                  <a:lnTo>
                    <a:pt x="197" y="167"/>
                  </a:lnTo>
                  <a:lnTo>
                    <a:pt x="197" y="167"/>
                  </a:lnTo>
                  <a:lnTo>
                    <a:pt x="197" y="167"/>
                  </a:lnTo>
                  <a:lnTo>
                    <a:pt x="197" y="167"/>
                  </a:lnTo>
                  <a:lnTo>
                    <a:pt x="197" y="167"/>
                  </a:lnTo>
                  <a:lnTo>
                    <a:pt x="202" y="167"/>
                  </a:lnTo>
                  <a:lnTo>
                    <a:pt x="208" y="167"/>
                  </a:lnTo>
                  <a:lnTo>
                    <a:pt x="208" y="162"/>
                  </a:lnTo>
                  <a:lnTo>
                    <a:pt x="208" y="157"/>
                  </a:lnTo>
                  <a:lnTo>
                    <a:pt x="213" y="157"/>
                  </a:lnTo>
                  <a:lnTo>
                    <a:pt x="213" y="157"/>
                  </a:lnTo>
                  <a:lnTo>
                    <a:pt x="208" y="152"/>
                  </a:lnTo>
                  <a:lnTo>
                    <a:pt x="202" y="152"/>
                  </a:lnTo>
                  <a:lnTo>
                    <a:pt x="202" y="147"/>
                  </a:lnTo>
                  <a:lnTo>
                    <a:pt x="197" y="147"/>
                  </a:lnTo>
                  <a:lnTo>
                    <a:pt x="197" y="147"/>
                  </a:lnTo>
                  <a:lnTo>
                    <a:pt x="197" y="142"/>
                  </a:lnTo>
                  <a:lnTo>
                    <a:pt x="197" y="142"/>
                  </a:lnTo>
                  <a:lnTo>
                    <a:pt x="202" y="147"/>
                  </a:lnTo>
                  <a:lnTo>
                    <a:pt x="218" y="147"/>
                  </a:lnTo>
                  <a:lnTo>
                    <a:pt x="223" y="147"/>
                  </a:lnTo>
                  <a:lnTo>
                    <a:pt x="223" y="147"/>
                  </a:lnTo>
                  <a:lnTo>
                    <a:pt x="228" y="142"/>
                  </a:lnTo>
                  <a:lnTo>
                    <a:pt x="228" y="137"/>
                  </a:lnTo>
                  <a:lnTo>
                    <a:pt x="228" y="142"/>
                  </a:lnTo>
                  <a:lnTo>
                    <a:pt x="228" y="137"/>
                  </a:lnTo>
                  <a:lnTo>
                    <a:pt x="223" y="137"/>
                  </a:lnTo>
                  <a:lnTo>
                    <a:pt x="223" y="137"/>
                  </a:lnTo>
                  <a:lnTo>
                    <a:pt x="223" y="137"/>
                  </a:lnTo>
                  <a:lnTo>
                    <a:pt x="228" y="137"/>
                  </a:lnTo>
                  <a:lnTo>
                    <a:pt x="228" y="137"/>
                  </a:lnTo>
                  <a:lnTo>
                    <a:pt x="228" y="132"/>
                  </a:lnTo>
                  <a:lnTo>
                    <a:pt x="228" y="132"/>
                  </a:lnTo>
                  <a:lnTo>
                    <a:pt x="228" y="132"/>
                  </a:lnTo>
                  <a:lnTo>
                    <a:pt x="228" y="127"/>
                  </a:lnTo>
                  <a:lnTo>
                    <a:pt x="228" y="122"/>
                  </a:lnTo>
                  <a:lnTo>
                    <a:pt x="223" y="122"/>
                  </a:lnTo>
                  <a:lnTo>
                    <a:pt x="223" y="117"/>
                  </a:lnTo>
                  <a:lnTo>
                    <a:pt x="223" y="117"/>
                  </a:lnTo>
                  <a:lnTo>
                    <a:pt x="218" y="122"/>
                  </a:lnTo>
                  <a:lnTo>
                    <a:pt x="192" y="127"/>
                  </a:lnTo>
                  <a:lnTo>
                    <a:pt x="187" y="122"/>
                  </a:lnTo>
                  <a:lnTo>
                    <a:pt x="187" y="122"/>
                  </a:lnTo>
                  <a:lnTo>
                    <a:pt x="192" y="122"/>
                  </a:lnTo>
                  <a:lnTo>
                    <a:pt x="197" y="122"/>
                  </a:lnTo>
                  <a:lnTo>
                    <a:pt x="202" y="117"/>
                  </a:lnTo>
                  <a:lnTo>
                    <a:pt x="208" y="117"/>
                  </a:lnTo>
                  <a:lnTo>
                    <a:pt x="208" y="122"/>
                  </a:lnTo>
                  <a:lnTo>
                    <a:pt x="208" y="122"/>
                  </a:lnTo>
                  <a:lnTo>
                    <a:pt x="213" y="117"/>
                  </a:lnTo>
                  <a:lnTo>
                    <a:pt x="218" y="112"/>
                  </a:lnTo>
                  <a:lnTo>
                    <a:pt x="228" y="112"/>
                  </a:lnTo>
                  <a:lnTo>
                    <a:pt x="228" y="107"/>
                  </a:lnTo>
                  <a:lnTo>
                    <a:pt x="228" y="107"/>
                  </a:lnTo>
                  <a:lnTo>
                    <a:pt x="228" y="107"/>
                  </a:lnTo>
                  <a:lnTo>
                    <a:pt x="228" y="101"/>
                  </a:lnTo>
                  <a:lnTo>
                    <a:pt x="233" y="101"/>
                  </a:lnTo>
                  <a:lnTo>
                    <a:pt x="228" y="101"/>
                  </a:lnTo>
                  <a:lnTo>
                    <a:pt x="228" y="86"/>
                  </a:lnTo>
                  <a:lnTo>
                    <a:pt x="228" y="86"/>
                  </a:lnTo>
                  <a:lnTo>
                    <a:pt x="233" y="91"/>
                  </a:lnTo>
                  <a:lnTo>
                    <a:pt x="238" y="91"/>
                  </a:lnTo>
                  <a:lnTo>
                    <a:pt x="243" y="91"/>
                  </a:lnTo>
                  <a:lnTo>
                    <a:pt x="248" y="91"/>
                  </a:lnTo>
                  <a:lnTo>
                    <a:pt x="253" y="96"/>
                  </a:lnTo>
                  <a:lnTo>
                    <a:pt x="253" y="96"/>
                  </a:lnTo>
                  <a:lnTo>
                    <a:pt x="258" y="96"/>
                  </a:lnTo>
                  <a:lnTo>
                    <a:pt x="258" y="96"/>
                  </a:lnTo>
                  <a:lnTo>
                    <a:pt x="258" y="91"/>
                  </a:lnTo>
                  <a:lnTo>
                    <a:pt x="258" y="91"/>
                  </a:lnTo>
                  <a:lnTo>
                    <a:pt x="263" y="91"/>
                  </a:lnTo>
                  <a:lnTo>
                    <a:pt x="263" y="91"/>
                  </a:lnTo>
                  <a:lnTo>
                    <a:pt x="263" y="86"/>
                  </a:lnTo>
                  <a:lnTo>
                    <a:pt x="263" y="86"/>
                  </a:lnTo>
                  <a:lnTo>
                    <a:pt x="263" y="86"/>
                  </a:lnTo>
                  <a:lnTo>
                    <a:pt x="268" y="81"/>
                  </a:lnTo>
                  <a:lnTo>
                    <a:pt x="268" y="81"/>
                  </a:lnTo>
                  <a:lnTo>
                    <a:pt x="268" y="81"/>
                  </a:lnTo>
                  <a:lnTo>
                    <a:pt x="268" y="81"/>
                  </a:lnTo>
                  <a:lnTo>
                    <a:pt x="268" y="76"/>
                  </a:lnTo>
                  <a:lnTo>
                    <a:pt x="268" y="76"/>
                  </a:lnTo>
                  <a:lnTo>
                    <a:pt x="263" y="76"/>
                  </a:lnTo>
                  <a:lnTo>
                    <a:pt x="263" y="76"/>
                  </a:lnTo>
                  <a:lnTo>
                    <a:pt x="253" y="86"/>
                  </a:lnTo>
                  <a:lnTo>
                    <a:pt x="248" y="86"/>
                  </a:lnTo>
                  <a:lnTo>
                    <a:pt x="243" y="86"/>
                  </a:lnTo>
                  <a:lnTo>
                    <a:pt x="238" y="86"/>
                  </a:lnTo>
                  <a:lnTo>
                    <a:pt x="233" y="81"/>
                  </a:lnTo>
                  <a:lnTo>
                    <a:pt x="238" y="81"/>
                  </a:lnTo>
                  <a:lnTo>
                    <a:pt x="238" y="81"/>
                  </a:lnTo>
                  <a:lnTo>
                    <a:pt x="243" y="81"/>
                  </a:lnTo>
                  <a:lnTo>
                    <a:pt x="243" y="76"/>
                  </a:lnTo>
                  <a:lnTo>
                    <a:pt x="243" y="76"/>
                  </a:lnTo>
                  <a:lnTo>
                    <a:pt x="243" y="71"/>
                  </a:lnTo>
                  <a:lnTo>
                    <a:pt x="248" y="71"/>
                  </a:lnTo>
                  <a:lnTo>
                    <a:pt x="248" y="66"/>
                  </a:lnTo>
                  <a:lnTo>
                    <a:pt x="253" y="66"/>
                  </a:lnTo>
                  <a:lnTo>
                    <a:pt x="253" y="66"/>
                  </a:lnTo>
                  <a:lnTo>
                    <a:pt x="253" y="66"/>
                  </a:lnTo>
                  <a:lnTo>
                    <a:pt x="253" y="61"/>
                  </a:lnTo>
                  <a:lnTo>
                    <a:pt x="253" y="61"/>
                  </a:lnTo>
                  <a:lnTo>
                    <a:pt x="258" y="56"/>
                  </a:lnTo>
                  <a:lnTo>
                    <a:pt x="263" y="51"/>
                  </a:lnTo>
                  <a:lnTo>
                    <a:pt x="268" y="51"/>
                  </a:lnTo>
                  <a:lnTo>
                    <a:pt x="268" y="51"/>
                  </a:lnTo>
                  <a:lnTo>
                    <a:pt x="268" y="51"/>
                  </a:lnTo>
                  <a:lnTo>
                    <a:pt x="263" y="46"/>
                  </a:lnTo>
                  <a:lnTo>
                    <a:pt x="263" y="46"/>
                  </a:lnTo>
                  <a:lnTo>
                    <a:pt x="263" y="46"/>
                  </a:lnTo>
                  <a:lnTo>
                    <a:pt x="268" y="31"/>
                  </a:lnTo>
                  <a:lnTo>
                    <a:pt x="268" y="31"/>
                  </a:lnTo>
                  <a:lnTo>
                    <a:pt x="268" y="31"/>
                  </a:lnTo>
                  <a:lnTo>
                    <a:pt x="268" y="26"/>
                  </a:lnTo>
                  <a:lnTo>
                    <a:pt x="268" y="20"/>
                  </a:lnTo>
                  <a:lnTo>
                    <a:pt x="268" y="15"/>
                  </a:lnTo>
                  <a:lnTo>
                    <a:pt x="268" y="10"/>
                  </a:lnTo>
                  <a:lnTo>
                    <a:pt x="263" y="5"/>
                  </a:lnTo>
                  <a:lnTo>
                    <a:pt x="258" y="0"/>
                  </a:lnTo>
                  <a:lnTo>
                    <a:pt x="258" y="0"/>
                  </a:lnTo>
                  <a:lnTo>
                    <a:pt x="253" y="5"/>
                  </a:lnTo>
                  <a:lnTo>
                    <a:pt x="243" y="15"/>
                  </a:lnTo>
                  <a:lnTo>
                    <a:pt x="213" y="36"/>
                  </a:lnTo>
                  <a:lnTo>
                    <a:pt x="208" y="36"/>
                  </a:lnTo>
                  <a:lnTo>
                    <a:pt x="208" y="41"/>
                  </a:lnTo>
                  <a:lnTo>
                    <a:pt x="197" y="46"/>
                  </a:lnTo>
                  <a:lnTo>
                    <a:pt x="192" y="46"/>
                  </a:lnTo>
                  <a:lnTo>
                    <a:pt x="187" y="46"/>
                  </a:lnTo>
                  <a:lnTo>
                    <a:pt x="187" y="46"/>
                  </a:lnTo>
                  <a:lnTo>
                    <a:pt x="182" y="46"/>
                  </a:lnTo>
                  <a:lnTo>
                    <a:pt x="182" y="46"/>
                  </a:lnTo>
                  <a:lnTo>
                    <a:pt x="182" y="46"/>
                  </a:lnTo>
                  <a:lnTo>
                    <a:pt x="177" y="51"/>
                  </a:lnTo>
                  <a:lnTo>
                    <a:pt x="162" y="61"/>
                  </a:lnTo>
                  <a:lnTo>
                    <a:pt x="162" y="61"/>
                  </a:lnTo>
                  <a:lnTo>
                    <a:pt x="167" y="61"/>
                  </a:lnTo>
                  <a:lnTo>
                    <a:pt x="167" y="61"/>
                  </a:lnTo>
                  <a:lnTo>
                    <a:pt x="167" y="66"/>
                  </a:lnTo>
                  <a:lnTo>
                    <a:pt x="167" y="66"/>
                  </a:lnTo>
                  <a:lnTo>
                    <a:pt x="167" y="66"/>
                  </a:lnTo>
                  <a:lnTo>
                    <a:pt x="162" y="66"/>
                  </a:lnTo>
                  <a:lnTo>
                    <a:pt x="162" y="66"/>
                  </a:lnTo>
                  <a:lnTo>
                    <a:pt x="162" y="66"/>
                  </a:lnTo>
                  <a:lnTo>
                    <a:pt x="162" y="71"/>
                  </a:lnTo>
                  <a:lnTo>
                    <a:pt x="167" y="71"/>
                  </a:lnTo>
                  <a:lnTo>
                    <a:pt x="167" y="71"/>
                  </a:lnTo>
                  <a:lnTo>
                    <a:pt x="167" y="76"/>
                  </a:lnTo>
                  <a:lnTo>
                    <a:pt x="167" y="76"/>
                  </a:lnTo>
                  <a:lnTo>
                    <a:pt x="167" y="76"/>
                  </a:lnTo>
                  <a:lnTo>
                    <a:pt x="172" y="76"/>
                  </a:lnTo>
                  <a:lnTo>
                    <a:pt x="172" y="76"/>
                  </a:lnTo>
                  <a:lnTo>
                    <a:pt x="172" y="81"/>
                  </a:lnTo>
                  <a:lnTo>
                    <a:pt x="172" y="86"/>
                  </a:lnTo>
                  <a:lnTo>
                    <a:pt x="172" y="86"/>
                  </a:lnTo>
                  <a:lnTo>
                    <a:pt x="172" y="86"/>
                  </a:lnTo>
                  <a:lnTo>
                    <a:pt x="177" y="91"/>
                  </a:lnTo>
                  <a:lnTo>
                    <a:pt x="172" y="96"/>
                  </a:lnTo>
                  <a:lnTo>
                    <a:pt x="172" y="91"/>
                  </a:lnTo>
                  <a:lnTo>
                    <a:pt x="167" y="86"/>
                  </a:lnTo>
                  <a:lnTo>
                    <a:pt x="162" y="86"/>
                  </a:lnTo>
                  <a:lnTo>
                    <a:pt x="162" y="86"/>
                  </a:lnTo>
                  <a:lnTo>
                    <a:pt x="157" y="86"/>
                  </a:lnTo>
                  <a:lnTo>
                    <a:pt x="152" y="86"/>
                  </a:lnTo>
                  <a:lnTo>
                    <a:pt x="152" y="91"/>
                  </a:lnTo>
                  <a:lnTo>
                    <a:pt x="152" y="91"/>
                  </a:lnTo>
                  <a:lnTo>
                    <a:pt x="152" y="91"/>
                  </a:lnTo>
                  <a:lnTo>
                    <a:pt x="147" y="96"/>
                  </a:lnTo>
                  <a:lnTo>
                    <a:pt x="147" y="96"/>
                  </a:lnTo>
                  <a:lnTo>
                    <a:pt x="152" y="101"/>
                  </a:lnTo>
                  <a:lnTo>
                    <a:pt x="152" y="107"/>
                  </a:lnTo>
                  <a:lnTo>
                    <a:pt x="152" y="107"/>
                  </a:lnTo>
                  <a:lnTo>
                    <a:pt x="152" y="112"/>
                  </a:lnTo>
                  <a:lnTo>
                    <a:pt x="152" y="112"/>
                  </a:lnTo>
                  <a:lnTo>
                    <a:pt x="147" y="112"/>
                  </a:lnTo>
                  <a:lnTo>
                    <a:pt x="147" y="101"/>
                  </a:lnTo>
                  <a:lnTo>
                    <a:pt x="147" y="96"/>
                  </a:lnTo>
                  <a:lnTo>
                    <a:pt x="147" y="91"/>
                  </a:lnTo>
                  <a:lnTo>
                    <a:pt x="147" y="91"/>
                  </a:lnTo>
                  <a:lnTo>
                    <a:pt x="142" y="86"/>
                  </a:lnTo>
                  <a:lnTo>
                    <a:pt x="142" y="81"/>
                  </a:lnTo>
                  <a:lnTo>
                    <a:pt x="147" y="81"/>
                  </a:lnTo>
                  <a:lnTo>
                    <a:pt x="147" y="81"/>
                  </a:lnTo>
                  <a:lnTo>
                    <a:pt x="137" y="76"/>
                  </a:lnTo>
                  <a:lnTo>
                    <a:pt x="137" y="76"/>
                  </a:lnTo>
                  <a:lnTo>
                    <a:pt x="137" y="76"/>
                  </a:lnTo>
                  <a:lnTo>
                    <a:pt x="132" y="71"/>
                  </a:lnTo>
                  <a:lnTo>
                    <a:pt x="127" y="71"/>
                  </a:lnTo>
                  <a:lnTo>
                    <a:pt x="127" y="71"/>
                  </a:lnTo>
                  <a:lnTo>
                    <a:pt x="121" y="76"/>
                  </a:lnTo>
                  <a:lnTo>
                    <a:pt x="121" y="76"/>
                  </a:lnTo>
                  <a:lnTo>
                    <a:pt x="121" y="81"/>
                  </a:lnTo>
                  <a:lnTo>
                    <a:pt x="127" y="81"/>
                  </a:lnTo>
                  <a:lnTo>
                    <a:pt x="127" y="86"/>
                  </a:lnTo>
                  <a:lnTo>
                    <a:pt x="127" y="86"/>
                  </a:lnTo>
                  <a:lnTo>
                    <a:pt x="111" y="86"/>
                  </a:lnTo>
                  <a:lnTo>
                    <a:pt x="111" y="86"/>
                  </a:lnTo>
                  <a:lnTo>
                    <a:pt x="111" y="91"/>
                  </a:lnTo>
                  <a:lnTo>
                    <a:pt x="116" y="91"/>
                  </a:lnTo>
                  <a:lnTo>
                    <a:pt x="116" y="91"/>
                  </a:lnTo>
                  <a:lnTo>
                    <a:pt x="116" y="91"/>
                  </a:lnTo>
                  <a:lnTo>
                    <a:pt x="116" y="91"/>
                  </a:lnTo>
                  <a:lnTo>
                    <a:pt x="111" y="96"/>
                  </a:lnTo>
                  <a:lnTo>
                    <a:pt x="111" y="96"/>
                  </a:lnTo>
                  <a:lnTo>
                    <a:pt x="111" y="96"/>
                  </a:lnTo>
                  <a:lnTo>
                    <a:pt x="111" y="101"/>
                  </a:lnTo>
                  <a:lnTo>
                    <a:pt x="106" y="101"/>
                  </a:lnTo>
                  <a:lnTo>
                    <a:pt x="111" y="107"/>
                  </a:lnTo>
                  <a:lnTo>
                    <a:pt x="111" y="107"/>
                  </a:lnTo>
                  <a:moveTo>
                    <a:pt x="147" y="172"/>
                  </a:moveTo>
                  <a:lnTo>
                    <a:pt x="147" y="172"/>
                  </a:lnTo>
                  <a:lnTo>
                    <a:pt x="147" y="172"/>
                  </a:lnTo>
                  <a:lnTo>
                    <a:pt x="147" y="172"/>
                  </a:lnTo>
                  <a:lnTo>
                    <a:pt x="147" y="172"/>
                  </a:lnTo>
                  <a:moveTo>
                    <a:pt x="86" y="223"/>
                  </a:moveTo>
                  <a:lnTo>
                    <a:pt x="86" y="223"/>
                  </a:lnTo>
                  <a:lnTo>
                    <a:pt x="91" y="223"/>
                  </a:lnTo>
                  <a:lnTo>
                    <a:pt x="91" y="218"/>
                  </a:lnTo>
                  <a:lnTo>
                    <a:pt x="86" y="218"/>
                  </a:lnTo>
                  <a:lnTo>
                    <a:pt x="81" y="223"/>
                  </a:lnTo>
                  <a:lnTo>
                    <a:pt x="86" y="228"/>
                  </a:lnTo>
                  <a:lnTo>
                    <a:pt x="86" y="223"/>
                  </a:lnTo>
                  <a:moveTo>
                    <a:pt x="152" y="76"/>
                  </a:moveTo>
                  <a:lnTo>
                    <a:pt x="152" y="76"/>
                  </a:lnTo>
                  <a:lnTo>
                    <a:pt x="152" y="76"/>
                  </a:lnTo>
                  <a:lnTo>
                    <a:pt x="152" y="81"/>
                  </a:lnTo>
                  <a:lnTo>
                    <a:pt x="152" y="81"/>
                  </a:lnTo>
                  <a:lnTo>
                    <a:pt x="152" y="81"/>
                  </a:lnTo>
                  <a:lnTo>
                    <a:pt x="152" y="81"/>
                  </a:lnTo>
                  <a:lnTo>
                    <a:pt x="167" y="81"/>
                  </a:lnTo>
                  <a:lnTo>
                    <a:pt x="162" y="81"/>
                  </a:lnTo>
                  <a:lnTo>
                    <a:pt x="162" y="76"/>
                  </a:lnTo>
                  <a:lnTo>
                    <a:pt x="162" y="76"/>
                  </a:lnTo>
                  <a:lnTo>
                    <a:pt x="162" y="76"/>
                  </a:lnTo>
                  <a:lnTo>
                    <a:pt x="162" y="76"/>
                  </a:lnTo>
                  <a:lnTo>
                    <a:pt x="157" y="71"/>
                  </a:lnTo>
                  <a:lnTo>
                    <a:pt x="152" y="66"/>
                  </a:lnTo>
                  <a:lnTo>
                    <a:pt x="152" y="71"/>
                  </a:lnTo>
                  <a:lnTo>
                    <a:pt x="152" y="76"/>
                  </a:lnTo>
                  <a:lnTo>
                    <a:pt x="152" y="7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5" name="Freeform 226"/>
            <p:cNvSpPr>
              <a:spLocks noEditPoints="1"/>
            </p:cNvSpPr>
            <p:nvPr/>
          </p:nvSpPr>
          <p:spPr bwMode="auto">
            <a:xfrm>
              <a:off x="4052888" y="2555875"/>
              <a:ext cx="153988" cy="160338"/>
            </a:xfrm>
            <a:custGeom>
              <a:avLst/>
              <a:gdLst>
                <a:gd name="T0" fmla="*/ 0 w 97"/>
                <a:gd name="T1" fmla="*/ 20 h 101"/>
                <a:gd name="T2" fmla="*/ 0 w 97"/>
                <a:gd name="T3" fmla="*/ 30 h 101"/>
                <a:gd name="T4" fmla="*/ 0 w 97"/>
                <a:gd name="T5" fmla="*/ 40 h 101"/>
                <a:gd name="T6" fmla="*/ 11 w 97"/>
                <a:gd name="T7" fmla="*/ 46 h 101"/>
                <a:gd name="T8" fmla="*/ 16 w 97"/>
                <a:gd name="T9" fmla="*/ 46 h 101"/>
                <a:gd name="T10" fmla="*/ 21 w 97"/>
                <a:gd name="T11" fmla="*/ 51 h 101"/>
                <a:gd name="T12" fmla="*/ 26 w 97"/>
                <a:gd name="T13" fmla="*/ 51 h 101"/>
                <a:gd name="T14" fmla="*/ 31 w 97"/>
                <a:gd name="T15" fmla="*/ 61 h 101"/>
                <a:gd name="T16" fmla="*/ 51 w 97"/>
                <a:gd name="T17" fmla="*/ 56 h 101"/>
                <a:gd name="T18" fmla="*/ 51 w 97"/>
                <a:gd name="T19" fmla="*/ 66 h 101"/>
                <a:gd name="T20" fmla="*/ 51 w 97"/>
                <a:gd name="T21" fmla="*/ 71 h 101"/>
                <a:gd name="T22" fmla="*/ 56 w 97"/>
                <a:gd name="T23" fmla="*/ 86 h 101"/>
                <a:gd name="T24" fmla="*/ 61 w 97"/>
                <a:gd name="T25" fmla="*/ 91 h 101"/>
                <a:gd name="T26" fmla="*/ 66 w 97"/>
                <a:gd name="T27" fmla="*/ 101 h 101"/>
                <a:gd name="T28" fmla="*/ 81 w 97"/>
                <a:gd name="T29" fmla="*/ 91 h 101"/>
                <a:gd name="T30" fmla="*/ 86 w 97"/>
                <a:gd name="T31" fmla="*/ 86 h 101"/>
                <a:gd name="T32" fmla="*/ 97 w 97"/>
                <a:gd name="T33" fmla="*/ 81 h 101"/>
                <a:gd name="T34" fmla="*/ 92 w 97"/>
                <a:gd name="T35" fmla="*/ 76 h 101"/>
                <a:gd name="T36" fmla="*/ 86 w 97"/>
                <a:gd name="T37" fmla="*/ 76 h 101"/>
                <a:gd name="T38" fmla="*/ 81 w 97"/>
                <a:gd name="T39" fmla="*/ 71 h 101"/>
                <a:gd name="T40" fmla="*/ 86 w 97"/>
                <a:gd name="T41" fmla="*/ 61 h 101"/>
                <a:gd name="T42" fmla="*/ 86 w 97"/>
                <a:gd name="T43" fmla="*/ 40 h 101"/>
                <a:gd name="T44" fmla="*/ 81 w 97"/>
                <a:gd name="T45" fmla="*/ 35 h 101"/>
                <a:gd name="T46" fmla="*/ 76 w 97"/>
                <a:gd name="T47" fmla="*/ 30 h 101"/>
                <a:gd name="T48" fmla="*/ 66 w 97"/>
                <a:gd name="T49" fmla="*/ 30 h 101"/>
                <a:gd name="T50" fmla="*/ 56 w 97"/>
                <a:gd name="T51" fmla="*/ 30 h 101"/>
                <a:gd name="T52" fmla="*/ 36 w 97"/>
                <a:gd name="T53" fmla="*/ 20 h 101"/>
                <a:gd name="T54" fmla="*/ 26 w 97"/>
                <a:gd name="T55" fmla="*/ 20 h 101"/>
                <a:gd name="T56" fmla="*/ 16 w 97"/>
                <a:gd name="T57" fmla="*/ 15 h 101"/>
                <a:gd name="T58" fmla="*/ 5 w 97"/>
                <a:gd name="T59" fmla="*/ 15 h 101"/>
                <a:gd name="T60" fmla="*/ 0 w 97"/>
                <a:gd name="T61" fmla="*/ 20 h 101"/>
                <a:gd name="T62" fmla="*/ 0 w 97"/>
                <a:gd name="T63" fmla="*/ 20 h 101"/>
                <a:gd name="T64" fmla="*/ 61 w 97"/>
                <a:gd name="T65" fmla="*/ 10 h 101"/>
                <a:gd name="T66" fmla="*/ 61 w 97"/>
                <a:gd name="T67" fmla="*/ 15 h 101"/>
                <a:gd name="T68" fmla="*/ 66 w 97"/>
                <a:gd name="T69" fmla="*/ 10 h 101"/>
                <a:gd name="T70" fmla="*/ 66 w 97"/>
                <a:gd name="T71" fmla="*/ 5 h 101"/>
                <a:gd name="T72" fmla="*/ 56 w 97"/>
                <a:gd name="T73" fmla="*/ 0 h 101"/>
                <a:gd name="T74" fmla="*/ 51 w 97"/>
                <a:gd name="T75" fmla="*/ 0 h 101"/>
                <a:gd name="T76" fmla="*/ 46 w 97"/>
                <a:gd name="T77" fmla="*/ 5 h 101"/>
                <a:gd name="T78" fmla="*/ 56 w 97"/>
                <a:gd name="T79" fmla="*/ 5 h 101"/>
                <a:gd name="T80" fmla="*/ 66 w 97"/>
                <a:gd name="T81" fmla="*/ 10 h 101"/>
                <a:gd name="T82" fmla="*/ 61 w 97"/>
                <a:gd name="T83" fmla="*/ 1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 h="101">
                  <a:moveTo>
                    <a:pt x="0" y="20"/>
                  </a:moveTo>
                  <a:lnTo>
                    <a:pt x="0" y="20"/>
                  </a:lnTo>
                  <a:lnTo>
                    <a:pt x="5" y="25"/>
                  </a:lnTo>
                  <a:lnTo>
                    <a:pt x="0" y="30"/>
                  </a:lnTo>
                  <a:lnTo>
                    <a:pt x="5" y="30"/>
                  </a:lnTo>
                  <a:lnTo>
                    <a:pt x="0" y="40"/>
                  </a:lnTo>
                  <a:lnTo>
                    <a:pt x="5" y="46"/>
                  </a:lnTo>
                  <a:lnTo>
                    <a:pt x="11" y="46"/>
                  </a:lnTo>
                  <a:lnTo>
                    <a:pt x="16" y="51"/>
                  </a:lnTo>
                  <a:lnTo>
                    <a:pt x="16" y="46"/>
                  </a:lnTo>
                  <a:lnTo>
                    <a:pt x="16" y="51"/>
                  </a:lnTo>
                  <a:lnTo>
                    <a:pt x="21" y="51"/>
                  </a:lnTo>
                  <a:lnTo>
                    <a:pt x="26" y="51"/>
                  </a:lnTo>
                  <a:lnTo>
                    <a:pt x="26" y="51"/>
                  </a:lnTo>
                  <a:lnTo>
                    <a:pt x="31" y="51"/>
                  </a:lnTo>
                  <a:lnTo>
                    <a:pt x="31" y="61"/>
                  </a:lnTo>
                  <a:lnTo>
                    <a:pt x="36" y="61"/>
                  </a:lnTo>
                  <a:lnTo>
                    <a:pt x="51" y="56"/>
                  </a:lnTo>
                  <a:lnTo>
                    <a:pt x="51" y="66"/>
                  </a:lnTo>
                  <a:lnTo>
                    <a:pt x="51" y="66"/>
                  </a:lnTo>
                  <a:lnTo>
                    <a:pt x="51" y="71"/>
                  </a:lnTo>
                  <a:lnTo>
                    <a:pt x="51" y="71"/>
                  </a:lnTo>
                  <a:lnTo>
                    <a:pt x="56" y="81"/>
                  </a:lnTo>
                  <a:lnTo>
                    <a:pt x="56" y="86"/>
                  </a:lnTo>
                  <a:lnTo>
                    <a:pt x="61" y="86"/>
                  </a:lnTo>
                  <a:lnTo>
                    <a:pt x="61" y="91"/>
                  </a:lnTo>
                  <a:lnTo>
                    <a:pt x="66" y="96"/>
                  </a:lnTo>
                  <a:lnTo>
                    <a:pt x="66" y="101"/>
                  </a:lnTo>
                  <a:lnTo>
                    <a:pt x="71" y="96"/>
                  </a:lnTo>
                  <a:lnTo>
                    <a:pt x="81" y="91"/>
                  </a:lnTo>
                  <a:lnTo>
                    <a:pt x="86" y="86"/>
                  </a:lnTo>
                  <a:lnTo>
                    <a:pt x="86" y="86"/>
                  </a:lnTo>
                  <a:lnTo>
                    <a:pt x="92" y="81"/>
                  </a:lnTo>
                  <a:lnTo>
                    <a:pt x="97" y="81"/>
                  </a:lnTo>
                  <a:lnTo>
                    <a:pt x="92" y="76"/>
                  </a:lnTo>
                  <a:lnTo>
                    <a:pt x="92" y="76"/>
                  </a:lnTo>
                  <a:lnTo>
                    <a:pt x="86" y="76"/>
                  </a:lnTo>
                  <a:lnTo>
                    <a:pt x="86" y="76"/>
                  </a:lnTo>
                  <a:lnTo>
                    <a:pt x="81" y="76"/>
                  </a:lnTo>
                  <a:lnTo>
                    <a:pt x="81" y="71"/>
                  </a:lnTo>
                  <a:lnTo>
                    <a:pt x="81" y="66"/>
                  </a:lnTo>
                  <a:lnTo>
                    <a:pt x="86" y="61"/>
                  </a:lnTo>
                  <a:lnTo>
                    <a:pt x="86" y="46"/>
                  </a:lnTo>
                  <a:lnTo>
                    <a:pt x="86" y="40"/>
                  </a:lnTo>
                  <a:lnTo>
                    <a:pt x="81" y="35"/>
                  </a:lnTo>
                  <a:lnTo>
                    <a:pt x="81" y="35"/>
                  </a:lnTo>
                  <a:lnTo>
                    <a:pt x="76" y="30"/>
                  </a:lnTo>
                  <a:lnTo>
                    <a:pt x="76" y="30"/>
                  </a:lnTo>
                  <a:lnTo>
                    <a:pt x="66" y="25"/>
                  </a:lnTo>
                  <a:lnTo>
                    <a:pt x="66" y="30"/>
                  </a:lnTo>
                  <a:lnTo>
                    <a:pt x="56" y="30"/>
                  </a:lnTo>
                  <a:lnTo>
                    <a:pt x="56" y="30"/>
                  </a:lnTo>
                  <a:lnTo>
                    <a:pt x="51" y="30"/>
                  </a:lnTo>
                  <a:lnTo>
                    <a:pt x="36" y="20"/>
                  </a:lnTo>
                  <a:lnTo>
                    <a:pt x="31" y="15"/>
                  </a:lnTo>
                  <a:lnTo>
                    <a:pt x="26" y="20"/>
                  </a:lnTo>
                  <a:lnTo>
                    <a:pt x="21" y="20"/>
                  </a:lnTo>
                  <a:lnTo>
                    <a:pt x="16" y="15"/>
                  </a:lnTo>
                  <a:lnTo>
                    <a:pt x="11" y="15"/>
                  </a:lnTo>
                  <a:lnTo>
                    <a:pt x="5" y="15"/>
                  </a:lnTo>
                  <a:lnTo>
                    <a:pt x="0" y="20"/>
                  </a:lnTo>
                  <a:lnTo>
                    <a:pt x="0" y="20"/>
                  </a:lnTo>
                  <a:lnTo>
                    <a:pt x="0" y="20"/>
                  </a:lnTo>
                  <a:lnTo>
                    <a:pt x="0" y="20"/>
                  </a:lnTo>
                  <a:moveTo>
                    <a:pt x="61" y="10"/>
                  </a:moveTo>
                  <a:lnTo>
                    <a:pt x="61" y="10"/>
                  </a:lnTo>
                  <a:lnTo>
                    <a:pt x="61" y="10"/>
                  </a:lnTo>
                  <a:lnTo>
                    <a:pt x="61" y="15"/>
                  </a:lnTo>
                  <a:lnTo>
                    <a:pt x="66" y="15"/>
                  </a:lnTo>
                  <a:lnTo>
                    <a:pt x="66" y="10"/>
                  </a:lnTo>
                  <a:lnTo>
                    <a:pt x="66" y="5"/>
                  </a:lnTo>
                  <a:lnTo>
                    <a:pt x="66" y="5"/>
                  </a:lnTo>
                  <a:lnTo>
                    <a:pt x="66" y="0"/>
                  </a:lnTo>
                  <a:lnTo>
                    <a:pt x="56" y="0"/>
                  </a:lnTo>
                  <a:lnTo>
                    <a:pt x="56" y="0"/>
                  </a:lnTo>
                  <a:lnTo>
                    <a:pt x="51" y="0"/>
                  </a:lnTo>
                  <a:lnTo>
                    <a:pt x="51" y="0"/>
                  </a:lnTo>
                  <a:lnTo>
                    <a:pt x="46" y="5"/>
                  </a:lnTo>
                  <a:lnTo>
                    <a:pt x="51" y="5"/>
                  </a:lnTo>
                  <a:lnTo>
                    <a:pt x="56" y="5"/>
                  </a:lnTo>
                  <a:lnTo>
                    <a:pt x="61" y="5"/>
                  </a:lnTo>
                  <a:lnTo>
                    <a:pt x="66" y="10"/>
                  </a:lnTo>
                  <a:lnTo>
                    <a:pt x="66" y="10"/>
                  </a:lnTo>
                  <a:lnTo>
                    <a:pt x="61" y="1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6" name="Freeform 227"/>
            <p:cNvSpPr>
              <a:spLocks/>
            </p:cNvSpPr>
            <p:nvPr/>
          </p:nvSpPr>
          <p:spPr bwMode="auto">
            <a:xfrm>
              <a:off x="5083176" y="3495675"/>
              <a:ext cx="71438" cy="65088"/>
            </a:xfrm>
            <a:custGeom>
              <a:avLst/>
              <a:gdLst>
                <a:gd name="T0" fmla="*/ 40 w 45"/>
                <a:gd name="T1" fmla="*/ 21 h 41"/>
                <a:gd name="T2" fmla="*/ 40 w 45"/>
                <a:gd name="T3" fmla="*/ 21 h 41"/>
                <a:gd name="T4" fmla="*/ 40 w 45"/>
                <a:gd name="T5" fmla="*/ 21 h 41"/>
                <a:gd name="T6" fmla="*/ 45 w 45"/>
                <a:gd name="T7" fmla="*/ 26 h 41"/>
                <a:gd name="T8" fmla="*/ 45 w 45"/>
                <a:gd name="T9" fmla="*/ 26 h 41"/>
                <a:gd name="T10" fmla="*/ 45 w 45"/>
                <a:gd name="T11" fmla="*/ 31 h 41"/>
                <a:gd name="T12" fmla="*/ 30 w 45"/>
                <a:gd name="T13" fmla="*/ 36 h 41"/>
                <a:gd name="T14" fmla="*/ 25 w 45"/>
                <a:gd name="T15" fmla="*/ 41 h 41"/>
                <a:gd name="T16" fmla="*/ 25 w 45"/>
                <a:gd name="T17" fmla="*/ 41 h 41"/>
                <a:gd name="T18" fmla="*/ 20 w 45"/>
                <a:gd name="T19" fmla="*/ 41 h 41"/>
                <a:gd name="T20" fmla="*/ 20 w 45"/>
                <a:gd name="T21" fmla="*/ 41 h 41"/>
                <a:gd name="T22" fmla="*/ 15 w 45"/>
                <a:gd name="T23" fmla="*/ 41 h 41"/>
                <a:gd name="T24" fmla="*/ 15 w 45"/>
                <a:gd name="T25" fmla="*/ 36 h 41"/>
                <a:gd name="T26" fmla="*/ 10 w 45"/>
                <a:gd name="T27" fmla="*/ 36 h 41"/>
                <a:gd name="T28" fmla="*/ 10 w 45"/>
                <a:gd name="T29" fmla="*/ 36 h 41"/>
                <a:gd name="T30" fmla="*/ 5 w 45"/>
                <a:gd name="T31" fmla="*/ 31 h 41"/>
                <a:gd name="T32" fmla="*/ 0 w 45"/>
                <a:gd name="T33" fmla="*/ 21 h 41"/>
                <a:gd name="T34" fmla="*/ 5 w 45"/>
                <a:gd name="T35" fmla="*/ 21 h 41"/>
                <a:gd name="T36" fmla="*/ 10 w 45"/>
                <a:gd name="T37" fmla="*/ 15 h 41"/>
                <a:gd name="T38" fmla="*/ 5 w 45"/>
                <a:gd name="T39" fmla="*/ 15 h 41"/>
                <a:gd name="T40" fmla="*/ 5 w 45"/>
                <a:gd name="T41" fmla="*/ 10 h 41"/>
                <a:gd name="T42" fmla="*/ 5 w 45"/>
                <a:gd name="T43" fmla="*/ 5 h 41"/>
                <a:gd name="T44" fmla="*/ 5 w 45"/>
                <a:gd name="T45" fmla="*/ 5 h 41"/>
                <a:gd name="T46" fmla="*/ 10 w 45"/>
                <a:gd name="T47" fmla="*/ 5 h 41"/>
                <a:gd name="T48" fmla="*/ 15 w 45"/>
                <a:gd name="T49" fmla="*/ 5 h 41"/>
                <a:gd name="T50" fmla="*/ 20 w 45"/>
                <a:gd name="T51" fmla="*/ 5 h 41"/>
                <a:gd name="T52" fmla="*/ 25 w 45"/>
                <a:gd name="T53" fmla="*/ 0 h 41"/>
                <a:gd name="T54" fmla="*/ 30 w 45"/>
                <a:gd name="T55" fmla="*/ 0 h 41"/>
                <a:gd name="T56" fmla="*/ 35 w 45"/>
                <a:gd name="T57" fmla="*/ 0 h 41"/>
                <a:gd name="T58" fmla="*/ 45 w 45"/>
                <a:gd name="T59" fmla="*/ 10 h 41"/>
                <a:gd name="T60" fmla="*/ 45 w 45"/>
                <a:gd name="T61" fmla="*/ 15 h 41"/>
                <a:gd name="T62" fmla="*/ 40 w 45"/>
                <a:gd name="T63"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41">
                  <a:moveTo>
                    <a:pt x="40" y="21"/>
                  </a:moveTo>
                  <a:lnTo>
                    <a:pt x="40" y="21"/>
                  </a:lnTo>
                  <a:lnTo>
                    <a:pt x="40" y="21"/>
                  </a:lnTo>
                  <a:lnTo>
                    <a:pt x="45" y="26"/>
                  </a:lnTo>
                  <a:lnTo>
                    <a:pt x="45" y="26"/>
                  </a:lnTo>
                  <a:lnTo>
                    <a:pt x="45" y="31"/>
                  </a:lnTo>
                  <a:lnTo>
                    <a:pt x="30" y="36"/>
                  </a:lnTo>
                  <a:lnTo>
                    <a:pt x="25" y="41"/>
                  </a:lnTo>
                  <a:lnTo>
                    <a:pt x="25" y="41"/>
                  </a:lnTo>
                  <a:lnTo>
                    <a:pt x="20" y="41"/>
                  </a:lnTo>
                  <a:lnTo>
                    <a:pt x="20" y="41"/>
                  </a:lnTo>
                  <a:lnTo>
                    <a:pt x="15" y="41"/>
                  </a:lnTo>
                  <a:lnTo>
                    <a:pt x="15" y="36"/>
                  </a:lnTo>
                  <a:lnTo>
                    <a:pt x="10" y="36"/>
                  </a:lnTo>
                  <a:lnTo>
                    <a:pt x="10" y="36"/>
                  </a:lnTo>
                  <a:lnTo>
                    <a:pt x="5" y="31"/>
                  </a:lnTo>
                  <a:lnTo>
                    <a:pt x="0" y="21"/>
                  </a:lnTo>
                  <a:lnTo>
                    <a:pt x="5" y="21"/>
                  </a:lnTo>
                  <a:lnTo>
                    <a:pt x="10" y="15"/>
                  </a:lnTo>
                  <a:lnTo>
                    <a:pt x="5" y="15"/>
                  </a:lnTo>
                  <a:lnTo>
                    <a:pt x="5" y="10"/>
                  </a:lnTo>
                  <a:lnTo>
                    <a:pt x="5" y="5"/>
                  </a:lnTo>
                  <a:lnTo>
                    <a:pt x="5" y="5"/>
                  </a:lnTo>
                  <a:lnTo>
                    <a:pt x="10" y="5"/>
                  </a:lnTo>
                  <a:lnTo>
                    <a:pt x="15" y="5"/>
                  </a:lnTo>
                  <a:lnTo>
                    <a:pt x="20" y="5"/>
                  </a:lnTo>
                  <a:lnTo>
                    <a:pt x="25" y="0"/>
                  </a:lnTo>
                  <a:lnTo>
                    <a:pt x="30" y="0"/>
                  </a:lnTo>
                  <a:lnTo>
                    <a:pt x="35" y="0"/>
                  </a:lnTo>
                  <a:lnTo>
                    <a:pt x="45" y="10"/>
                  </a:lnTo>
                  <a:lnTo>
                    <a:pt x="45" y="15"/>
                  </a:lnTo>
                  <a:lnTo>
                    <a:pt x="40" y="2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7" name="Freeform 228"/>
            <p:cNvSpPr>
              <a:spLocks/>
            </p:cNvSpPr>
            <p:nvPr/>
          </p:nvSpPr>
          <p:spPr bwMode="auto">
            <a:xfrm>
              <a:off x="4438651" y="4548188"/>
              <a:ext cx="9525" cy="17463"/>
            </a:xfrm>
            <a:custGeom>
              <a:avLst/>
              <a:gdLst>
                <a:gd name="T0" fmla="*/ 6 w 6"/>
                <a:gd name="T1" fmla="*/ 6 h 11"/>
                <a:gd name="T2" fmla="*/ 6 w 6"/>
                <a:gd name="T3" fmla="*/ 6 h 11"/>
                <a:gd name="T4" fmla="*/ 6 w 6"/>
                <a:gd name="T5" fmla="*/ 6 h 11"/>
                <a:gd name="T6" fmla="*/ 6 w 6"/>
                <a:gd name="T7" fmla="*/ 11 h 11"/>
                <a:gd name="T8" fmla="*/ 0 w 6"/>
                <a:gd name="T9" fmla="*/ 11 h 11"/>
                <a:gd name="T10" fmla="*/ 0 w 6"/>
                <a:gd name="T11" fmla="*/ 11 h 11"/>
                <a:gd name="T12" fmla="*/ 0 w 6"/>
                <a:gd name="T13" fmla="*/ 6 h 11"/>
                <a:gd name="T14" fmla="*/ 0 w 6"/>
                <a:gd name="T15" fmla="*/ 0 h 11"/>
                <a:gd name="T16" fmla="*/ 0 w 6"/>
                <a:gd name="T17" fmla="*/ 0 h 11"/>
                <a:gd name="T18" fmla="*/ 6 w 6"/>
                <a:gd name="T19" fmla="*/ 6 h 11"/>
                <a:gd name="T20" fmla="*/ 6 w 6"/>
                <a:gd name="T2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6" y="6"/>
                  </a:moveTo>
                  <a:lnTo>
                    <a:pt x="6" y="6"/>
                  </a:lnTo>
                  <a:lnTo>
                    <a:pt x="6" y="6"/>
                  </a:lnTo>
                  <a:lnTo>
                    <a:pt x="6" y="11"/>
                  </a:lnTo>
                  <a:lnTo>
                    <a:pt x="0" y="11"/>
                  </a:lnTo>
                  <a:lnTo>
                    <a:pt x="0" y="11"/>
                  </a:lnTo>
                  <a:lnTo>
                    <a:pt x="0" y="6"/>
                  </a:lnTo>
                  <a:lnTo>
                    <a:pt x="0" y="0"/>
                  </a:lnTo>
                  <a:lnTo>
                    <a:pt x="0" y="0"/>
                  </a:lnTo>
                  <a:lnTo>
                    <a:pt x="6" y="6"/>
                  </a:lnTo>
                  <a:lnTo>
                    <a:pt x="6" y="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8" name="Freeform 229"/>
            <p:cNvSpPr>
              <a:spLocks/>
            </p:cNvSpPr>
            <p:nvPr/>
          </p:nvSpPr>
          <p:spPr bwMode="auto">
            <a:xfrm>
              <a:off x="4929188" y="4002088"/>
              <a:ext cx="233363" cy="273050"/>
            </a:xfrm>
            <a:custGeom>
              <a:avLst/>
              <a:gdLst>
                <a:gd name="T0" fmla="*/ 147 w 147"/>
                <a:gd name="T1" fmla="*/ 91 h 172"/>
                <a:gd name="T2" fmla="*/ 142 w 147"/>
                <a:gd name="T3" fmla="*/ 112 h 172"/>
                <a:gd name="T4" fmla="*/ 137 w 147"/>
                <a:gd name="T5" fmla="*/ 122 h 172"/>
                <a:gd name="T6" fmla="*/ 127 w 147"/>
                <a:gd name="T7" fmla="*/ 117 h 172"/>
                <a:gd name="T8" fmla="*/ 122 w 147"/>
                <a:gd name="T9" fmla="*/ 127 h 172"/>
                <a:gd name="T10" fmla="*/ 122 w 147"/>
                <a:gd name="T11" fmla="*/ 137 h 172"/>
                <a:gd name="T12" fmla="*/ 127 w 147"/>
                <a:gd name="T13" fmla="*/ 152 h 172"/>
                <a:gd name="T14" fmla="*/ 112 w 147"/>
                <a:gd name="T15" fmla="*/ 157 h 172"/>
                <a:gd name="T16" fmla="*/ 102 w 147"/>
                <a:gd name="T17" fmla="*/ 162 h 172"/>
                <a:gd name="T18" fmla="*/ 92 w 147"/>
                <a:gd name="T19" fmla="*/ 167 h 172"/>
                <a:gd name="T20" fmla="*/ 86 w 147"/>
                <a:gd name="T21" fmla="*/ 167 h 172"/>
                <a:gd name="T22" fmla="*/ 86 w 147"/>
                <a:gd name="T23" fmla="*/ 172 h 172"/>
                <a:gd name="T24" fmla="*/ 76 w 147"/>
                <a:gd name="T25" fmla="*/ 167 h 172"/>
                <a:gd name="T26" fmla="*/ 71 w 147"/>
                <a:gd name="T27" fmla="*/ 167 h 172"/>
                <a:gd name="T28" fmla="*/ 66 w 147"/>
                <a:gd name="T29" fmla="*/ 167 h 172"/>
                <a:gd name="T30" fmla="*/ 66 w 147"/>
                <a:gd name="T31" fmla="*/ 162 h 172"/>
                <a:gd name="T32" fmla="*/ 46 w 147"/>
                <a:gd name="T33" fmla="*/ 142 h 172"/>
                <a:gd name="T34" fmla="*/ 36 w 147"/>
                <a:gd name="T35" fmla="*/ 142 h 172"/>
                <a:gd name="T36" fmla="*/ 31 w 147"/>
                <a:gd name="T37" fmla="*/ 147 h 172"/>
                <a:gd name="T38" fmla="*/ 26 w 147"/>
                <a:gd name="T39" fmla="*/ 137 h 172"/>
                <a:gd name="T40" fmla="*/ 21 w 147"/>
                <a:gd name="T41" fmla="*/ 137 h 172"/>
                <a:gd name="T42" fmla="*/ 16 w 147"/>
                <a:gd name="T43" fmla="*/ 127 h 172"/>
                <a:gd name="T44" fmla="*/ 5 w 147"/>
                <a:gd name="T45" fmla="*/ 112 h 172"/>
                <a:gd name="T46" fmla="*/ 5 w 147"/>
                <a:gd name="T47" fmla="*/ 107 h 172"/>
                <a:gd name="T48" fmla="*/ 5 w 147"/>
                <a:gd name="T49" fmla="*/ 101 h 172"/>
                <a:gd name="T50" fmla="*/ 0 w 147"/>
                <a:gd name="T51" fmla="*/ 96 h 172"/>
                <a:gd name="T52" fmla="*/ 0 w 147"/>
                <a:gd name="T53" fmla="*/ 86 h 172"/>
                <a:gd name="T54" fmla="*/ 5 w 147"/>
                <a:gd name="T55" fmla="*/ 86 h 172"/>
                <a:gd name="T56" fmla="*/ 5 w 147"/>
                <a:gd name="T57" fmla="*/ 81 h 172"/>
                <a:gd name="T58" fmla="*/ 0 w 147"/>
                <a:gd name="T59" fmla="*/ 76 h 172"/>
                <a:gd name="T60" fmla="*/ 5 w 147"/>
                <a:gd name="T61" fmla="*/ 76 h 172"/>
                <a:gd name="T62" fmla="*/ 11 w 147"/>
                <a:gd name="T63" fmla="*/ 71 h 172"/>
                <a:gd name="T64" fmla="*/ 5 w 147"/>
                <a:gd name="T65" fmla="*/ 71 h 172"/>
                <a:gd name="T66" fmla="*/ 5 w 147"/>
                <a:gd name="T67" fmla="*/ 66 h 172"/>
                <a:gd name="T68" fmla="*/ 11 w 147"/>
                <a:gd name="T69" fmla="*/ 56 h 172"/>
                <a:gd name="T70" fmla="*/ 16 w 147"/>
                <a:gd name="T71" fmla="*/ 46 h 172"/>
                <a:gd name="T72" fmla="*/ 21 w 147"/>
                <a:gd name="T73" fmla="*/ 46 h 172"/>
                <a:gd name="T74" fmla="*/ 21 w 147"/>
                <a:gd name="T75" fmla="*/ 41 h 172"/>
                <a:gd name="T76" fmla="*/ 26 w 147"/>
                <a:gd name="T77" fmla="*/ 41 h 172"/>
                <a:gd name="T78" fmla="*/ 36 w 147"/>
                <a:gd name="T79" fmla="*/ 36 h 172"/>
                <a:gd name="T80" fmla="*/ 31 w 147"/>
                <a:gd name="T81" fmla="*/ 36 h 172"/>
                <a:gd name="T82" fmla="*/ 26 w 147"/>
                <a:gd name="T83" fmla="*/ 31 h 172"/>
                <a:gd name="T84" fmla="*/ 26 w 147"/>
                <a:gd name="T85" fmla="*/ 26 h 172"/>
                <a:gd name="T86" fmla="*/ 31 w 147"/>
                <a:gd name="T87" fmla="*/ 20 h 172"/>
                <a:gd name="T88" fmla="*/ 36 w 147"/>
                <a:gd name="T89" fmla="*/ 15 h 172"/>
                <a:gd name="T90" fmla="*/ 46 w 147"/>
                <a:gd name="T91" fmla="*/ 10 h 172"/>
                <a:gd name="T92" fmla="*/ 51 w 147"/>
                <a:gd name="T93" fmla="*/ 5 h 172"/>
                <a:gd name="T94" fmla="*/ 66 w 147"/>
                <a:gd name="T95" fmla="*/ 10 h 172"/>
                <a:gd name="T96" fmla="*/ 76 w 147"/>
                <a:gd name="T97" fmla="*/ 15 h 172"/>
                <a:gd name="T98" fmla="*/ 86 w 147"/>
                <a:gd name="T99" fmla="*/ 26 h 172"/>
                <a:gd name="T100" fmla="*/ 92 w 147"/>
                <a:gd name="T101" fmla="*/ 20 h 172"/>
                <a:gd name="T102" fmla="*/ 97 w 147"/>
                <a:gd name="T103" fmla="*/ 36 h 172"/>
                <a:gd name="T104" fmla="*/ 97 w 147"/>
                <a:gd name="T105" fmla="*/ 46 h 172"/>
                <a:gd name="T106" fmla="*/ 112 w 147"/>
                <a:gd name="T107" fmla="*/ 46 h 172"/>
                <a:gd name="T108" fmla="*/ 122 w 147"/>
                <a:gd name="T109" fmla="*/ 41 h 172"/>
                <a:gd name="T110" fmla="*/ 127 w 147"/>
                <a:gd name="T111" fmla="*/ 46 h 172"/>
                <a:gd name="T112" fmla="*/ 127 w 147"/>
                <a:gd name="T113" fmla="*/ 51 h 172"/>
                <a:gd name="T114" fmla="*/ 132 w 147"/>
                <a:gd name="T115" fmla="*/ 66 h 172"/>
                <a:gd name="T116" fmla="*/ 137 w 147"/>
                <a:gd name="T117" fmla="*/ 81 h 172"/>
                <a:gd name="T118" fmla="*/ 147 w 147"/>
                <a:gd name="T119" fmla="*/ 9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7" h="172">
                  <a:moveTo>
                    <a:pt x="147" y="91"/>
                  </a:moveTo>
                  <a:lnTo>
                    <a:pt x="147" y="91"/>
                  </a:lnTo>
                  <a:lnTo>
                    <a:pt x="147" y="91"/>
                  </a:lnTo>
                  <a:lnTo>
                    <a:pt x="147" y="96"/>
                  </a:lnTo>
                  <a:lnTo>
                    <a:pt x="142" y="107"/>
                  </a:lnTo>
                  <a:lnTo>
                    <a:pt x="142" y="112"/>
                  </a:lnTo>
                  <a:lnTo>
                    <a:pt x="142" y="117"/>
                  </a:lnTo>
                  <a:lnTo>
                    <a:pt x="142" y="117"/>
                  </a:lnTo>
                  <a:lnTo>
                    <a:pt x="137" y="122"/>
                  </a:lnTo>
                  <a:lnTo>
                    <a:pt x="132" y="122"/>
                  </a:lnTo>
                  <a:lnTo>
                    <a:pt x="127" y="122"/>
                  </a:lnTo>
                  <a:lnTo>
                    <a:pt x="127" y="117"/>
                  </a:lnTo>
                  <a:lnTo>
                    <a:pt x="122" y="117"/>
                  </a:lnTo>
                  <a:lnTo>
                    <a:pt x="122" y="122"/>
                  </a:lnTo>
                  <a:lnTo>
                    <a:pt x="122" y="127"/>
                  </a:lnTo>
                  <a:lnTo>
                    <a:pt x="122" y="127"/>
                  </a:lnTo>
                  <a:lnTo>
                    <a:pt x="117" y="132"/>
                  </a:lnTo>
                  <a:lnTo>
                    <a:pt x="122" y="137"/>
                  </a:lnTo>
                  <a:lnTo>
                    <a:pt x="122" y="142"/>
                  </a:lnTo>
                  <a:lnTo>
                    <a:pt x="127" y="147"/>
                  </a:lnTo>
                  <a:lnTo>
                    <a:pt x="127" y="152"/>
                  </a:lnTo>
                  <a:lnTo>
                    <a:pt x="127" y="152"/>
                  </a:lnTo>
                  <a:lnTo>
                    <a:pt x="122" y="157"/>
                  </a:lnTo>
                  <a:lnTo>
                    <a:pt x="112" y="157"/>
                  </a:lnTo>
                  <a:lnTo>
                    <a:pt x="112" y="162"/>
                  </a:lnTo>
                  <a:lnTo>
                    <a:pt x="107" y="162"/>
                  </a:lnTo>
                  <a:lnTo>
                    <a:pt x="102" y="162"/>
                  </a:lnTo>
                  <a:lnTo>
                    <a:pt x="97" y="167"/>
                  </a:lnTo>
                  <a:lnTo>
                    <a:pt x="97" y="167"/>
                  </a:lnTo>
                  <a:lnTo>
                    <a:pt x="92" y="167"/>
                  </a:lnTo>
                  <a:lnTo>
                    <a:pt x="92" y="162"/>
                  </a:lnTo>
                  <a:lnTo>
                    <a:pt x="86" y="162"/>
                  </a:lnTo>
                  <a:lnTo>
                    <a:pt x="86" y="167"/>
                  </a:lnTo>
                  <a:lnTo>
                    <a:pt x="86" y="172"/>
                  </a:lnTo>
                  <a:lnTo>
                    <a:pt x="86" y="172"/>
                  </a:lnTo>
                  <a:lnTo>
                    <a:pt x="86" y="172"/>
                  </a:lnTo>
                  <a:lnTo>
                    <a:pt x="81" y="172"/>
                  </a:lnTo>
                  <a:lnTo>
                    <a:pt x="81" y="172"/>
                  </a:lnTo>
                  <a:lnTo>
                    <a:pt x="76" y="167"/>
                  </a:lnTo>
                  <a:lnTo>
                    <a:pt x="76" y="167"/>
                  </a:lnTo>
                  <a:lnTo>
                    <a:pt x="76" y="167"/>
                  </a:lnTo>
                  <a:lnTo>
                    <a:pt x="71" y="167"/>
                  </a:lnTo>
                  <a:lnTo>
                    <a:pt x="71" y="167"/>
                  </a:lnTo>
                  <a:lnTo>
                    <a:pt x="71" y="167"/>
                  </a:lnTo>
                  <a:lnTo>
                    <a:pt x="66" y="167"/>
                  </a:lnTo>
                  <a:lnTo>
                    <a:pt x="66" y="162"/>
                  </a:lnTo>
                  <a:lnTo>
                    <a:pt x="66" y="162"/>
                  </a:lnTo>
                  <a:lnTo>
                    <a:pt x="66" y="162"/>
                  </a:lnTo>
                  <a:lnTo>
                    <a:pt x="66" y="157"/>
                  </a:lnTo>
                  <a:lnTo>
                    <a:pt x="61" y="157"/>
                  </a:lnTo>
                  <a:lnTo>
                    <a:pt x="46" y="142"/>
                  </a:lnTo>
                  <a:lnTo>
                    <a:pt x="41" y="142"/>
                  </a:lnTo>
                  <a:lnTo>
                    <a:pt x="41" y="142"/>
                  </a:lnTo>
                  <a:lnTo>
                    <a:pt x="36" y="142"/>
                  </a:lnTo>
                  <a:lnTo>
                    <a:pt x="31" y="147"/>
                  </a:lnTo>
                  <a:lnTo>
                    <a:pt x="31" y="147"/>
                  </a:lnTo>
                  <a:lnTo>
                    <a:pt x="31" y="147"/>
                  </a:lnTo>
                  <a:lnTo>
                    <a:pt x="26" y="142"/>
                  </a:lnTo>
                  <a:lnTo>
                    <a:pt x="26" y="142"/>
                  </a:lnTo>
                  <a:lnTo>
                    <a:pt x="26" y="137"/>
                  </a:lnTo>
                  <a:lnTo>
                    <a:pt x="21" y="137"/>
                  </a:lnTo>
                  <a:lnTo>
                    <a:pt x="21" y="137"/>
                  </a:lnTo>
                  <a:lnTo>
                    <a:pt x="21" y="137"/>
                  </a:lnTo>
                  <a:lnTo>
                    <a:pt x="21" y="132"/>
                  </a:lnTo>
                  <a:lnTo>
                    <a:pt x="21" y="132"/>
                  </a:lnTo>
                  <a:lnTo>
                    <a:pt x="16" y="127"/>
                  </a:lnTo>
                  <a:lnTo>
                    <a:pt x="11" y="122"/>
                  </a:lnTo>
                  <a:lnTo>
                    <a:pt x="11" y="122"/>
                  </a:lnTo>
                  <a:lnTo>
                    <a:pt x="5" y="112"/>
                  </a:lnTo>
                  <a:lnTo>
                    <a:pt x="5" y="112"/>
                  </a:lnTo>
                  <a:lnTo>
                    <a:pt x="5" y="107"/>
                  </a:lnTo>
                  <a:lnTo>
                    <a:pt x="5" y="107"/>
                  </a:lnTo>
                  <a:lnTo>
                    <a:pt x="5" y="101"/>
                  </a:lnTo>
                  <a:lnTo>
                    <a:pt x="5" y="101"/>
                  </a:lnTo>
                  <a:lnTo>
                    <a:pt x="5" y="101"/>
                  </a:lnTo>
                  <a:lnTo>
                    <a:pt x="5" y="96"/>
                  </a:lnTo>
                  <a:lnTo>
                    <a:pt x="0" y="96"/>
                  </a:lnTo>
                  <a:lnTo>
                    <a:pt x="0" y="96"/>
                  </a:lnTo>
                  <a:lnTo>
                    <a:pt x="0" y="96"/>
                  </a:lnTo>
                  <a:lnTo>
                    <a:pt x="0" y="91"/>
                  </a:lnTo>
                  <a:lnTo>
                    <a:pt x="0" y="86"/>
                  </a:lnTo>
                  <a:lnTo>
                    <a:pt x="0" y="86"/>
                  </a:lnTo>
                  <a:lnTo>
                    <a:pt x="0" y="86"/>
                  </a:lnTo>
                  <a:lnTo>
                    <a:pt x="5" y="86"/>
                  </a:lnTo>
                  <a:lnTo>
                    <a:pt x="5" y="81"/>
                  </a:lnTo>
                  <a:lnTo>
                    <a:pt x="5" y="81"/>
                  </a:lnTo>
                  <a:lnTo>
                    <a:pt x="5" y="81"/>
                  </a:lnTo>
                  <a:lnTo>
                    <a:pt x="0" y="81"/>
                  </a:lnTo>
                  <a:lnTo>
                    <a:pt x="0" y="76"/>
                  </a:lnTo>
                  <a:lnTo>
                    <a:pt x="0" y="76"/>
                  </a:lnTo>
                  <a:lnTo>
                    <a:pt x="0" y="76"/>
                  </a:lnTo>
                  <a:lnTo>
                    <a:pt x="0" y="76"/>
                  </a:lnTo>
                  <a:lnTo>
                    <a:pt x="5" y="76"/>
                  </a:lnTo>
                  <a:lnTo>
                    <a:pt x="11" y="71"/>
                  </a:lnTo>
                  <a:lnTo>
                    <a:pt x="11" y="71"/>
                  </a:lnTo>
                  <a:lnTo>
                    <a:pt x="11" y="71"/>
                  </a:lnTo>
                  <a:lnTo>
                    <a:pt x="11" y="71"/>
                  </a:lnTo>
                  <a:lnTo>
                    <a:pt x="11" y="71"/>
                  </a:lnTo>
                  <a:lnTo>
                    <a:pt x="5" y="71"/>
                  </a:lnTo>
                  <a:lnTo>
                    <a:pt x="5" y="71"/>
                  </a:lnTo>
                  <a:lnTo>
                    <a:pt x="5" y="71"/>
                  </a:lnTo>
                  <a:lnTo>
                    <a:pt x="5" y="66"/>
                  </a:lnTo>
                  <a:lnTo>
                    <a:pt x="5" y="66"/>
                  </a:lnTo>
                  <a:lnTo>
                    <a:pt x="5" y="66"/>
                  </a:lnTo>
                  <a:lnTo>
                    <a:pt x="11" y="56"/>
                  </a:lnTo>
                  <a:lnTo>
                    <a:pt x="16" y="51"/>
                  </a:lnTo>
                  <a:lnTo>
                    <a:pt x="16" y="51"/>
                  </a:lnTo>
                  <a:lnTo>
                    <a:pt x="16" y="46"/>
                  </a:lnTo>
                  <a:lnTo>
                    <a:pt x="16" y="46"/>
                  </a:lnTo>
                  <a:lnTo>
                    <a:pt x="16" y="46"/>
                  </a:lnTo>
                  <a:lnTo>
                    <a:pt x="21" y="46"/>
                  </a:lnTo>
                  <a:lnTo>
                    <a:pt x="21" y="46"/>
                  </a:lnTo>
                  <a:lnTo>
                    <a:pt x="21" y="41"/>
                  </a:lnTo>
                  <a:lnTo>
                    <a:pt x="21" y="41"/>
                  </a:lnTo>
                  <a:lnTo>
                    <a:pt x="21" y="41"/>
                  </a:lnTo>
                  <a:lnTo>
                    <a:pt x="21" y="41"/>
                  </a:lnTo>
                  <a:lnTo>
                    <a:pt x="26" y="41"/>
                  </a:lnTo>
                  <a:lnTo>
                    <a:pt x="31" y="41"/>
                  </a:lnTo>
                  <a:lnTo>
                    <a:pt x="31" y="41"/>
                  </a:lnTo>
                  <a:lnTo>
                    <a:pt x="36" y="36"/>
                  </a:lnTo>
                  <a:lnTo>
                    <a:pt x="36" y="36"/>
                  </a:lnTo>
                  <a:lnTo>
                    <a:pt x="31" y="36"/>
                  </a:lnTo>
                  <a:lnTo>
                    <a:pt x="31" y="36"/>
                  </a:lnTo>
                  <a:lnTo>
                    <a:pt x="26" y="36"/>
                  </a:lnTo>
                  <a:lnTo>
                    <a:pt x="26" y="31"/>
                  </a:lnTo>
                  <a:lnTo>
                    <a:pt x="26" y="31"/>
                  </a:lnTo>
                  <a:lnTo>
                    <a:pt x="26" y="31"/>
                  </a:lnTo>
                  <a:lnTo>
                    <a:pt x="26" y="26"/>
                  </a:lnTo>
                  <a:lnTo>
                    <a:pt x="26" y="26"/>
                  </a:lnTo>
                  <a:lnTo>
                    <a:pt x="26" y="26"/>
                  </a:lnTo>
                  <a:lnTo>
                    <a:pt x="31" y="20"/>
                  </a:lnTo>
                  <a:lnTo>
                    <a:pt x="31" y="20"/>
                  </a:lnTo>
                  <a:lnTo>
                    <a:pt x="36" y="20"/>
                  </a:lnTo>
                  <a:lnTo>
                    <a:pt x="36" y="15"/>
                  </a:lnTo>
                  <a:lnTo>
                    <a:pt x="36" y="15"/>
                  </a:lnTo>
                  <a:lnTo>
                    <a:pt x="41" y="15"/>
                  </a:lnTo>
                  <a:lnTo>
                    <a:pt x="41" y="10"/>
                  </a:lnTo>
                  <a:lnTo>
                    <a:pt x="46" y="10"/>
                  </a:lnTo>
                  <a:lnTo>
                    <a:pt x="46" y="5"/>
                  </a:lnTo>
                  <a:lnTo>
                    <a:pt x="46" y="5"/>
                  </a:lnTo>
                  <a:lnTo>
                    <a:pt x="51" y="5"/>
                  </a:lnTo>
                  <a:lnTo>
                    <a:pt x="56" y="0"/>
                  </a:lnTo>
                  <a:lnTo>
                    <a:pt x="61" y="5"/>
                  </a:lnTo>
                  <a:lnTo>
                    <a:pt x="66" y="10"/>
                  </a:lnTo>
                  <a:lnTo>
                    <a:pt x="66" y="10"/>
                  </a:lnTo>
                  <a:lnTo>
                    <a:pt x="76" y="15"/>
                  </a:lnTo>
                  <a:lnTo>
                    <a:pt x="76" y="15"/>
                  </a:lnTo>
                  <a:lnTo>
                    <a:pt x="71" y="20"/>
                  </a:lnTo>
                  <a:lnTo>
                    <a:pt x="81" y="26"/>
                  </a:lnTo>
                  <a:lnTo>
                    <a:pt x="86" y="26"/>
                  </a:lnTo>
                  <a:lnTo>
                    <a:pt x="86" y="20"/>
                  </a:lnTo>
                  <a:lnTo>
                    <a:pt x="92" y="20"/>
                  </a:lnTo>
                  <a:lnTo>
                    <a:pt x="92" y="20"/>
                  </a:lnTo>
                  <a:lnTo>
                    <a:pt x="92" y="20"/>
                  </a:lnTo>
                  <a:lnTo>
                    <a:pt x="97" y="31"/>
                  </a:lnTo>
                  <a:lnTo>
                    <a:pt x="97" y="36"/>
                  </a:lnTo>
                  <a:lnTo>
                    <a:pt x="97" y="41"/>
                  </a:lnTo>
                  <a:lnTo>
                    <a:pt x="97" y="46"/>
                  </a:lnTo>
                  <a:lnTo>
                    <a:pt x="97" y="46"/>
                  </a:lnTo>
                  <a:lnTo>
                    <a:pt x="102" y="46"/>
                  </a:lnTo>
                  <a:lnTo>
                    <a:pt x="107" y="46"/>
                  </a:lnTo>
                  <a:lnTo>
                    <a:pt x="112" y="46"/>
                  </a:lnTo>
                  <a:lnTo>
                    <a:pt x="117" y="46"/>
                  </a:lnTo>
                  <a:lnTo>
                    <a:pt x="117" y="41"/>
                  </a:lnTo>
                  <a:lnTo>
                    <a:pt x="122" y="41"/>
                  </a:lnTo>
                  <a:lnTo>
                    <a:pt x="122" y="41"/>
                  </a:lnTo>
                  <a:lnTo>
                    <a:pt x="127" y="41"/>
                  </a:lnTo>
                  <a:lnTo>
                    <a:pt x="127" y="46"/>
                  </a:lnTo>
                  <a:lnTo>
                    <a:pt x="127" y="51"/>
                  </a:lnTo>
                  <a:lnTo>
                    <a:pt x="127" y="51"/>
                  </a:lnTo>
                  <a:lnTo>
                    <a:pt x="127" y="51"/>
                  </a:lnTo>
                  <a:lnTo>
                    <a:pt x="132" y="56"/>
                  </a:lnTo>
                  <a:lnTo>
                    <a:pt x="137" y="61"/>
                  </a:lnTo>
                  <a:lnTo>
                    <a:pt x="132" y="66"/>
                  </a:lnTo>
                  <a:lnTo>
                    <a:pt x="132" y="71"/>
                  </a:lnTo>
                  <a:lnTo>
                    <a:pt x="137" y="76"/>
                  </a:lnTo>
                  <a:lnTo>
                    <a:pt x="137" y="81"/>
                  </a:lnTo>
                  <a:lnTo>
                    <a:pt x="142" y="81"/>
                  </a:lnTo>
                  <a:lnTo>
                    <a:pt x="142" y="86"/>
                  </a:lnTo>
                  <a:lnTo>
                    <a:pt x="147" y="9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9" name="Freeform 230"/>
            <p:cNvSpPr>
              <a:spLocks/>
            </p:cNvSpPr>
            <p:nvPr/>
          </p:nvSpPr>
          <p:spPr bwMode="auto">
            <a:xfrm>
              <a:off x="5075238" y="3978275"/>
              <a:ext cx="257175" cy="233363"/>
            </a:xfrm>
            <a:custGeom>
              <a:avLst/>
              <a:gdLst>
                <a:gd name="T0" fmla="*/ 162 w 162"/>
                <a:gd name="T1" fmla="*/ 106 h 147"/>
                <a:gd name="T2" fmla="*/ 151 w 162"/>
                <a:gd name="T3" fmla="*/ 116 h 147"/>
                <a:gd name="T4" fmla="*/ 141 w 162"/>
                <a:gd name="T5" fmla="*/ 122 h 147"/>
                <a:gd name="T6" fmla="*/ 151 w 162"/>
                <a:gd name="T7" fmla="*/ 132 h 147"/>
                <a:gd name="T8" fmla="*/ 141 w 162"/>
                <a:gd name="T9" fmla="*/ 132 h 147"/>
                <a:gd name="T10" fmla="*/ 126 w 162"/>
                <a:gd name="T11" fmla="*/ 132 h 147"/>
                <a:gd name="T12" fmla="*/ 106 w 162"/>
                <a:gd name="T13" fmla="*/ 137 h 147"/>
                <a:gd name="T14" fmla="*/ 91 w 162"/>
                <a:gd name="T15" fmla="*/ 137 h 147"/>
                <a:gd name="T16" fmla="*/ 86 w 162"/>
                <a:gd name="T17" fmla="*/ 127 h 147"/>
                <a:gd name="T18" fmla="*/ 86 w 162"/>
                <a:gd name="T19" fmla="*/ 142 h 147"/>
                <a:gd name="T20" fmla="*/ 70 w 162"/>
                <a:gd name="T21" fmla="*/ 147 h 147"/>
                <a:gd name="T22" fmla="*/ 55 w 162"/>
                <a:gd name="T23" fmla="*/ 132 h 147"/>
                <a:gd name="T24" fmla="*/ 50 w 162"/>
                <a:gd name="T25" fmla="*/ 122 h 147"/>
                <a:gd name="T26" fmla="*/ 55 w 162"/>
                <a:gd name="T27" fmla="*/ 106 h 147"/>
                <a:gd name="T28" fmla="*/ 45 w 162"/>
                <a:gd name="T29" fmla="*/ 96 h 147"/>
                <a:gd name="T30" fmla="*/ 40 w 162"/>
                <a:gd name="T31" fmla="*/ 81 h 147"/>
                <a:gd name="T32" fmla="*/ 35 w 162"/>
                <a:gd name="T33" fmla="*/ 66 h 147"/>
                <a:gd name="T34" fmla="*/ 35 w 162"/>
                <a:gd name="T35" fmla="*/ 61 h 147"/>
                <a:gd name="T36" fmla="*/ 30 w 162"/>
                <a:gd name="T37" fmla="*/ 56 h 147"/>
                <a:gd name="T38" fmla="*/ 20 w 162"/>
                <a:gd name="T39" fmla="*/ 61 h 147"/>
                <a:gd name="T40" fmla="*/ 5 w 162"/>
                <a:gd name="T41" fmla="*/ 61 h 147"/>
                <a:gd name="T42" fmla="*/ 5 w 162"/>
                <a:gd name="T43" fmla="*/ 51 h 147"/>
                <a:gd name="T44" fmla="*/ 0 w 162"/>
                <a:gd name="T45" fmla="*/ 35 h 147"/>
                <a:gd name="T46" fmla="*/ 5 w 162"/>
                <a:gd name="T47" fmla="*/ 41 h 147"/>
                <a:gd name="T48" fmla="*/ 20 w 162"/>
                <a:gd name="T49" fmla="*/ 35 h 147"/>
                <a:gd name="T50" fmla="*/ 30 w 162"/>
                <a:gd name="T51" fmla="*/ 35 h 147"/>
                <a:gd name="T52" fmla="*/ 35 w 162"/>
                <a:gd name="T53" fmla="*/ 25 h 147"/>
                <a:gd name="T54" fmla="*/ 45 w 162"/>
                <a:gd name="T55" fmla="*/ 20 h 147"/>
                <a:gd name="T56" fmla="*/ 60 w 162"/>
                <a:gd name="T57" fmla="*/ 20 h 147"/>
                <a:gd name="T58" fmla="*/ 65 w 162"/>
                <a:gd name="T59" fmla="*/ 5 h 147"/>
                <a:gd name="T60" fmla="*/ 81 w 162"/>
                <a:gd name="T61" fmla="*/ 5 h 147"/>
                <a:gd name="T62" fmla="*/ 101 w 162"/>
                <a:gd name="T63" fmla="*/ 10 h 147"/>
                <a:gd name="T64" fmla="*/ 111 w 162"/>
                <a:gd name="T65" fmla="*/ 5 h 147"/>
                <a:gd name="T66" fmla="*/ 121 w 162"/>
                <a:gd name="T67" fmla="*/ 10 h 147"/>
                <a:gd name="T68" fmla="*/ 121 w 162"/>
                <a:gd name="T69" fmla="*/ 20 h 147"/>
                <a:gd name="T70" fmla="*/ 131 w 162"/>
                <a:gd name="T71" fmla="*/ 20 h 147"/>
                <a:gd name="T72" fmla="*/ 151 w 162"/>
                <a:gd name="T73" fmla="*/ 25 h 147"/>
                <a:gd name="T74" fmla="*/ 141 w 162"/>
                <a:gd name="T75" fmla="*/ 35 h 147"/>
                <a:gd name="T76" fmla="*/ 146 w 162"/>
                <a:gd name="T77" fmla="*/ 46 h 147"/>
                <a:gd name="T78" fmla="*/ 136 w 162"/>
                <a:gd name="T79" fmla="*/ 56 h 147"/>
                <a:gd name="T80" fmla="*/ 136 w 162"/>
                <a:gd name="T81" fmla="*/ 76 h 147"/>
                <a:gd name="T82" fmla="*/ 131 w 162"/>
                <a:gd name="T83" fmla="*/ 86 h 147"/>
                <a:gd name="T84" fmla="*/ 141 w 162"/>
                <a:gd name="T85" fmla="*/ 96 h 147"/>
                <a:gd name="T86" fmla="*/ 146 w 162"/>
                <a:gd name="T87" fmla="*/ 96 h 147"/>
                <a:gd name="T88" fmla="*/ 157 w 162"/>
                <a:gd name="T89" fmla="*/ 10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47">
                  <a:moveTo>
                    <a:pt x="162" y="101"/>
                  </a:moveTo>
                  <a:lnTo>
                    <a:pt x="162" y="101"/>
                  </a:lnTo>
                  <a:lnTo>
                    <a:pt x="162" y="106"/>
                  </a:lnTo>
                  <a:lnTo>
                    <a:pt x="162" y="106"/>
                  </a:lnTo>
                  <a:lnTo>
                    <a:pt x="162" y="111"/>
                  </a:lnTo>
                  <a:lnTo>
                    <a:pt x="151" y="116"/>
                  </a:lnTo>
                  <a:lnTo>
                    <a:pt x="146" y="116"/>
                  </a:lnTo>
                  <a:lnTo>
                    <a:pt x="141" y="122"/>
                  </a:lnTo>
                  <a:lnTo>
                    <a:pt x="141" y="122"/>
                  </a:lnTo>
                  <a:lnTo>
                    <a:pt x="146" y="122"/>
                  </a:lnTo>
                  <a:lnTo>
                    <a:pt x="151" y="127"/>
                  </a:lnTo>
                  <a:lnTo>
                    <a:pt x="151" y="132"/>
                  </a:lnTo>
                  <a:lnTo>
                    <a:pt x="151" y="137"/>
                  </a:lnTo>
                  <a:lnTo>
                    <a:pt x="146" y="137"/>
                  </a:lnTo>
                  <a:lnTo>
                    <a:pt x="141" y="132"/>
                  </a:lnTo>
                  <a:lnTo>
                    <a:pt x="136" y="127"/>
                  </a:lnTo>
                  <a:lnTo>
                    <a:pt x="131" y="132"/>
                  </a:lnTo>
                  <a:lnTo>
                    <a:pt x="126" y="132"/>
                  </a:lnTo>
                  <a:lnTo>
                    <a:pt x="121" y="132"/>
                  </a:lnTo>
                  <a:lnTo>
                    <a:pt x="111" y="137"/>
                  </a:lnTo>
                  <a:lnTo>
                    <a:pt x="106" y="137"/>
                  </a:lnTo>
                  <a:lnTo>
                    <a:pt x="96" y="137"/>
                  </a:lnTo>
                  <a:lnTo>
                    <a:pt x="91" y="137"/>
                  </a:lnTo>
                  <a:lnTo>
                    <a:pt x="91" y="137"/>
                  </a:lnTo>
                  <a:lnTo>
                    <a:pt x="96" y="127"/>
                  </a:lnTo>
                  <a:lnTo>
                    <a:pt x="86" y="127"/>
                  </a:lnTo>
                  <a:lnTo>
                    <a:pt x="86" y="127"/>
                  </a:lnTo>
                  <a:lnTo>
                    <a:pt x="86" y="137"/>
                  </a:lnTo>
                  <a:lnTo>
                    <a:pt x="86" y="137"/>
                  </a:lnTo>
                  <a:lnTo>
                    <a:pt x="86" y="142"/>
                  </a:lnTo>
                  <a:lnTo>
                    <a:pt x="81" y="142"/>
                  </a:lnTo>
                  <a:lnTo>
                    <a:pt x="75" y="147"/>
                  </a:lnTo>
                  <a:lnTo>
                    <a:pt x="70" y="147"/>
                  </a:lnTo>
                  <a:lnTo>
                    <a:pt x="60" y="147"/>
                  </a:lnTo>
                  <a:lnTo>
                    <a:pt x="55" y="137"/>
                  </a:lnTo>
                  <a:lnTo>
                    <a:pt x="55" y="132"/>
                  </a:lnTo>
                  <a:lnTo>
                    <a:pt x="50" y="132"/>
                  </a:lnTo>
                  <a:lnTo>
                    <a:pt x="50" y="127"/>
                  </a:lnTo>
                  <a:lnTo>
                    <a:pt x="50" y="122"/>
                  </a:lnTo>
                  <a:lnTo>
                    <a:pt x="55" y="111"/>
                  </a:lnTo>
                  <a:lnTo>
                    <a:pt x="55" y="106"/>
                  </a:lnTo>
                  <a:lnTo>
                    <a:pt x="55" y="106"/>
                  </a:lnTo>
                  <a:lnTo>
                    <a:pt x="50" y="101"/>
                  </a:lnTo>
                  <a:lnTo>
                    <a:pt x="50" y="96"/>
                  </a:lnTo>
                  <a:lnTo>
                    <a:pt x="45" y="96"/>
                  </a:lnTo>
                  <a:lnTo>
                    <a:pt x="45" y="91"/>
                  </a:lnTo>
                  <a:lnTo>
                    <a:pt x="40" y="86"/>
                  </a:lnTo>
                  <a:lnTo>
                    <a:pt x="40" y="81"/>
                  </a:lnTo>
                  <a:lnTo>
                    <a:pt x="45" y="76"/>
                  </a:lnTo>
                  <a:lnTo>
                    <a:pt x="40" y="71"/>
                  </a:lnTo>
                  <a:lnTo>
                    <a:pt x="35" y="66"/>
                  </a:lnTo>
                  <a:lnTo>
                    <a:pt x="35" y="66"/>
                  </a:lnTo>
                  <a:lnTo>
                    <a:pt x="35" y="66"/>
                  </a:lnTo>
                  <a:lnTo>
                    <a:pt x="35" y="61"/>
                  </a:lnTo>
                  <a:lnTo>
                    <a:pt x="35" y="56"/>
                  </a:lnTo>
                  <a:lnTo>
                    <a:pt x="30" y="56"/>
                  </a:lnTo>
                  <a:lnTo>
                    <a:pt x="30" y="56"/>
                  </a:lnTo>
                  <a:lnTo>
                    <a:pt x="25" y="56"/>
                  </a:lnTo>
                  <a:lnTo>
                    <a:pt x="25" y="61"/>
                  </a:lnTo>
                  <a:lnTo>
                    <a:pt x="20" y="61"/>
                  </a:lnTo>
                  <a:lnTo>
                    <a:pt x="15" y="61"/>
                  </a:lnTo>
                  <a:lnTo>
                    <a:pt x="10" y="61"/>
                  </a:lnTo>
                  <a:lnTo>
                    <a:pt x="5" y="61"/>
                  </a:lnTo>
                  <a:lnTo>
                    <a:pt x="5" y="61"/>
                  </a:lnTo>
                  <a:lnTo>
                    <a:pt x="5" y="56"/>
                  </a:lnTo>
                  <a:lnTo>
                    <a:pt x="5" y="51"/>
                  </a:lnTo>
                  <a:lnTo>
                    <a:pt x="5" y="46"/>
                  </a:lnTo>
                  <a:lnTo>
                    <a:pt x="0" y="35"/>
                  </a:lnTo>
                  <a:lnTo>
                    <a:pt x="0" y="35"/>
                  </a:lnTo>
                  <a:lnTo>
                    <a:pt x="5" y="35"/>
                  </a:lnTo>
                  <a:lnTo>
                    <a:pt x="5" y="41"/>
                  </a:lnTo>
                  <a:lnTo>
                    <a:pt x="5" y="41"/>
                  </a:lnTo>
                  <a:lnTo>
                    <a:pt x="10" y="41"/>
                  </a:lnTo>
                  <a:lnTo>
                    <a:pt x="15" y="41"/>
                  </a:lnTo>
                  <a:lnTo>
                    <a:pt x="20" y="35"/>
                  </a:lnTo>
                  <a:lnTo>
                    <a:pt x="25" y="30"/>
                  </a:lnTo>
                  <a:lnTo>
                    <a:pt x="30" y="35"/>
                  </a:lnTo>
                  <a:lnTo>
                    <a:pt x="30" y="35"/>
                  </a:lnTo>
                  <a:lnTo>
                    <a:pt x="35" y="35"/>
                  </a:lnTo>
                  <a:lnTo>
                    <a:pt x="30" y="30"/>
                  </a:lnTo>
                  <a:lnTo>
                    <a:pt x="35" y="25"/>
                  </a:lnTo>
                  <a:lnTo>
                    <a:pt x="45" y="25"/>
                  </a:lnTo>
                  <a:lnTo>
                    <a:pt x="45" y="25"/>
                  </a:lnTo>
                  <a:lnTo>
                    <a:pt x="45" y="20"/>
                  </a:lnTo>
                  <a:lnTo>
                    <a:pt x="50" y="20"/>
                  </a:lnTo>
                  <a:lnTo>
                    <a:pt x="60" y="20"/>
                  </a:lnTo>
                  <a:lnTo>
                    <a:pt x="60" y="20"/>
                  </a:lnTo>
                  <a:lnTo>
                    <a:pt x="55" y="10"/>
                  </a:lnTo>
                  <a:lnTo>
                    <a:pt x="60" y="5"/>
                  </a:lnTo>
                  <a:lnTo>
                    <a:pt x="65" y="5"/>
                  </a:lnTo>
                  <a:lnTo>
                    <a:pt x="70" y="0"/>
                  </a:lnTo>
                  <a:lnTo>
                    <a:pt x="70" y="5"/>
                  </a:lnTo>
                  <a:lnTo>
                    <a:pt x="81" y="5"/>
                  </a:lnTo>
                  <a:lnTo>
                    <a:pt x="91" y="10"/>
                  </a:lnTo>
                  <a:lnTo>
                    <a:pt x="91" y="10"/>
                  </a:lnTo>
                  <a:lnTo>
                    <a:pt x="101" y="10"/>
                  </a:lnTo>
                  <a:lnTo>
                    <a:pt x="106" y="5"/>
                  </a:lnTo>
                  <a:lnTo>
                    <a:pt x="111" y="10"/>
                  </a:lnTo>
                  <a:lnTo>
                    <a:pt x="111" y="5"/>
                  </a:lnTo>
                  <a:lnTo>
                    <a:pt x="116" y="5"/>
                  </a:lnTo>
                  <a:lnTo>
                    <a:pt x="116" y="10"/>
                  </a:lnTo>
                  <a:lnTo>
                    <a:pt x="121" y="10"/>
                  </a:lnTo>
                  <a:lnTo>
                    <a:pt x="126" y="10"/>
                  </a:lnTo>
                  <a:lnTo>
                    <a:pt x="126" y="15"/>
                  </a:lnTo>
                  <a:lnTo>
                    <a:pt x="121" y="20"/>
                  </a:lnTo>
                  <a:lnTo>
                    <a:pt x="121" y="25"/>
                  </a:lnTo>
                  <a:lnTo>
                    <a:pt x="126" y="25"/>
                  </a:lnTo>
                  <a:lnTo>
                    <a:pt x="131" y="20"/>
                  </a:lnTo>
                  <a:lnTo>
                    <a:pt x="136" y="20"/>
                  </a:lnTo>
                  <a:lnTo>
                    <a:pt x="141" y="20"/>
                  </a:lnTo>
                  <a:lnTo>
                    <a:pt x="151" y="25"/>
                  </a:lnTo>
                  <a:lnTo>
                    <a:pt x="151" y="25"/>
                  </a:lnTo>
                  <a:lnTo>
                    <a:pt x="146" y="30"/>
                  </a:lnTo>
                  <a:lnTo>
                    <a:pt x="141" y="35"/>
                  </a:lnTo>
                  <a:lnTo>
                    <a:pt x="141" y="35"/>
                  </a:lnTo>
                  <a:lnTo>
                    <a:pt x="146" y="41"/>
                  </a:lnTo>
                  <a:lnTo>
                    <a:pt x="146" y="46"/>
                  </a:lnTo>
                  <a:lnTo>
                    <a:pt x="146" y="51"/>
                  </a:lnTo>
                  <a:lnTo>
                    <a:pt x="141" y="56"/>
                  </a:lnTo>
                  <a:lnTo>
                    <a:pt x="136" y="56"/>
                  </a:lnTo>
                  <a:lnTo>
                    <a:pt x="136" y="61"/>
                  </a:lnTo>
                  <a:lnTo>
                    <a:pt x="136" y="71"/>
                  </a:lnTo>
                  <a:lnTo>
                    <a:pt x="136" y="76"/>
                  </a:lnTo>
                  <a:lnTo>
                    <a:pt x="131" y="81"/>
                  </a:lnTo>
                  <a:lnTo>
                    <a:pt x="131" y="86"/>
                  </a:lnTo>
                  <a:lnTo>
                    <a:pt x="131" y="86"/>
                  </a:lnTo>
                  <a:lnTo>
                    <a:pt x="131" y="91"/>
                  </a:lnTo>
                  <a:lnTo>
                    <a:pt x="136" y="96"/>
                  </a:lnTo>
                  <a:lnTo>
                    <a:pt x="141" y="96"/>
                  </a:lnTo>
                  <a:lnTo>
                    <a:pt x="141" y="96"/>
                  </a:lnTo>
                  <a:lnTo>
                    <a:pt x="141" y="91"/>
                  </a:lnTo>
                  <a:lnTo>
                    <a:pt x="146" y="96"/>
                  </a:lnTo>
                  <a:lnTo>
                    <a:pt x="151" y="96"/>
                  </a:lnTo>
                  <a:lnTo>
                    <a:pt x="151" y="96"/>
                  </a:lnTo>
                  <a:lnTo>
                    <a:pt x="157" y="101"/>
                  </a:lnTo>
                  <a:lnTo>
                    <a:pt x="162" y="10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0" name="Freeform 231"/>
            <p:cNvSpPr>
              <a:spLocks/>
            </p:cNvSpPr>
            <p:nvPr/>
          </p:nvSpPr>
          <p:spPr bwMode="auto">
            <a:xfrm>
              <a:off x="5138738" y="3616325"/>
              <a:ext cx="257175" cy="377825"/>
            </a:xfrm>
            <a:custGeom>
              <a:avLst/>
              <a:gdLst>
                <a:gd name="T0" fmla="*/ 20 w 162"/>
                <a:gd name="T1" fmla="*/ 66 h 238"/>
                <a:gd name="T2" fmla="*/ 15 w 162"/>
                <a:gd name="T3" fmla="*/ 51 h 238"/>
                <a:gd name="T4" fmla="*/ 30 w 162"/>
                <a:gd name="T5" fmla="*/ 41 h 238"/>
                <a:gd name="T6" fmla="*/ 41 w 162"/>
                <a:gd name="T7" fmla="*/ 36 h 238"/>
                <a:gd name="T8" fmla="*/ 46 w 162"/>
                <a:gd name="T9" fmla="*/ 56 h 238"/>
                <a:gd name="T10" fmla="*/ 51 w 162"/>
                <a:gd name="T11" fmla="*/ 81 h 238"/>
                <a:gd name="T12" fmla="*/ 66 w 162"/>
                <a:gd name="T13" fmla="*/ 81 h 238"/>
                <a:gd name="T14" fmla="*/ 66 w 162"/>
                <a:gd name="T15" fmla="*/ 56 h 238"/>
                <a:gd name="T16" fmla="*/ 51 w 162"/>
                <a:gd name="T17" fmla="*/ 36 h 238"/>
                <a:gd name="T18" fmla="*/ 61 w 162"/>
                <a:gd name="T19" fmla="*/ 20 h 238"/>
                <a:gd name="T20" fmla="*/ 61 w 162"/>
                <a:gd name="T21" fmla="*/ 10 h 238"/>
                <a:gd name="T22" fmla="*/ 76 w 162"/>
                <a:gd name="T23" fmla="*/ 15 h 238"/>
                <a:gd name="T24" fmla="*/ 91 w 162"/>
                <a:gd name="T25" fmla="*/ 0 h 238"/>
                <a:gd name="T26" fmla="*/ 111 w 162"/>
                <a:gd name="T27" fmla="*/ 10 h 238"/>
                <a:gd name="T28" fmla="*/ 122 w 162"/>
                <a:gd name="T29" fmla="*/ 20 h 238"/>
                <a:gd name="T30" fmla="*/ 127 w 162"/>
                <a:gd name="T31" fmla="*/ 46 h 238"/>
                <a:gd name="T32" fmla="*/ 132 w 162"/>
                <a:gd name="T33" fmla="*/ 61 h 238"/>
                <a:gd name="T34" fmla="*/ 122 w 162"/>
                <a:gd name="T35" fmla="*/ 76 h 238"/>
                <a:gd name="T36" fmla="*/ 117 w 162"/>
                <a:gd name="T37" fmla="*/ 86 h 238"/>
                <a:gd name="T38" fmla="*/ 117 w 162"/>
                <a:gd name="T39" fmla="*/ 96 h 238"/>
                <a:gd name="T40" fmla="*/ 122 w 162"/>
                <a:gd name="T41" fmla="*/ 107 h 238"/>
                <a:gd name="T42" fmla="*/ 137 w 162"/>
                <a:gd name="T43" fmla="*/ 112 h 238"/>
                <a:gd name="T44" fmla="*/ 162 w 162"/>
                <a:gd name="T45" fmla="*/ 122 h 238"/>
                <a:gd name="T46" fmla="*/ 142 w 162"/>
                <a:gd name="T47" fmla="*/ 137 h 238"/>
                <a:gd name="T48" fmla="*/ 147 w 162"/>
                <a:gd name="T49" fmla="*/ 152 h 238"/>
                <a:gd name="T50" fmla="*/ 157 w 162"/>
                <a:gd name="T51" fmla="*/ 157 h 238"/>
                <a:gd name="T52" fmla="*/ 162 w 162"/>
                <a:gd name="T53" fmla="*/ 162 h 238"/>
                <a:gd name="T54" fmla="*/ 152 w 162"/>
                <a:gd name="T55" fmla="*/ 172 h 238"/>
                <a:gd name="T56" fmla="*/ 152 w 162"/>
                <a:gd name="T57" fmla="*/ 188 h 238"/>
                <a:gd name="T58" fmla="*/ 127 w 162"/>
                <a:gd name="T59" fmla="*/ 193 h 238"/>
                <a:gd name="T60" fmla="*/ 117 w 162"/>
                <a:gd name="T61" fmla="*/ 188 h 238"/>
                <a:gd name="T62" fmla="*/ 106 w 162"/>
                <a:gd name="T63" fmla="*/ 193 h 238"/>
                <a:gd name="T64" fmla="*/ 101 w 162"/>
                <a:gd name="T65" fmla="*/ 182 h 238"/>
                <a:gd name="T66" fmla="*/ 96 w 162"/>
                <a:gd name="T67" fmla="*/ 167 h 238"/>
                <a:gd name="T68" fmla="*/ 91 w 162"/>
                <a:gd name="T69" fmla="*/ 172 h 238"/>
                <a:gd name="T70" fmla="*/ 71 w 162"/>
                <a:gd name="T71" fmla="*/ 182 h 238"/>
                <a:gd name="T72" fmla="*/ 56 w 162"/>
                <a:gd name="T73" fmla="*/ 177 h 238"/>
                <a:gd name="T74" fmla="*/ 46 w 162"/>
                <a:gd name="T75" fmla="*/ 188 h 238"/>
                <a:gd name="T76" fmla="*/ 51 w 162"/>
                <a:gd name="T77" fmla="*/ 203 h 238"/>
                <a:gd name="T78" fmla="*/ 56 w 162"/>
                <a:gd name="T79" fmla="*/ 208 h 238"/>
                <a:gd name="T80" fmla="*/ 51 w 162"/>
                <a:gd name="T81" fmla="*/ 223 h 238"/>
                <a:gd name="T82" fmla="*/ 41 w 162"/>
                <a:gd name="T83" fmla="*/ 233 h 238"/>
                <a:gd name="T84" fmla="*/ 30 w 162"/>
                <a:gd name="T85" fmla="*/ 228 h 238"/>
                <a:gd name="T86" fmla="*/ 30 w 162"/>
                <a:gd name="T87" fmla="*/ 213 h 238"/>
                <a:gd name="T88" fmla="*/ 30 w 162"/>
                <a:gd name="T89" fmla="*/ 198 h 238"/>
                <a:gd name="T90" fmla="*/ 25 w 162"/>
                <a:gd name="T91" fmla="*/ 188 h 238"/>
                <a:gd name="T92" fmla="*/ 35 w 162"/>
                <a:gd name="T93" fmla="*/ 182 h 238"/>
                <a:gd name="T94" fmla="*/ 41 w 162"/>
                <a:gd name="T95" fmla="*/ 167 h 238"/>
                <a:gd name="T96" fmla="*/ 41 w 162"/>
                <a:gd name="T97" fmla="*/ 162 h 238"/>
                <a:gd name="T98" fmla="*/ 25 w 162"/>
                <a:gd name="T99" fmla="*/ 152 h 238"/>
                <a:gd name="T100" fmla="*/ 25 w 162"/>
                <a:gd name="T101" fmla="*/ 137 h 238"/>
                <a:gd name="T102" fmla="*/ 20 w 162"/>
                <a:gd name="T103" fmla="*/ 127 h 238"/>
                <a:gd name="T104" fmla="*/ 10 w 162"/>
                <a:gd name="T105" fmla="*/ 117 h 238"/>
                <a:gd name="T106" fmla="*/ 15 w 162"/>
                <a:gd name="T107" fmla="*/ 96 h 238"/>
                <a:gd name="T108" fmla="*/ 0 w 162"/>
                <a:gd name="T109" fmla="*/ 91 h 238"/>
                <a:gd name="T110" fmla="*/ 15 w 162"/>
                <a:gd name="T111" fmla="*/ 76 h 238"/>
                <a:gd name="T112" fmla="*/ 20 w 162"/>
                <a:gd name="T113" fmla="*/ 7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2" h="238">
                  <a:moveTo>
                    <a:pt x="20" y="66"/>
                  </a:moveTo>
                  <a:lnTo>
                    <a:pt x="20" y="66"/>
                  </a:lnTo>
                  <a:lnTo>
                    <a:pt x="20" y="66"/>
                  </a:lnTo>
                  <a:lnTo>
                    <a:pt x="15" y="66"/>
                  </a:lnTo>
                  <a:lnTo>
                    <a:pt x="20" y="61"/>
                  </a:lnTo>
                  <a:lnTo>
                    <a:pt x="15" y="51"/>
                  </a:lnTo>
                  <a:lnTo>
                    <a:pt x="20" y="46"/>
                  </a:lnTo>
                  <a:lnTo>
                    <a:pt x="25" y="46"/>
                  </a:lnTo>
                  <a:lnTo>
                    <a:pt x="30" y="41"/>
                  </a:lnTo>
                  <a:lnTo>
                    <a:pt x="35" y="41"/>
                  </a:lnTo>
                  <a:lnTo>
                    <a:pt x="41" y="36"/>
                  </a:lnTo>
                  <a:lnTo>
                    <a:pt x="41" y="36"/>
                  </a:lnTo>
                  <a:lnTo>
                    <a:pt x="46" y="41"/>
                  </a:lnTo>
                  <a:lnTo>
                    <a:pt x="46" y="46"/>
                  </a:lnTo>
                  <a:lnTo>
                    <a:pt x="46" y="56"/>
                  </a:lnTo>
                  <a:lnTo>
                    <a:pt x="46" y="66"/>
                  </a:lnTo>
                  <a:lnTo>
                    <a:pt x="51" y="76"/>
                  </a:lnTo>
                  <a:lnTo>
                    <a:pt x="51" y="81"/>
                  </a:lnTo>
                  <a:lnTo>
                    <a:pt x="61" y="81"/>
                  </a:lnTo>
                  <a:lnTo>
                    <a:pt x="66" y="81"/>
                  </a:lnTo>
                  <a:lnTo>
                    <a:pt x="66" y="81"/>
                  </a:lnTo>
                  <a:lnTo>
                    <a:pt x="71" y="76"/>
                  </a:lnTo>
                  <a:lnTo>
                    <a:pt x="66" y="66"/>
                  </a:lnTo>
                  <a:lnTo>
                    <a:pt x="66" y="56"/>
                  </a:lnTo>
                  <a:lnTo>
                    <a:pt x="61" y="46"/>
                  </a:lnTo>
                  <a:lnTo>
                    <a:pt x="56" y="46"/>
                  </a:lnTo>
                  <a:lnTo>
                    <a:pt x="51" y="36"/>
                  </a:lnTo>
                  <a:lnTo>
                    <a:pt x="51" y="31"/>
                  </a:lnTo>
                  <a:lnTo>
                    <a:pt x="61" y="20"/>
                  </a:lnTo>
                  <a:lnTo>
                    <a:pt x="61" y="20"/>
                  </a:lnTo>
                  <a:lnTo>
                    <a:pt x="66" y="15"/>
                  </a:lnTo>
                  <a:lnTo>
                    <a:pt x="61" y="10"/>
                  </a:lnTo>
                  <a:lnTo>
                    <a:pt x="61" y="10"/>
                  </a:lnTo>
                  <a:lnTo>
                    <a:pt x="66" y="10"/>
                  </a:lnTo>
                  <a:lnTo>
                    <a:pt x="71" y="15"/>
                  </a:lnTo>
                  <a:lnTo>
                    <a:pt x="76" y="15"/>
                  </a:lnTo>
                  <a:lnTo>
                    <a:pt x="81" y="10"/>
                  </a:lnTo>
                  <a:lnTo>
                    <a:pt x="86" y="10"/>
                  </a:lnTo>
                  <a:lnTo>
                    <a:pt x="91" y="0"/>
                  </a:lnTo>
                  <a:lnTo>
                    <a:pt x="96" y="0"/>
                  </a:lnTo>
                  <a:lnTo>
                    <a:pt x="101" y="5"/>
                  </a:lnTo>
                  <a:lnTo>
                    <a:pt x="111" y="10"/>
                  </a:lnTo>
                  <a:lnTo>
                    <a:pt x="122" y="15"/>
                  </a:lnTo>
                  <a:lnTo>
                    <a:pt x="122" y="20"/>
                  </a:lnTo>
                  <a:lnTo>
                    <a:pt x="122" y="20"/>
                  </a:lnTo>
                  <a:lnTo>
                    <a:pt x="122" y="31"/>
                  </a:lnTo>
                  <a:lnTo>
                    <a:pt x="127" y="36"/>
                  </a:lnTo>
                  <a:lnTo>
                    <a:pt x="127" y="46"/>
                  </a:lnTo>
                  <a:lnTo>
                    <a:pt x="127" y="51"/>
                  </a:lnTo>
                  <a:lnTo>
                    <a:pt x="132" y="56"/>
                  </a:lnTo>
                  <a:lnTo>
                    <a:pt x="132" y="61"/>
                  </a:lnTo>
                  <a:lnTo>
                    <a:pt x="132" y="66"/>
                  </a:lnTo>
                  <a:lnTo>
                    <a:pt x="132" y="71"/>
                  </a:lnTo>
                  <a:lnTo>
                    <a:pt x="122" y="76"/>
                  </a:lnTo>
                  <a:lnTo>
                    <a:pt x="122" y="81"/>
                  </a:lnTo>
                  <a:lnTo>
                    <a:pt x="117" y="86"/>
                  </a:lnTo>
                  <a:lnTo>
                    <a:pt x="117" y="86"/>
                  </a:lnTo>
                  <a:lnTo>
                    <a:pt x="117" y="86"/>
                  </a:lnTo>
                  <a:lnTo>
                    <a:pt x="117" y="91"/>
                  </a:lnTo>
                  <a:lnTo>
                    <a:pt x="117" y="96"/>
                  </a:lnTo>
                  <a:lnTo>
                    <a:pt x="117" y="101"/>
                  </a:lnTo>
                  <a:lnTo>
                    <a:pt x="122" y="101"/>
                  </a:lnTo>
                  <a:lnTo>
                    <a:pt x="122" y="107"/>
                  </a:lnTo>
                  <a:lnTo>
                    <a:pt x="132" y="107"/>
                  </a:lnTo>
                  <a:lnTo>
                    <a:pt x="132" y="112"/>
                  </a:lnTo>
                  <a:lnTo>
                    <a:pt x="137" y="112"/>
                  </a:lnTo>
                  <a:lnTo>
                    <a:pt x="152" y="112"/>
                  </a:lnTo>
                  <a:lnTo>
                    <a:pt x="157" y="117"/>
                  </a:lnTo>
                  <a:lnTo>
                    <a:pt x="162" y="122"/>
                  </a:lnTo>
                  <a:lnTo>
                    <a:pt x="157" y="127"/>
                  </a:lnTo>
                  <a:lnTo>
                    <a:pt x="152" y="132"/>
                  </a:lnTo>
                  <a:lnTo>
                    <a:pt x="142" y="137"/>
                  </a:lnTo>
                  <a:lnTo>
                    <a:pt x="137" y="147"/>
                  </a:lnTo>
                  <a:lnTo>
                    <a:pt x="142" y="152"/>
                  </a:lnTo>
                  <a:lnTo>
                    <a:pt x="147" y="152"/>
                  </a:lnTo>
                  <a:lnTo>
                    <a:pt x="152" y="162"/>
                  </a:lnTo>
                  <a:lnTo>
                    <a:pt x="152" y="162"/>
                  </a:lnTo>
                  <a:lnTo>
                    <a:pt x="157" y="157"/>
                  </a:lnTo>
                  <a:lnTo>
                    <a:pt x="157" y="162"/>
                  </a:lnTo>
                  <a:lnTo>
                    <a:pt x="162" y="162"/>
                  </a:lnTo>
                  <a:lnTo>
                    <a:pt x="162" y="162"/>
                  </a:lnTo>
                  <a:lnTo>
                    <a:pt x="157" y="167"/>
                  </a:lnTo>
                  <a:lnTo>
                    <a:pt x="152" y="172"/>
                  </a:lnTo>
                  <a:lnTo>
                    <a:pt x="152" y="172"/>
                  </a:lnTo>
                  <a:lnTo>
                    <a:pt x="152" y="177"/>
                  </a:lnTo>
                  <a:lnTo>
                    <a:pt x="152" y="182"/>
                  </a:lnTo>
                  <a:lnTo>
                    <a:pt x="152" y="188"/>
                  </a:lnTo>
                  <a:lnTo>
                    <a:pt x="147" y="193"/>
                  </a:lnTo>
                  <a:lnTo>
                    <a:pt x="142" y="193"/>
                  </a:lnTo>
                  <a:lnTo>
                    <a:pt x="127" y="193"/>
                  </a:lnTo>
                  <a:lnTo>
                    <a:pt x="122" y="193"/>
                  </a:lnTo>
                  <a:lnTo>
                    <a:pt x="122" y="188"/>
                  </a:lnTo>
                  <a:lnTo>
                    <a:pt x="117" y="188"/>
                  </a:lnTo>
                  <a:lnTo>
                    <a:pt x="111" y="188"/>
                  </a:lnTo>
                  <a:lnTo>
                    <a:pt x="111" y="193"/>
                  </a:lnTo>
                  <a:lnTo>
                    <a:pt x="106" y="193"/>
                  </a:lnTo>
                  <a:lnTo>
                    <a:pt x="106" y="188"/>
                  </a:lnTo>
                  <a:lnTo>
                    <a:pt x="106" y="182"/>
                  </a:lnTo>
                  <a:lnTo>
                    <a:pt x="101" y="182"/>
                  </a:lnTo>
                  <a:lnTo>
                    <a:pt x="101" y="172"/>
                  </a:lnTo>
                  <a:lnTo>
                    <a:pt x="96" y="167"/>
                  </a:lnTo>
                  <a:lnTo>
                    <a:pt x="96" y="167"/>
                  </a:lnTo>
                  <a:lnTo>
                    <a:pt x="91" y="167"/>
                  </a:lnTo>
                  <a:lnTo>
                    <a:pt x="91" y="172"/>
                  </a:lnTo>
                  <a:lnTo>
                    <a:pt x="91" y="172"/>
                  </a:lnTo>
                  <a:lnTo>
                    <a:pt x="76" y="177"/>
                  </a:lnTo>
                  <a:lnTo>
                    <a:pt x="71" y="177"/>
                  </a:lnTo>
                  <a:lnTo>
                    <a:pt x="71" y="182"/>
                  </a:lnTo>
                  <a:lnTo>
                    <a:pt x="66" y="172"/>
                  </a:lnTo>
                  <a:lnTo>
                    <a:pt x="61" y="177"/>
                  </a:lnTo>
                  <a:lnTo>
                    <a:pt x="56" y="177"/>
                  </a:lnTo>
                  <a:lnTo>
                    <a:pt x="56" y="182"/>
                  </a:lnTo>
                  <a:lnTo>
                    <a:pt x="51" y="182"/>
                  </a:lnTo>
                  <a:lnTo>
                    <a:pt x="46" y="188"/>
                  </a:lnTo>
                  <a:lnTo>
                    <a:pt x="46" y="193"/>
                  </a:lnTo>
                  <a:lnTo>
                    <a:pt x="51" y="193"/>
                  </a:lnTo>
                  <a:lnTo>
                    <a:pt x="51" y="203"/>
                  </a:lnTo>
                  <a:lnTo>
                    <a:pt x="56" y="198"/>
                  </a:lnTo>
                  <a:lnTo>
                    <a:pt x="61" y="203"/>
                  </a:lnTo>
                  <a:lnTo>
                    <a:pt x="56" y="208"/>
                  </a:lnTo>
                  <a:lnTo>
                    <a:pt x="56" y="208"/>
                  </a:lnTo>
                  <a:lnTo>
                    <a:pt x="51" y="213"/>
                  </a:lnTo>
                  <a:lnTo>
                    <a:pt x="51" y="223"/>
                  </a:lnTo>
                  <a:lnTo>
                    <a:pt x="51" y="238"/>
                  </a:lnTo>
                  <a:lnTo>
                    <a:pt x="51" y="238"/>
                  </a:lnTo>
                  <a:lnTo>
                    <a:pt x="41" y="233"/>
                  </a:lnTo>
                  <a:lnTo>
                    <a:pt x="30" y="233"/>
                  </a:lnTo>
                  <a:lnTo>
                    <a:pt x="30" y="228"/>
                  </a:lnTo>
                  <a:lnTo>
                    <a:pt x="30" y="228"/>
                  </a:lnTo>
                  <a:lnTo>
                    <a:pt x="25" y="223"/>
                  </a:lnTo>
                  <a:lnTo>
                    <a:pt x="25" y="218"/>
                  </a:lnTo>
                  <a:lnTo>
                    <a:pt x="30" y="213"/>
                  </a:lnTo>
                  <a:lnTo>
                    <a:pt x="35" y="208"/>
                  </a:lnTo>
                  <a:lnTo>
                    <a:pt x="35" y="203"/>
                  </a:lnTo>
                  <a:lnTo>
                    <a:pt x="30" y="198"/>
                  </a:lnTo>
                  <a:lnTo>
                    <a:pt x="35" y="193"/>
                  </a:lnTo>
                  <a:lnTo>
                    <a:pt x="30" y="193"/>
                  </a:lnTo>
                  <a:lnTo>
                    <a:pt x="25" y="188"/>
                  </a:lnTo>
                  <a:lnTo>
                    <a:pt x="25" y="182"/>
                  </a:lnTo>
                  <a:lnTo>
                    <a:pt x="25" y="182"/>
                  </a:lnTo>
                  <a:lnTo>
                    <a:pt x="35" y="182"/>
                  </a:lnTo>
                  <a:lnTo>
                    <a:pt x="41" y="177"/>
                  </a:lnTo>
                  <a:lnTo>
                    <a:pt x="41" y="172"/>
                  </a:lnTo>
                  <a:lnTo>
                    <a:pt x="41" y="167"/>
                  </a:lnTo>
                  <a:lnTo>
                    <a:pt x="41" y="167"/>
                  </a:lnTo>
                  <a:lnTo>
                    <a:pt x="41" y="162"/>
                  </a:lnTo>
                  <a:lnTo>
                    <a:pt x="41" y="162"/>
                  </a:lnTo>
                  <a:lnTo>
                    <a:pt x="30" y="157"/>
                  </a:lnTo>
                  <a:lnTo>
                    <a:pt x="25" y="157"/>
                  </a:lnTo>
                  <a:lnTo>
                    <a:pt x="25" y="152"/>
                  </a:lnTo>
                  <a:lnTo>
                    <a:pt x="25" y="147"/>
                  </a:lnTo>
                  <a:lnTo>
                    <a:pt x="25" y="142"/>
                  </a:lnTo>
                  <a:lnTo>
                    <a:pt x="25" y="137"/>
                  </a:lnTo>
                  <a:lnTo>
                    <a:pt x="15" y="127"/>
                  </a:lnTo>
                  <a:lnTo>
                    <a:pt x="15" y="127"/>
                  </a:lnTo>
                  <a:lnTo>
                    <a:pt x="20" y="127"/>
                  </a:lnTo>
                  <a:lnTo>
                    <a:pt x="15" y="122"/>
                  </a:lnTo>
                  <a:lnTo>
                    <a:pt x="10" y="117"/>
                  </a:lnTo>
                  <a:lnTo>
                    <a:pt x="10" y="117"/>
                  </a:lnTo>
                  <a:lnTo>
                    <a:pt x="15" y="112"/>
                  </a:lnTo>
                  <a:lnTo>
                    <a:pt x="15" y="96"/>
                  </a:lnTo>
                  <a:lnTo>
                    <a:pt x="15" y="96"/>
                  </a:lnTo>
                  <a:lnTo>
                    <a:pt x="5" y="101"/>
                  </a:lnTo>
                  <a:lnTo>
                    <a:pt x="0" y="96"/>
                  </a:lnTo>
                  <a:lnTo>
                    <a:pt x="0" y="91"/>
                  </a:lnTo>
                  <a:lnTo>
                    <a:pt x="5" y="86"/>
                  </a:lnTo>
                  <a:lnTo>
                    <a:pt x="10" y="81"/>
                  </a:lnTo>
                  <a:lnTo>
                    <a:pt x="15" y="76"/>
                  </a:lnTo>
                  <a:lnTo>
                    <a:pt x="15" y="76"/>
                  </a:lnTo>
                  <a:lnTo>
                    <a:pt x="15" y="76"/>
                  </a:lnTo>
                  <a:lnTo>
                    <a:pt x="20" y="71"/>
                  </a:lnTo>
                  <a:lnTo>
                    <a:pt x="20" y="6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1" name="Freeform 232"/>
            <p:cNvSpPr>
              <a:spLocks/>
            </p:cNvSpPr>
            <p:nvPr/>
          </p:nvSpPr>
          <p:spPr bwMode="auto">
            <a:xfrm>
              <a:off x="5203826" y="3665538"/>
              <a:ext cx="47625" cy="79375"/>
            </a:xfrm>
            <a:custGeom>
              <a:avLst/>
              <a:gdLst>
                <a:gd name="T0" fmla="*/ 5 w 30"/>
                <a:gd name="T1" fmla="*/ 15 h 50"/>
                <a:gd name="T2" fmla="*/ 5 w 30"/>
                <a:gd name="T3" fmla="*/ 15 h 50"/>
                <a:gd name="T4" fmla="*/ 5 w 30"/>
                <a:gd name="T5" fmla="*/ 10 h 50"/>
                <a:gd name="T6" fmla="*/ 0 w 30"/>
                <a:gd name="T7" fmla="*/ 5 h 50"/>
                <a:gd name="T8" fmla="*/ 10 w 30"/>
                <a:gd name="T9" fmla="*/ 0 h 50"/>
                <a:gd name="T10" fmla="*/ 10 w 30"/>
                <a:gd name="T11" fmla="*/ 5 h 50"/>
                <a:gd name="T12" fmla="*/ 15 w 30"/>
                <a:gd name="T13" fmla="*/ 15 h 50"/>
                <a:gd name="T14" fmla="*/ 20 w 30"/>
                <a:gd name="T15" fmla="*/ 15 h 50"/>
                <a:gd name="T16" fmla="*/ 25 w 30"/>
                <a:gd name="T17" fmla="*/ 25 h 50"/>
                <a:gd name="T18" fmla="*/ 25 w 30"/>
                <a:gd name="T19" fmla="*/ 35 h 50"/>
                <a:gd name="T20" fmla="*/ 30 w 30"/>
                <a:gd name="T21" fmla="*/ 45 h 50"/>
                <a:gd name="T22" fmla="*/ 25 w 30"/>
                <a:gd name="T23" fmla="*/ 50 h 50"/>
                <a:gd name="T24" fmla="*/ 25 w 30"/>
                <a:gd name="T25" fmla="*/ 50 h 50"/>
                <a:gd name="T26" fmla="*/ 20 w 30"/>
                <a:gd name="T27" fmla="*/ 50 h 50"/>
                <a:gd name="T28" fmla="*/ 10 w 30"/>
                <a:gd name="T29" fmla="*/ 50 h 50"/>
                <a:gd name="T30" fmla="*/ 10 w 30"/>
                <a:gd name="T31" fmla="*/ 45 h 50"/>
                <a:gd name="T32" fmla="*/ 5 w 30"/>
                <a:gd name="T33" fmla="*/ 35 h 50"/>
                <a:gd name="T34" fmla="*/ 5 w 30"/>
                <a:gd name="T35" fmla="*/ 25 h 50"/>
                <a:gd name="T36" fmla="*/ 5 w 30"/>
                <a:gd name="T37" fmla="*/ 1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50">
                  <a:moveTo>
                    <a:pt x="5" y="15"/>
                  </a:moveTo>
                  <a:lnTo>
                    <a:pt x="5" y="15"/>
                  </a:lnTo>
                  <a:lnTo>
                    <a:pt x="5" y="10"/>
                  </a:lnTo>
                  <a:lnTo>
                    <a:pt x="0" y="5"/>
                  </a:lnTo>
                  <a:lnTo>
                    <a:pt x="10" y="0"/>
                  </a:lnTo>
                  <a:lnTo>
                    <a:pt x="10" y="5"/>
                  </a:lnTo>
                  <a:lnTo>
                    <a:pt x="15" y="15"/>
                  </a:lnTo>
                  <a:lnTo>
                    <a:pt x="20" y="15"/>
                  </a:lnTo>
                  <a:lnTo>
                    <a:pt x="25" y="25"/>
                  </a:lnTo>
                  <a:lnTo>
                    <a:pt x="25" y="35"/>
                  </a:lnTo>
                  <a:lnTo>
                    <a:pt x="30" y="45"/>
                  </a:lnTo>
                  <a:lnTo>
                    <a:pt x="25" y="50"/>
                  </a:lnTo>
                  <a:lnTo>
                    <a:pt x="25" y="50"/>
                  </a:lnTo>
                  <a:lnTo>
                    <a:pt x="20" y="50"/>
                  </a:lnTo>
                  <a:lnTo>
                    <a:pt x="10" y="50"/>
                  </a:lnTo>
                  <a:lnTo>
                    <a:pt x="10" y="45"/>
                  </a:lnTo>
                  <a:lnTo>
                    <a:pt x="5" y="35"/>
                  </a:lnTo>
                  <a:lnTo>
                    <a:pt x="5" y="25"/>
                  </a:lnTo>
                  <a:lnTo>
                    <a:pt x="5"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2" name="Freeform 233"/>
            <p:cNvSpPr>
              <a:spLocks/>
            </p:cNvSpPr>
            <p:nvPr/>
          </p:nvSpPr>
          <p:spPr bwMode="auto">
            <a:xfrm>
              <a:off x="4905376" y="3721100"/>
              <a:ext cx="298450" cy="322263"/>
            </a:xfrm>
            <a:custGeom>
              <a:avLst/>
              <a:gdLst>
                <a:gd name="T0" fmla="*/ 172 w 188"/>
                <a:gd name="T1" fmla="*/ 122 h 203"/>
                <a:gd name="T2" fmla="*/ 182 w 188"/>
                <a:gd name="T3" fmla="*/ 142 h 203"/>
                <a:gd name="T4" fmla="*/ 177 w 188"/>
                <a:gd name="T5" fmla="*/ 162 h 203"/>
                <a:gd name="T6" fmla="*/ 167 w 188"/>
                <a:gd name="T7" fmla="*/ 182 h 203"/>
                <a:gd name="T8" fmla="*/ 142 w 188"/>
                <a:gd name="T9" fmla="*/ 187 h 203"/>
                <a:gd name="T10" fmla="*/ 132 w 188"/>
                <a:gd name="T11" fmla="*/ 192 h 203"/>
                <a:gd name="T12" fmla="*/ 112 w 188"/>
                <a:gd name="T13" fmla="*/ 203 h 203"/>
                <a:gd name="T14" fmla="*/ 101 w 188"/>
                <a:gd name="T15" fmla="*/ 203 h 203"/>
                <a:gd name="T16" fmla="*/ 81 w 188"/>
                <a:gd name="T17" fmla="*/ 187 h 203"/>
                <a:gd name="T18" fmla="*/ 61 w 188"/>
                <a:gd name="T19" fmla="*/ 182 h 203"/>
                <a:gd name="T20" fmla="*/ 51 w 188"/>
                <a:gd name="T21" fmla="*/ 192 h 203"/>
                <a:gd name="T22" fmla="*/ 15 w 188"/>
                <a:gd name="T23" fmla="*/ 177 h 203"/>
                <a:gd name="T24" fmla="*/ 5 w 188"/>
                <a:gd name="T25" fmla="*/ 167 h 203"/>
                <a:gd name="T26" fmla="*/ 0 w 188"/>
                <a:gd name="T27" fmla="*/ 157 h 203"/>
                <a:gd name="T28" fmla="*/ 15 w 188"/>
                <a:gd name="T29" fmla="*/ 147 h 203"/>
                <a:gd name="T30" fmla="*/ 41 w 188"/>
                <a:gd name="T31" fmla="*/ 137 h 203"/>
                <a:gd name="T32" fmla="*/ 46 w 188"/>
                <a:gd name="T33" fmla="*/ 132 h 203"/>
                <a:gd name="T34" fmla="*/ 41 w 188"/>
                <a:gd name="T35" fmla="*/ 122 h 203"/>
                <a:gd name="T36" fmla="*/ 31 w 188"/>
                <a:gd name="T37" fmla="*/ 132 h 203"/>
                <a:gd name="T38" fmla="*/ 26 w 188"/>
                <a:gd name="T39" fmla="*/ 137 h 203"/>
                <a:gd name="T40" fmla="*/ 26 w 188"/>
                <a:gd name="T41" fmla="*/ 127 h 203"/>
                <a:gd name="T42" fmla="*/ 20 w 188"/>
                <a:gd name="T43" fmla="*/ 122 h 203"/>
                <a:gd name="T44" fmla="*/ 26 w 188"/>
                <a:gd name="T45" fmla="*/ 111 h 203"/>
                <a:gd name="T46" fmla="*/ 31 w 188"/>
                <a:gd name="T47" fmla="*/ 106 h 203"/>
                <a:gd name="T48" fmla="*/ 41 w 188"/>
                <a:gd name="T49" fmla="*/ 96 h 203"/>
                <a:gd name="T50" fmla="*/ 41 w 188"/>
                <a:gd name="T51" fmla="*/ 86 h 203"/>
                <a:gd name="T52" fmla="*/ 46 w 188"/>
                <a:gd name="T53" fmla="*/ 81 h 203"/>
                <a:gd name="T54" fmla="*/ 51 w 188"/>
                <a:gd name="T55" fmla="*/ 76 h 203"/>
                <a:gd name="T56" fmla="*/ 51 w 188"/>
                <a:gd name="T57" fmla="*/ 71 h 203"/>
                <a:gd name="T58" fmla="*/ 36 w 188"/>
                <a:gd name="T59" fmla="*/ 61 h 203"/>
                <a:gd name="T60" fmla="*/ 31 w 188"/>
                <a:gd name="T61" fmla="*/ 56 h 203"/>
                <a:gd name="T62" fmla="*/ 20 w 188"/>
                <a:gd name="T63" fmla="*/ 46 h 203"/>
                <a:gd name="T64" fmla="*/ 20 w 188"/>
                <a:gd name="T65" fmla="*/ 41 h 203"/>
                <a:gd name="T66" fmla="*/ 26 w 188"/>
                <a:gd name="T67" fmla="*/ 30 h 203"/>
                <a:gd name="T68" fmla="*/ 26 w 188"/>
                <a:gd name="T69" fmla="*/ 25 h 203"/>
                <a:gd name="T70" fmla="*/ 36 w 188"/>
                <a:gd name="T71" fmla="*/ 15 h 203"/>
                <a:gd name="T72" fmla="*/ 46 w 188"/>
                <a:gd name="T73" fmla="*/ 5 h 203"/>
                <a:gd name="T74" fmla="*/ 61 w 188"/>
                <a:gd name="T75" fmla="*/ 10 h 203"/>
                <a:gd name="T76" fmla="*/ 71 w 188"/>
                <a:gd name="T77" fmla="*/ 10 h 203"/>
                <a:gd name="T78" fmla="*/ 86 w 188"/>
                <a:gd name="T79" fmla="*/ 25 h 203"/>
                <a:gd name="T80" fmla="*/ 96 w 188"/>
                <a:gd name="T81" fmla="*/ 20 h 203"/>
                <a:gd name="T82" fmla="*/ 101 w 188"/>
                <a:gd name="T83" fmla="*/ 10 h 203"/>
                <a:gd name="T84" fmla="*/ 117 w 188"/>
                <a:gd name="T85" fmla="*/ 0 h 203"/>
                <a:gd name="T86" fmla="*/ 137 w 188"/>
                <a:gd name="T87" fmla="*/ 5 h 203"/>
                <a:gd name="T88" fmla="*/ 162 w 188"/>
                <a:gd name="T89" fmla="*/ 0 h 203"/>
                <a:gd name="T90" fmla="*/ 162 w 188"/>
                <a:gd name="T91" fmla="*/ 10 h 203"/>
                <a:gd name="T92" fmla="*/ 147 w 188"/>
                <a:gd name="T93" fmla="*/ 30 h 203"/>
                <a:gd name="T94" fmla="*/ 157 w 188"/>
                <a:gd name="T95" fmla="*/ 51 h 203"/>
                <a:gd name="T96" fmla="*/ 122 w 188"/>
                <a:gd name="T97" fmla="*/ 66 h 203"/>
                <a:gd name="T98" fmla="*/ 137 w 188"/>
                <a:gd name="T99" fmla="*/ 101 h 203"/>
                <a:gd name="T100" fmla="*/ 157 w 188"/>
                <a:gd name="T101" fmla="*/ 106 h 203"/>
                <a:gd name="T102" fmla="*/ 172 w 188"/>
                <a:gd name="T103" fmla="*/ 81 h 203"/>
                <a:gd name="T104" fmla="*/ 188 w 188"/>
                <a:gd name="T105" fmla="*/ 96 h 203"/>
                <a:gd name="T106" fmla="*/ 182 w 188"/>
                <a:gd name="T107" fmla="*/ 11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203">
                  <a:moveTo>
                    <a:pt x="182" y="116"/>
                  </a:moveTo>
                  <a:lnTo>
                    <a:pt x="182" y="116"/>
                  </a:lnTo>
                  <a:lnTo>
                    <a:pt x="172" y="116"/>
                  </a:lnTo>
                  <a:lnTo>
                    <a:pt x="172" y="116"/>
                  </a:lnTo>
                  <a:lnTo>
                    <a:pt x="172" y="122"/>
                  </a:lnTo>
                  <a:lnTo>
                    <a:pt x="177" y="127"/>
                  </a:lnTo>
                  <a:lnTo>
                    <a:pt x="182" y="127"/>
                  </a:lnTo>
                  <a:lnTo>
                    <a:pt x="177" y="132"/>
                  </a:lnTo>
                  <a:lnTo>
                    <a:pt x="182" y="137"/>
                  </a:lnTo>
                  <a:lnTo>
                    <a:pt x="182" y="142"/>
                  </a:lnTo>
                  <a:lnTo>
                    <a:pt x="177" y="147"/>
                  </a:lnTo>
                  <a:lnTo>
                    <a:pt x="172" y="152"/>
                  </a:lnTo>
                  <a:lnTo>
                    <a:pt x="172" y="157"/>
                  </a:lnTo>
                  <a:lnTo>
                    <a:pt x="177" y="162"/>
                  </a:lnTo>
                  <a:lnTo>
                    <a:pt x="177" y="162"/>
                  </a:lnTo>
                  <a:lnTo>
                    <a:pt x="172" y="167"/>
                  </a:lnTo>
                  <a:lnTo>
                    <a:pt x="167" y="167"/>
                  </a:lnTo>
                  <a:lnTo>
                    <a:pt x="162" y="172"/>
                  </a:lnTo>
                  <a:lnTo>
                    <a:pt x="167" y="182"/>
                  </a:lnTo>
                  <a:lnTo>
                    <a:pt x="167" y="182"/>
                  </a:lnTo>
                  <a:lnTo>
                    <a:pt x="157" y="182"/>
                  </a:lnTo>
                  <a:lnTo>
                    <a:pt x="152" y="182"/>
                  </a:lnTo>
                  <a:lnTo>
                    <a:pt x="152" y="187"/>
                  </a:lnTo>
                  <a:lnTo>
                    <a:pt x="152" y="187"/>
                  </a:lnTo>
                  <a:lnTo>
                    <a:pt x="142" y="187"/>
                  </a:lnTo>
                  <a:lnTo>
                    <a:pt x="137" y="192"/>
                  </a:lnTo>
                  <a:lnTo>
                    <a:pt x="142" y="197"/>
                  </a:lnTo>
                  <a:lnTo>
                    <a:pt x="137" y="197"/>
                  </a:lnTo>
                  <a:lnTo>
                    <a:pt x="137" y="197"/>
                  </a:lnTo>
                  <a:lnTo>
                    <a:pt x="132" y="192"/>
                  </a:lnTo>
                  <a:lnTo>
                    <a:pt x="127" y="197"/>
                  </a:lnTo>
                  <a:lnTo>
                    <a:pt x="122" y="203"/>
                  </a:lnTo>
                  <a:lnTo>
                    <a:pt x="117" y="203"/>
                  </a:lnTo>
                  <a:lnTo>
                    <a:pt x="112" y="203"/>
                  </a:lnTo>
                  <a:lnTo>
                    <a:pt x="112" y="203"/>
                  </a:lnTo>
                  <a:lnTo>
                    <a:pt x="112" y="197"/>
                  </a:lnTo>
                  <a:lnTo>
                    <a:pt x="107" y="197"/>
                  </a:lnTo>
                  <a:lnTo>
                    <a:pt x="107" y="197"/>
                  </a:lnTo>
                  <a:lnTo>
                    <a:pt x="101" y="197"/>
                  </a:lnTo>
                  <a:lnTo>
                    <a:pt x="101" y="203"/>
                  </a:lnTo>
                  <a:lnTo>
                    <a:pt x="96" y="203"/>
                  </a:lnTo>
                  <a:lnTo>
                    <a:pt x="86" y="197"/>
                  </a:lnTo>
                  <a:lnTo>
                    <a:pt x="91" y="192"/>
                  </a:lnTo>
                  <a:lnTo>
                    <a:pt x="91" y="192"/>
                  </a:lnTo>
                  <a:lnTo>
                    <a:pt x="81" y="187"/>
                  </a:lnTo>
                  <a:lnTo>
                    <a:pt x="81" y="187"/>
                  </a:lnTo>
                  <a:lnTo>
                    <a:pt x="76" y="182"/>
                  </a:lnTo>
                  <a:lnTo>
                    <a:pt x="71" y="177"/>
                  </a:lnTo>
                  <a:lnTo>
                    <a:pt x="66" y="182"/>
                  </a:lnTo>
                  <a:lnTo>
                    <a:pt x="61" y="182"/>
                  </a:lnTo>
                  <a:lnTo>
                    <a:pt x="61" y="182"/>
                  </a:lnTo>
                  <a:lnTo>
                    <a:pt x="61" y="187"/>
                  </a:lnTo>
                  <a:lnTo>
                    <a:pt x="56" y="187"/>
                  </a:lnTo>
                  <a:lnTo>
                    <a:pt x="56" y="192"/>
                  </a:lnTo>
                  <a:lnTo>
                    <a:pt x="51" y="192"/>
                  </a:lnTo>
                  <a:lnTo>
                    <a:pt x="51" y="192"/>
                  </a:lnTo>
                  <a:lnTo>
                    <a:pt x="31" y="187"/>
                  </a:lnTo>
                  <a:lnTo>
                    <a:pt x="26" y="187"/>
                  </a:lnTo>
                  <a:lnTo>
                    <a:pt x="20" y="182"/>
                  </a:lnTo>
                  <a:lnTo>
                    <a:pt x="15" y="177"/>
                  </a:lnTo>
                  <a:lnTo>
                    <a:pt x="10" y="172"/>
                  </a:lnTo>
                  <a:lnTo>
                    <a:pt x="5" y="167"/>
                  </a:lnTo>
                  <a:lnTo>
                    <a:pt x="5" y="167"/>
                  </a:lnTo>
                  <a:lnTo>
                    <a:pt x="5" y="167"/>
                  </a:lnTo>
                  <a:lnTo>
                    <a:pt x="5" y="167"/>
                  </a:lnTo>
                  <a:lnTo>
                    <a:pt x="5" y="162"/>
                  </a:lnTo>
                  <a:lnTo>
                    <a:pt x="5" y="162"/>
                  </a:lnTo>
                  <a:lnTo>
                    <a:pt x="0" y="162"/>
                  </a:lnTo>
                  <a:lnTo>
                    <a:pt x="0" y="157"/>
                  </a:lnTo>
                  <a:lnTo>
                    <a:pt x="0" y="157"/>
                  </a:lnTo>
                  <a:lnTo>
                    <a:pt x="5" y="157"/>
                  </a:lnTo>
                  <a:lnTo>
                    <a:pt x="5" y="152"/>
                  </a:lnTo>
                  <a:lnTo>
                    <a:pt x="5" y="152"/>
                  </a:lnTo>
                  <a:lnTo>
                    <a:pt x="5" y="152"/>
                  </a:lnTo>
                  <a:lnTo>
                    <a:pt x="15" y="147"/>
                  </a:lnTo>
                  <a:lnTo>
                    <a:pt x="20" y="147"/>
                  </a:lnTo>
                  <a:lnTo>
                    <a:pt x="26" y="142"/>
                  </a:lnTo>
                  <a:lnTo>
                    <a:pt x="36" y="142"/>
                  </a:lnTo>
                  <a:lnTo>
                    <a:pt x="41" y="142"/>
                  </a:lnTo>
                  <a:lnTo>
                    <a:pt x="41" y="137"/>
                  </a:lnTo>
                  <a:lnTo>
                    <a:pt x="46" y="137"/>
                  </a:lnTo>
                  <a:lnTo>
                    <a:pt x="46" y="132"/>
                  </a:lnTo>
                  <a:lnTo>
                    <a:pt x="46" y="132"/>
                  </a:lnTo>
                  <a:lnTo>
                    <a:pt x="46" y="132"/>
                  </a:lnTo>
                  <a:lnTo>
                    <a:pt x="46" y="132"/>
                  </a:lnTo>
                  <a:lnTo>
                    <a:pt x="46" y="127"/>
                  </a:lnTo>
                  <a:lnTo>
                    <a:pt x="41" y="122"/>
                  </a:lnTo>
                  <a:lnTo>
                    <a:pt x="41" y="122"/>
                  </a:lnTo>
                  <a:lnTo>
                    <a:pt x="41" y="122"/>
                  </a:lnTo>
                  <a:lnTo>
                    <a:pt x="41" y="122"/>
                  </a:lnTo>
                  <a:lnTo>
                    <a:pt x="36" y="127"/>
                  </a:lnTo>
                  <a:lnTo>
                    <a:pt x="31" y="127"/>
                  </a:lnTo>
                  <a:lnTo>
                    <a:pt x="31" y="132"/>
                  </a:lnTo>
                  <a:lnTo>
                    <a:pt x="31" y="132"/>
                  </a:lnTo>
                  <a:lnTo>
                    <a:pt x="31" y="132"/>
                  </a:lnTo>
                  <a:lnTo>
                    <a:pt x="31" y="132"/>
                  </a:lnTo>
                  <a:lnTo>
                    <a:pt x="26" y="132"/>
                  </a:lnTo>
                  <a:lnTo>
                    <a:pt x="26" y="137"/>
                  </a:lnTo>
                  <a:lnTo>
                    <a:pt x="26" y="137"/>
                  </a:lnTo>
                  <a:lnTo>
                    <a:pt x="26" y="137"/>
                  </a:lnTo>
                  <a:lnTo>
                    <a:pt x="20" y="132"/>
                  </a:lnTo>
                  <a:lnTo>
                    <a:pt x="20" y="132"/>
                  </a:lnTo>
                  <a:lnTo>
                    <a:pt x="26" y="132"/>
                  </a:lnTo>
                  <a:lnTo>
                    <a:pt x="26" y="132"/>
                  </a:lnTo>
                  <a:lnTo>
                    <a:pt x="26" y="127"/>
                  </a:lnTo>
                  <a:lnTo>
                    <a:pt x="26" y="127"/>
                  </a:lnTo>
                  <a:lnTo>
                    <a:pt x="26" y="127"/>
                  </a:lnTo>
                  <a:lnTo>
                    <a:pt x="20" y="127"/>
                  </a:lnTo>
                  <a:lnTo>
                    <a:pt x="20" y="122"/>
                  </a:lnTo>
                  <a:lnTo>
                    <a:pt x="20" y="122"/>
                  </a:lnTo>
                  <a:lnTo>
                    <a:pt x="20" y="122"/>
                  </a:lnTo>
                  <a:lnTo>
                    <a:pt x="20" y="116"/>
                  </a:lnTo>
                  <a:lnTo>
                    <a:pt x="20" y="116"/>
                  </a:lnTo>
                  <a:lnTo>
                    <a:pt x="20" y="116"/>
                  </a:lnTo>
                  <a:lnTo>
                    <a:pt x="26" y="111"/>
                  </a:lnTo>
                  <a:lnTo>
                    <a:pt x="31" y="111"/>
                  </a:lnTo>
                  <a:lnTo>
                    <a:pt x="31" y="111"/>
                  </a:lnTo>
                  <a:lnTo>
                    <a:pt x="31" y="111"/>
                  </a:lnTo>
                  <a:lnTo>
                    <a:pt x="31" y="106"/>
                  </a:lnTo>
                  <a:lnTo>
                    <a:pt x="31" y="106"/>
                  </a:lnTo>
                  <a:lnTo>
                    <a:pt x="31" y="101"/>
                  </a:lnTo>
                  <a:lnTo>
                    <a:pt x="36" y="101"/>
                  </a:lnTo>
                  <a:lnTo>
                    <a:pt x="36" y="101"/>
                  </a:lnTo>
                  <a:lnTo>
                    <a:pt x="36" y="96"/>
                  </a:lnTo>
                  <a:lnTo>
                    <a:pt x="41" y="96"/>
                  </a:lnTo>
                  <a:lnTo>
                    <a:pt x="41" y="96"/>
                  </a:lnTo>
                  <a:lnTo>
                    <a:pt x="41" y="91"/>
                  </a:lnTo>
                  <a:lnTo>
                    <a:pt x="41" y="91"/>
                  </a:lnTo>
                  <a:lnTo>
                    <a:pt x="41" y="86"/>
                  </a:lnTo>
                  <a:lnTo>
                    <a:pt x="41" y="86"/>
                  </a:lnTo>
                  <a:lnTo>
                    <a:pt x="41" y="86"/>
                  </a:lnTo>
                  <a:lnTo>
                    <a:pt x="41" y="81"/>
                  </a:lnTo>
                  <a:lnTo>
                    <a:pt x="46" y="81"/>
                  </a:lnTo>
                  <a:lnTo>
                    <a:pt x="46" y="81"/>
                  </a:lnTo>
                  <a:lnTo>
                    <a:pt x="46" y="81"/>
                  </a:lnTo>
                  <a:lnTo>
                    <a:pt x="46" y="81"/>
                  </a:lnTo>
                  <a:lnTo>
                    <a:pt x="51" y="81"/>
                  </a:lnTo>
                  <a:lnTo>
                    <a:pt x="51" y="76"/>
                  </a:lnTo>
                  <a:lnTo>
                    <a:pt x="51" y="76"/>
                  </a:lnTo>
                  <a:lnTo>
                    <a:pt x="51" y="76"/>
                  </a:lnTo>
                  <a:lnTo>
                    <a:pt x="56" y="76"/>
                  </a:lnTo>
                  <a:lnTo>
                    <a:pt x="51" y="71"/>
                  </a:lnTo>
                  <a:lnTo>
                    <a:pt x="51" y="71"/>
                  </a:lnTo>
                  <a:lnTo>
                    <a:pt x="51" y="71"/>
                  </a:lnTo>
                  <a:lnTo>
                    <a:pt x="51" y="71"/>
                  </a:lnTo>
                  <a:lnTo>
                    <a:pt x="46" y="66"/>
                  </a:lnTo>
                  <a:lnTo>
                    <a:pt x="46" y="66"/>
                  </a:lnTo>
                  <a:lnTo>
                    <a:pt x="46" y="66"/>
                  </a:lnTo>
                  <a:lnTo>
                    <a:pt x="41" y="66"/>
                  </a:lnTo>
                  <a:lnTo>
                    <a:pt x="36" y="61"/>
                  </a:lnTo>
                  <a:lnTo>
                    <a:pt x="36" y="61"/>
                  </a:lnTo>
                  <a:lnTo>
                    <a:pt x="36" y="61"/>
                  </a:lnTo>
                  <a:lnTo>
                    <a:pt x="31" y="56"/>
                  </a:lnTo>
                  <a:lnTo>
                    <a:pt x="31" y="56"/>
                  </a:lnTo>
                  <a:lnTo>
                    <a:pt x="31" y="56"/>
                  </a:lnTo>
                  <a:lnTo>
                    <a:pt x="26" y="56"/>
                  </a:lnTo>
                  <a:lnTo>
                    <a:pt x="20" y="56"/>
                  </a:lnTo>
                  <a:lnTo>
                    <a:pt x="20" y="51"/>
                  </a:lnTo>
                  <a:lnTo>
                    <a:pt x="20" y="51"/>
                  </a:lnTo>
                  <a:lnTo>
                    <a:pt x="20" y="46"/>
                  </a:lnTo>
                  <a:lnTo>
                    <a:pt x="20" y="46"/>
                  </a:lnTo>
                  <a:lnTo>
                    <a:pt x="20" y="41"/>
                  </a:lnTo>
                  <a:lnTo>
                    <a:pt x="20" y="41"/>
                  </a:lnTo>
                  <a:lnTo>
                    <a:pt x="20" y="41"/>
                  </a:lnTo>
                  <a:lnTo>
                    <a:pt x="20" y="41"/>
                  </a:lnTo>
                  <a:lnTo>
                    <a:pt x="26" y="35"/>
                  </a:lnTo>
                  <a:lnTo>
                    <a:pt x="26" y="35"/>
                  </a:lnTo>
                  <a:lnTo>
                    <a:pt x="26" y="35"/>
                  </a:lnTo>
                  <a:lnTo>
                    <a:pt x="26" y="35"/>
                  </a:lnTo>
                  <a:lnTo>
                    <a:pt x="26" y="30"/>
                  </a:lnTo>
                  <a:lnTo>
                    <a:pt x="26" y="30"/>
                  </a:lnTo>
                  <a:lnTo>
                    <a:pt x="26" y="25"/>
                  </a:lnTo>
                  <a:lnTo>
                    <a:pt x="26" y="25"/>
                  </a:lnTo>
                  <a:lnTo>
                    <a:pt x="26" y="25"/>
                  </a:lnTo>
                  <a:lnTo>
                    <a:pt x="26" y="25"/>
                  </a:lnTo>
                  <a:lnTo>
                    <a:pt x="31" y="25"/>
                  </a:lnTo>
                  <a:lnTo>
                    <a:pt x="31" y="20"/>
                  </a:lnTo>
                  <a:lnTo>
                    <a:pt x="31" y="20"/>
                  </a:lnTo>
                  <a:lnTo>
                    <a:pt x="31" y="20"/>
                  </a:lnTo>
                  <a:lnTo>
                    <a:pt x="36" y="15"/>
                  </a:lnTo>
                  <a:lnTo>
                    <a:pt x="36" y="15"/>
                  </a:lnTo>
                  <a:lnTo>
                    <a:pt x="36" y="15"/>
                  </a:lnTo>
                  <a:lnTo>
                    <a:pt x="36" y="15"/>
                  </a:lnTo>
                  <a:lnTo>
                    <a:pt x="41" y="15"/>
                  </a:lnTo>
                  <a:lnTo>
                    <a:pt x="46" y="5"/>
                  </a:lnTo>
                  <a:lnTo>
                    <a:pt x="51" y="5"/>
                  </a:lnTo>
                  <a:lnTo>
                    <a:pt x="56" y="5"/>
                  </a:lnTo>
                  <a:lnTo>
                    <a:pt x="56" y="5"/>
                  </a:lnTo>
                  <a:lnTo>
                    <a:pt x="56" y="5"/>
                  </a:lnTo>
                  <a:lnTo>
                    <a:pt x="61" y="10"/>
                  </a:lnTo>
                  <a:lnTo>
                    <a:pt x="61" y="10"/>
                  </a:lnTo>
                  <a:lnTo>
                    <a:pt x="61" y="10"/>
                  </a:lnTo>
                  <a:lnTo>
                    <a:pt x="61" y="15"/>
                  </a:lnTo>
                  <a:lnTo>
                    <a:pt x="66" y="15"/>
                  </a:lnTo>
                  <a:lnTo>
                    <a:pt x="71" y="10"/>
                  </a:lnTo>
                  <a:lnTo>
                    <a:pt x="71" y="10"/>
                  </a:lnTo>
                  <a:lnTo>
                    <a:pt x="76" y="10"/>
                  </a:lnTo>
                  <a:lnTo>
                    <a:pt x="76" y="10"/>
                  </a:lnTo>
                  <a:lnTo>
                    <a:pt x="86" y="20"/>
                  </a:lnTo>
                  <a:lnTo>
                    <a:pt x="86" y="25"/>
                  </a:lnTo>
                  <a:lnTo>
                    <a:pt x="86" y="25"/>
                  </a:lnTo>
                  <a:lnTo>
                    <a:pt x="91" y="25"/>
                  </a:lnTo>
                  <a:lnTo>
                    <a:pt x="96" y="20"/>
                  </a:lnTo>
                  <a:lnTo>
                    <a:pt x="96" y="20"/>
                  </a:lnTo>
                  <a:lnTo>
                    <a:pt x="96" y="20"/>
                  </a:lnTo>
                  <a:lnTo>
                    <a:pt x="101" y="20"/>
                  </a:lnTo>
                  <a:lnTo>
                    <a:pt x="101" y="20"/>
                  </a:lnTo>
                  <a:lnTo>
                    <a:pt x="101" y="15"/>
                  </a:lnTo>
                  <a:lnTo>
                    <a:pt x="101" y="10"/>
                  </a:lnTo>
                  <a:lnTo>
                    <a:pt x="101" y="10"/>
                  </a:lnTo>
                  <a:lnTo>
                    <a:pt x="101" y="10"/>
                  </a:lnTo>
                  <a:lnTo>
                    <a:pt x="101" y="5"/>
                  </a:lnTo>
                  <a:lnTo>
                    <a:pt x="101" y="5"/>
                  </a:lnTo>
                  <a:lnTo>
                    <a:pt x="101" y="5"/>
                  </a:lnTo>
                  <a:lnTo>
                    <a:pt x="117" y="0"/>
                  </a:lnTo>
                  <a:lnTo>
                    <a:pt x="127" y="0"/>
                  </a:lnTo>
                  <a:lnTo>
                    <a:pt x="127" y="10"/>
                  </a:lnTo>
                  <a:lnTo>
                    <a:pt x="132" y="10"/>
                  </a:lnTo>
                  <a:lnTo>
                    <a:pt x="137" y="10"/>
                  </a:lnTo>
                  <a:lnTo>
                    <a:pt x="137" y="5"/>
                  </a:lnTo>
                  <a:lnTo>
                    <a:pt x="147" y="10"/>
                  </a:lnTo>
                  <a:lnTo>
                    <a:pt x="152" y="10"/>
                  </a:lnTo>
                  <a:lnTo>
                    <a:pt x="152" y="5"/>
                  </a:lnTo>
                  <a:lnTo>
                    <a:pt x="157" y="0"/>
                  </a:lnTo>
                  <a:lnTo>
                    <a:pt x="162" y="0"/>
                  </a:lnTo>
                  <a:lnTo>
                    <a:pt x="167" y="0"/>
                  </a:lnTo>
                  <a:lnTo>
                    <a:pt x="167" y="0"/>
                  </a:lnTo>
                  <a:lnTo>
                    <a:pt x="167" y="5"/>
                  </a:lnTo>
                  <a:lnTo>
                    <a:pt x="162" y="10"/>
                  </a:lnTo>
                  <a:lnTo>
                    <a:pt x="162" y="10"/>
                  </a:lnTo>
                  <a:lnTo>
                    <a:pt x="162" y="10"/>
                  </a:lnTo>
                  <a:lnTo>
                    <a:pt x="157" y="15"/>
                  </a:lnTo>
                  <a:lnTo>
                    <a:pt x="152" y="20"/>
                  </a:lnTo>
                  <a:lnTo>
                    <a:pt x="147" y="25"/>
                  </a:lnTo>
                  <a:lnTo>
                    <a:pt x="147" y="30"/>
                  </a:lnTo>
                  <a:lnTo>
                    <a:pt x="152" y="35"/>
                  </a:lnTo>
                  <a:lnTo>
                    <a:pt x="162" y="30"/>
                  </a:lnTo>
                  <a:lnTo>
                    <a:pt x="162" y="30"/>
                  </a:lnTo>
                  <a:lnTo>
                    <a:pt x="162" y="46"/>
                  </a:lnTo>
                  <a:lnTo>
                    <a:pt x="157" y="51"/>
                  </a:lnTo>
                  <a:lnTo>
                    <a:pt x="157" y="51"/>
                  </a:lnTo>
                  <a:lnTo>
                    <a:pt x="152" y="51"/>
                  </a:lnTo>
                  <a:lnTo>
                    <a:pt x="142" y="56"/>
                  </a:lnTo>
                  <a:lnTo>
                    <a:pt x="132" y="61"/>
                  </a:lnTo>
                  <a:lnTo>
                    <a:pt x="122" y="66"/>
                  </a:lnTo>
                  <a:lnTo>
                    <a:pt x="112" y="66"/>
                  </a:lnTo>
                  <a:lnTo>
                    <a:pt x="107" y="71"/>
                  </a:lnTo>
                  <a:lnTo>
                    <a:pt x="112" y="81"/>
                  </a:lnTo>
                  <a:lnTo>
                    <a:pt x="122" y="91"/>
                  </a:lnTo>
                  <a:lnTo>
                    <a:pt x="137" y="101"/>
                  </a:lnTo>
                  <a:lnTo>
                    <a:pt x="142" y="111"/>
                  </a:lnTo>
                  <a:lnTo>
                    <a:pt x="147" y="116"/>
                  </a:lnTo>
                  <a:lnTo>
                    <a:pt x="152" y="116"/>
                  </a:lnTo>
                  <a:lnTo>
                    <a:pt x="152" y="111"/>
                  </a:lnTo>
                  <a:lnTo>
                    <a:pt x="157" y="106"/>
                  </a:lnTo>
                  <a:lnTo>
                    <a:pt x="162" y="96"/>
                  </a:lnTo>
                  <a:lnTo>
                    <a:pt x="167" y="76"/>
                  </a:lnTo>
                  <a:lnTo>
                    <a:pt x="172" y="71"/>
                  </a:lnTo>
                  <a:lnTo>
                    <a:pt x="172" y="76"/>
                  </a:lnTo>
                  <a:lnTo>
                    <a:pt x="172" y="81"/>
                  </a:lnTo>
                  <a:lnTo>
                    <a:pt x="172" y="86"/>
                  </a:lnTo>
                  <a:lnTo>
                    <a:pt x="172" y="91"/>
                  </a:lnTo>
                  <a:lnTo>
                    <a:pt x="177" y="91"/>
                  </a:lnTo>
                  <a:lnTo>
                    <a:pt x="188" y="96"/>
                  </a:lnTo>
                  <a:lnTo>
                    <a:pt x="188" y="96"/>
                  </a:lnTo>
                  <a:lnTo>
                    <a:pt x="188" y="101"/>
                  </a:lnTo>
                  <a:lnTo>
                    <a:pt x="188" y="101"/>
                  </a:lnTo>
                  <a:lnTo>
                    <a:pt x="188" y="106"/>
                  </a:lnTo>
                  <a:lnTo>
                    <a:pt x="188" y="111"/>
                  </a:lnTo>
                  <a:lnTo>
                    <a:pt x="182" y="1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3" name="Freeform 234"/>
            <p:cNvSpPr>
              <a:spLocks/>
            </p:cNvSpPr>
            <p:nvPr/>
          </p:nvSpPr>
          <p:spPr bwMode="auto">
            <a:xfrm>
              <a:off x="5235576" y="3254375"/>
              <a:ext cx="273050" cy="217488"/>
            </a:xfrm>
            <a:custGeom>
              <a:avLst/>
              <a:gdLst>
                <a:gd name="T0" fmla="*/ 5 w 172"/>
                <a:gd name="T1" fmla="*/ 86 h 137"/>
                <a:gd name="T2" fmla="*/ 5 w 172"/>
                <a:gd name="T3" fmla="*/ 81 h 137"/>
                <a:gd name="T4" fmla="*/ 0 w 172"/>
                <a:gd name="T5" fmla="*/ 71 h 137"/>
                <a:gd name="T6" fmla="*/ 10 w 172"/>
                <a:gd name="T7" fmla="*/ 51 h 137"/>
                <a:gd name="T8" fmla="*/ 25 w 172"/>
                <a:gd name="T9" fmla="*/ 46 h 137"/>
                <a:gd name="T10" fmla="*/ 25 w 172"/>
                <a:gd name="T11" fmla="*/ 36 h 137"/>
                <a:gd name="T12" fmla="*/ 35 w 172"/>
                <a:gd name="T13" fmla="*/ 31 h 137"/>
                <a:gd name="T14" fmla="*/ 40 w 172"/>
                <a:gd name="T15" fmla="*/ 21 h 137"/>
                <a:gd name="T16" fmla="*/ 40 w 172"/>
                <a:gd name="T17" fmla="*/ 11 h 137"/>
                <a:gd name="T18" fmla="*/ 45 w 172"/>
                <a:gd name="T19" fmla="*/ 5 h 137"/>
                <a:gd name="T20" fmla="*/ 56 w 172"/>
                <a:gd name="T21" fmla="*/ 0 h 137"/>
                <a:gd name="T22" fmla="*/ 61 w 172"/>
                <a:gd name="T23" fmla="*/ 11 h 137"/>
                <a:gd name="T24" fmla="*/ 71 w 172"/>
                <a:gd name="T25" fmla="*/ 11 h 137"/>
                <a:gd name="T26" fmla="*/ 76 w 172"/>
                <a:gd name="T27" fmla="*/ 16 h 137"/>
                <a:gd name="T28" fmla="*/ 81 w 172"/>
                <a:gd name="T29" fmla="*/ 21 h 137"/>
                <a:gd name="T30" fmla="*/ 96 w 172"/>
                <a:gd name="T31" fmla="*/ 21 h 137"/>
                <a:gd name="T32" fmla="*/ 111 w 172"/>
                <a:gd name="T33" fmla="*/ 21 h 137"/>
                <a:gd name="T34" fmla="*/ 116 w 172"/>
                <a:gd name="T35" fmla="*/ 16 h 137"/>
                <a:gd name="T36" fmla="*/ 121 w 172"/>
                <a:gd name="T37" fmla="*/ 16 h 137"/>
                <a:gd name="T38" fmla="*/ 131 w 172"/>
                <a:gd name="T39" fmla="*/ 21 h 137"/>
                <a:gd name="T40" fmla="*/ 137 w 172"/>
                <a:gd name="T41" fmla="*/ 16 h 137"/>
                <a:gd name="T42" fmla="*/ 142 w 172"/>
                <a:gd name="T43" fmla="*/ 11 h 137"/>
                <a:gd name="T44" fmla="*/ 162 w 172"/>
                <a:gd name="T45" fmla="*/ 16 h 137"/>
                <a:gd name="T46" fmla="*/ 157 w 172"/>
                <a:gd name="T47" fmla="*/ 26 h 137"/>
                <a:gd name="T48" fmla="*/ 157 w 172"/>
                <a:gd name="T49" fmla="*/ 36 h 137"/>
                <a:gd name="T50" fmla="*/ 152 w 172"/>
                <a:gd name="T51" fmla="*/ 36 h 137"/>
                <a:gd name="T52" fmla="*/ 157 w 172"/>
                <a:gd name="T53" fmla="*/ 46 h 137"/>
                <a:gd name="T54" fmla="*/ 157 w 172"/>
                <a:gd name="T55" fmla="*/ 61 h 137"/>
                <a:gd name="T56" fmla="*/ 162 w 172"/>
                <a:gd name="T57" fmla="*/ 66 h 137"/>
                <a:gd name="T58" fmla="*/ 157 w 172"/>
                <a:gd name="T59" fmla="*/ 71 h 137"/>
                <a:gd name="T60" fmla="*/ 167 w 172"/>
                <a:gd name="T61" fmla="*/ 76 h 137"/>
                <a:gd name="T62" fmla="*/ 172 w 172"/>
                <a:gd name="T63" fmla="*/ 81 h 137"/>
                <a:gd name="T64" fmla="*/ 172 w 172"/>
                <a:gd name="T65" fmla="*/ 86 h 137"/>
                <a:gd name="T66" fmla="*/ 167 w 172"/>
                <a:gd name="T67" fmla="*/ 97 h 137"/>
                <a:gd name="T68" fmla="*/ 167 w 172"/>
                <a:gd name="T69" fmla="*/ 107 h 137"/>
                <a:gd name="T70" fmla="*/ 157 w 172"/>
                <a:gd name="T71" fmla="*/ 122 h 137"/>
                <a:gd name="T72" fmla="*/ 147 w 172"/>
                <a:gd name="T73" fmla="*/ 117 h 137"/>
                <a:gd name="T74" fmla="*/ 137 w 172"/>
                <a:gd name="T75" fmla="*/ 117 h 137"/>
                <a:gd name="T76" fmla="*/ 121 w 172"/>
                <a:gd name="T77" fmla="*/ 117 h 137"/>
                <a:gd name="T78" fmla="*/ 116 w 172"/>
                <a:gd name="T79" fmla="*/ 117 h 137"/>
                <a:gd name="T80" fmla="*/ 111 w 172"/>
                <a:gd name="T81" fmla="*/ 112 h 137"/>
                <a:gd name="T82" fmla="*/ 106 w 172"/>
                <a:gd name="T83" fmla="*/ 112 h 137"/>
                <a:gd name="T84" fmla="*/ 101 w 172"/>
                <a:gd name="T85" fmla="*/ 122 h 137"/>
                <a:gd name="T86" fmla="*/ 81 w 172"/>
                <a:gd name="T87" fmla="*/ 127 h 137"/>
                <a:gd name="T88" fmla="*/ 66 w 172"/>
                <a:gd name="T89" fmla="*/ 132 h 137"/>
                <a:gd name="T90" fmla="*/ 50 w 172"/>
                <a:gd name="T91" fmla="*/ 132 h 137"/>
                <a:gd name="T92" fmla="*/ 40 w 172"/>
                <a:gd name="T93" fmla="*/ 122 h 137"/>
                <a:gd name="T94" fmla="*/ 30 w 172"/>
                <a:gd name="T95" fmla="*/ 107 h 137"/>
                <a:gd name="T96" fmla="*/ 25 w 172"/>
                <a:gd name="T97" fmla="*/ 102 h 137"/>
                <a:gd name="T98" fmla="*/ 25 w 172"/>
                <a:gd name="T99" fmla="*/ 92 h 137"/>
                <a:gd name="T100" fmla="*/ 20 w 172"/>
                <a:gd name="T101" fmla="*/ 86 h 137"/>
                <a:gd name="T102" fmla="*/ 15 w 172"/>
                <a:gd name="T103" fmla="*/ 86 h 137"/>
                <a:gd name="T104" fmla="*/ 10 w 172"/>
                <a:gd name="T105" fmla="*/ 8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 h="137">
                  <a:moveTo>
                    <a:pt x="5" y="86"/>
                  </a:moveTo>
                  <a:lnTo>
                    <a:pt x="5" y="86"/>
                  </a:lnTo>
                  <a:lnTo>
                    <a:pt x="5" y="81"/>
                  </a:lnTo>
                  <a:lnTo>
                    <a:pt x="5" y="81"/>
                  </a:lnTo>
                  <a:lnTo>
                    <a:pt x="5" y="76"/>
                  </a:lnTo>
                  <a:lnTo>
                    <a:pt x="0" y="71"/>
                  </a:lnTo>
                  <a:lnTo>
                    <a:pt x="10" y="66"/>
                  </a:lnTo>
                  <a:lnTo>
                    <a:pt x="10" y="51"/>
                  </a:lnTo>
                  <a:lnTo>
                    <a:pt x="15" y="46"/>
                  </a:lnTo>
                  <a:lnTo>
                    <a:pt x="25" y="46"/>
                  </a:lnTo>
                  <a:lnTo>
                    <a:pt x="25" y="41"/>
                  </a:lnTo>
                  <a:lnTo>
                    <a:pt x="25" y="36"/>
                  </a:lnTo>
                  <a:lnTo>
                    <a:pt x="30" y="31"/>
                  </a:lnTo>
                  <a:lnTo>
                    <a:pt x="35" y="31"/>
                  </a:lnTo>
                  <a:lnTo>
                    <a:pt x="40" y="26"/>
                  </a:lnTo>
                  <a:lnTo>
                    <a:pt x="40" y="21"/>
                  </a:lnTo>
                  <a:lnTo>
                    <a:pt x="35" y="16"/>
                  </a:lnTo>
                  <a:lnTo>
                    <a:pt x="40" y="11"/>
                  </a:lnTo>
                  <a:lnTo>
                    <a:pt x="40" y="5"/>
                  </a:lnTo>
                  <a:lnTo>
                    <a:pt x="45" y="5"/>
                  </a:lnTo>
                  <a:lnTo>
                    <a:pt x="50" y="5"/>
                  </a:lnTo>
                  <a:lnTo>
                    <a:pt x="56" y="0"/>
                  </a:lnTo>
                  <a:lnTo>
                    <a:pt x="56" y="11"/>
                  </a:lnTo>
                  <a:lnTo>
                    <a:pt x="61" y="11"/>
                  </a:lnTo>
                  <a:lnTo>
                    <a:pt x="61" y="11"/>
                  </a:lnTo>
                  <a:lnTo>
                    <a:pt x="71" y="11"/>
                  </a:lnTo>
                  <a:lnTo>
                    <a:pt x="71" y="11"/>
                  </a:lnTo>
                  <a:lnTo>
                    <a:pt x="76" y="16"/>
                  </a:lnTo>
                  <a:lnTo>
                    <a:pt x="81" y="16"/>
                  </a:lnTo>
                  <a:lnTo>
                    <a:pt x="81" y="21"/>
                  </a:lnTo>
                  <a:lnTo>
                    <a:pt x="86" y="21"/>
                  </a:lnTo>
                  <a:lnTo>
                    <a:pt x="96" y="21"/>
                  </a:lnTo>
                  <a:lnTo>
                    <a:pt x="106" y="21"/>
                  </a:lnTo>
                  <a:lnTo>
                    <a:pt x="111" y="21"/>
                  </a:lnTo>
                  <a:lnTo>
                    <a:pt x="111" y="21"/>
                  </a:lnTo>
                  <a:lnTo>
                    <a:pt x="116" y="16"/>
                  </a:lnTo>
                  <a:lnTo>
                    <a:pt x="116" y="11"/>
                  </a:lnTo>
                  <a:lnTo>
                    <a:pt x="121" y="16"/>
                  </a:lnTo>
                  <a:lnTo>
                    <a:pt x="121" y="21"/>
                  </a:lnTo>
                  <a:lnTo>
                    <a:pt x="131" y="21"/>
                  </a:lnTo>
                  <a:lnTo>
                    <a:pt x="137" y="21"/>
                  </a:lnTo>
                  <a:lnTo>
                    <a:pt x="137" y="16"/>
                  </a:lnTo>
                  <a:lnTo>
                    <a:pt x="137" y="16"/>
                  </a:lnTo>
                  <a:lnTo>
                    <a:pt x="142" y="11"/>
                  </a:lnTo>
                  <a:lnTo>
                    <a:pt x="152" y="11"/>
                  </a:lnTo>
                  <a:lnTo>
                    <a:pt x="162" y="16"/>
                  </a:lnTo>
                  <a:lnTo>
                    <a:pt x="162" y="21"/>
                  </a:lnTo>
                  <a:lnTo>
                    <a:pt x="157" y="26"/>
                  </a:lnTo>
                  <a:lnTo>
                    <a:pt x="157" y="31"/>
                  </a:lnTo>
                  <a:lnTo>
                    <a:pt x="157" y="36"/>
                  </a:lnTo>
                  <a:lnTo>
                    <a:pt x="152" y="36"/>
                  </a:lnTo>
                  <a:lnTo>
                    <a:pt x="152" y="36"/>
                  </a:lnTo>
                  <a:lnTo>
                    <a:pt x="152" y="41"/>
                  </a:lnTo>
                  <a:lnTo>
                    <a:pt x="157" y="46"/>
                  </a:lnTo>
                  <a:lnTo>
                    <a:pt x="157" y="56"/>
                  </a:lnTo>
                  <a:lnTo>
                    <a:pt x="157" y="61"/>
                  </a:lnTo>
                  <a:lnTo>
                    <a:pt x="162" y="61"/>
                  </a:lnTo>
                  <a:lnTo>
                    <a:pt x="162" y="66"/>
                  </a:lnTo>
                  <a:lnTo>
                    <a:pt x="157" y="66"/>
                  </a:lnTo>
                  <a:lnTo>
                    <a:pt x="157" y="71"/>
                  </a:lnTo>
                  <a:lnTo>
                    <a:pt x="162" y="71"/>
                  </a:lnTo>
                  <a:lnTo>
                    <a:pt x="167" y="76"/>
                  </a:lnTo>
                  <a:lnTo>
                    <a:pt x="172" y="81"/>
                  </a:lnTo>
                  <a:lnTo>
                    <a:pt x="172" y="81"/>
                  </a:lnTo>
                  <a:lnTo>
                    <a:pt x="172" y="86"/>
                  </a:lnTo>
                  <a:lnTo>
                    <a:pt x="172" y="86"/>
                  </a:lnTo>
                  <a:lnTo>
                    <a:pt x="167" y="92"/>
                  </a:lnTo>
                  <a:lnTo>
                    <a:pt x="167" y="97"/>
                  </a:lnTo>
                  <a:lnTo>
                    <a:pt x="167" y="102"/>
                  </a:lnTo>
                  <a:lnTo>
                    <a:pt x="167" y="107"/>
                  </a:lnTo>
                  <a:lnTo>
                    <a:pt x="167" y="117"/>
                  </a:lnTo>
                  <a:lnTo>
                    <a:pt x="157" y="122"/>
                  </a:lnTo>
                  <a:lnTo>
                    <a:pt x="147" y="122"/>
                  </a:lnTo>
                  <a:lnTo>
                    <a:pt x="147" y="117"/>
                  </a:lnTo>
                  <a:lnTo>
                    <a:pt x="147" y="112"/>
                  </a:lnTo>
                  <a:lnTo>
                    <a:pt x="137" y="117"/>
                  </a:lnTo>
                  <a:lnTo>
                    <a:pt x="131" y="112"/>
                  </a:lnTo>
                  <a:lnTo>
                    <a:pt x="121" y="117"/>
                  </a:lnTo>
                  <a:lnTo>
                    <a:pt x="121" y="117"/>
                  </a:lnTo>
                  <a:lnTo>
                    <a:pt x="116" y="117"/>
                  </a:lnTo>
                  <a:lnTo>
                    <a:pt x="111" y="117"/>
                  </a:lnTo>
                  <a:lnTo>
                    <a:pt x="111" y="112"/>
                  </a:lnTo>
                  <a:lnTo>
                    <a:pt x="111" y="112"/>
                  </a:lnTo>
                  <a:lnTo>
                    <a:pt x="106" y="112"/>
                  </a:lnTo>
                  <a:lnTo>
                    <a:pt x="101" y="122"/>
                  </a:lnTo>
                  <a:lnTo>
                    <a:pt x="101" y="122"/>
                  </a:lnTo>
                  <a:lnTo>
                    <a:pt x="91" y="127"/>
                  </a:lnTo>
                  <a:lnTo>
                    <a:pt x="81" y="127"/>
                  </a:lnTo>
                  <a:lnTo>
                    <a:pt x="71" y="132"/>
                  </a:lnTo>
                  <a:lnTo>
                    <a:pt x="66" y="132"/>
                  </a:lnTo>
                  <a:lnTo>
                    <a:pt x="61" y="137"/>
                  </a:lnTo>
                  <a:lnTo>
                    <a:pt x="50" y="132"/>
                  </a:lnTo>
                  <a:lnTo>
                    <a:pt x="50" y="132"/>
                  </a:lnTo>
                  <a:lnTo>
                    <a:pt x="40" y="122"/>
                  </a:lnTo>
                  <a:lnTo>
                    <a:pt x="35" y="112"/>
                  </a:lnTo>
                  <a:lnTo>
                    <a:pt x="30" y="107"/>
                  </a:lnTo>
                  <a:lnTo>
                    <a:pt x="25" y="107"/>
                  </a:lnTo>
                  <a:lnTo>
                    <a:pt x="25" y="102"/>
                  </a:lnTo>
                  <a:lnTo>
                    <a:pt x="25" y="97"/>
                  </a:lnTo>
                  <a:lnTo>
                    <a:pt x="25" y="92"/>
                  </a:lnTo>
                  <a:lnTo>
                    <a:pt x="25" y="86"/>
                  </a:lnTo>
                  <a:lnTo>
                    <a:pt x="20" y="86"/>
                  </a:lnTo>
                  <a:lnTo>
                    <a:pt x="20" y="86"/>
                  </a:lnTo>
                  <a:lnTo>
                    <a:pt x="15" y="86"/>
                  </a:lnTo>
                  <a:lnTo>
                    <a:pt x="15" y="92"/>
                  </a:lnTo>
                  <a:lnTo>
                    <a:pt x="10" y="86"/>
                  </a:lnTo>
                  <a:lnTo>
                    <a:pt x="5" y="8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4" name="Freeform 235"/>
            <p:cNvSpPr>
              <a:spLocks/>
            </p:cNvSpPr>
            <p:nvPr/>
          </p:nvSpPr>
          <p:spPr bwMode="auto">
            <a:xfrm>
              <a:off x="5065713" y="3382963"/>
              <a:ext cx="249238" cy="177800"/>
            </a:xfrm>
            <a:custGeom>
              <a:avLst/>
              <a:gdLst>
                <a:gd name="T0" fmla="*/ 137 w 157"/>
                <a:gd name="T1" fmla="*/ 92 h 112"/>
                <a:gd name="T2" fmla="*/ 132 w 157"/>
                <a:gd name="T3" fmla="*/ 102 h 112"/>
                <a:gd name="T4" fmla="*/ 127 w 157"/>
                <a:gd name="T5" fmla="*/ 107 h 112"/>
                <a:gd name="T6" fmla="*/ 112 w 157"/>
                <a:gd name="T7" fmla="*/ 102 h 112"/>
                <a:gd name="T8" fmla="*/ 107 w 157"/>
                <a:gd name="T9" fmla="*/ 112 h 112"/>
                <a:gd name="T10" fmla="*/ 102 w 157"/>
                <a:gd name="T11" fmla="*/ 112 h 112"/>
                <a:gd name="T12" fmla="*/ 102 w 157"/>
                <a:gd name="T13" fmla="*/ 107 h 112"/>
                <a:gd name="T14" fmla="*/ 92 w 157"/>
                <a:gd name="T15" fmla="*/ 102 h 112"/>
                <a:gd name="T16" fmla="*/ 81 w 157"/>
                <a:gd name="T17" fmla="*/ 107 h 112"/>
                <a:gd name="T18" fmla="*/ 66 w 157"/>
                <a:gd name="T19" fmla="*/ 102 h 112"/>
                <a:gd name="T20" fmla="*/ 56 w 157"/>
                <a:gd name="T21" fmla="*/ 97 h 112"/>
                <a:gd name="T22" fmla="*/ 51 w 157"/>
                <a:gd name="T23" fmla="*/ 92 h 112"/>
                <a:gd name="T24" fmla="*/ 56 w 157"/>
                <a:gd name="T25" fmla="*/ 81 h 112"/>
                <a:gd name="T26" fmla="*/ 41 w 157"/>
                <a:gd name="T27" fmla="*/ 71 h 112"/>
                <a:gd name="T28" fmla="*/ 31 w 157"/>
                <a:gd name="T29" fmla="*/ 76 h 112"/>
                <a:gd name="T30" fmla="*/ 26 w 157"/>
                <a:gd name="T31" fmla="*/ 71 h 112"/>
                <a:gd name="T32" fmla="*/ 21 w 157"/>
                <a:gd name="T33" fmla="*/ 66 h 112"/>
                <a:gd name="T34" fmla="*/ 11 w 157"/>
                <a:gd name="T35" fmla="*/ 66 h 112"/>
                <a:gd name="T36" fmla="*/ 6 w 157"/>
                <a:gd name="T37" fmla="*/ 46 h 112"/>
                <a:gd name="T38" fmla="*/ 11 w 157"/>
                <a:gd name="T39" fmla="*/ 41 h 112"/>
                <a:gd name="T40" fmla="*/ 11 w 157"/>
                <a:gd name="T41" fmla="*/ 26 h 112"/>
                <a:gd name="T42" fmla="*/ 21 w 157"/>
                <a:gd name="T43" fmla="*/ 26 h 112"/>
                <a:gd name="T44" fmla="*/ 26 w 157"/>
                <a:gd name="T45" fmla="*/ 31 h 112"/>
                <a:gd name="T46" fmla="*/ 31 w 157"/>
                <a:gd name="T47" fmla="*/ 26 h 112"/>
                <a:gd name="T48" fmla="*/ 46 w 157"/>
                <a:gd name="T49" fmla="*/ 21 h 112"/>
                <a:gd name="T50" fmla="*/ 51 w 157"/>
                <a:gd name="T51" fmla="*/ 21 h 112"/>
                <a:gd name="T52" fmla="*/ 71 w 157"/>
                <a:gd name="T53" fmla="*/ 16 h 112"/>
                <a:gd name="T54" fmla="*/ 71 w 157"/>
                <a:gd name="T55" fmla="*/ 16 h 112"/>
                <a:gd name="T56" fmla="*/ 71 w 157"/>
                <a:gd name="T57" fmla="*/ 11 h 112"/>
                <a:gd name="T58" fmla="*/ 76 w 157"/>
                <a:gd name="T59" fmla="*/ 11 h 112"/>
                <a:gd name="T60" fmla="*/ 87 w 157"/>
                <a:gd name="T61" fmla="*/ 11 h 112"/>
                <a:gd name="T62" fmla="*/ 92 w 157"/>
                <a:gd name="T63" fmla="*/ 26 h 112"/>
                <a:gd name="T64" fmla="*/ 92 w 157"/>
                <a:gd name="T65" fmla="*/ 16 h 112"/>
                <a:gd name="T66" fmla="*/ 97 w 157"/>
                <a:gd name="T67" fmla="*/ 5 h 112"/>
                <a:gd name="T68" fmla="*/ 112 w 157"/>
                <a:gd name="T69" fmla="*/ 0 h 112"/>
                <a:gd name="T70" fmla="*/ 117 w 157"/>
                <a:gd name="T71" fmla="*/ 5 h 112"/>
                <a:gd name="T72" fmla="*/ 122 w 157"/>
                <a:gd name="T73" fmla="*/ 5 h 112"/>
                <a:gd name="T74" fmla="*/ 127 w 157"/>
                <a:gd name="T75" fmla="*/ 5 h 112"/>
                <a:gd name="T76" fmla="*/ 132 w 157"/>
                <a:gd name="T77" fmla="*/ 11 h 112"/>
                <a:gd name="T78" fmla="*/ 132 w 157"/>
                <a:gd name="T79" fmla="*/ 21 h 112"/>
                <a:gd name="T80" fmla="*/ 137 w 157"/>
                <a:gd name="T81" fmla="*/ 26 h 112"/>
                <a:gd name="T82" fmla="*/ 147 w 157"/>
                <a:gd name="T83" fmla="*/ 41 h 112"/>
                <a:gd name="T84" fmla="*/ 152 w 157"/>
                <a:gd name="T85" fmla="*/ 56 h 112"/>
                <a:gd name="T86" fmla="*/ 147 w 157"/>
                <a:gd name="T87" fmla="*/ 61 h 112"/>
                <a:gd name="T88" fmla="*/ 142 w 157"/>
                <a:gd name="T89" fmla="*/ 71 h 112"/>
                <a:gd name="T90" fmla="*/ 132 w 157"/>
                <a:gd name="T91" fmla="*/ 81 h 112"/>
                <a:gd name="T92" fmla="*/ 132 w 157"/>
                <a:gd name="T93" fmla="*/ 86 h 112"/>
                <a:gd name="T94" fmla="*/ 137 w 157"/>
                <a:gd name="T95" fmla="*/ 9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7" h="112">
                  <a:moveTo>
                    <a:pt x="137" y="92"/>
                  </a:moveTo>
                  <a:lnTo>
                    <a:pt x="137" y="92"/>
                  </a:lnTo>
                  <a:lnTo>
                    <a:pt x="132" y="97"/>
                  </a:lnTo>
                  <a:lnTo>
                    <a:pt x="132" y="102"/>
                  </a:lnTo>
                  <a:lnTo>
                    <a:pt x="127" y="102"/>
                  </a:lnTo>
                  <a:lnTo>
                    <a:pt x="127" y="107"/>
                  </a:lnTo>
                  <a:lnTo>
                    <a:pt x="122" y="102"/>
                  </a:lnTo>
                  <a:lnTo>
                    <a:pt x="112" y="102"/>
                  </a:lnTo>
                  <a:lnTo>
                    <a:pt x="112" y="107"/>
                  </a:lnTo>
                  <a:lnTo>
                    <a:pt x="107" y="112"/>
                  </a:lnTo>
                  <a:lnTo>
                    <a:pt x="107" y="112"/>
                  </a:lnTo>
                  <a:lnTo>
                    <a:pt x="102" y="112"/>
                  </a:lnTo>
                  <a:lnTo>
                    <a:pt x="102" y="107"/>
                  </a:lnTo>
                  <a:lnTo>
                    <a:pt x="102" y="107"/>
                  </a:lnTo>
                  <a:lnTo>
                    <a:pt x="97" y="102"/>
                  </a:lnTo>
                  <a:lnTo>
                    <a:pt x="92" y="102"/>
                  </a:lnTo>
                  <a:lnTo>
                    <a:pt x="87" y="107"/>
                  </a:lnTo>
                  <a:lnTo>
                    <a:pt x="81" y="107"/>
                  </a:lnTo>
                  <a:lnTo>
                    <a:pt x="76" y="102"/>
                  </a:lnTo>
                  <a:lnTo>
                    <a:pt x="66" y="102"/>
                  </a:lnTo>
                  <a:lnTo>
                    <a:pt x="61" y="97"/>
                  </a:lnTo>
                  <a:lnTo>
                    <a:pt x="56" y="97"/>
                  </a:lnTo>
                  <a:lnTo>
                    <a:pt x="51" y="92"/>
                  </a:lnTo>
                  <a:lnTo>
                    <a:pt x="51" y="92"/>
                  </a:lnTo>
                  <a:lnTo>
                    <a:pt x="56" y="86"/>
                  </a:lnTo>
                  <a:lnTo>
                    <a:pt x="56" y="81"/>
                  </a:lnTo>
                  <a:lnTo>
                    <a:pt x="46" y="71"/>
                  </a:lnTo>
                  <a:lnTo>
                    <a:pt x="41" y="71"/>
                  </a:lnTo>
                  <a:lnTo>
                    <a:pt x="36" y="71"/>
                  </a:lnTo>
                  <a:lnTo>
                    <a:pt x="31" y="76"/>
                  </a:lnTo>
                  <a:lnTo>
                    <a:pt x="31" y="71"/>
                  </a:lnTo>
                  <a:lnTo>
                    <a:pt x="26" y="71"/>
                  </a:lnTo>
                  <a:lnTo>
                    <a:pt x="26" y="66"/>
                  </a:lnTo>
                  <a:lnTo>
                    <a:pt x="21" y="66"/>
                  </a:lnTo>
                  <a:lnTo>
                    <a:pt x="16" y="61"/>
                  </a:lnTo>
                  <a:lnTo>
                    <a:pt x="11" y="66"/>
                  </a:lnTo>
                  <a:lnTo>
                    <a:pt x="0" y="51"/>
                  </a:lnTo>
                  <a:lnTo>
                    <a:pt x="6" y="46"/>
                  </a:lnTo>
                  <a:lnTo>
                    <a:pt x="11" y="41"/>
                  </a:lnTo>
                  <a:lnTo>
                    <a:pt x="11" y="41"/>
                  </a:lnTo>
                  <a:lnTo>
                    <a:pt x="11" y="36"/>
                  </a:lnTo>
                  <a:lnTo>
                    <a:pt x="11" y="26"/>
                  </a:lnTo>
                  <a:lnTo>
                    <a:pt x="16" y="26"/>
                  </a:lnTo>
                  <a:lnTo>
                    <a:pt x="21" y="26"/>
                  </a:lnTo>
                  <a:lnTo>
                    <a:pt x="26" y="31"/>
                  </a:lnTo>
                  <a:lnTo>
                    <a:pt x="26" y="31"/>
                  </a:lnTo>
                  <a:lnTo>
                    <a:pt x="31" y="26"/>
                  </a:lnTo>
                  <a:lnTo>
                    <a:pt x="31" y="26"/>
                  </a:lnTo>
                  <a:lnTo>
                    <a:pt x="36" y="26"/>
                  </a:lnTo>
                  <a:lnTo>
                    <a:pt x="46" y="21"/>
                  </a:lnTo>
                  <a:lnTo>
                    <a:pt x="46" y="21"/>
                  </a:lnTo>
                  <a:lnTo>
                    <a:pt x="51" y="21"/>
                  </a:lnTo>
                  <a:lnTo>
                    <a:pt x="61" y="16"/>
                  </a:lnTo>
                  <a:lnTo>
                    <a:pt x="71" y="16"/>
                  </a:lnTo>
                  <a:lnTo>
                    <a:pt x="71" y="16"/>
                  </a:lnTo>
                  <a:lnTo>
                    <a:pt x="71" y="16"/>
                  </a:lnTo>
                  <a:lnTo>
                    <a:pt x="71" y="11"/>
                  </a:lnTo>
                  <a:lnTo>
                    <a:pt x="71" y="11"/>
                  </a:lnTo>
                  <a:lnTo>
                    <a:pt x="71" y="11"/>
                  </a:lnTo>
                  <a:lnTo>
                    <a:pt x="76" y="11"/>
                  </a:lnTo>
                  <a:lnTo>
                    <a:pt x="87" y="11"/>
                  </a:lnTo>
                  <a:lnTo>
                    <a:pt x="87" y="11"/>
                  </a:lnTo>
                  <a:lnTo>
                    <a:pt x="87" y="21"/>
                  </a:lnTo>
                  <a:lnTo>
                    <a:pt x="92" y="26"/>
                  </a:lnTo>
                  <a:lnTo>
                    <a:pt x="92" y="21"/>
                  </a:lnTo>
                  <a:lnTo>
                    <a:pt x="92" y="16"/>
                  </a:lnTo>
                  <a:lnTo>
                    <a:pt x="92" y="11"/>
                  </a:lnTo>
                  <a:lnTo>
                    <a:pt x="97" y="5"/>
                  </a:lnTo>
                  <a:lnTo>
                    <a:pt x="112" y="0"/>
                  </a:lnTo>
                  <a:lnTo>
                    <a:pt x="112" y="0"/>
                  </a:lnTo>
                  <a:lnTo>
                    <a:pt x="112" y="5"/>
                  </a:lnTo>
                  <a:lnTo>
                    <a:pt x="117" y="5"/>
                  </a:lnTo>
                  <a:lnTo>
                    <a:pt x="122" y="11"/>
                  </a:lnTo>
                  <a:lnTo>
                    <a:pt x="122" y="5"/>
                  </a:lnTo>
                  <a:lnTo>
                    <a:pt x="127" y="5"/>
                  </a:lnTo>
                  <a:lnTo>
                    <a:pt x="127" y="5"/>
                  </a:lnTo>
                  <a:lnTo>
                    <a:pt x="132" y="5"/>
                  </a:lnTo>
                  <a:lnTo>
                    <a:pt x="132" y="11"/>
                  </a:lnTo>
                  <a:lnTo>
                    <a:pt x="132" y="16"/>
                  </a:lnTo>
                  <a:lnTo>
                    <a:pt x="132" y="21"/>
                  </a:lnTo>
                  <a:lnTo>
                    <a:pt x="132" y="26"/>
                  </a:lnTo>
                  <a:lnTo>
                    <a:pt x="137" y="26"/>
                  </a:lnTo>
                  <a:lnTo>
                    <a:pt x="142" y="31"/>
                  </a:lnTo>
                  <a:lnTo>
                    <a:pt x="147" y="41"/>
                  </a:lnTo>
                  <a:lnTo>
                    <a:pt x="157" y="51"/>
                  </a:lnTo>
                  <a:lnTo>
                    <a:pt x="152" y="56"/>
                  </a:lnTo>
                  <a:lnTo>
                    <a:pt x="152" y="61"/>
                  </a:lnTo>
                  <a:lnTo>
                    <a:pt x="147" y="61"/>
                  </a:lnTo>
                  <a:lnTo>
                    <a:pt x="142" y="61"/>
                  </a:lnTo>
                  <a:lnTo>
                    <a:pt x="142" y="71"/>
                  </a:lnTo>
                  <a:lnTo>
                    <a:pt x="137" y="76"/>
                  </a:lnTo>
                  <a:lnTo>
                    <a:pt x="132" y="81"/>
                  </a:lnTo>
                  <a:lnTo>
                    <a:pt x="132" y="86"/>
                  </a:lnTo>
                  <a:lnTo>
                    <a:pt x="132" y="86"/>
                  </a:lnTo>
                  <a:lnTo>
                    <a:pt x="137" y="86"/>
                  </a:lnTo>
                  <a:lnTo>
                    <a:pt x="137" y="9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5" name="Freeform 236"/>
            <p:cNvSpPr>
              <a:spLocks/>
            </p:cNvSpPr>
            <p:nvPr/>
          </p:nvSpPr>
          <p:spPr bwMode="auto">
            <a:xfrm>
              <a:off x="5332413" y="3408363"/>
              <a:ext cx="280988" cy="176213"/>
            </a:xfrm>
            <a:custGeom>
              <a:avLst/>
              <a:gdLst>
                <a:gd name="T0" fmla="*/ 96 w 177"/>
                <a:gd name="T1" fmla="*/ 25 h 111"/>
                <a:gd name="T2" fmla="*/ 106 w 177"/>
                <a:gd name="T3" fmla="*/ 10 h 111"/>
                <a:gd name="T4" fmla="*/ 116 w 177"/>
                <a:gd name="T5" fmla="*/ 5 h 111"/>
                <a:gd name="T6" fmla="*/ 126 w 177"/>
                <a:gd name="T7" fmla="*/ 5 h 111"/>
                <a:gd name="T8" fmla="*/ 131 w 177"/>
                <a:gd name="T9" fmla="*/ 5 h 111"/>
                <a:gd name="T10" fmla="*/ 152 w 177"/>
                <a:gd name="T11" fmla="*/ 0 h 111"/>
                <a:gd name="T12" fmla="*/ 177 w 177"/>
                <a:gd name="T13" fmla="*/ 10 h 111"/>
                <a:gd name="T14" fmla="*/ 177 w 177"/>
                <a:gd name="T15" fmla="*/ 15 h 111"/>
                <a:gd name="T16" fmla="*/ 177 w 177"/>
                <a:gd name="T17" fmla="*/ 25 h 111"/>
                <a:gd name="T18" fmla="*/ 172 w 177"/>
                <a:gd name="T19" fmla="*/ 25 h 111"/>
                <a:gd name="T20" fmla="*/ 167 w 177"/>
                <a:gd name="T21" fmla="*/ 30 h 111"/>
                <a:gd name="T22" fmla="*/ 172 w 177"/>
                <a:gd name="T23" fmla="*/ 35 h 111"/>
                <a:gd name="T24" fmla="*/ 172 w 177"/>
                <a:gd name="T25" fmla="*/ 40 h 111"/>
                <a:gd name="T26" fmla="*/ 162 w 177"/>
                <a:gd name="T27" fmla="*/ 40 h 111"/>
                <a:gd name="T28" fmla="*/ 157 w 177"/>
                <a:gd name="T29" fmla="*/ 60 h 111"/>
                <a:gd name="T30" fmla="*/ 146 w 177"/>
                <a:gd name="T31" fmla="*/ 76 h 111"/>
                <a:gd name="T32" fmla="*/ 141 w 177"/>
                <a:gd name="T33" fmla="*/ 76 h 111"/>
                <a:gd name="T34" fmla="*/ 131 w 177"/>
                <a:gd name="T35" fmla="*/ 76 h 111"/>
                <a:gd name="T36" fmla="*/ 126 w 177"/>
                <a:gd name="T37" fmla="*/ 91 h 111"/>
                <a:gd name="T38" fmla="*/ 121 w 177"/>
                <a:gd name="T39" fmla="*/ 96 h 111"/>
                <a:gd name="T40" fmla="*/ 116 w 177"/>
                <a:gd name="T41" fmla="*/ 106 h 111"/>
                <a:gd name="T42" fmla="*/ 106 w 177"/>
                <a:gd name="T43" fmla="*/ 111 h 111"/>
                <a:gd name="T44" fmla="*/ 96 w 177"/>
                <a:gd name="T45" fmla="*/ 106 h 111"/>
                <a:gd name="T46" fmla="*/ 96 w 177"/>
                <a:gd name="T47" fmla="*/ 101 h 111"/>
                <a:gd name="T48" fmla="*/ 91 w 177"/>
                <a:gd name="T49" fmla="*/ 106 h 111"/>
                <a:gd name="T50" fmla="*/ 86 w 177"/>
                <a:gd name="T51" fmla="*/ 106 h 111"/>
                <a:gd name="T52" fmla="*/ 81 w 177"/>
                <a:gd name="T53" fmla="*/ 101 h 111"/>
                <a:gd name="T54" fmla="*/ 70 w 177"/>
                <a:gd name="T55" fmla="*/ 101 h 111"/>
                <a:gd name="T56" fmla="*/ 50 w 177"/>
                <a:gd name="T57" fmla="*/ 111 h 111"/>
                <a:gd name="T58" fmla="*/ 40 w 177"/>
                <a:gd name="T59" fmla="*/ 106 h 111"/>
                <a:gd name="T60" fmla="*/ 35 w 177"/>
                <a:gd name="T61" fmla="*/ 106 h 111"/>
                <a:gd name="T62" fmla="*/ 40 w 177"/>
                <a:gd name="T63" fmla="*/ 101 h 111"/>
                <a:gd name="T64" fmla="*/ 40 w 177"/>
                <a:gd name="T65" fmla="*/ 96 h 111"/>
                <a:gd name="T66" fmla="*/ 30 w 177"/>
                <a:gd name="T67" fmla="*/ 91 h 111"/>
                <a:gd name="T68" fmla="*/ 30 w 177"/>
                <a:gd name="T69" fmla="*/ 81 h 111"/>
                <a:gd name="T70" fmla="*/ 25 w 177"/>
                <a:gd name="T71" fmla="*/ 81 h 111"/>
                <a:gd name="T72" fmla="*/ 15 w 177"/>
                <a:gd name="T73" fmla="*/ 70 h 111"/>
                <a:gd name="T74" fmla="*/ 15 w 177"/>
                <a:gd name="T75" fmla="*/ 65 h 111"/>
                <a:gd name="T76" fmla="*/ 5 w 177"/>
                <a:gd name="T77" fmla="*/ 50 h 111"/>
                <a:gd name="T78" fmla="*/ 0 w 177"/>
                <a:gd name="T79" fmla="*/ 40 h 111"/>
                <a:gd name="T80" fmla="*/ 10 w 177"/>
                <a:gd name="T81" fmla="*/ 35 h 111"/>
                <a:gd name="T82" fmla="*/ 30 w 177"/>
                <a:gd name="T83" fmla="*/ 30 h 111"/>
                <a:gd name="T84" fmla="*/ 40 w 177"/>
                <a:gd name="T85" fmla="*/ 25 h 111"/>
                <a:gd name="T86" fmla="*/ 50 w 177"/>
                <a:gd name="T87" fmla="*/ 15 h 111"/>
                <a:gd name="T88" fmla="*/ 50 w 177"/>
                <a:gd name="T89" fmla="*/ 20 h 111"/>
                <a:gd name="T90" fmla="*/ 60 w 177"/>
                <a:gd name="T91" fmla="*/ 20 h 111"/>
                <a:gd name="T92" fmla="*/ 70 w 177"/>
                <a:gd name="T93" fmla="*/ 15 h 111"/>
                <a:gd name="T94" fmla="*/ 86 w 177"/>
                <a:gd name="T95" fmla="*/ 15 h 111"/>
                <a:gd name="T96" fmla="*/ 86 w 177"/>
                <a:gd name="T97" fmla="*/ 2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1">
                  <a:moveTo>
                    <a:pt x="96" y="25"/>
                  </a:moveTo>
                  <a:lnTo>
                    <a:pt x="96" y="25"/>
                  </a:lnTo>
                  <a:lnTo>
                    <a:pt x="106" y="20"/>
                  </a:lnTo>
                  <a:lnTo>
                    <a:pt x="106" y="10"/>
                  </a:lnTo>
                  <a:lnTo>
                    <a:pt x="111" y="10"/>
                  </a:lnTo>
                  <a:lnTo>
                    <a:pt x="116" y="5"/>
                  </a:lnTo>
                  <a:lnTo>
                    <a:pt x="121" y="5"/>
                  </a:lnTo>
                  <a:lnTo>
                    <a:pt x="126" y="5"/>
                  </a:lnTo>
                  <a:lnTo>
                    <a:pt x="126" y="5"/>
                  </a:lnTo>
                  <a:lnTo>
                    <a:pt x="131" y="5"/>
                  </a:lnTo>
                  <a:lnTo>
                    <a:pt x="136" y="5"/>
                  </a:lnTo>
                  <a:lnTo>
                    <a:pt x="152" y="0"/>
                  </a:lnTo>
                  <a:lnTo>
                    <a:pt x="162" y="0"/>
                  </a:lnTo>
                  <a:lnTo>
                    <a:pt x="177" y="10"/>
                  </a:lnTo>
                  <a:lnTo>
                    <a:pt x="177" y="10"/>
                  </a:lnTo>
                  <a:lnTo>
                    <a:pt x="177" y="15"/>
                  </a:lnTo>
                  <a:lnTo>
                    <a:pt x="177" y="20"/>
                  </a:lnTo>
                  <a:lnTo>
                    <a:pt x="177" y="25"/>
                  </a:lnTo>
                  <a:lnTo>
                    <a:pt x="172" y="25"/>
                  </a:lnTo>
                  <a:lnTo>
                    <a:pt x="172" y="25"/>
                  </a:lnTo>
                  <a:lnTo>
                    <a:pt x="167" y="25"/>
                  </a:lnTo>
                  <a:lnTo>
                    <a:pt x="167" y="30"/>
                  </a:lnTo>
                  <a:lnTo>
                    <a:pt x="172" y="30"/>
                  </a:lnTo>
                  <a:lnTo>
                    <a:pt x="172" y="35"/>
                  </a:lnTo>
                  <a:lnTo>
                    <a:pt x="172" y="40"/>
                  </a:lnTo>
                  <a:lnTo>
                    <a:pt x="172" y="40"/>
                  </a:lnTo>
                  <a:lnTo>
                    <a:pt x="167" y="40"/>
                  </a:lnTo>
                  <a:lnTo>
                    <a:pt x="162" y="40"/>
                  </a:lnTo>
                  <a:lnTo>
                    <a:pt x="162" y="50"/>
                  </a:lnTo>
                  <a:lnTo>
                    <a:pt x="157" y="60"/>
                  </a:lnTo>
                  <a:lnTo>
                    <a:pt x="152" y="65"/>
                  </a:lnTo>
                  <a:lnTo>
                    <a:pt x="146" y="76"/>
                  </a:lnTo>
                  <a:lnTo>
                    <a:pt x="146" y="76"/>
                  </a:lnTo>
                  <a:lnTo>
                    <a:pt x="141" y="76"/>
                  </a:lnTo>
                  <a:lnTo>
                    <a:pt x="136" y="76"/>
                  </a:lnTo>
                  <a:lnTo>
                    <a:pt x="131" y="76"/>
                  </a:lnTo>
                  <a:lnTo>
                    <a:pt x="126" y="86"/>
                  </a:lnTo>
                  <a:lnTo>
                    <a:pt x="126" y="91"/>
                  </a:lnTo>
                  <a:lnTo>
                    <a:pt x="126" y="96"/>
                  </a:lnTo>
                  <a:lnTo>
                    <a:pt x="121" y="96"/>
                  </a:lnTo>
                  <a:lnTo>
                    <a:pt x="126" y="101"/>
                  </a:lnTo>
                  <a:lnTo>
                    <a:pt x="116" y="106"/>
                  </a:lnTo>
                  <a:lnTo>
                    <a:pt x="116" y="111"/>
                  </a:lnTo>
                  <a:lnTo>
                    <a:pt x="106" y="111"/>
                  </a:lnTo>
                  <a:lnTo>
                    <a:pt x="101" y="106"/>
                  </a:lnTo>
                  <a:lnTo>
                    <a:pt x="96" y="106"/>
                  </a:lnTo>
                  <a:lnTo>
                    <a:pt x="96" y="101"/>
                  </a:lnTo>
                  <a:lnTo>
                    <a:pt x="96" y="101"/>
                  </a:lnTo>
                  <a:lnTo>
                    <a:pt x="91" y="101"/>
                  </a:lnTo>
                  <a:lnTo>
                    <a:pt x="91" y="106"/>
                  </a:lnTo>
                  <a:lnTo>
                    <a:pt x="86" y="106"/>
                  </a:lnTo>
                  <a:lnTo>
                    <a:pt x="86" y="106"/>
                  </a:lnTo>
                  <a:lnTo>
                    <a:pt x="81" y="106"/>
                  </a:lnTo>
                  <a:lnTo>
                    <a:pt x="81" y="101"/>
                  </a:lnTo>
                  <a:lnTo>
                    <a:pt x="76" y="101"/>
                  </a:lnTo>
                  <a:lnTo>
                    <a:pt x="70" y="101"/>
                  </a:lnTo>
                  <a:lnTo>
                    <a:pt x="65" y="106"/>
                  </a:lnTo>
                  <a:lnTo>
                    <a:pt x="50" y="111"/>
                  </a:lnTo>
                  <a:lnTo>
                    <a:pt x="45" y="106"/>
                  </a:lnTo>
                  <a:lnTo>
                    <a:pt x="40" y="106"/>
                  </a:lnTo>
                  <a:lnTo>
                    <a:pt x="35" y="106"/>
                  </a:lnTo>
                  <a:lnTo>
                    <a:pt x="35" y="106"/>
                  </a:lnTo>
                  <a:lnTo>
                    <a:pt x="40" y="101"/>
                  </a:lnTo>
                  <a:lnTo>
                    <a:pt x="40" y="101"/>
                  </a:lnTo>
                  <a:lnTo>
                    <a:pt x="45" y="96"/>
                  </a:lnTo>
                  <a:lnTo>
                    <a:pt x="40" y="96"/>
                  </a:lnTo>
                  <a:lnTo>
                    <a:pt x="30" y="91"/>
                  </a:lnTo>
                  <a:lnTo>
                    <a:pt x="30" y="91"/>
                  </a:lnTo>
                  <a:lnTo>
                    <a:pt x="30" y="86"/>
                  </a:lnTo>
                  <a:lnTo>
                    <a:pt x="30" y="81"/>
                  </a:lnTo>
                  <a:lnTo>
                    <a:pt x="25" y="81"/>
                  </a:lnTo>
                  <a:lnTo>
                    <a:pt x="25" y="81"/>
                  </a:lnTo>
                  <a:lnTo>
                    <a:pt x="20" y="76"/>
                  </a:lnTo>
                  <a:lnTo>
                    <a:pt x="15" y="70"/>
                  </a:lnTo>
                  <a:lnTo>
                    <a:pt x="15" y="70"/>
                  </a:lnTo>
                  <a:lnTo>
                    <a:pt x="15" y="65"/>
                  </a:lnTo>
                  <a:lnTo>
                    <a:pt x="5" y="55"/>
                  </a:lnTo>
                  <a:lnTo>
                    <a:pt x="5" y="50"/>
                  </a:lnTo>
                  <a:lnTo>
                    <a:pt x="5" y="45"/>
                  </a:lnTo>
                  <a:lnTo>
                    <a:pt x="0" y="40"/>
                  </a:lnTo>
                  <a:lnTo>
                    <a:pt x="5" y="35"/>
                  </a:lnTo>
                  <a:lnTo>
                    <a:pt x="10" y="35"/>
                  </a:lnTo>
                  <a:lnTo>
                    <a:pt x="20" y="30"/>
                  </a:lnTo>
                  <a:lnTo>
                    <a:pt x="30" y="30"/>
                  </a:lnTo>
                  <a:lnTo>
                    <a:pt x="40" y="25"/>
                  </a:lnTo>
                  <a:lnTo>
                    <a:pt x="40" y="25"/>
                  </a:lnTo>
                  <a:lnTo>
                    <a:pt x="45" y="15"/>
                  </a:lnTo>
                  <a:lnTo>
                    <a:pt x="50" y="15"/>
                  </a:lnTo>
                  <a:lnTo>
                    <a:pt x="50" y="15"/>
                  </a:lnTo>
                  <a:lnTo>
                    <a:pt x="50" y="20"/>
                  </a:lnTo>
                  <a:lnTo>
                    <a:pt x="55" y="20"/>
                  </a:lnTo>
                  <a:lnTo>
                    <a:pt x="60" y="20"/>
                  </a:lnTo>
                  <a:lnTo>
                    <a:pt x="60" y="20"/>
                  </a:lnTo>
                  <a:lnTo>
                    <a:pt x="70" y="15"/>
                  </a:lnTo>
                  <a:lnTo>
                    <a:pt x="76" y="20"/>
                  </a:lnTo>
                  <a:lnTo>
                    <a:pt x="86" y="15"/>
                  </a:lnTo>
                  <a:lnTo>
                    <a:pt x="86" y="20"/>
                  </a:lnTo>
                  <a:lnTo>
                    <a:pt x="86" y="25"/>
                  </a:lnTo>
                  <a:lnTo>
                    <a:pt x="96" y="2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6" name="Freeform 237"/>
            <p:cNvSpPr>
              <a:spLocks noEditPoints="1"/>
            </p:cNvSpPr>
            <p:nvPr/>
          </p:nvSpPr>
          <p:spPr bwMode="auto">
            <a:xfrm>
              <a:off x="5870576" y="4452938"/>
              <a:ext cx="425450" cy="273050"/>
            </a:xfrm>
            <a:custGeom>
              <a:avLst/>
              <a:gdLst>
                <a:gd name="T0" fmla="*/ 56 w 268"/>
                <a:gd name="T1" fmla="*/ 10 h 172"/>
                <a:gd name="T2" fmla="*/ 51 w 268"/>
                <a:gd name="T3" fmla="*/ 5 h 172"/>
                <a:gd name="T4" fmla="*/ 30 w 268"/>
                <a:gd name="T5" fmla="*/ 10 h 172"/>
                <a:gd name="T6" fmla="*/ 25 w 268"/>
                <a:gd name="T7" fmla="*/ 25 h 172"/>
                <a:gd name="T8" fmla="*/ 15 w 268"/>
                <a:gd name="T9" fmla="*/ 45 h 172"/>
                <a:gd name="T10" fmla="*/ 10 w 268"/>
                <a:gd name="T11" fmla="*/ 60 h 172"/>
                <a:gd name="T12" fmla="*/ 0 w 268"/>
                <a:gd name="T13" fmla="*/ 66 h 172"/>
                <a:gd name="T14" fmla="*/ 5 w 268"/>
                <a:gd name="T15" fmla="*/ 91 h 172"/>
                <a:gd name="T16" fmla="*/ 10 w 268"/>
                <a:gd name="T17" fmla="*/ 106 h 172"/>
                <a:gd name="T18" fmla="*/ 20 w 268"/>
                <a:gd name="T19" fmla="*/ 111 h 172"/>
                <a:gd name="T20" fmla="*/ 56 w 268"/>
                <a:gd name="T21" fmla="*/ 111 h 172"/>
                <a:gd name="T22" fmla="*/ 61 w 268"/>
                <a:gd name="T23" fmla="*/ 116 h 172"/>
                <a:gd name="T24" fmla="*/ 71 w 268"/>
                <a:gd name="T25" fmla="*/ 121 h 172"/>
                <a:gd name="T26" fmla="*/ 86 w 268"/>
                <a:gd name="T27" fmla="*/ 136 h 172"/>
                <a:gd name="T28" fmla="*/ 116 w 268"/>
                <a:gd name="T29" fmla="*/ 141 h 172"/>
                <a:gd name="T30" fmla="*/ 137 w 268"/>
                <a:gd name="T31" fmla="*/ 147 h 172"/>
                <a:gd name="T32" fmla="*/ 152 w 268"/>
                <a:gd name="T33" fmla="*/ 162 h 172"/>
                <a:gd name="T34" fmla="*/ 162 w 268"/>
                <a:gd name="T35" fmla="*/ 167 h 172"/>
                <a:gd name="T36" fmla="*/ 182 w 268"/>
                <a:gd name="T37" fmla="*/ 172 h 172"/>
                <a:gd name="T38" fmla="*/ 177 w 268"/>
                <a:gd name="T39" fmla="*/ 147 h 172"/>
                <a:gd name="T40" fmla="*/ 202 w 268"/>
                <a:gd name="T41" fmla="*/ 121 h 172"/>
                <a:gd name="T42" fmla="*/ 218 w 268"/>
                <a:gd name="T43" fmla="*/ 121 h 172"/>
                <a:gd name="T44" fmla="*/ 223 w 268"/>
                <a:gd name="T45" fmla="*/ 116 h 172"/>
                <a:gd name="T46" fmla="*/ 233 w 268"/>
                <a:gd name="T47" fmla="*/ 111 h 172"/>
                <a:gd name="T48" fmla="*/ 258 w 268"/>
                <a:gd name="T49" fmla="*/ 96 h 172"/>
                <a:gd name="T50" fmla="*/ 258 w 268"/>
                <a:gd name="T51" fmla="*/ 66 h 172"/>
                <a:gd name="T52" fmla="*/ 253 w 268"/>
                <a:gd name="T53" fmla="*/ 45 h 172"/>
                <a:gd name="T54" fmla="*/ 263 w 268"/>
                <a:gd name="T55" fmla="*/ 45 h 172"/>
                <a:gd name="T56" fmla="*/ 263 w 268"/>
                <a:gd name="T57" fmla="*/ 40 h 172"/>
                <a:gd name="T58" fmla="*/ 202 w 268"/>
                <a:gd name="T59" fmla="*/ 30 h 172"/>
                <a:gd name="T60" fmla="*/ 137 w 268"/>
                <a:gd name="T61" fmla="*/ 35 h 172"/>
                <a:gd name="T62" fmla="*/ 132 w 268"/>
                <a:gd name="T63" fmla="*/ 20 h 172"/>
                <a:gd name="T64" fmla="*/ 126 w 268"/>
                <a:gd name="T65" fmla="*/ 25 h 172"/>
                <a:gd name="T66" fmla="*/ 121 w 268"/>
                <a:gd name="T67" fmla="*/ 25 h 172"/>
                <a:gd name="T68" fmla="*/ 116 w 268"/>
                <a:gd name="T69" fmla="*/ 45 h 172"/>
                <a:gd name="T70" fmla="*/ 101 w 268"/>
                <a:gd name="T71" fmla="*/ 45 h 172"/>
                <a:gd name="T72" fmla="*/ 86 w 268"/>
                <a:gd name="T73" fmla="*/ 40 h 172"/>
                <a:gd name="T74" fmla="*/ 76 w 268"/>
                <a:gd name="T75" fmla="*/ 45 h 172"/>
                <a:gd name="T76" fmla="*/ 86 w 268"/>
                <a:gd name="T77" fmla="*/ 30 h 172"/>
                <a:gd name="T78" fmla="*/ 86 w 268"/>
                <a:gd name="T79" fmla="*/ 15 h 172"/>
                <a:gd name="T80" fmla="*/ 81 w 268"/>
                <a:gd name="T81" fmla="*/ 5 h 172"/>
                <a:gd name="T82" fmla="*/ 91 w 268"/>
                <a:gd name="T83" fmla="*/ 0 h 172"/>
                <a:gd name="T84" fmla="*/ 81 w 268"/>
                <a:gd name="T85" fmla="*/ 0 h 172"/>
                <a:gd name="T86" fmla="*/ 76 w 268"/>
                <a:gd name="T87" fmla="*/ 5 h 172"/>
                <a:gd name="T88" fmla="*/ 61 w 268"/>
                <a:gd name="T89" fmla="*/ 10 h 172"/>
                <a:gd name="T90" fmla="*/ 162 w 268"/>
                <a:gd name="T91" fmla="*/ 20 h 172"/>
                <a:gd name="T92" fmla="*/ 132 w 268"/>
                <a:gd name="T93" fmla="*/ 15 h 172"/>
                <a:gd name="T94" fmla="*/ 137 w 268"/>
                <a:gd name="T95" fmla="*/ 30 h 172"/>
                <a:gd name="T96" fmla="*/ 167 w 268"/>
                <a:gd name="T97" fmla="*/ 35 h 172"/>
                <a:gd name="T98" fmla="*/ 167 w 268"/>
                <a:gd name="T99" fmla="*/ 2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8" h="172">
                  <a:moveTo>
                    <a:pt x="61" y="10"/>
                  </a:moveTo>
                  <a:lnTo>
                    <a:pt x="61" y="10"/>
                  </a:lnTo>
                  <a:lnTo>
                    <a:pt x="56" y="10"/>
                  </a:lnTo>
                  <a:lnTo>
                    <a:pt x="56" y="10"/>
                  </a:lnTo>
                  <a:lnTo>
                    <a:pt x="51" y="5"/>
                  </a:lnTo>
                  <a:lnTo>
                    <a:pt x="51" y="5"/>
                  </a:lnTo>
                  <a:lnTo>
                    <a:pt x="45" y="5"/>
                  </a:lnTo>
                  <a:lnTo>
                    <a:pt x="35" y="5"/>
                  </a:lnTo>
                  <a:lnTo>
                    <a:pt x="30" y="10"/>
                  </a:lnTo>
                  <a:lnTo>
                    <a:pt x="25" y="15"/>
                  </a:lnTo>
                  <a:lnTo>
                    <a:pt x="20" y="20"/>
                  </a:lnTo>
                  <a:lnTo>
                    <a:pt x="25" y="25"/>
                  </a:lnTo>
                  <a:lnTo>
                    <a:pt x="25" y="30"/>
                  </a:lnTo>
                  <a:lnTo>
                    <a:pt x="20" y="40"/>
                  </a:lnTo>
                  <a:lnTo>
                    <a:pt x="15" y="45"/>
                  </a:lnTo>
                  <a:lnTo>
                    <a:pt x="15" y="50"/>
                  </a:lnTo>
                  <a:lnTo>
                    <a:pt x="10" y="50"/>
                  </a:lnTo>
                  <a:lnTo>
                    <a:pt x="10" y="60"/>
                  </a:lnTo>
                  <a:lnTo>
                    <a:pt x="5" y="60"/>
                  </a:lnTo>
                  <a:lnTo>
                    <a:pt x="0" y="60"/>
                  </a:lnTo>
                  <a:lnTo>
                    <a:pt x="0" y="66"/>
                  </a:lnTo>
                  <a:lnTo>
                    <a:pt x="5" y="71"/>
                  </a:lnTo>
                  <a:lnTo>
                    <a:pt x="0" y="81"/>
                  </a:lnTo>
                  <a:lnTo>
                    <a:pt x="5" y="91"/>
                  </a:lnTo>
                  <a:lnTo>
                    <a:pt x="5" y="96"/>
                  </a:lnTo>
                  <a:lnTo>
                    <a:pt x="5" y="106"/>
                  </a:lnTo>
                  <a:lnTo>
                    <a:pt x="10" y="106"/>
                  </a:lnTo>
                  <a:lnTo>
                    <a:pt x="15" y="101"/>
                  </a:lnTo>
                  <a:lnTo>
                    <a:pt x="20" y="106"/>
                  </a:lnTo>
                  <a:lnTo>
                    <a:pt x="20" y="111"/>
                  </a:lnTo>
                  <a:lnTo>
                    <a:pt x="35" y="111"/>
                  </a:lnTo>
                  <a:lnTo>
                    <a:pt x="40" y="111"/>
                  </a:lnTo>
                  <a:lnTo>
                    <a:pt x="56" y="111"/>
                  </a:lnTo>
                  <a:lnTo>
                    <a:pt x="56" y="111"/>
                  </a:lnTo>
                  <a:lnTo>
                    <a:pt x="56" y="116"/>
                  </a:lnTo>
                  <a:lnTo>
                    <a:pt x="61" y="116"/>
                  </a:lnTo>
                  <a:lnTo>
                    <a:pt x="61" y="121"/>
                  </a:lnTo>
                  <a:lnTo>
                    <a:pt x="66" y="121"/>
                  </a:lnTo>
                  <a:lnTo>
                    <a:pt x="71" y="121"/>
                  </a:lnTo>
                  <a:lnTo>
                    <a:pt x="71" y="126"/>
                  </a:lnTo>
                  <a:lnTo>
                    <a:pt x="81" y="131"/>
                  </a:lnTo>
                  <a:lnTo>
                    <a:pt x="86" y="136"/>
                  </a:lnTo>
                  <a:lnTo>
                    <a:pt x="96" y="141"/>
                  </a:lnTo>
                  <a:lnTo>
                    <a:pt x="101" y="147"/>
                  </a:lnTo>
                  <a:lnTo>
                    <a:pt x="116" y="141"/>
                  </a:lnTo>
                  <a:lnTo>
                    <a:pt x="121" y="141"/>
                  </a:lnTo>
                  <a:lnTo>
                    <a:pt x="126" y="147"/>
                  </a:lnTo>
                  <a:lnTo>
                    <a:pt x="137" y="147"/>
                  </a:lnTo>
                  <a:lnTo>
                    <a:pt x="142" y="152"/>
                  </a:lnTo>
                  <a:lnTo>
                    <a:pt x="152" y="162"/>
                  </a:lnTo>
                  <a:lnTo>
                    <a:pt x="152" y="162"/>
                  </a:lnTo>
                  <a:lnTo>
                    <a:pt x="157" y="162"/>
                  </a:lnTo>
                  <a:lnTo>
                    <a:pt x="157" y="162"/>
                  </a:lnTo>
                  <a:lnTo>
                    <a:pt x="162" y="167"/>
                  </a:lnTo>
                  <a:lnTo>
                    <a:pt x="157" y="167"/>
                  </a:lnTo>
                  <a:lnTo>
                    <a:pt x="172" y="172"/>
                  </a:lnTo>
                  <a:lnTo>
                    <a:pt x="182" y="172"/>
                  </a:lnTo>
                  <a:lnTo>
                    <a:pt x="177" y="157"/>
                  </a:lnTo>
                  <a:lnTo>
                    <a:pt x="177" y="152"/>
                  </a:lnTo>
                  <a:lnTo>
                    <a:pt x="177" y="147"/>
                  </a:lnTo>
                  <a:lnTo>
                    <a:pt x="187" y="131"/>
                  </a:lnTo>
                  <a:lnTo>
                    <a:pt x="197" y="126"/>
                  </a:lnTo>
                  <a:lnTo>
                    <a:pt x="202" y="121"/>
                  </a:lnTo>
                  <a:lnTo>
                    <a:pt x="202" y="121"/>
                  </a:lnTo>
                  <a:lnTo>
                    <a:pt x="218" y="121"/>
                  </a:lnTo>
                  <a:lnTo>
                    <a:pt x="218" y="121"/>
                  </a:lnTo>
                  <a:lnTo>
                    <a:pt x="223" y="116"/>
                  </a:lnTo>
                  <a:lnTo>
                    <a:pt x="223" y="116"/>
                  </a:lnTo>
                  <a:lnTo>
                    <a:pt x="223" y="116"/>
                  </a:lnTo>
                  <a:lnTo>
                    <a:pt x="228" y="111"/>
                  </a:lnTo>
                  <a:lnTo>
                    <a:pt x="233" y="111"/>
                  </a:lnTo>
                  <a:lnTo>
                    <a:pt x="233" y="111"/>
                  </a:lnTo>
                  <a:lnTo>
                    <a:pt x="238" y="111"/>
                  </a:lnTo>
                  <a:lnTo>
                    <a:pt x="253" y="106"/>
                  </a:lnTo>
                  <a:lnTo>
                    <a:pt x="258" y="96"/>
                  </a:lnTo>
                  <a:lnTo>
                    <a:pt x="258" y="91"/>
                  </a:lnTo>
                  <a:lnTo>
                    <a:pt x="263" y="76"/>
                  </a:lnTo>
                  <a:lnTo>
                    <a:pt x="258" y="66"/>
                  </a:lnTo>
                  <a:lnTo>
                    <a:pt x="258" y="55"/>
                  </a:lnTo>
                  <a:lnTo>
                    <a:pt x="253" y="50"/>
                  </a:lnTo>
                  <a:lnTo>
                    <a:pt x="253" y="45"/>
                  </a:lnTo>
                  <a:lnTo>
                    <a:pt x="253" y="45"/>
                  </a:lnTo>
                  <a:lnTo>
                    <a:pt x="263" y="45"/>
                  </a:lnTo>
                  <a:lnTo>
                    <a:pt x="263" y="45"/>
                  </a:lnTo>
                  <a:lnTo>
                    <a:pt x="263" y="40"/>
                  </a:lnTo>
                  <a:lnTo>
                    <a:pt x="263" y="40"/>
                  </a:lnTo>
                  <a:lnTo>
                    <a:pt x="263" y="40"/>
                  </a:lnTo>
                  <a:lnTo>
                    <a:pt x="268" y="30"/>
                  </a:lnTo>
                  <a:lnTo>
                    <a:pt x="263" y="25"/>
                  </a:lnTo>
                  <a:lnTo>
                    <a:pt x="202" y="30"/>
                  </a:lnTo>
                  <a:lnTo>
                    <a:pt x="177" y="40"/>
                  </a:lnTo>
                  <a:lnTo>
                    <a:pt x="137" y="35"/>
                  </a:lnTo>
                  <a:lnTo>
                    <a:pt x="137" y="35"/>
                  </a:lnTo>
                  <a:lnTo>
                    <a:pt x="132" y="30"/>
                  </a:lnTo>
                  <a:lnTo>
                    <a:pt x="132" y="25"/>
                  </a:lnTo>
                  <a:lnTo>
                    <a:pt x="132" y="20"/>
                  </a:lnTo>
                  <a:lnTo>
                    <a:pt x="126" y="20"/>
                  </a:lnTo>
                  <a:lnTo>
                    <a:pt x="126" y="20"/>
                  </a:lnTo>
                  <a:lnTo>
                    <a:pt x="126" y="25"/>
                  </a:lnTo>
                  <a:lnTo>
                    <a:pt x="126" y="30"/>
                  </a:lnTo>
                  <a:lnTo>
                    <a:pt x="121" y="25"/>
                  </a:lnTo>
                  <a:lnTo>
                    <a:pt x="121" y="25"/>
                  </a:lnTo>
                  <a:lnTo>
                    <a:pt x="116" y="30"/>
                  </a:lnTo>
                  <a:lnTo>
                    <a:pt x="116" y="35"/>
                  </a:lnTo>
                  <a:lnTo>
                    <a:pt x="116" y="45"/>
                  </a:lnTo>
                  <a:lnTo>
                    <a:pt x="111" y="45"/>
                  </a:lnTo>
                  <a:lnTo>
                    <a:pt x="106" y="50"/>
                  </a:lnTo>
                  <a:lnTo>
                    <a:pt x="101" y="45"/>
                  </a:lnTo>
                  <a:lnTo>
                    <a:pt x="96" y="40"/>
                  </a:lnTo>
                  <a:lnTo>
                    <a:pt x="86" y="40"/>
                  </a:lnTo>
                  <a:lnTo>
                    <a:pt x="86" y="40"/>
                  </a:lnTo>
                  <a:lnTo>
                    <a:pt x="81" y="45"/>
                  </a:lnTo>
                  <a:lnTo>
                    <a:pt x="81" y="45"/>
                  </a:lnTo>
                  <a:lnTo>
                    <a:pt x="76" y="45"/>
                  </a:lnTo>
                  <a:lnTo>
                    <a:pt x="76" y="40"/>
                  </a:lnTo>
                  <a:lnTo>
                    <a:pt x="81" y="35"/>
                  </a:lnTo>
                  <a:lnTo>
                    <a:pt x="86" y="30"/>
                  </a:lnTo>
                  <a:lnTo>
                    <a:pt x="86" y="25"/>
                  </a:lnTo>
                  <a:lnTo>
                    <a:pt x="91" y="15"/>
                  </a:lnTo>
                  <a:lnTo>
                    <a:pt x="86" y="15"/>
                  </a:lnTo>
                  <a:lnTo>
                    <a:pt x="86" y="15"/>
                  </a:lnTo>
                  <a:lnTo>
                    <a:pt x="81" y="10"/>
                  </a:lnTo>
                  <a:lnTo>
                    <a:pt x="81" y="5"/>
                  </a:lnTo>
                  <a:lnTo>
                    <a:pt x="86" y="0"/>
                  </a:lnTo>
                  <a:lnTo>
                    <a:pt x="86" y="0"/>
                  </a:lnTo>
                  <a:lnTo>
                    <a:pt x="91" y="0"/>
                  </a:lnTo>
                  <a:lnTo>
                    <a:pt x="91" y="0"/>
                  </a:lnTo>
                  <a:lnTo>
                    <a:pt x="81" y="0"/>
                  </a:lnTo>
                  <a:lnTo>
                    <a:pt x="81" y="0"/>
                  </a:lnTo>
                  <a:lnTo>
                    <a:pt x="81" y="5"/>
                  </a:lnTo>
                  <a:lnTo>
                    <a:pt x="81" y="5"/>
                  </a:lnTo>
                  <a:lnTo>
                    <a:pt x="76" y="5"/>
                  </a:lnTo>
                  <a:lnTo>
                    <a:pt x="66" y="10"/>
                  </a:lnTo>
                  <a:lnTo>
                    <a:pt x="61" y="10"/>
                  </a:lnTo>
                  <a:lnTo>
                    <a:pt x="61" y="10"/>
                  </a:lnTo>
                  <a:moveTo>
                    <a:pt x="162" y="20"/>
                  </a:moveTo>
                  <a:lnTo>
                    <a:pt x="162" y="20"/>
                  </a:lnTo>
                  <a:lnTo>
                    <a:pt x="162" y="20"/>
                  </a:lnTo>
                  <a:lnTo>
                    <a:pt x="137" y="10"/>
                  </a:lnTo>
                  <a:lnTo>
                    <a:pt x="137" y="10"/>
                  </a:lnTo>
                  <a:lnTo>
                    <a:pt x="132" y="15"/>
                  </a:lnTo>
                  <a:lnTo>
                    <a:pt x="132" y="20"/>
                  </a:lnTo>
                  <a:lnTo>
                    <a:pt x="132" y="25"/>
                  </a:lnTo>
                  <a:lnTo>
                    <a:pt x="137" y="30"/>
                  </a:lnTo>
                  <a:lnTo>
                    <a:pt x="142" y="30"/>
                  </a:lnTo>
                  <a:lnTo>
                    <a:pt x="142" y="35"/>
                  </a:lnTo>
                  <a:lnTo>
                    <a:pt x="167" y="35"/>
                  </a:lnTo>
                  <a:lnTo>
                    <a:pt x="172" y="35"/>
                  </a:lnTo>
                  <a:lnTo>
                    <a:pt x="172" y="30"/>
                  </a:lnTo>
                  <a:lnTo>
                    <a:pt x="167" y="25"/>
                  </a:lnTo>
                  <a:lnTo>
                    <a:pt x="167" y="20"/>
                  </a:lnTo>
                  <a:lnTo>
                    <a:pt x="162"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7" name="Freeform 238"/>
            <p:cNvSpPr>
              <a:spLocks/>
            </p:cNvSpPr>
            <p:nvPr/>
          </p:nvSpPr>
          <p:spPr bwMode="auto">
            <a:xfrm>
              <a:off x="3787776" y="2965450"/>
              <a:ext cx="209550" cy="249238"/>
            </a:xfrm>
            <a:custGeom>
              <a:avLst/>
              <a:gdLst>
                <a:gd name="T0" fmla="*/ 26 w 132"/>
                <a:gd name="T1" fmla="*/ 31 h 157"/>
                <a:gd name="T2" fmla="*/ 31 w 132"/>
                <a:gd name="T3" fmla="*/ 25 h 157"/>
                <a:gd name="T4" fmla="*/ 31 w 132"/>
                <a:gd name="T5" fmla="*/ 20 h 157"/>
                <a:gd name="T6" fmla="*/ 31 w 132"/>
                <a:gd name="T7" fmla="*/ 20 h 157"/>
                <a:gd name="T8" fmla="*/ 51 w 132"/>
                <a:gd name="T9" fmla="*/ 5 h 157"/>
                <a:gd name="T10" fmla="*/ 66 w 132"/>
                <a:gd name="T11" fmla="*/ 0 h 157"/>
                <a:gd name="T12" fmla="*/ 81 w 132"/>
                <a:gd name="T13" fmla="*/ 20 h 157"/>
                <a:gd name="T14" fmla="*/ 86 w 132"/>
                <a:gd name="T15" fmla="*/ 20 h 157"/>
                <a:gd name="T16" fmla="*/ 86 w 132"/>
                <a:gd name="T17" fmla="*/ 41 h 157"/>
                <a:gd name="T18" fmla="*/ 91 w 132"/>
                <a:gd name="T19" fmla="*/ 46 h 157"/>
                <a:gd name="T20" fmla="*/ 91 w 132"/>
                <a:gd name="T21" fmla="*/ 56 h 157"/>
                <a:gd name="T22" fmla="*/ 102 w 132"/>
                <a:gd name="T23" fmla="*/ 71 h 157"/>
                <a:gd name="T24" fmla="*/ 107 w 132"/>
                <a:gd name="T25" fmla="*/ 71 h 157"/>
                <a:gd name="T26" fmla="*/ 112 w 132"/>
                <a:gd name="T27" fmla="*/ 66 h 157"/>
                <a:gd name="T28" fmla="*/ 122 w 132"/>
                <a:gd name="T29" fmla="*/ 76 h 157"/>
                <a:gd name="T30" fmla="*/ 117 w 132"/>
                <a:gd name="T31" fmla="*/ 91 h 157"/>
                <a:gd name="T32" fmla="*/ 112 w 132"/>
                <a:gd name="T33" fmla="*/ 106 h 157"/>
                <a:gd name="T34" fmla="*/ 122 w 132"/>
                <a:gd name="T35" fmla="*/ 117 h 157"/>
                <a:gd name="T36" fmla="*/ 127 w 132"/>
                <a:gd name="T37" fmla="*/ 117 h 157"/>
                <a:gd name="T38" fmla="*/ 132 w 132"/>
                <a:gd name="T39" fmla="*/ 122 h 157"/>
                <a:gd name="T40" fmla="*/ 132 w 132"/>
                <a:gd name="T41" fmla="*/ 127 h 157"/>
                <a:gd name="T42" fmla="*/ 132 w 132"/>
                <a:gd name="T43" fmla="*/ 132 h 157"/>
                <a:gd name="T44" fmla="*/ 132 w 132"/>
                <a:gd name="T45" fmla="*/ 132 h 157"/>
                <a:gd name="T46" fmla="*/ 127 w 132"/>
                <a:gd name="T47" fmla="*/ 137 h 157"/>
                <a:gd name="T48" fmla="*/ 127 w 132"/>
                <a:gd name="T49" fmla="*/ 137 h 157"/>
                <a:gd name="T50" fmla="*/ 122 w 132"/>
                <a:gd name="T51" fmla="*/ 137 h 157"/>
                <a:gd name="T52" fmla="*/ 117 w 132"/>
                <a:gd name="T53" fmla="*/ 142 h 157"/>
                <a:gd name="T54" fmla="*/ 117 w 132"/>
                <a:gd name="T55" fmla="*/ 147 h 157"/>
                <a:gd name="T56" fmla="*/ 117 w 132"/>
                <a:gd name="T57" fmla="*/ 152 h 157"/>
                <a:gd name="T58" fmla="*/ 96 w 132"/>
                <a:gd name="T59" fmla="*/ 152 h 157"/>
                <a:gd name="T60" fmla="*/ 81 w 132"/>
                <a:gd name="T61" fmla="*/ 142 h 157"/>
                <a:gd name="T62" fmla="*/ 76 w 132"/>
                <a:gd name="T63" fmla="*/ 122 h 157"/>
                <a:gd name="T64" fmla="*/ 71 w 132"/>
                <a:gd name="T65" fmla="*/ 122 h 157"/>
                <a:gd name="T66" fmla="*/ 51 w 132"/>
                <a:gd name="T67" fmla="*/ 96 h 157"/>
                <a:gd name="T68" fmla="*/ 56 w 132"/>
                <a:gd name="T69" fmla="*/ 96 h 157"/>
                <a:gd name="T70" fmla="*/ 46 w 132"/>
                <a:gd name="T71" fmla="*/ 96 h 157"/>
                <a:gd name="T72" fmla="*/ 46 w 132"/>
                <a:gd name="T73" fmla="*/ 96 h 157"/>
                <a:gd name="T74" fmla="*/ 36 w 132"/>
                <a:gd name="T75" fmla="*/ 91 h 157"/>
                <a:gd name="T76" fmla="*/ 31 w 132"/>
                <a:gd name="T77" fmla="*/ 96 h 157"/>
                <a:gd name="T78" fmla="*/ 15 w 132"/>
                <a:gd name="T79" fmla="*/ 91 h 157"/>
                <a:gd name="T80" fmla="*/ 10 w 132"/>
                <a:gd name="T81" fmla="*/ 91 h 157"/>
                <a:gd name="T82" fmla="*/ 0 w 132"/>
                <a:gd name="T83" fmla="*/ 86 h 157"/>
                <a:gd name="T84" fmla="*/ 0 w 132"/>
                <a:gd name="T85" fmla="*/ 71 h 157"/>
                <a:gd name="T86" fmla="*/ 5 w 132"/>
                <a:gd name="T87" fmla="*/ 71 h 157"/>
                <a:gd name="T88" fmla="*/ 5 w 132"/>
                <a:gd name="T89" fmla="*/ 81 h 157"/>
                <a:gd name="T90" fmla="*/ 10 w 132"/>
                <a:gd name="T91" fmla="*/ 81 h 157"/>
                <a:gd name="T92" fmla="*/ 10 w 132"/>
                <a:gd name="T93" fmla="*/ 71 h 157"/>
                <a:gd name="T94" fmla="*/ 10 w 132"/>
                <a:gd name="T95" fmla="*/ 66 h 157"/>
                <a:gd name="T96" fmla="*/ 15 w 132"/>
                <a:gd name="T97" fmla="*/ 61 h 157"/>
                <a:gd name="T98" fmla="*/ 31 w 132"/>
                <a:gd name="T99" fmla="*/ 56 h 157"/>
                <a:gd name="T100" fmla="*/ 36 w 132"/>
                <a:gd name="T101" fmla="*/ 46 h 157"/>
                <a:gd name="T102" fmla="*/ 26 w 132"/>
                <a:gd name="T103" fmla="*/ 31 h 157"/>
                <a:gd name="T104" fmla="*/ 26 w 132"/>
                <a:gd name="T105" fmla="*/ 3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57">
                  <a:moveTo>
                    <a:pt x="26" y="31"/>
                  </a:moveTo>
                  <a:lnTo>
                    <a:pt x="26" y="31"/>
                  </a:lnTo>
                  <a:lnTo>
                    <a:pt x="26" y="31"/>
                  </a:lnTo>
                  <a:lnTo>
                    <a:pt x="26" y="31"/>
                  </a:lnTo>
                  <a:lnTo>
                    <a:pt x="31" y="25"/>
                  </a:lnTo>
                  <a:lnTo>
                    <a:pt x="31" y="25"/>
                  </a:lnTo>
                  <a:lnTo>
                    <a:pt x="31" y="25"/>
                  </a:lnTo>
                  <a:lnTo>
                    <a:pt x="31" y="25"/>
                  </a:lnTo>
                  <a:lnTo>
                    <a:pt x="31" y="20"/>
                  </a:lnTo>
                  <a:lnTo>
                    <a:pt x="31" y="20"/>
                  </a:lnTo>
                  <a:lnTo>
                    <a:pt x="31" y="20"/>
                  </a:lnTo>
                  <a:lnTo>
                    <a:pt x="31" y="20"/>
                  </a:lnTo>
                  <a:lnTo>
                    <a:pt x="36" y="20"/>
                  </a:lnTo>
                  <a:lnTo>
                    <a:pt x="41" y="15"/>
                  </a:lnTo>
                  <a:lnTo>
                    <a:pt x="51" y="5"/>
                  </a:lnTo>
                  <a:lnTo>
                    <a:pt x="56" y="0"/>
                  </a:lnTo>
                  <a:lnTo>
                    <a:pt x="61" y="0"/>
                  </a:lnTo>
                  <a:lnTo>
                    <a:pt x="66" y="0"/>
                  </a:lnTo>
                  <a:lnTo>
                    <a:pt x="76" y="10"/>
                  </a:lnTo>
                  <a:lnTo>
                    <a:pt x="76" y="15"/>
                  </a:lnTo>
                  <a:lnTo>
                    <a:pt x="81" y="20"/>
                  </a:lnTo>
                  <a:lnTo>
                    <a:pt x="81" y="20"/>
                  </a:lnTo>
                  <a:lnTo>
                    <a:pt x="81" y="20"/>
                  </a:lnTo>
                  <a:lnTo>
                    <a:pt x="86" y="20"/>
                  </a:lnTo>
                  <a:lnTo>
                    <a:pt x="86" y="36"/>
                  </a:lnTo>
                  <a:lnTo>
                    <a:pt x="86" y="36"/>
                  </a:lnTo>
                  <a:lnTo>
                    <a:pt x="86" y="41"/>
                  </a:lnTo>
                  <a:lnTo>
                    <a:pt x="81" y="41"/>
                  </a:lnTo>
                  <a:lnTo>
                    <a:pt x="86" y="46"/>
                  </a:lnTo>
                  <a:lnTo>
                    <a:pt x="91" y="46"/>
                  </a:lnTo>
                  <a:lnTo>
                    <a:pt x="91" y="51"/>
                  </a:lnTo>
                  <a:lnTo>
                    <a:pt x="91" y="51"/>
                  </a:lnTo>
                  <a:lnTo>
                    <a:pt x="91" y="56"/>
                  </a:lnTo>
                  <a:lnTo>
                    <a:pt x="91" y="61"/>
                  </a:lnTo>
                  <a:lnTo>
                    <a:pt x="96" y="66"/>
                  </a:lnTo>
                  <a:lnTo>
                    <a:pt x="102" y="71"/>
                  </a:lnTo>
                  <a:lnTo>
                    <a:pt x="102" y="71"/>
                  </a:lnTo>
                  <a:lnTo>
                    <a:pt x="107" y="71"/>
                  </a:lnTo>
                  <a:lnTo>
                    <a:pt x="107" y="71"/>
                  </a:lnTo>
                  <a:lnTo>
                    <a:pt x="107" y="71"/>
                  </a:lnTo>
                  <a:lnTo>
                    <a:pt x="112" y="66"/>
                  </a:lnTo>
                  <a:lnTo>
                    <a:pt x="112" y="66"/>
                  </a:lnTo>
                  <a:lnTo>
                    <a:pt x="117" y="71"/>
                  </a:lnTo>
                  <a:lnTo>
                    <a:pt x="117" y="71"/>
                  </a:lnTo>
                  <a:lnTo>
                    <a:pt x="122" y="76"/>
                  </a:lnTo>
                  <a:lnTo>
                    <a:pt x="122" y="81"/>
                  </a:lnTo>
                  <a:lnTo>
                    <a:pt x="122" y="91"/>
                  </a:lnTo>
                  <a:lnTo>
                    <a:pt x="117" y="91"/>
                  </a:lnTo>
                  <a:lnTo>
                    <a:pt x="117" y="96"/>
                  </a:lnTo>
                  <a:lnTo>
                    <a:pt x="117" y="101"/>
                  </a:lnTo>
                  <a:lnTo>
                    <a:pt x="112" y="106"/>
                  </a:lnTo>
                  <a:lnTo>
                    <a:pt x="117" y="112"/>
                  </a:lnTo>
                  <a:lnTo>
                    <a:pt x="122" y="117"/>
                  </a:lnTo>
                  <a:lnTo>
                    <a:pt x="122" y="117"/>
                  </a:lnTo>
                  <a:lnTo>
                    <a:pt x="122" y="117"/>
                  </a:lnTo>
                  <a:lnTo>
                    <a:pt x="122" y="117"/>
                  </a:lnTo>
                  <a:lnTo>
                    <a:pt x="127" y="117"/>
                  </a:lnTo>
                  <a:lnTo>
                    <a:pt x="132" y="117"/>
                  </a:lnTo>
                  <a:lnTo>
                    <a:pt x="132" y="122"/>
                  </a:lnTo>
                  <a:lnTo>
                    <a:pt x="132" y="122"/>
                  </a:lnTo>
                  <a:lnTo>
                    <a:pt x="132" y="122"/>
                  </a:lnTo>
                  <a:lnTo>
                    <a:pt x="132" y="127"/>
                  </a:lnTo>
                  <a:lnTo>
                    <a:pt x="132" y="127"/>
                  </a:lnTo>
                  <a:lnTo>
                    <a:pt x="132" y="127"/>
                  </a:lnTo>
                  <a:lnTo>
                    <a:pt x="132" y="132"/>
                  </a:lnTo>
                  <a:lnTo>
                    <a:pt x="132" y="132"/>
                  </a:lnTo>
                  <a:lnTo>
                    <a:pt x="132" y="132"/>
                  </a:lnTo>
                  <a:lnTo>
                    <a:pt x="132" y="132"/>
                  </a:lnTo>
                  <a:lnTo>
                    <a:pt x="132" y="132"/>
                  </a:lnTo>
                  <a:lnTo>
                    <a:pt x="132" y="137"/>
                  </a:lnTo>
                  <a:lnTo>
                    <a:pt x="132" y="137"/>
                  </a:lnTo>
                  <a:lnTo>
                    <a:pt x="127" y="137"/>
                  </a:lnTo>
                  <a:lnTo>
                    <a:pt x="127" y="137"/>
                  </a:lnTo>
                  <a:lnTo>
                    <a:pt x="127" y="137"/>
                  </a:lnTo>
                  <a:lnTo>
                    <a:pt x="127" y="137"/>
                  </a:lnTo>
                  <a:lnTo>
                    <a:pt x="122" y="137"/>
                  </a:lnTo>
                  <a:lnTo>
                    <a:pt x="122" y="137"/>
                  </a:lnTo>
                  <a:lnTo>
                    <a:pt x="122" y="137"/>
                  </a:lnTo>
                  <a:lnTo>
                    <a:pt x="122" y="137"/>
                  </a:lnTo>
                  <a:lnTo>
                    <a:pt x="117" y="137"/>
                  </a:lnTo>
                  <a:lnTo>
                    <a:pt x="117" y="142"/>
                  </a:lnTo>
                  <a:lnTo>
                    <a:pt x="117" y="142"/>
                  </a:lnTo>
                  <a:lnTo>
                    <a:pt x="117" y="147"/>
                  </a:lnTo>
                  <a:lnTo>
                    <a:pt x="117" y="147"/>
                  </a:lnTo>
                  <a:lnTo>
                    <a:pt x="117" y="147"/>
                  </a:lnTo>
                  <a:lnTo>
                    <a:pt x="117" y="147"/>
                  </a:lnTo>
                  <a:lnTo>
                    <a:pt x="117" y="152"/>
                  </a:lnTo>
                  <a:lnTo>
                    <a:pt x="117" y="152"/>
                  </a:lnTo>
                  <a:lnTo>
                    <a:pt x="107" y="157"/>
                  </a:lnTo>
                  <a:lnTo>
                    <a:pt x="96" y="152"/>
                  </a:lnTo>
                  <a:lnTo>
                    <a:pt x="96" y="152"/>
                  </a:lnTo>
                  <a:lnTo>
                    <a:pt x="86" y="147"/>
                  </a:lnTo>
                  <a:lnTo>
                    <a:pt x="81" y="142"/>
                  </a:lnTo>
                  <a:lnTo>
                    <a:pt x="81" y="137"/>
                  </a:lnTo>
                  <a:lnTo>
                    <a:pt x="81" y="137"/>
                  </a:lnTo>
                  <a:lnTo>
                    <a:pt x="76" y="122"/>
                  </a:lnTo>
                  <a:lnTo>
                    <a:pt x="71" y="122"/>
                  </a:lnTo>
                  <a:lnTo>
                    <a:pt x="71" y="122"/>
                  </a:lnTo>
                  <a:lnTo>
                    <a:pt x="71" y="122"/>
                  </a:lnTo>
                  <a:lnTo>
                    <a:pt x="66" y="117"/>
                  </a:lnTo>
                  <a:lnTo>
                    <a:pt x="56" y="101"/>
                  </a:lnTo>
                  <a:lnTo>
                    <a:pt x="51" y="96"/>
                  </a:lnTo>
                  <a:lnTo>
                    <a:pt x="56" y="96"/>
                  </a:lnTo>
                  <a:lnTo>
                    <a:pt x="56" y="96"/>
                  </a:lnTo>
                  <a:lnTo>
                    <a:pt x="56" y="96"/>
                  </a:lnTo>
                  <a:lnTo>
                    <a:pt x="56" y="96"/>
                  </a:lnTo>
                  <a:lnTo>
                    <a:pt x="51" y="91"/>
                  </a:lnTo>
                  <a:lnTo>
                    <a:pt x="46" y="96"/>
                  </a:lnTo>
                  <a:lnTo>
                    <a:pt x="46" y="96"/>
                  </a:lnTo>
                  <a:lnTo>
                    <a:pt x="46" y="96"/>
                  </a:lnTo>
                  <a:lnTo>
                    <a:pt x="46" y="96"/>
                  </a:lnTo>
                  <a:lnTo>
                    <a:pt x="41" y="96"/>
                  </a:lnTo>
                  <a:lnTo>
                    <a:pt x="36" y="96"/>
                  </a:lnTo>
                  <a:lnTo>
                    <a:pt x="36" y="91"/>
                  </a:lnTo>
                  <a:lnTo>
                    <a:pt x="36" y="91"/>
                  </a:lnTo>
                  <a:lnTo>
                    <a:pt x="36" y="96"/>
                  </a:lnTo>
                  <a:lnTo>
                    <a:pt x="31" y="96"/>
                  </a:lnTo>
                  <a:lnTo>
                    <a:pt x="31" y="96"/>
                  </a:lnTo>
                  <a:lnTo>
                    <a:pt x="31" y="96"/>
                  </a:lnTo>
                  <a:lnTo>
                    <a:pt x="15" y="91"/>
                  </a:lnTo>
                  <a:lnTo>
                    <a:pt x="15" y="91"/>
                  </a:lnTo>
                  <a:lnTo>
                    <a:pt x="15" y="91"/>
                  </a:lnTo>
                  <a:lnTo>
                    <a:pt x="10" y="91"/>
                  </a:lnTo>
                  <a:lnTo>
                    <a:pt x="0" y="86"/>
                  </a:lnTo>
                  <a:lnTo>
                    <a:pt x="0" y="86"/>
                  </a:lnTo>
                  <a:lnTo>
                    <a:pt x="0" y="86"/>
                  </a:lnTo>
                  <a:lnTo>
                    <a:pt x="0" y="76"/>
                  </a:lnTo>
                  <a:lnTo>
                    <a:pt x="0" y="71"/>
                  </a:lnTo>
                  <a:lnTo>
                    <a:pt x="0" y="71"/>
                  </a:lnTo>
                  <a:lnTo>
                    <a:pt x="5" y="71"/>
                  </a:lnTo>
                  <a:lnTo>
                    <a:pt x="5" y="71"/>
                  </a:lnTo>
                  <a:lnTo>
                    <a:pt x="5" y="71"/>
                  </a:lnTo>
                  <a:lnTo>
                    <a:pt x="5" y="76"/>
                  </a:lnTo>
                  <a:lnTo>
                    <a:pt x="5" y="76"/>
                  </a:lnTo>
                  <a:lnTo>
                    <a:pt x="5" y="81"/>
                  </a:lnTo>
                  <a:lnTo>
                    <a:pt x="5" y="81"/>
                  </a:lnTo>
                  <a:lnTo>
                    <a:pt x="5" y="81"/>
                  </a:lnTo>
                  <a:lnTo>
                    <a:pt x="10" y="81"/>
                  </a:lnTo>
                  <a:lnTo>
                    <a:pt x="10" y="76"/>
                  </a:lnTo>
                  <a:lnTo>
                    <a:pt x="10" y="76"/>
                  </a:lnTo>
                  <a:lnTo>
                    <a:pt x="10" y="71"/>
                  </a:lnTo>
                  <a:lnTo>
                    <a:pt x="15" y="71"/>
                  </a:lnTo>
                  <a:lnTo>
                    <a:pt x="15" y="66"/>
                  </a:lnTo>
                  <a:lnTo>
                    <a:pt x="10" y="66"/>
                  </a:lnTo>
                  <a:lnTo>
                    <a:pt x="10" y="66"/>
                  </a:lnTo>
                  <a:lnTo>
                    <a:pt x="15" y="61"/>
                  </a:lnTo>
                  <a:lnTo>
                    <a:pt x="15" y="61"/>
                  </a:lnTo>
                  <a:lnTo>
                    <a:pt x="15" y="61"/>
                  </a:lnTo>
                  <a:lnTo>
                    <a:pt x="21" y="56"/>
                  </a:lnTo>
                  <a:lnTo>
                    <a:pt x="31" y="56"/>
                  </a:lnTo>
                  <a:lnTo>
                    <a:pt x="31" y="56"/>
                  </a:lnTo>
                  <a:lnTo>
                    <a:pt x="31" y="51"/>
                  </a:lnTo>
                  <a:lnTo>
                    <a:pt x="36" y="46"/>
                  </a:lnTo>
                  <a:lnTo>
                    <a:pt x="31" y="41"/>
                  </a:lnTo>
                  <a:lnTo>
                    <a:pt x="31" y="36"/>
                  </a:lnTo>
                  <a:lnTo>
                    <a:pt x="26" y="31"/>
                  </a:lnTo>
                  <a:lnTo>
                    <a:pt x="26" y="31"/>
                  </a:lnTo>
                  <a:lnTo>
                    <a:pt x="26" y="31"/>
                  </a:lnTo>
                  <a:lnTo>
                    <a:pt x="26" y="3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9" name="Freeform 240"/>
            <p:cNvSpPr>
              <a:spLocks noEditPoints="1"/>
            </p:cNvSpPr>
            <p:nvPr/>
          </p:nvSpPr>
          <p:spPr bwMode="auto">
            <a:xfrm>
              <a:off x="4487863" y="3014663"/>
              <a:ext cx="152400" cy="176213"/>
            </a:xfrm>
            <a:custGeom>
              <a:avLst/>
              <a:gdLst>
                <a:gd name="T0" fmla="*/ 5 w 96"/>
                <a:gd name="T1" fmla="*/ 106 h 111"/>
                <a:gd name="T2" fmla="*/ 0 w 96"/>
                <a:gd name="T3" fmla="*/ 106 h 111"/>
                <a:gd name="T4" fmla="*/ 0 w 96"/>
                <a:gd name="T5" fmla="*/ 106 h 111"/>
                <a:gd name="T6" fmla="*/ 5 w 96"/>
                <a:gd name="T7" fmla="*/ 101 h 111"/>
                <a:gd name="T8" fmla="*/ 5 w 96"/>
                <a:gd name="T9" fmla="*/ 106 h 111"/>
                <a:gd name="T10" fmla="*/ 45 w 96"/>
                <a:gd name="T11" fmla="*/ 96 h 111"/>
                <a:gd name="T12" fmla="*/ 40 w 96"/>
                <a:gd name="T13" fmla="*/ 106 h 111"/>
                <a:gd name="T14" fmla="*/ 35 w 96"/>
                <a:gd name="T15" fmla="*/ 101 h 111"/>
                <a:gd name="T16" fmla="*/ 30 w 96"/>
                <a:gd name="T17" fmla="*/ 101 h 111"/>
                <a:gd name="T18" fmla="*/ 25 w 96"/>
                <a:gd name="T19" fmla="*/ 96 h 111"/>
                <a:gd name="T20" fmla="*/ 20 w 96"/>
                <a:gd name="T21" fmla="*/ 96 h 111"/>
                <a:gd name="T22" fmla="*/ 10 w 96"/>
                <a:gd name="T23" fmla="*/ 106 h 111"/>
                <a:gd name="T24" fmla="*/ 5 w 96"/>
                <a:gd name="T25" fmla="*/ 101 h 111"/>
                <a:gd name="T26" fmla="*/ 10 w 96"/>
                <a:gd name="T27" fmla="*/ 101 h 111"/>
                <a:gd name="T28" fmla="*/ 10 w 96"/>
                <a:gd name="T29" fmla="*/ 96 h 111"/>
                <a:gd name="T30" fmla="*/ 20 w 96"/>
                <a:gd name="T31" fmla="*/ 86 h 111"/>
                <a:gd name="T32" fmla="*/ 20 w 96"/>
                <a:gd name="T33" fmla="*/ 70 h 111"/>
                <a:gd name="T34" fmla="*/ 25 w 96"/>
                <a:gd name="T35" fmla="*/ 60 h 111"/>
                <a:gd name="T36" fmla="*/ 25 w 96"/>
                <a:gd name="T37" fmla="*/ 55 h 111"/>
                <a:gd name="T38" fmla="*/ 30 w 96"/>
                <a:gd name="T39" fmla="*/ 55 h 111"/>
                <a:gd name="T40" fmla="*/ 35 w 96"/>
                <a:gd name="T41" fmla="*/ 45 h 111"/>
                <a:gd name="T42" fmla="*/ 45 w 96"/>
                <a:gd name="T43" fmla="*/ 40 h 111"/>
                <a:gd name="T44" fmla="*/ 61 w 96"/>
                <a:gd name="T45" fmla="*/ 15 h 111"/>
                <a:gd name="T46" fmla="*/ 76 w 96"/>
                <a:gd name="T47" fmla="*/ 5 h 111"/>
                <a:gd name="T48" fmla="*/ 86 w 96"/>
                <a:gd name="T49" fmla="*/ 0 h 111"/>
                <a:gd name="T50" fmla="*/ 91 w 96"/>
                <a:gd name="T51" fmla="*/ 0 h 111"/>
                <a:gd name="T52" fmla="*/ 86 w 96"/>
                <a:gd name="T53" fmla="*/ 15 h 111"/>
                <a:gd name="T54" fmla="*/ 86 w 96"/>
                <a:gd name="T55" fmla="*/ 25 h 111"/>
                <a:gd name="T56" fmla="*/ 91 w 96"/>
                <a:gd name="T57" fmla="*/ 30 h 111"/>
                <a:gd name="T58" fmla="*/ 91 w 96"/>
                <a:gd name="T59" fmla="*/ 30 h 111"/>
                <a:gd name="T60" fmla="*/ 96 w 96"/>
                <a:gd name="T61" fmla="*/ 35 h 111"/>
                <a:gd name="T62" fmla="*/ 96 w 96"/>
                <a:gd name="T63" fmla="*/ 40 h 111"/>
                <a:gd name="T64" fmla="*/ 96 w 96"/>
                <a:gd name="T65" fmla="*/ 40 h 111"/>
                <a:gd name="T66" fmla="*/ 91 w 96"/>
                <a:gd name="T67" fmla="*/ 45 h 111"/>
                <a:gd name="T68" fmla="*/ 86 w 96"/>
                <a:gd name="T69" fmla="*/ 50 h 111"/>
                <a:gd name="T70" fmla="*/ 86 w 96"/>
                <a:gd name="T71" fmla="*/ 55 h 111"/>
                <a:gd name="T72" fmla="*/ 81 w 96"/>
                <a:gd name="T73" fmla="*/ 65 h 111"/>
                <a:gd name="T74" fmla="*/ 71 w 96"/>
                <a:gd name="T75" fmla="*/ 75 h 111"/>
                <a:gd name="T76" fmla="*/ 66 w 96"/>
                <a:gd name="T77" fmla="*/ 81 h 111"/>
                <a:gd name="T78" fmla="*/ 50 w 96"/>
                <a:gd name="T79" fmla="*/ 91 h 111"/>
                <a:gd name="T80" fmla="*/ 45 w 96"/>
                <a:gd name="T81" fmla="*/ 96 h 111"/>
                <a:gd name="T82" fmla="*/ 45 w 96"/>
                <a:gd name="T83" fmla="*/ 9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111">
                  <a:moveTo>
                    <a:pt x="5" y="106"/>
                  </a:moveTo>
                  <a:lnTo>
                    <a:pt x="5" y="106"/>
                  </a:lnTo>
                  <a:lnTo>
                    <a:pt x="5" y="111"/>
                  </a:lnTo>
                  <a:lnTo>
                    <a:pt x="0" y="106"/>
                  </a:lnTo>
                  <a:lnTo>
                    <a:pt x="0" y="106"/>
                  </a:lnTo>
                  <a:lnTo>
                    <a:pt x="0" y="106"/>
                  </a:lnTo>
                  <a:lnTo>
                    <a:pt x="0" y="106"/>
                  </a:lnTo>
                  <a:lnTo>
                    <a:pt x="5" y="101"/>
                  </a:lnTo>
                  <a:lnTo>
                    <a:pt x="5" y="106"/>
                  </a:lnTo>
                  <a:lnTo>
                    <a:pt x="5" y="106"/>
                  </a:lnTo>
                  <a:moveTo>
                    <a:pt x="45" y="96"/>
                  </a:moveTo>
                  <a:lnTo>
                    <a:pt x="45" y="96"/>
                  </a:lnTo>
                  <a:lnTo>
                    <a:pt x="40" y="96"/>
                  </a:lnTo>
                  <a:lnTo>
                    <a:pt x="40" y="106"/>
                  </a:lnTo>
                  <a:lnTo>
                    <a:pt x="35" y="101"/>
                  </a:lnTo>
                  <a:lnTo>
                    <a:pt x="35" y="101"/>
                  </a:lnTo>
                  <a:lnTo>
                    <a:pt x="35" y="101"/>
                  </a:lnTo>
                  <a:lnTo>
                    <a:pt x="30" y="101"/>
                  </a:lnTo>
                  <a:lnTo>
                    <a:pt x="30" y="101"/>
                  </a:lnTo>
                  <a:lnTo>
                    <a:pt x="25" y="96"/>
                  </a:lnTo>
                  <a:lnTo>
                    <a:pt x="20" y="96"/>
                  </a:lnTo>
                  <a:lnTo>
                    <a:pt x="20" y="96"/>
                  </a:lnTo>
                  <a:lnTo>
                    <a:pt x="15" y="101"/>
                  </a:lnTo>
                  <a:lnTo>
                    <a:pt x="10" y="106"/>
                  </a:lnTo>
                  <a:lnTo>
                    <a:pt x="5" y="101"/>
                  </a:lnTo>
                  <a:lnTo>
                    <a:pt x="5" y="101"/>
                  </a:lnTo>
                  <a:lnTo>
                    <a:pt x="10" y="101"/>
                  </a:lnTo>
                  <a:lnTo>
                    <a:pt x="10" y="101"/>
                  </a:lnTo>
                  <a:lnTo>
                    <a:pt x="10" y="96"/>
                  </a:lnTo>
                  <a:lnTo>
                    <a:pt x="10" y="96"/>
                  </a:lnTo>
                  <a:lnTo>
                    <a:pt x="10" y="91"/>
                  </a:lnTo>
                  <a:lnTo>
                    <a:pt x="20" y="86"/>
                  </a:lnTo>
                  <a:lnTo>
                    <a:pt x="20" y="81"/>
                  </a:lnTo>
                  <a:lnTo>
                    <a:pt x="20" y="70"/>
                  </a:lnTo>
                  <a:lnTo>
                    <a:pt x="20" y="65"/>
                  </a:lnTo>
                  <a:lnTo>
                    <a:pt x="25" y="60"/>
                  </a:lnTo>
                  <a:lnTo>
                    <a:pt x="25" y="60"/>
                  </a:lnTo>
                  <a:lnTo>
                    <a:pt x="25" y="55"/>
                  </a:lnTo>
                  <a:lnTo>
                    <a:pt x="25" y="55"/>
                  </a:lnTo>
                  <a:lnTo>
                    <a:pt x="30" y="55"/>
                  </a:lnTo>
                  <a:lnTo>
                    <a:pt x="35" y="50"/>
                  </a:lnTo>
                  <a:lnTo>
                    <a:pt x="35" y="45"/>
                  </a:lnTo>
                  <a:lnTo>
                    <a:pt x="40" y="45"/>
                  </a:lnTo>
                  <a:lnTo>
                    <a:pt x="45" y="40"/>
                  </a:lnTo>
                  <a:lnTo>
                    <a:pt x="56" y="20"/>
                  </a:lnTo>
                  <a:lnTo>
                    <a:pt x="61" y="15"/>
                  </a:lnTo>
                  <a:lnTo>
                    <a:pt x="66" y="10"/>
                  </a:lnTo>
                  <a:lnTo>
                    <a:pt x="76" y="5"/>
                  </a:lnTo>
                  <a:lnTo>
                    <a:pt x="81" y="0"/>
                  </a:lnTo>
                  <a:lnTo>
                    <a:pt x="86" y="0"/>
                  </a:lnTo>
                  <a:lnTo>
                    <a:pt x="91" y="0"/>
                  </a:lnTo>
                  <a:lnTo>
                    <a:pt x="91" y="0"/>
                  </a:lnTo>
                  <a:lnTo>
                    <a:pt x="91" y="5"/>
                  </a:lnTo>
                  <a:lnTo>
                    <a:pt x="86" y="15"/>
                  </a:lnTo>
                  <a:lnTo>
                    <a:pt x="86" y="20"/>
                  </a:lnTo>
                  <a:lnTo>
                    <a:pt x="86" y="25"/>
                  </a:lnTo>
                  <a:lnTo>
                    <a:pt x="86" y="30"/>
                  </a:lnTo>
                  <a:lnTo>
                    <a:pt x="91" y="30"/>
                  </a:lnTo>
                  <a:lnTo>
                    <a:pt x="91" y="30"/>
                  </a:lnTo>
                  <a:lnTo>
                    <a:pt x="91" y="30"/>
                  </a:lnTo>
                  <a:lnTo>
                    <a:pt x="96" y="35"/>
                  </a:lnTo>
                  <a:lnTo>
                    <a:pt x="96" y="35"/>
                  </a:lnTo>
                  <a:lnTo>
                    <a:pt x="96" y="35"/>
                  </a:lnTo>
                  <a:lnTo>
                    <a:pt x="96" y="40"/>
                  </a:lnTo>
                  <a:lnTo>
                    <a:pt x="96" y="40"/>
                  </a:lnTo>
                  <a:lnTo>
                    <a:pt x="96" y="40"/>
                  </a:lnTo>
                  <a:lnTo>
                    <a:pt x="91" y="45"/>
                  </a:lnTo>
                  <a:lnTo>
                    <a:pt x="91" y="45"/>
                  </a:lnTo>
                  <a:lnTo>
                    <a:pt x="86" y="50"/>
                  </a:lnTo>
                  <a:lnTo>
                    <a:pt x="86" y="50"/>
                  </a:lnTo>
                  <a:lnTo>
                    <a:pt x="86" y="55"/>
                  </a:lnTo>
                  <a:lnTo>
                    <a:pt x="86" y="55"/>
                  </a:lnTo>
                  <a:lnTo>
                    <a:pt x="81" y="60"/>
                  </a:lnTo>
                  <a:lnTo>
                    <a:pt x="81" y="65"/>
                  </a:lnTo>
                  <a:lnTo>
                    <a:pt x="76" y="70"/>
                  </a:lnTo>
                  <a:lnTo>
                    <a:pt x="71" y="75"/>
                  </a:lnTo>
                  <a:lnTo>
                    <a:pt x="66" y="81"/>
                  </a:lnTo>
                  <a:lnTo>
                    <a:pt x="66" y="81"/>
                  </a:lnTo>
                  <a:lnTo>
                    <a:pt x="56" y="86"/>
                  </a:lnTo>
                  <a:lnTo>
                    <a:pt x="50" y="91"/>
                  </a:lnTo>
                  <a:lnTo>
                    <a:pt x="50" y="96"/>
                  </a:lnTo>
                  <a:lnTo>
                    <a:pt x="45" y="96"/>
                  </a:lnTo>
                  <a:lnTo>
                    <a:pt x="45" y="96"/>
                  </a:lnTo>
                  <a:lnTo>
                    <a:pt x="45" y="9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711" name="Group 710"/>
          <p:cNvGrpSpPr/>
          <p:nvPr/>
        </p:nvGrpSpPr>
        <p:grpSpPr>
          <a:xfrm>
            <a:off x="726711" y="-634688"/>
            <a:ext cx="4745218" cy="6950555"/>
            <a:chOff x="2759076" y="15875"/>
            <a:chExt cx="3617913" cy="5119688"/>
          </a:xfrm>
        </p:grpSpPr>
        <p:sp>
          <p:nvSpPr>
            <p:cNvPr id="512" name="Freeform 6"/>
            <p:cNvSpPr>
              <a:spLocks noEditPoints="1"/>
            </p:cNvSpPr>
            <p:nvPr/>
          </p:nvSpPr>
          <p:spPr bwMode="auto">
            <a:xfrm>
              <a:off x="4487865" y="3014663"/>
              <a:ext cx="152400" cy="176213"/>
            </a:xfrm>
            <a:custGeom>
              <a:avLst/>
              <a:gdLst>
                <a:gd name="T0" fmla="*/ 5 w 96"/>
                <a:gd name="T1" fmla="*/ 106 h 111"/>
                <a:gd name="T2" fmla="*/ 0 w 96"/>
                <a:gd name="T3" fmla="*/ 106 h 111"/>
                <a:gd name="T4" fmla="*/ 0 w 96"/>
                <a:gd name="T5" fmla="*/ 106 h 111"/>
                <a:gd name="T6" fmla="*/ 5 w 96"/>
                <a:gd name="T7" fmla="*/ 101 h 111"/>
                <a:gd name="T8" fmla="*/ 5 w 96"/>
                <a:gd name="T9" fmla="*/ 106 h 111"/>
                <a:gd name="T10" fmla="*/ 45 w 96"/>
                <a:gd name="T11" fmla="*/ 96 h 111"/>
                <a:gd name="T12" fmla="*/ 40 w 96"/>
                <a:gd name="T13" fmla="*/ 106 h 111"/>
                <a:gd name="T14" fmla="*/ 35 w 96"/>
                <a:gd name="T15" fmla="*/ 101 h 111"/>
                <a:gd name="T16" fmla="*/ 30 w 96"/>
                <a:gd name="T17" fmla="*/ 101 h 111"/>
                <a:gd name="T18" fmla="*/ 25 w 96"/>
                <a:gd name="T19" fmla="*/ 96 h 111"/>
                <a:gd name="T20" fmla="*/ 20 w 96"/>
                <a:gd name="T21" fmla="*/ 96 h 111"/>
                <a:gd name="T22" fmla="*/ 10 w 96"/>
                <a:gd name="T23" fmla="*/ 106 h 111"/>
                <a:gd name="T24" fmla="*/ 5 w 96"/>
                <a:gd name="T25" fmla="*/ 101 h 111"/>
                <a:gd name="T26" fmla="*/ 10 w 96"/>
                <a:gd name="T27" fmla="*/ 101 h 111"/>
                <a:gd name="T28" fmla="*/ 10 w 96"/>
                <a:gd name="T29" fmla="*/ 96 h 111"/>
                <a:gd name="T30" fmla="*/ 20 w 96"/>
                <a:gd name="T31" fmla="*/ 86 h 111"/>
                <a:gd name="T32" fmla="*/ 20 w 96"/>
                <a:gd name="T33" fmla="*/ 70 h 111"/>
                <a:gd name="T34" fmla="*/ 25 w 96"/>
                <a:gd name="T35" fmla="*/ 60 h 111"/>
                <a:gd name="T36" fmla="*/ 25 w 96"/>
                <a:gd name="T37" fmla="*/ 55 h 111"/>
                <a:gd name="T38" fmla="*/ 30 w 96"/>
                <a:gd name="T39" fmla="*/ 55 h 111"/>
                <a:gd name="T40" fmla="*/ 35 w 96"/>
                <a:gd name="T41" fmla="*/ 45 h 111"/>
                <a:gd name="T42" fmla="*/ 45 w 96"/>
                <a:gd name="T43" fmla="*/ 40 h 111"/>
                <a:gd name="T44" fmla="*/ 61 w 96"/>
                <a:gd name="T45" fmla="*/ 15 h 111"/>
                <a:gd name="T46" fmla="*/ 76 w 96"/>
                <a:gd name="T47" fmla="*/ 5 h 111"/>
                <a:gd name="T48" fmla="*/ 86 w 96"/>
                <a:gd name="T49" fmla="*/ 0 h 111"/>
                <a:gd name="T50" fmla="*/ 91 w 96"/>
                <a:gd name="T51" fmla="*/ 0 h 111"/>
                <a:gd name="T52" fmla="*/ 86 w 96"/>
                <a:gd name="T53" fmla="*/ 15 h 111"/>
                <a:gd name="T54" fmla="*/ 86 w 96"/>
                <a:gd name="T55" fmla="*/ 25 h 111"/>
                <a:gd name="T56" fmla="*/ 91 w 96"/>
                <a:gd name="T57" fmla="*/ 30 h 111"/>
                <a:gd name="T58" fmla="*/ 91 w 96"/>
                <a:gd name="T59" fmla="*/ 30 h 111"/>
                <a:gd name="T60" fmla="*/ 96 w 96"/>
                <a:gd name="T61" fmla="*/ 35 h 111"/>
                <a:gd name="T62" fmla="*/ 96 w 96"/>
                <a:gd name="T63" fmla="*/ 40 h 111"/>
                <a:gd name="T64" fmla="*/ 96 w 96"/>
                <a:gd name="T65" fmla="*/ 40 h 111"/>
                <a:gd name="T66" fmla="*/ 91 w 96"/>
                <a:gd name="T67" fmla="*/ 45 h 111"/>
                <a:gd name="T68" fmla="*/ 86 w 96"/>
                <a:gd name="T69" fmla="*/ 50 h 111"/>
                <a:gd name="T70" fmla="*/ 86 w 96"/>
                <a:gd name="T71" fmla="*/ 55 h 111"/>
                <a:gd name="T72" fmla="*/ 81 w 96"/>
                <a:gd name="T73" fmla="*/ 65 h 111"/>
                <a:gd name="T74" fmla="*/ 71 w 96"/>
                <a:gd name="T75" fmla="*/ 75 h 111"/>
                <a:gd name="T76" fmla="*/ 66 w 96"/>
                <a:gd name="T77" fmla="*/ 81 h 111"/>
                <a:gd name="T78" fmla="*/ 50 w 96"/>
                <a:gd name="T79" fmla="*/ 91 h 111"/>
                <a:gd name="T80" fmla="*/ 45 w 96"/>
                <a:gd name="T81" fmla="*/ 96 h 111"/>
                <a:gd name="T82" fmla="*/ 45 w 96"/>
                <a:gd name="T83" fmla="*/ 9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111">
                  <a:moveTo>
                    <a:pt x="5" y="106"/>
                  </a:moveTo>
                  <a:lnTo>
                    <a:pt x="5" y="106"/>
                  </a:lnTo>
                  <a:lnTo>
                    <a:pt x="5" y="111"/>
                  </a:lnTo>
                  <a:lnTo>
                    <a:pt x="0" y="106"/>
                  </a:lnTo>
                  <a:lnTo>
                    <a:pt x="0" y="106"/>
                  </a:lnTo>
                  <a:lnTo>
                    <a:pt x="0" y="106"/>
                  </a:lnTo>
                  <a:lnTo>
                    <a:pt x="0" y="106"/>
                  </a:lnTo>
                  <a:lnTo>
                    <a:pt x="5" y="101"/>
                  </a:lnTo>
                  <a:lnTo>
                    <a:pt x="5" y="106"/>
                  </a:lnTo>
                  <a:lnTo>
                    <a:pt x="5" y="106"/>
                  </a:lnTo>
                  <a:moveTo>
                    <a:pt x="45" y="96"/>
                  </a:moveTo>
                  <a:lnTo>
                    <a:pt x="45" y="96"/>
                  </a:lnTo>
                  <a:lnTo>
                    <a:pt x="40" y="96"/>
                  </a:lnTo>
                  <a:lnTo>
                    <a:pt x="40" y="106"/>
                  </a:lnTo>
                  <a:lnTo>
                    <a:pt x="35" y="101"/>
                  </a:lnTo>
                  <a:lnTo>
                    <a:pt x="35" y="101"/>
                  </a:lnTo>
                  <a:lnTo>
                    <a:pt x="35" y="101"/>
                  </a:lnTo>
                  <a:lnTo>
                    <a:pt x="30" y="101"/>
                  </a:lnTo>
                  <a:lnTo>
                    <a:pt x="30" y="101"/>
                  </a:lnTo>
                  <a:lnTo>
                    <a:pt x="25" y="96"/>
                  </a:lnTo>
                  <a:lnTo>
                    <a:pt x="20" y="96"/>
                  </a:lnTo>
                  <a:lnTo>
                    <a:pt x="20" y="96"/>
                  </a:lnTo>
                  <a:lnTo>
                    <a:pt x="15" y="101"/>
                  </a:lnTo>
                  <a:lnTo>
                    <a:pt x="10" y="106"/>
                  </a:lnTo>
                  <a:lnTo>
                    <a:pt x="5" y="101"/>
                  </a:lnTo>
                  <a:lnTo>
                    <a:pt x="5" y="101"/>
                  </a:lnTo>
                  <a:lnTo>
                    <a:pt x="10" y="101"/>
                  </a:lnTo>
                  <a:lnTo>
                    <a:pt x="10" y="101"/>
                  </a:lnTo>
                  <a:lnTo>
                    <a:pt x="10" y="96"/>
                  </a:lnTo>
                  <a:lnTo>
                    <a:pt x="10" y="96"/>
                  </a:lnTo>
                  <a:lnTo>
                    <a:pt x="10" y="91"/>
                  </a:lnTo>
                  <a:lnTo>
                    <a:pt x="20" y="86"/>
                  </a:lnTo>
                  <a:lnTo>
                    <a:pt x="20" y="81"/>
                  </a:lnTo>
                  <a:lnTo>
                    <a:pt x="20" y="70"/>
                  </a:lnTo>
                  <a:lnTo>
                    <a:pt x="20" y="65"/>
                  </a:lnTo>
                  <a:lnTo>
                    <a:pt x="25" y="60"/>
                  </a:lnTo>
                  <a:lnTo>
                    <a:pt x="25" y="60"/>
                  </a:lnTo>
                  <a:lnTo>
                    <a:pt x="25" y="55"/>
                  </a:lnTo>
                  <a:lnTo>
                    <a:pt x="25" y="55"/>
                  </a:lnTo>
                  <a:lnTo>
                    <a:pt x="30" y="55"/>
                  </a:lnTo>
                  <a:lnTo>
                    <a:pt x="35" y="50"/>
                  </a:lnTo>
                  <a:lnTo>
                    <a:pt x="35" y="45"/>
                  </a:lnTo>
                  <a:lnTo>
                    <a:pt x="40" y="45"/>
                  </a:lnTo>
                  <a:lnTo>
                    <a:pt x="45" y="40"/>
                  </a:lnTo>
                  <a:lnTo>
                    <a:pt x="56" y="20"/>
                  </a:lnTo>
                  <a:lnTo>
                    <a:pt x="61" y="15"/>
                  </a:lnTo>
                  <a:lnTo>
                    <a:pt x="66" y="10"/>
                  </a:lnTo>
                  <a:lnTo>
                    <a:pt x="76" y="5"/>
                  </a:lnTo>
                  <a:lnTo>
                    <a:pt x="81" y="0"/>
                  </a:lnTo>
                  <a:lnTo>
                    <a:pt x="86" y="0"/>
                  </a:lnTo>
                  <a:lnTo>
                    <a:pt x="91" y="0"/>
                  </a:lnTo>
                  <a:lnTo>
                    <a:pt x="91" y="0"/>
                  </a:lnTo>
                  <a:lnTo>
                    <a:pt x="91" y="5"/>
                  </a:lnTo>
                  <a:lnTo>
                    <a:pt x="86" y="15"/>
                  </a:lnTo>
                  <a:lnTo>
                    <a:pt x="86" y="20"/>
                  </a:lnTo>
                  <a:lnTo>
                    <a:pt x="86" y="25"/>
                  </a:lnTo>
                  <a:lnTo>
                    <a:pt x="86" y="30"/>
                  </a:lnTo>
                  <a:lnTo>
                    <a:pt x="91" y="30"/>
                  </a:lnTo>
                  <a:lnTo>
                    <a:pt x="91" y="30"/>
                  </a:lnTo>
                  <a:lnTo>
                    <a:pt x="91" y="30"/>
                  </a:lnTo>
                  <a:lnTo>
                    <a:pt x="96" y="35"/>
                  </a:lnTo>
                  <a:lnTo>
                    <a:pt x="96" y="35"/>
                  </a:lnTo>
                  <a:lnTo>
                    <a:pt x="96" y="35"/>
                  </a:lnTo>
                  <a:lnTo>
                    <a:pt x="96" y="40"/>
                  </a:lnTo>
                  <a:lnTo>
                    <a:pt x="96" y="40"/>
                  </a:lnTo>
                  <a:lnTo>
                    <a:pt x="96" y="40"/>
                  </a:lnTo>
                  <a:lnTo>
                    <a:pt x="91" y="45"/>
                  </a:lnTo>
                  <a:lnTo>
                    <a:pt x="91" y="45"/>
                  </a:lnTo>
                  <a:lnTo>
                    <a:pt x="86" y="50"/>
                  </a:lnTo>
                  <a:lnTo>
                    <a:pt x="86" y="50"/>
                  </a:lnTo>
                  <a:lnTo>
                    <a:pt x="86" y="55"/>
                  </a:lnTo>
                  <a:lnTo>
                    <a:pt x="86" y="55"/>
                  </a:lnTo>
                  <a:lnTo>
                    <a:pt x="81" y="60"/>
                  </a:lnTo>
                  <a:lnTo>
                    <a:pt x="81" y="65"/>
                  </a:lnTo>
                  <a:lnTo>
                    <a:pt x="76" y="70"/>
                  </a:lnTo>
                  <a:lnTo>
                    <a:pt x="71" y="75"/>
                  </a:lnTo>
                  <a:lnTo>
                    <a:pt x="66" y="81"/>
                  </a:lnTo>
                  <a:lnTo>
                    <a:pt x="66" y="81"/>
                  </a:lnTo>
                  <a:lnTo>
                    <a:pt x="56" y="86"/>
                  </a:lnTo>
                  <a:lnTo>
                    <a:pt x="50" y="91"/>
                  </a:lnTo>
                  <a:lnTo>
                    <a:pt x="50" y="96"/>
                  </a:lnTo>
                  <a:lnTo>
                    <a:pt x="45" y="96"/>
                  </a:lnTo>
                  <a:lnTo>
                    <a:pt x="45" y="96"/>
                  </a:lnTo>
                  <a:lnTo>
                    <a:pt x="45" y="96"/>
                  </a:lnTo>
                </a:path>
              </a:pathLst>
            </a:custGeom>
            <a:noFill/>
            <a:ln w="7938" cap="rnd">
              <a:solidFill>
                <a:srgbClr val="FFFFFF"/>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08" name="Freeform 239"/>
            <p:cNvSpPr>
              <a:spLocks noEditPoints="1"/>
            </p:cNvSpPr>
            <p:nvPr/>
          </p:nvSpPr>
          <p:spPr bwMode="auto">
            <a:xfrm>
              <a:off x="2759076" y="2490788"/>
              <a:ext cx="1366838" cy="1800225"/>
            </a:xfrm>
            <a:custGeom>
              <a:avLst/>
              <a:gdLst>
                <a:gd name="T0" fmla="*/ 187 w 861"/>
                <a:gd name="T1" fmla="*/ 628 h 1134"/>
                <a:gd name="T2" fmla="*/ 177 w 861"/>
                <a:gd name="T3" fmla="*/ 380 h 1134"/>
                <a:gd name="T4" fmla="*/ 157 w 861"/>
                <a:gd name="T5" fmla="*/ 360 h 1134"/>
                <a:gd name="T6" fmla="*/ 724 w 861"/>
                <a:gd name="T7" fmla="*/ 66 h 1134"/>
                <a:gd name="T8" fmla="*/ 628 w 861"/>
                <a:gd name="T9" fmla="*/ 193 h 1134"/>
                <a:gd name="T10" fmla="*/ 537 w 861"/>
                <a:gd name="T11" fmla="*/ 249 h 1134"/>
                <a:gd name="T12" fmla="*/ 633 w 861"/>
                <a:gd name="T13" fmla="*/ 370 h 1134"/>
                <a:gd name="T14" fmla="*/ 679 w 861"/>
                <a:gd name="T15" fmla="*/ 340 h 1134"/>
                <a:gd name="T16" fmla="*/ 744 w 861"/>
                <a:gd name="T17" fmla="*/ 365 h 1134"/>
                <a:gd name="T18" fmla="*/ 815 w 861"/>
                <a:gd name="T19" fmla="*/ 405 h 1134"/>
                <a:gd name="T20" fmla="*/ 831 w 861"/>
                <a:gd name="T21" fmla="*/ 471 h 1134"/>
                <a:gd name="T22" fmla="*/ 841 w 861"/>
                <a:gd name="T23" fmla="*/ 613 h 1134"/>
                <a:gd name="T24" fmla="*/ 851 w 861"/>
                <a:gd name="T25" fmla="*/ 704 h 1134"/>
                <a:gd name="T26" fmla="*/ 770 w 861"/>
                <a:gd name="T27" fmla="*/ 927 h 1134"/>
                <a:gd name="T28" fmla="*/ 755 w 861"/>
                <a:gd name="T29" fmla="*/ 972 h 1134"/>
                <a:gd name="T30" fmla="*/ 679 w 861"/>
                <a:gd name="T31" fmla="*/ 967 h 1134"/>
                <a:gd name="T32" fmla="*/ 628 w 861"/>
                <a:gd name="T33" fmla="*/ 983 h 1134"/>
                <a:gd name="T34" fmla="*/ 532 w 861"/>
                <a:gd name="T35" fmla="*/ 993 h 1134"/>
                <a:gd name="T36" fmla="*/ 446 w 861"/>
                <a:gd name="T37" fmla="*/ 1059 h 1134"/>
                <a:gd name="T38" fmla="*/ 375 w 861"/>
                <a:gd name="T39" fmla="*/ 1028 h 1134"/>
                <a:gd name="T40" fmla="*/ 349 w 861"/>
                <a:gd name="T41" fmla="*/ 1084 h 1134"/>
                <a:gd name="T42" fmla="*/ 299 w 861"/>
                <a:gd name="T43" fmla="*/ 1114 h 1134"/>
                <a:gd name="T44" fmla="*/ 213 w 861"/>
                <a:gd name="T45" fmla="*/ 1129 h 1134"/>
                <a:gd name="T46" fmla="*/ 177 w 861"/>
                <a:gd name="T47" fmla="*/ 1129 h 1134"/>
                <a:gd name="T48" fmla="*/ 96 w 861"/>
                <a:gd name="T49" fmla="*/ 1124 h 1134"/>
                <a:gd name="T50" fmla="*/ 162 w 861"/>
                <a:gd name="T51" fmla="*/ 1059 h 1134"/>
                <a:gd name="T52" fmla="*/ 41 w 861"/>
                <a:gd name="T53" fmla="*/ 1079 h 1134"/>
                <a:gd name="T54" fmla="*/ 111 w 861"/>
                <a:gd name="T55" fmla="*/ 1033 h 1134"/>
                <a:gd name="T56" fmla="*/ 51 w 861"/>
                <a:gd name="T57" fmla="*/ 1038 h 1134"/>
                <a:gd name="T58" fmla="*/ 36 w 861"/>
                <a:gd name="T59" fmla="*/ 983 h 1134"/>
                <a:gd name="T60" fmla="*/ 91 w 861"/>
                <a:gd name="T61" fmla="*/ 922 h 1134"/>
                <a:gd name="T62" fmla="*/ 15 w 861"/>
                <a:gd name="T63" fmla="*/ 897 h 1134"/>
                <a:gd name="T64" fmla="*/ 127 w 861"/>
                <a:gd name="T65" fmla="*/ 891 h 1134"/>
                <a:gd name="T66" fmla="*/ 157 w 861"/>
                <a:gd name="T67" fmla="*/ 826 h 1134"/>
                <a:gd name="T68" fmla="*/ 253 w 861"/>
                <a:gd name="T69" fmla="*/ 805 h 1134"/>
                <a:gd name="T70" fmla="*/ 243 w 861"/>
                <a:gd name="T71" fmla="*/ 800 h 1134"/>
                <a:gd name="T72" fmla="*/ 122 w 861"/>
                <a:gd name="T73" fmla="*/ 795 h 1134"/>
                <a:gd name="T74" fmla="*/ 218 w 861"/>
                <a:gd name="T75" fmla="*/ 694 h 1134"/>
                <a:gd name="T76" fmla="*/ 319 w 861"/>
                <a:gd name="T77" fmla="*/ 643 h 1134"/>
                <a:gd name="T78" fmla="*/ 218 w 861"/>
                <a:gd name="T79" fmla="*/ 588 h 1134"/>
                <a:gd name="T80" fmla="*/ 193 w 861"/>
                <a:gd name="T81" fmla="*/ 567 h 1134"/>
                <a:gd name="T82" fmla="*/ 162 w 861"/>
                <a:gd name="T83" fmla="*/ 542 h 1134"/>
                <a:gd name="T84" fmla="*/ 147 w 861"/>
                <a:gd name="T85" fmla="*/ 522 h 1134"/>
                <a:gd name="T86" fmla="*/ 203 w 861"/>
                <a:gd name="T87" fmla="*/ 486 h 1134"/>
                <a:gd name="T88" fmla="*/ 238 w 861"/>
                <a:gd name="T89" fmla="*/ 405 h 1134"/>
                <a:gd name="T90" fmla="*/ 193 w 861"/>
                <a:gd name="T91" fmla="*/ 370 h 1134"/>
                <a:gd name="T92" fmla="*/ 187 w 861"/>
                <a:gd name="T93" fmla="*/ 324 h 1134"/>
                <a:gd name="T94" fmla="*/ 162 w 861"/>
                <a:gd name="T95" fmla="*/ 304 h 1134"/>
                <a:gd name="T96" fmla="*/ 182 w 861"/>
                <a:gd name="T97" fmla="*/ 304 h 1134"/>
                <a:gd name="T98" fmla="*/ 294 w 861"/>
                <a:gd name="T99" fmla="*/ 289 h 1134"/>
                <a:gd name="T100" fmla="*/ 365 w 861"/>
                <a:gd name="T101" fmla="*/ 304 h 1134"/>
                <a:gd name="T102" fmla="*/ 436 w 861"/>
                <a:gd name="T103" fmla="*/ 314 h 1134"/>
                <a:gd name="T104" fmla="*/ 471 w 861"/>
                <a:gd name="T105" fmla="*/ 259 h 1134"/>
                <a:gd name="T106" fmla="*/ 461 w 861"/>
                <a:gd name="T107" fmla="*/ 228 h 1134"/>
                <a:gd name="T108" fmla="*/ 410 w 861"/>
                <a:gd name="T109" fmla="*/ 188 h 1134"/>
                <a:gd name="T110" fmla="*/ 476 w 861"/>
                <a:gd name="T111" fmla="*/ 147 h 1134"/>
                <a:gd name="T112" fmla="*/ 486 w 861"/>
                <a:gd name="T113" fmla="*/ 97 h 1134"/>
                <a:gd name="T114" fmla="*/ 562 w 861"/>
                <a:gd name="T115" fmla="*/ 46 h 1134"/>
                <a:gd name="T116" fmla="*/ 598 w 861"/>
                <a:gd name="T117" fmla="*/ 51 h 1134"/>
                <a:gd name="T118" fmla="*/ 603 w 861"/>
                <a:gd name="T119" fmla="*/ 51 h 1134"/>
                <a:gd name="T120" fmla="*/ 613 w 861"/>
                <a:gd name="T121" fmla="*/ 122 h 1134"/>
                <a:gd name="T122" fmla="*/ 663 w 861"/>
                <a:gd name="T123" fmla="*/ 26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1" h="1134">
                  <a:moveTo>
                    <a:pt x="101" y="1079"/>
                  </a:moveTo>
                  <a:lnTo>
                    <a:pt x="101" y="1079"/>
                  </a:lnTo>
                  <a:lnTo>
                    <a:pt x="101" y="1079"/>
                  </a:lnTo>
                  <a:lnTo>
                    <a:pt x="106" y="1079"/>
                  </a:lnTo>
                  <a:lnTo>
                    <a:pt x="106" y="1079"/>
                  </a:lnTo>
                  <a:lnTo>
                    <a:pt x="106" y="1079"/>
                  </a:lnTo>
                  <a:lnTo>
                    <a:pt x="101" y="1079"/>
                  </a:lnTo>
                  <a:lnTo>
                    <a:pt x="86" y="1084"/>
                  </a:lnTo>
                  <a:lnTo>
                    <a:pt x="86" y="1084"/>
                  </a:lnTo>
                  <a:lnTo>
                    <a:pt x="86" y="1079"/>
                  </a:lnTo>
                  <a:lnTo>
                    <a:pt x="86" y="1079"/>
                  </a:lnTo>
                  <a:lnTo>
                    <a:pt x="86" y="1074"/>
                  </a:lnTo>
                  <a:lnTo>
                    <a:pt x="91" y="1074"/>
                  </a:lnTo>
                  <a:lnTo>
                    <a:pt x="96" y="1074"/>
                  </a:lnTo>
                  <a:lnTo>
                    <a:pt x="101" y="1079"/>
                  </a:lnTo>
                  <a:moveTo>
                    <a:pt x="20" y="978"/>
                  </a:moveTo>
                  <a:lnTo>
                    <a:pt x="20" y="978"/>
                  </a:lnTo>
                  <a:lnTo>
                    <a:pt x="20" y="978"/>
                  </a:lnTo>
                  <a:lnTo>
                    <a:pt x="25" y="978"/>
                  </a:lnTo>
                  <a:lnTo>
                    <a:pt x="25" y="978"/>
                  </a:lnTo>
                  <a:lnTo>
                    <a:pt x="25" y="983"/>
                  </a:lnTo>
                  <a:lnTo>
                    <a:pt x="25" y="983"/>
                  </a:lnTo>
                  <a:lnTo>
                    <a:pt x="20" y="988"/>
                  </a:lnTo>
                  <a:lnTo>
                    <a:pt x="15" y="988"/>
                  </a:lnTo>
                  <a:lnTo>
                    <a:pt x="5" y="988"/>
                  </a:lnTo>
                  <a:lnTo>
                    <a:pt x="5" y="988"/>
                  </a:lnTo>
                  <a:lnTo>
                    <a:pt x="0" y="988"/>
                  </a:lnTo>
                  <a:lnTo>
                    <a:pt x="0" y="988"/>
                  </a:lnTo>
                  <a:lnTo>
                    <a:pt x="5" y="983"/>
                  </a:lnTo>
                  <a:lnTo>
                    <a:pt x="15" y="978"/>
                  </a:lnTo>
                  <a:lnTo>
                    <a:pt x="15" y="978"/>
                  </a:lnTo>
                  <a:lnTo>
                    <a:pt x="20" y="978"/>
                  </a:lnTo>
                  <a:lnTo>
                    <a:pt x="20" y="978"/>
                  </a:lnTo>
                  <a:moveTo>
                    <a:pt x="177" y="628"/>
                  </a:moveTo>
                  <a:lnTo>
                    <a:pt x="177" y="628"/>
                  </a:lnTo>
                  <a:lnTo>
                    <a:pt x="177" y="628"/>
                  </a:lnTo>
                  <a:lnTo>
                    <a:pt x="182" y="628"/>
                  </a:lnTo>
                  <a:lnTo>
                    <a:pt x="187" y="628"/>
                  </a:lnTo>
                  <a:lnTo>
                    <a:pt x="193" y="633"/>
                  </a:lnTo>
                  <a:lnTo>
                    <a:pt x="193" y="633"/>
                  </a:lnTo>
                  <a:lnTo>
                    <a:pt x="193" y="638"/>
                  </a:lnTo>
                  <a:lnTo>
                    <a:pt x="193" y="638"/>
                  </a:lnTo>
                  <a:lnTo>
                    <a:pt x="193" y="643"/>
                  </a:lnTo>
                  <a:lnTo>
                    <a:pt x="193" y="643"/>
                  </a:lnTo>
                  <a:lnTo>
                    <a:pt x="198" y="643"/>
                  </a:lnTo>
                  <a:lnTo>
                    <a:pt x="193" y="643"/>
                  </a:lnTo>
                  <a:lnTo>
                    <a:pt x="193" y="643"/>
                  </a:lnTo>
                  <a:lnTo>
                    <a:pt x="172" y="633"/>
                  </a:lnTo>
                  <a:lnTo>
                    <a:pt x="167" y="628"/>
                  </a:lnTo>
                  <a:lnTo>
                    <a:pt x="167" y="623"/>
                  </a:lnTo>
                  <a:lnTo>
                    <a:pt x="172" y="628"/>
                  </a:lnTo>
                  <a:lnTo>
                    <a:pt x="177" y="628"/>
                  </a:lnTo>
                  <a:moveTo>
                    <a:pt x="198" y="603"/>
                  </a:moveTo>
                  <a:lnTo>
                    <a:pt x="198" y="603"/>
                  </a:lnTo>
                  <a:lnTo>
                    <a:pt x="193" y="603"/>
                  </a:lnTo>
                  <a:lnTo>
                    <a:pt x="187" y="598"/>
                  </a:lnTo>
                  <a:lnTo>
                    <a:pt x="187" y="598"/>
                  </a:lnTo>
                  <a:lnTo>
                    <a:pt x="187" y="593"/>
                  </a:lnTo>
                  <a:lnTo>
                    <a:pt x="187" y="593"/>
                  </a:lnTo>
                  <a:lnTo>
                    <a:pt x="193" y="588"/>
                  </a:lnTo>
                  <a:lnTo>
                    <a:pt x="193" y="588"/>
                  </a:lnTo>
                  <a:lnTo>
                    <a:pt x="198" y="588"/>
                  </a:lnTo>
                  <a:lnTo>
                    <a:pt x="198" y="588"/>
                  </a:lnTo>
                  <a:lnTo>
                    <a:pt x="198" y="588"/>
                  </a:lnTo>
                  <a:lnTo>
                    <a:pt x="203" y="598"/>
                  </a:lnTo>
                  <a:lnTo>
                    <a:pt x="198" y="603"/>
                  </a:lnTo>
                  <a:moveTo>
                    <a:pt x="177" y="360"/>
                  </a:moveTo>
                  <a:lnTo>
                    <a:pt x="177" y="360"/>
                  </a:lnTo>
                  <a:lnTo>
                    <a:pt x="182" y="370"/>
                  </a:lnTo>
                  <a:lnTo>
                    <a:pt x="177" y="370"/>
                  </a:lnTo>
                  <a:lnTo>
                    <a:pt x="177" y="375"/>
                  </a:lnTo>
                  <a:lnTo>
                    <a:pt x="177" y="375"/>
                  </a:lnTo>
                  <a:lnTo>
                    <a:pt x="177" y="375"/>
                  </a:lnTo>
                  <a:lnTo>
                    <a:pt x="172" y="380"/>
                  </a:lnTo>
                  <a:lnTo>
                    <a:pt x="172" y="380"/>
                  </a:lnTo>
                  <a:lnTo>
                    <a:pt x="177" y="380"/>
                  </a:lnTo>
                  <a:lnTo>
                    <a:pt x="177" y="380"/>
                  </a:lnTo>
                  <a:lnTo>
                    <a:pt x="177" y="380"/>
                  </a:lnTo>
                  <a:lnTo>
                    <a:pt x="182" y="380"/>
                  </a:lnTo>
                  <a:lnTo>
                    <a:pt x="182" y="385"/>
                  </a:lnTo>
                  <a:lnTo>
                    <a:pt x="177" y="385"/>
                  </a:lnTo>
                  <a:lnTo>
                    <a:pt x="177" y="390"/>
                  </a:lnTo>
                  <a:lnTo>
                    <a:pt x="177" y="395"/>
                  </a:lnTo>
                  <a:lnTo>
                    <a:pt x="177" y="400"/>
                  </a:lnTo>
                  <a:lnTo>
                    <a:pt x="172" y="400"/>
                  </a:lnTo>
                  <a:lnTo>
                    <a:pt x="167" y="400"/>
                  </a:lnTo>
                  <a:lnTo>
                    <a:pt x="167" y="395"/>
                  </a:lnTo>
                  <a:lnTo>
                    <a:pt x="162" y="390"/>
                  </a:lnTo>
                  <a:lnTo>
                    <a:pt x="162" y="390"/>
                  </a:lnTo>
                  <a:lnTo>
                    <a:pt x="157" y="390"/>
                  </a:lnTo>
                  <a:lnTo>
                    <a:pt x="157" y="390"/>
                  </a:lnTo>
                  <a:lnTo>
                    <a:pt x="157" y="385"/>
                  </a:lnTo>
                  <a:lnTo>
                    <a:pt x="157" y="385"/>
                  </a:lnTo>
                  <a:lnTo>
                    <a:pt x="157" y="380"/>
                  </a:lnTo>
                  <a:lnTo>
                    <a:pt x="157" y="375"/>
                  </a:lnTo>
                  <a:lnTo>
                    <a:pt x="157" y="375"/>
                  </a:lnTo>
                  <a:lnTo>
                    <a:pt x="152" y="375"/>
                  </a:lnTo>
                  <a:lnTo>
                    <a:pt x="137" y="375"/>
                  </a:lnTo>
                  <a:lnTo>
                    <a:pt x="132" y="375"/>
                  </a:lnTo>
                  <a:lnTo>
                    <a:pt x="127" y="370"/>
                  </a:lnTo>
                  <a:lnTo>
                    <a:pt x="122" y="370"/>
                  </a:lnTo>
                  <a:lnTo>
                    <a:pt x="122" y="365"/>
                  </a:lnTo>
                  <a:lnTo>
                    <a:pt x="127" y="365"/>
                  </a:lnTo>
                  <a:lnTo>
                    <a:pt x="132" y="365"/>
                  </a:lnTo>
                  <a:lnTo>
                    <a:pt x="132" y="365"/>
                  </a:lnTo>
                  <a:lnTo>
                    <a:pt x="137" y="355"/>
                  </a:lnTo>
                  <a:lnTo>
                    <a:pt x="137" y="360"/>
                  </a:lnTo>
                  <a:lnTo>
                    <a:pt x="137" y="360"/>
                  </a:lnTo>
                  <a:lnTo>
                    <a:pt x="142" y="360"/>
                  </a:lnTo>
                  <a:lnTo>
                    <a:pt x="142" y="360"/>
                  </a:lnTo>
                  <a:lnTo>
                    <a:pt x="147" y="365"/>
                  </a:lnTo>
                  <a:lnTo>
                    <a:pt x="152" y="360"/>
                  </a:lnTo>
                  <a:lnTo>
                    <a:pt x="157" y="360"/>
                  </a:lnTo>
                  <a:lnTo>
                    <a:pt x="157" y="360"/>
                  </a:lnTo>
                  <a:lnTo>
                    <a:pt x="172" y="360"/>
                  </a:lnTo>
                  <a:lnTo>
                    <a:pt x="177" y="360"/>
                  </a:lnTo>
                  <a:moveTo>
                    <a:pt x="471" y="107"/>
                  </a:moveTo>
                  <a:lnTo>
                    <a:pt x="471" y="107"/>
                  </a:lnTo>
                  <a:lnTo>
                    <a:pt x="466" y="107"/>
                  </a:lnTo>
                  <a:lnTo>
                    <a:pt x="461" y="107"/>
                  </a:lnTo>
                  <a:lnTo>
                    <a:pt x="461" y="102"/>
                  </a:lnTo>
                  <a:lnTo>
                    <a:pt x="461" y="102"/>
                  </a:lnTo>
                  <a:lnTo>
                    <a:pt x="461" y="102"/>
                  </a:lnTo>
                  <a:lnTo>
                    <a:pt x="461" y="102"/>
                  </a:lnTo>
                  <a:lnTo>
                    <a:pt x="461" y="102"/>
                  </a:lnTo>
                  <a:lnTo>
                    <a:pt x="461" y="97"/>
                  </a:lnTo>
                  <a:lnTo>
                    <a:pt x="461" y="97"/>
                  </a:lnTo>
                  <a:lnTo>
                    <a:pt x="461" y="97"/>
                  </a:lnTo>
                  <a:lnTo>
                    <a:pt x="461" y="97"/>
                  </a:lnTo>
                  <a:lnTo>
                    <a:pt x="461" y="97"/>
                  </a:lnTo>
                  <a:lnTo>
                    <a:pt x="461" y="97"/>
                  </a:lnTo>
                  <a:lnTo>
                    <a:pt x="466" y="92"/>
                  </a:lnTo>
                  <a:lnTo>
                    <a:pt x="466" y="92"/>
                  </a:lnTo>
                  <a:lnTo>
                    <a:pt x="466" y="92"/>
                  </a:lnTo>
                  <a:lnTo>
                    <a:pt x="466" y="97"/>
                  </a:lnTo>
                  <a:lnTo>
                    <a:pt x="471" y="97"/>
                  </a:lnTo>
                  <a:lnTo>
                    <a:pt x="471" y="97"/>
                  </a:lnTo>
                  <a:lnTo>
                    <a:pt x="471" y="102"/>
                  </a:lnTo>
                  <a:lnTo>
                    <a:pt x="471" y="107"/>
                  </a:lnTo>
                  <a:moveTo>
                    <a:pt x="719" y="36"/>
                  </a:moveTo>
                  <a:lnTo>
                    <a:pt x="719" y="36"/>
                  </a:lnTo>
                  <a:lnTo>
                    <a:pt x="724" y="41"/>
                  </a:lnTo>
                  <a:lnTo>
                    <a:pt x="734" y="41"/>
                  </a:lnTo>
                  <a:lnTo>
                    <a:pt x="739" y="46"/>
                  </a:lnTo>
                  <a:lnTo>
                    <a:pt x="744" y="51"/>
                  </a:lnTo>
                  <a:lnTo>
                    <a:pt x="744" y="46"/>
                  </a:lnTo>
                  <a:lnTo>
                    <a:pt x="750" y="51"/>
                  </a:lnTo>
                  <a:lnTo>
                    <a:pt x="750" y="56"/>
                  </a:lnTo>
                  <a:lnTo>
                    <a:pt x="744" y="61"/>
                  </a:lnTo>
                  <a:lnTo>
                    <a:pt x="739" y="61"/>
                  </a:lnTo>
                  <a:lnTo>
                    <a:pt x="729" y="61"/>
                  </a:lnTo>
                  <a:lnTo>
                    <a:pt x="724" y="66"/>
                  </a:lnTo>
                  <a:lnTo>
                    <a:pt x="719" y="71"/>
                  </a:lnTo>
                  <a:lnTo>
                    <a:pt x="714" y="76"/>
                  </a:lnTo>
                  <a:lnTo>
                    <a:pt x="709" y="76"/>
                  </a:lnTo>
                  <a:lnTo>
                    <a:pt x="704" y="76"/>
                  </a:lnTo>
                  <a:lnTo>
                    <a:pt x="699" y="87"/>
                  </a:lnTo>
                  <a:lnTo>
                    <a:pt x="694" y="92"/>
                  </a:lnTo>
                  <a:lnTo>
                    <a:pt x="689" y="97"/>
                  </a:lnTo>
                  <a:lnTo>
                    <a:pt x="689" y="97"/>
                  </a:lnTo>
                  <a:lnTo>
                    <a:pt x="689" y="97"/>
                  </a:lnTo>
                  <a:lnTo>
                    <a:pt x="689" y="102"/>
                  </a:lnTo>
                  <a:lnTo>
                    <a:pt x="684" y="102"/>
                  </a:lnTo>
                  <a:lnTo>
                    <a:pt x="684" y="102"/>
                  </a:lnTo>
                  <a:lnTo>
                    <a:pt x="684" y="107"/>
                  </a:lnTo>
                  <a:lnTo>
                    <a:pt x="669" y="107"/>
                  </a:lnTo>
                  <a:lnTo>
                    <a:pt x="669" y="107"/>
                  </a:lnTo>
                  <a:lnTo>
                    <a:pt x="669" y="107"/>
                  </a:lnTo>
                  <a:lnTo>
                    <a:pt x="658" y="117"/>
                  </a:lnTo>
                  <a:lnTo>
                    <a:pt x="663" y="117"/>
                  </a:lnTo>
                  <a:lnTo>
                    <a:pt x="658" y="117"/>
                  </a:lnTo>
                  <a:lnTo>
                    <a:pt x="658" y="117"/>
                  </a:lnTo>
                  <a:lnTo>
                    <a:pt x="658" y="122"/>
                  </a:lnTo>
                  <a:lnTo>
                    <a:pt x="658" y="127"/>
                  </a:lnTo>
                  <a:lnTo>
                    <a:pt x="658" y="132"/>
                  </a:lnTo>
                  <a:lnTo>
                    <a:pt x="658" y="132"/>
                  </a:lnTo>
                  <a:lnTo>
                    <a:pt x="653" y="132"/>
                  </a:lnTo>
                  <a:lnTo>
                    <a:pt x="653" y="137"/>
                  </a:lnTo>
                  <a:lnTo>
                    <a:pt x="648" y="142"/>
                  </a:lnTo>
                  <a:lnTo>
                    <a:pt x="648" y="147"/>
                  </a:lnTo>
                  <a:lnTo>
                    <a:pt x="648" y="152"/>
                  </a:lnTo>
                  <a:lnTo>
                    <a:pt x="648" y="157"/>
                  </a:lnTo>
                  <a:lnTo>
                    <a:pt x="643" y="162"/>
                  </a:lnTo>
                  <a:lnTo>
                    <a:pt x="628" y="178"/>
                  </a:lnTo>
                  <a:lnTo>
                    <a:pt x="628" y="178"/>
                  </a:lnTo>
                  <a:lnTo>
                    <a:pt x="628" y="188"/>
                  </a:lnTo>
                  <a:lnTo>
                    <a:pt x="628" y="188"/>
                  </a:lnTo>
                  <a:lnTo>
                    <a:pt x="628" y="193"/>
                  </a:lnTo>
                  <a:lnTo>
                    <a:pt x="628" y="193"/>
                  </a:lnTo>
                  <a:lnTo>
                    <a:pt x="628" y="193"/>
                  </a:lnTo>
                  <a:lnTo>
                    <a:pt x="623" y="193"/>
                  </a:lnTo>
                  <a:lnTo>
                    <a:pt x="623" y="188"/>
                  </a:lnTo>
                  <a:lnTo>
                    <a:pt x="618" y="193"/>
                  </a:lnTo>
                  <a:lnTo>
                    <a:pt x="608" y="188"/>
                  </a:lnTo>
                  <a:lnTo>
                    <a:pt x="608" y="193"/>
                  </a:lnTo>
                  <a:lnTo>
                    <a:pt x="598" y="198"/>
                  </a:lnTo>
                  <a:lnTo>
                    <a:pt x="593" y="198"/>
                  </a:lnTo>
                  <a:lnTo>
                    <a:pt x="588" y="198"/>
                  </a:lnTo>
                  <a:lnTo>
                    <a:pt x="582" y="193"/>
                  </a:lnTo>
                  <a:lnTo>
                    <a:pt x="577" y="188"/>
                  </a:lnTo>
                  <a:lnTo>
                    <a:pt x="577" y="188"/>
                  </a:lnTo>
                  <a:lnTo>
                    <a:pt x="567" y="193"/>
                  </a:lnTo>
                  <a:lnTo>
                    <a:pt x="557" y="198"/>
                  </a:lnTo>
                  <a:lnTo>
                    <a:pt x="562" y="203"/>
                  </a:lnTo>
                  <a:lnTo>
                    <a:pt x="562" y="203"/>
                  </a:lnTo>
                  <a:lnTo>
                    <a:pt x="562" y="208"/>
                  </a:lnTo>
                  <a:lnTo>
                    <a:pt x="562" y="208"/>
                  </a:lnTo>
                  <a:lnTo>
                    <a:pt x="567" y="213"/>
                  </a:lnTo>
                  <a:lnTo>
                    <a:pt x="567" y="213"/>
                  </a:lnTo>
                  <a:lnTo>
                    <a:pt x="567" y="213"/>
                  </a:lnTo>
                  <a:lnTo>
                    <a:pt x="572" y="218"/>
                  </a:lnTo>
                  <a:lnTo>
                    <a:pt x="572" y="218"/>
                  </a:lnTo>
                  <a:lnTo>
                    <a:pt x="572" y="218"/>
                  </a:lnTo>
                  <a:lnTo>
                    <a:pt x="577" y="218"/>
                  </a:lnTo>
                  <a:lnTo>
                    <a:pt x="577" y="218"/>
                  </a:lnTo>
                  <a:lnTo>
                    <a:pt x="577" y="218"/>
                  </a:lnTo>
                  <a:lnTo>
                    <a:pt x="582" y="223"/>
                  </a:lnTo>
                  <a:lnTo>
                    <a:pt x="588" y="228"/>
                  </a:lnTo>
                  <a:lnTo>
                    <a:pt x="593" y="223"/>
                  </a:lnTo>
                  <a:lnTo>
                    <a:pt x="593" y="223"/>
                  </a:lnTo>
                  <a:lnTo>
                    <a:pt x="598" y="223"/>
                  </a:lnTo>
                  <a:lnTo>
                    <a:pt x="593" y="228"/>
                  </a:lnTo>
                  <a:lnTo>
                    <a:pt x="588" y="233"/>
                  </a:lnTo>
                  <a:lnTo>
                    <a:pt x="567" y="249"/>
                  </a:lnTo>
                  <a:lnTo>
                    <a:pt x="562" y="249"/>
                  </a:lnTo>
                  <a:lnTo>
                    <a:pt x="552" y="249"/>
                  </a:lnTo>
                  <a:lnTo>
                    <a:pt x="542" y="243"/>
                  </a:lnTo>
                  <a:lnTo>
                    <a:pt x="537" y="249"/>
                  </a:lnTo>
                  <a:lnTo>
                    <a:pt x="532" y="254"/>
                  </a:lnTo>
                  <a:lnTo>
                    <a:pt x="532" y="254"/>
                  </a:lnTo>
                  <a:lnTo>
                    <a:pt x="532" y="259"/>
                  </a:lnTo>
                  <a:lnTo>
                    <a:pt x="527" y="259"/>
                  </a:lnTo>
                  <a:lnTo>
                    <a:pt x="522" y="259"/>
                  </a:lnTo>
                  <a:lnTo>
                    <a:pt x="512" y="264"/>
                  </a:lnTo>
                  <a:lnTo>
                    <a:pt x="506" y="264"/>
                  </a:lnTo>
                  <a:lnTo>
                    <a:pt x="512" y="269"/>
                  </a:lnTo>
                  <a:lnTo>
                    <a:pt x="512" y="269"/>
                  </a:lnTo>
                  <a:lnTo>
                    <a:pt x="512" y="274"/>
                  </a:lnTo>
                  <a:lnTo>
                    <a:pt x="512" y="274"/>
                  </a:lnTo>
                  <a:lnTo>
                    <a:pt x="517" y="279"/>
                  </a:lnTo>
                  <a:lnTo>
                    <a:pt x="522" y="289"/>
                  </a:lnTo>
                  <a:lnTo>
                    <a:pt x="527" y="294"/>
                  </a:lnTo>
                  <a:lnTo>
                    <a:pt x="532" y="299"/>
                  </a:lnTo>
                  <a:lnTo>
                    <a:pt x="537" y="299"/>
                  </a:lnTo>
                  <a:lnTo>
                    <a:pt x="537" y="309"/>
                  </a:lnTo>
                  <a:lnTo>
                    <a:pt x="542" y="314"/>
                  </a:lnTo>
                  <a:lnTo>
                    <a:pt x="542" y="314"/>
                  </a:lnTo>
                  <a:lnTo>
                    <a:pt x="547" y="319"/>
                  </a:lnTo>
                  <a:lnTo>
                    <a:pt x="552" y="319"/>
                  </a:lnTo>
                  <a:lnTo>
                    <a:pt x="552" y="319"/>
                  </a:lnTo>
                  <a:lnTo>
                    <a:pt x="557" y="324"/>
                  </a:lnTo>
                  <a:lnTo>
                    <a:pt x="552" y="340"/>
                  </a:lnTo>
                  <a:lnTo>
                    <a:pt x="557" y="345"/>
                  </a:lnTo>
                  <a:lnTo>
                    <a:pt x="557" y="350"/>
                  </a:lnTo>
                  <a:lnTo>
                    <a:pt x="567" y="350"/>
                  </a:lnTo>
                  <a:lnTo>
                    <a:pt x="577" y="350"/>
                  </a:lnTo>
                  <a:lnTo>
                    <a:pt x="582" y="350"/>
                  </a:lnTo>
                  <a:lnTo>
                    <a:pt x="593" y="360"/>
                  </a:lnTo>
                  <a:lnTo>
                    <a:pt x="593" y="365"/>
                  </a:lnTo>
                  <a:lnTo>
                    <a:pt x="593" y="365"/>
                  </a:lnTo>
                  <a:lnTo>
                    <a:pt x="593" y="370"/>
                  </a:lnTo>
                  <a:lnTo>
                    <a:pt x="598" y="370"/>
                  </a:lnTo>
                  <a:lnTo>
                    <a:pt x="618" y="375"/>
                  </a:lnTo>
                  <a:lnTo>
                    <a:pt x="618" y="375"/>
                  </a:lnTo>
                  <a:lnTo>
                    <a:pt x="628" y="370"/>
                  </a:lnTo>
                  <a:lnTo>
                    <a:pt x="633" y="370"/>
                  </a:lnTo>
                  <a:lnTo>
                    <a:pt x="628" y="375"/>
                  </a:lnTo>
                  <a:lnTo>
                    <a:pt x="628" y="375"/>
                  </a:lnTo>
                  <a:lnTo>
                    <a:pt x="633" y="375"/>
                  </a:lnTo>
                  <a:lnTo>
                    <a:pt x="633" y="375"/>
                  </a:lnTo>
                  <a:lnTo>
                    <a:pt x="633" y="380"/>
                  </a:lnTo>
                  <a:lnTo>
                    <a:pt x="633" y="380"/>
                  </a:lnTo>
                  <a:lnTo>
                    <a:pt x="633" y="380"/>
                  </a:lnTo>
                  <a:lnTo>
                    <a:pt x="638" y="380"/>
                  </a:lnTo>
                  <a:lnTo>
                    <a:pt x="648" y="385"/>
                  </a:lnTo>
                  <a:lnTo>
                    <a:pt x="648" y="385"/>
                  </a:lnTo>
                  <a:lnTo>
                    <a:pt x="648" y="375"/>
                  </a:lnTo>
                  <a:lnTo>
                    <a:pt x="648" y="370"/>
                  </a:lnTo>
                  <a:lnTo>
                    <a:pt x="648" y="370"/>
                  </a:lnTo>
                  <a:lnTo>
                    <a:pt x="653" y="370"/>
                  </a:lnTo>
                  <a:lnTo>
                    <a:pt x="653" y="370"/>
                  </a:lnTo>
                  <a:lnTo>
                    <a:pt x="653" y="370"/>
                  </a:lnTo>
                  <a:lnTo>
                    <a:pt x="653" y="375"/>
                  </a:lnTo>
                  <a:lnTo>
                    <a:pt x="653" y="375"/>
                  </a:lnTo>
                  <a:lnTo>
                    <a:pt x="653" y="380"/>
                  </a:lnTo>
                  <a:lnTo>
                    <a:pt x="653" y="380"/>
                  </a:lnTo>
                  <a:lnTo>
                    <a:pt x="653" y="380"/>
                  </a:lnTo>
                  <a:lnTo>
                    <a:pt x="658" y="380"/>
                  </a:lnTo>
                  <a:lnTo>
                    <a:pt x="658" y="375"/>
                  </a:lnTo>
                  <a:lnTo>
                    <a:pt x="658" y="375"/>
                  </a:lnTo>
                  <a:lnTo>
                    <a:pt x="658" y="370"/>
                  </a:lnTo>
                  <a:lnTo>
                    <a:pt x="663" y="370"/>
                  </a:lnTo>
                  <a:lnTo>
                    <a:pt x="663" y="365"/>
                  </a:lnTo>
                  <a:lnTo>
                    <a:pt x="658" y="365"/>
                  </a:lnTo>
                  <a:lnTo>
                    <a:pt x="658" y="365"/>
                  </a:lnTo>
                  <a:lnTo>
                    <a:pt x="663" y="360"/>
                  </a:lnTo>
                  <a:lnTo>
                    <a:pt x="663" y="360"/>
                  </a:lnTo>
                  <a:lnTo>
                    <a:pt x="663" y="360"/>
                  </a:lnTo>
                  <a:lnTo>
                    <a:pt x="669" y="355"/>
                  </a:lnTo>
                  <a:lnTo>
                    <a:pt x="679" y="355"/>
                  </a:lnTo>
                  <a:lnTo>
                    <a:pt x="679" y="355"/>
                  </a:lnTo>
                  <a:lnTo>
                    <a:pt x="679" y="350"/>
                  </a:lnTo>
                  <a:lnTo>
                    <a:pt x="684" y="345"/>
                  </a:lnTo>
                  <a:lnTo>
                    <a:pt x="679" y="340"/>
                  </a:lnTo>
                  <a:lnTo>
                    <a:pt x="679" y="335"/>
                  </a:lnTo>
                  <a:lnTo>
                    <a:pt x="674" y="330"/>
                  </a:lnTo>
                  <a:lnTo>
                    <a:pt x="674" y="330"/>
                  </a:lnTo>
                  <a:lnTo>
                    <a:pt x="674" y="330"/>
                  </a:lnTo>
                  <a:lnTo>
                    <a:pt x="674" y="330"/>
                  </a:lnTo>
                  <a:lnTo>
                    <a:pt x="674" y="330"/>
                  </a:lnTo>
                  <a:lnTo>
                    <a:pt x="674" y="330"/>
                  </a:lnTo>
                  <a:lnTo>
                    <a:pt x="679" y="324"/>
                  </a:lnTo>
                  <a:lnTo>
                    <a:pt x="679" y="324"/>
                  </a:lnTo>
                  <a:lnTo>
                    <a:pt x="679" y="324"/>
                  </a:lnTo>
                  <a:lnTo>
                    <a:pt x="679" y="324"/>
                  </a:lnTo>
                  <a:lnTo>
                    <a:pt x="679" y="319"/>
                  </a:lnTo>
                  <a:lnTo>
                    <a:pt x="679" y="319"/>
                  </a:lnTo>
                  <a:lnTo>
                    <a:pt x="679" y="319"/>
                  </a:lnTo>
                  <a:lnTo>
                    <a:pt x="679" y="319"/>
                  </a:lnTo>
                  <a:lnTo>
                    <a:pt x="684" y="319"/>
                  </a:lnTo>
                  <a:lnTo>
                    <a:pt x="689" y="314"/>
                  </a:lnTo>
                  <a:lnTo>
                    <a:pt x="699" y="304"/>
                  </a:lnTo>
                  <a:lnTo>
                    <a:pt x="704" y="299"/>
                  </a:lnTo>
                  <a:lnTo>
                    <a:pt x="709" y="299"/>
                  </a:lnTo>
                  <a:lnTo>
                    <a:pt x="714" y="299"/>
                  </a:lnTo>
                  <a:lnTo>
                    <a:pt x="724" y="309"/>
                  </a:lnTo>
                  <a:lnTo>
                    <a:pt x="724" y="314"/>
                  </a:lnTo>
                  <a:lnTo>
                    <a:pt x="729" y="319"/>
                  </a:lnTo>
                  <a:lnTo>
                    <a:pt x="729" y="319"/>
                  </a:lnTo>
                  <a:lnTo>
                    <a:pt x="729" y="319"/>
                  </a:lnTo>
                  <a:lnTo>
                    <a:pt x="734" y="319"/>
                  </a:lnTo>
                  <a:lnTo>
                    <a:pt x="734" y="335"/>
                  </a:lnTo>
                  <a:lnTo>
                    <a:pt x="734" y="335"/>
                  </a:lnTo>
                  <a:lnTo>
                    <a:pt x="734" y="340"/>
                  </a:lnTo>
                  <a:lnTo>
                    <a:pt x="729" y="340"/>
                  </a:lnTo>
                  <a:lnTo>
                    <a:pt x="734" y="345"/>
                  </a:lnTo>
                  <a:lnTo>
                    <a:pt x="739" y="345"/>
                  </a:lnTo>
                  <a:lnTo>
                    <a:pt x="739" y="350"/>
                  </a:lnTo>
                  <a:lnTo>
                    <a:pt x="739" y="350"/>
                  </a:lnTo>
                  <a:lnTo>
                    <a:pt x="739" y="355"/>
                  </a:lnTo>
                  <a:lnTo>
                    <a:pt x="739" y="360"/>
                  </a:lnTo>
                  <a:lnTo>
                    <a:pt x="744" y="365"/>
                  </a:lnTo>
                  <a:lnTo>
                    <a:pt x="750" y="370"/>
                  </a:lnTo>
                  <a:lnTo>
                    <a:pt x="750" y="370"/>
                  </a:lnTo>
                  <a:lnTo>
                    <a:pt x="755" y="370"/>
                  </a:lnTo>
                  <a:lnTo>
                    <a:pt x="755" y="370"/>
                  </a:lnTo>
                  <a:lnTo>
                    <a:pt x="755" y="370"/>
                  </a:lnTo>
                  <a:lnTo>
                    <a:pt x="760" y="365"/>
                  </a:lnTo>
                  <a:lnTo>
                    <a:pt x="760" y="365"/>
                  </a:lnTo>
                  <a:lnTo>
                    <a:pt x="765" y="370"/>
                  </a:lnTo>
                  <a:lnTo>
                    <a:pt x="765" y="370"/>
                  </a:lnTo>
                  <a:lnTo>
                    <a:pt x="770" y="375"/>
                  </a:lnTo>
                  <a:lnTo>
                    <a:pt x="770" y="380"/>
                  </a:lnTo>
                  <a:lnTo>
                    <a:pt x="770" y="390"/>
                  </a:lnTo>
                  <a:lnTo>
                    <a:pt x="765" y="390"/>
                  </a:lnTo>
                  <a:lnTo>
                    <a:pt x="765" y="395"/>
                  </a:lnTo>
                  <a:lnTo>
                    <a:pt x="765" y="400"/>
                  </a:lnTo>
                  <a:lnTo>
                    <a:pt x="760" y="405"/>
                  </a:lnTo>
                  <a:lnTo>
                    <a:pt x="765" y="411"/>
                  </a:lnTo>
                  <a:lnTo>
                    <a:pt x="770" y="416"/>
                  </a:lnTo>
                  <a:lnTo>
                    <a:pt x="770" y="416"/>
                  </a:lnTo>
                  <a:lnTo>
                    <a:pt x="770" y="416"/>
                  </a:lnTo>
                  <a:lnTo>
                    <a:pt x="775" y="416"/>
                  </a:lnTo>
                  <a:lnTo>
                    <a:pt x="775" y="411"/>
                  </a:lnTo>
                  <a:lnTo>
                    <a:pt x="775" y="411"/>
                  </a:lnTo>
                  <a:lnTo>
                    <a:pt x="780" y="416"/>
                  </a:lnTo>
                  <a:lnTo>
                    <a:pt x="780" y="416"/>
                  </a:lnTo>
                  <a:lnTo>
                    <a:pt x="795" y="411"/>
                  </a:lnTo>
                  <a:lnTo>
                    <a:pt x="800" y="411"/>
                  </a:lnTo>
                  <a:lnTo>
                    <a:pt x="800" y="411"/>
                  </a:lnTo>
                  <a:lnTo>
                    <a:pt x="800" y="411"/>
                  </a:lnTo>
                  <a:lnTo>
                    <a:pt x="800" y="411"/>
                  </a:lnTo>
                  <a:lnTo>
                    <a:pt x="805" y="416"/>
                  </a:lnTo>
                  <a:lnTo>
                    <a:pt x="805" y="416"/>
                  </a:lnTo>
                  <a:lnTo>
                    <a:pt x="810" y="411"/>
                  </a:lnTo>
                  <a:lnTo>
                    <a:pt x="815" y="411"/>
                  </a:lnTo>
                  <a:lnTo>
                    <a:pt x="815" y="411"/>
                  </a:lnTo>
                  <a:lnTo>
                    <a:pt x="815" y="411"/>
                  </a:lnTo>
                  <a:lnTo>
                    <a:pt x="815" y="405"/>
                  </a:lnTo>
                  <a:lnTo>
                    <a:pt x="815" y="405"/>
                  </a:lnTo>
                  <a:lnTo>
                    <a:pt x="815" y="400"/>
                  </a:lnTo>
                  <a:lnTo>
                    <a:pt x="820" y="400"/>
                  </a:lnTo>
                  <a:lnTo>
                    <a:pt x="820" y="400"/>
                  </a:lnTo>
                  <a:lnTo>
                    <a:pt x="820" y="400"/>
                  </a:lnTo>
                  <a:lnTo>
                    <a:pt x="826" y="400"/>
                  </a:lnTo>
                  <a:lnTo>
                    <a:pt x="826" y="400"/>
                  </a:lnTo>
                  <a:lnTo>
                    <a:pt x="831" y="400"/>
                  </a:lnTo>
                  <a:lnTo>
                    <a:pt x="831" y="400"/>
                  </a:lnTo>
                  <a:lnTo>
                    <a:pt x="836" y="405"/>
                  </a:lnTo>
                  <a:lnTo>
                    <a:pt x="846" y="416"/>
                  </a:lnTo>
                  <a:lnTo>
                    <a:pt x="846" y="416"/>
                  </a:lnTo>
                  <a:lnTo>
                    <a:pt x="846" y="416"/>
                  </a:lnTo>
                  <a:lnTo>
                    <a:pt x="851" y="421"/>
                  </a:lnTo>
                  <a:lnTo>
                    <a:pt x="851" y="426"/>
                  </a:lnTo>
                  <a:lnTo>
                    <a:pt x="856" y="426"/>
                  </a:lnTo>
                  <a:lnTo>
                    <a:pt x="856" y="426"/>
                  </a:lnTo>
                  <a:lnTo>
                    <a:pt x="856" y="426"/>
                  </a:lnTo>
                  <a:lnTo>
                    <a:pt x="861" y="431"/>
                  </a:lnTo>
                  <a:lnTo>
                    <a:pt x="861" y="436"/>
                  </a:lnTo>
                  <a:lnTo>
                    <a:pt x="851" y="441"/>
                  </a:lnTo>
                  <a:lnTo>
                    <a:pt x="851" y="441"/>
                  </a:lnTo>
                  <a:lnTo>
                    <a:pt x="846" y="441"/>
                  </a:lnTo>
                  <a:lnTo>
                    <a:pt x="841" y="436"/>
                  </a:lnTo>
                  <a:lnTo>
                    <a:pt x="841" y="436"/>
                  </a:lnTo>
                  <a:lnTo>
                    <a:pt x="836" y="436"/>
                  </a:lnTo>
                  <a:lnTo>
                    <a:pt x="826" y="431"/>
                  </a:lnTo>
                  <a:lnTo>
                    <a:pt x="815" y="426"/>
                  </a:lnTo>
                  <a:lnTo>
                    <a:pt x="815" y="431"/>
                  </a:lnTo>
                  <a:lnTo>
                    <a:pt x="815" y="431"/>
                  </a:lnTo>
                  <a:lnTo>
                    <a:pt x="815" y="436"/>
                  </a:lnTo>
                  <a:lnTo>
                    <a:pt x="815" y="436"/>
                  </a:lnTo>
                  <a:lnTo>
                    <a:pt x="810" y="441"/>
                  </a:lnTo>
                  <a:lnTo>
                    <a:pt x="810" y="451"/>
                  </a:lnTo>
                  <a:lnTo>
                    <a:pt x="810" y="456"/>
                  </a:lnTo>
                  <a:lnTo>
                    <a:pt x="810" y="461"/>
                  </a:lnTo>
                  <a:lnTo>
                    <a:pt x="815" y="466"/>
                  </a:lnTo>
                  <a:lnTo>
                    <a:pt x="820" y="471"/>
                  </a:lnTo>
                  <a:lnTo>
                    <a:pt x="831" y="471"/>
                  </a:lnTo>
                  <a:lnTo>
                    <a:pt x="831" y="476"/>
                  </a:lnTo>
                  <a:lnTo>
                    <a:pt x="831" y="481"/>
                  </a:lnTo>
                  <a:lnTo>
                    <a:pt x="831" y="486"/>
                  </a:lnTo>
                  <a:lnTo>
                    <a:pt x="831" y="492"/>
                  </a:lnTo>
                  <a:lnTo>
                    <a:pt x="836" y="497"/>
                  </a:lnTo>
                  <a:lnTo>
                    <a:pt x="831" y="497"/>
                  </a:lnTo>
                  <a:lnTo>
                    <a:pt x="826" y="507"/>
                  </a:lnTo>
                  <a:lnTo>
                    <a:pt x="826" y="527"/>
                  </a:lnTo>
                  <a:lnTo>
                    <a:pt x="826" y="532"/>
                  </a:lnTo>
                  <a:lnTo>
                    <a:pt x="831" y="537"/>
                  </a:lnTo>
                  <a:lnTo>
                    <a:pt x="831" y="542"/>
                  </a:lnTo>
                  <a:lnTo>
                    <a:pt x="831" y="542"/>
                  </a:lnTo>
                  <a:lnTo>
                    <a:pt x="836" y="547"/>
                  </a:lnTo>
                  <a:lnTo>
                    <a:pt x="836" y="552"/>
                  </a:lnTo>
                  <a:lnTo>
                    <a:pt x="841" y="557"/>
                  </a:lnTo>
                  <a:lnTo>
                    <a:pt x="846" y="557"/>
                  </a:lnTo>
                  <a:lnTo>
                    <a:pt x="851" y="562"/>
                  </a:lnTo>
                  <a:lnTo>
                    <a:pt x="851" y="567"/>
                  </a:lnTo>
                  <a:lnTo>
                    <a:pt x="856" y="567"/>
                  </a:lnTo>
                  <a:lnTo>
                    <a:pt x="856" y="573"/>
                  </a:lnTo>
                  <a:lnTo>
                    <a:pt x="851" y="578"/>
                  </a:lnTo>
                  <a:lnTo>
                    <a:pt x="851" y="583"/>
                  </a:lnTo>
                  <a:lnTo>
                    <a:pt x="846" y="583"/>
                  </a:lnTo>
                  <a:lnTo>
                    <a:pt x="846" y="588"/>
                  </a:lnTo>
                  <a:lnTo>
                    <a:pt x="846" y="588"/>
                  </a:lnTo>
                  <a:lnTo>
                    <a:pt x="841" y="593"/>
                  </a:lnTo>
                  <a:lnTo>
                    <a:pt x="841" y="598"/>
                  </a:lnTo>
                  <a:lnTo>
                    <a:pt x="841" y="593"/>
                  </a:lnTo>
                  <a:lnTo>
                    <a:pt x="836" y="593"/>
                  </a:lnTo>
                  <a:lnTo>
                    <a:pt x="831" y="593"/>
                  </a:lnTo>
                  <a:lnTo>
                    <a:pt x="831" y="598"/>
                  </a:lnTo>
                  <a:lnTo>
                    <a:pt x="841" y="603"/>
                  </a:lnTo>
                  <a:lnTo>
                    <a:pt x="841" y="608"/>
                  </a:lnTo>
                  <a:lnTo>
                    <a:pt x="841" y="608"/>
                  </a:lnTo>
                  <a:lnTo>
                    <a:pt x="846" y="613"/>
                  </a:lnTo>
                  <a:lnTo>
                    <a:pt x="841" y="613"/>
                  </a:lnTo>
                  <a:lnTo>
                    <a:pt x="841" y="613"/>
                  </a:lnTo>
                  <a:lnTo>
                    <a:pt x="841" y="613"/>
                  </a:lnTo>
                  <a:lnTo>
                    <a:pt x="846" y="618"/>
                  </a:lnTo>
                  <a:lnTo>
                    <a:pt x="851" y="618"/>
                  </a:lnTo>
                  <a:lnTo>
                    <a:pt x="856" y="618"/>
                  </a:lnTo>
                  <a:lnTo>
                    <a:pt x="851" y="628"/>
                  </a:lnTo>
                  <a:lnTo>
                    <a:pt x="851" y="623"/>
                  </a:lnTo>
                  <a:lnTo>
                    <a:pt x="846" y="623"/>
                  </a:lnTo>
                  <a:lnTo>
                    <a:pt x="846" y="623"/>
                  </a:lnTo>
                  <a:lnTo>
                    <a:pt x="846" y="623"/>
                  </a:lnTo>
                  <a:lnTo>
                    <a:pt x="841" y="618"/>
                  </a:lnTo>
                  <a:lnTo>
                    <a:pt x="841" y="618"/>
                  </a:lnTo>
                  <a:lnTo>
                    <a:pt x="841" y="618"/>
                  </a:lnTo>
                  <a:lnTo>
                    <a:pt x="836" y="618"/>
                  </a:lnTo>
                  <a:lnTo>
                    <a:pt x="836" y="618"/>
                  </a:lnTo>
                  <a:lnTo>
                    <a:pt x="826" y="628"/>
                  </a:lnTo>
                  <a:lnTo>
                    <a:pt x="820" y="628"/>
                  </a:lnTo>
                  <a:lnTo>
                    <a:pt x="826" y="633"/>
                  </a:lnTo>
                  <a:lnTo>
                    <a:pt x="826" y="638"/>
                  </a:lnTo>
                  <a:lnTo>
                    <a:pt x="831" y="643"/>
                  </a:lnTo>
                  <a:lnTo>
                    <a:pt x="831" y="643"/>
                  </a:lnTo>
                  <a:lnTo>
                    <a:pt x="836" y="648"/>
                  </a:lnTo>
                  <a:lnTo>
                    <a:pt x="841" y="648"/>
                  </a:lnTo>
                  <a:lnTo>
                    <a:pt x="841" y="648"/>
                  </a:lnTo>
                  <a:lnTo>
                    <a:pt x="841" y="648"/>
                  </a:lnTo>
                  <a:lnTo>
                    <a:pt x="841" y="654"/>
                  </a:lnTo>
                  <a:lnTo>
                    <a:pt x="841" y="654"/>
                  </a:lnTo>
                  <a:lnTo>
                    <a:pt x="841" y="654"/>
                  </a:lnTo>
                  <a:lnTo>
                    <a:pt x="841" y="664"/>
                  </a:lnTo>
                  <a:lnTo>
                    <a:pt x="841" y="669"/>
                  </a:lnTo>
                  <a:lnTo>
                    <a:pt x="841" y="669"/>
                  </a:lnTo>
                  <a:lnTo>
                    <a:pt x="841" y="674"/>
                  </a:lnTo>
                  <a:lnTo>
                    <a:pt x="846" y="679"/>
                  </a:lnTo>
                  <a:lnTo>
                    <a:pt x="846" y="679"/>
                  </a:lnTo>
                  <a:lnTo>
                    <a:pt x="841" y="684"/>
                  </a:lnTo>
                  <a:lnTo>
                    <a:pt x="846" y="689"/>
                  </a:lnTo>
                  <a:lnTo>
                    <a:pt x="851" y="704"/>
                  </a:lnTo>
                  <a:lnTo>
                    <a:pt x="851" y="704"/>
                  </a:lnTo>
                  <a:lnTo>
                    <a:pt x="851" y="704"/>
                  </a:lnTo>
                  <a:lnTo>
                    <a:pt x="851" y="704"/>
                  </a:lnTo>
                  <a:lnTo>
                    <a:pt x="851" y="704"/>
                  </a:lnTo>
                  <a:lnTo>
                    <a:pt x="851" y="709"/>
                  </a:lnTo>
                  <a:lnTo>
                    <a:pt x="851" y="719"/>
                  </a:lnTo>
                  <a:lnTo>
                    <a:pt x="846" y="724"/>
                  </a:lnTo>
                  <a:lnTo>
                    <a:pt x="846" y="729"/>
                  </a:lnTo>
                  <a:lnTo>
                    <a:pt x="846" y="735"/>
                  </a:lnTo>
                  <a:lnTo>
                    <a:pt x="846" y="740"/>
                  </a:lnTo>
                  <a:lnTo>
                    <a:pt x="851" y="750"/>
                  </a:lnTo>
                  <a:lnTo>
                    <a:pt x="851" y="750"/>
                  </a:lnTo>
                  <a:lnTo>
                    <a:pt x="851" y="750"/>
                  </a:lnTo>
                  <a:lnTo>
                    <a:pt x="851" y="750"/>
                  </a:lnTo>
                  <a:lnTo>
                    <a:pt x="846" y="760"/>
                  </a:lnTo>
                  <a:lnTo>
                    <a:pt x="846" y="760"/>
                  </a:lnTo>
                  <a:lnTo>
                    <a:pt x="846" y="760"/>
                  </a:lnTo>
                  <a:lnTo>
                    <a:pt x="836" y="775"/>
                  </a:lnTo>
                  <a:lnTo>
                    <a:pt x="836" y="775"/>
                  </a:lnTo>
                  <a:lnTo>
                    <a:pt x="831" y="785"/>
                  </a:lnTo>
                  <a:lnTo>
                    <a:pt x="826" y="785"/>
                  </a:lnTo>
                  <a:lnTo>
                    <a:pt x="826" y="790"/>
                  </a:lnTo>
                  <a:lnTo>
                    <a:pt x="820" y="805"/>
                  </a:lnTo>
                  <a:lnTo>
                    <a:pt x="820" y="810"/>
                  </a:lnTo>
                  <a:lnTo>
                    <a:pt x="815" y="821"/>
                  </a:lnTo>
                  <a:lnTo>
                    <a:pt x="805" y="836"/>
                  </a:lnTo>
                  <a:lnTo>
                    <a:pt x="805" y="841"/>
                  </a:lnTo>
                  <a:lnTo>
                    <a:pt x="805" y="846"/>
                  </a:lnTo>
                  <a:lnTo>
                    <a:pt x="805" y="851"/>
                  </a:lnTo>
                  <a:lnTo>
                    <a:pt x="805" y="856"/>
                  </a:lnTo>
                  <a:lnTo>
                    <a:pt x="805" y="871"/>
                  </a:lnTo>
                  <a:lnTo>
                    <a:pt x="800" y="876"/>
                  </a:lnTo>
                  <a:lnTo>
                    <a:pt x="785" y="891"/>
                  </a:lnTo>
                  <a:lnTo>
                    <a:pt x="785" y="897"/>
                  </a:lnTo>
                  <a:lnTo>
                    <a:pt x="780" y="897"/>
                  </a:lnTo>
                  <a:lnTo>
                    <a:pt x="775" y="902"/>
                  </a:lnTo>
                  <a:lnTo>
                    <a:pt x="775" y="912"/>
                  </a:lnTo>
                  <a:lnTo>
                    <a:pt x="770" y="917"/>
                  </a:lnTo>
                  <a:lnTo>
                    <a:pt x="770" y="922"/>
                  </a:lnTo>
                  <a:lnTo>
                    <a:pt x="770" y="927"/>
                  </a:lnTo>
                  <a:lnTo>
                    <a:pt x="770" y="927"/>
                  </a:lnTo>
                  <a:lnTo>
                    <a:pt x="770" y="927"/>
                  </a:lnTo>
                  <a:lnTo>
                    <a:pt x="765" y="927"/>
                  </a:lnTo>
                  <a:lnTo>
                    <a:pt x="765" y="927"/>
                  </a:lnTo>
                  <a:lnTo>
                    <a:pt x="755" y="927"/>
                  </a:lnTo>
                  <a:lnTo>
                    <a:pt x="750" y="922"/>
                  </a:lnTo>
                  <a:lnTo>
                    <a:pt x="750" y="917"/>
                  </a:lnTo>
                  <a:lnTo>
                    <a:pt x="750" y="917"/>
                  </a:lnTo>
                  <a:lnTo>
                    <a:pt x="750" y="917"/>
                  </a:lnTo>
                  <a:lnTo>
                    <a:pt x="744" y="922"/>
                  </a:lnTo>
                  <a:lnTo>
                    <a:pt x="744" y="922"/>
                  </a:lnTo>
                  <a:lnTo>
                    <a:pt x="744" y="922"/>
                  </a:lnTo>
                  <a:lnTo>
                    <a:pt x="750" y="927"/>
                  </a:lnTo>
                  <a:lnTo>
                    <a:pt x="750" y="927"/>
                  </a:lnTo>
                  <a:lnTo>
                    <a:pt x="750" y="932"/>
                  </a:lnTo>
                  <a:lnTo>
                    <a:pt x="755" y="937"/>
                  </a:lnTo>
                  <a:lnTo>
                    <a:pt x="750" y="937"/>
                  </a:lnTo>
                  <a:lnTo>
                    <a:pt x="755" y="937"/>
                  </a:lnTo>
                  <a:lnTo>
                    <a:pt x="760" y="942"/>
                  </a:lnTo>
                  <a:lnTo>
                    <a:pt x="760" y="947"/>
                  </a:lnTo>
                  <a:lnTo>
                    <a:pt x="760" y="942"/>
                  </a:lnTo>
                  <a:lnTo>
                    <a:pt x="765" y="937"/>
                  </a:lnTo>
                  <a:lnTo>
                    <a:pt x="765" y="937"/>
                  </a:lnTo>
                  <a:lnTo>
                    <a:pt x="765" y="942"/>
                  </a:lnTo>
                  <a:lnTo>
                    <a:pt x="765" y="952"/>
                  </a:lnTo>
                  <a:lnTo>
                    <a:pt x="775" y="962"/>
                  </a:lnTo>
                  <a:lnTo>
                    <a:pt x="770" y="972"/>
                  </a:lnTo>
                  <a:lnTo>
                    <a:pt x="765" y="978"/>
                  </a:lnTo>
                  <a:lnTo>
                    <a:pt x="765" y="978"/>
                  </a:lnTo>
                  <a:lnTo>
                    <a:pt x="765" y="978"/>
                  </a:lnTo>
                  <a:lnTo>
                    <a:pt x="760" y="978"/>
                  </a:lnTo>
                  <a:lnTo>
                    <a:pt x="760" y="978"/>
                  </a:lnTo>
                  <a:lnTo>
                    <a:pt x="760" y="978"/>
                  </a:lnTo>
                  <a:lnTo>
                    <a:pt x="760" y="972"/>
                  </a:lnTo>
                  <a:lnTo>
                    <a:pt x="765" y="972"/>
                  </a:lnTo>
                  <a:lnTo>
                    <a:pt x="765" y="967"/>
                  </a:lnTo>
                  <a:lnTo>
                    <a:pt x="760" y="967"/>
                  </a:lnTo>
                  <a:lnTo>
                    <a:pt x="760" y="967"/>
                  </a:lnTo>
                  <a:lnTo>
                    <a:pt x="755" y="972"/>
                  </a:lnTo>
                  <a:lnTo>
                    <a:pt x="755" y="972"/>
                  </a:lnTo>
                  <a:lnTo>
                    <a:pt x="755" y="972"/>
                  </a:lnTo>
                  <a:lnTo>
                    <a:pt x="755" y="972"/>
                  </a:lnTo>
                  <a:lnTo>
                    <a:pt x="744" y="972"/>
                  </a:lnTo>
                  <a:lnTo>
                    <a:pt x="744" y="972"/>
                  </a:lnTo>
                  <a:lnTo>
                    <a:pt x="750" y="972"/>
                  </a:lnTo>
                  <a:lnTo>
                    <a:pt x="750" y="967"/>
                  </a:lnTo>
                  <a:lnTo>
                    <a:pt x="744" y="967"/>
                  </a:lnTo>
                  <a:lnTo>
                    <a:pt x="744" y="972"/>
                  </a:lnTo>
                  <a:lnTo>
                    <a:pt x="734" y="972"/>
                  </a:lnTo>
                  <a:lnTo>
                    <a:pt x="724" y="978"/>
                  </a:lnTo>
                  <a:lnTo>
                    <a:pt x="719" y="978"/>
                  </a:lnTo>
                  <a:lnTo>
                    <a:pt x="719" y="967"/>
                  </a:lnTo>
                  <a:lnTo>
                    <a:pt x="714" y="967"/>
                  </a:lnTo>
                  <a:lnTo>
                    <a:pt x="699" y="962"/>
                  </a:lnTo>
                  <a:lnTo>
                    <a:pt x="689" y="962"/>
                  </a:lnTo>
                  <a:lnTo>
                    <a:pt x="684" y="962"/>
                  </a:lnTo>
                  <a:lnTo>
                    <a:pt x="684" y="962"/>
                  </a:lnTo>
                  <a:lnTo>
                    <a:pt x="689" y="957"/>
                  </a:lnTo>
                  <a:lnTo>
                    <a:pt x="689" y="957"/>
                  </a:lnTo>
                  <a:lnTo>
                    <a:pt x="694" y="952"/>
                  </a:lnTo>
                  <a:lnTo>
                    <a:pt x="694" y="947"/>
                  </a:lnTo>
                  <a:lnTo>
                    <a:pt x="689" y="952"/>
                  </a:lnTo>
                  <a:lnTo>
                    <a:pt x="689" y="952"/>
                  </a:lnTo>
                  <a:lnTo>
                    <a:pt x="684" y="957"/>
                  </a:lnTo>
                  <a:lnTo>
                    <a:pt x="679" y="952"/>
                  </a:lnTo>
                  <a:lnTo>
                    <a:pt x="679" y="957"/>
                  </a:lnTo>
                  <a:lnTo>
                    <a:pt x="679" y="957"/>
                  </a:lnTo>
                  <a:lnTo>
                    <a:pt x="679" y="957"/>
                  </a:lnTo>
                  <a:lnTo>
                    <a:pt x="679" y="957"/>
                  </a:lnTo>
                  <a:lnTo>
                    <a:pt x="679" y="962"/>
                  </a:lnTo>
                  <a:lnTo>
                    <a:pt x="679" y="962"/>
                  </a:lnTo>
                  <a:lnTo>
                    <a:pt x="679" y="957"/>
                  </a:lnTo>
                  <a:lnTo>
                    <a:pt x="684" y="957"/>
                  </a:lnTo>
                  <a:lnTo>
                    <a:pt x="679" y="962"/>
                  </a:lnTo>
                  <a:lnTo>
                    <a:pt x="679" y="967"/>
                  </a:lnTo>
                  <a:lnTo>
                    <a:pt x="679" y="967"/>
                  </a:lnTo>
                  <a:lnTo>
                    <a:pt x="679" y="967"/>
                  </a:lnTo>
                  <a:lnTo>
                    <a:pt x="679" y="967"/>
                  </a:lnTo>
                  <a:lnTo>
                    <a:pt x="679" y="972"/>
                  </a:lnTo>
                  <a:lnTo>
                    <a:pt x="679" y="972"/>
                  </a:lnTo>
                  <a:lnTo>
                    <a:pt x="679" y="967"/>
                  </a:lnTo>
                  <a:lnTo>
                    <a:pt x="679" y="967"/>
                  </a:lnTo>
                  <a:lnTo>
                    <a:pt x="679" y="972"/>
                  </a:lnTo>
                  <a:lnTo>
                    <a:pt x="663" y="978"/>
                  </a:lnTo>
                  <a:lnTo>
                    <a:pt x="663" y="983"/>
                  </a:lnTo>
                  <a:lnTo>
                    <a:pt x="658" y="983"/>
                  </a:lnTo>
                  <a:lnTo>
                    <a:pt x="658" y="988"/>
                  </a:lnTo>
                  <a:lnTo>
                    <a:pt x="653" y="983"/>
                  </a:lnTo>
                  <a:lnTo>
                    <a:pt x="658" y="983"/>
                  </a:lnTo>
                  <a:lnTo>
                    <a:pt x="658" y="978"/>
                  </a:lnTo>
                  <a:lnTo>
                    <a:pt x="663" y="978"/>
                  </a:lnTo>
                  <a:lnTo>
                    <a:pt x="663" y="978"/>
                  </a:lnTo>
                  <a:lnTo>
                    <a:pt x="663" y="972"/>
                  </a:lnTo>
                  <a:lnTo>
                    <a:pt x="663" y="962"/>
                  </a:lnTo>
                  <a:lnTo>
                    <a:pt x="663" y="957"/>
                  </a:lnTo>
                  <a:lnTo>
                    <a:pt x="658" y="957"/>
                  </a:lnTo>
                  <a:lnTo>
                    <a:pt x="658" y="952"/>
                  </a:lnTo>
                  <a:lnTo>
                    <a:pt x="658" y="952"/>
                  </a:lnTo>
                  <a:lnTo>
                    <a:pt x="653" y="947"/>
                  </a:lnTo>
                  <a:lnTo>
                    <a:pt x="653" y="937"/>
                  </a:lnTo>
                  <a:lnTo>
                    <a:pt x="648" y="937"/>
                  </a:lnTo>
                  <a:lnTo>
                    <a:pt x="653" y="942"/>
                  </a:lnTo>
                  <a:lnTo>
                    <a:pt x="648" y="947"/>
                  </a:lnTo>
                  <a:lnTo>
                    <a:pt x="653" y="947"/>
                  </a:lnTo>
                  <a:lnTo>
                    <a:pt x="653" y="952"/>
                  </a:lnTo>
                  <a:lnTo>
                    <a:pt x="653" y="957"/>
                  </a:lnTo>
                  <a:lnTo>
                    <a:pt x="648" y="962"/>
                  </a:lnTo>
                  <a:lnTo>
                    <a:pt x="648" y="967"/>
                  </a:lnTo>
                  <a:lnTo>
                    <a:pt x="653" y="967"/>
                  </a:lnTo>
                  <a:lnTo>
                    <a:pt x="653" y="967"/>
                  </a:lnTo>
                  <a:lnTo>
                    <a:pt x="653" y="972"/>
                  </a:lnTo>
                  <a:lnTo>
                    <a:pt x="648" y="978"/>
                  </a:lnTo>
                  <a:lnTo>
                    <a:pt x="643" y="983"/>
                  </a:lnTo>
                  <a:lnTo>
                    <a:pt x="638" y="983"/>
                  </a:lnTo>
                  <a:lnTo>
                    <a:pt x="628" y="983"/>
                  </a:lnTo>
                  <a:lnTo>
                    <a:pt x="628" y="983"/>
                  </a:lnTo>
                  <a:lnTo>
                    <a:pt x="628" y="978"/>
                  </a:lnTo>
                  <a:lnTo>
                    <a:pt x="633" y="972"/>
                  </a:lnTo>
                  <a:lnTo>
                    <a:pt x="628" y="972"/>
                  </a:lnTo>
                  <a:lnTo>
                    <a:pt x="628" y="967"/>
                  </a:lnTo>
                  <a:lnTo>
                    <a:pt x="623" y="967"/>
                  </a:lnTo>
                  <a:lnTo>
                    <a:pt x="623" y="972"/>
                  </a:lnTo>
                  <a:lnTo>
                    <a:pt x="623" y="972"/>
                  </a:lnTo>
                  <a:lnTo>
                    <a:pt x="623" y="972"/>
                  </a:lnTo>
                  <a:lnTo>
                    <a:pt x="628" y="972"/>
                  </a:lnTo>
                  <a:lnTo>
                    <a:pt x="628" y="978"/>
                  </a:lnTo>
                  <a:lnTo>
                    <a:pt x="623" y="978"/>
                  </a:lnTo>
                  <a:lnTo>
                    <a:pt x="623" y="972"/>
                  </a:lnTo>
                  <a:lnTo>
                    <a:pt x="623" y="972"/>
                  </a:lnTo>
                  <a:lnTo>
                    <a:pt x="618" y="972"/>
                  </a:lnTo>
                  <a:lnTo>
                    <a:pt x="618" y="978"/>
                  </a:lnTo>
                  <a:lnTo>
                    <a:pt x="618" y="978"/>
                  </a:lnTo>
                  <a:lnTo>
                    <a:pt x="613" y="978"/>
                  </a:lnTo>
                  <a:lnTo>
                    <a:pt x="613" y="983"/>
                  </a:lnTo>
                  <a:lnTo>
                    <a:pt x="608" y="978"/>
                  </a:lnTo>
                  <a:lnTo>
                    <a:pt x="603" y="978"/>
                  </a:lnTo>
                  <a:lnTo>
                    <a:pt x="562" y="978"/>
                  </a:lnTo>
                  <a:lnTo>
                    <a:pt x="552" y="983"/>
                  </a:lnTo>
                  <a:lnTo>
                    <a:pt x="542" y="983"/>
                  </a:lnTo>
                  <a:lnTo>
                    <a:pt x="542" y="988"/>
                  </a:lnTo>
                  <a:lnTo>
                    <a:pt x="542" y="988"/>
                  </a:lnTo>
                  <a:lnTo>
                    <a:pt x="542" y="988"/>
                  </a:lnTo>
                  <a:lnTo>
                    <a:pt x="537" y="988"/>
                  </a:lnTo>
                  <a:lnTo>
                    <a:pt x="537" y="988"/>
                  </a:lnTo>
                  <a:lnTo>
                    <a:pt x="537" y="983"/>
                  </a:lnTo>
                  <a:lnTo>
                    <a:pt x="537" y="983"/>
                  </a:lnTo>
                  <a:lnTo>
                    <a:pt x="537" y="983"/>
                  </a:lnTo>
                  <a:lnTo>
                    <a:pt x="532" y="983"/>
                  </a:lnTo>
                  <a:lnTo>
                    <a:pt x="527" y="983"/>
                  </a:lnTo>
                  <a:lnTo>
                    <a:pt x="527" y="988"/>
                  </a:lnTo>
                  <a:lnTo>
                    <a:pt x="527" y="993"/>
                  </a:lnTo>
                  <a:lnTo>
                    <a:pt x="527" y="993"/>
                  </a:lnTo>
                  <a:lnTo>
                    <a:pt x="532" y="993"/>
                  </a:lnTo>
                  <a:lnTo>
                    <a:pt x="537" y="993"/>
                  </a:lnTo>
                  <a:lnTo>
                    <a:pt x="542" y="998"/>
                  </a:lnTo>
                  <a:lnTo>
                    <a:pt x="542" y="998"/>
                  </a:lnTo>
                  <a:lnTo>
                    <a:pt x="542" y="998"/>
                  </a:lnTo>
                  <a:lnTo>
                    <a:pt x="542" y="1003"/>
                  </a:lnTo>
                  <a:lnTo>
                    <a:pt x="532" y="1003"/>
                  </a:lnTo>
                  <a:lnTo>
                    <a:pt x="532" y="1013"/>
                  </a:lnTo>
                  <a:lnTo>
                    <a:pt x="532" y="1018"/>
                  </a:lnTo>
                  <a:lnTo>
                    <a:pt x="532" y="1018"/>
                  </a:lnTo>
                  <a:lnTo>
                    <a:pt x="527" y="1018"/>
                  </a:lnTo>
                  <a:lnTo>
                    <a:pt x="527" y="1018"/>
                  </a:lnTo>
                  <a:lnTo>
                    <a:pt x="522" y="1018"/>
                  </a:lnTo>
                  <a:lnTo>
                    <a:pt x="512" y="1018"/>
                  </a:lnTo>
                  <a:lnTo>
                    <a:pt x="506" y="1018"/>
                  </a:lnTo>
                  <a:lnTo>
                    <a:pt x="506" y="1023"/>
                  </a:lnTo>
                  <a:lnTo>
                    <a:pt x="506" y="1028"/>
                  </a:lnTo>
                  <a:lnTo>
                    <a:pt x="506" y="1028"/>
                  </a:lnTo>
                  <a:lnTo>
                    <a:pt x="486" y="1023"/>
                  </a:lnTo>
                  <a:lnTo>
                    <a:pt x="486" y="1023"/>
                  </a:lnTo>
                  <a:lnTo>
                    <a:pt x="486" y="1018"/>
                  </a:lnTo>
                  <a:lnTo>
                    <a:pt x="486" y="1018"/>
                  </a:lnTo>
                  <a:lnTo>
                    <a:pt x="481" y="1013"/>
                  </a:lnTo>
                  <a:lnTo>
                    <a:pt x="481" y="1018"/>
                  </a:lnTo>
                  <a:lnTo>
                    <a:pt x="481" y="1023"/>
                  </a:lnTo>
                  <a:lnTo>
                    <a:pt x="481" y="1028"/>
                  </a:lnTo>
                  <a:lnTo>
                    <a:pt x="476" y="1028"/>
                  </a:lnTo>
                  <a:lnTo>
                    <a:pt x="476" y="1033"/>
                  </a:lnTo>
                  <a:lnTo>
                    <a:pt x="471" y="1033"/>
                  </a:lnTo>
                  <a:lnTo>
                    <a:pt x="466" y="1033"/>
                  </a:lnTo>
                  <a:lnTo>
                    <a:pt x="471" y="1038"/>
                  </a:lnTo>
                  <a:lnTo>
                    <a:pt x="476" y="1038"/>
                  </a:lnTo>
                  <a:lnTo>
                    <a:pt x="471" y="1043"/>
                  </a:lnTo>
                  <a:lnTo>
                    <a:pt x="466" y="1043"/>
                  </a:lnTo>
                  <a:lnTo>
                    <a:pt x="461" y="1043"/>
                  </a:lnTo>
                  <a:lnTo>
                    <a:pt x="451" y="1048"/>
                  </a:lnTo>
                  <a:lnTo>
                    <a:pt x="446" y="1053"/>
                  </a:lnTo>
                  <a:lnTo>
                    <a:pt x="451" y="1059"/>
                  </a:lnTo>
                  <a:lnTo>
                    <a:pt x="446" y="1059"/>
                  </a:lnTo>
                  <a:lnTo>
                    <a:pt x="431" y="1059"/>
                  </a:lnTo>
                  <a:lnTo>
                    <a:pt x="425" y="1064"/>
                  </a:lnTo>
                  <a:lnTo>
                    <a:pt x="410" y="1064"/>
                  </a:lnTo>
                  <a:lnTo>
                    <a:pt x="405" y="1059"/>
                  </a:lnTo>
                  <a:lnTo>
                    <a:pt x="405" y="1059"/>
                  </a:lnTo>
                  <a:lnTo>
                    <a:pt x="405" y="1059"/>
                  </a:lnTo>
                  <a:lnTo>
                    <a:pt x="400" y="1059"/>
                  </a:lnTo>
                  <a:lnTo>
                    <a:pt x="405" y="1059"/>
                  </a:lnTo>
                  <a:lnTo>
                    <a:pt x="405" y="1053"/>
                  </a:lnTo>
                  <a:lnTo>
                    <a:pt x="405" y="1053"/>
                  </a:lnTo>
                  <a:lnTo>
                    <a:pt x="410" y="1053"/>
                  </a:lnTo>
                  <a:lnTo>
                    <a:pt x="405" y="1053"/>
                  </a:lnTo>
                  <a:lnTo>
                    <a:pt x="405" y="1048"/>
                  </a:lnTo>
                  <a:lnTo>
                    <a:pt x="410" y="1048"/>
                  </a:lnTo>
                  <a:lnTo>
                    <a:pt x="410" y="1048"/>
                  </a:lnTo>
                  <a:lnTo>
                    <a:pt x="415" y="1048"/>
                  </a:lnTo>
                  <a:lnTo>
                    <a:pt x="420" y="1043"/>
                  </a:lnTo>
                  <a:lnTo>
                    <a:pt x="415" y="1043"/>
                  </a:lnTo>
                  <a:lnTo>
                    <a:pt x="415" y="1043"/>
                  </a:lnTo>
                  <a:lnTo>
                    <a:pt x="415" y="1043"/>
                  </a:lnTo>
                  <a:lnTo>
                    <a:pt x="415" y="1043"/>
                  </a:lnTo>
                  <a:lnTo>
                    <a:pt x="415" y="1038"/>
                  </a:lnTo>
                  <a:lnTo>
                    <a:pt x="415" y="1038"/>
                  </a:lnTo>
                  <a:lnTo>
                    <a:pt x="415" y="1038"/>
                  </a:lnTo>
                  <a:lnTo>
                    <a:pt x="415" y="1033"/>
                  </a:lnTo>
                  <a:lnTo>
                    <a:pt x="415" y="1033"/>
                  </a:lnTo>
                  <a:lnTo>
                    <a:pt x="415" y="1033"/>
                  </a:lnTo>
                  <a:lnTo>
                    <a:pt x="410" y="1038"/>
                  </a:lnTo>
                  <a:lnTo>
                    <a:pt x="410" y="1033"/>
                  </a:lnTo>
                  <a:lnTo>
                    <a:pt x="405" y="1033"/>
                  </a:lnTo>
                  <a:lnTo>
                    <a:pt x="400" y="1033"/>
                  </a:lnTo>
                  <a:lnTo>
                    <a:pt x="400" y="1033"/>
                  </a:lnTo>
                  <a:lnTo>
                    <a:pt x="395" y="1028"/>
                  </a:lnTo>
                  <a:lnTo>
                    <a:pt x="395" y="1028"/>
                  </a:lnTo>
                  <a:lnTo>
                    <a:pt x="390" y="1033"/>
                  </a:lnTo>
                  <a:lnTo>
                    <a:pt x="385" y="1033"/>
                  </a:lnTo>
                  <a:lnTo>
                    <a:pt x="380" y="1028"/>
                  </a:lnTo>
                  <a:lnTo>
                    <a:pt x="375" y="1028"/>
                  </a:lnTo>
                  <a:lnTo>
                    <a:pt x="370" y="1033"/>
                  </a:lnTo>
                  <a:lnTo>
                    <a:pt x="380" y="1033"/>
                  </a:lnTo>
                  <a:lnTo>
                    <a:pt x="385" y="1038"/>
                  </a:lnTo>
                  <a:lnTo>
                    <a:pt x="390" y="1043"/>
                  </a:lnTo>
                  <a:lnTo>
                    <a:pt x="385" y="1048"/>
                  </a:lnTo>
                  <a:lnTo>
                    <a:pt x="390" y="1048"/>
                  </a:lnTo>
                  <a:lnTo>
                    <a:pt x="395" y="1053"/>
                  </a:lnTo>
                  <a:lnTo>
                    <a:pt x="395" y="1053"/>
                  </a:lnTo>
                  <a:lnTo>
                    <a:pt x="395" y="1053"/>
                  </a:lnTo>
                  <a:lnTo>
                    <a:pt x="390" y="1053"/>
                  </a:lnTo>
                  <a:lnTo>
                    <a:pt x="395" y="1059"/>
                  </a:lnTo>
                  <a:lnTo>
                    <a:pt x="395" y="1059"/>
                  </a:lnTo>
                  <a:lnTo>
                    <a:pt x="390" y="1059"/>
                  </a:lnTo>
                  <a:lnTo>
                    <a:pt x="390" y="1059"/>
                  </a:lnTo>
                  <a:lnTo>
                    <a:pt x="390" y="1059"/>
                  </a:lnTo>
                  <a:lnTo>
                    <a:pt x="395" y="1059"/>
                  </a:lnTo>
                  <a:lnTo>
                    <a:pt x="390" y="1064"/>
                  </a:lnTo>
                  <a:lnTo>
                    <a:pt x="390" y="1064"/>
                  </a:lnTo>
                  <a:lnTo>
                    <a:pt x="390" y="1069"/>
                  </a:lnTo>
                  <a:lnTo>
                    <a:pt x="390" y="1069"/>
                  </a:lnTo>
                  <a:lnTo>
                    <a:pt x="390" y="1069"/>
                  </a:lnTo>
                  <a:lnTo>
                    <a:pt x="390" y="1074"/>
                  </a:lnTo>
                  <a:lnTo>
                    <a:pt x="385" y="1079"/>
                  </a:lnTo>
                  <a:lnTo>
                    <a:pt x="380" y="1084"/>
                  </a:lnTo>
                  <a:lnTo>
                    <a:pt x="375" y="1084"/>
                  </a:lnTo>
                  <a:lnTo>
                    <a:pt x="370" y="1084"/>
                  </a:lnTo>
                  <a:lnTo>
                    <a:pt x="365" y="1089"/>
                  </a:lnTo>
                  <a:lnTo>
                    <a:pt x="365" y="1089"/>
                  </a:lnTo>
                  <a:lnTo>
                    <a:pt x="365" y="1089"/>
                  </a:lnTo>
                  <a:lnTo>
                    <a:pt x="360" y="1084"/>
                  </a:lnTo>
                  <a:lnTo>
                    <a:pt x="360" y="1084"/>
                  </a:lnTo>
                  <a:lnTo>
                    <a:pt x="355" y="1084"/>
                  </a:lnTo>
                  <a:lnTo>
                    <a:pt x="360" y="1084"/>
                  </a:lnTo>
                  <a:lnTo>
                    <a:pt x="360" y="1089"/>
                  </a:lnTo>
                  <a:lnTo>
                    <a:pt x="360" y="1094"/>
                  </a:lnTo>
                  <a:lnTo>
                    <a:pt x="355" y="1094"/>
                  </a:lnTo>
                  <a:lnTo>
                    <a:pt x="355" y="1089"/>
                  </a:lnTo>
                  <a:lnTo>
                    <a:pt x="349" y="1084"/>
                  </a:lnTo>
                  <a:lnTo>
                    <a:pt x="339" y="1084"/>
                  </a:lnTo>
                  <a:lnTo>
                    <a:pt x="339" y="1084"/>
                  </a:lnTo>
                  <a:lnTo>
                    <a:pt x="344" y="1089"/>
                  </a:lnTo>
                  <a:lnTo>
                    <a:pt x="344" y="1089"/>
                  </a:lnTo>
                  <a:lnTo>
                    <a:pt x="349" y="1089"/>
                  </a:lnTo>
                  <a:lnTo>
                    <a:pt x="349" y="1089"/>
                  </a:lnTo>
                  <a:lnTo>
                    <a:pt x="349" y="1089"/>
                  </a:lnTo>
                  <a:lnTo>
                    <a:pt x="355" y="1089"/>
                  </a:lnTo>
                  <a:lnTo>
                    <a:pt x="349" y="1089"/>
                  </a:lnTo>
                  <a:lnTo>
                    <a:pt x="349" y="1094"/>
                  </a:lnTo>
                  <a:lnTo>
                    <a:pt x="349" y="1094"/>
                  </a:lnTo>
                  <a:lnTo>
                    <a:pt x="349" y="1094"/>
                  </a:lnTo>
                  <a:lnTo>
                    <a:pt x="344" y="1099"/>
                  </a:lnTo>
                  <a:lnTo>
                    <a:pt x="344" y="1099"/>
                  </a:lnTo>
                  <a:lnTo>
                    <a:pt x="344" y="1104"/>
                  </a:lnTo>
                  <a:lnTo>
                    <a:pt x="344" y="1109"/>
                  </a:lnTo>
                  <a:lnTo>
                    <a:pt x="344" y="1114"/>
                  </a:lnTo>
                  <a:lnTo>
                    <a:pt x="339" y="1109"/>
                  </a:lnTo>
                  <a:lnTo>
                    <a:pt x="339" y="1104"/>
                  </a:lnTo>
                  <a:lnTo>
                    <a:pt x="334" y="1104"/>
                  </a:lnTo>
                  <a:lnTo>
                    <a:pt x="334" y="1099"/>
                  </a:lnTo>
                  <a:lnTo>
                    <a:pt x="324" y="1104"/>
                  </a:lnTo>
                  <a:lnTo>
                    <a:pt x="304" y="1099"/>
                  </a:lnTo>
                  <a:lnTo>
                    <a:pt x="304" y="1099"/>
                  </a:lnTo>
                  <a:lnTo>
                    <a:pt x="309" y="1104"/>
                  </a:lnTo>
                  <a:lnTo>
                    <a:pt x="314" y="1104"/>
                  </a:lnTo>
                  <a:lnTo>
                    <a:pt x="314" y="1104"/>
                  </a:lnTo>
                  <a:lnTo>
                    <a:pt x="314" y="1104"/>
                  </a:lnTo>
                  <a:lnTo>
                    <a:pt x="309" y="1109"/>
                  </a:lnTo>
                  <a:lnTo>
                    <a:pt x="314" y="1109"/>
                  </a:lnTo>
                  <a:lnTo>
                    <a:pt x="314" y="1109"/>
                  </a:lnTo>
                  <a:lnTo>
                    <a:pt x="309" y="1114"/>
                  </a:lnTo>
                  <a:lnTo>
                    <a:pt x="309" y="1114"/>
                  </a:lnTo>
                  <a:lnTo>
                    <a:pt x="309" y="1119"/>
                  </a:lnTo>
                  <a:lnTo>
                    <a:pt x="304" y="1119"/>
                  </a:lnTo>
                  <a:lnTo>
                    <a:pt x="304" y="1119"/>
                  </a:lnTo>
                  <a:lnTo>
                    <a:pt x="299" y="1119"/>
                  </a:lnTo>
                  <a:lnTo>
                    <a:pt x="299" y="1114"/>
                  </a:lnTo>
                  <a:lnTo>
                    <a:pt x="299" y="1114"/>
                  </a:lnTo>
                  <a:lnTo>
                    <a:pt x="294" y="1114"/>
                  </a:lnTo>
                  <a:lnTo>
                    <a:pt x="289" y="1114"/>
                  </a:lnTo>
                  <a:lnTo>
                    <a:pt x="289" y="1114"/>
                  </a:lnTo>
                  <a:lnTo>
                    <a:pt x="289" y="1109"/>
                  </a:lnTo>
                  <a:lnTo>
                    <a:pt x="284" y="1114"/>
                  </a:lnTo>
                  <a:lnTo>
                    <a:pt x="284" y="1109"/>
                  </a:lnTo>
                  <a:lnTo>
                    <a:pt x="279" y="1114"/>
                  </a:lnTo>
                  <a:lnTo>
                    <a:pt x="279" y="1119"/>
                  </a:lnTo>
                  <a:lnTo>
                    <a:pt x="274" y="1124"/>
                  </a:lnTo>
                  <a:lnTo>
                    <a:pt x="268" y="1124"/>
                  </a:lnTo>
                  <a:lnTo>
                    <a:pt x="268" y="1124"/>
                  </a:lnTo>
                  <a:lnTo>
                    <a:pt x="263" y="1129"/>
                  </a:lnTo>
                  <a:lnTo>
                    <a:pt x="263" y="1124"/>
                  </a:lnTo>
                  <a:lnTo>
                    <a:pt x="263" y="1124"/>
                  </a:lnTo>
                  <a:lnTo>
                    <a:pt x="263" y="1124"/>
                  </a:lnTo>
                  <a:lnTo>
                    <a:pt x="258" y="1124"/>
                  </a:lnTo>
                  <a:lnTo>
                    <a:pt x="258" y="1119"/>
                  </a:lnTo>
                  <a:lnTo>
                    <a:pt x="253" y="1119"/>
                  </a:lnTo>
                  <a:lnTo>
                    <a:pt x="253" y="1119"/>
                  </a:lnTo>
                  <a:lnTo>
                    <a:pt x="248" y="1119"/>
                  </a:lnTo>
                  <a:lnTo>
                    <a:pt x="238" y="1119"/>
                  </a:lnTo>
                  <a:lnTo>
                    <a:pt x="238" y="1119"/>
                  </a:lnTo>
                  <a:lnTo>
                    <a:pt x="233" y="1114"/>
                  </a:lnTo>
                  <a:lnTo>
                    <a:pt x="233" y="1114"/>
                  </a:lnTo>
                  <a:lnTo>
                    <a:pt x="233" y="1119"/>
                  </a:lnTo>
                  <a:lnTo>
                    <a:pt x="233" y="1119"/>
                  </a:lnTo>
                  <a:lnTo>
                    <a:pt x="233" y="1119"/>
                  </a:lnTo>
                  <a:lnTo>
                    <a:pt x="233" y="1124"/>
                  </a:lnTo>
                  <a:lnTo>
                    <a:pt x="228" y="1124"/>
                  </a:lnTo>
                  <a:lnTo>
                    <a:pt x="223" y="1124"/>
                  </a:lnTo>
                  <a:lnTo>
                    <a:pt x="223" y="1124"/>
                  </a:lnTo>
                  <a:lnTo>
                    <a:pt x="218" y="1124"/>
                  </a:lnTo>
                  <a:lnTo>
                    <a:pt x="218" y="1124"/>
                  </a:lnTo>
                  <a:lnTo>
                    <a:pt x="218" y="1129"/>
                  </a:lnTo>
                  <a:lnTo>
                    <a:pt x="218" y="1129"/>
                  </a:lnTo>
                  <a:lnTo>
                    <a:pt x="213" y="1129"/>
                  </a:lnTo>
                  <a:lnTo>
                    <a:pt x="213" y="1129"/>
                  </a:lnTo>
                  <a:lnTo>
                    <a:pt x="213" y="1134"/>
                  </a:lnTo>
                  <a:lnTo>
                    <a:pt x="208" y="1134"/>
                  </a:lnTo>
                  <a:lnTo>
                    <a:pt x="208" y="1134"/>
                  </a:lnTo>
                  <a:lnTo>
                    <a:pt x="203" y="1134"/>
                  </a:lnTo>
                  <a:lnTo>
                    <a:pt x="203" y="1134"/>
                  </a:lnTo>
                  <a:lnTo>
                    <a:pt x="203" y="1134"/>
                  </a:lnTo>
                  <a:lnTo>
                    <a:pt x="203" y="1134"/>
                  </a:lnTo>
                  <a:lnTo>
                    <a:pt x="203" y="1129"/>
                  </a:lnTo>
                  <a:lnTo>
                    <a:pt x="203" y="1129"/>
                  </a:lnTo>
                  <a:lnTo>
                    <a:pt x="203" y="1129"/>
                  </a:lnTo>
                  <a:lnTo>
                    <a:pt x="193" y="1129"/>
                  </a:lnTo>
                  <a:lnTo>
                    <a:pt x="193" y="1134"/>
                  </a:lnTo>
                  <a:lnTo>
                    <a:pt x="193" y="1134"/>
                  </a:lnTo>
                  <a:lnTo>
                    <a:pt x="193" y="1134"/>
                  </a:lnTo>
                  <a:lnTo>
                    <a:pt x="187" y="1134"/>
                  </a:lnTo>
                  <a:lnTo>
                    <a:pt x="187" y="1134"/>
                  </a:lnTo>
                  <a:lnTo>
                    <a:pt x="182" y="1134"/>
                  </a:lnTo>
                  <a:lnTo>
                    <a:pt x="177" y="1134"/>
                  </a:lnTo>
                  <a:lnTo>
                    <a:pt x="182" y="1134"/>
                  </a:lnTo>
                  <a:lnTo>
                    <a:pt x="182" y="1134"/>
                  </a:lnTo>
                  <a:lnTo>
                    <a:pt x="182" y="1129"/>
                  </a:lnTo>
                  <a:lnTo>
                    <a:pt x="187" y="1129"/>
                  </a:lnTo>
                  <a:lnTo>
                    <a:pt x="182" y="1129"/>
                  </a:lnTo>
                  <a:lnTo>
                    <a:pt x="182" y="1129"/>
                  </a:lnTo>
                  <a:lnTo>
                    <a:pt x="182" y="1129"/>
                  </a:lnTo>
                  <a:lnTo>
                    <a:pt x="182" y="1124"/>
                  </a:lnTo>
                  <a:lnTo>
                    <a:pt x="182" y="1124"/>
                  </a:lnTo>
                  <a:lnTo>
                    <a:pt x="187" y="1119"/>
                  </a:lnTo>
                  <a:lnTo>
                    <a:pt x="193" y="1119"/>
                  </a:lnTo>
                  <a:lnTo>
                    <a:pt x="193" y="1119"/>
                  </a:lnTo>
                  <a:lnTo>
                    <a:pt x="193" y="1119"/>
                  </a:lnTo>
                  <a:lnTo>
                    <a:pt x="193" y="1119"/>
                  </a:lnTo>
                  <a:lnTo>
                    <a:pt x="193" y="1114"/>
                  </a:lnTo>
                  <a:lnTo>
                    <a:pt x="187" y="1119"/>
                  </a:lnTo>
                  <a:lnTo>
                    <a:pt x="182" y="1119"/>
                  </a:lnTo>
                  <a:lnTo>
                    <a:pt x="182" y="1124"/>
                  </a:lnTo>
                  <a:lnTo>
                    <a:pt x="182" y="1124"/>
                  </a:lnTo>
                  <a:lnTo>
                    <a:pt x="177" y="1129"/>
                  </a:lnTo>
                  <a:lnTo>
                    <a:pt x="172" y="1124"/>
                  </a:lnTo>
                  <a:lnTo>
                    <a:pt x="172" y="1119"/>
                  </a:lnTo>
                  <a:lnTo>
                    <a:pt x="177" y="1119"/>
                  </a:lnTo>
                  <a:lnTo>
                    <a:pt x="177" y="1114"/>
                  </a:lnTo>
                  <a:lnTo>
                    <a:pt x="177" y="1114"/>
                  </a:lnTo>
                  <a:lnTo>
                    <a:pt x="172" y="1109"/>
                  </a:lnTo>
                  <a:lnTo>
                    <a:pt x="172" y="1109"/>
                  </a:lnTo>
                  <a:lnTo>
                    <a:pt x="167" y="1109"/>
                  </a:lnTo>
                  <a:lnTo>
                    <a:pt x="167" y="1114"/>
                  </a:lnTo>
                  <a:lnTo>
                    <a:pt x="162" y="1114"/>
                  </a:lnTo>
                  <a:lnTo>
                    <a:pt x="152" y="1119"/>
                  </a:lnTo>
                  <a:lnTo>
                    <a:pt x="147" y="1119"/>
                  </a:lnTo>
                  <a:lnTo>
                    <a:pt x="147" y="1119"/>
                  </a:lnTo>
                  <a:lnTo>
                    <a:pt x="147" y="1124"/>
                  </a:lnTo>
                  <a:lnTo>
                    <a:pt x="142" y="1119"/>
                  </a:lnTo>
                  <a:lnTo>
                    <a:pt x="142" y="1119"/>
                  </a:lnTo>
                  <a:lnTo>
                    <a:pt x="137" y="1124"/>
                  </a:lnTo>
                  <a:lnTo>
                    <a:pt x="137" y="1124"/>
                  </a:lnTo>
                  <a:lnTo>
                    <a:pt x="132" y="1124"/>
                  </a:lnTo>
                  <a:lnTo>
                    <a:pt x="132" y="1119"/>
                  </a:lnTo>
                  <a:lnTo>
                    <a:pt x="132" y="1119"/>
                  </a:lnTo>
                  <a:lnTo>
                    <a:pt x="127" y="1114"/>
                  </a:lnTo>
                  <a:lnTo>
                    <a:pt x="127" y="1119"/>
                  </a:lnTo>
                  <a:lnTo>
                    <a:pt x="117" y="1124"/>
                  </a:lnTo>
                  <a:lnTo>
                    <a:pt x="117" y="1129"/>
                  </a:lnTo>
                  <a:lnTo>
                    <a:pt x="117" y="1129"/>
                  </a:lnTo>
                  <a:lnTo>
                    <a:pt x="117" y="1129"/>
                  </a:lnTo>
                  <a:lnTo>
                    <a:pt x="106" y="1134"/>
                  </a:lnTo>
                  <a:lnTo>
                    <a:pt x="106" y="1129"/>
                  </a:lnTo>
                  <a:lnTo>
                    <a:pt x="101" y="1129"/>
                  </a:lnTo>
                  <a:lnTo>
                    <a:pt x="96" y="1134"/>
                  </a:lnTo>
                  <a:lnTo>
                    <a:pt x="96" y="1134"/>
                  </a:lnTo>
                  <a:lnTo>
                    <a:pt x="96" y="1134"/>
                  </a:lnTo>
                  <a:lnTo>
                    <a:pt x="96" y="1129"/>
                  </a:lnTo>
                  <a:lnTo>
                    <a:pt x="96" y="1129"/>
                  </a:lnTo>
                  <a:lnTo>
                    <a:pt x="96" y="1129"/>
                  </a:lnTo>
                  <a:lnTo>
                    <a:pt x="96" y="1124"/>
                  </a:lnTo>
                  <a:lnTo>
                    <a:pt x="96" y="1124"/>
                  </a:lnTo>
                  <a:lnTo>
                    <a:pt x="96" y="1124"/>
                  </a:lnTo>
                  <a:lnTo>
                    <a:pt x="96" y="1124"/>
                  </a:lnTo>
                  <a:lnTo>
                    <a:pt x="96" y="1119"/>
                  </a:lnTo>
                  <a:lnTo>
                    <a:pt x="101" y="1119"/>
                  </a:lnTo>
                  <a:lnTo>
                    <a:pt x="111" y="1114"/>
                  </a:lnTo>
                  <a:lnTo>
                    <a:pt x="111" y="1109"/>
                  </a:lnTo>
                  <a:lnTo>
                    <a:pt x="122" y="1109"/>
                  </a:lnTo>
                  <a:lnTo>
                    <a:pt x="127" y="1109"/>
                  </a:lnTo>
                  <a:lnTo>
                    <a:pt x="127" y="1104"/>
                  </a:lnTo>
                  <a:lnTo>
                    <a:pt x="137" y="1099"/>
                  </a:lnTo>
                  <a:lnTo>
                    <a:pt x="142" y="1094"/>
                  </a:lnTo>
                  <a:lnTo>
                    <a:pt x="147" y="1094"/>
                  </a:lnTo>
                  <a:lnTo>
                    <a:pt x="152" y="1089"/>
                  </a:lnTo>
                  <a:lnTo>
                    <a:pt x="147" y="1089"/>
                  </a:lnTo>
                  <a:lnTo>
                    <a:pt x="106" y="1104"/>
                  </a:lnTo>
                  <a:lnTo>
                    <a:pt x="96" y="1104"/>
                  </a:lnTo>
                  <a:lnTo>
                    <a:pt x="101" y="1099"/>
                  </a:lnTo>
                  <a:lnTo>
                    <a:pt x="106" y="1099"/>
                  </a:lnTo>
                  <a:lnTo>
                    <a:pt x="106" y="1099"/>
                  </a:lnTo>
                  <a:lnTo>
                    <a:pt x="106" y="1094"/>
                  </a:lnTo>
                  <a:lnTo>
                    <a:pt x="111" y="1094"/>
                  </a:lnTo>
                  <a:lnTo>
                    <a:pt x="117" y="1089"/>
                  </a:lnTo>
                  <a:lnTo>
                    <a:pt x="142" y="1079"/>
                  </a:lnTo>
                  <a:lnTo>
                    <a:pt x="147" y="1079"/>
                  </a:lnTo>
                  <a:lnTo>
                    <a:pt x="152" y="1079"/>
                  </a:lnTo>
                  <a:lnTo>
                    <a:pt x="157" y="1074"/>
                  </a:lnTo>
                  <a:lnTo>
                    <a:pt x="167" y="1074"/>
                  </a:lnTo>
                  <a:lnTo>
                    <a:pt x="172" y="1074"/>
                  </a:lnTo>
                  <a:lnTo>
                    <a:pt x="172" y="1069"/>
                  </a:lnTo>
                  <a:lnTo>
                    <a:pt x="172" y="1064"/>
                  </a:lnTo>
                  <a:lnTo>
                    <a:pt x="177" y="1064"/>
                  </a:lnTo>
                  <a:lnTo>
                    <a:pt x="177" y="1064"/>
                  </a:lnTo>
                  <a:lnTo>
                    <a:pt x="177" y="1059"/>
                  </a:lnTo>
                  <a:lnTo>
                    <a:pt x="172" y="1059"/>
                  </a:lnTo>
                  <a:lnTo>
                    <a:pt x="172" y="1059"/>
                  </a:lnTo>
                  <a:lnTo>
                    <a:pt x="167" y="1064"/>
                  </a:lnTo>
                  <a:lnTo>
                    <a:pt x="162" y="1059"/>
                  </a:lnTo>
                  <a:lnTo>
                    <a:pt x="162" y="1059"/>
                  </a:lnTo>
                  <a:lnTo>
                    <a:pt x="162" y="1059"/>
                  </a:lnTo>
                  <a:lnTo>
                    <a:pt x="162" y="1053"/>
                  </a:lnTo>
                  <a:lnTo>
                    <a:pt x="162" y="1053"/>
                  </a:lnTo>
                  <a:lnTo>
                    <a:pt x="162" y="1048"/>
                  </a:lnTo>
                  <a:lnTo>
                    <a:pt x="162" y="1048"/>
                  </a:lnTo>
                  <a:lnTo>
                    <a:pt x="162" y="1048"/>
                  </a:lnTo>
                  <a:lnTo>
                    <a:pt x="157" y="1048"/>
                  </a:lnTo>
                  <a:lnTo>
                    <a:pt x="157" y="1043"/>
                  </a:lnTo>
                  <a:lnTo>
                    <a:pt x="157" y="1048"/>
                  </a:lnTo>
                  <a:lnTo>
                    <a:pt x="157" y="1053"/>
                  </a:lnTo>
                  <a:lnTo>
                    <a:pt x="157" y="1053"/>
                  </a:lnTo>
                  <a:lnTo>
                    <a:pt x="157" y="1059"/>
                  </a:lnTo>
                  <a:lnTo>
                    <a:pt x="152" y="1059"/>
                  </a:lnTo>
                  <a:lnTo>
                    <a:pt x="152" y="1059"/>
                  </a:lnTo>
                  <a:lnTo>
                    <a:pt x="147" y="1064"/>
                  </a:lnTo>
                  <a:lnTo>
                    <a:pt x="142" y="1069"/>
                  </a:lnTo>
                  <a:lnTo>
                    <a:pt x="137" y="1069"/>
                  </a:lnTo>
                  <a:lnTo>
                    <a:pt x="127" y="1069"/>
                  </a:lnTo>
                  <a:lnTo>
                    <a:pt x="117" y="1069"/>
                  </a:lnTo>
                  <a:lnTo>
                    <a:pt x="96" y="1069"/>
                  </a:lnTo>
                  <a:lnTo>
                    <a:pt x="86" y="1074"/>
                  </a:lnTo>
                  <a:lnTo>
                    <a:pt x="81" y="1074"/>
                  </a:lnTo>
                  <a:lnTo>
                    <a:pt x="81" y="1074"/>
                  </a:lnTo>
                  <a:lnTo>
                    <a:pt x="81" y="1079"/>
                  </a:lnTo>
                  <a:lnTo>
                    <a:pt x="81" y="1079"/>
                  </a:lnTo>
                  <a:lnTo>
                    <a:pt x="81" y="1079"/>
                  </a:lnTo>
                  <a:lnTo>
                    <a:pt x="81" y="1079"/>
                  </a:lnTo>
                  <a:lnTo>
                    <a:pt x="66" y="1084"/>
                  </a:lnTo>
                  <a:lnTo>
                    <a:pt x="61" y="1084"/>
                  </a:lnTo>
                  <a:lnTo>
                    <a:pt x="61" y="1084"/>
                  </a:lnTo>
                  <a:lnTo>
                    <a:pt x="56" y="1084"/>
                  </a:lnTo>
                  <a:lnTo>
                    <a:pt x="56" y="1084"/>
                  </a:lnTo>
                  <a:lnTo>
                    <a:pt x="46" y="1084"/>
                  </a:lnTo>
                  <a:lnTo>
                    <a:pt x="41" y="1084"/>
                  </a:lnTo>
                  <a:lnTo>
                    <a:pt x="41" y="1084"/>
                  </a:lnTo>
                  <a:lnTo>
                    <a:pt x="36" y="1084"/>
                  </a:lnTo>
                  <a:lnTo>
                    <a:pt x="41" y="1084"/>
                  </a:lnTo>
                  <a:lnTo>
                    <a:pt x="41" y="1079"/>
                  </a:lnTo>
                  <a:lnTo>
                    <a:pt x="41" y="1079"/>
                  </a:lnTo>
                  <a:lnTo>
                    <a:pt x="41" y="1079"/>
                  </a:lnTo>
                  <a:lnTo>
                    <a:pt x="41" y="1079"/>
                  </a:lnTo>
                  <a:lnTo>
                    <a:pt x="56" y="1074"/>
                  </a:lnTo>
                  <a:lnTo>
                    <a:pt x="56" y="1074"/>
                  </a:lnTo>
                  <a:lnTo>
                    <a:pt x="61" y="1074"/>
                  </a:lnTo>
                  <a:lnTo>
                    <a:pt x="56" y="1074"/>
                  </a:lnTo>
                  <a:lnTo>
                    <a:pt x="56" y="1074"/>
                  </a:lnTo>
                  <a:lnTo>
                    <a:pt x="56" y="1074"/>
                  </a:lnTo>
                  <a:lnTo>
                    <a:pt x="61" y="1069"/>
                  </a:lnTo>
                  <a:lnTo>
                    <a:pt x="56" y="1064"/>
                  </a:lnTo>
                  <a:lnTo>
                    <a:pt x="56" y="1064"/>
                  </a:lnTo>
                  <a:lnTo>
                    <a:pt x="51" y="1064"/>
                  </a:lnTo>
                  <a:lnTo>
                    <a:pt x="56" y="1059"/>
                  </a:lnTo>
                  <a:lnTo>
                    <a:pt x="61" y="1059"/>
                  </a:lnTo>
                  <a:lnTo>
                    <a:pt x="66" y="1064"/>
                  </a:lnTo>
                  <a:lnTo>
                    <a:pt x="71" y="1059"/>
                  </a:lnTo>
                  <a:lnTo>
                    <a:pt x="81" y="1053"/>
                  </a:lnTo>
                  <a:lnTo>
                    <a:pt x="81" y="1053"/>
                  </a:lnTo>
                  <a:lnTo>
                    <a:pt x="71" y="1048"/>
                  </a:lnTo>
                  <a:lnTo>
                    <a:pt x="76" y="1043"/>
                  </a:lnTo>
                  <a:lnTo>
                    <a:pt x="81" y="1043"/>
                  </a:lnTo>
                  <a:lnTo>
                    <a:pt x="91" y="1038"/>
                  </a:lnTo>
                  <a:lnTo>
                    <a:pt x="96" y="1038"/>
                  </a:lnTo>
                  <a:lnTo>
                    <a:pt x="96" y="1038"/>
                  </a:lnTo>
                  <a:lnTo>
                    <a:pt x="91" y="1043"/>
                  </a:lnTo>
                  <a:lnTo>
                    <a:pt x="91" y="1043"/>
                  </a:lnTo>
                  <a:lnTo>
                    <a:pt x="96" y="1043"/>
                  </a:lnTo>
                  <a:lnTo>
                    <a:pt x="96" y="1043"/>
                  </a:lnTo>
                  <a:lnTo>
                    <a:pt x="101" y="1038"/>
                  </a:lnTo>
                  <a:lnTo>
                    <a:pt x="101" y="1033"/>
                  </a:lnTo>
                  <a:lnTo>
                    <a:pt x="106" y="1038"/>
                  </a:lnTo>
                  <a:lnTo>
                    <a:pt x="106" y="1038"/>
                  </a:lnTo>
                  <a:lnTo>
                    <a:pt x="117" y="1038"/>
                  </a:lnTo>
                  <a:lnTo>
                    <a:pt x="117" y="1038"/>
                  </a:lnTo>
                  <a:lnTo>
                    <a:pt x="111" y="1038"/>
                  </a:lnTo>
                  <a:lnTo>
                    <a:pt x="111" y="1033"/>
                  </a:lnTo>
                  <a:lnTo>
                    <a:pt x="111" y="1033"/>
                  </a:lnTo>
                  <a:lnTo>
                    <a:pt x="111" y="1033"/>
                  </a:lnTo>
                  <a:lnTo>
                    <a:pt x="117" y="1028"/>
                  </a:lnTo>
                  <a:lnTo>
                    <a:pt x="122" y="1023"/>
                  </a:lnTo>
                  <a:lnTo>
                    <a:pt x="127" y="1018"/>
                  </a:lnTo>
                  <a:lnTo>
                    <a:pt x="127" y="1018"/>
                  </a:lnTo>
                  <a:lnTo>
                    <a:pt x="127" y="1018"/>
                  </a:lnTo>
                  <a:lnTo>
                    <a:pt x="132" y="1018"/>
                  </a:lnTo>
                  <a:lnTo>
                    <a:pt x="137" y="1018"/>
                  </a:lnTo>
                  <a:lnTo>
                    <a:pt x="152" y="1013"/>
                  </a:lnTo>
                  <a:lnTo>
                    <a:pt x="157" y="1013"/>
                  </a:lnTo>
                  <a:lnTo>
                    <a:pt x="157" y="1013"/>
                  </a:lnTo>
                  <a:lnTo>
                    <a:pt x="142" y="1013"/>
                  </a:lnTo>
                  <a:lnTo>
                    <a:pt x="122" y="1018"/>
                  </a:lnTo>
                  <a:lnTo>
                    <a:pt x="122" y="1018"/>
                  </a:lnTo>
                  <a:lnTo>
                    <a:pt x="117" y="1018"/>
                  </a:lnTo>
                  <a:lnTo>
                    <a:pt x="117" y="1023"/>
                  </a:lnTo>
                  <a:lnTo>
                    <a:pt x="111" y="1018"/>
                  </a:lnTo>
                  <a:lnTo>
                    <a:pt x="106" y="1023"/>
                  </a:lnTo>
                  <a:lnTo>
                    <a:pt x="106" y="1023"/>
                  </a:lnTo>
                  <a:lnTo>
                    <a:pt x="101" y="1028"/>
                  </a:lnTo>
                  <a:lnTo>
                    <a:pt x="101" y="1028"/>
                  </a:lnTo>
                  <a:lnTo>
                    <a:pt x="101" y="1023"/>
                  </a:lnTo>
                  <a:lnTo>
                    <a:pt x="101" y="1023"/>
                  </a:lnTo>
                  <a:lnTo>
                    <a:pt x="101" y="1018"/>
                  </a:lnTo>
                  <a:lnTo>
                    <a:pt x="101" y="1018"/>
                  </a:lnTo>
                  <a:lnTo>
                    <a:pt x="96" y="1023"/>
                  </a:lnTo>
                  <a:lnTo>
                    <a:pt x="96" y="1023"/>
                  </a:lnTo>
                  <a:lnTo>
                    <a:pt x="96" y="1023"/>
                  </a:lnTo>
                  <a:lnTo>
                    <a:pt x="91" y="1023"/>
                  </a:lnTo>
                  <a:lnTo>
                    <a:pt x="86" y="1023"/>
                  </a:lnTo>
                  <a:lnTo>
                    <a:pt x="86" y="1023"/>
                  </a:lnTo>
                  <a:lnTo>
                    <a:pt x="76" y="1028"/>
                  </a:lnTo>
                  <a:lnTo>
                    <a:pt x="71" y="1033"/>
                  </a:lnTo>
                  <a:lnTo>
                    <a:pt x="66" y="1028"/>
                  </a:lnTo>
                  <a:lnTo>
                    <a:pt x="66" y="1033"/>
                  </a:lnTo>
                  <a:lnTo>
                    <a:pt x="61" y="1033"/>
                  </a:lnTo>
                  <a:lnTo>
                    <a:pt x="56" y="1038"/>
                  </a:lnTo>
                  <a:lnTo>
                    <a:pt x="51" y="1038"/>
                  </a:lnTo>
                  <a:lnTo>
                    <a:pt x="51" y="1033"/>
                  </a:lnTo>
                  <a:lnTo>
                    <a:pt x="36" y="1023"/>
                  </a:lnTo>
                  <a:lnTo>
                    <a:pt x="41" y="1023"/>
                  </a:lnTo>
                  <a:lnTo>
                    <a:pt x="46" y="1018"/>
                  </a:lnTo>
                  <a:lnTo>
                    <a:pt x="41" y="1008"/>
                  </a:lnTo>
                  <a:lnTo>
                    <a:pt x="36" y="1003"/>
                  </a:lnTo>
                  <a:lnTo>
                    <a:pt x="30" y="1003"/>
                  </a:lnTo>
                  <a:lnTo>
                    <a:pt x="25" y="1013"/>
                  </a:lnTo>
                  <a:lnTo>
                    <a:pt x="25" y="1013"/>
                  </a:lnTo>
                  <a:lnTo>
                    <a:pt x="20" y="1013"/>
                  </a:lnTo>
                  <a:lnTo>
                    <a:pt x="15" y="1018"/>
                  </a:lnTo>
                  <a:lnTo>
                    <a:pt x="10" y="1018"/>
                  </a:lnTo>
                  <a:lnTo>
                    <a:pt x="10" y="1018"/>
                  </a:lnTo>
                  <a:lnTo>
                    <a:pt x="15" y="1008"/>
                  </a:lnTo>
                  <a:lnTo>
                    <a:pt x="15" y="1003"/>
                  </a:lnTo>
                  <a:lnTo>
                    <a:pt x="10" y="1003"/>
                  </a:lnTo>
                  <a:lnTo>
                    <a:pt x="10" y="1003"/>
                  </a:lnTo>
                  <a:lnTo>
                    <a:pt x="5" y="1003"/>
                  </a:lnTo>
                  <a:lnTo>
                    <a:pt x="10" y="998"/>
                  </a:lnTo>
                  <a:lnTo>
                    <a:pt x="10" y="998"/>
                  </a:lnTo>
                  <a:lnTo>
                    <a:pt x="10" y="998"/>
                  </a:lnTo>
                  <a:lnTo>
                    <a:pt x="5" y="998"/>
                  </a:lnTo>
                  <a:lnTo>
                    <a:pt x="5" y="998"/>
                  </a:lnTo>
                  <a:lnTo>
                    <a:pt x="5" y="993"/>
                  </a:lnTo>
                  <a:lnTo>
                    <a:pt x="10" y="993"/>
                  </a:lnTo>
                  <a:lnTo>
                    <a:pt x="10" y="993"/>
                  </a:lnTo>
                  <a:lnTo>
                    <a:pt x="10" y="993"/>
                  </a:lnTo>
                  <a:lnTo>
                    <a:pt x="10" y="993"/>
                  </a:lnTo>
                  <a:lnTo>
                    <a:pt x="5" y="993"/>
                  </a:lnTo>
                  <a:lnTo>
                    <a:pt x="5" y="993"/>
                  </a:lnTo>
                  <a:lnTo>
                    <a:pt x="5" y="988"/>
                  </a:lnTo>
                  <a:lnTo>
                    <a:pt x="15" y="988"/>
                  </a:lnTo>
                  <a:lnTo>
                    <a:pt x="30" y="988"/>
                  </a:lnTo>
                  <a:lnTo>
                    <a:pt x="30" y="988"/>
                  </a:lnTo>
                  <a:lnTo>
                    <a:pt x="36" y="988"/>
                  </a:lnTo>
                  <a:lnTo>
                    <a:pt x="36" y="983"/>
                  </a:lnTo>
                  <a:lnTo>
                    <a:pt x="36" y="983"/>
                  </a:lnTo>
                  <a:lnTo>
                    <a:pt x="36" y="983"/>
                  </a:lnTo>
                  <a:lnTo>
                    <a:pt x="30" y="978"/>
                  </a:lnTo>
                  <a:lnTo>
                    <a:pt x="30" y="978"/>
                  </a:lnTo>
                  <a:lnTo>
                    <a:pt x="30" y="972"/>
                  </a:lnTo>
                  <a:lnTo>
                    <a:pt x="25" y="972"/>
                  </a:lnTo>
                  <a:lnTo>
                    <a:pt x="25" y="967"/>
                  </a:lnTo>
                  <a:lnTo>
                    <a:pt x="30" y="967"/>
                  </a:lnTo>
                  <a:lnTo>
                    <a:pt x="36" y="967"/>
                  </a:lnTo>
                  <a:lnTo>
                    <a:pt x="36" y="967"/>
                  </a:lnTo>
                  <a:lnTo>
                    <a:pt x="36" y="962"/>
                  </a:lnTo>
                  <a:lnTo>
                    <a:pt x="41" y="962"/>
                  </a:lnTo>
                  <a:lnTo>
                    <a:pt x="46" y="957"/>
                  </a:lnTo>
                  <a:lnTo>
                    <a:pt x="51" y="957"/>
                  </a:lnTo>
                  <a:lnTo>
                    <a:pt x="61" y="952"/>
                  </a:lnTo>
                  <a:lnTo>
                    <a:pt x="81" y="952"/>
                  </a:lnTo>
                  <a:lnTo>
                    <a:pt x="86" y="947"/>
                  </a:lnTo>
                  <a:lnTo>
                    <a:pt x="96" y="937"/>
                  </a:lnTo>
                  <a:lnTo>
                    <a:pt x="96" y="937"/>
                  </a:lnTo>
                  <a:lnTo>
                    <a:pt x="96" y="942"/>
                  </a:lnTo>
                  <a:lnTo>
                    <a:pt x="96" y="947"/>
                  </a:lnTo>
                  <a:lnTo>
                    <a:pt x="96" y="947"/>
                  </a:lnTo>
                  <a:lnTo>
                    <a:pt x="101" y="947"/>
                  </a:lnTo>
                  <a:lnTo>
                    <a:pt x="101" y="942"/>
                  </a:lnTo>
                  <a:lnTo>
                    <a:pt x="106" y="927"/>
                  </a:lnTo>
                  <a:lnTo>
                    <a:pt x="111" y="932"/>
                  </a:lnTo>
                  <a:lnTo>
                    <a:pt x="117" y="932"/>
                  </a:lnTo>
                  <a:lnTo>
                    <a:pt x="132" y="932"/>
                  </a:lnTo>
                  <a:lnTo>
                    <a:pt x="132" y="932"/>
                  </a:lnTo>
                  <a:lnTo>
                    <a:pt x="132" y="927"/>
                  </a:lnTo>
                  <a:lnTo>
                    <a:pt x="127" y="927"/>
                  </a:lnTo>
                  <a:lnTo>
                    <a:pt x="137" y="922"/>
                  </a:lnTo>
                  <a:lnTo>
                    <a:pt x="96" y="922"/>
                  </a:lnTo>
                  <a:lnTo>
                    <a:pt x="101" y="927"/>
                  </a:lnTo>
                  <a:lnTo>
                    <a:pt x="96" y="932"/>
                  </a:lnTo>
                  <a:lnTo>
                    <a:pt x="96" y="932"/>
                  </a:lnTo>
                  <a:lnTo>
                    <a:pt x="96" y="927"/>
                  </a:lnTo>
                  <a:lnTo>
                    <a:pt x="96" y="927"/>
                  </a:lnTo>
                  <a:lnTo>
                    <a:pt x="91" y="922"/>
                  </a:lnTo>
                  <a:lnTo>
                    <a:pt x="91" y="922"/>
                  </a:lnTo>
                  <a:lnTo>
                    <a:pt x="86" y="922"/>
                  </a:lnTo>
                  <a:lnTo>
                    <a:pt x="61" y="927"/>
                  </a:lnTo>
                  <a:lnTo>
                    <a:pt x="56" y="927"/>
                  </a:lnTo>
                  <a:lnTo>
                    <a:pt x="51" y="927"/>
                  </a:lnTo>
                  <a:lnTo>
                    <a:pt x="51" y="922"/>
                  </a:lnTo>
                  <a:lnTo>
                    <a:pt x="51" y="922"/>
                  </a:lnTo>
                  <a:lnTo>
                    <a:pt x="46" y="922"/>
                  </a:lnTo>
                  <a:lnTo>
                    <a:pt x="46" y="922"/>
                  </a:lnTo>
                  <a:lnTo>
                    <a:pt x="46" y="922"/>
                  </a:lnTo>
                  <a:lnTo>
                    <a:pt x="41" y="917"/>
                  </a:lnTo>
                  <a:lnTo>
                    <a:pt x="41" y="917"/>
                  </a:lnTo>
                  <a:lnTo>
                    <a:pt x="36" y="917"/>
                  </a:lnTo>
                  <a:lnTo>
                    <a:pt x="36" y="922"/>
                  </a:lnTo>
                  <a:lnTo>
                    <a:pt x="36" y="922"/>
                  </a:lnTo>
                  <a:lnTo>
                    <a:pt x="36" y="922"/>
                  </a:lnTo>
                  <a:lnTo>
                    <a:pt x="41" y="922"/>
                  </a:lnTo>
                  <a:lnTo>
                    <a:pt x="41" y="927"/>
                  </a:lnTo>
                  <a:lnTo>
                    <a:pt x="36" y="922"/>
                  </a:lnTo>
                  <a:lnTo>
                    <a:pt x="25" y="917"/>
                  </a:lnTo>
                  <a:lnTo>
                    <a:pt x="20" y="917"/>
                  </a:lnTo>
                  <a:lnTo>
                    <a:pt x="20" y="922"/>
                  </a:lnTo>
                  <a:lnTo>
                    <a:pt x="20" y="922"/>
                  </a:lnTo>
                  <a:lnTo>
                    <a:pt x="25" y="922"/>
                  </a:lnTo>
                  <a:lnTo>
                    <a:pt x="20" y="922"/>
                  </a:lnTo>
                  <a:lnTo>
                    <a:pt x="10" y="927"/>
                  </a:lnTo>
                  <a:lnTo>
                    <a:pt x="10" y="927"/>
                  </a:lnTo>
                  <a:lnTo>
                    <a:pt x="5" y="922"/>
                  </a:lnTo>
                  <a:lnTo>
                    <a:pt x="5" y="917"/>
                  </a:lnTo>
                  <a:lnTo>
                    <a:pt x="5" y="912"/>
                  </a:lnTo>
                  <a:lnTo>
                    <a:pt x="5" y="907"/>
                  </a:lnTo>
                  <a:lnTo>
                    <a:pt x="5" y="907"/>
                  </a:lnTo>
                  <a:lnTo>
                    <a:pt x="10" y="902"/>
                  </a:lnTo>
                  <a:lnTo>
                    <a:pt x="10" y="902"/>
                  </a:lnTo>
                  <a:lnTo>
                    <a:pt x="5" y="902"/>
                  </a:lnTo>
                  <a:lnTo>
                    <a:pt x="10" y="897"/>
                  </a:lnTo>
                  <a:lnTo>
                    <a:pt x="15" y="897"/>
                  </a:lnTo>
                  <a:lnTo>
                    <a:pt x="15" y="897"/>
                  </a:lnTo>
                  <a:lnTo>
                    <a:pt x="15" y="897"/>
                  </a:lnTo>
                  <a:lnTo>
                    <a:pt x="20" y="902"/>
                  </a:lnTo>
                  <a:lnTo>
                    <a:pt x="20" y="902"/>
                  </a:lnTo>
                  <a:lnTo>
                    <a:pt x="25" y="902"/>
                  </a:lnTo>
                  <a:lnTo>
                    <a:pt x="25" y="902"/>
                  </a:lnTo>
                  <a:lnTo>
                    <a:pt x="25" y="897"/>
                  </a:lnTo>
                  <a:lnTo>
                    <a:pt x="25" y="897"/>
                  </a:lnTo>
                  <a:lnTo>
                    <a:pt x="25" y="891"/>
                  </a:lnTo>
                  <a:lnTo>
                    <a:pt x="25" y="891"/>
                  </a:lnTo>
                  <a:lnTo>
                    <a:pt x="25" y="891"/>
                  </a:lnTo>
                  <a:lnTo>
                    <a:pt x="25" y="886"/>
                  </a:lnTo>
                  <a:lnTo>
                    <a:pt x="30" y="886"/>
                  </a:lnTo>
                  <a:lnTo>
                    <a:pt x="30" y="886"/>
                  </a:lnTo>
                  <a:lnTo>
                    <a:pt x="36" y="886"/>
                  </a:lnTo>
                  <a:lnTo>
                    <a:pt x="36" y="886"/>
                  </a:lnTo>
                  <a:lnTo>
                    <a:pt x="41" y="876"/>
                  </a:lnTo>
                  <a:lnTo>
                    <a:pt x="46" y="876"/>
                  </a:lnTo>
                  <a:lnTo>
                    <a:pt x="66" y="876"/>
                  </a:lnTo>
                  <a:lnTo>
                    <a:pt x="66" y="876"/>
                  </a:lnTo>
                  <a:lnTo>
                    <a:pt x="66" y="886"/>
                  </a:lnTo>
                  <a:lnTo>
                    <a:pt x="66" y="891"/>
                  </a:lnTo>
                  <a:lnTo>
                    <a:pt x="76" y="891"/>
                  </a:lnTo>
                  <a:lnTo>
                    <a:pt x="81" y="886"/>
                  </a:lnTo>
                  <a:lnTo>
                    <a:pt x="86" y="881"/>
                  </a:lnTo>
                  <a:lnTo>
                    <a:pt x="91" y="876"/>
                  </a:lnTo>
                  <a:lnTo>
                    <a:pt x="86" y="871"/>
                  </a:lnTo>
                  <a:lnTo>
                    <a:pt x="91" y="871"/>
                  </a:lnTo>
                  <a:lnTo>
                    <a:pt x="96" y="871"/>
                  </a:lnTo>
                  <a:lnTo>
                    <a:pt x="91" y="876"/>
                  </a:lnTo>
                  <a:lnTo>
                    <a:pt x="96" y="881"/>
                  </a:lnTo>
                  <a:lnTo>
                    <a:pt x="91" y="886"/>
                  </a:lnTo>
                  <a:lnTo>
                    <a:pt x="91" y="886"/>
                  </a:lnTo>
                  <a:lnTo>
                    <a:pt x="96" y="891"/>
                  </a:lnTo>
                  <a:lnTo>
                    <a:pt x="101" y="891"/>
                  </a:lnTo>
                  <a:lnTo>
                    <a:pt x="106" y="897"/>
                  </a:lnTo>
                  <a:lnTo>
                    <a:pt x="111" y="897"/>
                  </a:lnTo>
                  <a:lnTo>
                    <a:pt x="117" y="897"/>
                  </a:lnTo>
                  <a:lnTo>
                    <a:pt x="122" y="897"/>
                  </a:lnTo>
                  <a:lnTo>
                    <a:pt x="127" y="891"/>
                  </a:lnTo>
                  <a:lnTo>
                    <a:pt x="127" y="891"/>
                  </a:lnTo>
                  <a:lnTo>
                    <a:pt x="132" y="891"/>
                  </a:lnTo>
                  <a:lnTo>
                    <a:pt x="127" y="891"/>
                  </a:lnTo>
                  <a:lnTo>
                    <a:pt x="127" y="891"/>
                  </a:lnTo>
                  <a:lnTo>
                    <a:pt x="132" y="897"/>
                  </a:lnTo>
                  <a:lnTo>
                    <a:pt x="142" y="897"/>
                  </a:lnTo>
                  <a:lnTo>
                    <a:pt x="142" y="891"/>
                  </a:lnTo>
                  <a:lnTo>
                    <a:pt x="137" y="891"/>
                  </a:lnTo>
                  <a:lnTo>
                    <a:pt x="132" y="891"/>
                  </a:lnTo>
                  <a:lnTo>
                    <a:pt x="127" y="886"/>
                  </a:lnTo>
                  <a:lnTo>
                    <a:pt x="127" y="886"/>
                  </a:lnTo>
                  <a:lnTo>
                    <a:pt x="122" y="886"/>
                  </a:lnTo>
                  <a:lnTo>
                    <a:pt x="122" y="886"/>
                  </a:lnTo>
                  <a:lnTo>
                    <a:pt x="122" y="881"/>
                  </a:lnTo>
                  <a:lnTo>
                    <a:pt x="117" y="881"/>
                  </a:lnTo>
                  <a:lnTo>
                    <a:pt x="117" y="876"/>
                  </a:lnTo>
                  <a:lnTo>
                    <a:pt x="122" y="881"/>
                  </a:lnTo>
                  <a:lnTo>
                    <a:pt x="122" y="881"/>
                  </a:lnTo>
                  <a:lnTo>
                    <a:pt x="127" y="881"/>
                  </a:lnTo>
                  <a:lnTo>
                    <a:pt x="127" y="881"/>
                  </a:lnTo>
                  <a:lnTo>
                    <a:pt x="127" y="881"/>
                  </a:lnTo>
                  <a:lnTo>
                    <a:pt x="122" y="881"/>
                  </a:lnTo>
                  <a:lnTo>
                    <a:pt x="122" y="876"/>
                  </a:lnTo>
                  <a:lnTo>
                    <a:pt x="122" y="876"/>
                  </a:lnTo>
                  <a:lnTo>
                    <a:pt x="127" y="876"/>
                  </a:lnTo>
                  <a:lnTo>
                    <a:pt x="132" y="876"/>
                  </a:lnTo>
                  <a:lnTo>
                    <a:pt x="127" y="871"/>
                  </a:lnTo>
                  <a:lnTo>
                    <a:pt x="132" y="856"/>
                  </a:lnTo>
                  <a:lnTo>
                    <a:pt x="127" y="851"/>
                  </a:lnTo>
                  <a:lnTo>
                    <a:pt x="117" y="851"/>
                  </a:lnTo>
                  <a:lnTo>
                    <a:pt x="111" y="846"/>
                  </a:lnTo>
                  <a:lnTo>
                    <a:pt x="111" y="841"/>
                  </a:lnTo>
                  <a:lnTo>
                    <a:pt x="117" y="841"/>
                  </a:lnTo>
                  <a:lnTo>
                    <a:pt x="117" y="841"/>
                  </a:lnTo>
                  <a:lnTo>
                    <a:pt x="132" y="841"/>
                  </a:lnTo>
                  <a:lnTo>
                    <a:pt x="152" y="831"/>
                  </a:lnTo>
                  <a:lnTo>
                    <a:pt x="152" y="831"/>
                  </a:lnTo>
                  <a:lnTo>
                    <a:pt x="157" y="826"/>
                  </a:lnTo>
                  <a:lnTo>
                    <a:pt x="157" y="826"/>
                  </a:lnTo>
                  <a:lnTo>
                    <a:pt x="162" y="826"/>
                  </a:lnTo>
                  <a:lnTo>
                    <a:pt x="167" y="831"/>
                  </a:lnTo>
                  <a:lnTo>
                    <a:pt x="172" y="831"/>
                  </a:lnTo>
                  <a:lnTo>
                    <a:pt x="172" y="826"/>
                  </a:lnTo>
                  <a:lnTo>
                    <a:pt x="167" y="826"/>
                  </a:lnTo>
                  <a:lnTo>
                    <a:pt x="167" y="826"/>
                  </a:lnTo>
                  <a:lnTo>
                    <a:pt x="162" y="826"/>
                  </a:lnTo>
                  <a:lnTo>
                    <a:pt x="162" y="821"/>
                  </a:lnTo>
                  <a:lnTo>
                    <a:pt x="167" y="821"/>
                  </a:lnTo>
                  <a:lnTo>
                    <a:pt x="167" y="821"/>
                  </a:lnTo>
                  <a:lnTo>
                    <a:pt x="162" y="816"/>
                  </a:lnTo>
                  <a:lnTo>
                    <a:pt x="162" y="816"/>
                  </a:lnTo>
                  <a:lnTo>
                    <a:pt x="167" y="816"/>
                  </a:lnTo>
                  <a:lnTo>
                    <a:pt x="167" y="810"/>
                  </a:lnTo>
                  <a:lnTo>
                    <a:pt x="167" y="810"/>
                  </a:lnTo>
                  <a:lnTo>
                    <a:pt x="167" y="805"/>
                  </a:lnTo>
                  <a:lnTo>
                    <a:pt x="172" y="800"/>
                  </a:lnTo>
                  <a:lnTo>
                    <a:pt x="172" y="800"/>
                  </a:lnTo>
                  <a:lnTo>
                    <a:pt x="177" y="800"/>
                  </a:lnTo>
                  <a:lnTo>
                    <a:pt x="177" y="800"/>
                  </a:lnTo>
                  <a:lnTo>
                    <a:pt x="177" y="800"/>
                  </a:lnTo>
                  <a:lnTo>
                    <a:pt x="187" y="800"/>
                  </a:lnTo>
                  <a:lnTo>
                    <a:pt x="203" y="805"/>
                  </a:lnTo>
                  <a:lnTo>
                    <a:pt x="203" y="805"/>
                  </a:lnTo>
                  <a:lnTo>
                    <a:pt x="203" y="805"/>
                  </a:lnTo>
                  <a:lnTo>
                    <a:pt x="203" y="805"/>
                  </a:lnTo>
                  <a:lnTo>
                    <a:pt x="208" y="805"/>
                  </a:lnTo>
                  <a:lnTo>
                    <a:pt x="208" y="805"/>
                  </a:lnTo>
                  <a:lnTo>
                    <a:pt x="208" y="805"/>
                  </a:lnTo>
                  <a:lnTo>
                    <a:pt x="213" y="805"/>
                  </a:lnTo>
                  <a:lnTo>
                    <a:pt x="228" y="805"/>
                  </a:lnTo>
                  <a:lnTo>
                    <a:pt x="228" y="805"/>
                  </a:lnTo>
                  <a:lnTo>
                    <a:pt x="228" y="805"/>
                  </a:lnTo>
                  <a:lnTo>
                    <a:pt x="243" y="805"/>
                  </a:lnTo>
                  <a:lnTo>
                    <a:pt x="248" y="805"/>
                  </a:lnTo>
                  <a:lnTo>
                    <a:pt x="253" y="805"/>
                  </a:lnTo>
                  <a:lnTo>
                    <a:pt x="253" y="805"/>
                  </a:lnTo>
                  <a:lnTo>
                    <a:pt x="258" y="800"/>
                  </a:lnTo>
                  <a:lnTo>
                    <a:pt x="279" y="795"/>
                  </a:lnTo>
                  <a:lnTo>
                    <a:pt x="284" y="795"/>
                  </a:lnTo>
                  <a:lnTo>
                    <a:pt x="284" y="800"/>
                  </a:lnTo>
                  <a:lnTo>
                    <a:pt x="289" y="800"/>
                  </a:lnTo>
                  <a:lnTo>
                    <a:pt x="294" y="800"/>
                  </a:lnTo>
                  <a:lnTo>
                    <a:pt x="294" y="800"/>
                  </a:lnTo>
                  <a:lnTo>
                    <a:pt x="294" y="795"/>
                  </a:lnTo>
                  <a:lnTo>
                    <a:pt x="299" y="795"/>
                  </a:lnTo>
                  <a:lnTo>
                    <a:pt x="299" y="790"/>
                  </a:lnTo>
                  <a:lnTo>
                    <a:pt x="304" y="790"/>
                  </a:lnTo>
                  <a:lnTo>
                    <a:pt x="334" y="790"/>
                  </a:lnTo>
                  <a:lnTo>
                    <a:pt x="339" y="790"/>
                  </a:lnTo>
                  <a:lnTo>
                    <a:pt x="339" y="790"/>
                  </a:lnTo>
                  <a:lnTo>
                    <a:pt x="324" y="785"/>
                  </a:lnTo>
                  <a:lnTo>
                    <a:pt x="319" y="780"/>
                  </a:lnTo>
                  <a:lnTo>
                    <a:pt x="309" y="780"/>
                  </a:lnTo>
                  <a:lnTo>
                    <a:pt x="304" y="780"/>
                  </a:lnTo>
                  <a:lnTo>
                    <a:pt x="304" y="780"/>
                  </a:lnTo>
                  <a:lnTo>
                    <a:pt x="304" y="775"/>
                  </a:lnTo>
                  <a:lnTo>
                    <a:pt x="304" y="775"/>
                  </a:lnTo>
                  <a:lnTo>
                    <a:pt x="304" y="775"/>
                  </a:lnTo>
                  <a:lnTo>
                    <a:pt x="304" y="770"/>
                  </a:lnTo>
                  <a:lnTo>
                    <a:pt x="304" y="765"/>
                  </a:lnTo>
                  <a:lnTo>
                    <a:pt x="304" y="765"/>
                  </a:lnTo>
                  <a:lnTo>
                    <a:pt x="304" y="760"/>
                  </a:lnTo>
                  <a:lnTo>
                    <a:pt x="304" y="760"/>
                  </a:lnTo>
                  <a:lnTo>
                    <a:pt x="309" y="755"/>
                  </a:lnTo>
                  <a:lnTo>
                    <a:pt x="309" y="755"/>
                  </a:lnTo>
                  <a:lnTo>
                    <a:pt x="304" y="755"/>
                  </a:lnTo>
                  <a:lnTo>
                    <a:pt x="299" y="760"/>
                  </a:lnTo>
                  <a:lnTo>
                    <a:pt x="294" y="760"/>
                  </a:lnTo>
                  <a:lnTo>
                    <a:pt x="294" y="765"/>
                  </a:lnTo>
                  <a:lnTo>
                    <a:pt x="284" y="775"/>
                  </a:lnTo>
                  <a:lnTo>
                    <a:pt x="268" y="795"/>
                  </a:lnTo>
                  <a:lnTo>
                    <a:pt x="263" y="795"/>
                  </a:lnTo>
                  <a:lnTo>
                    <a:pt x="248" y="795"/>
                  </a:lnTo>
                  <a:lnTo>
                    <a:pt x="243" y="800"/>
                  </a:lnTo>
                  <a:lnTo>
                    <a:pt x="243" y="800"/>
                  </a:lnTo>
                  <a:lnTo>
                    <a:pt x="238" y="805"/>
                  </a:lnTo>
                  <a:lnTo>
                    <a:pt x="238" y="805"/>
                  </a:lnTo>
                  <a:lnTo>
                    <a:pt x="233" y="800"/>
                  </a:lnTo>
                  <a:lnTo>
                    <a:pt x="233" y="800"/>
                  </a:lnTo>
                  <a:lnTo>
                    <a:pt x="233" y="800"/>
                  </a:lnTo>
                  <a:lnTo>
                    <a:pt x="233" y="795"/>
                  </a:lnTo>
                  <a:lnTo>
                    <a:pt x="238" y="795"/>
                  </a:lnTo>
                  <a:lnTo>
                    <a:pt x="243" y="790"/>
                  </a:lnTo>
                  <a:lnTo>
                    <a:pt x="243" y="790"/>
                  </a:lnTo>
                  <a:lnTo>
                    <a:pt x="238" y="790"/>
                  </a:lnTo>
                  <a:lnTo>
                    <a:pt x="223" y="795"/>
                  </a:lnTo>
                  <a:lnTo>
                    <a:pt x="213" y="795"/>
                  </a:lnTo>
                  <a:lnTo>
                    <a:pt x="208" y="790"/>
                  </a:lnTo>
                  <a:lnTo>
                    <a:pt x="208" y="790"/>
                  </a:lnTo>
                  <a:lnTo>
                    <a:pt x="203" y="785"/>
                  </a:lnTo>
                  <a:lnTo>
                    <a:pt x="203" y="785"/>
                  </a:lnTo>
                  <a:lnTo>
                    <a:pt x="198" y="785"/>
                  </a:lnTo>
                  <a:lnTo>
                    <a:pt x="198" y="780"/>
                  </a:lnTo>
                  <a:lnTo>
                    <a:pt x="198" y="775"/>
                  </a:lnTo>
                  <a:lnTo>
                    <a:pt x="198" y="775"/>
                  </a:lnTo>
                  <a:lnTo>
                    <a:pt x="187" y="775"/>
                  </a:lnTo>
                  <a:lnTo>
                    <a:pt x="187" y="775"/>
                  </a:lnTo>
                  <a:lnTo>
                    <a:pt x="193" y="775"/>
                  </a:lnTo>
                  <a:lnTo>
                    <a:pt x="193" y="780"/>
                  </a:lnTo>
                  <a:lnTo>
                    <a:pt x="193" y="780"/>
                  </a:lnTo>
                  <a:lnTo>
                    <a:pt x="193" y="785"/>
                  </a:lnTo>
                  <a:lnTo>
                    <a:pt x="177" y="785"/>
                  </a:lnTo>
                  <a:lnTo>
                    <a:pt x="172" y="790"/>
                  </a:lnTo>
                  <a:lnTo>
                    <a:pt x="167" y="790"/>
                  </a:lnTo>
                  <a:lnTo>
                    <a:pt x="162" y="795"/>
                  </a:lnTo>
                  <a:lnTo>
                    <a:pt x="162" y="795"/>
                  </a:lnTo>
                  <a:lnTo>
                    <a:pt x="162" y="795"/>
                  </a:lnTo>
                  <a:lnTo>
                    <a:pt x="157" y="795"/>
                  </a:lnTo>
                  <a:lnTo>
                    <a:pt x="157" y="795"/>
                  </a:lnTo>
                  <a:lnTo>
                    <a:pt x="152" y="800"/>
                  </a:lnTo>
                  <a:lnTo>
                    <a:pt x="122" y="800"/>
                  </a:lnTo>
                  <a:lnTo>
                    <a:pt x="122" y="795"/>
                  </a:lnTo>
                  <a:lnTo>
                    <a:pt x="122" y="795"/>
                  </a:lnTo>
                  <a:lnTo>
                    <a:pt x="132" y="790"/>
                  </a:lnTo>
                  <a:lnTo>
                    <a:pt x="142" y="790"/>
                  </a:lnTo>
                  <a:lnTo>
                    <a:pt x="182" y="760"/>
                  </a:lnTo>
                  <a:lnTo>
                    <a:pt x="182" y="760"/>
                  </a:lnTo>
                  <a:lnTo>
                    <a:pt x="182" y="755"/>
                  </a:lnTo>
                  <a:lnTo>
                    <a:pt x="182" y="755"/>
                  </a:lnTo>
                  <a:lnTo>
                    <a:pt x="187" y="750"/>
                  </a:lnTo>
                  <a:lnTo>
                    <a:pt x="187" y="750"/>
                  </a:lnTo>
                  <a:lnTo>
                    <a:pt x="193" y="750"/>
                  </a:lnTo>
                  <a:lnTo>
                    <a:pt x="198" y="755"/>
                  </a:lnTo>
                  <a:lnTo>
                    <a:pt x="198" y="750"/>
                  </a:lnTo>
                  <a:lnTo>
                    <a:pt x="203" y="750"/>
                  </a:lnTo>
                  <a:lnTo>
                    <a:pt x="208" y="750"/>
                  </a:lnTo>
                  <a:lnTo>
                    <a:pt x="208" y="750"/>
                  </a:lnTo>
                  <a:lnTo>
                    <a:pt x="208" y="750"/>
                  </a:lnTo>
                  <a:lnTo>
                    <a:pt x="208" y="745"/>
                  </a:lnTo>
                  <a:lnTo>
                    <a:pt x="213" y="740"/>
                  </a:lnTo>
                  <a:lnTo>
                    <a:pt x="213" y="740"/>
                  </a:lnTo>
                  <a:lnTo>
                    <a:pt x="213" y="740"/>
                  </a:lnTo>
                  <a:lnTo>
                    <a:pt x="213" y="740"/>
                  </a:lnTo>
                  <a:lnTo>
                    <a:pt x="213" y="740"/>
                  </a:lnTo>
                  <a:lnTo>
                    <a:pt x="213" y="735"/>
                  </a:lnTo>
                  <a:lnTo>
                    <a:pt x="213" y="735"/>
                  </a:lnTo>
                  <a:lnTo>
                    <a:pt x="213" y="735"/>
                  </a:lnTo>
                  <a:lnTo>
                    <a:pt x="218" y="729"/>
                  </a:lnTo>
                  <a:lnTo>
                    <a:pt x="218" y="729"/>
                  </a:lnTo>
                  <a:lnTo>
                    <a:pt x="223" y="724"/>
                  </a:lnTo>
                  <a:lnTo>
                    <a:pt x="223" y="724"/>
                  </a:lnTo>
                  <a:lnTo>
                    <a:pt x="223" y="719"/>
                  </a:lnTo>
                  <a:lnTo>
                    <a:pt x="223" y="719"/>
                  </a:lnTo>
                  <a:lnTo>
                    <a:pt x="223" y="719"/>
                  </a:lnTo>
                  <a:lnTo>
                    <a:pt x="223" y="714"/>
                  </a:lnTo>
                  <a:lnTo>
                    <a:pt x="238" y="704"/>
                  </a:lnTo>
                  <a:lnTo>
                    <a:pt x="243" y="699"/>
                  </a:lnTo>
                  <a:lnTo>
                    <a:pt x="238" y="699"/>
                  </a:lnTo>
                  <a:lnTo>
                    <a:pt x="223" y="694"/>
                  </a:lnTo>
                  <a:lnTo>
                    <a:pt x="218" y="694"/>
                  </a:lnTo>
                  <a:lnTo>
                    <a:pt x="223" y="689"/>
                  </a:lnTo>
                  <a:lnTo>
                    <a:pt x="228" y="689"/>
                  </a:lnTo>
                  <a:lnTo>
                    <a:pt x="233" y="679"/>
                  </a:lnTo>
                  <a:lnTo>
                    <a:pt x="238" y="679"/>
                  </a:lnTo>
                  <a:lnTo>
                    <a:pt x="238" y="674"/>
                  </a:lnTo>
                  <a:lnTo>
                    <a:pt x="238" y="674"/>
                  </a:lnTo>
                  <a:lnTo>
                    <a:pt x="248" y="659"/>
                  </a:lnTo>
                  <a:lnTo>
                    <a:pt x="253" y="654"/>
                  </a:lnTo>
                  <a:lnTo>
                    <a:pt x="258" y="648"/>
                  </a:lnTo>
                  <a:lnTo>
                    <a:pt x="258" y="643"/>
                  </a:lnTo>
                  <a:lnTo>
                    <a:pt x="263" y="638"/>
                  </a:lnTo>
                  <a:lnTo>
                    <a:pt x="268" y="633"/>
                  </a:lnTo>
                  <a:lnTo>
                    <a:pt x="274" y="638"/>
                  </a:lnTo>
                  <a:lnTo>
                    <a:pt x="279" y="648"/>
                  </a:lnTo>
                  <a:lnTo>
                    <a:pt x="284" y="648"/>
                  </a:lnTo>
                  <a:lnTo>
                    <a:pt x="289" y="648"/>
                  </a:lnTo>
                  <a:lnTo>
                    <a:pt x="289" y="648"/>
                  </a:lnTo>
                  <a:lnTo>
                    <a:pt x="294" y="648"/>
                  </a:lnTo>
                  <a:lnTo>
                    <a:pt x="299" y="648"/>
                  </a:lnTo>
                  <a:lnTo>
                    <a:pt x="299" y="643"/>
                  </a:lnTo>
                  <a:lnTo>
                    <a:pt x="299" y="643"/>
                  </a:lnTo>
                  <a:lnTo>
                    <a:pt x="289" y="638"/>
                  </a:lnTo>
                  <a:lnTo>
                    <a:pt x="289" y="638"/>
                  </a:lnTo>
                  <a:lnTo>
                    <a:pt x="304" y="633"/>
                  </a:lnTo>
                  <a:lnTo>
                    <a:pt x="304" y="638"/>
                  </a:lnTo>
                  <a:lnTo>
                    <a:pt x="309" y="643"/>
                  </a:lnTo>
                  <a:lnTo>
                    <a:pt x="314" y="643"/>
                  </a:lnTo>
                  <a:lnTo>
                    <a:pt x="314" y="638"/>
                  </a:lnTo>
                  <a:lnTo>
                    <a:pt x="304" y="633"/>
                  </a:lnTo>
                  <a:lnTo>
                    <a:pt x="304" y="633"/>
                  </a:lnTo>
                  <a:lnTo>
                    <a:pt x="309" y="633"/>
                  </a:lnTo>
                  <a:lnTo>
                    <a:pt x="314" y="638"/>
                  </a:lnTo>
                  <a:lnTo>
                    <a:pt x="314" y="633"/>
                  </a:lnTo>
                  <a:lnTo>
                    <a:pt x="319" y="633"/>
                  </a:lnTo>
                  <a:lnTo>
                    <a:pt x="319" y="633"/>
                  </a:lnTo>
                  <a:lnTo>
                    <a:pt x="319" y="638"/>
                  </a:lnTo>
                  <a:lnTo>
                    <a:pt x="319" y="638"/>
                  </a:lnTo>
                  <a:lnTo>
                    <a:pt x="319" y="643"/>
                  </a:lnTo>
                  <a:lnTo>
                    <a:pt x="324" y="643"/>
                  </a:lnTo>
                  <a:lnTo>
                    <a:pt x="324" y="643"/>
                  </a:lnTo>
                  <a:lnTo>
                    <a:pt x="324" y="638"/>
                  </a:lnTo>
                  <a:lnTo>
                    <a:pt x="324" y="633"/>
                  </a:lnTo>
                  <a:lnTo>
                    <a:pt x="324" y="633"/>
                  </a:lnTo>
                  <a:lnTo>
                    <a:pt x="324" y="628"/>
                  </a:lnTo>
                  <a:lnTo>
                    <a:pt x="329" y="628"/>
                  </a:lnTo>
                  <a:lnTo>
                    <a:pt x="334" y="623"/>
                  </a:lnTo>
                  <a:lnTo>
                    <a:pt x="334" y="623"/>
                  </a:lnTo>
                  <a:lnTo>
                    <a:pt x="329" y="623"/>
                  </a:lnTo>
                  <a:lnTo>
                    <a:pt x="329" y="623"/>
                  </a:lnTo>
                  <a:lnTo>
                    <a:pt x="309" y="623"/>
                  </a:lnTo>
                  <a:lnTo>
                    <a:pt x="309" y="618"/>
                  </a:lnTo>
                  <a:lnTo>
                    <a:pt x="309" y="618"/>
                  </a:lnTo>
                  <a:lnTo>
                    <a:pt x="319" y="618"/>
                  </a:lnTo>
                  <a:lnTo>
                    <a:pt x="324" y="618"/>
                  </a:lnTo>
                  <a:lnTo>
                    <a:pt x="324" y="613"/>
                  </a:lnTo>
                  <a:lnTo>
                    <a:pt x="319" y="613"/>
                  </a:lnTo>
                  <a:lnTo>
                    <a:pt x="319" y="613"/>
                  </a:lnTo>
                  <a:lnTo>
                    <a:pt x="319" y="613"/>
                  </a:lnTo>
                  <a:lnTo>
                    <a:pt x="324" y="608"/>
                  </a:lnTo>
                  <a:lnTo>
                    <a:pt x="329" y="608"/>
                  </a:lnTo>
                  <a:lnTo>
                    <a:pt x="329" y="608"/>
                  </a:lnTo>
                  <a:lnTo>
                    <a:pt x="314" y="603"/>
                  </a:lnTo>
                  <a:lnTo>
                    <a:pt x="309" y="603"/>
                  </a:lnTo>
                  <a:lnTo>
                    <a:pt x="304" y="608"/>
                  </a:lnTo>
                  <a:lnTo>
                    <a:pt x="243" y="603"/>
                  </a:lnTo>
                  <a:lnTo>
                    <a:pt x="238" y="608"/>
                  </a:lnTo>
                  <a:lnTo>
                    <a:pt x="238" y="608"/>
                  </a:lnTo>
                  <a:lnTo>
                    <a:pt x="233" y="608"/>
                  </a:lnTo>
                  <a:lnTo>
                    <a:pt x="223" y="608"/>
                  </a:lnTo>
                  <a:lnTo>
                    <a:pt x="223" y="603"/>
                  </a:lnTo>
                  <a:lnTo>
                    <a:pt x="218" y="603"/>
                  </a:lnTo>
                  <a:lnTo>
                    <a:pt x="218" y="598"/>
                  </a:lnTo>
                  <a:lnTo>
                    <a:pt x="218" y="598"/>
                  </a:lnTo>
                  <a:lnTo>
                    <a:pt x="218" y="593"/>
                  </a:lnTo>
                  <a:lnTo>
                    <a:pt x="218" y="588"/>
                  </a:lnTo>
                  <a:lnTo>
                    <a:pt x="218" y="588"/>
                  </a:lnTo>
                  <a:lnTo>
                    <a:pt x="213" y="593"/>
                  </a:lnTo>
                  <a:lnTo>
                    <a:pt x="213" y="598"/>
                  </a:lnTo>
                  <a:lnTo>
                    <a:pt x="208" y="603"/>
                  </a:lnTo>
                  <a:lnTo>
                    <a:pt x="208" y="603"/>
                  </a:lnTo>
                  <a:lnTo>
                    <a:pt x="203" y="598"/>
                  </a:lnTo>
                  <a:lnTo>
                    <a:pt x="203" y="598"/>
                  </a:lnTo>
                  <a:lnTo>
                    <a:pt x="208" y="593"/>
                  </a:lnTo>
                  <a:lnTo>
                    <a:pt x="208" y="578"/>
                  </a:lnTo>
                  <a:lnTo>
                    <a:pt x="213" y="573"/>
                  </a:lnTo>
                  <a:lnTo>
                    <a:pt x="213" y="578"/>
                  </a:lnTo>
                  <a:lnTo>
                    <a:pt x="213" y="578"/>
                  </a:lnTo>
                  <a:lnTo>
                    <a:pt x="218" y="578"/>
                  </a:lnTo>
                  <a:lnTo>
                    <a:pt x="218" y="578"/>
                  </a:lnTo>
                  <a:lnTo>
                    <a:pt x="218" y="573"/>
                  </a:lnTo>
                  <a:lnTo>
                    <a:pt x="218" y="573"/>
                  </a:lnTo>
                  <a:lnTo>
                    <a:pt x="218" y="573"/>
                  </a:lnTo>
                  <a:lnTo>
                    <a:pt x="213" y="562"/>
                  </a:lnTo>
                  <a:lnTo>
                    <a:pt x="218" y="562"/>
                  </a:lnTo>
                  <a:lnTo>
                    <a:pt x="223" y="557"/>
                  </a:lnTo>
                  <a:lnTo>
                    <a:pt x="218" y="557"/>
                  </a:lnTo>
                  <a:lnTo>
                    <a:pt x="213" y="557"/>
                  </a:lnTo>
                  <a:lnTo>
                    <a:pt x="213" y="562"/>
                  </a:lnTo>
                  <a:lnTo>
                    <a:pt x="213" y="562"/>
                  </a:lnTo>
                  <a:lnTo>
                    <a:pt x="213" y="567"/>
                  </a:lnTo>
                  <a:lnTo>
                    <a:pt x="208" y="573"/>
                  </a:lnTo>
                  <a:lnTo>
                    <a:pt x="208" y="573"/>
                  </a:lnTo>
                  <a:lnTo>
                    <a:pt x="203" y="573"/>
                  </a:lnTo>
                  <a:lnTo>
                    <a:pt x="203" y="567"/>
                  </a:lnTo>
                  <a:lnTo>
                    <a:pt x="208" y="562"/>
                  </a:lnTo>
                  <a:lnTo>
                    <a:pt x="208" y="557"/>
                  </a:lnTo>
                  <a:lnTo>
                    <a:pt x="208" y="557"/>
                  </a:lnTo>
                  <a:lnTo>
                    <a:pt x="208" y="557"/>
                  </a:lnTo>
                  <a:lnTo>
                    <a:pt x="208" y="557"/>
                  </a:lnTo>
                  <a:lnTo>
                    <a:pt x="203" y="557"/>
                  </a:lnTo>
                  <a:lnTo>
                    <a:pt x="203" y="557"/>
                  </a:lnTo>
                  <a:lnTo>
                    <a:pt x="198" y="557"/>
                  </a:lnTo>
                  <a:lnTo>
                    <a:pt x="198" y="562"/>
                  </a:lnTo>
                  <a:lnTo>
                    <a:pt x="193" y="567"/>
                  </a:lnTo>
                  <a:lnTo>
                    <a:pt x="187" y="573"/>
                  </a:lnTo>
                  <a:lnTo>
                    <a:pt x="187" y="578"/>
                  </a:lnTo>
                  <a:lnTo>
                    <a:pt x="177" y="578"/>
                  </a:lnTo>
                  <a:lnTo>
                    <a:pt x="172" y="578"/>
                  </a:lnTo>
                  <a:lnTo>
                    <a:pt x="172" y="573"/>
                  </a:lnTo>
                  <a:lnTo>
                    <a:pt x="167" y="573"/>
                  </a:lnTo>
                  <a:lnTo>
                    <a:pt x="162" y="573"/>
                  </a:lnTo>
                  <a:lnTo>
                    <a:pt x="157" y="573"/>
                  </a:lnTo>
                  <a:lnTo>
                    <a:pt x="157" y="567"/>
                  </a:lnTo>
                  <a:lnTo>
                    <a:pt x="162" y="567"/>
                  </a:lnTo>
                  <a:lnTo>
                    <a:pt x="162" y="562"/>
                  </a:lnTo>
                  <a:lnTo>
                    <a:pt x="162" y="562"/>
                  </a:lnTo>
                  <a:lnTo>
                    <a:pt x="162" y="557"/>
                  </a:lnTo>
                  <a:lnTo>
                    <a:pt x="167" y="557"/>
                  </a:lnTo>
                  <a:lnTo>
                    <a:pt x="167" y="557"/>
                  </a:lnTo>
                  <a:lnTo>
                    <a:pt x="172" y="557"/>
                  </a:lnTo>
                  <a:lnTo>
                    <a:pt x="177" y="552"/>
                  </a:lnTo>
                  <a:lnTo>
                    <a:pt x="182" y="552"/>
                  </a:lnTo>
                  <a:lnTo>
                    <a:pt x="182" y="552"/>
                  </a:lnTo>
                  <a:lnTo>
                    <a:pt x="177" y="547"/>
                  </a:lnTo>
                  <a:lnTo>
                    <a:pt x="177" y="547"/>
                  </a:lnTo>
                  <a:lnTo>
                    <a:pt x="182" y="547"/>
                  </a:lnTo>
                  <a:lnTo>
                    <a:pt x="182" y="542"/>
                  </a:lnTo>
                  <a:lnTo>
                    <a:pt x="177" y="542"/>
                  </a:lnTo>
                  <a:lnTo>
                    <a:pt x="177" y="542"/>
                  </a:lnTo>
                  <a:lnTo>
                    <a:pt x="172" y="547"/>
                  </a:lnTo>
                  <a:lnTo>
                    <a:pt x="172" y="547"/>
                  </a:lnTo>
                  <a:lnTo>
                    <a:pt x="167" y="552"/>
                  </a:lnTo>
                  <a:lnTo>
                    <a:pt x="167" y="547"/>
                  </a:lnTo>
                  <a:lnTo>
                    <a:pt x="167" y="547"/>
                  </a:lnTo>
                  <a:lnTo>
                    <a:pt x="167" y="542"/>
                  </a:lnTo>
                  <a:lnTo>
                    <a:pt x="172" y="542"/>
                  </a:lnTo>
                  <a:lnTo>
                    <a:pt x="172" y="537"/>
                  </a:lnTo>
                  <a:lnTo>
                    <a:pt x="172" y="537"/>
                  </a:lnTo>
                  <a:lnTo>
                    <a:pt x="167" y="542"/>
                  </a:lnTo>
                  <a:lnTo>
                    <a:pt x="167" y="542"/>
                  </a:lnTo>
                  <a:lnTo>
                    <a:pt x="167" y="542"/>
                  </a:lnTo>
                  <a:lnTo>
                    <a:pt x="162" y="542"/>
                  </a:lnTo>
                  <a:lnTo>
                    <a:pt x="162" y="542"/>
                  </a:lnTo>
                  <a:lnTo>
                    <a:pt x="162" y="537"/>
                  </a:lnTo>
                  <a:lnTo>
                    <a:pt x="157" y="542"/>
                  </a:lnTo>
                  <a:lnTo>
                    <a:pt x="157" y="542"/>
                  </a:lnTo>
                  <a:lnTo>
                    <a:pt x="157" y="547"/>
                  </a:lnTo>
                  <a:lnTo>
                    <a:pt x="157" y="552"/>
                  </a:lnTo>
                  <a:lnTo>
                    <a:pt x="157" y="552"/>
                  </a:lnTo>
                  <a:lnTo>
                    <a:pt x="152" y="552"/>
                  </a:lnTo>
                  <a:lnTo>
                    <a:pt x="152" y="552"/>
                  </a:lnTo>
                  <a:lnTo>
                    <a:pt x="142" y="552"/>
                  </a:lnTo>
                  <a:lnTo>
                    <a:pt x="142" y="552"/>
                  </a:lnTo>
                  <a:lnTo>
                    <a:pt x="137" y="547"/>
                  </a:lnTo>
                  <a:lnTo>
                    <a:pt x="137" y="547"/>
                  </a:lnTo>
                  <a:lnTo>
                    <a:pt x="137" y="542"/>
                  </a:lnTo>
                  <a:lnTo>
                    <a:pt x="137" y="542"/>
                  </a:lnTo>
                  <a:lnTo>
                    <a:pt x="132" y="542"/>
                  </a:lnTo>
                  <a:lnTo>
                    <a:pt x="127" y="542"/>
                  </a:lnTo>
                  <a:lnTo>
                    <a:pt x="122" y="537"/>
                  </a:lnTo>
                  <a:lnTo>
                    <a:pt x="122" y="537"/>
                  </a:lnTo>
                  <a:lnTo>
                    <a:pt x="117" y="537"/>
                  </a:lnTo>
                  <a:lnTo>
                    <a:pt x="117" y="537"/>
                  </a:lnTo>
                  <a:lnTo>
                    <a:pt x="111" y="537"/>
                  </a:lnTo>
                  <a:lnTo>
                    <a:pt x="117" y="532"/>
                  </a:lnTo>
                  <a:lnTo>
                    <a:pt x="117" y="532"/>
                  </a:lnTo>
                  <a:lnTo>
                    <a:pt x="122" y="527"/>
                  </a:lnTo>
                  <a:lnTo>
                    <a:pt x="122" y="527"/>
                  </a:lnTo>
                  <a:lnTo>
                    <a:pt x="132" y="532"/>
                  </a:lnTo>
                  <a:lnTo>
                    <a:pt x="132" y="532"/>
                  </a:lnTo>
                  <a:lnTo>
                    <a:pt x="137" y="527"/>
                  </a:lnTo>
                  <a:lnTo>
                    <a:pt x="137" y="527"/>
                  </a:lnTo>
                  <a:lnTo>
                    <a:pt x="137" y="527"/>
                  </a:lnTo>
                  <a:lnTo>
                    <a:pt x="132" y="522"/>
                  </a:lnTo>
                  <a:lnTo>
                    <a:pt x="132" y="522"/>
                  </a:lnTo>
                  <a:lnTo>
                    <a:pt x="132" y="517"/>
                  </a:lnTo>
                  <a:lnTo>
                    <a:pt x="137" y="522"/>
                  </a:lnTo>
                  <a:lnTo>
                    <a:pt x="142" y="522"/>
                  </a:lnTo>
                  <a:lnTo>
                    <a:pt x="142" y="522"/>
                  </a:lnTo>
                  <a:lnTo>
                    <a:pt x="147" y="522"/>
                  </a:lnTo>
                  <a:lnTo>
                    <a:pt x="142" y="522"/>
                  </a:lnTo>
                  <a:lnTo>
                    <a:pt x="137" y="517"/>
                  </a:lnTo>
                  <a:lnTo>
                    <a:pt x="127" y="517"/>
                  </a:lnTo>
                  <a:lnTo>
                    <a:pt x="127" y="512"/>
                  </a:lnTo>
                  <a:lnTo>
                    <a:pt x="127" y="507"/>
                  </a:lnTo>
                  <a:lnTo>
                    <a:pt x="127" y="507"/>
                  </a:lnTo>
                  <a:lnTo>
                    <a:pt x="122" y="502"/>
                  </a:lnTo>
                  <a:lnTo>
                    <a:pt x="122" y="497"/>
                  </a:lnTo>
                  <a:lnTo>
                    <a:pt x="117" y="502"/>
                  </a:lnTo>
                  <a:lnTo>
                    <a:pt x="117" y="502"/>
                  </a:lnTo>
                  <a:lnTo>
                    <a:pt x="111" y="497"/>
                  </a:lnTo>
                  <a:lnTo>
                    <a:pt x="117" y="497"/>
                  </a:lnTo>
                  <a:lnTo>
                    <a:pt x="122" y="497"/>
                  </a:lnTo>
                  <a:lnTo>
                    <a:pt x="127" y="497"/>
                  </a:lnTo>
                  <a:lnTo>
                    <a:pt x="132" y="497"/>
                  </a:lnTo>
                  <a:lnTo>
                    <a:pt x="132" y="497"/>
                  </a:lnTo>
                  <a:lnTo>
                    <a:pt x="132" y="492"/>
                  </a:lnTo>
                  <a:lnTo>
                    <a:pt x="132" y="492"/>
                  </a:lnTo>
                  <a:lnTo>
                    <a:pt x="137" y="492"/>
                  </a:lnTo>
                  <a:lnTo>
                    <a:pt x="147" y="497"/>
                  </a:lnTo>
                  <a:lnTo>
                    <a:pt x="147" y="497"/>
                  </a:lnTo>
                  <a:lnTo>
                    <a:pt x="147" y="502"/>
                  </a:lnTo>
                  <a:lnTo>
                    <a:pt x="152" y="502"/>
                  </a:lnTo>
                  <a:lnTo>
                    <a:pt x="152" y="497"/>
                  </a:lnTo>
                  <a:lnTo>
                    <a:pt x="157" y="497"/>
                  </a:lnTo>
                  <a:lnTo>
                    <a:pt x="147" y="486"/>
                  </a:lnTo>
                  <a:lnTo>
                    <a:pt x="142" y="486"/>
                  </a:lnTo>
                  <a:lnTo>
                    <a:pt x="152" y="486"/>
                  </a:lnTo>
                  <a:lnTo>
                    <a:pt x="162" y="486"/>
                  </a:lnTo>
                  <a:lnTo>
                    <a:pt x="172" y="486"/>
                  </a:lnTo>
                  <a:lnTo>
                    <a:pt x="177" y="481"/>
                  </a:lnTo>
                  <a:lnTo>
                    <a:pt x="177" y="481"/>
                  </a:lnTo>
                  <a:lnTo>
                    <a:pt x="182" y="486"/>
                  </a:lnTo>
                  <a:lnTo>
                    <a:pt x="182" y="486"/>
                  </a:lnTo>
                  <a:lnTo>
                    <a:pt x="193" y="492"/>
                  </a:lnTo>
                  <a:lnTo>
                    <a:pt x="208" y="492"/>
                  </a:lnTo>
                  <a:lnTo>
                    <a:pt x="208" y="492"/>
                  </a:lnTo>
                  <a:lnTo>
                    <a:pt x="203" y="486"/>
                  </a:lnTo>
                  <a:lnTo>
                    <a:pt x="193" y="486"/>
                  </a:lnTo>
                  <a:lnTo>
                    <a:pt x="182" y="486"/>
                  </a:lnTo>
                  <a:lnTo>
                    <a:pt x="172" y="471"/>
                  </a:lnTo>
                  <a:lnTo>
                    <a:pt x="172" y="461"/>
                  </a:lnTo>
                  <a:lnTo>
                    <a:pt x="172" y="456"/>
                  </a:lnTo>
                  <a:lnTo>
                    <a:pt x="172" y="451"/>
                  </a:lnTo>
                  <a:lnTo>
                    <a:pt x="177" y="446"/>
                  </a:lnTo>
                  <a:lnTo>
                    <a:pt x="177" y="441"/>
                  </a:lnTo>
                  <a:lnTo>
                    <a:pt x="177" y="436"/>
                  </a:lnTo>
                  <a:lnTo>
                    <a:pt x="182" y="436"/>
                  </a:lnTo>
                  <a:lnTo>
                    <a:pt x="187" y="436"/>
                  </a:lnTo>
                  <a:lnTo>
                    <a:pt x="193" y="436"/>
                  </a:lnTo>
                  <a:lnTo>
                    <a:pt x="198" y="436"/>
                  </a:lnTo>
                  <a:lnTo>
                    <a:pt x="198" y="436"/>
                  </a:lnTo>
                  <a:lnTo>
                    <a:pt x="198" y="436"/>
                  </a:lnTo>
                  <a:lnTo>
                    <a:pt x="203" y="436"/>
                  </a:lnTo>
                  <a:lnTo>
                    <a:pt x="203" y="436"/>
                  </a:lnTo>
                  <a:lnTo>
                    <a:pt x="238" y="436"/>
                  </a:lnTo>
                  <a:lnTo>
                    <a:pt x="238" y="436"/>
                  </a:lnTo>
                  <a:lnTo>
                    <a:pt x="233" y="431"/>
                  </a:lnTo>
                  <a:lnTo>
                    <a:pt x="228" y="431"/>
                  </a:lnTo>
                  <a:lnTo>
                    <a:pt x="228" y="431"/>
                  </a:lnTo>
                  <a:lnTo>
                    <a:pt x="228" y="426"/>
                  </a:lnTo>
                  <a:lnTo>
                    <a:pt x="233" y="426"/>
                  </a:lnTo>
                  <a:lnTo>
                    <a:pt x="233" y="426"/>
                  </a:lnTo>
                  <a:lnTo>
                    <a:pt x="233" y="426"/>
                  </a:lnTo>
                  <a:lnTo>
                    <a:pt x="233" y="421"/>
                  </a:lnTo>
                  <a:lnTo>
                    <a:pt x="233" y="421"/>
                  </a:lnTo>
                  <a:lnTo>
                    <a:pt x="243" y="416"/>
                  </a:lnTo>
                  <a:lnTo>
                    <a:pt x="238" y="416"/>
                  </a:lnTo>
                  <a:lnTo>
                    <a:pt x="238" y="416"/>
                  </a:lnTo>
                  <a:lnTo>
                    <a:pt x="238" y="411"/>
                  </a:lnTo>
                  <a:lnTo>
                    <a:pt x="238" y="411"/>
                  </a:lnTo>
                  <a:lnTo>
                    <a:pt x="243" y="411"/>
                  </a:lnTo>
                  <a:lnTo>
                    <a:pt x="243" y="405"/>
                  </a:lnTo>
                  <a:lnTo>
                    <a:pt x="238" y="405"/>
                  </a:lnTo>
                  <a:lnTo>
                    <a:pt x="238" y="405"/>
                  </a:lnTo>
                  <a:lnTo>
                    <a:pt x="238" y="405"/>
                  </a:lnTo>
                  <a:lnTo>
                    <a:pt x="238" y="405"/>
                  </a:lnTo>
                  <a:lnTo>
                    <a:pt x="233" y="405"/>
                  </a:lnTo>
                  <a:lnTo>
                    <a:pt x="208" y="400"/>
                  </a:lnTo>
                  <a:lnTo>
                    <a:pt x="187" y="411"/>
                  </a:lnTo>
                  <a:lnTo>
                    <a:pt x="177" y="411"/>
                  </a:lnTo>
                  <a:lnTo>
                    <a:pt x="172" y="405"/>
                  </a:lnTo>
                  <a:lnTo>
                    <a:pt x="177" y="400"/>
                  </a:lnTo>
                  <a:lnTo>
                    <a:pt x="177" y="395"/>
                  </a:lnTo>
                  <a:lnTo>
                    <a:pt x="182" y="390"/>
                  </a:lnTo>
                  <a:lnTo>
                    <a:pt x="182" y="390"/>
                  </a:lnTo>
                  <a:lnTo>
                    <a:pt x="182" y="385"/>
                  </a:lnTo>
                  <a:lnTo>
                    <a:pt x="182" y="385"/>
                  </a:lnTo>
                  <a:lnTo>
                    <a:pt x="182" y="385"/>
                  </a:lnTo>
                  <a:lnTo>
                    <a:pt x="182" y="385"/>
                  </a:lnTo>
                  <a:lnTo>
                    <a:pt x="182" y="380"/>
                  </a:lnTo>
                  <a:lnTo>
                    <a:pt x="193" y="380"/>
                  </a:lnTo>
                  <a:lnTo>
                    <a:pt x="193" y="380"/>
                  </a:lnTo>
                  <a:lnTo>
                    <a:pt x="198" y="385"/>
                  </a:lnTo>
                  <a:lnTo>
                    <a:pt x="198" y="385"/>
                  </a:lnTo>
                  <a:lnTo>
                    <a:pt x="198" y="385"/>
                  </a:lnTo>
                  <a:lnTo>
                    <a:pt x="198" y="395"/>
                  </a:lnTo>
                  <a:lnTo>
                    <a:pt x="203" y="395"/>
                  </a:lnTo>
                  <a:lnTo>
                    <a:pt x="203" y="395"/>
                  </a:lnTo>
                  <a:lnTo>
                    <a:pt x="203" y="395"/>
                  </a:lnTo>
                  <a:lnTo>
                    <a:pt x="203" y="390"/>
                  </a:lnTo>
                  <a:lnTo>
                    <a:pt x="203" y="385"/>
                  </a:lnTo>
                  <a:lnTo>
                    <a:pt x="203" y="385"/>
                  </a:lnTo>
                  <a:lnTo>
                    <a:pt x="203" y="380"/>
                  </a:lnTo>
                  <a:lnTo>
                    <a:pt x="203" y="380"/>
                  </a:lnTo>
                  <a:lnTo>
                    <a:pt x="198" y="380"/>
                  </a:lnTo>
                  <a:lnTo>
                    <a:pt x="198" y="380"/>
                  </a:lnTo>
                  <a:lnTo>
                    <a:pt x="198" y="385"/>
                  </a:lnTo>
                  <a:lnTo>
                    <a:pt x="198" y="385"/>
                  </a:lnTo>
                  <a:lnTo>
                    <a:pt x="198" y="380"/>
                  </a:lnTo>
                  <a:lnTo>
                    <a:pt x="198" y="375"/>
                  </a:lnTo>
                  <a:lnTo>
                    <a:pt x="198" y="370"/>
                  </a:lnTo>
                  <a:lnTo>
                    <a:pt x="198" y="370"/>
                  </a:lnTo>
                  <a:lnTo>
                    <a:pt x="193" y="370"/>
                  </a:lnTo>
                  <a:lnTo>
                    <a:pt x="193" y="370"/>
                  </a:lnTo>
                  <a:lnTo>
                    <a:pt x="193" y="370"/>
                  </a:lnTo>
                  <a:lnTo>
                    <a:pt x="193" y="365"/>
                  </a:lnTo>
                  <a:lnTo>
                    <a:pt x="193" y="365"/>
                  </a:lnTo>
                  <a:lnTo>
                    <a:pt x="187" y="365"/>
                  </a:lnTo>
                  <a:lnTo>
                    <a:pt x="187" y="360"/>
                  </a:lnTo>
                  <a:lnTo>
                    <a:pt x="187" y="355"/>
                  </a:lnTo>
                  <a:lnTo>
                    <a:pt x="187" y="350"/>
                  </a:lnTo>
                  <a:lnTo>
                    <a:pt x="193" y="350"/>
                  </a:lnTo>
                  <a:lnTo>
                    <a:pt x="193" y="350"/>
                  </a:lnTo>
                  <a:lnTo>
                    <a:pt x="198" y="350"/>
                  </a:lnTo>
                  <a:lnTo>
                    <a:pt x="193" y="345"/>
                  </a:lnTo>
                  <a:lnTo>
                    <a:pt x="193" y="345"/>
                  </a:lnTo>
                  <a:lnTo>
                    <a:pt x="198" y="345"/>
                  </a:lnTo>
                  <a:lnTo>
                    <a:pt x="198" y="340"/>
                  </a:lnTo>
                  <a:lnTo>
                    <a:pt x="198" y="340"/>
                  </a:lnTo>
                  <a:lnTo>
                    <a:pt x="203" y="335"/>
                  </a:lnTo>
                  <a:lnTo>
                    <a:pt x="203" y="335"/>
                  </a:lnTo>
                  <a:lnTo>
                    <a:pt x="198" y="335"/>
                  </a:lnTo>
                  <a:lnTo>
                    <a:pt x="193" y="335"/>
                  </a:lnTo>
                  <a:lnTo>
                    <a:pt x="198" y="340"/>
                  </a:lnTo>
                  <a:lnTo>
                    <a:pt x="193" y="340"/>
                  </a:lnTo>
                  <a:lnTo>
                    <a:pt x="193" y="340"/>
                  </a:lnTo>
                  <a:lnTo>
                    <a:pt x="193" y="340"/>
                  </a:lnTo>
                  <a:lnTo>
                    <a:pt x="193" y="340"/>
                  </a:lnTo>
                  <a:lnTo>
                    <a:pt x="193" y="340"/>
                  </a:lnTo>
                  <a:lnTo>
                    <a:pt x="187" y="345"/>
                  </a:lnTo>
                  <a:lnTo>
                    <a:pt x="182" y="350"/>
                  </a:lnTo>
                  <a:lnTo>
                    <a:pt x="177" y="345"/>
                  </a:lnTo>
                  <a:lnTo>
                    <a:pt x="177" y="335"/>
                  </a:lnTo>
                  <a:lnTo>
                    <a:pt x="177" y="335"/>
                  </a:lnTo>
                  <a:lnTo>
                    <a:pt x="187" y="335"/>
                  </a:lnTo>
                  <a:lnTo>
                    <a:pt x="193" y="335"/>
                  </a:lnTo>
                  <a:lnTo>
                    <a:pt x="187" y="330"/>
                  </a:lnTo>
                  <a:lnTo>
                    <a:pt x="182" y="324"/>
                  </a:lnTo>
                  <a:lnTo>
                    <a:pt x="182" y="319"/>
                  </a:lnTo>
                  <a:lnTo>
                    <a:pt x="182" y="324"/>
                  </a:lnTo>
                  <a:lnTo>
                    <a:pt x="187" y="324"/>
                  </a:lnTo>
                  <a:lnTo>
                    <a:pt x="187" y="324"/>
                  </a:lnTo>
                  <a:lnTo>
                    <a:pt x="187" y="319"/>
                  </a:lnTo>
                  <a:lnTo>
                    <a:pt x="182" y="314"/>
                  </a:lnTo>
                  <a:lnTo>
                    <a:pt x="182" y="314"/>
                  </a:lnTo>
                  <a:lnTo>
                    <a:pt x="187" y="314"/>
                  </a:lnTo>
                  <a:lnTo>
                    <a:pt x="187" y="314"/>
                  </a:lnTo>
                  <a:lnTo>
                    <a:pt x="187" y="309"/>
                  </a:lnTo>
                  <a:lnTo>
                    <a:pt x="182" y="304"/>
                  </a:lnTo>
                  <a:lnTo>
                    <a:pt x="177" y="299"/>
                  </a:lnTo>
                  <a:lnTo>
                    <a:pt x="172" y="304"/>
                  </a:lnTo>
                  <a:lnTo>
                    <a:pt x="177" y="309"/>
                  </a:lnTo>
                  <a:lnTo>
                    <a:pt x="172" y="309"/>
                  </a:lnTo>
                  <a:lnTo>
                    <a:pt x="172" y="309"/>
                  </a:lnTo>
                  <a:lnTo>
                    <a:pt x="167" y="309"/>
                  </a:lnTo>
                  <a:lnTo>
                    <a:pt x="167" y="314"/>
                  </a:lnTo>
                  <a:lnTo>
                    <a:pt x="172" y="314"/>
                  </a:lnTo>
                  <a:lnTo>
                    <a:pt x="167" y="314"/>
                  </a:lnTo>
                  <a:lnTo>
                    <a:pt x="167" y="314"/>
                  </a:lnTo>
                  <a:lnTo>
                    <a:pt x="167" y="314"/>
                  </a:lnTo>
                  <a:lnTo>
                    <a:pt x="162" y="314"/>
                  </a:lnTo>
                  <a:lnTo>
                    <a:pt x="162" y="319"/>
                  </a:lnTo>
                  <a:lnTo>
                    <a:pt x="162" y="319"/>
                  </a:lnTo>
                  <a:lnTo>
                    <a:pt x="162" y="319"/>
                  </a:lnTo>
                  <a:lnTo>
                    <a:pt x="162" y="330"/>
                  </a:lnTo>
                  <a:lnTo>
                    <a:pt x="162" y="330"/>
                  </a:lnTo>
                  <a:lnTo>
                    <a:pt x="157" y="330"/>
                  </a:lnTo>
                  <a:lnTo>
                    <a:pt x="162" y="330"/>
                  </a:lnTo>
                  <a:lnTo>
                    <a:pt x="162" y="335"/>
                  </a:lnTo>
                  <a:lnTo>
                    <a:pt x="162" y="335"/>
                  </a:lnTo>
                  <a:lnTo>
                    <a:pt x="157" y="335"/>
                  </a:lnTo>
                  <a:lnTo>
                    <a:pt x="157" y="335"/>
                  </a:lnTo>
                  <a:lnTo>
                    <a:pt x="152" y="335"/>
                  </a:lnTo>
                  <a:lnTo>
                    <a:pt x="152" y="330"/>
                  </a:lnTo>
                  <a:lnTo>
                    <a:pt x="152" y="324"/>
                  </a:lnTo>
                  <a:lnTo>
                    <a:pt x="152" y="324"/>
                  </a:lnTo>
                  <a:lnTo>
                    <a:pt x="157" y="314"/>
                  </a:lnTo>
                  <a:lnTo>
                    <a:pt x="162" y="309"/>
                  </a:lnTo>
                  <a:lnTo>
                    <a:pt x="162" y="304"/>
                  </a:lnTo>
                  <a:lnTo>
                    <a:pt x="162" y="304"/>
                  </a:lnTo>
                  <a:lnTo>
                    <a:pt x="167" y="304"/>
                  </a:lnTo>
                  <a:lnTo>
                    <a:pt x="167" y="299"/>
                  </a:lnTo>
                  <a:lnTo>
                    <a:pt x="162" y="299"/>
                  </a:lnTo>
                  <a:lnTo>
                    <a:pt x="162" y="294"/>
                  </a:lnTo>
                  <a:lnTo>
                    <a:pt x="157" y="294"/>
                  </a:lnTo>
                  <a:lnTo>
                    <a:pt x="162" y="294"/>
                  </a:lnTo>
                  <a:lnTo>
                    <a:pt x="162" y="289"/>
                  </a:lnTo>
                  <a:lnTo>
                    <a:pt x="167" y="289"/>
                  </a:lnTo>
                  <a:lnTo>
                    <a:pt x="167" y="284"/>
                  </a:lnTo>
                  <a:lnTo>
                    <a:pt x="172" y="284"/>
                  </a:lnTo>
                  <a:lnTo>
                    <a:pt x="177" y="279"/>
                  </a:lnTo>
                  <a:lnTo>
                    <a:pt x="177" y="279"/>
                  </a:lnTo>
                  <a:lnTo>
                    <a:pt x="182" y="279"/>
                  </a:lnTo>
                  <a:lnTo>
                    <a:pt x="182" y="274"/>
                  </a:lnTo>
                  <a:lnTo>
                    <a:pt x="182" y="274"/>
                  </a:lnTo>
                  <a:lnTo>
                    <a:pt x="182" y="279"/>
                  </a:lnTo>
                  <a:lnTo>
                    <a:pt x="182" y="279"/>
                  </a:lnTo>
                  <a:lnTo>
                    <a:pt x="182" y="279"/>
                  </a:lnTo>
                  <a:lnTo>
                    <a:pt x="182" y="284"/>
                  </a:lnTo>
                  <a:lnTo>
                    <a:pt x="187" y="284"/>
                  </a:lnTo>
                  <a:lnTo>
                    <a:pt x="187" y="284"/>
                  </a:lnTo>
                  <a:lnTo>
                    <a:pt x="193" y="289"/>
                  </a:lnTo>
                  <a:lnTo>
                    <a:pt x="193" y="284"/>
                  </a:lnTo>
                  <a:lnTo>
                    <a:pt x="198" y="289"/>
                  </a:lnTo>
                  <a:lnTo>
                    <a:pt x="198" y="289"/>
                  </a:lnTo>
                  <a:lnTo>
                    <a:pt x="198" y="289"/>
                  </a:lnTo>
                  <a:lnTo>
                    <a:pt x="203" y="289"/>
                  </a:lnTo>
                  <a:lnTo>
                    <a:pt x="203" y="289"/>
                  </a:lnTo>
                  <a:lnTo>
                    <a:pt x="203" y="289"/>
                  </a:lnTo>
                  <a:lnTo>
                    <a:pt x="203" y="289"/>
                  </a:lnTo>
                  <a:lnTo>
                    <a:pt x="203" y="289"/>
                  </a:lnTo>
                  <a:lnTo>
                    <a:pt x="198" y="299"/>
                  </a:lnTo>
                  <a:lnTo>
                    <a:pt x="193" y="299"/>
                  </a:lnTo>
                  <a:lnTo>
                    <a:pt x="187" y="299"/>
                  </a:lnTo>
                  <a:lnTo>
                    <a:pt x="182" y="294"/>
                  </a:lnTo>
                  <a:lnTo>
                    <a:pt x="182" y="299"/>
                  </a:lnTo>
                  <a:lnTo>
                    <a:pt x="182" y="304"/>
                  </a:lnTo>
                  <a:lnTo>
                    <a:pt x="187" y="304"/>
                  </a:lnTo>
                  <a:lnTo>
                    <a:pt x="193" y="304"/>
                  </a:lnTo>
                  <a:lnTo>
                    <a:pt x="193" y="309"/>
                  </a:lnTo>
                  <a:lnTo>
                    <a:pt x="198" y="304"/>
                  </a:lnTo>
                  <a:lnTo>
                    <a:pt x="198" y="304"/>
                  </a:lnTo>
                  <a:lnTo>
                    <a:pt x="203" y="299"/>
                  </a:lnTo>
                  <a:lnTo>
                    <a:pt x="203" y="299"/>
                  </a:lnTo>
                  <a:lnTo>
                    <a:pt x="203" y="294"/>
                  </a:lnTo>
                  <a:lnTo>
                    <a:pt x="208" y="289"/>
                  </a:lnTo>
                  <a:lnTo>
                    <a:pt x="208" y="289"/>
                  </a:lnTo>
                  <a:lnTo>
                    <a:pt x="213" y="289"/>
                  </a:lnTo>
                  <a:lnTo>
                    <a:pt x="218" y="294"/>
                  </a:lnTo>
                  <a:lnTo>
                    <a:pt x="223" y="294"/>
                  </a:lnTo>
                  <a:lnTo>
                    <a:pt x="223" y="294"/>
                  </a:lnTo>
                  <a:lnTo>
                    <a:pt x="218" y="289"/>
                  </a:lnTo>
                  <a:lnTo>
                    <a:pt x="218" y="289"/>
                  </a:lnTo>
                  <a:lnTo>
                    <a:pt x="218" y="284"/>
                  </a:lnTo>
                  <a:lnTo>
                    <a:pt x="218" y="284"/>
                  </a:lnTo>
                  <a:lnTo>
                    <a:pt x="218" y="284"/>
                  </a:lnTo>
                  <a:lnTo>
                    <a:pt x="223" y="289"/>
                  </a:lnTo>
                  <a:lnTo>
                    <a:pt x="223" y="284"/>
                  </a:lnTo>
                  <a:lnTo>
                    <a:pt x="213" y="279"/>
                  </a:lnTo>
                  <a:lnTo>
                    <a:pt x="213" y="279"/>
                  </a:lnTo>
                  <a:lnTo>
                    <a:pt x="208" y="274"/>
                  </a:lnTo>
                  <a:lnTo>
                    <a:pt x="213" y="274"/>
                  </a:lnTo>
                  <a:lnTo>
                    <a:pt x="223" y="269"/>
                  </a:lnTo>
                  <a:lnTo>
                    <a:pt x="223" y="274"/>
                  </a:lnTo>
                  <a:lnTo>
                    <a:pt x="233" y="274"/>
                  </a:lnTo>
                  <a:lnTo>
                    <a:pt x="233" y="279"/>
                  </a:lnTo>
                  <a:lnTo>
                    <a:pt x="263" y="284"/>
                  </a:lnTo>
                  <a:lnTo>
                    <a:pt x="268" y="284"/>
                  </a:lnTo>
                  <a:lnTo>
                    <a:pt x="268" y="284"/>
                  </a:lnTo>
                  <a:lnTo>
                    <a:pt x="274" y="284"/>
                  </a:lnTo>
                  <a:lnTo>
                    <a:pt x="274" y="284"/>
                  </a:lnTo>
                  <a:lnTo>
                    <a:pt x="274" y="284"/>
                  </a:lnTo>
                  <a:lnTo>
                    <a:pt x="279" y="289"/>
                  </a:lnTo>
                  <a:lnTo>
                    <a:pt x="289" y="289"/>
                  </a:lnTo>
                  <a:lnTo>
                    <a:pt x="294" y="289"/>
                  </a:lnTo>
                  <a:lnTo>
                    <a:pt x="294" y="289"/>
                  </a:lnTo>
                  <a:lnTo>
                    <a:pt x="294" y="289"/>
                  </a:lnTo>
                  <a:lnTo>
                    <a:pt x="299" y="284"/>
                  </a:lnTo>
                  <a:lnTo>
                    <a:pt x="299" y="284"/>
                  </a:lnTo>
                  <a:lnTo>
                    <a:pt x="304" y="284"/>
                  </a:lnTo>
                  <a:lnTo>
                    <a:pt x="309" y="289"/>
                  </a:lnTo>
                  <a:lnTo>
                    <a:pt x="309" y="289"/>
                  </a:lnTo>
                  <a:lnTo>
                    <a:pt x="314" y="294"/>
                  </a:lnTo>
                  <a:lnTo>
                    <a:pt x="314" y="299"/>
                  </a:lnTo>
                  <a:lnTo>
                    <a:pt x="314" y="299"/>
                  </a:lnTo>
                  <a:lnTo>
                    <a:pt x="314" y="299"/>
                  </a:lnTo>
                  <a:lnTo>
                    <a:pt x="319" y="299"/>
                  </a:lnTo>
                  <a:lnTo>
                    <a:pt x="319" y="299"/>
                  </a:lnTo>
                  <a:lnTo>
                    <a:pt x="319" y="299"/>
                  </a:lnTo>
                  <a:lnTo>
                    <a:pt x="319" y="304"/>
                  </a:lnTo>
                  <a:lnTo>
                    <a:pt x="319" y="304"/>
                  </a:lnTo>
                  <a:lnTo>
                    <a:pt x="319" y="304"/>
                  </a:lnTo>
                  <a:lnTo>
                    <a:pt x="319" y="309"/>
                  </a:lnTo>
                  <a:lnTo>
                    <a:pt x="319" y="309"/>
                  </a:lnTo>
                  <a:lnTo>
                    <a:pt x="319" y="314"/>
                  </a:lnTo>
                  <a:lnTo>
                    <a:pt x="319" y="314"/>
                  </a:lnTo>
                  <a:lnTo>
                    <a:pt x="319" y="319"/>
                  </a:lnTo>
                  <a:lnTo>
                    <a:pt x="324" y="324"/>
                  </a:lnTo>
                  <a:lnTo>
                    <a:pt x="324" y="330"/>
                  </a:lnTo>
                  <a:lnTo>
                    <a:pt x="329" y="335"/>
                  </a:lnTo>
                  <a:lnTo>
                    <a:pt x="324" y="340"/>
                  </a:lnTo>
                  <a:lnTo>
                    <a:pt x="329" y="340"/>
                  </a:lnTo>
                  <a:lnTo>
                    <a:pt x="329" y="335"/>
                  </a:lnTo>
                  <a:lnTo>
                    <a:pt x="329" y="330"/>
                  </a:lnTo>
                  <a:lnTo>
                    <a:pt x="329" y="324"/>
                  </a:lnTo>
                  <a:lnTo>
                    <a:pt x="329" y="324"/>
                  </a:lnTo>
                  <a:lnTo>
                    <a:pt x="334" y="319"/>
                  </a:lnTo>
                  <a:lnTo>
                    <a:pt x="339" y="319"/>
                  </a:lnTo>
                  <a:lnTo>
                    <a:pt x="344" y="314"/>
                  </a:lnTo>
                  <a:lnTo>
                    <a:pt x="344" y="304"/>
                  </a:lnTo>
                  <a:lnTo>
                    <a:pt x="349" y="299"/>
                  </a:lnTo>
                  <a:lnTo>
                    <a:pt x="355" y="299"/>
                  </a:lnTo>
                  <a:lnTo>
                    <a:pt x="365" y="304"/>
                  </a:lnTo>
                  <a:lnTo>
                    <a:pt x="365" y="304"/>
                  </a:lnTo>
                  <a:lnTo>
                    <a:pt x="365" y="304"/>
                  </a:lnTo>
                  <a:lnTo>
                    <a:pt x="370" y="299"/>
                  </a:lnTo>
                  <a:lnTo>
                    <a:pt x="370" y="304"/>
                  </a:lnTo>
                  <a:lnTo>
                    <a:pt x="375" y="304"/>
                  </a:lnTo>
                  <a:lnTo>
                    <a:pt x="375" y="309"/>
                  </a:lnTo>
                  <a:lnTo>
                    <a:pt x="380" y="309"/>
                  </a:lnTo>
                  <a:lnTo>
                    <a:pt x="380" y="309"/>
                  </a:lnTo>
                  <a:lnTo>
                    <a:pt x="390" y="314"/>
                  </a:lnTo>
                  <a:lnTo>
                    <a:pt x="395" y="309"/>
                  </a:lnTo>
                  <a:lnTo>
                    <a:pt x="400" y="309"/>
                  </a:lnTo>
                  <a:lnTo>
                    <a:pt x="400" y="314"/>
                  </a:lnTo>
                  <a:lnTo>
                    <a:pt x="415" y="314"/>
                  </a:lnTo>
                  <a:lnTo>
                    <a:pt x="420" y="314"/>
                  </a:lnTo>
                  <a:lnTo>
                    <a:pt x="420" y="319"/>
                  </a:lnTo>
                  <a:lnTo>
                    <a:pt x="420" y="319"/>
                  </a:lnTo>
                  <a:lnTo>
                    <a:pt x="420" y="324"/>
                  </a:lnTo>
                  <a:lnTo>
                    <a:pt x="425" y="330"/>
                  </a:lnTo>
                  <a:lnTo>
                    <a:pt x="425" y="330"/>
                  </a:lnTo>
                  <a:lnTo>
                    <a:pt x="431" y="335"/>
                  </a:lnTo>
                  <a:lnTo>
                    <a:pt x="431" y="335"/>
                  </a:lnTo>
                  <a:lnTo>
                    <a:pt x="436" y="335"/>
                  </a:lnTo>
                  <a:lnTo>
                    <a:pt x="441" y="335"/>
                  </a:lnTo>
                  <a:lnTo>
                    <a:pt x="441" y="335"/>
                  </a:lnTo>
                  <a:lnTo>
                    <a:pt x="436" y="330"/>
                  </a:lnTo>
                  <a:lnTo>
                    <a:pt x="436" y="330"/>
                  </a:lnTo>
                  <a:lnTo>
                    <a:pt x="431" y="330"/>
                  </a:lnTo>
                  <a:lnTo>
                    <a:pt x="431" y="324"/>
                  </a:lnTo>
                  <a:lnTo>
                    <a:pt x="431" y="319"/>
                  </a:lnTo>
                  <a:lnTo>
                    <a:pt x="431" y="319"/>
                  </a:lnTo>
                  <a:lnTo>
                    <a:pt x="425" y="319"/>
                  </a:lnTo>
                  <a:lnTo>
                    <a:pt x="420" y="319"/>
                  </a:lnTo>
                  <a:lnTo>
                    <a:pt x="420" y="314"/>
                  </a:lnTo>
                  <a:lnTo>
                    <a:pt x="425" y="314"/>
                  </a:lnTo>
                  <a:lnTo>
                    <a:pt x="425" y="309"/>
                  </a:lnTo>
                  <a:lnTo>
                    <a:pt x="431" y="309"/>
                  </a:lnTo>
                  <a:lnTo>
                    <a:pt x="431" y="314"/>
                  </a:lnTo>
                  <a:lnTo>
                    <a:pt x="436" y="314"/>
                  </a:lnTo>
                  <a:lnTo>
                    <a:pt x="436" y="314"/>
                  </a:lnTo>
                  <a:lnTo>
                    <a:pt x="436" y="309"/>
                  </a:lnTo>
                  <a:lnTo>
                    <a:pt x="451" y="314"/>
                  </a:lnTo>
                  <a:lnTo>
                    <a:pt x="446" y="309"/>
                  </a:lnTo>
                  <a:lnTo>
                    <a:pt x="446" y="309"/>
                  </a:lnTo>
                  <a:lnTo>
                    <a:pt x="441" y="304"/>
                  </a:lnTo>
                  <a:lnTo>
                    <a:pt x="441" y="304"/>
                  </a:lnTo>
                  <a:lnTo>
                    <a:pt x="436" y="304"/>
                  </a:lnTo>
                  <a:lnTo>
                    <a:pt x="436" y="304"/>
                  </a:lnTo>
                  <a:lnTo>
                    <a:pt x="436" y="299"/>
                  </a:lnTo>
                  <a:lnTo>
                    <a:pt x="436" y="299"/>
                  </a:lnTo>
                  <a:lnTo>
                    <a:pt x="436" y="299"/>
                  </a:lnTo>
                  <a:lnTo>
                    <a:pt x="441" y="304"/>
                  </a:lnTo>
                  <a:lnTo>
                    <a:pt x="446" y="299"/>
                  </a:lnTo>
                  <a:lnTo>
                    <a:pt x="441" y="299"/>
                  </a:lnTo>
                  <a:lnTo>
                    <a:pt x="441" y="294"/>
                  </a:lnTo>
                  <a:lnTo>
                    <a:pt x="436" y="294"/>
                  </a:lnTo>
                  <a:lnTo>
                    <a:pt x="420" y="294"/>
                  </a:lnTo>
                  <a:lnTo>
                    <a:pt x="415" y="289"/>
                  </a:lnTo>
                  <a:lnTo>
                    <a:pt x="415" y="289"/>
                  </a:lnTo>
                  <a:lnTo>
                    <a:pt x="420" y="284"/>
                  </a:lnTo>
                  <a:lnTo>
                    <a:pt x="420" y="284"/>
                  </a:lnTo>
                  <a:lnTo>
                    <a:pt x="425" y="284"/>
                  </a:lnTo>
                  <a:lnTo>
                    <a:pt x="431" y="284"/>
                  </a:lnTo>
                  <a:lnTo>
                    <a:pt x="451" y="269"/>
                  </a:lnTo>
                  <a:lnTo>
                    <a:pt x="456" y="269"/>
                  </a:lnTo>
                  <a:lnTo>
                    <a:pt x="456" y="269"/>
                  </a:lnTo>
                  <a:lnTo>
                    <a:pt x="456" y="269"/>
                  </a:lnTo>
                  <a:lnTo>
                    <a:pt x="456" y="259"/>
                  </a:lnTo>
                  <a:lnTo>
                    <a:pt x="456" y="254"/>
                  </a:lnTo>
                  <a:lnTo>
                    <a:pt x="461" y="259"/>
                  </a:lnTo>
                  <a:lnTo>
                    <a:pt x="461" y="259"/>
                  </a:lnTo>
                  <a:lnTo>
                    <a:pt x="461" y="264"/>
                  </a:lnTo>
                  <a:lnTo>
                    <a:pt x="461" y="264"/>
                  </a:lnTo>
                  <a:lnTo>
                    <a:pt x="461" y="264"/>
                  </a:lnTo>
                  <a:lnTo>
                    <a:pt x="461" y="264"/>
                  </a:lnTo>
                  <a:lnTo>
                    <a:pt x="466" y="259"/>
                  </a:lnTo>
                  <a:lnTo>
                    <a:pt x="471" y="259"/>
                  </a:lnTo>
                  <a:lnTo>
                    <a:pt x="491" y="259"/>
                  </a:lnTo>
                  <a:lnTo>
                    <a:pt x="496" y="254"/>
                  </a:lnTo>
                  <a:lnTo>
                    <a:pt x="501" y="254"/>
                  </a:lnTo>
                  <a:lnTo>
                    <a:pt x="501" y="249"/>
                  </a:lnTo>
                  <a:lnTo>
                    <a:pt x="496" y="249"/>
                  </a:lnTo>
                  <a:lnTo>
                    <a:pt x="496" y="249"/>
                  </a:lnTo>
                  <a:lnTo>
                    <a:pt x="491" y="243"/>
                  </a:lnTo>
                  <a:lnTo>
                    <a:pt x="506" y="238"/>
                  </a:lnTo>
                  <a:lnTo>
                    <a:pt x="506" y="233"/>
                  </a:lnTo>
                  <a:lnTo>
                    <a:pt x="512" y="223"/>
                  </a:lnTo>
                  <a:lnTo>
                    <a:pt x="512" y="218"/>
                  </a:lnTo>
                  <a:lnTo>
                    <a:pt x="517" y="218"/>
                  </a:lnTo>
                  <a:lnTo>
                    <a:pt x="517" y="218"/>
                  </a:lnTo>
                  <a:lnTo>
                    <a:pt x="517" y="223"/>
                  </a:lnTo>
                  <a:lnTo>
                    <a:pt x="522" y="223"/>
                  </a:lnTo>
                  <a:lnTo>
                    <a:pt x="522" y="213"/>
                  </a:lnTo>
                  <a:lnTo>
                    <a:pt x="527" y="208"/>
                  </a:lnTo>
                  <a:lnTo>
                    <a:pt x="522" y="208"/>
                  </a:lnTo>
                  <a:lnTo>
                    <a:pt x="522" y="208"/>
                  </a:lnTo>
                  <a:lnTo>
                    <a:pt x="522" y="208"/>
                  </a:lnTo>
                  <a:lnTo>
                    <a:pt x="522" y="208"/>
                  </a:lnTo>
                  <a:lnTo>
                    <a:pt x="522" y="213"/>
                  </a:lnTo>
                  <a:lnTo>
                    <a:pt x="517" y="213"/>
                  </a:lnTo>
                  <a:lnTo>
                    <a:pt x="501" y="213"/>
                  </a:lnTo>
                  <a:lnTo>
                    <a:pt x="496" y="218"/>
                  </a:lnTo>
                  <a:lnTo>
                    <a:pt x="491" y="218"/>
                  </a:lnTo>
                  <a:lnTo>
                    <a:pt x="491" y="218"/>
                  </a:lnTo>
                  <a:lnTo>
                    <a:pt x="496" y="213"/>
                  </a:lnTo>
                  <a:lnTo>
                    <a:pt x="496" y="213"/>
                  </a:lnTo>
                  <a:lnTo>
                    <a:pt x="496" y="208"/>
                  </a:lnTo>
                  <a:lnTo>
                    <a:pt x="491" y="208"/>
                  </a:lnTo>
                  <a:lnTo>
                    <a:pt x="491" y="208"/>
                  </a:lnTo>
                  <a:lnTo>
                    <a:pt x="486" y="213"/>
                  </a:lnTo>
                  <a:lnTo>
                    <a:pt x="481" y="218"/>
                  </a:lnTo>
                  <a:lnTo>
                    <a:pt x="471" y="223"/>
                  </a:lnTo>
                  <a:lnTo>
                    <a:pt x="466" y="228"/>
                  </a:lnTo>
                  <a:lnTo>
                    <a:pt x="466" y="228"/>
                  </a:lnTo>
                  <a:lnTo>
                    <a:pt x="461" y="228"/>
                  </a:lnTo>
                  <a:lnTo>
                    <a:pt x="461" y="228"/>
                  </a:lnTo>
                  <a:lnTo>
                    <a:pt x="466" y="223"/>
                  </a:lnTo>
                  <a:lnTo>
                    <a:pt x="471" y="218"/>
                  </a:lnTo>
                  <a:lnTo>
                    <a:pt x="476" y="218"/>
                  </a:lnTo>
                  <a:lnTo>
                    <a:pt x="476" y="218"/>
                  </a:lnTo>
                  <a:lnTo>
                    <a:pt x="476" y="213"/>
                  </a:lnTo>
                  <a:lnTo>
                    <a:pt x="476" y="213"/>
                  </a:lnTo>
                  <a:lnTo>
                    <a:pt x="471" y="213"/>
                  </a:lnTo>
                  <a:lnTo>
                    <a:pt x="471" y="213"/>
                  </a:lnTo>
                  <a:lnTo>
                    <a:pt x="471" y="208"/>
                  </a:lnTo>
                  <a:lnTo>
                    <a:pt x="471" y="208"/>
                  </a:lnTo>
                  <a:lnTo>
                    <a:pt x="466" y="208"/>
                  </a:lnTo>
                  <a:lnTo>
                    <a:pt x="466" y="213"/>
                  </a:lnTo>
                  <a:lnTo>
                    <a:pt x="461" y="218"/>
                  </a:lnTo>
                  <a:lnTo>
                    <a:pt x="461" y="213"/>
                  </a:lnTo>
                  <a:lnTo>
                    <a:pt x="461" y="213"/>
                  </a:lnTo>
                  <a:lnTo>
                    <a:pt x="461" y="213"/>
                  </a:lnTo>
                  <a:lnTo>
                    <a:pt x="461" y="208"/>
                  </a:lnTo>
                  <a:lnTo>
                    <a:pt x="461" y="208"/>
                  </a:lnTo>
                  <a:lnTo>
                    <a:pt x="461" y="208"/>
                  </a:lnTo>
                  <a:lnTo>
                    <a:pt x="456" y="208"/>
                  </a:lnTo>
                  <a:lnTo>
                    <a:pt x="456" y="208"/>
                  </a:lnTo>
                  <a:lnTo>
                    <a:pt x="456" y="208"/>
                  </a:lnTo>
                  <a:lnTo>
                    <a:pt x="451" y="208"/>
                  </a:lnTo>
                  <a:lnTo>
                    <a:pt x="446" y="208"/>
                  </a:lnTo>
                  <a:lnTo>
                    <a:pt x="446" y="213"/>
                  </a:lnTo>
                  <a:lnTo>
                    <a:pt x="446" y="213"/>
                  </a:lnTo>
                  <a:lnTo>
                    <a:pt x="441" y="208"/>
                  </a:lnTo>
                  <a:lnTo>
                    <a:pt x="425" y="208"/>
                  </a:lnTo>
                  <a:lnTo>
                    <a:pt x="425" y="208"/>
                  </a:lnTo>
                  <a:lnTo>
                    <a:pt x="425" y="203"/>
                  </a:lnTo>
                  <a:lnTo>
                    <a:pt x="425" y="203"/>
                  </a:lnTo>
                  <a:lnTo>
                    <a:pt x="410" y="193"/>
                  </a:lnTo>
                  <a:lnTo>
                    <a:pt x="410" y="193"/>
                  </a:lnTo>
                  <a:lnTo>
                    <a:pt x="410" y="193"/>
                  </a:lnTo>
                  <a:lnTo>
                    <a:pt x="410" y="193"/>
                  </a:lnTo>
                  <a:lnTo>
                    <a:pt x="410" y="193"/>
                  </a:lnTo>
                  <a:lnTo>
                    <a:pt x="410" y="188"/>
                  </a:lnTo>
                  <a:lnTo>
                    <a:pt x="410" y="188"/>
                  </a:lnTo>
                  <a:lnTo>
                    <a:pt x="410" y="188"/>
                  </a:lnTo>
                  <a:lnTo>
                    <a:pt x="410" y="183"/>
                  </a:lnTo>
                  <a:lnTo>
                    <a:pt x="410" y="183"/>
                  </a:lnTo>
                  <a:lnTo>
                    <a:pt x="410" y="183"/>
                  </a:lnTo>
                  <a:lnTo>
                    <a:pt x="415" y="183"/>
                  </a:lnTo>
                  <a:lnTo>
                    <a:pt x="415" y="183"/>
                  </a:lnTo>
                  <a:lnTo>
                    <a:pt x="415" y="178"/>
                  </a:lnTo>
                  <a:lnTo>
                    <a:pt x="420" y="178"/>
                  </a:lnTo>
                  <a:lnTo>
                    <a:pt x="420" y="173"/>
                  </a:lnTo>
                  <a:lnTo>
                    <a:pt x="436" y="168"/>
                  </a:lnTo>
                  <a:lnTo>
                    <a:pt x="441" y="162"/>
                  </a:lnTo>
                  <a:lnTo>
                    <a:pt x="456" y="168"/>
                  </a:lnTo>
                  <a:lnTo>
                    <a:pt x="466" y="173"/>
                  </a:lnTo>
                  <a:lnTo>
                    <a:pt x="471" y="173"/>
                  </a:lnTo>
                  <a:lnTo>
                    <a:pt x="471" y="168"/>
                  </a:lnTo>
                  <a:lnTo>
                    <a:pt x="456" y="168"/>
                  </a:lnTo>
                  <a:lnTo>
                    <a:pt x="456" y="162"/>
                  </a:lnTo>
                  <a:lnTo>
                    <a:pt x="456" y="162"/>
                  </a:lnTo>
                  <a:lnTo>
                    <a:pt x="466" y="162"/>
                  </a:lnTo>
                  <a:lnTo>
                    <a:pt x="466" y="162"/>
                  </a:lnTo>
                  <a:lnTo>
                    <a:pt x="471" y="168"/>
                  </a:lnTo>
                  <a:lnTo>
                    <a:pt x="471" y="168"/>
                  </a:lnTo>
                  <a:lnTo>
                    <a:pt x="476" y="173"/>
                  </a:lnTo>
                  <a:lnTo>
                    <a:pt x="476" y="173"/>
                  </a:lnTo>
                  <a:lnTo>
                    <a:pt x="471" y="162"/>
                  </a:lnTo>
                  <a:lnTo>
                    <a:pt x="466" y="157"/>
                  </a:lnTo>
                  <a:lnTo>
                    <a:pt x="456" y="152"/>
                  </a:lnTo>
                  <a:lnTo>
                    <a:pt x="456" y="152"/>
                  </a:lnTo>
                  <a:lnTo>
                    <a:pt x="456" y="147"/>
                  </a:lnTo>
                  <a:lnTo>
                    <a:pt x="456" y="147"/>
                  </a:lnTo>
                  <a:lnTo>
                    <a:pt x="461" y="147"/>
                  </a:lnTo>
                  <a:lnTo>
                    <a:pt x="461" y="147"/>
                  </a:lnTo>
                  <a:lnTo>
                    <a:pt x="461" y="147"/>
                  </a:lnTo>
                  <a:lnTo>
                    <a:pt x="466" y="142"/>
                  </a:lnTo>
                  <a:lnTo>
                    <a:pt x="466" y="142"/>
                  </a:lnTo>
                  <a:lnTo>
                    <a:pt x="471" y="147"/>
                  </a:lnTo>
                  <a:lnTo>
                    <a:pt x="476" y="147"/>
                  </a:lnTo>
                  <a:lnTo>
                    <a:pt x="481" y="147"/>
                  </a:lnTo>
                  <a:lnTo>
                    <a:pt x="491" y="152"/>
                  </a:lnTo>
                  <a:lnTo>
                    <a:pt x="496" y="152"/>
                  </a:lnTo>
                  <a:lnTo>
                    <a:pt x="496" y="147"/>
                  </a:lnTo>
                  <a:lnTo>
                    <a:pt x="491" y="147"/>
                  </a:lnTo>
                  <a:lnTo>
                    <a:pt x="491" y="147"/>
                  </a:lnTo>
                  <a:lnTo>
                    <a:pt x="486" y="142"/>
                  </a:lnTo>
                  <a:lnTo>
                    <a:pt x="486" y="137"/>
                  </a:lnTo>
                  <a:lnTo>
                    <a:pt x="491" y="137"/>
                  </a:lnTo>
                  <a:lnTo>
                    <a:pt x="496" y="137"/>
                  </a:lnTo>
                  <a:lnTo>
                    <a:pt x="501" y="137"/>
                  </a:lnTo>
                  <a:lnTo>
                    <a:pt x="496" y="137"/>
                  </a:lnTo>
                  <a:lnTo>
                    <a:pt x="496" y="132"/>
                  </a:lnTo>
                  <a:lnTo>
                    <a:pt x="491" y="127"/>
                  </a:lnTo>
                  <a:lnTo>
                    <a:pt x="491" y="127"/>
                  </a:lnTo>
                  <a:lnTo>
                    <a:pt x="491" y="127"/>
                  </a:lnTo>
                  <a:lnTo>
                    <a:pt x="486" y="127"/>
                  </a:lnTo>
                  <a:lnTo>
                    <a:pt x="486" y="132"/>
                  </a:lnTo>
                  <a:lnTo>
                    <a:pt x="486" y="132"/>
                  </a:lnTo>
                  <a:lnTo>
                    <a:pt x="486" y="132"/>
                  </a:lnTo>
                  <a:lnTo>
                    <a:pt x="481" y="132"/>
                  </a:lnTo>
                  <a:lnTo>
                    <a:pt x="481" y="127"/>
                  </a:lnTo>
                  <a:lnTo>
                    <a:pt x="476" y="122"/>
                  </a:lnTo>
                  <a:lnTo>
                    <a:pt x="476" y="117"/>
                  </a:lnTo>
                  <a:lnTo>
                    <a:pt x="476" y="117"/>
                  </a:lnTo>
                  <a:lnTo>
                    <a:pt x="481" y="117"/>
                  </a:lnTo>
                  <a:lnTo>
                    <a:pt x="481" y="117"/>
                  </a:lnTo>
                  <a:lnTo>
                    <a:pt x="481" y="117"/>
                  </a:lnTo>
                  <a:lnTo>
                    <a:pt x="486" y="117"/>
                  </a:lnTo>
                  <a:lnTo>
                    <a:pt x="486" y="117"/>
                  </a:lnTo>
                  <a:lnTo>
                    <a:pt x="491" y="117"/>
                  </a:lnTo>
                  <a:lnTo>
                    <a:pt x="486" y="112"/>
                  </a:lnTo>
                  <a:lnTo>
                    <a:pt x="486" y="107"/>
                  </a:lnTo>
                  <a:lnTo>
                    <a:pt x="476" y="102"/>
                  </a:lnTo>
                  <a:lnTo>
                    <a:pt x="481" y="97"/>
                  </a:lnTo>
                  <a:lnTo>
                    <a:pt x="481" y="97"/>
                  </a:lnTo>
                  <a:lnTo>
                    <a:pt x="481" y="97"/>
                  </a:lnTo>
                  <a:lnTo>
                    <a:pt x="486" y="97"/>
                  </a:lnTo>
                  <a:lnTo>
                    <a:pt x="486" y="97"/>
                  </a:lnTo>
                  <a:lnTo>
                    <a:pt x="486" y="97"/>
                  </a:lnTo>
                  <a:lnTo>
                    <a:pt x="486" y="97"/>
                  </a:lnTo>
                  <a:lnTo>
                    <a:pt x="486" y="97"/>
                  </a:lnTo>
                  <a:lnTo>
                    <a:pt x="491" y="92"/>
                  </a:lnTo>
                  <a:lnTo>
                    <a:pt x="491" y="92"/>
                  </a:lnTo>
                  <a:lnTo>
                    <a:pt x="491" y="92"/>
                  </a:lnTo>
                  <a:lnTo>
                    <a:pt x="496" y="92"/>
                  </a:lnTo>
                  <a:lnTo>
                    <a:pt x="496" y="81"/>
                  </a:lnTo>
                  <a:lnTo>
                    <a:pt x="501" y="81"/>
                  </a:lnTo>
                  <a:lnTo>
                    <a:pt x="501" y="81"/>
                  </a:lnTo>
                  <a:lnTo>
                    <a:pt x="501" y="92"/>
                  </a:lnTo>
                  <a:lnTo>
                    <a:pt x="501" y="92"/>
                  </a:lnTo>
                  <a:lnTo>
                    <a:pt x="501" y="92"/>
                  </a:lnTo>
                  <a:lnTo>
                    <a:pt x="506" y="87"/>
                  </a:lnTo>
                  <a:lnTo>
                    <a:pt x="506" y="87"/>
                  </a:lnTo>
                  <a:lnTo>
                    <a:pt x="506" y="76"/>
                  </a:lnTo>
                  <a:lnTo>
                    <a:pt x="506" y="71"/>
                  </a:lnTo>
                  <a:lnTo>
                    <a:pt x="506" y="66"/>
                  </a:lnTo>
                  <a:lnTo>
                    <a:pt x="512" y="66"/>
                  </a:lnTo>
                  <a:lnTo>
                    <a:pt x="512" y="56"/>
                  </a:lnTo>
                  <a:lnTo>
                    <a:pt x="517" y="56"/>
                  </a:lnTo>
                  <a:lnTo>
                    <a:pt x="517" y="56"/>
                  </a:lnTo>
                  <a:lnTo>
                    <a:pt x="527" y="61"/>
                  </a:lnTo>
                  <a:lnTo>
                    <a:pt x="532" y="61"/>
                  </a:lnTo>
                  <a:lnTo>
                    <a:pt x="537" y="56"/>
                  </a:lnTo>
                  <a:lnTo>
                    <a:pt x="537" y="56"/>
                  </a:lnTo>
                  <a:lnTo>
                    <a:pt x="537" y="61"/>
                  </a:lnTo>
                  <a:lnTo>
                    <a:pt x="537" y="61"/>
                  </a:lnTo>
                  <a:lnTo>
                    <a:pt x="537" y="61"/>
                  </a:lnTo>
                  <a:lnTo>
                    <a:pt x="532" y="66"/>
                  </a:lnTo>
                  <a:lnTo>
                    <a:pt x="537" y="66"/>
                  </a:lnTo>
                  <a:lnTo>
                    <a:pt x="537" y="66"/>
                  </a:lnTo>
                  <a:lnTo>
                    <a:pt x="542" y="61"/>
                  </a:lnTo>
                  <a:lnTo>
                    <a:pt x="552" y="51"/>
                  </a:lnTo>
                  <a:lnTo>
                    <a:pt x="557" y="51"/>
                  </a:lnTo>
                  <a:lnTo>
                    <a:pt x="562" y="51"/>
                  </a:lnTo>
                  <a:lnTo>
                    <a:pt x="562" y="46"/>
                  </a:lnTo>
                  <a:lnTo>
                    <a:pt x="567" y="41"/>
                  </a:lnTo>
                  <a:lnTo>
                    <a:pt x="567" y="41"/>
                  </a:lnTo>
                  <a:lnTo>
                    <a:pt x="572" y="46"/>
                  </a:lnTo>
                  <a:lnTo>
                    <a:pt x="572" y="46"/>
                  </a:lnTo>
                  <a:lnTo>
                    <a:pt x="562" y="51"/>
                  </a:lnTo>
                  <a:lnTo>
                    <a:pt x="562" y="56"/>
                  </a:lnTo>
                  <a:lnTo>
                    <a:pt x="572" y="51"/>
                  </a:lnTo>
                  <a:lnTo>
                    <a:pt x="572" y="51"/>
                  </a:lnTo>
                  <a:lnTo>
                    <a:pt x="572" y="56"/>
                  </a:lnTo>
                  <a:lnTo>
                    <a:pt x="577" y="56"/>
                  </a:lnTo>
                  <a:lnTo>
                    <a:pt x="577" y="51"/>
                  </a:lnTo>
                  <a:lnTo>
                    <a:pt x="582" y="51"/>
                  </a:lnTo>
                  <a:lnTo>
                    <a:pt x="582" y="56"/>
                  </a:lnTo>
                  <a:lnTo>
                    <a:pt x="582" y="56"/>
                  </a:lnTo>
                  <a:lnTo>
                    <a:pt x="582" y="61"/>
                  </a:lnTo>
                  <a:lnTo>
                    <a:pt x="582" y="61"/>
                  </a:lnTo>
                  <a:lnTo>
                    <a:pt x="582" y="61"/>
                  </a:lnTo>
                  <a:lnTo>
                    <a:pt x="588" y="61"/>
                  </a:lnTo>
                  <a:lnTo>
                    <a:pt x="588" y="61"/>
                  </a:lnTo>
                  <a:lnTo>
                    <a:pt x="582" y="66"/>
                  </a:lnTo>
                  <a:lnTo>
                    <a:pt x="582" y="66"/>
                  </a:lnTo>
                  <a:lnTo>
                    <a:pt x="582" y="66"/>
                  </a:lnTo>
                  <a:lnTo>
                    <a:pt x="582" y="66"/>
                  </a:lnTo>
                  <a:lnTo>
                    <a:pt x="582" y="66"/>
                  </a:lnTo>
                  <a:lnTo>
                    <a:pt x="588" y="66"/>
                  </a:lnTo>
                  <a:lnTo>
                    <a:pt x="588" y="66"/>
                  </a:lnTo>
                  <a:lnTo>
                    <a:pt x="588" y="66"/>
                  </a:lnTo>
                  <a:lnTo>
                    <a:pt x="593" y="61"/>
                  </a:lnTo>
                  <a:lnTo>
                    <a:pt x="593" y="56"/>
                  </a:lnTo>
                  <a:lnTo>
                    <a:pt x="588" y="51"/>
                  </a:lnTo>
                  <a:lnTo>
                    <a:pt x="588" y="46"/>
                  </a:lnTo>
                  <a:lnTo>
                    <a:pt x="593" y="41"/>
                  </a:lnTo>
                  <a:lnTo>
                    <a:pt x="598" y="41"/>
                  </a:lnTo>
                  <a:lnTo>
                    <a:pt x="603" y="36"/>
                  </a:lnTo>
                  <a:lnTo>
                    <a:pt x="603" y="36"/>
                  </a:lnTo>
                  <a:lnTo>
                    <a:pt x="603" y="36"/>
                  </a:lnTo>
                  <a:lnTo>
                    <a:pt x="603" y="36"/>
                  </a:lnTo>
                  <a:lnTo>
                    <a:pt x="598" y="51"/>
                  </a:lnTo>
                  <a:lnTo>
                    <a:pt x="598" y="51"/>
                  </a:lnTo>
                  <a:lnTo>
                    <a:pt x="598" y="51"/>
                  </a:lnTo>
                  <a:lnTo>
                    <a:pt x="598" y="56"/>
                  </a:lnTo>
                  <a:lnTo>
                    <a:pt x="598" y="56"/>
                  </a:lnTo>
                  <a:lnTo>
                    <a:pt x="598" y="56"/>
                  </a:lnTo>
                  <a:lnTo>
                    <a:pt x="603" y="56"/>
                  </a:lnTo>
                  <a:lnTo>
                    <a:pt x="603" y="56"/>
                  </a:lnTo>
                  <a:lnTo>
                    <a:pt x="603" y="56"/>
                  </a:lnTo>
                  <a:lnTo>
                    <a:pt x="608" y="56"/>
                  </a:lnTo>
                  <a:lnTo>
                    <a:pt x="608" y="56"/>
                  </a:lnTo>
                  <a:lnTo>
                    <a:pt x="613" y="61"/>
                  </a:lnTo>
                  <a:lnTo>
                    <a:pt x="613" y="66"/>
                  </a:lnTo>
                  <a:lnTo>
                    <a:pt x="613" y="66"/>
                  </a:lnTo>
                  <a:lnTo>
                    <a:pt x="613" y="71"/>
                  </a:lnTo>
                  <a:lnTo>
                    <a:pt x="613" y="71"/>
                  </a:lnTo>
                  <a:lnTo>
                    <a:pt x="613" y="76"/>
                  </a:lnTo>
                  <a:lnTo>
                    <a:pt x="613" y="81"/>
                  </a:lnTo>
                  <a:lnTo>
                    <a:pt x="613" y="81"/>
                  </a:lnTo>
                  <a:lnTo>
                    <a:pt x="613" y="81"/>
                  </a:lnTo>
                  <a:lnTo>
                    <a:pt x="618" y="71"/>
                  </a:lnTo>
                  <a:lnTo>
                    <a:pt x="618" y="71"/>
                  </a:lnTo>
                  <a:lnTo>
                    <a:pt x="618" y="66"/>
                  </a:lnTo>
                  <a:lnTo>
                    <a:pt x="618" y="61"/>
                  </a:lnTo>
                  <a:lnTo>
                    <a:pt x="618" y="61"/>
                  </a:lnTo>
                  <a:lnTo>
                    <a:pt x="618" y="56"/>
                  </a:lnTo>
                  <a:lnTo>
                    <a:pt x="618" y="56"/>
                  </a:lnTo>
                  <a:lnTo>
                    <a:pt x="618" y="51"/>
                  </a:lnTo>
                  <a:lnTo>
                    <a:pt x="618" y="46"/>
                  </a:lnTo>
                  <a:lnTo>
                    <a:pt x="613" y="46"/>
                  </a:lnTo>
                  <a:lnTo>
                    <a:pt x="613" y="46"/>
                  </a:lnTo>
                  <a:lnTo>
                    <a:pt x="613" y="51"/>
                  </a:lnTo>
                  <a:lnTo>
                    <a:pt x="613" y="56"/>
                  </a:lnTo>
                  <a:lnTo>
                    <a:pt x="613" y="61"/>
                  </a:lnTo>
                  <a:lnTo>
                    <a:pt x="613" y="61"/>
                  </a:lnTo>
                  <a:lnTo>
                    <a:pt x="608" y="56"/>
                  </a:lnTo>
                  <a:lnTo>
                    <a:pt x="608" y="56"/>
                  </a:lnTo>
                  <a:lnTo>
                    <a:pt x="608" y="51"/>
                  </a:lnTo>
                  <a:lnTo>
                    <a:pt x="603" y="51"/>
                  </a:lnTo>
                  <a:lnTo>
                    <a:pt x="603" y="51"/>
                  </a:lnTo>
                  <a:lnTo>
                    <a:pt x="603" y="46"/>
                  </a:lnTo>
                  <a:lnTo>
                    <a:pt x="608" y="36"/>
                  </a:lnTo>
                  <a:lnTo>
                    <a:pt x="608" y="36"/>
                  </a:lnTo>
                  <a:lnTo>
                    <a:pt x="613" y="36"/>
                  </a:lnTo>
                  <a:lnTo>
                    <a:pt x="618" y="36"/>
                  </a:lnTo>
                  <a:lnTo>
                    <a:pt x="623" y="31"/>
                  </a:lnTo>
                  <a:lnTo>
                    <a:pt x="628" y="31"/>
                  </a:lnTo>
                  <a:lnTo>
                    <a:pt x="628" y="31"/>
                  </a:lnTo>
                  <a:lnTo>
                    <a:pt x="628" y="36"/>
                  </a:lnTo>
                  <a:lnTo>
                    <a:pt x="633" y="36"/>
                  </a:lnTo>
                  <a:lnTo>
                    <a:pt x="633" y="41"/>
                  </a:lnTo>
                  <a:lnTo>
                    <a:pt x="633" y="41"/>
                  </a:lnTo>
                  <a:lnTo>
                    <a:pt x="633" y="46"/>
                  </a:lnTo>
                  <a:lnTo>
                    <a:pt x="633" y="51"/>
                  </a:lnTo>
                  <a:lnTo>
                    <a:pt x="628" y="51"/>
                  </a:lnTo>
                  <a:lnTo>
                    <a:pt x="633" y="56"/>
                  </a:lnTo>
                  <a:lnTo>
                    <a:pt x="633" y="56"/>
                  </a:lnTo>
                  <a:lnTo>
                    <a:pt x="638" y="61"/>
                  </a:lnTo>
                  <a:lnTo>
                    <a:pt x="638" y="61"/>
                  </a:lnTo>
                  <a:lnTo>
                    <a:pt x="638" y="66"/>
                  </a:lnTo>
                  <a:lnTo>
                    <a:pt x="638" y="71"/>
                  </a:lnTo>
                  <a:lnTo>
                    <a:pt x="643" y="71"/>
                  </a:lnTo>
                  <a:lnTo>
                    <a:pt x="643" y="76"/>
                  </a:lnTo>
                  <a:lnTo>
                    <a:pt x="643" y="81"/>
                  </a:lnTo>
                  <a:lnTo>
                    <a:pt x="643" y="87"/>
                  </a:lnTo>
                  <a:lnTo>
                    <a:pt x="638" y="87"/>
                  </a:lnTo>
                  <a:lnTo>
                    <a:pt x="638" y="87"/>
                  </a:lnTo>
                  <a:lnTo>
                    <a:pt x="633" y="92"/>
                  </a:lnTo>
                  <a:lnTo>
                    <a:pt x="633" y="92"/>
                  </a:lnTo>
                  <a:lnTo>
                    <a:pt x="623" y="97"/>
                  </a:lnTo>
                  <a:lnTo>
                    <a:pt x="623" y="102"/>
                  </a:lnTo>
                  <a:lnTo>
                    <a:pt x="633" y="97"/>
                  </a:lnTo>
                  <a:lnTo>
                    <a:pt x="633" y="102"/>
                  </a:lnTo>
                  <a:lnTo>
                    <a:pt x="633" y="107"/>
                  </a:lnTo>
                  <a:lnTo>
                    <a:pt x="628" y="107"/>
                  </a:lnTo>
                  <a:lnTo>
                    <a:pt x="623" y="117"/>
                  </a:lnTo>
                  <a:lnTo>
                    <a:pt x="613" y="122"/>
                  </a:lnTo>
                  <a:lnTo>
                    <a:pt x="613" y="122"/>
                  </a:lnTo>
                  <a:lnTo>
                    <a:pt x="613" y="127"/>
                  </a:lnTo>
                  <a:lnTo>
                    <a:pt x="613" y="127"/>
                  </a:lnTo>
                  <a:lnTo>
                    <a:pt x="618" y="122"/>
                  </a:lnTo>
                  <a:lnTo>
                    <a:pt x="638" y="107"/>
                  </a:lnTo>
                  <a:lnTo>
                    <a:pt x="638" y="107"/>
                  </a:lnTo>
                  <a:lnTo>
                    <a:pt x="638" y="107"/>
                  </a:lnTo>
                  <a:lnTo>
                    <a:pt x="643" y="107"/>
                  </a:lnTo>
                  <a:lnTo>
                    <a:pt x="648" y="102"/>
                  </a:lnTo>
                  <a:lnTo>
                    <a:pt x="653" y="102"/>
                  </a:lnTo>
                  <a:lnTo>
                    <a:pt x="653" y="97"/>
                  </a:lnTo>
                  <a:lnTo>
                    <a:pt x="653" y="97"/>
                  </a:lnTo>
                  <a:lnTo>
                    <a:pt x="653" y="92"/>
                  </a:lnTo>
                  <a:lnTo>
                    <a:pt x="653" y="87"/>
                  </a:lnTo>
                  <a:lnTo>
                    <a:pt x="653" y="87"/>
                  </a:lnTo>
                  <a:lnTo>
                    <a:pt x="653" y="87"/>
                  </a:lnTo>
                  <a:lnTo>
                    <a:pt x="653" y="81"/>
                  </a:lnTo>
                  <a:lnTo>
                    <a:pt x="653" y="71"/>
                  </a:lnTo>
                  <a:lnTo>
                    <a:pt x="653" y="71"/>
                  </a:lnTo>
                  <a:lnTo>
                    <a:pt x="648" y="61"/>
                  </a:lnTo>
                  <a:lnTo>
                    <a:pt x="643" y="56"/>
                  </a:lnTo>
                  <a:lnTo>
                    <a:pt x="643" y="56"/>
                  </a:lnTo>
                  <a:lnTo>
                    <a:pt x="643" y="51"/>
                  </a:lnTo>
                  <a:lnTo>
                    <a:pt x="643" y="51"/>
                  </a:lnTo>
                  <a:lnTo>
                    <a:pt x="643" y="46"/>
                  </a:lnTo>
                  <a:lnTo>
                    <a:pt x="648" y="46"/>
                  </a:lnTo>
                  <a:lnTo>
                    <a:pt x="648" y="41"/>
                  </a:lnTo>
                  <a:lnTo>
                    <a:pt x="653" y="31"/>
                  </a:lnTo>
                  <a:lnTo>
                    <a:pt x="648" y="26"/>
                  </a:lnTo>
                  <a:lnTo>
                    <a:pt x="653" y="31"/>
                  </a:lnTo>
                  <a:lnTo>
                    <a:pt x="653" y="31"/>
                  </a:lnTo>
                  <a:lnTo>
                    <a:pt x="658" y="31"/>
                  </a:lnTo>
                  <a:lnTo>
                    <a:pt x="658" y="31"/>
                  </a:lnTo>
                  <a:lnTo>
                    <a:pt x="658" y="26"/>
                  </a:lnTo>
                  <a:lnTo>
                    <a:pt x="658" y="26"/>
                  </a:lnTo>
                  <a:lnTo>
                    <a:pt x="658" y="26"/>
                  </a:lnTo>
                  <a:lnTo>
                    <a:pt x="658" y="26"/>
                  </a:lnTo>
                  <a:lnTo>
                    <a:pt x="663" y="26"/>
                  </a:lnTo>
                  <a:lnTo>
                    <a:pt x="669" y="31"/>
                  </a:lnTo>
                  <a:lnTo>
                    <a:pt x="669" y="31"/>
                  </a:lnTo>
                  <a:lnTo>
                    <a:pt x="679" y="26"/>
                  </a:lnTo>
                  <a:lnTo>
                    <a:pt x="679" y="26"/>
                  </a:lnTo>
                  <a:lnTo>
                    <a:pt x="684" y="26"/>
                  </a:lnTo>
                  <a:lnTo>
                    <a:pt x="684" y="31"/>
                  </a:lnTo>
                  <a:lnTo>
                    <a:pt x="684" y="31"/>
                  </a:lnTo>
                  <a:lnTo>
                    <a:pt x="684" y="31"/>
                  </a:lnTo>
                  <a:lnTo>
                    <a:pt x="684" y="36"/>
                  </a:lnTo>
                  <a:lnTo>
                    <a:pt x="689" y="36"/>
                  </a:lnTo>
                  <a:lnTo>
                    <a:pt x="694" y="36"/>
                  </a:lnTo>
                  <a:lnTo>
                    <a:pt x="694" y="36"/>
                  </a:lnTo>
                  <a:lnTo>
                    <a:pt x="684" y="26"/>
                  </a:lnTo>
                  <a:lnTo>
                    <a:pt x="679" y="16"/>
                  </a:lnTo>
                  <a:lnTo>
                    <a:pt x="684" y="11"/>
                  </a:lnTo>
                  <a:lnTo>
                    <a:pt x="679" y="6"/>
                  </a:lnTo>
                  <a:lnTo>
                    <a:pt x="674" y="6"/>
                  </a:lnTo>
                  <a:lnTo>
                    <a:pt x="674" y="6"/>
                  </a:lnTo>
                  <a:lnTo>
                    <a:pt x="679" y="0"/>
                  </a:lnTo>
                  <a:lnTo>
                    <a:pt x="679" y="0"/>
                  </a:lnTo>
                  <a:lnTo>
                    <a:pt x="684" y="6"/>
                  </a:lnTo>
                  <a:lnTo>
                    <a:pt x="699" y="11"/>
                  </a:lnTo>
                  <a:lnTo>
                    <a:pt x="699" y="11"/>
                  </a:lnTo>
                  <a:lnTo>
                    <a:pt x="704" y="16"/>
                  </a:lnTo>
                  <a:lnTo>
                    <a:pt x="709" y="21"/>
                  </a:lnTo>
                  <a:lnTo>
                    <a:pt x="714" y="31"/>
                  </a:lnTo>
                  <a:lnTo>
                    <a:pt x="719" y="36"/>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10" name="Freeform 241"/>
            <p:cNvSpPr>
              <a:spLocks noEditPoints="1"/>
            </p:cNvSpPr>
            <p:nvPr/>
          </p:nvSpPr>
          <p:spPr bwMode="auto">
            <a:xfrm>
              <a:off x="3562351" y="15875"/>
              <a:ext cx="2814638" cy="5119688"/>
            </a:xfrm>
            <a:custGeom>
              <a:avLst/>
              <a:gdLst>
                <a:gd name="T0" fmla="*/ 593 w 1773"/>
                <a:gd name="T1" fmla="*/ 2228 h 3225"/>
                <a:gd name="T2" fmla="*/ 390 w 1773"/>
                <a:gd name="T3" fmla="*/ 1635 h 3225"/>
                <a:gd name="T4" fmla="*/ 461 w 1773"/>
                <a:gd name="T5" fmla="*/ 1848 h 3225"/>
                <a:gd name="T6" fmla="*/ 259 w 1773"/>
                <a:gd name="T7" fmla="*/ 1949 h 3225"/>
                <a:gd name="T8" fmla="*/ 31 w 1773"/>
                <a:gd name="T9" fmla="*/ 1858 h 3225"/>
                <a:gd name="T10" fmla="*/ 320 w 1773"/>
                <a:gd name="T11" fmla="*/ 1615 h 3225"/>
                <a:gd name="T12" fmla="*/ 406 w 1773"/>
                <a:gd name="T13" fmla="*/ 1463 h 3225"/>
                <a:gd name="T14" fmla="*/ 395 w 1773"/>
                <a:gd name="T15" fmla="*/ 1362 h 3225"/>
                <a:gd name="T16" fmla="*/ 406 w 1773"/>
                <a:gd name="T17" fmla="*/ 1246 h 3225"/>
                <a:gd name="T18" fmla="*/ 375 w 1773"/>
                <a:gd name="T19" fmla="*/ 1306 h 3225"/>
                <a:gd name="T20" fmla="*/ 345 w 1773"/>
                <a:gd name="T21" fmla="*/ 1210 h 3225"/>
                <a:gd name="T22" fmla="*/ 249 w 1773"/>
                <a:gd name="T23" fmla="*/ 982 h 3225"/>
                <a:gd name="T24" fmla="*/ 451 w 1773"/>
                <a:gd name="T25" fmla="*/ 1003 h 3225"/>
                <a:gd name="T26" fmla="*/ 228 w 1773"/>
                <a:gd name="T27" fmla="*/ 911 h 3225"/>
                <a:gd name="T28" fmla="*/ 477 w 1773"/>
                <a:gd name="T29" fmla="*/ 1073 h 3225"/>
                <a:gd name="T30" fmla="*/ 375 w 1773"/>
                <a:gd name="T31" fmla="*/ 977 h 3225"/>
                <a:gd name="T32" fmla="*/ 279 w 1773"/>
                <a:gd name="T33" fmla="*/ 871 h 3225"/>
                <a:gd name="T34" fmla="*/ 416 w 1773"/>
                <a:gd name="T35" fmla="*/ 765 h 3225"/>
                <a:gd name="T36" fmla="*/ 340 w 1773"/>
                <a:gd name="T37" fmla="*/ 846 h 3225"/>
                <a:gd name="T38" fmla="*/ 340 w 1773"/>
                <a:gd name="T39" fmla="*/ 760 h 3225"/>
                <a:gd name="T40" fmla="*/ 831 w 1773"/>
                <a:gd name="T41" fmla="*/ 810 h 3225"/>
                <a:gd name="T42" fmla="*/ 796 w 1773"/>
                <a:gd name="T43" fmla="*/ 922 h 3225"/>
                <a:gd name="T44" fmla="*/ 1120 w 1773"/>
                <a:gd name="T45" fmla="*/ 927 h 3225"/>
                <a:gd name="T46" fmla="*/ 993 w 1773"/>
                <a:gd name="T47" fmla="*/ 1332 h 3225"/>
                <a:gd name="T48" fmla="*/ 1135 w 1773"/>
                <a:gd name="T49" fmla="*/ 1539 h 3225"/>
                <a:gd name="T50" fmla="*/ 1241 w 1773"/>
                <a:gd name="T51" fmla="*/ 1848 h 3225"/>
                <a:gd name="T52" fmla="*/ 1479 w 1773"/>
                <a:gd name="T53" fmla="*/ 2207 h 3225"/>
                <a:gd name="T54" fmla="*/ 1662 w 1773"/>
                <a:gd name="T55" fmla="*/ 2633 h 3225"/>
                <a:gd name="T56" fmla="*/ 1535 w 1773"/>
                <a:gd name="T57" fmla="*/ 2795 h 3225"/>
                <a:gd name="T58" fmla="*/ 1267 w 1773"/>
                <a:gd name="T59" fmla="*/ 2992 h 3225"/>
                <a:gd name="T60" fmla="*/ 973 w 1773"/>
                <a:gd name="T61" fmla="*/ 3078 h 3225"/>
                <a:gd name="T62" fmla="*/ 633 w 1773"/>
                <a:gd name="T63" fmla="*/ 3088 h 3225"/>
                <a:gd name="T64" fmla="*/ 421 w 1773"/>
                <a:gd name="T65" fmla="*/ 3210 h 3225"/>
                <a:gd name="T66" fmla="*/ 578 w 1773"/>
                <a:gd name="T67" fmla="*/ 2921 h 3225"/>
                <a:gd name="T68" fmla="*/ 887 w 1773"/>
                <a:gd name="T69" fmla="*/ 2769 h 3225"/>
                <a:gd name="T70" fmla="*/ 633 w 1773"/>
                <a:gd name="T71" fmla="*/ 2719 h 3225"/>
                <a:gd name="T72" fmla="*/ 482 w 1773"/>
                <a:gd name="T73" fmla="*/ 2673 h 3225"/>
                <a:gd name="T74" fmla="*/ 699 w 1773"/>
                <a:gd name="T75" fmla="*/ 2400 h 3225"/>
                <a:gd name="T76" fmla="*/ 831 w 1773"/>
                <a:gd name="T77" fmla="*/ 2218 h 3225"/>
                <a:gd name="T78" fmla="*/ 942 w 1773"/>
                <a:gd name="T79" fmla="*/ 1959 h 3225"/>
                <a:gd name="T80" fmla="*/ 912 w 1773"/>
                <a:gd name="T81" fmla="*/ 1732 h 3225"/>
                <a:gd name="T82" fmla="*/ 664 w 1773"/>
                <a:gd name="T83" fmla="*/ 1802 h 3225"/>
                <a:gd name="T84" fmla="*/ 628 w 1773"/>
                <a:gd name="T85" fmla="*/ 1580 h 3225"/>
                <a:gd name="T86" fmla="*/ 573 w 1773"/>
                <a:gd name="T87" fmla="*/ 1408 h 3225"/>
                <a:gd name="T88" fmla="*/ 502 w 1773"/>
                <a:gd name="T89" fmla="*/ 1519 h 3225"/>
                <a:gd name="T90" fmla="*/ 471 w 1773"/>
                <a:gd name="T91" fmla="*/ 1418 h 3225"/>
                <a:gd name="T92" fmla="*/ 537 w 1773"/>
                <a:gd name="T93" fmla="*/ 1241 h 3225"/>
                <a:gd name="T94" fmla="*/ 421 w 1773"/>
                <a:gd name="T95" fmla="*/ 1190 h 3225"/>
                <a:gd name="T96" fmla="*/ 547 w 1773"/>
                <a:gd name="T97" fmla="*/ 1073 h 3225"/>
                <a:gd name="T98" fmla="*/ 512 w 1773"/>
                <a:gd name="T99" fmla="*/ 942 h 3225"/>
                <a:gd name="T100" fmla="*/ 573 w 1773"/>
                <a:gd name="T101" fmla="*/ 830 h 3225"/>
                <a:gd name="T102" fmla="*/ 644 w 1773"/>
                <a:gd name="T103" fmla="*/ 734 h 3225"/>
                <a:gd name="T104" fmla="*/ 740 w 1773"/>
                <a:gd name="T105" fmla="*/ 668 h 3225"/>
                <a:gd name="T106" fmla="*/ 932 w 1773"/>
                <a:gd name="T107" fmla="*/ 593 h 3225"/>
                <a:gd name="T108" fmla="*/ 978 w 1773"/>
                <a:gd name="T109" fmla="*/ 547 h 3225"/>
                <a:gd name="T110" fmla="*/ 958 w 1773"/>
                <a:gd name="T111" fmla="*/ 486 h 3225"/>
                <a:gd name="T112" fmla="*/ 983 w 1773"/>
                <a:gd name="T113" fmla="*/ 436 h 3225"/>
                <a:gd name="T114" fmla="*/ 1135 w 1773"/>
                <a:gd name="T115" fmla="*/ 203 h 3225"/>
                <a:gd name="T116" fmla="*/ 1251 w 1773"/>
                <a:gd name="T117" fmla="*/ 117 h 3225"/>
                <a:gd name="T118" fmla="*/ 1272 w 1773"/>
                <a:gd name="T119" fmla="*/ 193 h 3225"/>
                <a:gd name="T120" fmla="*/ 1231 w 1773"/>
                <a:gd name="T121" fmla="*/ 193 h 3225"/>
                <a:gd name="T122" fmla="*/ 1206 w 1773"/>
                <a:gd name="T123" fmla="*/ 101 h 3225"/>
                <a:gd name="T124" fmla="*/ 1277 w 1773"/>
                <a:gd name="T125" fmla="*/ 66 h 3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73" h="3225">
                  <a:moveTo>
                    <a:pt x="1196" y="3007"/>
                  </a:moveTo>
                  <a:lnTo>
                    <a:pt x="1196" y="3007"/>
                  </a:lnTo>
                  <a:lnTo>
                    <a:pt x="1226" y="3023"/>
                  </a:lnTo>
                  <a:lnTo>
                    <a:pt x="1231" y="3023"/>
                  </a:lnTo>
                  <a:lnTo>
                    <a:pt x="1231" y="3023"/>
                  </a:lnTo>
                  <a:lnTo>
                    <a:pt x="1236" y="3023"/>
                  </a:lnTo>
                  <a:lnTo>
                    <a:pt x="1236" y="3023"/>
                  </a:lnTo>
                  <a:lnTo>
                    <a:pt x="1236" y="3028"/>
                  </a:lnTo>
                  <a:lnTo>
                    <a:pt x="1236" y="3028"/>
                  </a:lnTo>
                  <a:lnTo>
                    <a:pt x="1236" y="3028"/>
                  </a:lnTo>
                  <a:lnTo>
                    <a:pt x="1236" y="3028"/>
                  </a:lnTo>
                  <a:lnTo>
                    <a:pt x="1236" y="3028"/>
                  </a:lnTo>
                  <a:lnTo>
                    <a:pt x="1241" y="3033"/>
                  </a:lnTo>
                  <a:lnTo>
                    <a:pt x="1241" y="3038"/>
                  </a:lnTo>
                  <a:lnTo>
                    <a:pt x="1241" y="3038"/>
                  </a:lnTo>
                  <a:lnTo>
                    <a:pt x="1241" y="3038"/>
                  </a:lnTo>
                  <a:lnTo>
                    <a:pt x="1241" y="3038"/>
                  </a:lnTo>
                  <a:lnTo>
                    <a:pt x="1236" y="3038"/>
                  </a:lnTo>
                  <a:lnTo>
                    <a:pt x="1231" y="3038"/>
                  </a:lnTo>
                  <a:lnTo>
                    <a:pt x="1226" y="3043"/>
                  </a:lnTo>
                  <a:lnTo>
                    <a:pt x="1221" y="3048"/>
                  </a:lnTo>
                  <a:lnTo>
                    <a:pt x="1221" y="3048"/>
                  </a:lnTo>
                  <a:lnTo>
                    <a:pt x="1221" y="3048"/>
                  </a:lnTo>
                  <a:lnTo>
                    <a:pt x="1221" y="3053"/>
                  </a:lnTo>
                  <a:lnTo>
                    <a:pt x="1221" y="3058"/>
                  </a:lnTo>
                  <a:lnTo>
                    <a:pt x="1221" y="3058"/>
                  </a:lnTo>
                  <a:lnTo>
                    <a:pt x="1201" y="3068"/>
                  </a:lnTo>
                  <a:lnTo>
                    <a:pt x="1191" y="3063"/>
                  </a:lnTo>
                  <a:lnTo>
                    <a:pt x="1165" y="3048"/>
                  </a:lnTo>
                  <a:lnTo>
                    <a:pt x="1165" y="3043"/>
                  </a:lnTo>
                  <a:lnTo>
                    <a:pt x="1160" y="3038"/>
                  </a:lnTo>
                  <a:lnTo>
                    <a:pt x="1155" y="3038"/>
                  </a:lnTo>
                  <a:lnTo>
                    <a:pt x="1150" y="3038"/>
                  </a:lnTo>
                  <a:lnTo>
                    <a:pt x="1145" y="3038"/>
                  </a:lnTo>
                  <a:lnTo>
                    <a:pt x="1145" y="3043"/>
                  </a:lnTo>
                  <a:lnTo>
                    <a:pt x="1145" y="3033"/>
                  </a:lnTo>
                  <a:lnTo>
                    <a:pt x="1155" y="3028"/>
                  </a:lnTo>
                  <a:lnTo>
                    <a:pt x="1170" y="3017"/>
                  </a:lnTo>
                  <a:lnTo>
                    <a:pt x="1170" y="3023"/>
                  </a:lnTo>
                  <a:lnTo>
                    <a:pt x="1170" y="3023"/>
                  </a:lnTo>
                  <a:lnTo>
                    <a:pt x="1170" y="3023"/>
                  </a:lnTo>
                  <a:lnTo>
                    <a:pt x="1175" y="3023"/>
                  </a:lnTo>
                  <a:lnTo>
                    <a:pt x="1180" y="3017"/>
                  </a:lnTo>
                  <a:lnTo>
                    <a:pt x="1185" y="3012"/>
                  </a:lnTo>
                  <a:lnTo>
                    <a:pt x="1191" y="3007"/>
                  </a:lnTo>
                  <a:lnTo>
                    <a:pt x="1196" y="3007"/>
                  </a:lnTo>
                  <a:moveTo>
                    <a:pt x="1267" y="3002"/>
                  </a:moveTo>
                  <a:lnTo>
                    <a:pt x="1267" y="3002"/>
                  </a:lnTo>
                  <a:lnTo>
                    <a:pt x="1267" y="3007"/>
                  </a:lnTo>
                  <a:lnTo>
                    <a:pt x="1251" y="3002"/>
                  </a:lnTo>
                  <a:lnTo>
                    <a:pt x="1251" y="3002"/>
                  </a:lnTo>
                  <a:lnTo>
                    <a:pt x="1251" y="3002"/>
                  </a:lnTo>
                  <a:lnTo>
                    <a:pt x="1256" y="2992"/>
                  </a:lnTo>
                  <a:lnTo>
                    <a:pt x="1261" y="2992"/>
                  </a:lnTo>
                  <a:lnTo>
                    <a:pt x="1261" y="2992"/>
                  </a:lnTo>
                  <a:lnTo>
                    <a:pt x="1261" y="2997"/>
                  </a:lnTo>
                  <a:lnTo>
                    <a:pt x="1261" y="2997"/>
                  </a:lnTo>
                  <a:lnTo>
                    <a:pt x="1261" y="2997"/>
                  </a:lnTo>
                  <a:lnTo>
                    <a:pt x="1261" y="3002"/>
                  </a:lnTo>
                  <a:lnTo>
                    <a:pt x="1261" y="3002"/>
                  </a:lnTo>
                  <a:lnTo>
                    <a:pt x="1261" y="3002"/>
                  </a:lnTo>
                  <a:lnTo>
                    <a:pt x="1267" y="3002"/>
                  </a:lnTo>
                  <a:moveTo>
                    <a:pt x="558" y="2866"/>
                  </a:moveTo>
                  <a:lnTo>
                    <a:pt x="558" y="2866"/>
                  </a:lnTo>
                  <a:lnTo>
                    <a:pt x="552" y="2866"/>
                  </a:lnTo>
                  <a:lnTo>
                    <a:pt x="552" y="2866"/>
                  </a:lnTo>
                  <a:lnTo>
                    <a:pt x="552" y="2861"/>
                  </a:lnTo>
                  <a:lnTo>
                    <a:pt x="552" y="2855"/>
                  </a:lnTo>
                  <a:lnTo>
                    <a:pt x="552" y="2855"/>
                  </a:lnTo>
                  <a:lnTo>
                    <a:pt x="558" y="2861"/>
                  </a:lnTo>
                  <a:lnTo>
                    <a:pt x="558" y="2861"/>
                  </a:lnTo>
                  <a:lnTo>
                    <a:pt x="558" y="2861"/>
                  </a:lnTo>
                  <a:lnTo>
                    <a:pt x="558" y="2866"/>
                  </a:lnTo>
                  <a:moveTo>
                    <a:pt x="1626" y="2830"/>
                  </a:moveTo>
                  <a:lnTo>
                    <a:pt x="1626" y="2830"/>
                  </a:lnTo>
                  <a:lnTo>
                    <a:pt x="1621" y="2830"/>
                  </a:lnTo>
                  <a:lnTo>
                    <a:pt x="1596" y="2830"/>
                  </a:lnTo>
                  <a:lnTo>
                    <a:pt x="1596" y="2825"/>
                  </a:lnTo>
                  <a:lnTo>
                    <a:pt x="1591" y="2825"/>
                  </a:lnTo>
                  <a:lnTo>
                    <a:pt x="1586" y="2820"/>
                  </a:lnTo>
                  <a:lnTo>
                    <a:pt x="1586" y="2815"/>
                  </a:lnTo>
                  <a:lnTo>
                    <a:pt x="1586" y="2810"/>
                  </a:lnTo>
                  <a:lnTo>
                    <a:pt x="1591" y="2805"/>
                  </a:lnTo>
                  <a:lnTo>
                    <a:pt x="1591" y="2805"/>
                  </a:lnTo>
                  <a:lnTo>
                    <a:pt x="1616" y="2815"/>
                  </a:lnTo>
                  <a:lnTo>
                    <a:pt x="1616" y="2815"/>
                  </a:lnTo>
                  <a:lnTo>
                    <a:pt x="1621" y="2815"/>
                  </a:lnTo>
                  <a:lnTo>
                    <a:pt x="1621" y="2820"/>
                  </a:lnTo>
                  <a:lnTo>
                    <a:pt x="1626" y="2825"/>
                  </a:lnTo>
                  <a:lnTo>
                    <a:pt x="1626" y="2830"/>
                  </a:lnTo>
                  <a:moveTo>
                    <a:pt x="598" y="2218"/>
                  </a:moveTo>
                  <a:lnTo>
                    <a:pt x="598" y="2218"/>
                  </a:lnTo>
                  <a:lnTo>
                    <a:pt x="603" y="2218"/>
                  </a:lnTo>
                  <a:lnTo>
                    <a:pt x="603" y="2218"/>
                  </a:lnTo>
                  <a:lnTo>
                    <a:pt x="608" y="2218"/>
                  </a:lnTo>
                  <a:lnTo>
                    <a:pt x="608" y="2218"/>
                  </a:lnTo>
                  <a:lnTo>
                    <a:pt x="608" y="2223"/>
                  </a:lnTo>
                  <a:lnTo>
                    <a:pt x="613" y="2228"/>
                  </a:lnTo>
                  <a:lnTo>
                    <a:pt x="613" y="2233"/>
                  </a:lnTo>
                  <a:lnTo>
                    <a:pt x="613" y="2233"/>
                  </a:lnTo>
                  <a:lnTo>
                    <a:pt x="613" y="2233"/>
                  </a:lnTo>
                  <a:lnTo>
                    <a:pt x="613" y="2238"/>
                  </a:lnTo>
                  <a:lnTo>
                    <a:pt x="613" y="2238"/>
                  </a:lnTo>
                  <a:lnTo>
                    <a:pt x="613" y="2243"/>
                  </a:lnTo>
                  <a:lnTo>
                    <a:pt x="613" y="2238"/>
                  </a:lnTo>
                  <a:lnTo>
                    <a:pt x="608" y="2238"/>
                  </a:lnTo>
                  <a:lnTo>
                    <a:pt x="603" y="2228"/>
                  </a:lnTo>
                  <a:lnTo>
                    <a:pt x="603" y="2228"/>
                  </a:lnTo>
                  <a:lnTo>
                    <a:pt x="603" y="2228"/>
                  </a:lnTo>
                  <a:lnTo>
                    <a:pt x="598" y="2228"/>
                  </a:lnTo>
                  <a:lnTo>
                    <a:pt x="593" y="2228"/>
                  </a:lnTo>
                  <a:lnTo>
                    <a:pt x="593" y="2223"/>
                  </a:lnTo>
                  <a:lnTo>
                    <a:pt x="593" y="2218"/>
                  </a:lnTo>
                  <a:lnTo>
                    <a:pt x="598" y="2213"/>
                  </a:lnTo>
                  <a:lnTo>
                    <a:pt x="598" y="2218"/>
                  </a:lnTo>
                  <a:moveTo>
                    <a:pt x="679" y="2228"/>
                  </a:moveTo>
                  <a:lnTo>
                    <a:pt x="679" y="2228"/>
                  </a:lnTo>
                  <a:lnTo>
                    <a:pt x="684" y="2228"/>
                  </a:lnTo>
                  <a:lnTo>
                    <a:pt x="684" y="2228"/>
                  </a:lnTo>
                  <a:lnTo>
                    <a:pt x="689" y="2228"/>
                  </a:lnTo>
                  <a:lnTo>
                    <a:pt x="694" y="2228"/>
                  </a:lnTo>
                  <a:lnTo>
                    <a:pt x="694" y="2228"/>
                  </a:lnTo>
                  <a:lnTo>
                    <a:pt x="694" y="2223"/>
                  </a:lnTo>
                  <a:lnTo>
                    <a:pt x="694" y="2223"/>
                  </a:lnTo>
                  <a:lnTo>
                    <a:pt x="699" y="2223"/>
                  </a:lnTo>
                  <a:lnTo>
                    <a:pt x="699" y="2223"/>
                  </a:lnTo>
                  <a:lnTo>
                    <a:pt x="699" y="2223"/>
                  </a:lnTo>
                  <a:lnTo>
                    <a:pt x="704" y="2223"/>
                  </a:lnTo>
                  <a:lnTo>
                    <a:pt x="709" y="2223"/>
                  </a:lnTo>
                  <a:lnTo>
                    <a:pt x="709" y="2228"/>
                  </a:lnTo>
                  <a:lnTo>
                    <a:pt x="704" y="2233"/>
                  </a:lnTo>
                  <a:lnTo>
                    <a:pt x="699" y="2243"/>
                  </a:lnTo>
                  <a:lnTo>
                    <a:pt x="694" y="2243"/>
                  </a:lnTo>
                  <a:lnTo>
                    <a:pt x="689" y="2243"/>
                  </a:lnTo>
                  <a:lnTo>
                    <a:pt x="684" y="2248"/>
                  </a:lnTo>
                  <a:lnTo>
                    <a:pt x="679" y="2248"/>
                  </a:lnTo>
                  <a:lnTo>
                    <a:pt x="679" y="2253"/>
                  </a:lnTo>
                  <a:lnTo>
                    <a:pt x="674" y="2253"/>
                  </a:lnTo>
                  <a:lnTo>
                    <a:pt x="674" y="2258"/>
                  </a:lnTo>
                  <a:lnTo>
                    <a:pt x="674" y="2258"/>
                  </a:lnTo>
                  <a:lnTo>
                    <a:pt x="674" y="2258"/>
                  </a:lnTo>
                  <a:lnTo>
                    <a:pt x="674" y="2263"/>
                  </a:lnTo>
                  <a:lnTo>
                    <a:pt x="674" y="2263"/>
                  </a:lnTo>
                  <a:lnTo>
                    <a:pt x="674" y="2263"/>
                  </a:lnTo>
                  <a:lnTo>
                    <a:pt x="669" y="2268"/>
                  </a:lnTo>
                  <a:lnTo>
                    <a:pt x="664" y="2268"/>
                  </a:lnTo>
                  <a:lnTo>
                    <a:pt x="654" y="2273"/>
                  </a:lnTo>
                  <a:lnTo>
                    <a:pt x="649" y="2278"/>
                  </a:lnTo>
                  <a:lnTo>
                    <a:pt x="649" y="2273"/>
                  </a:lnTo>
                  <a:lnTo>
                    <a:pt x="644" y="2273"/>
                  </a:lnTo>
                  <a:lnTo>
                    <a:pt x="644" y="2273"/>
                  </a:lnTo>
                  <a:lnTo>
                    <a:pt x="644" y="2273"/>
                  </a:lnTo>
                  <a:lnTo>
                    <a:pt x="639" y="2273"/>
                  </a:lnTo>
                  <a:lnTo>
                    <a:pt x="639" y="2273"/>
                  </a:lnTo>
                  <a:lnTo>
                    <a:pt x="639" y="2273"/>
                  </a:lnTo>
                  <a:lnTo>
                    <a:pt x="639" y="2268"/>
                  </a:lnTo>
                  <a:lnTo>
                    <a:pt x="639" y="2268"/>
                  </a:lnTo>
                  <a:lnTo>
                    <a:pt x="639" y="2268"/>
                  </a:lnTo>
                  <a:lnTo>
                    <a:pt x="644" y="2263"/>
                  </a:lnTo>
                  <a:lnTo>
                    <a:pt x="644" y="2263"/>
                  </a:lnTo>
                  <a:lnTo>
                    <a:pt x="644" y="2258"/>
                  </a:lnTo>
                  <a:lnTo>
                    <a:pt x="644" y="2258"/>
                  </a:lnTo>
                  <a:lnTo>
                    <a:pt x="639" y="2258"/>
                  </a:lnTo>
                  <a:lnTo>
                    <a:pt x="639" y="2263"/>
                  </a:lnTo>
                  <a:lnTo>
                    <a:pt x="633" y="2268"/>
                  </a:lnTo>
                  <a:lnTo>
                    <a:pt x="633" y="2263"/>
                  </a:lnTo>
                  <a:lnTo>
                    <a:pt x="628" y="2258"/>
                  </a:lnTo>
                  <a:lnTo>
                    <a:pt x="628" y="2258"/>
                  </a:lnTo>
                  <a:lnTo>
                    <a:pt x="628" y="2258"/>
                  </a:lnTo>
                  <a:lnTo>
                    <a:pt x="623" y="2258"/>
                  </a:lnTo>
                  <a:lnTo>
                    <a:pt x="623" y="2258"/>
                  </a:lnTo>
                  <a:lnTo>
                    <a:pt x="623" y="2258"/>
                  </a:lnTo>
                  <a:lnTo>
                    <a:pt x="623" y="2253"/>
                  </a:lnTo>
                  <a:lnTo>
                    <a:pt x="623" y="2253"/>
                  </a:lnTo>
                  <a:lnTo>
                    <a:pt x="623" y="2253"/>
                  </a:lnTo>
                  <a:lnTo>
                    <a:pt x="623" y="2248"/>
                  </a:lnTo>
                  <a:lnTo>
                    <a:pt x="623" y="2248"/>
                  </a:lnTo>
                  <a:lnTo>
                    <a:pt x="618" y="2233"/>
                  </a:lnTo>
                  <a:lnTo>
                    <a:pt x="613" y="2228"/>
                  </a:lnTo>
                  <a:lnTo>
                    <a:pt x="613" y="2228"/>
                  </a:lnTo>
                  <a:lnTo>
                    <a:pt x="613" y="2223"/>
                  </a:lnTo>
                  <a:lnTo>
                    <a:pt x="613" y="2223"/>
                  </a:lnTo>
                  <a:lnTo>
                    <a:pt x="618" y="2213"/>
                  </a:lnTo>
                  <a:lnTo>
                    <a:pt x="618" y="2202"/>
                  </a:lnTo>
                  <a:lnTo>
                    <a:pt x="618" y="2197"/>
                  </a:lnTo>
                  <a:lnTo>
                    <a:pt x="618" y="2197"/>
                  </a:lnTo>
                  <a:lnTo>
                    <a:pt x="618" y="2192"/>
                  </a:lnTo>
                  <a:lnTo>
                    <a:pt x="644" y="2187"/>
                  </a:lnTo>
                  <a:lnTo>
                    <a:pt x="644" y="2187"/>
                  </a:lnTo>
                  <a:lnTo>
                    <a:pt x="659" y="2187"/>
                  </a:lnTo>
                  <a:lnTo>
                    <a:pt x="659" y="2187"/>
                  </a:lnTo>
                  <a:lnTo>
                    <a:pt x="669" y="2192"/>
                  </a:lnTo>
                  <a:lnTo>
                    <a:pt x="669" y="2197"/>
                  </a:lnTo>
                  <a:lnTo>
                    <a:pt x="669" y="2197"/>
                  </a:lnTo>
                  <a:lnTo>
                    <a:pt x="669" y="2202"/>
                  </a:lnTo>
                  <a:lnTo>
                    <a:pt x="669" y="2202"/>
                  </a:lnTo>
                  <a:lnTo>
                    <a:pt x="669" y="2207"/>
                  </a:lnTo>
                  <a:lnTo>
                    <a:pt x="674" y="2207"/>
                  </a:lnTo>
                  <a:lnTo>
                    <a:pt x="674" y="2207"/>
                  </a:lnTo>
                  <a:lnTo>
                    <a:pt x="674" y="2207"/>
                  </a:lnTo>
                  <a:lnTo>
                    <a:pt x="674" y="2213"/>
                  </a:lnTo>
                  <a:lnTo>
                    <a:pt x="674" y="2213"/>
                  </a:lnTo>
                  <a:lnTo>
                    <a:pt x="674" y="2213"/>
                  </a:lnTo>
                  <a:lnTo>
                    <a:pt x="674" y="2213"/>
                  </a:lnTo>
                  <a:lnTo>
                    <a:pt x="674" y="2218"/>
                  </a:lnTo>
                  <a:lnTo>
                    <a:pt x="679" y="2218"/>
                  </a:lnTo>
                  <a:lnTo>
                    <a:pt x="679" y="2223"/>
                  </a:lnTo>
                  <a:lnTo>
                    <a:pt x="679" y="2223"/>
                  </a:lnTo>
                  <a:lnTo>
                    <a:pt x="679" y="2228"/>
                  </a:lnTo>
                  <a:moveTo>
                    <a:pt x="330" y="1620"/>
                  </a:moveTo>
                  <a:lnTo>
                    <a:pt x="330" y="1620"/>
                  </a:lnTo>
                  <a:lnTo>
                    <a:pt x="335" y="1620"/>
                  </a:lnTo>
                  <a:lnTo>
                    <a:pt x="340" y="1615"/>
                  </a:lnTo>
                  <a:lnTo>
                    <a:pt x="345" y="1620"/>
                  </a:lnTo>
                  <a:lnTo>
                    <a:pt x="360" y="1630"/>
                  </a:lnTo>
                  <a:lnTo>
                    <a:pt x="365" y="1630"/>
                  </a:lnTo>
                  <a:lnTo>
                    <a:pt x="365" y="1630"/>
                  </a:lnTo>
                  <a:lnTo>
                    <a:pt x="375" y="1630"/>
                  </a:lnTo>
                  <a:lnTo>
                    <a:pt x="375" y="1625"/>
                  </a:lnTo>
                  <a:lnTo>
                    <a:pt x="385" y="1630"/>
                  </a:lnTo>
                  <a:lnTo>
                    <a:pt x="385" y="1630"/>
                  </a:lnTo>
                  <a:lnTo>
                    <a:pt x="390" y="1635"/>
                  </a:lnTo>
                  <a:lnTo>
                    <a:pt x="390" y="1635"/>
                  </a:lnTo>
                  <a:lnTo>
                    <a:pt x="395" y="1640"/>
                  </a:lnTo>
                  <a:lnTo>
                    <a:pt x="395" y="1646"/>
                  </a:lnTo>
                  <a:lnTo>
                    <a:pt x="395" y="1661"/>
                  </a:lnTo>
                  <a:lnTo>
                    <a:pt x="395" y="1666"/>
                  </a:lnTo>
                  <a:lnTo>
                    <a:pt x="390" y="1671"/>
                  </a:lnTo>
                  <a:lnTo>
                    <a:pt x="390" y="1676"/>
                  </a:lnTo>
                  <a:lnTo>
                    <a:pt x="395" y="1676"/>
                  </a:lnTo>
                  <a:lnTo>
                    <a:pt x="395" y="1676"/>
                  </a:lnTo>
                  <a:lnTo>
                    <a:pt x="401" y="1676"/>
                  </a:lnTo>
                  <a:lnTo>
                    <a:pt x="401" y="1676"/>
                  </a:lnTo>
                  <a:lnTo>
                    <a:pt x="406" y="1681"/>
                  </a:lnTo>
                  <a:lnTo>
                    <a:pt x="406" y="1681"/>
                  </a:lnTo>
                  <a:lnTo>
                    <a:pt x="406" y="1691"/>
                  </a:lnTo>
                  <a:lnTo>
                    <a:pt x="401" y="1701"/>
                  </a:lnTo>
                  <a:lnTo>
                    <a:pt x="401" y="1701"/>
                  </a:lnTo>
                  <a:lnTo>
                    <a:pt x="406" y="1701"/>
                  </a:lnTo>
                  <a:lnTo>
                    <a:pt x="411" y="1706"/>
                  </a:lnTo>
                  <a:lnTo>
                    <a:pt x="416" y="1711"/>
                  </a:lnTo>
                  <a:lnTo>
                    <a:pt x="416" y="1716"/>
                  </a:lnTo>
                  <a:lnTo>
                    <a:pt x="416" y="1716"/>
                  </a:lnTo>
                  <a:lnTo>
                    <a:pt x="421" y="1721"/>
                  </a:lnTo>
                  <a:lnTo>
                    <a:pt x="421" y="1727"/>
                  </a:lnTo>
                  <a:lnTo>
                    <a:pt x="421" y="1727"/>
                  </a:lnTo>
                  <a:lnTo>
                    <a:pt x="421" y="1727"/>
                  </a:lnTo>
                  <a:lnTo>
                    <a:pt x="426" y="1732"/>
                  </a:lnTo>
                  <a:lnTo>
                    <a:pt x="426" y="1732"/>
                  </a:lnTo>
                  <a:lnTo>
                    <a:pt x="426" y="1737"/>
                  </a:lnTo>
                  <a:lnTo>
                    <a:pt x="426" y="1742"/>
                  </a:lnTo>
                  <a:lnTo>
                    <a:pt x="426" y="1742"/>
                  </a:lnTo>
                  <a:lnTo>
                    <a:pt x="431" y="1752"/>
                  </a:lnTo>
                  <a:lnTo>
                    <a:pt x="431" y="1757"/>
                  </a:lnTo>
                  <a:lnTo>
                    <a:pt x="436" y="1757"/>
                  </a:lnTo>
                  <a:lnTo>
                    <a:pt x="441" y="1762"/>
                  </a:lnTo>
                  <a:lnTo>
                    <a:pt x="441" y="1762"/>
                  </a:lnTo>
                  <a:lnTo>
                    <a:pt x="441" y="1757"/>
                  </a:lnTo>
                  <a:lnTo>
                    <a:pt x="431" y="1747"/>
                  </a:lnTo>
                  <a:lnTo>
                    <a:pt x="431" y="1742"/>
                  </a:lnTo>
                  <a:lnTo>
                    <a:pt x="436" y="1742"/>
                  </a:lnTo>
                  <a:lnTo>
                    <a:pt x="441" y="1747"/>
                  </a:lnTo>
                  <a:lnTo>
                    <a:pt x="446" y="1752"/>
                  </a:lnTo>
                  <a:lnTo>
                    <a:pt x="446" y="1762"/>
                  </a:lnTo>
                  <a:lnTo>
                    <a:pt x="446" y="1772"/>
                  </a:lnTo>
                  <a:lnTo>
                    <a:pt x="441" y="1777"/>
                  </a:lnTo>
                  <a:lnTo>
                    <a:pt x="441" y="1782"/>
                  </a:lnTo>
                  <a:lnTo>
                    <a:pt x="436" y="1782"/>
                  </a:lnTo>
                  <a:lnTo>
                    <a:pt x="421" y="1787"/>
                  </a:lnTo>
                  <a:lnTo>
                    <a:pt x="416" y="1787"/>
                  </a:lnTo>
                  <a:lnTo>
                    <a:pt x="411" y="1792"/>
                  </a:lnTo>
                  <a:lnTo>
                    <a:pt x="411" y="1797"/>
                  </a:lnTo>
                  <a:lnTo>
                    <a:pt x="401" y="1808"/>
                  </a:lnTo>
                  <a:lnTo>
                    <a:pt x="406" y="1808"/>
                  </a:lnTo>
                  <a:lnTo>
                    <a:pt x="406" y="1813"/>
                  </a:lnTo>
                  <a:lnTo>
                    <a:pt x="406" y="1813"/>
                  </a:lnTo>
                  <a:lnTo>
                    <a:pt x="406" y="1818"/>
                  </a:lnTo>
                  <a:lnTo>
                    <a:pt x="406" y="1818"/>
                  </a:lnTo>
                  <a:lnTo>
                    <a:pt x="411" y="1813"/>
                  </a:lnTo>
                  <a:lnTo>
                    <a:pt x="411" y="1813"/>
                  </a:lnTo>
                  <a:lnTo>
                    <a:pt x="411" y="1813"/>
                  </a:lnTo>
                  <a:lnTo>
                    <a:pt x="416" y="1802"/>
                  </a:lnTo>
                  <a:lnTo>
                    <a:pt x="416" y="1802"/>
                  </a:lnTo>
                  <a:lnTo>
                    <a:pt x="426" y="1802"/>
                  </a:lnTo>
                  <a:lnTo>
                    <a:pt x="431" y="1797"/>
                  </a:lnTo>
                  <a:lnTo>
                    <a:pt x="436" y="1792"/>
                  </a:lnTo>
                  <a:lnTo>
                    <a:pt x="436" y="1797"/>
                  </a:lnTo>
                  <a:lnTo>
                    <a:pt x="441" y="1797"/>
                  </a:lnTo>
                  <a:lnTo>
                    <a:pt x="446" y="1797"/>
                  </a:lnTo>
                  <a:lnTo>
                    <a:pt x="466" y="1797"/>
                  </a:lnTo>
                  <a:lnTo>
                    <a:pt x="466" y="1797"/>
                  </a:lnTo>
                  <a:lnTo>
                    <a:pt x="466" y="1802"/>
                  </a:lnTo>
                  <a:lnTo>
                    <a:pt x="471" y="1802"/>
                  </a:lnTo>
                  <a:lnTo>
                    <a:pt x="471" y="1802"/>
                  </a:lnTo>
                  <a:lnTo>
                    <a:pt x="471" y="1808"/>
                  </a:lnTo>
                  <a:lnTo>
                    <a:pt x="471" y="1808"/>
                  </a:lnTo>
                  <a:lnTo>
                    <a:pt x="471" y="1813"/>
                  </a:lnTo>
                  <a:lnTo>
                    <a:pt x="471" y="1823"/>
                  </a:lnTo>
                  <a:lnTo>
                    <a:pt x="477" y="1828"/>
                  </a:lnTo>
                  <a:lnTo>
                    <a:pt x="477" y="1828"/>
                  </a:lnTo>
                  <a:lnTo>
                    <a:pt x="482" y="1833"/>
                  </a:lnTo>
                  <a:lnTo>
                    <a:pt x="482" y="1843"/>
                  </a:lnTo>
                  <a:lnTo>
                    <a:pt x="482" y="1848"/>
                  </a:lnTo>
                  <a:lnTo>
                    <a:pt x="487" y="1858"/>
                  </a:lnTo>
                  <a:lnTo>
                    <a:pt x="487" y="1858"/>
                  </a:lnTo>
                  <a:lnTo>
                    <a:pt x="487" y="1858"/>
                  </a:lnTo>
                  <a:lnTo>
                    <a:pt x="487" y="1863"/>
                  </a:lnTo>
                  <a:lnTo>
                    <a:pt x="487" y="1863"/>
                  </a:lnTo>
                  <a:lnTo>
                    <a:pt x="487" y="1863"/>
                  </a:lnTo>
                  <a:lnTo>
                    <a:pt x="482" y="1868"/>
                  </a:lnTo>
                  <a:lnTo>
                    <a:pt x="482" y="1873"/>
                  </a:lnTo>
                  <a:lnTo>
                    <a:pt x="477" y="1873"/>
                  </a:lnTo>
                  <a:lnTo>
                    <a:pt x="482" y="1878"/>
                  </a:lnTo>
                  <a:lnTo>
                    <a:pt x="477" y="1883"/>
                  </a:lnTo>
                  <a:lnTo>
                    <a:pt x="477" y="1889"/>
                  </a:lnTo>
                  <a:lnTo>
                    <a:pt x="471" y="1889"/>
                  </a:lnTo>
                  <a:lnTo>
                    <a:pt x="471" y="1894"/>
                  </a:lnTo>
                  <a:lnTo>
                    <a:pt x="477" y="1894"/>
                  </a:lnTo>
                  <a:lnTo>
                    <a:pt x="471" y="1894"/>
                  </a:lnTo>
                  <a:lnTo>
                    <a:pt x="471" y="1899"/>
                  </a:lnTo>
                  <a:lnTo>
                    <a:pt x="466" y="1899"/>
                  </a:lnTo>
                  <a:lnTo>
                    <a:pt x="466" y="1899"/>
                  </a:lnTo>
                  <a:lnTo>
                    <a:pt x="466" y="1894"/>
                  </a:lnTo>
                  <a:lnTo>
                    <a:pt x="461" y="1889"/>
                  </a:lnTo>
                  <a:lnTo>
                    <a:pt x="461" y="1889"/>
                  </a:lnTo>
                  <a:lnTo>
                    <a:pt x="461" y="1883"/>
                  </a:lnTo>
                  <a:lnTo>
                    <a:pt x="456" y="1878"/>
                  </a:lnTo>
                  <a:lnTo>
                    <a:pt x="456" y="1878"/>
                  </a:lnTo>
                  <a:lnTo>
                    <a:pt x="461" y="1873"/>
                  </a:lnTo>
                  <a:lnTo>
                    <a:pt x="461" y="1868"/>
                  </a:lnTo>
                  <a:lnTo>
                    <a:pt x="466" y="1863"/>
                  </a:lnTo>
                  <a:lnTo>
                    <a:pt x="466" y="1853"/>
                  </a:lnTo>
                  <a:lnTo>
                    <a:pt x="461" y="1848"/>
                  </a:lnTo>
                  <a:lnTo>
                    <a:pt x="461" y="1843"/>
                  </a:lnTo>
                  <a:lnTo>
                    <a:pt x="451" y="1828"/>
                  </a:lnTo>
                  <a:lnTo>
                    <a:pt x="446" y="1828"/>
                  </a:lnTo>
                  <a:lnTo>
                    <a:pt x="441" y="1828"/>
                  </a:lnTo>
                  <a:lnTo>
                    <a:pt x="441" y="1828"/>
                  </a:lnTo>
                  <a:lnTo>
                    <a:pt x="441" y="1833"/>
                  </a:lnTo>
                  <a:lnTo>
                    <a:pt x="441" y="1833"/>
                  </a:lnTo>
                  <a:lnTo>
                    <a:pt x="441" y="1838"/>
                  </a:lnTo>
                  <a:lnTo>
                    <a:pt x="436" y="1838"/>
                  </a:lnTo>
                  <a:lnTo>
                    <a:pt x="441" y="1838"/>
                  </a:lnTo>
                  <a:lnTo>
                    <a:pt x="441" y="1838"/>
                  </a:lnTo>
                  <a:lnTo>
                    <a:pt x="441" y="1843"/>
                  </a:lnTo>
                  <a:lnTo>
                    <a:pt x="446" y="1843"/>
                  </a:lnTo>
                  <a:lnTo>
                    <a:pt x="451" y="1843"/>
                  </a:lnTo>
                  <a:lnTo>
                    <a:pt x="451" y="1848"/>
                  </a:lnTo>
                  <a:lnTo>
                    <a:pt x="451" y="1848"/>
                  </a:lnTo>
                  <a:lnTo>
                    <a:pt x="446" y="1848"/>
                  </a:lnTo>
                  <a:lnTo>
                    <a:pt x="446" y="1848"/>
                  </a:lnTo>
                  <a:lnTo>
                    <a:pt x="451" y="1853"/>
                  </a:lnTo>
                  <a:lnTo>
                    <a:pt x="446" y="1853"/>
                  </a:lnTo>
                  <a:lnTo>
                    <a:pt x="446" y="1858"/>
                  </a:lnTo>
                  <a:lnTo>
                    <a:pt x="446" y="1863"/>
                  </a:lnTo>
                  <a:lnTo>
                    <a:pt x="451" y="1863"/>
                  </a:lnTo>
                  <a:lnTo>
                    <a:pt x="451" y="1863"/>
                  </a:lnTo>
                  <a:lnTo>
                    <a:pt x="451" y="1863"/>
                  </a:lnTo>
                  <a:lnTo>
                    <a:pt x="451" y="1868"/>
                  </a:lnTo>
                  <a:lnTo>
                    <a:pt x="451" y="1868"/>
                  </a:lnTo>
                  <a:lnTo>
                    <a:pt x="446" y="1883"/>
                  </a:lnTo>
                  <a:lnTo>
                    <a:pt x="441" y="1889"/>
                  </a:lnTo>
                  <a:lnTo>
                    <a:pt x="436" y="1889"/>
                  </a:lnTo>
                  <a:lnTo>
                    <a:pt x="431" y="1894"/>
                  </a:lnTo>
                  <a:lnTo>
                    <a:pt x="441" y="1894"/>
                  </a:lnTo>
                  <a:lnTo>
                    <a:pt x="451" y="1889"/>
                  </a:lnTo>
                  <a:lnTo>
                    <a:pt x="456" y="1883"/>
                  </a:lnTo>
                  <a:lnTo>
                    <a:pt x="461" y="1894"/>
                  </a:lnTo>
                  <a:lnTo>
                    <a:pt x="461" y="1904"/>
                  </a:lnTo>
                  <a:lnTo>
                    <a:pt x="461" y="1914"/>
                  </a:lnTo>
                  <a:lnTo>
                    <a:pt x="456" y="1919"/>
                  </a:lnTo>
                  <a:lnTo>
                    <a:pt x="446" y="1924"/>
                  </a:lnTo>
                  <a:lnTo>
                    <a:pt x="446" y="1924"/>
                  </a:lnTo>
                  <a:lnTo>
                    <a:pt x="446" y="1924"/>
                  </a:lnTo>
                  <a:lnTo>
                    <a:pt x="446" y="1924"/>
                  </a:lnTo>
                  <a:lnTo>
                    <a:pt x="441" y="1929"/>
                  </a:lnTo>
                  <a:lnTo>
                    <a:pt x="441" y="1929"/>
                  </a:lnTo>
                  <a:lnTo>
                    <a:pt x="441" y="1929"/>
                  </a:lnTo>
                  <a:lnTo>
                    <a:pt x="436" y="1929"/>
                  </a:lnTo>
                  <a:lnTo>
                    <a:pt x="436" y="1929"/>
                  </a:lnTo>
                  <a:lnTo>
                    <a:pt x="436" y="1924"/>
                  </a:lnTo>
                  <a:lnTo>
                    <a:pt x="426" y="1924"/>
                  </a:lnTo>
                  <a:lnTo>
                    <a:pt x="416" y="1924"/>
                  </a:lnTo>
                  <a:lnTo>
                    <a:pt x="411" y="1929"/>
                  </a:lnTo>
                  <a:lnTo>
                    <a:pt x="406" y="1929"/>
                  </a:lnTo>
                  <a:lnTo>
                    <a:pt x="406" y="1929"/>
                  </a:lnTo>
                  <a:lnTo>
                    <a:pt x="401" y="1934"/>
                  </a:lnTo>
                  <a:lnTo>
                    <a:pt x="401" y="1944"/>
                  </a:lnTo>
                  <a:lnTo>
                    <a:pt x="401" y="1949"/>
                  </a:lnTo>
                  <a:lnTo>
                    <a:pt x="401" y="1954"/>
                  </a:lnTo>
                  <a:lnTo>
                    <a:pt x="395" y="1959"/>
                  </a:lnTo>
                  <a:lnTo>
                    <a:pt x="395" y="1964"/>
                  </a:lnTo>
                  <a:lnTo>
                    <a:pt x="390" y="1970"/>
                  </a:lnTo>
                  <a:lnTo>
                    <a:pt x="385" y="1975"/>
                  </a:lnTo>
                  <a:lnTo>
                    <a:pt x="375" y="1980"/>
                  </a:lnTo>
                  <a:lnTo>
                    <a:pt x="370" y="1985"/>
                  </a:lnTo>
                  <a:lnTo>
                    <a:pt x="365" y="1985"/>
                  </a:lnTo>
                  <a:lnTo>
                    <a:pt x="360" y="1985"/>
                  </a:lnTo>
                  <a:lnTo>
                    <a:pt x="355" y="1985"/>
                  </a:lnTo>
                  <a:lnTo>
                    <a:pt x="355" y="1980"/>
                  </a:lnTo>
                  <a:lnTo>
                    <a:pt x="355" y="1980"/>
                  </a:lnTo>
                  <a:lnTo>
                    <a:pt x="360" y="1980"/>
                  </a:lnTo>
                  <a:lnTo>
                    <a:pt x="360" y="1980"/>
                  </a:lnTo>
                  <a:lnTo>
                    <a:pt x="345" y="1970"/>
                  </a:lnTo>
                  <a:lnTo>
                    <a:pt x="345" y="1970"/>
                  </a:lnTo>
                  <a:lnTo>
                    <a:pt x="340" y="1964"/>
                  </a:lnTo>
                  <a:lnTo>
                    <a:pt x="340" y="1964"/>
                  </a:lnTo>
                  <a:lnTo>
                    <a:pt x="335" y="1964"/>
                  </a:lnTo>
                  <a:lnTo>
                    <a:pt x="330" y="1959"/>
                  </a:lnTo>
                  <a:lnTo>
                    <a:pt x="330" y="1964"/>
                  </a:lnTo>
                  <a:lnTo>
                    <a:pt x="325" y="1959"/>
                  </a:lnTo>
                  <a:lnTo>
                    <a:pt x="325" y="1959"/>
                  </a:lnTo>
                  <a:lnTo>
                    <a:pt x="320" y="1959"/>
                  </a:lnTo>
                  <a:lnTo>
                    <a:pt x="320" y="1959"/>
                  </a:lnTo>
                  <a:lnTo>
                    <a:pt x="314" y="1959"/>
                  </a:lnTo>
                  <a:lnTo>
                    <a:pt x="314" y="1959"/>
                  </a:lnTo>
                  <a:lnTo>
                    <a:pt x="314" y="1959"/>
                  </a:lnTo>
                  <a:lnTo>
                    <a:pt x="309" y="1959"/>
                  </a:lnTo>
                  <a:lnTo>
                    <a:pt x="309" y="1964"/>
                  </a:lnTo>
                  <a:lnTo>
                    <a:pt x="309" y="1964"/>
                  </a:lnTo>
                  <a:lnTo>
                    <a:pt x="309" y="1970"/>
                  </a:lnTo>
                  <a:lnTo>
                    <a:pt x="309" y="1970"/>
                  </a:lnTo>
                  <a:lnTo>
                    <a:pt x="309" y="1970"/>
                  </a:lnTo>
                  <a:lnTo>
                    <a:pt x="304" y="1970"/>
                  </a:lnTo>
                  <a:lnTo>
                    <a:pt x="299" y="1975"/>
                  </a:lnTo>
                  <a:lnTo>
                    <a:pt x="299" y="1975"/>
                  </a:lnTo>
                  <a:lnTo>
                    <a:pt x="294" y="1970"/>
                  </a:lnTo>
                  <a:lnTo>
                    <a:pt x="294" y="1970"/>
                  </a:lnTo>
                  <a:lnTo>
                    <a:pt x="294" y="1970"/>
                  </a:lnTo>
                  <a:lnTo>
                    <a:pt x="294" y="1970"/>
                  </a:lnTo>
                  <a:lnTo>
                    <a:pt x="289" y="1970"/>
                  </a:lnTo>
                  <a:lnTo>
                    <a:pt x="274" y="1975"/>
                  </a:lnTo>
                  <a:lnTo>
                    <a:pt x="274" y="1975"/>
                  </a:lnTo>
                  <a:lnTo>
                    <a:pt x="269" y="1970"/>
                  </a:lnTo>
                  <a:lnTo>
                    <a:pt x="269" y="1970"/>
                  </a:lnTo>
                  <a:lnTo>
                    <a:pt x="269" y="1975"/>
                  </a:lnTo>
                  <a:lnTo>
                    <a:pt x="264" y="1975"/>
                  </a:lnTo>
                  <a:lnTo>
                    <a:pt x="264" y="1975"/>
                  </a:lnTo>
                  <a:lnTo>
                    <a:pt x="264" y="1975"/>
                  </a:lnTo>
                  <a:lnTo>
                    <a:pt x="259" y="1970"/>
                  </a:lnTo>
                  <a:lnTo>
                    <a:pt x="254" y="1964"/>
                  </a:lnTo>
                  <a:lnTo>
                    <a:pt x="259" y="1959"/>
                  </a:lnTo>
                  <a:lnTo>
                    <a:pt x="259" y="1954"/>
                  </a:lnTo>
                  <a:lnTo>
                    <a:pt x="259" y="1949"/>
                  </a:lnTo>
                  <a:lnTo>
                    <a:pt x="264" y="1949"/>
                  </a:lnTo>
                  <a:lnTo>
                    <a:pt x="264" y="1939"/>
                  </a:lnTo>
                  <a:lnTo>
                    <a:pt x="264" y="1934"/>
                  </a:lnTo>
                  <a:lnTo>
                    <a:pt x="259" y="1929"/>
                  </a:lnTo>
                  <a:lnTo>
                    <a:pt x="259" y="1929"/>
                  </a:lnTo>
                  <a:lnTo>
                    <a:pt x="254" y="1924"/>
                  </a:lnTo>
                  <a:lnTo>
                    <a:pt x="254" y="1924"/>
                  </a:lnTo>
                  <a:lnTo>
                    <a:pt x="249" y="1929"/>
                  </a:lnTo>
                  <a:lnTo>
                    <a:pt x="249" y="1929"/>
                  </a:lnTo>
                  <a:lnTo>
                    <a:pt x="249" y="1929"/>
                  </a:lnTo>
                  <a:lnTo>
                    <a:pt x="244" y="1929"/>
                  </a:lnTo>
                  <a:lnTo>
                    <a:pt x="244" y="1929"/>
                  </a:lnTo>
                  <a:lnTo>
                    <a:pt x="238" y="1924"/>
                  </a:lnTo>
                  <a:lnTo>
                    <a:pt x="233" y="1919"/>
                  </a:lnTo>
                  <a:lnTo>
                    <a:pt x="233" y="1914"/>
                  </a:lnTo>
                  <a:lnTo>
                    <a:pt x="233" y="1909"/>
                  </a:lnTo>
                  <a:lnTo>
                    <a:pt x="233" y="1909"/>
                  </a:lnTo>
                  <a:lnTo>
                    <a:pt x="233" y="1904"/>
                  </a:lnTo>
                  <a:lnTo>
                    <a:pt x="228" y="1904"/>
                  </a:lnTo>
                  <a:lnTo>
                    <a:pt x="223" y="1899"/>
                  </a:lnTo>
                  <a:lnTo>
                    <a:pt x="228" y="1899"/>
                  </a:lnTo>
                  <a:lnTo>
                    <a:pt x="228" y="1894"/>
                  </a:lnTo>
                  <a:lnTo>
                    <a:pt x="228" y="1894"/>
                  </a:lnTo>
                  <a:lnTo>
                    <a:pt x="228" y="1878"/>
                  </a:lnTo>
                  <a:lnTo>
                    <a:pt x="223" y="1878"/>
                  </a:lnTo>
                  <a:lnTo>
                    <a:pt x="223" y="1878"/>
                  </a:lnTo>
                  <a:lnTo>
                    <a:pt x="223" y="1878"/>
                  </a:lnTo>
                  <a:lnTo>
                    <a:pt x="218" y="1873"/>
                  </a:lnTo>
                  <a:lnTo>
                    <a:pt x="218" y="1868"/>
                  </a:lnTo>
                  <a:lnTo>
                    <a:pt x="208" y="1858"/>
                  </a:lnTo>
                  <a:lnTo>
                    <a:pt x="203" y="1858"/>
                  </a:lnTo>
                  <a:lnTo>
                    <a:pt x="198" y="1858"/>
                  </a:lnTo>
                  <a:lnTo>
                    <a:pt x="193" y="1863"/>
                  </a:lnTo>
                  <a:lnTo>
                    <a:pt x="183" y="1873"/>
                  </a:lnTo>
                  <a:lnTo>
                    <a:pt x="178" y="1878"/>
                  </a:lnTo>
                  <a:lnTo>
                    <a:pt x="173" y="1878"/>
                  </a:lnTo>
                  <a:lnTo>
                    <a:pt x="173" y="1878"/>
                  </a:lnTo>
                  <a:lnTo>
                    <a:pt x="173" y="1878"/>
                  </a:lnTo>
                  <a:lnTo>
                    <a:pt x="173" y="1878"/>
                  </a:lnTo>
                  <a:lnTo>
                    <a:pt x="173" y="1883"/>
                  </a:lnTo>
                  <a:lnTo>
                    <a:pt x="173" y="1883"/>
                  </a:lnTo>
                  <a:lnTo>
                    <a:pt x="173" y="1883"/>
                  </a:lnTo>
                  <a:lnTo>
                    <a:pt x="173" y="1883"/>
                  </a:lnTo>
                  <a:lnTo>
                    <a:pt x="168" y="1889"/>
                  </a:lnTo>
                  <a:lnTo>
                    <a:pt x="168" y="1889"/>
                  </a:lnTo>
                  <a:lnTo>
                    <a:pt x="168" y="1889"/>
                  </a:lnTo>
                  <a:lnTo>
                    <a:pt x="168" y="1889"/>
                  </a:lnTo>
                  <a:lnTo>
                    <a:pt x="168" y="1889"/>
                  </a:lnTo>
                  <a:lnTo>
                    <a:pt x="168" y="1889"/>
                  </a:lnTo>
                  <a:lnTo>
                    <a:pt x="173" y="1894"/>
                  </a:lnTo>
                  <a:lnTo>
                    <a:pt x="173" y="1899"/>
                  </a:lnTo>
                  <a:lnTo>
                    <a:pt x="178" y="1904"/>
                  </a:lnTo>
                  <a:lnTo>
                    <a:pt x="173" y="1909"/>
                  </a:lnTo>
                  <a:lnTo>
                    <a:pt x="173" y="1914"/>
                  </a:lnTo>
                  <a:lnTo>
                    <a:pt x="173" y="1914"/>
                  </a:lnTo>
                  <a:lnTo>
                    <a:pt x="163" y="1914"/>
                  </a:lnTo>
                  <a:lnTo>
                    <a:pt x="157" y="1919"/>
                  </a:lnTo>
                  <a:lnTo>
                    <a:pt x="157" y="1919"/>
                  </a:lnTo>
                  <a:lnTo>
                    <a:pt x="157" y="1919"/>
                  </a:lnTo>
                  <a:lnTo>
                    <a:pt x="152" y="1924"/>
                  </a:lnTo>
                  <a:lnTo>
                    <a:pt x="152" y="1924"/>
                  </a:lnTo>
                  <a:lnTo>
                    <a:pt x="157" y="1924"/>
                  </a:lnTo>
                  <a:lnTo>
                    <a:pt x="157" y="1929"/>
                  </a:lnTo>
                  <a:lnTo>
                    <a:pt x="152" y="1929"/>
                  </a:lnTo>
                  <a:lnTo>
                    <a:pt x="152" y="1934"/>
                  </a:lnTo>
                  <a:lnTo>
                    <a:pt x="152" y="1934"/>
                  </a:lnTo>
                  <a:lnTo>
                    <a:pt x="152" y="1939"/>
                  </a:lnTo>
                  <a:lnTo>
                    <a:pt x="147" y="1939"/>
                  </a:lnTo>
                  <a:lnTo>
                    <a:pt x="147" y="1939"/>
                  </a:lnTo>
                  <a:lnTo>
                    <a:pt x="147" y="1939"/>
                  </a:lnTo>
                  <a:lnTo>
                    <a:pt x="147" y="1934"/>
                  </a:lnTo>
                  <a:lnTo>
                    <a:pt x="147" y="1934"/>
                  </a:lnTo>
                  <a:lnTo>
                    <a:pt x="147" y="1929"/>
                  </a:lnTo>
                  <a:lnTo>
                    <a:pt x="147" y="1929"/>
                  </a:lnTo>
                  <a:lnTo>
                    <a:pt x="147" y="1929"/>
                  </a:lnTo>
                  <a:lnTo>
                    <a:pt x="142" y="1929"/>
                  </a:lnTo>
                  <a:lnTo>
                    <a:pt x="142" y="1929"/>
                  </a:lnTo>
                  <a:lnTo>
                    <a:pt x="142" y="1934"/>
                  </a:lnTo>
                  <a:lnTo>
                    <a:pt x="142" y="1944"/>
                  </a:lnTo>
                  <a:lnTo>
                    <a:pt x="142" y="1944"/>
                  </a:lnTo>
                  <a:lnTo>
                    <a:pt x="132" y="1939"/>
                  </a:lnTo>
                  <a:lnTo>
                    <a:pt x="127" y="1939"/>
                  </a:lnTo>
                  <a:lnTo>
                    <a:pt x="127" y="1939"/>
                  </a:lnTo>
                  <a:lnTo>
                    <a:pt x="127" y="1939"/>
                  </a:lnTo>
                  <a:lnTo>
                    <a:pt x="127" y="1934"/>
                  </a:lnTo>
                  <a:lnTo>
                    <a:pt x="127" y="1934"/>
                  </a:lnTo>
                  <a:lnTo>
                    <a:pt x="122" y="1934"/>
                  </a:lnTo>
                  <a:lnTo>
                    <a:pt x="122" y="1934"/>
                  </a:lnTo>
                  <a:lnTo>
                    <a:pt x="127" y="1929"/>
                  </a:lnTo>
                  <a:lnTo>
                    <a:pt x="122" y="1929"/>
                  </a:lnTo>
                  <a:lnTo>
                    <a:pt x="112" y="1934"/>
                  </a:lnTo>
                  <a:lnTo>
                    <a:pt x="112" y="1934"/>
                  </a:lnTo>
                  <a:lnTo>
                    <a:pt x="92" y="1929"/>
                  </a:lnTo>
                  <a:lnTo>
                    <a:pt x="87" y="1929"/>
                  </a:lnTo>
                  <a:lnTo>
                    <a:pt x="87" y="1924"/>
                  </a:lnTo>
                  <a:lnTo>
                    <a:pt x="87" y="1924"/>
                  </a:lnTo>
                  <a:lnTo>
                    <a:pt x="87" y="1919"/>
                  </a:lnTo>
                  <a:lnTo>
                    <a:pt x="76" y="1909"/>
                  </a:lnTo>
                  <a:lnTo>
                    <a:pt x="71" y="1909"/>
                  </a:lnTo>
                  <a:lnTo>
                    <a:pt x="61" y="1909"/>
                  </a:lnTo>
                  <a:lnTo>
                    <a:pt x="51" y="1909"/>
                  </a:lnTo>
                  <a:lnTo>
                    <a:pt x="51" y="1904"/>
                  </a:lnTo>
                  <a:lnTo>
                    <a:pt x="46" y="1899"/>
                  </a:lnTo>
                  <a:lnTo>
                    <a:pt x="51" y="1883"/>
                  </a:lnTo>
                  <a:lnTo>
                    <a:pt x="46" y="1878"/>
                  </a:lnTo>
                  <a:lnTo>
                    <a:pt x="46" y="1878"/>
                  </a:lnTo>
                  <a:lnTo>
                    <a:pt x="41" y="1878"/>
                  </a:lnTo>
                  <a:lnTo>
                    <a:pt x="36" y="1873"/>
                  </a:lnTo>
                  <a:lnTo>
                    <a:pt x="36" y="1873"/>
                  </a:lnTo>
                  <a:lnTo>
                    <a:pt x="31" y="1868"/>
                  </a:lnTo>
                  <a:lnTo>
                    <a:pt x="31" y="1858"/>
                  </a:lnTo>
                  <a:lnTo>
                    <a:pt x="26" y="1858"/>
                  </a:lnTo>
                  <a:lnTo>
                    <a:pt x="21" y="1853"/>
                  </a:lnTo>
                  <a:lnTo>
                    <a:pt x="16" y="1848"/>
                  </a:lnTo>
                  <a:lnTo>
                    <a:pt x="11" y="1838"/>
                  </a:lnTo>
                  <a:lnTo>
                    <a:pt x="6" y="1833"/>
                  </a:lnTo>
                  <a:lnTo>
                    <a:pt x="6" y="1833"/>
                  </a:lnTo>
                  <a:lnTo>
                    <a:pt x="6" y="1828"/>
                  </a:lnTo>
                  <a:lnTo>
                    <a:pt x="6" y="1828"/>
                  </a:lnTo>
                  <a:lnTo>
                    <a:pt x="0" y="1823"/>
                  </a:lnTo>
                  <a:lnTo>
                    <a:pt x="6" y="1823"/>
                  </a:lnTo>
                  <a:lnTo>
                    <a:pt x="16" y="1818"/>
                  </a:lnTo>
                  <a:lnTo>
                    <a:pt x="21" y="1818"/>
                  </a:lnTo>
                  <a:lnTo>
                    <a:pt x="26" y="1818"/>
                  </a:lnTo>
                  <a:lnTo>
                    <a:pt x="26" y="1813"/>
                  </a:lnTo>
                  <a:lnTo>
                    <a:pt x="26" y="1813"/>
                  </a:lnTo>
                  <a:lnTo>
                    <a:pt x="31" y="1808"/>
                  </a:lnTo>
                  <a:lnTo>
                    <a:pt x="36" y="1802"/>
                  </a:lnTo>
                  <a:lnTo>
                    <a:pt x="46" y="1808"/>
                  </a:lnTo>
                  <a:lnTo>
                    <a:pt x="56" y="1808"/>
                  </a:lnTo>
                  <a:lnTo>
                    <a:pt x="61" y="1808"/>
                  </a:lnTo>
                  <a:lnTo>
                    <a:pt x="82" y="1792"/>
                  </a:lnTo>
                  <a:lnTo>
                    <a:pt x="87" y="1787"/>
                  </a:lnTo>
                  <a:lnTo>
                    <a:pt x="92" y="1782"/>
                  </a:lnTo>
                  <a:lnTo>
                    <a:pt x="87" y="1782"/>
                  </a:lnTo>
                  <a:lnTo>
                    <a:pt x="87" y="1782"/>
                  </a:lnTo>
                  <a:lnTo>
                    <a:pt x="82" y="1787"/>
                  </a:lnTo>
                  <a:lnTo>
                    <a:pt x="76" y="1782"/>
                  </a:lnTo>
                  <a:lnTo>
                    <a:pt x="71" y="1777"/>
                  </a:lnTo>
                  <a:lnTo>
                    <a:pt x="71" y="1777"/>
                  </a:lnTo>
                  <a:lnTo>
                    <a:pt x="71" y="1777"/>
                  </a:lnTo>
                  <a:lnTo>
                    <a:pt x="66" y="1777"/>
                  </a:lnTo>
                  <a:lnTo>
                    <a:pt x="66" y="1777"/>
                  </a:lnTo>
                  <a:lnTo>
                    <a:pt x="66" y="1777"/>
                  </a:lnTo>
                  <a:lnTo>
                    <a:pt x="61" y="1772"/>
                  </a:lnTo>
                  <a:lnTo>
                    <a:pt x="61" y="1772"/>
                  </a:lnTo>
                  <a:lnTo>
                    <a:pt x="61" y="1772"/>
                  </a:lnTo>
                  <a:lnTo>
                    <a:pt x="56" y="1767"/>
                  </a:lnTo>
                  <a:lnTo>
                    <a:pt x="56" y="1767"/>
                  </a:lnTo>
                  <a:lnTo>
                    <a:pt x="56" y="1762"/>
                  </a:lnTo>
                  <a:lnTo>
                    <a:pt x="56" y="1762"/>
                  </a:lnTo>
                  <a:lnTo>
                    <a:pt x="51" y="1757"/>
                  </a:lnTo>
                  <a:lnTo>
                    <a:pt x="61" y="1752"/>
                  </a:lnTo>
                  <a:lnTo>
                    <a:pt x="71" y="1747"/>
                  </a:lnTo>
                  <a:lnTo>
                    <a:pt x="71" y="1747"/>
                  </a:lnTo>
                  <a:lnTo>
                    <a:pt x="76" y="1752"/>
                  </a:lnTo>
                  <a:lnTo>
                    <a:pt x="82" y="1757"/>
                  </a:lnTo>
                  <a:lnTo>
                    <a:pt x="87" y="1757"/>
                  </a:lnTo>
                  <a:lnTo>
                    <a:pt x="92" y="1757"/>
                  </a:lnTo>
                  <a:lnTo>
                    <a:pt x="102" y="1752"/>
                  </a:lnTo>
                  <a:lnTo>
                    <a:pt x="102" y="1747"/>
                  </a:lnTo>
                  <a:lnTo>
                    <a:pt x="112" y="1752"/>
                  </a:lnTo>
                  <a:lnTo>
                    <a:pt x="117" y="1747"/>
                  </a:lnTo>
                  <a:lnTo>
                    <a:pt x="117" y="1752"/>
                  </a:lnTo>
                  <a:lnTo>
                    <a:pt x="122" y="1752"/>
                  </a:lnTo>
                  <a:lnTo>
                    <a:pt x="122" y="1752"/>
                  </a:lnTo>
                  <a:lnTo>
                    <a:pt x="122" y="1752"/>
                  </a:lnTo>
                  <a:lnTo>
                    <a:pt x="122" y="1747"/>
                  </a:lnTo>
                  <a:lnTo>
                    <a:pt x="122" y="1747"/>
                  </a:lnTo>
                  <a:lnTo>
                    <a:pt x="122" y="1737"/>
                  </a:lnTo>
                  <a:lnTo>
                    <a:pt x="122" y="1737"/>
                  </a:lnTo>
                  <a:lnTo>
                    <a:pt x="137" y="1721"/>
                  </a:lnTo>
                  <a:lnTo>
                    <a:pt x="142" y="1716"/>
                  </a:lnTo>
                  <a:lnTo>
                    <a:pt x="142" y="1711"/>
                  </a:lnTo>
                  <a:lnTo>
                    <a:pt x="142" y="1706"/>
                  </a:lnTo>
                  <a:lnTo>
                    <a:pt x="142" y="1701"/>
                  </a:lnTo>
                  <a:lnTo>
                    <a:pt x="147" y="1696"/>
                  </a:lnTo>
                  <a:lnTo>
                    <a:pt x="147" y="1691"/>
                  </a:lnTo>
                  <a:lnTo>
                    <a:pt x="152" y="1691"/>
                  </a:lnTo>
                  <a:lnTo>
                    <a:pt x="152" y="1691"/>
                  </a:lnTo>
                  <a:lnTo>
                    <a:pt x="152" y="1686"/>
                  </a:lnTo>
                  <a:lnTo>
                    <a:pt x="152" y="1681"/>
                  </a:lnTo>
                  <a:lnTo>
                    <a:pt x="152" y="1676"/>
                  </a:lnTo>
                  <a:lnTo>
                    <a:pt x="152" y="1676"/>
                  </a:lnTo>
                  <a:lnTo>
                    <a:pt x="157" y="1676"/>
                  </a:lnTo>
                  <a:lnTo>
                    <a:pt x="152" y="1676"/>
                  </a:lnTo>
                  <a:lnTo>
                    <a:pt x="163" y="1666"/>
                  </a:lnTo>
                  <a:lnTo>
                    <a:pt x="163" y="1666"/>
                  </a:lnTo>
                  <a:lnTo>
                    <a:pt x="163" y="1666"/>
                  </a:lnTo>
                  <a:lnTo>
                    <a:pt x="178" y="1666"/>
                  </a:lnTo>
                  <a:lnTo>
                    <a:pt x="178" y="1661"/>
                  </a:lnTo>
                  <a:lnTo>
                    <a:pt x="178" y="1661"/>
                  </a:lnTo>
                  <a:lnTo>
                    <a:pt x="183" y="1661"/>
                  </a:lnTo>
                  <a:lnTo>
                    <a:pt x="183" y="1656"/>
                  </a:lnTo>
                  <a:lnTo>
                    <a:pt x="183" y="1656"/>
                  </a:lnTo>
                  <a:lnTo>
                    <a:pt x="183" y="1661"/>
                  </a:lnTo>
                  <a:lnTo>
                    <a:pt x="183" y="1666"/>
                  </a:lnTo>
                  <a:lnTo>
                    <a:pt x="193" y="1661"/>
                  </a:lnTo>
                  <a:lnTo>
                    <a:pt x="198" y="1661"/>
                  </a:lnTo>
                  <a:lnTo>
                    <a:pt x="203" y="1666"/>
                  </a:lnTo>
                  <a:lnTo>
                    <a:pt x="208" y="1666"/>
                  </a:lnTo>
                  <a:lnTo>
                    <a:pt x="213" y="1666"/>
                  </a:lnTo>
                  <a:lnTo>
                    <a:pt x="218" y="1666"/>
                  </a:lnTo>
                  <a:lnTo>
                    <a:pt x="223" y="1661"/>
                  </a:lnTo>
                  <a:lnTo>
                    <a:pt x="223" y="1661"/>
                  </a:lnTo>
                  <a:lnTo>
                    <a:pt x="223" y="1656"/>
                  </a:lnTo>
                  <a:lnTo>
                    <a:pt x="228" y="1651"/>
                  </a:lnTo>
                  <a:lnTo>
                    <a:pt x="228" y="1646"/>
                  </a:lnTo>
                  <a:lnTo>
                    <a:pt x="233" y="1646"/>
                  </a:lnTo>
                  <a:lnTo>
                    <a:pt x="233" y="1640"/>
                  </a:lnTo>
                  <a:lnTo>
                    <a:pt x="233" y="1630"/>
                  </a:lnTo>
                  <a:lnTo>
                    <a:pt x="238" y="1625"/>
                  </a:lnTo>
                  <a:lnTo>
                    <a:pt x="238" y="1625"/>
                  </a:lnTo>
                  <a:lnTo>
                    <a:pt x="249" y="1630"/>
                  </a:lnTo>
                  <a:lnTo>
                    <a:pt x="249" y="1630"/>
                  </a:lnTo>
                  <a:lnTo>
                    <a:pt x="274" y="1630"/>
                  </a:lnTo>
                  <a:lnTo>
                    <a:pt x="294" y="1625"/>
                  </a:lnTo>
                  <a:lnTo>
                    <a:pt x="304" y="1625"/>
                  </a:lnTo>
                  <a:lnTo>
                    <a:pt x="309" y="1625"/>
                  </a:lnTo>
                  <a:lnTo>
                    <a:pt x="309" y="1620"/>
                  </a:lnTo>
                  <a:lnTo>
                    <a:pt x="314" y="1615"/>
                  </a:lnTo>
                  <a:lnTo>
                    <a:pt x="320" y="1615"/>
                  </a:lnTo>
                  <a:lnTo>
                    <a:pt x="325" y="1615"/>
                  </a:lnTo>
                  <a:lnTo>
                    <a:pt x="330" y="1620"/>
                  </a:lnTo>
                  <a:moveTo>
                    <a:pt x="375" y="1605"/>
                  </a:moveTo>
                  <a:lnTo>
                    <a:pt x="375" y="1605"/>
                  </a:lnTo>
                  <a:lnTo>
                    <a:pt x="375" y="1605"/>
                  </a:lnTo>
                  <a:lnTo>
                    <a:pt x="375" y="1610"/>
                  </a:lnTo>
                  <a:lnTo>
                    <a:pt x="375" y="1615"/>
                  </a:lnTo>
                  <a:lnTo>
                    <a:pt x="370" y="1615"/>
                  </a:lnTo>
                  <a:lnTo>
                    <a:pt x="370" y="1610"/>
                  </a:lnTo>
                  <a:lnTo>
                    <a:pt x="370" y="1610"/>
                  </a:lnTo>
                  <a:lnTo>
                    <a:pt x="375" y="1610"/>
                  </a:lnTo>
                  <a:lnTo>
                    <a:pt x="375" y="1610"/>
                  </a:lnTo>
                  <a:lnTo>
                    <a:pt x="370" y="1605"/>
                  </a:lnTo>
                  <a:lnTo>
                    <a:pt x="365" y="1605"/>
                  </a:lnTo>
                  <a:lnTo>
                    <a:pt x="360" y="1605"/>
                  </a:lnTo>
                  <a:lnTo>
                    <a:pt x="360" y="1605"/>
                  </a:lnTo>
                  <a:lnTo>
                    <a:pt x="360" y="1600"/>
                  </a:lnTo>
                  <a:lnTo>
                    <a:pt x="360" y="1600"/>
                  </a:lnTo>
                  <a:lnTo>
                    <a:pt x="365" y="1600"/>
                  </a:lnTo>
                  <a:lnTo>
                    <a:pt x="365" y="1600"/>
                  </a:lnTo>
                  <a:lnTo>
                    <a:pt x="375" y="1600"/>
                  </a:lnTo>
                  <a:lnTo>
                    <a:pt x="375" y="1605"/>
                  </a:lnTo>
                  <a:moveTo>
                    <a:pt x="563" y="1575"/>
                  </a:moveTo>
                  <a:lnTo>
                    <a:pt x="563" y="1575"/>
                  </a:lnTo>
                  <a:lnTo>
                    <a:pt x="552" y="1575"/>
                  </a:lnTo>
                  <a:lnTo>
                    <a:pt x="547" y="1575"/>
                  </a:lnTo>
                  <a:lnTo>
                    <a:pt x="537" y="1570"/>
                  </a:lnTo>
                  <a:lnTo>
                    <a:pt x="532" y="1565"/>
                  </a:lnTo>
                  <a:lnTo>
                    <a:pt x="522" y="1559"/>
                  </a:lnTo>
                  <a:lnTo>
                    <a:pt x="522" y="1559"/>
                  </a:lnTo>
                  <a:lnTo>
                    <a:pt x="522" y="1554"/>
                  </a:lnTo>
                  <a:lnTo>
                    <a:pt x="522" y="1549"/>
                  </a:lnTo>
                  <a:lnTo>
                    <a:pt x="522" y="1544"/>
                  </a:lnTo>
                  <a:lnTo>
                    <a:pt x="522" y="1544"/>
                  </a:lnTo>
                  <a:lnTo>
                    <a:pt x="522" y="1544"/>
                  </a:lnTo>
                  <a:lnTo>
                    <a:pt x="522" y="1539"/>
                  </a:lnTo>
                  <a:lnTo>
                    <a:pt x="522" y="1539"/>
                  </a:lnTo>
                  <a:lnTo>
                    <a:pt x="527" y="1539"/>
                  </a:lnTo>
                  <a:lnTo>
                    <a:pt x="522" y="1534"/>
                  </a:lnTo>
                  <a:lnTo>
                    <a:pt x="517" y="1529"/>
                  </a:lnTo>
                  <a:lnTo>
                    <a:pt x="517" y="1519"/>
                  </a:lnTo>
                  <a:lnTo>
                    <a:pt x="522" y="1509"/>
                  </a:lnTo>
                  <a:lnTo>
                    <a:pt x="522" y="1504"/>
                  </a:lnTo>
                  <a:lnTo>
                    <a:pt x="527" y="1499"/>
                  </a:lnTo>
                  <a:lnTo>
                    <a:pt x="532" y="1494"/>
                  </a:lnTo>
                  <a:lnTo>
                    <a:pt x="537" y="1494"/>
                  </a:lnTo>
                  <a:lnTo>
                    <a:pt x="537" y="1494"/>
                  </a:lnTo>
                  <a:lnTo>
                    <a:pt x="537" y="1489"/>
                  </a:lnTo>
                  <a:lnTo>
                    <a:pt x="537" y="1489"/>
                  </a:lnTo>
                  <a:lnTo>
                    <a:pt x="542" y="1489"/>
                  </a:lnTo>
                  <a:lnTo>
                    <a:pt x="542" y="1489"/>
                  </a:lnTo>
                  <a:lnTo>
                    <a:pt x="552" y="1494"/>
                  </a:lnTo>
                  <a:lnTo>
                    <a:pt x="558" y="1499"/>
                  </a:lnTo>
                  <a:lnTo>
                    <a:pt x="563" y="1504"/>
                  </a:lnTo>
                  <a:lnTo>
                    <a:pt x="563" y="1509"/>
                  </a:lnTo>
                  <a:lnTo>
                    <a:pt x="563" y="1524"/>
                  </a:lnTo>
                  <a:lnTo>
                    <a:pt x="563" y="1529"/>
                  </a:lnTo>
                  <a:lnTo>
                    <a:pt x="568" y="1539"/>
                  </a:lnTo>
                  <a:lnTo>
                    <a:pt x="568" y="1544"/>
                  </a:lnTo>
                  <a:lnTo>
                    <a:pt x="568" y="1544"/>
                  </a:lnTo>
                  <a:lnTo>
                    <a:pt x="563" y="1544"/>
                  </a:lnTo>
                  <a:lnTo>
                    <a:pt x="563" y="1544"/>
                  </a:lnTo>
                  <a:lnTo>
                    <a:pt x="563" y="1549"/>
                  </a:lnTo>
                  <a:lnTo>
                    <a:pt x="563" y="1549"/>
                  </a:lnTo>
                  <a:lnTo>
                    <a:pt x="573" y="1554"/>
                  </a:lnTo>
                  <a:lnTo>
                    <a:pt x="568" y="1559"/>
                  </a:lnTo>
                  <a:lnTo>
                    <a:pt x="568" y="1559"/>
                  </a:lnTo>
                  <a:lnTo>
                    <a:pt x="568" y="1565"/>
                  </a:lnTo>
                  <a:lnTo>
                    <a:pt x="568" y="1570"/>
                  </a:lnTo>
                  <a:lnTo>
                    <a:pt x="568" y="1575"/>
                  </a:lnTo>
                  <a:lnTo>
                    <a:pt x="563" y="1575"/>
                  </a:lnTo>
                  <a:moveTo>
                    <a:pt x="588" y="1489"/>
                  </a:moveTo>
                  <a:lnTo>
                    <a:pt x="588" y="1489"/>
                  </a:lnTo>
                  <a:lnTo>
                    <a:pt x="588" y="1494"/>
                  </a:lnTo>
                  <a:lnTo>
                    <a:pt x="583" y="1494"/>
                  </a:lnTo>
                  <a:lnTo>
                    <a:pt x="583" y="1489"/>
                  </a:lnTo>
                  <a:lnTo>
                    <a:pt x="583" y="1484"/>
                  </a:lnTo>
                  <a:lnTo>
                    <a:pt x="568" y="1473"/>
                  </a:lnTo>
                  <a:lnTo>
                    <a:pt x="568" y="1468"/>
                  </a:lnTo>
                  <a:lnTo>
                    <a:pt x="568" y="1458"/>
                  </a:lnTo>
                  <a:lnTo>
                    <a:pt x="568" y="1453"/>
                  </a:lnTo>
                  <a:lnTo>
                    <a:pt x="563" y="1448"/>
                  </a:lnTo>
                  <a:lnTo>
                    <a:pt x="563" y="1448"/>
                  </a:lnTo>
                  <a:lnTo>
                    <a:pt x="558" y="1443"/>
                  </a:lnTo>
                  <a:lnTo>
                    <a:pt x="558" y="1438"/>
                  </a:lnTo>
                  <a:lnTo>
                    <a:pt x="558" y="1433"/>
                  </a:lnTo>
                  <a:lnTo>
                    <a:pt x="563" y="1433"/>
                  </a:lnTo>
                  <a:lnTo>
                    <a:pt x="568" y="1438"/>
                  </a:lnTo>
                  <a:lnTo>
                    <a:pt x="573" y="1443"/>
                  </a:lnTo>
                  <a:lnTo>
                    <a:pt x="578" y="1443"/>
                  </a:lnTo>
                  <a:lnTo>
                    <a:pt x="578" y="1443"/>
                  </a:lnTo>
                  <a:lnTo>
                    <a:pt x="578" y="1443"/>
                  </a:lnTo>
                  <a:lnTo>
                    <a:pt x="578" y="1453"/>
                  </a:lnTo>
                  <a:lnTo>
                    <a:pt x="578" y="1453"/>
                  </a:lnTo>
                  <a:lnTo>
                    <a:pt x="583" y="1453"/>
                  </a:lnTo>
                  <a:lnTo>
                    <a:pt x="583" y="1453"/>
                  </a:lnTo>
                  <a:lnTo>
                    <a:pt x="583" y="1458"/>
                  </a:lnTo>
                  <a:lnTo>
                    <a:pt x="588" y="1463"/>
                  </a:lnTo>
                  <a:lnTo>
                    <a:pt x="588" y="1468"/>
                  </a:lnTo>
                  <a:lnTo>
                    <a:pt x="588" y="1478"/>
                  </a:lnTo>
                  <a:lnTo>
                    <a:pt x="588" y="1478"/>
                  </a:lnTo>
                  <a:lnTo>
                    <a:pt x="588" y="1478"/>
                  </a:lnTo>
                  <a:lnTo>
                    <a:pt x="583" y="1484"/>
                  </a:lnTo>
                  <a:lnTo>
                    <a:pt x="588" y="1484"/>
                  </a:lnTo>
                  <a:lnTo>
                    <a:pt x="588" y="1489"/>
                  </a:lnTo>
                  <a:lnTo>
                    <a:pt x="588" y="1489"/>
                  </a:lnTo>
                  <a:moveTo>
                    <a:pt x="406" y="1448"/>
                  </a:moveTo>
                  <a:lnTo>
                    <a:pt x="406" y="1448"/>
                  </a:lnTo>
                  <a:lnTo>
                    <a:pt x="401" y="1453"/>
                  </a:lnTo>
                  <a:lnTo>
                    <a:pt x="406" y="1458"/>
                  </a:lnTo>
                  <a:lnTo>
                    <a:pt x="406" y="1463"/>
                  </a:lnTo>
                  <a:lnTo>
                    <a:pt x="406" y="1463"/>
                  </a:lnTo>
                  <a:lnTo>
                    <a:pt x="411" y="1463"/>
                  </a:lnTo>
                  <a:lnTo>
                    <a:pt x="411" y="1468"/>
                  </a:lnTo>
                  <a:lnTo>
                    <a:pt x="411" y="1468"/>
                  </a:lnTo>
                  <a:lnTo>
                    <a:pt x="411" y="1473"/>
                  </a:lnTo>
                  <a:lnTo>
                    <a:pt x="411" y="1473"/>
                  </a:lnTo>
                  <a:lnTo>
                    <a:pt x="411" y="1473"/>
                  </a:lnTo>
                  <a:lnTo>
                    <a:pt x="411" y="1478"/>
                  </a:lnTo>
                  <a:lnTo>
                    <a:pt x="411" y="1478"/>
                  </a:lnTo>
                  <a:lnTo>
                    <a:pt x="411" y="1484"/>
                  </a:lnTo>
                  <a:lnTo>
                    <a:pt x="411" y="1484"/>
                  </a:lnTo>
                  <a:lnTo>
                    <a:pt x="411" y="1489"/>
                  </a:lnTo>
                  <a:lnTo>
                    <a:pt x="411" y="1489"/>
                  </a:lnTo>
                  <a:lnTo>
                    <a:pt x="411" y="1494"/>
                  </a:lnTo>
                  <a:lnTo>
                    <a:pt x="411" y="1494"/>
                  </a:lnTo>
                  <a:lnTo>
                    <a:pt x="411" y="1494"/>
                  </a:lnTo>
                  <a:lnTo>
                    <a:pt x="406" y="1494"/>
                  </a:lnTo>
                  <a:lnTo>
                    <a:pt x="406" y="1499"/>
                  </a:lnTo>
                  <a:lnTo>
                    <a:pt x="406" y="1494"/>
                  </a:lnTo>
                  <a:lnTo>
                    <a:pt x="401" y="1499"/>
                  </a:lnTo>
                  <a:lnTo>
                    <a:pt x="395" y="1504"/>
                  </a:lnTo>
                  <a:lnTo>
                    <a:pt x="390" y="1504"/>
                  </a:lnTo>
                  <a:lnTo>
                    <a:pt x="385" y="1509"/>
                  </a:lnTo>
                  <a:lnTo>
                    <a:pt x="380" y="1504"/>
                  </a:lnTo>
                  <a:lnTo>
                    <a:pt x="380" y="1504"/>
                  </a:lnTo>
                  <a:lnTo>
                    <a:pt x="375" y="1514"/>
                  </a:lnTo>
                  <a:lnTo>
                    <a:pt x="375" y="1514"/>
                  </a:lnTo>
                  <a:lnTo>
                    <a:pt x="375" y="1514"/>
                  </a:lnTo>
                  <a:lnTo>
                    <a:pt x="370" y="1519"/>
                  </a:lnTo>
                  <a:lnTo>
                    <a:pt x="365" y="1519"/>
                  </a:lnTo>
                  <a:lnTo>
                    <a:pt x="360" y="1519"/>
                  </a:lnTo>
                  <a:lnTo>
                    <a:pt x="360" y="1509"/>
                  </a:lnTo>
                  <a:lnTo>
                    <a:pt x="360" y="1504"/>
                  </a:lnTo>
                  <a:lnTo>
                    <a:pt x="365" y="1499"/>
                  </a:lnTo>
                  <a:lnTo>
                    <a:pt x="375" y="1494"/>
                  </a:lnTo>
                  <a:lnTo>
                    <a:pt x="370" y="1484"/>
                  </a:lnTo>
                  <a:lnTo>
                    <a:pt x="370" y="1484"/>
                  </a:lnTo>
                  <a:lnTo>
                    <a:pt x="365" y="1478"/>
                  </a:lnTo>
                  <a:lnTo>
                    <a:pt x="360" y="1478"/>
                  </a:lnTo>
                  <a:lnTo>
                    <a:pt x="365" y="1473"/>
                  </a:lnTo>
                  <a:lnTo>
                    <a:pt x="370" y="1468"/>
                  </a:lnTo>
                  <a:lnTo>
                    <a:pt x="375" y="1458"/>
                  </a:lnTo>
                  <a:lnTo>
                    <a:pt x="375" y="1458"/>
                  </a:lnTo>
                  <a:lnTo>
                    <a:pt x="370" y="1458"/>
                  </a:lnTo>
                  <a:lnTo>
                    <a:pt x="365" y="1458"/>
                  </a:lnTo>
                  <a:lnTo>
                    <a:pt x="360" y="1458"/>
                  </a:lnTo>
                  <a:lnTo>
                    <a:pt x="355" y="1468"/>
                  </a:lnTo>
                  <a:lnTo>
                    <a:pt x="350" y="1473"/>
                  </a:lnTo>
                  <a:lnTo>
                    <a:pt x="345" y="1478"/>
                  </a:lnTo>
                  <a:lnTo>
                    <a:pt x="340" y="1489"/>
                  </a:lnTo>
                  <a:lnTo>
                    <a:pt x="340" y="1489"/>
                  </a:lnTo>
                  <a:lnTo>
                    <a:pt x="335" y="1489"/>
                  </a:lnTo>
                  <a:lnTo>
                    <a:pt x="330" y="1484"/>
                  </a:lnTo>
                  <a:lnTo>
                    <a:pt x="330" y="1478"/>
                  </a:lnTo>
                  <a:lnTo>
                    <a:pt x="335" y="1473"/>
                  </a:lnTo>
                  <a:lnTo>
                    <a:pt x="335" y="1473"/>
                  </a:lnTo>
                  <a:lnTo>
                    <a:pt x="335" y="1473"/>
                  </a:lnTo>
                  <a:lnTo>
                    <a:pt x="330" y="1473"/>
                  </a:lnTo>
                  <a:lnTo>
                    <a:pt x="335" y="1468"/>
                  </a:lnTo>
                  <a:lnTo>
                    <a:pt x="345" y="1458"/>
                  </a:lnTo>
                  <a:lnTo>
                    <a:pt x="340" y="1453"/>
                  </a:lnTo>
                  <a:lnTo>
                    <a:pt x="340" y="1453"/>
                  </a:lnTo>
                  <a:lnTo>
                    <a:pt x="340" y="1448"/>
                  </a:lnTo>
                  <a:lnTo>
                    <a:pt x="340" y="1448"/>
                  </a:lnTo>
                  <a:lnTo>
                    <a:pt x="345" y="1443"/>
                  </a:lnTo>
                  <a:lnTo>
                    <a:pt x="345" y="1438"/>
                  </a:lnTo>
                  <a:lnTo>
                    <a:pt x="345" y="1438"/>
                  </a:lnTo>
                  <a:lnTo>
                    <a:pt x="350" y="1433"/>
                  </a:lnTo>
                  <a:lnTo>
                    <a:pt x="360" y="1428"/>
                  </a:lnTo>
                  <a:lnTo>
                    <a:pt x="365" y="1428"/>
                  </a:lnTo>
                  <a:lnTo>
                    <a:pt x="365" y="1428"/>
                  </a:lnTo>
                  <a:lnTo>
                    <a:pt x="370" y="1428"/>
                  </a:lnTo>
                  <a:lnTo>
                    <a:pt x="365" y="1428"/>
                  </a:lnTo>
                  <a:lnTo>
                    <a:pt x="365" y="1438"/>
                  </a:lnTo>
                  <a:lnTo>
                    <a:pt x="365" y="1438"/>
                  </a:lnTo>
                  <a:lnTo>
                    <a:pt x="365" y="1443"/>
                  </a:lnTo>
                  <a:lnTo>
                    <a:pt x="365" y="1448"/>
                  </a:lnTo>
                  <a:lnTo>
                    <a:pt x="365" y="1448"/>
                  </a:lnTo>
                  <a:lnTo>
                    <a:pt x="365" y="1443"/>
                  </a:lnTo>
                  <a:lnTo>
                    <a:pt x="365" y="1438"/>
                  </a:lnTo>
                  <a:lnTo>
                    <a:pt x="370" y="1433"/>
                  </a:lnTo>
                  <a:lnTo>
                    <a:pt x="375" y="1428"/>
                  </a:lnTo>
                  <a:lnTo>
                    <a:pt x="385" y="1423"/>
                  </a:lnTo>
                  <a:lnTo>
                    <a:pt x="390" y="1418"/>
                  </a:lnTo>
                  <a:lnTo>
                    <a:pt x="390" y="1418"/>
                  </a:lnTo>
                  <a:lnTo>
                    <a:pt x="390" y="1418"/>
                  </a:lnTo>
                  <a:lnTo>
                    <a:pt x="395" y="1418"/>
                  </a:lnTo>
                  <a:lnTo>
                    <a:pt x="395" y="1413"/>
                  </a:lnTo>
                  <a:lnTo>
                    <a:pt x="401" y="1413"/>
                  </a:lnTo>
                  <a:lnTo>
                    <a:pt x="401" y="1413"/>
                  </a:lnTo>
                  <a:lnTo>
                    <a:pt x="401" y="1413"/>
                  </a:lnTo>
                  <a:lnTo>
                    <a:pt x="401" y="1418"/>
                  </a:lnTo>
                  <a:lnTo>
                    <a:pt x="401" y="1428"/>
                  </a:lnTo>
                  <a:lnTo>
                    <a:pt x="406" y="1448"/>
                  </a:lnTo>
                  <a:moveTo>
                    <a:pt x="406" y="1362"/>
                  </a:moveTo>
                  <a:lnTo>
                    <a:pt x="406" y="1362"/>
                  </a:lnTo>
                  <a:lnTo>
                    <a:pt x="401" y="1372"/>
                  </a:lnTo>
                  <a:lnTo>
                    <a:pt x="395" y="1377"/>
                  </a:lnTo>
                  <a:lnTo>
                    <a:pt x="395" y="1382"/>
                  </a:lnTo>
                  <a:lnTo>
                    <a:pt x="395" y="1382"/>
                  </a:lnTo>
                  <a:lnTo>
                    <a:pt x="390" y="1387"/>
                  </a:lnTo>
                  <a:lnTo>
                    <a:pt x="385" y="1382"/>
                  </a:lnTo>
                  <a:lnTo>
                    <a:pt x="380" y="1382"/>
                  </a:lnTo>
                  <a:lnTo>
                    <a:pt x="385" y="1382"/>
                  </a:lnTo>
                  <a:lnTo>
                    <a:pt x="385" y="1377"/>
                  </a:lnTo>
                  <a:lnTo>
                    <a:pt x="385" y="1372"/>
                  </a:lnTo>
                  <a:lnTo>
                    <a:pt x="385" y="1372"/>
                  </a:lnTo>
                  <a:lnTo>
                    <a:pt x="390" y="1367"/>
                  </a:lnTo>
                  <a:lnTo>
                    <a:pt x="390" y="1362"/>
                  </a:lnTo>
                  <a:lnTo>
                    <a:pt x="395" y="1362"/>
                  </a:lnTo>
                  <a:lnTo>
                    <a:pt x="395" y="1362"/>
                  </a:lnTo>
                  <a:lnTo>
                    <a:pt x="401" y="1362"/>
                  </a:lnTo>
                  <a:lnTo>
                    <a:pt x="395" y="1362"/>
                  </a:lnTo>
                  <a:lnTo>
                    <a:pt x="395" y="1362"/>
                  </a:lnTo>
                  <a:lnTo>
                    <a:pt x="395" y="1357"/>
                  </a:lnTo>
                  <a:lnTo>
                    <a:pt x="401" y="1357"/>
                  </a:lnTo>
                  <a:lnTo>
                    <a:pt x="401" y="1357"/>
                  </a:lnTo>
                  <a:lnTo>
                    <a:pt x="406" y="1357"/>
                  </a:lnTo>
                  <a:lnTo>
                    <a:pt x="406" y="1362"/>
                  </a:lnTo>
                  <a:moveTo>
                    <a:pt x="461" y="1392"/>
                  </a:moveTo>
                  <a:lnTo>
                    <a:pt x="461" y="1392"/>
                  </a:lnTo>
                  <a:lnTo>
                    <a:pt x="446" y="1423"/>
                  </a:lnTo>
                  <a:lnTo>
                    <a:pt x="441" y="1433"/>
                  </a:lnTo>
                  <a:lnTo>
                    <a:pt x="441" y="1433"/>
                  </a:lnTo>
                  <a:lnTo>
                    <a:pt x="436" y="1438"/>
                  </a:lnTo>
                  <a:lnTo>
                    <a:pt x="431" y="1438"/>
                  </a:lnTo>
                  <a:lnTo>
                    <a:pt x="431" y="1438"/>
                  </a:lnTo>
                  <a:lnTo>
                    <a:pt x="426" y="1453"/>
                  </a:lnTo>
                  <a:lnTo>
                    <a:pt x="426" y="1458"/>
                  </a:lnTo>
                  <a:lnTo>
                    <a:pt x="421" y="1458"/>
                  </a:lnTo>
                  <a:lnTo>
                    <a:pt x="416" y="1458"/>
                  </a:lnTo>
                  <a:lnTo>
                    <a:pt x="411" y="1453"/>
                  </a:lnTo>
                  <a:lnTo>
                    <a:pt x="406" y="1448"/>
                  </a:lnTo>
                  <a:lnTo>
                    <a:pt x="406" y="1433"/>
                  </a:lnTo>
                  <a:lnTo>
                    <a:pt x="406" y="1428"/>
                  </a:lnTo>
                  <a:lnTo>
                    <a:pt x="411" y="1423"/>
                  </a:lnTo>
                  <a:lnTo>
                    <a:pt x="411" y="1418"/>
                  </a:lnTo>
                  <a:lnTo>
                    <a:pt x="416" y="1418"/>
                  </a:lnTo>
                  <a:lnTo>
                    <a:pt x="421" y="1418"/>
                  </a:lnTo>
                  <a:lnTo>
                    <a:pt x="426" y="1413"/>
                  </a:lnTo>
                  <a:lnTo>
                    <a:pt x="436" y="1413"/>
                  </a:lnTo>
                  <a:lnTo>
                    <a:pt x="446" y="1408"/>
                  </a:lnTo>
                  <a:lnTo>
                    <a:pt x="441" y="1408"/>
                  </a:lnTo>
                  <a:lnTo>
                    <a:pt x="431" y="1408"/>
                  </a:lnTo>
                  <a:lnTo>
                    <a:pt x="426" y="1408"/>
                  </a:lnTo>
                  <a:lnTo>
                    <a:pt x="426" y="1403"/>
                  </a:lnTo>
                  <a:lnTo>
                    <a:pt x="426" y="1392"/>
                  </a:lnTo>
                  <a:lnTo>
                    <a:pt x="436" y="1387"/>
                  </a:lnTo>
                  <a:lnTo>
                    <a:pt x="441" y="1382"/>
                  </a:lnTo>
                  <a:lnTo>
                    <a:pt x="441" y="1377"/>
                  </a:lnTo>
                  <a:lnTo>
                    <a:pt x="446" y="1377"/>
                  </a:lnTo>
                  <a:lnTo>
                    <a:pt x="461" y="1367"/>
                  </a:lnTo>
                  <a:lnTo>
                    <a:pt x="471" y="1357"/>
                  </a:lnTo>
                  <a:lnTo>
                    <a:pt x="477" y="1357"/>
                  </a:lnTo>
                  <a:lnTo>
                    <a:pt x="482" y="1357"/>
                  </a:lnTo>
                  <a:lnTo>
                    <a:pt x="482" y="1362"/>
                  </a:lnTo>
                  <a:lnTo>
                    <a:pt x="482" y="1362"/>
                  </a:lnTo>
                  <a:lnTo>
                    <a:pt x="482" y="1367"/>
                  </a:lnTo>
                  <a:lnTo>
                    <a:pt x="477" y="1372"/>
                  </a:lnTo>
                  <a:lnTo>
                    <a:pt x="477" y="1372"/>
                  </a:lnTo>
                  <a:lnTo>
                    <a:pt x="471" y="1377"/>
                  </a:lnTo>
                  <a:lnTo>
                    <a:pt x="461" y="1392"/>
                  </a:lnTo>
                  <a:moveTo>
                    <a:pt x="477" y="1352"/>
                  </a:moveTo>
                  <a:lnTo>
                    <a:pt x="477" y="1352"/>
                  </a:lnTo>
                  <a:lnTo>
                    <a:pt x="471" y="1352"/>
                  </a:lnTo>
                  <a:lnTo>
                    <a:pt x="471" y="1347"/>
                  </a:lnTo>
                  <a:lnTo>
                    <a:pt x="477" y="1347"/>
                  </a:lnTo>
                  <a:lnTo>
                    <a:pt x="482" y="1342"/>
                  </a:lnTo>
                  <a:lnTo>
                    <a:pt x="482" y="1342"/>
                  </a:lnTo>
                  <a:lnTo>
                    <a:pt x="487" y="1347"/>
                  </a:lnTo>
                  <a:lnTo>
                    <a:pt x="482" y="1352"/>
                  </a:lnTo>
                  <a:lnTo>
                    <a:pt x="477" y="1352"/>
                  </a:lnTo>
                  <a:moveTo>
                    <a:pt x="497" y="1322"/>
                  </a:moveTo>
                  <a:lnTo>
                    <a:pt x="497" y="1322"/>
                  </a:lnTo>
                  <a:lnTo>
                    <a:pt x="497" y="1327"/>
                  </a:lnTo>
                  <a:lnTo>
                    <a:pt x="497" y="1332"/>
                  </a:lnTo>
                  <a:lnTo>
                    <a:pt x="492" y="1337"/>
                  </a:lnTo>
                  <a:lnTo>
                    <a:pt x="492" y="1347"/>
                  </a:lnTo>
                  <a:lnTo>
                    <a:pt x="492" y="1342"/>
                  </a:lnTo>
                  <a:lnTo>
                    <a:pt x="487" y="1337"/>
                  </a:lnTo>
                  <a:lnTo>
                    <a:pt x="487" y="1332"/>
                  </a:lnTo>
                  <a:lnTo>
                    <a:pt x="492" y="1327"/>
                  </a:lnTo>
                  <a:lnTo>
                    <a:pt x="492" y="1322"/>
                  </a:lnTo>
                  <a:lnTo>
                    <a:pt x="497" y="1327"/>
                  </a:lnTo>
                  <a:lnTo>
                    <a:pt x="497" y="1327"/>
                  </a:lnTo>
                  <a:lnTo>
                    <a:pt x="497" y="1327"/>
                  </a:lnTo>
                  <a:lnTo>
                    <a:pt x="497" y="1322"/>
                  </a:lnTo>
                  <a:moveTo>
                    <a:pt x="502" y="1306"/>
                  </a:moveTo>
                  <a:lnTo>
                    <a:pt x="502" y="1306"/>
                  </a:lnTo>
                  <a:lnTo>
                    <a:pt x="502" y="1306"/>
                  </a:lnTo>
                  <a:lnTo>
                    <a:pt x="502" y="1311"/>
                  </a:lnTo>
                  <a:lnTo>
                    <a:pt x="497" y="1311"/>
                  </a:lnTo>
                  <a:lnTo>
                    <a:pt x="502" y="1316"/>
                  </a:lnTo>
                  <a:lnTo>
                    <a:pt x="497" y="1322"/>
                  </a:lnTo>
                  <a:lnTo>
                    <a:pt x="492" y="1316"/>
                  </a:lnTo>
                  <a:lnTo>
                    <a:pt x="492" y="1311"/>
                  </a:lnTo>
                  <a:lnTo>
                    <a:pt x="497" y="1306"/>
                  </a:lnTo>
                  <a:lnTo>
                    <a:pt x="497" y="1306"/>
                  </a:lnTo>
                  <a:lnTo>
                    <a:pt x="502" y="1306"/>
                  </a:lnTo>
                  <a:lnTo>
                    <a:pt x="502" y="1306"/>
                  </a:lnTo>
                  <a:moveTo>
                    <a:pt x="517" y="1276"/>
                  </a:moveTo>
                  <a:lnTo>
                    <a:pt x="517" y="1276"/>
                  </a:lnTo>
                  <a:lnTo>
                    <a:pt x="517" y="1281"/>
                  </a:lnTo>
                  <a:lnTo>
                    <a:pt x="512" y="1286"/>
                  </a:lnTo>
                  <a:lnTo>
                    <a:pt x="512" y="1286"/>
                  </a:lnTo>
                  <a:lnTo>
                    <a:pt x="507" y="1286"/>
                  </a:lnTo>
                  <a:lnTo>
                    <a:pt x="507" y="1286"/>
                  </a:lnTo>
                  <a:lnTo>
                    <a:pt x="507" y="1281"/>
                  </a:lnTo>
                  <a:lnTo>
                    <a:pt x="512" y="1281"/>
                  </a:lnTo>
                  <a:lnTo>
                    <a:pt x="517" y="1281"/>
                  </a:lnTo>
                  <a:lnTo>
                    <a:pt x="517" y="1281"/>
                  </a:lnTo>
                  <a:lnTo>
                    <a:pt x="517" y="1276"/>
                  </a:lnTo>
                  <a:moveTo>
                    <a:pt x="411" y="1256"/>
                  </a:moveTo>
                  <a:lnTo>
                    <a:pt x="411" y="1256"/>
                  </a:lnTo>
                  <a:lnTo>
                    <a:pt x="401" y="1256"/>
                  </a:lnTo>
                  <a:lnTo>
                    <a:pt x="395" y="1256"/>
                  </a:lnTo>
                  <a:lnTo>
                    <a:pt x="395" y="1251"/>
                  </a:lnTo>
                  <a:lnTo>
                    <a:pt x="395" y="1246"/>
                  </a:lnTo>
                  <a:lnTo>
                    <a:pt x="395" y="1246"/>
                  </a:lnTo>
                  <a:lnTo>
                    <a:pt x="401" y="1246"/>
                  </a:lnTo>
                  <a:lnTo>
                    <a:pt x="401" y="1246"/>
                  </a:lnTo>
                  <a:lnTo>
                    <a:pt x="406" y="1246"/>
                  </a:lnTo>
                  <a:lnTo>
                    <a:pt x="411" y="1251"/>
                  </a:lnTo>
                  <a:lnTo>
                    <a:pt x="411" y="1256"/>
                  </a:lnTo>
                  <a:moveTo>
                    <a:pt x="289" y="1256"/>
                  </a:moveTo>
                  <a:lnTo>
                    <a:pt x="289" y="1256"/>
                  </a:lnTo>
                  <a:lnTo>
                    <a:pt x="284" y="1251"/>
                  </a:lnTo>
                  <a:lnTo>
                    <a:pt x="274" y="1246"/>
                  </a:lnTo>
                  <a:lnTo>
                    <a:pt x="274" y="1246"/>
                  </a:lnTo>
                  <a:lnTo>
                    <a:pt x="274" y="1241"/>
                  </a:lnTo>
                  <a:lnTo>
                    <a:pt x="274" y="1235"/>
                  </a:lnTo>
                  <a:lnTo>
                    <a:pt x="279" y="1230"/>
                  </a:lnTo>
                  <a:lnTo>
                    <a:pt x="289" y="1230"/>
                  </a:lnTo>
                  <a:lnTo>
                    <a:pt x="294" y="1230"/>
                  </a:lnTo>
                  <a:lnTo>
                    <a:pt x="299" y="1225"/>
                  </a:lnTo>
                  <a:lnTo>
                    <a:pt x="304" y="1225"/>
                  </a:lnTo>
                  <a:lnTo>
                    <a:pt x="309" y="1225"/>
                  </a:lnTo>
                  <a:lnTo>
                    <a:pt x="314" y="1225"/>
                  </a:lnTo>
                  <a:lnTo>
                    <a:pt x="320" y="1230"/>
                  </a:lnTo>
                  <a:lnTo>
                    <a:pt x="314" y="1235"/>
                  </a:lnTo>
                  <a:lnTo>
                    <a:pt x="304" y="1235"/>
                  </a:lnTo>
                  <a:lnTo>
                    <a:pt x="304" y="1241"/>
                  </a:lnTo>
                  <a:lnTo>
                    <a:pt x="299" y="1241"/>
                  </a:lnTo>
                  <a:lnTo>
                    <a:pt x="294" y="1241"/>
                  </a:lnTo>
                  <a:lnTo>
                    <a:pt x="294" y="1241"/>
                  </a:lnTo>
                  <a:lnTo>
                    <a:pt x="289" y="1246"/>
                  </a:lnTo>
                  <a:lnTo>
                    <a:pt x="289" y="1256"/>
                  </a:lnTo>
                  <a:moveTo>
                    <a:pt x="436" y="1210"/>
                  </a:moveTo>
                  <a:lnTo>
                    <a:pt x="436" y="1210"/>
                  </a:lnTo>
                  <a:lnTo>
                    <a:pt x="441" y="1220"/>
                  </a:lnTo>
                  <a:lnTo>
                    <a:pt x="446" y="1235"/>
                  </a:lnTo>
                  <a:lnTo>
                    <a:pt x="446" y="1235"/>
                  </a:lnTo>
                  <a:lnTo>
                    <a:pt x="446" y="1241"/>
                  </a:lnTo>
                  <a:lnTo>
                    <a:pt x="446" y="1241"/>
                  </a:lnTo>
                  <a:lnTo>
                    <a:pt x="446" y="1241"/>
                  </a:lnTo>
                  <a:lnTo>
                    <a:pt x="461" y="1241"/>
                  </a:lnTo>
                  <a:lnTo>
                    <a:pt x="466" y="1246"/>
                  </a:lnTo>
                  <a:lnTo>
                    <a:pt x="466" y="1246"/>
                  </a:lnTo>
                  <a:lnTo>
                    <a:pt x="466" y="1246"/>
                  </a:lnTo>
                  <a:lnTo>
                    <a:pt x="471" y="1246"/>
                  </a:lnTo>
                  <a:lnTo>
                    <a:pt x="471" y="1246"/>
                  </a:lnTo>
                  <a:lnTo>
                    <a:pt x="471" y="1246"/>
                  </a:lnTo>
                  <a:lnTo>
                    <a:pt x="477" y="1246"/>
                  </a:lnTo>
                  <a:lnTo>
                    <a:pt x="477" y="1251"/>
                  </a:lnTo>
                  <a:lnTo>
                    <a:pt x="477" y="1256"/>
                  </a:lnTo>
                  <a:lnTo>
                    <a:pt x="482" y="1256"/>
                  </a:lnTo>
                  <a:lnTo>
                    <a:pt x="482" y="1256"/>
                  </a:lnTo>
                  <a:lnTo>
                    <a:pt x="487" y="1256"/>
                  </a:lnTo>
                  <a:lnTo>
                    <a:pt x="487" y="1256"/>
                  </a:lnTo>
                  <a:lnTo>
                    <a:pt x="487" y="1261"/>
                  </a:lnTo>
                  <a:lnTo>
                    <a:pt x="492" y="1261"/>
                  </a:lnTo>
                  <a:lnTo>
                    <a:pt x="492" y="1266"/>
                  </a:lnTo>
                  <a:lnTo>
                    <a:pt x="492" y="1266"/>
                  </a:lnTo>
                  <a:lnTo>
                    <a:pt x="492" y="1266"/>
                  </a:lnTo>
                  <a:lnTo>
                    <a:pt x="497" y="1266"/>
                  </a:lnTo>
                  <a:lnTo>
                    <a:pt x="497" y="1276"/>
                  </a:lnTo>
                  <a:lnTo>
                    <a:pt x="492" y="1271"/>
                  </a:lnTo>
                  <a:lnTo>
                    <a:pt x="492" y="1271"/>
                  </a:lnTo>
                  <a:lnTo>
                    <a:pt x="487" y="1271"/>
                  </a:lnTo>
                  <a:lnTo>
                    <a:pt x="492" y="1276"/>
                  </a:lnTo>
                  <a:lnTo>
                    <a:pt x="492" y="1276"/>
                  </a:lnTo>
                  <a:lnTo>
                    <a:pt x="492" y="1281"/>
                  </a:lnTo>
                  <a:lnTo>
                    <a:pt x="492" y="1286"/>
                  </a:lnTo>
                  <a:lnTo>
                    <a:pt x="487" y="1286"/>
                  </a:lnTo>
                  <a:lnTo>
                    <a:pt x="482" y="1281"/>
                  </a:lnTo>
                  <a:lnTo>
                    <a:pt x="482" y="1281"/>
                  </a:lnTo>
                  <a:lnTo>
                    <a:pt x="482" y="1276"/>
                  </a:lnTo>
                  <a:lnTo>
                    <a:pt x="482" y="1276"/>
                  </a:lnTo>
                  <a:lnTo>
                    <a:pt x="482" y="1276"/>
                  </a:lnTo>
                  <a:lnTo>
                    <a:pt x="482" y="1276"/>
                  </a:lnTo>
                  <a:lnTo>
                    <a:pt x="482" y="1281"/>
                  </a:lnTo>
                  <a:lnTo>
                    <a:pt x="477" y="1286"/>
                  </a:lnTo>
                  <a:lnTo>
                    <a:pt x="471" y="1291"/>
                  </a:lnTo>
                  <a:lnTo>
                    <a:pt x="471" y="1291"/>
                  </a:lnTo>
                  <a:lnTo>
                    <a:pt x="471" y="1291"/>
                  </a:lnTo>
                  <a:lnTo>
                    <a:pt x="477" y="1286"/>
                  </a:lnTo>
                  <a:lnTo>
                    <a:pt x="482" y="1286"/>
                  </a:lnTo>
                  <a:lnTo>
                    <a:pt x="487" y="1291"/>
                  </a:lnTo>
                  <a:lnTo>
                    <a:pt x="487" y="1291"/>
                  </a:lnTo>
                  <a:lnTo>
                    <a:pt x="482" y="1296"/>
                  </a:lnTo>
                  <a:lnTo>
                    <a:pt x="466" y="1306"/>
                  </a:lnTo>
                  <a:lnTo>
                    <a:pt x="461" y="1306"/>
                  </a:lnTo>
                  <a:lnTo>
                    <a:pt x="456" y="1301"/>
                  </a:lnTo>
                  <a:lnTo>
                    <a:pt x="456" y="1301"/>
                  </a:lnTo>
                  <a:lnTo>
                    <a:pt x="456" y="1301"/>
                  </a:lnTo>
                  <a:lnTo>
                    <a:pt x="456" y="1296"/>
                  </a:lnTo>
                  <a:lnTo>
                    <a:pt x="461" y="1296"/>
                  </a:lnTo>
                  <a:lnTo>
                    <a:pt x="456" y="1291"/>
                  </a:lnTo>
                  <a:lnTo>
                    <a:pt x="456" y="1291"/>
                  </a:lnTo>
                  <a:lnTo>
                    <a:pt x="451" y="1291"/>
                  </a:lnTo>
                  <a:lnTo>
                    <a:pt x="451" y="1296"/>
                  </a:lnTo>
                  <a:lnTo>
                    <a:pt x="451" y="1296"/>
                  </a:lnTo>
                  <a:lnTo>
                    <a:pt x="446" y="1296"/>
                  </a:lnTo>
                  <a:lnTo>
                    <a:pt x="446" y="1301"/>
                  </a:lnTo>
                  <a:lnTo>
                    <a:pt x="441" y="1301"/>
                  </a:lnTo>
                  <a:lnTo>
                    <a:pt x="426" y="1306"/>
                  </a:lnTo>
                  <a:lnTo>
                    <a:pt x="426" y="1311"/>
                  </a:lnTo>
                  <a:lnTo>
                    <a:pt x="421" y="1311"/>
                  </a:lnTo>
                  <a:lnTo>
                    <a:pt x="421" y="1311"/>
                  </a:lnTo>
                  <a:lnTo>
                    <a:pt x="416" y="1306"/>
                  </a:lnTo>
                  <a:lnTo>
                    <a:pt x="416" y="1306"/>
                  </a:lnTo>
                  <a:lnTo>
                    <a:pt x="416" y="1306"/>
                  </a:lnTo>
                  <a:lnTo>
                    <a:pt x="411" y="1311"/>
                  </a:lnTo>
                  <a:lnTo>
                    <a:pt x="406" y="1311"/>
                  </a:lnTo>
                  <a:lnTo>
                    <a:pt x="390" y="1311"/>
                  </a:lnTo>
                  <a:lnTo>
                    <a:pt x="390" y="1311"/>
                  </a:lnTo>
                  <a:lnTo>
                    <a:pt x="390" y="1311"/>
                  </a:lnTo>
                  <a:lnTo>
                    <a:pt x="390" y="1316"/>
                  </a:lnTo>
                  <a:lnTo>
                    <a:pt x="385" y="1316"/>
                  </a:lnTo>
                  <a:lnTo>
                    <a:pt x="385" y="1316"/>
                  </a:lnTo>
                  <a:lnTo>
                    <a:pt x="380" y="1311"/>
                  </a:lnTo>
                  <a:lnTo>
                    <a:pt x="375" y="1311"/>
                  </a:lnTo>
                  <a:lnTo>
                    <a:pt x="375" y="1306"/>
                  </a:lnTo>
                  <a:lnTo>
                    <a:pt x="370" y="1301"/>
                  </a:lnTo>
                  <a:lnTo>
                    <a:pt x="370" y="1296"/>
                  </a:lnTo>
                  <a:lnTo>
                    <a:pt x="375" y="1291"/>
                  </a:lnTo>
                  <a:lnTo>
                    <a:pt x="380" y="1291"/>
                  </a:lnTo>
                  <a:lnTo>
                    <a:pt x="380" y="1291"/>
                  </a:lnTo>
                  <a:lnTo>
                    <a:pt x="385" y="1291"/>
                  </a:lnTo>
                  <a:lnTo>
                    <a:pt x="385" y="1296"/>
                  </a:lnTo>
                  <a:lnTo>
                    <a:pt x="390" y="1296"/>
                  </a:lnTo>
                  <a:lnTo>
                    <a:pt x="390" y="1301"/>
                  </a:lnTo>
                  <a:lnTo>
                    <a:pt x="395" y="1301"/>
                  </a:lnTo>
                  <a:lnTo>
                    <a:pt x="395" y="1296"/>
                  </a:lnTo>
                  <a:lnTo>
                    <a:pt x="395" y="1296"/>
                  </a:lnTo>
                  <a:lnTo>
                    <a:pt x="395" y="1296"/>
                  </a:lnTo>
                  <a:lnTo>
                    <a:pt x="390" y="1296"/>
                  </a:lnTo>
                  <a:lnTo>
                    <a:pt x="390" y="1296"/>
                  </a:lnTo>
                  <a:lnTo>
                    <a:pt x="395" y="1296"/>
                  </a:lnTo>
                  <a:lnTo>
                    <a:pt x="401" y="1296"/>
                  </a:lnTo>
                  <a:lnTo>
                    <a:pt x="406" y="1296"/>
                  </a:lnTo>
                  <a:lnTo>
                    <a:pt x="411" y="1291"/>
                  </a:lnTo>
                  <a:lnTo>
                    <a:pt x="421" y="1291"/>
                  </a:lnTo>
                  <a:lnTo>
                    <a:pt x="426" y="1286"/>
                  </a:lnTo>
                  <a:lnTo>
                    <a:pt x="431" y="1281"/>
                  </a:lnTo>
                  <a:lnTo>
                    <a:pt x="431" y="1281"/>
                  </a:lnTo>
                  <a:lnTo>
                    <a:pt x="426" y="1281"/>
                  </a:lnTo>
                  <a:lnTo>
                    <a:pt x="416" y="1286"/>
                  </a:lnTo>
                  <a:lnTo>
                    <a:pt x="411" y="1286"/>
                  </a:lnTo>
                  <a:lnTo>
                    <a:pt x="406" y="1286"/>
                  </a:lnTo>
                  <a:lnTo>
                    <a:pt x="401" y="1286"/>
                  </a:lnTo>
                  <a:lnTo>
                    <a:pt x="401" y="1281"/>
                  </a:lnTo>
                  <a:lnTo>
                    <a:pt x="401" y="1281"/>
                  </a:lnTo>
                  <a:lnTo>
                    <a:pt x="406" y="1276"/>
                  </a:lnTo>
                  <a:lnTo>
                    <a:pt x="406" y="1276"/>
                  </a:lnTo>
                  <a:lnTo>
                    <a:pt x="406" y="1276"/>
                  </a:lnTo>
                  <a:lnTo>
                    <a:pt x="411" y="1276"/>
                  </a:lnTo>
                  <a:lnTo>
                    <a:pt x="411" y="1266"/>
                  </a:lnTo>
                  <a:lnTo>
                    <a:pt x="411" y="1266"/>
                  </a:lnTo>
                  <a:lnTo>
                    <a:pt x="416" y="1266"/>
                  </a:lnTo>
                  <a:lnTo>
                    <a:pt x="416" y="1261"/>
                  </a:lnTo>
                  <a:lnTo>
                    <a:pt x="416" y="1261"/>
                  </a:lnTo>
                  <a:lnTo>
                    <a:pt x="421" y="1261"/>
                  </a:lnTo>
                  <a:lnTo>
                    <a:pt x="436" y="1261"/>
                  </a:lnTo>
                  <a:lnTo>
                    <a:pt x="436" y="1256"/>
                  </a:lnTo>
                  <a:lnTo>
                    <a:pt x="436" y="1256"/>
                  </a:lnTo>
                  <a:lnTo>
                    <a:pt x="436" y="1251"/>
                  </a:lnTo>
                  <a:lnTo>
                    <a:pt x="436" y="1251"/>
                  </a:lnTo>
                  <a:lnTo>
                    <a:pt x="436" y="1246"/>
                  </a:lnTo>
                  <a:lnTo>
                    <a:pt x="426" y="1251"/>
                  </a:lnTo>
                  <a:lnTo>
                    <a:pt x="421" y="1251"/>
                  </a:lnTo>
                  <a:lnTo>
                    <a:pt x="421" y="1251"/>
                  </a:lnTo>
                  <a:lnTo>
                    <a:pt x="416" y="1256"/>
                  </a:lnTo>
                  <a:lnTo>
                    <a:pt x="416" y="1256"/>
                  </a:lnTo>
                  <a:lnTo>
                    <a:pt x="416" y="1251"/>
                  </a:lnTo>
                  <a:lnTo>
                    <a:pt x="411" y="1246"/>
                  </a:lnTo>
                  <a:lnTo>
                    <a:pt x="411" y="1246"/>
                  </a:lnTo>
                  <a:lnTo>
                    <a:pt x="411" y="1241"/>
                  </a:lnTo>
                  <a:lnTo>
                    <a:pt x="406" y="1241"/>
                  </a:lnTo>
                  <a:lnTo>
                    <a:pt x="390" y="1235"/>
                  </a:lnTo>
                  <a:lnTo>
                    <a:pt x="385" y="1235"/>
                  </a:lnTo>
                  <a:lnTo>
                    <a:pt x="385" y="1230"/>
                  </a:lnTo>
                  <a:lnTo>
                    <a:pt x="385" y="1230"/>
                  </a:lnTo>
                  <a:lnTo>
                    <a:pt x="390" y="1225"/>
                  </a:lnTo>
                  <a:lnTo>
                    <a:pt x="390" y="1220"/>
                  </a:lnTo>
                  <a:lnTo>
                    <a:pt x="385" y="1215"/>
                  </a:lnTo>
                  <a:lnTo>
                    <a:pt x="385" y="1215"/>
                  </a:lnTo>
                  <a:lnTo>
                    <a:pt x="395" y="1210"/>
                  </a:lnTo>
                  <a:lnTo>
                    <a:pt x="395" y="1210"/>
                  </a:lnTo>
                  <a:lnTo>
                    <a:pt x="401" y="1210"/>
                  </a:lnTo>
                  <a:lnTo>
                    <a:pt x="401" y="1210"/>
                  </a:lnTo>
                  <a:lnTo>
                    <a:pt x="401" y="1215"/>
                  </a:lnTo>
                  <a:lnTo>
                    <a:pt x="401" y="1215"/>
                  </a:lnTo>
                  <a:lnTo>
                    <a:pt x="406" y="1210"/>
                  </a:lnTo>
                  <a:lnTo>
                    <a:pt x="406" y="1205"/>
                  </a:lnTo>
                  <a:lnTo>
                    <a:pt x="411" y="1205"/>
                  </a:lnTo>
                  <a:lnTo>
                    <a:pt x="416" y="1200"/>
                  </a:lnTo>
                  <a:lnTo>
                    <a:pt x="421" y="1200"/>
                  </a:lnTo>
                  <a:lnTo>
                    <a:pt x="426" y="1205"/>
                  </a:lnTo>
                  <a:lnTo>
                    <a:pt x="431" y="1205"/>
                  </a:lnTo>
                  <a:lnTo>
                    <a:pt x="431" y="1205"/>
                  </a:lnTo>
                  <a:lnTo>
                    <a:pt x="431" y="1210"/>
                  </a:lnTo>
                  <a:lnTo>
                    <a:pt x="431" y="1210"/>
                  </a:lnTo>
                  <a:lnTo>
                    <a:pt x="436" y="1210"/>
                  </a:lnTo>
                  <a:moveTo>
                    <a:pt x="345" y="1210"/>
                  </a:moveTo>
                  <a:lnTo>
                    <a:pt x="345" y="1210"/>
                  </a:lnTo>
                  <a:lnTo>
                    <a:pt x="340" y="1220"/>
                  </a:lnTo>
                  <a:lnTo>
                    <a:pt x="335" y="1220"/>
                  </a:lnTo>
                  <a:lnTo>
                    <a:pt x="330" y="1215"/>
                  </a:lnTo>
                  <a:lnTo>
                    <a:pt x="330" y="1215"/>
                  </a:lnTo>
                  <a:lnTo>
                    <a:pt x="330" y="1220"/>
                  </a:lnTo>
                  <a:lnTo>
                    <a:pt x="325" y="1220"/>
                  </a:lnTo>
                  <a:lnTo>
                    <a:pt x="325" y="1220"/>
                  </a:lnTo>
                  <a:lnTo>
                    <a:pt x="325" y="1215"/>
                  </a:lnTo>
                  <a:lnTo>
                    <a:pt x="325" y="1215"/>
                  </a:lnTo>
                  <a:lnTo>
                    <a:pt x="330" y="1215"/>
                  </a:lnTo>
                  <a:lnTo>
                    <a:pt x="335" y="1210"/>
                  </a:lnTo>
                  <a:lnTo>
                    <a:pt x="340" y="1200"/>
                  </a:lnTo>
                  <a:lnTo>
                    <a:pt x="345" y="1195"/>
                  </a:lnTo>
                  <a:lnTo>
                    <a:pt x="350" y="1190"/>
                  </a:lnTo>
                  <a:lnTo>
                    <a:pt x="355" y="1190"/>
                  </a:lnTo>
                  <a:lnTo>
                    <a:pt x="360" y="1185"/>
                  </a:lnTo>
                  <a:lnTo>
                    <a:pt x="360" y="1185"/>
                  </a:lnTo>
                  <a:lnTo>
                    <a:pt x="365" y="1185"/>
                  </a:lnTo>
                  <a:lnTo>
                    <a:pt x="370" y="1185"/>
                  </a:lnTo>
                  <a:lnTo>
                    <a:pt x="365" y="1190"/>
                  </a:lnTo>
                  <a:lnTo>
                    <a:pt x="365" y="1190"/>
                  </a:lnTo>
                  <a:lnTo>
                    <a:pt x="360" y="1200"/>
                  </a:lnTo>
                  <a:lnTo>
                    <a:pt x="360" y="1200"/>
                  </a:lnTo>
                  <a:lnTo>
                    <a:pt x="360" y="1200"/>
                  </a:lnTo>
                  <a:lnTo>
                    <a:pt x="360" y="1205"/>
                  </a:lnTo>
                  <a:lnTo>
                    <a:pt x="355" y="1205"/>
                  </a:lnTo>
                  <a:lnTo>
                    <a:pt x="355" y="1205"/>
                  </a:lnTo>
                  <a:lnTo>
                    <a:pt x="345" y="1210"/>
                  </a:lnTo>
                  <a:moveTo>
                    <a:pt x="223" y="1084"/>
                  </a:moveTo>
                  <a:lnTo>
                    <a:pt x="223" y="1084"/>
                  </a:lnTo>
                  <a:lnTo>
                    <a:pt x="223" y="1084"/>
                  </a:lnTo>
                  <a:lnTo>
                    <a:pt x="218" y="1084"/>
                  </a:lnTo>
                  <a:lnTo>
                    <a:pt x="218" y="1089"/>
                  </a:lnTo>
                  <a:lnTo>
                    <a:pt x="218" y="1089"/>
                  </a:lnTo>
                  <a:lnTo>
                    <a:pt x="213" y="1089"/>
                  </a:lnTo>
                  <a:lnTo>
                    <a:pt x="213" y="1089"/>
                  </a:lnTo>
                  <a:lnTo>
                    <a:pt x="213" y="1089"/>
                  </a:lnTo>
                  <a:lnTo>
                    <a:pt x="213" y="1094"/>
                  </a:lnTo>
                  <a:lnTo>
                    <a:pt x="213" y="1094"/>
                  </a:lnTo>
                  <a:lnTo>
                    <a:pt x="208" y="1099"/>
                  </a:lnTo>
                  <a:lnTo>
                    <a:pt x="208" y="1099"/>
                  </a:lnTo>
                  <a:lnTo>
                    <a:pt x="198" y="1094"/>
                  </a:lnTo>
                  <a:lnTo>
                    <a:pt x="193" y="1094"/>
                  </a:lnTo>
                  <a:lnTo>
                    <a:pt x="193" y="1089"/>
                  </a:lnTo>
                  <a:lnTo>
                    <a:pt x="198" y="1089"/>
                  </a:lnTo>
                  <a:lnTo>
                    <a:pt x="198" y="1084"/>
                  </a:lnTo>
                  <a:lnTo>
                    <a:pt x="203" y="1084"/>
                  </a:lnTo>
                  <a:lnTo>
                    <a:pt x="203" y="1084"/>
                  </a:lnTo>
                  <a:lnTo>
                    <a:pt x="203" y="1079"/>
                  </a:lnTo>
                  <a:lnTo>
                    <a:pt x="203" y="1073"/>
                  </a:lnTo>
                  <a:lnTo>
                    <a:pt x="203" y="1073"/>
                  </a:lnTo>
                  <a:lnTo>
                    <a:pt x="208" y="1073"/>
                  </a:lnTo>
                  <a:lnTo>
                    <a:pt x="213" y="1068"/>
                  </a:lnTo>
                  <a:lnTo>
                    <a:pt x="213" y="1063"/>
                  </a:lnTo>
                  <a:lnTo>
                    <a:pt x="213" y="1063"/>
                  </a:lnTo>
                  <a:lnTo>
                    <a:pt x="218" y="1063"/>
                  </a:lnTo>
                  <a:lnTo>
                    <a:pt x="218" y="1063"/>
                  </a:lnTo>
                  <a:lnTo>
                    <a:pt x="218" y="1063"/>
                  </a:lnTo>
                  <a:lnTo>
                    <a:pt x="218" y="1063"/>
                  </a:lnTo>
                  <a:lnTo>
                    <a:pt x="218" y="1068"/>
                  </a:lnTo>
                  <a:lnTo>
                    <a:pt x="218" y="1068"/>
                  </a:lnTo>
                  <a:lnTo>
                    <a:pt x="218" y="1073"/>
                  </a:lnTo>
                  <a:lnTo>
                    <a:pt x="218" y="1073"/>
                  </a:lnTo>
                  <a:lnTo>
                    <a:pt x="218" y="1079"/>
                  </a:lnTo>
                  <a:lnTo>
                    <a:pt x="223" y="1079"/>
                  </a:lnTo>
                  <a:lnTo>
                    <a:pt x="223" y="1079"/>
                  </a:lnTo>
                  <a:lnTo>
                    <a:pt x="223" y="1084"/>
                  </a:lnTo>
                  <a:lnTo>
                    <a:pt x="223" y="1084"/>
                  </a:lnTo>
                  <a:moveTo>
                    <a:pt x="406" y="1089"/>
                  </a:moveTo>
                  <a:lnTo>
                    <a:pt x="406" y="1089"/>
                  </a:lnTo>
                  <a:lnTo>
                    <a:pt x="406" y="1094"/>
                  </a:lnTo>
                  <a:lnTo>
                    <a:pt x="411" y="1094"/>
                  </a:lnTo>
                  <a:lnTo>
                    <a:pt x="411" y="1104"/>
                  </a:lnTo>
                  <a:lnTo>
                    <a:pt x="406" y="1109"/>
                  </a:lnTo>
                  <a:lnTo>
                    <a:pt x="401" y="1114"/>
                  </a:lnTo>
                  <a:lnTo>
                    <a:pt x="395" y="1114"/>
                  </a:lnTo>
                  <a:lnTo>
                    <a:pt x="390" y="1109"/>
                  </a:lnTo>
                  <a:lnTo>
                    <a:pt x="390" y="1104"/>
                  </a:lnTo>
                  <a:lnTo>
                    <a:pt x="385" y="1104"/>
                  </a:lnTo>
                  <a:lnTo>
                    <a:pt x="385" y="1099"/>
                  </a:lnTo>
                  <a:lnTo>
                    <a:pt x="380" y="1094"/>
                  </a:lnTo>
                  <a:lnTo>
                    <a:pt x="375" y="1094"/>
                  </a:lnTo>
                  <a:lnTo>
                    <a:pt x="385" y="1084"/>
                  </a:lnTo>
                  <a:lnTo>
                    <a:pt x="395" y="1079"/>
                  </a:lnTo>
                  <a:lnTo>
                    <a:pt x="401" y="1079"/>
                  </a:lnTo>
                  <a:lnTo>
                    <a:pt x="406" y="1084"/>
                  </a:lnTo>
                  <a:lnTo>
                    <a:pt x="411" y="1089"/>
                  </a:lnTo>
                  <a:lnTo>
                    <a:pt x="406" y="1089"/>
                  </a:lnTo>
                  <a:moveTo>
                    <a:pt x="370" y="1079"/>
                  </a:moveTo>
                  <a:lnTo>
                    <a:pt x="370" y="1079"/>
                  </a:lnTo>
                  <a:lnTo>
                    <a:pt x="360" y="1079"/>
                  </a:lnTo>
                  <a:lnTo>
                    <a:pt x="355" y="1079"/>
                  </a:lnTo>
                  <a:lnTo>
                    <a:pt x="355" y="1079"/>
                  </a:lnTo>
                  <a:lnTo>
                    <a:pt x="355" y="1073"/>
                  </a:lnTo>
                  <a:lnTo>
                    <a:pt x="360" y="1073"/>
                  </a:lnTo>
                  <a:lnTo>
                    <a:pt x="365" y="1073"/>
                  </a:lnTo>
                  <a:lnTo>
                    <a:pt x="365" y="1073"/>
                  </a:lnTo>
                  <a:lnTo>
                    <a:pt x="370" y="1073"/>
                  </a:lnTo>
                  <a:lnTo>
                    <a:pt x="370" y="1079"/>
                  </a:lnTo>
                  <a:lnTo>
                    <a:pt x="370" y="1079"/>
                  </a:lnTo>
                  <a:moveTo>
                    <a:pt x="471" y="1013"/>
                  </a:moveTo>
                  <a:lnTo>
                    <a:pt x="471" y="1013"/>
                  </a:lnTo>
                  <a:lnTo>
                    <a:pt x="466" y="1018"/>
                  </a:lnTo>
                  <a:lnTo>
                    <a:pt x="461" y="1013"/>
                  </a:lnTo>
                  <a:lnTo>
                    <a:pt x="456" y="1008"/>
                  </a:lnTo>
                  <a:lnTo>
                    <a:pt x="456" y="1008"/>
                  </a:lnTo>
                  <a:lnTo>
                    <a:pt x="461" y="1003"/>
                  </a:lnTo>
                  <a:lnTo>
                    <a:pt x="466" y="1003"/>
                  </a:lnTo>
                  <a:lnTo>
                    <a:pt x="471" y="1008"/>
                  </a:lnTo>
                  <a:lnTo>
                    <a:pt x="471" y="1013"/>
                  </a:lnTo>
                  <a:moveTo>
                    <a:pt x="244" y="962"/>
                  </a:moveTo>
                  <a:lnTo>
                    <a:pt x="244" y="962"/>
                  </a:lnTo>
                  <a:lnTo>
                    <a:pt x="254" y="972"/>
                  </a:lnTo>
                  <a:lnTo>
                    <a:pt x="254" y="972"/>
                  </a:lnTo>
                  <a:lnTo>
                    <a:pt x="254" y="972"/>
                  </a:lnTo>
                  <a:lnTo>
                    <a:pt x="249" y="972"/>
                  </a:lnTo>
                  <a:lnTo>
                    <a:pt x="249" y="972"/>
                  </a:lnTo>
                  <a:lnTo>
                    <a:pt x="254" y="972"/>
                  </a:lnTo>
                  <a:lnTo>
                    <a:pt x="259" y="977"/>
                  </a:lnTo>
                  <a:lnTo>
                    <a:pt x="259" y="982"/>
                  </a:lnTo>
                  <a:lnTo>
                    <a:pt x="259" y="982"/>
                  </a:lnTo>
                  <a:lnTo>
                    <a:pt x="254" y="982"/>
                  </a:lnTo>
                  <a:lnTo>
                    <a:pt x="254" y="982"/>
                  </a:lnTo>
                  <a:lnTo>
                    <a:pt x="249" y="977"/>
                  </a:lnTo>
                  <a:lnTo>
                    <a:pt x="244" y="972"/>
                  </a:lnTo>
                  <a:lnTo>
                    <a:pt x="244" y="967"/>
                  </a:lnTo>
                  <a:lnTo>
                    <a:pt x="238" y="967"/>
                  </a:lnTo>
                  <a:lnTo>
                    <a:pt x="233" y="967"/>
                  </a:lnTo>
                  <a:lnTo>
                    <a:pt x="233" y="967"/>
                  </a:lnTo>
                  <a:lnTo>
                    <a:pt x="238" y="972"/>
                  </a:lnTo>
                  <a:lnTo>
                    <a:pt x="238" y="972"/>
                  </a:lnTo>
                  <a:lnTo>
                    <a:pt x="238" y="972"/>
                  </a:lnTo>
                  <a:lnTo>
                    <a:pt x="238" y="977"/>
                  </a:lnTo>
                  <a:lnTo>
                    <a:pt x="238" y="977"/>
                  </a:lnTo>
                  <a:lnTo>
                    <a:pt x="238" y="977"/>
                  </a:lnTo>
                  <a:lnTo>
                    <a:pt x="244" y="977"/>
                  </a:lnTo>
                  <a:lnTo>
                    <a:pt x="244" y="977"/>
                  </a:lnTo>
                  <a:lnTo>
                    <a:pt x="244" y="977"/>
                  </a:lnTo>
                  <a:lnTo>
                    <a:pt x="249" y="982"/>
                  </a:lnTo>
                  <a:lnTo>
                    <a:pt x="249" y="982"/>
                  </a:lnTo>
                  <a:lnTo>
                    <a:pt x="254" y="987"/>
                  </a:lnTo>
                  <a:lnTo>
                    <a:pt x="259" y="987"/>
                  </a:lnTo>
                  <a:lnTo>
                    <a:pt x="259" y="987"/>
                  </a:lnTo>
                  <a:lnTo>
                    <a:pt x="259" y="992"/>
                  </a:lnTo>
                  <a:lnTo>
                    <a:pt x="264" y="992"/>
                  </a:lnTo>
                  <a:lnTo>
                    <a:pt x="264" y="992"/>
                  </a:lnTo>
                  <a:lnTo>
                    <a:pt x="264" y="998"/>
                  </a:lnTo>
                  <a:lnTo>
                    <a:pt x="259" y="998"/>
                  </a:lnTo>
                  <a:lnTo>
                    <a:pt x="259" y="998"/>
                  </a:lnTo>
                  <a:lnTo>
                    <a:pt x="259" y="1003"/>
                  </a:lnTo>
                  <a:lnTo>
                    <a:pt x="254" y="1003"/>
                  </a:lnTo>
                  <a:lnTo>
                    <a:pt x="254" y="1013"/>
                  </a:lnTo>
                  <a:lnTo>
                    <a:pt x="254" y="1013"/>
                  </a:lnTo>
                  <a:lnTo>
                    <a:pt x="249" y="1013"/>
                  </a:lnTo>
                  <a:lnTo>
                    <a:pt x="238" y="1008"/>
                  </a:lnTo>
                  <a:lnTo>
                    <a:pt x="238" y="1013"/>
                  </a:lnTo>
                  <a:lnTo>
                    <a:pt x="249" y="1013"/>
                  </a:lnTo>
                  <a:lnTo>
                    <a:pt x="249" y="1018"/>
                  </a:lnTo>
                  <a:lnTo>
                    <a:pt x="249" y="1023"/>
                  </a:lnTo>
                  <a:lnTo>
                    <a:pt x="249" y="1028"/>
                  </a:lnTo>
                  <a:lnTo>
                    <a:pt x="249" y="1033"/>
                  </a:lnTo>
                  <a:lnTo>
                    <a:pt x="249" y="1038"/>
                  </a:lnTo>
                  <a:lnTo>
                    <a:pt x="244" y="1038"/>
                  </a:lnTo>
                  <a:lnTo>
                    <a:pt x="238" y="1038"/>
                  </a:lnTo>
                  <a:lnTo>
                    <a:pt x="233" y="1033"/>
                  </a:lnTo>
                  <a:lnTo>
                    <a:pt x="233" y="1038"/>
                  </a:lnTo>
                  <a:lnTo>
                    <a:pt x="238" y="1038"/>
                  </a:lnTo>
                  <a:lnTo>
                    <a:pt x="244" y="1038"/>
                  </a:lnTo>
                  <a:lnTo>
                    <a:pt x="244" y="1038"/>
                  </a:lnTo>
                  <a:lnTo>
                    <a:pt x="249" y="1043"/>
                  </a:lnTo>
                  <a:lnTo>
                    <a:pt x="249" y="1043"/>
                  </a:lnTo>
                  <a:lnTo>
                    <a:pt x="254" y="1048"/>
                  </a:lnTo>
                  <a:lnTo>
                    <a:pt x="254" y="1048"/>
                  </a:lnTo>
                  <a:lnTo>
                    <a:pt x="254" y="1048"/>
                  </a:lnTo>
                  <a:lnTo>
                    <a:pt x="249" y="1053"/>
                  </a:lnTo>
                  <a:lnTo>
                    <a:pt x="238" y="1048"/>
                  </a:lnTo>
                  <a:lnTo>
                    <a:pt x="233" y="1053"/>
                  </a:lnTo>
                  <a:lnTo>
                    <a:pt x="228" y="1048"/>
                  </a:lnTo>
                  <a:lnTo>
                    <a:pt x="228" y="1043"/>
                  </a:lnTo>
                  <a:lnTo>
                    <a:pt x="223" y="1028"/>
                  </a:lnTo>
                  <a:lnTo>
                    <a:pt x="223" y="1023"/>
                  </a:lnTo>
                  <a:lnTo>
                    <a:pt x="223" y="1018"/>
                  </a:lnTo>
                  <a:lnTo>
                    <a:pt x="223" y="1018"/>
                  </a:lnTo>
                  <a:lnTo>
                    <a:pt x="223" y="1013"/>
                  </a:lnTo>
                  <a:lnTo>
                    <a:pt x="223" y="1013"/>
                  </a:lnTo>
                  <a:lnTo>
                    <a:pt x="218" y="1008"/>
                  </a:lnTo>
                  <a:lnTo>
                    <a:pt x="223" y="1008"/>
                  </a:lnTo>
                  <a:lnTo>
                    <a:pt x="223" y="1008"/>
                  </a:lnTo>
                  <a:lnTo>
                    <a:pt x="228" y="998"/>
                  </a:lnTo>
                  <a:lnTo>
                    <a:pt x="228" y="998"/>
                  </a:lnTo>
                  <a:lnTo>
                    <a:pt x="228" y="992"/>
                  </a:lnTo>
                  <a:lnTo>
                    <a:pt x="228" y="992"/>
                  </a:lnTo>
                  <a:lnTo>
                    <a:pt x="233" y="992"/>
                  </a:lnTo>
                  <a:lnTo>
                    <a:pt x="233" y="987"/>
                  </a:lnTo>
                  <a:lnTo>
                    <a:pt x="233" y="977"/>
                  </a:lnTo>
                  <a:lnTo>
                    <a:pt x="228" y="967"/>
                  </a:lnTo>
                  <a:lnTo>
                    <a:pt x="233" y="962"/>
                  </a:lnTo>
                  <a:lnTo>
                    <a:pt x="238" y="962"/>
                  </a:lnTo>
                  <a:lnTo>
                    <a:pt x="244" y="962"/>
                  </a:lnTo>
                  <a:moveTo>
                    <a:pt x="254" y="937"/>
                  </a:moveTo>
                  <a:lnTo>
                    <a:pt x="254" y="937"/>
                  </a:lnTo>
                  <a:lnTo>
                    <a:pt x="254" y="937"/>
                  </a:lnTo>
                  <a:lnTo>
                    <a:pt x="259" y="942"/>
                  </a:lnTo>
                  <a:lnTo>
                    <a:pt x="259" y="942"/>
                  </a:lnTo>
                  <a:lnTo>
                    <a:pt x="259" y="942"/>
                  </a:lnTo>
                  <a:lnTo>
                    <a:pt x="259" y="942"/>
                  </a:lnTo>
                  <a:lnTo>
                    <a:pt x="259" y="942"/>
                  </a:lnTo>
                  <a:lnTo>
                    <a:pt x="259" y="942"/>
                  </a:lnTo>
                  <a:lnTo>
                    <a:pt x="259" y="942"/>
                  </a:lnTo>
                  <a:lnTo>
                    <a:pt x="259" y="942"/>
                  </a:lnTo>
                  <a:lnTo>
                    <a:pt x="264" y="942"/>
                  </a:lnTo>
                  <a:lnTo>
                    <a:pt x="264" y="942"/>
                  </a:lnTo>
                  <a:lnTo>
                    <a:pt x="264" y="942"/>
                  </a:lnTo>
                  <a:lnTo>
                    <a:pt x="269" y="947"/>
                  </a:lnTo>
                  <a:lnTo>
                    <a:pt x="269" y="947"/>
                  </a:lnTo>
                  <a:lnTo>
                    <a:pt x="264" y="947"/>
                  </a:lnTo>
                  <a:lnTo>
                    <a:pt x="259" y="952"/>
                  </a:lnTo>
                  <a:lnTo>
                    <a:pt x="259" y="952"/>
                  </a:lnTo>
                  <a:lnTo>
                    <a:pt x="259" y="952"/>
                  </a:lnTo>
                  <a:lnTo>
                    <a:pt x="259" y="952"/>
                  </a:lnTo>
                  <a:lnTo>
                    <a:pt x="264" y="952"/>
                  </a:lnTo>
                  <a:lnTo>
                    <a:pt x="264" y="957"/>
                  </a:lnTo>
                  <a:lnTo>
                    <a:pt x="269" y="957"/>
                  </a:lnTo>
                  <a:lnTo>
                    <a:pt x="264" y="957"/>
                  </a:lnTo>
                  <a:lnTo>
                    <a:pt x="254" y="962"/>
                  </a:lnTo>
                  <a:lnTo>
                    <a:pt x="249" y="962"/>
                  </a:lnTo>
                  <a:lnTo>
                    <a:pt x="233" y="952"/>
                  </a:lnTo>
                  <a:lnTo>
                    <a:pt x="233" y="947"/>
                  </a:lnTo>
                  <a:lnTo>
                    <a:pt x="233" y="942"/>
                  </a:lnTo>
                  <a:lnTo>
                    <a:pt x="238" y="937"/>
                  </a:lnTo>
                  <a:lnTo>
                    <a:pt x="244" y="937"/>
                  </a:lnTo>
                  <a:lnTo>
                    <a:pt x="244" y="937"/>
                  </a:lnTo>
                  <a:lnTo>
                    <a:pt x="249" y="937"/>
                  </a:lnTo>
                  <a:lnTo>
                    <a:pt x="249" y="937"/>
                  </a:lnTo>
                  <a:lnTo>
                    <a:pt x="254" y="937"/>
                  </a:lnTo>
                  <a:lnTo>
                    <a:pt x="254" y="937"/>
                  </a:lnTo>
                  <a:lnTo>
                    <a:pt x="254" y="937"/>
                  </a:lnTo>
                  <a:moveTo>
                    <a:pt x="466" y="952"/>
                  </a:moveTo>
                  <a:lnTo>
                    <a:pt x="466" y="952"/>
                  </a:lnTo>
                  <a:lnTo>
                    <a:pt x="466" y="957"/>
                  </a:lnTo>
                  <a:lnTo>
                    <a:pt x="461" y="967"/>
                  </a:lnTo>
                  <a:lnTo>
                    <a:pt x="461" y="977"/>
                  </a:lnTo>
                  <a:lnTo>
                    <a:pt x="461" y="982"/>
                  </a:lnTo>
                  <a:lnTo>
                    <a:pt x="461" y="987"/>
                  </a:lnTo>
                  <a:lnTo>
                    <a:pt x="461" y="992"/>
                  </a:lnTo>
                  <a:lnTo>
                    <a:pt x="461" y="998"/>
                  </a:lnTo>
                  <a:lnTo>
                    <a:pt x="461" y="998"/>
                  </a:lnTo>
                  <a:lnTo>
                    <a:pt x="456" y="998"/>
                  </a:lnTo>
                  <a:lnTo>
                    <a:pt x="456" y="1003"/>
                  </a:lnTo>
                  <a:lnTo>
                    <a:pt x="451" y="1003"/>
                  </a:lnTo>
                  <a:lnTo>
                    <a:pt x="451" y="1003"/>
                  </a:lnTo>
                  <a:lnTo>
                    <a:pt x="451" y="998"/>
                  </a:lnTo>
                  <a:lnTo>
                    <a:pt x="451" y="998"/>
                  </a:lnTo>
                  <a:lnTo>
                    <a:pt x="451" y="998"/>
                  </a:lnTo>
                  <a:lnTo>
                    <a:pt x="451" y="992"/>
                  </a:lnTo>
                  <a:lnTo>
                    <a:pt x="451" y="987"/>
                  </a:lnTo>
                  <a:lnTo>
                    <a:pt x="451" y="967"/>
                  </a:lnTo>
                  <a:lnTo>
                    <a:pt x="451" y="962"/>
                  </a:lnTo>
                  <a:lnTo>
                    <a:pt x="456" y="962"/>
                  </a:lnTo>
                  <a:lnTo>
                    <a:pt x="461" y="962"/>
                  </a:lnTo>
                  <a:lnTo>
                    <a:pt x="461" y="962"/>
                  </a:lnTo>
                  <a:lnTo>
                    <a:pt x="461" y="957"/>
                  </a:lnTo>
                  <a:lnTo>
                    <a:pt x="461" y="957"/>
                  </a:lnTo>
                  <a:lnTo>
                    <a:pt x="456" y="952"/>
                  </a:lnTo>
                  <a:lnTo>
                    <a:pt x="461" y="952"/>
                  </a:lnTo>
                  <a:lnTo>
                    <a:pt x="461" y="952"/>
                  </a:lnTo>
                  <a:lnTo>
                    <a:pt x="466" y="952"/>
                  </a:lnTo>
                  <a:lnTo>
                    <a:pt x="466" y="952"/>
                  </a:lnTo>
                  <a:lnTo>
                    <a:pt x="461" y="947"/>
                  </a:lnTo>
                  <a:lnTo>
                    <a:pt x="466" y="947"/>
                  </a:lnTo>
                  <a:lnTo>
                    <a:pt x="466" y="947"/>
                  </a:lnTo>
                  <a:lnTo>
                    <a:pt x="466" y="952"/>
                  </a:lnTo>
                  <a:lnTo>
                    <a:pt x="466" y="952"/>
                  </a:lnTo>
                  <a:moveTo>
                    <a:pt x="471" y="942"/>
                  </a:moveTo>
                  <a:lnTo>
                    <a:pt x="471" y="942"/>
                  </a:lnTo>
                  <a:lnTo>
                    <a:pt x="471" y="947"/>
                  </a:lnTo>
                  <a:lnTo>
                    <a:pt x="466" y="947"/>
                  </a:lnTo>
                  <a:lnTo>
                    <a:pt x="466" y="942"/>
                  </a:lnTo>
                  <a:lnTo>
                    <a:pt x="466" y="937"/>
                  </a:lnTo>
                  <a:lnTo>
                    <a:pt x="471" y="932"/>
                  </a:lnTo>
                  <a:lnTo>
                    <a:pt x="471" y="932"/>
                  </a:lnTo>
                  <a:lnTo>
                    <a:pt x="471" y="932"/>
                  </a:lnTo>
                  <a:lnTo>
                    <a:pt x="471" y="932"/>
                  </a:lnTo>
                  <a:lnTo>
                    <a:pt x="471" y="932"/>
                  </a:lnTo>
                  <a:lnTo>
                    <a:pt x="471" y="927"/>
                  </a:lnTo>
                  <a:lnTo>
                    <a:pt x="471" y="927"/>
                  </a:lnTo>
                  <a:lnTo>
                    <a:pt x="477" y="932"/>
                  </a:lnTo>
                  <a:lnTo>
                    <a:pt x="471" y="942"/>
                  </a:lnTo>
                  <a:moveTo>
                    <a:pt x="274" y="891"/>
                  </a:moveTo>
                  <a:lnTo>
                    <a:pt x="274" y="891"/>
                  </a:lnTo>
                  <a:lnTo>
                    <a:pt x="279" y="891"/>
                  </a:lnTo>
                  <a:lnTo>
                    <a:pt x="284" y="891"/>
                  </a:lnTo>
                  <a:lnTo>
                    <a:pt x="284" y="891"/>
                  </a:lnTo>
                  <a:lnTo>
                    <a:pt x="289" y="891"/>
                  </a:lnTo>
                  <a:lnTo>
                    <a:pt x="294" y="891"/>
                  </a:lnTo>
                  <a:lnTo>
                    <a:pt x="294" y="896"/>
                  </a:lnTo>
                  <a:lnTo>
                    <a:pt x="294" y="896"/>
                  </a:lnTo>
                  <a:lnTo>
                    <a:pt x="294" y="901"/>
                  </a:lnTo>
                  <a:lnTo>
                    <a:pt x="289" y="906"/>
                  </a:lnTo>
                  <a:lnTo>
                    <a:pt x="289" y="906"/>
                  </a:lnTo>
                  <a:lnTo>
                    <a:pt x="289" y="906"/>
                  </a:lnTo>
                  <a:lnTo>
                    <a:pt x="284" y="901"/>
                  </a:lnTo>
                  <a:lnTo>
                    <a:pt x="284" y="901"/>
                  </a:lnTo>
                  <a:lnTo>
                    <a:pt x="284" y="896"/>
                  </a:lnTo>
                  <a:lnTo>
                    <a:pt x="284" y="896"/>
                  </a:lnTo>
                  <a:lnTo>
                    <a:pt x="279" y="896"/>
                  </a:lnTo>
                  <a:lnTo>
                    <a:pt x="274" y="891"/>
                  </a:lnTo>
                  <a:lnTo>
                    <a:pt x="274" y="896"/>
                  </a:lnTo>
                  <a:lnTo>
                    <a:pt x="274" y="896"/>
                  </a:lnTo>
                  <a:lnTo>
                    <a:pt x="274" y="896"/>
                  </a:lnTo>
                  <a:lnTo>
                    <a:pt x="274" y="896"/>
                  </a:lnTo>
                  <a:lnTo>
                    <a:pt x="274" y="901"/>
                  </a:lnTo>
                  <a:lnTo>
                    <a:pt x="274" y="901"/>
                  </a:lnTo>
                  <a:lnTo>
                    <a:pt x="279" y="901"/>
                  </a:lnTo>
                  <a:lnTo>
                    <a:pt x="279" y="901"/>
                  </a:lnTo>
                  <a:lnTo>
                    <a:pt x="279" y="906"/>
                  </a:lnTo>
                  <a:lnTo>
                    <a:pt x="279" y="911"/>
                  </a:lnTo>
                  <a:lnTo>
                    <a:pt x="284" y="911"/>
                  </a:lnTo>
                  <a:lnTo>
                    <a:pt x="289" y="911"/>
                  </a:lnTo>
                  <a:lnTo>
                    <a:pt x="284" y="917"/>
                  </a:lnTo>
                  <a:lnTo>
                    <a:pt x="279" y="917"/>
                  </a:lnTo>
                  <a:lnTo>
                    <a:pt x="269" y="917"/>
                  </a:lnTo>
                  <a:lnTo>
                    <a:pt x="269" y="917"/>
                  </a:lnTo>
                  <a:lnTo>
                    <a:pt x="269" y="922"/>
                  </a:lnTo>
                  <a:lnTo>
                    <a:pt x="264" y="922"/>
                  </a:lnTo>
                  <a:lnTo>
                    <a:pt x="264" y="917"/>
                  </a:lnTo>
                  <a:lnTo>
                    <a:pt x="264" y="917"/>
                  </a:lnTo>
                  <a:lnTo>
                    <a:pt x="264" y="911"/>
                  </a:lnTo>
                  <a:lnTo>
                    <a:pt x="259" y="911"/>
                  </a:lnTo>
                  <a:lnTo>
                    <a:pt x="254" y="917"/>
                  </a:lnTo>
                  <a:lnTo>
                    <a:pt x="254" y="922"/>
                  </a:lnTo>
                  <a:lnTo>
                    <a:pt x="264" y="922"/>
                  </a:lnTo>
                  <a:lnTo>
                    <a:pt x="274" y="922"/>
                  </a:lnTo>
                  <a:lnTo>
                    <a:pt x="279" y="922"/>
                  </a:lnTo>
                  <a:lnTo>
                    <a:pt x="279" y="922"/>
                  </a:lnTo>
                  <a:lnTo>
                    <a:pt x="279" y="922"/>
                  </a:lnTo>
                  <a:lnTo>
                    <a:pt x="284" y="927"/>
                  </a:lnTo>
                  <a:lnTo>
                    <a:pt x="279" y="927"/>
                  </a:lnTo>
                  <a:lnTo>
                    <a:pt x="279" y="932"/>
                  </a:lnTo>
                  <a:lnTo>
                    <a:pt x="269" y="932"/>
                  </a:lnTo>
                  <a:lnTo>
                    <a:pt x="269" y="932"/>
                  </a:lnTo>
                  <a:lnTo>
                    <a:pt x="264" y="932"/>
                  </a:lnTo>
                  <a:lnTo>
                    <a:pt x="264" y="932"/>
                  </a:lnTo>
                  <a:lnTo>
                    <a:pt x="254" y="932"/>
                  </a:lnTo>
                  <a:lnTo>
                    <a:pt x="254" y="932"/>
                  </a:lnTo>
                  <a:lnTo>
                    <a:pt x="254" y="932"/>
                  </a:lnTo>
                  <a:lnTo>
                    <a:pt x="249" y="927"/>
                  </a:lnTo>
                  <a:lnTo>
                    <a:pt x="249" y="927"/>
                  </a:lnTo>
                  <a:lnTo>
                    <a:pt x="249" y="922"/>
                  </a:lnTo>
                  <a:lnTo>
                    <a:pt x="249" y="922"/>
                  </a:lnTo>
                  <a:lnTo>
                    <a:pt x="249" y="922"/>
                  </a:lnTo>
                  <a:lnTo>
                    <a:pt x="249" y="922"/>
                  </a:lnTo>
                  <a:lnTo>
                    <a:pt x="254" y="917"/>
                  </a:lnTo>
                  <a:lnTo>
                    <a:pt x="249" y="917"/>
                  </a:lnTo>
                  <a:lnTo>
                    <a:pt x="238" y="911"/>
                  </a:lnTo>
                  <a:lnTo>
                    <a:pt x="233" y="906"/>
                  </a:lnTo>
                  <a:lnTo>
                    <a:pt x="233" y="911"/>
                  </a:lnTo>
                  <a:lnTo>
                    <a:pt x="228" y="911"/>
                  </a:lnTo>
                  <a:lnTo>
                    <a:pt x="228" y="911"/>
                  </a:lnTo>
                  <a:lnTo>
                    <a:pt x="228" y="911"/>
                  </a:lnTo>
                  <a:lnTo>
                    <a:pt x="228" y="911"/>
                  </a:lnTo>
                  <a:lnTo>
                    <a:pt x="223" y="906"/>
                  </a:lnTo>
                  <a:lnTo>
                    <a:pt x="218" y="901"/>
                  </a:lnTo>
                  <a:lnTo>
                    <a:pt x="218" y="901"/>
                  </a:lnTo>
                  <a:lnTo>
                    <a:pt x="223" y="896"/>
                  </a:lnTo>
                  <a:lnTo>
                    <a:pt x="223" y="891"/>
                  </a:lnTo>
                  <a:lnTo>
                    <a:pt x="228" y="886"/>
                  </a:lnTo>
                  <a:lnTo>
                    <a:pt x="228" y="881"/>
                  </a:lnTo>
                  <a:lnTo>
                    <a:pt x="233" y="886"/>
                  </a:lnTo>
                  <a:lnTo>
                    <a:pt x="244" y="886"/>
                  </a:lnTo>
                  <a:lnTo>
                    <a:pt x="244" y="886"/>
                  </a:lnTo>
                  <a:lnTo>
                    <a:pt x="244" y="886"/>
                  </a:lnTo>
                  <a:lnTo>
                    <a:pt x="238" y="886"/>
                  </a:lnTo>
                  <a:lnTo>
                    <a:pt x="244" y="891"/>
                  </a:lnTo>
                  <a:lnTo>
                    <a:pt x="249" y="886"/>
                  </a:lnTo>
                  <a:lnTo>
                    <a:pt x="254" y="881"/>
                  </a:lnTo>
                  <a:lnTo>
                    <a:pt x="259" y="876"/>
                  </a:lnTo>
                  <a:lnTo>
                    <a:pt x="259" y="881"/>
                  </a:lnTo>
                  <a:lnTo>
                    <a:pt x="259" y="881"/>
                  </a:lnTo>
                  <a:lnTo>
                    <a:pt x="254" y="881"/>
                  </a:lnTo>
                  <a:lnTo>
                    <a:pt x="254" y="886"/>
                  </a:lnTo>
                  <a:lnTo>
                    <a:pt x="264" y="891"/>
                  </a:lnTo>
                  <a:lnTo>
                    <a:pt x="264" y="891"/>
                  </a:lnTo>
                  <a:lnTo>
                    <a:pt x="264" y="886"/>
                  </a:lnTo>
                  <a:lnTo>
                    <a:pt x="264" y="886"/>
                  </a:lnTo>
                  <a:lnTo>
                    <a:pt x="264" y="886"/>
                  </a:lnTo>
                  <a:lnTo>
                    <a:pt x="264" y="886"/>
                  </a:lnTo>
                  <a:lnTo>
                    <a:pt x="274" y="881"/>
                  </a:lnTo>
                  <a:lnTo>
                    <a:pt x="279" y="881"/>
                  </a:lnTo>
                  <a:lnTo>
                    <a:pt x="279" y="881"/>
                  </a:lnTo>
                  <a:lnTo>
                    <a:pt x="279" y="886"/>
                  </a:lnTo>
                  <a:lnTo>
                    <a:pt x="279" y="886"/>
                  </a:lnTo>
                  <a:lnTo>
                    <a:pt x="274" y="891"/>
                  </a:lnTo>
                  <a:moveTo>
                    <a:pt x="421" y="886"/>
                  </a:moveTo>
                  <a:lnTo>
                    <a:pt x="421" y="886"/>
                  </a:lnTo>
                  <a:lnTo>
                    <a:pt x="421" y="891"/>
                  </a:lnTo>
                  <a:lnTo>
                    <a:pt x="421" y="891"/>
                  </a:lnTo>
                  <a:lnTo>
                    <a:pt x="426" y="896"/>
                  </a:lnTo>
                  <a:lnTo>
                    <a:pt x="426" y="896"/>
                  </a:lnTo>
                  <a:lnTo>
                    <a:pt x="431" y="906"/>
                  </a:lnTo>
                  <a:lnTo>
                    <a:pt x="431" y="906"/>
                  </a:lnTo>
                  <a:lnTo>
                    <a:pt x="436" y="911"/>
                  </a:lnTo>
                  <a:lnTo>
                    <a:pt x="441" y="917"/>
                  </a:lnTo>
                  <a:lnTo>
                    <a:pt x="441" y="922"/>
                  </a:lnTo>
                  <a:lnTo>
                    <a:pt x="441" y="922"/>
                  </a:lnTo>
                  <a:lnTo>
                    <a:pt x="441" y="942"/>
                  </a:lnTo>
                  <a:lnTo>
                    <a:pt x="441" y="952"/>
                  </a:lnTo>
                  <a:lnTo>
                    <a:pt x="441" y="957"/>
                  </a:lnTo>
                  <a:lnTo>
                    <a:pt x="441" y="962"/>
                  </a:lnTo>
                  <a:lnTo>
                    <a:pt x="441" y="967"/>
                  </a:lnTo>
                  <a:lnTo>
                    <a:pt x="441" y="972"/>
                  </a:lnTo>
                  <a:lnTo>
                    <a:pt x="436" y="972"/>
                  </a:lnTo>
                  <a:lnTo>
                    <a:pt x="431" y="977"/>
                  </a:lnTo>
                  <a:lnTo>
                    <a:pt x="431" y="982"/>
                  </a:lnTo>
                  <a:lnTo>
                    <a:pt x="436" y="977"/>
                  </a:lnTo>
                  <a:lnTo>
                    <a:pt x="436" y="977"/>
                  </a:lnTo>
                  <a:lnTo>
                    <a:pt x="441" y="977"/>
                  </a:lnTo>
                  <a:lnTo>
                    <a:pt x="441" y="977"/>
                  </a:lnTo>
                  <a:lnTo>
                    <a:pt x="441" y="982"/>
                  </a:lnTo>
                  <a:lnTo>
                    <a:pt x="441" y="982"/>
                  </a:lnTo>
                  <a:lnTo>
                    <a:pt x="441" y="987"/>
                  </a:lnTo>
                  <a:lnTo>
                    <a:pt x="441" y="987"/>
                  </a:lnTo>
                  <a:lnTo>
                    <a:pt x="441" y="992"/>
                  </a:lnTo>
                  <a:lnTo>
                    <a:pt x="441" y="998"/>
                  </a:lnTo>
                  <a:lnTo>
                    <a:pt x="441" y="998"/>
                  </a:lnTo>
                  <a:lnTo>
                    <a:pt x="446" y="998"/>
                  </a:lnTo>
                  <a:lnTo>
                    <a:pt x="441" y="1003"/>
                  </a:lnTo>
                  <a:lnTo>
                    <a:pt x="436" y="1008"/>
                  </a:lnTo>
                  <a:lnTo>
                    <a:pt x="436" y="1008"/>
                  </a:lnTo>
                  <a:lnTo>
                    <a:pt x="451" y="1008"/>
                  </a:lnTo>
                  <a:lnTo>
                    <a:pt x="451" y="1008"/>
                  </a:lnTo>
                  <a:lnTo>
                    <a:pt x="451" y="1008"/>
                  </a:lnTo>
                  <a:lnTo>
                    <a:pt x="451" y="1013"/>
                  </a:lnTo>
                  <a:lnTo>
                    <a:pt x="446" y="1013"/>
                  </a:lnTo>
                  <a:lnTo>
                    <a:pt x="446" y="1018"/>
                  </a:lnTo>
                  <a:lnTo>
                    <a:pt x="451" y="1018"/>
                  </a:lnTo>
                  <a:lnTo>
                    <a:pt x="456" y="1013"/>
                  </a:lnTo>
                  <a:lnTo>
                    <a:pt x="456" y="1013"/>
                  </a:lnTo>
                  <a:lnTo>
                    <a:pt x="461" y="1018"/>
                  </a:lnTo>
                  <a:lnTo>
                    <a:pt x="461" y="1018"/>
                  </a:lnTo>
                  <a:lnTo>
                    <a:pt x="466" y="1018"/>
                  </a:lnTo>
                  <a:lnTo>
                    <a:pt x="471" y="1018"/>
                  </a:lnTo>
                  <a:lnTo>
                    <a:pt x="471" y="1023"/>
                  </a:lnTo>
                  <a:lnTo>
                    <a:pt x="471" y="1023"/>
                  </a:lnTo>
                  <a:lnTo>
                    <a:pt x="471" y="1028"/>
                  </a:lnTo>
                  <a:lnTo>
                    <a:pt x="477" y="1028"/>
                  </a:lnTo>
                  <a:lnTo>
                    <a:pt x="477" y="1028"/>
                  </a:lnTo>
                  <a:lnTo>
                    <a:pt x="477" y="1028"/>
                  </a:lnTo>
                  <a:lnTo>
                    <a:pt x="482" y="1028"/>
                  </a:lnTo>
                  <a:lnTo>
                    <a:pt x="482" y="1023"/>
                  </a:lnTo>
                  <a:lnTo>
                    <a:pt x="487" y="1028"/>
                  </a:lnTo>
                  <a:lnTo>
                    <a:pt x="492" y="1023"/>
                  </a:lnTo>
                  <a:lnTo>
                    <a:pt x="497" y="1018"/>
                  </a:lnTo>
                  <a:lnTo>
                    <a:pt x="502" y="1023"/>
                  </a:lnTo>
                  <a:lnTo>
                    <a:pt x="502" y="1023"/>
                  </a:lnTo>
                  <a:lnTo>
                    <a:pt x="517" y="1023"/>
                  </a:lnTo>
                  <a:lnTo>
                    <a:pt x="512" y="1033"/>
                  </a:lnTo>
                  <a:lnTo>
                    <a:pt x="512" y="1033"/>
                  </a:lnTo>
                  <a:lnTo>
                    <a:pt x="512" y="1038"/>
                  </a:lnTo>
                  <a:lnTo>
                    <a:pt x="512" y="1038"/>
                  </a:lnTo>
                  <a:lnTo>
                    <a:pt x="512" y="1043"/>
                  </a:lnTo>
                  <a:lnTo>
                    <a:pt x="507" y="1048"/>
                  </a:lnTo>
                  <a:lnTo>
                    <a:pt x="502" y="1053"/>
                  </a:lnTo>
                  <a:lnTo>
                    <a:pt x="497" y="1053"/>
                  </a:lnTo>
                  <a:lnTo>
                    <a:pt x="492" y="1053"/>
                  </a:lnTo>
                  <a:lnTo>
                    <a:pt x="492" y="1053"/>
                  </a:lnTo>
                  <a:lnTo>
                    <a:pt x="492" y="1063"/>
                  </a:lnTo>
                  <a:lnTo>
                    <a:pt x="487" y="1063"/>
                  </a:lnTo>
                  <a:lnTo>
                    <a:pt x="482" y="1068"/>
                  </a:lnTo>
                  <a:lnTo>
                    <a:pt x="482" y="1068"/>
                  </a:lnTo>
                  <a:lnTo>
                    <a:pt x="477" y="1068"/>
                  </a:lnTo>
                  <a:lnTo>
                    <a:pt x="477" y="1073"/>
                  </a:lnTo>
                  <a:lnTo>
                    <a:pt x="466" y="1084"/>
                  </a:lnTo>
                  <a:lnTo>
                    <a:pt x="461" y="1089"/>
                  </a:lnTo>
                  <a:lnTo>
                    <a:pt x="461" y="1089"/>
                  </a:lnTo>
                  <a:lnTo>
                    <a:pt x="451" y="1094"/>
                  </a:lnTo>
                  <a:lnTo>
                    <a:pt x="451" y="1089"/>
                  </a:lnTo>
                  <a:lnTo>
                    <a:pt x="446" y="1084"/>
                  </a:lnTo>
                  <a:lnTo>
                    <a:pt x="451" y="1079"/>
                  </a:lnTo>
                  <a:lnTo>
                    <a:pt x="456" y="1073"/>
                  </a:lnTo>
                  <a:lnTo>
                    <a:pt x="451" y="1073"/>
                  </a:lnTo>
                  <a:lnTo>
                    <a:pt x="451" y="1068"/>
                  </a:lnTo>
                  <a:lnTo>
                    <a:pt x="456" y="1068"/>
                  </a:lnTo>
                  <a:lnTo>
                    <a:pt x="456" y="1068"/>
                  </a:lnTo>
                  <a:lnTo>
                    <a:pt x="456" y="1068"/>
                  </a:lnTo>
                  <a:lnTo>
                    <a:pt x="456" y="1063"/>
                  </a:lnTo>
                  <a:lnTo>
                    <a:pt x="456" y="1063"/>
                  </a:lnTo>
                  <a:lnTo>
                    <a:pt x="461" y="1058"/>
                  </a:lnTo>
                  <a:lnTo>
                    <a:pt x="461" y="1058"/>
                  </a:lnTo>
                  <a:lnTo>
                    <a:pt x="466" y="1053"/>
                  </a:lnTo>
                  <a:lnTo>
                    <a:pt x="482" y="1048"/>
                  </a:lnTo>
                  <a:lnTo>
                    <a:pt x="482" y="1048"/>
                  </a:lnTo>
                  <a:lnTo>
                    <a:pt x="477" y="1048"/>
                  </a:lnTo>
                  <a:lnTo>
                    <a:pt x="471" y="1048"/>
                  </a:lnTo>
                  <a:lnTo>
                    <a:pt x="456" y="1048"/>
                  </a:lnTo>
                  <a:lnTo>
                    <a:pt x="456" y="1048"/>
                  </a:lnTo>
                  <a:lnTo>
                    <a:pt x="456" y="1043"/>
                  </a:lnTo>
                  <a:lnTo>
                    <a:pt x="456" y="1043"/>
                  </a:lnTo>
                  <a:lnTo>
                    <a:pt x="456" y="1043"/>
                  </a:lnTo>
                  <a:lnTo>
                    <a:pt x="456" y="1033"/>
                  </a:lnTo>
                  <a:lnTo>
                    <a:pt x="451" y="1033"/>
                  </a:lnTo>
                  <a:lnTo>
                    <a:pt x="451" y="1033"/>
                  </a:lnTo>
                  <a:lnTo>
                    <a:pt x="451" y="1033"/>
                  </a:lnTo>
                  <a:lnTo>
                    <a:pt x="451" y="1038"/>
                  </a:lnTo>
                  <a:lnTo>
                    <a:pt x="451" y="1043"/>
                  </a:lnTo>
                  <a:lnTo>
                    <a:pt x="451" y="1043"/>
                  </a:lnTo>
                  <a:lnTo>
                    <a:pt x="451" y="1048"/>
                  </a:lnTo>
                  <a:lnTo>
                    <a:pt x="446" y="1048"/>
                  </a:lnTo>
                  <a:lnTo>
                    <a:pt x="446" y="1053"/>
                  </a:lnTo>
                  <a:lnTo>
                    <a:pt x="446" y="1053"/>
                  </a:lnTo>
                  <a:lnTo>
                    <a:pt x="446" y="1058"/>
                  </a:lnTo>
                  <a:lnTo>
                    <a:pt x="441" y="1058"/>
                  </a:lnTo>
                  <a:lnTo>
                    <a:pt x="441" y="1058"/>
                  </a:lnTo>
                  <a:lnTo>
                    <a:pt x="436" y="1058"/>
                  </a:lnTo>
                  <a:lnTo>
                    <a:pt x="436" y="1053"/>
                  </a:lnTo>
                  <a:lnTo>
                    <a:pt x="436" y="1048"/>
                  </a:lnTo>
                  <a:lnTo>
                    <a:pt x="436" y="1043"/>
                  </a:lnTo>
                  <a:lnTo>
                    <a:pt x="436" y="1043"/>
                  </a:lnTo>
                  <a:lnTo>
                    <a:pt x="436" y="1038"/>
                  </a:lnTo>
                  <a:lnTo>
                    <a:pt x="436" y="1043"/>
                  </a:lnTo>
                  <a:lnTo>
                    <a:pt x="436" y="1043"/>
                  </a:lnTo>
                  <a:lnTo>
                    <a:pt x="431" y="1038"/>
                  </a:lnTo>
                  <a:lnTo>
                    <a:pt x="431" y="1038"/>
                  </a:lnTo>
                  <a:lnTo>
                    <a:pt x="431" y="1038"/>
                  </a:lnTo>
                  <a:lnTo>
                    <a:pt x="426" y="1038"/>
                  </a:lnTo>
                  <a:lnTo>
                    <a:pt x="426" y="1038"/>
                  </a:lnTo>
                  <a:lnTo>
                    <a:pt x="431" y="1043"/>
                  </a:lnTo>
                  <a:lnTo>
                    <a:pt x="426" y="1043"/>
                  </a:lnTo>
                  <a:lnTo>
                    <a:pt x="406" y="1048"/>
                  </a:lnTo>
                  <a:lnTo>
                    <a:pt x="406" y="1048"/>
                  </a:lnTo>
                  <a:lnTo>
                    <a:pt x="406" y="1043"/>
                  </a:lnTo>
                  <a:lnTo>
                    <a:pt x="411" y="1038"/>
                  </a:lnTo>
                  <a:lnTo>
                    <a:pt x="411" y="1038"/>
                  </a:lnTo>
                  <a:lnTo>
                    <a:pt x="411" y="1038"/>
                  </a:lnTo>
                  <a:lnTo>
                    <a:pt x="406" y="1038"/>
                  </a:lnTo>
                  <a:lnTo>
                    <a:pt x="401" y="1038"/>
                  </a:lnTo>
                  <a:lnTo>
                    <a:pt x="401" y="1038"/>
                  </a:lnTo>
                  <a:lnTo>
                    <a:pt x="395" y="1033"/>
                  </a:lnTo>
                  <a:lnTo>
                    <a:pt x="395" y="1028"/>
                  </a:lnTo>
                  <a:lnTo>
                    <a:pt x="395" y="1028"/>
                  </a:lnTo>
                  <a:lnTo>
                    <a:pt x="401" y="1028"/>
                  </a:lnTo>
                  <a:lnTo>
                    <a:pt x="401" y="1028"/>
                  </a:lnTo>
                  <a:lnTo>
                    <a:pt x="401" y="1023"/>
                  </a:lnTo>
                  <a:lnTo>
                    <a:pt x="395" y="1023"/>
                  </a:lnTo>
                  <a:lnTo>
                    <a:pt x="390" y="1023"/>
                  </a:lnTo>
                  <a:lnTo>
                    <a:pt x="385" y="1013"/>
                  </a:lnTo>
                  <a:lnTo>
                    <a:pt x="385" y="1013"/>
                  </a:lnTo>
                  <a:lnTo>
                    <a:pt x="385" y="1008"/>
                  </a:lnTo>
                  <a:lnTo>
                    <a:pt x="385" y="1008"/>
                  </a:lnTo>
                  <a:lnTo>
                    <a:pt x="380" y="1003"/>
                  </a:lnTo>
                  <a:lnTo>
                    <a:pt x="380" y="1003"/>
                  </a:lnTo>
                  <a:lnTo>
                    <a:pt x="380" y="1003"/>
                  </a:lnTo>
                  <a:lnTo>
                    <a:pt x="380" y="1003"/>
                  </a:lnTo>
                  <a:lnTo>
                    <a:pt x="390" y="998"/>
                  </a:lnTo>
                  <a:lnTo>
                    <a:pt x="390" y="998"/>
                  </a:lnTo>
                  <a:lnTo>
                    <a:pt x="395" y="998"/>
                  </a:lnTo>
                  <a:lnTo>
                    <a:pt x="401" y="998"/>
                  </a:lnTo>
                  <a:lnTo>
                    <a:pt x="401" y="1003"/>
                  </a:lnTo>
                  <a:lnTo>
                    <a:pt x="406" y="1008"/>
                  </a:lnTo>
                  <a:lnTo>
                    <a:pt x="411" y="1008"/>
                  </a:lnTo>
                  <a:lnTo>
                    <a:pt x="406" y="1003"/>
                  </a:lnTo>
                  <a:lnTo>
                    <a:pt x="395" y="992"/>
                  </a:lnTo>
                  <a:lnTo>
                    <a:pt x="395" y="992"/>
                  </a:lnTo>
                  <a:lnTo>
                    <a:pt x="395" y="992"/>
                  </a:lnTo>
                  <a:lnTo>
                    <a:pt x="390" y="987"/>
                  </a:lnTo>
                  <a:lnTo>
                    <a:pt x="390" y="992"/>
                  </a:lnTo>
                  <a:lnTo>
                    <a:pt x="385" y="992"/>
                  </a:lnTo>
                  <a:lnTo>
                    <a:pt x="385" y="992"/>
                  </a:lnTo>
                  <a:lnTo>
                    <a:pt x="385" y="987"/>
                  </a:lnTo>
                  <a:lnTo>
                    <a:pt x="385" y="987"/>
                  </a:lnTo>
                  <a:lnTo>
                    <a:pt x="385" y="987"/>
                  </a:lnTo>
                  <a:lnTo>
                    <a:pt x="385" y="982"/>
                  </a:lnTo>
                  <a:lnTo>
                    <a:pt x="385" y="982"/>
                  </a:lnTo>
                  <a:lnTo>
                    <a:pt x="385" y="982"/>
                  </a:lnTo>
                  <a:lnTo>
                    <a:pt x="385" y="982"/>
                  </a:lnTo>
                  <a:lnTo>
                    <a:pt x="385" y="982"/>
                  </a:lnTo>
                  <a:lnTo>
                    <a:pt x="385" y="982"/>
                  </a:lnTo>
                  <a:lnTo>
                    <a:pt x="385" y="977"/>
                  </a:lnTo>
                  <a:lnTo>
                    <a:pt x="385" y="972"/>
                  </a:lnTo>
                  <a:lnTo>
                    <a:pt x="380" y="977"/>
                  </a:lnTo>
                  <a:lnTo>
                    <a:pt x="380" y="977"/>
                  </a:lnTo>
                  <a:lnTo>
                    <a:pt x="375" y="982"/>
                  </a:lnTo>
                  <a:lnTo>
                    <a:pt x="375" y="977"/>
                  </a:lnTo>
                  <a:lnTo>
                    <a:pt x="375" y="977"/>
                  </a:lnTo>
                  <a:lnTo>
                    <a:pt x="375" y="972"/>
                  </a:lnTo>
                  <a:lnTo>
                    <a:pt x="375" y="972"/>
                  </a:lnTo>
                  <a:lnTo>
                    <a:pt x="375" y="972"/>
                  </a:lnTo>
                  <a:lnTo>
                    <a:pt x="370" y="972"/>
                  </a:lnTo>
                  <a:lnTo>
                    <a:pt x="370" y="977"/>
                  </a:lnTo>
                  <a:lnTo>
                    <a:pt x="370" y="977"/>
                  </a:lnTo>
                  <a:lnTo>
                    <a:pt x="370" y="982"/>
                  </a:lnTo>
                  <a:lnTo>
                    <a:pt x="370" y="987"/>
                  </a:lnTo>
                  <a:lnTo>
                    <a:pt x="370" y="987"/>
                  </a:lnTo>
                  <a:lnTo>
                    <a:pt x="365" y="992"/>
                  </a:lnTo>
                  <a:lnTo>
                    <a:pt x="350" y="987"/>
                  </a:lnTo>
                  <a:lnTo>
                    <a:pt x="350" y="982"/>
                  </a:lnTo>
                  <a:lnTo>
                    <a:pt x="345" y="977"/>
                  </a:lnTo>
                  <a:lnTo>
                    <a:pt x="345" y="972"/>
                  </a:lnTo>
                  <a:lnTo>
                    <a:pt x="345" y="967"/>
                  </a:lnTo>
                  <a:lnTo>
                    <a:pt x="335" y="962"/>
                  </a:lnTo>
                  <a:lnTo>
                    <a:pt x="335" y="952"/>
                  </a:lnTo>
                  <a:lnTo>
                    <a:pt x="345" y="957"/>
                  </a:lnTo>
                  <a:lnTo>
                    <a:pt x="345" y="952"/>
                  </a:lnTo>
                  <a:lnTo>
                    <a:pt x="345" y="947"/>
                  </a:lnTo>
                  <a:lnTo>
                    <a:pt x="345" y="947"/>
                  </a:lnTo>
                  <a:lnTo>
                    <a:pt x="345" y="942"/>
                  </a:lnTo>
                  <a:lnTo>
                    <a:pt x="345" y="937"/>
                  </a:lnTo>
                  <a:lnTo>
                    <a:pt x="350" y="937"/>
                  </a:lnTo>
                  <a:lnTo>
                    <a:pt x="350" y="937"/>
                  </a:lnTo>
                  <a:lnTo>
                    <a:pt x="360" y="952"/>
                  </a:lnTo>
                  <a:lnTo>
                    <a:pt x="360" y="957"/>
                  </a:lnTo>
                  <a:lnTo>
                    <a:pt x="360" y="957"/>
                  </a:lnTo>
                  <a:lnTo>
                    <a:pt x="360" y="962"/>
                  </a:lnTo>
                  <a:lnTo>
                    <a:pt x="365" y="962"/>
                  </a:lnTo>
                  <a:lnTo>
                    <a:pt x="365" y="957"/>
                  </a:lnTo>
                  <a:lnTo>
                    <a:pt x="365" y="957"/>
                  </a:lnTo>
                  <a:lnTo>
                    <a:pt x="365" y="952"/>
                  </a:lnTo>
                  <a:lnTo>
                    <a:pt x="365" y="952"/>
                  </a:lnTo>
                  <a:lnTo>
                    <a:pt x="365" y="952"/>
                  </a:lnTo>
                  <a:lnTo>
                    <a:pt x="365" y="947"/>
                  </a:lnTo>
                  <a:lnTo>
                    <a:pt x="365" y="947"/>
                  </a:lnTo>
                  <a:lnTo>
                    <a:pt x="365" y="947"/>
                  </a:lnTo>
                  <a:lnTo>
                    <a:pt x="360" y="947"/>
                  </a:lnTo>
                  <a:lnTo>
                    <a:pt x="360" y="942"/>
                  </a:lnTo>
                  <a:lnTo>
                    <a:pt x="360" y="942"/>
                  </a:lnTo>
                  <a:lnTo>
                    <a:pt x="365" y="942"/>
                  </a:lnTo>
                  <a:lnTo>
                    <a:pt x="365" y="942"/>
                  </a:lnTo>
                  <a:lnTo>
                    <a:pt x="365" y="942"/>
                  </a:lnTo>
                  <a:lnTo>
                    <a:pt x="370" y="942"/>
                  </a:lnTo>
                  <a:lnTo>
                    <a:pt x="375" y="942"/>
                  </a:lnTo>
                  <a:lnTo>
                    <a:pt x="370" y="937"/>
                  </a:lnTo>
                  <a:lnTo>
                    <a:pt x="370" y="932"/>
                  </a:lnTo>
                  <a:lnTo>
                    <a:pt x="365" y="927"/>
                  </a:lnTo>
                  <a:lnTo>
                    <a:pt x="360" y="927"/>
                  </a:lnTo>
                  <a:lnTo>
                    <a:pt x="360" y="927"/>
                  </a:lnTo>
                  <a:lnTo>
                    <a:pt x="365" y="922"/>
                  </a:lnTo>
                  <a:lnTo>
                    <a:pt x="365" y="917"/>
                  </a:lnTo>
                  <a:lnTo>
                    <a:pt x="365" y="911"/>
                  </a:lnTo>
                  <a:lnTo>
                    <a:pt x="365" y="911"/>
                  </a:lnTo>
                  <a:lnTo>
                    <a:pt x="365" y="911"/>
                  </a:lnTo>
                  <a:lnTo>
                    <a:pt x="370" y="917"/>
                  </a:lnTo>
                  <a:lnTo>
                    <a:pt x="370" y="917"/>
                  </a:lnTo>
                  <a:lnTo>
                    <a:pt x="375" y="922"/>
                  </a:lnTo>
                  <a:lnTo>
                    <a:pt x="375" y="922"/>
                  </a:lnTo>
                  <a:lnTo>
                    <a:pt x="375" y="927"/>
                  </a:lnTo>
                  <a:lnTo>
                    <a:pt x="375" y="927"/>
                  </a:lnTo>
                  <a:lnTo>
                    <a:pt x="375" y="927"/>
                  </a:lnTo>
                  <a:lnTo>
                    <a:pt x="375" y="932"/>
                  </a:lnTo>
                  <a:lnTo>
                    <a:pt x="385" y="937"/>
                  </a:lnTo>
                  <a:lnTo>
                    <a:pt x="385" y="937"/>
                  </a:lnTo>
                  <a:lnTo>
                    <a:pt x="385" y="937"/>
                  </a:lnTo>
                  <a:lnTo>
                    <a:pt x="390" y="942"/>
                  </a:lnTo>
                  <a:lnTo>
                    <a:pt x="390" y="942"/>
                  </a:lnTo>
                  <a:lnTo>
                    <a:pt x="395" y="942"/>
                  </a:lnTo>
                  <a:lnTo>
                    <a:pt x="395" y="942"/>
                  </a:lnTo>
                  <a:lnTo>
                    <a:pt x="390" y="947"/>
                  </a:lnTo>
                  <a:lnTo>
                    <a:pt x="395" y="952"/>
                  </a:lnTo>
                  <a:lnTo>
                    <a:pt x="395" y="947"/>
                  </a:lnTo>
                  <a:lnTo>
                    <a:pt x="401" y="942"/>
                  </a:lnTo>
                  <a:lnTo>
                    <a:pt x="401" y="942"/>
                  </a:lnTo>
                  <a:lnTo>
                    <a:pt x="416" y="957"/>
                  </a:lnTo>
                  <a:lnTo>
                    <a:pt x="416" y="957"/>
                  </a:lnTo>
                  <a:lnTo>
                    <a:pt x="411" y="957"/>
                  </a:lnTo>
                  <a:lnTo>
                    <a:pt x="411" y="952"/>
                  </a:lnTo>
                  <a:lnTo>
                    <a:pt x="411" y="952"/>
                  </a:lnTo>
                  <a:lnTo>
                    <a:pt x="411" y="947"/>
                  </a:lnTo>
                  <a:lnTo>
                    <a:pt x="411" y="942"/>
                  </a:lnTo>
                  <a:lnTo>
                    <a:pt x="406" y="937"/>
                  </a:lnTo>
                  <a:lnTo>
                    <a:pt x="401" y="932"/>
                  </a:lnTo>
                  <a:lnTo>
                    <a:pt x="406" y="927"/>
                  </a:lnTo>
                  <a:lnTo>
                    <a:pt x="406" y="927"/>
                  </a:lnTo>
                  <a:lnTo>
                    <a:pt x="411" y="922"/>
                  </a:lnTo>
                  <a:lnTo>
                    <a:pt x="406" y="922"/>
                  </a:lnTo>
                  <a:lnTo>
                    <a:pt x="406" y="917"/>
                  </a:lnTo>
                  <a:lnTo>
                    <a:pt x="406" y="917"/>
                  </a:lnTo>
                  <a:lnTo>
                    <a:pt x="401" y="917"/>
                  </a:lnTo>
                  <a:lnTo>
                    <a:pt x="406" y="911"/>
                  </a:lnTo>
                  <a:lnTo>
                    <a:pt x="406" y="911"/>
                  </a:lnTo>
                  <a:lnTo>
                    <a:pt x="401" y="906"/>
                  </a:lnTo>
                  <a:lnTo>
                    <a:pt x="401" y="906"/>
                  </a:lnTo>
                  <a:lnTo>
                    <a:pt x="401" y="901"/>
                  </a:lnTo>
                  <a:lnTo>
                    <a:pt x="401" y="901"/>
                  </a:lnTo>
                  <a:lnTo>
                    <a:pt x="401" y="901"/>
                  </a:lnTo>
                  <a:lnTo>
                    <a:pt x="411" y="896"/>
                  </a:lnTo>
                  <a:lnTo>
                    <a:pt x="411" y="896"/>
                  </a:lnTo>
                  <a:lnTo>
                    <a:pt x="411" y="891"/>
                  </a:lnTo>
                  <a:lnTo>
                    <a:pt x="416" y="891"/>
                  </a:lnTo>
                  <a:lnTo>
                    <a:pt x="416" y="886"/>
                  </a:lnTo>
                  <a:lnTo>
                    <a:pt x="416" y="891"/>
                  </a:lnTo>
                  <a:lnTo>
                    <a:pt x="421" y="891"/>
                  </a:lnTo>
                  <a:lnTo>
                    <a:pt x="421" y="886"/>
                  </a:lnTo>
                  <a:lnTo>
                    <a:pt x="421" y="886"/>
                  </a:lnTo>
                  <a:moveTo>
                    <a:pt x="279" y="871"/>
                  </a:moveTo>
                  <a:lnTo>
                    <a:pt x="279" y="871"/>
                  </a:lnTo>
                  <a:lnTo>
                    <a:pt x="279" y="876"/>
                  </a:lnTo>
                  <a:lnTo>
                    <a:pt x="274" y="871"/>
                  </a:lnTo>
                  <a:lnTo>
                    <a:pt x="279" y="866"/>
                  </a:lnTo>
                  <a:lnTo>
                    <a:pt x="284" y="866"/>
                  </a:lnTo>
                  <a:lnTo>
                    <a:pt x="284" y="871"/>
                  </a:lnTo>
                  <a:lnTo>
                    <a:pt x="279" y="871"/>
                  </a:lnTo>
                  <a:moveTo>
                    <a:pt x="314" y="815"/>
                  </a:moveTo>
                  <a:lnTo>
                    <a:pt x="314" y="815"/>
                  </a:lnTo>
                  <a:lnTo>
                    <a:pt x="314" y="820"/>
                  </a:lnTo>
                  <a:lnTo>
                    <a:pt x="314" y="820"/>
                  </a:lnTo>
                  <a:lnTo>
                    <a:pt x="309" y="820"/>
                  </a:lnTo>
                  <a:lnTo>
                    <a:pt x="304" y="820"/>
                  </a:lnTo>
                  <a:lnTo>
                    <a:pt x="304" y="825"/>
                  </a:lnTo>
                  <a:lnTo>
                    <a:pt x="304" y="825"/>
                  </a:lnTo>
                  <a:lnTo>
                    <a:pt x="299" y="825"/>
                  </a:lnTo>
                  <a:lnTo>
                    <a:pt x="304" y="820"/>
                  </a:lnTo>
                  <a:lnTo>
                    <a:pt x="304" y="820"/>
                  </a:lnTo>
                  <a:lnTo>
                    <a:pt x="304" y="820"/>
                  </a:lnTo>
                  <a:lnTo>
                    <a:pt x="304" y="820"/>
                  </a:lnTo>
                  <a:lnTo>
                    <a:pt x="309" y="815"/>
                  </a:lnTo>
                  <a:lnTo>
                    <a:pt x="314" y="815"/>
                  </a:lnTo>
                  <a:lnTo>
                    <a:pt x="314" y="815"/>
                  </a:lnTo>
                  <a:moveTo>
                    <a:pt x="350" y="719"/>
                  </a:moveTo>
                  <a:lnTo>
                    <a:pt x="350" y="719"/>
                  </a:lnTo>
                  <a:lnTo>
                    <a:pt x="355" y="724"/>
                  </a:lnTo>
                  <a:lnTo>
                    <a:pt x="355" y="724"/>
                  </a:lnTo>
                  <a:lnTo>
                    <a:pt x="355" y="724"/>
                  </a:lnTo>
                  <a:lnTo>
                    <a:pt x="355" y="724"/>
                  </a:lnTo>
                  <a:lnTo>
                    <a:pt x="355" y="729"/>
                  </a:lnTo>
                  <a:lnTo>
                    <a:pt x="360" y="729"/>
                  </a:lnTo>
                  <a:lnTo>
                    <a:pt x="345" y="729"/>
                  </a:lnTo>
                  <a:lnTo>
                    <a:pt x="345" y="729"/>
                  </a:lnTo>
                  <a:lnTo>
                    <a:pt x="345" y="729"/>
                  </a:lnTo>
                  <a:lnTo>
                    <a:pt x="345" y="729"/>
                  </a:lnTo>
                  <a:lnTo>
                    <a:pt x="345" y="724"/>
                  </a:lnTo>
                  <a:lnTo>
                    <a:pt x="345" y="724"/>
                  </a:lnTo>
                  <a:lnTo>
                    <a:pt x="345" y="724"/>
                  </a:lnTo>
                  <a:lnTo>
                    <a:pt x="345" y="719"/>
                  </a:lnTo>
                  <a:lnTo>
                    <a:pt x="345" y="714"/>
                  </a:lnTo>
                  <a:lnTo>
                    <a:pt x="350" y="719"/>
                  </a:lnTo>
                  <a:moveTo>
                    <a:pt x="456" y="694"/>
                  </a:moveTo>
                  <a:lnTo>
                    <a:pt x="456" y="694"/>
                  </a:lnTo>
                  <a:lnTo>
                    <a:pt x="461" y="699"/>
                  </a:lnTo>
                  <a:lnTo>
                    <a:pt x="461" y="699"/>
                  </a:lnTo>
                  <a:lnTo>
                    <a:pt x="461" y="699"/>
                  </a:lnTo>
                  <a:lnTo>
                    <a:pt x="456" y="699"/>
                  </a:lnTo>
                  <a:lnTo>
                    <a:pt x="451" y="704"/>
                  </a:lnTo>
                  <a:lnTo>
                    <a:pt x="446" y="709"/>
                  </a:lnTo>
                  <a:lnTo>
                    <a:pt x="446" y="709"/>
                  </a:lnTo>
                  <a:lnTo>
                    <a:pt x="446" y="714"/>
                  </a:lnTo>
                  <a:lnTo>
                    <a:pt x="446" y="714"/>
                  </a:lnTo>
                  <a:lnTo>
                    <a:pt x="446" y="714"/>
                  </a:lnTo>
                  <a:lnTo>
                    <a:pt x="441" y="714"/>
                  </a:lnTo>
                  <a:lnTo>
                    <a:pt x="441" y="719"/>
                  </a:lnTo>
                  <a:lnTo>
                    <a:pt x="436" y="719"/>
                  </a:lnTo>
                  <a:lnTo>
                    <a:pt x="436" y="724"/>
                  </a:lnTo>
                  <a:lnTo>
                    <a:pt x="436" y="724"/>
                  </a:lnTo>
                  <a:lnTo>
                    <a:pt x="436" y="729"/>
                  </a:lnTo>
                  <a:lnTo>
                    <a:pt x="431" y="729"/>
                  </a:lnTo>
                  <a:lnTo>
                    <a:pt x="431" y="729"/>
                  </a:lnTo>
                  <a:lnTo>
                    <a:pt x="426" y="729"/>
                  </a:lnTo>
                  <a:lnTo>
                    <a:pt x="431" y="734"/>
                  </a:lnTo>
                  <a:lnTo>
                    <a:pt x="436" y="734"/>
                  </a:lnTo>
                  <a:lnTo>
                    <a:pt x="441" y="734"/>
                  </a:lnTo>
                  <a:lnTo>
                    <a:pt x="446" y="734"/>
                  </a:lnTo>
                  <a:lnTo>
                    <a:pt x="456" y="724"/>
                  </a:lnTo>
                  <a:lnTo>
                    <a:pt x="456" y="724"/>
                  </a:lnTo>
                  <a:lnTo>
                    <a:pt x="461" y="724"/>
                  </a:lnTo>
                  <a:lnTo>
                    <a:pt x="461" y="724"/>
                  </a:lnTo>
                  <a:lnTo>
                    <a:pt x="461" y="729"/>
                  </a:lnTo>
                  <a:lnTo>
                    <a:pt x="461" y="729"/>
                  </a:lnTo>
                  <a:lnTo>
                    <a:pt x="461" y="729"/>
                  </a:lnTo>
                  <a:lnTo>
                    <a:pt x="461" y="729"/>
                  </a:lnTo>
                  <a:lnTo>
                    <a:pt x="456" y="734"/>
                  </a:lnTo>
                  <a:lnTo>
                    <a:pt x="456" y="734"/>
                  </a:lnTo>
                  <a:lnTo>
                    <a:pt x="456" y="734"/>
                  </a:lnTo>
                  <a:lnTo>
                    <a:pt x="456" y="739"/>
                  </a:lnTo>
                  <a:lnTo>
                    <a:pt x="456" y="739"/>
                  </a:lnTo>
                  <a:lnTo>
                    <a:pt x="451" y="739"/>
                  </a:lnTo>
                  <a:lnTo>
                    <a:pt x="451" y="739"/>
                  </a:lnTo>
                  <a:lnTo>
                    <a:pt x="451" y="744"/>
                  </a:lnTo>
                  <a:lnTo>
                    <a:pt x="451" y="744"/>
                  </a:lnTo>
                  <a:lnTo>
                    <a:pt x="446" y="744"/>
                  </a:lnTo>
                  <a:lnTo>
                    <a:pt x="446" y="744"/>
                  </a:lnTo>
                  <a:lnTo>
                    <a:pt x="441" y="739"/>
                  </a:lnTo>
                  <a:lnTo>
                    <a:pt x="436" y="739"/>
                  </a:lnTo>
                  <a:lnTo>
                    <a:pt x="431" y="739"/>
                  </a:lnTo>
                  <a:lnTo>
                    <a:pt x="426" y="739"/>
                  </a:lnTo>
                  <a:lnTo>
                    <a:pt x="421" y="734"/>
                  </a:lnTo>
                  <a:lnTo>
                    <a:pt x="421" y="734"/>
                  </a:lnTo>
                  <a:lnTo>
                    <a:pt x="421" y="749"/>
                  </a:lnTo>
                  <a:lnTo>
                    <a:pt x="426" y="749"/>
                  </a:lnTo>
                  <a:lnTo>
                    <a:pt x="421" y="749"/>
                  </a:lnTo>
                  <a:lnTo>
                    <a:pt x="421" y="755"/>
                  </a:lnTo>
                  <a:lnTo>
                    <a:pt x="421" y="755"/>
                  </a:lnTo>
                  <a:lnTo>
                    <a:pt x="421" y="755"/>
                  </a:lnTo>
                  <a:lnTo>
                    <a:pt x="421" y="760"/>
                  </a:lnTo>
                  <a:lnTo>
                    <a:pt x="411" y="760"/>
                  </a:lnTo>
                  <a:lnTo>
                    <a:pt x="406" y="765"/>
                  </a:lnTo>
                  <a:lnTo>
                    <a:pt x="401" y="770"/>
                  </a:lnTo>
                  <a:lnTo>
                    <a:pt x="401" y="770"/>
                  </a:lnTo>
                  <a:lnTo>
                    <a:pt x="401" y="765"/>
                  </a:lnTo>
                  <a:lnTo>
                    <a:pt x="395" y="765"/>
                  </a:lnTo>
                  <a:lnTo>
                    <a:pt x="390" y="770"/>
                  </a:lnTo>
                  <a:lnTo>
                    <a:pt x="385" y="770"/>
                  </a:lnTo>
                  <a:lnTo>
                    <a:pt x="380" y="770"/>
                  </a:lnTo>
                  <a:lnTo>
                    <a:pt x="380" y="770"/>
                  </a:lnTo>
                  <a:lnTo>
                    <a:pt x="385" y="775"/>
                  </a:lnTo>
                  <a:lnTo>
                    <a:pt x="411" y="770"/>
                  </a:lnTo>
                  <a:lnTo>
                    <a:pt x="416" y="765"/>
                  </a:lnTo>
                  <a:lnTo>
                    <a:pt x="416" y="765"/>
                  </a:lnTo>
                  <a:lnTo>
                    <a:pt x="416" y="770"/>
                  </a:lnTo>
                  <a:lnTo>
                    <a:pt x="421" y="770"/>
                  </a:lnTo>
                  <a:lnTo>
                    <a:pt x="421" y="775"/>
                  </a:lnTo>
                  <a:lnTo>
                    <a:pt x="421" y="780"/>
                  </a:lnTo>
                  <a:lnTo>
                    <a:pt x="421" y="780"/>
                  </a:lnTo>
                  <a:lnTo>
                    <a:pt x="421" y="780"/>
                  </a:lnTo>
                  <a:lnTo>
                    <a:pt x="421" y="785"/>
                  </a:lnTo>
                  <a:lnTo>
                    <a:pt x="421" y="785"/>
                  </a:lnTo>
                  <a:lnTo>
                    <a:pt x="416" y="785"/>
                  </a:lnTo>
                  <a:lnTo>
                    <a:pt x="416" y="785"/>
                  </a:lnTo>
                  <a:lnTo>
                    <a:pt x="416" y="785"/>
                  </a:lnTo>
                  <a:lnTo>
                    <a:pt x="421" y="785"/>
                  </a:lnTo>
                  <a:lnTo>
                    <a:pt x="421" y="790"/>
                  </a:lnTo>
                  <a:lnTo>
                    <a:pt x="421" y="790"/>
                  </a:lnTo>
                  <a:lnTo>
                    <a:pt x="421" y="790"/>
                  </a:lnTo>
                  <a:lnTo>
                    <a:pt x="416" y="795"/>
                  </a:lnTo>
                  <a:lnTo>
                    <a:pt x="416" y="795"/>
                  </a:lnTo>
                  <a:lnTo>
                    <a:pt x="411" y="795"/>
                  </a:lnTo>
                  <a:lnTo>
                    <a:pt x="395" y="795"/>
                  </a:lnTo>
                  <a:lnTo>
                    <a:pt x="390" y="790"/>
                  </a:lnTo>
                  <a:lnTo>
                    <a:pt x="390" y="790"/>
                  </a:lnTo>
                  <a:lnTo>
                    <a:pt x="390" y="795"/>
                  </a:lnTo>
                  <a:lnTo>
                    <a:pt x="390" y="795"/>
                  </a:lnTo>
                  <a:lnTo>
                    <a:pt x="395" y="795"/>
                  </a:lnTo>
                  <a:lnTo>
                    <a:pt x="395" y="800"/>
                  </a:lnTo>
                  <a:lnTo>
                    <a:pt x="401" y="800"/>
                  </a:lnTo>
                  <a:lnTo>
                    <a:pt x="406" y="805"/>
                  </a:lnTo>
                  <a:lnTo>
                    <a:pt x="406" y="805"/>
                  </a:lnTo>
                  <a:lnTo>
                    <a:pt x="401" y="805"/>
                  </a:lnTo>
                  <a:lnTo>
                    <a:pt x="401" y="810"/>
                  </a:lnTo>
                  <a:lnTo>
                    <a:pt x="401" y="815"/>
                  </a:lnTo>
                  <a:lnTo>
                    <a:pt x="395" y="815"/>
                  </a:lnTo>
                  <a:lnTo>
                    <a:pt x="395" y="815"/>
                  </a:lnTo>
                  <a:lnTo>
                    <a:pt x="390" y="815"/>
                  </a:lnTo>
                  <a:lnTo>
                    <a:pt x="390" y="815"/>
                  </a:lnTo>
                  <a:lnTo>
                    <a:pt x="390" y="815"/>
                  </a:lnTo>
                  <a:lnTo>
                    <a:pt x="390" y="815"/>
                  </a:lnTo>
                  <a:lnTo>
                    <a:pt x="390" y="815"/>
                  </a:lnTo>
                  <a:lnTo>
                    <a:pt x="390" y="815"/>
                  </a:lnTo>
                  <a:lnTo>
                    <a:pt x="390" y="820"/>
                  </a:lnTo>
                  <a:lnTo>
                    <a:pt x="385" y="820"/>
                  </a:lnTo>
                  <a:lnTo>
                    <a:pt x="385" y="820"/>
                  </a:lnTo>
                  <a:lnTo>
                    <a:pt x="380" y="820"/>
                  </a:lnTo>
                  <a:lnTo>
                    <a:pt x="380" y="815"/>
                  </a:lnTo>
                  <a:lnTo>
                    <a:pt x="380" y="810"/>
                  </a:lnTo>
                  <a:lnTo>
                    <a:pt x="375" y="810"/>
                  </a:lnTo>
                  <a:lnTo>
                    <a:pt x="375" y="810"/>
                  </a:lnTo>
                  <a:lnTo>
                    <a:pt x="375" y="810"/>
                  </a:lnTo>
                  <a:lnTo>
                    <a:pt x="375" y="815"/>
                  </a:lnTo>
                  <a:lnTo>
                    <a:pt x="375" y="815"/>
                  </a:lnTo>
                  <a:lnTo>
                    <a:pt x="375" y="820"/>
                  </a:lnTo>
                  <a:lnTo>
                    <a:pt x="375" y="820"/>
                  </a:lnTo>
                  <a:lnTo>
                    <a:pt x="370" y="815"/>
                  </a:lnTo>
                  <a:lnTo>
                    <a:pt x="370" y="815"/>
                  </a:lnTo>
                  <a:lnTo>
                    <a:pt x="370" y="815"/>
                  </a:lnTo>
                  <a:lnTo>
                    <a:pt x="370" y="810"/>
                  </a:lnTo>
                  <a:lnTo>
                    <a:pt x="365" y="800"/>
                  </a:lnTo>
                  <a:lnTo>
                    <a:pt x="365" y="795"/>
                  </a:lnTo>
                  <a:lnTo>
                    <a:pt x="365" y="795"/>
                  </a:lnTo>
                  <a:lnTo>
                    <a:pt x="370" y="785"/>
                  </a:lnTo>
                  <a:lnTo>
                    <a:pt x="375" y="780"/>
                  </a:lnTo>
                  <a:lnTo>
                    <a:pt x="380" y="780"/>
                  </a:lnTo>
                  <a:lnTo>
                    <a:pt x="385" y="780"/>
                  </a:lnTo>
                  <a:lnTo>
                    <a:pt x="385" y="780"/>
                  </a:lnTo>
                  <a:lnTo>
                    <a:pt x="370" y="775"/>
                  </a:lnTo>
                  <a:lnTo>
                    <a:pt x="370" y="780"/>
                  </a:lnTo>
                  <a:lnTo>
                    <a:pt x="370" y="780"/>
                  </a:lnTo>
                  <a:lnTo>
                    <a:pt x="365" y="785"/>
                  </a:lnTo>
                  <a:lnTo>
                    <a:pt x="360" y="790"/>
                  </a:lnTo>
                  <a:lnTo>
                    <a:pt x="355" y="790"/>
                  </a:lnTo>
                  <a:lnTo>
                    <a:pt x="360" y="795"/>
                  </a:lnTo>
                  <a:lnTo>
                    <a:pt x="360" y="805"/>
                  </a:lnTo>
                  <a:lnTo>
                    <a:pt x="360" y="805"/>
                  </a:lnTo>
                  <a:lnTo>
                    <a:pt x="365" y="810"/>
                  </a:lnTo>
                  <a:lnTo>
                    <a:pt x="365" y="810"/>
                  </a:lnTo>
                  <a:lnTo>
                    <a:pt x="365" y="815"/>
                  </a:lnTo>
                  <a:lnTo>
                    <a:pt x="370" y="815"/>
                  </a:lnTo>
                  <a:lnTo>
                    <a:pt x="365" y="815"/>
                  </a:lnTo>
                  <a:lnTo>
                    <a:pt x="365" y="815"/>
                  </a:lnTo>
                  <a:lnTo>
                    <a:pt x="365" y="815"/>
                  </a:lnTo>
                  <a:lnTo>
                    <a:pt x="365" y="815"/>
                  </a:lnTo>
                  <a:lnTo>
                    <a:pt x="365" y="820"/>
                  </a:lnTo>
                  <a:lnTo>
                    <a:pt x="365" y="820"/>
                  </a:lnTo>
                  <a:lnTo>
                    <a:pt x="370" y="820"/>
                  </a:lnTo>
                  <a:lnTo>
                    <a:pt x="370" y="820"/>
                  </a:lnTo>
                  <a:lnTo>
                    <a:pt x="370" y="825"/>
                  </a:lnTo>
                  <a:lnTo>
                    <a:pt x="370" y="830"/>
                  </a:lnTo>
                  <a:lnTo>
                    <a:pt x="355" y="825"/>
                  </a:lnTo>
                  <a:lnTo>
                    <a:pt x="350" y="820"/>
                  </a:lnTo>
                  <a:lnTo>
                    <a:pt x="350" y="825"/>
                  </a:lnTo>
                  <a:lnTo>
                    <a:pt x="350" y="825"/>
                  </a:lnTo>
                  <a:lnTo>
                    <a:pt x="345" y="825"/>
                  </a:lnTo>
                  <a:lnTo>
                    <a:pt x="345" y="830"/>
                  </a:lnTo>
                  <a:lnTo>
                    <a:pt x="345" y="830"/>
                  </a:lnTo>
                  <a:lnTo>
                    <a:pt x="350" y="830"/>
                  </a:lnTo>
                  <a:lnTo>
                    <a:pt x="350" y="830"/>
                  </a:lnTo>
                  <a:lnTo>
                    <a:pt x="355" y="841"/>
                  </a:lnTo>
                  <a:lnTo>
                    <a:pt x="355" y="841"/>
                  </a:lnTo>
                  <a:lnTo>
                    <a:pt x="355" y="846"/>
                  </a:lnTo>
                  <a:lnTo>
                    <a:pt x="350" y="846"/>
                  </a:lnTo>
                  <a:lnTo>
                    <a:pt x="350" y="846"/>
                  </a:lnTo>
                  <a:lnTo>
                    <a:pt x="345" y="846"/>
                  </a:lnTo>
                  <a:lnTo>
                    <a:pt x="345" y="846"/>
                  </a:lnTo>
                  <a:lnTo>
                    <a:pt x="345" y="846"/>
                  </a:lnTo>
                  <a:lnTo>
                    <a:pt x="345" y="851"/>
                  </a:lnTo>
                  <a:lnTo>
                    <a:pt x="345" y="846"/>
                  </a:lnTo>
                  <a:lnTo>
                    <a:pt x="335" y="841"/>
                  </a:lnTo>
                  <a:lnTo>
                    <a:pt x="335" y="846"/>
                  </a:lnTo>
                  <a:lnTo>
                    <a:pt x="335" y="846"/>
                  </a:lnTo>
                  <a:lnTo>
                    <a:pt x="335" y="846"/>
                  </a:lnTo>
                  <a:lnTo>
                    <a:pt x="340" y="846"/>
                  </a:lnTo>
                  <a:lnTo>
                    <a:pt x="335" y="851"/>
                  </a:lnTo>
                  <a:lnTo>
                    <a:pt x="335" y="851"/>
                  </a:lnTo>
                  <a:lnTo>
                    <a:pt x="330" y="856"/>
                  </a:lnTo>
                  <a:lnTo>
                    <a:pt x="330" y="856"/>
                  </a:lnTo>
                  <a:lnTo>
                    <a:pt x="330" y="856"/>
                  </a:lnTo>
                  <a:lnTo>
                    <a:pt x="330" y="856"/>
                  </a:lnTo>
                  <a:lnTo>
                    <a:pt x="330" y="861"/>
                  </a:lnTo>
                  <a:lnTo>
                    <a:pt x="320" y="866"/>
                  </a:lnTo>
                  <a:lnTo>
                    <a:pt x="314" y="871"/>
                  </a:lnTo>
                  <a:lnTo>
                    <a:pt x="314" y="871"/>
                  </a:lnTo>
                  <a:lnTo>
                    <a:pt x="304" y="861"/>
                  </a:lnTo>
                  <a:lnTo>
                    <a:pt x="304" y="856"/>
                  </a:lnTo>
                  <a:lnTo>
                    <a:pt x="294" y="846"/>
                  </a:lnTo>
                  <a:lnTo>
                    <a:pt x="294" y="846"/>
                  </a:lnTo>
                  <a:lnTo>
                    <a:pt x="294" y="841"/>
                  </a:lnTo>
                  <a:lnTo>
                    <a:pt x="294" y="841"/>
                  </a:lnTo>
                  <a:lnTo>
                    <a:pt x="294" y="836"/>
                  </a:lnTo>
                  <a:lnTo>
                    <a:pt x="294" y="836"/>
                  </a:lnTo>
                  <a:lnTo>
                    <a:pt x="299" y="836"/>
                  </a:lnTo>
                  <a:lnTo>
                    <a:pt x="299" y="841"/>
                  </a:lnTo>
                  <a:lnTo>
                    <a:pt x="299" y="841"/>
                  </a:lnTo>
                  <a:lnTo>
                    <a:pt x="299" y="846"/>
                  </a:lnTo>
                  <a:lnTo>
                    <a:pt x="314" y="836"/>
                  </a:lnTo>
                  <a:lnTo>
                    <a:pt x="314" y="830"/>
                  </a:lnTo>
                  <a:lnTo>
                    <a:pt x="320" y="830"/>
                  </a:lnTo>
                  <a:lnTo>
                    <a:pt x="330" y="830"/>
                  </a:lnTo>
                  <a:lnTo>
                    <a:pt x="320" y="825"/>
                  </a:lnTo>
                  <a:lnTo>
                    <a:pt x="320" y="820"/>
                  </a:lnTo>
                  <a:lnTo>
                    <a:pt x="330" y="820"/>
                  </a:lnTo>
                  <a:lnTo>
                    <a:pt x="335" y="815"/>
                  </a:lnTo>
                  <a:lnTo>
                    <a:pt x="340" y="820"/>
                  </a:lnTo>
                  <a:lnTo>
                    <a:pt x="340" y="815"/>
                  </a:lnTo>
                  <a:lnTo>
                    <a:pt x="340" y="815"/>
                  </a:lnTo>
                  <a:lnTo>
                    <a:pt x="335" y="815"/>
                  </a:lnTo>
                  <a:lnTo>
                    <a:pt x="340" y="815"/>
                  </a:lnTo>
                  <a:lnTo>
                    <a:pt x="340" y="815"/>
                  </a:lnTo>
                  <a:lnTo>
                    <a:pt x="340" y="810"/>
                  </a:lnTo>
                  <a:lnTo>
                    <a:pt x="335" y="810"/>
                  </a:lnTo>
                  <a:lnTo>
                    <a:pt x="330" y="810"/>
                  </a:lnTo>
                  <a:lnTo>
                    <a:pt x="325" y="805"/>
                  </a:lnTo>
                  <a:lnTo>
                    <a:pt x="325" y="805"/>
                  </a:lnTo>
                  <a:lnTo>
                    <a:pt x="314" y="805"/>
                  </a:lnTo>
                  <a:lnTo>
                    <a:pt x="309" y="800"/>
                  </a:lnTo>
                  <a:lnTo>
                    <a:pt x="309" y="795"/>
                  </a:lnTo>
                  <a:lnTo>
                    <a:pt x="309" y="800"/>
                  </a:lnTo>
                  <a:lnTo>
                    <a:pt x="304" y="800"/>
                  </a:lnTo>
                  <a:lnTo>
                    <a:pt x="299" y="790"/>
                  </a:lnTo>
                  <a:lnTo>
                    <a:pt x="304" y="790"/>
                  </a:lnTo>
                  <a:lnTo>
                    <a:pt x="304" y="785"/>
                  </a:lnTo>
                  <a:lnTo>
                    <a:pt x="304" y="785"/>
                  </a:lnTo>
                  <a:lnTo>
                    <a:pt x="309" y="785"/>
                  </a:lnTo>
                  <a:lnTo>
                    <a:pt x="309" y="785"/>
                  </a:lnTo>
                  <a:lnTo>
                    <a:pt x="309" y="785"/>
                  </a:lnTo>
                  <a:lnTo>
                    <a:pt x="309" y="785"/>
                  </a:lnTo>
                  <a:lnTo>
                    <a:pt x="309" y="785"/>
                  </a:lnTo>
                  <a:lnTo>
                    <a:pt x="309" y="780"/>
                  </a:lnTo>
                  <a:lnTo>
                    <a:pt x="314" y="780"/>
                  </a:lnTo>
                  <a:lnTo>
                    <a:pt x="320" y="780"/>
                  </a:lnTo>
                  <a:lnTo>
                    <a:pt x="330" y="775"/>
                  </a:lnTo>
                  <a:lnTo>
                    <a:pt x="314" y="780"/>
                  </a:lnTo>
                  <a:lnTo>
                    <a:pt x="309" y="780"/>
                  </a:lnTo>
                  <a:lnTo>
                    <a:pt x="309" y="775"/>
                  </a:lnTo>
                  <a:lnTo>
                    <a:pt x="314" y="775"/>
                  </a:lnTo>
                  <a:lnTo>
                    <a:pt x="314" y="775"/>
                  </a:lnTo>
                  <a:lnTo>
                    <a:pt x="314" y="775"/>
                  </a:lnTo>
                  <a:lnTo>
                    <a:pt x="314" y="775"/>
                  </a:lnTo>
                  <a:lnTo>
                    <a:pt x="309" y="775"/>
                  </a:lnTo>
                  <a:lnTo>
                    <a:pt x="314" y="770"/>
                  </a:lnTo>
                  <a:lnTo>
                    <a:pt x="314" y="770"/>
                  </a:lnTo>
                  <a:lnTo>
                    <a:pt x="314" y="770"/>
                  </a:lnTo>
                  <a:lnTo>
                    <a:pt x="314" y="765"/>
                  </a:lnTo>
                  <a:lnTo>
                    <a:pt x="309" y="770"/>
                  </a:lnTo>
                  <a:lnTo>
                    <a:pt x="309" y="770"/>
                  </a:lnTo>
                  <a:lnTo>
                    <a:pt x="304" y="760"/>
                  </a:lnTo>
                  <a:lnTo>
                    <a:pt x="304" y="760"/>
                  </a:lnTo>
                  <a:lnTo>
                    <a:pt x="304" y="755"/>
                  </a:lnTo>
                  <a:lnTo>
                    <a:pt x="304" y="755"/>
                  </a:lnTo>
                  <a:lnTo>
                    <a:pt x="304" y="755"/>
                  </a:lnTo>
                  <a:lnTo>
                    <a:pt x="299" y="749"/>
                  </a:lnTo>
                  <a:lnTo>
                    <a:pt x="304" y="749"/>
                  </a:lnTo>
                  <a:lnTo>
                    <a:pt x="304" y="744"/>
                  </a:lnTo>
                  <a:lnTo>
                    <a:pt x="304" y="744"/>
                  </a:lnTo>
                  <a:lnTo>
                    <a:pt x="304" y="744"/>
                  </a:lnTo>
                  <a:lnTo>
                    <a:pt x="309" y="739"/>
                  </a:lnTo>
                  <a:lnTo>
                    <a:pt x="309" y="739"/>
                  </a:lnTo>
                  <a:lnTo>
                    <a:pt x="309" y="739"/>
                  </a:lnTo>
                  <a:lnTo>
                    <a:pt x="309" y="739"/>
                  </a:lnTo>
                  <a:lnTo>
                    <a:pt x="304" y="739"/>
                  </a:lnTo>
                  <a:lnTo>
                    <a:pt x="304" y="734"/>
                  </a:lnTo>
                  <a:lnTo>
                    <a:pt x="304" y="734"/>
                  </a:lnTo>
                  <a:lnTo>
                    <a:pt x="320" y="734"/>
                  </a:lnTo>
                  <a:lnTo>
                    <a:pt x="320" y="734"/>
                  </a:lnTo>
                  <a:lnTo>
                    <a:pt x="320" y="734"/>
                  </a:lnTo>
                  <a:lnTo>
                    <a:pt x="314" y="729"/>
                  </a:lnTo>
                  <a:lnTo>
                    <a:pt x="314" y="724"/>
                  </a:lnTo>
                  <a:lnTo>
                    <a:pt x="314" y="724"/>
                  </a:lnTo>
                  <a:lnTo>
                    <a:pt x="320" y="719"/>
                  </a:lnTo>
                  <a:lnTo>
                    <a:pt x="320" y="719"/>
                  </a:lnTo>
                  <a:lnTo>
                    <a:pt x="325" y="719"/>
                  </a:lnTo>
                  <a:lnTo>
                    <a:pt x="330" y="724"/>
                  </a:lnTo>
                  <a:lnTo>
                    <a:pt x="330" y="724"/>
                  </a:lnTo>
                  <a:lnTo>
                    <a:pt x="330" y="724"/>
                  </a:lnTo>
                  <a:lnTo>
                    <a:pt x="340" y="729"/>
                  </a:lnTo>
                  <a:lnTo>
                    <a:pt x="340" y="729"/>
                  </a:lnTo>
                  <a:lnTo>
                    <a:pt x="335" y="729"/>
                  </a:lnTo>
                  <a:lnTo>
                    <a:pt x="335" y="734"/>
                  </a:lnTo>
                  <a:lnTo>
                    <a:pt x="340" y="739"/>
                  </a:lnTo>
                  <a:lnTo>
                    <a:pt x="340" y="739"/>
                  </a:lnTo>
                  <a:lnTo>
                    <a:pt x="340" y="744"/>
                  </a:lnTo>
                  <a:lnTo>
                    <a:pt x="340" y="749"/>
                  </a:lnTo>
                  <a:lnTo>
                    <a:pt x="340" y="760"/>
                  </a:lnTo>
                  <a:lnTo>
                    <a:pt x="345" y="760"/>
                  </a:lnTo>
                  <a:lnTo>
                    <a:pt x="345" y="760"/>
                  </a:lnTo>
                  <a:lnTo>
                    <a:pt x="345" y="755"/>
                  </a:lnTo>
                  <a:lnTo>
                    <a:pt x="345" y="755"/>
                  </a:lnTo>
                  <a:lnTo>
                    <a:pt x="345" y="749"/>
                  </a:lnTo>
                  <a:lnTo>
                    <a:pt x="340" y="744"/>
                  </a:lnTo>
                  <a:lnTo>
                    <a:pt x="340" y="744"/>
                  </a:lnTo>
                  <a:lnTo>
                    <a:pt x="345" y="739"/>
                  </a:lnTo>
                  <a:lnTo>
                    <a:pt x="345" y="739"/>
                  </a:lnTo>
                  <a:lnTo>
                    <a:pt x="345" y="739"/>
                  </a:lnTo>
                  <a:lnTo>
                    <a:pt x="345" y="734"/>
                  </a:lnTo>
                  <a:lnTo>
                    <a:pt x="350" y="734"/>
                  </a:lnTo>
                  <a:lnTo>
                    <a:pt x="355" y="734"/>
                  </a:lnTo>
                  <a:lnTo>
                    <a:pt x="355" y="734"/>
                  </a:lnTo>
                  <a:lnTo>
                    <a:pt x="360" y="734"/>
                  </a:lnTo>
                  <a:lnTo>
                    <a:pt x="365" y="739"/>
                  </a:lnTo>
                  <a:lnTo>
                    <a:pt x="365" y="744"/>
                  </a:lnTo>
                  <a:lnTo>
                    <a:pt x="370" y="739"/>
                  </a:lnTo>
                  <a:lnTo>
                    <a:pt x="365" y="734"/>
                  </a:lnTo>
                  <a:lnTo>
                    <a:pt x="365" y="734"/>
                  </a:lnTo>
                  <a:lnTo>
                    <a:pt x="365" y="734"/>
                  </a:lnTo>
                  <a:lnTo>
                    <a:pt x="365" y="729"/>
                  </a:lnTo>
                  <a:lnTo>
                    <a:pt x="365" y="724"/>
                  </a:lnTo>
                  <a:lnTo>
                    <a:pt x="365" y="724"/>
                  </a:lnTo>
                  <a:lnTo>
                    <a:pt x="360" y="724"/>
                  </a:lnTo>
                  <a:lnTo>
                    <a:pt x="360" y="724"/>
                  </a:lnTo>
                  <a:lnTo>
                    <a:pt x="360" y="724"/>
                  </a:lnTo>
                  <a:lnTo>
                    <a:pt x="360" y="724"/>
                  </a:lnTo>
                  <a:lnTo>
                    <a:pt x="360" y="719"/>
                  </a:lnTo>
                  <a:lnTo>
                    <a:pt x="355" y="719"/>
                  </a:lnTo>
                  <a:lnTo>
                    <a:pt x="355" y="714"/>
                  </a:lnTo>
                  <a:lnTo>
                    <a:pt x="355" y="714"/>
                  </a:lnTo>
                  <a:lnTo>
                    <a:pt x="355" y="714"/>
                  </a:lnTo>
                  <a:lnTo>
                    <a:pt x="360" y="714"/>
                  </a:lnTo>
                  <a:lnTo>
                    <a:pt x="360" y="714"/>
                  </a:lnTo>
                  <a:lnTo>
                    <a:pt x="360" y="714"/>
                  </a:lnTo>
                  <a:lnTo>
                    <a:pt x="360" y="709"/>
                  </a:lnTo>
                  <a:lnTo>
                    <a:pt x="360" y="709"/>
                  </a:lnTo>
                  <a:lnTo>
                    <a:pt x="360" y="709"/>
                  </a:lnTo>
                  <a:lnTo>
                    <a:pt x="355" y="709"/>
                  </a:lnTo>
                  <a:lnTo>
                    <a:pt x="370" y="699"/>
                  </a:lnTo>
                  <a:lnTo>
                    <a:pt x="375" y="694"/>
                  </a:lnTo>
                  <a:lnTo>
                    <a:pt x="375" y="694"/>
                  </a:lnTo>
                  <a:lnTo>
                    <a:pt x="375" y="694"/>
                  </a:lnTo>
                  <a:lnTo>
                    <a:pt x="380" y="694"/>
                  </a:lnTo>
                  <a:lnTo>
                    <a:pt x="380" y="694"/>
                  </a:lnTo>
                  <a:lnTo>
                    <a:pt x="385" y="694"/>
                  </a:lnTo>
                  <a:lnTo>
                    <a:pt x="390" y="694"/>
                  </a:lnTo>
                  <a:lnTo>
                    <a:pt x="401" y="689"/>
                  </a:lnTo>
                  <a:lnTo>
                    <a:pt x="401" y="689"/>
                  </a:lnTo>
                  <a:lnTo>
                    <a:pt x="406" y="684"/>
                  </a:lnTo>
                  <a:lnTo>
                    <a:pt x="436" y="663"/>
                  </a:lnTo>
                  <a:lnTo>
                    <a:pt x="446" y="653"/>
                  </a:lnTo>
                  <a:lnTo>
                    <a:pt x="451" y="648"/>
                  </a:lnTo>
                  <a:lnTo>
                    <a:pt x="456" y="648"/>
                  </a:lnTo>
                  <a:lnTo>
                    <a:pt x="456" y="653"/>
                  </a:lnTo>
                  <a:lnTo>
                    <a:pt x="461" y="658"/>
                  </a:lnTo>
                  <a:lnTo>
                    <a:pt x="461" y="663"/>
                  </a:lnTo>
                  <a:lnTo>
                    <a:pt x="461" y="668"/>
                  </a:lnTo>
                  <a:lnTo>
                    <a:pt x="461" y="674"/>
                  </a:lnTo>
                  <a:lnTo>
                    <a:pt x="461" y="679"/>
                  </a:lnTo>
                  <a:lnTo>
                    <a:pt x="461" y="679"/>
                  </a:lnTo>
                  <a:lnTo>
                    <a:pt x="461" y="679"/>
                  </a:lnTo>
                  <a:lnTo>
                    <a:pt x="456" y="694"/>
                  </a:lnTo>
                  <a:lnTo>
                    <a:pt x="456" y="694"/>
                  </a:lnTo>
                  <a:lnTo>
                    <a:pt x="456" y="694"/>
                  </a:lnTo>
                  <a:moveTo>
                    <a:pt x="917" y="633"/>
                  </a:moveTo>
                  <a:lnTo>
                    <a:pt x="917" y="633"/>
                  </a:lnTo>
                  <a:lnTo>
                    <a:pt x="917" y="638"/>
                  </a:lnTo>
                  <a:lnTo>
                    <a:pt x="922" y="638"/>
                  </a:lnTo>
                  <a:lnTo>
                    <a:pt x="932" y="633"/>
                  </a:lnTo>
                  <a:lnTo>
                    <a:pt x="937" y="633"/>
                  </a:lnTo>
                  <a:lnTo>
                    <a:pt x="947" y="638"/>
                  </a:lnTo>
                  <a:lnTo>
                    <a:pt x="953" y="638"/>
                  </a:lnTo>
                  <a:lnTo>
                    <a:pt x="963" y="638"/>
                  </a:lnTo>
                  <a:lnTo>
                    <a:pt x="968" y="638"/>
                  </a:lnTo>
                  <a:lnTo>
                    <a:pt x="968" y="643"/>
                  </a:lnTo>
                  <a:lnTo>
                    <a:pt x="963" y="653"/>
                  </a:lnTo>
                  <a:lnTo>
                    <a:pt x="963" y="658"/>
                  </a:lnTo>
                  <a:lnTo>
                    <a:pt x="958" y="658"/>
                  </a:lnTo>
                  <a:lnTo>
                    <a:pt x="958" y="663"/>
                  </a:lnTo>
                  <a:lnTo>
                    <a:pt x="958" y="668"/>
                  </a:lnTo>
                  <a:lnTo>
                    <a:pt x="953" y="668"/>
                  </a:lnTo>
                  <a:lnTo>
                    <a:pt x="947" y="674"/>
                  </a:lnTo>
                  <a:lnTo>
                    <a:pt x="947" y="679"/>
                  </a:lnTo>
                  <a:lnTo>
                    <a:pt x="947" y="684"/>
                  </a:lnTo>
                  <a:lnTo>
                    <a:pt x="947" y="684"/>
                  </a:lnTo>
                  <a:lnTo>
                    <a:pt x="953" y="689"/>
                  </a:lnTo>
                  <a:lnTo>
                    <a:pt x="953" y="689"/>
                  </a:lnTo>
                  <a:lnTo>
                    <a:pt x="958" y="689"/>
                  </a:lnTo>
                  <a:lnTo>
                    <a:pt x="958" y="689"/>
                  </a:lnTo>
                  <a:lnTo>
                    <a:pt x="958" y="689"/>
                  </a:lnTo>
                  <a:lnTo>
                    <a:pt x="958" y="694"/>
                  </a:lnTo>
                  <a:lnTo>
                    <a:pt x="958" y="694"/>
                  </a:lnTo>
                  <a:lnTo>
                    <a:pt x="958" y="694"/>
                  </a:lnTo>
                  <a:lnTo>
                    <a:pt x="958" y="699"/>
                  </a:lnTo>
                  <a:lnTo>
                    <a:pt x="953" y="709"/>
                  </a:lnTo>
                  <a:lnTo>
                    <a:pt x="947" y="719"/>
                  </a:lnTo>
                  <a:lnTo>
                    <a:pt x="937" y="729"/>
                  </a:lnTo>
                  <a:lnTo>
                    <a:pt x="932" y="739"/>
                  </a:lnTo>
                  <a:lnTo>
                    <a:pt x="922" y="739"/>
                  </a:lnTo>
                  <a:lnTo>
                    <a:pt x="907" y="744"/>
                  </a:lnTo>
                  <a:lnTo>
                    <a:pt x="902" y="749"/>
                  </a:lnTo>
                  <a:lnTo>
                    <a:pt x="897" y="760"/>
                  </a:lnTo>
                  <a:lnTo>
                    <a:pt x="892" y="760"/>
                  </a:lnTo>
                  <a:lnTo>
                    <a:pt x="892" y="765"/>
                  </a:lnTo>
                  <a:lnTo>
                    <a:pt x="887" y="770"/>
                  </a:lnTo>
                  <a:lnTo>
                    <a:pt x="882" y="775"/>
                  </a:lnTo>
                  <a:lnTo>
                    <a:pt x="846" y="805"/>
                  </a:lnTo>
                  <a:lnTo>
                    <a:pt x="831" y="810"/>
                  </a:lnTo>
                  <a:lnTo>
                    <a:pt x="831" y="810"/>
                  </a:lnTo>
                  <a:lnTo>
                    <a:pt x="826" y="815"/>
                  </a:lnTo>
                  <a:lnTo>
                    <a:pt x="826" y="820"/>
                  </a:lnTo>
                  <a:lnTo>
                    <a:pt x="826" y="825"/>
                  </a:lnTo>
                  <a:lnTo>
                    <a:pt x="821" y="825"/>
                  </a:lnTo>
                  <a:lnTo>
                    <a:pt x="821" y="825"/>
                  </a:lnTo>
                  <a:lnTo>
                    <a:pt x="816" y="825"/>
                  </a:lnTo>
                  <a:lnTo>
                    <a:pt x="801" y="836"/>
                  </a:lnTo>
                  <a:lnTo>
                    <a:pt x="801" y="836"/>
                  </a:lnTo>
                  <a:lnTo>
                    <a:pt x="801" y="836"/>
                  </a:lnTo>
                  <a:lnTo>
                    <a:pt x="801" y="841"/>
                  </a:lnTo>
                  <a:lnTo>
                    <a:pt x="801" y="841"/>
                  </a:lnTo>
                  <a:lnTo>
                    <a:pt x="796" y="841"/>
                  </a:lnTo>
                  <a:lnTo>
                    <a:pt x="796" y="841"/>
                  </a:lnTo>
                  <a:lnTo>
                    <a:pt x="796" y="836"/>
                  </a:lnTo>
                  <a:lnTo>
                    <a:pt x="796" y="836"/>
                  </a:lnTo>
                  <a:lnTo>
                    <a:pt x="790" y="836"/>
                  </a:lnTo>
                  <a:lnTo>
                    <a:pt x="785" y="836"/>
                  </a:lnTo>
                  <a:lnTo>
                    <a:pt x="785" y="836"/>
                  </a:lnTo>
                  <a:lnTo>
                    <a:pt x="785" y="836"/>
                  </a:lnTo>
                  <a:lnTo>
                    <a:pt x="785" y="841"/>
                  </a:lnTo>
                  <a:lnTo>
                    <a:pt x="790" y="841"/>
                  </a:lnTo>
                  <a:lnTo>
                    <a:pt x="796" y="841"/>
                  </a:lnTo>
                  <a:lnTo>
                    <a:pt x="796" y="841"/>
                  </a:lnTo>
                  <a:lnTo>
                    <a:pt x="796" y="846"/>
                  </a:lnTo>
                  <a:lnTo>
                    <a:pt x="801" y="851"/>
                  </a:lnTo>
                  <a:lnTo>
                    <a:pt x="796" y="856"/>
                  </a:lnTo>
                  <a:lnTo>
                    <a:pt x="796" y="861"/>
                  </a:lnTo>
                  <a:lnTo>
                    <a:pt x="796" y="861"/>
                  </a:lnTo>
                  <a:lnTo>
                    <a:pt x="796" y="861"/>
                  </a:lnTo>
                  <a:lnTo>
                    <a:pt x="790" y="861"/>
                  </a:lnTo>
                  <a:lnTo>
                    <a:pt x="785" y="861"/>
                  </a:lnTo>
                  <a:lnTo>
                    <a:pt x="785" y="861"/>
                  </a:lnTo>
                  <a:lnTo>
                    <a:pt x="780" y="866"/>
                  </a:lnTo>
                  <a:lnTo>
                    <a:pt x="780" y="866"/>
                  </a:lnTo>
                  <a:lnTo>
                    <a:pt x="775" y="866"/>
                  </a:lnTo>
                  <a:lnTo>
                    <a:pt x="765" y="861"/>
                  </a:lnTo>
                  <a:lnTo>
                    <a:pt x="765" y="861"/>
                  </a:lnTo>
                  <a:lnTo>
                    <a:pt x="750" y="861"/>
                  </a:lnTo>
                  <a:lnTo>
                    <a:pt x="745" y="861"/>
                  </a:lnTo>
                  <a:lnTo>
                    <a:pt x="740" y="851"/>
                  </a:lnTo>
                  <a:lnTo>
                    <a:pt x="740" y="851"/>
                  </a:lnTo>
                  <a:lnTo>
                    <a:pt x="735" y="846"/>
                  </a:lnTo>
                  <a:lnTo>
                    <a:pt x="745" y="861"/>
                  </a:lnTo>
                  <a:lnTo>
                    <a:pt x="750" y="866"/>
                  </a:lnTo>
                  <a:lnTo>
                    <a:pt x="755" y="866"/>
                  </a:lnTo>
                  <a:lnTo>
                    <a:pt x="760" y="866"/>
                  </a:lnTo>
                  <a:lnTo>
                    <a:pt x="765" y="861"/>
                  </a:lnTo>
                  <a:lnTo>
                    <a:pt x="765" y="866"/>
                  </a:lnTo>
                  <a:lnTo>
                    <a:pt x="770" y="871"/>
                  </a:lnTo>
                  <a:lnTo>
                    <a:pt x="775" y="871"/>
                  </a:lnTo>
                  <a:lnTo>
                    <a:pt x="775" y="871"/>
                  </a:lnTo>
                  <a:lnTo>
                    <a:pt x="775" y="866"/>
                  </a:lnTo>
                  <a:lnTo>
                    <a:pt x="785" y="876"/>
                  </a:lnTo>
                  <a:lnTo>
                    <a:pt x="790" y="876"/>
                  </a:lnTo>
                  <a:lnTo>
                    <a:pt x="801" y="871"/>
                  </a:lnTo>
                  <a:lnTo>
                    <a:pt x="806" y="871"/>
                  </a:lnTo>
                  <a:lnTo>
                    <a:pt x="806" y="876"/>
                  </a:lnTo>
                  <a:lnTo>
                    <a:pt x="806" y="881"/>
                  </a:lnTo>
                  <a:lnTo>
                    <a:pt x="811" y="881"/>
                  </a:lnTo>
                  <a:lnTo>
                    <a:pt x="816" y="876"/>
                  </a:lnTo>
                  <a:lnTo>
                    <a:pt x="821" y="871"/>
                  </a:lnTo>
                  <a:lnTo>
                    <a:pt x="826" y="866"/>
                  </a:lnTo>
                  <a:lnTo>
                    <a:pt x="831" y="866"/>
                  </a:lnTo>
                  <a:lnTo>
                    <a:pt x="831" y="866"/>
                  </a:lnTo>
                  <a:lnTo>
                    <a:pt x="831" y="866"/>
                  </a:lnTo>
                  <a:lnTo>
                    <a:pt x="831" y="871"/>
                  </a:lnTo>
                  <a:lnTo>
                    <a:pt x="831" y="876"/>
                  </a:lnTo>
                  <a:lnTo>
                    <a:pt x="806" y="901"/>
                  </a:lnTo>
                  <a:lnTo>
                    <a:pt x="806" y="906"/>
                  </a:lnTo>
                  <a:lnTo>
                    <a:pt x="801" y="911"/>
                  </a:lnTo>
                  <a:lnTo>
                    <a:pt x="796" y="911"/>
                  </a:lnTo>
                  <a:lnTo>
                    <a:pt x="796" y="911"/>
                  </a:lnTo>
                  <a:lnTo>
                    <a:pt x="790" y="911"/>
                  </a:lnTo>
                  <a:lnTo>
                    <a:pt x="790" y="911"/>
                  </a:lnTo>
                  <a:lnTo>
                    <a:pt x="790" y="906"/>
                  </a:lnTo>
                  <a:lnTo>
                    <a:pt x="790" y="901"/>
                  </a:lnTo>
                  <a:lnTo>
                    <a:pt x="780" y="901"/>
                  </a:lnTo>
                  <a:lnTo>
                    <a:pt x="770" y="911"/>
                  </a:lnTo>
                  <a:lnTo>
                    <a:pt x="765" y="911"/>
                  </a:lnTo>
                  <a:lnTo>
                    <a:pt x="765" y="911"/>
                  </a:lnTo>
                  <a:lnTo>
                    <a:pt x="750" y="917"/>
                  </a:lnTo>
                  <a:lnTo>
                    <a:pt x="750" y="917"/>
                  </a:lnTo>
                  <a:lnTo>
                    <a:pt x="745" y="917"/>
                  </a:lnTo>
                  <a:lnTo>
                    <a:pt x="745" y="917"/>
                  </a:lnTo>
                  <a:lnTo>
                    <a:pt x="745" y="922"/>
                  </a:lnTo>
                  <a:lnTo>
                    <a:pt x="740" y="927"/>
                  </a:lnTo>
                  <a:lnTo>
                    <a:pt x="740" y="927"/>
                  </a:lnTo>
                  <a:lnTo>
                    <a:pt x="730" y="937"/>
                  </a:lnTo>
                  <a:lnTo>
                    <a:pt x="725" y="937"/>
                  </a:lnTo>
                  <a:lnTo>
                    <a:pt x="725" y="942"/>
                  </a:lnTo>
                  <a:lnTo>
                    <a:pt x="725" y="947"/>
                  </a:lnTo>
                  <a:lnTo>
                    <a:pt x="725" y="947"/>
                  </a:lnTo>
                  <a:lnTo>
                    <a:pt x="725" y="942"/>
                  </a:lnTo>
                  <a:lnTo>
                    <a:pt x="730" y="942"/>
                  </a:lnTo>
                  <a:lnTo>
                    <a:pt x="735" y="942"/>
                  </a:lnTo>
                  <a:lnTo>
                    <a:pt x="735" y="937"/>
                  </a:lnTo>
                  <a:lnTo>
                    <a:pt x="740" y="932"/>
                  </a:lnTo>
                  <a:lnTo>
                    <a:pt x="740" y="932"/>
                  </a:lnTo>
                  <a:lnTo>
                    <a:pt x="750" y="927"/>
                  </a:lnTo>
                  <a:lnTo>
                    <a:pt x="755" y="922"/>
                  </a:lnTo>
                  <a:lnTo>
                    <a:pt x="760" y="917"/>
                  </a:lnTo>
                  <a:lnTo>
                    <a:pt x="765" y="917"/>
                  </a:lnTo>
                  <a:lnTo>
                    <a:pt x="765" y="917"/>
                  </a:lnTo>
                  <a:lnTo>
                    <a:pt x="765" y="922"/>
                  </a:lnTo>
                  <a:lnTo>
                    <a:pt x="775" y="922"/>
                  </a:lnTo>
                  <a:lnTo>
                    <a:pt x="780" y="922"/>
                  </a:lnTo>
                  <a:lnTo>
                    <a:pt x="780" y="922"/>
                  </a:lnTo>
                  <a:lnTo>
                    <a:pt x="785" y="922"/>
                  </a:lnTo>
                  <a:lnTo>
                    <a:pt x="790" y="917"/>
                  </a:lnTo>
                  <a:lnTo>
                    <a:pt x="796" y="917"/>
                  </a:lnTo>
                  <a:lnTo>
                    <a:pt x="796" y="922"/>
                  </a:lnTo>
                  <a:lnTo>
                    <a:pt x="790" y="927"/>
                  </a:lnTo>
                  <a:lnTo>
                    <a:pt x="785" y="932"/>
                  </a:lnTo>
                  <a:lnTo>
                    <a:pt x="780" y="932"/>
                  </a:lnTo>
                  <a:lnTo>
                    <a:pt x="775" y="942"/>
                  </a:lnTo>
                  <a:lnTo>
                    <a:pt x="775" y="947"/>
                  </a:lnTo>
                  <a:lnTo>
                    <a:pt x="775" y="947"/>
                  </a:lnTo>
                  <a:lnTo>
                    <a:pt x="775" y="947"/>
                  </a:lnTo>
                  <a:lnTo>
                    <a:pt x="775" y="947"/>
                  </a:lnTo>
                  <a:lnTo>
                    <a:pt x="770" y="947"/>
                  </a:lnTo>
                  <a:lnTo>
                    <a:pt x="765" y="947"/>
                  </a:lnTo>
                  <a:lnTo>
                    <a:pt x="760" y="952"/>
                  </a:lnTo>
                  <a:lnTo>
                    <a:pt x="765" y="957"/>
                  </a:lnTo>
                  <a:lnTo>
                    <a:pt x="760" y="957"/>
                  </a:lnTo>
                  <a:lnTo>
                    <a:pt x="760" y="952"/>
                  </a:lnTo>
                  <a:lnTo>
                    <a:pt x="750" y="952"/>
                  </a:lnTo>
                  <a:lnTo>
                    <a:pt x="750" y="957"/>
                  </a:lnTo>
                  <a:lnTo>
                    <a:pt x="755" y="957"/>
                  </a:lnTo>
                  <a:lnTo>
                    <a:pt x="755" y="957"/>
                  </a:lnTo>
                  <a:lnTo>
                    <a:pt x="760" y="957"/>
                  </a:lnTo>
                  <a:lnTo>
                    <a:pt x="755" y="967"/>
                  </a:lnTo>
                  <a:lnTo>
                    <a:pt x="755" y="967"/>
                  </a:lnTo>
                  <a:lnTo>
                    <a:pt x="750" y="972"/>
                  </a:lnTo>
                  <a:lnTo>
                    <a:pt x="755" y="972"/>
                  </a:lnTo>
                  <a:lnTo>
                    <a:pt x="760" y="972"/>
                  </a:lnTo>
                  <a:lnTo>
                    <a:pt x="765" y="972"/>
                  </a:lnTo>
                  <a:lnTo>
                    <a:pt x="765" y="967"/>
                  </a:lnTo>
                  <a:lnTo>
                    <a:pt x="765" y="967"/>
                  </a:lnTo>
                  <a:lnTo>
                    <a:pt x="765" y="967"/>
                  </a:lnTo>
                  <a:lnTo>
                    <a:pt x="770" y="967"/>
                  </a:lnTo>
                  <a:lnTo>
                    <a:pt x="770" y="962"/>
                  </a:lnTo>
                  <a:lnTo>
                    <a:pt x="775" y="962"/>
                  </a:lnTo>
                  <a:lnTo>
                    <a:pt x="780" y="957"/>
                  </a:lnTo>
                  <a:lnTo>
                    <a:pt x="780" y="957"/>
                  </a:lnTo>
                  <a:lnTo>
                    <a:pt x="785" y="957"/>
                  </a:lnTo>
                  <a:lnTo>
                    <a:pt x="785" y="952"/>
                  </a:lnTo>
                  <a:lnTo>
                    <a:pt x="785" y="952"/>
                  </a:lnTo>
                  <a:lnTo>
                    <a:pt x="780" y="947"/>
                  </a:lnTo>
                  <a:lnTo>
                    <a:pt x="785" y="947"/>
                  </a:lnTo>
                  <a:lnTo>
                    <a:pt x="801" y="942"/>
                  </a:lnTo>
                  <a:lnTo>
                    <a:pt x="816" y="947"/>
                  </a:lnTo>
                  <a:lnTo>
                    <a:pt x="821" y="947"/>
                  </a:lnTo>
                  <a:lnTo>
                    <a:pt x="846" y="927"/>
                  </a:lnTo>
                  <a:lnTo>
                    <a:pt x="856" y="927"/>
                  </a:lnTo>
                  <a:lnTo>
                    <a:pt x="851" y="932"/>
                  </a:lnTo>
                  <a:lnTo>
                    <a:pt x="851" y="932"/>
                  </a:lnTo>
                  <a:lnTo>
                    <a:pt x="851" y="932"/>
                  </a:lnTo>
                  <a:lnTo>
                    <a:pt x="851" y="932"/>
                  </a:lnTo>
                  <a:lnTo>
                    <a:pt x="856" y="932"/>
                  </a:lnTo>
                  <a:lnTo>
                    <a:pt x="856" y="932"/>
                  </a:lnTo>
                  <a:lnTo>
                    <a:pt x="861" y="932"/>
                  </a:lnTo>
                  <a:lnTo>
                    <a:pt x="856" y="927"/>
                  </a:lnTo>
                  <a:lnTo>
                    <a:pt x="861" y="927"/>
                  </a:lnTo>
                  <a:lnTo>
                    <a:pt x="866" y="927"/>
                  </a:lnTo>
                  <a:lnTo>
                    <a:pt x="872" y="927"/>
                  </a:lnTo>
                  <a:lnTo>
                    <a:pt x="872" y="927"/>
                  </a:lnTo>
                  <a:lnTo>
                    <a:pt x="877" y="922"/>
                  </a:lnTo>
                  <a:lnTo>
                    <a:pt x="877" y="917"/>
                  </a:lnTo>
                  <a:lnTo>
                    <a:pt x="877" y="917"/>
                  </a:lnTo>
                  <a:lnTo>
                    <a:pt x="877" y="911"/>
                  </a:lnTo>
                  <a:lnTo>
                    <a:pt x="882" y="911"/>
                  </a:lnTo>
                  <a:lnTo>
                    <a:pt x="882" y="911"/>
                  </a:lnTo>
                  <a:lnTo>
                    <a:pt x="882" y="911"/>
                  </a:lnTo>
                  <a:lnTo>
                    <a:pt x="887" y="911"/>
                  </a:lnTo>
                  <a:lnTo>
                    <a:pt x="887" y="911"/>
                  </a:lnTo>
                  <a:lnTo>
                    <a:pt x="892" y="911"/>
                  </a:lnTo>
                  <a:lnTo>
                    <a:pt x="912" y="911"/>
                  </a:lnTo>
                  <a:lnTo>
                    <a:pt x="922" y="922"/>
                  </a:lnTo>
                  <a:lnTo>
                    <a:pt x="942" y="927"/>
                  </a:lnTo>
                  <a:lnTo>
                    <a:pt x="953" y="927"/>
                  </a:lnTo>
                  <a:lnTo>
                    <a:pt x="958" y="927"/>
                  </a:lnTo>
                  <a:lnTo>
                    <a:pt x="968" y="922"/>
                  </a:lnTo>
                  <a:lnTo>
                    <a:pt x="973" y="917"/>
                  </a:lnTo>
                  <a:lnTo>
                    <a:pt x="998" y="922"/>
                  </a:lnTo>
                  <a:lnTo>
                    <a:pt x="998" y="922"/>
                  </a:lnTo>
                  <a:lnTo>
                    <a:pt x="998" y="922"/>
                  </a:lnTo>
                  <a:lnTo>
                    <a:pt x="1003" y="922"/>
                  </a:lnTo>
                  <a:lnTo>
                    <a:pt x="1003" y="922"/>
                  </a:lnTo>
                  <a:lnTo>
                    <a:pt x="1003" y="922"/>
                  </a:lnTo>
                  <a:lnTo>
                    <a:pt x="1003" y="922"/>
                  </a:lnTo>
                  <a:lnTo>
                    <a:pt x="1008" y="927"/>
                  </a:lnTo>
                  <a:lnTo>
                    <a:pt x="1013" y="922"/>
                  </a:lnTo>
                  <a:lnTo>
                    <a:pt x="1028" y="927"/>
                  </a:lnTo>
                  <a:lnTo>
                    <a:pt x="1034" y="927"/>
                  </a:lnTo>
                  <a:lnTo>
                    <a:pt x="1034" y="932"/>
                  </a:lnTo>
                  <a:lnTo>
                    <a:pt x="1034" y="932"/>
                  </a:lnTo>
                  <a:lnTo>
                    <a:pt x="1039" y="927"/>
                  </a:lnTo>
                  <a:lnTo>
                    <a:pt x="1039" y="927"/>
                  </a:lnTo>
                  <a:lnTo>
                    <a:pt x="1044" y="927"/>
                  </a:lnTo>
                  <a:lnTo>
                    <a:pt x="1049" y="932"/>
                  </a:lnTo>
                  <a:lnTo>
                    <a:pt x="1049" y="932"/>
                  </a:lnTo>
                  <a:lnTo>
                    <a:pt x="1054" y="932"/>
                  </a:lnTo>
                  <a:lnTo>
                    <a:pt x="1054" y="932"/>
                  </a:lnTo>
                  <a:lnTo>
                    <a:pt x="1054" y="932"/>
                  </a:lnTo>
                  <a:lnTo>
                    <a:pt x="1059" y="932"/>
                  </a:lnTo>
                  <a:lnTo>
                    <a:pt x="1059" y="927"/>
                  </a:lnTo>
                  <a:lnTo>
                    <a:pt x="1059" y="927"/>
                  </a:lnTo>
                  <a:lnTo>
                    <a:pt x="1064" y="932"/>
                  </a:lnTo>
                  <a:lnTo>
                    <a:pt x="1064" y="932"/>
                  </a:lnTo>
                  <a:lnTo>
                    <a:pt x="1069" y="927"/>
                  </a:lnTo>
                  <a:lnTo>
                    <a:pt x="1069" y="927"/>
                  </a:lnTo>
                  <a:lnTo>
                    <a:pt x="1069" y="927"/>
                  </a:lnTo>
                  <a:lnTo>
                    <a:pt x="1069" y="927"/>
                  </a:lnTo>
                  <a:lnTo>
                    <a:pt x="1074" y="922"/>
                  </a:lnTo>
                  <a:lnTo>
                    <a:pt x="1074" y="927"/>
                  </a:lnTo>
                  <a:lnTo>
                    <a:pt x="1084" y="932"/>
                  </a:lnTo>
                  <a:lnTo>
                    <a:pt x="1084" y="932"/>
                  </a:lnTo>
                  <a:lnTo>
                    <a:pt x="1089" y="932"/>
                  </a:lnTo>
                  <a:lnTo>
                    <a:pt x="1099" y="922"/>
                  </a:lnTo>
                  <a:lnTo>
                    <a:pt x="1104" y="922"/>
                  </a:lnTo>
                  <a:lnTo>
                    <a:pt x="1120" y="922"/>
                  </a:lnTo>
                  <a:lnTo>
                    <a:pt x="1120" y="927"/>
                  </a:lnTo>
                  <a:lnTo>
                    <a:pt x="1120" y="927"/>
                  </a:lnTo>
                  <a:lnTo>
                    <a:pt x="1125" y="932"/>
                  </a:lnTo>
                  <a:lnTo>
                    <a:pt x="1125" y="932"/>
                  </a:lnTo>
                  <a:lnTo>
                    <a:pt x="1125" y="932"/>
                  </a:lnTo>
                  <a:lnTo>
                    <a:pt x="1130" y="932"/>
                  </a:lnTo>
                  <a:lnTo>
                    <a:pt x="1130" y="932"/>
                  </a:lnTo>
                  <a:lnTo>
                    <a:pt x="1130" y="932"/>
                  </a:lnTo>
                  <a:lnTo>
                    <a:pt x="1135" y="937"/>
                  </a:lnTo>
                  <a:lnTo>
                    <a:pt x="1145" y="952"/>
                  </a:lnTo>
                  <a:lnTo>
                    <a:pt x="1150" y="957"/>
                  </a:lnTo>
                  <a:lnTo>
                    <a:pt x="1150" y="962"/>
                  </a:lnTo>
                  <a:lnTo>
                    <a:pt x="1150" y="967"/>
                  </a:lnTo>
                  <a:lnTo>
                    <a:pt x="1150" y="972"/>
                  </a:lnTo>
                  <a:lnTo>
                    <a:pt x="1150" y="972"/>
                  </a:lnTo>
                  <a:lnTo>
                    <a:pt x="1150" y="977"/>
                  </a:lnTo>
                  <a:lnTo>
                    <a:pt x="1155" y="982"/>
                  </a:lnTo>
                  <a:lnTo>
                    <a:pt x="1155" y="987"/>
                  </a:lnTo>
                  <a:lnTo>
                    <a:pt x="1155" y="987"/>
                  </a:lnTo>
                  <a:lnTo>
                    <a:pt x="1155" y="987"/>
                  </a:lnTo>
                  <a:lnTo>
                    <a:pt x="1155" y="992"/>
                  </a:lnTo>
                  <a:lnTo>
                    <a:pt x="1155" y="992"/>
                  </a:lnTo>
                  <a:lnTo>
                    <a:pt x="1155" y="992"/>
                  </a:lnTo>
                  <a:lnTo>
                    <a:pt x="1155" y="992"/>
                  </a:lnTo>
                  <a:lnTo>
                    <a:pt x="1150" y="998"/>
                  </a:lnTo>
                  <a:lnTo>
                    <a:pt x="1145" y="1008"/>
                  </a:lnTo>
                  <a:lnTo>
                    <a:pt x="1145" y="1013"/>
                  </a:lnTo>
                  <a:lnTo>
                    <a:pt x="1140" y="1018"/>
                  </a:lnTo>
                  <a:lnTo>
                    <a:pt x="1125" y="1033"/>
                  </a:lnTo>
                  <a:lnTo>
                    <a:pt x="1120" y="1038"/>
                  </a:lnTo>
                  <a:lnTo>
                    <a:pt x="1110" y="1063"/>
                  </a:lnTo>
                  <a:lnTo>
                    <a:pt x="1104" y="1079"/>
                  </a:lnTo>
                  <a:lnTo>
                    <a:pt x="1104" y="1089"/>
                  </a:lnTo>
                  <a:lnTo>
                    <a:pt x="1104" y="1094"/>
                  </a:lnTo>
                  <a:lnTo>
                    <a:pt x="1104" y="1094"/>
                  </a:lnTo>
                  <a:lnTo>
                    <a:pt x="1104" y="1099"/>
                  </a:lnTo>
                  <a:lnTo>
                    <a:pt x="1104" y="1104"/>
                  </a:lnTo>
                  <a:lnTo>
                    <a:pt x="1089" y="1124"/>
                  </a:lnTo>
                  <a:lnTo>
                    <a:pt x="1084" y="1134"/>
                  </a:lnTo>
                  <a:lnTo>
                    <a:pt x="1079" y="1149"/>
                  </a:lnTo>
                  <a:lnTo>
                    <a:pt x="1079" y="1149"/>
                  </a:lnTo>
                  <a:lnTo>
                    <a:pt x="1079" y="1149"/>
                  </a:lnTo>
                  <a:lnTo>
                    <a:pt x="1084" y="1154"/>
                  </a:lnTo>
                  <a:lnTo>
                    <a:pt x="1084" y="1160"/>
                  </a:lnTo>
                  <a:lnTo>
                    <a:pt x="1079" y="1160"/>
                  </a:lnTo>
                  <a:lnTo>
                    <a:pt x="1079" y="1165"/>
                  </a:lnTo>
                  <a:lnTo>
                    <a:pt x="1079" y="1165"/>
                  </a:lnTo>
                  <a:lnTo>
                    <a:pt x="1074" y="1170"/>
                  </a:lnTo>
                  <a:lnTo>
                    <a:pt x="1074" y="1175"/>
                  </a:lnTo>
                  <a:lnTo>
                    <a:pt x="1069" y="1175"/>
                  </a:lnTo>
                  <a:lnTo>
                    <a:pt x="1064" y="1185"/>
                  </a:lnTo>
                  <a:lnTo>
                    <a:pt x="1059" y="1190"/>
                  </a:lnTo>
                  <a:lnTo>
                    <a:pt x="1054" y="1195"/>
                  </a:lnTo>
                  <a:lnTo>
                    <a:pt x="1049" y="1200"/>
                  </a:lnTo>
                  <a:lnTo>
                    <a:pt x="1044" y="1200"/>
                  </a:lnTo>
                  <a:lnTo>
                    <a:pt x="1039" y="1205"/>
                  </a:lnTo>
                  <a:lnTo>
                    <a:pt x="1039" y="1210"/>
                  </a:lnTo>
                  <a:lnTo>
                    <a:pt x="1034" y="1220"/>
                  </a:lnTo>
                  <a:lnTo>
                    <a:pt x="1034" y="1225"/>
                  </a:lnTo>
                  <a:lnTo>
                    <a:pt x="1028" y="1230"/>
                  </a:lnTo>
                  <a:lnTo>
                    <a:pt x="1028" y="1235"/>
                  </a:lnTo>
                  <a:lnTo>
                    <a:pt x="1028" y="1235"/>
                  </a:lnTo>
                  <a:lnTo>
                    <a:pt x="1028" y="1241"/>
                  </a:lnTo>
                  <a:lnTo>
                    <a:pt x="1028" y="1241"/>
                  </a:lnTo>
                  <a:lnTo>
                    <a:pt x="1028" y="1246"/>
                  </a:lnTo>
                  <a:lnTo>
                    <a:pt x="1023" y="1246"/>
                  </a:lnTo>
                  <a:lnTo>
                    <a:pt x="1023" y="1251"/>
                  </a:lnTo>
                  <a:lnTo>
                    <a:pt x="1023" y="1256"/>
                  </a:lnTo>
                  <a:lnTo>
                    <a:pt x="1003" y="1266"/>
                  </a:lnTo>
                  <a:lnTo>
                    <a:pt x="1003" y="1271"/>
                  </a:lnTo>
                  <a:lnTo>
                    <a:pt x="998" y="1276"/>
                  </a:lnTo>
                  <a:lnTo>
                    <a:pt x="993" y="1276"/>
                  </a:lnTo>
                  <a:lnTo>
                    <a:pt x="988" y="1281"/>
                  </a:lnTo>
                  <a:lnTo>
                    <a:pt x="988" y="1286"/>
                  </a:lnTo>
                  <a:lnTo>
                    <a:pt x="983" y="1286"/>
                  </a:lnTo>
                  <a:lnTo>
                    <a:pt x="983" y="1286"/>
                  </a:lnTo>
                  <a:lnTo>
                    <a:pt x="983" y="1286"/>
                  </a:lnTo>
                  <a:lnTo>
                    <a:pt x="983" y="1286"/>
                  </a:lnTo>
                  <a:lnTo>
                    <a:pt x="932" y="1291"/>
                  </a:lnTo>
                  <a:lnTo>
                    <a:pt x="922" y="1291"/>
                  </a:lnTo>
                  <a:lnTo>
                    <a:pt x="917" y="1296"/>
                  </a:lnTo>
                  <a:lnTo>
                    <a:pt x="902" y="1316"/>
                  </a:lnTo>
                  <a:lnTo>
                    <a:pt x="892" y="1316"/>
                  </a:lnTo>
                  <a:lnTo>
                    <a:pt x="887" y="1316"/>
                  </a:lnTo>
                  <a:lnTo>
                    <a:pt x="887" y="1316"/>
                  </a:lnTo>
                  <a:lnTo>
                    <a:pt x="892" y="1316"/>
                  </a:lnTo>
                  <a:lnTo>
                    <a:pt x="897" y="1316"/>
                  </a:lnTo>
                  <a:lnTo>
                    <a:pt x="902" y="1316"/>
                  </a:lnTo>
                  <a:lnTo>
                    <a:pt x="907" y="1311"/>
                  </a:lnTo>
                  <a:lnTo>
                    <a:pt x="912" y="1311"/>
                  </a:lnTo>
                  <a:lnTo>
                    <a:pt x="947" y="1296"/>
                  </a:lnTo>
                  <a:lnTo>
                    <a:pt x="953" y="1296"/>
                  </a:lnTo>
                  <a:lnTo>
                    <a:pt x="953" y="1291"/>
                  </a:lnTo>
                  <a:lnTo>
                    <a:pt x="958" y="1291"/>
                  </a:lnTo>
                  <a:lnTo>
                    <a:pt x="958" y="1291"/>
                  </a:lnTo>
                  <a:lnTo>
                    <a:pt x="963" y="1291"/>
                  </a:lnTo>
                  <a:lnTo>
                    <a:pt x="968" y="1296"/>
                  </a:lnTo>
                  <a:lnTo>
                    <a:pt x="973" y="1296"/>
                  </a:lnTo>
                  <a:lnTo>
                    <a:pt x="973" y="1301"/>
                  </a:lnTo>
                  <a:lnTo>
                    <a:pt x="973" y="1306"/>
                  </a:lnTo>
                  <a:lnTo>
                    <a:pt x="973" y="1311"/>
                  </a:lnTo>
                  <a:lnTo>
                    <a:pt x="968" y="1316"/>
                  </a:lnTo>
                  <a:lnTo>
                    <a:pt x="968" y="1316"/>
                  </a:lnTo>
                  <a:lnTo>
                    <a:pt x="973" y="1316"/>
                  </a:lnTo>
                  <a:lnTo>
                    <a:pt x="973" y="1316"/>
                  </a:lnTo>
                  <a:lnTo>
                    <a:pt x="973" y="1322"/>
                  </a:lnTo>
                  <a:lnTo>
                    <a:pt x="973" y="1322"/>
                  </a:lnTo>
                  <a:lnTo>
                    <a:pt x="973" y="1327"/>
                  </a:lnTo>
                  <a:lnTo>
                    <a:pt x="978" y="1327"/>
                  </a:lnTo>
                  <a:lnTo>
                    <a:pt x="978" y="1327"/>
                  </a:lnTo>
                  <a:lnTo>
                    <a:pt x="978" y="1327"/>
                  </a:lnTo>
                  <a:lnTo>
                    <a:pt x="993" y="1332"/>
                  </a:lnTo>
                  <a:lnTo>
                    <a:pt x="998" y="1332"/>
                  </a:lnTo>
                  <a:lnTo>
                    <a:pt x="1003" y="1337"/>
                  </a:lnTo>
                  <a:lnTo>
                    <a:pt x="1003" y="1337"/>
                  </a:lnTo>
                  <a:lnTo>
                    <a:pt x="1008" y="1342"/>
                  </a:lnTo>
                  <a:lnTo>
                    <a:pt x="1008" y="1347"/>
                  </a:lnTo>
                  <a:lnTo>
                    <a:pt x="998" y="1352"/>
                  </a:lnTo>
                  <a:lnTo>
                    <a:pt x="998" y="1357"/>
                  </a:lnTo>
                  <a:lnTo>
                    <a:pt x="993" y="1362"/>
                  </a:lnTo>
                  <a:lnTo>
                    <a:pt x="983" y="1362"/>
                  </a:lnTo>
                  <a:lnTo>
                    <a:pt x="973" y="1372"/>
                  </a:lnTo>
                  <a:lnTo>
                    <a:pt x="968" y="1372"/>
                  </a:lnTo>
                  <a:lnTo>
                    <a:pt x="968" y="1372"/>
                  </a:lnTo>
                  <a:lnTo>
                    <a:pt x="958" y="1362"/>
                  </a:lnTo>
                  <a:lnTo>
                    <a:pt x="947" y="1362"/>
                  </a:lnTo>
                  <a:lnTo>
                    <a:pt x="942" y="1362"/>
                  </a:lnTo>
                  <a:lnTo>
                    <a:pt x="942" y="1367"/>
                  </a:lnTo>
                  <a:lnTo>
                    <a:pt x="942" y="1367"/>
                  </a:lnTo>
                  <a:lnTo>
                    <a:pt x="932" y="1377"/>
                  </a:lnTo>
                  <a:lnTo>
                    <a:pt x="922" y="1387"/>
                  </a:lnTo>
                  <a:lnTo>
                    <a:pt x="917" y="1387"/>
                  </a:lnTo>
                  <a:lnTo>
                    <a:pt x="917" y="1387"/>
                  </a:lnTo>
                  <a:lnTo>
                    <a:pt x="912" y="1392"/>
                  </a:lnTo>
                  <a:lnTo>
                    <a:pt x="912" y="1403"/>
                  </a:lnTo>
                  <a:lnTo>
                    <a:pt x="907" y="1408"/>
                  </a:lnTo>
                  <a:lnTo>
                    <a:pt x="907" y="1408"/>
                  </a:lnTo>
                  <a:lnTo>
                    <a:pt x="892" y="1408"/>
                  </a:lnTo>
                  <a:lnTo>
                    <a:pt x="892" y="1408"/>
                  </a:lnTo>
                  <a:lnTo>
                    <a:pt x="882" y="1413"/>
                  </a:lnTo>
                  <a:lnTo>
                    <a:pt x="877" y="1418"/>
                  </a:lnTo>
                  <a:lnTo>
                    <a:pt x="872" y="1418"/>
                  </a:lnTo>
                  <a:lnTo>
                    <a:pt x="861" y="1418"/>
                  </a:lnTo>
                  <a:lnTo>
                    <a:pt x="836" y="1408"/>
                  </a:lnTo>
                  <a:lnTo>
                    <a:pt x="821" y="1408"/>
                  </a:lnTo>
                  <a:lnTo>
                    <a:pt x="816" y="1403"/>
                  </a:lnTo>
                  <a:lnTo>
                    <a:pt x="811" y="1397"/>
                  </a:lnTo>
                  <a:lnTo>
                    <a:pt x="806" y="1392"/>
                  </a:lnTo>
                  <a:lnTo>
                    <a:pt x="801" y="1387"/>
                  </a:lnTo>
                  <a:lnTo>
                    <a:pt x="796" y="1387"/>
                  </a:lnTo>
                  <a:lnTo>
                    <a:pt x="796" y="1387"/>
                  </a:lnTo>
                  <a:lnTo>
                    <a:pt x="796" y="1387"/>
                  </a:lnTo>
                  <a:lnTo>
                    <a:pt x="806" y="1397"/>
                  </a:lnTo>
                  <a:lnTo>
                    <a:pt x="806" y="1397"/>
                  </a:lnTo>
                  <a:lnTo>
                    <a:pt x="806" y="1397"/>
                  </a:lnTo>
                  <a:lnTo>
                    <a:pt x="811" y="1408"/>
                  </a:lnTo>
                  <a:lnTo>
                    <a:pt x="811" y="1413"/>
                  </a:lnTo>
                  <a:lnTo>
                    <a:pt x="816" y="1413"/>
                  </a:lnTo>
                  <a:lnTo>
                    <a:pt x="816" y="1413"/>
                  </a:lnTo>
                  <a:lnTo>
                    <a:pt x="821" y="1413"/>
                  </a:lnTo>
                  <a:lnTo>
                    <a:pt x="821" y="1413"/>
                  </a:lnTo>
                  <a:lnTo>
                    <a:pt x="821" y="1418"/>
                  </a:lnTo>
                  <a:lnTo>
                    <a:pt x="821" y="1418"/>
                  </a:lnTo>
                  <a:lnTo>
                    <a:pt x="821" y="1418"/>
                  </a:lnTo>
                  <a:lnTo>
                    <a:pt x="831" y="1418"/>
                  </a:lnTo>
                  <a:lnTo>
                    <a:pt x="836" y="1418"/>
                  </a:lnTo>
                  <a:lnTo>
                    <a:pt x="866" y="1428"/>
                  </a:lnTo>
                  <a:lnTo>
                    <a:pt x="872" y="1428"/>
                  </a:lnTo>
                  <a:lnTo>
                    <a:pt x="877" y="1423"/>
                  </a:lnTo>
                  <a:lnTo>
                    <a:pt x="877" y="1423"/>
                  </a:lnTo>
                  <a:lnTo>
                    <a:pt x="882" y="1428"/>
                  </a:lnTo>
                  <a:lnTo>
                    <a:pt x="882" y="1433"/>
                  </a:lnTo>
                  <a:lnTo>
                    <a:pt x="912" y="1433"/>
                  </a:lnTo>
                  <a:lnTo>
                    <a:pt x="917" y="1433"/>
                  </a:lnTo>
                  <a:lnTo>
                    <a:pt x="917" y="1438"/>
                  </a:lnTo>
                  <a:lnTo>
                    <a:pt x="917" y="1443"/>
                  </a:lnTo>
                  <a:lnTo>
                    <a:pt x="922" y="1443"/>
                  </a:lnTo>
                  <a:lnTo>
                    <a:pt x="932" y="1438"/>
                  </a:lnTo>
                  <a:lnTo>
                    <a:pt x="942" y="1433"/>
                  </a:lnTo>
                  <a:lnTo>
                    <a:pt x="947" y="1433"/>
                  </a:lnTo>
                  <a:lnTo>
                    <a:pt x="953" y="1428"/>
                  </a:lnTo>
                  <a:lnTo>
                    <a:pt x="953" y="1423"/>
                  </a:lnTo>
                  <a:lnTo>
                    <a:pt x="958" y="1423"/>
                  </a:lnTo>
                  <a:lnTo>
                    <a:pt x="958" y="1418"/>
                  </a:lnTo>
                  <a:lnTo>
                    <a:pt x="958" y="1418"/>
                  </a:lnTo>
                  <a:lnTo>
                    <a:pt x="958" y="1418"/>
                  </a:lnTo>
                  <a:lnTo>
                    <a:pt x="963" y="1413"/>
                  </a:lnTo>
                  <a:lnTo>
                    <a:pt x="968" y="1408"/>
                  </a:lnTo>
                  <a:lnTo>
                    <a:pt x="968" y="1408"/>
                  </a:lnTo>
                  <a:lnTo>
                    <a:pt x="998" y="1413"/>
                  </a:lnTo>
                  <a:lnTo>
                    <a:pt x="1003" y="1413"/>
                  </a:lnTo>
                  <a:lnTo>
                    <a:pt x="1003" y="1418"/>
                  </a:lnTo>
                  <a:lnTo>
                    <a:pt x="1008" y="1423"/>
                  </a:lnTo>
                  <a:lnTo>
                    <a:pt x="1008" y="1428"/>
                  </a:lnTo>
                  <a:lnTo>
                    <a:pt x="1003" y="1428"/>
                  </a:lnTo>
                  <a:lnTo>
                    <a:pt x="1008" y="1428"/>
                  </a:lnTo>
                  <a:lnTo>
                    <a:pt x="1013" y="1428"/>
                  </a:lnTo>
                  <a:lnTo>
                    <a:pt x="1013" y="1428"/>
                  </a:lnTo>
                  <a:lnTo>
                    <a:pt x="1013" y="1428"/>
                  </a:lnTo>
                  <a:lnTo>
                    <a:pt x="1018" y="1428"/>
                  </a:lnTo>
                  <a:lnTo>
                    <a:pt x="1018" y="1428"/>
                  </a:lnTo>
                  <a:lnTo>
                    <a:pt x="1023" y="1428"/>
                  </a:lnTo>
                  <a:lnTo>
                    <a:pt x="1028" y="1433"/>
                  </a:lnTo>
                  <a:lnTo>
                    <a:pt x="1034" y="1438"/>
                  </a:lnTo>
                  <a:lnTo>
                    <a:pt x="1044" y="1443"/>
                  </a:lnTo>
                  <a:lnTo>
                    <a:pt x="1054" y="1448"/>
                  </a:lnTo>
                  <a:lnTo>
                    <a:pt x="1079" y="1453"/>
                  </a:lnTo>
                  <a:lnTo>
                    <a:pt x="1079" y="1458"/>
                  </a:lnTo>
                  <a:lnTo>
                    <a:pt x="1079" y="1458"/>
                  </a:lnTo>
                  <a:lnTo>
                    <a:pt x="1084" y="1463"/>
                  </a:lnTo>
                  <a:lnTo>
                    <a:pt x="1084" y="1463"/>
                  </a:lnTo>
                  <a:lnTo>
                    <a:pt x="1084" y="1463"/>
                  </a:lnTo>
                  <a:lnTo>
                    <a:pt x="1089" y="1468"/>
                  </a:lnTo>
                  <a:lnTo>
                    <a:pt x="1089" y="1468"/>
                  </a:lnTo>
                  <a:lnTo>
                    <a:pt x="1099" y="1489"/>
                  </a:lnTo>
                  <a:lnTo>
                    <a:pt x="1099" y="1494"/>
                  </a:lnTo>
                  <a:lnTo>
                    <a:pt x="1125" y="1524"/>
                  </a:lnTo>
                  <a:lnTo>
                    <a:pt x="1125" y="1529"/>
                  </a:lnTo>
                  <a:lnTo>
                    <a:pt x="1130" y="1534"/>
                  </a:lnTo>
                  <a:lnTo>
                    <a:pt x="1130" y="1534"/>
                  </a:lnTo>
                  <a:lnTo>
                    <a:pt x="1130" y="1539"/>
                  </a:lnTo>
                  <a:lnTo>
                    <a:pt x="1135" y="1539"/>
                  </a:lnTo>
                  <a:lnTo>
                    <a:pt x="1135" y="1539"/>
                  </a:lnTo>
                  <a:lnTo>
                    <a:pt x="1135" y="1539"/>
                  </a:lnTo>
                  <a:lnTo>
                    <a:pt x="1135" y="1539"/>
                  </a:lnTo>
                  <a:lnTo>
                    <a:pt x="1135" y="1539"/>
                  </a:lnTo>
                  <a:lnTo>
                    <a:pt x="1140" y="1539"/>
                  </a:lnTo>
                  <a:lnTo>
                    <a:pt x="1140" y="1539"/>
                  </a:lnTo>
                  <a:lnTo>
                    <a:pt x="1140" y="1539"/>
                  </a:lnTo>
                  <a:lnTo>
                    <a:pt x="1145" y="1539"/>
                  </a:lnTo>
                  <a:lnTo>
                    <a:pt x="1145" y="1544"/>
                  </a:lnTo>
                  <a:lnTo>
                    <a:pt x="1140" y="1544"/>
                  </a:lnTo>
                  <a:lnTo>
                    <a:pt x="1140" y="1549"/>
                  </a:lnTo>
                  <a:lnTo>
                    <a:pt x="1145" y="1549"/>
                  </a:lnTo>
                  <a:lnTo>
                    <a:pt x="1150" y="1549"/>
                  </a:lnTo>
                  <a:lnTo>
                    <a:pt x="1155" y="1549"/>
                  </a:lnTo>
                  <a:lnTo>
                    <a:pt x="1165" y="1554"/>
                  </a:lnTo>
                  <a:lnTo>
                    <a:pt x="1165" y="1559"/>
                  </a:lnTo>
                  <a:lnTo>
                    <a:pt x="1165" y="1559"/>
                  </a:lnTo>
                  <a:lnTo>
                    <a:pt x="1165" y="1565"/>
                  </a:lnTo>
                  <a:lnTo>
                    <a:pt x="1165" y="1565"/>
                  </a:lnTo>
                  <a:lnTo>
                    <a:pt x="1165" y="1565"/>
                  </a:lnTo>
                  <a:lnTo>
                    <a:pt x="1165" y="1570"/>
                  </a:lnTo>
                  <a:lnTo>
                    <a:pt x="1165" y="1570"/>
                  </a:lnTo>
                  <a:lnTo>
                    <a:pt x="1165" y="1570"/>
                  </a:lnTo>
                  <a:lnTo>
                    <a:pt x="1170" y="1575"/>
                  </a:lnTo>
                  <a:lnTo>
                    <a:pt x="1170" y="1575"/>
                  </a:lnTo>
                  <a:lnTo>
                    <a:pt x="1165" y="1580"/>
                  </a:lnTo>
                  <a:lnTo>
                    <a:pt x="1170" y="1580"/>
                  </a:lnTo>
                  <a:lnTo>
                    <a:pt x="1170" y="1580"/>
                  </a:lnTo>
                  <a:lnTo>
                    <a:pt x="1170" y="1585"/>
                  </a:lnTo>
                  <a:lnTo>
                    <a:pt x="1170" y="1585"/>
                  </a:lnTo>
                  <a:lnTo>
                    <a:pt x="1170" y="1605"/>
                  </a:lnTo>
                  <a:lnTo>
                    <a:pt x="1170" y="1610"/>
                  </a:lnTo>
                  <a:lnTo>
                    <a:pt x="1170" y="1615"/>
                  </a:lnTo>
                  <a:lnTo>
                    <a:pt x="1170" y="1615"/>
                  </a:lnTo>
                  <a:lnTo>
                    <a:pt x="1170" y="1620"/>
                  </a:lnTo>
                  <a:lnTo>
                    <a:pt x="1170" y="1625"/>
                  </a:lnTo>
                  <a:lnTo>
                    <a:pt x="1175" y="1635"/>
                  </a:lnTo>
                  <a:lnTo>
                    <a:pt x="1175" y="1640"/>
                  </a:lnTo>
                  <a:lnTo>
                    <a:pt x="1175" y="1640"/>
                  </a:lnTo>
                  <a:lnTo>
                    <a:pt x="1175" y="1640"/>
                  </a:lnTo>
                  <a:lnTo>
                    <a:pt x="1175" y="1640"/>
                  </a:lnTo>
                  <a:lnTo>
                    <a:pt x="1175" y="1646"/>
                  </a:lnTo>
                  <a:lnTo>
                    <a:pt x="1175" y="1646"/>
                  </a:lnTo>
                  <a:lnTo>
                    <a:pt x="1175" y="1651"/>
                  </a:lnTo>
                  <a:lnTo>
                    <a:pt x="1175" y="1651"/>
                  </a:lnTo>
                  <a:lnTo>
                    <a:pt x="1175" y="1651"/>
                  </a:lnTo>
                  <a:lnTo>
                    <a:pt x="1175" y="1656"/>
                  </a:lnTo>
                  <a:lnTo>
                    <a:pt x="1175" y="1661"/>
                  </a:lnTo>
                  <a:lnTo>
                    <a:pt x="1180" y="1666"/>
                  </a:lnTo>
                  <a:lnTo>
                    <a:pt x="1180" y="1666"/>
                  </a:lnTo>
                  <a:lnTo>
                    <a:pt x="1180" y="1671"/>
                  </a:lnTo>
                  <a:lnTo>
                    <a:pt x="1180" y="1671"/>
                  </a:lnTo>
                  <a:lnTo>
                    <a:pt x="1185" y="1676"/>
                  </a:lnTo>
                  <a:lnTo>
                    <a:pt x="1185" y="1676"/>
                  </a:lnTo>
                  <a:lnTo>
                    <a:pt x="1180" y="1681"/>
                  </a:lnTo>
                  <a:lnTo>
                    <a:pt x="1180" y="1681"/>
                  </a:lnTo>
                  <a:lnTo>
                    <a:pt x="1180" y="1686"/>
                  </a:lnTo>
                  <a:lnTo>
                    <a:pt x="1185" y="1691"/>
                  </a:lnTo>
                  <a:lnTo>
                    <a:pt x="1185" y="1691"/>
                  </a:lnTo>
                  <a:lnTo>
                    <a:pt x="1185" y="1696"/>
                  </a:lnTo>
                  <a:lnTo>
                    <a:pt x="1185" y="1706"/>
                  </a:lnTo>
                  <a:lnTo>
                    <a:pt x="1185" y="1706"/>
                  </a:lnTo>
                  <a:lnTo>
                    <a:pt x="1191" y="1706"/>
                  </a:lnTo>
                  <a:lnTo>
                    <a:pt x="1191" y="1706"/>
                  </a:lnTo>
                  <a:lnTo>
                    <a:pt x="1191" y="1711"/>
                  </a:lnTo>
                  <a:lnTo>
                    <a:pt x="1191" y="1711"/>
                  </a:lnTo>
                  <a:lnTo>
                    <a:pt x="1191" y="1711"/>
                  </a:lnTo>
                  <a:lnTo>
                    <a:pt x="1196" y="1721"/>
                  </a:lnTo>
                  <a:lnTo>
                    <a:pt x="1196" y="1721"/>
                  </a:lnTo>
                  <a:lnTo>
                    <a:pt x="1196" y="1727"/>
                  </a:lnTo>
                  <a:lnTo>
                    <a:pt x="1196" y="1732"/>
                  </a:lnTo>
                  <a:lnTo>
                    <a:pt x="1201" y="1732"/>
                  </a:lnTo>
                  <a:lnTo>
                    <a:pt x="1201" y="1732"/>
                  </a:lnTo>
                  <a:lnTo>
                    <a:pt x="1201" y="1737"/>
                  </a:lnTo>
                  <a:lnTo>
                    <a:pt x="1206" y="1742"/>
                  </a:lnTo>
                  <a:lnTo>
                    <a:pt x="1206" y="1742"/>
                  </a:lnTo>
                  <a:lnTo>
                    <a:pt x="1206" y="1747"/>
                  </a:lnTo>
                  <a:lnTo>
                    <a:pt x="1206" y="1747"/>
                  </a:lnTo>
                  <a:lnTo>
                    <a:pt x="1206" y="1747"/>
                  </a:lnTo>
                  <a:lnTo>
                    <a:pt x="1206" y="1757"/>
                  </a:lnTo>
                  <a:lnTo>
                    <a:pt x="1206" y="1757"/>
                  </a:lnTo>
                  <a:lnTo>
                    <a:pt x="1211" y="1757"/>
                  </a:lnTo>
                  <a:lnTo>
                    <a:pt x="1206" y="1762"/>
                  </a:lnTo>
                  <a:lnTo>
                    <a:pt x="1216" y="1797"/>
                  </a:lnTo>
                  <a:lnTo>
                    <a:pt x="1221" y="1808"/>
                  </a:lnTo>
                  <a:lnTo>
                    <a:pt x="1226" y="1818"/>
                  </a:lnTo>
                  <a:lnTo>
                    <a:pt x="1231" y="1818"/>
                  </a:lnTo>
                  <a:lnTo>
                    <a:pt x="1241" y="1823"/>
                  </a:lnTo>
                  <a:lnTo>
                    <a:pt x="1241" y="1823"/>
                  </a:lnTo>
                  <a:lnTo>
                    <a:pt x="1236" y="1823"/>
                  </a:lnTo>
                  <a:lnTo>
                    <a:pt x="1236" y="1828"/>
                  </a:lnTo>
                  <a:lnTo>
                    <a:pt x="1236" y="1828"/>
                  </a:lnTo>
                  <a:lnTo>
                    <a:pt x="1236" y="1828"/>
                  </a:lnTo>
                  <a:lnTo>
                    <a:pt x="1236" y="1833"/>
                  </a:lnTo>
                  <a:lnTo>
                    <a:pt x="1236" y="1833"/>
                  </a:lnTo>
                  <a:lnTo>
                    <a:pt x="1241" y="1838"/>
                  </a:lnTo>
                  <a:lnTo>
                    <a:pt x="1241" y="1838"/>
                  </a:lnTo>
                  <a:lnTo>
                    <a:pt x="1241" y="1838"/>
                  </a:lnTo>
                  <a:lnTo>
                    <a:pt x="1236" y="1843"/>
                  </a:lnTo>
                  <a:lnTo>
                    <a:pt x="1231" y="1843"/>
                  </a:lnTo>
                  <a:lnTo>
                    <a:pt x="1231" y="1848"/>
                  </a:lnTo>
                  <a:lnTo>
                    <a:pt x="1236" y="1848"/>
                  </a:lnTo>
                  <a:lnTo>
                    <a:pt x="1236" y="1848"/>
                  </a:lnTo>
                  <a:lnTo>
                    <a:pt x="1236" y="1848"/>
                  </a:lnTo>
                  <a:lnTo>
                    <a:pt x="1236" y="1848"/>
                  </a:lnTo>
                  <a:lnTo>
                    <a:pt x="1236" y="1848"/>
                  </a:lnTo>
                  <a:lnTo>
                    <a:pt x="1236" y="1843"/>
                  </a:lnTo>
                  <a:lnTo>
                    <a:pt x="1241" y="1848"/>
                  </a:lnTo>
                  <a:lnTo>
                    <a:pt x="1241" y="1848"/>
                  </a:lnTo>
                  <a:lnTo>
                    <a:pt x="1241" y="1848"/>
                  </a:lnTo>
                  <a:lnTo>
                    <a:pt x="1241" y="1848"/>
                  </a:lnTo>
                  <a:lnTo>
                    <a:pt x="1241" y="1848"/>
                  </a:lnTo>
                  <a:lnTo>
                    <a:pt x="1241" y="1848"/>
                  </a:lnTo>
                  <a:lnTo>
                    <a:pt x="1241" y="1848"/>
                  </a:lnTo>
                  <a:lnTo>
                    <a:pt x="1246" y="1838"/>
                  </a:lnTo>
                  <a:lnTo>
                    <a:pt x="1246" y="1843"/>
                  </a:lnTo>
                  <a:lnTo>
                    <a:pt x="1251" y="1848"/>
                  </a:lnTo>
                  <a:lnTo>
                    <a:pt x="1256" y="1848"/>
                  </a:lnTo>
                  <a:lnTo>
                    <a:pt x="1261" y="1848"/>
                  </a:lnTo>
                  <a:lnTo>
                    <a:pt x="1272" y="1853"/>
                  </a:lnTo>
                  <a:lnTo>
                    <a:pt x="1307" y="1868"/>
                  </a:lnTo>
                  <a:lnTo>
                    <a:pt x="1348" y="1894"/>
                  </a:lnTo>
                  <a:lnTo>
                    <a:pt x="1353" y="1899"/>
                  </a:lnTo>
                  <a:lnTo>
                    <a:pt x="1353" y="1899"/>
                  </a:lnTo>
                  <a:lnTo>
                    <a:pt x="1353" y="1904"/>
                  </a:lnTo>
                  <a:lnTo>
                    <a:pt x="1353" y="1904"/>
                  </a:lnTo>
                  <a:lnTo>
                    <a:pt x="1353" y="1909"/>
                  </a:lnTo>
                  <a:lnTo>
                    <a:pt x="1358" y="1909"/>
                  </a:lnTo>
                  <a:lnTo>
                    <a:pt x="1363" y="1914"/>
                  </a:lnTo>
                  <a:lnTo>
                    <a:pt x="1363" y="1919"/>
                  </a:lnTo>
                  <a:lnTo>
                    <a:pt x="1368" y="1924"/>
                  </a:lnTo>
                  <a:lnTo>
                    <a:pt x="1368" y="1929"/>
                  </a:lnTo>
                  <a:lnTo>
                    <a:pt x="1373" y="1939"/>
                  </a:lnTo>
                  <a:lnTo>
                    <a:pt x="1373" y="1944"/>
                  </a:lnTo>
                  <a:lnTo>
                    <a:pt x="1373" y="1944"/>
                  </a:lnTo>
                  <a:lnTo>
                    <a:pt x="1373" y="1949"/>
                  </a:lnTo>
                  <a:lnTo>
                    <a:pt x="1373" y="1949"/>
                  </a:lnTo>
                  <a:lnTo>
                    <a:pt x="1378" y="1949"/>
                  </a:lnTo>
                  <a:lnTo>
                    <a:pt x="1378" y="1954"/>
                  </a:lnTo>
                  <a:lnTo>
                    <a:pt x="1373" y="1954"/>
                  </a:lnTo>
                  <a:lnTo>
                    <a:pt x="1378" y="1954"/>
                  </a:lnTo>
                  <a:lnTo>
                    <a:pt x="1378" y="1959"/>
                  </a:lnTo>
                  <a:lnTo>
                    <a:pt x="1383" y="1964"/>
                  </a:lnTo>
                  <a:lnTo>
                    <a:pt x="1388" y="1964"/>
                  </a:lnTo>
                  <a:lnTo>
                    <a:pt x="1388" y="1964"/>
                  </a:lnTo>
                  <a:lnTo>
                    <a:pt x="1393" y="1970"/>
                  </a:lnTo>
                  <a:lnTo>
                    <a:pt x="1398" y="1970"/>
                  </a:lnTo>
                  <a:lnTo>
                    <a:pt x="1398" y="1975"/>
                  </a:lnTo>
                  <a:lnTo>
                    <a:pt x="1398" y="1980"/>
                  </a:lnTo>
                  <a:lnTo>
                    <a:pt x="1398" y="1980"/>
                  </a:lnTo>
                  <a:lnTo>
                    <a:pt x="1403" y="1985"/>
                  </a:lnTo>
                  <a:lnTo>
                    <a:pt x="1423" y="1995"/>
                  </a:lnTo>
                  <a:lnTo>
                    <a:pt x="1434" y="2000"/>
                  </a:lnTo>
                  <a:lnTo>
                    <a:pt x="1418" y="2010"/>
                  </a:lnTo>
                  <a:lnTo>
                    <a:pt x="1413" y="2015"/>
                  </a:lnTo>
                  <a:lnTo>
                    <a:pt x="1408" y="2030"/>
                  </a:lnTo>
                  <a:lnTo>
                    <a:pt x="1408" y="2035"/>
                  </a:lnTo>
                  <a:lnTo>
                    <a:pt x="1413" y="2056"/>
                  </a:lnTo>
                  <a:lnTo>
                    <a:pt x="1418" y="2066"/>
                  </a:lnTo>
                  <a:lnTo>
                    <a:pt x="1439" y="2096"/>
                  </a:lnTo>
                  <a:lnTo>
                    <a:pt x="1469" y="2142"/>
                  </a:lnTo>
                  <a:lnTo>
                    <a:pt x="1474" y="2152"/>
                  </a:lnTo>
                  <a:lnTo>
                    <a:pt x="1469" y="2162"/>
                  </a:lnTo>
                  <a:lnTo>
                    <a:pt x="1469" y="2162"/>
                  </a:lnTo>
                  <a:lnTo>
                    <a:pt x="1464" y="2167"/>
                  </a:lnTo>
                  <a:lnTo>
                    <a:pt x="1469" y="2157"/>
                  </a:lnTo>
                  <a:lnTo>
                    <a:pt x="1469" y="2152"/>
                  </a:lnTo>
                  <a:lnTo>
                    <a:pt x="1469" y="2152"/>
                  </a:lnTo>
                  <a:lnTo>
                    <a:pt x="1464" y="2147"/>
                  </a:lnTo>
                  <a:lnTo>
                    <a:pt x="1454" y="2142"/>
                  </a:lnTo>
                  <a:lnTo>
                    <a:pt x="1454" y="2142"/>
                  </a:lnTo>
                  <a:lnTo>
                    <a:pt x="1449" y="2142"/>
                  </a:lnTo>
                  <a:lnTo>
                    <a:pt x="1444" y="2147"/>
                  </a:lnTo>
                  <a:lnTo>
                    <a:pt x="1439" y="2147"/>
                  </a:lnTo>
                  <a:lnTo>
                    <a:pt x="1434" y="2147"/>
                  </a:lnTo>
                  <a:lnTo>
                    <a:pt x="1429" y="2147"/>
                  </a:lnTo>
                  <a:lnTo>
                    <a:pt x="1423" y="2147"/>
                  </a:lnTo>
                  <a:lnTo>
                    <a:pt x="1423" y="2142"/>
                  </a:lnTo>
                  <a:lnTo>
                    <a:pt x="1403" y="2121"/>
                  </a:lnTo>
                  <a:lnTo>
                    <a:pt x="1398" y="2116"/>
                  </a:lnTo>
                  <a:lnTo>
                    <a:pt x="1393" y="2111"/>
                  </a:lnTo>
                  <a:lnTo>
                    <a:pt x="1368" y="2121"/>
                  </a:lnTo>
                  <a:lnTo>
                    <a:pt x="1353" y="2121"/>
                  </a:lnTo>
                  <a:lnTo>
                    <a:pt x="1348" y="2121"/>
                  </a:lnTo>
                  <a:lnTo>
                    <a:pt x="1348" y="2121"/>
                  </a:lnTo>
                  <a:lnTo>
                    <a:pt x="1342" y="2116"/>
                  </a:lnTo>
                  <a:lnTo>
                    <a:pt x="1342" y="2116"/>
                  </a:lnTo>
                  <a:lnTo>
                    <a:pt x="1332" y="2116"/>
                  </a:lnTo>
                  <a:lnTo>
                    <a:pt x="1327" y="2116"/>
                  </a:lnTo>
                  <a:lnTo>
                    <a:pt x="1317" y="2126"/>
                  </a:lnTo>
                  <a:lnTo>
                    <a:pt x="1317" y="2126"/>
                  </a:lnTo>
                  <a:lnTo>
                    <a:pt x="1317" y="2126"/>
                  </a:lnTo>
                  <a:lnTo>
                    <a:pt x="1317" y="2126"/>
                  </a:lnTo>
                  <a:lnTo>
                    <a:pt x="1322" y="2132"/>
                  </a:lnTo>
                  <a:lnTo>
                    <a:pt x="1322" y="2126"/>
                  </a:lnTo>
                  <a:lnTo>
                    <a:pt x="1327" y="2121"/>
                  </a:lnTo>
                  <a:lnTo>
                    <a:pt x="1332" y="2121"/>
                  </a:lnTo>
                  <a:lnTo>
                    <a:pt x="1337" y="2121"/>
                  </a:lnTo>
                  <a:lnTo>
                    <a:pt x="1348" y="2126"/>
                  </a:lnTo>
                  <a:lnTo>
                    <a:pt x="1348" y="2132"/>
                  </a:lnTo>
                  <a:lnTo>
                    <a:pt x="1353" y="2132"/>
                  </a:lnTo>
                  <a:lnTo>
                    <a:pt x="1353" y="2132"/>
                  </a:lnTo>
                  <a:lnTo>
                    <a:pt x="1358" y="2126"/>
                  </a:lnTo>
                  <a:lnTo>
                    <a:pt x="1388" y="2121"/>
                  </a:lnTo>
                  <a:lnTo>
                    <a:pt x="1393" y="2121"/>
                  </a:lnTo>
                  <a:lnTo>
                    <a:pt x="1398" y="2132"/>
                  </a:lnTo>
                  <a:lnTo>
                    <a:pt x="1413" y="2152"/>
                  </a:lnTo>
                  <a:lnTo>
                    <a:pt x="1418" y="2152"/>
                  </a:lnTo>
                  <a:lnTo>
                    <a:pt x="1423" y="2162"/>
                  </a:lnTo>
                  <a:lnTo>
                    <a:pt x="1429" y="2162"/>
                  </a:lnTo>
                  <a:lnTo>
                    <a:pt x="1434" y="2162"/>
                  </a:lnTo>
                  <a:lnTo>
                    <a:pt x="1439" y="2167"/>
                  </a:lnTo>
                  <a:lnTo>
                    <a:pt x="1444" y="2177"/>
                  </a:lnTo>
                  <a:lnTo>
                    <a:pt x="1464" y="2187"/>
                  </a:lnTo>
                  <a:lnTo>
                    <a:pt x="1469" y="2192"/>
                  </a:lnTo>
                  <a:lnTo>
                    <a:pt x="1469" y="2192"/>
                  </a:lnTo>
                  <a:lnTo>
                    <a:pt x="1474" y="2192"/>
                  </a:lnTo>
                  <a:lnTo>
                    <a:pt x="1474" y="2197"/>
                  </a:lnTo>
                  <a:lnTo>
                    <a:pt x="1479" y="2197"/>
                  </a:lnTo>
                  <a:lnTo>
                    <a:pt x="1479" y="2202"/>
                  </a:lnTo>
                  <a:lnTo>
                    <a:pt x="1479" y="2202"/>
                  </a:lnTo>
                  <a:lnTo>
                    <a:pt x="1479" y="2207"/>
                  </a:lnTo>
                  <a:lnTo>
                    <a:pt x="1479" y="2207"/>
                  </a:lnTo>
                  <a:lnTo>
                    <a:pt x="1484" y="2213"/>
                  </a:lnTo>
                  <a:lnTo>
                    <a:pt x="1484" y="2213"/>
                  </a:lnTo>
                  <a:lnTo>
                    <a:pt x="1489" y="2213"/>
                  </a:lnTo>
                  <a:lnTo>
                    <a:pt x="1489" y="2218"/>
                  </a:lnTo>
                  <a:lnTo>
                    <a:pt x="1494" y="2223"/>
                  </a:lnTo>
                  <a:lnTo>
                    <a:pt x="1494" y="2228"/>
                  </a:lnTo>
                  <a:lnTo>
                    <a:pt x="1510" y="2268"/>
                  </a:lnTo>
                  <a:lnTo>
                    <a:pt x="1510" y="2278"/>
                  </a:lnTo>
                  <a:lnTo>
                    <a:pt x="1510" y="2294"/>
                  </a:lnTo>
                  <a:lnTo>
                    <a:pt x="1510" y="2309"/>
                  </a:lnTo>
                  <a:lnTo>
                    <a:pt x="1505" y="2309"/>
                  </a:lnTo>
                  <a:lnTo>
                    <a:pt x="1505" y="2314"/>
                  </a:lnTo>
                  <a:lnTo>
                    <a:pt x="1499" y="2314"/>
                  </a:lnTo>
                  <a:lnTo>
                    <a:pt x="1499" y="2314"/>
                  </a:lnTo>
                  <a:lnTo>
                    <a:pt x="1479" y="2329"/>
                  </a:lnTo>
                  <a:lnTo>
                    <a:pt x="1479" y="2334"/>
                  </a:lnTo>
                  <a:lnTo>
                    <a:pt x="1474" y="2334"/>
                  </a:lnTo>
                  <a:lnTo>
                    <a:pt x="1459" y="2354"/>
                  </a:lnTo>
                  <a:lnTo>
                    <a:pt x="1459" y="2359"/>
                  </a:lnTo>
                  <a:lnTo>
                    <a:pt x="1454" y="2359"/>
                  </a:lnTo>
                  <a:lnTo>
                    <a:pt x="1449" y="2364"/>
                  </a:lnTo>
                  <a:lnTo>
                    <a:pt x="1449" y="2369"/>
                  </a:lnTo>
                  <a:lnTo>
                    <a:pt x="1449" y="2369"/>
                  </a:lnTo>
                  <a:lnTo>
                    <a:pt x="1454" y="2369"/>
                  </a:lnTo>
                  <a:lnTo>
                    <a:pt x="1464" y="2369"/>
                  </a:lnTo>
                  <a:lnTo>
                    <a:pt x="1464" y="2369"/>
                  </a:lnTo>
                  <a:lnTo>
                    <a:pt x="1469" y="2375"/>
                  </a:lnTo>
                  <a:lnTo>
                    <a:pt x="1474" y="2375"/>
                  </a:lnTo>
                  <a:lnTo>
                    <a:pt x="1479" y="2380"/>
                  </a:lnTo>
                  <a:lnTo>
                    <a:pt x="1489" y="2395"/>
                  </a:lnTo>
                  <a:lnTo>
                    <a:pt x="1489" y="2400"/>
                  </a:lnTo>
                  <a:lnTo>
                    <a:pt x="1494" y="2395"/>
                  </a:lnTo>
                  <a:lnTo>
                    <a:pt x="1499" y="2395"/>
                  </a:lnTo>
                  <a:lnTo>
                    <a:pt x="1505" y="2395"/>
                  </a:lnTo>
                  <a:lnTo>
                    <a:pt x="1510" y="2400"/>
                  </a:lnTo>
                  <a:lnTo>
                    <a:pt x="1515" y="2405"/>
                  </a:lnTo>
                  <a:lnTo>
                    <a:pt x="1515" y="2405"/>
                  </a:lnTo>
                  <a:lnTo>
                    <a:pt x="1515" y="2405"/>
                  </a:lnTo>
                  <a:lnTo>
                    <a:pt x="1515" y="2400"/>
                  </a:lnTo>
                  <a:lnTo>
                    <a:pt x="1520" y="2395"/>
                  </a:lnTo>
                  <a:lnTo>
                    <a:pt x="1525" y="2390"/>
                  </a:lnTo>
                  <a:lnTo>
                    <a:pt x="1525" y="2385"/>
                  </a:lnTo>
                  <a:lnTo>
                    <a:pt x="1530" y="2380"/>
                  </a:lnTo>
                  <a:lnTo>
                    <a:pt x="1530" y="2369"/>
                  </a:lnTo>
                  <a:lnTo>
                    <a:pt x="1535" y="2359"/>
                  </a:lnTo>
                  <a:lnTo>
                    <a:pt x="1535" y="2354"/>
                  </a:lnTo>
                  <a:lnTo>
                    <a:pt x="1540" y="2349"/>
                  </a:lnTo>
                  <a:lnTo>
                    <a:pt x="1550" y="2344"/>
                  </a:lnTo>
                  <a:lnTo>
                    <a:pt x="1560" y="2344"/>
                  </a:lnTo>
                  <a:lnTo>
                    <a:pt x="1570" y="2344"/>
                  </a:lnTo>
                  <a:lnTo>
                    <a:pt x="1565" y="2344"/>
                  </a:lnTo>
                  <a:lnTo>
                    <a:pt x="1570" y="2339"/>
                  </a:lnTo>
                  <a:lnTo>
                    <a:pt x="1575" y="2339"/>
                  </a:lnTo>
                  <a:lnTo>
                    <a:pt x="1580" y="2344"/>
                  </a:lnTo>
                  <a:lnTo>
                    <a:pt x="1586" y="2344"/>
                  </a:lnTo>
                  <a:lnTo>
                    <a:pt x="1601" y="2344"/>
                  </a:lnTo>
                  <a:lnTo>
                    <a:pt x="1606" y="2344"/>
                  </a:lnTo>
                  <a:lnTo>
                    <a:pt x="1616" y="2349"/>
                  </a:lnTo>
                  <a:lnTo>
                    <a:pt x="1626" y="2349"/>
                  </a:lnTo>
                  <a:lnTo>
                    <a:pt x="1631" y="2349"/>
                  </a:lnTo>
                  <a:lnTo>
                    <a:pt x="1631" y="2344"/>
                  </a:lnTo>
                  <a:lnTo>
                    <a:pt x="1626" y="2344"/>
                  </a:lnTo>
                  <a:lnTo>
                    <a:pt x="1626" y="2344"/>
                  </a:lnTo>
                  <a:lnTo>
                    <a:pt x="1621" y="2344"/>
                  </a:lnTo>
                  <a:lnTo>
                    <a:pt x="1621" y="2344"/>
                  </a:lnTo>
                  <a:lnTo>
                    <a:pt x="1682" y="2354"/>
                  </a:lnTo>
                  <a:lnTo>
                    <a:pt x="1702" y="2369"/>
                  </a:lnTo>
                  <a:lnTo>
                    <a:pt x="1748" y="2400"/>
                  </a:lnTo>
                  <a:lnTo>
                    <a:pt x="1753" y="2405"/>
                  </a:lnTo>
                  <a:lnTo>
                    <a:pt x="1758" y="2415"/>
                  </a:lnTo>
                  <a:lnTo>
                    <a:pt x="1763" y="2430"/>
                  </a:lnTo>
                  <a:lnTo>
                    <a:pt x="1768" y="2435"/>
                  </a:lnTo>
                  <a:lnTo>
                    <a:pt x="1768" y="2445"/>
                  </a:lnTo>
                  <a:lnTo>
                    <a:pt x="1768" y="2450"/>
                  </a:lnTo>
                  <a:lnTo>
                    <a:pt x="1768" y="2456"/>
                  </a:lnTo>
                  <a:lnTo>
                    <a:pt x="1768" y="2466"/>
                  </a:lnTo>
                  <a:lnTo>
                    <a:pt x="1768" y="2476"/>
                  </a:lnTo>
                  <a:lnTo>
                    <a:pt x="1773" y="2486"/>
                  </a:lnTo>
                  <a:lnTo>
                    <a:pt x="1773" y="2491"/>
                  </a:lnTo>
                  <a:lnTo>
                    <a:pt x="1773" y="2496"/>
                  </a:lnTo>
                  <a:lnTo>
                    <a:pt x="1768" y="2511"/>
                  </a:lnTo>
                  <a:lnTo>
                    <a:pt x="1768" y="2511"/>
                  </a:lnTo>
                  <a:lnTo>
                    <a:pt x="1768" y="2516"/>
                  </a:lnTo>
                  <a:lnTo>
                    <a:pt x="1758" y="2537"/>
                  </a:lnTo>
                  <a:lnTo>
                    <a:pt x="1753" y="2547"/>
                  </a:lnTo>
                  <a:lnTo>
                    <a:pt x="1753" y="2552"/>
                  </a:lnTo>
                  <a:lnTo>
                    <a:pt x="1748" y="2552"/>
                  </a:lnTo>
                  <a:lnTo>
                    <a:pt x="1748" y="2562"/>
                  </a:lnTo>
                  <a:lnTo>
                    <a:pt x="1753" y="2577"/>
                  </a:lnTo>
                  <a:lnTo>
                    <a:pt x="1748" y="2582"/>
                  </a:lnTo>
                  <a:lnTo>
                    <a:pt x="1748" y="2592"/>
                  </a:lnTo>
                  <a:lnTo>
                    <a:pt x="1748" y="2597"/>
                  </a:lnTo>
                  <a:lnTo>
                    <a:pt x="1743" y="2607"/>
                  </a:lnTo>
                  <a:lnTo>
                    <a:pt x="1743" y="2607"/>
                  </a:lnTo>
                  <a:lnTo>
                    <a:pt x="1743" y="2612"/>
                  </a:lnTo>
                  <a:lnTo>
                    <a:pt x="1727" y="2618"/>
                  </a:lnTo>
                  <a:lnTo>
                    <a:pt x="1722" y="2623"/>
                  </a:lnTo>
                  <a:lnTo>
                    <a:pt x="1722" y="2618"/>
                  </a:lnTo>
                  <a:lnTo>
                    <a:pt x="1722" y="2623"/>
                  </a:lnTo>
                  <a:lnTo>
                    <a:pt x="1722" y="2628"/>
                  </a:lnTo>
                  <a:lnTo>
                    <a:pt x="1717" y="2628"/>
                  </a:lnTo>
                  <a:lnTo>
                    <a:pt x="1717" y="2628"/>
                  </a:lnTo>
                  <a:lnTo>
                    <a:pt x="1712" y="2638"/>
                  </a:lnTo>
                  <a:lnTo>
                    <a:pt x="1702" y="2653"/>
                  </a:lnTo>
                  <a:lnTo>
                    <a:pt x="1697" y="2653"/>
                  </a:lnTo>
                  <a:lnTo>
                    <a:pt x="1697" y="2653"/>
                  </a:lnTo>
                  <a:lnTo>
                    <a:pt x="1682" y="2638"/>
                  </a:lnTo>
                  <a:lnTo>
                    <a:pt x="1677" y="2638"/>
                  </a:lnTo>
                  <a:lnTo>
                    <a:pt x="1667" y="2628"/>
                  </a:lnTo>
                  <a:lnTo>
                    <a:pt x="1662" y="2628"/>
                  </a:lnTo>
                  <a:lnTo>
                    <a:pt x="1662" y="2633"/>
                  </a:lnTo>
                  <a:lnTo>
                    <a:pt x="1672" y="2638"/>
                  </a:lnTo>
                  <a:lnTo>
                    <a:pt x="1672" y="2638"/>
                  </a:lnTo>
                  <a:lnTo>
                    <a:pt x="1682" y="2643"/>
                  </a:lnTo>
                  <a:lnTo>
                    <a:pt x="1687" y="2643"/>
                  </a:lnTo>
                  <a:lnTo>
                    <a:pt x="1687" y="2643"/>
                  </a:lnTo>
                  <a:lnTo>
                    <a:pt x="1687" y="2648"/>
                  </a:lnTo>
                  <a:lnTo>
                    <a:pt x="1687" y="2648"/>
                  </a:lnTo>
                  <a:lnTo>
                    <a:pt x="1682" y="2648"/>
                  </a:lnTo>
                  <a:lnTo>
                    <a:pt x="1677" y="2648"/>
                  </a:lnTo>
                  <a:lnTo>
                    <a:pt x="1677" y="2653"/>
                  </a:lnTo>
                  <a:lnTo>
                    <a:pt x="1672" y="2653"/>
                  </a:lnTo>
                  <a:lnTo>
                    <a:pt x="1672" y="2653"/>
                  </a:lnTo>
                  <a:lnTo>
                    <a:pt x="1667" y="2648"/>
                  </a:lnTo>
                  <a:lnTo>
                    <a:pt x="1662" y="2648"/>
                  </a:lnTo>
                  <a:lnTo>
                    <a:pt x="1651" y="2653"/>
                  </a:lnTo>
                  <a:lnTo>
                    <a:pt x="1646" y="2653"/>
                  </a:lnTo>
                  <a:lnTo>
                    <a:pt x="1651" y="2653"/>
                  </a:lnTo>
                  <a:lnTo>
                    <a:pt x="1682" y="2653"/>
                  </a:lnTo>
                  <a:lnTo>
                    <a:pt x="1687" y="2653"/>
                  </a:lnTo>
                  <a:lnTo>
                    <a:pt x="1687" y="2658"/>
                  </a:lnTo>
                  <a:lnTo>
                    <a:pt x="1672" y="2673"/>
                  </a:lnTo>
                  <a:lnTo>
                    <a:pt x="1672" y="2678"/>
                  </a:lnTo>
                  <a:lnTo>
                    <a:pt x="1677" y="2678"/>
                  </a:lnTo>
                  <a:lnTo>
                    <a:pt x="1682" y="2678"/>
                  </a:lnTo>
                  <a:lnTo>
                    <a:pt x="1687" y="2678"/>
                  </a:lnTo>
                  <a:lnTo>
                    <a:pt x="1687" y="2673"/>
                  </a:lnTo>
                  <a:lnTo>
                    <a:pt x="1687" y="2673"/>
                  </a:lnTo>
                  <a:lnTo>
                    <a:pt x="1687" y="2678"/>
                  </a:lnTo>
                  <a:lnTo>
                    <a:pt x="1687" y="2683"/>
                  </a:lnTo>
                  <a:lnTo>
                    <a:pt x="1677" y="2693"/>
                  </a:lnTo>
                  <a:lnTo>
                    <a:pt x="1667" y="2699"/>
                  </a:lnTo>
                  <a:lnTo>
                    <a:pt x="1662" y="2704"/>
                  </a:lnTo>
                  <a:lnTo>
                    <a:pt x="1646" y="2704"/>
                  </a:lnTo>
                  <a:lnTo>
                    <a:pt x="1641" y="2704"/>
                  </a:lnTo>
                  <a:lnTo>
                    <a:pt x="1641" y="2704"/>
                  </a:lnTo>
                  <a:lnTo>
                    <a:pt x="1636" y="2699"/>
                  </a:lnTo>
                  <a:lnTo>
                    <a:pt x="1631" y="2688"/>
                  </a:lnTo>
                  <a:lnTo>
                    <a:pt x="1631" y="2683"/>
                  </a:lnTo>
                  <a:lnTo>
                    <a:pt x="1631" y="2688"/>
                  </a:lnTo>
                  <a:lnTo>
                    <a:pt x="1626" y="2693"/>
                  </a:lnTo>
                  <a:lnTo>
                    <a:pt x="1621" y="2699"/>
                  </a:lnTo>
                  <a:lnTo>
                    <a:pt x="1616" y="2704"/>
                  </a:lnTo>
                  <a:lnTo>
                    <a:pt x="1611" y="2704"/>
                  </a:lnTo>
                  <a:lnTo>
                    <a:pt x="1611" y="2704"/>
                  </a:lnTo>
                  <a:lnTo>
                    <a:pt x="1611" y="2709"/>
                  </a:lnTo>
                  <a:lnTo>
                    <a:pt x="1611" y="2714"/>
                  </a:lnTo>
                  <a:lnTo>
                    <a:pt x="1611" y="2714"/>
                  </a:lnTo>
                  <a:lnTo>
                    <a:pt x="1611" y="2714"/>
                  </a:lnTo>
                  <a:lnTo>
                    <a:pt x="1606" y="2719"/>
                  </a:lnTo>
                  <a:lnTo>
                    <a:pt x="1606" y="2719"/>
                  </a:lnTo>
                  <a:lnTo>
                    <a:pt x="1601" y="2719"/>
                  </a:lnTo>
                  <a:lnTo>
                    <a:pt x="1596" y="2719"/>
                  </a:lnTo>
                  <a:lnTo>
                    <a:pt x="1596" y="2719"/>
                  </a:lnTo>
                  <a:lnTo>
                    <a:pt x="1591" y="2719"/>
                  </a:lnTo>
                  <a:lnTo>
                    <a:pt x="1580" y="2719"/>
                  </a:lnTo>
                  <a:lnTo>
                    <a:pt x="1575" y="2724"/>
                  </a:lnTo>
                  <a:lnTo>
                    <a:pt x="1580" y="2724"/>
                  </a:lnTo>
                  <a:lnTo>
                    <a:pt x="1586" y="2724"/>
                  </a:lnTo>
                  <a:lnTo>
                    <a:pt x="1586" y="2724"/>
                  </a:lnTo>
                  <a:lnTo>
                    <a:pt x="1591" y="2729"/>
                  </a:lnTo>
                  <a:lnTo>
                    <a:pt x="1596" y="2724"/>
                  </a:lnTo>
                  <a:lnTo>
                    <a:pt x="1606" y="2724"/>
                  </a:lnTo>
                  <a:lnTo>
                    <a:pt x="1611" y="2719"/>
                  </a:lnTo>
                  <a:lnTo>
                    <a:pt x="1616" y="2714"/>
                  </a:lnTo>
                  <a:lnTo>
                    <a:pt x="1621" y="2714"/>
                  </a:lnTo>
                  <a:lnTo>
                    <a:pt x="1626" y="2719"/>
                  </a:lnTo>
                  <a:lnTo>
                    <a:pt x="1626" y="2719"/>
                  </a:lnTo>
                  <a:lnTo>
                    <a:pt x="1626" y="2724"/>
                  </a:lnTo>
                  <a:lnTo>
                    <a:pt x="1621" y="2724"/>
                  </a:lnTo>
                  <a:lnTo>
                    <a:pt x="1621" y="2729"/>
                  </a:lnTo>
                  <a:lnTo>
                    <a:pt x="1621" y="2729"/>
                  </a:lnTo>
                  <a:lnTo>
                    <a:pt x="1626" y="2729"/>
                  </a:lnTo>
                  <a:lnTo>
                    <a:pt x="1626" y="2734"/>
                  </a:lnTo>
                  <a:lnTo>
                    <a:pt x="1626" y="2739"/>
                  </a:lnTo>
                  <a:lnTo>
                    <a:pt x="1621" y="2739"/>
                  </a:lnTo>
                  <a:lnTo>
                    <a:pt x="1621" y="2744"/>
                  </a:lnTo>
                  <a:lnTo>
                    <a:pt x="1621" y="2749"/>
                  </a:lnTo>
                  <a:lnTo>
                    <a:pt x="1621" y="2749"/>
                  </a:lnTo>
                  <a:lnTo>
                    <a:pt x="1616" y="2749"/>
                  </a:lnTo>
                  <a:lnTo>
                    <a:pt x="1621" y="2749"/>
                  </a:lnTo>
                  <a:lnTo>
                    <a:pt x="1626" y="2754"/>
                  </a:lnTo>
                  <a:lnTo>
                    <a:pt x="1626" y="2754"/>
                  </a:lnTo>
                  <a:lnTo>
                    <a:pt x="1621" y="2764"/>
                  </a:lnTo>
                  <a:lnTo>
                    <a:pt x="1611" y="2769"/>
                  </a:lnTo>
                  <a:lnTo>
                    <a:pt x="1601" y="2780"/>
                  </a:lnTo>
                  <a:lnTo>
                    <a:pt x="1591" y="2780"/>
                  </a:lnTo>
                  <a:lnTo>
                    <a:pt x="1575" y="2780"/>
                  </a:lnTo>
                  <a:lnTo>
                    <a:pt x="1570" y="2780"/>
                  </a:lnTo>
                  <a:lnTo>
                    <a:pt x="1570" y="2780"/>
                  </a:lnTo>
                  <a:lnTo>
                    <a:pt x="1570" y="2780"/>
                  </a:lnTo>
                  <a:lnTo>
                    <a:pt x="1570" y="2780"/>
                  </a:lnTo>
                  <a:lnTo>
                    <a:pt x="1565" y="2780"/>
                  </a:lnTo>
                  <a:lnTo>
                    <a:pt x="1565" y="2785"/>
                  </a:lnTo>
                  <a:lnTo>
                    <a:pt x="1560" y="2785"/>
                  </a:lnTo>
                  <a:lnTo>
                    <a:pt x="1560" y="2785"/>
                  </a:lnTo>
                  <a:lnTo>
                    <a:pt x="1555" y="2785"/>
                  </a:lnTo>
                  <a:lnTo>
                    <a:pt x="1555" y="2790"/>
                  </a:lnTo>
                  <a:lnTo>
                    <a:pt x="1550" y="2785"/>
                  </a:lnTo>
                  <a:lnTo>
                    <a:pt x="1545" y="2785"/>
                  </a:lnTo>
                  <a:lnTo>
                    <a:pt x="1535" y="2790"/>
                  </a:lnTo>
                  <a:lnTo>
                    <a:pt x="1530" y="2790"/>
                  </a:lnTo>
                  <a:lnTo>
                    <a:pt x="1530" y="2795"/>
                  </a:lnTo>
                  <a:lnTo>
                    <a:pt x="1530" y="2795"/>
                  </a:lnTo>
                  <a:lnTo>
                    <a:pt x="1525" y="2800"/>
                  </a:lnTo>
                  <a:lnTo>
                    <a:pt x="1525" y="2800"/>
                  </a:lnTo>
                  <a:lnTo>
                    <a:pt x="1520" y="2805"/>
                  </a:lnTo>
                  <a:lnTo>
                    <a:pt x="1520" y="2805"/>
                  </a:lnTo>
                  <a:lnTo>
                    <a:pt x="1530" y="2800"/>
                  </a:lnTo>
                  <a:lnTo>
                    <a:pt x="1535" y="2800"/>
                  </a:lnTo>
                  <a:lnTo>
                    <a:pt x="1535" y="2800"/>
                  </a:lnTo>
                  <a:lnTo>
                    <a:pt x="1535" y="2795"/>
                  </a:lnTo>
                  <a:lnTo>
                    <a:pt x="1535" y="2795"/>
                  </a:lnTo>
                  <a:lnTo>
                    <a:pt x="1545" y="2795"/>
                  </a:lnTo>
                  <a:lnTo>
                    <a:pt x="1575" y="2795"/>
                  </a:lnTo>
                  <a:lnTo>
                    <a:pt x="1580" y="2800"/>
                  </a:lnTo>
                  <a:lnTo>
                    <a:pt x="1580" y="2805"/>
                  </a:lnTo>
                  <a:lnTo>
                    <a:pt x="1586" y="2805"/>
                  </a:lnTo>
                  <a:lnTo>
                    <a:pt x="1580" y="2805"/>
                  </a:lnTo>
                  <a:lnTo>
                    <a:pt x="1575" y="2810"/>
                  </a:lnTo>
                  <a:lnTo>
                    <a:pt x="1570" y="2805"/>
                  </a:lnTo>
                  <a:lnTo>
                    <a:pt x="1565" y="2805"/>
                  </a:lnTo>
                  <a:lnTo>
                    <a:pt x="1560" y="2810"/>
                  </a:lnTo>
                  <a:lnTo>
                    <a:pt x="1555" y="2815"/>
                  </a:lnTo>
                  <a:lnTo>
                    <a:pt x="1550" y="2815"/>
                  </a:lnTo>
                  <a:lnTo>
                    <a:pt x="1555" y="2820"/>
                  </a:lnTo>
                  <a:lnTo>
                    <a:pt x="1555" y="2820"/>
                  </a:lnTo>
                  <a:lnTo>
                    <a:pt x="1555" y="2820"/>
                  </a:lnTo>
                  <a:lnTo>
                    <a:pt x="1555" y="2825"/>
                  </a:lnTo>
                  <a:lnTo>
                    <a:pt x="1575" y="2825"/>
                  </a:lnTo>
                  <a:lnTo>
                    <a:pt x="1580" y="2825"/>
                  </a:lnTo>
                  <a:lnTo>
                    <a:pt x="1580" y="2820"/>
                  </a:lnTo>
                  <a:lnTo>
                    <a:pt x="1580" y="2815"/>
                  </a:lnTo>
                  <a:lnTo>
                    <a:pt x="1580" y="2815"/>
                  </a:lnTo>
                  <a:lnTo>
                    <a:pt x="1586" y="2815"/>
                  </a:lnTo>
                  <a:lnTo>
                    <a:pt x="1586" y="2820"/>
                  </a:lnTo>
                  <a:lnTo>
                    <a:pt x="1586" y="2825"/>
                  </a:lnTo>
                  <a:lnTo>
                    <a:pt x="1591" y="2830"/>
                  </a:lnTo>
                  <a:lnTo>
                    <a:pt x="1591" y="2830"/>
                  </a:lnTo>
                  <a:lnTo>
                    <a:pt x="1631" y="2835"/>
                  </a:lnTo>
                  <a:lnTo>
                    <a:pt x="1656" y="2825"/>
                  </a:lnTo>
                  <a:lnTo>
                    <a:pt x="1717" y="2820"/>
                  </a:lnTo>
                  <a:lnTo>
                    <a:pt x="1722" y="2825"/>
                  </a:lnTo>
                  <a:lnTo>
                    <a:pt x="1722" y="2835"/>
                  </a:lnTo>
                  <a:lnTo>
                    <a:pt x="1717" y="2835"/>
                  </a:lnTo>
                  <a:lnTo>
                    <a:pt x="1717" y="2835"/>
                  </a:lnTo>
                  <a:lnTo>
                    <a:pt x="1717" y="2840"/>
                  </a:lnTo>
                  <a:lnTo>
                    <a:pt x="1717" y="2840"/>
                  </a:lnTo>
                  <a:lnTo>
                    <a:pt x="1707" y="2840"/>
                  </a:lnTo>
                  <a:lnTo>
                    <a:pt x="1707" y="2840"/>
                  </a:lnTo>
                  <a:lnTo>
                    <a:pt x="1707" y="2845"/>
                  </a:lnTo>
                  <a:lnTo>
                    <a:pt x="1712" y="2850"/>
                  </a:lnTo>
                  <a:lnTo>
                    <a:pt x="1712" y="2861"/>
                  </a:lnTo>
                  <a:lnTo>
                    <a:pt x="1717" y="2871"/>
                  </a:lnTo>
                  <a:lnTo>
                    <a:pt x="1712" y="2886"/>
                  </a:lnTo>
                  <a:lnTo>
                    <a:pt x="1712" y="2891"/>
                  </a:lnTo>
                  <a:lnTo>
                    <a:pt x="1707" y="2901"/>
                  </a:lnTo>
                  <a:lnTo>
                    <a:pt x="1692" y="2906"/>
                  </a:lnTo>
                  <a:lnTo>
                    <a:pt x="1687" y="2906"/>
                  </a:lnTo>
                  <a:lnTo>
                    <a:pt x="1687" y="2911"/>
                  </a:lnTo>
                  <a:lnTo>
                    <a:pt x="1682" y="2906"/>
                  </a:lnTo>
                  <a:lnTo>
                    <a:pt x="1677" y="2911"/>
                  </a:lnTo>
                  <a:lnTo>
                    <a:pt x="1677" y="2911"/>
                  </a:lnTo>
                  <a:lnTo>
                    <a:pt x="1677" y="2911"/>
                  </a:lnTo>
                  <a:lnTo>
                    <a:pt x="1672" y="2916"/>
                  </a:lnTo>
                  <a:lnTo>
                    <a:pt x="1672" y="2916"/>
                  </a:lnTo>
                  <a:lnTo>
                    <a:pt x="1656" y="2916"/>
                  </a:lnTo>
                  <a:lnTo>
                    <a:pt x="1656" y="2916"/>
                  </a:lnTo>
                  <a:lnTo>
                    <a:pt x="1651" y="2921"/>
                  </a:lnTo>
                  <a:lnTo>
                    <a:pt x="1641" y="2926"/>
                  </a:lnTo>
                  <a:lnTo>
                    <a:pt x="1631" y="2942"/>
                  </a:lnTo>
                  <a:lnTo>
                    <a:pt x="1631" y="2947"/>
                  </a:lnTo>
                  <a:lnTo>
                    <a:pt x="1631" y="2952"/>
                  </a:lnTo>
                  <a:lnTo>
                    <a:pt x="1636" y="2967"/>
                  </a:lnTo>
                  <a:lnTo>
                    <a:pt x="1626" y="2967"/>
                  </a:lnTo>
                  <a:lnTo>
                    <a:pt x="1601" y="2957"/>
                  </a:lnTo>
                  <a:lnTo>
                    <a:pt x="1591" y="2962"/>
                  </a:lnTo>
                  <a:lnTo>
                    <a:pt x="1575" y="2982"/>
                  </a:lnTo>
                  <a:lnTo>
                    <a:pt x="1565" y="2982"/>
                  </a:lnTo>
                  <a:lnTo>
                    <a:pt x="1525" y="2992"/>
                  </a:lnTo>
                  <a:lnTo>
                    <a:pt x="1515" y="2997"/>
                  </a:lnTo>
                  <a:lnTo>
                    <a:pt x="1515" y="2997"/>
                  </a:lnTo>
                  <a:lnTo>
                    <a:pt x="1515" y="2997"/>
                  </a:lnTo>
                  <a:lnTo>
                    <a:pt x="1515" y="3002"/>
                  </a:lnTo>
                  <a:lnTo>
                    <a:pt x="1510" y="3002"/>
                  </a:lnTo>
                  <a:lnTo>
                    <a:pt x="1505" y="3007"/>
                  </a:lnTo>
                  <a:lnTo>
                    <a:pt x="1499" y="3017"/>
                  </a:lnTo>
                  <a:lnTo>
                    <a:pt x="1489" y="3017"/>
                  </a:lnTo>
                  <a:lnTo>
                    <a:pt x="1489" y="3017"/>
                  </a:lnTo>
                  <a:lnTo>
                    <a:pt x="1479" y="3012"/>
                  </a:lnTo>
                  <a:lnTo>
                    <a:pt x="1474" y="3012"/>
                  </a:lnTo>
                  <a:lnTo>
                    <a:pt x="1469" y="3012"/>
                  </a:lnTo>
                  <a:lnTo>
                    <a:pt x="1469" y="3012"/>
                  </a:lnTo>
                  <a:lnTo>
                    <a:pt x="1464" y="3007"/>
                  </a:lnTo>
                  <a:lnTo>
                    <a:pt x="1459" y="3007"/>
                  </a:lnTo>
                  <a:lnTo>
                    <a:pt x="1454" y="3007"/>
                  </a:lnTo>
                  <a:lnTo>
                    <a:pt x="1413" y="2992"/>
                  </a:lnTo>
                  <a:lnTo>
                    <a:pt x="1408" y="2992"/>
                  </a:lnTo>
                  <a:lnTo>
                    <a:pt x="1403" y="2997"/>
                  </a:lnTo>
                  <a:lnTo>
                    <a:pt x="1393" y="2992"/>
                  </a:lnTo>
                  <a:lnTo>
                    <a:pt x="1368" y="3002"/>
                  </a:lnTo>
                  <a:lnTo>
                    <a:pt x="1337" y="3002"/>
                  </a:lnTo>
                  <a:lnTo>
                    <a:pt x="1307" y="3012"/>
                  </a:lnTo>
                  <a:lnTo>
                    <a:pt x="1302" y="3012"/>
                  </a:lnTo>
                  <a:lnTo>
                    <a:pt x="1302" y="3007"/>
                  </a:lnTo>
                  <a:lnTo>
                    <a:pt x="1302" y="3007"/>
                  </a:lnTo>
                  <a:lnTo>
                    <a:pt x="1297" y="3007"/>
                  </a:lnTo>
                  <a:lnTo>
                    <a:pt x="1297" y="3012"/>
                  </a:lnTo>
                  <a:lnTo>
                    <a:pt x="1297" y="3017"/>
                  </a:lnTo>
                  <a:lnTo>
                    <a:pt x="1297" y="3023"/>
                  </a:lnTo>
                  <a:lnTo>
                    <a:pt x="1292" y="3023"/>
                  </a:lnTo>
                  <a:lnTo>
                    <a:pt x="1287" y="3023"/>
                  </a:lnTo>
                  <a:lnTo>
                    <a:pt x="1272" y="3007"/>
                  </a:lnTo>
                  <a:lnTo>
                    <a:pt x="1272" y="3007"/>
                  </a:lnTo>
                  <a:lnTo>
                    <a:pt x="1272" y="3007"/>
                  </a:lnTo>
                  <a:lnTo>
                    <a:pt x="1272" y="3002"/>
                  </a:lnTo>
                  <a:lnTo>
                    <a:pt x="1282" y="3002"/>
                  </a:lnTo>
                  <a:lnTo>
                    <a:pt x="1282" y="2997"/>
                  </a:lnTo>
                  <a:lnTo>
                    <a:pt x="1277" y="2997"/>
                  </a:lnTo>
                  <a:lnTo>
                    <a:pt x="1272" y="2992"/>
                  </a:lnTo>
                  <a:lnTo>
                    <a:pt x="1272" y="2992"/>
                  </a:lnTo>
                  <a:lnTo>
                    <a:pt x="1272" y="2992"/>
                  </a:lnTo>
                  <a:lnTo>
                    <a:pt x="1267" y="2992"/>
                  </a:lnTo>
                  <a:lnTo>
                    <a:pt x="1267" y="2992"/>
                  </a:lnTo>
                  <a:lnTo>
                    <a:pt x="1267" y="2992"/>
                  </a:lnTo>
                  <a:lnTo>
                    <a:pt x="1267" y="2987"/>
                  </a:lnTo>
                  <a:lnTo>
                    <a:pt x="1261" y="2987"/>
                  </a:lnTo>
                  <a:lnTo>
                    <a:pt x="1251" y="2987"/>
                  </a:lnTo>
                  <a:lnTo>
                    <a:pt x="1251" y="2987"/>
                  </a:lnTo>
                  <a:lnTo>
                    <a:pt x="1246" y="2992"/>
                  </a:lnTo>
                  <a:lnTo>
                    <a:pt x="1246" y="3002"/>
                  </a:lnTo>
                  <a:lnTo>
                    <a:pt x="1241" y="3007"/>
                  </a:lnTo>
                  <a:lnTo>
                    <a:pt x="1236" y="3007"/>
                  </a:lnTo>
                  <a:lnTo>
                    <a:pt x="1231" y="3002"/>
                  </a:lnTo>
                  <a:lnTo>
                    <a:pt x="1236" y="2997"/>
                  </a:lnTo>
                  <a:lnTo>
                    <a:pt x="1241" y="2992"/>
                  </a:lnTo>
                  <a:lnTo>
                    <a:pt x="1241" y="2987"/>
                  </a:lnTo>
                  <a:lnTo>
                    <a:pt x="1236" y="2987"/>
                  </a:lnTo>
                  <a:lnTo>
                    <a:pt x="1226" y="2987"/>
                  </a:lnTo>
                  <a:lnTo>
                    <a:pt x="1221" y="2987"/>
                  </a:lnTo>
                  <a:lnTo>
                    <a:pt x="1226" y="2992"/>
                  </a:lnTo>
                  <a:lnTo>
                    <a:pt x="1231" y="2997"/>
                  </a:lnTo>
                  <a:lnTo>
                    <a:pt x="1231" y="3002"/>
                  </a:lnTo>
                  <a:lnTo>
                    <a:pt x="1231" y="3002"/>
                  </a:lnTo>
                  <a:lnTo>
                    <a:pt x="1226" y="3007"/>
                  </a:lnTo>
                  <a:lnTo>
                    <a:pt x="1226" y="3007"/>
                  </a:lnTo>
                  <a:lnTo>
                    <a:pt x="1221" y="3007"/>
                  </a:lnTo>
                  <a:lnTo>
                    <a:pt x="1216" y="3002"/>
                  </a:lnTo>
                  <a:lnTo>
                    <a:pt x="1216" y="3002"/>
                  </a:lnTo>
                  <a:lnTo>
                    <a:pt x="1216" y="2997"/>
                  </a:lnTo>
                  <a:lnTo>
                    <a:pt x="1211" y="2992"/>
                  </a:lnTo>
                  <a:lnTo>
                    <a:pt x="1206" y="2992"/>
                  </a:lnTo>
                  <a:lnTo>
                    <a:pt x="1196" y="2987"/>
                  </a:lnTo>
                  <a:lnTo>
                    <a:pt x="1196" y="2987"/>
                  </a:lnTo>
                  <a:lnTo>
                    <a:pt x="1191" y="2977"/>
                  </a:lnTo>
                  <a:lnTo>
                    <a:pt x="1165" y="2962"/>
                  </a:lnTo>
                  <a:lnTo>
                    <a:pt x="1165" y="2967"/>
                  </a:lnTo>
                  <a:lnTo>
                    <a:pt x="1165" y="2967"/>
                  </a:lnTo>
                  <a:lnTo>
                    <a:pt x="1170" y="2967"/>
                  </a:lnTo>
                  <a:lnTo>
                    <a:pt x="1170" y="2972"/>
                  </a:lnTo>
                  <a:lnTo>
                    <a:pt x="1175" y="2977"/>
                  </a:lnTo>
                  <a:lnTo>
                    <a:pt x="1191" y="2992"/>
                  </a:lnTo>
                  <a:lnTo>
                    <a:pt x="1191" y="2997"/>
                  </a:lnTo>
                  <a:lnTo>
                    <a:pt x="1191" y="3002"/>
                  </a:lnTo>
                  <a:lnTo>
                    <a:pt x="1185" y="3002"/>
                  </a:lnTo>
                  <a:lnTo>
                    <a:pt x="1175" y="3002"/>
                  </a:lnTo>
                  <a:lnTo>
                    <a:pt x="1170" y="3002"/>
                  </a:lnTo>
                  <a:lnTo>
                    <a:pt x="1175" y="3002"/>
                  </a:lnTo>
                  <a:lnTo>
                    <a:pt x="1175" y="3007"/>
                  </a:lnTo>
                  <a:lnTo>
                    <a:pt x="1175" y="3007"/>
                  </a:lnTo>
                  <a:lnTo>
                    <a:pt x="1165" y="3007"/>
                  </a:lnTo>
                  <a:lnTo>
                    <a:pt x="1160" y="3012"/>
                  </a:lnTo>
                  <a:lnTo>
                    <a:pt x="1160" y="3012"/>
                  </a:lnTo>
                  <a:lnTo>
                    <a:pt x="1160" y="3012"/>
                  </a:lnTo>
                  <a:lnTo>
                    <a:pt x="1150" y="3012"/>
                  </a:lnTo>
                  <a:lnTo>
                    <a:pt x="1145" y="3023"/>
                  </a:lnTo>
                  <a:lnTo>
                    <a:pt x="1145" y="3023"/>
                  </a:lnTo>
                  <a:lnTo>
                    <a:pt x="1145" y="3023"/>
                  </a:lnTo>
                  <a:lnTo>
                    <a:pt x="1140" y="3023"/>
                  </a:lnTo>
                  <a:lnTo>
                    <a:pt x="1135" y="3017"/>
                  </a:lnTo>
                  <a:lnTo>
                    <a:pt x="1125" y="3017"/>
                  </a:lnTo>
                  <a:lnTo>
                    <a:pt x="1120" y="3017"/>
                  </a:lnTo>
                  <a:lnTo>
                    <a:pt x="1115" y="3017"/>
                  </a:lnTo>
                  <a:lnTo>
                    <a:pt x="1110" y="3023"/>
                  </a:lnTo>
                  <a:lnTo>
                    <a:pt x="1104" y="3023"/>
                  </a:lnTo>
                  <a:lnTo>
                    <a:pt x="1094" y="3023"/>
                  </a:lnTo>
                  <a:lnTo>
                    <a:pt x="1089" y="3023"/>
                  </a:lnTo>
                  <a:lnTo>
                    <a:pt x="1084" y="3023"/>
                  </a:lnTo>
                  <a:lnTo>
                    <a:pt x="1079" y="3023"/>
                  </a:lnTo>
                  <a:lnTo>
                    <a:pt x="1074" y="3028"/>
                  </a:lnTo>
                  <a:lnTo>
                    <a:pt x="1074" y="3028"/>
                  </a:lnTo>
                  <a:lnTo>
                    <a:pt x="1069" y="3033"/>
                  </a:lnTo>
                  <a:lnTo>
                    <a:pt x="1069" y="3028"/>
                  </a:lnTo>
                  <a:lnTo>
                    <a:pt x="1069" y="3028"/>
                  </a:lnTo>
                  <a:lnTo>
                    <a:pt x="1069" y="3023"/>
                  </a:lnTo>
                  <a:lnTo>
                    <a:pt x="1064" y="3023"/>
                  </a:lnTo>
                  <a:lnTo>
                    <a:pt x="1059" y="3023"/>
                  </a:lnTo>
                  <a:lnTo>
                    <a:pt x="1054" y="3023"/>
                  </a:lnTo>
                  <a:lnTo>
                    <a:pt x="1054" y="3023"/>
                  </a:lnTo>
                  <a:lnTo>
                    <a:pt x="1054" y="3017"/>
                  </a:lnTo>
                  <a:lnTo>
                    <a:pt x="1054" y="3017"/>
                  </a:lnTo>
                  <a:lnTo>
                    <a:pt x="1049" y="3017"/>
                  </a:lnTo>
                  <a:lnTo>
                    <a:pt x="1044" y="3028"/>
                  </a:lnTo>
                  <a:lnTo>
                    <a:pt x="1049" y="3028"/>
                  </a:lnTo>
                  <a:lnTo>
                    <a:pt x="1049" y="3028"/>
                  </a:lnTo>
                  <a:lnTo>
                    <a:pt x="1049" y="3028"/>
                  </a:lnTo>
                  <a:lnTo>
                    <a:pt x="1054" y="3023"/>
                  </a:lnTo>
                  <a:lnTo>
                    <a:pt x="1059" y="3033"/>
                  </a:lnTo>
                  <a:lnTo>
                    <a:pt x="1059" y="3033"/>
                  </a:lnTo>
                  <a:lnTo>
                    <a:pt x="1064" y="3033"/>
                  </a:lnTo>
                  <a:lnTo>
                    <a:pt x="1064" y="3033"/>
                  </a:lnTo>
                  <a:lnTo>
                    <a:pt x="1069" y="3033"/>
                  </a:lnTo>
                  <a:lnTo>
                    <a:pt x="1069" y="3038"/>
                  </a:lnTo>
                  <a:lnTo>
                    <a:pt x="1069" y="3043"/>
                  </a:lnTo>
                  <a:lnTo>
                    <a:pt x="1069" y="3043"/>
                  </a:lnTo>
                  <a:lnTo>
                    <a:pt x="1074" y="3043"/>
                  </a:lnTo>
                  <a:lnTo>
                    <a:pt x="1064" y="3053"/>
                  </a:lnTo>
                  <a:lnTo>
                    <a:pt x="1064" y="3058"/>
                  </a:lnTo>
                  <a:lnTo>
                    <a:pt x="1064" y="3058"/>
                  </a:lnTo>
                  <a:lnTo>
                    <a:pt x="1049" y="3058"/>
                  </a:lnTo>
                  <a:lnTo>
                    <a:pt x="1044" y="3058"/>
                  </a:lnTo>
                  <a:lnTo>
                    <a:pt x="1028" y="3053"/>
                  </a:lnTo>
                  <a:lnTo>
                    <a:pt x="993" y="3048"/>
                  </a:lnTo>
                  <a:lnTo>
                    <a:pt x="988" y="3043"/>
                  </a:lnTo>
                  <a:lnTo>
                    <a:pt x="983" y="3043"/>
                  </a:lnTo>
                  <a:lnTo>
                    <a:pt x="973" y="3043"/>
                  </a:lnTo>
                  <a:lnTo>
                    <a:pt x="973" y="3048"/>
                  </a:lnTo>
                  <a:lnTo>
                    <a:pt x="968" y="3053"/>
                  </a:lnTo>
                  <a:lnTo>
                    <a:pt x="968" y="3058"/>
                  </a:lnTo>
                  <a:lnTo>
                    <a:pt x="973" y="3063"/>
                  </a:lnTo>
                  <a:lnTo>
                    <a:pt x="973" y="3063"/>
                  </a:lnTo>
                  <a:lnTo>
                    <a:pt x="978" y="3068"/>
                  </a:lnTo>
                  <a:lnTo>
                    <a:pt x="973" y="3073"/>
                  </a:lnTo>
                  <a:lnTo>
                    <a:pt x="973" y="3078"/>
                  </a:lnTo>
                  <a:lnTo>
                    <a:pt x="968" y="3078"/>
                  </a:lnTo>
                  <a:lnTo>
                    <a:pt x="968" y="3068"/>
                  </a:lnTo>
                  <a:lnTo>
                    <a:pt x="968" y="3058"/>
                  </a:lnTo>
                  <a:lnTo>
                    <a:pt x="927" y="3028"/>
                  </a:lnTo>
                  <a:lnTo>
                    <a:pt x="892" y="3012"/>
                  </a:lnTo>
                  <a:lnTo>
                    <a:pt x="887" y="3012"/>
                  </a:lnTo>
                  <a:lnTo>
                    <a:pt x="877" y="3017"/>
                  </a:lnTo>
                  <a:lnTo>
                    <a:pt x="866" y="3017"/>
                  </a:lnTo>
                  <a:lnTo>
                    <a:pt x="861" y="3017"/>
                  </a:lnTo>
                  <a:lnTo>
                    <a:pt x="856" y="3017"/>
                  </a:lnTo>
                  <a:lnTo>
                    <a:pt x="851" y="3017"/>
                  </a:lnTo>
                  <a:lnTo>
                    <a:pt x="851" y="3023"/>
                  </a:lnTo>
                  <a:lnTo>
                    <a:pt x="846" y="3023"/>
                  </a:lnTo>
                  <a:lnTo>
                    <a:pt x="846" y="3023"/>
                  </a:lnTo>
                  <a:lnTo>
                    <a:pt x="841" y="3028"/>
                  </a:lnTo>
                  <a:lnTo>
                    <a:pt x="841" y="3028"/>
                  </a:lnTo>
                  <a:lnTo>
                    <a:pt x="836" y="3023"/>
                  </a:lnTo>
                  <a:lnTo>
                    <a:pt x="836" y="3023"/>
                  </a:lnTo>
                  <a:lnTo>
                    <a:pt x="831" y="3023"/>
                  </a:lnTo>
                  <a:lnTo>
                    <a:pt x="826" y="3028"/>
                  </a:lnTo>
                  <a:lnTo>
                    <a:pt x="816" y="3028"/>
                  </a:lnTo>
                  <a:lnTo>
                    <a:pt x="816" y="3033"/>
                  </a:lnTo>
                  <a:lnTo>
                    <a:pt x="811" y="3033"/>
                  </a:lnTo>
                  <a:lnTo>
                    <a:pt x="811" y="3038"/>
                  </a:lnTo>
                  <a:lnTo>
                    <a:pt x="796" y="3043"/>
                  </a:lnTo>
                  <a:lnTo>
                    <a:pt x="790" y="3043"/>
                  </a:lnTo>
                  <a:lnTo>
                    <a:pt x="785" y="3043"/>
                  </a:lnTo>
                  <a:lnTo>
                    <a:pt x="785" y="3038"/>
                  </a:lnTo>
                  <a:lnTo>
                    <a:pt x="780" y="3038"/>
                  </a:lnTo>
                  <a:lnTo>
                    <a:pt x="780" y="3028"/>
                  </a:lnTo>
                  <a:lnTo>
                    <a:pt x="780" y="3028"/>
                  </a:lnTo>
                  <a:lnTo>
                    <a:pt x="780" y="3028"/>
                  </a:lnTo>
                  <a:lnTo>
                    <a:pt x="780" y="3028"/>
                  </a:lnTo>
                  <a:lnTo>
                    <a:pt x="780" y="3028"/>
                  </a:lnTo>
                  <a:lnTo>
                    <a:pt x="775" y="3023"/>
                  </a:lnTo>
                  <a:lnTo>
                    <a:pt x="775" y="3028"/>
                  </a:lnTo>
                  <a:lnTo>
                    <a:pt x="775" y="3028"/>
                  </a:lnTo>
                  <a:lnTo>
                    <a:pt x="775" y="3028"/>
                  </a:lnTo>
                  <a:lnTo>
                    <a:pt x="780" y="3033"/>
                  </a:lnTo>
                  <a:lnTo>
                    <a:pt x="780" y="3043"/>
                  </a:lnTo>
                  <a:lnTo>
                    <a:pt x="780" y="3048"/>
                  </a:lnTo>
                  <a:lnTo>
                    <a:pt x="780" y="3048"/>
                  </a:lnTo>
                  <a:lnTo>
                    <a:pt x="775" y="3053"/>
                  </a:lnTo>
                  <a:lnTo>
                    <a:pt x="770" y="3058"/>
                  </a:lnTo>
                  <a:lnTo>
                    <a:pt x="770" y="3063"/>
                  </a:lnTo>
                  <a:lnTo>
                    <a:pt x="765" y="3073"/>
                  </a:lnTo>
                  <a:lnTo>
                    <a:pt x="765" y="3078"/>
                  </a:lnTo>
                  <a:lnTo>
                    <a:pt x="770" y="3093"/>
                  </a:lnTo>
                  <a:lnTo>
                    <a:pt x="765" y="3093"/>
                  </a:lnTo>
                  <a:lnTo>
                    <a:pt x="760" y="3093"/>
                  </a:lnTo>
                  <a:lnTo>
                    <a:pt x="755" y="3093"/>
                  </a:lnTo>
                  <a:lnTo>
                    <a:pt x="755" y="3098"/>
                  </a:lnTo>
                  <a:lnTo>
                    <a:pt x="755" y="3104"/>
                  </a:lnTo>
                  <a:lnTo>
                    <a:pt x="760" y="3104"/>
                  </a:lnTo>
                  <a:lnTo>
                    <a:pt x="770" y="3104"/>
                  </a:lnTo>
                  <a:lnTo>
                    <a:pt x="770" y="3109"/>
                  </a:lnTo>
                  <a:lnTo>
                    <a:pt x="765" y="3114"/>
                  </a:lnTo>
                  <a:lnTo>
                    <a:pt x="765" y="3114"/>
                  </a:lnTo>
                  <a:lnTo>
                    <a:pt x="765" y="3114"/>
                  </a:lnTo>
                  <a:lnTo>
                    <a:pt x="765" y="3114"/>
                  </a:lnTo>
                  <a:lnTo>
                    <a:pt x="760" y="3119"/>
                  </a:lnTo>
                  <a:lnTo>
                    <a:pt x="760" y="3124"/>
                  </a:lnTo>
                  <a:lnTo>
                    <a:pt x="760" y="3124"/>
                  </a:lnTo>
                  <a:lnTo>
                    <a:pt x="755" y="3124"/>
                  </a:lnTo>
                  <a:lnTo>
                    <a:pt x="750" y="3124"/>
                  </a:lnTo>
                  <a:lnTo>
                    <a:pt x="750" y="3129"/>
                  </a:lnTo>
                  <a:lnTo>
                    <a:pt x="745" y="3129"/>
                  </a:lnTo>
                  <a:lnTo>
                    <a:pt x="740" y="3134"/>
                  </a:lnTo>
                  <a:lnTo>
                    <a:pt x="740" y="3134"/>
                  </a:lnTo>
                  <a:lnTo>
                    <a:pt x="740" y="3139"/>
                  </a:lnTo>
                  <a:lnTo>
                    <a:pt x="735" y="3144"/>
                  </a:lnTo>
                  <a:lnTo>
                    <a:pt x="735" y="3154"/>
                  </a:lnTo>
                  <a:lnTo>
                    <a:pt x="735" y="3159"/>
                  </a:lnTo>
                  <a:lnTo>
                    <a:pt x="735" y="3159"/>
                  </a:lnTo>
                  <a:lnTo>
                    <a:pt x="725" y="3164"/>
                  </a:lnTo>
                  <a:lnTo>
                    <a:pt x="720" y="3164"/>
                  </a:lnTo>
                  <a:lnTo>
                    <a:pt x="715" y="3164"/>
                  </a:lnTo>
                  <a:lnTo>
                    <a:pt x="715" y="3159"/>
                  </a:lnTo>
                  <a:lnTo>
                    <a:pt x="709" y="3159"/>
                  </a:lnTo>
                  <a:lnTo>
                    <a:pt x="709" y="3164"/>
                  </a:lnTo>
                  <a:lnTo>
                    <a:pt x="699" y="3154"/>
                  </a:lnTo>
                  <a:lnTo>
                    <a:pt x="689" y="3144"/>
                  </a:lnTo>
                  <a:lnTo>
                    <a:pt x="679" y="3129"/>
                  </a:lnTo>
                  <a:lnTo>
                    <a:pt x="674" y="3129"/>
                  </a:lnTo>
                  <a:lnTo>
                    <a:pt x="674" y="3129"/>
                  </a:lnTo>
                  <a:lnTo>
                    <a:pt x="669" y="3129"/>
                  </a:lnTo>
                  <a:lnTo>
                    <a:pt x="669" y="3134"/>
                  </a:lnTo>
                  <a:lnTo>
                    <a:pt x="664" y="3134"/>
                  </a:lnTo>
                  <a:lnTo>
                    <a:pt x="664" y="3134"/>
                  </a:lnTo>
                  <a:lnTo>
                    <a:pt x="659" y="3134"/>
                  </a:lnTo>
                  <a:lnTo>
                    <a:pt x="659" y="3134"/>
                  </a:lnTo>
                  <a:lnTo>
                    <a:pt x="659" y="3134"/>
                  </a:lnTo>
                  <a:lnTo>
                    <a:pt x="654" y="3129"/>
                  </a:lnTo>
                  <a:lnTo>
                    <a:pt x="654" y="3129"/>
                  </a:lnTo>
                  <a:lnTo>
                    <a:pt x="654" y="3129"/>
                  </a:lnTo>
                  <a:lnTo>
                    <a:pt x="654" y="3124"/>
                  </a:lnTo>
                  <a:lnTo>
                    <a:pt x="649" y="3124"/>
                  </a:lnTo>
                  <a:lnTo>
                    <a:pt x="644" y="3119"/>
                  </a:lnTo>
                  <a:lnTo>
                    <a:pt x="649" y="3114"/>
                  </a:lnTo>
                  <a:lnTo>
                    <a:pt x="644" y="3114"/>
                  </a:lnTo>
                  <a:lnTo>
                    <a:pt x="639" y="3114"/>
                  </a:lnTo>
                  <a:lnTo>
                    <a:pt x="639" y="3109"/>
                  </a:lnTo>
                  <a:lnTo>
                    <a:pt x="633" y="3109"/>
                  </a:lnTo>
                  <a:lnTo>
                    <a:pt x="633" y="3104"/>
                  </a:lnTo>
                  <a:lnTo>
                    <a:pt x="633" y="3104"/>
                  </a:lnTo>
                  <a:lnTo>
                    <a:pt x="633" y="3098"/>
                  </a:lnTo>
                  <a:lnTo>
                    <a:pt x="633" y="3093"/>
                  </a:lnTo>
                  <a:lnTo>
                    <a:pt x="639" y="3088"/>
                  </a:lnTo>
                  <a:lnTo>
                    <a:pt x="639" y="3083"/>
                  </a:lnTo>
                  <a:lnTo>
                    <a:pt x="633" y="3088"/>
                  </a:lnTo>
                  <a:lnTo>
                    <a:pt x="633" y="3088"/>
                  </a:lnTo>
                  <a:lnTo>
                    <a:pt x="633" y="3083"/>
                  </a:lnTo>
                  <a:lnTo>
                    <a:pt x="628" y="3088"/>
                  </a:lnTo>
                  <a:lnTo>
                    <a:pt x="628" y="3088"/>
                  </a:lnTo>
                  <a:lnTo>
                    <a:pt x="628" y="3088"/>
                  </a:lnTo>
                  <a:lnTo>
                    <a:pt x="623" y="3088"/>
                  </a:lnTo>
                  <a:lnTo>
                    <a:pt x="623" y="3093"/>
                  </a:lnTo>
                  <a:lnTo>
                    <a:pt x="628" y="3093"/>
                  </a:lnTo>
                  <a:lnTo>
                    <a:pt x="628" y="3098"/>
                  </a:lnTo>
                  <a:lnTo>
                    <a:pt x="628" y="3098"/>
                  </a:lnTo>
                  <a:lnTo>
                    <a:pt x="623" y="3104"/>
                  </a:lnTo>
                  <a:lnTo>
                    <a:pt x="623" y="3104"/>
                  </a:lnTo>
                  <a:lnTo>
                    <a:pt x="613" y="3104"/>
                  </a:lnTo>
                  <a:lnTo>
                    <a:pt x="618" y="3109"/>
                  </a:lnTo>
                  <a:lnTo>
                    <a:pt x="628" y="3104"/>
                  </a:lnTo>
                  <a:lnTo>
                    <a:pt x="633" y="3109"/>
                  </a:lnTo>
                  <a:lnTo>
                    <a:pt x="623" y="3109"/>
                  </a:lnTo>
                  <a:lnTo>
                    <a:pt x="623" y="3114"/>
                  </a:lnTo>
                  <a:lnTo>
                    <a:pt x="628" y="3114"/>
                  </a:lnTo>
                  <a:lnTo>
                    <a:pt x="628" y="3114"/>
                  </a:lnTo>
                  <a:lnTo>
                    <a:pt x="628" y="3114"/>
                  </a:lnTo>
                  <a:lnTo>
                    <a:pt x="633" y="3114"/>
                  </a:lnTo>
                  <a:lnTo>
                    <a:pt x="633" y="3119"/>
                  </a:lnTo>
                  <a:lnTo>
                    <a:pt x="633" y="3119"/>
                  </a:lnTo>
                  <a:lnTo>
                    <a:pt x="628" y="3119"/>
                  </a:lnTo>
                  <a:lnTo>
                    <a:pt x="628" y="3124"/>
                  </a:lnTo>
                  <a:lnTo>
                    <a:pt x="628" y="3124"/>
                  </a:lnTo>
                  <a:lnTo>
                    <a:pt x="628" y="3124"/>
                  </a:lnTo>
                  <a:lnTo>
                    <a:pt x="628" y="3124"/>
                  </a:lnTo>
                  <a:lnTo>
                    <a:pt x="623" y="3124"/>
                  </a:lnTo>
                  <a:lnTo>
                    <a:pt x="623" y="3119"/>
                  </a:lnTo>
                  <a:lnTo>
                    <a:pt x="618" y="3114"/>
                  </a:lnTo>
                  <a:lnTo>
                    <a:pt x="603" y="3109"/>
                  </a:lnTo>
                  <a:lnTo>
                    <a:pt x="593" y="3109"/>
                  </a:lnTo>
                  <a:lnTo>
                    <a:pt x="578" y="3119"/>
                  </a:lnTo>
                  <a:lnTo>
                    <a:pt x="573" y="3119"/>
                  </a:lnTo>
                  <a:lnTo>
                    <a:pt x="542" y="3119"/>
                  </a:lnTo>
                  <a:lnTo>
                    <a:pt x="542" y="3124"/>
                  </a:lnTo>
                  <a:lnTo>
                    <a:pt x="537" y="3124"/>
                  </a:lnTo>
                  <a:lnTo>
                    <a:pt x="537" y="3124"/>
                  </a:lnTo>
                  <a:lnTo>
                    <a:pt x="537" y="3124"/>
                  </a:lnTo>
                  <a:lnTo>
                    <a:pt x="537" y="3114"/>
                  </a:lnTo>
                  <a:lnTo>
                    <a:pt x="532" y="3114"/>
                  </a:lnTo>
                  <a:lnTo>
                    <a:pt x="532" y="3114"/>
                  </a:lnTo>
                  <a:lnTo>
                    <a:pt x="532" y="3114"/>
                  </a:lnTo>
                  <a:lnTo>
                    <a:pt x="532" y="3119"/>
                  </a:lnTo>
                  <a:lnTo>
                    <a:pt x="527" y="3119"/>
                  </a:lnTo>
                  <a:lnTo>
                    <a:pt x="522" y="3119"/>
                  </a:lnTo>
                  <a:lnTo>
                    <a:pt x="522" y="3119"/>
                  </a:lnTo>
                  <a:lnTo>
                    <a:pt x="522" y="3124"/>
                  </a:lnTo>
                  <a:lnTo>
                    <a:pt x="522" y="3124"/>
                  </a:lnTo>
                  <a:lnTo>
                    <a:pt x="522" y="3129"/>
                  </a:lnTo>
                  <a:lnTo>
                    <a:pt x="517" y="3129"/>
                  </a:lnTo>
                  <a:lnTo>
                    <a:pt x="517" y="3129"/>
                  </a:lnTo>
                  <a:lnTo>
                    <a:pt x="517" y="3134"/>
                  </a:lnTo>
                  <a:lnTo>
                    <a:pt x="517" y="3134"/>
                  </a:lnTo>
                  <a:lnTo>
                    <a:pt x="517" y="3139"/>
                  </a:lnTo>
                  <a:lnTo>
                    <a:pt x="517" y="3139"/>
                  </a:lnTo>
                  <a:lnTo>
                    <a:pt x="512" y="3144"/>
                  </a:lnTo>
                  <a:lnTo>
                    <a:pt x="512" y="3144"/>
                  </a:lnTo>
                  <a:lnTo>
                    <a:pt x="512" y="3149"/>
                  </a:lnTo>
                  <a:lnTo>
                    <a:pt x="502" y="3144"/>
                  </a:lnTo>
                  <a:lnTo>
                    <a:pt x="497" y="3149"/>
                  </a:lnTo>
                  <a:lnTo>
                    <a:pt x="492" y="3149"/>
                  </a:lnTo>
                  <a:lnTo>
                    <a:pt x="492" y="3154"/>
                  </a:lnTo>
                  <a:lnTo>
                    <a:pt x="482" y="3154"/>
                  </a:lnTo>
                  <a:lnTo>
                    <a:pt x="477" y="3159"/>
                  </a:lnTo>
                  <a:lnTo>
                    <a:pt x="471" y="3169"/>
                  </a:lnTo>
                  <a:lnTo>
                    <a:pt x="466" y="3169"/>
                  </a:lnTo>
                  <a:lnTo>
                    <a:pt x="466" y="3154"/>
                  </a:lnTo>
                  <a:lnTo>
                    <a:pt x="466" y="3154"/>
                  </a:lnTo>
                  <a:lnTo>
                    <a:pt x="461" y="3154"/>
                  </a:lnTo>
                  <a:lnTo>
                    <a:pt x="461" y="3159"/>
                  </a:lnTo>
                  <a:lnTo>
                    <a:pt x="461" y="3159"/>
                  </a:lnTo>
                  <a:lnTo>
                    <a:pt x="456" y="3164"/>
                  </a:lnTo>
                  <a:lnTo>
                    <a:pt x="456" y="3164"/>
                  </a:lnTo>
                  <a:lnTo>
                    <a:pt x="461" y="3169"/>
                  </a:lnTo>
                  <a:lnTo>
                    <a:pt x="461" y="3169"/>
                  </a:lnTo>
                  <a:lnTo>
                    <a:pt x="461" y="3169"/>
                  </a:lnTo>
                  <a:lnTo>
                    <a:pt x="461" y="3169"/>
                  </a:lnTo>
                  <a:lnTo>
                    <a:pt x="456" y="3174"/>
                  </a:lnTo>
                  <a:lnTo>
                    <a:pt x="456" y="3174"/>
                  </a:lnTo>
                  <a:lnTo>
                    <a:pt x="456" y="3174"/>
                  </a:lnTo>
                  <a:lnTo>
                    <a:pt x="456" y="3179"/>
                  </a:lnTo>
                  <a:lnTo>
                    <a:pt x="451" y="3179"/>
                  </a:lnTo>
                  <a:lnTo>
                    <a:pt x="451" y="3179"/>
                  </a:lnTo>
                  <a:lnTo>
                    <a:pt x="446" y="3185"/>
                  </a:lnTo>
                  <a:lnTo>
                    <a:pt x="446" y="3185"/>
                  </a:lnTo>
                  <a:lnTo>
                    <a:pt x="451" y="3185"/>
                  </a:lnTo>
                  <a:lnTo>
                    <a:pt x="451" y="3185"/>
                  </a:lnTo>
                  <a:lnTo>
                    <a:pt x="451" y="3185"/>
                  </a:lnTo>
                  <a:lnTo>
                    <a:pt x="456" y="3185"/>
                  </a:lnTo>
                  <a:lnTo>
                    <a:pt x="456" y="3185"/>
                  </a:lnTo>
                  <a:lnTo>
                    <a:pt x="456" y="3190"/>
                  </a:lnTo>
                  <a:lnTo>
                    <a:pt x="456" y="3195"/>
                  </a:lnTo>
                  <a:lnTo>
                    <a:pt x="456" y="3195"/>
                  </a:lnTo>
                  <a:lnTo>
                    <a:pt x="456" y="3195"/>
                  </a:lnTo>
                  <a:lnTo>
                    <a:pt x="456" y="3200"/>
                  </a:lnTo>
                  <a:lnTo>
                    <a:pt x="446" y="3210"/>
                  </a:lnTo>
                  <a:lnTo>
                    <a:pt x="446" y="3210"/>
                  </a:lnTo>
                  <a:lnTo>
                    <a:pt x="441" y="3210"/>
                  </a:lnTo>
                  <a:lnTo>
                    <a:pt x="441" y="3210"/>
                  </a:lnTo>
                  <a:lnTo>
                    <a:pt x="441" y="3210"/>
                  </a:lnTo>
                  <a:lnTo>
                    <a:pt x="431" y="3215"/>
                  </a:lnTo>
                  <a:lnTo>
                    <a:pt x="431" y="3225"/>
                  </a:lnTo>
                  <a:lnTo>
                    <a:pt x="431" y="3225"/>
                  </a:lnTo>
                  <a:lnTo>
                    <a:pt x="426" y="3225"/>
                  </a:lnTo>
                  <a:lnTo>
                    <a:pt x="426" y="3220"/>
                  </a:lnTo>
                  <a:lnTo>
                    <a:pt x="421" y="3215"/>
                  </a:lnTo>
                  <a:lnTo>
                    <a:pt x="421" y="3215"/>
                  </a:lnTo>
                  <a:lnTo>
                    <a:pt x="421" y="3210"/>
                  </a:lnTo>
                  <a:lnTo>
                    <a:pt x="421" y="3210"/>
                  </a:lnTo>
                  <a:lnTo>
                    <a:pt x="421" y="3205"/>
                  </a:lnTo>
                  <a:lnTo>
                    <a:pt x="421" y="3205"/>
                  </a:lnTo>
                  <a:lnTo>
                    <a:pt x="416" y="3200"/>
                  </a:lnTo>
                  <a:lnTo>
                    <a:pt x="411" y="3190"/>
                  </a:lnTo>
                  <a:lnTo>
                    <a:pt x="411" y="3185"/>
                  </a:lnTo>
                  <a:lnTo>
                    <a:pt x="406" y="3185"/>
                  </a:lnTo>
                  <a:lnTo>
                    <a:pt x="395" y="3179"/>
                  </a:lnTo>
                  <a:lnTo>
                    <a:pt x="385" y="3174"/>
                  </a:lnTo>
                  <a:lnTo>
                    <a:pt x="380" y="3169"/>
                  </a:lnTo>
                  <a:lnTo>
                    <a:pt x="375" y="3169"/>
                  </a:lnTo>
                  <a:lnTo>
                    <a:pt x="375" y="3169"/>
                  </a:lnTo>
                  <a:lnTo>
                    <a:pt x="370" y="3169"/>
                  </a:lnTo>
                  <a:lnTo>
                    <a:pt x="365" y="3174"/>
                  </a:lnTo>
                  <a:lnTo>
                    <a:pt x="365" y="3179"/>
                  </a:lnTo>
                  <a:lnTo>
                    <a:pt x="365" y="3185"/>
                  </a:lnTo>
                  <a:lnTo>
                    <a:pt x="360" y="3185"/>
                  </a:lnTo>
                  <a:lnTo>
                    <a:pt x="360" y="3190"/>
                  </a:lnTo>
                  <a:lnTo>
                    <a:pt x="355" y="3190"/>
                  </a:lnTo>
                  <a:lnTo>
                    <a:pt x="350" y="3195"/>
                  </a:lnTo>
                  <a:lnTo>
                    <a:pt x="340" y="3195"/>
                  </a:lnTo>
                  <a:lnTo>
                    <a:pt x="330" y="3190"/>
                  </a:lnTo>
                  <a:lnTo>
                    <a:pt x="330" y="3179"/>
                  </a:lnTo>
                  <a:lnTo>
                    <a:pt x="330" y="3179"/>
                  </a:lnTo>
                  <a:lnTo>
                    <a:pt x="335" y="3179"/>
                  </a:lnTo>
                  <a:lnTo>
                    <a:pt x="335" y="3179"/>
                  </a:lnTo>
                  <a:lnTo>
                    <a:pt x="335" y="3174"/>
                  </a:lnTo>
                  <a:lnTo>
                    <a:pt x="335" y="3174"/>
                  </a:lnTo>
                  <a:lnTo>
                    <a:pt x="335" y="3174"/>
                  </a:lnTo>
                  <a:lnTo>
                    <a:pt x="335" y="3174"/>
                  </a:lnTo>
                  <a:lnTo>
                    <a:pt x="335" y="3169"/>
                  </a:lnTo>
                  <a:lnTo>
                    <a:pt x="330" y="3164"/>
                  </a:lnTo>
                  <a:lnTo>
                    <a:pt x="335" y="3164"/>
                  </a:lnTo>
                  <a:lnTo>
                    <a:pt x="335" y="3164"/>
                  </a:lnTo>
                  <a:lnTo>
                    <a:pt x="340" y="3159"/>
                  </a:lnTo>
                  <a:lnTo>
                    <a:pt x="340" y="3154"/>
                  </a:lnTo>
                  <a:lnTo>
                    <a:pt x="345" y="3154"/>
                  </a:lnTo>
                  <a:lnTo>
                    <a:pt x="360" y="3149"/>
                  </a:lnTo>
                  <a:lnTo>
                    <a:pt x="365" y="3144"/>
                  </a:lnTo>
                  <a:lnTo>
                    <a:pt x="370" y="3144"/>
                  </a:lnTo>
                  <a:lnTo>
                    <a:pt x="375" y="3144"/>
                  </a:lnTo>
                  <a:lnTo>
                    <a:pt x="380" y="3149"/>
                  </a:lnTo>
                  <a:lnTo>
                    <a:pt x="385" y="3149"/>
                  </a:lnTo>
                  <a:lnTo>
                    <a:pt x="390" y="3149"/>
                  </a:lnTo>
                  <a:lnTo>
                    <a:pt x="395" y="3144"/>
                  </a:lnTo>
                  <a:lnTo>
                    <a:pt x="395" y="3139"/>
                  </a:lnTo>
                  <a:lnTo>
                    <a:pt x="395" y="3139"/>
                  </a:lnTo>
                  <a:lnTo>
                    <a:pt x="395" y="3139"/>
                  </a:lnTo>
                  <a:lnTo>
                    <a:pt x="406" y="3139"/>
                  </a:lnTo>
                  <a:lnTo>
                    <a:pt x="411" y="3134"/>
                  </a:lnTo>
                  <a:lnTo>
                    <a:pt x="436" y="3114"/>
                  </a:lnTo>
                  <a:lnTo>
                    <a:pt x="441" y="3109"/>
                  </a:lnTo>
                  <a:lnTo>
                    <a:pt x="446" y="3109"/>
                  </a:lnTo>
                  <a:lnTo>
                    <a:pt x="446" y="3104"/>
                  </a:lnTo>
                  <a:lnTo>
                    <a:pt x="446" y="3104"/>
                  </a:lnTo>
                  <a:lnTo>
                    <a:pt x="446" y="3098"/>
                  </a:lnTo>
                  <a:lnTo>
                    <a:pt x="446" y="3093"/>
                  </a:lnTo>
                  <a:lnTo>
                    <a:pt x="446" y="3088"/>
                  </a:lnTo>
                  <a:lnTo>
                    <a:pt x="451" y="3088"/>
                  </a:lnTo>
                  <a:lnTo>
                    <a:pt x="451" y="3088"/>
                  </a:lnTo>
                  <a:lnTo>
                    <a:pt x="466" y="3083"/>
                  </a:lnTo>
                  <a:lnTo>
                    <a:pt x="466" y="3083"/>
                  </a:lnTo>
                  <a:lnTo>
                    <a:pt x="471" y="3078"/>
                  </a:lnTo>
                  <a:lnTo>
                    <a:pt x="471" y="3068"/>
                  </a:lnTo>
                  <a:lnTo>
                    <a:pt x="471" y="3063"/>
                  </a:lnTo>
                  <a:lnTo>
                    <a:pt x="471" y="3058"/>
                  </a:lnTo>
                  <a:lnTo>
                    <a:pt x="477" y="3053"/>
                  </a:lnTo>
                  <a:lnTo>
                    <a:pt x="482" y="3048"/>
                  </a:lnTo>
                  <a:lnTo>
                    <a:pt x="482" y="3048"/>
                  </a:lnTo>
                  <a:lnTo>
                    <a:pt x="487" y="3048"/>
                  </a:lnTo>
                  <a:lnTo>
                    <a:pt x="487" y="3048"/>
                  </a:lnTo>
                  <a:lnTo>
                    <a:pt x="487" y="3043"/>
                  </a:lnTo>
                  <a:lnTo>
                    <a:pt x="492" y="3048"/>
                  </a:lnTo>
                  <a:lnTo>
                    <a:pt x="492" y="3048"/>
                  </a:lnTo>
                  <a:lnTo>
                    <a:pt x="492" y="3053"/>
                  </a:lnTo>
                  <a:lnTo>
                    <a:pt x="492" y="3058"/>
                  </a:lnTo>
                  <a:lnTo>
                    <a:pt x="492" y="3058"/>
                  </a:lnTo>
                  <a:lnTo>
                    <a:pt x="492" y="3058"/>
                  </a:lnTo>
                  <a:lnTo>
                    <a:pt x="492" y="3058"/>
                  </a:lnTo>
                  <a:lnTo>
                    <a:pt x="497" y="3058"/>
                  </a:lnTo>
                  <a:lnTo>
                    <a:pt x="507" y="3058"/>
                  </a:lnTo>
                  <a:lnTo>
                    <a:pt x="507" y="3063"/>
                  </a:lnTo>
                  <a:lnTo>
                    <a:pt x="507" y="3058"/>
                  </a:lnTo>
                  <a:lnTo>
                    <a:pt x="502" y="3053"/>
                  </a:lnTo>
                  <a:lnTo>
                    <a:pt x="497" y="3053"/>
                  </a:lnTo>
                  <a:lnTo>
                    <a:pt x="492" y="3048"/>
                  </a:lnTo>
                  <a:lnTo>
                    <a:pt x="497" y="3043"/>
                  </a:lnTo>
                  <a:lnTo>
                    <a:pt x="497" y="3043"/>
                  </a:lnTo>
                  <a:lnTo>
                    <a:pt x="497" y="3038"/>
                  </a:lnTo>
                  <a:lnTo>
                    <a:pt x="497" y="3038"/>
                  </a:lnTo>
                  <a:lnTo>
                    <a:pt x="502" y="3038"/>
                  </a:lnTo>
                  <a:lnTo>
                    <a:pt x="512" y="3038"/>
                  </a:lnTo>
                  <a:lnTo>
                    <a:pt x="522" y="3038"/>
                  </a:lnTo>
                  <a:lnTo>
                    <a:pt x="522" y="3033"/>
                  </a:lnTo>
                  <a:lnTo>
                    <a:pt x="527" y="3028"/>
                  </a:lnTo>
                  <a:lnTo>
                    <a:pt x="527" y="3023"/>
                  </a:lnTo>
                  <a:lnTo>
                    <a:pt x="527" y="3017"/>
                  </a:lnTo>
                  <a:lnTo>
                    <a:pt x="527" y="3012"/>
                  </a:lnTo>
                  <a:lnTo>
                    <a:pt x="532" y="3012"/>
                  </a:lnTo>
                  <a:lnTo>
                    <a:pt x="532" y="3012"/>
                  </a:lnTo>
                  <a:lnTo>
                    <a:pt x="547" y="3002"/>
                  </a:lnTo>
                  <a:lnTo>
                    <a:pt x="552" y="2997"/>
                  </a:lnTo>
                  <a:lnTo>
                    <a:pt x="552" y="2992"/>
                  </a:lnTo>
                  <a:lnTo>
                    <a:pt x="558" y="2992"/>
                  </a:lnTo>
                  <a:lnTo>
                    <a:pt x="563" y="2987"/>
                  </a:lnTo>
                  <a:lnTo>
                    <a:pt x="573" y="2977"/>
                  </a:lnTo>
                  <a:lnTo>
                    <a:pt x="573" y="2947"/>
                  </a:lnTo>
                  <a:lnTo>
                    <a:pt x="573" y="2936"/>
                  </a:lnTo>
                  <a:lnTo>
                    <a:pt x="578" y="2931"/>
                  </a:lnTo>
                  <a:lnTo>
                    <a:pt x="578" y="2926"/>
                  </a:lnTo>
                  <a:lnTo>
                    <a:pt x="578" y="2921"/>
                  </a:lnTo>
                  <a:lnTo>
                    <a:pt x="578" y="2921"/>
                  </a:lnTo>
                  <a:lnTo>
                    <a:pt x="578" y="2916"/>
                  </a:lnTo>
                  <a:lnTo>
                    <a:pt x="578" y="2911"/>
                  </a:lnTo>
                  <a:lnTo>
                    <a:pt x="598" y="2916"/>
                  </a:lnTo>
                  <a:lnTo>
                    <a:pt x="598" y="2916"/>
                  </a:lnTo>
                  <a:lnTo>
                    <a:pt x="603" y="2916"/>
                  </a:lnTo>
                  <a:lnTo>
                    <a:pt x="603" y="2916"/>
                  </a:lnTo>
                  <a:lnTo>
                    <a:pt x="613" y="2921"/>
                  </a:lnTo>
                  <a:lnTo>
                    <a:pt x="618" y="2921"/>
                  </a:lnTo>
                  <a:lnTo>
                    <a:pt x="623" y="2916"/>
                  </a:lnTo>
                  <a:lnTo>
                    <a:pt x="633" y="2906"/>
                  </a:lnTo>
                  <a:lnTo>
                    <a:pt x="639" y="2901"/>
                  </a:lnTo>
                  <a:lnTo>
                    <a:pt x="639" y="2901"/>
                  </a:lnTo>
                  <a:lnTo>
                    <a:pt x="639" y="2901"/>
                  </a:lnTo>
                  <a:lnTo>
                    <a:pt x="639" y="2896"/>
                  </a:lnTo>
                  <a:lnTo>
                    <a:pt x="639" y="2896"/>
                  </a:lnTo>
                  <a:lnTo>
                    <a:pt x="639" y="2886"/>
                  </a:lnTo>
                  <a:lnTo>
                    <a:pt x="639" y="2886"/>
                  </a:lnTo>
                  <a:lnTo>
                    <a:pt x="639" y="2881"/>
                  </a:lnTo>
                  <a:lnTo>
                    <a:pt x="633" y="2876"/>
                  </a:lnTo>
                  <a:lnTo>
                    <a:pt x="633" y="2876"/>
                  </a:lnTo>
                  <a:lnTo>
                    <a:pt x="639" y="2876"/>
                  </a:lnTo>
                  <a:lnTo>
                    <a:pt x="639" y="2876"/>
                  </a:lnTo>
                  <a:lnTo>
                    <a:pt x="644" y="2871"/>
                  </a:lnTo>
                  <a:lnTo>
                    <a:pt x="644" y="2871"/>
                  </a:lnTo>
                  <a:lnTo>
                    <a:pt x="639" y="2866"/>
                  </a:lnTo>
                  <a:lnTo>
                    <a:pt x="639" y="2866"/>
                  </a:lnTo>
                  <a:lnTo>
                    <a:pt x="639" y="2861"/>
                  </a:lnTo>
                  <a:lnTo>
                    <a:pt x="654" y="2855"/>
                  </a:lnTo>
                  <a:lnTo>
                    <a:pt x="689" y="2855"/>
                  </a:lnTo>
                  <a:lnTo>
                    <a:pt x="694" y="2855"/>
                  </a:lnTo>
                  <a:lnTo>
                    <a:pt x="699" y="2850"/>
                  </a:lnTo>
                  <a:lnTo>
                    <a:pt x="715" y="2855"/>
                  </a:lnTo>
                  <a:lnTo>
                    <a:pt x="720" y="2850"/>
                  </a:lnTo>
                  <a:lnTo>
                    <a:pt x="725" y="2850"/>
                  </a:lnTo>
                  <a:lnTo>
                    <a:pt x="730" y="2850"/>
                  </a:lnTo>
                  <a:lnTo>
                    <a:pt x="750" y="2855"/>
                  </a:lnTo>
                  <a:lnTo>
                    <a:pt x="765" y="2855"/>
                  </a:lnTo>
                  <a:lnTo>
                    <a:pt x="790" y="2866"/>
                  </a:lnTo>
                  <a:lnTo>
                    <a:pt x="796" y="2871"/>
                  </a:lnTo>
                  <a:lnTo>
                    <a:pt x="801" y="2871"/>
                  </a:lnTo>
                  <a:lnTo>
                    <a:pt x="821" y="2871"/>
                  </a:lnTo>
                  <a:lnTo>
                    <a:pt x="836" y="2866"/>
                  </a:lnTo>
                  <a:lnTo>
                    <a:pt x="841" y="2866"/>
                  </a:lnTo>
                  <a:lnTo>
                    <a:pt x="856" y="2871"/>
                  </a:lnTo>
                  <a:lnTo>
                    <a:pt x="861" y="2866"/>
                  </a:lnTo>
                  <a:lnTo>
                    <a:pt x="866" y="2866"/>
                  </a:lnTo>
                  <a:lnTo>
                    <a:pt x="872" y="2866"/>
                  </a:lnTo>
                  <a:lnTo>
                    <a:pt x="866" y="2871"/>
                  </a:lnTo>
                  <a:lnTo>
                    <a:pt x="866" y="2871"/>
                  </a:lnTo>
                  <a:lnTo>
                    <a:pt x="872" y="2866"/>
                  </a:lnTo>
                  <a:lnTo>
                    <a:pt x="872" y="2866"/>
                  </a:lnTo>
                  <a:lnTo>
                    <a:pt x="872" y="2861"/>
                  </a:lnTo>
                  <a:lnTo>
                    <a:pt x="872" y="2861"/>
                  </a:lnTo>
                  <a:lnTo>
                    <a:pt x="872" y="2855"/>
                  </a:lnTo>
                  <a:lnTo>
                    <a:pt x="872" y="2855"/>
                  </a:lnTo>
                  <a:lnTo>
                    <a:pt x="872" y="2840"/>
                  </a:lnTo>
                  <a:lnTo>
                    <a:pt x="872" y="2835"/>
                  </a:lnTo>
                  <a:lnTo>
                    <a:pt x="872" y="2835"/>
                  </a:lnTo>
                  <a:lnTo>
                    <a:pt x="877" y="2835"/>
                  </a:lnTo>
                  <a:lnTo>
                    <a:pt x="877" y="2835"/>
                  </a:lnTo>
                  <a:lnTo>
                    <a:pt x="877" y="2830"/>
                  </a:lnTo>
                  <a:lnTo>
                    <a:pt x="877" y="2825"/>
                  </a:lnTo>
                  <a:lnTo>
                    <a:pt x="877" y="2825"/>
                  </a:lnTo>
                  <a:lnTo>
                    <a:pt x="882" y="2820"/>
                  </a:lnTo>
                  <a:lnTo>
                    <a:pt x="882" y="2820"/>
                  </a:lnTo>
                  <a:lnTo>
                    <a:pt x="882" y="2815"/>
                  </a:lnTo>
                  <a:lnTo>
                    <a:pt x="887" y="2810"/>
                  </a:lnTo>
                  <a:lnTo>
                    <a:pt x="892" y="2810"/>
                  </a:lnTo>
                  <a:lnTo>
                    <a:pt x="897" y="2805"/>
                  </a:lnTo>
                  <a:lnTo>
                    <a:pt x="912" y="2790"/>
                  </a:lnTo>
                  <a:lnTo>
                    <a:pt x="917" y="2785"/>
                  </a:lnTo>
                  <a:lnTo>
                    <a:pt x="917" y="2785"/>
                  </a:lnTo>
                  <a:lnTo>
                    <a:pt x="922" y="2785"/>
                  </a:lnTo>
                  <a:lnTo>
                    <a:pt x="927" y="2785"/>
                  </a:lnTo>
                  <a:lnTo>
                    <a:pt x="932" y="2780"/>
                  </a:lnTo>
                  <a:lnTo>
                    <a:pt x="932" y="2780"/>
                  </a:lnTo>
                  <a:lnTo>
                    <a:pt x="953" y="2749"/>
                  </a:lnTo>
                  <a:lnTo>
                    <a:pt x="953" y="2749"/>
                  </a:lnTo>
                  <a:lnTo>
                    <a:pt x="958" y="2749"/>
                  </a:lnTo>
                  <a:lnTo>
                    <a:pt x="958" y="2744"/>
                  </a:lnTo>
                  <a:lnTo>
                    <a:pt x="958" y="2744"/>
                  </a:lnTo>
                  <a:lnTo>
                    <a:pt x="958" y="2739"/>
                  </a:lnTo>
                  <a:lnTo>
                    <a:pt x="958" y="2739"/>
                  </a:lnTo>
                  <a:lnTo>
                    <a:pt x="963" y="2734"/>
                  </a:lnTo>
                  <a:lnTo>
                    <a:pt x="963" y="2734"/>
                  </a:lnTo>
                  <a:lnTo>
                    <a:pt x="973" y="2724"/>
                  </a:lnTo>
                  <a:lnTo>
                    <a:pt x="983" y="2714"/>
                  </a:lnTo>
                  <a:lnTo>
                    <a:pt x="983" y="2714"/>
                  </a:lnTo>
                  <a:lnTo>
                    <a:pt x="993" y="2709"/>
                  </a:lnTo>
                  <a:lnTo>
                    <a:pt x="993" y="2709"/>
                  </a:lnTo>
                  <a:lnTo>
                    <a:pt x="998" y="2704"/>
                  </a:lnTo>
                  <a:lnTo>
                    <a:pt x="998" y="2699"/>
                  </a:lnTo>
                  <a:lnTo>
                    <a:pt x="993" y="2699"/>
                  </a:lnTo>
                  <a:lnTo>
                    <a:pt x="993" y="2704"/>
                  </a:lnTo>
                  <a:lnTo>
                    <a:pt x="988" y="2709"/>
                  </a:lnTo>
                  <a:lnTo>
                    <a:pt x="983" y="2709"/>
                  </a:lnTo>
                  <a:lnTo>
                    <a:pt x="983" y="2709"/>
                  </a:lnTo>
                  <a:lnTo>
                    <a:pt x="978" y="2709"/>
                  </a:lnTo>
                  <a:lnTo>
                    <a:pt x="973" y="2714"/>
                  </a:lnTo>
                  <a:lnTo>
                    <a:pt x="973" y="2719"/>
                  </a:lnTo>
                  <a:lnTo>
                    <a:pt x="968" y="2719"/>
                  </a:lnTo>
                  <a:lnTo>
                    <a:pt x="958" y="2729"/>
                  </a:lnTo>
                  <a:lnTo>
                    <a:pt x="958" y="2729"/>
                  </a:lnTo>
                  <a:lnTo>
                    <a:pt x="953" y="2734"/>
                  </a:lnTo>
                  <a:lnTo>
                    <a:pt x="942" y="2744"/>
                  </a:lnTo>
                  <a:lnTo>
                    <a:pt x="937" y="2754"/>
                  </a:lnTo>
                  <a:lnTo>
                    <a:pt x="932" y="2754"/>
                  </a:lnTo>
                  <a:lnTo>
                    <a:pt x="922" y="2759"/>
                  </a:lnTo>
                  <a:lnTo>
                    <a:pt x="912" y="2764"/>
                  </a:lnTo>
                  <a:lnTo>
                    <a:pt x="902" y="2764"/>
                  </a:lnTo>
                  <a:lnTo>
                    <a:pt x="887" y="2769"/>
                  </a:lnTo>
                  <a:lnTo>
                    <a:pt x="887" y="2764"/>
                  </a:lnTo>
                  <a:lnTo>
                    <a:pt x="887" y="2764"/>
                  </a:lnTo>
                  <a:lnTo>
                    <a:pt x="882" y="2759"/>
                  </a:lnTo>
                  <a:lnTo>
                    <a:pt x="882" y="2759"/>
                  </a:lnTo>
                  <a:lnTo>
                    <a:pt x="882" y="2764"/>
                  </a:lnTo>
                  <a:lnTo>
                    <a:pt x="877" y="2769"/>
                  </a:lnTo>
                  <a:lnTo>
                    <a:pt x="877" y="2769"/>
                  </a:lnTo>
                  <a:lnTo>
                    <a:pt x="861" y="2774"/>
                  </a:lnTo>
                  <a:lnTo>
                    <a:pt x="861" y="2780"/>
                  </a:lnTo>
                  <a:lnTo>
                    <a:pt x="856" y="2780"/>
                  </a:lnTo>
                  <a:lnTo>
                    <a:pt x="851" y="2785"/>
                  </a:lnTo>
                  <a:lnTo>
                    <a:pt x="851" y="2785"/>
                  </a:lnTo>
                  <a:lnTo>
                    <a:pt x="851" y="2790"/>
                  </a:lnTo>
                  <a:lnTo>
                    <a:pt x="851" y="2790"/>
                  </a:lnTo>
                  <a:lnTo>
                    <a:pt x="846" y="2790"/>
                  </a:lnTo>
                  <a:lnTo>
                    <a:pt x="846" y="2790"/>
                  </a:lnTo>
                  <a:lnTo>
                    <a:pt x="841" y="2795"/>
                  </a:lnTo>
                  <a:lnTo>
                    <a:pt x="846" y="2800"/>
                  </a:lnTo>
                  <a:lnTo>
                    <a:pt x="846" y="2805"/>
                  </a:lnTo>
                  <a:lnTo>
                    <a:pt x="841" y="2810"/>
                  </a:lnTo>
                  <a:lnTo>
                    <a:pt x="836" y="2810"/>
                  </a:lnTo>
                  <a:lnTo>
                    <a:pt x="836" y="2810"/>
                  </a:lnTo>
                  <a:lnTo>
                    <a:pt x="821" y="2815"/>
                  </a:lnTo>
                  <a:lnTo>
                    <a:pt x="775" y="2805"/>
                  </a:lnTo>
                  <a:lnTo>
                    <a:pt x="770" y="2805"/>
                  </a:lnTo>
                  <a:lnTo>
                    <a:pt x="760" y="2790"/>
                  </a:lnTo>
                  <a:lnTo>
                    <a:pt x="750" y="2780"/>
                  </a:lnTo>
                  <a:lnTo>
                    <a:pt x="750" y="2780"/>
                  </a:lnTo>
                  <a:lnTo>
                    <a:pt x="745" y="2785"/>
                  </a:lnTo>
                  <a:lnTo>
                    <a:pt x="740" y="2780"/>
                  </a:lnTo>
                  <a:lnTo>
                    <a:pt x="735" y="2774"/>
                  </a:lnTo>
                  <a:lnTo>
                    <a:pt x="735" y="2774"/>
                  </a:lnTo>
                  <a:lnTo>
                    <a:pt x="735" y="2774"/>
                  </a:lnTo>
                  <a:lnTo>
                    <a:pt x="735" y="2769"/>
                  </a:lnTo>
                  <a:lnTo>
                    <a:pt x="735" y="2769"/>
                  </a:lnTo>
                  <a:lnTo>
                    <a:pt x="735" y="2769"/>
                  </a:lnTo>
                  <a:lnTo>
                    <a:pt x="735" y="2764"/>
                  </a:lnTo>
                  <a:lnTo>
                    <a:pt x="735" y="2759"/>
                  </a:lnTo>
                  <a:lnTo>
                    <a:pt x="730" y="2754"/>
                  </a:lnTo>
                  <a:lnTo>
                    <a:pt x="730" y="2749"/>
                  </a:lnTo>
                  <a:lnTo>
                    <a:pt x="730" y="2749"/>
                  </a:lnTo>
                  <a:lnTo>
                    <a:pt x="725" y="2744"/>
                  </a:lnTo>
                  <a:lnTo>
                    <a:pt x="725" y="2744"/>
                  </a:lnTo>
                  <a:lnTo>
                    <a:pt x="720" y="2739"/>
                  </a:lnTo>
                  <a:lnTo>
                    <a:pt x="720" y="2734"/>
                  </a:lnTo>
                  <a:lnTo>
                    <a:pt x="715" y="2734"/>
                  </a:lnTo>
                  <a:lnTo>
                    <a:pt x="694" y="2739"/>
                  </a:lnTo>
                  <a:lnTo>
                    <a:pt x="694" y="2739"/>
                  </a:lnTo>
                  <a:lnTo>
                    <a:pt x="689" y="2739"/>
                  </a:lnTo>
                  <a:lnTo>
                    <a:pt x="689" y="2739"/>
                  </a:lnTo>
                  <a:lnTo>
                    <a:pt x="689" y="2744"/>
                  </a:lnTo>
                  <a:lnTo>
                    <a:pt x="689" y="2749"/>
                  </a:lnTo>
                  <a:lnTo>
                    <a:pt x="694" y="2749"/>
                  </a:lnTo>
                  <a:lnTo>
                    <a:pt x="694" y="2754"/>
                  </a:lnTo>
                  <a:lnTo>
                    <a:pt x="684" y="2754"/>
                  </a:lnTo>
                  <a:lnTo>
                    <a:pt x="684" y="2754"/>
                  </a:lnTo>
                  <a:lnTo>
                    <a:pt x="684" y="2754"/>
                  </a:lnTo>
                  <a:lnTo>
                    <a:pt x="684" y="2754"/>
                  </a:lnTo>
                  <a:lnTo>
                    <a:pt x="684" y="2754"/>
                  </a:lnTo>
                  <a:lnTo>
                    <a:pt x="684" y="2754"/>
                  </a:lnTo>
                  <a:lnTo>
                    <a:pt x="679" y="2749"/>
                  </a:lnTo>
                  <a:lnTo>
                    <a:pt x="679" y="2749"/>
                  </a:lnTo>
                  <a:lnTo>
                    <a:pt x="679" y="2749"/>
                  </a:lnTo>
                  <a:lnTo>
                    <a:pt x="679" y="2749"/>
                  </a:lnTo>
                  <a:lnTo>
                    <a:pt x="674" y="2754"/>
                  </a:lnTo>
                  <a:lnTo>
                    <a:pt x="674" y="2754"/>
                  </a:lnTo>
                  <a:lnTo>
                    <a:pt x="674" y="2754"/>
                  </a:lnTo>
                  <a:lnTo>
                    <a:pt x="674" y="2754"/>
                  </a:lnTo>
                  <a:lnTo>
                    <a:pt x="669" y="2749"/>
                  </a:lnTo>
                  <a:lnTo>
                    <a:pt x="664" y="2749"/>
                  </a:lnTo>
                  <a:lnTo>
                    <a:pt x="664" y="2749"/>
                  </a:lnTo>
                  <a:lnTo>
                    <a:pt x="664" y="2754"/>
                  </a:lnTo>
                  <a:lnTo>
                    <a:pt x="659" y="2754"/>
                  </a:lnTo>
                  <a:lnTo>
                    <a:pt x="659" y="2759"/>
                  </a:lnTo>
                  <a:lnTo>
                    <a:pt x="654" y="2754"/>
                  </a:lnTo>
                  <a:lnTo>
                    <a:pt x="654" y="2754"/>
                  </a:lnTo>
                  <a:lnTo>
                    <a:pt x="649" y="2754"/>
                  </a:lnTo>
                  <a:lnTo>
                    <a:pt x="649" y="2759"/>
                  </a:lnTo>
                  <a:lnTo>
                    <a:pt x="649" y="2759"/>
                  </a:lnTo>
                  <a:lnTo>
                    <a:pt x="639" y="2754"/>
                  </a:lnTo>
                  <a:lnTo>
                    <a:pt x="633" y="2754"/>
                  </a:lnTo>
                  <a:lnTo>
                    <a:pt x="633" y="2749"/>
                  </a:lnTo>
                  <a:lnTo>
                    <a:pt x="633" y="2749"/>
                  </a:lnTo>
                  <a:lnTo>
                    <a:pt x="633" y="2749"/>
                  </a:lnTo>
                  <a:lnTo>
                    <a:pt x="639" y="2744"/>
                  </a:lnTo>
                  <a:lnTo>
                    <a:pt x="633" y="2744"/>
                  </a:lnTo>
                  <a:lnTo>
                    <a:pt x="633" y="2739"/>
                  </a:lnTo>
                  <a:lnTo>
                    <a:pt x="633" y="2734"/>
                  </a:lnTo>
                  <a:lnTo>
                    <a:pt x="644" y="2734"/>
                  </a:lnTo>
                  <a:lnTo>
                    <a:pt x="644" y="2729"/>
                  </a:lnTo>
                  <a:lnTo>
                    <a:pt x="644" y="2729"/>
                  </a:lnTo>
                  <a:lnTo>
                    <a:pt x="644" y="2724"/>
                  </a:lnTo>
                  <a:lnTo>
                    <a:pt x="649" y="2729"/>
                  </a:lnTo>
                  <a:lnTo>
                    <a:pt x="644" y="2729"/>
                  </a:lnTo>
                  <a:lnTo>
                    <a:pt x="644" y="2729"/>
                  </a:lnTo>
                  <a:lnTo>
                    <a:pt x="649" y="2729"/>
                  </a:lnTo>
                  <a:lnTo>
                    <a:pt x="649" y="2734"/>
                  </a:lnTo>
                  <a:lnTo>
                    <a:pt x="654" y="2729"/>
                  </a:lnTo>
                  <a:lnTo>
                    <a:pt x="664" y="2729"/>
                  </a:lnTo>
                  <a:lnTo>
                    <a:pt x="674" y="2729"/>
                  </a:lnTo>
                  <a:lnTo>
                    <a:pt x="679" y="2724"/>
                  </a:lnTo>
                  <a:lnTo>
                    <a:pt x="679" y="2719"/>
                  </a:lnTo>
                  <a:lnTo>
                    <a:pt x="679" y="2719"/>
                  </a:lnTo>
                  <a:lnTo>
                    <a:pt x="674" y="2719"/>
                  </a:lnTo>
                  <a:lnTo>
                    <a:pt x="674" y="2719"/>
                  </a:lnTo>
                  <a:lnTo>
                    <a:pt x="674" y="2719"/>
                  </a:lnTo>
                  <a:lnTo>
                    <a:pt x="669" y="2719"/>
                  </a:lnTo>
                  <a:lnTo>
                    <a:pt x="664" y="2719"/>
                  </a:lnTo>
                  <a:lnTo>
                    <a:pt x="654" y="2714"/>
                  </a:lnTo>
                  <a:lnTo>
                    <a:pt x="649" y="2714"/>
                  </a:lnTo>
                  <a:lnTo>
                    <a:pt x="633" y="2719"/>
                  </a:lnTo>
                  <a:lnTo>
                    <a:pt x="633" y="2714"/>
                  </a:lnTo>
                  <a:lnTo>
                    <a:pt x="628" y="2709"/>
                  </a:lnTo>
                  <a:lnTo>
                    <a:pt x="623" y="2704"/>
                  </a:lnTo>
                  <a:lnTo>
                    <a:pt x="618" y="2699"/>
                  </a:lnTo>
                  <a:lnTo>
                    <a:pt x="628" y="2699"/>
                  </a:lnTo>
                  <a:lnTo>
                    <a:pt x="628" y="2699"/>
                  </a:lnTo>
                  <a:lnTo>
                    <a:pt x="633" y="2699"/>
                  </a:lnTo>
                  <a:lnTo>
                    <a:pt x="628" y="2699"/>
                  </a:lnTo>
                  <a:lnTo>
                    <a:pt x="628" y="2699"/>
                  </a:lnTo>
                  <a:lnTo>
                    <a:pt x="623" y="2693"/>
                  </a:lnTo>
                  <a:lnTo>
                    <a:pt x="623" y="2688"/>
                  </a:lnTo>
                  <a:lnTo>
                    <a:pt x="623" y="2688"/>
                  </a:lnTo>
                  <a:lnTo>
                    <a:pt x="623" y="2688"/>
                  </a:lnTo>
                  <a:lnTo>
                    <a:pt x="623" y="2683"/>
                  </a:lnTo>
                  <a:lnTo>
                    <a:pt x="623" y="2683"/>
                  </a:lnTo>
                  <a:lnTo>
                    <a:pt x="623" y="2678"/>
                  </a:lnTo>
                  <a:lnTo>
                    <a:pt x="623" y="2683"/>
                  </a:lnTo>
                  <a:lnTo>
                    <a:pt x="618" y="2683"/>
                  </a:lnTo>
                  <a:lnTo>
                    <a:pt x="618" y="2683"/>
                  </a:lnTo>
                  <a:lnTo>
                    <a:pt x="618" y="2688"/>
                  </a:lnTo>
                  <a:lnTo>
                    <a:pt x="618" y="2688"/>
                  </a:lnTo>
                  <a:lnTo>
                    <a:pt x="613" y="2688"/>
                  </a:lnTo>
                  <a:lnTo>
                    <a:pt x="613" y="2688"/>
                  </a:lnTo>
                  <a:lnTo>
                    <a:pt x="613" y="2683"/>
                  </a:lnTo>
                  <a:lnTo>
                    <a:pt x="608" y="2683"/>
                  </a:lnTo>
                  <a:lnTo>
                    <a:pt x="608" y="2688"/>
                  </a:lnTo>
                  <a:lnTo>
                    <a:pt x="608" y="2688"/>
                  </a:lnTo>
                  <a:lnTo>
                    <a:pt x="613" y="2693"/>
                  </a:lnTo>
                  <a:lnTo>
                    <a:pt x="603" y="2693"/>
                  </a:lnTo>
                  <a:lnTo>
                    <a:pt x="598" y="2693"/>
                  </a:lnTo>
                  <a:lnTo>
                    <a:pt x="583" y="2693"/>
                  </a:lnTo>
                  <a:lnTo>
                    <a:pt x="578" y="2693"/>
                  </a:lnTo>
                  <a:lnTo>
                    <a:pt x="568" y="2693"/>
                  </a:lnTo>
                  <a:lnTo>
                    <a:pt x="563" y="2699"/>
                  </a:lnTo>
                  <a:lnTo>
                    <a:pt x="563" y="2709"/>
                  </a:lnTo>
                  <a:lnTo>
                    <a:pt x="563" y="2709"/>
                  </a:lnTo>
                  <a:lnTo>
                    <a:pt x="563" y="2709"/>
                  </a:lnTo>
                  <a:lnTo>
                    <a:pt x="563" y="2709"/>
                  </a:lnTo>
                  <a:lnTo>
                    <a:pt x="558" y="2709"/>
                  </a:lnTo>
                  <a:lnTo>
                    <a:pt x="558" y="2719"/>
                  </a:lnTo>
                  <a:lnTo>
                    <a:pt x="552" y="2719"/>
                  </a:lnTo>
                  <a:lnTo>
                    <a:pt x="552" y="2714"/>
                  </a:lnTo>
                  <a:lnTo>
                    <a:pt x="552" y="2719"/>
                  </a:lnTo>
                  <a:lnTo>
                    <a:pt x="547" y="2719"/>
                  </a:lnTo>
                  <a:lnTo>
                    <a:pt x="532" y="2719"/>
                  </a:lnTo>
                  <a:lnTo>
                    <a:pt x="527" y="2719"/>
                  </a:lnTo>
                  <a:lnTo>
                    <a:pt x="522" y="2719"/>
                  </a:lnTo>
                  <a:lnTo>
                    <a:pt x="522" y="2724"/>
                  </a:lnTo>
                  <a:lnTo>
                    <a:pt x="522" y="2724"/>
                  </a:lnTo>
                  <a:lnTo>
                    <a:pt x="517" y="2729"/>
                  </a:lnTo>
                  <a:lnTo>
                    <a:pt x="517" y="2729"/>
                  </a:lnTo>
                  <a:lnTo>
                    <a:pt x="512" y="2734"/>
                  </a:lnTo>
                  <a:lnTo>
                    <a:pt x="512" y="2734"/>
                  </a:lnTo>
                  <a:lnTo>
                    <a:pt x="512" y="2734"/>
                  </a:lnTo>
                  <a:lnTo>
                    <a:pt x="507" y="2729"/>
                  </a:lnTo>
                  <a:lnTo>
                    <a:pt x="497" y="2724"/>
                  </a:lnTo>
                  <a:lnTo>
                    <a:pt x="492" y="2724"/>
                  </a:lnTo>
                  <a:lnTo>
                    <a:pt x="492" y="2719"/>
                  </a:lnTo>
                  <a:lnTo>
                    <a:pt x="492" y="2714"/>
                  </a:lnTo>
                  <a:lnTo>
                    <a:pt x="482" y="2709"/>
                  </a:lnTo>
                  <a:lnTo>
                    <a:pt x="482" y="2704"/>
                  </a:lnTo>
                  <a:lnTo>
                    <a:pt x="482" y="2704"/>
                  </a:lnTo>
                  <a:lnTo>
                    <a:pt x="497" y="2709"/>
                  </a:lnTo>
                  <a:lnTo>
                    <a:pt x="497" y="2704"/>
                  </a:lnTo>
                  <a:lnTo>
                    <a:pt x="497" y="2704"/>
                  </a:lnTo>
                  <a:lnTo>
                    <a:pt x="492" y="2704"/>
                  </a:lnTo>
                  <a:lnTo>
                    <a:pt x="497" y="2704"/>
                  </a:lnTo>
                  <a:lnTo>
                    <a:pt x="502" y="2704"/>
                  </a:lnTo>
                  <a:lnTo>
                    <a:pt x="507" y="2704"/>
                  </a:lnTo>
                  <a:lnTo>
                    <a:pt x="507" y="2704"/>
                  </a:lnTo>
                  <a:lnTo>
                    <a:pt x="512" y="2704"/>
                  </a:lnTo>
                  <a:lnTo>
                    <a:pt x="522" y="2699"/>
                  </a:lnTo>
                  <a:lnTo>
                    <a:pt x="527" y="2699"/>
                  </a:lnTo>
                  <a:lnTo>
                    <a:pt x="527" y="2699"/>
                  </a:lnTo>
                  <a:lnTo>
                    <a:pt x="532" y="2699"/>
                  </a:lnTo>
                  <a:lnTo>
                    <a:pt x="532" y="2699"/>
                  </a:lnTo>
                  <a:lnTo>
                    <a:pt x="527" y="2688"/>
                  </a:lnTo>
                  <a:lnTo>
                    <a:pt x="527" y="2683"/>
                  </a:lnTo>
                  <a:lnTo>
                    <a:pt x="532" y="2678"/>
                  </a:lnTo>
                  <a:lnTo>
                    <a:pt x="537" y="2678"/>
                  </a:lnTo>
                  <a:lnTo>
                    <a:pt x="537" y="2673"/>
                  </a:lnTo>
                  <a:lnTo>
                    <a:pt x="537" y="2673"/>
                  </a:lnTo>
                  <a:lnTo>
                    <a:pt x="527" y="2678"/>
                  </a:lnTo>
                  <a:lnTo>
                    <a:pt x="517" y="2678"/>
                  </a:lnTo>
                  <a:lnTo>
                    <a:pt x="517" y="2678"/>
                  </a:lnTo>
                  <a:lnTo>
                    <a:pt x="522" y="2678"/>
                  </a:lnTo>
                  <a:lnTo>
                    <a:pt x="522" y="2678"/>
                  </a:lnTo>
                  <a:lnTo>
                    <a:pt x="522" y="2683"/>
                  </a:lnTo>
                  <a:lnTo>
                    <a:pt x="522" y="2688"/>
                  </a:lnTo>
                  <a:lnTo>
                    <a:pt x="522" y="2688"/>
                  </a:lnTo>
                  <a:lnTo>
                    <a:pt x="522" y="2693"/>
                  </a:lnTo>
                  <a:lnTo>
                    <a:pt x="522" y="2699"/>
                  </a:lnTo>
                  <a:lnTo>
                    <a:pt x="507" y="2699"/>
                  </a:lnTo>
                  <a:lnTo>
                    <a:pt x="502" y="2699"/>
                  </a:lnTo>
                  <a:lnTo>
                    <a:pt x="477" y="2693"/>
                  </a:lnTo>
                  <a:lnTo>
                    <a:pt x="471" y="2693"/>
                  </a:lnTo>
                  <a:lnTo>
                    <a:pt x="471" y="2699"/>
                  </a:lnTo>
                  <a:lnTo>
                    <a:pt x="471" y="2704"/>
                  </a:lnTo>
                  <a:lnTo>
                    <a:pt x="466" y="2704"/>
                  </a:lnTo>
                  <a:lnTo>
                    <a:pt x="466" y="2699"/>
                  </a:lnTo>
                  <a:lnTo>
                    <a:pt x="466" y="2699"/>
                  </a:lnTo>
                  <a:lnTo>
                    <a:pt x="461" y="2688"/>
                  </a:lnTo>
                  <a:lnTo>
                    <a:pt x="456" y="2688"/>
                  </a:lnTo>
                  <a:lnTo>
                    <a:pt x="461" y="2688"/>
                  </a:lnTo>
                  <a:lnTo>
                    <a:pt x="461" y="2688"/>
                  </a:lnTo>
                  <a:lnTo>
                    <a:pt x="466" y="2683"/>
                  </a:lnTo>
                  <a:lnTo>
                    <a:pt x="466" y="2683"/>
                  </a:lnTo>
                  <a:lnTo>
                    <a:pt x="471" y="2678"/>
                  </a:lnTo>
                  <a:lnTo>
                    <a:pt x="477" y="2678"/>
                  </a:lnTo>
                  <a:lnTo>
                    <a:pt x="482" y="2678"/>
                  </a:lnTo>
                  <a:lnTo>
                    <a:pt x="482" y="2673"/>
                  </a:lnTo>
                  <a:lnTo>
                    <a:pt x="487" y="2673"/>
                  </a:lnTo>
                  <a:lnTo>
                    <a:pt x="482" y="2663"/>
                  </a:lnTo>
                  <a:lnTo>
                    <a:pt x="482" y="2658"/>
                  </a:lnTo>
                  <a:lnTo>
                    <a:pt x="482" y="2658"/>
                  </a:lnTo>
                  <a:lnTo>
                    <a:pt x="482" y="2653"/>
                  </a:lnTo>
                  <a:lnTo>
                    <a:pt x="482" y="2648"/>
                  </a:lnTo>
                  <a:lnTo>
                    <a:pt x="477" y="2653"/>
                  </a:lnTo>
                  <a:lnTo>
                    <a:pt x="477" y="2648"/>
                  </a:lnTo>
                  <a:lnTo>
                    <a:pt x="466" y="2648"/>
                  </a:lnTo>
                  <a:lnTo>
                    <a:pt x="466" y="2643"/>
                  </a:lnTo>
                  <a:lnTo>
                    <a:pt x="461" y="2648"/>
                  </a:lnTo>
                  <a:lnTo>
                    <a:pt x="451" y="2648"/>
                  </a:lnTo>
                  <a:lnTo>
                    <a:pt x="446" y="2648"/>
                  </a:lnTo>
                  <a:lnTo>
                    <a:pt x="451" y="2648"/>
                  </a:lnTo>
                  <a:lnTo>
                    <a:pt x="451" y="2648"/>
                  </a:lnTo>
                  <a:lnTo>
                    <a:pt x="451" y="2643"/>
                  </a:lnTo>
                  <a:lnTo>
                    <a:pt x="451" y="2643"/>
                  </a:lnTo>
                  <a:lnTo>
                    <a:pt x="451" y="2643"/>
                  </a:lnTo>
                  <a:lnTo>
                    <a:pt x="451" y="2638"/>
                  </a:lnTo>
                  <a:lnTo>
                    <a:pt x="451" y="2638"/>
                  </a:lnTo>
                  <a:lnTo>
                    <a:pt x="451" y="2638"/>
                  </a:lnTo>
                  <a:lnTo>
                    <a:pt x="451" y="2633"/>
                  </a:lnTo>
                  <a:lnTo>
                    <a:pt x="451" y="2633"/>
                  </a:lnTo>
                  <a:lnTo>
                    <a:pt x="461" y="2633"/>
                  </a:lnTo>
                  <a:lnTo>
                    <a:pt x="461" y="2633"/>
                  </a:lnTo>
                  <a:lnTo>
                    <a:pt x="471" y="2623"/>
                  </a:lnTo>
                  <a:lnTo>
                    <a:pt x="471" y="2623"/>
                  </a:lnTo>
                  <a:lnTo>
                    <a:pt x="477" y="2623"/>
                  </a:lnTo>
                  <a:lnTo>
                    <a:pt x="487" y="2623"/>
                  </a:lnTo>
                  <a:lnTo>
                    <a:pt x="492" y="2618"/>
                  </a:lnTo>
                  <a:lnTo>
                    <a:pt x="492" y="2607"/>
                  </a:lnTo>
                  <a:lnTo>
                    <a:pt x="497" y="2607"/>
                  </a:lnTo>
                  <a:lnTo>
                    <a:pt x="497" y="2607"/>
                  </a:lnTo>
                  <a:lnTo>
                    <a:pt x="492" y="2602"/>
                  </a:lnTo>
                  <a:lnTo>
                    <a:pt x="492" y="2602"/>
                  </a:lnTo>
                  <a:lnTo>
                    <a:pt x="497" y="2602"/>
                  </a:lnTo>
                  <a:lnTo>
                    <a:pt x="497" y="2602"/>
                  </a:lnTo>
                  <a:lnTo>
                    <a:pt x="502" y="2602"/>
                  </a:lnTo>
                  <a:lnTo>
                    <a:pt x="507" y="2602"/>
                  </a:lnTo>
                  <a:lnTo>
                    <a:pt x="517" y="2607"/>
                  </a:lnTo>
                  <a:lnTo>
                    <a:pt x="522" y="2607"/>
                  </a:lnTo>
                  <a:lnTo>
                    <a:pt x="527" y="2607"/>
                  </a:lnTo>
                  <a:lnTo>
                    <a:pt x="522" y="2602"/>
                  </a:lnTo>
                  <a:lnTo>
                    <a:pt x="527" y="2602"/>
                  </a:lnTo>
                  <a:lnTo>
                    <a:pt x="532" y="2607"/>
                  </a:lnTo>
                  <a:lnTo>
                    <a:pt x="537" y="2607"/>
                  </a:lnTo>
                  <a:lnTo>
                    <a:pt x="542" y="2607"/>
                  </a:lnTo>
                  <a:lnTo>
                    <a:pt x="542" y="2602"/>
                  </a:lnTo>
                  <a:lnTo>
                    <a:pt x="537" y="2597"/>
                  </a:lnTo>
                  <a:lnTo>
                    <a:pt x="542" y="2597"/>
                  </a:lnTo>
                  <a:lnTo>
                    <a:pt x="542" y="2597"/>
                  </a:lnTo>
                  <a:lnTo>
                    <a:pt x="547" y="2597"/>
                  </a:lnTo>
                  <a:lnTo>
                    <a:pt x="552" y="2592"/>
                  </a:lnTo>
                  <a:lnTo>
                    <a:pt x="552" y="2587"/>
                  </a:lnTo>
                  <a:lnTo>
                    <a:pt x="558" y="2582"/>
                  </a:lnTo>
                  <a:lnTo>
                    <a:pt x="563" y="2577"/>
                  </a:lnTo>
                  <a:lnTo>
                    <a:pt x="568" y="2577"/>
                  </a:lnTo>
                  <a:lnTo>
                    <a:pt x="573" y="2582"/>
                  </a:lnTo>
                  <a:lnTo>
                    <a:pt x="573" y="2577"/>
                  </a:lnTo>
                  <a:lnTo>
                    <a:pt x="578" y="2572"/>
                  </a:lnTo>
                  <a:lnTo>
                    <a:pt x="603" y="2572"/>
                  </a:lnTo>
                  <a:lnTo>
                    <a:pt x="603" y="2572"/>
                  </a:lnTo>
                  <a:lnTo>
                    <a:pt x="608" y="2572"/>
                  </a:lnTo>
                  <a:lnTo>
                    <a:pt x="608" y="2572"/>
                  </a:lnTo>
                  <a:lnTo>
                    <a:pt x="608" y="2567"/>
                  </a:lnTo>
                  <a:lnTo>
                    <a:pt x="613" y="2567"/>
                  </a:lnTo>
                  <a:lnTo>
                    <a:pt x="618" y="2567"/>
                  </a:lnTo>
                  <a:lnTo>
                    <a:pt x="623" y="2562"/>
                  </a:lnTo>
                  <a:lnTo>
                    <a:pt x="628" y="2557"/>
                  </a:lnTo>
                  <a:lnTo>
                    <a:pt x="628" y="2552"/>
                  </a:lnTo>
                  <a:lnTo>
                    <a:pt x="633" y="2552"/>
                  </a:lnTo>
                  <a:lnTo>
                    <a:pt x="639" y="2552"/>
                  </a:lnTo>
                  <a:lnTo>
                    <a:pt x="639" y="2552"/>
                  </a:lnTo>
                  <a:lnTo>
                    <a:pt x="664" y="2537"/>
                  </a:lnTo>
                  <a:lnTo>
                    <a:pt x="674" y="2521"/>
                  </a:lnTo>
                  <a:lnTo>
                    <a:pt x="679" y="2511"/>
                  </a:lnTo>
                  <a:lnTo>
                    <a:pt x="684" y="2501"/>
                  </a:lnTo>
                  <a:lnTo>
                    <a:pt x="689" y="2491"/>
                  </a:lnTo>
                  <a:lnTo>
                    <a:pt x="689" y="2481"/>
                  </a:lnTo>
                  <a:lnTo>
                    <a:pt x="689" y="2476"/>
                  </a:lnTo>
                  <a:lnTo>
                    <a:pt x="694" y="2471"/>
                  </a:lnTo>
                  <a:lnTo>
                    <a:pt x="694" y="2471"/>
                  </a:lnTo>
                  <a:lnTo>
                    <a:pt x="694" y="2466"/>
                  </a:lnTo>
                  <a:lnTo>
                    <a:pt x="694" y="2461"/>
                  </a:lnTo>
                  <a:lnTo>
                    <a:pt x="694" y="2461"/>
                  </a:lnTo>
                  <a:lnTo>
                    <a:pt x="694" y="2461"/>
                  </a:lnTo>
                  <a:lnTo>
                    <a:pt x="699" y="2461"/>
                  </a:lnTo>
                  <a:lnTo>
                    <a:pt x="699" y="2461"/>
                  </a:lnTo>
                  <a:lnTo>
                    <a:pt x="704" y="2461"/>
                  </a:lnTo>
                  <a:lnTo>
                    <a:pt x="715" y="2456"/>
                  </a:lnTo>
                  <a:lnTo>
                    <a:pt x="715" y="2450"/>
                  </a:lnTo>
                  <a:lnTo>
                    <a:pt x="709" y="2450"/>
                  </a:lnTo>
                  <a:lnTo>
                    <a:pt x="699" y="2456"/>
                  </a:lnTo>
                  <a:lnTo>
                    <a:pt x="694" y="2456"/>
                  </a:lnTo>
                  <a:lnTo>
                    <a:pt x="694" y="2456"/>
                  </a:lnTo>
                  <a:lnTo>
                    <a:pt x="684" y="2440"/>
                  </a:lnTo>
                  <a:lnTo>
                    <a:pt x="684" y="2435"/>
                  </a:lnTo>
                  <a:lnTo>
                    <a:pt x="684" y="2430"/>
                  </a:lnTo>
                  <a:lnTo>
                    <a:pt x="689" y="2420"/>
                  </a:lnTo>
                  <a:lnTo>
                    <a:pt x="689" y="2415"/>
                  </a:lnTo>
                  <a:lnTo>
                    <a:pt x="694" y="2415"/>
                  </a:lnTo>
                  <a:lnTo>
                    <a:pt x="694" y="2415"/>
                  </a:lnTo>
                  <a:lnTo>
                    <a:pt x="694" y="2410"/>
                  </a:lnTo>
                  <a:lnTo>
                    <a:pt x="699" y="2410"/>
                  </a:lnTo>
                  <a:lnTo>
                    <a:pt x="699" y="2410"/>
                  </a:lnTo>
                  <a:lnTo>
                    <a:pt x="699" y="2405"/>
                  </a:lnTo>
                  <a:lnTo>
                    <a:pt x="709" y="2400"/>
                  </a:lnTo>
                  <a:lnTo>
                    <a:pt x="709" y="2400"/>
                  </a:lnTo>
                  <a:lnTo>
                    <a:pt x="704" y="2400"/>
                  </a:lnTo>
                  <a:lnTo>
                    <a:pt x="704" y="2400"/>
                  </a:lnTo>
                  <a:lnTo>
                    <a:pt x="699" y="2400"/>
                  </a:lnTo>
                  <a:lnTo>
                    <a:pt x="684" y="2385"/>
                  </a:lnTo>
                  <a:lnTo>
                    <a:pt x="684" y="2375"/>
                  </a:lnTo>
                  <a:lnTo>
                    <a:pt x="684" y="2375"/>
                  </a:lnTo>
                  <a:lnTo>
                    <a:pt x="684" y="2369"/>
                  </a:lnTo>
                  <a:lnTo>
                    <a:pt x="684" y="2369"/>
                  </a:lnTo>
                  <a:lnTo>
                    <a:pt x="689" y="2369"/>
                  </a:lnTo>
                  <a:lnTo>
                    <a:pt x="689" y="2364"/>
                  </a:lnTo>
                  <a:lnTo>
                    <a:pt x="689" y="2359"/>
                  </a:lnTo>
                  <a:lnTo>
                    <a:pt x="684" y="2359"/>
                  </a:lnTo>
                  <a:lnTo>
                    <a:pt x="684" y="2354"/>
                  </a:lnTo>
                  <a:lnTo>
                    <a:pt x="689" y="2349"/>
                  </a:lnTo>
                  <a:lnTo>
                    <a:pt x="689" y="2349"/>
                  </a:lnTo>
                  <a:lnTo>
                    <a:pt x="699" y="2344"/>
                  </a:lnTo>
                  <a:lnTo>
                    <a:pt x="699" y="2344"/>
                  </a:lnTo>
                  <a:lnTo>
                    <a:pt x="699" y="2339"/>
                  </a:lnTo>
                  <a:lnTo>
                    <a:pt x="699" y="2339"/>
                  </a:lnTo>
                  <a:lnTo>
                    <a:pt x="694" y="2344"/>
                  </a:lnTo>
                  <a:lnTo>
                    <a:pt x="694" y="2344"/>
                  </a:lnTo>
                  <a:lnTo>
                    <a:pt x="689" y="2344"/>
                  </a:lnTo>
                  <a:lnTo>
                    <a:pt x="689" y="2339"/>
                  </a:lnTo>
                  <a:lnTo>
                    <a:pt x="684" y="2344"/>
                  </a:lnTo>
                  <a:lnTo>
                    <a:pt x="679" y="2344"/>
                  </a:lnTo>
                  <a:lnTo>
                    <a:pt x="669" y="2339"/>
                  </a:lnTo>
                  <a:lnTo>
                    <a:pt x="654" y="2344"/>
                  </a:lnTo>
                  <a:lnTo>
                    <a:pt x="654" y="2344"/>
                  </a:lnTo>
                  <a:lnTo>
                    <a:pt x="649" y="2349"/>
                  </a:lnTo>
                  <a:lnTo>
                    <a:pt x="639" y="2349"/>
                  </a:lnTo>
                  <a:lnTo>
                    <a:pt x="633" y="2349"/>
                  </a:lnTo>
                  <a:lnTo>
                    <a:pt x="628" y="2349"/>
                  </a:lnTo>
                  <a:lnTo>
                    <a:pt x="623" y="2359"/>
                  </a:lnTo>
                  <a:lnTo>
                    <a:pt x="623" y="2359"/>
                  </a:lnTo>
                  <a:lnTo>
                    <a:pt x="623" y="2359"/>
                  </a:lnTo>
                  <a:lnTo>
                    <a:pt x="618" y="2364"/>
                  </a:lnTo>
                  <a:lnTo>
                    <a:pt x="618" y="2364"/>
                  </a:lnTo>
                  <a:lnTo>
                    <a:pt x="618" y="2369"/>
                  </a:lnTo>
                  <a:lnTo>
                    <a:pt x="618" y="2375"/>
                  </a:lnTo>
                  <a:lnTo>
                    <a:pt x="618" y="2375"/>
                  </a:lnTo>
                  <a:lnTo>
                    <a:pt x="613" y="2375"/>
                  </a:lnTo>
                  <a:lnTo>
                    <a:pt x="613" y="2375"/>
                  </a:lnTo>
                  <a:lnTo>
                    <a:pt x="613" y="2375"/>
                  </a:lnTo>
                  <a:lnTo>
                    <a:pt x="608" y="2375"/>
                  </a:lnTo>
                  <a:lnTo>
                    <a:pt x="608" y="2369"/>
                  </a:lnTo>
                  <a:lnTo>
                    <a:pt x="603" y="2369"/>
                  </a:lnTo>
                  <a:lnTo>
                    <a:pt x="598" y="2369"/>
                  </a:lnTo>
                  <a:lnTo>
                    <a:pt x="598" y="2369"/>
                  </a:lnTo>
                  <a:lnTo>
                    <a:pt x="598" y="2369"/>
                  </a:lnTo>
                  <a:lnTo>
                    <a:pt x="598" y="2369"/>
                  </a:lnTo>
                  <a:lnTo>
                    <a:pt x="593" y="2369"/>
                  </a:lnTo>
                  <a:lnTo>
                    <a:pt x="588" y="2375"/>
                  </a:lnTo>
                  <a:lnTo>
                    <a:pt x="578" y="2369"/>
                  </a:lnTo>
                  <a:lnTo>
                    <a:pt x="578" y="2375"/>
                  </a:lnTo>
                  <a:lnTo>
                    <a:pt x="573" y="2375"/>
                  </a:lnTo>
                  <a:lnTo>
                    <a:pt x="573" y="2375"/>
                  </a:lnTo>
                  <a:lnTo>
                    <a:pt x="568" y="2375"/>
                  </a:lnTo>
                  <a:lnTo>
                    <a:pt x="573" y="2369"/>
                  </a:lnTo>
                  <a:lnTo>
                    <a:pt x="573" y="2369"/>
                  </a:lnTo>
                  <a:lnTo>
                    <a:pt x="573" y="2369"/>
                  </a:lnTo>
                  <a:lnTo>
                    <a:pt x="573" y="2369"/>
                  </a:lnTo>
                  <a:lnTo>
                    <a:pt x="573" y="2364"/>
                  </a:lnTo>
                  <a:lnTo>
                    <a:pt x="603" y="2334"/>
                  </a:lnTo>
                  <a:lnTo>
                    <a:pt x="603" y="2334"/>
                  </a:lnTo>
                  <a:lnTo>
                    <a:pt x="608" y="2334"/>
                  </a:lnTo>
                  <a:lnTo>
                    <a:pt x="613" y="2334"/>
                  </a:lnTo>
                  <a:lnTo>
                    <a:pt x="613" y="2329"/>
                  </a:lnTo>
                  <a:lnTo>
                    <a:pt x="633" y="2319"/>
                  </a:lnTo>
                  <a:lnTo>
                    <a:pt x="633" y="2314"/>
                  </a:lnTo>
                  <a:lnTo>
                    <a:pt x="649" y="2309"/>
                  </a:lnTo>
                  <a:lnTo>
                    <a:pt x="649" y="2304"/>
                  </a:lnTo>
                  <a:lnTo>
                    <a:pt x="649" y="2299"/>
                  </a:lnTo>
                  <a:lnTo>
                    <a:pt x="654" y="2283"/>
                  </a:lnTo>
                  <a:lnTo>
                    <a:pt x="654" y="2283"/>
                  </a:lnTo>
                  <a:lnTo>
                    <a:pt x="654" y="2278"/>
                  </a:lnTo>
                  <a:lnTo>
                    <a:pt x="654" y="2283"/>
                  </a:lnTo>
                  <a:lnTo>
                    <a:pt x="654" y="2283"/>
                  </a:lnTo>
                  <a:lnTo>
                    <a:pt x="654" y="2283"/>
                  </a:lnTo>
                  <a:lnTo>
                    <a:pt x="659" y="2283"/>
                  </a:lnTo>
                  <a:lnTo>
                    <a:pt x="659" y="2278"/>
                  </a:lnTo>
                  <a:lnTo>
                    <a:pt x="659" y="2278"/>
                  </a:lnTo>
                  <a:lnTo>
                    <a:pt x="669" y="2268"/>
                  </a:lnTo>
                  <a:lnTo>
                    <a:pt x="669" y="2268"/>
                  </a:lnTo>
                  <a:lnTo>
                    <a:pt x="674" y="2268"/>
                  </a:lnTo>
                  <a:lnTo>
                    <a:pt x="674" y="2263"/>
                  </a:lnTo>
                  <a:lnTo>
                    <a:pt x="679" y="2258"/>
                  </a:lnTo>
                  <a:lnTo>
                    <a:pt x="684" y="2253"/>
                  </a:lnTo>
                  <a:lnTo>
                    <a:pt x="689" y="2248"/>
                  </a:lnTo>
                  <a:lnTo>
                    <a:pt x="694" y="2248"/>
                  </a:lnTo>
                  <a:lnTo>
                    <a:pt x="699" y="2248"/>
                  </a:lnTo>
                  <a:lnTo>
                    <a:pt x="699" y="2248"/>
                  </a:lnTo>
                  <a:lnTo>
                    <a:pt x="704" y="2248"/>
                  </a:lnTo>
                  <a:lnTo>
                    <a:pt x="704" y="2248"/>
                  </a:lnTo>
                  <a:lnTo>
                    <a:pt x="704" y="2248"/>
                  </a:lnTo>
                  <a:lnTo>
                    <a:pt x="709" y="2248"/>
                  </a:lnTo>
                  <a:lnTo>
                    <a:pt x="715" y="2243"/>
                  </a:lnTo>
                  <a:lnTo>
                    <a:pt x="720" y="2238"/>
                  </a:lnTo>
                  <a:lnTo>
                    <a:pt x="740" y="2233"/>
                  </a:lnTo>
                  <a:lnTo>
                    <a:pt x="750" y="2233"/>
                  </a:lnTo>
                  <a:lnTo>
                    <a:pt x="745" y="2228"/>
                  </a:lnTo>
                  <a:lnTo>
                    <a:pt x="740" y="2223"/>
                  </a:lnTo>
                  <a:lnTo>
                    <a:pt x="740" y="2218"/>
                  </a:lnTo>
                  <a:lnTo>
                    <a:pt x="745" y="2218"/>
                  </a:lnTo>
                  <a:lnTo>
                    <a:pt x="745" y="2218"/>
                  </a:lnTo>
                  <a:lnTo>
                    <a:pt x="750" y="2223"/>
                  </a:lnTo>
                  <a:lnTo>
                    <a:pt x="755" y="2223"/>
                  </a:lnTo>
                  <a:lnTo>
                    <a:pt x="755" y="2223"/>
                  </a:lnTo>
                  <a:lnTo>
                    <a:pt x="760" y="2223"/>
                  </a:lnTo>
                  <a:lnTo>
                    <a:pt x="765" y="2228"/>
                  </a:lnTo>
                  <a:lnTo>
                    <a:pt x="765" y="2233"/>
                  </a:lnTo>
                  <a:lnTo>
                    <a:pt x="770" y="2233"/>
                  </a:lnTo>
                  <a:lnTo>
                    <a:pt x="790" y="2233"/>
                  </a:lnTo>
                  <a:lnTo>
                    <a:pt x="796" y="2233"/>
                  </a:lnTo>
                  <a:lnTo>
                    <a:pt x="831" y="2218"/>
                  </a:lnTo>
                  <a:lnTo>
                    <a:pt x="841" y="2218"/>
                  </a:lnTo>
                  <a:lnTo>
                    <a:pt x="846" y="2223"/>
                  </a:lnTo>
                  <a:lnTo>
                    <a:pt x="851" y="2223"/>
                  </a:lnTo>
                  <a:lnTo>
                    <a:pt x="851" y="2228"/>
                  </a:lnTo>
                  <a:lnTo>
                    <a:pt x="856" y="2233"/>
                  </a:lnTo>
                  <a:lnTo>
                    <a:pt x="877" y="2248"/>
                  </a:lnTo>
                  <a:lnTo>
                    <a:pt x="882" y="2248"/>
                  </a:lnTo>
                  <a:lnTo>
                    <a:pt x="882" y="2253"/>
                  </a:lnTo>
                  <a:lnTo>
                    <a:pt x="882" y="2253"/>
                  </a:lnTo>
                  <a:lnTo>
                    <a:pt x="882" y="2253"/>
                  </a:lnTo>
                  <a:lnTo>
                    <a:pt x="882" y="2248"/>
                  </a:lnTo>
                  <a:lnTo>
                    <a:pt x="882" y="2243"/>
                  </a:lnTo>
                  <a:lnTo>
                    <a:pt x="882" y="2233"/>
                  </a:lnTo>
                  <a:lnTo>
                    <a:pt x="877" y="2223"/>
                  </a:lnTo>
                  <a:lnTo>
                    <a:pt x="872" y="2218"/>
                  </a:lnTo>
                  <a:lnTo>
                    <a:pt x="866" y="2213"/>
                  </a:lnTo>
                  <a:lnTo>
                    <a:pt x="866" y="2207"/>
                  </a:lnTo>
                  <a:lnTo>
                    <a:pt x="872" y="2202"/>
                  </a:lnTo>
                  <a:lnTo>
                    <a:pt x="872" y="2202"/>
                  </a:lnTo>
                  <a:lnTo>
                    <a:pt x="882" y="2202"/>
                  </a:lnTo>
                  <a:lnTo>
                    <a:pt x="882" y="2202"/>
                  </a:lnTo>
                  <a:lnTo>
                    <a:pt x="892" y="2197"/>
                  </a:lnTo>
                  <a:lnTo>
                    <a:pt x="897" y="2197"/>
                  </a:lnTo>
                  <a:lnTo>
                    <a:pt x="897" y="2202"/>
                  </a:lnTo>
                  <a:lnTo>
                    <a:pt x="907" y="2228"/>
                  </a:lnTo>
                  <a:lnTo>
                    <a:pt x="912" y="2233"/>
                  </a:lnTo>
                  <a:lnTo>
                    <a:pt x="917" y="2238"/>
                  </a:lnTo>
                  <a:lnTo>
                    <a:pt x="922" y="2243"/>
                  </a:lnTo>
                  <a:lnTo>
                    <a:pt x="927" y="2238"/>
                  </a:lnTo>
                  <a:lnTo>
                    <a:pt x="927" y="2238"/>
                  </a:lnTo>
                  <a:lnTo>
                    <a:pt x="927" y="2238"/>
                  </a:lnTo>
                  <a:lnTo>
                    <a:pt x="927" y="2238"/>
                  </a:lnTo>
                  <a:lnTo>
                    <a:pt x="927" y="2238"/>
                  </a:lnTo>
                  <a:lnTo>
                    <a:pt x="932" y="2238"/>
                  </a:lnTo>
                  <a:lnTo>
                    <a:pt x="932" y="2238"/>
                  </a:lnTo>
                  <a:lnTo>
                    <a:pt x="937" y="2238"/>
                  </a:lnTo>
                  <a:lnTo>
                    <a:pt x="937" y="2238"/>
                  </a:lnTo>
                  <a:lnTo>
                    <a:pt x="942" y="2238"/>
                  </a:lnTo>
                  <a:lnTo>
                    <a:pt x="947" y="2233"/>
                  </a:lnTo>
                  <a:lnTo>
                    <a:pt x="942" y="2233"/>
                  </a:lnTo>
                  <a:lnTo>
                    <a:pt x="947" y="2228"/>
                  </a:lnTo>
                  <a:lnTo>
                    <a:pt x="947" y="2228"/>
                  </a:lnTo>
                  <a:lnTo>
                    <a:pt x="947" y="2223"/>
                  </a:lnTo>
                  <a:lnTo>
                    <a:pt x="947" y="2228"/>
                  </a:lnTo>
                  <a:lnTo>
                    <a:pt x="953" y="2223"/>
                  </a:lnTo>
                  <a:lnTo>
                    <a:pt x="953" y="2223"/>
                  </a:lnTo>
                  <a:lnTo>
                    <a:pt x="953" y="2223"/>
                  </a:lnTo>
                  <a:lnTo>
                    <a:pt x="953" y="2223"/>
                  </a:lnTo>
                  <a:lnTo>
                    <a:pt x="942" y="2223"/>
                  </a:lnTo>
                  <a:lnTo>
                    <a:pt x="942" y="2228"/>
                  </a:lnTo>
                  <a:lnTo>
                    <a:pt x="937" y="2228"/>
                  </a:lnTo>
                  <a:lnTo>
                    <a:pt x="937" y="2233"/>
                  </a:lnTo>
                  <a:lnTo>
                    <a:pt x="927" y="2228"/>
                  </a:lnTo>
                  <a:lnTo>
                    <a:pt x="922" y="2228"/>
                  </a:lnTo>
                  <a:lnTo>
                    <a:pt x="912" y="2223"/>
                  </a:lnTo>
                  <a:lnTo>
                    <a:pt x="907" y="2218"/>
                  </a:lnTo>
                  <a:lnTo>
                    <a:pt x="902" y="2207"/>
                  </a:lnTo>
                  <a:lnTo>
                    <a:pt x="887" y="2162"/>
                  </a:lnTo>
                  <a:lnTo>
                    <a:pt x="887" y="2157"/>
                  </a:lnTo>
                  <a:lnTo>
                    <a:pt x="887" y="2152"/>
                  </a:lnTo>
                  <a:lnTo>
                    <a:pt x="887" y="2147"/>
                  </a:lnTo>
                  <a:lnTo>
                    <a:pt x="902" y="2132"/>
                  </a:lnTo>
                  <a:lnTo>
                    <a:pt x="912" y="2116"/>
                  </a:lnTo>
                  <a:lnTo>
                    <a:pt x="912" y="2116"/>
                  </a:lnTo>
                  <a:lnTo>
                    <a:pt x="912" y="2111"/>
                  </a:lnTo>
                  <a:lnTo>
                    <a:pt x="922" y="2106"/>
                  </a:lnTo>
                  <a:lnTo>
                    <a:pt x="922" y="2106"/>
                  </a:lnTo>
                  <a:lnTo>
                    <a:pt x="907" y="2106"/>
                  </a:lnTo>
                  <a:lnTo>
                    <a:pt x="902" y="2101"/>
                  </a:lnTo>
                  <a:lnTo>
                    <a:pt x="897" y="2096"/>
                  </a:lnTo>
                  <a:lnTo>
                    <a:pt x="897" y="2086"/>
                  </a:lnTo>
                  <a:lnTo>
                    <a:pt x="897" y="2061"/>
                  </a:lnTo>
                  <a:lnTo>
                    <a:pt x="897" y="2056"/>
                  </a:lnTo>
                  <a:lnTo>
                    <a:pt x="902" y="2051"/>
                  </a:lnTo>
                  <a:lnTo>
                    <a:pt x="907" y="2045"/>
                  </a:lnTo>
                  <a:lnTo>
                    <a:pt x="922" y="2040"/>
                  </a:lnTo>
                  <a:lnTo>
                    <a:pt x="922" y="2040"/>
                  </a:lnTo>
                  <a:lnTo>
                    <a:pt x="927" y="2040"/>
                  </a:lnTo>
                  <a:lnTo>
                    <a:pt x="927" y="2040"/>
                  </a:lnTo>
                  <a:lnTo>
                    <a:pt x="927" y="2040"/>
                  </a:lnTo>
                  <a:lnTo>
                    <a:pt x="927" y="2040"/>
                  </a:lnTo>
                  <a:lnTo>
                    <a:pt x="932" y="2035"/>
                  </a:lnTo>
                  <a:lnTo>
                    <a:pt x="932" y="2035"/>
                  </a:lnTo>
                  <a:lnTo>
                    <a:pt x="932" y="2035"/>
                  </a:lnTo>
                  <a:lnTo>
                    <a:pt x="932" y="2030"/>
                  </a:lnTo>
                  <a:lnTo>
                    <a:pt x="937" y="2025"/>
                  </a:lnTo>
                  <a:lnTo>
                    <a:pt x="937" y="2020"/>
                  </a:lnTo>
                  <a:lnTo>
                    <a:pt x="937" y="2025"/>
                  </a:lnTo>
                  <a:lnTo>
                    <a:pt x="932" y="2025"/>
                  </a:lnTo>
                  <a:lnTo>
                    <a:pt x="927" y="2025"/>
                  </a:lnTo>
                  <a:lnTo>
                    <a:pt x="927" y="2025"/>
                  </a:lnTo>
                  <a:lnTo>
                    <a:pt x="922" y="2020"/>
                  </a:lnTo>
                  <a:lnTo>
                    <a:pt x="922" y="2015"/>
                  </a:lnTo>
                  <a:lnTo>
                    <a:pt x="927" y="2015"/>
                  </a:lnTo>
                  <a:lnTo>
                    <a:pt x="927" y="2010"/>
                  </a:lnTo>
                  <a:lnTo>
                    <a:pt x="927" y="2010"/>
                  </a:lnTo>
                  <a:lnTo>
                    <a:pt x="932" y="2005"/>
                  </a:lnTo>
                  <a:lnTo>
                    <a:pt x="937" y="2000"/>
                  </a:lnTo>
                  <a:lnTo>
                    <a:pt x="942" y="2000"/>
                  </a:lnTo>
                  <a:lnTo>
                    <a:pt x="942" y="1995"/>
                  </a:lnTo>
                  <a:lnTo>
                    <a:pt x="947" y="1990"/>
                  </a:lnTo>
                  <a:lnTo>
                    <a:pt x="942" y="1985"/>
                  </a:lnTo>
                  <a:lnTo>
                    <a:pt x="937" y="1970"/>
                  </a:lnTo>
                  <a:lnTo>
                    <a:pt x="937" y="1970"/>
                  </a:lnTo>
                  <a:lnTo>
                    <a:pt x="942" y="1964"/>
                  </a:lnTo>
                  <a:lnTo>
                    <a:pt x="947" y="1964"/>
                  </a:lnTo>
                  <a:lnTo>
                    <a:pt x="947" y="1959"/>
                  </a:lnTo>
                  <a:lnTo>
                    <a:pt x="947" y="1954"/>
                  </a:lnTo>
                  <a:lnTo>
                    <a:pt x="947" y="1954"/>
                  </a:lnTo>
                  <a:lnTo>
                    <a:pt x="947" y="1954"/>
                  </a:lnTo>
                  <a:lnTo>
                    <a:pt x="942" y="1959"/>
                  </a:lnTo>
                  <a:lnTo>
                    <a:pt x="937" y="1964"/>
                  </a:lnTo>
                  <a:lnTo>
                    <a:pt x="932" y="1970"/>
                  </a:lnTo>
                  <a:lnTo>
                    <a:pt x="927" y="1970"/>
                  </a:lnTo>
                  <a:lnTo>
                    <a:pt x="927" y="1975"/>
                  </a:lnTo>
                  <a:lnTo>
                    <a:pt x="927" y="1980"/>
                  </a:lnTo>
                  <a:lnTo>
                    <a:pt x="922" y="1980"/>
                  </a:lnTo>
                  <a:lnTo>
                    <a:pt x="912" y="1980"/>
                  </a:lnTo>
                  <a:lnTo>
                    <a:pt x="912" y="1980"/>
                  </a:lnTo>
                  <a:lnTo>
                    <a:pt x="907" y="1975"/>
                  </a:lnTo>
                  <a:lnTo>
                    <a:pt x="907" y="1970"/>
                  </a:lnTo>
                  <a:lnTo>
                    <a:pt x="912" y="1964"/>
                  </a:lnTo>
                  <a:lnTo>
                    <a:pt x="907" y="1959"/>
                  </a:lnTo>
                  <a:lnTo>
                    <a:pt x="907" y="1959"/>
                  </a:lnTo>
                  <a:lnTo>
                    <a:pt x="907" y="1959"/>
                  </a:lnTo>
                  <a:lnTo>
                    <a:pt x="902" y="1959"/>
                  </a:lnTo>
                  <a:lnTo>
                    <a:pt x="902" y="1964"/>
                  </a:lnTo>
                  <a:lnTo>
                    <a:pt x="902" y="1964"/>
                  </a:lnTo>
                  <a:lnTo>
                    <a:pt x="902" y="1970"/>
                  </a:lnTo>
                  <a:lnTo>
                    <a:pt x="902" y="1975"/>
                  </a:lnTo>
                  <a:lnTo>
                    <a:pt x="902" y="1975"/>
                  </a:lnTo>
                  <a:lnTo>
                    <a:pt x="892" y="1985"/>
                  </a:lnTo>
                  <a:lnTo>
                    <a:pt x="892" y="1990"/>
                  </a:lnTo>
                  <a:lnTo>
                    <a:pt x="887" y="1990"/>
                  </a:lnTo>
                  <a:lnTo>
                    <a:pt x="882" y="1995"/>
                  </a:lnTo>
                  <a:lnTo>
                    <a:pt x="882" y="2000"/>
                  </a:lnTo>
                  <a:lnTo>
                    <a:pt x="882" y="2000"/>
                  </a:lnTo>
                  <a:lnTo>
                    <a:pt x="882" y="2005"/>
                  </a:lnTo>
                  <a:lnTo>
                    <a:pt x="877" y="1995"/>
                  </a:lnTo>
                  <a:lnTo>
                    <a:pt x="877" y="1995"/>
                  </a:lnTo>
                  <a:lnTo>
                    <a:pt x="872" y="1995"/>
                  </a:lnTo>
                  <a:lnTo>
                    <a:pt x="872" y="1995"/>
                  </a:lnTo>
                  <a:lnTo>
                    <a:pt x="866" y="1990"/>
                  </a:lnTo>
                  <a:lnTo>
                    <a:pt x="866" y="1990"/>
                  </a:lnTo>
                  <a:lnTo>
                    <a:pt x="866" y="1985"/>
                  </a:lnTo>
                  <a:lnTo>
                    <a:pt x="872" y="1980"/>
                  </a:lnTo>
                  <a:lnTo>
                    <a:pt x="872" y="1975"/>
                  </a:lnTo>
                  <a:lnTo>
                    <a:pt x="866" y="1975"/>
                  </a:lnTo>
                  <a:lnTo>
                    <a:pt x="866" y="1970"/>
                  </a:lnTo>
                  <a:lnTo>
                    <a:pt x="872" y="1970"/>
                  </a:lnTo>
                  <a:lnTo>
                    <a:pt x="877" y="1959"/>
                  </a:lnTo>
                  <a:lnTo>
                    <a:pt x="877" y="1949"/>
                  </a:lnTo>
                  <a:lnTo>
                    <a:pt x="877" y="1944"/>
                  </a:lnTo>
                  <a:lnTo>
                    <a:pt x="872" y="1944"/>
                  </a:lnTo>
                  <a:lnTo>
                    <a:pt x="872" y="1949"/>
                  </a:lnTo>
                  <a:lnTo>
                    <a:pt x="866" y="1959"/>
                  </a:lnTo>
                  <a:lnTo>
                    <a:pt x="872" y="1964"/>
                  </a:lnTo>
                  <a:lnTo>
                    <a:pt x="866" y="1964"/>
                  </a:lnTo>
                  <a:lnTo>
                    <a:pt x="861" y="1964"/>
                  </a:lnTo>
                  <a:lnTo>
                    <a:pt x="861" y="1964"/>
                  </a:lnTo>
                  <a:lnTo>
                    <a:pt x="856" y="1964"/>
                  </a:lnTo>
                  <a:lnTo>
                    <a:pt x="851" y="1959"/>
                  </a:lnTo>
                  <a:lnTo>
                    <a:pt x="846" y="1949"/>
                  </a:lnTo>
                  <a:lnTo>
                    <a:pt x="841" y="1944"/>
                  </a:lnTo>
                  <a:lnTo>
                    <a:pt x="841" y="1939"/>
                  </a:lnTo>
                  <a:lnTo>
                    <a:pt x="841" y="1934"/>
                  </a:lnTo>
                  <a:lnTo>
                    <a:pt x="841" y="1934"/>
                  </a:lnTo>
                  <a:lnTo>
                    <a:pt x="841" y="1929"/>
                  </a:lnTo>
                  <a:lnTo>
                    <a:pt x="841" y="1929"/>
                  </a:lnTo>
                  <a:lnTo>
                    <a:pt x="841" y="1924"/>
                  </a:lnTo>
                  <a:lnTo>
                    <a:pt x="841" y="1919"/>
                  </a:lnTo>
                  <a:lnTo>
                    <a:pt x="841" y="1919"/>
                  </a:lnTo>
                  <a:lnTo>
                    <a:pt x="836" y="1919"/>
                  </a:lnTo>
                  <a:lnTo>
                    <a:pt x="831" y="1904"/>
                  </a:lnTo>
                  <a:lnTo>
                    <a:pt x="826" y="1899"/>
                  </a:lnTo>
                  <a:lnTo>
                    <a:pt x="811" y="1878"/>
                  </a:lnTo>
                  <a:lnTo>
                    <a:pt x="806" y="1873"/>
                  </a:lnTo>
                  <a:lnTo>
                    <a:pt x="806" y="1873"/>
                  </a:lnTo>
                  <a:lnTo>
                    <a:pt x="806" y="1868"/>
                  </a:lnTo>
                  <a:lnTo>
                    <a:pt x="806" y="1868"/>
                  </a:lnTo>
                  <a:lnTo>
                    <a:pt x="806" y="1863"/>
                  </a:lnTo>
                  <a:lnTo>
                    <a:pt x="806" y="1863"/>
                  </a:lnTo>
                  <a:lnTo>
                    <a:pt x="806" y="1863"/>
                  </a:lnTo>
                  <a:lnTo>
                    <a:pt x="811" y="1853"/>
                  </a:lnTo>
                  <a:lnTo>
                    <a:pt x="816" y="1828"/>
                  </a:lnTo>
                  <a:lnTo>
                    <a:pt x="826" y="1813"/>
                  </a:lnTo>
                  <a:lnTo>
                    <a:pt x="826" y="1808"/>
                  </a:lnTo>
                  <a:lnTo>
                    <a:pt x="826" y="1802"/>
                  </a:lnTo>
                  <a:lnTo>
                    <a:pt x="831" y="1802"/>
                  </a:lnTo>
                  <a:lnTo>
                    <a:pt x="836" y="1802"/>
                  </a:lnTo>
                  <a:lnTo>
                    <a:pt x="836" y="1802"/>
                  </a:lnTo>
                  <a:lnTo>
                    <a:pt x="836" y="1797"/>
                  </a:lnTo>
                  <a:lnTo>
                    <a:pt x="841" y="1792"/>
                  </a:lnTo>
                  <a:lnTo>
                    <a:pt x="841" y="1787"/>
                  </a:lnTo>
                  <a:lnTo>
                    <a:pt x="841" y="1782"/>
                  </a:lnTo>
                  <a:lnTo>
                    <a:pt x="846" y="1767"/>
                  </a:lnTo>
                  <a:lnTo>
                    <a:pt x="851" y="1757"/>
                  </a:lnTo>
                  <a:lnTo>
                    <a:pt x="856" y="1752"/>
                  </a:lnTo>
                  <a:lnTo>
                    <a:pt x="861" y="1752"/>
                  </a:lnTo>
                  <a:lnTo>
                    <a:pt x="861" y="1752"/>
                  </a:lnTo>
                  <a:lnTo>
                    <a:pt x="861" y="1757"/>
                  </a:lnTo>
                  <a:lnTo>
                    <a:pt x="866" y="1757"/>
                  </a:lnTo>
                  <a:lnTo>
                    <a:pt x="866" y="1757"/>
                  </a:lnTo>
                  <a:lnTo>
                    <a:pt x="877" y="1752"/>
                  </a:lnTo>
                  <a:lnTo>
                    <a:pt x="872" y="1752"/>
                  </a:lnTo>
                  <a:lnTo>
                    <a:pt x="866" y="1747"/>
                  </a:lnTo>
                  <a:lnTo>
                    <a:pt x="872" y="1742"/>
                  </a:lnTo>
                  <a:lnTo>
                    <a:pt x="872" y="1742"/>
                  </a:lnTo>
                  <a:lnTo>
                    <a:pt x="882" y="1737"/>
                  </a:lnTo>
                  <a:lnTo>
                    <a:pt x="887" y="1737"/>
                  </a:lnTo>
                  <a:lnTo>
                    <a:pt x="887" y="1737"/>
                  </a:lnTo>
                  <a:lnTo>
                    <a:pt x="887" y="1742"/>
                  </a:lnTo>
                  <a:lnTo>
                    <a:pt x="892" y="1742"/>
                  </a:lnTo>
                  <a:lnTo>
                    <a:pt x="897" y="1742"/>
                  </a:lnTo>
                  <a:lnTo>
                    <a:pt x="897" y="1747"/>
                  </a:lnTo>
                  <a:lnTo>
                    <a:pt x="912" y="1742"/>
                  </a:lnTo>
                  <a:lnTo>
                    <a:pt x="917" y="1737"/>
                  </a:lnTo>
                  <a:lnTo>
                    <a:pt x="907" y="1737"/>
                  </a:lnTo>
                  <a:lnTo>
                    <a:pt x="907" y="1737"/>
                  </a:lnTo>
                  <a:lnTo>
                    <a:pt x="907" y="1737"/>
                  </a:lnTo>
                  <a:lnTo>
                    <a:pt x="912" y="1732"/>
                  </a:lnTo>
                  <a:lnTo>
                    <a:pt x="912" y="1732"/>
                  </a:lnTo>
                  <a:lnTo>
                    <a:pt x="917" y="1737"/>
                  </a:lnTo>
                  <a:lnTo>
                    <a:pt x="917" y="1732"/>
                  </a:lnTo>
                  <a:lnTo>
                    <a:pt x="912" y="1732"/>
                  </a:lnTo>
                  <a:lnTo>
                    <a:pt x="912" y="1732"/>
                  </a:lnTo>
                  <a:lnTo>
                    <a:pt x="897" y="1732"/>
                  </a:lnTo>
                  <a:lnTo>
                    <a:pt x="841" y="1727"/>
                  </a:lnTo>
                  <a:lnTo>
                    <a:pt x="841" y="1727"/>
                  </a:lnTo>
                  <a:lnTo>
                    <a:pt x="836" y="1727"/>
                  </a:lnTo>
                  <a:lnTo>
                    <a:pt x="836" y="1721"/>
                  </a:lnTo>
                  <a:lnTo>
                    <a:pt x="831" y="1727"/>
                  </a:lnTo>
                  <a:lnTo>
                    <a:pt x="831" y="1727"/>
                  </a:lnTo>
                  <a:lnTo>
                    <a:pt x="831" y="1727"/>
                  </a:lnTo>
                  <a:lnTo>
                    <a:pt x="831" y="1727"/>
                  </a:lnTo>
                  <a:lnTo>
                    <a:pt x="831" y="1727"/>
                  </a:lnTo>
                  <a:lnTo>
                    <a:pt x="831" y="1727"/>
                  </a:lnTo>
                  <a:lnTo>
                    <a:pt x="826" y="1727"/>
                  </a:lnTo>
                  <a:lnTo>
                    <a:pt x="821" y="1721"/>
                  </a:lnTo>
                  <a:lnTo>
                    <a:pt x="821" y="1732"/>
                  </a:lnTo>
                  <a:lnTo>
                    <a:pt x="821" y="1732"/>
                  </a:lnTo>
                  <a:lnTo>
                    <a:pt x="821" y="1742"/>
                  </a:lnTo>
                  <a:lnTo>
                    <a:pt x="821" y="1747"/>
                  </a:lnTo>
                  <a:lnTo>
                    <a:pt x="821" y="1752"/>
                  </a:lnTo>
                  <a:lnTo>
                    <a:pt x="816" y="1757"/>
                  </a:lnTo>
                  <a:lnTo>
                    <a:pt x="816" y="1757"/>
                  </a:lnTo>
                  <a:lnTo>
                    <a:pt x="801" y="1757"/>
                  </a:lnTo>
                  <a:lnTo>
                    <a:pt x="796" y="1757"/>
                  </a:lnTo>
                  <a:lnTo>
                    <a:pt x="790" y="1762"/>
                  </a:lnTo>
                  <a:lnTo>
                    <a:pt x="780" y="1757"/>
                  </a:lnTo>
                  <a:lnTo>
                    <a:pt x="780" y="1762"/>
                  </a:lnTo>
                  <a:lnTo>
                    <a:pt x="780" y="1762"/>
                  </a:lnTo>
                  <a:lnTo>
                    <a:pt x="780" y="1762"/>
                  </a:lnTo>
                  <a:lnTo>
                    <a:pt x="775" y="1762"/>
                  </a:lnTo>
                  <a:lnTo>
                    <a:pt x="775" y="1762"/>
                  </a:lnTo>
                  <a:lnTo>
                    <a:pt x="775" y="1762"/>
                  </a:lnTo>
                  <a:lnTo>
                    <a:pt x="775" y="1757"/>
                  </a:lnTo>
                  <a:lnTo>
                    <a:pt x="775" y="1757"/>
                  </a:lnTo>
                  <a:lnTo>
                    <a:pt x="775" y="1757"/>
                  </a:lnTo>
                  <a:lnTo>
                    <a:pt x="780" y="1757"/>
                  </a:lnTo>
                  <a:lnTo>
                    <a:pt x="780" y="1757"/>
                  </a:lnTo>
                  <a:lnTo>
                    <a:pt x="775" y="1752"/>
                  </a:lnTo>
                  <a:lnTo>
                    <a:pt x="775" y="1752"/>
                  </a:lnTo>
                  <a:lnTo>
                    <a:pt x="775" y="1757"/>
                  </a:lnTo>
                  <a:lnTo>
                    <a:pt x="770" y="1757"/>
                  </a:lnTo>
                  <a:lnTo>
                    <a:pt x="770" y="1762"/>
                  </a:lnTo>
                  <a:lnTo>
                    <a:pt x="775" y="1762"/>
                  </a:lnTo>
                  <a:lnTo>
                    <a:pt x="770" y="1762"/>
                  </a:lnTo>
                  <a:lnTo>
                    <a:pt x="770" y="1767"/>
                  </a:lnTo>
                  <a:lnTo>
                    <a:pt x="775" y="1772"/>
                  </a:lnTo>
                  <a:lnTo>
                    <a:pt x="775" y="1772"/>
                  </a:lnTo>
                  <a:lnTo>
                    <a:pt x="765" y="1777"/>
                  </a:lnTo>
                  <a:lnTo>
                    <a:pt x="750" y="1787"/>
                  </a:lnTo>
                  <a:lnTo>
                    <a:pt x="740" y="1787"/>
                  </a:lnTo>
                  <a:lnTo>
                    <a:pt x="735" y="1787"/>
                  </a:lnTo>
                  <a:lnTo>
                    <a:pt x="735" y="1782"/>
                  </a:lnTo>
                  <a:lnTo>
                    <a:pt x="735" y="1782"/>
                  </a:lnTo>
                  <a:lnTo>
                    <a:pt x="735" y="1782"/>
                  </a:lnTo>
                  <a:lnTo>
                    <a:pt x="735" y="1782"/>
                  </a:lnTo>
                  <a:lnTo>
                    <a:pt x="735" y="1782"/>
                  </a:lnTo>
                  <a:lnTo>
                    <a:pt x="735" y="1782"/>
                  </a:lnTo>
                  <a:lnTo>
                    <a:pt x="735" y="1782"/>
                  </a:lnTo>
                  <a:lnTo>
                    <a:pt x="735" y="1782"/>
                  </a:lnTo>
                  <a:lnTo>
                    <a:pt x="735" y="1777"/>
                  </a:lnTo>
                  <a:lnTo>
                    <a:pt x="735" y="1772"/>
                  </a:lnTo>
                  <a:lnTo>
                    <a:pt x="735" y="1772"/>
                  </a:lnTo>
                  <a:lnTo>
                    <a:pt x="735" y="1767"/>
                  </a:lnTo>
                  <a:lnTo>
                    <a:pt x="735" y="1767"/>
                  </a:lnTo>
                  <a:lnTo>
                    <a:pt x="730" y="1772"/>
                  </a:lnTo>
                  <a:lnTo>
                    <a:pt x="730" y="1772"/>
                  </a:lnTo>
                  <a:lnTo>
                    <a:pt x="725" y="1777"/>
                  </a:lnTo>
                  <a:lnTo>
                    <a:pt x="730" y="1782"/>
                  </a:lnTo>
                  <a:lnTo>
                    <a:pt x="720" y="1782"/>
                  </a:lnTo>
                  <a:lnTo>
                    <a:pt x="715" y="1777"/>
                  </a:lnTo>
                  <a:lnTo>
                    <a:pt x="709" y="1767"/>
                  </a:lnTo>
                  <a:lnTo>
                    <a:pt x="709" y="1757"/>
                  </a:lnTo>
                  <a:lnTo>
                    <a:pt x="709" y="1757"/>
                  </a:lnTo>
                  <a:lnTo>
                    <a:pt x="704" y="1762"/>
                  </a:lnTo>
                  <a:lnTo>
                    <a:pt x="699" y="1762"/>
                  </a:lnTo>
                  <a:lnTo>
                    <a:pt x="699" y="1762"/>
                  </a:lnTo>
                  <a:lnTo>
                    <a:pt x="684" y="1757"/>
                  </a:lnTo>
                  <a:lnTo>
                    <a:pt x="684" y="1757"/>
                  </a:lnTo>
                  <a:lnTo>
                    <a:pt x="679" y="1752"/>
                  </a:lnTo>
                  <a:lnTo>
                    <a:pt x="679" y="1747"/>
                  </a:lnTo>
                  <a:lnTo>
                    <a:pt x="679" y="1747"/>
                  </a:lnTo>
                  <a:lnTo>
                    <a:pt x="679" y="1742"/>
                  </a:lnTo>
                  <a:lnTo>
                    <a:pt x="674" y="1742"/>
                  </a:lnTo>
                  <a:lnTo>
                    <a:pt x="674" y="1742"/>
                  </a:lnTo>
                  <a:lnTo>
                    <a:pt x="674" y="1747"/>
                  </a:lnTo>
                  <a:lnTo>
                    <a:pt x="669" y="1752"/>
                  </a:lnTo>
                  <a:lnTo>
                    <a:pt x="669" y="1752"/>
                  </a:lnTo>
                  <a:lnTo>
                    <a:pt x="669" y="1762"/>
                  </a:lnTo>
                  <a:lnTo>
                    <a:pt x="674" y="1762"/>
                  </a:lnTo>
                  <a:lnTo>
                    <a:pt x="674" y="1767"/>
                  </a:lnTo>
                  <a:lnTo>
                    <a:pt x="674" y="1767"/>
                  </a:lnTo>
                  <a:lnTo>
                    <a:pt x="679" y="1767"/>
                  </a:lnTo>
                  <a:lnTo>
                    <a:pt x="679" y="1767"/>
                  </a:lnTo>
                  <a:lnTo>
                    <a:pt x="684" y="1772"/>
                  </a:lnTo>
                  <a:lnTo>
                    <a:pt x="684" y="1777"/>
                  </a:lnTo>
                  <a:lnTo>
                    <a:pt x="679" y="1777"/>
                  </a:lnTo>
                  <a:lnTo>
                    <a:pt x="679" y="1782"/>
                  </a:lnTo>
                  <a:lnTo>
                    <a:pt x="684" y="1787"/>
                  </a:lnTo>
                  <a:lnTo>
                    <a:pt x="679" y="1792"/>
                  </a:lnTo>
                  <a:lnTo>
                    <a:pt x="679" y="1797"/>
                  </a:lnTo>
                  <a:lnTo>
                    <a:pt x="679" y="1802"/>
                  </a:lnTo>
                  <a:lnTo>
                    <a:pt x="679" y="1808"/>
                  </a:lnTo>
                  <a:lnTo>
                    <a:pt x="679" y="1808"/>
                  </a:lnTo>
                  <a:lnTo>
                    <a:pt x="679" y="1808"/>
                  </a:lnTo>
                  <a:lnTo>
                    <a:pt x="674" y="1808"/>
                  </a:lnTo>
                  <a:lnTo>
                    <a:pt x="674" y="1808"/>
                  </a:lnTo>
                  <a:lnTo>
                    <a:pt x="669" y="1808"/>
                  </a:lnTo>
                  <a:lnTo>
                    <a:pt x="669" y="1808"/>
                  </a:lnTo>
                  <a:lnTo>
                    <a:pt x="664" y="1802"/>
                  </a:lnTo>
                  <a:lnTo>
                    <a:pt x="659" y="1802"/>
                  </a:lnTo>
                  <a:lnTo>
                    <a:pt x="654" y="1802"/>
                  </a:lnTo>
                  <a:lnTo>
                    <a:pt x="654" y="1802"/>
                  </a:lnTo>
                  <a:lnTo>
                    <a:pt x="644" y="1787"/>
                  </a:lnTo>
                  <a:lnTo>
                    <a:pt x="639" y="1777"/>
                  </a:lnTo>
                  <a:lnTo>
                    <a:pt x="618" y="1767"/>
                  </a:lnTo>
                  <a:lnTo>
                    <a:pt x="613" y="1762"/>
                  </a:lnTo>
                  <a:lnTo>
                    <a:pt x="608" y="1762"/>
                  </a:lnTo>
                  <a:lnTo>
                    <a:pt x="603" y="1752"/>
                  </a:lnTo>
                  <a:lnTo>
                    <a:pt x="603" y="1752"/>
                  </a:lnTo>
                  <a:lnTo>
                    <a:pt x="593" y="1752"/>
                  </a:lnTo>
                  <a:lnTo>
                    <a:pt x="588" y="1752"/>
                  </a:lnTo>
                  <a:lnTo>
                    <a:pt x="588" y="1752"/>
                  </a:lnTo>
                  <a:lnTo>
                    <a:pt x="583" y="1757"/>
                  </a:lnTo>
                  <a:lnTo>
                    <a:pt x="578" y="1762"/>
                  </a:lnTo>
                  <a:lnTo>
                    <a:pt x="578" y="1762"/>
                  </a:lnTo>
                  <a:lnTo>
                    <a:pt x="578" y="1767"/>
                  </a:lnTo>
                  <a:lnTo>
                    <a:pt x="578" y="1767"/>
                  </a:lnTo>
                  <a:lnTo>
                    <a:pt x="578" y="1767"/>
                  </a:lnTo>
                  <a:lnTo>
                    <a:pt x="578" y="1772"/>
                  </a:lnTo>
                  <a:lnTo>
                    <a:pt x="578" y="1777"/>
                  </a:lnTo>
                  <a:lnTo>
                    <a:pt x="578" y="1777"/>
                  </a:lnTo>
                  <a:lnTo>
                    <a:pt x="578" y="1777"/>
                  </a:lnTo>
                  <a:lnTo>
                    <a:pt x="583" y="1782"/>
                  </a:lnTo>
                  <a:lnTo>
                    <a:pt x="583" y="1792"/>
                  </a:lnTo>
                  <a:lnTo>
                    <a:pt x="583" y="1797"/>
                  </a:lnTo>
                  <a:lnTo>
                    <a:pt x="588" y="1802"/>
                  </a:lnTo>
                  <a:lnTo>
                    <a:pt x="588" y="1802"/>
                  </a:lnTo>
                  <a:lnTo>
                    <a:pt x="588" y="1813"/>
                  </a:lnTo>
                  <a:lnTo>
                    <a:pt x="588" y="1813"/>
                  </a:lnTo>
                  <a:lnTo>
                    <a:pt x="588" y="1813"/>
                  </a:lnTo>
                  <a:lnTo>
                    <a:pt x="588" y="1818"/>
                  </a:lnTo>
                  <a:lnTo>
                    <a:pt x="588" y="1818"/>
                  </a:lnTo>
                  <a:lnTo>
                    <a:pt x="578" y="1813"/>
                  </a:lnTo>
                  <a:lnTo>
                    <a:pt x="573" y="1813"/>
                  </a:lnTo>
                  <a:lnTo>
                    <a:pt x="573" y="1813"/>
                  </a:lnTo>
                  <a:lnTo>
                    <a:pt x="573" y="1808"/>
                  </a:lnTo>
                  <a:lnTo>
                    <a:pt x="573" y="1802"/>
                  </a:lnTo>
                  <a:lnTo>
                    <a:pt x="578" y="1797"/>
                  </a:lnTo>
                  <a:lnTo>
                    <a:pt x="573" y="1797"/>
                  </a:lnTo>
                  <a:lnTo>
                    <a:pt x="573" y="1792"/>
                  </a:lnTo>
                  <a:lnTo>
                    <a:pt x="573" y="1792"/>
                  </a:lnTo>
                  <a:lnTo>
                    <a:pt x="573" y="1787"/>
                  </a:lnTo>
                  <a:lnTo>
                    <a:pt x="573" y="1787"/>
                  </a:lnTo>
                  <a:lnTo>
                    <a:pt x="568" y="1787"/>
                  </a:lnTo>
                  <a:lnTo>
                    <a:pt x="568" y="1787"/>
                  </a:lnTo>
                  <a:lnTo>
                    <a:pt x="568" y="1782"/>
                  </a:lnTo>
                  <a:lnTo>
                    <a:pt x="568" y="1782"/>
                  </a:lnTo>
                  <a:lnTo>
                    <a:pt x="568" y="1777"/>
                  </a:lnTo>
                  <a:lnTo>
                    <a:pt x="568" y="1772"/>
                  </a:lnTo>
                  <a:lnTo>
                    <a:pt x="563" y="1772"/>
                  </a:lnTo>
                  <a:lnTo>
                    <a:pt x="547" y="1752"/>
                  </a:lnTo>
                  <a:lnTo>
                    <a:pt x="542" y="1742"/>
                  </a:lnTo>
                  <a:lnTo>
                    <a:pt x="542" y="1732"/>
                  </a:lnTo>
                  <a:lnTo>
                    <a:pt x="542" y="1721"/>
                  </a:lnTo>
                  <a:lnTo>
                    <a:pt x="542" y="1706"/>
                  </a:lnTo>
                  <a:lnTo>
                    <a:pt x="542" y="1701"/>
                  </a:lnTo>
                  <a:lnTo>
                    <a:pt x="547" y="1701"/>
                  </a:lnTo>
                  <a:lnTo>
                    <a:pt x="547" y="1701"/>
                  </a:lnTo>
                  <a:lnTo>
                    <a:pt x="552" y="1701"/>
                  </a:lnTo>
                  <a:lnTo>
                    <a:pt x="552" y="1701"/>
                  </a:lnTo>
                  <a:lnTo>
                    <a:pt x="552" y="1696"/>
                  </a:lnTo>
                  <a:lnTo>
                    <a:pt x="558" y="1701"/>
                  </a:lnTo>
                  <a:lnTo>
                    <a:pt x="558" y="1701"/>
                  </a:lnTo>
                  <a:lnTo>
                    <a:pt x="558" y="1706"/>
                  </a:lnTo>
                  <a:lnTo>
                    <a:pt x="558" y="1706"/>
                  </a:lnTo>
                  <a:lnTo>
                    <a:pt x="563" y="1711"/>
                  </a:lnTo>
                  <a:lnTo>
                    <a:pt x="563" y="1716"/>
                  </a:lnTo>
                  <a:lnTo>
                    <a:pt x="563" y="1716"/>
                  </a:lnTo>
                  <a:lnTo>
                    <a:pt x="558" y="1727"/>
                  </a:lnTo>
                  <a:lnTo>
                    <a:pt x="563" y="1727"/>
                  </a:lnTo>
                  <a:lnTo>
                    <a:pt x="563" y="1732"/>
                  </a:lnTo>
                  <a:lnTo>
                    <a:pt x="568" y="1732"/>
                  </a:lnTo>
                  <a:lnTo>
                    <a:pt x="568" y="1737"/>
                  </a:lnTo>
                  <a:lnTo>
                    <a:pt x="573" y="1732"/>
                  </a:lnTo>
                  <a:lnTo>
                    <a:pt x="573" y="1732"/>
                  </a:lnTo>
                  <a:lnTo>
                    <a:pt x="573" y="1732"/>
                  </a:lnTo>
                  <a:lnTo>
                    <a:pt x="573" y="1727"/>
                  </a:lnTo>
                  <a:lnTo>
                    <a:pt x="568" y="1716"/>
                  </a:lnTo>
                  <a:lnTo>
                    <a:pt x="568" y="1711"/>
                  </a:lnTo>
                  <a:lnTo>
                    <a:pt x="568" y="1711"/>
                  </a:lnTo>
                  <a:lnTo>
                    <a:pt x="563" y="1701"/>
                  </a:lnTo>
                  <a:lnTo>
                    <a:pt x="563" y="1701"/>
                  </a:lnTo>
                  <a:lnTo>
                    <a:pt x="568" y="1691"/>
                  </a:lnTo>
                  <a:lnTo>
                    <a:pt x="568" y="1691"/>
                  </a:lnTo>
                  <a:lnTo>
                    <a:pt x="568" y="1686"/>
                  </a:lnTo>
                  <a:lnTo>
                    <a:pt x="573" y="1681"/>
                  </a:lnTo>
                  <a:lnTo>
                    <a:pt x="573" y="1676"/>
                  </a:lnTo>
                  <a:lnTo>
                    <a:pt x="573" y="1671"/>
                  </a:lnTo>
                  <a:lnTo>
                    <a:pt x="573" y="1666"/>
                  </a:lnTo>
                  <a:lnTo>
                    <a:pt x="578" y="1661"/>
                  </a:lnTo>
                  <a:lnTo>
                    <a:pt x="588" y="1656"/>
                  </a:lnTo>
                  <a:lnTo>
                    <a:pt x="598" y="1646"/>
                  </a:lnTo>
                  <a:lnTo>
                    <a:pt x="598" y="1646"/>
                  </a:lnTo>
                  <a:lnTo>
                    <a:pt x="603" y="1640"/>
                  </a:lnTo>
                  <a:lnTo>
                    <a:pt x="603" y="1640"/>
                  </a:lnTo>
                  <a:lnTo>
                    <a:pt x="603" y="1640"/>
                  </a:lnTo>
                  <a:lnTo>
                    <a:pt x="603" y="1635"/>
                  </a:lnTo>
                  <a:lnTo>
                    <a:pt x="608" y="1625"/>
                  </a:lnTo>
                  <a:lnTo>
                    <a:pt x="608" y="1625"/>
                  </a:lnTo>
                  <a:lnTo>
                    <a:pt x="608" y="1620"/>
                  </a:lnTo>
                  <a:lnTo>
                    <a:pt x="608" y="1615"/>
                  </a:lnTo>
                  <a:lnTo>
                    <a:pt x="608" y="1610"/>
                  </a:lnTo>
                  <a:lnTo>
                    <a:pt x="608" y="1610"/>
                  </a:lnTo>
                  <a:lnTo>
                    <a:pt x="613" y="1605"/>
                  </a:lnTo>
                  <a:lnTo>
                    <a:pt x="618" y="1600"/>
                  </a:lnTo>
                  <a:lnTo>
                    <a:pt x="618" y="1600"/>
                  </a:lnTo>
                  <a:lnTo>
                    <a:pt x="623" y="1595"/>
                  </a:lnTo>
                  <a:lnTo>
                    <a:pt x="623" y="1590"/>
                  </a:lnTo>
                  <a:lnTo>
                    <a:pt x="623" y="1585"/>
                  </a:lnTo>
                  <a:lnTo>
                    <a:pt x="628" y="1580"/>
                  </a:lnTo>
                  <a:lnTo>
                    <a:pt x="644" y="1580"/>
                  </a:lnTo>
                  <a:lnTo>
                    <a:pt x="649" y="1570"/>
                  </a:lnTo>
                  <a:lnTo>
                    <a:pt x="649" y="1565"/>
                  </a:lnTo>
                  <a:lnTo>
                    <a:pt x="649" y="1554"/>
                  </a:lnTo>
                  <a:lnTo>
                    <a:pt x="644" y="1549"/>
                  </a:lnTo>
                  <a:lnTo>
                    <a:pt x="639" y="1549"/>
                  </a:lnTo>
                  <a:lnTo>
                    <a:pt x="644" y="1544"/>
                  </a:lnTo>
                  <a:lnTo>
                    <a:pt x="644" y="1534"/>
                  </a:lnTo>
                  <a:lnTo>
                    <a:pt x="639" y="1529"/>
                  </a:lnTo>
                  <a:lnTo>
                    <a:pt x="633" y="1524"/>
                  </a:lnTo>
                  <a:lnTo>
                    <a:pt x="623" y="1519"/>
                  </a:lnTo>
                  <a:lnTo>
                    <a:pt x="618" y="1519"/>
                  </a:lnTo>
                  <a:lnTo>
                    <a:pt x="618" y="1519"/>
                  </a:lnTo>
                  <a:lnTo>
                    <a:pt x="618" y="1514"/>
                  </a:lnTo>
                  <a:lnTo>
                    <a:pt x="618" y="1514"/>
                  </a:lnTo>
                  <a:lnTo>
                    <a:pt x="608" y="1509"/>
                  </a:lnTo>
                  <a:lnTo>
                    <a:pt x="603" y="1504"/>
                  </a:lnTo>
                  <a:lnTo>
                    <a:pt x="603" y="1499"/>
                  </a:lnTo>
                  <a:lnTo>
                    <a:pt x="608" y="1489"/>
                  </a:lnTo>
                  <a:lnTo>
                    <a:pt x="613" y="1484"/>
                  </a:lnTo>
                  <a:lnTo>
                    <a:pt x="613" y="1473"/>
                  </a:lnTo>
                  <a:lnTo>
                    <a:pt x="613" y="1468"/>
                  </a:lnTo>
                  <a:lnTo>
                    <a:pt x="613" y="1468"/>
                  </a:lnTo>
                  <a:lnTo>
                    <a:pt x="613" y="1463"/>
                  </a:lnTo>
                  <a:lnTo>
                    <a:pt x="608" y="1443"/>
                  </a:lnTo>
                  <a:lnTo>
                    <a:pt x="613" y="1433"/>
                  </a:lnTo>
                  <a:lnTo>
                    <a:pt x="613" y="1428"/>
                  </a:lnTo>
                  <a:lnTo>
                    <a:pt x="618" y="1428"/>
                  </a:lnTo>
                  <a:lnTo>
                    <a:pt x="623" y="1423"/>
                  </a:lnTo>
                  <a:lnTo>
                    <a:pt x="628" y="1423"/>
                  </a:lnTo>
                  <a:lnTo>
                    <a:pt x="628" y="1423"/>
                  </a:lnTo>
                  <a:lnTo>
                    <a:pt x="639" y="1428"/>
                  </a:lnTo>
                  <a:lnTo>
                    <a:pt x="644" y="1428"/>
                  </a:lnTo>
                  <a:lnTo>
                    <a:pt x="644" y="1428"/>
                  </a:lnTo>
                  <a:lnTo>
                    <a:pt x="649" y="1433"/>
                  </a:lnTo>
                  <a:lnTo>
                    <a:pt x="679" y="1438"/>
                  </a:lnTo>
                  <a:lnTo>
                    <a:pt x="679" y="1438"/>
                  </a:lnTo>
                  <a:lnTo>
                    <a:pt x="659" y="1428"/>
                  </a:lnTo>
                  <a:lnTo>
                    <a:pt x="649" y="1423"/>
                  </a:lnTo>
                  <a:lnTo>
                    <a:pt x="644" y="1413"/>
                  </a:lnTo>
                  <a:lnTo>
                    <a:pt x="633" y="1408"/>
                  </a:lnTo>
                  <a:lnTo>
                    <a:pt x="633" y="1408"/>
                  </a:lnTo>
                  <a:lnTo>
                    <a:pt x="628" y="1403"/>
                  </a:lnTo>
                  <a:lnTo>
                    <a:pt x="628" y="1397"/>
                  </a:lnTo>
                  <a:lnTo>
                    <a:pt x="628" y="1387"/>
                  </a:lnTo>
                  <a:lnTo>
                    <a:pt x="628" y="1387"/>
                  </a:lnTo>
                  <a:lnTo>
                    <a:pt x="623" y="1387"/>
                  </a:lnTo>
                  <a:lnTo>
                    <a:pt x="623" y="1387"/>
                  </a:lnTo>
                  <a:lnTo>
                    <a:pt x="623" y="1392"/>
                  </a:lnTo>
                  <a:lnTo>
                    <a:pt x="623" y="1397"/>
                  </a:lnTo>
                  <a:lnTo>
                    <a:pt x="628" y="1408"/>
                  </a:lnTo>
                  <a:lnTo>
                    <a:pt x="633" y="1413"/>
                  </a:lnTo>
                  <a:lnTo>
                    <a:pt x="628" y="1418"/>
                  </a:lnTo>
                  <a:lnTo>
                    <a:pt x="628" y="1418"/>
                  </a:lnTo>
                  <a:lnTo>
                    <a:pt x="623" y="1418"/>
                  </a:lnTo>
                  <a:lnTo>
                    <a:pt x="618" y="1413"/>
                  </a:lnTo>
                  <a:lnTo>
                    <a:pt x="618" y="1408"/>
                  </a:lnTo>
                  <a:lnTo>
                    <a:pt x="618" y="1403"/>
                  </a:lnTo>
                  <a:lnTo>
                    <a:pt x="618" y="1392"/>
                  </a:lnTo>
                  <a:lnTo>
                    <a:pt x="618" y="1392"/>
                  </a:lnTo>
                  <a:lnTo>
                    <a:pt x="628" y="1372"/>
                  </a:lnTo>
                  <a:lnTo>
                    <a:pt x="639" y="1357"/>
                  </a:lnTo>
                  <a:lnTo>
                    <a:pt x="644" y="1352"/>
                  </a:lnTo>
                  <a:lnTo>
                    <a:pt x="639" y="1352"/>
                  </a:lnTo>
                  <a:lnTo>
                    <a:pt x="639" y="1352"/>
                  </a:lnTo>
                  <a:lnTo>
                    <a:pt x="639" y="1352"/>
                  </a:lnTo>
                  <a:lnTo>
                    <a:pt x="623" y="1372"/>
                  </a:lnTo>
                  <a:lnTo>
                    <a:pt x="623" y="1377"/>
                  </a:lnTo>
                  <a:lnTo>
                    <a:pt x="618" y="1377"/>
                  </a:lnTo>
                  <a:lnTo>
                    <a:pt x="618" y="1372"/>
                  </a:lnTo>
                  <a:lnTo>
                    <a:pt x="618" y="1367"/>
                  </a:lnTo>
                  <a:lnTo>
                    <a:pt x="618" y="1362"/>
                  </a:lnTo>
                  <a:lnTo>
                    <a:pt x="618" y="1357"/>
                  </a:lnTo>
                  <a:lnTo>
                    <a:pt x="613" y="1357"/>
                  </a:lnTo>
                  <a:lnTo>
                    <a:pt x="613" y="1362"/>
                  </a:lnTo>
                  <a:lnTo>
                    <a:pt x="613" y="1367"/>
                  </a:lnTo>
                  <a:lnTo>
                    <a:pt x="613" y="1377"/>
                  </a:lnTo>
                  <a:lnTo>
                    <a:pt x="613" y="1387"/>
                  </a:lnTo>
                  <a:lnTo>
                    <a:pt x="613" y="1392"/>
                  </a:lnTo>
                  <a:lnTo>
                    <a:pt x="613" y="1392"/>
                  </a:lnTo>
                  <a:lnTo>
                    <a:pt x="613" y="1392"/>
                  </a:lnTo>
                  <a:lnTo>
                    <a:pt x="613" y="1397"/>
                  </a:lnTo>
                  <a:lnTo>
                    <a:pt x="613" y="1408"/>
                  </a:lnTo>
                  <a:lnTo>
                    <a:pt x="613" y="1408"/>
                  </a:lnTo>
                  <a:lnTo>
                    <a:pt x="613" y="1413"/>
                  </a:lnTo>
                  <a:lnTo>
                    <a:pt x="608" y="1413"/>
                  </a:lnTo>
                  <a:lnTo>
                    <a:pt x="608" y="1413"/>
                  </a:lnTo>
                  <a:lnTo>
                    <a:pt x="603" y="1413"/>
                  </a:lnTo>
                  <a:lnTo>
                    <a:pt x="603" y="1413"/>
                  </a:lnTo>
                  <a:lnTo>
                    <a:pt x="603" y="1413"/>
                  </a:lnTo>
                  <a:lnTo>
                    <a:pt x="603" y="1413"/>
                  </a:lnTo>
                  <a:lnTo>
                    <a:pt x="608" y="1418"/>
                  </a:lnTo>
                  <a:lnTo>
                    <a:pt x="608" y="1418"/>
                  </a:lnTo>
                  <a:lnTo>
                    <a:pt x="608" y="1423"/>
                  </a:lnTo>
                  <a:lnTo>
                    <a:pt x="608" y="1428"/>
                  </a:lnTo>
                  <a:lnTo>
                    <a:pt x="608" y="1428"/>
                  </a:lnTo>
                  <a:lnTo>
                    <a:pt x="603" y="1433"/>
                  </a:lnTo>
                  <a:lnTo>
                    <a:pt x="603" y="1433"/>
                  </a:lnTo>
                  <a:lnTo>
                    <a:pt x="603" y="1438"/>
                  </a:lnTo>
                  <a:lnTo>
                    <a:pt x="598" y="1438"/>
                  </a:lnTo>
                  <a:lnTo>
                    <a:pt x="598" y="1443"/>
                  </a:lnTo>
                  <a:lnTo>
                    <a:pt x="598" y="1443"/>
                  </a:lnTo>
                  <a:lnTo>
                    <a:pt x="593" y="1448"/>
                  </a:lnTo>
                  <a:lnTo>
                    <a:pt x="593" y="1448"/>
                  </a:lnTo>
                  <a:lnTo>
                    <a:pt x="588" y="1448"/>
                  </a:lnTo>
                  <a:lnTo>
                    <a:pt x="583" y="1443"/>
                  </a:lnTo>
                  <a:lnTo>
                    <a:pt x="583" y="1433"/>
                  </a:lnTo>
                  <a:lnTo>
                    <a:pt x="583" y="1428"/>
                  </a:lnTo>
                  <a:lnTo>
                    <a:pt x="583" y="1423"/>
                  </a:lnTo>
                  <a:lnTo>
                    <a:pt x="578" y="1413"/>
                  </a:lnTo>
                  <a:lnTo>
                    <a:pt x="573" y="1408"/>
                  </a:lnTo>
                  <a:lnTo>
                    <a:pt x="573" y="1403"/>
                  </a:lnTo>
                  <a:lnTo>
                    <a:pt x="573" y="1408"/>
                  </a:lnTo>
                  <a:lnTo>
                    <a:pt x="573" y="1413"/>
                  </a:lnTo>
                  <a:lnTo>
                    <a:pt x="578" y="1428"/>
                  </a:lnTo>
                  <a:lnTo>
                    <a:pt x="578" y="1433"/>
                  </a:lnTo>
                  <a:lnTo>
                    <a:pt x="578" y="1438"/>
                  </a:lnTo>
                  <a:lnTo>
                    <a:pt x="573" y="1438"/>
                  </a:lnTo>
                  <a:lnTo>
                    <a:pt x="563" y="1428"/>
                  </a:lnTo>
                  <a:lnTo>
                    <a:pt x="563" y="1423"/>
                  </a:lnTo>
                  <a:lnTo>
                    <a:pt x="563" y="1418"/>
                  </a:lnTo>
                  <a:lnTo>
                    <a:pt x="563" y="1418"/>
                  </a:lnTo>
                  <a:lnTo>
                    <a:pt x="558" y="1423"/>
                  </a:lnTo>
                  <a:lnTo>
                    <a:pt x="558" y="1428"/>
                  </a:lnTo>
                  <a:lnTo>
                    <a:pt x="558" y="1428"/>
                  </a:lnTo>
                  <a:lnTo>
                    <a:pt x="558" y="1433"/>
                  </a:lnTo>
                  <a:lnTo>
                    <a:pt x="552" y="1438"/>
                  </a:lnTo>
                  <a:lnTo>
                    <a:pt x="552" y="1448"/>
                  </a:lnTo>
                  <a:lnTo>
                    <a:pt x="558" y="1453"/>
                  </a:lnTo>
                  <a:lnTo>
                    <a:pt x="558" y="1458"/>
                  </a:lnTo>
                  <a:lnTo>
                    <a:pt x="552" y="1458"/>
                  </a:lnTo>
                  <a:lnTo>
                    <a:pt x="547" y="1453"/>
                  </a:lnTo>
                  <a:lnTo>
                    <a:pt x="542" y="1448"/>
                  </a:lnTo>
                  <a:lnTo>
                    <a:pt x="537" y="1448"/>
                  </a:lnTo>
                  <a:lnTo>
                    <a:pt x="537" y="1438"/>
                  </a:lnTo>
                  <a:lnTo>
                    <a:pt x="537" y="1438"/>
                  </a:lnTo>
                  <a:lnTo>
                    <a:pt x="537" y="1438"/>
                  </a:lnTo>
                  <a:lnTo>
                    <a:pt x="537" y="1438"/>
                  </a:lnTo>
                  <a:lnTo>
                    <a:pt x="537" y="1433"/>
                  </a:lnTo>
                  <a:lnTo>
                    <a:pt x="537" y="1433"/>
                  </a:lnTo>
                  <a:lnTo>
                    <a:pt x="537" y="1428"/>
                  </a:lnTo>
                  <a:lnTo>
                    <a:pt x="537" y="1423"/>
                  </a:lnTo>
                  <a:lnTo>
                    <a:pt x="537" y="1418"/>
                  </a:lnTo>
                  <a:lnTo>
                    <a:pt x="537" y="1418"/>
                  </a:lnTo>
                  <a:lnTo>
                    <a:pt x="537" y="1413"/>
                  </a:lnTo>
                  <a:lnTo>
                    <a:pt x="537" y="1408"/>
                  </a:lnTo>
                  <a:lnTo>
                    <a:pt x="542" y="1403"/>
                  </a:lnTo>
                  <a:lnTo>
                    <a:pt x="563" y="1372"/>
                  </a:lnTo>
                  <a:lnTo>
                    <a:pt x="573" y="1367"/>
                  </a:lnTo>
                  <a:lnTo>
                    <a:pt x="578" y="1362"/>
                  </a:lnTo>
                  <a:lnTo>
                    <a:pt x="583" y="1362"/>
                  </a:lnTo>
                  <a:lnTo>
                    <a:pt x="588" y="1347"/>
                  </a:lnTo>
                  <a:lnTo>
                    <a:pt x="593" y="1342"/>
                  </a:lnTo>
                  <a:lnTo>
                    <a:pt x="598" y="1342"/>
                  </a:lnTo>
                  <a:lnTo>
                    <a:pt x="603" y="1337"/>
                  </a:lnTo>
                  <a:lnTo>
                    <a:pt x="608" y="1337"/>
                  </a:lnTo>
                  <a:lnTo>
                    <a:pt x="613" y="1327"/>
                  </a:lnTo>
                  <a:lnTo>
                    <a:pt x="613" y="1327"/>
                  </a:lnTo>
                  <a:lnTo>
                    <a:pt x="603" y="1337"/>
                  </a:lnTo>
                  <a:lnTo>
                    <a:pt x="603" y="1337"/>
                  </a:lnTo>
                  <a:lnTo>
                    <a:pt x="593" y="1337"/>
                  </a:lnTo>
                  <a:lnTo>
                    <a:pt x="593" y="1337"/>
                  </a:lnTo>
                  <a:lnTo>
                    <a:pt x="588" y="1342"/>
                  </a:lnTo>
                  <a:lnTo>
                    <a:pt x="588" y="1342"/>
                  </a:lnTo>
                  <a:lnTo>
                    <a:pt x="583" y="1352"/>
                  </a:lnTo>
                  <a:lnTo>
                    <a:pt x="578" y="1357"/>
                  </a:lnTo>
                  <a:lnTo>
                    <a:pt x="558" y="1367"/>
                  </a:lnTo>
                  <a:lnTo>
                    <a:pt x="542" y="1387"/>
                  </a:lnTo>
                  <a:lnTo>
                    <a:pt x="542" y="1387"/>
                  </a:lnTo>
                  <a:lnTo>
                    <a:pt x="537" y="1387"/>
                  </a:lnTo>
                  <a:lnTo>
                    <a:pt x="537" y="1392"/>
                  </a:lnTo>
                  <a:lnTo>
                    <a:pt x="537" y="1392"/>
                  </a:lnTo>
                  <a:lnTo>
                    <a:pt x="537" y="1397"/>
                  </a:lnTo>
                  <a:lnTo>
                    <a:pt x="532" y="1397"/>
                  </a:lnTo>
                  <a:lnTo>
                    <a:pt x="532" y="1397"/>
                  </a:lnTo>
                  <a:lnTo>
                    <a:pt x="532" y="1403"/>
                  </a:lnTo>
                  <a:lnTo>
                    <a:pt x="527" y="1403"/>
                  </a:lnTo>
                  <a:lnTo>
                    <a:pt x="522" y="1403"/>
                  </a:lnTo>
                  <a:lnTo>
                    <a:pt x="522" y="1403"/>
                  </a:lnTo>
                  <a:lnTo>
                    <a:pt x="522" y="1397"/>
                  </a:lnTo>
                  <a:lnTo>
                    <a:pt x="522" y="1397"/>
                  </a:lnTo>
                  <a:lnTo>
                    <a:pt x="522" y="1397"/>
                  </a:lnTo>
                  <a:lnTo>
                    <a:pt x="522" y="1397"/>
                  </a:lnTo>
                  <a:lnTo>
                    <a:pt x="517" y="1397"/>
                  </a:lnTo>
                  <a:lnTo>
                    <a:pt x="517" y="1397"/>
                  </a:lnTo>
                  <a:lnTo>
                    <a:pt x="517" y="1403"/>
                  </a:lnTo>
                  <a:lnTo>
                    <a:pt x="517" y="1418"/>
                  </a:lnTo>
                  <a:lnTo>
                    <a:pt x="517" y="1418"/>
                  </a:lnTo>
                  <a:lnTo>
                    <a:pt x="517" y="1418"/>
                  </a:lnTo>
                  <a:lnTo>
                    <a:pt x="522" y="1418"/>
                  </a:lnTo>
                  <a:lnTo>
                    <a:pt x="522" y="1428"/>
                  </a:lnTo>
                  <a:lnTo>
                    <a:pt x="522" y="1428"/>
                  </a:lnTo>
                  <a:lnTo>
                    <a:pt x="522" y="1433"/>
                  </a:lnTo>
                  <a:lnTo>
                    <a:pt x="522" y="1433"/>
                  </a:lnTo>
                  <a:lnTo>
                    <a:pt x="522" y="1438"/>
                  </a:lnTo>
                  <a:lnTo>
                    <a:pt x="522" y="1438"/>
                  </a:lnTo>
                  <a:lnTo>
                    <a:pt x="522" y="1438"/>
                  </a:lnTo>
                  <a:lnTo>
                    <a:pt x="522" y="1438"/>
                  </a:lnTo>
                  <a:lnTo>
                    <a:pt x="522" y="1443"/>
                  </a:lnTo>
                  <a:lnTo>
                    <a:pt x="527" y="1443"/>
                  </a:lnTo>
                  <a:lnTo>
                    <a:pt x="522" y="1443"/>
                  </a:lnTo>
                  <a:lnTo>
                    <a:pt x="522" y="1443"/>
                  </a:lnTo>
                  <a:lnTo>
                    <a:pt x="522" y="1443"/>
                  </a:lnTo>
                  <a:lnTo>
                    <a:pt x="532" y="1453"/>
                  </a:lnTo>
                  <a:lnTo>
                    <a:pt x="532" y="1463"/>
                  </a:lnTo>
                  <a:lnTo>
                    <a:pt x="537" y="1468"/>
                  </a:lnTo>
                  <a:lnTo>
                    <a:pt x="532" y="1473"/>
                  </a:lnTo>
                  <a:lnTo>
                    <a:pt x="532" y="1478"/>
                  </a:lnTo>
                  <a:lnTo>
                    <a:pt x="527" y="1478"/>
                  </a:lnTo>
                  <a:lnTo>
                    <a:pt x="522" y="1478"/>
                  </a:lnTo>
                  <a:lnTo>
                    <a:pt x="512" y="1489"/>
                  </a:lnTo>
                  <a:lnTo>
                    <a:pt x="512" y="1489"/>
                  </a:lnTo>
                  <a:lnTo>
                    <a:pt x="512" y="1494"/>
                  </a:lnTo>
                  <a:lnTo>
                    <a:pt x="507" y="1499"/>
                  </a:lnTo>
                  <a:lnTo>
                    <a:pt x="507" y="1499"/>
                  </a:lnTo>
                  <a:lnTo>
                    <a:pt x="507" y="1504"/>
                  </a:lnTo>
                  <a:lnTo>
                    <a:pt x="507" y="1509"/>
                  </a:lnTo>
                  <a:lnTo>
                    <a:pt x="502" y="1509"/>
                  </a:lnTo>
                  <a:lnTo>
                    <a:pt x="502" y="1509"/>
                  </a:lnTo>
                  <a:lnTo>
                    <a:pt x="502" y="1514"/>
                  </a:lnTo>
                  <a:lnTo>
                    <a:pt x="502" y="1514"/>
                  </a:lnTo>
                  <a:lnTo>
                    <a:pt x="502" y="1519"/>
                  </a:lnTo>
                  <a:lnTo>
                    <a:pt x="507" y="1524"/>
                  </a:lnTo>
                  <a:lnTo>
                    <a:pt x="507" y="1524"/>
                  </a:lnTo>
                  <a:lnTo>
                    <a:pt x="507" y="1524"/>
                  </a:lnTo>
                  <a:lnTo>
                    <a:pt x="507" y="1529"/>
                  </a:lnTo>
                  <a:lnTo>
                    <a:pt x="502" y="1529"/>
                  </a:lnTo>
                  <a:lnTo>
                    <a:pt x="502" y="1534"/>
                  </a:lnTo>
                  <a:lnTo>
                    <a:pt x="502" y="1539"/>
                  </a:lnTo>
                  <a:lnTo>
                    <a:pt x="497" y="1544"/>
                  </a:lnTo>
                  <a:lnTo>
                    <a:pt x="497" y="1549"/>
                  </a:lnTo>
                  <a:lnTo>
                    <a:pt x="497" y="1549"/>
                  </a:lnTo>
                  <a:lnTo>
                    <a:pt x="497" y="1554"/>
                  </a:lnTo>
                  <a:lnTo>
                    <a:pt x="497" y="1559"/>
                  </a:lnTo>
                  <a:lnTo>
                    <a:pt x="497" y="1559"/>
                  </a:lnTo>
                  <a:lnTo>
                    <a:pt x="492" y="1554"/>
                  </a:lnTo>
                  <a:lnTo>
                    <a:pt x="492" y="1559"/>
                  </a:lnTo>
                  <a:lnTo>
                    <a:pt x="487" y="1570"/>
                  </a:lnTo>
                  <a:lnTo>
                    <a:pt x="487" y="1570"/>
                  </a:lnTo>
                  <a:lnTo>
                    <a:pt x="482" y="1575"/>
                  </a:lnTo>
                  <a:lnTo>
                    <a:pt x="482" y="1575"/>
                  </a:lnTo>
                  <a:lnTo>
                    <a:pt x="482" y="1575"/>
                  </a:lnTo>
                  <a:lnTo>
                    <a:pt x="487" y="1575"/>
                  </a:lnTo>
                  <a:lnTo>
                    <a:pt x="487" y="1580"/>
                  </a:lnTo>
                  <a:lnTo>
                    <a:pt x="487" y="1580"/>
                  </a:lnTo>
                  <a:lnTo>
                    <a:pt x="492" y="1585"/>
                  </a:lnTo>
                  <a:lnTo>
                    <a:pt x="492" y="1590"/>
                  </a:lnTo>
                  <a:lnTo>
                    <a:pt x="492" y="1590"/>
                  </a:lnTo>
                  <a:lnTo>
                    <a:pt x="492" y="1595"/>
                  </a:lnTo>
                  <a:lnTo>
                    <a:pt x="482" y="1600"/>
                  </a:lnTo>
                  <a:lnTo>
                    <a:pt x="482" y="1605"/>
                  </a:lnTo>
                  <a:lnTo>
                    <a:pt x="477" y="1605"/>
                  </a:lnTo>
                  <a:lnTo>
                    <a:pt x="471" y="1610"/>
                  </a:lnTo>
                  <a:lnTo>
                    <a:pt x="466" y="1610"/>
                  </a:lnTo>
                  <a:lnTo>
                    <a:pt x="466" y="1610"/>
                  </a:lnTo>
                  <a:lnTo>
                    <a:pt x="466" y="1605"/>
                  </a:lnTo>
                  <a:lnTo>
                    <a:pt x="461" y="1605"/>
                  </a:lnTo>
                  <a:lnTo>
                    <a:pt x="461" y="1610"/>
                  </a:lnTo>
                  <a:lnTo>
                    <a:pt x="456" y="1610"/>
                  </a:lnTo>
                  <a:lnTo>
                    <a:pt x="456" y="1610"/>
                  </a:lnTo>
                  <a:lnTo>
                    <a:pt x="451" y="1610"/>
                  </a:lnTo>
                  <a:lnTo>
                    <a:pt x="446" y="1610"/>
                  </a:lnTo>
                  <a:lnTo>
                    <a:pt x="446" y="1605"/>
                  </a:lnTo>
                  <a:lnTo>
                    <a:pt x="441" y="1590"/>
                  </a:lnTo>
                  <a:lnTo>
                    <a:pt x="446" y="1585"/>
                  </a:lnTo>
                  <a:lnTo>
                    <a:pt x="446" y="1580"/>
                  </a:lnTo>
                  <a:lnTo>
                    <a:pt x="451" y="1575"/>
                  </a:lnTo>
                  <a:lnTo>
                    <a:pt x="456" y="1570"/>
                  </a:lnTo>
                  <a:lnTo>
                    <a:pt x="461" y="1565"/>
                  </a:lnTo>
                  <a:lnTo>
                    <a:pt x="461" y="1559"/>
                  </a:lnTo>
                  <a:lnTo>
                    <a:pt x="461" y="1554"/>
                  </a:lnTo>
                  <a:lnTo>
                    <a:pt x="461" y="1544"/>
                  </a:lnTo>
                  <a:lnTo>
                    <a:pt x="461" y="1539"/>
                  </a:lnTo>
                  <a:lnTo>
                    <a:pt x="461" y="1534"/>
                  </a:lnTo>
                  <a:lnTo>
                    <a:pt x="461" y="1534"/>
                  </a:lnTo>
                  <a:lnTo>
                    <a:pt x="461" y="1529"/>
                  </a:lnTo>
                  <a:lnTo>
                    <a:pt x="461" y="1529"/>
                  </a:lnTo>
                  <a:lnTo>
                    <a:pt x="466" y="1519"/>
                  </a:lnTo>
                  <a:lnTo>
                    <a:pt x="471" y="1509"/>
                  </a:lnTo>
                  <a:lnTo>
                    <a:pt x="471" y="1504"/>
                  </a:lnTo>
                  <a:lnTo>
                    <a:pt x="471" y="1499"/>
                  </a:lnTo>
                  <a:lnTo>
                    <a:pt x="482" y="1494"/>
                  </a:lnTo>
                  <a:lnTo>
                    <a:pt x="482" y="1489"/>
                  </a:lnTo>
                  <a:lnTo>
                    <a:pt x="482" y="1484"/>
                  </a:lnTo>
                  <a:lnTo>
                    <a:pt x="487" y="1478"/>
                  </a:lnTo>
                  <a:lnTo>
                    <a:pt x="492" y="1473"/>
                  </a:lnTo>
                  <a:lnTo>
                    <a:pt x="492" y="1473"/>
                  </a:lnTo>
                  <a:lnTo>
                    <a:pt x="497" y="1473"/>
                  </a:lnTo>
                  <a:lnTo>
                    <a:pt x="502" y="1468"/>
                  </a:lnTo>
                  <a:lnTo>
                    <a:pt x="512" y="1458"/>
                  </a:lnTo>
                  <a:lnTo>
                    <a:pt x="512" y="1448"/>
                  </a:lnTo>
                  <a:lnTo>
                    <a:pt x="497" y="1468"/>
                  </a:lnTo>
                  <a:lnTo>
                    <a:pt x="492" y="1473"/>
                  </a:lnTo>
                  <a:lnTo>
                    <a:pt x="487" y="1473"/>
                  </a:lnTo>
                  <a:lnTo>
                    <a:pt x="487" y="1473"/>
                  </a:lnTo>
                  <a:lnTo>
                    <a:pt x="487" y="1468"/>
                  </a:lnTo>
                  <a:lnTo>
                    <a:pt x="482" y="1468"/>
                  </a:lnTo>
                  <a:lnTo>
                    <a:pt x="482" y="1463"/>
                  </a:lnTo>
                  <a:lnTo>
                    <a:pt x="477" y="1463"/>
                  </a:lnTo>
                  <a:lnTo>
                    <a:pt x="477" y="1458"/>
                  </a:lnTo>
                  <a:lnTo>
                    <a:pt x="477" y="1448"/>
                  </a:lnTo>
                  <a:lnTo>
                    <a:pt x="477" y="1448"/>
                  </a:lnTo>
                  <a:lnTo>
                    <a:pt x="487" y="1438"/>
                  </a:lnTo>
                  <a:lnTo>
                    <a:pt x="487" y="1433"/>
                  </a:lnTo>
                  <a:lnTo>
                    <a:pt x="487" y="1433"/>
                  </a:lnTo>
                  <a:lnTo>
                    <a:pt x="492" y="1428"/>
                  </a:lnTo>
                  <a:lnTo>
                    <a:pt x="492" y="1423"/>
                  </a:lnTo>
                  <a:lnTo>
                    <a:pt x="497" y="1423"/>
                  </a:lnTo>
                  <a:lnTo>
                    <a:pt x="492" y="1423"/>
                  </a:lnTo>
                  <a:lnTo>
                    <a:pt x="487" y="1428"/>
                  </a:lnTo>
                  <a:lnTo>
                    <a:pt x="482" y="1433"/>
                  </a:lnTo>
                  <a:lnTo>
                    <a:pt x="477" y="1433"/>
                  </a:lnTo>
                  <a:lnTo>
                    <a:pt x="477" y="1433"/>
                  </a:lnTo>
                  <a:lnTo>
                    <a:pt x="477" y="1433"/>
                  </a:lnTo>
                  <a:lnTo>
                    <a:pt x="477" y="1428"/>
                  </a:lnTo>
                  <a:lnTo>
                    <a:pt x="477" y="1428"/>
                  </a:lnTo>
                  <a:lnTo>
                    <a:pt x="497" y="1397"/>
                  </a:lnTo>
                  <a:lnTo>
                    <a:pt x="497" y="1397"/>
                  </a:lnTo>
                  <a:lnTo>
                    <a:pt x="497" y="1392"/>
                  </a:lnTo>
                  <a:lnTo>
                    <a:pt x="497" y="1392"/>
                  </a:lnTo>
                  <a:lnTo>
                    <a:pt x="497" y="1392"/>
                  </a:lnTo>
                  <a:lnTo>
                    <a:pt x="497" y="1392"/>
                  </a:lnTo>
                  <a:lnTo>
                    <a:pt x="497" y="1392"/>
                  </a:lnTo>
                  <a:lnTo>
                    <a:pt x="492" y="1392"/>
                  </a:lnTo>
                  <a:lnTo>
                    <a:pt x="487" y="1392"/>
                  </a:lnTo>
                  <a:lnTo>
                    <a:pt x="487" y="1403"/>
                  </a:lnTo>
                  <a:lnTo>
                    <a:pt x="482" y="1408"/>
                  </a:lnTo>
                  <a:lnTo>
                    <a:pt x="482" y="1413"/>
                  </a:lnTo>
                  <a:lnTo>
                    <a:pt x="477" y="1418"/>
                  </a:lnTo>
                  <a:lnTo>
                    <a:pt x="477" y="1423"/>
                  </a:lnTo>
                  <a:lnTo>
                    <a:pt x="471" y="1418"/>
                  </a:lnTo>
                  <a:lnTo>
                    <a:pt x="471" y="1418"/>
                  </a:lnTo>
                  <a:lnTo>
                    <a:pt x="471" y="1418"/>
                  </a:lnTo>
                  <a:lnTo>
                    <a:pt x="477" y="1413"/>
                  </a:lnTo>
                  <a:lnTo>
                    <a:pt x="477" y="1408"/>
                  </a:lnTo>
                  <a:lnTo>
                    <a:pt x="482" y="1392"/>
                  </a:lnTo>
                  <a:lnTo>
                    <a:pt x="497" y="1377"/>
                  </a:lnTo>
                  <a:lnTo>
                    <a:pt x="497" y="1377"/>
                  </a:lnTo>
                  <a:lnTo>
                    <a:pt x="497" y="1377"/>
                  </a:lnTo>
                  <a:lnTo>
                    <a:pt x="497" y="1372"/>
                  </a:lnTo>
                  <a:lnTo>
                    <a:pt x="502" y="1372"/>
                  </a:lnTo>
                  <a:lnTo>
                    <a:pt x="502" y="1372"/>
                  </a:lnTo>
                  <a:lnTo>
                    <a:pt x="502" y="1372"/>
                  </a:lnTo>
                  <a:lnTo>
                    <a:pt x="502" y="1377"/>
                  </a:lnTo>
                  <a:lnTo>
                    <a:pt x="502" y="1377"/>
                  </a:lnTo>
                  <a:lnTo>
                    <a:pt x="502" y="1377"/>
                  </a:lnTo>
                  <a:lnTo>
                    <a:pt x="507" y="1377"/>
                  </a:lnTo>
                  <a:lnTo>
                    <a:pt x="507" y="1377"/>
                  </a:lnTo>
                  <a:lnTo>
                    <a:pt x="507" y="1377"/>
                  </a:lnTo>
                  <a:lnTo>
                    <a:pt x="507" y="1372"/>
                  </a:lnTo>
                  <a:lnTo>
                    <a:pt x="507" y="1372"/>
                  </a:lnTo>
                  <a:lnTo>
                    <a:pt x="502" y="1372"/>
                  </a:lnTo>
                  <a:lnTo>
                    <a:pt x="502" y="1372"/>
                  </a:lnTo>
                  <a:lnTo>
                    <a:pt x="502" y="1367"/>
                  </a:lnTo>
                  <a:lnTo>
                    <a:pt x="502" y="1362"/>
                  </a:lnTo>
                  <a:lnTo>
                    <a:pt x="502" y="1362"/>
                  </a:lnTo>
                  <a:lnTo>
                    <a:pt x="512" y="1352"/>
                  </a:lnTo>
                  <a:lnTo>
                    <a:pt x="512" y="1352"/>
                  </a:lnTo>
                  <a:lnTo>
                    <a:pt x="512" y="1347"/>
                  </a:lnTo>
                  <a:lnTo>
                    <a:pt x="507" y="1347"/>
                  </a:lnTo>
                  <a:lnTo>
                    <a:pt x="502" y="1352"/>
                  </a:lnTo>
                  <a:lnTo>
                    <a:pt x="502" y="1357"/>
                  </a:lnTo>
                  <a:lnTo>
                    <a:pt x="497" y="1362"/>
                  </a:lnTo>
                  <a:lnTo>
                    <a:pt x="497" y="1352"/>
                  </a:lnTo>
                  <a:lnTo>
                    <a:pt x="502" y="1347"/>
                  </a:lnTo>
                  <a:lnTo>
                    <a:pt x="502" y="1342"/>
                  </a:lnTo>
                  <a:lnTo>
                    <a:pt x="507" y="1337"/>
                  </a:lnTo>
                  <a:lnTo>
                    <a:pt x="507" y="1337"/>
                  </a:lnTo>
                  <a:lnTo>
                    <a:pt x="507" y="1332"/>
                  </a:lnTo>
                  <a:lnTo>
                    <a:pt x="512" y="1332"/>
                  </a:lnTo>
                  <a:lnTo>
                    <a:pt x="517" y="1327"/>
                  </a:lnTo>
                  <a:lnTo>
                    <a:pt x="517" y="1327"/>
                  </a:lnTo>
                  <a:lnTo>
                    <a:pt x="517" y="1327"/>
                  </a:lnTo>
                  <a:lnTo>
                    <a:pt x="517" y="1322"/>
                  </a:lnTo>
                  <a:lnTo>
                    <a:pt x="512" y="1322"/>
                  </a:lnTo>
                  <a:lnTo>
                    <a:pt x="507" y="1327"/>
                  </a:lnTo>
                  <a:lnTo>
                    <a:pt x="507" y="1327"/>
                  </a:lnTo>
                  <a:lnTo>
                    <a:pt x="502" y="1327"/>
                  </a:lnTo>
                  <a:lnTo>
                    <a:pt x="502" y="1327"/>
                  </a:lnTo>
                  <a:lnTo>
                    <a:pt x="502" y="1327"/>
                  </a:lnTo>
                  <a:lnTo>
                    <a:pt x="502" y="1327"/>
                  </a:lnTo>
                  <a:lnTo>
                    <a:pt x="502" y="1322"/>
                  </a:lnTo>
                  <a:lnTo>
                    <a:pt x="502" y="1316"/>
                  </a:lnTo>
                  <a:lnTo>
                    <a:pt x="507" y="1306"/>
                  </a:lnTo>
                  <a:lnTo>
                    <a:pt x="507" y="1301"/>
                  </a:lnTo>
                  <a:lnTo>
                    <a:pt x="512" y="1296"/>
                  </a:lnTo>
                  <a:lnTo>
                    <a:pt x="512" y="1301"/>
                  </a:lnTo>
                  <a:lnTo>
                    <a:pt x="517" y="1301"/>
                  </a:lnTo>
                  <a:lnTo>
                    <a:pt x="527" y="1296"/>
                  </a:lnTo>
                  <a:lnTo>
                    <a:pt x="527" y="1296"/>
                  </a:lnTo>
                  <a:lnTo>
                    <a:pt x="522" y="1296"/>
                  </a:lnTo>
                  <a:lnTo>
                    <a:pt x="517" y="1296"/>
                  </a:lnTo>
                  <a:lnTo>
                    <a:pt x="512" y="1296"/>
                  </a:lnTo>
                  <a:lnTo>
                    <a:pt x="517" y="1286"/>
                  </a:lnTo>
                  <a:lnTo>
                    <a:pt x="517" y="1286"/>
                  </a:lnTo>
                  <a:lnTo>
                    <a:pt x="522" y="1281"/>
                  </a:lnTo>
                  <a:lnTo>
                    <a:pt x="522" y="1281"/>
                  </a:lnTo>
                  <a:lnTo>
                    <a:pt x="522" y="1281"/>
                  </a:lnTo>
                  <a:lnTo>
                    <a:pt x="522" y="1276"/>
                  </a:lnTo>
                  <a:lnTo>
                    <a:pt x="527" y="1271"/>
                  </a:lnTo>
                  <a:lnTo>
                    <a:pt x="532" y="1271"/>
                  </a:lnTo>
                  <a:lnTo>
                    <a:pt x="552" y="1271"/>
                  </a:lnTo>
                  <a:lnTo>
                    <a:pt x="563" y="1276"/>
                  </a:lnTo>
                  <a:lnTo>
                    <a:pt x="568" y="1271"/>
                  </a:lnTo>
                  <a:lnTo>
                    <a:pt x="573" y="1271"/>
                  </a:lnTo>
                  <a:lnTo>
                    <a:pt x="588" y="1256"/>
                  </a:lnTo>
                  <a:lnTo>
                    <a:pt x="593" y="1246"/>
                  </a:lnTo>
                  <a:lnTo>
                    <a:pt x="598" y="1241"/>
                  </a:lnTo>
                  <a:lnTo>
                    <a:pt x="593" y="1241"/>
                  </a:lnTo>
                  <a:lnTo>
                    <a:pt x="588" y="1246"/>
                  </a:lnTo>
                  <a:lnTo>
                    <a:pt x="588" y="1251"/>
                  </a:lnTo>
                  <a:lnTo>
                    <a:pt x="583" y="1256"/>
                  </a:lnTo>
                  <a:lnTo>
                    <a:pt x="578" y="1261"/>
                  </a:lnTo>
                  <a:lnTo>
                    <a:pt x="573" y="1266"/>
                  </a:lnTo>
                  <a:lnTo>
                    <a:pt x="573" y="1271"/>
                  </a:lnTo>
                  <a:lnTo>
                    <a:pt x="563" y="1271"/>
                  </a:lnTo>
                  <a:lnTo>
                    <a:pt x="547" y="1266"/>
                  </a:lnTo>
                  <a:lnTo>
                    <a:pt x="542" y="1266"/>
                  </a:lnTo>
                  <a:lnTo>
                    <a:pt x="537" y="1266"/>
                  </a:lnTo>
                  <a:lnTo>
                    <a:pt x="537" y="1256"/>
                  </a:lnTo>
                  <a:lnTo>
                    <a:pt x="532" y="1256"/>
                  </a:lnTo>
                  <a:lnTo>
                    <a:pt x="532" y="1256"/>
                  </a:lnTo>
                  <a:lnTo>
                    <a:pt x="527" y="1266"/>
                  </a:lnTo>
                  <a:lnTo>
                    <a:pt x="527" y="1261"/>
                  </a:lnTo>
                  <a:lnTo>
                    <a:pt x="532" y="1246"/>
                  </a:lnTo>
                  <a:lnTo>
                    <a:pt x="537" y="1246"/>
                  </a:lnTo>
                  <a:lnTo>
                    <a:pt x="537" y="1251"/>
                  </a:lnTo>
                  <a:lnTo>
                    <a:pt x="542" y="1251"/>
                  </a:lnTo>
                  <a:lnTo>
                    <a:pt x="547" y="1251"/>
                  </a:lnTo>
                  <a:lnTo>
                    <a:pt x="547" y="1251"/>
                  </a:lnTo>
                  <a:lnTo>
                    <a:pt x="558" y="1246"/>
                  </a:lnTo>
                  <a:lnTo>
                    <a:pt x="563" y="1241"/>
                  </a:lnTo>
                  <a:lnTo>
                    <a:pt x="563" y="1241"/>
                  </a:lnTo>
                  <a:lnTo>
                    <a:pt x="568" y="1235"/>
                  </a:lnTo>
                  <a:lnTo>
                    <a:pt x="563" y="1241"/>
                  </a:lnTo>
                  <a:lnTo>
                    <a:pt x="558" y="1241"/>
                  </a:lnTo>
                  <a:lnTo>
                    <a:pt x="558" y="1241"/>
                  </a:lnTo>
                  <a:lnTo>
                    <a:pt x="552" y="1241"/>
                  </a:lnTo>
                  <a:lnTo>
                    <a:pt x="552" y="1241"/>
                  </a:lnTo>
                  <a:lnTo>
                    <a:pt x="552" y="1246"/>
                  </a:lnTo>
                  <a:lnTo>
                    <a:pt x="547" y="1246"/>
                  </a:lnTo>
                  <a:lnTo>
                    <a:pt x="542" y="1246"/>
                  </a:lnTo>
                  <a:lnTo>
                    <a:pt x="542" y="1246"/>
                  </a:lnTo>
                  <a:lnTo>
                    <a:pt x="537" y="1241"/>
                  </a:lnTo>
                  <a:lnTo>
                    <a:pt x="537" y="1241"/>
                  </a:lnTo>
                  <a:lnTo>
                    <a:pt x="537" y="1241"/>
                  </a:lnTo>
                  <a:lnTo>
                    <a:pt x="537" y="1241"/>
                  </a:lnTo>
                  <a:lnTo>
                    <a:pt x="537" y="1241"/>
                  </a:lnTo>
                  <a:lnTo>
                    <a:pt x="542" y="1235"/>
                  </a:lnTo>
                  <a:lnTo>
                    <a:pt x="542" y="1235"/>
                  </a:lnTo>
                  <a:lnTo>
                    <a:pt x="542" y="1235"/>
                  </a:lnTo>
                  <a:lnTo>
                    <a:pt x="542" y="1230"/>
                  </a:lnTo>
                  <a:lnTo>
                    <a:pt x="547" y="1225"/>
                  </a:lnTo>
                  <a:lnTo>
                    <a:pt x="547" y="1220"/>
                  </a:lnTo>
                  <a:lnTo>
                    <a:pt x="558" y="1215"/>
                  </a:lnTo>
                  <a:lnTo>
                    <a:pt x="558" y="1215"/>
                  </a:lnTo>
                  <a:lnTo>
                    <a:pt x="558" y="1210"/>
                  </a:lnTo>
                  <a:lnTo>
                    <a:pt x="558" y="1210"/>
                  </a:lnTo>
                  <a:lnTo>
                    <a:pt x="558" y="1205"/>
                  </a:lnTo>
                  <a:lnTo>
                    <a:pt x="563" y="1205"/>
                  </a:lnTo>
                  <a:lnTo>
                    <a:pt x="568" y="1205"/>
                  </a:lnTo>
                  <a:lnTo>
                    <a:pt x="568" y="1205"/>
                  </a:lnTo>
                  <a:lnTo>
                    <a:pt x="573" y="1200"/>
                  </a:lnTo>
                  <a:lnTo>
                    <a:pt x="578" y="1200"/>
                  </a:lnTo>
                  <a:lnTo>
                    <a:pt x="583" y="1205"/>
                  </a:lnTo>
                  <a:lnTo>
                    <a:pt x="588" y="1205"/>
                  </a:lnTo>
                  <a:lnTo>
                    <a:pt x="593" y="1200"/>
                  </a:lnTo>
                  <a:lnTo>
                    <a:pt x="608" y="1195"/>
                  </a:lnTo>
                  <a:lnTo>
                    <a:pt x="613" y="1195"/>
                  </a:lnTo>
                  <a:lnTo>
                    <a:pt x="583" y="1200"/>
                  </a:lnTo>
                  <a:lnTo>
                    <a:pt x="573" y="1195"/>
                  </a:lnTo>
                  <a:lnTo>
                    <a:pt x="573" y="1190"/>
                  </a:lnTo>
                  <a:lnTo>
                    <a:pt x="573" y="1185"/>
                  </a:lnTo>
                  <a:lnTo>
                    <a:pt x="573" y="1185"/>
                  </a:lnTo>
                  <a:lnTo>
                    <a:pt x="588" y="1175"/>
                  </a:lnTo>
                  <a:lnTo>
                    <a:pt x="588" y="1170"/>
                  </a:lnTo>
                  <a:lnTo>
                    <a:pt x="593" y="1165"/>
                  </a:lnTo>
                  <a:lnTo>
                    <a:pt x="583" y="1170"/>
                  </a:lnTo>
                  <a:lnTo>
                    <a:pt x="583" y="1175"/>
                  </a:lnTo>
                  <a:lnTo>
                    <a:pt x="578" y="1175"/>
                  </a:lnTo>
                  <a:lnTo>
                    <a:pt x="578" y="1180"/>
                  </a:lnTo>
                  <a:lnTo>
                    <a:pt x="578" y="1180"/>
                  </a:lnTo>
                  <a:lnTo>
                    <a:pt x="573" y="1180"/>
                  </a:lnTo>
                  <a:lnTo>
                    <a:pt x="573" y="1180"/>
                  </a:lnTo>
                  <a:lnTo>
                    <a:pt x="573" y="1180"/>
                  </a:lnTo>
                  <a:lnTo>
                    <a:pt x="573" y="1185"/>
                  </a:lnTo>
                  <a:lnTo>
                    <a:pt x="573" y="1185"/>
                  </a:lnTo>
                  <a:lnTo>
                    <a:pt x="568" y="1190"/>
                  </a:lnTo>
                  <a:lnTo>
                    <a:pt x="568" y="1195"/>
                  </a:lnTo>
                  <a:lnTo>
                    <a:pt x="563" y="1195"/>
                  </a:lnTo>
                  <a:lnTo>
                    <a:pt x="563" y="1195"/>
                  </a:lnTo>
                  <a:lnTo>
                    <a:pt x="558" y="1195"/>
                  </a:lnTo>
                  <a:lnTo>
                    <a:pt x="558" y="1200"/>
                  </a:lnTo>
                  <a:lnTo>
                    <a:pt x="552" y="1200"/>
                  </a:lnTo>
                  <a:lnTo>
                    <a:pt x="552" y="1200"/>
                  </a:lnTo>
                  <a:lnTo>
                    <a:pt x="547" y="1205"/>
                  </a:lnTo>
                  <a:lnTo>
                    <a:pt x="542" y="1210"/>
                  </a:lnTo>
                  <a:lnTo>
                    <a:pt x="542" y="1210"/>
                  </a:lnTo>
                  <a:lnTo>
                    <a:pt x="537" y="1210"/>
                  </a:lnTo>
                  <a:lnTo>
                    <a:pt x="537" y="1210"/>
                  </a:lnTo>
                  <a:lnTo>
                    <a:pt x="532" y="1220"/>
                  </a:lnTo>
                  <a:lnTo>
                    <a:pt x="532" y="1220"/>
                  </a:lnTo>
                  <a:lnTo>
                    <a:pt x="532" y="1220"/>
                  </a:lnTo>
                  <a:lnTo>
                    <a:pt x="527" y="1220"/>
                  </a:lnTo>
                  <a:lnTo>
                    <a:pt x="527" y="1220"/>
                  </a:lnTo>
                  <a:lnTo>
                    <a:pt x="517" y="1230"/>
                  </a:lnTo>
                  <a:lnTo>
                    <a:pt x="507" y="1246"/>
                  </a:lnTo>
                  <a:lnTo>
                    <a:pt x="492" y="1251"/>
                  </a:lnTo>
                  <a:lnTo>
                    <a:pt x="492" y="1256"/>
                  </a:lnTo>
                  <a:lnTo>
                    <a:pt x="492" y="1251"/>
                  </a:lnTo>
                  <a:lnTo>
                    <a:pt x="492" y="1246"/>
                  </a:lnTo>
                  <a:lnTo>
                    <a:pt x="487" y="1246"/>
                  </a:lnTo>
                  <a:lnTo>
                    <a:pt x="487" y="1246"/>
                  </a:lnTo>
                  <a:lnTo>
                    <a:pt x="482" y="1246"/>
                  </a:lnTo>
                  <a:lnTo>
                    <a:pt x="482" y="1241"/>
                  </a:lnTo>
                  <a:lnTo>
                    <a:pt x="477" y="1241"/>
                  </a:lnTo>
                  <a:lnTo>
                    <a:pt x="482" y="1235"/>
                  </a:lnTo>
                  <a:lnTo>
                    <a:pt x="482" y="1235"/>
                  </a:lnTo>
                  <a:lnTo>
                    <a:pt x="482" y="1230"/>
                  </a:lnTo>
                  <a:lnTo>
                    <a:pt x="482" y="1230"/>
                  </a:lnTo>
                  <a:lnTo>
                    <a:pt x="471" y="1241"/>
                  </a:lnTo>
                  <a:lnTo>
                    <a:pt x="466" y="1235"/>
                  </a:lnTo>
                  <a:lnTo>
                    <a:pt x="441" y="1215"/>
                  </a:lnTo>
                  <a:lnTo>
                    <a:pt x="441" y="1210"/>
                  </a:lnTo>
                  <a:lnTo>
                    <a:pt x="441" y="1205"/>
                  </a:lnTo>
                  <a:lnTo>
                    <a:pt x="441" y="1205"/>
                  </a:lnTo>
                  <a:lnTo>
                    <a:pt x="446" y="1205"/>
                  </a:lnTo>
                  <a:lnTo>
                    <a:pt x="451" y="1205"/>
                  </a:lnTo>
                  <a:lnTo>
                    <a:pt x="461" y="1205"/>
                  </a:lnTo>
                  <a:lnTo>
                    <a:pt x="466" y="1210"/>
                  </a:lnTo>
                  <a:lnTo>
                    <a:pt x="466" y="1215"/>
                  </a:lnTo>
                  <a:lnTo>
                    <a:pt x="471" y="1210"/>
                  </a:lnTo>
                  <a:lnTo>
                    <a:pt x="466" y="1205"/>
                  </a:lnTo>
                  <a:lnTo>
                    <a:pt x="466" y="1205"/>
                  </a:lnTo>
                  <a:lnTo>
                    <a:pt x="466" y="1200"/>
                  </a:lnTo>
                  <a:lnTo>
                    <a:pt x="482" y="1190"/>
                  </a:lnTo>
                  <a:lnTo>
                    <a:pt x="487" y="1190"/>
                  </a:lnTo>
                  <a:lnTo>
                    <a:pt x="497" y="1200"/>
                  </a:lnTo>
                  <a:lnTo>
                    <a:pt x="502" y="1200"/>
                  </a:lnTo>
                  <a:lnTo>
                    <a:pt x="512" y="1200"/>
                  </a:lnTo>
                  <a:lnTo>
                    <a:pt x="517" y="1200"/>
                  </a:lnTo>
                  <a:lnTo>
                    <a:pt x="517" y="1195"/>
                  </a:lnTo>
                  <a:lnTo>
                    <a:pt x="502" y="1195"/>
                  </a:lnTo>
                  <a:lnTo>
                    <a:pt x="502" y="1195"/>
                  </a:lnTo>
                  <a:lnTo>
                    <a:pt x="492" y="1190"/>
                  </a:lnTo>
                  <a:lnTo>
                    <a:pt x="487" y="1190"/>
                  </a:lnTo>
                  <a:lnTo>
                    <a:pt x="466" y="1195"/>
                  </a:lnTo>
                  <a:lnTo>
                    <a:pt x="461" y="1200"/>
                  </a:lnTo>
                  <a:lnTo>
                    <a:pt x="456" y="1195"/>
                  </a:lnTo>
                  <a:lnTo>
                    <a:pt x="456" y="1195"/>
                  </a:lnTo>
                  <a:lnTo>
                    <a:pt x="451" y="1195"/>
                  </a:lnTo>
                  <a:lnTo>
                    <a:pt x="451" y="1195"/>
                  </a:lnTo>
                  <a:lnTo>
                    <a:pt x="441" y="1195"/>
                  </a:lnTo>
                  <a:lnTo>
                    <a:pt x="426" y="1190"/>
                  </a:lnTo>
                  <a:lnTo>
                    <a:pt x="421" y="1190"/>
                  </a:lnTo>
                  <a:lnTo>
                    <a:pt x="421" y="1190"/>
                  </a:lnTo>
                  <a:lnTo>
                    <a:pt x="416" y="1195"/>
                  </a:lnTo>
                  <a:lnTo>
                    <a:pt x="411" y="1190"/>
                  </a:lnTo>
                  <a:lnTo>
                    <a:pt x="411" y="1190"/>
                  </a:lnTo>
                  <a:lnTo>
                    <a:pt x="406" y="1190"/>
                  </a:lnTo>
                  <a:lnTo>
                    <a:pt x="406" y="1185"/>
                  </a:lnTo>
                  <a:lnTo>
                    <a:pt x="406" y="1185"/>
                  </a:lnTo>
                  <a:lnTo>
                    <a:pt x="406" y="1180"/>
                  </a:lnTo>
                  <a:lnTo>
                    <a:pt x="406" y="1180"/>
                  </a:lnTo>
                  <a:lnTo>
                    <a:pt x="406" y="1180"/>
                  </a:lnTo>
                  <a:lnTo>
                    <a:pt x="406" y="1180"/>
                  </a:lnTo>
                  <a:lnTo>
                    <a:pt x="406" y="1180"/>
                  </a:lnTo>
                  <a:lnTo>
                    <a:pt x="411" y="1180"/>
                  </a:lnTo>
                  <a:lnTo>
                    <a:pt x="411" y="1170"/>
                  </a:lnTo>
                  <a:lnTo>
                    <a:pt x="416" y="1170"/>
                  </a:lnTo>
                  <a:lnTo>
                    <a:pt x="441" y="1170"/>
                  </a:lnTo>
                  <a:lnTo>
                    <a:pt x="441" y="1170"/>
                  </a:lnTo>
                  <a:lnTo>
                    <a:pt x="451" y="1165"/>
                  </a:lnTo>
                  <a:lnTo>
                    <a:pt x="451" y="1165"/>
                  </a:lnTo>
                  <a:lnTo>
                    <a:pt x="456" y="1165"/>
                  </a:lnTo>
                  <a:lnTo>
                    <a:pt x="456" y="1165"/>
                  </a:lnTo>
                  <a:lnTo>
                    <a:pt x="456" y="1170"/>
                  </a:lnTo>
                  <a:lnTo>
                    <a:pt x="461" y="1170"/>
                  </a:lnTo>
                  <a:lnTo>
                    <a:pt x="466" y="1175"/>
                  </a:lnTo>
                  <a:lnTo>
                    <a:pt x="471" y="1175"/>
                  </a:lnTo>
                  <a:lnTo>
                    <a:pt x="471" y="1175"/>
                  </a:lnTo>
                  <a:lnTo>
                    <a:pt x="471" y="1170"/>
                  </a:lnTo>
                  <a:lnTo>
                    <a:pt x="466" y="1170"/>
                  </a:lnTo>
                  <a:lnTo>
                    <a:pt x="466" y="1170"/>
                  </a:lnTo>
                  <a:lnTo>
                    <a:pt x="466" y="1165"/>
                  </a:lnTo>
                  <a:lnTo>
                    <a:pt x="466" y="1165"/>
                  </a:lnTo>
                  <a:lnTo>
                    <a:pt x="466" y="1165"/>
                  </a:lnTo>
                  <a:lnTo>
                    <a:pt x="471" y="1165"/>
                  </a:lnTo>
                  <a:lnTo>
                    <a:pt x="471" y="1170"/>
                  </a:lnTo>
                  <a:lnTo>
                    <a:pt x="477" y="1165"/>
                  </a:lnTo>
                  <a:lnTo>
                    <a:pt x="477" y="1165"/>
                  </a:lnTo>
                  <a:lnTo>
                    <a:pt x="482" y="1165"/>
                  </a:lnTo>
                  <a:lnTo>
                    <a:pt x="487" y="1165"/>
                  </a:lnTo>
                  <a:lnTo>
                    <a:pt x="477" y="1160"/>
                  </a:lnTo>
                  <a:lnTo>
                    <a:pt x="471" y="1154"/>
                  </a:lnTo>
                  <a:lnTo>
                    <a:pt x="471" y="1154"/>
                  </a:lnTo>
                  <a:lnTo>
                    <a:pt x="477" y="1149"/>
                  </a:lnTo>
                  <a:lnTo>
                    <a:pt x="492" y="1149"/>
                  </a:lnTo>
                  <a:lnTo>
                    <a:pt x="497" y="1144"/>
                  </a:lnTo>
                  <a:lnTo>
                    <a:pt x="507" y="1139"/>
                  </a:lnTo>
                  <a:lnTo>
                    <a:pt x="502" y="1139"/>
                  </a:lnTo>
                  <a:lnTo>
                    <a:pt x="497" y="1139"/>
                  </a:lnTo>
                  <a:lnTo>
                    <a:pt x="497" y="1139"/>
                  </a:lnTo>
                  <a:lnTo>
                    <a:pt x="492" y="1144"/>
                  </a:lnTo>
                  <a:lnTo>
                    <a:pt x="492" y="1144"/>
                  </a:lnTo>
                  <a:lnTo>
                    <a:pt x="482" y="1144"/>
                  </a:lnTo>
                  <a:lnTo>
                    <a:pt x="487" y="1139"/>
                  </a:lnTo>
                  <a:lnTo>
                    <a:pt x="492" y="1134"/>
                  </a:lnTo>
                  <a:lnTo>
                    <a:pt x="487" y="1134"/>
                  </a:lnTo>
                  <a:lnTo>
                    <a:pt x="471" y="1134"/>
                  </a:lnTo>
                  <a:lnTo>
                    <a:pt x="461" y="1134"/>
                  </a:lnTo>
                  <a:lnTo>
                    <a:pt x="466" y="1129"/>
                  </a:lnTo>
                  <a:lnTo>
                    <a:pt x="471" y="1129"/>
                  </a:lnTo>
                  <a:lnTo>
                    <a:pt x="471" y="1129"/>
                  </a:lnTo>
                  <a:lnTo>
                    <a:pt x="471" y="1129"/>
                  </a:lnTo>
                  <a:lnTo>
                    <a:pt x="471" y="1124"/>
                  </a:lnTo>
                  <a:lnTo>
                    <a:pt x="471" y="1119"/>
                  </a:lnTo>
                  <a:lnTo>
                    <a:pt x="477" y="1114"/>
                  </a:lnTo>
                  <a:lnTo>
                    <a:pt x="477" y="1109"/>
                  </a:lnTo>
                  <a:lnTo>
                    <a:pt x="482" y="1104"/>
                  </a:lnTo>
                  <a:lnTo>
                    <a:pt x="482" y="1099"/>
                  </a:lnTo>
                  <a:lnTo>
                    <a:pt x="487" y="1094"/>
                  </a:lnTo>
                  <a:lnTo>
                    <a:pt x="492" y="1094"/>
                  </a:lnTo>
                  <a:lnTo>
                    <a:pt x="497" y="1094"/>
                  </a:lnTo>
                  <a:lnTo>
                    <a:pt x="497" y="1099"/>
                  </a:lnTo>
                  <a:lnTo>
                    <a:pt x="502" y="1104"/>
                  </a:lnTo>
                  <a:lnTo>
                    <a:pt x="502" y="1109"/>
                  </a:lnTo>
                  <a:lnTo>
                    <a:pt x="507" y="1109"/>
                  </a:lnTo>
                  <a:lnTo>
                    <a:pt x="507" y="1109"/>
                  </a:lnTo>
                  <a:lnTo>
                    <a:pt x="512" y="1109"/>
                  </a:lnTo>
                  <a:lnTo>
                    <a:pt x="522" y="1109"/>
                  </a:lnTo>
                  <a:lnTo>
                    <a:pt x="532" y="1104"/>
                  </a:lnTo>
                  <a:lnTo>
                    <a:pt x="532" y="1104"/>
                  </a:lnTo>
                  <a:lnTo>
                    <a:pt x="527" y="1104"/>
                  </a:lnTo>
                  <a:lnTo>
                    <a:pt x="527" y="1104"/>
                  </a:lnTo>
                  <a:lnTo>
                    <a:pt x="522" y="1109"/>
                  </a:lnTo>
                  <a:lnTo>
                    <a:pt x="522" y="1104"/>
                  </a:lnTo>
                  <a:lnTo>
                    <a:pt x="517" y="1109"/>
                  </a:lnTo>
                  <a:lnTo>
                    <a:pt x="512" y="1109"/>
                  </a:lnTo>
                  <a:lnTo>
                    <a:pt x="507" y="1104"/>
                  </a:lnTo>
                  <a:lnTo>
                    <a:pt x="507" y="1104"/>
                  </a:lnTo>
                  <a:lnTo>
                    <a:pt x="502" y="1099"/>
                  </a:lnTo>
                  <a:lnTo>
                    <a:pt x="507" y="1099"/>
                  </a:lnTo>
                  <a:lnTo>
                    <a:pt x="507" y="1094"/>
                  </a:lnTo>
                  <a:lnTo>
                    <a:pt x="502" y="1089"/>
                  </a:lnTo>
                  <a:lnTo>
                    <a:pt x="502" y="1089"/>
                  </a:lnTo>
                  <a:lnTo>
                    <a:pt x="497" y="1094"/>
                  </a:lnTo>
                  <a:lnTo>
                    <a:pt x="497" y="1094"/>
                  </a:lnTo>
                  <a:lnTo>
                    <a:pt x="492" y="1089"/>
                  </a:lnTo>
                  <a:lnTo>
                    <a:pt x="492" y="1089"/>
                  </a:lnTo>
                  <a:lnTo>
                    <a:pt x="492" y="1089"/>
                  </a:lnTo>
                  <a:lnTo>
                    <a:pt x="487" y="1084"/>
                  </a:lnTo>
                  <a:lnTo>
                    <a:pt x="492" y="1079"/>
                  </a:lnTo>
                  <a:lnTo>
                    <a:pt x="497" y="1073"/>
                  </a:lnTo>
                  <a:lnTo>
                    <a:pt x="502" y="1068"/>
                  </a:lnTo>
                  <a:lnTo>
                    <a:pt x="502" y="1068"/>
                  </a:lnTo>
                  <a:lnTo>
                    <a:pt x="502" y="1068"/>
                  </a:lnTo>
                  <a:lnTo>
                    <a:pt x="507" y="1068"/>
                  </a:lnTo>
                  <a:lnTo>
                    <a:pt x="512" y="1068"/>
                  </a:lnTo>
                  <a:lnTo>
                    <a:pt x="512" y="1063"/>
                  </a:lnTo>
                  <a:lnTo>
                    <a:pt x="517" y="1068"/>
                  </a:lnTo>
                  <a:lnTo>
                    <a:pt x="522" y="1073"/>
                  </a:lnTo>
                  <a:lnTo>
                    <a:pt x="527" y="1073"/>
                  </a:lnTo>
                  <a:lnTo>
                    <a:pt x="542" y="1079"/>
                  </a:lnTo>
                  <a:lnTo>
                    <a:pt x="542" y="1073"/>
                  </a:lnTo>
                  <a:lnTo>
                    <a:pt x="547" y="1073"/>
                  </a:lnTo>
                  <a:lnTo>
                    <a:pt x="547" y="1073"/>
                  </a:lnTo>
                  <a:lnTo>
                    <a:pt x="552" y="1073"/>
                  </a:lnTo>
                  <a:lnTo>
                    <a:pt x="552" y="1073"/>
                  </a:lnTo>
                  <a:lnTo>
                    <a:pt x="552" y="1073"/>
                  </a:lnTo>
                  <a:lnTo>
                    <a:pt x="552" y="1073"/>
                  </a:lnTo>
                  <a:lnTo>
                    <a:pt x="552" y="1068"/>
                  </a:lnTo>
                  <a:lnTo>
                    <a:pt x="537" y="1073"/>
                  </a:lnTo>
                  <a:lnTo>
                    <a:pt x="532" y="1073"/>
                  </a:lnTo>
                  <a:lnTo>
                    <a:pt x="532" y="1073"/>
                  </a:lnTo>
                  <a:lnTo>
                    <a:pt x="527" y="1073"/>
                  </a:lnTo>
                  <a:lnTo>
                    <a:pt x="527" y="1068"/>
                  </a:lnTo>
                  <a:lnTo>
                    <a:pt x="522" y="1063"/>
                  </a:lnTo>
                  <a:lnTo>
                    <a:pt x="512" y="1058"/>
                  </a:lnTo>
                  <a:lnTo>
                    <a:pt x="507" y="1058"/>
                  </a:lnTo>
                  <a:lnTo>
                    <a:pt x="512" y="1053"/>
                  </a:lnTo>
                  <a:lnTo>
                    <a:pt x="517" y="1043"/>
                  </a:lnTo>
                  <a:lnTo>
                    <a:pt x="517" y="1038"/>
                  </a:lnTo>
                  <a:lnTo>
                    <a:pt x="517" y="1033"/>
                  </a:lnTo>
                  <a:lnTo>
                    <a:pt x="522" y="1028"/>
                  </a:lnTo>
                  <a:lnTo>
                    <a:pt x="527" y="1028"/>
                  </a:lnTo>
                  <a:lnTo>
                    <a:pt x="532" y="1023"/>
                  </a:lnTo>
                  <a:lnTo>
                    <a:pt x="537" y="1028"/>
                  </a:lnTo>
                  <a:lnTo>
                    <a:pt x="542" y="1033"/>
                  </a:lnTo>
                  <a:lnTo>
                    <a:pt x="547" y="1038"/>
                  </a:lnTo>
                  <a:lnTo>
                    <a:pt x="558" y="1038"/>
                  </a:lnTo>
                  <a:lnTo>
                    <a:pt x="558" y="1038"/>
                  </a:lnTo>
                  <a:lnTo>
                    <a:pt x="547" y="1033"/>
                  </a:lnTo>
                  <a:lnTo>
                    <a:pt x="547" y="1033"/>
                  </a:lnTo>
                  <a:lnTo>
                    <a:pt x="547" y="1028"/>
                  </a:lnTo>
                  <a:lnTo>
                    <a:pt x="542" y="1028"/>
                  </a:lnTo>
                  <a:lnTo>
                    <a:pt x="542" y="1023"/>
                  </a:lnTo>
                  <a:lnTo>
                    <a:pt x="542" y="1023"/>
                  </a:lnTo>
                  <a:lnTo>
                    <a:pt x="542" y="1018"/>
                  </a:lnTo>
                  <a:lnTo>
                    <a:pt x="547" y="1013"/>
                  </a:lnTo>
                  <a:lnTo>
                    <a:pt x="552" y="1013"/>
                  </a:lnTo>
                  <a:lnTo>
                    <a:pt x="552" y="1013"/>
                  </a:lnTo>
                  <a:lnTo>
                    <a:pt x="547" y="1008"/>
                  </a:lnTo>
                  <a:lnTo>
                    <a:pt x="547" y="1013"/>
                  </a:lnTo>
                  <a:lnTo>
                    <a:pt x="542" y="1013"/>
                  </a:lnTo>
                  <a:lnTo>
                    <a:pt x="542" y="1018"/>
                  </a:lnTo>
                  <a:lnTo>
                    <a:pt x="537" y="1018"/>
                  </a:lnTo>
                  <a:lnTo>
                    <a:pt x="532" y="1023"/>
                  </a:lnTo>
                  <a:lnTo>
                    <a:pt x="527" y="1023"/>
                  </a:lnTo>
                  <a:lnTo>
                    <a:pt x="527" y="1023"/>
                  </a:lnTo>
                  <a:lnTo>
                    <a:pt x="517" y="1018"/>
                  </a:lnTo>
                  <a:lnTo>
                    <a:pt x="517" y="1018"/>
                  </a:lnTo>
                  <a:lnTo>
                    <a:pt x="507" y="1018"/>
                  </a:lnTo>
                  <a:lnTo>
                    <a:pt x="507" y="1018"/>
                  </a:lnTo>
                  <a:lnTo>
                    <a:pt x="502" y="1013"/>
                  </a:lnTo>
                  <a:lnTo>
                    <a:pt x="507" y="1013"/>
                  </a:lnTo>
                  <a:lnTo>
                    <a:pt x="507" y="1003"/>
                  </a:lnTo>
                  <a:lnTo>
                    <a:pt x="512" y="1003"/>
                  </a:lnTo>
                  <a:lnTo>
                    <a:pt x="512" y="1003"/>
                  </a:lnTo>
                  <a:lnTo>
                    <a:pt x="517" y="998"/>
                  </a:lnTo>
                  <a:lnTo>
                    <a:pt x="517" y="998"/>
                  </a:lnTo>
                  <a:lnTo>
                    <a:pt x="517" y="998"/>
                  </a:lnTo>
                  <a:lnTo>
                    <a:pt x="517" y="1003"/>
                  </a:lnTo>
                  <a:lnTo>
                    <a:pt x="522" y="1003"/>
                  </a:lnTo>
                  <a:lnTo>
                    <a:pt x="522" y="1003"/>
                  </a:lnTo>
                  <a:lnTo>
                    <a:pt x="542" y="998"/>
                  </a:lnTo>
                  <a:lnTo>
                    <a:pt x="552" y="987"/>
                  </a:lnTo>
                  <a:lnTo>
                    <a:pt x="552" y="982"/>
                  </a:lnTo>
                  <a:lnTo>
                    <a:pt x="552" y="982"/>
                  </a:lnTo>
                  <a:lnTo>
                    <a:pt x="547" y="982"/>
                  </a:lnTo>
                  <a:lnTo>
                    <a:pt x="537" y="992"/>
                  </a:lnTo>
                  <a:lnTo>
                    <a:pt x="532" y="998"/>
                  </a:lnTo>
                  <a:lnTo>
                    <a:pt x="527" y="998"/>
                  </a:lnTo>
                  <a:lnTo>
                    <a:pt x="527" y="992"/>
                  </a:lnTo>
                  <a:lnTo>
                    <a:pt x="522" y="992"/>
                  </a:lnTo>
                  <a:lnTo>
                    <a:pt x="527" y="992"/>
                  </a:lnTo>
                  <a:lnTo>
                    <a:pt x="527" y="987"/>
                  </a:lnTo>
                  <a:lnTo>
                    <a:pt x="527" y="987"/>
                  </a:lnTo>
                  <a:lnTo>
                    <a:pt x="527" y="982"/>
                  </a:lnTo>
                  <a:lnTo>
                    <a:pt x="527" y="982"/>
                  </a:lnTo>
                  <a:lnTo>
                    <a:pt x="522" y="982"/>
                  </a:lnTo>
                  <a:lnTo>
                    <a:pt x="522" y="982"/>
                  </a:lnTo>
                  <a:lnTo>
                    <a:pt x="507" y="998"/>
                  </a:lnTo>
                  <a:lnTo>
                    <a:pt x="507" y="998"/>
                  </a:lnTo>
                  <a:lnTo>
                    <a:pt x="497" y="998"/>
                  </a:lnTo>
                  <a:lnTo>
                    <a:pt x="492" y="998"/>
                  </a:lnTo>
                  <a:lnTo>
                    <a:pt x="492" y="982"/>
                  </a:lnTo>
                  <a:lnTo>
                    <a:pt x="492" y="987"/>
                  </a:lnTo>
                  <a:lnTo>
                    <a:pt x="492" y="982"/>
                  </a:lnTo>
                  <a:lnTo>
                    <a:pt x="492" y="982"/>
                  </a:lnTo>
                  <a:lnTo>
                    <a:pt x="492" y="982"/>
                  </a:lnTo>
                  <a:lnTo>
                    <a:pt x="492" y="982"/>
                  </a:lnTo>
                  <a:lnTo>
                    <a:pt x="492" y="977"/>
                  </a:lnTo>
                  <a:lnTo>
                    <a:pt x="492" y="977"/>
                  </a:lnTo>
                  <a:lnTo>
                    <a:pt x="492" y="972"/>
                  </a:lnTo>
                  <a:lnTo>
                    <a:pt x="492" y="972"/>
                  </a:lnTo>
                  <a:lnTo>
                    <a:pt x="492" y="972"/>
                  </a:lnTo>
                  <a:lnTo>
                    <a:pt x="492" y="967"/>
                  </a:lnTo>
                  <a:lnTo>
                    <a:pt x="487" y="967"/>
                  </a:lnTo>
                  <a:lnTo>
                    <a:pt x="487" y="967"/>
                  </a:lnTo>
                  <a:lnTo>
                    <a:pt x="487" y="962"/>
                  </a:lnTo>
                  <a:lnTo>
                    <a:pt x="487" y="957"/>
                  </a:lnTo>
                  <a:lnTo>
                    <a:pt x="487" y="957"/>
                  </a:lnTo>
                  <a:lnTo>
                    <a:pt x="487" y="952"/>
                  </a:lnTo>
                  <a:lnTo>
                    <a:pt x="487" y="947"/>
                  </a:lnTo>
                  <a:lnTo>
                    <a:pt x="492" y="947"/>
                  </a:lnTo>
                  <a:lnTo>
                    <a:pt x="492" y="942"/>
                  </a:lnTo>
                  <a:lnTo>
                    <a:pt x="492" y="937"/>
                  </a:lnTo>
                  <a:lnTo>
                    <a:pt x="492" y="937"/>
                  </a:lnTo>
                  <a:lnTo>
                    <a:pt x="492" y="937"/>
                  </a:lnTo>
                  <a:lnTo>
                    <a:pt x="492" y="937"/>
                  </a:lnTo>
                  <a:lnTo>
                    <a:pt x="492" y="932"/>
                  </a:lnTo>
                  <a:lnTo>
                    <a:pt x="492" y="932"/>
                  </a:lnTo>
                  <a:lnTo>
                    <a:pt x="497" y="927"/>
                  </a:lnTo>
                  <a:lnTo>
                    <a:pt x="497" y="932"/>
                  </a:lnTo>
                  <a:lnTo>
                    <a:pt x="502" y="932"/>
                  </a:lnTo>
                  <a:lnTo>
                    <a:pt x="512" y="942"/>
                  </a:lnTo>
                  <a:lnTo>
                    <a:pt x="512" y="942"/>
                  </a:lnTo>
                  <a:lnTo>
                    <a:pt x="512" y="942"/>
                  </a:lnTo>
                  <a:lnTo>
                    <a:pt x="517" y="947"/>
                  </a:lnTo>
                  <a:lnTo>
                    <a:pt x="517" y="947"/>
                  </a:lnTo>
                  <a:lnTo>
                    <a:pt x="522" y="952"/>
                  </a:lnTo>
                  <a:lnTo>
                    <a:pt x="522" y="952"/>
                  </a:lnTo>
                  <a:lnTo>
                    <a:pt x="522" y="952"/>
                  </a:lnTo>
                  <a:lnTo>
                    <a:pt x="522" y="947"/>
                  </a:lnTo>
                  <a:lnTo>
                    <a:pt x="522" y="947"/>
                  </a:lnTo>
                  <a:lnTo>
                    <a:pt x="522" y="947"/>
                  </a:lnTo>
                  <a:lnTo>
                    <a:pt x="532" y="947"/>
                  </a:lnTo>
                  <a:lnTo>
                    <a:pt x="542" y="947"/>
                  </a:lnTo>
                  <a:lnTo>
                    <a:pt x="542" y="947"/>
                  </a:lnTo>
                  <a:lnTo>
                    <a:pt x="547" y="947"/>
                  </a:lnTo>
                  <a:lnTo>
                    <a:pt x="542" y="942"/>
                  </a:lnTo>
                  <a:lnTo>
                    <a:pt x="532" y="937"/>
                  </a:lnTo>
                  <a:lnTo>
                    <a:pt x="527" y="937"/>
                  </a:lnTo>
                  <a:lnTo>
                    <a:pt x="522" y="942"/>
                  </a:lnTo>
                  <a:lnTo>
                    <a:pt x="517" y="937"/>
                  </a:lnTo>
                  <a:lnTo>
                    <a:pt x="517" y="937"/>
                  </a:lnTo>
                  <a:lnTo>
                    <a:pt x="517" y="932"/>
                  </a:lnTo>
                  <a:lnTo>
                    <a:pt x="512" y="932"/>
                  </a:lnTo>
                  <a:lnTo>
                    <a:pt x="512" y="927"/>
                  </a:lnTo>
                  <a:lnTo>
                    <a:pt x="512" y="922"/>
                  </a:lnTo>
                  <a:lnTo>
                    <a:pt x="507" y="917"/>
                  </a:lnTo>
                  <a:lnTo>
                    <a:pt x="507" y="911"/>
                  </a:lnTo>
                  <a:lnTo>
                    <a:pt x="502" y="911"/>
                  </a:lnTo>
                  <a:lnTo>
                    <a:pt x="502" y="911"/>
                  </a:lnTo>
                  <a:lnTo>
                    <a:pt x="502" y="906"/>
                  </a:lnTo>
                  <a:lnTo>
                    <a:pt x="502" y="906"/>
                  </a:lnTo>
                  <a:lnTo>
                    <a:pt x="507" y="901"/>
                  </a:lnTo>
                  <a:lnTo>
                    <a:pt x="502" y="896"/>
                  </a:lnTo>
                  <a:lnTo>
                    <a:pt x="502" y="896"/>
                  </a:lnTo>
                  <a:lnTo>
                    <a:pt x="512" y="891"/>
                  </a:lnTo>
                  <a:lnTo>
                    <a:pt x="512" y="891"/>
                  </a:lnTo>
                  <a:lnTo>
                    <a:pt x="517" y="896"/>
                  </a:lnTo>
                  <a:lnTo>
                    <a:pt x="522" y="896"/>
                  </a:lnTo>
                  <a:lnTo>
                    <a:pt x="522" y="896"/>
                  </a:lnTo>
                  <a:lnTo>
                    <a:pt x="522" y="891"/>
                  </a:lnTo>
                  <a:lnTo>
                    <a:pt x="522" y="891"/>
                  </a:lnTo>
                  <a:lnTo>
                    <a:pt x="522" y="891"/>
                  </a:lnTo>
                  <a:lnTo>
                    <a:pt x="522" y="891"/>
                  </a:lnTo>
                  <a:lnTo>
                    <a:pt x="517" y="886"/>
                  </a:lnTo>
                  <a:lnTo>
                    <a:pt x="517" y="886"/>
                  </a:lnTo>
                  <a:lnTo>
                    <a:pt x="502" y="881"/>
                  </a:lnTo>
                  <a:lnTo>
                    <a:pt x="502" y="876"/>
                  </a:lnTo>
                  <a:lnTo>
                    <a:pt x="507" y="871"/>
                  </a:lnTo>
                  <a:lnTo>
                    <a:pt x="507" y="866"/>
                  </a:lnTo>
                  <a:lnTo>
                    <a:pt x="507" y="866"/>
                  </a:lnTo>
                  <a:lnTo>
                    <a:pt x="502" y="861"/>
                  </a:lnTo>
                  <a:lnTo>
                    <a:pt x="507" y="856"/>
                  </a:lnTo>
                  <a:lnTo>
                    <a:pt x="507" y="851"/>
                  </a:lnTo>
                  <a:lnTo>
                    <a:pt x="507" y="851"/>
                  </a:lnTo>
                  <a:lnTo>
                    <a:pt x="507" y="846"/>
                  </a:lnTo>
                  <a:lnTo>
                    <a:pt x="512" y="846"/>
                  </a:lnTo>
                  <a:lnTo>
                    <a:pt x="517" y="846"/>
                  </a:lnTo>
                  <a:lnTo>
                    <a:pt x="517" y="846"/>
                  </a:lnTo>
                  <a:lnTo>
                    <a:pt x="522" y="846"/>
                  </a:lnTo>
                  <a:lnTo>
                    <a:pt x="527" y="851"/>
                  </a:lnTo>
                  <a:lnTo>
                    <a:pt x="527" y="851"/>
                  </a:lnTo>
                  <a:lnTo>
                    <a:pt x="527" y="856"/>
                  </a:lnTo>
                  <a:lnTo>
                    <a:pt x="527" y="866"/>
                  </a:lnTo>
                  <a:lnTo>
                    <a:pt x="527" y="871"/>
                  </a:lnTo>
                  <a:lnTo>
                    <a:pt x="527" y="871"/>
                  </a:lnTo>
                  <a:lnTo>
                    <a:pt x="532" y="876"/>
                  </a:lnTo>
                  <a:lnTo>
                    <a:pt x="532" y="876"/>
                  </a:lnTo>
                  <a:lnTo>
                    <a:pt x="537" y="876"/>
                  </a:lnTo>
                  <a:lnTo>
                    <a:pt x="537" y="876"/>
                  </a:lnTo>
                  <a:lnTo>
                    <a:pt x="532" y="871"/>
                  </a:lnTo>
                  <a:lnTo>
                    <a:pt x="532" y="871"/>
                  </a:lnTo>
                  <a:lnTo>
                    <a:pt x="537" y="871"/>
                  </a:lnTo>
                  <a:lnTo>
                    <a:pt x="537" y="871"/>
                  </a:lnTo>
                  <a:lnTo>
                    <a:pt x="537" y="871"/>
                  </a:lnTo>
                  <a:lnTo>
                    <a:pt x="537" y="866"/>
                  </a:lnTo>
                  <a:lnTo>
                    <a:pt x="542" y="861"/>
                  </a:lnTo>
                  <a:lnTo>
                    <a:pt x="542" y="856"/>
                  </a:lnTo>
                  <a:lnTo>
                    <a:pt x="537" y="851"/>
                  </a:lnTo>
                  <a:lnTo>
                    <a:pt x="532" y="846"/>
                  </a:lnTo>
                  <a:lnTo>
                    <a:pt x="532" y="846"/>
                  </a:lnTo>
                  <a:lnTo>
                    <a:pt x="532" y="841"/>
                  </a:lnTo>
                  <a:lnTo>
                    <a:pt x="532" y="841"/>
                  </a:lnTo>
                  <a:lnTo>
                    <a:pt x="532" y="841"/>
                  </a:lnTo>
                  <a:lnTo>
                    <a:pt x="532" y="841"/>
                  </a:lnTo>
                  <a:lnTo>
                    <a:pt x="532" y="836"/>
                  </a:lnTo>
                  <a:lnTo>
                    <a:pt x="537" y="830"/>
                  </a:lnTo>
                  <a:lnTo>
                    <a:pt x="537" y="830"/>
                  </a:lnTo>
                  <a:lnTo>
                    <a:pt x="542" y="830"/>
                  </a:lnTo>
                  <a:lnTo>
                    <a:pt x="542" y="836"/>
                  </a:lnTo>
                  <a:lnTo>
                    <a:pt x="547" y="836"/>
                  </a:lnTo>
                  <a:lnTo>
                    <a:pt x="547" y="841"/>
                  </a:lnTo>
                  <a:lnTo>
                    <a:pt x="552" y="846"/>
                  </a:lnTo>
                  <a:lnTo>
                    <a:pt x="558" y="851"/>
                  </a:lnTo>
                  <a:lnTo>
                    <a:pt x="563" y="851"/>
                  </a:lnTo>
                  <a:lnTo>
                    <a:pt x="563" y="851"/>
                  </a:lnTo>
                  <a:lnTo>
                    <a:pt x="563" y="851"/>
                  </a:lnTo>
                  <a:lnTo>
                    <a:pt x="568" y="841"/>
                  </a:lnTo>
                  <a:lnTo>
                    <a:pt x="568" y="836"/>
                  </a:lnTo>
                  <a:lnTo>
                    <a:pt x="573" y="836"/>
                  </a:lnTo>
                  <a:lnTo>
                    <a:pt x="578" y="841"/>
                  </a:lnTo>
                  <a:lnTo>
                    <a:pt x="578" y="841"/>
                  </a:lnTo>
                  <a:lnTo>
                    <a:pt x="583" y="851"/>
                  </a:lnTo>
                  <a:lnTo>
                    <a:pt x="588" y="851"/>
                  </a:lnTo>
                  <a:lnTo>
                    <a:pt x="598" y="856"/>
                  </a:lnTo>
                  <a:lnTo>
                    <a:pt x="598" y="851"/>
                  </a:lnTo>
                  <a:lnTo>
                    <a:pt x="598" y="851"/>
                  </a:lnTo>
                  <a:lnTo>
                    <a:pt x="593" y="851"/>
                  </a:lnTo>
                  <a:lnTo>
                    <a:pt x="583" y="841"/>
                  </a:lnTo>
                  <a:lnTo>
                    <a:pt x="573" y="836"/>
                  </a:lnTo>
                  <a:lnTo>
                    <a:pt x="573" y="836"/>
                  </a:lnTo>
                  <a:lnTo>
                    <a:pt x="573" y="830"/>
                  </a:lnTo>
                  <a:lnTo>
                    <a:pt x="573" y="830"/>
                  </a:lnTo>
                  <a:lnTo>
                    <a:pt x="573" y="830"/>
                  </a:lnTo>
                  <a:lnTo>
                    <a:pt x="573" y="830"/>
                  </a:lnTo>
                  <a:lnTo>
                    <a:pt x="578" y="830"/>
                  </a:lnTo>
                  <a:lnTo>
                    <a:pt x="578" y="830"/>
                  </a:lnTo>
                  <a:lnTo>
                    <a:pt x="578" y="830"/>
                  </a:lnTo>
                  <a:lnTo>
                    <a:pt x="578" y="825"/>
                  </a:lnTo>
                  <a:lnTo>
                    <a:pt x="583" y="830"/>
                  </a:lnTo>
                  <a:lnTo>
                    <a:pt x="588" y="836"/>
                  </a:lnTo>
                  <a:lnTo>
                    <a:pt x="588" y="841"/>
                  </a:lnTo>
                  <a:lnTo>
                    <a:pt x="593" y="841"/>
                  </a:lnTo>
                  <a:lnTo>
                    <a:pt x="593" y="836"/>
                  </a:lnTo>
                  <a:lnTo>
                    <a:pt x="598" y="836"/>
                  </a:lnTo>
                  <a:lnTo>
                    <a:pt x="598" y="836"/>
                  </a:lnTo>
                  <a:lnTo>
                    <a:pt x="603" y="841"/>
                  </a:lnTo>
                  <a:lnTo>
                    <a:pt x="603" y="841"/>
                  </a:lnTo>
                  <a:lnTo>
                    <a:pt x="603" y="841"/>
                  </a:lnTo>
                  <a:lnTo>
                    <a:pt x="608" y="851"/>
                  </a:lnTo>
                  <a:lnTo>
                    <a:pt x="618" y="851"/>
                  </a:lnTo>
                  <a:lnTo>
                    <a:pt x="623" y="861"/>
                  </a:lnTo>
                  <a:lnTo>
                    <a:pt x="623" y="861"/>
                  </a:lnTo>
                  <a:lnTo>
                    <a:pt x="623" y="861"/>
                  </a:lnTo>
                  <a:lnTo>
                    <a:pt x="623" y="861"/>
                  </a:lnTo>
                  <a:lnTo>
                    <a:pt x="623" y="856"/>
                  </a:lnTo>
                  <a:lnTo>
                    <a:pt x="623" y="856"/>
                  </a:lnTo>
                  <a:lnTo>
                    <a:pt x="618" y="851"/>
                  </a:lnTo>
                  <a:lnTo>
                    <a:pt x="603" y="836"/>
                  </a:lnTo>
                  <a:lnTo>
                    <a:pt x="603" y="836"/>
                  </a:lnTo>
                  <a:lnTo>
                    <a:pt x="603" y="836"/>
                  </a:lnTo>
                  <a:lnTo>
                    <a:pt x="603" y="836"/>
                  </a:lnTo>
                  <a:lnTo>
                    <a:pt x="608" y="830"/>
                  </a:lnTo>
                  <a:lnTo>
                    <a:pt x="608" y="825"/>
                  </a:lnTo>
                  <a:lnTo>
                    <a:pt x="603" y="825"/>
                  </a:lnTo>
                  <a:lnTo>
                    <a:pt x="603" y="820"/>
                  </a:lnTo>
                  <a:lnTo>
                    <a:pt x="598" y="820"/>
                  </a:lnTo>
                  <a:lnTo>
                    <a:pt x="598" y="820"/>
                  </a:lnTo>
                  <a:lnTo>
                    <a:pt x="593" y="815"/>
                  </a:lnTo>
                  <a:lnTo>
                    <a:pt x="588" y="810"/>
                  </a:lnTo>
                  <a:lnTo>
                    <a:pt x="583" y="805"/>
                  </a:lnTo>
                  <a:lnTo>
                    <a:pt x="583" y="805"/>
                  </a:lnTo>
                  <a:lnTo>
                    <a:pt x="583" y="805"/>
                  </a:lnTo>
                  <a:lnTo>
                    <a:pt x="583" y="805"/>
                  </a:lnTo>
                  <a:lnTo>
                    <a:pt x="583" y="800"/>
                  </a:lnTo>
                  <a:lnTo>
                    <a:pt x="578" y="800"/>
                  </a:lnTo>
                  <a:lnTo>
                    <a:pt x="573" y="800"/>
                  </a:lnTo>
                  <a:lnTo>
                    <a:pt x="573" y="800"/>
                  </a:lnTo>
                  <a:lnTo>
                    <a:pt x="573" y="800"/>
                  </a:lnTo>
                  <a:lnTo>
                    <a:pt x="573" y="795"/>
                  </a:lnTo>
                  <a:lnTo>
                    <a:pt x="573" y="795"/>
                  </a:lnTo>
                  <a:lnTo>
                    <a:pt x="573" y="795"/>
                  </a:lnTo>
                  <a:lnTo>
                    <a:pt x="568" y="785"/>
                  </a:lnTo>
                  <a:lnTo>
                    <a:pt x="573" y="780"/>
                  </a:lnTo>
                  <a:lnTo>
                    <a:pt x="578" y="785"/>
                  </a:lnTo>
                  <a:lnTo>
                    <a:pt x="583" y="790"/>
                  </a:lnTo>
                  <a:lnTo>
                    <a:pt x="588" y="790"/>
                  </a:lnTo>
                  <a:lnTo>
                    <a:pt x="588" y="790"/>
                  </a:lnTo>
                  <a:lnTo>
                    <a:pt x="593" y="790"/>
                  </a:lnTo>
                  <a:lnTo>
                    <a:pt x="598" y="785"/>
                  </a:lnTo>
                  <a:lnTo>
                    <a:pt x="598" y="785"/>
                  </a:lnTo>
                  <a:lnTo>
                    <a:pt x="598" y="785"/>
                  </a:lnTo>
                  <a:lnTo>
                    <a:pt x="598" y="780"/>
                  </a:lnTo>
                  <a:lnTo>
                    <a:pt x="598" y="780"/>
                  </a:lnTo>
                  <a:lnTo>
                    <a:pt x="593" y="775"/>
                  </a:lnTo>
                  <a:lnTo>
                    <a:pt x="598" y="775"/>
                  </a:lnTo>
                  <a:lnTo>
                    <a:pt x="598" y="775"/>
                  </a:lnTo>
                  <a:lnTo>
                    <a:pt x="593" y="770"/>
                  </a:lnTo>
                  <a:lnTo>
                    <a:pt x="598" y="770"/>
                  </a:lnTo>
                  <a:lnTo>
                    <a:pt x="603" y="770"/>
                  </a:lnTo>
                  <a:lnTo>
                    <a:pt x="603" y="770"/>
                  </a:lnTo>
                  <a:lnTo>
                    <a:pt x="603" y="765"/>
                  </a:lnTo>
                  <a:lnTo>
                    <a:pt x="598" y="765"/>
                  </a:lnTo>
                  <a:lnTo>
                    <a:pt x="598" y="765"/>
                  </a:lnTo>
                  <a:lnTo>
                    <a:pt x="593" y="765"/>
                  </a:lnTo>
                  <a:lnTo>
                    <a:pt x="593" y="760"/>
                  </a:lnTo>
                  <a:lnTo>
                    <a:pt x="593" y="760"/>
                  </a:lnTo>
                  <a:lnTo>
                    <a:pt x="593" y="760"/>
                  </a:lnTo>
                  <a:lnTo>
                    <a:pt x="593" y="760"/>
                  </a:lnTo>
                  <a:lnTo>
                    <a:pt x="588" y="755"/>
                  </a:lnTo>
                  <a:lnTo>
                    <a:pt x="593" y="755"/>
                  </a:lnTo>
                  <a:lnTo>
                    <a:pt x="593" y="755"/>
                  </a:lnTo>
                  <a:lnTo>
                    <a:pt x="593" y="749"/>
                  </a:lnTo>
                  <a:lnTo>
                    <a:pt x="588" y="749"/>
                  </a:lnTo>
                  <a:lnTo>
                    <a:pt x="588" y="749"/>
                  </a:lnTo>
                  <a:lnTo>
                    <a:pt x="583" y="739"/>
                  </a:lnTo>
                  <a:lnTo>
                    <a:pt x="583" y="734"/>
                  </a:lnTo>
                  <a:lnTo>
                    <a:pt x="583" y="734"/>
                  </a:lnTo>
                  <a:lnTo>
                    <a:pt x="588" y="734"/>
                  </a:lnTo>
                  <a:lnTo>
                    <a:pt x="593" y="739"/>
                  </a:lnTo>
                  <a:lnTo>
                    <a:pt x="598" y="739"/>
                  </a:lnTo>
                  <a:lnTo>
                    <a:pt x="598" y="739"/>
                  </a:lnTo>
                  <a:lnTo>
                    <a:pt x="608" y="734"/>
                  </a:lnTo>
                  <a:lnTo>
                    <a:pt x="608" y="734"/>
                  </a:lnTo>
                  <a:lnTo>
                    <a:pt x="613" y="734"/>
                  </a:lnTo>
                  <a:lnTo>
                    <a:pt x="618" y="739"/>
                  </a:lnTo>
                  <a:lnTo>
                    <a:pt x="618" y="734"/>
                  </a:lnTo>
                  <a:lnTo>
                    <a:pt x="623" y="734"/>
                  </a:lnTo>
                  <a:lnTo>
                    <a:pt x="623" y="734"/>
                  </a:lnTo>
                  <a:lnTo>
                    <a:pt x="623" y="734"/>
                  </a:lnTo>
                  <a:lnTo>
                    <a:pt x="628" y="734"/>
                  </a:lnTo>
                  <a:lnTo>
                    <a:pt x="633" y="739"/>
                  </a:lnTo>
                  <a:lnTo>
                    <a:pt x="633" y="739"/>
                  </a:lnTo>
                  <a:lnTo>
                    <a:pt x="644" y="739"/>
                  </a:lnTo>
                  <a:lnTo>
                    <a:pt x="644" y="739"/>
                  </a:lnTo>
                  <a:lnTo>
                    <a:pt x="654" y="749"/>
                  </a:lnTo>
                  <a:lnTo>
                    <a:pt x="654" y="744"/>
                  </a:lnTo>
                  <a:lnTo>
                    <a:pt x="654" y="744"/>
                  </a:lnTo>
                  <a:lnTo>
                    <a:pt x="649" y="739"/>
                  </a:lnTo>
                  <a:lnTo>
                    <a:pt x="649" y="739"/>
                  </a:lnTo>
                  <a:lnTo>
                    <a:pt x="654" y="739"/>
                  </a:lnTo>
                  <a:lnTo>
                    <a:pt x="659" y="734"/>
                  </a:lnTo>
                  <a:lnTo>
                    <a:pt x="649" y="734"/>
                  </a:lnTo>
                  <a:lnTo>
                    <a:pt x="644" y="734"/>
                  </a:lnTo>
                  <a:lnTo>
                    <a:pt x="644" y="734"/>
                  </a:lnTo>
                  <a:lnTo>
                    <a:pt x="639" y="739"/>
                  </a:lnTo>
                  <a:lnTo>
                    <a:pt x="639" y="739"/>
                  </a:lnTo>
                  <a:lnTo>
                    <a:pt x="639" y="734"/>
                  </a:lnTo>
                  <a:lnTo>
                    <a:pt x="633" y="734"/>
                  </a:lnTo>
                  <a:lnTo>
                    <a:pt x="633" y="734"/>
                  </a:lnTo>
                  <a:lnTo>
                    <a:pt x="628" y="729"/>
                  </a:lnTo>
                  <a:lnTo>
                    <a:pt x="623" y="724"/>
                  </a:lnTo>
                  <a:lnTo>
                    <a:pt x="623" y="724"/>
                  </a:lnTo>
                  <a:lnTo>
                    <a:pt x="623" y="719"/>
                  </a:lnTo>
                  <a:lnTo>
                    <a:pt x="623" y="714"/>
                  </a:lnTo>
                  <a:lnTo>
                    <a:pt x="623" y="714"/>
                  </a:lnTo>
                  <a:lnTo>
                    <a:pt x="618" y="714"/>
                  </a:lnTo>
                  <a:lnTo>
                    <a:pt x="618" y="709"/>
                  </a:lnTo>
                  <a:lnTo>
                    <a:pt x="618" y="709"/>
                  </a:lnTo>
                  <a:lnTo>
                    <a:pt x="623" y="709"/>
                  </a:lnTo>
                  <a:lnTo>
                    <a:pt x="623" y="704"/>
                  </a:lnTo>
                  <a:lnTo>
                    <a:pt x="623" y="704"/>
                  </a:lnTo>
                  <a:lnTo>
                    <a:pt x="623" y="699"/>
                  </a:lnTo>
                  <a:lnTo>
                    <a:pt x="623" y="694"/>
                  </a:lnTo>
                  <a:lnTo>
                    <a:pt x="623" y="694"/>
                  </a:lnTo>
                  <a:lnTo>
                    <a:pt x="623" y="694"/>
                  </a:lnTo>
                  <a:lnTo>
                    <a:pt x="623" y="689"/>
                  </a:lnTo>
                  <a:lnTo>
                    <a:pt x="623" y="689"/>
                  </a:lnTo>
                  <a:lnTo>
                    <a:pt x="628" y="689"/>
                  </a:lnTo>
                  <a:lnTo>
                    <a:pt x="628" y="694"/>
                  </a:lnTo>
                  <a:lnTo>
                    <a:pt x="628" y="694"/>
                  </a:lnTo>
                  <a:lnTo>
                    <a:pt x="639" y="699"/>
                  </a:lnTo>
                  <a:lnTo>
                    <a:pt x="644" y="699"/>
                  </a:lnTo>
                  <a:lnTo>
                    <a:pt x="644" y="694"/>
                  </a:lnTo>
                  <a:lnTo>
                    <a:pt x="639" y="694"/>
                  </a:lnTo>
                  <a:lnTo>
                    <a:pt x="639" y="689"/>
                  </a:lnTo>
                  <a:lnTo>
                    <a:pt x="639" y="689"/>
                  </a:lnTo>
                  <a:lnTo>
                    <a:pt x="639" y="689"/>
                  </a:lnTo>
                  <a:lnTo>
                    <a:pt x="639" y="689"/>
                  </a:lnTo>
                  <a:lnTo>
                    <a:pt x="633" y="689"/>
                  </a:lnTo>
                  <a:lnTo>
                    <a:pt x="633" y="689"/>
                  </a:lnTo>
                  <a:lnTo>
                    <a:pt x="633" y="689"/>
                  </a:lnTo>
                  <a:lnTo>
                    <a:pt x="633" y="689"/>
                  </a:lnTo>
                  <a:lnTo>
                    <a:pt x="633" y="689"/>
                  </a:lnTo>
                  <a:lnTo>
                    <a:pt x="633" y="689"/>
                  </a:lnTo>
                  <a:lnTo>
                    <a:pt x="633" y="684"/>
                  </a:lnTo>
                  <a:lnTo>
                    <a:pt x="633" y="684"/>
                  </a:lnTo>
                  <a:lnTo>
                    <a:pt x="633" y="684"/>
                  </a:lnTo>
                  <a:lnTo>
                    <a:pt x="644" y="679"/>
                  </a:lnTo>
                  <a:lnTo>
                    <a:pt x="644" y="684"/>
                  </a:lnTo>
                  <a:lnTo>
                    <a:pt x="649" y="684"/>
                  </a:lnTo>
                  <a:lnTo>
                    <a:pt x="633" y="668"/>
                  </a:lnTo>
                  <a:lnTo>
                    <a:pt x="633" y="663"/>
                  </a:lnTo>
                  <a:lnTo>
                    <a:pt x="633" y="663"/>
                  </a:lnTo>
                  <a:lnTo>
                    <a:pt x="633" y="658"/>
                  </a:lnTo>
                  <a:lnTo>
                    <a:pt x="644" y="653"/>
                  </a:lnTo>
                  <a:lnTo>
                    <a:pt x="649" y="653"/>
                  </a:lnTo>
                  <a:lnTo>
                    <a:pt x="649" y="648"/>
                  </a:lnTo>
                  <a:lnTo>
                    <a:pt x="649" y="648"/>
                  </a:lnTo>
                  <a:lnTo>
                    <a:pt x="649" y="643"/>
                  </a:lnTo>
                  <a:lnTo>
                    <a:pt x="649" y="638"/>
                  </a:lnTo>
                  <a:lnTo>
                    <a:pt x="654" y="633"/>
                  </a:lnTo>
                  <a:lnTo>
                    <a:pt x="654" y="628"/>
                  </a:lnTo>
                  <a:lnTo>
                    <a:pt x="674" y="633"/>
                  </a:lnTo>
                  <a:lnTo>
                    <a:pt x="679" y="638"/>
                  </a:lnTo>
                  <a:lnTo>
                    <a:pt x="679" y="638"/>
                  </a:lnTo>
                  <a:lnTo>
                    <a:pt x="679" y="643"/>
                  </a:lnTo>
                  <a:lnTo>
                    <a:pt x="684" y="648"/>
                  </a:lnTo>
                  <a:lnTo>
                    <a:pt x="684" y="653"/>
                  </a:lnTo>
                  <a:lnTo>
                    <a:pt x="684" y="648"/>
                  </a:lnTo>
                  <a:lnTo>
                    <a:pt x="684" y="653"/>
                  </a:lnTo>
                  <a:lnTo>
                    <a:pt x="684" y="658"/>
                  </a:lnTo>
                  <a:lnTo>
                    <a:pt x="679" y="658"/>
                  </a:lnTo>
                  <a:lnTo>
                    <a:pt x="679" y="658"/>
                  </a:lnTo>
                  <a:lnTo>
                    <a:pt x="684" y="658"/>
                  </a:lnTo>
                  <a:lnTo>
                    <a:pt x="684" y="658"/>
                  </a:lnTo>
                  <a:lnTo>
                    <a:pt x="684" y="653"/>
                  </a:lnTo>
                  <a:lnTo>
                    <a:pt x="684" y="648"/>
                  </a:lnTo>
                  <a:lnTo>
                    <a:pt x="684" y="643"/>
                  </a:lnTo>
                  <a:lnTo>
                    <a:pt x="689" y="643"/>
                  </a:lnTo>
                  <a:lnTo>
                    <a:pt x="689" y="643"/>
                  </a:lnTo>
                  <a:lnTo>
                    <a:pt x="689" y="638"/>
                  </a:lnTo>
                  <a:lnTo>
                    <a:pt x="689" y="638"/>
                  </a:lnTo>
                  <a:lnTo>
                    <a:pt x="694" y="648"/>
                  </a:lnTo>
                  <a:lnTo>
                    <a:pt x="699" y="648"/>
                  </a:lnTo>
                  <a:lnTo>
                    <a:pt x="704" y="653"/>
                  </a:lnTo>
                  <a:lnTo>
                    <a:pt x="704" y="653"/>
                  </a:lnTo>
                  <a:lnTo>
                    <a:pt x="704" y="653"/>
                  </a:lnTo>
                  <a:lnTo>
                    <a:pt x="704" y="653"/>
                  </a:lnTo>
                  <a:lnTo>
                    <a:pt x="704" y="658"/>
                  </a:lnTo>
                  <a:lnTo>
                    <a:pt x="704" y="658"/>
                  </a:lnTo>
                  <a:lnTo>
                    <a:pt x="704" y="663"/>
                  </a:lnTo>
                  <a:lnTo>
                    <a:pt x="694" y="668"/>
                  </a:lnTo>
                  <a:lnTo>
                    <a:pt x="694" y="674"/>
                  </a:lnTo>
                  <a:lnTo>
                    <a:pt x="689" y="679"/>
                  </a:lnTo>
                  <a:lnTo>
                    <a:pt x="689" y="684"/>
                  </a:lnTo>
                  <a:lnTo>
                    <a:pt x="689" y="684"/>
                  </a:lnTo>
                  <a:lnTo>
                    <a:pt x="699" y="674"/>
                  </a:lnTo>
                  <a:lnTo>
                    <a:pt x="704" y="674"/>
                  </a:lnTo>
                  <a:lnTo>
                    <a:pt x="704" y="668"/>
                  </a:lnTo>
                  <a:lnTo>
                    <a:pt x="704" y="668"/>
                  </a:lnTo>
                  <a:lnTo>
                    <a:pt x="709" y="663"/>
                  </a:lnTo>
                  <a:lnTo>
                    <a:pt x="715" y="663"/>
                  </a:lnTo>
                  <a:lnTo>
                    <a:pt x="715" y="658"/>
                  </a:lnTo>
                  <a:lnTo>
                    <a:pt x="715" y="653"/>
                  </a:lnTo>
                  <a:lnTo>
                    <a:pt x="720" y="648"/>
                  </a:lnTo>
                  <a:lnTo>
                    <a:pt x="720" y="648"/>
                  </a:lnTo>
                  <a:lnTo>
                    <a:pt x="730" y="648"/>
                  </a:lnTo>
                  <a:lnTo>
                    <a:pt x="735" y="653"/>
                  </a:lnTo>
                  <a:lnTo>
                    <a:pt x="745" y="658"/>
                  </a:lnTo>
                  <a:lnTo>
                    <a:pt x="740" y="658"/>
                  </a:lnTo>
                  <a:lnTo>
                    <a:pt x="740" y="663"/>
                  </a:lnTo>
                  <a:lnTo>
                    <a:pt x="740" y="663"/>
                  </a:lnTo>
                  <a:lnTo>
                    <a:pt x="740" y="663"/>
                  </a:lnTo>
                  <a:lnTo>
                    <a:pt x="740" y="668"/>
                  </a:lnTo>
                  <a:lnTo>
                    <a:pt x="735" y="674"/>
                  </a:lnTo>
                  <a:lnTo>
                    <a:pt x="735" y="679"/>
                  </a:lnTo>
                  <a:lnTo>
                    <a:pt x="730" y="684"/>
                  </a:lnTo>
                  <a:lnTo>
                    <a:pt x="735" y="684"/>
                  </a:lnTo>
                  <a:lnTo>
                    <a:pt x="735" y="684"/>
                  </a:lnTo>
                  <a:lnTo>
                    <a:pt x="740" y="679"/>
                  </a:lnTo>
                  <a:lnTo>
                    <a:pt x="740" y="674"/>
                  </a:lnTo>
                  <a:lnTo>
                    <a:pt x="740" y="674"/>
                  </a:lnTo>
                  <a:lnTo>
                    <a:pt x="740" y="674"/>
                  </a:lnTo>
                  <a:lnTo>
                    <a:pt x="740" y="674"/>
                  </a:lnTo>
                  <a:lnTo>
                    <a:pt x="740" y="674"/>
                  </a:lnTo>
                  <a:lnTo>
                    <a:pt x="750" y="663"/>
                  </a:lnTo>
                  <a:lnTo>
                    <a:pt x="750" y="663"/>
                  </a:lnTo>
                  <a:lnTo>
                    <a:pt x="755" y="658"/>
                  </a:lnTo>
                  <a:lnTo>
                    <a:pt x="760" y="658"/>
                  </a:lnTo>
                  <a:lnTo>
                    <a:pt x="760" y="658"/>
                  </a:lnTo>
                  <a:lnTo>
                    <a:pt x="765" y="658"/>
                  </a:lnTo>
                  <a:lnTo>
                    <a:pt x="770" y="663"/>
                  </a:lnTo>
                  <a:lnTo>
                    <a:pt x="770" y="663"/>
                  </a:lnTo>
                  <a:lnTo>
                    <a:pt x="770" y="663"/>
                  </a:lnTo>
                  <a:lnTo>
                    <a:pt x="770" y="663"/>
                  </a:lnTo>
                  <a:lnTo>
                    <a:pt x="775" y="658"/>
                  </a:lnTo>
                  <a:lnTo>
                    <a:pt x="775" y="658"/>
                  </a:lnTo>
                  <a:lnTo>
                    <a:pt x="775" y="658"/>
                  </a:lnTo>
                  <a:lnTo>
                    <a:pt x="775" y="658"/>
                  </a:lnTo>
                  <a:lnTo>
                    <a:pt x="780" y="658"/>
                  </a:lnTo>
                  <a:lnTo>
                    <a:pt x="780" y="658"/>
                  </a:lnTo>
                  <a:lnTo>
                    <a:pt x="785" y="658"/>
                  </a:lnTo>
                  <a:lnTo>
                    <a:pt x="785" y="653"/>
                  </a:lnTo>
                  <a:lnTo>
                    <a:pt x="785" y="653"/>
                  </a:lnTo>
                  <a:lnTo>
                    <a:pt x="790" y="653"/>
                  </a:lnTo>
                  <a:lnTo>
                    <a:pt x="796" y="658"/>
                  </a:lnTo>
                  <a:lnTo>
                    <a:pt x="796" y="658"/>
                  </a:lnTo>
                  <a:lnTo>
                    <a:pt x="801" y="653"/>
                  </a:lnTo>
                  <a:lnTo>
                    <a:pt x="801" y="653"/>
                  </a:lnTo>
                  <a:lnTo>
                    <a:pt x="806" y="648"/>
                  </a:lnTo>
                  <a:lnTo>
                    <a:pt x="806" y="648"/>
                  </a:lnTo>
                  <a:lnTo>
                    <a:pt x="806" y="648"/>
                  </a:lnTo>
                  <a:lnTo>
                    <a:pt x="806" y="648"/>
                  </a:lnTo>
                  <a:lnTo>
                    <a:pt x="806" y="648"/>
                  </a:lnTo>
                  <a:lnTo>
                    <a:pt x="811" y="653"/>
                  </a:lnTo>
                  <a:lnTo>
                    <a:pt x="811" y="653"/>
                  </a:lnTo>
                  <a:lnTo>
                    <a:pt x="816" y="653"/>
                  </a:lnTo>
                  <a:lnTo>
                    <a:pt x="826" y="658"/>
                  </a:lnTo>
                  <a:lnTo>
                    <a:pt x="841" y="653"/>
                  </a:lnTo>
                  <a:lnTo>
                    <a:pt x="846" y="653"/>
                  </a:lnTo>
                  <a:lnTo>
                    <a:pt x="861" y="643"/>
                  </a:lnTo>
                  <a:lnTo>
                    <a:pt x="866" y="643"/>
                  </a:lnTo>
                  <a:lnTo>
                    <a:pt x="877" y="638"/>
                  </a:lnTo>
                  <a:lnTo>
                    <a:pt x="882" y="643"/>
                  </a:lnTo>
                  <a:lnTo>
                    <a:pt x="882" y="643"/>
                  </a:lnTo>
                  <a:lnTo>
                    <a:pt x="882" y="643"/>
                  </a:lnTo>
                  <a:lnTo>
                    <a:pt x="882" y="643"/>
                  </a:lnTo>
                  <a:lnTo>
                    <a:pt x="887" y="648"/>
                  </a:lnTo>
                  <a:lnTo>
                    <a:pt x="892" y="648"/>
                  </a:lnTo>
                  <a:lnTo>
                    <a:pt x="897" y="643"/>
                  </a:lnTo>
                  <a:lnTo>
                    <a:pt x="907" y="648"/>
                  </a:lnTo>
                  <a:lnTo>
                    <a:pt x="912" y="648"/>
                  </a:lnTo>
                  <a:lnTo>
                    <a:pt x="912" y="643"/>
                  </a:lnTo>
                  <a:lnTo>
                    <a:pt x="912" y="643"/>
                  </a:lnTo>
                  <a:lnTo>
                    <a:pt x="907" y="638"/>
                  </a:lnTo>
                  <a:lnTo>
                    <a:pt x="907" y="638"/>
                  </a:lnTo>
                  <a:lnTo>
                    <a:pt x="907" y="633"/>
                  </a:lnTo>
                  <a:lnTo>
                    <a:pt x="907" y="628"/>
                  </a:lnTo>
                  <a:lnTo>
                    <a:pt x="912" y="628"/>
                  </a:lnTo>
                  <a:lnTo>
                    <a:pt x="912" y="628"/>
                  </a:lnTo>
                  <a:lnTo>
                    <a:pt x="912" y="628"/>
                  </a:lnTo>
                  <a:lnTo>
                    <a:pt x="917" y="633"/>
                  </a:lnTo>
                  <a:lnTo>
                    <a:pt x="917" y="633"/>
                  </a:lnTo>
                  <a:moveTo>
                    <a:pt x="993" y="587"/>
                  </a:moveTo>
                  <a:lnTo>
                    <a:pt x="993" y="587"/>
                  </a:lnTo>
                  <a:lnTo>
                    <a:pt x="988" y="593"/>
                  </a:lnTo>
                  <a:lnTo>
                    <a:pt x="983" y="593"/>
                  </a:lnTo>
                  <a:lnTo>
                    <a:pt x="983" y="593"/>
                  </a:lnTo>
                  <a:lnTo>
                    <a:pt x="988" y="598"/>
                  </a:lnTo>
                  <a:lnTo>
                    <a:pt x="988" y="598"/>
                  </a:lnTo>
                  <a:lnTo>
                    <a:pt x="983" y="598"/>
                  </a:lnTo>
                  <a:lnTo>
                    <a:pt x="983" y="603"/>
                  </a:lnTo>
                  <a:lnTo>
                    <a:pt x="988" y="608"/>
                  </a:lnTo>
                  <a:lnTo>
                    <a:pt x="983" y="613"/>
                  </a:lnTo>
                  <a:lnTo>
                    <a:pt x="983" y="613"/>
                  </a:lnTo>
                  <a:lnTo>
                    <a:pt x="973" y="608"/>
                  </a:lnTo>
                  <a:lnTo>
                    <a:pt x="973" y="603"/>
                  </a:lnTo>
                  <a:lnTo>
                    <a:pt x="978" y="603"/>
                  </a:lnTo>
                  <a:lnTo>
                    <a:pt x="973" y="598"/>
                  </a:lnTo>
                  <a:lnTo>
                    <a:pt x="968" y="587"/>
                  </a:lnTo>
                  <a:lnTo>
                    <a:pt x="973" y="593"/>
                  </a:lnTo>
                  <a:lnTo>
                    <a:pt x="973" y="593"/>
                  </a:lnTo>
                  <a:lnTo>
                    <a:pt x="978" y="593"/>
                  </a:lnTo>
                  <a:lnTo>
                    <a:pt x="978" y="587"/>
                  </a:lnTo>
                  <a:lnTo>
                    <a:pt x="978" y="587"/>
                  </a:lnTo>
                  <a:lnTo>
                    <a:pt x="968" y="587"/>
                  </a:lnTo>
                  <a:lnTo>
                    <a:pt x="968" y="587"/>
                  </a:lnTo>
                  <a:lnTo>
                    <a:pt x="973" y="582"/>
                  </a:lnTo>
                  <a:lnTo>
                    <a:pt x="978" y="582"/>
                  </a:lnTo>
                  <a:lnTo>
                    <a:pt x="988" y="582"/>
                  </a:lnTo>
                  <a:lnTo>
                    <a:pt x="993" y="582"/>
                  </a:lnTo>
                  <a:lnTo>
                    <a:pt x="993" y="587"/>
                  </a:lnTo>
                  <a:moveTo>
                    <a:pt x="937" y="562"/>
                  </a:moveTo>
                  <a:lnTo>
                    <a:pt x="937" y="562"/>
                  </a:lnTo>
                  <a:lnTo>
                    <a:pt x="942" y="577"/>
                  </a:lnTo>
                  <a:lnTo>
                    <a:pt x="942" y="577"/>
                  </a:lnTo>
                  <a:lnTo>
                    <a:pt x="942" y="582"/>
                  </a:lnTo>
                  <a:lnTo>
                    <a:pt x="942" y="582"/>
                  </a:lnTo>
                  <a:lnTo>
                    <a:pt x="942" y="582"/>
                  </a:lnTo>
                  <a:lnTo>
                    <a:pt x="947" y="582"/>
                  </a:lnTo>
                  <a:lnTo>
                    <a:pt x="947" y="587"/>
                  </a:lnTo>
                  <a:lnTo>
                    <a:pt x="942" y="587"/>
                  </a:lnTo>
                  <a:lnTo>
                    <a:pt x="937" y="587"/>
                  </a:lnTo>
                  <a:lnTo>
                    <a:pt x="937" y="593"/>
                  </a:lnTo>
                  <a:lnTo>
                    <a:pt x="932" y="593"/>
                  </a:lnTo>
                  <a:lnTo>
                    <a:pt x="937" y="593"/>
                  </a:lnTo>
                  <a:lnTo>
                    <a:pt x="947" y="587"/>
                  </a:lnTo>
                  <a:lnTo>
                    <a:pt x="953" y="593"/>
                  </a:lnTo>
                  <a:lnTo>
                    <a:pt x="947" y="598"/>
                  </a:lnTo>
                  <a:lnTo>
                    <a:pt x="937" y="598"/>
                  </a:lnTo>
                  <a:lnTo>
                    <a:pt x="927" y="598"/>
                  </a:lnTo>
                  <a:lnTo>
                    <a:pt x="922" y="598"/>
                  </a:lnTo>
                  <a:lnTo>
                    <a:pt x="922" y="587"/>
                  </a:lnTo>
                  <a:lnTo>
                    <a:pt x="922" y="587"/>
                  </a:lnTo>
                  <a:lnTo>
                    <a:pt x="917" y="582"/>
                  </a:lnTo>
                  <a:lnTo>
                    <a:pt x="917" y="582"/>
                  </a:lnTo>
                  <a:lnTo>
                    <a:pt x="917" y="582"/>
                  </a:lnTo>
                  <a:lnTo>
                    <a:pt x="912" y="577"/>
                  </a:lnTo>
                  <a:lnTo>
                    <a:pt x="912" y="572"/>
                  </a:lnTo>
                  <a:lnTo>
                    <a:pt x="912" y="572"/>
                  </a:lnTo>
                  <a:lnTo>
                    <a:pt x="912" y="572"/>
                  </a:lnTo>
                  <a:lnTo>
                    <a:pt x="912" y="567"/>
                  </a:lnTo>
                  <a:lnTo>
                    <a:pt x="912" y="567"/>
                  </a:lnTo>
                  <a:lnTo>
                    <a:pt x="912" y="572"/>
                  </a:lnTo>
                  <a:lnTo>
                    <a:pt x="912" y="567"/>
                  </a:lnTo>
                  <a:lnTo>
                    <a:pt x="907" y="567"/>
                  </a:lnTo>
                  <a:lnTo>
                    <a:pt x="907" y="567"/>
                  </a:lnTo>
                  <a:lnTo>
                    <a:pt x="907" y="567"/>
                  </a:lnTo>
                  <a:lnTo>
                    <a:pt x="907" y="567"/>
                  </a:lnTo>
                  <a:lnTo>
                    <a:pt x="907" y="562"/>
                  </a:lnTo>
                  <a:lnTo>
                    <a:pt x="907" y="557"/>
                  </a:lnTo>
                  <a:lnTo>
                    <a:pt x="912" y="557"/>
                  </a:lnTo>
                  <a:lnTo>
                    <a:pt x="917" y="552"/>
                  </a:lnTo>
                  <a:lnTo>
                    <a:pt x="922" y="552"/>
                  </a:lnTo>
                  <a:lnTo>
                    <a:pt x="922" y="557"/>
                  </a:lnTo>
                  <a:lnTo>
                    <a:pt x="927" y="562"/>
                  </a:lnTo>
                  <a:lnTo>
                    <a:pt x="932" y="562"/>
                  </a:lnTo>
                  <a:lnTo>
                    <a:pt x="937" y="562"/>
                  </a:lnTo>
                  <a:moveTo>
                    <a:pt x="953" y="491"/>
                  </a:moveTo>
                  <a:lnTo>
                    <a:pt x="953" y="491"/>
                  </a:lnTo>
                  <a:lnTo>
                    <a:pt x="958" y="496"/>
                  </a:lnTo>
                  <a:lnTo>
                    <a:pt x="958" y="496"/>
                  </a:lnTo>
                  <a:lnTo>
                    <a:pt x="963" y="496"/>
                  </a:lnTo>
                  <a:lnTo>
                    <a:pt x="963" y="496"/>
                  </a:lnTo>
                  <a:lnTo>
                    <a:pt x="963" y="496"/>
                  </a:lnTo>
                  <a:lnTo>
                    <a:pt x="968" y="501"/>
                  </a:lnTo>
                  <a:lnTo>
                    <a:pt x="968" y="501"/>
                  </a:lnTo>
                  <a:lnTo>
                    <a:pt x="968" y="501"/>
                  </a:lnTo>
                  <a:lnTo>
                    <a:pt x="968" y="501"/>
                  </a:lnTo>
                  <a:lnTo>
                    <a:pt x="968" y="506"/>
                  </a:lnTo>
                  <a:lnTo>
                    <a:pt x="978" y="512"/>
                  </a:lnTo>
                  <a:lnTo>
                    <a:pt x="978" y="512"/>
                  </a:lnTo>
                  <a:lnTo>
                    <a:pt x="973" y="512"/>
                  </a:lnTo>
                  <a:lnTo>
                    <a:pt x="973" y="517"/>
                  </a:lnTo>
                  <a:lnTo>
                    <a:pt x="978" y="517"/>
                  </a:lnTo>
                  <a:lnTo>
                    <a:pt x="978" y="517"/>
                  </a:lnTo>
                  <a:lnTo>
                    <a:pt x="978" y="517"/>
                  </a:lnTo>
                  <a:lnTo>
                    <a:pt x="968" y="522"/>
                  </a:lnTo>
                  <a:lnTo>
                    <a:pt x="968" y="517"/>
                  </a:lnTo>
                  <a:lnTo>
                    <a:pt x="963" y="522"/>
                  </a:lnTo>
                  <a:lnTo>
                    <a:pt x="963" y="527"/>
                  </a:lnTo>
                  <a:lnTo>
                    <a:pt x="958" y="532"/>
                  </a:lnTo>
                  <a:lnTo>
                    <a:pt x="953" y="532"/>
                  </a:lnTo>
                  <a:lnTo>
                    <a:pt x="958" y="532"/>
                  </a:lnTo>
                  <a:lnTo>
                    <a:pt x="958" y="537"/>
                  </a:lnTo>
                  <a:lnTo>
                    <a:pt x="968" y="537"/>
                  </a:lnTo>
                  <a:lnTo>
                    <a:pt x="968" y="537"/>
                  </a:lnTo>
                  <a:lnTo>
                    <a:pt x="973" y="532"/>
                  </a:lnTo>
                  <a:lnTo>
                    <a:pt x="973" y="527"/>
                  </a:lnTo>
                  <a:lnTo>
                    <a:pt x="978" y="537"/>
                  </a:lnTo>
                  <a:lnTo>
                    <a:pt x="983" y="532"/>
                  </a:lnTo>
                  <a:lnTo>
                    <a:pt x="983" y="532"/>
                  </a:lnTo>
                  <a:lnTo>
                    <a:pt x="988" y="532"/>
                  </a:lnTo>
                  <a:lnTo>
                    <a:pt x="988" y="532"/>
                  </a:lnTo>
                  <a:lnTo>
                    <a:pt x="988" y="537"/>
                  </a:lnTo>
                  <a:lnTo>
                    <a:pt x="993" y="537"/>
                  </a:lnTo>
                  <a:lnTo>
                    <a:pt x="993" y="537"/>
                  </a:lnTo>
                  <a:lnTo>
                    <a:pt x="993" y="537"/>
                  </a:lnTo>
                  <a:lnTo>
                    <a:pt x="993" y="542"/>
                  </a:lnTo>
                  <a:lnTo>
                    <a:pt x="993" y="542"/>
                  </a:lnTo>
                  <a:lnTo>
                    <a:pt x="998" y="542"/>
                  </a:lnTo>
                  <a:lnTo>
                    <a:pt x="998" y="542"/>
                  </a:lnTo>
                  <a:lnTo>
                    <a:pt x="1003" y="537"/>
                  </a:lnTo>
                  <a:lnTo>
                    <a:pt x="1003" y="537"/>
                  </a:lnTo>
                  <a:lnTo>
                    <a:pt x="1008" y="537"/>
                  </a:lnTo>
                  <a:lnTo>
                    <a:pt x="1008" y="537"/>
                  </a:lnTo>
                  <a:lnTo>
                    <a:pt x="1008" y="542"/>
                  </a:lnTo>
                  <a:lnTo>
                    <a:pt x="1008" y="542"/>
                  </a:lnTo>
                  <a:lnTo>
                    <a:pt x="1003" y="547"/>
                  </a:lnTo>
                  <a:lnTo>
                    <a:pt x="998" y="552"/>
                  </a:lnTo>
                  <a:lnTo>
                    <a:pt x="1003" y="552"/>
                  </a:lnTo>
                  <a:lnTo>
                    <a:pt x="1003" y="557"/>
                  </a:lnTo>
                  <a:lnTo>
                    <a:pt x="1008" y="557"/>
                  </a:lnTo>
                  <a:lnTo>
                    <a:pt x="1008" y="557"/>
                  </a:lnTo>
                  <a:lnTo>
                    <a:pt x="1008" y="552"/>
                  </a:lnTo>
                  <a:lnTo>
                    <a:pt x="1008" y="547"/>
                  </a:lnTo>
                  <a:lnTo>
                    <a:pt x="1008" y="547"/>
                  </a:lnTo>
                  <a:lnTo>
                    <a:pt x="1013" y="547"/>
                  </a:lnTo>
                  <a:lnTo>
                    <a:pt x="1018" y="542"/>
                  </a:lnTo>
                  <a:lnTo>
                    <a:pt x="1018" y="547"/>
                  </a:lnTo>
                  <a:lnTo>
                    <a:pt x="1018" y="547"/>
                  </a:lnTo>
                  <a:lnTo>
                    <a:pt x="1018" y="552"/>
                  </a:lnTo>
                  <a:lnTo>
                    <a:pt x="1018" y="557"/>
                  </a:lnTo>
                  <a:lnTo>
                    <a:pt x="1018" y="557"/>
                  </a:lnTo>
                  <a:lnTo>
                    <a:pt x="1013" y="557"/>
                  </a:lnTo>
                  <a:lnTo>
                    <a:pt x="1008" y="562"/>
                  </a:lnTo>
                  <a:lnTo>
                    <a:pt x="1008" y="562"/>
                  </a:lnTo>
                  <a:lnTo>
                    <a:pt x="1003" y="567"/>
                  </a:lnTo>
                  <a:lnTo>
                    <a:pt x="1003" y="572"/>
                  </a:lnTo>
                  <a:lnTo>
                    <a:pt x="998" y="567"/>
                  </a:lnTo>
                  <a:lnTo>
                    <a:pt x="988" y="562"/>
                  </a:lnTo>
                  <a:lnTo>
                    <a:pt x="983" y="562"/>
                  </a:lnTo>
                  <a:lnTo>
                    <a:pt x="983" y="562"/>
                  </a:lnTo>
                  <a:lnTo>
                    <a:pt x="978" y="547"/>
                  </a:lnTo>
                  <a:lnTo>
                    <a:pt x="978" y="547"/>
                  </a:lnTo>
                  <a:lnTo>
                    <a:pt x="978" y="547"/>
                  </a:lnTo>
                  <a:lnTo>
                    <a:pt x="973" y="547"/>
                  </a:lnTo>
                  <a:lnTo>
                    <a:pt x="973" y="552"/>
                  </a:lnTo>
                  <a:lnTo>
                    <a:pt x="968" y="552"/>
                  </a:lnTo>
                  <a:lnTo>
                    <a:pt x="968" y="552"/>
                  </a:lnTo>
                  <a:lnTo>
                    <a:pt x="963" y="552"/>
                  </a:lnTo>
                  <a:lnTo>
                    <a:pt x="963" y="552"/>
                  </a:lnTo>
                  <a:lnTo>
                    <a:pt x="963" y="552"/>
                  </a:lnTo>
                  <a:lnTo>
                    <a:pt x="963" y="557"/>
                  </a:lnTo>
                  <a:lnTo>
                    <a:pt x="958" y="552"/>
                  </a:lnTo>
                  <a:lnTo>
                    <a:pt x="958" y="557"/>
                  </a:lnTo>
                  <a:lnTo>
                    <a:pt x="958" y="557"/>
                  </a:lnTo>
                  <a:lnTo>
                    <a:pt x="953" y="557"/>
                  </a:lnTo>
                  <a:lnTo>
                    <a:pt x="942" y="557"/>
                  </a:lnTo>
                  <a:lnTo>
                    <a:pt x="937" y="552"/>
                  </a:lnTo>
                  <a:lnTo>
                    <a:pt x="937" y="547"/>
                  </a:lnTo>
                  <a:lnTo>
                    <a:pt x="937" y="542"/>
                  </a:lnTo>
                  <a:lnTo>
                    <a:pt x="942" y="537"/>
                  </a:lnTo>
                  <a:lnTo>
                    <a:pt x="942" y="532"/>
                  </a:lnTo>
                  <a:lnTo>
                    <a:pt x="942" y="532"/>
                  </a:lnTo>
                  <a:lnTo>
                    <a:pt x="942" y="527"/>
                  </a:lnTo>
                  <a:lnTo>
                    <a:pt x="942" y="527"/>
                  </a:lnTo>
                  <a:lnTo>
                    <a:pt x="942" y="522"/>
                  </a:lnTo>
                  <a:lnTo>
                    <a:pt x="942" y="522"/>
                  </a:lnTo>
                  <a:lnTo>
                    <a:pt x="937" y="522"/>
                  </a:lnTo>
                  <a:lnTo>
                    <a:pt x="937" y="522"/>
                  </a:lnTo>
                  <a:lnTo>
                    <a:pt x="937" y="527"/>
                  </a:lnTo>
                  <a:lnTo>
                    <a:pt x="937" y="527"/>
                  </a:lnTo>
                  <a:lnTo>
                    <a:pt x="937" y="532"/>
                  </a:lnTo>
                  <a:lnTo>
                    <a:pt x="937" y="527"/>
                  </a:lnTo>
                  <a:lnTo>
                    <a:pt x="932" y="527"/>
                  </a:lnTo>
                  <a:lnTo>
                    <a:pt x="932" y="527"/>
                  </a:lnTo>
                  <a:lnTo>
                    <a:pt x="932" y="527"/>
                  </a:lnTo>
                  <a:lnTo>
                    <a:pt x="932" y="532"/>
                  </a:lnTo>
                  <a:lnTo>
                    <a:pt x="932" y="532"/>
                  </a:lnTo>
                  <a:lnTo>
                    <a:pt x="932" y="537"/>
                  </a:lnTo>
                  <a:lnTo>
                    <a:pt x="932" y="537"/>
                  </a:lnTo>
                  <a:lnTo>
                    <a:pt x="932" y="537"/>
                  </a:lnTo>
                  <a:lnTo>
                    <a:pt x="932" y="542"/>
                  </a:lnTo>
                  <a:lnTo>
                    <a:pt x="927" y="547"/>
                  </a:lnTo>
                  <a:lnTo>
                    <a:pt x="927" y="547"/>
                  </a:lnTo>
                  <a:lnTo>
                    <a:pt x="922" y="547"/>
                  </a:lnTo>
                  <a:lnTo>
                    <a:pt x="917" y="537"/>
                  </a:lnTo>
                  <a:lnTo>
                    <a:pt x="917" y="527"/>
                  </a:lnTo>
                  <a:lnTo>
                    <a:pt x="922" y="517"/>
                  </a:lnTo>
                  <a:lnTo>
                    <a:pt x="922" y="517"/>
                  </a:lnTo>
                  <a:lnTo>
                    <a:pt x="922" y="501"/>
                  </a:lnTo>
                  <a:lnTo>
                    <a:pt x="927" y="496"/>
                  </a:lnTo>
                  <a:lnTo>
                    <a:pt x="932" y="491"/>
                  </a:lnTo>
                  <a:lnTo>
                    <a:pt x="942" y="491"/>
                  </a:lnTo>
                  <a:lnTo>
                    <a:pt x="947" y="491"/>
                  </a:lnTo>
                  <a:lnTo>
                    <a:pt x="953" y="491"/>
                  </a:lnTo>
                  <a:moveTo>
                    <a:pt x="1039" y="491"/>
                  </a:moveTo>
                  <a:lnTo>
                    <a:pt x="1039" y="491"/>
                  </a:lnTo>
                  <a:lnTo>
                    <a:pt x="1039" y="491"/>
                  </a:lnTo>
                  <a:lnTo>
                    <a:pt x="1039" y="491"/>
                  </a:lnTo>
                  <a:lnTo>
                    <a:pt x="1044" y="491"/>
                  </a:lnTo>
                  <a:lnTo>
                    <a:pt x="1044" y="496"/>
                  </a:lnTo>
                  <a:lnTo>
                    <a:pt x="1044" y="491"/>
                  </a:lnTo>
                  <a:lnTo>
                    <a:pt x="1039" y="496"/>
                  </a:lnTo>
                  <a:lnTo>
                    <a:pt x="1039" y="496"/>
                  </a:lnTo>
                  <a:lnTo>
                    <a:pt x="1044" y="501"/>
                  </a:lnTo>
                  <a:lnTo>
                    <a:pt x="1044" y="501"/>
                  </a:lnTo>
                  <a:lnTo>
                    <a:pt x="1044" y="501"/>
                  </a:lnTo>
                  <a:lnTo>
                    <a:pt x="1049" y="496"/>
                  </a:lnTo>
                  <a:lnTo>
                    <a:pt x="1049" y="501"/>
                  </a:lnTo>
                  <a:lnTo>
                    <a:pt x="1049" y="501"/>
                  </a:lnTo>
                  <a:lnTo>
                    <a:pt x="1049" y="501"/>
                  </a:lnTo>
                  <a:lnTo>
                    <a:pt x="1049" y="501"/>
                  </a:lnTo>
                  <a:lnTo>
                    <a:pt x="1049" y="506"/>
                  </a:lnTo>
                  <a:lnTo>
                    <a:pt x="1049" y="506"/>
                  </a:lnTo>
                  <a:lnTo>
                    <a:pt x="1054" y="506"/>
                  </a:lnTo>
                  <a:lnTo>
                    <a:pt x="1049" y="512"/>
                  </a:lnTo>
                  <a:lnTo>
                    <a:pt x="1044" y="512"/>
                  </a:lnTo>
                  <a:lnTo>
                    <a:pt x="1039" y="517"/>
                  </a:lnTo>
                  <a:lnTo>
                    <a:pt x="1039" y="506"/>
                  </a:lnTo>
                  <a:lnTo>
                    <a:pt x="1039" y="506"/>
                  </a:lnTo>
                  <a:lnTo>
                    <a:pt x="1034" y="501"/>
                  </a:lnTo>
                  <a:lnTo>
                    <a:pt x="1028" y="506"/>
                  </a:lnTo>
                  <a:lnTo>
                    <a:pt x="1034" y="512"/>
                  </a:lnTo>
                  <a:lnTo>
                    <a:pt x="1028" y="512"/>
                  </a:lnTo>
                  <a:lnTo>
                    <a:pt x="1023" y="512"/>
                  </a:lnTo>
                  <a:lnTo>
                    <a:pt x="1028" y="506"/>
                  </a:lnTo>
                  <a:lnTo>
                    <a:pt x="1034" y="501"/>
                  </a:lnTo>
                  <a:lnTo>
                    <a:pt x="1034" y="501"/>
                  </a:lnTo>
                  <a:lnTo>
                    <a:pt x="1034" y="501"/>
                  </a:lnTo>
                  <a:lnTo>
                    <a:pt x="1039" y="496"/>
                  </a:lnTo>
                  <a:lnTo>
                    <a:pt x="1034" y="496"/>
                  </a:lnTo>
                  <a:lnTo>
                    <a:pt x="1028" y="491"/>
                  </a:lnTo>
                  <a:lnTo>
                    <a:pt x="1028" y="491"/>
                  </a:lnTo>
                  <a:lnTo>
                    <a:pt x="1034" y="486"/>
                  </a:lnTo>
                  <a:lnTo>
                    <a:pt x="1039" y="486"/>
                  </a:lnTo>
                  <a:lnTo>
                    <a:pt x="1039" y="491"/>
                  </a:lnTo>
                  <a:lnTo>
                    <a:pt x="1039" y="491"/>
                  </a:lnTo>
                  <a:moveTo>
                    <a:pt x="973" y="481"/>
                  </a:moveTo>
                  <a:lnTo>
                    <a:pt x="973" y="481"/>
                  </a:lnTo>
                  <a:lnTo>
                    <a:pt x="973" y="481"/>
                  </a:lnTo>
                  <a:lnTo>
                    <a:pt x="983" y="481"/>
                  </a:lnTo>
                  <a:lnTo>
                    <a:pt x="983" y="481"/>
                  </a:lnTo>
                  <a:lnTo>
                    <a:pt x="983" y="481"/>
                  </a:lnTo>
                  <a:lnTo>
                    <a:pt x="983" y="481"/>
                  </a:lnTo>
                  <a:lnTo>
                    <a:pt x="983" y="481"/>
                  </a:lnTo>
                  <a:lnTo>
                    <a:pt x="983" y="481"/>
                  </a:lnTo>
                  <a:lnTo>
                    <a:pt x="983" y="481"/>
                  </a:lnTo>
                  <a:lnTo>
                    <a:pt x="983" y="486"/>
                  </a:lnTo>
                  <a:lnTo>
                    <a:pt x="983" y="491"/>
                  </a:lnTo>
                  <a:lnTo>
                    <a:pt x="983" y="496"/>
                  </a:lnTo>
                  <a:lnTo>
                    <a:pt x="978" y="496"/>
                  </a:lnTo>
                  <a:lnTo>
                    <a:pt x="973" y="496"/>
                  </a:lnTo>
                  <a:lnTo>
                    <a:pt x="968" y="496"/>
                  </a:lnTo>
                  <a:lnTo>
                    <a:pt x="963" y="491"/>
                  </a:lnTo>
                  <a:lnTo>
                    <a:pt x="958" y="486"/>
                  </a:lnTo>
                  <a:lnTo>
                    <a:pt x="958" y="481"/>
                  </a:lnTo>
                  <a:lnTo>
                    <a:pt x="963" y="476"/>
                  </a:lnTo>
                  <a:lnTo>
                    <a:pt x="968" y="476"/>
                  </a:lnTo>
                  <a:lnTo>
                    <a:pt x="968" y="476"/>
                  </a:lnTo>
                  <a:lnTo>
                    <a:pt x="968" y="476"/>
                  </a:lnTo>
                  <a:lnTo>
                    <a:pt x="973" y="476"/>
                  </a:lnTo>
                  <a:lnTo>
                    <a:pt x="973" y="481"/>
                  </a:lnTo>
                  <a:lnTo>
                    <a:pt x="973" y="481"/>
                  </a:lnTo>
                  <a:lnTo>
                    <a:pt x="973" y="481"/>
                  </a:lnTo>
                  <a:moveTo>
                    <a:pt x="1013" y="461"/>
                  </a:moveTo>
                  <a:lnTo>
                    <a:pt x="1013" y="461"/>
                  </a:lnTo>
                  <a:lnTo>
                    <a:pt x="1013" y="466"/>
                  </a:lnTo>
                  <a:lnTo>
                    <a:pt x="1018" y="466"/>
                  </a:lnTo>
                  <a:lnTo>
                    <a:pt x="1018" y="466"/>
                  </a:lnTo>
                  <a:lnTo>
                    <a:pt x="1018" y="466"/>
                  </a:lnTo>
                  <a:lnTo>
                    <a:pt x="1018" y="471"/>
                  </a:lnTo>
                  <a:lnTo>
                    <a:pt x="1018" y="471"/>
                  </a:lnTo>
                  <a:lnTo>
                    <a:pt x="1013" y="476"/>
                  </a:lnTo>
                  <a:lnTo>
                    <a:pt x="1013" y="476"/>
                  </a:lnTo>
                  <a:lnTo>
                    <a:pt x="1013" y="481"/>
                  </a:lnTo>
                  <a:lnTo>
                    <a:pt x="1013" y="486"/>
                  </a:lnTo>
                  <a:lnTo>
                    <a:pt x="1018" y="491"/>
                  </a:lnTo>
                  <a:lnTo>
                    <a:pt x="1018" y="491"/>
                  </a:lnTo>
                  <a:lnTo>
                    <a:pt x="1018" y="491"/>
                  </a:lnTo>
                  <a:lnTo>
                    <a:pt x="1013" y="491"/>
                  </a:lnTo>
                  <a:lnTo>
                    <a:pt x="1013" y="491"/>
                  </a:lnTo>
                  <a:lnTo>
                    <a:pt x="1008" y="491"/>
                  </a:lnTo>
                  <a:lnTo>
                    <a:pt x="1008" y="486"/>
                  </a:lnTo>
                  <a:lnTo>
                    <a:pt x="1008" y="486"/>
                  </a:lnTo>
                  <a:lnTo>
                    <a:pt x="1008" y="486"/>
                  </a:lnTo>
                  <a:lnTo>
                    <a:pt x="1003" y="481"/>
                  </a:lnTo>
                  <a:lnTo>
                    <a:pt x="1003" y="476"/>
                  </a:lnTo>
                  <a:lnTo>
                    <a:pt x="1008" y="476"/>
                  </a:lnTo>
                  <a:lnTo>
                    <a:pt x="1008" y="476"/>
                  </a:lnTo>
                  <a:lnTo>
                    <a:pt x="1008" y="476"/>
                  </a:lnTo>
                  <a:lnTo>
                    <a:pt x="1013" y="476"/>
                  </a:lnTo>
                  <a:lnTo>
                    <a:pt x="1013" y="476"/>
                  </a:lnTo>
                  <a:lnTo>
                    <a:pt x="1008" y="471"/>
                  </a:lnTo>
                  <a:lnTo>
                    <a:pt x="1013" y="471"/>
                  </a:lnTo>
                  <a:lnTo>
                    <a:pt x="1008" y="466"/>
                  </a:lnTo>
                  <a:lnTo>
                    <a:pt x="1013" y="461"/>
                  </a:lnTo>
                  <a:lnTo>
                    <a:pt x="1013" y="461"/>
                  </a:lnTo>
                  <a:lnTo>
                    <a:pt x="1013" y="461"/>
                  </a:lnTo>
                  <a:lnTo>
                    <a:pt x="1013" y="461"/>
                  </a:lnTo>
                  <a:lnTo>
                    <a:pt x="1013" y="461"/>
                  </a:lnTo>
                  <a:moveTo>
                    <a:pt x="1074" y="451"/>
                  </a:moveTo>
                  <a:lnTo>
                    <a:pt x="1074" y="451"/>
                  </a:lnTo>
                  <a:lnTo>
                    <a:pt x="1074" y="451"/>
                  </a:lnTo>
                  <a:lnTo>
                    <a:pt x="1064" y="451"/>
                  </a:lnTo>
                  <a:lnTo>
                    <a:pt x="1064" y="456"/>
                  </a:lnTo>
                  <a:lnTo>
                    <a:pt x="1064" y="456"/>
                  </a:lnTo>
                  <a:lnTo>
                    <a:pt x="1059" y="461"/>
                  </a:lnTo>
                  <a:lnTo>
                    <a:pt x="1059" y="466"/>
                  </a:lnTo>
                  <a:lnTo>
                    <a:pt x="1054" y="466"/>
                  </a:lnTo>
                  <a:lnTo>
                    <a:pt x="1054" y="471"/>
                  </a:lnTo>
                  <a:lnTo>
                    <a:pt x="1054" y="461"/>
                  </a:lnTo>
                  <a:lnTo>
                    <a:pt x="1049" y="461"/>
                  </a:lnTo>
                  <a:lnTo>
                    <a:pt x="1044" y="471"/>
                  </a:lnTo>
                  <a:lnTo>
                    <a:pt x="1044" y="466"/>
                  </a:lnTo>
                  <a:lnTo>
                    <a:pt x="1044" y="466"/>
                  </a:lnTo>
                  <a:lnTo>
                    <a:pt x="1044" y="466"/>
                  </a:lnTo>
                  <a:lnTo>
                    <a:pt x="1044" y="466"/>
                  </a:lnTo>
                  <a:lnTo>
                    <a:pt x="1039" y="466"/>
                  </a:lnTo>
                  <a:lnTo>
                    <a:pt x="1039" y="466"/>
                  </a:lnTo>
                  <a:lnTo>
                    <a:pt x="1034" y="471"/>
                  </a:lnTo>
                  <a:lnTo>
                    <a:pt x="1028" y="476"/>
                  </a:lnTo>
                  <a:lnTo>
                    <a:pt x="1028" y="476"/>
                  </a:lnTo>
                  <a:lnTo>
                    <a:pt x="1028" y="476"/>
                  </a:lnTo>
                  <a:lnTo>
                    <a:pt x="1028" y="481"/>
                  </a:lnTo>
                  <a:lnTo>
                    <a:pt x="1023" y="481"/>
                  </a:lnTo>
                  <a:lnTo>
                    <a:pt x="1023" y="476"/>
                  </a:lnTo>
                  <a:lnTo>
                    <a:pt x="1028" y="471"/>
                  </a:lnTo>
                  <a:lnTo>
                    <a:pt x="1028" y="471"/>
                  </a:lnTo>
                  <a:lnTo>
                    <a:pt x="1028" y="471"/>
                  </a:lnTo>
                  <a:lnTo>
                    <a:pt x="1034" y="466"/>
                  </a:lnTo>
                  <a:lnTo>
                    <a:pt x="1034" y="466"/>
                  </a:lnTo>
                  <a:lnTo>
                    <a:pt x="1034" y="461"/>
                  </a:lnTo>
                  <a:lnTo>
                    <a:pt x="1039" y="461"/>
                  </a:lnTo>
                  <a:lnTo>
                    <a:pt x="1039" y="461"/>
                  </a:lnTo>
                  <a:lnTo>
                    <a:pt x="1039" y="461"/>
                  </a:lnTo>
                  <a:lnTo>
                    <a:pt x="1044" y="456"/>
                  </a:lnTo>
                  <a:lnTo>
                    <a:pt x="1044" y="456"/>
                  </a:lnTo>
                  <a:lnTo>
                    <a:pt x="1044" y="451"/>
                  </a:lnTo>
                  <a:lnTo>
                    <a:pt x="1039" y="451"/>
                  </a:lnTo>
                  <a:lnTo>
                    <a:pt x="1044" y="451"/>
                  </a:lnTo>
                  <a:lnTo>
                    <a:pt x="1049" y="446"/>
                  </a:lnTo>
                  <a:lnTo>
                    <a:pt x="1054" y="446"/>
                  </a:lnTo>
                  <a:lnTo>
                    <a:pt x="1054" y="446"/>
                  </a:lnTo>
                  <a:lnTo>
                    <a:pt x="1049" y="451"/>
                  </a:lnTo>
                  <a:lnTo>
                    <a:pt x="1049" y="451"/>
                  </a:lnTo>
                  <a:lnTo>
                    <a:pt x="1044" y="456"/>
                  </a:lnTo>
                  <a:lnTo>
                    <a:pt x="1044" y="456"/>
                  </a:lnTo>
                  <a:lnTo>
                    <a:pt x="1049" y="456"/>
                  </a:lnTo>
                  <a:lnTo>
                    <a:pt x="1049" y="456"/>
                  </a:lnTo>
                  <a:lnTo>
                    <a:pt x="1049" y="456"/>
                  </a:lnTo>
                  <a:lnTo>
                    <a:pt x="1054" y="456"/>
                  </a:lnTo>
                  <a:lnTo>
                    <a:pt x="1059" y="451"/>
                  </a:lnTo>
                  <a:lnTo>
                    <a:pt x="1059" y="451"/>
                  </a:lnTo>
                  <a:lnTo>
                    <a:pt x="1064" y="451"/>
                  </a:lnTo>
                  <a:lnTo>
                    <a:pt x="1064" y="451"/>
                  </a:lnTo>
                  <a:lnTo>
                    <a:pt x="1069" y="446"/>
                  </a:lnTo>
                  <a:lnTo>
                    <a:pt x="1069" y="441"/>
                  </a:lnTo>
                  <a:lnTo>
                    <a:pt x="1074" y="446"/>
                  </a:lnTo>
                  <a:lnTo>
                    <a:pt x="1074" y="451"/>
                  </a:lnTo>
                  <a:moveTo>
                    <a:pt x="988" y="431"/>
                  </a:moveTo>
                  <a:lnTo>
                    <a:pt x="988" y="431"/>
                  </a:lnTo>
                  <a:lnTo>
                    <a:pt x="988" y="431"/>
                  </a:lnTo>
                  <a:lnTo>
                    <a:pt x="988" y="431"/>
                  </a:lnTo>
                  <a:lnTo>
                    <a:pt x="988" y="431"/>
                  </a:lnTo>
                  <a:lnTo>
                    <a:pt x="983" y="436"/>
                  </a:lnTo>
                  <a:lnTo>
                    <a:pt x="983" y="436"/>
                  </a:lnTo>
                  <a:lnTo>
                    <a:pt x="988" y="436"/>
                  </a:lnTo>
                  <a:lnTo>
                    <a:pt x="983" y="436"/>
                  </a:lnTo>
                  <a:lnTo>
                    <a:pt x="983" y="436"/>
                  </a:lnTo>
                  <a:lnTo>
                    <a:pt x="983" y="441"/>
                  </a:lnTo>
                  <a:lnTo>
                    <a:pt x="993" y="446"/>
                  </a:lnTo>
                  <a:lnTo>
                    <a:pt x="993" y="446"/>
                  </a:lnTo>
                  <a:lnTo>
                    <a:pt x="998" y="451"/>
                  </a:lnTo>
                  <a:lnTo>
                    <a:pt x="998" y="456"/>
                  </a:lnTo>
                  <a:lnTo>
                    <a:pt x="998" y="456"/>
                  </a:lnTo>
                  <a:lnTo>
                    <a:pt x="1003" y="456"/>
                  </a:lnTo>
                  <a:lnTo>
                    <a:pt x="1003" y="456"/>
                  </a:lnTo>
                  <a:lnTo>
                    <a:pt x="1003" y="461"/>
                  </a:lnTo>
                  <a:lnTo>
                    <a:pt x="1003" y="461"/>
                  </a:lnTo>
                  <a:lnTo>
                    <a:pt x="1003" y="461"/>
                  </a:lnTo>
                  <a:lnTo>
                    <a:pt x="998" y="461"/>
                  </a:lnTo>
                  <a:lnTo>
                    <a:pt x="998" y="466"/>
                  </a:lnTo>
                  <a:lnTo>
                    <a:pt x="998" y="466"/>
                  </a:lnTo>
                  <a:lnTo>
                    <a:pt x="998" y="461"/>
                  </a:lnTo>
                  <a:lnTo>
                    <a:pt x="998" y="461"/>
                  </a:lnTo>
                  <a:lnTo>
                    <a:pt x="998" y="461"/>
                  </a:lnTo>
                  <a:lnTo>
                    <a:pt x="993" y="451"/>
                  </a:lnTo>
                  <a:lnTo>
                    <a:pt x="988" y="451"/>
                  </a:lnTo>
                  <a:lnTo>
                    <a:pt x="983" y="446"/>
                  </a:lnTo>
                  <a:lnTo>
                    <a:pt x="983" y="451"/>
                  </a:lnTo>
                  <a:lnTo>
                    <a:pt x="983" y="451"/>
                  </a:lnTo>
                  <a:lnTo>
                    <a:pt x="983" y="456"/>
                  </a:lnTo>
                  <a:lnTo>
                    <a:pt x="983" y="451"/>
                  </a:lnTo>
                  <a:lnTo>
                    <a:pt x="983" y="456"/>
                  </a:lnTo>
                  <a:lnTo>
                    <a:pt x="978" y="456"/>
                  </a:lnTo>
                  <a:lnTo>
                    <a:pt x="978" y="456"/>
                  </a:lnTo>
                  <a:lnTo>
                    <a:pt x="978" y="456"/>
                  </a:lnTo>
                  <a:lnTo>
                    <a:pt x="978" y="451"/>
                  </a:lnTo>
                  <a:lnTo>
                    <a:pt x="978" y="451"/>
                  </a:lnTo>
                  <a:lnTo>
                    <a:pt x="973" y="446"/>
                  </a:lnTo>
                  <a:lnTo>
                    <a:pt x="973" y="446"/>
                  </a:lnTo>
                  <a:lnTo>
                    <a:pt x="973" y="441"/>
                  </a:lnTo>
                  <a:lnTo>
                    <a:pt x="973" y="441"/>
                  </a:lnTo>
                  <a:lnTo>
                    <a:pt x="973" y="441"/>
                  </a:lnTo>
                  <a:lnTo>
                    <a:pt x="968" y="441"/>
                  </a:lnTo>
                  <a:lnTo>
                    <a:pt x="968" y="436"/>
                  </a:lnTo>
                  <a:lnTo>
                    <a:pt x="968" y="436"/>
                  </a:lnTo>
                  <a:lnTo>
                    <a:pt x="973" y="436"/>
                  </a:lnTo>
                  <a:lnTo>
                    <a:pt x="978" y="436"/>
                  </a:lnTo>
                  <a:lnTo>
                    <a:pt x="978" y="436"/>
                  </a:lnTo>
                  <a:lnTo>
                    <a:pt x="983" y="431"/>
                  </a:lnTo>
                  <a:lnTo>
                    <a:pt x="983" y="425"/>
                  </a:lnTo>
                  <a:lnTo>
                    <a:pt x="988" y="431"/>
                  </a:lnTo>
                  <a:lnTo>
                    <a:pt x="988" y="431"/>
                  </a:lnTo>
                  <a:moveTo>
                    <a:pt x="1196" y="380"/>
                  </a:moveTo>
                  <a:lnTo>
                    <a:pt x="1196" y="380"/>
                  </a:lnTo>
                  <a:lnTo>
                    <a:pt x="1196" y="380"/>
                  </a:lnTo>
                  <a:lnTo>
                    <a:pt x="1201" y="380"/>
                  </a:lnTo>
                  <a:lnTo>
                    <a:pt x="1201" y="385"/>
                  </a:lnTo>
                  <a:lnTo>
                    <a:pt x="1196" y="385"/>
                  </a:lnTo>
                  <a:lnTo>
                    <a:pt x="1196" y="390"/>
                  </a:lnTo>
                  <a:lnTo>
                    <a:pt x="1191" y="390"/>
                  </a:lnTo>
                  <a:lnTo>
                    <a:pt x="1191" y="385"/>
                  </a:lnTo>
                  <a:lnTo>
                    <a:pt x="1191" y="380"/>
                  </a:lnTo>
                  <a:lnTo>
                    <a:pt x="1196" y="375"/>
                  </a:lnTo>
                  <a:lnTo>
                    <a:pt x="1201" y="375"/>
                  </a:lnTo>
                  <a:lnTo>
                    <a:pt x="1201" y="375"/>
                  </a:lnTo>
                  <a:lnTo>
                    <a:pt x="1201" y="375"/>
                  </a:lnTo>
                  <a:lnTo>
                    <a:pt x="1201" y="375"/>
                  </a:lnTo>
                  <a:lnTo>
                    <a:pt x="1201" y="375"/>
                  </a:lnTo>
                  <a:lnTo>
                    <a:pt x="1201" y="375"/>
                  </a:lnTo>
                  <a:lnTo>
                    <a:pt x="1201" y="380"/>
                  </a:lnTo>
                  <a:lnTo>
                    <a:pt x="1196" y="380"/>
                  </a:lnTo>
                  <a:moveTo>
                    <a:pt x="1246" y="218"/>
                  </a:moveTo>
                  <a:lnTo>
                    <a:pt x="1246" y="218"/>
                  </a:lnTo>
                  <a:lnTo>
                    <a:pt x="1246" y="218"/>
                  </a:lnTo>
                  <a:lnTo>
                    <a:pt x="1246" y="218"/>
                  </a:lnTo>
                  <a:lnTo>
                    <a:pt x="1246" y="218"/>
                  </a:lnTo>
                  <a:lnTo>
                    <a:pt x="1246" y="223"/>
                  </a:lnTo>
                  <a:lnTo>
                    <a:pt x="1246" y="223"/>
                  </a:lnTo>
                  <a:lnTo>
                    <a:pt x="1246" y="228"/>
                  </a:lnTo>
                  <a:lnTo>
                    <a:pt x="1246" y="233"/>
                  </a:lnTo>
                  <a:lnTo>
                    <a:pt x="1241" y="233"/>
                  </a:lnTo>
                  <a:lnTo>
                    <a:pt x="1241" y="233"/>
                  </a:lnTo>
                  <a:lnTo>
                    <a:pt x="1241" y="233"/>
                  </a:lnTo>
                  <a:lnTo>
                    <a:pt x="1241" y="228"/>
                  </a:lnTo>
                  <a:lnTo>
                    <a:pt x="1241" y="223"/>
                  </a:lnTo>
                  <a:lnTo>
                    <a:pt x="1241" y="223"/>
                  </a:lnTo>
                  <a:lnTo>
                    <a:pt x="1241" y="223"/>
                  </a:lnTo>
                  <a:lnTo>
                    <a:pt x="1241" y="228"/>
                  </a:lnTo>
                  <a:lnTo>
                    <a:pt x="1241" y="233"/>
                  </a:lnTo>
                  <a:lnTo>
                    <a:pt x="1236" y="233"/>
                  </a:lnTo>
                  <a:lnTo>
                    <a:pt x="1236" y="233"/>
                  </a:lnTo>
                  <a:lnTo>
                    <a:pt x="1241" y="228"/>
                  </a:lnTo>
                  <a:lnTo>
                    <a:pt x="1241" y="223"/>
                  </a:lnTo>
                  <a:lnTo>
                    <a:pt x="1241" y="223"/>
                  </a:lnTo>
                  <a:lnTo>
                    <a:pt x="1241" y="218"/>
                  </a:lnTo>
                  <a:lnTo>
                    <a:pt x="1241" y="218"/>
                  </a:lnTo>
                  <a:lnTo>
                    <a:pt x="1241" y="213"/>
                  </a:lnTo>
                  <a:lnTo>
                    <a:pt x="1241" y="213"/>
                  </a:lnTo>
                  <a:lnTo>
                    <a:pt x="1246" y="213"/>
                  </a:lnTo>
                  <a:lnTo>
                    <a:pt x="1246" y="213"/>
                  </a:lnTo>
                  <a:lnTo>
                    <a:pt x="1246" y="213"/>
                  </a:lnTo>
                  <a:lnTo>
                    <a:pt x="1246" y="213"/>
                  </a:lnTo>
                  <a:lnTo>
                    <a:pt x="1246" y="218"/>
                  </a:lnTo>
                  <a:moveTo>
                    <a:pt x="1135" y="208"/>
                  </a:moveTo>
                  <a:lnTo>
                    <a:pt x="1135" y="208"/>
                  </a:lnTo>
                  <a:lnTo>
                    <a:pt x="1135" y="208"/>
                  </a:lnTo>
                  <a:lnTo>
                    <a:pt x="1130" y="208"/>
                  </a:lnTo>
                  <a:lnTo>
                    <a:pt x="1125" y="203"/>
                  </a:lnTo>
                  <a:lnTo>
                    <a:pt x="1125" y="203"/>
                  </a:lnTo>
                  <a:lnTo>
                    <a:pt x="1125" y="203"/>
                  </a:lnTo>
                  <a:lnTo>
                    <a:pt x="1125" y="198"/>
                  </a:lnTo>
                  <a:lnTo>
                    <a:pt x="1130" y="198"/>
                  </a:lnTo>
                  <a:lnTo>
                    <a:pt x="1135" y="198"/>
                  </a:lnTo>
                  <a:lnTo>
                    <a:pt x="1135" y="198"/>
                  </a:lnTo>
                  <a:lnTo>
                    <a:pt x="1135" y="203"/>
                  </a:lnTo>
                  <a:lnTo>
                    <a:pt x="1135" y="208"/>
                  </a:lnTo>
                  <a:moveTo>
                    <a:pt x="1282" y="193"/>
                  </a:moveTo>
                  <a:lnTo>
                    <a:pt x="1282" y="193"/>
                  </a:lnTo>
                  <a:lnTo>
                    <a:pt x="1282" y="198"/>
                  </a:lnTo>
                  <a:lnTo>
                    <a:pt x="1282" y="198"/>
                  </a:lnTo>
                  <a:lnTo>
                    <a:pt x="1287" y="198"/>
                  </a:lnTo>
                  <a:lnTo>
                    <a:pt x="1287" y="198"/>
                  </a:lnTo>
                  <a:lnTo>
                    <a:pt x="1287" y="198"/>
                  </a:lnTo>
                  <a:lnTo>
                    <a:pt x="1287" y="203"/>
                  </a:lnTo>
                  <a:lnTo>
                    <a:pt x="1287" y="208"/>
                  </a:lnTo>
                  <a:lnTo>
                    <a:pt x="1282" y="208"/>
                  </a:lnTo>
                  <a:lnTo>
                    <a:pt x="1282" y="213"/>
                  </a:lnTo>
                  <a:lnTo>
                    <a:pt x="1282" y="218"/>
                  </a:lnTo>
                  <a:lnTo>
                    <a:pt x="1277" y="213"/>
                  </a:lnTo>
                  <a:lnTo>
                    <a:pt x="1277" y="208"/>
                  </a:lnTo>
                  <a:lnTo>
                    <a:pt x="1277" y="203"/>
                  </a:lnTo>
                  <a:lnTo>
                    <a:pt x="1272" y="198"/>
                  </a:lnTo>
                  <a:lnTo>
                    <a:pt x="1272" y="193"/>
                  </a:lnTo>
                  <a:lnTo>
                    <a:pt x="1277" y="193"/>
                  </a:lnTo>
                  <a:lnTo>
                    <a:pt x="1282" y="193"/>
                  </a:lnTo>
                  <a:lnTo>
                    <a:pt x="1282" y="193"/>
                  </a:lnTo>
                  <a:lnTo>
                    <a:pt x="1282" y="193"/>
                  </a:lnTo>
                  <a:lnTo>
                    <a:pt x="1282" y="193"/>
                  </a:lnTo>
                  <a:lnTo>
                    <a:pt x="1282" y="193"/>
                  </a:lnTo>
                  <a:moveTo>
                    <a:pt x="1297" y="147"/>
                  </a:moveTo>
                  <a:lnTo>
                    <a:pt x="1297" y="147"/>
                  </a:lnTo>
                  <a:lnTo>
                    <a:pt x="1292" y="147"/>
                  </a:lnTo>
                  <a:lnTo>
                    <a:pt x="1292" y="147"/>
                  </a:lnTo>
                  <a:lnTo>
                    <a:pt x="1292" y="147"/>
                  </a:lnTo>
                  <a:lnTo>
                    <a:pt x="1292" y="142"/>
                  </a:lnTo>
                  <a:lnTo>
                    <a:pt x="1292" y="142"/>
                  </a:lnTo>
                  <a:lnTo>
                    <a:pt x="1292" y="142"/>
                  </a:lnTo>
                  <a:lnTo>
                    <a:pt x="1292" y="137"/>
                  </a:lnTo>
                  <a:lnTo>
                    <a:pt x="1297" y="137"/>
                  </a:lnTo>
                  <a:lnTo>
                    <a:pt x="1297" y="137"/>
                  </a:lnTo>
                  <a:lnTo>
                    <a:pt x="1297" y="137"/>
                  </a:lnTo>
                  <a:lnTo>
                    <a:pt x="1302" y="137"/>
                  </a:lnTo>
                  <a:lnTo>
                    <a:pt x="1307" y="132"/>
                  </a:lnTo>
                  <a:lnTo>
                    <a:pt x="1307" y="132"/>
                  </a:lnTo>
                  <a:lnTo>
                    <a:pt x="1307" y="132"/>
                  </a:lnTo>
                  <a:lnTo>
                    <a:pt x="1307" y="132"/>
                  </a:lnTo>
                  <a:lnTo>
                    <a:pt x="1307" y="137"/>
                  </a:lnTo>
                  <a:lnTo>
                    <a:pt x="1307" y="137"/>
                  </a:lnTo>
                  <a:lnTo>
                    <a:pt x="1307" y="137"/>
                  </a:lnTo>
                  <a:lnTo>
                    <a:pt x="1302" y="142"/>
                  </a:lnTo>
                  <a:lnTo>
                    <a:pt x="1297" y="147"/>
                  </a:lnTo>
                  <a:moveTo>
                    <a:pt x="1327" y="66"/>
                  </a:moveTo>
                  <a:lnTo>
                    <a:pt x="1327" y="66"/>
                  </a:lnTo>
                  <a:lnTo>
                    <a:pt x="1327" y="66"/>
                  </a:lnTo>
                  <a:lnTo>
                    <a:pt x="1327" y="66"/>
                  </a:lnTo>
                  <a:lnTo>
                    <a:pt x="1327" y="66"/>
                  </a:lnTo>
                  <a:lnTo>
                    <a:pt x="1327" y="66"/>
                  </a:lnTo>
                  <a:lnTo>
                    <a:pt x="1332" y="66"/>
                  </a:lnTo>
                  <a:lnTo>
                    <a:pt x="1332" y="71"/>
                  </a:lnTo>
                  <a:lnTo>
                    <a:pt x="1332" y="71"/>
                  </a:lnTo>
                  <a:lnTo>
                    <a:pt x="1332" y="76"/>
                  </a:lnTo>
                  <a:lnTo>
                    <a:pt x="1327" y="76"/>
                  </a:lnTo>
                  <a:lnTo>
                    <a:pt x="1322" y="76"/>
                  </a:lnTo>
                  <a:lnTo>
                    <a:pt x="1322" y="76"/>
                  </a:lnTo>
                  <a:lnTo>
                    <a:pt x="1317" y="76"/>
                  </a:lnTo>
                  <a:lnTo>
                    <a:pt x="1317" y="76"/>
                  </a:lnTo>
                  <a:lnTo>
                    <a:pt x="1317" y="76"/>
                  </a:lnTo>
                  <a:lnTo>
                    <a:pt x="1317" y="76"/>
                  </a:lnTo>
                  <a:lnTo>
                    <a:pt x="1317" y="81"/>
                  </a:lnTo>
                  <a:lnTo>
                    <a:pt x="1317" y="81"/>
                  </a:lnTo>
                  <a:lnTo>
                    <a:pt x="1312" y="81"/>
                  </a:lnTo>
                  <a:lnTo>
                    <a:pt x="1312" y="76"/>
                  </a:lnTo>
                  <a:lnTo>
                    <a:pt x="1307" y="66"/>
                  </a:lnTo>
                  <a:lnTo>
                    <a:pt x="1307" y="61"/>
                  </a:lnTo>
                  <a:lnTo>
                    <a:pt x="1322" y="61"/>
                  </a:lnTo>
                  <a:lnTo>
                    <a:pt x="1322" y="61"/>
                  </a:lnTo>
                  <a:lnTo>
                    <a:pt x="1322" y="66"/>
                  </a:lnTo>
                  <a:lnTo>
                    <a:pt x="1322" y="66"/>
                  </a:lnTo>
                  <a:lnTo>
                    <a:pt x="1327" y="66"/>
                  </a:lnTo>
                  <a:moveTo>
                    <a:pt x="1251" y="71"/>
                  </a:moveTo>
                  <a:lnTo>
                    <a:pt x="1251" y="71"/>
                  </a:lnTo>
                  <a:lnTo>
                    <a:pt x="1251" y="71"/>
                  </a:lnTo>
                  <a:lnTo>
                    <a:pt x="1251" y="71"/>
                  </a:lnTo>
                  <a:lnTo>
                    <a:pt x="1251" y="71"/>
                  </a:lnTo>
                  <a:lnTo>
                    <a:pt x="1251" y="81"/>
                  </a:lnTo>
                  <a:lnTo>
                    <a:pt x="1251" y="81"/>
                  </a:lnTo>
                  <a:lnTo>
                    <a:pt x="1246" y="86"/>
                  </a:lnTo>
                  <a:lnTo>
                    <a:pt x="1246" y="91"/>
                  </a:lnTo>
                  <a:lnTo>
                    <a:pt x="1246" y="91"/>
                  </a:lnTo>
                  <a:lnTo>
                    <a:pt x="1246" y="91"/>
                  </a:lnTo>
                  <a:lnTo>
                    <a:pt x="1246" y="91"/>
                  </a:lnTo>
                  <a:lnTo>
                    <a:pt x="1246" y="91"/>
                  </a:lnTo>
                  <a:lnTo>
                    <a:pt x="1246" y="91"/>
                  </a:lnTo>
                  <a:lnTo>
                    <a:pt x="1246" y="91"/>
                  </a:lnTo>
                  <a:lnTo>
                    <a:pt x="1246" y="91"/>
                  </a:lnTo>
                  <a:lnTo>
                    <a:pt x="1246" y="91"/>
                  </a:lnTo>
                  <a:lnTo>
                    <a:pt x="1246" y="101"/>
                  </a:lnTo>
                  <a:lnTo>
                    <a:pt x="1246" y="101"/>
                  </a:lnTo>
                  <a:lnTo>
                    <a:pt x="1246" y="101"/>
                  </a:lnTo>
                  <a:lnTo>
                    <a:pt x="1251" y="101"/>
                  </a:lnTo>
                  <a:lnTo>
                    <a:pt x="1251" y="101"/>
                  </a:lnTo>
                  <a:lnTo>
                    <a:pt x="1251" y="101"/>
                  </a:lnTo>
                  <a:lnTo>
                    <a:pt x="1251" y="107"/>
                  </a:lnTo>
                  <a:lnTo>
                    <a:pt x="1246" y="107"/>
                  </a:lnTo>
                  <a:lnTo>
                    <a:pt x="1251" y="112"/>
                  </a:lnTo>
                  <a:lnTo>
                    <a:pt x="1251" y="112"/>
                  </a:lnTo>
                  <a:lnTo>
                    <a:pt x="1246" y="112"/>
                  </a:lnTo>
                  <a:lnTo>
                    <a:pt x="1241" y="122"/>
                  </a:lnTo>
                  <a:lnTo>
                    <a:pt x="1241" y="127"/>
                  </a:lnTo>
                  <a:lnTo>
                    <a:pt x="1241" y="127"/>
                  </a:lnTo>
                  <a:lnTo>
                    <a:pt x="1241" y="127"/>
                  </a:lnTo>
                  <a:lnTo>
                    <a:pt x="1241" y="127"/>
                  </a:lnTo>
                  <a:lnTo>
                    <a:pt x="1246" y="127"/>
                  </a:lnTo>
                  <a:lnTo>
                    <a:pt x="1246" y="127"/>
                  </a:lnTo>
                  <a:lnTo>
                    <a:pt x="1246" y="122"/>
                  </a:lnTo>
                  <a:lnTo>
                    <a:pt x="1251" y="117"/>
                  </a:lnTo>
                  <a:lnTo>
                    <a:pt x="1261" y="117"/>
                  </a:lnTo>
                  <a:lnTo>
                    <a:pt x="1251" y="112"/>
                  </a:lnTo>
                  <a:lnTo>
                    <a:pt x="1251" y="107"/>
                  </a:lnTo>
                  <a:lnTo>
                    <a:pt x="1251" y="107"/>
                  </a:lnTo>
                  <a:lnTo>
                    <a:pt x="1256" y="101"/>
                  </a:lnTo>
                  <a:lnTo>
                    <a:pt x="1256" y="107"/>
                  </a:lnTo>
                  <a:lnTo>
                    <a:pt x="1256" y="112"/>
                  </a:lnTo>
                  <a:lnTo>
                    <a:pt x="1256" y="107"/>
                  </a:lnTo>
                  <a:lnTo>
                    <a:pt x="1261" y="101"/>
                  </a:lnTo>
                  <a:lnTo>
                    <a:pt x="1261" y="101"/>
                  </a:lnTo>
                  <a:lnTo>
                    <a:pt x="1261" y="101"/>
                  </a:lnTo>
                  <a:lnTo>
                    <a:pt x="1267" y="101"/>
                  </a:lnTo>
                  <a:lnTo>
                    <a:pt x="1267" y="107"/>
                  </a:lnTo>
                  <a:lnTo>
                    <a:pt x="1267" y="107"/>
                  </a:lnTo>
                  <a:lnTo>
                    <a:pt x="1267" y="107"/>
                  </a:lnTo>
                  <a:lnTo>
                    <a:pt x="1272" y="112"/>
                  </a:lnTo>
                  <a:lnTo>
                    <a:pt x="1272" y="112"/>
                  </a:lnTo>
                  <a:lnTo>
                    <a:pt x="1272" y="117"/>
                  </a:lnTo>
                  <a:lnTo>
                    <a:pt x="1272" y="117"/>
                  </a:lnTo>
                  <a:lnTo>
                    <a:pt x="1272" y="117"/>
                  </a:lnTo>
                  <a:lnTo>
                    <a:pt x="1272" y="122"/>
                  </a:lnTo>
                  <a:lnTo>
                    <a:pt x="1272" y="122"/>
                  </a:lnTo>
                  <a:lnTo>
                    <a:pt x="1267" y="122"/>
                  </a:lnTo>
                  <a:lnTo>
                    <a:pt x="1267" y="122"/>
                  </a:lnTo>
                  <a:lnTo>
                    <a:pt x="1267" y="122"/>
                  </a:lnTo>
                  <a:lnTo>
                    <a:pt x="1261" y="127"/>
                  </a:lnTo>
                  <a:lnTo>
                    <a:pt x="1261" y="127"/>
                  </a:lnTo>
                  <a:lnTo>
                    <a:pt x="1261" y="127"/>
                  </a:lnTo>
                  <a:lnTo>
                    <a:pt x="1261" y="127"/>
                  </a:lnTo>
                  <a:lnTo>
                    <a:pt x="1267" y="122"/>
                  </a:lnTo>
                  <a:lnTo>
                    <a:pt x="1267" y="127"/>
                  </a:lnTo>
                  <a:lnTo>
                    <a:pt x="1267" y="127"/>
                  </a:lnTo>
                  <a:lnTo>
                    <a:pt x="1267" y="127"/>
                  </a:lnTo>
                  <a:lnTo>
                    <a:pt x="1272" y="127"/>
                  </a:lnTo>
                  <a:lnTo>
                    <a:pt x="1272" y="127"/>
                  </a:lnTo>
                  <a:lnTo>
                    <a:pt x="1272" y="132"/>
                  </a:lnTo>
                  <a:lnTo>
                    <a:pt x="1272" y="132"/>
                  </a:lnTo>
                  <a:lnTo>
                    <a:pt x="1277" y="127"/>
                  </a:lnTo>
                  <a:lnTo>
                    <a:pt x="1277" y="127"/>
                  </a:lnTo>
                  <a:lnTo>
                    <a:pt x="1277" y="132"/>
                  </a:lnTo>
                  <a:lnTo>
                    <a:pt x="1277" y="127"/>
                  </a:lnTo>
                  <a:lnTo>
                    <a:pt x="1277" y="127"/>
                  </a:lnTo>
                  <a:lnTo>
                    <a:pt x="1277" y="127"/>
                  </a:lnTo>
                  <a:lnTo>
                    <a:pt x="1277" y="122"/>
                  </a:lnTo>
                  <a:lnTo>
                    <a:pt x="1282" y="122"/>
                  </a:lnTo>
                  <a:lnTo>
                    <a:pt x="1282" y="122"/>
                  </a:lnTo>
                  <a:lnTo>
                    <a:pt x="1282" y="122"/>
                  </a:lnTo>
                  <a:lnTo>
                    <a:pt x="1282" y="122"/>
                  </a:lnTo>
                  <a:lnTo>
                    <a:pt x="1282" y="122"/>
                  </a:lnTo>
                  <a:lnTo>
                    <a:pt x="1287" y="117"/>
                  </a:lnTo>
                  <a:lnTo>
                    <a:pt x="1287" y="117"/>
                  </a:lnTo>
                  <a:lnTo>
                    <a:pt x="1292" y="117"/>
                  </a:lnTo>
                  <a:lnTo>
                    <a:pt x="1287" y="122"/>
                  </a:lnTo>
                  <a:lnTo>
                    <a:pt x="1277" y="132"/>
                  </a:lnTo>
                  <a:lnTo>
                    <a:pt x="1277" y="132"/>
                  </a:lnTo>
                  <a:lnTo>
                    <a:pt x="1277" y="137"/>
                  </a:lnTo>
                  <a:lnTo>
                    <a:pt x="1277" y="137"/>
                  </a:lnTo>
                  <a:lnTo>
                    <a:pt x="1277" y="137"/>
                  </a:lnTo>
                  <a:lnTo>
                    <a:pt x="1282" y="132"/>
                  </a:lnTo>
                  <a:lnTo>
                    <a:pt x="1282" y="132"/>
                  </a:lnTo>
                  <a:lnTo>
                    <a:pt x="1282" y="132"/>
                  </a:lnTo>
                  <a:lnTo>
                    <a:pt x="1287" y="132"/>
                  </a:lnTo>
                  <a:lnTo>
                    <a:pt x="1287" y="132"/>
                  </a:lnTo>
                  <a:lnTo>
                    <a:pt x="1287" y="137"/>
                  </a:lnTo>
                  <a:lnTo>
                    <a:pt x="1287" y="137"/>
                  </a:lnTo>
                  <a:lnTo>
                    <a:pt x="1287" y="142"/>
                  </a:lnTo>
                  <a:lnTo>
                    <a:pt x="1282" y="142"/>
                  </a:lnTo>
                  <a:lnTo>
                    <a:pt x="1272" y="142"/>
                  </a:lnTo>
                  <a:lnTo>
                    <a:pt x="1272" y="142"/>
                  </a:lnTo>
                  <a:lnTo>
                    <a:pt x="1272" y="147"/>
                  </a:lnTo>
                  <a:lnTo>
                    <a:pt x="1282" y="147"/>
                  </a:lnTo>
                  <a:lnTo>
                    <a:pt x="1282" y="152"/>
                  </a:lnTo>
                  <a:lnTo>
                    <a:pt x="1277" y="157"/>
                  </a:lnTo>
                  <a:lnTo>
                    <a:pt x="1277" y="162"/>
                  </a:lnTo>
                  <a:lnTo>
                    <a:pt x="1272" y="162"/>
                  </a:lnTo>
                  <a:lnTo>
                    <a:pt x="1272" y="162"/>
                  </a:lnTo>
                  <a:lnTo>
                    <a:pt x="1272" y="162"/>
                  </a:lnTo>
                  <a:lnTo>
                    <a:pt x="1277" y="167"/>
                  </a:lnTo>
                  <a:lnTo>
                    <a:pt x="1277" y="167"/>
                  </a:lnTo>
                  <a:lnTo>
                    <a:pt x="1277" y="162"/>
                  </a:lnTo>
                  <a:lnTo>
                    <a:pt x="1277" y="162"/>
                  </a:lnTo>
                  <a:lnTo>
                    <a:pt x="1277" y="167"/>
                  </a:lnTo>
                  <a:lnTo>
                    <a:pt x="1282" y="167"/>
                  </a:lnTo>
                  <a:lnTo>
                    <a:pt x="1282" y="167"/>
                  </a:lnTo>
                  <a:lnTo>
                    <a:pt x="1277" y="172"/>
                  </a:lnTo>
                  <a:lnTo>
                    <a:pt x="1272" y="172"/>
                  </a:lnTo>
                  <a:lnTo>
                    <a:pt x="1272" y="172"/>
                  </a:lnTo>
                  <a:lnTo>
                    <a:pt x="1267" y="167"/>
                  </a:lnTo>
                  <a:lnTo>
                    <a:pt x="1267" y="167"/>
                  </a:lnTo>
                  <a:lnTo>
                    <a:pt x="1267" y="167"/>
                  </a:lnTo>
                  <a:lnTo>
                    <a:pt x="1267" y="167"/>
                  </a:lnTo>
                  <a:lnTo>
                    <a:pt x="1267" y="167"/>
                  </a:lnTo>
                  <a:lnTo>
                    <a:pt x="1267" y="172"/>
                  </a:lnTo>
                  <a:lnTo>
                    <a:pt x="1267" y="172"/>
                  </a:lnTo>
                  <a:lnTo>
                    <a:pt x="1267" y="172"/>
                  </a:lnTo>
                  <a:lnTo>
                    <a:pt x="1267" y="172"/>
                  </a:lnTo>
                  <a:lnTo>
                    <a:pt x="1261" y="172"/>
                  </a:lnTo>
                  <a:lnTo>
                    <a:pt x="1261" y="177"/>
                  </a:lnTo>
                  <a:lnTo>
                    <a:pt x="1261" y="177"/>
                  </a:lnTo>
                  <a:lnTo>
                    <a:pt x="1267" y="177"/>
                  </a:lnTo>
                  <a:lnTo>
                    <a:pt x="1267" y="182"/>
                  </a:lnTo>
                  <a:lnTo>
                    <a:pt x="1267" y="182"/>
                  </a:lnTo>
                  <a:lnTo>
                    <a:pt x="1267" y="188"/>
                  </a:lnTo>
                  <a:lnTo>
                    <a:pt x="1267" y="182"/>
                  </a:lnTo>
                  <a:lnTo>
                    <a:pt x="1267" y="182"/>
                  </a:lnTo>
                  <a:lnTo>
                    <a:pt x="1272" y="182"/>
                  </a:lnTo>
                  <a:lnTo>
                    <a:pt x="1267" y="193"/>
                  </a:lnTo>
                  <a:lnTo>
                    <a:pt x="1267" y="193"/>
                  </a:lnTo>
                  <a:lnTo>
                    <a:pt x="1267" y="193"/>
                  </a:lnTo>
                  <a:lnTo>
                    <a:pt x="1272" y="188"/>
                  </a:lnTo>
                  <a:lnTo>
                    <a:pt x="1272" y="193"/>
                  </a:lnTo>
                  <a:lnTo>
                    <a:pt x="1272" y="198"/>
                  </a:lnTo>
                  <a:lnTo>
                    <a:pt x="1277" y="203"/>
                  </a:lnTo>
                  <a:lnTo>
                    <a:pt x="1277" y="203"/>
                  </a:lnTo>
                  <a:lnTo>
                    <a:pt x="1272" y="203"/>
                  </a:lnTo>
                  <a:lnTo>
                    <a:pt x="1272" y="203"/>
                  </a:lnTo>
                  <a:lnTo>
                    <a:pt x="1272" y="203"/>
                  </a:lnTo>
                  <a:lnTo>
                    <a:pt x="1272" y="208"/>
                  </a:lnTo>
                  <a:lnTo>
                    <a:pt x="1272" y="203"/>
                  </a:lnTo>
                  <a:lnTo>
                    <a:pt x="1267" y="208"/>
                  </a:lnTo>
                  <a:lnTo>
                    <a:pt x="1267" y="208"/>
                  </a:lnTo>
                  <a:lnTo>
                    <a:pt x="1261" y="208"/>
                  </a:lnTo>
                  <a:lnTo>
                    <a:pt x="1267" y="213"/>
                  </a:lnTo>
                  <a:lnTo>
                    <a:pt x="1267" y="213"/>
                  </a:lnTo>
                  <a:lnTo>
                    <a:pt x="1267" y="213"/>
                  </a:lnTo>
                  <a:lnTo>
                    <a:pt x="1261" y="213"/>
                  </a:lnTo>
                  <a:lnTo>
                    <a:pt x="1261" y="213"/>
                  </a:lnTo>
                  <a:lnTo>
                    <a:pt x="1261" y="218"/>
                  </a:lnTo>
                  <a:lnTo>
                    <a:pt x="1261" y="218"/>
                  </a:lnTo>
                  <a:lnTo>
                    <a:pt x="1267" y="218"/>
                  </a:lnTo>
                  <a:lnTo>
                    <a:pt x="1261" y="223"/>
                  </a:lnTo>
                  <a:lnTo>
                    <a:pt x="1267" y="228"/>
                  </a:lnTo>
                  <a:lnTo>
                    <a:pt x="1267" y="228"/>
                  </a:lnTo>
                  <a:lnTo>
                    <a:pt x="1267" y="228"/>
                  </a:lnTo>
                  <a:lnTo>
                    <a:pt x="1267" y="233"/>
                  </a:lnTo>
                  <a:lnTo>
                    <a:pt x="1267" y="233"/>
                  </a:lnTo>
                  <a:lnTo>
                    <a:pt x="1261" y="238"/>
                  </a:lnTo>
                  <a:lnTo>
                    <a:pt x="1261" y="233"/>
                  </a:lnTo>
                  <a:lnTo>
                    <a:pt x="1261" y="238"/>
                  </a:lnTo>
                  <a:lnTo>
                    <a:pt x="1267" y="248"/>
                  </a:lnTo>
                  <a:lnTo>
                    <a:pt x="1261" y="248"/>
                  </a:lnTo>
                  <a:lnTo>
                    <a:pt x="1261" y="248"/>
                  </a:lnTo>
                  <a:lnTo>
                    <a:pt x="1256" y="248"/>
                  </a:lnTo>
                  <a:lnTo>
                    <a:pt x="1256" y="253"/>
                  </a:lnTo>
                  <a:lnTo>
                    <a:pt x="1256" y="258"/>
                  </a:lnTo>
                  <a:lnTo>
                    <a:pt x="1256" y="263"/>
                  </a:lnTo>
                  <a:lnTo>
                    <a:pt x="1251" y="269"/>
                  </a:lnTo>
                  <a:lnTo>
                    <a:pt x="1251" y="269"/>
                  </a:lnTo>
                  <a:lnTo>
                    <a:pt x="1251" y="269"/>
                  </a:lnTo>
                  <a:lnTo>
                    <a:pt x="1251" y="269"/>
                  </a:lnTo>
                  <a:lnTo>
                    <a:pt x="1251" y="274"/>
                  </a:lnTo>
                  <a:lnTo>
                    <a:pt x="1251" y="279"/>
                  </a:lnTo>
                  <a:lnTo>
                    <a:pt x="1251" y="279"/>
                  </a:lnTo>
                  <a:lnTo>
                    <a:pt x="1251" y="284"/>
                  </a:lnTo>
                  <a:lnTo>
                    <a:pt x="1251" y="284"/>
                  </a:lnTo>
                  <a:lnTo>
                    <a:pt x="1251" y="289"/>
                  </a:lnTo>
                  <a:lnTo>
                    <a:pt x="1251" y="289"/>
                  </a:lnTo>
                  <a:lnTo>
                    <a:pt x="1251" y="289"/>
                  </a:lnTo>
                  <a:lnTo>
                    <a:pt x="1246" y="284"/>
                  </a:lnTo>
                  <a:lnTo>
                    <a:pt x="1246" y="284"/>
                  </a:lnTo>
                  <a:lnTo>
                    <a:pt x="1246" y="284"/>
                  </a:lnTo>
                  <a:lnTo>
                    <a:pt x="1246" y="284"/>
                  </a:lnTo>
                  <a:lnTo>
                    <a:pt x="1246" y="279"/>
                  </a:lnTo>
                  <a:lnTo>
                    <a:pt x="1246" y="279"/>
                  </a:lnTo>
                  <a:lnTo>
                    <a:pt x="1246" y="279"/>
                  </a:lnTo>
                  <a:lnTo>
                    <a:pt x="1241" y="279"/>
                  </a:lnTo>
                  <a:lnTo>
                    <a:pt x="1236" y="279"/>
                  </a:lnTo>
                  <a:lnTo>
                    <a:pt x="1236" y="274"/>
                  </a:lnTo>
                  <a:lnTo>
                    <a:pt x="1236" y="269"/>
                  </a:lnTo>
                  <a:lnTo>
                    <a:pt x="1236" y="263"/>
                  </a:lnTo>
                  <a:lnTo>
                    <a:pt x="1241" y="263"/>
                  </a:lnTo>
                  <a:lnTo>
                    <a:pt x="1241" y="258"/>
                  </a:lnTo>
                  <a:lnTo>
                    <a:pt x="1241" y="258"/>
                  </a:lnTo>
                  <a:lnTo>
                    <a:pt x="1246" y="258"/>
                  </a:lnTo>
                  <a:lnTo>
                    <a:pt x="1246" y="258"/>
                  </a:lnTo>
                  <a:lnTo>
                    <a:pt x="1241" y="253"/>
                  </a:lnTo>
                  <a:lnTo>
                    <a:pt x="1241" y="253"/>
                  </a:lnTo>
                  <a:lnTo>
                    <a:pt x="1241" y="253"/>
                  </a:lnTo>
                  <a:lnTo>
                    <a:pt x="1246" y="253"/>
                  </a:lnTo>
                  <a:lnTo>
                    <a:pt x="1241" y="248"/>
                  </a:lnTo>
                  <a:lnTo>
                    <a:pt x="1246" y="243"/>
                  </a:lnTo>
                  <a:lnTo>
                    <a:pt x="1246" y="238"/>
                  </a:lnTo>
                  <a:lnTo>
                    <a:pt x="1251" y="223"/>
                  </a:lnTo>
                  <a:lnTo>
                    <a:pt x="1251" y="218"/>
                  </a:lnTo>
                  <a:lnTo>
                    <a:pt x="1256" y="213"/>
                  </a:lnTo>
                  <a:lnTo>
                    <a:pt x="1251" y="203"/>
                  </a:lnTo>
                  <a:lnTo>
                    <a:pt x="1251" y="203"/>
                  </a:lnTo>
                  <a:lnTo>
                    <a:pt x="1251" y="203"/>
                  </a:lnTo>
                  <a:lnTo>
                    <a:pt x="1251" y="203"/>
                  </a:lnTo>
                  <a:lnTo>
                    <a:pt x="1251" y="203"/>
                  </a:lnTo>
                  <a:lnTo>
                    <a:pt x="1251" y="198"/>
                  </a:lnTo>
                  <a:lnTo>
                    <a:pt x="1251" y="198"/>
                  </a:lnTo>
                  <a:lnTo>
                    <a:pt x="1251" y="193"/>
                  </a:lnTo>
                  <a:lnTo>
                    <a:pt x="1251" y="193"/>
                  </a:lnTo>
                  <a:lnTo>
                    <a:pt x="1251" y="193"/>
                  </a:lnTo>
                  <a:lnTo>
                    <a:pt x="1251" y="193"/>
                  </a:lnTo>
                  <a:lnTo>
                    <a:pt x="1246" y="193"/>
                  </a:lnTo>
                  <a:lnTo>
                    <a:pt x="1246" y="193"/>
                  </a:lnTo>
                  <a:lnTo>
                    <a:pt x="1246" y="193"/>
                  </a:lnTo>
                  <a:lnTo>
                    <a:pt x="1251" y="182"/>
                  </a:lnTo>
                  <a:lnTo>
                    <a:pt x="1251" y="177"/>
                  </a:lnTo>
                  <a:lnTo>
                    <a:pt x="1251" y="177"/>
                  </a:lnTo>
                  <a:lnTo>
                    <a:pt x="1256" y="177"/>
                  </a:lnTo>
                  <a:lnTo>
                    <a:pt x="1256" y="172"/>
                  </a:lnTo>
                  <a:lnTo>
                    <a:pt x="1251" y="172"/>
                  </a:lnTo>
                  <a:lnTo>
                    <a:pt x="1251" y="177"/>
                  </a:lnTo>
                  <a:lnTo>
                    <a:pt x="1246" y="188"/>
                  </a:lnTo>
                  <a:lnTo>
                    <a:pt x="1241" y="177"/>
                  </a:lnTo>
                  <a:lnTo>
                    <a:pt x="1241" y="172"/>
                  </a:lnTo>
                  <a:lnTo>
                    <a:pt x="1236" y="172"/>
                  </a:lnTo>
                  <a:lnTo>
                    <a:pt x="1231" y="167"/>
                  </a:lnTo>
                  <a:lnTo>
                    <a:pt x="1231" y="172"/>
                  </a:lnTo>
                  <a:lnTo>
                    <a:pt x="1236" y="172"/>
                  </a:lnTo>
                  <a:lnTo>
                    <a:pt x="1236" y="177"/>
                  </a:lnTo>
                  <a:lnTo>
                    <a:pt x="1241" y="177"/>
                  </a:lnTo>
                  <a:lnTo>
                    <a:pt x="1241" y="182"/>
                  </a:lnTo>
                  <a:lnTo>
                    <a:pt x="1241" y="188"/>
                  </a:lnTo>
                  <a:lnTo>
                    <a:pt x="1236" y="188"/>
                  </a:lnTo>
                  <a:lnTo>
                    <a:pt x="1236" y="182"/>
                  </a:lnTo>
                  <a:lnTo>
                    <a:pt x="1236" y="182"/>
                  </a:lnTo>
                  <a:lnTo>
                    <a:pt x="1236" y="188"/>
                  </a:lnTo>
                  <a:lnTo>
                    <a:pt x="1231" y="193"/>
                  </a:lnTo>
                  <a:lnTo>
                    <a:pt x="1231" y="193"/>
                  </a:lnTo>
                  <a:lnTo>
                    <a:pt x="1231" y="188"/>
                  </a:lnTo>
                  <a:lnTo>
                    <a:pt x="1231" y="193"/>
                  </a:lnTo>
                  <a:lnTo>
                    <a:pt x="1226" y="193"/>
                  </a:lnTo>
                  <a:lnTo>
                    <a:pt x="1226" y="198"/>
                  </a:lnTo>
                  <a:lnTo>
                    <a:pt x="1226" y="198"/>
                  </a:lnTo>
                  <a:lnTo>
                    <a:pt x="1226" y="198"/>
                  </a:lnTo>
                  <a:lnTo>
                    <a:pt x="1221" y="198"/>
                  </a:lnTo>
                  <a:lnTo>
                    <a:pt x="1221" y="193"/>
                  </a:lnTo>
                  <a:lnTo>
                    <a:pt x="1216" y="193"/>
                  </a:lnTo>
                  <a:lnTo>
                    <a:pt x="1216" y="193"/>
                  </a:lnTo>
                  <a:lnTo>
                    <a:pt x="1216" y="188"/>
                  </a:lnTo>
                  <a:lnTo>
                    <a:pt x="1216" y="188"/>
                  </a:lnTo>
                  <a:lnTo>
                    <a:pt x="1216" y="188"/>
                  </a:lnTo>
                  <a:lnTo>
                    <a:pt x="1216" y="182"/>
                  </a:lnTo>
                  <a:lnTo>
                    <a:pt x="1221" y="182"/>
                  </a:lnTo>
                  <a:lnTo>
                    <a:pt x="1226" y="182"/>
                  </a:lnTo>
                  <a:lnTo>
                    <a:pt x="1221" y="182"/>
                  </a:lnTo>
                  <a:lnTo>
                    <a:pt x="1216" y="172"/>
                  </a:lnTo>
                  <a:lnTo>
                    <a:pt x="1216" y="177"/>
                  </a:lnTo>
                  <a:lnTo>
                    <a:pt x="1216" y="182"/>
                  </a:lnTo>
                  <a:lnTo>
                    <a:pt x="1216" y="182"/>
                  </a:lnTo>
                  <a:lnTo>
                    <a:pt x="1211" y="182"/>
                  </a:lnTo>
                  <a:lnTo>
                    <a:pt x="1211" y="182"/>
                  </a:lnTo>
                  <a:lnTo>
                    <a:pt x="1211" y="177"/>
                  </a:lnTo>
                  <a:lnTo>
                    <a:pt x="1211" y="177"/>
                  </a:lnTo>
                  <a:lnTo>
                    <a:pt x="1206" y="182"/>
                  </a:lnTo>
                  <a:lnTo>
                    <a:pt x="1201" y="182"/>
                  </a:lnTo>
                  <a:lnTo>
                    <a:pt x="1201" y="182"/>
                  </a:lnTo>
                  <a:lnTo>
                    <a:pt x="1201" y="182"/>
                  </a:lnTo>
                  <a:lnTo>
                    <a:pt x="1201" y="177"/>
                  </a:lnTo>
                  <a:lnTo>
                    <a:pt x="1201" y="177"/>
                  </a:lnTo>
                  <a:lnTo>
                    <a:pt x="1196" y="177"/>
                  </a:lnTo>
                  <a:lnTo>
                    <a:pt x="1196" y="177"/>
                  </a:lnTo>
                  <a:lnTo>
                    <a:pt x="1196" y="172"/>
                  </a:lnTo>
                  <a:lnTo>
                    <a:pt x="1191" y="167"/>
                  </a:lnTo>
                  <a:lnTo>
                    <a:pt x="1191" y="162"/>
                  </a:lnTo>
                  <a:lnTo>
                    <a:pt x="1191" y="157"/>
                  </a:lnTo>
                  <a:lnTo>
                    <a:pt x="1196" y="157"/>
                  </a:lnTo>
                  <a:lnTo>
                    <a:pt x="1196" y="157"/>
                  </a:lnTo>
                  <a:lnTo>
                    <a:pt x="1201" y="152"/>
                  </a:lnTo>
                  <a:lnTo>
                    <a:pt x="1201" y="152"/>
                  </a:lnTo>
                  <a:lnTo>
                    <a:pt x="1206" y="152"/>
                  </a:lnTo>
                  <a:lnTo>
                    <a:pt x="1206" y="157"/>
                  </a:lnTo>
                  <a:lnTo>
                    <a:pt x="1206" y="157"/>
                  </a:lnTo>
                  <a:lnTo>
                    <a:pt x="1211" y="157"/>
                  </a:lnTo>
                  <a:lnTo>
                    <a:pt x="1211" y="157"/>
                  </a:lnTo>
                  <a:lnTo>
                    <a:pt x="1211" y="157"/>
                  </a:lnTo>
                  <a:lnTo>
                    <a:pt x="1216" y="157"/>
                  </a:lnTo>
                  <a:lnTo>
                    <a:pt x="1216" y="157"/>
                  </a:lnTo>
                  <a:lnTo>
                    <a:pt x="1216" y="157"/>
                  </a:lnTo>
                  <a:lnTo>
                    <a:pt x="1216" y="152"/>
                  </a:lnTo>
                  <a:lnTo>
                    <a:pt x="1221" y="152"/>
                  </a:lnTo>
                  <a:lnTo>
                    <a:pt x="1226" y="157"/>
                  </a:lnTo>
                  <a:lnTo>
                    <a:pt x="1226" y="162"/>
                  </a:lnTo>
                  <a:lnTo>
                    <a:pt x="1226" y="162"/>
                  </a:lnTo>
                  <a:lnTo>
                    <a:pt x="1226" y="162"/>
                  </a:lnTo>
                  <a:lnTo>
                    <a:pt x="1226" y="162"/>
                  </a:lnTo>
                  <a:lnTo>
                    <a:pt x="1226" y="162"/>
                  </a:lnTo>
                  <a:lnTo>
                    <a:pt x="1226" y="157"/>
                  </a:lnTo>
                  <a:lnTo>
                    <a:pt x="1226" y="157"/>
                  </a:lnTo>
                  <a:lnTo>
                    <a:pt x="1231" y="157"/>
                  </a:lnTo>
                  <a:lnTo>
                    <a:pt x="1226" y="152"/>
                  </a:lnTo>
                  <a:lnTo>
                    <a:pt x="1226" y="152"/>
                  </a:lnTo>
                  <a:lnTo>
                    <a:pt x="1231" y="152"/>
                  </a:lnTo>
                  <a:lnTo>
                    <a:pt x="1236" y="152"/>
                  </a:lnTo>
                  <a:lnTo>
                    <a:pt x="1236" y="157"/>
                  </a:lnTo>
                  <a:lnTo>
                    <a:pt x="1241" y="162"/>
                  </a:lnTo>
                  <a:lnTo>
                    <a:pt x="1241" y="157"/>
                  </a:lnTo>
                  <a:lnTo>
                    <a:pt x="1246" y="157"/>
                  </a:lnTo>
                  <a:lnTo>
                    <a:pt x="1241" y="152"/>
                  </a:lnTo>
                  <a:lnTo>
                    <a:pt x="1241" y="142"/>
                  </a:lnTo>
                  <a:lnTo>
                    <a:pt x="1246" y="147"/>
                  </a:lnTo>
                  <a:lnTo>
                    <a:pt x="1246" y="147"/>
                  </a:lnTo>
                  <a:lnTo>
                    <a:pt x="1246" y="147"/>
                  </a:lnTo>
                  <a:lnTo>
                    <a:pt x="1246" y="142"/>
                  </a:lnTo>
                  <a:lnTo>
                    <a:pt x="1246" y="142"/>
                  </a:lnTo>
                  <a:lnTo>
                    <a:pt x="1256" y="142"/>
                  </a:lnTo>
                  <a:lnTo>
                    <a:pt x="1251" y="137"/>
                  </a:lnTo>
                  <a:lnTo>
                    <a:pt x="1246" y="137"/>
                  </a:lnTo>
                  <a:lnTo>
                    <a:pt x="1246" y="137"/>
                  </a:lnTo>
                  <a:lnTo>
                    <a:pt x="1241" y="132"/>
                  </a:lnTo>
                  <a:lnTo>
                    <a:pt x="1241" y="132"/>
                  </a:lnTo>
                  <a:lnTo>
                    <a:pt x="1241" y="132"/>
                  </a:lnTo>
                  <a:lnTo>
                    <a:pt x="1236" y="132"/>
                  </a:lnTo>
                  <a:lnTo>
                    <a:pt x="1236" y="132"/>
                  </a:lnTo>
                  <a:lnTo>
                    <a:pt x="1236" y="127"/>
                  </a:lnTo>
                  <a:lnTo>
                    <a:pt x="1236" y="127"/>
                  </a:lnTo>
                  <a:lnTo>
                    <a:pt x="1236" y="122"/>
                  </a:lnTo>
                  <a:lnTo>
                    <a:pt x="1236" y="122"/>
                  </a:lnTo>
                  <a:lnTo>
                    <a:pt x="1231" y="122"/>
                  </a:lnTo>
                  <a:lnTo>
                    <a:pt x="1231" y="122"/>
                  </a:lnTo>
                  <a:lnTo>
                    <a:pt x="1231" y="117"/>
                  </a:lnTo>
                  <a:lnTo>
                    <a:pt x="1231" y="117"/>
                  </a:lnTo>
                  <a:lnTo>
                    <a:pt x="1231" y="112"/>
                  </a:lnTo>
                  <a:lnTo>
                    <a:pt x="1231" y="101"/>
                  </a:lnTo>
                  <a:lnTo>
                    <a:pt x="1226" y="107"/>
                  </a:lnTo>
                  <a:lnTo>
                    <a:pt x="1226" y="112"/>
                  </a:lnTo>
                  <a:lnTo>
                    <a:pt x="1221" y="112"/>
                  </a:lnTo>
                  <a:lnTo>
                    <a:pt x="1221" y="112"/>
                  </a:lnTo>
                  <a:lnTo>
                    <a:pt x="1221" y="107"/>
                  </a:lnTo>
                  <a:lnTo>
                    <a:pt x="1221" y="107"/>
                  </a:lnTo>
                  <a:lnTo>
                    <a:pt x="1226" y="101"/>
                  </a:lnTo>
                  <a:lnTo>
                    <a:pt x="1221" y="101"/>
                  </a:lnTo>
                  <a:lnTo>
                    <a:pt x="1216" y="101"/>
                  </a:lnTo>
                  <a:lnTo>
                    <a:pt x="1216" y="101"/>
                  </a:lnTo>
                  <a:lnTo>
                    <a:pt x="1216" y="101"/>
                  </a:lnTo>
                  <a:lnTo>
                    <a:pt x="1211" y="107"/>
                  </a:lnTo>
                  <a:lnTo>
                    <a:pt x="1211" y="107"/>
                  </a:lnTo>
                  <a:lnTo>
                    <a:pt x="1206" y="107"/>
                  </a:lnTo>
                  <a:lnTo>
                    <a:pt x="1206" y="101"/>
                  </a:lnTo>
                  <a:lnTo>
                    <a:pt x="1206" y="101"/>
                  </a:lnTo>
                  <a:lnTo>
                    <a:pt x="1206" y="96"/>
                  </a:lnTo>
                  <a:lnTo>
                    <a:pt x="1206" y="96"/>
                  </a:lnTo>
                  <a:lnTo>
                    <a:pt x="1211" y="96"/>
                  </a:lnTo>
                  <a:lnTo>
                    <a:pt x="1211" y="96"/>
                  </a:lnTo>
                  <a:lnTo>
                    <a:pt x="1211" y="91"/>
                  </a:lnTo>
                  <a:lnTo>
                    <a:pt x="1216" y="91"/>
                  </a:lnTo>
                  <a:lnTo>
                    <a:pt x="1216" y="86"/>
                  </a:lnTo>
                  <a:lnTo>
                    <a:pt x="1216" y="86"/>
                  </a:lnTo>
                  <a:lnTo>
                    <a:pt x="1216" y="86"/>
                  </a:lnTo>
                  <a:lnTo>
                    <a:pt x="1216" y="81"/>
                  </a:lnTo>
                  <a:lnTo>
                    <a:pt x="1221" y="81"/>
                  </a:lnTo>
                  <a:lnTo>
                    <a:pt x="1221" y="86"/>
                  </a:lnTo>
                  <a:lnTo>
                    <a:pt x="1221" y="91"/>
                  </a:lnTo>
                  <a:lnTo>
                    <a:pt x="1226" y="96"/>
                  </a:lnTo>
                  <a:lnTo>
                    <a:pt x="1231" y="96"/>
                  </a:lnTo>
                  <a:lnTo>
                    <a:pt x="1236" y="96"/>
                  </a:lnTo>
                  <a:lnTo>
                    <a:pt x="1236" y="96"/>
                  </a:lnTo>
                  <a:lnTo>
                    <a:pt x="1236" y="91"/>
                  </a:lnTo>
                  <a:lnTo>
                    <a:pt x="1231" y="91"/>
                  </a:lnTo>
                  <a:lnTo>
                    <a:pt x="1231" y="91"/>
                  </a:lnTo>
                  <a:lnTo>
                    <a:pt x="1226" y="91"/>
                  </a:lnTo>
                  <a:lnTo>
                    <a:pt x="1226" y="86"/>
                  </a:lnTo>
                  <a:lnTo>
                    <a:pt x="1226" y="86"/>
                  </a:lnTo>
                  <a:lnTo>
                    <a:pt x="1226" y="86"/>
                  </a:lnTo>
                  <a:lnTo>
                    <a:pt x="1226" y="81"/>
                  </a:lnTo>
                  <a:lnTo>
                    <a:pt x="1226" y="81"/>
                  </a:lnTo>
                  <a:lnTo>
                    <a:pt x="1231" y="76"/>
                  </a:lnTo>
                  <a:lnTo>
                    <a:pt x="1236" y="76"/>
                  </a:lnTo>
                  <a:lnTo>
                    <a:pt x="1231" y="71"/>
                  </a:lnTo>
                  <a:lnTo>
                    <a:pt x="1231" y="71"/>
                  </a:lnTo>
                  <a:lnTo>
                    <a:pt x="1236" y="71"/>
                  </a:lnTo>
                  <a:lnTo>
                    <a:pt x="1236" y="71"/>
                  </a:lnTo>
                  <a:lnTo>
                    <a:pt x="1236" y="66"/>
                  </a:lnTo>
                  <a:lnTo>
                    <a:pt x="1236" y="66"/>
                  </a:lnTo>
                  <a:lnTo>
                    <a:pt x="1236" y="66"/>
                  </a:lnTo>
                  <a:lnTo>
                    <a:pt x="1241" y="66"/>
                  </a:lnTo>
                  <a:lnTo>
                    <a:pt x="1246" y="66"/>
                  </a:lnTo>
                  <a:lnTo>
                    <a:pt x="1251" y="71"/>
                  </a:lnTo>
                  <a:lnTo>
                    <a:pt x="1251" y="71"/>
                  </a:lnTo>
                  <a:lnTo>
                    <a:pt x="1251" y="71"/>
                  </a:lnTo>
                  <a:lnTo>
                    <a:pt x="1246" y="66"/>
                  </a:lnTo>
                  <a:lnTo>
                    <a:pt x="1246" y="66"/>
                  </a:lnTo>
                  <a:lnTo>
                    <a:pt x="1251" y="56"/>
                  </a:lnTo>
                  <a:lnTo>
                    <a:pt x="1251" y="61"/>
                  </a:lnTo>
                  <a:lnTo>
                    <a:pt x="1251" y="66"/>
                  </a:lnTo>
                  <a:lnTo>
                    <a:pt x="1251" y="66"/>
                  </a:lnTo>
                  <a:lnTo>
                    <a:pt x="1251" y="71"/>
                  </a:lnTo>
                  <a:moveTo>
                    <a:pt x="1287" y="31"/>
                  </a:moveTo>
                  <a:lnTo>
                    <a:pt x="1287" y="31"/>
                  </a:lnTo>
                  <a:lnTo>
                    <a:pt x="1287" y="36"/>
                  </a:lnTo>
                  <a:lnTo>
                    <a:pt x="1287" y="31"/>
                  </a:lnTo>
                  <a:lnTo>
                    <a:pt x="1292" y="31"/>
                  </a:lnTo>
                  <a:lnTo>
                    <a:pt x="1297" y="31"/>
                  </a:lnTo>
                  <a:lnTo>
                    <a:pt x="1297" y="36"/>
                  </a:lnTo>
                  <a:lnTo>
                    <a:pt x="1297" y="36"/>
                  </a:lnTo>
                  <a:lnTo>
                    <a:pt x="1297" y="36"/>
                  </a:lnTo>
                  <a:lnTo>
                    <a:pt x="1297" y="41"/>
                  </a:lnTo>
                  <a:lnTo>
                    <a:pt x="1297" y="41"/>
                  </a:lnTo>
                  <a:lnTo>
                    <a:pt x="1297" y="41"/>
                  </a:lnTo>
                  <a:lnTo>
                    <a:pt x="1297" y="41"/>
                  </a:lnTo>
                  <a:lnTo>
                    <a:pt x="1297" y="46"/>
                  </a:lnTo>
                  <a:lnTo>
                    <a:pt x="1297" y="46"/>
                  </a:lnTo>
                  <a:lnTo>
                    <a:pt x="1302" y="56"/>
                  </a:lnTo>
                  <a:lnTo>
                    <a:pt x="1297" y="56"/>
                  </a:lnTo>
                  <a:lnTo>
                    <a:pt x="1297" y="61"/>
                  </a:lnTo>
                  <a:lnTo>
                    <a:pt x="1292" y="56"/>
                  </a:lnTo>
                  <a:lnTo>
                    <a:pt x="1292" y="51"/>
                  </a:lnTo>
                  <a:lnTo>
                    <a:pt x="1287" y="51"/>
                  </a:lnTo>
                  <a:lnTo>
                    <a:pt x="1287" y="56"/>
                  </a:lnTo>
                  <a:lnTo>
                    <a:pt x="1292" y="56"/>
                  </a:lnTo>
                  <a:lnTo>
                    <a:pt x="1292" y="66"/>
                  </a:lnTo>
                  <a:lnTo>
                    <a:pt x="1292" y="66"/>
                  </a:lnTo>
                  <a:lnTo>
                    <a:pt x="1292" y="66"/>
                  </a:lnTo>
                  <a:lnTo>
                    <a:pt x="1287" y="66"/>
                  </a:lnTo>
                  <a:lnTo>
                    <a:pt x="1287" y="66"/>
                  </a:lnTo>
                  <a:lnTo>
                    <a:pt x="1287" y="71"/>
                  </a:lnTo>
                  <a:lnTo>
                    <a:pt x="1287" y="71"/>
                  </a:lnTo>
                  <a:lnTo>
                    <a:pt x="1292" y="71"/>
                  </a:lnTo>
                  <a:lnTo>
                    <a:pt x="1292" y="71"/>
                  </a:lnTo>
                  <a:lnTo>
                    <a:pt x="1292" y="71"/>
                  </a:lnTo>
                  <a:lnTo>
                    <a:pt x="1292" y="71"/>
                  </a:lnTo>
                  <a:lnTo>
                    <a:pt x="1292" y="76"/>
                  </a:lnTo>
                  <a:lnTo>
                    <a:pt x="1297" y="76"/>
                  </a:lnTo>
                  <a:lnTo>
                    <a:pt x="1297" y="81"/>
                  </a:lnTo>
                  <a:lnTo>
                    <a:pt x="1292" y="81"/>
                  </a:lnTo>
                  <a:lnTo>
                    <a:pt x="1292" y="86"/>
                  </a:lnTo>
                  <a:lnTo>
                    <a:pt x="1292" y="91"/>
                  </a:lnTo>
                  <a:lnTo>
                    <a:pt x="1292" y="91"/>
                  </a:lnTo>
                  <a:lnTo>
                    <a:pt x="1292" y="96"/>
                  </a:lnTo>
                  <a:lnTo>
                    <a:pt x="1292" y="96"/>
                  </a:lnTo>
                  <a:lnTo>
                    <a:pt x="1292" y="101"/>
                  </a:lnTo>
                  <a:lnTo>
                    <a:pt x="1287" y="96"/>
                  </a:lnTo>
                  <a:lnTo>
                    <a:pt x="1282" y="96"/>
                  </a:lnTo>
                  <a:lnTo>
                    <a:pt x="1282" y="96"/>
                  </a:lnTo>
                  <a:lnTo>
                    <a:pt x="1282" y="96"/>
                  </a:lnTo>
                  <a:lnTo>
                    <a:pt x="1282" y="96"/>
                  </a:lnTo>
                  <a:lnTo>
                    <a:pt x="1282" y="96"/>
                  </a:lnTo>
                  <a:lnTo>
                    <a:pt x="1282" y="96"/>
                  </a:lnTo>
                  <a:lnTo>
                    <a:pt x="1282" y="101"/>
                  </a:lnTo>
                  <a:lnTo>
                    <a:pt x="1282" y="101"/>
                  </a:lnTo>
                  <a:lnTo>
                    <a:pt x="1277" y="101"/>
                  </a:lnTo>
                  <a:lnTo>
                    <a:pt x="1272" y="96"/>
                  </a:lnTo>
                  <a:lnTo>
                    <a:pt x="1272" y="91"/>
                  </a:lnTo>
                  <a:lnTo>
                    <a:pt x="1272" y="61"/>
                  </a:lnTo>
                  <a:lnTo>
                    <a:pt x="1272" y="56"/>
                  </a:lnTo>
                  <a:lnTo>
                    <a:pt x="1277" y="56"/>
                  </a:lnTo>
                  <a:lnTo>
                    <a:pt x="1277" y="56"/>
                  </a:lnTo>
                  <a:lnTo>
                    <a:pt x="1277" y="61"/>
                  </a:lnTo>
                  <a:lnTo>
                    <a:pt x="1277" y="66"/>
                  </a:lnTo>
                  <a:lnTo>
                    <a:pt x="1277" y="66"/>
                  </a:lnTo>
                  <a:lnTo>
                    <a:pt x="1282" y="66"/>
                  </a:lnTo>
                  <a:lnTo>
                    <a:pt x="1282" y="66"/>
                  </a:lnTo>
                  <a:lnTo>
                    <a:pt x="1277" y="56"/>
                  </a:lnTo>
                  <a:lnTo>
                    <a:pt x="1277" y="51"/>
                  </a:lnTo>
                  <a:lnTo>
                    <a:pt x="1277" y="51"/>
                  </a:lnTo>
                  <a:lnTo>
                    <a:pt x="1282" y="46"/>
                  </a:lnTo>
                  <a:lnTo>
                    <a:pt x="1282" y="46"/>
                  </a:lnTo>
                  <a:lnTo>
                    <a:pt x="1277" y="46"/>
                  </a:lnTo>
                  <a:lnTo>
                    <a:pt x="1277" y="41"/>
                  </a:lnTo>
                  <a:lnTo>
                    <a:pt x="1277" y="41"/>
                  </a:lnTo>
                  <a:lnTo>
                    <a:pt x="1282" y="36"/>
                  </a:lnTo>
                  <a:lnTo>
                    <a:pt x="1282" y="36"/>
                  </a:lnTo>
                  <a:lnTo>
                    <a:pt x="1282" y="31"/>
                  </a:lnTo>
                  <a:lnTo>
                    <a:pt x="1287" y="31"/>
                  </a:lnTo>
                  <a:moveTo>
                    <a:pt x="1332" y="15"/>
                  </a:moveTo>
                  <a:lnTo>
                    <a:pt x="1332" y="15"/>
                  </a:lnTo>
                  <a:lnTo>
                    <a:pt x="1327" y="15"/>
                  </a:lnTo>
                  <a:lnTo>
                    <a:pt x="1327" y="20"/>
                  </a:lnTo>
                  <a:lnTo>
                    <a:pt x="1327" y="20"/>
                  </a:lnTo>
                  <a:lnTo>
                    <a:pt x="1327" y="26"/>
                  </a:lnTo>
                  <a:lnTo>
                    <a:pt x="1322" y="26"/>
                  </a:lnTo>
                  <a:lnTo>
                    <a:pt x="1322" y="26"/>
                  </a:lnTo>
                  <a:lnTo>
                    <a:pt x="1327" y="26"/>
                  </a:lnTo>
                  <a:lnTo>
                    <a:pt x="1327" y="26"/>
                  </a:lnTo>
                  <a:lnTo>
                    <a:pt x="1327" y="31"/>
                  </a:lnTo>
                  <a:lnTo>
                    <a:pt x="1322" y="36"/>
                  </a:lnTo>
                  <a:lnTo>
                    <a:pt x="1317" y="36"/>
                  </a:lnTo>
                  <a:lnTo>
                    <a:pt x="1322" y="41"/>
                  </a:lnTo>
                  <a:lnTo>
                    <a:pt x="1322" y="41"/>
                  </a:lnTo>
                  <a:lnTo>
                    <a:pt x="1322" y="46"/>
                  </a:lnTo>
                  <a:lnTo>
                    <a:pt x="1322" y="46"/>
                  </a:lnTo>
                  <a:lnTo>
                    <a:pt x="1317" y="51"/>
                  </a:lnTo>
                  <a:lnTo>
                    <a:pt x="1317" y="46"/>
                  </a:lnTo>
                  <a:lnTo>
                    <a:pt x="1317" y="46"/>
                  </a:lnTo>
                  <a:lnTo>
                    <a:pt x="1317" y="46"/>
                  </a:lnTo>
                  <a:lnTo>
                    <a:pt x="1312" y="46"/>
                  </a:lnTo>
                  <a:lnTo>
                    <a:pt x="1312" y="46"/>
                  </a:lnTo>
                  <a:lnTo>
                    <a:pt x="1307" y="46"/>
                  </a:lnTo>
                  <a:lnTo>
                    <a:pt x="1302" y="46"/>
                  </a:lnTo>
                  <a:lnTo>
                    <a:pt x="1302" y="46"/>
                  </a:lnTo>
                  <a:lnTo>
                    <a:pt x="1302" y="41"/>
                  </a:lnTo>
                  <a:lnTo>
                    <a:pt x="1302" y="41"/>
                  </a:lnTo>
                  <a:lnTo>
                    <a:pt x="1302" y="36"/>
                  </a:lnTo>
                  <a:lnTo>
                    <a:pt x="1302" y="36"/>
                  </a:lnTo>
                  <a:lnTo>
                    <a:pt x="1302" y="36"/>
                  </a:lnTo>
                  <a:lnTo>
                    <a:pt x="1307" y="36"/>
                  </a:lnTo>
                  <a:lnTo>
                    <a:pt x="1307" y="31"/>
                  </a:lnTo>
                  <a:lnTo>
                    <a:pt x="1302" y="26"/>
                  </a:lnTo>
                  <a:lnTo>
                    <a:pt x="1307" y="26"/>
                  </a:lnTo>
                  <a:lnTo>
                    <a:pt x="1307" y="20"/>
                  </a:lnTo>
                  <a:lnTo>
                    <a:pt x="1307" y="15"/>
                  </a:lnTo>
                  <a:lnTo>
                    <a:pt x="1307" y="15"/>
                  </a:lnTo>
                  <a:lnTo>
                    <a:pt x="1307" y="10"/>
                  </a:lnTo>
                  <a:lnTo>
                    <a:pt x="1307" y="10"/>
                  </a:lnTo>
                  <a:lnTo>
                    <a:pt x="1312" y="10"/>
                  </a:lnTo>
                  <a:lnTo>
                    <a:pt x="1312" y="5"/>
                  </a:lnTo>
                  <a:lnTo>
                    <a:pt x="1312" y="0"/>
                  </a:lnTo>
                  <a:lnTo>
                    <a:pt x="1317" y="0"/>
                  </a:lnTo>
                  <a:lnTo>
                    <a:pt x="1317" y="0"/>
                  </a:lnTo>
                  <a:lnTo>
                    <a:pt x="1317" y="0"/>
                  </a:lnTo>
                  <a:lnTo>
                    <a:pt x="1317" y="5"/>
                  </a:lnTo>
                  <a:lnTo>
                    <a:pt x="1317" y="10"/>
                  </a:lnTo>
                  <a:lnTo>
                    <a:pt x="1317" y="10"/>
                  </a:lnTo>
                  <a:lnTo>
                    <a:pt x="1317" y="10"/>
                  </a:lnTo>
                  <a:lnTo>
                    <a:pt x="1312" y="15"/>
                  </a:lnTo>
                  <a:lnTo>
                    <a:pt x="1312" y="15"/>
                  </a:lnTo>
                  <a:lnTo>
                    <a:pt x="1317" y="15"/>
                  </a:lnTo>
                  <a:lnTo>
                    <a:pt x="1317" y="10"/>
                  </a:lnTo>
                  <a:lnTo>
                    <a:pt x="1317" y="10"/>
                  </a:lnTo>
                  <a:lnTo>
                    <a:pt x="1322" y="0"/>
                  </a:lnTo>
                  <a:lnTo>
                    <a:pt x="1322" y="0"/>
                  </a:lnTo>
                  <a:lnTo>
                    <a:pt x="1322" y="0"/>
                  </a:lnTo>
                  <a:lnTo>
                    <a:pt x="1327" y="0"/>
                  </a:lnTo>
                  <a:lnTo>
                    <a:pt x="1327" y="0"/>
                  </a:lnTo>
                  <a:lnTo>
                    <a:pt x="1327" y="0"/>
                  </a:lnTo>
                  <a:lnTo>
                    <a:pt x="1332" y="0"/>
                  </a:lnTo>
                  <a:lnTo>
                    <a:pt x="1332" y="5"/>
                  </a:lnTo>
                  <a:lnTo>
                    <a:pt x="1332" y="10"/>
                  </a:lnTo>
                  <a:lnTo>
                    <a:pt x="1332" y="10"/>
                  </a:lnTo>
                  <a:lnTo>
                    <a:pt x="1327" y="10"/>
                  </a:lnTo>
                  <a:lnTo>
                    <a:pt x="1332" y="10"/>
                  </a:lnTo>
                  <a:lnTo>
                    <a:pt x="1332" y="10"/>
                  </a:lnTo>
                  <a:lnTo>
                    <a:pt x="1332" y="15"/>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715" name="Rectangle 714"/>
          <p:cNvSpPr/>
          <p:nvPr/>
        </p:nvSpPr>
        <p:spPr>
          <a:xfrm>
            <a:off x="6192011" y="884718"/>
            <a:ext cx="5024571" cy="2261581"/>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a:t>
            </a:r>
            <a:r>
              <a:rPr lang="en-US" sz="3733" dirty="0" err="1">
                <a:latin typeface="Open Sans" panose="020B0606030504020204" pitchFamily="34" charset="0"/>
                <a:ea typeface="Open Sans" panose="020B0606030504020204" pitchFamily="34" charset="0"/>
                <a:cs typeface="Open Sans" panose="020B0606030504020204" pitchFamily="34" charset="0"/>
              </a:rPr>
              <a:t>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xx </a:t>
            </a:r>
            <a:r>
              <a:rPr lang="en-US" sz="1467" dirty="0" err="1"/>
              <a:t>xxxxx</a:t>
            </a:r>
            <a:r>
              <a:rPr lang="en-US" sz="1467" dirty="0"/>
              <a:t> </a:t>
            </a:r>
            <a:r>
              <a:rPr lang="en-US" sz="1467" dirty="0" err="1"/>
              <a:t>xxxxx</a:t>
            </a:r>
            <a:r>
              <a:rPr lang="en-US" sz="1467" dirty="0"/>
              <a:t> Xx x </a:t>
            </a:r>
            <a:r>
              <a:rPr lang="en-US" sz="1467" dirty="0" err="1"/>
              <a:t>xxxx</a:t>
            </a:r>
            <a:r>
              <a:rPr lang="en-US" sz="1467" dirty="0"/>
              <a:t> </a:t>
            </a:r>
            <a:r>
              <a:rPr lang="en-US" sz="1467" dirty="0" err="1"/>
              <a:t>xxxxx</a:t>
            </a:r>
            <a:r>
              <a:rPr lang="en-US" sz="1467" dirty="0"/>
              <a:t> </a:t>
            </a:r>
            <a:r>
              <a:rPr lang="en-US" sz="1467" dirty="0" err="1"/>
              <a:t>xxxxxxx</a:t>
            </a:r>
            <a:r>
              <a:rPr lang="en-US" sz="1467" dirty="0"/>
              <a:t> xx x </a:t>
            </a:r>
            <a:r>
              <a:rPr lang="en-US" sz="1467" dirty="0" err="1"/>
              <a:t>xxxxxxx</a:t>
            </a:r>
            <a:r>
              <a:rPr lang="en-US" sz="1467" dirty="0"/>
              <a:t> x </a:t>
            </a:r>
            <a:r>
              <a:rPr lang="en-US" sz="1467" dirty="0" err="1"/>
              <a:t>xxxxx</a:t>
            </a:r>
            <a:r>
              <a:rPr lang="en-US" sz="1467" dirty="0"/>
              <a:t> </a:t>
            </a:r>
            <a:r>
              <a:rPr lang="en-US" sz="1467" dirty="0" err="1"/>
              <a:t>Xxxxxxxx</a:t>
            </a:r>
            <a:r>
              <a:rPr lang="en-US" sz="1467" dirty="0"/>
              <a:t> xxx </a:t>
            </a:r>
            <a:r>
              <a:rPr lang="en-US" sz="1467" dirty="0" err="1"/>
              <a:t>xxx</a:t>
            </a:r>
            <a:r>
              <a:rPr lang="en-US" sz="1467" dirty="0"/>
              <a:t> </a:t>
            </a:r>
            <a:r>
              <a:rPr lang="en-US" sz="1467" dirty="0" err="1"/>
              <a:t>xxxxxx</a:t>
            </a:r>
            <a:r>
              <a:rPr lang="en-US" sz="1467" dirty="0"/>
              <a:t> x </a:t>
            </a:r>
            <a:r>
              <a:rPr lang="en-US" sz="1467" dirty="0" err="1"/>
              <a:t>xxxxxx</a:t>
            </a:r>
            <a:r>
              <a:rPr lang="en-US" sz="1467" dirty="0"/>
              <a:t> </a:t>
            </a:r>
            <a:r>
              <a:rPr lang="en-US" sz="1467" dirty="0" err="1"/>
              <a:t>xxxxxxxxx</a:t>
            </a:r>
            <a:r>
              <a:rPr lang="en-US" sz="1467" dirty="0"/>
              <a:t> </a:t>
            </a:r>
            <a:r>
              <a:rPr lang="en-US" sz="1467" dirty="0" err="1"/>
              <a:t>Xxxxxx</a:t>
            </a:r>
            <a:r>
              <a:rPr lang="en-US" sz="1467" dirty="0"/>
              <a:t> x </a:t>
            </a:r>
            <a:r>
              <a:rPr lang="en-US" sz="1467" dirty="0" err="1"/>
              <a:t>xxxxxxx</a:t>
            </a:r>
            <a:r>
              <a:rPr lang="en-US" sz="1467" dirty="0"/>
              <a:t> </a:t>
            </a:r>
            <a:r>
              <a:rPr lang="en-US" sz="1467" dirty="0" err="1"/>
              <a:t>xxxxxxxxx</a:t>
            </a:r>
            <a:r>
              <a:rPr lang="en-US" sz="1467" dirty="0"/>
              <a:t> xx </a:t>
            </a:r>
            <a:endParaRPr lang="en-US" sz="1467" dirty="0">
              <a:solidFill>
                <a:schemeClr val="tx1">
                  <a:lumMod val="60000"/>
                  <a:lumOff val="40000"/>
                </a:schemeClr>
              </a:solidFill>
            </a:endParaRPr>
          </a:p>
        </p:txBody>
      </p:sp>
      <p:grpSp>
        <p:nvGrpSpPr>
          <p:cNvPr id="252" name="Group 251"/>
          <p:cNvGrpSpPr/>
          <p:nvPr/>
        </p:nvGrpSpPr>
        <p:grpSpPr>
          <a:xfrm>
            <a:off x="9865056" y="4101075"/>
            <a:ext cx="1351525" cy="1351525"/>
            <a:chOff x="7824746" y="3440065"/>
            <a:chExt cx="1013644" cy="1013644"/>
          </a:xfrm>
        </p:grpSpPr>
        <p:sp>
          <p:nvSpPr>
            <p:cNvPr id="253" name="Oval 252"/>
            <p:cNvSpPr/>
            <p:nvPr/>
          </p:nvSpPr>
          <p:spPr>
            <a:xfrm flipH="1">
              <a:off x="7824746"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54" name="Pie 253"/>
            <p:cNvSpPr/>
            <p:nvPr/>
          </p:nvSpPr>
          <p:spPr>
            <a:xfrm flipH="1">
              <a:off x="7824746" y="3440065"/>
              <a:ext cx="1013644" cy="1013644"/>
            </a:xfrm>
            <a:prstGeom prst="pie">
              <a:avLst>
                <a:gd name="adj1" fmla="val 20669961"/>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55" name="Oval 254"/>
            <p:cNvSpPr/>
            <p:nvPr/>
          </p:nvSpPr>
          <p:spPr>
            <a:xfrm>
              <a:off x="79056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80%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256" name="Group 255"/>
          <p:cNvGrpSpPr/>
          <p:nvPr/>
        </p:nvGrpSpPr>
        <p:grpSpPr>
          <a:xfrm>
            <a:off x="6199750" y="4101075"/>
            <a:ext cx="1351525" cy="1351525"/>
            <a:chOff x="4649812" y="3440065"/>
            <a:chExt cx="1013644" cy="1013644"/>
          </a:xfrm>
        </p:grpSpPr>
        <p:sp>
          <p:nvSpPr>
            <p:cNvPr id="257" name="Oval 256"/>
            <p:cNvSpPr/>
            <p:nvPr/>
          </p:nvSpPr>
          <p:spPr>
            <a:xfrm>
              <a:off x="4649812"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58" name="Pie 257"/>
            <p:cNvSpPr/>
            <p:nvPr/>
          </p:nvSpPr>
          <p:spPr>
            <a:xfrm flipH="1">
              <a:off x="4649812" y="3440065"/>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59" name="Oval 258"/>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25%</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260" name="Group 259"/>
          <p:cNvGrpSpPr/>
          <p:nvPr/>
        </p:nvGrpSpPr>
        <p:grpSpPr>
          <a:xfrm>
            <a:off x="8032403" y="4101075"/>
            <a:ext cx="1351525" cy="1351525"/>
            <a:chOff x="6086246" y="3440065"/>
            <a:chExt cx="1013644" cy="1013644"/>
          </a:xfrm>
        </p:grpSpPr>
        <p:sp>
          <p:nvSpPr>
            <p:cNvPr id="261" name="Oval 260"/>
            <p:cNvSpPr/>
            <p:nvPr/>
          </p:nvSpPr>
          <p:spPr>
            <a:xfrm flipH="1">
              <a:off x="6086246" y="3440065"/>
              <a:ext cx="1013644" cy="1013644"/>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62" name="Pie 261"/>
            <p:cNvSpPr/>
            <p:nvPr/>
          </p:nvSpPr>
          <p:spPr>
            <a:xfrm flipH="1">
              <a:off x="6086246" y="3440065"/>
              <a:ext cx="1013644" cy="1013644"/>
            </a:xfrm>
            <a:prstGeom prst="pie">
              <a:avLst>
                <a:gd name="adj1" fmla="val 3938955"/>
                <a:gd name="adj2" fmla="val 1620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63" name="Oval 262"/>
            <p:cNvSpPr/>
            <p:nvPr/>
          </p:nvSpPr>
          <p:spPr>
            <a:xfrm>
              <a:off x="61671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60%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spTree>
    <p:extLst>
      <p:ext uri="{BB962C8B-B14F-4D97-AF65-F5344CB8AC3E}">
        <p14:creationId xmlns:p14="http://schemas.microsoft.com/office/powerpoint/2010/main" val="61264907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40"/>
          <p:cNvSpPr>
            <a:spLocks noEditPoints="1"/>
          </p:cNvSpPr>
          <p:nvPr/>
        </p:nvSpPr>
        <p:spPr bwMode="auto">
          <a:xfrm>
            <a:off x="4508866" y="769217"/>
            <a:ext cx="876449" cy="819140"/>
          </a:xfrm>
          <a:custGeom>
            <a:avLst/>
            <a:gdLst>
              <a:gd name="T0" fmla="*/ 319 w 325"/>
              <a:gd name="T1" fmla="*/ 258 h 330"/>
              <a:gd name="T2" fmla="*/ 320 w 325"/>
              <a:gd name="T3" fmla="*/ 253 h 330"/>
              <a:gd name="T4" fmla="*/ 315 w 325"/>
              <a:gd name="T5" fmla="*/ 248 h 330"/>
              <a:gd name="T6" fmla="*/ 308 w 325"/>
              <a:gd name="T7" fmla="*/ 240 h 330"/>
              <a:gd name="T8" fmla="*/ 301 w 325"/>
              <a:gd name="T9" fmla="*/ 228 h 330"/>
              <a:gd name="T10" fmla="*/ 295 w 325"/>
              <a:gd name="T11" fmla="*/ 217 h 330"/>
              <a:gd name="T12" fmla="*/ 287 w 325"/>
              <a:gd name="T13" fmla="*/ 204 h 330"/>
              <a:gd name="T14" fmla="*/ 270 w 325"/>
              <a:gd name="T15" fmla="*/ 170 h 330"/>
              <a:gd name="T16" fmla="*/ 260 w 325"/>
              <a:gd name="T17" fmla="*/ 142 h 330"/>
              <a:gd name="T18" fmla="*/ 268 w 325"/>
              <a:gd name="T19" fmla="*/ 142 h 330"/>
              <a:gd name="T20" fmla="*/ 266 w 325"/>
              <a:gd name="T21" fmla="*/ 135 h 330"/>
              <a:gd name="T22" fmla="*/ 252 w 325"/>
              <a:gd name="T23" fmla="*/ 124 h 330"/>
              <a:gd name="T24" fmla="*/ 234 w 325"/>
              <a:gd name="T25" fmla="*/ 102 h 330"/>
              <a:gd name="T26" fmla="*/ 226 w 325"/>
              <a:gd name="T27" fmla="*/ 90 h 330"/>
              <a:gd name="T28" fmla="*/ 226 w 325"/>
              <a:gd name="T29" fmla="*/ 82 h 330"/>
              <a:gd name="T30" fmla="*/ 218 w 325"/>
              <a:gd name="T31" fmla="*/ 65 h 330"/>
              <a:gd name="T32" fmla="*/ 221 w 325"/>
              <a:gd name="T33" fmla="*/ 66 h 330"/>
              <a:gd name="T34" fmla="*/ 226 w 325"/>
              <a:gd name="T35" fmla="*/ 76 h 330"/>
              <a:gd name="T36" fmla="*/ 233 w 325"/>
              <a:gd name="T37" fmla="*/ 87 h 330"/>
              <a:gd name="T38" fmla="*/ 245 w 325"/>
              <a:gd name="T39" fmla="*/ 110 h 330"/>
              <a:gd name="T40" fmla="*/ 254 w 325"/>
              <a:gd name="T41" fmla="*/ 120 h 330"/>
              <a:gd name="T42" fmla="*/ 265 w 325"/>
              <a:gd name="T43" fmla="*/ 130 h 330"/>
              <a:gd name="T44" fmla="*/ 278 w 325"/>
              <a:gd name="T45" fmla="*/ 125 h 330"/>
              <a:gd name="T46" fmla="*/ 279 w 325"/>
              <a:gd name="T47" fmla="*/ 105 h 330"/>
              <a:gd name="T48" fmla="*/ 285 w 325"/>
              <a:gd name="T49" fmla="*/ 77 h 330"/>
              <a:gd name="T50" fmla="*/ 260 w 325"/>
              <a:gd name="T51" fmla="*/ 11 h 330"/>
              <a:gd name="T52" fmla="*/ 234 w 325"/>
              <a:gd name="T53" fmla="*/ 16 h 330"/>
              <a:gd name="T54" fmla="*/ 223 w 325"/>
              <a:gd name="T55" fmla="*/ 18 h 330"/>
              <a:gd name="T56" fmla="*/ 214 w 325"/>
              <a:gd name="T57" fmla="*/ 15 h 330"/>
              <a:gd name="T58" fmla="*/ 200 w 325"/>
              <a:gd name="T59" fmla="*/ 13 h 330"/>
              <a:gd name="T60" fmla="*/ 203 w 325"/>
              <a:gd name="T61" fmla="*/ 8 h 330"/>
              <a:gd name="T62" fmla="*/ 191 w 325"/>
              <a:gd name="T63" fmla="*/ 6 h 330"/>
              <a:gd name="T64" fmla="*/ 176 w 325"/>
              <a:gd name="T65" fmla="*/ 0 h 330"/>
              <a:gd name="T66" fmla="*/ 158 w 325"/>
              <a:gd name="T67" fmla="*/ 6 h 330"/>
              <a:gd name="T68" fmla="*/ 149 w 325"/>
              <a:gd name="T69" fmla="*/ 12 h 330"/>
              <a:gd name="T70" fmla="*/ 132 w 325"/>
              <a:gd name="T71" fmla="*/ 22 h 330"/>
              <a:gd name="T72" fmla="*/ 114 w 325"/>
              <a:gd name="T73" fmla="*/ 23 h 330"/>
              <a:gd name="T74" fmla="*/ 95 w 325"/>
              <a:gd name="T75" fmla="*/ 18 h 330"/>
              <a:gd name="T76" fmla="*/ 83 w 325"/>
              <a:gd name="T77" fmla="*/ 13 h 330"/>
              <a:gd name="T78" fmla="*/ 80 w 325"/>
              <a:gd name="T79" fmla="*/ 16 h 330"/>
              <a:gd name="T80" fmla="*/ 65 w 325"/>
              <a:gd name="T81" fmla="*/ 7 h 330"/>
              <a:gd name="T82" fmla="*/ 39 w 325"/>
              <a:gd name="T83" fmla="*/ 2 h 330"/>
              <a:gd name="T84" fmla="*/ 20 w 325"/>
              <a:gd name="T85" fmla="*/ 4 h 330"/>
              <a:gd name="T86" fmla="*/ 14 w 325"/>
              <a:gd name="T87" fmla="*/ 4 h 330"/>
              <a:gd name="T88" fmla="*/ 4 w 325"/>
              <a:gd name="T89" fmla="*/ 10 h 330"/>
              <a:gd name="T90" fmla="*/ 3 w 325"/>
              <a:gd name="T91" fmla="*/ 45 h 330"/>
              <a:gd name="T92" fmla="*/ 19 w 325"/>
              <a:gd name="T93" fmla="*/ 321 h 330"/>
              <a:gd name="T94" fmla="*/ 132 w 325"/>
              <a:gd name="T95" fmla="*/ 321 h 330"/>
              <a:gd name="T96" fmla="*/ 189 w 325"/>
              <a:gd name="T97" fmla="*/ 321 h 330"/>
              <a:gd name="T98" fmla="*/ 194 w 325"/>
              <a:gd name="T99" fmla="*/ 322 h 330"/>
              <a:gd name="T100" fmla="*/ 203 w 325"/>
              <a:gd name="T101" fmla="*/ 314 h 330"/>
              <a:gd name="T102" fmla="*/ 217 w 325"/>
              <a:gd name="T103" fmla="*/ 322 h 330"/>
              <a:gd name="T104" fmla="*/ 257 w 325"/>
              <a:gd name="T105" fmla="*/ 325 h 330"/>
              <a:gd name="T106" fmla="*/ 277 w 325"/>
              <a:gd name="T107" fmla="*/ 321 h 330"/>
              <a:gd name="T108" fmla="*/ 297 w 325"/>
              <a:gd name="T109" fmla="*/ 303 h 330"/>
              <a:gd name="T110" fmla="*/ 317 w 325"/>
              <a:gd name="T111" fmla="*/ 286 h 330"/>
              <a:gd name="T112" fmla="*/ 318 w 325"/>
              <a:gd name="T113" fmla="*/ 278 h 330"/>
              <a:gd name="T114" fmla="*/ 255 w 325"/>
              <a:gd name="T115" fmla="*/ 136 h 330"/>
              <a:gd name="T116" fmla="*/ 255 w 325"/>
              <a:gd name="T117" fmla="*/ 13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 h="330">
                <a:moveTo>
                  <a:pt x="316" y="258"/>
                </a:moveTo>
                <a:cubicBezTo>
                  <a:pt x="316" y="258"/>
                  <a:pt x="316" y="258"/>
                  <a:pt x="316" y="258"/>
                </a:cubicBezTo>
                <a:cubicBezTo>
                  <a:pt x="316" y="258"/>
                  <a:pt x="317" y="258"/>
                  <a:pt x="317" y="258"/>
                </a:cubicBezTo>
                <a:cubicBezTo>
                  <a:pt x="318" y="258"/>
                  <a:pt x="319" y="258"/>
                  <a:pt x="319" y="258"/>
                </a:cubicBezTo>
                <a:cubicBezTo>
                  <a:pt x="320" y="258"/>
                  <a:pt x="321" y="258"/>
                  <a:pt x="322" y="258"/>
                </a:cubicBezTo>
                <a:cubicBezTo>
                  <a:pt x="325" y="258"/>
                  <a:pt x="325" y="258"/>
                  <a:pt x="325" y="258"/>
                </a:cubicBezTo>
                <a:cubicBezTo>
                  <a:pt x="323" y="255"/>
                  <a:pt x="323" y="255"/>
                  <a:pt x="323" y="255"/>
                </a:cubicBezTo>
                <a:cubicBezTo>
                  <a:pt x="322" y="254"/>
                  <a:pt x="321" y="253"/>
                  <a:pt x="320" y="253"/>
                </a:cubicBezTo>
                <a:cubicBezTo>
                  <a:pt x="320" y="253"/>
                  <a:pt x="320" y="253"/>
                  <a:pt x="320" y="253"/>
                </a:cubicBezTo>
                <a:cubicBezTo>
                  <a:pt x="319" y="252"/>
                  <a:pt x="318" y="251"/>
                  <a:pt x="317" y="251"/>
                </a:cubicBezTo>
                <a:cubicBezTo>
                  <a:pt x="317" y="250"/>
                  <a:pt x="317" y="250"/>
                  <a:pt x="317" y="250"/>
                </a:cubicBezTo>
                <a:cubicBezTo>
                  <a:pt x="316" y="249"/>
                  <a:pt x="315" y="249"/>
                  <a:pt x="315" y="248"/>
                </a:cubicBezTo>
                <a:cubicBezTo>
                  <a:pt x="314" y="247"/>
                  <a:pt x="313" y="246"/>
                  <a:pt x="313" y="246"/>
                </a:cubicBezTo>
                <a:cubicBezTo>
                  <a:pt x="312" y="245"/>
                  <a:pt x="312" y="245"/>
                  <a:pt x="311" y="244"/>
                </a:cubicBezTo>
                <a:cubicBezTo>
                  <a:pt x="310" y="243"/>
                  <a:pt x="309" y="242"/>
                  <a:pt x="308" y="241"/>
                </a:cubicBezTo>
                <a:cubicBezTo>
                  <a:pt x="308" y="241"/>
                  <a:pt x="308" y="240"/>
                  <a:pt x="308" y="240"/>
                </a:cubicBezTo>
                <a:cubicBezTo>
                  <a:pt x="307" y="239"/>
                  <a:pt x="307" y="239"/>
                  <a:pt x="307" y="238"/>
                </a:cubicBezTo>
                <a:cubicBezTo>
                  <a:pt x="306" y="237"/>
                  <a:pt x="306" y="236"/>
                  <a:pt x="305" y="236"/>
                </a:cubicBezTo>
                <a:cubicBezTo>
                  <a:pt x="305" y="236"/>
                  <a:pt x="304" y="235"/>
                  <a:pt x="304" y="235"/>
                </a:cubicBezTo>
                <a:cubicBezTo>
                  <a:pt x="303" y="233"/>
                  <a:pt x="302" y="230"/>
                  <a:pt x="301" y="228"/>
                </a:cubicBezTo>
                <a:cubicBezTo>
                  <a:pt x="301" y="227"/>
                  <a:pt x="300" y="227"/>
                  <a:pt x="300" y="226"/>
                </a:cubicBezTo>
                <a:cubicBezTo>
                  <a:pt x="299" y="224"/>
                  <a:pt x="298" y="222"/>
                  <a:pt x="297" y="220"/>
                </a:cubicBezTo>
                <a:cubicBezTo>
                  <a:pt x="296" y="219"/>
                  <a:pt x="296" y="219"/>
                  <a:pt x="295" y="218"/>
                </a:cubicBezTo>
                <a:cubicBezTo>
                  <a:pt x="295" y="217"/>
                  <a:pt x="295" y="217"/>
                  <a:pt x="295" y="217"/>
                </a:cubicBezTo>
                <a:cubicBezTo>
                  <a:pt x="294" y="215"/>
                  <a:pt x="292" y="213"/>
                  <a:pt x="291" y="211"/>
                </a:cubicBezTo>
                <a:cubicBezTo>
                  <a:pt x="291" y="211"/>
                  <a:pt x="291" y="210"/>
                  <a:pt x="290" y="209"/>
                </a:cubicBezTo>
                <a:cubicBezTo>
                  <a:pt x="290" y="208"/>
                  <a:pt x="290" y="208"/>
                  <a:pt x="289" y="207"/>
                </a:cubicBezTo>
                <a:cubicBezTo>
                  <a:pt x="289" y="206"/>
                  <a:pt x="288" y="205"/>
                  <a:pt x="287" y="204"/>
                </a:cubicBezTo>
                <a:cubicBezTo>
                  <a:pt x="287" y="203"/>
                  <a:pt x="287" y="203"/>
                  <a:pt x="286" y="202"/>
                </a:cubicBezTo>
                <a:cubicBezTo>
                  <a:pt x="285" y="200"/>
                  <a:pt x="285" y="199"/>
                  <a:pt x="284" y="196"/>
                </a:cubicBezTo>
                <a:cubicBezTo>
                  <a:pt x="283" y="195"/>
                  <a:pt x="283" y="194"/>
                  <a:pt x="282" y="193"/>
                </a:cubicBezTo>
                <a:cubicBezTo>
                  <a:pt x="279" y="185"/>
                  <a:pt x="275" y="177"/>
                  <a:pt x="270" y="170"/>
                </a:cubicBezTo>
                <a:cubicBezTo>
                  <a:pt x="268" y="167"/>
                  <a:pt x="266" y="163"/>
                  <a:pt x="266" y="158"/>
                </a:cubicBezTo>
                <a:cubicBezTo>
                  <a:pt x="266" y="157"/>
                  <a:pt x="265" y="156"/>
                  <a:pt x="265" y="155"/>
                </a:cubicBezTo>
                <a:cubicBezTo>
                  <a:pt x="265" y="152"/>
                  <a:pt x="264" y="147"/>
                  <a:pt x="262" y="144"/>
                </a:cubicBezTo>
                <a:cubicBezTo>
                  <a:pt x="261" y="143"/>
                  <a:pt x="261" y="143"/>
                  <a:pt x="260" y="142"/>
                </a:cubicBezTo>
                <a:cubicBezTo>
                  <a:pt x="260" y="142"/>
                  <a:pt x="260" y="141"/>
                  <a:pt x="259" y="141"/>
                </a:cubicBezTo>
                <a:cubicBezTo>
                  <a:pt x="260" y="141"/>
                  <a:pt x="261" y="141"/>
                  <a:pt x="261" y="140"/>
                </a:cubicBezTo>
                <a:cubicBezTo>
                  <a:pt x="263" y="141"/>
                  <a:pt x="266" y="142"/>
                  <a:pt x="266" y="142"/>
                </a:cubicBezTo>
                <a:cubicBezTo>
                  <a:pt x="268" y="142"/>
                  <a:pt x="268" y="142"/>
                  <a:pt x="268" y="142"/>
                </a:cubicBezTo>
                <a:cubicBezTo>
                  <a:pt x="268" y="141"/>
                  <a:pt x="268" y="141"/>
                  <a:pt x="268" y="141"/>
                </a:cubicBezTo>
                <a:cubicBezTo>
                  <a:pt x="269" y="140"/>
                  <a:pt x="269" y="139"/>
                  <a:pt x="269" y="138"/>
                </a:cubicBezTo>
                <a:cubicBezTo>
                  <a:pt x="269" y="137"/>
                  <a:pt x="267" y="136"/>
                  <a:pt x="266" y="135"/>
                </a:cubicBezTo>
                <a:cubicBezTo>
                  <a:pt x="266" y="135"/>
                  <a:pt x="266" y="135"/>
                  <a:pt x="266" y="135"/>
                </a:cubicBezTo>
                <a:cubicBezTo>
                  <a:pt x="264" y="134"/>
                  <a:pt x="262" y="132"/>
                  <a:pt x="260" y="131"/>
                </a:cubicBezTo>
                <a:cubicBezTo>
                  <a:pt x="259" y="130"/>
                  <a:pt x="258" y="129"/>
                  <a:pt x="257" y="128"/>
                </a:cubicBezTo>
                <a:cubicBezTo>
                  <a:pt x="256" y="127"/>
                  <a:pt x="256" y="126"/>
                  <a:pt x="255" y="125"/>
                </a:cubicBezTo>
                <a:cubicBezTo>
                  <a:pt x="254" y="125"/>
                  <a:pt x="253" y="124"/>
                  <a:pt x="252" y="124"/>
                </a:cubicBezTo>
                <a:cubicBezTo>
                  <a:pt x="251" y="123"/>
                  <a:pt x="251" y="122"/>
                  <a:pt x="250" y="121"/>
                </a:cubicBezTo>
                <a:cubicBezTo>
                  <a:pt x="245" y="116"/>
                  <a:pt x="242" y="112"/>
                  <a:pt x="239" y="108"/>
                </a:cubicBezTo>
                <a:cubicBezTo>
                  <a:pt x="238" y="107"/>
                  <a:pt x="238" y="107"/>
                  <a:pt x="238" y="107"/>
                </a:cubicBezTo>
                <a:cubicBezTo>
                  <a:pt x="237" y="105"/>
                  <a:pt x="235" y="104"/>
                  <a:pt x="234" y="102"/>
                </a:cubicBezTo>
                <a:cubicBezTo>
                  <a:pt x="234" y="101"/>
                  <a:pt x="233" y="100"/>
                  <a:pt x="233" y="99"/>
                </a:cubicBezTo>
                <a:cubicBezTo>
                  <a:pt x="232" y="98"/>
                  <a:pt x="232" y="96"/>
                  <a:pt x="231" y="95"/>
                </a:cubicBezTo>
                <a:cubicBezTo>
                  <a:pt x="230" y="94"/>
                  <a:pt x="229" y="93"/>
                  <a:pt x="228" y="92"/>
                </a:cubicBezTo>
                <a:cubicBezTo>
                  <a:pt x="227" y="91"/>
                  <a:pt x="226" y="90"/>
                  <a:pt x="226" y="90"/>
                </a:cubicBezTo>
                <a:cubicBezTo>
                  <a:pt x="226" y="89"/>
                  <a:pt x="226" y="89"/>
                  <a:pt x="226" y="88"/>
                </a:cubicBezTo>
                <a:cubicBezTo>
                  <a:pt x="226" y="87"/>
                  <a:pt x="226" y="87"/>
                  <a:pt x="226" y="86"/>
                </a:cubicBezTo>
                <a:cubicBezTo>
                  <a:pt x="226" y="86"/>
                  <a:pt x="226" y="85"/>
                  <a:pt x="226" y="84"/>
                </a:cubicBezTo>
                <a:cubicBezTo>
                  <a:pt x="226" y="84"/>
                  <a:pt x="226" y="83"/>
                  <a:pt x="226" y="82"/>
                </a:cubicBezTo>
                <a:cubicBezTo>
                  <a:pt x="226" y="79"/>
                  <a:pt x="224" y="77"/>
                  <a:pt x="222" y="74"/>
                </a:cubicBezTo>
                <a:cubicBezTo>
                  <a:pt x="221" y="73"/>
                  <a:pt x="220" y="73"/>
                  <a:pt x="219" y="72"/>
                </a:cubicBezTo>
                <a:cubicBezTo>
                  <a:pt x="218" y="71"/>
                  <a:pt x="217" y="71"/>
                  <a:pt x="217" y="70"/>
                </a:cubicBezTo>
                <a:cubicBezTo>
                  <a:pt x="216" y="69"/>
                  <a:pt x="217" y="66"/>
                  <a:pt x="218" y="65"/>
                </a:cubicBezTo>
                <a:cubicBezTo>
                  <a:pt x="219" y="64"/>
                  <a:pt x="219" y="63"/>
                  <a:pt x="220" y="62"/>
                </a:cubicBezTo>
                <a:cubicBezTo>
                  <a:pt x="220" y="62"/>
                  <a:pt x="220" y="62"/>
                  <a:pt x="220" y="62"/>
                </a:cubicBezTo>
                <a:cubicBezTo>
                  <a:pt x="220" y="63"/>
                  <a:pt x="220" y="64"/>
                  <a:pt x="221" y="65"/>
                </a:cubicBezTo>
                <a:cubicBezTo>
                  <a:pt x="221" y="65"/>
                  <a:pt x="221" y="66"/>
                  <a:pt x="221" y="66"/>
                </a:cubicBezTo>
                <a:cubicBezTo>
                  <a:pt x="222" y="67"/>
                  <a:pt x="222" y="67"/>
                  <a:pt x="222" y="68"/>
                </a:cubicBezTo>
                <a:cubicBezTo>
                  <a:pt x="222" y="68"/>
                  <a:pt x="222" y="69"/>
                  <a:pt x="223" y="69"/>
                </a:cubicBezTo>
                <a:cubicBezTo>
                  <a:pt x="223" y="70"/>
                  <a:pt x="223" y="72"/>
                  <a:pt x="224" y="73"/>
                </a:cubicBezTo>
                <a:cubicBezTo>
                  <a:pt x="225" y="74"/>
                  <a:pt x="225" y="75"/>
                  <a:pt x="226" y="76"/>
                </a:cubicBezTo>
                <a:cubicBezTo>
                  <a:pt x="226" y="77"/>
                  <a:pt x="227" y="78"/>
                  <a:pt x="228" y="80"/>
                </a:cubicBezTo>
                <a:cubicBezTo>
                  <a:pt x="228" y="80"/>
                  <a:pt x="228" y="80"/>
                  <a:pt x="228" y="80"/>
                </a:cubicBezTo>
                <a:cubicBezTo>
                  <a:pt x="229" y="83"/>
                  <a:pt x="231" y="85"/>
                  <a:pt x="233" y="86"/>
                </a:cubicBezTo>
                <a:cubicBezTo>
                  <a:pt x="233" y="87"/>
                  <a:pt x="233" y="87"/>
                  <a:pt x="233" y="87"/>
                </a:cubicBezTo>
                <a:cubicBezTo>
                  <a:pt x="235" y="89"/>
                  <a:pt x="237" y="90"/>
                  <a:pt x="237" y="91"/>
                </a:cubicBezTo>
                <a:cubicBezTo>
                  <a:pt x="237" y="93"/>
                  <a:pt x="237" y="94"/>
                  <a:pt x="237" y="96"/>
                </a:cubicBezTo>
                <a:cubicBezTo>
                  <a:pt x="238" y="97"/>
                  <a:pt x="238" y="98"/>
                  <a:pt x="238" y="99"/>
                </a:cubicBezTo>
                <a:cubicBezTo>
                  <a:pt x="238" y="104"/>
                  <a:pt x="242" y="107"/>
                  <a:pt x="245" y="110"/>
                </a:cubicBezTo>
                <a:cubicBezTo>
                  <a:pt x="246" y="111"/>
                  <a:pt x="247" y="112"/>
                  <a:pt x="247" y="112"/>
                </a:cubicBezTo>
                <a:cubicBezTo>
                  <a:pt x="248" y="113"/>
                  <a:pt x="249" y="114"/>
                  <a:pt x="249" y="114"/>
                </a:cubicBezTo>
                <a:cubicBezTo>
                  <a:pt x="250" y="115"/>
                  <a:pt x="251" y="117"/>
                  <a:pt x="252" y="118"/>
                </a:cubicBezTo>
                <a:cubicBezTo>
                  <a:pt x="253" y="118"/>
                  <a:pt x="253" y="119"/>
                  <a:pt x="254" y="120"/>
                </a:cubicBezTo>
                <a:cubicBezTo>
                  <a:pt x="255" y="122"/>
                  <a:pt x="256" y="123"/>
                  <a:pt x="258" y="125"/>
                </a:cubicBezTo>
                <a:cubicBezTo>
                  <a:pt x="259" y="125"/>
                  <a:pt x="260" y="126"/>
                  <a:pt x="261" y="127"/>
                </a:cubicBezTo>
                <a:cubicBezTo>
                  <a:pt x="262" y="127"/>
                  <a:pt x="263" y="128"/>
                  <a:pt x="264" y="129"/>
                </a:cubicBezTo>
                <a:cubicBezTo>
                  <a:pt x="264" y="129"/>
                  <a:pt x="265" y="129"/>
                  <a:pt x="265" y="130"/>
                </a:cubicBezTo>
                <a:cubicBezTo>
                  <a:pt x="266" y="131"/>
                  <a:pt x="268" y="133"/>
                  <a:pt x="270" y="133"/>
                </a:cubicBezTo>
                <a:cubicBezTo>
                  <a:pt x="271" y="133"/>
                  <a:pt x="272" y="132"/>
                  <a:pt x="273" y="132"/>
                </a:cubicBezTo>
                <a:cubicBezTo>
                  <a:pt x="274" y="130"/>
                  <a:pt x="275" y="129"/>
                  <a:pt x="276" y="127"/>
                </a:cubicBezTo>
                <a:cubicBezTo>
                  <a:pt x="277" y="126"/>
                  <a:pt x="277" y="125"/>
                  <a:pt x="278" y="125"/>
                </a:cubicBezTo>
                <a:cubicBezTo>
                  <a:pt x="280" y="122"/>
                  <a:pt x="280" y="120"/>
                  <a:pt x="279" y="116"/>
                </a:cubicBezTo>
                <a:cubicBezTo>
                  <a:pt x="279" y="116"/>
                  <a:pt x="278" y="116"/>
                  <a:pt x="278" y="115"/>
                </a:cubicBezTo>
                <a:cubicBezTo>
                  <a:pt x="277" y="113"/>
                  <a:pt x="277" y="112"/>
                  <a:pt x="277" y="110"/>
                </a:cubicBezTo>
                <a:cubicBezTo>
                  <a:pt x="278" y="109"/>
                  <a:pt x="278" y="107"/>
                  <a:pt x="279" y="105"/>
                </a:cubicBezTo>
                <a:cubicBezTo>
                  <a:pt x="280" y="104"/>
                  <a:pt x="280" y="103"/>
                  <a:pt x="280" y="102"/>
                </a:cubicBezTo>
                <a:cubicBezTo>
                  <a:pt x="282" y="98"/>
                  <a:pt x="282" y="93"/>
                  <a:pt x="283" y="88"/>
                </a:cubicBezTo>
                <a:cubicBezTo>
                  <a:pt x="283" y="86"/>
                  <a:pt x="283" y="84"/>
                  <a:pt x="283" y="82"/>
                </a:cubicBezTo>
                <a:cubicBezTo>
                  <a:pt x="284" y="81"/>
                  <a:pt x="284" y="78"/>
                  <a:pt x="285" y="77"/>
                </a:cubicBezTo>
                <a:cubicBezTo>
                  <a:pt x="285" y="77"/>
                  <a:pt x="285" y="77"/>
                  <a:pt x="285" y="77"/>
                </a:cubicBezTo>
                <a:cubicBezTo>
                  <a:pt x="285" y="67"/>
                  <a:pt x="285" y="67"/>
                  <a:pt x="285" y="67"/>
                </a:cubicBezTo>
                <a:cubicBezTo>
                  <a:pt x="262" y="10"/>
                  <a:pt x="262" y="10"/>
                  <a:pt x="262" y="10"/>
                </a:cubicBezTo>
                <a:cubicBezTo>
                  <a:pt x="260" y="11"/>
                  <a:pt x="260" y="11"/>
                  <a:pt x="260" y="11"/>
                </a:cubicBezTo>
                <a:cubicBezTo>
                  <a:pt x="256" y="14"/>
                  <a:pt x="250" y="15"/>
                  <a:pt x="245" y="16"/>
                </a:cubicBezTo>
                <a:cubicBezTo>
                  <a:pt x="243" y="16"/>
                  <a:pt x="243" y="16"/>
                  <a:pt x="243" y="16"/>
                </a:cubicBezTo>
                <a:cubicBezTo>
                  <a:pt x="241" y="16"/>
                  <a:pt x="239" y="16"/>
                  <a:pt x="237" y="16"/>
                </a:cubicBezTo>
                <a:cubicBezTo>
                  <a:pt x="236" y="16"/>
                  <a:pt x="235" y="16"/>
                  <a:pt x="234" y="16"/>
                </a:cubicBezTo>
                <a:cubicBezTo>
                  <a:pt x="233" y="16"/>
                  <a:pt x="233" y="16"/>
                  <a:pt x="233" y="16"/>
                </a:cubicBezTo>
                <a:cubicBezTo>
                  <a:pt x="232" y="16"/>
                  <a:pt x="231" y="16"/>
                  <a:pt x="230" y="16"/>
                </a:cubicBezTo>
                <a:cubicBezTo>
                  <a:pt x="229" y="16"/>
                  <a:pt x="228" y="16"/>
                  <a:pt x="227" y="16"/>
                </a:cubicBezTo>
                <a:cubicBezTo>
                  <a:pt x="226" y="16"/>
                  <a:pt x="224" y="17"/>
                  <a:pt x="223" y="18"/>
                </a:cubicBezTo>
                <a:cubicBezTo>
                  <a:pt x="223" y="18"/>
                  <a:pt x="222" y="19"/>
                  <a:pt x="222" y="19"/>
                </a:cubicBezTo>
                <a:cubicBezTo>
                  <a:pt x="221" y="19"/>
                  <a:pt x="221" y="19"/>
                  <a:pt x="221" y="19"/>
                </a:cubicBezTo>
                <a:cubicBezTo>
                  <a:pt x="220" y="19"/>
                  <a:pt x="218" y="18"/>
                  <a:pt x="217" y="17"/>
                </a:cubicBezTo>
                <a:cubicBezTo>
                  <a:pt x="216" y="16"/>
                  <a:pt x="215" y="15"/>
                  <a:pt x="214" y="15"/>
                </a:cubicBezTo>
                <a:cubicBezTo>
                  <a:pt x="213" y="14"/>
                  <a:pt x="212" y="14"/>
                  <a:pt x="211" y="14"/>
                </a:cubicBezTo>
                <a:cubicBezTo>
                  <a:pt x="209" y="14"/>
                  <a:pt x="207" y="15"/>
                  <a:pt x="205" y="17"/>
                </a:cubicBezTo>
                <a:cubicBezTo>
                  <a:pt x="204" y="15"/>
                  <a:pt x="204" y="14"/>
                  <a:pt x="202" y="13"/>
                </a:cubicBezTo>
                <a:cubicBezTo>
                  <a:pt x="201" y="13"/>
                  <a:pt x="200" y="13"/>
                  <a:pt x="200" y="13"/>
                </a:cubicBezTo>
                <a:cubicBezTo>
                  <a:pt x="199" y="13"/>
                  <a:pt x="199" y="13"/>
                  <a:pt x="199" y="13"/>
                </a:cubicBezTo>
                <a:cubicBezTo>
                  <a:pt x="199" y="12"/>
                  <a:pt x="199" y="12"/>
                  <a:pt x="199" y="12"/>
                </a:cubicBezTo>
                <a:cubicBezTo>
                  <a:pt x="200" y="12"/>
                  <a:pt x="201" y="12"/>
                  <a:pt x="202" y="11"/>
                </a:cubicBezTo>
                <a:cubicBezTo>
                  <a:pt x="203" y="10"/>
                  <a:pt x="203" y="9"/>
                  <a:pt x="203" y="8"/>
                </a:cubicBezTo>
                <a:cubicBezTo>
                  <a:pt x="202" y="6"/>
                  <a:pt x="199" y="5"/>
                  <a:pt x="199" y="5"/>
                </a:cubicBezTo>
                <a:cubicBezTo>
                  <a:pt x="198" y="4"/>
                  <a:pt x="197" y="4"/>
                  <a:pt x="196" y="4"/>
                </a:cubicBezTo>
                <a:cubicBezTo>
                  <a:pt x="195" y="4"/>
                  <a:pt x="194" y="4"/>
                  <a:pt x="193" y="5"/>
                </a:cubicBezTo>
                <a:cubicBezTo>
                  <a:pt x="192" y="5"/>
                  <a:pt x="192" y="5"/>
                  <a:pt x="191" y="6"/>
                </a:cubicBezTo>
                <a:cubicBezTo>
                  <a:pt x="191" y="6"/>
                  <a:pt x="190" y="7"/>
                  <a:pt x="190" y="7"/>
                </a:cubicBezTo>
                <a:cubicBezTo>
                  <a:pt x="189" y="7"/>
                  <a:pt x="188" y="6"/>
                  <a:pt x="188" y="6"/>
                </a:cubicBezTo>
                <a:cubicBezTo>
                  <a:pt x="187" y="5"/>
                  <a:pt x="186" y="5"/>
                  <a:pt x="185" y="4"/>
                </a:cubicBezTo>
                <a:cubicBezTo>
                  <a:pt x="182" y="2"/>
                  <a:pt x="179" y="0"/>
                  <a:pt x="176" y="0"/>
                </a:cubicBezTo>
                <a:cubicBezTo>
                  <a:pt x="175" y="0"/>
                  <a:pt x="175" y="0"/>
                  <a:pt x="174" y="0"/>
                </a:cubicBezTo>
                <a:cubicBezTo>
                  <a:pt x="173" y="0"/>
                  <a:pt x="163" y="3"/>
                  <a:pt x="162" y="6"/>
                </a:cubicBezTo>
                <a:cubicBezTo>
                  <a:pt x="162" y="6"/>
                  <a:pt x="161" y="6"/>
                  <a:pt x="161" y="6"/>
                </a:cubicBezTo>
                <a:cubicBezTo>
                  <a:pt x="160" y="6"/>
                  <a:pt x="159" y="6"/>
                  <a:pt x="158" y="6"/>
                </a:cubicBezTo>
                <a:cubicBezTo>
                  <a:pt x="158" y="6"/>
                  <a:pt x="158" y="6"/>
                  <a:pt x="158" y="6"/>
                </a:cubicBezTo>
                <a:cubicBezTo>
                  <a:pt x="155" y="6"/>
                  <a:pt x="154" y="8"/>
                  <a:pt x="153" y="10"/>
                </a:cubicBezTo>
                <a:cubicBezTo>
                  <a:pt x="153" y="11"/>
                  <a:pt x="152" y="11"/>
                  <a:pt x="152" y="12"/>
                </a:cubicBezTo>
                <a:cubicBezTo>
                  <a:pt x="151" y="12"/>
                  <a:pt x="151" y="12"/>
                  <a:pt x="149" y="12"/>
                </a:cubicBezTo>
                <a:cubicBezTo>
                  <a:pt x="148" y="12"/>
                  <a:pt x="148" y="12"/>
                  <a:pt x="148" y="12"/>
                </a:cubicBezTo>
                <a:cubicBezTo>
                  <a:pt x="147" y="12"/>
                  <a:pt x="147" y="13"/>
                  <a:pt x="146" y="13"/>
                </a:cubicBezTo>
                <a:cubicBezTo>
                  <a:pt x="142" y="13"/>
                  <a:pt x="139" y="16"/>
                  <a:pt x="136" y="19"/>
                </a:cubicBezTo>
                <a:cubicBezTo>
                  <a:pt x="134" y="20"/>
                  <a:pt x="133" y="22"/>
                  <a:pt x="132" y="22"/>
                </a:cubicBezTo>
                <a:cubicBezTo>
                  <a:pt x="128" y="25"/>
                  <a:pt x="125" y="26"/>
                  <a:pt x="122" y="26"/>
                </a:cubicBezTo>
                <a:cubicBezTo>
                  <a:pt x="121" y="26"/>
                  <a:pt x="120" y="26"/>
                  <a:pt x="119" y="26"/>
                </a:cubicBezTo>
                <a:cubicBezTo>
                  <a:pt x="118" y="25"/>
                  <a:pt x="117" y="25"/>
                  <a:pt x="116" y="24"/>
                </a:cubicBezTo>
                <a:cubicBezTo>
                  <a:pt x="115" y="23"/>
                  <a:pt x="115" y="23"/>
                  <a:pt x="114" y="23"/>
                </a:cubicBezTo>
                <a:cubicBezTo>
                  <a:pt x="113" y="22"/>
                  <a:pt x="111" y="21"/>
                  <a:pt x="110" y="21"/>
                </a:cubicBezTo>
                <a:cubicBezTo>
                  <a:pt x="109" y="20"/>
                  <a:pt x="108" y="20"/>
                  <a:pt x="107" y="20"/>
                </a:cubicBezTo>
                <a:cubicBezTo>
                  <a:pt x="104" y="18"/>
                  <a:pt x="102" y="18"/>
                  <a:pt x="99" y="18"/>
                </a:cubicBezTo>
                <a:cubicBezTo>
                  <a:pt x="98" y="18"/>
                  <a:pt x="96" y="18"/>
                  <a:pt x="95" y="18"/>
                </a:cubicBezTo>
                <a:cubicBezTo>
                  <a:pt x="94" y="18"/>
                  <a:pt x="93" y="18"/>
                  <a:pt x="91" y="17"/>
                </a:cubicBezTo>
                <a:cubicBezTo>
                  <a:pt x="90" y="17"/>
                  <a:pt x="90" y="17"/>
                  <a:pt x="89" y="16"/>
                </a:cubicBezTo>
                <a:cubicBezTo>
                  <a:pt x="89" y="16"/>
                  <a:pt x="88" y="15"/>
                  <a:pt x="88" y="15"/>
                </a:cubicBezTo>
                <a:cubicBezTo>
                  <a:pt x="86" y="14"/>
                  <a:pt x="84" y="13"/>
                  <a:pt x="83" y="13"/>
                </a:cubicBezTo>
                <a:cubicBezTo>
                  <a:pt x="82" y="13"/>
                  <a:pt x="82" y="13"/>
                  <a:pt x="81" y="13"/>
                </a:cubicBezTo>
                <a:cubicBezTo>
                  <a:pt x="81" y="14"/>
                  <a:pt x="80" y="14"/>
                  <a:pt x="80" y="14"/>
                </a:cubicBezTo>
                <a:cubicBezTo>
                  <a:pt x="80" y="16"/>
                  <a:pt x="80" y="16"/>
                  <a:pt x="80" y="16"/>
                </a:cubicBezTo>
                <a:cubicBezTo>
                  <a:pt x="80" y="16"/>
                  <a:pt x="80" y="16"/>
                  <a:pt x="80" y="16"/>
                </a:cubicBezTo>
                <a:cubicBezTo>
                  <a:pt x="80" y="14"/>
                  <a:pt x="80" y="14"/>
                  <a:pt x="80" y="14"/>
                </a:cubicBezTo>
                <a:cubicBezTo>
                  <a:pt x="77" y="13"/>
                  <a:pt x="76" y="13"/>
                  <a:pt x="75" y="12"/>
                </a:cubicBezTo>
                <a:cubicBezTo>
                  <a:pt x="72" y="10"/>
                  <a:pt x="71" y="9"/>
                  <a:pt x="68" y="8"/>
                </a:cubicBezTo>
                <a:cubicBezTo>
                  <a:pt x="67" y="8"/>
                  <a:pt x="66" y="8"/>
                  <a:pt x="65" y="7"/>
                </a:cubicBezTo>
                <a:cubicBezTo>
                  <a:pt x="64" y="7"/>
                  <a:pt x="63" y="6"/>
                  <a:pt x="62" y="6"/>
                </a:cubicBezTo>
                <a:cubicBezTo>
                  <a:pt x="60" y="6"/>
                  <a:pt x="60" y="6"/>
                  <a:pt x="60" y="6"/>
                </a:cubicBezTo>
                <a:cubicBezTo>
                  <a:pt x="58" y="6"/>
                  <a:pt x="56" y="5"/>
                  <a:pt x="54" y="5"/>
                </a:cubicBezTo>
                <a:cubicBezTo>
                  <a:pt x="47" y="5"/>
                  <a:pt x="42" y="4"/>
                  <a:pt x="39" y="2"/>
                </a:cubicBezTo>
                <a:cubicBezTo>
                  <a:pt x="37" y="1"/>
                  <a:pt x="34" y="1"/>
                  <a:pt x="32" y="1"/>
                </a:cubicBezTo>
                <a:cubicBezTo>
                  <a:pt x="29" y="1"/>
                  <a:pt x="27" y="1"/>
                  <a:pt x="25" y="2"/>
                </a:cubicBezTo>
                <a:cubicBezTo>
                  <a:pt x="24" y="2"/>
                  <a:pt x="24" y="3"/>
                  <a:pt x="23" y="3"/>
                </a:cubicBezTo>
                <a:cubicBezTo>
                  <a:pt x="22" y="3"/>
                  <a:pt x="21" y="3"/>
                  <a:pt x="20" y="4"/>
                </a:cubicBezTo>
                <a:cubicBezTo>
                  <a:pt x="19" y="4"/>
                  <a:pt x="19" y="4"/>
                  <a:pt x="18" y="4"/>
                </a:cubicBezTo>
                <a:cubicBezTo>
                  <a:pt x="18" y="4"/>
                  <a:pt x="17" y="4"/>
                  <a:pt x="17" y="4"/>
                </a:cubicBezTo>
                <a:cubicBezTo>
                  <a:pt x="16" y="4"/>
                  <a:pt x="16" y="4"/>
                  <a:pt x="15" y="4"/>
                </a:cubicBezTo>
                <a:cubicBezTo>
                  <a:pt x="15" y="4"/>
                  <a:pt x="14" y="4"/>
                  <a:pt x="14" y="4"/>
                </a:cubicBezTo>
                <a:cubicBezTo>
                  <a:pt x="14" y="4"/>
                  <a:pt x="13" y="4"/>
                  <a:pt x="13" y="4"/>
                </a:cubicBezTo>
                <a:cubicBezTo>
                  <a:pt x="13" y="4"/>
                  <a:pt x="12" y="0"/>
                  <a:pt x="12" y="0"/>
                </a:cubicBezTo>
                <a:cubicBezTo>
                  <a:pt x="9" y="3"/>
                  <a:pt x="9" y="3"/>
                  <a:pt x="9" y="3"/>
                </a:cubicBezTo>
                <a:cubicBezTo>
                  <a:pt x="7" y="5"/>
                  <a:pt x="5" y="8"/>
                  <a:pt x="4" y="10"/>
                </a:cubicBezTo>
                <a:cubicBezTo>
                  <a:pt x="2" y="14"/>
                  <a:pt x="3" y="18"/>
                  <a:pt x="5" y="21"/>
                </a:cubicBezTo>
                <a:cubicBezTo>
                  <a:pt x="5" y="22"/>
                  <a:pt x="5" y="23"/>
                  <a:pt x="6" y="24"/>
                </a:cubicBezTo>
                <a:cubicBezTo>
                  <a:pt x="7" y="29"/>
                  <a:pt x="8" y="35"/>
                  <a:pt x="6" y="40"/>
                </a:cubicBezTo>
                <a:cubicBezTo>
                  <a:pt x="6" y="42"/>
                  <a:pt x="5" y="43"/>
                  <a:pt x="3" y="45"/>
                </a:cubicBezTo>
                <a:cubicBezTo>
                  <a:pt x="1" y="47"/>
                  <a:pt x="0" y="49"/>
                  <a:pt x="0" y="53"/>
                </a:cubicBezTo>
                <a:cubicBezTo>
                  <a:pt x="10" y="81"/>
                  <a:pt x="10" y="81"/>
                  <a:pt x="10" y="81"/>
                </a:cubicBezTo>
                <a:cubicBezTo>
                  <a:pt x="17" y="321"/>
                  <a:pt x="17" y="321"/>
                  <a:pt x="17" y="321"/>
                </a:cubicBezTo>
                <a:cubicBezTo>
                  <a:pt x="19" y="321"/>
                  <a:pt x="19" y="321"/>
                  <a:pt x="19" y="321"/>
                </a:cubicBezTo>
                <a:cubicBezTo>
                  <a:pt x="28" y="321"/>
                  <a:pt x="37" y="321"/>
                  <a:pt x="46" y="321"/>
                </a:cubicBezTo>
                <a:cubicBezTo>
                  <a:pt x="56" y="321"/>
                  <a:pt x="66" y="321"/>
                  <a:pt x="77" y="321"/>
                </a:cubicBezTo>
                <a:cubicBezTo>
                  <a:pt x="93" y="321"/>
                  <a:pt x="93" y="321"/>
                  <a:pt x="93" y="321"/>
                </a:cubicBezTo>
                <a:cubicBezTo>
                  <a:pt x="106" y="321"/>
                  <a:pt x="119" y="321"/>
                  <a:pt x="132" y="321"/>
                </a:cubicBezTo>
                <a:cubicBezTo>
                  <a:pt x="147" y="321"/>
                  <a:pt x="161" y="321"/>
                  <a:pt x="173" y="321"/>
                </a:cubicBezTo>
                <a:cubicBezTo>
                  <a:pt x="178" y="321"/>
                  <a:pt x="178" y="321"/>
                  <a:pt x="178" y="321"/>
                </a:cubicBezTo>
                <a:cubicBezTo>
                  <a:pt x="180" y="321"/>
                  <a:pt x="183" y="321"/>
                  <a:pt x="186" y="321"/>
                </a:cubicBezTo>
                <a:cubicBezTo>
                  <a:pt x="187" y="321"/>
                  <a:pt x="188" y="321"/>
                  <a:pt x="189" y="321"/>
                </a:cubicBezTo>
                <a:cubicBezTo>
                  <a:pt x="190" y="321"/>
                  <a:pt x="191" y="321"/>
                  <a:pt x="191" y="321"/>
                </a:cubicBezTo>
                <a:cubicBezTo>
                  <a:pt x="192" y="322"/>
                  <a:pt x="193" y="322"/>
                  <a:pt x="193" y="322"/>
                </a:cubicBezTo>
                <a:cubicBezTo>
                  <a:pt x="194" y="322"/>
                  <a:pt x="194" y="322"/>
                  <a:pt x="194" y="322"/>
                </a:cubicBezTo>
                <a:cubicBezTo>
                  <a:pt x="194" y="322"/>
                  <a:pt x="194" y="322"/>
                  <a:pt x="194" y="322"/>
                </a:cubicBezTo>
                <a:cubicBezTo>
                  <a:pt x="196" y="321"/>
                  <a:pt x="197" y="319"/>
                  <a:pt x="198" y="317"/>
                </a:cubicBezTo>
                <a:cubicBezTo>
                  <a:pt x="199" y="316"/>
                  <a:pt x="200" y="314"/>
                  <a:pt x="201" y="314"/>
                </a:cubicBezTo>
                <a:cubicBezTo>
                  <a:pt x="201" y="314"/>
                  <a:pt x="201" y="314"/>
                  <a:pt x="202" y="314"/>
                </a:cubicBezTo>
                <a:cubicBezTo>
                  <a:pt x="202" y="314"/>
                  <a:pt x="202" y="314"/>
                  <a:pt x="203" y="314"/>
                </a:cubicBezTo>
                <a:cubicBezTo>
                  <a:pt x="204" y="315"/>
                  <a:pt x="204" y="317"/>
                  <a:pt x="204" y="319"/>
                </a:cubicBezTo>
                <a:cubicBezTo>
                  <a:pt x="203" y="321"/>
                  <a:pt x="203" y="321"/>
                  <a:pt x="203" y="321"/>
                </a:cubicBezTo>
                <a:cubicBezTo>
                  <a:pt x="205" y="321"/>
                  <a:pt x="205" y="321"/>
                  <a:pt x="205" y="321"/>
                </a:cubicBezTo>
                <a:cubicBezTo>
                  <a:pt x="209" y="322"/>
                  <a:pt x="213" y="322"/>
                  <a:pt x="217" y="322"/>
                </a:cubicBezTo>
                <a:cubicBezTo>
                  <a:pt x="223" y="322"/>
                  <a:pt x="229" y="322"/>
                  <a:pt x="234" y="321"/>
                </a:cubicBezTo>
                <a:cubicBezTo>
                  <a:pt x="237" y="321"/>
                  <a:pt x="237" y="321"/>
                  <a:pt x="237" y="321"/>
                </a:cubicBezTo>
                <a:cubicBezTo>
                  <a:pt x="239" y="321"/>
                  <a:pt x="241" y="321"/>
                  <a:pt x="243" y="321"/>
                </a:cubicBezTo>
                <a:cubicBezTo>
                  <a:pt x="248" y="321"/>
                  <a:pt x="253" y="321"/>
                  <a:pt x="257" y="325"/>
                </a:cubicBezTo>
                <a:cubicBezTo>
                  <a:pt x="259" y="328"/>
                  <a:pt x="264" y="330"/>
                  <a:pt x="268" y="330"/>
                </a:cubicBezTo>
                <a:cubicBezTo>
                  <a:pt x="268" y="330"/>
                  <a:pt x="269" y="330"/>
                  <a:pt x="269" y="330"/>
                </a:cubicBezTo>
                <a:cubicBezTo>
                  <a:pt x="272" y="329"/>
                  <a:pt x="274" y="328"/>
                  <a:pt x="275" y="325"/>
                </a:cubicBezTo>
                <a:cubicBezTo>
                  <a:pt x="276" y="324"/>
                  <a:pt x="276" y="323"/>
                  <a:pt x="277" y="321"/>
                </a:cubicBezTo>
                <a:cubicBezTo>
                  <a:pt x="277" y="319"/>
                  <a:pt x="278" y="317"/>
                  <a:pt x="280" y="315"/>
                </a:cubicBezTo>
                <a:cubicBezTo>
                  <a:pt x="282" y="314"/>
                  <a:pt x="284" y="314"/>
                  <a:pt x="286" y="313"/>
                </a:cubicBezTo>
                <a:cubicBezTo>
                  <a:pt x="287" y="313"/>
                  <a:pt x="289" y="313"/>
                  <a:pt x="290" y="313"/>
                </a:cubicBezTo>
                <a:cubicBezTo>
                  <a:pt x="294" y="311"/>
                  <a:pt x="296" y="307"/>
                  <a:pt x="297" y="303"/>
                </a:cubicBezTo>
                <a:cubicBezTo>
                  <a:pt x="298" y="300"/>
                  <a:pt x="299" y="297"/>
                  <a:pt x="301" y="295"/>
                </a:cubicBezTo>
                <a:cubicBezTo>
                  <a:pt x="303" y="294"/>
                  <a:pt x="304" y="294"/>
                  <a:pt x="306" y="293"/>
                </a:cubicBezTo>
                <a:cubicBezTo>
                  <a:pt x="308" y="293"/>
                  <a:pt x="309" y="293"/>
                  <a:pt x="311" y="292"/>
                </a:cubicBezTo>
                <a:cubicBezTo>
                  <a:pt x="314" y="291"/>
                  <a:pt x="315" y="288"/>
                  <a:pt x="317" y="286"/>
                </a:cubicBezTo>
                <a:cubicBezTo>
                  <a:pt x="318" y="285"/>
                  <a:pt x="318" y="285"/>
                  <a:pt x="318" y="284"/>
                </a:cubicBezTo>
                <a:cubicBezTo>
                  <a:pt x="320" y="283"/>
                  <a:pt x="320" y="283"/>
                  <a:pt x="320" y="283"/>
                </a:cubicBezTo>
                <a:cubicBezTo>
                  <a:pt x="320" y="283"/>
                  <a:pt x="319" y="281"/>
                  <a:pt x="319" y="281"/>
                </a:cubicBezTo>
                <a:cubicBezTo>
                  <a:pt x="319" y="280"/>
                  <a:pt x="318" y="279"/>
                  <a:pt x="318" y="278"/>
                </a:cubicBezTo>
                <a:cubicBezTo>
                  <a:pt x="317" y="275"/>
                  <a:pt x="316" y="272"/>
                  <a:pt x="316" y="269"/>
                </a:cubicBezTo>
                <a:cubicBezTo>
                  <a:pt x="316" y="266"/>
                  <a:pt x="316" y="263"/>
                  <a:pt x="316" y="260"/>
                </a:cubicBezTo>
                <a:cubicBezTo>
                  <a:pt x="316" y="259"/>
                  <a:pt x="316" y="259"/>
                  <a:pt x="316" y="258"/>
                </a:cubicBezTo>
                <a:close/>
                <a:moveTo>
                  <a:pt x="255" y="136"/>
                </a:moveTo>
                <a:cubicBezTo>
                  <a:pt x="255" y="136"/>
                  <a:pt x="256" y="136"/>
                  <a:pt x="256" y="137"/>
                </a:cubicBezTo>
                <a:cubicBezTo>
                  <a:pt x="256" y="137"/>
                  <a:pt x="256" y="137"/>
                  <a:pt x="256" y="137"/>
                </a:cubicBezTo>
                <a:cubicBezTo>
                  <a:pt x="256" y="137"/>
                  <a:pt x="256" y="137"/>
                  <a:pt x="256" y="138"/>
                </a:cubicBezTo>
                <a:cubicBezTo>
                  <a:pt x="255" y="137"/>
                  <a:pt x="255" y="136"/>
                  <a:pt x="255" y="136"/>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2" name="Group 1"/>
          <p:cNvGrpSpPr/>
          <p:nvPr/>
        </p:nvGrpSpPr>
        <p:grpSpPr>
          <a:xfrm>
            <a:off x="668262" y="302116"/>
            <a:ext cx="5983367" cy="5917537"/>
            <a:chOff x="501196" y="226586"/>
            <a:chExt cx="4487525" cy="4438153"/>
          </a:xfrm>
        </p:grpSpPr>
        <p:sp>
          <p:nvSpPr>
            <p:cNvPr id="13" name="Freeform 13"/>
            <p:cNvSpPr>
              <a:spLocks/>
            </p:cNvSpPr>
            <p:nvPr/>
          </p:nvSpPr>
          <p:spPr bwMode="auto">
            <a:xfrm>
              <a:off x="2347097" y="2489839"/>
              <a:ext cx="32365" cy="31848"/>
            </a:xfrm>
            <a:custGeom>
              <a:avLst/>
              <a:gdLst>
                <a:gd name="T0" fmla="*/ 12 w 16"/>
                <a:gd name="T1" fmla="*/ 0 h 17"/>
                <a:gd name="T2" fmla="*/ 9 w 16"/>
                <a:gd name="T3" fmla="*/ 0 h 17"/>
                <a:gd name="T4" fmla="*/ 5 w 16"/>
                <a:gd name="T5" fmla="*/ 3 h 17"/>
                <a:gd name="T6" fmla="*/ 3 w 16"/>
                <a:gd name="T7" fmla="*/ 4 h 17"/>
                <a:gd name="T8" fmla="*/ 1 w 16"/>
                <a:gd name="T9" fmla="*/ 11 h 17"/>
                <a:gd name="T10" fmla="*/ 3 w 16"/>
                <a:gd name="T11" fmla="*/ 17 h 17"/>
                <a:gd name="T12" fmla="*/ 5 w 16"/>
                <a:gd name="T13" fmla="*/ 17 h 17"/>
                <a:gd name="T14" fmla="*/ 9 w 16"/>
                <a:gd name="T15" fmla="*/ 11 h 17"/>
                <a:gd name="T16" fmla="*/ 10 w 16"/>
                <a:gd name="T17" fmla="*/ 9 h 17"/>
                <a:gd name="T18" fmla="*/ 12 w 16"/>
                <a:gd name="T19" fmla="*/ 8 h 17"/>
                <a:gd name="T20" fmla="*/ 14 w 16"/>
                <a:gd name="T21" fmla="*/ 6 h 17"/>
                <a:gd name="T22" fmla="*/ 16 w 16"/>
                <a:gd name="T23" fmla="*/ 2 h 17"/>
                <a:gd name="T24" fmla="*/ 12 w 16"/>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7">
                  <a:moveTo>
                    <a:pt x="12" y="0"/>
                  </a:moveTo>
                  <a:cubicBezTo>
                    <a:pt x="11" y="0"/>
                    <a:pt x="10" y="0"/>
                    <a:pt x="9" y="0"/>
                  </a:cubicBezTo>
                  <a:cubicBezTo>
                    <a:pt x="7" y="1"/>
                    <a:pt x="6" y="2"/>
                    <a:pt x="5" y="3"/>
                  </a:cubicBezTo>
                  <a:cubicBezTo>
                    <a:pt x="4" y="3"/>
                    <a:pt x="3" y="4"/>
                    <a:pt x="3" y="4"/>
                  </a:cubicBezTo>
                  <a:cubicBezTo>
                    <a:pt x="1" y="5"/>
                    <a:pt x="0" y="9"/>
                    <a:pt x="1" y="11"/>
                  </a:cubicBezTo>
                  <a:cubicBezTo>
                    <a:pt x="1" y="12"/>
                    <a:pt x="1" y="16"/>
                    <a:pt x="3" y="17"/>
                  </a:cubicBezTo>
                  <a:cubicBezTo>
                    <a:pt x="4" y="17"/>
                    <a:pt x="4" y="17"/>
                    <a:pt x="5" y="17"/>
                  </a:cubicBezTo>
                  <a:cubicBezTo>
                    <a:pt x="8" y="17"/>
                    <a:pt x="9" y="13"/>
                    <a:pt x="9" y="11"/>
                  </a:cubicBezTo>
                  <a:cubicBezTo>
                    <a:pt x="9" y="10"/>
                    <a:pt x="10" y="10"/>
                    <a:pt x="10" y="9"/>
                  </a:cubicBezTo>
                  <a:cubicBezTo>
                    <a:pt x="10" y="8"/>
                    <a:pt x="10" y="8"/>
                    <a:pt x="12" y="8"/>
                  </a:cubicBezTo>
                  <a:cubicBezTo>
                    <a:pt x="12" y="7"/>
                    <a:pt x="13" y="7"/>
                    <a:pt x="14" y="6"/>
                  </a:cubicBezTo>
                  <a:cubicBezTo>
                    <a:pt x="16" y="5"/>
                    <a:pt x="16" y="3"/>
                    <a:pt x="16" y="2"/>
                  </a:cubicBezTo>
                  <a:cubicBezTo>
                    <a:pt x="16" y="1"/>
                    <a:pt x="15" y="0"/>
                    <a:pt x="12"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2397318" y="2411760"/>
              <a:ext cx="18972" cy="18492"/>
            </a:xfrm>
            <a:custGeom>
              <a:avLst/>
              <a:gdLst>
                <a:gd name="T0" fmla="*/ 7 w 9"/>
                <a:gd name="T1" fmla="*/ 1 h 10"/>
                <a:gd name="T2" fmla="*/ 5 w 9"/>
                <a:gd name="T3" fmla="*/ 0 h 10"/>
                <a:gd name="T4" fmla="*/ 2 w 9"/>
                <a:gd name="T5" fmla="*/ 1 h 10"/>
                <a:gd name="T6" fmla="*/ 0 w 9"/>
                <a:gd name="T7" fmla="*/ 8 h 10"/>
                <a:gd name="T8" fmla="*/ 0 w 9"/>
                <a:gd name="T9" fmla="*/ 9 h 10"/>
                <a:gd name="T10" fmla="*/ 2 w 9"/>
                <a:gd name="T11" fmla="*/ 10 h 10"/>
                <a:gd name="T12" fmla="*/ 2 w 9"/>
                <a:gd name="T13" fmla="*/ 10 h 10"/>
                <a:gd name="T14" fmla="*/ 2 w 9"/>
                <a:gd name="T15" fmla="*/ 10 h 10"/>
                <a:gd name="T16" fmla="*/ 9 w 9"/>
                <a:gd name="T17" fmla="*/ 5 h 10"/>
                <a:gd name="T18" fmla="*/ 7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7" y="1"/>
                  </a:moveTo>
                  <a:cubicBezTo>
                    <a:pt x="7" y="0"/>
                    <a:pt x="6" y="0"/>
                    <a:pt x="5" y="0"/>
                  </a:cubicBezTo>
                  <a:cubicBezTo>
                    <a:pt x="4" y="0"/>
                    <a:pt x="3" y="0"/>
                    <a:pt x="2" y="1"/>
                  </a:cubicBezTo>
                  <a:cubicBezTo>
                    <a:pt x="1" y="3"/>
                    <a:pt x="0" y="7"/>
                    <a:pt x="0" y="8"/>
                  </a:cubicBezTo>
                  <a:cubicBezTo>
                    <a:pt x="0" y="9"/>
                    <a:pt x="0" y="9"/>
                    <a:pt x="0" y="9"/>
                  </a:cubicBezTo>
                  <a:cubicBezTo>
                    <a:pt x="2" y="10"/>
                    <a:pt x="2" y="10"/>
                    <a:pt x="2" y="10"/>
                  </a:cubicBezTo>
                  <a:cubicBezTo>
                    <a:pt x="2" y="10"/>
                    <a:pt x="2" y="10"/>
                    <a:pt x="2" y="10"/>
                  </a:cubicBezTo>
                  <a:cubicBezTo>
                    <a:pt x="2" y="10"/>
                    <a:pt x="2" y="10"/>
                    <a:pt x="2" y="10"/>
                  </a:cubicBezTo>
                  <a:cubicBezTo>
                    <a:pt x="5" y="10"/>
                    <a:pt x="8" y="7"/>
                    <a:pt x="9" y="5"/>
                  </a:cubicBezTo>
                  <a:cubicBezTo>
                    <a:pt x="9" y="3"/>
                    <a:pt x="9" y="2"/>
                    <a:pt x="7" y="1"/>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586014" y="1575497"/>
              <a:ext cx="30133" cy="39039"/>
            </a:xfrm>
            <a:custGeom>
              <a:avLst/>
              <a:gdLst>
                <a:gd name="T0" fmla="*/ 6 w 15"/>
                <a:gd name="T1" fmla="*/ 0 h 21"/>
                <a:gd name="T2" fmla="*/ 2 w 15"/>
                <a:gd name="T3" fmla="*/ 4 h 21"/>
                <a:gd name="T4" fmla="*/ 1 w 15"/>
                <a:gd name="T5" fmla="*/ 13 h 21"/>
                <a:gd name="T6" fmla="*/ 3 w 15"/>
                <a:gd name="T7" fmla="*/ 15 h 21"/>
                <a:gd name="T8" fmla="*/ 4 w 15"/>
                <a:gd name="T9" fmla="*/ 16 h 21"/>
                <a:gd name="T10" fmla="*/ 4 w 15"/>
                <a:gd name="T11" fmla="*/ 17 h 21"/>
                <a:gd name="T12" fmla="*/ 5 w 15"/>
                <a:gd name="T13" fmla="*/ 20 h 21"/>
                <a:gd name="T14" fmla="*/ 7 w 15"/>
                <a:gd name="T15" fmla="*/ 21 h 21"/>
                <a:gd name="T16" fmla="*/ 8 w 15"/>
                <a:gd name="T17" fmla="*/ 21 h 21"/>
                <a:gd name="T18" fmla="*/ 14 w 15"/>
                <a:gd name="T19" fmla="*/ 12 h 21"/>
                <a:gd name="T20" fmla="*/ 14 w 15"/>
                <a:gd name="T21" fmla="*/ 11 h 21"/>
                <a:gd name="T22" fmla="*/ 12 w 15"/>
                <a:gd name="T23" fmla="*/ 4 h 21"/>
                <a:gd name="T24" fmla="*/ 6 w 15"/>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1">
                  <a:moveTo>
                    <a:pt x="6" y="0"/>
                  </a:moveTo>
                  <a:cubicBezTo>
                    <a:pt x="5" y="0"/>
                    <a:pt x="3" y="1"/>
                    <a:pt x="2" y="4"/>
                  </a:cubicBezTo>
                  <a:cubicBezTo>
                    <a:pt x="1" y="7"/>
                    <a:pt x="0" y="11"/>
                    <a:pt x="1" y="13"/>
                  </a:cubicBezTo>
                  <a:cubicBezTo>
                    <a:pt x="2" y="14"/>
                    <a:pt x="3" y="15"/>
                    <a:pt x="3" y="15"/>
                  </a:cubicBezTo>
                  <a:cubicBezTo>
                    <a:pt x="4" y="16"/>
                    <a:pt x="4" y="16"/>
                    <a:pt x="4" y="16"/>
                  </a:cubicBezTo>
                  <a:cubicBezTo>
                    <a:pt x="4" y="16"/>
                    <a:pt x="4" y="17"/>
                    <a:pt x="4" y="17"/>
                  </a:cubicBezTo>
                  <a:cubicBezTo>
                    <a:pt x="4" y="18"/>
                    <a:pt x="4" y="19"/>
                    <a:pt x="5" y="20"/>
                  </a:cubicBezTo>
                  <a:cubicBezTo>
                    <a:pt x="5" y="21"/>
                    <a:pt x="6" y="21"/>
                    <a:pt x="7" y="21"/>
                  </a:cubicBezTo>
                  <a:cubicBezTo>
                    <a:pt x="8" y="21"/>
                    <a:pt x="8" y="21"/>
                    <a:pt x="8" y="21"/>
                  </a:cubicBezTo>
                  <a:cubicBezTo>
                    <a:pt x="11" y="21"/>
                    <a:pt x="13" y="16"/>
                    <a:pt x="14" y="12"/>
                  </a:cubicBezTo>
                  <a:cubicBezTo>
                    <a:pt x="14" y="11"/>
                    <a:pt x="14" y="11"/>
                    <a:pt x="14" y="11"/>
                  </a:cubicBezTo>
                  <a:cubicBezTo>
                    <a:pt x="15" y="9"/>
                    <a:pt x="14" y="6"/>
                    <a:pt x="12" y="4"/>
                  </a:cubicBezTo>
                  <a:cubicBezTo>
                    <a:pt x="11" y="2"/>
                    <a:pt x="8" y="0"/>
                    <a:pt x="6"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634003" y="1513856"/>
              <a:ext cx="31249" cy="26711"/>
            </a:xfrm>
            <a:custGeom>
              <a:avLst/>
              <a:gdLst>
                <a:gd name="T0" fmla="*/ 11 w 15"/>
                <a:gd name="T1" fmla="*/ 1 h 14"/>
                <a:gd name="T2" fmla="*/ 8 w 15"/>
                <a:gd name="T3" fmla="*/ 0 h 14"/>
                <a:gd name="T4" fmla="*/ 2 w 15"/>
                <a:gd name="T5" fmla="*/ 3 h 14"/>
                <a:gd name="T6" fmla="*/ 0 w 15"/>
                <a:gd name="T7" fmla="*/ 9 h 14"/>
                <a:gd name="T8" fmla="*/ 6 w 15"/>
                <a:gd name="T9" fmla="*/ 14 h 14"/>
                <a:gd name="T10" fmla="*/ 8 w 15"/>
                <a:gd name="T11" fmla="*/ 14 h 14"/>
                <a:gd name="T12" fmla="*/ 14 w 15"/>
                <a:gd name="T13" fmla="*/ 9 h 14"/>
                <a:gd name="T14" fmla="*/ 11 w 15"/>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4">
                  <a:moveTo>
                    <a:pt x="11" y="1"/>
                  </a:moveTo>
                  <a:cubicBezTo>
                    <a:pt x="10" y="1"/>
                    <a:pt x="9" y="0"/>
                    <a:pt x="8" y="0"/>
                  </a:cubicBezTo>
                  <a:cubicBezTo>
                    <a:pt x="6" y="0"/>
                    <a:pt x="3" y="2"/>
                    <a:pt x="2" y="3"/>
                  </a:cubicBezTo>
                  <a:cubicBezTo>
                    <a:pt x="0" y="5"/>
                    <a:pt x="0" y="7"/>
                    <a:pt x="0" y="9"/>
                  </a:cubicBezTo>
                  <a:cubicBezTo>
                    <a:pt x="1" y="11"/>
                    <a:pt x="5" y="14"/>
                    <a:pt x="6" y="14"/>
                  </a:cubicBezTo>
                  <a:cubicBezTo>
                    <a:pt x="7" y="14"/>
                    <a:pt x="7" y="14"/>
                    <a:pt x="8" y="14"/>
                  </a:cubicBezTo>
                  <a:cubicBezTo>
                    <a:pt x="11" y="14"/>
                    <a:pt x="13" y="12"/>
                    <a:pt x="14" y="9"/>
                  </a:cubicBezTo>
                  <a:cubicBezTo>
                    <a:pt x="15" y="6"/>
                    <a:pt x="14" y="3"/>
                    <a:pt x="11" y="1"/>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543605" y="1591934"/>
              <a:ext cx="24552" cy="18492"/>
            </a:xfrm>
            <a:custGeom>
              <a:avLst/>
              <a:gdLst>
                <a:gd name="T0" fmla="*/ 8 w 12"/>
                <a:gd name="T1" fmla="*/ 0 h 10"/>
                <a:gd name="T2" fmla="*/ 6 w 12"/>
                <a:gd name="T3" fmla="*/ 0 h 10"/>
                <a:gd name="T4" fmla="*/ 1 w 12"/>
                <a:gd name="T5" fmla="*/ 4 h 10"/>
                <a:gd name="T6" fmla="*/ 3 w 12"/>
                <a:gd name="T7" fmla="*/ 9 h 10"/>
                <a:gd name="T8" fmla="*/ 6 w 12"/>
                <a:gd name="T9" fmla="*/ 10 h 10"/>
                <a:gd name="T10" fmla="*/ 12 w 12"/>
                <a:gd name="T11" fmla="*/ 5 h 10"/>
                <a:gd name="T12" fmla="*/ 8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8" y="0"/>
                  </a:moveTo>
                  <a:cubicBezTo>
                    <a:pt x="7" y="0"/>
                    <a:pt x="7" y="0"/>
                    <a:pt x="6" y="0"/>
                  </a:cubicBezTo>
                  <a:cubicBezTo>
                    <a:pt x="4" y="0"/>
                    <a:pt x="1" y="1"/>
                    <a:pt x="1" y="4"/>
                  </a:cubicBezTo>
                  <a:cubicBezTo>
                    <a:pt x="0" y="6"/>
                    <a:pt x="1" y="8"/>
                    <a:pt x="3" y="9"/>
                  </a:cubicBezTo>
                  <a:cubicBezTo>
                    <a:pt x="4" y="9"/>
                    <a:pt x="5" y="10"/>
                    <a:pt x="6" y="10"/>
                  </a:cubicBezTo>
                  <a:cubicBezTo>
                    <a:pt x="9" y="10"/>
                    <a:pt x="11" y="8"/>
                    <a:pt x="12" y="5"/>
                  </a:cubicBezTo>
                  <a:cubicBezTo>
                    <a:pt x="12" y="3"/>
                    <a:pt x="11" y="1"/>
                    <a:pt x="8"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555881" y="1490227"/>
              <a:ext cx="30133" cy="18492"/>
            </a:xfrm>
            <a:custGeom>
              <a:avLst/>
              <a:gdLst>
                <a:gd name="T0" fmla="*/ 7 w 15"/>
                <a:gd name="T1" fmla="*/ 0 h 10"/>
                <a:gd name="T2" fmla="*/ 1 w 15"/>
                <a:gd name="T3" fmla="*/ 3 h 10"/>
                <a:gd name="T4" fmla="*/ 1 w 15"/>
                <a:gd name="T5" fmla="*/ 8 h 10"/>
                <a:gd name="T6" fmla="*/ 5 w 15"/>
                <a:gd name="T7" fmla="*/ 10 h 10"/>
                <a:gd name="T8" fmla="*/ 8 w 15"/>
                <a:gd name="T9" fmla="*/ 8 h 10"/>
                <a:gd name="T10" fmla="*/ 9 w 15"/>
                <a:gd name="T11" fmla="*/ 9 h 10"/>
                <a:gd name="T12" fmla="*/ 12 w 15"/>
                <a:gd name="T13" fmla="*/ 9 h 10"/>
                <a:gd name="T14" fmla="*/ 15 w 15"/>
                <a:gd name="T15" fmla="*/ 8 h 10"/>
                <a:gd name="T16" fmla="*/ 15 w 15"/>
                <a:gd name="T17" fmla="*/ 4 h 10"/>
                <a:gd name="T18" fmla="*/ 7 w 1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0">
                  <a:moveTo>
                    <a:pt x="7" y="0"/>
                  </a:moveTo>
                  <a:cubicBezTo>
                    <a:pt x="4" y="0"/>
                    <a:pt x="2" y="1"/>
                    <a:pt x="1" y="3"/>
                  </a:cubicBezTo>
                  <a:cubicBezTo>
                    <a:pt x="1" y="4"/>
                    <a:pt x="0" y="5"/>
                    <a:pt x="1" y="8"/>
                  </a:cubicBezTo>
                  <a:cubicBezTo>
                    <a:pt x="2" y="9"/>
                    <a:pt x="3" y="10"/>
                    <a:pt x="5" y="10"/>
                  </a:cubicBezTo>
                  <a:cubicBezTo>
                    <a:pt x="6" y="10"/>
                    <a:pt x="7" y="9"/>
                    <a:pt x="8" y="8"/>
                  </a:cubicBezTo>
                  <a:cubicBezTo>
                    <a:pt x="8" y="8"/>
                    <a:pt x="8" y="9"/>
                    <a:pt x="9" y="9"/>
                  </a:cubicBezTo>
                  <a:cubicBezTo>
                    <a:pt x="10" y="9"/>
                    <a:pt x="11" y="9"/>
                    <a:pt x="12" y="9"/>
                  </a:cubicBezTo>
                  <a:cubicBezTo>
                    <a:pt x="13" y="9"/>
                    <a:pt x="14" y="9"/>
                    <a:pt x="15" y="8"/>
                  </a:cubicBezTo>
                  <a:cubicBezTo>
                    <a:pt x="15" y="7"/>
                    <a:pt x="15" y="6"/>
                    <a:pt x="15" y="4"/>
                  </a:cubicBezTo>
                  <a:cubicBezTo>
                    <a:pt x="14" y="1"/>
                    <a:pt x="11" y="0"/>
                    <a:pt x="7"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501196" y="1456324"/>
              <a:ext cx="35713" cy="36985"/>
            </a:xfrm>
            <a:custGeom>
              <a:avLst/>
              <a:gdLst>
                <a:gd name="T0" fmla="*/ 15 w 18"/>
                <a:gd name="T1" fmla="*/ 10 h 20"/>
                <a:gd name="T2" fmla="*/ 13 w 18"/>
                <a:gd name="T3" fmla="*/ 10 h 20"/>
                <a:gd name="T4" fmla="*/ 13 w 18"/>
                <a:gd name="T5" fmla="*/ 10 h 20"/>
                <a:gd name="T6" fmla="*/ 14 w 18"/>
                <a:gd name="T7" fmla="*/ 9 h 20"/>
                <a:gd name="T8" fmla="*/ 16 w 18"/>
                <a:gd name="T9" fmla="*/ 4 h 20"/>
                <a:gd name="T10" fmla="*/ 10 w 18"/>
                <a:gd name="T11" fmla="*/ 0 h 20"/>
                <a:gd name="T12" fmla="*/ 1 w 18"/>
                <a:gd name="T13" fmla="*/ 7 h 20"/>
                <a:gd name="T14" fmla="*/ 1 w 18"/>
                <a:gd name="T15" fmla="*/ 12 h 20"/>
                <a:gd name="T16" fmla="*/ 4 w 18"/>
                <a:gd name="T17" fmla="*/ 14 h 20"/>
                <a:gd name="T18" fmla="*/ 8 w 18"/>
                <a:gd name="T19" fmla="*/ 12 h 20"/>
                <a:gd name="T20" fmla="*/ 9 w 18"/>
                <a:gd name="T21" fmla="*/ 11 h 20"/>
                <a:gd name="T22" fmla="*/ 10 w 18"/>
                <a:gd name="T23" fmla="*/ 10 h 20"/>
                <a:gd name="T24" fmla="*/ 11 w 18"/>
                <a:gd name="T25" fmla="*/ 10 h 20"/>
                <a:gd name="T26" fmla="*/ 11 w 18"/>
                <a:gd name="T27" fmla="*/ 10 h 20"/>
                <a:gd name="T28" fmla="*/ 8 w 18"/>
                <a:gd name="T29" fmla="*/ 14 h 20"/>
                <a:gd name="T30" fmla="*/ 9 w 18"/>
                <a:gd name="T31" fmla="*/ 19 h 20"/>
                <a:gd name="T32" fmla="*/ 12 w 18"/>
                <a:gd name="T33" fmla="*/ 20 h 20"/>
                <a:gd name="T34" fmla="*/ 17 w 18"/>
                <a:gd name="T35" fmla="*/ 15 h 20"/>
                <a:gd name="T36" fmla="*/ 15 w 18"/>
                <a:gd name="T3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0">
                  <a:moveTo>
                    <a:pt x="15" y="10"/>
                  </a:moveTo>
                  <a:cubicBezTo>
                    <a:pt x="15" y="10"/>
                    <a:pt x="14" y="10"/>
                    <a:pt x="13" y="10"/>
                  </a:cubicBezTo>
                  <a:cubicBezTo>
                    <a:pt x="13" y="10"/>
                    <a:pt x="13" y="10"/>
                    <a:pt x="13" y="10"/>
                  </a:cubicBezTo>
                  <a:cubicBezTo>
                    <a:pt x="13" y="9"/>
                    <a:pt x="14" y="9"/>
                    <a:pt x="14" y="9"/>
                  </a:cubicBezTo>
                  <a:cubicBezTo>
                    <a:pt x="16" y="7"/>
                    <a:pt x="16" y="5"/>
                    <a:pt x="16" y="4"/>
                  </a:cubicBezTo>
                  <a:cubicBezTo>
                    <a:pt x="15" y="2"/>
                    <a:pt x="13" y="0"/>
                    <a:pt x="10" y="0"/>
                  </a:cubicBezTo>
                  <a:cubicBezTo>
                    <a:pt x="6" y="0"/>
                    <a:pt x="2" y="3"/>
                    <a:pt x="1" y="7"/>
                  </a:cubicBezTo>
                  <a:cubicBezTo>
                    <a:pt x="0" y="9"/>
                    <a:pt x="0" y="11"/>
                    <a:pt x="1" y="12"/>
                  </a:cubicBezTo>
                  <a:cubicBezTo>
                    <a:pt x="2" y="13"/>
                    <a:pt x="3" y="14"/>
                    <a:pt x="4" y="14"/>
                  </a:cubicBezTo>
                  <a:cubicBezTo>
                    <a:pt x="5" y="14"/>
                    <a:pt x="6" y="13"/>
                    <a:pt x="8" y="12"/>
                  </a:cubicBezTo>
                  <a:cubicBezTo>
                    <a:pt x="8" y="12"/>
                    <a:pt x="8" y="12"/>
                    <a:pt x="9" y="11"/>
                  </a:cubicBezTo>
                  <a:cubicBezTo>
                    <a:pt x="9" y="11"/>
                    <a:pt x="10" y="11"/>
                    <a:pt x="10" y="10"/>
                  </a:cubicBezTo>
                  <a:cubicBezTo>
                    <a:pt x="10" y="10"/>
                    <a:pt x="11" y="10"/>
                    <a:pt x="11" y="10"/>
                  </a:cubicBezTo>
                  <a:cubicBezTo>
                    <a:pt x="11" y="10"/>
                    <a:pt x="11" y="10"/>
                    <a:pt x="11" y="10"/>
                  </a:cubicBezTo>
                  <a:cubicBezTo>
                    <a:pt x="10" y="11"/>
                    <a:pt x="9" y="12"/>
                    <a:pt x="8" y="14"/>
                  </a:cubicBezTo>
                  <a:cubicBezTo>
                    <a:pt x="7" y="16"/>
                    <a:pt x="8" y="17"/>
                    <a:pt x="9" y="19"/>
                  </a:cubicBezTo>
                  <a:cubicBezTo>
                    <a:pt x="10" y="19"/>
                    <a:pt x="11" y="20"/>
                    <a:pt x="12" y="20"/>
                  </a:cubicBezTo>
                  <a:cubicBezTo>
                    <a:pt x="15" y="20"/>
                    <a:pt x="17" y="17"/>
                    <a:pt x="17" y="15"/>
                  </a:cubicBezTo>
                  <a:cubicBezTo>
                    <a:pt x="18" y="13"/>
                    <a:pt x="17" y="11"/>
                    <a:pt x="15" y="1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640699" y="1476871"/>
              <a:ext cx="15624" cy="23629"/>
            </a:xfrm>
            <a:custGeom>
              <a:avLst/>
              <a:gdLst>
                <a:gd name="T0" fmla="*/ 3 w 8"/>
                <a:gd name="T1" fmla="*/ 11 h 13"/>
                <a:gd name="T2" fmla="*/ 4 w 8"/>
                <a:gd name="T3" fmla="*/ 11 h 13"/>
                <a:gd name="T4" fmla="*/ 4 w 8"/>
                <a:gd name="T5" fmla="*/ 13 h 13"/>
                <a:gd name="T6" fmla="*/ 7 w 8"/>
                <a:gd name="T7" fmla="*/ 11 h 13"/>
                <a:gd name="T8" fmla="*/ 8 w 8"/>
                <a:gd name="T9" fmla="*/ 8 h 13"/>
                <a:gd name="T10" fmla="*/ 3 w 8"/>
                <a:gd name="T11" fmla="*/ 0 h 13"/>
                <a:gd name="T12" fmla="*/ 3 w 8"/>
                <a:gd name="T13" fmla="*/ 2 h 13"/>
                <a:gd name="T14" fmla="*/ 0 w 8"/>
                <a:gd name="T15" fmla="*/ 4 h 13"/>
                <a:gd name="T16" fmla="*/ 3 w 8"/>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3" y="11"/>
                  </a:moveTo>
                  <a:cubicBezTo>
                    <a:pt x="3" y="11"/>
                    <a:pt x="3" y="11"/>
                    <a:pt x="4" y="11"/>
                  </a:cubicBezTo>
                  <a:cubicBezTo>
                    <a:pt x="4" y="13"/>
                    <a:pt x="4" y="13"/>
                    <a:pt x="4" y="13"/>
                  </a:cubicBezTo>
                  <a:cubicBezTo>
                    <a:pt x="5" y="13"/>
                    <a:pt x="6" y="12"/>
                    <a:pt x="7" y="11"/>
                  </a:cubicBezTo>
                  <a:cubicBezTo>
                    <a:pt x="8" y="10"/>
                    <a:pt x="8" y="9"/>
                    <a:pt x="8" y="8"/>
                  </a:cubicBezTo>
                  <a:cubicBezTo>
                    <a:pt x="8" y="4"/>
                    <a:pt x="6" y="0"/>
                    <a:pt x="3" y="0"/>
                  </a:cubicBezTo>
                  <a:cubicBezTo>
                    <a:pt x="3" y="2"/>
                    <a:pt x="3" y="2"/>
                    <a:pt x="3" y="2"/>
                  </a:cubicBezTo>
                  <a:cubicBezTo>
                    <a:pt x="2" y="2"/>
                    <a:pt x="1" y="3"/>
                    <a:pt x="0" y="4"/>
                  </a:cubicBezTo>
                  <a:cubicBezTo>
                    <a:pt x="0" y="6"/>
                    <a:pt x="1" y="10"/>
                    <a:pt x="3" y="11"/>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962113" y="742316"/>
              <a:ext cx="24552" cy="31848"/>
            </a:xfrm>
            <a:custGeom>
              <a:avLst/>
              <a:gdLst>
                <a:gd name="T0" fmla="*/ 7 w 12"/>
                <a:gd name="T1" fmla="*/ 0 h 17"/>
                <a:gd name="T2" fmla="*/ 4 w 12"/>
                <a:gd name="T3" fmla="*/ 0 h 17"/>
                <a:gd name="T4" fmla="*/ 0 w 12"/>
                <a:gd name="T5" fmla="*/ 3 h 17"/>
                <a:gd name="T6" fmla="*/ 1 w 12"/>
                <a:gd name="T7" fmla="*/ 9 h 17"/>
                <a:gd name="T8" fmla="*/ 2 w 12"/>
                <a:gd name="T9" fmla="*/ 9 h 17"/>
                <a:gd name="T10" fmla="*/ 2 w 12"/>
                <a:gd name="T11" fmla="*/ 11 h 17"/>
                <a:gd name="T12" fmla="*/ 5 w 12"/>
                <a:gd name="T13" fmla="*/ 16 h 17"/>
                <a:gd name="T14" fmla="*/ 7 w 12"/>
                <a:gd name="T15" fmla="*/ 17 h 17"/>
                <a:gd name="T16" fmla="*/ 7 w 12"/>
                <a:gd name="T17" fmla="*/ 17 h 17"/>
                <a:gd name="T18" fmla="*/ 12 w 12"/>
                <a:gd name="T19" fmla="*/ 6 h 17"/>
                <a:gd name="T20" fmla="*/ 10 w 12"/>
                <a:gd name="T21" fmla="*/ 1 h 17"/>
                <a:gd name="T22" fmla="*/ 7 w 12"/>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7" y="0"/>
                  </a:moveTo>
                  <a:cubicBezTo>
                    <a:pt x="6" y="0"/>
                    <a:pt x="5" y="0"/>
                    <a:pt x="4" y="0"/>
                  </a:cubicBezTo>
                  <a:cubicBezTo>
                    <a:pt x="2" y="1"/>
                    <a:pt x="1" y="2"/>
                    <a:pt x="0" y="3"/>
                  </a:cubicBezTo>
                  <a:cubicBezTo>
                    <a:pt x="0" y="5"/>
                    <a:pt x="1" y="7"/>
                    <a:pt x="1" y="9"/>
                  </a:cubicBezTo>
                  <a:cubicBezTo>
                    <a:pt x="2" y="9"/>
                    <a:pt x="2" y="9"/>
                    <a:pt x="2" y="9"/>
                  </a:cubicBezTo>
                  <a:cubicBezTo>
                    <a:pt x="2" y="10"/>
                    <a:pt x="2" y="11"/>
                    <a:pt x="2" y="11"/>
                  </a:cubicBezTo>
                  <a:cubicBezTo>
                    <a:pt x="3" y="13"/>
                    <a:pt x="3" y="15"/>
                    <a:pt x="5" y="16"/>
                  </a:cubicBezTo>
                  <a:cubicBezTo>
                    <a:pt x="5" y="17"/>
                    <a:pt x="6" y="17"/>
                    <a:pt x="7" y="17"/>
                  </a:cubicBezTo>
                  <a:cubicBezTo>
                    <a:pt x="7" y="17"/>
                    <a:pt x="7" y="17"/>
                    <a:pt x="7" y="17"/>
                  </a:cubicBezTo>
                  <a:cubicBezTo>
                    <a:pt x="11" y="17"/>
                    <a:pt x="12" y="10"/>
                    <a:pt x="12" y="6"/>
                  </a:cubicBezTo>
                  <a:cubicBezTo>
                    <a:pt x="12" y="4"/>
                    <a:pt x="12" y="2"/>
                    <a:pt x="10" y="1"/>
                  </a:cubicBezTo>
                  <a:cubicBezTo>
                    <a:pt x="10" y="0"/>
                    <a:pt x="9" y="0"/>
                    <a:pt x="7"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1025726" y="757726"/>
              <a:ext cx="50221" cy="46231"/>
            </a:xfrm>
            <a:custGeom>
              <a:avLst/>
              <a:gdLst>
                <a:gd name="T0" fmla="*/ 23 w 25"/>
                <a:gd name="T1" fmla="*/ 0 h 25"/>
                <a:gd name="T2" fmla="*/ 22 w 25"/>
                <a:gd name="T3" fmla="*/ 0 h 25"/>
                <a:gd name="T4" fmla="*/ 12 w 25"/>
                <a:gd name="T5" fmla="*/ 4 h 25"/>
                <a:gd name="T6" fmla="*/ 7 w 25"/>
                <a:gd name="T7" fmla="*/ 6 h 25"/>
                <a:gd name="T8" fmla="*/ 0 w 25"/>
                <a:gd name="T9" fmla="*/ 11 h 25"/>
                <a:gd name="T10" fmla="*/ 1 w 25"/>
                <a:gd name="T11" fmla="*/ 17 h 25"/>
                <a:gd name="T12" fmla="*/ 4 w 25"/>
                <a:gd name="T13" fmla="*/ 22 h 25"/>
                <a:gd name="T14" fmla="*/ 10 w 25"/>
                <a:gd name="T15" fmla="*/ 25 h 25"/>
                <a:gd name="T16" fmla="*/ 10 w 25"/>
                <a:gd name="T17" fmla="*/ 25 h 25"/>
                <a:gd name="T18" fmla="*/ 14 w 25"/>
                <a:gd name="T19" fmla="*/ 21 h 25"/>
                <a:gd name="T20" fmla="*/ 14 w 25"/>
                <a:gd name="T21" fmla="*/ 20 h 25"/>
                <a:gd name="T22" fmla="*/ 15 w 25"/>
                <a:gd name="T23" fmla="*/ 19 h 25"/>
                <a:gd name="T24" fmla="*/ 18 w 25"/>
                <a:gd name="T25" fmla="*/ 16 h 25"/>
                <a:gd name="T26" fmla="*/ 19 w 25"/>
                <a:gd name="T27" fmla="*/ 14 h 25"/>
                <a:gd name="T28" fmla="*/ 19 w 25"/>
                <a:gd name="T29" fmla="*/ 12 h 25"/>
                <a:gd name="T30" fmla="*/ 21 w 25"/>
                <a:gd name="T31" fmla="*/ 10 h 25"/>
                <a:gd name="T32" fmla="*/ 25 w 25"/>
                <a:gd name="T33" fmla="*/ 2 h 25"/>
                <a:gd name="T34" fmla="*/ 25 w 25"/>
                <a:gd name="T35" fmla="*/ 1 h 25"/>
                <a:gd name="T36" fmla="*/ 23 w 25"/>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25">
                  <a:moveTo>
                    <a:pt x="23" y="0"/>
                  </a:moveTo>
                  <a:cubicBezTo>
                    <a:pt x="22" y="0"/>
                    <a:pt x="22" y="0"/>
                    <a:pt x="22" y="0"/>
                  </a:cubicBezTo>
                  <a:cubicBezTo>
                    <a:pt x="18" y="0"/>
                    <a:pt x="14" y="2"/>
                    <a:pt x="12" y="4"/>
                  </a:cubicBezTo>
                  <a:cubicBezTo>
                    <a:pt x="11" y="5"/>
                    <a:pt x="9" y="6"/>
                    <a:pt x="7" y="6"/>
                  </a:cubicBezTo>
                  <a:cubicBezTo>
                    <a:pt x="4" y="7"/>
                    <a:pt x="2" y="9"/>
                    <a:pt x="0" y="11"/>
                  </a:cubicBezTo>
                  <a:cubicBezTo>
                    <a:pt x="0" y="13"/>
                    <a:pt x="0" y="15"/>
                    <a:pt x="1" y="17"/>
                  </a:cubicBezTo>
                  <a:cubicBezTo>
                    <a:pt x="2" y="18"/>
                    <a:pt x="3" y="21"/>
                    <a:pt x="4" y="22"/>
                  </a:cubicBezTo>
                  <a:cubicBezTo>
                    <a:pt x="5" y="22"/>
                    <a:pt x="7" y="25"/>
                    <a:pt x="10" y="25"/>
                  </a:cubicBezTo>
                  <a:cubicBezTo>
                    <a:pt x="10" y="25"/>
                    <a:pt x="10" y="25"/>
                    <a:pt x="10" y="25"/>
                  </a:cubicBezTo>
                  <a:cubicBezTo>
                    <a:pt x="13" y="24"/>
                    <a:pt x="13" y="22"/>
                    <a:pt x="14" y="21"/>
                  </a:cubicBezTo>
                  <a:cubicBezTo>
                    <a:pt x="14" y="21"/>
                    <a:pt x="14" y="20"/>
                    <a:pt x="14" y="20"/>
                  </a:cubicBezTo>
                  <a:cubicBezTo>
                    <a:pt x="14" y="20"/>
                    <a:pt x="15" y="19"/>
                    <a:pt x="15" y="19"/>
                  </a:cubicBezTo>
                  <a:cubicBezTo>
                    <a:pt x="16" y="18"/>
                    <a:pt x="17" y="17"/>
                    <a:pt x="18" y="16"/>
                  </a:cubicBezTo>
                  <a:cubicBezTo>
                    <a:pt x="18" y="16"/>
                    <a:pt x="18" y="15"/>
                    <a:pt x="19" y="14"/>
                  </a:cubicBezTo>
                  <a:cubicBezTo>
                    <a:pt x="19" y="13"/>
                    <a:pt x="19" y="13"/>
                    <a:pt x="19" y="12"/>
                  </a:cubicBezTo>
                  <a:cubicBezTo>
                    <a:pt x="20" y="11"/>
                    <a:pt x="20" y="11"/>
                    <a:pt x="21" y="10"/>
                  </a:cubicBezTo>
                  <a:cubicBezTo>
                    <a:pt x="23" y="8"/>
                    <a:pt x="25" y="5"/>
                    <a:pt x="25" y="2"/>
                  </a:cubicBezTo>
                  <a:cubicBezTo>
                    <a:pt x="25" y="1"/>
                    <a:pt x="25" y="1"/>
                    <a:pt x="25" y="1"/>
                  </a:cubicBezTo>
                  <a:lnTo>
                    <a:pt x="2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998942" y="785465"/>
              <a:ext cx="20088" cy="18492"/>
            </a:xfrm>
            <a:custGeom>
              <a:avLst/>
              <a:gdLst>
                <a:gd name="T0" fmla="*/ 6 w 10"/>
                <a:gd name="T1" fmla="*/ 0 h 10"/>
                <a:gd name="T2" fmla="*/ 3 w 10"/>
                <a:gd name="T3" fmla="*/ 1 h 10"/>
                <a:gd name="T4" fmla="*/ 1 w 10"/>
                <a:gd name="T5" fmla="*/ 7 h 10"/>
                <a:gd name="T6" fmla="*/ 5 w 10"/>
                <a:gd name="T7" fmla="*/ 10 h 10"/>
                <a:gd name="T8" fmla="*/ 6 w 10"/>
                <a:gd name="T9" fmla="*/ 10 h 10"/>
                <a:gd name="T10" fmla="*/ 10 w 10"/>
                <a:gd name="T11" fmla="*/ 4 h 10"/>
                <a:gd name="T12" fmla="*/ 6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6" y="0"/>
                  </a:moveTo>
                  <a:cubicBezTo>
                    <a:pt x="5" y="0"/>
                    <a:pt x="4" y="0"/>
                    <a:pt x="3" y="1"/>
                  </a:cubicBezTo>
                  <a:cubicBezTo>
                    <a:pt x="1" y="2"/>
                    <a:pt x="0" y="5"/>
                    <a:pt x="1" y="7"/>
                  </a:cubicBezTo>
                  <a:cubicBezTo>
                    <a:pt x="2" y="9"/>
                    <a:pt x="3" y="10"/>
                    <a:pt x="5" y="10"/>
                  </a:cubicBezTo>
                  <a:cubicBezTo>
                    <a:pt x="5" y="10"/>
                    <a:pt x="5" y="10"/>
                    <a:pt x="6" y="10"/>
                  </a:cubicBezTo>
                  <a:cubicBezTo>
                    <a:pt x="8" y="9"/>
                    <a:pt x="10" y="6"/>
                    <a:pt x="10" y="4"/>
                  </a:cubicBezTo>
                  <a:cubicBezTo>
                    <a:pt x="9" y="1"/>
                    <a:pt x="8" y="0"/>
                    <a:pt x="6"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1083760" y="785465"/>
              <a:ext cx="34597" cy="31848"/>
            </a:xfrm>
            <a:custGeom>
              <a:avLst/>
              <a:gdLst>
                <a:gd name="T0" fmla="*/ 16 w 17"/>
                <a:gd name="T1" fmla="*/ 1 h 17"/>
                <a:gd name="T2" fmla="*/ 14 w 17"/>
                <a:gd name="T3" fmla="*/ 1 h 17"/>
                <a:gd name="T4" fmla="*/ 12 w 17"/>
                <a:gd name="T5" fmla="*/ 1 h 17"/>
                <a:gd name="T6" fmla="*/ 9 w 17"/>
                <a:gd name="T7" fmla="*/ 0 h 17"/>
                <a:gd name="T8" fmla="*/ 5 w 17"/>
                <a:gd name="T9" fmla="*/ 1 h 17"/>
                <a:gd name="T10" fmla="*/ 3 w 17"/>
                <a:gd name="T11" fmla="*/ 4 h 17"/>
                <a:gd name="T12" fmla="*/ 2 w 17"/>
                <a:gd name="T13" fmla="*/ 5 h 17"/>
                <a:gd name="T14" fmla="*/ 1 w 17"/>
                <a:gd name="T15" fmla="*/ 12 h 17"/>
                <a:gd name="T16" fmla="*/ 8 w 17"/>
                <a:gd name="T17" fmla="*/ 17 h 17"/>
                <a:gd name="T18" fmla="*/ 14 w 17"/>
                <a:gd name="T19" fmla="*/ 14 h 17"/>
                <a:gd name="T20" fmla="*/ 16 w 17"/>
                <a:gd name="T21" fmla="*/ 2 h 17"/>
                <a:gd name="T22" fmla="*/ 16 w 17"/>
                <a:gd name="T23"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16" y="1"/>
                  </a:moveTo>
                  <a:cubicBezTo>
                    <a:pt x="14" y="1"/>
                    <a:pt x="14" y="1"/>
                    <a:pt x="14" y="1"/>
                  </a:cubicBezTo>
                  <a:cubicBezTo>
                    <a:pt x="14" y="1"/>
                    <a:pt x="13" y="1"/>
                    <a:pt x="12" y="1"/>
                  </a:cubicBezTo>
                  <a:cubicBezTo>
                    <a:pt x="11" y="0"/>
                    <a:pt x="10" y="0"/>
                    <a:pt x="9" y="0"/>
                  </a:cubicBezTo>
                  <a:cubicBezTo>
                    <a:pt x="8" y="0"/>
                    <a:pt x="6" y="1"/>
                    <a:pt x="5" y="1"/>
                  </a:cubicBezTo>
                  <a:cubicBezTo>
                    <a:pt x="5" y="2"/>
                    <a:pt x="4" y="3"/>
                    <a:pt x="3" y="4"/>
                  </a:cubicBezTo>
                  <a:cubicBezTo>
                    <a:pt x="2" y="5"/>
                    <a:pt x="2" y="5"/>
                    <a:pt x="2" y="5"/>
                  </a:cubicBezTo>
                  <a:cubicBezTo>
                    <a:pt x="1" y="7"/>
                    <a:pt x="0" y="10"/>
                    <a:pt x="1" y="12"/>
                  </a:cubicBezTo>
                  <a:cubicBezTo>
                    <a:pt x="2" y="15"/>
                    <a:pt x="5" y="17"/>
                    <a:pt x="8" y="17"/>
                  </a:cubicBezTo>
                  <a:cubicBezTo>
                    <a:pt x="10" y="17"/>
                    <a:pt x="12" y="16"/>
                    <a:pt x="14" y="14"/>
                  </a:cubicBezTo>
                  <a:cubicBezTo>
                    <a:pt x="16" y="12"/>
                    <a:pt x="17" y="5"/>
                    <a:pt x="16" y="2"/>
                  </a:cubicBezTo>
                  <a:lnTo>
                    <a:pt x="16" y="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165229" y="751562"/>
              <a:ext cx="42409" cy="49313"/>
            </a:xfrm>
            <a:custGeom>
              <a:avLst/>
              <a:gdLst>
                <a:gd name="T0" fmla="*/ 17 w 21"/>
                <a:gd name="T1" fmla="*/ 0 h 26"/>
                <a:gd name="T2" fmla="*/ 13 w 21"/>
                <a:gd name="T3" fmla="*/ 2 h 26"/>
                <a:gd name="T4" fmla="*/ 9 w 21"/>
                <a:gd name="T5" fmla="*/ 11 h 26"/>
                <a:gd name="T6" fmla="*/ 8 w 21"/>
                <a:gd name="T7" fmla="*/ 13 h 26"/>
                <a:gd name="T8" fmla="*/ 4 w 21"/>
                <a:gd name="T9" fmla="*/ 18 h 26"/>
                <a:gd name="T10" fmla="*/ 2 w 21"/>
                <a:gd name="T11" fmla="*/ 21 h 26"/>
                <a:gd name="T12" fmla="*/ 1 w 21"/>
                <a:gd name="T13" fmla="*/ 25 h 26"/>
                <a:gd name="T14" fmla="*/ 4 w 21"/>
                <a:gd name="T15" fmla="*/ 26 h 26"/>
                <a:gd name="T16" fmla="*/ 14 w 21"/>
                <a:gd name="T17" fmla="*/ 22 h 26"/>
                <a:gd name="T18" fmla="*/ 20 w 21"/>
                <a:gd name="T19" fmla="*/ 10 h 26"/>
                <a:gd name="T20" fmla="*/ 19 w 21"/>
                <a:gd name="T21" fmla="*/ 1 h 26"/>
                <a:gd name="T22" fmla="*/ 17 w 21"/>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
                  <a:moveTo>
                    <a:pt x="17" y="0"/>
                  </a:moveTo>
                  <a:cubicBezTo>
                    <a:pt x="15" y="0"/>
                    <a:pt x="14" y="1"/>
                    <a:pt x="13" y="2"/>
                  </a:cubicBezTo>
                  <a:cubicBezTo>
                    <a:pt x="11" y="5"/>
                    <a:pt x="9" y="8"/>
                    <a:pt x="9" y="11"/>
                  </a:cubicBezTo>
                  <a:cubicBezTo>
                    <a:pt x="8" y="12"/>
                    <a:pt x="8" y="13"/>
                    <a:pt x="8" y="13"/>
                  </a:cubicBezTo>
                  <a:cubicBezTo>
                    <a:pt x="7" y="16"/>
                    <a:pt x="6" y="17"/>
                    <a:pt x="4" y="18"/>
                  </a:cubicBezTo>
                  <a:cubicBezTo>
                    <a:pt x="4" y="19"/>
                    <a:pt x="3" y="20"/>
                    <a:pt x="2" y="21"/>
                  </a:cubicBezTo>
                  <a:cubicBezTo>
                    <a:pt x="2" y="22"/>
                    <a:pt x="0" y="23"/>
                    <a:pt x="1" y="25"/>
                  </a:cubicBezTo>
                  <a:cubicBezTo>
                    <a:pt x="1" y="25"/>
                    <a:pt x="2" y="26"/>
                    <a:pt x="4" y="26"/>
                  </a:cubicBezTo>
                  <a:cubicBezTo>
                    <a:pt x="6" y="26"/>
                    <a:pt x="12" y="23"/>
                    <a:pt x="14" y="22"/>
                  </a:cubicBezTo>
                  <a:cubicBezTo>
                    <a:pt x="17" y="19"/>
                    <a:pt x="19" y="15"/>
                    <a:pt x="20" y="10"/>
                  </a:cubicBezTo>
                  <a:cubicBezTo>
                    <a:pt x="20" y="10"/>
                    <a:pt x="21" y="4"/>
                    <a:pt x="19" y="1"/>
                  </a:cubicBezTo>
                  <a:cubicBezTo>
                    <a:pt x="18" y="0"/>
                    <a:pt x="18" y="0"/>
                    <a:pt x="17"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1199826" y="721769"/>
              <a:ext cx="32365" cy="28766"/>
            </a:xfrm>
            <a:custGeom>
              <a:avLst/>
              <a:gdLst>
                <a:gd name="T0" fmla="*/ 15 w 16"/>
                <a:gd name="T1" fmla="*/ 1 h 15"/>
                <a:gd name="T2" fmla="*/ 12 w 16"/>
                <a:gd name="T3" fmla="*/ 0 h 15"/>
                <a:gd name="T4" fmla="*/ 9 w 16"/>
                <a:gd name="T5" fmla="*/ 1 h 15"/>
                <a:gd name="T6" fmla="*/ 7 w 16"/>
                <a:gd name="T7" fmla="*/ 3 h 15"/>
                <a:gd name="T8" fmla="*/ 6 w 16"/>
                <a:gd name="T9" fmla="*/ 4 h 15"/>
                <a:gd name="T10" fmla="*/ 0 w 16"/>
                <a:gd name="T11" fmla="*/ 13 h 15"/>
                <a:gd name="T12" fmla="*/ 0 w 16"/>
                <a:gd name="T13" fmla="*/ 15 h 15"/>
                <a:gd name="T14" fmla="*/ 1 w 16"/>
                <a:gd name="T15" fmla="*/ 15 h 15"/>
                <a:gd name="T16" fmla="*/ 3 w 16"/>
                <a:gd name="T17" fmla="*/ 15 h 15"/>
                <a:gd name="T18" fmla="*/ 7 w 16"/>
                <a:gd name="T19" fmla="*/ 13 h 15"/>
                <a:gd name="T20" fmla="*/ 9 w 16"/>
                <a:gd name="T21" fmla="*/ 12 h 15"/>
                <a:gd name="T22" fmla="*/ 10 w 16"/>
                <a:gd name="T23" fmla="*/ 11 h 15"/>
                <a:gd name="T24" fmla="*/ 16 w 16"/>
                <a:gd name="T25" fmla="*/ 7 h 15"/>
                <a:gd name="T26" fmla="*/ 15 w 16"/>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5">
                  <a:moveTo>
                    <a:pt x="15" y="1"/>
                  </a:moveTo>
                  <a:cubicBezTo>
                    <a:pt x="15" y="0"/>
                    <a:pt x="14" y="0"/>
                    <a:pt x="12" y="0"/>
                  </a:cubicBezTo>
                  <a:cubicBezTo>
                    <a:pt x="11" y="0"/>
                    <a:pt x="10" y="0"/>
                    <a:pt x="9" y="1"/>
                  </a:cubicBezTo>
                  <a:cubicBezTo>
                    <a:pt x="9" y="1"/>
                    <a:pt x="8" y="2"/>
                    <a:pt x="7" y="3"/>
                  </a:cubicBezTo>
                  <a:cubicBezTo>
                    <a:pt x="7" y="3"/>
                    <a:pt x="7" y="3"/>
                    <a:pt x="6" y="4"/>
                  </a:cubicBezTo>
                  <a:cubicBezTo>
                    <a:pt x="3" y="5"/>
                    <a:pt x="0" y="9"/>
                    <a:pt x="0" y="13"/>
                  </a:cubicBezTo>
                  <a:cubicBezTo>
                    <a:pt x="0" y="15"/>
                    <a:pt x="0" y="15"/>
                    <a:pt x="0" y="15"/>
                  </a:cubicBezTo>
                  <a:cubicBezTo>
                    <a:pt x="1" y="15"/>
                    <a:pt x="1" y="15"/>
                    <a:pt x="1" y="15"/>
                  </a:cubicBezTo>
                  <a:cubicBezTo>
                    <a:pt x="2" y="15"/>
                    <a:pt x="2" y="15"/>
                    <a:pt x="3" y="15"/>
                  </a:cubicBezTo>
                  <a:cubicBezTo>
                    <a:pt x="5" y="15"/>
                    <a:pt x="6" y="14"/>
                    <a:pt x="7" y="13"/>
                  </a:cubicBezTo>
                  <a:cubicBezTo>
                    <a:pt x="8" y="13"/>
                    <a:pt x="8" y="12"/>
                    <a:pt x="9" y="12"/>
                  </a:cubicBezTo>
                  <a:cubicBezTo>
                    <a:pt x="9" y="12"/>
                    <a:pt x="10" y="11"/>
                    <a:pt x="10" y="11"/>
                  </a:cubicBezTo>
                  <a:cubicBezTo>
                    <a:pt x="12" y="11"/>
                    <a:pt x="14" y="10"/>
                    <a:pt x="16" y="7"/>
                  </a:cubicBezTo>
                  <a:cubicBezTo>
                    <a:pt x="16" y="5"/>
                    <a:pt x="16" y="3"/>
                    <a:pt x="15" y="1"/>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952069" y="808066"/>
              <a:ext cx="22320" cy="16438"/>
            </a:xfrm>
            <a:custGeom>
              <a:avLst/>
              <a:gdLst>
                <a:gd name="T0" fmla="*/ 7 w 11"/>
                <a:gd name="T1" fmla="*/ 0 h 9"/>
                <a:gd name="T2" fmla="*/ 6 w 11"/>
                <a:gd name="T3" fmla="*/ 0 h 9"/>
                <a:gd name="T4" fmla="*/ 1 w 11"/>
                <a:gd name="T5" fmla="*/ 4 h 9"/>
                <a:gd name="T6" fmla="*/ 4 w 11"/>
                <a:gd name="T7" fmla="*/ 8 h 9"/>
                <a:gd name="T8" fmla="*/ 5 w 11"/>
                <a:gd name="T9" fmla="*/ 9 h 9"/>
                <a:gd name="T10" fmla="*/ 6 w 11"/>
                <a:gd name="T11" fmla="*/ 9 h 9"/>
                <a:gd name="T12" fmla="*/ 11 w 11"/>
                <a:gd name="T13" fmla="*/ 5 h 9"/>
                <a:gd name="T14" fmla="*/ 7 w 11"/>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7" y="0"/>
                  </a:moveTo>
                  <a:cubicBezTo>
                    <a:pt x="6" y="0"/>
                    <a:pt x="6" y="0"/>
                    <a:pt x="6" y="0"/>
                  </a:cubicBezTo>
                  <a:cubicBezTo>
                    <a:pt x="3" y="0"/>
                    <a:pt x="1" y="2"/>
                    <a:pt x="1" y="4"/>
                  </a:cubicBezTo>
                  <a:cubicBezTo>
                    <a:pt x="0" y="6"/>
                    <a:pt x="1" y="8"/>
                    <a:pt x="4" y="8"/>
                  </a:cubicBezTo>
                  <a:cubicBezTo>
                    <a:pt x="4" y="9"/>
                    <a:pt x="5" y="9"/>
                    <a:pt x="5" y="9"/>
                  </a:cubicBezTo>
                  <a:cubicBezTo>
                    <a:pt x="6" y="9"/>
                    <a:pt x="6" y="9"/>
                    <a:pt x="6" y="9"/>
                  </a:cubicBezTo>
                  <a:cubicBezTo>
                    <a:pt x="9" y="9"/>
                    <a:pt x="11" y="7"/>
                    <a:pt x="11" y="5"/>
                  </a:cubicBezTo>
                  <a:cubicBezTo>
                    <a:pt x="11" y="3"/>
                    <a:pt x="10" y="0"/>
                    <a:pt x="7"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1025726" y="496779"/>
              <a:ext cx="35713" cy="24656"/>
            </a:xfrm>
            <a:custGeom>
              <a:avLst/>
              <a:gdLst>
                <a:gd name="T0" fmla="*/ 4 w 18"/>
                <a:gd name="T1" fmla="*/ 9 h 13"/>
                <a:gd name="T2" fmla="*/ 6 w 18"/>
                <a:gd name="T3" fmla="*/ 10 h 13"/>
                <a:gd name="T4" fmla="*/ 13 w 18"/>
                <a:gd name="T5" fmla="*/ 13 h 13"/>
                <a:gd name="T6" fmla="*/ 14 w 18"/>
                <a:gd name="T7" fmla="*/ 13 h 13"/>
                <a:gd name="T8" fmla="*/ 18 w 18"/>
                <a:gd name="T9" fmla="*/ 8 h 13"/>
                <a:gd name="T10" fmla="*/ 14 w 18"/>
                <a:gd name="T11" fmla="*/ 2 h 13"/>
                <a:gd name="T12" fmla="*/ 11 w 18"/>
                <a:gd name="T13" fmla="*/ 1 h 13"/>
                <a:gd name="T14" fmla="*/ 10 w 18"/>
                <a:gd name="T15" fmla="*/ 1 h 13"/>
                <a:gd name="T16" fmla="*/ 8 w 18"/>
                <a:gd name="T17" fmla="*/ 1 h 13"/>
                <a:gd name="T18" fmla="*/ 7 w 18"/>
                <a:gd name="T19" fmla="*/ 1 h 13"/>
                <a:gd name="T20" fmla="*/ 6 w 18"/>
                <a:gd name="T21" fmla="*/ 0 h 13"/>
                <a:gd name="T22" fmla="*/ 3 w 18"/>
                <a:gd name="T23" fmla="*/ 0 h 13"/>
                <a:gd name="T24" fmla="*/ 0 w 18"/>
                <a:gd name="T25" fmla="*/ 3 h 13"/>
                <a:gd name="T26" fmla="*/ 4 w 18"/>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3">
                  <a:moveTo>
                    <a:pt x="4" y="9"/>
                  </a:moveTo>
                  <a:cubicBezTo>
                    <a:pt x="5" y="10"/>
                    <a:pt x="5" y="10"/>
                    <a:pt x="6" y="10"/>
                  </a:cubicBezTo>
                  <a:cubicBezTo>
                    <a:pt x="8" y="11"/>
                    <a:pt x="10" y="13"/>
                    <a:pt x="13" y="13"/>
                  </a:cubicBezTo>
                  <a:cubicBezTo>
                    <a:pt x="13" y="13"/>
                    <a:pt x="13" y="13"/>
                    <a:pt x="14" y="13"/>
                  </a:cubicBezTo>
                  <a:cubicBezTo>
                    <a:pt x="16" y="12"/>
                    <a:pt x="18" y="10"/>
                    <a:pt x="18" y="8"/>
                  </a:cubicBezTo>
                  <a:cubicBezTo>
                    <a:pt x="18" y="5"/>
                    <a:pt x="17" y="3"/>
                    <a:pt x="14" y="2"/>
                  </a:cubicBezTo>
                  <a:cubicBezTo>
                    <a:pt x="13" y="1"/>
                    <a:pt x="12" y="1"/>
                    <a:pt x="11" y="1"/>
                  </a:cubicBezTo>
                  <a:cubicBezTo>
                    <a:pt x="11" y="1"/>
                    <a:pt x="10" y="1"/>
                    <a:pt x="10" y="1"/>
                  </a:cubicBezTo>
                  <a:cubicBezTo>
                    <a:pt x="9" y="1"/>
                    <a:pt x="9" y="1"/>
                    <a:pt x="8" y="1"/>
                  </a:cubicBezTo>
                  <a:cubicBezTo>
                    <a:pt x="7" y="1"/>
                    <a:pt x="7" y="1"/>
                    <a:pt x="7" y="1"/>
                  </a:cubicBezTo>
                  <a:cubicBezTo>
                    <a:pt x="6" y="1"/>
                    <a:pt x="6" y="1"/>
                    <a:pt x="6" y="0"/>
                  </a:cubicBezTo>
                  <a:cubicBezTo>
                    <a:pt x="5" y="0"/>
                    <a:pt x="4" y="0"/>
                    <a:pt x="3" y="0"/>
                  </a:cubicBezTo>
                  <a:cubicBezTo>
                    <a:pt x="2" y="0"/>
                    <a:pt x="0" y="0"/>
                    <a:pt x="0" y="3"/>
                  </a:cubicBezTo>
                  <a:cubicBezTo>
                    <a:pt x="0" y="6"/>
                    <a:pt x="2" y="8"/>
                    <a:pt x="4" y="9"/>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1069251" y="480342"/>
              <a:ext cx="22320" cy="16438"/>
            </a:xfrm>
            <a:custGeom>
              <a:avLst/>
              <a:gdLst>
                <a:gd name="T0" fmla="*/ 10 w 11"/>
                <a:gd name="T1" fmla="*/ 6 h 9"/>
                <a:gd name="T2" fmla="*/ 9 w 11"/>
                <a:gd name="T3" fmla="*/ 2 h 9"/>
                <a:gd name="T4" fmla="*/ 6 w 11"/>
                <a:gd name="T5" fmla="*/ 0 h 9"/>
                <a:gd name="T6" fmla="*/ 1 w 11"/>
                <a:gd name="T7" fmla="*/ 3 h 9"/>
                <a:gd name="T8" fmla="*/ 2 w 11"/>
                <a:gd name="T9" fmla="*/ 7 h 9"/>
                <a:gd name="T10" fmla="*/ 5 w 11"/>
                <a:gd name="T11" fmla="*/ 9 h 9"/>
                <a:gd name="T12" fmla="*/ 10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0" y="6"/>
                  </a:moveTo>
                  <a:cubicBezTo>
                    <a:pt x="11" y="4"/>
                    <a:pt x="10" y="3"/>
                    <a:pt x="9" y="2"/>
                  </a:cubicBezTo>
                  <a:cubicBezTo>
                    <a:pt x="8" y="1"/>
                    <a:pt x="7" y="0"/>
                    <a:pt x="6" y="0"/>
                  </a:cubicBezTo>
                  <a:cubicBezTo>
                    <a:pt x="4" y="0"/>
                    <a:pt x="2" y="2"/>
                    <a:pt x="1" y="3"/>
                  </a:cubicBezTo>
                  <a:cubicBezTo>
                    <a:pt x="0" y="4"/>
                    <a:pt x="1" y="6"/>
                    <a:pt x="2" y="7"/>
                  </a:cubicBezTo>
                  <a:cubicBezTo>
                    <a:pt x="3" y="8"/>
                    <a:pt x="4" y="9"/>
                    <a:pt x="5" y="9"/>
                  </a:cubicBezTo>
                  <a:cubicBezTo>
                    <a:pt x="8" y="9"/>
                    <a:pt x="9" y="8"/>
                    <a:pt x="10" y="6"/>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p:cNvSpPr>
            <p:nvPr/>
          </p:nvSpPr>
          <p:spPr bwMode="auto">
            <a:xfrm>
              <a:off x="1262323" y="984770"/>
              <a:ext cx="960895" cy="911260"/>
            </a:xfrm>
            <a:custGeom>
              <a:avLst/>
              <a:gdLst>
                <a:gd name="T0" fmla="*/ 448 w 475"/>
                <a:gd name="T1" fmla="*/ 200 h 489"/>
                <a:gd name="T2" fmla="*/ 445 w 475"/>
                <a:gd name="T3" fmla="*/ 190 h 489"/>
                <a:gd name="T4" fmla="*/ 445 w 475"/>
                <a:gd name="T5" fmla="*/ 175 h 489"/>
                <a:gd name="T6" fmla="*/ 425 w 475"/>
                <a:gd name="T7" fmla="*/ 164 h 489"/>
                <a:gd name="T8" fmla="*/ 412 w 475"/>
                <a:gd name="T9" fmla="*/ 158 h 489"/>
                <a:gd name="T10" fmla="*/ 402 w 475"/>
                <a:gd name="T11" fmla="*/ 151 h 489"/>
                <a:gd name="T12" fmla="*/ 391 w 475"/>
                <a:gd name="T13" fmla="*/ 143 h 489"/>
                <a:gd name="T14" fmla="*/ 382 w 475"/>
                <a:gd name="T15" fmla="*/ 124 h 489"/>
                <a:gd name="T16" fmla="*/ 354 w 475"/>
                <a:gd name="T17" fmla="*/ 102 h 489"/>
                <a:gd name="T18" fmla="*/ 242 w 475"/>
                <a:gd name="T19" fmla="*/ 20 h 489"/>
                <a:gd name="T20" fmla="*/ 193 w 475"/>
                <a:gd name="T21" fmla="*/ 280 h 489"/>
                <a:gd name="T22" fmla="*/ 87 w 475"/>
                <a:gd name="T23" fmla="*/ 311 h 489"/>
                <a:gd name="T24" fmla="*/ 81 w 475"/>
                <a:gd name="T25" fmla="*/ 313 h 489"/>
                <a:gd name="T26" fmla="*/ 54 w 475"/>
                <a:gd name="T27" fmla="*/ 314 h 489"/>
                <a:gd name="T28" fmla="*/ 42 w 475"/>
                <a:gd name="T29" fmla="*/ 321 h 489"/>
                <a:gd name="T30" fmla="*/ 36 w 475"/>
                <a:gd name="T31" fmla="*/ 320 h 489"/>
                <a:gd name="T32" fmla="*/ 13 w 475"/>
                <a:gd name="T33" fmla="*/ 321 h 489"/>
                <a:gd name="T34" fmla="*/ 5 w 475"/>
                <a:gd name="T35" fmla="*/ 340 h 489"/>
                <a:gd name="T36" fmla="*/ 7 w 475"/>
                <a:gd name="T37" fmla="*/ 361 h 489"/>
                <a:gd name="T38" fmla="*/ 6 w 475"/>
                <a:gd name="T39" fmla="*/ 370 h 489"/>
                <a:gd name="T40" fmla="*/ 15 w 475"/>
                <a:gd name="T41" fmla="*/ 383 h 489"/>
                <a:gd name="T42" fmla="*/ 23 w 475"/>
                <a:gd name="T43" fmla="*/ 409 h 489"/>
                <a:gd name="T44" fmla="*/ 28 w 475"/>
                <a:gd name="T45" fmla="*/ 427 h 489"/>
                <a:gd name="T46" fmla="*/ 41 w 475"/>
                <a:gd name="T47" fmla="*/ 426 h 489"/>
                <a:gd name="T48" fmla="*/ 50 w 475"/>
                <a:gd name="T49" fmla="*/ 425 h 489"/>
                <a:gd name="T50" fmla="*/ 74 w 475"/>
                <a:gd name="T51" fmla="*/ 424 h 489"/>
                <a:gd name="T52" fmla="*/ 84 w 475"/>
                <a:gd name="T53" fmla="*/ 412 h 489"/>
                <a:gd name="T54" fmla="*/ 96 w 475"/>
                <a:gd name="T55" fmla="*/ 426 h 489"/>
                <a:gd name="T56" fmla="*/ 110 w 475"/>
                <a:gd name="T57" fmla="*/ 449 h 489"/>
                <a:gd name="T58" fmla="*/ 104 w 475"/>
                <a:gd name="T59" fmla="*/ 463 h 489"/>
                <a:gd name="T60" fmla="*/ 113 w 475"/>
                <a:gd name="T61" fmla="*/ 469 h 489"/>
                <a:gd name="T62" fmla="*/ 122 w 475"/>
                <a:gd name="T63" fmla="*/ 488 h 489"/>
                <a:gd name="T64" fmla="*/ 132 w 475"/>
                <a:gd name="T65" fmla="*/ 480 h 489"/>
                <a:gd name="T66" fmla="*/ 148 w 475"/>
                <a:gd name="T67" fmla="*/ 489 h 489"/>
                <a:gd name="T68" fmla="*/ 161 w 475"/>
                <a:gd name="T69" fmla="*/ 482 h 489"/>
                <a:gd name="T70" fmla="*/ 164 w 475"/>
                <a:gd name="T71" fmla="*/ 476 h 489"/>
                <a:gd name="T72" fmla="*/ 173 w 475"/>
                <a:gd name="T73" fmla="*/ 482 h 489"/>
                <a:gd name="T74" fmla="*/ 181 w 475"/>
                <a:gd name="T75" fmla="*/ 483 h 489"/>
                <a:gd name="T76" fmla="*/ 193 w 475"/>
                <a:gd name="T77" fmla="*/ 478 h 489"/>
                <a:gd name="T78" fmla="*/ 199 w 475"/>
                <a:gd name="T79" fmla="*/ 457 h 489"/>
                <a:gd name="T80" fmla="*/ 220 w 475"/>
                <a:gd name="T81" fmla="*/ 423 h 489"/>
                <a:gd name="T82" fmla="*/ 229 w 475"/>
                <a:gd name="T83" fmla="*/ 403 h 489"/>
                <a:gd name="T84" fmla="*/ 236 w 475"/>
                <a:gd name="T85" fmla="*/ 381 h 489"/>
                <a:gd name="T86" fmla="*/ 251 w 475"/>
                <a:gd name="T87" fmla="*/ 389 h 489"/>
                <a:gd name="T88" fmla="*/ 257 w 475"/>
                <a:gd name="T89" fmla="*/ 385 h 489"/>
                <a:gd name="T90" fmla="*/ 260 w 475"/>
                <a:gd name="T91" fmla="*/ 373 h 489"/>
                <a:gd name="T92" fmla="*/ 268 w 475"/>
                <a:gd name="T93" fmla="*/ 372 h 489"/>
                <a:gd name="T94" fmla="*/ 283 w 475"/>
                <a:gd name="T95" fmla="*/ 353 h 489"/>
                <a:gd name="T96" fmla="*/ 296 w 475"/>
                <a:gd name="T97" fmla="*/ 350 h 489"/>
                <a:gd name="T98" fmla="*/ 321 w 475"/>
                <a:gd name="T99" fmla="*/ 336 h 489"/>
                <a:gd name="T100" fmla="*/ 340 w 475"/>
                <a:gd name="T101" fmla="*/ 329 h 489"/>
                <a:gd name="T102" fmla="*/ 357 w 475"/>
                <a:gd name="T103" fmla="*/ 330 h 489"/>
                <a:gd name="T104" fmla="*/ 373 w 475"/>
                <a:gd name="T105" fmla="*/ 331 h 489"/>
                <a:gd name="T106" fmla="*/ 409 w 475"/>
                <a:gd name="T107" fmla="*/ 321 h 489"/>
                <a:gd name="T108" fmla="*/ 429 w 475"/>
                <a:gd name="T109" fmla="*/ 320 h 489"/>
                <a:gd name="T110" fmla="*/ 442 w 475"/>
                <a:gd name="T111" fmla="*/ 317 h 489"/>
                <a:gd name="T112" fmla="*/ 457 w 475"/>
                <a:gd name="T113" fmla="*/ 313 h 489"/>
                <a:gd name="T114" fmla="*/ 469 w 475"/>
                <a:gd name="T115" fmla="*/ 290 h 489"/>
                <a:gd name="T116" fmla="*/ 474 w 475"/>
                <a:gd name="T117" fmla="*/ 20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5" h="489">
                  <a:moveTo>
                    <a:pt x="474" y="205"/>
                  </a:moveTo>
                  <a:cubicBezTo>
                    <a:pt x="474" y="204"/>
                    <a:pt x="474" y="203"/>
                    <a:pt x="474" y="202"/>
                  </a:cubicBezTo>
                  <a:cubicBezTo>
                    <a:pt x="475" y="200"/>
                    <a:pt x="475" y="198"/>
                    <a:pt x="474" y="196"/>
                  </a:cubicBezTo>
                  <a:cubicBezTo>
                    <a:pt x="474" y="194"/>
                    <a:pt x="474" y="194"/>
                    <a:pt x="474" y="194"/>
                  </a:cubicBezTo>
                  <a:cubicBezTo>
                    <a:pt x="448" y="200"/>
                    <a:pt x="448" y="200"/>
                    <a:pt x="448" y="200"/>
                  </a:cubicBezTo>
                  <a:cubicBezTo>
                    <a:pt x="447" y="198"/>
                    <a:pt x="446" y="196"/>
                    <a:pt x="444" y="195"/>
                  </a:cubicBezTo>
                  <a:cubicBezTo>
                    <a:pt x="444" y="195"/>
                    <a:pt x="444" y="194"/>
                    <a:pt x="443" y="194"/>
                  </a:cubicBezTo>
                  <a:cubicBezTo>
                    <a:pt x="443" y="194"/>
                    <a:pt x="443" y="194"/>
                    <a:pt x="443" y="194"/>
                  </a:cubicBezTo>
                  <a:cubicBezTo>
                    <a:pt x="443" y="193"/>
                    <a:pt x="443" y="192"/>
                    <a:pt x="443" y="192"/>
                  </a:cubicBezTo>
                  <a:cubicBezTo>
                    <a:pt x="444" y="191"/>
                    <a:pt x="444" y="190"/>
                    <a:pt x="445" y="190"/>
                  </a:cubicBezTo>
                  <a:cubicBezTo>
                    <a:pt x="446" y="188"/>
                    <a:pt x="447" y="187"/>
                    <a:pt x="447" y="184"/>
                  </a:cubicBezTo>
                  <a:cubicBezTo>
                    <a:pt x="447" y="183"/>
                    <a:pt x="447" y="182"/>
                    <a:pt x="446" y="182"/>
                  </a:cubicBezTo>
                  <a:cubicBezTo>
                    <a:pt x="446" y="181"/>
                    <a:pt x="446" y="181"/>
                    <a:pt x="446" y="180"/>
                  </a:cubicBezTo>
                  <a:cubicBezTo>
                    <a:pt x="445" y="179"/>
                    <a:pt x="445" y="178"/>
                    <a:pt x="445" y="177"/>
                  </a:cubicBezTo>
                  <a:cubicBezTo>
                    <a:pt x="445" y="176"/>
                    <a:pt x="445" y="176"/>
                    <a:pt x="445" y="175"/>
                  </a:cubicBezTo>
                  <a:cubicBezTo>
                    <a:pt x="445" y="172"/>
                    <a:pt x="444" y="169"/>
                    <a:pt x="440" y="168"/>
                  </a:cubicBezTo>
                  <a:cubicBezTo>
                    <a:pt x="440" y="167"/>
                    <a:pt x="439" y="167"/>
                    <a:pt x="439" y="167"/>
                  </a:cubicBezTo>
                  <a:cubicBezTo>
                    <a:pt x="437" y="166"/>
                    <a:pt x="435" y="165"/>
                    <a:pt x="433" y="165"/>
                  </a:cubicBezTo>
                  <a:cubicBezTo>
                    <a:pt x="432" y="165"/>
                    <a:pt x="431" y="164"/>
                    <a:pt x="430" y="164"/>
                  </a:cubicBezTo>
                  <a:cubicBezTo>
                    <a:pt x="428" y="164"/>
                    <a:pt x="426" y="164"/>
                    <a:pt x="425" y="164"/>
                  </a:cubicBezTo>
                  <a:cubicBezTo>
                    <a:pt x="423" y="163"/>
                    <a:pt x="422" y="161"/>
                    <a:pt x="421" y="160"/>
                  </a:cubicBezTo>
                  <a:cubicBezTo>
                    <a:pt x="420" y="160"/>
                    <a:pt x="420" y="159"/>
                    <a:pt x="420" y="159"/>
                  </a:cubicBezTo>
                  <a:cubicBezTo>
                    <a:pt x="419" y="158"/>
                    <a:pt x="419" y="157"/>
                    <a:pt x="417" y="157"/>
                  </a:cubicBezTo>
                  <a:cubicBezTo>
                    <a:pt x="416" y="157"/>
                    <a:pt x="415" y="157"/>
                    <a:pt x="414" y="158"/>
                  </a:cubicBezTo>
                  <a:cubicBezTo>
                    <a:pt x="413" y="158"/>
                    <a:pt x="412" y="158"/>
                    <a:pt x="412" y="158"/>
                  </a:cubicBezTo>
                  <a:cubicBezTo>
                    <a:pt x="411" y="158"/>
                    <a:pt x="411" y="158"/>
                    <a:pt x="411" y="158"/>
                  </a:cubicBezTo>
                  <a:cubicBezTo>
                    <a:pt x="410" y="158"/>
                    <a:pt x="409" y="157"/>
                    <a:pt x="408" y="157"/>
                  </a:cubicBezTo>
                  <a:cubicBezTo>
                    <a:pt x="407" y="156"/>
                    <a:pt x="407" y="156"/>
                    <a:pt x="407" y="156"/>
                  </a:cubicBezTo>
                  <a:cubicBezTo>
                    <a:pt x="405" y="155"/>
                    <a:pt x="404" y="155"/>
                    <a:pt x="403" y="153"/>
                  </a:cubicBezTo>
                  <a:cubicBezTo>
                    <a:pt x="403" y="153"/>
                    <a:pt x="403" y="152"/>
                    <a:pt x="402" y="151"/>
                  </a:cubicBezTo>
                  <a:cubicBezTo>
                    <a:pt x="402" y="150"/>
                    <a:pt x="402" y="149"/>
                    <a:pt x="401" y="148"/>
                  </a:cubicBezTo>
                  <a:cubicBezTo>
                    <a:pt x="400" y="146"/>
                    <a:pt x="398" y="145"/>
                    <a:pt x="398" y="145"/>
                  </a:cubicBezTo>
                  <a:cubicBezTo>
                    <a:pt x="397" y="144"/>
                    <a:pt x="396" y="144"/>
                    <a:pt x="395" y="144"/>
                  </a:cubicBezTo>
                  <a:cubicBezTo>
                    <a:pt x="394" y="144"/>
                    <a:pt x="393" y="144"/>
                    <a:pt x="393" y="143"/>
                  </a:cubicBezTo>
                  <a:cubicBezTo>
                    <a:pt x="392" y="143"/>
                    <a:pt x="392" y="143"/>
                    <a:pt x="391" y="143"/>
                  </a:cubicBezTo>
                  <a:cubicBezTo>
                    <a:pt x="390" y="142"/>
                    <a:pt x="390" y="142"/>
                    <a:pt x="389" y="142"/>
                  </a:cubicBezTo>
                  <a:cubicBezTo>
                    <a:pt x="389" y="142"/>
                    <a:pt x="388" y="142"/>
                    <a:pt x="388" y="142"/>
                  </a:cubicBezTo>
                  <a:cubicBezTo>
                    <a:pt x="388" y="141"/>
                    <a:pt x="388" y="139"/>
                    <a:pt x="388" y="138"/>
                  </a:cubicBezTo>
                  <a:cubicBezTo>
                    <a:pt x="388" y="135"/>
                    <a:pt x="388" y="131"/>
                    <a:pt x="387" y="129"/>
                  </a:cubicBezTo>
                  <a:cubicBezTo>
                    <a:pt x="386" y="127"/>
                    <a:pt x="384" y="126"/>
                    <a:pt x="382" y="124"/>
                  </a:cubicBezTo>
                  <a:cubicBezTo>
                    <a:pt x="381" y="124"/>
                    <a:pt x="380" y="123"/>
                    <a:pt x="379" y="122"/>
                  </a:cubicBezTo>
                  <a:cubicBezTo>
                    <a:pt x="378" y="122"/>
                    <a:pt x="378" y="121"/>
                    <a:pt x="377" y="120"/>
                  </a:cubicBezTo>
                  <a:cubicBezTo>
                    <a:pt x="375" y="118"/>
                    <a:pt x="374" y="117"/>
                    <a:pt x="372" y="116"/>
                  </a:cubicBezTo>
                  <a:cubicBezTo>
                    <a:pt x="369" y="114"/>
                    <a:pt x="365" y="111"/>
                    <a:pt x="361" y="108"/>
                  </a:cubicBezTo>
                  <a:cubicBezTo>
                    <a:pt x="359" y="106"/>
                    <a:pt x="356" y="104"/>
                    <a:pt x="354" y="102"/>
                  </a:cubicBezTo>
                  <a:cubicBezTo>
                    <a:pt x="352" y="101"/>
                    <a:pt x="350" y="100"/>
                    <a:pt x="348" y="99"/>
                  </a:cubicBezTo>
                  <a:cubicBezTo>
                    <a:pt x="340" y="93"/>
                    <a:pt x="340" y="93"/>
                    <a:pt x="340" y="93"/>
                  </a:cubicBezTo>
                  <a:cubicBezTo>
                    <a:pt x="331" y="86"/>
                    <a:pt x="324" y="80"/>
                    <a:pt x="316" y="75"/>
                  </a:cubicBezTo>
                  <a:cubicBezTo>
                    <a:pt x="306" y="66"/>
                    <a:pt x="294" y="57"/>
                    <a:pt x="280" y="47"/>
                  </a:cubicBezTo>
                  <a:cubicBezTo>
                    <a:pt x="267" y="38"/>
                    <a:pt x="253" y="28"/>
                    <a:pt x="242" y="20"/>
                  </a:cubicBezTo>
                  <a:cubicBezTo>
                    <a:pt x="241" y="19"/>
                    <a:pt x="241" y="19"/>
                    <a:pt x="241" y="19"/>
                  </a:cubicBezTo>
                  <a:cubicBezTo>
                    <a:pt x="235" y="15"/>
                    <a:pt x="229" y="10"/>
                    <a:pt x="223" y="6"/>
                  </a:cubicBezTo>
                  <a:cubicBezTo>
                    <a:pt x="216" y="0"/>
                    <a:pt x="216" y="0"/>
                    <a:pt x="216" y="0"/>
                  </a:cubicBezTo>
                  <a:cubicBezTo>
                    <a:pt x="171" y="0"/>
                    <a:pt x="171" y="0"/>
                    <a:pt x="171" y="0"/>
                  </a:cubicBezTo>
                  <a:cubicBezTo>
                    <a:pt x="193" y="280"/>
                    <a:pt x="193" y="280"/>
                    <a:pt x="193" y="280"/>
                  </a:cubicBezTo>
                  <a:cubicBezTo>
                    <a:pt x="194" y="281"/>
                    <a:pt x="194" y="281"/>
                    <a:pt x="194" y="281"/>
                  </a:cubicBezTo>
                  <a:cubicBezTo>
                    <a:pt x="201" y="285"/>
                    <a:pt x="200" y="290"/>
                    <a:pt x="199" y="292"/>
                  </a:cubicBezTo>
                  <a:cubicBezTo>
                    <a:pt x="195" y="313"/>
                    <a:pt x="195" y="313"/>
                    <a:pt x="195" y="313"/>
                  </a:cubicBezTo>
                  <a:cubicBezTo>
                    <a:pt x="88" y="313"/>
                    <a:pt x="88" y="313"/>
                    <a:pt x="88" y="313"/>
                  </a:cubicBezTo>
                  <a:cubicBezTo>
                    <a:pt x="88" y="312"/>
                    <a:pt x="87" y="312"/>
                    <a:pt x="87" y="311"/>
                  </a:cubicBezTo>
                  <a:cubicBezTo>
                    <a:pt x="87" y="310"/>
                    <a:pt x="86" y="310"/>
                    <a:pt x="86" y="309"/>
                  </a:cubicBezTo>
                  <a:cubicBezTo>
                    <a:pt x="84" y="307"/>
                    <a:pt x="84" y="307"/>
                    <a:pt x="84" y="307"/>
                  </a:cubicBezTo>
                  <a:cubicBezTo>
                    <a:pt x="83" y="309"/>
                    <a:pt x="83" y="309"/>
                    <a:pt x="83" y="309"/>
                  </a:cubicBezTo>
                  <a:cubicBezTo>
                    <a:pt x="82" y="310"/>
                    <a:pt x="82" y="311"/>
                    <a:pt x="82" y="311"/>
                  </a:cubicBezTo>
                  <a:cubicBezTo>
                    <a:pt x="82" y="312"/>
                    <a:pt x="82" y="313"/>
                    <a:pt x="81" y="313"/>
                  </a:cubicBezTo>
                  <a:cubicBezTo>
                    <a:pt x="79" y="315"/>
                    <a:pt x="78" y="315"/>
                    <a:pt x="76" y="315"/>
                  </a:cubicBezTo>
                  <a:cubicBezTo>
                    <a:pt x="76" y="315"/>
                    <a:pt x="76" y="315"/>
                    <a:pt x="75" y="315"/>
                  </a:cubicBezTo>
                  <a:cubicBezTo>
                    <a:pt x="75" y="315"/>
                    <a:pt x="75" y="315"/>
                    <a:pt x="75" y="315"/>
                  </a:cubicBezTo>
                  <a:cubicBezTo>
                    <a:pt x="72" y="315"/>
                    <a:pt x="70" y="316"/>
                    <a:pt x="67" y="316"/>
                  </a:cubicBezTo>
                  <a:cubicBezTo>
                    <a:pt x="63" y="316"/>
                    <a:pt x="59" y="315"/>
                    <a:pt x="54" y="314"/>
                  </a:cubicBezTo>
                  <a:cubicBezTo>
                    <a:pt x="54" y="314"/>
                    <a:pt x="54" y="314"/>
                    <a:pt x="54" y="314"/>
                  </a:cubicBezTo>
                  <a:cubicBezTo>
                    <a:pt x="53" y="313"/>
                    <a:pt x="51" y="313"/>
                    <a:pt x="50" y="313"/>
                  </a:cubicBezTo>
                  <a:cubicBezTo>
                    <a:pt x="49" y="313"/>
                    <a:pt x="48" y="314"/>
                    <a:pt x="47" y="314"/>
                  </a:cubicBezTo>
                  <a:cubicBezTo>
                    <a:pt x="45" y="315"/>
                    <a:pt x="44" y="317"/>
                    <a:pt x="43" y="319"/>
                  </a:cubicBezTo>
                  <a:cubicBezTo>
                    <a:pt x="43" y="320"/>
                    <a:pt x="43" y="320"/>
                    <a:pt x="42" y="321"/>
                  </a:cubicBezTo>
                  <a:cubicBezTo>
                    <a:pt x="41" y="323"/>
                    <a:pt x="41" y="324"/>
                    <a:pt x="40" y="324"/>
                  </a:cubicBezTo>
                  <a:cubicBezTo>
                    <a:pt x="40" y="324"/>
                    <a:pt x="40" y="324"/>
                    <a:pt x="40" y="324"/>
                  </a:cubicBezTo>
                  <a:cubicBezTo>
                    <a:pt x="40" y="324"/>
                    <a:pt x="39" y="323"/>
                    <a:pt x="38" y="322"/>
                  </a:cubicBezTo>
                  <a:cubicBezTo>
                    <a:pt x="38" y="322"/>
                    <a:pt x="38" y="321"/>
                    <a:pt x="38" y="321"/>
                  </a:cubicBezTo>
                  <a:cubicBezTo>
                    <a:pt x="37" y="321"/>
                    <a:pt x="37" y="320"/>
                    <a:pt x="36" y="320"/>
                  </a:cubicBezTo>
                  <a:cubicBezTo>
                    <a:pt x="35" y="318"/>
                    <a:pt x="34" y="317"/>
                    <a:pt x="33" y="316"/>
                  </a:cubicBezTo>
                  <a:cubicBezTo>
                    <a:pt x="32" y="315"/>
                    <a:pt x="32" y="315"/>
                    <a:pt x="32" y="315"/>
                  </a:cubicBezTo>
                  <a:cubicBezTo>
                    <a:pt x="30" y="312"/>
                    <a:pt x="27" y="309"/>
                    <a:pt x="23" y="309"/>
                  </a:cubicBezTo>
                  <a:cubicBezTo>
                    <a:pt x="23" y="309"/>
                    <a:pt x="23" y="309"/>
                    <a:pt x="22" y="309"/>
                  </a:cubicBezTo>
                  <a:cubicBezTo>
                    <a:pt x="17" y="310"/>
                    <a:pt x="14" y="316"/>
                    <a:pt x="13" y="321"/>
                  </a:cubicBezTo>
                  <a:cubicBezTo>
                    <a:pt x="13" y="322"/>
                    <a:pt x="13" y="324"/>
                    <a:pt x="13" y="326"/>
                  </a:cubicBezTo>
                  <a:cubicBezTo>
                    <a:pt x="13" y="329"/>
                    <a:pt x="13" y="331"/>
                    <a:pt x="11" y="334"/>
                  </a:cubicBezTo>
                  <a:cubicBezTo>
                    <a:pt x="10" y="336"/>
                    <a:pt x="9" y="337"/>
                    <a:pt x="7" y="338"/>
                  </a:cubicBezTo>
                  <a:cubicBezTo>
                    <a:pt x="6" y="339"/>
                    <a:pt x="6" y="339"/>
                    <a:pt x="5" y="339"/>
                  </a:cubicBezTo>
                  <a:cubicBezTo>
                    <a:pt x="5" y="340"/>
                    <a:pt x="5" y="340"/>
                    <a:pt x="5" y="340"/>
                  </a:cubicBezTo>
                  <a:cubicBezTo>
                    <a:pt x="5" y="340"/>
                    <a:pt x="5" y="340"/>
                    <a:pt x="5" y="340"/>
                  </a:cubicBezTo>
                  <a:cubicBezTo>
                    <a:pt x="4" y="340"/>
                    <a:pt x="3" y="341"/>
                    <a:pt x="3" y="343"/>
                  </a:cubicBezTo>
                  <a:cubicBezTo>
                    <a:pt x="0" y="346"/>
                    <a:pt x="2" y="349"/>
                    <a:pt x="4" y="352"/>
                  </a:cubicBezTo>
                  <a:cubicBezTo>
                    <a:pt x="5" y="353"/>
                    <a:pt x="6" y="354"/>
                    <a:pt x="6" y="355"/>
                  </a:cubicBezTo>
                  <a:cubicBezTo>
                    <a:pt x="7" y="357"/>
                    <a:pt x="7" y="359"/>
                    <a:pt x="7" y="361"/>
                  </a:cubicBezTo>
                  <a:cubicBezTo>
                    <a:pt x="7" y="362"/>
                    <a:pt x="7" y="364"/>
                    <a:pt x="8" y="365"/>
                  </a:cubicBezTo>
                  <a:cubicBezTo>
                    <a:pt x="8" y="365"/>
                    <a:pt x="8" y="366"/>
                    <a:pt x="8" y="366"/>
                  </a:cubicBezTo>
                  <a:cubicBezTo>
                    <a:pt x="8" y="367"/>
                    <a:pt x="8" y="367"/>
                    <a:pt x="8" y="368"/>
                  </a:cubicBezTo>
                  <a:cubicBezTo>
                    <a:pt x="8" y="368"/>
                    <a:pt x="7" y="369"/>
                    <a:pt x="7" y="369"/>
                  </a:cubicBezTo>
                  <a:cubicBezTo>
                    <a:pt x="7" y="370"/>
                    <a:pt x="6" y="370"/>
                    <a:pt x="6" y="370"/>
                  </a:cubicBezTo>
                  <a:cubicBezTo>
                    <a:pt x="5" y="371"/>
                    <a:pt x="5" y="373"/>
                    <a:pt x="6" y="374"/>
                  </a:cubicBezTo>
                  <a:cubicBezTo>
                    <a:pt x="6" y="375"/>
                    <a:pt x="7" y="377"/>
                    <a:pt x="9" y="378"/>
                  </a:cubicBezTo>
                  <a:cubicBezTo>
                    <a:pt x="10" y="379"/>
                    <a:pt x="10" y="379"/>
                    <a:pt x="10" y="380"/>
                  </a:cubicBezTo>
                  <a:cubicBezTo>
                    <a:pt x="12" y="382"/>
                    <a:pt x="13" y="382"/>
                    <a:pt x="15" y="382"/>
                  </a:cubicBezTo>
                  <a:cubicBezTo>
                    <a:pt x="15" y="383"/>
                    <a:pt x="15" y="383"/>
                    <a:pt x="15" y="383"/>
                  </a:cubicBezTo>
                  <a:cubicBezTo>
                    <a:pt x="19" y="384"/>
                    <a:pt x="20" y="387"/>
                    <a:pt x="21" y="390"/>
                  </a:cubicBezTo>
                  <a:cubicBezTo>
                    <a:pt x="22" y="391"/>
                    <a:pt x="22" y="392"/>
                    <a:pt x="22" y="393"/>
                  </a:cubicBezTo>
                  <a:cubicBezTo>
                    <a:pt x="24" y="397"/>
                    <a:pt x="24" y="400"/>
                    <a:pt x="23" y="405"/>
                  </a:cubicBezTo>
                  <a:cubicBezTo>
                    <a:pt x="23" y="406"/>
                    <a:pt x="23" y="406"/>
                    <a:pt x="23" y="406"/>
                  </a:cubicBezTo>
                  <a:cubicBezTo>
                    <a:pt x="23" y="407"/>
                    <a:pt x="23" y="408"/>
                    <a:pt x="23" y="409"/>
                  </a:cubicBezTo>
                  <a:cubicBezTo>
                    <a:pt x="23" y="409"/>
                    <a:pt x="23" y="410"/>
                    <a:pt x="23" y="410"/>
                  </a:cubicBezTo>
                  <a:cubicBezTo>
                    <a:pt x="24" y="412"/>
                    <a:pt x="23" y="414"/>
                    <a:pt x="23" y="416"/>
                  </a:cubicBezTo>
                  <a:cubicBezTo>
                    <a:pt x="22" y="417"/>
                    <a:pt x="22" y="418"/>
                    <a:pt x="22" y="420"/>
                  </a:cubicBezTo>
                  <a:cubicBezTo>
                    <a:pt x="22" y="422"/>
                    <a:pt x="23" y="425"/>
                    <a:pt x="25" y="426"/>
                  </a:cubicBezTo>
                  <a:cubicBezTo>
                    <a:pt x="26" y="427"/>
                    <a:pt x="27" y="427"/>
                    <a:pt x="28" y="427"/>
                  </a:cubicBezTo>
                  <a:cubicBezTo>
                    <a:pt x="28" y="427"/>
                    <a:pt x="29" y="427"/>
                    <a:pt x="29" y="427"/>
                  </a:cubicBezTo>
                  <a:cubicBezTo>
                    <a:pt x="30" y="426"/>
                    <a:pt x="31" y="425"/>
                    <a:pt x="32" y="424"/>
                  </a:cubicBezTo>
                  <a:cubicBezTo>
                    <a:pt x="34" y="423"/>
                    <a:pt x="35" y="421"/>
                    <a:pt x="37" y="421"/>
                  </a:cubicBezTo>
                  <a:cubicBezTo>
                    <a:pt x="37" y="421"/>
                    <a:pt x="38" y="421"/>
                    <a:pt x="39" y="422"/>
                  </a:cubicBezTo>
                  <a:cubicBezTo>
                    <a:pt x="40" y="423"/>
                    <a:pt x="41" y="425"/>
                    <a:pt x="41" y="426"/>
                  </a:cubicBezTo>
                  <a:cubicBezTo>
                    <a:pt x="42" y="427"/>
                    <a:pt x="42" y="428"/>
                    <a:pt x="42" y="428"/>
                  </a:cubicBezTo>
                  <a:cubicBezTo>
                    <a:pt x="44" y="431"/>
                    <a:pt x="44" y="431"/>
                    <a:pt x="44" y="431"/>
                  </a:cubicBezTo>
                  <a:cubicBezTo>
                    <a:pt x="45" y="429"/>
                    <a:pt x="45" y="429"/>
                    <a:pt x="45" y="429"/>
                  </a:cubicBezTo>
                  <a:cubicBezTo>
                    <a:pt x="45" y="429"/>
                    <a:pt x="46" y="429"/>
                    <a:pt x="46" y="428"/>
                  </a:cubicBezTo>
                  <a:cubicBezTo>
                    <a:pt x="48" y="427"/>
                    <a:pt x="49" y="426"/>
                    <a:pt x="50" y="425"/>
                  </a:cubicBezTo>
                  <a:cubicBezTo>
                    <a:pt x="52" y="422"/>
                    <a:pt x="54" y="420"/>
                    <a:pt x="58" y="420"/>
                  </a:cubicBezTo>
                  <a:cubicBezTo>
                    <a:pt x="59" y="420"/>
                    <a:pt x="59" y="420"/>
                    <a:pt x="59" y="420"/>
                  </a:cubicBezTo>
                  <a:cubicBezTo>
                    <a:pt x="61" y="420"/>
                    <a:pt x="63" y="422"/>
                    <a:pt x="64" y="423"/>
                  </a:cubicBezTo>
                  <a:cubicBezTo>
                    <a:pt x="66" y="424"/>
                    <a:pt x="68" y="425"/>
                    <a:pt x="70" y="425"/>
                  </a:cubicBezTo>
                  <a:cubicBezTo>
                    <a:pt x="72" y="425"/>
                    <a:pt x="73" y="425"/>
                    <a:pt x="74" y="424"/>
                  </a:cubicBezTo>
                  <a:cubicBezTo>
                    <a:pt x="74" y="423"/>
                    <a:pt x="74" y="423"/>
                    <a:pt x="75" y="423"/>
                  </a:cubicBezTo>
                  <a:cubicBezTo>
                    <a:pt x="76" y="422"/>
                    <a:pt x="77" y="421"/>
                    <a:pt x="79" y="421"/>
                  </a:cubicBezTo>
                  <a:cubicBezTo>
                    <a:pt x="79" y="421"/>
                    <a:pt x="80" y="421"/>
                    <a:pt x="81" y="421"/>
                  </a:cubicBezTo>
                  <a:cubicBezTo>
                    <a:pt x="84" y="420"/>
                    <a:pt x="84" y="418"/>
                    <a:pt x="84" y="415"/>
                  </a:cubicBezTo>
                  <a:cubicBezTo>
                    <a:pt x="84" y="414"/>
                    <a:pt x="83" y="413"/>
                    <a:pt x="84" y="412"/>
                  </a:cubicBezTo>
                  <a:cubicBezTo>
                    <a:pt x="84" y="412"/>
                    <a:pt x="85" y="411"/>
                    <a:pt x="86" y="411"/>
                  </a:cubicBezTo>
                  <a:cubicBezTo>
                    <a:pt x="86" y="411"/>
                    <a:pt x="86" y="411"/>
                    <a:pt x="86" y="411"/>
                  </a:cubicBezTo>
                  <a:cubicBezTo>
                    <a:pt x="90" y="412"/>
                    <a:pt x="94" y="415"/>
                    <a:pt x="94" y="419"/>
                  </a:cubicBezTo>
                  <a:cubicBezTo>
                    <a:pt x="95" y="420"/>
                    <a:pt x="95" y="420"/>
                    <a:pt x="95" y="420"/>
                  </a:cubicBezTo>
                  <a:cubicBezTo>
                    <a:pt x="95" y="423"/>
                    <a:pt x="95" y="425"/>
                    <a:pt x="96" y="426"/>
                  </a:cubicBezTo>
                  <a:cubicBezTo>
                    <a:pt x="96" y="427"/>
                    <a:pt x="97" y="428"/>
                    <a:pt x="97" y="428"/>
                  </a:cubicBezTo>
                  <a:cubicBezTo>
                    <a:pt x="98" y="429"/>
                    <a:pt x="99" y="430"/>
                    <a:pt x="99" y="432"/>
                  </a:cubicBezTo>
                  <a:cubicBezTo>
                    <a:pt x="99" y="433"/>
                    <a:pt x="99" y="434"/>
                    <a:pt x="100" y="435"/>
                  </a:cubicBezTo>
                  <a:cubicBezTo>
                    <a:pt x="100" y="438"/>
                    <a:pt x="100" y="441"/>
                    <a:pt x="104" y="443"/>
                  </a:cubicBezTo>
                  <a:cubicBezTo>
                    <a:pt x="106" y="445"/>
                    <a:pt x="109" y="447"/>
                    <a:pt x="110" y="449"/>
                  </a:cubicBezTo>
                  <a:cubicBezTo>
                    <a:pt x="110" y="451"/>
                    <a:pt x="109" y="452"/>
                    <a:pt x="108" y="454"/>
                  </a:cubicBezTo>
                  <a:cubicBezTo>
                    <a:pt x="108" y="454"/>
                    <a:pt x="107" y="454"/>
                    <a:pt x="107" y="455"/>
                  </a:cubicBezTo>
                  <a:cubicBezTo>
                    <a:pt x="103" y="458"/>
                    <a:pt x="102" y="459"/>
                    <a:pt x="102" y="461"/>
                  </a:cubicBezTo>
                  <a:cubicBezTo>
                    <a:pt x="102" y="463"/>
                    <a:pt x="102" y="463"/>
                    <a:pt x="102" y="463"/>
                  </a:cubicBezTo>
                  <a:cubicBezTo>
                    <a:pt x="104" y="463"/>
                    <a:pt x="104" y="463"/>
                    <a:pt x="104" y="463"/>
                  </a:cubicBezTo>
                  <a:cubicBezTo>
                    <a:pt x="105" y="463"/>
                    <a:pt x="105" y="462"/>
                    <a:pt x="108" y="461"/>
                  </a:cubicBezTo>
                  <a:cubicBezTo>
                    <a:pt x="109" y="460"/>
                    <a:pt x="110" y="459"/>
                    <a:pt x="111" y="459"/>
                  </a:cubicBezTo>
                  <a:cubicBezTo>
                    <a:pt x="111" y="459"/>
                    <a:pt x="111" y="459"/>
                    <a:pt x="111" y="459"/>
                  </a:cubicBezTo>
                  <a:cubicBezTo>
                    <a:pt x="112" y="459"/>
                    <a:pt x="113" y="461"/>
                    <a:pt x="113" y="462"/>
                  </a:cubicBezTo>
                  <a:cubicBezTo>
                    <a:pt x="114" y="464"/>
                    <a:pt x="113" y="467"/>
                    <a:pt x="113" y="469"/>
                  </a:cubicBezTo>
                  <a:cubicBezTo>
                    <a:pt x="113" y="471"/>
                    <a:pt x="112" y="474"/>
                    <a:pt x="113" y="476"/>
                  </a:cubicBezTo>
                  <a:cubicBezTo>
                    <a:pt x="114" y="479"/>
                    <a:pt x="116" y="480"/>
                    <a:pt x="117" y="481"/>
                  </a:cubicBezTo>
                  <a:cubicBezTo>
                    <a:pt x="119" y="481"/>
                    <a:pt x="120" y="482"/>
                    <a:pt x="121" y="484"/>
                  </a:cubicBezTo>
                  <a:cubicBezTo>
                    <a:pt x="122" y="485"/>
                    <a:pt x="122" y="486"/>
                    <a:pt x="122" y="487"/>
                  </a:cubicBezTo>
                  <a:cubicBezTo>
                    <a:pt x="122" y="488"/>
                    <a:pt x="122" y="488"/>
                    <a:pt x="122" y="488"/>
                  </a:cubicBezTo>
                  <a:cubicBezTo>
                    <a:pt x="124" y="488"/>
                    <a:pt x="124" y="488"/>
                    <a:pt x="124" y="488"/>
                  </a:cubicBezTo>
                  <a:cubicBezTo>
                    <a:pt x="125" y="488"/>
                    <a:pt x="125" y="488"/>
                    <a:pt x="125" y="488"/>
                  </a:cubicBezTo>
                  <a:cubicBezTo>
                    <a:pt x="126" y="488"/>
                    <a:pt x="126" y="488"/>
                    <a:pt x="127" y="487"/>
                  </a:cubicBezTo>
                  <a:cubicBezTo>
                    <a:pt x="128" y="486"/>
                    <a:pt x="129" y="485"/>
                    <a:pt x="129" y="484"/>
                  </a:cubicBezTo>
                  <a:cubicBezTo>
                    <a:pt x="130" y="482"/>
                    <a:pt x="131" y="481"/>
                    <a:pt x="132" y="480"/>
                  </a:cubicBezTo>
                  <a:cubicBezTo>
                    <a:pt x="132" y="480"/>
                    <a:pt x="133" y="480"/>
                    <a:pt x="133" y="480"/>
                  </a:cubicBezTo>
                  <a:cubicBezTo>
                    <a:pt x="134" y="480"/>
                    <a:pt x="134" y="480"/>
                    <a:pt x="135" y="481"/>
                  </a:cubicBezTo>
                  <a:cubicBezTo>
                    <a:pt x="136" y="482"/>
                    <a:pt x="137" y="483"/>
                    <a:pt x="138" y="483"/>
                  </a:cubicBezTo>
                  <a:cubicBezTo>
                    <a:pt x="139" y="484"/>
                    <a:pt x="139" y="485"/>
                    <a:pt x="140" y="486"/>
                  </a:cubicBezTo>
                  <a:cubicBezTo>
                    <a:pt x="142" y="487"/>
                    <a:pt x="145" y="489"/>
                    <a:pt x="148" y="489"/>
                  </a:cubicBezTo>
                  <a:cubicBezTo>
                    <a:pt x="150" y="489"/>
                    <a:pt x="150" y="488"/>
                    <a:pt x="151" y="487"/>
                  </a:cubicBezTo>
                  <a:cubicBezTo>
                    <a:pt x="152" y="487"/>
                    <a:pt x="152" y="486"/>
                    <a:pt x="152" y="485"/>
                  </a:cubicBezTo>
                  <a:cubicBezTo>
                    <a:pt x="153" y="484"/>
                    <a:pt x="153" y="484"/>
                    <a:pt x="156" y="484"/>
                  </a:cubicBezTo>
                  <a:cubicBezTo>
                    <a:pt x="158" y="483"/>
                    <a:pt x="159" y="483"/>
                    <a:pt x="159" y="483"/>
                  </a:cubicBezTo>
                  <a:cubicBezTo>
                    <a:pt x="161" y="482"/>
                    <a:pt x="161" y="482"/>
                    <a:pt x="161" y="482"/>
                  </a:cubicBezTo>
                  <a:cubicBezTo>
                    <a:pt x="161" y="480"/>
                    <a:pt x="161" y="480"/>
                    <a:pt x="161" y="480"/>
                  </a:cubicBezTo>
                  <a:cubicBezTo>
                    <a:pt x="161" y="480"/>
                    <a:pt x="160" y="480"/>
                    <a:pt x="160" y="479"/>
                  </a:cubicBezTo>
                  <a:cubicBezTo>
                    <a:pt x="159" y="477"/>
                    <a:pt x="158" y="476"/>
                    <a:pt x="159" y="474"/>
                  </a:cubicBezTo>
                  <a:cubicBezTo>
                    <a:pt x="161" y="476"/>
                    <a:pt x="162" y="476"/>
                    <a:pt x="164" y="476"/>
                  </a:cubicBezTo>
                  <a:cubicBezTo>
                    <a:pt x="164" y="476"/>
                    <a:pt x="164" y="476"/>
                    <a:pt x="164" y="476"/>
                  </a:cubicBezTo>
                  <a:cubicBezTo>
                    <a:pt x="165" y="476"/>
                    <a:pt x="166" y="475"/>
                    <a:pt x="167" y="473"/>
                  </a:cubicBezTo>
                  <a:cubicBezTo>
                    <a:pt x="167" y="472"/>
                    <a:pt x="168" y="470"/>
                    <a:pt x="169" y="470"/>
                  </a:cubicBezTo>
                  <a:cubicBezTo>
                    <a:pt x="170" y="470"/>
                    <a:pt x="170" y="470"/>
                    <a:pt x="170" y="470"/>
                  </a:cubicBezTo>
                  <a:cubicBezTo>
                    <a:pt x="171" y="471"/>
                    <a:pt x="173" y="475"/>
                    <a:pt x="173" y="479"/>
                  </a:cubicBezTo>
                  <a:cubicBezTo>
                    <a:pt x="173" y="480"/>
                    <a:pt x="173" y="481"/>
                    <a:pt x="173" y="482"/>
                  </a:cubicBezTo>
                  <a:cubicBezTo>
                    <a:pt x="172" y="484"/>
                    <a:pt x="171" y="487"/>
                    <a:pt x="173" y="488"/>
                  </a:cubicBezTo>
                  <a:cubicBezTo>
                    <a:pt x="174" y="488"/>
                    <a:pt x="174" y="488"/>
                    <a:pt x="174" y="488"/>
                  </a:cubicBezTo>
                  <a:cubicBezTo>
                    <a:pt x="175" y="488"/>
                    <a:pt x="175" y="488"/>
                    <a:pt x="175" y="488"/>
                  </a:cubicBezTo>
                  <a:cubicBezTo>
                    <a:pt x="176" y="488"/>
                    <a:pt x="178" y="487"/>
                    <a:pt x="180" y="484"/>
                  </a:cubicBezTo>
                  <a:cubicBezTo>
                    <a:pt x="181" y="484"/>
                    <a:pt x="181" y="484"/>
                    <a:pt x="181" y="483"/>
                  </a:cubicBezTo>
                  <a:cubicBezTo>
                    <a:pt x="183" y="482"/>
                    <a:pt x="185" y="480"/>
                    <a:pt x="188" y="480"/>
                  </a:cubicBezTo>
                  <a:cubicBezTo>
                    <a:pt x="188" y="480"/>
                    <a:pt x="189" y="480"/>
                    <a:pt x="189" y="480"/>
                  </a:cubicBezTo>
                  <a:cubicBezTo>
                    <a:pt x="192" y="482"/>
                    <a:pt x="192" y="482"/>
                    <a:pt x="192" y="482"/>
                  </a:cubicBezTo>
                  <a:cubicBezTo>
                    <a:pt x="193" y="479"/>
                    <a:pt x="193" y="479"/>
                    <a:pt x="193" y="479"/>
                  </a:cubicBezTo>
                  <a:cubicBezTo>
                    <a:pt x="193" y="478"/>
                    <a:pt x="193" y="478"/>
                    <a:pt x="193" y="478"/>
                  </a:cubicBezTo>
                  <a:cubicBezTo>
                    <a:pt x="194" y="477"/>
                    <a:pt x="194" y="475"/>
                    <a:pt x="194" y="473"/>
                  </a:cubicBezTo>
                  <a:cubicBezTo>
                    <a:pt x="195" y="471"/>
                    <a:pt x="194" y="468"/>
                    <a:pt x="194" y="466"/>
                  </a:cubicBezTo>
                  <a:cubicBezTo>
                    <a:pt x="194" y="465"/>
                    <a:pt x="194" y="464"/>
                    <a:pt x="194" y="463"/>
                  </a:cubicBezTo>
                  <a:cubicBezTo>
                    <a:pt x="194" y="460"/>
                    <a:pt x="195" y="459"/>
                    <a:pt x="196" y="459"/>
                  </a:cubicBezTo>
                  <a:cubicBezTo>
                    <a:pt x="197" y="459"/>
                    <a:pt x="198" y="458"/>
                    <a:pt x="199" y="457"/>
                  </a:cubicBezTo>
                  <a:cubicBezTo>
                    <a:pt x="200" y="455"/>
                    <a:pt x="201" y="451"/>
                    <a:pt x="202" y="447"/>
                  </a:cubicBezTo>
                  <a:cubicBezTo>
                    <a:pt x="202" y="445"/>
                    <a:pt x="201" y="442"/>
                    <a:pt x="200" y="440"/>
                  </a:cubicBezTo>
                  <a:cubicBezTo>
                    <a:pt x="199" y="436"/>
                    <a:pt x="198" y="433"/>
                    <a:pt x="202" y="431"/>
                  </a:cubicBezTo>
                  <a:cubicBezTo>
                    <a:pt x="205" y="430"/>
                    <a:pt x="207" y="429"/>
                    <a:pt x="210" y="429"/>
                  </a:cubicBezTo>
                  <a:cubicBezTo>
                    <a:pt x="213" y="428"/>
                    <a:pt x="217" y="427"/>
                    <a:pt x="220" y="423"/>
                  </a:cubicBezTo>
                  <a:cubicBezTo>
                    <a:pt x="221" y="422"/>
                    <a:pt x="221" y="422"/>
                    <a:pt x="221" y="422"/>
                  </a:cubicBezTo>
                  <a:cubicBezTo>
                    <a:pt x="222" y="420"/>
                    <a:pt x="224" y="417"/>
                    <a:pt x="225" y="415"/>
                  </a:cubicBezTo>
                  <a:cubicBezTo>
                    <a:pt x="226" y="412"/>
                    <a:pt x="226" y="410"/>
                    <a:pt x="225" y="408"/>
                  </a:cubicBezTo>
                  <a:cubicBezTo>
                    <a:pt x="225" y="407"/>
                    <a:pt x="225" y="405"/>
                    <a:pt x="225" y="404"/>
                  </a:cubicBezTo>
                  <a:cubicBezTo>
                    <a:pt x="226" y="403"/>
                    <a:pt x="227" y="403"/>
                    <a:pt x="229" y="403"/>
                  </a:cubicBezTo>
                  <a:cubicBezTo>
                    <a:pt x="231" y="403"/>
                    <a:pt x="231" y="403"/>
                    <a:pt x="231" y="403"/>
                  </a:cubicBezTo>
                  <a:cubicBezTo>
                    <a:pt x="231" y="402"/>
                    <a:pt x="231" y="402"/>
                    <a:pt x="231" y="402"/>
                  </a:cubicBezTo>
                  <a:cubicBezTo>
                    <a:pt x="232" y="399"/>
                    <a:pt x="231" y="398"/>
                    <a:pt x="230" y="396"/>
                  </a:cubicBezTo>
                  <a:cubicBezTo>
                    <a:pt x="229" y="395"/>
                    <a:pt x="228" y="393"/>
                    <a:pt x="228" y="391"/>
                  </a:cubicBezTo>
                  <a:cubicBezTo>
                    <a:pt x="229" y="388"/>
                    <a:pt x="233" y="383"/>
                    <a:pt x="236" y="381"/>
                  </a:cubicBezTo>
                  <a:cubicBezTo>
                    <a:pt x="237" y="380"/>
                    <a:pt x="238" y="380"/>
                    <a:pt x="239" y="380"/>
                  </a:cubicBezTo>
                  <a:cubicBezTo>
                    <a:pt x="240" y="380"/>
                    <a:pt x="240" y="380"/>
                    <a:pt x="241" y="380"/>
                  </a:cubicBezTo>
                  <a:cubicBezTo>
                    <a:pt x="242" y="381"/>
                    <a:pt x="243" y="383"/>
                    <a:pt x="245" y="384"/>
                  </a:cubicBezTo>
                  <a:cubicBezTo>
                    <a:pt x="247" y="387"/>
                    <a:pt x="248" y="389"/>
                    <a:pt x="251" y="389"/>
                  </a:cubicBezTo>
                  <a:cubicBezTo>
                    <a:pt x="251" y="389"/>
                    <a:pt x="251" y="389"/>
                    <a:pt x="251" y="389"/>
                  </a:cubicBezTo>
                  <a:cubicBezTo>
                    <a:pt x="252" y="389"/>
                    <a:pt x="252" y="389"/>
                    <a:pt x="252" y="389"/>
                  </a:cubicBezTo>
                  <a:cubicBezTo>
                    <a:pt x="253" y="389"/>
                    <a:pt x="253" y="389"/>
                    <a:pt x="253" y="389"/>
                  </a:cubicBezTo>
                  <a:cubicBezTo>
                    <a:pt x="253" y="388"/>
                    <a:pt x="254" y="387"/>
                    <a:pt x="254" y="387"/>
                  </a:cubicBezTo>
                  <a:cubicBezTo>
                    <a:pt x="254" y="387"/>
                    <a:pt x="255" y="386"/>
                    <a:pt x="255" y="386"/>
                  </a:cubicBezTo>
                  <a:cubicBezTo>
                    <a:pt x="256" y="386"/>
                    <a:pt x="256" y="385"/>
                    <a:pt x="257" y="385"/>
                  </a:cubicBezTo>
                  <a:cubicBezTo>
                    <a:pt x="257" y="385"/>
                    <a:pt x="257" y="385"/>
                    <a:pt x="257" y="385"/>
                  </a:cubicBezTo>
                  <a:cubicBezTo>
                    <a:pt x="258" y="385"/>
                    <a:pt x="259" y="384"/>
                    <a:pt x="259" y="383"/>
                  </a:cubicBezTo>
                  <a:cubicBezTo>
                    <a:pt x="260" y="381"/>
                    <a:pt x="259" y="378"/>
                    <a:pt x="259" y="376"/>
                  </a:cubicBezTo>
                  <a:cubicBezTo>
                    <a:pt x="259" y="375"/>
                    <a:pt x="259" y="374"/>
                    <a:pt x="259" y="373"/>
                  </a:cubicBezTo>
                  <a:cubicBezTo>
                    <a:pt x="259" y="373"/>
                    <a:pt x="260" y="373"/>
                    <a:pt x="260" y="373"/>
                  </a:cubicBezTo>
                  <a:cubicBezTo>
                    <a:pt x="261" y="373"/>
                    <a:pt x="262" y="373"/>
                    <a:pt x="264" y="373"/>
                  </a:cubicBezTo>
                  <a:cubicBezTo>
                    <a:pt x="264" y="374"/>
                    <a:pt x="265" y="374"/>
                    <a:pt x="266" y="374"/>
                  </a:cubicBezTo>
                  <a:cubicBezTo>
                    <a:pt x="266" y="374"/>
                    <a:pt x="266" y="374"/>
                    <a:pt x="266" y="374"/>
                  </a:cubicBezTo>
                  <a:cubicBezTo>
                    <a:pt x="269" y="373"/>
                    <a:pt x="269" y="373"/>
                    <a:pt x="269" y="373"/>
                  </a:cubicBezTo>
                  <a:cubicBezTo>
                    <a:pt x="268" y="372"/>
                    <a:pt x="268" y="372"/>
                    <a:pt x="268" y="372"/>
                  </a:cubicBezTo>
                  <a:cubicBezTo>
                    <a:pt x="268" y="371"/>
                    <a:pt x="268" y="371"/>
                    <a:pt x="268" y="370"/>
                  </a:cubicBezTo>
                  <a:cubicBezTo>
                    <a:pt x="269" y="369"/>
                    <a:pt x="269" y="368"/>
                    <a:pt x="269" y="367"/>
                  </a:cubicBezTo>
                  <a:cubicBezTo>
                    <a:pt x="269" y="364"/>
                    <a:pt x="270" y="361"/>
                    <a:pt x="272" y="359"/>
                  </a:cubicBezTo>
                  <a:cubicBezTo>
                    <a:pt x="274" y="357"/>
                    <a:pt x="279" y="354"/>
                    <a:pt x="282" y="353"/>
                  </a:cubicBezTo>
                  <a:cubicBezTo>
                    <a:pt x="282" y="353"/>
                    <a:pt x="282" y="353"/>
                    <a:pt x="283" y="353"/>
                  </a:cubicBezTo>
                  <a:cubicBezTo>
                    <a:pt x="284" y="353"/>
                    <a:pt x="286" y="354"/>
                    <a:pt x="287" y="355"/>
                  </a:cubicBezTo>
                  <a:cubicBezTo>
                    <a:pt x="289" y="355"/>
                    <a:pt x="290" y="356"/>
                    <a:pt x="292" y="356"/>
                  </a:cubicBezTo>
                  <a:cubicBezTo>
                    <a:pt x="293" y="356"/>
                    <a:pt x="293" y="356"/>
                    <a:pt x="293" y="356"/>
                  </a:cubicBezTo>
                  <a:cubicBezTo>
                    <a:pt x="295" y="355"/>
                    <a:pt x="295" y="353"/>
                    <a:pt x="295" y="352"/>
                  </a:cubicBezTo>
                  <a:cubicBezTo>
                    <a:pt x="295" y="351"/>
                    <a:pt x="295" y="350"/>
                    <a:pt x="296" y="350"/>
                  </a:cubicBezTo>
                  <a:cubicBezTo>
                    <a:pt x="296" y="348"/>
                    <a:pt x="298" y="347"/>
                    <a:pt x="301" y="346"/>
                  </a:cubicBezTo>
                  <a:cubicBezTo>
                    <a:pt x="302" y="346"/>
                    <a:pt x="302" y="346"/>
                    <a:pt x="303" y="346"/>
                  </a:cubicBezTo>
                  <a:cubicBezTo>
                    <a:pt x="307" y="344"/>
                    <a:pt x="310" y="343"/>
                    <a:pt x="313" y="339"/>
                  </a:cubicBezTo>
                  <a:cubicBezTo>
                    <a:pt x="315" y="338"/>
                    <a:pt x="317" y="337"/>
                    <a:pt x="319" y="337"/>
                  </a:cubicBezTo>
                  <a:cubicBezTo>
                    <a:pt x="319" y="337"/>
                    <a:pt x="320" y="336"/>
                    <a:pt x="321" y="336"/>
                  </a:cubicBezTo>
                  <a:cubicBezTo>
                    <a:pt x="323" y="335"/>
                    <a:pt x="324" y="334"/>
                    <a:pt x="326" y="332"/>
                  </a:cubicBezTo>
                  <a:cubicBezTo>
                    <a:pt x="327" y="331"/>
                    <a:pt x="327" y="331"/>
                    <a:pt x="327" y="331"/>
                  </a:cubicBezTo>
                  <a:cubicBezTo>
                    <a:pt x="329" y="328"/>
                    <a:pt x="331" y="328"/>
                    <a:pt x="333" y="328"/>
                  </a:cubicBezTo>
                  <a:cubicBezTo>
                    <a:pt x="335" y="328"/>
                    <a:pt x="337" y="328"/>
                    <a:pt x="339" y="329"/>
                  </a:cubicBezTo>
                  <a:cubicBezTo>
                    <a:pt x="340" y="329"/>
                    <a:pt x="340" y="329"/>
                    <a:pt x="340" y="329"/>
                  </a:cubicBezTo>
                  <a:cubicBezTo>
                    <a:pt x="342" y="329"/>
                    <a:pt x="343" y="329"/>
                    <a:pt x="344" y="329"/>
                  </a:cubicBezTo>
                  <a:cubicBezTo>
                    <a:pt x="346" y="329"/>
                    <a:pt x="347" y="329"/>
                    <a:pt x="348" y="329"/>
                  </a:cubicBezTo>
                  <a:cubicBezTo>
                    <a:pt x="349" y="329"/>
                    <a:pt x="350" y="329"/>
                    <a:pt x="351" y="329"/>
                  </a:cubicBezTo>
                  <a:cubicBezTo>
                    <a:pt x="354" y="329"/>
                    <a:pt x="356" y="329"/>
                    <a:pt x="357" y="330"/>
                  </a:cubicBezTo>
                  <a:cubicBezTo>
                    <a:pt x="357" y="330"/>
                    <a:pt x="357" y="330"/>
                    <a:pt x="357" y="330"/>
                  </a:cubicBezTo>
                  <a:cubicBezTo>
                    <a:pt x="358" y="331"/>
                    <a:pt x="358" y="331"/>
                    <a:pt x="358" y="331"/>
                  </a:cubicBezTo>
                  <a:cubicBezTo>
                    <a:pt x="358" y="330"/>
                    <a:pt x="358" y="330"/>
                    <a:pt x="358" y="330"/>
                  </a:cubicBezTo>
                  <a:cubicBezTo>
                    <a:pt x="361" y="331"/>
                    <a:pt x="364" y="331"/>
                    <a:pt x="366" y="331"/>
                  </a:cubicBezTo>
                  <a:cubicBezTo>
                    <a:pt x="368" y="331"/>
                    <a:pt x="369" y="331"/>
                    <a:pt x="370" y="331"/>
                  </a:cubicBezTo>
                  <a:cubicBezTo>
                    <a:pt x="371" y="331"/>
                    <a:pt x="372" y="331"/>
                    <a:pt x="373" y="331"/>
                  </a:cubicBezTo>
                  <a:cubicBezTo>
                    <a:pt x="376" y="331"/>
                    <a:pt x="376" y="331"/>
                    <a:pt x="376" y="331"/>
                  </a:cubicBezTo>
                  <a:cubicBezTo>
                    <a:pt x="380" y="331"/>
                    <a:pt x="383" y="331"/>
                    <a:pt x="386" y="327"/>
                  </a:cubicBezTo>
                  <a:cubicBezTo>
                    <a:pt x="389" y="323"/>
                    <a:pt x="391" y="321"/>
                    <a:pt x="397" y="321"/>
                  </a:cubicBezTo>
                  <a:cubicBezTo>
                    <a:pt x="399" y="321"/>
                    <a:pt x="401" y="321"/>
                    <a:pt x="402" y="321"/>
                  </a:cubicBezTo>
                  <a:cubicBezTo>
                    <a:pt x="404" y="321"/>
                    <a:pt x="406" y="321"/>
                    <a:pt x="409" y="321"/>
                  </a:cubicBezTo>
                  <a:cubicBezTo>
                    <a:pt x="410" y="321"/>
                    <a:pt x="411" y="321"/>
                    <a:pt x="413" y="321"/>
                  </a:cubicBezTo>
                  <a:cubicBezTo>
                    <a:pt x="414" y="321"/>
                    <a:pt x="414" y="321"/>
                    <a:pt x="414" y="321"/>
                  </a:cubicBezTo>
                  <a:cubicBezTo>
                    <a:pt x="416" y="321"/>
                    <a:pt x="418" y="321"/>
                    <a:pt x="420" y="321"/>
                  </a:cubicBezTo>
                  <a:cubicBezTo>
                    <a:pt x="422" y="321"/>
                    <a:pt x="424" y="320"/>
                    <a:pt x="426" y="320"/>
                  </a:cubicBezTo>
                  <a:cubicBezTo>
                    <a:pt x="427" y="320"/>
                    <a:pt x="428" y="320"/>
                    <a:pt x="429" y="320"/>
                  </a:cubicBezTo>
                  <a:cubicBezTo>
                    <a:pt x="430" y="321"/>
                    <a:pt x="430" y="321"/>
                    <a:pt x="430" y="321"/>
                  </a:cubicBezTo>
                  <a:cubicBezTo>
                    <a:pt x="431" y="321"/>
                    <a:pt x="432" y="321"/>
                    <a:pt x="432" y="321"/>
                  </a:cubicBezTo>
                  <a:cubicBezTo>
                    <a:pt x="434" y="321"/>
                    <a:pt x="435" y="320"/>
                    <a:pt x="436" y="320"/>
                  </a:cubicBezTo>
                  <a:cubicBezTo>
                    <a:pt x="437" y="320"/>
                    <a:pt x="438" y="319"/>
                    <a:pt x="439" y="319"/>
                  </a:cubicBezTo>
                  <a:cubicBezTo>
                    <a:pt x="440" y="318"/>
                    <a:pt x="441" y="317"/>
                    <a:pt x="442" y="317"/>
                  </a:cubicBezTo>
                  <a:cubicBezTo>
                    <a:pt x="443" y="317"/>
                    <a:pt x="443" y="317"/>
                    <a:pt x="444" y="317"/>
                  </a:cubicBezTo>
                  <a:cubicBezTo>
                    <a:pt x="445" y="317"/>
                    <a:pt x="446" y="317"/>
                    <a:pt x="448" y="317"/>
                  </a:cubicBezTo>
                  <a:cubicBezTo>
                    <a:pt x="449" y="318"/>
                    <a:pt x="450" y="318"/>
                    <a:pt x="451" y="318"/>
                  </a:cubicBezTo>
                  <a:cubicBezTo>
                    <a:pt x="453" y="318"/>
                    <a:pt x="454" y="317"/>
                    <a:pt x="455" y="316"/>
                  </a:cubicBezTo>
                  <a:cubicBezTo>
                    <a:pt x="456" y="315"/>
                    <a:pt x="456" y="314"/>
                    <a:pt x="457" y="313"/>
                  </a:cubicBezTo>
                  <a:cubicBezTo>
                    <a:pt x="457" y="312"/>
                    <a:pt x="458" y="311"/>
                    <a:pt x="459" y="310"/>
                  </a:cubicBezTo>
                  <a:cubicBezTo>
                    <a:pt x="460" y="310"/>
                    <a:pt x="460" y="309"/>
                    <a:pt x="461" y="309"/>
                  </a:cubicBezTo>
                  <a:cubicBezTo>
                    <a:pt x="462" y="308"/>
                    <a:pt x="463" y="308"/>
                    <a:pt x="464" y="307"/>
                  </a:cubicBezTo>
                  <a:cubicBezTo>
                    <a:pt x="466" y="304"/>
                    <a:pt x="466" y="301"/>
                    <a:pt x="467" y="298"/>
                  </a:cubicBezTo>
                  <a:cubicBezTo>
                    <a:pt x="467" y="295"/>
                    <a:pt x="467" y="292"/>
                    <a:pt x="469" y="290"/>
                  </a:cubicBezTo>
                  <a:cubicBezTo>
                    <a:pt x="471" y="285"/>
                    <a:pt x="474" y="280"/>
                    <a:pt x="474" y="274"/>
                  </a:cubicBezTo>
                  <a:cubicBezTo>
                    <a:pt x="474" y="268"/>
                    <a:pt x="474" y="268"/>
                    <a:pt x="474" y="268"/>
                  </a:cubicBezTo>
                  <a:cubicBezTo>
                    <a:pt x="474" y="254"/>
                    <a:pt x="474" y="240"/>
                    <a:pt x="475" y="226"/>
                  </a:cubicBezTo>
                  <a:cubicBezTo>
                    <a:pt x="475" y="222"/>
                    <a:pt x="475" y="219"/>
                    <a:pt x="474" y="215"/>
                  </a:cubicBezTo>
                  <a:cubicBezTo>
                    <a:pt x="474" y="212"/>
                    <a:pt x="474" y="209"/>
                    <a:pt x="474" y="205"/>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1004522" y="845051"/>
              <a:ext cx="694166" cy="773595"/>
            </a:xfrm>
            <a:custGeom>
              <a:avLst/>
              <a:gdLst>
                <a:gd name="T0" fmla="*/ 298 w 343"/>
                <a:gd name="T1" fmla="*/ 76 h 415"/>
                <a:gd name="T2" fmla="*/ 330 w 343"/>
                <a:gd name="T3" fmla="*/ 66 h 415"/>
                <a:gd name="T4" fmla="*/ 268 w 343"/>
                <a:gd name="T5" fmla="*/ 20 h 415"/>
                <a:gd name="T6" fmla="*/ 258 w 343"/>
                <a:gd name="T7" fmla="*/ 13 h 415"/>
                <a:gd name="T8" fmla="*/ 247 w 343"/>
                <a:gd name="T9" fmla="*/ 5 h 415"/>
                <a:gd name="T10" fmla="*/ 242 w 343"/>
                <a:gd name="T11" fmla="*/ 0 h 415"/>
                <a:gd name="T12" fmla="*/ 240 w 343"/>
                <a:gd name="T13" fmla="*/ 41 h 415"/>
                <a:gd name="T14" fmla="*/ 145 w 343"/>
                <a:gd name="T15" fmla="*/ 54 h 415"/>
                <a:gd name="T16" fmla="*/ 143 w 343"/>
                <a:gd name="T17" fmla="*/ 100 h 415"/>
                <a:gd name="T18" fmla="*/ 143 w 343"/>
                <a:gd name="T19" fmla="*/ 115 h 415"/>
                <a:gd name="T20" fmla="*/ 143 w 343"/>
                <a:gd name="T21" fmla="*/ 122 h 415"/>
                <a:gd name="T22" fmla="*/ 129 w 343"/>
                <a:gd name="T23" fmla="*/ 130 h 415"/>
                <a:gd name="T24" fmla="*/ 110 w 343"/>
                <a:gd name="T25" fmla="*/ 144 h 415"/>
                <a:gd name="T26" fmla="*/ 112 w 343"/>
                <a:gd name="T27" fmla="*/ 195 h 415"/>
                <a:gd name="T28" fmla="*/ 0 w 343"/>
                <a:gd name="T29" fmla="*/ 203 h 415"/>
                <a:gd name="T30" fmla="*/ 1 w 343"/>
                <a:gd name="T31" fmla="*/ 206 h 415"/>
                <a:gd name="T32" fmla="*/ 3 w 343"/>
                <a:gd name="T33" fmla="*/ 211 h 415"/>
                <a:gd name="T34" fmla="*/ 9 w 343"/>
                <a:gd name="T35" fmla="*/ 220 h 415"/>
                <a:gd name="T36" fmla="*/ 12 w 343"/>
                <a:gd name="T37" fmla="*/ 221 h 415"/>
                <a:gd name="T38" fmla="*/ 15 w 343"/>
                <a:gd name="T39" fmla="*/ 229 h 415"/>
                <a:gd name="T40" fmla="*/ 16 w 343"/>
                <a:gd name="T41" fmla="*/ 237 h 415"/>
                <a:gd name="T42" fmla="*/ 13 w 343"/>
                <a:gd name="T43" fmla="*/ 245 h 415"/>
                <a:gd name="T44" fmla="*/ 11 w 343"/>
                <a:gd name="T45" fmla="*/ 252 h 415"/>
                <a:gd name="T46" fmla="*/ 10 w 343"/>
                <a:gd name="T47" fmla="*/ 256 h 415"/>
                <a:gd name="T48" fmla="*/ 11 w 343"/>
                <a:gd name="T49" fmla="*/ 264 h 415"/>
                <a:gd name="T50" fmla="*/ 14 w 343"/>
                <a:gd name="T51" fmla="*/ 269 h 415"/>
                <a:gd name="T52" fmla="*/ 17 w 343"/>
                <a:gd name="T53" fmla="*/ 286 h 415"/>
                <a:gd name="T54" fmla="*/ 18 w 343"/>
                <a:gd name="T55" fmla="*/ 299 h 415"/>
                <a:gd name="T56" fmla="*/ 16 w 343"/>
                <a:gd name="T57" fmla="*/ 322 h 415"/>
                <a:gd name="T58" fmla="*/ 4 w 343"/>
                <a:gd name="T59" fmla="*/ 360 h 415"/>
                <a:gd name="T60" fmla="*/ 3 w 343"/>
                <a:gd name="T61" fmla="*/ 371 h 415"/>
                <a:gd name="T62" fmla="*/ 11 w 343"/>
                <a:gd name="T63" fmla="*/ 362 h 415"/>
                <a:gd name="T64" fmla="*/ 19 w 343"/>
                <a:gd name="T65" fmla="*/ 354 h 415"/>
                <a:gd name="T66" fmla="*/ 25 w 343"/>
                <a:gd name="T67" fmla="*/ 354 h 415"/>
                <a:gd name="T68" fmla="*/ 44 w 343"/>
                <a:gd name="T69" fmla="*/ 352 h 415"/>
                <a:gd name="T70" fmla="*/ 62 w 343"/>
                <a:gd name="T71" fmla="*/ 349 h 415"/>
                <a:gd name="T72" fmla="*/ 77 w 343"/>
                <a:gd name="T73" fmla="*/ 358 h 415"/>
                <a:gd name="T74" fmla="*/ 98 w 343"/>
                <a:gd name="T75" fmla="*/ 378 h 415"/>
                <a:gd name="T76" fmla="*/ 108 w 343"/>
                <a:gd name="T77" fmla="*/ 391 h 415"/>
                <a:gd name="T78" fmla="*/ 112 w 343"/>
                <a:gd name="T79" fmla="*/ 397 h 415"/>
                <a:gd name="T80" fmla="*/ 118 w 343"/>
                <a:gd name="T81" fmla="*/ 402 h 415"/>
                <a:gd name="T82" fmla="*/ 129 w 343"/>
                <a:gd name="T83" fmla="*/ 413 h 415"/>
                <a:gd name="T84" fmla="*/ 132 w 343"/>
                <a:gd name="T85" fmla="*/ 413 h 415"/>
                <a:gd name="T86" fmla="*/ 132 w 343"/>
                <a:gd name="T87" fmla="*/ 415 h 415"/>
                <a:gd name="T88" fmla="*/ 139 w 343"/>
                <a:gd name="T89" fmla="*/ 409 h 415"/>
                <a:gd name="T90" fmla="*/ 141 w 343"/>
                <a:gd name="T91" fmla="*/ 396 h 415"/>
                <a:gd name="T92" fmla="*/ 150 w 343"/>
                <a:gd name="T93" fmla="*/ 384 h 415"/>
                <a:gd name="T94" fmla="*/ 159 w 343"/>
                <a:gd name="T95" fmla="*/ 391 h 415"/>
                <a:gd name="T96" fmla="*/ 164 w 343"/>
                <a:gd name="T97" fmla="*/ 396 h 415"/>
                <a:gd name="T98" fmla="*/ 166 w 343"/>
                <a:gd name="T99" fmla="*/ 398 h 415"/>
                <a:gd name="T100" fmla="*/ 169 w 343"/>
                <a:gd name="T101" fmla="*/ 398 h 415"/>
                <a:gd name="T102" fmla="*/ 170 w 343"/>
                <a:gd name="T103" fmla="*/ 395 h 415"/>
                <a:gd name="T104" fmla="*/ 178 w 343"/>
                <a:gd name="T105" fmla="*/ 389 h 415"/>
                <a:gd name="T106" fmla="*/ 181 w 343"/>
                <a:gd name="T107" fmla="*/ 389 h 415"/>
                <a:gd name="T108" fmla="*/ 194 w 343"/>
                <a:gd name="T109" fmla="*/ 391 h 415"/>
                <a:gd name="T110" fmla="*/ 202 w 343"/>
                <a:gd name="T111" fmla="*/ 390 h 415"/>
                <a:gd name="T112" fmla="*/ 208 w 343"/>
                <a:gd name="T113" fmla="*/ 389 h 415"/>
                <a:gd name="T114" fmla="*/ 210 w 343"/>
                <a:gd name="T115" fmla="*/ 384 h 415"/>
                <a:gd name="T116" fmla="*/ 214 w 343"/>
                <a:gd name="T117" fmla="*/ 386 h 415"/>
                <a:gd name="T118" fmla="*/ 215 w 343"/>
                <a:gd name="T119" fmla="*/ 388 h 415"/>
                <a:gd name="T120" fmla="*/ 327 w 343"/>
                <a:gd name="T121" fmla="*/ 36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415">
                  <a:moveTo>
                    <a:pt x="320" y="355"/>
                  </a:moveTo>
                  <a:cubicBezTo>
                    <a:pt x="298" y="76"/>
                    <a:pt x="298" y="76"/>
                    <a:pt x="298" y="76"/>
                  </a:cubicBezTo>
                  <a:cubicBezTo>
                    <a:pt x="343" y="76"/>
                    <a:pt x="343" y="76"/>
                    <a:pt x="343" y="76"/>
                  </a:cubicBezTo>
                  <a:cubicBezTo>
                    <a:pt x="330" y="66"/>
                    <a:pt x="330" y="66"/>
                    <a:pt x="330" y="66"/>
                  </a:cubicBezTo>
                  <a:cubicBezTo>
                    <a:pt x="317" y="56"/>
                    <a:pt x="306" y="48"/>
                    <a:pt x="296" y="40"/>
                  </a:cubicBezTo>
                  <a:cubicBezTo>
                    <a:pt x="287" y="34"/>
                    <a:pt x="279" y="28"/>
                    <a:pt x="268" y="20"/>
                  </a:cubicBezTo>
                  <a:cubicBezTo>
                    <a:pt x="265" y="18"/>
                    <a:pt x="262" y="16"/>
                    <a:pt x="259" y="14"/>
                  </a:cubicBezTo>
                  <a:cubicBezTo>
                    <a:pt x="258" y="13"/>
                    <a:pt x="258" y="13"/>
                    <a:pt x="258" y="13"/>
                  </a:cubicBezTo>
                  <a:cubicBezTo>
                    <a:pt x="255" y="10"/>
                    <a:pt x="252" y="8"/>
                    <a:pt x="249" y="6"/>
                  </a:cubicBezTo>
                  <a:cubicBezTo>
                    <a:pt x="247" y="5"/>
                    <a:pt x="247" y="5"/>
                    <a:pt x="247" y="5"/>
                  </a:cubicBezTo>
                  <a:cubicBezTo>
                    <a:pt x="247" y="4"/>
                    <a:pt x="246" y="4"/>
                    <a:pt x="246" y="3"/>
                  </a:cubicBezTo>
                  <a:cubicBezTo>
                    <a:pt x="242" y="0"/>
                    <a:pt x="242" y="0"/>
                    <a:pt x="242" y="0"/>
                  </a:cubicBezTo>
                  <a:cubicBezTo>
                    <a:pt x="241" y="4"/>
                    <a:pt x="241" y="4"/>
                    <a:pt x="241" y="4"/>
                  </a:cubicBezTo>
                  <a:cubicBezTo>
                    <a:pt x="240" y="41"/>
                    <a:pt x="240" y="41"/>
                    <a:pt x="240" y="41"/>
                  </a:cubicBezTo>
                  <a:cubicBezTo>
                    <a:pt x="146" y="44"/>
                    <a:pt x="146" y="44"/>
                    <a:pt x="146" y="44"/>
                  </a:cubicBezTo>
                  <a:cubicBezTo>
                    <a:pt x="145" y="54"/>
                    <a:pt x="145" y="54"/>
                    <a:pt x="145" y="54"/>
                  </a:cubicBezTo>
                  <a:cubicBezTo>
                    <a:pt x="145" y="59"/>
                    <a:pt x="145" y="65"/>
                    <a:pt x="145" y="71"/>
                  </a:cubicBezTo>
                  <a:cubicBezTo>
                    <a:pt x="144" y="80"/>
                    <a:pt x="144" y="90"/>
                    <a:pt x="143" y="100"/>
                  </a:cubicBezTo>
                  <a:cubicBezTo>
                    <a:pt x="143" y="100"/>
                    <a:pt x="143" y="100"/>
                    <a:pt x="143" y="100"/>
                  </a:cubicBezTo>
                  <a:cubicBezTo>
                    <a:pt x="143" y="105"/>
                    <a:pt x="143" y="110"/>
                    <a:pt x="143" y="115"/>
                  </a:cubicBezTo>
                  <a:cubicBezTo>
                    <a:pt x="143" y="117"/>
                    <a:pt x="143" y="117"/>
                    <a:pt x="143" y="117"/>
                  </a:cubicBezTo>
                  <a:cubicBezTo>
                    <a:pt x="143" y="119"/>
                    <a:pt x="143" y="121"/>
                    <a:pt x="143" y="122"/>
                  </a:cubicBezTo>
                  <a:cubicBezTo>
                    <a:pt x="143" y="126"/>
                    <a:pt x="138" y="128"/>
                    <a:pt x="134" y="129"/>
                  </a:cubicBezTo>
                  <a:cubicBezTo>
                    <a:pt x="132" y="129"/>
                    <a:pt x="131" y="130"/>
                    <a:pt x="129" y="130"/>
                  </a:cubicBezTo>
                  <a:cubicBezTo>
                    <a:pt x="128" y="131"/>
                    <a:pt x="126" y="131"/>
                    <a:pt x="125" y="132"/>
                  </a:cubicBezTo>
                  <a:cubicBezTo>
                    <a:pt x="119" y="133"/>
                    <a:pt x="113" y="139"/>
                    <a:pt x="110" y="144"/>
                  </a:cubicBezTo>
                  <a:cubicBezTo>
                    <a:pt x="109" y="147"/>
                    <a:pt x="109" y="152"/>
                    <a:pt x="110" y="155"/>
                  </a:cubicBezTo>
                  <a:cubicBezTo>
                    <a:pt x="112" y="195"/>
                    <a:pt x="112" y="195"/>
                    <a:pt x="112" y="195"/>
                  </a:cubicBezTo>
                  <a:cubicBezTo>
                    <a:pt x="0" y="195"/>
                    <a:pt x="0" y="195"/>
                    <a:pt x="0" y="195"/>
                  </a:cubicBezTo>
                  <a:cubicBezTo>
                    <a:pt x="0" y="203"/>
                    <a:pt x="0" y="203"/>
                    <a:pt x="0" y="203"/>
                  </a:cubicBezTo>
                  <a:cubicBezTo>
                    <a:pt x="0" y="204"/>
                    <a:pt x="0" y="204"/>
                    <a:pt x="0" y="204"/>
                  </a:cubicBezTo>
                  <a:cubicBezTo>
                    <a:pt x="0" y="204"/>
                    <a:pt x="0" y="205"/>
                    <a:pt x="1" y="206"/>
                  </a:cubicBezTo>
                  <a:cubicBezTo>
                    <a:pt x="1" y="207"/>
                    <a:pt x="1" y="208"/>
                    <a:pt x="2" y="209"/>
                  </a:cubicBezTo>
                  <a:cubicBezTo>
                    <a:pt x="2" y="210"/>
                    <a:pt x="3" y="211"/>
                    <a:pt x="3" y="211"/>
                  </a:cubicBezTo>
                  <a:cubicBezTo>
                    <a:pt x="4" y="213"/>
                    <a:pt x="5" y="214"/>
                    <a:pt x="6" y="216"/>
                  </a:cubicBezTo>
                  <a:cubicBezTo>
                    <a:pt x="6" y="218"/>
                    <a:pt x="7" y="220"/>
                    <a:pt x="9" y="220"/>
                  </a:cubicBezTo>
                  <a:cubicBezTo>
                    <a:pt x="11" y="220"/>
                    <a:pt x="11" y="219"/>
                    <a:pt x="12" y="219"/>
                  </a:cubicBezTo>
                  <a:cubicBezTo>
                    <a:pt x="12" y="219"/>
                    <a:pt x="12" y="220"/>
                    <a:pt x="12" y="221"/>
                  </a:cubicBezTo>
                  <a:cubicBezTo>
                    <a:pt x="13" y="222"/>
                    <a:pt x="13" y="222"/>
                    <a:pt x="13" y="223"/>
                  </a:cubicBezTo>
                  <a:cubicBezTo>
                    <a:pt x="13" y="225"/>
                    <a:pt x="13" y="227"/>
                    <a:pt x="15" y="229"/>
                  </a:cubicBezTo>
                  <a:cubicBezTo>
                    <a:pt x="16" y="230"/>
                    <a:pt x="17" y="231"/>
                    <a:pt x="16" y="233"/>
                  </a:cubicBezTo>
                  <a:cubicBezTo>
                    <a:pt x="16" y="234"/>
                    <a:pt x="16" y="236"/>
                    <a:pt x="16" y="237"/>
                  </a:cubicBezTo>
                  <a:cubicBezTo>
                    <a:pt x="16" y="239"/>
                    <a:pt x="16" y="241"/>
                    <a:pt x="15" y="242"/>
                  </a:cubicBezTo>
                  <a:cubicBezTo>
                    <a:pt x="15" y="243"/>
                    <a:pt x="14" y="244"/>
                    <a:pt x="13" y="245"/>
                  </a:cubicBezTo>
                  <a:cubicBezTo>
                    <a:pt x="12" y="246"/>
                    <a:pt x="11" y="247"/>
                    <a:pt x="11" y="249"/>
                  </a:cubicBezTo>
                  <a:cubicBezTo>
                    <a:pt x="11" y="250"/>
                    <a:pt x="11" y="251"/>
                    <a:pt x="11" y="252"/>
                  </a:cubicBezTo>
                  <a:cubicBezTo>
                    <a:pt x="11" y="254"/>
                    <a:pt x="11" y="254"/>
                    <a:pt x="10" y="255"/>
                  </a:cubicBezTo>
                  <a:cubicBezTo>
                    <a:pt x="10" y="255"/>
                    <a:pt x="10" y="255"/>
                    <a:pt x="10" y="256"/>
                  </a:cubicBezTo>
                  <a:cubicBezTo>
                    <a:pt x="9" y="256"/>
                    <a:pt x="6" y="258"/>
                    <a:pt x="8" y="261"/>
                  </a:cubicBezTo>
                  <a:cubicBezTo>
                    <a:pt x="9" y="262"/>
                    <a:pt x="10" y="263"/>
                    <a:pt x="11" y="264"/>
                  </a:cubicBezTo>
                  <a:cubicBezTo>
                    <a:pt x="11" y="264"/>
                    <a:pt x="11" y="264"/>
                    <a:pt x="12" y="265"/>
                  </a:cubicBezTo>
                  <a:cubicBezTo>
                    <a:pt x="13" y="266"/>
                    <a:pt x="13" y="267"/>
                    <a:pt x="14" y="269"/>
                  </a:cubicBezTo>
                  <a:cubicBezTo>
                    <a:pt x="16" y="272"/>
                    <a:pt x="16" y="276"/>
                    <a:pt x="17" y="280"/>
                  </a:cubicBezTo>
                  <a:cubicBezTo>
                    <a:pt x="17" y="282"/>
                    <a:pt x="17" y="284"/>
                    <a:pt x="17" y="286"/>
                  </a:cubicBezTo>
                  <a:cubicBezTo>
                    <a:pt x="17" y="289"/>
                    <a:pt x="18" y="291"/>
                    <a:pt x="18" y="294"/>
                  </a:cubicBezTo>
                  <a:cubicBezTo>
                    <a:pt x="18" y="296"/>
                    <a:pt x="18" y="297"/>
                    <a:pt x="18" y="299"/>
                  </a:cubicBezTo>
                  <a:cubicBezTo>
                    <a:pt x="18" y="301"/>
                    <a:pt x="18" y="302"/>
                    <a:pt x="18" y="304"/>
                  </a:cubicBezTo>
                  <a:cubicBezTo>
                    <a:pt x="19" y="310"/>
                    <a:pt x="18" y="317"/>
                    <a:pt x="16" y="322"/>
                  </a:cubicBezTo>
                  <a:cubicBezTo>
                    <a:pt x="15" y="327"/>
                    <a:pt x="12" y="334"/>
                    <a:pt x="9" y="340"/>
                  </a:cubicBezTo>
                  <a:cubicBezTo>
                    <a:pt x="6" y="345"/>
                    <a:pt x="4" y="351"/>
                    <a:pt x="4" y="360"/>
                  </a:cubicBezTo>
                  <a:cubicBezTo>
                    <a:pt x="4" y="362"/>
                    <a:pt x="4" y="364"/>
                    <a:pt x="3" y="365"/>
                  </a:cubicBezTo>
                  <a:cubicBezTo>
                    <a:pt x="3" y="371"/>
                    <a:pt x="3" y="371"/>
                    <a:pt x="3" y="371"/>
                  </a:cubicBezTo>
                  <a:cubicBezTo>
                    <a:pt x="7" y="368"/>
                    <a:pt x="7" y="368"/>
                    <a:pt x="7" y="368"/>
                  </a:cubicBezTo>
                  <a:cubicBezTo>
                    <a:pt x="8" y="367"/>
                    <a:pt x="9" y="365"/>
                    <a:pt x="11" y="362"/>
                  </a:cubicBezTo>
                  <a:cubicBezTo>
                    <a:pt x="11" y="361"/>
                    <a:pt x="11" y="360"/>
                    <a:pt x="11" y="360"/>
                  </a:cubicBezTo>
                  <a:cubicBezTo>
                    <a:pt x="13" y="355"/>
                    <a:pt x="16" y="354"/>
                    <a:pt x="19" y="354"/>
                  </a:cubicBezTo>
                  <a:cubicBezTo>
                    <a:pt x="21" y="354"/>
                    <a:pt x="22" y="354"/>
                    <a:pt x="24" y="354"/>
                  </a:cubicBezTo>
                  <a:cubicBezTo>
                    <a:pt x="25" y="354"/>
                    <a:pt x="25" y="354"/>
                    <a:pt x="25" y="354"/>
                  </a:cubicBezTo>
                  <a:cubicBezTo>
                    <a:pt x="26" y="355"/>
                    <a:pt x="27" y="355"/>
                    <a:pt x="28" y="355"/>
                  </a:cubicBezTo>
                  <a:cubicBezTo>
                    <a:pt x="34" y="355"/>
                    <a:pt x="39" y="353"/>
                    <a:pt x="44" y="352"/>
                  </a:cubicBezTo>
                  <a:cubicBezTo>
                    <a:pt x="49" y="350"/>
                    <a:pt x="54" y="349"/>
                    <a:pt x="59" y="349"/>
                  </a:cubicBezTo>
                  <a:cubicBezTo>
                    <a:pt x="60" y="349"/>
                    <a:pt x="61" y="349"/>
                    <a:pt x="62" y="349"/>
                  </a:cubicBezTo>
                  <a:cubicBezTo>
                    <a:pt x="68" y="350"/>
                    <a:pt x="73" y="353"/>
                    <a:pt x="76" y="358"/>
                  </a:cubicBezTo>
                  <a:cubicBezTo>
                    <a:pt x="77" y="358"/>
                    <a:pt x="77" y="358"/>
                    <a:pt x="77" y="358"/>
                  </a:cubicBezTo>
                  <a:cubicBezTo>
                    <a:pt x="80" y="363"/>
                    <a:pt x="82" y="366"/>
                    <a:pt x="88" y="367"/>
                  </a:cubicBezTo>
                  <a:cubicBezTo>
                    <a:pt x="96" y="368"/>
                    <a:pt x="97" y="371"/>
                    <a:pt x="98" y="378"/>
                  </a:cubicBezTo>
                  <a:cubicBezTo>
                    <a:pt x="100" y="382"/>
                    <a:pt x="102" y="384"/>
                    <a:pt x="104" y="387"/>
                  </a:cubicBezTo>
                  <a:cubicBezTo>
                    <a:pt x="105" y="388"/>
                    <a:pt x="107" y="389"/>
                    <a:pt x="108" y="391"/>
                  </a:cubicBezTo>
                  <a:cubicBezTo>
                    <a:pt x="109" y="392"/>
                    <a:pt x="109" y="393"/>
                    <a:pt x="110" y="394"/>
                  </a:cubicBezTo>
                  <a:cubicBezTo>
                    <a:pt x="110" y="395"/>
                    <a:pt x="111" y="396"/>
                    <a:pt x="112" y="397"/>
                  </a:cubicBezTo>
                  <a:cubicBezTo>
                    <a:pt x="113" y="399"/>
                    <a:pt x="115" y="400"/>
                    <a:pt x="116" y="401"/>
                  </a:cubicBezTo>
                  <a:cubicBezTo>
                    <a:pt x="117" y="401"/>
                    <a:pt x="117" y="401"/>
                    <a:pt x="118" y="402"/>
                  </a:cubicBezTo>
                  <a:cubicBezTo>
                    <a:pt x="120" y="403"/>
                    <a:pt x="122" y="405"/>
                    <a:pt x="123" y="407"/>
                  </a:cubicBezTo>
                  <a:cubicBezTo>
                    <a:pt x="125" y="410"/>
                    <a:pt x="126" y="412"/>
                    <a:pt x="129" y="413"/>
                  </a:cubicBezTo>
                  <a:cubicBezTo>
                    <a:pt x="129" y="414"/>
                    <a:pt x="130" y="414"/>
                    <a:pt x="131" y="414"/>
                  </a:cubicBezTo>
                  <a:cubicBezTo>
                    <a:pt x="132" y="413"/>
                    <a:pt x="132" y="413"/>
                    <a:pt x="132" y="413"/>
                  </a:cubicBezTo>
                  <a:cubicBezTo>
                    <a:pt x="131" y="414"/>
                    <a:pt x="131" y="414"/>
                    <a:pt x="131" y="414"/>
                  </a:cubicBezTo>
                  <a:cubicBezTo>
                    <a:pt x="132" y="415"/>
                    <a:pt x="132" y="415"/>
                    <a:pt x="132" y="415"/>
                  </a:cubicBezTo>
                  <a:cubicBezTo>
                    <a:pt x="134" y="413"/>
                    <a:pt x="134" y="413"/>
                    <a:pt x="134" y="413"/>
                  </a:cubicBezTo>
                  <a:cubicBezTo>
                    <a:pt x="136" y="412"/>
                    <a:pt x="138" y="411"/>
                    <a:pt x="139" y="409"/>
                  </a:cubicBezTo>
                  <a:cubicBezTo>
                    <a:pt x="141" y="406"/>
                    <a:pt x="141" y="403"/>
                    <a:pt x="140" y="401"/>
                  </a:cubicBezTo>
                  <a:cubicBezTo>
                    <a:pt x="140" y="399"/>
                    <a:pt x="140" y="397"/>
                    <a:pt x="141" y="396"/>
                  </a:cubicBezTo>
                  <a:cubicBezTo>
                    <a:pt x="141" y="392"/>
                    <a:pt x="145" y="385"/>
                    <a:pt x="149" y="384"/>
                  </a:cubicBezTo>
                  <a:cubicBezTo>
                    <a:pt x="150" y="384"/>
                    <a:pt x="150" y="384"/>
                    <a:pt x="150" y="384"/>
                  </a:cubicBezTo>
                  <a:cubicBezTo>
                    <a:pt x="153" y="384"/>
                    <a:pt x="156" y="388"/>
                    <a:pt x="158" y="390"/>
                  </a:cubicBezTo>
                  <a:cubicBezTo>
                    <a:pt x="159" y="391"/>
                    <a:pt x="159" y="391"/>
                    <a:pt x="159" y="391"/>
                  </a:cubicBezTo>
                  <a:cubicBezTo>
                    <a:pt x="160" y="392"/>
                    <a:pt x="161" y="394"/>
                    <a:pt x="163" y="395"/>
                  </a:cubicBezTo>
                  <a:cubicBezTo>
                    <a:pt x="164" y="396"/>
                    <a:pt x="164" y="396"/>
                    <a:pt x="164" y="396"/>
                  </a:cubicBezTo>
                  <a:cubicBezTo>
                    <a:pt x="165" y="397"/>
                    <a:pt x="165" y="397"/>
                    <a:pt x="165" y="397"/>
                  </a:cubicBezTo>
                  <a:cubicBezTo>
                    <a:pt x="165" y="398"/>
                    <a:pt x="165" y="398"/>
                    <a:pt x="166" y="398"/>
                  </a:cubicBezTo>
                  <a:cubicBezTo>
                    <a:pt x="168" y="401"/>
                    <a:pt x="168" y="401"/>
                    <a:pt x="168" y="401"/>
                  </a:cubicBezTo>
                  <a:cubicBezTo>
                    <a:pt x="169" y="398"/>
                    <a:pt x="169" y="398"/>
                    <a:pt x="169" y="398"/>
                  </a:cubicBezTo>
                  <a:cubicBezTo>
                    <a:pt x="169" y="397"/>
                    <a:pt x="170" y="396"/>
                    <a:pt x="170" y="396"/>
                  </a:cubicBezTo>
                  <a:cubicBezTo>
                    <a:pt x="170" y="395"/>
                    <a:pt x="170" y="395"/>
                    <a:pt x="170" y="395"/>
                  </a:cubicBezTo>
                  <a:cubicBezTo>
                    <a:pt x="171" y="393"/>
                    <a:pt x="172" y="391"/>
                    <a:pt x="174" y="390"/>
                  </a:cubicBezTo>
                  <a:cubicBezTo>
                    <a:pt x="175" y="389"/>
                    <a:pt x="176" y="389"/>
                    <a:pt x="178" y="389"/>
                  </a:cubicBezTo>
                  <a:cubicBezTo>
                    <a:pt x="179" y="389"/>
                    <a:pt x="180" y="389"/>
                    <a:pt x="181" y="389"/>
                  </a:cubicBezTo>
                  <a:cubicBezTo>
                    <a:pt x="181" y="389"/>
                    <a:pt x="181" y="389"/>
                    <a:pt x="181" y="389"/>
                  </a:cubicBezTo>
                  <a:cubicBezTo>
                    <a:pt x="185" y="390"/>
                    <a:pt x="189" y="391"/>
                    <a:pt x="194" y="391"/>
                  </a:cubicBezTo>
                  <a:cubicBezTo>
                    <a:pt x="194" y="391"/>
                    <a:pt x="194" y="391"/>
                    <a:pt x="194" y="391"/>
                  </a:cubicBezTo>
                  <a:cubicBezTo>
                    <a:pt x="197" y="391"/>
                    <a:pt x="199" y="391"/>
                    <a:pt x="202" y="390"/>
                  </a:cubicBezTo>
                  <a:cubicBezTo>
                    <a:pt x="202" y="390"/>
                    <a:pt x="202" y="390"/>
                    <a:pt x="202" y="390"/>
                  </a:cubicBezTo>
                  <a:cubicBezTo>
                    <a:pt x="203" y="390"/>
                    <a:pt x="203" y="390"/>
                    <a:pt x="204" y="390"/>
                  </a:cubicBezTo>
                  <a:cubicBezTo>
                    <a:pt x="205" y="390"/>
                    <a:pt x="206" y="390"/>
                    <a:pt x="208" y="389"/>
                  </a:cubicBezTo>
                  <a:cubicBezTo>
                    <a:pt x="209" y="388"/>
                    <a:pt x="209" y="387"/>
                    <a:pt x="209" y="386"/>
                  </a:cubicBezTo>
                  <a:cubicBezTo>
                    <a:pt x="210" y="386"/>
                    <a:pt x="210" y="385"/>
                    <a:pt x="210" y="384"/>
                  </a:cubicBezTo>
                  <a:cubicBezTo>
                    <a:pt x="211" y="384"/>
                    <a:pt x="211" y="383"/>
                    <a:pt x="211" y="383"/>
                  </a:cubicBezTo>
                  <a:cubicBezTo>
                    <a:pt x="212" y="383"/>
                    <a:pt x="213" y="385"/>
                    <a:pt x="214" y="386"/>
                  </a:cubicBezTo>
                  <a:cubicBezTo>
                    <a:pt x="214" y="386"/>
                    <a:pt x="214" y="387"/>
                    <a:pt x="214" y="387"/>
                  </a:cubicBezTo>
                  <a:cubicBezTo>
                    <a:pt x="215" y="388"/>
                    <a:pt x="215" y="388"/>
                    <a:pt x="215" y="388"/>
                  </a:cubicBezTo>
                  <a:cubicBezTo>
                    <a:pt x="322" y="388"/>
                    <a:pt x="322" y="388"/>
                    <a:pt x="322" y="388"/>
                  </a:cubicBezTo>
                  <a:cubicBezTo>
                    <a:pt x="327" y="367"/>
                    <a:pt x="327" y="367"/>
                    <a:pt x="327" y="367"/>
                  </a:cubicBezTo>
                  <a:cubicBezTo>
                    <a:pt x="327" y="366"/>
                    <a:pt x="330" y="360"/>
                    <a:pt x="320" y="355"/>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1494456" y="240969"/>
              <a:ext cx="1170707" cy="1116730"/>
            </a:xfrm>
            <a:custGeom>
              <a:avLst/>
              <a:gdLst>
                <a:gd name="T0" fmla="*/ 537 w 578"/>
                <a:gd name="T1" fmla="*/ 418 h 599"/>
                <a:gd name="T2" fmla="*/ 530 w 578"/>
                <a:gd name="T3" fmla="*/ 410 h 599"/>
                <a:gd name="T4" fmla="*/ 525 w 578"/>
                <a:gd name="T5" fmla="*/ 405 h 599"/>
                <a:gd name="T6" fmla="*/ 508 w 578"/>
                <a:gd name="T7" fmla="*/ 366 h 599"/>
                <a:gd name="T8" fmla="*/ 520 w 578"/>
                <a:gd name="T9" fmla="*/ 350 h 599"/>
                <a:gd name="T10" fmla="*/ 522 w 578"/>
                <a:gd name="T11" fmla="*/ 303 h 599"/>
                <a:gd name="T12" fmla="*/ 517 w 578"/>
                <a:gd name="T13" fmla="*/ 260 h 599"/>
                <a:gd name="T14" fmla="*/ 504 w 578"/>
                <a:gd name="T15" fmla="*/ 234 h 599"/>
                <a:gd name="T16" fmla="*/ 479 w 578"/>
                <a:gd name="T17" fmla="*/ 155 h 599"/>
                <a:gd name="T18" fmla="*/ 459 w 578"/>
                <a:gd name="T19" fmla="*/ 126 h 599"/>
                <a:gd name="T20" fmla="*/ 454 w 578"/>
                <a:gd name="T21" fmla="*/ 113 h 599"/>
                <a:gd name="T22" fmla="*/ 465 w 578"/>
                <a:gd name="T23" fmla="*/ 91 h 599"/>
                <a:gd name="T24" fmla="*/ 477 w 578"/>
                <a:gd name="T25" fmla="*/ 69 h 599"/>
                <a:gd name="T26" fmla="*/ 475 w 578"/>
                <a:gd name="T27" fmla="*/ 47 h 599"/>
                <a:gd name="T28" fmla="*/ 475 w 578"/>
                <a:gd name="T29" fmla="*/ 20 h 599"/>
                <a:gd name="T30" fmla="*/ 483 w 578"/>
                <a:gd name="T31" fmla="*/ 11 h 599"/>
                <a:gd name="T32" fmla="*/ 476 w 578"/>
                <a:gd name="T33" fmla="*/ 6 h 599"/>
                <a:gd name="T34" fmla="*/ 464 w 578"/>
                <a:gd name="T35" fmla="*/ 8 h 599"/>
                <a:gd name="T36" fmla="*/ 456 w 578"/>
                <a:gd name="T37" fmla="*/ 3 h 599"/>
                <a:gd name="T38" fmla="*/ 439 w 578"/>
                <a:gd name="T39" fmla="*/ 7 h 599"/>
                <a:gd name="T40" fmla="*/ 434 w 578"/>
                <a:gd name="T41" fmla="*/ 7 h 599"/>
                <a:gd name="T42" fmla="*/ 418 w 578"/>
                <a:gd name="T43" fmla="*/ 5 h 599"/>
                <a:gd name="T44" fmla="*/ 397 w 578"/>
                <a:gd name="T45" fmla="*/ 13 h 599"/>
                <a:gd name="T46" fmla="*/ 389 w 578"/>
                <a:gd name="T47" fmla="*/ 11 h 599"/>
                <a:gd name="T48" fmla="*/ 363 w 578"/>
                <a:gd name="T49" fmla="*/ 7 h 599"/>
                <a:gd name="T50" fmla="*/ 355 w 578"/>
                <a:gd name="T51" fmla="*/ 6 h 599"/>
                <a:gd name="T52" fmla="*/ 335 w 578"/>
                <a:gd name="T53" fmla="*/ 8 h 599"/>
                <a:gd name="T54" fmla="*/ 317 w 578"/>
                <a:gd name="T55" fmla="*/ 15 h 599"/>
                <a:gd name="T56" fmla="*/ 279 w 578"/>
                <a:gd name="T57" fmla="*/ 20 h 599"/>
                <a:gd name="T58" fmla="*/ 250 w 578"/>
                <a:gd name="T59" fmla="*/ 37 h 599"/>
                <a:gd name="T60" fmla="*/ 233 w 578"/>
                <a:gd name="T61" fmla="*/ 42 h 599"/>
                <a:gd name="T62" fmla="*/ 206 w 578"/>
                <a:gd name="T63" fmla="*/ 59 h 599"/>
                <a:gd name="T64" fmla="*/ 200 w 578"/>
                <a:gd name="T65" fmla="*/ 78 h 599"/>
                <a:gd name="T66" fmla="*/ 200 w 578"/>
                <a:gd name="T67" fmla="*/ 85 h 599"/>
                <a:gd name="T68" fmla="*/ 201 w 578"/>
                <a:gd name="T69" fmla="*/ 109 h 599"/>
                <a:gd name="T70" fmla="*/ 203 w 578"/>
                <a:gd name="T71" fmla="*/ 131 h 599"/>
                <a:gd name="T72" fmla="*/ 214 w 578"/>
                <a:gd name="T73" fmla="*/ 156 h 599"/>
                <a:gd name="T74" fmla="*/ 199 w 578"/>
                <a:gd name="T75" fmla="*/ 165 h 599"/>
                <a:gd name="T76" fmla="*/ 175 w 578"/>
                <a:gd name="T77" fmla="*/ 166 h 599"/>
                <a:gd name="T78" fmla="*/ 155 w 578"/>
                <a:gd name="T79" fmla="*/ 178 h 599"/>
                <a:gd name="T80" fmla="*/ 138 w 578"/>
                <a:gd name="T81" fmla="*/ 181 h 599"/>
                <a:gd name="T82" fmla="*/ 144 w 578"/>
                <a:gd name="T83" fmla="*/ 200 h 599"/>
                <a:gd name="T84" fmla="*/ 126 w 578"/>
                <a:gd name="T85" fmla="*/ 211 h 599"/>
                <a:gd name="T86" fmla="*/ 108 w 578"/>
                <a:gd name="T87" fmla="*/ 218 h 599"/>
                <a:gd name="T88" fmla="*/ 74 w 578"/>
                <a:gd name="T89" fmla="*/ 240 h 599"/>
                <a:gd name="T90" fmla="*/ 58 w 578"/>
                <a:gd name="T91" fmla="*/ 247 h 599"/>
                <a:gd name="T92" fmla="*/ 39 w 578"/>
                <a:gd name="T93" fmla="*/ 252 h 599"/>
                <a:gd name="T94" fmla="*/ 15 w 578"/>
                <a:gd name="T95" fmla="*/ 267 h 599"/>
                <a:gd name="T96" fmla="*/ 5 w 578"/>
                <a:gd name="T97" fmla="*/ 329 h 599"/>
                <a:gd name="T98" fmla="*/ 88 w 578"/>
                <a:gd name="T99" fmla="*/ 390 h 599"/>
                <a:gd name="T100" fmla="*/ 201 w 578"/>
                <a:gd name="T101" fmla="*/ 474 h 599"/>
                <a:gd name="T102" fmla="*/ 261 w 578"/>
                <a:gd name="T103" fmla="*/ 519 h 599"/>
                <a:gd name="T104" fmla="*/ 273 w 578"/>
                <a:gd name="T105" fmla="*/ 541 h 599"/>
                <a:gd name="T106" fmla="*/ 286 w 578"/>
                <a:gd name="T107" fmla="*/ 547 h 599"/>
                <a:gd name="T108" fmla="*/ 296 w 578"/>
                <a:gd name="T109" fmla="*/ 558 h 599"/>
                <a:gd name="T110" fmla="*/ 305 w 578"/>
                <a:gd name="T111" fmla="*/ 559 h 599"/>
                <a:gd name="T112" fmla="*/ 330 w 578"/>
                <a:gd name="T113" fmla="*/ 574 h 599"/>
                <a:gd name="T114" fmla="*/ 328 w 578"/>
                <a:gd name="T115" fmla="*/ 591 h 599"/>
                <a:gd name="T116" fmla="*/ 406 w 578"/>
                <a:gd name="T117" fmla="*/ 583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8" h="599">
                  <a:moveTo>
                    <a:pt x="569" y="424"/>
                  </a:moveTo>
                  <a:cubicBezTo>
                    <a:pt x="547" y="417"/>
                    <a:pt x="547" y="417"/>
                    <a:pt x="547" y="417"/>
                  </a:cubicBezTo>
                  <a:cubicBezTo>
                    <a:pt x="546" y="417"/>
                    <a:pt x="545" y="416"/>
                    <a:pt x="544" y="416"/>
                  </a:cubicBezTo>
                  <a:cubicBezTo>
                    <a:pt x="542" y="416"/>
                    <a:pt x="541" y="417"/>
                    <a:pt x="540" y="417"/>
                  </a:cubicBezTo>
                  <a:cubicBezTo>
                    <a:pt x="539" y="417"/>
                    <a:pt x="538" y="418"/>
                    <a:pt x="538" y="418"/>
                  </a:cubicBezTo>
                  <a:cubicBezTo>
                    <a:pt x="537" y="418"/>
                    <a:pt x="537" y="418"/>
                    <a:pt x="537" y="418"/>
                  </a:cubicBezTo>
                  <a:cubicBezTo>
                    <a:pt x="535" y="418"/>
                    <a:pt x="535" y="417"/>
                    <a:pt x="534" y="416"/>
                  </a:cubicBezTo>
                  <a:cubicBezTo>
                    <a:pt x="533" y="416"/>
                    <a:pt x="533" y="416"/>
                    <a:pt x="533" y="416"/>
                  </a:cubicBezTo>
                  <a:cubicBezTo>
                    <a:pt x="533" y="416"/>
                    <a:pt x="533" y="415"/>
                    <a:pt x="532" y="415"/>
                  </a:cubicBezTo>
                  <a:cubicBezTo>
                    <a:pt x="532" y="415"/>
                    <a:pt x="531" y="415"/>
                    <a:pt x="531" y="414"/>
                  </a:cubicBezTo>
                  <a:cubicBezTo>
                    <a:pt x="530" y="413"/>
                    <a:pt x="530" y="413"/>
                    <a:pt x="530" y="412"/>
                  </a:cubicBezTo>
                  <a:cubicBezTo>
                    <a:pt x="530" y="412"/>
                    <a:pt x="530" y="411"/>
                    <a:pt x="530" y="410"/>
                  </a:cubicBezTo>
                  <a:cubicBezTo>
                    <a:pt x="530" y="409"/>
                    <a:pt x="529" y="409"/>
                    <a:pt x="528" y="408"/>
                  </a:cubicBezTo>
                  <a:cubicBezTo>
                    <a:pt x="528" y="408"/>
                    <a:pt x="528" y="408"/>
                    <a:pt x="527" y="408"/>
                  </a:cubicBezTo>
                  <a:cubicBezTo>
                    <a:pt x="527" y="407"/>
                    <a:pt x="527" y="407"/>
                    <a:pt x="526" y="406"/>
                  </a:cubicBezTo>
                  <a:cubicBezTo>
                    <a:pt x="526" y="406"/>
                    <a:pt x="526" y="406"/>
                    <a:pt x="526" y="405"/>
                  </a:cubicBezTo>
                  <a:cubicBezTo>
                    <a:pt x="526" y="405"/>
                    <a:pt x="526" y="405"/>
                    <a:pt x="526" y="405"/>
                  </a:cubicBezTo>
                  <a:cubicBezTo>
                    <a:pt x="525" y="405"/>
                    <a:pt x="525" y="405"/>
                    <a:pt x="525" y="405"/>
                  </a:cubicBezTo>
                  <a:cubicBezTo>
                    <a:pt x="525" y="403"/>
                    <a:pt x="525" y="400"/>
                    <a:pt x="524" y="398"/>
                  </a:cubicBezTo>
                  <a:cubicBezTo>
                    <a:pt x="524" y="394"/>
                    <a:pt x="524" y="391"/>
                    <a:pt x="523" y="388"/>
                  </a:cubicBezTo>
                  <a:cubicBezTo>
                    <a:pt x="522" y="385"/>
                    <a:pt x="520" y="382"/>
                    <a:pt x="518" y="379"/>
                  </a:cubicBezTo>
                  <a:cubicBezTo>
                    <a:pt x="517" y="378"/>
                    <a:pt x="516" y="377"/>
                    <a:pt x="515" y="376"/>
                  </a:cubicBezTo>
                  <a:cubicBezTo>
                    <a:pt x="514" y="374"/>
                    <a:pt x="513" y="373"/>
                    <a:pt x="512" y="372"/>
                  </a:cubicBezTo>
                  <a:cubicBezTo>
                    <a:pt x="511" y="370"/>
                    <a:pt x="509" y="368"/>
                    <a:pt x="508" y="366"/>
                  </a:cubicBezTo>
                  <a:cubicBezTo>
                    <a:pt x="507" y="364"/>
                    <a:pt x="506" y="362"/>
                    <a:pt x="507" y="361"/>
                  </a:cubicBezTo>
                  <a:cubicBezTo>
                    <a:pt x="507" y="358"/>
                    <a:pt x="510" y="357"/>
                    <a:pt x="512" y="356"/>
                  </a:cubicBezTo>
                  <a:cubicBezTo>
                    <a:pt x="513" y="355"/>
                    <a:pt x="514" y="355"/>
                    <a:pt x="515" y="354"/>
                  </a:cubicBezTo>
                  <a:cubicBezTo>
                    <a:pt x="516" y="353"/>
                    <a:pt x="517" y="352"/>
                    <a:pt x="519" y="352"/>
                  </a:cubicBezTo>
                  <a:cubicBezTo>
                    <a:pt x="520" y="351"/>
                    <a:pt x="520" y="351"/>
                    <a:pt x="520" y="351"/>
                  </a:cubicBezTo>
                  <a:cubicBezTo>
                    <a:pt x="520" y="350"/>
                    <a:pt x="520" y="350"/>
                    <a:pt x="520" y="350"/>
                  </a:cubicBezTo>
                  <a:cubicBezTo>
                    <a:pt x="520" y="345"/>
                    <a:pt x="520" y="341"/>
                    <a:pt x="519" y="337"/>
                  </a:cubicBezTo>
                  <a:cubicBezTo>
                    <a:pt x="519" y="335"/>
                    <a:pt x="518" y="333"/>
                    <a:pt x="517" y="331"/>
                  </a:cubicBezTo>
                  <a:cubicBezTo>
                    <a:pt x="514" y="327"/>
                    <a:pt x="516" y="322"/>
                    <a:pt x="517" y="318"/>
                  </a:cubicBezTo>
                  <a:cubicBezTo>
                    <a:pt x="518" y="316"/>
                    <a:pt x="519" y="314"/>
                    <a:pt x="519" y="313"/>
                  </a:cubicBezTo>
                  <a:cubicBezTo>
                    <a:pt x="520" y="310"/>
                    <a:pt x="520" y="310"/>
                    <a:pt x="520" y="310"/>
                  </a:cubicBezTo>
                  <a:cubicBezTo>
                    <a:pt x="521" y="307"/>
                    <a:pt x="522" y="305"/>
                    <a:pt x="522" y="303"/>
                  </a:cubicBezTo>
                  <a:cubicBezTo>
                    <a:pt x="521" y="302"/>
                    <a:pt x="520" y="301"/>
                    <a:pt x="519" y="300"/>
                  </a:cubicBezTo>
                  <a:cubicBezTo>
                    <a:pt x="518" y="299"/>
                    <a:pt x="518" y="299"/>
                    <a:pt x="517" y="298"/>
                  </a:cubicBezTo>
                  <a:cubicBezTo>
                    <a:pt x="515" y="294"/>
                    <a:pt x="517" y="287"/>
                    <a:pt x="518" y="284"/>
                  </a:cubicBezTo>
                  <a:cubicBezTo>
                    <a:pt x="519" y="279"/>
                    <a:pt x="519" y="275"/>
                    <a:pt x="519" y="269"/>
                  </a:cubicBezTo>
                  <a:cubicBezTo>
                    <a:pt x="519" y="266"/>
                    <a:pt x="518" y="264"/>
                    <a:pt x="517" y="262"/>
                  </a:cubicBezTo>
                  <a:cubicBezTo>
                    <a:pt x="517" y="261"/>
                    <a:pt x="517" y="261"/>
                    <a:pt x="517" y="260"/>
                  </a:cubicBezTo>
                  <a:cubicBezTo>
                    <a:pt x="516" y="259"/>
                    <a:pt x="516" y="258"/>
                    <a:pt x="516" y="256"/>
                  </a:cubicBezTo>
                  <a:cubicBezTo>
                    <a:pt x="516" y="256"/>
                    <a:pt x="516" y="255"/>
                    <a:pt x="516" y="255"/>
                  </a:cubicBezTo>
                  <a:cubicBezTo>
                    <a:pt x="516" y="254"/>
                    <a:pt x="516" y="253"/>
                    <a:pt x="516" y="252"/>
                  </a:cubicBezTo>
                  <a:cubicBezTo>
                    <a:pt x="515" y="250"/>
                    <a:pt x="514" y="248"/>
                    <a:pt x="512" y="246"/>
                  </a:cubicBezTo>
                  <a:cubicBezTo>
                    <a:pt x="511" y="245"/>
                    <a:pt x="511" y="244"/>
                    <a:pt x="510" y="243"/>
                  </a:cubicBezTo>
                  <a:cubicBezTo>
                    <a:pt x="508" y="240"/>
                    <a:pt x="506" y="237"/>
                    <a:pt x="504" y="234"/>
                  </a:cubicBezTo>
                  <a:cubicBezTo>
                    <a:pt x="505" y="233"/>
                    <a:pt x="506" y="231"/>
                    <a:pt x="508" y="230"/>
                  </a:cubicBezTo>
                  <a:cubicBezTo>
                    <a:pt x="510" y="229"/>
                    <a:pt x="510" y="229"/>
                    <a:pt x="510" y="229"/>
                  </a:cubicBezTo>
                  <a:cubicBezTo>
                    <a:pt x="496" y="167"/>
                    <a:pt x="496" y="167"/>
                    <a:pt x="496" y="167"/>
                  </a:cubicBezTo>
                  <a:cubicBezTo>
                    <a:pt x="496" y="166"/>
                    <a:pt x="496" y="166"/>
                    <a:pt x="496" y="166"/>
                  </a:cubicBezTo>
                  <a:cubicBezTo>
                    <a:pt x="493" y="163"/>
                    <a:pt x="489" y="161"/>
                    <a:pt x="485" y="158"/>
                  </a:cubicBezTo>
                  <a:cubicBezTo>
                    <a:pt x="483" y="157"/>
                    <a:pt x="481" y="156"/>
                    <a:pt x="479" y="155"/>
                  </a:cubicBezTo>
                  <a:cubicBezTo>
                    <a:pt x="476" y="153"/>
                    <a:pt x="476" y="150"/>
                    <a:pt x="475" y="147"/>
                  </a:cubicBezTo>
                  <a:cubicBezTo>
                    <a:pt x="475" y="144"/>
                    <a:pt x="475" y="142"/>
                    <a:pt x="473" y="139"/>
                  </a:cubicBezTo>
                  <a:cubicBezTo>
                    <a:pt x="472" y="137"/>
                    <a:pt x="470" y="135"/>
                    <a:pt x="467" y="133"/>
                  </a:cubicBezTo>
                  <a:cubicBezTo>
                    <a:pt x="467" y="132"/>
                    <a:pt x="465" y="132"/>
                    <a:pt x="464" y="131"/>
                  </a:cubicBezTo>
                  <a:cubicBezTo>
                    <a:pt x="462" y="131"/>
                    <a:pt x="461" y="131"/>
                    <a:pt x="460" y="130"/>
                  </a:cubicBezTo>
                  <a:cubicBezTo>
                    <a:pt x="459" y="129"/>
                    <a:pt x="459" y="127"/>
                    <a:pt x="459" y="126"/>
                  </a:cubicBezTo>
                  <a:cubicBezTo>
                    <a:pt x="459" y="124"/>
                    <a:pt x="459" y="123"/>
                    <a:pt x="459" y="122"/>
                  </a:cubicBezTo>
                  <a:cubicBezTo>
                    <a:pt x="459" y="121"/>
                    <a:pt x="458" y="120"/>
                    <a:pt x="458" y="120"/>
                  </a:cubicBezTo>
                  <a:cubicBezTo>
                    <a:pt x="457" y="120"/>
                    <a:pt x="457" y="119"/>
                    <a:pt x="457" y="119"/>
                  </a:cubicBezTo>
                  <a:cubicBezTo>
                    <a:pt x="456" y="118"/>
                    <a:pt x="456" y="118"/>
                    <a:pt x="456" y="117"/>
                  </a:cubicBezTo>
                  <a:cubicBezTo>
                    <a:pt x="456" y="116"/>
                    <a:pt x="456" y="116"/>
                    <a:pt x="455" y="115"/>
                  </a:cubicBezTo>
                  <a:cubicBezTo>
                    <a:pt x="455" y="114"/>
                    <a:pt x="455" y="113"/>
                    <a:pt x="454" y="113"/>
                  </a:cubicBezTo>
                  <a:cubicBezTo>
                    <a:pt x="453" y="111"/>
                    <a:pt x="453" y="110"/>
                    <a:pt x="452" y="108"/>
                  </a:cubicBezTo>
                  <a:cubicBezTo>
                    <a:pt x="452" y="104"/>
                    <a:pt x="452" y="103"/>
                    <a:pt x="455" y="100"/>
                  </a:cubicBezTo>
                  <a:cubicBezTo>
                    <a:pt x="456" y="100"/>
                    <a:pt x="457" y="99"/>
                    <a:pt x="458" y="99"/>
                  </a:cubicBezTo>
                  <a:cubicBezTo>
                    <a:pt x="459" y="98"/>
                    <a:pt x="460" y="97"/>
                    <a:pt x="461" y="96"/>
                  </a:cubicBezTo>
                  <a:cubicBezTo>
                    <a:pt x="462" y="95"/>
                    <a:pt x="462" y="94"/>
                    <a:pt x="463" y="93"/>
                  </a:cubicBezTo>
                  <a:cubicBezTo>
                    <a:pt x="463" y="92"/>
                    <a:pt x="464" y="91"/>
                    <a:pt x="465" y="91"/>
                  </a:cubicBezTo>
                  <a:cubicBezTo>
                    <a:pt x="465" y="90"/>
                    <a:pt x="466" y="90"/>
                    <a:pt x="467" y="89"/>
                  </a:cubicBezTo>
                  <a:cubicBezTo>
                    <a:pt x="468" y="89"/>
                    <a:pt x="469" y="88"/>
                    <a:pt x="470" y="88"/>
                  </a:cubicBezTo>
                  <a:cubicBezTo>
                    <a:pt x="472" y="86"/>
                    <a:pt x="474" y="82"/>
                    <a:pt x="474" y="80"/>
                  </a:cubicBezTo>
                  <a:cubicBezTo>
                    <a:pt x="475" y="79"/>
                    <a:pt x="475" y="77"/>
                    <a:pt x="475" y="76"/>
                  </a:cubicBezTo>
                  <a:cubicBezTo>
                    <a:pt x="475" y="75"/>
                    <a:pt x="475" y="74"/>
                    <a:pt x="475" y="73"/>
                  </a:cubicBezTo>
                  <a:cubicBezTo>
                    <a:pt x="475" y="71"/>
                    <a:pt x="476" y="70"/>
                    <a:pt x="477" y="69"/>
                  </a:cubicBezTo>
                  <a:cubicBezTo>
                    <a:pt x="477" y="68"/>
                    <a:pt x="478" y="68"/>
                    <a:pt x="478" y="67"/>
                  </a:cubicBezTo>
                  <a:cubicBezTo>
                    <a:pt x="479" y="66"/>
                    <a:pt x="479" y="64"/>
                    <a:pt x="479" y="63"/>
                  </a:cubicBezTo>
                  <a:cubicBezTo>
                    <a:pt x="479" y="62"/>
                    <a:pt x="478" y="62"/>
                    <a:pt x="477" y="61"/>
                  </a:cubicBezTo>
                  <a:cubicBezTo>
                    <a:pt x="477" y="61"/>
                    <a:pt x="477" y="61"/>
                    <a:pt x="477" y="60"/>
                  </a:cubicBezTo>
                  <a:cubicBezTo>
                    <a:pt x="475" y="59"/>
                    <a:pt x="476" y="56"/>
                    <a:pt x="476" y="54"/>
                  </a:cubicBezTo>
                  <a:cubicBezTo>
                    <a:pt x="476" y="51"/>
                    <a:pt x="476" y="49"/>
                    <a:pt x="475" y="47"/>
                  </a:cubicBezTo>
                  <a:cubicBezTo>
                    <a:pt x="475" y="45"/>
                    <a:pt x="474" y="42"/>
                    <a:pt x="475" y="40"/>
                  </a:cubicBezTo>
                  <a:cubicBezTo>
                    <a:pt x="475" y="38"/>
                    <a:pt x="475" y="36"/>
                    <a:pt x="476" y="34"/>
                  </a:cubicBezTo>
                  <a:cubicBezTo>
                    <a:pt x="476" y="32"/>
                    <a:pt x="477" y="29"/>
                    <a:pt x="476" y="26"/>
                  </a:cubicBezTo>
                  <a:cubicBezTo>
                    <a:pt x="476" y="25"/>
                    <a:pt x="476" y="24"/>
                    <a:pt x="475" y="23"/>
                  </a:cubicBezTo>
                  <a:cubicBezTo>
                    <a:pt x="475" y="22"/>
                    <a:pt x="475" y="22"/>
                    <a:pt x="475" y="22"/>
                  </a:cubicBezTo>
                  <a:cubicBezTo>
                    <a:pt x="475" y="21"/>
                    <a:pt x="474" y="21"/>
                    <a:pt x="475" y="20"/>
                  </a:cubicBezTo>
                  <a:cubicBezTo>
                    <a:pt x="475" y="20"/>
                    <a:pt x="475" y="19"/>
                    <a:pt x="476" y="19"/>
                  </a:cubicBezTo>
                  <a:cubicBezTo>
                    <a:pt x="476" y="19"/>
                    <a:pt x="477" y="19"/>
                    <a:pt x="477" y="18"/>
                  </a:cubicBezTo>
                  <a:cubicBezTo>
                    <a:pt x="477" y="18"/>
                    <a:pt x="477" y="17"/>
                    <a:pt x="478" y="17"/>
                  </a:cubicBezTo>
                  <a:cubicBezTo>
                    <a:pt x="478" y="17"/>
                    <a:pt x="478" y="16"/>
                    <a:pt x="478" y="16"/>
                  </a:cubicBezTo>
                  <a:cubicBezTo>
                    <a:pt x="479" y="15"/>
                    <a:pt x="480" y="14"/>
                    <a:pt x="481" y="13"/>
                  </a:cubicBezTo>
                  <a:cubicBezTo>
                    <a:pt x="482" y="13"/>
                    <a:pt x="483" y="12"/>
                    <a:pt x="483" y="11"/>
                  </a:cubicBezTo>
                  <a:cubicBezTo>
                    <a:pt x="484" y="11"/>
                    <a:pt x="484" y="11"/>
                    <a:pt x="484" y="10"/>
                  </a:cubicBezTo>
                  <a:cubicBezTo>
                    <a:pt x="485" y="7"/>
                    <a:pt x="485" y="7"/>
                    <a:pt x="485" y="7"/>
                  </a:cubicBezTo>
                  <a:cubicBezTo>
                    <a:pt x="482" y="7"/>
                    <a:pt x="482" y="7"/>
                    <a:pt x="482" y="7"/>
                  </a:cubicBezTo>
                  <a:cubicBezTo>
                    <a:pt x="481" y="7"/>
                    <a:pt x="480" y="7"/>
                    <a:pt x="480" y="7"/>
                  </a:cubicBezTo>
                  <a:cubicBezTo>
                    <a:pt x="479" y="6"/>
                    <a:pt x="478" y="6"/>
                    <a:pt x="477" y="6"/>
                  </a:cubicBezTo>
                  <a:cubicBezTo>
                    <a:pt x="477" y="6"/>
                    <a:pt x="476" y="6"/>
                    <a:pt x="476" y="6"/>
                  </a:cubicBezTo>
                  <a:cubicBezTo>
                    <a:pt x="475" y="5"/>
                    <a:pt x="474" y="5"/>
                    <a:pt x="473" y="5"/>
                  </a:cubicBezTo>
                  <a:cubicBezTo>
                    <a:pt x="472" y="5"/>
                    <a:pt x="472" y="5"/>
                    <a:pt x="471" y="5"/>
                  </a:cubicBezTo>
                  <a:cubicBezTo>
                    <a:pt x="470" y="5"/>
                    <a:pt x="470" y="5"/>
                    <a:pt x="470" y="5"/>
                  </a:cubicBezTo>
                  <a:cubicBezTo>
                    <a:pt x="469" y="6"/>
                    <a:pt x="467" y="7"/>
                    <a:pt x="466" y="8"/>
                  </a:cubicBezTo>
                  <a:cubicBezTo>
                    <a:pt x="466" y="8"/>
                    <a:pt x="466" y="8"/>
                    <a:pt x="466" y="8"/>
                  </a:cubicBezTo>
                  <a:cubicBezTo>
                    <a:pt x="465" y="8"/>
                    <a:pt x="465" y="8"/>
                    <a:pt x="464" y="8"/>
                  </a:cubicBezTo>
                  <a:cubicBezTo>
                    <a:pt x="463" y="8"/>
                    <a:pt x="463" y="8"/>
                    <a:pt x="463" y="7"/>
                  </a:cubicBezTo>
                  <a:cubicBezTo>
                    <a:pt x="463" y="7"/>
                    <a:pt x="463" y="7"/>
                    <a:pt x="463" y="7"/>
                  </a:cubicBezTo>
                  <a:cubicBezTo>
                    <a:pt x="463" y="6"/>
                    <a:pt x="462" y="5"/>
                    <a:pt x="460" y="4"/>
                  </a:cubicBezTo>
                  <a:cubicBezTo>
                    <a:pt x="460" y="4"/>
                    <a:pt x="459" y="4"/>
                    <a:pt x="459" y="4"/>
                  </a:cubicBezTo>
                  <a:cubicBezTo>
                    <a:pt x="458" y="4"/>
                    <a:pt x="458" y="4"/>
                    <a:pt x="458" y="4"/>
                  </a:cubicBezTo>
                  <a:cubicBezTo>
                    <a:pt x="457" y="3"/>
                    <a:pt x="457" y="3"/>
                    <a:pt x="456" y="3"/>
                  </a:cubicBezTo>
                  <a:cubicBezTo>
                    <a:pt x="455" y="2"/>
                    <a:pt x="455" y="1"/>
                    <a:pt x="453" y="1"/>
                  </a:cubicBezTo>
                  <a:cubicBezTo>
                    <a:pt x="452" y="1"/>
                    <a:pt x="451" y="0"/>
                    <a:pt x="450" y="0"/>
                  </a:cubicBezTo>
                  <a:cubicBezTo>
                    <a:pt x="448" y="0"/>
                    <a:pt x="447" y="1"/>
                    <a:pt x="446" y="1"/>
                  </a:cubicBezTo>
                  <a:cubicBezTo>
                    <a:pt x="445" y="2"/>
                    <a:pt x="445" y="3"/>
                    <a:pt x="444" y="4"/>
                  </a:cubicBezTo>
                  <a:cubicBezTo>
                    <a:pt x="444" y="5"/>
                    <a:pt x="444" y="5"/>
                    <a:pt x="444" y="5"/>
                  </a:cubicBezTo>
                  <a:cubicBezTo>
                    <a:pt x="443" y="6"/>
                    <a:pt x="441" y="7"/>
                    <a:pt x="439" y="7"/>
                  </a:cubicBezTo>
                  <a:cubicBezTo>
                    <a:pt x="439" y="7"/>
                    <a:pt x="438" y="6"/>
                    <a:pt x="438" y="6"/>
                  </a:cubicBezTo>
                  <a:cubicBezTo>
                    <a:pt x="438" y="6"/>
                    <a:pt x="438" y="6"/>
                    <a:pt x="437" y="5"/>
                  </a:cubicBezTo>
                  <a:cubicBezTo>
                    <a:pt x="436" y="5"/>
                    <a:pt x="435" y="5"/>
                    <a:pt x="435" y="5"/>
                  </a:cubicBezTo>
                  <a:cubicBezTo>
                    <a:pt x="435" y="5"/>
                    <a:pt x="435" y="5"/>
                    <a:pt x="435" y="5"/>
                  </a:cubicBezTo>
                  <a:cubicBezTo>
                    <a:pt x="434" y="7"/>
                    <a:pt x="434" y="7"/>
                    <a:pt x="434" y="7"/>
                  </a:cubicBezTo>
                  <a:cubicBezTo>
                    <a:pt x="434" y="7"/>
                    <a:pt x="434" y="7"/>
                    <a:pt x="434" y="7"/>
                  </a:cubicBezTo>
                  <a:cubicBezTo>
                    <a:pt x="434" y="5"/>
                    <a:pt x="434" y="5"/>
                    <a:pt x="434" y="5"/>
                  </a:cubicBezTo>
                  <a:cubicBezTo>
                    <a:pt x="434" y="5"/>
                    <a:pt x="433" y="5"/>
                    <a:pt x="433" y="4"/>
                  </a:cubicBezTo>
                  <a:cubicBezTo>
                    <a:pt x="432" y="4"/>
                    <a:pt x="432" y="4"/>
                    <a:pt x="431" y="4"/>
                  </a:cubicBezTo>
                  <a:cubicBezTo>
                    <a:pt x="430" y="3"/>
                    <a:pt x="430" y="3"/>
                    <a:pt x="429" y="2"/>
                  </a:cubicBezTo>
                  <a:cubicBezTo>
                    <a:pt x="428" y="1"/>
                    <a:pt x="426" y="0"/>
                    <a:pt x="424" y="0"/>
                  </a:cubicBezTo>
                  <a:cubicBezTo>
                    <a:pt x="421" y="0"/>
                    <a:pt x="419" y="3"/>
                    <a:pt x="418" y="5"/>
                  </a:cubicBezTo>
                  <a:cubicBezTo>
                    <a:pt x="417" y="6"/>
                    <a:pt x="417" y="7"/>
                    <a:pt x="417" y="7"/>
                  </a:cubicBezTo>
                  <a:cubicBezTo>
                    <a:pt x="416" y="8"/>
                    <a:pt x="414" y="8"/>
                    <a:pt x="412" y="8"/>
                  </a:cubicBezTo>
                  <a:cubicBezTo>
                    <a:pt x="411" y="8"/>
                    <a:pt x="411" y="9"/>
                    <a:pt x="410" y="9"/>
                  </a:cubicBezTo>
                  <a:cubicBezTo>
                    <a:pt x="407" y="9"/>
                    <a:pt x="404" y="10"/>
                    <a:pt x="401" y="11"/>
                  </a:cubicBezTo>
                  <a:cubicBezTo>
                    <a:pt x="401" y="12"/>
                    <a:pt x="400" y="12"/>
                    <a:pt x="400" y="12"/>
                  </a:cubicBezTo>
                  <a:cubicBezTo>
                    <a:pt x="399" y="12"/>
                    <a:pt x="398" y="12"/>
                    <a:pt x="397" y="13"/>
                  </a:cubicBezTo>
                  <a:cubicBezTo>
                    <a:pt x="397" y="13"/>
                    <a:pt x="397" y="14"/>
                    <a:pt x="396" y="14"/>
                  </a:cubicBezTo>
                  <a:cubicBezTo>
                    <a:pt x="396" y="14"/>
                    <a:pt x="396" y="14"/>
                    <a:pt x="395" y="14"/>
                  </a:cubicBezTo>
                  <a:cubicBezTo>
                    <a:pt x="395" y="14"/>
                    <a:pt x="394" y="14"/>
                    <a:pt x="394" y="14"/>
                  </a:cubicBezTo>
                  <a:cubicBezTo>
                    <a:pt x="393" y="14"/>
                    <a:pt x="392" y="14"/>
                    <a:pt x="392" y="14"/>
                  </a:cubicBezTo>
                  <a:cubicBezTo>
                    <a:pt x="392" y="14"/>
                    <a:pt x="391" y="13"/>
                    <a:pt x="391" y="13"/>
                  </a:cubicBezTo>
                  <a:cubicBezTo>
                    <a:pt x="391" y="12"/>
                    <a:pt x="390" y="11"/>
                    <a:pt x="389" y="11"/>
                  </a:cubicBezTo>
                  <a:cubicBezTo>
                    <a:pt x="388" y="10"/>
                    <a:pt x="388" y="10"/>
                    <a:pt x="387" y="10"/>
                  </a:cubicBezTo>
                  <a:cubicBezTo>
                    <a:pt x="386" y="9"/>
                    <a:pt x="384" y="7"/>
                    <a:pt x="381" y="7"/>
                  </a:cubicBezTo>
                  <a:cubicBezTo>
                    <a:pt x="379" y="7"/>
                    <a:pt x="376" y="7"/>
                    <a:pt x="374" y="7"/>
                  </a:cubicBezTo>
                  <a:cubicBezTo>
                    <a:pt x="372" y="7"/>
                    <a:pt x="372" y="7"/>
                    <a:pt x="372" y="7"/>
                  </a:cubicBezTo>
                  <a:cubicBezTo>
                    <a:pt x="371" y="7"/>
                    <a:pt x="369" y="7"/>
                    <a:pt x="367" y="7"/>
                  </a:cubicBezTo>
                  <a:cubicBezTo>
                    <a:pt x="366" y="7"/>
                    <a:pt x="365" y="7"/>
                    <a:pt x="363" y="7"/>
                  </a:cubicBezTo>
                  <a:cubicBezTo>
                    <a:pt x="363" y="7"/>
                    <a:pt x="362" y="7"/>
                    <a:pt x="362" y="7"/>
                  </a:cubicBezTo>
                  <a:cubicBezTo>
                    <a:pt x="361" y="7"/>
                    <a:pt x="361" y="7"/>
                    <a:pt x="360" y="7"/>
                  </a:cubicBezTo>
                  <a:cubicBezTo>
                    <a:pt x="360" y="7"/>
                    <a:pt x="360" y="7"/>
                    <a:pt x="359" y="7"/>
                  </a:cubicBezTo>
                  <a:cubicBezTo>
                    <a:pt x="359" y="7"/>
                    <a:pt x="359" y="7"/>
                    <a:pt x="358" y="7"/>
                  </a:cubicBezTo>
                  <a:cubicBezTo>
                    <a:pt x="357" y="6"/>
                    <a:pt x="356" y="6"/>
                    <a:pt x="355" y="6"/>
                  </a:cubicBezTo>
                  <a:cubicBezTo>
                    <a:pt x="355" y="6"/>
                    <a:pt x="355" y="6"/>
                    <a:pt x="355" y="6"/>
                  </a:cubicBezTo>
                  <a:cubicBezTo>
                    <a:pt x="352" y="6"/>
                    <a:pt x="349" y="8"/>
                    <a:pt x="346" y="10"/>
                  </a:cubicBezTo>
                  <a:cubicBezTo>
                    <a:pt x="345" y="11"/>
                    <a:pt x="344" y="11"/>
                    <a:pt x="343" y="11"/>
                  </a:cubicBezTo>
                  <a:cubicBezTo>
                    <a:pt x="343" y="11"/>
                    <a:pt x="343" y="11"/>
                    <a:pt x="343" y="11"/>
                  </a:cubicBezTo>
                  <a:cubicBezTo>
                    <a:pt x="343" y="11"/>
                    <a:pt x="343" y="11"/>
                    <a:pt x="342" y="10"/>
                  </a:cubicBezTo>
                  <a:cubicBezTo>
                    <a:pt x="342" y="10"/>
                    <a:pt x="341" y="9"/>
                    <a:pt x="340" y="9"/>
                  </a:cubicBezTo>
                  <a:cubicBezTo>
                    <a:pt x="338" y="9"/>
                    <a:pt x="336" y="8"/>
                    <a:pt x="335" y="8"/>
                  </a:cubicBezTo>
                  <a:cubicBezTo>
                    <a:pt x="330" y="8"/>
                    <a:pt x="327" y="10"/>
                    <a:pt x="323" y="13"/>
                  </a:cubicBezTo>
                  <a:cubicBezTo>
                    <a:pt x="322" y="13"/>
                    <a:pt x="322" y="14"/>
                    <a:pt x="322" y="14"/>
                  </a:cubicBezTo>
                  <a:cubicBezTo>
                    <a:pt x="321" y="15"/>
                    <a:pt x="321" y="15"/>
                    <a:pt x="320" y="15"/>
                  </a:cubicBezTo>
                  <a:cubicBezTo>
                    <a:pt x="320" y="15"/>
                    <a:pt x="320" y="16"/>
                    <a:pt x="319" y="16"/>
                  </a:cubicBezTo>
                  <a:cubicBezTo>
                    <a:pt x="319" y="16"/>
                    <a:pt x="318" y="16"/>
                    <a:pt x="318" y="15"/>
                  </a:cubicBezTo>
                  <a:cubicBezTo>
                    <a:pt x="317" y="15"/>
                    <a:pt x="317" y="15"/>
                    <a:pt x="317" y="15"/>
                  </a:cubicBezTo>
                  <a:cubicBezTo>
                    <a:pt x="316" y="15"/>
                    <a:pt x="314" y="15"/>
                    <a:pt x="313" y="15"/>
                  </a:cubicBezTo>
                  <a:cubicBezTo>
                    <a:pt x="311" y="15"/>
                    <a:pt x="309" y="15"/>
                    <a:pt x="308" y="16"/>
                  </a:cubicBezTo>
                  <a:cubicBezTo>
                    <a:pt x="304" y="16"/>
                    <a:pt x="300" y="16"/>
                    <a:pt x="297" y="16"/>
                  </a:cubicBezTo>
                  <a:cubicBezTo>
                    <a:pt x="295" y="17"/>
                    <a:pt x="293" y="17"/>
                    <a:pt x="292" y="17"/>
                  </a:cubicBezTo>
                  <a:cubicBezTo>
                    <a:pt x="290" y="17"/>
                    <a:pt x="289" y="17"/>
                    <a:pt x="288" y="17"/>
                  </a:cubicBezTo>
                  <a:cubicBezTo>
                    <a:pt x="284" y="18"/>
                    <a:pt x="281" y="19"/>
                    <a:pt x="279" y="20"/>
                  </a:cubicBezTo>
                  <a:cubicBezTo>
                    <a:pt x="277" y="20"/>
                    <a:pt x="276" y="21"/>
                    <a:pt x="275" y="21"/>
                  </a:cubicBezTo>
                  <a:cubicBezTo>
                    <a:pt x="274" y="21"/>
                    <a:pt x="272" y="22"/>
                    <a:pt x="271" y="23"/>
                  </a:cubicBezTo>
                  <a:cubicBezTo>
                    <a:pt x="269" y="23"/>
                    <a:pt x="267" y="24"/>
                    <a:pt x="265" y="25"/>
                  </a:cubicBezTo>
                  <a:cubicBezTo>
                    <a:pt x="264" y="26"/>
                    <a:pt x="263" y="27"/>
                    <a:pt x="262" y="28"/>
                  </a:cubicBezTo>
                  <a:cubicBezTo>
                    <a:pt x="259" y="29"/>
                    <a:pt x="256" y="31"/>
                    <a:pt x="254" y="33"/>
                  </a:cubicBezTo>
                  <a:cubicBezTo>
                    <a:pt x="252" y="34"/>
                    <a:pt x="251" y="36"/>
                    <a:pt x="250" y="37"/>
                  </a:cubicBezTo>
                  <a:cubicBezTo>
                    <a:pt x="248" y="40"/>
                    <a:pt x="247" y="41"/>
                    <a:pt x="245" y="41"/>
                  </a:cubicBezTo>
                  <a:cubicBezTo>
                    <a:pt x="244" y="41"/>
                    <a:pt x="244" y="41"/>
                    <a:pt x="243" y="41"/>
                  </a:cubicBezTo>
                  <a:cubicBezTo>
                    <a:pt x="243" y="41"/>
                    <a:pt x="242" y="41"/>
                    <a:pt x="242" y="40"/>
                  </a:cubicBezTo>
                  <a:cubicBezTo>
                    <a:pt x="240" y="40"/>
                    <a:pt x="239" y="39"/>
                    <a:pt x="238" y="39"/>
                  </a:cubicBezTo>
                  <a:cubicBezTo>
                    <a:pt x="237" y="39"/>
                    <a:pt x="236" y="39"/>
                    <a:pt x="235" y="40"/>
                  </a:cubicBezTo>
                  <a:cubicBezTo>
                    <a:pt x="234" y="40"/>
                    <a:pt x="233" y="41"/>
                    <a:pt x="233" y="42"/>
                  </a:cubicBezTo>
                  <a:cubicBezTo>
                    <a:pt x="232" y="42"/>
                    <a:pt x="231" y="43"/>
                    <a:pt x="230" y="43"/>
                  </a:cubicBezTo>
                  <a:cubicBezTo>
                    <a:pt x="228" y="43"/>
                    <a:pt x="228" y="43"/>
                    <a:pt x="228" y="43"/>
                  </a:cubicBezTo>
                  <a:cubicBezTo>
                    <a:pt x="226" y="43"/>
                    <a:pt x="223" y="44"/>
                    <a:pt x="220" y="45"/>
                  </a:cubicBezTo>
                  <a:cubicBezTo>
                    <a:pt x="218" y="47"/>
                    <a:pt x="216" y="50"/>
                    <a:pt x="214" y="53"/>
                  </a:cubicBezTo>
                  <a:cubicBezTo>
                    <a:pt x="213" y="55"/>
                    <a:pt x="211" y="57"/>
                    <a:pt x="209" y="58"/>
                  </a:cubicBezTo>
                  <a:cubicBezTo>
                    <a:pt x="208" y="58"/>
                    <a:pt x="207" y="58"/>
                    <a:pt x="206" y="59"/>
                  </a:cubicBezTo>
                  <a:cubicBezTo>
                    <a:pt x="205" y="59"/>
                    <a:pt x="203" y="60"/>
                    <a:pt x="202" y="61"/>
                  </a:cubicBezTo>
                  <a:cubicBezTo>
                    <a:pt x="198" y="64"/>
                    <a:pt x="194" y="66"/>
                    <a:pt x="191" y="66"/>
                  </a:cubicBezTo>
                  <a:cubicBezTo>
                    <a:pt x="189" y="66"/>
                    <a:pt x="189" y="66"/>
                    <a:pt x="189" y="66"/>
                  </a:cubicBezTo>
                  <a:cubicBezTo>
                    <a:pt x="189" y="68"/>
                    <a:pt x="189" y="68"/>
                    <a:pt x="189" y="68"/>
                  </a:cubicBezTo>
                  <a:cubicBezTo>
                    <a:pt x="190" y="70"/>
                    <a:pt x="190" y="71"/>
                    <a:pt x="192" y="73"/>
                  </a:cubicBezTo>
                  <a:cubicBezTo>
                    <a:pt x="194" y="75"/>
                    <a:pt x="197" y="77"/>
                    <a:pt x="200" y="78"/>
                  </a:cubicBezTo>
                  <a:cubicBezTo>
                    <a:pt x="200" y="79"/>
                    <a:pt x="200" y="80"/>
                    <a:pt x="199" y="81"/>
                  </a:cubicBezTo>
                  <a:cubicBezTo>
                    <a:pt x="199" y="82"/>
                    <a:pt x="199" y="82"/>
                    <a:pt x="199" y="83"/>
                  </a:cubicBezTo>
                  <a:cubicBezTo>
                    <a:pt x="198" y="84"/>
                    <a:pt x="198" y="84"/>
                    <a:pt x="198" y="84"/>
                  </a:cubicBezTo>
                  <a:cubicBezTo>
                    <a:pt x="198" y="84"/>
                    <a:pt x="198" y="85"/>
                    <a:pt x="198" y="85"/>
                  </a:cubicBezTo>
                  <a:cubicBezTo>
                    <a:pt x="198" y="86"/>
                    <a:pt x="198" y="86"/>
                    <a:pt x="198" y="86"/>
                  </a:cubicBezTo>
                  <a:cubicBezTo>
                    <a:pt x="200" y="85"/>
                    <a:pt x="200" y="85"/>
                    <a:pt x="200" y="85"/>
                  </a:cubicBezTo>
                  <a:cubicBezTo>
                    <a:pt x="199" y="86"/>
                    <a:pt x="199" y="86"/>
                    <a:pt x="199" y="86"/>
                  </a:cubicBezTo>
                  <a:cubicBezTo>
                    <a:pt x="199" y="87"/>
                    <a:pt x="199" y="87"/>
                    <a:pt x="199" y="87"/>
                  </a:cubicBezTo>
                  <a:cubicBezTo>
                    <a:pt x="200" y="90"/>
                    <a:pt x="200" y="92"/>
                    <a:pt x="200" y="96"/>
                  </a:cubicBezTo>
                  <a:cubicBezTo>
                    <a:pt x="200" y="97"/>
                    <a:pt x="200" y="99"/>
                    <a:pt x="200" y="100"/>
                  </a:cubicBezTo>
                  <a:cubicBezTo>
                    <a:pt x="201" y="103"/>
                    <a:pt x="201" y="105"/>
                    <a:pt x="201" y="107"/>
                  </a:cubicBezTo>
                  <a:cubicBezTo>
                    <a:pt x="201" y="108"/>
                    <a:pt x="201" y="108"/>
                    <a:pt x="201" y="109"/>
                  </a:cubicBezTo>
                  <a:cubicBezTo>
                    <a:pt x="201" y="110"/>
                    <a:pt x="201" y="111"/>
                    <a:pt x="201" y="112"/>
                  </a:cubicBezTo>
                  <a:cubicBezTo>
                    <a:pt x="201" y="113"/>
                    <a:pt x="201" y="114"/>
                    <a:pt x="202" y="115"/>
                  </a:cubicBezTo>
                  <a:cubicBezTo>
                    <a:pt x="202" y="116"/>
                    <a:pt x="203" y="116"/>
                    <a:pt x="203" y="117"/>
                  </a:cubicBezTo>
                  <a:cubicBezTo>
                    <a:pt x="203" y="119"/>
                    <a:pt x="202" y="120"/>
                    <a:pt x="202" y="122"/>
                  </a:cubicBezTo>
                  <a:cubicBezTo>
                    <a:pt x="201" y="123"/>
                    <a:pt x="200" y="125"/>
                    <a:pt x="200" y="126"/>
                  </a:cubicBezTo>
                  <a:cubicBezTo>
                    <a:pt x="200" y="129"/>
                    <a:pt x="201" y="130"/>
                    <a:pt x="203" y="131"/>
                  </a:cubicBezTo>
                  <a:cubicBezTo>
                    <a:pt x="203" y="132"/>
                    <a:pt x="204" y="133"/>
                    <a:pt x="205" y="134"/>
                  </a:cubicBezTo>
                  <a:cubicBezTo>
                    <a:pt x="205" y="135"/>
                    <a:pt x="205" y="137"/>
                    <a:pt x="205" y="139"/>
                  </a:cubicBezTo>
                  <a:cubicBezTo>
                    <a:pt x="205" y="141"/>
                    <a:pt x="205" y="143"/>
                    <a:pt x="206" y="144"/>
                  </a:cubicBezTo>
                  <a:cubicBezTo>
                    <a:pt x="207" y="145"/>
                    <a:pt x="208" y="146"/>
                    <a:pt x="209" y="146"/>
                  </a:cubicBezTo>
                  <a:cubicBezTo>
                    <a:pt x="211" y="147"/>
                    <a:pt x="212" y="148"/>
                    <a:pt x="213" y="149"/>
                  </a:cubicBezTo>
                  <a:cubicBezTo>
                    <a:pt x="216" y="152"/>
                    <a:pt x="216" y="153"/>
                    <a:pt x="214" y="156"/>
                  </a:cubicBezTo>
                  <a:cubicBezTo>
                    <a:pt x="214" y="157"/>
                    <a:pt x="213" y="157"/>
                    <a:pt x="213" y="157"/>
                  </a:cubicBezTo>
                  <a:cubicBezTo>
                    <a:pt x="212" y="158"/>
                    <a:pt x="212" y="158"/>
                    <a:pt x="211" y="160"/>
                  </a:cubicBezTo>
                  <a:cubicBezTo>
                    <a:pt x="211" y="161"/>
                    <a:pt x="211" y="162"/>
                    <a:pt x="211" y="164"/>
                  </a:cubicBezTo>
                  <a:cubicBezTo>
                    <a:pt x="211" y="165"/>
                    <a:pt x="211" y="165"/>
                    <a:pt x="211" y="166"/>
                  </a:cubicBezTo>
                  <a:cubicBezTo>
                    <a:pt x="211" y="166"/>
                    <a:pt x="211" y="166"/>
                    <a:pt x="209" y="166"/>
                  </a:cubicBezTo>
                  <a:cubicBezTo>
                    <a:pt x="205" y="166"/>
                    <a:pt x="200" y="166"/>
                    <a:pt x="199" y="165"/>
                  </a:cubicBezTo>
                  <a:cubicBezTo>
                    <a:pt x="197" y="165"/>
                    <a:pt x="195" y="165"/>
                    <a:pt x="192" y="165"/>
                  </a:cubicBezTo>
                  <a:cubicBezTo>
                    <a:pt x="190" y="165"/>
                    <a:pt x="188" y="165"/>
                    <a:pt x="186" y="165"/>
                  </a:cubicBezTo>
                  <a:cubicBezTo>
                    <a:pt x="183" y="165"/>
                    <a:pt x="183" y="165"/>
                    <a:pt x="183" y="165"/>
                  </a:cubicBezTo>
                  <a:cubicBezTo>
                    <a:pt x="182" y="165"/>
                    <a:pt x="182" y="165"/>
                    <a:pt x="181" y="165"/>
                  </a:cubicBezTo>
                  <a:cubicBezTo>
                    <a:pt x="181" y="165"/>
                    <a:pt x="181" y="165"/>
                    <a:pt x="181" y="165"/>
                  </a:cubicBezTo>
                  <a:cubicBezTo>
                    <a:pt x="179" y="165"/>
                    <a:pt x="177" y="165"/>
                    <a:pt x="175" y="166"/>
                  </a:cubicBezTo>
                  <a:cubicBezTo>
                    <a:pt x="173" y="167"/>
                    <a:pt x="170" y="167"/>
                    <a:pt x="168" y="167"/>
                  </a:cubicBezTo>
                  <a:cubicBezTo>
                    <a:pt x="165" y="168"/>
                    <a:pt x="164" y="169"/>
                    <a:pt x="164" y="172"/>
                  </a:cubicBezTo>
                  <a:cubicBezTo>
                    <a:pt x="164" y="172"/>
                    <a:pt x="164" y="173"/>
                    <a:pt x="165" y="174"/>
                  </a:cubicBezTo>
                  <a:cubicBezTo>
                    <a:pt x="164" y="174"/>
                    <a:pt x="162" y="175"/>
                    <a:pt x="162" y="175"/>
                  </a:cubicBezTo>
                  <a:cubicBezTo>
                    <a:pt x="161" y="176"/>
                    <a:pt x="160" y="177"/>
                    <a:pt x="158" y="177"/>
                  </a:cubicBezTo>
                  <a:cubicBezTo>
                    <a:pt x="157" y="178"/>
                    <a:pt x="156" y="178"/>
                    <a:pt x="155" y="178"/>
                  </a:cubicBezTo>
                  <a:cubicBezTo>
                    <a:pt x="154" y="178"/>
                    <a:pt x="153" y="178"/>
                    <a:pt x="152" y="179"/>
                  </a:cubicBezTo>
                  <a:cubicBezTo>
                    <a:pt x="151" y="179"/>
                    <a:pt x="150" y="179"/>
                    <a:pt x="149" y="179"/>
                  </a:cubicBezTo>
                  <a:cubicBezTo>
                    <a:pt x="148" y="179"/>
                    <a:pt x="147" y="179"/>
                    <a:pt x="147" y="179"/>
                  </a:cubicBezTo>
                  <a:cubicBezTo>
                    <a:pt x="146" y="179"/>
                    <a:pt x="145" y="178"/>
                    <a:pt x="145" y="178"/>
                  </a:cubicBezTo>
                  <a:cubicBezTo>
                    <a:pt x="144" y="178"/>
                    <a:pt x="143" y="178"/>
                    <a:pt x="143" y="178"/>
                  </a:cubicBezTo>
                  <a:cubicBezTo>
                    <a:pt x="141" y="178"/>
                    <a:pt x="139" y="179"/>
                    <a:pt x="138" y="181"/>
                  </a:cubicBezTo>
                  <a:cubicBezTo>
                    <a:pt x="137" y="183"/>
                    <a:pt x="138" y="184"/>
                    <a:pt x="139" y="185"/>
                  </a:cubicBezTo>
                  <a:cubicBezTo>
                    <a:pt x="139" y="186"/>
                    <a:pt x="140" y="187"/>
                    <a:pt x="140" y="187"/>
                  </a:cubicBezTo>
                  <a:cubicBezTo>
                    <a:pt x="140" y="189"/>
                    <a:pt x="140" y="190"/>
                    <a:pt x="139" y="191"/>
                  </a:cubicBezTo>
                  <a:cubicBezTo>
                    <a:pt x="139" y="192"/>
                    <a:pt x="138" y="194"/>
                    <a:pt x="139" y="195"/>
                  </a:cubicBezTo>
                  <a:cubicBezTo>
                    <a:pt x="140" y="196"/>
                    <a:pt x="141" y="197"/>
                    <a:pt x="142" y="197"/>
                  </a:cubicBezTo>
                  <a:cubicBezTo>
                    <a:pt x="143" y="198"/>
                    <a:pt x="144" y="198"/>
                    <a:pt x="144" y="200"/>
                  </a:cubicBezTo>
                  <a:cubicBezTo>
                    <a:pt x="145" y="202"/>
                    <a:pt x="143" y="203"/>
                    <a:pt x="141" y="203"/>
                  </a:cubicBezTo>
                  <a:cubicBezTo>
                    <a:pt x="141" y="203"/>
                    <a:pt x="140" y="204"/>
                    <a:pt x="140" y="204"/>
                  </a:cubicBezTo>
                  <a:cubicBezTo>
                    <a:pt x="138" y="204"/>
                    <a:pt x="138" y="204"/>
                    <a:pt x="138" y="204"/>
                  </a:cubicBezTo>
                  <a:cubicBezTo>
                    <a:pt x="136" y="205"/>
                    <a:pt x="133" y="205"/>
                    <a:pt x="132" y="206"/>
                  </a:cubicBezTo>
                  <a:cubicBezTo>
                    <a:pt x="131" y="207"/>
                    <a:pt x="130" y="208"/>
                    <a:pt x="129" y="209"/>
                  </a:cubicBezTo>
                  <a:cubicBezTo>
                    <a:pt x="129" y="210"/>
                    <a:pt x="128" y="211"/>
                    <a:pt x="126" y="211"/>
                  </a:cubicBezTo>
                  <a:cubicBezTo>
                    <a:pt x="125" y="212"/>
                    <a:pt x="123" y="213"/>
                    <a:pt x="122" y="214"/>
                  </a:cubicBezTo>
                  <a:cubicBezTo>
                    <a:pt x="120" y="214"/>
                    <a:pt x="120" y="214"/>
                    <a:pt x="120" y="214"/>
                  </a:cubicBezTo>
                  <a:cubicBezTo>
                    <a:pt x="119" y="215"/>
                    <a:pt x="118" y="215"/>
                    <a:pt x="117" y="215"/>
                  </a:cubicBezTo>
                  <a:cubicBezTo>
                    <a:pt x="116" y="216"/>
                    <a:pt x="115" y="216"/>
                    <a:pt x="114" y="216"/>
                  </a:cubicBezTo>
                  <a:cubicBezTo>
                    <a:pt x="114" y="216"/>
                    <a:pt x="113" y="216"/>
                    <a:pt x="112" y="217"/>
                  </a:cubicBezTo>
                  <a:cubicBezTo>
                    <a:pt x="111" y="217"/>
                    <a:pt x="109" y="217"/>
                    <a:pt x="108" y="218"/>
                  </a:cubicBezTo>
                  <a:cubicBezTo>
                    <a:pt x="107" y="219"/>
                    <a:pt x="104" y="223"/>
                    <a:pt x="103" y="224"/>
                  </a:cubicBezTo>
                  <a:cubicBezTo>
                    <a:pt x="101" y="229"/>
                    <a:pt x="98" y="232"/>
                    <a:pt x="94" y="236"/>
                  </a:cubicBezTo>
                  <a:cubicBezTo>
                    <a:pt x="91" y="239"/>
                    <a:pt x="87" y="239"/>
                    <a:pt x="83" y="239"/>
                  </a:cubicBezTo>
                  <a:cubicBezTo>
                    <a:pt x="82" y="240"/>
                    <a:pt x="82" y="240"/>
                    <a:pt x="81" y="240"/>
                  </a:cubicBezTo>
                  <a:cubicBezTo>
                    <a:pt x="80" y="240"/>
                    <a:pt x="79" y="240"/>
                    <a:pt x="78" y="240"/>
                  </a:cubicBezTo>
                  <a:cubicBezTo>
                    <a:pt x="77" y="240"/>
                    <a:pt x="75" y="240"/>
                    <a:pt x="74" y="240"/>
                  </a:cubicBezTo>
                  <a:cubicBezTo>
                    <a:pt x="72" y="240"/>
                    <a:pt x="70" y="239"/>
                    <a:pt x="69" y="239"/>
                  </a:cubicBezTo>
                  <a:cubicBezTo>
                    <a:pt x="68" y="239"/>
                    <a:pt x="67" y="239"/>
                    <a:pt x="66" y="240"/>
                  </a:cubicBezTo>
                  <a:cubicBezTo>
                    <a:pt x="64" y="240"/>
                    <a:pt x="64" y="240"/>
                    <a:pt x="64" y="240"/>
                  </a:cubicBezTo>
                  <a:cubicBezTo>
                    <a:pt x="64" y="242"/>
                    <a:pt x="64" y="242"/>
                    <a:pt x="64" y="242"/>
                  </a:cubicBezTo>
                  <a:cubicBezTo>
                    <a:pt x="64" y="245"/>
                    <a:pt x="63" y="246"/>
                    <a:pt x="62" y="247"/>
                  </a:cubicBezTo>
                  <a:cubicBezTo>
                    <a:pt x="61" y="247"/>
                    <a:pt x="59" y="247"/>
                    <a:pt x="58" y="247"/>
                  </a:cubicBezTo>
                  <a:cubicBezTo>
                    <a:pt x="55" y="247"/>
                    <a:pt x="55" y="247"/>
                    <a:pt x="55" y="247"/>
                  </a:cubicBezTo>
                  <a:cubicBezTo>
                    <a:pt x="55" y="247"/>
                    <a:pt x="54" y="247"/>
                    <a:pt x="54" y="247"/>
                  </a:cubicBezTo>
                  <a:cubicBezTo>
                    <a:pt x="53" y="247"/>
                    <a:pt x="52" y="247"/>
                    <a:pt x="51" y="247"/>
                  </a:cubicBezTo>
                  <a:cubicBezTo>
                    <a:pt x="50" y="247"/>
                    <a:pt x="46" y="247"/>
                    <a:pt x="46" y="247"/>
                  </a:cubicBezTo>
                  <a:cubicBezTo>
                    <a:pt x="43" y="247"/>
                    <a:pt x="41" y="248"/>
                    <a:pt x="39" y="251"/>
                  </a:cubicBezTo>
                  <a:cubicBezTo>
                    <a:pt x="39" y="251"/>
                    <a:pt x="39" y="252"/>
                    <a:pt x="39" y="252"/>
                  </a:cubicBezTo>
                  <a:cubicBezTo>
                    <a:pt x="38" y="254"/>
                    <a:pt x="37" y="255"/>
                    <a:pt x="35" y="256"/>
                  </a:cubicBezTo>
                  <a:cubicBezTo>
                    <a:pt x="34" y="256"/>
                    <a:pt x="33" y="256"/>
                    <a:pt x="32" y="256"/>
                  </a:cubicBezTo>
                  <a:cubicBezTo>
                    <a:pt x="30" y="256"/>
                    <a:pt x="29" y="256"/>
                    <a:pt x="27" y="257"/>
                  </a:cubicBezTo>
                  <a:cubicBezTo>
                    <a:pt x="25" y="258"/>
                    <a:pt x="23" y="260"/>
                    <a:pt x="21" y="262"/>
                  </a:cubicBezTo>
                  <a:cubicBezTo>
                    <a:pt x="20" y="263"/>
                    <a:pt x="19" y="264"/>
                    <a:pt x="18" y="265"/>
                  </a:cubicBezTo>
                  <a:cubicBezTo>
                    <a:pt x="17" y="266"/>
                    <a:pt x="16" y="266"/>
                    <a:pt x="15" y="267"/>
                  </a:cubicBezTo>
                  <a:cubicBezTo>
                    <a:pt x="13" y="269"/>
                    <a:pt x="11" y="272"/>
                    <a:pt x="8" y="273"/>
                  </a:cubicBezTo>
                  <a:cubicBezTo>
                    <a:pt x="6" y="274"/>
                    <a:pt x="4" y="275"/>
                    <a:pt x="3" y="276"/>
                  </a:cubicBezTo>
                  <a:cubicBezTo>
                    <a:pt x="1" y="277"/>
                    <a:pt x="1" y="277"/>
                    <a:pt x="1" y="277"/>
                  </a:cubicBezTo>
                  <a:cubicBezTo>
                    <a:pt x="0" y="325"/>
                    <a:pt x="0" y="325"/>
                    <a:pt x="0" y="325"/>
                  </a:cubicBezTo>
                  <a:cubicBezTo>
                    <a:pt x="0" y="325"/>
                    <a:pt x="0" y="325"/>
                    <a:pt x="0" y="325"/>
                  </a:cubicBezTo>
                  <a:cubicBezTo>
                    <a:pt x="2" y="327"/>
                    <a:pt x="4" y="328"/>
                    <a:pt x="5" y="329"/>
                  </a:cubicBezTo>
                  <a:cubicBezTo>
                    <a:pt x="7" y="330"/>
                    <a:pt x="7" y="330"/>
                    <a:pt x="7" y="330"/>
                  </a:cubicBezTo>
                  <a:cubicBezTo>
                    <a:pt x="9" y="332"/>
                    <a:pt x="12" y="334"/>
                    <a:pt x="15" y="336"/>
                  </a:cubicBezTo>
                  <a:cubicBezTo>
                    <a:pt x="16" y="337"/>
                    <a:pt x="16" y="337"/>
                    <a:pt x="16" y="337"/>
                  </a:cubicBezTo>
                  <a:cubicBezTo>
                    <a:pt x="19" y="339"/>
                    <a:pt x="22" y="342"/>
                    <a:pt x="25" y="344"/>
                  </a:cubicBezTo>
                  <a:cubicBezTo>
                    <a:pt x="36" y="352"/>
                    <a:pt x="45" y="359"/>
                    <a:pt x="53" y="365"/>
                  </a:cubicBezTo>
                  <a:cubicBezTo>
                    <a:pt x="63" y="372"/>
                    <a:pt x="74" y="380"/>
                    <a:pt x="88" y="390"/>
                  </a:cubicBezTo>
                  <a:cubicBezTo>
                    <a:pt x="94" y="395"/>
                    <a:pt x="100" y="399"/>
                    <a:pt x="107" y="404"/>
                  </a:cubicBezTo>
                  <a:cubicBezTo>
                    <a:pt x="108" y="405"/>
                    <a:pt x="108" y="405"/>
                    <a:pt x="108" y="405"/>
                  </a:cubicBezTo>
                  <a:cubicBezTo>
                    <a:pt x="114" y="409"/>
                    <a:pt x="120" y="414"/>
                    <a:pt x="126" y="418"/>
                  </a:cubicBezTo>
                  <a:cubicBezTo>
                    <a:pt x="126" y="419"/>
                    <a:pt x="126" y="419"/>
                    <a:pt x="126" y="419"/>
                  </a:cubicBezTo>
                  <a:cubicBezTo>
                    <a:pt x="139" y="428"/>
                    <a:pt x="152" y="438"/>
                    <a:pt x="164" y="447"/>
                  </a:cubicBezTo>
                  <a:cubicBezTo>
                    <a:pt x="178" y="457"/>
                    <a:pt x="190" y="466"/>
                    <a:pt x="201" y="474"/>
                  </a:cubicBezTo>
                  <a:cubicBezTo>
                    <a:pt x="209" y="480"/>
                    <a:pt x="217" y="486"/>
                    <a:pt x="225" y="492"/>
                  </a:cubicBezTo>
                  <a:cubicBezTo>
                    <a:pt x="233" y="498"/>
                    <a:pt x="233" y="498"/>
                    <a:pt x="233" y="498"/>
                  </a:cubicBezTo>
                  <a:cubicBezTo>
                    <a:pt x="235" y="499"/>
                    <a:pt x="236" y="500"/>
                    <a:pt x="239" y="502"/>
                  </a:cubicBezTo>
                  <a:cubicBezTo>
                    <a:pt x="241" y="503"/>
                    <a:pt x="244" y="505"/>
                    <a:pt x="246" y="507"/>
                  </a:cubicBezTo>
                  <a:cubicBezTo>
                    <a:pt x="250" y="511"/>
                    <a:pt x="253" y="513"/>
                    <a:pt x="257" y="515"/>
                  </a:cubicBezTo>
                  <a:cubicBezTo>
                    <a:pt x="259" y="516"/>
                    <a:pt x="260" y="518"/>
                    <a:pt x="261" y="519"/>
                  </a:cubicBezTo>
                  <a:cubicBezTo>
                    <a:pt x="262" y="520"/>
                    <a:pt x="263" y="521"/>
                    <a:pt x="264" y="522"/>
                  </a:cubicBezTo>
                  <a:cubicBezTo>
                    <a:pt x="265" y="522"/>
                    <a:pt x="266" y="523"/>
                    <a:pt x="267" y="523"/>
                  </a:cubicBezTo>
                  <a:cubicBezTo>
                    <a:pt x="269" y="525"/>
                    <a:pt x="271" y="526"/>
                    <a:pt x="272" y="528"/>
                  </a:cubicBezTo>
                  <a:cubicBezTo>
                    <a:pt x="273" y="530"/>
                    <a:pt x="273" y="534"/>
                    <a:pt x="273" y="537"/>
                  </a:cubicBezTo>
                  <a:cubicBezTo>
                    <a:pt x="273" y="538"/>
                    <a:pt x="273" y="539"/>
                    <a:pt x="273" y="539"/>
                  </a:cubicBezTo>
                  <a:cubicBezTo>
                    <a:pt x="273" y="541"/>
                    <a:pt x="273" y="541"/>
                    <a:pt x="273" y="541"/>
                  </a:cubicBezTo>
                  <a:cubicBezTo>
                    <a:pt x="274" y="541"/>
                    <a:pt x="274" y="541"/>
                    <a:pt x="274" y="541"/>
                  </a:cubicBezTo>
                  <a:cubicBezTo>
                    <a:pt x="275" y="541"/>
                    <a:pt x="276" y="542"/>
                    <a:pt x="276" y="542"/>
                  </a:cubicBezTo>
                  <a:cubicBezTo>
                    <a:pt x="277" y="542"/>
                    <a:pt x="277" y="543"/>
                    <a:pt x="278" y="543"/>
                  </a:cubicBezTo>
                  <a:cubicBezTo>
                    <a:pt x="278" y="543"/>
                    <a:pt x="279" y="543"/>
                    <a:pt x="280" y="543"/>
                  </a:cubicBezTo>
                  <a:cubicBezTo>
                    <a:pt x="281" y="544"/>
                    <a:pt x="282" y="544"/>
                    <a:pt x="282" y="544"/>
                  </a:cubicBezTo>
                  <a:cubicBezTo>
                    <a:pt x="283" y="545"/>
                    <a:pt x="284" y="546"/>
                    <a:pt x="286" y="547"/>
                  </a:cubicBezTo>
                  <a:cubicBezTo>
                    <a:pt x="286" y="548"/>
                    <a:pt x="287" y="549"/>
                    <a:pt x="287" y="550"/>
                  </a:cubicBezTo>
                  <a:cubicBezTo>
                    <a:pt x="287" y="551"/>
                    <a:pt x="287" y="552"/>
                    <a:pt x="288" y="553"/>
                  </a:cubicBezTo>
                  <a:cubicBezTo>
                    <a:pt x="288" y="554"/>
                    <a:pt x="289" y="554"/>
                    <a:pt x="291" y="555"/>
                  </a:cubicBezTo>
                  <a:cubicBezTo>
                    <a:pt x="292" y="556"/>
                    <a:pt x="292" y="556"/>
                    <a:pt x="293" y="556"/>
                  </a:cubicBezTo>
                  <a:cubicBezTo>
                    <a:pt x="294" y="557"/>
                    <a:pt x="295" y="557"/>
                    <a:pt x="296" y="557"/>
                  </a:cubicBezTo>
                  <a:cubicBezTo>
                    <a:pt x="296" y="558"/>
                    <a:pt x="296" y="558"/>
                    <a:pt x="296" y="558"/>
                  </a:cubicBezTo>
                  <a:cubicBezTo>
                    <a:pt x="297" y="558"/>
                    <a:pt x="297" y="558"/>
                    <a:pt x="297" y="558"/>
                  </a:cubicBezTo>
                  <a:cubicBezTo>
                    <a:pt x="298" y="558"/>
                    <a:pt x="298" y="557"/>
                    <a:pt x="299" y="557"/>
                  </a:cubicBezTo>
                  <a:cubicBezTo>
                    <a:pt x="300" y="557"/>
                    <a:pt x="301" y="556"/>
                    <a:pt x="302" y="556"/>
                  </a:cubicBezTo>
                  <a:cubicBezTo>
                    <a:pt x="302" y="556"/>
                    <a:pt x="302" y="556"/>
                    <a:pt x="302" y="556"/>
                  </a:cubicBezTo>
                  <a:cubicBezTo>
                    <a:pt x="304" y="556"/>
                    <a:pt x="304" y="557"/>
                    <a:pt x="305" y="558"/>
                  </a:cubicBezTo>
                  <a:cubicBezTo>
                    <a:pt x="305" y="559"/>
                    <a:pt x="305" y="559"/>
                    <a:pt x="305" y="559"/>
                  </a:cubicBezTo>
                  <a:cubicBezTo>
                    <a:pt x="306" y="561"/>
                    <a:pt x="308" y="562"/>
                    <a:pt x="310" y="563"/>
                  </a:cubicBezTo>
                  <a:cubicBezTo>
                    <a:pt x="311" y="564"/>
                    <a:pt x="313" y="564"/>
                    <a:pt x="315" y="564"/>
                  </a:cubicBezTo>
                  <a:cubicBezTo>
                    <a:pt x="316" y="564"/>
                    <a:pt x="317" y="564"/>
                    <a:pt x="318" y="564"/>
                  </a:cubicBezTo>
                  <a:cubicBezTo>
                    <a:pt x="320" y="565"/>
                    <a:pt x="322" y="565"/>
                    <a:pt x="323" y="566"/>
                  </a:cubicBezTo>
                  <a:cubicBezTo>
                    <a:pt x="324" y="567"/>
                    <a:pt x="325" y="567"/>
                    <a:pt x="325" y="567"/>
                  </a:cubicBezTo>
                  <a:cubicBezTo>
                    <a:pt x="329" y="569"/>
                    <a:pt x="329" y="571"/>
                    <a:pt x="330" y="574"/>
                  </a:cubicBezTo>
                  <a:cubicBezTo>
                    <a:pt x="330" y="576"/>
                    <a:pt x="330" y="576"/>
                    <a:pt x="330" y="576"/>
                  </a:cubicBezTo>
                  <a:cubicBezTo>
                    <a:pt x="330" y="577"/>
                    <a:pt x="330" y="578"/>
                    <a:pt x="330" y="579"/>
                  </a:cubicBezTo>
                  <a:cubicBezTo>
                    <a:pt x="331" y="580"/>
                    <a:pt x="331" y="580"/>
                    <a:pt x="331" y="581"/>
                  </a:cubicBezTo>
                  <a:cubicBezTo>
                    <a:pt x="332" y="582"/>
                    <a:pt x="332" y="582"/>
                    <a:pt x="332" y="583"/>
                  </a:cubicBezTo>
                  <a:cubicBezTo>
                    <a:pt x="332" y="585"/>
                    <a:pt x="331" y="587"/>
                    <a:pt x="329" y="589"/>
                  </a:cubicBezTo>
                  <a:cubicBezTo>
                    <a:pt x="329" y="589"/>
                    <a:pt x="328" y="590"/>
                    <a:pt x="328" y="591"/>
                  </a:cubicBezTo>
                  <a:cubicBezTo>
                    <a:pt x="327" y="593"/>
                    <a:pt x="327" y="593"/>
                    <a:pt x="327" y="593"/>
                  </a:cubicBezTo>
                  <a:cubicBezTo>
                    <a:pt x="328" y="594"/>
                    <a:pt x="328" y="594"/>
                    <a:pt x="328" y="594"/>
                  </a:cubicBezTo>
                  <a:cubicBezTo>
                    <a:pt x="329" y="594"/>
                    <a:pt x="329" y="594"/>
                    <a:pt x="329" y="594"/>
                  </a:cubicBezTo>
                  <a:cubicBezTo>
                    <a:pt x="330" y="595"/>
                    <a:pt x="331" y="596"/>
                    <a:pt x="332" y="598"/>
                  </a:cubicBezTo>
                  <a:cubicBezTo>
                    <a:pt x="333" y="599"/>
                    <a:pt x="333" y="599"/>
                    <a:pt x="333" y="599"/>
                  </a:cubicBezTo>
                  <a:cubicBezTo>
                    <a:pt x="406" y="583"/>
                    <a:pt x="406" y="583"/>
                    <a:pt x="406" y="583"/>
                  </a:cubicBezTo>
                  <a:cubicBezTo>
                    <a:pt x="407" y="583"/>
                    <a:pt x="407" y="583"/>
                    <a:pt x="407" y="583"/>
                  </a:cubicBezTo>
                  <a:cubicBezTo>
                    <a:pt x="411" y="578"/>
                    <a:pt x="446" y="539"/>
                    <a:pt x="461" y="530"/>
                  </a:cubicBezTo>
                  <a:cubicBezTo>
                    <a:pt x="578" y="450"/>
                    <a:pt x="578" y="450"/>
                    <a:pt x="578" y="450"/>
                  </a:cubicBezTo>
                  <a:lnTo>
                    <a:pt x="569" y="42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1648467" y="1593989"/>
              <a:ext cx="467613" cy="345190"/>
            </a:xfrm>
            <a:custGeom>
              <a:avLst/>
              <a:gdLst>
                <a:gd name="T0" fmla="*/ 225 w 231"/>
                <a:gd name="T1" fmla="*/ 98 h 185"/>
                <a:gd name="T2" fmla="*/ 226 w 231"/>
                <a:gd name="T3" fmla="*/ 86 h 185"/>
                <a:gd name="T4" fmla="*/ 215 w 231"/>
                <a:gd name="T5" fmla="*/ 80 h 185"/>
                <a:gd name="T6" fmla="*/ 206 w 231"/>
                <a:gd name="T7" fmla="*/ 80 h 185"/>
                <a:gd name="T8" fmla="*/ 189 w 231"/>
                <a:gd name="T9" fmla="*/ 60 h 185"/>
                <a:gd name="T10" fmla="*/ 200 w 231"/>
                <a:gd name="T11" fmla="*/ 58 h 185"/>
                <a:gd name="T12" fmla="*/ 191 w 231"/>
                <a:gd name="T13" fmla="*/ 51 h 185"/>
                <a:gd name="T14" fmla="*/ 177 w 231"/>
                <a:gd name="T15" fmla="*/ 41 h 185"/>
                <a:gd name="T16" fmla="*/ 173 w 231"/>
                <a:gd name="T17" fmla="*/ 29 h 185"/>
                <a:gd name="T18" fmla="*/ 167 w 231"/>
                <a:gd name="T19" fmla="*/ 22 h 185"/>
                <a:gd name="T20" fmla="*/ 166 w 231"/>
                <a:gd name="T21" fmla="*/ 3 h 185"/>
                <a:gd name="T22" fmla="*/ 153 w 231"/>
                <a:gd name="T23" fmla="*/ 2 h 185"/>
                <a:gd name="T24" fmla="*/ 142 w 231"/>
                <a:gd name="T25" fmla="*/ 0 h 185"/>
                <a:gd name="T26" fmla="*/ 130 w 231"/>
                <a:gd name="T27" fmla="*/ 9 h 185"/>
                <a:gd name="T28" fmla="*/ 112 w 231"/>
                <a:gd name="T29" fmla="*/ 18 h 185"/>
                <a:gd name="T30" fmla="*/ 104 w 231"/>
                <a:gd name="T31" fmla="*/ 25 h 185"/>
                <a:gd name="T32" fmla="*/ 96 w 231"/>
                <a:gd name="T33" fmla="*/ 27 h 185"/>
                <a:gd name="T34" fmla="*/ 81 w 231"/>
                <a:gd name="T35" fmla="*/ 31 h 185"/>
                <a:gd name="T36" fmla="*/ 75 w 231"/>
                <a:gd name="T37" fmla="*/ 46 h 185"/>
                <a:gd name="T38" fmla="*/ 70 w 231"/>
                <a:gd name="T39" fmla="*/ 45 h 185"/>
                <a:gd name="T40" fmla="*/ 67 w 231"/>
                <a:gd name="T41" fmla="*/ 56 h 185"/>
                <a:gd name="T42" fmla="*/ 63 w 231"/>
                <a:gd name="T43" fmla="*/ 60 h 185"/>
                <a:gd name="T44" fmla="*/ 54 w 231"/>
                <a:gd name="T45" fmla="*/ 57 h 185"/>
                <a:gd name="T46" fmla="*/ 45 w 231"/>
                <a:gd name="T47" fmla="*/ 54 h 185"/>
                <a:gd name="T48" fmla="*/ 40 w 231"/>
                <a:gd name="T49" fmla="*/ 76 h 185"/>
                <a:gd name="T50" fmla="*/ 33 w 231"/>
                <a:gd name="T51" fmla="*/ 76 h 185"/>
                <a:gd name="T52" fmla="*/ 34 w 231"/>
                <a:gd name="T53" fmla="*/ 88 h 185"/>
                <a:gd name="T54" fmla="*/ 18 w 231"/>
                <a:gd name="T55" fmla="*/ 101 h 185"/>
                <a:gd name="T56" fmla="*/ 10 w 231"/>
                <a:gd name="T57" fmla="*/ 120 h 185"/>
                <a:gd name="T58" fmla="*/ 3 w 231"/>
                <a:gd name="T59" fmla="*/ 136 h 185"/>
                <a:gd name="T60" fmla="*/ 2 w 231"/>
                <a:gd name="T61" fmla="*/ 151 h 185"/>
                <a:gd name="T62" fmla="*/ 2 w 231"/>
                <a:gd name="T63" fmla="*/ 156 h 185"/>
                <a:gd name="T64" fmla="*/ 20 w 231"/>
                <a:gd name="T65" fmla="*/ 171 h 185"/>
                <a:gd name="T66" fmla="*/ 31 w 231"/>
                <a:gd name="T67" fmla="*/ 178 h 185"/>
                <a:gd name="T68" fmla="*/ 35 w 231"/>
                <a:gd name="T69" fmla="*/ 180 h 185"/>
                <a:gd name="T70" fmla="*/ 45 w 231"/>
                <a:gd name="T71" fmla="*/ 173 h 185"/>
                <a:gd name="T72" fmla="*/ 71 w 231"/>
                <a:gd name="T73" fmla="*/ 174 h 185"/>
                <a:gd name="T74" fmla="*/ 80 w 231"/>
                <a:gd name="T75" fmla="*/ 155 h 185"/>
                <a:gd name="T76" fmla="*/ 144 w 231"/>
                <a:gd name="T77" fmla="*/ 137 h 185"/>
                <a:gd name="T78" fmla="*/ 163 w 231"/>
                <a:gd name="T79" fmla="*/ 133 h 185"/>
                <a:gd name="T80" fmla="*/ 170 w 231"/>
                <a:gd name="T81" fmla="*/ 134 h 185"/>
                <a:gd name="T82" fmla="*/ 177 w 231"/>
                <a:gd name="T83" fmla="*/ 137 h 185"/>
                <a:gd name="T84" fmla="*/ 188 w 231"/>
                <a:gd name="T85" fmla="*/ 133 h 185"/>
                <a:gd name="T86" fmla="*/ 195 w 231"/>
                <a:gd name="T87" fmla="*/ 127 h 185"/>
                <a:gd name="T88" fmla="*/ 201 w 231"/>
                <a:gd name="T89" fmla="*/ 121 h 185"/>
                <a:gd name="T90" fmla="*/ 205 w 231"/>
                <a:gd name="T91" fmla="*/ 121 h 185"/>
                <a:gd name="T92" fmla="*/ 209 w 231"/>
                <a:gd name="T93" fmla="*/ 121 h 185"/>
                <a:gd name="T94" fmla="*/ 216 w 231"/>
                <a:gd name="T95" fmla="*/ 122 h 185"/>
                <a:gd name="T96" fmla="*/ 224 w 231"/>
                <a:gd name="T97" fmla="*/ 115 h 185"/>
                <a:gd name="T98" fmla="*/ 227 w 231"/>
                <a:gd name="T99" fmla="*/ 10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1" h="185">
                  <a:moveTo>
                    <a:pt x="227" y="100"/>
                  </a:moveTo>
                  <a:cubicBezTo>
                    <a:pt x="226" y="99"/>
                    <a:pt x="226" y="99"/>
                    <a:pt x="226" y="99"/>
                  </a:cubicBezTo>
                  <a:cubicBezTo>
                    <a:pt x="226" y="99"/>
                    <a:pt x="226" y="98"/>
                    <a:pt x="225" y="98"/>
                  </a:cubicBezTo>
                  <a:cubicBezTo>
                    <a:pt x="223" y="96"/>
                    <a:pt x="221" y="93"/>
                    <a:pt x="221" y="92"/>
                  </a:cubicBezTo>
                  <a:cubicBezTo>
                    <a:pt x="221" y="91"/>
                    <a:pt x="222" y="90"/>
                    <a:pt x="224" y="89"/>
                  </a:cubicBezTo>
                  <a:cubicBezTo>
                    <a:pt x="225" y="88"/>
                    <a:pt x="226" y="88"/>
                    <a:pt x="226" y="86"/>
                  </a:cubicBezTo>
                  <a:cubicBezTo>
                    <a:pt x="227" y="84"/>
                    <a:pt x="224" y="79"/>
                    <a:pt x="222" y="78"/>
                  </a:cubicBezTo>
                  <a:cubicBezTo>
                    <a:pt x="221" y="78"/>
                    <a:pt x="221" y="78"/>
                    <a:pt x="220" y="78"/>
                  </a:cubicBezTo>
                  <a:cubicBezTo>
                    <a:pt x="218" y="78"/>
                    <a:pt x="217" y="79"/>
                    <a:pt x="215" y="80"/>
                  </a:cubicBezTo>
                  <a:cubicBezTo>
                    <a:pt x="215" y="81"/>
                    <a:pt x="214" y="81"/>
                    <a:pt x="214" y="82"/>
                  </a:cubicBezTo>
                  <a:cubicBezTo>
                    <a:pt x="213" y="83"/>
                    <a:pt x="212" y="83"/>
                    <a:pt x="211" y="83"/>
                  </a:cubicBezTo>
                  <a:cubicBezTo>
                    <a:pt x="209" y="83"/>
                    <a:pt x="207" y="81"/>
                    <a:pt x="206" y="80"/>
                  </a:cubicBezTo>
                  <a:cubicBezTo>
                    <a:pt x="204" y="79"/>
                    <a:pt x="203" y="77"/>
                    <a:pt x="201" y="76"/>
                  </a:cubicBezTo>
                  <a:cubicBezTo>
                    <a:pt x="199" y="72"/>
                    <a:pt x="196" y="69"/>
                    <a:pt x="191" y="67"/>
                  </a:cubicBezTo>
                  <a:cubicBezTo>
                    <a:pt x="190" y="65"/>
                    <a:pt x="189" y="62"/>
                    <a:pt x="189" y="60"/>
                  </a:cubicBezTo>
                  <a:cubicBezTo>
                    <a:pt x="191" y="60"/>
                    <a:pt x="191" y="60"/>
                    <a:pt x="191" y="60"/>
                  </a:cubicBezTo>
                  <a:cubicBezTo>
                    <a:pt x="195" y="60"/>
                    <a:pt x="196" y="60"/>
                    <a:pt x="197" y="59"/>
                  </a:cubicBezTo>
                  <a:cubicBezTo>
                    <a:pt x="200" y="58"/>
                    <a:pt x="200" y="58"/>
                    <a:pt x="200" y="58"/>
                  </a:cubicBezTo>
                  <a:cubicBezTo>
                    <a:pt x="200" y="58"/>
                    <a:pt x="197" y="56"/>
                    <a:pt x="197" y="56"/>
                  </a:cubicBezTo>
                  <a:cubicBezTo>
                    <a:pt x="197" y="56"/>
                    <a:pt x="197" y="55"/>
                    <a:pt x="196" y="55"/>
                  </a:cubicBezTo>
                  <a:cubicBezTo>
                    <a:pt x="195" y="53"/>
                    <a:pt x="193" y="52"/>
                    <a:pt x="191" y="51"/>
                  </a:cubicBezTo>
                  <a:cubicBezTo>
                    <a:pt x="189" y="50"/>
                    <a:pt x="188" y="49"/>
                    <a:pt x="187" y="49"/>
                  </a:cubicBezTo>
                  <a:cubicBezTo>
                    <a:pt x="184" y="47"/>
                    <a:pt x="181" y="44"/>
                    <a:pt x="178" y="42"/>
                  </a:cubicBezTo>
                  <a:cubicBezTo>
                    <a:pt x="177" y="41"/>
                    <a:pt x="177" y="41"/>
                    <a:pt x="177" y="41"/>
                  </a:cubicBezTo>
                  <a:cubicBezTo>
                    <a:pt x="173" y="38"/>
                    <a:pt x="173" y="36"/>
                    <a:pt x="173" y="33"/>
                  </a:cubicBezTo>
                  <a:cubicBezTo>
                    <a:pt x="173" y="32"/>
                    <a:pt x="173" y="31"/>
                    <a:pt x="173" y="29"/>
                  </a:cubicBezTo>
                  <a:cubicBezTo>
                    <a:pt x="173" y="29"/>
                    <a:pt x="173" y="29"/>
                    <a:pt x="173" y="29"/>
                  </a:cubicBezTo>
                  <a:cubicBezTo>
                    <a:pt x="172" y="27"/>
                    <a:pt x="172" y="26"/>
                    <a:pt x="171" y="25"/>
                  </a:cubicBezTo>
                  <a:cubicBezTo>
                    <a:pt x="171" y="24"/>
                    <a:pt x="170" y="24"/>
                    <a:pt x="169" y="23"/>
                  </a:cubicBezTo>
                  <a:cubicBezTo>
                    <a:pt x="169" y="23"/>
                    <a:pt x="168" y="23"/>
                    <a:pt x="167" y="22"/>
                  </a:cubicBezTo>
                  <a:cubicBezTo>
                    <a:pt x="166" y="21"/>
                    <a:pt x="166" y="20"/>
                    <a:pt x="167" y="18"/>
                  </a:cubicBezTo>
                  <a:cubicBezTo>
                    <a:pt x="167" y="18"/>
                    <a:pt x="167" y="16"/>
                    <a:pt x="167" y="16"/>
                  </a:cubicBezTo>
                  <a:cubicBezTo>
                    <a:pt x="169" y="10"/>
                    <a:pt x="169" y="4"/>
                    <a:pt x="166" y="3"/>
                  </a:cubicBezTo>
                  <a:cubicBezTo>
                    <a:pt x="165" y="2"/>
                    <a:pt x="163" y="2"/>
                    <a:pt x="160" y="2"/>
                  </a:cubicBezTo>
                  <a:cubicBezTo>
                    <a:pt x="159" y="2"/>
                    <a:pt x="158" y="2"/>
                    <a:pt x="157" y="2"/>
                  </a:cubicBezTo>
                  <a:cubicBezTo>
                    <a:pt x="156" y="2"/>
                    <a:pt x="155" y="2"/>
                    <a:pt x="153" y="2"/>
                  </a:cubicBezTo>
                  <a:cubicBezTo>
                    <a:pt x="152" y="2"/>
                    <a:pt x="151" y="2"/>
                    <a:pt x="150" y="2"/>
                  </a:cubicBezTo>
                  <a:cubicBezTo>
                    <a:pt x="148" y="1"/>
                    <a:pt x="148" y="1"/>
                    <a:pt x="148" y="1"/>
                  </a:cubicBezTo>
                  <a:cubicBezTo>
                    <a:pt x="146" y="1"/>
                    <a:pt x="144" y="0"/>
                    <a:pt x="142" y="0"/>
                  </a:cubicBezTo>
                  <a:cubicBezTo>
                    <a:pt x="140" y="0"/>
                    <a:pt x="137" y="1"/>
                    <a:pt x="135" y="4"/>
                  </a:cubicBezTo>
                  <a:cubicBezTo>
                    <a:pt x="135" y="5"/>
                    <a:pt x="135" y="5"/>
                    <a:pt x="135" y="5"/>
                  </a:cubicBezTo>
                  <a:cubicBezTo>
                    <a:pt x="133" y="6"/>
                    <a:pt x="132" y="8"/>
                    <a:pt x="130" y="9"/>
                  </a:cubicBezTo>
                  <a:cubicBezTo>
                    <a:pt x="129" y="9"/>
                    <a:pt x="128" y="9"/>
                    <a:pt x="128" y="9"/>
                  </a:cubicBezTo>
                  <a:cubicBezTo>
                    <a:pt x="126" y="10"/>
                    <a:pt x="124" y="11"/>
                    <a:pt x="122" y="12"/>
                  </a:cubicBezTo>
                  <a:cubicBezTo>
                    <a:pt x="119" y="15"/>
                    <a:pt x="115" y="17"/>
                    <a:pt x="112" y="18"/>
                  </a:cubicBezTo>
                  <a:cubicBezTo>
                    <a:pt x="111" y="19"/>
                    <a:pt x="110" y="19"/>
                    <a:pt x="110" y="19"/>
                  </a:cubicBezTo>
                  <a:cubicBezTo>
                    <a:pt x="107" y="20"/>
                    <a:pt x="105" y="20"/>
                    <a:pt x="104" y="23"/>
                  </a:cubicBezTo>
                  <a:cubicBezTo>
                    <a:pt x="104" y="23"/>
                    <a:pt x="104" y="24"/>
                    <a:pt x="104" y="25"/>
                  </a:cubicBezTo>
                  <a:cubicBezTo>
                    <a:pt x="104" y="27"/>
                    <a:pt x="104" y="28"/>
                    <a:pt x="102" y="29"/>
                  </a:cubicBezTo>
                  <a:cubicBezTo>
                    <a:pt x="102" y="29"/>
                    <a:pt x="101" y="29"/>
                    <a:pt x="101" y="29"/>
                  </a:cubicBezTo>
                  <a:cubicBezTo>
                    <a:pt x="100" y="29"/>
                    <a:pt x="98" y="28"/>
                    <a:pt x="96" y="27"/>
                  </a:cubicBezTo>
                  <a:cubicBezTo>
                    <a:pt x="94" y="26"/>
                    <a:pt x="93" y="26"/>
                    <a:pt x="92" y="26"/>
                  </a:cubicBezTo>
                  <a:cubicBezTo>
                    <a:pt x="91" y="26"/>
                    <a:pt x="91" y="26"/>
                    <a:pt x="91" y="26"/>
                  </a:cubicBezTo>
                  <a:cubicBezTo>
                    <a:pt x="88" y="27"/>
                    <a:pt x="83" y="29"/>
                    <a:pt x="81" y="31"/>
                  </a:cubicBezTo>
                  <a:cubicBezTo>
                    <a:pt x="78" y="34"/>
                    <a:pt x="78" y="37"/>
                    <a:pt x="77" y="40"/>
                  </a:cubicBezTo>
                  <a:cubicBezTo>
                    <a:pt x="77" y="41"/>
                    <a:pt x="77" y="42"/>
                    <a:pt x="77" y="43"/>
                  </a:cubicBezTo>
                  <a:cubicBezTo>
                    <a:pt x="76" y="46"/>
                    <a:pt x="76" y="46"/>
                    <a:pt x="75" y="46"/>
                  </a:cubicBezTo>
                  <a:cubicBezTo>
                    <a:pt x="75" y="46"/>
                    <a:pt x="75" y="47"/>
                    <a:pt x="75" y="47"/>
                  </a:cubicBezTo>
                  <a:cubicBezTo>
                    <a:pt x="74" y="47"/>
                    <a:pt x="73" y="46"/>
                    <a:pt x="73" y="46"/>
                  </a:cubicBezTo>
                  <a:cubicBezTo>
                    <a:pt x="72" y="46"/>
                    <a:pt x="71" y="45"/>
                    <a:pt x="70" y="45"/>
                  </a:cubicBezTo>
                  <a:cubicBezTo>
                    <a:pt x="68" y="45"/>
                    <a:pt x="68" y="45"/>
                    <a:pt x="68" y="45"/>
                  </a:cubicBezTo>
                  <a:cubicBezTo>
                    <a:pt x="68" y="49"/>
                    <a:pt x="68" y="49"/>
                    <a:pt x="68" y="49"/>
                  </a:cubicBezTo>
                  <a:cubicBezTo>
                    <a:pt x="68" y="51"/>
                    <a:pt x="68" y="54"/>
                    <a:pt x="67" y="56"/>
                  </a:cubicBezTo>
                  <a:cubicBezTo>
                    <a:pt x="67" y="58"/>
                    <a:pt x="66" y="58"/>
                    <a:pt x="66" y="58"/>
                  </a:cubicBezTo>
                  <a:cubicBezTo>
                    <a:pt x="65" y="58"/>
                    <a:pt x="65" y="58"/>
                    <a:pt x="64" y="59"/>
                  </a:cubicBezTo>
                  <a:cubicBezTo>
                    <a:pt x="64" y="59"/>
                    <a:pt x="63" y="59"/>
                    <a:pt x="63" y="60"/>
                  </a:cubicBezTo>
                  <a:cubicBezTo>
                    <a:pt x="62" y="61"/>
                    <a:pt x="61" y="62"/>
                    <a:pt x="61" y="62"/>
                  </a:cubicBezTo>
                  <a:cubicBezTo>
                    <a:pt x="60" y="62"/>
                    <a:pt x="60" y="62"/>
                    <a:pt x="60" y="62"/>
                  </a:cubicBezTo>
                  <a:cubicBezTo>
                    <a:pt x="58" y="62"/>
                    <a:pt x="56" y="59"/>
                    <a:pt x="54" y="57"/>
                  </a:cubicBezTo>
                  <a:cubicBezTo>
                    <a:pt x="53" y="55"/>
                    <a:pt x="51" y="54"/>
                    <a:pt x="50" y="53"/>
                  </a:cubicBezTo>
                  <a:cubicBezTo>
                    <a:pt x="49" y="53"/>
                    <a:pt x="49" y="53"/>
                    <a:pt x="48" y="53"/>
                  </a:cubicBezTo>
                  <a:cubicBezTo>
                    <a:pt x="47" y="53"/>
                    <a:pt x="46" y="53"/>
                    <a:pt x="45" y="54"/>
                  </a:cubicBezTo>
                  <a:cubicBezTo>
                    <a:pt x="41" y="56"/>
                    <a:pt x="37" y="61"/>
                    <a:pt x="37" y="64"/>
                  </a:cubicBezTo>
                  <a:cubicBezTo>
                    <a:pt x="37" y="66"/>
                    <a:pt x="38" y="68"/>
                    <a:pt x="39" y="69"/>
                  </a:cubicBezTo>
                  <a:cubicBezTo>
                    <a:pt x="40" y="71"/>
                    <a:pt x="41" y="73"/>
                    <a:pt x="40" y="76"/>
                  </a:cubicBezTo>
                  <a:cubicBezTo>
                    <a:pt x="39" y="76"/>
                    <a:pt x="38" y="76"/>
                    <a:pt x="38" y="76"/>
                  </a:cubicBezTo>
                  <a:cubicBezTo>
                    <a:pt x="37" y="76"/>
                    <a:pt x="36" y="76"/>
                    <a:pt x="35" y="76"/>
                  </a:cubicBezTo>
                  <a:cubicBezTo>
                    <a:pt x="33" y="76"/>
                    <a:pt x="33" y="76"/>
                    <a:pt x="33" y="76"/>
                  </a:cubicBezTo>
                  <a:cubicBezTo>
                    <a:pt x="33" y="78"/>
                    <a:pt x="33" y="78"/>
                    <a:pt x="33" y="78"/>
                  </a:cubicBezTo>
                  <a:cubicBezTo>
                    <a:pt x="33" y="79"/>
                    <a:pt x="34" y="80"/>
                    <a:pt x="34" y="81"/>
                  </a:cubicBezTo>
                  <a:cubicBezTo>
                    <a:pt x="34" y="83"/>
                    <a:pt x="35" y="85"/>
                    <a:pt x="34" y="88"/>
                  </a:cubicBezTo>
                  <a:cubicBezTo>
                    <a:pt x="33" y="90"/>
                    <a:pt x="31" y="92"/>
                    <a:pt x="29" y="95"/>
                  </a:cubicBezTo>
                  <a:cubicBezTo>
                    <a:pt x="28" y="96"/>
                    <a:pt x="28" y="96"/>
                    <a:pt x="28" y="96"/>
                  </a:cubicBezTo>
                  <a:cubicBezTo>
                    <a:pt x="26" y="100"/>
                    <a:pt x="22" y="100"/>
                    <a:pt x="18" y="101"/>
                  </a:cubicBezTo>
                  <a:cubicBezTo>
                    <a:pt x="16" y="102"/>
                    <a:pt x="14" y="102"/>
                    <a:pt x="11" y="103"/>
                  </a:cubicBezTo>
                  <a:cubicBezTo>
                    <a:pt x="6" y="106"/>
                    <a:pt x="8" y="110"/>
                    <a:pt x="9" y="113"/>
                  </a:cubicBezTo>
                  <a:cubicBezTo>
                    <a:pt x="10" y="116"/>
                    <a:pt x="11" y="118"/>
                    <a:pt x="10" y="120"/>
                  </a:cubicBezTo>
                  <a:cubicBezTo>
                    <a:pt x="10" y="124"/>
                    <a:pt x="9" y="128"/>
                    <a:pt x="8" y="130"/>
                  </a:cubicBezTo>
                  <a:cubicBezTo>
                    <a:pt x="7" y="131"/>
                    <a:pt x="6" y="131"/>
                    <a:pt x="5" y="132"/>
                  </a:cubicBezTo>
                  <a:cubicBezTo>
                    <a:pt x="3" y="132"/>
                    <a:pt x="3" y="134"/>
                    <a:pt x="3" y="136"/>
                  </a:cubicBezTo>
                  <a:cubicBezTo>
                    <a:pt x="3" y="137"/>
                    <a:pt x="3" y="138"/>
                    <a:pt x="3" y="140"/>
                  </a:cubicBezTo>
                  <a:cubicBezTo>
                    <a:pt x="3" y="142"/>
                    <a:pt x="3" y="144"/>
                    <a:pt x="3" y="146"/>
                  </a:cubicBezTo>
                  <a:cubicBezTo>
                    <a:pt x="3" y="148"/>
                    <a:pt x="2" y="149"/>
                    <a:pt x="2" y="151"/>
                  </a:cubicBezTo>
                  <a:cubicBezTo>
                    <a:pt x="1" y="152"/>
                    <a:pt x="1" y="153"/>
                    <a:pt x="1" y="154"/>
                  </a:cubicBezTo>
                  <a:cubicBezTo>
                    <a:pt x="0" y="156"/>
                    <a:pt x="0" y="156"/>
                    <a:pt x="0" y="156"/>
                  </a:cubicBezTo>
                  <a:cubicBezTo>
                    <a:pt x="2" y="156"/>
                    <a:pt x="2" y="156"/>
                    <a:pt x="2" y="156"/>
                  </a:cubicBezTo>
                  <a:cubicBezTo>
                    <a:pt x="3" y="157"/>
                    <a:pt x="4" y="157"/>
                    <a:pt x="5" y="157"/>
                  </a:cubicBezTo>
                  <a:cubicBezTo>
                    <a:pt x="6" y="157"/>
                    <a:pt x="6" y="157"/>
                    <a:pt x="7" y="157"/>
                  </a:cubicBezTo>
                  <a:cubicBezTo>
                    <a:pt x="13" y="158"/>
                    <a:pt x="18" y="168"/>
                    <a:pt x="20" y="171"/>
                  </a:cubicBezTo>
                  <a:cubicBezTo>
                    <a:pt x="21" y="175"/>
                    <a:pt x="22" y="175"/>
                    <a:pt x="25" y="176"/>
                  </a:cubicBezTo>
                  <a:cubicBezTo>
                    <a:pt x="26" y="176"/>
                    <a:pt x="26" y="176"/>
                    <a:pt x="27" y="176"/>
                  </a:cubicBezTo>
                  <a:cubicBezTo>
                    <a:pt x="28" y="176"/>
                    <a:pt x="29" y="177"/>
                    <a:pt x="31" y="178"/>
                  </a:cubicBezTo>
                  <a:cubicBezTo>
                    <a:pt x="32" y="180"/>
                    <a:pt x="33" y="180"/>
                    <a:pt x="34" y="180"/>
                  </a:cubicBezTo>
                  <a:cubicBezTo>
                    <a:pt x="34" y="180"/>
                    <a:pt x="34" y="180"/>
                    <a:pt x="34" y="180"/>
                  </a:cubicBezTo>
                  <a:cubicBezTo>
                    <a:pt x="35" y="180"/>
                    <a:pt x="35" y="180"/>
                    <a:pt x="35" y="180"/>
                  </a:cubicBezTo>
                  <a:cubicBezTo>
                    <a:pt x="36" y="180"/>
                    <a:pt x="37" y="179"/>
                    <a:pt x="39" y="177"/>
                  </a:cubicBezTo>
                  <a:cubicBezTo>
                    <a:pt x="40" y="176"/>
                    <a:pt x="41" y="174"/>
                    <a:pt x="42" y="174"/>
                  </a:cubicBezTo>
                  <a:cubicBezTo>
                    <a:pt x="43" y="173"/>
                    <a:pt x="44" y="173"/>
                    <a:pt x="45" y="173"/>
                  </a:cubicBezTo>
                  <a:cubicBezTo>
                    <a:pt x="47" y="171"/>
                    <a:pt x="49" y="170"/>
                    <a:pt x="52" y="170"/>
                  </a:cubicBezTo>
                  <a:cubicBezTo>
                    <a:pt x="54" y="169"/>
                    <a:pt x="56" y="169"/>
                    <a:pt x="59" y="169"/>
                  </a:cubicBezTo>
                  <a:cubicBezTo>
                    <a:pt x="64" y="169"/>
                    <a:pt x="68" y="171"/>
                    <a:pt x="71" y="174"/>
                  </a:cubicBezTo>
                  <a:cubicBezTo>
                    <a:pt x="73" y="176"/>
                    <a:pt x="75" y="178"/>
                    <a:pt x="77" y="180"/>
                  </a:cubicBezTo>
                  <a:cubicBezTo>
                    <a:pt x="80" y="185"/>
                    <a:pt x="80" y="185"/>
                    <a:pt x="80" y="185"/>
                  </a:cubicBezTo>
                  <a:cubicBezTo>
                    <a:pt x="80" y="155"/>
                    <a:pt x="80" y="155"/>
                    <a:pt x="80" y="155"/>
                  </a:cubicBezTo>
                  <a:cubicBezTo>
                    <a:pt x="80" y="155"/>
                    <a:pt x="80" y="155"/>
                    <a:pt x="80" y="155"/>
                  </a:cubicBezTo>
                  <a:cubicBezTo>
                    <a:pt x="73" y="148"/>
                    <a:pt x="80" y="135"/>
                    <a:pt x="80" y="135"/>
                  </a:cubicBezTo>
                  <a:cubicBezTo>
                    <a:pt x="144" y="137"/>
                    <a:pt x="144" y="137"/>
                    <a:pt x="144" y="137"/>
                  </a:cubicBezTo>
                  <a:cubicBezTo>
                    <a:pt x="155" y="129"/>
                    <a:pt x="155" y="129"/>
                    <a:pt x="155" y="129"/>
                  </a:cubicBezTo>
                  <a:cubicBezTo>
                    <a:pt x="163" y="132"/>
                    <a:pt x="163" y="132"/>
                    <a:pt x="163" y="132"/>
                  </a:cubicBezTo>
                  <a:cubicBezTo>
                    <a:pt x="163" y="133"/>
                    <a:pt x="163" y="133"/>
                    <a:pt x="163" y="133"/>
                  </a:cubicBezTo>
                  <a:cubicBezTo>
                    <a:pt x="163" y="133"/>
                    <a:pt x="163" y="133"/>
                    <a:pt x="163" y="133"/>
                  </a:cubicBezTo>
                  <a:cubicBezTo>
                    <a:pt x="165" y="133"/>
                    <a:pt x="165" y="133"/>
                    <a:pt x="165" y="133"/>
                  </a:cubicBezTo>
                  <a:cubicBezTo>
                    <a:pt x="167" y="133"/>
                    <a:pt x="169" y="133"/>
                    <a:pt x="170" y="134"/>
                  </a:cubicBezTo>
                  <a:cubicBezTo>
                    <a:pt x="171" y="134"/>
                    <a:pt x="172" y="134"/>
                    <a:pt x="173" y="135"/>
                  </a:cubicBezTo>
                  <a:cubicBezTo>
                    <a:pt x="174" y="136"/>
                    <a:pt x="175" y="136"/>
                    <a:pt x="176" y="137"/>
                  </a:cubicBezTo>
                  <a:cubicBezTo>
                    <a:pt x="177" y="137"/>
                    <a:pt x="177" y="137"/>
                    <a:pt x="177" y="137"/>
                  </a:cubicBezTo>
                  <a:cubicBezTo>
                    <a:pt x="178" y="137"/>
                    <a:pt x="180" y="136"/>
                    <a:pt x="181" y="136"/>
                  </a:cubicBezTo>
                  <a:cubicBezTo>
                    <a:pt x="182" y="136"/>
                    <a:pt x="183" y="136"/>
                    <a:pt x="183" y="136"/>
                  </a:cubicBezTo>
                  <a:cubicBezTo>
                    <a:pt x="186" y="136"/>
                    <a:pt x="187" y="135"/>
                    <a:pt x="188" y="133"/>
                  </a:cubicBezTo>
                  <a:cubicBezTo>
                    <a:pt x="189" y="133"/>
                    <a:pt x="189" y="132"/>
                    <a:pt x="190" y="132"/>
                  </a:cubicBezTo>
                  <a:cubicBezTo>
                    <a:pt x="191" y="131"/>
                    <a:pt x="191" y="129"/>
                    <a:pt x="193" y="129"/>
                  </a:cubicBezTo>
                  <a:cubicBezTo>
                    <a:pt x="193" y="128"/>
                    <a:pt x="194" y="128"/>
                    <a:pt x="195" y="127"/>
                  </a:cubicBezTo>
                  <a:cubicBezTo>
                    <a:pt x="196" y="127"/>
                    <a:pt x="197" y="126"/>
                    <a:pt x="198" y="126"/>
                  </a:cubicBezTo>
                  <a:cubicBezTo>
                    <a:pt x="199" y="125"/>
                    <a:pt x="199" y="124"/>
                    <a:pt x="199" y="123"/>
                  </a:cubicBezTo>
                  <a:cubicBezTo>
                    <a:pt x="200" y="122"/>
                    <a:pt x="200" y="121"/>
                    <a:pt x="201" y="121"/>
                  </a:cubicBezTo>
                  <a:cubicBezTo>
                    <a:pt x="201" y="120"/>
                    <a:pt x="202" y="119"/>
                    <a:pt x="203" y="119"/>
                  </a:cubicBezTo>
                  <a:cubicBezTo>
                    <a:pt x="204" y="119"/>
                    <a:pt x="205" y="120"/>
                    <a:pt x="205" y="120"/>
                  </a:cubicBezTo>
                  <a:cubicBezTo>
                    <a:pt x="205" y="121"/>
                    <a:pt x="205" y="121"/>
                    <a:pt x="205" y="121"/>
                  </a:cubicBezTo>
                  <a:cubicBezTo>
                    <a:pt x="206" y="121"/>
                    <a:pt x="206" y="121"/>
                    <a:pt x="206" y="121"/>
                  </a:cubicBezTo>
                  <a:cubicBezTo>
                    <a:pt x="206" y="121"/>
                    <a:pt x="207" y="121"/>
                    <a:pt x="208" y="121"/>
                  </a:cubicBezTo>
                  <a:cubicBezTo>
                    <a:pt x="208" y="121"/>
                    <a:pt x="209" y="121"/>
                    <a:pt x="209" y="121"/>
                  </a:cubicBezTo>
                  <a:cubicBezTo>
                    <a:pt x="210" y="121"/>
                    <a:pt x="210" y="121"/>
                    <a:pt x="211" y="121"/>
                  </a:cubicBezTo>
                  <a:cubicBezTo>
                    <a:pt x="212" y="121"/>
                    <a:pt x="213" y="121"/>
                    <a:pt x="214" y="121"/>
                  </a:cubicBezTo>
                  <a:cubicBezTo>
                    <a:pt x="214" y="122"/>
                    <a:pt x="215" y="122"/>
                    <a:pt x="216" y="122"/>
                  </a:cubicBezTo>
                  <a:cubicBezTo>
                    <a:pt x="216" y="122"/>
                    <a:pt x="217" y="122"/>
                    <a:pt x="217" y="122"/>
                  </a:cubicBezTo>
                  <a:cubicBezTo>
                    <a:pt x="217" y="121"/>
                    <a:pt x="217" y="121"/>
                    <a:pt x="217" y="121"/>
                  </a:cubicBezTo>
                  <a:cubicBezTo>
                    <a:pt x="221" y="119"/>
                    <a:pt x="222" y="118"/>
                    <a:pt x="224" y="115"/>
                  </a:cubicBezTo>
                  <a:cubicBezTo>
                    <a:pt x="225" y="114"/>
                    <a:pt x="226" y="113"/>
                    <a:pt x="227" y="112"/>
                  </a:cubicBezTo>
                  <a:cubicBezTo>
                    <a:pt x="228" y="111"/>
                    <a:pt x="229" y="109"/>
                    <a:pt x="230" y="107"/>
                  </a:cubicBezTo>
                  <a:cubicBezTo>
                    <a:pt x="231" y="104"/>
                    <a:pt x="229" y="102"/>
                    <a:pt x="227" y="10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2753329" y="1083396"/>
              <a:ext cx="618276" cy="982147"/>
            </a:xfrm>
            <a:custGeom>
              <a:avLst/>
              <a:gdLst>
                <a:gd name="T0" fmla="*/ 304 w 305"/>
                <a:gd name="T1" fmla="*/ 232 h 527"/>
                <a:gd name="T2" fmla="*/ 302 w 305"/>
                <a:gd name="T3" fmla="*/ 129 h 527"/>
                <a:gd name="T4" fmla="*/ 49 w 305"/>
                <a:gd name="T5" fmla="*/ 61 h 527"/>
                <a:gd name="T6" fmla="*/ 73 w 305"/>
                <a:gd name="T7" fmla="*/ 102 h 527"/>
                <a:gd name="T8" fmla="*/ 46 w 305"/>
                <a:gd name="T9" fmla="*/ 230 h 527"/>
                <a:gd name="T10" fmla="*/ 15 w 305"/>
                <a:gd name="T11" fmla="*/ 275 h 527"/>
                <a:gd name="T12" fmla="*/ 0 w 305"/>
                <a:gd name="T13" fmla="*/ 294 h 527"/>
                <a:gd name="T14" fmla="*/ 5 w 305"/>
                <a:gd name="T15" fmla="*/ 321 h 527"/>
                <a:gd name="T16" fmla="*/ 14 w 305"/>
                <a:gd name="T17" fmla="*/ 332 h 527"/>
                <a:gd name="T18" fmla="*/ 25 w 305"/>
                <a:gd name="T19" fmla="*/ 341 h 527"/>
                <a:gd name="T20" fmla="*/ 37 w 305"/>
                <a:gd name="T21" fmla="*/ 355 h 527"/>
                <a:gd name="T22" fmla="*/ 47 w 305"/>
                <a:gd name="T23" fmla="*/ 398 h 527"/>
                <a:gd name="T24" fmla="*/ 62 w 305"/>
                <a:gd name="T25" fmla="*/ 440 h 527"/>
                <a:gd name="T26" fmla="*/ 58 w 305"/>
                <a:gd name="T27" fmla="*/ 444 h 527"/>
                <a:gd name="T28" fmla="*/ 41 w 305"/>
                <a:gd name="T29" fmla="*/ 443 h 527"/>
                <a:gd name="T30" fmla="*/ 27 w 305"/>
                <a:gd name="T31" fmla="*/ 442 h 527"/>
                <a:gd name="T32" fmla="*/ 17 w 305"/>
                <a:gd name="T33" fmla="*/ 455 h 527"/>
                <a:gd name="T34" fmla="*/ 39 w 305"/>
                <a:gd name="T35" fmla="*/ 481 h 527"/>
                <a:gd name="T36" fmla="*/ 62 w 305"/>
                <a:gd name="T37" fmla="*/ 522 h 527"/>
                <a:gd name="T38" fmla="*/ 70 w 305"/>
                <a:gd name="T39" fmla="*/ 526 h 527"/>
                <a:gd name="T40" fmla="*/ 74 w 305"/>
                <a:gd name="T41" fmla="*/ 526 h 527"/>
                <a:gd name="T42" fmla="*/ 81 w 305"/>
                <a:gd name="T43" fmla="*/ 522 h 527"/>
                <a:gd name="T44" fmla="*/ 91 w 305"/>
                <a:gd name="T45" fmla="*/ 515 h 527"/>
                <a:gd name="T46" fmla="*/ 97 w 305"/>
                <a:gd name="T47" fmla="*/ 521 h 527"/>
                <a:gd name="T48" fmla="*/ 102 w 305"/>
                <a:gd name="T49" fmla="*/ 523 h 527"/>
                <a:gd name="T50" fmla="*/ 117 w 305"/>
                <a:gd name="T51" fmla="*/ 514 h 527"/>
                <a:gd name="T52" fmla="*/ 139 w 305"/>
                <a:gd name="T53" fmla="*/ 508 h 527"/>
                <a:gd name="T54" fmla="*/ 148 w 305"/>
                <a:gd name="T55" fmla="*/ 507 h 527"/>
                <a:gd name="T56" fmla="*/ 153 w 305"/>
                <a:gd name="T57" fmla="*/ 507 h 527"/>
                <a:gd name="T58" fmla="*/ 156 w 305"/>
                <a:gd name="T59" fmla="*/ 502 h 527"/>
                <a:gd name="T60" fmla="*/ 165 w 305"/>
                <a:gd name="T61" fmla="*/ 491 h 527"/>
                <a:gd name="T62" fmla="*/ 161 w 305"/>
                <a:gd name="T63" fmla="*/ 481 h 527"/>
                <a:gd name="T64" fmla="*/ 187 w 305"/>
                <a:gd name="T65" fmla="*/ 475 h 527"/>
                <a:gd name="T66" fmla="*/ 201 w 305"/>
                <a:gd name="T67" fmla="*/ 472 h 527"/>
                <a:gd name="T68" fmla="*/ 206 w 305"/>
                <a:gd name="T69" fmla="*/ 471 h 527"/>
                <a:gd name="T70" fmla="*/ 211 w 305"/>
                <a:gd name="T71" fmla="*/ 466 h 527"/>
                <a:gd name="T72" fmla="*/ 221 w 305"/>
                <a:gd name="T73" fmla="*/ 454 h 527"/>
                <a:gd name="T74" fmla="*/ 231 w 305"/>
                <a:gd name="T75" fmla="*/ 445 h 527"/>
                <a:gd name="T76" fmla="*/ 238 w 305"/>
                <a:gd name="T77" fmla="*/ 436 h 527"/>
                <a:gd name="T78" fmla="*/ 250 w 305"/>
                <a:gd name="T79" fmla="*/ 418 h 527"/>
                <a:gd name="T80" fmla="*/ 258 w 305"/>
                <a:gd name="T81" fmla="*/ 414 h 527"/>
                <a:gd name="T82" fmla="*/ 274 w 305"/>
                <a:gd name="T83" fmla="*/ 412 h 527"/>
                <a:gd name="T84" fmla="*/ 276 w 305"/>
                <a:gd name="T85" fmla="*/ 411 h 527"/>
                <a:gd name="T86" fmla="*/ 267 w 305"/>
                <a:gd name="T87" fmla="*/ 391 h 527"/>
                <a:gd name="T88" fmla="*/ 261 w 305"/>
                <a:gd name="T89" fmla="*/ 363 h 527"/>
                <a:gd name="T90" fmla="*/ 253 w 305"/>
                <a:gd name="T91" fmla="*/ 354 h 527"/>
                <a:gd name="T92" fmla="*/ 246 w 305"/>
                <a:gd name="T93" fmla="*/ 350 h 527"/>
                <a:gd name="T94" fmla="*/ 255 w 305"/>
                <a:gd name="T95" fmla="*/ 328 h 527"/>
                <a:gd name="T96" fmla="*/ 261 w 305"/>
                <a:gd name="T97" fmla="*/ 309 h 527"/>
                <a:gd name="T98" fmla="*/ 263 w 305"/>
                <a:gd name="T99" fmla="*/ 292 h 527"/>
                <a:gd name="T100" fmla="*/ 272 w 305"/>
                <a:gd name="T101" fmla="*/ 278 h 527"/>
                <a:gd name="T102" fmla="*/ 281 w 305"/>
                <a:gd name="T103" fmla="*/ 257 h 527"/>
                <a:gd name="T104" fmla="*/ 296 w 305"/>
                <a:gd name="T105" fmla="*/ 254 h 527"/>
                <a:gd name="T106" fmla="*/ 304 w 305"/>
                <a:gd name="T107" fmla="*/ 25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5" h="527">
                  <a:moveTo>
                    <a:pt x="305" y="248"/>
                  </a:moveTo>
                  <a:cubicBezTo>
                    <a:pt x="305" y="248"/>
                    <a:pt x="305" y="247"/>
                    <a:pt x="305" y="247"/>
                  </a:cubicBezTo>
                  <a:cubicBezTo>
                    <a:pt x="305" y="243"/>
                    <a:pt x="305" y="240"/>
                    <a:pt x="304" y="237"/>
                  </a:cubicBezTo>
                  <a:cubicBezTo>
                    <a:pt x="304" y="232"/>
                    <a:pt x="304" y="232"/>
                    <a:pt x="304" y="232"/>
                  </a:cubicBezTo>
                  <a:cubicBezTo>
                    <a:pt x="304" y="210"/>
                    <a:pt x="303" y="187"/>
                    <a:pt x="303" y="167"/>
                  </a:cubicBezTo>
                  <a:cubicBezTo>
                    <a:pt x="302" y="158"/>
                    <a:pt x="302" y="158"/>
                    <a:pt x="302" y="158"/>
                  </a:cubicBezTo>
                  <a:cubicBezTo>
                    <a:pt x="302" y="149"/>
                    <a:pt x="302" y="139"/>
                    <a:pt x="302" y="130"/>
                  </a:cubicBezTo>
                  <a:cubicBezTo>
                    <a:pt x="302" y="129"/>
                    <a:pt x="302" y="129"/>
                    <a:pt x="302" y="129"/>
                  </a:cubicBezTo>
                  <a:cubicBezTo>
                    <a:pt x="72" y="0"/>
                    <a:pt x="72" y="0"/>
                    <a:pt x="72" y="0"/>
                  </a:cubicBezTo>
                  <a:cubicBezTo>
                    <a:pt x="43" y="16"/>
                    <a:pt x="43" y="16"/>
                    <a:pt x="43" y="16"/>
                  </a:cubicBezTo>
                  <a:cubicBezTo>
                    <a:pt x="43" y="18"/>
                    <a:pt x="43" y="18"/>
                    <a:pt x="43" y="18"/>
                  </a:cubicBezTo>
                  <a:cubicBezTo>
                    <a:pt x="48" y="35"/>
                    <a:pt x="49" y="57"/>
                    <a:pt x="49" y="61"/>
                  </a:cubicBezTo>
                  <a:cubicBezTo>
                    <a:pt x="49" y="62"/>
                    <a:pt x="49" y="62"/>
                    <a:pt x="49" y="62"/>
                  </a:cubicBezTo>
                  <a:cubicBezTo>
                    <a:pt x="60" y="79"/>
                    <a:pt x="60" y="79"/>
                    <a:pt x="60" y="79"/>
                  </a:cubicBezTo>
                  <a:cubicBezTo>
                    <a:pt x="62" y="87"/>
                    <a:pt x="62" y="87"/>
                    <a:pt x="62" y="87"/>
                  </a:cubicBezTo>
                  <a:cubicBezTo>
                    <a:pt x="73" y="102"/>
                    <a:pt x="73" y="102"/>
                    <a:pt x="73" y="102"/>
                  </a:cubicBezTo>
                  <a:cubicBezTo>
                    <a:pt x="68" y="117"/>
                    <a:pt x="68" y="117"/>
                    <a:pt x="68" y="117"/>
                  </a:cubicBezTo>
                  <a:cubicBezTo>
                    <a:pt x="60" y="216"/>
                    <a:pt x="60" y="216"/>
                    <a:pt x="60" y="216"/>
                  </a:cubicBezTo>
                  <a:cubicBezTo>
                    <a:pt x="58" y="218"/>
                    <a:pt x="56" y="220"/>
                    <a:pt x="54" y="222"/>
                  </a:cubicBezTo>
                  <a:cubicBezTo>
                    <a:pt x="51" y="224"/>
                    <a:pt x="48" y="227"/>
                    <a:pt x="46" y="230"/>
                  </a:cubicBezTo>
                  <a:cubicBezTo>
                    <a:pt x="44" y="232"/>
                    <a:pt x="42" y="235"/>
                    <a:pt x="40" y="238"/>
                  </a:cubicBezTo>
                  <a:cubicBezTo>
                    <a:pt x="36" y="245"/>
                    <a:pt x="31" y="253"/>
                    <a:pt x="26" y="259"/>
                  </a:cubicBezTo>
                  <a:cubicBezTo>
                    <a:pt x="23" y="262"/>
                    <a:pt x="21" y="265"/>
                    <a:pt x="19" y="268"/>
                  </a:cubicBezTo>
                  <a:cubicBezTo>
                    <a:pt x="18" y="270"/>
                    <a:pt x="16" y="272"/>
                    <a:pt x="15" y="275"/>
                  </a:cubicBezTo>
                  <a:cubicBezTo>
                    <a:pt x="12" y="278"/>
                    <a:pt x="11" y="282"/>
                    <a:pt x="10" y="286"/>
                  </a:cubicBezTo>
                  <a:cubicBezTo>
                    <a:pt x="9" y="287"/>
                    <a:pt x="9" y="289"/>
                    <a:pt x="8" y="290"/>
                  </a:cubicBezTo>
                  <a:cubicBezTo>
                    <a:pt x="7" y="294"/>
                    <a:pt x="6" y="294"/>
                    <a:pt x="3" y="294"/>
                  </a:cubicBezTo>
                  <a:cubicBezTo>
                    <a:pt x="0" y="294"/>
                    <a:pt x="0" y="294"/>
                    <a:pt x="0" y="294"/>
                  </a:cubicBezTo>
                  <a:cubicBezTo>
                    <a:pt x="0" y="296"/>
                    <a:pt x="0" y="296"/>
                    <a:pt x="0" y="296"/>
                  </a:cubicBezTo>
                  <a:cubicBezTo>
                    <a:pt x="0" y="299"/>
                    <a:pt x="2" y="303"/>
                    <a:pt x="3" y="306"/>
                  </a:cubicBezTo>
                  <a:cubicBezTo>
                    <a:pt x="5" y="311"/>
                    <a:pt x="7" y="315"/>
                    <a:pt x="5" y="319"/>
                  </a:cubicBezTo>
                  <a:cubicBezTo>
                    <a:pt x="5" y="321"/>
                    <a:pt x="5" y="321"/>
                    <a:pt x="5" y="321"/>
                  </a:cubicBezTo>
                  <a:cubicBezTo>
                    <a:pt x="6" y="322"/>
                    <a:pt x="6" y="322"/>
                    <a:pt x="6" y="322"/>
                  </a:cubicBezTo>
                  <a:cubicBezTo>
                    <a:pt x="7" y="323"/>
                    <a:pt x="9" y="324"/>
                    <a:pt x="10" y="326"/>
                  </a:cubicBezTo>
                  <a:cubicBezTo>
                    <a:pt x="11" y="327"/>
                    <a:pt x="11" y="328"/>
                    <a:pt x="12" y="329"/>
                  </a:cubicBezTo>
                  <a:cubicBezTo>
                    <a:pt x="13" y="330"/>
                    <a:pt x="13" y="331"/>
                    <a:pt x="14" y="332"/>
                  </a:cubicBezTo>
                  <a:cubicBezTo>
                    <a:pt x="16" y="335"/>
                    <a:pt x="18" y="337"/>
                    <a:pt x="19" y="340"/>
                  </a:cubicBezTo>
                  <a:cubicBezTo>
                    <a:pt x="20" y="342"/>
                    <a:pt x="20" y="342"/>
                    <a:pt x="20" y="342"/>
                  </a:cubicBezTo>
                  <a:cubicBezTo>
                    <a:pt x="22" y="341"/>
                    <a:pt x="22" y="341"/>
                    <a:pt x="22" y="341"/>
                  </a:cubicBezTo>
                  <a:cubicBezTo>
                    <a:pt x="23" y="341"/>
                    <a:pt x="24" y="341"/>
                    <a:pt x="25" y="341"/>
                  </a:cubicBezTo>
                  <a:cubicBezTo>
                    <a:pt x="28" y="341"/>
                    <a:pt x="30" y="342"/>
                    <a:pt x="31" y="344"/>
                  </a:cubicBezTo>
                  <a:cubicBezTo>
                    <a:pt x="32" y="345"/>
                    <a:pt x="32" y="347"/>
                    <a:pt x="32" y="348"/>
                  </a:cubicBezTo>
                  <a:cubicBezTo>
                    <a:pt x="33" y="350"/>
                    <a:pt x="33" y="352"/>
                    <a:pt x="36" y="354"/>
                  </a:cubicBezTo>
                  <a:cubicBezTo>
                    <a:pt x="37" y="355"/>
                    <a:pt x="37" y="355"/>
                    <a:pt x="37" y="355"/>
                  </a:cubicBezTo>
                  <a:cubicBezTo>
                    <a:pt x="40" y="357"/>
                    <a:pt x="41" y="358"/>
                    <a:pt x="42" y="363"/>
                  </a:cubicBezTo>
                  <a:cubicBezTo>
                    <a:pt x="42" y="364"/>
                    <a:pt x="42" y="365"/>
                    <a:pt x="42" y="366"/>
                  </a:cubicBezTo>
                  <a:cubicBezTo>
                    <a:pt x="43" y="369"/>
                    <a:pt x="43" y="372"/>
                    <a:pt x="44" y="374"/>
                  </a:cubicBezTo>
                  <a:cubicBezTo>
                    <a:pt x="47" y="382"/>
                    <a:pt x="50" y="389"/>
                    <a:pt x="47" y="398"/>
                  </a:cubicBezTo>
                  <a:cubicBezTo>
                    <a:pt x="46" y="402"/>
                    <a:pt x="45" y="405"/>
                    <a:pt x="47" y="410"/>
                  </a:cubicBezTo>
                  <a:cubicBezTo>
                    <a:pt x="48" y="414"/>
                    <a:pt x="49" y="417"/>
                    <a:pt x="49" y="421"/>
                  </a:cubicBezTo>
                  <a:cubicBezTo>
                    <a:pt x="50" y="427"/>
                    <a:pt x="54" y="434"/>
                    <a:pt x="60" y="439"/>
                  </a:cubicBezTo>
                  <a:cubicBezTo>
                    <a:pt x="60" y="439"/>
                    <a:pt x="61" y="439"/>
                    <a:pt x="62" y="440"/>
                  </a:cubicBezTo>
                  <a:cubicBezTo>
                    <a:pt x="63" y="440"/>
                    <a:pt x="64" y="441"/>
                    <a:pt x="65" y="442"/>
                  </a:cubicBezTo>
                  <a:cubicBezTo>
                    <a:pt x="65" y="443"/>
                    <a:pt x="64" y="443"/>
                    <a:pt x="64" y="444"/>
                  </a:cubicBezTo>
                  <a:cubicBezTo>
                    <a:pt x="63" y="444"/>
                    <a:pt x="63" y="445"/>
                    <a:pt x="62" y="445"/>
                  </a:cubicBezTo>
                  <a:cubicBezTo>
                    <a:pt x="61" y="445"/>
                    <a:pt x="59" y="444"/>
                    <a:pt x="58" y="444"/>
                  </a:cubicBezTo>
                  <a:cubicBezTo>
                    <a:pt x="57" y="443"/>
                    <a:pt x="57" y="443"/>
                    <a:pt x="57" y="443"/>
                  </a:cubicBezTo>
                  <a:cubicBezTo>
                    <a:pt x="55" y="442"/>
                    <a:pt x="53" y="442"/>
                    <a:pt x="50" y="442"/>
                  </a:cubicBezTo>
                  <a:cubicBezTo>
                    <a:pt x="49" y="442"/>
                    <a:pt x="48" y="442"/>
                    <a:pt x="47" y="442"/>
                  </a:cubicBezTo>
                  <a:cubicBezTo>
                    <a:pt x="45" y="443"/>
                    <a:pt x="43" y="443"/>
                    <a:pt x="41" y="443"/>
                  </a:cubicBezTo>
                  <a:cubicBezTo>
                    <a:pt x="40" y="443"/>
                    <a:pt x="39" y="443"/>
                    <a:pt x="38" y="442"/>
                  </a:cubicBezTo>
                  <a:cubicBezTo>
                    <a:pt x="36" y="442"/>
                    <a:pt x="36" y="442"/>
                    <a:pt x="36" y="442"/>
                  </a:cubicBezTo>
                  <a:cubicBezTo>
                    <a:pt x="34" y="442"/>
                    <a:pt x="32" y="441"/>
                    <a:pt x="30" y="441"/>
                  </a:cubicBezTo>
                  <a:cubicBezTo>
                    <a:pt x="29" y="441"/>
                    <a:pt x="28" y="441"/>
                    <a:pt x="27" y="442"/>
                  </a:cubicBezTo>
                  <a:cubicBezTo>
                    <a:pt x="25" y="443"/>
                    <a:pt x="24" y="445"/>
                    <a:pt x="23" y="447"/>
                  </a:cubicBezTo>
                  <a:cubicBezTo>
                    <a:pt x="22" y="447"/>
                    <a:pt x="22" y="448"/>
                    <a:pt x="21" y="449"/>
                  </a:cubicBezTo>
                  <a:cubicBezTo>
                    <a:pt x="21" y="450"/>
                    <a:pt x="20" y="450"/>
                    <a:pt x="19" y="451"/>
                  </a:cubicBezTo>
                  <a:cubicBezTo>
                    <a:pt x="18" y="452"/>
                    <a:pt x="16" y="453"/>
                    <a:pt x="17" y="455"/>
                  </a:cubicBezTo>
                  <a:cubicBezTo>
                    <a:pt x="17" y="457"/>
                    <a:pt x="19" y="458"/>
                    <a:pt x="20" y="460"/>
                  </a:cubicBezTo>
                  <a:cubicBezTo>
                    <a:pt x="21" y="460"/>
                    <a:pt x="21" y="461"/>
                    <a:pt x="22" y="461"/>
                  </a:cubicBezTo>
                  <a:cubicBezTo>
                    <a:pt x="23" y="463"/>
                    <a:pt x="25" y="465"/>
                    <a:pt x="27" y="467"/>
                  </a:cubicBezTo>
                  <a:cubicBezTo>
                    <a:pt x="31" y="472"/>
                    <a:pt x="34" y="477"/>
                    <a:pt x="39" y="481"/>
                  </a:cubicBezTo>
                  <a:cubicBezTo>
                    <a:pt x="41" y="482"/>
                    <a:pt x="42" y="482"/>
                    <a:pt x="43" y="483"/>
                  </a:cubicBezTo>
                  <a:cubicBezTo>
                    <a:pt x="46" y="485"/>
                    <a:pt x="49" y="487"/>
                    <a:pt x="51" y="490"/>
                  </a:cubicBezTo>
                  <a:cubicBezTo>
                    <a:pt x="56" y="498"/>
                    <a:pt x="59" y="509"/>
                    <a:pt x="61" y="517"/>
                  </a:cubicBezTo>
                  <a:cubicBezTo>
                    <a:pt x="62" y="519"/>
                    <a:pt x="62" y="520"/>
                    <a:pt x="62" y="522"/>
                  </a:cubicBezTo>
                  <a:cubicBezTo>
                    <a:pt x="62" y="524"/>
                    <a:pt x="62" y="524"/>
                    <a:pt x="62" y="524"/>
                  </a:cubicBezTo>
                  <a:cubicBezTo>
                    <a:pt x="63" y="524"/>
                    <a:pt x="63" y="524"/>
                    <a:pt x="63" y="524"/>
                  </a:cubicBezTo>
                  <a:cubicBezTo>
                    <a:pt x="64" y="524"/>
                    <a:pt x="66" y="525"/>
                    <a:pt x="67" y="525"/>
                  </a:cubicBezTo>
                  <a:cubicBezTo>
                    <a:pt x="68" y="525"/>
                    <a:pt x="69" y="526"/>
                    <a:pt x="70" y="526"/>
                  </a:cubicBezTo>
                  <a:cubicBezTo>
                    <a:pt x="71" y="526"/>
                    <a:pt x="71" y="526"/>
                    <a:pt x="71" y="526"/>
                  </a:cubicBezTo>
                  <a:cubicBezTo>
                    <a:pt x="72" y="527"/>
                    <a:pt x="72" y="527"/>
                    <a:pt x="72" y="527"/>
                  </a:cubicBezTo>
                  <a:cubicBezTo>
                    <a:pt x="73" y="526"/>
                    <a:pt x="73" y="526"/>
                    <a:pt x="73" y="526"/>
                  </a:cubicBezTo>
                  <a:cubicBezTo>
                    <a:pt x="74" y="526"/>
                    <a:pt x="74" y="526"/>
                    <a:pt x="74" y="526"/>
                  </a:cubicBezTo>
                  <a:cubicBezTo>
                    <a:pt x="75" y="525"/>
                    <a:pt x="75" y="525"/>
                    <a:pt x="76" y="525"/>
                  </a:cubicBezTo>
                  <a:cubicBezTo>
                    <a:pt x="76" y="525"/>
                    <a:pt x="77" y="524"/>
                    <a:pt x="77" y="524"/>
                  </a:cubicBezTo>
                  <a:cubicBezTo>
                    <a:pt x="78" y="524"/>
                    <a:pt x="78" y="524"/>
                    <a:pt x="79" y="523"/>
                  </a:cubicBezTo>
                  <a:cubicBezTo>
                    <a:pt x="79" y="523"/>
                    <a:pt x="80" y="522"/>
                    <a:pt x="81" y="522"/>
                  </a:cubicBezTo>
                  <a:cubicBezTo>
                    <a:pt x="81" y="522"/>
                    <a:pt x="82" y="522"/>
                    <a:pt x="82" y="521"/>
                  </a:cubicBezTo>
                  <a:cubicBezTo>
                    <a:pt x="83" y="521"/>
                    <a:pt x="84" y="521"/>
                    <a:pt x="85" y="520"/>
                  </a:cubicBezTo>
                  <a:cubicBezTo>
                    <a:pt x="87" y="520"/>
                    <a:pt x="88" y="518"/>
                    <a:pt x="88" y="517"/>
                  </a:cubicBezTo>
                  <a:cubicBezTo>
                    <a:pt x="89" y="516"/>
                    <a:pt x="90" y="515"/>
                    <a:pt x="91" y="515"/>
                  </a:cubicBezTo>
                  <a:cubicBezTo>
                    <a:pt x="92" y="515"/>
                    <a:pt x="92" y="514"/>
                    <a:pt x="92" y="514"/>
                  </a:cubicBezTo>
                  <a:cubicBezTo>
                    <a:pt x="93" y="514"/>
                    <a:pt x="93" y="514"/>
                    <a:pt x="93" y="515"/>
                  </a:cubicBezTo>
                  <a:cubicBezTo>
                    <a:pt x="94" y="515"/>
                    <a:pt x="95" y="517"/>
                    <a:pt x="96" y="520"/>
                  </a:cubicBezTo>
                  <a:cubicBezTo>
                    <a:pt x="96" y="520"/>
                    <a:pt x="96" y="521"/>
                    <a:pt x="97" y="521"/>
                  </a:cubicBezTo>
                  <a:cubicBezTo>
                    <a:pt x="97" y="523"/>
                    <a:pt x="98" y="523"/>
                    <a:pt x="99" y="523"/>
                  </a:cubicBezTo>
                  <a:cubicBezTo>
                    <a:pt x="100" y="524"/>
                    <a:pt x="100" y="524"/>
                    <a:pt x="100" y="524"/>
                  </a:cubicBezTo>
                  <a:cubicBezTo>
                    <a:pt x="100" y="523"/>
                    <a:pt x="100" y="523"/>
                    <a:pt x="100" y="523"/>
                  </a:cubicBezTo>
                  <a:cubicBezTo>
                    <a:pt x="101" y="523"/>
                    <a:pt x="101" y="523"/>
                    <a:pt x="102" y="523"/>
                  </a:cubicBezTo>
                  <a:cubicBezTo>
                    <a:pt x="103" y="521"/>
                    <a:pt x="105" y="521"/>
                    <a:pt x="107" y="520"/>
                  </a:cubicBezTo>
                  <a:cubicBezTo>
                    <a:pt x="108" y="520"/>
                    <a:pt x="109" y="519"/>
                    <a:pt x="111" y="518"/>
                  </a:cubicBezTo>
                  <a:cubicBezTo>
                    <a:pt x="112" y="518"/>
                    <a:pt x="113" y="517"/>
                    <a:pt x="113" y="516"/>
                  </a:cubicBezTo>
                  <a:cubicBezTo>
                    <a:pt x="114" y="515"/>
                    <a:pt x="115" y="514"/>
                    <a:pt x="117" y="514"/>
                  </a:cubicBezTo>
                  <a:cubicBezTo>
                    <a:pt x="119" y="513"/>
                    <a:pt x="120" y="513"/>
                    <a:pt x="122" y="512"/>
                  </a:cubicBezTo>
                  <a:cubicBezTo>
                    <a:pt x="123" y="512"/>
                    <a:pt x="125" y="511"/>
                    <a:pt x="126" y="511"/>
                  </a:cubicBezTo>
                  <a:cubicBezTo>
                    <a:pt x="129" y="510"/>
                    <a:pt x="132" y="510"/>
                    <a:pt x="135" y="508"/>
                  </a:cubicBezTo>
                  <a:cubicBezTo>
                    <a:pt x="136" y="508"/>
                    <a:pt x="138" y="508"/>
                    <a:pt x="139" y="508"/>
                  </a:cubicBezTo>
                  <a:cubicBezTo>
                    <a:pt x="142" y="508"/>
                    <a:pt x="142" y="508"/>
                    <a:pt x="142" y="508"/>
                  </a:cubicBezTo>
                  <a:cubicBezTo>
                    <a:pt x="143" y="508"/>
                    <a:pt x="143" y="508"/>
                    <a:pt x="144" y="508"/>
                  </a:cubicBezTo>
                  <a:cubicBezTo>
                    <a:pt x="144" y="507"/>
                    <a:pt x="145" y="507"/>
                    <a:pt x="146" y="507"/>
                  </a:cubicBezTo>
                  <a:cubicBezTo>
                    <a:pt x="147" y="507"/>
                    <a:pt x="147" y="507"/>
                    <a:pt x="148" y="507"/>
                  </a:cubicBezTo>
                  <a:cubicBezTo>
                    <a:pt x="149" y="507"/>
                    <a:pt x="149" y="507"/>
                    <a:pt x="150" y="507"/>
                  </a:cubicBezTo>
                  <a:cubicBezTo>
                    <a:pt x="150" y="507"/>
                    <a:pt x="151" y="507"/>
                    <a:pt x="152" y="507"/>
                  </a:cubicBezTo>
                  <a:cubicBezTo>
                    <a:pt x="152" y="507"/>
                    <a:pt x="152" y="507"/>
                    <a:pt x="152" y="507"/>
                  </a:cubicBezTo>
                  <a:cubicBezTo>
                    <a:pt x="153" y="507"/>
                    <a:pt x="153" y="507"/>
                    <a:pt x="153" y="507"/>
                  </a:cubicBezTo>
                  <a:cubicBezTo>
                    <a:pt x="153" y="507"/>
                    <a:pt x="153" y="507"/>
                    <a:pt x="153" y="507"/>
                  </a:cubicBezTo>
                  <a:cubicBezTo>
                    <a:pt x="154" y="506"/>
                    <a:pt x="154" y="505"/>
                    <a:pt x="154" y="504"/>
                  </a:cubicBezTo>
                  <a:cubicBezTo>
                    <a:pt x="154" y="504"/>
                    <a:pt x="154" y="503"/>
                    <a:pt x="155" y="503"/>
                  </a:cubicBezTo>
                  <a:cubicBezTo>
                    <a:pt x="155" y="502"/>
                    <a:pt x="156" y="502"/>
                    <a:pt x="156" y="502"/>
                  </a:cubicBezTo>
                  <a:cubicBezTo>
                    <a:pt x="157" y="501"/>
                    <a:pt x="157" y="501"/>
                    <a:pt x="158" y="501"/>
                  </a:cubicBezTo>
                  <a:cubicBezTo>
                    <a:pt x="160" y="500"/>
                    <a:pt x="162" y="497"/>
                    <a:pt x="163" y="494"/>
                  </a:cubicBezTo>
                  <a:cubicBezTo>
                    <a:pt x="164" y="494"/>
                    <a:pt x="164" y="494"/>
                    <a:pt x="164" y="494"/>
                  </a:cubicBezTo>
                  <a:cubicBezTo>
                    <a:pt x="164" y="493"/>
                    <a:pt x="165" y="492"/>
                    <a:pt x="165" y="491"/>
                  </a:cubicBezTo>
                  <a:cubicBezTo>
                    <a:pt x="166" y="490"/>
                    <a:pt x="167" y="488"/>
                    <a:pt x="167" y="486"/>
                  </a:cubicBezTo>
                  <a:cubicBezTo>
                    <a:pt x="167" y="485"/>
                    <a:pt x="167" y="485"/>
                    <a:pt x="167" y="485"/>
                  </a:cubicBezTo>
                  <a:cubicBezTo>
                    <a:pt x="166" y="484"/>
                    <a:pt x="166" y="484"/>
                    <a:pt x="166" y="484"/>
                  </a:cubicBezTo>
                  <a:cubicBezTo>
                    <a:pt x="164" y="484"/>
                    <a:pt x="161" y="482"/>
                    <a:pt x="161" y="481"/>
                  </a:cubicBezTo>
                  <a:cubicBezTo>
                    <a:pt x="161" y="480"/>
                    <a:pt x="161" y="479"/>
                    <a:pt x="162" y="478"/>
                  </a:cubicBezTo>
                  <a:cubicBezTo>
                    <a:pt x="165" y="476"/>
                    <a:pt x="170" y="475"/>
                    <a:pt x="173" y="475"/>
                  </a:cubicBezTo>
                  <a:cubicBezTo>
                    <a:pt x="178" y="475"/>
                    <a:pt x="178" y="475"/>
                    <a:pt x="178" y="475"/>
                  </a:cubicBezTo>
                  <a:cubicBezTo>
                    <a:pt x="180" y="475"/>
                    <a:pt x="184" y="475"/>
                    <a:pt x="187" y="475"/>
                  </a:cubicBezTo>
                  <a:cubicBezTo>
                    <a:pt x="189" y="475"/>
                    <a:pt x="191" y="474"/>
                    <a:pt x="193" y="473"/>
                  </a:cubicBezTo>
                  <a:cubicBezTo>
                    <a:pt x="194" y="472"/>
                    <a:pt x="196" y="472"/>
                    <a:pt x="198" y="471"/>
                  </a:cubicBezTo>
                  <a:cubicBezTo>
                    <a:pt x="198" y="471"/>
                    <a:pt x="198" y="471"/>
                    <a:pt x="199" y="471"/>
                  </a:cubicBezTo>
                  <a:cubicBezTo>
                    <a:pt x="200" y="471"/>
                    <a:pt x="200" y="471"/>
                    <a:pt x="201" y="472"/>
                  </a:cubicBezTo>
                  <a:cubicBezTo>
                    <a:pt x="202" y="472"/>
                    <a:pt x="203" y="472"/>
                    <a:pt x="204" y="472"/>
                  </a:cubicBezTo>
                  <a:cubicBezTo>
                    <a:pt x="204" y="472"/>
                    <a:pt x="204" y="472"/>
                    <a:pt x="204" y="472"/>
                  </a:cubicBezTo>
                  <a:cubicBezTo>
                    <a:pt x="205" y="472"/>
                    <a:pt x="206" y="472"/>
                    <a:pt x="206" y="471"/>
                  </a:cubicBezTo>
                  <a:cubicBezTo>
                    <a:pt x="206" y="471"/>
                    <a:pt x="206" y="471"/>
                    <a:pt x="206" y="471"/>
                  </a:cubicBezTo>
                  <a:cubicBezTo>
                    <a:pt x="206" y="471"/>
                    <a:pt x="206" y="471"/>
                    <a:pt x="206" y="471"/>
                  </a:cubicBezTo>
                  <a:cubicBezTo>
                    <a:pt x="207" y="471"/>
                    <a:pt x="207" y="470"/>
                    <a:pt x="207" y="470"/>
                  </a:cubicBezTo>
                  <a:cubicBezTo>
                    <a:pt x="207" y="469"/>
                    <a:pt x="207" y="469"/>
                    <a:pt x="208" y="468"/>
                  </a:cubicBezTo>
                  <a:cubicBezTo>
                    <a:pt x="209" y="467"/>
                    <a:pt x="210" y="467"/>
                    <a:pt x="211" y="466"/>
                  </a:cubicBezTo>
                  <a:cubicBezTo>
                    <a:pt x="211" y="466"/>
                    <a:pt x="212" y="466"/>
                    <a:pt x="213" y="465"/>
                  </a:cubicBezTo>
                  <a:cubicBezTo>
                    <a:pt x="214" y="464"/>
                    <a:pt x="215" y="463"/>
                    <a:pt x="215" y="462"/>
                  </a:cubicBezTo>
                  <a:cubicBezTo>
                    <a:pt x="216" y="461"/>
                    <a:pt x="216" y="461"/>
                    <a:pt x="216" y="460"/>
                  </a:cubicBezTo>
                  <a:cubicBezTo>
                    <a:pt x="218" y="458"/>
                    <a:pt x="220" y="456"/>
                    <a:pt x="221" y="454"/>
                  </a:cubicBezTo>
                  <a:cubicBezTo>
                    <a:pt x="223" y="453"/>
                    <a:pt x="224" y="451"/>
                    <a:pt x="225" y="450"/>
                  </a:cubicBezTo>
                  <a:cubicBezTo>
                    <a:pt x="226" y="449"/>
                    <a:pt x="226" y="449"/>
                    <a:pt x="226" y="448"/>
                  </a:cubicBezTo>
                  <a:cubicBezTo>
                    <a:pt x="227" y="447"/>
                    <a:pt x="227" y="446"/>
                    <a:pt x="229" y="445"/>
                  </a:cubicBezTo>
                  <a:cubicBezTo>
                    <a:pt x="229" y="445"/>
                    <a:pt x="230" y="445"/>
                    <a:pt x="231" y="445"/>
                  </a:cubicBezTo>
                  <a:cubicBezTo>
                    <a:pt x="232" y="445"/>
                    <a:pt x="233" y="445"/>
                    <a:pt x="234" y="443"/>
                  </a:cubicBezTo>
                  <a:cubicBezTo>
                    <a:pt x="234" y="442"/>
                    <a:pt x="234" y="442"/>
                    <a:pt x="235" y="441"/>
                  </a:cubicBezTo>
                  <a:cubicBezTo>
                    <a:pt x="235" y="439"/>
                    <a:pt x="235" y="438"/>
                    <a:pt x="236" y="437"/>
                  </a:cubicBezTo>
                  <a:cubicBezTo>
                    <a:pt x="237" y="437"/>
                    <a:pt x="237" y="436"/>
                    <a:pt x="238" y="436"/>
                  </a:cubicBezTo>
                  <a:cubicBezTo>
                    <a:pt x="239" y="435"/>
                    <a:pt x="240" y="435"/>
                    <a:pt x="241" y="433"/>
                  </a:cubicBezTo>
                  <a:cubicBezTo>
                    <a:pt x="242" y="431"/>
                    <a:pt x="242" y="430"/>
                    <a:pt x="242" y="429"/>
                  </a:cubicBezTo>
                  <a:cubicBezTo>
                    <a:pt x="242" y="428"/>
                    <a:pt x="242" y="428"/>
                    <a:pt x="242" y="427"/>
                  </a:cubicBezTo>
                  <a:cubicBezTo>
                    <a:pt x="241" y="422"/>
                    <a:pt x="246" y="420"/>
                    <a:pt x="250" y="418"/>
                  </a:cubicBezTo>
                  <a:cubicBezTo>
                    <a:pt x="252" y="418"/>
                    <a:pt x="253" y="417"/>
                    <a:pt x="254" y="416"/>
                  </a:cubicBezTo>
                  <a:cubicBezTo>
                    <a:pt x="255" y="416"/>
                    <a:pt x="256" y="415"/>
                    <a:pt x="256" y="415"/>
                  </a:cubicBezTo>
                  <a:cubicBezTo>
                    <a:pt x="257" y="415"/>
                    <a:pt x="257" y="414"/>
                    <a:pt x="258" y="414"/>
                  </a:cubicBezTo>
                  <a:cubicBezTo>
                    <a:pt x="258" y="414"/>
                    <a:pt x="258" y="414"/>
                    <a:pt x="258" y="414"/>
                  </a:cubicBezTo>
                  <a:cubicBezTo>
                    <a:pt x="261" y="412"/>
                    <a:pt x="263" y="411"/>
                    <a:pt x="266" y="411"/>
                  </a:cubicBezTo>
                  <a:cubicBezTo>
                    <a:pt x="267" y="411"/>
                    <a:pt x="268" y="411"/>
                    <a:pt x="268" y="411"/>
                  </a:cubicBezTo>
                  <a:cubicBezTo>
                    <a:pt x="269" y="411"/>
                    <a:pt x="269" y="411"/>
                    <a:pt x="270" y="412"/>
                  </a:cubicBezTo>
                  <a:cubicBezTo>
                    <a:pt x="272" y="412"/>
                    <a:pt x="273" y="412"/>
                    <a:pt x="274" y="412"/>
                  </a:cubicBezTo>
                  <a:cubicBezTo>
                    <a:pt x="275" y="412"/>
                    <a:pt x="275" y="412"/>
                    <a:pt x="275" y="412"/>
                  </a:cubicBezTo>
                  <a:cubicBezTo>
                    <a:pt x="275" y="412"/>
                    <a:pt x="275" y="412"/>
                    <a:pt x="275" y="412"/>
                  </a:cubicBezTo>
                  <a:cubicBezTo>
                    <a:pt x="276" y="412"/>
                    <a:pt x="276" y="412"/>
                    <a:pt x="276" y="412"/>
                  </a:cubicBezTo>
                  <a:cubicBezTo>
                    <a:pt x="276" y="411"/>
                    <a:pt x="276" y="411"/>
                    <a:pt x="276" y="411"/>
                  </a:cubicBezTo>
                  <a:cubicBezTo>
                    <a:pt x="277" y="408"/>
                    <a:pt x="278" y="406"/>
                    <a:pt x="278" y="402"/>
                  </a:cubicBezTo>
                  <a:cubicBezTo>
                    <a:pt x="278" y="399"/>
                    <a:pt x="278" y="397"/>
                    <a:pt x="275" y="395"/>
                  </a:cubicBezTo>
                  <a:cubicBezTo>
                    <a:pt x="274" y="394"/>
                    <a:pt x="273" y="394"/>
                    <a:pt x="272" y="394"/>
                  </a:cubicBezTo>
                  <a:cubicBezTo>
                    <a:pt x="270" y="393"/>
                    <a:pt x="269" y="393"/>
                    <a:pt x="267" y="391"/>
                  </a:cubicBezTo>
                  <a:cubicBezTo>
                    <a:pt x="265" y="389"/>
                    <a:pt x="266" y="386"/>
                    <a:pt x="267" y="383"/>
                  </a:cubicBezTo>
                  <a:cubicBezTo>
                    <a:pt x="267" y="380"/>
                    <a:pt x="268" y="378"/>
                    <a:pt x="267" y="375"/>
                  </a:cubicBezTo>
                  <a:cubicBezTo>
                    <a:pt x="266" y="373"/>
                    <a:pt x="265" y="372"/>
                    <a:pt x="263" y="371"/>
                  </a:cubicBezTo>
                  <a:cubicBezTo>
                    <a:pt x="261" y="368"/>
                    <a:pt x="260" y="366"/>
                    <a:pt x="261" y="363"/>
                  </a:cubicBezTo>
                  <a:cubicBezTo>
                    <a:pt x="262" y="360"/>
                    <a:pt x="262" y="357"/>
                    <a:pt x="260" y="355"/>
                  </a:cubicBezTo>
                  <a:cubicBezTo>
                    <a:pt x="260" y="354"/>
                    <a:pt x="258" y="353"/>
                    <a:pt x="255" y="353"/>
                  </a:cubicBezTo>
                  <a:cubicBezTo>
                    <a:pt x="254" y="353"/>
                    <a:pt x="254" y="353"/>
                    <a:pt x="254" y="353"/>
                  </a:cubicBezTo>
                  <a:cubicBezTo>
                    <a:pt x="253" y="354"/>
                    <a:pt x="253" y="354"/>
                    <a:pt x="253" y="354"/>
                  </a:cubicBezTo>
                  <a:cubicBezTo>
                    <a:pt x="253" y="355"/>
                    <a:pt x="252" y="356"/>
                    <a:pt x="251" y="356"/>
                  </a:cubicBezTo>
                  <a:cubicBezTo>
                    <a:pt x="251" y="356"/>
                    <a:pt x="250" y="356"/>
                    <a:pt x="250" y="356"/>
                  </a:cubicBezTo>
                  <a:cubicBezTo>
                    <a:pt x="249" y="356"/>
                    <a:pt x="249" y="356"/>
                    <a:pt x="248" y="356"/>
                  </a:cubicBezTo>
                  <a:cubicBezTo>
                    <a:pt x="246" y="355"/>
                    <a:pt x="246" y="353"/>
                    <a:pt x="246" y="350"/>
                  </a:cubicBezTo>
                  <a:cubicBezTo>
                    <a:pt x="246" y="345"/>
                    <a:pt x="249" y="340"/>
                    <a:pt x="252" y="337"/>
                  </a:cubicBezTo>
                  <a:cubicBezTo>
                    <a:pt x="253" y="337"/>
                    <a:pt x="254" y="336"/>
                    <a:pt x="254" y="336"/>
                  </a:cubicBezTo>
                  <a:cubicBezTo>
                    <a:pt x="256" y="336"/>
                    <a:pt x="257" y="335"/>
                    <a:pt x="257" y="333"/>
                  </a:cubicBezTo>
                  <a:cubicBezTo>
                    <a:pt x="257" y="331"/>
                    <a:pt x="256" y="330"/>
                    <a:pt x="255" y="328"/>
                  </a:cubicBezTo>
                  <a:cubicBezTo>
                    <a:pt x="255" y="328"/>
                    <a:pt x="254" y="327"/>
                    <a:pt x="254" y="327"/>
                  </a:cubicBezTo>
                  <a:cubicBezTo>
                    <a:pt x="252" y="322"/>
                    <a:pt x="250" y="319"/>
                    <a:pt x="254" y="315"/>
                  </a:cubicBezTo>
                  <a:cubicBezTo>
                    <a:pt x="256" y="313"/>
                    <a:pt x="257" y="311"/>
                    <a:pt x="259" y="310"/>
                  </a:cubicBezTo>
                  <a:cubicBezTo>
                    <a:pt x="260" y="310"/>
                    <a:pt x="260" y="310"/>
                    <a:pt x="261" y="309"/>
                  </a:cubicBezTo>
                  <a:cubicBezTo>
                    <a:pt x="263" y="309"/>
                    <a:pt x="264" y="308"/>
                    <a:pt x="265" y="307"/>
                  </a:cubicBezTo>
                  <a:cubicBezTo>
                    <a:pt x="267" y="304"/>
                    <a:pt x="264" y="301"/>
                    <a:pt x="262" y="299"/>
                  </a:cubicBezTo>
                  <a:cubicBezTo>
                    <a:pt x="259" y="297"/>
                    <a:pt x="259" y="295"/>
                    <a:pt x="260" y="294"/>
                  </a:cubicBezTo>
                  <a:cubicBezTo>
                    <a:pt x="261" y="293"/>
                    <a:pt x="262" y="293"/>
                    <a:pt x="263" y="292"/>
                  </a:cubicBezTo>
                  <a:cubicBezTo>
                    <a:pt x="265" y="292"/>
                    <a:pt x="266" y="292"/>
                    <a:pt x="267" y="290"/>
                  </a:cubicBezTo>
                  <a:cubicBezTo>
                    <a:pt x="268" y="289"/>
                    <a:pt x="268" y="288"/>
                    <a:pt x="268" y="286"/>
                  </a:cubicBezTo>
                  <a:cubicBezTo>
                    <a:pt x="268" y="285"/>
                    <a:pt x="268" y="284"/>
                    <a:pt x="268" y="283"/>
                  </a:cubicBezTo>
                  <a:cubicBezTo>
                    <a:pt x="269" y="281"/>
                    <a:pt x="270" y="280"/>
                    <a:pt x="272" y="278"/>
                  </a:cubicBezTo>
                  <a:cubicBezTo>
                    <a:pt x="274" y="277"/>
                    <a:pt x="275" y="275"/>
                    <a:pt x="276" y="274"/>
                  </a:cubicBezTo>
                  <a:cubicBezTo>
                    <a:pt x="277" y="271"/>
                    <a:pt x="276" y="269"/>
                    <a:pt x="276" y="267"/>
                  </a:cubicBezTo>
                  <a:cubicBezTo>
                    <a:pt x="275" y="264"/>
                    <a:pt x="275" y="262"/>
                    <a:pt x="276" y="259"/>
                  </a:cubicBezTo>
                  <a:cubicBezTo>
                    <a:pt x="277" y="258"/>
                    <a:pt x="279" y="257"/>
                    <a:pt x="281" y="257"/>
                  </a:cubicBezTo>
                  <a:cubicBezTo>
                    <a:pt x="282" y="257"/>
                    <a:pt x="283" y="257"/>
                    <a:pt x="284" y="257"/>
                  </a:cubicBezTo>
                  <a:cubicBezTo>
                    <a:pt x="285" y="257"/>
                    <a:pt x="286" y="257"/>
                    <a:pt x="287" y="257"/>
                  </a:cubicBezTo>
                  <a:cubicBezTo>
                    <a:pt x="289" y="257"/>
                    <a:pt x="290" y="256"/>
                    <a:pt x="292" y="256"/>
                  </a:cubicBezTo>
                  <a:cubicBezTo>
                    <a:pt x="293" y="255"/>
                    <a:pt x="294" y="254"/>
                    <a:pt x="296" y="254"/>
                  </a:cubicBezTo>
                  <a:cubicBezTo>
                    <a:pt x="297" y="254"/>
                    <a:pt x="297" y="254"/>
                    <a:pt x="297" y="254"/>
                  </a:cubicBezTo>
                  <a:cubicBezTo>
                    <a:pt x="298" y="254"/>
                    <a:pt x="298" y="254"/>
                    <a:pt x="299" y="254"/>
                  </a:cubicBezTo>
                  <a:cubicBezTo>
                    <a:pt x="300" y="254"/>
                    <a:pt x="301" y="255"/>
                    <a:pt x="302" y="255"/>
                  </a:cubicBezTo>
                  <a:cubicBezTo>
                    <a:pt x="303" y="255"/>
                    <a:pt x="303" y="255"/>
                    <a:pt x="304" y="254"/>
                  </a:cubicBezTo>
                  <a:cubicBezTo>
                    <a:pt x="304" y="254"/>
                    <a:pt x="305" y="253"/>
                    <a:pt x="305" y="252"/>
                  </a:cubicBezTo>
                  <a:cubicBezTo>
                    <a:pt x="305" y="251"/>
                    <a:pt x="305" y="250"/>
                    <a:pt x="305" y="248"/>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2818058" y="1847745"/>
              <a:ext cx="761127" cy="547578"/>
            </a:xfrm>
            <a:custGeom>
              <a:avLst/>
              <a:gdLst>
                <a:gd name="T0" fmla="*/ 366 w 376"/>
                <a:gd name="T1" fmla="*/ 170 h 294"/>
                <a:gd name="T2" fmla="*/ 353 w 376"/>
                <a:gd name="T3" fmla="*/ 164 h 294"/>
                <a:gd name="T4" fmla="*/ 346 w 376"/>
                <a:gd name="T5" fmla="*/ 147 h 294"/>
                <a:gd name="T6" fmla="*/ 343 w 376"/>
                <a:gd name="T7" fmla="*/ 140 h 294"/>
                <a:gd name="T8" fmla="*/ 330 w 376"/>
                <a:gd name="T9" fmla="*/ 127 h 294"/>
                <a:gd name="T10" fmla="*/ 314 w 376"/>
                <a:gd name="T11" fmla="*/ 110 h 294"/>
                <a:gd name="T12" fmla="*/ 303 w 376"/>
                <a:gd name="T13" fmla="*/ 95 h 294"/>
                <a:gd name="T14" fmla="*/ 283 w 376"/>
                <a:gd name="T15" fmla="*/ 83 h 294"/>
                <a:gd name="T16" fmla="*/ 264 w 376"/>
                <a:gd name="T17" fmla="*/ 75 h 294"/>
                <a:gd name="T18" fmla="*/ 263 w 376"/>
                <a:gd name="T19" fmla="*/ 60 h 294"/>
                <a:gd name="T20" fmla="*/ 266 w 376"/>
                <a:gd name="T21" fmla="*/ 46 h 294"/>
                <a:gd name="T22" fmla="*/ 248 w 376"/>
                <a:gd name="T23" fmla="*/ 11 h 294"/>
                <a:gd name="T24" fmla="*/ 238 w 376"/>
                <a:gd name="T25" fmla="*/ 1 h 294"/>
                <a:gd name="T26" fmla="*/ 222 w 376"/>
                <a:gd name="T27" fmla="*/ 6 h 294"/>
                <a:gd name="T28" fmla="*/ 206 w 376"/>
                <a:gd name="T29" fmla="*/ 26 h 294"/>
                <a:gd name="T30" fmla="*/ 196 w 376"/>
                <a:gd name="T31" fmla="*/ 35 h 294"/>
                <a:gd name="T32" fmla="*/ 183 w 376"/>
                <a:gd name="T33" fmla="*/ 52 h 294"/>
                <a:gd name="T34" fmla="*/ 172 w 376"/>
                <a:gd name="T35" fmla="*/ 61 h 294"/>
                <a:gd name="T36" fmla="*/ 160 w 376"/>
                <a:gd name="T37" fmla="*/ 63 h 294"/>
                <a:gd name="T38" fmla="*/ 129 w 376"/>
                <a:gd name="T39" fmla="*/ 71 h 294"/>
                <a:gd name="T40" fmla="*/ 126 w 376"/>
                <a:gd name="T41" fmla="*/ 91 h 294"/>
                <a:gd name="T42" fmla="*/ 120 w 376"/>
                <a:gd name="T43" fmla="*/ 97 h 294"/>
                <a:gd name="T44" fmla="*/ 112 w 376"/>
                <a:gd name="T45" fmla="*/ 97 h 294"/>
                <a:gd name="T46" fmla="*/ 90 w 376"/>
                <a:gd name="T47" fmla="*/ 102 h 294"/>
                <a:gd name="T48" fmla="*/ 70 w 376"/>
                <a:gd name="T49" fmla="*/ 112 h 294"/>
                <a:gd name="T50" fmla="*/ 61 w 376"/>
                <a:gd name="T51" fmla="*/ 104 h 294"/>
                <a:gd name="T52" fmla="*/ 50 w 376"/>
                <a:gd name="T53" fmla="*/ 111 h 294"/>
                <a:gd name="T54" fmla="*/ 42 w 376"/>
                <a:gd name="T55" fmla="*/ 115 h 294"/>
                <a:gd name="T56" fmla="*/ 35 w 376"/>
                <a:gd name="T57" fmla="*/ 115 h 294"/>
                <a:gd name="T58" fmla="*/ 20 w 376"/>
                <a:gd name="T59" fmla="*/ 130 h 294"/>
                <a:gd name="T60" fmla="*/ 1 w 376"/>
                <a:gd name="T61" fmla="*/ 164 h 294"/>
                <a:gd name="T62" fmla="*/ 6 w 376"/>
                <a:gd name="T63" fmla="*/ 191 h 294"/>
                <a:gd name="T64" fmla="*/ 15 w 376"/>
                <a:gd name="T65" fmla="*/ 216 h 294"/>
                <a:gd name="T66" fmla="*/ 34 w 376"/>
                <a:gd name="T67" fmla="*/ 253 h 294"/>
                <a:gd name="T68" fmla="*/ 49 w 376"/>
                <a:gd name="T69" fmla="*/ 288 h 294"/>
                <a:gd name="T70" fmla="*/ 59 w 376"/>
                <a:gd name="T71" fmla="*/ 274 h 294"/>
                <a:gd name="T72" fmla="*/ 86 w 376"/>
                <a:gd name="T73" fmla="*/ 243 h 294"/>
                <a:gd name="T74" fmla="*/ 112 w 376"/>
                <a:gd name="T75" fmla="*/ 246 h 294"/>
                <a:gd name="T76" fmla="*/ 122 w 376"/>
                <a:gd name="T77" fmla="*/ 233 h 294"/>
                <a:gd name="T78" fmla="*/ 130 w 376"/>
                <a:gd name="T79" fmla="*/ 210 h 294"/>
                <a:gd name="T80" fmla="*/ 174 w 376"/>
                <a:gd name="T81" fmla="*/ 211 h 294"/>
                <a:gd name="T82" fmla="*/ 193 w 376"/>
                <a:gd name="T83" fmla="*/ 219 h 294"/>
                <a:gd name="T84" fmla="*/ 220 w 376"/>
                <a:gd name="T85" fmla="*/ 225 h 294"/>
                <a:gd name="T86" fmla="*/ 247 w 376"/>
                <a:gd name="T87" fmla="*/ 205 h 294"/>
                <a:gd name="T88" fmla="*/ 269 w 376"/>
                <a:gd name="T89" fmla="*/ 208 h 294"/>
                <a:gd name="T90" fmla="*/ 295 w 376"/>
                <a:gd name="T91" fmla="*/ 199 h 294"/>
                <a:gd name="T92" fmla="*/ 318 w 376"/>
                <a:gd name="T93" fmla="*/ 192 h 294"/>
                <a:gd name="T94" fmla="*/ 334 w 376"/>
                <a:gd name="T95" fmla="*/ 193 h 294"/>
                <a:gd name="T96" fmla="*/ 346 w 376"/>
                <a:gd name="T97" fmla="*/ 193 h 294"/>
                <a:gd name="T98" fmla="*/ 357 w 376"/>
                <a:gd name="T99" fmla="*/ 196 h 294"/>
                <a:gd name="T100" fmla="*/ 370 w 376"/>
                <a:gd name="T101" fmla="*/ 19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6" h="294">
                  <a:moveTo>
                    <a:pt x="375" y="191"/>
                  </a:moveTo>
                  <a:cubicBezTo>
                    <a:pt x="374" y="188"/>
                    <a:pt x="373" y="185"/>
                    <a:pt x="372" y="181"/>
                  </a:cubicBezTo>
                  <a:cubicBezTo>
                    <a:pt x="372" y="180"/>
                    <a:pt x="372" y="180"/>
                    <a:pt x="372" y="180"/>
                  </a:cubicBezTo>
                  <a:cubicBezTo>
                    <a:pt x="372" y="176"/>
                    <a:pt x="370" y="174"/>
                    <a:pt x="368" y="172"/>
                  </a:cubicBezTo>
                  <a:cubicBezTo>
                    <a:pt x="368" y="171"/>
                    <a:pt x="367" y="171"/>
                    <a:pt x="366" y="170"/>
                  </a:cubicBezTo>
                  <a:cubicBezTo>
                    <a:pt x="366" y="170"/>
                    <a:pt x="365" y="170"/>
                    <a:pt x="365" y="170"/>
                  </a:cubicBezTo>
                  <a:cubicBezTo>
                    <a:pt x="364" y="169"/>
                    <a:pt x="363" y="169"/>
                    <a:pt x="363" y="168"/>
                  </a:cubicBezTo>
                  <a:cubicBezTo>
                    <a:pt x="362" y="168"/>
                    <a:pt x="362" y="168"/>
                    <a:pt x="362" y="167"/>
                  </a:cubicBezTo>
                  <a:cubicBezTo>
                    <a:pt x="360" y="166"/>
                    <a:pt x="359" y="166"/>
                    <a:pt x="357" y="166"/>
                  </a:cubicBezTo>
                  <a:cubicBezTo>
                    <a:pt x="356" y="165"/>
                    <a:pt x="354" y="165"/>
                    <a:pt x="353" y="164"/>
                  </a:cubicBezTo>
                  <a:cubicBezTo>
                    <a:pt x="351" y="163"/>
                    <a:pt x="351" y="162"/>
                    <a:pt x="351" y="160"/>
                  </a:cubicBezTo>
                  <a:cubicBezTo>
                    <a:pt x="351" y="158"/>
                    <a:pt x="351" y="157"/>
                    <a:pt x="350" y="155"/>
                  </a:cubicBezTo>
                  <a:cubicBezTo>
                    <a:pt x="349" y="155"/>
                    <a:pt x="348" y="154"/>
                    <a:pt x="347" y="154"/>
                  </a:cubicBezTo>
                  <a:cubicBezTo>
                    <a:pt x="345" y="153"/>
                    <a:pt x="344" y="152"/>
                    <a:pt x="344" y="150"/>
                  </a:cubicBezTo>
                  <a:cubicBezTo>
                    <a:pt x="345" y="149"/>
                    <a:pt x="345" y="148"/>
                    <a:pt x="346" y="147"/>
                  </a:cubicBezTo>
                  <a:cubicBezTo>
                    <a:pt x="346" y="147"/>
                    <a:pt x="347" y="146"/>
                    <a:pt x="347" y="146"/>
                  </a:cubicBezTo>
                  <a:cubicBezTo>
                    <a:pt x="348" y="143"/>
                    <a:pt x="348" y="143"/>
                    <a:pt x="348" y="143"/>
                  </a:cubicBezTo>
                  <a:cubicBezTo>
                    <a:pt x="346" y="143"/>
                    <a:pt x="346" y="143"/>
                    <a:pt x="346" y="143"/>
                  </a:cubicBezTo>
                  <a:cubicBezTo>
                    <a:pt x="346" y="143"/>
                    <a:pt x="345" y="142"/>
                    <a:pt x="345" y="142"/>
                  </a:cubicBezTo>
                  <a:cubicBezTo>
                    <a:pt x="344" y="141"/>
                    <a:pt x="343" y="141"/>
                    <a:pt x="343" y="140"/>
                  </a:cubicBezTo>
                  <a:cubicBezTo>
                    <a:pt x="342" y="140"/>
                    <a:pt x="342" y="140"/>
                    <a:pt x="342" y="140"/>
                  </a:cubicBezTo>
                  <a:cubicBezTo>
                    <a:pt x="341" y="139"/>
                    <a:pt x="340" y="138"/>
                    <a:pt x="339" y="137"/>
                  </a:cubicBezTo>
                  <a:cubicBezTo>
                    <a:pt x="338" y="136"/>
                    <a:pt x="337" y="134"/>
                    <a:pt x="336" y="133"/>
                  </a:cubicBezTo>
                  <a:cubicBezTo>
                    <a:pt x="336" y="131"/>
                    <a:pt x="335" y="130"/>
                    <a:pt x="334" y="129"/>
                  </a:cubicBezTo>
                  <a:cubicBezTo>
                    <a:pt x="333" y="128"/>
                    <a:pt x="331" y="128"/>
                    <a:pt x="330" y="127"/>
                  </a:cubicBezTo>
                  <a:cubicBezTo>
                    <a:pt x="328" y="127"/>
                    <a:pt x="326" y="127"/>
                    <a:pt x="325" y="126"/>
                  </a:cubicBezTo>
                  <a:cubicBezTo>
                    <a:pt x="323" y="124"/>
                    <a:pt x="320" y="121"/>
                    <a:pt x="318" y="119"/>
                  </a:cubicBezTo>
                  <a:cubicBezTo>
                    <a:pt x="317" y="119"/>
                    <a:pt x="317" y="119"/>
                    <a:pt x="317" y="119"/>
                  </a:cubicBezTo>
                  <a:cubicBezTo>
                    <a:pt x="316" y="117"/>
                    <a:pt x="313" y="115"/>
                    <a:pt x="313" y="114"/>
                  </a:cubicBezTo>
                  <a:cubicBezTo>
                    <a:pt x="313" y="113"/>
                    <a:pt x="313" y="112"/>
                    <a:pt x="314" y="110"/>
                  </a:cubicBezTo>
                  <a:cubicBezTo>
                    <a:pt x="315" y="109"/>
                    <a:pt x="316" y="107"/>
                    <a:pt x="315" y="105"/>
                  </a:cubicBezTo>
                  <a:cubicBezTo>
                    <a:pt x="314" y="103"/>
                    <a:pt x="312" y="103"/>
                    <a:pt x="311" y="103"/>
                  </a:cubicBezTo>
                  <a:cubicBezTo>
                    <a:pt x="310" y="103"/>
                    <a:pt x="309" y="102"/>
                    <a:pt x="308" y="102"/>
                  </a:cubicBezTo>
                  <a:cubicBezTo>
                    <a:pt x="306" y="101"/>
                    <a:pt x="306" y="99"/>
                    <a:pt x="305" y="98"/>
                  </a:cubicBezTo>
                  <a:cubicBezTo>
                    <a:pt x="304" y="97"/>
                    <a:pt x="304" y="96"/>
                    <a:pt x="303" y="95"/>
                  </a:cubicBezTo>
                  <a:cubicBezTo>
                    <a:pt x="301" y="92"/>
                    <a:pt x="297" y="91"/>
                    <a:pt x="293" y="90"/>
                  </a:cubicBezTo>
                  <a:cubicBezTo>
                    <a:pt x="292" y="90"/>
                    <a:pt x="291" y="90"/>
                    <a:pt x="290" y="90"/>
                  </a:cubicBezTo>
                  <a:cubicBezTo>
                    <a:pt x="288" y="90"/>
                    <a:pt x="288" y="90"/>
                    <a:pt x="288" y="90"/>
                  </a:cubicBezTo>
                  <a:cubicBezTo>
                    <a:pt x="287" y="90"/>
                    <a:pt x="285" y="90"/>
                    <a:pt x="284" y="90"/>
                  </a:cubicBezTo>
                  <a:cubicBezTo>
                    <a:pt x="282" y="88"/>
                    <a:pt x="282" y="87"/>
                    <a:pt x="283" y="83"/>
                  </a:cubicBezTo>
                  <a:cubicBezTo>
                    <a:pt x="284" y="81"/>
                    <a:pt x="285" y="79"/>
                    <a:pt x="284" y="78"/>
                  </a:cubicBezTo>
                  <a:cubicBezTo>
                    <a:pt x="283" y="75"/>
                    <a:pt x="281" y="74"/>
                    <a:pt x="279" y="74"/>
                  </a:cubicBezTo>
                  <a:cubicBezTo>
                    <a:pt x="277" y="74"/>
                    <a:pt x="275" y="75"/>
                    <a:pt x="273" y="76"/>
                  </a:cubicBezTo>
                  <a:cubicBezTo>
                    <a:pt x="271" y="76"/>
                    <a:pt x="269" y="77"/>
                    <a:pt x="267" y="77"/>
                  </a:cubicBezTo>
                  <a:cubicBezTo>
                    <a:pt x="266" y="77"/>
                    <a:pt x="265" y="76"/>
                    <a:pt x="264" y="75"/>
                  </a:cubicBezTo>
                  <a:cubicBezTo>
                    <a:pt x="264" y="74"/>
                    <a:pt x="264" y="73"/>
                    <a:pt x="264" y="72"/>
                  </a:cubicBezTo>
                  <a:cubicBezTo>
                    <a:pt x="264" y="71"/>
                    <a:pt x="264" y="70"/>
                    <a:pt x="264" y="69"/>
                  </a:cubicBezTo>
                  <a:cubicBezTo>
                    <a:pt x="264" y="68"/>
                    <a:pt x="263" y="68"/>
                    <a:pt x="262" y="67"/>
                  </a:cubicBezTo>
                  <a:cubicBezTo>
                    <a:pt x="262" y="67"/>
                    <a:pt x="261" y="66"/>
                    <a:pt x="261" y="66"/>
                  </a:cubicBezTo>
                  <a:cubicBezTo>
                    <a:pt x="260" y="63"/>
                    <a:pt x="261" y="62"/>
                    <a:pt x="263" y="60"/>
                  </a:cubicBezTo>
                  <a:cubicBezTo>
                    <a:pt x="264" y="60"/>
                    <a:pt x="265" y="59"/>
                    <a:pt x="266" y="57"/>
                  </a:cubicBezTo>
                  <a:cubicBezTo>
                    <a:pt x="267" y="55"/>
                    <a:pt x="266" y="54"/>
                    <a:pt x="266" y="53"/>
                  </a:cubicBezTo>
                  <a:cubicBezTo>
                    <a:pt x="266" y="53"/>
                    <a:pt x="266" y="52"/>
                    <a:pt x="266" y="51"/>
                  </a:cubicBezTo>
                  <a:cubicBezTo>
                    <a:pt x="265" y="50"/>
                    <a:pt x="265" y="49"/>
                    <a:pt x="266" y="47"/>
                  </a:cubicBezTo>
                  <a:cubicBezTo>
                    <a:pt x="266" y="46"/>
                    <a:pt x="266" y="46"/>
                    <a:pt x="266" y="46"/>
                  </a:cubicBezTo>
                  <a:cubicBezTo>
                    <a:pt x="268" y="40"/>
                    <a:pt x="265" y="36"/>
                    <a:pt x="262" y="32"/>
                  </a:cubicBezTo>
                  <a:cubicBezTo>
                    <a:pt x="261" y="30"/>
                    <a:pt x="260" y="29"/>
                    <a:pt x="259" y="27"/>
                  </a:cubicBezTo>
                  <a:cubicBezTo>
                    <a:pt x="258" y="26"/>
                    <a:pt x="257" y="24"/>
                    <a:pt x="256" y="22"/>
                  </a:cubicBezTo>
                  <a:cubicBezTo>
                    <a:pt x="254" y="19"/>
                    <a:pt x="253" y="16"/>
                    <a:pt x="250" y="13"/>
                  </a:cubicBezTo>
                  <a:cubicBezTo>
                    <a:pt x="250" y="12"/>
                    <a:pt x="249" y="11"/>
                    <a:pt x="248" y="11"/>
                  </a:cubicBezTo>
                  <a:cubicBezTo>
                    <a:pt x="246" y="9"/>
                    <a:pt x="244" y="7"/>
                    <a:pt x="244" y="4"/>
                  </a:cubicBezTo>
                  <a:cubicBezTo>
                    <a:pt x="244" y="2"/>
                    <a:pt x="244" y="2"/>
                    <a:pt x="244" y="2"/>
                  </a:cubicBezTo>
                  <a:cubicBezTo>
                    <a:pt x="242" y="2"/>
                    <a:pt x="242" y="2"/>
                    <a:pt x="242" y="2"/>
                  </a:cubicBezTo>
                  <a:cubicBezTo>
                    <a:pt x="241" y="2"/>
                    <a:pt x="239" y="1"/>
                    <a:pt x="238" y="1"/>
                  </a:cubicBezTo>
                  <a:cubicBezTo>
                    <a:pt x="238" y="1"/>
                    <a:pt x="238" y="1"/>
                    <a:pt x="238" y="1"/>
                  </a:cubicBezTo>
                  <a:cubicBezTo>
                    <a:pt x="237" y="1"/>
                    <a:pt x="237" y="1"/>
                    <a:pt x="236" y="1"/>
                  </a:cubicBezTo>
                  <a:cubicBezTo>
                    <a:pt x="236" y="1"/>
                    <a:pt x="235" y="0"/>
                    <a:pt x="234" y="0"/>
                  </a:cubicBezTo>
                  <a:cubicBezTo>
                    <a:pt x="231" y="0"/>
                    <a:pt x="229" y="2"/>
                    <a:pt x="226" y="3"/>
                  </a:cubicBezTo>
                  <a:cubicBezTo>
                    <a:pt x="225" y="4"/>
                    <a:pt x="225" y="4"/>
                    <a:pt x="224" y="5"/>
                  </a:cubicBezTo>
                  <a:cubicBezTo>
                    <a:pt x="223" y="5"/>
                    <a:pt x="223" y="5"/>
                    <a:pt x="222" y="6"/>
                  </a:cubicBezTo>
                  <a:cubicBezTo>
                    <a:pt x="221" y="6"/>
                    <a:pt x="220" y="7"/>
                    <a:pt x="218" y="8"/>
                  </a:cubicBezTo>
                  <a:cubicBezTo>
                    <a:pt x="214" y="9"/>
                    <a:pt x="209" y="12"/>
                    <a:pt x="209" y="17"/>
                  </a:cubicBezTo>
                  <a:cubicBezTo>
                    <a:pt x="209" y="18"/>
                    <a:pt x="209" y="18"/>
                    <a:pt x="209" y="19"/>
                  </a:cubicBezTo>
                  <a:cubicBezTo>
                    <a:pt x="210" y="20"/>
                    <a:pt x="210" y="21"/>
                    <a:pt x="209" y="23"/>
                  </a:cubicBezTo>
                  <a:cubicBezTo>
                    <a:pt x="208" y="24"/>
                    <a:pt x="207" y="25"/>
                    <a:pt x="206" y="26"/>
                  </a:cubicBezTo>
                  <a:cubicBezTo>
                    <a:pt x="205" y="26"/>
                    <a:pt x="204" y="26"/>
                    <a:pt x="204" y="27"/>
                  </a:cubicBezTo>
                  <a:cubicBezTo>
                    <a:pt x="203" y="28"/>
                    <a:pt x="202" y="29"/>
                    <a:pt x="202" y="31"/>
                  </a:cubicBezTo>
                  <a:cubicBezTo>
                    <a:pt x="202" y="31"/>
                    <a:pt x="202" y="32"/>
                    <a:pt x="201" y="33"/>
                  </a:cubicBezTo>
                  <a:cubicBezTo>
                    <a:pt x="201" y="34"/>
                    <a:pt x="200" y="34"/>
                    <a:pt x="199" y="34"/>
                  </a:cubicBezTo>
                  <a:cubicBezTo>
                    <a:pt x="198" y="34"/>
                    <a:pt x="197" y="35"/>
                    <a:pt x="196" y="35"/>
                  </a:cubicBezTo>
                  <a:cubicBezTo>
                    <a:pt x="195" y="35"/>
                    <a:pt x="195" y="37"/>
                    <a:pt x="194" y="38"/>
                  </a:cubicBezTo>
                  <a:cubicBezTo>
                    <a:pt x="194" y="38"/>
                    <a:pt x="193" y="39"/>
                    <a:pt x="193" y="40"/>
                  </a:cubicBezTo>
                  <a:cubicBezTo>
                    <a:pt x="192" y="41"/>
                    <a:pt x="190" y="42"/>
                    <a:pt x="189" y="44"/>
                  </a:cubicBezTo>
                  <a:cubicBezTo>
                    <a:pt x="187" y="46"/>
                    <a:pt x="186" y="48"/>
                    <a:pt x="184" y="50"/>
                  </a:cubicBezTo>
                  <a:cubicBezTo>
                    <a:pt x="184" y="50"/>
                    <a:pt x="183" y="51"/>
                    <a:pt x="183" y="52"/>
                  </a:cubicBezTo>
                  <a:cubicBezTo>
                    <a:pt x="182" y="53"/>
                    <a:pt x="182" y="54"/>
                    <a:pt x="181" y="55"/>
                  </a:cubicBezTo>
                  <a:cubicBezTo>
                    <a:pt x="180" y="55"/>
                    <a:pt x="179" y="56"/>
                    <a:pt x="178" y="56"/>
                  </a:cubicBezTo>
                  <a:cubicBezTo>
                    <a:pt x="177" y="56"/>
                    <a:pt x="176" y="57"/>
                    <a:pt x="176" y="58"/>
                  </a:cubicBezTo>
                  <a:cubicBezTo>
                    <a:pt x="175" y="58"/>
                    <a:pt x="175" y="59"/>
                    <a:pt x="175" y="60"/>
                  </a:cubicBezTo>
                  <a:cubicBezTo>
                    <a:pt x="174" y="61"/>
                    <a:pt x="174" y="61"/>
                    <a:pt x="172" y="61"/>
                  </a:cubicBezTo>
                  <a:cubicBezTo>
                    <a:pt x="172" y="61"/>
                    <a:pt x="172" y="61"/>
                    <a:pt x="172" y="61"/>
                  </a:cubicBezTo>
                  <a:cubicBezTo>
                    <a:pt x="171" y="61"/>
                    <a:pt x="170" y="61"/>
                    <a:pt x="169" y="61"/>
                  </a:cubicBezTo>
                  <a:cubicBezTo>
                    <a:pt x="168" y="61"/>
                    <a:pt x="168" y="61"/>
                    <a:pt x="167" y="61"/>
                  </a:cubicBezTo>
                  <a:cubicBezTo>
                    <a:pt x="166" y="61"/>
                    <a:pt x="166" y="61"/>
                    <a:pt x="166" y="61"/>
                  </a:cubicBezTo>
                  <a:cubicBezTo>
                    <a:pt x="164" y="61"/>
                    <a:pt x="162" y="62"/>
                    <a:pt x="160" y="63"/>
                  </a:cubicBezTo>
                  <a:cubicBezTo>
                    <a:pt x="158" y="64"/>
                    <a:pt x="157" y="64"/>
                    <a:pt x="155" y="65"/>
                  </a:cubicBezTo>
                  <a:cubicBezTo>
                    <a:pt x="152" y="65"/>
                    <a:pt x="149" y="65"/>
                    <a:pt x="146" y="65"/>
                  </a:cubicBezTo>
                  <a:cubicBezTo>
                    <a:pt x="141" y="65"/>
                    <a:pt x="141" y="65"/>
                    <a:pt x="141" y="65"/>
                  </a:cubicBezTo>
                  <a:cubicBezTo>
                    <a:pt x="138" y="65"/>
                    <a:pt x="133" y="66"/>
                    <a:pt x="130" y="68"/>
                  </a:cubicBezTo>
                  <a:cubicBezTo>
                    <a:pt x="129" y="69"/>
                    <a:pt x="128" y="70"/>
                    <a:pt x="129" y="71"/>
                  </a:cubicBezTo>
                  <a:cubicBezTo>
                    <a:pt x="129" y="73"/>
                    <a:pt x="133" y="75"/>
                    <a:pt x="135" y="75"/>
                  </a:cubicBezTo>
                  <a:cubicBezTo>
                    <a:pt x="135" y="77"/>
                    <a:pt x="134" y="79"/>
                    <a:pt x="133" y="81"/>
                  </a:cubicBezTo>
                  <a:cubicBezTo>
                    <a:pt x="132" y="82"/>
                    <a:pt x="132" y="83"/>
                    <a:pt x="131" y="83"/>
                  </a:cubicBezTo>
                  <a:cubicBezTo>
                    <a:pt x="131" y="84"/>
                    <a:pt x="131" y="84"/>
                    <a:pt x="131" y="84"/>
                  </a:cubicBezTo>
                  <a:cubicBezTo>
                    <a:pt x="130" y="86"/>
                    <a:pt x="128" y="90"/>
                    <a:pt x="126" y="91"/>
                  </a:cubicBezTo>
                  <a:cubicBezTo>
                    <a:pt x="125" y="91"/>
                    <a:pt x="125" y="91"/>
                    <a:pt x="124" y="91"/>
                  </a:cubicBezTo>
                  <a:cubicBezTo>
                    <a:pt x="123" y="91"/>
                    <a:pt x="122" y="92"/>
                    <a:pt x="122" y="93"/>
                  </a:cubicBezTo>
                  <a:cubicBezTo>
                    <a:pt x="122" y="93"/>
                    <a:pt x="122" y="94"/>
                    <a:pt x="122" y="94"/>
                  </a:cubicBezTo>
                  <a:cubicBezTo>
                    <a:pt x="122" y="96"/>
                    <a:pt x="122" y="96"/>
                    <a:pt x="121" y="97"/>
                  </a:cubicBezTo>
                  <a:cubicBezTo>
                    <a:pt x="120" y="97"/>
                    <a:pt x="120" y="97"/>
                    <a:pt x="120" y="97"/>
                  </a:cubicBezTo>
                  <a:cubicBezTo>
                    <a:pt x="119" y="97"/>
                    <a:pt x="118" y="97"/>
                    <a:pt x="118" y="97"/>
                  </a:cubicBezTo>
                  <a:cubicBezTo>
                    <a:pt x="117" y="97"/>
                    <a:pt x="117" y="96"/>
                    <a:pt x="116" y="96"/>
                  </a:cubicBezTo>
                  <a:cubicBezTo>
                    <a:pt x="116" y="96"/>
                    <a:pt x="116" y="96"/>
                    <a:pt x="116" y="96"/>
                  </a:cubicBezTo>
                  <a:cubicBezTo>
                    <a:pt x="115" y="96"/>
                    <a:pt x="115" y="97"/>
                    <a:pt x="114" y="97"/>
                  </a:cubicBezTo>
                  <a:cubicBezTo>
                    <a:pt x="113" y="97"/>
                    <a:pt x="112" y="97"/>
                    <a:pt x="112" y="97"/>
                  </a:cubicBezTo>
                  <a:cubicBezTo>
                    <a:pt x="111" y="97"/>
                    <a:pt x="111" y="97"/>
                    <a:pt x="110" y="97"/>
                  </a:cubicBezTo>
                  <a:cubicBezTo>
                    <a:pt x="107" y="97"/>
                    <a:pt x="107" y="97"/>
                    <a:pt x="107" y="97"/>
                  </a:cubicBezTo>
                  <a:cubicBezTo>
                    <a:pt x="106" y="97"/>
                    <a:pt x="104" y="97"/>
                    <a:pt x="103" y="98"/>
                  </a:cubicBezTo>
                  <a:cubicBezTo>
                    <a:pt x="100" y="99"/>
                    <a:pt x="97" y="100"/>
                    <a:pt x="94" y="101"/>
                  </a:cubicBezTo>
                  <a:cubicBezTo>
                    <a:pt x="93" y="101"/>
                    <a:pt x="91" y="101"/>
                    <a:pt x="90" y="102"/>
                  </a:cubicBezTo>
                  <a:cubicBezTo>
                    <a:pt x="88" y="102"/>
                    <a:pt x="87" y="103"/>
                    <a:pt x="85" y="103"/>
                  </a:cubicBezTo>
                  <a:cubicBezTo>
                    <a:pt x="83" y="104"/>
                    <a:pt x="82" y="105"/>
                    <a:pt x="81" y="106"/>
                  </a:cubicBezTo>
                  <a:cubicBezTo>
                    <a:pt x="80" y="107"/>
                    <a:pt x="79" y="107"/>
                    <a:pt x="78" y="108"/>
                  </a:cubicBezTo>
                  <a:cubicBezTo>
                    <a:pt x="77" y="109"/>
                    <a:pt x="76" y="109"/>
                    <a:pt x="75" y="110"/>
                  </a:cubicBezTo>
                  <a:cubicBezTo>
                    <a:pt x="73" y="110"/>
                    <a:pt x="71" y="111"/>
                    <a:pt x="70" y="112"/>
                  </a:cubicBezTo>
                  <a:cubicBezTo>
                    <a:pt x="69" y="113"/>
                    <a:pt x="68" y="113"/>
                    <a:pt x="67" y="113"/>
                  </a:cubicBezTo>
                  <a:cubicBezTo>
                    <a:pt x="67" y="113"/>
                    <a:pt x="67" y="113"/>
                    <a:pt x="67" y="113"/>
                  </a:cubicBezTo>
                  <a:cubicBezTo>
                    <a:pt x="66" y="113"/>
                    <a:pt x="66" y="112"/>
                    <a:pt x="65" y="111"/>
                  </a:cubicBezTo>
                  <a:cubicBezTo>
                    <a:pt x="65" y="111"/>
                    <a:pt x="64" y="110"/>
                    <a:pt x="64" y="109"/>
                  </a:cubicBezTo>
                  <a:cubicBezTo>
                    <a:pt x="63" y="106"/>
                    <a:pt x="62" y="105"/>
                    <a:pt x="61" y="104"/>
                  </a:cubicBezTo>
                  <a:cubicBezTo>
                    <a:pt x="60" y="104"/>
                    <a:pt x="60" y="104"/>
                    <a:pt x="60" y="104"/>
                  </a:cubicBezTo>
                  <a:cubicBezTo>
                    <a:pt x="59" y="104"/>
                    <a:pt x="59" y="104"/>
                    <a:pt x="59" y="104"/>
                  </a:cubicBezTo>
                  <a:cubicBezTo>
                    <a:pt x="58" y="105"/>
                    <a:pt x="57" y="106"/>
                    <a:pt x="56" y="107"/>
                  </a:cubicBezTo>
                  <a:cubicBezTo>
                    <a:pt x="55" y="108"/>
                    <a:pt x="54" y="109"/>
                    <a:pt x="53" y="110"/>
                  </a:cubicBezTo>
                  <a:cubicBezTo>
                    <a:pt x="52" y="110"/>
                    <a:pt x="51" y="111"/>
                    <a:pt x="50" y="111"/>
                  </a:cubicBezTo>
                  <a:cubicBezTo>
                    <a:pt x="50" y="111"/>
                    <a:pt x="49" y="111"/>
                    <a:pt x="49" y="112"/>
                  </a:cubicBezTo>
                  <a:cubicBezTo>
                    <a:pt x="48" y="112"/>
                    <a:pt x="47" y="112"/>
                    <a:pt x="46" y="113"/>
                  </a:cubicBezTo>
                  <a:cubicBezTo>
                    <a:pt x="46" y="113"/>
                    <a:pt x="46" y="113"/>
                    <a:pt x="45" y="114"/>
                  </a:cubicBezTo>
                  <a:cubicBezTo>
                    <a:pt x="45" y="114"/>
                    <a:pt x="44" y="114"/>
                    <a:pt x="44" y="114"/>
                  </a:cubicBezTo>
                  <a:cubicBezTo>
                    <a:pt x="43" y="115"/>
                    <a:pt x="42" y="115"/>
                    <a:pt x="42" y="115"/>
                  </a:cubicBezTo>
                  <a:cubicBezTo>
                    <a:pt x="41" y="116"/>
                    <a:pt x="41" y="116"/>
                    <a:pt x="41" y="116"/>
                  </a:cubicBezTo>
                  <a:cubicBezTo>
                    <a:pt x="40" y="116"/>
                    <a:pt x="40" y="116"/>
                    <a:pt x="40" y="116"/>
                  </a:cubicBezTo>
                  <a:cubicBezTo>
                    <a:pt x="40" y="116"/>
                    <a:pt x="39" y="116"/>
                    <a:pt x="39" y="116"/>
                  </a:cubicBezTo>
                  <a:cubicBezTo>
                    <a:pt x="38" y="116"/>
                    <a:pt x="38" y="116"/>
                    <a:pt x="38" y="116"/>
                  </a:cubicBezTo>
                  <a:cubicBezTo>
                    <a:pt x="38" y="115"/>
                    <a:pt x="36" y="115"/>
                    <a:pt x="35" y="115"/>
                  </a:cubicBezTo>
                  <a:cubicBezTo>
                    <a:pt x="34" y="114"/>
                    <a:pt x="32" y="114"/>
                    <a:pt x="32" y="114"/>
                  </a:cubicBezTo>
                  <a:cubicBezTo>
                    <a:pt x="30" y="113"/>
                    <a:pt x="30" y="113"/>
                    <a:pt x="30" y="113"/>
                  </a:cubicBezTo>
                  <a:cubicBezTo>
                    <a:pt x="29" y="115"/>
                    <a:pt x="29" y="115"/>
                    <a:pt x="29" y="115"/>
                  </a:cubicBezTo>
                  <a:cubicBezTo>
                    <a:pt x="28" y="117"/>
                    <a:pt x="27" y="119"/>
                    <a:pt x="25" y="121"/>
                  </a:cubicBezTo>
                  <a:cubicBezTo>
                    <a:pt x="24" y="123"/>
                    <a:pt x="21" y="126"/>
                    <a:pt x="20" y="130"/>
                  </a:cubicBezTo>
                  <a:cubicBezTo>
                    <a:pt x="19" y="134"/>
                    <a:pt x="18" y="137"/>
                    <a:pt x="15" y="141"/>
                  </a:cubicBezTo>
                  <a:cubicBezTo>
                    <a:pt x="14" y="143"/>
                    <a:pt x="13" y="145"/>
                    <a:pt x="12" y="147"/>
                  </a:cubicBezTo>
                  <a:cubicBezTo>
                    <a:pt x="12" y="148"/>
                    <a:pt x="11" y="150"/>
                    <a:pt x="11" y="151"/>
                  </a:cubicBezTo>
                  <a:cubicBezTo>
                    <a:pt x="10" y="153"/>
                    <a:pt x="8" y="155"/>
                    <a:pt x="6" y="156"/>
                  </a:cubicBezTo>
                  <a:cubicBezTo>
                    <a:pt x="2" y="160"/>
                    <a:pt x="0" y="162"/>
                    <a:pt x="1" y="164"/>
                  </a:cubicBezTo>
                  <a:cubicBezTo>
                    <a:pt x="1" y="166"/>
                    <a:pt x="3" y="167"/>
                    <a:pt x="6" y="167"/>
                  </a:cubicBezTo>
                  <a:cubicBezTo>
                    <a:pt x="6" y="172"/>
                    <a:pt x="6" y="176"/>
                    <a:pt x="5" y="180"/>
                  </a:cubicBezTo>
                  <a:cubicBezTo>
                    <a:pt x="5" y="181"/>
                    <a:pt x="5" y="181"/>
                    <a:pt x="5" y="181"/>
                  </a:cubicBezTo>
                  <a:cubicBezTo>
                    <a:pt x="4" y="184"/>
                    <a:pt x="4" y="187"/>
                    <a:pt x="5" y="190"/>
                  </a:cubicBezTo>
                  <a:cubicBezTo>
                    <a:pt x="6" y="191"/>
                    <a:pt x="6" y="191"/>
                    <a:pt x="6" y="191"/>
                  </a:cubicBezTo>
                  <a:cubicBezTo>
                    <a:pt x="7" y="192"/>
                    <a:pt x="7" y="192"/>
                    <a:pt x="8" y="194"/>
                  </a:cubicBezTo>
                  <a:cubicBezTo>
                    <a:pt x="8" y="195"/>
                    <a:pt x="8" y="197"/>
                    <a:pt x="8" y="198"/>
                  </a:cubicBezTo>
                  <a:cubicBezTo>
                    <a:pt x="8" y="201"/>
                    <a:pt x="8" y="201"/>
                    <a:pt x="8" y="201"/>
                  </a:cubicBezTo>
                  <a:cubicBezTo>
                    <a:pt x="8" y="205"/>
                    <a:pt x="9" y="209"/>
                    <a:pt x="11" y="212"/>
                  </a:cubicBezTo>
                  <a:cubicBezTo>
                    <a:pt x="12" y="214"/>
                    <a:pt x="13" y="215"/>
                    <a:pt x="15" y="216"/>
                  </a:cubicBezTo>
                  <a:cubicBezTo>
                    <a:pt x="17" y="217"/>
                    <a:pt x="18" y="218"/>
                    <a:pt x="19" y="221"/>
                  </a:cubicBezTo>
                  <a:cubicBezTo>
                    <a:pt x="20" y="224"/>
                    <a:pt x="20" y="226"/>
                    <a:pt x="20" y="229"/>
                  </a:cubicBezTo>
                  <a:cubicBezTo>
                    <a:pt x="20" y="232"/>
                    <a:pt x="19" y="236"/>
                    <a:pt x="21" y="239"/>
                  </a:cubicBezTo>
                  <a:cubicBezTo>
                    <a:pt x="24" y="242"/>
                    <a:pt x="26" y="245"/>
                    <a:pt x="29" y="248"/>
                  </a:cubicBezTo>
                  <a:cubicBezTo>
                    <a:pt x="31" y="250"/>
                    <a:pt x="33" y="251"/>
                    <a:pt x="34" y="253"/>
                  </a:cubicBezTo>
                  <a:cubicBezTo>
                    <a:pt x="36" y="255"/>
                    <a:pt x="38" y="256"/>
                    <a:pt x="40" y="258"/>
                  </a:cubicBezTo>
                  <a:cubicBezTo>
                    <a:pt x="43" y="260"/>
                    <a:pt x="46" y="262"/>
                    <a:pt x="48" y="265"/>
                  </a:cubicBezTo>
                  <a:cubicBezTo>
                    <a:pt x="50" y="269"/>
                    <a:pt x="49" y="273"/>
                    <a:pt x="49" y="278"/>
                  </a:cubicBezTo>
                  <a:cubicBezTo>
                    <a:pt x="49" y="280"/>
                    <a:pt x="48" y="282"/>
                    <a:pt x="48" y="284"/>
                  </a:cubicBezTo>
                  <a:cubicBezTo>
                    <a:pt x="48" y="286"/>
                    <a:pt x="49" y="287"/>
                    <a:pt x="49" y="288"/>
                  </a:cubicBezTo>
                  <a:cubicBezTo>
                    <a:pt x="50" y="294"/>
                    <a:pt x="50" y="294"/>
                    <a:pt x="50" y="294"/>
                  </a:cubicBezTo>
                  <a:cubicBezTo>
                    <a:pt x="53" y="289"/>
                    <a:pt x="53" y="289"/>
                    <a:pt x="53" y="289"/>
                  </a:cubicBezTo>
                  <a:cubicBezTo>
                    <a:pt x="53" y="288"/>
                    <a:pt x="54" y="287"/>
                    <a:pt x="54" y="286"/>
                  </a:cubicBezTo>
                  <a:cubicBezTo>
                    <a:pt x="54" y="285"/>
                    <a:pt x="55" y="284"/>
                    <a:pt x="55" y="284"/>
                  </a:cubicBezTo>
                  <a:cubicBezTo>
                    <a:pt x="57" y="281"/>
                    <a:pt x="58" y="277"/>
                    <a:pt x="59" y="274"/>
                  </a:cubicBezTo>
                  <a:cubicBezTo>
                    <a:pt x="60" y="271"/>
                    <a:pt x="61" y="268"/>
                    <a:pt x="61" y="265"/>
                  </a:cubicBezTo>
                  <a:cubicBezTo>
                    <a:pt x="62" y="261"/>
                    <a:pt x="63" y="257"/>
                    <a:pt x="65" y="253"/>
                  </a:cubicBezTo>
                  <a:cubicBezTo>
                    <a:pt x="68" y="246"/>
                    <a:pt x="70" y="246"/>
                    <a:pt x="75" y="246"/>
                  </a:cubicBezTo>
                  <a:cubicBezTo>
                    <a:pt x="77" y="246"/>
                    <a:pt x="79" y="246"/>
                    <a:pt x="82" y="245"/>
                  </a:cubicBezTo>
                  <a:cubicBezTo>
                    <a:pt x="83" y="245"/>
                    <a:pt x="85" y="244"/>
                    <a:pt x="86" y="243"/>
                  </a:cubicBezTo>
                  <a:cubicBezTo>
                    <a:pt x="88" y="242"/>
                    <a:pt x="90" y="241"/>
                    <a:pt x="92" y="241"/>
                  </a:cubicBezTo>
                  <a:cubicBezTo>
                    <a:pt x="93" y="241"/>
                    <a:pt x="96" y="243"/>
                    <a:pt x="98" y="244"/>
                  </a:cubicBezTo>
                  <a:cubicBezTo>
                    <a:pt x="99" y="244"/>
                    <a:pt x="100" y="245"/>
                    <a:pt x="101" y="245"/>
                  </a:cubicBezTo>
                  <a:cubicBezTo>
                    <a:pt x="103" y="246"/>
                    <a:pt x="106" y="247"/>
                    <a:pt x="108" y="247"/>
                  </a:cubicBezTo>
                  <a:cubicBezTo>
                    <a:pt x="110" y="247"/>
                    <a:pt x="111" y="246"/>
                    <a:pt x="112" y="246"/>
                  </a:cubicBezTo>
                  <a:cubicBezTo>
                    <a:pt x="114" y="246"/>
                    <a:pt x="115" y="246"/>
                    <a:pt x="116" y="246"/>
                  </a:cubicBezTo>
                  <a:cubicBezTo>
                    <a:pt x="117" y="246"/>
                    <a:pt x="118" y="246"/>
                    <a:pt x="118" y="246"/>
                  </a:cubicBezTo>
                  <a:cubicBezTo>
                    <a:pt x="120" y="246"/>
                    <a:pt x="120" y="246"/>
                    <a:pt x="120" y="246"/>
                  </a:cubicBezTo>
                  <a:cubicBezTo>
                    <a:pt x="120" y="245"/>
                    <a:pt x="120" y="245"/>
                    <a:pt x="120" y="245"/>
                  </a:cubicBezTo>
                  <a:cubicBezTo>
                    <a:pt x="121" y="240"/>
                    <a:pt x="122" y="237"/>
                    <a:pt x="122" y="233"/>
                  </a:cubicBezTo>
                  <a:cubicBezTo>
                    <a:pt x="122" y="232"/>
                    <a:pt x="122" y="232"/>
                    <a:pt x="122" y="232"/>
                  </a:cubicBezTo>
                  <a:cubicBezTo>
                    <a:pt x="122" y="228"/>
                    <a:pt x="122" y="225"/>
                    <a:pt x="124" y="221"/>
                  </a:cubicBezTo>
                  <a:cubicBezTo>
                    <a:pt x="125" y="219"/>
                    <a:pt x="126" y="217"/>
                    <a:pt x="127" y="215"/>
                  </a:cubicBezTo>
                  <a:cubicBezTo>
                    <a:pt x="128" y="214"/>
                    <a:pt x="129" y="213"/>
                    <a:pt x="129" y="212"/>
                  </a:cubicBezTo>
                  <a:cubicBezTo>
                    <a:pt x="130" y="210"/>
                    <a:pt x="130" y="210"/>
                    <a:pt x="130" y="210"/>
                  </a:cubicBezTo>
                  <a:cubicBezTo>
                    <a:pt x="132" y="207"/>
                    <a:pt x="134" y="204"/>
                    <a:pt x="136" y="202"/>
                  </a:cubicBezTo>
                  <a:cubicBezTo>
                    <a:pt x="139" y="198"/>
                    <a:pt x="144" y="194"/>
                    <a:pt x="150" y="194"/>
                  </a:cubicBezTo>
                  <a:cubicBezTo>
                    <a:pt x="152" y="194"/>
                    <a:pt x="154" y="195"/>
                    <a:pt x="156" y="196"/>
                  </a:cubicBezTo>
                  <a:cubicBezTo>
                    <a:pt x="163" y="199"/>
                    <a:pt x="169" y="203"/>
                    <a:pt x="173" y="209"/>
                  </a:cubicBezTo>
                  <a:cubicBezTo>
                    <a:pt x="173" y="210"/>
                    <a:pt x="174" y="211"/>
                    <a:pt x="174" y="211"/>
                  </a:cubicBezTo>
                  <a:cubicBezTo>
                    <a:pt x="176" y="214"/>
                    <a:pt x="177" y="216"/>
                    <a:pt x="180" y="217"/>
                  </a:cubicBezTo>
                  <a:cubicBezTo>
                    <a:pt x="181" y="217"/>
                    <a:pt x="182" y="217"/>
                    <a:pt x="183" y="217"/>
                  </a:cubicBezTo>
                  <a:cubicBezTo>
                    <a:pt x="185" y="217"/>
                    <a:pt x="185" y="217"/>
                    <a:pt x="185" y="217"/>
                  </a:cubicBezTo>
                  <a:cubicBezTo>
                    <a:pt x="188" y="217"/>
                    <a:pt x="190" y="217"/>
                    <a:pt x="192" y="218"/>
                  </a:cubicBezTo>
                  <a:cubicBezTo>
                    <a:pt x="193" y="219"/>
                    <a:pt x="193" y="219"/>
                    <a:pt x="193" y="219"/>
                  </a:cubicBezTo>
                  <a:cubicBezTo>
                    <a:pt x="196" y="221"/>
                    <a:pt x="198" y="222"/>
                    <a:pt x="202" y="223"/>
                  </a:cubicBezTo>
                  <a:cubicBezTo>
                    <a:pt x="203" y="223"/>
                    <a:pt x="204" y="223"/>
                    <a:pt x="206" y="223"/>
                  </a:cubicBezTo>
                  <a:cubicBezTo>
                    <a:pt x="209" y="223"/>
                    <a:pt x="209" y="223"/>
                    <a:pt x="209" y="223"/>
                  </a:cubicBezTo>
                  <a:cubicBezTo>
                    <a:pt x="211" y="223"/>
                    <a:pt x="212" y="223"/>
                    <a:pt x="213" y="223"/>
                  </a:cubicBezTo>
                  <a:cubicBezTo>
                    <a:pt x="216" y="223"/>
                    <a:pt x="218" y="224"/>
                    <a:pt x="220" y="225"/>
                  </a:cubicBezTo>
                  <a:cubicBezTo>
                    <a:pt x="223" y="225"/>
                    <a:pt x="226" y="226"/>
                    <a:pt x="229" y="226"/>
                  </a:cubicBezTo>
                  <a:cubicBezTo>
                    <a:pt x="232" y="226"/>
                    <a:pt x="234" y="225"/>
                    <a:pt x="236" y="223"/>
                  </a:cubicBezTo>
                  <a:cubicBezTo>
                    <a:pt x="237" y="221"/>
                    <a:pt x="238" y="219"/>
                    <a:pt x="239" y="216"/>
                  </a:cubicBezTo>
                  <a:cubicBezTo>
                    <a:pt x="240" y="212"/>
                    <a:pt x="242" y="207"/>
                    <a:pt x="245" y="206"/>
                  </a:cubicBezTo>
                  <a:cubicBezTo>
                    <a:pt x="246" y="205"/>
                    <a:pt x="247" y="205"/>
                    <a:pt x="247" y="205"/>
                  </a:cubicBezTo>
                  <a:cubicBezTo>
                    <a:pt x="248" y="205"/>
                    <a:pt x="249" y="206"/>
                    <a:pt x="250" y="206"/>
                  </a:cubicBezTo>
                  <a:cubicBezTo>
                    <a:pt x="252" y="207"/>
                    <a:pt x="253" y="207"/>
                    <a:pt x="254" y="208"/>
                  </a:cubicBezTo>
                  <a:cubicBezTo>
                    <a:pt x="256" y="210"/>
                    <a:pt x="257" y="211"/>
                    <a:pt x="260" y="211"/>
                  </a:cubicBezTo>
                  <a:cubicBezTo>
                    <a:pt x="260" y="211"/>
                    <a:pt x="261" y="211"/>
                    <a:pt x="261" y="211"/>
                  </a:cubicBezTo>
                  <a:cubicBezTo>
                    <a:pt x="264" y="211"/>
                    <a:pt x="266" y="209"/>
                    <a:pt x="269" y="208"/>
                  </a:cubicBezTo>
                  <a:cubicBezTo>
                    <a:pt x="270" y="207"/>
                    <a:pt x="272" y="206"/>
                    <a:pt x="273" y="205"/>
                  </a:cubicBezTo>
                  <a:cubicBezTo>
                    <a:pt x="278" y="203"/>
                    <a:pt x="282" y="201"/>
                    <a:pt x="285" y="199"/>
                  </a:cubicBezTo>
                  <a:cubicBezTo>
                    <a:pt x="287" y="197"/>
                    <a:pt x="288" y="197"/>
                    <a:pt x="290" y="197"/>
                  </a:cubicBezTo>
                  <a:cubicBezTo>
                    <a:pt x="291" y="197"/>
                    <a:pt x="293" y="198"/>
                    <a:pt x="295" y="198"/>
                  </a:cubicBezTo>
                  <a:cubicBezTo>
                    <a:pt x="295" y="199"/>
                    <a:pt x="295" y="199"/>
                    <a:pt x="295" y="199"/>
                  </a:cubicBezTo>
                  <a:cubicBezTo>
                    <a:pt x="298" y="199"/>
                    <a:pt x="299" y="200"/>
                    <a:pt x="301" y="200"/>
                  </a:cubicBezTo>
                  <a:cubicBezTo>
                    <a:pt x="303" y="200"/>
                    <a:pt x="304" y="200"/>
                    <a:pt x="307" y="199"/>
                  </a:cubicBezTo>
                  <a:cubicBezTo>
                    <a:pt x="308" y="199"/>
                    <a:pt x="309" y="199"/>
                    <a:pt x="310" y="199"/>
                  </a:cubicBezTo>
                  <a:cubicBezTo>
                    <a:pt x="312" y="198"/>
                    <a:pt x="313" y="198"/>
                    <a:pt x="315" y="198"/>
                  </a:cubicBezTo>
                  <a:cubicBezTo>
                    <a:pt x="317" y="197"/>
                    <a:pt x="317" y="194"/>
                    <a:pt x="318" y="192"/>
                  </a:cubicBezTo>
                  <a:cubicBezTo>
                    <a:pt x="318" y="189"/>
                    <a:pt x="319" y="186"/>
                    <a:pt x="322" y="186"/>
                  </a:cubicBezTo>
                  <a:cubicBezTo>
                    <a:pt x="323" y="186"/>
                    <a:pt x="323" y="186"/>
                    <a:pt x="323" y="186"/>
                  </a:cubicBezTo>
                  <a:cubicBezTo>
                    <a:pt x="325" y="186"/>
                    <a:pt x="326" y="188"/>
                    <a:pt x="328" y="190"/>
                  </a:cubicBezTo>
                  <a:cubicBezTo>
                    <a:pt x="329" y="192"/>
                    <a:pt x="330" y="193"/>
                    <a:pt x="332" y="193"/>
                  </a:cubicBezTo>
                  <a:cubicBezTo>
                    <a:pt x="333" y="193"/>
                    <a:pt x="333" y="193"/>
                    <a:pt x="334" y="193"/>
                  </a:cubicBezTo>
                  <a:cubicBezTo>
                    <a:pt x="335" y="192"/>
                    <a:pt x="335" y="192"/>
                    <a:pt x="336" y="191"/>
                  </a:cubicBezTo>
                  <a:cubicBezTo>
                    <a:pt x="337" y="190"/>
                    <a:pt x="338" y="190"/>
                    <a:pt x="340" y="190"/>
                  </a:cubicBezTo>
                  <a:cubicBezTo>
                    <a:pt x="340" y="190"/>
                    <a:pt x="340" y="190"/>
                    <a:pt x="340" y="190"/>
                  </a:cubicBezTo>
                  <a:cubicBezTo>
                    <a:pt x="342" y="190"/>
                    <a:pt x="343" y="191"/>
                    <a:pt x="345" y="192"/>
                  </a:cubicBezTo>
                  <a:cubicBezTo>
                    <a:pt x="346" y="193"/>
                    <a:pt x="346" y="193"/>
                    <a:pt x="346" y="193"/>
                  </a:cubicBezTo>
                  <a:cubicBezTo>
                    <a:pt x="348" y="196"/>
                    <a:pt x="350" y="196"/>
                    <a:pt x="353" y="196"/>
                  </a:cubicBezTo>
                  <a:cubicBezTo>
                    <a:pt x="353" y="196"/>
                    <a:pt x="353" y="196"/>
                    <a:pt x="353" y="196"/>
                  </a:cubicBezTo>
                  <a:cubicBezTo>
                    <a:pt x="354" y="196"/>
                    <a:pt x="354" y="196"/>
                    <a:pt x="355" y="196"/>
                  </a:cubicBezTo>
                  <a:cubicBezTo>
                    <a:pt x="356" y="196"/>
                    <a:pt x="356" y="196"/>
                    <a:pt x="357" y="196"/>
                  </a:cubicBezTo>
                  <a:cubicBezTo>
                    <a:pt x="357" y="196"/>
                    <a:pt x="357" y="196"/>
                    <a:pt x="357" y="196"/>
                  </a:cubicBezTo>
                  <a:cubicBezTo>
                    <a:pt x="358" y="196"/>
                    <a:pt x="359" y="196"/>
                    <a:pt x="360" y="196"/>
                  </a:cubicBezTo>
                  <a:cubicBezTo>
                    <a:pt x="362" y="197"/>
                    <a:pt x="362" y="197"/>
                    <a:pt x="362" y="197"/>
                  </a:cubicBezTo>
                  <a:cubicBezTo>
                    <a:pt x="363" y="196"/>
                    <a:pt x="363" y="196"/>
                    <a:pt x="363" y="196"/>
                  </a:cubicBezTo>
                  <a:cubicBezTo>
                    <a:pt x="364" y="194"/>
                    <a:pt x="365" y="193"/>
                    <a:pt x="367" y="193"/>
                  </a:cubicBezTo>
                  <a:cubicBezTo>
                    <a:pt x="368" y="193"/>
                    <a:pt x="369" y="194"/>
                    <a:pt x="370" y="194"/>
                  </a:cubicBezTo>
                  <a:cubicBezTo>
                    <a:pt x="371" y="194"/>
                    <a:pt x="372" y="194"/>
                    <a:pt x="373" y="194"/>
                  </a:cubicBezTo>
                  <a:cubicBezTo>
                    <a:pt x="376" y="194"/>
                    <a:pt x="376" y="194"/>
                    <a:pt x="376" y="194"/>
                  </a:cubicBezTo>
                  <a:lnTo>
                    <a:pt x="375" y="19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3666235" y="2590519"/>
              <a:ext cx="121646" cy="104790"/>
            </a:xfrm>
            <a:custGeom>
              <a:avLst/>
              <a:gdLst>
                <a:gd name="T0" fmla="*/ 59 w 60"/>
                <a:gd name="T1" fmla="*/ 23 h 56"/>
                <a:gd name="T2" fmla="*/ 59 w 60"/>
                <a:gd name="T3" fmla="*/ 21 h 56"/>
                <a:gd name="T4" fmla="*/ 55 w 60"/>
                <a:gd name="T5" fmla="*/ 10 h 56"/>
                <a:gd name="T6" fmla="*/ 53 w 60"/>
                <a:gd name="T7" fmla="*/ 8 h 56"/>
                <a:gd name="T8" fmla="*/ 51 w 60"/>
                <a:gd name="T9" fmla="*/ 5 h 56"/>
                <a:gd name="T10" fmla="*/ 50 w 60"/>
                <a:gd name="T11" fmla="*/ 3 h 56"/>
                <a:gd name="T12" fmla="*/ 49 w 60"/>
                <a:gd name="T13" fmla="*/ 2 h 56"/>
                <a:gd name="T14" fmla="*/ 49 w 60"/>
                <a:gd name="T15" fmla="*/ 0 h 56"/>
                <a:gd name="T16" fmla="*/ 47 w 60"/>
                <a:gd name="T17" fmla="*/ 0 h 56"/>
                <a:gd name="T18" fmla="*/ 46 w 60"/>
                <a:gd name="T19" fmla="*/ 1 h 56"/>
                <a:gd name="T20" fmla="*/ 42 w 60"/>
                <a:gd name="T21" fmla="*/ 5 h 56"/>
                <a:gd name="T22" fmla="*/ 40 w 60"/>
                <a:gd name="T23" fmla="*/ 8 h 56"/>
                <a:gd name="T24" fmla="*/ 33 w 60"/>
                <a:gd name="T25" fmla="*/ 12 h 56"/>
                <a:gd name="T26" fmla="*/ 33 w 60"/>
                <a:gd name="T27" fmla="*/ 12 h 56"/>
                <a:gd name="T28" fmla="*/ 31 w 60"/>
                <a:gd name="T29" fmla="*/ 11 h 56"/>
                <a:gd name="T30" fmla="*/ 31 w 60"/>
                <a:gd name="T31" fmla="*/ 9 h 56"/>
                <a:gd name="T32" fmla="*/ 30 w 60"/>
                <a:gd name="T33" fmla="*/ 7 h 56"/>
                <a:gd name="T34" fmla="*/ 28 w 60"/>
                <a:gd name="T35" fmla="*/ 7 h 56"/>
                <a:gd name="T36" fmla="*/ 25 w 60"/>
                <a:gd name="T37" fmla="*/ 8 h 56"/>
                <a:gd name="T38" fmla="*/ 24 w 60"/>
                <a:gd name="T39" fmla="*/ 8 h 56"/>
                <a:gd name="T40" fmla="*/ 24 w 60"/>
                <a:gd name="T41" fmla="*/ 8 h 56"/>
                <a:gd name="T42" fmla="*/ 23 w 60"/>
                <a:gd name="T43" fmla="*/ 8 h 56"/>
                <a:gd name="T44" fmla="*/ 9 w 60"/>
                <a:gd name="T45" fmla="*/ 22 h 56"/>
                <a:gd name="T46" fmla="*/ 9 w 60"/>
                <a:gd name="T47" fmla="*/ 29 h 56"/>
                <a:gd name="T48" fmla="*/ 6 w 60"/>
                <a:gd name="T49" fmla="*/ 39 h 56"/>
                <a:gd name="T50" fmla="*/ 2 w 60"/>
                <a:gd name="T51" fmla="*/ 51 h 56"/>
                <a:gd name="T52" fmla="*/ 3 w 60"/>
                <a:gd name="T53" fmla="*/ 54 h 56"/>
                <a:gd name="T54" fmla="*/ 5 w 60"/>
                <a:gd name="T55" fmla="*/ 51 h 56"/>
                <a:gd name="T56" fmla="*/ 10 w 60"/>
                <a:gd name="T57" fmla="*/ 49 h 56"/>
                <a:gd name="T58" fmla="*/ 11 w 60"/>
                <a:gd name="T59" fmla="*/ 49 h 56"/>
                <a:gd name="T60" fmla="*/ 15 w 60"/>
                <a:gd name="T61" fmla="*/ 52 h 56"/>
                <a:gd name="T62" fmla="*/ 17 w 60"/>
                <a:gd name="T63" fmla="*/ 55 h 56"/>
                <a:gd name="T64" fmla="*/ 21 w 60"/>
                <a:gd name="T65" fmla="*/ 56 h 56"/>
                <a:gd name="T66" fmla="*/ 28 w 60"/>
                <a:gd name="T67" fmla="*/ 55 h 56"/>
                <a:gd name="T68" fmla="*/ 32 w 60"/>
                <a:gd name="T69" fmla="*/ 48 h 56"/>
                <a:gd name="T70" fmla="*/ 33 w 60"/>
                <a:gd name="T71" fmla="*/ 46 h 56"/>
                <a:gd name="T72" fmla="*/ 36 w 60"/>
                <a:gd name="T73" fmla="*/ 43 h 56"/>
                <a:gd name="T74" fmla="*/ 38 w 60"/>
                <a:gd name="T75" fmla="*/ 43 h 56"/>
                <a:gd name="T76" fmla="*/ 41 w 60"/>
                <a:gd name="T77" fmla="*/ 42 h 56"/>
                <a:gd name="T78" fmla="*/ 46 w 60"/>
                <a:gd name="T79" fmla="*/ 40 h 56"/>
                <a:gd name="T80" fmla="*/ 46 w 60"/>
                <a:gd name="T81" fmla="*/ 40 h 56"/>
                <a:gd name="T82" fmla="*/ 49 w 60"/>
                <a:gd name="T83" fmla="*/ 42 h 56"/>
                <a:gd name="T84" fmla="*/ 50 w 60"/>
                <a:gd name="T85" fmla="*/ 43 h 56"/>
                <a:gd name="T86" fmla="*/ 51 w 60"/>
                <a:gd name="T87" fmla="*/ 43 h 56"/>
                <a:gd name="T88" fmla="*/ 51 w 60"/>
                <a:gd name="T89" fmla="*/ 43 h 56"/>
                <a:gd name="T90" fmla="*/ 52 w 60"/>
                <a:gd name="T91" fmla="*/ 43 h 56"/>
                <a:gd name="T92" fmla="*/ 53 w 60"/>
                <a:gd name="T93" fmla="*/ 43 h 56"/>
                <a:gd name="T94" fmla="*/ 55 w 60"/>
                <a:gd name="T95" fmla="*/ 43 h 56"/>
                <a:gd name="T96" fmla="*/ 56 w 60"/>
                <a:gd name="T97" fmla="*/ 43 h 56"/>
                <a:gd name="T98" fmla="*/ 56 w 60"/>
                <a:gd name="T99" fmla="*/ 43 h 56"/>
                <a:gd name="T100" fmla="*/ 59 w 60"/>
                <a:gd name="T101" fmla="*/ 2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 h="56">
                  <a:moveTo>
                    <a:pt x="59" y="23"/>
                  </a:moveTo>
                  <a:cubicBezTo>
                    <a:pt x="59" y="22"/>
                    <a:pt x="59" y="22"/>
                    <a:pt x="59" y="21"/>
                  </a:cubicBezTo>
                  <a:cubicBezTo>
                    <a:pt x="58" y="18"/>
                    <a:pt x="57" y="13"/>
                    <a:pt x="55" y="10"/>
                  </a:cubicBezTo>
                  <a:cubicBezTo>
                    <a:pt x="54" y="9"/>
                    <a:pt x="54" y="9"/>
                    <a:pt x="53" y="8"/>
                  </a:cubicBezTo>
                  <a:cubicBezTo>
                    <a:pt x="52" y="7"/>
                    <a:pt x="51" y="6"/>
                    <a:pt x="51" y="5"/>
                  </a:cubicBezTo>
                  <a:cubicBezTo>
                    <a:pt x="50" y="5"/>
                    <a:pt x="50" y="4"/>
                    <a:pt x="50" y="3"/>
                  </a:cubicBezTo>
                  <a:cubicBezTo>
                    <a:pt x="50" y="3"/>
                    <a:pt x="50" y="2"/>
                    <a:pt x="49" y="2"/>
                  </a:cubicBezTo>
                  <a:cubicBezTo>
                    <a:pt x="49" y="0"/>
                    <a:pt x="49" y="0"/>
                    <a:pt x="49" y="0"/>
                  </a:cubicBezTo>
                  <a:cubicBezTo>
                    <a:pt x="47" y="0"/>
                    <a:pt x="47" y="0"/>
                    <a:pt x="47" y="0"/>
                  </a:cubicBezTo>
                  <a:cubicBezTo>
                    <a:pt x="47" y="0"/>
                    <a:pt x="46" y="0"/>
                    <a:pt x="46" y="1"/>
                  </a:cubicBezTo>
                  <a:cubicBezTo>
                    <a:pt x="44" y="1"/>
                    <a:pt x="43" y="3"/>
                    <a:pt x="42" y="5"/>
                  </a:cubicBezTo>
                  <a:cubicBezTo>
                    <a:pt x="41" y="6"/>
                    <a:pt x="40" y="7"/>
                    <a:pt x="40" y="8"/>
                  </a:cubicBezTo>
                  <a:cubicBezTo>
                    <a:pt x="38" y="10"/>
                    <a:pt x="36" y="12"/>
                    <a:pt x="33" y="12"/>
                  </a:cubicBezTo>
                  <a:cubicBezTo>
                    <a:pt x="33" y="12"/>
                    <a:pt x="33" y="12"/>
                    <a:pt x="33" y="12"/>
                  </a:cubicBezTo>
                  <a:cubicBezTo>
                    <a:pt x="33" y="12"/>
                    <a:pt x="32" y="11"/>
                    <a:pt x="31" y="11"/>
                  </a:cubicBezTo>
                  <a:cubicBezTo>
                    <a:pt x="31" y="10"/>
                    <a:pt x="31" y="9"/>
                    <a:pt x="31" y="9"/>
                  </a:cubicBezTo>
                  <a:cubicBezTo>
                    <a:pt x="30" y="7"/>
                    <a:pt x="30" y="7"/>
                    <a:pt x="30" y="7"/>
                  </a:cubicBezTo>
                  <a:cubicBezTo>
                    <a:pt x="28" y="7"/>
                    <a:pt x="28" y="7"/>
                    <a:pt x="28" y="7"/>
                  </a:cubicBezTo>
                  <a:cubicBezTo>
                    <a:pt x="27" y="7"/>
                    <a:pt x="26" y="8"/>
                    <a:pt x="25" y="8"/>
                  </a:cubicBezTo>
                  <a:cubicBezTo>
                    <a:pt x="25" y="8"/>
                    <a:pt x="24" y="8"/>
                    <a:pt x="24" y="8"/>
                  </a:cubicBezTo>
                  <a:cubicBezTo>
                    <a:pt x="24" y="8"/>
                    <a:pt x="24" y="8"/>
                    <a:pt x="24" y="8"/>
                  </a:cubicBezTo>
                  <a:cubicBezTo>
                    <a:pt x="23" y="8"/>
                    <a:pt x="23" y="8"/>
                    <a:pt x="23" y="8"/>
                  </a:cubicBezTo>
                  <a:cubicBezTo>
                    <a:pt x="20" y="10"/>
                    <a:pt x="10" y="14"/>
                    <a:pt x="9" y="22"/>
                  </a:cubicBezTo>
                  <a:cubicBezTo>
                    <a:pt x="8" y="24"/>
                    <a:pt x="9" y="27"/>
                    <a:pt x="9" y="29"/>
                  </a:cubicBezTo>
                  <a:cubicBezTo>
                    <a:pt x="10" y="34"/>
                    <a:pt x="10" y="37"/>
                    <a:pt x="6" y="39"/>
                  </a:cubicBezTo>
                  <a:cubicBezTo>
                    <a:pt x="2" y="42"/>
                    <a:pt x="0" y="45"/>
                    <a:pt x="2" y="51"/>
                  </a:cubicBezTo>
                  <a:cubicBezTo>
                    <a:pt x="3" y="54"/>
                    <a:pt x="3" y="54"/>
                    <a:pt x="3" y="54"/>
                  </a:cubicBezTo>
                  <a:cubicBezTo>
                    <a:pt x="5" y="51"/>
                    <a:pt x="5" y="51"/>
                    <a:pt x="5" y="51"/>
                  </a:cubicBezTo>
                  <a:cubicBezTo>
                    <a:pt x="7" y="50"/>
                    <a:pt x="9" y="49"/>
                    <a:pt x="10" y="49"/>
                  </a:cubicBezTo>
                  <a:cubicBezTo>
                    <a:pt x="10" y="49"/>
                    <a:pt x="10" y="49"/>
                    <a:pt x="11" y="49"/>
                  </a:cubicBezTo>
                  <a:cubicBezTo>
                    <a:pt x="13" y="49"/>
                    <a:pt x="14" y="50"/>
                    <a:pt x="15" y="52"/>
                  </a:cubicBezTo>
                  <a:cubicBezTo>
                    <a:pt x="16" y="53"/>
                    <a:pt x="16" y="54"/>
                    <a:pt x="17" y="55"/>
                  </a:cubicBezTo>
                  <a:cubicBezTo>
                    <a:pt x="18" y="56"/>
                    <a:pt x="20" y="56"/>
                    <a:pt x="21" y="56"/>
                  </a:cubicBezTo>
                  <a:cubicBezTo>
                    <a:pt x="23" y="56"/>
                    <a:pt x="25" y="56"/>
                    <a:pt x="28" y="55"/>
                  </a:cubicBezTo>
                  <a:cubicBezTo>
                    <a:pt x="32" y="54"/>
                    <a:pt x="32" y="51"/>
                    <a:pt x="32" y="48"/>
                  </a:cubicBezTo>
                  <a:cubicBezTo>
                    <a:pt x="32" y="48"/>
                    <a:pt x="32" y="47"/>
                    <a:pt x="33" y="46"/>
                  </a:cubicBezTo>
                  <a:cubicBezTo>
                    <a:pt x="33" y="44"/>
                    <a:pt x="34" y="43"/>
                    <a:pt x="36" y="43"/>
                  </a:cubicBezTo>
                  <a:cubicBezTo>
                    <a:pt x="37" y="43"/>
                    <a:pt x="38" y="43"/>
                    <a:pt x="38" y="43"/>
                  </a:cubicBezTo>
                  <a:cubicBezTo>
                    <a:pt x="39" y="43"/>
                    <a:pt x="40" y="42"/>
                    <a:pt x="41" y="42"/>
                  </a:cubicBezTo>
                  <a:cubicBezTo>
                    <a:pt x="43" y="41"/>
                    <a:pt x="44" y="40"/>
                    <a:pt x="46" y="40"/>
                  </a:cubicBezTo>
                  <a:cubicBezTo>
                    <a:pt x="46" y="40"/>
                    <a:pt x="46" y="40"/>
                    <a:pt x="46" y="40"/>
                  </a:cubicBezTo>
                  <a:cubicBezTo>
                    <a:pt x="48" y="41"/>
                    <a:pt x="48" y="41"/>
                    <a:pt x="49" y="42"/>
                  </a:cubicBezTo>
                  <a:cubicBezTo>
                    <a:pt x="49" y="42"/>
                    <a:pt x="50" y="42"/>
                    <a:pt x="50" y="43"/>
                  </a:cubicBezTo>
                  <a:cubicBezTo>
                    <a:pt x="51" y="43"/>
                    <a:pt x="51" y="43"/>
                    <a:pt x="51" y="43"/>
                  </a:cubicBezTo>
                  <a:cubicBezTo>
                    <a:pt x="51" y="43"/>
                    <a:pt x="51" y="43"/>
                    <a:pt x="51" y="43"/>
                  </a:cubicBezTo>
                  <a:cubicBezTo>
                    <a:pt x="52" y="43"/>
                    <a:pt x="52" y="43"/>
                    <a:pt x="52" y="43"/>
                  </a:cubicBezTo>
                  <a:cubicBezTo>
                    <a:pt x="52" y="43"/>
                    <a:pt x="53" y="43"/>
                    <a:pt x="53" y="43"/>
                  </a:cubicBezTo>
                  <a:cubicBezTo>
                    <a:pt x="54" y="43"/>
                    <a:pt x="54" y="43"/>
                    <a:pt x="55" y="43"/>
                  </a:cubicBezTo>
                  <a:cubicBezTo>
                    <a:pt x="56" y="43"/>
                    <a:pt x="56" y="43"/>
                    <a:pt x="56" y="43"/>
                  </a:cubicBezTo>
                  <a:cubicBezTo>
                    <a:pt x="56" y="43"/>
                    <a:pt x="56" y="43"/>
                    <a:pt x="56" y="43"/>
                  </a:cubicBezTo>
                  <a:cubicBezTo>
                    <a:pt x="60" y="42"/>
                    <a:pt x="60" y="36"/>
                    <a:pt x="59" y="23"/>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noEditPoints="1"/>
            </p:cNvSpPr>
            <p:nvPr/>
          </p:nvSpPr>
          <p:spPr bwMode="auto">
            <a:xfrm>
              <a:off x="2409594" y="226586"/>
              <a:ext cx="233249" cy="443815"/>
            </a:xfrm>
            <a:custGeom>
              <a:avLst/>
              <a:gdLst>
                <a:gd name="T0" fmla="*/ 111 w 115"/>
                <a:gd name="T1" fmla="*/ 156 h 238"/>
                <a:gd name="T2" fmla="*/ 110 w 115"/>
                <a:gd name="T3" fmla="*/ 136 h 238"/>
                <a:gd name="T4" fmla="*/ 107 w 115"/>
                <a:gd name="T5" fmla="*/ 134 h 238"/>
                <a:gd name="T6" fmla="*/ 102 w 115"/>
                <a:gd name="T7" fmla="*/ 128 h 238"/>
                <a:gd name="T8" fmla="*/ 98 w 115"/>
                <a:gd name="T9" fmla="*/ 122 h 238"/>
                <a:gd name="T10" fmla="*/ 102 w 115"/>
                <a:gd name="T11" fmla="*/ 121 h 238"/>
                <a:gd name="T12" fmla="*/ 94 w 115"/>
                <a:gd name="T13" fmla="*/ 114 h 238"/>
                <a:gd name="T14" fmla="*/ 90 w 115"/>
                <a:gd name="T15" fmla="*/ 113 h 238"/>
                <a:gd name="T16" fmla="*/ 85 w 115"/>
                <a:gd name="T17" fmla="*/ 120 h 238"/>
                <a:gd name="T18" fmla="*/ 79 w 115"/>
                <a:gd name="T19" fmla="*/ 119 h 238"/>
                <a:gd name="T20" fmla="*/ 75 w 115"/>
                <a:gd name="T21" fmla="*/ 103 h 238"/>
                <a:gd name="T22" fmla="*/ 88 w 115"/>
                <a:gd name="T23" fmla="*/ 92 h 238"/>
                <a:gd name="T24" fmla="*/ 95 w 115"/>
                <a:gd name="T25" fmla="*/ 86 h 238"/>
                <a:gd name="T26" fmla="*/ 98 w 115"/>
                <a:gd name="T27" fmla="*/ 81 h 238"/>
                <a:gd name="T28" fmla="*/ 101 w 115"/>
                <a:gd name="T29" fmla="*/ 71 h 238"/>
                <a:gd name="T30" fmla="*/ 93 w 115"/>
                <a:gd name="T31" fmla="*/ 53 h 238"/>
                <a:gd name="T32" fmla="*/ 85 w 115"/>
                <a:gd name="T33" fmla="*/ 41 h 238"/>
                <a:gd name="T34" fmla="*/ 89 w 115"/>
                <a:gd name="T35" fmla="*/ 33 h 238"/>
                <a:gd name="T36" fmla="*/ 98 w 115"/>
                <a:gd name="T37" fmla="*/ 22 h 238"/>
                <a:gd name="T38" fmla="*/ 100 w 115"/>
                <a:gd name="T39" fmla="*/ 12 h 238"/>
                <a:gd name="T40" fmla="*/ 97 w 115"/>
                <a:gd name="T41" fmla="*/ 9 h 238"/>
                <a:gd name="T42" fmla="*/ 89 w 115"/>
                <a:gd name="T43" fmla="*/ 14 h 238"/>
                <a:gd name="T44" fmla="*/ 83 w 115"/>
                <a:gd name="T45" fmla="*/ 18 h 238"/>
                <a:gd name="T46" fmla="*/ 77 w 115"/>
                <a:gd name="T47" fmla="*/ 16 h 238"/>
                <a:gd name="T48" fmla="*/ 74 w 115"/>
                <a:gd name="T49" fmla="*/ 4 h 238"/>
                <a:gd name="T50" fmla="*/ 68 w 115"/>
                <a:gd name="T51" fmla="*/ 2 h 238"/>
                <a:gd name="T52" fmla="*/ 54 w 115"/>
                <a:gd name="T53" fmla="*/ 2 h 238"/>
                <a:gd name="T54" fmla="*/ 44 w 115"/>
                <a:gd name="T55" fmla="*/ 5 h 238"/>
                <a:gd name="T56" fmla="*/ 34 w 115"/>
                <a:gd name="T57" fmla="*/ 13 h 238"/>
                <a:gd name="T58" fmla="*/ 31 w 115"/>
                <a:gd name="T59" fmla="*/ 19 h 238"/>
                <a:gd name="T60" fmla="*/ 25 w 115"/>
                <a:gd name="T61" fmla="*/ 25 h 238"/>
                <a:gd name="T62" fmla="*/ 23 w 115"/>
                <a:gd name="T63" fmla="*/ 27 h 238"/>
                <a:gd name="T64" fmla="*/ 23 w 115"/>
                <a:gd name="T65" fmla="*/ 31 h 238"/>
                <a:gd name="T66" fmla="*/ 22 w 115"/>
                <a:gd name="T67" fmla="*/ 48 h 238"/>
                <a:gd name="T68" fmla="*/ 24 w 115"/>
                <a:gd name="T69" fmla="*/ 69 h 238"/>
                <a:gd name="T70" fmla="*/ 26 w 115"/>
                <a:gd name="T71" fmla="*/ 75 h 238"/>
                <a:gd name="T72" fmla="*/ 22 w 115"/>
                <a:gd name="T73" fmla="*/ 84 h 238"/>
                <a:gd name="T74" fmla="*/ 15 w 115"/>
                <a:gd name="T75" fmla="*/ 97 h 238"/>
                <a:gd name="T76" fmla="*/ 9 w 115"/>
                <a:gd name="T77" fmla="*/ 104 h 238"/>
                <a:gd name="T78" fmla="*/ 0 w 115"/>
                <a:gd name="T79" fmla="*/ 116 h 238"/>
                <a:gd name="T80" fmla="*/ 4 w 115"/>
                <a:gd name="T81" fmla="*/ 125 h 238"/>
                <a:gd name="T82" fmla="*/ 6 w 115"/>
                <a:gd name="T83" fmla="*/ 130 h 238"/>
                <a:gd name="T84" fmla="*/ 12 w 115"/>
                <a:gd name="T85" fmla="*/ 140 h 238"/>
                <a:gd name="T86" fmla="*/ 23 w 115"/>
                <a:gd name="T87" fmla="*/ 155 h 238"/>
                <a:gd name="T88" fmla="*/ 44 w 115"/>
                <a:gd name="T89" fmla="*/ 175 h 238"/>
                <a:gd name="T90" fmla="*/ 66 w 115"/>
                <a:gd name="T91" fmla="*/ 233 h 238"/>
                <a:gd name="T92" fmla="*/ 72 w 115"/>
                <a:gd name="T93" fmla="*/ 225 h 238"/>
                <a:gd name="T94" fmla="*/ 77 w 115"/>
                <a:gd name="T95" fmla="*/ 205 h 238"/>
                <a:gd name="T96" fmla="*/ 75 w 115"/>
                <a:gd name="T97" fmla="*/ 196 h 238"/>
                <a:gd name="T98" fmla="*/ 81 w 115"/>
                <a:gd name="T99" fmla="*/ 188 h 238"/>
                <a:gd name="T100" fmla="*/ 87 w 115"/>
                <a:gd name="T101" fmla="*/ 183 h 238"/>
                <a:gd name="T102" fmla="*/ 93 w 115"/>
                <a:gd name="T103" fmla="*/ 177 h 238"/>
                <a:gd name="T104" fmla="*/ 104 w 115"/>
                <a:gd name="T105" fmla="*/ 169 h 238"/>
                <a:gd name="T106" fmla="*/ 110 w 115"/>
                <a:gd name="T107" fmla="*/ 167 h 238"/>
                <a:gd name="T108" fmla="*/ 92 w 115"/>
                <a:gd name="T109" fmla="*/ 125 h 238"/>
                <a:gd name="T110" fmla="*/ 91 w 115"/>
                <a:gd name="T111" fmla="*/ 12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5" h="238">
                  <a:moveTo>
                    <a:pt x="112" y="160"/>
                  </a:moveTo>
                  <a:cubicBezTo>
                    <a:pt x="112" y="160"/>
                    <a:pt x="112" y="159"/>
                    <a:pt x="112" y="159"/>
                  </a:cubicBezTo>
                  <a:cubicBezTo>
                    <a:pt x="111" y="158"/>
                    <a:pt x="111" y="158"/>
                    <a:pt x="111" y="156"/>
                  </a:cubicBezTo>
                  <a:cubicBezTo>
                    <a:pt x="111" y="151"/>
                    <a:pt x="111" y="145"/>
                    <a:pt x="112" y="139"/>
                  </a:cubicBezTo>
                  <a:cubicBezTo>
                    <a:pt x="112" y="136"/>
                    <a:pt x="112" y="136"/>
                    <a:pt x="112" y="136"/>
                  </a:cubicBezTo>
                  <a:cubicBezTo>
                    <a:pt x="110" y="136"/>
                    <a:pt x="110" y="136"/>
                    <a:pt x="110" y="136"/>
                  </a:cubicBezTo>
                  <a:cubicBezTo>
                    <a:pt x="110" y="136"/>
                    <a:pt x="110" y="136"/>
                    <a:pt x="110" y="136"/>
                  </a:cubicBezTo>
                  <a:cubicBezTo>
                    <a:pt x="109" y="136"/>
                    <a:pt x="109" y="136"/>
                    <a:pt x="109" y="136"/>
                  </a:cubicBezTo>
                  <a:cubicBezTo>
                    <a:pt x="108" y="135"/>
                    <a:pt x="108" y="134"/>
                    <a:pt x="107" y="134"/>
                  </a:cubicBezTo>
                  <a:cubicBezTo>
                    <a:pt x="106" y="133"/>
                    <a:pt x="105" y="133"/>
                    <a:pt x="105" y="133"/>
                  </a:cubicBezTo>
                  <a:cubicBezTo>
                    <a:pt x="104" y="133"/>
                    <a:pt x="104" y="133"/>
                    <a:pt x="104" y="132"/>
                  </a:cubicBezTo>
                  <a:cubicBezTo>
                    <a:pt x="103" y="132"/>
                    <a:pt x="102" y="130"/>
                    <a:pt x="102" y="128"/>
                  </a:cubicBezTo>
                  <a:cubicBezTo>
                    <a:pt x="102" y="128"/>
                    <a:pt x="102" y="127"/>
                    <a:pt x="102" y="127"/>
                  </a:cubicBezTo>
                  <a:cubicBezTo>
                    <a:pt x="102" y="126"/>
                    <a:pt x="102" y="125"/>
                    <a:pt x="100" y="123"/>
                  </a:cubicBezTo>
                  <a:cubicBezTo>
                    <a:pt x="100" y="123"/>
                    <a:pt x="98" y="122"/>
                    <a:pt x="98" y="122"/>
                  </a:cubicBezTo>
                  <a:cubicBezTo>
                    <a:pt x="98" y="122"/>
                    <a:pt x="98" y="122"/>
                    <a:pt x="98" y="122"/>
                  </a:cubicBezTo>
                  <a:cubicBezTo>
                    <a:pt x="98" y="122"/>
                    <a:pt x="99" y="121"/>
                    <a:pt x="99" y="121"/>
                  </a:cubicBezTo>
                  <a:cubicBezTo>
                    <a:pt x="102" y="121"/>
                    <a:pt x="102" y="121"/>
                    <a:pt x="102" y="121"/>
                  </a:cubicBezTo>
                  <a:cubicBezTo>
                    <a:pt x="101" y="119"/>
                    <a:pt x="101" y="119"/>
                    <a:pt x="101" y="119"/>
                  </a:cubicBezTo>
                  <a:cubicBezTo>
                    <a:pt x="101" y="117"/>
                    <a:pt x="100" y="116"/>
                    <a:pt x="98" y="114"/>
                  </a:cubicBezTo>
                  <a:cubicBezTo>
                    <a:pt x="96" y="114"/>
                    <a:pt x="95" y="114"/>
                    <a:pt x="94" y="114"/>
                  </a:cubicBezTo>
                  <a:cubicBezTo>
                    <a:pt x="93" y="114"/>
                    <a:pt x="93" y="114"/>
                    <a:pt x="92" y="113"/>
                  </a:cubicBezTo>
                  <a:cubicBezTo>
                    <a:pt x="92" y="113"/>
                    <a:pt x="92" y="113"/>
                    <a:pt x="92" y="113"/>
                  </a:cubicBezTo>
                  <a:cubicBezTo>
                    <a:pt x="91" y="113"/>
                    <a:pt x="91" y="113"/>
                    <a:pt x="90" y="113"/>
                  </a:cubicBezTo>
                  <a:cubicBezTo>
                    <a:pt x="90" y="113"/>
                    <a:pt x="88" y="113"/>
                    <a:pt x="87" y="115"/>
                  </a:cubicBezTo>
                  <a:cubicBezTo>
                    <a:pt x="87" y="117"/>
                    <a:pt x="87" y="118"/>
                    <a:pt x="88" y="119"/>
                  </a:cubicBezTo>
                  <a:cubicBezTo>
                    <a:pt x="87" y="120"/>
                    <a:pt x="86" y="120"/>
                    <a:pt x="85" y="120"/>
                  </a:cubicBezTo>
                  <a:cubicBezTo>
                    <a:pt x="84" y="121"/>
                    <a:pt x="84" y="121"/>
                    <a:pt x="83" y="121"/>
                  </a:cubicBezTo>
                  <a:cubicBezTo>
                    <a:pt x="82" y="121"/>
                    <a:pt x="82" y="121"/>
                    <a:pt x="81" y="120"/>
                  </a:cubicBezTo>
                  <a:cubicBezTo>
                    <a:pt x="81" y="120"/>
                    <a:pt x="80" y="119"/>
                    <a:pt x="79" y="119"/>
                  </a:cubicBezTo>
                  <a:cubicBezTo>
                    <a:pt x="78" y="118"/>
                    <a:pt x="76" y="117"/>
                    <a:pt x="75" y="115"/>
                  </a:cubicBezTo>
                  <a:cubicBezTo>
                    <a:pt x="74" y="113"/>
                    <a:pt x="72" y="110"/>
                    <a:pt x="72" y="107"/>
                  </a:cubicBezTo>
                  <a:cubicBezTo>
                    <a:pt x="71" y="105"/>
                    <a:pt x="72" y="104"/>
                    <a:pt x="75" y="103"/>
                  </a:cubicBezTo>
                  <a:cubicBezTo>
                    <a:pt x="76" y="102"/>
                    <a:pt x="76" y="102"/>
                    <a:pt x="76" y="102"/>
                  </a:cubicBezTo>
                  <a:cubicBezTo>
                    <a:pt x="79" y="100"/>
                    <a:pt x="82" y="97"/>
                    <a:pt x="85" y="95"/>
                  </a:cubicBezTo>
                  <a:cubicBezTo>
                    <a:pt x="86" y="94"/>
                    <a:pt x="87" y="93"/>
                    <a:pt x="88" y="92"/>
                  </a:cubicBezTo>
                  <a:cubicBezTo>
                    <a:pt x="89" y="91"/>
                    <a:pt x="91" y="89"/>
                    <a:pt x="92" y="88"/>
                  </a:cubicBezTo>
                  <a:cubicBezTo>
                    <a:pt x="92" y="88"/>
                    <a:pt x="92" y="88"/>
                    <a:pt x="93" y="88"/>
                  </a:cubicBezTo>
                  <a:cubicBezTo>
                    <a:pt x="93" y="88"/>
                    <a:pt x="94" y="87"/>
                    <a:pt x="95" y="86"/>
                  </a:cubicBezTo>
                  <a:cubicBezTo>
                    <a:pt x="95" y="86"/>
                    <a:pt x="95" y="85"/>
                    <a:pt x="95" y="84"/>
                  </a:cubicBezTo>
                  <a:cubicBezTo>
                    <a:pt x="96" y="84"/>
                    <a:pt x="96" y="84"/>
                    <a:pt x="96" y="84"/>
                  </a:cubicBezTo>
                  <a:cubicBezTo>
                    <a:pt x="97" y="83"/>
                    <a:pt x="98" y="82"/>
                    <a:pt x="98" y="81"/>
                  </a:cubicBezTo>
                  <a:cubicBezTo>
                    <a:pt x="98" y="80"/>
                    <a:pt x="99" y="79"/>
                    <a:pt x="99" y="78"/>
                  </a:cubicBezTo>
                  <a:cubicBezTo>
                    <a:pt x="99" y="77"/>
                    <a:pt x="100" y="77"/>
                    <a:pt x="100" y="76"/>
                  </a:cubicBezTo>
                  <a:cubicBezTo>
                    <a:pt x="101" y="74"/>
                    <a:pt x="101" y="72"/>
                    <a:pt x="101" y="71"/>
                  </a:cubicBezTo>
                  <a:cubicBezTo>
                    <a:pt x="101" y="70"/>
                    <a:pt x="101" y="70"/>
                    <a:pt x="101" y="70"/>
                  </a:cubicBezTo>
                  <a:cubicBezTo>
                    <a:pt x="101" y="67"/>
                    <a:pt x="101" y="63"/>
                    <a:pt x="99" y="59"/>
                  </a:cubicBezTo>
                  <a:cubicBezTo>
                    <a:pt x="98" y="56"/>
                    <a:pt x="96" y="54"/>
                    <a:pt x="93" y="53"/>
                  </a:cubicBezTo>
                  <a:cubicBezTo>
                    <a:pt x="91" y="51"/>
                    <a:pt x="91" y="51"/>
                    <a:pt x="91" y="51"/>
                  </a:cubicBezTo>
                  <a:cubicBezTo>
                    <a:pt x="90" y="50"/>
                    <a:pt x="88" y="49"/>
                    <a:pt x="87" y="48"/>
                  </a:cubicBezTo>
                  <a:cubicBezTo>
                    <a:pt x="85" y="46"/>
                    <a:pt x="85" y="44"/>
                    <a:pt x="85" y="41"/>
                  </a:cubicBezTo>
                  <a:cubicBezTo>
                    <a:pt x="85" y="40"/>
                    <a:pt x="85" y="40"/>
                    <a:pt x="85" y="40"/>
                  </a:cubicBezTo>
                  <a:cubicBezTo>
                    <a:pt x="85" y="36"/>
                    <a:pt x="85" y="36"/>
                    <a:pt x="88" y="34"/>
                  </a:cubicBezTo>
                  <a:cubicBezTo>
                    <a:pt x="88" y="33"/>
                    <a:pt x="89" y="33"/>
                    <a:pt x="89" y="33"/>
                  </a:cubicBezTo>
                  <a:cubicBezTo>
                    <a:pt x="90" y="33"/>
                    <a:pt x="91" y="32"/>
                    <a:pt x="92" y="32"/>
                  </a:cubicBezTo>
                  <a:cubicBezTo>
                    <a:pt x="94" y="30"/>
                    <a:pt x="95" y="28"/>
                    <a:pt x="96" y="25"/>
                  </a:cubicBezTo>
                  <a:cubicBezTo>
                    <a:pt x="97" y="24"/>
                    <a:pt x="97" y="23"/>
                    <a:pt x="98" y="22"/>
                  </a:cubicBezTo>
                  <a:cubicBezTo>
                    <a:pt x="98" y="22"/>
                    <a:pt x="98" y="22"/>
                    <a:pt x="99" y="21"/>
                  </a:cubicBezTo>
                  <a:cubicBezTo>
                    <a:pt x="100" y="20"/>
                    <a:pt x="101" y="19"/>
                    <a:pt x="101" y="18"/>
                  </a:cubicBezTo>
                  <a:cubicBezTo>
                    <a:pt x="102" y="16"/>
                    <a:pt x="101" y="13"/>
                    <a:pt x="100" y="12"/>
                  </a:cubicBezTo>
                  <a:cubicBezTo>
                    <a:pt x="100" y="11"/>
                    <a:pt x="100" y="10"/>
                    <a:pt x="99" y="10"/>
                  </a:cubicBezTo>
                  <a:cubicBezTo>
                    <a:pt x="99" y="8"/>
                    <a:pt x="99" y="8"/>
                    <a:pt x="99" y="8"/>
                  </a:cubicBezTo>
                  <a:cubicBezTo>
                    <a:pt x="97" y="9"/>
                    <a:pt x="97" y="9"/>
                    <a:pt x="97" y="9"/>
                  </a:cubicBezTo>
                  <a:cubicBezTo>
                    <a:pt x="96" y="9"/>
                    <a:pt x="95" y="9"/>
                    <a:pt x="94" y="10"/>
                  </a:cubicBezTo>
                  <a:cubicBezTo>
                    <a:pt x="93" y="11"/>
                    <a:pt x="92" y="11"/>
                    <a:pt x="92" y="12"/>
                  </a:cubicBezTo>
                  <a:cubicBezTo>
                    <a:pt x="91" y="12"/>
                    <a:pt x="90" y="13"/>
                    <a:pt x="89" y="14"/>
                  </a:cubicBezTo>
                  <a:cubicBezTo>
                    <a:pt x="89" y="14"/>
                    <a:pt x="88" y="15"/>
                    <a:pt x="87" y="15"/>
                  </a:cubicBezTo>
                  <a:cubicBezTo>
                    <a:pt x="86" y="16"/>
                    <a:pt x="85" y="16"/>
                    <a:pt x="84" y="17"/>
                  </a:cubicBezTo>
                  <a:cubicBezTo>
                    <a:pt x="83" y="18"/>
                    <a:pt x="83" y="18"/>
                    <a:pt x="83" y="18"/>
                  </a:cubicBezTo>
                  <a:cubicBezTo>
                    <a:pt x="83" y="19"/>
                    <a:pt x="81" y="20"/>
                    <a:pt x="80" y="21"/>
                  </a:cubicBezTo>
                  <a:cubicBezTo>
                    <a:pt x="80" y="21"/>
                    <a:pt x="79" y="20"/>
                    <a:pt x="79" y="19"/>
                  </a:cubicBezTo>
                  <a:cubicBezTo>
                    <a:pt x="78" y="18"/>
                    <a:pt x="78" y="17"/>
                    <a:pt x="77" y="16"/>
                  </a:cubicBezTo>
                  <a:cubicBezTo>
                    <a:pt x="76" y="13"/>
                    <a:pt x="75" y="11"/>
                    <a:pt x="77" y="10"/>
                  </a:cubicBezTo>
                  <a:cubicBezTo>
                    <a:pt x="77" y="9"/>
                    <a:pt x="78" y="7"/>
                    <a:pt x="78" y="6"/>
                  </a:cubicBezTo>
                  <a:cubicBezTo>
                    <a:pt x="77" y="5"/>
                    <a:pt x="76" y="4"/>
                    <a:pt x="74" y="4"/>
                  </a:cubicBezTo>
                  <a:cubicBezTo>
                    <a:pt x="73" y="3"/>
                    <a:pt x="72" y="3"/>
                    <a:pt x="71" y="3"/>
                  </a:cubicBezTo>
                  <a:cubicBezTo>
                    <a:pt x="70" y="3"/>
                    <a:pt x="69" y="3"/>
                    <a:pt x="69" y="3"/>
                  </a:cubicBezTo>
                  <a:cubicBezTo>
                    <a:pt x="68" y="3"/>
                    <a:pt x="68" y="2"/>
                    <a:pt x="68" y="2"/>
                  </a:cubicBezTo>
                  <a:cubicBezTo>
                    <a:pt x="67" y="0"/>
                    <a:pt x="65" y="0"/>
                    <a:pt x="63" y="0"/>
                  </a:cubicBezTo>
                  <a:cubicBezTo>
                    <a:pt x="61" y="0"/>
                    <a:pt x="57" y="1"/>
                    <a:pt x="56" y="1"/>
                  </a:cubicBezTo>
                  <a:cubicBezTo>
                    <a:pt x="56" y="1"/>
                    <a:pt x="55" y="1"/>
                    <a:pt x="54" y="2"/>
                  </a:cubicBezTo>
                  <a:cubicBezTo>
                    <a:pt x="53" y="2"/>
                    <a:pt x="52" y="3"/>
                    <a:pt x="50" y="3"/>
                  </a:cubicBezTo>
                  <a:cubicBezTo>
                    <a:pt x="50" y="4"/>
                    <a:pt x="49" y="4"/>
                    <a:pt x="48" y="4"/>
                  </a:cubicBezTo>
                  <a:cubicBezTo>
                    <a:pt x="47" y="4"/>
                    <a:pt x="46" y="4"/>
                    <a:pt x="44" y="5"/>
                  </a:cubicBezTo>
                  <a:cubicBezTo>
                    <a:pt x="43" y="6"/>
                    <a:pt x="42" y="7"/>
                    <a:pt x="41" y="8"/>
                  </a:cubicBezTo>
                  <a:cubicBezTo>
                    <a:pt x="39" y="10"/>
                    <a:pt x="37" y="12"/>
                    <a:pt x="35" y="12"/>
                  </a:cubicBezTo>
                  <a:cubicBezTo>
                    <a:pt x="34" y="13"/>
                    <a:pt x="34" y="13"/>
                    <a:pt x="34" y="13"/>
                  </a:cubicBezTo>
                  <a:cubicBezTo>
                    <a:pt x="33" y="13"/>
                    <a:pt x="33" y="13"/>
                    <a:pt x="33" y="13"/>
                  </a:cubicBezTo>
                  <a:cubicBezTo>
                    <a:pt x="32" y="15"/>
                    <a:pt x="32" y="15"/>
                    <a:pt x="32" y="15"/>
                  </a:cubicBezTo>
                  <a:cubicBezTo>
                    <a:pt x="32" y="16"/>
                    <a:pt x="32" y="18"/>
                    <a:pt x="31" y="19"/>
                  </a:cubicBezTo>
                  <a:cubicBezTo>
                    <a:pt x="30" y="20"/>
                    <a:pt x="29" y="20"/>
                    <a:pt x="28" y="21"/>
                  </a:cubicBezTo>
                  <a:cubicBezTo>
                    <a:pt x="28" y="22"/>
                    <a:pt x="27" y="23"/>
                    <a:pt x="26" y="23"/>
                  </a:cubicBezTo>
                  <a:cubicBezTo>
                    <a:pt x="26" y="24"/>
                    <a:pt x="25" y="24"/>
                    <a:pt x="25" y="25"/>
                  </a:cubicBezTo>
                  <a:cubicBezTo>
                    <a:pt x="25" y="25"/>
                    <a:pt x="25" y="26"/>
                    <a:pt x="25" y="26"/>
                  </a:cubicBezTo>
                  <a:cubicBezTo>
                    <a:pt x="24" y="26"/>
                    <a:pt x="24" y="27"/>
                    <a:pt x="23" y="27"/>
                  </a:cubicBezTo>
                  <a:cubicBezTo>
                    <a:pt x="23" y="27"/>
                    <a:pt x="23" y="27"/>
                    <a:pt x="23" y="27"/>
                  </a:cubicBezTo>
                  <a:cubicBezTo>
                    <a:pt x="22" y="29"/>
                    <a:pt x="22" y="29"/>
                    <a:pt x="22" y="29"/>
                  </a:cubicBezTo>
                  <a:cubicBezTo>
                    <a:pt x="23" y="30"/>
                    <a:pt x="23" y="30"/>
                    <a:pt x="23" y="30"/>
                  </a:cubicBezTo>
                  <a:cubicBezTo>
                    <a:pt x="23" y="30"/>
                    <a:pt x="23" y="30"/>
                    <a:pt x="23" y="31"/>
                  </a:cubicBezTo>
                  <a:cubicBezTo>
                    <a:pt x="24" y="32"/>
                    <a:pt x="24" y="33"/>
                    <a:pt x="24" y="34"/>
                  </a:cubicBezTo>
                  <a:cubicBezTo>
                    <a:pt x="25" y="37"/>
                    <a:pt x="24" y="40"/>
                    <a:pt x="23" y="42"/>
                  </a:cubicBezTo>
                  <a:cubicBezTo>
                    <a:pt x="23" y="44"/>
                    <a:pt x="22" y="46"/>
                    <a:pt x="22" y="48"/>
                  </a:cubicBezTo>
                  <a:cubicBezTo>
                    <a:pt x="22" y="50"/>
                    <a:pt x="22" y="53"/>
                    <a:pt x="23" y="55"/>
                  </a:cubicBezTo>
                  <a:cubicBezTo>
                    <a:pt x="23" y="57"/>
                    <a:pt x="24" y="59"/>
                    <a:pt x="23" y="62"/>
                  </a:cubicBezTo>
                  <a:cubicBezTo>
                    <a:pt x="23" y="64"/>
                    <a:pt x="23" y="67"/>
                    <a:pt x="24" y="69"/>
                  </a:cubicBezTo>
                  <a:cubicBezTo>
                    <a:pt x="25" y="69"/>
                    <a:pt x="25" y="69"/>
                    <a:pt x="25" y="70"/>
                  </a:cubicBezTo>
                  <a:cubicBezTo>
                    <a:pt x="26" y="70"/>
                    <a:pt x="26" y="70"/>
                    <a:pt x="26" y="71"/>
                  </a:cubicBezTo>
                  <a:cubicBezTo>
                    <a:pt x="27" y="72"/>
                    <a:pt x="26" y="74"/>
                    <a:pt x="26" y="75"/>
                  </a:cubicBezTo>
                  <a:cubicBezTo>
                    <a:pt x="25" y="75"/>
                    <a:pt x="25" y="76"/>
                    <a:pt x="24" y="77"/>
                  </a:cubicBezTo>
                  <a:cubicBezTo>
                    <a:pt x="24" y="78"/>
                    <a:pt x="23" y="79"/>
                    <a:pt x="22" y="81"/>
                  </a:cubicBezTo>
                  <a:cubicBezTo>
                    <a:pt x="22" y="82"/>
                    <a:pt x="22" y="83"/>
                    <a:pt x="22" y="84"/>
                  </a:cubicBezTo>
                  <a:cubicBezTo>
                    <a:pt x="22" y="86"/>
                    <a:pt x="22" y="87"/>
                    <a:pt x="22" y="88"/>
                  </a:cubicBezTo>
                  <a:cubicBezTo>
                    <a:pt x="22" y="90"/>
                    <a:pt x="19" y="94"/>
                    <a:pt x="18" y="95"/>
                  </a:cubicBezTo>
                  <a:cubicBezTo>
                    <a:pt x="17" y="96"/>
                    <a:pt x="16" y="96"/>
                    <a:pt x="15" y="97"/>
                  </a:cubicBezTo>
                  <a:cubicBezTo>
                    <a:pt x="14" y="97"/>
                    <a:pt x="13" y="98"/>
                    <a:pt x="12" y="98"/>
                  </a:cubicBezTo>
                  <a:cubicBezTo>
                    <a:pt x="11" y="99"/>
                    <a:pt x="11" y="100"/>
                    <a:pt x="10" y="101"/>
                  </a:cubicBezTo>
                  <a:cubicBezTo>
                    <a:pt x="10" y="102"/>
                    <a:pt x="9" y="103"/>
                    <a:pt x="9" y="104"/>
                  </a:cubicBezTo>
                  <a:cubicBezTo>
                    <a:pt x="8" y="105"/>
                    <a:pt x="7" y="106"/>
                    <a:pt x="5" y="107"/>
                  </a:cubicBezTo>
                  <a:cubicBezTo>
                    <a:pt x="5" y="107"/>
                    <a:pt x="4" y="108"/>
                    <a:pt x="3" y="108"/>
                  </a:cubicBezTo>
                  <a:cubicBezTo>
                    <a:pt x="0" y="111"/>
                    <a:pt x="0" y="112"/>
                    <a:pt x="0" y="116"/>
                  </a:cubicBezTo>
                  <a:cubicBezTo>
                    <a:pt x="0" y="118"/>
                    <a:pt x="1" y="119"/>
                    <a:pt x="2" y="121"/>
                  </a:cubicBezTo>
                  <a:cubicBezTo>
                    <a:pt x="2" y="122"/>
                    <a:pt x="3" y="122"/>
                    <a:pt x="3" y="123"/>
                  </a:cubicBezTo>
                  <a:cubicBezTo>
                    <a:pt x="3" y="124"/>
                    <a:pt x="3" y="124"/>
                    <a:pt x="4" y="125"/>
                  </a:cubicBezTo>
                  <a:cubicBezTo>
                    <a:pt x="4" y="126"/>
                    <a:pt x="4" y="127"/>
                    <a:pt x="4" y="127"/>
                  </a:cubicBezTo>
                  <a:cubicBezTo>
                    <a:pt x="5" y="128"/>
                    <a:pt x="5" y="128"/>
                    <a:pt x="5" y="128"/>
                  </a:cubicBezTo>
                  <a:cubicBezTo>
                    <a:pt x="6" y="129"/>
                    <a:pt x="6" y="129"/>
                    <a:pt x="6" y="130"/>
                  </a:cubicBezTo>
                  <a:cubicBezTo>
                    <a:pt x="7" y="131"/>
                    <a:pt x="7" y="132"/>
                    <a:pt x="7" y="134"/>
                  </a:cubicBezTo>
                  <a:cubicBezTo>
                    <a:pt x="7" y="135"/>
                    <a:pt x="7" y="137"/>
                    <a:pt x="8" y="138"/>
                  </a:cubicBezTo>
                  <a:cubicBezTo>
                    <a:pt x="8" y="139"/>
                    <a:pt x="10" y="139"/>
                    <a:pt x="12" y="140"/>
                  </a:cubicBezTo>
                  <a:cubicBezTo>
                    <a:pt x="13" y="140"/>
                    <a:pt x="14" y="140"/>
                    <a:pt x="15" y="141"/>
                  </a:cubicBezTo>
                  <a:cubicBezTo>
                    <a:pt x="18" y="143"/>
                    <a:pt x="19" y="145"/>
                    <a:pt x="21" y="147"/>
                  </a:cubicBezTo>
                  <a:cubicBezTo>
                    <a:pt x="23" y="150"/>
                    <a:pt x="23" y="152"/>
                    <a:pt x="23" y="155"/>
                  </a:cubicBezTo>
                  <a:cubicBezTo>
                    <a:pt x="23" y="158"/>
                    <a:pt x="24" y="161"/>
                    <a:pt x="27" y="163"/>
                  </a:cubicBezTo>
                  <a:cubicBezTo>
                    <a:pt x="29" y="165"/>
                    <a:pt x="31" y="166"/>
                    <a:pt x="33" y="167"/>
                  </a:cubicBezTo>
                  <a:cubicBezTo>
                    <a:pt x="37" y="169"/>
                    <a:pt x="41" y="171"/>
                    <a:pt x="44" y="175"/>
                  </a:cubicBezTo>
                  <a:cubicBezTo>
                    <a:pt x="57" y="238"/>
                    <a:pt x="57" y="238"/>
                    <a:pt x="57" y="238"/>
                  </a:cubicBezTo>
                  <a:cubicBezTo>
                    <a:pt x="60" y="236"/>
                    <a:pt x="60" y="236"/>
                    <a:pt x="60" y="236"/>
                  </a:cubicBezTo>
                  <a:cubicBezTo>
                    <a:pt x="62" y="235"/>
                    <a:pt x="64" y="234"/>
                    <a:pt x="66" y="233"/>
                  </a:cubicBezTo>
                  <a:cubicBezTo>
                    <a:pt x="67" y="232"/>
                    <a:pt x="68" y="231"/>
                    <a:pt x="68" y="230"/>
                  </a:cubicBezTo>
                  <a:cubicBezTo>
                    <a:pt x="69" y="229"/>
                    <a:pt x="69" y="228"/>
                    <a:pt x="70" y="227"/>
                  </a:cubicBezTo>
                  <a:cubicBezTo>
                    <a:pt x="71" y="226"/>
                    <a:pt x="72" y="225"/>
                    <a:pt x="72" y="225"/>
                  </a:cubicBezTo>
                  <a:cubicBezTo>
                    <a:pt x="74" y="223"/>
                    <a:pt x="75" y="222"/>
                    <a:pt x="76" y="221"/>
                  </a:cubicBezTo>
                  <a:cubicBezTo>
                    <a:pt x="78" y="217"/>
                    <a:pt x="79" y="210"/>
                    <a:pt x="77" y="206"/>
                  </a:cubicBezTo>
                  <a:cubicBezTo>
                    <a:pt x="77" y="205"/>
                    <a:pt x="77" y="205"/>
                    <a:pt x="77" y="205"/>
                  </a:cubicBezTo>
                  <a:cubicBezTo>
                    <a:pt x="76" y="204"/>
                    <a:pt x="76" y="203"/>
                    <a:pt x="75" y="201"/>
                  </a:cubicBezTo>
                  <a:cubicBezTo>
                    <a:pt x="75" y="200"/>
                    <a:pt x="75" y="199"/>
                    <a:pt x="75" y="198"/>
                  </a:cubicBezTo>
                  <a:cubicBezTo>
                    <a:pt x="75" y="197"/>
                    <a:pt x="75" y="196"/>
                    <a:pt x="75" y="196"/>
                  </a:cubicBezTo>
                  <a:cubicBezTo>
                    <a:pt x="74" y="194"/>
                    <a:pt x="75" y="193"/>
                    <a:pt x="76" y="192"/>
                  </a:cubicBezTo>
                  <a:cubicBezTo>
                    <a:pt x="76" y="192"/>
                    <a:pt x="76" y="191"/>
                    <a:pt x="76" y="191"/>
                  </a:cubicBezTo>
                  <a:cubicBezTo>
                    <a:pt x="78" y="189"/>
                    <a:pt x="79" y="188"/>
                    <a:pt x="81" y="188"/>
                  </a:cubicBezTo>
                  <a:cubicBezTo>
                    <a:pt x="82" y="188"/>
                    <a:pt x="83" y="188"/>
                    <a:pt x="84" y="187"/>
                  </a:cubicBezTo>
                  <a:cubicBezTo>
                    <a:pt x="86" y="186"/>
                    <a:pt x="86" y="186"/>
                    <a:pt x="86" y="184"/>
                  </a:cubicBezTo>
                  <a:cubicBezTo>
                    <a:pt x="87" y="184"/>
                    <a:pt x="87" y="183"/>
                    <a:pt x="87" y="183"/>
                  </a:cubicBezTo>
                  <a:cubicBezTo>
                    <a:pt x="87" y="181"/>
                    <a:pt x="88" y="181"/>
                    <a:pt x="89" y="181"/>
                  </a:cubicBezTo>
                  <a:cubicBezTo>
                    <a:pt x="89" y="180"/>
                    <a:pt x="89" y="180"/>
                    <a:pt x="90" y="180"/>
                  </a:cubicBezTo>
                  <a:cubicBezTo>
                    <a:pt x="91" y="179"/>
                    <a:pt x="92" y="178"/>
                    <a:pt x="93" y="177"/>
                  </a:cubicBezTo>
                  <a:cubicBezTo>
                    <a:pt x="94" y="176"/>
                    <a:pt x="95" y="175"/>
                    <a:pt x="96" y="174"/>
                  </a:cubicBezTo>
                  <a:cubicBezTo>
                    <a:pt x="98" y="173"/>
                    <a:pt x="99" y="172"/>
                    <a:pt x="101" y="171"/>
                  </a:cubicBezTo>
                  <a:cubicBezTo>
                    <a:pt x="102" y="171"/>
                    <a:pt x="103" y="170"/>
                    <a:pt x="104" y="169"/>
                  </a:cubicBezTo>
                  <a:cubicBezTo>
                    <a:pt x="105" y="169"/>
                    <a:pt x="106" y="169"/>
                    <a:pt x="107" y="168"/>
                  </a:cubicBezTo>
                  <a:cubicBezTo>
                    <a:pt x="107" y="168"/>
                    <a:pt x="108" y="168"/>
                    <a:pt x="108" y="167"/>
                  </a:cubicBezTo>
                  <a:cubicBezTo>
                    <a:pt x="109" y="167"/>
                    <a:pt x="109" y="167"/>
                    <a:pt x="110" y="167"/>
                  </a:cubicBezTo>
                  <a:cubicBezTo>
                    <a:pt x="112" y="166"/>
                    <a:pt x="112" y="165"/>
                    <a:pt x="113" y="165"/>
                  </a:cubicBezTo>
                  <a:cubicBezTo>
                    <a:pt x="115" y="163"/>
                    <a:pt x="113" y="161"/>
                    <a:pt x="112" y="160"/>
                  </a:cubicBezTo>
                  <a:close/>
                  <a:moveTo>
                    <a:pt x="92" y="125"/>
                  </a:moveTo>
                  <a:cubicBezTo>
                    <a:pt x="92" y="125"/>
                    <a:pt x="91" y="126"/>
                    <a:pt x="91" y="126"/>
                  </a:cubicBezTo>
                  <a:cubicBezTo>
                    <a:pt x="91" y="126"/>
                    <a:pt x="91" y="125"/>
                    <a:pt x="91" y="125"/>
                  </a:cubicBezTo>
                  <a:cubicBezTo>
                    <a:pt x="91" y="124"/>
                    <a:pt x="91" y="124"/>
                    <a:pt x="91" y="123"/>
                  </a:cubicBezTo>
                  <a:cubicBezTo>
                    <a:pt x="91" y="123"/>
                    <a:pt x="91" y="123"/>
                    <a:pt x="91" y="123"/>
                  </a:cubicBezTo>
                  <a:cubicBezTo>
                    <a:pt x="92" y="124"/>
                    <a:pt x="92" y="125"/>
                    <a:pt x="92" y="125"/>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2513384" y="480342"/>
              <a:ext cx="908442" cy="843455"/>
            </a:xfrm>
            <a:custGeom>
              <a:avLst/>
              <a:gdLst>
                <a:gd name="T0" fmla="*/ 430 w 449"/>
                <a:gd name="T1" fmla="*/ 105 h 453"/>
                <a:gd name="T2" fmla="*/ 434 w 449"/>
                <a:gd name="T3" fmla="*/ 73 h 453"/>
                <a:gd name="T4" fmla="*/ 440 w 449"/>
                <a:gd name="T5" fmla="*/ 51 h 453"/>
                <a:gd name="T6" fmla="*/ 438 w 449"/>
                <a:gd name="T7" fmla="*/ 45 h 453"/>
                <a:gd name="T8" fmla="*/ 431 w 449"/>
                <a:gd name="T9" fmla="*/ 41 h 453"/>
                <a:gd name="T10" fmla="*/ 422 w 449"/>
                <a:gd name="T11" fmla="*/ 39 h 453"/>
                <a:gd name="T12" fmla="*/ 411 w 449"/>
                <a:gd name="T13" fmla="*/ 40 h 453"/>
                <a:gd name="T14" fmla="*/ 405 w 449"/>
                <a:gd name="T15" fmla="*/ 36 h 453"/>
                <a:gd name="T16" fmla="*/ 397 w 449"/>
                <a:gd name="T17" fmla="*/ 34 h 453"/>
                <a:gd name="T18" fmla="*/ 388 w 449"/>
                <a:gd name="T19" fmla="*/ 34 h 453"/>
                <a:gd name="T20" fmla="*/ 383 w 449"/>
                <a:gd name="T21" fmla="*/ 26 h 453"/>
                <a:gd name="T22" fmla="*/ 369 w 449"/>
                <a:gd name="T23" fmla="*/ 16 h 453"/>
                <a:gd name="T24" fmla="*/ 336 w 449"/>
                <a:gd name="T25" fmla="*/ 11 h 453"/>
                <a:gd name="T26" fmla="*/ 322 w 449"/>
                <a:gd name="T27" fmla="*/ 15 h 453"/>
                <a:gd name="T28" fmla="*/ 296 w 449"/>
                <a:gd name="T29" fmla="*/ 64 h 453"/>
                <a:gd name="T30" fmla="*/ 273 w 449"/>
                <a:gd name="T31" fmla="*/ 97 h 453"/>
                <a:gd name="T32" fmla="*/ 260 w 449"/>
                <a:gd name="T33" fmla="*/ 91 h 453"/>
                <a:gd name="T34" fmla="*/ 251 w 449"/>
                <a:gd name="T35" fmla="*/ 83 h 453"/>
                <a:gd name="T36" fmla="*/ 234 w 449"/>
                <a:gd name="T37" fmla="*/ 75 h 453"/>
                <a:gd name="T38" fmla="*/ 210 w 449"/>
                <a:gd name="T39" fmla="*/ 67 h 453"/>
                <a:gd name="T40" fmla="*/ 189 w 449"/>
                <a:gd name="T41" fmla="*/ 64 h 453"/>
                <a:gd name="T42" fmla="*/ 173 w 449"/>
                <a:gd name="T43" fmla="*/ 52 h 453"/>
                <a:gd name="T44" fmla="*/ 154 w 449"/>
                <a:gd name="T45" fmla="*/ 25 h 453"/>
                <a:gd name="T46" fmla="*/ 130 w 449"/>
                <a:gd name="T47" fmla="*/ 15 h 453"/>
                <a:gd name="T48" fmla="*/ 107 w 449"/>
                <a:gd name="T49" fmla="*/ 10 h 453"/>
                <a:gd name="T50" fmla="*/ 95 w 449"/>
                <a:gd name="T51" fmla="*/ 14 h 453"/>
                <a:gd name="T52" fmla="*/ 74 w 449"/>
                <a:gd name="T53" fmla="*/ 6 h 453"/>
                <a:gd name="T54" fmla="*/ 61 w 449"/>
                <a:gd name="T55" fmla="*/ 0 h 453"/>
                <a:gd name="T56" fmla="*/ 61 w 449"/>
                <a:gd name="T57" fmla="*/ 24 h 453"/>
                <a:gd name="T58" fmla="*/ 55 w 449"/>
                <a:gd name="T59" fmla="*/ 32 h 453"/>
                <a:gd name="T60" fmla="*/ 42 w 449"/>
                <a:gd name="T61" fmla="*/ 41 h 453"/>
                <a:gd name="T62" fmla="*/ 35 w 449"/>
                <a:gd name="T63" fmla="*/ 48 h 453"/>
                <a:gd name="T64" fmla="*/ 24 w 449"/>
                <a:gd name="T65" fmla="*/ 56 h 453"/>
                <a:gd name="T66" fmla="*/ 25 w 449"/>
                <a:gd name="T67" fmla="*/ 69 h 453"/>
                <a:gd name="T68" fmla="*/ 19 w 449"/>
                <a:gd name="T69" fmla="*/ 91 h 453"/>
                <a:gd name="T70" fmla="*/ 2 w 449"/>
                <a:gd name="T71" fmla="*/ 104 h 453"/>
                <a:gd name="T72" fmla="*/ 9 w 449"/>
                <a:gd name="T73" fmla="*/ 118 h 453"/>
                <a:gd name="T74" fmla="*/ 13 w 449"/>
                <a:gd name="T75" fmla="*/ 133 h 453"/>
                <a:gd name="T76" fmla="*/ 14 w 449"/>
                <a:gd name="T77" fmla="*/ 170 h 453"/>
                <a:gd name="T78" fmla="*/ 16 w 449"/>
                <a:gd name="T79" fmla="*/ 185 h 453"/>
                <a:gd name="T80" fmla="*/ 17 w 449"/>
                <a:gd name="T81" fmla="*/ 223 h 453"/>
                <a:gd name="T82" fmla="*/ 5 w 449"/>
                <a:gd name="T83" fmla="*/ 238 h 453"/>
                <a:gd name="T84" fmla="*/ 20 w 449"/>
                <a:gd name="T85" fmla="*/ 260 h 453"/>
                <a:gd name="T86" fmla="*/ 22 w 449"/>
                <a:gd name="T87" fmla="*/ 278 h 453"/>
                <a:gd name="T88" fmla="*/ 27 w 449"/>
                <a:gd name="T89" fmla="*/ 282 h 453"/>
                <a:gd name="T90" fmla="*/ 30 w 449"/>
                <a:gd name="T91" fmla="*/ 288 h 453"/>
                <a:gd name="T92" fmla="*/ 37 w 449"/>
                <a:gd name="T93" fmla="*/ 290 h 453"/>
                <a:gd name="T94" fmla="*/ 75 w 449"/>
                <a:gd name="T95" fmla="*/ 322 h 453"/>
                <a:gd name="T96" fmla="*/ 190 w 449"/>
                <a:gd name="T97" fmla="*/ 32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9" h="453">
                  <a:moveTo>
                    <a:pt x="420" y="438"/>
                  </a:moveTo>
                  <a:cubicBezTo>
                    <a:pt x="449" y="438"/>
                    <a:pt x="449" y="438"/>
                    <a:pt x="449" y="438"/>
                  </a:cubicBezTo>
                  <a:cubicBezTo>
                    <a:pt x="439" y="133"/>
                    <a:pt x="439" y="133"/>
                    <a:pt x="439" y="133"/>
                  </a:cubicBezTo>
                  <a:cubicBezTo>
                    <a:pt x="430" y="105"/>
                    <a:pt x="430" y="105"/>
                    <a:pt x="430" y="105"/>
                  </a:cubicBezTo>
                  <a:cubicBezTo>
                    <a:pt x="429" y="101"/>
                    <a:pt x="431" y="99"/>
                    <a:pt x="433" y="97"/>
                  </a:cubicBezTo>
                  <a:cubicBezTo>
                    <a:pt x="434" y="96"/>
                    <a:pt x="435" y="94"/>
                    <a:pt x="436" y="92"/>
                  </a:cubicBezTo>
                  <a:cubicBezTo>
                    <a:pt x="438" y="87"/>
                    <a:pt x="437" y="82"/>
                    <a:pt x="435" y="76"/>
                  </a:cubicBezTo>
                  <a:cubicBezTo>
                    <a:pt x="435" y="75"/>
                    <a:pt x="434" y="74"/>
                    <a:pt x="434" y="73"/>
                  </a:cubicBezTo>
                  <a:cubicBezTo>
                    <a:pt x="433" y="70"/>
                    <a:pt x="431" y="66"/>
                    <a:pt x="433" y="62"/>
                  </a:cubicBezTo>
                  <a:cubicBezTo>
                    <a:pt x="434" y="61"/>
                    <a:pt x="437" y="56"/>
                    <a:pt x="440" y="54"/>
                  </a:cubicBezTo>
                  <a:cubicBezTo>
                    <a:pt x="441" y="53"/>
                    <a:pt x="441" y="53"/>
                    <a:pt x="441" y="53"/>
                  </a:cubicBezTo>
                  <a:cubicBezTo>
                    <a:pt x="440" y="51"/>
                    <a:pt x="440" y="51"/>
                    <a:pt x="440" y="51"/>
                  </a:cubicBezTo>
                  <a:cubicBezTo>
                    <a:pt x="440" y="51"/>
                    <a:pt x="440" y="50"/>
                    <a:pt x="440" y="50"/>
                  </a:cubicBezTo>
                  <a:cubicBezTo>
                    <a:pt x="440" y="49"/>
                    <a:pt x="440" y="49"/>
                    <a:pt x="440" y="48"/>
                  </a:cubicBezTo>
                  <a:cubicBezTo>
                    <a:pt x="439" y="47"/>
                    <a:pt x="439" y="47"/>
                    <a:pt x="438" y="46"/>
                  </a:cubicBezTo>
                  <a:cubicBezTo>
                    <a:pt x="438" y="45"/>
                    <a:pt x="438" y="45"/>
                    <a:pt x="438" y="45"/>
                  </a:cubicBezTo>
                  <a:cubicBezTo>
                    <a:pt x="438" y="45"/>
                    <a:pt x="438" y="45"/>
                    <a:pt x="438" y="44"/>
                  </a:cubicBezTo>
                  <a:cubicBezTo>
                    <a:pt x="437" y="44"/>
                    <a:pt x="437" y="43"/>
                    <a:pt x="437" y="42"/>
                  </a:cubicBezTo>
                  <a:cubicBezTo>
                    <a:pt x="436" y="41"/>
                    <a:pt x="434" y="40"/>
                    <a:pt x="433" y="40"/>
                  </a:cubicBezTo>
                  <a:cubicBezTo>
                    <a:pt x="432" y="40"/>
                    <a:pt x="431" y="40"/>
                    <a:pt x="431" y="41"/>
                  </a:cubicBezTo>
                  <a:cubicBezTo>
                    <a:pt x="430" y="41"/>
                    <a:pt x="430" y="41"/>
                    <a:pt x="429" y="41"/>
                  </a:cubicBezTo>
                  <a:cubicBezTo>
                    <a:pt x="428" y="41"/>
                    <a:pt x="427" y="40"/>
                    <a:pt x="426" y="40"/>
                  </a:cubicBezTo>
                  <a:cubicBezTo>
                    <a:pt x="425" y="40"/>
                    <a:pt x="425" y="40"/>
                    <a:pt x="424" y="40"/>
                  </a:cubicBezTo>
                  <a:cubicBezTo>
                    <a:pt x="423" y="39"/>
                    <a:pt x="422" y="39"/>
                    <a:pt x="422" y="39"/>
                  </a:cubicBezTo>
                  <a:cubicBezTo>
                    <a:pt x="420" y="39"/>
                    <a:pt x="418" y="40"/>
                    <a:pt x="417" y="40"/>
                  </a:cubicBezTo>
                  <a:cubicBezTo>
                    <a:pt x="416" y="40"/>
                    <a:pt x="416" y="40"/>
                    <a:pt x="415" y="40"/>
                  </a:cubicBezTo>
                  <a:cubicBezTo>
                    <a:pt x="414" y="40"/>
                    <a:pt x="414" y="40"/>
                    <a:pt x="413" y="40"/>
                  </a:cubicBezTo>
                  <a:cubicBezTo>
                    <a:pt x="412" y="40"/>
                    <a:pt x="412" y="40"/>
                    <a:pt x="411" y="40"/>
                  </a:cubicBezTo>
                  <a:cubicBezTo>
                    <a:pt x="410" y="40"/>
                    <a:pt x="410" y="40"/>
                    <a:pt x="409" y="39"/>
                  </a:cubicBezTo>
                  <a:cubicBezTo>
                    <a:pt x="409" y="39"/>
                    <a:pt x="409" y="38"/>
                    <a:pt x="408" y="38"/>
                  </a:cubicBezTo>
                  <a:cubicBezTo>
                    <a:pt x="407" y="37"/>
                    <a:pt x="407" y="37"/>
                    <a:pt x="406" y="37"/>
                  </a:cubicBezTo>
                  <a:cubicBezTo>
                    <a:pt x="406" y="37"/>
                    <a:pt x="405" y="36"/>
                    <a:pt x="405" y="36"/>
                  </a:cubicBezTo>
                  <a:cubicBezTo>
                    <a:pt x="405" y="36"/>
                    <a:pt x="405" y="36"/>
                    <a:pt x="404" y="36"/>
                  </a:cubicBezTo>
                  <a:cubicBezTo>
                    <a:pt x="404" y="35"/>
                    <a:pt x="403" y="35"/>
                    <a:pt x="403" y="34"/>
                  </a:cubicBezTo>
                  <a:cubicBezTo>
                    <a:pt x="402" y="34"/>
                    <a:pt x="401" y="33"/>
                    <a:pt x="399" y="33"/>
                  </a:cubicBezTo>
                  <a:cubicBezTo>
                    <a:pt x="399" y="33"/>
                    <a:pt x="398" y="34"/>
                    <a:pt x="397" y="34"/>
                  </a:cubicBezTo>
                  <a:cubicBezTo>
                    <a:pt x="396" y="34"/>
                    <a:pt x="396" y="34"/>
                    <a:pt x="396" y="34"/>
                  </a:cubicBezTo>
                  <a:cubicBezTo>
                    <a:pt x="395" y="34"/>
                    <a:pt x="395" y="34"/>
                    <a:pt x="395" y="34"/>
                  </a:cubicBezTo>
                  <a:cubicBezTo>
                    <a:pt x="393" y="34"/>
                    <a:pt x="391" y="34"/>
                    <a:pt x="389" y="34"/>
                  </a:cubicBezTo>
                  <a:cubicBezTo>
                    <a:pt x="388" y="34"/>
                    <a:pt x="388" y="34"/>
                    <a:pt x="388" y="34"/>
                  </a:cubicBezTo>
                  <a:cubicBezTo>
                    <a:pt x="387" y="34"/>
                    <a:pt x="387" y="34"/>
                    <a:pt x="386" y="33"/>
                  </a:cubicBezTo>
                  <a:cubicBezTo>
                    <a:pt x="385" y="32"/>
                    <a:pt x="385" y="32"/>
                    <a:pt x="384" y="31"/>
                  </a:cubicBezTo>
                  <a:cubicBezTo>
                    <a:pt x="383" y="30"/>
                    <a:pt x="383" y="30"/>
                    <a:pt x="383" y="29"/>
                  </a:cubicBezTo>
                  <a:cubicBezTo>
                    <a:pt x="382" y="28"/>
                    <a:pt x="383" y="27"/>
                    <a:pt x="383" y="26"/>
                  </a:cubicBezTo>
                  <a:cubicBezTo>
                    <a:pt x="383" y="25"/>
                    <a:pt x="383" y="24"/>
                    <a:pt x="383" y="23"/>
                  </a:cubicBezTo>
                  <a:cubicBezTo>
                    <a:pt x="383" y="21"/>
                    <a:pt x="382" y="18"/>
                    <a:pt x="376" y="17"/>
                  </a:cubicBezTo>
                  <a:cubicBezTo>
                    <a:pt x="375" y="17"/>
                    <a:pt x="375" y="17"/>
                    <a:pt x="375" y="17"/>
                  </a:cubicBezTo>
                  <a:cubicBezTo>
                    <a:pt x="373" y="17"/>
                    <a:pt x="371" y="17"/>
                    <a:pt x="369" y="16"/>
                  </a:cubicBezTo>
                  <a:cubicBezTo>
                    <a:pt x="367" y="15"/>
                    <a:pt x="366" y="15"/>
                    <a:pt x="364" y="14"/>
                  </a:cubicBezTo>
                  <a:cubicBezTo>
                    <a:pt x="361" y="12"/>
                    <a:pt x="358" y="10"/>
                    <a:pt x="354" y="10"/>
                  </a:cubicBezTo>
                  <a:cubicBezTo>
                    <a:pt x="351" y="9"/>
                    <a:pt x="348" y="9"/>
                    <a:pt x="346" y="9"/>
                  </a:cubicBezTo>
                  <a:cubicBezTo>
                    <a:pt x="342" y="9"/>
                    <a:pt x="339" y="10"/>
                    <a:pt x="336" y="11"/>
                  </a:cubicBezTo>
                  <a:cubicBezTo>
                    <a:pt x="335" y="12"/>
                    <a:pt x="335" y="12"/>
                    <a:pt x="335" y="12"/>
                  </a:cubicBezTo>
                  <a:cubicBezTo>
                    <a:pt x="333" y="13"/>
                    <a:pt x="332" y="14"/>
                    <a:pt x="330" y="15"/>
                  </a:cubicBezTo>
                  <a:cubicBezTo>
                    <a:pt x="329" y="15"/>
                    <a:pt x="327" y="15"/>
                    <a:pt x="326" y="15"/>
                  </a:cubicBezTo>
                  <a:cubicBezTo>
                    <a:pt x="325" y="15"/>
                    <a:pt x="323" y="15"/>
                    <a:pt x="322" y="15"/>
                  </a:cubicBezTo>
                  <a:cubicBezTo>
                    <a:pt x="318" y="16"/>
                    <a:pt x="314" y="19"/>
                    <a:pt x="310" y="21"/>
                  </a:cubicBezTo>
                  <a:cubicBezTo>
                    <a:pt x="309" y="22"/>
                    <a:pt x="308" y="23"/>
                    <a:pt x="307" y="24"/>
                  </a:cubicBezTo>
                  <a:cubicBezTo>
                    <a:pt x="296" y="31"/>
                    <a:pt x="290" y="45"/>
                    <a:pt x="292" y="57"/>
                  </a:cubicBezTo>
                  <a:cubicBezTo>
                    <a:pt x="293" y="59"/>
                    <a:pt x="294" y="62"/>
                    <a:pt x="296" y="64"/>
                  </a:cubicBezTo>
                  <a:cubicBezTo>
                    <a:pt x="297" y="66"/>
                    <a:pt x="299" y="68"/>
                    <a:pt x="299" y="71"/>
                  </a:cubicBezTo>
                  <a:cubicBezTo>
                    <a:pt x="299" y="76"/>
                    <a:pt x="296" y="81"/>
                    <a:pt x="293" y="85"/>
                  </a:cubicBezTo>
                  <a:cubicBezTo>
                    <a:pt x="290" y="90"/>
                    <a:pt x="285" y="93"/>
                    <a:pt x="280" y="95"/>
                  </a:cubicBezTo>
                  <a:cubicBezTo>
                    <a:pt x="278" y="96"/>
                    <a:pt x="275" y="97"/>
                    <a:pt x="273" y="97"/>
                  </a:cubicBezTo>
                  <a:cubicBezTo>
                    <a:pt x="272" y="97"/>
                    <a:pt x="272" y="97"/>
                    <a:pt x="271" y="97"/>
                  </a:cubicBezTo>
                  <a:cubicBezTo>
                    <a:pt x="268" y="96"/>
                    <a:pt x="266" y="96"/>
                    <a:pt x="263" y="94"/>
                  </a:cubicBezTo>
                  <a:cubicBezTo>
                    <a:pt x="263" y="94"/>
                    <a:pt x="263" y="94"/>
                    <a:pt x="262" y="93"/>
                  </a:cubicBezTo>
                  <a:cubicBezTo>
                    <a:pt x="261" y="93"/>
                    <a:pt x="260" y="92"/>
                    <a:pt x="260" y="91"/>
                  </a:cubicBezTo>
                  <a:cubicBezTo>
                    <a:pt x="258" y="89"/>
                    <a:pt x="257" y="88"/>
                    <a:pt x="256" y="87"/>
                  </a:cubicBezTo>
                  <a:cubicBezTo>
                    <a:pt x="255" y="86"/>
                    <a:pt x="254" y="86"/>
                    <a:pt x="254" y="85"/>
                  </a:cubicBezTo>
                  <a:cubicBezTo>
                    <a:pt x="253" y="85"/>
                    <a:pt x="253" y="84"/>
                    <a:pt x="252" y="84"/>
                  </a:cubicBezTo>
                  <a:cubicBezTo>
                    <a:pt x="252" y="84"/>
                    <a:pt x="251" y="83"/>
                    <a:pt x="251" y="83"/>
                  </a:cubicBezTo>
                  <a:cubicBezTo>
                    <a:pt x="250" y="82"/>
                    <a:pt x="249" y="81"/>
                    <a:pt x="247" y="80"/>
                  </a:cubicBezTo>
                  <a:cubicBezTo>
                    <a:pt x="246" y="80"/>
                    <a:pt x="246" y="79"/>
                    <a:pt x="245" y="79"/>
                  </a:cubicBezTo>
                  <a:cubicBezTo>
                    <a:pt x="242" y="78"/>
                    <a:pt x="240" y="77"/>
                    <a:pt x="238" y="77"/>
                  </a:cubicBezTo>
                  <a:cubicBezTo>
                    <a:pt x="237" y="76"/>
                    <a:pt x="235" y="75"/>
                    <a:pt x="234" y="75"/>
                  </a:cubicBezTo>
                  <a:cubicBezTo>
                    <a:pt x="232" y="74"/>
                    <a:pt x="231" y="73"/>
                    <a:pt x="229" y="72"/>
                  </a:cubicBezTo>
                  <a:cubicBezTo>
                    <a:pt x="226" y="72"/>
                    <a:pt x="223" y="71"/>
                    <a:pt x="219" y="69"/>
                  </a:cubicBezTo>
                  <a:cubicBezTo>
                    <a:pt x="218" y="69"/>
                    <a:pt x="216" y="68"/>
                    <a:pt x="214" y="68"/>
                  </a:cubicBezTo>
                  <a:cubicBezTo>
                    <a:pt x="213" y="68"/>
                    <a:pt x="211" y="68"/>
                    <a:pt x="210" y="67"/>
                  </a:cubicBezTo>
                  <a:cubicBezTo>
                    <a:pt x="207" y="66"/>
                    <a:pt x="205" y="66"/>
                    <a:pt x="202" y="66"/>
                  </a:cubicBezTo>
                  <a:cubicBezTo>
                    <a:pt x="201" y="66"/>
                    <a:pt x="200" y="65"/>
                    <a:pt x="199" y="65"/>
                  </a:cubicBezTo>
                  <a:cubicBezTo>
                    <a:pt x="198" y="65"/>
                    <a:pt x="196" y="65"/>
                    <a:pt x="195" y="65"/>
                  </a:cubicBezTo>
                  <a:cubicBezTo>
                    <a:pt x="193" y="64"/>
                    <a:pt x="191" y="64"/>
                    <a:pt x="189" y="64"/>
                  </a:cubicBezTo>
                  <a:cubicBezTo>
                    <a:pt x="186" y="64"/>
                    <a:pt x="184" y="63"/>
                    <a:pt x="182" y="61"/>
                  </a:cubicBezTo>
                  <a:cubicBezTo>
                    <a:pt x="181" y="61"/>
                    <a:pt x="181" y="61"/>
                    <a:pt x="181" y="61"/>
                  </a:cubicBezTo>
                  <a:cubicBezTo>
                    <a:pt x="180" y="60"/>
                    <a:pt x="178" y="59"/>
                    <a:pt x="177" y="58"/>
                  </a:cubicBezTo>
                  <a:cubicBezTo>
                    <a:pt x="176" y="57"/>
                    <a:pt x="174" y="55"/>
                    <a:pt x="173" y="52"/>
                  </a:cubicBezTo>
                  <a:cubicBezTo>
                    <a:pt x="171" y="48"/>
                    <a:pt x="170" y="44"/>
                    <a:pt x="170" y="41"/>
                  </a:cubicBezTo>
                  <a:cubicBezTo>
                    <a:pt x="170" y="40"/>
                    <a:pt x="170" y="39"/>
                    <a:pt x="169" y="39"/>
                  </a:cubicBezTo>
                  <a:cubicBezTo>
                    <a:pt x="169" y="35"/>
                    <a:pt x="169" y="31"/>
                    <a:pt x="165" y="28"/>
                  </a:cubicBezTo>
                  <a:cubicBezTo>
                    <a:pt x="161" y="25"/>
                    <a:pt x="158" y="25"/>
                    <a:pt x="154" y="25"/>
                  </a:cubicBezTo>
                  <a:cubicBezTo>
                    <a:pt x="153" y="25"/>
                    <a:pt x="152" y="25"/>
                    <a:pt x="152" y="25"/>
                  </a:cubicBezTo>
                  <a:cubicBezTo>
                    <a:pt x="147" y="25"/>
                    <a:pt x="144" y="24"/>
                    <a:pt x="141" y="22"/>
                  </a:cubicBezTo>
                  <a:cubicBezTo>
                    <a:pt x="140" y="21"/>
                    <a:pt x="140" y="21"/>
                    <a:pt x="140" y="21"/>
                  </a:cubicBezTo>
                  <a:cubicBezTo>
                    <a:pt x="137" y="18"/>
                    <a:pt x="134" y="16"/>
                    <a:pt x="130" y="15"/>
                  </a:cubicBezTo>
                  <a:cubicBezTo>
                    <a:pt x="128" y="15"/>
                    <a:pt x="126" y="15"/>
                    <a:pt x="125" y="14"/>
                  </a:cubicBezTo>
                  <a:cubicBezTo>
                    <a:pt x="122" y="14"/>
                    <a:pt x="120" y="13"/>
                    <a:pt x="117" y="12"/>
                  </a:cubicBezTo>
                  <a:cubicBezTo>
                    <a:pt x="116" y="12"/>
                    <a:pt x="114" y="12"/>
                    <a:pt x="113" y="12"/>
                  </a:cubicBezTo>
                  <a:cubicBezTo>
                    <a:pt x="111" y="11"/>
                    <a:pt x="109" y="10"/>
                    <a:pt x="107" y="10"/>
                  </a:cubicBezTo>
                  <a:cubicBezTo>
                    <a:pt x="106" y="10"/>
                    <a:pt x="105" y="10"/>
                    <a:pt x="104" y="11"/>
                  </a:cubicBezTo>
                  <a:cubicBezTo>
                    <a:pt x="103" y="11"/>
                    <a:pt x="102" y="12"/>
                    <a:pt x="101" y="12"/>
                  </a:cubicBezTo>
                  <a:cubicBezTo>
                    <a:pt x="100" y="12"/>
                    <a:pt x="99" y="13"/>
                    <a:pt x="99" y="13"/>
                  </a:cubicBezTo>
                  <a:cubicBezTo>
                    <a:pt x="98" y="13"/>
                    <a:pt x="96" y="14"/>
                    <a:pt x="95" y="14"/>
                  </a:cubicBezTo>
                  <a:cubicBezTo>
                    <a:pt x="94" y="14"/>
                    <a:pt x="94" y="14"/>
                    <a:pt x="93" y="13"/>
                  </a:cubicBezTo>
                  <a:cubicBezTo>
                    <a:pt x="90" y="13"/>
                    <a:pt x="85" y="13"/>
                    <a:pt x="82" y="11"/>
                  </a:cubicBezTo>
                  <a:cubicBezTo>
                    <a:pt x="80" y="10"/>
                    <a:pt x="79" y="9"/>
                    <a:pt x="77" y="8"/>
                  </a:cubicBezTo>
                  <a:cubicBezTo>
                    <a:pt x="76" y="7"/>
                    <a:pt x="75" y="6"/>
                    <a:pt x="74" y="6"/>
                  </a:cubicBezTo>
                  <a:cubicBezTo>
                    <a:pt x="71" y="4"/>
                    <a:pt x="69" y="4"/>
                    <a:pt x="67" y="3"/>
                  </a:cubicBezTo>
                  <a:cubicBezTo>
                    <a:pt x="66" y="3"/>
                    <a:pt x="65" y="3"/>
                    <a:pt x="64" y="2"/>
                  </a:cubicBezTo>
                  <a:cubicBezTo>
                    <a:pt x="64" y="2"/>
                    <a:pt x="64" y="2"/>
                    <a:pt x="64" y="2"/>
                  </a:cubicBezTo>
                  <a:cubicBezTo>
                    <a:pt x="61" y="0"/>
                    <a:pt x="61" y="0"/>
                    <a:pt x="61" y="0"/>
                  </a:cubicBezTo>
                  <a:cubicBezTo>
                    <a:pt x="61" y="3"/>
                    <a:pt x="61" y="3"/>
                    <a:pt x="61" y="3"/>
                  </a:cubicBezTo>
                  <a:cubicBezTo>
                    <a:pt x="60" y="9"/>
                    <a:pt x="59" y="15"/>
                    <a:pt x="59" y="20"/>
                  </a:cubicBezTo>
                  <a:cubicBezTo>
                    <a:pt x="59" y="22"/>
                    <a:pt x="59" y="22"/>
                    <a:pt x="60" y="23"/>
                  </a:cubicBezTo>
                  <a:cubicBezTo>
                    <a:pt x="61" y="24"/>
                    <a:pt x="61" y="24"/>
                    <a:pt x="61" y="24"/>
                  </a:cubicBezTo>
                  <a:cubicBezTo>
                    <a:pt x="63" y="27"/>
                    <a:pt x="62" y="28"/>
                    <a:pt x="61" y="29"/>
                  </a:cubicBezTo>
                  <a:cubicBezTo>
                    <a:pt x="61" y="29"/>
                    <a:pt x="60" y="30"/>
                    <a:pt x="58" y="31"/>
                  </a:cubicBezTo>
                  <a:cubicBezTo>
                    <a:pt x="58" y="31"/>
                    <a:pt x="58" y="31"/>
                    <a:pt x="57" y="31"/>
                  </a:cubicBezTo>
                  <a:cubicBezTo>
                    <a:pt x="57" y="31"/>
                    <a:pt x="56" y="32"/>
                    <a:pt x="55" y="32"/>
                  </a:cubicBezTo>
                  <a:cubicBezTo>
                    <a:pt x="55" y="32"/>
                    <a:pt x="54" y="33"/>
                    <a:pt x="53" y="33"/>
                  </a:cubicBezTo>
                  <a:cubicBezTo>
                    <a:pt x="52" y="34"/>
                    <a:pt x="51" y="34"/>
                    <a:pt x="50" y="35"/>
                  </a:cubicBezTo>
                  <a:cubicBezTo>
                    <a:pt x="48" y="35"/>
                    <a:pt x="46" y="36"/>
                    <a:pt x="45" y="37"/>
                  </a:cubicBezTo>
                  <a:cubicBezTo>
                    <a:pt x="44" y="38"/>
                    <a:pt x="43" y="39"/>
                    <a:pt x="42" y="41"/>
                  </a:cubicBezTo>
                  <a:cubicBezTo>
                    <a:pt x="41" y="42"/>
                    <a:pt x="40" y="43"/>
                    <a:pt x="38" y="44"/>
                  </a:cubicBezTo>
                  <a:cubicBezTo>
                    <a:pt x="38" y="44"/>
                    <a:pt x="38" y="44"/>
                    <a:pt x="37" y="44"/>
                  </a:cubicBezTo>
                  <a:cubicBezTo>
                    <a:pt x="36" y="45"/>
                    <a:pt x="36" y="46"/>
                    <a:pt x="35" y="47"/>
                  </a:cubicBezTo>
                  <a:cubicBezTo>
                    <a:pt x="35" y="47"/>
                    <a:pt x="35" y="48"/>
                    <a:pt x="35" y="48"/>
                  </a:cubicBezTo>
                  <a:cubicBezTo>
                    <a:pt x="35" y="49"/>
                    <a:pt x="35" y="50"/>
                    <a:pt x="33" y="51"/>
                  </a:cubicBezTo>
                  <a:cubicBezTo>
                    <a:pt x="32" y="51"/>
                    <a:pt x="31" y="51"/>
                    <a:pt x="30" y="52"/>
                  </a:cubicBezTo>
                  <a:cubicBezTo>
                    <a:pt x="28" y="52"/>
                    <a:pt x="27" y="52"/>
                    <a:pt x="25" y="55"/>
                  </a:cubicBezTo>
                  <a:cubicBezTo>
                    <a:pt x="25" y="55"/>
                    <a:pt x="25" y="55"/>
                    <a:pt x="24" y="56"/>
                  </a:cubicBezTo>
                  <a:cubicBezTo>
                    <a:pt x="24" y="57"/>
                    <a:pt x="23" y="58"/>
                    <a:pt x="23" y="60"/>
                  </a:cubicBezTo>
                  <a:cubicBezTo>
                    <a:pt x="23" y="60"/>
                    <a:pt x="23" y="61"/>
                    <a:pt x="24" y="62"/>
                  </a:cubicBezTo>
                  <a:cubicBezTo>
                    <a:pt x="24" y="63"/>
                    <a:pt x="24" y="64"/>
                    <a:pt x="24" y="65"/>
                  </a:cubicBezTo>
                  <a:cubicBezTo>
                    <a:pt x="24" y="67"/>
                    <a:pt x="25" y="68"/>
                    <a:pt x="25" y="69"/>
                  </a:cubicBezTo>
                  <a:cubicBezTo>
                    <a:pt x="26" y="70"/>
                    <a:pt x="26" y="70"/>
                    <a:pt x="26" y="70"/>
                  </a:cubicBezTo>
                  <a:cubicBezTo>
                    <a:pt x="27" y="74"/>
                    <a:pt x="27" y="81"/>
                    <a:pt x="24" y="85"/>
                  </a:cubicBezTo>
                  <a:cubicBezTo>
                    <a:pt x="24" y="86"/>
                    <a:pt x="22" y="87"/>
                    <a:pt x="21" y="88"/>
                  </a:cubicBezTo>
                  <a:cubicBezTo>
                    <a:pt x="20" y="89"/>
                    <a:pt x="19" y="90"/>
                    <a:pt x="19" y="91"/>
                  </a:cubicBezTo>
                  <a:cubicBezTo>
                    <a:pt x="18" y="92"/>
                    <a:pt x="17" y="93"/>
                    <a:pt x="17" y="93"/>
                  </a:cubicBezTo>
                  <a:cubicBezTo>
                    <a:pt x="16" y="94"/>
                    <a:pt x="16" y="96"/>
                    <a:pt x="14" y="97"/>
                  </a:cubicBezTo>
                  <a:cubicBezTo>
                    <a:pt x="11" y="99"/>
                    <a:pt x="9" y="100"/>
                    <a:pt x="7" y="101"/>
                  </a:cubicBezTo>
                  <a:cubicBezTo>
                    <a:pt x="5" y="102"/>
                    <a:pt x="3" y="103"/>
                    <a:pt x="2" y="104"/>
                  </a:cubicBezTo>
                  <a:cubicBezTo>
                    <a:pt x="0" y="106"/>
                    <a:pt x="0" y="106"/>
                    <a:pt x="0" y="106"/>
                  </a:cubicBezTo>
                  <a:cubicBezTo>
                    <a:pt x="1" y="107"/>
                    <a:pt x="1" y="107"/>
                    <a:pt x="1" y="107"/>
                  </a:cubicBezTo>
                  <a:cubicBezTo>
                    <a:pt x="4" y="110"/>
                    <a:pt x="5" y="113"/>
                    <a:pt x="7" y="115"/>
                  </a:cubicBezTo>
                  <a:cubicBezTo>
                    <a:pt x="7" y="116"/>
                    <a:pt x="8" y="117"/>
                    <a:pt x="9" y="118"/>
                  </a:cubicBezTo>
                  <a:cubicBezTo>
                    <a:pt x="10" y="120"/>
                    <a:pt x="12" y="122"/>
                    <a:pt x="12" y="124"/>
                  </a:cubicBezTo>
                  <a:cubicBezTo>
                    <a:pt x="13" y="125"/>
                    <a:pt x="12" y="126"/>
                    <a:pt x="12" y="127"/>
                  </a:cubicBezTo>
                  <a:cubicBezTo>
                    <a:pt x="12" y="127"/>
                    <a:pt x="12" y="128"/>
                    <a:pt x="12" y="128"/>
                  </a:cubicBezTo>
                  <a:cubicBezTo>
                    <a:pt x="12" y="130"/>
                    <a:pt x="13" y="131"/>
                    <a:pt x="13" y="133"/>
                  </a:cubicBezTo>
                  <a:cubicBezTo>
                    <a:pt x="14" y="133"/>
                    <a:pt x="14" y="134"/>
                    <a:pt x="14" y="134"/>
                  </a:cubicBezTo>
                  <a:cubicBezTo>
                    <a:pt x="15" y="136"/>
                    <a:pt x="15" y="139"/>
                    <a:pt x="15" y="141"/>
                  </a:cubicBezTo>
                  <a:cubicBezTo>
                    <a:pt x="16" y="147"/>
                    <a:pt x="15" y="151"/>
                    <a:pt x="14" y="156"/>
                  </a:cubicBezTo>
                  <a:cubicBezTo>
                    <a:pt x="13" y="161"/>
                    <a:pt x="12" y="167"/>
                    <a:pt x="14" y="170"/>
                  </a:cubicBezTo>
                  <a:cubicBezTo>
                    <a:pt x="15" y="171"/>
                    <a:pt x="15" y="171"/>
                    <a:pt x="16" y="172"/>
                  </a:cubicBezTo>
                  <a:cubicBezTo>
                    <a:pt x="17" y="173"/>
                    <a:pt x="18" y="174"/>
                    <a:pt x="18" y="175"/>
                  </a:cubicBezTo>
                  <a:cubicBezTo>
                    <a:pt x="19" y="177"/>
                    <a:pt x="18" y="180"/>
                    <a:pt x="17" y="181"/>
                  </a:cubicBezTo>
                  <a:cubicBezTo>
                    <a:pt x="16" y="185"/>
                    <a:pt x="16" y="185"/>
                    <a:pt x="16" y="185"/>
                  </a:cubicBezTo>
                  <a:cubicBezTo>
                    <a:pt x="15" y="186"/>
                    <a:pt x="14" y="188"/>
                    <a:pt x="14" y="190"/>
                  </a:cubicBezTo>
                  <a:cubicBezTo>
                    <a:pt x="12" y="195"/>
                    <a:pt x="11" y="199"/>
                    <a:pt x="14" y="203"/>
                  </a:cubicBezTo>
                  <a:cubicBezTo>
                    <a:pt x="15" y="205"/>
                    <a:pt x="16" y="207"/>
                    <a:pt x="16" y="209"/>
                  </a:cubicBezTo>
                  <a:cubicBezTo>
                    <a:pt x="17" y="213"/>
                    <a:pt x="17" y="218"/>
                    <a:pt x="17" y="223"/>
                  </a:cubicBezTo>
                  <a:cubicBezTo>
                    <a:pt x="15" y="223"/>
                    <a:pt x="13" y="225"/>
                    <a:pt x="11" y="226"/>
                  </a:cubicBezTo>
                  <a:cubicBezTo>
                    <a:pt x="11" y="226"/>
                    <a:pt x="10" y="227"/>
                    <a:pt x="9" y="227"/>
                  </a:cubicBezTo>
                  <a:cubicBezTo>
                    <a:pt x="6" y="229"/>
                    <a:pt x="4" y="231"/>
                    <a:pt x="3" y="233"/>
                  </a:cubicBezTo>
                  <a:cubicBezTo>
                    <a:pt x="3" y="234"/>
                    <a:pt x="3" y="236"/>
                    <a:pt x="5" y="238"/>
                  </a:cubicBezTo>
                  <a:cubicBezTo>
                    <a:pt x="6" y="240"/>
                    <a:pt x="7" y="242"/>
                    <a:pt x="9" y="244"/>
                  </a:cubicBezTo>
                  <a:cubicBezTo>
                    <a:pt x="10" y="245"/>
                    <a:pt x="11" y="247"/>
                    <a:pt x="12" y="248"/>
                  </a:cubicBezTo>
                  <a:cubicBezTo>
                    <a:pt x="13" y="249"/>
                    <a:pt x="14" y="250"/>
                    <a:pt x="15" y="251"/>
                  </a:cubicBezTo>
                  <a:cubicBezTo>
                    <a:pt x="17" y="254"/>
                    <a:pt x="19" y="257"/>
                    <a:pt x="20" y="260"/>
                  </a:cubicBezTo>
                  <a:cubicBezTo>
                    <a:pt x="21" y="263"/>
                    <a:pt x="21" y="266"/>
                    <a:pt x="21" y="270"/>
                  </a:cubicBezTo>
                  <a:cubicBezTo>
                    <a:pt x="21" y="272"/>
                    <a:pt x="21" y="274"/>
                    <a:pt x="22" y="276"/>
                  </a:cubicBezTo>
                  <a:cubicBezTo>
                    <a:pt x="22" y="277"/>
                    <a:pt x="22" y="277"/>
                    <a:pt x="22" y="277"/>
                  </a:cubicBezTo>
                  <a:cubicBezTo>
                    <a:pt x="22" y="278"/>
                    <a:pt x="22" y="278"/>
                    <a:pt x="22" y="278"/>
                  </a:cubicBezTo>
                  <a:cubicBezTo>
                    <a:pt x="23" y="278"/>
                    <a:pt x="23" y="278"/>
                    <a:pt x="23" y="279"/>
                  </a:cubicBezTo>
                  <a:cubicBezTo>
                    <a:pt x="23" y="279"/>
                    <a:pt x="23" y="280"/>
                    <a:pt x="24" y="280"/>
                  </a:cubicBezTo>
                  <a:cubicBezTo>
                    <a:pt x="24" y="280"/>
                    <a:pt x="25" y="281"/>
                    <a:pt x="25" y="281"/>
                  </a:cubicBezTo>
                  <a:cubicBezTo>
                    <a:pt x="26" y="281"/>
                    <a:pt x="26" y="282"/>
                    <a:pt x="27" y="282"/>
                  </a:cubicBezTo>
                  <a:cubicBezTo>
                    <a:pt x="27" y="283"/>
                    <a:pt x="27" y="284"/>
                    <a:pt x="27" y="284"/>
                  </a:cubicBezTo>
                  <a:cubicBezTo>
                    <a:pt x="27" y="285"/>
                    <a:pt x="27" y="286"/>
                    <a:pt x="27" y="286"/>
                  </a:cubicBezTo>
                  <a:cubicBezTo>
                    <a:pt x="28" y="287"/>
                    <a:pt x="28" y="287"/>
                    <a:pt x="29" y="288"/>
                  </a:cubicBezTo>
                  <a:cubicBezTo>
                    <a:pt x="29" y="288"/>
                    <a:pt x="30" y="288"/>
                    <a:pt x="30" y="288"/>
                  </a:cubicBezTo>
                  <a:cubicBezTo>
                    <a:pt x="31" y="289"/>
                    <a:pt x="31" y="289"/>
                    <a:pt x="31" y="289"/>
                  </a:cubicBezTo>
                  <a:cubicBezTo>
                    <a:pt x="32" y="290"/>
                    <a:pt x="32" y="290"/>
                    <a:pt x="34" y="290"/>
                  </a:cubicBezTo>
                  <a:cubicBezTo>
                    <a:pt x="34" y="290"/>
                    <a:pt x="34" y="290"/>
                    <a:pt x="35" y="290"/>
                  </a:cubicBezTo>
                  <a:cubicBezTo>
                    <a:pt x="36" y="290"/>
                    <a:pt x="36" y="290"/>
                    <a:pt x="37" y="290"/>
                  </a:cubicBezTo>
                  <a:cubicBezTo>
                    <a:pt x="38" y="289"/>
                    <a:pt x="39" y="289"/>
                    <a:pt x="41" y="289"/>
                  </a:cubicBezTo>
                  <a:cubicBezTo>
                    <a:pt x="42" y="289"/>
                    <a:pt x="43" y="289"/>
                    <a:pt x="44" y="289"/>
                  </a:cubicBezTo>
                  <a:cubicBezTo>
                    <a:pt x="65" y="296"/>
                    <a:pt x="65" y="296"/>
                    <a:pt x="65" y="296"/>
                  </a:cubicBezTo>
                  <a:cubicBezTo>
                    <a:pt x="75" y="322"/>
                    <a:pt x="75" y="322"/>
                    <a:pt x="75" y="322"/>
                  </a:cubicBezTo>
                  <a:cubicBezTo>
                    <a:pt x="76" y="322"/>
                    <a:pt x="76" y="322"/>
                    <a:pt x="76" y="322"/>
                  </a:cubicBezTo>
                  <a:cubicBezTo>
                    <a:pt x="107" y="328"/>
                    <a:pt x="121" y="332"/>
                    <a:pt x="122" y="334"/>
                  </a:cubicBezTo>
                  <a:cubicBezTo>
                    <a:pt x="141" y="352"/>
                    <a:pt x="141" y="352"/>
                    <a:pt x="141" y="352"/>
                  </a:cubicBezTo>
                  <a:cubicBezTo>
                    <a:pt x="190" y="324"/>
                    <a:pt x="190" y="324"/>
                    <a:pt x="190" y="324"/>
                  </a:cubicBezTo>
                  <a:cubicBezTo>
                    <a:pt x="421" y="453"/>
                    <a:pt x="421" y="453"/>
                    <a:pt x="421" y="453"/>
                  </a:cubicBezTo>
                  <a:cubicBezTo>
                    <a:pt x="421" y="450"/>
                    <a:pt x="421" y="450"/>
                    <a:pt x="421" y="450"/>
                  </a:cubicBezTo>
                  <a:lnTo>
                    <a:pt x="420" y="43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677439" y="2793934"/>
              <a:ext cx="70309" cy="80133"/>
            </a:xfrm>
            <a:custGeom>
              <a:avLst/>
              <a:gdLst>
                <a:gd name="T0" fmla="*/ 30 w 35"/>
                <a:gd name="T1" fmla="*/ 5 h 43"/>
                <a:gd name="T2" fmla="*/ 28 w 35"/>
                <a:gd name="T3" fmla="*/ 0 h 43"/>
                <a:gd name="T4" fmla="*/ 27 w 35"/>
                <a:gd name="T5" fmla="*/ 0 h 43"/>
                <a:gd name="T6" fmla="*/ 12 w 35"/>
                <a:gd name="T7" fmla="*/ 8 h 43"/>
                <a:gd name="T8" fmla="*/ 6 w 35"/>
                <a:gd name="T9" fmla="*/ 12 h 43"/>
                <a:gd name="T10" fmla="*/ 5 w 35"/>
                <a:gd name="T11" fmla="*/ 12 h 43"/>
                <a:gd name="T12" fmla="*/ 4 w 35"/>
                <a:gd name="T13" fmla="*/ 13 h 43"/>
                <a:gd name="T14" fmla="*/ 1 w 35"/>
                <a:gd name="T15" fmla="*/ 20 h 43"/>
                <a:gd name="T16" fmla="*/ 0 w 35"/>
                <a:gd name="T17" fmla="*/ 21 h 43"/>
                <a:gd name="T18" fmla="*/ 1 w 35"/>
                <a:gd name="T19" fmla="*/ 22 h 43"/>
                <a:gd name="T20" fmla="*/ 1 w 35"/>
                <a:gd name="T21" fmla="*/ 23 h 43"/>
                <a:gd name="T22" fmla="*/ 2 w 35"/>
                <a:gd name="T23" fmla="*/ 26 h 43"/>
                <a:gd name="T24" fmla="*/ 3 w 35"/>
                <a:gd name="T25" fmla="*/ 27 h 43"/>
                <a:gd name="T26" fmla="*/ 3 w 35"/>
                <a:gd name="T27" fmla="*/ 28 h 43"/>
                <a:gd name="T28" fmla="*/ 4 w 35"/>
                <a:gd name="T29" fmla="*/ 36 h 43"/>
                <a:gd name="T30" fmla="*/ 4 w 35"/>
                <a:gd name="T31" fmla="*/ 42 h 43"/>
                <a:gd name="T32" fmla="*/ 4 w 35"/>
                <a:gd name="T33" fmla="*/ 43 h 43"/>
                <a:gd name="T34" fmla="*/ 18 w 35"/>
                <a:gd name="T35" fmla="*/ 43 h 43"/>
                <a:gd name="T36" fmla="*/ 18 w 35"/>
                <a:gd name="T37" fmla="*/ 41 h 43"/>
                <a:gd name="T38" fmla="*/ 18 w 35"/>
                <a:gd name="T39" fmla="*/ 36 h 43"/>
                <a:gd name="T40" fmla="*/ 18 w 35"/>
                <a:gd name="T41" fmla="*/ 25 h 43"/>
                <a:gd name="T42" fmla="*/ 18 w 35"/>
                <a:gd name="T43" fmla="*/ 23 h 43"/>
                <a:gd name="T44" fmla="*/ 18 w 35"/>
                <a:gd name="T45" fmla="*/ 21 h 43"/>
                <a:gd name="T46" fmla="*/ 21 w 35"/>
                <a:gd name="T47" fmla="*/ 17 h 43"/>
                <a:gd name="T48" fmla="*/ 24 w 35"/>
                <a:gd name="T49" fmla="*/ 14 h 43"/>
                <a:gd name="T50" fmla="*/ 24 w 35"/>
                <a:gd name="T51" fmla="*/ 12 h 43"/>
                <a:gd name="T52" fmla="*/ 28 w 35"/>
                <a:gd name="T53" fmla="*/ 9 h 43"/>
                <a:gd name="T54" fmla="*/ 30 w 35"/>
                <a:gd name="T55" fmla="*/ 8 h 43"/>
                <a:gd name="T56" fmla="*/ 35 w 35"/>
                <a:gd name="T57" fmla="*/ 8 h 43"/>
                <a:gd name="T58" fmla="*/ 30 w 35"/>
                <a:gd name="T59"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5" h="43">
                  <a:moveTo>
                    <a:pt x="30" y="5"/>
                  </a:moveTo>
                  <a:cubicBezTo>
                    <a:pt x="30" y="3"/>
                    <a:pt x="30" y="1"/>
                    <a:pt x="28" y="0"/>
                  </a:cubicBezTo>
                  <a:cubicBezTo>
                    <a:pt x="28" y="0"/>
                    <a:pt x="27" y="0"/>
                    <a:pt x="27" y="0"/>
                  </a:cubicBezTo>
                  <a:cubicBezTo>
                    <a:pt x="23" y="0"/>
                    <a:pt x="18" y="4"/>
                    <a:pt x="12" y="8"/>
                  </a:cubicBezTo>
                  <a:cubicBezTo>
                    <a:pt x="9" y="10"/>
                    <a:pt x="7" y="11"/>
                    <a:pt x="6" y="12"/>
                  </a:cubicBezTo>
                  <a:cubicBezTo>
                    <a:pt x="5" y="12"/>
                    <a:pt x="5" y="12"/>
                    <a:pt x="5" y="12"/>
                  </a:cubicBezTo>
                  <a:cubicBezTo>
                    <a:pt x="4" y="13"/>
                    <a:pt x="4" y="13"/>
                    <a:pt x="4" y="13"/>
                  </a:cubicBezTo>
                  <a:cubicBezTo>
                    <a:pt x="4" y="15"/>
                    <a:pt x="2" y="18"/>
                    <a:pt x="1" y="20"/>
                  </a:cubicBezTo>
                  <a:cubicBezTo>
                    <a:pt x="0" y="21"/>
                    <a:pt x="0" y="21"/>
                    <a:pt x="0" y="21"/>
                  </a:cubicBezTo>
                  <a:cubicBezTo>
                    <a:pt x="1" y="22"/>
                    <a:pt x="1" y="22"/>
                    <a:pt x="1" y="22"/>
                  </a:cubicBezTo>
                  <a:cubicBezTo>
                    <a:pt x="1" y="22"/>
                    <a:pt x="1" y="23"/>
                    <a:pt x="1" y="23"/>
                  </a:cubicBezTo>
                  <a:cubicBezTo>
                    <a:pt x="1" y="24"/>
                    <a:pt x="2" y="25"/>
                    <a:pt x="2" y="26"/>
                  </a:cubicBezTo>
                  <a:cubicBezTo>
                    <a:pt x="3" y="27"/>
                    <a:pt x="3" y="27"/>
                    <a:pt x="3" y="27"/>
                  </a:cubicBezTo>
                  <a:cubicBezTo>
                    <a:pt x="3" y="28"/>
                    <a:pt x="3" y="28"/>
                    <a:pt x="3" y="28"/>
                  </a:cubicBezTo>
                  <a:cubicBezTo>
                    <a:pt x="5" y="31"/>
                    <a:pt x="5" y="33"/>
                    <a:pt x="4" y="36"/>
                  </a:cubicBezTo>
                  <a:cubicBezTo>
                    <a:pt x="4" y="38"/>
                    <a:pt x="4" y="40"/>
                    <a:pt x="4" y="42"/>
                  </a:cubicBezTo>
                  <a:cubicBezTo>
                    <a:pt x="4" y="43"/>
                    <a:pt x="4" y="43"/>
                    <a:pt x="4" y="43"/>
                  </a:cubicBezTo>
                  <a:cubicBezTo>
                    <a:pt x="18" y="43"/>
                    <a:pt x="18" y="43"/>
                    <a:pt x="18" y="43"/>
                  </a:cubicBezTo>
                  <a:cubicBezTo>
                    <a:pt x="18" y="41"/>
                    <a:pt x="18" y="41"/>
                    <a:pt x="18" y="41"/>
                  </a:cubicBezTo>
                  <a:cubicBezTo>
                    <a:pt x="18" y="40"/>
                    <a:pt x="18" y="38"/>
                    <a:pt x="18" y="36"/>
                  </a:cubicBezTo>
                  <a:cubicBezTo>
                    <a:pt x="18" y="33"/>
                    <a:pt x="17" y="29"/>
                    <a:pt x="18" y="25"/>
                  </a:cubicBezTo>
                  <a:cubicBezTo>
                    <a:pt x="18" y="24"/>
                    <a:pt x="18" y="24"/>
                    <a:pt x="18" y="23"/>
                  </a:cubicBezTo>
                  <a:cubicBezTo>
                    <a:pt x="18" y="22"/>
                    <a:pt x="17" y="21"/>
                    <a:pt x="18" y="21"/>
                  </a:cubicBezTo>
                  <a:cubicBezTo>
                    <a:pt x="18" y="19"/>
                    <a:pt x="20" y="18"/>
                    <a:pt x="21" y="17"/>
                  </a:cubicBezTo>
                  <a:cubicBezTo>
                    <a:pt x="22" y="16"/>
                    <a:pt x="23" y="15"/>
                    <a:pt x="24" y="14"/>
                  </a:cubicBezTo>
                  <a:cubicBezTo>
                    <a:pt x="24" y="13"/>
                    <a:pt x="24" y="13"/>
                    <a:pt x="24" y="12"/>
                  </a:cubicBezTo>
                  <a:cubicBezTo>
                    <a:pt x="25" y="11"/>
                    <a:pt x="26" y="10"/>
                    <a:pt x="28" y="9"/>
                  </a:cubicBezTo>
                  <a:cubicBezTo>
                    <a:pt x="28" y="9"/>
                    <a:pt x="29" y="8"/>
                    <a:pt x="30" y="8"/>
                  </a:cubicBezTo>
                  <a:cubicBezTo>
                    <a:pt x="35" y="8"/>
                    <a:pt x="35" y="8"/>
                    <a:pt x="35" y="8"/>
                  </a:cubicBezTo>
                  <a:lnTo>
                    <a:pt x="30"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3672931" y="2665515"/>
              <a:ext cx="117182" cy="134583"/>
            </a:xfrm>
            <a:custGeom>
              <a:avLst/>
              <a:gdLst>
                <a:gd name="T0" fmla="*/ 55 w 58"/>
                <a:gd name="T1" fmla="*/ 24 h 72"/>
                <a:gd name="T2" fmla="*/ 51 w 58"/>
                <a:gd name="T3" fmla="*/ 21 h 72"/>
                <a:gd name="T4" fmla="*/ 49 w 58"/>
                <a:gd name="T5" fmla="*/ 20 h 72"/>
                <a:gd name="T6" fmla="*/ 46 w 58"/>
                <a:gd name="T7" fmla="*/ 19 h 72"/>
                <a:gd name="T8" fmla="*/ 46 w 58"/>
                <a:gd name="T9" fmla="*/ 12 h 72"/>
                <a:gd name="T10" fmla="*/ 47 w 58"/>
                <a:gd name="T11" fmla="*/ 9 h 72"/>
                <a:gd name="T12" fmla="*/ 46 w 58"/>
                <a:gd name="T13" fmla="*/ 7 h 72"/>
                <a:gd name="T14" fmla="*/ 47 w 58"/>
                <a:gd name="T15" fmla="*/ 4 h 72"/>
                <a:gd name="T16" fmla="*/ 48 w 58"/>
                <a:gd name="T17" fmla="*/ 2 h 72"/>
                <a:gd name="T18" fmla="*/ 46 w 58"/>
                <a:gd name="T19" fmla="*/ 1 h 72"/>
                <a:gd name="T20" fmla="*/ 43 w 58"/>
                <a:gd name="T21" fmla="*/ 0 h 72"/>
                <a:gd name="T22" fmla="*/ 43 w 58"/>
                <a:gd name="T23" fmla="*/ 0 h 72"/>
                <a:gd name="T24" fmla="*/ 38 w 58"/>
                <a:gd name="T25" fmla="*/ 1 h 72"/>
                <a:gd name="T26" fmla="*/ 35 w 58"/>
                <a:gd name="T27" fmla="*/ 3 h 72"/>
                <a:gd name="T28" fmla="*/ 33 w 58"/>
                <a:gd name="T29" fmla="*/ 3 h 72"/>
                <a:gd name="T30" fmla="*/ 29 w 58"/>
                <a:gd name="T31" fmla="*/ 6 h 72"/>
                <a:gd name="T32" fmla="*/ 29 w 58"/>
                <a:gd name="T33" fmla="*/ 9 h 72"/>
                <a:gd name="T34" fmla="*/ 25 w 58"/>
                <a:gd name="T35" fmla="*/ 14 h 72"/>
                <a:gd name="T36" fmla="*/ 18 w 58"/>
                <a:gd name="T37" fmla="*/ 16 h 72"/>
                <a:gd name="T38" fmla="*/ 15 w 58"/>
                <a:gd name="T39" fmla="*/ 15 h 72"/>
                <a:gd name="T40" fmla="*/ 12 w 58"/>
                <a:gd name="T41" fmla="*/ 12 h 72"/>
                <a:gd name="T42" fmla="*/ 8 w 58"/>
                <a:gd name="T43" fmla="*/ 8 h 72"/>
                <a:gd name="T44" fmla="*/ 7 w 58"/>
                <a:gd name="T45" fmla="*/ 8 h 72"/>
                <a:gd name="T46" fmla="*/ 1 w 58"/>
                <a:gd name="T47" fmla="*/ 13 h 72"/>
                <a:gd name="T48" fmla="*/ 0 w 58"/>
                <a:gd name="T49" fmla="*/ 14 h 72"/>
                <a:gd name="T50" fmla="*/ 1 w 58"/>
                <a:gd name="T51" fmla="*/ 15 h 72"/>
                <a:gd name="T52" fmla="*/ 6 w 58"/>
                <a:gd name="T53" fmla="*/ 23 h 72"/>
                <a:gd name="T54" fmla="*/ 8 w 58"/>
                <a:gd name="T55" fmla="*/ 30 h 72"/>
                <a:gd name="T56" fmla="*/ 8 w 58"/>
                <a:gd name="T57" fmla="*/ 32 h 72"/>
                <a:gd name="T58" fmla="*/ 8 w 58"/>
                <a:gd name="T59" fmla="*/ 36 h 72"/>
                <a:gd name="T60" fmla="*/ 8 w 58"/>
                <a:gd name="T61" fmla="*/ 49 h 72"/>
                <a:gd name="T62" fmla="*/ 8 w 58"/>
                <a:gd name="T63" fmla="*/ 51 h 72"/>
                <a:gd name="T64" fmla="*/ 9 w 58"/>
                <a:gd name="T65" fmla="*/ 51 h 72"/>
                <a:gd name="T66" fmla="*/ 9 w 58"/>
                <a:gd name="T67" fmla="*/ 51 h 72"/>
                <a:gd name="T68" fmla="*/ 19 w 58"/>
                <a:gd name="T69" fmla="*/ 68 h 72"/>
                <a:gd name="T70" fmla="*/ 19 w 58"/>
                <a:gd name="T71" fmla="*/ 70 h 72"/>
                <a:gd name="T72" fmla="*/ 19 w 58"/>
                <a:gd name="T73" fmla="*/ 72 h 72"/>
                <a:gd name="T74" fmla="*/ 21 w 58"/>
                <a:gd name="T75" fmla="*/ 72 h 72"/>
                <a:gd name="T76" fmla="*/ 22 w 58"/>
                <a:gd name="T77" fmla="*/ 72 h 72"/>
                <a:gd name="T78" fmla="*/ 26 w 58"/>
                <a:gd name="T79" fmla="*/ 70 h 72"/>
                <a:gd name="T80" fmla="*/ 27 w 58"/>
                <a:gd name="T81" fmla="*/ 69 h 72"/>
                <a:gd name="T82" fmla="*/ 28 w 58"/>
                <a:gd name="T83" fmla="*/ 68 h 72"/>
                <a:gd name="T84" fmla="*/ 29 w 58"/>
                <a:gd name="T85" fmla="*/ 68 h 72"/>
                <a:gd name="T86" fmla="*/ 31 w 58"/>
                <a:gd name="T87" fmla="*/ 67 h 72"/>
                <a:gd name="T88" fmla="*/ 33 w 58"/>
                <a:gd name="T89" fmla="*/ 65 h 72"/>
                <a:gd name="T90" fmla="*/ 35 w 58"/>
                <a:gd name="T91" fmla="*/ 63 h 72"/>
                <a:gd name="T92" fmla="*/ 37 w 58"/>
                <a:gd name="T93" fmla="*/ 59 h 72"/>
                <a:gd name="T94" fmla="*/ 38 w 58"/>
                <a:gd name="T95" fmla="*/ 57 h 72"/>
                <a:gd name="T96" fmla="*/ 41 w 58"/>
                <a:gd name="T97" fmla="*/ 51 h 72"/>
                <a:gd name="T98" fmla="*/ 45 w 58"/>
                <a:gd name="T99" fmla="*/ 41 h 72"/>
                <a:gd name="T100" fmla="*/ 51 w 58"/>
                <a:gd name="T101" fmla="*/ 35 h 72"/>
                <a:gd name="T102" fmla="*/ 52 w 58"/>
                <a:gd name="T103" fmla="*/ 34 h 72"/>
                <a:gd name="T104" fmla="*/ 55 w 58"/>
                <a:gd name="T105" fmla="*/ 2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 h="72">
                  <a:moveTo>
                    <a:pt x="55" y="24"/>
                  </a:moveTo>
                  <a:cubicBezTo>
                    <a:pt x="54" y="23"/>
                    <a:pt x="52" y="22"/>
                    <a:pt x="51" y="21"/>
                  </a:cubicBezTo>
                  <a:cubicBezTo>
                    <a:pt x="51" y="21"/>
                    <a:pt x="50" y="21"/>
                    <a:pt x="49" y="20"/>
                  </a:cubicBezTo>
                  <a:cubicBezTo>
                    <a:pt x="48" y="20"/>
                    <a:pt x="47" y="20"/>
                    <a:pt x="46" y="19"/>
                  </a:cubicBezTo>
                  <a:cubicBezTo>
                    <a:pt x="45" y="18"/>
                    <a:pt x="45" y="15"/>
                    <a:pt x="46" y="12"/>
                  </a:cubicBezTo>
                  <a:cubicBezTo>
                    <a:pt x="46" y="11"/>
                    <a:pt x="46" y="10"/>
                    <a:pt x="47" y="9"/>
                  </a:cubicBezTo>
                  <a:cubicBezTo>
                    <a:pt x="47" y="9"/>
                    <a:pt x="47" y="8"/>
                    <a:pt x="46" y="7"/>
                  </a:cubicBezTo>
                  <a:cubicBezTo>
                    <a:pt x="46" y="6"/>
                    <a:pt x="46" y="5"/>
                    <a:pt x="47" y="4"/>
                  </a:cubicBezTo>
                  <a:cubicBezTo>
                    <a:pt x="48" y="2"/>
                    <a:pt x="48" y="2"/>
                    <a:pt x="48" y="2"/>
                  </a:cubicBezTo>
                  <a:cubicBezTo>
                    <a:pt x="46" y="1"/>
                    <a:pt x="46" y="1"/>
                    <a:pt x="46" y="1"/>
                  </a:cubicBezTo>
                  <a:cubicBezTo>
                    <a:pt x="46" y="1"/>
                    <a:pt x="45" y="0"/>
                    <a:pt x="43" y="0"/>
                  </a:cubicBezTo>
                  <a:cubicBezTo>
                    <a:pt x="43" y="0"/>
                    <a:pt x="43" y="0"/>
                    <a:pt x="43" y="0"/>
                  </a:cubicBezTo>
                  <a:cubicBezTo>
                    <a:pt x="41" y="0"/>
                    <a:pt x="40" y="1"/>
                    <a:pt x="38" y="1"/>
                  </a:cubicBezTo>
                  <a:cubicBezTo>
                    <a:pt x="37" y="2"/>
                    <a:pt x="36" y="2"/>
                    <a:pt x="35" y="3"/>
                  </a:cubicBezTo>
                  <a:cubicBezTo>
                    <a:pt x="34" y="3"/>
                    <a:pt x="34" y="3"/>
                    <a:pt x="33" y="3"/>
                  </a:cubicBezTo>
                  <a:cubicBezTo>
                    <a:pt x="31" y="3"/>
                    <a:pt x="30" y="3"/>
                    <a:pt x="29" y="6"/>
                  </a:cubicBezTo>
                  <a:cubicBezTo>
                    <a:pt x="29" y="7"/>
                    <a:pt x="29" y="8"/>
                    <a:pt x="29" y="9"/>
                  </a:cubicBezTo>
                  <a:cubicBezTo>
                    <a:pt x="28" y="12"/>
                    <a:pt x="28" y="13"/>
                    <a:pt x="25" y="14"/>
                  </a:cubicBezTo>
                  <a:cubicBezTo>
                    <a:pt x="23" y="15"/>
                    <a:pt x="21" y="16"/>
                    <a:pt x="18" y="16"/>
                  </a:cubicBezTo>
                  <a:cubicBezTo>
                    <a:pt x="17" y="16"/>
                    <a:pt x="16" y="15"/>
                    <a:pt x="15" y="15"/>
                  </a:cubicBezTo>
                  <a:cubicBezTo>
                    <a:pt x="14" y="14"/>
                    <a:pt x="13" y="13"/>
                    <a:pt x="12" y="12"/>
                  </a:cubicBezTo>
                  <a:cubicBezTo>
                    <a:pt x="11" y="10"/>
                    <a:pt x="10" y="9"/>
                    <a:pt x="8" y="8"/>
                  </a:cubicBezTo>
                  <a:cubicBezTo>
                    <a:pt x="7" y="8"/>
                    <a:pt x="7" y="8"/>
                    <a:pt x="7" y="8"/>
                  </a:cubicBezTo>
                  <a:cubicBezTo>
                    <a:pt x="4" y="8"/>
                    <a:pt x="1" y="12"/>
                    <a:pt x="1" y="13"/>
                  </a:cubicBezTo>
                  <a:cubicBezTo>
                    <a:pt x="0" y="14"/>
                    <a:pt x="0" y="14"/>
                    <a:pt x="0" y="14"/>
                  </a:cubicBezTo>
                  <a:cubicBezTo>
                    <a:pt x="1" y="15"/>
                    <a:pt x="1" y="15"/>
                    <a:pt x="1" y="15"/>
                  </a:cubicBezTo>
                  <a:cubicBezTo>
                    <a:pt x="2" y="18"/>
                    <a:pt x="3" y="20"/>
                    <a:pt x="6" y="23"/>
                  </a:cubicBezTo>
                  <a:cubicBezTo>
                    <a:pt x="8" y="25"/>
                    <a:pt x="8" y="27"/>
                    <a:pt x="8" y="30"/>
                  </a:cubicBezTo>
                  <a:cubicBezTo>
                    <a:pt x="8" y="30"/>
                    <a:pt x="8" y="31"/>
                    <a:pt x="8" y="32"/>
                  </a:cubicBezTo>
                  <a:cubicBezTo>
                    <a:pt x="8" y="36"/>
                    <a:pt x="8" y="36"/>
                    <a:pt x="8" y="36"/>
                  </a:cubicBezTo>
                  <a:cubicBezTo>
                    <a:pt x="8" y="40"/>
                    <a:pt x="8" y="45"/>
                    <a:pt x="8" y="49"/>
                  </a:cubicBezTo>
                  <a:cubicBezTo>
                    <a:pt x="8" y="51"/>
                    <a:pt x="8" y="51"/>
                    <a:pt x="8" y="51"/>
                  </a:cubicBezTo>
                  <a:cubicBezTo>
                    <a:pt x="9" y="51"/>
                    <a:pt x="9" y="51"/>
                    <a:pt x="9" y="51"/>
                  </a:cubicBezTo>
                  <a:cubicBezTo>
                    <a:pt x="9" y="51"/>
                    <a:pt x="9" y="51"/>
                    <a:pt x="9" y="51"/>
                  </a:cubicBezTo>
                  <a:cubicBezTo>
                    <a:pt x="12" y="54"/>
                    <a:pt x="18" y="64"/>
                    <a:pt x="19" y="68"/>
                  </a:cubicBezTo>
                  <a:cubicBezTo>
                    <a:pt x="19" y="68"/>
                    <a:pt x="19" y="69"/>
                    <a:pt x="19" y="70"/>
                  </a:cubicBezTo>
                  <a:cubicBezTo>
                    <a:pt x="19" y="72"/>
                    <a:pt x="19" y="72"/>
                    <a:pt x="19" y="72"/>
                  </a:cubicBezTo>
                  <a:cubicBezTo>
                    <a:pt x="21" y="72"/>
                    <a:pt x="21" y="72"/>
                    <a:pt x="21" y="72"/>
                  </a:cubicBezTo>
                  <a:cubicBezTo>
                    <a:pt x="21" y="72"/>
                    <a:pt x="22" y="72"/>
                    <a:pt x="22" y="72"/>
                  </a:cubicBezTo>
                  <a:cubicBezTo>
                    <a:pt x="24" y="72"/>
                    <a:pt x="25" y="71"/>
                    <a:pt x="26" y="70"/>
                  </a:cubicBezTo>
                  <a:cubicBezTo>
                    <a:pt x="26" y="70"/>
                    <a:pt x="26" y="70"/>
                    <a:pt x="27" y="69"/>
                  </a:cubicBezTo>
                  <a:cubicBezTo>
                    <a:pt x="27" y="69"/>
                    <a:pt x="27" y="68"/>
                    <a:pt x="28" y="68"/>
                  </a:cubicBezTo>
                  <a:cubicBezTo>
                    <a:pt x="28" y="68"/>
                    <a:pt x="29" y="68"/>
                    <a:pt x="29" y="68"/>
                  </a:cubicBezTo>
                  <a:cubicBezTo>
                    <a:pt x="30" y="68"/>
                    <a:pt x="30" y="68"/>
                    <a:pt x="31" y="67"/>
                  </a:cubicBezTo>
                  <a:cubicBezTo>
                    <a:pt x="31" y="66"/>
                    <a:pt x="32" y="66"/>
                    <a:pt x="33" y="65"/>
                  </a:cubicBezTo>
                  <a:cubicBezTo>
                    <a:pt x="34" y="64"/>
                    <a:pt x="34" y="64"/>
                    <a:pt x="35" y="63"/>
                  </a:cubicBezTo>
                  <a:cubicBezTo>
                    <a:pt x="36" y="62"/>
                    <a:pt x="37" y="60"/>
                    <a:pt x="37" y="59"/>
                  </a:cubicBezTo>
                  <a:cubicBezTo>
                    <a:pt x="37" y="58"/>
                    <a:pt x="37" y="57"/>
                    <a:pt x="38" y="57"/>
                  </a:cubicBezTo>
                  <a:cubicBezTo>
                    <a:pt x="39" y="55"/>
                    <a:pt x="40" y="53"/>
                    <a:pt x="41" y="51"/>
                  </a:cubicBezTo>
                  <a:cubicBezTo>
                    <a:pt x="43" y="48"/>
                    <a:pt x="44" y="44"/>
                    <a:pt x="45" y="41"/>
                  </a:cubicBezTo>
                  <a:cubicBezTo>
                    <a:pt x="46" y="38"/>
                    <a:pt x="48" y="37"/>
                    <a:pt x="51" y="35"/>
                  </a:cubicBezTo>
                  <a:cubicBezTo>
                    <a:pt x="52" y="34"/>
                    <a:pt x="52" y="34"/>
                    <a:pt x="52" y="34"/>
                  </a:cubicBezTo>
                  <a:cubicBezTo>
                    <a:pt x="55" y="31"/>
                    <a:pt x="58" y="28"/>
                    <a:pt x="55" y="24"/>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3249959" y="1103943"/>
              <a:ext cx="965359" cy="1204054"/>
            </a:xfrm>
            <a:custGeom>
              <a:avLst/>
              <a:gdLst>
                <a:gd name="T0" fmla="*/ 465 w 477"/>
                <a:gd name="T1" fmla="*/ 159 h 646"/>
                <a:gd name="T2" fmla="*/ 455 w 477"/>
                <a:gd name="T3" fmla="*/ 149 h 646"/>
                <a:gd name="T4" fmla="*/ 443 w 477"/>
                <a:gd name="T5" fmla="*/ 140 h 646"/>
                <a:gd name="T6" fmla="*/ 436 w 477"/>
                <a:gd name="T7" fmla="*/ 112 h 646"/>
                <a:gd name="T8" fmla="*/ 431 w 477"/>
                <a:gd name="T9" fmla="*/ 71 h 646"/>
                <a:gd name="T10" fmla="*/ 419 w 477"/>
                <a:gd name="T11" fmla="*/ 32 h 646"/>
                <a:gd name="T12" fmla="*/ 393 w 477"/>
                <a:gd name="T13" fmla="*/ 11 h 646"/>
                <a:gd name="T14" fmla="*/ 371 w 477"/>
                <a:gd name="T15" fmla="*/ 10 h 646"/>
                <a:gd name="T16" fmla="*/ 341 w 477"/>
                <a:gd name="T17" fmla="*/ 38 h 646"/>
                <a:gd name="T18" fmla="*/ 302 w 477"/>
                <a:gd name="T19" fmla="*/ 38 h 646"/>
                <a:gd name="T20" fmla="*/ 267 w 477"/>
                <a:gd name="T21" fmla="*/ 29 h 646"/>
                <a:gd name="T22" fmla="*/ 256 w 477"/>
                <a:gd name="T23" fmla="*/ 38 h 646"/>
                <a:gd name="T24" fmla="*/ 158 w 477"/>
                <a:gd name="T25" fmla="*/ 38 h 646"/>
                <a:gd name="T26" fmla="*/ 56 w 477"/>
                <a:gd name="T27" fmla="*/ 103 h 646"/>
                <a:gd name="T28" fmla="*/ 59 w 477"/>
                <a:gd name="T29" fmla="*/ 236 h 646"/>
                <a:gd name="T30" fmla="*/ 52 w 477"/>
                <a:gd name="T31" fmla="*/ 242 h 646"/>
                <a:gd name="T32" fmla="*/ 36 w 477"/>
                <a:gd name="T33" fmla="*/ 245 h 646"/>
                <a:gd name="T34" fmla="*/ 22 w 477"/>
                <a:gd name="T35" fmla="*/ 275 h 646"/>
                <a:gd name="T36" fmla="*/ 16 w 477"/>
                <a:gd name="T37" fmla="*/ 298 h 646"/>
                <a:gd name="T38" fmla="*/ 9 w 477"/>
                <a:gd name="T39" fmla="*/ 325 h 646"/>
                <a:gd name="T40" fmla="*/ 9 w 477"/>
                <a:gd name="T41" fmla="*/ 342 h 646"/>
                <a:gd name="T42" fmla="*/ 21 w 477"/>
                <a:gd name="T43" fmla="*/ 372 h 646"/>
                <a:gd name="T44" fmla="*/ 31 w 477"/>
                <a:gd name="T45" fmla="*/ 401 h 646"/>
                <a:gd name="T46" fmla="*/ 53 w 477"/>
                <a:gd name="T47" fmla="*/ 445 h 646"/>
                <a:gd name="T48" fmla="*/ 47 w 477"/>
                <a:gd name="T49" fmla="*/ 465 h 646"/>
                <a:gd name="T50" fmla="*/ 60 w 477"/>
                <a:gd name="T51" fmla="*/ 475 h 646"/>
                <a:gd name="T52" fmla="*/ 77 w 477"/>
                <a:gd name="T53" fmla="*/ 490 h 646"/>
                <a:gd name="T54" fmla="*/ 101 w 477"/>
                <a:gd name="T55" fmla="*/ 504 h 646"/>
                <a:gd name="T56" fmla="*/ 116 w 477"/>
                <a:gd name="T57" fmla="*/ 527 h 646"/>
                <a:gd name="T58" fmla="*/ 133 w 477"/>
                <a:gd name="T59" fmla="*/ 546 h 646"/>
                <a:gd name="T60" fmla="*/ 144 w 477"/>
                <a:gd name="T61" fmla="*/ 565 h 646"/>
                <a:gd name="T62" fmla="*/ 159 w 477"/>
                <a:gd name="T63" fmla="*/ 579 h 646"/>
                <a:gd name="T64" fmla="*/ 175 w 477"/>
                <a:gd name="T65" fmla="*/ 611 h 646"/>
                <a:gd name="T66" fmla="*/ 198 w 477"/>
                <a:gd name="T67" fmla="*/ 616 h 646"/>
                <a:gd name="T68" fmla="*/ 216 w 477"/>
                <a:gd name="T69" fmla="*/ 619 h 646"/>
                <a:gd name="T70" fmla="*/ 232 w 477"/>
                <a:gd name="T71" fmla="*/ 613 h 646"/>
                <a:gd name="T72" fmla="*/ 255 w 477"/>
                <a:gd name="T73" fmla="*/ 639 h 646"/>
                <a:gd name="T74" fmla="*/ 284 w 477"/>
                <a:gd name="T75" fmla="*/ 641 h 646"/>
                <a:gd name="T76" fmla="*/ 297 w 477"/>
                <a:gd name="T77" fmla="*/ 643 h 646"/>
                <a:gd name="T78" fmla="*/ 304 w 477"/>
                <a:gd name="T79" fmla="*/ 645 h 646"/>
                <a:gd name="T80" fmla="*/ 327 w 477"/>
                <a:gd name="T81" fmla="*/ 635 h 646"/>
                <a:gd name="T82" fmla="*/ 367 w 477"/>
                <a:gd name="T83" fmla="*/ 610 h 646"/>
                <a:gd name="T84" fmla="*/ 400 w 477"/>
                <a:gd name="T85" fmla="*/ 585 h 646"/>
                <a:gd name="T86" fmla="*/ 387 w 477"/>
                <a:gd name="T87" fmla="*/ 575 h 646"/>
                <a:gd name="T88" fmla="*/ 369 w 477"/>
                <a:gd name="T89" fmla="*/ 538 h 646"/>
                <a:gd name="T90" fmla="*/ 343 w 477"/>
                <a:gd name="T91" fmla="*/ 509 h 646"/>
                <a:gd name="T92" fmla="*/ 328 w 477"/>
                <a:gd name="T93" fmla="*/ 498 h 646"/>
                <a:gd name="T94" fmla="*/ 344 w 477"/>
                <a:gd name="T95" fmla="*/ 487 h 646"/>
                <a:gd name="T96" fmla="*/ 356 w 477"/>
                <a:gd name="T97" fmla="*/ 439 h 646"/>
                <a:gd name="T98" fmla="*/ 373 w 477"/>
                <a:gd name="T99" fmla="*/ 406 h 646"/>
                <a:gd name="T100" fmla="*/ 379 w 477"/>
                <a:gd name="T101" fmla="*/ 397 h 646"/>
                <a:gd name="T102" fmla="*/ 395 w 477"/>
                <a:gd name="T103" fmla="*/ 356 h 646"/>
                <a:gd name="T104" fmla="*/ 413 w 477"/>
                <a:gd name="T105" fmla="*/ 334 h 646"/>
                <a:gd name="T106" fmla="*/ 420 w 477"/>
                <a:gd name="T107" fmla="*/ 272 h 646"/>
                <a:gd name="T108" fmla="*/ 430 w 477"/>
                <a:gd name="T109" fmla="*/ 221 h 646"/>
                <a:gd name="T110" fmla="*/ 436 w 477"/>
                <a:gd name="T111" fmla="*/ 202 h 646"/>
                <a:gd name="T112" fmla="*/ 456 w 477"/>
                <a:gd name="T113" fmla="*/ 186 h 646"/>
                <a:gd name="T114" fmla="*/ 477 w 477"/>
                <a:gd name="T115" fmla="*/ 168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7" h="646">
                  <a:moveTo>
                    <a:pt x="476" y="166"/>
                  </a:moveTo>
                  <a:cubicBezTo>
                    <a:pt x="476" y="166"/>
                    <a:pt x="476" y="166"/>
                    <a:pt x="476" y="166"/>
                  </a:cubicBezTo>
                  <a:cubicBezTo>
                    <a:pt x="475" y="165"/>
                    <a:pt x="474" y="164"/>
                    <a:pt x="473" y="164"/>
                  </a:cubicBezTo>
                  <a:cubicBezTo>
                    <a:pt x="472" y="163"/>
                    <a:pt x="471" y="163"/>
                    <a:pt x="471" y="163"/>
                  </a:cubicBezTo>
                  <a:cubicBezTo>
                    <a:pt x="471" y="162"/>
                    <a:pt x="470" y="162"/>
                    <a:pt x="470" y="162"/>
                  </a:cubicBezTo>
                  <a:cubicBezTo>
                    <a:pt x="469" y="161"/>
                    <a:pt x="468" y="160"/>
                    <a:pt x="465" y="159"/>
                  </a:cubicBezTo>
                  <a:cubicBezTo>
                    <a:pt x="465" y="159"/>
                    <a:pt x="464" y="159"/>
                    <a:pt x="464" y="159"/>
                  </a:cubicBezTo>
                  <a:cubicBezTo>
                    <a:pt x="464" y="159"/>
                    <a:pt x="464" y="158"/>
                    <a:pt x="464" y="158"/>
                  </a:cubicBezTo>
                  <a:cubicBezTo>
                    <a:pt x="464" y="158"/>
                    <a:pt x="464" y="157"/>
                    <a:pt x="463" y="157"/>
                  </a:cubicBezTo>
                  <a:cubicBezTo>
                    <a:pt x="463" y="155"/>
                    <a:pt x="461" y="154"/>
                    <a:pt x="460" y="153"/>
                  </a:cubicBezTo>
                  <a:cubicBezTo>
                    <a:pt x="459" y="153"/>
                    <a:pt x="459" y="153"/>
                    <a:pt x="459" y="152"/>
                  </a:cubicBezTo>
                  <a:cubicBezTo>
                    <a:pt x="457" y="151"/>
                    <a:pt x="456" y="150"/>
                    <a:pt x="455" y="149"/>
                  </a:cubicBezTo>
                  <a:cubicBezTo>
                    <a:pt x="454" y="148"/>
                    <a:pt x="454" y="148"/>
                    <a:pt x="454" y="147"/>
                  </a:cubicBezTo>
                  <a:cubicBezTo>
                    <a:pt x="453" y="146"/>
                    <a:pt x="452" y="145"/>
                    <a:pt x="449" y="144"/>
                  </a:cubicBezTo>
                  <a:cubicBezTo>
                    <a:pt x="449" y="144"/>
                    <a:pt x="448" y="144"/>
                    <a:pt x="448" y="144"/>
                  </a:cubicBezTo>
                  <a:cubicBezTo>
                    <a:pt x="448" y="144"/>
                    <a:pt x="447" y="144"/>
                    <a:pt x="446" y="144"/>
                  </a:cubicBezTo>
                  <a:cubicBezTo>
                    <a:pt x="446" y="144"/>
                    <a:pt x="445" y="144"/>
                    <a:pt x="445" y="144"/>
                  </a:cubicBezTo>
                  <a:cubicBezTo>
                    <a:pt x="444" y="143"/>
                    <a:pt x="443" y="141"/>
                    <a:pt x="443" y="140"/>
                  </a:cubicBezTo>
                  <a:cubicBezTo>
                    <a:pt x="443" y="139"/>
                    <a:pt x="443" y="139"/>
                    <a:pt x="443" y="139"/>
                  </a:cubicBezTo>
                  <a:cubicBezTo>
                    <a:pt x="441" y="135"/>
                    <a:pt x="440" y="131"/>
                    <a:pt x="439" y="127"/>
                  </a:cubicBezTo>
                  <a:cubicBezTo>
                    <a:pt x="438" y="126"/>
                    <a:pt x="438" y="124"/>
                    <a:pt x="438" y="123"/>
                  </a:cubicBezTo>
                  <a:cubicBezTo>
                    <a:pt x="438" y="122"/>
                    <a:pt x="438" y="121"/>
                    <a:pt x="438" y="119"/>
                  </a:cubicBezTo>
                  <a:cubicBezTo>
                    <a:pt x="438" y="118"/>
                    <a:pt x="437" y="117"/>
                    <a:pt x="437" y="115"/>
                  </a:cubicBezTo>
                  <a:cubicBezTo>
                    <a:pt x="436" y="114"/>
                    <a:pt x="436" y="113"/>
                    <a:pt x="436" y="112"/>
                  </a:cubicBezTo>
                  <a:cubicBezTo>
                    <a:pt x="436" y="111"/>
                    <a:pt x="435" y="109"/>
                    <a:pt x="435" y="108"/>
                  </a:cubicBezTo>
                  <a:cubicBezTo>
                    <a:pt x="434" y="106"/>
                    <a:pt x="434" y="105"/>
                    <a:pt x="434" y="103"/>
                  </a:cubicBezTo>
                  <a:cubicBezTo>
                    <a:pt x="433" y="99"/>
                    <a:pt x="433" y="93"/>
                    <a:pt x="434" y="87"/>
                  </a:cubicBezTo>
                  <a:cubicBezTo>
                    <a:pt x="434" y="85"/>
                    <a:pt x="433" y="83"/>
                    <a:pt x="433" y="81"/>
                  </a:cubicBezTo>
                  <a:cubicBezTo>
                    <a:pt x="433" y="80"/>
                    <a:pt x="432" y="79"/>
                    <a:pt x="432" y="78"/>
                  </a:cubicBezTo>
                  <a:cubicBezTo>
                    <a:pt x="432" y="76"/>
                    <a:pt x="432" y="73"/>
                    <a:pt x="431" y="71"/>
                  </a:cubicBezTo>
                  <a:cubicBezTo>
                    <a:pt x="431" y="70"/>
                    <a:pt x="431" y="69"/>
                    <a:pt x="432" y="68"/>
                  </a:cubicBezTo>
                  <a:cubicBezTo>
                    <a:pt x="432" y="66"/>
                    <a:pt x="432" y="64"/>
                    <a:pt x="431" y="63"/>
                  </a:cubicBezTo>
                  <a:cubicBezTo>
                    <a:pt x="430" y="61"/>
                    <a:pt x="429" y="59"/>
                    <a:pt x="428" y="57"/>
                  </a:cubicBezTo>
                  <a:cubicBezTo>
                    <a:pt x="427" y="54"/>
                    <a:pt x="425" y="51"/>
                    <a:pt x="424" y="48"/>
                  </a:cubicBezTo>
                  <a:cubicBezTo>
                    <a:pt x="423" y="46"/>
                    <a:pt x="423" y="44"/>
                    <a:pt x="423" y="41"/>
                  </a:cubicBezTo>
                  <a:cubicBezTo>
                    <a:pt x="422" y="37"/>
                    <a:pt x="422" y="35"/>
                    <a:pt x="419" y="32"/>
                  </a:cubicBezTo>
                  <a:cubicBezTo>
                    <a:pt x="418" y="31"/>
                    <a:pt x="416" y="30"/>
                    <a:pt x="415" y="29"/>
                  </a:cubicBezTo>
                  <a:cubicBezTo>
                    <a:pt x="412" y="27"/>
                    <a:pt x="410" y="25"/>
                    <a:pt x="408" y="23"/>
                  </a:cubicBezTo>
                  <a:cubicBezTo>
                    <a:pt x="407" y="22"/>
                    <a:pt x="406" y="21"/>
                    <a:pt x="406" y="20"/>
                  </a:cubicBezTo>
                  <a:cubicBezTo>
                    <a:pt x="404" y="17"/>
                    <a:pt x="402" y="13"/>
                    <a:pt x="397" y="12"/>
                  </a:cubicBezTo>
                  <a:cubicBezTo>
                    <a:pt x="397" y="12"/>
                    <a:pt x="396" y="12"/>
                    <a:pt x="395" y="12"/>
                  </a:cubicBezTo>
                  <a:cubicBezTo>
                    <a:pt x="394" y="12"/>
                    <a:pt x="393" y="12"/>
                    <a:pt x="393" y="11"/>
                  </a:cubicBezTo>
                  <a:cubicBezTo>
                    <a:pt x="391" y="10"/>
                    <a:pt x="390" y="9"/>
                    <a:pt x="389" y="8"/>
                  </a:cubicBezTo>
                  <a:cubicBezTo>
                    <a:pt x="388" y="6"/>
                    <a:pt x="387" y="4"/>
                    <a:pt x="386" y="3"/>
                  </a:cubicBezTo>
                  <a:cubicBezTo>
                    <a:pt x="384" y="0"/>
                    <a:pt x="384" y="0"/>
                    <a:pt x="384" y="0"/>
                  </a:cubicBezTo>
                  <a:cubicBezTo>
                    <a:pt x="382" y="3"/>
                    <a:pt x="382" y="3"/>
                    <a:pt x="382" y="3"/>
                  </a:cubicBezTo>
                  <a:cubicBezTo>
                    <a:pt x="380" y="5"/>
                    <a:pt x="378" y="8"/>
                    <a:pt x="376" y="9"/>
                  </a:cubicBezTo>
                  <a:cubicBezTo>
                    <a:pt x="374" y="10"/>
                    <a:pt x="373" y="10"/>
                    <a:pt x="371" y="10"/>
                  </a:cubicBezTo>
                  <a:cubicBezTo>
                    <a:pt x="369" y="10"/>
                    <a:pt x="368" y="10"/>
                    <a:pt x="366" y="12"/>
                  </a:cubicBezTo>
                  <a:cubicBezTo>
                    <a:pt x="363" y="14"/>
                    <a:pt x="362" y="17"/>
                    <a:pt x="362" y="20"/>
                  </a:cubicBezTo>
                  <a:cubicBezTo>
                    <a:pt x="360" y="24"/>
                    <a:pt x="359" y="28"/>
                    <a:pt x="355" y="29"/>
                  </a:cubicBezTo>
                  <a:cubicBezTo>
                    <a:pt x="354" y="30"/>
                    <a:pt x="352" y="30"/>
                    <a:pt x="351" y="30"/>
                  </a:cubicBezTo>
                  <a:cubicBezTo>
                    <a:pt x="349" y="30"/>
                    <a:pt x="347" y="30"/>
                    <a:pt x="345" y="32"/>
                  </a:cubicBezTo>
                  <a:cubicBezTo>
                    <a:pt x="343" y="34"/>
                    <a:pt x="342" y="36"/>
                    <a:pt x="341" y="38"/>
                  </a:cubicBezTo>
                  <a:cubicBezTo>
                    <a:pt x="341" y="40"/>
                    <a:pt x="341" y="41"/>
                    <a:pt x="340" y="42"/>
                  </a:cubicBezTo>
                  <a:cubicBezTo>
                    <a:pt x="339" y="45"/>
                    <a:pt x="337" y="46"/>
                    <a:pt x="334" y="47"/>
                  </a:cubicBezTo>
                  <a:cubicBezTo>
                    <a:pt x="334" y="47"/>
                    <a:pt x="333" y="47"/>
                    <a:pt x="333" y="47"/>
                  </a:cubicBezTo>
                  <a:cubicBezTo>
                    <a:pt x="329" y="47"/>
                    <a:pt x="324" y="44"/>
                    <a:pt x="322" y="42"/>
                  </a:cubicBezTo>
                  <a:cubicBezTo>
                    <a:pt x="318" y="38"/>
                    <a:pt x="312" y="38"/>
                    <a:pt x="308" y="38"/>
                  </a:cubicBezTo>
                  <a:cubicBezTo>
                    <a:pt x="306" y="38"/>
                    <a:pt x="304" y="38"/>
                    <a:pt x="302" y="38"/>
                  </a:cubicBezTo>
                  <a:cubicBezTo>
                    <a:pt x="299" y="38"/>
                    <a:pt x="299" y="38"/>
                    <a:pt x="299" y="38"/>
                  </a:cubicBezTo>
                  <a:cubicBezTo>
                    <a:pt x="294" y="38"/>
                    <a:pt x="288" y="38"/>
                    <a:pt x="282" y="38"/>
                  </a:cubicBezTo>
                  <a:cubicBezTo>
                    <a:pt x="277" y="38"/>
                    <a:pt x="273" y="38"/>
                    <a:pt x="269" y="38"/>
                  </a:cubicBezTo>
                  <a:cubicBezTo>
                    <a:pt x="269" y="37"/>
                    <a:pt x="269" y="37"/>
                    <a:pt x="269" y="36"/>
                  </a:cubicBezTo>
                  <a:cubicBezTo>
                    <a:pt x="269" y="33"/>
                    <a:pt x="269" y="32"/>
                    <a:pt x="268" y="31"/>
                  </a:cubicBezTo>
                  <a:cubicBezTo>
                    <a:pt x="267" y="29"/>
                    <a:pt x="267" y="29"/>
                    <a:pt x="267" y="29"/>
                  </a:cubicBezTo>
                  <a:cubicBezTo>
                    <a:pt x="266" y="30"/>
                    <a:pt x="266" y="30"/>
                    <a:pt x="266" y="30"/>
                  </a:cubicBezTo>
                  <a:cubicBezTo>
                    <a:pt x="266" y="30"/>
                    <a:pt x="266" y="30"/>
                    <a:pt x="266" y="30"/>
                  </a:cubicBezTo>
                  <a:cubicBezTo>
                    <a:pt x="265" y="31"/>
                    <a:pt x="264" y="32"/>
                    <a:pt x="263" y="34"/>
                  </a:cubicBezTo>
                  <a:cubicBezTo>
                    <a:pt x="262" y="36"/>
                    <a:pt x="261" y="38"/>
                    <a:pt x="259" y="38"/>
                  </a:cubicBezTo>
                  <a:cubicBezTo>
                    <a:pt x="259" y="38"/>
                    <a:pt x="259" y="38"/>
                    <a:pt x="258" y="38"/>
                  </a:cubicBezTo>
                  <a:cubicBezTo>
                    <a:pt x="258" y="38"/>
                    <a:pt x="257" y="38"/>
                    <a:pt x="256" y="38"/>
                  </a:cubicBezTo>
                  <a:cubicBezTo>
                    <a:pt x="256" y="38"/>
                    <a:pt x="255" y="38"/>
                    <a:pt x="254" y="38"/>
                  </a:cubicBezTo>
                  <a:cubicBezTo>
                    <a:pt x="253" y="38"/>
                    <a:pt x="252" y="38"/>
                    <a:pt x="251" y="38"/>
                  </a:cubicBezTo>
                  <a:cubicBezTo>
                    <a:pt x="248" y="38"/>
                    <a:pt x="245" y="38"/>
                    <a:pt x="243" y="38"/>
                  </a:cubicBezTo>
                  <a:cubicBezTo>
                    <a:pt x="238" y="38"/>
                    <a:pt x="238" y="38"/>
                    <a:pt x="238" y="38"/>
                  </a:cubicBezTo>
                  <a:cubicBezTo>
                    <a:pt x="226" y="38"/>
                    <a:pt x="212" y="38"/>
                    <a:pt x="197" y="38"/>
                  </a:cubicBezTo>
                  <a:cubicBezTo>
                    <a:pt x="184" y="38"/>
                    <a:pt x="171" y="38"/>
                    <a:pt x="158" y="38"/>
                  </a:cubicBezTo>
                  <a:cubicBezTo>
                    <a:pt x="142" y="38"/>
                    <a:pt x="142" y="38"/>
                    <a:pt x="142" y="38"/>
                  </a:cubicBezTo>
                  <a:cubicBezTo>
                    <a:pt x="131" y="38"/>
                    <a:pt x="121" y="38"/>
                    <a:pt x="111" y="38"/>
                  </a:cubicBezTo>
                  <a:cubicBezTo>
                    <a:pt x="102" y="38"/>
                    <a:pt x="93" y="38"/>
                    <a:pt x="84" y="38"/>
                  </a:cubicBezTo>
                  <a:cubicBezTo>
                    <a:pt x="82" y="38"/>
                    <a:pt x="82" y="38"/>
                    <a:pt x="82" y="38"/>
                  </a:cubicBezTo>
                  <a:cubicBezTo>
                    <a:pt x="84" y="103"/>
                    <a:pt x="84" y="103"/>
                    <a:pt x="84" y="103"/>
                  </a:cubicBezTo>
                  <a:cubicBezTo>
                    <a:pt x="56" y="103"/>
                    <a:pt x="56" y="103"/>
                    <a:pt x="56" y="103"/>
                  </a:cubicBezTo>
                  <a:cubicBezTo>
                    <a:pt x="56" y="118"/>
                    <a:pt x="56" y="118"/>
                    <a:pt x="56" y="118"/>
                  </a:cubicBezTo>
                  <a:cubicBezTo>
                    <a:pt x="57" y="128"/>
                    <a:pt x="57" y="137"/>
                    <a:pt x="57" y="147"/>
                  </a:cubicBezTo>
                  <a:cubicBezTo>
                    <a:pt x="57" y="156"/>
                    <a:pt x="57" y="156"/>
                    <a:pt x="57" y="156"/>
                  </a:cubicBezTo>
                  <a:cubicBezTo>
                    <a:pt x="58" y="176"/>
                    <a:pt x="58" y="199"/>
                    <a:pt x="59" y="221"/>
                  </a:cubicBezTo>
                  <a:cubicBezTo>
                    <a:pt x="59" y="226"/>
                    <a:pt x="59" y="226"/>
                    <a:pt x="59" y="226"/>
                  </a:cubicBezTo>
                  <a:cubicBezTo>
                    <a:pt x="59" y="226"/>
                    <a:pt x="59" y="233"/>
                    <a:pt x="59" y="236"/>
                  </a:cubicBezTo>
                  <a:cubicBezTo>
                    <a:pt x="59" y="236"/>
                    <a:pt x="59" y="237"/>
                    <a:pt x="59" y="237"/>
                  </a:cubicBezTo>
                  <a:cubicBezTo>
                    <a:pt x="60" y="238"/>
                    <a:pt x="60" y="240"/>
                    <a:pt x="60" y="241"/>
                  </a:cubicBezTo>
                  <a:cubicBezTo>
                    <a:pt x="59" y="242"/>
                    <a:pt x="59" y="243"/>
                    <a:pt x="58" y="243"/>
                  </a:cubicBezTo>
                  <a:cubicBezTo>
                    <a:pt x="58" y="243"/>
                    <a:pt x="58" y="243"/>
                    <a:pt x="57" y="243"/>
                  </a:cubicBezTo>
                  <a:cubicBezTo>
                    <a:pt x="56" y="243"/>
                    <a:pt x="55" y="243"/>
                    <a:pt x="54" y="243"/>
                  </a:cubicBezTo>
                  <a:cubicBezTo>
                    <a:pt x="54" y="243"/>
                    <a:pt x="53" y="242"/>
                    <a:pt x="52" y="242"/>
                  </a:cubicBezTo>
                  <a:cubicBezTo>
                    <a:pt x="52" y="242"/>
                    <a:pt x="52" y="242"/>
                    <a:pt x="51" y="242"/>
                  </a:cubicBezTo>
                  <a:cubicBezTo>
                    <a:pt x="49" y="242"/>
                    <a:pt x="48" y="243"/>
                    <a:pt x="46" y="244"/>
                  </a:cubicBezTo>
                  <a:cubicBezTo>
                    <a:pt x="45" y="245"/>
                    <a:pt x="44" y="246"/>
                    <a:pt x="42" y="246"/>
                  </a:cubicBezTo>
                  <a:cubicBezTo>
                    <a:pt x="42" y="246"/>
                    <a:pt x="42" y="246"/>
                    <a:pt x="42" y="246"/>
                  </a:cubicBezTo>
                  <a:cubicBezTo>
                    <a:pt x="41" y="246"/>
                    <a:pt x="40" y="246"/>
                    <a:pt x="39" y="246"/>
                  </a:cubicBezTo>
                  <a:cubicBezTo>
                    <a:pt x="38" y="246"/>
                    <a:pt x="37" y="245"/>
                    <a:pt x="36" y="245"/>
                  </a:cubicBezTo>
                  <a:cubicBezTo>
                    <a:pt x="34" y="245"/>
                    <a:pt x="32" y="246"/>
                    <a:pt x="31" y="248"/>
                  </a:cubicBezTo>
                  <a:cubicBezTo>
                    <a:pt x="29" y="251"/>
                    <a:pt x="30" y="253"/>
                    <a:pt x="31" y="256"/>
                  </a:cubicBezTo>
                  <a:cubicBezTo>
                    <a:pt x="31" y="258"/>
                    <a:pt x="32" y="260"/>
                    <a:pt x="30" y="262"/>
                  </a:cubicBezTo>
                  <a:cubicBezTo>
                    <a:pt x="30" y="264"/>
                    <a:pt x="28" y="265"/>
                    <a:pt x="27" y="267"/>
                  </a:cubicBezTo>
                  <a:cubicBezTo>
                    <a:pt x="25" y="268"/>
                    <a:pt x="23" y="270"/>
                    <a:pt x="23" y="272"/>
                  </a:cubicBezTo>
                  <a:cubicBezTo>
                    <a:pt x="22" y="273"/>
                    <a:pt x="22" y="274"/>
                    <a:pt x="22" y="275"/>
                  </a:cubicBezTo>
                  <a:cubicBezTo>
                    <a:pt x="22" y="277"/>
                    <a:pt x="22" y="278"/>
                    <a:pt x="22" y="279"/>
                  </a:cubicBezTo>
                  <a:cubicBezTo>
                    <a:pt x="21" y="280"/>
                    <a:pt x="20" y="280"/>
                    <a:pt x="18" y="281"/>
                  </a:cubicBezTo>
                  <a:cubicBezTo>
                    <a:pt x="17" y="281"/>
                    <a:pt x="16" y="281"/>
                    <a:pt x="15" y="282"/>
                  </a:cubicBezTo>
                  <a:cubicBezTo>
                    <a:pt x="13" y="285"/>
                    <a:pt x="15" y="287"/>
                    <a:pt x="17" y="289"/>
                  </a:cubicBezTo>
                  <a:cubicBezTo>
                    <a:pt x="19" y="291"/>
                    <a:pt x="21" y="293"/>
                    <a:pt x="20" y="295"/>
                  </a:cubicBezTo>
                  <a:cubicBezTo>
                    <a:pt x="19" y="297"/>
                    <a:pt x="17" y="297"/>
                    <a:pt x="16" y="298"/>
                  </a:cubicBezTo>
                  <a:cubicBezTo>
                    <a:pt x="15" y="298"/>
                    <a:pt x="14" y="299"/>
                    <a:pt x="14" y="299"/>
                  </a:cubicBezTo>
                  <a:cubicBezTo>
                    <a:pt x="12" y="300"/>
                    <a:pt x="10" y="302"/>
                    <a:pt x="9" y="304"/>
                  </a:cubicBezTo>
                  <a:cubicBezTo>
                    <a:pt x="5" y="308"/>
                    <a:pt x="6" y="311"/>
                    <a:pt x="9" y="316"/>
                  </a:cubicBezTo>
                  <a:cubicBezTo>
                    <a:pt x="9" y="316"/>
                    <a:pt x="9" y="317"/>
                    <a:pt x="10" y="317"/>
                  </a:cubicBezTo>
                  <a:cubicBezTo>
                    <a:pt x="11" y="319"/>
                    <a:pt x="12" y="320"/>
                    <a:pt x="12" y="322"/>
                  </a:cubicBezTo>
                  <a:cubicBezTo>
                    <a:pt x="11" y="324"/>
                    <a:pt x="10" y="324"/>
                    <a:pt x="9" y="325"/>
                  </a:cubicBezTo>
                  <a:cubicBezTo>
                    <a:pt x="8" y="325"/>
                    <a:pt x="8" y="325"/>
                    <a:pt x="7" y="326"/>
                  </a:cubicBezTo>
                  <a:cubicBezTo>
                    <a:pt x="3" y="328"/>
                    <a:pt x="0" y="334"/>
                    <a:pt x="0" y="339"/>
                  </a:cubicBezTo>
                  <a:cubicBezTo>
                    <a:pt x="0" y="341"/>
                    <a:pt x="0" y="344"/>
                    <a:pt x="3" y="345"/>
                  </a:cubicBezTo>
                  <a:cubicBezTo>
                    <a:pt x="4" y="346"/>
                    <a:pt x="4" y="346"/>
                    <a:pt x="5" y="346"/>
                  </a:cubicBezTo>
                  <a:cubicBezTo>
                    <a:pt x="6" y="346"/>
                    <a:pt x="6" y="346"/>
                    <a:pt x="7" y="345"/>
                  </a:cubicBezTo>
                  <a:cubicBezTo>
                    <a:pt x="8" y="345"/>
                    <a:pt x="9" y="344"/>
                    <a:pt x="9" y="342"/>
                  </a:cubicBezTo>
                  <a:cubicBezTo>
                    <a:pt x="9" y="342"/>
                    <a:pt x="10" y="342"/>
                    <a:pt x="10" y="342"/>
                  </a:cubicBezTo>
                  <a:cubicBezTo>
                    <a:pt x="12" y="342"/>
                    <a:pt x="14" y="343"/>
                    <a:pt x="15" y="344"/>
                  </a:cubicBezTo>
                  <a:cubicBezTo>
                    <a:pt x="16" y="346"/>
                    <a:pt x="16" y="349"/>
                    <a:pt x="15" y="352"/>
                  </a:cubicBezTo>
                  <a:cubicBezTo>
                    <a:pt x="14" y="355"/>
                    <a:pt x="16" y="358"/>
                    <a:pt x="18" y="360"/>
                  </a:cubicBezTo>
                  <a:cubicBezTo>
                    <a:pt x="19" y="361"/>
                    <a:pt x="20" y="363"/>
                    <a:pt x="21" y="364"/>
                  </a:cubicBezTo>
                  <a:cubicBezTo>
                    <a:pt x="22" y="367"/>
                    <a:pt x="22" y="369"/>
                    <a:pt x="21" y="372"/>
                  </a:cubicBezTo>
                  <a:cubicBezTo>
                    <a:pt x="20" y="375"/>
                    <a:pt x="20" y="378"/>
                    <a:pt x="22" y="380"/>
                  </a:cubicBezTo>
                  <a:cubicBezTo>
                    <a:pt x="24" y="382"/>
                    <a:pt x="25" y="383"/>
                    <a:pt x="27" y="383"/>
                  </a:cubicBezTo>
                  <a:cubicBezTo>
                    <a:pt x="28" y="383"/>
                    <a:pt x="29" y="384"/>
                    <a:pt x="30" y="384"/>
                  </a:cubicBezTo>
                  <a:cubicBezTo>
                    <a:pt x="32" y="386"/>
                    <a:pt x="33" y="388"/>
                    <a:pt x="33" y="391"/>
                  </a:cubicBezTo>
                  <a:cubicBezTo>
                    <a:pt x="33" y="395"/>
                    <a:pt x="32" y="397"/>
                    <a:pt x="31" y="400"/>
                  </a:cubicBezTo>
                  <a:cubicBezTo>
                    <a:pt x="31" y="401"/>
                    <a:pt x="31" y="401"/>
                    <a:pt x="31" y="401"/>
                  </a:cubicBezTo>
                  <a:cubicBezTo>
                    <a:pt x="29" y="405"/>
                    <a:pt x="32" y="408"/>
                    <a:pt x="35" y="410"/>
                  </a:cubicBezTo>
                  <a:cubicBezTo>
                    <a:pt x="36" y="411"/>
                    <a:pt x="36" y="411"/>
                    <a:pt x="37" y="412"/>
                  </a:cubicBezTo>
                  <a:cubicBezTo>
                    <a:pt x="39" y="415"/>
                    <a:pt x="41" y="418"/>
                    <a:pt x="43" y="421"/>
                  </a:cubicBezTo>
                  <a:cubicBezTo>
                    <a:pt x="44" y="423"/>
                    <a:pt x="45" y="425"/>
                    <a:pt x="46" y="426"/>
                  </a:cubicBezTo>
                  <a:cubicBezTo>
                    <a:pt x="47" y="428"/>
                    <a:pt x="48" y="429"/>
                    <a:pt x="49" y="431"/>
                  </a:cubicBezTo>
                  <a:cubicBezTo>
                    <a:pt x="52" y="435"/>
                    <a:pt x="55" y="439"/>
                    <a:pt x="53" y="445"/>
                  </a:cubicBezTo>
                  <a:cubicBezTo>
                    <a:pt x="53" y="446"/>
                    <a:pt x="53" y="446"/>
                    <a:pt x="53" y="446"/>
                  </a:cubicBezTo>
                  <a:cubicBezTo>
                    <a:pt x="52" y="448"/>
                    <a:pt x="52" y="449"/>
                    <a:pt x="52" y="450"/>
                  </a:cubicBezTo>
                  <a:cubicBezTo>
                    <a:pt x="52" y="451"/>
                    <a:pt x="52" y="452"/>
                    <a:pt x="53" y="452"/>
                  </a:cubicBezTo>
                  <a:cubicBezTo>
                    <a:pt x="53" y="454"/>
                    <a:pt x="53" y="454"/>
                    <a:pt x="53" y="456"/>
                  </a:cubicBezTo>
                  <a:cubicBezTo>
                    <a:pt x="52" y="457"/>
                    <a:pt x="51" y="458"/>
                    <a:pt x="50" y="459"/>
                  </a:cubicBezTo>
                  <a:cubicBezTo>
                    <a:pt x="48" y="460"/>
                    <a:pt x="46" y="462"/>
                    <a:pt x="47" y="465"/>
                  </a:cubicBezTo>
                  <a:cubicBezTo>
                    <a:pt x="48" y="466"/>
                    <a:pt x="48" y="466"/>
                    <a:pt x="49" y="467"/>
                  </a:cubicBezTo>
                  <a:cubicBezTo>
                    <a:pt x="50" y="467"/>
                    <a:pt x="50" y="468"/>
                    <a:pt x="51" y="468"/>
                  </a:cubicBezTo>
                  <a:cubicBezTo>
                    <a:pt x="51" y="469"/>
                    <a:pt x="51" y="470"/>
                    <a:pt x="51" y="471"/>
                  </a:cubicBezTo>
                  <a:cubicBezTo>
                    <a:pt x="50" y="472"/>
                    <a:pt x="50" y="473"/>
                    <a:pt x="51" y="474"/>
                  </a:cubicBezTo>
                  <a:cubicBezTo>
                    <a:pt x="51" y="475"/>
                    <a:pt x="53" y="476"/>
                    <a:pt x="54" y="476"/>
                  </a:cubicBezTo>
                  <a:cubicBezTo>
                    <a:pt x="56" y="476"/>
                    <a:pt x="57" y="476"/>
                    <a:pt x="60" y="475"/>
                  </a:cubicBezTo>
                  <a:cubicBezTo>
                    <a:pt x="62" y="474"/>
                    <a:pt x="64" y="474"/>
                    <a:pt x="66" y="474"/>
                  </a:cubicBezTo>
                  <a:cubicBezTo>
                    <a:pt x="68" y="474"/>
                    <a:pt x="70" y="475"/>
                    <a:pt x="71" y="477"/>
                  </a:cubicBezTo>
                  <a:cubicBezTo>
                    <a:pt x="72" y="478"/>
                    <a:pt x="71" y="480"/>
                    <a:pt x="70" y="482"/>
                  </a:cubicBezTo>
                  <a:cubicBezTo>
                    <a:pt x="69" y="485"/>
                    <a:pt x="68" y="488"/>
                    <a:pt x="71" y="489"/>
                  </a:cubicBezTo>
                  <a:cubicBezTo>
                    <a:pt x="72" y="489"/>
                    <a:pt x="73" y="490"/>
                    <a:pt x="76" y="490"/>
                  </a:cubicBezTo>
                  <a:cubicBezTo>
                    <a:pt x="77" y="490"/>
                    <a:pt x="77" y="490"/>
                    <a:pt x="77" y="490"/>
                  </a:cubicBezTo>
                  <a:cubicBezTo>
                    <a:pt x="78" y="490"/>
                    <a:pt x="79" y="490"/>
                    <a:pt x="80" y="490"/>
                  </a:cubicBezTo>
                  <a:cubicBezTo>
                    <a:pt x="84" y="491"/>
                    <a:pt x="88" y="492"/>
                    <a:pt x="90" y="494"/>
                  </a:cubicBezTo>
                  <a:cubicBezTo>
                    <a:pt x="91" y="495"/>
                    <a:pt x="91" y="496"/>
                    <a:pt x="92" y="497"/>
                  </a:cubicBezTo>
                  <a:cubicBezTo>
                    <a:pt x="92" y="499"/>
                    <a:pt x="93" y="500"/>
                    <a:pt x="94" y="501"/>
                  </a:cubicBezTo>
                  <a:cubicBezTo>
                    <a:pt x="95" y="502"/>
                    <a:pt x="97" y="502"/>
                    <a:pt x="98" y="502"/>
                  </a:cubicBezTo>
                  <a:cubicBezTo>
                    <a:pt x="99" y="503"/>
                    <a:pt x="101" y="503"/>
                    <a:pt x="101" y="504"/>
                  </a:cubicBezTo>
                  <a:cubicBezTo>
                    <a:pt x="102" y="506"/>
                    <a:pt x="102" y="507"/>
                    <a:pt x="101" y="509"/>
                  </a:cubicBezTo>
                  <a:cubicBezTo>
                    <a:pt x="100" y="510"/>
                    <a:pt x="99" y="511"/>
                    <a:pt x="100" y="513"/>
                  </a:cubicBezTo>
                  <a:cubicBezTo>
                    <a:pt x="100" y="514"/>
                    <a:pt x="101" y="515"/>
                    <a:pt x="104" y="518"/>
                  </a:cubicBezTo>
                  <a:cubicBezTo>
                    <a:pt x="105" y="519"/>
                    <a:pt x="105" y="519"/>
                    <a:pt x="105" y="519"/>
                  </a:cubicBezTo>
                  <a:cubicBezTo>
                    <a:pt x="107" y="521"/>
                    <a:pt x="109" y="523"/>
                    <a:pt x="112" y="525"/>
                  </a:cubicBezTo>
                  <a:cubicBezTo>
                    <a:pt x="113" y="526"/>
                    <a:pt x="115" y="527"/>
                    <a:pt x="116" y="527"/>
                  </a:cubicBezTo>
                  <a:cubicBezTo>
                    <a:pt x="118" y="527"/>
                    <a:pt x="119" y="527"/>
                    <a:pt x="121" y="528"/>
                  </a:cubicBezTo>
                  <a:cubicBezTo>
                    <a:pt x="122" y="529"/>
                    <a:pt x="122" y="530"/>
                    <a:pt x="123" y="532"/>
                  </a:cubicBezTo>
                  <a:cubicBezTo>
                    <a:pt x="124" y="533"/>
                    <a:pt x="124" y="535"/>
                    <a:pt x="125" y="536"/>
                  </a:cubicBezTo>
                  <a:cubicBezTo>
                    <a:pt x="127" y="537"/>
                    <a:pt x="128" y="538"/>
                    <a:pt x="129" y="539"/>
                  </a:cubicBezTo>
                  <a:cubicBezTo>
                    <a:pt x="130" y="540"/>
                    <a:pt x="131" y="540"/>
                    <a:pt x="131" y="541"/>
                  </a:cubicBezTo>
                  <a:cubicBezTo>
                    <a:pt x="134" y="544"/>
                    <a:pt x="134" y="545"/>
                    <a:pt x="133" y="546"/>
                  </a:cubicBezTo>
                  <a:cubicBezTo>
                    <a:pt x="132" y="547"/>
                    <a:pt x="131" y="548"/>
                    <a:pt x="131" y="549"/>
                  </a:cubicBezTo>
                  <a:cubicBezTo>
                    <a:pt x="130" y="552"/>
                    <a:pt x="132" y="553"/>
                    <a:pt x="134" y="553"/>
                  </a:cubicBezTo>
                  <a:cubicBezTo>
                    <a:pt x="135" y="554"/>
                    <a:pt x="136" y="554"/>
                    <a:pt x="136" y="555"/>
                  </a:cubicBezTo>
                  <a:cubicBezTo>
                    <a:pt x="137" y="556"/>
                    <a:pt x="137" y="557"/>
                    <a:pt x="138" y="559"/>
                  </a:cubicBezTo>
                  <a:cubicBezTo>
                    <a:pt x="138" y="561"/>
                    <a:pt x="138" y="562"/>
                    <a:pt x="140" y="564"/>
                  </a:cubicBezTo>
                  <a:cubicBezTo>
                    <a:pt x="141" y="565"/>
                    <a:pt x="143" y="565"/>
                    <a:pt x="144" y="565"/>
                  </a:cubicBezTo>
                  <a:cubicBezTo>
                    <a:pt x="146" y="565"/>
                    <a:pt x="147" y="565"/>
                    <a:pt x="149" y="567"/>
                  </a:cubicBezTo>
                  <a:cubicBezTo>
                    <a:pt x="149" y="567"/>
                    <a:pt x="149" y="567"/>
                    <a:pt x="150" y="568"/>
                  </a:cubicBezTo>
                  <a:cubicBezTo>
                    <a:pt x="150" y="568"/>
                    <a:pt x="150" y="569"/>
                    <a:pt x="151" y="569"/>
                  </a:cubicBezTo>
                  <a:cubicBezTo>
                    <a:pt x="152" y="569"/>
                    <a:pt x="152" y="570"/>
                    <a:pt x="153" y="570"/>
                  </a:cubicBezTo>
                  <a:cubicBezTo>
                    <a:pt x="154" y="570"/>
                    <a:pt x="154" y="570"/>
                    <a:pt x="155" y="571"/>
                  </a:cubicBezTo>
                  <a:cubicBezTo>
                    <a:pt x="157" y="573"/>
                    <a:pt x="158" y="575"/>
                    <a:pt x="159" y="579"/>
                  </a:cubicBezTo>
                  <a:cubicBezTo>
                    <a:pt x="159" y="580"/>
                    <a:pt x="159" y="580"/>
                    <a:pt x="159" y="580"/>
                  </a:cubicBezTo>
                  <a:cubicBezTo>
                    <a:pt x="160" y="587"/>
                    <a:pt x="161" y="591"/>
                    <a:pt x="165" y="596"/>
                  </a:cubicBezTo>
                  <a:cubicBezTo>
                    <a:pt x="166" y="597"/>
                    <a:pt x="168" y="598"/>
                    <a:pt x="169" y="600"/>
                  </a:cubicBezTo>
                  <a:cubicBezTo>
                    <a:pt x="170" y="600"/>
                    <a:pt x="171" y="601"/>
                    <a:pt x="172" y="602"/>
                  </a:cubicBezTo>
                  <a:cubicBezTo>
                    <a:pt x="173" y="604"/>
                    <a:pt x="173" y="605"/>
                    <a:pt x="174" y="607"/>
                  </a:cubicBezTo>
                  <a:cubicBezTo>
                    <a:pt x="174" y="608"/>
                    <a:pt x="174" y="609"/>
                    <a:pt x="175" y="611"/>
                  </a:cubicBezTo>
                  <a:cubicBezTo>
                    <a:pt x="176" y="613"/>
                    <a:pt x="180" y="615"/>
                    <a:pt x="183" y="617"/>
                  </a:cubicBezTo>
                  <a:cubicBezTo>
                    <a:pt x="185" y="617"/>
                    <a:pt x="187" y="618"/>
                    <a:pt x="188" y="619"/>
                  </a:cubicBezTo>
                  <a:cubicBezTo>
                    <a:pt x="189" y="620"/>
                    <a:pt x="191" y="620"/>
                    <a:pt x="192" y="620"/>
                  </a:cubicBezTo>
                  <a:cubicBezTo>
                    <a:pt x="193" y="620"/>
                    <a:pt x="194" y="620"/>
                    <a:pt x="196" y="618"/>
                  </a:cubicBezTo>
                  <a:cubicBezTo>
                    <a:pt x="197" y="618"/>
                    <a:pt x="197" y="618"/>
                    <a:pt x="197" y="618"/>
                  </a:cubicBezTo>
                  <a:cubicBezTo>
                    <a:pt x="198" y="616"/>
                    <a:pt x="198" y="616"/>
                    <a:pt x="198" y="616"/>
                  </a:cubicBezTo>
                  <a:cubicBezTo>
                    <a:pt x="200" y="615"/>
                    <a:pt x="202" y="614"/>
                    <a:pt x="204" y="614"/>
                  </a:cubicBezTo>
                  <a:cubicBezTo>
                    <a:pt x="205" y="614"/>
                    <a:pt x="205" y="614"/>
                    <a:pt x="207" y="614"/>
                  </a:cubicBezTo>
                  <a:cubicBezTo>
                    <a:pt x="208" y="614"/>
                    <a:pt x="208" y="614"/>
                    <a:pt x="208" y="614"/>
                  </a:cubicBezTo>
                  <a:cubicBezTo>
                    <a:pt x="209" y="615"/>
                    <a:pt x="211" y="615"/>
                    <a:pt x="212" y="616"/>
                  </a:cubicBezTo>
                  <a:cubicBezTo>
                    <a:pt x="213" y="616"/>
                    <a:pt x="213" y="617"/>
                    <a:pt x="214" y="617"/>
                  </a:cubicBezTo>
                  <a:cubicBezTo>
                    <a:pt x="215" y="618"/>
                    <a:pt x="215" y="619"/>
                    <a:pt x="216" y="619"/>
                  </a:cubicBezTo>
                  <a:cubicBezTo>
                    <a:pt x="217" y="619"/>
                    <a:pt x="217" y="619"/>
                    <a:pt x="217" y="619"/>
                  </a:cubicBezTo>
                  <a:cubicBezTo>
                    <a:pt x="220" y="619"/>
                    <a:pt x="221" y="616"/>
                    <a:pt x="222" y="614"/>
                  </a:cubicBezTo>
                  <a:cubicBezTo>
                    <a:pt x="223" y="613"/>
                    <a:pt x="223" y="612"/>
                    <a:pt x="224" y="611"/>
                  </a:cubicBezTo>
                  <a:cubicBezTo>
                    <a:pt x="225" y="610"/>
                    <a:pt x="226" y="609"/>
                    <a:pt x="228" y="609"/>
                  </a:cubicBezTo>
                  <a:cubicBezTo>
                    <a:pt x="228" y="609"/>
                    <a:pt x="228" y="609"/>
                    <a:pt x="228" y="609"/>
                  </a:cubicBezTo>
                  <a:cubicBezTo>
                    <a:pt x="230" y="610"/>
                    <a:pt x="232" y="611"/>
                    <a:pt x="232" y="613"/>
                  </a:cubicBezTo>
                  <a:cubicBezTo>
                    <a:pt x="235" y="619"/>
                    <a:pt x="239" y="623"/>
                    <a:pt x="244" y="628"/>
                  </a:cubicBezTo>
                  <a:cubicBezTo>
                    <a:pt x="245" y="629"/>
                    <a:pt x="246" y="630"/>
                    <a:pt x="247" y="631"/>
                  </a:cubicBezTo>
                  <a:cubicBezTo>
                    <a:pt x="249" y="633"/>
                    <a:pt x="250" y="633"/>
                    <a:pt x="251" y="634"/>
                  </a:cubicBezTo>
                  <a:cubicBezTo>
                    <a:pt x="252" y="634"/>
                    <a:pt x="252" y="634"/>
                    <a:pt x="253" y="634"/>
                  </a:cubicBezTo>
                  <a:cubicBezTo>
                    <a:pt x="255" y="635"/>
                    <a:pt x="255" y="636"/>
                    <a:pt x="255" y="638"/>
                  </a:cubicBezTo>
                  <a:cubicBezTo>
                    <a:pt x="255" y="638"/>
                    <a:pt x="255" y="639"/>
                    <a:pt x="255" y="639"/>
                  </a:cubicBezTo>
                  <a:cubicBezTo>
                    <a:pt x="257" y="643"/>
                    <a:pt x="259" y="643"/>
                    <a:pt x="263" y="643"/>
                  </a:cubicBezTo>
                  <a:cubicBezTo>
                    <a:pt x="266" y="643"/>
                    <a:pt x="267" y="642"/>
                    <a:pt x="269" y="641"/>
                  </a:cubicBezTo>
                  <a:cubicBezTo>
                    <a:pt x="269" y="640"/>
                    <a:pt x="270" y="639"/>
                    <a:pt x="272" y="638"/>
                  </a:cubicBezTo>
                  <a:cubicBezTo>
                    <a:pt x="273" y="638"/>
                    <a:pt x="274" y="637"/>
                    <a:pt x="275" y="637"/>
                  </a:cubicBezTo>
                  <a:cubicBezTo>
                    <a:pt x="277" y="637"/>
                    <a:pt x="278" y="638"/>
                    <a:pt x="280" y="639"/>
                  </a:cubicBezTo>
                  <a:cubicBezTo>
                    <a:pt x="281" y="640"/>
                    <a:pt x="283" y="641"/>
                    <a:pt x="284" y="641"/>
                  </a:cubicBezTo>
                  <a:cubicBezTo>
                    <a:pt x="286" y="641"/>
                    <a:pt x="287" y="641"/>
                    <a:pt x="288" y="640"/>
                  </a:cubicBezTo>
                  <a:cubicBezTo>
                    <a:pt x="289" y="639"/>
                    <a:pt x="291" y="638"/>
                    <a:pt x="292" y="638"/>
                  </a:cubicBezTo>
                  <a:cubicBezTo>
                    <a:pt x="293" y="638"/>
                    <a:pt x="294" y="638"/>
                    <a:pt x="294" y="639"/>
                  </a:cubicBezTo>
                  <a:cubicBezTo>
                    <a:pt x="295" y="639"/>
                    <a:pt x="295" y="640"/>
                    <a:pt x="296" y="641"/>
                  </a:cubicBezTo>
                  <a:cubicBezTo>
                    <a:pt x="296" y="642"/>
                    <a:pt x="296" y="642"/>
                    <a:pt x="296" y="642"/>
                  </a:cubicBezTo>
                  <a:cubicBezTo>
                    <a:pt x="297" y="643"/>
                    <a:pt x="297" y="643"/>
                    <a:pt x="297" y="643"/>
                  </a:cubicBezTo>
                  <a:cubicBezTo>
                    <a:pt x="297" y="643"/>
                    <a:pt x="297" y="644"/>
                    <a:pt x="297" y="644"/>
                  </a:cubicBezTo>
                  <a:cubicBezTo>
                    <a:pt x="299" y="646"/>
                    <a:pt x="299" y="646"/>
                    <a:pt x="299" y="646"/>
                  </a:cubicBezTo>
                  <a:cubicBezTo>
                    <a:pt x="300" y="645"/>
                    <a:pt x="300" y="645"/>
                    <a:pt x="300" y="645"/>
                  </a:cubicBezTo>
                  <a:cubicBezTo>
                    <a:pt x="301" y="645"/>
                    <a:pt x="301" y="645"/>
                    <a:pt x="301" y="645"/>
                  </a:cubicBezTo>
                  <a:cubicBezTo>
                    <a:pt x="301" y="645"/>
                    <a:pt x="301" y="645"/>
                    <a:pt x="302" y="645"/>
                  </a:cubicBezTo>
                  <a:cubicBezTo>
                    <a:pt x="304" y="645"/>
                    <a:pt x="304" y="645"/>
                    <a:pt x="304" y="645"/>
                  </a:cubicBezTo>
                  <a:cubicBezTo>
                    <a:pt x="304" y="644"/>
                    <a:pt x="304" y="644"/>
                    <a:pt x="304" y="644"/>
                  </a:cubicBezTo>
                  <a:cubicBezTo>
                    <a:pt x="304" y="643"/>
                    <a:pt x="305" y="643"/>
                    <a:pt x="305" y="642"/>
                  </a:cubicBezTo>
                  <a:cubicBezTo>
                    <a:pt x="305" y="642"/>
                    <a:pt x="306" y="641"/>
                    <a:pt x="306" y="641"/>
                  </a:cubicBezTo>
                  <a:cubicBezTo>
                    <a:pt x="308" y="639"/>
                    <a:pt x="311" y="639"/>
                    <a:pt x="314" y="639"/>
                  </a:cubicBezTo>
                  <a:cubicBezTo>
                    <a:pt x="318" y="639"/>
                    <a:pt x="320" y="638"/>
                    <a:pt x="323" y="636"/>
                  </a:cubicBezTo>
                  <a:cubicBezTo>
                    <a:pt x="325" y="635"/>
                    <a:pt x="326" y="635"/>
                    <a:pt x="327" y="635"/>
                  </a:cubicBezTo>
                  <a:cubicBezTo>
                    <a:pt x="328" y="635"/>
                    <a:pt x="329" y="636"/>
                    <a:pt x="330" y="637"/>
                  </a:cubicBezTo>
                  <a:cubicBezTo>
                    <a:pt x="331" y="637"/>
                    <a:pt x="331" y="637"/>
                    <a:pt x="331" y="637"/>
                  </a:cubicBezTo>
                  <a:cubicBezTo>
                    <a:pt x="333" y="638"/>
                    <a:pt x="335" y="638"/>
                    <a:pt x="337" y="638"/>
                  </a:cubicBezTo>
                  <a:cubicBezTo>
                    <a:pt x="339" y="638"/>
                    <a:pt x="340" y="638"/>
                    <a:pt x="342" y="638"/>
                  </a:cubicBezTo>
                  <a:cubicBezTo>
                    <a:pt x="342" y="638"/>
                    <a:pt x="342" y="638"/>
                    <a:pt x="342" y="638"/>
                  </a:cubicBezTo>
                  <a:cubicBezTo>
                    <a:pt x="367" y="610"/>
                    <a:pt x="367" y="610"/>
                    <a:pt x="367" y="610"/>
                  </a:cubicBezTo>
                  <a:cubicBezTo>
                    <a:pt x="408" y="610"/>
                    <a:pt x="408" y="610"/>
                    <a:pt x="408" y="610"/>
                  </a:cubicBezTo>
                  <a:cubicBezTo>
                    <a:pt x="407" y="607"/>
                    <a:pt x="407" y="607"/>
                    <a:pt x="407" y="607"/>
                  </a:cubicBezTo>
                  <a:cubicBezTo>
                    <a:pt x="407" y="605"/>
                    <a:pt x="407" y="602"/>
                    <a:pt x="407" y="599"/>
                  </a:cubicBezTo>
                  <a:cubicBezTo>
                    <a:pt x="407" y="598"/>
                    <a:pt x="407" y="597"/>
                    <a:pt x="408" y="596"/>
                  </a:cubicBezTo>
                  <a:cubicBezTo>
                    <a:pt x="408" y="592"/>
                    <a:pt x="407" y="588"/>
                    <a:pt x="403" y="586"/>
                  </a:cubicBezTo>
                  <a:cubicBezTo>
                    <a:pt x="402" y="586"/>
                    <a:pt x="401" y="585"/>
                    <a:pt x="400" y="585"/>
                  </a:cubicBezTo>
                  <a:cubicBezTo>
                    <a:pt x="400" y="585"/>
                    <a:pt x="399" y="586"/>
                    <a:pt x="398" y="586"/>
                  </a:cubicBezTo>
                  <a:cubicBezTo>
                    <a:pt x="398" y="586"/>
                    <a:pt x="397" y="586"/>
                    <a:pt x="396" y="586"/>
                  </a:cubicBezTo>
                  <a:cubicBezTo>
                    <a:pt x="395" y="586"/>
                    <a:pt x="394" y="586"/>
                    <a:pt x="394" y="586"/>
                  </a:cubicBezTo>
                  <a:cubicBezTo>
                    <a:pt x="393" y="584"/>
                    <a:pt x="392" y="583"/>
                    <a:pt x="391" y="582"/>
                  </a:cubicBezTo>
                  <a:cubicBezTo>
                    <a:pt x="390" y="581"/>
                    <a:pt x="390" y="580"/>
                    <a:pt x="389" y="579"/>
                  </a:cubicBezTo>
                  <a:cubicBezTo>
                    <a:pt x="388" y="578"/>
                    <a:pt x="388" y="576"/>
                    <a:pt x="387" y="575"/>
                  </a:cubicBezTo>
                  <a:cubicBezTo>
                    <a:pt x="387" y="573"/>
                    <a:pt x="387" y="572"/>
                    <a:pt x="386" y="571"/>
                  </a:cubicBezTo>
                  <a:cubicBezTo>
                    <a:pt x="385" y="566"/>
                    <a:pt x="382" y="560"/>
                    <a:pt x="380" y="554"/>
                  </a:cubicBezTo>
                  <a:cubicBezTo>
                    <a:pt x="380" y="553"/>
                    <a:pt x="380" y="553"/>
                    <a:pt x="380" y="553"/>
                  </a:cubicBezTo>
                  <a:cubicBezTo>
                    <a:pt x="379" y="549"/>
                    <a:pt x="378" y="545"/>
                    <a:pt x="374" y="543"/>
                  </a:cubicBezTo>
                  <a:cubicBezTo>
                    <a:pt x="371" y="541"/>
                    <a:pt x="371" y="541"/>
                    <a:pt x="370" y="539"/>
                  </a:cubicBezTo>
                  <a:cubicBezTo>
                    <a:pt x="369" y="538"/>
                    <a:pt x="369" y="538"/>
                    <a:pt x="369" y="538"/>
                  </a:cubicBezTo>
                  <a:cubicBezTo>
                    <a:pt x="368" y="537"/>
                    <a:pt x="367" y="536"/>
                    <a:pt x="366" y="535"/>
                  </a:cubicBezTo>
                  <a:cubicBezTo>
                    <a:pt x="365" y="535"/>
                    <a:pt x="365" y="534"/>
                    <a:pt x="364" y="534"/>
                  </a:cubicBezTo>
                  <a:cubicBezTo>
                    <a:pt x="361" y="531"/>
                    <a:pt x="359" y="527"/>
                    <a:pt x="356" y="524"/>
                  </a:cubicBezTo>
                  <a:cubicBezTo>
                    <a:pt x="354" y="520"/>
                    <a:pt x="352" y="516"/>
                    <a:pt x="348" y="513"/>
                  </a:cubicBezTo>
                  <a:cubicBezTo>
                    <a:pt x="347" y="512"/>
                    <a:pt x="347" y="512"/>
                    <a:pt x="347" y="512"/>
                  </a:cubicBezTo>
                  <a:cubicBezTo>
                    <a:pt x="346" y="511"/>
                    <a:pt x="345" y="509"/>
                    <a:pt x="343" y="509"/>
                  </a:cubicBezTo>
                  <a:cubicBezTo>
                    <a:pt x="342" y="509"/>
                    <a:pt x="342" y="509"/>
                    <a:pt x="341" y="509"/>
                  </a:cubicBezTo>
                  <a:cubicBezTo>
                    <a:pt x="340" y="509"/>
                    <a:pt x="339" y="509"/>
                    <a:pt x="339" y="509"/>
                  </a:cubicBezTo>
                  <a:cubicBezTo>
                    <a:pt x="338" y="509"/>
                    <a:pt x="337" y="509"/>
                    <a:pt x="336" y="509"/>
                  </a:cubicBezTo>
                  <a:cubicBezTo>
                    <a:pt x="336" y="509"/>
                    <a:pt x="335" y="509"/>
                    <a:pt x="335" y="509"/>
                  </a:cubicBezTo>
                  <a:cubicBezTo>
                    <a:pt x="330" y="508"/>
                    <a:pt x="325" y="504"/>
                    <a:pt x="326" y="501"/>
                  </a:cubicBezTo>
                  <a:cubicBezTo>
                    <a:pt x="326" y="500"/>
                    <a:pt x="327" y="499"/>
                    <a:pt x="328" y="498"/>
                  </a:cubicBezTo>
                  <a:cubicBezTo>
                    <a:pt x="328" y="497"/>
                    <a:pt x="329" y="496"/>
                    <a:pt x="329" y="495"/>
                  </a:cubicBezTo>
                  <a:cubicBezTo>
                    <a:pt x="330" y="494"/>
                    <a:pt x="330" y="492"/>
                    <a:pt x="330" y="491"/>
                  </a:cubicBezTo>
                  <a:cubicBezTo>
                    <a:pt x="330" y="490"/>
                    <a:pt x="330" y="488"/>
                    <a:pt x="331" y="487"/>
                  </a:cubicBezTo>
                  <a:cubicBezTo>
                    <a:pt x="332" y="484"/>
                    <a:pt x="334" y="483"/>
                    <a:pt x="335" y="483"/>
                  </a:cubicBezTo>
                  <a:cubicBezTo>
                    <a:pt x="337" y="483"/>
                    <a:pt x="339" y="485"/>
                    <a:pt x="341" y="486"/>
                  </a:cubicBezTo>
                  <a:cubicBezTo>
                    <a:pt x="342" y="486"/>
                    <a:pt x="343" y="487"/>
                    <a:pt x="344" y="487"/>
                  </a:cubicBezTo>
                  <a:cubicBezTo>
                    <a:pt x="345" y="487"/>
                    <a:pt x="345" y="488"/>
                    <a:pt x="346" y="488"/>
                  </a:cubicBezTo>
                  <a:cubicBezTo>
                    <a:pt x="350" y="488"/>
                    <a:pt x="352" y="484"/>
                    <a:pt x="354" y="481"/>
                  </a:cubicBezTo>
                  <a:cubicBezTo>
                    <a:pt x="357" y="477"/>
                    <a:pt x="356" y="471"/>
                    <a:pt x="356" y="466"/>
                  </a:cubicBezTo>
                  <a:cubicBezTo>
                    <a:pt x="355" y="464"/>
                    <a:pt x="355" y="461"/>
                    <a:pt x="355" y="459"/>
                  </a:cubicBezTo>
                  <a:cubicBezTo>
                    <a:pt x="355" y="458"/>
                    <a:pt x="355" y="456"/>
                    <a:pt x="355" y="454"/>
                  </a:cubicBezTo>
                  <a:cubicBezTo>
                    <a:pt x="355" y="449"/>
                    <a:pt x="355" y="444"/>
                    <a:pt x="356" y="439"/>
                  </a:cubicBezTo>
                  <a:cubicBezTo>
                    <a:pt x="357" y="437"/>
                    <a:pt x="357" y="437"/>
                    <a:pt x="357" y="437"/>
                  </a:cubicBezTo>
                  <a:cubicBezTo>
                    <a:pt x="358" y="431"/>
                    <a:pt x="360" y="426"/>
                    <a:pt x="360" y="420"/>
                  </a:cubicBezTo>
                  <a:cubicBezTo>
                    <a:pt x="361" y="419"/>
                    <a:pt x="361" y="419"/>
                    <a:pt x="361" y="419"/>
                  </a:cubicBezTo>
                  <a:cubicBezTo>
                    <a:pt x="361" y="414"/>
                    <a:pt x="362" y="406"/>
                    <a:pt x="367" y="405"/>
                  </a:cubicBezTo>
                  <a:cubicBezTo>
                    <a:pt x="368" y="405"/>
                    <a:pt x="368" y="405"/>
                    <a:pt x="368" y="405"/>
                  </a:cubicBezTo>
                  <a:cubicBezTo>
                    <a:pt x="370" y="405"/>
                    <a:pt x="371" y="406"/>
                    <a:pt x="373" y="406"/>
                  </a:cubicBezTo>
                  <a:cubicBezTo>
                    <a:pt x="375" y="408"/>
                    <a:pt x="376" y="408"/>
                    <a:pt x="377" y="408"/>
                  </a:cubicBezTo>
                  <a:cubicBezTo>
                    <a:pt x="378" y="408"/>
                    <a:pt x="379" y="407"/>
                    <a:pt x="379" y="407"/>
                  </a:cubicBezTo>
                  <a:cubicBezTo>
                    <a:pt x="379" y="407"/>
                    <a:pt x="379" y="407"/>
                    <a:pt x="379" y="407"/>
                  </a:cubicBezTo>
                  <a:cubicBezTo>
                    <a:pt x="379" y="406"/>
                    <a:pt x="379" y="406"/>
                    <a:pt x="379" y="406"/>
                  </a:cubicBezTo>
                  <a:cubicBezTo>
                    <a:pt x="379" y="406"/>
                    <a:pt x="379" y="405"/>
                    <a:pt x="379" y="400"/>
                  </a:cubicBezTo>
                  <a:cubicBezTo>
                    <a:pt x="379" y="399"/>
                    <a:pt x="379" y="398"/>
                    <a:pt x="379" y="397"/>
                  </a:cubicBezTo>
                  <a:cubicBezTo>
                    <a:pt x="379" y="394"/>
                    <a:pt x="380" y="390"/>
                    <a:pt x="381" y="386"/>
                  </a:cubicBezTo>
                  <a:cubicBezTo>
                    <a:pt x="381" y="384"/>
                    <a:pt x="381" y="383"/>
                    <a:pt x="381" y="381"/>
                  </a:cubicBezTo>
                  <a:cubicBezTo>
                    <a:pt x="381" y="380"/>
                    <a:pt x="381" y="378"/>
                    <a:pt x="382" y="376"/>
                  </a:cubicBezTo>
                  <a:cubicBezTo>
                    <a:pt x="382" y="374"/>
                    <a:pt x="383" y="373"/>
                    <a:pt x="384" y="373"/>
                  </a:cubicBezTo>
                  <a:cubicBezTo>
                    <a:pt x="385" y="372"/>
                    <a:pt x="386" y="372"/>
                    <a:pt x="387" y="371"/>
                  </a:cubicBezTo>
                  <a:cubicBezTo>
                    <a:pt x="390" y="367"/>
                    <a:pt x="393" y="361"/>
                    <a:pt x="395" y="356"/>
                  </a:cubicBezTo>
                  <a:cubicBezTo>
                    <a:pt x="396" y="353"/>
                    <a:pt x="396" y="353"/>
                    <a:pt x="396" y="353"/>
                  </a:cubicBezTo>
                  <a:cubicBezTo>
                    <a:pt x="396" y="353"/>
                    <a:pt x="397" y="352"/>
                    <a:pt x="397" y="352"/>
                  </a:cubicBezTo>
                  <a:cubicBezTo>
                    <a:pt x="398" y="349"/>
                    <a:pt x="399" y="347"/>
                    <a:pt x="401" y="346"/>
                  </a:cubicBezTo>
                  <a:cubicBezTo>
                    <a:pt x="403" y="345"/>
                    <a:pt x="405" y="345"/>
                    <a:pt x="406" y="345"/>
                  </a:cubicBezTo>
                  <a:cubicBezTo>
                    <a:pt x="409" y="345"/>
                    <a:pt x="411" y="345"/>
                    <a:pt x="412" y="340"/>
                  </a:cubicBezTo>
                  <a:cubicBezTo>
                    <a:pt x="413" y="338"/>
                    <a:pt x="413" y="336"/>
                    <a:pt x="413" y="334"/>
                  </a:cubicBezTo>
                  <a:cubicBezTo>
                    <a:pt x="413" y="330"/>
                    <a:pt x="413" y="328"/>
                    <a:pt x="414" y="325"/>
                  </a:cubicBezTo>
                  <a:cubicBezTo>
                    <a:pt x="417" y="318"/>
                    <a:pt x="418" y="313"/>
                    <a:pt x="420" y="306"/>
                  </a:cubicBezTo>
                  <a:cubicBezTo>
                    <a:pt x="422" y="302"/>
                    <a:pt x="421" y="298"/>
                    <a:pt x="421" y="293"/>
                  </a:cubicBezTo>
                  <a:cubicBezTo>
                    <a:pt x="421" y="292"/>
                    <a:pt x="420" y="291"/>
                    <a:pt x="420" y="289"/>
                  </a:cubicBezTo>
                  <a:cubicBezTo>
                    <a:pt x="420" y="287"/>
                    <a:pt x="420" y="284"/>
                    <a:pt x="420" y="281"/>
                  </a:cubicBezTo>
                  <a:cubicBezTo>
                    <a:pt x="420" y="278"/>
                    <a:pt x="420" y="275"/>
                    <a:pt x="420" y="272"/>
                  </a:cubicBezTo>
                  <a:cubicBezTo>
                    <a:pt x="419" y="265"/>
                    <a:pt x="419" y="263"/>
                    <a:pt x="422" y="258"/>
                  </a:cubicBezTo>
                  <a:cubicBezTo>
                    <a:pt x="424" y="254"/>
                    <a:pt x="424" y="251"/>
                    <a:pt x="425" y="248"/>
                  </a:cubicBezTo>
                  <a:cubicBezTo>
                    <a:pt x="425" y="246"/>
                    <a:pt x="425" y="245"/>
                    <a:pt x="426" y="243"/>
                  </a:cubicBezTo>
                  <a:cubicBezTo>
                    <a:pt x="426" y="241"/>
                    <a:pt x="427" y="239"/>
                    <a:pt x="428" y="237"/>
                  </a:cubicBezTo>
                  <a:cubicBezTo>
                    <a:pt x="429" y="234"/>
                    <a:pt x="431" y="231"/>
                    <a:pt x="431" y="228"/>
                  </a:cubicBezTo>
                  <a:cubicBezTo>
                    <a:pt x="431" y="225"/>
                    <a:pt x="431" y="223"/>
                    <a:pt x="430" y="221"/>
                  </a:cubicBezTo>
                  <a:cubicBezTo>
                    <a:pt x="429" y="219"/>
                    <a:pt x="429" y="217"/>
                    <a:pt x="430" y="213"/>
                  </a:cubicBezTo>
                  <a:cubicBezTo>
                    <a:pt x="430" y="213"/>
                    <a:pt x="431" y="212"/>
                    <a:pt x="431" y="212"/>
                  </a:cubicBezTo>
                  <a:cubicBezTo>
                    <a:pt x="431" y="211"/>
                    <a:pt x="432" y="211"/>
                    <a:pt x="432" y="210"/>
                  </a:cubicBezTo>
                  <a:cubicBezTo>
                    <a:pt x="432" y="209"/>
                    <a:pt x="432" y="208"/>
                    <a:pt x="432" y="207"/>
                  </a:cubicBezTo>
                  <a:cubicBezTo>
                    <a:pt x="432" y="207"/>
                    <a:pt x="432" y="206"/>
                    <a:pt x="432" y="205"/>
                  </a:cubicBezTo>
                  <a:cubicBezTo>
                    <a:pt x="433" y="202"/>
                    <a:pt x="434" y="202"/>
                    <a:pt x="436" y="202"/>
                  </a:cubicBezTo>
                  <a:cubicBezTo>
                    <a:pt x="437" y="202"/>
                    <a:pt x="437" y="202"/>
                    <a:pt x="438" y="202"/>
                  </a:cubicBezTo>
                  <a:cubicBezTo>
                    <a:pt x="443" y="202"/>
                    <a:pt x="445" y="201"/>
                    <a:pt x="445" y="197"/>
                  </a:cubicBezTo>
                  <a:cubicBezTo>
                    <a:pt x="445" y="195"/>
                    <a:pt x="446" y="193"/>
                    <a:pt x="446" y="191"/>
                  </a:cubicBezTo>
                  <a:cubicBezTo>
                    <a:pt x="447" y="191"/>
                    <a:pt x="447" y="192"/>
                    <a:pt x="447" y="192"/>
                  </a:cubicBezTo>
                  <a:cubicBezTo>
                    <a:pt x="449" y="192"/>
                    <a:pt x="451" y="190"/>
                    <a:pt x="453" y="189"/>
                  </a:cubicBezTo>
                  <a:cubicBezTo>
                    <a:pt x="454" y="188"/>
                    <a:pt x="455" y="187"/>
                    <a:pt x="456" y="186"/>
                  </a:cubicBezTo>
                  <a:cubicBezTo>
                    <a:pt x="458" y="186"/>
                    <a:pt x="459" y="186"/>
                    <a:pt x="461" y="186"/>
                  </a:cubicBezTo>
                  <a:cubicBezTo>
                    <a:pt x="463" y="185"/>
                    <a:pt x="466" y="185"/>
                    <a:pt x="468" y="184"/>
                  </a:cubicBezTo>
                  <a:cubicBezTo>
                    <a:pt x="470" y="182"/>
                    <a:pt x="470" y="180"/>
                    <a:pt x="470" y="178"/>
                  </a:cubicBezTo>
                  <a:cubicBezTo>
                    <a:pt x="471" y="176"/>
                    <a:pt x="471" y="175"/>
                    <a:pt x="472" y="173"/>
                  </a:cubicBezTo>
                  <a:cubicBezTo>
                    <a:pt x="472" y="173"/>
                    <a:pt x="474" y="171"/>
                    <a:pt x="476" y="169"/>
                  </a:cubicBezTo>
                  <a:cubicBezTo>
                    <a:pt x="477" y="168"/>
                    <a:pt x="477" y="168"/>
                    <a:pt x="477" y="168"/>
                  </a:cubicBezTo>
                  <a:lnTo>
                    <a:pt x="476" y="16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3713108" y="2260739"/>
              <a:ext cx="320298" cy="352381"/>
            </a:xfrm>
            <a:custGeom>
              <a:avLst/>
              <a:gdLst>
                <a:gd name="T0" fmla="*/ 154 w 158"/>
                <a:gd name="T1" fmla="*/ 72 h 189"/>
                <a:gd name="T2" fmla="*/ 153 w 158"/>
                <a:gd name="T3" fmla="*/ 55 h 189"/>
                <a:gd name="T4" fmla="*/ 147 w 158"/>
                <a:gd name="T5" fmla="*/ 47 h 189"/>
                <a:gd name="T6" fmla="*/ 144 w 158"/>
                <a:gd name="T7" fmla="*/ 38 h 189"/>
                <a:gd name="T8" fmla="*/ 141 w 158"/>
                <a:gd name="T9" fmla="*/ 37 h 189"/>
                <a:gd name="T10" fmla="*/ 140 w 158"/>
                <a:gd name="T11" fmla="*/ 29 h 189"/>
                <a:gd name="T12" fmla="*/ 141 w 158"/>
                <a:gd name="T13" fmla="*/ 23 h 189"/>
                <a:gd name="T14" fmla="*/ 134 w 158"/>
                <a:gd name="T15" fmla="*/ 18 h 189"/>
                <a:gd name="T16" fmla="*/ 130 w 158"/>
                <a:gd name="T17" fmla="*/ 8 h 189"/>
                <a:gd name="T18" fmla="*/ 113 w 158"/>
                <a:gd name="T19" fmla="*/ 16 h 189"/>
                <a:gd name="T20" fmla="*/ 102 w 158"/>
                <a:gd name="T21" fmla="*/ 15 h 189"/>
                <a:gd name="T22" fmla="*/ 85 w 158"/>
                <a:gd name="T23" fmla="*/ 17 h 189"/>
                <a:gd name="T24" fmla="*/ 74 w 158"/>
                <a:gd name="T25" fmla="*/ 23 h 189"/>
                <a:gd name="T26" fmla="*/ 70 w 158"/>
                <a:gd name="T27" fmla="*/ 23 h 189"/>
                <a:gd name="T28" fmla="*/ 67 w 158"/>
                <a:gd name="T29" fmla="*/ 20 h 189"/>
                <a:gd name="T30" fmla="*/ 59 w 158"/>
                <a:gd name="T31" fmla="*/ 18 h 189"/>
                <a:gd name="T32" fmla="*/ 46 w 158"/>
                <a:gd name="T33" fmla="*/ 16 h 189"/>
                <a:gd name="T34" fmla="*/ 38 w 158"/>
                <a:gd name="T35" fmla="*/ 21 h 189"/>
                <a:gd name="T36" fmla="*/ 35 w 158"/>
                <a:gd name="T37" fmla="*/ 34 h 189"/>
                <a:gd name="T38" fmla="*/ 36 w 158"/>
                <a:gd name="T39" fmla="*/ 45 h 189"/>
                <a:gd name="T40" fmla="*/ 34 w 158"/>
                <a:gd name="T41" fmla="*/ 52 h 189"/>
                <a:gd name="T42" fmla="*/ 33 w 158"/>
                <a:gd name="T43" fmla="*/ 61 h 189"/>
                <a:gd name="T44" fmla="*/ 48 w 158"/>
                <a:gd name="T45" fmla="*/ 70 h 189"/>
                <a:gd name="T46" fmla="*/ 27 w 158"/>
                <a:gd name="T47" fmla="*/ 99 h 189"/>
                <a:gd name="T48" fmla="*/ 18 w 158"/>
                <a:gd name="T49" fmla="*/ 106 h 189"/>
                <a:gd name="T50" fmla="*/ 9 w 158"/>
                <a:gd name="T51" fmla="*/ 117 h 189"/>
                <a:gd name="T52" fmla="*/ 3 w 158"/>
                <a:gd name="T53" fmla="*/ 149 h 189"/>
                <a:gd name="T54" fmla="*/ 0 w 158"/>
                <a:gd name="T55" fmla="*/ 182 h 189"/>
                <a:gd name="T56" fmla="*/ 5 w 158"/>
                <a:gd name="T57" fmla="*/ 184 h 189"/>
                <a:gd name="T58" fmla="*/ 10 w 158"/>
                <a:gd name="T59" fmla="*/ 189 h 189"/>
                <a:gd name="T60" fmla="*/ 19 w 158"/>
                <a:gd name="T61" fmla="*/ 182 h 189"/>
                <a:gd name="T62" fmla="*/ 26 w 158"/>
                <a:gd name="T63" fmla="*/ 178 h 189"/>
                <a:gd name="T64" fmla="*/ 32 w 158"/>
                <a:gd name="T65" fmla="*/ 176 h 189"/>
                <a:gd name="T66" fmla="*/ 46 w 158"/>
                <a:gd name="T67" fmla="*/ 174 h 189"/>
                <a:gd name="T68" fmla="*/ 51 w 158"/>
                <a:gd name="T69" fmla="*/ 174 h 189"/>
                <a:gd name="T70" fmla="*/ 62 w 158"/>
                <a:gd name="T71" fmla="*/ 174 h 189"/>
                <a:gd name="T72" fmla="*/ 65 w 158"/>
                <a:gd name="T73" fmla="*/ 171 h 189"/>
                <a:gd name="T74" fmla="*/ 64 w 158"/>
                <a:gd name="T75" fmla="*/ 164 h 189"/>
                <a:gd name="T76" fmla="*/ 67 w 158"/>
                <a:gd name="T77" fmla="*/ 156 h 189"/>
                <a:gd name="T78" fmla="*/ 72 w 158"/>
                <a:gd name="T79" fmla="*/ 147 h 189"/>
                <a:gd name="T80" fmla="*/ 84 w 158"/>
                <a:gd name="T81" fmla="*/ 141 h 189"/>
                <a:gd name="T82" fmla="*/ 91 w 158"/>
                <a:gd name="T83" fmla="*/ 138 h 189"/>
                <a:gd name="T84" fmla="*/ 102 w 158"/>
                <a:gd name="T85" fmla="*/ 135 h 189"/>
                <a:gd name="T86" fmla="*/ 111 w 158"/>
                <a:gd name="T87" fmla="*/ 135 h 189"/>
                <a:gd name="T88" fmla="*/ 117 w 158"/>
                <a:gd name="T89" fmla="*/ 134 h 189"/>
                <a:gd name="T90" fmla="*/ 123 w 158"/>
                <a:gd name="T91" fmla="*/ 139 h 189"/>
                <a:gd name="T92" fmla="*/ 128 w 158"/>
                <a:gd name="T93" fmla="*/ 133 h 189"/>
                <a:gd name="T94" fmla="*/ 134 w 158"/>
                <a:gd name="T95" fmla="*/ 121 h 189"/>
                <a:gd name="T96" fmla="*/ 137 w 158"/>
                <a:gd name="T97" fmla="*/ 117 h 189"/>
                <a:gd name="T98" fmla="*/ 141 w 158"/>
                <a:gd name="T99" fmla="*/ 110 h 189"/>
                <a:gd name="T100" fmla="*/ 150 w 158"/>
                <a:gd name="T101" fmla="*/ 101 h 189"/>
                <a:gd name="T102" fmla="*/ 154 w 158"/>
                <a:gd name="T103" fmla="*/ 9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189">
                  <a:moveTo>
                    <a:pt x="157" y="81"/>
                  </a:moveTo>
                  <a:cubicBezTo>
                    <a:pt x="157" y="80"/>
                    <a:pt x="156" y="78"/>
                    <a:pt x="155" y="77"/>
                  </a:cubicBezTo>
                  <a:cubicBezTo>
                    <a:pt x="155" y="75"/>
                    <a:pt x="154" y="73"/>
                    <a:pt x="154" y="72"/>
                  </a:cubicBezTo>
                  <a:cubicBezTo>
                    <a:pt x="153" y="70"/>
                    <a:pt x="154" y="67"/>
                    <a:pt x="154" y="65"/>
                  </a:cubicBezTo>
                  <a:cubicBezTo>
                    <a:pt x="155" y="62"/>
                    <a:pt x="155" y="59"/>
                    <a:pt x="154" y="57"/>
                  </a:cubicBezTo>
                  <a:cubicBezTo>
                    <a:pt x="154" y="56"/>
                    <a:pt x="153" y="55"/>
                    <a:pt x="153" y="55"/>
                  </a:cubicBezTo>
                  <a:cubicBezTo>
                    <a:pt x="152" y="54"/>
                    <a:pt x="152" y="54"/>
                    <a:pt x="151" y="53"/>
                  </a:cubicBezTo>
                  <a:cubicBezTo>
                    <a:pt x="150" y="52"/>
                    <a:pt x="150" y="52"/>
                    <a:pt x="150" y="52"/>
                  </a:cubicBezTo>
                  <a:cubicBezTo>
                    <a:pt x="150" y="50"/>
                    <a:pt x="149" y="49"/>
                    <a:pt x="147" y="47"/>
                  </a:cubicBezTo>
                  <a:cubicBezTo>
                    <a:pt x="145" y="45"/>
                    <a:pt x="145" y="45"/>
                    <a:pt x="145" y="42"/>
                  </a:cubicBezTo>
                  <a:cubicBezTo>
                    <a:pt x="145" y="41"/>
                    <a:pt x="145" y="41"/>
                    <a:pt x="145" y="41"/>
                  </a:cubicBezTo>
                  <a:cubicBezTo>
                    <a:pt x="145" y="40"/>
                    <a:pt x="145" y="39"/>
                    <a:pt x="144" y="38"/>
                  </a:cubicBezTo>
                  <a:cubicBezTo>
                    <a:pt x="144" y="37"/>
                    <a:pt x="144" y="37"/>
                    <a:pt x="144" y="37"/>
                  </a:cubicBezTo>
                  <a:cubicBezTo>
                    <a:pt x="143" y="37"/>
                    <a:pt x="143" y="37"/>
                    <a:pt x="143" y="37"/>
                  </a:cubicBezTo>
                  <a:cubicBezTo>
                    <a:pt x="142" y="37"/>
                    <a:pt x="142" y="37"/>
                    <a:pt x="141" y="37"/>
                  </a:cubicBezTo>
                  <a:cubicBezTo>
                    <a:pt x="140" y="36"/>
                    <a:pt x="140" y="34"/>
                    <a:pt x="140" y="32"/>
                  </a:cubicBezTo>
                  <a:cubicBezTo>
                    <a:pt x="140" y="30"/>
                    <a:pt x="140" y="30"/>
                    <a:pt x="140" y="30"/>
                  </a:cubicBezTo>
                  <a:cubicBezTo>
                    <a:pt x="140" y="30"/>
                    <a:pt x="140" y="30"/>
                    <a:pt x="140" y="29"/>
                  </a:cubicBezTo>
                  <a:cubicBezTo>
                    <a:pt x="140" y="28"/>
                    <a:pt x="140" y="28"/>
                    <a:pt x="140" y="27"/>
                  </a:cubicBezTo>
                  <a:cubicBezTo>
                    <a:pt x="140" y="26"/>
                    <a:pt x="140" y="26"/>
                    <a:pt x="140" y="25"/>
                  </a:cubicBezTo>
                  <a:cubicBezTo>
                    <a:pt x="141" y="25"/>
                    <a:pt x="141" y="24"/>
                    <a:pt x="141" y="23"/>
                  </a:cubicBezTo>
                  <a:cubicBezTo>
                    <a:pt x="141" y="20"/>
                    <a:pt x="140" y="19"/>
                    <a:pt x="137" y="19"/>
                  </a:cubicBezTo>
                  <a:cubicBezTo>
                    <a:pt x="137" y="18"/>
                    <a:pt x="136" y="18"/>
                    <a:pt x="136" y="18"/>
                  </a:cubicBezTo>
                  <a:cubicBezTo>
                    <a:pt x="135" y="18"/>
                    <a:pt x="135" y="18"/>
                    <a:pt x="134" y="18"/>
                  </a:cubicBezTo>
                  <a:cubicBezTo>
                    <a:pt x="134" y="17"/>
                    <a:pt x="133" y="17"/>
                    <a:pt x="132" y="16"/>
                  </a:cubicBezTo>
                  <a:cubicBezTo>
                    <a:pt x="132" y="15"/>
                    <a:pt x="132" y="15"/>
                    <a:pt x="132" y="15"/>
                  </a:cubicBezTo>
                  <a:cubicBezTo>
                    <a:pt x="130" y="13"/>
                    <a:pt x="130" y="10"/>
                    <a:pt x="130" y="8"/>
                  </a:cubicBezTo>
                  <a:cubicBezTo>
                    <a:pt x="130" y="6"/>
                    <a:pt x="129" y="5"/>
                    <a:pt x="129" y="3"/>
                  </a:cubicBezTo>
                  <a:cubicBezTo>
                    <a:pt x="128" y="0"/>
                    <a:pt x="128" y="0"/>
                    <a:pt x="128" y="0"/>
                  </a:cubicBezTo>
                  <a:cubicBezTo>
                    <a:pt x="113" y="16"/>
                    <a:pt x="113" y="16"/>
                    <a:pt x="113" y="16"/>
                  </a:cubicBezTo>
                  <a:cubicBezTo>
                    <a:pt x="112" y="16"/>
                    <a:pt x="110" y="17"/>
                    <a:pt x="108" y="17"/>
                  </a:cubicBezTo>
                  <a:cubicBezTo>
                    <a:pt x="106" y="17"/>
                    <a:pt x="104" y="16"/>
                    <a:pt x="103" y="16"/>
                  </a:cubicBezTo>
                  <a:cubicBezTo>
                    <a:pt x="102" y="15"/>
                    <a:pt x="102" y="15"/>
                    <a:pt x="102" y="15"/>
                  </a:cubicBezTo>
                  <a:cubicBezTo>
                    <a:pt x="100" y="14"/>
                    <a:pt x="99" y="14"/>
                    <a:pt x="98" y="14"/>
                  </a:cubicBezTo>
                  <a:cubicBezTo>
                    <a:pt x="96" y="14"/>
                    <a:pt x="95" y="14"/>
                    <a:pt x="94" y="15"/>
                  </a:cubicBezTo>
                  <a:cubicBezTo>
                    <a:pt x="91" y="16"/>
                    <a:pt x="89" y="17"/>
                    <a:pt x="85" y="17"/>
                  </a:cubicBezTo>
                  <a:cubicBezTo>
                    <a:pt x="82" y="18"/>
                    <a:pt x="79" y="18"/>
                    <a:pt x="77" y="20"/>
                  </a:cubicBezTo>
                  <a:cubicBezTo>
                    <a:pt x="76" y="20"/>
                    <a:pt x="76" y="21"/>
                    <a:pt x="76" y="21"/>
                  </a:cubicBezTo>
                  <a:cubicBezTo>
                    <a:pt x="75" y="22"/>
                    <a:pt x="75" y="22"/>
                    <a:pt x="74" y="23"/>
                  </a:cubicBezTo>
                  <a:cubicBezTo>
                    <a:pt x="73" y="23"/>
                    <a:pt x="73" y="23"/>
                    <a:pt x="73" y="23"/>
                  </a:cubicBezTo>
                  <a:cubicBezTo>
                    <a:pt x="72" y="23"/>
                    <a:pt x="72" y="23"/>
                    <a:pt x="71" y="23"/>
                  </a:cubicBezTo>
                  <a:cubicBezTo>
                    <a:pt x="70" y="23"/>
                    <a:pt x="70" y="23"/>
                    <a:pt x="70" y="23"/>
                  </a:cubicBezTo>
                  <a:cubicBezTo>
                    <a:pt x="69" y="23"/>
                    <a:pt x="69" y="23"/>
                    <a:pt x="68" y="22"/>
                  </a:cubicBezTo>
                  <a:cubicBezTo>
                    <a:pt x="68" y="21"/>
                    <a:pt x="68" y="21"/>
                    <a:pt x="68" y="21"/>
                  </a:cubicBezTo>
                  <a:cubicBezTo>
                    <a:pt x="67" y="21"/>
                    <a:pt x="67" y="20"/>
                    <a:pt x="67" y="20"/>
                  </a:cubicBezTo>
                  <a:cubicBezTo>
                    <a:pt x="67" y="19"/>
                    <a:pt x="66" y="18"/>
                    <a:pt x="66" y="17"/>
                  </a:cubicBezTo>
                  <a:cubicBezTo>
                    <a:pt x="66" y="17"/>
                    <a:pt x="65" y="16"/>
                    <a:pt x="63" y="16"/>
                  </a:cubicBezTo>
                  <a:cubicBezTo>
                    <a:pt x="62" y="16"/>
                    <a:pt x="61" y="17"/>
                    <a:pt x="59" y="18"/>
                  </a:cubicBezTo>
                  <a:cubicBezTo>
                    <a:pt x="57" y="19"/>
                    <a:pt x="56" y="20"/>
                    <a:pt x="55" y="20"/>
                  </a:cubicBezTo>
                  <a:cubicBezTo>
                    <a:pt x="54" y="20"/>
                    <a:pt x="53" y="19"/>
                    <a:pt x="51" y="18"/>
                  </a:cubicBezTo>
                  <a:cubicBezTo>
                    <a:pt x="50" y="17"/>
                    <a:pt x="48" y="16"/>
                    <a:pt x="46" y="16"/>
                  </a:cubicBezTo>
                  <a:cubicBezTo>
                    <a:pt x="45" y="16"/>
                    <a:pt x="44" y="16"/>
                    <a:pt x="43" y="17"/>
                  </a:cubicBezTo>
                  <a:cubicBezTo>
                    <a:pt x="41" y="18"/>
                    <a:pt x="40" y="19"/>
                    <a:pt x="39" y="20"/>
                  </a:cubicBezTo>
                  <a:cubicBezTo>
                    <a:pt x="39" y="20"/>
                    <a:pt x="39" y="20"/>
                    <a:pt x="38" y="21"/>
                  </a:cubicBezTo>
                  <a:cubicBezTo>
                    <a:pt x="37" y="22"/>
                    <a:pt x="37" y="22"/>
                    <a:pt x="37" y="22"/>
                  </a:cubicBezTo>
                  <a:cubicBezTo>
                    <a:pt x="38" y="23"/>
                    <a:pt x="38" y="23"/>
                    <a:pt x="38" y="23"/>
                  </a:cubicBezTo>
                  <a:cubicBezTo>
                    <a:pt x="39" y="26"/>
                    <a:pt x="37" y="30"/>
                    <a:pt x="35" y="34"/>
                  </a:cubicBezTo>
                  <a:cubicBezTo>
                    <a:pt x="33" y="38"/>
                    <a:pt x="32" y="40"/>
                    <a:pt x="33" y="42"/>
                  </a:cubicBezTo>
                  <a:cubicBezTo>
                    <a:pt x="33" y="42"/>
                    <a:pt x="34" y="43"/>
                    <a:pt x="34" y="43"/>
                  </a:cubicBezTo>
                  <a:cubicBezTo>
                    <a:pt x="35" y="44"/>
                    <a:pt x="35" y="44"/>
                    <a:pt x="36" y="45"/>
                  </a:cubicBezTo>
                  <a:cubicBezTo>
                    <a:pt x="36" y="47"/>
                    <a:pt x="36" y="48"/>
                    <a:pt x="35" y="49"/>
                  </a:cubicBezTo>
                  <a:cubicBezTo>
                    <a:pt x="35" y="50"/>
                    <a:pt x="35" y="50"/>
                    <a:pt x="35" y="50"/>
                  </a:cubicBezTo>
                  <a:cubicBezTo>
                    <a:pt x="35" y="50"/>
                    <a:pt x="34" y="51"/>
                    <a:pt x="34" y="52"/>
                  </a:cubicBezTo>
                  <a:cubicBezTo>
                    <a:pt x="33" y="54"/>
                    <a:pt x="32" y="57"/>
                    <a:pt x="32" y="59"/>
                  </a:cubicBezTo>
                  <a:cubicBezTo>
                    <a:pt x="32" y="60"/>
                    <a:pt x="32" y="60"/>
                    <a:pt x="32" y="60"/>
                  </a:cubicBezTo>
                  <a:cubicBezTo>
                    <a:pt x="33" y="61"/>
                    <a:pt x="33" y="61"/>
                    <a:pt x="33" y="61"/>
                  </a:cubicBezTo>
                  <a:cubicBezTo>
                    <a:pt x="34" y="61"/>
                    <a:pt x="35" y="62"/>
                    <a:pt x="37" y="62"/>
                  </a:cubicBezTo>
                  <a:cubicBezTo>
                    <a:pt x="37" y="62"/>
                    <a:pt x="37" y="62"/>
                    <a:pt x="37" y="62"/>
                  </a:cubicBezTo>
                  <a:cubicBezTo>
                    <a:pt x="42" y="64"/>
                    <a:pt x="47" y="66"/>
                    <a:pt x="48" y="70"/>
                  </a:cubicBezTo>
                  <a:cubicBezTo>
                    <a:pt x="48" y="72"/>
                    <a:pt x="47" y="74"/>
                    <a:pt x="45" y="76"/>
                  </a:cubicBezTo>
                  <a:cubicBezTo>
                    <a:pt x="41" y="80"/>
                    <a:pt x="38" y="84"/>
                    <a:pt x="35" y="89"/>
                  </a:cubicBezTo>
                  <a:cubicBezTo>
                    <a:pt x="32" y="92"/>
                    <a:pt x="30" y="96"/>
                    <a:pt x="27" y="99"/>
                  </a:cubicBezTo>
                  <a:cubicBezTo>
                    <a:pt x="25" y="101"/>
                    <a:pt x="24" y="101"/>
                    <a:pt x="23" y="101"/>
                  </a:cubicBezTo>
                  <a:cubicBezTo>
                    <a:pt x="22" y="102"/>
                    <a:pt x="21" y="102"/>
                    <a:pt x="20" y="102"/>
                  </a:cubicBezTo>
                  <a:cubicBezTo>
                    <a:pt x="18" y="103"/>
                    <a:pt x="18" y="104"/>
                    <a:pt x="18" y="106"/>
                  </a:cubicBezTo>
                  <a:cubicBezTo>
                    <a:pt x="18" y="107"/>
                    <a:pt x="18" y="107"/>
                    <a:pt x="18" y="108"/>
                  </a:cubicBezTo>
                  <a:cubicBezTo>
                    <a:pt x="17" y="111"/>
                    <a:pt x="15" y="111"/>
                    <a:pt x="13" y="112"/>
                  </a:cubicBezTo>
                  <a:cubicBezTo>
                    <a:pt x="11" y="113"/>
                    <a:pt x="9" y="114"/>
                    <a:pt x="9" y="117"/>
                  </a:cubicBezTo>
                  <a:cubicBezTo>
                    <a:pt x="9" y="119"/>
                    <a:pt x="9" y="121"/>
                    <a:pt x="9" y="123"/>
                  </a:cubicBezTo>
                  <a:cubicBezTo>
                    <a:pt x="9" y="126"/>
                    <a:pt x="9" y="129"/>
                    <a:pt x="7" y="132"/>
                  </a:cubicBezTo>
                  <a:cubicBezTo>
                    <a:pt x="5" y="138"/>
                    <a:pt x="4" y="143"/>
                    <a:pt x="3" y="149"/>
                  </a:cubicBezTo>
                  <a:cubicBezTo>
                    <a:pt x="1" y="155"/>
                    <a:pt x="1" y="162"/>
                    <a:pt x="0" y="171"/>
                  </a:cubicBezTo>
                  <a:cubicBezTo>
                    <a:pt x="0" y="174"/>
                    <a:pt x="0" y="174"/>
                    <a:pt x="0" y="174"/>
                  </a:cubicBezTo>
                  <a:cubicBezTo>
                    <a:pt x="0" y="176"/>
                    <a:pt x="0" y="179"/>
                    <a:pt x="0" y="182"/>
                  </a:cubicBezTo>
                  <a:cubicBezTo>
                    <a:pt x="0" y="186"/>
                    <a:pt x="0" y="186"/>
                    <a:pt x="0" y="186"/>
                  </a:cubicBezTo>
                  <a:cubicBezTo>
                    <a:pt x="3" y="185"/>
                    <a:pt x="3" y="185"/>
                    <a:pt x="3" y="185"/>
                  </a:cubicBezTo>
                  <a:cubicBezTo>
                    <a:pt x="4" y="185"/>
                    <a:pt x="5" y="185"/>
                    <a:pt x="5" y="184"/>
                  </a:cubicBezTo>
                  <a:cubicBezTo>
                    <a:pt x="7" y="184"/>
                    <a:pt x="7" y="185"/>
                    <a:pt x="7" y="186"/>
                  </a:cubicBezTo>
                  <a:cubicBezTo>
                    <a:pt x="7" y="187"/>
                    <a:pt x="8" y="187"/>
                    <a:pt x="8" y="188"/>
                  </a:cubicBezTo>
                  <a:cubicBezTo>
                    <a:pt x="9" y="189"/>
                    <a:pt x="10" y="189"/>
                    <a:pt x="10" y="189"/>
                  </a:cubicBezTo>
                  <a:cubicBezTo>
                    <a:pt x="11" y="189"/>
                    <a:pt x="11" y="189"/>
                    <a:pt x="11" y="189"/>
                  </a:cubicBezTo>
                  <a:cubicBezTo>
                    <a:pt x="13" y="189"/>
                    <a:pt x="15" y="188"/>
                    <a:pt x="17" y="185"/>
                  </a:cubicBezTo>
                  <a:cubicBezTo>
                    <a:pt x="18" y="184"/>
                    <a:pt x="18" y="183"/>
                    <a:pt x="19" y="182"/>
                  </a:cubicBezTo>
                  <a:cubicBezTo>
                    <a:pt x="20" y="180"/>
                    <a:pt x="21" y="179"/>
                    <a:pt x="23" y="178"/>
                  </a:cubicBezTo>
                  <a:cubicBezTo>
                    <a:pt x="24" y="178"/>
                    <a:pt x="24" y="178"/>
                    <a:pt x="25" y="178"/>
                  </a:cubicBezTo>
                  <a:cubicBezTo>
                    <a:pt x="25" y="178"/>
                    <a:pt x="26" y="178"/>
                    <a:pt x="26" y="178"/>
                  </a:cubicBezTo>
                  <a:cubicBezTo>
                    <a:pt x="26" y="178"/>
                    <a:pt x="27" y="178"/>
                    <a:pt x="27" y="178"/>
                  </a:cubicBezTo>
                  <a:cubicBezTo>
                    <a:pt x="27" y="178"/>
                    <a:pt x="28" y="178"/>
                    <a:pt x="29" y="177"/>
                  </a:cubicBezTo>
                  <a:cubicBezTo>
                    <a:pt x="30" y="177"/>
                    <a:pt x="31" y="176"/>
                    <a:pt x="32" y="176"/>
                  </a:cubicBezTo>
                  <a:cubicBezTo>
                    <a:pt x="33" y="175"/>
                    <a:pt x="34" y="175"/>
                    <a:pt x="36" y="175"/>
                  </a:cubicBezTo>
                  <a:cubicBezTo>
                    <a:pt x="36" y="175"/>
                    <a:pt x="37" y="175"/>
                    <a:pt x="37" y="175"/>
                  </a:cubicBezTo>
                  <a:cubicBezTo>
                    <a:pt x="40" y="175"/>
                    <a:pt x="43" y="175"/>
                    <a:pt x="46" y="174"/>
                  </a:cubicBezTo>
                  <a:cubicBezTo>
                    <a:pt x="46" y="174"/>
                    <a:pt x="46" y="174"/>
                    <a:pt x="46" y="174"/>
                  </a:cubicBezTo>
                  <a:cubicBezTo>
                    <a:pt x="47" y="174"/>
                    <a:pt x="49" y="174"/>
                    <a:pt x="50" y="174"/>
                  </a:cubicBezTo>
                  <a:cubicBezTo>
                    <a:pt x="51" y="174"/>
                    <a:pt x="51" y="174"/>
                    <a:pt x="51" y="174"/>
                  </a:cubicBezTo>
                  <a:cubicBezTo>
                    <a:pt x="53" y="174"/>
                    <a:pt x="55" y="174"/>
                    <a:pt x="57" y="174"/>
                  </a:cubicBezTo>
                  <a:cubicBezTo>
                    <a:pt x="58" y="174"/>
                    <a:pt x="59" y="174"/>
                    <a:pt x="60" y="174"/>
                  </a:cubicBezTo>
                  <a:cubicBezTo>
                    <a:pt x="61" y="174"/>
                    <a:pt x="61" y="174"/>
                    <a:pt x="62" y="174"/>
                  </a:cubicBezTo>
                  <a:cubicBezTo>
                    <a:pt x="62" y="174"/>
                    <a:pt x="63" y="174"/>
                    <a:pt x="63" y="174"/>
                  </a:cubicBezTo>
                  <a:cubicBezTo>
                    <a:pt x="67" y="175"/>
                    <a:pt x="67" y="175"/>
                    <a:pt x="67" y="175"/>
                  </a:cubicBezTo>
                  <a:cubicBezTo>
                    <a:pt x="65" y="171"/>
                    <a:pt x="65" y="171"/>
                    <a:pt x="65" y="171"/>
                  </a:cubicBezTo>
                  <a:cubicBezTo>
                    <a:pt x="64" y="170"/>
                    <a:pt x="64" y="170"/>
                    <a:pt x="64" y="170"/>
                  </a:cubicBezTo>
                  <a:cubicBezTo>
                    <a:pt x="64" y="169"/>
                    <a:pt x="64" y="168"/>
                    <a:pt x="64" y="166"/>
                  </a:cubicBezTo>
                  <a:cubicBezTo>
                    <a:pt x="64" y="164"/>
                    <a:pt x="64" y="164"/>
                    <a:pt x="64" y="164"/>
                  </a:cubicBezTo>
                  <a:cubicBezTo>
                    <a:pt x="64" y="162"/>
                    <a:pt x="64" y="162"/>
                    <a:pt x="65" y="160"/>
                  </a:cubicBezTo>
                  <a:cubicBezTo>
                    <a:pt x="65" y="160"/>
                    <a:pt x="65" y="159"/>
                    <a:pt x="66" y="159"/>
                  </a:cubicBezTo>
                  <a:cubicBezTo>
                    <a:pt x="66" y="158"/>
                    <a:pt x="67" y="157"/>
                    <a:pt x="67" y="156"/>
                  </a:cubicBezTo>
                  <a:cubicBezTo>
                    <a:pt x="67" y="156"/>
                    <a:pt x="68" y="156"/>
                    <a:pt x="68" y="156"/>
                  </a:cubicBezTo>
                  <a:cubicBezTo>
                    <a:pt x="69" y="155"/>
                    <a:pt x="70" y="155"/>
                    <a:pt x="71" y="153"/>
                  </a:cubicBezTo>
                  <a:cubicBezTo>
                    <a:pt x="73" y="151"/>
                    <a:pt x="72" y="149"/>
                    <a:pt x="72" y="147"/>
                  </a:cubicBezTo>
                  <a:cubicBezTo>
                    <a:pt x="72" y="145"/>
                    <a:pt x="72" y="144"/>
                    <a:pt x="73" y="144"/>
                  </a:cubicBezTo>
                  <a:cubicBezTo>
                    <a:pt x="74" y="143"/>
                    <a:pt x="75" y="143"/>
                    <a:pt x="77" y="143"/>
                  </a:cubicBezTo>
                  <a:cubicBezTo>
                    <a:pt x="79" y="142"/>
                    <a:pt x="82" y="142"/>
                    <a:pt x="84" y="141"/>
                  </a:cubicBezTo>
                  <a:cubicBezTo>
                    <a:pt x="85" y="140"/>
                    <a:pt x="85" y="140"/>
                    <a:pt x="86" y="139"/>
                  </a:cubicBezTo>
                  <a:cubicBezTo>
                    <a:pt x="87" y="138"/>
                    <a:pt x="88" y="138"/>
                    <a:pt x="89" y="138"/>
                  </a:cubicBezTo>
                  <a:cubicBezTo>
                    <a:pt x="89" y="138"/>
                    <a:pt x="90" y="138"/>
                    <a:pt x="91" y="138"/>
                  </a:cubicBezTo>
                  <a:cubicBezTo>
                    <a:pt x="91" y="138"/>
                    <a:pt x="92" y="138"/>
                    <a:pt x="92" y="138"/>
                  </a:cubicBezTo>
                  <a:cubicBezTo>
                    <a:pt x="94" y="139"/>
                    <a:pt x="95" y="139"/>
                    <a:pt x="96" y="139"/>
                  </a:cubicBezTo>
                  <a:cubicBezTo>
                    <a:pt x="98" y="139"/>
                    <a:pt x="100" y="138"/>
                    <a:pt x="102" y="135"/>
                  </a:cubicBezTo>
                  <a:cubicBezTo>
                    <a:pt x="102" y="135"/>
                    <a:pt x="102" y="135"/>
                    <a:pt x="102" y="135"/>
                  </a:cubicBezTo>
                  <a:cubicBezTo>
                    <a:pt x="103" y="133"/>
                    <a:pt x="105" y="131"/>
                    <a:pt x="106" y="130"/>
                  </a:cubicBezTo>
                  <a:cubicBezTo>
                    <a:pt x="108" y="132"/>
                    <a:pt x="110" y="134"/>
                    <a:pt x="111" y="135"/>
                  </a:cubicBezTo>
                  <a:cubicBezTo>
                    <a:pt x="112" y="135"/>
                    <a:pt x="113" y="136"/>
                    <a:pt x="114" y="136"/>
                  </a:cubicBezTo>
                  <a:cubicBezTo>
                    <a:pt x="115" y="136"/>
                    <a:pt x="116" y="135"/>
                    <a:pt x="117" y="134"/>
                  </a:cubicBezTo>
                  <a:cubicBezTo>
                    <a:pt x="117" y="134"/>
                    <a:pt x="117" y="134"/>
                    <a:pt x="117" y="134"/>
                  </a:cubicBezTo>
                  <a:cubicBezTo>
                    <a:pt x="118" y="135"/>
                    <a:pt x="119" y="136"/>
                    <a:pt x="120" y="136"/>
                  </a:cubicBezTo>
                  <a:cubicBezTo>
                    <a:pt x="120" y="136"/>
                    <a:pt x="120" y="137"/>
                    <a:pt x="121" y="137"/>
                  </a:cubicBezTo>
                  <a:cubicBezTo>
                    <a:pt x="121" y="138"/>
                    <a:pt x="122" y="138"/>
                    <a:pt x="123" y="139"/>
                  </a:cubicBezTo>
                  <a:cubicBezTo>
                    <a:pt x="125" y="142"/>
                    <a:pt x="125" y="142"/>
                    <a:pt x="125" y="142"/>
                  </a:cubicBezTo>
                  <a:cubicBezTo>
                    <a:pt x="126" y="139"/>
                    <a:pt x="126" y="139"/>
                    <a:pt x="126" y="139"/>
                  </a:cubicBezTo>
                  <a:cubicBezTo>
                    <a:pt x="127" y="138"/>
                    <a:pt x="128" y="135"/>
                    <a:pt x="128" y="133"/>
                  </a:cubicBezTo>
                  <a:cubicBezTo>
                    <a:pt x="132" y="131"/>
                    <a:pt x="132" y="127"/>
                    <a:pt x="132" y="123"/>
                  </a:cubicBezTo>
                  <a:cubicBezTo>
                    <a:pt x="132" y="122"/>
                    <a:pt x="132" y="122"/>
                    <a:pt x="132" y="121"/>
                  </a:cubicBezTo>
                  <a:cubicBezTo>
                    <a:pt x="133" y="121"/>
                    <a:pt x="134" y="121"/>
                    <a:pt x="134" y="121"/>
                  </a:cubicBezTo>
                  <a:cubicBezTo>
                    <a:pt x="135" y="121"/>
                    <a:pt x="136" y="121"/>
                    <a:pt x="136" y="120"/>
                  </a:cubicBezTo>
                  <a:cubicBezTo>
                    <a:pt x="142" y="118"/>
                    <a:pt x="142" y="118"/>
                    <a:pt x="142" y="118"/>
                  </a:cubicBezTo>
                  <a:cubicBezTo>
                    <a:pt x="137" y="117"/>
                    <a:pt x="137" y="117"/>
                    <a:pt x="137" y="117"/>
                  </a:cubicBezTo>
                  <a:cubicBezTo>
                    <a:pt x="137" y="117"/>
                    <a:pt x="137" y="116"/>
                    <a:pt x="138" y="116"/>
                  </a:cubicBezTo>
                  <a:cubicBezTo>
                    <a:pt x="138" y="115"/>
                    <a:pt x="139" y="114"/>
                    <a:pt x="139" y="114"/>
                  </a:cubicBezTo>
                  <a:cubicBezTo>
                    <a:pt x="140" y="113"/>
                    <a:pt x="141" y="112"/>
                    <a:pt x="141" y="110"/>
                  </a:cubicBezTo>
                  <a:cubicBezTo>
                    <a:pt x="142" y="107"/>
                    <a:pt x="142" y="107"/>
                    <a:pt x="145" y="105"/>
                  </a:cubicBezTo>
                  <a:cubicBezTo>
                    <a:pt x="145" y="104"/>
                    <a:pt x="146" y="104"/>
                    <a:pt x="146" y="104"/>
                  </a:cubicBezTo>
                  <a:cubicBezTo>
                    <a:pt x="147" y="102"/>
                    <a:pt x="148" y="101"/>
                    <a:pt x="150" y="101"/>
                  </a:cubicBezTo>
                  <a:cubicBezTo>
                    <a:pt x="151" y="100"/>
                    <a:pt x="151" y="100"/>
                    <a:pt x="151" y="100"/>
                  </a:cubicBezTo>
                  <a:cubicBezTo>
                    <a:pt x="151" y="98"/>
                    <a:pt x="151" y="98"/>
                    <a:pt x="151" y="98"/>
                  </a:cubicBezTo>
                  <a:cubicBezTo>
                    <a:pt x="152" y="96"/>
                    <a:pt x="152" y="94"/>
                    <a:pt x="154" y="91"/>
                  </a:cubicBezTo>
                  <a:cubicBezTo>
                    <a:pt x="155" y="89"/>
                    <a:pt x="158" y="85"/>
                    <a:pt x="157" y="81"/>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4"/>
            <p:cNvSpPr>
              <a:spLocks/>
            </p:cNvSpPr>
            <p:nvPr/>
          </p:nvSpPr>
          <p:spPr bwMode="auto">
            <a:xfrm>
              <a:off x="4095903" y="1415230"/>
              <a:ext cx="396188" cy="352381"/>
            </a:xfrm>
            <a:custGeom>
              <a:avLst/>
              <a:gdLst>
                <a:gd name="T0" fmla="*/ 191 w 196"/>
                <a:gd name="T1" fmla="*/ 171 h 189"/>
                <a:gd name="T2" fmla="*/ 188 w 196"/>
                <a:gd name="T3" fmla="*/ 171 h 189"/>
                <a:gd name="T4" fmla="*/ 175 w 196"/>
                <a:gd name="T5" fmla="*/ 157 h 189"/>
                <a:gd name="T6" fmla="*/ 168 w 196"/>
                <a:gd name="T7" fmla="*/ 145 h 189"/>
                <a:gd name="T8" fmla="*/ 158 w 196"/>
                <a:gd name="T9" fmla="*/ 136 h 189"/>
                <a:gd name="T10" fmla="*/ 152 w 196"/>
                <a:gd name="T11" fmla="*/ 131 h 189"/>
                <a:gd name="T12" fmla="*/ 144 w 196"/>
                <a:gd name="T13" fmla="*/ 121 h 189"/>
                <a:gd name="T14" fmla="*/ 142 w 196"/>
                <a:gd name="T15" fmla="*/ 116 h 189"/>
                <a:gd name="T16" fmla="*/ 135 w 196"/>
                <a:gd name="T17" fmla="*/ 111 h 189"/>
                <a:gd name="T18" fmla="*/ 124 w 196"/>
                <a:gd name="T19" fmla="*/ 105 h 189"/>
                <a:gd name="T20" fmla="*/ 114 w 196"/>
                <a:gd name="T21" fmla="*/ 100 h 189"/>
                <a:gd name="T22" fmla="*/ 109 w 196"/>
                <a:gd name="T23" fmla="*/ 100 h 189"/>
                <a:gd name="T24" fmla="*/ 106 w 196"/>
                <a:gd name="T25" fmla="*/ 92 h 189"/>
                <a:gd name="T26" fmla="*/ 96 w 196"/>
                <a:gd name="T27" fmla="*/ 83 h 189"/>
                <a:gd name="T28" fmla="*/ 91 w 196"/>
                <a:gd name="T29" fmla="*/ 81 h 189"/>
                <a:gd name="T30" fmla="*/ 87 w 196"/>
                <a:gd name="T31" fmla="*/ 72 h 189"/>
                <a:gd name="T32" fmla="*/ 83 w 196"/>
                <a:gd name="T33" fmla="*/ 71 h 189"/>
                <a:gd name="T34" fmla="*/ 80 w 196"/>
                <a:gd name="T35" fmla="*/ 61 h 189"/>
                <a:gd name="T36" fmla="*/ 78 w 196"/>
                <a:gd name="T37" fmla="*/ 50 h 189"/>
                <a:gd name="T38" fmla="*/ 75 w 196"/>
                <a:gd name="T39" fmla="*/ 37 h 189"/>
                <a:gd name="T40" fmla="*/ 71 w 196"/>
                <a:gd name="T41" fmla="*/ 26 h 189"/>
                <a:gd name="T42" fmla="*/ 62 w 196"/>
                <a:gd name="T43" fmla="*/ 6 h 189"/>
                <a:gd name="T44" fmla="*/ 58 w 196"/>
                <a:gd name="T45" fmla="*/ 2 h 189"/>
                <a:gd name="T46" fmla="*/ 49 w 196"/>
                <a:gd name="T47" fmla="*/ 16 h 189"/>
                <a:gd name="T48" fmla="*/ 34 w 196"/>
                <a:gd name="T49" fmla="*/ 21 h 189"/>
                <a:gd name="T50" fmla="*/ 28 w 196"/>
                <a:gd name="T51" fmla="*/ 25 h 189"/>
                <a:gd name="T52" fmla="*/ 18 w 196"/>
                <a:gd name="T53" fmla="*/ 35 h 189"/>
                <a:gd name="T54" fmla="*/ 14 w 196"/>
                <a:gd name="T55" fmla="*/ 40 h 189"/>
                <a:gd name="T56" fmla="*/ 12 w 196"/>
                <a:gd name="T57" fmla="*/ 46 h 189"/>
                <a:gd name="T58" fmla="*/ 10 w 196"/>
                <a:gd name="T59" fmla="*/ 70 h 189"/>
                <a:gd name="T60" fmla="*/ 3 w 196"/>
                <a:gd name="T61" fmla="*/ 90 h 189"/>
                <a:gd name="T62" fmla="*/ 2 w 196"/>
                <a:gd name="T63" fmla="*/ 123 h 189"/>
                <a:gd name="T64" fmla="*/ 8 w 196"/>
                <a:gd name="T65" fmla="*/ 125 h 189"/>
                <a:gd name="T66" fmla="*/ 19 w 196"/>
                <a:gd name="T67" fmla="*/ 125 h 189"/>
                <a:gd name="T68" fmla="*/ 25 w 196"/>
                <a:gd name="T69" fmla="*/ 119 h 189"/>
                <a:gd name="T70" fmla="*/ 32 w 196"/>
                <a:gd name="T71" fmla="*/ 129 h 189"/>
                <a:gd name="T72" fmla="*/ 38 w 196"/>
                <a:gd name="T73" fmla="*/ 118 h 189"/>
                <a:gd name="T74" fmla="*/ 41 w 196"/>
                <a:gd name="T75" fmla="*/ 108 h 189"/>
                <a:gd name="T76" fmla="*/ 44 w 196"/>
                <a:gd name="T77" fmla="*/ 108 h 189"/>
                <a:gd name="T78" fmla="*/ 51 w 196"/>
                <a:gd name="T79" fmla="*/ 113 h 189"/>
                <a:gd name="T80" fmla="*/ 61 w 196"/>
                <a:gd name="T81" fmla="*/ 120 h 189"/>
                <a:gd name="T82" fmla="*/ 77 w 196"/>
                <a:gd name="T83" fmla="*/ 114 h 189"/>
                <a:gd name="T84" fmla="*/ 81 w 196"/>
                <a:gd name="T85" fmla="*/ 118 h 189"/>
                <a:gd name="T86" fmla="*/ 90 w 196"/>
                <a:gd name="T87" fmla="*/ 117 h 189"/>
                <a:gd name="T88" fmla="*/ 98 w 196"/>
                <a:gd name="T89" fmla="*/ 120 h 189"/>
                <a:gd name="T90" fmla="*/ 114 w 196"/>
                <a:gd name="T91" fmla="*/ 124 h 189"/>
                <a:gd name="T92" fmla="*/ 136 w 196"/>
                <a:gd name="T93" fmla="*/ 139 h 189"/>
                <a:gd name="T94" fmla="*/ 162 w 196"/>
                <a:gd name="T95" fmla="*/ 170 h 189"/>
                <a:gd name="T96" fmla="*/ 168 w 196"/>
                <a:gd name="T97" fmla="*/ 176 h 189"/>
                <a:gd name="T98" fmla="*/ 175 w 196"/>
                <a:gd name="T99" fmla="*/ 186 h 189"/>
                <a:gd name="T100" fmla="*/ 180 w 196"/>
                <a:gd name="T101" fmla="*/ 186 h 189"/>
                <a:gd name="T102" fmla="*/ 188 w 196"/>
                <a:gd name="T103" fmla="*/ 186 h 189"/>
                <a:gd name="T104" fmla="*/ 192 w 196"/>
                <a:gd name="T105" fmla="*/ 178 h 189"/>
                <a:gd name="T106" fmla="*/ 195 w 196"/>
                <a:gd name="T107"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6" h="189">
                  <a:moveTo>
                    <a:pt x="195" y="173"/>
                  </a:moveTo>
                  <a:cubicBezTo>
                    <a:pt x="195" y="173"/>
                    <a:pt x="194" y="171"/>
                    <a:pt x="191" y="171"/>
                  </a:cubicBezTo>
                  <a:cubicBezTo>
                    <a:pt x="191" y="171"/>
                    <a:pt x="191" y="171"/>
                    <a:pt x="191" y="171"/>
                  </a:cubicBezTo>
                  <a:cubicBezTo>
                    <a:pt x="190" y="171"/>
                    <a:pt x="189" y="171"/>
                    <a:pt x="189" y="171"/>
                  </a:cubicBezTo>
                  <a:cubicBezTo>
                    <a:pt x="189" y="171"/>
                    <a:pt x="189" y="171"/>
                    <a:pt x="189" y="171"/>
                  </a:cubicBezTo>
                  <a:cubicBezTo>
                    <a:pt x="189" y="171"/>
                    <a:pt x="189" y="171"/>
                    <a:pt x="188" y="171"/>
                  </a:cubicBezTo>
                  <a:cubicBezTo>
                    <a:pt x="188" y="170"/>
                    <a:pt x="187" y="169"/>
                    <a:pt x="187" y="168"/>
                  </a:cubicBezTo>
                  <a:cubicBezTo>
                    <a:pt x="185" y="165"/>
                    <a:pt x="183" y="162"/>
                    <a:pt x="179" y="161"/>
                  </a:cubicBezTo>
                  <a:cubicBezTo>
                    <a:pt x="177" y="160"/>
                    <a:pt x="176" y="159"/>
                    <a:pt x="175" y="157"/>
                  </a:cubicBezTo>
                  <a:cubicBezTo>
                    <a:pt x="175" y="156"/>
                    <a:pt x="175" y="156"/>
                    <a:pt x="175" y="155"/>
                  </a:cubicBezTo>
                  <a:cubicBezTo>
                    <a:pt x="174" y="152"/>
                    <a:pt x="173" y="148"/>
                    <a:pt x="169" y="146"/>
                  </a:cubicBezTo>
                  <a:cubicBezTo>
                    <a:pt x="168" y="145"/>
                    <a:pt x="168" y="145"/>
                    <a:pt x="168" y="145"/>
                  </a:cubicBezTo>
                  <a:cubicBezTo>
                    <a:pt x="166" y="144"/>
                    <a:pt x="166" y="144"/>
                    <a:pt x="165" y="142"/>
                  </a:cubicBezTo>
                  <a:cubicBezTo>
                    <a:pt x="164" y="141"/>
                    <a:pt x="163" y="139"/>
                    <a:pt x="160" y="137"/>
                  </a:cubicBezTo>
                  <a:cubicBezTo>
                    <a:pt x="159" y="137"/>
                    <a:pt x="159" y="136"/>
                    <a:pt x="158" y="136"/>
                  </a:cubicBezTo>
                  <a:cubicBezTo>
                    <a:pt x="157" y="136"/>
                    <a:pt x="156" y="135"/>
                    <a:pt x="155" y="135"/>
                  </a:cubicBezTo>
                  <a:cubicBezTo>
                    <a:pt x="154" y="134"/>
                    <a:pt x="153" y="133"/>
                    <a:pt x="153" y="132"/>
                  </a:cubicBezTo>
                  <a:cubicBezTo>
                    <a:pt x="152" y="132"/>
                    <a:pt x="152" y="131"/>
                    <a:pt x="152" y="131"/>
                  </a:cubicBezTo>
                  <a:cubicBezTo>
                    <a:pt x="151" y="129"/>
                    <a:pt x="150" y="128"/>
                    <a:pt x="149" y="127"/>
                  </a:cubicBezTo>
                  <a:cubicBezTo>
                    <a:pt x="146" y="124"/>
                    <a:pt x="146" y="124"/>
                    <a:pt x="146" y="124"/>
                  </a:cubicBezTo>
                  <a:cubicBezTo>
                    <a:pt x="145" y="123"/>
                    <a:pt x="144" y="122"/>
                    <a:pt x="144" y="121"/>
                  </a:cubicBezTo>
                  <a:cubicBezTo>
                    <a:pt x="144" y="120"/>
                    <a:pt x="144" y="120"/>
                    <a:pt x="144" y="120"/>
                  </a:cubicBezTo>
                  <a:cubicBezTo>
                    <a:pt x="143" y="119"/>
                    <a:pt x="143" y="119"/>
                    <a:pt x="143" y="118"/>
                  </a:cubicBezTo>
                  <a:cubicBezTo>
                    <a:pt x="143" y="118"/>
                    <a:pt x="142" y="117"/>
                    <a:pt x="142" y="116"/>
                  </a:cubicBezTo>
                  <a:cubicBezTo>
                    <a:pt x="141" y="116"/>
                    <a:pt x="141" y="116"/>
                    <a:pt x="141" y="115"/>
                  </a:cubicBezTo>
                  <a:cubicBezTo>
                    <a:pt x="140" y="115"/>
                    <a:pt x="140" y="115"/>
                    <a:pt x="140" y="115"/>
                  </a:cubicBezTo>
                  <a:cubicBezTo>
                    <a:pt x="139" y="113"/>
                    <a:pt x="138" y="111"/>
                    <a:pt x="135" y="111"/>
                  </a:cubicBezTo>
                  <a:cubicBezTo>
                    <a:pt x="135" y="111"/>
                    <a:pt x="134" y="110"/>
                    <a:pt x="133" y="110"/>
                  </a:cubicBezTo>
                  <a:cubicBezTo>
                    <a:pt x="131" y="110"/>
                    <a:pt x="130" y="110"/>
                    <a:pt x="129" y="110"/>
                  </a:cubicBezTo>
                  <a:cubicBezTo>
                    <a:pt x="127" y="109"/>
                    <a:pt x="126" y="107"/>
                    <a:pt x="124" y="105"/>
                  </a:cubicBezTo>
                  <a:cubicBezTo>
                    <a:pt x="123" y="104"/>
                    <a:pt x="122" y="103"/>
                    <a:pt x="122" y="102"/>
                  </a:cubicBezTo>
                  <a:cubicBezTo>
                    <a:pt x="121" y="101"/>
                    <a:pt x="118" y="99"/>
                    <a:pt x="115" y="99"/>
                  </a:cubicBezTo>
                  <a:cubicBezTo>
                    <a:pt x="115" y="99"/>
                    <a:pt x="114" y="99"/>
                    <a:pt x="114" y="100"/>
                  </a:cubicBezTo>
                  <a:cubicBezTo>
                    <a:pt x="113" y="100"/>
                    <a:pt x="113" y="100"/>
                    <a:pt x="112" y="100"/>
                  </a:cubicBezTo>
                  <a:cubicBezTo>
                    <a:pt x="111" y="100"/>
                    <a:pt x="111" y="101"/>
                    <a:pt x="110" y="101"/>
                  </a:cubicBezTo>
                  <a:cubicBezTo>
                    <a:pt x="110" y="101"/>
                    <a:pt x="110" y="101"/>
                    <a:pt x="109" y="100"/>
                  </a:cubicBezTo>
                  <a:cubicBezTo>
                    <a:pt x="109" y="100"/>
                    <a:pt x="109" y="100"/>
                    <a:pt x="108" y="99"/>
                  </a:cubicBezTo>
                  <a:cubicBezTo>
                    <a:pt x="108" y="98"/>
                    <a:pt x="108" y="97"/>
                    <a:pt x="107" y="97"/>
                  </a:cubicBezTo>
                  <a:cubicBezTo>
                    <a:pt x="106" y="95"/>
                    <a:pt x="106" y="94"/>
                    <a:pt x="106" y="92"/>
                  </a:cubicBezTo>
                  <a:cubicBezTo>
                    <a:pt x="106" y="90"/>
                    <a:pt x="105" y="88"/>
                    <a:pt x="103" y="85"/>
                  </a:cubicBezTo>
                  <a:cubicBezTo>
                    <a:pt x="102" y="84"/>
                    <a:pt x="100" y="83"/>
                    <a:pt x="98" y="83"/>
                  </a:cubicBezTo>
                  <a:cubicBezTo>
                    <a:pt x="97" y="83"/>
                    <a:pt x="96" y="83"/>
                    <a:pt x="96" y="83"/>
                  </a:cubicBezTo>
                  <a:cubicBezTo>
                    <a:pt x="95" y="84"/>
                    <a:pt x="94" y="85"/>
                    <a:pt x="94" y="86"/>
                  </a:cubicBezTo>
                  <a:cubicBezTo>
                    <a:pt x="94" y="85"/>
                    <a:pt x="94" y="85"/>
                    <a:pt x="94" y="85"/>
                  </a:cubicBezTo>
                  <a:cubicBezTo>
                    <a:pt x="93" y="83"/>
                    <a:pt x="92" y="82"/>
                    <a:pt x="91" y="81"/>
                  </a:cubicBezTo>
                  <a:cubicBezTo>
                    <a:pt x="91" y="80"/>
                    <a:pt x="91" y="80"/>
                    <a:pt x="90" y="79"/>
                  </a:cubicBezTo>
                  <a:cubicBezTo>
                    <a:pt x="90" y="79"/>
                    <a:pt x="90" y="78"/>
                    <a:pt x="90" y="77"/>
                  </a:cubicBezTo>
                  <a:cubicBezTo>
                    <a:pt x="89" y="75"/>
                    <a:pt x="89" y="74"/>
                    <a:pt x="87" y="72"/>
                  </a:cubicBezTo>
                  <a:cubicBezTo>
                    <a:pt x="86" y="71"/>
                    <a:pt x="85" y="71"/>
                    <a:pt x="84" y="71"/>
                  </a:cubicBezTo>
                  <a:cubicBezTo>
                    <a:pt x="84" y="71"/>
                    <a:pt x="84" y="71"/>
                    <a:pt x="84" y="71"/>
                  </a:cubicBezTo>
                  <a:cubicBezTo>
                    <a:pt x="83" y="71"/>
                    <a:pt x="83" y="71"/>
                    <a:pt x="83" y="71"/>
                  </a:cubicBezTo>
                  <a:cubicBezTo>
                    <a:pt x="83" y="71"/>
                    <a:pt x="82" y="69"/>
                    <a:pt x="82" y="68"/>
                  </a:cubicBezTo>
                  <a:cubicBezTo>
                    <a:pt x="82" y="67"/>
                    <a:pt x="82" y="66"/>
                    <a:pt x="81" y="65"/>
                  </a:cubicBezTo>
                  <a:cubicBezTo>
                    <a:pt x="81" y="64"/>
                    <a:pt x="81" y="62"/>
                    <a:pt x="80" y="61"/>
                  </a:cubicBezTo>
                  <a:cubicBezTo>
                    <a:pt x="80" y="60"/>
                    <a:pt x="80" y="59"/>
                    <a:pt x="80" y="59"/>
                  </a:cubicBezTo>
                  <a:cubicBezTo>
                    <a:pt x="80" y="57"/>
                    <a:pt x="80" y="56"/>
                    <a:pt x="79" y="55"/>
                  </a:cubicBezTo>
                  <a:cubicBezTo>
                    <a:pt x="79" y="53"/>
                    <a:pt x="79" y="52"/>
                    <a:pt x="78" y="50"/>
                  </a:cubicBezTo>
                  <a:cubicBezTo>
                    <a:pt x="78" y="49"/>
                    <a:pt x="78" y="49"/>
                    <a:pt x="78" y="49"/>
                  </a:cubicBezTo>
                  <a:cubicBezTo>
                    <a:pt x="78" y="45"/>
                    <a:pt x="77" y="42"/>
                    <a:pt x="76" y="38"/>
                  </a:cubicBezTo>
                  <a:cubicBezTo>
                    <a:pt x="76" y="38"/>
                    <a:pt x="76" y="37"/>
                    <a:pt x="75" y="37"/>
                  </a:cubicBezTo>
                  <a:cubicBezTo>
                    <a:pt x="75" y="36"/>
                    <a:pt x="75" y="35"/>
                    <a:pt x="74" y="34"/>
                  </a:cubicBezTo>
                  <a:cubicBezTo>
                    <a:pt x="74" y="32"/>
                    <a:pt x="73" y="30"/>
                    <a:pt x="73" y="29"/>
                  </a:cubicBezTo>
                  <a:cubicBezTo>
                    <a:pt x="72" y="28"/>
                    <a:pt x="72" y="27"/>
                    <a:pt x="71" y="26"/>
                  </a:cubicBezTo>
                  <a:cubicBezTo>
                    <a:pt x="71" y="25"/>
                    <a:pt x="70" y="24"/>
                    <a:pt x="70" y="22"/>
                  </a:cubicBezTo>
                  <a:cubicBezTo>
                    <a:pt x="68" y="18"/>
                    <a:pt x="67" y="13"/>
                    <a:pt x="64" y="9"/>
                  </a:cubicBezTo>
                  <a:cubicBezTo>
                    <a:pt x="64" y="8"/>
                    <a:pt x="63" y="7"/>
                    <a:pt x="62" y="6"/>
                  </a:cubicBezTo>
                  <a:cubicBezTo>
                    <a:pt x="62" y="5"/>
                    <a:pt x="61" y="4"/>
                    <a:pt x="61" y="2"/>
                  </a:cubicBezTo>
                  <a:cubicBezTo>
                    <a:pt x="59" y="0"/>
                    <a:pt x="59" y="0"/>
                    <a:pt x="59" y="0"/>
                  </a:cubicBezTo>
                  <a:cubicBezTo>
                    <a:pt x="58" y="2"/>
                    <a:pt x="58" y="2"/>
                    <a:pt x="58" y="2"/>
                  </a:cubicBezTo>
                  <a:cubicBezTo>
                    <a:pt x="56" y="3"/>
                    <a:pt x="55" y="5"/>
                    <a:pt x="54" y="6"/>
                  </a:cubicBezTo>
                  <a:cubicBezTo>
                    <a:pt x="53" y="8"/>
                    <a:pt x="52" y="9"/>
                    <a:pt x="52" y="11"/>
                  </a:cubicBezTo>
                  <a:cubicBezTo>
                    <a:pt x="52" y="13"/>
                    <a:pt x="51" y="15"/>
                    <a:pt x="49" y="16"/>
                  </a:cubicBezTo>
                  <a:cubicBezTo>
                    <a:pt x="47" y="18"/>
                    <a:pt x="45" y="18"/>
                    <a:pt x="43" y="18"/>
                  </a:cubicBezTo>
                  <a:cubicBezTo>
                    <a:pt x="41" y="18"/>
                    <a:pt x="40" y="18"/>
                    <a:pt x="38" y="19"/>
                  </a:cubicBezTo>
                  <a:cubicBezTo>
                    <a:pt x="37" y="19"/>
                    <a:pt x="36" y="20"/>
                    <a:pt x="34" y="21"/>
                  </a:cubicBezTo>
                  <a:cubicBezTo>
                    <a:pt x="33" y="23"/>
                    <a:pt x="31" y="24"/>
                    <a:pt x="29" y="24"/>
                  </a:cubicBezTo>
                  <a:cubicBezTo>
                    <a:pt x="28" y="24"/>
                    <a:pt x="28" y="24"/>
                    <a:pt x="28" y="24"/>
                  </a:cubicBezTo>
                  <a:cubicBezTo>
                    <a:pt x="28" y="25"/>
                    <a:pt x="28" y="25"/>
                    <a:pt x="28" y="25"/>
                  </a:cubicBezTo>
                  <a:cubicBezTo>
                    <a:pt x="27" y="27"/>
                    <a:pt x="27" y="28"/>
                    <a:pt x="27" y="30"/>
                  </a:cubicBezTo>
                  <a:cubicBezTo>
                    <a:pt x="26" y="33"/>
                    <a:pt x="26" y="34"/>
                    <a:pt x="20" y="35"/>
                  </a:cubicBezTo>
                  <a:cubicBezTo>
                    <a:pt x="19" y="35"/>
                    <a:pt x="19" y="35"/>
                    <a:pt x="18" y="35"/>
                  </a:cubicBezTo>
                  <a:cubicBezTo>
                    <a:pt x="18" y="35"/>
                    <a:pt x="18" y="35"/>
                    <a:pt x="18" y="35"/>
                  </a:cubicBezTo>
                  <a:cubicBezTo>
                    <a:pt x="15" y="35"/>
                    <a:pt x="14" y="35"/>
                    <a:pt x="14" y="38"/>
                  </a:cubicBezTo>
                  <a:cubicBezTo>
                    <a:pt x="13" y="39"/>
                    <a:pt x="13" y="39"/>
                    <a:pt x="14" y="40"/>
                  </a:cubicBezTo>
                  <a:cubicBezTo>
                    <a:pt x="14" y="41"/>
                    <a:pt x="14" y="42"/>
                    <a:pt x="14" y="42"/>
                  </a:cubicBezTo>
                  <a:cubicBezTo>
                    <a:pt x="13" y="43"/>
                    <a:pt x="13" y="44"/>
                    <a:pt x="13" y="45"/>
                  </a:cubicBezTo>
                  <a:cubicBezTo>
                    <a:pt x="12" y="45"/>
                    <a:pt x="12" y="45"/>
                    <a:pt x="12" y="46"/>
                  </a:cubicBezTo>
                  <a:cubicBezTo>
                    <a:pt x="10" y="50"/>
                    <a:pt x="11" y="52"/>
                    <a:pt x="12" y="55"/>
                  </a:cubicBezTo>
                  <a:cubicBezTo>
                    <a:pt x="12" y="56"/>
                    <a:pt x="13" y="58"/>
                    <a:pt x="13" y="61"/>
                  </a:cubicBezTo>
                  <a:cubicBezTo>
                    <a:pt x="12" y="64"/>
                    <a:pt x="11" y="67"/>
                    <a:pt x="10" y="70"/>
                  </a:cubicBezTo>
                  <a:cubicBezTo>
                    <a:pt x="9" y="72"/>
                    <a:pt x="8" y="74"/>
                    <a:pt x="7" y="76"/>
                  </a:cubicBezTo>
                  <a:cubicBezTo>
                    <a:pt x="7" y="78"/>
                    <a:pt x="6" y="79"/>
                    <a:pt x="6" y="81"/>
                  </a:cubicBezTo>
                  <a:cubicBezTo>
                    <a:pt x="6" y="84"/>
                    <a:pt x="5" y="87"/>
                    <a:pt x="3" y="90"/>
                  </a:cubicBezTo>
                  <a:cubicBezTo>
                    <a:pt x="0" y="96"/>
                    <a:pt x="0" y="98"/>
                    <a:pt x="1" y="105"/>
                  </a:cubicBezTo>
                  <a:cubicBezTo>
                    <a:pt x="2" y="108"/>
                    <a:pt x="2" y="111"/>
                    <a:pt x="2" y="114"/>
                  </a:cubicBezTo>
                  <a:cubicBezTo>
                    <a:pt x="1" y="117"/>
                    <a:pt x="1" y="120"/>
                    <a:pt x="2" y="123"/>
                  </a:cubicBezTo>
                  <a:cubicBezTo>
                    <a:pt x="2" y="124"/>
                    <a:pt x="2" y="124"/>
                    <a:pt x="2" y="124"/>
                  </a:cubicBezTo>
                  <a:cubicBezTo>
                    <a:pt x="4" y="124"/>
                    <a:pt x="4" y="124"/>
                    <a:pt x="4" y="124"/>
                  </a:cubicBezTo>
                  <a:cubicBezTo>
                    <a:pt x="5" y="125"/>
                    <a:pt x="7" y="125"/>
                    <a:pt x="8" y="125"/>
                  </a:cubicBezTo>
                  <a:cubicBezTo>
                    <a:pt x="10" y="126"/>
                    <a:pt x="12" y="126"/>
                    <a:pt x="14" y="126"/>
                  </a:cubicBezTo>
                  <a:cubicBezTo>
                    <a:pt x="15" y="126"/>
                    <a:pt x="16" y="126"/>
                    <a:pt x="17" y="126"/>
                  </a:cubicBezTo>
                  <a:cubicBezTo>
                    <a:pt x="19" y="125"/>
                    <a:pt x="19" y="125"/>
                    <a:pt x="19" y="125"/>
                  </a:cubicBezTo>
                  <a:cubicBezTo>
                    <a:pt x="19" y="124"/>
                    <a:pt x="19" y="124"/>
                    <a:pt x="19" y="124"/>
                  </a:cubicBezTo>
                  <a:cubicBezTo>
                    <a:pt x="19" y="123"/>
                    <a:pt x="19" y="122"/>
                    <a:pt x="20" y="121"/>
                  </a:cubicBezTo>
                  <a:cubicBezTo>
                    <a:pt x="21" y="120"/>
                    <a:pt x="23" y="119"/>
                    <a:pt x="25" y="119"/>
                  </a:cubicBezTo>
                  <a:cubicBezTo>
                    <a:pt x="26" y="119"/>
                    <a:pt x="26" y="119"/>
                    <a:pt x="26" y="119"/>
                  </a:cubicBezTo>
                  <a:cubicBezTo>
                    <a:pt x="27" y="119"/>
                    <a:pt x="27" y="119"/>
                    <a:pt x="27" y="119"/>
                  </a:cubicBezTo>
                  <a:cubicBezTo>
                    <a:pt x="29" y="123"/>
                    <a:pt x="31" y="127"/>
                    <a:pt x="32" y="129"/>
                  </a:cubicBezTo>
                  <a:cubicBezTo>
                    <a:pt x="35" y="133"/>
                    <a:pt x="35" y="133"/>
                    <a:pt x="35" y="133"/>
                  </a:cubicBezTo>
                  <a:cubicBezTo>
                    <a:pt x="36" y="128"/>
                    <a:pt x="36" y="128"/>
                    <a:pt x="36" y="128"/>
                  </a:cubicBezTo>
                  <a:cubicBezTo>
                    <a:pt x="36" y="125"/>
                    <a:pt x="37" y="121"/>
                    <a:pt x="38" y="118"/>
                  </a:cubicBezTo>
                  <a:cubicBezTo>
                    <a:pt x="39" y="115"/>
                    <a:pt x="39" y="115"/>
                    <a:pt x="39" y="115"/>
                  </a:cubicBezTo>
                  <a:cubicBezTo>
                    <a:pt x="39" y="114"/>
                    <a:pt x="39" y="114"/>
                    <a:pt x="39" y="113"/>
                  </a:cubicBezTo>
                  <a:cubicBezTo>
                    <a:pt x="40" y="111"/>
                    <a:pt x="40" y="108"/>
                    <a:pt x="41" y="108"/>
                  </a:cubicBezTo>
                  <a:cubicBezTo>
                    <a:pt x="41" y="107"/>
                    <a:pt x="42" y="107"/>
                    <a:pt x="42" y="107"/>
                  </a:cubicBezTo>
                  <a:cubicBezTo>
                    <a:pt x="42" y="107"/>
                    <a:pt x="42" y="107"/>
                    <a:pt x="42" y="107"/>
                  </a:cubicBezTo>
                  <a:cubicBezTo>
                    <a:pt x="43" y="107"/>
                    <a:pt x="43" y="107"/>
                    <a:pt x="44" y="108"/>
                  </a:cubicBezTo>
                  <a:cubicBezTo>
                    <a:pt x="44" y="109"/>
                    <a:pt x="44" y="109"/>
                    <a:pt x="45" y="110"/>
                  </a:cubicBezTo>
                  <a:cubicBezTo>
                    <a:pt x="47" y="112"/>
                    <a:pt x="48" y="112"/>
                    <a:pt x="49" y="113"/>
                  </a:cubicBezTo>
                  <a:cubicBezTo>
                    <a:pt x="50" y="113"/>
                    <a:pt x="51" y="113"/>
                    <a:pt x="51" y="113"/>
                  </a:cubicBezTo>
                  <a:cubicBezTo>
                    <a:pt x="54" y="114"/>
                    <a:pt x="54" y="115"/>
                    <a:pt x="56" y="116"/>
                  </a:cubicBezTo>
                  <a:cubicBezTo>
                    <a:pt x="56" y="117"/>
                    <a:pt x="56" y="117"/>
                    <a:pt x="56" y="117"/>
                  </a:cubicBezTo>
                  <a:cubicBezTo>
                    <a:pt x="58" y="119"/>
                    <a:pt x="59" y="120"/>
                    <a:pt x="61" y="120"/>
                  </a:cubicBezTo>
                  <a:cubicBezTo>
                    <a:pt x="62" y="120"/>
                    <a:pt x="64" y="119"/>
                    <a:pt x="66" y="118"/>
                  </a:cubicBezTo>
                  <a:cubicBezTo>
                    <a:pt x="66" y="118"/>
                    <a:pt x="67" y="117"/>
                    <a:pt x="68" y="117"/>
                  </a:cubicBezTo>
                  <a:cubicBezTo>
                    <a:pt x="71" y="115"/>
                    <a:pt x="74" y="114"/>
                    <a:pt x="77" y="114"/>
                  </a:cubicBezTo>
                  <a:cubicBezTo>
                    <a:pt x="78" y="114"/>
                    <a:pt x="78" y="114"/>
                    <a:pt x="79" y="114"/>
                  </a:cubicBezTo>
                  <a:cubicBezTo>
                    <a:pt x="80" y="115"/>
                    <a:pt x="80" y="115"/>
                    <a:pt x="81" y="117"/>
                  </a:cubicBezTo>
                  <a:cubicBezTo>
                    <a:pt x="81" y="118"/>
                    <a:pt x="81" y="118"/>
                    <a:pt x="81" y="118"/>
                  </a:cubicBezTo>
                  <a:cubicBezTo>
                    <a:pt x="83" y="118"/>
                    <a:pt x="83" y="118"/>
                    <a:pt x="83" y="118"/>
                  </a:cubicBezTo>
                  <a:cubicBezTo>
                    <a:pt x="84" y="118"/>
                    <a:pt x="85" y="118"/>
                    <a:pt x="86" y="118"/>
                  </a:cubicBezTo>
                  <a:cubicBezTo>
                    <a:pt x="88" y="117"/>
                    <a:pt x="89" y="117"/>
                    <a:pt x="90" y="117"/>
                  </a:cubicBezTo>
                  <a:cubicBezTo>
                    <a:pt x="91" y="117"/>
                    <a:pt x="92" y="117"/>
                    <a:pt x="93" y="118"/>
                  </a:cubicBezTo>
                  <a:cubicBezTo>
                    <a:pt x="93" y="118"/>
                    <a:pt x="94" y="118"/>
                    <a:pt x="95" y="119"/>
                  </a:cubicBezTo>
                  <a:cubicBezTo>
                    <a:pt x="96" y="119"/>
                    <a:pt x="97" y="120"/>
                    <a:pt x="98" y="120"/>
                  </a:cubicBezTo>
                  <a:cubicBezTo>
                    <a:pt x="100" y="120"/>
                    <a:pt x="102" y="120"/>
                    <a:pt x="104" y="121"/>
                  </a:cubicBezTo>
                  <a:cubicBezTo>
                    <a:pt x="107" y="121"/>
                    <a:pt x="110" y="121"/>
                    <a:pt x="113" y="123"/>
                  </a:cubicBezTo>
                  <a:cubicBezTo>
                    <a:pt x="114" y="124"/>
                    <a:pt x="114" y="124"/>
                    <a:pt x="114" y="124"/>
                  </a:cubicBezTo>
                  <a:cubicBezTo>
                    <a:pt x="116" y="126"/>
                    <a:pt x="118" y="128"/>
                    <a:pt x="121" y="129"/>
                  </a:cubicBezTo>
                  <a:cubicBezTo>
                    <a:pt x="123" y="130"/>
                    <a:pt x="124" y="131"/>
                    <a:pt x="126" y="131"/>
                  </a:cubicBezTo>
                  <a:cubicBezTo>
                    <a:pt x="130" y="133"/>
                    <a:pt x="133" y="135"/>
                    <a:pt x="136" y="139"/>
                  </a:cubicBezTo>
                  <a:cubicBezTo>
                    <a:pt x="139" y="145"/>
                    <a:pt x="144" y="150"/>
                    <a:pt x="149" y="155"/>
                  </a:cubicBezTo>
                  <a:cubicBezTo>
                    <a:pt x="153" y="159"/>
                    <a:pt x="157" y="163"/>
                    <a:pt x="161" y="168"/>
                  </a:cubicBezTo>
                  <a:cubicBezTo>
                    <a:pt x="161" y="169"/>
                    <a:pt x="162" y="169"/>
                    <a:pt x="162" y="170"/>
                  </a:cubicBezTo>
                  <a:cubicBezTo>
                    <a:pt x="162" y="171"/>
                    <a:pt x="163" y="172"/>
                    <a:pt x="164" y="173"/>
                  </a:cubicBezTo>
                  <a:cubicBezTo>
                    <a:pt x="164" y="174"/>
                    <a:pt x="165" y="174"/>
                    <a:pt x="166" y="174"/>
                  </a:cubicBezTo>
                  <a:cubicBezTo>
                    <a:pt x="167" y="175"/>
                    <a:pt x="168" y="175"/>
                    <a:pt x="168" y="176"/>
                  </a:cubicBezTo>
                  <a:cubicBezTo>
                    <a:pt x="169" y="177"/>
                    <a:pt x="170" y="179"/>
                    <a:pt x="171" y="180"/>
                  </a:cubicBezTo>
                  <a:cubicBezTo>
                    <a:pt x="171" y="182"/>
                    <a:pt x="172" y="184"/>
                    <a:pt x="173" y="185"/>
                  </a:cubicBezTo>
                  <a:cubicBezTo>
                    <a:pt x="175" y="186"/>
                    <a:pt x="175" y="186"/>
                    <a:pt x="175" y="186"/>
                  </a:cubicBezTo>
                  <a:cubicBezTo>
                    <a:pt x="176" y="185"/>
                    <a:pt x="176" y="185"/>
                    <a:pt x="176" y="185"/>
                  </a:cubicBezTo>
                  <a:cubicBezTo>
                    <a:pt x="176" y="184"/>
                    <a:pt x="177" y="184"/>
                    <a:pt x="177" y="183"/>
                  </a:cubicBezTo>
                  <a:cubicBezTo>
                    <a:pt x="178" y="184"/>
                    <a:pt x="179" y="185"/>
                    <a:pt x="180" y="186"/>
                  </a:cubicBezTo>
                  <a:cubicBezTo>
                    <a:pt x="182" y="188"/>
                    <a:pt x="183" y="189"/>
                    <a:pt x="184" y="189"/>
                  </a:cubicBezTo>
                  <a:cubicBezTo>
                    <a:pt x="185" y="189"/>
                    <a:pt x="185" y="189"/>
                    <a:pt x="185" y="189"/>
                  </a:cubicBezTo>
                  <a:cubicBezTo>
                    <a:pt x="186" y="189"/>
                    <a:pt x="187" y="188"/>
                    <a:pt x="188" y="186"/>
                  </a:cubicBezTo>
                  <a:cubicBezTo>
                    <a:pt x="188" y="185"/>
                    <a:pt x="188" y="184"/>
                    <a:pt x="188" y="183"/>
                  </a:cubicBezTo>
                  <a:cubicBezTo>
                    <a:pt x="188" y="182"/>
                    <a:pt x="189" y="181"/>
                    <a:pt x="190" y="180"/>
                  </a:cubicBezTo>
                  <a:cubicBezTo>
                    <a:pt x="190" y="179"/>
                    <a:pt x="191" y="178"/>
                    <a:pt x="192" y="178"/>
                  </a:cubicBezTo>
                  <a:cubicBezTo>
                    <a:pt x="193" y="177"/>
                    <a:pt x="194" y="177"/>
                    <a:pt x="195" y="176"/>
                  </a:cubicBezTo>
                  <a:cubicBezTo>
                    <a:pt x="196" y="174"/>
                    <a:pt x="196" y="174"/>
                    <a:pt x="196" y="174"/>
                  </a:cubicBezTo>
                  <a:lnTo>
                    <a:pt x="195" y="17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3905064" y="1612481"/>
              <a:ext cx="887238" cy="702708"/>
            </a:xfrm>
            <a:custGeom>
              <a:avLst/>
              <a:gdLst>
                <a:gd name="T0" fmla="*/ 316 w 438"/>
                <a:gd name="T1" fmla="*/ 189 h 377"/>
                <a:gd name="T2" fmla="*/ 301 w 438"/>
                <a:gd name="T3" fmla="*/ 174 h 377"/>
                <a:gd name="T4" fmla="*/ 296 w 438"/>
                <a:gd name="T5" fmla="*/ 165 h 377"/>
                <a:gd name="T6" fmla="*/ 292 w 438"/>
                <a:gd name="T7" fmla="*/ 163 h 377"/>
                <a:gd name="T8" fmla="*/ 288 w 438"/>
                <a:gd name="T9" fmla="*/ 157 h 377"/>
                <a:gd name="T10" fmla="*/ 283 w 438"/>
                <a:gd name="T11" fmla="*/ 146 h 377"/>
                <a:gd name="T12" fmla="*/ 285 w 438"/>
                <a:gd name="T13" fmla="*/ 128 h 377"/>
                <a:gd name="T14" fmla="*/ 279 w 438"/>
                <a:gd name="T15" fmla="*/ 124 h 377"/>
                <a:gd name="T16" fmla="*/ 269 w 438"/>
                <a:gd name="T17" fmla="*/ 127 h 377"/>
                <a:gd name="T18" fmla="*/ 253 w 438"/>
                <a:gd name="T19" fmla="*/ 129 h 377"/>
                <a:gd name="T20" fmla="*/ 252 w 438"/>
                <a:gd name="T21" fmla="*/ 116 h 377"/>
                <a:gd name="T22" fmla="*/ 263 w 438"/>
                <a:gd name="T23" fmla="*/ 92 h 377"/>
                <a:gd name="T24" fmla="*/ 269 w 438"/>
                <a:gd name="T25" fmla="*/ 80 h 377"/>
                <a:gd name="T26" fmla="*/ 263 w 438"/>
                <a:gd name="T27" fmla="*/ 69 h 377"/>
                <a:gd name="T28" fmla="*/ 256 w 438"/>
                <a:gd name="T29" fmla="*/ 64 h 377"/>
                <a:gd name="T30" fmla="*/ 230 w 438"/>
                <a:gd name="T31" fmla="*/ 33 h 377"/>
                <a:gd name="T32" fmla="*/ 208 w 438"/>
                <a:gd name="T33" fmla="*/ 18 h 377"/>
                <a:gd name="T34" fmla="*/ 192 w 438"/>
                <a:gd name="T35" fmla="*/ 14 h 377"/>
                <a:gd name="T36" fmla="*/ 184 w 438"/>
                <a:gd name="T37" fmla="*/ 11 h 377"/>
                <a:gd name="T38" fmla="*/ 176 w 438"/>
                <a:gd name="T39" fmla="*/ 12 h 377"/>
                <a:gd name="T40" fmla="*/ 171 w 438"/>
                <a:gd name="T41" fmla="*/ 7 h 377"/>
                <a:gd name="T42" fmla="*/ 155 w 438"/>
                <a:gd name="T43" fmla="*/ 14 h 377"/>
                <a:gd name="T44" fmla="*/ 145 w 438"/>
                <a:gd name="T45" fmla="*/ 7 h 377"/>
                <a:gd name="T46" fmla="*/ 138 w 438"/>
                <a:gd name="T47" fmla="*/ 2 h 377"/>
                <a:gd name="T48" fmla="*/ 134 w 438"/>
                <a:gd name="T49" fmla="*/ 2 h 377"/>
                <a:gd name="T50" fmla="*/ 133 w 438"/>
                <a:gd name="T51" fmla="*/ 9 h 377"/>
                <a:gd name="T52" fmla="*/ 122 w 438"/>
                <a:gd name="T53" fmla="*/ 14 h 377"/>
                <a:gd name="T54" fmla="*/ 114 w 438"/>
                <a:gd name="T55" fmla="*/ 15 h 377"/>
                <a:gd name="T56" fmla="*/ 102 w 438"/>
                <a:gd name="T57" fmla="*/ 19 h 377"/>
                <a:gd name="T58" fmla="*/ 96 w 438"/>
                <a:gd name="T59" fmla="*/ 21 h 377"/>
                <a:gd name="T60" fmla="*/ 88 w 438"/>
                <a:gd name="T61" fmla="*/ 61 h 377"/>
                <a:gd name="T62" fmla="*/ 77 w 438"/>
                <a:gd name="T63" fmla="*/ 72 h 377"/>
                <a:gd name="T64" fmla="*/ 63 w 438"/>
                <a:gd name="T65" fmla="*/ 97 h 377"/>
                <a:gd name="T66" fmla="*/ 57 w 438"/>
                <a:gd name="T67" fmla="*/ 108 h 377"/>
                <a:gd name="T68" fmla="*/ 55 w 438"/>
                <a:gd name="T69" fmla="*/ 127 h 377"/>
                <a:gd name="T70" fmla="*/ 49 w 438"/>
                <a:gd name="T71" fmla="*/ 133 h 377"/>
                <a:gd name="T72" fmla="*/ 36 w 438"/>
                <a:gd name="T73" fmla="*/ 146 h 377"/>
                <a:gd name="T74" fmla="*/ 31 w 438"/>
                <a:gd name="T75" fmla="*/ 166 h 377"/>
                <a:gd name="T76" fmla="*/ 31 w 438"/>
                <a:gd name="T77" fmla="*/ 193 h 377"/>
                <a:gd name="T78" fmla="*/ 20 w 438"/>
                <a:gd name="T79" fmla="*/ 214 h 377"/>
                <a:gd name="T80" fmla="*/ 6 w 438"/>
                <a:gd name="T81" fmla="*/ 214 h 377"/>
                <a:gd name="T82" fmla="*/ 3 w 438"/>
                <a:gd name="T83" fmla="*/ 224 h 377"/>
                <a:gd name="T84" fmla="*/ 12 w 438"/>
                <a:gd name="T85" fmla="*/ 237 h 377"/>
                <a:gd name="T86" fmla="*/ 19 w 438"/>
                <a:gd name="T87" fmla="*/ 236 h 377"/>
                <a:gd name="T88" fmla="*/ 32 w 438"/>
                <a:gd name="T89" fmla="*/ 251 h 377"/>
                <a:gd name="T90" fmla="*/ 44 w 438"/>
                <a:gd name="T91" fmla="*/ 265 h 377"/>
                <a:gd name="T92" fmla="*/ 56 w 438"/>
                <a:gd name="T93" fmla="*/ 280 h 377"/>
                <a:gd name="T94" fmla="*/ 63 w 438"/>
                <a:gd name="T95" fmla="*/ 302 h 377"/>
                <a:gd name="T96" fmla="*/ 69 w 438"/>
                <a:gd name="T97" fmla="*/ 312 h 377"/>
                <a:gd name="T98" fmla="*/ 72 w 438"/>
                <a:gd name="T99" fmla="*/ 313 h 377"/>
                <a:gd name="T100" fmla="*/ 79 w 438"/>
                <a:gd name="T101" fmla="*/ 313 h 377"/>
                <a:gd name="T102" fmla="*/ 83 w 438"/>
                <a:gd name="T103" fmla="*/ 335 h 377"/>
                <a:gd name="T104" fmla="*/ 89 w 438"/>
                <a:gd name="T105" fmla="*/ 344 h 377"/>
                <a:gd name="T106" fmla="*/ 193 w 438"/>
                <a:gd name="T107" fmla="*/ 377 h 377"/>
                <a:gd name="T108" fmla="*/ 241 w 438"/>
                <a:gd name="T109" fmla="*/ 359 h 377"/>
                <a:gd name="T110" fmla="*/ 252 w 438"/>
                <a:gd name="T111" fmla="*/ 359 h 377"/>
                <a:gd name="T112" fmla="*/ 270 w 438"/>
                <a:gd name="T113" fmla="*/ 353 h 377"/>
                <a:gd name="T114" fmla="*/ 292 w 438"/>
                <a:gd name="T115" fmla="*/ 344 h 377"/>
                <a:gd name="T116" fmla="*/ 308 w 438"/>
                <a:gd name="T117" fmla="*/ 332 h 377"/>
                <a:gd name="T118" fmla="*/ 320 w 438"/>
                <a:gd name="T119" fmla="*/ 328 h 377"/>
                <a:gd name="T120" fmla="*/ 410 w 438"/>
                <a:gd name="T121" fmla="*/ 22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8" h="377">
                  <a:moveTo>
                    <a:pt x="410" y="226"/>
                  </a:moveTo>
                  <a:cubicBezTo>
                    <a:pt x="320" y="192"/>
                    <a:pt x="320" y="192"/>
                    <a:pt x="320" y="192"/>
                  </a:cubicBezTo>
                  <a:cubicBezTo>
                    <a:pt x="319" y="191"/>
                    <a:pt x="316" y="189"/>
                    <a:pt x="316" y="189"/>
                  </a:cubicBezTo>
                  <a:cubicBezTo>
                    <a:pt x="315" y="187"/>
                    <a:pt x="313" y="185"/>
                    <a:pt x="311" y="184"/>
                  </a:cubicBezTo>
                  <a:cubicBezTo>
                    <a:pt x="310" y="183"/>
                    <a:pt x="308" y="182"/>
                    <a:pt x="307" y="181"/>
                  </a:cubicBezTo>
                  <a:cubicBezTo>
                    <a:pt x="305" y="179"/>
                    <a:pt x="302" y="178"/>
                    <a:pt x="301" y="174"/>
                  </a:cubicBezTo>
                  <a:cubicBezTo>
                    <a:pt x="301" y="174"/>
                    <a:pt x="301" y="174"/>
                    <a:pt x="301" y="174"/>
                  </a:cubicBezTo>
                  <a:cubicBezTo>
                    <a:pt x="300" y="173"/>
                    <a:pt x="300" y="173"/>
                    <a:pt x="300" y="173"/>
                  </a:cubicBezTo>
                  <a:cubicBezTo>
                    <a:pt x="298" y="172"/>
                    <a:pt x="297" y="168"/>
                    <a:pt x="296" y="165"/>
                  </a:cubicBezTo>
                  <a:cubicBezTo>
                    <a:pt x="296" y="163"/>
                    <a:pt x="296" y="163"/>
                    <a:pt x="296" y="163"/>
                  </a:cubicBezTo>
                  <a:cubicBezTo>
                    <a:pt x="294" y="163"/>
                    <a:pt x="294" y="163"/>
                    <a:pt x="294" y="163"/>
                  </a:cubicBezTo>
                  <a:cubicBezTo>
                    <a:pt x="293" y="163"/>
                    <a:pt x="292" y="163"/>
                    <a:pt x="292" y="163"/>
                  </a:cubicBezTo>
                  <a:cubicBezTo>
                    <a:pt x="291" y="162"/>
                    <a:pt x="291" y="161"/>
                    <a:pt x="291" y="161"/>
                  </a:cubicBezTo>
                  <a:cubicBezTo>
                    <a:pt x="291" y="160"/>
                    <a:pt x="291" y="160"/>
                    <a:pt x="290" y="159"/>
                  </a:cubicBezTo>
                  <a:cubicBezTo>
                    <a:pt x="290" y="158"/>
                    <a:pt x="289" y="157"/>
                    <a:pt x="288" y="157"/>
                  </a:cubicBezTo>
                  <a:cubicBezTo>
                    <a:pt x="287" y="156"/>
                    <a:pt x="287" y="155"/>
                    <a:pt x="286" y="154"/>
                  </a:cubicBezTo>
                  <a:cubicBezTo>
                    <a:pt x="285" y="153"/>
                    <a:pt x="285" y="151"/>
                    <a:pt x="284" y="149"/>
                  </a:cubicBezTo>
                  <a:cubicBezTo>
                    <a:pt x="284" y="148"/>
                    <a:pt x="283" y="147"/>
                    <a:pt x="283" y="146"/>
                  </a:cubicBezTo>
                  <a:cubicBezTo>
                    <a:pt x="279" y="139"/>
                    <a:pt x="281" y="136"/>
                    <a:pt x="285" y="131"/>
                  </a:cubicBezTo>
                  <a:cubicBezTo>
                    <a:pt x="286" y="129"/>
                    <a:pt x="286" y="129"/>
                    <a:pt x="286" y="129"/>
                  </a:cubicBezTo>
                  <a:cubicBezTo>
                    <a:pt x="285" y="128"/>
                    <a:pt x="285" y="128"/>
                    <a:pt x="285" y="128"/>
                  </a:cubicBezTo>
                  <a:cubicBezTo>
                    <a:pt x="284" y="128"/>
                    <a:pt x="284" y="127"/>
                    <a:pt x="284" y="127"/>
                  </a:cubicBezTo>
                  <a:cubicBezTo>
                    <a:pt x="282" y="125"/>
                    <a:pt x="282" y="125"/>
                    <a:pt x="281" y="124"/>
                  </a:cubicBezTo>
                  <a:cubicBezTo>
                    <a:pt x="280" y="124"/>
                    <a:pt x="280" y="124"/>
                    <a:pt x="279" y="124"/>
                  </a:cubicBezTo>
                  <a:cubicBezTo>
                    <a:pt x="278" y="124"/>
                    <a:pt x="277" y="124"/>
                    <a:pt x="276" y="125"/>
                  </a:cubicBezTo>
                  <a:cubicBezTo>
                    <a:pt x="275" y="125"/>
                    <a:pt x="274" y="126"/>
                    <a:pt x="274" y="126"/>
                  </a:cubicBezTo>
                  <a:cubicBezTo>
                    <a:pt x="272" y="126"/>
                    <a:pt x="270" y="127"/>
                    <a:pt x="269" y="127"/>
                  </a:cubicBezTo>
                  <a:cubicBezTo>
                    <a:pt x="266" y="127"/>
                    <a:pt x="263" y="127"/>
                    <a:pt x="260" y="131"/>
                  </a:cubicBezTo>
                  <a:cubicBezTo>
                    <a:pt x="259" y="130"/>
                    <a:pt x="258" y="130"/>
                    <a:pt x="257" y="130"/>
                  </a:cubicBezTo>
                  <a:cubicBezTo>
                    <a:pt x="255" y="130"/>
                    <a:pt x="253" y="130"/>
                    <a:pt x="253" y="129"/>
                  </a:cubicBezTo>
                  <a:cubicBezTo>
                    <a:pt x="251" y="127"/>
                    <a:pt x="252" y="124"/>
                    <a:pt x="252" y="122"/>
                  </a:cubicBezTo>
                  <a:cubicBezTo>
                    <a:pt x="252" y="121"/>
                    <a:pt x="252" y="120"/>
                    <a:pt x="252" y="120"/>
                  </a:cubicBezTo>
                  <a:cubicBezTo>
                    <a:pt x="252" y="119"/>
                    <a:pt x="252" y="118"/>
                    <a:pt x="252" y="116"/>
                  </a:cubicBezTo>
                  <a:cubicBezTo>
                    <a:pt x="252" y="112"/>
                    <a:pt x="252" y="108"/>
                    <a:pt x="255" y="104"/>
                  </a:cubicBezTo>
                  <a:cubicBezTo>
                    <a:pt x="256" y="102"/>
                    <a:pt x="256" y="102"/>
                    <a:pt x="256" y="102"/>
                  </a:cubicBezTo>
                  <a:cubicBezTo>
                    <a:pt x="259" y="98"/>
                    <a:pt x="261" y="95"/>
                    <a:pt x="263" y="92"/>
                  </a:cubicBezTo>
                  <a:cubicBezTo>
                    <a:pt x="263" y="91"/>
                    <a:pt x="264" y="89"/>
                    <a:pt x="264" y="88"/>
                  </a:cubicBezTo>
                  <a:cubicBezTo>
                    <a:pt x="265" y="86"/>
                    <a:pt x="267" y="84"/>
                    <a:pt x="268" y="81"/>
                  </a:cubicBezTo>
                  <a:cubicBezTo>
                    <a:pt x="269" y="80"/>
                    <a:pt x="269" y="80"/>
                    <a:pt x="269" y="80"/>
                  </a:cubicBezTo>
                  <a:cubicBezTo>
                    <a:pt x="267" y="79"/>
                    <a:pt x="267" y="79"/>
                    <a:pt x="267" y="79"/>
                  </a:cubicBezTo>
                  <a:cubicBezTo>
                    <a:pt x="266" y="78"/>
                    <a:pt x="265" y="76"/>
                    <a:pt x="265" y="74"/>
                  </a:cubicBezTo>
                  <a:cubicBezTo>
                    <a:pt x="264" y="72"/>
                    <a:pt x="264" y="71"/>
                    <a:pt x="263" y="69"/>
                  </a:cubicBezTo>
                  <a:cubicBezTo>
                    <a:pt x="262" y="69"/>
                    <a:pt x="261" y="68"/>
                    <a:pt x="260" y="68"/>
                  </a:cubicBezTo>
                  <a:cubicBezTo>
                    <a:pt x="259" y="68"/>
                    <a:pt x="259" y="67"/>
                    <a:pt x="258" y="66"/>
                  </a:cubicBezTo>
                  <a:cubicBezTo>
                    <a:pt x="257" y="66"/>
                    <a:pt x="257" y="65"/>
                    <a:pt x="256" y="64"/>
                  </a:cubicBezTo>
                  <a:cubicBezTo>
                    <a:pt x="256" y="63"/>
                    <a:pt x="256" y="62"/>
                    <a:pt x="255" y="62"/>
                  </a:cubicBezTo>
                  <a:cubicBezTo>
                    <a:pt x="252" y="57"/>
                    <a:pt x="247" y="52"/>
                    <a:pt x="243" y="48"/>
                  </a:cubicBezTo>
                  <a:cubicBezTo>
                    <a:pt x="238" y="44"/>
                    <a:pt x="234" y="39"/>
                    <a:pt x="230" y="33"/>
                  </a:cubicBezTo>
                  <a:cubicBezTo>
                    <a:pt x="227" y="28"/>
                    <a:pt x="224" y="27"/>
                    <a:pt x="220" y="25"/>
                  </a:cubicBezTo>
                  <a:cubicBezTo>
                    <a:pt x="218" y="24"/>
                    <a:pt x="217" y="24"/>
                    <a:pt x="215" y="23"/>
                  </a:cubicBezTo>
                  <a:cubicBezTo>
                    <a:pt x="213" y="21"/>
                    <a:pt x="210" y="19"/>
                    <a:pt x="208" y="18"/>
                  </a:cubicBezTo>
                  <a:cubicBezTo>
                    <a:pt x="208" y="17"/>
                    <a:pt x="208" y="17"/>
                    <a:pt x="208" y="17"/>
                  </a:cubicBezTo>
                  <a:cubicBezTo>
                    <a:pt x="204" y="14"/>
                    <a:pt x="201" y="14"/>
                    <a:pt x="198" y="14"/>
                  </a:cubicBezTo>
                  <a:cubicBezTo>
                    <a:pt x="196" y="14"/>
                    <a:pt x="194" y="14"/>
                    <a:pt x="192" y="14"/>
                  </a:cubicBezTo>
                  <a:cubicBezTo>
                    <a:pt x="191" y="13"/>
                    <a:pt x="190" y="13"/>
                    <a:pt x="189" y="12"/>
                  </a:cubicBezTo>
                  <a:cubicBezTo>
                    <a:pt x="188" y="12"/>
                    <a:pt x="188" y="11"/>
                    <a:pt x="187" y="11"/>
                  </a:cubicBezTo>
                  <a:cubicBezTo>
                    <a:pt x="186" y="11"/>
                    <a:pt x="185" y="11"/>
                    <a:pt x="184" y="11"/>
                  </a:cubicBezTo>
                  <a:cubicBezTo>
                    <a:pt x="183" y="11"/>
                    <a:pt x="182" y="11"/>
                    <a:pt x="180" y="11"/>
                  </a:cubicBezTo>
                  <a:cubicBezTo>
                    <a:pt x="179" y="12"/>
                    <a:pt x="178" y="12"/>
                    <a:pt x="176" y="12"/>
                  </a:cubicBezTo>
                  <a:cubicBezTo>
                    <a:pt x="176" y="12"/>
                    <a:pt x="176" y="12"/>
                    <a:pt x="176" y="12"/>
                  </a:cubicBezTo>
                  <a:cubicBezTo>
                    <a:pt x="176" y="12"/>
                    <a:pt x="175" y="12"/>
                    <a:pt x="175" y="12"/>
                  </a:cubicBezTo>
                  <a:cubicBezTo>
                    <a:pt x="175" y="11"/>
                    <a:pt x="175" y="9"/>
                    <a:pt x="173" y="8"/>
                  </a:cubicBezTo>
                  <a:cubicBezTo>
                    <a:pt x="173" y="7"/>
                    <a:pt x="172" y="7"/>
                    <a:pt x="171" y="7"/>
                  </a:cubicBezTo>
                  <a:cubicBezTo>
                    <a:pt x="169" y="7"/>
                    <a:pt x="166" y="8"/>
                    <a:pt x="162" y="11"/>
                  </a:cubicBezTo>
                  <a:cubicBezTo>
                    <a:pt x="161" y="11"/>
                    <a:pt x="160" y="12"/>
                    <a:pt x="159" y="12"/>
                  </a:cubicBezTo>
                  <a:cubicBezTo>
                    <a:pt x="158" y="13"/>
                    <a:pt x="156" y="14"/>
                    <a:pt x="155" y="14"/>
                  </a:cubicBezTo>
                  <a:cubicBezTo>
                    <a:pt x="154" y="14"/>
                    <a:pt x="152" y="13"/>
                    <a:pt x="151" y="11"/>
                  </a:cubicBezTo>
                  <a:cubicBezTo>
                    <a:pt x="150" y="11"/>
                    <a:pt x="150" y="10"/>
                    <a:pt x="150" y="10"/>
                  </a:cubicBezTo>
                  <a:cubicBezTo>
                    <a:pt x="148" y="8"/>
                    <a:pt x="148" y="8"/>
                    <a:pt x="145" y="7"/>
                  </a:cubicBezTo>
                  <a:cubicBezTo>
                    <a:pt x="145" y="7"/>
                    <a:pt x="144" y="6"/>
                    <a:pt x="144" y="6"/>
                  </a:cubicBezTo>
                  <a:cubicBezTo>
                    <a:pt x="142" y="6"/>
                    <a:pt x="141" y="5"/>
                    <a:pt x="139" y="4"/>
                  </a:cubicBezTo>
                  <a:cubicBezTo>
                    <a:pt x="139" y="3"/>
                    <a:pt x="138" y="3"/>
                    <a:pt x="138" y="2"/>
                  </a:cubicBezTo>
                  <a:cubicBezTo>
                    <a:pt x="137" y="0"/>
                    <a:pt x="137" y="0"/>
                    <a:pt x="137" y="0"/>
                  </a:cubicBezTo>
                  <a:cubicBezTo>
                    <a:pt x="135" y="1"/>
                    <a:pt x="135" y="1"/>
                    <a:pt x="135" y="1"/>
                  </a:cubicBezTo>
                  <a:cubicBezTo>
                    <a:pt x="134" y="2"/>
                    <a:pt x="134" y="2"/>
                    <a:pt x="134" y="2"/>
                  </a:cubicBezTo>
                  <a:cubicBezTo>
                    <a:pt x="134" y="2"/>
                    <a:pt x="134" y="2"/>
                    <a:pt x="134" y="2"/>
                  </a:cubicBezTo>
                  <a:cubicBezTo>
                    <a:pt x="134" y="2"/>
                    <a:pt x="133" y="3"/>
                    <a:pt x="133" y="7"/>
                  </a:cubicBezTo>
                  <a:cubicBezTo>
                    <a:pt x="133" y="8"/>
                    <a:pt x="133" y="8"/>
                    <a:pt x="133" y="9"/>
                  </a:cubicBezTo>
                  <a:cubicBezTo>
                    <a:pt x="132" y="12"/>
                    <a:pt x="132" y="12"/>
                    <a:pt x="132" y="12"/>
                  </a:cubicBezTo>
                  <a:cubicBezTo>
                    <a:pt x="131" y="16"/>
                    <a:pt x="130" y="21"/>
                    <a:pt x="129" y="25"/>
                  </a:cubicBezTo>
                  <a:cubicBezTo>
                    <a:pt x="127" y="24"/>
                    <a:pt x="124" y="20"/>
                    <a:pt x="122" y="14"/>
                  </a:cubicBezTo>
                  <a:cubicBezTo>
                    <a:pt x="122" y="13"/>
                    <a:pt x="122" y="13"/>
                    <a:pt x="122" y="13"/>
                  </a:cubicBezTo>
                  <a:cubicBezTo>
                    <a:pt x="120" y="13"/>
                    <a:pt x="120" y="13"/>
                    <a:pt x="120" y="13"/>
                  </a:cubicBezTo>
                  <a:cubicBezTo>
                    <a:pt x="118" y="13"/>
                    <a:pt x="115" y="13"/>
                    <a:pt x="114" y="15"/>
                  </a:cubicBezTo>
                  <a:cubicBezTo>
                    <a:pt x="113" y="16"/>
                    <a:pt x="112" y="17"/>
                    <a:pt x="112" y="19"/>
                  </a:cubicBezTo>
                  <a:cubicBezTo>
                    <a:pt x="111" y="20"/>
                    <a:pt x="110" y="20"/>
                    <a:pt x="108" y="20"/>
                  </a:cubicBezTo>
                  <a:cubicBezTo>
                    <a:pt x="106" y="20"/>
                    <a:pt x="104" y="19"/>
                    <a:pt x="102" y="19"/>
                  </a:cubicBezTo>
                  <a:cubicBezTo>
                    <a:pt x="101" y="19"/>
                    <a:pt x="100" y="18"/>
                    <a:pt x="99" y="18"/>
                  </a:cubicBezTo>
                  <a:cubicBezTo>
                    <a:pt x="96" y="18"/>
                    <a:pt x="96" y="18"/>
                    <a:pt x="96" y="18"/>
                  </a:cubicBezTo>
                  <a:cubicBezTo>
                    <a:pt x="96" y="21"/>
                    <a:pt x="96" y="21"/>
                    <a:pt x="96" y="21"/>
                  </a:cubicBezTo>
                  <a:cubicBezTo>
                    <a:pt x="97" y="25"/>
                    <a:pt x="98" y="29"/>
                    <a:pt x="96" y="33"/>
                  </a:cubicBezTo>
                  <a:cubicBezTo>
                    <a:pt x="94" y="40"/>
                    <a:pt x="92" y="45"/>
                    <a:pt x="90" y="51"/>
                  </a:cubicBezTo>
                  <a:cubicBezTo>
                    <a:pt x="88" y="55"/>
                    <a:pt x="88" y="58"/>
                    <a:pt x="88" y="61"/>
                  </a:cubicBezTo>
                  <a:cubicBezTo>
                    <a:pt x="88" y="63"/>
                    <a:pt x="89" y="65"/>
                    <a:pt x="88" y="67"/>
                  </a:cubicBezTo>
                  <a:cubicBezTo>
                    <a:pt x="87" y="71"/>
                    <a:pt x="85" y="71"/>
                    <a:pt x="82" y="71"/>
                  </a:cubicBezTo>
                  <a:cubicBezTo>
                    <a:pt x="81" y="71"/>
                    <a:pt x="79" y="71"/>
                    <a:pt x="77" y="72"/>
                  </a:cubicBezTo>
                  <a:cubicBezTo>
                    <a:pt x="74" y="74"/>
                    <a:pt x="73" y="76"/>
                    <a:pt x="72" y="78"/>
                  </a:cubicBezTo>
                  <a:cubicBezTo>
                    <a:pt x="72" y="79"/>
                    <a:pt x="70" y="83"/>
                    <a:pt x="70" y="83"/>
                  </a:cubicBezTo>
                  <a:cubicBezTo>
                    <a:pt x="68" y="88"/>
                    <a:pt x="66" y="94"/>
                    <a:pt x="63" y="97"/>
                  </a:cubicBezTo>
                  <a:cubicBezTo>
                    <a:pt x="62" y="99"/>
                    <a:pt x="61" y="99"/>
                    <a:pt x="60" y="99"/>
                  </a:cubicBezTo>
                  <a:cubicBezTo>
                    <a:pt x="59" y="100"/>
                    <a:pt x="58" y="101"/>
                    <a:pt x="57" y="103"/>
                  </a:cubicBezTo>
                  <a:cubicBezTo>
                    <a:pt x="57" y="105"/>
                    <a:pt x="57" y="107"/>
                    <a:pt x="57" y="108"/>
                  </a:cubicBezTo>
                  <a:cubicBezTo>
                    <a:pt x="57" y="110"/>
                    <a:pt x="56" y="111"/>
                    <a:pt x="56" y="113"/>
                  </a:cubicBezTo>
                  <a:cubicBezTo>
                    <a:pt x="55" y="117"/>
                    <a:pt x="55" y="120"/>
                    <a:pt x="55" y="124"/>
                  </a:cubicBezTo>
                  <a:cubicBezTo>
                    <a:pt x="55" y="125"/>
                    <a:pt x="55" y="126"/>
                    <a:pt x="55" y="127"/>
                  </a:cubicBezTo>
                  <a:cubicBezTo>
                    <a:pt x="55" y="130"/>
                    <a:pt x="55" y="133"/>
                    <a:pt x="55" y="134"/>
                  </a:cubicBezTo>
                  <a:cubicBezTo>
                    <a:pt x="54" y="135"/>
                    <a:pt x="53" y="135"/>
                    <a:pt x="53" y="135"/>
                  </a:cubicBezTo>
                  <a:cubicBezTo>
                    <a:pt x="51" y="135"/>
                    <a:pt x="50" y="134"/>
                    <a:pt x="49" y="133"/>
                  </a:cubicBezTo>
                  <a:cubicBezTo>
                    <a:pt x="47" y="132"/>
                    <a:pt x="46" y="131"/>
                    <a:pt x="44" y="131"/>
                  </a:cubicBezTo>
                  <a:cubicBezTo>
                    <a:pt x="44" y="131"/>
                    <a:pt x="43" y="131"/>
                    <a:pt x="43" y="131"/>
                  </a:cubicBezTo>
                  <a:cubicBezTo>
                    <a:pt x="38" y="133"/>
                    <a:pt x="37" y="141"/>
                    <a:pt x="36" y="146"/>
                  </a:cubicBezTo>
                  <a:cubicBezTo>
                    <a:pt x="36" y="147"/>
                    <a:pt x="36" y="147"/>
                    <a:pt x="36" y="147"/>
                  </a:cubicBezTo>
                  <a:cubicBezTo>
                    <a:pt x="35" y="153"/>
                    <a:pt x="34" y="158"/>
                    <a:pt x="32" y="163"/>
                  </a:cubicBezTo>
                  <a:cubicBezTo>
                    <a:pt x="31" y="166"/>
                    <a:pt x="31" y="166"/>
                    <a:pt x="31" y="166"/>
                  </a:cubicBezTo>
                  <a:cubicBezTo>
                    <a:pt x="30" y="171"/>
                    <a:pt x="30" y="176"/>
                    <a:pt x="30" y="181"/>
                  </a:cubicBezTo>
                  <a:cubicBezTo>
                    <a:pt x="30" y="183"/>
                    <a:pt x="31" y="185"/>
                    <a:pt x="31" y="186"/>
                  </a:cubicBezTo>
                  <a:cubicBezTo>
                    <a:pt x="31" y="188"/>
                    <a:pt x="31" y="191"/>
                    <a:pt x="31" y="193"/>
                  </a:cubicBezTo>
                  <a:cubicBezTo>
                    <a:pt x="32" y="198"/>
                    <a:pt x="33" y="204"/>
                    <a:pt x="30" y="208"/>
                  </a:cubicBezTo>
                  <a:cubicBezTo>
                    <a:pt x="29" y="210"/>
                    <a:pt x="26" y="214"/>
                    <a:pt x="22" y="214"/>
                  </a:cubicBezTo>
                  <a:cubicBezTo>
                    <a:pt x="21" y="214"/>
                    <a:pt x="21" y="214"/>
                    <a:pt x="20" y="214"/>
                  </a:cubicBezTo>
                  <a:cubicBezTo>
                    <a:pt x="19" y="213"/>
                    <a:pt x="18" y="213"/>
                    <a:pt x="17" y="212"/>
                  </a:cubicBezTo>
                  <a:cubicBezTo>
                    <a:pt x="15" y="211"/>
                    <a:pt x="13" y="210"/>
                    <a:pt x="11" y="210"/>
                  </a:cubicBezTo>
                  <a:cubicBezTo>
                    <a:pt x="9" y="210"/>
                    <a:pt x="7" y="212"/>
                    <a:pt x="6" y="214"/>
                  </a:cubicBezTo>
                  <a:cubicBezTo>
                    <a:pt x="5" y="215"/>
                    <a:pt x="5" y="217"/>
                    <a:pt x="5" y="218"/>
                  </a:cubicBezTo>
                  <a:cubicBezTo>
                    <a:pt x="5" y="219"/>
                    <a:pt x="5" y="221"/>
                    <a:pt x="5" y="222"/>
                  </a:cubicBezTo>
                  <a:cubicBezTo>
                    <a:pt x="5" y="223"/>
                    <a:pt x="4" y="224"/>
                    <a:pt x="3" y="224"/>
                  </a:cubicBezTo>
                  <a:cubicBezTo>
                    <a:pt x="3" y="225"/>
                    <a:pt x="2" y="226"/>
                    <a:pt x="1" y="227"/>
                  </a:cubicBezTo>
                  <a:cubicBezTo>
                    <a:pt x="0" y="232"/>
                    <a:pt x="6" y="235"/>
                    <a:pt x="10" y="236"/>
                  </a:cubicBezTo>
                  <a:cubicBezTo>
                    <a:pt x="11" y="237"/>
                    <a:pt x="12" y="237"/>
                    <a:pt x="12" y="237"/>
                  </a:cubicBezTo>
                  <a:cubicBezTo>
                    <a:pt x="13" y="237"/>
                    <a:pt x="14" y="237"/>
                    <a:pt x="15" y="236"/>
                  </a:cubicBezTo>
                  <a:cubicBezTo>
                    <a:pt x="15" y="236"/>
                    <a:pt x="16" y="236"/>
                    <a:pt x="17" y="236"/>
                  </a:cubicBezTo>
                  <a:cubicBezTo>
                    <a:pt x="18" y="236"/>
                    <a:pt x="18" y="236"/>
                    <a:pt x="19" y="236"/>
                  </a:cubicBezTo>
                  <a:cubicBezTo>
                    <a:pt x="20" y="237"/>
                    <a:pt x="22" y="238"/>
                    <a:pt x="23" y="240"/>
                  </a:cubicBezTo>
                  <a:cubicBezTo>
                    <a:pt x="24" y="241"/>
                    <a:pt x="24" y="241"/>
                    <a:pt x="24" y="241"/>
                  </a:cubicBezTo>
                  <a:cubicBezTo>
                    <a:pt x="27" y="243"/>
                    <a:pt x="30" y="247"/>
                    <a:pt x="32" y="251"/>
                  </a:cubicBezTo>
                  <a:cubicBezTo>
                    <a:pt x="34" y="255"/>
                    <a:pt x="37" y="258"/>
                    <a:pt x="40" y="261"/>
                  </a:cubicBezTo>
                  <a:cubicBezTo>
                    <a:pt x="40" y="261"/>
                    <a:pt x="41" y="262"/>
                    <a:pt x="41" y="262"/>
                  </a:cubicBezTo>
                  <a:cubicBezTo>
                    <a:pt x="42" y="263"/>
                    <a:pt x="43" y="264"/>
                    <a:pt x="44" y="265"/>
                  </a:cubicBezTo>
                  <a:cubicBezTo>
                    <a:pt x="45" y="267"/>
                    <a:pt x="45" y="267"/>
                    <a:pt x="45" y="267"/>
                  </a:cubicBezTo>
                  <a:cubicBezTo>
                    <a:pt x="46" y="269"/>
                    <a:pt x="47" y="269"/>
                    <a:pt x="49" y="270"/>
                  </a:cubicBezTo>
                  <a:cubicBezTo>
                    <a:pt x="53" y="273"/>
                    <a:pt x="54" y="276"/>
                    <a:pt x="56" y="280"/>
                  </a:cubicBezTo>
                  <a:cubicBezTo>
                    <a:pt x="56" y="281"/>
                    <a:pt x="56" y="281"/>
                    <a:pt x="56" y="281"/>
                  </a:cubicBezTo>
                  <a:cubicBezTo>
                    <a:pt x="58" y="287"/>
                    <a:pt x="60" y="293"/>
                    <a:pt x="62" y="298"/>
                  </a:cubicBezTo>
                  <a:cubicBezTo>
                    <a:pt x="62" y="299"/>
                    <a:pt x="63" y="301"/>
                    <a:pt x="63" y="302"/>
                  </a:cubicBezTo>
                  <a:cubicBezTo>
                    <a:pt x="63" y="303"/>
                    <a:pt x="64" y="305"/>
                    <a:pt x="65" y="306"/>
                  </a:cubicBezTo>
                  <a:cubicBezTo>
                    <a:pt x="65" y="308"/>
                    <a:pt x="66" y="308"/>
                    <a:pt x="67" y="309"/>
                  </a:cubicBezTo>
                  <a:cubicBezTo>
                    <a:pt x="68" y="310"/>
                    <a:pt x="69" y="311"/>
                    <a:pt x="69" y="312"/>
                  </a:cubicBezTo>
                  <a:cubicBezTo>
                    <a:pt x="70" y="313"/>
                    <a:pt x="70" y="313"/>
                    <a:pt x="70" y="313"/>
                  </a:cubicBezTo>
                  <a:cubicBezTo>
                    <a:pt x="70" y="313"/>
                    <a:pt x="70" y="313"/>
                    <a:pt x="70" y="313"/>
                  </a:cubicBezTo>
                  <a:cubicBezTo>
                    <a:pt x="71" y="313"/>
                    <a:pt x="71" y="313"/>
                    <a:pt x="72" y="313"/>
                  </a:cubicBezTo>
                  <a:cubicBezTo>
                    <a:pt x="73" y="313"/>
                    <a:pt x="73" y="313"/>
                    <a:pt x="74" y="313"/>
                  </a:cubicBezTo>
                  <a:cubicBezTo>
                    <a:pt x="75" y="313"/>
                    <a:pt x="76" y="313"/>
                    <a:pt x="76" y="313"/>
                  </a:cubicBezTo>
                  <a:cubicBezTo>
                    <a:pt x="77" y="313"/>
                    <a:pt x="78" y="313"/>
                    <a:pt x="79" y="313"/>
                  </a:cubicBezTo>
                  <a:cubicBezTo>
                    <a:pt x="83" y="315"/>
                    <a:pt x="83" y="318"/>
                    <a:pt x="83" y="323"/>
                  </a:cubicBezTo>
                  <a:cubicBezTo>
                    <a:pt x="83" y="324"/>
                    <a:pt x="83" y="325"/>
                    <a:pt x="83" y="326"/>
                  </a:cubicBezTo>
                  <a:cubicBezTo>
                    <a:pt x="82" y="329"/>
                    <a:pt x="82" y="332"/>
                    <a:pt x="83" y="335"/>
                  </a:cubicBezTo>
                  <a:cubicBezTo>
                    <a:pt x="84" y="337"/>
                    <a:pt x="85" y="339"/>
                    <a:pt x="87" y="340"/>
                  </a:cubicBezTo>
                  <a:cubicBezTo>
                    <a:pt x="87" y="341"/>
                    <a:pt x="88" y="342"/>
                    <a:pt x="89" y="343"/>
                  </a:cubicBezTo>
                  <a:cubicBezTo>
                    <a:pt x="89" y="344"/>
                    <a:pt x="89" y="344"/>
                    <a:pt x="89" y="344"/>
                  </a:cubicBezTo>
                  <a:cubicBezTo>
                    <a:pt x="118" y="344"/>
                    <a:pt x="118" y="344"/>
                    <a:pt x="118" y="344"/>
                  </a:cubicBezTo>
                  <a:cubicBezTo>
                    <a:pt x="153" y="371"/>
                    <a:pt x="153" y="371"/>
                    <a:pt x="153" y="371"/>
                  </a:cubicBezTo>
                  <a:cubicBezTo>
                    <a:pt x="193" y="377"/>
                    <a:pt x="193" y="377"/>
                    <a:pt x="193" y="377"/>
                  </a:cubicBezTo>
                  <a:cubicBezTo>
                    <a:pt x="205" y="359"/>
                    <a:pt x="205" y="359"/>
                    <a:pt x="205" y="359"/>
                  </a:cubicBezTo>
                  <a:cubicBezTo>
                    <a:pt x="229" y="349"/>
                    <a:pt x="229" y="349"/>
                    <a:pt x="229" y="349"/>
                  </a:cubicBezTo>
                  <a:cubicBezTo>
                    <a:pt x="241" y="359"/>
                    <a:pt x="241" y="359"/>
                    <a:pt x="241" y="359"/>
                  </a:cubicBezTo>
                  <a:cubicBezTo>
                    <a:pt x="242" y="359"/>
                    <a:pt x="242" y="359"/>
                    <a:pt x="242" y="359"/>
                  </a:cubicBezTo>
                  <a:cubicBezTo>
                    <a:pt x="243" y="359"/>
                    <a:pt x="245" y="359"/>
                    <a:pt x="246" y="359"/>
                  </a:cubicBezTo>
                  <a:cubicBezTo>
                    <a:pt x="248" y="359"/>
                    <a:pt x="250" y="359"/>
                    <a:pt x="252" y="359"/>
                  </a:cubicBezTo>
                  <a:cubicBezTo>
                    <a:pt x="253" y="359"/>
                    <a:pt x="255" y="359"/>
                    <a:pt x="257" y="359"/>
                  </a:cubicBezTo>
                  <a:cubicBezTo>
                    <a:pt x="260" y="359"/>
                    <a:pt x="262" y="357"/>
                    <a:pt x="264" y="356"/>
                  </a:cubicBezTo>
                  <a:cubicBezTo>
                    <a:pt x="266" y="354"/>
                    <a:pt x="268" y="353"/>
                    <a:pt x="270" y="353"/>
                  </a:cubicBezTo>
                  <a:cubicBezTo>
                    <a:pt x="272" y="352"/>
                    <a:pt x="274" y="352"/>
                    <a:pt x="277" y="352"/>
                  </a:cubicBezTo>
                  <a:cubicBezTo>
                    <a:pt x="280" y="351"/>
                    <a:pt x="284" y="351"/>
                    <a:pt x="287" y="349"/>
                  </a:cubicBezTo>
                  <a:cubicBezTo>
                    <a:pt x="289" y="348"/>
                    <a:pt x="291" y="346"/>
                    <a:pt x="292" y="344"/>
                  </a:cubicBezTo>
                  <a:cubicBezTo>
                    <a:pt x="293" y="342"/>
                    <a:pt x="293" y="341"/>
                    <a:pt x="295" y="340"/>
                  </a:cubicBezTo>
                  <a:cubicBezTo>
                    <a:pt x="297" y="337"/>
                    <a:pt x="302" y="335"/>
                    <a:pt x="306" y="333"/>
                  </a:cubicBezTo>
                  <a:cubicBezTo>
                    <a:pt x="306" y="333"/>
                    <a:pt x="307" y="332"/>
                    <a:pt x="308" y="332"/>
                  </a:cubicBezTo>
                  <a:cubicBezTo>
                    <a:pt x="312" y="330"/>
                    <a:pt x="316" y="328"/>
                    <a:pt x="319" y="328"/>
                  </a:cubicBezTo>
                  <a:cubicBezTo>
                    <a:pt x="319" y="328"/>
                    <a:pt x="320" y="328"/>
                    <a:pt x="320" y="328"/>
                  </a:cubicBezTo>
                  <a:cubicBezTo>
                    <a:pt x="320" y="328"/>
                    <a:pt x="320" y="328"/>
                    <a:pt x="320" y="328"/>
                  </a:cubicBezTo>
                  <a:cubicBezTo>
                    <a:pt x="352" y="328"/>
                    <a:pt x="352" y="328"/>
                    <a:pt x="352" y="328"/>
                  </a:cubicBezTo>
                  <a:cubicBezTo>
                    <a:pt x="438" y="225"/>
                    <a:pt x="438" y="225"/>
                    <a:pt x="438" y="225"/>
                  </a:cubicBezTo>
                  <a:lnTo>
                    <a:pt x="410" y="22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3710876" y="2583327"/>
              <a:ext cx="641713" cy="661614"/>
            </a:xfrm>
            <a:custGeom>
              <a:avLst/>
              <a:gdLst>
                <a:gd name="T0" fmla="*/ 291 w 317"/>
                <a:gd name="T1" fmla="*/ 275 h 355"/>
                <a:gd name="T2" fmla="*/ 285 w 317"/>
                <a:gd name="T3" fmla="*/ 252 h 355"/>
                <a:gd name="T4" fmla="*/ 287 w 317"/>
                <a:gd name="T5" fmla="*/ 232 h 355"/>
                <a:gd name="T6" fmla="*/ 282 w 317"/>
                <a:gd name="T7" fmla="*/ 219 h 355"/>
                <a:gd name="T8" fmla="*/ 282 w 317"/>
                <a:gd name="T9" fmla="*/ 189 h 355"/>
                <a:gd name="T10" fmla="*/ 270 w 317"/>
                <a:gd name="T11" fmla="*/ 176 h 355"/>
                <a:gd name="T12" fmla="*/ 275 w 317"/>
                <a:gd name="T13" fmla="*/ 147 h 355"/>
                <a:gd name="T14" fmla="*/ 280 w 317"/>
                <a:gd name="T15" fmla="*/ 130 h 355"/>
                <a:gd name="T16" fmla="*/ 240 w 317"/>
                <a:gd name="T17" fmla="*/ 92 h 355"/>
                <a:gd name="T18" fmla="*/ 235 w 317"/>
                <a:gd name="T19" fmla="*/ 79 h 355"/>
                <a:gd name="T20" fmla="*/ 181 w 317"/>
                <a:gd name="T21" fmla="*/ 34 h 355"/>
                <a:gd name="T22" fmla="*/ 127 w 317"/>
                <a:gd name="T23" fmla="*/ 1 h 355"/>
                <a:gd name="T24" fmla="*/ 122 w 317"/>
                <a:gd name="T25" fmla="*/ 12 h 355"/>
                <a:gd name="T26" fmla="*/ 116 w 317"/>
                <a:gd name="T27" fmla="*/ 21 h 355"/>
                <a:gd name="T28" fmla="*/ 113 w 317"/>
                <a:gd name="T29" fmla="*/ 25 h 355"/>
                <a:gd name="T30" fmla="*/ 109 w 317"/>
                <a:gd name="T31" fmla="*/ 32 h 355"/>
                <a:gd name="T32" fmla="*/ 114 w 317"/>
                <a:gd name="T33" fmla="*/ 42 h 355"/>
                <a:gd name="T34" fmla="*/ 114 w 317"/>
                <a:gd name="T35" fmla="*/ 46 h 355"/>
                <a:gd name="T36" fmla="*/ 107 w 317"/>
                <a:gd name="T37" fmla="*/ 49 h 355"/>
                <a:gd name="T38" fmla="*/ 93 w 317"/>
                <a:gd name="T39" fmla="*/ 49 h 355"/>
                <a:gd name="T40" fmla="*/ 85 w 317"/>
                <a:gd name="T41" fmla="*/ 47 h 355"/>
                <a:gd name="T42" fmla="*/ 73 w 317"/>
                <a:gd name="T43" fmla="*/ 46 h 355"/>
                <a:gd name="T44" fmla="*/ 67 w 317"/>
                <a:gd name="T45" fmla="*/ 51 h 355"/>
                <a:gd name="T46" fmla="*/ 62 w 317"/>
                <a:gd name="T47" fmla="*/ 43 h 355"/>
                <a:gd name="T48" fmla="*/ 62 w 317"/>
                <a:gd name="T49" fmla="*/ 33 h 355"/>
                <a:gd name="T50" fmla="*/ 66 w 317"/>
                <a:gd name="T51" fmla="*/ 18 h 355"/>
                <a:gd name="T52" fmla="*/ 66 w 317"/>
                <a:gd name="T53" fmla="*/ 1 h 355"/>
                <a:gd name="T54" fmla="*/ 52 w 317"/>
                <a:gd name="T55" fmla="*/ 0 h 355"/>
                <a:gd name="T56" fmla="*/ 32 w 317"/>
                <a:gd name="T57" fmla="*/ 3 h 355"/>
                <a:gd name="T58" fmla="*/ 27 w 317"/>
                <a:gd name="T59" fmla="*/ 7 h 355"/>
                <a:gd name="T60" fmla="*/ 37 w 317"/>
                <a:gd name="T61" fmla="*/ 27 h 355"/>
                <a:gd name="T62" fmla="*/ 29 w 317"/>
                <a:gd name="T63" fmla="*/ 46 h 355"/>
                <a:gd name="T64" fmla="*/ 28 w 317"/>
                <a:gd name="T65" fmla="*/ 47 h 355"/>
                <a:gd name="T66" fmla="*/ 30 w 317"/>
                <a:gd name="T67" fmla="*/ 65 h 355"/>
                <a:gd name="T68" fmla="*/ 26 w 317"/>
                <a:gd name="T69" fmla="*/ 85 h 355"/>
                <a:gd name="T70" fmla="*/ 13 w 317"/>
                <a:gd name="T71" fmla="*/ 109 h 355"/>
                <a:gd name="T72" fmla="*/ 7 w 317"/>
                <a:gd name="T73" fmla="*/ 114 h 355"/>
                <a:gd name="T74" fmla="*/ 2 w 317"/>
                <a:gd name="T75" fmla="*/ 132 h 355"/>
                <a:gd name="T76" fmla="*/ 3 w 317"/>
                <a:gd name="T77" fmla="*/ 165 h 355"/>
                <a:gd name="T78" fmla="*/ 27 w 317"/>
                <a:gd name="T79" fmla="*/ 208 h 355"/>
                <a:gd name="T80" fmla="*/ 33 w 317"/>
                <a:gd name="T81" fmla="*/ 228 h 355"/>
                <a:gd name="T82" fmla="*/ 53 w 317"/>
                <a:gd name="T83" fmla="*/ 254 h 355"/>
                <a:gd name="T84" fmla="*/ 69 w 317"/>
                <a:gd name="T85" fmla="*/ 265 h 355"/>
                <a:gd name="T86" fmla="*/ 73 w 317"/>
                <a:gd name="T87" fmla="*/ 268 h 355"/>
                <a:gd name="T88" fmla="*/ 86 w 317"/>
                <a:gd name="T89" fmla="*/ 273 h 355"/>
                <a:gd name="T90" fmla="*/ 100 w 317"/>
                <a:gd name="T91" fmla="*/ 282 h 355"/>
                <a:gd name="T92" fmla="*/ 116 w 317"/>
                <a:gd name="T93" fmla="*/ 284 h 355"/>
                <a:gd name="T94" fmla="*/ 129 w 317"/>
                <a:gd name="T95" fmla="*/ 283 h 355"/>
                <a:gd name="T96" fmla="*/ 143 w 317"/>
                <a:gd name="T97" fmla="*/ 327 h 355"/>
                <a:gd name="T98" fmla="*/ 151 w 317"/>
                <a:gd name="T99" fmla="*/ 351 h 355"/>
                <a:gd name="T100" fmla="*/ 165 w 317"/>
                <a:gd name="T101" fmla="*/ 351 h 355"/>
                <a:gd name="T102" fmla="*/ 187 w 317"/>
                <a:gd name="T103" fmla="*/ 351 h 355"/>
                <a:gd name="T104" fmla="*/ 199 w 317"/>
                <a:gd name="T105" fmla="*/ 354 h 355"/>
                <a:gd name="T106" fmla="*/ 211 w 317"/>
                <a:gd name="T107" fmla="*/ 351 h 355"/>
                <a:gd name="T108" fmla="*/ 236 w 317"/>
                <a:gd name="T109" fmla="*/ 347 h 355"/>
                <a:gd name="T110" fmla="*/ 255 w 317"/>
                <a:gd name="T111" fmla="*/ 345 h 355"/>
                <a:gd name="T112" fmla="*/ 275 w 317"/>
                <a:gd name="T113" fmla="*/ 337 h 355"/>
                <a:gd name="T114" fmla="*/ 297 w 317"/>
                <a:gd name="T115" fmla="*/ 326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7" h="355">
                  <a:moveTo>
                    <a:pt x="315" y="311"/>
                  </a:moveTo>
                  <a:cubicBezTo>
                    <a:pt x="314" y="308"/>
                    <a:pt x="312" y="306"/>
                    <a:pt x="308" y="305"/>
                  </a:cubicBezTo>
                  <a:cubicBezTo>
                    <a:pt x="305" y="304"/>
                    <a:pt x="303" y="303"/>
                    <a:pt x="300" y="301"/>
                  </a:cubicBezTo>
                  <a:cubicBezTo>
                    <a:pt x="297" y="298"/>
                    <a:pt x="296" y="294"/>
                    <a:pt x="294" y="289"/>
                  </a:cubicBezTo>
                  <a:cubicBezTo>
                    <a:pt x="293" y="285"/>
                    <a:pt x="292" y="280"/>
                    <a:pt x="291" y="275"/>
                  </a:cubicBezTo>
                  <a:cubicBezTo>
                    <a:pt x="291" y="272"/>
                    <a:pt x="290" y="269"/>
                    <a:pt x="289" y="267"/>
                  </a:cubicBezTo>
                  <a:cubicBezTo>
                    <a:pt x="289" y="265"/>
                    <a:pt x="288" y="264"/>
                    <a:pt x="288" y="262"/>
                  </a:cubicBezTo>
                  <a:cubicBezTo>
                    <a:pt x="287" y="260"/>
                    <a:pt x="286" y="258"/>
                    <a:pt x="286" y="256"/>
                  </a:cubicBezTo>
                  <a:cubicBezTo>
                    <a:pt x="286" y="255"/>
                    <a:pt x="286" y="255"/>
                    <a:pt x="286" y="255"/>
                  </a:cubicBezTo>
                  <a:cubicBezTo>
                    <a:pt x="285" y="254"/>
                    <a:pt x="285" y="253"/>
                    <a:pt x="285" y="252"/>
                  </a:cubicBezTo>
                  <a:cubicBezTo>
                    <a:pt x="284" y="251"/>
                    <a:pt x="284" y="250"/>
                    <a:pt x="283" y="250"/>
                  </a:cubicBezTo>
                  <a:cubicBezTo>
                    <a:pt x="283" y="250"/>
                    <a:pt x="283" y="249"/>
                    <a:pt x="283" y="249"/>
                  </a:cubicBezTo>
                  <a:cubicBezTo>
                    <a:pt x="282" y="248"/>
                    <a:pt x="282" y="245"/>
                    <a:pt x="283" y="244"/>
                  </a:cubicBezTo>
                  <a:cubicBezTo>
                    <a:pt x="283" y="242"/>
                    <a:pt x="284" y="241"/>
                    <a:pt x="285" y="239"/>
                  </a:cubicBezTo>
                  <a:cubicBezTo>
                    <a:pt x="286" y="237"/>
                    <a:pt x="287" y="235"/>
                    <a:pt x="287" y="232"/>
                  </a:cubicBezTo>
                  <a:cubicBezTo>
                    <a:pt x="287" y="229"/>
                    <a:pt x="287" y="226"/>
                    <a:pt x="286" y="225"/>
                  </a:cubicBezTo>
                  <a:cubicBezTo>
                    <a:pt x="285" y="224"/>
                    <a:pt x="284" y="223"/>
                    <a:pt x="284" y="222"/>
                  </a:cubicBezTo>
                  <a:cubicBezTo>
                    <a:pt x="283" y="222"/>
                    <a:pt x="283" y="222"/>
                    <a:pt x="283" y="222"/>
                  </a:cubicBezTo>
                  <a:cubicBezTo>
                    <a:pt x="282" y="221"/>
                    <a:pt x="282" y="221"/>
                    <a:pt x="282" y="220"/>
                  </a:cubicBezTo>
                  <a:cubicBezTo>
                    <a:pt x="282" y="220"/>
                    <a:pt x="282" y="220"/>
                    <a:pt x="282" y="219"/>
                  </a:cubicBezTo>
                  <a:cubicBezTo>
                    <a:pt x="282" y="216"/>
                    <a:pt x="283" y="213"/>
                    <a:pt x="285" y="210"/>
                  </a:cubicBezTo>
                  <a:cubicBezTo>
                    <a:pt x="285" y="210"/>
                    <a:pt x="286" y="209"/>
                    <a:pt x="286" y="209"/>
                  </a:cubicBezTo>
                  <a:cubicBezTo>
                    <a:pt x="288" y="206"/>
                    <a:pt x="290" y="203"/>
                    <a:pt x="290" y="200"/>
                  </a:cubicBezTo>
                  <a:cubicBezTo>
                    <a:pt x="290" y="196"/>
                    <a:pt x="287" y="193"/>
                    <a:pt x="285" y="191"/>
                  </a:cubicBezTo>
                  <a:cubicBezTo>
                    <a:pt x="284" y="190"/>
                    <a:pt x="283" y="189"/>
                    <a:pt x="282" y="189"/>
                  </a:cubicBezTo>
                  <a:cubicBezTo>
                    <a:pt x="282" y="188"/>
                    <a:pt x="281" y="187"/>
                    <a:pt x="281" y="186"/>
                  </a:cubicBezTo>
                  <a:cubicBezTo>
                    <a:pt x="280" y="185"/>
                    <a:pt x="279" y="184"/>
                    <a:pt x="278" y="183"/>
                  </a:cubicBezTo>
                  <a:cubicBezTo>
                    <a:pt x="277" y="181"/>
                    <a:pt x="275" y="181"/>
                    <a:pt x="274" y="181"/>
                  </a:cubicBezTo>
                  <a:cubicBezTo>
                    <a:pt x="273" y="180"/>
                    <a:pt x="273" y="180"/>
                    <a:pt x="272" y="180"/>
                  </a:cubicBezTo>
                  <a:cubicBezTo>
                    <a:pt x="271" y="180"/>
                    <a:pt x="271" y="178"/>
                    <a:pt x="270" y="176"/>
                  </a:cubicBezTo>
                  <a:cubicBezTo>
                    <a:pt x="270" y="176"/>
                    <a:pt x="270" y="175"/>
                    <a:pt x="270" y="174"/>
                  </a:cubicBezTo>
                  <a:cubicBezTo>
                    <a:pt x="270" y="172"/>
                    <a:pt x="270" y="171"/>
                    <a:pt x="270" y="169"/>
                  </a:cubicBezTo>
                  <a:cubicBezTo>
                    <a:pt x="269" y="167"/>
                    <a:pt x="269" y="166"/>
                    <a:pt x="269" y="164"/>
                  </a:cubicBezTo>
                  <a:cubicBezTo>
                    <a:pt x="269" y="161"/>
                    <a:pt x="270" y="158"/>
                    <a:pt x="272" y="155"/>
                  </a:cubicBezTo>
                  <a:cubicBezTo>
                    <a:pt x="274" y="153"/>
                    <a:pt x="274" y="150"/>
                    <a:pt x="275" y="147"/>
                  </a:cubicBezTo>
                  <a:cubicBezTo>
                    <a:pt x="276" y="145"/>
                    <a:pt x="276" y="145"/>
                    <a:pt x="276" y="145"/>
                  </a:cubicBezTo>
                  <a:cubicBezTo>
                    <a:pt x="276" y="143"/>
                    <a:pt x="277" y="141"/>
                    <a:pt x="277" y="140"/>
                  </a:cubicBezTo>
                  <a:cubicBezTo>
                    <a:pt x="278" y="138"/>
                    <a:pt x="278" y="137"/>
                    <a:pt x="279" y="135"/>
                  </a:cubicBezTo>
                  <a:cubicBezTo>
                    <a:pt x="279" y="134"/>
                    <a:pt x="279" y="134"/>
                    <a:pt x="279" y="134"/>
                  </a:cubicBezTo>
                  <a:cubicBezTo>
                    <a:pt x="280" y="133"/>
                    <a:pt x="280" y="132"/>
                    <a:pt x="280" y="130"/>
                  </a:cubicBezTo>
                  <a:cubicBezTo>
                    <a:pt x="281" y="129"/>
                    <a:pt x="281" y="128"/>
                    <a:pt x="281" y="127"/>
                  </a:cubicBezTo>
                  <a:cubicBezTo>
                    <a:pt x="282" y="125"/>
                    <a:pt x="282" y="125"/>
                    <a:pt x="282" y="125"/>
                  </a:cubicBezTo>
                  <a:cubicBezTo>
                    <a:pt x="244" y="94"/>
                    <a:pt x="244" y="94"/>
                    <a:pt x="244" y="94"/>
                  </a:cubicBezTo>
                  <a:cubicBezTo>
                    <a:pt x="244" y="94"/>
                    <a:pt x="243" y="94"/>
                    <a:pt x="243" y="94"/>
                  </a:cubicBezTo>
                  <a:cubicBezTo>
                    <a:pt x="242" y="93"/>
                    <a:pt x="241" y="93"/>
                    <a:pt x="240" y="92"/>
                  </a:cubicBezTo>
                  <a:cubicBezTo>
                    <a:pt x="240" y="91"/>
                    <a:pt x="240" y="90"/>
                    <a:pt x="240" y="89"/>
                  </a:cubicBezTo>
                  <a:cubicBezTo>
                    <a:pt x="240" y="89"/>
                    <a:pt x="240" y="88"/>
                    <a:pt x="239" y="87"/>
                  </a:cubicBezTo>
                  <a:cubicBezTo>
                    <a:pt x="239" y="86"/>
                    <a:pt x="238" y="86"/>
                    <a:pt x="236" y="85"/>
                  </a:cubicBezTo>
                  <a:cubicBezTo>
                    <a:pt x="235" y="85"/>
                    <a:pt x="234" y="84"/>
                    <a:pt x="234" y="83"/>
                  </a:cubicBezTo>
                  <a:cubicBezTo>
                    <a:pt x="233" y="82"/>
                    <a:pt x="234" y="80"/>
                    <a:pt x="235" y="79"/>
                  </a:cubicBezTo>
                  <a:cubicBezTo>
                    <a:pt x="235" y="77"/>
                    <a:pt x="236" y="76"/>
                    <a:pt x="236" y="75"/>
                  </a:cubicBezTo>
                  <a:cubicBezTo>
                    <a:pt x="236" y="72"/>
                    <a:pt x="234" y="69"/>
                    <a:pt x="232" y="66"/>
                  </a:cubicBezTo>
                  <a:cubicBezTo>
                    <a:pt x="230" y="63"/>
                    <a:pt x="226" y="61"/>
                    <a:pt x="223" y="59"/>
                  </a:cubicBezTo>
                  <a:cubicBezTo>
                    <a:pt x="221" y="59"/>
                    <a:pt x="220" y="58"/>
                    <a:pt x="218" y="57"/>
                  </a:cubicBezTo>
                  <a:cubicBezTo>
                    <a:pt x="206" y="49"/>
                    <a:pt x="193" y="41"/>
                    <a:pt x="181" y="34"/>
                  </a:cubicBezTo>
                  <a:cubicBezTo>
                    <a:pt x="181" y="34"/>
                    <a:pt x="181" y="34"/>
                    <a:pt x="181" y="34"/>
                  </a:cubicBezTo>
                  <a:cubicBezTo>
                    <a:pt x="174" y="29"/>
                    <a:pt x="167" y="25"/>
                    <a:pt x="160" y="21"/>
                  </a:cubicBezTo>
                  <a:cubicBezTo>
                    <a:pt x="156" y="18"/>
                    <a:pt x="151" y="16"/>
                    <a:pt x="147" y="13"/>
                  </a:cubicBezTo>
                  <a:cubicBezTo>
                    <a:pt x="141" y="9"/>
                    <a:pt x="135" y="6"/>
                    <a:pt x="129" y="2"/>
                  </a:cubicBezTo>
                  <a:cubicBezTo>
                    <a:pt x="127" y="1"/>
                    <a:pt x="127" y="1"/>
                    <a:pt x="127" y="1"/>
                  </a:cubicBezTo>
                  <a:cubicBezTo>
                    <a:pt x="126" y="3"/>
                    <a:pt x="126" y="3"/>
                    <a:pt x="126" y="3"/>
                  </a:cubicBezTo>
                  <a:cubicBezTo>
                    <a:pt x="126" y="3"/>
                    <a:pt x="126" y="3"/>
                    <a:pt x="126" y="3"/>
                  </a:cubicBezTo>
                  <a:cubicBezTo>
                    <a:pt x="125" y="5"/>
                    <a:pt x="125" y="6"/>
                    <a:pt x="124" y="7"/>
                  </a:cubicBezTo>
                  <a:cubicBezTo>
                    <a:pt x="124" y="7"/>
                    <a:pt x="124" y="8"/>
                    <a:pt x="124" y="8"/>
                  </a:cubicBezTo>
                  <a:cubicBezTo>
                    <a:pt x="122" y="9"/>
                    <a:pt x="122" y="11"/>
                    <a:pt x="122" y="12"/>
                  </a:cubicBezTo>
                  <a:cubicBezTo>
                    <a:pt x="122" y="13"/>
                    <a:pt x="121" y="14"/>
                    <a:pt x="121" y="14"/>
                  </a:cubicBezTo>
                  <a:cubicBezTo>
                    <a:pt x="121" y="15"/>
                    <a:pt x="120" y="15"/>
                    <a:pt x="120" y="15"/>
                  </a:cubicBezTo>
                  <a:cubicBezTo>
                    <a:pt x="119" y="15"/>
                    <a:pt x="117" y="16"/>
                    <a:pt x="116" y="18"/>
                  </a:cubicBezTo>
                  <a:cubicBezTo>
                    <a:pt x="115" y="19"/>
                    <a:pt x="116" y="20"/>
                    <a:pt x="116" y="21"/>
                  </a:cubicBezTo>
                  <a:cubicBezTo>
                    <a:pt x="116" y="21"/>
                    <a:pt x="116" y="21"/>
                    <a:pt x="116" y="21"/>
                  </a:cubicBezTo>
                  <a:cubicBezTo>
                    <a:pt x="116" y="21"/>
                    <a:pt x="116" y="21"/>
                    <a:pt x="116" y="21"/>
                  </a:cubicBezTo>
                  <a:cubicBezTo>
                    <a:pt x="116" y="21"/>
                    <a:pt x="116" y="21"/>
                    <a:pt x="116" y="21"/>
                  </a:cubicBezTo>
                  <a:cubicBezTo>
                    <a:pt x="115" y="22"/>
                    <a:pt x="115" y="22"/>
                    <a:pt x="115" y="23"/>
                  </a:cubicBezTo>
                  <a:cubicBezTo>
                    <a:pt x="115" y="23"/>
                    <a:pt x="114" y="23"/>
                    <a:pt x="114" y="23"/>
                  </a:cubicBezTo>
                  <a:cubicBezTo>
                    <a:pt x="114" y="24"/>
                    <a:pt x="113" y="24"/>
                    <a:pt x="113" y="25"/>
                  </a:cubicBezTo>
                  <a:cubicBezTo>
                    <a:pt x="113" y="25"/>
                    <a:pt x="113" y="26"/>
                    <a:pt x="113" y="27"/>
                  </a:cubicBezTo>
                  <a:cubicBezTo>
                    <a:pt x="112" y="27"/>
                    <a:pt x="111" y="27"/>
                    <a:pt x="110" y="28"/>
                  </a:cubicBezTo>
                  <a:cubicBezTo>
                    <a:pt x="110" y="29"/>
                    <a:pt x="110" y="30"/>
                    <a:pt x="110" y="31"/>
                  </a:cubicBezTo>
                  <a:cubicBezTo>
                    <a:pt x="109" y="31"/>
                    <a:pt x="109" y="32"/>
                    <a:pt x="109" y="32"/>
                  </a:cubicBezTo>
                  <a:cubicBezTo>
                    <a:pt x="109" y="32"/>
                    <a:pt x="109" y="32"/>
                    <a:pt x="109" y="32"/>
                  </a:cubicBezTo>
                  <a:cubicBezTo>
                    <a:pt x="109" y="32"/>
                    <a:pt x="109" y="32"/>
                    <a:pt x="108" y="32"/>
                  </a:cubicBezTo>
                  <a:cubicBezTo>
                    <a:pt x="107" y="32"/>
                    <a:pt x="107" y="32"/>
                    <a:pt x="106" y="32"/>
                  </a:cubicBezTo>
                  <a:cubicBezTo>
                    <a:pt x="104" y="34"/>
                    <a:pt x="104" y="36"/>
                    <a:pt x="104" y="37"/>
                  </a:cubicBezTo>
                  <a:cubicBezTo>
                    <a:pt x="105" y="40"/>
                    <a:pt x="110" y="41"/>
                    <a:pt x="113" y="42"/>
                  </a:cubicBezTo>
                  <a:cubicBezTo>
                    <a:pt x="113" y="42"/>
                    <a:pt x="114" y="42"/>
                    <a:pt x="114" y="42"/>
                  </a:cubicBezTo>
                  <a:cubicBezTo>
                    <a:pt x="116" y="42"/>
                    <a:pt x="117" y="42"/>
                    <a:pt x="119" y="41"/>
                  </a:cubicBezTo>
                  <a:cubicBezTo>
                    <a:pt x="120" y="41"/>
                    <a:pt x="120" y="41"/>
                    <a:pt x="121" y="40"/>
                  </a:cubicBezTo>
                  <a:cubicBezTo>
                    <a:pt x="121" y="42"/>
                    <a:pt x="120" y="43"/>
                    <a:pt x="117" y="45"/>
                  </a:cubicBezTo>
                  <a:cubicBezTo>
                    <a:pt x="117" y="45"/>
                    <a:pt x="116" y="45"/>
                    <a:pt x="116" y="45"/>
                  </a:cubicBezTo>
                  <a:cubicBezTo>
                    <a:pt x="115" y="46"/>
                    <a:pt x="114" y="46"/>
                    <a:pt x="114" y="46"/>
                  </a:cubicBezTo>
                  <a:cubicBezTo>
                    <a:pt x="113" y="47"/>
                    <a:pt x="112" y="48"/>
                    <a:pt x="112" y="48"/>
                  </a:cubicBezTo>
                  <a:cubicBezTo>
                    <a:pt x="111" y="49"/>
                    <a:pt x="111" y="49"/>
                    <a:pt x="111" y="49"/>
                  </a:cubicBezTo>
                  <a:cubicBezTo>
                    <a:pt x="110" y="50"/>
                    <a:pt x="109" y="50"/>
                    <a:pt x="108" y="50"/>
                  </a:cubicBezTo>
                  <a:cubicBezTo>
                    <a:pt x="108" y="50"/>
                    <a:pt x="108" y="50"/>
                    <a:pt x="108" y="50"/>
                  </a:cubicBezTo>
                  <a:cubicBezTo>
                    <a:pt x="107" y="50"/>
                    <a:pt x="107" y="50"/>
                    <a:pt x="107" y="49"/>
                  </a:cubicBezTo>
                  <a:cubicBezTo>
                    <a:pt x="107" y="49"/>
                    <a:pt x="106" y="48"/>
                    <a:pt x="105" y="47"/>
                  </a:cubicBezTo>
                  <a:cubicBezTo>
                    <a:pt x="104" y="46"/>
                    <a:pt x="103" y="45"/>
                    <a:pt x="101" y="45"/>
                  </a:cubicBezTo>
                  <a:cubicBezTo>
                    <a:pt x="99" y="45"/>
                    <a:pt x="98" y="47"/>
                    <a:pt x="97" y="48"/>
                  </a:cubicBezTo>
                  <a:cubicBezTo>
                    <a:pt x="96" y="49"/>
                    <a:pt x="95" y="49"/>
                    <a:pt x="95" y="49"/>
                  </a:cubicBezTo>
                  <a:cubicBezTo>
                    <a:pt x="95" y="49"/>
                    <a:pt x="93" y="49"/>
                    <a:pt x="93" y="49"/>
                  </a:cubicBezTo>
                  <a:cubicBezTo>
                    <a:pt x="92" y="49"/>
                    <a:pt x="91" y="48"/>
                    <a:pt x="91" y="48"/>
                  </a:cubicBezTo>
                  <a:cubicBezTo>
                    <a:pt x="91" y="48"/>
                    <a:pt x="90" y="48"/>
                    <a:pt x="90" y="48"/>
                  </a:cubicBezTo>
                  <a:cubicBezTo>
                    <a:pt x="89" y="48"/>
                    <a:pt x="88" y="48"/>
                    <a:pt x="88" y="47"/>
                  </a:cubicBezTo>
                  <a:cubicBezTo>
                    <a:pt x="86" y="46"/>
                    <a:pt x="86" y="46"/>
                    <a:pt x="86" y="46"/>
                  </a:cubicBezTo>
                  <a:cubicBezTo>
                    <a:pt x="85" y="47"/>
                    <a:pt x="85" y="47"/>
                    <a:pt x="85" y="47"/>
                  </a:cubicBezTo>
                  <a:cubicBezTo>
                    <a:pt x="85" y="47"/>
                    <a:pt x="84" y="48"/>
                    <a:pt x="84" y="48"/>
                  </a:cubicBezTo>
                  <a:cubicBezTo>
                    <a:pt x="84" y="47"/>
                    <a:pt x="84" y="47"/>
                    <a:pt x="84" y="47"/>
                  </a:cubicBezTo>
                  <a:cubicBezTo>
                    <a:pt x="84" y="45"/>
                    <a:pt x="84" y="43"/>
                    <a:pt x="82" y="42"/>
                  </a:cubicBezTo>
                  <a:cubicBezTo>
                    <a:pt x="82" y="41"/>
                    <a:pt x="81" y="41"/>
                    <a:pt x="80" y="41"/>
                  </a:cubicBezTo>
                  <a:cubicBezTo>
                    <a:pt x="77" y="41"/>
                    <a:pt x="75" y="44"/>
                    <a:pt x="73" y="46"/>
                  </a:cubicBezTo>
                  <a:cubicBezTo>
                    <a:pt x="73" y="46"/>
                    <a:pt x="73" y="46"/>
                    <a:pt x="73" y="46"/>
                  </a:cubicBezTo>
                  <a:cubicBezTo>
                    <a:pt x="72" y="47"/>
                    <a:pt x="72" y="47"/>
                    <a:pt x="71" y="48"/>
                  </a:cubicBezTo>
                  <a:cubicBezTo>
                    <a:pt x="71" y="48"/>
                    <a:pt x="70" y="48"/>
                    <a:pt x="70" y="49"/>
                  </a:cubicBezTo>
                  <a:cubicBezTo>
                    <a:pt x="70" y="49"/>
                    <a:pt x="69" y="49"/>
                    <a:pt x="69" y="50"/>
                  </a:cubicBezTo>
                  <a:cubicBezTo>
                    <a:pt x="68" y="50"/>
                    <a:pt x="67" y="51"/>
                    <a:pt x="67" y="51"/>
                  </a:cubicBezTo>
                  <a:cubicBezTo>
                    <a:pt x="66" y="52"/>
                    <a:pt x="66" y="53"/>
                    <a:pt x="66" y="53"/>
                  </a:cubicBezTo>
                  <a:cubicBezTo>
                    <a:pt x="65" y="53"/>
                    <a:pt x="65" y="52"/>
                    <a:pt x="65" y="52"/>
                  </a:cubicBezTo>
                  <a:cubicBezTo>
                    <a:pt x="65" y="51"/>
                    <a:pt x="65" y="50"/>
                    <a:pt x="65" y="50"/>
                  </a:cubicBezTo>
                  <a:cubicBezTo>
                    <a:pt x="65" y="48"/>
                    <a:pt x="66" y="46"/>
                    <a:pt x="64" y="45"/>
                  </a:cubicBezTo>
                  <a:cubicBezTo>
                    <a:pt x="64" y="44"/>
                    <a:pt x="63" y="44"/>
                    <a:pt x="62" y="43"/>
                  </a:cubicBezTo>
                  <a:cubicBezTo>
                    <a:pt x="63" y="43"/>
                    <a:pt x="63" y="42"/>
                    <a:pt x="63" y="42"/>
                  </a:cubicBezTo>
                  <a:cubicBezTo>
                    <a:pt x="63" y="40"/>
                    <a:pt x="64" y="39"/>
                    <a:pt x="64" y="37"/>
                  </a:cubicBezTo>
                  <a:cubicBezTo>
                    <a:pt x="63" y="36"/>
                    <a:pt x="63" y="35"/>
                    <a:pt x="62" y="34"/>
                  </a:cubicBezTo>
                  <a:cubicBezTo>
                    <a:pt x="62" y="34"/>
                    <a:pt x="62" y="34"/>
                    <a:pt x="62" y="34"/>
                  </a:cubicBezTo>
                  <a:cubicBezTo>
                    <a:pt x="62" y="34"/>
                    <a:pt x="62" y="33"/>
                    <a:pt x="62" y="33"/>
                  </a:cubicBezTo>
                  <a:cubicBezTo>
                    <a:pt x="62" y="33"/>
                    <a:pt x="62" y="32"/>
                    <a:pt x="63" y="31"/>
                  </a:cubicBezTo>
                  <a:cubicBezTo>
                    <a:pt x="63" y="30"/>
                    <a:pt x="63" y="30"/>
                    <a:pt x="63" y="29"/>
                  </a:cubicBezTo>
                  <a:cubicBezTo>
                    <a:pt x="63" y="27"/>
                    <a:pt x="63" y="26"/>
                    <a:pt x="64" y="25"/>
                  </a:cubicBezTo>
                  <a:cubicBezTo>
                    <a:pt x="65" y="24"/>
                    <a:pt x="65" y="24"/>
                    <a:pt x="65" y="24"/>
                  </a:cubicBezTo>
                  <a:cubicBezTo>
                    <a:pt x="66" y="22"/>
                    <a:pt x="66" y="21"/>
                    <a:pt x="66" y="18"/>
                  </a:cubicBezTo>
                  <a:cubicBezTo>
                    <a:pt x="66" y="16"/>
                    <a:pt x="67" y="15"/>
                    <a:pt x="67" y="13"/>
                  </a:cubicBezTo>
                  <a:cubicBezTo>
                    <a:pt x="68" y="10"/>
                    <a:pt x="69" y="7"/>
                    <a:pt x="68" y="4"/>
                  </a:cubicBezTo>
                  <a:cubicBezTo>
                    <a:pt x="68" y="3"/>
                    <a:pt x="68" y="3"/>
                    <a:pt x="68" y="2"/>
                  </a:cubicBezTo>
                  <a:cubicBezTo>
                    <a:pt x="68" y="1"/>
                    <a:pt x="68" y="1"/>
                    <a:pt x="68" y="1"/>
                  </a:cubicBezTo>
                  <a:cubicBezTo>
                    <a:pt x="66" y="1"/>
                    <a:pt x="66" y="1"/>
                    <a:pt x="66" y="1"/>
                  </a:cubicBezTo>
                  <a:cubicBezTo>
                    <a:pt x="66" y="1"/>
                    <a:pt x="65" y="1"/>
                    <a:pt x="65" y="1"/>
                  </a:cubicBezTo>
                  <a:cubicBezTo>
                    <a:pt x="64" y="1"/>
                    <a:pt x="63" y="1"/>
                    <a:pt x="63" y="1"/>
                  </a:cubicBezTo>
                  <a:cubicBezTo>
                    <a:pt x="62" y="0"/>
                    <a:pt x="62" y="0"/>
                    <a:pt x="61" y="0"/>
                  </a:cubicBezTo>
                  <a:cubicBezTo>
                    <a:pt x="60" y="0"/>
                    <a:pt x="59" y="0"/>
                    <a:pt x="58" y="0"/>
                  </a:cubicBezTo>
                  <a:cubicBezTo>
                    <a:pt x="56" y="0"/>
                    <a:pt x="54" y="0"/>
                    <a:pt x="52" y="0"/>
                  </a:cubicBezTo>
                  <a:cubicBezTo>
                    <a:pt x="51" y="1"/>
                    <a:pt x="51" y="1"/>
                    <a:pt x="51" y="1"/>
                  </a:cubicBezTo>
                  <a:cubicBezTo>
                    <a:pt x="50" y="1"/>
                    <a:pt x="48" y="1"/>
                    <a:pt x="47" y="1"/>
                  </a:cubicBezTo>
                  <a:cubicBezTo>
                    <a:pt x="44" y="1"/>
                    <a:pt x="41" y="1"/>
                    <a:pt x="38" y="1"/>
                  </a:cubicBezTo>
                  <a:cubicBezTo>
                    <a:pt x="37" y="1"/>
                    <a:pt x="37" y="1"/>
                    <a:pt x="37" y="1"/>
                  </a:cubicBezTo>
                  <a:cubicBezTo>
                    <a:pt x="35" y="1"/>
                    <a:pt x="34" y="2"/>
                    <a:pt x="32" y="3"/>
                  </a:cubicBezTo>
                  <a:cubicBezTo>
                    <a:pt x="32" y="3"/>
                    <a:pt x="31" y="4"/>
                    <a:pt x="30" y="4"/>
                  </a:cubicBezTo>
                  <a:cubicBezTo>
                    <a:pt x="29" y="4"/>
                    <a:pt x="29" y="4"/>
                    <a:pt x="29" y="4"/>
                  </a:cubicBezTo>
                  <a:cubicBezTo>
                    <a:pt x="27" y="5"/>
                    <a:pt x="27" y="5"/>
                    <a:pt x="27" y="5"/>
                  </a:cubicBezTo>
                  <a:cubicBezTo>
                    <a:pt x="27" y="7"/>
                    <a:pt x="27" y="7"/>
                    <a:pt x="27" y="7"/>
                  </a:cubicBezTo>
                  <a:cubicBezTo>
                    <a:pt x="27" y="7"/>
                    <a:pt x="27" y="7"/>
                    <a:pt x="27" y="7"/>
                  </a:cubicBezTo>
                  <a:cubicBezTo>
                    <a:pt x="28" y="8"/>
                    <a:pt x="28" y="9"/>
                    <a:pt x="28" y="10"/>
                  </a:cubicBezTo>
                  <a:cubicBezTo>
                    <a:pt x="29" y="11"/>
                    <a:pt x="30" y="12"/>
                    <a:pt x="31" y="12"/>
                  </a:cubicBezTo>
                  <a:cubicBezTo>
                    <a:pt x="31" y="13"/>
                    <a:pt x="32" y="13"/>
                    <a:pt x="33" y="14"/>
                  </a:cubicBezTo>
                  <a:cubicBezTo>
                    <a:pt x="35" y="17"/>
                    <a:pt x="36" y="22"/>
                    <a:pt x="36" y="25"/>
                  </a:cubicBezTo>
                  <a:cubicBezTo>
                    <a:pt x="37" y="27"/>
                    <a:pt x="37" y="27"/>
                    <a:pt x="37" y="27"/>
                  </a:cubicBezTo>
                  <a:cubicBezTo>
                    <a:pt x="37" y="33"/>
                    <a:pt x="39" y="45"/>
                    <a:pt x="34" y="47"/>
                  </a:cubicBezTo>
                  <a:cubicBezTo>
                    <a:pt x="33" y="47"/>
                    <a:pt x="33" y="47"/>
                    <a:pt x="33" y="47"/>
                  </a:cubicBezTo>
                  <a:cubicBezTo>
                    <a:pt x="32" y="47"/>
                    <a:pt x="32" y="47"/>
                    <a:pt x="31" y="46"/>
                  </a:cubicBezTo>
                  <a:cubicBezTo>
                    <a:pt x="31" y="46"/>
                    <a:pt x="30" y="46"/>
                    <a:pt x="30" y="46"/>
                  </a:cubicBezTo>
                  <a:cubicBezTo>
                    <a:pt x="29" y="46"/>
                    <a:pt x="29" y="46"/>
                    <a:pt x="29" y="46"/>
                  </a:cubicBezTo>
                  <a:cubicBezTo>
                    <a:pt x="29" y="46"/>
                    <a:pt x="29" y="46"/>
                    <a:pt x="29" y="46"/>
                  </a:cubicBezTo>
                  <a:cubicBezTo>
                    <a:pt x="29" y="46"/>
                    <a:pt x="29" y="46"/>
                    <a:pt x="29" y="46"/>
                  </a:cubicBezTo>
                  <a:cubicBezTo>
                    <a:pt x="29" y="47"/>
                    <a:pt x="29" y="47"/>
                    <a:pt x="29" y="47"/>
                  </a:cubicBezTo>
                  <a:cubicBezTo>
                    <a:pt x="28" y="47"/>
                    <a:pt x="28" y="47"/>
                    <a:pt x="28" y="47"/>
                  </a:cubicBezTo>
                  <a:cubicBezTo>
                    <a:pt x="28" y="47"/>
                    <a:pt x="28" y="47"/>
                    <a:pt x="28" y="47"/>
                  </a:cubicBezTo>
                  <a:cubicBezTo>
                    <a:pt x="27" y="48"/>
                    <a:pt x="27" y="50"/>
                    <a:pt x="27" y="51"/>
                  </a:cubicBezTo>
                  <a:cubicBezTo>
                    <a:pt x="27" y="52"/>
                    <a:pt x="27" y="53"/>
                    <a:pt x="27" y="53"/>
                  </a:cubicBezTo>
                  <a:cubicBezTo>
                    <a:pt x="27" y="54"/>
                    <a:pt x="27" y="55"/>
                    <a:pt x="26" y="56"/>
                  </a:cubicBezTo>
                  <a:cubicBezTo>
                    <a:pt x="26" y="59"/>
                    <a:pt x="25" y="62"/>
                    <a:pt x="27" y="64"/>
                  </a:cubicBezTo>
                  <a:cubicBezTo>
                    <a:pt x="28" y="65"/>
                    <a:pt x="29" y="65"/>
                    <a:pt x="30" y="65"/>
                  </a:cubicBezTo>
                  <a:cubicBezTo>
                    <a:pt x="31" y="65"/>
                    <a:pt x="31" y="65"/>
                    <a:pt x="32" y="65"/>
                  </a:cubicBezTo>
                  <a:cubicBezTo>
                    <a:pt x="33" y="66"/>
                    <a:pt x="35" y="68"/>
                    <a:pt x="35" y="69"/>
                  </a:cubicBezTo>
                  <a:cubicBezTo>
                    <a:pt x="38" y="72"/>
                    <a:pt x="36" y="74"/>
                    <a:pt x="33" y="78"/>
                  </a:cubicBezTo>
                  <a:cubicBezTo>
                    <a:pt x="31" y="78"/>
                    <a:pt x="31" y="78"/>
                    <a:pt x="31" y="78"/>
                  </a:cubicBezTo>
                  <a:cubicBezTo>
                    <a:pt x="29" y="80"/>
                    <a:pt x="27" y="82"/>
                    <a:pt x="26" y="85"/>
                  </a:cubicBezTo>
                  <a:cubicBezTo>
                    <a:pt x="25" y="88"/>
                    <a:pt x="23" y="91"/>
                    <a:pt x="22" y="94"/>
                  </a:cubicBezTo>
                  <a:cubicBezTo>
                    <a:pt x="20" y="96"/>
                    <a:pt x="19" y="98"/>
                    <a:pt x="18" y="101"/>
                  </a:cubicBezTo>
                  <a:cubicBezTo>
                    <a:pt x="18" y="101"/>
                    <a:pt x="18" y="102"/>
                    <a:pt x="18" y="103"/>
                  </a:cubicBezTo>
                  <a:cubicBezTo>
                    <a:pt x="17" y="104"/>
                    <a:pt x="17" y="106"/>
                    <a:pt x="16" y="107"/>
                  </a:cubicBezTo>
                  <a:cubicBezTo>
                    <a:pt x="15" y="107"/>
                    <a:pt x="14" y="108"/>
                    <a:pt x="13" y="109"/>
                  </a:cubicBezTo>
                  <a:cubicBezTo>
                    <a:pt x="13" y="110"/>
                    <a:pt x="12" y="110"/>
                    <a:pt x="11" y="111"/>
                  </a:cubicBezTo>
                  <a:cubicBezTo>
                    <a:pt x="11" y="111"/>
                    <a:pt x="10" y="111"/>
                    <a:pt x="10" y="112"/>
                  </a:cubicBezTo>
                  <a:cubicBezTo>
                    <a:pt x="10" y="112"/>
                    <a:pt x="9" y="112"/>
                    <a:pt x="9" y="112"/>
                  </a:cubicBezTo>
                  <a:cubicBezTo>
                    <a:pt x="8" y="112"/>
                    <a:pt x="8" y="113"/>
                    <a:pt x="7" y="113"/>
                  </a:cubicBezTo>
                  <a:cubicBezTo>
                    <a:pt x="7" y="113"/>
                    <a:pt x="7" y="113"/>
                    <a:pt x="7" y="114"/>
                  </a:cubicBezTo>
                  <a:cubicBezTo>
                    <a:pt x="6" y="115"/>
                    <a:pt x="4" y="115"/>
                    <a:pt x="3" y="115"/>
                  </a:cubicBezTo>
                  <a:cubicBezTo>
                    <a:pt x="0" y="115"/>
                    <a:pt x="0" y="115"/>
                    <a:pt x="0" y="115"/>
                  </a:cubicBezTo>
                  <a:cubicBezTo>
                    <a:pt x="0" y="117"/>
                    <a:pt x="0" y="117"/>
                    <a:pt x="0" y="117"/>
                  </a:cubicBezTo>
                  <a:cubicBezTo>
                    <a:pt x="0" y="118"/>
                    <a:pt x="0" y="119"/>
                    <a:pt x="0" y="120"/>
                  </a:cubicBezTo>
                  <a:cubicBezTo>
                    <a:pt x="0" y="124"/>
                    <a:pt x="0" y="127"/>
                    <a:pt x="2" y="132"/>
                  </a:cubicBezTo>
                  <a:cubicBezTo>
                    <a:pt x="3" y="135"/>
                    <a:pt x="4" y="138"/>
                    <a:pt x="4" y="142"/>
                  </a:cubicBezTo>
                  <a:cubicBezTo>
                    <a:pt x="4" y="145"/>
                    <a:pt x="4" y="148"/>
                    <a:pt x="5" y="151"/>
                  </a:cubicBezTo>
                  <a:cubicBezTo>
                    <a:pt x="5" y="152"/>
                    <a:pt x="5" y="152"/>
                    <a:pt x="6" y="153"/>
                  </a:cubicBezTo>
                  <a:cubicBezTo>
                    <a:pt x="8" y="159"/>
                    <a:pt x="9" y="163"/>
                    <a:pt x="4" y="165"/>
                  </a:cubicBezTo>
                  <a:cubicBezTo>
                    <a:pt x="3" y="165"/>
                    <a:pt x="3" y="165"/>
                    <a:pt x="3" y="165"/>
                  </a:cubicBezTo>
                  <a:cubicBezTo>
                    <a:pt x="3" y="166"/>
                    <a:pt x="3" y="166"/>
                    <a:pt x="3" y="166"/>
                  </a:cubicBezTo>
                  <a:cubicBezTo>
                    <a:pt x="2" y="174"/>
                    <a:pt x="5" y="182"/>
                    <a:pt x="13" y="185"/>
                  </a:cubicBezTo>
                  <a:cubicBezTo>
                    <a:pt x="21" y="188"/>
                    <a:pt x="24" y="194"/>
                    <a:pt x="25" y="202"/>
                  </a:cubicBezTo>
                  <a:cubicBezTo>
                    <a:pt x="25" y="204"/>
                    <a:pt x="26" y="205"/>
                    <a:pt x="26" y="206"/>
                  </a:cubicBezTo>
                  <a:cubicBezTo>
                    <a:pt x="27" y="206"/>
                    <a:pt x="27" y="207"/>
                    <a:pt x="27" y="208"/>
                  </a:cubicBezTo>
                  <a:cubicBezTo>
                    <a:pt x="28" y="209"/>
                    <a:pt x="27" y="210"/>
                    <a:pt x="27" y="211"/>
                  </a:cubicBezTo>
                  <a:cubicBezTo>
                    <a:pt x="27" y="212"/>
                    <a:pt x="27" y="214"/>
                    <a:pt x="27" y="215"/>
                  </a:cubicBezTo>
                  <a:cubicBezTo>
                    <a:pt x="28" y="217"/>
                    <a:pt x="28" y="218"/>
                    <a:pt x="29" y="220"/>
                  </a:cubicBezTo>
                  <a:cubicBezTo>
                    <a:pt x="29" y="220"/>
                    <a:pt x="29" y="220"/>
                    <a:pt x="30" y="221"/>
                  </a:cubicBezTo>
                  <a:cubicBezTo>
                    <a:pt x="31" y="224"/>
                    <a:pt x="32" y="226"/>
                    <a:pt x="33" y="228"/>
                  </a:cubicBezTo>
                  <a:cubicBezTo>
                    <a:pt x="34" y="233"/>
                    <a:pt x="36" y="238"/>
                    <a:pt x="39" y="242"/>
                  </a:cubicBezTo>
                  <a:cubicBezTo>
                    <a:pt x="41" y="246"/>
                    <a:pt x="43" y="248"/>
                    <a:pt x="43" y="251"/>
                  </a:cubicBezTo>
                  <a:cubicBezTo>
                    <a:pt x="44" y="252"/>
                    <a:pt x="44" y="252"/>
                    <a:pt x="44" y="252"/>
                  </a:cubicBezTo>
                  <a:cubicBezTo>
                    <a:pt x="47" y="252"/>
                    <a:pt x="47" y="252"/>
                    <a:pt x="47" y="252"/>
                  </a:cubicBezTo>
                  <a:cubicBezTo>
                    <a:pt x="50" y="252"/>
                    <a:pt x="52" y="252"/>
                    <a:pt x="53" y="254"/>
                  </a:cubicBezTo>
                  <a:cubicBezTo>
                    <a:pt x="55" y="255"/>
                    <a:pt x="56" y="256"/>
                    <a:pt x="56" y="257"/>
                  </a:cubicBezTo>
                  <a:cubicBezTo>
                    <a:pt x="57" y="259"/>
                    <a:pt x="58" y="261"/>
                    <a:pt x="60" y="262"/>
                  </a:cubicBezTo>
                  <a:cubicBezTo>
                    <a:pt x="62" y="263"/>
                    <a:pt x="64" y="264"/>
                    <a:pt x="65" y="264"/>
                  </a:cubicBezTo>
                  <a:cubicBezTo>
                    <a:pt x="67" y="264"/>
                    <a:pt x="68" y="265"/>
                    <a:pt x="69" y="265"/>
                  </a:cubicBezTo>
                  <a:cubicBezTo>
                    <a:pt x="69" y="265"/>
                    <a:pt x="69" y="265"/>
                    <a:pt x="69" y="265"/>
                  </a:cubicBezTo>
                  <a:cubicBezTo>
                    <a:pt x="69" y="266"/>
                    <a:pt x="69" y="266"/>
                    <a:pt x="69" y="266"/>
                  </a:cubicBezTo>
                  <a:cubicBezTo>
                    <a:pt x="70" y="267"/>
                    <a:pt x="70" y="267"/>
                    <a:pt x="70" y="267"/>
                  </a:cubicBezTo>
                  <a:cubicBezTo>
                    <a:pt x="70" y="267"/>
                    <a:pt x="71" y="268"/>
                    <a:pt x="72" y="268"/>
                  </a:cubicBezTo>
                  <a:cubicBezTo>
                    <a:pt x="72" y="268"/>
                    <a:pt x="72" y="268"/>
                    <a:pt x="73" y="268"/>
                  </a:cubicBezTo>
                  <a:cubicBezTo>
                    <a:pt x="73" y="268"/>
                    <a:pt x="73" y="268"/>
                    <a:pt x="73" y="268"/>
                  </a:cubicBezTo>
                  <a:cubicBezTo>
                    <a:pt x="75" y="268"/>
                    <a:pt x="75" y="268"/>
                    <a:pt x="75" y="268"/>
                  </a:cubicBezTo>
                  <a:cubicBezTo>
                    <a:pt x="76" y="269"/>
                    <a:pt x="77" y="270"/>
                    <a:pt x="78" y="270"/>
                  </a:cubicBezTo>
                  <a:cubicBezTo>
                    <a:pt x="79" y="270"/>
                    <a:pt x="80" y="271"/>
                    <a:pt x="81" y="271"/>
                  </a:cubicBezTo>
                  <a:cubicBezTo>
                    <a:pt x="81" y="271"/>
                    <a:pt x="82" y="271"/>
                    <a:pt x="83" y="271"/>
                  </a:cubicBezTo>
                  <a:cubicBezTo>
                    <a:pt x="84" y="272"/>
                    <a:pt x="85" y="273"/>
                    <a:pt x="86" y="273"/>
                  </a:cubicBezTo>
                  <a:cubicBezTo>
                    <a:pt x="86" y="274"/>
                    <a:pt x="87" y="274"/>
                    <a:pt x="87" y="275"/>
                  </a:cubicBezTo>
                  <a:cubicBezTo>
                    <a:pt x="89" y="276"/>
                    <a:pt x="90" y="276"/>
                    <a:pt x="92" y="276"/>
                  </a:cubicBezTo>
                  <a:cubicBezTo>
                    <a:pt x="94" y="276"/>
                    <a:pt x="96" y="277"/>
                    <a:pt x="97" y="278"/>
                  </a:cubicBezTo>
                  <a:cubicBezTo>
                    <a:pt x="98" y="278"/>
                    <a:pt x="98" y="279"/>
                    <a:pt x="99" y="280"/>
                  </a:cubicBezTo>
                  <a:cubicBezTo>
                    <a:pt x="99" y="280"/>
                    <a:pt x="99" y="281"/>
                    <a:pt x="100" y="282"/>
                  </a:cubicBezTo>
                  <a:cubicBezTo>
                    <a:pt x="101" y="282"/>
                    <a:pt x="102" y="282"/>
                    <a:pt x="103" y="282"/>
                  </a:cubicBezTo>
                  <a:cubicBezTo>
                    <a:pt x="104" y="282"/>
                    <a:pt x="104" y="282"/>
                    <a:pt x="105" y="282"/>
                  </a:cubicBezTo>
                  <a:cubicBezTo>
                    <a:pt x="105" y="282"/>
                    <a:pt x="106" y="282"/>
                    <a:pt x="106" y="282"/>
                  </a:cubicBezTo>
                  <a:cubicBezTo>
                    <a:pt x="107" y="282"/>
                    <a:pt x="107" y="282"/>
                    <a:pt x="107" y="282"/>
                  </a:cubicBezTo>
                  <a:cubicBezTo>
                    <a:pt x="111" y="282"/>
                    <a:pt x="113" y="283"/>
                    <a:pt x="116" y="284"/>
                  </a:cubicBezTo>
                  <a:cubicBezTo>
                    <a:pt x="117" y="285"/>
                    <a:pt x="117" y="285"/>
                    <a:pt x="117" y="285"/>
                  </a:cubicBezTo>
                  <a:cubicBezTo>
                    <a:pt x="119" y="285"/>
                    <a:pt x="121" y="286"/>
                    <a:pt x="123" y="286"/>
                  </a:cubicBezTo>
                  <a:cubicBezTo>
                    <a:pt x="123" y="286"/>
                    <a:pt x="124" y="286"/>
                    <a:pt x="124" y="286"/>
                  </a:cubicBezTo>
                  <a:cubicBezTo>
                    <a:pt x="125" y="286"/>
                    <a:pt x="125" y="285"/>
                    <a:pt x="126" y="284"/>
                  </a:cubicBezTo>
                  <a:cubicBezTo>
                    <a:pt x="127" y="284"/>
                    <a:pt x="127" y="283"/>
                    <a:pt x="129" y="283"/>
                  </a:cubicBezTo>
                  <a:cubicBezTo>
                    <a:pt x="130" y="283"/>
                    <a:pt x="132" y="283"/>
                    <a:pt x="133" y="288"/>
                  </a:cubicBezTo>
                  <a:cubicBezTo>
                    <a:pt x="133" y="289"/>
                    <a:pt x="133" y="289"/>
                    <a:pt x="133" y="289"/>
                  </a:cubicBezTo>
                  <a:cubicBezTo>
                    <a:pt x="134" y="289"/>
                    <a:pt x="134" y="289"/>
                    <a:pt x="134" y="289"/>
                  </a:cubicBezTo>
                  <a:cubicBezTo>
                    <a:pt x="141" y="295"/>
                    <a:pt x="144" y="317"/>
                    <a:pt x="144" y="324"/>
                  </a:cubicBezTo>
                  <a:cubicBezTo>
                    <a:pt x="144" y="325"/>
                    <a:pt x="143" y="326"/>
                    <a:pt x="143" y="327"/>
                  </a:cubicBezTo>
                  <a:cubicBezTo>
                    <a:pt x="142" y="330"/>
                    <a:pt x="141" y="333"/>
                    <a:pt x="142" y="336"/>
                  </a:cubicBezTo>
                  <a:cubicBezTo>
                    <a:pt x="144" y="338"/>
                    <a:pt x="145" y="339"/>
                    <a:pt x="146" y="340"/>
                  </a:cubicBezTo>
                  <a:cubicBezTo>
                    <a:pt x="148" y="342"/>
                    <a:pt x="149" y="344"/>
                    <a:pt x="150" y="346"/>
                  </a:cubicBezTo>
                  <a:cubicBezTo>
                    <a:pt x="150" y="347"/>
                    <a:pt x="150" y="348"/>
                    <a:pt x="151" y="349"/>
                  </a:cubicBezTo>
                  <a:cubicBezTo>
                    <a:pt x="151" y="351"/>
                    <a:pt x="151" y="351"/>
                    <a:pt x="151" y="351"/>
                  </a:cubicBezTo>
                  <a:cubicBezTo>
                    <a:pt x="154" y="351"/>
                    <a:pt x="154" y="351"/>
                    <a:pt x="154" y="351"/>
                  </a:cubicBezTo>
                  <a:cubicBezTo>
                    <a:pt x="155" y="351"/>
                    <a:pt x="157" y="351"/>
                    <a:pt x="158" y="351"/>
                  </a:cubicBezTo>
                  <a:cubicBezTo>
                    <a:pt x="159" y="351"/>
                    <a:pt x="159" y="351"/>
                    <a:pt x="159" y="351"/>
                  </a:cubicBezTo>
                  <a:cubicBezTo>
                    <a:pt x="160" y="351"/>
                    <a:pt x="160" y="351"/>
                    <a:pt x="160" y="351"/>
                  </a:cubicBezTo>
                  <a:cubicBezTo>
                    <a:pt x="162" y="351"/>
                    <a:pt x="164" y="351"/>
                    <a:pt x="165" y="351"/>
                  </a:cubicBezTo>
                  <a:cubicBezTo>
                    <a:pt x="168" y="351"/>
                    <a:pt x="170" y="351"/>
                    <a:pt x="173" y="350"/>
                  </a:cubicBezTo>
                  <a:cubicBezTo>
                    <a:pt x="174" y="349"/>
                    <a:pt x="175" y="348"/>
                    <a:pt x="176" y="348"/>
                  </a:cubicBezTo>
                  <a:cubicBezTo>
                    <a:pt x="178" y="347"/>
                    <a:pt x="179" y="346"/>
                    <a:pt x="180" y="346"/>
                  </a:cubicBezTo>
                  <a:cubicBezTo>
                    <a:pt x="181" y="346"/>
                    <a:pt x="182" y="347"/>
                    <a:pt x="184" y="347"/>
                  </a:cubicBezTo>
                  <a:cubicBezTo>
                    <a:pt x="185" y="348"/>
                    <a:pt x="186" y="350"/>
                    <a:pt x="187" y="351"/>
                  </a:cubicBezTo>
                  <a:cubicBezTo>
                    <a:pt x="189" y="353"/>
                    <a:pt x="190" y="354"/>
                    <a:pt x="194" y="354"/>
                  </a:cubicBezTo>
                  <a:cubicBezTo>
                    <a:pt x="194" y="354"/>
                    <a:pt x="195" y="354"/>
                    <a:pt x="196" y="354"/>
                  </a:cubicBezTo>
                  <a:cubicBezTo>
                    <a:pt x="196" y="354"/>
                    <a:pt x="197" y="353"/>
                    <a:pt x="197" y="353"/>
                  </a:cubicBezTo>
                  <a:cubicBezTo>
                    <a:pt x="197" y="353"/>
                    <a:pt x="197" y="353"/>
                    <a:pt x="197" y="353"/>
                  </a:cubicBezTo>
                  <a:cubicBezTo>
                    <a:pt x="198" y="353"/>
                    <a:pt x="198" y="354"/>
                    <a:pt x="199" y="354"/>
                  </a:cubicBezTo>
                  <a:cubicBezTo>
                    <a:pt x="199" y="354"/>
                    <a:pt x="200" y="355"/>
                    <a:pt x="201" y="355"/>
                  </a:cubicBezTo>
                  <a:cubicBezTo>
                    <a:pt x="201" y="355"/>
                    <a:pt x="201" y="355"/>
                    <a:pt x="202" y="354"/>
                  </a:cubicBezTo>
                  <a:cubicBezTo>
                    <a:pt x="203" y="354"/>
                    <a:pt x="204" y="354"/>
                    <a:pt x="205" y="353"/>
                  </a:cubicBezTo>
                  <a:cubicBezTo>
                    <a:pt x="205" y="352"/>
                    <a:pt x="206" y="352"/>
                    <a:pt x="207" y="351"/>
                  </a:cubicBezTo>
                  <a:cubicBezTo>
                    <a:pt x="208" y="351"/>
                    <a:pt x="209" y="351"/>
                    <a:pt x="211" y="351"/>
                  </a:cubicBezTo>
                  <a:cubicBezTo>
                    <a:pt x="213" y="351"/>
                    <a:pt x="215" y="352"/>
                    <a:pt x="218" y="353"/>
                  </a:cubicBezTo>
                  <a:cubicBezTo>
                    <a:pt x="220" y="354"/>
                    <a:pt x="220" y="354"/>
                    <a:pt x="220" y="354"/>
                  </a:cubicBezTo>
                  <a:cubicBezTo>
                    <a:pt x="222" y="355"/>
                    <a:pt x="223" y="355"/>
                    <a:pt x="225" y="355"/>
                  </a:cubicBezTo>
                  <a:cubicBezTo>
                    <a:pt x="228" y="355"/>
                    <a:pt x="230" y="354"/>
                    <a:pt x="233" y="351"/>
                  </a:cubicBezTo>
                  <a:cubicBezTo>
                    <a:pt x="235" y="350"/>
                    <a:pt x="235" y="348"/>
                    <a:pt x="236" y="347"/>
                  </a:cubicBezTo>
                  <a:cubicBezTo>
                    <a:pt x="237" y="345"/>
                    <a:pt x="238" y="343"/>
                    <a:pt x="240" y="342"/>
                  </a:cubicBezTo>
                  <a:cubicBezTo>
                    <a:pt x="242" y="341"/>
                    <a:pt x="243" y="340"/>
                    <a:pt x="244" y="340"/>
                  </a:cubicBezTo>
                  <a:cubicBezTo>
                    <a:pt x="246" y="340"/>
                    <a:pt x="247" y="341"/>
                    <a:pt x="249" y="342"/>
                  </a:cubicBezTo>
                  <a:cubicBezTo>
                    <a:pt x="250" y="343"/>
                    <a:pt x="251" y="343"/>
                    <a:pt x="252" y="344"/>
                  </a:cubicBezTo>
                  <a:cubicBezTo>
                    <a:pt x="253" y="344"/>
                    <a:pt x="254" y="345"/>
                    <a:pt x="255" y="345"/>
                  </a:cubicBezTo>
                  <a:cubicBezTo>
                    <a:pt x="258" y="345"/>
                    <a:pt x="259" y="343"/>
                    <a:pt x="261" y="341"/>
                  </a:cubicBezTo>
                  <a:cubicBezTo>
                    <a:pt x="262" y="341"/>
                    <a:pt x="263" y="340"/>
                    <a:pt x="264" y="339"/>
                  </a:cubicBezTo>
                  <a:cubicBezTo>
                    <a:pt x="266" y="337"/>
                    <a:pt x="268" y="337"/>
                    <a:pt x="269" y="337"/>
                  </a:cubicBezTo>
                  <a:cubicBezTo>
                    <a:pt x="270" y="337"/>
                    <a:pt x="271" y="337"/>
                    <a:pt x="272" y="337"/>
                  </a:cubicBezTo>
                  <a:cubicBezTo>
                    <a:pt x="273" y="337"/>
                    <a:pt x="274" y="337"/>
                    <a:pt x="275" y="337"/>
                  </a:cubicBezTo>
                  <a:cubicBezTo>
                    <a:pt x="275" y="337"/>
                    <a:pt x="276" y="337"/>
                    <a:pt x="276" y="337"/>
                  </a:cubicBezTo>
                  <a:cubicBezTo>
                    <a:pt x="279" y="337"/>
                    <a:pt x="281" y="335"/>
                    <a:pt x="283" y="334"/>
                  </a:cubicBezTo>
                  <a:cubicBezTo>
                    <a:pt x="283" y="333"/>
                    <a:pt x="284" y="332"/>
                    <a:pt x="286" y="331"/>
                  </a:cubicBezTo>
                  <a:cubicBezTo>
                    <a:pt x="288" y="330"/>
                    <a:pt x="289" y="329"/>
                    <a:pt x="291" y="329"/>
                  </a:cubicBezTo>
                  <a:cubicBezTo>
                    <a:pt x="293" y="328"/>
                    <a:pt x="295" y="328"/>
                    <a:pt x="297" y="326"/>
                  </a:cubicBezTo>
                  <a:cubicBezTo>
                    <a:pt x="299" y="325"/>
                    <a:pt x="301" y="323"/>
                    <a:pt x="303" y="322"/>
                  </a:cubicBezTo>
                  <a:cubicBezTo>
                    <a:pt x="306" y="319"/>
                    <a:pt x="310" y="315"/>
                    <a:pt x="314" y="314"/>
                  </a:cubicBezTo>
                  <a:cubicBezTo>
                    <a:pt x="317" y="313"/>
                    <a:pt x="317" y="313"/>
                    <a:pt x="317" y="313"/>
                  </a:cubicBezTo>
                  <a:lnTo>
                    <a:pt x="315" y="31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50"/>
            <p:cNvSpPr>
              <a:spLocks/>
            </p:cNvSpPr>
            <p:nvPr/>
          </p:nvSpPr>
          <p:spPr bwMode="auto">
            <a:xfrm>
              <a:off x="4413970" y="1739873"/>
              <a:ext cx="100442" cy="117118"/>
            </a:xfrm>
            <a:custGeom>
              <a:avLst/>
              <a:gdLst>
                <a:gd name="T0" fmla="*/ 36 w 50"/>
                <a:gd name="T1" fmla="*/ 36 h 63"/>
                <a:gd name="T2" fmla="*/ 40 w 50"/>
                <a:gd name="T3" fmla="*/ 34 h 63"/>
                <a:gd name="T4" fmla="*/ 42 w 50"/>
                <a:gd name="T5" fmla="*/ 32 h 63"/>
                <a:gd name="T6" fmla="*/ 49 w 50"/>
                <a:gd name="T7" fmla="*/ 21 h 63"/>
                <a:gd name="T8" fmla="*/ 45 w 50"/>
                <a:gd name="T9" fmla="*/ 10 h 63"/>
                <a:gd name="T10" fmla="*/ 43 w 50"/>
                <a:gd name="T11" fmla="*/ 7 h 63"/>
                <a:gd name="T12" fmla="*/ 41 w 50"/>
                <a:gd name="T13" fmla="*/ 3 h 63"/>
                <a:gd name="T14" fmla="*/ 39 w 50"/>
                <a:gd name="T15" fmla="*/ 0 h 63"/>
                <a:gd name="T16" fmla="*/ 37 w 50"/>
                <a:gd name="T17" fmla="*/ 2 h 63"/>
                <a:gd name="T18" fmla="*/ 35 w 50"/>
                <a:gd name="T19" fmla="*/ 3 h 63"/>
                <a:gd name="T20" fmla="*/ 32 w 50"/>
                <a:gd name="T21" fmla="*/ 5 h 63"/>
                <a:gd name="T22" fmla="*/ 31 w 50"/>
                <a:gd name="T23" fmla="*/ 9 h 63"/>
                <a:gd name="T24" fmla="*/ 30 w 50"/>
                <a:gd name="T25" fmla="*/ 12 h 63"/>
                <a:gd name="T26" fmla="*/ 27 w 50"/>
                <a:gd name="T27" fmla="*/ 14 h 63"/>
                <a:gd name="T28" fmla="*/ 23 w 50"/>
                <a:gd name="T29" fmla="*/ 12 h 63"/>
                <a:gd name="T30" fmla="*/ 22 w 50"/>
                <a:gd name="T31" fmla="*/ 10 h 63"/>
                <a:gd name="T32" fmla="*/ 20 w 50"/>
                <a:gd name="T33" fmla="*/ 9 h 63"/>
                <a:gd name="T34" fmla="*/ 19 w 50"/>
                <a:gd name="T35" fmla="*/ 10 h 63"/>
                <a:gd name="T36" fmla="*/ 13 w 50"/>
                <a:gd name="T37" fmla="*/ 20 h 63"/>
                <a:gd name="T38" fmla="*/ 11 w 50"/>
                <a:gd name="T39" fmla="*/ 24 h 63"/>
                <a:gd name="T40" fmla="*/ 5 w 50"/>
                <a:gd name="T41" fmla="*/ 33 h 63"/>
                <a:gd name="T42" fmla="*/ 3 w 50"/>
                <a:gd name="T43" fmla="*/ 35 h 63"/>
                <a:gd name="T44" fmla="*/ 1 w 50"/>
                <a:gd name="T45" fmla="*/ 49 h 63"/>
                <a:gd name="T46" fmla="*/ 1 w 50"/>
                <a:gd name="T47" fmla="*/ 52 h 63"/>
                <a:gd name="T48" fmla="*/ 1 w 50"/>
                <a:gd name="T49" fmla="*/ 54 h 63"/>
                <a:gd name="T50" fmla="*/ 1 w 50"/>
                <a:gd name="T51" fmla="*/ 61 h 63"/>
                <a:gd name="T52" fmla="*/ 6 w 50"/>
                <a:gd name="T53" fmla="*/ 62 h 63"/>
                <a:gd name="T54" fmla="*/ 8 w 50"/>
                <a:gd name="T55" fmla="*/ 63 h 63"/>
                <a:gd name="T56" fmla="*/ 9 w 50"/>
                <a:gd name="T57" fmla="*/ 63 h 63"/>
                <a:gd name="T58" fmla="*/ 10 w 50"/>
                <a:gd name="T59" fmla="*/ 62 h 63"/>
                <a:gd name="T60" fmla="*/ 18 w 50"/>
                <a:gd name="T61" fmla="*/ 59 h 63"/>
                <a:gd name="T62" fmla="*/ 23 w 50"/>
                <a:gd name="T63" fmla="*/ 58 h 63"/>
                <a:gd name="T64" fmla="*/ 25 w 50"/>
                <a:gd name="T65" fmla="*/ 57 h 63"/>
                <a:gd name="T66" fmla="*/ 28 w 50"/>
                <a:gd name="T67" fmla="*/ 56 h 63"/>
                <a:gd name="T68" fmla="*/ 30 w 50"/>
                <a:gd name="T69" fmla="*/ 57 h 63"/>
                <a:gd name="T70" fmla="*/ 32 w 50"/>
                <a:gd name="T71" fmla="*/ 59 h 63"/>
                <a:gd name="T72" fmla="*/ 34 w 50"/>
                <a:gd name="T73" fmla="*/ 58 h 63"/>
                <a:gd name="T74" fmla="*/ 33 w 50"/>
                <a:gd name="T75" fmla="*/ 59 h 63"/>
                <a:gd name="T76" fmla="*/ 33 w 50"/>
                <a:gd name="T77" fmla="*/ 60 h 63"/>
                <a:gd name="T78" fmla="*/ 34 w 50"/>
                <a:gd name="T79" fmla="*/ 60 h 63"/>
                <a:gd name="T80" fmla="*/ 34 w 50"/>
                <a:gd name="T81" fmla="*/ 60 h 63"/>
                <a:gd name="T82" fmla="*/ 36 w 50"/>
                <a:gd name="T83" fmla="*/ 60 h 63"/>
                <a:gd name="T84" fmla="*/ 40 w 50"/>
                <a:gd name="T85" fmla="*/ 54 h 63"/>
                <a:gd name="T86" fmla="*/ 46 w 50"/>
                <a:gd name="T87" fmla="*/ 45 h 63"/>
                <a:gd name="T88" fmla="*/ 47 w 50"/>
                <a:gd name="T89" fmla="*/ 43 h 63"/>
                <a:gd name="T90" fmla="*/ 46 w 50"/>
                <a:gd name="T91" fmla="*/ 42 h 63"/>
                <a:gd name="T92" fmla="*/ 37 w 50"/>
                <a:gd name="T93" fmla="*/ 37 h 63"/>
                <a:gd name="T94" fmla="*/ 36 w 50"/>
                <a:gd name="T95" fmla="*/ 37 h 63"/>
                <a:gd name="T96" fmla="*/ 34 w 50"/>
                <a:gd name="T97" fmla="*/ 37 h 63"/>
                <a:gd name="T98" fmla="*/ 33 w 50"/>
                <a:gd name="T99" fmla="*/ 37 h 63"/>
                <a:gd name="T100" fmla="*/ 34 w 50"/>
                <a:gd name="T101" fmla="*/ 37 h 63"/>
                <a:gd name="T102" fmla="*/ 36 w 50"/>
                <a:gd name="T103" fmla="*/ 3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 h="63">
                  <a:moveTo>
                    <a:pt x="36" y="36"/>
                  </a:moveTo>
                  <a:cubicBezTo>
                    <a:pt x="37" y="35"/>
                    <a:pt x="39" y="34"/>
                    <a:pt x="40" y="34"/>
                  </a:cubicBezTo>
                  <a:cubicBezTo>
                    <a:pt x="41" y="33"/>
                    <a:pt x="41" y="33"/>
                    <a:pt x="42" y="32"/>
                  </a:cubicBezTo>
                  <a:cubicBezTo>
                    <a:pt x="46" y="30"/>
                    <a:pt x="49" y="25"/>
                    <a:pt x="49" y="21"/>
                  </a:cubicBezTo>
                  <a:cubicBezTo>
                    <a:pt x="50" y="17"/>
                    <a:pt x="47" y="13"/>
                    <a:pt x="45" y="10"/>
                  </a:cubicBezTo>
                  <a:cubicBezTo>
                    <a:pt x="45" y="9"/>
                    <a:pt x="44" y="8"/>
                    <a:pt x="43" y="7"/>
                  </a:cubicBezTo>
                  <a:cubicBezTo>
                    <a:pt x="43" y="6"/>
                    <a:pt x="42" y="5"/>
                    <a:pt x="41" y="3"/>
                  </a:cubicBezTo>
                  <a:cubicBezTo>
                    <a:pt x="39" y="0"/>
                    <a:pt x="39" y="0"/>
                    <a:pt x="39" y="0"/>
                  </a:cubicBezTo>
                  <a:cubicBezTo>
                    <a:pt x="37" y="2"/>
                    <a:pt x="37" y="2"/>
                    <a:pt x="37" y="2"/>
                  </a:cubicBezTo>
                  <a:cubicBezTo>
                    <a:pt x="37" y="2"/>
                    <a:pt x="36" y="3"/>
                    <a:pt x="35" y="3"/>
                  </a:cubicBezTo>
                  <a:cubicBezTo>
                    <a:pt x="34" y="4"/>
                    <a:pt x="33" y="4"/>
                    <a:pt x="32" y="5"/>
                  </a:cubicBezTo>
                  <a:cubicBezTo>
                    <a:pt x="31" y="7"/>
                    <a:pt x="31" y="8"/>
                    <a:pt x="31" y="9"/>
                  </a:cubicBezTo>
                  <a:cubicBezTo>
                    <a:pt x="31" y="10"/>
                    <a:pt x="31" y="11"/>
                    <a:pt x="30" y="12"/>
                  </a:cubicBezTo>
                  <a:cubicBezTo>
                    <a:pt x="29" y="14"/>
                    <a:pt x="28" y="14"/>
                    <a:pt x="27" y="14"/>
                  </a:cubicBezTo>
                  <a:cubicBezTo>
                    <a:pt x="26" y="14"/>
                    <a:pt x="25" y="13"/>
                    <a:pt x="23" y="12"/>
                  </a:cubicBezTo>
                  <a:cubicBezTo>
                    <a:pt x="23" y="11"/>
                    <a:pt x="22" y="10"/>
                    <a:pt x="22" y="10"/>
                  </a:cubicBezTo>
                  <a:cubicBezTo>
                    <a:pt x="20" y="9"/>
                    <a:pt x="20" y="9"/>
                    <a:pt x="20" y="9"/>
                  </a:cubicBezTo>
                  <a:cubicBezTo>
                    <a:pt x="19" y="10"/>
                    <a:pt x="19" y="10"/>
                    <a:pt x="19" y="10"/>
                  </a:cubicBezTo>
                  <a:cubicBezTo>
                    <a:pt x="16" y="13"/>
                    <a:pt x="15" y="17"/>
                    <a:pt x="13" y="20"/>
                  </a:cubicBezTo>
                  <a:cubicBezTo>
                    <a:pt x="12" y="21"/>
                    <a:pt x="12" y="22"/>
                    <a:pt x="11" y="24"/>
                  </a:cubicBezTo>
                  <a:cubicBezTo>
                    <a:pt x="10" y="27"/>
                    <a:pt x="7" y="30"/>
                    <a:pt x="5" y="33"/>
                  </a:cubicBezTo>
                  <a:cubicBezTo>
                    <a:pt x="3" y="35"/>
                    <a:pt x="3" y="35"/>
                    <a:pt x="3" y="35"/>
                  </a:cubicBezTo>
                  <a:cubicBezTo>
                    <a:pt x="0" y="40"/>
                    <a:pt x="1" y="44"/>
                    <a:pt x="1" y="49"/>
                  </a:cubicBezTo>
                  <a:cubicBezTo>
                    <a:pt x="1" y="50"/>
                    <a:pt x="1" y="51"/>
                    <a:pt x="1" y="52"/>
                  </a:cubicBezTo>
                  <a:cubicBezTo>
                    <a:pt x="1" y="52"/>
                    <a:pt x="1" y="53"/>
                    <a:pt x="1" y="54"/>
                  </a:cubicBezTo>
                  <a:cubicBezTo>
                    <a:pt x="0" y="58"/>
                    <a:pt x="0" y="60"/>
                    <a:pt x="1" y="61"/>
                  </a:cubicBezTo>
                  <a:cubicBezTo>
                    <a:pt x="2" y="62"/>
                    <a:pt x="4" y="62"/>
                    <a:pt x="6" y="62"/>
                  </a:cubicBezTo>
                  <a:cubicBezTo>
                    <a:pt x="6" y="63"/>
                    <a:pt x="7" y="63"/>
                    <a:pt x="8" y="63"/>
                  </a:cubicBezTo>
                  <a:cubicBezTo>
                    <a:pt x="9" y="63"/>
                    <a:pt x="9" y="63"/>
                    <a:pt x="9" y="63"/>
                  </a:cubicBezTo>
                  <a:cubicBezTo>
                    <a:pt x="10" y="62"/>
                    <a:pt x="10" y="62"/>
                    <a:pt x="10" y="62"/>
                  </a:cubicBezTo>
                  <a:cubicBezTo>
                    <a:pt x="12" y="60"/>
                    <a:pt x="15" y="59"/>
                    <a:pt x="18" y="59"/>
                  </a:cubicBezTo>
                  <a:cubicBezTo>
                    <a:pt x="19" y="59"/>
                    <a:pt x="21" y="59"/>
                    <a:pt x="23" y="58"/>
                  </a:cubicBezTo>
                  <a:cubicBezTo>
                    <a:pt x="24" y="58"/>
                    <a:pt x="24" y="58"/>
                    <a:pt x="25" y="57"/>
                  </a:cubicBezTo>
                  <a:cubicBezTo>
                    <a:pt x="26" y="57"/>
                    <a:pt x="27" y="56"/>
                    <a:pt x="28" y="56"/>
                  </a:cubicBezTo>
                  <a:cubicBezTo>
                    <a:pt x="29" y="56"/>
                    <a:pt x="29" y="56"/>
                    <a:pt x="30" y="57"/>
                  </a:cubicBezTo>
                  <a:cubicBezTo>
                    <a:pt x="31" y="57"/>
                    <a:pt x="32" y="58"/>
                    <a:pt x="32" y="59"/>
                  </a:cubicBezTo>
                  <a:cubicBezTo>
                    <a:pt x="34" y="58"/>
                    <a:pt x="34" y="58"/>
                    <a:pt x="34" y="58"/>
                  </a:cubicBezTo>
                  <a:cubicBezTo>
                    <a:pt x="33" y="59"/>
                    <a:pt x="33" y="59"/>
                    <a:pt x="33" y="59"/>
                  </a:cubicBezTo>
                  <a:cubicBezTo>
                    <a:pt x="33" y="60"/>
                    <a:pt x="33" y="60"/>
                    <a:pt x="33" y="60"/>
                  </a:cubicBezTo>
                  <a:cubicBezTo>
                    <a:pt x="34" y="60"/>
                    <a:pt x="34" y="60"/>
                    <a:pt x="34" y="60"/>
                  </a:cubicBezTo>
                  <a:cubicBezTo>
                    <a:pt x="34" y="60"/>
                    <a:pt x="34" y="60"/>
                    <a:pt x="34" y="60"/>
                  </a:cubicBezTo>
                  <a:cubicBezTo>
                    <a:pt x="36" y="60"/>
                    <a:pt x="36" y="60"/>
                    <a:pt x="36" y="60"/>
                  </a:cubicBezTo>
                  <a:cubicBezTo>
                    <a:pt x="40" y="54"/>
                    <a:pt x="40" y="54"/>
                    <a:pt x="40" y="54"/>
                  </a:cubicBezTo>
                  <a:cubicBezTo>
                    <a:pt x="42" y="51"/>
                    <a:pt x="44" y="48"/>
                    <a:pt x="46" y="45"/>
                  </a:cubicBezTo>
                  <a:cubicBezTo>
                    <a:pt x="47" y="43"/>
                    <a:pt x="47" y="43"/>
                    <a:pt x="47" y="43"/>
                  </a:cubicBezTo>
                  <a:cubicBezTo>
                    <a:pt x="46" y="42"/>
                    <a:pt x="46" y="42"/>
                    <a:pt x="46" y="42"/>
                  </a:cubicBezTo>
                  <a:cubicBezTo>
                    <a:pt x="44" y="40"/>
                    <a:pt x="42" y="38"/>
                    <a:pt x="37" y="37"/>
                  </a:cubicBezTo>
                  <a:cubicBezTo>
                    <a:pt x="36" y="37"/>
                    <a:pt x="36" y="37"/>
                    <a:pt x="36" y="37"/>
                  </a:cubicBezTo>
                  <a:cubicBezTo>
                    <a:pt x="36" y="37"/>
                    <a:pt x="35" y="37"/>
                    <a:pt x="34" y="37"/>
                  </a:cubicBezTo>
                  <a:cubicBezTo>
                    <a:pt x="34" y="37"/>
                    <a:pt x="33" y="37"/>
                    <a:pt x="33" y="37"/>
                  </a:cubicBezTo>
                  <a:cubicBezTo>
                    <a:pt x="33" y="37"/>
                    <a:pt x="34" y="37"/>
                    <a:pt x="34" y="37"/>
                  </a:cubicBezTo>
                  <a:cubicBezTo>
                    <a:pt x="35" y="36"/>
                    <a:pt x="35" y="36"/>
                    <a:pt x="36" y="36"/>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3138356" y="3611705"/>
              <a:ext cx="530111" cy="560933"/>
            </a:xfrm>
            <a:custGeom>
              <a:avLst/>
              <a:gdLst>
                <a:gd name="T0" fmla="*/ 260 w 262"/>
                <a:gd name="T1" fmla="*/ 142 h 301"/>
                <a:gd name="T2" fmla="*/ 259 w 262"/>
                <a:gd name="T3" fmla="*/ 137 h 301"/>
                <a:gd name="T4" fmla="*/ 237 w 262"/>
                <a:gd name="T5" fmla="*/ 129 h 301"/>
                <a:gd name="T6" fmla="*/ 231 w 262"/>
                <a:gd name="T7" fmla="*/ 128 h 301"/>
                <a:gd name="T8" fmla="*/ 225 w 262"/>
                <a:gd name="T9" fmla="*/ 118 h 301"/>
                <a:gd name="T10" fmla="*/ 221 w 262"/>
                <a:gd name="T11" fmla="*/ 104 h 301"/>
                <a:gd name="T12" fmla="*/ 220 w 262"/>
                <a:gd name="T13" fmla="*/ 92 h 301"/>
                <a:gd name="T14" fmla="*/ 210 w 262"/>
                <a:gd name="T15" fmla="*/ 89 h 301"/>
                <a:gd name="T16" fmla="*/ 200 w 262"/>
                <a:gd name="T17" fmla="*/ 76 h 301"/>
                <a:gd name="T18" fmla="*/ 191 w 262"/>
                <a:gd name="T19" fmla="*/ 70 h 301"/>
                <a:gd name="T20" fmla="*/ 183 w 262"/>
                <a:gd name="T21" fmla="*/ 62 h 301"/>
                <a:gd name="T22" fmla="*/ 174 w 262"/>
                <a:gd name="T23" fmla="*/ 48 h 301"/>
                <a:gd name="T24" fmla="*/ 171 w 262"/>
                <a:gd name="T25" fmla="*/ 37 h 301"/>
                <a:gd name="T26" fmla="*/ 154 w 262"/>
                <a:gd name="T27" fmla="*/ 10 h 301"/>
                <a:gd name="T28" fmla="*/ 153 w 262"/>
                <a:gd name="T29" fmla="*/ 0 h 301"/>
                <a:gd name="T30" fmla="*/ 141 w 262"/>
                <a:gd name="T31" fmla="*/ 5 h 301"/>
                <a:gd name="T32" fmla="*/ 131 w 262"/>
                <a:gd name="T33" fmla="*/ 10 h 301"/>
                <a:gd name="T34" fmla="*/ 120 w 262"/>
                <a:gd name="T35" fmla="*/ 13 h 301"/>
                <a:gd name="T36" fmla="*/ 98 w 262"/>
                <a:gd name="T37" fmla="*/ 7 h 301"/>
                <a:gd name="T38" fmla="*/ 29 w 262"/>
                <a:gd name="T39" fmla="*/ 140 h 301"/>
                <a:gd name="T40" fmla="*/ 1 w 262"/>
                <a:gd name="T41" fmla="*/ 234 h 301"/>
                <a:gd name="T42" fmla="*/ 22 w 262"/>
                <a:gd name="T43" fmla="*/ 269 h 301"/>
                <a:gd name="T44" fmla="*/ 17 w 262"/>
                <a:gd name="T45" fmla="*/ 299 h 301"/>
                <a:gd name="T46" fmla="*/ 21 w 262"/>
                <a:gd name="T47" fmla="*/ 300 h 301"/>
                <a:gd name="T48" fmla="*/ 32 w 262"/>
                <a:gd name="T49" fmla="*/ 301 h 301"/>
                <a:gd name="T50" fmla="*/ 39 w 262"/>
                <a:gd name="T51" fmla="*/ 301 h 301"/>
                <a:gd name="T52" fmla="*/ 46 w 262"/>
                <a:gd name="T53" fmla="*/ 301 h 301"/>
                <a:gd name="T54" fmla="*/ 52 w 262"/>
                <a:gd name="T55" fmla="*/ 296 h 301"/>
                <a:gd name="T56" fmla="*/ 59 w 262"/>
                <a:gd name="T57" fmla="*/ 291 h 301"/>
                <a:gd name="T58" fmla="*/ 65 w 262"/>
                <a:gd name="T59" fmla="*/ 285 h 301"/>
                <a:gd name="T60" fmla="*/ 75 w 262"/>
                <a:gd name="T61" fmla="*/ 274 h 301"/>
                <a:gd name="T62" fmla="*/ 80 w 262"/>
                <a:gd name="T63" fmla="*/ 259 h 301"/>
                <a:gd name="T64" fmla="*/ 100 w 262"/>
                <a:gd name="T65" fmla="*/ 252 h 301"/>
                <a:gd name="T66" fmla="*/ 115 w 262"/>
                <a:gd name="T67" fmla="*/ 261 h 301"/>
                <a:gd name="T68" fmla="*/ 122 w 262"/>
                <a:gd name="T69" fmla="*/ 263 h 301"/>
                <a:gd name="T70" fmla="*/ 135 w 262"/>
                <a:gd name="T71" fmla="*/ 267 h 301"/>
                <a:gd name="T72" fmla="*/ 145 w 262"/>
                <a:gd name="T73" fmla="*/ 264 h 301"/>
                <a:gd name="T74" fmla="*/ 152 w 262"/>
                <a:gd name="T75" fmla="*/ 265 h 301"/>
                <a:gd name="T76" fmla="*/ 161 w 262"/>
                <a:gd name="T77" fmla="*/ 252 h 301"/>
                <a:gd name="T78" fmla="*/ 168 w 262"/>
                <a:gd name="T79" fmla="*/ 233 h 301"/>
                <a:gd name="T80" fmla="*/ 183 w 262"/>
                <a:gd name="T81" fmla="*/ 226 h 301"/>
                <a:gd name="T82" fmla="*/ 195 w 262"/>
                <a:gd name="T83" fmla="*/ 213 h 301"/>
                <a:gd name="T84" fmla="*/ 209 w 262"/>
                <a:gd name="T85" fmla="*/ 189 h 301"/>
                <a:gd name="T86" fmla="*/ 225 w 262"/>
                <a:gd name="T87" fmla="*/ 176 h 301"/>
                <a:gd name="T88" fmla="*/ 233 w 262"/>
                <a:gd name="T89" fmla="*/ 166 h 301"/>
                <a:gd name="T90" fmla="*/ 243 w 262"/>
                <a:gd name="T91" fmla="*/ 161 h 301"/>
                <a:gd name="T92" fmla="*/ 251 w 262"/>
                <a:gd name="T93" fmla="*/ 158 h 301"/>
                <a:gd name="T94" fmla="*/ 256 w 262"/>
                <a:gd name="T95" fmla="*/ 153 h 301"/>
                <a:gd name="T96" fmla="*/ 260 w 262"/>
                <a:gd name="T97" fmla="*/ 148 h 301"/>
                <a:gd name="T98" fmla="*/ 261 w 262"/>
                <a:gd name="T99" fmla="*/ 143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2" h="301">
                  <a:moveTo>
                    <a:pt x="261" y="143"/>
                  </a:moveTo>
                  <a:cubicBezTo>
                    <a:pt x="261" y="143"/>
                    <a:pt x="261" y="143"/>
                    <a:pt x="261" y="143"/>
                  </a:cubicBezTo>
                  <a:cubicBezTo>
                    <a:pt x="260" y="142"/>
                    <a:pt x="260" y="142"/>
                    <a:pt x="260" y="142"/>
                  </a:cubicBezTo>
                  <a:cubicBezTo>
                    <a:pt x="259" y="142"/>
                    <a:pt x="259" y="141"/>
                    <a:pt x="259" y="140"/>
                  </a:cubicBezTo>
                  <a:cubicBezTo>
                    <a:pt x="259" y="140"/>
                    <a:pt x="259" y="140"/>
                    <a:pt x="259" y="139"/>
                  </a:cubicBezTo>
                  <a:cubicBezTo>
                    <a:pt x="259" y="138"/>
                    <a:pt x="259" y="138"/>
                    <a:pt x="259" y="137"/>
                  </a:cubicBezTo>
                  <a:cubicBezTo>
                    <a:pt x="258" y="134"/>
                    <a:pt x="254" y="133"/>
                    <a:pt x="252" y="132"/>
                  </a:cubicBezTo>
                  <a:cubicBezTo>
                    <a:pt x="251" y="131"/>
                    <a:pt x="250" y="131"/>
                    <a:pt x="250" y="131"/>
                  </a:cubicBezTo>
                  <a:cubicBezTo>
                    <a:pt x="246" y="129"/>
                    <a:pt x="242" y="129"/>
                    <a:pt x="237" y="129"/>
                  </a:cubicBezTo>
                  <a:cubicBezTo>
                    <a:pt x="237" y="129"/>
                    <a:pt x="236" y="129"/>
                    <a:pt x="236" y="129"/>
                  </a:cubicBezTo>
                  <a:cubicBezTo>
                    <a:pt x="235" y="129"/>
                    <a:pt x="235" y="129"/>
                    <a:pt x="234" y="129"/>
                  </a:cubicBezTo>
                  <a:cubicBezTo>
                    <a:pt x="233" y="129"/>
                    <a:pt x="232" y="129"/>
                    <a:pt x="231" y="128"/>
                  </a:cubicBezTo>
                  <a:cubicBezTo>
                    <a:pt x="230" y="128"/>
                    <a:pt x="230" y="126"/>
                    <a:pt x="230" y="125"/>
                  </a:cubicBezTo>
                  <a:cubicBezTo>
                    <a:pt x="229" y="124"/>
                    <a:pt x="229" y="124"/>
                    <a:pt x="229" y="123"/>
                  </a:cubicBezTo>
                  <a:cubicBezTo>
                    <a:pt x="228" y="122"/>
                    <a:pt x="227" y="120"/>
                    <a:pt x="225" y="118"/>
                  </a:cubicBezTo>
                  <a:cubicBezTo>
                    <a:pt x="225" y="117"/>
                    <a:pt x="224" y="117"/>
                    <a:pt x="223" y="116"/>
                  </a:cubicBezTo>
                  <a:cubicBezTo>
                    <a:pt x="222" y="115"/>
                    <a:pt x="221" y="114"/>
                    <a:pt x="221" y="111"/>
                  </a:cubicBezTo>
                  <a:cubicBezTo>
                    <a:pt x="220" y="109"/>
                    <a:pt x="221" y="107"/>
                    <a:pt x="221" y="104"/>
                  </a:cubicBezTo>
                  <a:cubicBezTo>
                    <a:pt x="221" y="103"/>
                    <a:pt x="221" y="102"/>
                    <a:pt x="222" y="101"/>
                  </a:cubicBezTo>
                  <a:cubicBezTo>
                    <a:pt x="222" y="101"/>
                    <a:pt x="222" y="100"/>
                    <a:pt x="222" y="99"/>
                  </a:cubicBezTo>
                  <a:cubicBezTo>
                    <a:pt x="222" y="96"/>
                    <a:pt x="223" y="93"/>
                    <a:pt x="220" y="92"/>
                  </a:cubicBezTo>
                  <a:cubicBezTo>
                    <a:pt x="219" y="91"/>
                    <a:pt x="219" y="91"/>
                    <a:pt x="219" y="91"/>
                  </a:cubicBezTo>
                  <a:cubicBezTo>
                    <a:pt x="210" y="92"/>
                    <a:pt x="210" y="92"/>
                    <a:pt x="210" y="92"/>
                  </a:cubicBezTo>
                  <a:cubicBezTo>
                    <a:pt x="210" y="91"/>
                    <a:pt x="210" y="90"/>
                    <a:pt x="210" y="89"/>
                  </a:cubicBezTo>
                  <a:cubicBezTo>
                    <a:pt x="211" y="85"/>
                    <a:pt x="211" y="80"/>
                    <a:pt x="206" y="77"/>
                  </a:cubicBezTo>
                  <a:cubicBezTo>
                    <a:pt x="205" y="77"/>
                    <a:pt x="204" y="76"/>
                    <a:pt x="203" y="76"/>
                  </a:cubicBezTo>
                  <a:cubicBezTo>
                    <a:pt x="202" y="76"/>
                    <a:pt x="201" y="76"/>
                    <a:pt x="200" y="76"/>
                  </a:cubicBezTo>
                  <a:cubicBezTo>
                    <a:pt x="199" y="75"/>
                    <a:pt x="199" y="75"/>
                    <a:pt x="199" y="75"/>
                  </a:cubicBezTo>
                  <a:cubicBezTo>
                    <a:pt x="198" y="74"/>
                    <a:pt x="197" y="73"/>
                    <a:pt x="195" y="73"/>
                  </a:cubicBezTo>
                  <a:cubicBezTo>
                    <a:pt x="193" y="73"/>
                    <a:pt x="192" y="71"/>
                    <a:pt x="191" y="70"/>
                  </a:cubicBezTo>
                  <a:cubicBezTo>
                    <a:pt x="190" y="70"/>
                    <a:pt x="190" y="70"/>
                    <a:pt x="190" y="69"/>
                  </a:cubicBezTo>
                  <a:cubicBezTo>
                    <a:pt x="188" y="68"/>
                    <a:pt x="186" y="67"/>
                    <a:pt x="185" y="65"/>
                  </a:cubicBezTo>
                  <a:cubicBezTo>
                    <a:pt x="184" y="64"/>
                    <a:pt x="184" y="63"/>
                    <a:pt x="183" y="62"/>
                  </a:cubicBezTo>
                  <a:cubicBezTo>
                    <a:pt x="183" y="61"/>
                    <a:pt x="182" y="61"/>
                    <a:pt x="182" y="60"/>
                  </a:cubicBezTo>
                  <a:cubicBezTo>
                    <a:pt x="181" y="59"/>
                    <a:pt x="181" y="59"/>
                    <a:pt x="181" y="59"/>
                  </a:cubicBezTo>
                  <a:cubicBezTo>
                    <a:pt x="178" y="56"/>
                    <a:pt x="176" y="52"/>
                    <a:pt x="174" y="48"/>
                  </a:cubicBezTo>
                  <a:cubicBezTo>
                    <a:pt x="174" y="47"/>
                    <a:pt x="174" y="45"/>
                    <a:pt x="174" y="44"/>
                  </a:cubicBezTo>
                  <a:cubicBezTo>
                    <a:pt x="174" y="43"/>
                    <a:pt x="174" y="41"/>
                    <a:pt x="173" y="40"/>
                  </a:cubicBezTo>
                  <a:cubicBezTo>
                    <a:pt x="173" y="39"/>
                    <a:pt x="172" y="38"/>
                    <a:pt x="171" y="37"/>
                  </a:cubicBezTo>
                  <a:cubicBezTo>
                    <a:pt x="171" y="36"/>
                    <a:pt x="170" y="36"/>
                    <a:pt x="170" y="35"/>
                  </a:cubicBezTo>
                  <a:cubicBezTo>
                    <a:pt x="167" y="29"/>
                    <a:pt x="164" y="25"/>
                    <a:pt x="162" y="21"/>
                  </a:cubicBezTo>
                  <a:cubicBezTo>
                    <a:pt x="159" y="17"/>
                    <a:pt x="156" y="14"/>
                    <a:pt x="154" y="10"/>
                  </a:cubicBezTo>
                  <a:cubicBezTo>
                    <a:pt x="154" y="9"/>
                    <a:pt x="154" y="7"/>
                    <a:pt x="154" y="6"/>
                  </a:cubicBezTo>
                  <a:cubicBezTo>
                    <a:pt x="154" y="5"/>
                    <a:pt x="154" y="5"/>
                    <a:pt x="154" y="4"/>
                  </a:cubicBezTo>
                  <a:cubicBezTo>
                    <a:pt x="153" y="0"/>
                    <a:pt x="153" y="0"/>
                    <a:pt x="153" y="0"/>
                  </a:cubicBezTo>
                  <a:cubicBezTo>
                    <a:pt x="150" y="3"/>
                    <a:pt x="150" y="3"/>
                    <a:pt x="150" y="3"/>
                  </a:cubicBezTo>
                  <a:cubicBezTo>
                    <a:pt x="149" y="4"/>
                    <a:pt x="147" y="4"/>
                    <a:pt x="145" y="4"/>
                  </a:cubicBezTo>
                  <a:cubicBezTo>
                    <a:pt x="143" y="4"/>
                    <a:pt x="142" y="4"/>
                    <a:pt x="141" y="5"/>
                  </a:cubicBezTo>
                  <a:cubicBezTo>
                    <a:pt x="138" y="6"/>
                    <a:pt x="135" y="8"/>
                    <a:pt x="135" y="11"/>
                  </a:cubicBezTo>
                  <a:cubicBezTo>
                    <a:pt x="134" y="11"/>
                    <a:pt x="134" y="11"/>
                    <a:pt x="134" y="11"/>
                  </a:cubicBezTo>
                  <a:cubicBezTo>
                    <a:pt x="133" y="11"/>
                    <a:pt x="132" y="10"/>
                    <a:pt x="131" y="10"/>
                  </a:cubicBezTo>
                  <a:cubicBezTo>
                    <a:pt x="130" y="9"/>
                    <a:pt x="130" y="8"/>
                    <a:pt x="128" y="8"/>
                  </a:cubicBezTo>
                  <a:cubicBezTo>
                    <a:pt x="128" y="8"/>
                    <a:pt x="127" y="8"/>
                    <a:pt x="127" y="9"/>
                  </a:cubicBezTo>
                  <a:cubicBezTo>
                    <a:pt x="124" y="9"/>
                    <a:pt x="122" y="11"/>
                    <a:pt x="120" y="13"/>
                  </a:cubicBezTo>
                  <a:cubicBezTo>
                    <a:pt x="119" y="14"/>
                    <a:pt x="119" y="14"/>
                    <a:pt x="118" y="15"/>
                  </a:cubicBezTo>
                  <a:cubicBezTo>
                    <a:pt x="114" y="18"/>
                    <a:pt x="111" y="21"/>
                    <a:pt x="107" y="24"/>
                  </a:cubicBezTo>
                  <a:cubicBezTo>
                    <a:pt x="98" y="7"/>
                    <a:pt x="98" y="7"/>
                    <a:pt x="98" y="7"/>
                  </a:cubicBezTo>
                  <a:cubicBezTo>
                    <a:pt x="53" y="17"/>
                    <a:pt x="53" y="17"/>
                    <a:pt x="53" y="17"/>
                  </a:cubicBezTo>
                  <a:cubicBezTo>
                    <a:pt x="29" y="19"/>
                    <a:pt x="29" y="19"/>
                    <a:pt x="29" y="19"/>
                  </a:cubicBezTo>
                  <a:cubicBezTo>
                    <a:pt x="29" y="140"/>
                    <a:pt x="29" y="140"/>
                    <a:pt x="29" y="140"/>
                  </a:cubicBezTo>
                  <a:cubicBezTo>
                    <a:pt x="2" y="140"/>
                    <a:pt x="2" y="140"/>
                    <a:pt x="2" y="140"/>
                  </a:cubicBezTo>
                  <a:cubicBezTo>
                    <a:pt x="0" y="233"/>
                    <a:pt x="0" y="233"/>
                    <a:pt x="0" y="233"/>
                  </a:cubicBezTo>
                  <a:cubicBezTo>
                    <a:pt x="1" y="234"/>
                    <a:pt x="1" y="234"/>
                    <a:pt x="1" y="234"/>
                  </a:cubicBezTo>
                  <a:cubicBezTo>
                    <a:pt x="10" y="236"/>
                    <a:pt x="15" y="246"/>
                    <a:pt x="18" y="255"/>
                  </a:cubicBezTo>
                  <a:cubicBezTo>
                    <a:pt x="19" y="258"/>
                    <a:pt x="20" y="262"/>
                    <a:pt x="21" y="265"/>
                  </a:cubicBezTo>
                  <a:cubicBezTo>
                    <a:pt x="22" y="269"/>
                    <a:pt x="22" y="269"/>
                    <a:pt x="22" y="269"/>
                  </a:cubicBezTo>
                  <a:cubicBezTo>
                    <a:pt x="24" y="274"/>
                    <a:pt x="25" y="278"/>
                    <a:pt x="21" y="283"/>
                  </a:cubicBezTo>
                  <a:cubicBezTo>
                    <a:pt x="17" y="287"/>
                    <a:pt x="17" y="292"/>
                    <a:pt x="17" y="297"/>
                  </a:cubicBezTo>
                  <a:cubicBezTo>
                    <a:pt x="17" y="297"/>
                    <a:pt x="17" y="298"/>
                    <a:pt x="17" y="299"/>
                  </a:cubicBezTo>
                  <a:cubicBezTo>
                    <a:pt x="17" y="301"/>
                    <a:pt x="17" y="301"/>
                    <a:pt x="17" y="301"/>
                  </a:cubicBezTo>
                  <a:cubicBezTo>
                    <a:pt x="20" y="301"/>
                    <a:pt x="20" y="301"/>
                    <a:pt x="20" y="301"/>
                  </a:cubicBezTo>
                  <a:cubicBezTo>
                    <a:pt x="20" y="301"/>
                    <a:pt x="21" y="301"/>
                    <a:pt x="21" y="300"/>
                  </a:cubicBezTo>
                  <a:cubicBezTo>
                    <a:pt x="23" y="300"/>
                    <a:pt x="24" y="299"/>
                    <a:pt x="25" y="299"/>
                  </a:cubicBezTo>
                  <a:cubicBezTo>
                    <a:pt x="27" y="299"/>
                    <a:pt x="28" y="300"/>
                    <a:pt x="29" y="300"/>
                  </a:cubicBezTo>
                  <a:cubicBezTo>
                    <a:pt x="30" y="301"/>
                    <a:pt x="31" y="301"/>
                    <a:pt x="32" y="301"/>
                  </a:cubicBezTo>
                  <a:cubicBezTo>
                    <a:pt x="33" y="301"/>
                    <a:pt x="33" y="301"/>
                    <a:pt x="34" y="301"/>
                  </a:cubicBezTo>
                  <a:cubicBezTo>
                    <a:pt x="34" y="301"/>
                    <a:pt x="35" y="301"/>
                    <a:pt x="36" y="301"/>
                  </a:cubicBezTo>
                  <a:cubicBezTo>
                    <a:pt x="37" y="301"/>
                    <a:pt x="38" y="301"/>
                    <a:pt x="39" y="301"/>
                  </a:cubicBezTo>
                  <a:cubicBezTo>
                    <a:pt x="40" y="301"/>
                    <a:pt x="41" y="301"/>
                    <a:pt x="42" y="301"/>
                  </a:cubicBezTo>
                  <a:cubicBezTo>
                    <a:pt x="43" y="301"/>
                    <a:pt x="43" y="301"/>
                    <a:pt x="44" y="301"/>
                  </a:cubicBezTo>
                  <a:cubicBezTo>
                    <a:pt x="45" y="301"/>
                    <a:pt x="45" y="301"/>
                    <a:pt x="46" y="301"/>
                  </a:cubicBezTo>
                  <a:cubicBezTo>
                    <a:pt x="47" y="301"/>
                    <a:pt x="48" y="300"/>
                    <a:pt x="48" y="299"/>
                  </a:cubicBezTo>
                  <a:cubicBezTo>
                    <a:pt x="48" y="298"/>
                    <a:pt x="48" y="297"/>
                    <a:pt x="49" y="297"/>
                  </a:cubicBezTo>
                  <a:cubicBezTo>
                    <a:pt x="49" y="296"/>
                    <a:pt x="50" y="296"/>
                    <a:pt x="52" y="296"/>
                  </a:cubicBezTo>
                  <a:cubicBezTo>
                    <a:pt x="53" y="296"/>
                    <a:pt x="53" y="296"/>
                    <a:pt x="53" y="296"/>
                  </a:cubicBezTo>
                  <a:cubicBezTo>
                    <a:pt x="53" y="296"/>
                    <a:pt x="54" y="296"/>
                    <a:pt x="55" y="295"/>
                  </a:cubicBezTo>
                  <a:cubicBezTo>
                    <a:pt x="57" y="295"/>
                    <a:pt x="58" y="293"/>
                    <a:pt x="59" y="291"/>
                  </a:cubicBezTo>
                  <a:cubicBezTo>
                    <a:pt x="59" y="291"/>
                    <a:pt x="59" y="291"/>
                    <a:pt x="59" y="290"/>
                  </a:cubicBezTo>
                  <a:cubicBezTo>
                    <a:pt x="60" y="288"/>
                    <a:pt x="60" y="287"/>
                    <a:pt x="62" y="286"/>
                  </a:cubicBezTo>
                  <a:cubicBezTo>
                    <a:pt x="63" y="285"/>
                    <a:pt x="64" y="285"/>
                    <a:pt x="65" y="285"/>
                  </a:cubicBezTo>
                  <a:cubicBezTo>
                    <a:pt x="66" y="284"/>
                    <a:pt x="67" y="284"/>
                    <a:pt x="69" y="282"/>
                  </a:cubicBezTo>
                  <a:cubicBezTo>
                    <a:pt x="70" y="281"/>
                    <a:pt x="71" y="279"/>
                    <a:pt x="72" y="277"/>
                  </a:cubicBezTo>
                  <a:cubicBezTo>
                    <a:pt x="73" y="276"/>
                    <a:pt x="74" y="275"/>
                    <a:pt x="75" y="274"/>
                  </a:cubicBezTo>
                  <a:cubicBezTo>
                    <a:pt x="76" y="272"/>
                    <a:pt x="77" y="271"/>
                    <a:pt x="78" y="269"/>
                  </a:cubicBezTo>
                  <a:cubicBezTo>
                    <a:pt x="79" y="266"/>
                    <a:pt x="80" y="263"/>
                    <a:pt x="80" y="260"/>
                  </a:cubicBezTo>
                  <a:cubicBezTo>
                    <a:pt x="80" y="259"/>
                    <a:pt x="80" y="259"/>
                    <a:pt x="80" y="259"/>
                  </a:cubicBezTo>
                  <a:cubicBezTo>
                    <a:pt x="81" y="253"/>
                    <a:pt x="84" y="249"/>
                    <a:pt x="88" y="249"/>
                  </a:cubicBezTo>
                  <a:cubicBezTo>
                    <a:pt x="89" y="248"/>
                    <a:pt x="91" y="248"/>
                    <a:pt x="92" y="248"/>
                  </a:cubicBezTo>
                  <a:cubicBezTo>
                    <a:pt x="95" y="248"/>
                    <a:pt x="98" y="249"/>
                    <a:pt x="100" y="252"/>
                  </a:cubicBezTo>
                  <a:cubicBezTo>
                    <a:pt x="103" y="255"/>
                    <a:pt x="107" y="259"/>
                    <a:pt x="111" y="260"/>
                  </a:cubicBezTo>
                  <a:cubicBezTo>
                    <a:pt x="112" y="261"/>
                    <a:pt x="112" y="261"/>
                    <a:pt x="113" y="261"/>
                  </a:cubicBezTo>
                  <a:cubicBezTo>
                    <a:pt x="114" y="261"/>
                    <a:pt x="114" y="261"/>
                    <a:pt x="115" y="261"/>
                  </a:cubicBezTo>
                  <a:cubicBezTo>
                    <a:pt x="116" y="261"/>
                    <a:pt x="117" y="260"/>
                    <a:pt x="118" y="260"/>
                  </a:cubicBezTo>
                  <a:cubicBezTo>
                    <a:pt x="118" y="260"/>
                    <a:pt x="118" y="260"/>
                    <a:pt x="118" y="260"/>
                  </a:cubicBezTo>
                  <a:cubicBezTo>
                    <a:pt x="120" y="260"/>
                    <a:pt x="121" y="261"/>
                    <a:pt x="122" y="263"/>
                  </a:cubicBezTo>
                  <a:cubicBezTo>
                    <a:pt x="125" y="266"/>
                    <a:pt x="129" y="266"/>
                    <a:pt x="133" y="267"/>
                  </a:cubicBezTo>
                  <a:cubicBezTo>
                    <a:pt x="134" y="267"/>
                    <a:pt x="134" y="267"/>
                    <a:pt x="134" y="267"/>
                  </a:cubicBezTo>
                  <a:cubicBezTo>
                    <a:pt x="135" y="267"/>
                    <a:pt x="135" y="267"/>
                    <a:pt x="135" y="267"/>
                  </a:cubicBezTo>
                  <a:cubicBezTo>
                    <a:pt x="137" y="267"/>
                    <a:pt x="138" y="266"/>
                    <a:pt x="140" y="266"/>
                  </a:cubicBezTo>
                  <a:cubicBezTo>
                    <a:pt x="141" y="265"/>
                    <a:pt x="142" y="264"/>
                    <a:pt x="143" y="264"/>
                  </a:cubicBezTo>
                  <a:cubicBezTo>
                    <a:pt x="144" y="264"/>
                    <a:pt x="145" y="264"/>
                    <a:pt x="145" y="264"/>
                  </a:cubicBezTo>
                  <a:cubicBezTo>
                    <a:pt x="146" y="265"/>
                    <a:pt x="146" y="265"/>
                    <a:pt x="147" y="265"/>
                  </a:cubicBezTo>
                  <a:cubicBezTo>
                    <a:pt x="148" y="265"/>
                    <a:pt x="149" y="266"/>
                    <a:pt x="150" y="266"/>
                  </a:cubicBezTo>
                  <a:cubicBezTo>
                    <a:pt x="151" y="266"/>
                    <a:pt x="151" y="266"/>
                    <a:pt x="152" y="265"/>
                  </a:cubicBezTo>
                  <a:cubicBezTo>
                    <a:pt x="154" y="264"/>
                    <a:pt x="156" y="262"/>
                    <a:pt x="157" y="260"/>
                  </a:cubicBezTo>
                  <a:cubicBezTo>
                    <a:pt x="158" y="260"/>
                    <a:pt x="158" y="260"/>
                    <a:pt x="158" y="260"/>
                  </a:cubicBezTo>
                  <a:cubicBezTo>
                    <a:pt x="160" y="257"/>
                    <a:pt x="160" y="254"/>
                    <a:pt x="161" y="252"/>
                  </a:cubicBezTo>
                  <a:cubicBezTo>
                    <a:pt x="162" y="250"/>
                    <a:pt x="162" y="248"/>
                    <a:pt x="163" y="246"/>
                  </a:cubicBezTo>
                  <a:cubicBezTo>
                    <a:pt x="164" y="244"/>
                    <a:pt x="165" y="242"/>
                    <a:pt x="165" y="239"/>
                  </a:cubicBezTo>
                  <a:cubicBezTo>
                    <a:pt x="166" y="237"/>
                    <a:pt x="167" y="235"/>
                    <a:pt x="168" y="233"/>
                  </a:cubicBezTo>
                  <a:cubicBezTo>
                    <a:pt x="169" y="230"/>
                    <a:pt x="172" y="229"/>
                    <a:pt x="175" y="228"/>
                  </a:cubicBezTo>
                  <a:cubicBezTo>
                    <a:pt x="176" y="228"/>
                    <a:pt x="177" y="228"/>
                    <a:pt x="178" y="228"/>
                  </a:cubicBezTo>
                  <a:cubicBezTo>
                    <a:pt x="179" y="228"/>
                    <a:pt x="181" y="228"/>
                    <a:pt x="183" y="226"/>
                  </a:cubicBezTo>
                  <a:cubicBezTo>
                    <a:pt x="185" y="224"/>
                    <a:pt x="188" y="222"/>
                    <a:pt x="191" y="220"/>
                  </a:cubicBezTo>
                  <a:cubicBezTo>
                    <a:pt x="192" y="219"/>
                    <a:pt x="192" y="219"/>
                    <a:pt x="192" y="219"/>
                  </a:cubicBezTo>
                  <a:cubicBezTo>
                    <a:pt x="195" y="217"/>
                    <a:pt x="195" y="216"/>
                    <a:pt x="195" y="213"/>
                  </a:cubicBezTo>
                  <a:cubicBezTo>
                    <a:pt x="195" y="212"/>
                    <a:pt x="195" y="212"/>
                    <a:pt x="195" y="212"/>
                  </a:cubicBezTo>
                  <a:cubicBezTo>
                    <a:pt x="196" y="206"/>
                    <a:pt x="197" y="199"/>
                    <a:pt x="201" y="195"/>
                  </a:cubicBezTo>
                  <a:cubicBezTo>
                    <a:pt x="204" y="193"/>
                    <a:pt x="207" y="191"/>
                    <a:pt x="209" y="189"/>
                  </a:cubicBezTo>
                  <a:cubicBezTo>
                    <a:pt x="212" y="187"/>
                    <a:pt x="215" y="185"/>
                    <a:pt x="218" y="183"/>
                  </a:cubicBezTo>
                  <a:cubicBezTo>
                    <a:pt x="219" y="182"/>
                    <a:pt x="220" y="181"/>
                    <a:pt x="221" y="180"/>
                  </a:cubicBezTo>
                  <a:cubicBezTo>
                    <a:pt x="223" y="179"/>
                    <a:pt x="224" y="178"/>
                    <a:pt x="225" y="176"/>
                  </a:cubicBezTo>
                  <a:cubicBezTo>
                    <a:pt x="228" y="173"/>
                    <a:pt x="228" y="173"/>
                    <a:pt x="228" y="173"/>
                  </a:cubicBezTo>
                  <a:cubicBezTo>
                    <a:pt x="229" y="172"/>
                    <a:pt x="230" y="170"/>
                    <a:pt x="231" y="168"/>
                  </a:cubicBezTo>
                  <a:cubicBezTo>
                    <a:pt x="232" y="168"/>
                    <a:pt x="232" y="167"/>
                    <a:pt x="233" y="166"/>
                  </a:cubicBezTo>
                  <a:cubicBezTo>
                    <a:pt x="235" y="164"/>
                    <a:pt x="237" y="162"/>
                    <a:pt x="239" y="161"/>
                  </a:cubicBezTo>
                  <a:cubicBezTo>
                    <a:pt x="240" y="161"/>
                    <a:pt x="240" y="160"/>
                    <a:pt x="241" y="160"/>
                  </a:cubicBezTo>
                  <a:cubicBezTo>
                    <a:pt x="242" y="160"/>
                    <a:pt x="243" y="161"/>
                    <a:pt x="243" y="161"/>
                  </a:cubicBezTo>
                  <a:cubicBezTo>
                    <a:pt x="244" y="161"/>
                    <a:pt x="245" y="161"/>
                    <a:pt x="246" y="161"/>
                  </a:cubicBezTo>
                  <a:cubicBezTo>
                    <a:pt x="247" y="161"/>
                    <a:pt x="248" y="160"/>
                    <a:pt x="249" y="160"/>
                  </a:cubicBezTo>
                  <a:cubicBezTo>
                    <a:pt x="250" y="159"/>
                    <a:pt x="250" y="159"/>
                    <a:pt x="251" y="158"/>
                  </a:cubicBezTo>
                  <a:cubicBezTo>
                    <a:pt x="252" y="157"/>
                    <a:pt x="252" y="157"/>
                    <a:pt x="253" y="156"/>
                  </a:cubicBezTo>
                  <a:cubicBezTo>
                    <a:pt x="254" y="156"/>
                    <a:pt x="254" y="156"/>
                    <a:pt x="254" y="156"/>
                  </a:cubicBezTo>
                  <a:cubicBezTo>
                    <a:pt x="255" y="155"/>
                    <a:pt x="256" y="154"/>
                    <a:pt x="256" y="153"/>
                  </a:cubicBezTo>
                  <a:cubicBezTo>
                    <a:pt x="257" y="152"/>
                    <a:pt x="257" y="152"/>
                    <a:pt x="257" y="152"/>
                  </a:cubicBezTo>
                  <a:cubicBezTo>
                    <a:pt x="257" y="151"/>
                    <a:pt x="257" y="150"/>
                    <a:pt x="258" y="149"/>
                  </a:cubicBezTo>
                  <a:cubicBezTo>
                    <a:pt x="259" y="149"/>
                    <a:pt x="259" y="148"/>
                    <a:pt x="260" y="148"/>
                  </a:cubicBezTo>
                  <a:cubicBezTo>
                    <a:pt x="261" y="147"/>
                    <a:pt x="262" y="147"/>
                    <a:pt x="262" y="145"/>
                  </a:cubicBezTo>
                  <a:cubicBezTo>
                    <a:pt x="262" y="144"/>
                    <a:pt x="262" y="144"/>
                    <a:pt x="262" y="144"/>
                  </a:cubicBezTo>
                  <a:lnTo>
                    <a:pt x="261" y="14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 name="Freeform 52"/>
            <p:cNvSpPr>
              <a:spLocks/>
            </p:cNvSpPr>
            <p:nvPr/>
          </p:nvSpPr>
          <p:spPr bwMode="auto">
            <a:xfrm>
              <a:off x="2685251" y="2193962"/>
              <a:ext cx="1127182" cy="1153714"/>
            </a:xfrm>
            <a:custGeom>
              <a:avLst/>
              <a:gdLst>
                <a:gd name="T0" fmla="*/ 542 w 557"/>
                <a:gd name="T1" fmla="*/ 79 h 619"/>
                <a:gd name="T2" fmla="*/ 542 w 557"/>
                <a:gd name="T3" fmla="*/ 58 h 619"/>
                <a:gd name="T4" fmla="*/ 507 w 557"/>
                <a:gd name="T5" fmla="*/ 24 h 619"/>
                <a:gd name="T6" fmla="*/ 491 w 557"/>
                <a:gd name="T7" fmla="*/ 31 h 619"/>
                <a:gd name="T8" fmla="*/ 463 w 557"/>
                <a:gd name="T9" fmla="*/ 31 h 619"/>
                <a:gd name="T10" fmla="*/ 441 w 557"/>
                <a:gd name="T11" fmla="*/ 8 h 619"/>
                <a:gd name="T12" fmla="*/ 419 w 557"/>
                <a:gd name="T13" fmla="*/ 10 h 619"/>
                <a:gd name="T14" fmla="*/ 389 w 557"/>
                <a:gd name="T15" fmla="*/ 0 h 619"/>
                <a:gd name="T16" fmla="*/ 361 w 557"/>
                <a:gd name="T17" fmla="*/ 12 h 619"/>
                <a:gd name="T18" fmla="*/ 317 w 557"/>
                <a:gd name="T19" fmla="*/ 20 h 619"/>
                <a:gd name="T20" fmla="*/ 275 w 557"/>
                <a:gd name="T21" fmla="*/ 36 h 619"/>
                <a:gd name="T22" fmla="*/ 240 w 557"/>
                <a:gd name="T23" fmla="*/ 25 h 619"/>
                <a:gd name="T24" fmla="*/ 189 w 557"/>
                <a:gd name="T25" fmla="*/ 35 h 619"/>
                <a:gd name="T26" fmla="*/ 174 w 557"/>
                <a:gd name="T27" fmla="*/ 108 h 619"/>
                <a:gd name="T28" fmla="*/ 154 w 557"/>
                <a:gd name="T29" fmla="*/ 206 h 619"/>
                <a:gd name="T30" fmla="*/ 118 w 557"/>
                <a:gd name="T31" fmla="*/ 273 h 619"/>
                <a:gd name="T32" fmla="*/ 102 w 557"/>
                <a:gd name="T33" fmla="*/ 309 h 619"/>
                <a:gd name="T34" fmla="*/ 68 w 557"/>
                <a:gd name="T35" fmla="*/ 329 h 619"/>
                <a:gd name="T36" fmla="*/ 50 w 557"/>
                <a:gd name="T37" fmla="*/ 323 h 619"/>
                <a:gd name="T38" fmla="*/ 28 w 557"/>
                <a:gd name="T39" fmla="*/ 329 h 619"/>
                <a:gd name="T40" fmla="*/ 13 w 557"/>
                <a:gd name="T41" fmla="*/ 347 h 619"/>
                <a:gd name="T42" fmla="*/ 6 w 557"/>
                <a:gd name="T43" fmla="*/ 374 h 619"/>
                <a:gd name="T44" fmla="*/ 16 w 557"/>
                <a:gd name="T45" fmla="*/ 374 h 619"/>
                <a:gd name="T46" fmla="*/ 99 w 557"/>
                <a:gd name="T47" fmla="*/ 370 h 619"/>
                <a:gd name="T48" fmla="*/ 132 w 557"/>
                <a:gd name="T49" fmla="*/ 377 h 619"/>
                <a:gd name="T50" fmla="*/ 135 w 557"/>
                <a:gd name="T51" fmla="*/ 396 h 619"/>
                <a:gd name="T52" fmla="*/ 149 w 557"/>
                <a:gd name="T53" fmla="*/ 426 h 619"/>
                <a:gd name="T54" fmla="*/ 172 w 557"/>
                <a:gd name="T55" fmla="*/ 443 h 619"/>
                <a:gd name="T56" fmla="*/ 185 w 557"/>
                <a:gd name="T57" fmla="*/ 441 h 619"/>
                <a:gd name="T58" fmla="*/ 195 w 557"/>
                <a:gd name="T59" fmla="*/ 441 h 619"/>
                <a:gd name="T60" fmla="*/ 213 w 557"/>
                <a:gd name="T61" fmla="*/ 426 h 619"/>
                <a:gd name="T62" fmla="*/ 239 w 557"/>
                <a:gd name="T63" fmla="*/ 405 h 619"/>
                <a:gd name="T64" fmla="*/ 260 w 557"/>
                <a:gd name="T65" fmla="*/ 417 h 619"/>
                <a:gd name="T66" fmla="*/ 283 w 557"/>
                <a:gd name="T67" fmla="*/ 464 h 619"/>
                <a:gd name="T68" fmla="*/ 295 w 557"/>
                <a:gd name="T69" fmla="*/ 519 h 619"/>
                <a:gd name="T70" fmla="*/ 293 w 557"/>
                <a:gd name="T71" fmla="*/ 539 h 619"/>
                <a:gd name="T72" fmla="*/ 307 w 557"/>
                <a:gd name="T73" fmla="*/ 544 h 619"/>
                <a:gd name="T74" fmla="*/ 322 w 557"/>
                <a:gd name="T75" fmla="*/ 543 h 619"/>
                <a:gd name="T76" fmla="*/ 334 w 557"/>
                <a:gd name="T77" fmla="*/ 540 h 619"/>
                <a:gd name="T78" fmla="*/ 352 w 557"/>
                <a:gd name="T79" fmla="*/ 541 h 619"/>
                <a:gd name="T80" fmla="*/ 371 w 557"/>
                <a:gd name="T81" fmla="*/ 548 h 619"/>
                <a:gd name="T82" fmla="*/ 410 w 557"/>
                <a:gd name="T83" fmla="*/ 570 h 619"/>
                <a:gd name="T84" fmla="*/ 438 w 557"/>
                <a:gd name="T85" fmla="*/ 565 h 619"/>
                <a:gd name="T86" fmla="*/ 452 w 557"/>
                <a:gd name="T87" fmla="*/ 582 h 619"/>
                <a:gd name="T88" fmla="*/ 471 w 557"/>
                <a:gd name="T89" fmla="*/ 589 h 619"/>
                <a:gd name="T90" fmla="*/ 496 w 557"/>
                <a:gd name="T91" fmla="*/ 619 h 619"/>
                <a:gd name="T92" fmla="*/ 512 w 557"/>
                <a:gd name="T93" fmla="*/ 607 h 619"/>
                <a:gd name="T94" fmla="*/ 499 w 557"/>
                <a:gd name="T95" fmla="*/ 586 h 619"/>
                <a:gd name="T96" fmla="*/ 474 w 557"/>
                <a:gd name="T97" fmla="*/ 543 h 619"/>
                <a:gd name="T98" fmla="*/ 473 w 557"/>
                <a:gd name="T99" fmla="*/ 483 h 619"/>
                <a:gd name="T100" fmla="*/ 528 w 557"/>
                <a:gd name="T101" fmla="*/ 432 h 619"/>
                <a:gd name="T102" fmla="*/ 502 w 557"/>
                <a:gd name="T103" fmla="*/ 385 h 619"/>
                <a:gd name="T104" fmla="*/ 497 w 557"/>
                <a:gd name="T105" fmla="*/ 318 h 619"/>
                <a:gd name="T106" fmla="*/ 496 w 557"/>
                <a:gd name="T107" fmla="*/ 283 h 619"/>
                <a:gd name="T108" fmla="*/ 509 w 557"/>
                <a:gd name="T109" fmla="*/ 220 h 619"/>
                <a:gd name="T110" fmla="*/ 521 w 557"/>
                <a:gd name="T111" fmla="*/ 148 h 619"/>
                <a:gd name="T112" fmla="*/ 556 w 557"/>
                <a:gd name="T113" fmla="*/ 106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57" h="619">
                  <a:moveTo>
                    <a:pt x="556" y="106"/>
                  </a:moveTo>
                  <a:cubicBezTo>
                    <a:pt x="556" y="102"/>
                    <a:pt x="550" y="100"/>
                    <a:pt x="545" y="98"/>
                  </a:cubicBezTo>
                  <a:cubicBezTo>
                    <a:pt x="543" y="97"/>
                    <a:pt x="541" y="97"/>
                    <a:pt x="540" y="96"/>
                  </a:cubicBezTo>
                  <a:cubicBezTo>
                    <a:pt x="540" y="94"/>
                    <a:pt x="541" y="91"/>
                    <a:pt x="542" y="88"/>
                  </a:cubicBezTo>
                  <a:cubicBezTo>
                    <a:pt x="543" y="87"/>
                    <a:pt x="543" y="87"/>
                    <a:pt x="543" y="86"/>
                  </a:cubicBezTo>
                  <a:cubicBezTo>
                    <a:pt x="544" y="85"/>
                    <a:pt x="544" y="85"/>
                    <a:pt x="544" y="85"/>
                  </a:cubicBezTo>
                  <a:cubicBezTo>
                    <a:pt x="544" y="84"/>
                    <a:pt x="545" y="83"/>
                    <a:pt x="544" y="81"/>
                  </a:cubicBezTo>
                  <a:cubicBezTo>
                    <a:pt x="544" y="80"/>
                    <a:pt x="543" y="80"/>
                    <a:pt x="542" y="79"/>
                  </a:cubicBezTo>
                  <a:cubicBezTo>
                    <a:pt x="542" y="79"/>
                    <a:pt x="541" y="78"/>
                    <a:pt x="541" y="77"/>
                  </a:cubicBezTo>
                  <a:cubicBezTo>
                    <a:pt x="541" y="76"/>
                    <a:pt x="542" y="73"/>
                    <a:pt x="543" y="70"/>
                  </a:cubicBezTo>
                  <a:cubicBezTo>
                    <a:pt x="546" y="64"/>
                    <a:pt x="547" y="61"/>
                    <a:pt x="546" y="59"/>
                  </a:cubicBezTo>
                  <a:cubicBezTo>
                    <a:pt x="546" y="59"/>
                    <a:pt x="545" y="58"/>
                    <a:pt x="545" y="58"/>
                  </a:cubicBezTo>
                  <a:cubicBezTo>
                    <a:pt x="544" y="58"/>
                    <a:pt x="544" y="58"/>
                    <a:pt x="544" y="58"/>
                  </a:cubicBezTo>
                  <a:cubicBezTo>
                    <a:pt x="544" y="58"/>
                    <a:pt x="544" y="58"/>
                    <a:pt x="544" y="58"/>
                  </a:cubicBezTo>
                  <a:cubicBezTo>
                    <a:pt x="543" y="58"/>
                    <a:pt x="543" y="58"/>
                    <a:pt x="542" y="58"/>
                  </a:cubicBezTo>
                  <a:cubicBezTo>
                    <a:pt x="542" y="58"/>
                    <a:pt x="542" y="58"/>
                    <a:pt x="542" y="58"/>
                  </a:cubicBezTo>
                  <a:cubicBezTo>
                    <a:pt x="538" y="58"/>
                    <a:pt x="536" y="58"/>
                    <a:pt x="535" y="54"/>
                  </a:cubicBezTo>
                  <a:cubicBezTo>
                    <a:pt x="535" y="53"/>
                    <a:pt x="535" y="53"/>
                    <a:pt x="535" y="52"/>
                  </a:cubicBezTo>
                  <a:cubicBezTo>
                    <a:pt x="534" y="50"/>
                    <a:pt x="534" y="50"/>
                    <a:pt x="532" y="49"/>
                  </a:cubicBezTo>
                  <a:cubicBezTo>
                    <a:pt x="531" y="49"/>
                    <a:pt x="531" y="48"/>
                    <a:pt x="530" y="48"/>
                  </a:cubicBezTo>
                  <a:cubicBezTo>
                    <a:pt x="529" y="48"/>
                    <a:pt x="528" y="47"/>
                    <a:pt x="527" y="46"/>
                  </a:cubicBezTo>
                  <a:cubicBezTo>
                    <a:pt x="526" y="45"/>
                    <a:pt x="524" y="44"/>
                    <a:pt x="523" y="42"/>
                  </a:cubicBezTo>
                  <a:cubicBezTo>
                    <a:pt x="519" y="38"/>
                    <a:pt x="514" y="33"/>
                    <a:pt x="512" y="28"/>
                  </a:cubicBezTo>
                  <a:cubicBezTo>
                    <a:pt x="511" y="26"/>
                    <a:pt x="509" y="24"/>
                    <a:pt x="507" y="24"/>
                  </a:cubicBezTo>
                  <a:cubicBezTo>
                    <a:pt x="507" y="24"/>
                    <a:pt x="507" y="24"/>
                    <a:pt x="507" y="24"/>
                  </a:cubicBezTo>
                  <a:cubicBezTo>
                    <a:pt x="507" y="24"/>
                    <a:pt x="507" y="24"/>
                    <a:pt x="507" y="24"/>
                  </a:cubicBezTo>
                  <a:cubicBezTo>
                    <a:pt x="506" y="24"/>
                    <a:pt x="504" y="24"/>
                    <a:pt x="503" y="26"/>
                  </a:cubicBezTo>
                  <a:cubicBezTo>
                    <a:pt x="502" y="27"/>
                    <a:pt x="501" y="28"/>
                    <a:pt x="501" y="29"/>
                  </a:cubicBezTo>
                  <a:cubicBezTo>
                    <a:pt x="500" y="32"/>
                    <a:pt x="499" y="33"/>
                    <a:pt x="496" y="33"/>
                  </a:cubicBezTo>
                  <a:cubicBezTo>
                    <a:pt x="496" y="33"/>
                    <a:pt x="496" y="33"/>
                    <a:pt x="495" y="33"/>
                  </a:cubicBezTo>
                  <a:cubicBezTo>
                    <a:pt x="495" y="33"/>
                    <a:pt x="494" y="33"/>
                    <a:pt x="493" y="32"/>
                  </a:cubicBezTo>
                  <a:cubicBezTo>
                    <a:pt x="492" y="31"/>
                    <a:pt x="492" y="31"/>
                    <a:pt x="491" y="31"/>
                  </a:cubicBezTo>
                  <a:cubicBezTo>
                    <a:pt x="490" y="30"/>
                    <a:pt x="488" y="29"/>
                    <a:pt x="487" y="29"/>
                  </a:cubicBezTo>
                  <a:cubicBezTo>
                    <a:pt x="486" y="29"/>
                    <a:pt x="486" y="29"/>
                    <a:pt x="486" y="29"/>
                  </a:cubicBezTo>
                  <a:cubicBezTo>
                    <a:pt x="484" y="28"/>
                    <a:pt x="484" y="28"/>
                    <a:pt x="483" y="28"/>
                  </a:cubicBezTo>
                  <a:cubicBezTo>
                    <a:pt x="480" y="28"/>
                    <a:pt x="479" y="30"/>
                    <a:pt x="476" y="32"/>
                  </a:cubicBezTo>
                  <a:cubicBezTo>
                    <a:pt x="476" y="32"/>
                    <a:pt x="476" y="32"/>
                    <a:pt x="476" y="32"/>
                  </a:cubicBezTo>
                  <a:cubicBezTo>
                    <a:pt x="474" y="34"/>
                    <a:pt x="472" y="35"/>
                    <a:pt x="471" y="35"/>
                  </a:cubicBezTo>
                  <a:cubicBezTo>
                    <a:pt x="470" y="35"/>
                    <a:pt x="469" y="35"/>
                    <a:pt x="467" y="34"/>
                  </a:cubicBezTo>
                  <a:cubicBezTo>
                    <a:pt x="466" y="33"/>
                    <a:pt x="464" y="32"/>
                    <a:pt x="463" y="31"/>
                  </a:cubicBezTo>
                  <a:cubicBezTo>
                    <a:pt x="459" y="30"/>
                    <a:pt x="456" y="28"/>
                    <a:pt x="454" y="25"/>
                  </a:cubicBezTo>
                  <a:cubicBezTo>
                    <a:pt x="453" y="24"/>
                    <a:pt x="453" y="23"/>
                    <a:pt x="453" y="22"/>
                  </a:cubicBezTo>
                  <a:cubicBezTo>
                    <a:pt x="453" y="20"/>
                    <a:pt x="452" y="19"/>
                    <a:pt x="451" y="17"/>
                  </a:cubicBezTo>
                  <a:cubicBezTo>
                    <a:pt x="450" y="16"/>
                    <a:pt x="449" y="15"/>
                    <a:pt x="448" y="14"/>
                  </a:cubicBezTo>
                  <a:cubicBezTo>
                    <a:pt x="447" y="13"/>
                    <a:pt x="446" y="12"/>
                    <a:pt x="445" y="11"/>
                  </a:cubicBezTo>
                  <a:cubicBezTo>
                    <a:pt x="444" y="10"/>
                    <a:pt x="443" y="9"/>
                    <a:pt x="443" y="8"/>
                  </a:cubicBezTo>
                  <a:cubicBezTo>
                    <a:pt x="442" y="7"/>
                    <a:pt x="442" y="7"/>
                    <a:pt x="442" y="7"/>
                  </a:cubicBezTo>
                  <a:cubicBezTo>
                    <a:pt x="441" y="8"/>
                    <a:pt x="441" y="8"/>
                    <a:pt x="441" y="8"/>
                  </a:cubicBezTo>
                  <a:cubicBezTo>
                    <a:pt x="440" y="8"/>
                    <a:pt x="440" y="8"/>
                    <a:pt x="439" y="8"/>
                  </a:cubicBezTo>
                  <a:cubicBezTo>
                    <a:pt x="438" y="8"/>
                    <a:pt x="437" y="8"/>
                    <a:pt x="436" y="7"/>
                  </a:cubicBezTo>
                  <a:cubicBezTo>
                    <a:pt x="435" y="7"/>
                    <a:pt x="433" y="7"/>
                    <a:pt x="432" y="7"/>
                  </a:cubicBezTo>
                  <a:cubicBezTo>
                    <a:pt x="430" y="7"/>
                    <a:pt x="428" y="9"/>
                    <a:pt x="428" y="10"/>
                  </a:cubicBezTo>
                  <a:cubicBezTo>
                    <a:pt x="427" y="10"/>
                    <a:pt x="426" y="10"/>
                    <a:pt x="426" y="10"/>
                  </a:cubicBezTo>
                  <a:cubicBezTo>
                    <a:pt x="425" y="10"/>
                    <a:pt x="424" y="10"/>
                    <a:pt x="423" y="10"/>
                  </a:cubicBezTo>
                  <a:cubicBezTo>
                    <a:pt x="422" y="10"/>
                    <a:pt x="422" y="10"/>
                    <a:pt x="421" y="10"/>
                  </a:cubicBezTo>
                  <a:cubicBezTo>
                    <a:pt x="420" y="10"/>
                    <a:pt x="420" y="10"/>
                    <a:pt x="419" y="10"/>
                  </a:cubicBezTo>
                  <a:cubicBezTo>
                    <a:pt x="416" y="10"/>
                    <a:pt x="414" y="9"/>
                    <a:pt x="412" y="7"/>
                  </a:cubicBezTo>
                  <a:cubicBezTo>
                    <a:pt x="411" y="6"/>
                    <a:pt x="411" y="6"/>
                    <a:pt x="411" y="6"/>
                  </a:cubicBezTo>
                  <a:cubicBezTo>
                    <a:pt x="410" y="5"/>
                    <a:pt x="408" y="3"/>
                    <a:pt x="406" y="3"/>
                  </a:cubicBezTo>
                  <a:cubicBezTo>
                    <a:pt x="404" y="3"/>
                    <a:pt x="403" y="4"/>
                    <a:pt x="402" y="5"/>
                  </a:cubicBezTo>
                  <a:cubicBezTo>
                    <a:pt x="401" y="6"/>
                    <a:pt x="400" y="6"/>
                    <a:pt x="400" y="7"/>
                  </a:cubicBezTo>
                  <a:cubicBezTo>
                    <a:pt x="399" y="7"/>
                    <a:pt x="398" y="7"/>
                    <a:pt x="398" y="7"/>
                  </a:cubicBezTo>
                  <a:cubicBezTo>
                    <a:pt x="396" y="7"/>
                    <a:pt x="395" y="6"/>
                    <a:pt x="394" y="4"/>
                  </a:cubicBezTo>
                  <a:cubicBezTo>
                    <a:pt x="393" y="2"/>
                    <a:pt x="391" y="0"/>
                    <a:pt x="389" y="0"/>
                  </a:cubicBezTo>
                  <a:cubicBezTo>
                    <a:pt x="388" y="0"/>
                    <a:pt x="388" y="0"/>
                    <a:pt x="388" y="0"/>
                  </a:cubicBezTo>
                  <a:cubicBezTo>
                    <a:pt x="385" y="0"/>
                    <a:pt x="384" y="3"/>
                    <a:pt x="383" y="6"/>
                  </a:cubicBezTo>
                  <a:cubicBezTo>
                    <a:pt x="383" y="8"/>
                    <a:pt x="382" y="10"/>
                    <a:pt x="380" y="11"/>
                  </a:cubicBezTo>
                  <a:cubicBezTo>
                    <a:pt x="379" y="12"/>
                    <a:pt x="378" y="12"/>
                    <a:pt x="376" y="12"/>
                  </a:cubicBezTo>
                  <a:cubicBezTo>
                    <a:pt x="375" y="12"/>
                    <a:pt x="374" y="12"/>
                    <a:pt x="373" y="13"/>
                  </a:cubicBezTo>
                  <a:cubicBezTo>
                    <a:pt x="370" y="13"/>
                    <a:pt x="369" y="13"/>
                    <a:pt x="367" y="13"/>
                  </a:cubicBezTo>
                  <a:cubicBezTo>
                    <a:pt x="365" y="13"/>
                    <a:pt x="364" y="13"/>
                    <a:pt x="361" y="12"/>
                  </a:cubicBezTo>
                  <a:cubicBezTo>
                    <a:pt x="361" y="12"/>
                    <a:pt x="361" y="12"/>
                    <a:pt x="361" y="12"/>
                  </a:cubicBezTo>
                  <a:cubicBezTo>
                    <a:pt x="359" y="11"/>
                    <a:pt x="357" y="11"/>
                    <a:pt x="356" y="11"/>
                  </a:cubicBezTo>
                  <a:cubicBezTo>
                    <a:pt x="354" y="11"/>
                    <a:pt x="353" y="11"/>
                    <a:pt x="351" y="12"/>
                  </a:cubicBezTo>
                  <a:cubicBezTo>
                    <a:pt x="347" y="15"/>
                    <a:pt x="344" y="17"/>
                    <a:pt x="339" y="19"/>
                  </a:cubicBezTo>
                  <a:cubicBezTo>
                    <a:pt x="337" y="19"/>
                    <a:pt x="336" y="20"/>
                    <a:pt x="334" y="21"/>
                  </a:cubicBezTo>
                  <a:cubicBezTo>
                    <a:pt x="332" y="23"/>
                    <a:pt x="330" y="24"/>
                    <a:pt x="327" y="25"/>
                  </a:cubicBezTo>
                  <a:cubicBezTo>
                    <a:pt x="327" y="25"/>
                    <a:pt x="326" y="25"/>
                    <a:pt x="326" y="25"/>
                  </a:cubicBezTo>
                  <a:cubicBezTo>
                    <a:pt x="324" y="25"/>
                    <a:pt x="322" y="23"/>
                    <a:pt x="320" y="22"/>
                  </a:cubicBezTo>
                  <a:cubicBezTo>
                    <a:pt x="319" y="21"/>
                    <a:pt x="318" y="20"/>
                    <a:pt x="317" y="20"/>
                  </a:cubicBezTo>
                  <a:cubicBezTo>
                    <a:pt x="315" y="19"/>
                    <a:pt x="314" y="19"/>
                    <a:pt x="313" y="19"/>
                  </a:cubicBezTo>
                  <a:cubicBezTo>
                    <a:pt x="313" y="19"/>
                    <a:pt x="312" y="19"/>
                    <a:pt x="311" y="19"/>
                  </a:cubicBezTo>
                  <a:cubicBezTo>
                    <a:pt x="308" y="21"/>
                    <a:pt x="306" y="26"/>
                    <a:pt x="304" y="30"/>
                  </a:cubicBezTo>
                  <a:cubicBezTo>
                    <a:pt x="303" y="33"/>
                    <a:pt x="302" y="35"/>
                    <a:pt x="301" y="36"/>
                  </a:cubicBezTo>
                  <a:cubicBezTo>
                    <a:pt x="300" y="39"/>
                    <a:pt x="298" y="40"/>
                    <a:pt x="295" y="40"/>
                  </a:cubicBezTo>
                  <a:cubicBezTo>
                    <a:pt x="292" y="40"/>
                    <a:pt x="289" y="39"/>
                    <a:pt x="286" y="38"/>
                  </a:cubicBezTo>
                  <a:cubicBezTo>
                    <a:pt x="284" y="37"/>
                    <a:pt x="282" y="37"/>
                    <a:pt x="279" y="36"/>
                  </a:cubicBezTo>
                  <a:cubicBezTo>
                    <a:pt x="278" y="36"/>
                    <a:pt x="277" y="36"/>
                    <a:pt x="275" y="36"/>
                  </a:cubicBezTo>
                  <a:cubicBezTo>
                    <a:pt x="272" y="36"/>
                    <a:pt x="272" y="36"/>
                    <a:pt x="272" y="36"/>
                  </a:cubicBezTo>
                  <a:cubicBezTo>
                    <a:pt x="271" y="36"/>
                    <a:pt x="269" y="36"/>
                    <a:pt x="268" y="36"/>
                  </a:cubicBezTo>
                  <a:cubicBezTo>
                    <a:pt x="264" y="36"/>
                    <a:pt x="262" y="34"/>
                    <a:pt x="259" y="32"/>
                  </a:cubicBezTo>
                  <a:cubicBezTo>
                    <a:pt x="258" y="32"/>
                    <a:pt x="258" y="32"/>
                    <a:pt x="258" y="32"/>
                  </a:cubicBezTo>
                  <a:cubicBezTo>
                    <a:pt x="256" y="30"/>
                    <a:pt x="253" y="30"/>
                    <a:pt x="251" y="30"/>
                  </a:cubicBezTo>
                  <a:cubicBezTo>
                    <a:pt x="249" y="30"/>
                    <a:pt x="249" y="30"/>
                    <a:pt x="249" y="30"/>
                  </a:cubicBezTo>
                  <a:cubicBezTo>
                    <a:pt x="248" y="30"/>
                    <a:pt x="247" y="30"/>
                    <a:pt x="246" y="30"/>
                  </a:cubicBezTo>
                  <a:cubicBezTo>
                    <a:pt x="243" y="30"/>
                    <a:pt x="242" y="28"/>
                    <a:pt x="240" y="25"/>
                  </a:cubicBezTo>
                  <a:cubicBezTo>
                    <a:pt x="240" y="24"/>
                    <a:pt x="240" y="24"/>
                    <a:pt x="239" y="23"/>
                  </a:cubicBezTo>
                  <a:cubicBezTo>
                    <a:pt x="235" y="17"/>
                    <a:pt x="229" y="13"/>
                    <a:pt x="223" y="9"/>
                  </a:cubicBezTo>
                  <a:cubicBezTo>
                    <a:pt x="220" y="8"/>
                    <a:pt x="218" y="8"/>
                    <a:pt x="216" y="8"/>
                  </a:cubicBezTo>
                  <a:cubicBezTo>
                    <a:pt x="212" y="8"/>
                    <a:pt x="207" y="10"/>
                    <a:pt x="202" y="15"/>
                  </a:cubicBezTo>
                  <a:cubicBezTo>
                    <a:pt x="200" y="18"/>
                    <a:pt x="198" y="21"/>
                    <a:pt x="196" y="24"/>
                  </a:cubicBezTo>
                  <a:cubicBezTo>
                    <a:pt x="195" y="26"/>
                    <a:pt x="195" y="26"/>
                    <a:pt x="195" y="26"/>
                  </a:cubicBezTo>
                  <a:cubicBezTo>
                    <a:pt x="194" y="27"/>
                    <a:pt x="194" y="28"/>
                    <a:pt x="193" y="29"/>
                  </a:cubicBezTo>
                  <a:cubicBezTo>
                    <a:pt x="191" y="31"/>
                    <a:pt x="190" y="33"/>
                    <a:pt x="189" y="35"/>
                  </a:cubicBezTo>
                  <a:cubicBezTo>
                    <a:pt x="188" y="39"/>
                    <a:pt x="188" y="42"/>
                    <a:pt x="188" y="46"/>
                  </a:cubicBezTo>
                  <a:cubicBezTo>
                    <a:pt x="188" y="47"/>
                    <a:pt x="188" y="47"/>
                    <a:pt x="188" y="47"/>
                  </a:cubicBezTo>
                  <a:cubicBezTo>
                    <a:pt x="188" y="52"/>
                    <a:pt x="187" y="56"/>
                    <a:pt x="186" y="59"/>
                  </a:cubicBezTo>
                  <a:cubicBezTo>
                    <a:pt x="186" y="60"/>
                    <a:pt x="186" y="60"/>
                    <a:pt x="186" y="60"/>
                  </a:cubicBezTo>
                  <a:cubicBezTo>
                    <a:pt x="186" y="60"/>
                    <a:pt x="186" y="60"/>
                    <a:pt x="186" y="60"/>
                  </a:cubicBezTo>
                  <a:cubicBezTo>
                    <a:pt x="190" y="68"/>
                    <a:pt x="185" y="80"/>
                    <a:pt x="182" y="86"/>
                  </a:cubicBezTo>
                  <a:cubicBezTo>
                    <a:pt x="181" y="87"/>
                    <a:pt x="181" y="89"/>
                    <a:pt x="180" y="90"/>
                  </a:cubicBezTo>
                  <a:cubicBezTo>
                    <a:pt x="177" y="96"/>
                    <a:pt x="174" y="101"/>
                    <a:pt x="174" y="108"/>
                  </a:cubicBezTo>
                  <a:cubicBezTo>
                    <a:pt x="174" y="116"/>
                    <a:pt x="172" y="124"/>
                    <a:pt x="170" y="132"/>
                  </a:cubicBezTo>
                  <a:cubicBezTo>
                    <a:pt x="169" y="137"/>
                    <a:pt x="168" y="143"/>
                    <a:pt x="167" y="149"/>
                  </a:cubicBezTo>
                  <a:cubicBezTo>
                    <a:pt x="167" y="152"/>
                    <a:pt x="166" y="155"/>
                    <a:pt x="165" y="158"/>
                  </a:cubicBezTo>
                  <a:cubicBezTo>
                    <a:pt x="164" y="165"/>
                    <a:pt x="163" y="171"/>
                    <a:pt x="163" y="177"/>
                  </a:cubicBezTo>
                  <a:cubicBezTo>
                    <a:pt x="163" y="179"/>
                    <a:pt x="163" y="181"/>
                    <a:pt x="164" y="183"/>
                  </a:cubicBezTo>
                  <a:cubicBezTo>
                    <a:pt x="165" y="187"/>
                    <a:pt x="166" y="191"/>
                    <a:pt x="164" y="195"/>
                  </a:cubicBezTo>
                  <a:cubicBezTo>
                    <a:pt x="162" y="197"/>
                    <a:pt x="160" y="200"/>
                    <a:pt x="157" y="203"/>
                  </a:cubicBezTo>
                  <a:cubicBezTo>
                    <a:pt x="156" y="204"/>
                    <a:pt x="155" y="205"/>
                    <a:pt x="154" y="206"/>
                  </a:cubicBezTo>
                  <a:cubicBezTo>
                    <a:pt x="151" y="209"/>
                    <a:pt x="149" y="212"/>
                    <a:pt x="146" y="216"/>
                  </a:cubicBezTo>
                  <a:cubicBezTo>
                    <a:pt x="145" y="218"/>
                    <a:pt x="143" y="220"/>
                    <a:pt x="142" y="222"/>
                  </a:cubicBezTo>
                  <a:cubicBezTo>
                    <a:pt x="140" y="224"/>
                    <a:pt x="138" y="226"/>
                    <a:pt x="136" y="228"/>
                  </a:cubicBezTo>
                  <a:cubicBezTo>
                    <a:pt x="132" y="234"/>
                    <a:pt x="128" y="239"/>
                    <a:pt x="123" y="243"/>
                  </a:cubicBezTo>
                  <a:cubicBezTo>
                    <a:pt x="122" y="245"/>
                    <a:pt x="120" y="246"/>
                    <a:pt x="119" y="247"/>
                  </a:cubicBezTo>
                  <a:cubicBezTo>
                    <a:pt x="118" y="247"/>
                    <a:pt x="118" y="247"/>
                    <a:pt x="118" y="247"/>
                  </a:cubicBezTo>
                  <a:cubicBezTo>
                    <a:pt x="118" y="248"/>
                    <a:pt x="118" y="248"/>
                    <a:pt x="118" y="248"/>
                  </a:cubicBezTo>
                  <a:cubicBezTo>
                    <a:pt x="117" y="256"/>
                    <a:pt x="118" y="265"/>
                    <a:pt x="118" y="273"/>
                  </a:cubicBezTo>
                  <a:cubicBezTo>
                    <a:pt x="118" y="276"/>
                    <a:pt x="118" y="276"/>
                    <a:pt x="118" y="276"/>
                  </a:cubicBezTo>
                  <a:cubicBezTo>
                    <a:pt x="119" y="285"/>
                    <a:pt x="118" y="288"/>
                    <a:pt x="115" y="295"/>
                  </a:cubicBezTo>
                  <a:cubicBezTo>
                    <a:pt x="114" y="296"/>
                    <a:pt x="114" y="298"/>
                    <a:pt x="113" y="300"/>
                  </a:cubicBezTo>
                  <a:cubicBezTo>
                    <a:pt x="113" y="302"/>
                    <a:pt x="112" y="304"/>
                    <a:pt x="112" y="305"/>
                  </a:cubicBezTo>
                  <a:cubicBezTo>
                    <a:pt x="110" y="306"/>
                    <a:pt x="109" y="307"/>
                    <a:pt x="107" y="307"/>
                  </a:cubicBezTo>
                  <a:cubicBezTo>
                    <a:pt x="106" y="307"/>
                    <a:pt x="104" y="308"/>
                    <a:pt x="103" y="308"/>
                  </a:cubicBezTo>
                  <a:cubicBezTo>
                    <a:pt x="103" y="309"/>
                    <a:pt x="103" y="309"/>
                    <a:pt x="103" y="309"/>
                  </a:cubicBezTo>
                  <a:cubicBezTo>
                    <a:pt x="102" y="309"/>
                    <a:pt x="102" y="309"/>
                    <a:pt x="102" y="309"/>
                  </a:cubicBezTo>
                  <a:cubicBezTo>
                    <a:pt x="102" y="312"/>
                    <a:pt x="98" y="314"/>
                    <a:pt x="95" y="316"/>
                  </a:cubicBezTo>
                  <a:cubicBezTo>
                    <a:pt x="93" y="317"/>
                    <a:pt x="92" y="319"/>
                    <a:pt x="91" y="320"/>
                  </a:cubicBezTo>
                  <a:cubicBezTo>
                    <a:pt x="87" y="323"/>
                    <a:pt x="84" y="327"/>
                    <a:pt x="80" y="331"/>
                  </a:cubicBezTo>
                  <a:cubicBezTo>
                    <a:pt x="79" y="332"/>
                    <a:pt x="79" y="332"/>
                    <a:pt x="78" y="333"/>
                  </a:cubicBezTo>
                  <a:cubicBezTo>
                    <a:pt x="76" y="336"/>
                    <a:pt x="74" y="339"/>
                    <a:pt x="71" y="339"/>
                  </a:cubicBezTo>
                  <a:cubicBezTo>
                    <a:pt x="71" y="339"/>
                    <a:pt x="71" y="339"/>
                    <a:pt x="71" y="339"/>
                  </a:cubicBezTo>
                  <a:cubicBezTo>
                    <a:pt x="70" y="339"/>
                    <a:pt x="69" y="338"/>
                    <a:pt x="68" y="336"/>
                  </a:cubicBezTo>
                  <a:cubicBezTo>
                    <a:pt x="67" y="334"/>
                    <a:pt x="67" y="331"/>
                    <a:pt x="68" y="329"/>
                  </a:cubicBezTo>
                  <a:cubicBezTo>
                    <a:pt x="68" y="325"/>
                    <a:pt x="68" y="322"/>
                    <a:pt x="66" y="320"/>
                  </a:cubicBezTo>
                  <a:cubicBezTo>
                    <a:pt x="65" y="319"/>
                    <a:pt x="65" y="319"/>
                    <a:pt x="65" y="319"/>
                  </a:cubicBezTo>
                  <a:cubicBezTo>
                    <a:pt x="64" y="319"/>
                    <a:pt x="64" y="319"/>
                    <a:pt x="64" y="319"/>
                  </a:cubicBezTo>
                  <a:cubicBezTo>
                    <a:pt x="62" y="320"/>
                    <a:pt x="61" y="320"/>
                    <a:pt x="60" y="321"/>
                  </a:cubicBezTo>
                  <a:cubicBezTo>
                    <a:pt x="58" y="322"/>
                    <a:pt x="57" y="323"/>
                    <a:pt x="55" y="323"/>
                  </a:cubicBezTo>
                  <a:cubicBezTo>
                    <a:pt x="54" y="323"/>
                    <a:pt x="54" y="323"/>
                    <a:pt x="53" y="323"/>
                  </a:cubicBezTo>
                  <a:cubicBezTo>
                    <a:pt x="53" y="323"/>
                    <a:pt x="52" y="323"/>
                    <a:pt x="52" y="323"/>
                  </a:cubicBezTo>
                  <a:cubicBezTo>
                    <a:pt x="51" y="323"/>
                    <a:pt x="51" y="323"/>
                    <a:pt x="50" y="323"/>
                  </a:cubicBezTo>
                  <a:cubicBezTo>
                    <a:pt x="48" y="323"/>
                    <a:pt x="47" y="325"/>
                    <a:pt x="47" y="326"/>
                  </a:cubicBezTo>
                  <a:cubicBezTo>
                    <a:pt x="46" y="328"/>
                    <a:pt x="46" y="330"/>
                    <a:pt x="46" y="331"/>
                  </a:cubicBezTo>
                  <a:cubicBezTo>
                    <a:pt x="46" y="333"/>
                    <a:pt x="46" y="335"/>
                    <a:pt x="40" y="335"/>
                  </a:cubicBezTo>
                  <a:cubicBezTo>
                    <a:pt x="37" y="335"/>
                    <a:pt x="36" y="334"/>
                    <a:pt x="34" y="333"/>
                  </a:cubicBezTo>
                  <a:cubicBezTo>
                    <a:pt x="34" y="332"/>
                    <a:pt x="33" y="331"/>
                    <a:pt x="31" y="331"/>
                  </a:cubicBezTo>
                  <a:cubicBezTo>
                    <a:pt x="31" y="331"/>
                    <a:pt x="31" y="330"/>
                    <a:pt x="31" y="330"/>
                  </a:cubicBezTo>
                  <a:cubicBezTo>
                    <a:pt x="30" y="327"/>
                    <a:pt x="30" y="327"/>
                    <a:pt x="30" y="327"/>
                  </a:cubicBezTo>
                  <a:cubicBezTo>
                    <a:pt x="28" y="329"/>
                    <a:pt x="28" y="329"/>
                    <a:pt x="28" y="329"/>
                  </a:cubicBezTo>
                  <a:cubicBezTo>
                    <a:pt x="27" y="330"/>
                    <a:pt x="26" y="330"/>
                    <a:pt x="26" y="330"/>
                  </a:cubicBezTo>
                  <a:cubicBezTo>
                    <a:pt x="25" y="330"/>
                    <a:pt x="24" y="330"/>
                    <a:pt x="23" y="330"/>
                  </a:cubicBezTo>
                  <a:cubicBezTo>
                    <a:pt x="21" y="331"/>
                    <a:pt x="21" y="333"/>
                    <a:pt x="20" y="334"/>
                  </a:cubicBezTo>
                  <a:cubicBezTo>
                    <a:pt x="20" y="335"/>
                    <a:pt x="20" y="335"/>
                    <a:pt x="19" y="336"/>
                  </a:cubicBezTo>
                  <a:cubicBezTo>
                    <a:pt x="19" y="337"/>
                    <a:pt x="18" y="338"/>
                    <a:pt x="16" y="339"/>
                  </a:cubicBezTo>
                  <a:cubicBezTo>
                    <a:pt x="15" y="340"/>
                    <a:pt x="14" y="341"/>
                    <a:pt x="13" y="342"/>
                  </a:cubicBezTo>
                  <a:cubicBezTo>
                    <a:pt x="13" y="343"/>
                    <a:pt x="13" y="344"/>
                    <a:pt x="13" y="345"/>
                  </a:cubicBezTo>
                  <a:cubicBezTo>
                    <a:pt x="13" y="346"/>
                    <a:pt x="13" y="346"/>
                    <a:pt x="13" y="347"/>
                  </a:cubicBezTo>
                  <a:cubicBezTo>
                    <a:pt x="13" y="351"/>
                    <a:pt x="13" y="355"/>
                    <a:pt x="13" y="358"/>
                  </a:cubicBezTo>
                  <a:cubicBezTo>
                    <a:pt x="13" y="359"/>
                    <a:pt x="13" y="359"/>
                    <a:pt x="13" y="359"/>
                  </a:cubicBezTo>
                  <a:cubicBezTo>
                    <a:pt x="13" y="361"/>
                    <a:pt x="14" y="363"/>
                    <a:pt x="14" y="365"/>
                  </a:cubicBezTo>
                  <a:cubicBezTo>
                    <a:pt x="0" y="365"/>
                    <a:pt x="0" y="365"/>
                    <a:pt x="0" y="365"/>
                  </a:cubicBezTo>
                  <a:cubicBezTo>
                    <a:pt x="2" y="368"/>
                    <a:pt x="2" y="368"/>
                    <a:pt x="2" y="368"/>
                  </a:cubicBezTo>
                  <a:cubicBezTo>
                    <a:pt x="2" y="369"/>
                    <a:pt x="2" y="369"/>
                    <a:pt x="3" y="369"/>
                  </a:cubicBezTo>
                  <a:cubicBezTo>
                    <a:pt x="3" y="370"/>
                    <a:pt x="4" y="371"/>
                    <a:pt x="5" y="372"/>
                  </a:cubicBezTo>
                  <a:cubicBezTo>
                    <a:pt x="5" y="372"/>
                    <a:pt x="6" y="373"/>
                    <a:pt x="6" y="374"/>
                  </a:cubicBezTo>
                  <a:cubicBezTo>
                    <a:pt x="6" y="376"/>
                    <a:pt x="6" y="376"/>
                    <a:pt x="6" y="376"/>
                  </a:cubicBezTo>
                  <a:cubicBezTo>
                    <a:pt x="8" y="376"/>
                    <a:pt x="8" y="376"/>
                    <a:pt x="8" y="376"/>
                  </a:cubicBezTo>
                  <a:cubicBezTo>
                    <a:pt x="9" y="376"/>
                    <a:pt x="9" y="376"/>
                    <a:pt x="9" y="376"/>
                  </a:cubicBezTo>
                  <a:cubicBezTo>
                    <a:pt x="10" y="376"/>
                    <a:pt x="11" y="376"/>
                    <a:pt x="11" y="376"/>
                  </a:cubicBezTo>
                  <a:cubicBezTo>
                    <a:pt x="12" y="376"/>
                    <a:pt x="12" y="375"/>
                    <a:pt x="13" y="375"/>
                  </a:cubicBezTo>
                  <a:cubicBezTo>
                    <a:pt x="13" y="375"/>
                    <a:pt x="13" y="374"/>
                    <a:pt x="14" y="374"/>
                  </a:cubicBezTo>
                  <a:cubicBezTo>
                    <a:pt x="14" y="374"/>
                    <a:pt x="15" y="374"/>
                    <a:pt x="15" y="374"/>
                  </a:cubicBezTo>
                  <a:cubicBezTo>
                    <a:pt x="15" y="374"/>
                    <a:pt x="16" y="374"/>
                    <a:pt x="16" y="374"/>
                  </a:cubicBezTo>
                  <a:cubicBezTo>
                    <a:pt x="16" y="374"/>
                    <a:pt x="17" y="374"/>
                    <a:pt x="18" y="374"/>
                  </a:cubicBezTo>
                  <a:cubicBezTo>
                    <a:pt x="20" y="374"/>
                    <a:pt x="21" y="373"/>
                    <a:pt x="22" y="373"/>
                  </a:cubicBezTo>
                  <a:cubicBezTo>
                    <a:pt x="23" y="372"/>
                    <a:pt x="23" y="372"/>
                    <a:pt x="24" y="371"/>
                  </a:cubicBezTo>
                  <a:cubicBezTo>
                    <a:pt x="27" y="370"/>
                    <a:pt x="30" y="370"/>
                    <a:pt x="32" y="370"/>
                  </a:cubicBezTo>
                  <a:cubicBezTo>
                    <a:pt x="32" y="370"/>
                    <a:pt x="55" y="370"/>
                    <a:pt x="55" y="370"/>
                  </a:cubicBezTo>
                  <a:cubicBezTo>
                    <a:pt x="58" y="370"/>
                    <a:pt x="61" y="370"/>
                    <a:pt x="64" y="370"/>
                  </a:cubicBezTo>
                  <a:cubicBezTo>
                    <a:pt x="74" y="370"/>
                    <a:pt x="74" y="370"/>
                    <a:pt x="74" y="370"/>
                  </a:cubicBezTo>
                  <a:cubicBezTo>
                    <a:pt x="82" y="370"/>
                    <a:pt x="91" y="370"/>
                    <a:pt x="99" y="370"/>
                  </a:cubicBezTo>
                  <a:cubicBezTo>
                    <a:pt x="104" y="370"/>
                    <a:pt x="110" y="370"/>
                    <a:pt x="115" y="370"/>
                  </a:cubicBezTo>
                  <a:cubicBezTo>
                    <a:pt x="116" y="370"/>
                    <a:pt x="117" y="370"/>
                    <a:pt x="118" y="370"/>
                  </a:cubicBezTo>
                  <a:cubicBezTo>
                    <a:pt x="120" y="370"/>
                    <a:pt x="121" y="370"/>
                    <a:pt x="123" y="370"/>
                  </a:cubicBezTo>
                  <a:cubicBezTo>
                    <a:pt x="123" y="370"/>
                    <a:pt x="124" y="370"/>
                    <a:pt x="124" y="370"/>
                  </a:cubicBezTo>
                  <a:cubicBezTo>
                    <a:pt x="125" y="370"/>
                    <a:pt x="125" y="370"/>
                    <a:pt x="125" y="370"/>
                  </a:cubicBezTo>
                  <a:cubicBezTo>
                    <a:pt x="129" y="370"/>
                    <a:pt x="130" y="371"/>
                    <a:pt x="130" y="376"/>
                  </a:cubicBezTo>
                  <a:cubicBezTo>
                    <a:pt x="131" y="377"/>
                    <a:pt x="131" y="377"/>
                    <a:pt x="131" y="377"/>
                  </a:cubicBezTo>
                  <a:cubicBezTo>
                    <a:pt x="132" y="377"/>
                    <a:pt x="132" y="377"/>
                    <a:pt x="132" y="377"/>
                  </a:cubicBezTo>
                  <a:cubicBezTo>
                    <a:pt x="132" y="378"/>
                    <a:pt x="132" y="378"/>
                    <a:pt x="132" y="378"/>
                  </a:cubicBezTo>
                  <a:cubicBezTo>
                    <a:pt x="133" y="378"/>
                    <a:pt x="133" y="378"/>
                    <a:pt x="133" y="378"/>
                  </a:cubicBezTo>
                  <a:cubicBezTo>
                    <a:pt x="133" y="379"/>
                    <a:pt x="133" y="381"/>
                    <a:pt x="133" y="382"/>
                  </a:cubicBezTo>
                  <a:cubicBezTo>
                    <a:pt x="133" y="383"/>
                    <a:pt x="133" y="383"/>
                    <a:pt x="133" y="383"/>
                  </a:cubicBezTo>
                  <a:cubicBezTo>
                    <a:pt x="133" y="384"/>
                    <a:pt x="133" y="386"/>
                    <a:pt x="134" y="388"/>
                  </a:cubicBezTo>
                  <a:cubicBezTo>
                    <a:pt x="134" y="389"/>
                    <a:pt x="134" y="389"/>
                    <a:pt x="133" y="390"/>
                  </a:cubicBezTo>
                  <a:cubicBezTo>
                    <a:pt x="133" y="391"/>
                    <a:pt x="133" y="392"/>
                    <a:pt x="133" y="393"/>
                  </a:cubicBezTo>
                  <a:cubicBezTo>
                    <a:pt x="134" y="394"/>
                    <a:pt x="134" y="395"/>
                    <a:pt x="135" y="396"/>
                  </a:cubicBezTo>
                  <a:cubicBezTo>
                    <a:pt x="135" y="396"/>
                    <a:pt x="135" y="397"/>
                    <a:pt x="136" y="397"/>
                  </a:cubicBezTo>
                  <a:cubicBezTo>
                    <a:pt x="136" y="398"/>
                    <a:pt x="136" y="399"/>
                    <a:pt x="137" y="400"/>
                  </a:cubicBezTo>
                  <a:cubicBezTo>
                    <a:pt x="138" y="403"/>
                    <a:pt x="140" y="406"/>
                    <a:pt x="140" y="409"/>
                  </a:cubicBezTo>
                  <a:cubicBezTo>
                    <a:pt x="141" y="410"/>
                    <a:pt x="141" y="411"/>
                    <a:pt x="140" y="412"/>
                  </a:cubicBezTo>
                  <a:cubicBezTo>
                    <a:pt x="140" y="413"/>
                    <a:pt x="140" y="414"/>
                    <a:pt x="141" y="416"/>
                  </a:cubicBezTo>
                  <a:cubicBezTo>
                    <a:pt x="142" y="417"/>
                    <a:pt x="143" y="418"/>
                    <a:pt x="144" y="420"/>
                  </a:cubicBezTo>
                  <a:cubicBezTo>
                    <a:pt x="145" y="420"/>
                    <a:pt x="145" y="421"/>
                    <a:pt x="146" y="421"/>
                  </a:cubicBezTo>
                  <a:cubicBezTo>
                    <a:pt x="147" y="423"/>
                    <a:pt x="148" y="425"/>
                    <a:pt x="149" y="426"/>
                  </a:cubicBezTo>
                  <a:cubicBezTo>
                    <a:pt x="150" y="427"/>
                    <a:pt x="150" y="428"/>
                    <a:pt x="151" y="429"/>
                  </a:cubicBezTo>
                  <a:cubicBezTo>
                    <a:pt x="152" y="430"/>
                    <a:pt x="153" y="432"/>
                    <a:pt x="154" y="433"/>
                  </a:cubicBezTo>
                  <a:cubicBezTo>
                    <a:pt x="155" y="436"/>
                    <a:pt x="157" y="438"/>
                    <a:pt x="159" y="441"/>
                  </a:cubicBezTo>
                  <a:cubicBezTo>
                    <a:pt x="160" y="442"/>
                    <a:pt x="161" y="443"/>
                    <a:pt x="162" y="443"/>
                  </a:cubicBezTo>
                  <a:cubicBezTo>
                    <a:pt x="163" y="443"/>
                    <a:pt x="164" y="442"/>
                    <a:pt x="165" y="442"/>
                  </a:cubicBezTo>
                  <a:cubicBezTo>
                    <a:pt x="166" y="442"/>
                    <a:pt x="167" y="442"/>
                    <a:pt x="168" y="442"/>
                  </a:cubicBezTo>
                  <a:cubicBezTo>
                    <a:pt x="169" y="442"/>
                    <a:pt x="169" y="442"/>
                    <a:pt x="170" y="442"/>
                  </a:cubicBezTo>
                  <a:cubicBezTo>
                    <a:pt x="171" y="442"/>
                    <a:pt x="171" y="443"/>
                    <a:pt x="172" y="443"/>
                  </a:cubicBezTo>
                  <a:cubicBezTo>
                    <a:pt x="173" y="444"/>
                    <a:pt x="173" y="444"/>
                    <a:pt x="173" y="444"/>
                  </a:cubicBezTo>
                  <a:cubicBezTo>
                    <a:pt x="174" y="443"/>
                    <a:pt x="174" y="443"/>
                    <a:pt x="174" y="443"/>
                  </a:cubicBezTo>
                  <a:cubicBezTo>
                    <a:pt x="175" y="443"/>
                    <a:pt x="175" y="442"/>
                    <a:pt x="175" y="442"/>
                  </a:cubicBezTo>
                  <a:cubicBezTo>
                    <a:pt x="176" y="441"/>
                    <a:pt x="176" y="441"/>
                    <a:pt x="178" y="440"/>
                  </a:cubicBezTo>
                  <a:cubicBezTo>
                    <a:pt x="178" y="440"/>
                    <a:pt x="179" y="440"/>
                    <a:pt x="179" y="440"/>
                  </a:cubicBezTo>
                  <a:cubicBezTo>
                    <a:pt x="180" y="440"/>
                    <a:pt x="181" y="440"/>
                    <a:pt x="182" y="441"/>
                  </a:cubicBezTo>
                  <a:cubicBezTo>
                    <a:pt x="182" y="441"/>
                    <a:pt x="183" y="441"/>
                    <a:pt x="184" y="441"/>
                  </a:cubicBezTo>
                  <a:cubicBezTo>
                    <a:pt x="184" y="441"/>
                    <a:pt x="185" y="441"/>
                    <a:pt x="185" y="441"/>
                  </a:cubicBezTo>
                  <a:cubicBezTo>
                    <a:pt x="185" y="441"/>
                    <a:pt x="185" y="441"/>
                    <a:pt x="185" y="441"/>
                  </a:cubicBezTo>
                  <a:cubicBezTo>
                    <a:pt x="186" y="441"/>
                    <a:pt x="186" y="441"/>
                    <a:pt x="186" y="441"/>
                  </a:cubicBezTo>
                  <a:cubicBezTo>
                    <a:pt x="187" y="440"/>
                    <a:pt x="187" y="440"/>
                    <a:pt x="187" y="440"/>
                  </a:cubicBezTo>
                  <a:cubicBezTo>
                    <a:pt x="187" y="440"/>
                    <a:pt x="187" y="440"/>
                    <a:pt x="188" y="439"/>
                  </a:cubicBezTo>
                  <a:cubicBezTo>
                    <a:pt x="188" y="439"/>
                    <a:pt x="190" y="438"/>
                    <a:pt x="192" y="438"/>
                  </a:cubicBezTo>
                  <a:cubicBezTo>
                    <a:pt x="192" y="438"/>
                    <a:pt x="192" y="438"/>
                    <a:pt x="192" y="438"/>
                  </a:cubicBezTo>
                  <a:cubicBezTo>
                    <a:pt x="193" y="438"/>
                    <a:pt x="194" y="438"/>
                    <a:pt x="194" y="439"/>
                  </a:cubicBezTo>
                  <a:cubicBezTo>
                    <a:pt x="194" y="440"/>
                    <a:pt x="194" y="440"/>
                    <a:pt x="195" y="441"/>
                  </a:cubicBezTo>
                  <a:cubicBezTo>
                    <a:pt x="196" y="441"/>
                    <a:pt x="198" y="441"/>
                    <a:pt x="200" y="441"/>
                  </a:cubicBezTo>
                  <a:cubicBezTo>
                    <a:pt x="202" y="441"/>
                    <a:pt x="206" y="441"/>
                    <a:pt x="208" y="441"/>
                  </a:cubicBezTo>
                  <a:cubicBezTo>
                    <a:pt x="209" y="440"/>
                    <a:pt x="209" y="440"/>
                    <a:pt x="209" y="440"/>
                  </a:cubicBezTo>
                  <a:cubicBezTo>
                    <a:pt x="211" y="440"/>
                    <a:pt x="211" y="440"/>
                    <a:pt x="211" y="440"/>
                  </a:cubicBezTo>
                  <a:cubicBezTo>
                    <a:pt x="211" y="438"/>
                    <a:pt x="211" y="438"/>
                    <a:pt x="211" y="438"/>
                  </a:cubicBezTo>
                  <a:cubicBezTo>
                    <a:pt x="211" y="438"/>
                    <a:pt x="211" y="437"/>
                    <a:pt x="211" y="436"/>
                  </a:cubicBezTo>
                  <a:cubicBezTo>
                    <a:pt x="211" y="434"/>
                    <a:pt x="211" y="431"/>
                    <a:pt x="211" y="429"/>
                  </a:cubicBezTo>
                  <a:cubicBezTo>
                    <a:pt x="212" y="428"/>
                    <a:pt x="212" y="427"/>
                    <a:pt x="213" y="426"/>
                  </a:cubicBezTo>
                  <a:cubicBezTo>
                    <a:pt x="214" y="424"/>
                    <a:pt x="215" y="423"/>
                    <a:pt x="215" y="421"/>
                  </a:cubicBezTo>
                  <a:cubicBezTo>
                    <a:pt x="215" y="420"/>
                    <a:pt x="215" y="419"/>
                    <a:pt x="215" y="417"/>
                  </a:cubicBezTo>
                  <a:cubicBezTo>
                    <a:pt x="215" y="414"/>
                    <a:pt x="214" y="410"/>
                    <a:pt x="216" y="408"/>
                  </a:cubicBezTo>
                  <a:cubicBezTo>
                    <a:pt x="216" y="408"/>
                    <a:pt x="218" y="407"/>
                    <a:pt x="227" y="407"/>
                  </a:cubicBezTo>
                  <a:cubicBezTo>
                    <a:pt x="228" y="407"/>
                    <a:pt x="233" y="407"/>
                    <a:pt x="234" y="407"/>
                  </a:cubicBezTo>
                  <a:cubicBezTo>
                    <a:pt x="235" y="407"/>
                    <a:pt x="236" y="407"/>
                    <a:pt x="237" y="407"/>
                  </a:cubicBezTo>
                  <a:cubicBezTo>
                    <a:pt x="239" y="407"/>
                    <a:pt x="239" y="407"/>
                    <a:pt x="239" y="407"/>
                  </a:cubicBezTo>
                  <a:cubicBezTo>
                    <a:pt x="239" y="405"/>
                    <a:pt x="239" y="405"/>
                    <a:pt x="239" y="405"/>
                  </a:cubicBezTo>
                  <a:cubicBezTo>
                    <a:pt x="239" y="404"/>
                    <a:pt x="239" y="404"/>
                    <a:pt x="239" y="404"/>
                  </a:cubicBezTo>
                  <a:cubicBezTo>
                    <a:pt x="240" y="404"/>
                    <a:pt x="241" y="404"/>
                    <a:pt x="242" y="404"/>
                  </a:cubicBezTo>
                  <a:cubicBezTo>
                    <a:pt x="243" y="404"/>
                    <a:pt x="244" y="404"/>
                    <a:pt x="245" y="404"/>
                  </a:cubicBezTo>
                  <a:cubicBezTo>
                    <a:pt x="246" y="404"/>
                    <a:pt x="246" y="404"/>
                    <a:pt x="247" y="404"/>
                  </a:cubicBezTo>
                  <a:cubicBezTo>
                    <a:pt x="247" y="407"/>
                    <a:pt x="246" y="408"/>
                    <a:pt x="245" y="410"/>
                  </a:cubicBezTo>
                  <a:cubicBezTo>
                    <a:pt x="245" y="412"/>
                    <a:pt x="245" y="414"/>
                    <a:pt x="244" y="415"/>
                  </a:cubicBezTo>
                  <a:cubicBezTo>
                    <a:pt x="244" y="417"/>
                    <a:pt x="244" y="417"/>
                    <a:pt x="244" y="417"/>
                  </a:cubicBezTo>
                  <a:cubicBezTo>
                    <a:pt x="244" y="417"/>
                    <a:pt x="259" y="417"/>
                    <a:pt x="260" y="417"/>
                  </a:cubicBezTo>
                  <a:cubicBezTo>
                    <a:pt x="262" y="417"/>
                    <a:pt x="262" y="417"/>
                    <a:pt x="262" y="417"/>
                  </a:cubicBezTo>
                  <a:cubicBezTo>
                    <a:pt x="264" y="417"/>
                    <a:pt x="265" y="417"/>
                    <a:pt x="267" y="417"/>
                  </a:cubicBezTo>
                  <a:cubicBezTo>
                    <a:pt x="269" y="416"/>
                    <a:pt x="271" y="416"/>
                    <a:pt x="273" y="416"/>
                  </a:cubicBezTo>
                  <a:cubicBezTo>
                    <a:pt x="280" y="416"/>
                    <a:pt x="282" y="418"/>
                    <a:pt x="282" y="420"/>
                  </a:cubicBezTo>
                  <a:cubicBezTo>
                    <a:pt x="283" y="424"/>
                    <a:pt x="282" y="427"/>
                    <a:pt x="281" y="431"/>
                  </a:cubicBezTo>
                  <a:cubicBezTo>
                    <a:pt x="281" y="434"/>
                    <a:pt x="280" y="437"/>
                    <a:pt x="280" y="441"/>
                  </a:cubicBezTo>
                  <a:cubicBezTo>
                    <a:pt x="281" y="443"/>
                    <a:pt x="281" y="445"/>
                    <a:pt x="282" y="447"/>
                  </a:cubicBezTo>
                  <a:cubicBezTo>
                    <a:pt x="283" y="452"/>
                    <a:pt x="285" y="457"/>
                    <a:pt x="283" y="464"/>
                  </a:cubicBezTo>
                  <a:cubicBezTo>
                    <a:pt x="282" y="467"/>
                    <a:pt x="282" y="471"/>
                    <a:pt x="282" y="474"/>
                  </a:cubicBezTo>
                  <a:cubicBezTo>
                    <a:pt x="282" y="477"/>
                    <a:pt x="282" y="477"/>
                    <a:pt x="282" y="477"/>
                  </a:cubicBezTo>
                  <a:cubicBezTo>
                    <a:pt x="282" y="479"/>
                    <a:pt x="281" y="480"/>
                    <a:pt x="281" y="482"/>
                  </a:cubicBezTo>
                  <a:cubicBezTo>
                    <a:pt x="281" y="484"/>
                    <a:pt x="280" y="486"/>
                    <a:pt x="281" y="489"/>
                  </a:cubicBezTo>
                  <a:cubicBezTo>
                    <a:pt x="281" y="493"/>
                    <a:pt x="284" y="497"/>
                    <a:pt x="286" y="500"/>
                  </a:cubicBezTo>
                  <a:cubicBezTo>
                    <a:pt x="288" y="502"/>
                    <a:pt x="290" y="504"/>
                    <a:pt x="291" y="507"/>
                  </a:cubicBezTo>
                  <a:cubicBezTo>
                    <a:pt x="292" y="508"/>
                    <a:pt x="292" y="509"/>
                    <a:pt x="293" y="510"/>
                  </a:cubicBezTo>
                  <a:cubicBezTo>
                    <a:pt x="294" y="513"/>
                    <a:pt x="295" y="516"/>
                    <a:pt x="295" y="519"/>
                  </a:cubicBezTo>
                  <a:cubicBezTo>
                    <a:pt x="295" y="521"/>
                    <a:pt x="295" y="524"/>
                    <a:pt x="295" y="527"/>
                  </a:cubicBezTo>
                  <a:cubicBezTo>
                    <a:pt x="295" y="529"/>
                    <a:pt x="295" y="531"/>
                    <a:pt x="295" y="533"/>
                  </a:cubicBezTo>
                  <a:cubicBezTo>
                    <a:pt x="294" y="533"/>
                    <a:pt x="294" y="533"/>
                    <a:pt x="294" y="533"/>
                  </a:cubicBezTo>
                  <a:cubicBezTo>
                    <a:pt x="294" y="533"/>
                    <a:pt x="294" y="533"/>
                    <a:pt x="294" y="533"/>
                  </a:cubicBezTo>
                  <a:cubicBezTo>
                    <a:pt x="294" y="533"/>
                    <a:pt x="293" y="534"/>
                    <a:pt x="292" y="535"/>
                  </a:cubicBezTo>
                  <a:cubicBezTo>
                    <a:pt x="291" y="535"/>
                    <a:pt x="291" y="535"/>
                    <a:pt x="291" y="535"/>
                  </a:cubicBezTo>
                  <a:cubicBezTo>
                    <a:pt x="291" y="536"/>
                    <a:pt x="291" y="536"/>
                    <a:pt x="291" y="536"/>
                  </a:cubicBezTo>
                  <a:cubicBezTo>
                    <a:pt x="292" y="537"/>
                    <a:pt x="292" y="537"/>
                    <a:pt x="293" y="539"/>
                  </a:cubicBezTo>
                  <a:cubicBezTo>
                    <a:pt x="293" y="540"/>
                    <a:pt x="294" y="540"/>
                    <a:pt x="294" y="541"/>
                  </a:cubicBezTo>
                  <a:cubicBezTo>
                    <a:pt x="294" y="542"/>
                    <a:pt x="294" y="543"/>
                    <a:pt x="293" y="544"/>
                  </a:cubicBezTo>
                  <a:cubicBezTo>
                    <a:pt x="291" y="550"/>
                    <a:pt x="291" y="550"/>
                    <a:pt x="291" y="550"/>
                  </a:cubicBezTo>
                  <a:cubicBezTo>
                    <a:pt x="296" y="546"/>
                    <a:pt x="296" y="546"/>
                    <a:pt x="296" y="546"/>
                  </a:cubicBezTo>
                  <a:cubicBezTo>
                    <a:pt x="298" y="544"/>
                    <a:pt x="302" y="542"/>
                    <a:pt x="304" y="542"/>
                  </a:cubicBezTo>
                  <a:cubicBezTo>
                    <a:pt x="305" y="542"/>
                    <a:pt x="305" y="542"/>
                    <a:pt x="305" y="542"/>
                  </a:cubicBezTo>
                  <a:cubicBezTo>
                    <a:pt x="305" y="542"/>
                    <a:pt x="306" y="543"/>
                    <a:pt x="306" y="543"/>
                  </a:cubicBezTo>
                  <a:cubicBezTo>
                    <a:pt x="306" y="543"/>
                    <a:pt x="307" y="544"/>
                    <a:pt x="307" y="544"/>
                  </a:cubicBezTo>
                  <a:cubicBezTo>
                    <a:pt x="313" y="547"/>
                    <a:pt x="313" y="547"/>
                    <a:pt x="313" y="547"/>
                  </a:cubicBezTo>
                  <a:cubicBezTo>
                    <a:pt x="310" y="542"/>
                    <a:pt x="310" y="542"/>
                    <a:pt x="310" y="542"/>
                  </a:cubicBezTo>
                  <a:cubicBezTo>
                    <a:pt x="311" y="542"/>
                    <a:pt x="311" y="542"/>
                    <a:pt x="311" y="541"/>
                  </a:cubicBezTo>
                  <a:cubicBezTo>
                    <a:pt x="312" y="541"/>
                    <a:pt x="312" y="541"/>
                    <a:pt x="312" y="541"/>
                  </a:cubicBezTo>
                  <a:cubicBezTo>
                    <a:pt x="313" y="541"/>
                    <a:pt x="313" y="541"/>
                    <a:pt x="313" y="542"/>
                  </a:cubicBezTo>
                  <a:cubicBezTo>
                    <a:pt x="314" y="543"/>
                    <a:pt x="314" y="543"/>
                    <a:pt x="315" y="544"/>
                  </a:cubicBezTo>
                  <a:cubicBezTo>
                    <a:pt x="315" y="544"/>
                    <a:pt x="316" y="545"/>
                    <a:pt x="317" y="545"/>
                  </a:cubicBezTo>
                  <a:cubicBezTo>
                    <a:pt x="318" y="545"/>
                    <a:pt x="320" y="544"/>
                    <a:pt x="322" y="543"/>
                  </a:cubicBezTo>
                  <a:cubicBezTo>
                    <a:pt x="323" y="542"/>
                    <a:pt x="323" y="541"/>
                    <a:pt x="324" y="541"/>
                  </a:cubicBezTo>
                  <a:cubicBezTo>
                    <a:pt x="324" y="540"/>
                    <a:pt x="325" y="539"/>
                    <a:pt x="326" y="539"/>
                  </a:cubicBezTo>
                  <a:cubicBezTo>
                    <a:pt x="326" y="539"/>
                    <a:pt x="327" y="538"/>
                    <a:pt x="329" y="538"/>
                  </a:cubicBezTo>
                  <a:cubicBezTo>
                    <a:pt x="330" y="538"/>
                    <a:pt x="330" y="538"/>
                    <a:pt x="331" y="538"/>
                  </a:cubicBezTo>
                  <a:cubicBezTo>
                    <a:pt x="331" y="538"/>
                    <a:pt x="331" y="538"/>
                    <a:pt x="332" y="538"/>
                  </a:cubicBezTo>
                  <a:cubicBezTo>
                    <a:pt x="332" y="539"/>
                    <a:pt x="332" y="539"/>
                    <a:pt x="332" y="539"/>
                  </a:cubicBezTo>
                  <a:cubicBezTo>
                    <a:pt x="332" y="539"/>
                    <a:pt x="332" y="539"/>
                    <a:pt x="332" y="539"/>
                  </a:cubicBezTo>
                  <a:cubicBezTo>
                    <a:pt x="332" y="540"/>
                    <a:pt x="333" y="540"/>
                    <a:pt x="334" y="540"/>
                  </a:cubicBezTo>
                  <a:cubicBezTo>
                    <a:pt x="336" y="541"/>
                    <a:pt x="337" y="541"/>
                    <a:pt x="338" y="541"/>
                  </a:cubicBezTo>
                  <a:cubicBezTo>
                    <a:pt x="339" y="541"/>
                    <a:pt x="340" y="541"/>
                    <a:pt x="341" y="540"/>
                  </a:cubicBezTo>
                  <a:cubicBezTo>
                    <a:pt x="342" y="540"/>
                    <a:pt x="342" y="539"/>
                    <a:pt x="343" y="538"/>
                  </a:cubicBezTo>
                  <a:cubicBezTo>
                    <a:pt x="343" y="537"/>
                    <a:pt x="344" y="536"/>
                    <a:pt x="345" y="536"/>
                  </a:cubicBezTo>
                  <a:cubicBezTo>
                    <a:pt x="345" y="536"/>
                    <a:pt x="345" y="536"/>
                    <a:pt x="345" y="536"/>
                  </a:cubicBezTo>
                  <a:cubicBezTo>
                    <a:pt x="346" y="536"/>
                    <a:pt x="348" y="537"/>
                    <a:pt x="349" y="538"/>
                  </a:cubicBezTo>
                  <a:cubicBezTo>
                    <a:pt x="350" y="539"/>
                    <a:pt x="350" y="540"/>
                    <a:pt x="351" y="540"/>
                  </a:cubicBezTo>
                  <a:cubicBezTo>
                    <a:pt x="351" y="540"/>
                    <a:pt x="352" y="540"/>
                    <a:pt x="352" y="541"/>
                  </a:cubicBezTo>
                  <a:cubicBezTo>
                    <a:pt x="353" y="541"/>
                    <a:pt x="354" y="541"/>
                    <a:pt x="355" y="542"/>
                  </a:cubicBezTo>
                  <a:cubicBezTo>
                    <a:pt x="356" y="543"/>
                    <a:pt x="356" y="545"/>
                    <a:pt x="356" y="548"/>
                  </a:cubicBezTo>
                  <a:cubicBezTo>
                    <a:pt x="355" y="549"/>
                    <a:pt x="355" y="551"/>
                    <a:pt x="355" y="552"/>
                  </a:cubicBezTo>
                  <a:cubicBezTo>
                    <a:pt x="355" y="555"/>
                    <a:pt x="357" y="555"/>
                    <a:pt x="358" y="555"/>
                  </a:cubicBezTo>
                  <a:cubicBezTo>
                    <a:pt x="360" y="555"/>
                    <a:pt x="360" y="554"/>
                    <a:pt x="361" y="553"/>
                  </a:cubicBezTo>
                  <a:cubicBezTo>
                    <a:pt x="362" y="553"/>
                    <a:pt x="362" y="552"/>
                    <a:pt x="363" y="552"/>
                  </a:cubicBezTo>
                  <a:cubicBezTo>
                    <a:pt x="364" y="551"/>
                    <a:pt x="366" y="550"/>
                    <a:pt x="368" y="549"/>
                  </a:cubicBezTo>
                  <a:cubicBezTo>
                    <a:pt x="369" y="549"/>
                    <a:pt x="370" y="549"/>
                    <a:pt x="371" y="548"/>
                  </a:cubicBezTo>
                  <a:cubicBezTo>
                    <a:pt x="374" y="547"/>
                    <a:pt x="377" y="547"/>
                    <a:pt x="380" y="547"/>
                  </a:cubicBezTo>
                  <a:cubicBezTo>
                    <a:pt x="382" y="546"/>
                    <a:pt x="382" y="546"/>
                    <a:pt x="382" y="546"/>
                  </a:cubicBezTo>
                  <a:cubicBezTo>
                    <a:pt x="382" y="547"/>
                    <a:pt x="382" y="549"/>
                    <a:pt x="382" y="550"/>
                  </a:cubicBezTo>
                  <a:cubicBezTo>
                    <a:pt x="382" y="555"/>
                    <a:pt x="382" y="559"/>
                    <a:pt x="386" y="562"/>
                  </a:cubicBezTo>
                  <a:cubicBezTo>
                    <a:pt x="388" y="564"/>
                    <a:pt x="391" y="565"/>
                    <a:pt x="393" y="565"/>
                  </a:cubicBezTo>
                  <a:cubicBezTo>
                    <a:pt x="394" y="566"/>
                    <a:pt x="394" y="566"/>
                    <a:pt x="394" y="566"/>
                  </a:cubicBezTo>
                  <a:cubicBezTo>
                    <a:pt x="397" y="566"/>
                    <a:pt x="398" y="567"/>
                    <a:pt x="401" y="568"/>
                  </a:cubicBezTo>
                  <a:cubicBezTo>
                    <a:pt x="404" y="570"/>
                    <a:pt x="407" y="570"/>
                    <a:pt x="410" y="570"/>
                  </a:cubicBezTo>
                  <a:cubicBezTo>
                    <a:pt x="413" y="571"/>
                    <a:pt x="415" y="571"/>
                    <a:pt x="417" y="572"/>
                  </a:cubicBezTo>
                  <a:cubicBezTo>
                    <a:pt x="419" y="572"/>
                    <a:pt x="420" y="572"/>
                    <a:pt x="421" y="572"/>
                  </a:cubicBezTo>
                  <a:cubicBezTo>
                    <a:pt x="424" y="572"/>
                    <a:pt x="428" y="571"/>
                    <a:pt x="431" y="565"/>
                  </a:cubicBezTo>
                  <a:cubicBezTo>
                    <a:pt x="431" y="565"/>
                    <a:pt x="431" y="564"/>
                    <a:pt x="431" y="564"/>
                  </a:cubicBezTo>
                  <a:cubicBezTo>
                    <a:pt x="432" y="561"/>
                    <a:pt x="433" y="559"/>
                    <a:pt x="435" y="559"/>
                  </a:cubicBezTo>
                  <a:cubicBezTo>
                    <a:pt x="435" y="559"/>
                    <a:pt x="435" y="559"/>
                    <a:pt x="436" y="559"/>
                  </a:cubicBezTo>
                  <a:cubicBezTo>
                    <a:pt x="436" y="559"/>
                    <a:pt x="437" y="559"/>
                    <a:pt x="437" y="560"/>
                  </a:cubicBezTo>
                  <a:cubicBezTo>
                    <a:pt x="438" y="561"/>
                    <a:pt x="438" y="563"/>
                    <a:pt x="438" y="565"/>
                  </a:cubicBezTo>
                  <a:cubicBezTo>
                    <a:pt x="437" y="566"/>
                    <a:pt x="437" y="566"/>
                    <a:pt x="437" y="566"/>
                  </a:cubicBezTo>
                  <a:cubicBezTo>
                    <a:pt x="439" y="567"/>
                    <a:pt x="439" y="567"/>
                    <a:pt x="439" y="567"/>
                  </a:cubicBezTo>
                  <a:cubicBezTo>
                    <a:pt x="441" y="568"/>
                    <a:pt x="442" y="570"/>
                    <a:pt x="443" y="571"/>
                  </a:cubicBezTo>
                  <a:cubicBezTo>
                    <a:pt x="444" y="572"/>
                    <a:pt x="444" y="574"/>
                    <a:pt x="445" y="575"/>
                  </a:cubicBezTo>
                  <a:cubicBezTo>
                    <a:pt x="445" y="577"/>
                    <a:pt x="445" y="578"/>
                    <a:pt x="447" y="579"/>
                  </a:cubicBezTo>
                  <a:cubicBezTo>
                    <a:pt x="447" y="580"/>
                    <a:pt x="450" y="582"/>
                    <a:pt x="451" y="582"/>
                  </a:cubicBezTo>
                  <a:cubicBezTo>
                    <a:pt x="451" y="582"/>
                    <a:pt x="451" y="582"/>
                    <a:pt x="452" y="582"/>
                  </a:cubicBezTo>
                  <a:cubicBezTo>
                    <a:pt x="452" y="582"/>
                    <a:pt x="452" y="582"/>
                    <a:pt x="452" y="582"/>
                  </a:cubicBezTo>
                  <a:cubicBezTo>
                    <a:pt x="453" y="582"/>
                    <a:pt x="453" y="582"/>
                    <a:pt x="453" y="582"/>
                  </a:cubicBezTo>
                  <a:cubicBezTo>
                    <a:pt x="453" y="582"/>
                    <a:pt x="453" y="582"/>
                    <a:pt x="454" y="581"/>
                  </a:cubicBezTo>
                  <a:cubicBezTo>
                    <a:pt x="454" y="581"/>
                    <a:pt x="454" y="581"/>
                    <a:pt x="455" y="581"/>
                  </a:cubicBezTo>
                  <a:cubicBezTo>
                    <a:pt x="456" y="581"/>
                    <a:pt x="457" y="582"/>
                    <a:pt x="458" y="583"/>
                  </a:cubicBezTo>
                  <a:cubicBezTo>
                    <a:pt x="459" y="584"/>
                    <a:pt x="460" y="584"/>
                    <a:pt x="462" y="585"/>
                  </a:cubicBezTo>
                  <a:cubicBezTo>
                    <a:pt x="465" y="585"/>
                    <a:pt x="466" y="586"/>
                    <a:pt x="467" y="587"/>
                  </a:cubicBezTo>
                  <a:cubicBezTo>
                    <a:pt x="468" y="587"/>
                    <a:pt x="469" y="588"/>
                    <a:pt x="469" y="588"/>
                  </a:cubicBezTo>
                  <a:cubicBezTo>
                    <a:pt x="470" y="588"/>
                    <a:pt x="470" y="589"/>
                    <a:pt x="471" y="589"/>
                  </a:cubicBezTo>
                  <a:cubicBezTo>
                    <a:pt x="473" y="590"/>
                    <a:pt x="474" y="591"/>
                    <a:pt x="475" y="594"/>
                  </a:cubicBezTo>
                  <a:cubicBezTo>
                    <a:pt x="476" y="598"/>
                    <a:pt x="476" y="599"/>
                    <a:pt x="479" y="601"/>
                  </a:cubicBezTo>
                  <a:cubicBezTo>
                    <a:pt x="482" y="603"/>
                    <a:pt x="484" y="604"/>
                    <a:pt x="485" y="607"/>
                  </a:cubicBezTo>
                  <a:cubicBezTo>
                    <a:pt x="485" y="608"/>
                    <a:pt x="486" y="609"/>
                    <a:pt x="486" y="611"/>
                  </a:cubicBezTo>
                  <a:cubicBezTo>
                    <a:pt x="486" y="613"/>
                    <a:pt x="487" y="615"/>
                    <a:pt x="488" y="617"/>
                  </a:cubicBezTo>
                  <a:cubicBezTo>
                    <a:pt x="489" y="619"/>
                    <a:pt x="491" y="619"/>
                    <a:pt x="493" y="619"/>
                  </a:cubicBezTo>
                  <a:cubicBezTo>
                    <a:pt x="495" y="619"/>
                    <a:pt x="495" y="619"/>
                    <a:pt x="495" y="619"/>
                  </a:cubicBezTo>
                  <a:cubicBezTo>
                    <a:pt x="496" y="619"/>
                    <a:pt x="496" y="619"/>
                    <a:pt x="496" y="619"/>
                  </a:cubicBezTo>
                  <a:cubicBezTo>
                    <a:pt x="498" y="619"/>
                    <a:pt x="498" y="619"/>
                    <a:pt x="498" y="619"/>
                  </a:cubicBezTo>
                  <a:cubicBezTo>
                    <a:pt x="498" y="618"/>
                    <a:pt x="498" y="618"/>
                    <a:pt x="498" y="618"/>
                  </a:cubicBezTo>
                  <a:cubicBezTo>
                    <a:pt x="500" y="615"/>
                    <a:pt x="501" y="614"/>
                    <a:pt x="504" y="614"/>
                  </a:cubicBezTo>
                  <a:cubicBezTo>
                    <a:pt x="504" y="614"/>
                    <a:pt x="504" y="614"/>
                    <a:pt x="504" y="614"/>
                  </a:cubicBezTo>
                  <a:cubicBezTo>
                    <a:pt x="505" y="614"/>
                    <a:pt x="506" y="614"/>
                    <a:pt x="506" y="614"/>
                  </a:cubicBezTo>
                  <a:cubicBezTo>
                    <a:pt x="508" y="614"/>
                    <a:pt x="508" y="615"/>
                    <a:pt x="509" y="615"/>
                  </a:cubicBezTo>
                  <a:cubicBezTo>
                    <a:pt x="510" y="615"/>
                    <a:pt x="511" y="614"/>
                    <a:pt x="511" y="614"/>
                  </a:cubicBezTo>
                  <a:cubicBezTo>
                    <a:pt x="513" y="612"/>
                    <a:pt x="513" y="610"/>
                    <a:pt x="512" y="607"/>
                  </a:cubicBezTo>
                  <a:cubicBezTo>
                    <a:pt x="512" y="606"/>
                    <a:pt x="512" y="605"/>
                    <a:pt x="512" y="605"/>
                  </a:cubicBezTo>
                  <a:cubicBezTo>
                    <a:pt x="512" y="599"/>
                    <a:pt x="512" y="592"/>
                    <a:pt x="512" y="585"/>
                  </a:cubicBezTo>
                  <a:cubicBezTo>
                    <a:pt x="512" y="585"/>
                    <a:pt x="512" y="584"/>
                    <a:pt x="512" y="584"/>
                  </a:cubicBezTo>
                  <a:cubicBezTo>
                    <a:pt x="512" y="582"/>
                    <a:pt x="512" y="580"/>
                    <a:pt x="509" y="579"/>
                  </a:cubicBezTo>
                  <a:cubicBezTo>
                    <a:pt x="509" y="579"/>
                    <a:pt x="508" y="579"/>
                    <a:pt x="508" y="579"/>
                  </a:cubicBezTo>
                  <a:cubicBezTo>
                    <a:pt x="506" y="579"/>
                    <a:pt x="504" y="580"/>
                    <a:pt x="503" y="581"/>
                  </a:cubicBezTo>
                  <a:cubicBezTo>
                    <a:pt x="503" y="582"/>
                    <a:pt x="502" y="583"/>
                    <a:pt x="502" y="583"/>
                  </a:cubicBezTo>
                  <a:cubicBezTo>
                    <a:pt x="502" y="585"/>
                    <a:pt x="501" y="586"/>
                    <a:pt x="499" y="586"/>
                  </a:cubicBezTo>
                  <a:cubicBezTo>
                    <a:pt x="497" y="586"/>
                    <a:pt x="492" y="585"/>
                    <a:pt x="490" y="584"/>
                  </a:cubicBezTo>
                  <a:cubicBezTo>
                    <a:pt x="489" y="583"/>
                    <a:pt x="488" y="582"/>
                    <a:pt x="488" y="580"/>
                  </a:cubicBezTo>
                  <a:cubicBezTo>
                    <a:pt x="488" y="579"/>
                    <a:pt x="487" y="578"/>
                    <a:pt x="487" y="577"/>
                  </a:cubicBezTo>
                  <a:cubicBezTo>
                    <a:pt x="485" y="574"/>
                    <a:pt x="482" y="572"/>
                    <a:pt x="479" y="571"/>
                  </a:cubicBezTo>
                  <a:cubicBezTo>
                    <a:pt x="477" y="570"/>
                    <a:pt x="475" y="569"/>
                    <a:pt x="474" y="567"/>
                  </a:cubicBezTo>
                  <a:cubicBezTo>
                    <a:pt x="471" y="564"/>
                    <a:pt x="470" y="555"/>
                    <a:pt x="471" y="551"/>
                  </a:cubicBezTo>
                  <a:cubicBezTo>
                    <a:pt x="472" y="551"/>
                    <a:pt x="472" y="550"/>
                    <a:pt x="472" y="549"/>
                  </a:cubicBezTo>
                  <a:cubicBezTo>
                    <a:pt x="473" y="547"/>
                    <a:pt x="474" y="545"/>
                    <a:pt x="474" y="543"/>
                  </a:cubicBezTo>
                  <a:cubicBezTo>
                    <a:pt x="475" y="539"/>
                    <a:pt x="476" y="537"/>
                    <a:pt x="477" y="534"/>
                  </a:cubicBezTo>
                  <a:cubicBezTo>
                    <a:pt x="481" y="529"/>
                    <a:pt x="480" y="526"/>
                    <a:pt x="479" y="522"/>
                  </a:cubicBezTo>
                  <a:cubicBezTo>
                    <a:pt x="479" y="520"/>
                    <a:pt x="478" y="518"/>
                    <a:pt x="478" y="516"/>
                  </a:cubicBezTo>
                  <a:cubicBezTo>
                    <a:pt x="478" y="513"/>
                    <a:pt x="478" y="510"/>
                    <a:pt x="479" y="507"/>
                  </a:cubicBezTo>
                  <a:cubicBezTo>
                    <a:pt x="480" y="505"/>
                    <a:pt x="480" y="503"/>
                    <a:pt x="480" y="501"/>
                  </a:cubicBezTo>
                  <a:cubicBezTo>
                    <a:pt x="480" y="496"/>
                    <a:pt x="477" y="490"/>
                    <a:pt x="475" y="487"/>
                  </a:cubicBezTo>
                  <a:cubicBezTo>
                    <a:pt x="475" y="487"/>
                    <a:pt x="474" y="486"/>
                    <a:pt x="474" y="485"/>
                  </a:cubicBezTo>
                  <a:cubicBezTo>
                    <a:pt x="473" y="484"/>
                    <a:pt x="473" y="484"/>
                    <a:pt x="473" y="483"/>
                  </a:cubicBezTo>
                  <a:cubicBezTo>
                    <a:pt x="473" y="482"/>
                    <a:pt x="474" y="482"/>
                    <a:pt x="475" y="481"/>
                  </a:cubicBezTo>
                  <a:cubicBezTo>
                    <a:pt x="480" y="477"/>
                    <a:pt x="484" y="474"/>
                    <a:pt x="487" y="468"/>
                  </a:cubicBezTo>
                  <a:cubicBezTo>
                    <a:pt x="488" y="465"/>
                    <a:pt x="488" y="461"/>
                    <a:pt x="488" y="458"/>
                  </a:cubicBezTo>
                  <a:cubicBezTo>
                    <a:pt x="488" y="457"/>
                    <a:pt x="488" y="457"/>
                    <a:pt x="488" y="457"/>
                  </a:cubicBezTo>
                  <a:cubicBezTo>
                    <a:pt x="537" y="448"/>
                    <a:pt x="537" y="448"/>
                    <a:pt x="537" y="448"/>
                  </a:cubicBezTo>
                  <a:cubicBezTo>
                    <a:pt x="537" y="446"/>
                    <a:pt x="537" y="446"/>
                    <a:pt x="537" y="446"/>
                  </a:cubicBezTo>
                  <a:cubicBezTo>
                    <a:pt x="536" y="442"/>
                    <a:pt x="533" y="439"/>
                    <a:pt x="531" y="436"/>
                  </a:cubicBezTo>
                  <a:cubicBezTo>
                    <a:pt x="530" y="435"/>
                    <a:pt x="529" y="433"/>
                    <a:pt x="528" y="432"/>
                  </a:cubicBezTo>
                  <a:cubicBezTo>
                    <a:pt x="527" y="430"/>
                    <a:pt x="526" y="429"/>
                    <a:pt x="526" y="426"/>
                  </a:cubicBezTo>
                  <a:cubicBezTo>
                    <a:pt x="526" y="426"/>
                    <a:pt x="526" y="425"/>
                    <a:pt x="526" y="424"/>
                  </a:cubicBezTo>
                  <a:cubicBezTo>
                    <a:pt x="525" y="418"/>
                    <a:pt x="522" y="414"/>
                    <a:pt x="517" y="410"/>
                  </a:cubicBezTo>
                  <a:cubicBezTo>
                    <a:pt x="516" y="410"/>
                    <a:pt x="516" y="410"/>
                    <a:pt x="516" y="410"/>
                  </a:cubicBezTo>
                  <a:cubicBezTo>
                    <a:pt x="512" y="407"/>
                    <a:pt x="511" y="407"/>
                    <a:pt x="509" y="403"/>
                  </a:cubicBezTo>
                  <a:cubicBezTo>
                    <a:pt x="508" y="401"/>
                    <a:pt x="508" y="399"/>
                    <a:pt x="508" y="397"/>
                  </a:cubicBezTo>
                  <a:cubicBezTo>
                    <a:pt x="507" y="396"/>
                    <a:pt x="507" y="394"/>
                    <a:pt x="506" y="392"/>
                  </a:cubicBezTo>
                  <a:cubicBezTo>
                    <a:pt x="506" y="389"/>
                    <a:pt x="504" y="387"/>
                    <a:pt x="502" y="385"/>
                  </a:cubicBezTo>
                  <a:cubicBezTo>
                    <a:pt x="501" y="382"/>
                    <a:pt x="500" y="380"/>
                    <a:pt x="499" y="378"/>
                  </a:cubicBezTo>
                  <a:cubicBezTo>
                    <a:pt x="498" y="375"/>
                    <a:pt x="499" y="373"/>
                    <a:pt x="500" y="371"/>
                  </a:cubicBezTo>
                  <a:cubicBezTo>
                    <a:pt x="500" y="369"/>
                    <a:pt x="501" y="368"/>
                    <a:pt x="501" y="367"/>
                  </a:cubicBezTo>
                  <a:cubicBezTo>
                    <a:pt x="503" y="361"/>
                    <a:pt x="501" y="357"/>
                    <a:pt x="499" y="353"/>
                  </a:cubicBezTo>
                  <a:cubicBezTo>
                    <a:pt x="498" y="352"/>
                    <a:pt x="497" y="350"/>
                    <a:pt x="496" y="349"/>
                  </a:cubicBezTo>
                  <a:cubicBezTo>
                    <a:pt x="494" y="342"/>
                    <a:pt x="493" y="334"/>
                    <a:pt x="495" y="328"/>
                  </a:cubicBezTo>
                  <a:cubicBezTo>
                    <a:pt x="495" y="328"/>
                    <a:pt x="496" y="327"/>
                    <a:pt x="496" y="326"/>
                  </a:cubicBezTo>
                  <a:cubicBezTo>
                    <a:pt x="497" y="324"/>
                    <a:pt x="498" y="321"/>
                    <a:pt x="497" y="318"/>
                  </a:cubicBezTo>
                  <a:cubicBezTo>
                    <a:pt x="496" y="316"/>
                    <a:pt x="495" y="316"/>
                    <a:pt x="495" y="315"/>
                  </a:cubicBezTo>
                  <a:cubicBezTo>
                    <a:pt x="495" y="315"/>
                    <a:pt x="494" y="315"/>
                    <a:pt x="494" y="314"/>
                  </a:cubicBezTo>
                  <a:cubicBezTo>
                    <a:pt x="494" y="310"/>
                    <a:pt x="494" y="305"/>
                    <a:pt x="496" y="304"/>
                  </a:cubicBezTo>
                  <a:cubicBezTo>
                    <a:pt x="496" y="303"/>
                    <a:pt x="496" y="303"/>
                    <a:pt x="496" y="303"/>
                  </a:cubicBezTo>
                  <a:cubicBezTo>
                    <a:pt x="496" y="302"/>
                    <a:pt x="496" y="302"/>
                    <a:pt x="496" y="302"/>
                  </a:cubicBezTo>
                  <a:cubicBezTo>
                    <a:pt x="496" y="297"/>
                    <a:pt x="496" y="292"/>
                    <a:pt x="496" y="289"/>
                  </a:cubicBezTo>
                  <a:cubicBezTo>
                    <a:pt x="496" y="285"/>
                    <a:pt x="496" y="285"/>
                    <a:pt x="496" y="285"/>
                  </a:cubicBezTo>
                  <a:cubicBezTo>
                    <a:pt x="496" y="284"/>
                    <a:pt x="496" y="283"/>
                    <a:pt x="496" y="283"/>
                  </a:cubicBezTo>
                  <a:cubicBezTo>
                    <a:pt x="496" y="280"/>
                    <a:pt x="496" y="278"/>
                    <a:pt x="494" y="276"/>
                  </a:cubicBezTo>
                  <a:cubicBezTo>
                    <a:pt x="492" y="273"/>
                    <a:pt x="490" y="271"/>
                    <a:pt x="489" y="268"/>
                  </a:cubicBezTo>
                  <a:cubicBezTo>
                    <a:pt x="486" y="263"/>
                    <a:pt x="484" y="256"/>
                    <a:pt x="491" y="253"/>
                  </a:cubicBezTo>
                  <a:cubicBezTo>
                    <a:pt x="496" y="250"/>
                    <a:pt x="495" y="246"/>
                    <a:pt x="494" y="242"/>
                  </a:cubicBezTo>
                  <a:cubicBezTo>
                    <a:pt x="494" y="240"/>
                    <a:pt x="494" y="237"/>
                    <a:pt x="494" y="235"/>
                  </a:cubicBezTo>
                  <a:cubicBezTo>
                    <a:pt x="495" y="228"/>
                    <a:pt x="504" y="224"/>
                    <a:pt x="508" y="222"/>
                  </a:cubicBezTo>
                  <a:cubicBezTo>
                    <a:pt x="509" y="222"/>
                    <a:pt x="509" y="222"/>
                    <a:pt x="509" y="222"/>
                  </a:cubicBezTo>
                  <a:cubicBezTo>
                    <a:pt x="509" y="220"/>
                    <a:pt x="509" y="220"/>
                    <a:pt x="509" y="220"/>
                  </a:cubicBezTo>
                  <a:cubicBezTo>
                    <a:pt x="509" y="220"/>
                    <a:pt x="509" y="219"/>
                    <a:pt x="509" y="218"/>
                  </a:cubicBezTo>
                  <a:cubicBezTo>
                    <a:pt x="508" y="216"/>
                    <a:pt x="509" y="213"/>
                    <a:pt x="509" y="210"/>
                  </a:cubicBezTo>
                  <a:cubicBezTo>
                    <a:pt x="509" y="207"/>
                    <a:pt x="509" y="207"/>
                    <a:pt x="509" y="207"/>
                  </a:cubicBezTo>
                  <a:cubicBezTo>
                    <a:pt x="509" y="198"/>
                    <a:pt x="510" y="191"/>
                    <a:pt x="511" y="185"/>
                  </a:cubicBezTo>
                  <a:cubicBezTo>
                    <a:pt x="512" y="179"/>
                    <a:pt x="514" y="174"/>
                    <a:pt x="516" y="168"/>
                  </a:cubicBezTo>
                  <a:cubicBezTo>
                    <a:pt x="517" y="165"/>
                    <a:pt x="517" y="162"/>
                    <a:pt x="517" y="159"/>
                  </a:cubicBezTo>
                  <a:cubicBezTo>
                    <a:pt x="517" y="157"/>
                    <a:pt x="517" y="155"/>
                    <a:pt x="517" y="153"/>
                  </a:cubicBezTo>
                  <a:cubicBezTo>
                    <a:pt x="518" y="150"/>
                    <a:pt x="520" y="149"/>
                    <a:pt x="521" y="148"/>
                  </a:cubicBezTo>
                  <a:cubicBezTo>
                    <a:pt x="523" y="148"/>
                    <a:pt x="525" y="147"/>
                    <a:pt x="526" y="144"/>
                  </a:cubicBezTo>
                  <a:cubicBezTo>
                    <a:pt x="526" y="144"/>
                    <a:pt x="526" y="143"/>
                    <a:pt x="526" y="142"/>
                  </a:cubicBezTo>
                  <a:cubicBezTo>
                    <a:pt x="527" y="141"/>
                    <a:pt x="527" y="139"/>
                    <a:pt x="529" y="139"/>
                  </a:cubicBezTo>
                  <a:cubicBezTo>
                    <a:pt x="530" y="138"/>
                    <a:pt x="530" y="138"/>
                    <a:pt x="531" y="138"/>
                  </a:cubicBezTo>
                  <a:cubicBezTo>
                    <a:pt x="532" y="138"/>
                    <a:pt x="534" y="137"/>
                    <a:pt x="535" y="136"/>
                  </a:cubicBezTo>
                  <a:cubicBezTo>
                    <a:pt x="538" y="132"/>
                    <a:pt x="541" y="128"/>
                    <a:pt x="543" y="125"/>
                  </a:cubicBezTo>
                  <a:cubicBezTo>
                    <a:pt x="546" y="121"/>
                    <a:pt x="550" y="116"/>
                    <a:pt x="553" y="112"/>
                  </a:cubicBezTo>
                  <a:cubicBezTo>
                    <a:pt x="556" y="110"/>
                    <a:pt x="557" y="108"/>
                    <a:pt x="556" y="106"/>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2660699" y="2881259"/>
              <a:ext cx="724298" cy="743802"/>
            </a:xfrm>
            <a:custGeom>
              <a:avLst/>
              <a:gdLst>
                <a:gd name="T0" fmla="*/ 356 w 358"/>
                <a:gd name="T1" fmla="*/ 194 h 399"/>
                <a:gd name="T2" fmla="*/ 357 w 358"/>
                <a:gd name="T3" fmla="*/ 180 h 399"/>
                <a:gd name="T4" fmla="*/ 353 w 358"/>
                <a:gd name="T5" fmla="*/ 171 h 399"/>
                <a:gd name="T6" fmla="*/ 343 w 358"/>
                <a:gd name="T7" fmla="*/ 169 h 399"/>
                <a:gd name="T8" fmla="*/ 329 w 358"/>
                <a:gd name="T9" fmla="*/ 175 h 399"/>
                <a:gd name="T10" fmla="*/ 323 w 358"/>
                <a:gd name="T11" fmla="*/ 172 h 399"/>
                <a:gd name="T12" fmla="*/ 316 w 358"/>
                <a:gd name="T13" fmla="*/ 173 h 399"/>
                <a:gd name="T14" fmla="*/ 306 w 358"/>
                <a:gd name="T15" fmla="*/ 175 h 399"/>
                <a:gd name="T16" fmla="*/ 307 w 358"/>
                <a:gd name="T17" fmla="*/ 164 h 399"/>
                <a:gd name="T18" fmla="*/ 304 w 358"/>
                <a:gd name="T19" fmla="*/ 138 h 399"/>
                <a:gd name="T20" fmla="*/ 294 w 358"/>
                <a:gd name="T21" fmla="*/ 105 h 399"/>
                <a:gd name="T22" fmla="*/ 295 w 358"/>
                <a:gd name="T23" fmla="*/ 51 h 399"/>
                <a:gd name="T24" fmla="*/ 262 w 358"/>
                <a:gd name="T25" fmla="*/ 47 h 399"/>
                <a:gd name="T26" fmla="*/ 257 w 358"/>
                <a:gd name="T27" fmla="*/ 35 h 399"/>
                <a:gd name="T28" fmla="*/ 250 w 358"/>
                <a:gd name="T29" fmla="*/ 37 h 399"/>
                <a:gd name="T30" fmla="*/ 227 w 358"/>
                <a:gd name="T31" fmla="*/ 39 h 399"/>
                <a:gd name="T32" fmla="*/ 223 w 358"/>
                <a:gd name="T33" fmla="*/ 67 h 399"/>
                <a:gd name="T34" fmla="*/ 207 w 358"/>
                <a:gd name="T35" fmla="*/ 71 h 399"/>
                <a:gd name="T36" fmla="*/ 204 w 358"/>
                <a:gd name="T37" fmla="*/ 68 h 399"/>
                <a:gd name="T38" fmla="*/ 194 w 358"/>
                <a:gd name="T39" fmla="*/ 71 h 399"/>
                <a:gd name="T40" fmla="*/ 185 w 358"/>
                <a:gd name="T41" fmla="*/ 74 h 399"/>
                <a:gd name="T42" fmla="*/ 174 w 358"/>
                <a:gd name="T43" fmla="*/ 73 h 399"/>
                <a:gd name="T44" fmla="*/ 158 w 358"/>
                <a:gd name="T45" fmla="*/ 52 h 399"/>
                <a:gd name="T46" fmla="*/ 149 w 358"/>
                <a:gd name="T47" fmla="*/ 30 h 399"/>
                <a:gd name="T48" fmla="*/ 146 w 358"/>
                <a:gd name="T49" fmla="*/ 19 h 399"/>
                <a:gd name="T50" fmla="*/ 143 w 358"/>
                <a:gd name="T51" fmla="*/ 8 h 399"/>
                <a:gd name="T52" fmla="*/ 130 w 358"/>
                <a:gd name="T53" fmla="*/ 0 h 399"/>
                <a:gd name="T54" fmla="*/ 67 w 358"/>
                <a:gd name="T55" fmla="*/ 0 h 399"/>
                <a:gd name="T56" fmla="*/ 29 w 358"/>
                <a:gd name="T57" fmla="*/ 5 h 399"/>
                <a:gd name="T58" fmla="*/ 24 w 358"/>
                <a:gd name="T59" fmla="*/ 6 h 399"/>
                <a:gd name="T60" fmla="*/ 15 w 358"/>
                <a:gd name="T61" fmla="*/ 7 h 399"/>
                <a:gd name="T62" fmla="*/ 30 w 358"/>
                <a:gd name="T63" fmla="*/ 35 h 399"/>
                <a:gd name="T64" fmla="*/ 35 w 358"/>
                <a:gd name="T65" fmla="*/ 54 h 399"/>
                <a:gd name="T66" fmla="*/ 45 w 358"/>
                <a:gd name="T67" fmla="*/ 77 h 399"/>
                <a:gd name="T68" fmla="*/ 48 w 358"/>
                <a:gd name="T69" fmla="*/ 90 h 399"/>
                <a:gd name="T70" fmla="*/ 37 w 358"/>
                <a:gd name="T71" fmla="*/ 110 h 399"/>
                <a:gd name="T72" fmla="*/ 42 w 358"/>
                <a:gd name="T73" fmla="*/ 122 h 399"/>
                <a:gd name="T74" fmla="*/ 46 w 358"/>
                <a:gd name="T75" fmla="*/ 134 h 399"/>
                <a:gd name="T76" fmla="*/ 51 w 358"/>
                <a:gd name="T77" fmla="*/ 149 h 399"/>
                <a:gd name="T78" fmla="*/ 60 w 358"/>
                <a:gd name="T79" fmla="*/ 166 h 399"/>
                <a:gd name="T80" fmla="*/ 58 w 358"/>
                <a:gd name="T81" fmla="*/ 194 h 399"/>
                <a:gd name="T82" fmla="*/ 41 w 358"/>
                <a:gd name="T83" fmla="*/ 223 h 399"/>
                <a:gd name="T84" fmla="*/ 32 w 358"/>
                <a:gd name="T85" fmla="*/ 237 h 399"/>
                <a:gd name="T86" fmla="*/ 21 w 358"/>
                <a:gd name="T87" fmla="*/ 263 h 399"/>
                <a:gd name="T88" fmla="*/ 17 w 358"/>
                <a:gd name="T89" fmla="*/ 278 h 399"/>
                <a:gd name="T90" fmla="*/ 9 w 358"/>
                <a:gd name="T91" fmla="*/ 316 h 399"/>
                <a:gd name="T92" fmla="*/ 2 w 358"/>
                <a:gd name="T93" fmla="*/ 337 h 399"/>
                <a:gd name="T94" fmla="*/ 3 w 358"/>
                <a:gd name="T95" fmla="*/ 376 h 399"/>
                <a:gd name="T96" fmla="*/ 23 w 358"/>
                <a:gd name="T97" fmla="*/ 376 h 399"/>
                <a:gd name="T98" fmla="*/ 46 w 358"/>
                <a:gd name="T99" fmla="*/ 366 h 399"/>
                <a:gd name="T100" fmla="*/ 86 w 358"/>
                <a:gd name="T101" fmla="*/ 381 h 399"/>
                <a:gd name="T102" fmla="*/ 215 w 358"/>
                <a:gd name="T103" fmla="*/ 395 h 399"/>
                <a:gd name="T104" fmla="*/ 247 w 358"/>
                <a:gd name="T105" fmla="*/ 395 h 399"/>
                <a:gd name="T106" fmla="*/ 269 w 358"/>
                <a:gd name="T107" fmla="*/ 398 h 399"/>
                <a:gd name="T108" fmla="*/ 288 w 358"/>
                <a:gd name="T109" fmla="*/ 398 h 399"/>
                <a:gd name="T110" fmla="*/ 335 w 358"/>
                <a:gd name="T111" fmla="*/ 388 h 399"/>
                <a:gd name="T112" fmla="*/ 346 w 358"/>
                <a:gd name="T113" fmla="*/ 236 h 399"/>
                <a:gd name="T114" fmla="*/ 354 w 358"/>
                <a:gd name="T115" fmla="*/ 232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399">
                  <a:moveTo>
                    <a:pt x="357" y="213"/>
                  </a:moveTo>
                  <a:cubicBezTo>
                    <a:pt x="357" y="212"/>
                    <a:pt x="357" y="212"/>
                    <a:pt x="356" y="211"/>
                  </a:cubicBezTo>
                  <a:cubicBezTo>
                    <a:pt x="356" y="211"/>
                    <a:pt x="355" y="210"/>
                    <a:pt x="355" y="209"/>
                  </a:cubicBezTo>
                  <a:cubicBezTo>
                    <a:pt x="355" y="205"/>
                    <a:pt x="355" y="201"/>
                    <a:pt x="355" y="197"/>
                  </a:cubicBezTo>
                  <a:cubicBezTo>
                    <a:pt x="356" y="194"/>
                    <a:pt x="356" y="194"/>
                    <a:pt x="356" y="194"/>
                  </a:cubicBezTo>
                  <a:cubicBezTo>
                    <a:pt x="356" y="193"/>
                    <a:pt x="356" y="193"/>
                    <a:pt x="356" y="192"/>
                  </a:cubicBezTo>
                  <a:cubicBezTo>
                    <a:pt x="356" y="191"/>
                    <a:pt x="355" y="190"/>
                    <a:pt x="356" y="189"/>
                  </a:cubicBezTo>
                  <a:cubicBezTo>
                    <a:pt x="356" y="188"/>
                    <a:pt x="356" y="188"/>
                    <a:pt x="356" y="187"/>
                  </a:cubicBezTo>
                  <a:cubicBezTo>
                    <a:pt x="357" y="187"/>
                    <a:pt x="357" y="186"/>
                    <a:pt x="357" y="185"/>
                  </a:cubicBezTo>
                  <a:cubicBezTo>
                    <a:pt x="358" y="183"/>
                    <a:pt x="358" y="182"/>
                    <a:pt x="357" y="180"/>
                  </a:cubicBezTo>
                  <a:cubicBezTo>
                    <a:pt x="357" y="179"/>
                    <a:pt x="357" y="178"/>
                    <a:pt x="357" y="176"/>
                  </a:cubicBezTo>
                  <a:cubicBezTo>
                    <a:pt x="357" y="175"/>
                    <a:pt x="357" y="173"/>
                    <a:pt x="356" y="172"/>
                  </a:cubicBezTo>
                  <a:cubicBezTo>
                    <a:pt x="356" y="168"/>
                    <a:pt x="356" y="168"/>
                    <a:pt x="356" y="168"/>
                  </a:cubicBezTo>
                  <a:cubicBezTo>
                    <a:pt x="353" y="171"/>
                    <a:pt x="353" y="171"/>
                    <a:pt x="353" y="171"/>
                  </a:cubicBezTo>
                  <a:cubicBezTo>
                    <a:pt x="353" y="171"/>
                    <a:pt x="353" y="171"/>
                    <a:pt x="353" y="171"/>
                  </a:cubicBezTo>
                  <a:cubicBezTo>
                    <a:pt x="352" y="171"/>
                    <a:pt x="351" y="171"/>
                    <a:pt x="350" y="171"/>
                  </a:cubicBezTo>
                  <a:cubicBezTo>
                    <a:pt x="348" y="171"/>
                    <a:pt x="347" y="171"/>
                    <a:pt x="346" y="171"/>
                  </a:cubicBezTo>
                  <a:cubicBezTo>
                    <a:pt x="345" y="171"/>
                    <a:pt x="345" y="170"/>
                    <a:pt x="344" y="170"/>
                  </a:cubicBezTo>
                  <a:cubicBezTo>
                    <a:pt x="344" y="169"/>
                    <a:pt x="344" y="169"/>
                    <a:pt x="344" y="169"/>
                  </a:cubicBezTo>
                  <a:cubicBezTo>
                    <a:pt x="343" y="169"/>
                    <a:pt x="343" y="169"/>
                    <a:pt x="343" y="169"/>
                  </a:cubicBezTo>
                  <a:cubicBezTo>
                    <a:pt x="342" y="169"/>
                    <a:pt x="342" y="169"/>
                    <a:pt x="341" y="169"/>
                  </a:cubicBezTo>
                  <a:cubicBezTo>
                    <a:pt x="340" y="169"/>
                    <a:pt x="338" y="169"/>
                    <a:pt x="338" y="169"/>
                  </a:cubicBezTo>
                  <a:cubicBezTo>
                    <a:pt x="337" y="170"/>
                    <a:pt x="336" y="171"/>
                    <a:pt x="335" y="171"/>
                  </a:cubicBezTo>
                  <a:cubicBezTo>
                    <a:pt x="335" y="172"/>
                    <a:pt x="335" y="173"/>
                    <a:pt x="334" y="173"/>
                  </a:cubicBezTo>
                  <a:cubicBezTo>
                    <a:pt x="332" y="175"/>
                    <a:pt x="330" y="175"/>
                    <a:pt x="329" y="175"/>
                  </a:cubicBezTo>
                  <a:cubicBezTo>
                    <a:pt x="328" y="175"/>
                    <a:pt x="327" y="175"/>
                    <a:pt x="327" y="175"/>
                  </a:cubicBezTo>
                  <a:cubicBezTo>
                    <a:pt x="326" y="174"/>
                    <a:pt x="326" y="174"/>
                    <a:pt x="326" y="173"/>
                  </a:cubicBezTo>
                  <a:cubicBezTo>
                    <a:pt x="325" y="172"/>
                    <a:pt x="325" y="172"/>
                    <a:pt x="325" y="172"/>
                  </a:cubicBezTo>
                  <a:cubicBezTo>
                    <a:pt x="324" y="172"/>
                    <a:pt x="324" y="172"/>
                    <a:pt x="324" y="172"/>
                  </a:cubicBezTo>
                  <a:cubicBezTo>
                    <a:pt x="323" y="172"/>
                    <a:pt x="323" y="172"/>
                    <a:pt x="323" y="172"/>
                  </a:cubicBezTo>
                  <a:cubicBezTo>
                    <a:pt x="322" y="173"/>
                    <a:pt x="322" y="173"/>
                    <a:pt x="322" y="173"/>
                  </a:cubicBezTo>
                  <a:cubicBezTo>
                    <a:pt x="321" y="174"/>
                    <a:pt x="321" y="174"/>
                    <a:pt x="320" y="175"/>
                  </a:cubicBezTo>
                  <a:cubicBezTo>
                    <a:pt x="320" y="175"/>
                    <a:pt x="319" y="174"/>
                    <a:pt x="318" y="174"/>
                  </a:cubicBezTo>
                  <a:cubicBezTo>
                    <a:pt x="318" y="173"/>
                    <a:pt x="317" y="173"/>
                    <a:pt x="317" y="173"/>
                  </a:cubicBezTo>
                  <a:cubicBezTo>
                    <a:pt x="316" y="173"/>
                    <a:pt x="316" y="173"/>
                    <a:pt x="316" y="173"/>
                  </a:cubicBezTo>
                  <a:cubicBezTo>
                    <a:pt x="314" y="173"/>
                    <a:pt x="309" y="175"/>
                    <a:pt x="308" y="177"/>
                  </a:cubicBezTo>
                  <a:cubicBezTo>
                    <a:pt x="307" y="177"/>
                    <a:pt x="307" y="178"/>
                    <a:pt x="307" y="178"/>
                  </a:cubicBezTo>
                  <a:cubicBezTo>
                    <a:pt x="307" y="179"/>
                    <a:pt x="306" y="180"/>
                    <a:pt x="306" y="180"/>
                  </a:cubicBezTo>
                  <a:cubicBezTo>
                    <a:pt x="306" y="180"/>
                    <a:pt x="305" y="179"/>
                    <a:pt x="305" y="178"/>
                  </a:cubicBezTo>
                  <a:cubicBezTo>
                    <a:pt x="305" y="178"/>
                    <a:pt x="305" y="176"/>
                    <a:pt x="306" y="175"/>
                  </a:cubicBezTo>
                  <a:cubicBezTo>
                    <a:pt x="306" y="174"/>
                    <a:pt x="306" y="173"/>
                    <a:pt x="306" y="172"/>
                  </a:cubicBezTo>
                  <a:cubicBezTo>
                    <a:pt x="306" y="171"/>
                    <a:pt x="306" y="170"/>
                    <a:pt x="305" y="170"/>
                  </a:cubicBezTo>
                  <a:cubicBezTo>
                    <a:pt x="304" y="168"/>
                    <a:pt x="304" y="167"/>
                    <a:pt x="304" y="166"/>
                  </a:cubicBezTo>
                  <a:cubicBezTo>
                    <a:pt x="304" y="166"/>
                    <a:pt x="305" y="165"/>
                    <a:pt x="306" y="165"/>
                  </a:cubicBezTo>
                  <a:cubicBezTo>
                    <a:pt x="307" y="164"/>
                    <a:pt x="307" y="164"/>
                    <a:pt x="307" y="164"/>
                  </a:cubicBezTo>
                  <a:cubicBezTo>
                    <a:pt x="307" y="163"/>
                    <a:pt x="307" y="163"/>
                    <a:pt x="307" y="163"/>
                  </a:cubicBezTo>
                  <a:cubicBezTo>
                    <a:pt x="307" y="161"/>
                    <a:pt x="307" y="160"/>
                    <a:pt x="307" y="157"/>
                  </a:cubicBezTo>
                  <a:cubicBezTo>
                    <a:pt x="307" y="155"/>
                    <a:pt x="307" y="152"/>
                    <a:pt x="307" y="150"/>
                  </a:cubicBezTo>
                  <a:cubicBezTo>
                    <a:pt x="308" y="147"/>
                    <a:pt x="306" y="144"/>
                    <a:pt x="305" y="141"/>
                  </a:cubicBezTo>
                  <a:cubicBezTo>
                    <a:pt x="305" y="140"/>
                    <a:pt x="304" y="139"/>
                    <a:pt x="304" y="138"/>
                  </a:cubicBezTo>
                  <a:cubicBezTo>
                    <a:pt x="303" y="135"/>
                    <a:pt x="301" y="132"/>
                    <a:pt x="299" y="130"/>
                  </a:cubicBezTo>
                  <a:cubicBezTo>
                    <a:pt x="296" y="127"/>
                    <a:pt x="293" y="124"/>
                    <a:pt x="293" y="120"/>
                  </a:cubicBezTo>
                  <a:cubicBezTo>
                    <a:pt x="293" y="117"/>
                    <a:pt x="293" y="115"/>
                    <a:pt x="294" y="113"/>
                  </a:cubicBezTo>
                  <a:cubicBezTo>
                    <a:pt x="294" y="111"/>
                    <a:pt x="294" y="110"/>
                    <a:pt x="294" y="108"/>
                  </a:cubicBezTo>
                  <a:cubicBezTo>
                    <a:pt x="294" y="105"/>
                    <a:pt x="294" y="105"/>
                    <a:pt x="294" y="105"/>
                  </a:cubicBezTo>
                  <a:cubicBezTo>
                    <a:pt x="294" y="102"/>
                    <a:pt x="294" y="98"/>
                    <a:pt x="295" y="95"/>
                  </a:cubicBezTo>
                  <a:cubicBezTo>
                    <a:pt x="297" y="88"/>
                    <a:pt x="296" y="83"/>
                    <a:pt x="294" y="78"/>
                  </a:cubicBezTo>
                  <a:cubicBezTo>
                    <a:pt x="294" y="76"/>
                    <a:pt x="293" y="74"/>
                    <a:pt x="293" y="72"/>
                  </a:cubicBezTo>
                  <a:cubicBezTo>
                    <a:pt x="292" y="68"/>
                    <a:pt x="293" y="65"/>
                    <a:pt x="294" y="62"/>
                  </a:cubicBezTo>
                  <a:cubicBezTo>
                    <a:pt x="295" y="58"/>
                    <a:pt x="296" y="55"/>
                    <a:pt x="295" y="51"/>
                  </a:cubicBezTo>
                  <a:cubicBezTo>
                    <a:pt x="294" y="47"/>
                    <a:pt x="289" y="47"/>
                    <a:pt x="285" y="47"/>
                  </a:cubicBezTo>
                  <a:cubicBezTo>
                    <a:pt x="283" y="47"/>
                    <a:pt x="281" y="47"/>
                    <a:pt x="279" y="47"/>
                  </a:cubicBezTo>
                  <a:cubicBezTo>
                    <a:pt x="277" y="47"/>
                    <a:pt x="275" y="48"/>
                    <a:pt x="274" y="48"/>
                  </a:cubicBezTo>
                  <a:cubicBezTo>
                    <a:pt x="271" y="48"/>
                    <a:pt x="268" y="48"/>
                    <a:pt x="265" y="47"/>
                  </a:cubicBezTo>
                  <a:cubicBezTo>
                    <a:pt x="265" y="47"/>
                    <a:pt x="263" y="47"/>
                    <a:pt x="262" y="47"/>
                  </a:cubicBezTo>
                  <a:cubicBezTo>
                    <a:pt x="260" y="47"/>
                    <a:pt x="258" y="48"/>
                    <a:pt x="257" y="48"/>
                  </a:cubicBezTo>
                  <a:cubicBezTo>
                    <a:pt x="257" y="47"/>
                    <a:pt x="257" y="44"/>
                    <a:pt x="258" y="42"/>
                  </a:cubicBezTo>
                  <a:cubicBezTo>
                    <a:pt x="258" y="40"/>
                    <a:pt x="259" y="39"/>
                    <a:pt x="259" y="37"/>
                  </a:cubicBezTo>
                  <a:cubicBezTo>
                    <a:pt x="259" y="35"/>
                    <a:pt x="259" y="35"/>
                    <a:pt x="259" y="35"/>
                  </a:cubicBezTo>
                  <a:cubicBezTo>
                    <a:pt x="257" y="35"/>
                    <a:pt x="257" y="35"/>
                    <a:pt x="257" y="35"/>
                  </a:cubicBezTo>
                  <a:cubicBezTo>
                    <a:pt x="256" y="35"/>
                    <a:pt x="255" y="35"/>
                    <a:pt x="254" y="35"/>
                  </a:cubicBezTo>
                  <a:cubicBezTo>
                    <a:pt x="254" y="35"/>
                    <a:pt x="253" y="35"/>
                    <a:pt x="253" y="34"/>
                  </a:cubicBezTo>
                  <a:cubicBezTo>
                    <a:pt x="251" y="34"/>
                    <a:pt x="251" y="34"/>
                    <a:pt x="251" y="34"/>
                  </a:cubicBezTo>
                  <a:cubicBezTo>
                    <a:pt x="250" y="36"/>
                    <a:pt x="250" y="36"/>
                    <a:pt x="250" y="36"/>
                  </a:cubicBezTo>
                  <a:cubicBezTo>
                    <a:pt x="250" y="37"/>
                    <a:pt x="250" y="37"/>
                    <a:pt x="250" y="37"/>
                  </a:cubicBezTo>
                  <a:cubicBezTo>
                    <a:pt x="249" y="38"/>
                    <a:pt x="247" y="38"/>
                    <a:pt x="246" y="38"/>
                  </a:cubicBezTo>
                  <a:cubicBezTo>
                    <a:pt x="245" y="38"/>
                    <a:pt x="240" y="37"/>
                    <a:pt x="239" y="37"/>
                  </a:cubicBezTo>
                  <a:cubicBezTo>
                    <a:pt x="233" y="37"/>
                    <a:pt x="229" y="38"/>
                    <a:pt x="228" y="39"/>
                  </a:cubicBezTo>
                  <a:cubicBezTo>
                    <a:pt x="227" y="39"/>
                    <a:pt x="227" y="39"/>
                    <a:pt x="227" y="39"/>
                  </a:cubicBezTo>
                  <a:cubicBezTo>
                    <a:pt x="227" y="39"/>
                    <a:pt x="227" y="39"/>
                    <a:pt x="227" y="39"/>
                  </a:cubicBezTo>
                  <a:cubicBezTo>
                    <a:pt x="226" y="40"/>
                    <a:pt x="226" y="42"/>
                    <a:pt x="226" y="48"/>
                  </a:cubicBezTo>
                  <a:cubicBezTo>
                    <a:pt x="226" y="50"/>
                    <a:pt x="226" y="51"/>
                    <a:pt x="226" y="52"/>
                  </a:cubicBezTo>
                  <a:cubicBezTo>
                    <a:pt x="226" y="54"/>
                    <a:pt x="225" y="55"/>
                    <a:pt x="225" y="57"/>
                  </a:cubicBezTo>
                  <a:cubicBezTo>
                    <a:pt x="224" y="58"/>
                    <a:pt x="223" y="59"/>
                    <a:pt x="223" y="60"/>
                  </a:cubicBezTo>
                  <a:cubicBezTo>
                    <a:pt x="222" y="62"/>
                    <a:pt x="222" y="65"/>
                    <a:pt x="223" y="67"/>
                  </a:cubicBezTo>
                  <a:cubicBezTo>
                    <a:pt x="223" y="68"/>
                    <a:pt x="223" y="70"/>
                    <a:pt x="223" y="71"/>
                  </a:cubicBezTo>
                  <a:cubicBezTo>
                    <a:pt x="222" y="71"/>
                    <a:pt x="221" y="71"/>
                    <a:pt x="220" y="71"/>
                  </a:cubicBezTo>
                  <a:cubicBezTo>
                    <a:pt x="220" y="71"/>
                    <a:pt x="220" y="71"/>
                    <a:pt x="220" y="71"/>
                  </a:cubicBezTo>
                  <a:cubicBezTo>
                    <a:pt x="217" y="72"/>
                    <a:pt x="214" y="72"/>
                    <a:pt x="212" y="72"/>
                  </a:cubicBezTo>
                  <a:cubicBezTo>
                    <a:pt x="210" y="72"/>
                    <a:pt x="208" y="72"/>
                    <a:pt x="207" y="71"/>
                  </a:cubicBezTo>
                  <a:cubicBezTo>
                    <a:pt x="207" y="71"/>
                    <a:pt x="207" y="70"/>
                    <a:pt x="206" y="70"/>
                  </a:cubicBezTo>
                  <a:cubicBezTo>
                    <a:pt x="206" y="70"/>
                    <a:pt x="206" y="69"/>
                    <a:pt x="206" y="69"/>
                  </a:cubicBezTo>
                  <a:cubicBezTo>
                    <a:pt x="205" y="68"/>
                    <a:pt x="205" y="68"/>
                    <a:pt x="205" y="68"/>
                  </a:cubicBezTo>
                  <a:cubicBezTo>
                    <a:pt x="205" y="68"/>
                    <a:pt x="205" y="68"/>
                    <a:pt x="205" y="68"/>
                  </a:cubicBezTo>
                  <a:cubicBezTo>
                    <a:pt x="204" y="68"/>
                    <a:pt x="204" y="68"/>
                    <a:pt x="204" y="68"/>
                  </a:cubicBezTo>
                  <a:cubicBezTo>
                    <a:pt x="202" y="68"/>
                    <a:pt x="201" y="69"/>
                    <a:pt x="199" y="70"/>
                  </a:cubicBezTo>
                  <a:cubicBezTo>
                    <a:pt x="199" y="70"/>
                    <a:pt x="198" y="71"/>
                    <a:pt x="198" y="71"/>
                  </a:cubicBezTo>
                  <a:cubicBezTo>
                    <a:pt x="198" y="71"/>
                    <a:pt x="198" y="71"/>
                    <a:pt x="197" y="71"/>
                  </a:cubicBezTo>
                  <a:cubicBezTo>
                    <a:pt x="197" y="71"/>
                    <a:pt x="196" y="71"/>
                    <a:pt x="196" y="71"/>
                  </a:cubicBezTo>
                  <a:cubicBezTo>
                    <a:pt x="195" y="71"/>
                    <a:pt x="194" y="71"/>
                    <a:pt x="194" y="71"/>
                  </a:cubicBezTo>
                  <a:cubicBezTo>
                    <a:pt x="193" y="71"/>
                    <a:pt x="192" y="71"/>
                    <a:pt x="191" y="71"/>
                  </a:cubicBezTo>
                  <a:cubicBezTo>
                    <a:pt x="191" y="71"/>
                    <a:pt x="190" y="71"/>
                    <a:pt x="190" y="71"/>
                  </a:cubicBezTo>
                  <a:cubicBezTo>
                    <a:pt x="188" y="71"/>
                    <a:pt x="188" y="72"/>
                    <a:pt x="187" y="73"/>
                  </a:cubicBezTo>
                  <a:cubicBezTo>
                    <a:pt x="187" y="73"/>
                    <a:pt x="186" y="73"/>
                    <a:pt x="186" y="74"/>
                  </a:cubicBezTo>
                  <a:cubicBezTo>
                    <a:pt x="185" y="74"/>
                    <a:pt x="185" y="74"/>
                    <a:pt x="185" y="74"/>
                  </a:cubicBezTo>
                  <a:cubicBezTo>
                    <a:pt x="185" y="74"/>
                    <a:pt x="184" y="74"/>
                    <a:pt x="184" y="74"/>
                  </a:cubicBezTo>
                  <a:cubicBezTo>
                    <a:pt x="184" y="73"/>
                    <a:pt x="183" y="73"/>
                    <a:pt x="182" y="73"/>
                  </a:cubicBezTo>
                  <a:cubicBezTo>
                    <a:pt x="182" y="72"/>
                    <a:pt x="181" y="72"/>
                    <a:pt x="180" y="72"/>
                  </a:cubicBezTo>
                  <a:cubicBezTo>
                    <a:pt x="179" y="72"/>
                    <a:pt x="178" y="72"/>
                    <a:pt x="177" y="73"/>
                  </a:cubicBezTo>
                  <a:cubicBezTo>
                    <a:pt x="176" y="73"/>
                    <a:pt x="175" y="73"/>
                    <a:pt x="174" y="73"/>
                  </a:cubicBezTo>
                  <a:cubicBezTo>
                    <a:pt x="174" y="73"/>
                    <a:pt x="172" y="73"/>
                    <a:pt x="171" y="71"/>
                  </a:cubicBezTo>
                  <a:cubicBezTo>
                    <a:pt x="169" y="69"/>
                    <a:pt x="167" y="67"/>
                    <a:pt x="166" y="64"/>
                  </a:cubicBezTo>
                  <a:cubicBezTo>
                    <a:pt x="165" y="62"/>
                    <a:pt x="164" y="61"/>
                    <a:pt x="163" y="59"/>
                  </a:cubicBezTo>
                  <a:cubicBezTo>
                    <a:pt x="163" y="59"/>
                    <a:pt x="162" y="58"/>
                    <a:pt x="161" y="57"/>
                  </a:cubicBezTo>
                  <a:cubicBezTo>
                    <a:pt x="160" y="55"/>
                    <a:pt x="159" y="54"/>
                    <a:pt x="158" y="52"/>
                  </a:cubicBezTo>
                  <a:cubicBezTo>
                    <a:pt x="158" y="52"/>
                    <a:pt x="157" y="51"/>
                    <a:pt x="156" y="50"/>
                  </a:cubicBezTo>
                  <a:cubicBezTo>
                    <a:pt x="155" y="49"/>
                    <a:pt x="154" y="48"/>
                    <a:pt x="153" y="47"/>
                  </a:cubicBezTo>
                  <a:cubicBezTo>
                    <a:pt x="153" y="45"/>
                    <a:pt x="153" y="44"/>
                    <a:pt x="153" y="43"/>
                  </a:cubicBezTo>
                  <a:cubicBezTo>
                    <a:pt x="153" y="42"/>
                    <a:pt x="153" y="41"/>
                    <a:pt x="153" y="40"/>
                  </a:cubicBezTo>
                  <a:cubicBezTo>
                    <a:pt x="152" y="37"/>
                    <a:pt x="151" y="34"/>
                    <a:pt x="149" y="30"/>
                  </a:cubicBezTo>
                  <a:cubicBezTo>
                    <a:pt x="149" y="30"/>
                    <a:pt x="148" y="29"/>
                    <a:pt x="148" y="28"/>
                  </a:cubicBezTo>
                  <a:cubicBezTo>
                    <a:pt x="148" y="27"/>
                    <a:pt x="147" y="27"/>
                    <a:pt x="147" y="26"/>
                  </a:cubicBezTo>
                  <a:cubicBezTo>
                    <a:pt x="147" y="26"/>
                    <a:pt x="146" y="25"/>
                    <a:pt x="146" y="24"/>
                  </a:cubicBezTo>
                  <a:cubicBezTo>
                    <a:pt x="146" y="23"/>
                    <a:pt x="146" y="22"/>
                    <a:pt x="146" y="21"/>
                  </a:cubicBezTo>
                  <a:cubicBezTo>
                    <a:pt x="146" y="20"/>
                    <a:pt x="146" y="20"/>
                    <a:pt x="146" y="19"/>
                  </a:cubicBezTo>
                  <a:cubicBezTo>
                    <a:pt x="146" y="17"/>
                    <a:pt x="146" y="15"/>
                    <a:pt x="145" y="13"/>
                  </a:cubicBezTo>
                  <a:cubicBezTo>
                    <a:pt x="145" y="12"/>
                    <a:pt x="145" y="11"/>
                    <a:pt x="145" y="10"/>
                  </a:cubicBezTo>
                  <a:cubicBezTo>
                    <a:pt x="145" y="9"/>
                    <a:pt x="145" y="9"/>
                    <a:pt x="145" y="9"/>
                  </a:cubicBezTo>
                  <a:cubicBezTo>
                    <a:pt x="144" y="8"/>
                    <a:pt x="144" y="8"/>
                    <a:pt x="144" y="8"/>
                  </a:cubicBezTo>
                  <a:cubicBezTo>
                    <a:pt x="143" y="8"/>
                    <a:pt x="143" y="8"/>
                    <a:pt x="143" y="8"/>
                  </a:cubicBezTo>
                  <a:cubicBezTo>
                    <a:pt x="143" y="8"/>
                    <a:pt x="143" y="8"/>
                    <a:pt x="143" y="8"/>
                  </a:cubicBezTo>
                  <a:cubicBezTo>
                    <a:pt x="143" y="4"/>
                    <a:pt x="142" y="0"/>
                    <a:pt x="138" y="0"/>
                  </a:cubicBezTo>
                  <a:cubicBezTo>
                    <a:pt x="137" y="0"/>
                    <a:pt x="137" y="0"/>
                    <a:pt x="136" y="1"/>
                  </a:cubicBezTo>
                  <a:cubicBezTo>
                    <a:pt x="136" y="1"/>
                    <a:pt x="135" y="1"/>
                    <a:pt x="135" y="1"/>
                  </a:cubicBezTo>
                  <a:cubicBezTo>
                    <a:pt x="133" y="1"/>
                    <a:pt x="132" y="0"/>
                    <a:pt x="130" y="0"/>
                  </a:cubicBezTo>
                  <a:cubicBezTo>
                    <a:pt x="129" y="0"/>
                    <a:pt x="128" y="0"/>
                    <a:pt x="127" y="0"/>
                  </a:cubicBezTo>
                  <a:cubicBezTo>
                    <a:pt x="122" y="0"/>
                    <a:pt x="116" y="0"/>
                    <a:pt x="111" y="0"/>
                  </a:cubicBezTo>
                  <a:cubicBezTo>
                    <a:pt x="102" y="0"/>
                    <a:pt x="94" y="0"/>
                    <a:pt x="86" y="0"/>
                  </a:cubicBezTo>
                  <a:cubicBezTo>
                    <a:pt x="76" y="0"/>
                    <a:pt x="76" y="0"/>
                    <a:pt x="76" y="0"/>
                  </a:cubicBezTo>
                  <a:cubicBezTo>
                    <a:pt x="73" y="0"/>
                    <a:pt x="70" y="0"/>
                    <a:pt x="67" y="0"/>
                  </a:cubicBezTo>
                  <a:cubicBezTo>
                    <a:pt x="44" y="0"/>
                    <a:pt x="44" y="0"/>
                    <a:pt x="44" y="0"/>
                  </a:cubicBezTo>
                  <a:cubicBezTo>
                    <a:pt x="42" y="0"/>
                    <a:pt x="38" y="1"/>
                    <a:pt x="36" y="2"/>
                  </a:cubicBezTo>
                  <a:cubicBezTo>
                    <a:pt x="35" y="2"/>
                    <a:pt x="34" y="3"/>
                    <a:pt x="34" y="3"/>
                  </a:cubicBezTo>
                  <a:cubicBezTo>
                    <a:pt x="33" y="4"/>
                    <a:pt x="32" y="5"/>
                    <a:pt x="30" y="5"/>
                  </a:cubicBezTo>
                  <a:cubicBezTo>
                    <a:pt x="29" y="5"/>
                    <a:pt x="29" y="5"/>
                    <a:pt x="29" y="5"/>
                  </a:cubicBezTo>
                  <a:cubicBezTo>
                    <a:pt x="29" y="5"/>
                    <a:pt x="28" y="5"/>
                    <a:pt x="28" y="5"/>
                  </a:cubicBezTo>
                  <a:cubicBezTo>
                    <a:pt x="27" y="4"/>
                    <a:pt x="27" y="4"/>
                    <a:pt x="27" y="4"/>
                  </a:cubicBezTo>
                  <a:cubicBezTo>
                    <a:pt x="27" y="4"/>
                    <a:pt x="27" y="4"/>
                    <a:pt x="27" y="4"/>
                  </a:cubicBezTo>
                  <a:cubicBezTo>
                    <a:pt x="27" y="4"/>
                    <a:pt x="26" y="5"/>
                    <a:pt x="26" y="5"/>
                  </a:cubicBezTo>
                  <a:cubicBezTo>
                    <a:pt x="25" y="5"/>
                    <a:pt x="25" y="5"/>
                    <a:pt x="24" y="6"/>
                  </a:cubicBezTo>
                  <a:cubicBezTo>
                    <a:pt x="24" y="6"/>
                    <a:pt x="24" y="6"/>
                    <a:pt x="23" y="6"/>
                  </a:cubicBezTo>
                  <a:cubicBezTo>
                    <a:pt x="22" y="7"/>
                    <a:pt x="22" y="7"/>
                    <a:pt x="21" y="7"/>
                  </a:cubicBezTo>
                  <a:cubicBezTo>
                    <a:pt x="20" y="7"/>
                    <a:pt x="19" y="6"/>
                    <a:pt x="18" y="6"/>
                  </a:cubicBezTo>
                  <a:cubicBezTo>
                    <a:pt x="16" y="5"/>
                    <a:pt x="16" y="5"/>
                    <a:pt x="16" y="5"/>
                  </a:cubicBezTo>
                  <a:cubicBezTo>
                    <a:pt x="15" y="7"/>
                    <a:pt x="15" y="7"/>
                    <a:pt x="15" y="7"/>
                  </a:cubicBezTo>
                  <a:cubicBezTo>
                    <a:pt x="15" y="8"/>
                    <a:pt x="15" y="8"/>
                    <a:pt x="15" y="9"/>
                  </a:cubicBezTo>
                  <a:cubicBezTo>
                    <a:pt x="16" y="11"/>
                    <a:pt x="16" y="12"/>
                    <a:pt x="17" y="14"/>
                  </a:cubicBezTo>
                  <a:cubicBezTo>
                    <a:pt x="18" y="15"/>
                    <a:pt x="18" y="15"/>
                    <a:pt x="18" y="15"/>
                  </a:cubicBezTo>
                  <a:cubicBezTo>
                    <a:pt x="20" y="18"/>
                    <a:pt x="22" y="22"/>
                    <a:pt x="23" y="25"/>
                  </a:cubicBezTo>
                  <a:cubicBezTo>
                    <a:pt x="25" y="29"/>
                    <a:pt x="27" y="32"/>
                    <a:pt x="30" y="35"/>
                  </a:cubicBezTo>
                  <a:cubicBezTo>
                    <a:pt x="31" y="36"/>
                    <a:pt x="31" y="36"/>
                    <a:pt x="31" y="38"/>
                  </a:cubicBezTo>
                  <a:cubicBezTo>
                    <a:pt x="31" y="38"/>
                    <a:pt x="31" y="39"/>
                    <a:pt x="31" y="40"/>
                  </a:cubicBezTo>
                  <a:cubicBezTo>
                    <a:pt x="31" y="41"/>
                    <a:pt x="31" y="42"/>
                    <a:pt x="31" y="43"/>
                  </a:cubicBezTo>
                  <a:cubicBezTo>
                    <a:pt x="31" y="45"/>
                    <a:pt x="32" y="47"/>
                    <a:pt x="33" y="49"/>
                  </a:cubicBezTo>
                  <a:cubicBezTo>
                    <a:pt x="34" y="51"/>
                    <a:pt x="34" y="52"/>
                    <a:pt x="35" y="54"/>
                  </a:cubicBezTo>
                  <a:cubicBezTo>
                    <a:pt x="35" y="57"/>
                    <a:pt x="37" y="60"/>
                    <a:pt x="38" y="63"/>
                  </a:cubicBezTo>
                  <a:cubicBezTo>
                    <a:pt x="39" y="65"/>
                    <a:pt x="39" y="66"/>
                    <a:pt x="40" y="68"/>
                  </a:cubicBezTo>
                  <a:cubicBezTo>
                    <a:pt x="40" y="69"/>
                    <a:pt x="41" y="70"/>
                    <a:pt x="41" y="71"/>
                  </a:cubicBezTo>
                  <a:cubicBezTo>
                    <a:pt x="42" y="73"/>
                    <a:pt x="43" y="74"/>
                    <a:pt x="43" y="75"/>
                  </a:cubicBezTo>
                  <a:cubicBezTo>
                    <a:pt x="44" y="76"/>
                    <a:pt x="44" y="76"/>
                    <a:pt x="45" y="77"/>
                  </a:cubicBezTo>
                  <a:cubicBezTo>
                    <a:pt x="45" y="79"/>
                    <a:pt x="46" y="80"/>
                    <a:pt x="46" y="82"/>
                  </a:cubicBezTo>
                  <a:cubicBezTo>
                    <a:pt x="46" y="83"/>
                    <a:pt x="46" y="83"/>
                    <a:pt x="46" y="83"/>
                  </a:cubicBezTo>
                  <a:cubicBezTo>
                    <a:pt x="47" y="83"/>
                    <a:pt x="47" y="84"/>
                    <a:pt x="46" y="85"/>
                  </a:cubicBezTo>
                  <a:cubicBezTo>
                    <a:pt x="46" y="86"/>
                    <a:pt x="46" y="87"/>
                    <a:pt x="46" y="88"/>
                  </a:cubicBezTo>
                  <a:cubicBezTo>
                    <a:pt x="47" y="89"/>
                    <a:pt x="47" y="90"/>
                    <a:pt x="48" y="90"/>
                  </a:cubicBezTo>
                  <a:cubicBezTo>
                    <a:pt x="48" y="91"/>
                    <a:pt x="48" y="91"/>
                    <a:pt x="48" y="91"/>
                  </a:cubicBezTo>
                  <a:cubicBezTo>
                    <a:pt x="48" y="92"/>
                    <a:pt x="48" y="94"/>
                    <a:pt x="47" y="94"/>
                  </a:cubicBezTo>
                  <a:cubicBezTo>
                    <a:pt x="46" y="96"/>
                    <a:pt x="44" y="97"/>
                    <a:pt x="42" y="98"/>
                  </a:cubicBezTo>
                  <a:cubicBezTo>
                    <a:pt x="42" y="99"/>
                    <a:pt x="41" y="99"/>
                    <a:pt x="40" y="100"/>
                  </a:cubicBezTo>
                  <a:cubicBezTo>
                    <a:pt x="37" y="102"/>
                    <a:pt x="36" y="106"/>
                    <a:pt x="37" y="110"/>
                  </a:cubicBezTo>
                  <a:cubicBezTo>
                    <a:pt x="38" y="111"/>
                    <a:pt x="38" y="111"/>
                    <a:pt x="38" y="112"/>
                  </a:cubicBezTo>
                  <a:cubicBezTo>
                    <a:pt x="39" y="113"/>
                    <a:pt x="39" y="113"/>
                    <a:pt x="39" y="114"/>
                  </a:cubicBezTo>
                  <a:cubicBezTo>
                    <a:pt x="40" y="114"/>
                    <a:pt x="40" y="115"/>
                    <a:pt x="40" y="115"/>
                  </a:cubicBezTo>
                  <a:cubicBezTo>
                    <a:pt x="40" y="116"/>
                    <a:pt x="40" y="117"/>
                    <a:pt x="41" y="119"/>
                  </a:cubicBezTo>
                  <a:cubicBezTo>
                    <a:pt x="42" y="120"/>
                    <a:pt x="42" y="121"/>
                    <a:pt x="42" y="122"/>
                  </a:cubicBezTo>
                  <a:cubicBezTo>
                    <a:pt x="42" y="123"/>
                    <a:pt x="42" y="123"/>
                    <a:pt x="42" y="124"/>
                  </a:cubicBezTo>
                  <a:cubicBezTo>
                    <a:pt x="42" y="125"/>
                    <a:pt x="42" y="127"/>
                    <a:pt x="43" y="129"/>
                  </a:cubicBezTo>
                  <a:cubicBezTo>
                    <a:pt x="43" y="130"/>
                    <a:pt x="44" y="130"/>
                    <a:pt x="44" y="131"/>
                  </a:cubicBezTo>
                  <a:cubicBezTo>
                    <a:pt x="45" y="131"/>
                    <a:pt x="45" y="132"/>
                    <a:pt x="45" y="132"/>
                  </a:cubicBezTo>
                  <a:cubicBezTo>
                    <a:pt x="46" y="133"/>
                    <a:pt x="46" y="134"/>
                    <a:pt x="46" y="134"/>
                  </a:cubicBezTo>
                  <a:cubicBezTo>
                    <a:pt x="46" y="135"/>
                    <a:pt x="46" y="136"/>
                    <a:pt x="46" y="137"/>
                  </a:cubicBezTo>
                  <a:cubicBezTo>
                    <a:pt x="47" y="138"/>
                    <a:pt x="48" y="140"/>
                    <a:pt x="48" y="141"/>
                  </a:cubicBezTo>
                  <a:cubicBezTo>
                    <a:pt x="49" y="143"/>
                    <a:pt x="49" y="144"/>
                    <a:pt x="50" y="145"/>
                  </a:cubicBezTo>
                  <a:cubicBezTo>
                    <a:pt x="50" y="145"/>
                    <a:pt x="50" y="146"/>
                    <a:pt x="50" y="146"/>
                  </a:cubicBezTo>
                  <a:cubicBezTo>
                    <a:pt x="50" y="147"/>
                    <a:pt x="50" y="148"/>
                    <a:pt x="51" y="149"/>
                  </a:cubicBezTo>
                  <a:cubicBezTo>
                    <a:pt x="52" y="151"/>
                    <a:pt x="53" y="152"/>
                    <a:pt x="54" y="153"/>
                  </a:cubicBezTo>
                  <a:cubicBezTo>
                    <a:pt x="55" y="154"/>
                    <a:pt x="56" y="155"/>
                    <a:pt x="56" y="156"/>
                  </a:cubicBezTo>
                  <a:cubicBezTo>
                    <a:pt x="57" y="157"/>
                    <a:pt x="57" y="158"/>
                    <a:pt x="57" y="160"/>
                  </a:cubicBezTo>
                  <a:cubicBezTo>
                    <a:pt x="57" y="161"/>
                    <a:pt x="57" y="162"/>
                    <a:pt x="57" y="163"/>
                  </a:cubicBezTo>
                  <a:cubicBezTo>
                    <a:pt x="58" y="165"/>
                    <a:pt x="59" y="166"/>
                    <a:pt x="60" y="166"/>
                  </a:cubicBezTo>
                  <a:cubicBezTo>
                    <a:pt x="60" y="167"/>
                    <a:pt x="60" y="167"/>
                    <a:pt x="60" y="167"/>
                  </a:cubicBezTo>
                  <a:cubicBezTo>
                    <a:pt x="61" y="169"/>
                    <a:pt x="60" y="171"/>
                    <a:pt x="60" y="174"/>
                  </a:cubicBezTo>
                  <a:cubicBezTo>
                    <a:pt x="59" y="175"/>
                    <a:pt x="59" y="177"/>
                    <a:pt x="59" y="179"/>
                  </a:cubicBezTo>
                  <a:cubicBezTo>
                    <a:pt x="59" y="180"/>
                    <a:pt x="59" y="180"/>
                    <a:pt x="59" y="180"/>
                  </a:cubicBezTo>
                  <a:cubicBezTo>
                    <a:pt x="59" y="185"/>
                    <a:pt x="59" y="189"/>
                    <a:pt x="58" y="194"/>
                  </a:cubicBezTo>
                  <a:cubicBezTo>
                    <a:pt x="58" y="198"/>
                    <a:pt x="57" y="201"/>
                    <a:pt x="56" y="206"/>
                  </a:cubicBezTo>
                  <a:cubicBezTo>
                    <a:pt x="55" y="208"/>
                    <a:pt x="55" y="208"/>
                    <a:pt x="55" y="208"/>
                  </a:cubicBezTo>
                  <a:cubicBezTo>
                    <a:pt x="54" y="212"/>
                    <a:pt x="50" y="216"/>
                    <a:pt x="47" y="219"/>
                  </a:cubicBezTo>
                  <a:cubicBezTo>
                    <a:pt x="45" y="220"/>
                    <a:pt x="44" y="221"/>
                    <a:pt x="42" y="222"/>
                  </a:cubicBezTo>
                  <a:cubicBezTo>
                    <a:pt x="42" y="222"/>
                    <a:pt x="41" y="223"/>
                    <a:pt x="41" y="223"/>
                  </a:cubicBezTo>
                  <a:cubicBezTo>
                    <a:pt x="40" y="223"/>
                    <a:pt x="38" y="224"/>
                    <a:pt x="37" y="225"/>
                  </a:cubicBezTo>
                  <a:cubicBezTo>
                    <a:pt x="35" y="228"/>
                    <a:pt x="35" y="230"/>
                    <a:pt x="35" y="233"/>
                  </a:cubicBezTo>
                  <a:cubicBezTo>
                    <a:pt x="35" y="234"/>
                    <a:pt x="35" y="234"/>
                    <a:pt x="35" y="234"/>
                  </a:cubicBezTo>
                  <a:cubicBezTo>
                    <a:pt x="35" y="235"/>
                    <a:pt x="35" y="235"/>
                    <a:pt x="34" y="235"/>
                  </a:cubicBezTo>
                  <a:cubicBezTo>
                    <a:pt x="33" y="236"/>
                    <a:pt x="33" y="236"/>
                    <a:pt x="32" y="237"/>
                  </a:cubicBezTo>
                  <a:cubicBezTo>
                    <a:pt x="31" y="238"/>
                    <a:pt x="30" y="240"/>
                    <a:pt x="29" y="241"/>
                  </a:cubicBezTo>
                  <a:cubicBezTo>
                    <a:pt x="28" y="242"/>
                    <a:pt x="27" y="243"/>
                    <a:pt x="26" y="244"/>
                  </a:cubicBezTo>
                  <a:cubicBezTo>
                    <a:pt x="24" y="247"/>
                    <a:pt x="22" y="250"/>
                    <a:pt x="22" y="253"/>
                  </a:cubicBezTo>
                  <a:cubicBezTo>
                    <a:pt x="22" y="255"/>
                    <a:pt x="22" y="256"/>
                    <a:pt x="22" y="257"/>
                  </a:cubicBezTo>
                  <a:cubicBezTo>
                    <a:pt x="22" y="259"/>
                    <a:pt x="22" y="261"/>
                    <a:pt x="21" y="263"/>
                  </a:cubicBezTo>
                  <a:cubicBezTo>
                    <a:pt x="21" y="263"/>
                    <a:pt x="21" y="264"/>
                    <a:pt x="20" y="264"/>
                  </a:cubicBezTo>
                  <a:cubicBezTo>
                    <a:pt x="20" y="265"/>
                    <a:pt x="20" y="265"/>
                    <a:pt x="20" y="265"/>
                  </a:cubicBezTo>
                  <a:cubicBezTo>
                    <a:pt x="19" y="267"/>
                    <a:pt x="18" y="268"/>
                    <a:pt x="18" y="269"/>
                  </a:cubicBezTo>
                  <a:cubicBezTo>
                    <a:pt x="17" y="271"/>
                    <a:pt x="17" y="273"/>
                    <a:pt x="17" y="275"/>
                  </a:cubicBezTo>
                  <a:cubicBezTo>
                    <a:pt x="17" y="276"/>
                    <a:pt x="17" y="277"/>
                    <a:pt x="17" y="278"/>
                  </a:cubicBezTo>
                  <a:cubicBezTo>
                    <a:pt x="17" y="279"/>
                    <a:pt x="17" y="280"/>
                    <a:pt x="17" y="280"/>
                  </a:cubicBezTo>
                  <a:cubicBezTo>
                    <a:pt x="16" y="282"/>
                    <a:pt x="16" y="284"/>
                    <a:pt x="16" y="286"/>
                  </a:cubicBezTo>
                  <a:cubicBezTo>
                    <a:pt x="16" y="290"/>
                    <a:pt x="15" y="295"/>
                    <a:pt x="13" y="299"/>
                  </a:cubicBezTo>
                  <a:cubicBezTo>
                    <a:pt x="11" y="303"/>
                    <a:pt x="9" y="308"/>
                    <a:pt x="9" y="314"/>
                  </a:cubicBezTo>
                  <a:cubicBezTo>
                    <a:pt x="9" y="315"/>
                    <a:pt x="9" y="315"/>
                    <a:pt x="9" y="316"/>
                  </a:cubicBezTo>
                  <a:cubicBezTo>
                    <a:pt x="9" y="317"/>
                    <a:pt x="9" y="318"/>
                    <a:pt x="8" y="320"/>
                  </a:cubicBezTo>
                  <a:cubicBezTo>
                    <a:pt x="7" y="320"/>
                    <a:pt x="6" y="321"/>
                    <a:pt x="5" y="322"/>
                  </a:cubicBezTo>
                  <a:cubicBezTo>
                    <a:pt x="4" y="323"/>
                    <a:pt x="3" y="325"/>
                    <a:pt x="2" y="327"/>
                  </a:cubicBezTo>
                  <a:cubicBezTo>
                    <a:pt x="0" y="330"/>
                    <a:pt x="1" y="333"/>
                    <a:pt x="1" y="335"/>
                  </a:cubicBezTo>
                  <a:cubicBezTo>
                    <a:pt x="1" y="336"/>
                    <a:pt x="2" y="337"/>
                    <a:pt x="2" y="337"/>
                  </a:cubicBezTo>
                  <a:cubicBezTo>
                    <a:pt x="2" y="342"/>
                    <a:pt x="3" y="346"/>
                    <a:pt x="3" y="350"/>
                  </a:cubicBezTo>
                  <a:cubicBezTo>
                    <a:pt x="3" y="353"/>
                    <a:pt x="3" y="356"/>
                    <a:pt x="2" y="358"/>
                  </a:cubicBezTo>
                  <a:cubicBezTo>
                    <a:pt x="1" y="364"/>
                    <a:pt x="0" y="368"/>
                    <a:pt x="0" y="373"/>
                  </a:cubicBezTo>
                  <a:cubicBezTo>
                    <a:pt x="0" y="378"/>
                    <a:pt x="0" y="378"/>
                    <a:pt x="0" y="378"/>
                  </a:cubicBezTo>
                  <a:cubicBezTo>
                    <a:pt x="3" y="376"/>
                    <a:pt x="3" y="376"/>
                    <a:pt x="3" y="376"/>
                  </a:cubicBezTo>
                  <a:cubicBezTo>
                    <a:pt x="7" y="374"/>
                    <a:pt x="10" y="372"/>
                    <a:pt x="13" y="372"/>
                  </a:cubicBezTo>
                  <a:cubicBezTo>
                    <a:pt x="14" y="372"/>
                    <a:pt x="14" y="372"/>
                    <a:pt x="15" y="372"/>
                  </a:cubicBezTo>
                  <a:cubicBezTo>
                    <a:pt x="16" y="372"/>
                    <a:pt x="17" y="373"/>
                    <a:pt x="18" y="374"/>
                  </a:cubicBezTo>
                  <a:cubicBezTo>
                    <a:pt x="19" y="375"/>
                    <a:pt x="20" y="375"/>
                    <a:pt x="22" y="376"/>
                  </a:cubicBezTo>
                  <a:cubicBezTo>
                    <a:pt x="22" y="376"/>
                    <a:pt x="22" y="376"/>
                    <a:pt x="23" y="376"/>
                  </a:cubicBezTo>
                  <a:cubicBezTo>
                    <a:pt x="25" y="376"/>
                    <a:pt x="29" y="375"/>
                    <a:pt x="31" y="374"/>
                  </a:cubicBezTo>
                  <a:cubicBezTo>
                    <a:pt x="32" y="373"/>
                    <a:pt x="33" y="372"/>
                    <a:pt x="34" y="371"/>
                  </a:cubicBezTo>
                  <a:cubicBezTo>
                    <a:pt x="35" y="369"/>
                    <a:pt x="36" y="368"/>
                    <a:pt x="37" y="368"/>
                  </a:cubicBezTo>
                  <a:cubicBezTo>
                    <a:pt x="38" y="367"/>
                    <a:pt x="44" y="366"/>
                    <a:pt x="46" y="366"/>
                  </a:cubicBezTo>
                  <a:cubicBezTo>
                    <a:pt x="46" y="366"/>
                    <a:pt x="46" y="366"/>
                    <a:pt x="46" y="366"/>
                  </a:cubicBezTo>
                  <a:cubicBezTo>
                    <a:pt x="50" y="366"/>
                    <a:pt x="53" y="369"/>
                    <a:pt x="55" y="372"/>
                  </a:cubicBezTo>
                  <a:cubicBezTo>
                    <a:pt x="56" y="374"/>
                    <a:pt x="57" y="375"/>
                    <a:pt x="58" y="376"/>
                  </a:cubicBezTo>
                  <a:cubicBezTo>
                    <a:pt x="60" y="377"/>
                    <a:pt x="63" y="379"/>
                    <a:pt x="65" y="380"/>
                  </a:cubicBezTo>
                  <a:cubicBezTo>
                    <a:pt x="68" y="381"/>
                    <a:pt x="71" y="382"/>
                    <a:pt x="76" y="382"/>
                  </a:cubicBezTo>
                  <a:cubicBezTo>
                    <a:pt x="80" y="382"/>
                    <a:pt x="83" y="381"/>
                    <a:pt x="86" y="381"/>
                  </a:cubicBezTo>
                  <a:cubicBezTo>
                    <a:pt x="88" y="381"/>
                    <a:pt x="90" y="381"/>
                    <a:pt x="92" y="381"/>
                  </a:cubicBezTo>
                  <a:cubicBezTo>
                    <a:pt x="195" y="381"/>
                    <a:pt x="195" y="381"/>
                    <a:pt x="195" y="381"/>
                  </a:cubicBezTo>
                  <a:cubicBezTo>
                    <a:pt x="198" y="385"/>
                    <a:pt x="200" y="390"/>
                    <a:pt x="204" y="393"/>
                  </a:cubicBezTo>
                  <a:cubicBezTo>
                    <a:pt x="206" y="395"/>
                    <a:pt x="210" y="396"/>
                    <a:pt x="212" y="396"/>
                  </a:cubicBezTo>
                  <a:cubicBezTo>
                    <a:pt x="213" y="396"/>
                    <a:pt x="214" y="396"/>
                    <a:pt x="215" y="395"/>
                  </a:cubicBezTo>
                  <a:cubicBezTo>
                    <a:pt x="216" y="395"/>
                    <a:pt x="217" y="395"/>
                    <a:pt x="218" y="395"/>
                  </a:cubicBezTo>
                  <a:cubicBezTo>
                    <a:pt x="223" y="395"/>
                    <a:pt x="227" y="396"/>
                    <a:pt x="231" y="397"/>
                  </a:cubicBezTo>
                  <a:cubicBezTo>
                    <a:pt x="232" y="397"/>
                    <a:pt x="233" y="397"/>
                    <a:pt x="234" y="397"/>
                  </a:cubicBezTo>
                  <a:cubicBezTo>
                    <a:pt x="237" y="397"/>
                    <a:pt x="239" y="396"/>
                    <a:pt x="242" y="396"/>
                  </a:cubicBezTo>
                  <a:cubicBezTo>
                    <a:pt x="243" y="395"/>
                    <a:pt x="245" y="395"/>
                    <a:pt x="247" y="395"/>
                  </a:cubicBezTo>
                  <a:cubicBezTo>
                    <a:pt x="248" y="395"/>
                    <a:pt x="248" y="395"/>
                    <a:pt x="248" y="395"/>
                  </a:cubicBezTo>
                  <a:cubicBezTo>
                    <a:pt x="251" y="395"/>
                    <a:pt x="254" y="396"/>
                    <a:pt x="256" y="397"/>
                  </a:cubicBezTo>
                  <a:cubicBezTo>
                    <a:pt x="258" y="397"/>
                    <a:pt x="260" y="398"/>
                    <a:pt x="262" y="398"/>
                  </a:cubicBezTo>
                  <a:cubicBezTo>
                    <a:pt x="263" y="399"/>
                    <a:pt x="264" y="399"/>
                    <a:pt x="264" y="399"/>
                  </a:cubicBezTo>
                  <a:cubicBezTo>
                    <a:pt x="266" y="399"/>
                    <a:pt x="268" y="398"/>
                    <a:pt x="269" y="398"/>
                  </a:cubicBezTo>
                  <a:cubicBezTo>
                    <a:pt x="270" y="398"/>
                    <a:pt x="272" y="398"/>
                    <a:pt x="273" y="398"/>
                  </a:cubicBezTo>
                  <a:cubicBezTo>
                    <a:pt x="274" y="398"/>
                    <a:pt x="275" y="398"/>
                    <a:pt x="276" y="398"/>
                  </a:cubicBezTo>
                  <a:cubicBezTo>
                    <a:pt x="278" y="398"/>
                    <a:pt x="278" y="398"/>
                    <a:pt x="278" y="398"/>
                  </a:cubicBezTo>
                  <a:cubicBezTo>
                    <a:pt x="280" y="399"/>
                    <a:pt x="281" y="399"/>
                    <a:pt x="283" y="399"/>
                  </a:cubicBezTo>
                  <a:cubicBezTo>
                    <a:pt x="285" y="399"/>
                    <a:pt x="286" y="399"/>
                    <a:pt x="288" y="398"/>
                  </a:cubicBezTo>
                  <a:cubicBezTo>
                    <a:pt x="292" y="397"/>
                    <a:pt x="296" y="395"/>
                    <a:pt x="300" y="395"/>
                  </a:cubicBezTo>
                  <a:cubicBezTo>
                    <a:pt x="304" y="394"/>
                    <a:pt x="304" y="394"/>
                    <a:pt x="304" y="394"/>
                  </a:cubicBezTo>
                  <a:cubicBezTo>
                    <a:pt x="312" y="394"/>
                    <a:pt x="319" y="393"/>
                    <a:pt x="326" y="390"/>
                  </a:cubicBezTo>
                  <a:cubicBezTo>
                    <a:pt x="328" y="390"/>
                    <a:pt x="330" y="389"/>
                    <a:pt x="332" y="389"/>
                  </a:cubicBezTo>
                  <a:cubicBezTo>
                    <a:pt x="335" y="388"/>
                    <a:pt x="335" y="388"/>
                    <a:pt x="335" y="388"/>
                  </a:cubicBezTo>
                  <a:cubicBezTo>
                    <a:pt x="302" y="351"/>
                    <a:pt x="302" y="351"/>
                    <a:pt x="302" y="351"/>
                  </a:cubicBezTo>
                  <a:cubicBezTo>
                    <a:pt x="302" y="350"/>
                    <a:pt x="302" y="343"/>
                    <a:pt x="297" y="341"/>
                  </a:cubicBezTo>
                  <a:cubicBezTo>
                    <a:pt x="299" y="236"/>
                    <a:pt x="299" y="236"/>
                    <a:pt x="299" y="236"/>
                  </a:cubicBezTo>
                  <a:cubicBezTo>
                    <a:pt x="331" y="236"/>
                    <a:pt x="331" y="236"/>
                    <a:pt x="331" y="236"/>
                  </a:cubicBezTo>
                  <a:cubicBezTo>
                    <a:pt x="336" y="236"/>
                    <a:pt x="341" y="236"/>
                    <a:pt x="346" y="236"/>
                  </a:cubicBezTo>
                  <a:cubicBezTo>
                    <a:pt x="352" y="236"/>
                    <a:pt x="352" y="236"/>
                    <a:pt x="352" y="236"/>
                  </a:cubicBezTo>
                  <a:cubicBezTo>
                    <a:pt x="352" y="236"/>
                    <a:pt x="353" y="236"/>
                    <a:pt x="353" y="236"/>
                  </a:cubicBezTo>
                  <a:cubicBezTo>
                    <a:pt x="356" y="236"/>
                    <a:pt x="356" y="236"/>
                    <a:pt x="356" y="236"/>
                  </a:cubicBezTo>
                  <a:cubicBezTo>
                    <a:pt x="355" y="233"/>
                    <a:pt x="355" y="233"/>
                    <a:pt x="355" y="233"/>
                  </a:cubicBezTo>
                  <a:cubicBezTo>
                    <a:pt x="355" y="233"/>
                    <a:pt x="354" y="233"/>
                    <a:pt x="354" y="232"/>
                  </a:cubicBezTo>
                  <a:cubicBezTo>
                    <a:pt x="353" y="231"/>
                    <a:pt x="353" y="230"/>
                    <a:pt x="353" y="228"/>
                  </a:cubicBezTo>
                  <a:cubicBezTo>
                    <a:pt x="353" y="226"/>
                    <a:pt x="354" y="223"/>
                    <a:pt x="356" y="220"/>
                  </a:cubicBezTo>
                  <a:cubicBezTo>
                    <a:pt x="357" y="218"/>
                    <a:pt x="358" y="216"/>
                    <a:pt x="357" y="213"/>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 name="Freeform 54"/>
            <p:cNvSpPr>
              <a:spLocks/>
            </p:cNvSpPr>
            <p:nvPr/>
          </p:nvSpPr>
          <p:spPr bwMode="auto">
            <a:xfrm>
              <a:off x="3889439" y="3109331"/>
              <a:ext cx="179680" cy="467444"/>
            </a:xfrm>
            <a:custGeom>
              <a:avLst/>
              <a:gdLst>
                <a:gd name="T0" fmla="*/ 88 w 89"/>
                <a:gd name="T1" fmla="*/ 192 h 251"/>
                <a:gd name="T2" fmla="*/ 88 w 89"/>
                <a:gd name="T3" fmla="*/ 188 h 251"/>
                <a:gd name="T4" fmla="*/ 69 w 89"/>
                <a:gd name="T5" fmla="*/ 144 h 251"/>
                <a:gd name="T6" fmla="*/ 67 w 89"/>
                <a:gd name="T7" fmla="*/ 148 h 251"/>
                <a:gd name="T8" fmla="*/ 69 w 89"/>
                <a:gd name="T9" fmla="*/ 156 h 251"/>
                <a:gd name="T10" fmla="*/ 62 w 89"/>
                <a:gd name="T11" fmla="*/ 148 h 251"/>
                <a:gd name="T12" fmla="*/ 57 w 89"/>
                <a:gd name="T13" fmla="*/ 154 h 251"/>
                <a:gd name="T14" fmla="*/ 52 w 89"/>
                <a:gd name="T15" fmla="*/ 134 h 251"/>
                <a:gd name="T16" fmla="*/ 46 w 89"/>
                <a:gd name="T17" fmla="*/ 108 h 251"/>
                <a:gd name="T18" fmla="*/ 45 w 89"/>
                <a:gd name="T19" fmla="*/ 78 h 251"/>
                <a:gd name="T20" fmla="*/ 47 w 89"/>
                <a:gd name="T21" fmla="*/ 56 h 251"/>
                <a:gd name="T22" fmla="*/ 47 w 89"/>
                <a:gd name="T23" fmla="*/ 40 h 251"/>
                <a:gd name="T24" fmla="*/ 44 w 89"/>
                <a:gd name="T25" fmla="*/ 21 h 251"/>
                <a:gd name="T26" fmla="*/ 40 w 89"/>
                <a:gd name="T27" fmla="*/ 7 h 251"/>
                <a:gd name="T28" fmla="*/ 46 w 89"/>
                <a:gd name="T29" fmla="*/ 6 h 251"/>
                <a:gd name="T30" fmla="*/ 41 w 89"/>
                <a:gd name="T31" fmla="*/ 0 h 251"/>
                <a:gd name="T32" fmla="*/ 36 w 89"/>
                <a:gd name="T33" fmla="*/ 3 h 251"/>
                <a:gd name="T34" fmla="*/ 30 w 89"/>
                <a:gd name="T35" fmla="*/ 2 h 251"/>
                <a:gd name="T36" fmla="*/ 19 w 89"/>
                <a:gd name="T37" fmla="*/ 0 h 251"/>
                <a:gd name="T38" fmla="*/ 17 w 89"/>
                <a:gd name="T39" fmla="*/ 0 h 251"/>
                <a:gd name="T40" fmla="*/ 14 w 89"/>
                <a:gd name="T41" fmla="*/ 3 h 251"/>
                <a:gd name="T42" fmla="*/ 19 w 89"/>
                <a:gd name="T43" fmla="*/ 9 h 251"/>
                <a:gd name="T44" fmla="*/ 19 w 89"/>
                <a:gd name="T45" fmla="*/ 16 h 251"/>
                <a:gd name="T46" fmla="*/ 26 w 89"/>
                <a:gd name="T47" fmla="*/ 22 h 251"/>
                <a:gd name="T48" fmla="*/ 30 w 89"/>
                <a:gd name="T49" fmla="*/ 32 h 251"/>
                <a:gd name="T50" fmla="*/ 20 w 89"/>
                <a:gd name="T51" fmla="*/ 42 h 251"/>
                <a:gd name="T52" fmla="*/ 18 w 89"/>
                <a:gd name="T53" fmla="*/ 49 h 251"/>
                <a:gd name="T54" fmla="*/ 19 w 89"/>
                <a:gd name="T55" fmla="*/ 57 h 251"/>
                <a:gd name="T56" fmla="*/ 18 w 89"/>
                <a:gd name="T57" fmla="*/ 66 h 251"/>
                <a:gd name="T58" fmla="*/ 18 w 89"/>
                <a:gd name="T59" fmla="*/ 77 h 251"/>
                <a:gd name="T60" fmla="*/ 21 w 89"/>
                <a:gd name="T61" fmla="*/ 91 h 251"/>
                <a:gd name="T62" fmla="*/ 15 w 89"/>
                <a:gd name="T63" fmla="*/ 101 h 251"/>
                <a:gd name="T64" fmla="*/ 8 w 89"/>
                <a:gd name="T65" fmla="*/ 103 h 251"/>
                <a:gd name="T66" fmla="*/ 8 w 89"/>
                <a:gd name="T67" fmla="*/ 111 h 251"/>
                <a:gd name="T68" fmla="*/ 4 w 89"/>
                <a:gd name="T69" fmla="*/ 129 h 251"/>
                <a:gd name="T70" fmla="*/ 2 w 89"/>
                <a:gd name="T71" fmla="*/ 140 h 251"/>
                <a:gd name="T72" fmla="*/ 4 w 89"/>
                <a:gd name="T73" fmla="*/ 144 h 251"/>
                <a:gd name="T74" fmla="*/ 10 w 89"/>
                <a:gd name="T75" fmla="*/ 148 h 251"/>
                <a:gd name="T76" fmla="*/ 12 w 89"/>
                <a:gd name="T77" fmla="*/ 148 h 251"/>
                <a:gd name="T78" fmla="*/ 18 w 89"/>
                <a:gd name="T79" fmla="*/ 156 h 251"/>
                <a:gd name="T80" fmla="*/ 27 w 89"/>
                <a:gd name="T81" fmla="*/ 166 h 251"/>
                <a:gd name="T82" fmla="*/ 44 w 89"/>
                <a:gd name="T83" fmla="*/ 161 h 251"/>
                <a:gd name="T84" fmla="*/ 49 w 89"/>
                <a:gd name="T85" fmla="*/ 194 h 251"/>
                <a:gd name="T86" fmla="*/ 46 w 89"/>
                <a:gd name="T87" fmla="*/ 203 h 251"/>
                <a:gd name="T88" fmla="*/ 45 w 89"/>
                <a:gd name="T89" fmla="*/ 212 h 251"/>
                <a:gd name="T90" fmla="*/ 48 w 89"/>
                <a:gd name="T91" fmla="*/ 218 h 251"/>
                <a:gd name="T92" fmla="*/ 48 w 89"/>
                <a:gd name="T93" fmla="*/ 223 h 251"/>
                <a:gd name="T94" fmla="*/ 61 w 89"/>
                <a:gd name="T95" fmla="*/ 237 h 251"/>
                <a:gd name="T96" fmla="*/ 64 w 89"/>
                <a:gd name="T97" fmla="*/ 247 h 251"/>
                <a:gd name="T98" fmla="*/ 67 w 89"/>
                <a:gd name="T99" fmla="*/ 251 h 251"/>
                <a:gd name="T100" fmla="*/ 71 w 89"/>
                <a:gd name="T101" fmla="*/ 251 h 251"/>
                <a:gd name="T102" fmla="*/ 70 w 89"/>
                <a:gd name="T103" fmla="*/ 239 h 251"/>
                <a:gd name="T104" fmla="*/ 71 w 89"/>
                <a:gd name="T105" fmla="*/ 225 h 251"/>
                <a:gd name="T106" fmla="*/ 78 w 89"/>
                <a:gd name="T107" fmla="*/ 218 h 251"/>
                <a:gd name="T108" fmla="*/ 89 w 89"/>
                <a:gd name="T109" fmla="*/ 206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251">
                  <a:moveTo>
                    <a:pt x="88" y="199"/>
                  </a:moveTo>
                  <a:cubicBezTo>
                    <a:pt x="88" y="197"/>
                    <a:pt x="88" y="194"/>
                    <a:pt x="88" y="192"/>
                  </a:cubicBezTo>
                  <a:cubicBezTo>
                    <a:pt x="88" y="191"/>
                    <a:pt x="88" y="190"/>
                    <a:pt x="88" y="189"/>
                  </a:cubicBezTo>
                  <a:cubicBezTo>
                    <a:pt x="88" y="188"/>
                    <a:pt x="88" y="188"/>
                    <a:pt x="88" y="188"/>
                  </a:cubicBezTo>
                  <a:cubicBezTo>
                    <a:pt x="88" y="184"/>
                    <a:pt x="89" y="181"/>
                    <a:pt x="88" y="178"/>
                  </a:cubicBezTo>
                  <a:cubicBezTo>
                    <a:pt x="86" y="168"/>
                    <a:pt x="81" y="150"/>
                    <a:pt x="69" y="144"/>
                  </a:cubicBezTo>
                  <a:cubicBezTo>
                    <a:pt x="64" y="141"/>
                    <a:pt x="64" y="141"/>
                    <a:pt x="64" y="141"/>
                  </a:cubicBezTo>
                  <a:cubicBezTo>
                    <a:pt x="67" y="148"/>
                    <a:pt x="67" y="148"/>
                    <a:pt x="67" y="148"/>
                  </a:cubicBezTo>
                  <a:cubicBezTo>
                    <a:pt x="68" y="151"/>
                    <a:pt x="70" y="155"/>
                    <a:pt x="69" y="156"/>
                  </a:cubicBezTo>
                  <a:cubicBezTo>
                    <a:pt x="69" y="156"/>
                    <a:pt x="69" y="156"/>
                    <a:pt x="69" y="156"/>
                  </a:cubicBezTo>
                  <a:cubicBezTo>
                    <a:pt x="69" y="156"/>
                    <a:pt x="68" y="155"/>
                    <a:pt x="68" y="153"/>
                  </a:cubicBezTo>
                  <a:cubicBezTo>
                    <a:pt x="67" y="151"/>
                    <a:pt x="66" y="148"/>
                    <a:pt x="62" y="148"/>
                  </a:cubicBezTo>
                  <a:cubicBezTo>
                    <a:pt x="59" y="148"/>
                    <a:pt x="58" y="151"/>
                    <a:pt x="58" y="152"/>
                  </a:cubicBezTo>
                  <a:cubicBezTo>
                    <a:pt x="57" y="153"/>
                    <a:pt x="57" y="153"/>
                    <a:pt x="57" y="154"/>
                  </a:cubicBezTo>
                  <a:cubicBezTo>
                    <a:pt x="57" y="154"/>
                    <a:pt x="55" y="153"/>
                    <a:pt x="54" y="148"/>
                  </a:cubicBezTo>
                  <a:cubicBezTo>
                    <a:pt x="52" y="144"/>
                    <a:pt x="52" y="139"/>
                    <a:pt x="52" y="134"/>
                  </a:cubicBezTo>
                  <a:cubicBezTo>
                    <a:pt x="51" y="131"/>
                    <a:pt x="51" y="127"/>
                    <a:pt x="51" y="124"/>
                  </a:cubicBezTo>
                  <a:cubicBezTo>
                    <a:pt x="50" y="119"/>
                    <a:pt x="48" y="113"/>
                    <a:pt x="46" y="108"/>
                  </a:cubicBezTo>
                  <a:cubicBezTo>
                    <a:pt x="45" y="103"/>
                    <a:pt x="43" y="98"/>
                    <a:pt x="42" y="93"/>
                  </a:cubicBezTo>
                  <a:cubicBezTo>
                    <a:pt x="42" y="88"/>
                    <a:pt x="43" y="83"/>
                    <a:pt x="45" y="78"/>
                  </a:cubicBezTo>
                  <a:cubicBezTo>
                    <a:pt x="47" y="74"/>
                    <a:pt x="48" y="69"/>
                    <a:pt x="48" y="64"/>
                  </a:cubicBezTo>
                  <a:cubicBezTo>
                    <a:pt x="48" y="61"/>
                    <a:pt x="47" y="58"/>
                    <a:pt x="47" y="56"/>
                  </a:cubicBezTo>
                  <a:cubicBezTo>
                    <a:pt x="46" y="53"/>
                    <a:pt x="46" y="50"/>
                    <a:pt x="46" y="48"/>
                  </a:cubicBezTo>
                  <a:cubicBezTo>
                    <a:pt x="46" y="45"/>
                    <a:pt x="46" y="43"/>
                    <a:pt x="47" y="40"/>
                  </a:cubicBezTo>
                  <a:cubicBezTo>
                    <a:pt x="48" y="35"/>
                    <a:pt x="48" y="30"/>
                    <a:pt x="46" y="25"/>
                  </a:cubicBezTo>
                  <a:cubicBezTo>
                    <a:pt x="46" y="24"/>
                    <a:pt x="45" y="23"/>
                    <a:pt x="44" y="21"/>
                  </a:cubicBezTo>
                  <a:cubicBezTo>
                    <a:pt x="41" y="17"/>
                    <a:pt x="38" y="12"/>
                    <a:pt x="38" y="9"/>
                  </a:cubicBezTo>
                  <a:cubicBezTo>
                    <a:pt x="39" y="8"/>
                    <a:pt x="39" y="7"/>
                    <a:pt x="40" y="7"/>
                  </a:cubicBezTo>
                  <a:cubicBezTo>
                    <a:pt x="41" y="6"/>
                    <a:pt x="42" y="6"/>
                    <a:pt x="43" y="6"/>
                  </a:cubicBezTo>
                  <a:cubicBezTo>
                    <a:pt x="46" y="6"/>
                    <a:pt x="46" y="6"/>
                    <a:pt x="46" y="6"/>
                  </a:cubicBezTo>
                  <a:cubicBezTo>
                    <a:pt x="44" y="3"/>
                    <a:pt x="44" y="3"/>
                    <a:pt x="44" y="3"/>
                  </a:cubicBezTo>
                  <a:cubicBezTo>
                    <a:pt x="43" y="1"/>
                    <a:pt x="42" y="0"/>
                    <a:pt x="41" y="0"/>
                  </a:cubicBezTo>
                  <a:cubicBezTo>
                    <a:pt x="39" y="0"/>
                    <a:pt x="38" y="1"/>
                    <a:pt x="38" y="2"/>
                  </a:cubicBezTo>
                  <a:cubicBezTo>
                    <a:pt x="37" y="3"/>
                    <a:pt x="37" y="3"/>
                    <a:pt x="36" y="3"/>
                  </a:cubicBezTo>
                  <a:cubicBezTo>
                    <a:pt x="35" y="3"/>
                    <a:pt x="35" y="3"/>
                    <a:pt x="35" y="3"/>
                  </a:cubicBezTo>
                  <a:cubicBezTo>
                    <a:pt x="33" y="3"/>
                    <a:pt x="31" y="3"/>
                    <a:pt x="30" y="2"/>
                  </a:cubicBezTo>
                  <a:cubicBezTo>
                    <a:pt x="29" y="2"/>
                    <a:pt x="29" y="2"/>
                    <a:pt x="29" y="2"/>
                  </a:cubicBezTo>
                  <a:cubicBezTo>
                    <a:pt x="25" y="1"/>
                    <a:pt x="23" y="0"/>
                    <a:pt x="19" y="0"/>
                  </a:cubicBezTo>
                  <a:cubicBezTo>
                    <a:pt x="19" y="0"/>
                    <a:pt x="19" y="0"/>
                    <a:pt x="18" y="0"/>
                  </a:cubicBezTo>
                  <a:cubicBezTo>
                    <a:pt x="18" y="0"/>
                    <a:pt x="17" y="0"/>
                    <a:pt x="17" y="0"/>
                  </a:cubicBezTo>
                  <a:cubicBezTo>
                    <a:pt x="12" y="0"/>
                    <a:pt x="12" y="0"/>
                    <a:pt x="12" y="0"/>
                  </a:cubicBezTo>
                  <a:cubicBezTo>
                    <a:pt x="14" y="3"/>
                    <a:pt x="14" y="3"/>
                    <a:pt x="14" y="3"/>
                  </a:cubicBezTo>
                  <a:cubicBezTo>
                    <a:pt x="15" y="4"/>
                    <a:pt x="16" y="5"/>
                    <a:pt x="16" y="6"/>
                  </a:cubicBezTo>
                  <a:cubicBezTo>
                    <a:pt x="17" y="7"/>
                    <a:pt x="18" y="8"/>
                    <a:pt x="19" y="9"/>
                  </a:cubicBezTo>
                  <a:cubicBezTo>
                    <a:pt x="21" y="11"/>
                    <a:pt x="20" y="12"/>
                    <a:pt x="20" y="13"/>
                  </a:cubicBezTo>
                  <a:cubicBezTo>
                    <a:pt x="19" y="13"/>
                    <a:pt x="19" y="14"/>
                    <a:pt x="19" y="16"/>
                  </a:cubicBezTo>
                  <a:cubicBezTo>
                    <a:pt x="19" y="19"/>
                    <a:pt x="20" y="20"/>
                    <a:pt x="23" y="21"/>
                  </a:cubicBezTo>
                  <a:cubicBezTo>
                    <a:pt x="24" y="21"/>
                    <a:pt x="25" y="21"/>
                    <a:pt x="26" y="22"/>
                  </a:cubicBezTo>
                  <a:cubicBezTo>
                    <a:pt x="27" y="23"/>
                    <a:pt x="27" y="25"/>
                    <a:pt x="27" y="26"/>
                  </a:cubicBezTo>
                  <a:cubicBezTo>
                    <a:pt x="27" y="28"/>
                    <a:pt x="27" y="31"/>
                    <a:pt x="30" y="32"/>
                  </a:cubicBezTo>
                  <a:cubicBezTo>
                    <a:pt x="30" y="37"/>
                    <a:pt x="27" y="39"/>
                    <a:pt x="23" y="41"/>
                  </a:cubicBezTo>
                  <a:cubicBezTo>
                    <a:pt x="22" y="41"/>
                    <a:pt x="21" y="42"/>
                    <a:pt x="20" y="42"/>
                  </a:cubicBezTo>
                  <a:cubicBezTo>
                    <a:pt x="18" y="43"/>
                    <a:pt x="17" y="44"/>
                    <a:pt x="17" y="45"/>
                  </a:cubicBezTo>
                  <a:cubicBezTo>
                    <a:pt x="17" y="46"/>
                    <a:pt x="17" y="47"/>
                    <a:pt x="18" y="49"/>
                  </a:cubicBezTo>
                  <a:cubicBezTo>
                    <a:pt x="19" y="50"/>
                    <a:pt x="20" y="51"/>
                    <a:pt x="21" y="53"/>
                  </a:cubicBezTo>
                  <a:cubicBezTo>
                    <a:pt x="21" y="55"/>
                    <a:pt x="20" y="56"/>
                    <a:pt x="19" y="57"/>
                  </a:cubicBezTo>
                  <a:cubicBezTo>
                    <a:pt x="19" y="58"/>
                    <a:pt x="18" y="59"/>
                    <a:pt x="18" y="60"/>
                  </a:cubicBezTo>
                  <a:cubicBezTo>
                    <a:pt x="17" y="62"/>
                    <a:pt x="18" y="64"/>
                    <a:pt x="18" y="66"/>
                  </a:cubicBezTo>
                  <a:cubicBezTo>
                    <a:pt x="18" y="66"/>
                    <a:pt x="18" y="67"/>
                    <a:pt x="19" y="68"/>
                  </a:cubicBezTo>
                  <a:cubicBezTo>
                    <a:pt x="19" y="71"/>
                    <a:pt x="18" y="74"/>
                    <a:pt x="18" y="77"/>
                  </a:cubicBezTo>
                  <a:cubicBezTo>
                    <a:pt x="17" y="80"/>
                    <a:pt x="17" y="82"/>
                    <a:pt x="17" y="84"/>
                  </a:cubicBezTo>
                  <a:cubicBezTo>
                    <a:pt x="16" y="89"/>
                    <a:pt x="19" y="90"/>
                    <a:pt x="21" y="91"/>
                  </a:cubicBezTo>
                  <a:cubicBezTo>
                    <a:pt x="23" y="91"/>
                    <a:pt x="24" y="92"/>
                    <a:pt x="25" y="93"/>
                  </a:cubicBezTo>
                  <a:cubicBezTo>
                    <a:pt x="25" y="98"/>
                    <a:pt x="21" y="99"/>
                    <a:pt x="15" y="101"/>
                  </a:cubicBezTo>
                  <a:cubicBezTo>
                    <a:pt x="13" y="101"/>
                    <a:pt x="11" y="102"/>
                    <a:pt x="9" y="103"/>
                  </a:cubicBezTo>
                  <a:cubicBezTo>
                    <a:pt x="8" y="103"/>
                    <a:pt x="8" y="103"/>
                    <a:pt x="8" y="103"/>
                  </a:cubicBezTo>
                  <a:cubicBezTo>
                    <a:pt x="8" y="104"/>
                    <a:pt x="8" y="104"/>
                    <a:pt x="8" y="104"/>
                  </a:cubicBezTo>
                  <a:cubicBezTo>
                    <a:pt x="8" y="107"/>
                    <a:pt x="8" y="109"/>
                    <a:pt x="8" y="111"/>
                  </a:cubicBezTo>
                  <a:cubicBezTo>
                    <a:pt x="9" y="116"/>
                    <a:pt x="9" y="120"/>
                    <a:pt x="6" y="126"/>
                  </a:cubicBezTo>
                  <a:cubicBezTo>
                    <a:pt x="6" y="127"/>
                    <a:pt x="5" y="128"/>
                    <a:pt x="4" y="129"/>
                  </a:cubicBezTo>
                  <a:cubicBezTo>
                    <a:pt x="2" y="131"/>
                    <a:pt x="1" y="132"/>
                    <a:pt x="0" y="133"/>
                  </a:cubicBezTo>
                  <a:cubicBezTo>
                    <a:pt x="0" y="136"/>
                    <a:pt x="1" y="138"/>
                    <a:pt x="2" y="140"/>
                  </a:cubicBezTo>
                  <a:cubicBezTo>
                    <a:pt x="2" y="141"/>
                    <a:pt x="3" y="141"/>
                    <a:pt x="3" y="142"/>
                  </a:cubicBezTo>
                  <a:cubicBezTo>
                    <a:pt x="3" y="143"/>
                    <a:pt x="4" y="143"/>
                    <a:pt x="4" y="144"/>
                  </a:cubicBezTo>
                  <a:cubicBezTo>
                    <a:pt x="5" y="146"/>
                    <a:pt x="5" y="148"/>
                    <a:pt x="9" y="148"/>
                  </a:cubicBezTo>
                  <a:cubicBezTo>
                    <a:pt x="9" y="148"/>
                    <a:pt x="9" y="148"/>
                    <a:pt x="10" y="148"/>
                  </a:cubicBezTo>
                  <a:cubicBezTo>
                    <a:pt x="11" y="148"/>
                    <a:pt x="11" y="148"/>
                    <a:pt x="12" y="148"/>
                  </a:cubicBezTo>
                  <a:cubicBezTo>
                    <a:pt x="12" y="148"/>
                    <a:pt x="12" y="148"/>
                    <a:pt x="12" y="148"/>
                  </a:cubicBezTo>
                  <a:cubicBezTo>
                    <a:pt x="13" y="148"/>
                    <a:pt x="14" y="149"/>
                    <a:pt x="15" y="150"/>
                  </a:cubicBezTo>
                  <a:cubicBezTo>
                    <a:pt x="16" y="151"/>
                    <a:pt x="17" y="154"/>
                    <a:pt x="18" y="156"/>
                  </a:cubicBezTo>
                  <a:cubicBezTo>
                    <a:pt x="21" y="161"/>
                    <a:pt x="24" y="165"/>
                    <a:pt x="27" y="166"/>
                  </a:cubicBezTo>
                  <a:cubicBezTo>
                    <a:pt x="27" y="166"/>
                    <a:pt x="27" y="166"/>
                    <a:pt x="27" y="166"/>
                  </a:cubicBezTo>
                  <a:cubicBezTo>
                    <a:pt x="30" y="166"/>
                    <a:pt x="33" y="164"/>
                    <a:pt x="36" y="163"/>
                  </a:cubicBezTo>
                  <a:cubicBezTo>
                    <a:pt x="38" y="162"/>
                    <a:pt x="41" y="161"/>
                    <a:pt x="44" y="161"/>
                  </a:cubicBezTo>
                  <a:cubicBezTo>
                    <a:pt x="46" y="161"/>
                    <a:pt x="48" y="163"/>
                    <a:pt x="50" y="165"/>
                  </a:cubicBezTo>
                  <a:cubicBezTo>
                    <a:pt x="56" y="174"/>
                    <a:pt x="53" y="186"/>
                    <a:pt x="49" y="194"/>
                  </a:cubicBezTo>
                  <a:cubicBezTo>
                    <a:pt x="49" y="195"/>
                    <a:pt x="48" y="197"/>
                    <a:pt x="48" y="198"/>
                  </a:cubicBezTo>
                  <a:cubicBezTo>
                    <a:pt x="48" y="200"/>
                    <a:pt x="47" y="202"/>
                    <a:pt x="46" y="203"/>
                  </a:cubicBezTo>
                  <a:cubicBezTo>
                    <a:pt x="46" y="204"/>
                    <a:pt x="45" y="205"/>
                    <a:pt x="45" y="205"/>
                  </a:cubicBezTo>
                  <a:cubicBezTo>
                    <a:pt x="43" y="208"/>
                    <a:pt x="43" y="209"/>
                    <a:pt x="45" y="212"/>
                  </a:cubicBezTo>
                  <a:cubicBezTo>
                    <a:pt x="45" y="213"/>
                    <a:pt x="46" y="214"/>
                    <a:pt x="46" y="214"/>
                  </a:cubicBezTo>
                  <a:cubicBezTo>
                    <a:pt x="47" y="215"/>
                    <a:pt x="47" y="216"/>
                    <a:pt x="48" y="218"/>
                  </a:cubicBezTo>
                  <a:cubicBezTo>
                    <a:pt x="48" y="219"/>
                    <a:pt x="48" y="219"/>
                    <a:pt x="48" y="220"/>
                  </a:cubicBezTo>
                  <a:cubicBezTo>
                    <a:pt x="48" y="221"/>
                    <a:pt x="48" y="222"/>
                    <a:pt x="48" y="223"/>
                  </a:cubicBezTo>
                  <a:cubicBezTo>
                    <a:pt x="50" y="228"/>
                    <a:pt x="54" y="231"/>
                    <a:pt x="58" y="234"/>
                  </a:cubicBezTo>
                  <a:cubicBezTo>
                    <a:pt x="59" y="235"/>
                    <a:pt x="60" y="236"/>
                    <a:pt x="61" y="237"/>
                  </a:cubicBezTo>
                  <a:cubicBezTo>
                    <a:pt x="65" y="240"/>
                    <a:pt x="64" y="241"/>
                    <a:pt x="64" y="243"/>
                  </a:cubicBezTo>
                  <a:cubicBezTo>
                    <a:pt x="64" y="244"/>
                    <a:pt x="64" y="245"/>
                    <a:pt x="64" y="247"/>
                  </a:cubicBezTo>
                  <a:cubicBezTo>
                    <a:pt x="64" y="249"/>
                    <a:pt x="64" y="250"/>
                    <a:pt x="65" y="251"/>
                  </a:cubicBezTo>
                  <a:cubicBezTo>
                    <a:pt x="66" y="251"/>
                    <a:pt x="66" y="251"/>
                    <a:pt x="67" y="251"/>
                  </a:cubicBezTo>
                  <a:cubicBezTo>
                    <a:pt x="68" y="251"/>
                    <a:pt x="69" y="251"/>
                    <a:pt x="70" y="251"/>
                  </a:cubicBezTo>
                  <a:cubicBezTo>
                    <a:pt x="71" y="251"/>
                    <a:pt x="71" y="251"/>
                    <a:pt x="71" y="251"/>
                  </a:cubicBezTo>
                  <a:cubicBezTo>
                    <a:pt x="71" y="249"/>
                    <a:pt x="71" y="249"/>
                    <a:pt x="71" y="249"/>
                  </a:cubicBezTo>
                  <a:cubicBezTo>
                    <a:pt x="71" y="245"/>
                    <a:pt x="71" y="242"/>
                    <a:pt x="70" y="239"/>
                  </a:cubicBezTo>
                  <a:cubicBezTo>
                    <a:pt x="69" y="237"/>
                    <a:pt x="69" y="236"/>
                    <a:pt x="68" y="234"/>
                  </a:cubicBezTo>
                  <a:cubicBezTo>
                    <a:pt x="68" y="231"/>
                    <a:pt x="69" y="228"/>
                    <a:pt x="71" y="225"/>
                  </a:cubicBezTo>
                  <a:cubicBezTo>
                    <a:pt x="71" y="225"/>
                    <a:pt x="72" y="223"/>
                    <a:pt x="72" y="222"/>
                  </a:cubicBezTo>
                  <a:cubicBezTo>
                    <a:pt x="74" y="219"/>
                    <a:pt x="76" y="219"/>
                    <a:pt x="78" y="218"/>
                  </a:cubicBezTo>
                  <a:cubicBezTo>
                    <a:pt x="79" y="218"/>
                    <a:pt x="81" y="218"/>
                    <a:pt x="83" y="217"/>
                  </a:cubicBezTo>
                  <a:cubicBezTo>
                    <a:pt x="87" y="216"/>
                    <a:pt x="88" y="212"/>
                    <a:pt x="89" y="206"/>
                  </a:cubicBezTo>
                  <a:cubicBezTo>
                    <a:pt x="89" y="204"/>
                    <a:pt x="89" y="202"/>
                    <a:pt x="88" y="199"/>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262235" y="3029197"/>
              <a:ext cx="689702" cy="605109"/>
            </a:xfrm>
            <a:custGeom>
              <a:avLst/>
              <a:gdLst>
                <a:gd name="T0" fmla="*/ 329 w 341"/>
                <a:gd name="T1" fmla="*/ 59 h 325"/>
                <a:gd name="T2" fmla="*/ 322 w 341"/>
                <a:gd name="T3" fmla="*/ 42 h 325"/>
                <a:gd name="T4" fmla="*/ 309 w 341"/>
                <a:gd name="T5" fmla="*/ 35 h 325"/>
                <a:gd name="T6" fmla="*/ 296 w 341"/>
                <a:gd name="T7" fmla="*/ 29 h 325"/>
                <a:gd name="T8" fmla="*/ 292 w 341"/>
                <a:gd name="T9" fmla="*/ 27 h 325"/>
                <a:gd name="T10" fmla="*/ 279 w 341"/>
                <a:gd name="T11" fmla="*/ 18 h 325"/>
                <a:gd name="T12" fmla="*/ 265 w 341"/>
                <a:gd name="T13" fmla="*/ 15 h 325"/>
                <a:gd name="T14" fmla="*/ 254 w 341"/>
                <a:gd name="T15" fmla="*/ 8 h 325"/>
                <a:gd name="T16" fmla="*/ 252 w 341"/>
                <a:gd name="T17" fmla="*/ 0 h 325"/>
                <a:gd name="T18" fmla="*/ 187 w 341"/>
                <a:gd name="T19" fmla="*/ 35 h 325"/>
                <a:gd name="T20" fmla="*/ 195 w 341"/>
                <a:gd name="T21" fmla="*/ 53 h 325"/>
                <a:gd name="T22" fmla="*/ 189 w 341"/>
                <a:gd name="T23" fmla="*/ 95 h 325"/>
                <a:gd name="T24" fmla="*/ 201 w 341"/>
                <a:gd name="T25" fmla="*/ 129 h 325"/>
                <a:gd name="T26" fmla="*/ 218 w 341"/>
                <a:gd name="T27" fmla="*/ 134 h 325"/>
                <a:gd name="T28" fmla="*/ 227 w 341"/>
                <a:gd name="T29" fmla="*/ 157 h 325"/>
                <a:gd name="T30" fmla="*/ 219 w 341"/>
                <a:gd name="T31" fmla="*/ 165 h 325"/>
                <a:gd name="T32" fmla="*/ 203 w 341"/>
                <a:gd name="T33" fmla="*/ 169 h 325"/>
                <a:gd name="T34" fmla="*/ 186 w 341"/>
                <a:gd name="T35" fmla="*/ 141 h 325"/>
                <a:gd name="T36" fmla="*/ 170 w 341"/>
                <a:gd name="T37" fmla="*/ 133 h 325"/>
                <a:gd name="T38" fmla="*/ 162 w 341"/>
                <a:gd name="T39" fmla="*/ 131 h 325"/>
                <a:gd name="T40" fmla="*/ 153 w 341"/>
                <a:gd name="T41" fmla="*/ 118 h 325"/>
                <a:gd name="T42" fmla="*/ 145 w 341"/>
                <a:gd name="T43" fmla="*/ 117 h 325"/>
                <a:gd name="T44" fmla="*/ 109 w 341"/>
                <a:gd name="T45" fmla="*/ 117 h 325"/>
                <a:gd name="T46" fmla="*/ 97 w 341"/>
                <a:gd name="T47" fmla="*/ 98 h 325"/>
                <a:gd name="T48" fmla="*/ 76 w 341"/>
                <a:gd name="T49" fmla="*/ 105 h 325"/>
                <a:gd name="T50" fmla="*/ 68 w 341"/>
                <a:gd name="T51" fmla="*/ 92 h 325"/>
                <a:gd name="T52" fmla="*/ 59 w 341"/>
                <a:gd name="T53" fmla="*/ 91 h 325"/>
                <a:gd name="T54" fmla="*/ 58 w 341"/>
                <a:gd name="T55" fmla="*/ 110 h 325"/>
                <a:gd name="T56" fmla="*/ 59 w 341"/>
                <a:gd name="T57" fmla="*/ 133 h 325"/>
                <a:gd name="T58" fmla="*/ 58 w 341"/>
                <a:gd name="T59" fmla="*/ 156 h 325"/>
                <a:gd name="T60" fmla="*/ 0 w 341"/>
                <a:gd name="T61" fmla="*/ 262 h 325"/>
                <a:gd name="T62" fmla="*/ 40 w 341"/>
                <a:gd name="T63" fmla="*/ 308 h 325"/>
                <a:gd name="T64" fmla="*/ 59 w 341"/>
                <a:gd name="T65" fmla="*/ 306 h 325"/>
                <a:gd name="T66" fmla="*/ 76 w 341"/>
                <a:gd name="T67" fmla="*/ 306 h 325"/>
                <a:gd name="T68" fmla="*/ 83 w 341"/>
                <a:gd name="T69" fmla="*/ 308 h 325"/>
                <a:gd name="T70" fmla="*/ 91 w 341"/>
                <a:gd name="T71" fmla="*/ 313 h 325"/>
                <a:gd name="T72" fmla="*/ 101 w 341"/>
                <a:gd name="T73" fmla="*/ 318 h 325"/>
                <a:gd name="T74" fmla="*/ 109 w 341"/>
                <a:gd name="T75" fmla="*/ 319 h 325"/>
                <a:gd name="T76" fmla="*/ 128 w 341"/>
                <a:gd name="T77" fmla="*/ 322 h 325"/>
                <a:gd name="T78" fmla="*/ 142 w 341"/>
                <a:gd name="T79" fmla="*/ 321 h 325"/>
                <a:gd name="T80" fmla="*/ 162 w 341"/>
                <a:gd name="T81" fmla="*/ 296 h 325"/>
                <a:gd name="T82" fmla="*/ 177 w 341"/>
                <a:gd name="T83" fmla="*/ 282 h 325"/>
                <a:gd name="T84" fmla="*/ 202 w 341"/>
                <a:gd name="T85" fmla="*/ 255 h 325"/>
                <a:gd name="T86" fmla="*/ 224 w 341"/>
                <a:gd name="T87" fmla="*/ 245 h 325"/>
                <a:gd name="T88" fmla="*/ 237 w 341"/>
                <a:gd name="T89" fmla="*/ 244 h 325"/>
                <a:gd name="T90" fmla="*/ 237 w 341"/>
                <a:gd name="T91" fmla="*/ 224 h 325"/>
                <a:gd name="T92" fmla="*/ 314 w 341"/>
                <a:gd name="T93" fmla="*/ 187 h 325"/>
                <a:gd name="T94" fmla="*/ 317 w 341"/>
                <a:gd name="T95" fmla="*/ 169 h 325"/>
                <a:gd name="T96" fmla="*/ 336 w 341"/>
                <a:gd name="T97" fmla="*/ 136 h 325"/>
                <a:gd name="T98" fmla="*/ 329 w 341"/>
                <a:gd name="T99" fmla="*/ 111 h 325"/>
                <a:gd name="T100" fmla="*/ 329 w 341"/>
                <a:gd name="T101" fmla="*/ 91 h 325"/>
                <a:gd name="T102" fmla="*/ 341 w 341"/>
                <a:gd name="T103" fmla="*/ 7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1" h="325">
                  <a:moveTo>
                    <a:pt x="339" y="74"/>
                  </a:moveTo>
                  <a:cubicBezTo>
                    <a:pt x="337" y="73"/>
                    <a:pt x="337" y="71"/>
                    <a:pt x="337" y="69"/>
                  </a:cubicBezTo>
                  <a:cubicBezTo>
                    <a:pt x="337" y="68"/>
                    <a:pt x="337" y="66"/>
                    <a:pt x="336" y="65"/>
                  </a:cubicBezTo>
                  <a:cubicBezTo>
                    <a:pt x="335" y="64"/>
                    <a:pt x="334" y="63"/>
                    <a:pt x="333" y="63"/>
                  </a:cubicBezTo>
                  <a:cubicBezTo>
                    <a:pt x="331" y="63"/>
                    <a:pt x="329" y="62"/>
                    <a:pt x="329" y="59"/>
                  </a:cubicBezTo>
                  <a:cubicBezTo>
                    <a:pt x="329" y="57"/>
                    <a:pt x="330" y="56"/>
                    <a:pt x="330" y="56"/>
                  </a:cubicBezTo>
                  <a:cubicBezTo>
                    <a:pt x="331" y="54"/>
                    <a:pt x="330" y="53"/>
                    <a:pt x="329" y="51"/>
                  </a:cubicBezTo>
                  <a:cubicBezTo>
                    <a:pt x="328" y="50"/>
                    <a:pt x="327" y="49"/>
                    <a:pt x="327" y="48"/>
                  </a:cubicBezTo>
                  <a:cubicBezTo>
                    <a:pt x="325" y="47"/>
                    <a:pt x="324" y="45"/>
                    <a:pt x="323" y="43"/>
                  </a:cubicBezTo>
                  <a:cubicBezTo>
                    <a:pt x="322" y="42"/>
                    <a:pt x="322" y="42"/>
                    <a:pt x="322" y="42"/>
                  </a:cubicBezTo>
                  <a:cubicBezTo>
                    <a:pt x="322" y="42"/>
                    <a:pt x="322" y="42"/>
                    <a:pt x="322" y="42"/>
                  </a:cubicBezTo>
                  <a:cubicBezTo>
                    <a:pt x="322" y="42"/>
                    <a:pt x="321" y="41"/>
                    <a:pt x="321" y="40"/>
                  </a:cubicBezTo>
                  <a:cubicBezTo>
                    <a:pt x="321" y="40"/>
                    <a:pt x="320" y="39"/>
                    <a:pt x="320" y="38"/>
                  </a:cubicBezTo>
                  <a:cubicBezTo>
                    <a:pt x="318" y="37"/>
                    <a:pt x="316" y="37"/>
                    <a:pt x="314" y="37"/>
                  </a:cubicBezTo>
                  <a:cubicBezTo>
                    <a:pt x="313" y="37"/>
                    <a:pt x="311" y="36"/>
                    <a:pt x="309" y="35"/>
                  </a:cubicBezTo>
                  <a:cubicBezTo>
                    <a:pt x="309" y="35"/>
                    <a:pt x="308" y="34"/>
                    <a:pt x="308" y="34"/>
                  </a:cubicBezTo>
                  <a:cubicBezTo>
                    <a:pt x="307" y="33"/>
                    <a:pt x="306" y="33"/>
                    <a:pt x="305" y="32"/>
                  </a:cubicBezTo>
                  <a:cubicBezTo>
                    <a:pt x="304" y="32"/>
                    <a:pt x="304" y="32"/>
                    <a:pt x="303" y="31"/>
                  </a:cubicBezTo>
                  <a:cubicBezTo>
                    <a:pt x="302" y="31"/>
                    <a:pt x="301" y="31"/>
                    <a:pt x="301" y="31"/>
                  </a:cubicBezTo>
                  <a:cubicBezTo>
                    <a:pt x="299" y="30"/>
                    <a:pt x="298" y="29"/>
                    <a:pt x="296" y="29"/>
                  </a:cubicBezTo>
                  <a:cubicBezTo>
                    <a:pt x="295" y="28"/>
                    <a:pt x="295" y="28"/>
                    <a:pt x="295" y="28"/>
                  </a:cubicBezTo>
                  <a:cubicBezTo>
                    <a:pt x="294" y="28"/>
                    <a:pt x="294" y="28"/>
                    <a:pt x="294" y="28"/>
                  </a:cubicBezTo>
                  <a:cubicBezTo>
                    <a:pt x="294" y="28"/>
                    <a:pt x="294" y="28"/>
                    <a:pt x="294" y="28"/>
                  </a:cubicBezTo>
                  <a:cubicBezTo>
                    <a:pt x="293" y="28"/>
                    <a:pt x="293" y="28"/>
                    <a:pt x="293" y="28"/>
                  </a:cubicBezTo>
                  <a:cubicBezTo>
                    <a:pt x="292" y="28"/>
                    <a:pt x="292" y="27"/>
                    <a:pt x="292" y="27"/>
                  </a:cubicBezTo>
                  <a:cubicBezTo>
                    <a:pt x="292" y="26"/>
                    <a:pt x="292" y="26"/>
                    <a:pt x="292" y="26"/>
                  </a:cubicBezTo>
                  <a:cubicBezTo>
                    <a:pt x="291" y="26"/>
                    <a:pt x="291" y="26"/>
                    <a:pt x="291" y="26"/>
                  </a:cubicBezTo>
                  <a:cubicBezTo>
                    <a:pt x="290" y="25"/>
                    <a:pt x="289" y="25"/>
                    <a:pt x="287" y="25"/>
                  </a:cubicBezTo>
                  <a:cubicBezTo>
                    <a:pt x="286" y="24"/>
                    <a:pt x="284" y="24"/>
                    <a:pt x="282" y="23"/>
                  </a:cubicBezTo>
                  <a:cubicBezTo>
                    <a:pt x="281" y="22"/>
                    <a:pt x="280" y="20"/>
                    <a:pt x="279" y="18"/>
                  </a:cubicBezTo>
                  <a:cubicBezTo>
                    <a:pt x="278" y="17"/>
                    <a:pt x="277" y="15"/>
                    <a:pt x="276" y="14"/>
                  </a:cubicBezTo>
                  <a:cubicBezTo>
                    <a:pt x="274" y="13"/>
                    <a:pt x="272" y="13"/>
                    <a:pt x="269" y="13"/>
                  </a:cubicBezTo>
                  <a:cubicBezTo>
                    <a:pt x="267" y="13"/>
                    <a:pt x="267" y="13"/>
                    <a:pt x="267" y="13"/>
                  </a:cubicBezTo>
                  <a:cubicBezTo>
                    <a:pt x="265" y="13"/>
                    <a:pt x="265" y="13"/>
                    <a:pt x="265" y="13"/>
                  </a:cubicBezTo>
                  <a:cubicBezTo>
                    <a:pt x="265" y="13"/>
                    <a:pt x="265" y="15"/>
                    <a:pt x="265" y="15"/>
                  </a:cubicBezTo>
                  <a:cubicBezTo>
                    <a:pt x="265" y="15"/>
                    <a:pt x="265" y="15"/>
                    <a:pt x="265" y="15"/>
                  </a:cubicBezTo>
                  <a:cubicBezTo>
                    <a:pt x="263" y="15"/>
                    <a:pt x="261" y="15"/>
                    <a:pt x="260" y="13"/>
                  </a:cubicBezTo>
                  <a:cubicBezTo>
                    <a:pt x="259" y="13"/>
                    <a:pt x="259" y="12"/>
                    <a:pt x="259" y="11"/>
                  </a:cubicBezTo>
                  <a:cubicBezTo>
                    <a:pt x="258" y="10"/>
                    <a:pt x="257" y="9"/>
                    <a:pt x="256" y="8"/>
                  </a:cubicBezTo>
                  <a:cubicBezTo>
                    <a:pt x="255" y="8"/>
                    <a:pt x="255" y="8"/>
                    <a:pt x="254" y="8"/>
                  </a:cubicBezTo>
                  <a:cubicBezTo>
                    <a:pt x="253" y="8"/>
                    <a:pt x="252" y="8"/>
                    <a:pt x="252" y="8"/>
                  </a:cubicBezTo>
                  <a:cubicBezTo>
                    <a:pt x="251" y="8"/>
                    <a:pt x="251" y="8"/>
                    <a:pt x="251" y="8"/>
                  </a:cubicBezTo>
                  <a:cubicBezTo>
                    <a:pt x="250" y="8"/>
                    <a:pt x="250" y="8"/>
                    <a:pt x="249" y="7"/>
                  </a:cubicBezTo>
                  <a:cubicBezTo>
                    <a:pt x="249" y="7"/>
                    <a:pt x="250" y="5"/>
                    <a:pt x="250" y="4"/>
                  </a:cubicBezTo>
                  <a:cubicBezTo>
                    <a:pt x="252" y="0"/>
                    <a:pt x="252" y="0"/>
                    <a:pt x="252" y="0"/>
                  </a:cubicBezTo>
                  <a:cubicBezTo>
                    <a:pt x="203" y="9"/>
                    <a:pt x="203" y="9"/>
                    <a:pt x="203" y="9"/>
                  </a:cubicBezTo>
                  <a:cubicBezTo>
                    <a:pt x="203" y="10"/>
                    <a:pt x="203" y="10"/>
                    <a:pt x="203" y="10"/>
                  </a:cubicBezTo>
                  <a:cubicBezTo>
                    <a:pt x="203" y="14"/>
                    <a:pt x="203" y="17"/>
                    <a:pt x="201" y="20"/>
                  </a:cubicBezTo>
                  <a:cubicBezTo>
                    <a:pt x="198" y="25"/>
                    <a:pt x="195" y="29"/>
                    <a:pt x="189" y="33"/>
                  </a:cubicBezTo>
                  <a:cubicBezTo>
                    <a:pt x="188" y="33"/>
                    <a:pt x="188" y="34"/>
                    <a:pt x="187" y="35"/>
                  </a:cubicBezTo>
                  <a:cubicBezTo>
                    <a:pt x="187" y="36"/>
                    <a:pt x="187" y="36"/>
                    <a:pt x="187" y="36"/>
                  </a:cubicBezTo>
                  <a:cubicBezTo>
                    <a:pt x="188" y="37"/>
                    <a:pt x="188" y="37"/>
                    <a:pt x="188" y="37"/>
                  </a:cubicBezTo>
                  <a:cubicBezTo>
                    <a:pt x="188" y="37"/>
                    <a:pt x="188" y="37"/>
                    <a:pt x="189" y="38"/>
                  </a:cubicBezTo>
                  <a:cubicBezTo>
                    <a:pt x="189" y="38"/>
                    <a:pt x="190" y="39"/>
                    <a:pt x="190" y="39"/>
                  </a:cubicBezTo>
                  <a:cubicBezTo>
                    <a:pt x="192" y="43"/>
                    <a:pt x="195" y="48"/>
                    <a:pt x="195" y="53"/>
                  </a:cubicBezTo>
                  <a:cubicBezTo>
                    <a:pt x="195" y="55"/>
                    <a:pt x="194" y="57"/>
                    <a:pt x="194" y="59"/>
                  </a:cubicBezTo>
                  <a:cubicBezTo>
                    <a:pt x="193" y="62"/>
                    <a:pt x="192" y="65"/>
                    <a:pt x="193" y="68"/>
                  </a:cubicBezTo>
                  <a:cubicBezTo>
                    <a:pt x="193" y="70"/>
                    <a:pt x="193" y="72"/>
                    <a:pt x="194" y="74"/>
                  </a:cubicBezTo>
                  <a:cubicBezTo>
                    <a:pt x="194" y="78"/>
                    <a:pt x="195" y="81"/>
                    <a:pt x="192" y="86"/>
                  </a:cubicBezTo>
                  <a:cubicBezTo>
                    <a:pt x="190" y="89"/>
                    <a:pt x="190" y="91"/>
                    <a:pt x="189" y="95"/>
                  </a:cubicBezTo>
                  <a:cubicBezTo>
                    <a:pt x="189" y="97"/>
                    <a:pt x="188" y="99"/>
                    <a:pt x="187" y="101"/>
                  </a:cubicBezTo>
                  <a:cubicBezTo>
                    <a:pt x="187" y="102"/>
                    <a:pt x="186" y="102"/>
                    <a:pt x="186" y="103"/>
                  </a:cubicBezTo>
                  <a:cubicBezTo>
                    <a:pt x="184" y="107"/>
                    <a:pt x="186" y="116"/>
                    <a:pt x="188" y="119"/>
                  </a:cubicBezTo>
                  <a:cubicBezTo>
                    <a:pt x="190" y="121"/>
                    <a:pt x="192" y="122"/>
                    <a:pt x="194" y="123"/>
                  </a:cubicBezTo>
                  <a:cubicBezTo>
                    <a:pt x="197" y="125"/>
                    <a:pt x="199" y="126"/>
                    <a:pt x="201" y="129"/>
                  </a:cubicBezTo>
                  <a:cubicBezTo>
                    <a:pt x="202" y="130"/>
                    <a:pt x="202" y="131"/>
                    <a:pt x="203" y="132"/>
                  </a:cubicBezTo>
                  <a:cubicBezTo>
                    <a:pt x="203" y="134"/>
                    <a:pt x="204" y="135"/>
                    <a:pt x="205" y="136"/>
                  </a:cubicBezTo>
                  <a:cubicBezTo>
                    <a:pt x="207" y="138"/>
                    <a:pt x="212" y="139"/>
                    <a:pt x="214" y="139"/>
                  </a:cubicBezTo>
                  <a:cubicBezTo>
                    <a:pt x="217" y="139"/>
                    <a:pt x="217" y="137"/>
                    <a:pt x="218" y="136"/>
                  </a:cubicBezTo>
                  <a:cubicBezTo>
                    <a:pt x="218" y="135"/>
                    <a:pt x="218" y="134"/>
                    <a:pt x="218" y="134"/>
                  </a:cubicBezTo>
                  <a:cubicBezTo>
                    <a:pt x="219" y="132"/>
                    <a:pt x="221" y="132"/>
                    <a:pt x="223" y="132"/>
                  </a:cubicBezTo>
                  <a:cubicBezTo>
                    <a:pt x="223" y="132"/>
                    <a:pt x="224" y="132"/>
                    <a:pt x="224" y="132"/>
                  </a:cubicBezTo>
                  <a:cubicBezTo>
                    <a:pt x="226" y="132"/>
                    <a:pt x="226" y="134"/>
                    <a:pt x="226" y="136"/>
                  </a:cubicBezTo>
                  <a:cubicBezTo>
                    <a:pt x="226" y="136"/>
                    <a:pt x="226" y="137"/>
                    <a:pt x="226" y="137"/>
                  </a:cubicBezTo>
                  <a:cubicBezTo>
                    <a:pt x="226" y="144"/>
                    <a:pt x="227" y="151"/>
                    <a:pt x="227" y="157"/>
                  </a:cubicBezTo>
                  <a:cubicBezTo>
                    <a:pt x="227" y="157"/>
                    <a:pt x="227" y="158"/>
                    <a:pt x="227" y="159"/>
                  </a:cubicBezTo>
                  <a:cubicBezTo>
                    <a:pt x="227" y="161"/>
                    <a:pt x="228" y="164"/>
                    <a:pt x="226" y="165"/>
                  </a:cubicBezTo>
                  <a:cubicBezTo>
                    <a:pt x="226" y="166"/>
                    <a:pt x="225" y="166"/>
                    <a:pt x="224" y="166"/>
                  </a:cubicBezTo>
                  <a:cubicBezTo>
                    <a:pt x="223" y="166"/>
                    <a:pt x="222" y="166"/>
                    <a:pt x="221" y="166"/>
                  </a:cubicBezTo>
                  <a:cubicBezTo>
                    <a:pt x="221" y="166"/>
                    <a:pt x="220" y="165"/>
                    <a:pt x="219" y="165"/>
                  </a:cubicBezTo>
                  <a:cubicBezTo>
                    <a:pt x="219" y="165"/>
                    <a:pt x="219" y="165"/>
                    <a:pt x="219" y="165"/>
                  </a:cubicBezTo>
                  <a:cubicBezTo>
                    <a:pt x="215" y="166"/>
                    <a:pt x="213" y="169"/>
                    <a:pt x="213" y="170"/>
                  </a:cubicBezTo>
                  <a:cubicBezTo>
                    <a:pt x="212" y="170"/>
                    <a:pt x="211" y="170"/>
                    <a:pt x="210" y="170"/>
                  </a:cubicBezTo>
                  <a:cubicBezTo>
                    <a:pt x="208" y="170"/>
                    <a:pt x="208" y="170"/>
                    <a:pt x="208" y="170"/>
                  </a:cubicBezTo>
                  <a:cubicBezTo>
                    <a:pt x="206" y="170"/>
                    <a:pt x="204" y="170"/>
                    <a:pt x="203" y="169"/>
                  </a:cubicBezTo>
                  <a:cubicBezTo>
                    <a:pt x="202" y="167"/>
                    <a:pt x="202" y="165"/>
                    <a:pt x="201" y="163"/>
                  </a:cubicBezTo>
                  <a:cubicBezTo>
                    <a:pt x="201" y="161"/>
                    <a:pt x="201" y="160"/>
                    <a:pt x="200" y="159"/>
                  </a:cubicBezTo>
                  <a:cubicBezTo>
                    <a:pt x="199" y="156"/>
                    <a:pt x="197" y="154"/>
                    <a:pt x="194" y="153"/>
                  </a:cubicBezTo>
                  <a:cubicBezTo>
                    <a:pt x="191" y="151"/>
                    <a:pt x="191" y="150"/>
                    <a:pt x="190" y="146"/>
                  </a:cubicBezTo>
                  <a:cubicBezTo>
                    <a:pt x="189" y="143"/>
                    <a:pt x="189" y="142"/>
                    <a:pt x="186" y="141"/>
                  </a:cubicBezTo>
                  <a:cubicBezTo>
                    <a:pt x="186" y="140"/>
                    <a:pt x="185" y="140"/>
                    <a:pt x="185" y="140"/>
                  </a:cubicBezTo>
                  <a:cubicBezTo>
                    <a:pt x="184" y="139"/>
                    <a:pt x="183" y="139"/>
                    <a:pt x="182" y="138"/>
                  </a:cubicBezTo>
                  <a:cubicBezTo>
                    <a:pt x="181" y="137"/>
                    <a:pt x="180" y="136"/>
                    <a:pt x="177" y="136"/>
                  </a:cubicBezTo>
                  <a:cubicBezTo>
                    <a:pt x="175" y="136"/>
                    <a:pt x="174" y="135"/>
                    <a:pt x="173" y="134"/>
                  </a:cubicBezTo>
                  <a:cubicBezTo>
                    <a:pt x="172" y="134"/>
                    <a:pt x="171" y="133"/>
                    <a:pt x="170" y="133"/>
                  </a:cubicBezTo>
                  <a:cubicBezTo>
                    <a:pt x="169" y="133"/>
                    <a:pt x="169" y="133"/>
                    <a:pt x="169" y="133"/>
                  </a:cubicBezTo>
                  <a:cubicBezTo>
                    <a:pt x="168" y="133"/>
                    <a:pt x="168" y="133"/>
                    <a:pt x="167" y="134"/>
                  </a:cubicBezTo>
                  <a:cubicBezTo>
                    <a:pt x="167" y="134"/>
                    <a:pt x="167" y="134"/>
                    <a:pt x="167" y="134"/>
                  </a:cubicBezTo>
                  <a:cubicBezTo>
                    <a:pt x="166" y="134"/>
                    <a:pt x="166" y="134"/>
                    <a:pt x="166" y="134"/>
                  </a:cubicBezTo>
                  <a:cubicBezTo>
                    <a:pt x="165" y="133"/>
                    <a:pt x="162" y="132"/>
                    <a:pt x="162" y="131"/>
                  </a:cubicBezTo>
                  <a:cubicBezTo>
                    <a:pt x="161" y="130"/>
                    <a:pt x="161" y="128"/>
                    <a:pt x="160" y="127"/>
                  </a:cubicBezTo>
                  <a:cubicBezTo>
                    <a:pt x="160" y="125"/>
                    <a:pt x="160" y="124"/>
                    <a:pt x="159" y="123"/>
                  </a:cubicBezTo>
                  <a:cubicBezTo>
                    <a:pt x="158" y="121"/>
                    <a:pt x="156" y="120"/>
                    <a:pt x="154" y="119"/>
                  </a:cubicBezTo>
                  <a:cubicBezTo>
                    <a:pt x="154" y="119"/>
                    <a:pt x="153" y="118"/>
                    <a:pt x="153" y="118"/>
                  </a:cubicBezTo>
                  <a:cubicBezTo>
                    <a:pt x="153" y="118"/>
                    <a:pt x="153" y="118"/>
                    <a:pt x="153" y="118"/>
                  </a:cubicBezTo>
                  <a:cubicBezTo>
                    <a:pt x="154" y="114"/>
                    <a:pt x="154" y="112"/>
                    <a:pt x="153" y="111"/>
                  </a:cubicBezTo>
                  <a:cubicBezTo>
                    <a:pt x="152" y="111"/>
                    <a:pt x="151" y="110"/>
                    <a:pt x="151" y="110"/>
                  </a:cubicBezTo>
                  <a:cubicBezTo>
                    <a:pt x="150" y="110"/>
                    <a:pt x="150" y="110"/>
                    <a:pt x="150" y="110"/>
                  </a:cubicBezTo>
                  <a:cubicBezTo>
                    <a:pt x="148" y="111"/>
                    <a:pt x="147" y="113"/>
                    <a:pt x="146" y="116"/>
                  </a:cubicBezTo>
                  <a:cubicBezTo>
                    <a:pt x="146" y="116"/>
                    <a:pt x="145" y="117"/>
                    <a:pt x="145" y="117"/>
                  </a:cubicBezTo>
                  <a:cubicBezTo>
                    <a:pt x="144" y="120"/>
                    <a:pt x="141" y="124"/>
                    <a:pt x="136" y="124"/>
                  </a:cubicBezTo>
                  <a:cubicBezTo>
                    <a:pt x="135" y="124"/>
                    <a:pt x="134" y="124"/>
                    <a:pt x="132" y="123"/>
                  </a:cubicBezTo>
                  <a:cubicBezTo>
                    <a:pt x="130" y="122"/>
                    <a:pt x="128" y="122"/>
                    <a:pt x="125" y="122"/>
                  </a:cubicBezTo>
                  <a:cubicBezTo>
                    <a:pt x="122" y="122"/>
                    <a:pt x="119" y="121"/>
                    <a:pt x="116" y="120"/>
                  </a:cubicBezTo>
                  <a:cubicBezTo>
                    <a:pt x="114" y="118"/>
                    <a:pt x="112" y="118"/>
                    <a:pt x="109" y="117"/>
                  </a:cubicBezTo>
                  <a:cubicBezTo>
                    <a:pt x="108" y="117"/>
                    <a:pt x="108" y="117"/>
                    <a:pt x="108" y="117"/>
                  </a:cubicBezTo>
                  <a:cubicBezTo>
                    <a:pt x="106" y="116"/>
                    <a:pt x="103" y="116"/>
                    <a:pt x="101" y="114"/>
                  </a:cubicBezTo>
                  <a:cubicBezTo>
                    <a:pt x="97" y="111"/>
                    <a:pt x="97" y="107"/>
                    <a:pt x="98" y="102"/>
                  </a:cubicBezTo>
                  <a:cubicBezTo>
                    <a:pt x="98" y="100"/>
                    <a:pt x="98" y="100"/>
                    <a:pt x="98" y="100"/>
                  </a:cubicBezTo>
                  <a:cubicBezTo>
                    <a:pt x="97" y="98"/>
                    <a:pt x="97" y="98"/>
                    <a:pt x="97" y="98"/>
                  </a:cubicBezTo>
                  <a:cubicBezTo>
                    <a:pt x="95" y="98"/>
                    <a:pt x="95" y="98"/>
                    <a:pt x="95" y="98"/>
                  </a:cubicBezTo>
                  <a:cubicBezTo>
                    <a:pt x="92" y="98"/>
                    <a:pt x="89" y="99"/>
                    <a:pt x="86" y="100"/>
                  </a:cubicBezTo>
                  <a:cubicBezTo>
                    <a:pt x="85" y="100"/>
                    <a:pt x="84" y="101"/>
                    <a:pt x="83" y="101"/>
                  </a:cubicBezTo>
                  <a:cubicBezTo>
                    <a:pt x="81" y="102"/>
                    <a:pt x="79" y="102"/>
                    <a:pt x="77" y="103"/>
                  </a:cubicBezTo>
                  <a:cubicBezTo>
                    <a:pt x="77" y="104"/>
                    <a:pt x="76" y="104"/>
                    <a:pt x="76" y="105"/>
                  </a:cubicBezTo>
                  <a:cubicBezTo>
                    <a:pt x="75" y="106"/>
                    <a:pt x="74" y="107"/>
                    <a:pt x="73" y="107"/>
                  </a:cubicBezTo>
                  <a:cubicBezTo>
                    <a:pt x="71" y="107"/>
                    <a:pt x="71" y="105"/>
                    <a:pt x="71" y="104"/>
                  </a:cubicBezTo>
                  <a:cubicBezTo>
                    <a:pt x="70" y="102"/>
                    <a:pt x="71" y="101"/>
                    <a:pt x="71" y="100"/>
                  </a:cubicBezTo>
                  <a:cubicBezTo>
                    <a:pt x="71" y="98"/>
                    <a:pt x="72" y="95"/>
                    <a:pt x="70" y="93"/>
                  </a:cubicBezTo>
                  <a:cubicBezTo>
                    <a:pt x="69" y="93"/>
                    <a:pt x="69" y="93"/>
                    <a:pt x="68" y="92"/>
                  </a:cubicBezTo>
                  <a:cubicBezTo>
                    <a:pt x="67" y="92"/>
                    <a:pt x="66" y="92"/>
                    <a:pt x="66" y="91"/>
                  </a:cubicBezTo>
                  <a:cubicBezTo>
                    <a:pt x="65" y="91"/>
                    <a:pt x="65" y="91"/>
                    <a:pt x="64" y="90"/>
                  </a:cubicBezTo>
                  <a:cubicBezTo>
                    <a:pt x="63" y="88"/>
                    <a:pt x="61" y="87"/>
                    <a:pt x="60" y="87"/>
                  </a:cubicBezTo>
                  <a:cubicBezTo>
                    <a:pt x="60" y="87"/>
                    <a:pt x="58" y="88"/>
                    <a:pt x="58" y="88"/>
                  </a:cubicBezTo>
                  <a:cubicBezTo>
                    <a:pt x="59" y="91"/>
                    <a:pt x="59" y="91"/>
                    <a:pt x="59" y="91"/>
                  </a:cubicBezTo>
                  <a:cubicBezTo>
                    <a:pt x="59" y="93"/>
                    <a:pt x="59" y="95"/>
                    <a:pt x="59" y="97"/>
                  </a:cubicBezTo>
                  <a:cubicBezTo>
                    <a:pt x="59" y="99"/>
                    <a:pt x="60" y="100"/>
                    <a:pt x="60" y="101"/>
                  </a:cubicBezTo>
                  <a:cubicBezTo>
                    <a:pt x="60" y="103"/>
                    <a:pt x="61" y="104"/>
                    <a:pt x="60" y="106"/>
                  </a:cubicBezTo>
                  <a:cubicBezTo>
                    <a:pt x="60" y="107"/>
                    <a:pt x="59" y="107"/>
                    <a:pt x="59" y="108"/>
                  </a:cubicBezTo>
                  <a:cubicBezTo>
                    <a:pt x="59" y="109"/>
                    <a:pt x="58" y="109"/>
                    <a:pt x="58" y="110"/>
                  </a:cubicBezTo>
                  <a:cubicBezTo>
                    <a:pt x="58" y="111"/>
                    <a:pt x="58" y="112"/>
                    <a:pt x="58" y="113"/>
                  </a:cubicBezTo>
                  <a:cubicBezTo>
                    <a:pt x="58" y="114"/>
                    <a:pt x="58" y="114"/>
                    <a:pt x="58" y="115"/>
                  </a:cubicBezTo>
                  <a:cubicBezTo>
                    <a:pt x="58" y="116"/>
                    <a:pt x="58" y="117"/>
                    <a:pt x="58" y="118"/>
                  </a:cubicBezTo>
                  <a:cubicBezTo>
                    <a:pt x="58" y="122"/>
                    <a:pt x="57" y="126"/>
                    <a:pt x="58" y="130"/>
                  </a:cubicBezTo>
                  <a:cubicBezTo>
                    <a:pt x="58" y="131"/>
                    <a:pt x="59" y="132"/>
                    <a:pt x="59" y="133"/>
                  </a:cubicBezTo>
                  <a:cubicBezTo>
                    <a:pt x="59" y="133"/>
                    <a:pt x="59" y="133"/>
                    <a:pt x="60" y="134"/>
                  </a:cubicBezTo>
                  <a:cubicBezTo>
                    <a:pt x="61" y="137"/>
                    <a:pt x="60" y="139"/>
                    <a:pt x="58" y="141"/>
                  </a:cubicBezTo>
                  <a:cubicBezTo>
                    <a:pt x="56" y="144"/>
                    <a:pt x="56" y="147"/>
                    <a:pt x="56" y="149"/>
                  </a:cubicBezTo>
                  <a:cubicBezTo>
                    <a:pt x="56" y="151"/>
                    <a:pt x="56" y="152"/>
                    <a:pt x="57" y="153"/>
                  </a:cubicBezTo>
                  <a:cubicBezTo>
                    <a:pt x="57" y="154"/>
                    <a:pt x="58" y="156"/>
                    <a:pt x="58" y="156"/>
                  </a:cubicBezTo>
                  <a:cubicBezTo>
                    <a:pt x="57" y="157"/>
                    <a:pt x="56" y="157"/>
                    <a:pt x="55" y="157"/>
                  </a:cubicBezTo>
                  <a:cubicBezTo>
                    <a:pt x="49" y="157"/>
                    <a:pt x="49" y="157"/>
                    <a:pt x="49" y="157"/>
                  </a:cubicBezTo>
                  <a:cubicBezTo>
                    <a:pt x="43" y="157"/>
                    <a:pt x="38" y="157"/>
                    <a:pt x="32" y="157"/>
                  </a:cubicBezTo>
                  <a:cubicBezTo>
                    <a:pt x="1" y="157"/>
                    <a:pt x="1" y="157"/>
                    <a:pt x="1" y="157"/>
                  </a:cubicBezTo>
                  <a:cubicBezTo>
                    <a:pt x="0" y="262"/>
                    <a:pt x="0" y="262"/>
                    <a:pt x="0" y="262"/>
                  </a:cubicBezTo>
                  <a:cubicBezTo>
                    <a:pt x="1" y="262"/>
                    <a:pt x="1" y="262"/>
                    <a:pt x="1" y="262"/>
                  </a:cubicBezTo>
                  <a:cubicBezTo>
                    <a:pt x="4" y="265"/>
                    <a:pt x="4" y="269"/>
                    <a:pt x="4" y="271"/>
                  </a:cubicBezTo>
                  <a:cubicBezTo>
                    <a:pt x="4" y="272"/>
                    <a:pt x="4" y="272"/>
                    <a:pt x="4" y="272"/>
                  </a:cubicBezTo>
                  <a:cubicBezTo>
                    <a:pt x="38" y="309"/>
                    <a:pt x="38" y="309"/>
                    <a:pt x="38" y="309"/>
                  </a:cubicBezTo>
                  <a:cubicBezTo>
                    <a:pt x="40" y="308"/>
                    <a:pt x="40" y="308"/>
                    <a:pt x="40" y="308"/>
                  </a:cubicBezTo>
                  <a:cubicBezTo>
                    <a:pt x="41" y="308"/>
                    <a:pt x="42" y="308"/>
                    <a:pt x="43" y="308"/>
                  </a:cubicBezTo>
                  <a:cubicBezTo>
                    <a:pt x="45" y="307"/>
                    <a:pt x="47" y="307"/>
                    <a:pt x="50" y="307"/>
                  </a:cubicBezTo>
                  <a:cubicBezTo>
                    <a:pt x="50" y="307"/>
                    <a:pt x="50" y="307"/>
                    <a:pt x="50" y="307"/>
                  </a:cubicBezTo>
                  <a:cubicBezTo>
                    <a:pt x="52" y="307"/>
                    <a:pt x="54" y="307"/>
                    <a:pt x="55" y="306"/>
                  </a:cubicBezTo>
                  <a:cubicBezTo>
                    <a:pt x="57" y="306"/>
                    <a:pt x="58" y="306"/>
                    <a:pt x="59" y="306"/>
                  </a:cubicBezTo>
                  <a:cubicBezTo>
                    <a:pt x="61" y="306"/>
                    <a:pt x="63" y="306"/>
                    <a:pt x="65" y="305"/>
                  </a:cubicBezTo>
                  <a:cubicBezTo>
                    <a:pt x="66" y="305"/>
                    <a:pt x="68" y="305"/>
                    <a:pt x="69" y="305"/>
                  </a:cubicBezTo>
                  <a:cubicBezTo>
                    <a:pt x="71" y="305"/>
                    <a:pt x="72" y="305"/>
                    <a:pt x="74" y="305"/>
                  </a:cubicBezTo>
                  <a:cubicBezTo>
                    <a:pt x="75" y="306"/>
                    <a:pt x="75" y="306"/>
                    <a:pt x="75" y="306"/>
                  </a:cubicBezTo>
                  <a:cubicBezTo>
                    <a:pt x="75" y="306"/>
                    <a:pt x="76" y="306"/>
                    <a:pt x="76" y="306"/>
                  </a:cubicBezTo>
                  <a:cubicBezTo>
                    <a:pt x="77" y="306"/>
                    <a:pt x="77" y="306"/>
                    <a:pt x="77" y="306"/>
                  </a:cubicBezTo>
                  <a:cubicBezTo>
                    <a:pt x="78" y="306"/>
                    <a:pt x="78" y="306"/>
                    <a:pt x="79" y="306"/>
                  </a:cubicBezTo>
                  <a:cubicBezTo>
                    <a:pt x="79" y="306"/>
                    <a:pt x="80" y="306"/>
                    <a:pt x="80" y="306"/>
                  </a:cubicBezTo>
                  <a:cubicBezTo>
                    <a:pt x="81" y="306"/>
                    <a:pt x="81" y="306"/>
                    <a:pt x="82" y="307"/>
                  </a:cubicBezTo>
                  <a:cubicBezTo>
                    <a:pt x="82" y="307"/>
                    <a:pt x="83" y="308"/>
                    <a:pt x="83" y="308"/>
                  </a:cubicBezTo>
                  <a:cubicBezTo>
                    <a:pt x="84" y="308"/>
                    <a:pt x="85" y="308"/>
                    <a:pt x="85" y="309"/>
                  </a:cubicBezTo>
                  <a:cubicBezTo>
                    <a:pt x="86" y="309"/>
                    <a:pt x="87" y="309"/>
                    <a:pt x="87" y="309"/>
                  </a:cubicBezTo>
                  <a:cubicBezTo>
                    <a:pt x="89" y="310"/>
                    <a:pt x="90" y="311"/>
                    <a:pt x="90" y="312"/>
                  </a:cubicBezTo>
                  <a:cubicBezTo>
                    <a:pt x="90" y="313"/>
                    <a:pt x="90" y="313"/>
                    <a:pt x="90" y="313"/>
                  </a:cubicBezTo>
                  <a:cubicBezTo>
                    <a:pt x="91" y="313"/>
                    <a:pt x="91" y="313"/>
                    <a:pt x="91" y="313"/>
                  </a:cubicBezTo>
                  <a:cubicBezTo>
                    <a:pt x="93" y="314"/>
                    <a:pt x="94" y="315"/>
                    <a:pt x="96" y="316"/>
                  </a:cubicBezTo>
                  <a:cubicBezTo>
                    <a:pt x="97" y="317"/>
                    <a:pt x="97" y="317"/>
                    <a:pt x="97" y="317"/>
                  </a:cubicBezTo>
                  <a:cubicBezTo>
                    <a:pt x="98" y="317"/>
                    <a:pt x="99" y="318"/>
                    <a:pt x="100" y="318"/>
                  </a:cubicBezTo>
                  <a:cubicBezTo>
                    <a:pt x="100" y="318"/>
                    <a:pt x="100" y="318"/>
                    <a:pt x="100" y="318"/>
                  </a:cubicBezTo>
                  <a:cubicBezTo>
                    <a:pt x="101" y="318"/>
                    <a:pt x="101" y="318"/>
                    <a:pt x="101" y="318"/>
                  </a:cubicBezTo>
                  <a:cubicBezTo>
                    <a:pt x="101" y="318"/>
                    <a:pt x="101" y="318"/>
                    <a:pt x="101" y="318"/>
                  </a:cubicBezTo>
                  <a:cubicBezTo>
                    <a:pt x="101" y="318"/>
                    <a:pt x="101" y="317"/>
                    <a:pt x="101" y="317"/>
                  </a:cubicBezTo>
                  <a:cubicBezTo>
                    <a:pt x="102" y="317"/>
                    <a:pt x="102" y="316"/>
                    <a:pt x="103" y="316"/>
                  </a:cubicBezTo>
                  <a:cubicBezTo>
                    <a:pt x="103" y="316"/>
                    <a:pt x="104" y="316"/>
                    <a:pt x="104" y="316"/>
                  </a:cubicBezTo>
                  <a:cubicBezTo>
                    <a:pt x="106" y="316"/>
                    <a:pt x="107" y="318"/>
                    <a:pt x="109" y="319"/>
                  </a:cubicBezTo>
                  <a:cubicBezTo>
                    <a:pt x="110" y="321"/>
                    <a:pt x="111" y="323"/>
                    <a:pt x="114" y="323"/>
                  </a:cubicBezTo>
                  <a:cubicBezTo>
                    <a:pt x="115" y="323"/>
                    <a:pt x="117" y="322"/>
                    <a:pt x="118" y="321"/>
                  </a:cubicBezTo>
                  <a:cubicBezTo>
                    <a:pt x="119" y="320"/>
                    <a:pt x="121" y="319"/>
                    <a:pt x="122" y="319"/>
                  </a:cubicBezTo>
                  <a:cubicBezTo>
                    <a:pt x="123" y="319"/>
                    <a:pt x="123" y="319"/>
                    <a:pt x="123" y="319"/>
                  </a:cubicBezTo>
                  <a:cubicBezTo>
                    <a:pt x="125" y="319"/>
                    <a:pt x="127" y="320"/>
                    <a:pt x="128" y="322"/>
                  </a:cubicBezTo>
                  <a:cubicBezTo>
                    <a:pt x="130" y="323"/>
                    <a:pt x="131" y="325"/>
                    <a:pt x="134" y="325"/>
                  </a:cubicBezTo>
                  <a:cubicBezTo>
                    <a:pt x="134" y="325"/>
                    <a:pt x="134" y="325"/>
                    <a:pt x="134" y="325"/>
                  </a:cubicBezTo>
                  <a:cubicBezTo>
                    <a:pt x="135" y="325"/>
                    <a:pt x="136" y="324"/>
                    <a:pt x="137" y="323"/>
                  </a:cubicBezTo>
                  <a:cubicBezTo>
                    <a:pt x="138" y="323"/>
                    <a:pt x="138" y="323"/>
                    <a:pt x="138" y="322"/>
                  </a:cubicBezTo>
                  <a:cubicBezTo>
                    <a:pt x="139" y="322"/>
                    <a:pt x="141" y="321"/>
                    <a:pt x="142" y="321"/>
                  </a:cubicBezTo>
                  <a:cubicBezTo>
                    <a:pt x="143" y="320"/>
                    <a:pt x="144" y="320"/>
                    <a:pt x="145" y="320"/>
                  </a:cubicBezTo>
                  <a:cubicBezTo>
                    <a:pt x="148" y="318"/>
                    <a:pt x="150" y="314"/>
                    <a:pt x="152" y="311"/>
                  </a:cubicBezTo>
                  <a:cubicBezTo>
                    <a:pt x="152" y="310"/>
                    <a:pt x="153" y="309"/>
                    <a:pt x="153" y="309"/>
                  </a:cubicBezTo>
                  <a:cubicBezTo>
                    <a:pt x="154" y="307"/>
                    <a:pt x="156" y="306"/>
                    <a:pt x="157" y="304"/>
                  </a:cubicBezTo>
                  <a:cubicBezTo>
                    <a:pt x="159" y="302"/>
                    <a:pt x="161" y="299"/>
                    <a:pt x="162" y="296"/>
                  </a:cubicBezTo>
                  <a:cubicBezTo>
                    <a:pt x="162" y="296"/>
                    <a:pt x="163" y="295"/>
                    <a:pt x="163" y="294"/>
                  </a:cubicBezTo>
                  <a:cubicBezTo>
                    <a:pt x="164" y="293"/>
                    <a:pt x="164" y="291"/>
                    <a:pt x="165" y="290"/>
                  </a:cubicBezTo>
                  <a:cubicBezTo>
                    <a:pt x="167" y="288"/>
                    <a:pt x="168" y="287"/>
                    <a:pt x="170" y="286"/>
                  </a:cubicBezTo>
                  <a:cubicBezTo>
                    <a:pt x="170" y="286"/>
                    <a:pt x="171" y="286"/>
                    <a:pt x="172" y="285"/>
                  </a:cubicBezTo>
                  <a:cubicBezTo>
                    <a:pt x="173" y="284"/>
                    <a:pt x="175" y="283"/>
                    <a:pt x="177" y="282"/>
                  </a:cubicBezTo>
                  <a:cubicBezTo>
                    <a:pt x="178" y="281"/>
                    <a:pt x="181" y="279"/>
                    <a:pt x="183" y="278"/>
                  </a:cubicBezTo>
                  <a:cubicBezTo>
                    <a:pt x="187" y="276"/>
                    <a:pt x="191" y="274"/>
                    <a:pt x="194" y="273"/>
                  </a:cubicBezTo>
                  <a:cubicBezTo>
                    <a:pt x="199" y="271"/>
                    <a:pt x="199" y="268"/>
                    <a:pt x="198" y="264"/>
                  </a:cubicBezTo>
                  <a:cubicBezTo>
                    <a:pt x="198" y="262"/>
                    <a:pt x="198" y="261"/>
                    <a:pt x="198" y="259"/>
                  </a:cubicBezTo>
                  <a:cubicBezTo>
                    <a:pt x="199" y="257"/>
                    <a:pt x="200" y="256"/>
                    <a:pt x="202" y="255"/>
                  </a:cubicBezTo>
                  <a:cubicBezTo>
                    <a:pt x="202" y="255"/>
                    <a:pt x="203" y="254"/>
                    <a:pt x="203" y="254"/>
                  </a:cubicBezTo>
                  <a:cubicBezTo>
                    <a:pt x="204" y="253"/>
                    <a:pt x="205" y="252"/>
                    <a:pt x="206" y="251"/>
                  </a:cubicBezTo>
                  <a:cubicBezTo>
                    <a:pt x="209" y="248"/>
                    <a:pt x="212" y="246"/>
                    <a:pt x="216" y="246"/>
                  </a:cubicBezTo>
                  <a:cubicBezTo>
                    <a:pt x="218" y="246"/>
                    <a:pt x="218" y="246"/>
                    <a:pt x="218" y="246"/>
                  </a:cubicBezTo>
                  <a:cubicBezTo>
                    <a:pt x="220" y="246"/>
                    <a:pt x="222" y="245"/>
                    <a:pt x="224" y="245"/>
                  </a:cubicBezTo>
                  <a:cubicBezTo>
                    <a:pt x="226" y="244"/>
                    <a:pt x="227" y="244"/>
                    <a:pt x="229" y="244"/>
                  </a:cubicBezTo>
                  <a:cubicBezTo>
                    <a:pt x="230" y="244"/>
                    <a:pt x="231" y="244"/>
                    <a:pt x="233" y="244"/>
                  </a:cubicBezTo>
                  <a:cubicBezTo>
                    <a:pt x="233" y="244"/>
                    <a:pt x="233" y="244"/>
                    <a:pt x="234" y="244"/>
                  </a:cubicBezTo>
                  <a:cubicBezTo>
                    <a:pt x="234" y="244"/>
                    <a:pt x="235" y="244"/>
                    <a:pt x="236" y="244"/>
                  </a:cubicBezTo>
                  <a:cubicBezTo>
                    <a:pt x="236" y="244"/>
                    <a:pt x="237" y="244"/>
                    <a:pt x="237" y="244"/>
                  </a:cubicBezTo>
                  <a:cubicBezTo>
                    <a:pt x="238" y="244"/>
                    <a:pt x="239" y="244"/>
                    <a:pt x="240" y="244"/>
                  </a:cubicBezTo>
                  <a:cubicBezTo>
                    <a:pt x="242" y="245"/>
                    <a:pt x="242" y="245"/>
                    <a:pt x="242" y="245"/>
                  </a:cubicBezTo>
                  <a:cubicBezTo>
                    <a:pt x="242" y="240"/>
                    <a:pt x="242" y="240"/>
                    <a:pt x="242" y="240"/>
                  </a:cubicBezTo>
                  <a:cubicBezTo>
                    <a:pt x="242" y="237"/>
                    <a:pt x="241" y="234"/>
                    <a:pt x="239" y="231"/>
                  </a:cubicBezTo>
                  <a:cubicBezTo>
                    <a:pt x="238" y="230"/>
                    <a:pt x="236" y="225"/>
                    <a:pt x="237" y="224"/>
                  </a:cubicBezTo>
                  <a:cubicBezTo>
                    <a:pt x="237" y="224"/>
                    <a:pt x="238" y="224"/>
                    <a:pt x="238" y="224"/>
                  </a:cubicBezTo>
                  <a:cubicBezTo>
                    <a:pt x="239" y="224"/>
                    <a:pt x="239" y="224"/>
                    <a:pt x="239" y="224"/>
                  </a:cubicBezTo>
                  <a:cubicBezTo>
                    <a:pt x="318" y="192"/>
                    <a:pt x="318" y="192"/>
                    <a:pt x="318" y="192"/>
                  </a:cubicBezTo>
                  <a:cubicBezTo>
                    <a:pt x="316" y="190"/>
                    <a:pt x="316" y="190"/>
                    <a:pt x="316" y="190"/>
                  </a:cubicBezTo>
                  <a:cubicBezTo>
                    <a:pt x="315" y="189"/>
                    <a:pt x="315" y="188"/>
                    <a:pt x="314" y="187"/>
                  </a:cubicBezTo>
                  <a:cubicBezTo>
                    <a:pt x="314" y="186"/>
                    <a:pt x="314" y="186"/>
                    <a:pt x="313" y="185"/>
                  </a:cubicBezTo>
                  <a:cubicBezTo>
                    <a:pt x="313" y="184"/>
                    <a:pt x="313" y="183"/>
                    <a:pt x="312" y="183"/>
                  </a:cubicBezTo>
                  <a:cubicBezTo>
                    <a:pt x="311" y="181"/>
                    <a:pt x="310" y="179"/>
                    <a:pt x="311" y="176"/>
                  </a:cubicBezTo>
                  <a:cubicBezTo>
                    <a:pt x="311" y="175"/>
                    <a:pt x="313" y="174"/>
                    <a:pt x="314" y="173"/>
                  </a:cubicBezTo>
                  <a:cubicBezTo>
                    <a:pt x="315" y="172"/>
                    <a:pt x="316" y="170"/>
                    <a:pt x="317" y="169"/>
                  </a:cubicBezTo>
                  <a:cubicBezTo>
                    <a:pt x="320" y="163"/>
                    <a:pt x="319" y="159"/>
                    <a:pt x="319" y="154"/>
                  </a:cubicBezTo>
                  <a:cubicBezTo>
                    <a:pt x="319" y="152"/>
                    <a:pt x="318" y="149"/>
                    <a:pt x="318" y="147"/>
                  </a:cubicBezTo>
                  <a:cubicBezTo>
                    <a:pt x="320" y="145"/>
                    <a:pt x="323" y="145"/>
                    <a:pt x="325" y="144"/>
                  </a:cubicBezTo>
                  <a:cubicBezTo>
                    <a:pt x="330" y="143"/>
                    <a:pt x="334" y="142"/>
                    <a:pt x="335" y="137"/>
                  </a:cubicBezTo>
                  <a:cubicBezTo>
                    <a:pt x="336" y="136"/>
                    <a:pt x="336" y="136"/>
                    <a:pt x="336" y="136"/>
                  </a:cubicBezTo>
                  <a:cubicBezTo>
                    <a:pt x="335" y="135"/>
                    <a:pt x="335" y="135"/>
                    <a:pt x="335" y="135"/>
                  </a:cubicBezTo>
                  <a:cubicBezTo>
                    <a:pt x="334" y="134"/>
                    <a:pt x="332" y="134"/>
                    <a:pt x="331" y="133"/>
                  </a:cubicBezTo>
                  <a:cubicBezTo>
                    <a:pt x="329" y="132"/>
                    <a:pt x="327" y="131"/>
                    <a:pt x="327" y="127"/>
                  </a:cubicBezTo>
                  <a:cubicBezTo>
                    <a:pt x="327" y="125"/>
                    <a:pt x="328" y="122"/>
                    <a:pt x="328" y="120"/>
                  </a:cubicBezTo>
                  <a:cubicBezTo>
                    <a:pt x="329" y="117"/>
                    <a:pt x="329" y="114"/>
                    <a:pt x="329" y="111"/>
                  </a:cubicBezTo>
                  <a:cubicBezTo>
                    <a:pt x="329" y="110"/>
                    <a:pt x="329" y="109"/>
                    <a:pt x="329" y="108"/>
                  </a:cubicBezTo>
                  <a:cubicBezTo>
                    <a:pt x="328" y="107"/>
                    <a:pt x="328" y="105"/>
                    <a:pt x="329" y="103"/>
                  </a:cubicBezTo>
                  <a:cubicBezTo>
                    <a:pt x="329" y="102"/>
                    <a:pt x="329" y="101"/>
                    <a:pt x="330" y="101"/>
                  </a:cubicBezTo>
                  <a:cubicBezTo>
                    <a:pt x="330" y="99"/>
                    <a:pt x="331" y="98"/>
                    <a:pt x="331" y="96"/>
                  </a:cubicBezTo>
                  <a:cubicBezTo>
                    <a:pt x="331" y="94"/>
                    <a:pt x="329" y="93"/>
                    <a:pt x="329" y="91"/>
                  </a:cubicBezTo>
                  <a:cubicBezTo>
                    <a:pt x="328" y="90"/>
                    <a:pt x="327" y="89"/>
                    <a:pt x="327" y="88"/>
                  </a:cubicBezTo>
                  <a:cubicBezTo>
                    <a:pt x="328" y="88"/>
                    <a:pt x="328" y="87"/>
                    <a:pt x="330" y="86"/>
                  </a:cubicBezTo>
                  <a:cubicBezTo>
                    <a:pt x="331" y="85"/>
                    <a:pt x="332" y="84"/>
                    <a:pt x="333" y="84"/>
                  </a:cubicBezTo>
                  <a:cubicBezTo>
                    <a:pt x="337" y="82"/>
                    <a:pt x="340" y="81"/>
                    <a:pt x="340" y="76"/>
                  </a:cubicBezTo>
                  <a:cubicBezTo>
                    <a:pt x="341" y="75"/>
                    <a:pt x="341" y="75"/>
                    <a:pt x="341" y="75"/>
                  </a:cubicBezTo>
                  <a:lnTo>
                    <a:pt x="339" y="7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3448610" y="3483286"/>
              <a:ext cx="453105" cy="419159"/>
            </a:xfrm>
            <a:custGeom>
              <a:avLst/>
              <a:gdLst>
                <a:gd name="T0" fmla="*/ 223 w 224"/>
                <a:gd name="T1" fmla="*/ 52 h 225"/>
                <a:gd name="T2" fmla="*/ 221 w 224"/>
                <a:gd name="T3" fmla="*/ 41 h 225"/>
                <a:gd name="T4" fmla="*/ 211 w 224"/>
                <a:gd name="T5" fmla="*/ 28 h 225"/>
                <a:gd name="T6" fmla="*/ 199 w 224"/>
                <a:gd name="T7" fmla="*/ 27 h 225"/>
                <a:gd name="T8" fmla="*/ 182 w 224"/>
                <a:gd name="T9" fmla="*/ 18 h 225"/>
                <a:gd name="T10" fmla="*/ 173 w 224"/>
                <a:gd name="T11" fmla="*/ 13 h 225"/>
                <a:gd name="T12" fmla="*/ 149 w 224"/>
                <a:gd name="T13" fmla="*/ 0 h 225"/>
                <a:gd name="T14" fmla="*/ 142 w 224"/>
                <a:gd name="T15" fmla="*/ 0 h 225"/>
                <a:gd name="T16" fmla="*/ 132 w 224"/>
                <a:gd name="T17" fmla="*/ 0 h 225"/>
                <a:gd name="T18" fmla="*/ 115 w 224"/>
                <a:gd name="T19" fmla="*/ 6 h 225"/>
                <a:gd name="T20" fmla="*/ 109 w 224"/>
                <a:gd name="T21" fmla="*/ 11 h 225"/>
                <a:gd name="T22" fmla="*/ 102 w 224"/>
                <a:gd name="T23" fmla="*/ 28 h 225"/>
                <a:gd name="T24" fmla="*/ 79 w 224"/>
                <a:gd name="T25" fmla="*/ 41 h 225"/>
                <a:gd name="T26" fmla="*/ 71 w 224"/>
                <a:gd name="T27" fmla="*/ 50 h 225"/>
                <a:gd name="T28" fmla="*/ 61 w 224"/>
                <a:gd name="T29" fmla="*/ 65 h 225"/>
                <a:gd name="T30" fmla="*/ 50 w 224"/>
                <a:gd name="T31" fmla="*/ 76 h 225"/>
                <a:gd name="T32" fmla="*/ 42 w 224"/>
                <a:gd name="T33" fmla="*/ 81 h 225"/>
                <a:gd name="T34" fmla="*/ 31 w 224"/>
                <a:gd name="T35" fmla="*/ 74 h 225"/>
                <a:gd name="T36" fmla="*/ 22 w 224"/>
                <a:gd name="T37" fmla="*/ 78 h 225"/>
                <a:gd name="T38" fmla="*/ 11 w 224"/>
                <a:gd name="T39" fmla="*/ 72 h 225"/>
                <a:gd name="T40" fmla="*/ 5 w 224"/>
                <a:gd name="T41" fmla="*/ 72 h 225"/>
                <a:gd name="T42" fmla="*/ 0 w 224"/>
                <a:gd name="T43" fmla="*/ 73 h 225"/>
                <a:gd name="T44" fmla="*/ 8 w 224"/>
                <a:gd name="T45" fmla="*/ 90 h 225"/>
                <a:gd name="T46" fmla="*/ 20 w 224"/>
                <a:gd name="T47" fmla="*/ 109 h 225"/>
                <a:gd name="T48" fmla="*/ 28 w 224"/>
                <a:gd name="T49" fmla="*/ 129 h 225"/>
                <a:gd name="T50" fmla="*/ 32 w 224"/>
                <a:gd name="T51" fmla="*/ 135 h 225"/>
                <a:gd name="T52" fmla="*/ 42 w 224"/>
                <a:gd name="T53" fmla="*/ 142 h 225"/>
                <a:gd name="T54" fmla="*/ 50 w 224"/>
                <a:gd name="T55" fmla="*/ 146 h 225"/>
                <a:gd name="T56" fmla="*/ 57 w 224"/>
                <a:gd name="T57" fmla="*/ 161 h 225"/>
                <a:gd name="T58" fmla="*/ 68 w 224"/>
                <a:gd name="T59" fmla="*/ 170 h 225"/>
                <a:gd name="T60" fmla="*/ 70 w 224"/>
                <a:gd name="T61" fmla="*/ 185 h 225"/>
                <a:gd name="T62" fmla="*/ 76 w 224"/>
                <a:gd name="T63" fmla="*/ 194 h 225"/>
                <a:gd name="T64" fmla="*/ 83 w 224"/>
                <a:gd name="T65" fmla="*/ 198 h 225"/>
                <a:gd name="T66" fmla="*/ 97 w 224"/>
                <a:gd name="T67" fmla="*/ 200 h 225"/>
                <a:gd name="T68" fmla="*/ 105 w 224"/>
                <a:gd name="T69" fmla="*/ 208 h 225"/>
                <a:gd name="T70" fmla="*/ 108 w 224"/>
                <a:gd name="T71" fmla="*/ 212 h 225"/>
                <a:gd name="T72" fmla="*/ 109 w 224"/>
                <a:gd name="T73" fmla="*/ 214 h 225"/>
                <a:gd name="T74" fmla="*/ 118 w 224"/>
                <a:gd name="T75" fmla="*/ 217 h 225"/>
                <a:gd name="T76" fmla="*/ 130 w 224"/>
                <a:gd name="T77" fmla="*/ 217 h 225"/>
                <a:gd name="T78" fmla="*/ 144 w 224"/>
                <a:gd name="T79" fmla="*/ 222 h 225"/>
                <a:gd name="T80" fmla="*/ 158 w 224"/>
                <a:gd name="T81" fmla="*/ 220 h 225"/>
                <a:gd name="T82" fmla="*/ 170 w 224"/>
                <a:gd name="T83" fmla="*/ 225 h 225"/>
                <a:gd name="T84" fmla="*/ 202 w 224"/>
                <a:gd name="T85" fmla="*/ 191 h 225"/>
                <a:gd name="T86" fmla="*/ 204 w 224"/>
                <a:gd name="T87" fmla="*/ 180 h 225"/>
                <a:gd name="T88" fmla="*/ 206 w 224"/>
                <a:gd name="T89" fmla="*/ 167 h 225"/>
                <a:gd name="T90" fmla="*/ 213 w 224"/>
                <a:gd name="T91" fmla="*/ 160 h 225"/>
                <a:gd name="T92" fmla="*/ 223 w 224"/>
                <a:gd name="T93" fmla="*/ 140 h 225"/>
                <a:gd name="T94" fmla="*/ 218 w 224"/>
                <a:gd name="T95" fmla="*/ 120 h 225"/>
                <a:gd name="T96" fmla="*/ 216 w 224"/>
                <a:gd name="T97" fmla="*/ 111 h 225"/>
                <a:gd name="T98" fmla="*/ 219 w 224"/>
                <a:gd name="T99" fmla="*/ 104 h 225"/>
                <a:gd name="T100" fmla="*/ 221 w 224"/>
                <a:gd name="T101" fmla="*/ 95 h 225"/>
                <a:gd name="T102" fmla="*/ 223 w 224"/>
                <a:gd name="T103" fmla="*/ 8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4" h="225">
                  <a:moveTo>
                    <a:pt x="223" y="62"/>
                  </a:moveTo>
                  <a:cubicBezTo>
                    <a:pt x="223" y="61"/>
                    <a:pt x="224" y="60"/>
                    <a:pt x="224" y="59"/>
                  </a:cubicBezTo>
                  <a:cubicBezTo>
                    <a:pt x="224" y="57"/>
                    <a:pt x="224" y="55"/>
                    <a:pt x="223" y="52"/>
                  </a:cubicBezTo>
                  <a:cubicBezTo>
                    <a:pt x="223" y="51"/>
                    <a:pt x="222" y="50"/>
                    <a:pt x="222" y="49"/>
                  </a:cubicBezTo>
                  <a:cubicBezTo>
                    <a:pt x="221" y="47"/>
                    <a:pt x="220" y="46"/>
                    <a:pt x="221" y="43"/>
                  </a:cubicBezTo>
                  <a:cubicBezTo>
                    <a:pt x="221" y="42"/>
                    <a:pt x="221" y="41"/>
                    <a:pt x="221" y="41"/>
                  </a:cubicBezTo>
                  <a:cubicBezTo>
                    <a:pt x="222" y="37"/>
                    <a:pt x="221" y="37"/>
                    <a:pt x="219" y="35"/>
                  </a:cubicBezTo>
                  <a:cubicBezTo>
                    <a:pt x="217" y="34"/>
                    <a:pt x="216" y="33"/>
                    <a:pt x="215" y="32"/>
                  </a:cubicBezTo>
                  <a:cubicBezTo>
                    <a:pt x="214" y="31"/>
                    <a:pt x="212" y="29"/>
                    <a:pt x="211" y="28"/>
                  </a:cubicBezTo>
                  <a:cubicBezTo>
                    <a:pt x="209" y="28"/>
                    <a:pt x="207" y="27"/>
                    <a:pt x="205" y="27"/>
                  </a:cubicBezTo>
                  <a:cubicBezTo>
                    <a:pt x="204" y="27"/>
                    <a:pt x="203" y="27"/>
                    <a:pt x="202" y="27"/>
                  </a:cubicBezTo>
                  <a:cubicBezTo>
                    <a:pt x="201" y="27"/>
                    <a:pt x="200" y="27"/>
                    <a:pt x="199" y="27"/>
                  </a:cubicBezTo>
                  <a:cubicBezTo>
                    <a:pt x="196" y="27"/>
                    <a:pt x="195" y="26"/>
                    <a:pt x="193" y="24"/>
                  </a:cubicBezTo>
                  <a:cubicBezTo>
                    <a:pt x="192" y="23"/>
                    <a:pt x="192" y="23"/>
                    <a:pt x="192" y="23"/>
                  </a:cubicBezTo>
                  <a:cubicBezTo>
                    <a:pt x="189" y="19"/>
                    <a:pt x="186" y="18"/>
                    <a:pt x="182" y="18"/>
                  </a:cubicBezTo>
                  <a:cubicBezTo>
                    <a:pt x="179" y="17"/>
                    <a:pt x="178" y="16"/>
                    <a:pt x="176" y="15"/>
                  </a:cubicBezTo>
                  <a:cubicBezTo>
                    <a:pt x="175" y="14"/>
                    <a:pt x="174" y="14"/>
                    <a:pt x="173" y="13"/>
                  </a:cubicBezTo>
                  <a:cubicBezTo>
                    <a:pt x="173" y="13"/>
                    <a:pt x="173" y="13"/>
                    <a:pt x="173" y="13"/>
                  </a:cubicBezTo>
                  <a:cubicBezTo>
                    <a:pt x="152" y="13"/>
                    <a:pt x="152" y="13"/>
                    <a:pt x="152" y="13"/>
                  </a:cubicBezTo>
                  <a:cubicBezTo>
                    <a:pt x="150" y="1"/>
                    <a:pt x="150" y="1"/>
                    <a:pt x="150" y="1"/>
                  </a:cubicBezTo>
                  <a:cubicBezTo>
                    <a:pt x="149" y="0"/>
                    <a:pt x="149" y="0"/>
                    <a:pt x="149" y="0"/>
                  </a:cubicBezTo>
                  <a:cubicBezTo>
                    <a:pt x="148" y="0"/>
                    <a:pt x="147" y="0"/>
                    <a:pt x="146" y="0"/>
                  </a:cubicBezTo>
                  <a:cubicBezTo>
                    <a:pt x="145" y="0"/>
                    <a:pt x="144" y="0"/>
                    <a:pt x="144" y="0"/>
                  </a:cubicBezTo>
                  <a:cubicBezTo>
                    <a:pt x="143" y="0"/>
                    <a:pt x="142" y="0"/>
                    <a:pt x="142" y="0"/>
                  </a:cubicBezTo>
                  <a:cubicBezTo>
                    <a:pt x="141" y="0"/>
                    <a:pt x="141" y="0"/>
                    <a:pt x="141" y="0"/>
                  </a:cubicBezTo>
                  <a:cubicBezTo>
                    <a:pt x="139" y="0"/>
                    <a:pt x="138" y="0"/>
                    <a:pt x="137" y="0"/>
                  </a:cubicBezTo>
                  <a:cubicBezTo>
                    <a:pt x="135" y="0"/>
                    <a:pt x="134" y="0"/>
                    <a:pt x="132" y="0"/>
                  </a:cubicBezTo>
                  <a:cubicBezTo>
                    <a:pt x="129" y="1"/>
                    <a:pt x="128" y="1"/>
                    <a:pt x="126" y="1"/>
                  </a:cubicBezTo>
                  <a:cubicBezTo>
                    <a:pt x="124" y="1"/>
                    <a:pt x="124" y="1"/>
                    <a:pt x="124" y="1"/>
                  </a:cubicBezTo>
                  <a:cubicBezTo>
                    <a:pt x="120" y="1"/>
                    <a:pt x="117" y="4"/>
                    <a:pt x="115" y="6"/>
                  </a:cubicBezTo>
                  <a:cubicBezTo>
                    <a:pt x="114" y="7"/>
                    <a:pt x="114" y="7"/>
                    <a:pt x="114" y="7"/>
                  </a:cubicBezTo>
                  <a:cubicBezTo>
                    <a:pt x="113" y="8"/>
                    <a:pt x="112" y="9"/>
                    <a:pt x="111" y="10"/>
                  </a:cubicBezTo>
                  <a:cubicBezTo>
                    <a:pt x="110" y="10"/>
                    <a:pt x="110" y="10"/>
                    <a:pt x="109" y="11"/>
                  </a:cubicBezTo>
                  <a:cubicBezTo>
                    <a:pt x="108" y="12"/>
                    <a:pt x="106" y="13"/>
                    <a:pt x="106" y="15"/>
                  </a:cubicBezTo>
                  <a:cubicBezTo>
                    <a:pt x="106" y="17"/>
                    <a:pt x="106" y="18"/>
                    <a:pt x="106" y="20"/>
                  </a:cubicBezTo>
                  <a:cubicBezTo>
                    <a:pt x="106" y="24"/>
                    <a:pt x="106" y="27"/>
                    <a:pt x="102" y="28"/>
                  </a:cubicBezTo>
                  <a:cubicBezTo>
                    <a:pt x="99" y="29"/>
                    <a:pt x="95" y="31"/>
                    <a:pt x="91" y="34"/>
                  </a:cubicBezTo>
                  <a:cubicBezTo>
                    <a:pt x="88" y="35"/>
                    <a:pt x="86" y="36"/>
                    <a:pt x="84" y="38"/>
                  </a:cubicBezTo>
                  <a:cubicBezTo>
                    <a:pt x="83" y="39"/>
                    <a:pt x="81" y="40"/>
                    <a:pt x="79" y="41"/>
                  </a:cubicBezTo>
                  <a:cubicBezTo>
                    <a:pt x="79" y="41"/>
                    <a:pt x="78" y="42"/>
                    <a:pt x="78" y="42"/>
                  </a:cubicBezTo>
                  <a:cubicBezTo>
                    <a:pt x="76" y="43"/>
                    <a:pt x="74" y="44"/>
                    <a:pt x="73" y="46"/>
                  </a:cubicBezTo>
                  <a:cubicBezTo>
                    <a:pt x="72" y="47"/>
                    <a:pt x="71" y="49"/>
                    <a:pt x="71" y="50"/>
                  </a:cubicBezTo>
                  <a:cubicBezTo>
                    <a:pt x="70" y="51"/>
                    <a:pt x="70" y="51"/>
                    <a:pt x="70" y="52"/>
                  </a:cubicBezTo>
                  <a:cubicBezTo>
                    <a:pt x="68" y="55"/>
                    <a:pt x="67" y="57"/>
                    <a:pt x="65" y="60"/>
                  </a:cubicBezTo>
                  <a:cubicBezTo>
                    <a:pt x="63" y="61"/>
                    <a:pt x="62" y="63"/>
                    <a:pt x="61" y="65"/>
                  </a:cubicBezTo>
                  <a:cubicBezTo>
                    <a:pt x="60" y="67"/>
                    <a:pt x="60" y="67"/>
                    <a:pt x="60" y="67"/>
                  </a:cubicBezTo>
                  <a:cubicBezTo>
                    <a:pt x="58" y="70"/>
                    <a:pt x="55" y="74"/>
                    <a:pt x="52" y="75"/>
                  </a:cubicBezTo>
                  <a:cubicBezTo>
                    <a:pt x="52" y="76"/>
                    <a:pt x="51" y="76"/>
                    <a:pt x="50" y="76"/>
                  </a:cubicBezTo>
                  <a:cubicBezTo>
                    <a:pt x="49" y="77"/>
                    <a:pt x="47" y="77"/>
                    <a:pt x="46" y="78"/>
                  </a:cubicBezTo>
                  <a:cubicBezTo>
                    <a:pt x="46" y="78"/>
                    <a:pt x="45" y="79"/>
                    <a:pt x="45" y="79"/>
                  </a:cubicBezTo>
                  <a:cubicBezTo>
                    <a:pt x="44" y="80"/>
                    <a:pt x="43" y="81"/>
                    <a:pt x="42" y="81"/>
                  </a:cubicBezTo>
                  <a:cubicBezTo>
                    <a:pt x="42" y="81"/>
                    <a:pt x="42" y="81"/>
                    <a:pt x="42" y="81"/>
                  </a:cubicBezTo>
                  <a:cubicBezTo>
                    <a:pt x="39" y="80"/>
                    <a:pt x="38" y="79"/>
                    <a:pt x="36" y="77"/>
                  </a:cubicBezTo>
                  <a:cubicBezTo>
                    <a:pt x="35" y="76"/>
                    <a:pt x="33" y="74"/>
                    <a:pt x="31" y="74"/>
                  </a:cubicBezTo>
                  <a:cubicBezTo>
                    <a:pt x="30" y="74"/>
                    <a:pt x="30" y="74"/>
                    <a:pt x="30" y="74"/>
                  </a:cubicBezTo>
                  <a:cubicBezTo>
                    <a:pt x="29" y="74"/>
                    <a:pt x="27" y="75"/>
                    <a:pt x="26" y="76"/>
                  </a:cubicBezTo>
                  <a:cubicBezTo>
                    <a:pt x="24" y="78"/>
                    <a:pt x="23" y="78"/>
                    <a:pt x="22" y="78"/>
                  </a:cubicBezTo>
                  <a:cubicBezTo>
                    <a:pt x="20" y="78"/>
                    <a:pt x="19" y="77"/>
                    <a:pt x="17" y="75"/>
                  </a:cubicBezTo>
                  <a:cubicBezTo>
                    <a:pt x="16" y="73"/>
                    <a:pt x="14" y="72"/>
                    <a:pt x="12" y="72"/>
                  </a:cubicBezTo>
                  <a:cubicBezTo>
                    <a:pt x="12" y="72"/>
                    <a:pt x="11" y="72"/>
                    <a:pt x="11" y="72"/>
                  </a:cubicBezTo>
                  <a:cubicBezTo>
                    <a:pt x="10" y="72"/>
                    <a:pt x="10" y="72"/>
                    <a:pt x="9" y="73"/>
                  </a:cubicBezTo>
                  <a:cubicBezTo>
                    <a:pt x="9" y="73"/>
                    <a:pt x="8" y="73"/>
                    <a:pt x="8" y="73"/>
                  </a:cubicBezTo>
                  <a:cubicBezTo>
                    <a:pt x="7" y="73"/>
                    <a:pt x="6" y="73"/>
                    <a:pt x="5" y="72"/>
                  </a:cubicBezTo>
                  <a:cubicBezTo>
                    <a:pt x="4" y="72"/>
                    <a:pt x="4" y="72"/>
                    <a:pt x="4" y="72"/>
                  </a:cubicBezTo>
                  <a:cubicBezTo>
                    <a:pt x="0" y="69"/>
                    <a:pt x="0" y="69"/>
                    <a:pt x="0" y="69"/>
                  </a:cubicBezTo>
                  <a:cubicBezTo>
                    <a:pt x="0" y="73"/>
                    <a:pt x="0" y="73"/>
                    <a:pt x="0" y="73"/>
                  </a:cubicBezTo>
                  <a:cubicBezTo>
                    <a:pt x="0" y="74"/>
                    <a:pt x="0" y="74"/>
                    <a:pt x="0" y="75"/>
                  </a:cubicBezTo>
                  <a:cubicBezTo>
                    <a:pt x="0" y="76"/>
                    <a:pt x="0" y="78"/>
                    <a:pt x="1" y="79"/>
                  </a:cubicBezTo>
                  <a:cubicBezTo>
                    <a:pt x="3" y="83"/>
                    <a:pt x="6" y="86"/>
                    <a:pt x="8" y="90"/>
                  </a:cubicBezTo>
                  <a:cubicBezTo>
                    <a:pt x="11" y="94"/>
                    <a:pt x="14" y="99"/>
                    <a:pt x="16" y="104"/>
                  </a:cubicBezTo>
                  <a:cubicBezTo>
                    <a:pt x="17" y="105"/>
                    <a:pt x="17" y="106"/>
                    <a:pt x="18" y="106"/>
                  </a:cubicBezTo>
                  <a:cubicBezTo>
                    <a:pt x="19" y="107"/>
                    <a:pt x="19" y="108"/>
                    <a:pt x="20" y="109"/>
                  </a:cubicBezTo>
                  <a:cubicBezTo>
                    <a:pt x="20" y="110"/>
                    <a:pt x="20" y="112"/>
                    <a:pt x="20" y="113"/>
                  </a:cubicBezTo>
                  <a:cubicBezTo>
                    <a:pt x="20" y="114"/>
                    <a:pt x="20" y="116"/>
                    <a:pt x="21" y="117"/>
                  </a:cubicBezTo>
                  <a:cubicBezTo>
                    <a:pt x="22" y="122"/>
                    <a:pt x="25" y="125"/>
                    <a:pt x="28" y="129"/>
                  </a:cubicBezTo>
                  <a:cubicBezTo>
                    <a:pt x="28" y="129"/>
                    <a:pt x="28" y="129"/>
                    <a:pt x="28" y="129"/>
                  </a:cubicBezTo>
                  <a:cubicBezTo>
                    <a:pt x="29" y="130"/>
                    <a:pt x="29" y="131"/>
                    <a:pt x="30" y="132"/>
                  </a:cubicBezTo>
                  <a:cubicBezTo>
                    <a:pt x="30" y="133"/>
                    <a:pt x="31" y="134"/>
                    <a:pt x="32" y="135"/>
                  </a:cubicBezTo>
                  <a:cubicBezTo>
                    <a:pt x="33" y="136"/>
                    <a:pt x="34" y="137"/>
                    <a:pt x="36" y="139"/>
                  </a:cubicBezTo>
                  <a:cubicBezTo>
                    <a:pt x="37" y="139"/>
                    <a:pt x="37" y="139"/>
                    <a:pt x="37" y="140"/>
                  </a:cubicBezTo>
                  <a:cubicBezTo>
                    <a:pt x="39" y="141"/>
                    <a:pt x="40" y="142"/>
                    <a:pt x="42" y="142"/>
                  </a:cubicBezTo>
                  <a:cubicBezTo>
                    <a:pt x="43" y="143"/>
                    <a:pt x="44" y="143"/>
                    <a:pt x="46" y="144"/>
                  </a:cubicBezTo>
                  <a:cubicBezTo>
                    <a:pt x="47" y="145"/>
                    <a:pt x="47" y="145"/>
                    <a:pt x="47" y="145"/>
                  </a:cubicBezTo>
                  <a:cubicBezTo>
                    <a:pt x="48" y="145"/>
                    <a:pt x="49" y="146"/>
                    <a:pt x="50" y="146"/>
                  </a:cubicBezTo>
                  <a:cubicBezTo>
                    <a:pt x="51" y="146"/>
                    <a:pt x="52" y="146"/>
                    <a:pt x="53" y="147"/>
                  </a:cubicBezTo>
                  <a:cubicBezTo>
                    <a:pt x="57" y="149"/>
                    <a:pt x="57" y="153"/>
                    <a:pt x="57" y="158"/>
                  </a:cubicBezTo>
                  <a:cubicBezTo>
                    <a:pt x="57" y="161"/>
                    <a:pt x="57" y="161"/>
                    <a:pt x="57" y="161"/>
                  </a:cubicBezTo>
                  <a:cubicBezTo>
                    <a:pt x="66" y="161"/>
                    <a:pt x="66" y="161"/>
                    <a:pt x="66" y="161"/>
                  </a:cubicBezTo>
                  <a:cubicBezTo>
                    <a:pt x="69" y="162"/>
                    <a:pt x="69" y="164"/>
                    <a:pt x="68" y="168"/>
                  </a:cubicBezTo>
                  <a:cubicBezTo>
                    <a:pt x="68" y="169"/>
                    <a:pt x="68" y="170"/>
                    <a:pt x="68" y="170"/>
                  </a:cubicBezTo>
                  <a:cubicBezTo>
                    <a:pt x="68" y="171"/>
                    <a:pt x="68" y="172"/>
                    <a:pt x="68" y="173"/>
                  </a:cubicBezTo>
                  <a:cubicBezTo>
                    <a:pt x="67" y="176"/>
                    <a:pt x="67" y="178"/>
                    <a:pt x="67" y="180"/>
                  </a:cubicBezTo>
                  <a:cubicBezTo>
                    <a:pt x="67" y="183"/>
                    <a:pt x="69" y="184"/>
                    <a:pt x="70" y="185"/>
                  </a:cubicBezTo>
                  <a:cubicBezTo>
                    <a:pt x="71" y="186"/>
                    <a:pt x="71" y="186"/>
                    <a:pt x="72" y="187"/>
                  </a:cubicBezTo>
                  <a:cubicBezTo>
                    <a:pt x="73" y="188"/>
                    <a:pt x="75" y="190"/>
                    <a:pt x="76" y="192"/>
                  </a:cubicBezTo>
                  <a:cubicBezTo>
                    <a:pt x="76" y="193"/>
                    <a:pt x="76" y="194"/>
                    <a:pt x="76" y="194"/>
                  </a:cubicBezTo>
                  <a:cubicBezTo>
                    <a:pt x="77" y="196"/>
                    <a:pt x="77" y="197"/>
                    <a:pt x="78" y="198"/>
                  </a:cubicBezTo>
                  <a:cubicBezTo>
                    <a:pt x="79" y="198"/>
                    <a:pt x="80" y="198"/>
                    <a:pt x="81" y="198"/>
                  </a:cubicBezTo>
                  <a:cubicBezTo>
                    <a:pt x="82" y="198"/>
                    <a:pt x="82" y="198"/>
                    <a:pt x="83" y="198"/>
                  </a:cubicBezTo>
                  <a:cubicBezTo>
                    <a:pt x="84" y="198"/>
                    <a:pt x="84" y="198"/>
                    <a:pt x="84" y="198"/>
                  </a:cubicBezTo>
                  <a:cubicBezTo>
                    <a:pt x="84" y="198"/>
                    <a:pt x="85" y="198"/>
                    <a:pt x="85" y="198"/>
                  </a:cubicBezTo>
                  <a:cubicBezTo>
                    <a:pt x="89" y="198"/>
                    <a:pt x="93" y="199"/>
                    <a:pt x="97" y="200"/>
                  </a:cubicBezTo>
                  <a:cubicBezTo>
                    <a:pt x="97" y="201"/>
                    <a:pt x="98" y="201"/>
                    <a:pt x="98" y="201"/>
                  </a:cubicBezTo>
                  <a:cubicBezTo>
                    <a:pt x="101" y="202"/>
                    <a:pt x="105" y="204"/>
                    <a:pt x="105" y="206"/>
                  </a:cubicBezTo>
                  <a:cubicBezTo>
                    <a:pt x="105" y="207"/>
                    <a:pt x="105" y="207"/>
                    <a:pt x="105" y="208"/>
                  </a:cubicBezTo>
                  <a:cubicBezTo>
                    <a:pt x="105" y="208"/>
                    <a:pt x="105" y="208"/>
                    <a:pt x="105" y="209"/>
                  </a:cubicBezTo>
                  <a:cubicBezTo>
                    <a:pt x="104" y="210"/>
                    <a:pt x="104" y="210"/>
                    <a:pt x="104" y="210"/>
                  </a:cubicBezTo>
                  <a:cubicBezTo>
                    <a:pt x="108" y="212"/>
                    <a:pt x="108" y="212"/>
                    <a:pt x="108" y="212"/>
                  </a:cubicBezTo>
                  <a:cubicBezTo>
                    <a:pt x="108" y="212"/>
                    <a:pt x="108" y="212"/>
                    <a:pt x="108" y="212"/>
                  </a:cubicBezTo>
                  <a:cubicBezTo>
                    <a:pt x="108" y="213"/>
                    <a:pt x="108" y="213"/>
                    <a:pt x="108" y="213"/>
                  </a:cubicBezTo>
                  <a:cubicBezTo>
                    <a:pt x="109" y="214"/>
                    <a:pt x="109" y="214"/>
                    <a:pt x="109" y="214"/>
                  </a:cubicBezTo>
                  <a:cubicBezTo>
                    <a:pt x="110" y="214"/>
                    <a:pt x="110" y="214"/>
                    <a:pt x="110" y="214"/>
                  </a:cubicBezTo>
                  <a:cubicBezTo>
                    <a:pt x="112" y="214"/>
                    <a:pt x="113" y="215"/>
                    <a:pt x="115" y="216"/>
                  </a:cubicBezTo>
                  <a:cubicBezTo>
                    <a:pt x="116" y="216"/>
                    <a:pt x="117" y="217"/>
                    <a:pt x="118" y="217"/>
                  </a:cubicBezTo>
                  <a:cubicBezTo>
                    <a:pt x="119" y="217"/>
                    <a:pt x="121" y="217"/>
                    <a:pt x="122" y="217"/>
                  </a:cubicBezTo>
                  <a:cubicBezTo>
                    <a:pt x="126" y="217"/>
                    <a:pt x="126" y="217"/>
                    <a:pt x="126" y="217"/>
                  </a:cubicBezTo>
                  <a:cubicBezTo>
                    <a:pt x="127" y="217"/>
                    <a:pt x="128" y="217"/>
                    <a:pt x="130" y="217"/>
                  </a:cubicBezTo>
                  <a:cubicBezTo>
                    <a:pt x="132" y="217"/>
                    <a:pt x="133" y="218"/>
                    <a:pt x="134" y="219"/>
                  </a:cubicBezTo>
                  <a:cubicBezTo>
                    <a:pt x="135" y="220"/>
                    <a:pt x="137" y="221"/>
                    <a:pt x="139" y="222"/>
                  </a:cubicBezTo>
                  <a:cubicBezTo>
                    <a:pt x="141" y="222"/>
                    <a:pt x="142" y="222"/>
                    <a:pt x="144" y="222"/>
                  </a:cubicBezTo>
                  <a:cubicBezTo>
                    <a:pt x="145" y="222"/>
                    <a:pt x="147" y="222"/>
                    <a:pt x="148" y="222"/>
                  </a:cubicBezTo>
                  <a:cubicBezTo>
                    <a:pt x="149" y="222"/>
                    <a:pt x="150" y="221"/>
                    <a:pt x="151" y="221"/>
                  </a:cubicBezTo>
                  <a:cubicBezTo>
                    <a:pt x="153" y="220"/>
                    <a:pt x="155" y="220"/>
                    <a:pt x="158" y="220"/>
                  </a:cubicBezTo>
                  <a:cubicBezTo>
                    <a:pt x="158" y="220"/>
                    <a:pt x="159" y="220"/>
                    <a:pt x="160" y="220"/>
                  </a:cubicBezTo>
                  <a:cubicBezTo>
                    <a:pt x="163" y="221"/>
                    <a:pt x="165" y="222"/>
                    <a:pt x="168" y="224"/>
                  </a:cubicBezTo>
                  <a:cubicBezTo>
                    <a:pt x="170" y="225"/>
                    <a:pt x="170" y="225"/>
                    <a:pt x="170" y="225"/>
                  </a:cubicBezTo>
                  <a:cubicBezTo>
                    <a:pt x="198" y="195"/>
                    <a:pt x="198" y="195"/>
                    <a:pt x="198" y="195"/>
                  </a:cubicBezTo>
                  <a:cubicBezTo>
                    <a:pt x="198" y="194"/>
                    <a:pt x="199" y="194"/>
                    <a:pt x="200" y="193"/>
                  </a:cubicBezTo>
                  <a:cubicBezTo>
                    <a:pt x="200" y="193"/>
                    <a:pt x="201" y="192"/>
                    <a:pt x="202" y="191"/>
                  </a:cubicBezTo>
                  <a:cubicBezTo>
                    <a:pt x="203" y="189"/>
                    <a:pt x="203" y="188"/>
                    <a:pt x="203" y="185"/>
                  </a:cubicBezTo>
                  <a:cubicBezTo>
                    <a:pt x="203" y="185"/>
                    <a:pt x="203" y="184"/>
                    <a:pt x="203" y="183"/>
                  </a:cubicBezTo>
                  <a:cubicBezTo>
                    <a:pt x="203" y="181"/>
                    <a:pt x="203" y="181"/>
                    <a:pt x="204" y="180"/>
                  </a:cubicBezTo>
                  <a:cubicBezTo>
                    <a:pt x="204" y="180"/>
                    <a:pt x="205" y="179"/>
                    <a:pt x="205" y="179"/>
                  </a:cubicBezTo>
                  <a:cubicBezTo>
                    <a:pt x="207" y="176"/>
                    <a:pt x="206" y="174"/>
                    <a:pt x="206" y="171"/>
                  </a:cubicBezTo>
                  <a:cubicBezTo>
                    <a:pt x="206" y="170"/>
                    <a:pt x="206" y="169"/>
                    <a:pt x="206" y="167"/>
                  </a:cubicBezTo>
                  <a:cubicBezTo>
                    <a:pt x="206" y="165"/>
                    <a:pt x="207" y="165"/>
                    <a:pt x="208" y="164"/>
                  </a:cubicBezTo>
                  <a:cubicBezTo>
                    <a:pt x="209" y="163"/>
                    <a:pt x="210" y="163"/>
                    <a:pt x="210" y="163"/>
                  </a:cubicBezTo>
                  <a:cubicBezTo>
                    <a:pt x="211" y="162"/>
                    <a:pt x="212" y="162"/>
                    <a:pt x="213" y="160"/>
                  </a:cubicBezTo>
                  <a:cubicBezTo>
                    <a:pt x="215" y="157"/>
                    <a:pt x="216" y="154"/>
                    <a:pt x="218" y="151"/>
                  </a:cubicBezTo>
                  <a:cubicBezTo>
                    <a:pt x="218" y="149"/>
                    <a:pt x="219" y="148"/>
                    <a:pt x="220" y="147"/>
                  </a:cubicBezTo>
                  <a:cubicBezTo>
                    <a:pt x="221" y="145"/>
                    <a:pt x="223" y="143"/>
                    <a:pt x="223" y="140"/>
                  </a:cubicBezTo>
                  <a:cubicBezTo>
                    <a:pt x="223" y="137"/>
                    <a:pt x="222" y="135"/>
                    <a:pt x="220" y="134"/>
                  </a:cubicBezTo>
                  <a:cubicBezTo>
                    <a:pt x="219" y="133"/>
                    <a:pt x="219" y="132"/>
                    <a:pt x="218" y="131"/>
                  </a:cubicBezTo>
                  <a:cubicBezTo>
                    <a:pt x="216" y="128"/>
                    <a:pt x="217" y="123"/>
                    <a:pt x="218" y="120"/>
                  </a:cubicBezTo>
                  <a:cubicBezTo>
                    <a:pt x="218" y="119"/>
                    <a:pt x="218" y="119"/>
                    <a:pt x="218" y="118"/>
                  </a:cubicBezTo>
                  <a:cubicBezTo>
                    <a:pt x="218" y="117"/>
                    <a:pt x="219" y="116"/>
                    <a:pt x="218" y="114"/>
                  </a:cubicBezTo>
                  <a:cubicBezTo>
                    <a:pt x="218" y="113"/>
                    <a:pt x="217" y="112"/>
                    <a:pt x="216" y="111"/>
                  </a:cubicBezTo>
                  <a:cubicBezTo>
                    <a:pt x="215" y="110"/>
                    <a:pt x="215" y="109"/>
                    <a:pt x="215" y="108"/>
                  </a:cubicBezTo>
                  <a:cubicBezTo>
                    <a:pt x="214" y="106"/>
                    <a:pt x="215" y="106"/>
                    <a:pt x="217" y="105"/>
                  </a:cubicBezTo>
                  <a:cubicBezTo>
                    <a:pt x="217" y="105"/>
                    <a:pt x="218" y="105"/>
                    <a:pt x="219" y="104"/>
                  </a:cubicBezTo>
                  <a:cubicBezTo>
                    <a:pt x="219" y="103"/>
                    <a:pt x="219" y="102"/>
                    <a:pt x="219" y="100"/>
                  </a:cubicBezTo>
                  <a:cubicBezTo>
                    <a:pt x="219" y="99"/>
                    <a:pt x="219" y="98"/>
                    <a:pt x="220" y="97"/>
                  </a:cubicBezTo>
                  <a:cubicBezTo>
                    <a:pt x="220" y="96"/>
                    <a:pt x="221" y="95"/>
                    <a:pt x="221" y="95"/>
                  </a:cubicBezTo>
                  <a:cubicBezTo>
                    <a:pt x="222" y="94"/>
                    <a:pt x="222" y="93"/>
                    <a:pt x="223" y="93"/>
                  </a:cubicBezTo>
                  <a:cubicBezTo>
                    <a:pt x="224" y="91"/>
                    <a:pt x="224" y="88"/>
                    <a:pt x="223" y="84"/>
                  </a:cubicBezTo>
                  <a:cubicBezTo>
                    <a:pt x="223" y="83"/>
                    <a:pt x="223" y="81"/>
                    <a:pt x="223" y="80"/>
                  </a:cubicBezTo>
                  <a:cubicBezTo>
                    <a:pt x="223" y="77"/>
                    <a:pt x="223" y="74"/>
                    <a:pt x="223" y="71"/>
                  </a:cubicBezTo>
                  <a:cubicBezTo>
                    <a:pt x="223" y="68"/>
                    <a:pt x="223" y="65"/>
                    <a:pt x="223" y="62"/>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1984389" y="1078259"/>
              <a:ext cx="919602" cy="724282"/>
            </a:xfrm>
            <a:custGeom>
              <a:avLst/>
              <a:gdLst>
                <a:gd name="T0" fmla="*/ 424 w 454"/>
                <a:gd name="T1" fmla="*/ 22 h 389"/>
                <a:gd name="T2" fmla="*/ 383 w 454"/>
                <a:gd name="T3" fmla="*/ 13 h 389"/>
                <a:gd name="T4" fmla="*/ 164 w 454"/>
                <a:gd name="T5" fmla="*/ 134 h 389"/>
                <a:gd name="T6" fmla="*/ 117 w 454"/>
                <a:gd name="T7" fmla="*/ 155 h 389"/>
                <a:gd name="T8" fmla="*/ 116 w 454"/>
                <a:gd name="T9" fmla="*/ 224 h 389"/>
                <a:gd name="T10" fmla="*/ 104 w 454"/>
                <a:gd name="T11" fmla="*/ 259 h 389"/>
                <a:gd name="T12" fmla="*/ 94 w 454"/>
                <a:gd name="T13" fmla="*/ 267 h 389"/>
                <a:gd name="T14" fmla="*/ 82 w 454"/>
                <a:gd name="T15" fmla="*/ 268 h 389"/>
                <a:gd name="T16" fmla="*/ 72 w 454"/>
                <a:gd name="T17" fmla="*/ 270 h 389"/>
                <a:gd name="T18" fmla="*/ 56 w 454"/>
                <a:gd name="T19" fmla="*/ 270 h 389"/>
                <a:gd name="T20" fmla="*/ 28 w 454"/>
                <a:gd name="T21" fmla="*/ 277 h 389"/>
                <a:gd name="T22" fmla="*/ 9 w 454"/>
                <a:gd name="T23" fmla="*/ 281 h 389"/>
                <a:gd name="T24" fmla="*/ 1 w 454"/>
                <a:gd name="T25" fmla="*/ 293 h 389"/>
                <a:gd name="T26" fmla="*/ 3 w 454"/>
                <a:gd name="T27" fmla="*/ 301 h 389"/>
                <a:gd name="T28" fmla="*/ 7 w 454"/>
                <a:gd name="T29" fmla="*/ 310 h 389"/>
                <a:gd name="T30" fmla="*/ 24 w 454"/>
                <a:gd name="T31" fmla="*/ 328 h 389"/>
                <a:gd name="T32" fmla="*/ 23 w 454"/>
                <a:gd name="T33" fmla="*/ 337 h 389"/>
                <a:gd name="T34" fmla="*/ 25 w 454"/>
                <a:gd name="T35" fmla="*/ 345 h 389"/>
                <a:gd name="T36" fmla="*/ 48 w 454"/>
                <a:gd name="T37" fmla="*/ 359 h 389"/>
                <a:gd name="T38" fmla="*/ 60 w 454"/>
                <a:gd name="T39" fmla="*/ 363 h 389"/>
                <a:gd name="T40" fmla="*/ 60 w 454"/>
                <a:gd name="T41" fmla="*/ 377 h 389"/>
                <a:gd name="T42" fmla="*/ 66 w 454"/>
                <a:gd name="T43" fmla="*/ 379 h 389"/>
                <a:gd name="T44" fmla="*/ 68 w 454"/>
                <a:gd name="T45" fmla="*/ 369 h 389"/>
                <a:gd name="T46" fmla="*/ 76 w 454"/>
                <a:gd name="T47" fmla="*/ 366 h 389"/>
                <a:gd name="T48" fmla="*/ 87 w 454"/>
                <a:gd name="T49" fmla="*/ 377 h 389"/>
                <a:gd name="T50" fmla="*/ 97 w 454"/>
                <a:gd name="T51" fmla="*/ 387 h 389"/>
                <a:gd name="T52" fmla="*/ 100 w 454"/>
                <a:gd name="T53" fmla="*/ 386 h 389"/>
                <a:gd name="T54" fmla="*/ 104 w 454"/>
                <a:gd name="T55" fmla="*/ 358 h 389"/>
                <a:gd name="T56" fmla="*/ 114 w 454"/>
                <a:gd name="T57" fmla="*/ 340 h 389"/>
                <a:gd name="T58" fmla="*/ 121 w 454"/>
                <a:gd name="T59" fmla="*/ 325 h 389"/>
                <a:gd name="T60" fmla="*/ 139 w 454"/>
                <a:gd name="T61" fmla="*/ 323 h 389"/>
                <a:gd name="T62" fmla="*/ 154 w 454"/>
                <a:gd name="T63" fmla="*/ 318 h 389"/>
                <a:gd name="T64" fmla="*/ 170 w 454"/>
                <a:gd name="T65" fmla="*/ 325 h 389"/>
                <a:gd name="T66" fmla="*/ 176 w 454"/>
                <a:gd name="T67" fmla="*/ 325 h 389"/>
                <a:gd name="T68" fmla="*/ 199 w 454"/>
                <a:gd name="T69" fmla="*/ 346 h 389"/>
                <a:gd name="T70" fmla="*/ 225 w 454"/>
                <a:gd name="T71" fmla="*/ 336 h 389"/>
                <a:gd name="T72" fmla="*/ 254 w 454"/>
                <a:gd name="T73" fmla="*/ 352 h 389"/>
                <a:gd name="T74" fmla="*/ 267 w 454"/>
                <a:gd name="T75" fmla="*/ 352 h 389"/>
                <a:gd name="T76" fmla="*/ 271 w 454"/>
                <a:gd name="T77" fmla="*/ 350 h 389"/>
                <a:gd name="T78" fmla="*/ 276 w 454"/>
                <a:gd name="T79" fmla="*/ 348 h 389"/>
                <a:gd name="T80" fmla="*/ 321 w 454"/>
                <a:gd name="T81" fmla="*/ 335 h 389"/>
                <a:gd name="T82" fmla="*/ 341 w 454"/>
                <a:gd name="T83" fmla="*/ 342 h 389"/>
                <a:gd name="T84" fmla="*/ 359 w 454"/>
                <a:gd name="T85" fmla="*/ 339 h 389"/>
                <a:gd name="T86" fmla="*/ 374 w 454"/>
                <a:gd name="T87" fmla="*/ 328 h 389"/>
                <a:gd name="T88" fmla="*/ 385 w 454"/>
                <a:gd name="T89" fmla="*/ 324 h 389"/>
                <a:gd name="T90" fmla="*/ 383 w 454"/>
                <a:gd name="T91" fmla="*/ 297 h 389"/>
                <a:gd name="T92" fmla="*/ 400 w 454"/>
                <a:gd name="T93" fmla="*/ 271 h 389"/>
                <a:gd name="T94" fmla="*/ 434 w 454"/>
                <a:gd name="T95" fmla="*/ 225 h 389"/>
                <a:gd name="T96" fmla="*/ 454 w 454"/>
                <a:gd name="T97" fmla="*/ 10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4" h="389">
                  <a:moveTo>
                    <a:pt x="443" y="90"/>
                  </a:moveTo>
                  <a:cubicBezTo>
                    <a:pt x="440" y="82"/>
                    <a:pt x="440" y="82"/>
                    <a:pt x="440" y="82"/>
                  </a:cubicBezTo>
                  <a:cubicBezTo>
                    <a:pt x="429" y="65"/>
                    <a:pt x="429" y="65"/>
                    <a:pt x="429" y="65"/>
                  </a:cubicBezTo>
                  <a:cubicBezTo>
                    <a:pt x="429" y="64"/>
                    <a:pt x="429" y="41"/>
                    <a:pt x="424" y="22"/>
                  </a:cubicBezTo>
                  <a:cubicBezTo>
                    <a:pt x="423" y="19"/>
                    <a:pt x="423" y="19"/>
                    <a:pt x="423" y="19"/>
                  </a:cubicBezTo>
                  <a:cubicBezTo>
                    <a:pt x="421" y="20"/>
                    <a:pt x="421" y="20"/>
                    <a:pt x="421" y="20"/>
                  </a:cubicBezTo>
                  <a:cubicBezTo>
                    <a:pt x="402" y="31"/>
                    <a:pt x="402" y="31"/>
                    <a:pt x="402" y="31"/>
                  </a:cubicBezTo>
                  <a:cubicBezTo>
                    <a:pt x="383" y="13"/>
                    <a:pt x="383" y="13"/>
                    <a:pt x="383" y="13"/>
                  </a:cubicBezTo>
                  <a:cubicBezTo>
                    <a:pt x="379" y="9"/>
                    <a:pt x="338" y="1"/>
                    <a:pt x="337" y="1"/>
                  </a:cubicBezTo>
                  <a:cubicBezTo>
                    <a:pt x="336" y="0"/>
                    <a:pt x="336" y="0"/>
                    <a:pt x="336" y="0"/>
                  </a:cubicBezTo>
                  <a:cubicBezTo>
                    <a:pt x="218" y="81"/>
                    <a:pt x="218" y="81"/>
                    <a:pt x="218" y="81"/>
                  </a:cubicBezTo>
                  <a:cubicBezTo>
                    <a:pt x="203" y="90"/>
                    <a:pt x="164" y="134"/>
                    <a:pt x="164" y="134"/>
                  </a:cubicBezTo>
                  <a:cubicBezTo>
                    <a:pt x="116" y="144"/>
                    <a:pt x="116" y="144"/>
                    <a:pt x="116" y="144"/>
                  </a:cubicBezTo>
                  <a:cubicBezTo>
                    <a:pt x="117" y="146"/>
                    <a:pt x="117" y="146"/>
                    <a:pt x="117" y="146"/>
                  </a:cubicBezTo>
                  <a:cubicBezTo>
                    <a:pt x="118" y="148"/>
                    <a:pt x="117" y="150"/>
                    <a:pt x="117" y="152"/>
                  </a:cubicBezTo>
                  <a:cubicBezTo>
                    <a:pt x="117" y="153"/>
                    <a:pt x="117" y="154"/>
                    <a:pt x="117" y="155"/>
                  </a:cubicBezTo>
                  <a:cubicBezTo>
                    <a:pt x="116" y="159"/>
                    <a:pt x="117" y="162"/>
                    <a:pt x="117" y="166"/>
                  </a:cubicBezTo>
                  <a:cubicBezTo>
                    <a:pt x="117" y="169"/>
                    <a:pt x="117" y="172"/>
                    <a:pt x="117" y="176"/>
                  </a:cubicBezTo>
                  <a:cubicBezTo>
                    <a:pt x="116" y="190"/>
                    <a:pt x="116" y="204"/>
                    <a:pt x="116" y="218"/>
                  </a:cubicBezTo>
                  <a:cubicBezTo>
                    <a:pt x="116" y="224"/>
                    <a:pt x="116" y="224"/>
                    <a:pt x="116" y="224"/>
                  </a:cubicBezTo>
                  <a:cubicBezTo>
                    <a:pt x="116" y="230"/>
                    <a:pt x="114" y="235"/>
                    <a:pt x="111" y="240"/>
                  </a:cubicBezTo>
                  <a:cubicBezTo>
                    <a:pt x="110" y="242"/>
                    <a:pt x="110" y="245"/>
                    <a:pt x="109" y="248"/>
                  </a:cubicBezTo>
                  <a:cubicBezTo>
                    <a:pt x="109" y="251"/>
                    <a:pt x="109" y="254"/>
                    <a:pt x="107" y="256"/>
                  </a:cubicBezTo>
                  <a:cubicBezTo>
                    <a:pt x="106" y="258"/>
                    <a:pt x="105" y="258"/>
                    <a:pt x="104" y="259"/>
                  </a:cubicBezTo>
                  <a:cubicBezTo>
                    <a:pt x="103" y="259"/>
                    <a:pt x="102" y="259"/>
                    <a:pt x="102" y="260"/>
                  </a:cubicBezTo>
                  <a:cubicBezTo>
                    <a:pt x="100" y="261"/>
                    <a:pt x="100" y="262"/>
                    <a:pt x="99" y="263"/>
                  </a:cubicBezTo>
                  <a:cubicBezTo>
                    <a:pt x="99" y="264"/>
                    <a:pt x="98" y="265"/>
                    <a:pt x="98" y="265"/>
                  </a:cubicBezTo>
                  <a:cubicBezTo>
                    <a:pt x="97" y="267"/>
                    <a:pt x="96" y="267"/>
                    <a:pt x="94" y="267"/>
                  </a:cubicBezTo>
                  <a:cubicBezTo>
                    <a:pt x="93" y="267"/>
                    <a:pt x="92" y="267"/>
                    <a:pt x="91" y="267"/>
                  </a:cubicBezTo>
                  <a:cubicBezTo>
                    <a:pt x="90" y="267"/>
                    <a:pt x="88" y="266"/>
                    <a:pt x="87" y="266"/>
                  </a:cubicBezTo>
                  <a:cubicBezTo>
                    <a:pt x="86" y="266"/>
                    <a:pt x="86" y="266"/>
                    <a:pt x="85" y="267"/>
                  </a:cubicBezTo>
                  <a:cubicBezTo>
                    <a:pt x="84" y="267"/>
                    <a:pt x="83" y="268"/>
                    <a:pt x="82" y="268"/>
                  </a:cubicBezTo>
                  <a:cubicBezTo>
                    <a:pt x="81" y="269"/>
                    <a:pt x="80" y="269"/>
                    <a:pt x="79" y="270"/>
                  </a:cubicBezTo>
                  <a:cubicBezTo>
                    <a:pt x="78" y="270"/>
                    <a:pt x="77" y="270"/>
                    <a:pt x="75" y="270"/>
                  </a:cubicBezTo>
                  <a:cubicBezTo>
                    <a:pt x="75" y="270"/>
                    <a:pt x="74" y="270"/>
                    <a:pt x="73" y="270"/>
                  </a:cubicBezTo>
                  <a:cubicBezTo>
                    <a:pt x="72" y="270"/>
                    <a:pt x="72" y="270"/>
                    <a:pt x="72" y="270"/>
                  </a:cubicBezTo>
                  <a:cubicBezTo>
                    <a:pt x="71" y="270"/>
                    <a:pt x="70" y="270"/>
                    <a:pt x="70" y="270"/>
                  </a:cubicBezTo>
                  <a:cubicBezTo>
                    <a:pt x="67" y="270"/>
                    <a:pt x="65" y="270"/>
                    <a:pt x="63" y="270"/>
                  </a:cubicBezTo>
                  <a:cubicBezTo>
                    <a:pt x="61" y="270"/>
                    <a:pt x="59" y="270"/>
                    <a:pt x="57" y="270"/>
                  </a:cubicBezTo>
                  <a:cubicBezTo>
                    <a:pt x="56" y="270"/>
                    <a:pt x="56" y="270"/>
                    <a:pt x="56" y="270"/>
                  </a:cubicBezTo>
                  <a:cubicBezTo>
                    <a:pt x="54" y="270"/>
                    <a:pt x="53" y="270"/>
                    <a:pt x="51" y="270"/>
                  </a:cubicBezTo>
                  <a:cubicBezTo>
                    <a:pt x="49" y="270"/>
                    <a:pt x="47" y="270"/>
                    <a:pt x="45" y="270"/>
                  </a:cubicBezTo>
                  <a:cubicBezTo>
                    <a:pt x="44" y="270"/>
                    <a:pt x="42" y="270"/>
                    <a:pt x="40" y="270"/>
                  </a:cubicBezTo>
                  <a:cubicBezTo>
                    <a:pt x="34" y="271"/>
                    <a:pt x="32" y="273"/>
                    <a:pt x="28" y="277"/>
                  </a:cubicBezTo>
                  <a:cubicBezTo>
                    <a:pt x="26" y="280"/>
                    <a:pt x="23" y="281"/>
                    <a:pt x="19" y="281"/>
                  </a:cubicBezTo>
                  <a:cubicBezTo>
                    <a:pt x="16" y="281"/>
                    <a:pt x="16" y="281"/>
                    <a:pt x="16" y="281"/>
                  </a:cubicBezTo>
                  <a:cubicBezTo>
                    <a:pt x="15" y="281"/>
                    <a:pt x="14" y="281"/>
                    <a:pt x="13" y="281"/>
                  </a:cubicBezTo>
                  <a:cubicBezTo>
                    <a:pt x="12" y="281"/>
                    <a:pt x="11" y="281"/>
                    <a:pt x="9" y="281"/>
                  </a:cubicBezTo>
                  <a:cubicBezTo>
                    <a:pt x="8" y="281"/>
                    <a:pt x="6" y="281"/>
                    <a:pt x="4" y="280"/>
                  </a:cubicBezTo>
                  <a:cubicBezTo>
                    <a:pt x="1" y="280"/>
                    <a:pt x="1" y="280"/>
                    <a:pt x="1" y="280"/>
                  </a:cubicBezTo>
                  <a:cubicBezTo>
                    <a:pt x="2" y="283"/>
                    <a:pt x="2" y="283"/>
                    <a:pt x="2" y="283"/>
                  </a:cubicBezTo>
                  <a:cubicBezTo>
                    <a:pt x="2" y="286"/>
                    <a:pt x="1" y="290"/>
                    <a:pt x="1" y="293"/>
                  </a:cubicBezTo>
                  <a:cubicBezTo>
                    <a:pt x="1" y="294"/>
                    <a:pt x="1" y="294"/>
                    <a:pt x="1" y="294"/>
                  </a:cubicBezTo>
                  <a:cubicBezTo>
                    <a:pt x="1" y="294"/>
                    <a:pt x="0" y="295"/>
                    <a:pt x="0" y="295"/>
                  </a:cubicBezTo>
                  <a:cubicBezTo>
                    <a:pt x="0" y="297"/>
                    <a:pt x="0" y="298"/>
                    <a:pt x="1" y="299"/>
                  </a:cubicBezTo>
                  <a:cubicBezTo>
                    <a:pt x="2" y="300"/>
                    <a:pt x="2" y="300"/>
                    <a:pt x="3" y="301"/>
                  </a:cubicBezTo>
                  <a:cubicBezTo>
                    <a:pt x="4" y="301"/>
                    <a:pt x="5" y="301"/>
                    <a:pt x="5" y="302"/>
                  </a:cubicBezTo>
                  <a:cubicBezTo>
                    <a:pt x="6" y="303"/>
                    <a:pt x="6" y="304"/>
                    <a:pt x="6" y="306"/>
                  </a:cubicBezTo>
                  <a:cubicBezTo>
                    <a:pt x="6" y="306"/>
                    <a:pt x="6" y="306"/>
                    <a:pt x="6" y="306"/>
                  </a:cubicBezTo>
                  <a:cubicBezTo>
                    <a:pt x="7" y="308"/>
                    <a:pt x="7" y="309"/>
                    <a:pt x="7" y="310"/>
                  </a:cubicBezTo>
                  <a:cubicBezTo>
                    <a:pt x="7" y="313"/>
                    <a:pt x="7" y="315"/>
                    <a:pt x="10" y="318"/>
                  </a:cubicBezTo>
                  <a:cubicBezTo>
                    <a:pt x="12" y="319"/>
                    <a:pt x="12" y="319"/>
                    <a:pt x="12" y="319"/>
                  </a:cubicBezTo>
                  <a:cubicBezTo>
                    <a:pt x="15" y="322"/>
                    <a:pt x="18" y="324"/>
                    <a:pt x="21" y="326"/>
                  </a:cubicBezTo>
                  <a:cubicBezTo>
                    <a:pt x="22" y="327"/>
                    <a:pt x="23" y="328"/>
                    <a:pt x="24" y="328"/>
                  </a:cubicBezTo>
                  <a:cubicBezTo>
                    <a:pt x="26" y="329"/>
                    <a:pt x="28" y="330"/>
                    <a:pt x="30" y="332"/>
                  </a:cubicBezTo>
                  <a:cubicBezTo>
                    <a:pt x="31" y="334"/>
                    <a:pt x="32" y="335"/>
                    <a:pt x="32" y="335"/>
                  </a:cubicBezTo>
                  <a:cubicBezTo>
                    <a:pt x="31" y="337"/>
                    <a:pt x="27" y="337"/>
                    <a:pt x="26" y="337"/>
                  </a:cubicBezTo>
                  <a:cubicBezTo>
                    <a:pt x="23" y="337"/>
                    <a:pt x="23" y="337"/>
                    <a:pt x="23" y="337"/>
                  </a:cubicBezTo>
                  <a:cubicBezTo>
                    <a:pt x="23" y="339"/>
                    <a:pt x="23" y="339"/>
                    <a:pt x="23" y="339"/>
                  </a:cubicBezTo>
                  <a:cubicBezTo>
                    <a:pt x="23" y="341"/>
                    <a:pt x="24" y="342"/>
                    <a:pt x="24" y="344"/>
                  </a:cubicBezTo>
                  <a:cubicBezTo>
                    <a:pt x="24" y="345"/>
                    <a:pt x="24" y="345"/>
                    <a:pt x="24" y="345"/>
                  </a:cubicBezTo>
                  <a:cubicBezTo>
                    <a:pt x="25" y="345"/>
                    <a:pt x="25" y="345"/>
                    <a:pt x="25" y="345"/>
                  </a:cubicBezTo>
                  <a:cubicBezTo>
                    <a:pt x="30" y="346"/>
                    <a:pt x="32" y="350"/>
                    <a:pt x="35" y="353"/>
                  </a:cubicBezTo>
                  <a:cubicBezTo>
                    <a:pt x="37" y="355"/>
                    <a:pt x="38" y="356"/>
                    <a:pt x="39" y="357"/>
                  </a:cubicBezTo>
                  <a:cubicBezTo>
                    <a:pt x="41" y="359"/>
                    <a:pt x="43" y="360"/>
                    <a:pt x="45" y="360"/>
                  </a:cubicBezTo>
                  <a:cubicBezTo>
                    <a:pt x="46" y="360"/>
                    <a:pt x="47" y="360"/>
                    <a:pt x="48" y="359"/>
                  </a:cubicBezTo>
                  <a:cubicBezTo>
                    <a:pt x="48" y="359"/>
                    <a:pt x="49" y="358"/>
                    <a:pt x="50" y="358"/>
                  </a:cubicBezTo>
                  <a:cubicBezTo>
                    <a:pt x="51" y="357"/>
                    <a:pt x="53" y="355"/>
                    <a:pt x="54" y="355"/>
                  </a:cubicBezTo>
                  <a:cubicBezTo>
                    <a:pt x="55" y="355"/>
                    <a:pt x="55" y="355"/>
                    <a:pt x="55" y="355"/>
                  </a:cubicBezTo>
                  <a:cubicBezTo>
                    <a:pt x="57" y="356"/>
                    <a:pt x="60" y="361"/>
                    <a:pt x="60" y="363"/>
                  </a:cubicBezTo>
                  <a:cubicBezTo>
                    <a:pt x="60" y="364"/>
                    <a:pt x="59" y="365"/>
                    <a:pt x="57" y="366"/>
                  </a:cubicBezTo>
                  <a:cubicBezTo>
                    <a:pt x="56" y="367"/>
                    <a:pt x="55" y="367"/>
                    <a:pt x="55" y="369"/>
                  </a:cubicBezTo>
                  <a:cubicBezTo>
                    <a:pt x="55" y="371"/>
                    <a:pt x="56" y="372"/>
                    <a:pt x="59" y="375"/>
                  </a:cubicBezTo>
                  <a:cubicBezTo>
                    <a:pt x="59" y="376"/>
                    <a:pt x="60" y="376"/>
                    <a:pt x="60" y="377"/>
                  </a:cubicBezTo>
                  <a:cubicBezTo>
                    <a:pt x="61" y="378"/>
                    <a:pt x="61" y="378"/>
                    <a:pt x="61" y="378"/>
                  </a:cubicBezTo>
                  <a:cubicBezTo>
                    <a:pt x="62" y="378"/>
                    <a:pt x="62" y="379"/>
                    <a:pt x="63" y="380"/>
                  </a:cubicBezTo>
                  <a:cubicBezTo>
                    <a:pt x="67" y="386"/>
                    <a:pt x="67" y="386"/>
                    <a:pt x="67" y="386"/>
                  </a:cubicBezTo>
                  <a:cubicBezTo>
                    <a:pt x="66" y="379"/>
                    <a:pt x="66" y="379"/>
                    <a:pt x="66" y="379"/>
                  </a:cubicBezTo>
                  <a:cubicBezTo>
                    <a:pt x="66" y="378"/>
                    <a:pt x="66" y="377"/>
                    <a:pt x="66" y="376"/>
                  </a:cubicBezTo>
                  <a:cubicBezTo>
                    <a:pt x="66" y="376"/>
                    <a:pt x="66" y="375"/>
                    <a:pt x="65" y="375"/>
                  </a:cubicBezTo>
                  <a:cubicBezTo>
                    <a:pt x="64" y="373"/>
                    <a:pt x="64" y="372"/>
                    <a:pt x="64" y="371"/>
                  </a:cubicBezTo>
                  <a:cubicBezTo>
                    <a:pt x="65" y="371"/>
                    <a:pt x="67" y="370"/>
                    <a:pt x="68" y="369"/>
                  </a:cubicBezTo>
                  <a:cubicBezTo>
                    <a:pt x="68" y="369"/>
                    <a:pt x="69" y="369"/>
                    <a:pt x="69" y="369"/>
                  </a:cubicBezTo>
                  <a:cubicBezTo>
                    <a:pt x="70" y="368"/>
                    <a:pt x="70" y="368"/>
                    <a:pt x="70" y="368"/>
                  </a:cubicBezTo>
                  <a:cubicBezTo>
                    <a:pt x="72" y="367"/>
                    <a:pt x="74" y="366"/>
                    <a:pt x="75" y="366"/>
                  </a:cubicBezTo>
                  <a:cubicBezTo>
                    <a:pt x="76" y="366"/>
                    <a:pt x="76" y="366"/>
                    <a:pt x="76" y="366"/>
                  </a:cubicBezTo>
                  <a:cubicBezTo>
                    <a:pt x="77" y="366"/>
                    <a:pt x="79" y="368"/>
                    <a:pt x="80" y="369"/>
                  </a:cubicBezTo>
                  <a:cubicBezTo>
                    <a:pt x="80" y="370"/>
                    <a:pt x="81" y="370"/>
                    <a:pt x="81" y="371"/>
                  </a:cubicBezTo>
                  <a:cubicBezTo>
                    <a:pt x="83" y="372"/>
                    <a:pt x="84" y="373"/>
                    <a:pt x="85" y="375"/>
                  </a:cubicBezTo>
                  <a:cubicBezTo>
                    <a:pt x="87" y="377"/>
                    <a:pt x="87" y="377"/>
                    <a:pt x="87" y="377"/>
                  </a:cubicBezTo>
                  <a:cubicBezTo>
                    <a:pt x="88" y="378"/>
                    <a:pt x="89" y="379"/>
                    <a:pt x="90" y="380"/>
                  </a:cubicBezTo>
                  <a:cubicBezTo>
                    <a:pt x="91" y="381"/>
                    <a:pt x="92" y="382"/>
                    <a:pt x="93" y="383"/>
                  </a:cubicBezTo>
                  <a:cubicBezTo>
                    <a:pt x="94" y="384"/>
                    <a:pt x="94" y="384"/>
                    <a:pt x="94" y="384"/>
                  </a:cubicBezTo>
                  <a:cubicBezTo>
                    <a:pt x="95" y="385"/>
                    <a:pt x="96" y="386"/>
                    <a:pt x="97" y="387"/>
                  </a:cubicBezTo>
                  <a:cubicBezTo>
                    <a:pt x="98" y="385"/>
                    <a:pt x="98" y="385"/>
                    <a:pt x="98" y="385"/>
                  </a:cubicBezTo>
                  <a:cubicBezTo>
                    <a:pt x="97" y="387"/>
                    <a:pt x="97" y="387"/>
                    <a:pt x="97" y="387"/>
                  </a:cubicBezTo>
                  <a:cubicBezTo>
                    <a:pt x="99" y="389"/>
                    <a:pt x="99" y="389"/>
                    <a:pt x="99" y="389"/>
                  </a:cubicBezTo>
                  <a:cubicBezTo>
                    <a:pt x="100" y="386"/>
                    <a:pt x="100" y="386"/>
                    <a:pt x="100" y="386"/>
                  </a:cubicBezTo>
                  <a:cubicBezTo>
                    <a:pt x="102" y="382"/>
                    <a:pt x="101" y="377"/>
                    <a:pt x="100" y="373"/>
                  </a:cubicBezTo>
                  <a:cubicBezTo>
                    <a:pt x="100" y="372"/>
                    <a:pt x="100" y="370"/>
                    <a:pt x="99" y="369"/>
                  </a:cubicBezTo>
                  <a:cubicBezTo>
                    <a:pt x="99" y="365"/>
                    <a:pt x="99" y="362"/>
                    <a:pt x="101" y="360"/>
                  </a:cubicBezTo>
                  <a:cubicBezTo>
                    <a:pt x="102" y="359"/>
                    <a:pt x="103" y="359"/>
                    <a:pt x="104" y="358"/>
                  </a:cubicBezTo>
                  <a:cubicBezTo>
                    <a:pt x="105" y="357"/>
                    <a:pt x="106" y="356"/>
                    <a:pt x="107" y="355"/>
                  </a:cubicBezTo>
                  <a:cubicBezTo>
                    <a:pt x="108" y="354"/>
                    <a:pt x="108" y="353"/>
                    <a:pt x="109" y="352"/>
                  </a:cubicBezTo>
                  <a:cubicBezTo>
                    <a:pt x="110" y="351"/>
                    <a:pt x="112" y="349"/>
                    <a:pt x="113" y="348"/>
                  </a:cubicBezTo>
                  <a:cubicBezTo>
                    <a:pt x="114" y="345"/>
                    <a:pt x="114" y="343"/>
                    <a:pt x="114" y="340"/>
                  </a:cubicBezTo>
                  <a:cubicBezTo>
                    <a:pt x="114" y="340"/>
                    <a:pt x="114" y="339"/>
                    <a:pt x="114" y="339"/>
                  </a:cubicBezTo>
                  <a:cubicBezTo>
                    <a:pt x="114" y="338"/>
                    <a:pt x="114" y="337"/>
                    <a:pt x="114" y="337"/>
                  </a:cubicBezTo>
                  <a:cubicBezTo>
                    <a:pt x="114" y="334"/>
                    <a:pt x="114" y="331"/>
                    <a:pt x="115" y="330"/>
                  </a:cubicBezTo>
                  <a:cubicBezTo>
                    <a:pt x="116" y="328"/>
                    <a:pt x="118" y="326"/>
                    <a:pt x="121" y="325"/>
                  </a:cubicBezTo>
                  <a:cubicBezTo>
                    <a:pt x="122" y="325"/>
                    <a:pt x="122" y="324"/>
                    <a:pt x="123" y="324"/>
                  </a:cubicBezTo>
                  <a:cubicBezTo>
                    <a:pt x="125" y="323"/>
                    <a:pt x="127" y="322"/>
                    <a:pt x="130" y="322"/>
                  </a:cubicBezTo>
                  <a:cubicBezTo>
                    <a:pt x="132" y="322"/>
                    <a:pt x="133" y="322"/>
                    <a:pt x="135" y="323"/>
                  </a:cubicBezTo>
                  <a:cubicBezTo>
                    <a:pt x="136" y="323"/>
                    <a:pt x="138" y="323"/>
                    <a:pt x="139" y="323"/>
                  </a:cubicBezTo>
                  <a:cubicBezTo>
                    <a:pt x="140" y="323"/>
                    <a:pt x="141" y="323"/>
                    <a:pt x="142" y="323"/>
                  </a:cubicBezTo>
                  <a:cubicBezTo>
                    <a:pt x="144" y="322"/>
                    <a:pt x="146" y="321"/>
                    <a:pt x="147" y="320"/>
                  </a:cubicBezTo>
                  <a:cubicBezTo>
                    <a:pt x="149" y="319"/>
                    <a:pt x="150" y="317"/>
                    <a:pt x="152" y="317"/>
                  </a:cubicBezTo>
                  <a:cubicBezTo>
                    <a:pt x="153" y="317"/>
                    <a:pt x="153" y="317"/>
                    <a:pt x="154" y="318"/>
                  </a:cubicBezTo>
                  <a:cubicBezTo>
                    <a:pt x="155" y="318"/>
                    <a:pt x="155" y="318"/>
                    <a:pt x="156" y="318"/>
                  </a:cubicBezTo>
                  <a:cubicBezTo>
                    <a:pt x="159" y="319"/>
                    <a:pt x="163" y="320"/>
                    <a:pt x="165" y="322"/>
                  </a:cubicBezTo>
                  <a:cubicBezTo>
                    <a:pt x="166" y="322"/>
                    <a:pt x="166" y="323"/>
                    <a:pt x="167" y="323"/>
                  </a:cubicBezTo>
                  <a:cubicBezTo>
                    <a:pt x="168" y="324"/>
                    <a:pt x="168" y="325"/>
                    <a:pt x="170" y="325"/>
                  </a:cubicBezTo>
                  <a:cubicBezTo>
                    <a:pt x="170" y="325"/>
                    <a:pt x="170" y="325"/>
                    <a:pt x="171" y="325"/>
                  </a:cubicBezTo>
                  <a:cubicBezTo>
                    <a:pt x="171" y="325"/>
                    <a:pt x="172" y="325"/>
                    <a:pt x="173" y="325"/>
                  </a:cubicBezTo>
                  <a:cubicBezTo>
                    <a:pt x="173" y="325"/>
                    <a:pt x="174" y="324"/>
                    <a:pt x="175" y="324"/>
                  </a:cubicBezTo>
                  <a:cubicBezTo>
                    <a:pt x="175" y="324"/>
                    <a:pt x="176" y="324"/>
                    <a:pt x="176" y="325"/>
                  </a:cubicBezTo>
                  <a:cubicBezTo>
                    <a:pt x="180" y="326"/>
                    <a:pt x="184" y="330"/>
                    <a:pt x="185" y="332"/>
                  </a:cubicBezTo>
                  <a:cubicBezTo>
                    <a:pt x="186" y="333"/>
                    <a:pt x="187" y="335"/>
                    <a:pt x="188" y="337"/>
                  </a:cubicBezTo>
                  <a:cubicBezTo>
                    <a:pt x="190" y="342"/>
                    <a:pt x="192" y="346"/>
                    <a:pt x="196" y="346"/>
                  </a:cubicBezTo>
                  <a:cubicBezTo>
                    <a:pt x="197" y="346"/>
                    <a:pt x="198" y="346"/>
                    <a:pt x="199" y="346"/>
                  </a:cubicBezTo>
                  <a:cubicBezTo>
                    <a:pt x="202" y="344"/>
                    <a:pt x="205" y="343"/>
                    <a:pt x="208" y="341"/>
                  </a:cubicBezTo>
                  <a:cubicBezTo>
                    <a:pt x="209" y="341"/>
                    <a:pt x="210" y="340"/>
                    <a:pt x="212" y="339"/>
                  </a:cubicBezTo>
                  <a:cubicBezTo>
                    <a:pt x="215" y="337"/>
                    <a:pt x="217" y="335"/>
                    <a:pt x="221" y="335"/>
                  </a:cubicBezTo>
                  <a:cubicBezTo>
                    <a:pt x="222" y="335"/>
                    <a:pt x="223" y="336"/>
                    <a:pt x="225" y="336"/>
                  </a:cubicBezTo>
                  <a:cubicBezTo>
                    <a:pt x="229" y="337"/>
                    <a:pt x="232" y="340"/>
                    <a:pt x="236" y="343"/>
                  </a:cubicBezTo>
                  <a:cubicBezTo>
                    <a:pt x="237" y="344"/>
                    <a:pt x="237" y="344"/>
                    <a:pt x="237" y="344"/>
                  </a:cubicBezTo>
                  <a:cubicBezTo>
                    <a:pt x="241" y="348"/>
                    <a:pt x="248" y="351"/>
                    <a:pt x="253" y="352"/>
                  </a:cubicBezTo>
                  <a:cubicBezTo>
                    <a:pt x="253" y="352"/>
                    <a:pt x="253" y="352"/>
                    <a:pt x="254" y="352"/>
                  </a:cubicBezTo>
                  <a:cubicBezTo>
                    <a:pt x="255" y="352"/>
                    <a:pt x="257" y="352"/>
                    <a:pt x="259" y="351"/>
                  </a:cubicBezTo>
                  <a:cubicBezTo>
                    <a:pt x="260" y="351"/>
                    <a:pt x="261" y="351"/>
                    <a:pt x="263" y="351"/>
                  </a:cubicBezTo>
                  <a:cubicBezTo>
                    <a:pt x="263" y="351"/>
                    <a:pt x="263" y="351"/>
                    <a:pt x="263" y="351"/>
                  </a:cubicBezTo>
                  <a:cubicBezTo>
                    <a:pt x="264" y="351"/>
                    <a:pt x="265" y="351"/>
                    <a:pt x="267" y="352"/>
                  </a:cubicBezTo>
                  <a:cubicBezTo>
                    <a:pt x="267" y="352"/>
                    <a:pt x="268" y="352"/>
                    <a:pt x="269" y="352"/>
                  </a:cubicBezTo>
                  <a:cubicBezTo>
                    <a:pt x="270" y="352"/>
                    <a:pt x="270" y="352"/>
                    <a:pt x="271" y="352"/>
                  </a:cubicBezTo>
                  <a:cubicBezTo>
                    <a:pt x="271" y="352"/>
                    <a:pt x="271" y="352"/>
                    <a:pt x="271" y="352"/>
                  </a:cubicBezTo>
                  <a:cubicBezTo>
                    <a:pt x="271" y="350"/>
                    <a:pt x="271" y="350"/>
                    <a:pt x="271" y="350"/>
                  </a:cubicBezTo>
                  <a:cubicBezTo>
                    <a:pt x="271" y="350"/>
                    <a:pt x="271" y="350"/>
                    <a:pt x="271" y="350"/>
                  </a:cubicBezTo>
                  <a:cubicBezTo>
                    <a:pt x="273" y="352"/>
                    <a:pt x="273" y="352"/>
                    <a:pt x="273" y="352"/>
                  </a:cubicBezTo>
                  <a:cubicBezTo>
                    <a:pt x="273" y="351"/>
                    <a:pt x="273" y="351"/>
                    <a:pt x="273" y="351"/>
                  </a:cubicBezTo>
                  <a:cubicBezTo>
                    <a:pt x="274" y="350"/>
                    <a:pt x="275" y="349"/>
                    <a:pt x="276" y="348"/>
                  </a:cubicBezTo>
                  <a:cubicBezTo>
                    <a:pt x="278" y="347"/>
                    <a:pt x="280" y="345"/>
                    <a:pt x="282" y="344"/>
                  </a:cubicBezTo>
                  <a:cubicBezTo>
                    <a:pt x="290" y="337"/>
                    <a:pt x="300" y="334"/>
                    <a:pt x="310" y="333"/>
                  </a:cubicBezTo>
                  <a:cubicBezTo>
                    <a:pt x="310" y="333"/>
                    <a:pt x="310" y="333"/>
                    <a:pt x="310" y="333"/>
                  </a:cubicBezTo>
                  <a:cubicBezTo>
                    <a:pt x="314" y="333"/>
                    <a:pt x="317" y="334"/>
                    <a:pt x="321" y="335"/>
                  </a:cubicBezTo>
                  <a:cubicBezTo>
                    <a:pt x="322" y="335"/>
                    <a:pt x="323" y="336"/>
                    <a:pt x="324" y="336"/>
                  </a:cubicBezTo>
                  <a:cubicBezTo>
                    <a:pt x="326" y="336"/>
                    <a:pt x="327" y="336"/>
                    <a:pt x="328" y="336"/>
                  </a:cubicBezTo>
                  <a:cubicBezTo>
                    <a:pt x="331" y="337"/>
                    <a:pt x="334" y="338"/>
                    <a:pt x="338" y="339"/>
                  </a:cubicBezTo>
                  <a:cubicBezTo>
                    <a:pt x="339" y="340"/>
                    <a:pt x="340" y="341"/>
                    <a:pt x="341" y="342"/>
                  </a:cubicBezTo>
                  <a:cubicBezTo>
                    <a:pt x="343" y="343"/>
                    <a:pt x="344" y="345"/>
                    <a:pt x="348" y="345"/>
                  </a:cubicBezTo>
                  <a:cubicBezTo>
                    <a:pt x="348" y="345"/>
                    <a:pt x="349" y="345"/>
                    <a:pt x="350" y="345"/>
                  </a:cubicBezTo>
                  <a:cubicBezTo>
                    <a:pt x="352" y="345"/>
                    <a:pt x="355" y="344"/>
                    <a:pt x="357" y="342"/>
                  </a:cubicBezTo>
                  <a:cubicBezTo>
                    <a:pt x="357" y="341"/>
                    <a:pt x="358" y="340"/>
                    <a:pt x="359" y="339"/>
                  </a:cubicBezTo>
                  <a:cubicBezTo>
                    <a:pt x="360" y="337"/>
                    <a:pt x="361" y="335"/>
                    <a:pt x="362" y="334"/>
                  </a:cubicBezTo>
                  <a:cubicBezTo>
                    <a:pt x="364" y="332"/>
                    <a:pt x="365" y="332"/>
                    <a:pt x="367" y="331"/>
                  </a:cubicBezTo>
                  <a:cubicBezTo>
                    <a:pt x="368" y="331"/>
                    <a:pt x="369" y="331"/>
                    <a:pt x="370" y="330"/>
                  </a:cubicBezTo>
                  <a:cubicBezTo>
                    <a:pt x="371" y="330"/>
                    <a:pt x="373" y="329"/>
                    <a:pt x="374" y="328"/>
                  </a:cubicBezTo>
                  <a:cubicBezTo>
                    <a:pt x="375" y="327"/>
                    <a:pt x="376" y="326"/>
                    <a:pt x="377" y="325"/>
                  </a:cubicBezTo>
                  <a:cubicBezTo>
                    <a:pt x="379" y="324"/>
                    <a:pt x="381" y="324"/>
                    <a:pt x="383" y="324"/>
                  </a:cubicBezTo>
                  <a:cubicBezTo>
                    <a:pt x="383" y="324"/>
                    <a:pt x="383" y="324"/>
                    <a:pt x="383" y="324"/>
                  </a:cubicBezTo>
                  <a:cubicBezTo>
                    <a:pt x="385" y="324"/>
                    <a:pt x="385" y="324"/>
                    <a:pt x="385" y="324"/>
                  </a:cubicBezTo>
                  <a:cubicBezTo>
                    <a:pt x="386" y="322"/>
                    <a:pt x="386" y="322"/>
                    <a:pt x="386" y="322"/>
                  </a:cubicBezTo>
                  <a:cubicBezTo>
                    <a:pt x="387" y="318"/>
                    <a:pt x="385" y="314"/>
                    <a:pt x="383" y="309"/>
                  </a:cubicBezTo>
                  <a:cubicBezTo>
                    <a:pt x="382" y="305"/>
                    <a:pt x="380" y="301"/>
                    <a:pt x="381" y="298"/>
                  </a:cubicBezTo>
                  <a:cubicBezTo>
                    <a:pt x="382" y="297"/>
                    <a:pt x="383" y="297"/>
                    <a:pt x="383" y="297"/>
                  </a:cubicBezTo>
                  <a:cubicBezTo>
                    <a:pt x="387" y="297"/>
                    <a:pt x="388" y="297"/>
                    <a:pt x="389" y="293"/>
                  </a:cubicBezTo>
                  <a:cubicBezTo>
                    <a:pt x="389" y="292"/>
                    <a:pt x="390" y="291"/>
                    <a:pt x="390" y="289"/>
                  </a:cubicBezTo>
                  <a:cubicBezTo>
                    <a:pt x="391" y="285"/>
                    <a:pt x="392" y="282"/>
                    <a:pt x="395" y="278"/>
                  </a:cubicBezTo>
                  <a:cubicBezTo>
                    <a:pt x="397" y="276"/>
                    <a:pt x="398" y="273"/>
                    <a:pt x="400" y="271"/>
                  </a:cubicBezTo>
                  <a:cubicBezTo>
                    <a:pt x="402" y="268"/>
                    <a:pt x="404" y="265"/>
                    <a:pt x="406" y="262"/>
                  </a:cubicBezTo>
                  <a:cubicBezTo>
                    <a:pt x="411" y="256"/>
                    <a:pt x="416" y="249"/>
                    <a:pt x="421" y="241"/>
                  </a:cubicBezTo>
                  <a:cubicBezTo>
                    <a:pt x="423" y="239"/>
                    <a:pt x="425" y="236"/>
                    <a:pt x="427" y="233"/>
                  </a:cubicBezTo>
                  <a:cubicBezTo>
                    <a:pt x="428" y="230"/>
                    <a:pt x="431" y="228"/>
                    <a:pt x="434" y="225"/>
                  </a:cubicBezTo>
                  <a:cubicBezTo>
                    <a:pt x="436" y="224"/>
                    <a:pt x="438" y="222"/>
                    <a:pt x="440" y="220"/>
                  </a:cubicBezTo>
                  <a:cubicBezTo>
                    <a:pt x="440" y="220"/>
                    <a:pt x="440" y="220"/>
                    <a:pt x="440" y="220"/>
                  </a:cubicBezTo>
                  <a:cubicBezTo>
                    <a:pt x="449" y="120"/>
                    <a:pt x="449" y="120"/>
                    <a:pt x="449" y="120"/>
                  </a:cubicBezTo>
                  <a:cubicBezTo>
                    <a:pt x="454" y="105"/>
                    <a:pt x="454" y="105"/>
                    <a:pt x="454" y="105"/>
                  </a:cubicBezTo>
                  <a:lnTo>
                    <a:pt x="443" y="9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 name="Freeform 58"/>
            <p:cNvSpPr>
              <a:spLocks/>
            </p:cNvSpPr>
            <p:nvPr/>
          </p:nvSpPr>
          <p:spPr bwMode="auto">
            <a:xfrm>
              <a:off x="2481019" y="2379912"/>
              <a:ext cx="345967" cy="388338"/>
            </a:xfrm>
            <a:custGeom>
              <a:avLst/>
              <a:gdLst>
                <a:gd name="T0" fmla="*/ 163 w 171"/>
                <a:gd name="T1" fmla="*/ 92 h 208"/>
                <a:gd name="T2" fmla="*/ 160 w 171"/>
                <a:gd name="T3" fmla="*/ 86 h 208"/>
                <a:gd name="T4" fmla="*/ 153 w 171"/>
                <a:gd name="T5" fmla="*/ 85 h 208"/>
                <a:gd name="T6" fmla="*/ 153 w 171"/>
                <a:gd name="T7" fmla="*/ 78 h 208"/>
                <a:gd name="T8" fmla="*/ 163 w 171"/>
                <a:gd name="T9" fmla="*/ 56 h 208"/>
                <a:gd name="T10" fmla="*/ 167 w 171"/>
                <a:gd name="T11" fmla="*/ 52 h 208"/>
                <a:gd name="T12" fmla="*/ 169 w 171"/>
                <a:gd name="T13" fmla="*/ 49 h 208"/>
                <a:gd name="T14" fmla="*/ 169 w 171"/>
                <a:gd name="T15" fmla="*/ 45 h 208"/>
                <a:gd name="T16" fmla="*/ 161 w 171"/>
                <a:gd name="T17" fmla="*/ 32 h 208"/>
                <a:gd name="T18" fmla="*/ 132 w 171"/>
                <a:gd name="T19" fmla="*/ 36 h 208"/>
                <a:gd name="T20" fmla="*/ 133 w 171"/>
                <a:gd name="T21" fmla="*/ 30 h 208"/>
                <a:gd name="T22" fmla="*/ 131 w 171"/>
                <a:gd name="T23" fmla="*/ 22 h 208"/>
                <a:gd name="T24" fmla="*/ 135 w 171"/>
                <a:gd name="T25" fmla="*/ 5 h 208"/>
                <a:gd name="T26" fmla="*/ 132 w 171"/>
                <a:gd name="T27" fmla="*/ 1 h 208"/>
                <a:gd name="T28" fmla="*/ 95 w 171"/>
                <a:gd name="T29" fmla="*/ 0 h 208"/>
                <a:gd name="T30" fmla="*/ 79 w 171"/>
                <a:gd name="T31" fmla="*/ 44 h 208"/>
                <a:gd name="T32" fmla="*/ 37 w 171"/>
                <a:gd name="T33" fmla="*/ 44 h 208"/>
                <a:gd name="T34" fmla="*/ 31 w 171"/>
                <a:gd name="T35" fmla="*/ 41 h 208"/>
                <a:gd name="T36" fmla="*/ 24 w 171"/>
                <a:gd name="T37" fmla="*/ 43 h 208"/>
                <a:gd name="T38" fmla="*/ 24 w 171"/>
                <a:gd name="T39" fmla="*/ 48 h 208"/>
                <a:gd name="T40" fmla="*/ 19 w 171"/>
                <a:gd name="T41" fmla="*/ 52 h 208"/>
                <a:gd name="T42" fmla="*/ 18 w 171"/>
                <a:gd name="T43" fmla="*/ 63 h 208"/>
                <a:gd name="T44" fmla="*/ 17 w 171"/>
                <a:gd name="T45" fmla="*/ 78 h 208"/>
                <a:gd name="T46" fmla="*/ 13 w 171"/>
                <a:gd name="T47" fmla="*/ 93 h 208"/>
                <a:gd name="T48" fmla="*/ 10 w 171"/>
                <a:gd name="T49" fmla="*/ 97 h 208"/>
                <a:gd name="T50" fmla="*/ 7 w 171"/>
                <a:gd name="T51" fmla="*/ 97 h 208"/>
                <a:gd name="T52" fmla="*/ 1 w 171"/>
                <a:gd name="T53" fmla="*/ 93 h 208"/>
                <a:gd name="T54" fmla="*/ 7 w 171"/>
                <a:gd name="T55" fmla="*/ 112 h 208"/>
                <a:gd name="T56" fmla="*/ 15 w 171"/>
                <a:gd name="T57" fmla="*/ 123 h 208"/>
                <a:gd name="T58" fmla="*/ 17 w 171"/>
                <a:gd name="T59" fmla="*/ 127 h 208"/>
                <a:gd name="T60" fmla="*/ 15 w 171"/>
                <a:gd name="T61" fmla="*/ 130 h 208"/>
                <a:gd name="T62" fmla="*/ 22 w 171"/>
                <a:gd name="T63" fmla="*/ 138 h 208"/>
                <a:gd name="T64" fmla="*/ 23 w 171"/>
                <a:gd name="T65" fmla="*/ 145 h 208"/>
                <a:gd name="T66" fmla="*/ 26 w 171"/>
                <a:gd name="T67" fmla="*/ 150 h 208"/>
                <a:gd name="T68" fmla="*/ 35 w 171"/>
                <a:gd name="T69" fmla="*/ 159 h 208"/>
                <a:gd name="T70" fmla="*/ 38 w 171"/>
                <a:gd name="T71" fmla="*/ 166 h 208"/>
                <a:gd name="T72" fmla="*/ 47 w 171"/>
                <a:gd name="T73" fmla="*/ 174 h 208"/>
                <a:gd name="T74" fmla="*/ 58 w 171"/>
                <a:gd name="T75" fmla="*/ 189 h 208"/>
                <a:gd name="T76" fmla="*/ 66 w 171"/>
                <a:gd name="T77" fmla="*/ 199 h 208"/>
                <a:gd name="T78" fmla="*/ 73 w 171"/>
                <a:gd name="T79" fmla="*/ 208 h 208"/>
                <a:gd name="T80" fmla="*/ 82 w 171"/>
                <a:gd name="T81" fmla="*/ 195 h 208"/>
                <a:gd name="T82" fmla="*/ 89 w 171"/>
                <a:gd name="T83" fmla="*/ 194 h 208"/>
                <a:gd name="T84" fmla="*/ 94 w 171"/>
                <a:gd name="T85" fmla="*/ 188 h 208"/>
                <a:gd name="T86" fmla="*/ 92 w 171"/>
                <a:gd name="T87" fmla="*/ 182 h 208"/>
                <a:gd name="T88" fmla="*/ 91 w 171"/>
                <a:gd name="T89" fmla="*/ 176 h 208"/>
                <a:gd name="T90" fmla="*/ 86 w 171"/>
                <a:gd name="T91" fmla="*/ 166 h 208"/>
                <a:gd name="T92" fmla="*/ 87 w 171"/>
                <a:gd name="T93" fmla="*/ 160 h 208"/>
                <a:gd name="T94" fmla="*/ 87 w 171"/>
                <a:gd name="T95" fmla="*/ 154 h 208"/>
                <a:gd name="T96" fmla="*/ 91 w 171"/>
                <a:gd name="T97" fmla="*/ 155 h 208"/>
                <a:gd name="T98" fmla="*/ 96 w 171"/>
                <a:gd name="T99" fmla="*/ 154 h 208"/>
                <a:gd name="T100" fmla="*/ 102 w 171"/>
                <a:gd name="T101" fmla="*/ 156 h 208"/>
                <a:gd name="T102" fmla="*/ 106 w 171"/>
                <a:gd name="T103" fmla="*/ 154 h 208"/>
                <a:gd name="T104" fmla="*/ 112 w 171"/>
                <a:gd name="T105" fmla="*/ 153 h 208"/>
                <a:gd name="T106" fmla="*/ 111 w 171"/>
                <a:gd name="T107" fmla="*/ 143 h 208"/>
                <a:gd name="T108" fmla="*/ 120 w 171"/>
                <a:gd name="T109" fmla="*/ 138 h 208"/>
                <a:gd name="T110" fmla="*/ 128 w 171"/>
                <a:gd name="T111" fmla="*/ 152 h 208"/>
                <a:gd name="T112" fmla="*/ 134 w 171"/>
                <a:gd name="T113" fmla="*/ 155 h 208"/>
                <a:gd name="T114" fmla="*/ 144 w 171"/>
                <a:gd name="T115" fmla="*/ 152 h 208"/>
                <a:gd name="T116" fmla="*/ 150 w 171"/>
                <a:gd name="T117" fmla="*/ 148 h 208"/>
                <a:gd name="T118" fmla="*/ 160 w 171"/>
                <a:gd name="T119" fmla="*/ 156 h 208"/>
                <a:gd name="T120" fmla="*/ 166 w 171"/>
                <a:gd name="T121" fmla="*/ 141 h 208"/>
                <a:gd name="T122" fmla="*/ 168 w 171"/>
                <a:gd name="T123" fmla="*/ 123 h 208"/>
                <a:gd name="T124" fmla="*/ 171 w 171"/>
                <a:gd name="T125" fmla="*/ 10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 h="208">
                  <a:moveTo>
                    <a:pt x="171" y="100"/>
                  </a:moveTo>
                  <a:cubicBezTo>
                    <a:pt x="171" y="98"/>
                    <a:pt x="171" y="96"/>
                    <a:pt x="170" y="94"/>
                  </a:cubicBezTo>
                  <a:cubicBezTo>
                    <a:pt x="168" y="93"/>
                    <a:pt x="166" y="92"/>
                    <a:pt x="163" y="92"/>
                  </a:cubicBezTo>
                  <a:cubicBezTo>
                    <a:pt x="163" y="92"/>
                    <a:pt x="162" y="92"/>
                    <a:pt x="162" y="92"/>
                  </a:cubicBezTo>
                  <a:cubicBezTo>
                    <a:pt x="162" y="92"/>
                    <a:pt x="162" y="91"/>
                    <a:pt x="162" y="90"/>
                  </a:cubicBezTo>
                  <a:cubicBezTo>
                    <a:pt x="161" y="88"/>
                    <a:pt x="160" y="86"/>
                    <a:pt x="160" y="86"/>
                  </a:cubicBezTo>
                  <a:cubicBezTo>
                    <a:pt x="159" y="85"/>
                    <a:pt x="157" y="85"/>
                    <a:pt x="156" y="85"/>
                  </a:cubicBezTo>
                  <a:cubicBezTo>
                    <a:pt x="156" y="85"/>
                    <a:pt x="155" y="85"/>
                    <a:pt x="154" y="85"/>
                  </a:cubicBezTo>
                  <a:cubicBezTo>
                    <a:pt x="154" y="85"/>
                    <a:pt x="153" y="85"/>
                    <a:pt x="153" y="85"/>
                  </a:cubicBezTo>
                  <a:cubicBezTo>
                    <a:pt x="153" y="85"/>
                    <a:pt x="153" y="85"/>
                    <a:pt x="153" y="85"/>
                  </a:cubicBezTo>
                  <a:cubicBezTo>
                    <a:pt x="153" y="85"/>
                    <a:pt x="152" y="85"/>
                    <a:pt x="152" y="85"/>
                  </a:cubicBezTo>
                  <a:cubicBezTo>
                    <a:pt x="152" y="82"/>
                    <a:pt x="152" y="81"/>
                    <a:pt x="153" y="78"/>
                  </a:cubicBezTo>
                  <a:cubicBezTo>
                    <a:pt x="154" y="76"/>
                    <a:pt x="154" y="74"/>
                    <a:pt x="154" y="71"/>
                  </a:cubicBezTo>
                  <a:cubicBezTo>
                    <a:pt x="155" y="67"/>
                    <a:pt x="155" y="63"/>
                    <a:pt x="160" y="60"/>
                  </a:cubicBezTo>
                  <a:cubicBezTo>
                    <a:pt x="161" y="59"/>
                    <a:pt x="162" y="58"/>
                    <a:pt x="163" y="56"/>
                  </a:cubicBezTo>
                  <a:cubicBezTo>
                    <a:pt x="163" y="56"/>
                    <a:pt x="163" y="55"/>
                    <a:pt x="164" y="55"/>
                  </a:cubicBezTo>
                  <a:cubicBezTo>
                    <a:pt x="164" y="54"/>
                    <a:pt x="165" y="54"/>
                    <a:pt x="165" y="54"/>
                  </a:cubicBezTo>
                  <a:cubicBezTo>
                    <a:pt x="166" y="53"/>
                    <a:pt x="166" y="53"/>
                    <a:pt x="167" y="52"/>
                  </a:cubicBezTo>
                  <a:cubicBezTo>
                    <a:pt x="167" y="52"/>
                    <a:pt x="167" y="52"/>
                    <a:pt x="167" y="51"/>
                  </a:cubicBezTo>
                  <a:cubicBezTo>
                    <a:pt x="167" y="50"/>
                    <a:pt x="168" y="50"/>
                    <a:pt x="168" y="50"/>
                  </a:cubicBezTo>
                  <a:cubicBezTo>
                    <a:pt x="169" y="49"/>
                    <a:pt x="169" y="49"/>
                    <a:pt x="169" y="49"/>
                  </a:cubicBezTo>
                  <a:cubicBezTo>
                    <a:pt x="169" y="48"/>
                    <a:pt x="169" y="48"/>
                    <a:pt x="169" y="48"/>
                  </a:cubicBezTo>
                  <a:cubicBezTo>
                    <a:pt x="169" y="48"/>
                    <a:pt x="169" y="47"/>
                    <a:pt x="169" y="46"/>
                  </a:cubicBezTo>
                  <a:cubicBezTo>
                    <a:pt x="169" y="45"/>
                    <a:pt x="169" y="45"/>
                    <a:pt x="169" y="45"/>
                  </a:cubicBezTo>
                  <a:cubicBezTo>
                    <a:pt x="168" y="45"/>
                    <a:pt x="168" y="45"/>
                    <a:pt x="168" y="45"/>
                  </a:cubicBezTo>
                  <a:cubicBezTo>
                    <a:pt x="167" y="43"/>
                    <a:pt x="166" y="41"/>
                    <a:pt x="165" y="38"/>
                  </a:cubicBezTo>
                  <a:cubicBezTo>
                    <a:pt x="164" y="36"/>
                    <a:pt x="163" y="33"/>
                    <a:pt x="161" y="32"/>
                  </a:cubicBezTo>
                  <a:cubicBezTo>
                    <a:pt x="159" y="30"/>
                    <a:pt x="157" y="29"/>
                    <a:pt x="153" y="29"/>
                  </a:cubicBezTo>
                  <a:cubicBezTo>
                    <a:pt x="151" y="29"/>
                    <a:pt x="148" y="30"/>
                    <a:pt x="146" y="31"/>
                  </a:cubicBezTo>
                  <a:cubicBezTo>
                    <a:pt x="144" y="32"/>
                    <a:pt x="136" y="36"/>
                    <a:pt x="132" y="36"/>
                  </a:cubicBezTo>
                  <a:cubicBezTo>
                    <a:pt x="131" y="36"/>
                    <a:pt x="130" y="36"/>
                    <a:pt x="130" y="35"/>
                  </a:cubicBezTo>
                  <a:cubicBezTo>
                    <a:pt x="130" y="35"/>
                    <a:pt x="129" y="34"/>
                    <a:pt x="131" y="33"/>
                  </a:cubicBezTo>
                  <a:cubicBezTo>
                    <a:pt x="132" y="32"/>
                    <a:pt x="133" y="31"/>
                    <a:pt x="133" y="30"/>
                  </a:cubicBezTo>
                  <a:cubicBezTo>
                    <a:pt x="133" y="29"/>
                    <a:pt x="133" y="29"/>
                    <a:pt x="132" y="28"/>
                  </a:cubicBezTo>
                  <a:cubicBezTo>
                    <a:pt x="132" y="27"/>
                    <a:pt x="131" y="27"/>
                    <a:pt x="131" y="26"/>
                  </a:cubicBezTo>
                  <a:cubicBezTo>
                    <a:pt x="131" y="25"/>
                    <a:pt x="131" y="24"/>
                    <a:pt x="131" y="22"/>
                  </a:cubicBezTo>
                  <a:cubicBezTo>
                    <a:pt x="130" y="22"/>
                    <a:pt x="130" y="22"/>
                    <a:pt x="130" y="22"/>
                  </a:cubicBezTo>
                  <a:cubicBezTo>
                    <a:pt x="130" y="18"/>
                    <a:pt x="130" y="14"/>
                    <a:pt x="132" y="11"/>
                  </a:cubicBezTo>
                  <a:cubicBezTo>
                    <a:pt x="132" y="9"/>
                    <a:pt x="133" y="7"/>
                    <a:pt x="135" y="5"/>
                  </a:cubicBezTo>
                  <a:cubicBezTo>
                    <a:pt x="136" y="3"/>
                    <a:pt x="136" y="3"/>
                    <a:pt x="136" y="3"/>
                  </a:cubicBezTo>
                  <a:cubicBezTo>
                    <a:pt x="134" y="2"/>
                    <a:pt x="134" y="2"/>
                    <a:pt x="134" y="2"/>
                  </a:cubicBezTo>
                  <a:cubicBezTo>
                    <a:pt x="134" y="2"/>
                    <a:pt x="133" y="2"/>
                    <a:pt x="132" y="1"/>
                  </a:cubicBezTo>
                  <a:cubicBezTo>
                    <a:pt x="131" y="1"/>
                    <a:pt x="130" y="1"/>
                    <a:pt x="128" y="1"/>
                  </a:cubicBezTo>
                  <a:cubicBezTo>
                    <a:pt x="127" y="1"/>
                    <a:pt x="127" y="1"/>
                    <a:pt x="127" y="1"/>
                  </a:cubicBezTo>
                  <a:cubicBezTo>
                    <a:pt x="116" y="1"/>
                    <a:pt x="106" y="1"/>
                    <a:pt x="95" y="0"/>
                  </a:cubicBezTo>
                  <a:cubicBezTo>
                    <a:pt x="79" y="0"/>
                    <a:pt x="79" y="0"/>
                    <a:pt x="79" y="0"/>
                  </a:cubicBezTo>
                  <a:cubicBezTo>
                    <a:pt x="79" y="4"/>
                    <a:pt x="79" y="4"/>
                    <a:pt x="79" y="4"/>
                  </a:cubicBezTo>
                  <a:cubicBezTo>
                    <a:pt x="79" y="44"/>
                    <a:pt x="79" y="44"/>
                    <a:pt x="79" y="44"/>
                  </a:cubicBezTo>
                  <a:cubicBezTo>
                    <a:pt x="39" y="43"/>
                    <a:pt x="39" y="43"/>
                    <a:pt x="39" y="43"/>
                  </a:cubicBezTo>
                  <a:cubicBezTo>
                    <a:pt x="39" y="44"/>
                    <a:pt x="39" y="44"/>
                    <a:pt x="39" y="44"/>
                  </a:cubicBezTo>
                  <a:cubicBezTo>
                    <a:pt x="38" y="44"/>
                    <a:pt x="38" y="44"/>
                    <a:pt x="37" y="44"/>
                  </a:cubicBezTo>
                  <a:cubicBezTo>
                    <a:pt x="36" y="44"/>
                    <a:pt x="35" y="43"/>
                    <a:pt x="34" y="42"/>
                  </a:cubicBezTo>
                  <a:cubicBezTo>
                    <a:pt x="33" y="42"/>
                    <a:pt x="32" y="41"/>
                    <a:pt x="32" y="41"/>
                  </a:cubicBezTo>
                  <a:cubicBezTo>
                    <a:pt x="31" y="41"/>
                    <a:pt x="31" y="41"/>
                    <a:pt x="31" y="41"/>
                  </a:cubicBezTo>
                  <a:cubicBezTo>
                    <a:pt x="31" y="41"/>
                    <a:pt x="31" y="41"/>
                    <a:pt x="31" y="41"/>
                  </a:cubicBezTo>
                  <a:cubicBezTo>
                    <a:pt x="29" y="41"/>
                    <a:pt x="27" y="42"/>
                    <a:pt x="25" y="43"/>
                  </a:cubicBezTo>
                  <a:cubicBezTo>
                    <a:pt x="24" y="43"/>
                    <a:pt x="24" y="43"/>
                    <a:pt x="24" y="43"/>
                  </a:cubicBezTo>
                  <a:cubicBezTo>
                    <a:pt x="24" y="44"/>
                    <a:pt x="24" y="44"/>
                    <a:pt x="24" y="44"/>
                  </a:cubicBezTo>
                  <a:cubicBezTo>
                    <a:pt x="24" y="45"/>
                    <a:pt x="24" y="46"/>
                    <a:pt x="24" y="47"/>
                  </a:cubicBezTo>
                  <a:cubicBezTo>
                    <a:pt x="24" y="47"/>
                    <a:pt x="24" y="48"/>
                    <a:pt x="24" y="48"/>
                  </a:cubicBezTo>
                  <a:cubicBezTo>
                    <a:pt x="25" y="49"/>
                    <a:pt x="25" y="51"/>
                    <a:pt x="25" y="51"/>
                  </a:cubicBezTo>
                  <a:cubicBezTo>
                    <a:pt x="25" y="51"/>
                    <a:pt x="22" y="52"/>
                    <a:pt x="20" y="52"/>
                  </a:cubicBezTo>
                  <a:cubicBezTo>
                    <a:pt x="20" y="52"/>
                    <a:pt x="19" y="52"/>
                    <a:pt x="19" y="52"/>
                  </a:cubicBezTo>
                  <a:cubicBezTo>
                    <a:pt x="19" y="53"/>
                    <a:pt x="19" y="53"/>
                    <a:pt x="19" y="53"/>
                  </a:cubicBezTo>
                  <a:cubicBezTo>
                    <a:pt x="17" y="56"/>
                    <a:pt x="16" y="58"/>
                    <a:pt x="17" y="60"/>
                  </a:cubicBezTo>
                  <a:cubicBezTo>
                    <a:pt x="17" y="61"/>
                    <a:pt x="18" y="62"/>
                    <a:pt x="18" y="63"/>
                  </a:cubicBezTo>
                  <a:cubicBezTo>
                    <a:pt x="19" y="64"/>
                    <a:pt x="19" y="64"/>
                    <a:pt x="18" y="65"/>
                  </a:cubicBezTo>
                  <a:cubicBezTo>
                    <a:pt x="17" y="69"/>
                    <a:pt x="17" y="73"/>
                    <a:pt x="17" y="77"/>
                  </a:cubicBezTo>
                  <a:cubicBezTo>
                    <a:pt x="17" y="78"/>
                    <a:pt x="17" y="78"/>
                    <a:pt x="17" y="78"/>
                  </a:cubicBezTo>
                  <a:cubicBezTo>
                    <a:pt x="17" y="82"/>
                    <a:pt x="17" y="86"/>
                    <a:pt x="16" y="89"/>
                  </a:cubicBezTo>
                  <a:cubicBezTo>
                    <a:pt x="15" y="89"/>
                    <a:pt x="15" y="90"/>
                    <a:pt x="14" y="91"/>
                  </a:cubicBezTo>
                  <a:cubicBezTo>
                    <a:pt x="14" y="91"/>
                    <a:pt x="13" y="92"/>
                    <a:pt x="13" y="93"/>
                  </a:cubicBezTo>
                  <a:cubicBezTo>
                    <a:pt x="12" y="93"/>
                    <a:pt x="12" y="94"/>
                    <a:pt x="12" y="94"/>
                  </a:cubicBezTo>
                  <a:cubicBezTo>
                    <a:pt x="11" y="94"/>
                    <a:pt x="11" y="95"/>
                    <a:pt x="11" y="95"/>
                  </a:cubicBezTo>
                  <a:cubicBezTo>
                    <a:pt x="10" y="96"/>
                    <a:pt x="10" y="96"/>
                    <a:pt x="10" y="97"/>
                  </a:cubicBezTo>
                  <a:cubicBezTo>
                    <a:pt x="10" y="97"/>
                    <a:pt x="10" y="98"/>
                    <a:pt x="10" y="98"/>
                  </a:cubicBezTo>
                  <a:cubicBezTo>
                    <a:pt x="9" y="98"/>
                    <a:pt x="8" y="97"/>
                    <a:pt x="8" y="97"/>
                  </a:cubicBezTo>
                  <a:cubicBezTo>
                    <a:pt x="7" y="97"/>
                    <a:pt x="7" y="97"/>
                    <a:pt x="7" y="97"/>
                  </a:cubicBezTo>
                  <a:cubicBezTo>
                    <a:pt x="6" y="97"/>
                    <a:pt x="6" y="96"/>
                    <a:pt x="6" y="96"/>
                  </a:cubicBezTo>
                  <a:cubicBezTo>
                    <a:pt x="5" y="95"/>
                    <a:pt x="4" y="94"/>
                    <a:pt x="3" y="94"/>
                  </a:cubicBezTo>
                  <a:cubicBezTo>
                    <a:pt x="1" y="93"/>
                    <a:pt x="1" y="93"/>
                    <a:pt x="1" y="93"/>
                  </a:cubicBezTo>
                  <a:cubicBezTo>
                    <a:pt x="0" y="95"/>
                    <a:pt x="0" y="95"/>
                    <a:pt x="0" y="95"/>
                  </a:cubicBezTo>
                  <a:cubicBezTo>
                    <a:pt x="0" y="99"/>
                    <a:pt x="2" y="104"/>
                    <a:pt x="5" y="108"/>
                  </a:cubicBezTo>
                  <a:cubicBezTo>
                    <a:pt x="6" y="109"/>
                    <a:pt x="6" y="110"/>
                    <a:pt x="7" y="112"/>
                  </a:cubicBezTo>
                  <a:cubicBezTo>
                    <a:pt x="7" y="113"/>
                    <a:pt x="8" y="115"/>
                    <a:pt x="9" y="117"/>
                  </a:cubicBezTo>
                  <a:cubicBezTo>
                    <a:pt x="10" y="117"/>
                    <a:pt x="10" y="117"/>
                    <a:pt x="10" y="117"/>
                  </a:cubicBezTo>
                  <a:cubicBezTo>
                    <a:pt x="11" y="119"/>
                    <a:pt x="13" y="122"/>
                    <a:pt x="15" y="123"/>
                  </a:cubicBezTo>
                  <a:cubicBezTo>
                    <a:pt x="16" y="123"/>
                    <a:pt x="16" y="123"/>
                    <a:pt x="16" y="123"/>
                  </a:cubicBezTo>
                  <a:cubicBezTo>
                    <a:pt x="17" y="123"/>
                    <a:pt x="17" y="123"/>
                    <a:pt x="18" y="123"/>
                  </a:cubicBezTo>
                  <a:cubicBezTo>
                    <a:pt x="17" y="124"/>
                    <a:pt x="16" y="125"/>
                    <a:pt x="17" y="127"/>
                  </a:cubicBezTo>
                  <a:cubicBezTo>
                    <a:pt x="17" y="128"/>
                    <a:pt x="17" y="128"/>
                    <a:pt x="17" y="128"/>
                  </a:cubicBezTo>
                  <a:cubicBezTo>
                    <a:pt x="15" y="128"/>
                    <a:pt x="15" y="128"/>
                    <a:pt x="15" y="128"/>
                  </a:cubicBezTo>
                  <a:cubicBezTo>
                    <a:pt x="15" y="130"/>
                    <a:pt x="15" y="130"/>
                    <a:pt x="15" y="130"/>
                  </a:cubicBezTo>
                  <a:cubicBezTo>
                    <a:pt x="15" y="132"/>
                    <a:pt x="15" y="135"/>
                    <a:pt x="17" y="137"/>
                  </a:cubicBezTo>
                  <a:cubicBezTo>
                    <a:pt x="18" y="138"/>
                    <a:pt x="19" y="138"/>
                    <a:pt x="21" y="138"/>
                  </a:cubicBezTo>
                  <a:cubicBezTo>
                    <a:pt x="21" y="138"/>
                    <a:pt x="22" y="138"/>
                    <a:pt x="22" y="138"/>
                  </a:cubicBezTo>
                  <a:cubicBezTo>
                    <a:pt x="23" y="139"/>
                    <a:pt x="24" y="140"/>
                    <a:pt x="24" y="141"/>
                  </a:cubicBezTo>
                  <a:cubicBezTo>
                    <a:pt x="24" y="141"/>
                    <a:pt x="24" y="142"/>
                    <a:pt x="24" y="142"/>
                  </a:cubicBezTo>
                  <a:cubicBezTo>
                    <a:pt x="23" y="143"/>
                    <a:pt x="23" y="143"/>
                    <a:pt x="23" y="145"/>
                  </a:cubicBezTo>
                  <a:cubicBezTo>
                    <a:pt x="23" y="146"/>
                    <a:pt x="24" y="147"/>
                    <a:pt x="25" y="148"/>
                  </a:cubicBezTo>
                  <a:cubicBezTo>
                    <a:pt x="25" y="148"/>
                    <a:pt x="25" y="149"/>
                    <a:pt x="25" y="149"/>
                  </a:cubicBezTo>
                  <a:cubicBezTo>
                    <a:pt x="26" y="149"/>
                    <a:pt x="26" y="150"/>
                    <a:pt x="26" y="150"/>
                  </a:cubicBezTo>
                  <a:cubicBezTo>
                    <a:pt x="26" y="151"/>
                    <a:pt x="26" y="152"/>
                    <a:pt x="27" y="154"/>
                  </a:cubicBezTo>
                  <a:cubicBezTo>
                    <a:pt x="29" y="155"/>
                    <a:pt x="31" y="156"/>
                    <a:pt x="33" y="158"/>
                  </a:cubicBezTo>
                  <a:cubicBezTo>
                    <a:pt x="34" y="158"/>
                    <a:pt x="34" y="158"/>
                    <a:pt x="35" y="159"/>
                  </a:cubicBezTo>
                  <a:cubicBezTo>
                    <a:pt x="36" y="159"/>
                    <a:pt x="36" y="159"/>
                    <a:pt x="37" y="160"/>
                  </a:cubicBezTo>
                  <a:cubicBezTo>
                    <a:pt x="36" y="160"/>
                    <a:pt x="35" y="161"/>
                    <a:pt x="35" y="162"/>
                  </a:cubicBezTo>
                  <a:cubicBezTo>
                    <a:pt x="35" y="164"/>
                    <a:pt x="37" y="165"/>
                    <a:pt x="38" y="166"/>
                  </a:cubicBezTo>
                  <a:cubicBezTo>
                    <a:pt x="39" y="167"/>
                    <a:pt x="39" y="167"/>
                    <a:pt x="39" y="167"/>
                  </a:cubicBezTo>
                  <a:cubicBezTo>
                    <a:pt x="41" y="168"/>
                    <a:pt x="42" y="169"/>
                    <a:pt x="43" y="170"/>
                  </a:cubicBezTo>
                  <a:cubicBezTo>
                    <a:pt x="44" y="172"/>
                    <a:pt x="46" y="173"/>
                    <a:pt x="47" y="174"/>
                  </a:cubicBezTo>
                  <a:cubicBezTo>
                    <a:pt x="49" y="177"/>
                    <a:pt x="51" y="180"/>
                    <a:pt x="53" y="183"/>
                  </a:cubicBezTo>
                  <a:cubicBezTo>
                    <a:pt x="54" y="184"/>
                    <a:pt x="55" y="185"/>
                    <a:pt x="56" y="186"/>
                  </a:cubicBezTo>
                  <a:cubicBezTo>
                    <a:pt x="57" y="187"/>
                    <a:pt x="57" y="188"/>
                    <a:pt x="58" y="189"/>
                  </a:cubicBezTo>
                  <a:cubicBezTo>
                    <a:pt x="59" y="191"/>
                    <a:pt x="60" y="192"/>
                    <a:pt x="61" y="193"/>
                  </a:cubicBezTo>
                  <a:cubicBezTo>
                    <a:pt x="63" y="195"/>
                    <a:pt x="64" y="196"/>
                    <a:pt x="65" y="198"/>
                  </a:cubicBezTo>
                  <a:cubicBezTo>
                    <a:pt x="65" y="198"/>
                    <a:pt x="66" y="199"/>
                    <a:pt x="66" y="199"/>
                  </a:cubicBezTo>
                  <a:cubicBezTo>
                    <a:pt x="67" y="200"/>
                    <a:pt x="68" y="202"/>
                    <a:pt x="69" y="203"/>
                  </a:cubicBezTo>
                  <a:cubicBezTo>
                    <a:pt x="70" y="203"/>
                    <a:pt x="70" y="204"/>
                    <a:pt x="70" y="204"/>
                  </a:cubicBezTo>
                  <a:cubicBezTo>
                    <a:pt x="73" y="208"/>
                    <a:pt x="73" y="208"/>
                    <a:pt x="73" y="208"/>
                  </a:cubicBezTo>
                  <a:cubicBezTo>
                    <a:pt x="74" y="204"/>
                    <a:pt x="74" y="204"/>
                    <a:pt x="74" y="204"/>
                  </a:cubicBezTo>
                  <a:cubicBezTo>
                    <a:pt x="74" y="202"/>
                    <a:pt x="75" y="201"/>
                    <a:pt x="75" y="200"/>
                  </a:cubicBezTo>
                  <a:cubicBezTo>
                    <a:pt x="77" y="196"/>
                    <a:pt x="79" y="196"/>
                    <a:pt x="82" y="195"/>
                  </a:cubicBezTo>
                  <a:cubicBezTo>
                    <a:pt x="83" y="195"/>
                    <a:pt x="83" y="195"/>
                    <a:pt x="83" y="195"/>
                  </a:cubicBezTo>
                  <a:cubicBezTo>
                    <a:pt x="84" y="195"/>
                    <a:pt x="84" y="195"/>
                    <a:pt x="85" y="195"/>
                  </a:cubicBezTo>
                  <a:cubicBezTo>
                    <a:pt x="87" y="195"/>
                    <a:pt x="88" y="194"/>
                    <a:pt x="89" y="194"/>
                  </a:cubicBezTo>
                  <a:cubicBezTo>
                    <a:pt x="90" y="193"/>
                    <a:pt x="91" y="193"/>
                    <a:pt x="91" y="192"/>
                  </a:cubicBezTo>
                  <a:cubicBezTo>
                    <a:pt x="91" y="191"/>
                    <a:pt x="92" y="191"/>
                    <a:pt x="92" y="190"/>
                  </a:cubicBezTo>
                  <a:cubicBezTo>
                    <a:pt x="93" y="190"/>
                    <a:pt x="93" y="189"/>
                    <a:pt x="94" y="188"/>
                  </a:cubicBezTo>
                  <a:cubicBezTo>
                    <a:pt x="95" y="187"/>
                    <a:pt x="96" y="186"/>
                    <a:pt x="96" y="185"/>
                  </a:cubicBezTo>
                  <a:cubicBezTo>
                    <a:pt x="96" y="184"/>
                    <a:pt x="95" y="183"/>
                    <a:pt x="94" y="183"/>
                  </a:cubicBezTo>
                  <a:cubicBezTo>
                    <a:pt x="94" y="182"/>
                    <a:pt x="93" y="182"/>
                    <a:pt x="92" y="182"/>
                  </a:cubicBezTo>
                  <a:cubicBezTo>
                    <a:pt x="91" y="181"/>
                    <a:pt x="90" y="181"/>
                    <a:pt x="90" y="180"/>
                  </a:cubicBezTo>
                  <a:cubicBezTo>
                    <a:pt x="89" y="179"/>
                    <a:pt x="90" y="178"/>
                    <a:pt x="90" y="177"/>
                  </a:cubicBezTo>
                  <a:cubicBezTo>
                    <a:pt x="90" y="177"/>
                    <a:pt x="91" y="176"/>
                    <a:pt x="91" y="176"/>
                  </a:cubicBezTo>
                  <a:cubicBezTo>
                    <a:pt x="92" y="172"/>
                    <a:pt x="90" y="172"/>
                    <a:pt x="88" y="171"/>
                  </a:cubicBezTo>
                  <a:cubicBezTo>
                    <a:pt x="87" y="170"/>
                    <a:pt x="86" y="170"/>
                    <a:pt x="85" y="169"/>
                  </a:cubicBezTo>
                  <a:cubicBezTo>
                    <a:pt x="85" y="168"/>
                    <a:pt x="85" y="167"/>
                    <a:pt x="86" y="166"/>
                  </a:cubicBezTo>
                  <a:cubicBezTo>
                    <a:pt x="86" y="166"/>
                    <a:pt x="87" y="165"/>
                    <a:pt x="87" y="165"/>
                  </a:cubicBezTo>
                  <a:cubicBezTo>
                    <a:pt x="88" y="163"/>
                    <a:pt x="87" y="162"/>
                    <a:pt x="87" y="160"/>
                  </a:cubicBezTo>
                  <a:cubicBezTo>
                    <a:pt x="87" y="160"/>
                    <a:pt x="87" y="160"/>
                    <a:pt x="87" y="160"/>
                  </a:cubicBezTo>
                  <a:cubicBezTo>
                    <a:pt x="87" y="159"/>
                    <a:pt x="87" y="159"/>
                    <a:pt x="86" y="158"/>
                  </a:cubicBezTo>
                  <a:cubicBezTo>
                    <a:pt x="86" y="157"/>
                    <a:pt x="85" y="155"/>
                    <a:pt x="86" y="155"/>
                  </a:cubicBezTo>
                  <a:cubicBezTo>
                    <a:pt x="87" y="154"/>
                    <a:pt x="87" y="154"/>
                    <a:pt x="87" y="154"/>
                  </a:cubicBezTo>
                  <a:cubicBezTo>
                    <a:pt x="88" y="154"/>
                    <a:pt x="88" y="154"/>
                    <a:pt x="89" y="155"/>
                  </a:cubicBezTo>
                  <a:cubicBezTo>
                    <a:pt x="89" y="155"/>
                    <a:pt x="90" y="155"/>
                    <a:pt x="91" y="155"/>
                  </a:cubicBezTo>
                  <a:cubicBezTo>
                    <a:pt x="91" y="155"/>
                    <a:pt x="91" y="155"/>
                    <a:pt x="91" y="155"/>
                  </a:cubicBezTo>
                  <a:cubicBezTo>
                    <a:pt x="92" y="155"/>
                    <a:pt x="93" y="155"/>
                    <a:pt x="93" y="154"/>
                  </a:cubicBezTo>
                  <a:cubicBezTo>
                    <a:pt x="94" y="154"/>
                    <a:pt x="95" y="154"/>
                    <a:pt x="96" y="154"/>
                  </a:cubicBezTo>
                  <a:cubicBezTo>
                    <a:pt x="96" y="154"/>
                    <a:pt x="96" y="154"/>
                    <a:pt x="96" y="154"/>
                  </a:cubicBezTo>
                  <a:cubicBezTo>
                    <a:pt x="97" y="154"/>
                    <a:pt x="98" y="154"/>
                    <a:pt x="99" y="155"/>
                  </a:cubicBezTo>
                  <a:cubicBezTo>
                    <a:pt x="99" y="155"/>
                    <a:pt x="100" y="156"/>
                    <a:pt x="101" y="156"/>
                  </a:cubicBezTo>
                  <a:cubicBezTo>
                    <a:pt x="102" y="156"/>
                    <a:pt x="102" y="156"/>
                    <a:pt x="102" y="156"/>
                  </a:cubicBezTo>
                  <a:cubicBezTo>
                    <a:pt x="102" y="156"/>
                    <a:pt x="102" y="156"/>
                    <a:pt x="102" y="156"/>
                  </a:cubicBezTo>
                  <a:cubicBezTo>
                    <a:pt x="103" y="156"/>
                    <a:pt x="103" y="156"/>
                    <a:pt x="104" y="155"/>
                  </a:cubicBezTo>
                  <a:cubicBezTo>
                    <a:pt x="104" y="155"/>
                    <a:pt x="105" y="154"/>
                    <a:pt x="106" y="154"/>
                  </a:cubicBezTo>
                  <a:cubicBezTo>
                    <a:pt x="106" y="153"/>
                    <a:pt x="108" y="153"/>
                    <a:pt x="109" y="153"/>
                  </a:cubicBezTo>
                  <a:cubicBezTo>
                    <a:pt x="109" y="153"/>
                    <a:pt x="110" y="153"/>
                    <a:pt x="110" y="153"/>
                  </a:cubicBezTo>
                  <a:cubicBezTo>
                    <a:pt x="112" y="153"/>
                    <a:pt x="112" y="153"/>
                    <a:pt x="112" y="153"/>
                  </a:cubicBezTo>
                  <a:cubicBezTo>
                    <a:pt x="112" y="151"/>
                    <a:pt x="112" y="151"/>
                    <a:pt x="112" y="151"/>
                  </a:cubicBezTo>
                  <a:cubicBezTo>
                    <a:pt x="112" y="148"/>
                    <a:pt x="113" y="146"/>
                    <a:pt x="112" y="144"/>
                  </a:cubicBezTo>
                  <a:cubicBezTo>
                    <a:pt x="111" y="143"/>
                    <a:pt x="111" y="143"/>
                    <a:pt x="111" y="143"/>
                  </a:cubicBezTo>
                  <a:cubicBezTo>
                    <a:pt x="110" y="140"/>
                    <a:pt x="110" y="140"/>
                    <a:pt x="113" y="138"/>
                  </a:cubicBezTo>
                  <a:cubicBezTo>
                    <a:pt x="115" y="137"/>
                    <a:pt x="116" y="136"/>
                    <a:pt x="117" y="136"/>
                  </a:cubicBezTo>
                  <a:cubicBezTo>
                    <a:pt x="117" y="136"/>
                    <a:pt x="118" y="137"/>
                    <a:pt x="120" y="138"/>
                  </a:cubicBezTo>
                  <a:cubicBezTo>
                    <a:pt x="122" y="139"/>
                    <a:pt x="123" y="141"/>
                    <a:pt x="124" y="143"/>
                  </a:cubicBezTo>
                  <a:cubicBezTo>
                    <a:pt x="124" y="144"/>
                    <a:pt x="124" y="144"/>
                    <a:pt x="124" y="144"/>
                  </a:cubicBezTo>
                  <a:cubicBezTo>
                    <a:pt x="126" y="147"/>
                    <a:pt x="127" y="149"/>
                    <a:pt x="128" y="152"/>
                  </a:cubicBezTo>
                  <a:cubicBezTo>
                    <a:pt x="128" y="153"/>
                    <a:pt x="128" y="153"/>
                    <a:pt x="128" y="153"/>
                  </a:cubicBezTo>
                  <a:cubicBezTo>
                    <a:pt x="129" y="153"/>
                    <a:pt x="129" y="153"/>
                    <a:pt x="129" y="153"/>
                  </a:cubicBezTo>
                  <a:cubicBezTo>
                    <a:pt x="131" y="154"/>
                    <a:pt x="133" y="154"/>
                    <a:pt x="134" y="155"/>
                  </a:cubicBezTo>
                  <a:cubicBezTo>
                    <a:pt x="136" y="155"/>
                    <a:pt x="137" y="156"/>
                    <a:pt x="139" y="156"/>
                  </a:cubicBezTo>
                  <a:cubicBezTo>
                    <a:pt x="139" y="156"/>
                    <a:pt x="140" y="156"/>
                    <a:pt x="140" y="156"/>
                  </a:cubicBezTo>
                  <a:cubicBezTo>
                    <a:pt x="143" y="155"/>
                    <a:pt x="143" y="154"/>
                    <a:pt x="144" y="152"/>
                  </a:cubicBezTo>
                  <a:cubicBezTo>
                    <a:pt x="145" y="150"/>
                    <a:pt x="145" y="149"/>
                    <a:pt x="147" y="148"/>
                  </a:cubicBezTo>
                  <a:cubicBezTo>
                    <a:pt x="148" y="148"/>
                    <a:pt x="148" y="148"/>
                    <a:pt x="149" y="148"/>
                  </a:cubicBezTo>
                  <a:cubicBezTo>
                    <a:pt x="149" y="148"/>
                    <a:pt x="149" y="148"/>
                    <a:pt x="150" y="148"/>
                  </a:cubicBezTo>
                  <a:cubicBezTo>
                    <a:pt x="152" y="149"/>
                    <a:pt x="153" y="152"/>
                    <a:pt x="153" y="154"/>
                  </a:cubicBezTo>
                  <a:cubicBezTo>
                    <a:pt x="154" y="156"/>
                    <a:pt x="155" y="158"/>
                    <a:pt x="157" y="158"/>
                  </a:cubicBezTo>
                  <a:cubicBezTo>
                    <a:pt x="159" y="158"/>
                    <a:pt x="160" y="157"/>
                    <a:pt x="160" y="156"/>
                  </a:cubicBezTo>
                  <a:cubicBezTo>
                    <a:pt x="162" y="154"/>
                    <a:pt x="162" y="152"/>
                    <a:pt x="162" y="149"/>
                  </a:cubicBezTo>
                  <a:cubicBezTo>
                    <a:pt x="163" y="147"/>
                    <a:pt x="163" y="146"/>
                    <a:pt x="164" y="144"/>
                  </a:cubicBezTo>
                  <a:cubicBezTo>
                    <a:pt x="164" y="143"/>
                    <a:pt x="165" y="142"/>
                    <a:pt x="166" y="141"/>
                  </a:cubicBezTo>
                  <a:cubicBezTo>
                    <a:pt x="167" y="139"/>
                    <a:pt x="168" y="137"/>
                    <a:pt x="168" y="135"/>
                  </a:cubicBezTo>
                  <a:cubicBezTo>
                    <a:pt x="168" y="133"/>
                    <a:pt x="168" y="132"/>
                    <a:pt x="168" y="130"/>
                  </a:cubicBezTo>
                  <a:cubicBezTo>
                    <a:pt x="168" y="128"/>
                    <a:pt x="168" y="125"/>
                    <a:pt x="168" y="123"/>
                  </a:cubicBezTo>
                  <a:cubicBezTo>
                    <a:pt x="170" y="118"/>
                    <a:pt x="170" y="115"/>
                    <a:pt x="168" y="111"/>
                  </a:cubicBezTo>
                  <a:cubicBezTo>
                    <a:pt x="167" y="108"/>
                    <a:pt x="168" y="106"/>
                    <a:pt x="169" y="104"/>
                  </a:cubicBezTo>
                  <a:cubicBezTo>
                    <a:pt x="170" y="103"/>
                    <a:pt x="170" y="101"/>
                    <a:pt x="171" y="10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3533428" y="4282565"/>
              <a:ext cx="131691" cy="123282"/>
            </a:xfrm>
            <a:custGeom>
              <a:avLst/>
              <a:gdLst>
                <a:gd name="T0" fmla="*/ 63 w 65"/>
                <a:gd name="T1" fmla="*/ 18 h 66"/>
                <a:gd name="T2" fmla="*/ 56 w 65"/>
                <a:gd name="T3" fmla="*/ 10 h 66"/>
                <a:gd name="T4" fmla="*/ 52 w 65"/>
                <a:gd name="T5" fmla="*/ 5 h 66"/>
                <a:gd name="T6" fmla="*/ 42 w 65"/>
                <a:gd name="T7" fmla="*/ 0 h 66"/>
                <a:gd name="T8" fmla="*/ 28 w 65"/>
                <a:gd name="T9" fmla="*/ 6 h 66"/>
                <a:gd name="T10" fmla="*/ 25 w 65"/>
                <a:gd name="T11" fmla="*/ 7 h 66"/>
                <a:gd name="T12" fmla="*/ 15 w 65"/>
                <a:gd name="T13" fmla="*/ 18 h 66"/>
                <a:gd name="T14" fmla="*/ 10 w 65"/>
                <a:gd name="T15" fmla="*/ 26 h 66"/>
                <a:gd name="T16" fmla="*/ 6 w 65"/>
                <a:gd name="T17" fmla="*/ 29 h 66"/>
                <a:gd name="T18" fmla="*/ 1 w 65"/>
                <a:gd name="T19" fmla="*/ 32 h 66"/>
                <a:gd name="T20" fmla="*/ 0 w 65"/>
                <a:gd name="T21" fmla="*/ 35 h 66"/>
                <a:gd name="T22" fmla="*/ 1 w 65"/>
                <a:gd name="T23" fmla="*/ 38 h 66"/>
                <a:gd name="T24" fmla="*/ 3 w 65"/>
                <a:gd name="T25" fmla="*/ 40 h 66"/>
                <a:gd name="T26" fmla="*/ 4 w 65"/>
                <a:gd name="T27" fmla="*/ 44 h 66"/>
                <a:gd name="T28" fmla="*/ 5 w 65"/>
                <a:gd name="T29" fmla="*/ 46 h 66"/>
                <a:gd name="T30" fmla="*/ 5 w 65"/>
                <a:gd name="T31" fmla="*/ 47 h 66"/>
                <a:gd name="T32" fmla="*/ 6 w 65"/>
                <a:gd name="T33" fmla="*/ 48 h 66"/>
                <a:gd name="T34" fmla="*/ 10 w 65"/>
                <a:gd name="T35" fmla="*/ 53 h 66"/>
                <a:gd name="T36" fmla="*/ 12 w 65"/>
                <a:gd name="T37" fmla="*/ 56 h 66"/>
                <a:gd name="T38" fmla="*/ 13 w 65"/>
                <a:gd name="T39" fmla="*/ 57 h 66"/>
                <a:gd name="T40" fmla="*/ 15 w 65"/>
                <a:gd name="T41" fmla="*/ 58 h 66"/>
                <a:gd name="T42" fmla="*/ 15 w 65"/>
                <a:gd name="T43" fmla="*/ 60 h 66"/>
                <a:gd name="T44" fmla="*/ 15 w 65"/>
                <a:gd name="T45" fmla="*/ 62 h 66"/>
                <a:gd name="T46" fmla="*/ 22 w 65"/>
                <a:gd name="T47" fmla="*/ 66 h 66"/>
                <a:gd name="T48" fmla="*/ 30 w 65"/>
                <a:gd name="T49" fmla="*/ 60 h 66"/>
                <a:gd name="T50" fmla="*/ 42 w 65"/>
                <a:gd name="T51" fmla="*/ 49 h 66"/>
                <a:gd name="T52" fmla="*/ 45 w 65"/>
                <a:gd name="T53" fmla="*/ 48 h 66"/>
                <a:gd name="T54" fmla="*/ 56 w 65"/>
                <a:gd name="T55" fmla="*/ 45 h 66"/>
                <a:gd name="T56" fmla="*/ 58 w 65"/>
                <a:gd name="T57" fmla="*/ 37 h 66"/>
                <a:gd name="T58" fmla="*/ 58 w 65"/>
                <a:gd name="T59" fmla="*/ 32 h 66"/>
                <a:gd name="T60" fmla="*/ 63 w 65"/>
                <a:gd name="T61" fmla="*/ 28 h 66"/>
                <a:gd name="T62" fmla="*/ 63 w 65"/>
                <a:gd name="T63"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66">
                  <a:moveTo>
                    <a:pt x="63" y="18"/>
                  </a:moveTo>
                  <a:cubicBezTo>
                    <a:pt x="61" y="15"/>
                    <a:pt x="59" y="12"/>
                    <a:pt x="56" y="10"/>
                  </a:cubicBezTo>
                  <a:cubicBezTo>
                    <a:pt x="55" y="8"/>
                    <a:pt x="53" y="7"/>
                    <a:pt x="52" y="5"/>
                  </a:cubicBezTo>
                  <a:cubicBezTo>
                    <a:pt x="49" y="1"/>
                    <a:pt x="46" y="0"/>
                    <a:pt x="42" y="0"/>
                  </a:cubicBezTo>
                  <a:cubicBezTo>
                    <a:pt x="38" y="0"/>
                    <a:pt x="33" y="2"/>
                    <a:pt x="28" y="6"/>
                  </a:cubicBezTo>
                  <a:cubicBezTo>
                    <a:pt x="25" y="7"/>
                    <a:pt x="25" y="7"/>
                    <a:pt x="25" y="7"/>
                  </a:cubicBezTo>
                  <a:cubicBezTo>
                    <a:pt x="21" y="10"/>
                    <a:pt x="18" y="14"/>
                    <a:pt x="15" y="18"/>
                  </a:cubicBezTo>
                  <a:cubicBezTo>
                    <a:pt x="14" y="21"/>
                    <a:pt x="12" y="23"/>
                    <a:pt x="10" y="26"/>
                  </a:cubicBezTo>
                  <a:cubicBezTo>
                    <a:pt x="9" y="27"/>
                    <a:pt x="7" y="28"/>
                    <a:pt x="6" y="29"/>
                  </a:cubicBezTo>
                  <a:cubicBezTo>
                    <a:pt x="4" y="30"/>
                    <a:pt x="2" y="31"/>
                    <a:pt x="1" y="32"/>
                  </a:cubicBezTo>
                  <a:cubicBezTo>
                    <a:pt x="0" y="34"/>
                    <a:pt x="0" y="34"/>
                    <a:pt x="0" y="35"/>
                  </a:cubicBezTo>
                  <a:cubicBezTo>
                    <a:pt x="0" y="36"/>
                    <a:pt x="0" y="37"/>
                    <a:pt x="1" y="38"/>
                  </a:cubicBezTo>
                  <a:cubicBezTo>
                    <a:pt x="2" y="38"/>
                    <a:pt x="2" y="39"/>
                    <a:pt x="3" y="40"/>
                  </a:cubicBezTo>
                  <a:cubicBezTo>
                    <a:pt x="4" y="41"/>
                    <a:pt x="4" y="43"/>
                    <a:pt x="4" y="44"/>
                  </a:cubicBezTo>
                  <a:cubicBezTo>
                    <a:pt x="5" y="45"/>
                    <a:pt x="5" y="46"/>
                    <a:pt x="5" y="46"/>
                  </a:cubicBezTo>
                  <a:cubicBezTo>
                    <a:pt x="5" y="47"/>
                    <a:pt x="5" y="47"/>
                    <a:pt x="5" y="47"/>
                  </a:cubicBezTo>
                  <a:cubicBezTo>
                    <a:pt x="6" y="48"/>
                    <a:pt x="6" y="48"/>
                    <a:pt x="6" y="48"/>
                  </a:cubicBezTo>
                  <a:cubicBezTo>
                    <a:pt x="8" y="48"/>
                    <a:pt x="9" y="51"/>
                    <a:pt x="10" y="53"/>
                  </a:cubicBezTo>
                  <a:cubicBezTo>
                    <a:pt x="11" y="54"/>
                    <a:pt x="11" y="55"/>
                    <a:pt x="12" y="56"/>
                  </a:cubicBezTo>
                  <a:cubicBezTo>
                    <a:pt x="12" y="57"/>
                    <a:pt x="13" y="57"/>
                    <a:pt x="13" y="57"/>
                  </a:cubicBezTo>
                  <a:cubicBezTo>
                    <a:pt x="14" y="57"/>
                    <a:pt x="14" y="58"/>
                    <a:pt x="15" y="58"/>
                  </a:cubicBezTo>
                  <a:cubicBezTo>
                    <a:pt x="15" y="59"/>
                    <a:pt x="15" y="59"/>
                    <a:pt x="15" y="60"/>
                  </a:cubicBezTo>
                  <a:cubicBezTo>
                    <a:pt x="15" y="61"/>
                    <a:pt x="15" y="61"/>
                    <a:pt x="15" y="62"/>
                  </a:cubicBezTo>
                  <a:cubicBezTo>
                    <a:pt x="17" y="64"/>
                    <a:pt x="19" y="66"/>
                    <a:pt x="22" y="66"/>
                  </a:cubicBezTo>
                  <a:cubicBezTo>
                    <a:pt x="25" y="66"/>
                    <a:pt x="29" y="63"/>
                    <a:pt x="30" y="60"/>
                  </a:cubicBezTo>
                  <a:cubicBezTo>
                    <a:pt x="32" y="54"/>
                    <a:pt x="36" y="50"/>
                    <a:pt x="42" y="49"/>
                  </a:cubicBezTo>
                  <a:cubicBezTo>
                    <a:pt x="43" y="49"/>
                    <a:pt x="44" y="48"/>
                    <a:pt x="45" y="48"/>
                  </a:cubicBezTo>
                  <a:cubicBezTo>
                    <a:pt x="49" y="47"/>
                    <a:pt x="53" y="47"/>
                    <a:pt x="56" y="45"/>
                  </a:cubicBezTo>
                  <a:cubicBezTo>
                    <a:pt x="59" y="43"/>
                    <a:pt x="59" y="40"/>
                    <a:pt x="58" y="37"/>
                  </a:cubicBezTo>
                  <a:cubicBezTo>
                    <a:pt x="58" y="35"/>
                    <a:pt x="57" y="34"/>
                    <a:pt x="58" y="32"/>
                  </a:cubicBezTo>
                  <a:cubicBezTo>
                    <a:pt x="60" y="32"/>
                    <a:pt x="62" y="30"/>
                    <a:pt x="63" y="28"/>
                  </a:cubicBezTo>
                  <a:cubicBezTo>
                    <a:pt x="65" y="25"/>
                    <a:pt x="65" y="21"/>
                    <a:pt x="63" y="18"/>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 name="Freeform 60"/>
            <p:cNvSpPr>
              <a:spLocks/>
            </p:cNvSpPr>
            <p:nvPr/>
          </p:nvSpPr>
          <p:spPr bwMode="auto">
            <a:xfrm>
              <a:off x="2660699" y="3563420"/>
              <a:ext cx="785680" cy="737637"/>
            </a:xfrm>
            <a:custGeom>
              <a:avLst/>
              <a:gdLst>
                <a:gd name="T0" fmla="*/ 385 w 388"/>
                <a:gd name="T1" fmla="*/ 22 h 396"/>
                <a:gd name="T2" fmla="*/ 377 w 388"/>
                <a:gd name="T3" fmla="*/ 18 h 396"/>
                <a:gd name="T4" fmla="*/ 372 w 388"/>
                <a:gd name="T5" fmla="*/ 18 h 396"/>
                <a:gd name="T6" fmla="*/ 356 w 388"/>
                <a:gd name="T7" fmla="*/ 19 h 396"/>
                <a:gd name="T8" fmla="*/ 326 w 388"/>
                <a:gd name="T9" fmla="*/ 24 h 396"/>
                <a:gd name="T10" fmla="*/ 283 w 388"/>
                <a:gd name="T11" fmla="*/ 33 h 396"/>
                <a:gd name="T12" fmla="*/ 269 w 388"/>
                <a:gd name="T13" fmla="*/ 32 h 396"/>
                <a:gd name="T14" fmla="*/ 248 w 388"/>
                <a:gd name="T15" fmla="*/ 28 h 396"/>
                <a:gd name="T16" fmla="*/ 231 w 388"/>
                <a:gd name="T17" fmla="*/ 30 h 396"/>
                <a:gd name="T18" fmla="*/ 212 w 388"/>
                <a:gd name="T19" fmla="*/ 29 h 396"/>
                <a:gd name="T20" fmla="*/ 92 w 388"/>
                <a:gd name="T21" fmla="*/ 15 h 396"/>
                <a:gd name="T22" fmla="*/ 59 w 388"/>
                <a:gd name="T23" fmla="*/ 10 h 396"/>
                <a:gd name="T24" fmla="*/ 33 w 388"/>
                <a:gd name="T25" fmla="*/ 4 h 396"/>
                <a:gd name="T26" fmla="*/ 18 w 388"/>
                <a:gd name="T27" fmla="*/ 7 h 396"/>
                <a:gd name="T28" fmla="*/ 0 w 388"/>
                <a:gd name="T29" fmla="*/ 11 h 396"/>
                <a:gd name="T30" fmla="*/ 1 w 388"/>
                <a:gd name="T31" fmla="*/ 34 h 396"/>
                <a:gd name="T32" fmla="*/ 10 w 388"/>
                <a:gd name="T33" fmla="*/ 51 h 396"/>
                <a:gd name="T34" fmla="*/ 24 w 388"/>
                <a:gd name="T35" fmla="*/ 71 h 396"/>
                <a:gd name="T36" fmla="*/ 31 w 388"/>
                <a:gd name="T37" fmla="*/ 86 h 396"/>
                <a:gd name="T38" fmla="*/ 37 w 388"/>
                <a:gd name="T39" fmla="*/ 98 h 396"/>
                <a:gd name="T40" fmla="*/ 45 w 388"/>
                <a:gd name="T41" fmla="*/ 118 h 396"/>
                <a:gd name="T42" fmla="*/ 56 w 388"/>
                <a:gd name="T43" fmla="*/ 139 h 396"/>
                <a:gd name="T44" fmla="*/ 68 w 388"/>
                <a:gd name="T45" fmla="*/ 162 h 396"/>
                <a:gd name="T46" fmla="*/ 74 w 388"/>
                <a:gd name="T47" fmla="*/ 172 h 396"/>
                <a:gd name="T48" fmla="*/ 79 w 388"/>
                <a:gd name="T49" fmla="*/ 193 h 396"/>
                <a:gd name="T50" fmla="*/ 78 w 388"/>
                <a:gd name="T51" fmla="*/ 204 h 396"/>
                <a:gd name="T52" fmla="*/ 78 w 388"/>
                <a:gd name="T53" fmla="*/ 221 h 396"/>
                <a:gd name="T54" fmla="*/ 79 w 388"/>
                <a:gd name="T55" fmla="*/ 242 h 396"/>
                <a:gd name="T56" fmla="*/ 87 w 388"/>
                <a:gd name="T57" fmla="*/ 269 h 396"/>
                <a:gd name="T58" fmla="*/ 88 w 388"/>
                <a:gd name="T59" fmla="*/ 285 h 396"/>
                <a:gd name="T60" fmla="*/ 92 w 388"/>
                <a:gd name="T61" fmla="*/ 303 h 396"/>
                <a:gd name="T62" fmla="*/ 96 w 388"/>
                <a:gd name="T63" fmla="*/ 318 h 396"/>
                <a:gd name="T64" fmla="*/ 99 w 388"/>
                <a:gd name="T65" fmla="*/ 335 h 396"/>
                <a:gd name="T66" fmla="*/ 107 w 388"/>
                <a:gd name="T67" fmla="*/ 353 h 396"/>
                <a:gd name="T68" fmla="*/ 111 w 388"/>
                <a:gd name="T69" fmla="*/ 361 h 396"/>
                <a:gd name="T70" fmla="*/ 125 w 388"/>
                <a:gd name="T71" fmla="*/ 378 h 396"/>
                <a:gd name="T72" fmla="*/ 135 w 388"/>
                <a:gd name="T73" fmla="*/ 383 h 396"/>
                <a:gd name="T74" fmla="*/ 154 w 388"/>
                <a:gd name="T75" fmla="*/ 366 h 396"/>
                <a:gd name="T76" fmla="*/ 162 w 388"/>
                <a:gd name="T77" fmla="*/ 377 h 396"/>
                <a:gd name="T78" fmla="*/ 161 w 388"/>
                <a:gd name="T79" fmla="*/ 382 h 396"/>
                <a:gd name="T80" fmla="*/ 179 w 388"/>
                <a:gd name="T81" fmla="*/ 394 h 396"/>
                <a:gd name="T82" fmla="*/ 190 w 388"/>
                <a:gd name="T83" fmla="*/ 394 h 396"/>
                <a:gd name="T84" fmla="*/ 205 w 388"/>
                <a:gd name="T85" fmla="*/ 394 h 396"/>
                <a:gd name="T86" fmla="*/ 213 w 388"/>
                <a:gd name="T87" fmla="*/ 389 h 396"/>
                <a:gd name="T88" fmla="*/ 222 w 388"/>
                <a:gd name="T89" fmla="*/ 382 h 396"/>
                <a:gd name="T90" fmla="*/ 238 w 388"/>
                <a:gd name="T91" fmla="*/ 166 h 396"/>
                <a:gd name="T92" fmla="*/ 333 w 388"/>
                <a:gd name="T93" fmla="*/ 33 h 396"/>
                <a:gd name="T94" fmla="*/ 356 w 388"/>
                <a:gd name="T95" fmla="*/ 39 h 396"/>
                <a:gd name="T96" fmla="*/ 369 w 388"/>
                <a:gd name="T97" fmla="*/ 37 h 396"/>
                <a:gd name="T98" fmla="*/ 382 w 388"/>
                <a:gd name="T99" fmla="*/ 30 h 396"/>
                <a:gd name="T100" fmla="*/ 388 w 388"/>
                <a:gd name="T101" fmla="*/ 26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8" h="396">
                  <a:moveTo>
                    <a:pt x="388" y="26"/>
                  </a:moveTo>
                  <a:cubicBezTo>
                    <a:pt x="388" y="26"/>
                    <a:pt x="388" y="26"/>
                    <a:pt x="388" y="26"/>
                  </a:cubicBezTo>
                  <a:cubicBezTo>
                    <a:pt x="387" y="25"/>
                    <a:pt x="387" y="25"/>
                    <a:pt x="387" y="25"/>
                  </a:cubicBezTo>
                  <a:cubicBezTo>
                    <a:pt x="387" y="24"/>
                    <a:pt x="386" y="23"/>
                    <a:pt x="385" y="22"/>
                  </a:cubicBezTo>
                  <a:cubicBezTo>
                    <a:pt x="384" y="22"/>
                    <a:pt x="383" y="21"/>
                    <a:pt x="382" y="21"/>
                  </a:cubicBezTo>
                  <a:cubicBezTo>
                    <a:pt x="382" y="21"/>
                    <a:pt x="381" y="21"/>
                    <a:pt x="381" y="21"/>
                  </a:cubicBezTo>
                  <a:cubicBezTo>
                    <a:pt x="380" y="20"/>
                    <a:pt x="380" y="20"/>
                    <a:pt x="379" y="20"/>
                  </a:cubicBezTo>
                  <a:cubicBezTo>
                    <a:pt x="379" y="19"/>
                    <a:pt x="378" y="19"/>
                    <a:pt x="377" y="18"/>
                  </a:cubicBezTo>
                  <a:cubicBezTo>
                    <a:pt x="377" y="18"/>
                    <a:pt x="376" y="18"/>
                    <a:pt x="376" y="18"/>
                  </a:cubicBezTo>
                  <a:cubicBezTo>
                    <a:pt x="375" y="18"/>
                    <a:pt x="375" y="18"/>
                    <a:pt x="374" y="18"/>
                  </a:cubicBezTo>
                  <a:cubicBezTo>
                    <a:pt x="374" y="18"/>
                    <a:pt x="374" y="18"/>
                    <a:pt x="373" y="18"/>
                  </a:cubicBezTo>
                  <a:cubicBezTo>
                    <a:pt x="373" y="18"/>
                    <a:pt x="373" y="18"/>
                    <a:pt x="372" y="18"/>
                  </a:cubicBezTo>
                  <a:cubicBezTo>
                    <a:pt x="371" y="18"/>
                    <a:pt x="371" y="18"/>
                    <a:pt x="371" y="18"/>
                  </a:cubicBezTo>
                  <a:cubicBezTo>
                    <a:pt x="369" y="18"/>
                    <a:pt x="368" y="17"/>
                    <a:pt x="366" y="17"/>
                  </a:cubicBezTo>
                  <a:cubicBezTo>
                    <a:pt x="365" y="17"/>
                    <a:pt x="363" y="17"/>
                    <a:pt x="362" y="18"/>
                  </a:cubicBezTo>
                  <a:cubicBezTo>
                    <a:pt x="360" y="18"/>
                    <a:pt x="358" y="18"/>
                    <a:pt x="356" y="19"/>
                  </a:cubicBezTo>
                  <a:cubicBezTo>
                    <a:pt x="355" y="19"/>
                    <a:pt x="354" y="19"/>
                    <a:pt x="352" y="19"/>
                  </a:cubicBezTo>
                  <a:cubicBezTo>
                    <a:pt x="351" y="19"/>
                    <a:pt x="349" y="19"/>
                    <a:pt x="347" y="20"/>
                  </a:cubicBezTo>
                  <a:cubicBezTo>
                    <a:pt x="344" y="20"/>
                    <a:pt x="342" y="20"/>
                    <a:pt x="340" y="20"/>
                  </a:cubicBezTo>
                  <a:cubicBezTo>
                    <a:pt x="335" y="21"/>
                    <a:pt x="331" y="22"/>
                    <a:pt x="326" y="24"/>
                  </a:cubicBezTo>
                  <a:cubicBezTo>
                    <a:pt x="319" y="26"/>
                    <a:pt x="312" y="27"/>
                    <a:pt x="304" y="28"/>
                  </a:cubicBezTo>
                  <a:cubicBezTo>
                    <a:pt x="300" y="28"/>
                    <a:pt x="300" y="28"/>
                    <a:pt x="300" y="28"/>
                  </a:cubicBezTo>
                  <a:cubicBezTo>
                    <a:pt x="296" y="29"/>
                    <a:pt x="292" y="30"/>
                    <a:pt x="288" y="32"/>
                  </a:cubicBezTo>
                  <a:cubicBezTo>
                    <a:pt x="286" y="32"/>
                    <a:pt x="285" y="33"/>
                    <a:pt x="283" y="33"/>
                  </a:cubicBezTo>
                  <a:cubicBezTo>
                    <a:pt x="281" y="33"/>
                    <a:pt x="280" y="32"/>
                    <a:pt x="278" y="32"/>
                  </a:cubicBezTo>
                  <a:cubicBezTo>
                    <a:pt x="278" y="32"/>
                    <a:pt x="277" y="32"/>
                    <a:pt x="276" y="32"/>
                  </a:cubicBezTo>
                  <a:cubicBezTo>
                    <a:pt x="275" y="31"/>
                    <a:pt x="274" y="31"/>
                    <a:pt x="273" y="31"/>
                  </a:cubicBezTo>
                  <a:cubicBezTo>
                    <a:pt x="272" y="31"/>
                    <a:pt x="271" y="32"/>
                    <a:pt x="269" y="32"/>
                  </a:cubicBezTo>
                  <a:cubicBezTo>
                    <a:pt x="268" y="32"/>
                    <a:pt x="266" y="32"/>
                    <a:pt x="264" y="32"/>
                  </a:cubicBezTo>
                  <a:cubicBezTo>
                    <a:pt x="264" y="32"/>
                    <a:pt x="263" y="32"/>
                    <a:pt x="262" y="32"/>
                  </a:cubicBezTo>
                  <a:cubicBezTo>
                    <a:pt x="260" y="32"/>
                    <a:pt x="258" y="31"/>
                    <a:pt x="256" y="30"/>
                  </a:cubicBezTo>
                  <a:cubicBezTo>
                    <a:pt x="253" y="29"/>
                    <a:pt x="251" y="28"/>
                    <a:pt x="248" y="28"/>
                  </a:cubicBezTo>
                  <a:cubicBezTo>
                    <a:pt x="248" y="28"/>
                    <a:pt x="248" y="28"/>
                    <a:pt x="247" y="28"/>
                  </a:cubicBezTo>
                  <a:cubicBezTo>
                    <a:pt x="245" y="29"/>
                    <a:pt x="243" y="29"/>
                    <a:pt x="241" y="30"/>
                  </a:cubicBezTo>
                  <a:cubicBezTo>
                    <a:pt x="239" y="30"/>
                    <a:pt x="237" y="31"/>
                    <a:pt x="234" y="31"/>
                  </a:cubicBezTo>
                  <a:cubicBezTo>
                    <a:pt x="233" y="31"/>
                    <a:pt x="232" y="30"/>
                    <a:pt x="231" y="30"/>
                  </a:cubicBezTo>
                  <a:cubicBezTo>
                    <a:pt x="227" y="29"/>
                    <a:pt x="223" y="29"/>
                    <a:pt x="219" y="29"/>
                  </a:cubicBezTo>
                  <a:cubicBezTo>
                    <a:pt x="217" y="29"/>
                    <a:pt x="217" y="29"/>
                    <a:pt x="217" y="29"/>
                  </a:cubicBezTo>
                  <a:cubicBezTo>
                    <a:pt x="216" y="29"/>
                    <a:pt x="215" y="29"/>
                    <a:pt x="215" y="29"/>
                  </a:cubicBezTo>
                  <a:cubicBezTo>
                    <a:pt x="214" y="29"/>
                    <a:pt x="213" y="29"/>
                    <a:pt x="212" y="29"/>
                  </a:cubicBezTo>
                  <a:cubicBezTo>
                    <a:pt x="210" y="29"/>
                    <a:pt x="206" y="29"/>
                    <a:pt x="204" y="27"/>
                  </a:cubicBezTo>
                  <a:cubicBezTo>
                    <a:pt x="201" y="24"/>
                    <a:pt x="198" y="20"/>
                    <a:pt x="196" y="16"/>
                  </a:cubicBezTo>
                  <a:cubicBezTo>
                    <a:pt x="196" y="15"/>
                    <a:pt x="196" y="15"/>
                    <a:pt x="196" y="15"/>
                  </a:cubicBezTo>
                  <a:cubicBezTo>
                    <a:pt x="92" y="15"/>
                    <a:pt x="92" y="15"/>
                    <a:pt x="92" y="15"/>
                  </a:cubicBezTo>
                  <a:cubicBezTo>
                    <a:pt x="90" y="15"/>
                    <a:pt x="88" y="15"/>
                    <a:pt x="86" y="15"/>
                  </a:cubicBezTo>
                  <a:cubicBezTo>
                    <a:pt x="83" y="15"/>
                    <a:pt x="79" y="15"/>
                    <a:pt x="76" y="15"/>
                  </a:cubicBezTo>
                  <a:cubicBezTo>
                    <a:pt x="71" y="15"/>
                    <a:pt x="68" y="15"/>
                    <a:pt x="65" y="14"/>
                  </a:cubicBezTo>
                  <a:cubicBezTo>
                    <a:pt x="63" y="13"/>
                    <a:pt x="60" y="11"/>
                    <a:pt x="59" y="10"/>
                  </a:cubicBezTo>
                  <a:cubicBezTo>
                    <a:pt x="57" y="9"/>
                    <a:pt x="56" y="7"/>
                    <a:pt x="55" y="6"/>
                  </a:cubicBezTo>
                  <a:cubicBezTo>
                    <a:pt x="53" y="3"/>
                    <a:pt x="50" y="0"/>
                    <a:pt x="46" y="0"/>
                  </a:cubicBezTo>
                  <a:cubicBezTo>
                    <a:pt x="44" y="0"/>
                    <a:pt x="38" y="1"/>
                    <a:pt x="37" y="1"/>
                  </a:cubicBezTo>
                  <a:cubicBezTo>
                    <a:pt x="35" y="2"/>
                    <a:pt x="34" y="3"/>
                    <a:pt x="33" y="4"/>
                  </a:cubicBezTo>
                  <a:cubicBezTo>
                    <a:pt x="33" y="5"/>
                    <a:pt x="32" y="7"/>
                    <a:pt x="31" y="7"/>
                  </a:cubicBezTo>
                  <a:cubicBezTo>
                    <a:pt x="29" y="8"/>
                    <a:pt x="25" y="9"/>
                    <a:pt x="23" y="9"/>
                  </a:cubicBezTo>
                  <a:cubicBezTo>
                    <a:pt x="22" y="9"/>
                    <a:pt x="22" y="9"/>
                    <a:pt x="22" y="9"/>
                  </a:cubicBezTo>
                  <a:cubicBezTo>
                    <a:pt x="20" y="9"/>
                    <a:pt x="19" y="8"/>
                    <a:pt x="18" y="7"/>
                  </a:cubicBezTo>
                  <a:cubicBezTo>
                    <a:pt x="17" y="7"/>
                    <a:pt x="16" y="6"/>
                    <a:pt x="15" y="6"/>
                  </a:cubicBezTo>
                  <a:cubicBezTo>
                    <a:pt x="14" y="5"/>
                    <a:pt x="14" y="5"/>
                    <a:pt x="13" y="5"/>
                  </a:cubicBezTo>
                  <a:cubicBezTo>
                    <a:pt x="10" y="5"/>
                    <a:pt x="5" y="8"/>
                    <a:pt x="1" y="11"/>
                  </a:cubicBezTo>
                  <a:cubicBezTo>
                    <a:pt x="0" y="11"/>
                    <a:pt x="0" y="11"/>
                    <a:pt x="0" y="11"/>
                  </a:cubicBezTo>
                  <a:cubicBezTo>
                    <a:pt x="0" y="12"/>
                    <a:pt x="0" y="12"/>
                    <a:pt x="0" y="12"/>
                  </a:cubicBezTo>
                  <a:cubicBezTo>
                    <a:pt x="0" y="15"/>
                    <a:pt x="0" y="19"/>
                    <a:pt x="0" y="24"/>
                  </a:cubicBezTo>
                  <a:cubicBezTo>
                    <a:pt x="0" y="24"/>
                    <a:pt x="0" y="25"/>
                    <a:pt x="0" y="26"/>
                  </a:cubicBezTo>
                  <a:cubicBezTo>
                    <a:pt x="0" y="29"/>
                    <a:pt x="1" y="32"/>
                    <a:pt x="1" y="34"/>
                  </a:cubicBezTo>
                  <a:cubicBezTo>
                    <a:pt x="2" y="37"/>
                    <a:pt x="3" y="38"/>
                    <a:pt x="4" y="40"/>
                  </a:cubicBezTo>
                  <a:cubicBezTo>
                    <a:pt x="5" y="41"/>
                    <a:pt x="5" y="42"/>
                    <a:pt x="6" y="43"/>
                  </a:cubicBezTo>
                  <a:cubicBezTo>
                    <a:pt x="6" y="44"/>
                    <a:pt x="7" y="45"/>
                    <a:pt x="7" y="46"/>
                  </a:cubicBezTo>
                  <a:cubicBezTo>
                    <a:pt x="8" y="48"/>
                    <a:pt x="8" y="50"/>
                    <a:pt x="10" y="51"/>
                  </a:cubicBezTo>
                  <a:cubicBezTo>
                    <a:pt x="11" y="53"/>
                    <a:pt x="12" y="54"/>
                    <a:pt x="14" y="56"/>
                  </a:cubicBezTo>
                  <a:cubicBezTo>
                    <a:pt x="15" y="57"/>
                    <a:pt x="16" y="57"/>
                    <a:pt x="17" y="58"/>
                  </a:cubicBezTo>
                  <a:cubicBezTo>
                    <a:pt x="18" y="61"/>
                    <a:pt x="20" y="64"/>
                    <a:pt x="22" y="67"/>
                  </a:cubicBezTo>
                  <a:cubicBezTo>
                    <a:pt x="22" y="68"/>
                    <a:pt x="23" y="70"/>
                    <a:pt x="24" y="71"/>
                  </a:cubicBezTo>
                  <a:cubicBezTo>
                    <a:pt x="25" y="73"/>
                    <a:pt x="25" y="75"/>
                    <a:pt x="26" y="76"/>
                  </a:cubicBezTo>
                  <a:cubicBezTo>
                    <a:pt x="27" y="78"/>
                    <a:pt x="28" y="79"/>
                    <a:pt x="28" y="80"/>
                  </a:cubicBezTo>
                  <a:cubicBezTo>
                    <a:pt x="29" y="82"/>
                    <a:pt x="29" y="83"/>
                    <a:pt x="30" y="84"/>
                  </a:cubicBezTo>
                  <a:cubicBezTo>
                    <a:pt x="30" y="85"/>
                    <a:pt x="30" y="86"/>
                    <a:pt x="31" y="86"/>
                  </a:cubicBezTo>
                  <a:cubicBezTo>
                    <a:pt x="31" y="87"/>
                    <a:pt x="31" y="88"/>
                    <a:pt x="31" y="88"/>
                  </a:cubicBezTo>
                  <a:cubicBezTo>
                    <a:pt x="32" y="89"/>
                    <a:pt x="33" y="90"/>
                    <a:pt x="33" y="91"/>
                  </a:cubicBezTo>
                  <a:cubicBezTo>
                    <a:pt x="33" y="91"/>
                    <a:pt x="34" y="91"/>
                    <a:pt x="34" y="91"/>
                  </a:cubicBezTo>
                  <a:cubicBezTo>
                    <a:pt x="35" y="93"/>
                    <a:pt x="36" y="95"/>
                    <a:pt x="37" y="98"/>
                  </a:cubicBezTo>
                  <a:cubicBezTo>
                    <a:pt x="37" y="101"/>
                    <a:pt x="38" y="104"/>
                    <a:pt x="41" y="107"/>
                  </a:cubicBezTo>
                  <a:cubicBezTo>
                    <a:pt x="42" y="108"/>
                    <a:pt x="42" y="110"/>
                    <a:pt x="43" y="111"/>
                  </a:cubicBezTo>
                  <a:cubicBezTo>
                    <a:pt x="43" y="112"/>
                    <a:pt x="43" y="112"/>
                    <a:pt x="43" y="112"/>
                  </a:cubicBezTo>
                  <a:cubicBezTo>
                    <a:pt x="44" y="114"/>
                    <a:pt x="44" y="116"/>
                    <a:pt x="45" y="118"/>
                  </a:cubicBezTo>
                  <a:cubicBezTo>
                    <a:pt x="45" y="121"/>
                    <a:pt x="45" y="121"/>
                    <a:pt x="45" y="121"/>
                  </a:cubicBezTo>
                  <a:cubicBezTo>
                    <a:pt x="46" y="124"/>
                    <a:pt x="47" y="128"/>
                    <a:pt x="49" y="131"/>
                  </a:cubicBezTo>
                  <a:cubicBezTo>
                    <a:pt x="50" y="133"/>
                    <a:pt x="52" y="134"/>
                    <a:pt x="53" y="136"/>
                  </a:cubicBezTo>
                  <a:cubicBezTo>
                    <a:pt x="54" y="137"/>
                    <a:pt x="55" y="138"/>
                    <a:pt x="56" y="139"/>
                  </a:cubicBezTo>
                  <a:cubicBezTo>
                    <a:pt x="58" y="142"/>
                    <a:pt x="60" y="146"/>
                    <a:pt x="62" y="150"/>
                  </a:cubicBezTo>
                  <a:cubicBezTo>
                    <a:pt x="62" y="151"/>
                    <a:pt x="63" y="152"/>
                    <a:pt x="63" y="153"/>
                  </a:cubicBezTo>
                  <a:cubicBezTo>
                    <a:pt x="63" y="155"/>
                    <a:pt x="64" y="157"/>
                    <a:pt x="65" y="159"/>
                  </a:cubicBezTo>
                  <a:cubicBezTo>
                    <a:pt x="66" y="160"/>
                    <a:pt x="67" y="161"/>
                    <a:pt x="68" y="162"/>
                  </a:cubicBezTo>
                  <a:cubicBezTo>
                    <a:pt x="68" y="162"/>
                    <a:pt x="69" y="163"/>
                    <a:pt x="69" y="163"/>
                  </a:cubicBezTo>
                  <a:cubicBezTo>
                    <a:pt x="70" y="164"/>
                    <a:pt x="70" y="165"/>
                    <a:pt x="71" y="166"/>
                  </a:cubicBezTo>
                  <a:cubicBezTo>
                    <a:pt x="71" y="166"/>
                    <a:pt x="71" y="167"/>
                    <a:pt x="71" y="167"/>
                  </a:cubicBezTo>
                  <a:cubicBezTo>
                    <a:pt x="72" y="169"/>
                    <a:pt x="73" y="170"/>
                    <a:pt x="74" y="172"/>
                  </a:cubicBezTo>
                  <a:cubicBezTo>
                    <a:pt x="75" y="173"/>
                    <a:pt x="76" y="174"/>
                    <a:pt x="76" y="176"/>
                  </a:cubicBezTo>
                  <a:cubicBezTo>
                    <a:pt x="78" y="178"/>
                    <a:pt x="78" y="181"/>
                    <a:pt x="79" y="184"/>
                  </a:cubicBezTo>
                  <a:cubicBezTo>
                    <a:pt x="79" y="185"/>
                    <a:pt x="79" y="185"/>
                    <a:pt x="79" y="185"/>
                  </a:cubicBezTo>
                  <a:cubicBezTo>
                    <a:pt x="80" y="187"/>
                    <a:pt x="80" y="191"/>
                    <a:pt x="79" y="193"/>
                  </a:cubicBezTo>
                  <a:cubicBezTo>
                    <a:pt x="79" y="193"/>
                    <a:pt x="79" y="193"/>
                    <a:pt x="78" y="194"/>
                  </a:cubicBezTo>
                  <a:cubicBezTo>
                    <a:pt x="78" y="195"/>
                    <a:pt x="77" y="196"/>
                    <a:pt x="77" y="197"/>
                  </a:cubicBezTo>
                  <a:cubicBezTo>
                    <a:pt x="76" y="199"/>
                    <a:pt x="77" y="201"/>
                    <a:pt x="78" y="202"/>
                  </a:cubicBezTo>
                  <a:cubicBezTo>
                    <a:pt x="78" y="203"/>
                    <a:pt x="78" y="203"/>
                    <a:pt x="78" y="204"/>
                  </a:cubicBezTo>
                  <a:cubicBezTo>
                    <a:pt x="78" y="205"/>
                    <a:pt x="78" y="207"/>
                    <a:pt x="78" y="209"/>
                  </a:cubicBezTo>
                  <a:cubicBezTo>
                    <a:pt x="78" y="210"/>
                    <a:pt x="78" y="211"/>
                    <a:pt x="78" y="212"/>
                  </a:cubicBezTo>
                  <a:cubicBezTo>
                    <a:pt x="78" y="214"/>
                    <a:pt x="78" y="215"/>
                    <a:pt x="78" y="217"/>
                  </a:cubicBezTo>
                  <a:cubicBezTo>
                    <a:pt x="78" y="218"/>
                    <a:pt x="78" y="219"/>
                    <a:pt x="78" y="221"/>
                  </a:cubicBezTo>
                  <a:cubicBezTo>
                    <a:pt x="78" y="223"/>
                    <a:pt x="78" y="226"/>
                    <a:pt x="78" y="229"/>
                  </a:cubicBezTo>
                  <a:cubicBezTo>
                    <a:pt x="78" y="230"/>
                    <a:pt x="78" y="230"/>
                    <a:pt x="78" y="230"/>
                  </a:cubicBezTo>
                  <a:cubicBezTo>
                    <a:pt x="77" y="232"/>
                    <a:pt x="77" y="235"/>
                    <a:pt x="78" y="237"/>
                  </a:cubicBezTo>
                  <a:cubicBezTo>
                    <a:pt x="78" y="239"/>
                    <a:pt x="79" y="240"/>
                    <a:pt x="79" y="242"/>
                  </a:cubicBezTo>
                  <a:cubicBezTo>
                    <a:pt x="80" y="243"/>
                    <a:pt x="81" y="244"/>
                    <a:pt x="81" y="245"/>
                  </a:cubicBezTo>
                  <a:cubicBezTo>
                    <a:pt x="81" y="246"/>
                    <a:pt x="81" y="247"/>
                    <a:pt x="81" y="248"/>
                  </a:cubicBezTo>
                  <a:cubicBezTo>
                    <a:pt x="81" y="250"/>
                    <a:pt x="82" y="252"/>
                    <a:pt x="83" y="254"/>
                  </a:cubicBezTo>
                  <a:cubicBezTo>
                    <a:pt x="86" y="259"/>
                    <a:pt x="87" y="264"/>
                    <a:pt x="87" y="269"/>
                  </a:cubicBezTo>
                  <a:cubicBezTo>
                    <a:pt x="87" y="272"/>
                    <a:pt x="88" y="275"/>
                    <a:pt x="88" y="277"/>
                  </a:cubicBezTo>
                  <a:cubicBezTo>
                    <a:pt x="89" y="279"/>
                    <a:pt x="89" y="281"/>
                    <a:pt x="89" y="282"/>
                  </a:cubicBezTo>
                  <a:cubicBezTo>
                    <a:pt x="89" y="283"/>
                    <a:pt x="89" y="283"/>
                    <a:pt x="89" y="283"/>
                  </a:cubicBezTo>
                  <a:cubicBezTo>
                    <a:pt x="89" y="284"/>
                    <a:pt x="88" y="285"/>
                    <a:pt x="88" y="285"/>
                  </a:cubicBezTo>
                  <a:cubicBezTo>
                    <a:pt x="88" y="288"/>
                    <a:pt x="88" y="291"/>
                    <a:pt x="89" y="294"/>
                  </a:cubicBezTo>
                  <a:cubicBezTo>
                    <a:pt x="90" y="295"/>
                    <a:pt x="90" y="296"/>
                    <a:pt x="90" y="296"/>
                  </a:cubicBezTo>
                  <a:cubicBezTo>
                    <a:pt x="91" y="298"/>
                    <a:pt x="92" y="300"/>
                    <a:pt x="92" y="301"/>
                  </a:cubicBezTo>
                  <a:cubicBezTo>
                    <a:pt x="92" y="302"/>
                    <a:pt x="92" y="303"/>
                    <a:pt x="92" y="303"/>
                  </a:cubicBezTo>
                  <a:cubicBezTo>
                    <a:pt x="91" y="305"/>
                    <a:pt x="91" y="308"/>
                    <a:pt x="93" y="310"/>
                  </a:cubicBezTo>
                  <a:cubicBezTo>
                    <a:pt x="94" y="311"/>
                    <a:pt x="94" y="312"/>
                    <a:pt x="95" y="313"/>
                  </a:cubicBezTo>
                  <a:cubicBezTo>
                    <a:pt x="97" y="314"/>
                    <a:pt x="97" y="315"/>
                    <a:pt x="97" y="316"/>
                  </a:cubicBezTo>
                  <a:cubicBezTo>
                    <a:pt x="97" y="317"/>
                    <a:pt x="97" y="317"/>
                    <a:pt x="96" y="318"/>
                  </a:cubicBezTo>
                  <a:cubicBezTo>
                    <a:pt x="95" y="320"/>
                    <a:pt x="94" y="322"/>
                    <a:pt x="95" y="324"/>
                  </a:cubicBezTo>
                  <a:cubicBezTo>
                    <a:pt x="95" y="326"/>
                    <a:pt x="96" y="327"/>
                    <a:pt x="97" y="329"/>
                  </a:cubicBezTo>
                  <a:cubicBezTo>
                    <a:pt x="98" y="330"/>
                    <a:pt x="98" y="331"/>
                    <a:pt x="98" y="332"/>
                  </a:cubicBezTo>
                  <a:cubicBezTo>
                    <a:pt x="99" y="333"/>
                    <a:pt x="99" y="334"/>
                    <a:pt x="99" y="335"/>
                  </a:cubicBezTo>
                  <a:cubicBezTo>
                    <a:pt x="99" y="337"/>
                    <a:pt x="99" y="339"/>
                    <a:pt x="100" y="341"/>
                  </a:cubicBezTo>
                  <a:cubicBezTo>
                    <a:pt x="101" y="343"/>
                    <a:pt x="102" y="346"/>
                    <a:pt x="104" y="348"/>
                  </a:cubicBezTo>
                  <a:cubicBezTo>
                    <a:pt x="105" y="350"/>
                    <a:pt x="106" y="351"/>
                    <a:pt x="107" y="352"/>
                  </a:cubicBezTo>
                  <a:cubicBezTo>
                    <a:pt x="107" y="352"/>
                    <a:pt x="107" y="353"/>
                    <a:pt x="107" y="353"/>
                  </a:cubicBezTo>
                  <a:cubicBezTo>
                    <a:pt x="108" y="354"/>
                    <a:pt x="108" y="355"/>
                    <a:pt x="108" y="356"/>
                  </a:cubicBezTo>
                  <a:cubicBezTo>
                    <a:pt x="108" y="356"/>
                    <a:pt x="109" y="357"/>
                    <a:pt x="109" y="358"/>
                  </a:cubicBezTo>
                  <a:cubicBezTo>
                    <a:pt x="110" y="358"/>
                    <a:pt x="110" y="359"/>
                    <a:pt x="110" y="359"/>
                  </a:cubicBezTo>
                  <a:cubicBezTo>
                    <a:pt x="111" y="360"/>
                    <a:pt x="111" y="360"/>
                    <a:pt x="111" y="361"/>
                  </a:cubicBezTo>
                  <a:cubicBezTo>
                    <a:pt x="111" y="362"/>
                    <a:pt x="112" y="363"/>
                    <a:pt x="112" y="364"/>
                  </a:cubicBezTo>
                  <a:cubicBezTo>
                    <a:pt x="114" y="366"/>
                    <a:pt x="115" y="368"/>
                    <a:pt x="117" y="369"/>
                  </a:cubicBezTo>
                  <a:cubicBezTo>
                    <a:pt x="118" y="370"/>
                    <a:pt x="119" y="371"/>
                    <a:pt x="120" y="371"/>
                  </a:cubicBezTo>
                  <a:cubicBezTo>
                    <a:pt x="122" y="373"/>
                    <a:pt x="123" y="376"/>
                    <a:pt x="125" y="378"/>
                  </a:cubicBezTo>
                  <a:cubicBezTo>
                    <a:pt x="126" y="380"/>
                    <a:pt x="128" y="381"/>
                    <a:pt x="130" y="383"/>
                  </a:cubicBezTo>
                  <a:cubicBezTo>
                    <a:pt x="131" y="383"/>
                    <a:pt x="131" y="383"/>
                    <a:pt x="131" y="383"/>
                  </a:cubicBezTo>
                  <a:cubicBezTo>
                    <a:pt x="132" y="383"/>
                    <a:pt x="132" y="383"/>
                    <a:pt x="132" y="383"/>
                  </a:cubicBezTo>
                  <a:cubicBezTo>
                    <a:pt x="133" y="383"/>
                    <a:pt x="134" y="383"/>
                    <a:pt x="135" y="383"/>
                  </a:cubicBezTo>
                  <a:cubicBezTo>
                    <a:pt x="136" y="382"/>
                    <a:pt x="136" y="382"/>
                    <a:pt x="137" y="382"/>
                  </a:cubicBezTo>
                  <a:cubicBezTo>
                    <a:pt x="141" y="381"/>
                    <a:pt x="142" y="381"/>
                    <a:pt x="143" y="376"/>
                  </a:cubicBezTo>
                  <a:cubicBezTo>
                    <a:pt x="145" y="371"/>
                    <a:pt x="147" y="366"/>
                    <a:pt x="153" y="366"/>
                  </a:cubicBezTo>
                  <a:cubicBezTo>
                    <a:pt x="153" y="366"/>
                    <a:pt x="154" y="366"/>
                    <a:pt x="154" y="366"/>
                  </a:cubicBezTo>
                  <a:cubicBezTo>
                    <a:pt x="154" y="366"/>
                    <a:pt x="155" y="366"/>
                    <a:pt x="155" y="366"/>
                  </a:cubicBezTo>
                  <a:cubicBezTo>
                    <a:pt x="156" y="369"/>
                    <a:pt x="157" y="370"/>
                    <a:pt x="159" y="371"/>
                  </a:cubicBezTo>
                  <a:cubicBezTo>
                    <a:pt x="160" y="371"/>
                    <a:pt x="161" y="372"/>
                    <a:pt x="162" y="374"/>
                  </a:cubicBezTo>
                  <a:cubicBezTo>
                    <a:pt x="163" y="375"/>
                    <a:pt x="162" y="376"/>
                    <a:pt x="162" y="377"/>
                  </a:cubicBezTo>
                  <a:cubicBezTo>
                    <a:pt x="162" y="378"/>
                    <a:pt x="162" y="378"/>
                    <a:pt x="161" y="379"/>
                  </a:cubicBezTo>
                  <a:cubicBezTo>
                    <a:pt x="161" y="380"/>
                    <a:pt x="161" y="380"/>
                    <a:pt x="161" y="381"/>
                  </a:cubicBezTo>
                  <a:cubicBezTo>
                    <a:pt x="161" y="382"/>
                    <a:pt x="161" y="382"/>
                    <a:pt x="161" y="382"/>
                  </a:cubicBezTo>
                  <a:cubicBezTo>
                    <a:pt x="161" y="382"/>
                    <a:pt x="161" y="382"/>
                    <a:pt x="161" y="382"/>
                  </a:cubicBezTo>
                  <a:cubicBezTo>
                    <a:pt x="161" y="383"/>
                    <a:pt x="162" y="384"/>
                    <a:pt x="162" y="384"/>
                  </a:cubicBezTo>
                  <a:cubicBezTo>
                    <a:pt x="164" y="388"/>
                    <a:pt x="165" y="388"/>
                    <a:pt x="169" y="389"/>
                  </a:cubicBezTo>
                  <a:cubicBezTo>
                    <a:pt x="170" y="389"/>
                    <a:pt x="171" y="389"/>
                    <a:pt x="171" y="389"/>
                  </a:cubicBezTo>
                  <a:cubicBezTo>
                    <a:pt x="177" y="389"/>
                    <a:pt x="177" y="390"/>
                    <a:pt x="179" y="394"/>
                  </a:cubicBezTo>
                  <a:cubicBezTo>
                    <a:pt x="179" y="395"/>
                    <a:pt x="179" y="395"/>
                    <a:pt x="179" y="395"/>
                  </a:cubicBezTo>
                  <a:cubicBezTo>
                    <a:pt x="181" y="395"/>
                    <a:pt x="181" y="395"/>
                    <a:pt x="181" y="395"/>
                  </a:cubicBezTo>
                  <a:cubicBezTo>
                    <a:pt x="183" y="395"/>
                    <a:pt x="184" y="395"/>
                    <a:pt x="186" y="394"/>
                  </a:cubicBezTo>
                  <a:cubicBezTo>
                    <a:pt x="187" y="394"/>
                    <a:pt x="188" y="394"/>
                    <a:pt x="190" y="394"/>
                  </a:cubicBezTo>
                  <a:cubicBezTo>
                    <a:pt x="192" y="393"/>
                    <a:pt x="195" y="393"/>
                    <a:pt x="198" y="393"/>
                  </a:cubicBezTo>
                  <a:cubicBezTo>
                    <a:pt x="199" y="393"/>
                    <a:pt x="200" y="393"/>
                    <a:pt x="201" y="393"/>
                  </a:cubicBezTo>
                  <a:cubicBezTo>
                    <a:pt x="201" y="393"/>
                    <a:pt x="201" y="393"/>
                    <a:pt x="201" y="393"/>
                  </a:cubicBezTo>
                  <a:cubicBezTo>
                    <a:pt x="203" y="393"/>
                    <a:pt x="204" y="393"/>
                    <a:pt x="205" y="394"/>
                  </a:cubicBezTo>
                  <a:cubicBezTo>
                    <a:pt x="206" y="395"/>
                    <a:pt x="207" y="396"/>
                    <a:pt x="208" y="396"/>
                  </a:cubicBezTo>
                  <a:cubicBezTo>
                    <a:pt x="209" y="396"/>
                    <a:pt x="209" y="396"/>
                    <a:pt x="210" y="396"/>
                  </a:cubicBezTo>
                  <a:cubicBezTo>
                    <a:pt x="210" y="396"/>
                    <a:pt x="211" y="396"/>
                    <a:pt x="212" y="395"/>
                  </a:cubicBezTo>
                  <a:cubicBezTo>
                    <a:pt x="213" y="394"/>
                    <a:pt x="213" y="391"/>
                    <a:pt x="213" y="389"/>
                  </a:cubicBezTo>
                  <a:cubicBezTo>
                    <a:pt x="214" y="389"/>
                    <a:pt x="215" y="389"/>
                    <a:pt x="216" y="388"/>
                  </a:cubicBezTo>
                  <a:cubicBezTo>
                    <a:pt x="217" y="388"/>
                    <a:pt x="218" y="388"/>
                    <a:pt x="219" y="387"/>
                  </a:cubicBezTo>
                  <a:cubicBezTo>
                    <a:pt x="220" y="386"/>
                    <a:pt x="220" y="385"/>
                    <a:pt x="220" y="384"/>
                  </a:cubicBezTo>
                  <a:cubicBezTo>
                    <a:pt x="220" y="384"/>
                    <a:pt x="220" y="383"/>
                    <a:pt x="222" y="382"/>
                  </a:cubicBezTo>
                  <a:cubicBezTo>
                    <a:pt x="224" y="381"/>
                    <a:pt x="226" y="380"/>
                    <a:pt x="229" y="380"/>
                  </a:cubicBezTo>
                  <a:cubicBezTo>
                    <a:pt x="230" y="379"/>
                    <a:pt x="232" y="379"/>
                    <a:pt x="233" y="378"/>
                  </a:cubicBezTo>
                  <a:cubicBezTo>
                    <a:pt x="234" y="378"/>
                    <a:pt x="234" y="378"/>
                    <a:pt x="234" y="378"/>
                  </a:cubicBezTo>
                  <a:cubicBezTo>
                    <a:pt x="238" y="166"/>
                    <a:pt x="238" y="166"/>
                    <a:pt x="238" y="166"/>
                  </a:cubicBezTo>
                  <a:cubicBezTo>
                    <a:pt x="265" y="166"/>
                    <a:pt x="265" y="166"/>
                    <a:pt x="265" y="166"/>
                  </a:cubicBezTo>
                  <a:cubicBezTo>
                    <a:pt x="265" y="46"/>
                    <a:pt x="265" y="46"/>
                    <a:pt x="265" y="46"/>
                  </a:cubicBezTo>
                  <a:cubicBezTo>
                    <a:pt x="289" y="44"/>
                    <a:pt x="289" y="44"/>
                    <a:pt x="289" y="44"/>
                  </a:cubicBezTo>
                  <a:cubicBezTo>
                    <a:pt x="333" y="33"/>
                    <a:pt x="333" y="33"/>
                    <a:pt x="333" y="33"/>
                  </a:cubicBezTo>
                  <a:cubicBezTo>
                    <a:pt x="343" y="50"/>
                    <a:pt x="343" y="50"/>
                    <a:pt x="343" y="50"/>
                  </a:cubicBezTo>
                  <a:cubicBezTo>
                    <a:pt x="345" y="49"/>
                    <a:pt x="345" y="49"/>
                    <a:pt x="345" y="49"/>
                  </a:cubicBezTo>
                  <a:cubicBezTo>
                    <a:pt x="348" y="46"/>
                    <a:pt x="351" y="43"/>
                    <a:pt x="354" y="41"/>
                  </a:cubicBezTo>
                  <a:cubicBezTo>
                    <a:pt x="355" y="41"/>
                    <a:pt x="356" y="40"/>
                    <a:pt x="356" y="39"/>
                  </a:cubicBezTo>
                  <a:cubicBezTo>
                    <a:pt x="358" y="38"/>
                    <a:pt x="361" y="36"/>
                    <a:pt x="363" y="35"/>
                  </a:cubicBezTo>
                  <a:cubicBezTo>
                    <a:pt x="363" y="35"/>
                    <a:pt x="364" y="35"/>
                    <a:pt x="364" y="35"/>
                  </a:cubicBezTo>
                  <a:cubicBezTo>
                    <a:pt x="365" y="35"/>
                    <a:pt x="366" y="35"/>
                    <a:pt x="367" y="36"/>
                  </a:cubicBezTo>
                  <a:cubicBezTo>
                    <a:pt x="367" y="36"/>
                    <a:pt x="368" y="37"/>
                    <a:pt x="369" y="37"/>
                  </a:cubicBezTo>
                  <a:cubicBezTo>
                    <a:pt x="370" y="38"/>
                    <a:pt x="370" y="38"/>
                    <a:pt x="370" y="38"/>
                  </a:cubicBezTo>
                  <a:cubicBezTo>
                    <a:pt x="371" y="36"/>
                    <a:pt x="371" y="36"/>
                    <a:pt x="371" y="36"/>
                  </a:cubicBezTo>
                  <a:cubicBezTo>
                    <a:pt x="372" y="33"/>
                    <a:pt x="375" y="32"/>
                    <a:pt x="377" y="31"/>
                  </a:cubicBezTo>
                  <a:cubicBezTo>
                    <a:pt x="378" y="30"/>
                    <a:pt x="380" y="30"/>
                    <a:pt x="382" y="30"/>
                  </a:cubicBezTo>
                  <a:cubicBezTo>
                    <a:pt x="384" y="30"/>
                    <a:pt x="385" y="30"/>
                    <a:pt x="386" y="29"/>
                  </a:cubicBezTo>
                  <a:cubicBezTo>
                    <a:pt x="387" y="29"/>
                    <a:pt x="387" y="28"/>
                    <a:pt x="388" y="27"/>
                  </a:cubicBezTo>
                  <a:cubicBezTo>
                    <a:pt x="388" y="27"/>
                    <a:pt x="388" y="27"/>
                    <a:pt x="388" y="27"/>
                  </a:cubicBezTo>
                  <a:lnTo>
                    <a:pt x="388" y="2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p:cNvSpPr>
            <p:nvPr/>
          </p:nvSpPr>
          <p:spPr bwMode="auto">
            <a:xfrm>
              <a:off x="2628334" y="2296697"/>
              <a:ext cx="440829" cy="538332"/>
            </a:xfrm>
            <a:custGeom>
              <a:avLst/>
              <a:gdLst>
                <a:gd name="T0" fmla="*/ 211 w 218"/>
                <a:gd name="T1" fmla="*/ 5 h 289"/>
                <a:gd name="T2" fmla="*/ 192 w 218"/>
                <a:gd name="T3" fmla="*/ 2 h 289"/>
                <a:gd name="T4" fmla="*/ 169 w 218"/>
                <a:gd name="T5" fmla="*/ 5 h 289"/>
                <a:gd name="T6" fmla="*/ 149 w 218"/>
                <a:gd name="T7" fmla="*/ 42 h 289"/>
                <a:gd name="T8" fmla="*/ 144 w 218"/>
                <a:gd name="T9" fmla="*/ 52 h 289"/>
                <a:gd name="T10" fmla="*/ 136 w 218"/>
                <a:gd name="T11" fmla="*/ 60 h 289"/>
                <a:gd name="T12" fmla="*/ 118 w 218"/>
                <a:gd name="T13" fmla="*/ 56 h 289"/>
                <a:gd name="T14" fmla="*/ 90 w 218"/>
                <a:gd name="T15" fmla="*/ 49 h 289"/>
                <a:gd name="T16" fmla="*/ 69 w 218"/>
                <a:gd name="T17" fmla="*/ 49 h 289"/>
                <a:gd name="T18" fmla="*/ 63 w 218"/>
                <a:gd name="T19" fmla="*/ 49 h 289"/>
                <a:gd name="T20" fmla="*/ 57 w 218"/>
                <a:gd name="T21" fmla="*/ 68 h 289"/>
                <a:gd name="T22" fmla="*/ 58 w 218"/>
                <a:gd name="T23" fmla="*/ 78 h 289"/>
                <a:gd name="T24" fmla="*/ 80 w 218"/>
                <a:gd name="T25" fmla="*/ 74 h 289"/>
                <a:gd name="T26" fmla="*/ 95 w 218"/>
                <a:gd name="T27" fmla="*/ 94 h 289"/>
                <a:gd name="T28" fmla="*/ 91 w 218"/>
                <a:gd name="T29" fmla="*/ 99 h 289"/>
                <a:gd name="T30" fmla="*/ 80 w 218"/>
                <a:gd name="T31" fmla="*/ 123 h 289"/>
                <a:gd name="T32" fmla="*/ 83 w 218"/>
                <a:gd name="T33" fmla="*/ 130 h 289"/>
                <a:gd name="T34" fmla="*/ 90 w 218"/>
                <a:gd name="T35" fmla="*/ 137 h 289"/>
                <a:gd name="T36" fmla="*/ 95 w 218"/>
                <a:gd name="T37" fmla="*/ 156 h 289"/>
                <a:gd name="T38" fmla="*/ 92 w 218"/>
                <a:gd name="T39" fmla="*/ 186 h 289"/>
                <a:gd name="T40" fmla="*/ 84 w 218"/>
                <a:gd name="T41" fmla="*/ 203 h 289"/>
                <a:gd name="T42" fmla="*/ 76 w 218"/>
                <a:gd name="T43" fmla="*/ 192 h 289"/>
                <a:gd name="T44" fmla="*/ 66 w 218"/>
                <a:gd name="T45" fmla="*/ 200 h 289"/>
                <a:gd name="T46" fmla="*/ 52 w 218"/>
                <a:gd name="T47" fmla="*/ 189 h 289"/>
                <a:gd name="T48" fmla="*/ 40 w 218"/>
                <a:gd name="T49" fmla="*/ 183 h 289"/>
                <a:gd name="T50" fmla="*/ 38 w 218"/>
                <a:gd name="T51" fmla="*/ 189 h 289"/>
                <a:gd name="T52" fmla="*/ 32 w 218"/>
                <a:gd name="T53" fmla="*/ 198 h 289"/>
                <a:gd name="T54" fmla="*/ 26 w 218"/>
                <a:gd name="T55" fmla="*/ 200 h 289"/>
                <a:gd name="T56" fmla="*/ 18 w 218"/>
                <a:gd name="T57" fmla="*/ 200 h 289"/>
                <a:gd name="T58" fmla="*/ 13 w 218"/>
                <a:gd name="T59" fmla="*/ 199 h 289"/>
                <a:gd name="T60" fmla="*/ 13 w 218"/>
                <a:gd name="T61" fmla="*/ 210 h 289"/>
                <a:gd name="T62" fmla="*/ 12 w 218"/>
                <a:gd name="T63" fmla="*/ 214 h 289"/>
                <a:gd name="T64" fmla="*/ 17 w 218"/>
                <a:gd name="T65" fmla="*/ 225 h 289"/>
                <a:gd name="T66" fmla="*/ 20 w 218"/>
                <a:gd name="T67" fmla="*/ 233 h 289"/>
                <a:gd name="T68" fmla="*/ 12 w 218"/>
                <a:gd name="T69" fmla="*/ 239 h 289"/>
                <a:gd name="T70" fmla="*/ 0 w 218"/>
                <a:gd name="T71" fmla="*/ 252 h 289"/>
                <a:gd name="T72" fmla="*/ 11 w 218"/>
                <a:gd name="T73" fmla="*/ 265 h 289"/>
                <a:gd name="T74" fmla="*/ 19 w 218"/>
                <a:gd name="T75" fmla="*/ 283 h 289"/>
                <a:gd name="T76" fmla="*/ 25 w 218"/>
                <a:gd name="T77" fmla="*/ 287 h 289"/>
                <a:gd name="T78" fmla="*/ 52 w 218"/>
                <a:gd name="T79" fmla="*/ 268 h 289"/>
                <a:gd name="T80" fmla="*/ 59 w 218"/>
                <a:gd name="T81" fmla="*/ 275 h 289"/>
                <a:gd name="T82" fmla="*/ 68 w 218"/>
                <a:gd name="T83" fmla="*/ 280 h 289"/>
                <a:gd name="T84" fmla="*/ 78 w 218"/>
                <a:gd name="T85" fmla="*/ 268 h 289"/>
                <a:gd name="T86" fmla="*/ 88 w 218"/>
                <a:gd name="T87" fmla="*/ 266 h 289"/>
                <a:gd name="T88" fmla="*/ 100 w 218"/>
                <a:gd name="T89" fmla="*/ 284 h 289"/>
                <a:gd name="T90" fmla="*/ 123 w 218"/>
                <a:gd name="T91" fmla="*/ 262 h 289"/>
                <a:gd name="T92" fmla="*/ 142 w 218"/>
                <a:gd name="T93" fmla="*/ 245 h 289"/>
                <a:gd name="T94" fmla="*/ 146 w 218"/>
                <a:gd name="T95" fmla="*/ 193 h 289"/>
                <a:gd name="T96" fmla="*/ 164 w 218"/>
                <a:gd name="T97" fmla="*/ 174 h 289"/>
                <a:gd name="T98" fmla="*/ 173 w 218"/>
                <a:gd name="T99" fmla="*/ 160 h 289"/>
                <a:gd name="T100" fmla="*/ 192 w 218"/>
                <a:gd name="T101" fmla="*/ 140 h 289"/>
                <a:gd name="T102" fmla="*/ 195 w 218"/>
                <a:gd name="T103" fmla="*/ 94 h 289"/>
                <a:gd name="T104" fmla="*/ 210 w 218"/>
                <a:gd name="T105" fmla="*/ 3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8" h="289">
                  <a:moveTo>
                    <a:pt x="215" y="6"/>
                  </a:moveTo>
                  <a:cubicBezTo>
                    <a:pt x="214" y="5"/>
                    <a:pt x="214" y="5"/>
                    <a:pt x="214" y="5"/>
                  </a:cubicBezTo>
                  <a:cubicBezTo>
                    <a:pt x="213" y="5"/>
                    <a:pt x="213" y="5"/>
                    <a:pt x="213" y="5"/>
                  </a:cubicBezTo>
                  <a:cubicBezTo>
                    <a:pt x="212" y="5"/>
                    <a:pt x="212" y="5"/>
                    <a:pt x="211" y="5"/>
                  </a:cubicBezTo>
                  <a:cubicBezTo>
                    <a:pt x="209" y="5"/>
                    <a:pt x="208" y="5"/>
                    <a:pt x="206" y="5"/>
                  </a:cubicBezTo>
                  <a:cubicBezTo>
                    <a:pt x="205" y="5"/>
                    <a:pt x="204" y="5"/>
                    <a:pt x="202" y="5"/>
                  </a:cubicBezTo>
                  <a:cubicBezTo>
                    <a:pt x="200" y="5"/>
                    <a:pt x="197" y="5"/>
                    <a:pt x="195" y="4"/>
                  </a:cubicBezTo>
                  <a:cubicBezTo>
                    <a:pt x="194" y="3"/>
                    <a:pt x="193" y="3"/>
                    <a:pt x="192" y="2"/>
                  </a:cubicBezTo>
                  <a:cubicBezTo>
                    <a:pt x="190" y="1"/>
                    <a:pt x="187" y="0"/>
                    <a:pt x="185" y="0"/>
                  </a:cubicBezTo>
                  <a:cubicBezTo>
                    <a:pt x="183" y="0"/>
                    <a:pt x="182" y="1"/>
                    <a:pt x="180" y="2"/>
                  </a:cubicBezTo>
                  <a:cubicBezTo>
                    <a:pt x="179" y="3"/>
                    <a:pt x="177" y="3"/>
                    <a:pt x="176" y="4"/>
                  </a:cubicBezTo>
                  <a:cubicBezTo>
                    <a:pt x="173" y="5"/>
                    <a:pt x="171" y="5"/>
                    <a:pt x="169" y="5"/>
                  </a:cubicBezTo>
                  <a:cubicBezTo>
                    <a:pt x="164" y="5"/>
                    <a:pt x="161" y="5"/>
                    <a:pt x="158" y="12"/>
                  </a:cubicBezTo>
                  <a:cubicBezTo>
                    <a:pt x="156" y="16"/>
                    <a:pt x="156" y="20"/>
                    <a:pt x="155" y="24"/>
                  </a:cubicBezTo>
                  <a:cubicBezTo>
                    <a:pt x="154" y="27"/>
                    <a:pt x="154" y="30"/>
                    <a:pt x="153" y="33"/>
                  </a:cubicBezTo>
                  <a:cubicBezTo>
                    <a:pt x="152" y="36"/>
                    <a:pt x="150" y="39"/>
                    <a:pt x="149" y="42"/>
                  </a:cubicBezTo>
                  <a:cubicBezTo>
                    <a:pt x="148" y="43"/>
                    <a:pt x="148" y="44"/>
                    <a:pt x="148" y="45"/>
                  </a:cubicBezTo>
                  <a:cubicBezTo>
                    <a:pt x="147" y="47"/>
                    <a:pt x="146" y="49"/>
                    <a:pt x="145" y="50"/>
                  </a:cubicBezTo>
                  <a:cubicBezTo>
                    <a:pt x="143" y="50"/>
                    <a:pt x="143" y="50"/>
                    <a:pt x="143" y="50"/>
                  </a:cubicBezTo>
                  <a:cubicBezTo>
                    <a:pt x="144" y="52"/>
                    <a:pt x="144" y="52"/>
                    <a:pt x="144" y="52"/>
                  </a:cubicBezTo>
                  <a:cubicBezTo>
                    <a:pt x="144" y="55"/>
                    <a:pt x="145" y="58"/>
                    <a:pt x="144" y="61"/>
                  </a:cubicBezTo>
                  <a:cubicBezTo>
                    <a:pt x="143" y="62"/>
                    <a:pt x="143" y="63"/>
                    <a:pt x="142" y="63"/>
                  </a:cubicBezTo>
                  <a:cubicBezTo>
                    <a:pt x="142" y="63"/>
                    <a:pt x="142" y="63"/>
                    <a:pt x="142" y="63"/>
                  </a:cubicBezTo>
                  <a:cubicBezTo>
                    <a:pt x="140" y="63"/>
                    <a:pt x="138" y="62"/>
                    <a:pt x="136" y="60"/>
                  </a:cubicBezTo>
                  <a:cubicBezTo>
                    <a:pt x="136" y="59"/>
                    <a:pt x="135" y="59"/>
                    <a:pt x="134" y="58"/>
                  </a:cubicBezTo>
                  <a:cubicBezTo>
                    <a:pt x="131" y="56"/>
                    <a:pt x="128" y="56"/>
                    <a:pt x="126" y="56"/>
                  </a:cubicBezTo>
                  <a:cubicBezTo>
                    <a:pt x="124" y="56"/>
                    <a:pt x="123" y="56"/>
                    <a:pt x="122" y="56"/>
                  </a:cubicBezTo>
                  <a:cubicBezTo>
                    <a:pt x="121" y="56"/>
                    <a:pt x="120" y="56"/>
                    <a:pt x="118" y="56"/>
                  </a:cubicBezTo>
                  <a:cubicBezTo>
                    <a:pt x="117" y="56"/>
                    <a:pt x="117" y="56"/>
                    <a:pt x="117" y="56"/>
                  </a:cubicBezTo>
                  <a:cubicBezTo>
                    <a:pt x="114" y="56"/>
                    <a:pt x="111" y="54"/>
                    <a:pt x="107" y="53"/>
                  </a:cubicBezTo>
                  <a:cubicBezTo>
                    <a:pt x="105" y="52"/>
                    <a:pt x="103" y="51"/>
                    <a:pt x="101" y="50"/>
                  </a:cubicBezTo>
                  <a:cubicBezTo>
                    <a:pt x="98" y="50"/>
                    <a:pt x="95" y="49"/>
                    <a:pt x="90" y="49"/>
                  </a:cubicBezTo>
                  <a:cubicBezTo>
                    <a:pt x="88" y="49"/>
                    <a:pt x="86" y="49"/>
                    <a:pt x="83" y="49"/>
                  </a:cubicBezTo>
                  <a:cubicBezTo>
                    <a:pt x="81" y="50"/>
                    <a:pt x="79" y="50"/>
                    <a:pt x="77" y="50"/>
                  </a:cubicBezTo>
                  <a:cubicBezTo>
                    <a:pt x="74" y="50"/>
                    <a:pt x="72" y="50"/>
                    <a:pt x="70" y="49"/>
                  </a:cubicBezTo>
                  <a:cubicBezTo>
                    <a:pt x="70" y="49"/>
                    <a:pt x="70" y="49"/>
                    <a:pt x="69" y="49"/>
                  </a:cubicBezTo>
                  <a:cubicBezTo>
                    <a:pt x="69" y="49"/>
                    <a:pt x="69" y="49"/>
                    <a:pt x="68" y="49"/>
                  </a:cubicBezTo>
                  <a:cubicBezTo>
                    <a:pt x="67" y="49"/>
                    <a:pt x="67" y="49"/>
                    <a:pt x="66" y="49"/>
                  </a:cubicBezTo>
                  <a:cubicBezTo>
                    <a:pt x="66" y="49"/>
                    <a:pt x="65" y="49"/>
                    <a:pt x="64" y="49"/>
                  </a:cubicBezTo>
                  <a:cubicBezTo>
                    <a:pt x="63" y="49"/>
                    <a:pt x="63" y="49"/>
                    <a:pt x="63" y="49"/>
                  </a:cubicBezTo>
                  <a:cubicBezTo>
                    <a:pt x="63" y="49"/>
                    <a:pt x="63" y="49"/>
                    <a:pt x="63" y="49"/>
                  </a:cubicBezTo>
                  <a:cubicBezTo>
                    <a:pt x="62" y="49"/>
                    <a:pt x="60" y="50"/>
                    <a:pt x="58" y="55"/>
                  </a:cubicBezTo>
                  <a:cubicBezTo>
                    <a:pt x="57" y="59"/>
                    <a:pt x="56" y="63"/>
                    <a:pt x="57" y="67"/>
                  </a:cubicBezTo>
                  <a:cubicBezTo>
                    <a:pt x="57" y="68"/>
                    <a:pt x="57" y="68"/>
                    <a:pt x="57" y="68"/>
                  </a:cubicBezTo>
                  <a:cubicBezTo>
                    <a:pt x="57" y="69"/>
                    <a:pt x="57" y="70"/>
                    <a:pt x="58" y="71"/>
                  </a:cubicBezTo>
                  <a:cubicBezTo>
                    <a:pt x="58" y="72"/>
                    <a:pt x="58" y="72"/>
                    <a:pt x="59" y="73"/>
                  </a:cubicBezTo>
                  <a:cubicBezTo>
                    <a:pt x="59" y="74"/>
                    <a:pt x="60" y="74"/>
                    <a:pt x="60" y="75"/>
                  </a:cubicBezTo>
                  <a:cubicBezTo>
                    <a:pt x="60" y="76"/>
                    <a:pt x="59" y="77"/>
                    <a:pt x="58" y="78"/>
                  </a:cubicBezTo>
                  <a:cubicBezTo>
                    <a:pt x="52" y="82"/>
                    <a:pt x="52" y="82"/>
                    <a:pt x="52" y="82"/>
                  </a:cubicBezTo>
                  <a:cubicBezTo>
                    <a:pt x="59" y="81"/>
                    <a:pt x="59" y="81"/>
                    <a:pt x="59" y="81"/>
                  </a:cubicBezTo>
                  <a:cubicBezTo>
                    <a:pt x="62" y="81"/>
                    <a:pt x="70" y="78"/>
                    <a:pt x="73" y="76"/>
                  </a:cubicBezTo>
                  <a:cubicBezTo>
                    <a:pt x="75" y="75"/>
                    <a:pt x="78" y="74"/>
                    <a:pt x="80" y="74"/>
                  </a:cubicBezTo>
                  <a:cubicBezTo>
                    <a:pt x="83" y="74"/>
                    <a:pt x="86" y="75"/>
                    <a:pt x="88" y="77"/>
                  </a:cubicBezTo>
                  <a:cubicBezTo>
                    <a:pt x="89" y="79"/>
                    <a:pt x="90" y="81"/>
                    <a:pt x="91" y="83"/>
                  </a:cubicBezTo>
                  <a:cubicBezTo>
                    <a:pt x="92" y="86"/>
                    <a:pt x="94" y="89"/>
                    <a:pt x="96" y="90"/>
                  </a:cubicBezTo>
                  <a:cubicBezTo>
                    <a:pt x="96" y="92"/>
                    <a:pt x="96" y="93"/>
                    <a:pt x="95" y="94"/>
                  </a:cubicBezTo>
                  <a:cubicBezTo>
                    <a:pt x="94" y="94"/>
                    <a:pt x="94" y="95"/>
                    <a:pt x="94" y="96"/>
                  </a:cubicBezTo>
                  <a:cubicBezTo>
                    <a:pt x="94" y="96"/>
                    <a:pt x="94" y="97"/>
                    <a:pt x="93" y="97"/>
                  </a:cubicBezTo>
                  <a:cubicBezTo>
                    <a:pt x="93" y="98"/>
                    <a:pt x="92" y="98"/>
                    <a:pt x="92" y="98"/>
                  </a:cubicBezTo>
                  <a:cubicBezTo>
                    <a:pt x="91" y="99"/>
                    <a:pt x="91" y="99"/>
                    <a:pt x="91" y="99"/>
                  </a:cubicBezTo>
                  <a:cubicBezTo>
                    <a:pt x="90" y="100"/>
                    <a:pt x="90" y="101"/>
                    <a:pt x="89" y="101"/>
                  </a:cubicBezTo>
                  <a:cubicBezTo>
                    <a:pt x="88" y="102"/>
                    <a:pt x="88" y="103"/>
                    <a:pt x="86" y="104"/>
                  </a:cubicBezTo>
                  <a:cubicBezTo>
                    <a:pt x="82" y="108"/>
                    <a:pt x="81" y="112"/>
                    <a:pt x="81" y="116"/>
                  </a:cubicBezTo>
                  <a:cubicBezTo>
                    <a:pt x="81" y="119"/>
                    <a:pt x="80" y="121"/>
                    <a:pt x="80" y="123"/>
                  </a:cubicBezTo>
                  <a:cubicBezTo>
                    <a:pt x="79" y="125"/>
                    <a:pt x="79" y="127"/>
                    <a:pt x="79" y="128"/>
                  </a:cubicBezTo>
                  <a:cubicBezTo>
                    <a:pt x="79" y="130"/>
                    <a:pt x="79" y="130"/>
                    <a:pt x="79" y="130"/>
                  </a:cubicBezTo>
                  <a:cubicBezTo>
                    <a:pt x="81" y="130"/>
                    <a:pt x="81" y="130"/>
                    <a:pt x="81" y="130"/>
                  </a:cubicBezTo>
                  <a:cubicBezTo>
                    <a:pt x="82" y="130"/>
                    <a:pt x="83" y="130"/>
                    <a:pt x="83" y="130"/>
                  </a:cubicBezTo>
                  <a:cubicBezTo>
                    <a:pt x="85" y="130"/>
                    <a:pt x="86" y="130"/>
                    <a:pt x="86" y="131"/>
                  </a:cubicBezTo>
                  <a:cubicBezTo>
                    <a:pt x="87" y="132"/>
                    <a:pt x="88" y="134"/>
                    <a:pt x="88" y="135"/>
                  </a:cubicBezTo>
                  <a:cubicBezTo>
                    <a:pt x="89" y="137"/>
                    <a:pt x="89" y="137"/>
                    <a:pt x="89" y="137"/>
                  </a:cubicBezTo>
                  <a:cubicBezTo>
                    <a:pt x="90" y="137"/>
                    <a:pt x="90" y="137"/>
                    <a:pt x="90" y="137"/>
                  </a:cubicBezTo>
                  <a:cubicBezTo>
                    <a:pt x="91" y="137"/>
                    <a:pt x="95" y="138"/>
                    <a:pt x="96" y="140"/>
                  </a:cubicBezTo>
                  <a:cubicBezTo>
                    <a:pt x="97" y="141"/>
                    <a:pt x="98" y="143"/>
                    <a:pt x="97" y="144"/>
                  </a:cubicBezTo>
                  <a:cubicBezTo>
                    <a:pt x="97" y="146"/>
                    <a:pt x="96" y="147"/>
                    <a:pt x="96" y="149"/>
                  </a:cubicBezTo>
                  <a:cubicBezTo>
                    <a:pt x="95" y="151"/>
                    <a:pt x="94" y="153"/>
                    <a:pt x="95" y="156"/>
                  </a:cubicBezTo>
                  <a:cubicBezTo>
                    <a:pt x="96" y="160"/>
                    <a:pt x="96" y="163"/>
                    <a:pt x="95" y="167"/>
                  </a:cubicBezTo>
                  <a:cubicBezTo>
                    <a:pt x="94" y="170"/>
                    <a:pt x="94" y="173"/>
                    <a:pt x="95" y="175"/>
                  </a:cubicBezTo>
                  <a:cubicBezTo>
                    <a:pt x="95" y="177"/>
                    <a:pt x="95" y="178"/>
                    <a:pt x="95" y="180"/>
                  </a:cubicBezTo>
                  <a:cubicBezTo>
                    <a:pt x="95" y="182"/>
                    <a:pt x="93" y="184"/>
                    <a:pt x="92" y="186"/>
                  </a:cubicBezTo>
                  <a:cubicBezTo>
                    <a:pt x="91" y="187"/>
                    <a:pt x="91" y="188"/>
                    <a:pt x="90" y="189"/>
                  </a:cubicBezTo>
                  <a:cubicBezTo>
                    <a:pt x="89" y="190"/>
                    <a:pt x="89" y="192"/>
                    <a:pt x="89" y="194"/>
                  </a:cubicBezTo>
                  <a:cubicBezTo>
                    <a:pt x="89" y="196"/>
                    <a:pt x="88" y="199"/>
                    <a:pt x="87" y="201"/>
                  </a:cubicBezTo>
                  <a:cubicBezTo>
                    <a:pt x="86" y="202"/>
                    <a:pt x="85" y="203"/>
                    <a:pt x="84" y="203"/>
                  </a:cubicBezTo>
                  <a:cubicBezTo>
                    <a:pt x="84" y="203"/>
                    <a:pt x="84" y="203"/>
                    <a:pt x="84" y="203"/>
                  </a:cubicBezTo>
                  <a:cubicBezTo>
                    <a:pt x="83" y="202"/>
                    <a:pt x="81" y="201"/>
                    <a:pt x="81" y="199"/>
                  </a:cubicBezTo>
                  <a:cubicBezTo>
                    <a:pt x="80" y="196"/>
                    <a:pt x="79" y="193"/>
                    <a:pt x="77" y="193"/>
                  </a:cubicBezTo>
                  <a:cubicBezTo>
                    <a:pt x="77" y="192"/>
                    <a:pt x="76" y="192"/>
                    <a:pt x="76" y="192"/>
                  </a:cubicBezTo>
                  <a:cubicBezTo>
                    <a:pt x="75" y="192"/>
                    <a:pt x="74" y="192"/>
                    <a:pt x="74" y="193"/>
                  </a:cubicBezTo>
                  <a:cubicBezTo>
                    <a:pt x="72" y="194"/>
                    <a:pt x="71" y="195"/>
                    <a:pt x="71" y="197"/>
                  </a:cubicBezTo>
                  <a:cubicBezTo>
                    <a:pt x="70" y="199"/>
                    <a:pt x="69" y="200"/>
                    <a:pt x="67" y="200"/>
                  </a:cubicBezTo>
                  <a:cubicBezTo>
                    <a:pt x="67" y="200"/>
                    <a:pt x="66" y="200"/>
                    <a:pt x="66" y="200"/>
                  </a:cubicBezTo>
                  <a:cubicBezTo>
                    <a:pt x="65" y="200"/>
                    <a:pt x="63" y="200"/>
                    <a:pt x="61" y="199"/>
                  </a:cubicBezTo>
                  <a:cubicBezTo>
                    <a:pt x="59" y="199"/>
                    <a:pt x="57" y="198"/>
                    <a:pt x="56" y="198"/>
                  </a:cubicBezTo>
                  <a:cubicBezTo>
                    <a:pt x="55" y="198"/>
                    <a:pt x="55" y="198"/>
                    <a:pt x="55" y="198"/>
                  </a:cubicBezTo>
                  <a:cubicBezTo>
                    <a:pt x="55" y="194"/>
                    <a:pt x="54" y="192"/>
                    <a:pt x="52" y="189"/>
                  </a:cubicBezTo>
                  <a:cubicBezTo>
                    <a:pt x="51" y="188"/>
                    <a:pt x="51" y="188"/>
                    <a:pt x="51" y="188"/>
                  </a:cubicBezTo>
                  <a:cubicBezTo>
                    <a:pt x="50" y="186"/>
                    <a:pt x="49" y="184"/>
                    <a:pt x="47" y="182"/>
                  </a:cubicBezTo>
                  <a:cubicBezTo>
                    <a:pt x="46" y="181"/>
                    <a:pt x="45" y="181"/>
                    <a:pt x="44" y="181"/>
                  </a:cubicBezTo>
                  <a:cubicBezTo>
                    <a:pt x="43" y="181"/>
                    <a:pt x="42" y="181"/>
                    <a:pt x="40" y="183"/>
                  </a:cubicBezTo>
                  <a:cubicBezTo>
                    <a:pt x="38" y="184"/>
                    <a:pt x="38" y="185"/>
                    <a:pt x="37" y="185"/>
                  </a:cubicBezTo>
                  <a:cubicBezTo>
                    <a:pt x="37" y="186"/>
                    <a:pt x="37" y="186"/>
                    <a:pt x="37" y="186"/>
                  </a:cubicBezTo>
                  <a:cubicBezTo>
                    <a:pt x="37" y="187"/>
                    <a:pt x="37" y="187"/>
                    <a:pt x="37" y="187"/>
                  </a:cubicBezTo>
                  <a:cubicBezTo>
                    <a:pt x="37" y="187"/>
                    <a:pt x="38" y="189"/>
                    <a:pt x="38" y="189"/>
                  </a:cubicBezTo>
                  <a:cubicBezTo>
                    <a:pt x="39" y="191"/>
                    <a:pt x="39" y="193"/>
                    <a:pt x="39" y="196"/>
                  </a:cubicBezTo>
                  <a:cubicBezTo>
                    <a:pt x="38" y="196"/>
                    <a:pt x="38" y="197"/>
                    <a:pt x="38" y="198"/>
                  </a:cubicBezTo>
                  <a:cubicBezTo>
                    <a:pt x="38" y="198"/>
                    <a:pt x="37" y="198"/>
                    <a:pt x="36" y="198"/>
                  </a:cubicBezTo>
                  <a:cubicBezTo>
                    <a:pt x="35" y="198"/>
                    <a:pt x="33" y="198"/>
                    <a:pt x="32" y="198"/>
                  </a:cubicBezTo>
                  <a:cubicBezTo>
                    <a:pt x="32" y="199"/>
                    <a:pt x="31" y="199"/>
                    <a:pt x="31" y="200"/>
                  </a:cubicBezTo>
                  <a:cubicBezTo>
                    <a:pt x="30" y="200"/>
                    <a:pt x="30" y="201"/>
                    <a:pt x="29" y="201"/>
                  </a:cubicBezTo>
                  <a:cubicBezTo>
                    <a:pt x="29" y="201"/>
                    <a:pt x="28" y="201"/>
                    <a:pt x="28" y="201"/>
                  </a:cubicBezTo>
                  <a:cubicBezTo>
                    <a:pt x="27" y="201"/>
                    <a:pt x="27" y="200"/>
                    <a:pt x="26" y="200"/>
                  </a:cubicBezTo>
                  <a:cubicBezTo>
                    <a:pt x="25" y="199"/>
                    <a:pt x="24" y="198"/>
                    <a:pt x="23" y="198"/>
                  </a:cubicBezTo>
                  <a:cubicBezTo>
                    <a:pt x="22" y="198"/>
                    <a:pt x="21" y="199"/>
                    <a:pt x="20" y="199"/>
                  </a:cubicBezTo>
                  <a:cubicBezTo>
                    <a:pt x="19" y="199"/>
                    <a:pt x="19" y="200"/>
                    <a:pt x="18" y="200"/>
                  </a:cubicBezTo>
                  <a:cubicBezTo>
                    <a:pt x="18" y="200"/>
                    <a:pt x="18" y="200"/>
                    <a:pt x="18" y="200"/>
                  </a:cubicBezTo>
                  <a:cubicBezTo>
                    <a:pt x="17" y="200"/>
                    <a:pt x="16" y="199"/>
                    <a:pt x="16" y="199"/>
                  </a:cubicBezTo>
                  <a:cubicBezTo>
                    <a:pt x="15" y="199"/>
                    <a:pt x="15" y="199"/>
                    <a:pt x="15" y="199"/>
                  </a:cubicBezTo>
                  <a:cubicBezTo>
                    <a:pt x="13" y="198"/>
                    <a:pt x="13" y="198"/>
                    <a:pt x="13" y="198"/>
                  </a:cubicBezTo>
                  <a:cubicBezTo>
                    <a:pt x="13" y="199"/>
                    <a:pt x="13" y="199"/>
                    <a:pt x="13" y="199"/>
                  </a:cubicBezTo>
                  <a:cubicBezTo>
                    <a:pt x="12" y="201"/>
                    <a:pt x="12" y="202"/>
                    <a:pt x="13" y="204"/>
                  </a:cubicBezTo>
                  <a:cubicBezTo>
                    <a:pt x="13" y="204"/>
                    <a:pt x="13" y="204"/>
                    <a:pt x="13" y="205"/>
                  </a:cubicBezTo>
                  <a:cubicBezTo>
                    <a:pt x="14" y="205"/>
                    <a:pt x="14" y="205"/>
                    <a:pt x="14" y="205"/>
                  </a:cubicBezTo>
                  <a:cubicBezTo>
                    <a:pt x="14" y="207"/>
                    <a:pt x="14" y="208"/>
                    <a:pt x="13" y="210"/>
                  </a:cubicBezTo>
                  <a:cubicBezTo>
                    <a:pt x="13" y="210"/>
                    <a:pt x="13" y="211"/>
                    <a:pt x="12" y="211"/>
                  </a:cubicBezTo>
                  <a:cubicBezTo>
                    <a:pt x="12" y="211"/>
                    <a:pt x="12" y="212"/>
                    <a:pt x="12" y="212"/>
                  </a:cubicBezTo>
                  <a:cubicBezTo>
                    <a:pt x="11" y="213"/>
                    <a:pt x="11" y="213"/>
                    <a:pt x="11" y="213"/>
                  </a:cubicBezTo>
                  <a:cubicBezTo>
                    <a:pt x="12" y="214"/>
                    <a:pt x="12" y="214"/>
                    <a:pt x="12" y="214"/>
                  </a:cubicBezTo>
                  <a:cubicBezTo>
                    <a:pt x="13" y="215"/>
                    <a:pt x="14" y="216"/>
                    <a:pt x="15" y="216"/>
                  </a:cubicBezTo>
                  <a:cubicBezTo>
                    <a:pt x="17" y="217"/>
                    <a:pt x="18" y="218"/>
                    <a:pt x="18" y="221"/>
                  </a:cubicBezTo>
                  <a:cubicBezTo>
                    <a:pt x="17" y="221"/>
                    <a:pt x="17" y="222"/>
                    <a:pt x="17" y="222"/>
                  </a:cubicBezTo>
                  <a:cubicBezTo>
                    <a:pt x="16" y="222"/>
                    <a:pt x="16" y="223"/>
                    <a:pt x="17" y="225"/>
                  </a:cubicBezTo>
                  <a:cubicBezTo>
                    <a:pt x="17" y="226"/>
                    <a:pt x="18" y="227"/>
                    <a:pt x="19" y="227"/>
                  </a:cubicBezTo>
                  <a:cubicBezTo>
                    <a:pt x="20" y="227"/>
                    <a:pt x="21" y="227"/>
                    <a:pt x="21" y="228"/>
                  </a:cubicBezTo>
                  <a:cubicBezTo>
                    <a:pt x="22" y="229"/>
                    <a:pt x="22" y="230"/>
                    <a:pt x="22" y="230"/>
                  </a:cubicBezTo>
                  <a:cubicBezTo>
                    <a:pt x="22" y="231"/>
                    <a:pt x="22" y="232"/>
                    <a:pt x="20" y="233"/>
                  </a:cubicBezTo>
                  <a:cubicBezTo>
                    <a:pt x="20" y="234"/>
                    <a:pt x="19" y="234"/>
                    <a:pt x="19" y="235"/>
                  </a:cubicBezTo>
                  <a:cubicBezTo>
                    <a:pt x="18" y="235"/>
                    <a:pt x="18" y="236"/>
                    <a:pt x="18" y="237"/>
                  </a:cubicBezTo>
                  <a:cubicBezTo>
                    <a:pt x="17" y="237"/>
                    <a:pt x="17" y="238"/>
                    <a:pt x="16" y="239"/>
                  </a:cubicBezTo>
                  <a:cubicBezTo>
                    <a:pt x="15" y="239"/>
                    <a:pt x="14" y="239"/>
                    <a:pt x="12" y="239"/>
                  </a:cubicBezTo>
                  <a:cubicBezTo>
                    <a:pt x="11" y="239"/>
                    <a:pt x="11" y="239"/>
                    <a:pt x="10" y="240"/>
                  </a:cubicBezTo>
                  <a:cubicBezTo>
                    <a:pt x="9" y="240"/>
                    <a:pt x="9" y="240"/>
                    <a:pt x="9" y="240"/>
                  </a:cubicBezTo>
                  <a:cubicBezTo>
                    <a:pt x="6" y="240"/>
                    <a:pt x="3" y="241"/>
                    <a:pt x="2" y="245"/>
                  </a:cubicBezTo>
                  <a:cubicBezTo>
                    <a:pt x="1" y="246"/>
                    <a:pt x="0" y="249"/>
                    <a:pt x="0" y="252"/>
                  </a:cubicBezTo>
                  <a:cubicBezTo>
                    <a:pt x="0" y="253"/>
                    <a:pt x="0" y="253"/>
                    <a:pt x="0" y="253"/>
                  </a:cubicBezTo>
                  <a:cubicBezTo>
                    <a:pt x="1" y="254"/>
                    <a:pt x="1" y="254"/>
                    <a:pt x="1" y="254"/>
                  </a:cubicBezTo>
                  <a:cubicBezTo>
                    <a:pt x="3" y="256"/>
                    <a:pt x="5" y="259"/>
                    <a:pt x="8" y="262"/>
                  </a:cubicBezTo>
                  <a:cubicBezTo>
                    <a:pt x="9" y="263"/>
                    <a:pt x="10" y="264"/>
                    <a:pt x="11" y="265"/>
                  </a:cubicBezTo>
                  <a:cubicBezTo>
                    <a:pt x="13" y="266"/>
                    <a:pt x="14" y="268"/>
                    <a:pt x="15" y="270"/>
                  </a:cubicBezTo>
                  <a:cubicBezTo>
                    <a:pt x="16" y="271"/>
                    <a:pt x="16" y="272"/>
                    <a:pt x="16" y="274"/>
                  </a:cubicBezTo>
                  <a:cubicBezTo>
                    <a:pt x="16" y="275"/>
                    <a:pt x="16" y="277"/>
                    <a:pt x="17" y="278"/>
                  </a:cubicBezTo>
                  <a:cubicBezTo>
                    <a:pt x="17" y="280"/>
                    <a:pt x="18" y="281"/>
                    <a:pt x="19" y="283"/>
                  </a:cubicBezTo>
                  <a:cubicBezTo>
                    <a:pt x="20" y="284"/>
                    <a:pt x="21" y="285"/>
                    <a:pt x="22" y="286"/>
                  </a:cubicBezTo>
                  <a:cubicBezTo>
                    <a:pt x="22" y="286"/>
                    <a:pt x="22" y="286"/>
                    <a:pt x="22" y="286"/>
                  </a:cubicBezTo>
                  <a:cubicBezTo>
                    <a:pt x="24" y="289"/>
                    <a:pt x="24" y="289"/>
                    <a:pt x="24" y="289"/>
                  </a:cubicBezTo>
                  <a:cubicBezTo>
                    <a:pt x="25" y="287"/>
                    <a:pt x="25" y="287"/>
                    <a:pt x="25" y="287"/>
                  </a:cubicBezTo>
                  <a:cubicBezTo>
                    <a:pt x="27" y="284"/>
                    <a:pt x="29" y="282"/>
                    <a:pt x="29" y="279"/>
                  </a:cubicBezTo>
                  <a:cubicBezTo>
                    <a:pt x="30" y="279"/>
                    <a:pt x="32" y="278"/>
                    <a:pt x="36" y="275"/>
                  </a:cubicBezTo>
                  <a:cubicBezTo>
                    <a:pt x="41" y="272"/>
                    <a:pt x="47" y="268"/>
                    <a:pt x="51" y="268"/>
                  </a:cubicBezTo>
                  <a:cubicBezTo>
                    <a:pt x="51" y="268"/>
                    <a:pt x="52" y="268"/>
                    <a:pt x="52" y="268"/>
                  </a:cubicBezTo>
                  <a:cubicBezTo>
                    <a:pt x="53" y="268"/>
                    <a:pt x="54" y="269"/>
                    <a:pt x="54" y="271"/>
                  </a:cubicBezTo>
                  <a:cubicBezTo>
                    <a:pt x="54" y="272"/>
                    <a:pt x="54" y="272"/>
                    <a:pt x="54" y="272"/>
                  </a:cubicBezTo>
                  <a:cubicBezTo>
                    <a:pt x="55" y="272"/>
                    <a:pt x="55" y="272"/>
                    <a:pt x="55" y="272"/>
                  </a:cubicBezTo>
                  <a:cubicBezTo>
                    <a:pt x="57" y="273"/>
                    <a:pt x="58" y="273"/>
                    <a:pt x="59" y="275"/>
                  </a:cubicBezTo>
                  <a:cubicBezTo>
                    <a:pt x="59" y="276"/>
                    <a:pt x="59" y="276"/>
                    <a:pt x="59" y="276"/>
                  </a:cubicBezTo>
                  <a:cubicBezTo>
                    <a:pt x="60" y="276"/>
                    <a:pt x="60" y="276"/>
                    <a:pt x="60" y="276"/>
                  </a:cubicBezTo>
                  <a:cubicBezTo>
                    <a:pt x="61" y="277"/>
                    <a:pt x="61" y="278"/>
                    <a:pt x="62" y="278"/>
                  </a:cubicBezTo>
                  <a:cubicBezTo>
                    <a:pt x="64" y="279"/>
                    <a:pt x="65" y="280"/>
                    <a:pt x="68" y="280"/>
                  </a:cubicBezTo>
                  <a:cubicBezTo>
                    <a:pt x="68" y="280"/>
                    <a:pt x="68" y="280"/>
                    <a:pt x="68" y="280"/>
                  </a:cubicBezTo>
                  <a:cubicBezTo>
                    <a:pt x="72" y="280"/>
                    <a:pt x="74" y="280"/>
                    <a:pt x="74" y="276"/>
                  </a:cubicBezTo>
                  <a:cubicBezTo>
                    <a:pt x="74" y="275"/>
                    <a:pt x="74" y="273"/>
                    <a:pt x="75" y="271"/>
                  </a:cubicBezTo>
                  <a:cubicBezTo>
                    <a:pt x="76" y="268"/>
                    <a:pt x="78" y="268"/>
                    <a:pt x="78" y="268"/>
                  </a:cubicBezTo>
                  <a:cubicBezTo>
                    <a:pt x="79" y="268"/>
                    <a:pt x="79" y="268"/>
                    <a:pt x="80" y="269"/>
                  </a:cubicBezTo>
                  <a:cubicBezTo>
                    <a:pt x="80" y="269"/>
                    <a:pt x="81" y="269"/>
                    <a:pt x="81" y="269"/>
                  </a:cubicBezTo>
                  <a:cubicBezTo>
                    <a:pt x="82" y="269"/>
                    <a:pt x="82" y="269"/>
                    <a:pt x="83" y="269"/>
                  </a:cubicBezTo>
                  <a:cubicBezTo>
                    <a:pt x="85" y="268"/>
                    <a:pt x="87" y="267"/>
                    <a:pt x="88" y="266"/>
                  </a:cubicBezTo>
                  <a:cubicBezTo>
                    <a:pt x="90" y="266"/>
                    <a:pt x="91" y="265"/>
                    <a:pt x="93" y="264"/>
                  </a:cubicBezTo>
                  <a:cubicBezTo>
                    <a:pt x="96" y="266"/>
                    <a:pt x="96" y="269"/>
                    <a:pt x="95" y="273"/>
                  </a:cubicBezTo>
                  <a:cubicBezTo>
                    <a:pt x="95" y="276"/>
                    <a:pt x="94" y="279"/>
                    <a:pt x="96" y="281"/>
                  </a:cubicBezTo>
                  <a:cubicBezTo>
                    <a:pt x="97" y="283"/>
                    <a:pt x="98" y="284"/>
                    <a:pt x="100" y="284"/>
                  </a:cubicBezTo>
                  <a:cubicBezTo>
                    <a:pt x="102" y="284"/>
                    <a:pt x="104" y="282"/>
                    <a:pt x="106" y="279"/>
                  </a:cubicBezTo>
                  <a:cubicBezTo>
                    <a:pt x="107" y="278"/>
                    <a:pt x="108" y="277"/>
                    <a:pt x="108" y="276"/>
                  </a:cubicBezTo>
                  <a:cubicBezTo>
                    <a:pt x="112" y="272"/>
                    <a:pt x="116" y="268"/>
                    <a:pt x="119" y="265"/>
                  </a:cubicBezTo>
                  <a:cubicBezTo>
                    <a:pt x="120" y="264"/>
                    <a:pt x="122" y="263"/>
                    <a:pt x="123" y="262"/>
                  </a:cubicBezTo>
                  <a:cubicBezTo>
                    <a:pt x="128" y="259"/>
                    <a:pt x="131" y="257"/>
                    <a:pt x="131" y="254"/>
                  </a:cubicBezTo>
                  <a:cubicBezTo>
                    <a:pt x="132" y="253"/>
                    <a:pt x="133" y="253"/>
                    <a:pt x="135" y="252"/>
                  </a:cubicBezTo>
                  <a:cubicBezTo>
                    <a:pt x="137" y="252"/>
                    <a:pt x="139" y="252"/>
                    <a:pt x="140" y="250"/>
                  </a:cubicBezTo>
                  <a:cubicBezTo>
                    <a:pt x="141" y="249"/>
                    <a:pt x="141" y="247"/>
                    <a:pt x="142" y="245"/>
                  </a:cubicBezTo>
                  <a:cubicBezTo>
                    <a:pt x="142" y="243"/>
                    <a:pt x="143" y="241"/>
                    <a:pt x="143" y="240"/>
                  </a:cubicBezTo>
                  <a:cubicBezTo>
                    <a:pt x="147" y="233"/>
                    <a:pt x="147" y="230"/>
                    <a:pt x="147" y="221"/>
                  </a:cubicBezTo>
                  <a:cubicBezTo>
                    <a:pt x="147" y="218"/>
                    <a:pt x="147" y="218"/>
                    <a:pt x="147" y="218"/>
                  </a:cubicBezTo>
                  <a:cubicBezTo>
                    <a:pt x="146" y="209"/>
                    <a:pt x="146" y="200"/>
                    <a:pt x="146" y="193"/>
                  </a:cubicBezTo>
                  <a:cubicBezTo>
                    <a:pt x="146" y="193"/>
                    <a:pt x="146" y="193"/>
                    <a:pt x="146" y="193"/>
                  </a:cubicBezTo>
                  <a:cubicBezTo>
                    <a:pt x="146" y="192"/>
                    <a:pt x="146" y="192"/>
                    <a:pt x="146" y="192"/>
                  </a:cubicBezTo>
                  <a:cubicBezTo>
                    <a:pt x="148" y="192"/>
                    <a:pt x="151" y="189"/>
                    <a:pt x="151" y="189"/>
                  </a:cubicBezTo>
                  <a:cubicBezTo>
                    <a:pt x="156" y="184"/>
                    <a:pt x="160" y="179"/>
                    <a:pt x="164" y="174"/>
                  </a:cubicBezTo>
                  <a:cubicBezTo>
                    <a:pt x="166" y="171"/>
                    <a:pt x="168" y="169"/>
                    <a:pt x="170" y="167"/>
                  </a:cubicBezTo>
                  <a:cubicBezTo>
                    <a:pt x="171" y="165"/>
                    <a:pt x="173" y="163"/>
                    <a:pt x="175" y="161"/>
                  </a:cubicBezTo>
                  <a:cubicBezTo>
                    <a:pt x="173" y="160"/>
                    <a:pt x="173" y="160"/>
                    <a:pt x="173" y="160"/>
                  </a:cubicBezTo>
                  <a:cubicBezTo>
                    <a:pt x="173" y="160"/>
                    <a:pt x="173" y="160"/>
                    <a:pt x="173" y="160"/>
                  </a:cubicBezTo>
                  <a:cubicBezTo>
                    <a:pt x="175" y="161"/>
                    <a:pt x="175" y="161"/>
                    <a:pt x="175" y="161"/>
                  </a:cubicBezTo>
                  <a:cubicBezTo>
                    <a:pt x="177" y="158"/>
                    <a:pt x="180" y="154"/>
                    <a:pt x="182" y="152"/>
                  </a:cubicBezTo>
                  <a:cubicBezTo>
                    <a:pt x="183" y="151"/>
                    <a:pt x="184" y="149"/>
                    <a:pt x="185" y="148"/>
                  </a:cubicBezTo>
                  <a:cubicBezTo>
                    <a:pt x="188" y="146"/>
                    <a:pt x="191" y="143"/>
                    <a:pt x="192" y="140"/>
                  </a:cubicBezTo>
                  <a:cubicBezTo>
                    <a:pt x="194" y="136"/>
                    <a:pt x="193" y="132"/>
                    <a:pt x="192" y="127"/>
                  </a:cubicBezTo>
                  <a:cubicBezTo>
                    <a:pt x="192" y="125"/>
                    <a:pt x="191" y="124"/>
                    <a:pt x="191" y="122"/>
                  </a:cubicBezTo>
                  <a:cubicBezTo>
                    <a:pt x="191" y="116"/>
                    <a:pt x="192" y="110"/>
                    <a:pt x="194" y="104"/>
                  </a:cubicBezTo>
                  <a:cubicBezTo>
                    <a:pt x="194" y="100"/>
                    <a:pt x="195" y="97"/>
                    <a:pt x="195" y="94"/>
                  </a:cubicBezTo>
                  <a:cubicBezTo>
                    <a:pt x="196" y="88"/>
                    <a:pt x="197" y="83"/>
                    <a:pt x="199" y="77"/>
                  </a:cubicBezTo>
                  <a:cubicBezTo>
                    <a:pt x="201" y="70"/>
                    <a:pt x="202" y="62"/>
                    <a:pt x="203" y="53"/>
                  </a:cubicBezTo>
                  <a:cubicBezTo>
                    <a:pt x="203" y="46"/>
                    <a:pt x="205" y="41"/>
                    <a:pt x="208" y="35"/>
                  </a:cubicBezTo>
                  <a:cubicBezTo>
                    <a:pt x="209" y="34"/>
                    <a:pt x="210" y="32"/>
                    <a:pt x="210" y="31"/>
                  </a:cubicBezTo>
                  <a:cubicBezTo>
                    <a:pt x="213" y="25"/>
                    <a:pt x="218" y="14"/>
                    <a:pt x="215" y="6"/>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 name="Freeform 62"/>
            <p:cNvSpPr>
              <a:spLocks/>
            </p:cNvSpPr>
            <p:nvPr/>
          </p:nvSpPr>
          <p:spPr bwMode="auto">
            <a:xfrm>
              <a:off x="2132820" y="1668986"/>
              <a:ext cx="697514" cy="593808"/>
            </a:xfrm>
            <a:custGeom>
              <a:avLst/>
              <a:gdLst>
                <a:gd name="T0" fmla="*/ 330 w 345"/>
                <a:gd name="T1" fmla="*/ 40 h 319"/>
                <a:gd name="T2" fmla="*/ 327 w 345"/>
                <a:gd name="T3" fmla="*/ 27 h 319"/>
                <a:gd name="T4" fmla="*/ 317 w 345"/>
                <a:gd name="T5" fmla="*/ 12 h 319"/>
                <a:gd name="T6" fmla="*/ 294 w 345"/>
                <a:gd name="T7" fmla="*/ 14 h 319"/>
                <a:gd name="T8" fmla="*/ 275 w 345"/>
                <a:gd name="T9" fmla="*/ 27 h 319"/>
                <a:gd name="T10" fmla="*/ 248 w 345"/>
                <a:gd name="T11" fmla="*/ 18 h 319"/>
                <a:gd name="T12" fmla="*/ 200 w 345"/>
                <a:gd name="T13" fmla="*/ 34 h 319"/>
                <a:gd name="T14" fmla="*/ 190 w 345"/>
                <a:gd name="T15" fmla="*/ 34 h 319"/>
                <a:gd name="T16" fmla="*/ 164 w 345"/>
                <a:gd name="T17" fmla="*/ 27 h 319"/>
                <a:gd name="T18" fmla="*/ 135 w 345"/>
                <a:gd name="T19" fmla="*/ 24 h 319"/>
                <a:gd name="T20" fmla="*/ 103 w 345"/>
                <a:gd name="T21" fmla="*/ 7 h 319"/>
                <a:gd name="T22" fmla="*/ 94 w 345"/>
                <a:gd name="T23" fmla="*/ 6 h 319"/>
                <a:gd name="T24" fmla="*/ 74 w 345"/>
                <a:gd name="T25" fmla="*/ 3 h 319"/>
                <a:gd name="T26" fmla="*/ 50 w 345"/>
                <a:gd name="T27" fmla="*/ 7 h 319"/>
                <a:gd name="T28" fmla="*/ 40 w 345"/>
                <a:gd name="T29" fmla="*/ 24 h 319"/>
                <a:gd name="T30" fmla="*/ 28 w 345"/>
                <a:gd name="T31" fmla="*/ 43 h 319"/>
                <a:gd name="T32" fmla="*/ 26 w 345"/>
                <a:gd name="T33" fmla="*/ 72 h 319"/>
                <a:gd name="T34" fmla="*/ 26 w 345"/>
                <a:gd name="T35" fmla="*/ 88 h 319"/>
                <a:gd name="T36" fmla="*/ 31 w 345"/>
                <a:gd name="T37" fmla="*/ 104 h 319"/>
                <a:gd name="T38" fmla="*/ 26 w 345"/>
                <a:gd name="T39" fmla="*/ 119 h 319"/>
                <a:gd name="T40" fmla="*/ 27 w 345"/>
                <a:gd name="T41" fmla="*/ 126 h 319"/>
                <a:gd name="T42" fmla="*/ 21 w 345"/>
                <a:gd name="T43" fmla="*/ 133 h 319"/>
                <a:gd name="T44" fmla="*/ 7 w 345"/>
                <a:gd name="T45" fmla="*/ 158 h 319"/>
                <a:gd name="T46" fmla="*/ 1 w 345"/>
                <a:gd name="T47" fmla="*/ 175 h 319"/>
                <a:gd name="T48" fmla="*/ 1 w 345"/>
                <a:gd name="T49" fmla="*/ 246 h 319"/>
                <a:gd name="T50" fmla="*/ 15 w 345"/>
                <a:gd name="T51" fmla="*/ 248 h 319"/>
                <a:gd name="T52" fmla="*/ 22 w 345"/>
                <a:gd name="T53" fmla="*/ 245 h 319"/>
                <a:gd name="T54" fmla="*/ 38 w 345"/>
                <a:gd name="T55" fmla="*/ 248 h 319"/>
                <a:gd name="T56" fmla="*/ 66 w 345"/>
                <a:gd name="T57" fmla="*/ 270 h 319"/>
                <a:gd name="T58" fmla="*/ 74 w 345"/>
                <a:gd name="T59" fmla="*/ 281 h 319"/>
                <a:gd name="T60" fmla="*/ 88 w 345"/>
                <a:gd name="T61" fmla="*/ 313 h 319"/>
                <a:gd name="T62" fmla="*/ 103 w 345"/>
                <a:gd name="T63" fmla="*/ 317 h 319"/>
                <a:gd name="T64" fmla="*/ 112 w 345"/>
                <a:gd name="T65" fmla="*/ 316 h 319"/>
                <a:gd name="T66" fmla="*/ 129 w 345"/>
                <a:gd name="T67" fmla="*/ 310 h 319"/>
                <a:gd name="T68" fmla="*/ 137 w 345"/>
                <a:gd name="T69" fmla="*/ 309 h 319"/>
                <a:gd name="T70" fmla="*/ 149 w 345"/>
                <a:gd name="T71" fmla="*/ 310 h 319"/>
                <a:gd name="T72" fmla="*/ 163 w 345"/>
                <a:gd name="T73" fmla="*/ 308 h 319"/>
                <a:gd name="T74" fmla="*/ 173 w 345"/>
                <a:gd name="T75" fmla="*/ 295 h 319"/>
                <a:gd name="T76" fmla="*/ 178 w 345"/>
                <a:gd name="T77" fmla="*/ 278 h 319"/>
                <a:gd name="T78" fmla="*/ 182 w 345"/>
                <a:gd name="T79" fmla="*/ 264 h 319"/>
                <a:gd name="T80" fmla="*/ 204 w 345"/>
                <a:gd name="T81" fmla="*/ 244 h 319"/>
                <a:gd name="T82" fmla="*/ 207 w 345"/>
                <a:gd name="T83" fmla="*/ 235 h 319"/>
                <a:gd name="T84" fmla="*/ 212 w 345"/>
                <a:gd name="T85" fmla="*/ 229 h 319"/>
                <a:gd name="T86" fmla="*/ 217 w 345"/>
                <a:gd name="T87" fmla="*/ 230 h 319"/>
                <a:gd name="T88" fmla="*/ 228 w 345"/>
                <a:gd name="T89" fmla="*/ 225 h 319"/>
                <a:gd name="T90" fmla="*/ 240 w 345"/>
                <a:gd name="T91" fmla="*/ 235 h 319"/>
                <a:gd name="T92" fmla="*/ 246 w 345"/>
                <a:gd name="T93" fmla="*/ 246 h 319"/>
                <a:gd name="T94" fmla="*/ 263 w 345"/>
                <a:gd name="T95" fmla="*/ 228 h 319"/>
                <a:gd name="T96" fmla="*/ 270 w 345"/>
                <a:gd name="T97" fmla="*/ 206 h 319"/>
                <a:gd name="T98" fmla="*/ 276 w 345"/>
                <a:gd name="T99" fmla="*/ 186 h 319"/>
                <a:gd name="T100" fmla="*/ 295 w 345"/>
                <a:gd name="T101" fmla="*/ 152 h 319"/>
                <a:gd name="T102" fmla="*/ 305 w 345"/>
                <a:gd name="T103" fmla="*/ 131 h 319"/>
                <a:gd name="T104" fmla="*/ 315 w 345"/>
                <a:gd name="T105" fmla="*/ 104 h 319"/>
                <a:gd name="T106" fmla="*/ 340 w 345"/>
                <a:gd name="T107" fmla="*/ 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5" h="319">
                  <a:moveTo>
                    <a:pt x="343" y="55"/>
                  </a:moveTo>
                  <a:cubicBezTo>
                    <a:pt x="342" y="53"/>
                    <a:pt x="339" y="52"/>
                    <a:pt x="337" y="52"/>
                  </a:cubicBezTo>
                  <a:cubicBezTo>
                    <a:pt x="334" y="51"/>
                    <a:pt x="332" y="50"/>
                    <a:pt x="331" y="48"/>
                  </a:cubicBezTo>
                  <a:cubicBezTo>
                    <a:pt x="330" y="47"/>
                    <a:pt x="330" y="46"/>
                    <a:pt x="330" y="44"/>
                  </a:cubicBezTo>
                  <a:cubicBezTo>
                    <a:pt x="330" y="43"/>
                    <a:pt x="330" y="41"/>
                    <a:pt x="330" y="40"/>
                  </a:cubicBezTo>
                  <a:cubicBezTo>
                    <a:pt x="330" y="39"/>
                    <a:pt x="329" y="37"/>
                    <a:pt x="329" y="35"/>
                  </a:cubicBezTo>
                  <a:cubicBezTo>
                    <a:pt x="329" y="33"/>
                    <a:pt x="328" y="30"/>
                    <a:pt x="327" y="28"/>
                  </a:cubicBezTo>
                  <a:cubicBezTo>
                    <a:pt x="327" y="28"/>
                    <a:pt x="327" y="28"/>
                    <a:pt x="327" y="28"/>
                  </a:cubicBezTo>
                  <a:cubicBezTo>
                    <a:pt x="327" y="27"/>
                    <a:pt x="327" y="27"/>
                    <a:pt x="327" y="27"/>
                  </a:cubicBezTo>
                  <a:cubicBezTo>
                    <a:pt x="327" y="27"/>
                    <a:pt x="327" y="27"/>
                    <a:pt x="327" y="27"/>
                  </a:cubicBezTo>
                  <a:cubicBezTo>
                    <a:pt x="327" y="27"/>
                    <a:pt x="327" y="27"/>
                    <a:pt x="327" y="27"/>
                  </a:cubicBezTo>
                  <a:cubicBezTo>
                    <a:pt x="326" y="23"/>
                    <a:pt x="324" y="21"/>
                    <a:pt x="321" y="17"/>
                  </a:cubicBezTo>
                  <a:cubicBezTo>
                    <a:pt x="320" y="17"/>
                    <a:pt x="320" y="16"/>
                    <a:pt x="319" y="15"/>
                  </a:cubicBezTo>
                  <a:cubicBezTo>
                    <a:pt x="319" y="14"/>
                    <a:pt x="318" y="13"/>
                    <a:pt x="318" y="13"/>
                  </a:cubicBezTo>
                  <a:cubicBezTo>
                    <a:pt x="317" y="12"/>
                    <a:pt x="317" y="12"/>
                    <a:pt x="317" y="12"/>
                  </a:cubicBezTo>
                  <a:cubicBezTo>
                    <a:pt x="315" y="9"/>
                    <a:pt x="313" y="6"/>
                    <a:pt x="310" y="6"/>
                  </a:cubicBezTo>
                  <a:cubicBezTo>
                    <a:pt x="308" y="6"/>
                    <a:pt x="306" y="7"/>
                    <a:pt x="304" y="8"/>
                  </a:cubicBezTo>
                  <a:cubicBezTo>
                    <a:pt x="303" y="8"/>
                    <a:pt x="301" y="9"/>
                    <a:pt x="300" y="10"/>
                  </a:cubicBezTo>
                  <a:cubicBezTo>
                    <a:pt x="299" y="11"/>
                    <a:pt x="298" y="12"/>
                    <a:pt x="297" y="13"/>
                  </a:cubicBezTo>
                  <a:cubicBezTo>
                    <a:pt x="296" y="13"/>
                    <a:pt x="295" y="14"/>
                    <a:pt x="294" y="14"/>
                  </a:cubicBezTo>
                  <a:cubicBezTo>
                    <a:pt x="292" y="14"/>
                    <a:pt x="291" y="15"/>
                    <a:pt x="289" y="16"/>
                  </a:cubicBezTo>
                  <a:cubicBezTo>
                    <a:pt x="287" y="18"/>
                    <a:pt x="286" y="20"/>
                    <a:pt x="285" y="22"/>
                  </a:cubicBezTo>
                  <a:cubicBezTo>
                    <a:pt x="285" y="23"/>
                    <a:pt x="284" y="24"/>
                    <a:pt x="283" y="25"/>
                  </a:cubicBezTo>
                  <a:cubicBezTo>
                    <a:pt x="282" y="27"/>
                    <a:pt x="280" y="27"/>
                    <a:pt x="277" y="27"/>
                  </a:cubicBezTo>
                  <a:cubicBezTo>
                    <a:pt x="276" y="27"/>
                    <a:pt x="275" y="27"/>
                    <a:pt x="275" y="27"/>
                  </a:cubicBezTo>
                  <a:cubicBezTo>
                    <a:pt x="272" y="27"/>
                    <a:pt x="270" y="26"/>
                    <a:pt x="268" y="24"/>
                  </a:cubicBezTo>
                  <a:cubicBezTo>
                    <a:pt x="267" y="23"/>
                    <a:pt x="266" y="23"/>
                    <a:pt x="265" y="22"/>
                  </a:cubicBezTo>
                  <a:cubicBezTo>
                    <a:pt x="262" y="20"/>
                    <a:pt x="258" y="20"/>
                    <a:pt x="255" y="19"/>
                  </a:cubicBezTo>
                  <a:cubicBezTo>
                    <a:pt x="254" y="19"/>
                    <a:pt x="253" y="19"/>
                    <a:pt x="251" y="18"/>
                  </a:cubicBezTo>
                  <a:cubicBezTo>
                    <a:pt x="250" y="18"/>
                    <a:pt x="249" y="18"/>
                    <a:pt x="248" y="18"/>
                  </a:cubicBezTo>
                  <a:cubicBezTo>
                    <a:pt x="245" y="17"/>
                    <a:pt x="241" y="16"/>
                    <a:pt x="237" y="16"/>
                  </a:cubicBezTo>
                  <a:cubicBezTo>
                    <a:pt x="237" y="16"/>
                    <a:pt x="237" y="16"/>
                    <a:pt x="237" y="16"/>
                  </a:cubicBezTo>
                  <a:cubicBezTo>
                    <a:pt x="224" y="16"/>
                    <a:pt x="215" y="22"/>
                    <a:pt x="208" y="26"/>
                  </a:cubicBezTo>
                  <a:cubicBezTo>
                    <a:pt x="206" y="28"/>
                    <a:pt x="205" y="29"/>
                    <a:pt x="203" y="31"/>
                  </a:cubicBezTo>
                  <a:cubicBezTo>
                    <a:pt x="202" y="32"/>
                    <a:pt x="201" y="33"/>
                    <a:pt x="200" y="34"/>
                  </a:cubicBezTo>
                  <a:cubicBezTo>
                    <a:pt x="199" y="34"/>
                    <a:pt x="199" y="34"/>
                    <a:pt x="199" y="34"/>
                  </a:cubicBezTo>
                  <a:cubicBezTo>
                    <a:pt x="198" y="35"/>
                    <a:pt x="198" y="35"/>
                    <a:pt x="198" y="35"/>
                  </a:cubicBezTo>
                  <a:cubicBezTo>
                    <a:pt x="198" y="35"/>
                    <a:pt x="197" y="35"/>
                    <a:pt x="196" y="35"/>
                  </a:cubicBezTo>
                  <a:cubicBezTo>
                    <a:pt x="195" y="35"/>
                    <a:pt x="194" y="34"/>
                    <a:pt x="194" y="34"/>
                  </a:cubicBezTo>
                  <a:cubicBezTo>
                    <a:pt x="193" y="34"/>
                    <a:pt x="191" y="34"/>
                    <a:pt x="190" y="34"/>
                  </a:cubicBezTo>
                  <a:cubicBezTo>
                    <a:pt x="190" y="34"/>
                    <a:pt x="190" y="34"/>
                    <a:pt x="189" y="34"/>
                  </a:cubicBezTo>
                  <a:cubicBezTo>
                    <a:pt x="188" y="34"/>
                    <a:pt x="187" y="34"/>
                    <a:pt x="186" y="34"/>
                  </a:cubicBezTo>
                  <a:cubicBezTo>
                    <a:pt x="184" y="34"/>
                    <a:pt x="182" y="34"/>
                    <a:pt x="181" y="34"/>
                  </a:cubicBezTo>
                  <a:cubicBezTo>
                    <a:pt x="180" y="34"/>
                    <a:pt x="180" y="34"/>
                    <a:pt x="180" y="34"/>
                  </a:cubicBezTo>
                  <a:cubicBezTo>
                    <a:pt x="175" y="34"/>
                    <a:pt x="168" y="30"/>
                    <a:pt x="164" y="27"/>
                  </a:cubicBezTo>
                  <a:cubicBezTo>
                    <a:pt x="163" y="26"/>
                    <a:pt x="163" y="26"/>
                    <a:pt x="163" y="26"/>
                  </a:cubicBezTo>
                  <a:cubicBezTo>
                    <a:pt x="160" y="23"/>
                    <a:pt x="156" y="20"/>
                    <a:pt x="152" y="19"/>
                  </a:cubicBezTo>
                  <a:cubicBezTo>
                    <a:pt x="150" y="18"/>
                    <a:pt x="149" y="18"/>
                    <a:pt x="148" y="18"/>
                  </a:cubicBezTo>
                  <a:cubicBezTo>
                    <a:pt x="144" y="18"/>
                    <a:pt x="142" y="20"/>
                    <a:pt x="138" y="22"/>
                  </a:cubicBezTo>
                  <a:cubicBezTo>
                    <a:pt x="137" y="22"/>
                    <a:pt x="136" y="23"/>
                    <a:pt x="135" y="24"/>
                  </a:cubicBezTo>
                  <a:cubicBezTo>
                    <a:pt x="132" y="25"/>
                    <a:pt x="129" y="27"/>
                    <a:pt x="125" y="28"/>
                  </a:cubicBezTo>
                  <a:cubicBezTo>
                    <a:pt x="125" y="29"/>
                    <a:pt x="124" y="29"/>
                    <a:pt x="123" y="29"/>
                  </a:cubicBezTo>
                  <a:cubicBezTo>
                    <a:pt x="119" y="29"/>
                    <a:pt x="117" y="23"/>
                    <a:pt x="115" y="20"/>
                  </a:cubicBezTo>
                  <a:cubicBezTo>
                    <a:pt x="114" y="18"/>
                    <a:pt x="113" y="16"/>
                    <a:pt x="112" y="14"/>
                  </a:cubicBezTo>
                  <a:cubicBezTo>
                    <a:pt x="109" y="11"/>
                    <a:pt x="106" y="8"/>
                    <a:pt x="103" y="7"/>
                  </a:cubicBezTo>
                  <a:cubicBezTo>
                    <a:pt x="103" y="7"/>
                    <a:pt x="102" y="7"/>
                    <a:pt x="102" y="7"/>
                  </a:cubicBezTo>
                  <a:cubicBezTo>
                    <a:pt x="101" y="7"/>
                    <a:pt x="100" y="7"/>
                    <a:pt x="100" y="7"/>
                  </a:cubicBezTo>
                  <a:cubicBezTo>
                    <a:pt x="99" y="7"/>
                    <a:pt x="98" y="7"/>
                    <a:pt x="98" y="7"/>
                  </a:cubicBezTo>
                  <a:cubicBezTo>
                    <a:pt x="97" y="7"/>
                    <a:pt x="97" y="7"/>
                    <a:pt x="97" y="7"/>
                  </a:cubicBezTo>
                  <a:cubicBezTo>
                    <a:pt x="96" y="7"/>
                    <a:pt x="95" y="6"/>
                    <a:pt x="94" y="6"/>
                  </a:cubicBezTo>
                  <a:cubicBezTo>
                    <a:pt x="93" y="5"/>
                    <a:pt x="93" y="5"/>
                    <a:pt x="93" y="5"/>
                  </a:cubicBezTo>
                  <a:cubicBezTo>
                    <a:pt x="90" y="3"/>
                    <a:pt x="87" y="2"/>
                    <a:pt x="83" y="1"/>
                  </a:cubicBezTo>
                  <a:cubicBezTo>
                    <a:pt x="81" y="0"/>
                    <a:pt x="81" y="0"/>
                    <a:pt x="81" y="0"/>
                  </a:cubicBezTo>
                  <a:cubicBezTo>
                    <a:pt x="80" y="0"/>
                    <a:pt x="80" y="0"/>
                    <a:pt x="79" y="0"/>
                  </a:cubicBezTo>
                  <a:cubicBezTo>
                    <a:pt x="77" y="0"/>
                    <a:pt x="76" y="1"/>
                    <a:pt x="74" y="3"/>
                  </a:cubicBezTo>
                  <a:cubicBezTo>
                    <a:pt x="72" y="4"/>
                    <a:pt x="71" y="5"/>
                    <a:pt x="69" y="5"/>
                  </a:cubicBezTo>
                  <a:cubicBezTo>
                    <a:pt x="68" y="5"/>
                    <a:pt x="67" y="5"/>
                    <a:pt x="66" y="5"/>
                  </a:cubicBezTo>
                  <a:cubicBezTo>
                    <a:pt x="65" y="5"/>
                    <a:pt x="63" y="5"/>
                    <a:pt x="62" y="5"/>
                  </a:cubicBezTo>
                  <a:cubicBezTo>
                    <a:pt x="60" y="5"/>
                    <a:pt x="59" y="5"/>
                    <a:pt x="57" y="5"/>
                  </a:cubicBezTo>
                  <a:cubicBezTo>
                    <a:pt x="54" y="5"/>
                    <a:pt x="52" y="5"/>
                    <a:pt x="50" y="7"/>
                  </a:cubicBezTo>
                  <a:cubicBezTo>
                    <a:pt x="49" y="7"/>
                    <a:pt x="48" y="8"/>
                    <a:pt x="47" y="8"/>
                  </a:cubicBezTo>
                  <a:cubicBezTo>
                    <a:pt x="45" y="9"/>
                    <a:pt x="43" y="11"/>
                    <a:pt x="41" y="12"/>
                  </a:cubicBezTo>
                  <a:cubicBezTo>
                    <a:pt x="40" y="14"/>
                    <a:pt x="40" y="17"/>
                    <a:pt x="40" y="20"/>
                  </a:cubicBezTo>
                  <a:cubicBezTo>
                    <a:pt x="40" y="20"/>
                    <a:pt x="40" y="21"/>
                    <a:pt x="40" y="22"/>
                  </a:cubicBezTo>
                  <a:cubicBezTo>
                    <a:pt x="40" y="22"/>
                    <a:pt x="40" y="23"/>
                    <a:pt x="40" y="24"/>
                  </a:cubicBezTo>
                  <a:cubicBezTo>
                    <a:pt x="40" y="26"/>
                    <a:pt x="40" y="28"/>
                    <a:pt x="39" y="30"/>
                  </a:cubicBezTo>
                  <a:cubicBezTo>
                    <a:pt x="38" y="32"/>
                    <a:pt x="37" y="34"/>
                    <a:pt x="36" y="35"/>
                  </a:cubicBezTo>
                  <a:cubicBezTo>
                    <a:pt x="35" y="36"/>
                    <a:pt x="35" y="37"/>
                    <a:pt x="34" y="37"/>
                  </a:cubicBezTo>
                  <a:cubicBezTo>
                    <a:pt x="33" y="39"/>
                    <a:pt x="32" y="40"/>
                    <a:pt x="31" y="41"/>
                  </a:cubicBezTo>
                  <a:cubicBezTo>
                    <a:pt x="30" y="41"/>
                    <a:pt x="29" y="42"/>
                    <a:pt x="28" y="43"/>
                  </a:cubicBezTo>
                  <a:cubicBezTo>
                    <a:pt x="26" y="45"/>
                    <a:pt x="25" y="48"/>
                    <a:pt x="26" y="52"/>
                  </a:cubicBezTo>
                  <a:cubicBezTo>
                    <a:pt x="26" y="53"/>
                    <a:pt x="26" y="55"/>
                    <a:pt x="27" y="56"/>
                  </a:cubicBezTo>
                  <a:cubicBezTo>
                    <a:pt x="28" y="61"/>
                    <a:pt x="29" y="66"/>
                    <a:pt x="26" y="71"/>
                  </a:cubicBezTo>
                  <a:cubicBezTo>
                    <a:pt x="26" y="71"/>
                    <a:pt x="26" y="71"/>
                    <a:pt x="26" y="71"/>
                  </a:cubicBezTo>
                  <a:cubicBezTo>
                    <a:pt x="26" y="72"/>
                    <a:pt x="26" y="72"/>
                    <a:pt x="26" y="72"/>
                  </a:cubicBezTo>
                  <a:cubicBezTo>
                    <a:pt x="26" y="73"/>
                    <a:pt x="26" y="73"/>
                    <a:pt x="26" y="73"/>
                  </a:cubicBezTo>
                  <a:cubicBezTo>
                    <a:pt x="25" y="74"/>
                    <a:pt x="25" y="75"/>
                    <a:pt x="24" y="76"/>
                  </a:cubicBezTo>
                  <a:cubicBezTo>
                    <a:pt x="23" y="78"/>
                    <a:pt x="22" y="79"/>
                    <a:pt x="22" y="80"/>
                  </a:cubicBezTo>
                  <a:cubicBezTo>
                    <a:pt x="22" y="83"/>
                    <a:pt x="24" y="85"/>
                    <a:pt x="26" y="87"/>
                  </a:cubicBezTo>
                  <a:cubicBezTo>
                    <a:pt x="26" y="88"/>
                    <a:pt x="26" y="88"/>
                    <a:pt x="26" y="88"/>
                  </a:cubicBezTo>
                  <a:cubicBezTo>
                    <a:pt x="28" y="90"/>
                    <a:pt x="29" y="92"/>
                    <a:pt x="30" y="96"/>
                  </a:cubicBezTo>
                  <a:cubicBezTo>
                    <a:pt x="30" y="97"/>
                    <a:pt x="30" y="98"/>
                    <a:pt x="30" y="99"/>
                  </a:cubicBezTo>
                  <a:cubicBezTo>
                    <a:pt x="30" y="99"/>
                    <a:pt x="30" y="100"/>
                    <a:pt x="30" y="101"/>
                  </a:cubicBezTo>
                  <a:cubicBezTo>
                    <a:pt x="30" y="102"/>
                    <a:pt x="30" y="103"/>
                    <a:pt x="30" y="103"/>
                  </a:cubicBezTo>
                  <a:cubicBezTo>
                    <a:pt x="31" y="104"/>
                    <a:pt x="31" y="104"/>
                    <a:pt x="31" y="104"/>
                  </a:cubicBezTo>
                  <a:cubicBezTo>
                    <a:pt x="31" y="104"/>
                    <a:pt x="31" y="104"/>
                    <a:pt x="31" y="104"/>
                  </a:cubicBezTo>
                  <a:cubicBezTo>
                    <a:pt x="32" y="104"/>
                    <a:pt x="32" y="104"/>
                    <a:pt x="32" y="105"/>
                  </a:cubicBezTo>
                  <a:cubicBezTo>
                    <a:pt x="33" y="106"/>
                    <a:pt x="33" y="108"/>
                    <a:pt x="32" y="110"/>
                  </a:cubicBezTo>
                  <a:cubicBezTo>
                    <a:pt x="32" y="112"/>
                    <a:pt x="30" y="113"/>
                    <a:pt x="29" y="114"/>
                  </a:cubicBezTo>
                  <a:cubicBezTo>
                    <a:pt x="26" y="115"/>
                    <a:pt x="26" y="116"/>
                    <a:pt x="26" y="119"/>
                  </a:cubicBezTo>
                  <a:cubicBezTo>
                    <a:pt x="26" y="120"/>
                    <a:pt x="26" y="120"/>
                    <a:pt x="26" y="120"/>
                  </a:cubicBezTo>
                  <a:cubicBezTo>
                    <a:pt x="26" y="121"/>
                    <a:pt x="26" y="121"/>
                    <a:pt x="26" y="121"/>
                  </a:cubicBezTo>
                  <a:cubicBezTo>
                    <a:pt x="27" y="123"/>
                    <a:pt x="27" y="123"/>
                    <a:pt x="27" y="123"/>
                  </a:cubicBezTo>
                  <a:cubicBezTo>
                    <a:pt x="28" y="123"/>
                    <a:pt x="28" y="124"/>
                    <a:pt x="28" y="124"/>
                  </a:cubicBezTo>
                  <a:cubicBezTo>
                    <a:pt x="28" y="125"/>
                    <a:pt x="27" y="125"/>
                    <a:pt x="27" y="126"/>
                  </a:cubicBezTo>
                  <a:cubicBezTo>
                    <a:pt x="27" y="126"/>
                    <a:pt x="26" y="126"/>
                    <a:pt x="26" y="127"/>
                  </a:cubicBezTo>
                  <a:cubicBezTo>
                    <a:pt x="26" y="127"/>
                    <a:pt x="26" y="128"/>
                    <a:pt x="25" y="129"/>
                  </a:cubicBezTo>
                  <a:cubicBezTo>
                    <a:pt x="25" y="129"/>
                    <a:pt x="25" y="130"/>
                    <a:pt x="25" y="130"/>
                  </a:cubicBezTo>
                  <a:cubicBezTo>
                    <a:pt x="24" y="132"/>
                    <a:pt x="23" y="132"/>
                    <a:pt x="22" y="133"/>
                  </a:cubicBezTo>
                  <a:cubicBezTo>
                    <a:pt x="22" y="133"/>
                    <a:pt x="21" y="133"/>
                    <a:pt x="21" y="133"/>
                  </a:cubicBezTo>
                  <a:cubicBezTo>
                    <a:pt x="19" y="135"/>
                    <a:pt x="17" y="137"/>
                    <a:pt x="16" y="140"/>
                  </a:cubicBezTo>
                  <a:cubicBezTo>
                    <a:pt x="15" y="141"/>
                    <a:pt x="14" y="142"/>
                    <a:pt x="14" y="143"/>
                  </a:cubicBezTo>
                  <a:cubicBezTo>
                    <a:pt x="13" y="145"/>
                    <a:pt x="12" y="147"/>
                    <a:pt x="12" y="149"/>
                  </a:cubicBezTo>
                  <a:cubicBezTo>
                    <a:pt x="13" y="154"/>
                    <a:pt x="13" y="157"/>
                    <a:pt x="9" y="158"/>
                  </a:cubicBezTo>
                  <a:cubicBezTo>
                    <a:pt x="8" y="158"/>
                    <a:pt x="8" y="158"/>
                    <a:pt x="7" y="158"/>
                  </a:cubicBezTo>
                  <a:cubicBezTo>
                    <a:pt x="5" y="158"/>
                    <a:pt x="2" y="159"/>
                    <a:pt x="1" y="161"/>
                  </a:cubicBezTo>
                  <a:cubicBezTo>
                    <a:pt x="1" y="162"/>
                    <a:pt x="1" y="164"/>
                    <a:pt x="1" y="165"/>
                  </a:cubicBezTo>
                  <a:cubicBezTo>
                    <a:pt x="1" y="166"/>
                    <a:pt x="1" y="167"/>
                    <a:pt x="1" y="168"/>
                  </a:cubicBezTo>
                  <a:cubicBezTo>
                    <a:pt x="1" y="169"/>
                    <a:pt x="1" y="169"/>
                    <a:pt x="1" y="169"/>
                  </a:cubicBezTo>
                  <a:cubicBezTo>
                    <a:pt x="1" y="171"/>
                    <a:pt x="1" y="173"/>
                    <a:pt x="1" y="175"/>
                  </a:cubicBezTo>
                  <a:cubicBezTo>
                    <a:pt x="1" y="180"/>
                    <a:pt x="1" y="184"/>
                    <a:pt x="0" y="189"/>
                  </a:cubicBezTo>
                  <a:cubicBezTo>
                    <a:pt x="0" y="196"/>
                    <a:pt x="0" y="202"/>
                    <a:pt x="1" y="209"/>
                  </a:cubicBezTo>
                  <a:cubicBezTo>
                    <a:pt x="1" y="213"/>
                    <a:pt x="1" y="217"/>
                    <a:pt x="1" y="221"/>
                  </a:cubicBezTo>
                  <a:cubicBezTo>
                    <a:pt x="1" y="224"/>
                    <a:pt x="1" y="227"/>
                    <a:pt x="1" y="230"/>
                  </a:cubicBezTo>
                  <a:cubicBezTo>
                    <a:pt x="1" y="236"/>
                    <a:pt x="1" y="241"/>
                    <a:pt x="1" y="246"/>
                  </a:cubicBezTo>
                  <a:cubicBezTo>
                    <a:pt x="1" y="248"/>
                    <a:pt x="1" y="248"/>
                    <a:pt x="1" y="248"/>
                  </a:cubicBezTo>
                  <a:cubicBezTo>
                    <a:pt x="3" y="248"/>
                    <a:pt x="3" y="248"/>
                    <a:pt x="3" y="248"/>
                  </a:cubicBezTo>
                  <a:cubicBezTo>
                    <a:pt x="4" y="248"/>
                    <a:pt x="6" y="248"/>
                    <a:pt x="7" y="248"/>
                  </a:cubicBezTo>
                  <a:cubicBezTo>
                    <a:pt x="9" y="248"/>
                    <a:pt x="11" y="248"/>
                    <a:pt x="13" y="248"/>
                  </a:cubicBezTo>
                  <a:cubicBezTo>
                    <a:pt x="14" y="248"/>
                    <a:pt x="14" y="248"/>
                    <a:pt x="15" y="248"/>
                  </a:cubicBezTo>
                  <a:cubicBezTo>
                    <a:pt x="16" y="248"/>
                    <a:pt x="17" y="248"/>
                    <a:pt x="18" y="247"/>
                  </a:cubicBezTo>
                  <a:cubicBezTo>
                    <a:pt x="19" y="247"/>
                    <a:pt x="20" y="245"/>
                    <a:pt x="21" y="245"/>
                  </a:cubicBezTo>
                  <a:cubicBezTo>
                    <a:pt x="21" y="244"/>
                    <a:pt x="21" y="244"/>
                    <a:pt x="21" y="244"/>
                  </a:cubicBezTo>
                  <a:cubicBezTo>
                    <a:pt x="22" y="244"/>
                    <a:pt x="22" y="243"/>
                    <a:pt x="23" y="243"/>
                  </a:cubicBezTo>
                  <a:cubicBezTo>
                    <a:pt x="23" y="244"/>
                    <a:pt x="22" y="244"/>
                    <a:pt x="22" y="245"/>
                  </a:cubicBezTo>
                  <a:cubicBezTo>
                    <a:pt x="21" y="247"/>
                    <a:pt x="21" y="247"/>
                    <a:pt x="21" y="247"/>
                  </a:cubicBezTo>
                  <a:cubicBezTo>
                    <a:pt x="24" y="247"/>
                    <a:pt x="24" y="247"/>
                    <a:pt x="24" y="247"/>
                  </a:cubicBezTo>
                  <a:cubicBezTo>
                    <a:pt x="25" y="247"/>
                    <a:pt x="27" y="248"/>
                    <a:pt x="28" y="248"/>
                  </a:cubicBezTo>
                  <a:cubicBezTo>
                    <a:pt x="30" y="248"/>
                    <a:pt x="33" y="249"/>
                    <a:pt x="35" y="249"/>
                  </a:cubicBezTo>
                  <a:cubicBezTo>
                    <a:pt x="36" y="249"/>
                    <a:pt x="37" y="248"/>
                    <a:pt x="38" y="248"/>
                  </a:cubicBezTo>
                  <a:cubicBezTo>
                    <a:pt x="39" y="248"/>
                    <a:pt x="39" y="248"/>
                    <a:pt x="40" y="248"/>
                  </a:cubicBezTo>
                  <a:cubicBezTo>
                    <a:pt x="43" y="248"/>
                    <a:pt x="47" y="249"/>
                    <a:pt x="50" y="251"/>
                  </a:cubicBezTo>
                  <a:cubicBezTo>
                    <a:pt x="55" y="254"/>
                    <a:pt x="61" y="259"/>
                    <a:pt x="64" y="264"/>
                  </a:cubicBezTo>
                  <a:cubicBezTo>
                    <a:pt x="64" y="265"/>
                    <a:pt x="64" y="266"/>
                    <a:pt x="64" y="266"/>
                  </a:cubicBezTo>
                  <a:cubicBezTo>
                    <a:pt x="65" y="267"/>
                    <a:pt x="65" y="269"/>
                    <a:pt x="66" y="270"/>
                  </a:cubicBezTo>
                  <a:cubicBezTo>
                    <a:pt x="66" y="270"/>
                    <a:pt x="67" y="271"/>
                    <a:pt x="67" y="272"/>
                  </a:cubicBezTo>
                  <a:cubicBezTo>
                    <a:pt x="68" y="272"/>
                    <a:pt x="68" y="273"/>
                    <a:pt x="68" y="274"/>
                  </a:cubicBezTo>
                  <a:cubicBezTo>
                    <a:pt x="69" y="274"/>
                    <a:pt x="69" y="274"/>
                    <a:pt x="69" y="274"/>
                  </a:cubicBezTo>
                  <a:cubicBezTo>
                    <a:pt x="70" y="276"/>
                    <a:pt x="70" y="277"/>
                    <a:pt x="72" y="278"/>
                  </a:cubicBezTo>
                  <a:cubicBezTo>
                    <a:pt x="73" y="279"/>
                    <a:pt x="73" y="279"/>
                    <a:pt x="74" y="281"/>
                  </a:cubicBezTo>
                  <a:cubicBezTo>
                    <a:pt x="74" y="281"/>
                    <a:pt x="74" y="282"/>
                    <a:pt x="74" y="282"/>
                  </a:cubicBezTo>
                  <a:cubicBezTo>
                    <a:pt x="74" y="285"/>
                    <a:pt x="75" y="289"/>
                    <a:pt x="76" y="291"/>
                  </a:cubicBezTo>
                  <a:cubicBezTo>
                    <a:pt x="76" y="293"/>
                    <a:pt x="76" y="293"/>
                    <a:pt x="76" y="293"/>
                  </a:cubicBezTo>
                  <a:cubicBezTo>
                    <a:pt x="78" y="298"/>
                    <a:pt x="80" y="303"/>
                    <a:pt x="82" y="308"/>
                  </a:cubicBezTo>
                  <a:cubicBezTo>
                    <a:pt x="84" y="310"/>
                    <a:pt x="86" y="312"/>
                    <a:pt x="88" y="313"/>
                  </a:cubicBezTo>
                  <a:cubicBezTo>
                    <a:pt x="89" y="314"/>
                    <a:pt x="89" y="314"/>
                    <a:pt x="90" y="315"/>
                  </a:cubicBezTo>
                  <a:cubicBezTo>
                    <a:pt x="92" y="316"/>
                    <a:pt x="93" y="317"/>
                    <a:pt x="95" y="318"/>
                  </a:cubicBezTo>
                  <a:cubicBezTo>
                    <a:pt x="95" y="319"/>
                    <a:pt x="96" y="319"/>
                    <a:pt x="97" y="319"/>
                  </a:cubicBezTo>
                  <a:cubicBezTo>
                    <a:pt x="99" y="319"/>
                    <a:pt x="100" y="318"/>
                    <a:pt x="101" y="318"/>
                  </a:cubicBezTo>
                  <a:cubicBezTo>
                    <a:pt x="101" y="317"/>
                    <a:pt x="102" y="317"/>
                    <a:pt x="103" y="317"/>
                  </a:cubicBezTo>
                  <a:cubicBezTo>
                    <a:pt x="103" y="317"/>
                    <a:pt x="104" y="317"/>
                    <a:pt x="105" y="317"/>
                  </a:cubicBezTo>
                  <a:cubicBezTo>
                    <a:pt x="105" y="317"/>
                    <a:pt x="106" y="317"/>
                    <a:pt x="106" y="317"/>
                  </a:cubicBezTo>
                  <a:cubicBezTo>
                    <a:pt x="107" y="317"/>
                    <a:pt x="107" y="317"/>
                    <a:pt x="108" y="317"/>
                  </a:cubicBezTo>
                  <a:cubicBezTo>
                    <a:pt x="109" y="317"/>
                    <a:pt x="109" y="317"/>
                    <a:pt x="110" y="317"/>
                  </a:cubicBezTo>
                  <a:cubicBezTo>
                    <a:pt x="111" y="317"/>
                    <a:pt x="111" y="316"/>
                    <a:pt x="112" y="316"/>
                  </a:cubicBezTo>
                  <a:cubicBezTo>
                    <a:pt x="113" y="316"/>
                    <a:pt x="114" y="316"/>
                    <a:pt x="115" y="316"/>
                  </a:cubicBezTo>
                  <a:cubicBezTo>
                    <a:pt x="116" y="316"/>
                    <a:pt x="116" y="316"/>
                    <a:pt x="116" y="316"/>
                  </a:cubicBezTo>
                  <a:cubicBezTo>
                    <a:pt x="117" y="316"/>
                    <a:pt x="118" y="316"/>
                    <a:pt x="119" y="316"/>
                  </a:cubicBezTo>
                  <a:cubicBezTo>
                    <a:pt x="123" y="316"/>
                    <a:pt x="125" y="314"/>
                    <a:pt x="127" y="312"/>
                  </a:cubicBezTo>
                  <a:cubicBezTo>
                    <a:pt x="128" y="311"/>
                    <a:pt x="128" y="311"/>
                    <a:pt x="129" y="310"/>
                  </a:cubicBezTo>
                  <a:cubicBezTo>
                    <a:pt x="129" y="310"/>
                    <a:pt x="130" y="309"/>
                    <a:pt x="130" y="309"/>
                  </a:cubicBezTo>
                  <a:cubicBezTo>
                    <a:pt x="130" y="309"/>
                    <a:pt x="131" y="310"/>
                    <a:pt x="131" y="310"/>
                  </a:cubicBezTo>
                  <a:cubicBezTo>
                    <a:pt x="132" y="310"/>
                    <a:pt x="132" y="310"/>
                    <a:pt x="132" y="310"/>
                  </a:cubicBezTo>
                  <a:cubicBezTo>
                    <a:pt x="133" y="310"/>
                    <a:pt x="134" y="309"/>
                    <a:pt x="135" y="309"/>
                  </a:cubicBezTo>
                  <a:cubicBezTo>
                    <a:pt x="136" y="309"/>
                    <a:pt x="137" y="309"/>
                    <a:pt x="137" y="309"/>
                  </a:cubicBezTo>
                  <a:cubicBezTo>
                    <a:pt x="137" y="309"/>
                    <a:pt x="137" y="309"/>
                    <a:pt x="137" y="309"/>
                  </a:cubicBezTo>
                  <a:cubicBezTo>
                    <a:pt x="138" y="309"/>
                    <a:pt x="139" y="309"/>
                    <a:pt x="140" y="310"/>
                  </a:cubicBezTo>
                  <a:cubicBezTo>
                    <a:pt x="140" y="310"/>
                    <a:pt x="141" y="310"/>
                    <a:pt x="142" y="311"/>
                  </a:cubicBezTo>
                  <a:cubicBezTo>
                    <a:pt x="142" y="311"/>
                    <a:pt x="143" y="311"/>
                    <a:pt x="144" y="311"/>
                  </a:cubicBezTo>
                  <a:cubicBezTo>
                    <a:pt x="146" y="311"/>
                    <a:pt x="147" y="311"/>
                    <a:pt x="149" y="310"/>
                  </a:cubicBezTo>
                  <a:cubicBezTo>
                    <a:pt x="150" y="310"/>
                    <a:pt x="151" y="310"/>
                    <a:pt x="152" y="310"/>
                  </a:cubicBezTo>
                  <a:cubicBezTo>
                    <a:pt x="152" y="310"/>
                    <a:pt x="152" y="310"/>
                    <a:pt x="152" y="310"/>
                  </a:cubicBezTo>
                  <a:cubicBezTo>
                    <a:pt x="153" y="310"/>
                    <a:pt x="154" y="310"/>
                    <a:pt x="155" y="310"/>
                  </a:cubicBezTo>
                  <a:cubicBezTo>
                    <a:pt x="156" y="310"/>
                    <a:pt x="157" y="310"/>
                    <a:pt x="158" y="310"/>
                  </a:cubicBezTo>
                  <a:cubicBezTo>
                    <a:pt x="160" y="310"/>
                    <a:pt x="162" y="310"/>
                    <a:pt x="163" y="308"/>
                  </a:cubicBezTo>
                  <a:cubicBezTo>
                    <a:pt x="165" y="307"/>
                    <a:pt x="165" y="305"/>
                    <a:pt x="165" y="304"/>
                  </a:cubicBezTo>
                  <a:cubicBezTo>
                    <a:pt x="166" y="306"/>
                    <a:pt x="166" y="306"/>
                    <a:pt x="166" y="306"/>
                  </a:cubicBezTo>
                  <a:cubicBezTo>
                    <a:pt x="168" y="303"/>
                    <a:pt x="168" y="303"/>
                    <a:pt x="168" y="303"/>
                  </a:cubicBezTo>
                  <a:cubicBezTo>
                    <a:pt x="169" y="301"/>
                    <a:pt x="170" y="299"/>
                    <a:pt x="171" y="298"/>
                  </a:cubicBezTo>
                  <a:cubicBezTo>
                    <a:pt x="171" y="297"/>
                    <a:pt x="172" y="296"/>
                    <a:pt x="173" y="295"/>
                  </a:cubicBezTo>
                  <a:cubicBezTo>
                    <a:pt x="174" y="293"/>
                    <a:pt x="174" y="293"/>
                    <a:pt x="174" y="293"/>
                  </a:cubicBezTo>
                  <a:cubicBezTo>
                    <a:pt x="175" y="291"/>
                    <a:pt x="176" y="289"/>
                    <a:pt x="177" y="286"/>
                  </a:cubicBezTo>
                  <a:cubicBezTo>
                    <a:pt x="177" y="284"/>
                    <a:pt x="177" y="283"/>
                    <a:pt x="177" y="282"/>
                  </a:cubicBezTo>
                  <a:cubicBezTo>
                    <a:pt x="177" y="280"/>
                    <a:pt x="177" y="280"/>
                    <a:pt x="177" y="280"/>
                  </a:cubicBezTo>
                  <a:cubicBezTo>
                    <a:pt x="177" y="279"/>
                    <a:pt x="178" y="278"/>
                    <a:pt x="178" y="278"/>
                  </a:cubicBezTo>
                  <a:cubicBezTo>
                    <a:pt x="178" y="277"/>
                    <a:pt x="178" y="277"/>
                    <a:pt x="179" y="276"/>
                  </a:cubicBezTo>
                  <a:cubicBezTo>
                    <a:pt x="179" y="275"/>
                    <a:pt x="179" y="273"/>
                    <a:pt x="179" y="272"/>
                  </a:cubicBezTo>
                  <a:cubicBezTo>
                    <a:pt x="179" y="271"/>
                    <a:pt x="178" y="270"/>
                    <a:pt x="179" y="269"/>
                  </a:cubicBezTo>
                  <a:cubicBezTo>
                    <a:pt x="179" y="267"/>
                    <a:pt x="179" y="266"/>
                    <a:pt x="180" y="265"/>
                  </a:cubicBezTo>
                  <a:cubicBezTo>
                    <a:pt x="181" y="265"/>
                    <a:pt x="181" y="264"/>
                    <a:pt x="182" y="264"/>
                  </a:cubicBezTo>
                  <a:cubicBezTo>
                    <a:pt x="184" y="262"/>
                    <a:pt x="185" y="260"/>
                    <a:pt x="187" y="258"/>
                  </a:cubicBezTo>
                  <a:cubicBezTo>
                    <a:pt x="188" y="256"/>
                    <a:pt x="190" y="255"/>
                    <a:pt x="191" y="253"/>
                  </a:cubicBezTo>
                  <a:cubicBezTo>
                    <a:pt x="193" y="251"/>
                    <a:pt x="195" y="250"/>
                    <a:pt x="196" y="248"/>
                  </a:cubicBezTo>
                  <a:cubicBezTo>
                    <a:pt x="198" y="245"/>
                    <a:pt x="199" y="244"/>
                    <a:pt x="202" y="244"/>
                  </a:cubicBezTo>
                  <a:cubicBezTo>
                    <a:pt x="204" y="244"/>
                    <a:pt x="204" y="244"/>
                    <a:pt x="204" y="244"/>
                  </a:cubicBezTo>
                  <a:cubicBezTo>
                    <a:pt x="204" y="242"/>
                    <a:pt x="204" y="242"/>
                    <a:pt x="204" y="242"/>
                  </a:cubicBezTo>
                  <a:cubicBezTo>
                    <a:pt x="204" y="241"/>
                    <a:pt x="204" y="240"/>
                    <a:pt x="203" y="239"/>
                  </a:cubicBezTo>
                  <a:cubicBezTo>
                    <a:pt x="203" y="238"/>
                    <a:pt x="203" y="236"/>
                    <a:pt x="203" y="235"/>
                  </a:cubicBezTo>
                  <a:cubicBezTo>
                    <a:pt x="204" y="235"/>
                    <a:pt x="204" y="235"/>
                    <a:pt x="205" y="235"/>
                  </a:cubicBezTo>
                  <a:cubicBezTo>
                    <a:pt x="206" y="235"/>
                    <a:pt x="206" y="235"/>
                    <a:pt x="207" y="235"/>
                  </a:cubicBezTo>
                  <a:cubicBezTo>
                    <a:pt x="207" y="234"/>
                    <a:pt x="207" y="234"/>
                    <a:pt x="207" y="234"/>
                  </a:cubicBezTo>
                  <a:cubicBezTo>
                    <a:pt x="209" y="233"/>
                    <a:pt x="209" y="233"/>
                    <a:pt x="209" y="233"/>
                  </a:cubicBezTo>
                  <a:cubicBezTo>
                    <a:pt x="208" y="233"/>
                    <a:pt x="208" y="233"/>
                    <a:pt x="208" y="233"/>
                  </a:cubicBezTo>
                  <a:cubicBezTo>
                    <a:pt x="209" y="233"/>
                    <a:pt x="209" y="233"/>
                    <a:pt x="209" y="233"/>
                  </a:cubicBezTo>
                  <a:cubicBezTo>
                    <a:pt x="210" y="232"/>
                    <a:pt x="211" y="230"/>
                    <a:pt x="212" y="229"/>
                  </a:cubicBezTo>
                  <a:cubicBezTo>
                    <a:pt x="213" y="228"/>
                    <a:pt x="214" y="227"/>
                    <a:pt x="215" y="227"/>
                  </a:cubicBezTo>
                  <a:cubicBezTo>
                    <a:pt x="215" y="227"/>
                    <a:pt x="215" y="227"/>
                    <a:pt x="215" y="227"/>
                  </a:cubicBezTo>
                  <a:cubicBezTo>
                    <a:pt x="215" y="227"/>
                    <a:pt x="215" y="227"/>
                    <a:pt x="216" y="229"/>
                  </a:cubicBezTo>
                  <a:cubicBezTo>
                    <a:pt x="216" y="229"/>
                    <a:pt x="216" y="229"/>
                    <a:pt x="216" y="229"/>
                  </a:cubicBezTo>
                  <a:cubicBezTo>
                    <a:pt x="216" y="230"/>
                    <a:pt x="217" y="230"/>
                    <a:pt x="217" y="230"/>
                  </a:cubicBezTo>
                  <a:cubicBezTo>
                    <a:pt x="217" y="232"/>
                    <a:pt x="218" y="232"/>
                    <a:pt x="219" y="232"/>
                  </a:cubicBezTo>
                  <a:cubicBezTo>
                    <a:pt x="220" y="233"/>
                    <a:pt x="220" y="233"/>
                    <a:pt x="221" y="233"/>
                  </a:cubicBezTo>
                  <a:cubicBezTo>
                    <a:pt x="223" y="233"/>
                    <a:pt x="224" y="232"/>
                    <a:pt x="225" y="232"/>
                  </a:cubicBezTo>
                  <a:cubicBezTo>
                    <a:pt x="226" y="231"/>
                    <a:pt x="226" y="230"/>
                    <a:pt x="226" y="228"/>
                  </a:cubicBezTo>
                  <a:cubicBezTo>
                    <a:pt x="227" y="227"/>
                    <a:pt x="227" y="226"/>
                    <a:pt x="228" y="225"/>
                  </a:cubicBezTo>
                  <a:cubicBezTo>
                    <a:pt x="228" y="225"/>
                    <a:pt x="229" y="224"/>
                    <a:pt x="230" y="224"/>
                  </a:cubicBezTo>
                  <a:cubicBezTo>
                    <a:pt x="230" y="224"/>
                    <a:pt x="230" y="224"/>
                    <a:pt x="231" y="224"/>
                  </a:cubicBezTo>
                  <a:cubicBezTo>
                    <a:pt x="233" y="225"/>
                    <a:pt x="234" y="228"/>
                    <a:pt x="235" y="231"/>
                  </a:cubicBezTo>
                  <a:cubicBezTo>
                    <a:pt x="236" y="232"/>
                    <a:pt x="237" y="233"/>
                    <a:pt x="237" y="233"/>
                  </a:cubicBezTo>
                  <a:cubicBezTo>
                    <a:pt x="238" y="234"/>
                    <a:pt x="239" y="235"/>
                    <a:pt x="240" y="235"/>
                  </a:cubicBezTo>
                  <a:cubicBezTo>
                    <a:pt x="241" y="235"/>
                    <a:pt x="242" y="236"/>
                    <a:pt x="242" y="237"/>
                  </a:cubicBezTo>
                  <a:cubicBezTo>
                    <a:pt x="243" y="238"/>
                    <a:pt x="243" y="239"/>
                    <a:pt x="243" y="241"/>
                  </a:cubicBezTo>
                  <a:cubicBezTo>
                    <a:pt x="242" y="242"/>
                    <a:pt x="242" y="244"/>
                    <a:pt x="243" y="245"/>
                  </a:cubicBezTo>
                  <a:cubicBezTo>
                    <a:pt x="244" y="246"/>
                    <a:pt x="245" y="246"/>
                    <a:pt x="246" y="246"/>
                  </a:cubicBezTo>
                  <a:cubicBezTo>
                    <a:pt x="246" y="246"/>
                    <a:pt x="246" y="246"/>
                    <a:pt x="246" y="246"/>
                  </a:cubicBezTo>
                  <a:cubicBezTo>
                    <a:pt x="249" y="246"/>
                    <a:pt x="252" y="243"/>
                    <a:pt x="255" y="239"/>
                  </a:cubicBezTo>
                  <a:cubicBezTo>
                    <a:pt x="256" y="238"/>
                    <a:pt x="256" y="236"/>
                    <a:pt x="257" y="235"/>
                  </a:cubicBezTo>
                  <a:cubicBezTo>
                    <a:pt x="257" y="233"/>
                    <a:pt x="257" y="232"/>
                    <a:pt x="257" y="231"/>
                  </a:cubicBezTo>
                  <a:cubicBezTo>
                    <a:pt x="258" y="230"/>
                    <a:pt x="259" y="229"/>
                    <a:pt x="261" y="229"/>
                  </a:cubicBezTo>
                  <a:cubicBezTo>
                    <a:pt x="261" y="229"/>
                    <a:pt x="262" y="229"/>
                    <a:pt x="263" y="228"/>
                  </a:cubicBezTo>
                  <a:cubicBezTo>
                    <a:pt x="266" y="226"/>
                    <a:pt x="265" y="224"/>
                    <a:pt x="264" y="221"/>
                  </a:cubicBezTo>
                  <a:cubicBezTo>
                    <a:pt x="264" y="219"/>
                    <a:pt x="263" y="217"/>
                    <a:pt x="265" y="215"/>
                  </a:cubicBezTo>
                  <a:cubicBezTo>
                    <a:pt x="265" y="214"/>
                    <a:pt x="266" y="214"/>
                    <a:pt x="267" y="213"/>
                  </a:cubicBezTo>
                  <a:cubicBezTo>
                    <a:pt x="268" y="212"/>
                    <a:pt x="269" y="211"/>
                    <a:pt x="270" y="209"/>
                  </a:cubicBezTo>
                  <a:cubicBezTo>
                    <a:pt x="270" y="208"/>
                    <a:pt x="270" y="207"/>
                    <a:pt x="270" y="206"/>
                  </a:cubicBezTo>
                  <a:cubicBezTo>
                    <a:pt x="270" y="204"/>
                    <a:pt x="270" y="203"/>
                    <a:pt x="271" y="202"/>
                  </a:cubicBezTo>
                  <a:cubicBezTo>
                    <a:pt x="271" y="201"/>
                    <a:pt x="272" y="200"/>
                    <a:pt x="272" y="199"/>
                  </a:cubicBezTo>
                  <a:cubicBezTo>
                    <a:pt x="273" y="197"/>
                    <a:pt x="274" y="196"/>
                    <a:pt x="275" y="194"/>
                  </a:cubicBezTo>
                  <a:cubicBezTo>
                    <a:pt x="275" y="192"/>
                    <a:pt x="275" y="192"/>
                    <a:pt x="275" y="192"/>
                  </a:cubicBezTo>
                  <a:cubicBezTo>
                    <a:pt x="275" y="190"/>
                    <a:pt x="276" y="188"/>
                    <a:pt x="276" y="186"/>
                  </a:cubicBezTo>
                  <a:cubicBezTo>
                    <a:pt x="277" y="180"/>
                    <a:pt x="280" y="176"/>
                    <a:pt x="285" y="174"/>
                  </a:cubicBezTo>
                  <a:cubicBezTo>
                    <a:pt x="292" y="171"/>
                    <a:pt x="292" y="167"/>
                    <a:pt x="293" y="161"/>
                  </a:cubicBezTo>
                  <a:cubicBezTo>
                    <a:pt x="294" y="159"/>
                    <a:pt x="294" y="159"/>
                    <a:pt x="294" y="159"/>
                  </a:cubicBezTo>
                  <a:cubicBezTo>
                    <a:pt x="294" y="158"/>
                    <a:pt x="294" y="157"/>
                    <a:pt x="294" y="156"/>
                  </a:cubicBezTo>
                  <a:cubicBezTo>
                    <a:pt x="294" y="154"/>
                    <a:pt x="294" y="153"/>
                    <a:pt x="295" y="152"/>
                  </a:cubicBezTo>
                  <a:cubicBezTo>
                    <a:pt x="296" y="148"/>
                    <a:pt x="298" y="146"/>
                    <a:pt x="302" y="145"/>
                  </a:cubicBezTo>
                  <a:cubicBezTo>
                    <a:pt x="304" y="145"/>
                    <a:pt x="304" y="145"/>
                    <a:pt x="304" y="145"/>
                  </a:cubicBezTo>
                  <a:cubicBezTo>
                    <a:pt x="304" y="143"/>
                    <a:pt x="304" y="143"/>
                    <a:pt x="304" y="143"/>
                  </a:cubicBezTo>
                  <a:cubicBezTo>
                    <a:pt x="304" y="142"/>
                    <a:pt x="304" y="141"/>
                    <a:pt x="304" y="139"/>
                  </a:cubicBezTo>
                  <a:cubicBezTo>
                    <a:pt x="304" y="136"/>
                    <a:pt x="304" y="133"/>
                    <a:pt x="305" y="131"/>
                  </a:cubicBezTo>
                  <a:cubicBezTo>
                    <a:pt x="305" y="128"/>
                    <a:pt x="306" y="127"/>
                    <a:pt x="308" y="126"/>
                  </a:cubicBezTo>
                  <a:cubicBezTo>
                    <a:pt x="310" y="125"/>
                    <a:pt x="311" y="124"/>
                    <a:pt x="311" y="121"/>
                  </a:cubicBezTo>
                  <a:cubicBezTo>
                    <a:pt x="312" y="120"/>
                    <a:pt x="312" y="118"/>
                    <a:pt x="312" y="117"/>
                  </a:cubicBezTo>
                  <a:cubicBezTo>
                    <a:pt x="312" y="113"/>
                    <a:pt x="312" y="110"/>
                    <a:pt x="314" y="107"/>
                  </a:cubicBezTo>
                  <a:cubicBezTo>
                    <a:pt x="315" y="104"/>
                    <a:pt x="315" y="104"/>
                    <a:pt x="315" y="104"/>
                  </a:cubicBezTo>
                  <a:cubicBezTo>
                    <a:pt x="316" y="101"/>
                    <a:pt x="318" y="98"/>
                    <a:pt x="320" y="95"/>
                  </a:cubicBezTo>
                  <a:cubicBezTo>
                    <a:pt x="320" y="94"/>
                    <a:pt x="321" y="94"/>
                    <a:pt x="321" y="93"/>
                  </a:cubicBezTo>
                  <a:cubicBezTo>
                    <a:pt x="323" y="90"/>
                    <a:pt x="324" y="89"/>
                    <a:pt x="328" y="88"/>
                  </a:cubicBezTo>
                  <a:cubicBezTo>
                    <a:pt x="332" y="88"/>
                    <a:pt x="334" y="86"/>
                    <a:pt x="337" y="83"/>
                  </a:cubicBezTo>
                  <a:cubicBezTo>
                    <a:pt x="338" y="83"/>
                    <a:pt x="339" y="82"/>
                    <a:pt x="340" y="81"/>
                  </a:cubicBezTo>
                  <a:cubicBezTo>
                    <a:pt x="343" y="79"/>
                    <a:pt x="343" y="76"/>
                    <a:pt x="343" y="73"/>
                  </a:cubicBezTo>
                  <a:cubicBezTo>
                    <a:pt x="343" y="72"/>
                    <a:pt x="343" y="71"/>
                    <a:pt x="343" y="69"/>
                  </a:cubicBezTo>
                  <a:cubicBezTo>
                    <a:pt x="343" y="68"/>
                    <a:pt x="343" y="68"/>
                    <a:pt x="344" y="67"/>
                  </a:cubicBezTo>
                  <a:cubicBezTo>
                    <a:pt x="344" y="63"/>
                    <a:pt x="345" y="58"/>
                    <a:pt x="343" y="55"/>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p:cNvSpPr>
            <p:nvPr/>
          </p:nvSpPr>
          <p:spPr bwMode="auto">
            <a:xfrm>
              <a:off x="2468743" y="1719326"/>
              <a:ext cx="453105" cy="696543"/>
            </a:xfrm>
            <a:custGeom>
              <a:avLst/>
              <a:gdLst>
                <a:gd name="T0" fmla="*/ 221 w 224"/>
                <a:gd name="T1" fmla="*/ 334 h 374"/>
                <a:gd name="T2" fmla="*/ 195 w 224"/>
                <a:gd name="T3" fmla="*/ 308 h 374"/>
                <a:gd name="T4" fmla="*/ 184 w 224"/>
                <a:gd name="T5" fmla="*/ 281 h 374"/>
                <a:gd name="T6" fmla="*/ 180 w 224"/>
                <a:gd name="T7" fmla="*/ 260 h 374"/>
                <a:gd name="T8" fmla="*/ 179 w 224"/>
                <a:gd name="T9" fmla="*/ 238 h 374"/>
                <a:gd name="T10" fmla="*/ 179 w 224"/>
                <a:gd name="T11" fmla="*/ 226 h 374"/>
                <a:gd name="T12" fmla="*/ 194 w 224"/>
                <a:gd name="T13" fmla="*/ 199 h 374"/>
                <a:gd name="T14" fmla="*/ 184 w 224"/>
                <a:gd name="T15" fmla="*/ 142 h 374"/>
                <a:gd name="T16" fmla="*/ 161 w 224"/>
                <a:gd name="T17" fmla="*/ 118 h 374"/>
                <a:gd name="T18" fmla="*/ 164 w 224"/>
                <a:gd name="T19" fmla="*/ 106 h 374"/>
                <a:gd name="T20" fmla="*/ 179 w 224"/>
                <a:gd name="T21" fmla="*/ 102 h 374"/>
                <a:gd name="T22" fmla="*/ 198 w 224"/>
                <a:gd name="T23" fmla="*/ 103 h 374"/>
                <a:gd name="T24" fmla="*/ 206 w 224"/>
                <a:gd name="T25" fmla="*/ 103 h 374"/>
                <a:gd name="T26" fmla="*/ 191 w 224"/>
                <a:gd name="T27" fmla="*/ 80 h 374"/>
                <a:gd name="T28" fmla="*/ 184 w 224"/>
                <a:gd name="T29" fmla="*/ 25 h 374"/>
                <a:gd name="T30" fmla="*/ 177 w 224"/>
                <a:gd name="T31" fmla="*/ 13 h 374"/>
                <a:gd name="T32" fmla="*/ 163 w 224"/>
                <a:gd name="T33" fmla="*/ 0 h 374"/>
                <a:gd name="T34" fmla="*/ 164 w 224"/>
                <a:gd name="T35" fmla="*/ 13 h 374"/>
                <a:gd name="T36" fmla="*/ 177 w 224"/>
                <a:gd name="T37" fmla="*/ 28 h 374"/>
                <a:gd name="T38" fmla="*/ 173 w 224"/>
                <a:gd name="T39" fmla="*/ 54 h 374"/>
                <a:gd name="T40" fmla="*/ 153 w 224"/>
                <a:gd name="T41" fmla="*/ 68 h 374"/>
                <a:gd name="T42" fmla="*/ 145 w 224"/>
                <a:gd name="T43" fmla="*/ 94 h 374"/>
                <a:gd name="T44" fmla="*/ 137 w 224"/>
                <a:gd name="T45" fmla="*/ 118 h 374"/>
                <a:gd name="T46" fmla="*/ 127 w 224"/>
                <a:gd name="T47" fmla="*/ 134 h 374"/>
                <a:gd name="T48" fmla="*/ 108 w 224"/>
                <a:gd name="T49" fmla="*/ 167 h 374"/>
                <a:gd name="T50" fmla="*/ 104 w 224"/>
                <a:gd name="T51" fmla="*/ 182 h 374"/>
                <a:gd name="T52" fmla="*/ 97 w 224"/>
                <a:gd name="T53" fmla="*/ 201 h 374"/>
                <a:gd name="T54" fmla="*/ 89 w 224"/>
                <a:gd name="T55" fmla="*/ 212 h 374"/>
                <a:gd name="T56" fmla="*/ 77 w 224"/>
                <a:gd name="T57" fmla="*/ 210 h 374"/>
                <a:gd name="T58" fmla="*/ 65 w 224"/>
                <a:gd name="T59" fmla="*/ 197 h 374"/>
                <a:gd name="T60" fmla="*/ 60 w 224"/>
                <a:gd name="T61" fmla="*/ 201 h 374"/>
                <a:gd name="T62" fmla="*/ 51 w 224"/>
                <a:gd name="T63" fmla="*/ 204 h 374"/>
                <a:gd name="T64" fmla="*/ 47 w 224"/>
                <a:gd name="T65" fmla="*/ 201 h 374"/>
                <a:gd name="T66" fmla="*/ 40 w 224"/>
                <a:gd name="T67" fmla="*/ 207 h 374"/>
                <a:gd name="T68" fmla="*/ 37 w 224"/>
                <a:gd name="T69" fmla="*/ 212 h 374"/>
                <a:gd name="T70" fmla="*/ 21 w 224"/>
                <a:gd name="T71" fmla="*/ 231 h 374"/>
                <a:gd name="T72" fmla="*/ 12 w 224"/>
                <a:gd name="T73" fmla="*/ 245 h 374"/>
                <a:gd name="T74" fmla="*/ 11 w 224"/>
                <a:gd name="T75" fmla="*/ 255 h 374"/>
                <a:gd name="T76" fmla="*/ 4 w 224"/>
                <a:gd name="T77" fmla="*/ 271 h 374"/>
                <a:gd name="T78" fmla="*/ 0 w 224"/>
                <a:gd name="T79" fmla="*/ 281 h 374"/>
                <a:gd name="T80" fmla="*/ 11 w 224"/>
                <a:gd name="T81" fmla="*/ 281 h 374"/>
                <a:gd name="T82" fmla="*/ 17 w 224"/>
                <a:gd name="T83" fmla="*/ 298 h 374"/>
                <a:gd name="T84" fmla="*/ 33 w 224"/>
                <a:gd name="T85" fmla="*/ 301 h 374"/>
                <a:gd name="T86" fmla="*/ 35 w 224"/>
                <a:gd name="T87" fmla="*/ 318 h 374"/>
                <a:gd name="T88" fmla="*/ 38 w 224"/>
                <a:gd name="T89" fmla="*/ 340 h 374"/>
                <a:gd name="T90" fmla="*/ 37 w 224"/>
                <a:gd name="T91" fmla="*/ 352 h 374"/>
                <a:gd name="T92" fmla="*/ 85 w 224"/>
                <a:gd name="T93" fmla="*/ 359 h 374"/>
                <a:gd name="T94" fmla="*/ 133 w 224"/>
                <a:gd name="T95" fmla="*/ 357 h 374"/>
                <a:gd name="T96" fmla="*/ 144 w 224"/>
                <a:gd name="T97" fmla="*/ 360 h 374"/>
                <a:gd name="T98" fmla="*/ 149 w 224"/>
                <a:gd name="T99" fmla="*/ 360 h 374"/>
                <a:gd name="T100" fmla="*/ 180 w 224"/>
                <a:gd name="T101" fmla="*/ 361 h 374"/>
                <a:gd name="T102" fmla="*/ 201 w 224"/>
                <a:gd name="T103" fmla="*/ 366 h 374"/>
                <a:gd name="T104" fmla="*/ 220 w 224"/>
                <a:gd name="T105" fmla="*/ 374 h 374"/>
                <a:gd name="T106" fmla="*/ 223 w 224"/>
                <a:gd name="T107" fmla="*/ 36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4" h="374">
                  <a:moveTo>
                    <a:pt x="223" y="360"/>
                  </a:moveTo>
                  <a:cubicBezTo>
                    <a:pt x="222" y="358"/>
                    <a:pt x="222" y="355"/>
                    <a:pt x="222" y="353"/>
                  </a:cubicBezTo>
                  <a:cubicBezTo>
                    <a:pt x="222" y="351"/>
                    <a:pt x="222" y="349"/>
                    <a:pt x="222" y="347"/>
                  </a:cubicBezTo>
                  <a:cubicBezTo>
                    <a:pt x="223" y="343"/>
                    <a:pt x="223" y="338"/>
                    <a:pt x="221" y="334"/>
                  </a:cubicBezTo>
                  <a:cubicBezTo>
                    <a:pt x="219" y="331"/>
                    <a:pt x="216" y="329"/>
                    <a:pt x="213" y="327"/>
                  </a:cubicBezTo>
                  <a:cubicBezTo>
                    <a:pt x="211" y="325"/>
                    <a:pt x="209" y="324"/>
                    <a:pt x="207" y="322"/>
                  </a:cubicBezTo>
                  <a:cubicBezTo>
                    <a:pt x="206" y="320"/>
                    <a:pt x="204" y="319"/>
                    <a:pt x="203" y="317"/>
                  </a:cubicBezTo>
                  <a:cubicBezTo>
                    <a:pt x="200" y="314"/>
                    <a:pt x="197" y="311"/>
                    <a:pt x="195" y="308"/>
                  </a:cubicBezTo>
                  <a:cubicBezTo>
                    <a:pt x="193" y="305"/>
                    <a:pt x="193" y="302"/>
                    <a:pt x="193" y="298"/>
                  </a:cubicBezTo>
                  <a:cubicBezTo>
                    <a:pt x="193" y="295"/>
                    <a:pt x="194" y="292"/>
                    <a:pt x="193" y="290"/>
                  </a:cubicBezTo>
                  <a:cubicBezTo>
                    <a:pt x="192" y="287"/>
                    <a:pt x="190" y="286"/>
                    <a:pt x="188" y="285"/>
                  </a:cubicBezTo>
                  <a:cubicBezTo>
                    <a:pt x="187" y="284"/>
                    <a:pt x="185" y="283"/>
                    <a:pt x="184" y="281"/>
                  </a:cubicBezTo>
                  <a:cubicBezTo>
                    <a:pt x="182" y="278"/>
                    <a:pt x="182" y="274"/>
                    <a:pt x="182" y="270"/>
                  </a:cubicBezTo>
                  <a:cubicBezTo>
                    <a:pt x="181" y="267"/>
                    <a:pt x="181" y="267"/>
                    <a:pt x="181" y="267"/>
                  </a:cubicBezTo>
                  <a:cubicBezTo>
                    <a:pt x="181" y="266"/>
                    <a:pt x="181" y="264"/>
                    <a:pt x="181" y="263"/>
                  </a:cubicBezTo>
                  <a:cubicBezTo>
                    <a:pt x="181" y="261"/>
                    <a:pt x="181" y="261"/>
                    <a:pt x="180" y="260"/>
                  </a:cubicBezTo>
                  <a:cubicBezTo>
                    <a:pt x="179" y="260"/>
                    <a:pt x="179" y="259"/>
                    <a:pt x="179" y="259"/>
                  </a:cubicBezTo>
                  <a:cubicBezTo>
                    <a:pt x="177" y="256"/>
                    <a:pt x="178" y="253"/>
                    <a:pt x="178" y="250"/>
                  </a:cubicBezTo>
                  <a:cubicBezTo>
                    <a:pt x="178" y="249"/>
                    <a:pt x="178" y="249"/>
                    <a:pt x="178" y="249"/>
                  </a:cubicBezTo>
                  <a:cubicBezTo>
                    <a:pt x="179" y="246"/>
                    <a:pt x="179" y="242"/>
                    <a:pt x="179" y="238"/>
                  </a:cubicBezTo>
                  <a:cubicBezTo>
                    <a:pt x="179" y="236"/>
                    <a:pt x="179" y="236"/>
                    <a:pt x="179" y="236"/>
                  </a:cubicBezTo>
                  <a:cubicBezTo>
                    <a:pt x="178" y="236"/>
                    <a:pt x="178" y="236"/>
                    <a:pt x="178" y="236"/>
                  </a:cubicBezTo>
                  <a:cubicBezTo>
                    <a:pt x="176" y="235"/>
                    <a:pt x="174" y="234"/>
                    <a:pt x="174" y="233"/>
                  </a:cubicBezTo>
                  <a:cubicBezTo>
                    <a:pt x="174" y="231"/>
                    <a:pt x="177" y="228"/>
                    <a:pt x="179" y="226"/>
                  </a:cubicBezTo>
                  <a:cubicBezTo>
                    <a:pt x="182" y="224"/>
                    <a:pt x="184" y="222"/>
                    <a:pt x="184" y="220"/>
                  </a:cubicBezTo>
                  <a:cubicBezTo>
                    <a:pt x="185" y="219"/>
                    <a:pt x="185" y="218"/>
                    <a:pt x="186" y="216"/>
                  </a:cubicBezTo>
                  <a:cubicBezTo>
                    <a:pt x="186" y="214"/>
                    <a:pt x="187" y="212"/>
                    <a:pt x="188" y="210"/>
                  </a:cubicBezTo>
                  <a:cubicBezTo>
                    <a:pt x="191" y="206"/>
                    <a:pt x="193" y="204"/>
                    <a:pt x="194" y="199"/>
                  </a:cubicBezTo>
                  <a:cubicBezTo>
                    <a:pt x="195" y="195"/>
                    <a:pt x="197" y="193"/>
                    <a:pt x="199" y="190"/>
                  </a:cubicBezTo>
                  <a:cubicBezTo>
                    <a:pt x="202" y="186"/>
                    <a:pt x="205" y="182"/>
                    <a:pt x="203" y="176"/>
                  </a:cubicBezTo>
                  <a:cubicBezTo>
                    <a:pt x="200" y="167"/>
                    <a:pt x="197" y="157"/>
                    <a:pt x="192" y="149"/>
                  </a:cubicBezTo>
                  <a:cubicBezTo>
                    <a:pt x="190" y="146"/>
                    <a:pt x="187" y="144"/>
                    <a:pt x="184" y="142"/>
                  </a:cubicBezTo>
                  <a:cubicBezTo>
                    <a:pt x="183" y="141"/>
                    <a:pt x="182" y="140"/>
                    <a:pt x="181" y="139"/>
                  </a:cubicBezTo>
                  <a:cubicBezTo>
                    <a:pt x="176" y="135"/>
                    <a:pt x="172" y="131"/>
                    <a:pt x="168" y="126"/>
                  </a:cubicBezTo>
                  <a:cubicBezTo>
                    <a:pt x="166" y="124"/>
                    <a:pt x="165" y="122"/>
                    <a:pt x="163" y="120"/>
                  </a:cubicBezTo>
                  <a:cubicBezTo>
                    <a:pt x="163" y="119"/>
                    <a:pt x="162" y="119"/>
                    <a:pt x="161" y="118"/>
                  </a:cubicBezTo>
                  <a:cubicBezTo>
                    <a:pt x="160" y="117"/>
                    <a:pt x="158" y="116"/>
                    <a:pt x="158" y="114"/>
                  </a:cubicBezTo>
                  <a:cubicBezTo>
                    <a:pt x="158" y="113"/>
                    <a:pt x="159" y="112"/>
                    <a:pt x="161" y="110"/>
                  </a:cubicBezTo>
                  <a:cubicBezTo>
                    <a:pt x="161" y="109"/>
                    <a:pt x="162" y="109"/>
                    <a:pt x="163" y="108"/>
                  </a:cubicBezTo>
                  <a:cubicBezTo>
                    <a:pt x="163" y="108"/>
                    <a:pt x="164" y="107"/>
                    <a:pt x="164" y="106"/>
                  </a:cubicBezTo>
                  <a:cubicBezTo>
                    <a:pt x="165" y="104"/>
                    <a:pt x="166" y="102"/>
                    <a:pt x="168" y="101"/>
                  </a:cubicBezTo>
                  <a:cubicBezTo>
                    <a:pt x="169" y="101"/>
                    <a:pt x="170" y="100"/>
                    <a:pt x="171" y="100"/>
                  </a:cubicBezTo>
                  <a:cubicBezTo>
                    <a:pt x="173" y="100"/>
                    <a:pt x="175" y="101"/>
                    <a:pt x="177" y="101"/>
                  </a:cubicBezTo>
                  <a:cubicBezTo>
                    <a:pt x="179" y="102"/>
                    <a:pt x="179" y="102"/>
                    <a:pt x="179" y="102"/>
                  </a:cubicBezTo>
                  <a:cubicBezTo>
                    <a:pt x="180" y="102"/>
                    <a:pt x="181" y="102"/>
                    <a:pt x="183" y="102"/>
                  </a:cubicBezTo>
                  <a:cubicBezTo>
                    <a:pt x="184" y="102"/>
                    <a:pt x="186" y="102"/>
                    <a:pt x="188" y="102"/>
                  </a:cubicBezTo>
                  <a:cubicBezTo>
                    <a:pt x="189" y="101"/>
                    <a:pt x="190" y="101"/>
                    <a:pt x="191" y="101"/>
                  </a:cubicBezTo>
                  <a:cubicBezTo>
                    <a:pt x="194" y="101"/>
                    <a:pt x="196" y="102"/>
                    <a:pt x="198" y="103"/>
                  </a:cubicBezTo>
                  <a:cubicBezTo>
                    <a:pt x="199" y="103"/>
                    <a:pt x="199" y="103"/>
                    <a:pt x="199" y="103"/>
                  </a:cubicBezTo>
                  <a:cubicBezTo>
                    <a:pt x="200" y="104"/>
                    <a:pt x="202" y="104"/>
                    <a:pt x="203" y="104"/>
                  </a:cubicBezTo>
                  <a:cubicBezTo>
                    <a:pt x="204" y="104"/>
                    <a:pt x="205" y="104"/>
                    <a:pt x="205" y="103"/>
                  </a:cubicBezTo>
                  <a:cubicBezTo>
                    <a:pt x="206" y="103"/>
                    <a:pt x="206" y="103"/>
                    <a:pt x="206" y="103"/>
                  </a:cubicBezTo>
                  <a:cubicBezTo>
                    <a:pt x="206" y="102"/>
                    <a:pt x="206" y="102"/>
                    <a:pt x="206" y="102"/>
                  </a:cubicBezTo>
                  <a:cubicBezTo>
                    <a:pt x="206" y="100"/>
                    <a:pt x="204" y="99"/>
                    <a:pt x="203" y="98"/>
                  </a:cubicBezTo>
                  <a:cubicBezTo>
                    <a:pt x="202" y="98"/>
                    <a:pt x="202" y="98"/>
                    <a:pt x="201" y="97"/>
                  </a:cubicBezTo>
                  <a:cubicBezTo>
                    <a:pt x="196" y="93"/>
                    <a:pt x="192" y="86"/>
                    <a:pt x="191" y="80"/>
                  </a:cubicBezTo>
                  <a:cubicBezTo>
                    <a:pt x="190" y="76"/>
                    <a:pt x="189" y="73"/>
                    <a:pt x="188" y="69"/>
                  </a:cubicBezTo>
                  <a:cubicBezTo>
                    <a:pt x="186" y="64"/>
                    <a:pt x="187" y="61"/>
                    <a:pt x="188" y="57"/>
                  </a:cubicBezTo>
                  <a:cubicBezTo>
                    <a:pt x="191" y="49"/>
                    <a:pt x="189" y="42"/>
                    <a:pt x="185" y="33"/>
                  </a:cubicBezTo>
                  <a:cubicBezTo>
                    <a:pt x="184" y="30"/>
                    <a:pt x="184" y="27"/>
                    <a:pt x="184" y="25"/>
                  </a:cubicBezTo>
                  <a:cubicBezTo>
                    <a:pt x="184" y="24"/>
                    <a:pt x="184" y="24"/>
                    <a:pt x="184" y="24"/>
                  </a:cubicBezTo>
                  <a:cubicBezTo>
                    <a:pt x="183" y="23"/>
                    <a:pt x="183" y="22"/>
                    <a:pt x="183" y="22"/>
                  </a:cubicBezTo>
                  <a:cubicBezTo>
                    <a:pt x="182" y="17"/>
                    <a:pt x="181" y="16"/>
                    <a:pt x="178" y="13"/>
                  </a:cubicBezTo>
                  <a:cubicBezTo>
                    <a:pt x="177" y="13"/>
                    <a:pt x="177" y="13"/>
                    <a:pt x="177" y="13"/>
                  </a:cubicBezTo>
                  <a:cubicBezTo>
                    <a:pt x="174" y="11"/>
                    <a:pt x="174" y="9"/>
                    <a:pt x="174" y="7"/>
                  </a:cubicBezTo>
                  <a:cubicBezTo>
                    <a:pt x="173" y="6"/>
                    <a:pt x="173" y="4"/>
                    <a:pt x="172" y="3"/>
                  </a:cubicBezTo>
                  <a:cubicBezTo>
                    <a:pt x="171" y="1"/>
                    <a:pt x="169" y="0"/>
                    <a:pt x="166" y="0"/>
                  </a:cubicBezTo>
                  <a:cubicBezTo>
                    <a:pt x="165" y="0"/>
                    <a:pt x="164" y="0"/>
                    <a:pt x="163" y="0"/>
                  </a:cubicBezTo>
                  <a:cubicBezTo>
                    <a:pt x="161" y="0"/>
                    <a:pt x="161" y="0"/>
                    <a:pt x="161" y="0"/>
                  </a:cubicBezTo>
                  <a:cubicBezTo>
                    <a:pt x="161" y="2"/>
                    <a:pt x="161" y="2"/>
                    <a:pt x="161" y="2"/>
                  </a:cubicBezTo>
                  <a:cubicBezTo>
                    <a:pt x="162" y="4"/>
                    <a:pt x="162" y="6"/>
                    <a:pt x="163" y="8"/>
                  </a:cubicBezTo>
                  <a:cubicBezTo>
                    <a:pt x="163" y="10"/>
                    <a:pt x="163" y="12"/>
                    <a:pt x="164" y="13"/>
                  </a:cubicBezTo>
                  <a:cubicBezTo>
                    <a:pt x="164" y="15"/>
                    <a:pt x="164" y="16"/>
                    <a:pt x="164" y="17"/>
                  </a:cubicBezTo>
                  <a:cubicBezTo>
                    <a:pt x="164" y="19"/>
                    <a:pt x="164" y="20"/>
                    <a:pt x="164" y="21"/>
                  </a:cubicBezTo>
                  <a:cubicBezTo>
                    <a:pt x="165" y="24"/>
                    <a:pt x="168" y="24"/>
                    <a:pt x="171" y="25"/>
                  </a:cubicBezTo>
                  <a:cubicBezTo>
                    <a:pt x="173" y="26"/>
                    <a:pt x="175" y="26"/>
                    <a:pt x="177" y="28"/>
                  </a:cubicBezTo>
                  <a:cubicBezTo>
                    <a:pt x="179" y="32"/>
                    <a:pt x="178" y="36"/>
                    <a:pt x="177" y="40"/>
                  </a:cubicBezTo>
                  <a:cubicBezTo>
                    <a:pt x="177" y="41"/>
                    <a:pt x="177" y="41"/>
                    <a:pt x="177" y="42"/>
                  </a:cubicBezTo>
                  <a:cubicBezTo>
                    <a:pt x="176" y="44"/>
                    <a:pt x="177" y="45"/>
                    <a:pt x="177" y="46"/>
                  </a:cubicBezTo>
                  <a:cubicBezTo>
                    <a:pt x="177" y="49"/>
                    <a:pt x="177" y="51"/>
                    <a:pt x="173" y="54"/>
                  </a:cubicBezTo>
                  <a:cubicBezTo>
                    <a:pt x="173" y="54"/>
                    <a:pt x="172" y="55"/>
                    <a:pt x="171" y="56"/>
                  </a:cubicBezTo>
                  <a:cubicBezTo>
                    <a:pt x="168" y="58"/>
                    <a:pt x="166" y="60"/>
                    <a:pt x="162" y="61"/>
                  </a:cubicBezTo>
                  <a:cubicBezTo>
                    <a:pt x="158" y="61"/>
                    <a:pt x="157" y="63"/>
                    <a:pt x="155" y="66"/>
                  </a:cubicBezTo>
                  <a:cubicBezTo>
                    <a:pt x="155" y="66"/>
                    <a:pt x="154" y="67"/>
                    <a:pt x="153" y="68"/>
                  </a:cubicBezTo>
                  <a:cubicBezTo>
                    <a:pt x="152" y="71"/>
                    <a:pt x="150" y="74"/>
                    <a:pt x="149" y="77"/>
                  </a:cubicBezTo>
                  <a:cubicBezTo>
                    <a:pt x="147" y="80"/>
                    <a:pt x="147" y="80"/>
                    <a:pt x="147" y="80"/>
                  </a:cubicBezTo>
                  <a:cubicBezTo>
                    <a:pt x="146" y="83"/>
                    <a:pt x="146" y="86"/>
                    <a:pt x="145" y="90"/>
                  </a:cubicBezTo>
                  <a:cubicBezTo>
                    <a:pt x="145" y="91"/>
                    <a:pt x="145" y="93"/>
                    <a:pt x="145" y="94"/>
                  </a:cubicBezTo>
                  <a:cubicBezTo>
                    <a:pt x="145" y="97"/>
                    <a:pt x="143" y="98"/>
                    <a:pt x="142" y="99"/>
                  </a:cubicBezTo>
                  <a:cubicBezTo>
                    <a:pt x="140" y="100"/>
                    <a:pt x="139" y="101"/>
                    <a:pt x="138" y="103"/>
                  </a:cubicBezTo>
                  <a:cubicBezTo>
                    <a:pt x="138" y="106"/>
                    <a:pt x="138" y="109"/>
                    <a:pt x="138" y="112"/>
                  </a:cubicBezTo>
                  <a:cubicBezTo>
                    <a:pt x="137" y="114"/>
                    <a:pt x="137" y="116"/>
                    <a:pt x="137" y="118"/>
                  </a:cubicBezTo>
                  <a:cubicBezTo>
                    <a:pt x="131" y="118"/>
                    <a:pt x="129" y="122"/>
                    <a:pt x="128" y="125"/>
                  </a:cubicBezTo>
                  <a:cubicBezTo>
                    <a:pt x="128" y="126"/>
                    <a:pt x="128" y="127"/>
                    <a:pt x="128" y="129"/>
                  </a:cubicBezTo>
                  <a:cubicBezTo>
                    <a:pt x="128" y="130"/>
                    <a:pt x="127" y="131"/>
                    <a:pt x="127" y="132"/>
                  </a:cubicBezTo>
                  <a:cubicBezTo>
                    <a:pt x="127" y="134"/>
                    <a:pt x="127" y="134"/>
                    <a:pt x="127" y="134"/>
                  </a:cubicBezTo>
                  <a:cubicBezTo>
                    <a:pt x="126" y="140"/>
                    <a:pt x="125" y="144"/>
                    <a:pt x="119" y="146"/>
                  </a:cubicBezTo>
                  <a:cubicBezTo>
                    <a:pt x="112" y="149"/>
                    <a:pt x="110" y="155"/>
                    <a:pt x="110" y="159"/>
                  </a:cubicBezTo>
                  <a:cubicBezTo>
                    <a:pt x="110" y="161"/>
                    <a:pt x="109" y="163"/>
                    <a:pt x="108" y="165"/>
                  </a:cubicBezTo>
                  <a:cubicBezTo>
                    <a:pt x="108" y="167"/>
                    <a:pt x="108" y="167"/>
                    <a:pt x="108" y="167"/>
                  </a:cubicBezTo>
                  <a:cubicBezTo>
                    <a:pt x="108" y="169"/>
                    <a:pt x="107" y="170"/>
                    <a:pt x="106" y="172"/>
                  </a:cubicBezTo>
                  <a:cubicBezTo>
                    <a:pt x="105" y="173"/>
                    <a:pt x="105" y="173"/>
                    <a:pt x="105" y="174"/>
                  </a:cubicBezTo>
                  <a:cubicBezTo>
                    <a:pt x="104" y="176"/>
                    <a:pt x="104" y="177"/>
                    <a:pt x="104" y="179"/>
                  </a:cubicBezTo>
                  <a:cubicBezTo>
                    <a:pt x="104" y="180"/>
                    <a:pt x="104" y="181"/>
                    <a:pt x="104" y="182"/>
                  </a:cubicBezTo>
                  <a:cubicBezTo>
                    <a:pt x="103" y="184"/>
                    <a:pt x="102" y="185"/>
                    <a:pt x="100" y="186"/>
                  </a:cubicBezTo>
                  <a:cubicBezTo>
                    <a:pt x="100" y="186"/>
                    <a:pt x="99" y="187"/>
                    <a:pt x="98" y="188"/>
                  </a:cubicBezTo>
                  <a:cubicBezTo>
                    <a:pt x="96" y="190"/>
                    <a:pt x="97" y="192"/>
                    <a:pt x="98" y="195"/>
                  </a:cubicBezTo>
                  <a:cubicBezTo>
                    <a:pt x="99" y="197"/>
                    <a:pt x="99" y="199"/>
                    <a:pt x="97" y="201"/>
                  </a:cubicBezTo>
                  <a:cubicBezTo>
                    <a:pt x="96" y="201"/>
                    <a:pt x="95" y="201"/>
                    <a:pt x="94" y="202"/>
                  </a:cubicBezTo>
                  <a:cubicBezTo>
                    <a:pt x="93" y="202"/>
                    <a:pt x="92" y="202"/>
                    <a:pt x="91" y="204"/>
                  </a:cubicBezTo>
                  <a:cubicBezTo>
                    <a:pt x="90" y="205"/>
                    <a:pt x="90" y="206"/>
                    <a:pt x="90" y="208"/>
                  </a:cubicBezTo>
                  <a:cubicBezTo>
                    <a:pt x="90" y="209"/>
                    <a:pt x="90" y="210"/>
                    <a:pt x="89" y="212"/>
                  </a:cubicBezTo>
                  <a:cubicBezTo>
                    <a:pt x="86" y="215"/>
                    <a:pt x="83" y="219"/>
                    <a:pt x="80" y="219"/>
                  </a:cubicBezTo>
                  <a:cubicBezTo>
                    <a:pt x="79" y="219"/>
                    <a:pt x="78" y="218"/>
                    <a:pt x="77" y="218"/>
                  </a:cubicBezTo>
                  <a:cubicBezTo>
                    <a:pt x="77" y="217"/>
                    <a:pt x="77" y="215"/>
                    <a:pt x="77" y="214"/>
                  </a:cubicBezTo>
                  <a:cubicBezTo>
                    <a:pt x="77" y="212"/>
                    <a:pt x="77" y="211"/>
                    <a:pt x="77" y="210"/>
                  </a:cubicBezTo>
                  <a:cubicBezTo>
                    <a:pt x="76" y="209"/>
                    <a:pt x="75" y="208"/>
                    <a:pt x="74" y="208"/>
                  </a:cubicBezTo>
                  <a:cubicBezTo>
                    <a:pt x="73" y="207"/>
                    <a:pt x="72" y="207"/>
                    <a:pt x="71" y="206"/>
                  </a:cubicBezTo>
                  <a:cubicBezTo>
                    <a:pt x="71" y="206"/>
                    <a:pt x="70" y="204"/>
                    <a:pt x="70" y="203"/>
                  </a:cubicBezTo>
                  <a:cubicBezTo>
                    <a:pt x="68" y="200"/>
                    <a:pt x="67" y="198"/>
                    <a:pt x="65" y="197"/>
                  </a:cubicBezTo>
                  <a:cubicBezTo>
                    <a:pt x="64" y="197"/>
                    <a:pt x="64" y="197"/>
                    <a:pt x="64" y="197"/>
                  </a:cubicBezTo>
                  <a:cubicBezTo>
                    <a:pt x="64" y="197"/>
                    <a:pt x="64" y="197"/>
                    <a:pt x="64" y="197"/>
                  </a:cubicBezTo>
                  <a:cubicBezTo>
                    <a:pt x="63" y="197"/>
                    <a:pt x="62" y="197"/>
                    <a:pt x="61" y="198"/>
                  </a:cubicBezTo>
                  <a:cubicBezTo>
                    <a:pt x="60" y="199"/>
                    <a:pt x="60" y="200"/>
                    <a:pt x="60" y="201"/>
                  </a:cubicBezTo>
                  <a:cubicBezTo>
                    <a:pt x="60" y="202"/>
                    <a:pt x="60" y="204"/>
                    <a:pt x="59" y="204"/>
                  </a:cubicBezTo>
                  <a:cubicBezTo>
                    <a:pt x="58" y="205"/>
                    <a:pt x="56" y="205"/>
                    <a:pt x="55" y="205"/>
                  </a:cubicBezTo>
                  <a:cubicBezTo>
                    <a:pt x="54" y="205"/>
                    <a:pt x="54" y="205"/>
                    <a:pt x="53" y="205"/>
                  </a:cubicBezTo>
                  <a:cubicBezTo>
                    <a:pt x="51" y="204"/>
                    <a:pt x="51" y="204"/>
                    <a:pt x="51" y="204"/>
                  </a:cubicBezTo>
                  <a:cubicBezTo>
                    <a:pt x="51" y="203"/>
                    <a:pt x="51" y="203"/>
                    <a:pt x="51" y="202"/>
                  </a:cubicBezTo>
                  <a:cubicBezTo>
                    <a:pt x="51" y="202"/>
                    <a:pt x="50" y="201"/>
                    <a:pt x="50" y="201"/>
                  </a:cubicBezTo>
                  <a:cubicBezTo>
                    <a:pt x="49" y="199"/>
                    <a:pt x="49" y="199"/>
                    <a:pt x="49" y="199"/>
                  </a:cubicBezTo>
                  <a:cubicBezTo>
                    <a:pt x="47" y="201"/>
                    <a:pt x="47" y="201"/>
                    <a:pt x="47" y="201"/>
                  </a:cubicBezTo>
                  <a:cubicBezTo>
                    <a:pt x="47" y="201"/>
                    <a:pt x="46" y="201"/>
                    <a:pt x="46" y="202"/>
                  </a:cubicBezTo>
                  <a:cubicBezTo>
                    <a:pt x="45" y="203"/>
                    <a:pt x="44" y="204"/>
                    <a:pt x="42" y="205"/>
                  </a:cubicBezTo>
                  <a:cubicBezTo>
                    <a:pt x="42" y="206"/>
                    <a:pt x="42" y="206"/>
                    <a:pt x="42" y="206"/>
                  </a:cubicBezTo>
                  <a:cubicBezTo>
                    <a:pt x="41" y="207"/>
                    <a:pt x="41" y="207"/>
                    <a:pt x="40" y="207"/>
                  </a:cubicBezTo>
                  <a:cubicBezTo>
                    <a:pt x="40" y="207"/>
                    <a:pt x="39" y="207"/>
                    <a:pt x="39" y="207"/>
                  </a:cubicBezTo>
                  <a:cubicBezTo>
                    <a:pt x="37" y="207"/>
                    <a:pt x="37" y="207"/>
                    <a:pt x="37" y="207"/>
                  </a:cubicBezTo>
                  <a:cubicBezTo>
                    <a:pt x="37" y="209"/>
                    <a:pt x="37" y="209"/>
                    <a:pt x="37" y="209"/>
                  </a:cubicBezTo>
                  <a:cubicBezTo>
                    <a:pt x="37" y="210"/>
                    <a:pt x="37" y="211"/>
                    <a:pt x="37" y="212"/>
                  </a:cubicBezTo>
                  <a:cubicBezTo>
                    <a:pt x="37" y="214"/>
                    <a:pt x="37" y="215"/>
                    <a:pt x="37" y="216"/>
                  </a:cubicBezTo>
                  <a:cubicBezTo>
                    <a:pt x="33" y="216"/>
                    <a:pt x="32" y="217"/>
                    <a:pt x="30" y="220"/>
                  </a:cubicBezTo>
                  <a:cubicBezTo>
                    <a:pt x="28" y="222"/>
                    <a:pt x="27" y="224"/>
                    <a:pt x="25" y="226"/>
                  </a:cubicBezTo>
                  <a:cubicBezTo>
                    <a:pt x="24" y="227"/>
                    <a:pt x="22" y="229"/>
                    <a:pt x="21" y="231"/>
                  </a:cubicBezTo>
                  <a:cubicBezTo>
                    <a:pt x="19" y="233"/>
                    <a:pt x="17" y="235"/>
                    <a:pt x="15" y="237"/>
                  </a:cubicBezTo>
                  <a:cubicBezTo>
                    <a:pt x="14" y="238"/>
                    <a:pt x="14" y="238"/>
                    <a:pt x="14" y="238"/>
                  </a:cubicBezTo>
                  <a:cubicBezTo>
                    <a:pt x="13" y="239"/>
                    <a:pt x="12" y="240"/>
                    <a:pt x="12" y="242"/>
                  </a:cubicBezTo>
                  <a:cubicBezTo>
                    <a:pt x="12" y="243"/>
                    <a:pt x="12" y="244"/>
                    <a:pt x="12" y="245"/>
                  </a:cubicBezTo>
                  <a:cubicBezTo>
                    <a:pt x="13" y="246"/>
                    <a:pt x="13" y="248"/>
                    <a:pt x="12" y="249"/>
                  </a:cubicBezTo>
                  <a:cubicBezTo>
                    <a:pt x="12" y="250"/>
                    <a:pt x="12" y="250"/>
                    <a:pt x="12" y="250"/>
                  </a:cubicBezTo>
                  <a:cubicBezTo>
                    <a:pt x="11" y="251"/>
                    <a:pt x="11" y="252"/>
                    <a:pt x="11" y="253"/>
                  </a:cubicBezTo>
                  <a:cubicBezTo>
                    <a:pt x="11" y="255"/>
                    <a:pt x="11" y="255"/>
                    <a:pt x="11" y="255"/>
                  </a:cubicBezTo>
                  <a:cubicBezTo>
                    <a:pt x="11" y="256"/>
                    <a:pt x="11" y="257"/>
                    <a:pt x="10" y="259"/>
                  </a:cubicBezTo>
                  <a:cubicBezTo>
                    <a:pt x="10" y="261"/>
                    <a:pt x="9" y="263"/>
                    <a:pt x="7" y="266"/>
                  </a:cubicBezTo>
                  <a:cubicBezTo>
                    <a:pt x="6" y="267"/>
                    <a:pt x="6" y="267"/>
                    <a:pt x="6" y="267"/>
                  </a:cubicBezTo>
                  <a:cubicBezTo>
                    <a:pt x="6" y="268"/>
                    <a:pt x="5" y="270"/>
                    <a:pt x="4" y="271"/>
                  </a:cubicBezTo>
                  <a:cubicBezTo>
                    <a:pt x="3" y="272"/>
                    <a:pt x="2" y="274"/>
                    <a:pt x="1" y="276"/>
                  </a:cubicBezTo>
                  <a:cubicBezTo>
                    <a:pt x="1" y="277"/>
                    <a:pt x="1" y="278"/>
                    <a:pt x="0" y="279"/>
                  </a:cubicBezTo>
                  <a:cubicBezTo>
                    <a:pt x="0" y="280"/>
                    <a:pt x="0" y="280"/>
                    <a:pt x="0" y="280"/>
                  </a:cubicBezTo>
                  <a:cubicBezTo>
                    <a:pt x="0" y="281"/>
                    <a:pt x="0" y="281"/>
                    <a:pt x="0" y="281"/>
                  </a:cubicBezTo>
                  <a:cubicBezTo>
                    <a:pt x="1" y="282"/>
                    <a:pt x="2" y="283"/>
                    <a:pt x="4" y="284"/>
                  </a:cubicBezTo>
                  <a:cubicBezTo>
                    <a:pt x="4" y="284"/>
                    <a:pt x="5" y="284"/>
                    <a:pt x="5" y="284"/>
                  </a:cubicBezTo>
                  <a:cubicBezTo>
                    <a:pt x="7" y="284"/>
                    <a:pt x="8" y="283"/>
                    <a:pt x="9" y="282"/>
                  </a:cubicBezTo>
                  <a:cubicBezTo>
                    <a:pt x="10" y="282"/>
                    <a:pt x="10" y="281"/>
                    <a:pt x="11" y="281"/>
                  </a:cubicBezTo>
                  <a:cubicBezTo>
                    <a:pt x="11" y="281"/>
                    <a:pt x="11" y="281"/>
                    <a:pt x="11" y="281"/>
                  </a:cubicBezTo>
                  <a:cubicBezTo>
                    <a:pt x="11" y="281"/>
                    <a:pt x="11" y="282"/>
                    <a:pt x="11" y="284"/>
                  </a:cubicBezTo>
                  <a:cubicBezTo>
                    <a:pt x="11" y="286"/>
                    <a:pt x="11" y="287"/>
                    <a:pt x="11" y="287"/>
                  </a:cubicBezTo>
                  <a:cubicBezTo>
                    <a:pt x="12" y="290"/>
                    <a:pt x="14" y="295"/>
                    <a:pt x="17" y="298"/>
                  </a:cubicBezTo>
                  <a:cubicBezTo>
                    <a:pt x="18" y="298"/>
                    <a:pt x="18" y="298"/>
                    <a:pt x="19" y="299"/>
                  </a:cubicBezTo>
                  <a:cubicBezTo>
                    <a:pt x="22" y="301"/>
                    <a:pt x="24" y="303"/>
                    <a:pt x="27" y="304"/>
                  </a:cubicBezTo>
                  <a:cubicBezTo>
                    <a:pt x="28" y="304"/>
                    <a:pt x="29" y="303"/>
                    <a:pt x="30" y="302"/>
                  </a:cubicBezTo>
                  <a:cubicBezTo>
                    <a:pt x="31" y="302"/>
                    <a:pt x="32" y="301"/>
                    <a:pt x="33" y="301"/>
                  </a:cubicBezTo>
                  <a:cubicBezTo>
                    <a:pt x="33" y="301"/>
                    <a:pt x="33" y="301"/>
                    <a:pt x="33" y="301"/>
                  </a:cubicBezTo>
                  <a:cubicBezTo>
                    <a:pt x="33" y="301"/>
                    <a:pt x="32" y="302"/>
                    <a:pt x="32" y="303"/>
                  </a:cubicBezTo>
                  <a:cubicBezTo>
                    <a:pt x="31" y="304"/>
                    <a:pt x="30" y="306"/>
                    <a:pt x="31" y="309"/>
                  </a:cubicBezTo>
                  <a:cubicBezTo>
                    <a:pt x="32" y="312"/>
                    <a:pt x="34" y="315"/>
                    <a:pt x="35" y="318"/>
                  </a:cubicBezTo>
                  <a:cubicBezTo>
                    <a:pt x="37" y="320"/>
                    <a:pt x="38" y="322"/>
                    <a:pt x="39" y="324"/>
                  </a:cubicBezTo>
                  <a:cubicBezTo>
                    <a:pt x="39" y="324"/>
                    <a:pt x="40" y="325"/>
                    <a:pt x="40" y="325"/>
                  </a:cubicBezTo>
                  <a:cubicBezTo>
                    <a:pt x="41" y="328"/>
                    <a:pt x="41" y="329"/>
                    <a:pt x="41" y="331"/>
                  </a:cubicBezTo>
                  <a:cubicBezTo>
                    <a:pt x="40" y="334"/>
                    <a:pt x="39" y="336"/>
                    <a:pt x="38" y="340"/>
                  </a:cubicBezTo>
                  <a:cubicBezTo>
                    <a:pt x="38" y="341"/>
                    <a:pt x="38" y="343"/>
                    <a:pt x="37" y="345"/>
                  </a:cubicBezTo>
                  <a:cubicBezTo>
                    <a:pt x="37" y="347"/>
                    <a:pt x="36" y="349"/>
                    <a:pt x="36" y="350"/>
                  </a:cubicBezTo>
                  <a:cubicBezTo>
                    <a:pt x="36" y="352"/>
                    <a:pt x="36" y="352"/>
                    <a:pt x="36" y="352"/>
                  </a:cubicBezTo>
                  <a:cubicBezTo>
                    <a:pt x="37" y="352"/>
                    <a:pt x="37" y="352"/>
                    <a:pt x="37" y="352"/>
                  </a:cubicBezTo>
                  <a:cubicBezTo>
                    <a:pt x="38" y="353"/>
                    <a:pt x="39" y="354"/>
                    <a:pt x="40" y="355"/>
                  </a:cubicBezTo>
                  <a:cubicBezTo>
                    <a:pt x="41" y="357"/>
                    <a:pt x="42" y="358"/>
                    <a:pt x="44" y="359"/>
                  </a:cubicBezTo>
                  <a:cubicBezTo>
                    <a:pt x="45" y="359"/>
                    <a:pt x="45" y="359"/>
                    <a:pt x="45" y="359"/>
                  </a:cubicBezTo>
                  <a:cubicBezTo>
                    <a:pt x="85" y="359"/>
                    <a:pt x="85" y="359"/>
                    <a:pt x="85" y="359"/>
                  </a:cubicBezTo>
                  <a:cubicBezTo>
                    <a:pt x="85" y="357"/>
                    <a:pt x="85" y="357"/>
                    <a:pt x="85" y="357"/>
                  </a:cubicBezTo>
                  <a:cubicBezTo>
                    <a:pt x="85" y="355"/>
                    <a:pt x="85" y="355"/>
                    <a:pt x="85" y="355"/>
                  </a:cubicBezTo>
                  <a:cubicBezTo>
                    <a:pt x="101" y="356"/>
                    <a:pt x="101" y="356"/>
                    <a:pt x="101" y="356"/>
                  </a:cubicBezTo>
                  <a:cubicBezTo>
                    <a:pt x="112" y="356"/>
                    <a:pt x="122" y="356"/>
                    <a:pt x="133" y="357"/>
                  </a:cubicBezTo>
                  <a:cubicBezTo>
                    <a:pt x="134" y="357"/>
                    <a:pt x="134" y="357"/>
                    <a:pt x="134" y="357"/>
                  </a:cubicBezTo>
                  <a:cubicBezTo>
                    <a:pt x="135" y="357"/>
                    <a:pt x="137" y="357"/>
                    <a:pt x="138" y="357"/>
                  </a:cubicBezTo>
                  <a:cubicBezTo>
                    <a:pt x="139" y="357"/>
                    <a:pt x="140" y="358"/>
                    <a:pt x="141" y="358"/>
                  </a:cubicBezTo>
                  <a:cubicBezTo>
                    <a:pt x="142" y="359"/>
                    <a:pt x="143" y="359"/>
                    <a:pt x="144" y="360"/>
                  </a:cubicBezTo>
                  <a:cubicBezTo>
                    <a:pt x="144" y="360"/>
                    <a:pt x="145" y="360"/>
                    <a:pt x="145" y="360"/>
                  </a:cubicBezTo>
                  <a:cubicBezTo>
                    <a:pt x="146" y="360"/>
                    <a:pt x="146" y="360"/>
                    <a:pt x="147" y="360"/>
                  </a:cubicBezTo>
                  <a:cubicBezTo>
                    <a:pt x="147" y="360"/>
                    <a:pt x="148" y="360"/>
                    <a:pt x="148" y="360"/>
                  </a:cubicBezTo>
                  <a:cubicBezTo>
                    <a:pt x="149" y="360"/>
                    <a:pt x="149" y="360"/>
                    <a:pt x="149" y="360"/>
                  </a:cubicBezTo>
                  <a:cubicBezTo>
                    <a:pt x="151" y="360"/>
                    <a:pt x="153" y="360"/>
                    <a:pt x="156" y="360"/>
                  </a:cubicBezTo>
                  <a:cubicBezTo>
                    <a:pt x="158" y="360"/>
                    <a:pt x="160" y="360"/>
                    <a:pt x="162" y="360"/>
                  </a:cubicBezTo>
                  <a:cubicBezTo>
                    <a:pt x="165" y="360"/>
                    <a:pt x="167" y="360"/>
                    <a:pt x="169" y="360"/>
                  </a:cubicBezTo>
                  <a:cubicBezTo>
                    <a:pt x="174" y="360"/>
                    <a:pt x="177" y="360"/>
                    <a:pt x="180" y="361"/>
                  </a:cubicBezTo>
                  <a:cubicBezTo>
                    <a:pt x="182" y="361"/>
                    <a:pt x="184" y="362"/>
                    <a:pt x="186" y="363"/>
                  </a:cubicBezTo>
                  <a:cubicBezTo>
                    <a:pt x="189" y="365"/>
                    <a:pt x="193" y="366"/>
                    <a:pt x="196" y="366"/>
                  </a:cubicBezTo>
                  <a:cubicBezTo>
                    <a:pt x="197" y="366"/>
                    <a:pt x="197" y="366"/>
                    <a:pt x="197" y="366"/>
                  </a:cubicBezTo>
                  <a:cubicBezTo>
                    <a:pt x="199" y="366"/>
                    <a:pt x="200" y="366"/>
                    <a:pt x="201" y="366"/>
                  </a:cubicBezTo>
                  <a:cubicBezTo>
                    <a:pt x="202" y="366"/>
                    <a:pt x="203" y="366"/>
                    <a:pt x="205" y="366"/>
                  </a:cubicBezTo>
                  <a:cubicBezTo>
                    <a:pt x="207" y="366"/>
                    <a:pt x="210" y="366"/>
                    <a:pt x="213" y="369"/>
                  </a:cubicBezTo>
                  <a:cubicBezTo>
                    <a:pt x="214" y="369"/>
                    <a:pt x="214" y="370"/>
                    <a:pt x="215" y="370"/>
                  </a:cubicBezTo>
                  <a:cubicBezTo>
                    <a:pt x="218" y="373"/>
                    <a:pt x="219" y="374"/>
                    <a:pt x="220" y="374"/>
                  </a:cubicBezTo>
                  <a:cubicBezTo>
                    <a:pt x="221" y="374"/>
                    <a:pt x="221" y="374"/>
                    <a:pt x="221" y="374"/>
                  </a:cubicBezTo>
                  <a:cubicBezTo>
                    <a:pt x="221" y="374"/>
                    <a:pt x="221" y="374"/>
                    <a:pt x="221" y="374"/>
                  </a:cubicBezTo>
                  <a:cubicBezTo>
                    <a:pt x="222" y="373"/>
                    <a:pt x="223" y="372"/>
                    <a:pt x="223" y="371"/>
                  </a:cubicBezTo>
                  <a:cubicBezTo>
                    <a:pt x="224" y="367"/>
                    <a:pt x="224" y="364"/>
                    <a:pt x="223" y="36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 name="Freeform 64"/>
            <p:cNvSpPr>
              <a:spLocks/>
            </p:cNvSpPr>
            <p:nvPr/>
          </p:nvSpPr>
          <p:spPr bwMode="auto">
            <a:xfrm>
              <a:off x="2462047" y="2289505"/>
              <a:ext cx="39061" cy="39039"/>
            </a:xfrm>
            <a:custGeom>
              <a:avLst/>
              <a:gdLst>
                <a:gd name="T0" fmla="*/ 14 w 19"/>
                <a:gd name="T1" fmla="*/ 0 h 21"/>
                <a:gd name="T2" fmla="*/ 13 w 19"/>
                <a:gd name="T3" fmla="*/ 0 h 21"/>
                <a:gd name="T4" fmla="*/ 8 w 19"/>
                <a:gd name="T5" fmla="*/ 5 h 21"/>
                <a:gd name="T6" fmla="*/ 7 w 19"/>
                <a:gd name="T7" fmla="*/ 8 h 21"/>
                <a:gd name="T8" fmla="*/ 5 w 19"/>
                <a:gd name="T9" fmla="*/ 9 h 21"/>
                <a:gd name="T10" fmla="*/ 1 w 19"/>
                <a:gd name="T11" fmla="*/ 16 h 21"/>
                <a:gd name="T12" fmla="*/ 8 w 19"/>
                <a:gd name="T13" fmla="*/ 21 h 21"/>
                <a:gd name="T14" fmla="*/ 11 w 19"/>
                <a:gd name="T15" fmla="*/ 20 h 21"/>
                <a:gd name="T16" fmla="*/ 12 w 19"/>
                <a:gd name="T17" fmla="*/ 20 h 21"/>
                <a:gd name="T18" fmla="*/ 12 w 19"/>
                <a:gd name="T19" fmla="*/ 19 h 21"/>
                <a:gd name="T20" fmla="*/ 14 w 19"/>
                <a:gd name="T21" fmla="*/ 16 h 21"/>
                <a:gd name="T22" fmla="*/ 17 w 19"/>
                <a:gd name="T23" fmla="*/ 2 h 21"/>
                <a:gd name="T24" fmla="*/ 14 w 19"/>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1">
                  <a:moveTo>
                    <a:pt x="14" y="0"/>
                  </a:moveTo>
                  <a:cubicBezTo>
                    <a:pt x="13" y="0"/>
                    <a:pt x="13" y="0"/>
                    <a:pt x="13" y="0"/>
                  </a:cubicBezTo>
                  <a:cubicBezTo>
                    <a:pt x="9" y="0"/>
                    <a:pt x="8" y="3"/>
                    <a:pt x="8" y="5"/>
                  </a:cubicBezTo>
                  <a:cubicBezTo>
                    <a:pt x="7" y="6"/>
                    <a:pt x="7" y="7"/>
                    <a:pt x="7" y="8"/>
                  </a:cubicBezTo>
                  <a:cubicBezTo>
                    <a:pt x="6" y="8"/>
                    <a:pt x="6" y="8"/>
                    <a:pt x="5" y="9"/>
                  </a:cubicBezTo>
                  <a:cubicBezTo>
                    <a:pt x="3" y="10"/>
                    <a:pt x="0" y="12"/>
                    <a:pt x="1" y="16"/>
                  </a:cubicBezTo>
                  <a:cubicBezTo>
                    <a:pt x="2" y="19"/>
                    <a:pt x="5" y="21"/>
                    <a:pt x="8" y="21"/>
                  </a:cubicBezTo>
                  <a:cubicBezTo>
                    <a:pt x="9" y="21"/>
                    <a:pt x="10" y="21"/>
                    <a:pt x="11" y="20"/>
                  </a:cubicBezTo>
                  <a:cubicBezTo>
                    <a:pt x="12" y="20"/>
                    <a:pt x="12" y="20"/>
                    <a:pt x="12" y="20"/>
                  </a:cubicBezTo>
                  <a:cubicBezTo>
                    <a:pt x="12" y="19"/>
                    <a:pt x="12" y="19"/>
                    <a:pt x="12" y="19"/>
                  </a:cubicBezTo>
                  <a:cubicBezTo>
                    <a:pt x="13" y="19"/>
                    <a:pt x="13" y="17"/>
                    <a:pt x="14" y="16"/>
                  </a:cubicBezTo>
                  <a:cubicBezTo>
                    <a:pt x="17" y="10"/>
                    <a:pt x="19" y="5"/>
                    <a:pt x="17" y="2"/>
                  </a:cubicBezTo>
                  <a:cubicBezTo>
                    <a:pt x="17" y="1"/>
                    <a:pt x="16" y="0"/>
                    <a:pt x="14"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2514500" y="2370666"/>
              <a:ext cx="126111" cy="91434"/>
            </a:xfrm>
            <a:custGeom>
              <a:avLst/>
              <a:gdLst>
                <a:gd name="T0" fmla="*/ 62 w 62"/>
                <a:gd name="T1" fmla="*/ 9 h 49"/>
                <a:gd name="T2" fmla="*/ 22 w 62"/>
                <a:gd name="T3" fmla="*/ 9 h 49"/>
                <a:gd name="T4" fmla="*/ 17 w 62"/>
                <a:gd name="T5" fmla="*/ 5 h 49"/>
                <a:gd name="T6" fmla="*/ 16 w 62"/>
                <a:gd name="T7" fmla="*/ 4 h 49"/>
                <a:gd name="T8" fmla="*/ 13 w 62"/>
                <a:gd name="T9" fmla="*/ 0 h 49"/>
                <a:gd name="T10" fmla="*/ 13 w 62"/>
                <a:gd name="T11" fmla="*/ 5 h 49"/>
                <a:gd name="T12" fmla="*/ 13 w 62"/>
                <a:gd name="T13" fmla="*/ 8 h 49"/>
                <a:gd name="T14" fmla="*/ 13 w 62"/>
                <a:gd name="T15" fmla="*/ 11 h 49"/>
                <a:gd name="T16" fmla="*/ 14 w 62"/>
                <a:gd name="T17" fmla="*/ 15 h 49"/>
                <a:gd name="T18" fmla="*/ 11 w 62"/>
                <a:gd name="T19" fmla="*/ 21 h 49"/>
                <a:gd name="T20" fmla="*/ 9 w 62"/>
                <a:gd name="T21" fmla="*/ 26 h 49"/>
                <a:gd name="T22" fmla="*/ 6 w 62"/>
                <a:gd name="T23" fmla="*/ 31 h 49"/>
                <a:gd name="T24" fmla="*/ 5 w 62"/>
                <a:gd name="T25" fmla="*/ 32 h 49"/>
                <a:gd name="T26" fmla="*/ 2 w 62"/>
                <a:gd name="T27" fmla="*/ 43 h 49"/>
                <a:gd name="T28" fmla="*/ 6 w 62"/>
                <a:gd name="T29" fmla="*/ 46 h 49"/>
                <a:gd name="T30" fmla="*/ 7 w 62"/>
                <a:gd name="T31" fmla="*/ 47 h 49"/>
                <a:gd name="T32" fmla="*/ 8 w 62"/>
                <a:gd name="T33" fmla="*/ 48 h 49"/>
                <a:gd name="T34" fmla="*/ 10 w 62"/>
                <a:gd name="T35" fmla="*/ 47 h 49"/>
                <a:gd name="T36" fmla="*/ 14 w 62"/>
                <a:gd name="T37" fmla="*/ 46 h 49"/>
                <a:gd name="T38" fmla="*/ 14 w 62"/>
                <a:gd name="T39" fmla="*/ 46 h 49"/>
                <a:gd name="T40" fmla="*/ 17 w 62"/>
                <a:gd name="T41" fmla="*/ 48 h 49"/>
                <a:gd name="T42" fmla="*/ 20 w 62"/>
                <a:gd name="T43" fmla="*/ 49 h 49"/>
                <a:gd name="T44" fmla="*/ 22 w 62"/>
                <a:gd name="T45" fmla="*/ 49 h 49"/>
                <a:gd name="T46" fmla="*/ 62 w 62"/>
                <a:gd name="T47" fmla="*/ 49 h 49"/>
                <a:gd name="T48" fmla="*/ 62 w 62"/>
                <a:gd name="T49"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49">
                  <a:moveTo>
                    <a:pt x="62" y="9"/>
                  </a:moveTo>
                  <a:cubicBezTo>
                    <a:pt x="22" y="9"/>
                    <a:pt x="22" y="9"/>
                    <a:pt x="22" y="9"/>
                  </a:cubicBezTo>
                  <a:cubicBezTo>
                    <a:pt x="20" y="8"/>
                    <a:pt x="19" y="6"/>
                    <a:pt x="17" y="5"/>
                  </a:cubicBezTo>
                  <a:cubicBezTo>
                    <a:pt x="17" y="4"/>
                    <a:pt x="16" y="4"/>
                    <a:pt x="16" y="4"/>
                  </a:cubicBezTo>
                  <a:cubicBezTo>
                    <a:pt x="13" y="0"/>
                    <a:pt x="13" y="0"/>
                    <a:pt x="13" y="0"/>
                  </a:cubicBezTo>
                  <a:cubicBezTo>
                    <a:pt x="13" y="5"/>
                    <a:pt x="13" y="5"/>
                    <a:pt x="13" y="5"/>
                  </a:cubicBezTo>
                  <a:cubicBezTo>
                    <a:pt x="13" y="6"/>
                    <a:pt x="13" y="7"/>
                    <a:pt x="13" y="8"/>
                  </a:cubicBezTo>
                  <a:cubicBezTo>
                    <a:pt x="13" y="9"/>
                    <a:pt x="13" y="10"/>
                    <a:pt x="13" y="11"/>
                  </a:cubicBezTo>
                  <a:cubicBezTo>
                    <a:pt x="14" y="12"/>
                    <a:pt x="14" y="13"/>
                    <a:pt x="14" y="15"/>
                  </a:cubicBezTo>
                  <a:cubicBezTo>
                    <a:pt x="14" y="17"/>
                    <a:pt x="13" y="19"/>
                    <a:pt x="11" y="21"/>
                  </a:cubicBezTo>
                  <a:cubicBezTo>
                    <a:pt x="10" y="23"/>
                    <a:pt x="9" y="24"/>
                    <a:pt x="9" y="26"/>
                  </a:cubicBezTo>
                  <a:cubicBezTo>
                    <a:pt x="8" y="28"/>
                    <a:pt x="7" y="30"/>
                    <a:pt x="6" y="31"/>
                  </a:cubicBezTo>
                  <a:cubicBezTo>
                    <a:pt x="5" y="32"/>
                    <a:pt x="5" y="32"/>
                    <a:pt x="5" y="32"/>
                  </a:cubicBezTo>
                  <a:cubicBezTo>
                    <a:pt x="3" y="35"/>
                    <a:pt x="0" y="40"/>
                    <a:pt x="2" y="43"/>
                  </a:cubicBezTo>
                  <a:cubicBezTo>
                    <a:pt x="3" y="45"/>
                    <a:pt x="5" y="46"/>
                    <a:pt x="6" y="46"/>
                  </a:cubicBezTo>
                  <a:cubicBezTo>
                    <a:pt x="7" y="46"/>
                    <a:pt x="7" y="46"/>
                    <a:pt x="7" y="47"/>
                  </a:cubicBezTo>
                  <a:cubicBezTo>
                    <a:pt x="8" y="48"/>
                    <a:pt x="8" y="48"/>
                    <a:pt x="8" y="48"/>
                  </a:cubicBezTo>
                  <a:cubicBezTo>
                    <a:pt x="10" y="47"/>
                    <a:pt x="10" y="47"/>
                    <a:pt x="10" y="47"/>
                  </a:cubicBezTo>
                  <a:cubicBezTo>
                    <a:pt x="11" y="47"/>
                    <a:pt x="13" y="46"/>
                    <a:pt x="14" y="46"/>
                  </a:cubicBezTo>
                  <a:cubicBezTo>
                    <a:pt x="14" y="46"/>
                    <a:pt x="14" y="46"/>
                    <a:pt x="14" y="46"/>
                  </a:cubicBezTo>
                  <a:cubicBezTo>
                    <a:pt x="15" y="46"/>
                    <a:pt x="16" y="47"/>
                    <a:pt x="17" y="48"/>
                  </a:cubicBezTo>
                  <a:cubicBezTo>
                    <a:pt x="18" y="49"/>
                    <a:pt x="19" y="49"/>
                    <a:pt x="20" y="49"/>
                  </a:cubicBezTo>
                  <a:cubicBezTo>
                    <a:pt x="21" y="49"/>
                    <a:pt x="22" y="49"/>
                    <a:pt x="22" y="49"/>
                  </a:cubicBezTo>
                  <a:cubicBezTo>
                    <a:pt x="62" y="49"/>
                    <a:pt x="62" y="49"/>
                    <a:pt x="62" y="49"/>
                  </a:cubicBezTo>
                  <a:lnTo>
                    <a:pt x="62" y="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 name="Freeform 66"/>
            <p:cNvSpPr>
              <a:spLocks noEditPoints="1"/>
            </p:cNvSpPr>
            <p:nvPr/>
          </p:nvSpPr>
          <p:spPr bwMode="auto">
            <a:xfrm>
              <a:off x="3966445" y="2239165"/>
              <a:ext cx="467613" cy="579426"/>
            </a:xfrm>
            <a:custGeom>
              <a:avLst/>
              <a:gdLst>
                <a:gd name="T0" fmla="*/ 222 w 231"/>
                <a:gd name="T1" fmla="*/ 23 h 311"/>
                <a:gd name="T2" fmla="*/ 211 w 231"/>
                <a:gd name="T3" fmla="*/ 23 h 311"/>
                <a:gd name="T4" fmla="*/ 163 w 231"/>
                <a:gd name="T5" fmla="*/ 41 h 311"/>
                <a:gd name="T6" fmla="*/ 59 w 231"/>
                <a:gd name="T7" fmla="*/ 8 h 311"/>
                <a:gd name="T8" fmla="*/ 54 w 231"/>
                <a:gd name="T9" fmla="*/ 0 h 311"/>
                <a:gd name="T10" fmla="*/ 3 w 231"/>
                <a:gd name="T11" fmla="*/ 14 h 311"/>
                <a:gd name="T12" fmla="*/ 7 w 231"/>
                <a:gd name="T13" fmla="*/ 28 h 311"/>
                <a:gd name="T14" fmla="*/ 12 w 231"/>
                <a:gd name="T15" fmla="*/ 31 h 311"/>
                <a:gd name="T16" fmla="*/ 14 w 231"/>
                <a:gd name="T17" fmla="*/ 39 h 311"/>
                <a:gd name="T18" fmla="*/ 14 w 231"/>
                <a:gd name="T19" fmla="*/ 44 h 311"/>
                <a:gd name="T20" fmla="*/ 17 w 231"/>
                <a:gd name="T21" fmla="*/ 50 h 311"/>
                <a:gd name="T22" fmla="*/ 19 w 231"/>
                <a:gd name="T23" fmla="*/ 54 h 311"/>
                <a:gd name="T24" fmla="*/ 26 w 231"/>
                <a:gd name="T25" fmla="*/ 65 h 311"/>
                <a:gd name="T26" fmla="*/ 29 w 231"/>
                <a:gd name="T27" fmla="*/ 77 h 311"/>
                <a:gd name="T28" fmla="*/ 32 w 231"/>
                <a:gd name="T29" fmla="*/ 93 h 311"/>
                <a:gd name="T30" fmla="*/ 25 w 231"/>
                <a:gd name="T31" fmla="*/ 112 h 311"/>
                <a:gd name="T32" fmla="*/ 16 w 231"/>
                <a:gd name="T33" fmla="*/ 122 h 311"/>
                <a:gd name="T34" fmla="*/ 12 w 231"/>
                <a:gd name="T35" fmla="*/ 130 h 311"/>
                <a:gd name="T36" fmla="*/ 7 w 231"/>
                <a:gd name="T37" fmla="*/ 133 h 311"/>
                <a:gd name="T38" fmla="*/ 3 w 231"/>
                <a:gd name="T39" fmla="*/ 145 h 311"/>
                <a:gd name="T40" fmla="*/ 0 w 231"/>
                <a:gd name="T41" fmla="*/ 153 h 311"/>
                <a:gd name="T42" fmla="*/ 4 w 231"/>
                <a:gd name="T43" fmla="*/ 158 h 311"/>
                <a:gd name="T44" fmla="*/ 9 w 231"/>
                <a:gd name="T45" fmla="*/ 166 h 311"/>
                <a:gd name="T46" fmla="*/ 6 w 231"/>
                <a:gd name="T47" fmla="*/ 167 h 311"/>
                <a:gd name="T48" fmla="*/ 1 w 231"/>
                <a:gd name="T49" fmla="*/ 179 h 311"/>
                <a:gd name="T50" fmla="*/ 3 w 231"/>
                <a:gd name="T51" fmla="*/ 185 h 311"/>
                <a:gd name="T52" fmla="*/ 20 w 231"/>
                <a:gd name="T53" fmla="*/ 198 h 311"/>
                <a:gd name="T54" fmla="*/ 54 w 231"/>
                <a:gd name="T55" fmla="*/ 219 h 311"/>
                <a:gd name="T56" fmla="*/ 106 w 231"/>
                <a:gd name="T57" fmla="*/ 251 h 311"/>
                <a:gd name="T58" fmla="*/ 107 w 231"/>
                <a:gd name="T59" fmla="*/ 268 h 311"/>
                <a:gd name="T60" fmla="*/ 113 w 231"/>
                <a:gd name="T61" fmla="*/ 274 h 311"/>
                <a:gd name="T62" fmla="*/ 118 w 231"/>
                <a:gd name="T63" fmla="*/ 279 h 311"/>
                <a:gd name="T64" fmla="*/ 157 w 231"/>
                <a:gd name="T65" fmla="*/ 307 h 311"/>
                <a:gd name="T66" fmla="*/ 165 w 231"/>
                <a:gd name="T67" fmla="*/ 297 h 311"/>
                <a:gd name="T68" fmla="*/ 171 w 231"/>
                <a:gd name="T69" fmla="*/ 285 h 311"/>
                <a:gd name="T70" fmla="*/ 174 w 231"/>
                <a:gd name="T71" fmla="*/ 274 h 311"/>
                <a:gd name="T72" fmla="*/ 176 w 231"/>
                <a:gd name="T73" fmla="*/ 269 h 311"/>
                <a:gd name="T74" fmla="*/ 182 w 231"/>
                <a:gd name="T75" fmla="*/ 261 h 311"/>
                <a:gd name="T76" fmla="*/ 184 w 231"/>
                <a:gd name="T77" fmla="*/ 251 h 311"/>
                <a:gd name="T78" fmla="*/ 185 w 231"/>
                <a:gd name="T79" fmla="*/ 246 h 311"/>
                <a:gd name="T80" fmla="*/ 195 w 231"/>
                <a:gd name="T81" fmla="*/ 239 h 311"/>
                <a:gd name="T82" fmla="*/ 203 w 231"/>
                <a:gd name="T83" fmla="*/ 230 h 311"/>
                <a:gd name="T84" fmla="*/ 206 w 231"/>
                <a:gd name="T85" fmla="*/ 224 h 311"/>
                <a:gd name="T86" fmla="*/ 207 w 231"/>
                <a:gd name="T87" fmla="*/ 221 h 311"/>
                <a:gd name="T88" fmla="*/ 213 w 231"/>
                <a:gd name="T89" fmla="*/ 219 h 311"/>
                <a:gd name="T90" fmla="*/ 217 w 231"/>
                <a:gd name="T91" fmla="*/ 219 h 311"/>
                <a:gd name="T92" fmla="*/ 220 w 231"/>
                <a:gd name="T93" fmla="*/ 216 h 311"/>
                <a:gd name="T94" fmla="*/ 225 w 231"/>
                <a:gd name="T95" fmla="*/ 207 h 311"/>
                <a:gd name="T96" fmla="*/ 229 w 231"/>
                <a:gd name="T97" fmla="*/ 26 h 311"/>
                <a:gd name="T98" fmla="*/ 16 w 231"/>
                <a:gd name="T99" fmla="*/ 163 h 311"/>
                <a:gd name="T100" fmla="*/ 22 w 231"/>
                <a:gd name="T101" fmla="*/ 160 h 311"/>
                <a:gd name="T102" fmla="*/ 13 w 231"/>
                <a:gd name="T103" fmla="*/ 165 h 311"/>
                <a:gd name="T104" fmla="*/ 12 w 231"/>
                <a:gd name="T105" fmla="*/ 166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 h="311">
                  <a:moveTo>
                    <a:pt x="231" y="22"/>
                  </a:moveTo>
                  <a:cubicBezTo>
                    <a:pt x="227" y="23"/>
                    <a:pt x="227" y="23"/>
                    <a:pt x="227" y="23"/>
                  </a:cubicBezTo>
                  <a:cubicBezTo>
                    <a:pt x="225" y="23"/>
                    <a:pt x="224" y="23"/>
                    <a:pt x="222" y="23"/>
                  </a:cubicBezTo>
                  <a:cubicBezTo>
                    <a:pt x="220" y="23"/>
                    <a:pt x="218" y="23"/>
                    <a:pt x="216" y="23"/>
                  </a:cubicBezTo>
                  <a:cubicBezTo>
                    <a:pt x="215" y="23"/>
                    <a:pt x="214" y="23"/>
                    <a:pt x="213" y="23"/>
                  </a:cubicBezTo>
                  <a:cubicBezTo>
                    <a:pt x="212" y="23"/>
                    <a:pt x="212" y="23"/>
                    <a:pt x="211" y="23"/>
                  </a:cubicBezTo>
                  <a:cubicBezTo>
                    <a:pt x="199" y="13"/>
                    <a:pt x="199" y="13"/>
                    <a:pt x="199" y="13"/>
                  </a:cubicBezTo>
                  <a:cubicBezTo>
                    <a:pt x="175" y="23"/>
                    <a:pt x="175" y="23"/>
                    <a:pt x="175" y="23"/>
                  </a:cubicBezTo>
                  <a:cubicBezTo>
                    <a:pt x="163" y="41"/>
                    <a:pt x="163" y="41"/>
                    <a:pt x="163" y="41"/>
                  </a:cubicBezTo>
                  <a:cubicBezTo>
                    <a:pt x="123" y="34"/>
                    <a:pt x="123" y="34"/>
                    <a:pt x="123" y="34"/>
                  </a:cubicBezTo>
                  <a:cubicBezTo>
                    <a:pt x="88" y="8"/>
                    <a:pt x="88" y="8"/>
                    <a:pt x="88" y="8"/>
                  </a:cubicBezTo>
                  <a:cubicBezTo>
                    <a:pt x="59" y="8"/>
                    <a:pt x="59" y="8"/>
                    <a:pt x="59" y="8"/>
                  </a:cubicBezTo>
                  <a:cubicBezTo>
                    <a:pt x="59" y="6"/>
                    <a:pt x="58" y="5"/>
                    <a:pt x="57" y="4"/>
                  </a:cubicBezTo>
                  <a:cubicBezTo>
                    <a:pt x="56" y="3"/>
                    <a:pt x="55" y="2"/>
                    <a:pt x="55" y="1"/>
                  </a:cubicBezTo>
                  <a:cubicBezTo>
                    <a:pt x="54" y="0"/>
                    <a:pt x="54" y="0"/>
                    <a:pt x="54" y="0"/>
                  </a:cubicBezTo>
                  <a:cubicBezTo>
                    <a:pt x="13" y="1"/>
                    <a:pt x="13" y="1"/>
                    <a:pt x="13" y="1"/>
                  </a:cubicBezTo>
                  <a:cubicBezTo>
                    <a:pt x="2" y="13"/>
                    <a:pt x="2" y="13"/>
                    <a:pt x="2" y="13"/>
                  </a:cubicBezTo>
                  <a:cubicBezTo>
                    <a:pt x="3" y="14"/>
                    <a:pt x="3" y="14"/>
                    <a:pt x="3" y="14"/>
                  </a:cubicBezTo>
                  <a:cubicBezTo>
                    <a:pt x="4" y="16"/>
                    <a:pt x="4" y="18"/>
                    <a:pt x="4" y="20"/>
                  </a:cubicBezTo>
                  <a:cubicBezTo>
                    <a:pt x="4" y="23"/>
                    <a:pt x="5" y="25"/>
                    <a:pt x="6" y="27"/>
                  </a:cubicBezTo>
                  <a:cubicBezTo>
                    <a:pt x="7" y="27"/>
                    <a:pt x="7" y="28"/>
                    <a:pt x="7" y="28"/>
                  </a:cubicBezTo>
                  <a:cubicBezTo>
                    <a:pt x="8" y="29"/>
                    <a:pt x="8" y="30"/>
                    <a:pt x="9" y="30"/>
                  </a:cubicBezTo>
                  <a:cubicBezTo>
                    <a:pt x="10" y="31"/>
                    <a:pt x="10" y="31"/>
                    <a:pt x="11" y="31"/>
                  </a:cubicBezTo>
                  <a:cubicBezTo>
                    <a:pt x="11" y="31"/>
                    <a:pt x="12" y="31"/>
                    <a:pt x="12" y="31"/>
                  </a:cubicBezTo>
                  <a:cubicBezTo>
                    <a:pt x="14" y="32"/>
                    <a:pt x="16" y="32"/>
                    <a:pt x="15" y="35"/>
                  </a:cubicBezTo>
                  <a:cubicBezTo>
                    <a:pt x="15" y="36"/>
                    <a:pt x="15" y="36"/>
                    <a:pt x="15" y="37"/>
                  </a:cubicBezTo>
                  <a:cubicBezTo>
                    <a:pt x="15" y="38"/>
                    <a:pt x="14" y="38"/>
                    <a:pt x="14" y="39"/>
                  </a:cubicBezTo>
                  <a:cubicBezTo>
                    <a:pt x="14" y="40"/>
                    <a:pt x="14" y="40"/>
                    <a:pt x="14" y="41"/>
                  </a:cubicBezTo>
                  <a:cubicBezTo>
                    <a:pt x="14" y="42"/>
                    <a:pt x="14" y="42"/>
                    <a:pt x="14" y="42"/>
                  </a:cubicBezTo>
                  <a:cubicBezTo>
                    <a:pt x="14" y="44"/>
                    <a:pt x="14" y="44"/>
                    <a:pt x="14" y="44"/>
                  </a:cubicBezTo>
                  <a:cubicBezTo>
                    <a:pt x="14" y="46"/>
                    <a:pt x="14" y="48"/>
                    <a:pt x="16" y="49"/>
                  </a:cubicBezTo>
                  <a:cubicBezTo>
                    <a:pt x="17" y="50"/>
                    <a:pt x="17" y="50"/>
                    <a:pt x="17" y="50"/>
                  </a:cubicBezTo>
                  <a:cubicBezTo>
                    <a:pt x="17" y="50"/>
                    <a:pt x="17" y="50"/>
                    <a:pt x="17" y="50"/>
                  </a:cubicBezTo>
                  <a:cubicBezTo>
                    <a:pt x="18" y="50"/>
                    <a:pt x="18" y="50"/>
                    <a:pt x="19" y="50"/>
                  </a:cubicBezTo>
                  <a:cubicBezTo>
                    <a:pt x="19" y="51"/>
                    <a:pt x="19" y="52"/>
                    <a:pt x="19" y="53"/>
                  </a:cubicBezTo>
                  <a:cubicBezTo>
                    <a:pt x="19" y="53"/>
                    <a:pt x="19" y="54"/>
                    <a:pt x="19" y="54"/>
                  </a:cubicBezTo>
                  <a:cubicBezTo>
                    <a:pt x="20" y="57"/>
                    <a:pt x="20" y="57"/>
                    <a:pt x="22" y="60"/>
                  </a:cubicBezTo>
                  <a:cubicBezTo>
                    <a:pt x="23" y="61"/>
                    <a:pt x="24" y="63"/>
                    <a:pt x="25" y="64"/>
                  </a:cubicBezTo>
                  <a:cubicBezTo>
                    <a:pt x="26" y="65"/>
                    <a:pt x="26" y="65"/>
                    <a:pt x="26" y="65"/>
                  </a:cubicBezTo>
                  <a:cubicBezTo>
                    <a:pt x="26" y="66"/>
                    <a:pt x="27" y="67"/>
                    <a:pt x="27" y="67"/>
                  </a:cubicBezTo>
                  <a:cubicBezTo>
                    <a:pt x="28" y="68"/>
                    <a:pt x="28" y="68"/>
                    <a:pt x="28" y="69"/>
                  </a:cubicBezTo>
                  <a:cubicBezTo>
                    <a:pt x="30" y="71"/>
                    <a:pt x="29" y="74"/>
                    <a:pt x="29" y="77"/>
                  </a:cubicBezTo>
                  <a:cubicBezTo>
                    <a:pt x="28" y="79"/>
                    <a:pt x="28" y="82"/>
                    <a:pt x="28" y="84"/>
                  </a:cubicBezTo>
                  <a:cubicBezTo>
                    <a:pt x="29" y="86"/>
                    <a:pt x="29" y="87"/>
                    <a:pt x="30" y="89"/>
                  </a:cubicBezTo>
                  <a:cubicBezTo>
                    <a:pt x="31" y="90"/>
                    <a:pt x="31" y="92"/>
                    <a:pt x="32" y="93"/>
                  </a:cubicBezTo>
                  <a:cubicBezTo>
                    <a:pt x="32" y="96"/>
                    <a:pt x="31" y="100"/>
                    <a:pt x="29" y="103"/>
                  </a:cubicBezTo>
                  <a:cubicBezTo>
                    <a:pt x="27" y="106"/>
                    <a:pt x="26" y="108"/>
                    <a:pt x="26" y="110"/>
                  </a:cubicBezTo>
                  <a:cubicBezTo>
                    <a:pt x="26" y="111"/>
                    <a:pt x="26" y="112"/>
                    <a:pt x="25" y="112"/>
                  </a:cubicBezTo>
                  <a:cubicBezTo>
                    <a:pt x="24" y="112"/>
                    <a:pt x="23" y="113"/>
                    <a:pt x="21" y="115"/>
                  </a:cubicBezTo>
                  <a:cubicBezTo>
                    <a:pt x="20" y="116"/>
                    <a:pt x="20" y="116"/>
                    <a:pt x="20" y="116"/>
                  </a:cubicBezTo>
                  <a:cubicBezTo>
                    <a:pt x="17" y="119"/>
                    <a:pt x="17" y="119"/>
                    <a:pt x="16" y="122"/>
                  </a:cubicBezTo>
                  <a:cubicBezTo>
                    <a:pt x="16" y="124"/>
                    <a:pt x="15" y="125"/>
                    <a:pt x="14" y="125"/>
                  </a:cubicBezTo>
                  <a:cubicBezTo>
                    <a:pt x="13" y="126"/>
                    <a:pt x="13" y="127"/>
                    <a:pt x="12" y="128"/>
                  </a:cubicBezTo>
                  <a:cubicBezTo>
                    <a:pt x="12" y="128"/>
                    <a:pt x="12" y="129"/>
                    <a:pt x="12" y="130"/>
                  </a:cubicBezTo>
                  <a:cubicBezTo>
                    <a:pt x="12" y="131"/>
                    <a:pt x="12" y="131"/>
                    <a:pt x="11" y="132"/>
                  </a:cubicBezTo>
                  <a:cubicBezTo>
                    <a:pt x="11" y="132"/>
                    <a:pt x="10" y="132"/>
                    <a:pt x="9" y="132"/>
                  </a:cubicBezTo>
                  <a:cubicBezTo>
                    <a:pt x="7" y="133"/>
                    <a:pt x="7" y="133"/>
                    <a:pt x="7" y="133"/>
                  </a:cubicBezTo>
                  <a:cubicBezTo>
                    <a:pt x="7" y="135"/>
                    <a:pt x="7" y="135"/>
                    <a:pt x="7" y="135"/>
                  </a:cubicBezTo>
                  <a:cubicBezTo>
                    <a:pt x="7" y="139"/>
                    <a:pt x="6" y="143"/>
                    <a:pt x="4" y="144"/>
                  </a:cubicBezTo>
                  <a:cubicBezTo>
                    <a:pt x="3" y="145"/>
                    <a:pt x="3" y="145"/>
                    <a:pt x="3" y="145"/>
                  </a:cubicBezTo>
                  <a:cubicBezTo>
                    <a:pt x="3" y="146"/>
                    <a:pt x="3" y="146"/>
                    <a:pt x="3" y="146"/>
                  </a:cubicBezTo>
                  <a:cubicBezTo>
                    <a:pt x="2" y="147"/>
                    <a:pt x="2" y="150"/>
                    <a:pt x="1" y="152"/>
                  </a:cubicBezTo>
                  <a:cubicBezTo>
                    <a:pt x="0" y="153"/>
                    <a:pt x="0" y="153"/>
                    <a:pt x="0" y="153"/>
                  </a:cubicBezTo>
                  <a:cubicBezTo>
                    <a:pt x="1" y="154"/>
                    <a:pt x="1" y="154"/>
                    <a:pt x="1" y="154"/>
                  </a:cubicBezTo>
                  <a:cubicBezTo>
                    <a:pt x="2" y="155"/>
                    <a:pt x="3" y="156"/>
                    <a:pt x="4" y="157"/>
                  </a:cubicBezTo>
                  <a:cubicBezTo>
                    <a:pt x="4" y="157"/>
                    <a:pt x="4" y="158"/>
                    <a:pt x="4" y="158"/>
                  </a:cubicBezTo>
                  <a:cubicBezTo>
                    <a:pt x="5" y="159"/>
                    <a:pt x="6" y="160"/>
                    <a:pt x="7" y="161"/>
                  </a:cubicBezTo>
                  <a:cubicBezTo>
                    <a:pt x="7" y="163"/>
                    <a:pt x="8" y="164"/>
                    <a:pt x="9" y="166"/>
                  </a:cubicBezTo>
                  <a:cubicBezTo>
                    <a:pt x="9" y="166"/>
                    <a:pt x="9" y="166"/>
                    <a:pt x="9" y="166"/>
                  </a:cubicBezTo>
                  <a:cubicBezTo>
                    <a:pt x="9" y="166"/>
                    <a:pt x="8" y="166"/>
                    <a:pt x="8" y="166"/>
                  </a:cubicBezTo>
                  <a:cubicBezTo>
                    <a:pt x="7" y="166"/>
                    <a:pt x="7" y="166"/>
                    <a:pt x="7" y="166"/>
                  </a:cubicBezTo>
                  <a:cubicBezTo>
                    <a:pt x="6" y="167"/>
                    <a:pt x="6" y="167"/>
                    <a:pt x="6" y="167"/>
                  </a:cubicBezTo>
                  <a:cubicBezTo>
                    <a:pt x="6" y="168"/>
                    <a:pt x="5" y="169"/>
                    <a:pt x="4" y="170"/>
                  </a:cubicBezTo>
                  <a:cubicBezTo>
                    <a:pt x="3" y="172"/>
                    <a:pt x="1" y="174"/>
                    <a:pt x="1" y="178"/>
                  </a:cubicBezTo>
                  <a:cubicBezTo>
                    <a:pt x="1" y="179"/>
                    <a:pt x="1" y="179"/>
                    <a:pt x="1" y="179"/>
                  </a:cubicBezTo>
                  <a:cubicBezTo>
                    <a:pt x="3" y="180"/>
                    <a:pt x="3" y="180"/>
                    <a:pt x="3" y="180"/>
                  </a:cubicBezTo>
                  <a:cubicBezTo>
                    <a:pt x="3" y="180"/>
                    <a:pt x="4" y="180"/>
                    <a:pt x="4" y="181"/>
                  </a:cubicBezTo>
                  <a:cubicBezTo>
                    <a:pt x="4" y="182"/>
                    <a:pt x="4" y="183"/>
                    <a:pt x="3" y="185"/>
                  </a:cubicBezTo>
                  <a:cubicBezTo>
                    <a:pt x="1" y="186"/>
                    <a:pt x="1" y="186"/>
                    <a:pt x="1" y="186"/>
                  </a:cubicBezTo>
                  <a:cubicBezTo>
                    <a:pt x="3" y="188"/>
                    <a:pt x="3" y="188"/>
                    <a:pt x="3" y="188"/>
                  </a:cubicBezTo>
                  <a:cubicBezTo>
                    <a:pt x="9" y="191"/>
                    <a:pt x="15" y="195"/>
                    <a:pt x="20" y="198"/>
                  </a:cubicBezTo>
                  <a:cubicBezTo>
                    <a:pt x="25" y="201"/>
                    <a:pt x="30" y="204"/>
                    <a:pt x="34" y="207"/>
                  </a:cubicBezTo>
                  <a:cubicBezTo>
                    <a:pt x="40" y="210"/>
                    <a:pt x="46" y="214"/>
                    <a:pt x="52" y="218"/>
                  </a:cubicBezTo>
                  <a:cubicBezTo>
                    <a:pt x="54" y="219"/>
                    <a:pt x="54" y="219"/>
                    <a:pt x="54" y="219"/>
                  </a:cubicBezTo>
                  <a:cubicBezTo>
                    <a:pt x="66" y="226"/>
                    <a:pt x="79" y="234"/>
                    <a:pt x="92" y="242"/>
                  </a:cubicBezTo>
                  <a:cubicBezTo>
                    <a:pt x="94" y="243"/>
                    <a:pt x="95" y="244"/>
                    <a:pt x="97" y="245"/>
                  </a:cubicBezTo>
                  <a:cubicBezTo>
                    <a:pt x="100" y="247"/>
                    <a:pt x="104" y="248"/>
                    <a:pt x="106" y="251"/>
                  </a:cubicBezTo>
                  <a:cubicBezTo>
                    <a:pt x="108" y="254"/>
                    <a:pt x="109" y="257"/>
                    <a:pt x="109" y="260"/>
                  </a:cubicBezTo>
                  <a:cubicBezTo>
                    <a:pt x="109" y="261"/>
                    <a:pt x="109" y="262"/>
                    <a:pt x="108" y="264"/>
                  </a:cubicBezTo>
                  <a:cubicBezTo>
                    <a:pt x="107" y="266"/>
                    <a:pt x="107" y="267"/>
                    <a:pt x="107" y="268"/>
                  </a:cubicBezTo>
                  <a:cubicBezTo>
                    <a:pt x="108" y="270"/>
                    <a:pt x="109" y="270"/>
                    <a:pt x="110" y="271"/>
                  </a:cubicBezTo>
                  <a:cubicBezTo>
                    <a:pt x="112" y="271"/>
                    <a:pt x="112" y="271"/>
                    <a:pt x="113" y="272"/>
                  </a:cubicBezTo>
                  <a:cubicBezTo>
                    <a:pt x="113" y="273"/>
                    <a:pt x="113" y="274"/>
                    <a:pt x="113" y="274"/>
                  </a:cubicBezTo>
                  <a:cubicBezTo>
                    <a:pt x="113" y="275"/>
                    <a:pt x="113" y="276"/>
                    <a:pt x="114" y="277"/>
                  </a:cubicBezTo>
                  <a:cubicBezTo>
                    <a:pt x="115" y="278"/>
                    <a:pt x="116" y="278"/>
                    <a:pt x="117" y="279"/>
                  </a:cubicBezTo>
                  <a:cubicBezTo>
                    <a:pt x="118" y="279"/>
                    <a:pt x="118" y="279"/>
                    <a:pt x="118" y="279"/>
                  </a:cubicBezTo>
                  <a:cubicBezTo>
                    <a:pt x="156" y="311"/>
                    <a:pt x="156" y="311"/>
                    <a:pt x="156" y="311"/>
                  </a:cubicBezTo>
                  <a:cubicBezTo>
                    <a:pt x="156" y="308"/>
                    <a:pt x="156" y="308"/>
                    <a:pt x="156" y="308"/>
                  </a:cubicBezTo>
                  <a:cubicBezTo>
                    <a:pt x="156" y="307"/>
                    <a:pt x="157" y="307"/>
                    <a:pt x="157" y="307"/>
                  </a:cubicBezTo>
                  <a:cubicBezTo>
                    <a:pt x="157" y="307"/>
                    <a:pt x="157" y="307"/>
                    <a:pt x="158" y="306"/>
                  </a:cubicBezTo>
                  <a:cubicBezTo>
                    <a:pt x="158" y="306"/>
                    <a:pt x="159" y="306"/>
                    <a:pt x="160" y="306"/>
                  </a:cubicBezTo>
                  <a:cubicBezTo>
                    <a:pt x="163" y="303"/>
                    <a:pt x="164" y="300"/>
                    <a:pt x="165" y="297"/>
                  </a:cubicBezTo>
                  <a:cubicBezTo>
                    <a:pt x="166" y="295"/>
                    <a:pt x="166" y="294"/>
                    <a:pt x="167" y="293"/>
                  </a:cubicBezTo>
                  <a:cubicBezTo>
                    <a:pt x="168" y="292"/>
                    <a:pt x="169" y="291"/>
                    <a:pt x="170" y="290"/>
                  </a:cubicBezTo>
                  <a:cubicBezTo>
                    <a:pt x="170" y="288"/>
                    <a:pt x="171" y="287"/>
                    <a:pt x="171" y="285"/>
                  </a:cubicBezTo>
                  <a:cubicBezTo>
                    <a:pt x="171" y="284"/>
                    <a:pt x="172" y="283"/>
                    <a:pt x="172" y="282"/>
                  </a:cubicBezTo>
                  <a:cubicBezTo>
                    <a:pt x="173" y="280"/>
                    <a:pt x="173" y="279"/>
                    <a:pt x="174" y="277"/>
                  </a:cubicBezTo>
                  <a:cubicBezTo>
                    <a:pt x="174" y="276"/>
                    <a:pt x="174" y="275"/>
                    <a:pt x="174" y="274"/>
                  </a:cubicBezTo>
                  <a:cubicBezTo>
                    <a:pt x="174" y="274"/>
                    <a:pt x="174" y="274"/>
                    <a:pt x="174" y="274"/>
                  </a:cubicBezTo>
                  <a:cubicBezTo>
                    <a:pt x="175" y="273"/>
                    <a:pt x="175" y="272"/>
                    <a:pt x="175" y="271"/>
                  </a:cubicBezTo>
                  <a:cubicBezTo>
                    <a:pt x="176" y="271"/>
                    <a:pt x="176" y="270"/>
                    <a:pt x="176" y="269"/>
                  </a:cubicBezTo>
                  <a:cubicBezTo>
                    <a:pt x="176" y="269"/>
                    <a:pt x="176" y="268"/>
                    <a:pt x="177" y="268"/>
                  </a:cubicBezTo>
                  <a:cubicBezTo>
                    <a:pt x="177" y="267"/>
                    <a:pt x="178" y="267"/>
                    <a:pt x="179" y="266"/>
                  </a:cubicBezTo>
                  <a:cubicBezTo>
                    <a:pt x="180" y="265"/>
                    <a:pt x="181" y="264"/>
                    <a:pt x="182" y="261"/>
                  </a:cubicBezTo>
                  <a:cubicBezTo>
                    <a:pt x="182" y="260"/>
                    <a:pt x="182" y="259"/>
                    <a:pt x="183" y="257"/>
                  </a:cubicBezTo>
                  <a:cubicBezTo>
                    <a:pt x="183" y="256"/>
                    <a:pt x="183" y="255"/>
                    <a:pt x="183" y="253"/>
                  </a:cubicBezTo>
                  <a:cubicBezTo>
                    <a:pt x="184" y="252"/>
                    <a:pt x="184" y="251"/>
                    <a:pt x="184" y="251"/>
                  </a:cubicBezTo>
                  <a:cubicBezTo>
                    <a:pt x="184" y="250"/>
                    <a:pt x="184" y="250"/>
                    <a:pt x="184" y="249"/>
                  </a:cubicBezTo>
                  <a:cubicBezTo>
                    <a:pt x="184" y="249"/>
                    <a:pt x="184" y="248"/>
                    <a:pt x="184" y="248"/>
                  </a:cubicBezTo>
                  <a:cubicBezTo>
                    <a:pt x="185" y="247"/>
                    <a:pt x="185" y="247"/>
                    <a:pt x="185" y="246"/>
                  </a:cubicBezTo>
                  <a:cubicBezTo>
                    <a:pt x="187" y="239"/>
                    <a:pt x="190" y="239"/>
                    <a:pt x="192" y="239"/>
                  </a:cubicBezTo>
                  <a:cubicBezTo>
                    <a:pt x="192" y="239"/>
                    <a:pt x="192" y="239"/>
                    <a:pt x="193" y="239"/>
                  </a:cubicBezTo>
                  <a:cubicBezTo>
                    <a:pt x="194" y="239"/>
                    <a:pt x="194" y="239"/>
                    <a:pt x="195" y="239"/>
                  </a:cubicBezTo>
                  <a:cubicBezTo>
                    <a:pt x="196" y="239"/>
                    <a:pt x="196" y="239"/>
                    <a:pt x="197" y="239"/>
                  </a:cubicBezTo>
                  <a:cubicBezTo>
                    <a:pt x="200" y="238"/>
                    <a:pt x="202" y="235"/>
                    <a:pt x="203" y="231"/>
                  </a:cubicBezTo>
                  <a:cubicBezTo>
                    <a:pt x="203" y="231"/>
                    <a:pt x="203" y="230"/>
                    <a:pt x="203" y="230"/>
                  </a:cubicBezTo>
                  <a:cubicBezTo>
                    <a:pt x="203" y="230"/>
                    <a:pt x="203" y="229"/>
                    <a:pt x="203" y="229"/>
                  </a:cubicBezTo>
                  <a:cubicBezTo>
                    <a:pt x="203" y="229"/>
                    <a:pt x="204" y="229"/>
                    <a:pt x="204" y="228"/>
                  </a:cubicBezTo>
                  <a:cubicBezTo>
                    <a:pt x="205" y="227"/>
                    <a:pt x="205" y="225"/>
                    <a:pt x="206" y="224"/>
                  </a:cubicBezTo>
                  <a:cubicBezTo>
                    <a:pt x="206" y="223"/>
                    <a:pt x="206" y="223"/>
                    <a:pt x="206" y="223"/>
                  </a:cubicBezTo>
                  <a:cubicBezTo>
                    <a:pt x="206" y="222"/>
                    <a:pt x="206" y="222"/>
                    <a:pt x="206" y="221"/>
                  </a:cubicBezTo>
                  <a:cubicBezTo>
                    <a:pt x="206" y="221"/>
                    <a:pt x="207" y="221"/>
                    <a:pt x="207" y="221"/>
                  </a:cubicBezTo>
                  <a:cubicBezTo>
                    <a:pt x="208" y="221"/>
                    <a:pt x="208" y="221"/>
                    <a:pt x="209" y="221"/>
                  </a:cubicBezTo>
                  <a:cubicBezTo>
                    <a:pt x="210" y="220"/>
                    <a:pt x="211" y="220"/>
                    <a:pt x="212" y="219"/>
                  </a:cubicBezTo>
                  <a:cubicBezTo>
                    <a:pt x="212" y="219"/>
                    <a:pt x="213" y="219"/>
                    <a:pt x="213" y="219"/>
                  </a:cubicBezTo>
                  <a:cubicBezTo>
                    <a:pt x="213" y="219"/>
                    <a:pt x="214" y="219"/>
                    <a:pt x="214" y="219"/>
                  </a:cubicBezTo>
                  <a:cubicBezTo>
                    <a:pt x="215" y="219"/>
                    <a:pt x="215" y="219"/>
                    <a:pt x="216" y="219"/>
                  </a:cubicBezTo>
                  <a:cubicBezTo>
                    <a:pt x="217" y="219"/>
                    <a:pt x="217" y="219"/>
                    <a:pt x="217" y="219"/>
                  </a:cubicBezTo>
                  <a:cubicBezTo>
                    <a:pt x="217" y="219"/>
                    <a:pt x="217" y="219"/>
                    <a:pt x="217" y="219"/>
                  </a:cubicBezTo>
                  <a:cubicBezTo>
                    <a:pt x="218" y="219"/>
                    <a:pt x="219" y="218"/>
                    <a:pt x="220" y="216"/>
                  </a:cubicBezTo>
                  <a:cubicBezTo>
                    <a:pt x="220" y="216"/>
                    <a:pt x="220" y="216"/>
                    <a:pt x="220" y="216"/>
                  </a:cubicBezTo>
                  <a:cubicBezTo>
                    <a:pt x="220" y="215"/>
                    <a:pt x="221" y="214"/>
                    <a:pt x="221" y="214"/>
                  </a:cubicBezTo>
                  <a:cubicBezTo>
                    <a:pt x="222" y="213"/>
                    <a:pt x="224" y="211"/>
                    <a:pt x="224" y="209"/>
                  </a:cubicBezTo>
                  <a:cubicBezTo>
                    <a:pt x="225" y="207"/>
                    <a:pt x="225" y="207"/>
                    <a:pt x="225" y="207"/>
                  </a:cubicBezTo>
                  <a:cubicBezTo>
                    <a:pt x="207" y="181"/>
                    <a:pt x="207" y="181"/>
                    <a:pt x="207" y="181"/>
                  </a:cubicBezTo>
                  <a:cubicBezTo>
                    <a:pt x="207" y="62"/>
                    <a:pt x="207" y="62"/>
                    <a:pt x="207" y="62"/>
                  </a:cubicBezTo>
                  <a:cubicBezTo>
                    <a:pt x="229" y="26"/>
                    <a:pt x="229" y="26"/>
                    <a:pt x="229" y="26"/>
                  </a:cubicBezTo>
                  <a:lnTo>
                    <a:pt x="231" y="22"/>
                  </a:lnTo>
                  <a:close/>
                  <a:moveTo>
                    <a:pt x="23" y="160"/>
                  </a:moveTo>
                  <a:cubicBezTo>
                    <a:pt x="22" y="161"/>
                    <a:pt x="20" y="161"/>
                    <a:pt x="16" y="163"/>
                  </a:cubicBezTo>
                  <a:cubicBezTo>
                    <a:pt x="16" y="163"/>
                    <a:pt x="16" y="163"/>
                    <a:pt x="15" y="163"/>
                  </a:cubicBezTo>
                  <a:cubicBezTo>
                    <a:pt x="17" y="161"/>
                    <a:pt x="19" y="159"/>
                    <a:pt x="21" y="159"/>
                  </a:cubicBezTo>
                  <a:cubicBezTo>
                    <a:pt x="21" y="159"/>
                    <a:pt x="21" y="159"/>
                    <a:pt x="22" y="160"/>
                  </a:cubicBezTo>
                  <a:cubicBezTo>
                    <a:pt x="22" y="160"/>
                    <a:pt x="22" y="160"/>
                    <a:pt x="23" y="160"/>
                  </a:cubicBezTo>
                  <a:close/>
                  <a:moveTo>
                    <a:pt x="12" y="166"/>
                  </a:moveTo>
                  <a:cubicBezTo>
                    <a:pt x="12" y="166"/>
                    <a:pt x="13" y="166"/>
                    <a:pt x="13" y="165"/>
                  </a:cubicBezTo>
                  <a:cubicBezTo>
                    <a:pt x="13" y="165"/>
                    <a:pt x="13" y="165"/>
                    <a:pt x="13" y="165"/>
                  </a:cubicBezTo>
                  <a:cubicBezTo>
                    <a:pt x="13" y="166"/>
                    <a:pt x="13" y="166"/>
                    <a:pt x="13" y="167"/>
                  </a:cubicBezTo>
                  <a:cubicBezTo>
                    <a:pt x="13" y="166"/>
                    <a:pt x="12" y="166"/>
                    <a:pt x="12" y="166"/>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4382721" y="1786104"/>
              <a:ext cx="606000" cy="840372"/>
            </a:xfrm>
            <a:custGeom>
              <a:avLst/>
              <a:gdLst>
                <a:gd name="T0" fmla="*/ 290 w 299"/>
                <a:gd name="T1" fmla="*/ 46 h 451"/>
                <a:gd name="T2" fmla="*/ 290 w 299"/>
                <a:gd name="T3" fmla="*/ 32 h 451"/>
                <a:gd name="T4" fmla="*/ 289 w 299"/>
                <a:gd name="T5" fmla="*/ 20 h 451"/>
                <a:gd name="T6" fmla="*/ 284 w 299"/>
                <a:gd name="T7" fmla="*/ 3 h 451"/>
                <a:gd name="T8" fmla="*/ 268 w 299"/>
                <a:gd name="T9" fmla="*/ 7 h 451"/>
                <a:gd name="T10" fmla="*/ 236 w 299"/>
                <a:gd name="T11" fmla="*/ 21 h 451"/>
                <a:gd name="T12" fmla="*/ 217 w 299"/>
                <a:gd name="T13" fmla="*/ 22 h 451"/>
                <a:gd name="T14" fmla="*/ 191 w 299"/>
                <a:gd name="T15" fmla="*/ 28 h 451"/>
                <a:gd name="T16" fmla="*/ 181 w 299"/>
                <a:gd name="T17" fmla="*/ 27 h 451"/>
                <a:gd name="T18" fmla="*/ 159 w 299"/>
                <a:gd name="T19" fmla="*/ 39 h 451"/>
                <a:gd name="T20" fmla="*/ 144 w 299"/>
                <a:gd name="T21" fmla="*/ 39 h 451"/>
                <a:gd name="T22" fmla="*/ 125 w 299"/>
                <a:gd name="T23" fmla="*/ 42 h 451"/>
                <a:gd name="T24" fmla="*/ 107 w 299"/>
                <a:gd name="T25" fmla="*/ 51 h 451"/>
                <a:gd name="T26" fmla="*/ 93 w 299"/>
                <a:gd name="T27" fmla="*/ 51 h 451"/>
                <a:gd name="T28" fmla="*/ 83 w 299"/>
                <a:gd name="T29" fmla="*/ 43 h 451"/>
                <a:gd name="T30" fmla="*/ 70 w 299"/>
                <a:gd name="T31" fmla="*/ 29 h 451"/>
                <a:gd name="T32" fmla="*/ 54 w 299"/>
                <a:gd name="T33" fmla="*/ 29 h 451"/>
                <a:gd name="T34" fmla="*/ 48 w 299"/>
                <a:gd name="T35" fmla="*/ 57 h 451"/>
                <a:gd name="T36" fmla="*/ 55 w 299"/>
                <a:gd name="T37" fmla="*/ 67 h 451"/>
                <a:gd name="T38" fmla="*/ 65 w 299"/>
                <a:gd name="T39" fmla="*/ 81 h 451"/>
                <a:gd name="T40" fmla="*/ 83 w 299"/>
                <a:gd name="T41" fmla="*/ 99 h 451"/>
                <a:gd name="T42" fmla="*/ 84 w 299"/>
                <a:gd name="T43" fmla="*/ 235 h 451"/>
                <a:gd name="T44" fmla="*/ 58 w 299"/>
                <a:gd name="T45" fmla="*/ 246 h 451"/>
                <a:gd name="T46" fmla="*/ 34 w 299"/>
                <a:gd name="T47" fmla="*/ 259 h 451"/>
                <a:gd name="T48" fmla="*/ 0 w 299"/>
                <a:gd name="T49" fmla="*/ 305 h 451"/>
                <a:gd name="T50" fmla="*/ 23 w 299"/>
                <a:gd name="T51" fmla="*/ 444 h 451"/>
                <a:gd name="T52" fmla="*/ 31 w 299"/>
                <a:gd name="T53" fmla="*/ 430 h 451"/>
                <a:gd name="T54" fmla="*/ 58 w 299"/>
                <a:gd name="T55" fmla="*/ 395 h 451"/>
                <a:gd name="T56" fmla="*/ 88 w 299"/>
                <a:gd name="T57" fmla="*/ 363 h 451"/>
                <a:gd name="T58" fmla="*/ 103 w 299"/>
                <a:gd name="T59" fmla="*/ 349 h 451"/>
                <a:gd name="T60" fmla="*/ 132 w 299"/>
                <a:gd name="T61" fmla="*/ 327 h 451"/>
                <a:gd name="T62" fmla="*/ 155 w 299"/>
                <a:gd name="T63" fmla="*/ 309 h 451"/>
                <a:gd name="T64" fmla="*/ 171 w 299"/>
                <a:gd name="T65" fmla="*/ 290 h 451"/>
                <a:gd name="T66" fmla="*/ 183 w 299"/>
                <a:gd name="T67" fmla="*/ 277 h 451"/>
                <a:gd name="T68" fmla="*/ 193 w 299"/>
                <a:gd name="T69" fmla="*/ 266 h 451"/>
                <a:gd name="T70" fmla="*/ 214 w 299"/>
                <a:gd name="T71" fmla="*/ 231 h 451"/>
                <a:gd name="T72" fmla="*/ 221 w 299"/>
                <a:gd name="T73" fmla="*/ 217 h 451"/>
                <a:gd name="T74" fmla="*/ 229 w 299"/>
                <a:gd name="T75" fmla="*/ 203 h 451"/>
                <a:gd name="T76" fmla="*/ 241 w 299"/>
                <a:gd name="T77" fmla="*/ 171 h 451"/>
                <a:gd name="T78" fmla="*/ 251 w 299"/>
                <a:gd name="T79" fmla="*/ 153 h 451"/>
                <a:gd name="T80" fmla="*/ 255 w 299"/>
                <a:gd name="T81" fmla="*/ 137 h 451"/>
                <a:gd name="T82" fmla="*/ 264 w 299"/>
                <a:gd name="T83" fmla="*/ 124 h 451"/>
                <a:gd name="T84" fmla="*/ 274 w 299"/>
                <a:gd name="T85" fmla="*/ 102 h 451"/>
                <a:gd name="T86" fmla="*/ 277 w 299"/>
                <a:gd name="T87" fmla="*/ 95 h 451"/>
                <a:gd name="T88" fmla="*/ 282 w 299"/>
                <a:gd name="T89" fmla="*/ 82 h 451"/>
                <a:gd name="T90" fmla="*/ 284 w 299"/>
                <a:gd name="T91" fmla="*/ 58 h 451"/>
                <a:gd name="T92" fmla="*/ 290 w 299"/>
                <a:gd name="T93" fmla="*/ 54 h 451"/>
                <a:gd name="T94" fmla="*/ 297 w 299"/>
                <a:gd name="T95" fmla="*/ 5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9" h="451">
                  <a:moveTo>
                    <a:pt x="294" y="49"/>
                  </a:moveTo>
                  <a:cubicBezTo>
                    <a:pt x="293" y="49"/>
                    <a:pt x="292" y="49"/>
                    <a:pt x="291" y="49"/>
                  </a:cubicBezTo>
                  <a:cubicBezTo>
                    <a:pt x="291" y="49"/>
                    <a:pt x="291" y="49"/>
                    <a:pt x="290" y="49"/>
                  </a:cubicBezTo>
                  <a:cubicBezTo>
                    <a:pt x="290" y="48"/>
                    <a:pt x="290" y="47"/>
                    <a:pt x="290" y="46"/>
                  </a:cubicBezTo>
                  <a:cubicBezTo>
                    <a:pt x="290" y="46"/>
                    <a:pt x="290" y="45"/>
                    <a:pt x="290" y="45"/>
                  </a:cubicBezTo>
                  <a:cubicBezTo>
                    <a:pt x="290" y="43"/>
                    <a:pt x="290" y="41"/>
                    <a:pt x="290" y="39"/>
                  </a:cubicBezTo>
                  <a:cubicBezTo>
                    <a:pt x="290" y="38"/>
                    <a:pt x="290" y="38"/>
                    <a:pt x="290" y="37"/>
                  </a:cubicBezTo>
                  <a:cubicBezTo>
                    <a:pt x="290" y="35"/>
                    <a:pt x="291" y="34"/>
                    <a:pt x="290" y="32"/>
                  </a:cubicBezTo>
                  <a:cubicBezTo>
                    <a:pt x="290" y="30"/>
                    <a:pt x="290" y="29"/>
                    <a:pt x="289" y="29"/>
                  </a:cubicBezTo>
                  <a:cubicBezTo>
                    <a:pt x="289" y="28"/>
                    <a:pt x="288" y="27"/>
                    <a:pt x="288" y="26"/>
                  </a:cubicBezTo>
                  <a:cubicBezTo>
                    <a:pt x="288" y="25"/>
                    <a:pt x="288" y="23"/>
                    <a:pt x="288" y="21"/>
                  </a:cubicBezTo>
                  <a:cubicBezTo>
                    <a:pt x="288" y="20"/>
                    <a:pt x="288" y="20"/>
                    <a:pt x="289" y="20"/>
                  </a:cubicBezTo>
                  <a:cubicBezTo>
                    <a:pt x="289" y="19"/>
                    <a:pt x="289" y="18"/>
                    <a:pt x="290" y="17"/>
                  </a:cubicBezTo>
                  <a:cubicBezTo>
                    <a:pt x="291" y="15"/>
                    <a:pt x="293" y="12"/>
                    <a:pt x="293" y="9"/>
                  </a:cubicBezTo>
                  <a:cubicBezTo>
                    <a:pt x="292" y="6"/>
                    <a:pt x="288" y="5"/>
                    <a:pt x="285" y="4"/>
                  </a:cubicBezTo>
                  <a:cubicBezTo>
                    <a:pt x="285" y="3"/>
                    <a:pt x="284" y="3"/>
                    <a:pt x="284" y="3"/>
                  </a:cubicBezTo>
                  <a:cubicBezTo>
                    <a:pt x="283" y="3"/>
                    <a:pt x="283" y="3"/>
                    <a:pt x="283" y="3"/>
                  </a:cubicBezTo>
                  <a:cubicBezTo>
                    <a:pt x="281" y="2"/>
                    <a:pt x="279" y="0"/>
                    <a:pt x="276" y="0"/>
                  </a:cubicBezTo>
                  <a:cubicBezTo>
                    <a:pt x="275" y="0"/>
                    <a:pt x="274" y="1"/>
                    <a:pt x="273" y="1"/>
                  </a:cubicBezTo>
                  <a:cubicBezTo>
                    <a:pt x="270" y="2"/>
                    <a:pt x="269" y="5"/>
                    <a:pt x="268" y="7"/>
                  </a:cubicBezTo>
                  <a:cubicBezTo>
                    <a:pt x="267" y="8"/>
                    <a:pt x="267" y="9"/>
                    <a:pt x="266" y="10"/>
                  </a:cubicBezTo>
                  <a:cubicBezTo>
                    <a:pt x="263" y="15"/>
                    <a:pt x="255" y="16"/>
                    <a:pt x="249" y="17"/>
                  </a:cubicBezTo>
                  <a:cubicBezTo>
                    <a:pt x="249" y="17"/>
                    <a:pt x="249" y="17"/>
                    <a:pt x="249" y="17"/>
                  </a:cubicBezTo>
                  <a:cubicBezTo>
                    <a:pt x="244" y="18"/>
                    <a:pt x="240" y="20"/>
                    <a:pt x="236" y="21"/>
                  </a:cubicBezTo>
                  <a:cubicBezTo>
                    <a:pt x="233" y="22"/>
                    <a:pt x="229" y="24"/>
                    <a:pt x="226" y="25"/>
                  </a:cubicBezTo>
                  <a:cubicBezTo>
                    <a:pt x="226" y="25"/>
                    <a:pt x="225" y="25"/>
                    <a:pt x="225" y="25"/>
                  </a:cubicBezTo>
                  <a:cubicBezTo>
                    <a:pt x="223" y="25"/>
                    <a:pt x="222" y="24"/>
                    <a:pt x="221" y="23"/>
                  </a:cubicBezTo>
                  <a:cubicBezTo>
                    <a:pt x="220" y="23"/>
                    <a:pt x="218" y="22"/>
                    <a:pt x="217" y="22"/>
                  </a:cubicBezTo>
                  <a:cubicBezTo>
                    <a:pt x="216" y="21"/>
                    <a:pt x="215" y="21"/>
                    <a:pt x="214" y="21"/>
                  </a:cubicBezTo>
                  <a:cubicBezTo>
                    <a:pt x="209" y="21"/>
                    <a:pt x="204" y="25"/>
                    <a:pt x="203" y="26"/>
                  </a:cubicBezTo>
                  <a:cubicBezTo>
                    <a:pt x="200" y="28"/>
                    <a:pt x="196" y="28"/>
                    <a:pt x="192" y="28"/>
                  </a:cubicBezTo>
                  <a:cubicBezTo>
                    <a:pt x="191" y="28"/>
                    <a:pt x="191" y="28"/>
                    <a:pt x="191" y="28"/>
                  </a:cubicBezTo>
                  <a:cubicBezTo>
                    <a:pt x="190" y="28"/>
                    <a:pt x="189" y="28"/>
                    <a:pt x="189" y="28"/>
                  </a:cubicBezTo>
                  <a:cubicBezTo>
                    <a:pt x="188" y="29"/>
                    <a:pt x="188" y="29"/>
                    <a:pt x="187" y="29"/>
                  </a:cubicBezTo>
                  <a:cubicBezTo>
                    <a:pt x="186" y="29"/>
                    <a:pt x="186" y="28"/>
                    <a:pt x="185" y="28"/>
                  </a:cubicBezTo>
                  <a:cubicBezTo>
                    <a:pt x="183" y="27"/>
                    <a:pt x="182" y="27"/>
                    <a:pt x="181" y="27"/>
                  </a:cubicBezTo>
                  <a:cubicBezTo>
                    <a:pt x="180" y="27"/>
                    <a:pt x="179" y="27"/>
                    <a:pt x="177" y="28"/>
                  </a:cubicBezTo>
                  <a:cubicBezTo>
                    <a:pt x="173" y="29"/>
                    <a:pt x="170" y="32"/>
                    <a:pt x="167" y="34"/>
                  </a:cubicBezTo>
                  <a:cubicBezTo>
                    <a:pt x="165" y="35"/>
                    <a:pt x="163" y="37"/>
                    <a:pt x="161" y="38"/>
                  </a:cubicBezTo>
                  <a:cubicBezTo>
                    <a:pt x="160" y="38"/>
                    <a:pt x="159" y="39"/>
                    <a:pt x="159" y="39"/>
                  </a:cubicBezTo>
                  <a:cubicBezTo>
                    <a:pt x="156" y="40"/>
                    <a:pt x="154" y="42"/>
                    <a:pt x="152" y="42"/>
                  </a:cubicBezTo>
                  <a:cubicBezTo>
                    <a:pt x="151" y="42"/>
                    <a:pt x="151" y="42"/>
                    <a:pt x="150" y="41"/>
                  </a:cubicBezTo>
                  <a:cubicBezTo>
                    <a:pt x="149" y="41"/>
                    <a:pt x="149" y="41"/>
                    <a:pt x="149" y="41"/>
                  </a:cubicBezTo>
                  <a:cubicBezTo>
                    <a:pt x="148" y="40"/>
                    <a:pt x="146" y="39"/>
                    <a:pt x="144" y="39"/>
                  </a:cubicBezTo>
                  <a:cubicBezTo>
                    <a:pt x="142" y="39"/>
                    <a:pt x="140" y="39"/>
                    <a:pt x="138" y="38"/>
                  </a:cubicBezTo>
                  <a:cubicBezTo>
                    <a:pt x="137" y="37"/>
                    <a:pt x="136" y="37"/>
                    <a:pt x="135" y="37"/>
                  </a:cubicBezTo>
                  <a:cubicBezTo>
                    <a:pt x="132" y="37"/>
                    <a:pt x="129" y="38"/>
                    <a:pt x="127" y="40"/>
                  </a:cubicBezTo>
                  <a:cubicBezTo>
                    <a:pt x="126" y="41"/>
                    <a:pt x="125" y="41"/>
                    <a:pt x="125" y="42"/>
                  </a:cubicBezTo>
                  <a:cubicBezTo>
                    <a:pt x="123" y="43"/>
                    <a:pt x="122" y="43"/>
                    <a:pt x="120" y="44"/>
                  </a:cubicBezTo>
                  <a:cubicBezTo>
                    <a:pt x="118" y="46"/>
                    <a:pt x="114" y="47"/>
                    <a:pt x="112" y="50"/>
                  </a:cubicBezTo>
                  <a:cubicBezTo>
                    <a:pt x="111" y="51"/>
                    <a:pt x="110" y="51"/>
                    <a:pt x="109" y="51"/>
                  </a:cubicBezTo>
                  <a:cubicBezTo>
                    <a:pt x="108" y="51"/>
                    <a:pt x="108" y="51"/>
                    <a:pt x="107" y="51"/>
                  </a:cubicBezTo>
                  <a:cubicBezTo>
                    <a:pt x="106" y="50"/>
                    <a:pt x="105" y="50"/>
                    <a:pt x="103" y="50"/>
                  </a:cubicBezTo>
                  <a:cubicBezTo>
                    <a:pt x="103" y="50"/>
                    <a:pt x="100" y="50"/>
                    <a:pt x="100" y="50"/>
                  </a:cubicBezTo>
                  <a:cubicBezTo>
                    <a:pt x="100" y="50"/>
                    <a:pt x="96" y="50"/>
                    <a:pt x="96" y="50"/>
                  </a:cubicBezTo>
                  <a:cubicBezTo>
                    <a:pt x="95" y="50"/>
                    <a:pt x="94" y="50"/>
                    <a:pt x="93" y="51"/>
                  </a:cubicBezTo>
                  <a:cubicBezTo>
                    <a:pt x="92" y="51"/>
                    <a:pt x="92" y="51"/>
                    <a:pt x="91" y="51"/>
                  </a:cubicBezTo>
                  <a:cubicBezTo>
                    <a:pt x="90" y="51"/>
                    <a:pt x="89" y="50"/>
                    <a:pt x="88" y="50"/>
                  </a:cubicBezTo>
                  <a:cubicBezTo>
                    <a:pt x="87" y="49"/>
                    <a:pt x="86" y="48"/>
                    <a:pt x="85" y="46"/>
                  </a:cubicBezTo>
                  <a:cubicBezTo>
                    <a:pt x="85" y="45"/>
                    <a:pt x="84" y="44"/>
                    <a:pt x="83" y="43"/>
                  </a:cubicBezTo>
                  <a:cubicBezTo>
                    <a:pt x="82" y="42"/>
                    <a:pt x="80" y="41"/>
                    <a:pt x="79" y="40"/>
                  </a:cubicBezTo>
                  <a:cubicBezTo>
                    <a:pt x="77" y="39"/>
                    <a:pt x="76" y="38"/>
                    <a:pt x="75" y="37"/>
                  </a:cubicBezTo>
                  <a:cubicBezTo>
                    <a:pt x="74" y="36"/>
                    <a:pt x="73" y="34"/>
                    <a:pt x="72" y="33"/>
                  </a:cubicBezTo>
                  <a:cubicBezTo>
                    <a:pt x="72" y="31"/>
                    <a:pt x="71" y="30"/>
                    <a:pt x="70" y="29"/>
                  </a:cubicBezTo>
                  <a:cubicBezTo>
                    <a:pt x="69" y="26"/>
                    <a:pt x="67" y="24"/>
                    <a:pt x="65" y="22"/>
                  </a:cubicBezTo>
                  <a:cubicBezTo>
                    <a:pt x="62" y="18"/>
                    <a:pt x="62" y="18"/>
                    <a:pt x="62" y="18"/>
                  </a:cubicBezTo>
                  <a:cubicBezTo>
                    <a:pt x="60" y="20"/>
                    <a:pt x="60" y="20"/>
                    <a:pt x="60" y="20"/>
                  </a:cubicBezTo>
                  <a:cubicBezTo>
                    <a:pt x="58" y="23"/>
                    <a:pt x="56" y="26"/>
                    <a:pt x="54" y="29"/>
                  </a:cubicBezTo>
                  <a:cubicBezTo>
                    <a:pt x="53" y="31"/>
                    <a:pt x="52" y="33"/>
                    <a:pt x="50" y="35"/>
                  </a:cubicBezTo>
                  <a:cubicBezTo>
                    <a:pt x="50" y="36"/>
                    <a:pt x="49" y="37"/>
                    <a:pt x="48" y="38"/>
                  </a:cubicBezTo>
                  <a:cubicBezTo>
                    <a:pt x="45" y="43"/>
                    <a:pt x="43" y="46"/>
                    <a:pt x="46" y="53"/>
                  </a:cubicBezTo>
                  <a:cubicBezTo>
                    <a:pt x="47" y="54"/>
                    <a:pt x="47" y="55"/>
                    <a:pt x="48" y="57"/>
                  </a:cubicBezTo>
                  <a:cubicBezTo>
                    <a:pt x="48" y="58"/>
                    <a:pt x="49" y="60"/>
                    <a:pt x="50" y="61"/>
                  </a:cubicBezTo>
                  <a:cubicBezTo>
                    <a:pt x="50" y="62"/>
                    <a:pt x="51" y="63"/>
                    <a:pt x="52" y="64"/>
                  </a:cubicBezTo>
                  <a:cubicBezTo>
                    <a:pt x="53" y="65"/>
                    <a:pt x="53" y="65"/>
                    <a:pt x="54" y="66"/>
                  </a:cubicBezTo>
                  <a:cubicBezTo>
                    <a:pt x="55" y="67"/>
                    <a:pt x="55" y="67"/>
                    <a:pt x="55" y="67"/>
                  </a:cubicBezTo>
                  <a:cubicBezTo>
                    <a:pt x="54" y="69"/>
                    <a:pt x="55" y="70"/>
                    <a:pt x="56" y="70"/>
                  </a:cubicBezTo>
                  <a:cubicBezTo>
                    <a:pt x="57" y="71"/>
                    <a:pt x="58" y="71"/>
                    <a:pt x="59" y="71"/>
                  </a:cubicBezTo>
                  <a:cubicBezTo>
                    <a:pt x="59" y="71"/>
                    <a:pt x="60" y="71"/>
                    <a:pt x="60" y="70"/>
                  </a:cubicBezTo>
                  <a:cubicBezTo>
                    <a:pt x="60" y="73"/>
                    <a:pt x="61" y="80"/>
                    <a:pt x="65" y="81"/>
                  </a:cubicBezTo>
                  <a:cubicBezTo>
                    <a:pt x="65" y="85"/>
                    <a:pt x="68" y="86"/>
                    <a:pt x="71" y="88"/>
                  </a:cubicBezTo>
                  <a:cubicBezTo>
                    <a:pt x="72" y="89"/>
                    <a:pt x="74" y="90"/>
                    <a:pt x="75" y="91"/>
                  </a:cubicBezTo>
                  <a:cubicBezTo>
                    <a:pt x="77" y="93"/>
                    <a:pt x="78" y="94"/>
                    <a:pt x="80" y="96"/>
                  </a:cubicBezTo>
                  <a:cubicBezTo>
                    <a:pt x="83" y="99"/>
                    <a:pt x="83" y="99"/>
                    <a:pt x="83" y="99"/>
                  </a:cubicBezTo>
                  <a:cubicBezTo>
                    <a:pt x="174" y="134"/>
                    <a:pt x="174" y="134"/>
                    <a:pt x="174" y="134"/>
                  </a:cubicBezTo>
                  <a:cubicBezTo>
                    <a:pt x="201" y="132"/>
                    <a:pt x="201" y="132"/>
                    <a:pt x="201" y="132"/>
                  </a:cubicBezTo>
                  <a:cubicBezTo>
                    <a:pt x="116" y="234"/>
                    <a:pt x="116" y="234"/>
                    <a:pt x="116" y="234"/>
                  </a:cubicBezTo>
                  <a:cubicBezTo>
                    <a:pt x="84" y="235"/>
                    <a:pt x="84" y="235"/>
                    <a:pt x="84" y="235"/>
                  </a:cubicBezTo>
                  <a:cubicBezTo>
                    <a:pt x="84" y="234"/>
                    <a:pt x="83" y="234"/>
                    <a:pt x="83" y="234"/>
                  </a:cubicBezTo>
                  <a:cubicBezTo>
                    <a:pt x="82" y="234"/>
                    <a:pt x="79" y="235"/>
                    <a:pt x="72" y="238"/>
                  </a:cubicBezTo>
                  <a:cubicBezTo>
                    <a:pt x="71" y="239"/>
                    <a:pt x="70" y="239"/>
                    <a:pt x="69" y="240"/>
                  </a:cubicBezTo>
                  <a:cubicBezTo>
                    <a:pt x="65" y="241"/>
                    <a:pt x="61" y="244"/>
                    <a:pt x="58" y="246"/>
                  </a:cubicBezTo>
                  <a:cubicBezTo>
                    <a:pt x="57" y="248"/>
                    <a:pt x="56" y="249"/>
                    <a:pt x="55" y="251"/>
                  </a:cubicBezTo>
                  <a:cubicBezTo>
                    <a:pt x="54" y="253"/>
                    <a:pt x="53" y="255"/>
                    <a:pt x="51" y="256"/>
                  </a:cubicBezTo>
                  <a:cubicBezTo>
                    <a:pt x="48" y="258"/>
                    <a:pt x="44" y="258"/>
                    <a:pt x="41" y="258"/>
                  </a:cubicBezTo>
                  <a:cubicBezTo>
                    <a:pt x="38" y="258"/>
                    <a:pt x="36" y="259"/>
                    <a:pt x="34" y="259"/>
                  </a:cubicBezTo>
                  <a:cubicBezTo>
                    <a:pt x="31" y="260"/>
                    <a:pt x="30" y="261"/>
                    <a:pt x="28" y="262"/>
                  </a:cubicBezTo>
                  <a:cubicBezTo>
                    <a:pt x="27" y="263"/>
                    <a:pt x="27" y="263"/>
                    <a:pt x="26" y="264"/>
                  </a:cubicBezTo>
                  <a:cubicBezTo>
                    <a:pt x="26" y="264"/>
                    <a:pt x="26" y="264"/>
                    <a:pt x="26" y="264"/>
                  </a:cubicBezTo>
                  <a:cubicBezTo>
                    <a:pt x="0" y="305"/>
                    <a:pt x="0" y="305"/>
                    <a:pt x="0" y="305"/>
                  </a:cubicBezTo>
                  <a:cubicBezTo>
                    <a:pt x="0" y="424"/>
                    <a:pt x="0" y="424"/>
                    <a:pt x="0" y="424"/>
                  </a:cubicBezTo>
                  <a:cubicBezTo>
                    <a:pt x="19" y="451"/>
                    <a:pt x="19" y="451"/>
                    <a:pt x="19" y="451"/>
                  </a:cubicBezTo>
                  <a:cubicBezTo>
                    <a:pt x="21" y="448"/>
                    <a:pt x="21" y="448"/>
                    <a:pt x="21" y="448"/>
                  </a:cubicBezTo>
                  <a:cubicBezTo>
                    <a:pt x="21" y="447"/>
                    <a:pt x="22" y="446"/>
                    <a:pt x="23" y="444"/>
                  </a:cubicBezTo>
                  <a:cubicBezTo>
                    <a:pt x="24" y="442"/>
                    <a:pt x="24" y="442"/>
                    <a:pt x="24" y="442"/>
                  </a:cubicBezTo>
                  <a:cubicBezTo>
                    <a:pt x="25" y="441"/>
                    <a:pt x="26" y="440"/>
                    <a:pt x="26" y="439"/>
                  </a:cubicBezTo>
                  <a:cubicBezTo>
                    <a:pt x="27" y="437"/>
                    <a:pt x="28" y="436"/>
                    <a:pt x="29" y="435"/>
                  </a:cubicBezTo>
                  <a:cubicBezTo>
                    <a:pt x="30" y="433"/>
                    <a:pt x="31" y="432"/>
                    <a:pt x="31" y="430"/>
                  </a:cubicBezTo>
                  <a:cubicBezTo>
                    <a:pt x="31" y="429"/>
                    <a:pt x="31" y="429"/>
                    <a:pt x="32" y="428"/>
                  </a:cubicBezTo>
                  <a:cubicBezTo>
                    <a:pt x="35" y="425"/>
                    <a:pt x="37" y="422"/>
                    <a:pt x="39" y="419"/>
                  </a:cubicBezTo>
                  <a:cubicBezTo>
                    <a:pt x="41" y="416"/>
                    <a:pt x="43" y="414"/>
                    <a:pt x="45" y="411"/>
                  </a:cubicBezTo>
                  <a:cubicBezTo>
                    <a:pt x="49" y="406"/>
                    <a:pt x="54" y="401"/>
                    <a:pt x="58" y="395"/>
                  </a:cubicBezTo>
                  <a:cubicBezTo>
                    <a:pt x="60" y="392"/>
                    <a:pt x="62" y="389"/>
                    <a:pt x="65" y="387"/>
                  </a:cubicBezTo>
                  <a:cubicBezTo>
                    <a:pt x="69" y="384"/>
                    <a:pt x="72" y="380"/>
                    <a:pt x="75" y="376"/>
                  </a:cubicBezTo>
                  <a:cubicBezTo>
                    <a:pt x="77" y="374"/>
                    <a:pt x="79" y="372"/>
                    <a:pt x="81" y="369"/>
                  </a:cubicBezTo>
                  <a:cubicBezTo>
                    <a:pt x="84" y="367"/>
                    <a:pt x="86" y="365"/>
                    <a:pt x="88" y="363"/>
                  </a:cubicBezTo>
                  <a:cubicBezTo>
                    <a:pt x="90" y="361"/>
                    <a:pt x="91" y="360"/>
                    <a:pt x="93" y="358"/>
                  </a:cubicBezTo>
                  <a:cubicBezTo>
                    <a:pt x="94" y="357"/>
                    <a:pt x="95" y="356"/>
                    <a:pt x="96" y="356"/>
                  </a:cubicBezTo>
                  <a:cubicBezTo>
                    <a:pt x="97" y="355"/>
                    <a:pt x="98" y="354"/>
                    <a:pt x="99" y="353"/>
                  </a:cubicBezTo>
                  <a:cubicBezTo>
                    <a:pt x="100" y="352"/>
                    <a:pt x="102" y="350"/>
                    <a:pt x="103" y="349"/>
                  </a:cubicBezTo>
                  <a:cubicBezTo>
                    <a:pt x="108" y="345"/>
                    <a:pt x="112" y="342"/>
                    <a:pt x="117" y="338"/>
                  </a:cubicBezTo>
                  <a:cubicBezTo>
                    <a:pt x="119" y="337"/>
                    <a:pt x="121" y="335"/>
                    <a:pt x="123" y="334"/>
                  </a:cubicBezTo>
                  <a:cubicBezTo>
                    <a:pt x="126" y="332"/>
                    <a:pt x="128" y="331"/>
                    <a:pt x="131" y="328"/>
                  </a:cubicBezTo>
                  <a:cubicBezTo>
                    <a:pt x="132" y="327"/>
                    <a:pt x="132" y="327"/>
                    <a:pt x="132" y="327"/>
                  </a:cubicBezTo>
                  <a:cubicBezTo>
                    <a:pt x="135" y="326"/>
                    <a:pt x="137" y="324"/>
                    <a:pt x="139" y="323"/>
                  </a:cubicBezTo>
                  <a:cubicBezTo>
                    <a:pt x="142" y="321"/>
                    <a:pt x="145" y="320"/>
                    <a:pt x="147" y="317"/>
                  </a:cubicBezTo>
                  <a:cubicBezTo>
                    <a:pt x="149" y="316"/>
                    <a:pt x="150" y="314"/>
                    <a:pt x="152" y="313"/>
                  </a:cubicBezTo>
                  <a:cubicBezTo>
                    <a:pt x="153" y="311"/>
                    <a:pt x="154" y="310"/>
                    <a:pt x="155" y="309"/>
                  </a:cubicBezTo>
                  <a:cubicBezTo>
                    <a:pt x="156" y="307"/>
                    <a:pt x="157" y="306"/>
                    <a:pt x="158" y="304"/>
                  </a:cubicBezTo>
                  <a:cubicBezTo>
                    <a:pt x="160" y="303"/>
                    <a:pt x="161" y="302"/>
                    <a:pt x="162" y="300"/>
                  </a:cubicBezTo>
                  <a:cubicBezTo>
                    <a:pt x="164" y="299"/>
                    <a:pt x="165" y="298"/>
                    <a:pt x="166" y="296"/>
                  </a:cubicBezTo>
                  <a:cubicBezTo>
                    <a:pt x="168" y="295"/>
                    <a:pt x="170" y="292"/>
                    <a:pt x="171" y="290"/>
                  </a:cubicBezTo>
                  <a:cubicBezTo>
                    <a:pt x="172" y="289"/>
                    <a:pt x="173" y="288"/>
                    <a:pt x="174" y="287"/>
                  </a:cubicBezTo>
                  <a:cubicBezTo>
                    <a:pt x="174" y="286"/>
                    <a:pt x="175" y="286"/>
                    <a:pt x="175" y="285"/>
                  </a:cubicBezTo>
                  <a:cubicBezTo>
                    <a:pt x="176" y="284"/>
                    <a:pt x="177" y="283"/>
                    <a:pt x="177" y="282"/>
                  </a:cubicBezTo>
                  <a:cubicBezTo>
                    <a:pt x="179" y="281"/>
                    <a:pt x="181" y="279"/>
                    <a:pt x="183" y="277"/>
                  </a:cubicBezTo>
                  <a:cubicBezTo>
                    <a:pt x="185" y="276"/>
                    <a:pt x="186" y="274"/>
                    <a:pt x="187" y="272"/>
                  </a:cubicBezTo>
                  <a:cubicBezTo>
                    <a:pt x="188" y="272"/>
                    <a:pt x="188" y="271"/>
                    <a:pt x="189" y="270"/>
                  </a:cubicBezTo>
                  <a:cubicBezTo>
                    <a:pt x="190" y="269"/>
                    <a:pt x="191" y="268"/>
                    <a:pt x="192" y="267"/>
                  </a:cubicBezTo>
                  <a:cubicBezTo>
                    <a:pt x="193" y="266"/>
                    <a:pt x="193" y="266"/>
                    <a:pt x="193" y="266"/>
                  </a:cubicBezTo>
                  <a:cubicBezTo>
                    <a:pt x="197" y="260"/>
                    <a:pt x="202" y="253"/>
                    <a:pt x="206" y="245"/>
                  </a:cubicBezTo>
                  <a:cubicBezTo>
                    <a:pt x="208" y="243"/>
                    <a:pt x="209" y="240"/>
                    <a:pt x="211" y="237"/>
                  </a:cubicBezTo>
                  <a:cubicBezTo>
                    <a:pt x="211" y="236"/>
                    <a:pt x="212" y="235"/>
                    <a:pt x="213" y="233"/>
                  </a:cubicBezTo>
                  <a:cubicBezTo>
                    <a:pt x="213" y="232"/>
                    <a:pt x="214" y="232"/>
                    <a:pt x="214" y="231"/>
                  </a:cubicBezTo>
                  <a:cubicBezTo>
                    <a:pt x="215" y="229"/>
                    <a:pt x="216" y="228"/>
                    <a:pt x="217" y="226"/>
                  </a:cubicBezTo>
                  <a:cubicBezTo>
                    <a:pt x="217" y="225"/>
                    <a:pt x="217" y="224"/>
                    <a:pt x="218" y="224"/>
                  </a:cubicBezTo>
                  <a:cubicBezTo>
                    <a:pt x="218" y="222"/>
                    <a:pt x="218" y="221"/>
                    <a:pt x="219" y="220"/>
                  </a:cubicBezTo>
                  <a:cubicBezTo>
                    <a:pt x="220" y="219"/>
                    <a:pt x="220" y="218"/>
                    <a:pt x="221" y="217"/>
                  </a:cubicBezTo>
                  <a:cubicBezTo>
                    <a:pt x="222" y="215"/>
                    <a:pt x="223" y="214"/>
                    <a:pt x="224" y="212"/>
                  </a:cubicBezTo>
                  <a:cubicBezTo>
                    <a:pt x="224" y="211"/>
                    <a:pt x="224" y="211"/>
                    <a:pt x="224" y="211"/>
                  </a:cubicBezTo>
                  <a:cubicBezTo>
                    <a:pt x="225" y="209"/>
                    <a:pt x="226" y="207"/>
                    <a:pt x="228" y="205"/>
                  </a:cubicBezTo>
                  <a:cubicBezTo>
                    <a:pt x="228" y="204"/>
                    <a:pt x="229" y="204"/>
                    <a:pt x="229" y="203"/>
                  </a:cubicBezTo>
                  <a:cubicBezTo>
                    <a:pt x="230" y="202"/>
                    <a:pt x="231" y="201"/>
                    <a:pt x="232" y="199"/>
                  </a:cubicBezTo>
                  <a:cubicBezTo>
                    <a:pt x="234" y="196"/>
                    <a:pt x="234" y="192"/>
                    <a:pt x="235" y="189"/>
                  </a:cubicBezTo>
                  <a:cubicBezTo>
                    <a:pt x="235" y="187"/>
                    <a:pt x="235" y="185"/>
                    <a:pt x="236" y="182"/>
                  </a:cubicBezTo>
                  <a:cubicBezTo>
                    <a:pt x="237" y="179"/>
                    <a:pt x="239" y="175"/>
                    <a:pt x="241" y="171"/>
                  </a:cubicBezTo>
                  <a:cubicBezTo>
                    <a:pt x="242" y="169"/>
                    <a:pt x="244" y="166"/>
                    <a:pt x="245" y="163"/>
                  </a:cubicBezTo>
                  <a:cubicBezTo>
                    <a:pt x="245" y="162"/>
                    <a:pt x="246" y="161"/>
                    <a:pt x="246" y="160"/>
                  </a:cubicBezTo>
                  <a:cubicBezTo>
                    <a:pt x="247" y="159"/>
                    <a:pt x="248" y="158"/>
                    <a:pt x="249" y="157"/>
                  </a:cubicBezTo>
                  <a:cubicBezTo>
                    <a:pt x="249" y="156"/>
                    <a:pt x="250" y="154"/>
                    <a:pt x="251" y="153"/>
                  </a:cubicBezTo>
                  <a:cubicBezTo>
                    <a:pt x="252" y="151"/>
                    <a:pt x="253" y="149"/>
                    <a:pt x="253" y="147"/>
                  </a:cubicBezTo>
                  <a:cubicBezTo>
                    <a:pt x="253" y="146"/>
                    <a:pt x="254" y="146"/>
                    <a:pt x="254" y="145"/>
                  </a:cubicBezTo>
                  <a:cubicBezTo>
                    <a:pt x="254" y="143"/>
                    <a:pt x="254" y="142"/>
                    <a:pt x="255" y="140"/>
                  </a:cubicBezTo>
                  <a:cubicBezTo>
                    <a:pt x="255" y="139"/>
                    <a:pt x="255" y="138"/>
                    <a:pt x="255" y="137"/>
                  </a:cubicBezTo>
                  <a:cubicBezTo>
                    <a:pt x="256" y="136"/>
                    <a:pt x="257" y="135"/>
                    <a:pt x="258" y="134"/>
                  </a:cubicBezTo>
                  <a:cubicBezTo>
                    <a:pt x="258" y="133"/>
                    <a:pt x="259" y="133"/>
                    <a:pt x="259" y="132"/>
                  </a:cubicBezTo>
                  <a:cubicBezTo>
                    <a:pt x="261" y="131"/>
                    <a:pt x="262" y="128"/>
                    <a:pt x="263" y="126"/>
                  </a:cubicBezTo>
                  <a:cubicBezTo>
                    <a:pt x="263" y="125"/>
                    <a:pt x="263" y="125"/>
                    <a:pt x="264" y="124"/>
                  </a:cubicBezTo>
                  <a:cubicBezTo>
                    <a:pt x="264" y="123"/>
                    <a:pt x="265" y="122"/>
                    <a:pt x="266" y="120"/>
                  </a:cubicBezTo>
                  <a:cubicBezTo>
                    <a:pt x="266" y="119"/>
                    <a:pt x="267" y="118"/>
                    <a:pt x="268" y="116"/>
                  </a:cubicBezTo>
                  <a:cubicBezTo>
                    <a:pt x="268" y="115"/>
                    <a:pt x="269" y="113"/>
                    <a:pt x="269" y="112"/>
                  </a:cubicBezTo>
                  <a:cubicBezTo>
                    <a:pt x="271" y="108"/>
                    <a:pt x="272" y="105"/>
                    <a:pt x="274" y="102"/>
                  </a:cubicBezTo>
                  <a:cubicBezTo>
                    <a:pt x="274" y="102"/>
                    <a:pt x="274" y="102"/>
                    <a:pt x="275" y="101"/>
                  </a:cubicBezTo>
                  <a:cubicBezTo>
                    <a:pt x="275" y="101"/>
                    <a:pt x="276" y="100"/>
                    <a:pt x="277" y="99"/>
                  </a:cubicBezTo>
                  <a:cubicBezTo>
                    <a:pt x="277" y="98"/>
                    <a:pt x="277" y="97"/>
                    <a:pt x="277" y="96"/>
                  </a:cubicBezTo>
                  <a:cubicBezTo>
                    <a:pt x="277" y="96"/>
                    <a:pt x="277" y="95"/>
                    <a:pt x="277" y="95"/>
                  </a:cubicBezTo>
                  <a:cubicBezTo>
                    <a:pt x="278" y="94"/>
                    <a:pt x="278" y="94"/>
                    <a:pt x="279" y="93"/>
                  </a:cubicBezTo>
                  <a:cubicBezTo>
                    <a:pt x="280" y="92"/>
                    <a:pt x="281" y="91"/>
                    <a:pt x="281" y="89"/>
                  </a:cubicBezTo>
                  <a:cubicBezTo>
                    <a:pt x="282" y="87"/>
                    <a:pt x="282" y="85"/>
                    <a:pt x="282" y="83"/>
                  </a:cubicBezTo>
                  <a:cubicBezTo>
                    <a:pt x="282" y="82"/>
                    <a:pt x="282" y="82"/>
                    <a:pt x="282" y="82"/>
                  </a:cubicBezTo>
                  <a:cubicBezTo>
                    <a:pt x="282" y="79"/>
                    <a:pt x="282" y="76"/>
                    <a:pt x="283" y="74"/>
                  </a:cubicBezTo>
                  <a:cubicBezTo>
                    <a:pt x="283" y="71"/>
                    <a:pt x="284" y="69"/>
                    <a:pt x="284" y="66"/>
                  </a:cubicBezTo>
                  <a:cubicBezTo>
                    <a:pt x="284" y="65"/>
                    <a:pt x="284" y="64"/>
                    <a:pt x="284" y="63"/>
                  </a:cubicBezTo>
                  <a:cubicBezTo>
                    <a:pt x="284" y="61"/>
                    <a:pt x="284" y="60"/>
                    <a:pt x="284" y="58"/>
                  </a:cubicBezTo>
                  <a:cubicBezTo>
                    <a:pt x="285" y="57"/>
                    <a:pt x="285" y="56"/>
                    <a:pt x="287" y="56"/>
                  </a:cubicBezTo>
                  <a:cubicBezTo>
                    <a:pt x="288" y="56"/>
                    <a:pt x="288" y="56"/>
                    <a:pt x="289" y="56"/>
                  </a:cubicBezTo>
                  <a:cubicBezTo>
                    <a:pt x="289" y="56"/>
                    <a:pt x="290" y="56"/>
                    <a:pt x="290" y="56"/>
                  </a:cubicBezTo>
                  <a:cubicBezTo>
                    <a:pt x="290" y="54"/>
                    <a:pt x="290" y="54"/>
                    <a:pt x="290" y="54"/>
                  </a:cubicBezTo>
                  <a:cubicBezTo>
                    <a:pt x="291" y="57"/>
                    <a:pt x="291" y="57"/>
                    <a:pt x="291" y="57"/>
                  </a:cubicBezTo>
                  <a:cubicBezTo>
                    <a:pt x="291" y="57"/>
                    <a:pt x="292" y="57"/>
                    <a:pt x="293" y="58"/>
                  </a:cubicBezTo>
                  <a:cubicBezTo>
                    <a:pt x="293" y="58"/>
                    <a:pt x="294" y="58"/>
                    <a:pt x="294" y="58"/>
                  </a:cubicBezTo>
                  <a:cubicBezTo>
                    <a:pt x="295" y="58"/>
                    <a:pt x="296" y="58"/>
                    <a:pt x="297" y="57"/>
                  </a:cubicBezTo>
                  <a:cubicBezTo>
                    <a:pt x="298" y="56"/>
                    <a:pt x="299" y="55"/>
                    <a:pt x="299" y="53"/>
                  </a:cubicBezTo>
                  <a:cubicBezTo>
                    <a:pt x="298" y="50"/>
                    <a:pt x="297" y="49"/>
                    <a:pt x="294" y="49"/>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 name="Freeform 68"/>
            <p:cNvSpPr>
              <a:spLocks noEditPoints="1"/>
            </p:cNvSpPr>
            <p:nvPr/>
          </p:nvSpPr>
          <p:spPr bwMode="auto">
            <a:xfrm>
              <a:off x="2924080" y="3881898"/>
              <a:ext cx="947503" cy="782841"/>
            </a:xfrm>
            <a:custGeom>
              <a:avLst/>
              <a:gdLst>
                <a:gd name="T0" fmla="*/ 445 w 468"/>
                <a:gd name="T1" fmla="*/ 157 h 420"/>
                <a:gd name="T2" fmla="*/ 426 w 468"/>
                <a:gd name="T3" fmla="*/ 170 h 420"/>
                <a:gd name="T4" fmla="*/ 416 w 468"/>
                <a:gd name="T5" fmla="*/ 157 h 420"/>
                <a:gd name="T6" fmla="*/ 418 w 468"/>
                <a:gd name="T7" fmla="*/ 131 h 420"/>
                <a:gd name="T8" fmla="*/ 443 w 468"/>
                <a:gd name="T9" fmla="*/ 126 h 420"/>
                <a:gd name="T10" fmla="*/ 447 w 468"/>
                <a:gd name="T11" fmla="*/ 80 h 420"/>
                <a:gd name="T12" fmla="*/ 437 w 468"/>
                <a:gd name="T13" fmla="*/ 47 h 420"/>
                <a:gd name="T14" fmla="*/ 429 w 468"/>
                <a:gd name="T15" fmla="*/ 11 h 420"/>
                <a:gd name="T16" fmla="*/ 403 w 468"/>
                <a:gd name="T17" fmla="*/ 8 h 420"/>
                <a:gd name="T18" fmla="*/ 374 w 468"/>
                <a:gd name="T19" fmla="*/ 1 h 420"/>
                <a:gd name="T20" fmla="*/ 362 w 468"/>
                <a:gd name="T21" fmla="*/ 7 h 420"/>
                <a:gd name="T22" fmla="*/ 349 w 468"/>
                <a:gd name="T23" fmla="*/ 15 h 420"/>
                <a:gd name="T24" fmla="*/ 327 w 468"/>
                <a:gd name="T25" fmla="*/ 34 h 420"/>
                <a:gd name="T26" fmla="*/ 297 w 468"/>
                <a:gd name="T27" fmla="*/ 74 h 420"/>
                <a:gd name="T28" fmla="*/ 267 w 468"/>
                <a:gd name="T29" fmla="*/ 107 h 420"/>
                <a:gd name="T30" fmla="*/ 250 w 468"/>
                <a:gd name="T31" fmla="*/ 119 h 420"/>
                <a:gd name="T32" fmla="*/ 223 w 468"/>
                <a:gd name="T33" fmla="*/ 115 h 420"/>
                <a:gd name="T34" fmla="*/ 194 w 468"/>
                <a:gd name="T35" fmla="*/ 103 h 420"/>
                <a:gd name="T36" fmla="*/ 170 w 468"/>
                <a:gd name="T37" fmla="*/ 139 h 420"/>
                <a:gd name="T38" fmla="*/ 154 w 468"/>
                <a:gd name="T39" fmla="*/ 152 h 420"/>
                <a:gd name="T40" fmla="*/ 142 w 468"/>
                <a:gd name="T41" fmla="*/ 155 h 420"/>
                <a:gd name="T42" fmla="*/ 125 w 468"/>
                <a:gd name="T43" fmla="*/ 155 h 420"/>
                <a:gd name="T44" fmla="*/ 124 w 468"/>
                <a:gd name="T45" fmla="*/ 110 h 420"/>
                <a:gd name="T46" fmla="*/ 89 w 468"/>
                <a:gd name="T47" fmla="*/ 215 h 420"/>
                <a:gd name="T48" fmla="*/ 78 w 468"/>
                <a:gd name="T49" fmla="*/ 225 h 420"/>
                <a:gd name="T50" fmla="*/ 50 w 468"/>
                <a:gd name="T51" fmla="*/ 224 h 420"/>
                <a:gd name="T52" fmla="*/ 32 w 468"/>
                <a:gd name="T53" fmla="*/ 206 h 420"/>
                <a:gd name="T54" fmla="*/ 13 w 468"/>
                <a:gd name="T55" fmla="*/ 205 h 420"/>
                <a:gd name="T56" fmla="*/ 11 w 468"/>
                <a:gd name="T57" fmla="*/ 228 h 420"/>
                <a:gd name="T58" fmla="*/ 28 w 468"/>
                <a:gd name="T59" fmla="*/ 275 h 420"/>
                <a:gd name="T60" fmla="*/ 45 w 468"/>
                <a:gd name="T61" fmla="*/ 308 h 420"/>
                <a:gd name="T62" fmla="*/ 52 w 468"/>
                <a:gd name="T63" fmla="*/ 342 h 420"/>
                <a:gd name="T64" fmla="*/ 44 w 468"/>
                <a:gd name="T65" fmla="*/ 363 h 420"/>
                <a:gd name="T66" fmla="*/ 52 w 468"/>
                <a:gd name="T67" fmla="*/ 399 h 420"/>
                <a:gd name="T68" fmla="*/ 62 w 468"/>
                <a:gd name="T69" fmla="*/ 395 h 420"/>
                <a:gd name="T70" fmla="*/ 73 w 468"/>
                <a:gd name="T71" fmla="*/ 406 h 420"/>
                <a:gd name="T72" fmla="*/ 81 w 468"/>
                <a:gd name="T73" fmla="*/ 413 h 420"/>
                <a:gd name="T74" fmla="*/ 101 w 468"/>
                <a:gd name="T75" fmla="*/ 419 h 420"/>
                <a:gd name="T76" fmla="*/ 125 w 468"/>
                <a:gd name="T77" fmla="*/ 405 h 420"/>
                <a:gd name="T78" fmla="*/ 140 w 468"/>
                <a:gd name="T79" fmla="*/ 405 h 420"/>
                <a:gd name="T80" fmla="*/ 153 w 468"/>
                <a:gd name="T81" fmla="*/ 402 h 420"/>
                <a:gd name="T82" fmla="*/ 171 w 468"/>
                <a:gd name="T83" fmla="*/ 393 h 420"/>
                <a:gd name="T84" fmla="*/ 195 w 468"/>
                <a:gd name="T85" fmla="*/ 393 h 420"/>
                <a:gd name="T86" fmla="*/ 225 w 468"/>
                <a:gd name="T87" fmla="*/ 399 h 420"/>
                <a:gd name="T88" fmla="*/ 250 w 468"/>
                <a:gd name="T89" fmla="*/ 393 h 420"/>
                <a:gd name="T90" fmla="*/ 266 w 468"/>
                <a:gd name="T91" fmla="*/ 383 h 420"/>
                <a:gd name="T92" fmla="*/ 305 w 468"/>
                <a:gd name="T93" fmla="*/ 371 h 420"/>
                <a:gd name="T94" fmla="*/ 338 w 468"/>
                <a:gd name="T95" fmla="*/ 345 h 420"/>
                <a:gd name="T96" fmla="*/ 357 w 468"/>
                <a:gd name="T97" fmla="*/ 326 h 420"/>
                <a:gd name="T98" fmla="*/ 403 w 468"/>
                <a:gd name="T99" fmla="*/ 272 h 420"/>
                <a:gd name="T100" fmla="*/ 416 w 468"/>
                <a:gd name="T101" fmla="*/ 249 h 420"/>
                <a:gd name="T102" fmla="*/ 441 w 468"/>
                <a:gd name="T103" fmla="*/ 224 h 420"/>
                <a:gd name="T104" fmla="*/ 458 w 468"/>
                <a:gd name="T105" fmla="*/ 201 h 420"/>
                <a:gd name="T106" fmla="*/ 468 w 468"/>
                <a:gd name="T107" fmla="*/ 161 h 420"/>
                <a:gd name="T108" fmla="*/ 323 w 468"/>
                <a:gd name="T109" fmla="*/ 280 h 420"/>
                <a:gd name="T110" fmla="*/ 307 w 468"/>
                <a:gd name="T111" fmla="*/ 262 h 420"/>
                <a:gd name="T112" fmla="*/ 311 w 468"/>
                <a:gd name="T113" fmla="*/ 241 h 420"/>
                <a:gd name="T114" fmla="*/ 364 w 468"/>
                <a:gd name="T115" fmla="*/ 23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8" h="420">
                  <a:moveTo>
                    <a:pt x="468" y="161"/>
                  </a:moveTo>
                  <a:cubicBezTo>
                    <a:pt x="468" y="160"/>
                    <a:pt x="468" y="160"/>
                    <a:pt x="468" y="160"/>
                  </a:cubicBezTo>
                  <a:cubicBezTo>
                    <a:pt x="467" y="159"/>
                    <a:pt x="467" y="159"/>
                    <a:pt x="467" y="159"/>
                  </a:cubicBezTo>
                  <a:cubicBezTo>
                    <a:pt x="463" y="158"/>
                    <a:pt x="460" y="158"/>
                    <a:pt x="457" y="157"/>
                  </a:cubicBezTo>
                  <a:cubicBezTo>
                    <a:pt x="454" y="157"/>
                    <a:pt x="451" y="156"/>
                    <a:pt x="447" y="155"/>
                  </a:cubicBezTo>
                  <a:cubicBezTo>
                    <a:pt x="446" y="155"/>
                    <a:pt x="446" y="155"/>
                    <a:pt x="446" y="155"/>
                  </a:cubicBezTo>
                  <a:cubicBezTo>
                    <a:pt x="445" y="157"/>
                    <a:pt x="445" y="157"/>
                    <a:pt x="445" y="157"/>
                  </a:cubicBezTo>
                  <a:cubicBezTo>
                    <a:pt x="445" y="158"/>
                    <a:pt x="444" y="160"/>
                    <a:pt x="444" y="162"/>
                  </a:cubicBezTo>
                  <a:cubicBezTo>
                    <a:pt x="443" y="166"/>
                    <a:pt x="443" y="170"/>
                    <a:pt x="441" y="172"/>
                  </a:cubicBezTo>
                  <a:cubicBezTo>
                    <a:pt x="440" y="172"/>
                    <a:pt x="439" y="173"/>
                    <a:pt x="438" y="173"/>
                  </a:cubicBezTo>
                  <a:cubicBezTo>
                    <a:pt x="436" y="173"/>
                    <a:pt x="434" y="172"/>
                    <a:pt x="432" y="171"/>
                  </a:cubicBezTo>
                  <a:cubicBezTo>
                    <a:pt x="430" y="171"/>
                    <a:pt x="429" y="170"/>
                    <a:pt x="428" y="170"/>
                  </a:cubicBezTo>
                  <a:cubicBezTo>
                    <a:pt x="427" y="170"/>
                    <a:pt x="427" y="170"/>
                    <a:pt x="427" y="170"/>
                  </a:cubicBezTo>
                  <a:cubicBezTo>
                    <a:pt x="426" y="170"/>
                    <a:pt x="426" y="170"/>
                    <a:pt x="426" y="170"/>
                  </a:cubicBezTo>
                  <a:cubicBezTo>
                    <a:pt x="425" y="170"/>
                    <a:pt x="425" y="170"/>
                    <a:pt x="425" y="170"/>
                  </a:cubicBezTo>
                  <a:cubicBezTo>
                    <a:pt x="425" y="170"/>
                    <a:pt x="424" y="170"/>
                    <a:pt x="424" y="170"/>
                  </a:cubicBezTo>
                  <a:cubicBezTo>
                    <a:pt x="423" y="170"/>
                    <a:pt x="423" y="170"/>
                    <a:pt x="422" y="170"/>
                  </a:cubicBezTo>
                  <a:cubicBezTo>
                    <a:pt x="421" y="169"/>
                    <a:pt x="420" y="169"/>
                    <a:pt x="420" y="168"/>
                  </a:cubicBezTo>
                  <a:cubicBezTo>
                    <a:pt x="420" y="167"/>
                    <a:pt x="420" y="167"/>
                    <a:pt x="420" y="167"/>
                  </a:cubicBezTo>
                  <a:cubicBezTo>
                    <a:pt x="420" y="167"/>
                    <a:pt x="420" y="167"/>
                    <a:pt x="420" y="167"/>
                  </a:cubicBezTo>
                  <a:cubicBezTo>
                    <a:pt x="416" y="163"/>
                    <a:pt x="416" y="162"/>
                    <a:pt x="416" y="157"/>
                  </a:cubicBezTo>
                  <a:cubicBezTo>
                    <a:pt x="416" y="156"/>
                    <a:pt x="416" y="156"/>
                    <a:pt x="416" y="156"/>
                  </a:cubicBezTo>
                  <a:cubicBezTo>
                    <a:pt x="414" y="155"/>
                    <a:pt x="414" y="155"/>
                    <a:pt x="414" y="155"/>
                  </a:cubicBezTo>
                  <a:cubicBezTo>
                    <a:pt x="413" y="155"/>
                    <a:pt x="411" y="154"/>
                    <a:pt x="411" y="154"/>
                  </a:cubicBezTo>
                  <a:cubicBezTo>
                    <a:pt x="410" y="153"/>
                    <a:pt x="410" y="152"/>
                    <a:pt x="410" y="150"/>
                  </a:cubicBezTo>
                  <a:cubicBezTo>
                    <a:pt x="409" y="149"/>
                    <a:pt x="409" y="149"/>
                    <a:pt x="409" y="149"/>
                  </a:cubicBezTo>
                  <a:cubicBezTo>
                    <a:pt x="409" y="144"/>
                    <a:pt x="412" y="140"/>
                    <a:pt x="415" y="136"/>
                  </a:cubicBezTo>
                  <a:cubicBezTo>
                    <a:pt x="416" y="134"/>
                    <a:pt x="417" y="132"/>
                    <a:pt x="418" y="131"/>
                  </a:cubicBezTo>
                  <a:cubicBezTo>
                    <a:pt x="420" y="127"/>
                    <a:pt x="422" y="124"/>
                    <a:pt x="425" y="122"/>
                  </a:cubicBezTo>
                  <a:cubicBezTo>
                    <a:pt x="427" y="120"/>
                    <a:pt x="428" y="120"/>
                    <a:pt x="429" y="120"/>
                  </a:cubicBezTo>
                  <a:cubicBezTo>
                    <a:pt x="430" y="120"/>
                    <a:pt x="430" y="120"/>
                    <a:pt x="431" y="121"/>
                  </a:cubicBezTo>
                  <a:cubicBezTo>
                    <a:pt x="432" y="122"/>
                    <a:pt x="432" y="123"/>
                    <a:pt x="433" y="123"/>
                  </a:cubicBezTo>
                  <a:cubicBezTo>
                    <a:pt x="435" y="125"/>
                    <a:pt x="437" y="126"/>
                    <a:pt x="440" y="127"/>
                  </a:cubicBezTo>
                  <a:cubicBezTo>
                    <a:pt x="443" y="128"/>
                    <a:pt x="443" y="128"/>
                    <a:pt x="443" y="128"/>
                  </a:cubicBezTo>
                  <a:cubicBezTo>
                    <a:pt x="443" y="126"/>
                    <a:pt x="443" y="126"/>
                    <a:pt x="443" y="126"/>
                  </a:cubicBezTo>
                  <a:cubicBezTo>
                    <a:pt x="443" y="125"/>
                    <a:pt x="444" y="123"/>
                    <a:pt x="444" y="122"/>
                  </a:cubicBezTo>
                  <a:cubicBezTo>
                    <a:pt x="445" y="121"/>
                    <a:pt x="445" y="119"/>
                    <a:pt x="445" y="117"/>
                  </a:cubicBezTo>
                  <a:cubicBezTo>
                    <a:pt x="445" y="115"/>
                    <a:pt x="445" y="113"/>
                    <a:pt x="445" y="110"/>
                  </a:cubicBezTo>
                  <a:cubicBezTo>
                    <a:pt x="445" y="108"/>
                    <a:pt x="445" y="106"/>
                    <a:pt x="446" y="104"/>
                  </a:cubicBezTo>
                  <a:cubicBezTo>
                    <a:pt x="446" y="101"/>
                    <a:pt x="446" y="97"/>
                    <a:pt x="446" y="93"/>
                  </a:cubicBezTo>
                  <a:cubicBezTo>
                    <a:pt x="446" y="92"/>
                    <a:pt x="446" y="92"/>
                    <a:pt x="446" y="92"/>
                  </a:cubicBezTo>
                  <a:cubicBezTo>
                    <a:pt x="447" y="88"/>
                    <a:pt x="447" y="84"/>
                    <a:pt x="447" y="80"/>
                  </a:cubicBezTo>
                  <a:cubicBezTo>
                    <a:pt x="447" y="77"/>
                    <a:pt x="446" y="75"/>
                    <a:pt x="446" y="73"/>
                  </a:cubicBezTo>
                  <a:cubicBezTo>
                    <a:pt x="445" y="72"/>
                    <a:pt x="444" y="70"/>
                    <a:pt x="444" y="69"/>
                  </a:cubicBezTo>
                  <a:cubicBezTo>
                    <a:pt x="444" y="68"/>
                    <a:pt x="444" y="66"/>
                    <a:pt x="444" y="65"/>
                  </a:cubicBezTo>
                  <a:cubicBezTo>
                    <a:pt x="444" y="64"/>
                    <a:pt x="444" y="63"/>
                    <a:pt x="444" y="63"/>
                  </a:cubicBezTo>
                  <a:cubicBezTo>
                    <a:pt x="444" y="61"/>
                    <a:pt x="444" y="60"/>
                    <a:pt x="443" y="59"/>
                  </a:cubicBezTo>
                  <a:cubicBezTo>
                    <a:pt x="442" y="58"/>
                    <a:pt x="442" y="58"/>
                    <a:pt x="442" y="57"/>
                  </a:cubicBezTo>
                  <a:cubicBezTo>
                    <a:pt x="440" y="55"/>
                    <a:pt x="439" y="51"/>
                    <a:pt x="437" y="47"/>
                  </a:cubicBezTo>
                  <a:cubicBezTo>
                    <a:pt x="436" y="45"/>
                    <a:pt x="436" y="43"/>
                    <a:pt x="436" y="41"/>
                  </a:cubicBezTo>
                  <a:cubicBezTo>
                    <a:pt x="436" y="39"/>
                    <a:pt x="436" y="37"/>
                    <a:pt x="436" y="35"/>
                  </a:cubicBezTo>
                  <a:cubicBezTo>
                    <a:pt x="435" y="33"/>
                    <a:pt x="435" y="31"/>
                    <a:pt x="434" y="30"/>
                  </a:cubicBezTo>
                  <a:cubicBezTo>
                    <a:pt x="434" y="29"/>
                    <a:pt x="434" y="29"/>
                    <a:pt x="434" y="29"/>
                  </a:cubicBezTo>
                  <a:cubicBezTo>
                    <a:pt x="433" y="27"/>
                    <a:pt x="433" y="25"/>
                    <a:pt x="432" y="23"/>
                  </a:cubicBezTo>
                  <a:cubicBezTo>
                    <a:pt x="432" y="22"/>
                    <a:pt x="432" y="20"/>
                    <a:pt x="431" y="19"/>
                  </a:cubicBezTo>
                  <a:cubicBezTo>
                    <a:pt x="431" y="16"/>
                    <a:pt x="430" y="13"/>
                    <a:pt x="429" y="11"/>
                  </a:cubicBezTo>
                  <a:cubicBezTo>
                    <a:pt x="429" y="10"/>
                    <a:pt x="429" y="10"/>
                    <a:pt x="429" y="10"/>
                  </a:cubicBezTo>
                  <a:cubicBezTo>
                    <a:pt x="427" y="9"/>
                    <a:pt x="427" y="9"/>
                    <a:pt x="427" y="9"/>
                  </a:cubicBezTo>
                  <a:cubicBezTo>
                    <a:pt x="424" y="8"/>
                    <a:pt x="422" y="6"/>
                    <a:pt x="419" y="6"/>
                  </a:cubicBezTo>
                  <a:cubicBezTo>
                    <a:pt x="418" y="6"/>
                    <a:pt x="418" y="5"/>
                    <a:pt x="417" y="5"/>
                  </a:cubicBezTo>
                  <a:cubicBezTo>
                    <a:pt x="414" y="5"/>
                    <a:pt x="412" y="6"/>
                    <a:pt x="410" y="7"/>
                  </a:cubicBezTo>
                  <a:cubicBezTo>
                    <a:pt x="409" y="7"/>
                    <a:pt x="408" y="7"/>
                    <a:pt x="407" y="7"/>
                  </a:cubicBezTo>
                  <a:cubicBezTo>
                    <a:pt x="406" y="8"/>
                    <a:pt x="404" y="8"/>
                    <a:pt x="403" y="8"/>
                  </a:cubicBezTo>
                  <a:cubicBezTo>
                    <a:pt x="401" y="8"/>
                    <a:pt x="400" y="8"/>
                    <a:pt x="398" y="7"/>
                  </a:cubicBezTo>
                  <a:cubicBezTo>
                    <a:pt x="396" y="7"/>
                    <a:pt x="395" y="6"/>
                    <a:pt x="393" y="5"/>
                  </a:cubicBezTo>
                  <a:cubicBezTo>
                    <a:pt x="392" y="4"/>
                    <a:pt x="391" y="3"/>
                    <a:pt x="389" y="3"/>
                  </a:cubicBezTo>
                  <a:cubicBezTo>
                    <a:pt x="387" y="3"/>
                    <a:pt x="386" y="3"/>
                    <a:pt x="385" y="3"/>
                  </a:cubicBezTo>
                  <a:cubicBezTo>
                    <a:pt x="381" y="3"/>
                    <a:pt x="381" y="3"/>
                    <a:pt x="381" y="3"/>
                  </a:cubicBezTo>
                  <a:cubicBezTo>
                    <a:pt x="380" y="3"/>
                    <a:pt x="378" y="3"/>
                    <a:pt x="377" y="2"/>
                  </a:cubicBezTo>
                  <a:cubicBezTo>
                    <a:pt x="376" y="2"/>
                    <a:pt x="375" y="2"/>
                    <a:pt x="374" y="1"/>
                  </a:cubicBezTo>
                  <a:cubicBezTo>
                    <a:pt x="372" y="0"/>
                    <a:pt x="371" y="0"/>
                    <a:pt x="370" y="0"/>
                  </a:cubicBezTo>
                  <a:cubicBezTo>
                    <a:pt x="369" y="0"/>
                    <a:pt x="369" y="0"/>
                    <a:pt x="368" y="0"/>
                  </a:cubicBezTo>
                  <a:cubicBezTo>
                    <a:pt x="367" y="0"/>
                    <a:pt x="367" y="0"/>
                    <a:pt x="367" y="0"/>
                  </a:cubicBezTo>
                  <a:cubicBezTo>
                    <a:pt x="367" y="1"/>
                    <a:pt x="367" y="1"/>
                    <a:pt x="367" y="1"/>
                  </a:cubicBezTo>
                  <a:cubicBezTo>
                    <a:pt x="367" y="2"/>
                    <a:pt x="366" y="2"/>
                    <a:pt x="365" y="3"/>
                  </a:cubicBezTo>
                  <a:cubicBezTo>
                    <a:pt x="365" y="3"/>
                    <a:pt x="365" y="3"/>
                    <a:pt x="364" y="4"/>
                  </a:cubicBezTo>
                  <a:cubicBezTo>
                    <a:pt x="363" y="5"/>
                    <a:pt x="363" y="6"/>
                    <a:pt x="362" y="7"/>
                  </a:cubicBezTo>
                  <a:cubicBezTo>
                    <a:pt x="362" y="8"/>
                    <a:pt x="362" y="8"/>
                    <a:pt x="362" y="8"/>
                  </a:cubicBezTo>
                  <a:cubicBezTo>
                    <a:pt x="361" y="9"/>
                    <a:pt x="361" y="10"/>
                    <a:pt x="360" y="10"/>
                  </a:cubicBezTo>
                  <a:cubicBezTo>
                    <a:pt x="359" y="11"/>
                    <a:pt x="359" y="11"/>
                    <a:pt x="359" y="11"/>
                  </a:cubicBezTo>
                  <a:cubicBezTo>
                    <a:pt x="358" y="11"/>
                    <a:pt x="357" y="12"/>
                    <a:pt x="357" y="13"/>
                  </a:cubicBezTo>
                  <a:cubicBezTo>
                    <a:pt x="356" y="13"/>
                    <a:pt x="356" y="14"/>
                    <a:pt x="355" y="14"/>
                  </a:cubicBezTo>
                  <a:cubicBezTo>
                    <a:pt x="354" y="15"/>
                    <a:pt x="353" y="15"/>
                    <a:pt x="352" y="15"/>
                  </a:cubicBezTo>
                  <a:cubicBezTo>
                    <a:pt x="351" y="15"/>
                    <a:pt x="350" y="15"/>
                    <a:pt x="349" y="15"/>
                  </a:cubicBezTo>
                  <a:cubicBezTo>
                    <a:pt x="349" y="15"/>
                    <a:pt x="348" y="15"/>
                    <a:pt x="347" y="15"/>
                  </a:cubicBezTo>
                  <a:cubicBezTo>
                    <a:pt x="346" y="15"/>
                    <a:pt x="345" y="15"/>
                    <a:pt x="345" y="15"/>
                  </a:cubicBezTo>
                  <a:cubicBezTo>
                    <a:pt x="342" y="16"/>
                    <a:pt x="340" y="19"/>
                    <a:pt x="339" y="21"/>
                  </a:cubicBezTo>
                  <a:cubicBezTo>
                    <a:pt x="338" y="22"/>
                    <a:pt x="338" y="23"/>
                    <a:pt x="337" y="23"/>
                  </a:cubicBezTo>
                  <a:cubicBezTo>
                    <a:pt x="336" y="25"/>
                    <a:pt x="334" y="26"/>
                    <a:pt x="333" y="28"/>
                  </a:cubicBezTo>
                  <a:cubicBezTo>
                    <a:pt x="332" y="29"/>
                    <a:pt x="332" y="30"/>
                    <a:pt x="331" y="31"/>
                  </a:cubicBezTo>
                  <a:cubicBezTo>
                    <a:pt x="330" y="32"/>
                    <a:pt x="328" y="33"/>
                    <a:pt x="327" y="34"/>
                  </a:cubicBezTo>
                  <a:cubicBezTo>
                    <a:pt x="326" y="35"/>
                    <a:pt x="324" y="36"/>
                    <a:pt x="323" y="38"/>
                  </a:cubicBezTo>
                  <a:cubicBezTo>
                    <a:pt x="321" y="40"/>
                    <a:pt x="318" y="42"/>
                    <a:pt x="315" y="44"/>
                  </a:cubicBezTo>
                  <a:cubicBezTo>
                    <a:pt x="312" y="46"/>
                    <a:pt x="310" y="47"/>
                    <a:pt x="307" y="50"/>
                  </a:cubicBezTo>
                  <a:cubicBezTo>
                    <a:pt x="303" y="54"/>
                    <a:pt x="302" y="61"/>
                    <a:pt x="301" y="67"/>
                  </a:cubicBezTo>
                  <a:cubicBezTo>
                    <a:pt x="301" y="68"/>
                    <a:pt x="301" y="68"/>
                    <a:pt x="301" y="68"/>
                  </a:cubicBezTo>
                  <a:cubicBezTo>
                    <a:pt x="300" y="71"/>
                    <a:pt x="300" y="72"/>
                    <a:pt x="298" y="74"/>
                  </a:cubicBezTo>
                  <a:cubicBezTo>
                    <a:pt x="297" y="74"/>
                    <a:pt x="297" y="74"/>
                    <a:pt x="297" y="74"/>
                  </a:cubicBezTo>
                  <a:cubicBezTo>
                    <a:pt x="294" y="76"/>
                    <a:pt x="291" y="78"/>
                    <a:pt x="289" y="81"/>
                  </a:cubicBezTo>
                  <a:cubicBezTo>
                    <a:pt x="287" y="82"/>
                    <a:pt x="285" y="83"/>
                    <a:pt x="283" y="83"/>
                  </a:cubicBezTo>
                  <a:cubicBezTo>
                    <a:pt x="283" y="83"/>
                    <a:pt x="282" y="83"/>
                    <a:pt x="281" y="83"/>
                  </a:cubicBezTo>
                  <a:cubicBezTo>
                    <a:pt x="278" y="84"/>
                    <a:pt x="275" y="84"/>
                    <a:pt x="273" y="87"/>
                  </a:cubicBezTo>
                  <a:cubicBezTo>
                    <a:pt x="272" y="90"/>
                    <a:pt x="272" y="92"/>
                    <a:pt x="271" y="94"/>
                  </a:cubicBezTo>
                  <a:cubicBezTo>
                    <a:pt x="270" y="97"/>
                    <a:pt x="270" y="99"/>
                    <a:pt x="269" y="101"/>
                  </a:cubicBezTo>
                  <a:cubicBezTo>
                    <a:pt x="268" y="103"/>
                    <a:pt x="267" y="105"/>
                    <a:pt x="267" y="107"/>
                  </a:cubicBezTo>
                  <a:cubicBezTo>
                    <a:pt x="266" y="109"/>
                    <a:pt x="265" y="112"/>
                    <a:pt x="263" y="114"/>
                  </a:cubicBezTo>
                  <a:cubicBezTo>
                    <a:pt x="263" y="115"/>
                    <a:pt x="263" y="115"/>
                    <a:pt x="263" y="115"/>
                  </a:cubicBezTo>
                  <a:cubicBezTo>
                    <a:pt x="261" y="117"/>
                    <a:pt x="260" y="119"/>
                    <a:pt x="258" y="120"/>
                  </a:cubicBezTo>
                  <a:cubicBezTo>
                    <a:pt x="257" y="120"/>
                    <a:pt x="257" y="120"/>
                    <a:pt x="256" y="120"/>
                  </a:cubicBezTo>
                  <a:cubicBezTo>
                    <a:pt x="255" y="120"/>
                    <a:pt x="254" y="120"/>
                    <a:pt x="253" y="120"/>
                  </a:cubicBezTo>
                  <a:cubicBezTo>
                    <a:pt x="252" y="119"/>
                    <a:pt x="252" y="119"/>
                    <a:pt x="251" y="119"/>
                  </a:cubicBezTo>
                  <a:cubicBezTo>
                    <a:pt x="251" y="119"/>
                    <a:pt x="250" y="119"/>
                    <a:pt x="250" y="119"/>
                  </a:cubicBezTo>
                  <a:cubicBezTo>
                    <a:pt x="248" y="119"/>
                    <a:pt x="247" y="119"/>
                    <a:pt x="245" y="120"/>
                  </a:cubicBezTo>
                  <a:cubicBezTo>
                    <a:pt x="244" y="121"/>
                    <a:pt x="243" y="122"/>
                    <a:pt x="241" y="122"/>
                  </a:cubicBezTo>
                  <a:cubicBezTo>
                    <a:pt x="241" y="122"/>
                    <a:pt x="241" y="122"/>
                    <a:pt x="240" y="122"/>
                  </a:cubicBezTo>
                  <a:cubicBezTo>
                    <a:pt x="239" y="121"/>
                    <a:pt x="239" y="121"/>
                    <a:pt x="239" y="121"/>
                  </a:cubicBezTo>
                  <a:cubicBezTo>
                    <a:pt x="235" y="121"/>
                    <a:pt x="231" y="121"/>
                    <a:pt x="229" y="118"/>
                  </a:cubicBezTo>
                  <a:cubicBezTo>
                    <a:pt x="227" y="116"/>
                    <a:pt x="226" y="115"/>
                    <a:pt x="224" y="115"/>
                  </a:cubicBezTo>
                  <a:cubicBezTo>
                    <a:pt x="223" y="115"/>
                    <a:pt x="223" y="115"/>
                    <a:pt x="223" y="115"/>
                  </a:cubicBezTo>
                  <a:cubicBezTo>
                    <a:pt x="223" y="115"/>
                    <a:pt x="222" y="115"/>
                    <a:pt x="222" y="115"/>
                  </a:cubicBezTo>
                  <a:cubicBezTo>
                    <a:pt x="221" y="115"/>
                    <a:pt x="221" y="115"/>
                    <a:pt x="221" y="115"/>
                  </a:cubicBezTo>
                  <a:cubicBezTo>
                    <a:pt x="221" y="115"/>
                    <a:pt x="220" y="115"/>
                    <a:pt x="219" y="115"/>
                  </a:cubicBezTo>
                  <a:cubicBezTo>
                    <a:pt x="218" y="115"/>
                    <a:pt x="218" y="115"/>
                    <a:pt x="217" y="115"/>
                  </a:cubicBezTo>
                  <a:cubicBezTo>
                    <a:pt x="213" y="114"/>
                    <a:pt x="209" y="110"/>
                    <a:pt x="207" y="107"/>
                  </a:cubicBezTo>
                  <a:cubicBezTo>
                    <a:pt x="204" y="104"/>
                    <a:pt x="201" y="103"/>
                    <a:pt x="198" y="103"/>
                  </a:cubicBezTo>
                  <a:cubicBezTo>
                    <a:pt x="197" y="103"/>
                    <a:pt x="195" y="103"/>
                    <a:pt x="194" y="103"/>
                  </a:cubicBezTo>
                  <a:cubicBezTo>
                    <a:pt x="191" y="104"/>
                    <a:pt x="187" y="106"/>
                    <a:pt x="186" y="114"/>
                  </a:cubicBezTo>
                  <a:cubicBezTo>
                    <a:pt x="186" y="115"/>
                    <a:pt x="186" y="115"/>
                    <a:pt x="186" y="115"/>
                  </a:cubicBezTo>
                  <a:cubicBezTo>
                    <a:pt x="185" y="118"/>
                    <a:pt x="185" y="121"/>
                    <a:pt x="183" y="124"/>
                  </a:cubicBezTo>
                  <a:cubicBezTo>
                    <a:pt x="183" y="126"/>
                    <a:pt x="182" y="127"/>
                    <a:pt x="181" y="128"/>
                  </a:cubicBezTo>
                  <a:cubicBezTo>
                    <a:pt x="180" y="129"/>
                    <a:pt x="179" y="131"/>
                    <a:pt x="178" y="132"/>
                  </a:cubicBezTo>
                  <a:cubicBezTo>
                    <a:pt x="177" y="134"/>
                    <a:pt x="176" y="136"/>
                    <a:pt x="174" y="137"/>
                  </a:cubicBezTo>
                  <a:cubicBezTo>
                    <a:pt x="173" y="138"/>
                    <a:pt x="172" y="139"/>
                    <a:pt x="170" y="139"/>
                  </a:cubicBezTo>
                  <a:cubicBezTo>
                    <a:pt x="169" y="140"/>
                    <a:pt x="169" y="140"/>
                    <a:pt x="168" y="140"/>
                  </a:cubicBezTo>
                  <a:cubicBezTo>
                    <a:pt x="166" y="141"/>
                    <a:pt x="166" y="143"/>
                    <a:pt x="165" y="145"/>
                  </a:cubicBezTo>
                  <a:cubicBezTo>
                    <a:pt x="165" y="145"/>
                    <a:pt x="165" y="146"/>
                    <a:pt x="165" y="146"/>
                  </a:cubicBezTo>
                  <a:cubicBezTo>
                    <a:pt x="164" y="148"/>
                    <a:pt x="162" y="149"/>
                    <a:pt x="161" y="150"/>
                  </a:cubicBezTo>
                  <a:cubicBezTo>
                    <a:pt x="160" y="150"/>
                    <a:pt x="159" y="150"/>
                    <a:pt x="159" y="150"/>
                  </a:cubicBezTo>
                  <a:cubicBezTo>
                    <a:pt x="158" y="150"/>
                    <a:pt x="158" y="150"/>
                    <a:pt x="158" y="150"/>
                  </a:cubicBezTo>
                  <a:cubicBezTo>
                    <a:pt x="156" y="150"/>
                    <a:pt x="155" y="150"/>
                    <a:pt x="154" y="152"/>
                  </a:cubicBezTo>
                  <a:cubicBezTo>
                    <a:pt x="154" y="152"/>
                    <a:pt x="154" y="153"/>
                    <a:pt x="154" y="154"/>
                  </a:cubicBezTo>
                  <a:cubicBezTo>
                    <a:pt x="153" y="155"/>
                    <a:pt x="153" y="156"/>
                    <a:pt x="151" y="156"/>
                  </a:cubicBezTo>
                  <a:cubicBezTo>
                    <a:pt x="151" y="156"/>
                    <a:pt x="151" y="156"/>
                    <a:pt x="150" y="156"/>
                  </a:cubicBezTo>
                  <a:cubicBezTo>
                    <a:pt x="150" y="156"/>
                    <a:pt x="149" y="156"/>
                    <a:pt x="148" y="156"/>
                  </a:cubicBezTo>
                  <a:cubicBezTo>
                    <a:pt x="147" y="155"/>
                    <a:pt x="146" y="155"/>
                    <a:pt x="145" y="155"/>
                  </a:cubicBezTo>
                  <a:cubicBezTo>
                    <a:pt x="145" y="155"/>
                    <a:pt x="145" y="155"/>
                    <a:pt x="145" y="155"/>
                  </a:cubicBezTo>
                  <a:cubicBezTo>
                    <a:pt x="144" y="155"/>
                    <a:pt x="143" y="155"/>
                    <a:pt x="142" y="155"/>
                  </a:cubicBezTo>
                  <a:cubicBezTo>
                    <a:pt x="141" y="156"/>
                    <a:pt x="141" y="156"/>
                    <a:pt x="140" y="156"/>
                  </a:cubicBezTo>
                  <a:cubicBezTo>
                    <a:pt x="139" y="156"/>
                    <a:pt x="139" y="156"/>
                    <a:pt x="138" y="156"/>
                  </a:cubicBezTo>
                  <a:cubicBezTo>
                    <a:pt x="137" y="155"/>
                    <a:pt x="136" y="155"/>
                    <a:pt x="135" y="155"/>
                  </a:cubicBezTo>
                  <a:cubicBezTo>
                    <a:pt x="134" y="154"/>
                    <a:pt x="133" y="154"/>
                    <a:pt x="131" y="154"/>
                  </a:cubicBezTo>
                  <a:cubicBezTo>
                    <a:pt x="130" y="154"/>
                    <a:pt x="129" y="154"/>
                    <a:pt x="127" y="155"/>
                  </a:cubicBezTo>
                  <a:cubicBezTo>
                    <a:pt x="127" y="155"/>
                    <a:pt x="126" y="156"/>
                    <a:pt x="126" y="156"/>
                  </a:cubicBezTo>
                  <a:cubicBezTo>
                    <a:pt x="125" y="156"/>
                    <a:pt x="125" y="155"/>
                    <a:pt x="125" y="155"/>
                  </a:cubicBezTo>
                  <a:cubicBezTo>
                    <a:pt x="125" y="155"/>
                    <a:pt x="124" y="155"/>
                    <a:pt x="124" y="155"/>
                  </a:cubicBezTo>
                  <a:cubicBezTo>
                    <a:pt x="124" y="155"/>
                    <a:pt x="124" y="155"/>
                    <a:pt x="124" y="156"/>
                  </a:cubicBezTo>
                  <a:cubicBezTo>
                    <a:pt x="124" y="154"/>
                    <a:pt x="124" y="153"/>
                    <a:pt x="124" y="152"/>
                  </a:cubicBezTo>
                  <a:cubicBezTo>
                    <a:pt x="124" y="147"/>
                    <a:pt x="123" y="142"/>
                    <a:pt x="127" y="138"/>
                  </a:cubicBezTo>
                  <a:cubicBezTo>
                    <a:pt x="131" y="134"/>
                    <a:pt x="131" y="130"/>
                    <a:pt x="129" y="124"/>
                  </a:cubicBezTo>
                  <a:cubicBezTo>
                    <a:pt x="128" y="120"/>
                    <a:pt x="128" y="120"/>
                    <a:pt x="128" y="120"/>
                  </a:cubicBezTo>
                  <a:cubicBezTo>
                    <a:pt x="127" y="117"/>
                    <a:pt x="126" y="113"/>
                    <a:pt x="124" y="110"/>
                  </a:cubicBezTo>
                  <a:cubicBezTo>
                    <a:pt x="121" y="101"/>
                    <a:pt x="117" y="92"/>
                    <a:pt x="109" y="89"/>
                  </a:cubicBezTo>
                  <a:cubicBezTo>
                    <a:pt x="106" y="88"/>
                    <a:pt x="106" y="88"/>
                    <a:pt x="106" y="88"/>
                  </a:cubicBezTo>
                  <a:cubicBezTo>
                    <a:pt x="104" y="207"/>
                    <a:pt x="104" y="207"/>
                    <a:pt x="104" y="207"/>
                  </a:cubicBezTo>
                  <a:cubicBezTo>
                    <a:pt x="102" y="207"/>
                    <a:pt x="101" y="208"/>
                    <a:pt x="99" y="208"/>
                  </a:cubicBezTo>
                  <a:cubicBezTo>
                    <a:pt x="96" y="209"/>
                    <a:pt x="94" y="210"/>
                    <a:pt x="92" y="211"/>
                  </a:cubicBezTo>
                  <a:cubicBezTo>
                    <a:pt x="90" y="211"/>
                    <a:pt x="90" y="212"/>
                    <a:pt x="90" y="213"/>
                  </a:cubicBezTo>
                  <a:cubicBezTo>
                    <a:pt x="90" y="214"/>
                    <a:pt x="89" y="215"/>
                    <a:pt x="89" y="215"/>
                  </a:cubicBezTo>
                  <a:cubicBezTo>
                    <a:pt x="88" y="216"/>
                    <a:pt x="87" y="217"/>
                    <a:pt x="85" y="217"/>
                  </a:cubicBezTo>
                  <a:cubicBezTo>
                    <a:pt x="85" y="217"/>
                    <a:pt x="85" y="217"/>
                    <a:pt x="84" y="217"/>
                  </a:cubicBezTo>
                  <a:cubicBezTo>
                    <a:pt x="83" y="218"/>
                    <a:pt x="83" y="218"/>
                    <a:pt x="83" y="218"/>
                  </a:cubicBezTo>
                  <a:cubicBezTo>
                    <a:pt x="83" y="219"/>
                    <a:pt x="83" y="219"/>
                    <a:pt x="83" y="219"/>
                  </a:cubicBezTo>
                  <a:cubicBezTo>
                    <a:pt x="83" y="221"/>
                    <a:pt x="83" y="223"/>
                    <a:pt x="81" y="224"/>
                  </a:cubicBezTo>
                  <a:cubicBezTo>
                    <a:pt x="81" y="225"/>
                    <a:pt x="80" y="225"/>
                    <a:pt x="80" y="225"/>
                  </a:cubicBezTo>
                  <a:cubicBezTo>
                    <a:pt x="79" y="225"/>
                    <a:pt x="79" y="225"/>
                    <a:pt x="78" y="225"/>
                  </a:cubicBezTo>
                  <a:cubicBezTo>
                    <a:pt x="77" y="224"/>
                    <a:pt x="76" y="224"/>
                    <a:pt x="75" y="223"/>
                  </a:cubicBezTo>
                  <a:cubicBezTo>
                    <a:pt x="74" y="222"/>
                    <a:pt x="73" y="222"/>
                    <a:pt x="71" y="222"/>
                  </a:cubicBezTo>
                  <a:cubicBezTo>
                    <a:pt x="68" y="222"/>
                    <a:pt x="68" y="222"/>
                    <a:pt x="68" y="222"/>
                  </a:cubicBezTo>
                  <a:cubicBezTo>
                    <a:pt x="65" y="222"/>
                    <a:pt x="62" y="222"/>
                    <a:pt x="59" y="222"/>
                  </a:cubicBezTo>
                  <a:cubicBezTo>
                    <a:pt x="58" y="222"/>
                    <a:pt x="57" y="223"/>
                    <a:pt x="56" y="223"/>
                  </a:cubicBezTo>
                  <a:cubicBezTo>
                    <a:pt x="54" y="223"/>
                    <a:pt x="53" y="224"/>
                    <a:pt x="51" y="224"/>
                  </a:cubicBezTo>
                  <a:cubicBezTo>
                    <a:pt x="51" y="224"/>
                    <a:pt x="50" y="224"/>
                    <a:pt x="50" y="224"/>
                  </a:cubicBezTo>
                  <a:cubicBezTo>
                    <a:pt x="49" y="223"/>
                    <a:pt x="49" y="223"/>
                    <a:pt x="49" y="223"/>
                  </a:cubicBezTo>
                  <a:cubicBezTo>
                    <a:pt x="47" y="218"/>
                    <a:pt x="47" y="218"/>
                    <a:pt x="41" y="217"/>
                  </a:cubicBezTo>
                  <a:cubicBezTo>
                    <a:pt x="39" y="217"/>
                    <a:pt x="39" y="217"/>
                    <a:pt x="39" y="217"/>
                  </a:cubicBezTo>
                  <a:cubicBezTo>
                    <a:pt x="36" y="217"/>
                    <a:pt x="34" y="217"/>
                    <a:pt x="32" y="213"/>
                  </a:cubicBezTo>
                  <a:cubicBezTo>
                    <a:pt x="31" y="211"/>
                    <a:pt x="31" y="211"/>
                    <a:pt x="31" y="210"/>
                  </a:cubicBezTo>
                  <a:cubicBezTo>
                    <a:pt x="32" y="210"/>
                    <a:pt x="32" y="209"/>
                    <a:pt x="32" y="208"/>
                  </a:cubicBezTo>
                  <a:cubicBezTo>
                    <a:pt x="32" y="208"/>
                    <a:pt x="32" y="207"/>
                    <a:pt x="32" y="206"/>
                  </a:cubicBezTo>
                  <a:cubicBezTo>
                    <a:pt x="33" y="205"/>
                    <a:pt x="33" y="204"/>
                    <a:pt x="32" y="203"/>
                  </a:cubicBezTo>
                  <a:cubicBezTo>
                    <a:pt x="31" y="201"/>
                    <a:pt x="30" y="200"/>
                    <a:pt x="29" y="199"/>
                  </a:cubicBezTo>
                  <a:cubicBezTo>
                    <a:pt x="27" y="198"/>
                    <a:pt x="26" y="197"/>
                    <a:pt x="25" y="196"/>
                  </a:cubicBezTo>
                  <a:cubicBezTo>
                    <a:pt x="25" y="195"/>
                    <a:pt x="25" y="195"/>
                    <a:pt x="25" y="195"/>
                  </a:cubicBezTo>
                  <a:cubicBezTo>
                    <a:pt x="24" y="195"/>
                    <a:pt x="24" y="195"/>
                    <a:pt x="24" y="195"/>
                  </a:cubicBezTo>
                  <a:cubicBezTo>
                    <a:pt x="23" y="195"/>
                    <a:pt x="23" y="195"/>
                    <a:pt x="23" y="195"/>
                  </a:cubicBezTo>
                  <a:cubicBezTo>
                    <a:pt x="17" y="195"/>
                    <a:pt x="15" y="200"/>
                    <a:pt x="13" y="205"/>
                  </a:cubicBezTo>
                  <a:cubicBezTo>
                    <a:pt x="11" y="210"/>
                    <a:pt x="11" y="210"/>
                    <a:pt x="7" y="211"/>
                  </a:cubicBezTo>
                  <a:cubicBezTo>
                    <a:pt x="6" y="211"/>
                    <a:pt x="5" y="211"/>
                    <a:pt x="5" y="211"/>
                  </a:cubicBezTo>
                  <a:cubicBezTo>
                    <a:pt x="0" y="212"/>
                    <a:pt x="0" y="212"/>
                    <a:pt x="0" y="212"/>
                  </a:cubicBezTo>
                  <a:cubicBezTo>
                    <a:pt x="3" y="215"/>
                    <a:pt x="3" y="215"/>
                    <a:pt x="3" y="215"/>
                  </a:cubicBezTo>
                  <a:cubicBezTo>
                    <a:pt x="4" y="216"/>
                    <a:pt x="6" y="217"/>
                    <a:pt x="7" y="220"/>
                  </a:cubicBezTo>
                  <a:cubicBezTo>
                    <a:pt x="7" y="220"/>
                    <a:pt x="7" y="221"/>
                    <a:pt x="8" y="222"/>
                  </a:cubicBezTo>
                  <a:cubicBezTo>
                    <a:pt x="9" y="224"/>
                    <a:pt x="10" y="226"/>
                    <a:pt x="11" y="228"/>
                  </a:cubicBezTo>
                  <a:cubicBezTo>
                    <a:pt x="12" y="230"/>
                    <a:pt x="13" y="233"/>
                    <a:pt x="14" y="236"/>
                  </a:cubicBezTo>
                  <a:cubicBezTo>
                    <a:pt x="15" y="238"/>
                    <a:pt x="16" y="241"/>
                    <a:pt x="17" y="243"/>
                  </a:cubicBezTo>
                  <a:cubicBezTo>
                    <a:pt x="18" y="245"/>
                    <a:pt x="18" y="247"/>
                    <a:pt x="19" y="249"/>
                  </a:cubicBezTo>
                  <a:cubicBezTo>
                    <a:pt x="19" y="250"/>
                    <a:pt x="19" y="251"/>
                    <a:pt x="20" y="252"/>
                  </a:cubicBezTo>
                  <a:cubicBezTo>
                    <a:pt x="20" y="254"/>
                    <a:pt x="21" y="256"/>
                    <a:pt x="21" y="258"/>
                  </a:cubicBezTo>
                  <a:cubicBezTo>
                    <a:pt x="22" y="260"/>
                    <a:pt x="22" y="263"/>
                    <a:pt x="23" y="265"/>
                  </a:cubicBezTo>
                  <a:cubicBezTo>
                    <a:pt x="24" y="269"/>
                    <a:pt x="26" y="272"/>
                    <a:pt x="28" y="275"/>
                  </a:cubicBezTo>
                  <a:cubicBezTo>
                    <a:pt x="29" y="277"/>
                    <a:pt x="29" y="277"/>
                    <a:pt x="29" y="277"/>
                  </a:cubicBezTo>
                  <a:cubicBezTo>
                    <a:pt x="30" y="279"/>
                    <a:pt x="31" y="282"/>
                    <a:pt x="32" y="284"/>
                  </a:cubicBezTo>
                  <a:cubicBezTo>
                    <a:pt x="33" y="287"/>
                    <a:pt x="34" y="289"/>
                    <a:pt x="35" y="291"/>
                  </a:cubicBezTo>
                  <a:cubicBezTo>
                    <a:pt x="36" y="293"/>
                    <a:pt x="36" y="294"/>
                    <a:pt x="37" y="295"/>
                  </a:cubicBezTo>
                  <a:cubicBezTo>
                    <a:pt x="38" y="297"/>
                    <a:pt x="39" y="299"/>
                    <a:pt x="40" y="302"/>
                  </a:cubicBezTo>
                  <a:cubicBezTo>
                    <a:pt x="41" y="303"/>
                    <a:pt x="42" y="304"/>
                    <a:pt x="43" y="306"/>
                  </a:cubicBezTo>
                  <a:cubicBezTo>
                    <a:pt x="44" y="307"/>
                    <a:pt x="45" y="307"/>
                    <a:pt x="45" y="308"/>
                  </a:cubicBezTo>
                  <a:cubicBezTo>
                    <a:pt x="46" y="309"/>
                    <a:pt x="46" y="310"/>
                    <a:pt x="47" y="311"/>
                  </a:cubicBezTo>
                  <a:cubicBezTo>
                    <a:pt x="47" y="312"/>
                    <a:pt x="48" y="313"/>
                    <a:pt x="48" y="314"/>
                  </a:cubicBezTo>
                  <a:cubicBezTo>
                    <a:pt x="49" y="315"/>
                    <a:pt x="49" y="315"/>
                    <a:pt x="49" y="315"/>
                  </a:cubicBezTo>
                  <a:cubicBezTo>
                    <a:pt x="49" y="315"/>
                    <a:pt x="50" y="316"/>
                    <a:pt x="50" y="317"/>
                  </a:cubicBezTo>
                  <a:cubicBezTo>
                    <a:pt x="52" y="321"/>
                    <a:pt x="52" y="327"/>
                    <a:pt x="52" y="332"/>
                  </a:cubicBezTo>
                  <a:cubicBezTo>
                    <a:pt x="52" y="333"/>
                    <a:pt x="52" y="334"/>
                    <a:pt x="52" y="336"/>
                  </a:cubicBezTo>
                  <a:cubicBezTo>
                    <a:pt x="52" y="338"/>
                    <a:pt x="53" y="340"/>
                    <a:pt x="52" y="342"/>
                  </a:cubicBezTo>
                  <a:cubicBezTo>
                    <a:pt x="52" y="345"/>
                    <a:pt x="50" y="348"/>
                    <a:pt x="47" y="349"/>
                  </a:cubicBezTo>
                  <a:cubicBezTo>
                    <a:pt x="47" y="349"/>
                    <a:pt x="47" y="348"/>
                    <a:pt x="46" y="348"/>
                  </a:cubicBezTo>
                  <a:cubicBezTo>
                    <a:pt x="45" y="348"/>
                    <a:pt x="44" y="347"/>
                    <a:pt x="43" y="347"/>
                  </a:cubicBezTo>
                  <a:cubicBezTo>
                    <a:pt x="42" y="347"/>
                    <a:pt x="41" y="348"/>
                    <a:pt x="41" y="348"/>
                  </a:cubicBezTo>
                  <a:cubicBezTo>
                    <a:pt x="39" y="351"/>
                    <a:pt x="40" y="354"/>
                    <a:pt x="40" y="356"/>
                  </a:cubicBezTo>
                  <a:cubicBezTo>
                    <a:pt x="41" y="356"/>
                    <a:pt x="41" y="356"/>
                    <a:pt x="41" y="356"/>
                  </a:cubicBezTo>
                  <a:cubicBezTo>
                    <a:pt x="41" y="359"/>
                    <a:pt x="43" y="361"/>
                    <a:pt x="44" y="363"/>
                  </a:cubicBezTo>
                  <a:cubicBezTo>
                    <a:pt x="45" y="365"/>
                    <a:pt x="46" y="366"/>
                    <a:pt x="47" y="367"/>
                  </a:cubicBezTo>
                  <a:cubicBezTo>
                    <a:pt x="48" y="369"/>
                    <a:pt x="49" y="371"/>
                    <a:pt x="50" y="373"/>
                  </a:cubicBezTo>
                  <a:cubicBezTo>
                    <a:pt x="55" y="379"/>
                    <a:pt x="57" y="383"/>
                    <a:pt x="54" y="388"/>
                  </a:cubicBezTo>
                  <a:cubicBezTo>
                    <a:pt x="54" y="388"/>
                    <a:pt x="54" y="388"/>
                    <a:pt x="53" y="389"/>
                  </a:cubicBezTo>
                  <a:cubicBezTo>
                    <a:pt x="52" y="390"/>
                    <a:pt x="52" y="391"/>
                    <a:pt x="51" y="392"/>
                  </a:cubicBezTo>
                  <a:cubicBezTo>
                    <a:pt x="51" y="394"/>
                    <a:pt x="51" y="396"/>
                    <a:pt x="52" y="398"/>
                  </a:cubicBezTo>
                  <a:cubicBezTo>
                    <a:pt x="52" y="399"/>
                    <a:pt x="52" y="399"/>
                    <a:pt x="52" y="399"/>
                  </a:cubicBezTo>
                  <a:cubicBezTo>
                    <a:pt x="52" y="399"/>
                    <a:pt x="52" y="399"/>
                    <a:pt x="52" y="399"/>
                  </a:cubicBezTo>
                  <a:cubicBezTo>
                    <a:pt x="53" y="401"/>
                    <a:pt x="54" y="404"/>
                    <a:pt x="56" y="404"/>
                  </a:cubicBezTo>
                  <a:cubicBezTo>
                    <a:pt x="57" y="404"/>
                    <a:pt x="57" y="404"/>
                    <a:pt x="57" y="404"/>
                  </a:cubicBezTo>
                  <a:cubicBezTo>
                    <a:pt x="60" y="402"/>
                    <a:pt x="59" y="399"/>
                    <a:pt x="59" y="398"/>
                  </a:cubicBezTo>
                  <a:cubicBezTo>
                    <a:pt x="59" y="398"/>
                    <a:pt x="59" y="397"/>
                    <a:pt x="59" y="397"/>
                  </a:cubicBezTo>
                  <a:cubicBezTo>
                    <a:pt x="59" y="397"/>
                    <a:pt x="59" y="396"/>
                    <a:pt x="59" y="396"/>
                  </a:cubicBezTo>
                  <a:cubicBezTo>
                    <a:pt x="60" y="395"/>
                    <a:pt x="61" y="395"/>
                    <a:pt x="62" y="395"/>
                  </a:cubicBezTo>
                  <a:cubicBezTo>
                    <a:pt x="64" y="395"/>
                    <a:pt x="65" y="396"/>
                    <a:pt x="65" y="396"/>
                  </a:cubicBezTo>
                  <a:cubicBezTo>
                    <a:pt x="65" y="399"/>
                    <a:pt x="65" y="402"/>
                    <a:pt x="68" y="404"/>
                  </a:cubicBezTo>
                  <a:cubicBezTo>
                    <a:pt x="69" y="405"/>
                    <a:pt x="69" y="405"/>
                    <a:pt x="69" y="405"/>
                  </a:cubicBezTo>
                  <a:cubicBezTo>
                    <a:pt x="70" y="404"/>
                    <a:pt x="70" y="404"/>
                    <a:pt x="70" y="404"/>
                  </a:cubicBezTo>
                  <a:cubicBezTo>
                    <a:pt x="70" y="404"/>
                    <a:pt x="71" y="404"/>
                    <a:pt x="71" y="404"/>
                  </a:cubicBezTo>
                  <a:cubicBezTo>
                    <a:pt x="72" y="404"/>
                    <a:pt x="72" y="404"/>
                    <a:pt x="72" y="404"/>
                  </a:cubicBezTo>
                  <a:cubicBezTo>
                    <a:pt x="72" y="404"/>
                    <a:pt x="73" y="405"/>
                    <a:pt x="73" y="406"/>
                  </a:cubicBezTo>
                  <a:cubicBezTo>
                    <a:pt x="74" y="406"/>
                    <a:pt x="74" y="406"/>
                    <a:pt x="75" y="406"/>
                  </a:cubicBezTo>
                  <a:cubicBezTo>
                    <a:pt x="75" y="406"/>
                    <a:pt x="76" y="406"/>
                    <a:pt x="76" y="406"/>
                  </a:cubicBezTo>
                  <a:cubicBezTo>
                    <a:pt x="76" y="406"/>
                    <a:pt x="76" y="406"/>
                    <a:pt x="76" y="406"/>
                  </a:cubicBezTo>
                  <a:cubicBezTo>
                    <a:pt x="77" y="406"/>
                    <a:pt x="78" y="406"/>
                    <a:pt x="78" y="407"/>
                  </a:cubicBezTo>
                  <a:cubicBezTo>
                    <a:pt x="78" y="407"/>
                    <a:pt x="78" y="408"/>
                    <a:pt x="78" y="408"/>
                  </a:cubicBezTo>
                  <a:cubicBezTo>
                    <a:pt x="78" y="409"/>
                    <a:pt x="78" y="410"/>
                    <a:pt x="79" y="411"/>
                  </a:cubicBezTo>
                  <a:cubicBezTo>
                    <a:pt x="80" y="412"/>
                    <a:pt x="81" y="412"/>
                    <a:pt x="81" y="413"/>
                  </a:cubicBezTo>
                  <a:cubicBezTo>
                    <a:pt x="82" y="413"/>
                    <a:pt x="82" y="413"/>
                    <a:pt x="82" y="413"/>
                  </a:cubicBezTo>
                  <a:cubicBezTo>
                    <a:pt x="82" y="413"/>
                    <a:pt x="83" y="414"/>
                    <a:pt x="83" y="414"/>
                  </a:cubicBezTo>
                  <a:cubicBezTo>
                    <a:pt x="84" y="415"/>
                    <a:pt x="84" y="415"/>
                    <a:pt x="85" y="416"/>
                  </a:cubicBezTo>
                  <a:cubicBezTo>
                    <a:pt x="87" y="417"/>
                    <a:pt x="89" y="417"/>
                    <a:pt x="90" y="418"/>
                  </a:cubicBezTo>
                  <a:cubicBezTo>
                    <a:pt x="91" y="418"/>
                    <a:pt x="92" y="418"/>
                    <a:pt x="92" y="419"/>
                  </a:cubicBezTo>
                  <a:cubicBezTo>
                    <a:pt x="94" y="419"/>
                    <a:pt x="96" y="420"/>
                    <a:pt x="99" y="420"/>
                  </a:cubicBezTo>
                  <a:cubicBezTo>
                    <a:pt x="100" y="420"/>
                    <a:pt x="100" y="420"/>
                    <a:pt x="101" y="419"/>
                  </a:cubicBezTo>
                  <a:cubicBezTo>
                    <a:pt x="103" y="419"/>
                    <a:pt x="105" y="416"/>
                    <a:pt x="107" y="414"/>
                  </a:cubicBezTo>
                  <a:cubicBezTo>
                    <a:pt x="108" y="413"/>
                    <a:pt x="108" y="412"/>
                    <a:pt x="108" y="412"/>
                  </a:cubicBezTo>
                  <a:cubicBezTo>
                    <a:pt x="109" y="411"/>
                    <a:pt x="110" y="409"/>
                    <a:pt x="111" y="409"/>
                  </a:cubicBezTo>
                  <a:cubicBezTo>
                    <a:pt x="113" y="408"/>
                    <a:pt x="114" y="408"/>
                    <a:pt x="116" y="408"/>
                  </a:cubicBezTo>
                  <a:cubicBezTo>
                    <a:pt x="117" y="408"/>
                    <a:pt x="119" y="408"/>
                    <a:pt x="121" y="407"/>
                  </a:cubicBezTo>
                  <a:cubicBezTo>
                    <a:pt x="122" y="407"/>
                    <a:pt x="122" y="406"/>
                    <a:pt x="123" y="406"/>
                  </a:cubicBezTo>
                  <a:cubicBezTo>
                    <a:pt x="124" y="405"/>
                    <a:pt x="124" y="405"/>
                    <a:pt x="125" y="405"/>
                  </a:cubicBezTo>
                  <a:cubicBezTo>
                    <a:pt x="125" y="405"/>
                    <a:pt x="126" y="405"/>
                    <a:pt x="126" y="405"/>
                  </a:cubicBezTo>
                  <a:cubicBezTo>
                    <a:pt x="127" y="405"/>
                    <a:pt x="129" y="405"/>
                    <a:pt x="130" y="405"/>
                  </a:cubicBezTo>
                  <a:cubicBezTo>
                    <a:pt x="130" y="405"/>
                    <a:pt x="131" y="406"/>
                    <a:pt x="131" y="406"/>
                  </a:cubicBezTo>
                  <a:cubicBezTo>
                    <a:pt x="132" y="406"/>
                    <a:pt x="134" y="407"/>
                    <a:pt x="135" y="407"/>
                  </a:cubicBezTo>
                  <a:cubicBezTo>
                    <a:pt x="135" y="407"/>
                    <a:pt x="135" y="407"/>
                    <a:pt x="135" y="407"/>
                  </a:cubicBezTo>
                  <a:cubicBezTo>
                    <a:pt x="137" y="407"/>
                    <a:pt x="138" y="406"/>
                    <a:pt x="139" y="406"/>
                  </a:cubicBezTo>
                  <a:cubicBezTo>
                    <a:pt x="139" y="405"/>
                    <a:pt x="140" y="405"/>
                    <a:pt x="140" y="405"/>
                  </a:cubicBezTo>
                  <a:cubicBezTo>
                    <a:pt x="141" y="405"/>
                    <a:pt x="141" y="405"/>
                    <a:pt x="142" y="405"/>
                  </a:cubicBezTo>
                  <a:cubicBezTo>
                    <a:pt x="143" y="405"/>
                    <a:pt x="144" y="405"/>
                    <a:pt x="145" y="405"/>
                  </a:cubicBezTo>
                  <a:cubicBezTo>
                    <a:pt x="146" y="405"/>
                    <a:pt x="146" y="405"/>
                    <a:pt x="146" y="405"/>
                  </a:cubicBezTo>
                  <a:cubicBezTo>
                    <a:pt x="147" y="406"/>
                    <a:pt x="148" y="406"/>
                    <a:pt x="149" y="406"/>
                  </a:cubicBezTo>
                  <a:cubicBezTo>
                    <a:pt x="150" y="406"/>
                    <a:pt x="151" y="405"/>
                    <a:pt x="152" y="404"/>
                  </a:cubicBezTo>
                  <a:cubicBezTo>
                    <a:pt x="153" y="404"/>
                    <a:pt x="153" y="403"/>
                    <a:pt x="153" y="402"/>
                  </a:cubicBezTo>
                  <a:cubicBezTo>
                    <a:pt x="153" y="402"/>
                    <a:pt x="153" y="402"/>
                    <a:pt x="153" y="402"/>
                  </a:cubicBezTo>
                  <a:cubicBezTo>
                    <a:pt x="154" y="401"/>
                    <a:pt x="154" y="401"/>
                    <a:pt x="155" y="401"/>
                  </a:cubicBezTo>
                  <a:cubicBezTo>
                    <a:pt x="155" y="400"/>
                    <a:pt x="155" y="400"/>
                    <a:pt x="155" y="400"/>
                  </a:cubicBezTo>
                  <a:cubicBezTo>
                    <a:pt x="157" y="399"/>
                    <a:pt x="158" y="398"/>
                    <a:pt x="158" y="397"/>
                  </a:cubicBezTo>
                  <a:cubicBezTo>
                    <a:pt x="158" y="397"/>
                    <a:pt x="159" y="397"/>
                    <a:pt x="159" y="396"/>
                  </a:cubicBezTo>
                  <a:cubicBezTo>
                    <a:pt x="159" y="396"/>
                    <a:pt x="161" y="396"/>
                    <a:pt x="162" y="396"/>
                  </a:cubicBezTo>
                  <a:cubicBezTo>
                    <a:pt x="163" y="395"/>
                    <a:pt x="163" y="395"/>
                    <a:pt x="164" y="395"/>
                  </a:cubicBezTo>
                  <a:cubicBezTo>
                    <a:pt x="166" y="394"/>
                    <a:pt x="168" y="393"/>
                    <a:pt x="171" y="393"/>
                  </a:cubicBezTo>
                  <a:cubicBezTo>
                    <a:pt x="171" y="393"/>
                    <a:pt x="171" y="393"/>
                    <a:pt x="172" y="393"/>
                  </a:cubicBezTo>
                  <a:cubicBezTo>
                    <a:pt x="174" y="393"/>
                    <a:pt x="177" y="394"/>
                    <a:pt x="179" y="394"/>
                  </a:cubicBezTo>
                  <a:cubicBezTo>
                    <a:pt x="180" y="394"/>
                    <a:pt x="181" y="394"/>
                    <a:pt x="182" y="395"/>
                  </a:cubicBezTo>
                  <a:cubicBezTo>
                    <a:pt x="182" y="395"/>
                    <a:pt x="182" y="395"/>
                    <a:pt x="182" y="395"/>
                  </a:cubicBezTo>
                  <a:cubicBezTo>
                    <a:pt x="184" y="395"/>
                    <a:pt x="186" y="395"/>
                    <a:pt x="188" y="396"/>
                  </a:cubicBezTo>
                  <a:cubicBezTo>
                    <a:pt x="189" y="396"/>
                    <a:pt x="190" y="396"/>
                    <a:pt x="190" y="396"/>
                  </a:cubicBezTo>
                  <a:cubicBezTo>
                    <a:pt x="193" y="396"/>
                    <a:pt x="194" y="395"/>
                    <a:pt x="195" y="393"/>
                  </a:cubicBezTo>
                  <a:cubicBezTo>
                    <a:pt x="195" y="392"/>
                    <a:pt x="196" y="391"/>
                    <a:pt x="199" y="391"/>
                  </a:cubicBezTo>
                  <a:cubicBezTo>
                    <a:pt x="202" y="391"/>
                    <a:pt x="207" y="393"/>
                    <a:pt x="210" y="394"/>
                  </a:cubicBezTo>
                  <a:cubicBezTo>
                    <a:pt x="212" y="395"/>
                    <a:pt x="213" y="396"/>
                    <a:pt x="214" y="396"/>
                  </a:cubicBezTo>
                  <a:cubicBezTo>
                    <a:pt x="215" y="396"/>
                    <a:pt x="216" y="396"/>
                    <a:pt x="217" y="396"/>
                  </a:cubicBezTo>
                  <a:cubicBezTo>
                    <a:pt x="218" y="397"/>
                    <a:pt x="219" y="397"/>
                    <a:pt x="220" y="397"/>
                  </a:cubicBezTo>
                  <a:cubicBezTo>
                    <a:pt x="220" y="397"/>
                    <a:pt x="220" y="398"/>
                    <a:pt x="221" y="398"/>
                  </a:cubicBezTo>
                  <a:cubicBezTo>
                    <a:pt x="222" y="399"/>
                    <a:pt x="223" y="399"/>
                    <a:pt x="225" y="399"/>
                  </a:cubicBezTo>
                  <a:cubicBezTo>
                    <a:pt x="226" y="399"/>
                    <a:pt x="226" y="399"/>
                    <a:pt x="226" y="399"/>
                  </a:cubicBezTo>
                  <a:cubicBezTo>
                    <a:pt x="228" y="399"/>
                    <a:pt x="230" y="399"/>
                    <a:pt x="232" y="398"/>
                  </a:cubicBezTo>
                  <a:cubicBezTo>
                    <a:pt x="234" y="397"/>
                    <a:pt x="235" y="396"/>
                    <a:pt x="236" y="394"/>
                  </a:cubicBezTo>
                  <a:cubicBezTo>
                    <a:pt x="236" y="394"/>
                    <a:pt x="236" y="393"/>
                    <a:pt x="236" y="393"/>
                  </a:cubicBezTo>
                  <a:cubicBezTo>
                    <a:pt x="237" y="392"/>
                    <a:pt x="239" y="391"/>
                    <a:pt x="240" y="391"/>
                  </a:cubicBezTo>
                  <a:cubicBezTo>
                    <a:pt x="241" y="391"/>
                    <a:pt x="243" y="392"/>
                    <a:pt x="244" y="392"/>
                  </a:cubicBezTo>
                  <a:cubicBezTo>
                    <a:pt x="246" y="393"/>
                    <a:pt x="248" y="393"/>
                    <a:pt x="250" y="393"/>
                  </a:cubicBezTo>
                  <a:cubicBezTo>
                    <a:pt x="251" y="393"/>
                    <a:pt x="253" y="393"/>
                    <a:pt x="254" y="393"/>
                  </a:cubicBezTo>
                  <a:cubicBezTo>
                    <a:pt x="255" y="392"/>
                    <a:pt x="256" y="391"/>
                    <a:pt x="257" y="390"/>
                  </a:cubicBezTo>
                  <a:cubicBezTo>
                    <a:pt x="257" y="389"/>
                    <a:pt x="257" y="389"/>
                    <a:pt x="257" y="389"/>
                  </a:cubicBezTo>
                  <a:cubicBezTo>
                    <a:pt x="258" y="388"/>
                    <a:pt x="259" y="387"/>
                    <a:pt x="260" y="386"/>
                  </a:cubicBezTo>
                  <a:cubicBezTo>
                    <a:pt x="260" y="386"/>
                    <a:pt x="261" y="385"/>
                    <a:pt x="261" y="385"/>
                  </a:cubicBezTo>
                  <a:cubicBezTo>
                    <a:pt x="263" y="384"/>
                    <a:pt x="264" y="383"/>
                    <a:pt x="266" y="383"/>
                  </a:cubicBezTo>
                  <a:cubicBezTo>
                    <a:pt x="266" y="383"/>
                    <a:pt x="266" y="383"/>
                    <a:pt x="266" y="383"/>
                  </a:cubicBezTo>
                  <a:cubicBezTo>
                    <a:pt x="268" y="383"/>
                    <a:pt x="269" y="384"/>
                    <a:pt x="270" y="384"/>
                  </a:cubicBezTo>
                  <a:cubicBezTo>
                    <a:pt x="272" y="385"/>
                    <a:pt x="274" y="385"/>
                    <a:pt x="276" y="385"/>
                  </a:cubicBezTo>
                  <a:cubicBezTo>
                    <a:pt x="278" y="385"/>
                    <a:pt x="280" y="385"/>
                    <a:pt x="281" y="384"/>
                  </a:cubicBezTo>
                  <a:cubicBezTo>
                    <a:pt x="283" y="384"/>
                    <a:pt x="284" y="383"/>
                    <a:pt x="286" y="382"/>
                  </a:cubicBezTo>
                  <a:cubicBezTo>
                    <a:pt x="289" y="381"/>
                    <a:pt x="293" y="379"/>
                    <a:pt x="296" y="377"/>
                  </a:cubicBezTo>
                  <a:cubicBezTo>
                    <a:pt x="298" y="375"/>
                    <a:pt x="298" y="375"/>
                    <a:pt x="298" y="375"/>
                  </a:cubicBezTo>
                  <a:cubicBezTo>
                    <a:pt x="300" y="374"/>
                    <a:pt x="302" y="372"/>
                    <a:pt x="305" y="371"/>
                  </a:cubicBezTo>
                  <a:cubicBezTo>
                    <a:pt x="306" y="369"/>
                    <a:pt x="308" y="368"/>
                    <a:pt x="310" y="367"/>
                  </a:cubicBezTo>
                  <a:cubicBezTo>
                    <a:pt x="312" y="366"/>
                    <a:pt x="314" y="366"/>
                    <a:pt x="315" y="364"/>
                  </a:cubicBezTo>
                  <a:cubicBezTo>
                    <a:pt x="318" y="362"/>
                    <a:pt x="321" y="360"/>
                    <a:pt x="323" y="358"/>
                  </a:cubicBezTo>
                  <a:cubicBezTo>
                    <a:pt x="325" y="357"/>
                    <a:pt x="328" y="354"/>
                    <a:pt x="330" y="352"/>
                  </a:cubicBezTo>
                  <a:cubicBezTo>
                    <a:pt x="331" y="351"/>
                    <a:pt x="332" y="350"/>
                    <a:pt x="333" y="349"/>
                  </a:cubicBezTo>
                  <a:cubicBezTo>
                    <a:pt x="334" y="348"/>
                    <a:pt x="335" y="347"/>
                    <a:pt x="336" y="346"/>
                  </a:cubicBezTo>
                  <a:cubicBezTo>
                    <a:pt x="337" y="346"/>
                    <a:pt x="338" y="345"/>
                    <a:pt x="338" y="345"/>
                  </a:cubicBezTo>
                  <a:cubicBezTo>
                    <a:pt x="339" y="344"/>
                    <a:pt x="340" y="344"/>
                    <a:pt x="340" y="343"/>
                  </a:cubicBezTo>
                  <a:cubicBezTo>
                    <a:pt x="342" y="341"/>
                    <a:pt x="342" y="341"/>
                    <a:pt x="342" y="341"/>
                  </a:cubicBezTo>
                  <a:cubicBezTo>
                    <a:pt x="343" y="340"/>
                    <a:pt x="344" y="339"/>
                    <a:pt x="345" y="338"/>
                  </a:cubicBezTo>
                  <a:cubicBezTo>
                    <a:pt x="346" y="337"/>
                    <a:pt x="347" y="336"/>
                    <a:pt x="348" y="335"/>
                  </a:cubicBezTo>
                  <a:cubicBezTo>
                    <a:pt x="349" y="334"/>
                    <a:pt x="350" y="333"/>
                    <a:pt x="351" y="332"/>
                  </a:cubicBezTo>
                  <a:cubicBezTo>
                    <a:pt x="352" y="331"/>
                    <a:pt x="352" y="330"/>
                    <a:pt x="353" y="329"/>
                  </a:cubicBezTo>
                  <a:cubicBezTo>
                    <a:pt x="354" y="328"/>
                    <a:pt x="356" y="327"/>
                    <a:pt x="357" y="326"/>
                  </a:cubicBezTo>
                  <a:cubicBezTo>
                    <a:pt x="357" y="325"/>
                    <a:pt x="357" y="325"/>
                    <a:pt x="357" y="325"/>
                  </a:cubicBezTo>
                  <a:cubicBezTo>
                    <a:pt x="361" y="321"/>
                    <a:pt x="363" y="318"/>
                    <a:pt x="367" y="315"/>
                  </a:cubicBezTo>
                  <a:cubicBezTo>
                    <a:pt x="370" y="312"/>
                    <a:pt x="373" y="310"/>
                    <a:pt x="376" y="307"/>
                  </a:cubicBezTo>
                  <a:cubicBezTo>
                    <a:pt x="384" y="299"/>
                    <a:pt x="391" y="290"/>
                    <a:pt x="398" y="281"/>
                  </a:cubicBezTo>
                  <a:cubicBezTo>
                    <a:pt x="400" y="278"/>
                    <a:pt x="400" y="278"/>
                    <a:pt x="400" y="278"/>
                  </a:cubicBezTo>
                  <a:cubicBezTo>
                    <a:pt x="401" y="277"/>
                    <a:pt x="401" y="275"/>
                    <a:pt x="402" y="274"/>
                  </a:cubicBezTo>
                  <a:cubicBezTo>
                    <a:pt x="402" y="273"/>
                    <a:pt x="402" y="273"/>
                    <a:pt x="403" y="272"/>
                  </a:cubicBezTo>
                  <a:cubicBezTo>
                    <a:pt x="404" y="270"/>
                    <a:pt x="405" y="269"/>
                    <a:pt x="406" y="267"/>
                  </a:cubicBezTo>
                  <a:cubicBezTo>
                    <a:pt x="407" y="266"/>
                    <a:pt x="407" y="266"/>
                    <a:pt x="407" y="266"/>
                  </a:cubicBezTo>
                  <a:cubicBezTo>
                    <a:pt x="408" y="264"/>
                    <a:pt x="409" y="262"/>
                    <a:pt x="409" y="261"/>
                  </a:cubicBezTo>
                  <a:cubicBezTo>
                    <a:pt x="410" y="260"/>
                    <a:pt x="410" y="260"/>
                    <a:pt x="410" y="260"/>
                  </a:cubicBezTo>
                  <a:cubicBezTo>
                    <a:pt x="410" y="259"/>
                    <a:pt x="411" y="257"/>
                    <a:pt x="412" y="256"/>
                  </a:cubicBezTo>
                  <a:cubicBezTo>
                    <a:pt x="413" y="255"/>
                    <a:pt x="413" y="255"/>
                    <a:pt x="413" y="255"/>
                  </a:cubicBezTo>
                  <a:cubicBezTo>
                    <a:pt x="414" y="253"/>
                    <a:pt x="415" y="251"/>
                    <a:pt x="416" y="249"/>
                  </a:cubicBezTo>
                  <a:cubicBezTo>
                    <a:pt x="417" y="247"/>
                    <a:pt x="418" y="245"/>
                    <a:pt x="420" y="243"/>
                  </a:cubicBezTo>
                  <a:cubicBezTo>
                    <a:pt x="421" y="241"/>
                    <a:pt x="422" y="240"/>
                    <a:pt x="424" y="239"/>
                  </a:cubicBezTo>
                  <a:cubicBezTo>
                    <a:pt x="425" y="238"/>
                    <a:pt x="425" y="238"/>
                    <a:pt x="425" y="238"/>
                  </a:cubicBezTo>
                  <a:cubicBezTo>
                    <a:pt x="426" y="237"/>
                    <a:pt x="427" y="236"/>
                    <a:pt x="428" y="235"/>
                  </a:cubicBezTo>
                  <a:cubicBezTo>
                    <a:pt x="428" y="234"/>
                    <a:pt x="429" y="233"/>
                    <a:pt x="430" y="233"/>
                  </a:cubicBezTo>
                  <a:cubicBezTo>
                    <a:pt x="432" y="231"/>
                    <a:pt x="434" y="229"/>
                    <a:pt x="436" y="228"/>
                  </a:cubicBezTo>
                  <a:cubicBezTo>
                    <a:pt x="438" y="227"/>
                    <a:pt x="439" y="225"/>
                    <a:pt x="441" y="224"/>
                  </a:cubicBezTo>
                  <a:cubicBezTo>
                    <a:pt x="442" y="223"/>
                    <a:pt x="443" y="222"/>
                    <a:pt x="444" y="221"/>
                  </a:cubicBezTo>
                  <a:cubicBezTo>
                    <a:pt x="445" y="221"/>
                    <a:pt x="446" y="220"/>
                    <a:pt x="447" y="220"/>
                  </a:cubicBezTo>
                  <a:cubicBezTo>
                    <a:pt x="448" y="219"/>
                    <a:pt x="450" y="218"/>
                    <a:pt x="451" y="216"/>
                  </a:cubicBezTo>
                  <a:cubicBezTo>
                    <a:pt x="454" y="214"/>
                    <a:pt x="454" y="212"/>
                    <a:pt x="455" y="210"/>
                  </a:cubicBezTo>
                  <a:cubicBezTo>
                    <a:pt x="455" y="209"/>
                    <a:pt x="455" y="208"/>
                    <a:pt x="455" y="208"/>
                  </a:cubicBezTo>
                  <a:cubicBezTo>
                    <a:pt x="455" y="206"/>
                    <a:pt x="456" y="205"/>
                    <a:pt x="456" y="204"/>
                  </a:cubicBezTo>
                  <a:cubicBezTo>
                    <a:pt x="457" y="203"/>
                    <a:pt x="457" y="202"/>
                    <a:pt x="458" y="201"/>
                  </a:cubicBezTo>
                  <a:cubicBezTo>
                    <a:pt x="458" y="199"/>
                    <a:pt x="459" y="197"/>
                    <a:pt x="459" y="195"/>
                  </a:cubicBezTo>
                  <a:cubicBezTo>
                    <a:pt x="459" y="194"/>
                    <a:pt x="459" y="193"/>
                    <a:pt x="459" y="192"/>
                  </a:cubicBezTo>
                  <a:cubicBezTo>
                    <a:pt x="460" y="187"/>
                    <a:pt x="462" y="182"/>
                    <a:pt x="463" y="177"/>
                  </a:cubicBezTo>
                  <a:cubicBezTo>
                    <a:pt x="465" y="174"/>
                    <a:pt x="465" y="174"/>
                    <a:pt x="465" y="174"/>
                  </a:cubicBezTo>
                  <a:cubicBezTo>
                    <a:pt x="465" y="173"/>
                    <a:pt x="465" y="172"/>
                    <a:pt x="466" y="171"/>
                  </a:cubicBezTo>
                  <a:cubicBezTo>
                    <a:pt x="467" y="170"/>
                    <a:pt x="468" y="168"/>
                    <a:pt x="468" y="166"/>
                  </a:cubicBezTo>
                  <a:cubicBezTo>
                    <a:pt x="468" y="164"/>
                    <a:pt x="468" y="163"/>
                    <a:pt x="468" y="161"/>
                  </a:cubicBezTo>
                  <a:close/>
                  <a:moveTo>
                    <a:pt x="359" y="252"/>
                  </a:moveTo>
                  <a:cubicBezTo>
                    <a:pt x="359" y="255"/>
                    <a:pt x="360" y="257"/>
                    <a:pt x="356" y="260"/>
                  </a:cubicBezTo>
                  <a:cubicBezTo>
                    <a:pt x="354" y="261"/>
                    <a:pt x="350" y="262"/>
                    <a:pt x="346" y="263"/>
                  </a:cubicBezTo>
                  <a:cubicBezTo>
                    <a:pt x="346" y="263"/>
                    <a:pt x="346" y="263"/>
                    <a:pt x="346" y="263"/>
                  </a:cubicBezTo>
                  <a:cubicBezTo>
                    <a:pt x="345" y="263"/>
                    <a:pt x="343" y="263"/>
                    <a:pt x="342" y="264"/>
                  </a:cubicBezTo>
                  <a:cubicBezTo>
                    <a:pt x="337" y="265"/>
                    <a:pt x="333" y="269"/>
                    <a:pt x="331" y="275"/>
                  </a:cubicBezTo>
                  <a:cubicBezTo>
                    <a:pt x="329" y="278"/>
                    <a:pt x="326" y="280"/>
                    <a:pt x="323" y="280"/>
                  </a:cubicBezTo>
                  <a:cubicBezTo>
                    <a:pt x="320" y="280"/>
                    <a:pt x="318" y="279"/>
                    <a:pt x="317" y="277"/>
                  </a:cubicBezTo>
                  <a:cubicBezTo>
                    <a:pt x="316" y="276"/>
                    <a:pt x="316" y="276"/>
                    <a:pt x="316" y="275"/>
                  </a:cubicBezTo>
                  <a:cubicBezTo>
                    <a:pt x="316" y="274"/>
                    <a:pt x="316" y="274"/>
                    <a:pt x="316" y="273"/>
                  </a:cubicBezTo>
                  <a:cubicBezTo>
                    <a:pt x="315" y="272"/>
                    <a:pt x="315" y="272"/>
                    <a:pt x="314" y="272"/>
                  </a:cubicBezTo>
                  <a:cubicBezTo>
                    <a:pt x="314" y="272"/>
                    <a:pt x="313" y="271"/>
                    <a:pt x="313" y="271"/>
                  </a:cubicBezTo>
                  <a:cubicBezTo>
                    <a:pt x="312" y="270"/>
                    <a:pt x="312" y="269"/>
                    <a:pt x="312" y="268"/>
                  </a:cubicBezTo>
                  <a:cubicBezTo>
                    <a:pt x="310" y="265"/>
                    <a:pt x="309" y="262"/>
                    <a:pt x="307" y="262"/>
                  </a:cubicBezTo>
                  <a:cubicBezTo>
                    <a:pt x="307" y="262"/>
                    <a:pt x="307" y="262"/>
                    <a:pt x="307" y="262"/>
                  </a:cubicBezTo>
                  <a:cubicBezTo>
                    <a:pt x="306" y="261"/>
                    <a:pt x="306" y="260"/>
                    <a:pt x="306" y="259"/>
                  </a:cubicBezTo>
                  <a:cubicBezTo>
                    <a:pt x="305" y="258"/>
                    <a:pt x="305" y="256"/>
                    <a:pt x="304" y="255"/>
                  </a:cubicBezTo>
                  <a:cubicBezTo>
                    <a:pt x="304" y="254"/>
                    <a:pt x="303" y="253"/>
                    <a:pt x="302" y="252"/>
                  </a:cubicBezTo>
                  <a:cubicBezTo>
                    <a:pt x="301" y="251"/>
                    <a:pt x="300" y="250"/>
                    <a:pt x="302" y="248"/>
                  </a:cubicBezTo>
                  <a:cubicBezTo>
                    <a:pt x="303" y="246"/>
                    <a:pt x="305" y="245"/>
                    <a:pt x="307" y="244"/>
                  </a:cubicBezTo>
                  <a:cubicBezTo>
                    <a:pt x="308" y="243"/>
                    <a:pt x="310" y="242"/>
                    <a:pt x="311" y="241"/>
                  </a:cubicBezTo>
                  <a:cubicBezTo>
                    <a:pt x="313" y="239"/>
                    <a:pt x="315" y="236"/>
                    <a:pt x="316" y="234"/>
                  </a:cubicBezTo>
                  <a:cubicBezTo>
                    <a:pt x="319" y="230"/>
                    <a:pt x="322" y="225"/>
                    <a:pt x="326" y="223"/>
                  </a:cubicBezTo>
                  <a:cubicBezTo>
                    <a:pt x="329" y="221"/>
                    <a:pt x="329" y="221"/>
                    <a:pt x="329" y="221"/>
                  </a:cubicBezTo>
                  <a:cubicBezTo>
                    <a:pt x="334" y="218"/>
                    <a:pt x="339" y="215"/>
                    <a:pt x="343" y="215"/>
                  </a:cubicBezTo>
                  <a:cubicBezTo>
                    <a:pt x="346" y="215"/>
                    <a:pt x="350" y="217"/>
                    <a:pt x="352" y="220"/>
                  </a:cubicBezTo>
                  <a:cubicBezTo>
                    <a:pt x="354" y="222"/>
                    <a:pt x="355" y="224"/>
                    <a:pt x="357" y="225"/>
                  </a:cubicBezTo>
                  <a:cubicBezTo>
                    <a:pt x="360" y="228"/>
                    <a:pt x="362" y="230"/>
                    <a:pt x="364" y="233"/>
                  </a:cubicBezTo>
                  <a:cubicBezTo>
                    <a:pt x="365" y="236"/>
                    <a:pt x="365" y="240"/>
                    <a:pt x="364" y="243"/>
                  </a:cubicBezTo>
                  <a:cubicBezTo>
                    <a:pt x="363" y="245"/>
                    <a:pt x="361" y="246"/>
                    <a:pt x="360" y="246"/>
                  </a:cubicBezTo>
                  <a:cubicBezTo>
                    <a:pt x="358" y="247"/>
                    <a:pt x="358" y="247"/>
                    <a:pt x="358" y="247"/>
                  </a:cubicBezTo>
                  <a:cubicBezTo>
                    <a:pt x="358" y="248"/>
                    <a:pt x="358" y="248"/>
                    <a:pt x="358" y="248"/>
                  </a:cubicBezTo>
                  <a:cubicBezTo>
                    <a:pt x="358" y="250"/>
                    <a:pt x="358" y="251"/>
                    <a:pt x="359" y="252"/>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p:cNvSpPr>
            <p:nvPr/>
          </p:nvSpPr>
          <p:spPr bwMode="auto">
            <a:xfrm>
              <a:off x="3739892" y="3166862"/>
              <a:ext cx="624972" cy="1012967"/>
            </a:xfrm>
            <a:custGeom>
              <a:avLst/>
              <a:gdLst>
                <a:gd name="T0" fmla="*/ 303 w 309"/>
                <a:gd name="T1" fmla="*/ 119 h 544"/>
                <a:gd name="T2" fmla="*/ 302 w 309"/>
                <a:gd name="T3" fmla="*/ 92 h 544"/>
                <a:gd name="T4" fmla="*/ 303 w 309"/>
                <a:gd name="T5" fmla="*/ 70 h 544"/>
                <a:gd name="T6" fmla="*/ 300 w 309"/>
                <a:gd name="T7" fmla="*/ 28 h 544"/>
                <a:gd name="T8" fmla="*/ 301 w 309"/>
                <a:gd name="T9" fmla="*/ 0 h 544"/>
                <a:gd name="T10" fmla="*/ 262 w 309"/>
                <a:gd name="T11" fmla="*/ 24 h 544"/>
                <a:gd name="T12" fmla="*/ 241 w 309"/>
                <a:gd name="T13" fmla="*/ 31 h 544"/>
                <a:gd name="T14" fmla="*/ 219 w 309"/>
                <a:gd name="T15" fmla="*/ 38 h 544"/>
                <a:gd name="T16" fmla="*/ 190 w 309"/>
                <a:gd name="T17" fmla="*/ 40 h 544"/>
                <a:gd name="T18" fmla="*/ 179 w 309"/>
                <a:gd name="T19" fmla="*/ 41 h 544"/>
                <a:gd name="T20" fmla="*/ 159 w 309"/>
                <a:gd name="T21" fmla="*/ 36 h 544"/>
                <a:gd name="T22" fmla="*/ 137 w 309"/>
                <a:gd name="T23" fmla="*/ 38 h 544"/>
                <a:gd name="T24" fmla="*/ 131 w 309"/>
                <a:gd name="T25" fmla="*/ 80 h 544"/>
                <a:gd name="T26" fmla="*/ 162 w 309"/>
                <a:gd name="T27" fmla="*/ 157 h 544"/>
                <a:gd name="T28" fmla="*/ 152 w 309"/>
                <a:gd name="T29" fmla="*/ 187 h 544"/>
                <a:gd name="T30" fmla="*/ 141 w 309"/>
                <a:gd name="T31" fmla="*/ 220 h 544"/>
                <a:gd name="T32" fmla="*/ 123 w 309"/>
                <a:gd name="T33" fmla="*/ 192 h 544"/>
                <a:gd name="T34" fmla="*/ 121 w 309"/>
                <a:gd name="T35" fmla="*/ 172 h 544"/>
                <a:gd name="T36" fmla="*/ 101 w 309"/>
                <a:gd name="T37" fmla="*/ 134 h 544"/>
                <a:gd name="T38" fmla="*/ 85 w 309"/>
                <a:gd name="T39" fmla="*/ 117 h 544"/>
                <a:gd name="T40" fmla="*/ 3 w 309"/>
                <a:gd name="T41" fmla="*/ 157 h 544"/>
                <a:gd name="T42" fmla="*/ 47 w 309"/>
                <a:gd name="T43" fmla="*/ 193 h 544"/>
                <a:gd name="T44" fmla="*/ 66 w 309"/>
                <a:gd name="T45" fmla="*/ 199 h 544"/>
                <a:gd name="T46" fmla="*/ 79 w 309"/>
                <a:gd name="T47" fmla="*/ 222 h 544"/>
                <a:gd name="T48" fmla="*/ 79 w 309"/>
                <a:gd name="T49" fmla="*/ 262 h 544"/>
                <a:gd name="T50" fmla="*/ 70 w 309"/>
                <a:gd name="T51" fmla="*/ 278 h 544"/>
                <a:gd name="T52" fmla="*/ 76 w 309"/>
                <a:gd name="T53" fmla="*/ 304 h 544"/>
                <a:gd name="T54" fmla="*/ 64 w 309"/>
                <a:gd name="T55" fmla="*/ 333 h 544"/>
                <a:gd name="T56" fmla="*/ 59 w 309"/>
                <a:gd name="T57" fmla="*/ 355 h 544"/>
                <a:gd name="T58" fmla="*/ 28 w 309"/>
                <a:gd name="T59" fmla="*/ 403 h 544"/>
                <a:gd name="T60" fmla="*/ 38 w 309"/>
                <a:gd name="T61" fmla="*/ 442 h 544"/>
                <a:gd name="T62" fmla="*/ 44 w 309"/>
                <a:gd name="T63" fmla="*/ 464 h 544"/>
                <a:gd name="T64" fmla="*/ 42 w 309"/>
                <a:gd name="T65" fmla="*/ 501 h 544"/>
                <a:gd name="T66" fmla="*/ 43 w 309"/>
                <a:gd name="T67" fmla="*/ 522 h 544"/>
                <a:gd name="T68" fmla="*/ 53 w 309"/>
                <a:gd name="T69" fmla="*/ 542 h 544"/>
                <a:gd name="T70" fmla="*/ 69 w 309"/>
                <a:gd name="T71" fmla="*/ 527 h 544"/>
                <a:gd name="T72" fmla="*/ 72 w 309"/>
                <a:gd name="T73" fmla="*/ 495 h 544"/>
                <a:gd name="T74" fmla="*/ 89 w 309"/>
                <a:gd name="T75" fmla="*/ 487 h 544"/>
                <a:gd name="T76" fmla="*/ 113 w 309"/>
                <a:gd name="T77" fmla="*/ 477 h 544"/>
                <a:gd name="T78" fmla="*/ 144 w 309"/>
                <a:gd name="T79" fmla="*/ 439 h 544"/>
                <a:gd name="T80" fmla="*/ 143 w 309"/>
                <a:gd name="T81" fmla="*/ 430 h 544"/>
                <a:gd name="T82" fmla="*/ 147 w 309"/>
                <a:gd name="T83" fmla="*/ 409 h 544"/>
                <a:gd name="T84" fmla="*/ 142 w 309"/>
                <a:gd name="T85" fmla="*/ 384 h 544"/>
                <a:gd name="T86" fmla="*/ 139 w 309"/>
                <a:gd name="T87" fmla="*/ 365 h 544"/>
                <a:gd name="T88" fmla="*/ 134 w 309"/>
                <a:gd name="T89" fmla="*/ 340 h 544"/>
                <a:gd name="T90" fmla="*/ 126 w 309"/>
                <a:gd name="T91" fmla="*/ 326 h 544"/>
                <a:gd name="T92" fmla="*/ 149 w 309"/>
                <a:gd name="T93" fmla="*/ 295 h 544"/>
                <a:gd name="T94" fmla="*/ 166 w 309"/>
                <a:gd name="T95" fmla="*/ 280 h 544"/>
                <a:gd name="T96" fmla="*/ 178 w 309"/>
                <a:gd name="T97" fmla="*/ 269 h 544"/>
                <a:gd name="T98" fmla="*/ 193 w 309"/>
                <a:gd name="T99" fmla="*/ 251 h 544"/>
                <a:gd name="T100" fmla="*/ 229 w 309"/>
                <a:gd name="T101" fmla="*/ 225 h 544"/>
                <a:gd name="T102" fmla="*/ 260 w 309"/>
                <a:gd name="T103" fmla="*/ 211 h 544"/>
                <a:gd name="T104" fmla="*/ 279 w 309"/>
                <a:gd name="T105" fmla="*/ 192 h 544"/>
                <a:gd name="T106" fmla="*/ 291 w 309"/>
                <a:gd name="T107" fmla="*/ 177 h 544"/>
                <a:gd name="T108" fmla="*/ 299 w 309"/>
                <a:gd name="T109" fmla="*/ 166 h 544"/>
                <a:gd name="T110" fmla="*/ 302 w 309"/>
                <a:gd name="T111" fmla="*/ 155 h 544"/>
                <a:gd name="T112" fmla="*/ 306 w 309"/>
                <a:gd name="T113" fmla="*/ 147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9" h="544">
                  <a:moveTo>
                    <a:pt x="308" y="135"/>
                  </a:moveTo>
                  <a:cubicBezTo>
                    <a:pt x="309" y="134"/>
                    <a:pt x="309" y="132"/>
                    <a:pt x="308" y="130"/>
                  </a:cubicBezTo>
                  <a:cubicBezTo>
                    <a:pt x="308" y="129"/>
                    <a:pt x="307" y="128"/>
                    <a:pt x="306" y="127"/>
                  </a:cubicBezTo>
                  <a:cubicBezTo>
                    <a:pt x="306" y="127"/>
                    <a:pt x="306" y="126"/>
                    <a:pt x="306" y="126"/>
                  </a:cubicBezTo>
                  <a:cubicBezTo>
                    <a:pt x="306" y="123"/>
                    <a:pt x="304" y="122"/>
                    <a:pt x="302" y="122"/>
                  </a:cubicBezTo>
                  <a:cubicBezTo>
                    <a:pt x="302" y="121"/>
                    <a:pt x="303" y="120"/>
                    <a:pt x="303" y="119"/>
                  </a:cubicBezTo>
                  <a:cubicBezTo>
                    <a:pt x="303" y="119"/>
                    <a:pt x="303" y="119"/>
                    <a:pt x="303" y="118"/>
                  </a:cubicBezTo>
                  <a:cubicBezTo>
                    <a:pt x="303" y="116"/>
                    <a:pt x="303" y="115"/>
                    <a:pt x="303" y="113"/>
                  </a:cubicBezTo>
                  <a:cubicBezTo>
                    <a:pt x="302" y="113"/>
                    <a:pt x="302" y="112"/>
                    <a:pt x="302" y="111"/>
                  </a:cubicBezTo>
                  <a:cubicBezTo>
                    <a:pt x="302" y="109"/>
                    <a:pt x="302" y="106"/>
                    <a:pt x="302" y="104"/>
                  </a:cubicBezTo>
                  <a:cubicBezTo>
                    <a:pt x="302" y="102"/>
                    <a:pt x="302" y="100"/>
                    <a:pt x="302" y="99"/>
                  </a:cubicBezTo>
                  <a:cubicBezTo>
                    <a:pt x="302" y="97"/>
                    <a:pt x="302" y="94"/>
                    <a:pt x="302" y="92"/>
                  </a:cubicBezTo>
                  <a:cubicBezTo>
                    <a:pt x="302" y="90"/>
                    <a:pt x="301" y="87"/>
                    <a:pt x="301" y="85"/>
                  </a:cubicBezTo>
                  <a:cubicBezTo>
                    <a:pt x="301" y="84"/>
                    <a:pt x="301" y="84"/>
                    <a:pt x="301" y="84"/>
                  </a:cubicBezTo>
                  <a:cubicBezTo>
                    <a:pt x="302" y="83"/>
                    <a:pt x="302" y="81"/>
                    <a:pt x="302" y="79"/>
                  </a:cubicBezTo>
                  <a:cubicBezTo>
                    <a:pt x="302" y="79"/>
                    <a:pt x="302" y="79"/>
                    <a:pt x="302" y="79"/>
                  </a:cubicBezTo>
                  <a:cubicBezTo>
                    <a:pt x="303" y="77"/>
                    <a:pt x="304" y="76"/>
                    <a:pt x="303" y="73"/>
                  </a:cubicBezTo>
                  <a:cubicBezTo>
                    <a:pt x="303" y="72"/>
                    <a:pt x="303" y="71"/>
                    <a:pt x="303" y="70"/>
                  </a:cubicBezTo>
                  <a:cubicBezTo>
                    <a:pt x="302" y="69"/>
                    <a:pt x="302" y="68"/>
                    <a:pt x="302" y="67"/>
                  </a:cubicBezTo>
                  <a:cubicBezTo>
                    <a:pt x="301" y="65"/>
                    <a:pt x="301" y="62"/>
                    <a:pt x="301" y="59"/>
                  </a:cubicBezTo>
                  <a:cubicBezTo>
                    <a:pt x="302" y="56"/>
                    <a:pt x="301" y="52"/>
                    <a:pt x="301" y="48"/>
                  </a:cubicBezTo>
                  <a:cubicBezTo>
                    <a:pt x="301" y="45"/>
                    <a:pt x="300" y="41"/>
                    <a:pt x="300" y="38"/>
                  </a:cubicBezTo>
                  <a:cubicBezTo>
                    <a:pt x="300" y="36"/>
                    <a:pt x="300" y="35"/>
                    <a:pt x="300" y="33"/>
                  </a:cubicBezTo>
                  <a:cubicBezTo>
                    <a:pt x="300" y="31"/>
                    <a:pt x="299" y="29"/>
                    <a:pt x="300" y="28"/>
                  </a:cubicBezTo>
                  <a:cubicBezTo>
                    <a:pt x="300" y="26"/>
                    <a:pt x="300" y="25"/>
                    <a:pt x="301" y="24"/>
                  </a:cubicBezTo>
                  <a:cubicBezTo>
                    <a:pt x="302" y="23"/>
                    <a:pt x="303" y="21"/>
                    <a:pt x="303" y="18"/>
                  </a:cubicBezTo>
                  <a:cubicBezTo>
                    <a:pt x="303" y="15"/>
                    <a:pt x="303" y="12"/>
                    <a:pt x="304" y="9"/>
                  </a:cubicBezTo>
                  <a:cubicBezTo>
                    <a:pt x="305" y="6"/>
                    <a:pt x="304" y="3"/>
                    <a:pt x="303" y="2"/>
                  </a:cubicBezTo>
                  <a:cubicBezTo>
                    <a:pt x="303" y="0"/>
                    <a:pt x="303" y="0"/>
                    <a:pt x="303" y="0"/>
                  </a:cubicBezTo>
                  <a:cubicBezTo>
                    <a:pt x="301" y="0"/>
                    <a:pt x="301" y="0"/>
                    <a:pt x="301" y="0"/>
                  </a:cubicBezTo>
                  <a:cubicBezTo>
                    <a:pt x="296" y="1"/>
                    <a:pt x="292" y="5"/>
                    <a:pt x="288" y="8"/>
                  </a:cubicBezTo>
                  <a:cubicBezTo>
                    <a:pt x="287" y="10"/>
                    <a:pt x="285" y="11"/>
                    <a:pt x="283" y="13"/>
                  </a:cubicBezTo>
                  <a:cubicBezTo>
                    <a:pt x="281" y="14"/>
                    <a:pt x="279" y="15"/>
                    <a:pt x="277" y="15"/>
                  </a:cubicBezTo>
                  <a:cubicBezTo>
                    <a:pt x="275" y="16"/>
                    <a:pt x="273" y="17"/>
                    <a:pt x="272" y="18"/>
                  </a:cubicBezTo>
                  <a:cubicBezTo>
                    <a:pt x="270" y="19"/>
                    <a:pt x="269" y="20"/>
                    <a:pt x="268" y="20"/>
                  </a:cubicBezTo>
                  <a:cubicBezTo>
                    <a:pt x="267" y="22"/>
                    <a:pt x="265" y="23"/>
                    <a:pt x="262" y="24"/>
                  </a:cubicBezTo>
                  <a:cubicBezTo>
                    <a:pt x="262" y="24"/>
                    <a:pt x="261" y="24"/>
                    <a:pt x="261" y="24"/>
                  </a:cubicBezTo>
                  <a:cubicBezTo>
                    <a:pt x="260" y="24"/>
                    <a:pt x="259" y="24"/>
                    <a:pt x="258" y="24"/>
                  </a:cubicBezTo>
                  <a:cubicBezTo>
                    <a:pt x="257" y="23"/>
                    <a:pt x="256" y="23"/>
                    <a:pt x="255" y="23"/>
                  </a:cubicBezTo>
                  <a:cubicBezTo>
                    <a:pt x="254" y="23"/>
                    <a:pt x="252" y="24"/>
                    <a:pt x="249" y="25"/>
                  </a:cubicBezTo>
                  <a:cubicBezTo>
                    <a:pt x="248" y="26"/>
                    <a:pt x="247" y="27"/>
                    <a:pt x="246" y="28"/>
                  </a:cubicBezTo>
                  <a:cubicBezTo>
                    <a:pt x="245" y="30"/>
                    <a:pt x="243" y="31"/>
                    <a:pt x="241" y="31"/>
                  </a:cubicBezTo>
                  <a:cubicBezTo>
                    <a:pt x="240" y="31"/>
                    <a:pt x="239" y="31"/>
                    <a:pt x="238" y="30"/>
                  </a:cubicBezTo>
                  <a:cubicBezTo>
                    <a:pt x="237" y="30"/>
                    <a:pt x="236" y="29"/>
                    <a:pt x="235" y="29"/>
                  </a:cubicBezTo>
                  <a:cubicBezTo>
                    <a:pt x="233" y="28"/>
                    <a:pt x="232" y="27"/>
                    <a:pt x="230" y="27"/>
                  </a:cubicBezTo>
                  <a:cubicBezTo>
                    <a:pt x="229" y="27"/>
                    <a:pt x="228" y="27"/>
                    <a:pt x="226" y="28"/>
                  </a:cubicBezTo>
                  <a:cubicBezTo>
                    <a:pt x="224" y="30"/>
                    <a:pt x="223" y="32"/>
                    <a:pt x="222" y="33"/>
                  </a:cubicBezTo>
                  <a:cubicBezTo>
                    <a:pt x="221" y="35"/>
                    <a:pt x="220" y="36"/>
                    <a:pt x="219" y="38"/>
                  </a:cubicBezTo>
                  <a:cubicBezTo>
                    <a:pt x="216" y="40"/>
                    <a:pt x="214" y="42"/>
                    <a:pt x="211" y="42"/>
                  </a:cubicBezTo>
                  <a:cubicBezTo>
                    <a:pt x="209" y="42"/>
                    <a:pt x="208" y="41"/>
                    <a:pt x="206" y="40"/>
                  </a:cubicBezTo>
                  <a:cubicBezTo>
                    <a:pt x="205" y="40"/>
                    <a:pt x="205" y="40"/>
                    <a:pt x="204" y="39"/>
                  </a:cubicBezTo>
                  <a:cubicBezTo>
                    <a:pt x="201" y="38"/>
                    <a:pt x="199" y="37"/>
                    <a:pt x="197" y="37"/>
                  </a:cubicBezTo>
                  <a:cubicBezTo>
                    <a:pt x="195" y="37"/>
                    <a:pt x="194" y="38"/>
                    <a:pt x="193" y="38"/>
                  </a:cubicBezTo>
                  <a:cubicBezTo>
                    <a:pt x="192" y="38"/>
                    <a:pt x="191" y="39"/>
                    <a:pt x="190" y="40"/>
                  </a:cubicBezTo>
                  <a:cubicBezTo>
                    <a:pt x="190" y="40"/>
                    <a:pt x="189" y="41"/>
                    <a:pt x="188" y="41"/>
                  </a:cubicBezTo>
                  <a:cubicBezTo>
                    <a:pt x="187" y="41"/>
                    <a:pt x="187" y="41"/>
                    <a:pt x="187" y="41"/>
                  </a:cubicBezTo>
                  <a:cubicBezTo>
                    <a:pt x="186" y="41"/>
                    <a:pt x="186" y="41"/>
                    <a:pt x="185" y="41"/>
                  </a:cubicBezTo>
                  <a:cubicBezTo>
                    <a:pt x="185" y="40"/>
                    <a:pt x="184" y="40"/>
                    <a:pt x="183" y="40"/>
                  </a:cubicBezTo>
                  <a:cubicBezTo>
                    <a:pt x="182" y="40"/>
                    <a:pt x="182" y="40"/>
                    <a:pt x="181" y="41"/>
                  </a:cubicBezTo>
                  <a:cubicBezTo>
                    <a:pt x="181" y="41"/>
                    <a:pt x="180" y="41"/>
                    <a:pt x="179" y="41"/>
                  </a:cubicBezTo>
                  <a:cubicBezTo>
                    <a:pt x="179" y="41"/>
                    <a:pt x="179" y="41"/>
                    <a:pt x="179" y="41"/>
                  </a:cubicBezTo>
                  <a:cubicBezTo>
                    <a:pt x="177" y="41"/>
                    <a:pt x="175" y="39"/>
                    <a:pt x="174" y="38"/>
                  </a:cubicBezTo>
                  <a:cubicBezTo>
                    <a:pt x="173" y="36"/>
                    <a:pt x="172" y="35"/>
                    <a:pt x="170" y="34"/>
                  </a:cubicBezTo>
                  <a:cubicBezTo>
                    <a:pt x="168" y="33"/>
                    <a:pt x="167" y="33"/>
                    <a:pt x="166" y="33"/>
                  </a:cubicBezTo>
                  <a:cubicBezTo>
                    <a:pt x="165" y="33"/>
                    <a:pt x="164" y="33"/>
                    <a:pt x="162" y="34"/>
                  </a:cubicBezTo>
                  <a:cubicBezTo>
                    <a:pt x="161" y="35"/>
                    <a:pt x="160" y="36"/>
                    <a:pt x="159" y="36"/>
                  </a:cubicBezTo>
                  <a:cubicBezTo>
                    <a:pt x="156" y="37"/>
                    <a:pt x="154" y="38"/>
                    <a:pt x="151" y="38"/>
                  </a:cubicBezTo>
                  <a:cubicBezTo>
                    <a:pt x="149" y="38"/>
                    <a:pt x="148" y="38"/>
                    <a:pt x="146" y="38"/>
                  </a:cubicBezTo>
                  <a:cubicBezTo>
                    <a:pt x="145" y="37"/>
                    <a:pt x="145" y="37"/>
                    <a:pt x="145" y="37"/>
                  </a:cubicBezTo>
                  <a:cubicBezTo>
                    <a:pt x="145" y="37"/>
                    <a:pt x="145" y="37"/>
                    <a:pt x="144" y="37"/>
                  </a:cubicBezTo>
                  <a:cubicBezTo>
                    <a:pt x="143" y="37"/>
                    <a:pt x="141" y="38"/>
                    <a:pt x="140" y="38"/>
                  </a:cubicBezTo>
                  <a:cubicBezTo>
                    <a:pt x="137" y="38"/>
                    <a:pt x="137" y="38"/>
                    <a:pt x="137" y="38"/>
                  </a:cubicBezTo>
                  <a:cubicBezTo>
                    <a:pt x="137" y="40"/>
                    <a:pt x="137" y="40"/>
                    <a:pt x="137" y="40"/>
                  </a:cubicBezTo>
                  <a:cubicBezTo>
                    <a:pt x="137" y="43"/>
                    <a:pt x="136" y="46"/>
                    <a:pt x="135" y="48"/>
                  </a:cubicBezTo>
                  <a:cubicBezTo>
                    <a:pt x="135" y="50"/>
                    <a:pt x="134" y="51"/>
                    <a:pt x="134" y="52"/>
                  </a:cubicBezTo>
                  <a:cubicBezTo>
                    <a:pt x="133" y="54"/>
                    <a:pt x="132" y="56"/>
                    <a:pt x="131" y="59"/>
                  </a:cubicBezTo>
                  <a:cubicBezTo>
                    <a:pt x="131" y="63"/>
                    <a:pt x="131" y="67"/>
                    <a:pt x="131" y="70"/>
                  </a:cubicBezTo>
                  <a:cubicBezTo>
                    <a:pt x="131" y="74"/>
                    <a:pt x="132" y="77"/>
                    <a:pt x="131" y="80"/>
                  </a:cubicBezTo>
                  <a:cubicBezTo>
                    <a:pt x="130" y="86"/>
                    <a:pt x="131" y="90"/>
                    <a:pt x="132" y="94"/>
                  </a:cubicBezTo>
                  <a:cubicBezTo>
                    <a:pt x="133" y="100"/>
                    <a:pt x="135" y="105"/>
                    <a:pt x="138" y="111"/>
                  </a:cubicBezTo>
                  <a:cubicBezTo>
                    <a:pt x="138" y="111"/>
                    <a:pt x="138" y="111"/>
                    <a:pt x="138" y="111"/>
                  </a:cubicBezTo>
                  <a:cubicBezTo>
                    <a:pt x="139" y="112"/>
                    <a:pt x="139" y="112"/>
                    <a:pt x="139" y="112"/>
                  </a:cubicBezTo>
                  <a:cubicBezTo>
                    <a:pt x="153" y="116"/>
                    <a:pt x="160" y="135"/>
                    <a:pt x="162" y="147"/>
                  </a:cubicBezTo>
                  <a:cubicBezTo>
                    <a:pt x="162" y="150"/>
                    <a:pt x="162" y="154"/>
                    <a:pt x="162" y="157"/>
                  </a:cubicBezTo>
                  <a:cubicBezTo>
                    <a:pt x="162" y="158"/>
                    <a:pt x="162" y="158"/>
                    <a:pt x="162" y="158"/>
                  </a:cubicBezTo>
                  <a:cubicBezTo>
                    <a:pt x="162" y="159"/>
                    <a:pt x="162" y="160"/>
                    <a:pt x="161" y="161"/>
                  </a:cubicBezTo>
                  <a:cubicBezTo>
                    <a:pt x="161" y="163"/>
                    <a:pt x="162" y="166"/>
                    <a:pt x="162" y="168"/>
                  </a:cubicBezTo>
                  <a:cubicBezTo>
                    <a:pt x="162" y="171"/>
                    <a:pt x="162" y="173"/>
                    <a:pt x="162" y="175"/>
                  </a:cubicBezTo>
                  <a:cubicBezTo>
                    <a:pt x="162" y="181"/>
                    <a:pt x="160" y="185"/>
                    <a:pt x="157" y="186"/>
                  </a:cubicBezTo>
                  <a:cubicBezTo>
                    <a:pt x="155" y="187"/>
                    <a:pt x="153" y="187"/>
                    <a:pt x="152" y="187"/>
                  </a:cubicBezTo>
                  <a:cubicBezTo>
                    <a:pt x="149" y="187"/>
                    <a:pt x="148" y="188"/>
                    <a:pt x="146" y="191"/>
                  </a:cubicBezTo>
                  <a:cubicBezTo>
                    <a:pt x="146" y="192"/>
                    <a:pt x="145" y="193"/>
                    <a:pt x="145" y="193"/>
                  </a:cubicBezTo>
                  <a:cubicBezTo>
                    <a:pt x="143" y="197"/>
                    <a:pt x="141" y="200"/>
                    <a:pt x="142" y="203"/>
                  </a:cubicBezTo>
                  <a:cubicBezTo>
                    <a:pt x="142" y="205"/>
                    <a:pt x="143" y="207"/>
                    <a:pt x="143" y="208"/>
                  </a:cubicBezTo>
                  <a:cubicBezTo>
                    <a:pt x="144" y="212"/>
                    <a:pt x="145" y="215"/>
                    <a:pt x="145" y="219"/>
                  </a:cubicBezTo>
                  <a:cubicBezTo>
                    <a:pt x="144" y="220"/>
                    <a:pt x="142" y="220"/>
                    <a:pt x="141" y="220"/>
                  </a:cubicBezTo>
                  <a:cubicBezTo>
                    <a:pt x="140" y="220"/>
                    <a:pt x="140" y="220"/>
                    <a:pt x="139" y="220"/>
                  </a:cubicBezTo>
                  <a:cubicBezTo>
                    <a:pt x="139" y="219"/>
                    <a:pt x="138" y="219"/>
                    <a:pt x="138" y="216"/>
                  </a:cubicBezTo>
                  <a:cubicBezTo>
                    <a:pt x="138" y="214"/>
                    <a:pt x="138" y="213"/>
                    <a:pt x="138" y="212"/>
                  </a:cubicBezTo>
                  <a:cubicBezTo>
                    <a:pt x="139" y="209"/>
                    <a:pt x="139" y="208"/>
                    <a:pt x="136" y="205"/>
                  </a:cubicBezTo>
                  <a:cubicBezTo>
                    <a:pt x="135" y="205"/>
                    <a:pt x="134" y="204"/>
                    <a:pt x="133" y="203"/>
                  </a:cubicBezTo>
                  <a:cubicBezTo>
                    <a:pt x="129" y="200"/>
                    <a:pt x="125" y="196"/>
                    <a:pt x="123" y="192"/>
                  </a:cubicBezTo>
                  <a:cubicBezTo>
                    <a:pt x="122" y="191"/>
                    <a:pt x="122" y="190"/>
                    <a:pt x="122" y="189"/>
                  </a:cubicBezTo>
                  <a:cubicBezTo>
                    <a:pt x="122" y="188"/>
                    <a:pt x="122" y="188"/>
                    <a:pt x="122" y="187"/>
                  </a:cubicBezTo>
                  <a:cubicBezTo>
                    <a:pt x="122" y="185"/>
                    <a:pt x="121" y="184"/>
                    <a:pt x="120" y="183"/>
                  </a:cubicBezTo>
                  <a:cubicBezTo>
                    <a:pt x="120" y="182"/>
                    <a:pt x="120" y="182"/>
                    <a:pt x="119" y="181"/>
                  </a:cubicBezTo>
                  <a:cubicBezTo>
                    <a:pt x="118" y="177"/>
                    <a:pt x="118" y="177"/>
                    <a:pt x="119" y="175"/>
                  </a:cubicBezTo>
                  <a:cubicBezTo>
                    <a:pt x="120" y="174"/>
                    <a:pt x="120" y="173"/>
                    <a:pt x="121" y="172"/>
                  </a:cubicBezTo>
                  <a:cubicBezTo>
                    <a:pt x="122" y="171"/>
                    <a:pt x="122" y="169"/>
                    <a:pt x="122" y="167"/>
                  </a:cubicBezTo>
                  <a:cubicBezTo>
                    <a:pt x="123" y="166"/>
                    <a:pt x="123" y="164"/>
                    <a:pt x="124" y="163"/>
                  </a:cubicBezTo>
                  <a:cubicBezTo>
                    <a:pt x="128" y="155"/>
                    <a:pt x="130" y="142"/>
                    <a:pt x="124" y="134"/>
                  </a:cubicBezTo>
                  <a:cubicBezTo>
                    <a:pt x="123" y="131"/>
                    <a:pt x="120" y="130"/>
                    <a:pt x="118" y="130"/>
                  </a:cubicBezTo>
                  <a:cubicBezTo>
                    <a:pt x="115" y="130"/>
                    <a:pt x="113" y="131"/>
                    <a:pt x="110" y="132"/>
                  </a:cubicBezTo>
                  <a:cubicBezTo>
                    <a:pt x="107" y="133"/>
                    <a:pt x="104" y="134"/>
                    <a:pt x="101" y="134"/>
                  </a:cubicBezTo>
                  <a:cubicBezTo>
                    <a:pt x="101" y="134"/>
                    <a:pt x="101" y="134"/>
                    <a:pt x="101" y="134"/>
                  </a:cubicBezTo>
                  <a:cubicBezTo>
                    <a:pt x="98" y="134"/>
                    <a:pt x="95" y="129"/>
                    <a:pt x="93" y="125"/>
                  </a:cubicBezTo>
                  <a:cubicBezTo>
                    <a:pt x="91" y="122"/>
                    <a:pt x="90" y="120"/>
                    <a:pt x="89" y="119"/>
                  </a:cubicBezTo>
                  <a:cubicBezTo>
                    <a:pt x="88" y="118"/>
                    <a:pt x="88" y="117"/>
                    <a:pt x="88" y="117"/>
                  </a:cubicBezTo>
                  <a:cubicBezTo>
                    <a:pt x="87" y="116"/>
                    <a:pt x="87" y="116"/>
                    <a:pt x="87" y="116"/>
                  </a:cubicBezTo>
                  <a:cubicBezTo>
                    <a:pt x="85" y="117"/>
                    <a:pt x="85" y="117"/>
                    <a:pt x="85" y="117"/>
                  </a:cubicBezTo>
                  <a:cubicBezTo>
                    <a:pt x="85" y="117"/>
                    <a:pt x="85" y="117"/>
                    <a:pt x="84" y="117"/>
                  </a:cubicBezTo>
                  <a:cubicBezTo>
                    <a:pt x="84" y="117"/>
                    <a:pt x="83" y="117"/>
                    <a:pt x="83" y="117"/>
                  </a:cubicBezTo>
                  <a:cubicBezTo>
                    <a:pt x="2" y="149"/>
                    <a:pt x="2" y="149"/>
                    <a:pt x="2" y="149"/>
                  </a:cubicBezTo>
                  <a:cubicBezTo>
                    <a:pt x="0" y="149"/>
                    <a:pt x="0" y="149"/>
                    <a:pt x="0" y="149"/>
                  </a:cubicBezTo>
                  <a:cubicBezTo>
                    <a:pt x="1" y="151"/>
                    <a:pt x="1" y="151"/>
                    <a:pt x="1" y="151"/>
                  </a:cubicBezTo>
                  <a:cubicBezTo>
                    <a:pt x="1" y="152"/>
                    <a:pt x="1" y="154"/>
                    <a:pt x="3" y="157"/>
                  </a:cubicBezTo>
                  <a:cubicBezTo>
                    <a:pt x="4" y="160"/>
                    <a:pt x="5" y="163"/>
                    <a:pt x="6" y="166"/>
                  </a:cubicBezTo>
                  <a:cubicBezTo>
                    <a:pt x="7" y="183"/>
                    <a:pt x="7" y="183"/>
                    <a:pt x="7" y="183"/>
                  </a:cubicBezTo>
                  <a:cubicBezTo>
                    <a:pt x="29" y="183"/>
                    <a:pt x="29" y="183"/>
                    <a:pt x="29" y="183"/>
                  </a:cubicBezTo>
                  <a:cubicBezTo>
                    <a:pt x="30" y="184"/>
                    <a:pt x="31" y="184"/>
                    <a:pt x="32" y="185"/>
                  </a:cubicBezTo>
                  <a:cubicBezTo>
                    <a:pt x="33" y="187"/>
                    <a:pt x="35" y="188"/>
                    <a:pt x="38" y="188"/>
                  </a:cubicBezTo>
                  <a:cubicBezTo>
                    <a:pt x="42" y="189"/>
                    <a:pt x="44" y="189"/>
                    <a:pt x="47" y="193"/>
                  </a:cubicBezTo>
                  <a:cubicBezTo>
                    <a:pt x="48" y="194"/>
                    <a:pt x="48" y="194"/>
                    <a:pt x="48" y="194"/>
                  </a:cubicBezTo>
                  <a:cubicBezTo>
                    <a:pt x="50" y="196"/>
                    <a:pt x="52" y="198"/>
                    <a:pt x="56" y="198"/>
                  </a:cubicBezTo>
                  <a:cubicBezTo>
                    <a:pt x="56" y="198"/>
                    <a:pt x="56" y="198"/>
                    <a:pt x="56" y="198"/>
                  </a:cubicBezTo>
                  <a:cubicBezTo>
                    <a:pt x="56" y="198"/>
                    <a:pt x="57" y="198"/>
                    <a:pt x="58" y="198"/>
                  </a:cubicBezTo>
                  <a:cubicBezTo>
                    <a:pt x="59" y="198"/>
                    <a:pt x="60" y="198"/>
                    <a:pt x="61" y="198"/>
                  </a:cubicBezTo>
                  <a:cubicBezTo>
                    <a:pt x="62" y="198"/>
                    <a:pt x="64" y="198"/>
                    <a:pt x="66" y="199"/>
                  </a:cubicBezTo>
                  <a:cubicBezTo>
                    <a:pt x="68" y="200"/>
                    <a:pt x="69" y="201"/>
                    <a:pt x="71" y="202"/>
                  </a:cubicBezTo>
                  <a:cubicBezTo>
                    <a:pt x="72" y="203"/>
                    <a:pt x="73" y="204"/>
                    <a:pt x="75" y="205"/>
                  </a:cubicBezTo>
                  <a:cubicBezTo>
                    <a:pt x="78" y="207"/>
                    <a:pt x="78" y="208"/>
                    <a:pt x="77" y="211"/>
                  </a:cubicBezTo>
                  <a:cubicBezTo>
                    <a:pt x="77" y="211"/>
                    <a:pt x="77" y="212"/>
                    <a:pt x="76" y="213"/>
                  </a:cubicBezTo>
                  <a:cubicBezTo>
                    <a:pt x="76" y="216"/>
                    <a:pt x="77" y="217"/>
                    <a:pt x="78" y="219"/>
                  </a:cubicBezTo>
                  <a:cubicBezTo>
                    <a:pt x="78" y="220"/>
                    <a:pt x="78" y="221"/>
                    <a:pt x="79" y="222"/>
                  </a:cubicBezTo>
                  <a:cubicBezTo>
                    <a:pt x="80" y="225"/>
                    <a:pt x="79" y="227"/>
                    <a:pt x="79" y="229"/>
                  </a:cubicBezTo>
                  <a:cubicBezTo>
                    <a:pt x="79" y="230"/>
                    <a:pt x="79" y="231"/>
                    <a:pt x="79" y="232"/>
                  </a:cubicBezTo>
                  <a:cubicBezTo>
                    <a:pt x="79" y="235"/>
                    <a:pt x="79" y="238"/>
                    <a:pt x="79" y="241"/>
                  </a:cubicBezTo>
                  <a:cubicBezTo>
                    <a:pt x="79" y="244"/>
                    <a:pt x="78" y="247"/>
                    <a:pt x="78" y="250"/>
                  </a:cubicBezTo>
                  <a:cubicBezTo>
                    <a:pt x="78" y="251"/>
                    <a:pt x="78" y="253"/>
                    <a:pt x="79" y="254"/>
                  </a:cubicBezTo>
                  <a:cubicBezTo>
                    <a:pt x="79" y="257"/>
                    <a:pt x="79" y="261"/>
                    <a:pt x="79" y="262"/>
                  </a:cubicBezTo>
                  <a:cubicBezTo>
                    <a:pt x="78" y="263"/>
                    <a:pt x="78" y="264"/>
                    <a:pt x="77" y="264"/>
                  </a:cubicBezTo>
                  <a:cubicBezTo>
                    <a:pt x="76" y="265"/>
                    <a:pt x="76" y="266"/>
                    <a:pt x="75" y="267"/>
                  </a:cubicBezTo>
                  <a:cubicBezTo>
                    <a:pt x="75" y="268"/>
                    <a:pt x="75" y="269"/>
                    <a:pt x="75" y="270"/>
                  </a:cubicBezTo>
                  <a:cubicBezTo>
                    <a:pt x="75" y="271"/>
                    <a:pt x="75" y="273"/>
                    <a:pt x="74" y="274"/>
                  </a:cubicBezTo>
                  <a:cubicBezTo>
                    <a:pt x="74" y="274"/>
                    <a:pt x="73" y="275"/>
                    <a:pt x="72" y="275"/>
                  </a:cubicBezTo>
                  <a:cubicBezTo>
                    <a:pt x="71" y="276"/>
                    <a:pt x="70" y="276"/>
                    <a:pt x="70" y="278"/>
                  </a:cubicBezTo>
                  <a:cubicBezTo>
                    <a:pt x="70" y="279"/>
                    <a:pt x="71" y="280"/>
                    <a:pt x="72" y="282"/>
                  </a:cubicBezTo>
                  <a:cubicBezTo>
                    <a:pt x="73" y="282"/>
                    <a:pt x="73" y="283"/>
                    <a:pt x="74" y="284"/>
                  </a:cubicBezTo>
                  <a:cubicBezTo>
                    <a:pt x="74" y="286"/>
                    <a:pt x="74" y="287"/>
                    <a:pt x="74" y="288"/>
                  </a:cubicBezTo>
                  <a:cubicBezTo>
                    <a:pt x="73" y="289"/>
                    <a:pt x="73" y="289"/>
                    <a:pt x="73" y="289"/>
                  </a:cubicBezTo>
                  <a:cubicBezTo>
                    <a:pt x="72" y="293"/>
                    <a:pt x="72" y="299"/>
                    <a:pt x="74" y="301"/>
                  </a:cubicBezTo>
                  <a:cubicBezTo>
                    <a:pt x="74" y="303"/>
                    <a:pt x="75" y="303"/>
                    <a:pt x="76" y="304"/>
                  </a:cubicBezTo>
                  <a:cubicBezTo>
                    <a:pt x="77" y="306"/>
                    <a:pt x="79" y="307"/>
                    <a:pt x="78" y="310"/>
                  </a:cubicBezTo>
                  <a:cubicBezTo>
                    <a:pt x="78" y="313"/>
                    <a:pt x="77" y="315"/>
                    <a:pt x="75" y="317"/>
                  </a:cubicBezTo>
                  <a:cubicBezTo>
                    <a:pt x="75" y="318"/>
                    <a:pt x="74" y="319"/>
                    <a:pt x="73" y="320"/>
                  </a:cubicBezTo>
                  <a:cubicBezTo>
                    <a:pt x="72" y="324"/>
                    <a:pt x="70" y="327"/>
                    <a:pt x="68" y="330"/>
                  </a:cubicBezTo>
                  <a:cubicBezTo>
                    <a:pt x="67" y="332"/>
                    <a:pt x="67" y="332"/>
                    <a:pt x="66" y="333"/>
                  </a:cubicBezTo>
                  <a:cubicBezTo>
                    <a:pt x="65" y="333"/>
                    <a:pt x="65" y="333"/>
                    <a:pt x="64" y="333"/>
                  </a:cubicBezTo>
                  <a:cubicBezTo>
                    <a:pt x="62" y="335"/>
                    <a:pt x="62" y="335"/>
                    <a:pt x="62" y="337"/>
                  </a:cubicBezTo>
                  <a:cubicBezTo>
                    <a:pt x="62" y="339"/>
                    <a:pt x="62" y="340"/>
                    <a:pt x="62" y="341"/>
                  </a:cubicBezTo>
                  <a:cubicBezTo>
                    <a:pt x="62" y="344"/>
                    <a:pt x="62" y="346"/>
                    <a:pt x="61" y="349"/>
                  </a:cubicBezTo>
                  <a:cubicBezTo>
                    <a:pt x="60" y="349"/>
                    <a:pt x="60" y="350"/>
                    <a:pt x="60" y="350"/>
                  </a:cubicBezTo>
                  <a:cubicBezTo>
                    <a:pt x="59" y="351"/>
                    <a:pt x="59" y="352"/>
                    <a:pt x="59" y="353"/>
                  </a:cubicBezTo>
                  <a:cubicBezTo>
                    <a:pt x="59" y="354"/>
                    <a:pt x="59" y="355"/>
                    <a:pt x="59" y="355"/>
                  </a:cubicBezTo>
                  <a:cubicBezTo>
                    <a:pt x="59" y="358"/>
                    <a:pt x="59" y="359"/>
                    <a:pt x="57" y="361"/>
                  </a:cubicBezTo>
                  <a:cubicBezTo>
                    <a:pt x="57" y="362"/>
                    <a:pt x="56" y="362"/>
                    <a:pt x="55" y="363"/>
                  </a:cubicBezTo>
                  <a:cubicBezTo>
                    <a:pt x="54" y="365"/>
                    <a:pt x="54" y="365"/>
                    <a:pt x="54" y="365"/>
                  </a:cubicBezTo>
                  <a:cubicBezTo>
                    <a:pt x="26" y="395"/>
                    <a:pt x="26" y="395"/>
                    <a:pt x="26" y="395"/>
                  </a:cubicBezTo>
                  <a:cubicBezTo>
                    <a:pt x="26" y="396"/>
                    <a:pt x="26" y="396"/>
                    <a:pt x="26" y="396"/>
                  </a:cubicBezTo>
                  <a:cubicBezTo>
                    <a:pt x="27" y="398"/>
                    <a:pt x="27" y="401"/>
                    <a:pt x="28" y="403"/>
                  </a:cubicBezTo>
                  <a:cubicBezTo>
                    <a:pt x="28" y="405"/>
                    <a:pt x="28" y="406"/>
                    <a:pt x="29" y="407"/>
                  </a:cubicBezTo>
                  <a:cubicBezTo>
                    <a:pt x="29" y="409"/>
                    <a:pt x="30" y="411"/>
                    <a:pt x="30" y="413"/>
                  </a:cubicBezTo>
                  <a:cubicBezTo>
                    <a:pt x="31" y="415"/>
                    <a:pt x="32" y="417"/>
                    <a:pt x="32" y="419"/>
                  </a:cubicBezTo>
                  <a:cubicBezTo>
                    <a:pt x="33" y="421"/>
                    <a:pt x="33" y="423"/>
                    <a:pt x="33" y="425"/>
                  </a:cubicBezTo>
                  <a:cubicBezTo>
                    <a:pt x="33" y="427"/>
                    <a:pt x="33" y="429"/>
                    <a:pt x="33" y="431"/>
                  </a:cubicBezTo>
                  <a:cubicBezTo>
                    <a:pt x="35" y="436"/>
                    <a:pt x="37" y="439"/>
                    <a:pt x="38" y="442"/>
                  </a:cubicBezTo>
                  <a:cubicBezTo>
                    <a:pt x="39" y="442"/>
                    <a:pt x="39" y="443"/>
                    <a:pt x="39" y="443"/>
                  </a:cubicBezTo>
                  <a:cubicBezTo>
                    <a:pt x="40" y="444"/>
                    <a:pt x="41" y="445"/>
                    <a:pt x="41" y="447"/>
                  </a:cubicBezTo>
                  <a:cubicBezTo>
                    <a:pt x="41" y="447"/>
                    <a:pt x="41" y="448"/>
                    <a:pt x="41" y="449"/>
                  </a:cubicBezTo>
                  <a:cubicBezTo>
                    <a:pt x="41" y="450"/>
                    <a:pt x="40" y="452"/>
                    <a:pt x="41" y="453"/>
                  </a:cubicBezTo>
                  <a:cubicBezTo>
                    <a:pt x="41" y="455"/>
                    <a:pt x="42" y="456"/>
                    <a:pt x="42" y="458"/>
                  </a:cubicBezTo>
                  <a:cubicBezTo>
                    <a:pt x="43" y="460"/>
                    <a:pt x="44" y="461"/>
                    <a:pt x="44" y="464"/>
                  </a:cubicBezTo>
                  <a:cubicBezTo>
                    <a:pt x="44" y="468"/>
                    <a:pt x="43" y="472"/>
                    <a:pt x="43" y="476"/>
                  </a:cubicBezTo>
                  <a:cubicBezTo>
                    <a:pt x="43" y="476"/>
                    <a:pt x="43" y="476"/>
                    <a:pt x="43" y="476"/>
                  </a:cubicBezTo>
                  <a:cubicBezTo>
                    <a:pt x="43" y="480"/>
                    <a:pt x="42" y="484"/>
                    <a:pt x="42" y="488"/>
                  </a:cubicBezTo>
                  <a:cubicBezTo>
                    <a:pt x="42" y="490"/>
                    <a:pt x="42" y="492"/>
                    <a:pt x="42" y="494"/>
                  </a:cubicBezTo>
                  <a:cubicBezTo>
                    <a:pt x="42" y="494"/>
                    <a:pt x="42" y="494"/>
                    <a:pt x="42" y="494"/>
                  </a:cubicBezTo>
                  <a:cubicBezTo>
                    <a:pt x="42" y="496"/>
                    <a:pt x="42" y="499"/>
                    <a:pt x="42" y="501"/>
                  </a:cubicBezTo>
                  <a:cubicBezTo>
                    <a:pt x="42" y="503"/>
                    <a:pt x="41" y="504"/>
                    <a:pt x="41" y="506"/>
                  </a:cubicBezTo>
                  <a:cubicBezTo>
                    <a:pt x="40" y="508"/>
                    <a:pt x="40" y="509"/>
                    <a:pt x="39" y="511"/>
                  </a:cubicBezTo>
                  <a:cubicBezTo>
                    <a:pt x="39" y="512"/>
                    <a:pt x="39" y="512"/>
                    <a:pt x="39" y="512"/>
                  </a:cubicBezTo>
                  <a:cubicBezTo>
                    <a:pt x="41" y="513"/>
                    <a:pt x="41" y="513"/>
                    <a:pt x="41" y="513"/>
                  </a:cubicBezTo>
                  <a:cubicBezTo>
                    <a:pt x="41" y="514"/>
                    <a:pt x="41" y="514"/>
                    <a:pt x="42" y="514"/>
                  </a:cubicBezTo>
                  <a:cubicBezTo>
                    <a:pt x="44" y="516"/>
                    <a:pt x="44" y="518"/>
                    <a:pt x="43" y="522"/>
                  </a:cubicBezTo>
                  <a:cubicBezTo>
                    <a:pt x="43" y="523"/>
                    <a:pt x="43" y="525"/>
                    <a:pt x="43" y="526"/>
                  </a:cubicBezTo>
                  <a:cubicBezTo>
                    <a:pt x="43" y="527"/>
                    <a:pt x="43" y="527"/>
                    <a:pt x="43" y="527"/>
                  </a:cubicBezTo>
                  <a:cubicBezTo>
                    <a:pt x="43" y="531"/>
                    <a:pt x="44" y="534"/>
                    <a:pt x="43" y="538"/>
                  </a:cubicBezTo>
                  <a:cubicBezTo>
                    <a:pt x="43" y="539"/>
                    <a:pt x="43" y="539"/>
                    <a:pt x="43" y="539"/>
                  </a:cubicBezTo>
                  <a:cubicBezTo>
                    <a:pt x="44" y="540"/>
                    <a:pt x="44" y="540"/>
                    <a:pt x="44" y="540"/>
                  </a:cubicBezTo>
                  <a:cubicBezTo>
                    <a:pt x="47" y="541"/>
                    <a:pt x="51" y="541"/>
                    <a:pt x="53" y="542"/>
                  </a:cubicBezTo>
                  <a:cubicBezTo>
                    <a:pt x="56" y="542"/>
                    <a:pt x="60" y="542"/>
                    <a:pt x="63" y="543"/>
                  </a:cubicBezTo>
                  <a:cubicBezTo>
                    <a:pt x="65" y="544"/>
                    <a:pt x="65" y="544"/>
                    <a:pt x="65" y="544"/>
                  </a:cubicBezTo>
                  <a:cubicBezTo>
                    <a:pt x="65" y="542"/>
                    <a:pt x="65" y="542"/>
                    <a:pt x="65" y="542"/>
                  </a:cubicBezTo>
                  <a:cubicBezTo>
                    <a:pt x="65" y="542"/>
                    <a:pt x="65" y="541"/>
                    <a:pt x="66" y="541"/>
                  </a:cubicBezTo>
                  <a:cubicBezTo>
                    <a:pt x="66" y="540"/>
                    <a:pt x="66" y="540"/>
                    <a:pt x="66" y="540"/>
                  </a:cubicBezTo>
                  <a:cubicBezTo>
                    <a:pt x="67" y="536"/>
                    <a:pt x="68" y="532"/>
                    <a:pt x="69" y="527"/>
                  </a:cubicBezTo>
                  <a:cubicBezTo>
                    <a:pt x="69" y="525"/>
                    <a:pt x="69" y="522"/>
                    <a:pt x="67" y="520"/>
                  </a:cubicBezTo>
                  <a:cubicBezTo>
                    <a:pt x="67" y="519"/>
                    <a:pt x="66" y="519"/>
                    <a:pt x="66" y="518"/>
                  </a:cubicBezTo>
                  <a:cubicBezTo>
                    <a:pt x="65" y="518"/>
                    <a:pt x="64" y="517"/>
                    <a:pt x="64" y="516"/>
                  </a:cubicBezTo>
                  <a:cubicBezTo>
                    <a:pt x="62" y="513"/>
                    <a:pt x="62" y="509"/>
                    <a:pt x="63" y="506"/>
                  </a:cubicBezTo>
                  <a:cubicBezTo>
                    <a:pt x="64" y="502"/>
                    <a:pt x="67" y="499"/>
                    <a:pt x="69" y="496"/>
                  </a:cubicBezTo>
                  <a:cubicBezTo>
                    <a:pt x="70" y="496"/>
                    <a:pt x="71" y="496"/>
                    <a:pt x="72" y="495"/>
                  </a:cubicBezTo>
                  <a:cubicBezTo>
                    <a:pt x="73" y="495"/>
                    <a:pt x="74" y="494"/>
                    <a:pt x="75" y="493"/>
                  </a:cubicBezTo>
                  <a:cubicBezTo>
                    <a:pt x="76" y="492"/>
                    <a:pt x="76" y="492"/>
                    <a:pt x="76" y="492"/>
                  </a:cubicBezTo>
                  <a:cubicBezTo>
                    <a:pt x="78" y="491"/>
                    <a:pt x="78" y="491"/>
                    <a:pt x="80" y="490"/>
                  </a:cubicBezTo>
                  <a:cubicBezTo>
                    <a:pt x="81" y="490"/>
                    <a:pt x="81" y="489"/>
                    <a:pt x="82" y="489"/>
                  </a:cubicBezTo>
                  <a:cubicBezTo>
                    <a:pt x="84" y="488"/>
                    <a:pt x="85" y="488"/>
                    <a:pt x="86" y="487"/>
                  </a:cubicBezTo>
                  <a:cubicBezTo>
                    <a:pt x="87" y="487"/>
                    <a:pt x="88" y="487"/>
                    <a:pt x="89" y="487"/>
                  </a:cubicBezTo>
                  <a:cubicBezTo>
                    <a:pt x="91" y="486"/>
                    <a:pt x="92" y="486"/>
                    <a:pt x="93" y="485"/>
                  </a:cubicBezTo>
                  <a:cubicBezTo>
                    <a:pt x="95" y="485"/>
                    <a:pt x="96" y="484"/>
                    <a:pt x="98" y="483"/>
                  </a:cubicBezTo>
                  <a:cubicBezTo>
                    <a:pt x="98" y="483"/>
                    <a:pt x="99" y="483"/>
                    <a:pt x="100" y="482"/>
                  </a:cubicBezTo>
                  <a:cubicBezTo>
                    <a:pt x="100" y="482"/>
                    <a:pt x="102" y="481"/>
                    <a:pt x="103" y="481"/>
                  </a:cubicBezTo>
                  <a:cubicBezTo>
                    <a:pt x="104" y="481"/>
                    <a:pt x="105" y="480"/>
                    <a:pt x="106" y="480"/>
                  </a:cubicBezTo>
                  <a:cubicBezTo>
                    <a:pt x="108" y="479"/>
                    <a:pt x="111" y="478"/>
                    <a:pt x="113" y="477"/>
                  </a:cubicBezTo>
                  <a:cubicBezTo>
                    <a:pt x="115" y="476"/>
                    <a:pt x="116" y="475"/>
                    <a:pt x="118" y="475"/>
                  </a:cubicBezTo>
                  <a:cubicBezTo>
                    <a:pt x="125" y="473"/>
                    <a:pt x="131" y="468"/>
                    <a:pt x="137" y="463"/>
                  </a:cubicBezTo>
                  <a:cubicBezTo>
                    <a:pt x="138" y="462"/>
                    <a:pt x="138" y="462"/>
                    <a:pt x="138" y="462"/>
                  </a:cubicBezTo>
                  <a:cubicBezTo>
                    <a:pt x="143" y="457"/>
                    <a:pt x="145" y="448"/>
                    <a:pt x="145" y="441"/>
                  </a:cubicBezTo>
                  <a:cubicBezTo>
                    <a:pt x="145" y="439"/>
                    <a:pt x="145" y="439"/>
                    <a:pt x="145" y="439"/>
                  </a:cubicBezTo>
                  <a:cubicBezTo>
                    <a:pt x="144" y="439"/>
                    <a:pt x="144" y="439"/>
                    <a:pt x="144" y="439"/>
                  </a:cubicBezTo>
                  <a:cubicBezTo>
                    <a:pt x="143" y="439"/>
                    <a:pt x="143" y="439"/>
                    <a:pt x="143" y="439"/>
                  </a:cubicBezTo>
                  <a:cubicBezTo>
                    <a:pt x="143" y="439"/>
                    <a:pt x="143" y="439"/>
                    <a:pt x="143" y="439"/>
                  </a:cubicBezTo>
                  <a:cubicBezTo>
                    <a:pt x="142" y="439"/>
                    <a:pt x="142" y="439"/>
                    <a:pt x="142" y="439"/>
                  </a:cubicBezTo>
                  <a:cubicBezTo>
                    <a:pt x="142" y="439"/>
                    <a:pt x="142" y="439"/>
                    <a:pt x="142" y="439"/>
                  </a:cubicBezTo>
                  <a:cubicBezTo>
                    <a:pt x="142" y="437"/>
                    <a:pt x="142" y="436"/>
                    <a:pt x="142" y="434"/>
                  </a:cubicBezTo>
                  <a:cubicBezTo>
                    <a:pt x="142" y="433"/>
                    <a:pt x="142" y="432"/>
                    <a:pt x="143" y="430"/>
                  </a:cubicBezTo>
                  <a:cubicBezTo>
                    <a:pt x="144" y="428"/>
                    <a:pt x="145" y="425"/>
                    <a:pt x="146" y="422"/>
                  </a:cubicBezTo>
                  <a:cubicBezTo>
                    <a:pt x="146" y="421"/>
                    <a:pt x="146" y="421"/>
                    <a:pt x="146" y="420"/>
                  </a:cubicBezTo>
                  <a:cubicBezTo>
                    <a:pt x="146" y="419"/>
                    <a:pt x="146" y="418"/>
                    <a:pt x="146" y="418"/>
                  </a:cubicBezTo>
                  <a:cubicBezTo>
                    <a:pt x="146" y="417"/>
                    <a:pt x="147" y="417"/>
                    <a:pt x="147" y="416"/>
                  </a:cubicBezTo>
                  <a:cubicBezTo>
                    <a:pt x="147" y="416"/>
                    <a:pt x="148" y="415"/>
                    <a:pt x="148" y="414"/>
                  </a:cubicBezTo>
                  <a:cubicBezTo>
                    <a:pt x="148" y="412"/>
                    <a:pt x="148" y="410"/>
                    <a:pt x="147" y="409"/>
                  </a:cubicBezTo>
                  <a:cubicBezTo>
                    <a:pt x="146" y="406"/>
                    <a:pt x="145" y="401"/>
                    <a:pt x="146" y="398"/>
                  </a:cubicBezTo>
                  <a:cubicBezTo>
                    <a:pt x="146" y="397"/>
                    <a:pt x="147" y="397"/>
                    <a:pt x="147" y="396"/>
                  </a:cubicBezTo>
                  <a:cubicBezTo>
                    <a:pt x="148" y="393"/>
                    <a:pt x="149" y="391"/>
                    <a:pt x="149" y="388"/>
                  </a:cubicBezTo>
                  <a:cubicBezTo>
                    <a:pt x="149" y="386"/>
                    <a:pt x="147" y="383"/>
                    <a:pt x="145" y="383"/>
                  </a:cubicBezTo>
                  <a:cubicBezTo>
                    <a:pt x="144" y="383"/>
                    <a:pt x="144" y="384"/>
                    <a:pt x="143" y="384"/>
                  </a:cubicBezTo>
                  <a:cubicBezTo>
                    <a:pt x="143" y="384"/>
                    <a:pt x="143" y="384"/>
                    <a:pt x="142" y="384"/>
                  </a:cubicBezTo>
                  <a:cubicBezTo>
                    <a:pt x="142" y="384"/>
                    <a:pt x="143" y="383"/>
                    <a:pt x="143" y="383"/>
                  </a:cubicBezTo>
                  <a:cubicBezTo>
                    <a:pt x="143" y="380"/>
                    <a:pt x="143" y="379"/>
                    <a:pt x="142" y="376"/>
                  </a:cubicBezTo>
                  <a:cubicBezTo>
                    <a:pt x="141" y="375"/>
                    <a:pt x="141" y="374"/>
                    <a:pt x="141" y="373"/>
                  </a:cubicBezTo>
                  <a:cubicBezTo>
                    <a:pt x="141" y="372"/>
                    <a:pt x="141" y="372"/>
                    <a:pt x="141" y="371"/>
                  </a:cubicBezTo>
                  <a:cubicBezTo>
                    <a:pt x="141" y="369"/>
                    <a:pt x="140" y="367"/>
                    <a:pt x="140" y="366"/>
                  </a:cubicBezTo>
                  <a:cubicBezTo>
                    <a:pt x="139" y="365"/>
                    <a:pt x="139" y="365"/>
                    <a:pt x="139" y="365"/>
                  </a:cubicBezTo>
                  <a:cubicBezTo>
                    <a:pt x="139" y="364"/>
                    <a:pt x="138" y="363"/>
                    <a:pt x="138" y="362"/>
                  </a:cubicBezTo>
                  <a:cubicBezTo>
                    <a:pt x="138" y="361"/>
                    <a:pt x="137" y="361"/>
                    <a:pt x="137" y="360"/>
                  </a:cubicBezTo>
                  <a:cubicBezTo>
                    <a:pt x="136" y="357"/>
                    <a:pt x="136" y="353"/>
                    <a:pt x="137" y="350"/>
                  </a:cubicBezTo>
                  <a:cubicBezTo>
                    <a:pt x="138" y="347"/>
                    <a:pt x="137" y="345"/>
                    <a:pt x="136" y="343"/>
                  </a:cubicBezTo>
                  <a:cubicBezTo>
                    <a:pt x="135" y="342"/>
                    <a:pt x="135" y="341"/>
                    <a:pt x="134" y="340"/>
                  </a:cubicBezTo>
                  <a:cubicBezTo>
                    <a:pt x="134" y="340"/>
                    <a:pt x="134" y="340"/>
                    <a:pt x="134" y="340"/>
                  </a:cubicBezTo>
                  <a:cubicBezTo>
                    <a:pt x="134" y="339"/>
                    <a:pt x="134" y="338"/>
                    <a:pt x="134" y="337"/>
                  </a:cubicBezTo>
                  <a:cubicBezTo>
                    <a:pt x="133" y="337"/>
                    <a:pt x="133" y="336"/>
                    <a:pt x="132" y="336"/>
                  </a:cubicBezTo>
                  <a:cubicBezTo>
                    <a:pt x="132" y="336"/>
                    <a:pt x="132" y="336"/>
                    <a:pt x="132" y="336"/>
                  </a:cubicBezTo>
                  <a:cubicBezTo>
                    <a:pt x="131" y="335"/>
                    <a:pt x="130" y="334"/>
                    <a:pt x="130" y="334"/>
                  </a:cubicBezTo>
                  <a:cubicBezTo>
                    <a:pt x="129" y="333"/>
                    <a:pt x="129" y="333"/>
                    <a:pt x="128" y="332"/>
                  </a:cubicBezTo>
                  <a:cubicBezTo>
                    <a:pt x="126" y="330"/>
                    <a:pt x="125" y="328"/>
                    <a:pt x="126" y="326"/>
                  </a:cubicBezTo>
                  <a:cubicBezTo>
                    <a:pt x="126" y="324"/>
                    <a:pt x="127" y="323"/>
                    <a:pt x="127" y="321"/>
                  </a:cubicBezTo>
                  <a:cubicBezTo>
                    <a:pt x="127" y="320"/>
                    <a:pt x="128" y="318"/>
                    <a:pt x="128" y="317"/>
                  </a:cubicBezTo>
                  <a:cubicBezTo>
                    <a:pt x="128" y="316"/>
                    <a:pt x="128" y="316"/>
                    <a:pt x="128" y="316"/>
                  </a:cubicBezTo>
                  <a:cubicBezTo>
                    <a:pt x="129" y="313"/>
                    <a:pt x="129" y="312"/>
                    <a:pt x="131" y="311"/>
                  </a:cubicBezTo>
                  <a:cubicBezTo>
                    <a:pt x="137" y="308"/>
                    <a:pt x="142" y="303"/>
                    <a:pt x="146" y="298"/>
                  </a:cubicBezTo>
                  <a:cubicBezTo>
                    <a:pt x="147" y="297"/>
                    <a:pt x="148" y="296"/>
                    <a:pt x="149" y="295"/>
                  </a:cubicBezTo>
                  <a:cubicBezTo>
                    <a:pt x="150" y="294"/>
                    <a:pt x="151" y="293"/>
                    <a:pt x="152" y="292"/>
                  </a:cubicBezTo>
                  <a:cubicBezTo>
                    <a:pt x="154" y="290"/>
                    <a:pt x="156" y="288"/>
                    <a:pt x="158" y="286"/>
                  </a:cubicBezTo>
                  <a:cubicBezTo>
                    <a:pt x="159" y="285"/>
                    <a:pt x="161" y="284"/>
                    <a:pt x="162" y="282"/>
                  </a:cubicBezTo>
                  <a:cubicBezTo>
                    <a:pt x="163" y="282"/>
                    <a:pt x="163" y="282"/>
                    <a:pt x="163" y="282"/>
                  </a:cubicBezTo>
                  <a:cubicBezTo>
                    <a:pt x="163" y="281"/>
                    <a:pt x="164" y="280"/>
                    <a:pt x="165" y="280"/>
                  </a:cubicBezTo>
                  <a:cubicBezTo>
                    <a:pt x="165" y="280"/>
                    <a:pt x="166" y="280"/>
                    <a:pt x="166" y="280"/>
                  </a:cubicBezTo>
                  <a:cubicBezTo>
                    <a:pt x="167" y="280"/>
                    <a:pt x="168" y="281"/>
                    <a:pt x="169" y="281"/>
                  </a:cubicBezTo>
                  <a:cubicBezTo>
                    <a:pt x="169" y="281"/>
                    <a:pt x="170" y="281"/>
                    <a:pt x="171" y="280"/>
                  </a:cubicBezTo>
                  <a:cubicBezTo>
                    <a:pt x="172" y="280"/>
                    <a:pt x="173" y="279"/>
                    <a:pt x="174" y="277"/>
                  </a:cubicBezTo>
                  <a:cubicBezTo>
                    <a:pt x="177" y="276"/>
                    <a:pt x="177" y="273"/>
                    <a:pt x="178" y="271"/>
                  </a:cubicBezTo>
                  <a:cubicBezTo>
                    <a:pt x="178" y="271"/>
                    <a:pt x="178" y="270"/>
                    <a:pt x="178" y="270"/>
                  </a:cubicBezTo>
                  <a:cubicBezTo>
                    <a:pt x="178" y="270"/>
                    <a:pt x="178" y="269"/>
                    <a:pt x="178" y="269"/>
                  </a:cubicBezTo>
                  <a:cubicBezTo>
                    <a:pt x="178" y="268"/>
                    <a:pt x="179" y="268"/>
                    <a:pt x="179" y="267"/>
                  </a:cubicBezTo>
                  <a:cubicBezTo>
                    <a:pt x="180" y="267"/>
                    <a:pt x="180" y="267"/>
                    <a:pt x="181" y="266"/>
                  </a:cubicBezTo>
                  <a:cubicBezTo>
                    <a:pt x="182" y="265"/>
                    <a:pt x="182" y="265"/>
                    <a:pt x="182" y="265"/>
                  </a:cubicBezTo>
                  <a:cubicBezTo>
                    <a:pt x="185" y="262"/>
                    <a:pt x="188" y="260"/>
                    <a:pt x="190" y="257"/>
                  </a:cubicBezTo>
                  <a:cubicBezTo>
                    <a:pt x="191" y="256"/>
                    <a:pt x="192" y="254"/>
                    <a:pt x="192" y="253"/>
                  </a:cubicBezTo>
                  <a:cubicBezTo>
                    <a:pt x="193" y="252"/>
                    <a:pt x="193" y="252"/>
                    <a:pt x="193" y="251"/>
                  </a:cubicBezTo>
                  <a:cubicBezTo>
                    <a:pt x="194" y="250"/>
                    <a:pt x="195" y="249"/>
                    <a:pt x="196" y="247"/>
                  </a:cubicBezTo>
                  <a:cubicBezTo>
                    <a:pt x="196" y="246"/>
                    <a:pt x="196" y="246"/>
                    <a:pt x="196" y="246"/>
                  </a:cubicBezTo>
                  <a:cubicBezTo>
                    <a:pt x="200" y="240"/>
                    <a:pt x="206" y="235"/>
                    <a:pt x="214" y="231"/>
                  </a:cubicBezTo>
                  <a:cubicBezTo>
                    <a:pt x="216" y="230"/>
                    <a:pt x="218" y="229"/>
                    <a:pt x="220" y="229"/>
                  </a:cubicBezTo>
                  <a:cubicBezTo>
                    <a:pt x="221" y="228"/>
                    <a:pt x="223" y="228"/>
                    <a:pt x="224" y="227"/>
                  </a:cubicBezTo>
                  <a:cubicBezTo>
                    <a:pt x="226" y="226"/>
                    <a:pt x="227" y="226"/>
                    <a:pt x="229" y="225"/>
                  </a:cubicBezTo>
                  <a:cubicBezTo>
                    <a:pt x="231" y="224"/>
                    <a:pt x="232" y="223"/>
                    <a:pt x="234" y="222"/>
                  </a:cubicBezTo>
                  <a:cubicBezTo>
                    <a:pt x="236" y="221"/>
                    <a:pt x="239" y="221"/>
                    <a:pt x="241" y="220"/>
                  </a:cubicBezTo>
                  <a:cubicBezTo>
                    <a:pt x="246" y="219"/>
                    <a:pt x="251" y="218"/>
                    <a:pt x="255" y="215"/>
                  </a:cubicBezTo>
                  <a:cubicBezTo>
                    <a:pt x="256" y="215"/>
                    <a:pt x="256" y="214"/>
                    <a:pt x="257" y="213"/>
                  </a:cubicBezTo>
                  <a:cubicBezTo>
                    <a:pt x="258" y="212"/>
                    <a:pt x="258" y="212"/>
                    <a:pt x="259" y="211"/>
                  </a:cubicBezTo>
                  <a:cubicBezTo>
                    <a:pt x="260" y="211"/>
                    <a:pt x="260" y="211"/>
                    <a:pt x="260" y="211"/>
                  </a:cubicBezTo>
                  <a:cubicBezTo>
                    <a:pt x="261" y="210"/>
                    <a:pt x="262" y="209"/>
                    <a:pt x="263" y="208"/>
                  </a:cubicBezTo>
                  <a:cubicBezTo>
                    <a:pt x="265" y="207"/>
                    <a:pt x="266" y="206"/>
                    <a:pt x="267" y="206"/>
                  </a:cubicBezTo>
                  <a:cubicBezTo>
                    <a:pt x="271" y="204"/>
                    <a:pt x="275" y="202"/>
                    <a:pt x="276" y="198"/>
                  </a:cubicBezTo>
                  <a:cubicBezTo>
                    <a:pt x="277" y="197"/>
                    <a:pt x="277" y="196"/>
                    <a:pt x="277" y="195"/>
                  </a:cubicBezTo>
                  <a:cubicBezTo>
                    <a:pt x="277" y="195"/>
                    <a:pt x="277" y="195"/>
                    <a:pt x="277" y="194"/>
                  </a:cubicBezTo>
                  <a:cubicBezTo>
                    <a:pt x="277" y="193"/>
                    <a:pt x="278" y="193"/>
                    <a:pt x="279" y="192"/>
                  </a:cubicBezTo>
                  <a:cubicBezTo>
                    <a:pt x="280" y="192"/>
                    <a:pt x="280" y="191"/>
                    <a:pt x="281" y="191"/>
                  </a:cubicBezTo>
                  <a:cubicBezTo>
                    <a:pt x="282" y="190"/>
                    <a:pt x="283" y="188"/>
                    <a:pt x="284" y="186"/>
                  </a:cubicBezTo>
                  <a:cubicBezTo>
                    <a:pt x="284" y="185"/>
                    <a:pt x="285" y="185"/>
                    <a:pt x="285" y="184"/>
                  </a:cubicBezTo>
                  <a:cubicBezTo>
                    <a:pt x="286" y="183"/>
                    <a:pt x="287" y="182"/>
                    <a:pt x="288" y="181"/>
                  </a:cubicBezTo>
                  <a:cubicBezTo>
                    <a:pt x="289" y="180"/>
                    <a:pt x="289" y="180"/>
                    <a:pt x="290" y="179"/>
                  </a:cubicBezTo>
                  <a:cubicBezTo>
                    <a:pt x="290" y="179"/>
                    <a:pt x="290" y="178"/>
                    <a:pt x="291" y="177"/>
                  </a:cubicBezTo>
                  <a:cubicBezTo>
                    <a:pt x="291" y="177"/>
                    <a:pt x="291" y="177"/>
                    <a:pt x="292" y="176"/>
                  </a:cubicBezTo>
                  <a:cubicBezTo>
                    <a:pt x="292" y="176"/>
                    <a:pt x="292" y="176"/>
                    <a:pt x="293" y="176"/>
                  </a:cubicBezTo>
                  <a:cubicBezTo>
                    <a:pt x="293" y="175"/>
                    <a:pt x="294" y="175"/>
                    <a:pt x="294" y="174"/>
                  </a:cubicBezTo>
                  <a:cubicBezTo>
                    <a:pt x="295" y="173"/>
                    <a:pt x="295" y="173"/>
                    <a:pt x="295" y="173"/>
                  </a:cubicBezTo>
                  <a:cubicBezTo>
                    <a:pt x="296" y="171"/>
                    <a:pt x="297" y="170"/>
                    <a:pt x="298" y="169"/>
                  </a:cubicBezTo>
                  <a:cubicBezTo>
                    <a:pt x="299" y="168"/>
                    <a:pt x="299" y="167"/>
                    <a:pt x="299" y="166"/>
                  </a:cubicBezTo>
                  <a:cubicBezTo>
                    <a:pt x="299" y="166"/>
                    <a:pt x="300" y="166"/>
                    <a:pt x="300" y="165"/>
                  </a:cubicBezTo>
                  <a:cubicBezTo>
                    <a:pt x="300" y="165"/>
                    <a:pt x="300" y="165"/>
                    <a:pt x="300" y="165"/>
                  </a:cubicBezTo>
                  <a:cubicBezTo>
                    <a:pt x="301" y="164"/>
                    <a:pt x="301" y="163"/>
                    <a:pt x="302" y="163"/>
                  </a:cubicBezTo>
                  <a:cubicBezTo>
                    <a:pt x="302" y="162"/>
                    <a:pt x="302" y="162"/>
                    <a:pt x="302" y="162"/>
                  </a:cubicBezTo>
                  <a:cubicBezTo>
                    <a:pt x="302" y="161"/>
                    <a:pt x="303" y="160"/>
                    <a:pt x="303" y="159"/>
                  </a:cubicBezTo>
                  <a:cubicBezTo>
                    <a:pt x="303" y="157"/>
                    <a:pt x="303" y="156"/>
                    <a:pt x="302" y="155"/>
                  </a:cubicBezTo>
                  <a:cubicBezTo>
                    <a:pt x="302" y="155"/>
                    <a:pt x="302" y="155"/>
                    <a:pt x="302" y="155"/>
                  </a:cubicBezTo>
                  <a:cubicBezTo>
                    <a:pt x="301" y="154"/>
                    <a:pt x="302" y="153"/>
                    <a:pt x="303" y="152"/>
                  </a:cubicBezTo>
                  <a:cubicBezTo>
                    <a:pt x="303" y="152"/>
                    <a:pt x="303" y="152"/>
                    <a:pt x="303" y="152"/>
                  </a:cubicBezTo>
                  <a:cubicBezTo>
                    <a:pt x="304" y="151"/>
                    <a:pt x="304" y="151"/>
                    <a:pt x="305" y="149"/>
                  </a:cubicBezTo>
                  <a:cubicBezTo>
                    <a:pt x="305" y="149"/>
                    <a:pt x="305" y="149"/>
                    <a:pt x="305" y="149"/>
                  </a:cubicBezTo>
                  <a:cubicBezTo>
                    <a:pt x="305" y="148"/>
                    <a:pt x="305" y="147"/>
                    <a:pt x="306" y="147"/>
                  </a:cubicBezTo>
                  <a:cubicBezTo>
                    <a:pt x="307" y="145"/>
                    <a:pt x="308" y="143"/>
                    <a:pt x="308" y="141"/>
                  </a:cubicBezTo>
                  <a:cubicBezTo>
                    <a:pt x="308" y="140"/>
                    <a:pt x="308" y="139"/>
                    <a:pt x="308" y="138"/>
                  </a:cubicBezTo>
                  <a:cubicBezTo>
                    <a:pt x="308" y="137"/>
                    <a:pt x="308" y="137"/>
                    <a:pt x="308" y="135"/>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 name="Freeform 70"/>
            <p:cNvSpPr>
              <a:spLocks/>
            </p:cNvSpPr>
            <p:nvPr/>
          </p:nvSpPr>
          <p:spPr bwMode="auto">
            <a:xfrm>
              <a:off x="3752168" y="4103806"/>
              <a:ext cx="77006" cy="100680"/>
            </a:xfrm>
            <a:custGeom>
              <a:avLst/>
              <a:gdLst>
                <a:gd name="T0" fmla="*/ 37 w 38"/>
                <a:gd name="T1" fmla="*/ 23 h 54"/>
                <a:gd name="T2" fmla="*/ 38 w 38"/>
                <a:gd name="T3" fmla="*/ 19 h 54"/>
                <a:gd name="T4" fmla="*/ 36 w 38"/>
                <a:gd name="T5" fmla="*/ 11 h 54"/>
                <a:gd name="T6" fmla="*/ 31 w 38"/>
                <a:gd name="T7" fmla="*/ 8 h 54"/>
                <a:gd name="T8" fmla="*/ 24 w 38"/>
                <a:gd name="T9" fmla="*/ 4 h 54"/>
                <a:gd name="T10" fmla="*/ 23 w 38"/>
                <a:gd name="T11" fmla="*/ 2 h 54"/>
                <a:gd name="T12" fmla="*/ 21 w 38"/>
                <a:gd name="T13" fmla="*/ 0 h 54"/>
                <a:gd name="T14" fmla="*/ 19 w 38"/>
                <a:gd name="T15" fmla="*/ 0 h 54"/>
                <a:gd name="T16" fmla="*/ 19 w 38"/>
                <a:gd name="T17" fmla="*/ 0 h 54"/>
                <a:gd name="T18" fmla="*/ 16 w 38"/>
                <a:gd name="T19" fmla="*/ 2 h 54"/>
                <a:gd name="T20" fmla="*/ 9 w 38"/>
                <a:gd name="T21" fmla="*/ 11 h 54"/>
                <a:gd name="T22" fmla="*/ 5 w 38"/>
                <a:gd name="T23" fmla="*/ 17 h 54"/>
                <a:gd name="T24" fmla="*/ 0 w 38"/>
                <a:gd name="T25" fmla="*/ 30 h 54"/>
                <a:gd name="T26" fmla="*/ 0 w 38"/>
                <a:gd name="T27" fmla="*/ 31 h 54"/>
                <a:gd name="T28" fmla="*/ 2 w 38"/>
                <a:gd name="T29" fmla="*/ 35 h 54"/>
                <a:gd name="T30" fmla="*/ 2 w 38"/>
                <a:gd name="T31" fmla="*/ 36 h 54"/>
                <a:gd name="T32" fmla="*/ 2 w 38"/>
                <a:gd name="T33" fmla="*/ 36 h 54"/>
                <a:gd name="T34" fmla="*/ 6 w 38"/>
                <a:gd name="T35" fmla="*/ 37 h 54"/>
                <a:gd name="T36" fmla="*/ 6 w 38"/>
                <a:gd name="T37" fmla="*/ 37 h 54"/>
                <a:gd name="T38" fmla="*/ 7 w 38"/>
                <a:gd name="T39" fmla="*/ 36 h 54"/>
                <a:gd name="T40" fmla="*/ 7 w 38"/>
                <a:gd name="T41" fmla="*/ 38 h 54"/>
                <a:gd name="T42" fmla="*/ 11 w 38"/>
                <a:gd name="T43" fmla="*/ 48 h 54"/>
                <a:gd name="T44" fmla="*/ 11 w 38"/>
                <a:gd name="T45" fmla="*/ 49 h 54"/>
                <a:gd name="T46" fmla="*/ 11 w 38"/>
                <a:gd name="T47" fmla="*/ 50 h 54"/>
                <a:gd name="T48" fmla="*/ 12 w 38"/>
                <a:gd name="T49" fmla="*/ 51 h 54"/>
                <a:gd name="T50" fmla="*/ 13 w 38"/>
                <a:gd name="T51" fmla="*/ 51 h 54"/>
                <a:gd name="T52" fmla="*/ 15 w 38"/>
                <a:gd name="T53" fmla="*/ 51 h 54"/>
                <a:gd name="T54" fmla="*/ 17 w 38"/>
                <a:gd name="T55" fmla="*/ 51 h 54"/>
                <a:gd name="T56" fmla="*/ 18 w 38"/>
                <a:gd name="T57" fmla="*/ 51 h 54"/>
                <a:gd name="T58" fmla="*/ 19 w 38"/>
                <a:gd name="T59" fmla="*/ 51 h 54"/>
                <a:gd name="T60" fmla="*/ 23 w 38"/>
                <a:gd name="T61" fmla="*/ 53 h 54"/>
                <a:gd name="T62" fmla="*/ 29 w 38"/>
                <a:gd name="T63" fmla="*/ 54 h 54"/>
                <a:gd name="T64" fmla="*/ 32 w 38"/>
                <a:gd name="T65" fmla="*/ 53 h 54"/>
                <a:gd name="T66" fmla="*/ 35 w 38"/>
                <a:gd name="T67" fmla="*/ 43 h 54"/>
                <a:gd name="T68" fmla="*/ 36 w 38"/>
                <a:gd name="T69" fmla="*/ 38 h 54"/>
                <a:gd name="T70" fmla="*/ 37 w 38"/>
                <a:gd name="T71" fmla="*/ 24 h 54"/>
                <a:gd name="T72" fmla="*/ 37 w 38"/>
                <a:gd name="T73" fmla="*/ 2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54">
                  <a:moveTo>
                    <a:pt x="37" y="23"/>
                  </a:moveTo>
                  <a:cubicBezTo>
                    <a:pt x="37" y="22"/>
                    <a:pt x="37" y="20"/>
                    <a:pt x="38" y="19"/>
                  </a:cubicBezTo>
                  <a:cubicBezTo>
                    <a:pt x="38" y="16"/>
                    <a:pt x="38" y="13"/>
                    <a:pt x="36" y="11"/>
                  </a:cubicBezTo>
                  <a:cubicBezTo>
                    <a:pt x="34" y="9"/>
                    <a:pt x="33" y="9"/>
                    <a:pt x="31" y="8"/>
                  </a:cubicBezTo>
                  <a:cubicBezTo>
                    <a:pt x="28" y="7"/>
                    <a:pt x="26" y="6"/>
                    <a:pt x="24" y="4"/>
                  </a:cubicBezTo>
                  <a:cubicBezTo>
                    <a:pt x="23" y="3"/>
                    <a:pt x="23" y="3"/>
                    <a:pt x="23" y="2"/>
                  </a:cubicBezTo>
                  <a:cubicBezTo>
                    <a:pt x="22" y="1"/>
                    <a:pt x="21" y="1"/>
                    <a:pt x="21" y="0"/>
                  </a:cubicBezTo>
                  <a:cubicBezTo>
                    <a:pt x="19" y="0"/>
                    <a:pt x="19" y="0"/>
                    <a:pt x="19" y="0"/>
                  </a:cubicBezTo>
                  <a:cubicBezTo>
                    <a:pt x="19" y="0"/>
                    <a:pt x="19" y="0"/>
                    <a:pt x="19" y="0"/>
                  </a:cubicBezTo>
                  <a:cubicBezTo>
                    <a:pt x="18" y="1"/>
                    <a:pt x="17" y="1"/>
                    <a:pt x="16" y="2"/>
                  </a:cubicBezTo>
                  <a:cubicBezTo>
                    <a:pt x="13" y="5"/>
                    <a:pt x="11" y="8"/>
                    <a:pt x="9" y="11"/>
                  </a:cubicBezTo>
                  <a:cubicBezTo>
                    <a:pt x="8" y="13"/>
                    <a:pt x="7" y="15"/>
                    <a:pt x="5" y="17"/>
                  </a:cubicBezTo>
                  <a:cubicBezTo>
                    <a:pt x="2" y="21"/>
                    <a:pt x="0" y="25"/>
                    <a:pt x="0" y="30"/>
                  </a:cubicBezTo>
                  <a:cubicBezTo>
                    <a:pt x="0" y="31"/>
                    <a:pt x="0" y="31"/>
                    <a:pt x="0" y="31"/>
                  </a:cubicBezTo>
                  <a:cubicBezTo>
                    <a:pt x="0" y="33"/>
                    <a:pt x="0" y="34"/>
                    <a:pt x="2" y="35"/>
                  </a:cubicBezTo>
                  <a:cubicBezTo>
                    <a:pt x="2" y="36"/>
                    <a:pt x="2" y="36"/>
                    <a:pt x="2" y="36"/>
                  </a:cubicBezTo>
                  <a:cubicBezTo>
                    <a:pt x="2" y="36"/>
                    <a:pt x="2" y="36"/>
                    <a:pt x="2" y="36"/>
                  </a:cubicBezTo>
                  <a:cubicBezTo>
                    <a:pt x="3" y="36"/>
                    <a:pt x="5" y="37"/>
                    <a:pt x="6" y="37"/>
                  </a:cubicBezTo>
                  <a:cubicBezTo>
                    <a:pt x="6" y="37"/>
                    <a:pt x="6" y="37"/>
                    <a:pt x="6" y="37"/>
                  </a:cubicBezTo>
                  <a:cubicBezTo>
                    <a:pt x="7" y="36"/>
                    <a:pt x="7" y="36"/>
                    <a:pt x="7" y="36"/>
                  </a:cubicBezTo>
                  <a:cubicBezTo>
                    <a:pt x="7" y="38"/>
                    <a:pt x="7" y="38"/>
                    <a:pt x="7" y="38"/>
                  </a:cubicBezTo>
                  <a:cubicBezTo>
                    <a:pt x="7" y="43"/>
                    <a:pt x="7" y="44"/>
                    <a:pt x="11" y="48"/>
                  </a:cubicBezTo>
                  <a:cubicBezTo>
                    <a:pt x="11" y="49"/>
                    <a:pt x="11" y="49"/>
                    <a:pt x="11" y="49"/>
                  </a:cubicBezTo>
                  <a:cubicBezTo>
                    <a:pt x="11" y="50"/>
                    <a:pt x="11" y="50"/>
                    <a:pt x="11" y="50"/>
                  </a:cubicBezTo>
                  <a:cubicBezTo>
                    <a:pt x="12" y="51"/>
                    <a:pt x="12" y="51"/>
                    <a:pt x="12" y="51"/>
                  </a:cubicBezTo>
                  <a:cubicBezTo>
                    <a:pt x="12" y="51"/>
                    <a:pt x="13" y="51"/>
                    <a:pt x="13" y="51"/>
                  </a:cubicBezTo>
                  <a:cubicBezTo>
                    <a:pt x="14" y="51"/>
                    <a:pt x="14" y="51"/>
                    <a:pt x="15" y="51"/>
                  </a:cubicBezTo>
                  <a:cubicBezTo>
                    <a:pt x="16" y="51"/>
                    <a:pt x="16" y="51"/>
                    <a:pt x="17" y="51"/>
                  </a:cubicBezTo>
                  <a:cubicBezTo>
                    <a:pt x="17" y="51"/>
                    <a:pt x="17" y="51"/>
                    <a:pt x="18" y="51"/>
                  </a:cubicBezTo>
                  <a:cubicBezTo>
                    <a:pt x="18" y="51"/>
                    <a:pt x="18" y="51"/>
                    <a:pt x="19" y="51"/>
                  </a:cubicBezTo>
                  <a:cubicBezTo>
                    <a:pt x="20" y="52"/>
                    <a:pt x="21" y="52"/>
                    <a:pt x="23" y="53"/>
                  </a:cubicBezTo>
                  <a:cubicBezTo>
                    <a:pt x="25" y="53"/>
                    <a:pt x="27" y="54"/>
                    <a:pt x="29" y="54"/>
                  </a:cubicBezTo>
                  <a:cubicBezTo>
                    <a:pt x="30" y="54"/>
                    <a:pt x="31" y="54"/>
                    <a:pt x="32" y="53"/>
                  </a:cubicBezTo>
                  <a:cubicBezTo>
                    <a:pt x="34" y="52"/>
                    <a:pt x="34" y="49"/>
                    <a:pt x="35" y="43"/>
                  </a:cubicBezTo>
                  <a:cubicBezTo>
                    <a:pt x="36" y="41"/>
                    <a:pt x="36" y="39"/>
                    <a:pt x="36" y="38"/>
                  </a:cubicBezTo>
                  <a:cubicBezTo>
                    <a:pt x="38" y="33"/>
                    <a:pt x="38" y="29"/>
                    <a:pt x="37" y="24"/>
                  </a:cubicBezTo>
                  <a:lnTo>
                    <a:pt x="37" y="2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1016798" y="1820006"/>
              <a:ext cx="44641" cy="23629"/>
            </a:xfrm>
            <a:custGeom>
              <a:avLst/>
              <a:gdLst>
                <a:gd name="T0" fmla="*/ 19 w 22"/>
                <a:gd name="T1" fmla="*/ 0 h 13"/>
                <a:gd name="T2" fmla="*/ 18 w 22"/>
                <a:gd name="T3" fmla="*/ 0 h 13"/>
                <a:gd name="T4" fmla="*/ 13 w 22"/>
                <a:gd name="T5" fmla="*/ 2 h 13"/>
                <a:gd name="T6" fmla="*/ 11 w 22"/>
                <a:gd name="T7" fmla="*/ 4 h 13"/>
                <a:gd name="T8" fmla="*/ 11 w 22"/>
                <a:gd name="T9" fmla="*/ 4 h 13"/>
                <a:gd name="T10" fmla="*/ 9 w 22"/>
                <a:gd name="T11" fmla="*/ 3 h 13"/>
                <a:gd name="T12" fmla="*/ 4 w 22"/>
                <a:gd name="T13" fmla="*/ 0 h 13"/>
                <a:gd name="T14" fmla="*/ 2 w 22"/>
                <a:gd name="T15" fmla="*/ 0 h 13"/>
                <a:gd name="T16" fmla="*/ 0 w 22"/>
                <a:gd name="T17" fmla="*/ 3 h 13"/>
                <a:gd name="T18" fmla="*/ 3 w 22"/>
                <a:gd name="T19" fmla="*/ 12 h 13"/>
                <a:gd name="T20" fmla="*/ 7 w 22"/>
                <a:gd name="T21" fmla="*/ 13 h 13"/>
                <a:gd name="T22" fmla="*/ 14 w 22"/>
                <a:gd name="T23" fmla="*/ 11 h 13"/>
                <a:gd name="T24" fmla="*/ 15 w 22"/>
                <a:gd name="T25" fmla="*/ 10 h 13"/>
                <a:gd name="T26" fmla="*/ 16 w 22"/>
                <a:gd name="T27" fmla="*/ 10 h 13"/>
                <a:gd name="T28" fmla="*/ 20 w 22"/>
                <a:gd name="T29" fmla="*/ 7 h 13"/>
                <a:gd name="T30" fmla="*/ 21 w 22"/>
                <a:gd name="T31" fmla="*/ 2 h 13"/>
                <a:gd name="T32" fmla="*/ 19 w 22"/>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3">
                  <a:moveTo>
                    <a:pt x="19" y="0"/>
                  </a:moveTo>
                  <a:cubicBezTo>
                    <a:pt x="19" y="0"/>
                    <a:pt x="18" y="0"/>
                    <a:pt x="18" y="0"/>
                  </a:cubicBezTo>
                  <a:cubicBezTo>
                    <a:pt x="16" y="0"/>
                    <a:pt x="14" y="1"/>
                    <a:pt x="13" y="2"/>
                  </a:cubicBezTo>
                  <a:cubicBezTo>
                    <a:pt x="13" y="3"/>
                    <a:pt x="12" y="4"/>
                    <a:pt x="11" y="4"/>
                  </a:cubicBezTo>
                  <a:cubicBezTo>
                    <a:pt x="11" y="4"/>
                    <a:pt x="11" y="4"/>
                    <a:pt x="11" y="4"/>
                  </a:cubicBezTo>
                  <a:cubicBezTo>
                    <a:pt x="10" y="4"/>
                    <a:pt x="10" y="3"/>
                    <a:pt x="9" y="3"/>
                  </a:cubicBezTo>
                  <a:cubicBezTo>
                    <a:pt x="8" y="1"/>
                    <a:pt x="6" y="0"/>
                    <a:pt x="4" y="0"/>
                  </a:cubicBezTo>
                  <a:cubicBezTo>
                    <a:pt x="3" y="0"/>
                    <a:pt x="3" y="0"/>
                    <a:pt x="2" y="0"/>
                  </a:cubicBezTo>
                  <a:cubicBezTo>
                    <a:pt x="1" y="1"/>
                    <a:pt x="0" y="2"/>
                    <a:pt x="0" y="3"/>
                  </a:cubicBezTo>
                  <a:cubicBezTo>
                    <a:pt x="0" y="6"/>
                    <a:pt x="2" y="11"/>
                    <a:pt x="3" y="12"/>
                  </a:cubicBezTo>
                  <a:cubicBezTo>
                    <a:pt x="4" y="13"/>
                    <a:pt x="6" y="13"/>
                    <a:pt x="7" y="13"/>
                  </a:cubicBezTo>
                  <a:cubicBezTo>
                    <a:pt x="9" y="13"/>
                    <a:pt x="12" y="12"/>
                    <a:pt x="14" y="11"/>
                  </a:cubicBezTo>
                  <a:cubicBezTo>
                    <a:pt x="14" y="11"/>
                    <a:pt x="15" y="10"/>
                    <a:pt x="15" y="10"/>
                  </a:cubicBezTo>
                  <a:cubicBezTo>
                    <a:pt x="16" y="10"/>
                    <a:pt x="16" y="10"/>
                    <a:pt x="16" y="10"/>
                  </a:cubicBezTo>
                  <a:cubicBezTo>
                    <a:pt x="17" y="9"/>
                    <a:pt x="18" y="9"/>
                    <a:pt x="20" y="7"/>
                  </a:cubicBezTo>
                  <a:cubicBezTo>
                    <a:pt x="21" y="5"/>
                    <a:pt x="22" y="4"/>
                    <a:pt x="21" y="2"/>
                  </a:cubicBezTo>
                  <a:cubicBezTo>
                    <a:pt x="21" y="1"/>
                    <a:pt x="20" y="0"/>
                    <a:pt x="19" y="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2" name="Freeform 72"/>
            <p:cNvSpPr>
              <a:spLocks/>
            </p:cNvSpPr>
            <p:nvPr/>
          </p:nvSpPr>
          <p:spPr bwMode="auto">
            <a:xfrm>
              <a:off x="1003406" y="1739873"/>
              <a:ext cx="175215" cy="101708"/>
            </a:xfrm>
            <a:custGeom>
              <a:avLst/>
              <a:gdLst>
                <a:gd name="T0" fmla="*/ 86 w 87"/>
                <a:gd name="T1" fmla="*/ 11 h 55"/>
                <a:gd name="T2" fmla="*/ 86 w 87"/>
                <a:gd name="T3" fmla="*/ 2 h 55"/>
                <a:gd name="T4" fmla="*/ 84 w 87"/>
                <a:gd name="T5" fmla="*/ 0 h 55"/>
                <a:gd name="T6" fmla="*/ 63 w 87"/>
                <a:gd name="T7" fmla="*/ 0 h 55"/>
                <a:gd name="T8" fmla="*/ 41 w 87"/>
                <a:gd name="T9" fmla="*/ 0 h 55"/>
                <a:gd name="T10" fmla="*/ 33 w 87"/>
                <a:gd name="T11" fmla="*/ 6 h 55"/>
                <a:gd name="T12" fmla="*/ 21 w 87"/>
                <a:gd name="T13" fmla="*/ 7 h 55"/>
                <a:gd name="T14" fmla="*/ 12 w 87"/>
                <a:gd name="T15" fmla="*/ 7 h 55"/>
                <a:gd name="T16" fmla="*/ 1 w 87"/>
                <a:gd name="T17" fmla="*/ 11 h 55"/>
                <a:gd name="T18" fmla="*/ 1 w 87"/>
                <a:gd name="T19" fmla="*/ 15 h 55"/>
                <a:gd name="T20" fmla="*/ 6 w 87"/>
                <a:gd name="T21" fmla="*/ 18 h 55"/>
                <a:gd name="T22" fmla="*/ 12 w 87"/>
                <a:gd name="T23" fmla="*/ 26 h 55"/>
                <a:gd name="T24" fmla="*/ 16 w 87"/>
                <a:gd name="T25" fmla="*/ 30 h 55"/>
                <a:gd name="T26" fmla="*/ 19 w 87"/>
                <a:gd name="T27" fmla="*/ 36 h 55"/>
                <a:gd name="T28" fmla="*/ 18 w 87"/>
                <a:gd name="T29" fmla="*/ 36 h 55"/>
                <a:gd name="T30" fmla="*/ 18 w 87"/>
                <a:gd name="T31" fmla="*/ 41 h 55"/>
                <a:gd name="T32" fmla="*/ 22 w 87"/>
                <a:gd name="T33" fmla="*/ 42 h 55"/>
                <a:gd name="T34" fmla="*/ 22 w 87"/>
                <a:gd name="T35" fmla="*/ 35 h 55"/>
                <a:gd name="T36" fmla="*/ 27 w 87"/>
                <a:gd name="T37" fmla="*/ 30 h 55"/>
                <a:gd name="T38" fmla="*/ 30 w 87"/>
                <a:gd name="T39" fmla="*/ 28 h 55"/>
                <a:gd name="T40" fmla="*/ 31 w 87"/>
                <a:gd name="T41" fmla="*/ 28 h 55"/>
                <a:gd name="T42" fmla="*/ 31 w 87"/>
                <a:gd name="T43" fmla="*/ 34 h 55"/>
                <a:gd name="T44" fmla="*/ 32 w 87"/>
                <a:gd name="T45" fmla="*/ 37 h 55"/>
                <a:gd name="T46" fmla="*/ 32 w 87"/>
                <a:gd name="T47" fmla="*/ 41 h 55"/>
                <a:gd name="T48" fmla="*/ 36 w 87"/>
                <a:gd name="T49" fmla="*/ 48 h 55"/>
                <a:gd name="T50" fmla="*/ 39 w 87"/>
                <a:gd name="T51" fmla="*/ 52 h 55"/>
                <a:gd name="T52" fmla="*/ 42 w 87"/>
                <a:gd name="T53" fmla="*/ 53 h 55"/>
                <a:gd name="T54" fmla="*/ 45 w 87"/>
                <a:gd name="T55" fmla="*/ 55 h 55"/>
                <a:gd name="T56" fmla="*/ 50 w 87"/>
                <a:gd name="T57" fmla="*/ 49 h 55"/>
                <a:gd name="T58" fmla="*/ 55 w 87"/>
                <a:gd name="T59" fmla="*/ 42 h 55"/>
                <a:gd name="T60" fmla="*/ 66 w 87"/>
                <a:gd name="T61" fmla="*/ 36 h 55"/>
                <a:gd name="T62" fmla="*/ 75 w 87"/>
                <a:gd name="T63" fmla="*/ 34 h 55"/>
                <a:gd name="T64" fmla="*/ 84 w 87"/>
                <a:gd name="T65" fmla="*/ 21 h 55"/>
                <a:gd name="T66" fmla="*/ 79 w 87"/>
                <a:gd name="T6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 h="55">
                  <a:moveTo>
                    <a:pt x="82" y="14"/>
                  </a:moveTo>
                  <a:cubicBezTo>
                    <a:pt x="84" y="13"/>
                    <a:pt x="86" y="13"/>
                    <a:pt x="86" y="11"/>
                  </a:cubicBezTo>
                  <a:cubicBezTo>
                    <a:pt x="87" y="9"/>
                    <a:pt x="87" y="6"/>
                    <a:pt x="86" y="4"/>
                  </a:cubicBezTo>
                  <a:cubicBezTo>
                    <a:pt x="86" y="3"/>
                    <a:pt x="86" y="3"/>
                    <a:pt x="86" y="2"/>
                  </a:cubicBezTo>
                  <a:cubicBezTo>
                    <a:pt x="86" y="0"/>
                    <a:pt x="86" y="0"/>
                    <a:pt x="86" y="0"/>
                  </a:cubicBezTo>
                  <a:cubicBezTo>
                    <a:pt x="84" y="0"/>
                    <a:pt x="84" y="0"/>
                    <a:pt x="84" y="0"/>
                  </a:cubicBezTo>
                  <a:cubicBezTo>
                    <a:pt x="81" y="0"/>
                    <a:pt x="77" y="0"/>
                    <a:pt x="74" y="0"/>
                  </a:cubicBezTo>
                  <a:cubicBezTo>
                    <a:pt x="70" y="0"/>
                    <a:pt x="67" y="0"/>
                    <a:pt x="63" y="0"/>
                  </a:cubicBezTo>
                  <a:cubicBezTo>
                    <a:pt x="58" y="0"/>
                    <a:pt x="54" y="0"/>
                    <a:pt x="49" y="0"/>
                  </a:cubicBezTo>
                  <a:cubicBezTo>
                    <a:pt x="41" y="0"/>
                    <a:pt x="41" y="0"/>
                    <a:pt x="41" y="0"/>
                  </a:cubicBezTo>
                  <a:cubicBezTo>
                    <a:pt x="40" y="1"/>
                    <a:pt x="40" y="1"/>
                    <a:pt x="40" y="1"/>
                  </a:cubicBezTo>
                  <a:cubicBezTo>
                    <a:pt x="38" y="3"/>
                    <a:pt x="35" y="5"/>
                    <a:pt x="33" y="6"/>
                  </a:cubicBezTo>
                  <a:cubicBezTo>
                    <a:pt x="31" y="7"/>
                    <a:pt x="29" y="7"/>
                    <a:pt x="26" y="7"/>
                  </a:cubicBezTo>
                  <a:cubicBezTo>
                    <a:pt x="25" y="7"/>
                    <a:pt x="23" y="7"/>
                    <a:pt x="21" y="7"/>
                  </a:cubicBezTo>
                  <a:cubicBezTo>
                    <a:pt x="20" y="7"/>
                    <a:pt x="18" y="7"/>
                    <a:pt x="16" y="7"/>
                  </a:cubicBezTo>
                  <a:cubicBezTo>
                    <a:pt x="15" y="7"/>
                    <a:pt x="14" y="7"/>
                    <a:pt x="12" y="7"/>
                  </a:cubicBezTo>
                  <a:cubicBezTo>
                    <a:pt x="9" y="8"/>
                    <a:pt x="6" y="8"/>
                    <a:pt x="3" y="10"/>
                  </a:cubicBezTo>
                  <a:cubicBezTo>
                    <a:pt x="3" y="10"/>
                    <a:pt x="2" y="11"/>
                    <a:pt x="1" y="11"/>
                  </a:cubicBezTo>
                  <a:cubicBezTo>
                    <a:pt x="0" y="13"/>
                    <a:pt x="0" y="13"/>
                    <a:pt x="0" y="13"/>
                  </a:cubicBezTo>
                  <a:cubicBezTo>
                    <a:pt x="1" y="15"/>
                    <a:pt x="1" y="15"/>
                    <a:pt x="1" y="15"/>
                  </a:cubicBezTo>
                  <a:cubicBezTo>
                    <a:pt x="2" y="16"/>
                    <a:pt x="4" y="17"/>
                    <a:pt x="6" y="18"/>
                  </a:cubicBezTo>
                  <a:cubicBezTo>
                    <a:pt x="6" y="18"/>
                    <a:pt x="6" y="18"/>
                    <a:pt x="6" y="18"/>
                  </a:cubicBezTo>
                  <a:cubicBezTo>
                    <a:pt x="6" y="19"/>
                    <a:pt x="6" y="20"/>
                    <a:pt x="7" y="22"/>
                  </a:cubicBezTo>
                  <a:cubicBezTo>
                    <a:pt x="8" y="24"/>
                    <a:pt x="10" y="25"/>
                    <a:pt x="12" y="26"/>
                  </a:cubicBezTo>
                  <a:cubicBezTo>
                    <a:pt x="12" y="27"/>
                    <a:pt x="13" y="28"/>
                    <a:pt x="13" y="29"/>
                  </a:cubicBezTo>
                  <a:cubicBezTo>
                    <a:pt x="14" y="30"/>
                    <a:pt x="15" y="30"/>
                    <a:pt x="16" y="30"/>
                  </a:cubicBezTo>
                  <a:cubicBezTo>
                    <a:pt x="16" y="32"/>
                    <a:pt x="16" y="35"/>
                    <a:pt x="19" y="35"/>
                  </a:cubicBezTo>
                  <a:cubicBezTo>
                    <a:pt x="19" y="36"/>
                    <a:pt x="19" y="35"/>
                    <a:pt x="19" y="36"/>
                  </a:cubicBezTo>
                  <a:cubicBezTo>
                    <a:pt x="19" y="36"/>
                    <a:pt x="19" y="36"/>
                    <a:pt x="19" y="36"/>
                  </a:cubicBezTo>
                  <a:cubicBezTo>
                    <a:pt x="19" y="36"/>
                    <a:pt x="19" y="36"/>
                    <a:pt x="18" y="36"/>
                  </a:cubicBezTo>
                  <a:cubicBezTo>
                    <a:pt x="16" y="36"/>
                    <a:pt x="15" y="41"/>
                    <a:pt x="18" y="41"/>
                  </a:cubicBezTo>
                  <a:cubicBezTo>
                    <a:pt x="18" y="41"/>
                    <a:pt x="18" y="41"/>
                    <a:pt x="18" y="41"/>
                  </a:cubicBezTo>
                  <a:cubicBezTo>
                    <a:pt x="18" y="43"/>
                    <a:pt x="18" y="43"/>
                    <a:pt x="18" y="43"/>
                  </a:cubicBezTo>
                  <a:cubicBezTo>
                    <a:pt x="20" y="43"/>
                    <a:pt x="21" y="43"/>
                    <a:pt x="22" y="42"/>
                  </a:cubicBezTo>
                  <a:cubicBezTo>
                    <a:pt x="23" y="41"/>
                    <a:pt x="23" y="39"/>
                    <a:pt x="23" y="38"/>
                  </a:cubicBezTo>
                  <a:cubicBezTo>
                    <a:pt x="23" y="37"/>
                    <a:pt x="23" y="36"/>
                    <a:pt x="22" y="35"/>
                  </a:cubicBezTo>
                  <a:cubicBezTo>
                    <a:pt x="23" y="34"/>
                    <a:pt x="24" y="32"/>
                    <a:pt x="24" y="31"/>
                  </a:cubicBezTo>
                  <a:cubicBezTo>
                    <a:pt x="25" y="31"/>
                    <a:pt x="26" y="30"/>
                    <a:pt x="27" y="30"/>
                  </a:cubicBezTo>
                  <a:cubicBezTo>
                    <a:pt x="27" y="29"/>
                    <a:pt x="28" y="29"/>
                    <a:pt x="28" y="28"/>
                  </a:cubicBezTo>
                  <a:cubicBezTo>
                    <a:pt x="29" y="28"/>
                    <a:pt x="29" y="28"/>
                    <a:pt x="30" y="28"/>
                  </a:cubicBezTo>
                  <a:cubicBezTo>
                    <a:pt x="30" y="28"/>
                    <a:pt x="30" y="28"/>
                    <a:pt x="30" y="28"/>
                  </a:cubicBezTo>
                  <a:cubicBezTo>
                    <a:pt x="30" y="28"/>
                    <a:pt x="31" y="28"/>
                    <a:pt x="31" y="28"/>
                  </a:cubicBezTo>
                  <a:cubicBezTo>
                    <a:pt x="31" y="29"/>
                    <a:pt x="30" y="29"/>
                    <a:pt x="30" y="30"/>
                  </a:cubicBezTo>
                  <a:cubicBezTo>
                    <a:pt x="30" y="31"/>
                    <a:pt x="29" y="32"/>
                    <a:pt x="31" y="34"/>
                  </a:cubicBezTo>
                  <a:cubicBezTo>
                    <a:pt x="31" y="35"/>
                    <a:pt x="32" y="36"/>
                    <a:pt x="33" y="36"/>
                  </a:cubicBezTo>
                  <a:cubicBezTo>
                    <a:pt x="32" y="36"/>
                    <a:pt x="32" y="36"/>
                    <a:pt x="32" y="37"/>
                  </a:cubicBezTo>
                  <a:cubicBezTo>
                    <a:pt x="32" y="37"/>
                    <a:pt x="31" y="38"/>
                    <a:pt x="31" y="40"/>
                  </a:cubicBezTo>
                  <a:cubicBezTo>
                    <a:pt x="31" y="40"/>
                    <a:pt x="32" y="41"/>
                    <a:pt x="32" y="41"/>
                  </a:cubicBezTo>
                  <a:cubicBezTo>
                    <a:pt x="32" y="42"/>
                    <a:pt x="32" y="42"/>
                    <a:pt x="32" y="42"/>
                  </a:cubicBezTo>
                  <a:cubicBezTo>
                    <a:pt x="31" y="46"/>
                    <a:pt x="34" y="47"/>
                    <a:pt x="36" y="48"/>
                  </a:cubicBezTo>
                  <a:cubicBezTo>
                    <a:pt x="37" y="49"/>
                    <a:pt x="37" y="49"/>
                    <a:pt x="37" y="49"/>
                  </a:cubicBezTo>
                  <a:cubicBezTo>
                    <a:pt x="38" y="49"/>
                    <a:pt x="39" y="50"/>
                    <a:pt x="39" y="52"/>
                  </a:cubicBezTo>
                  <a:cubicBezTo>
                    <a:pt x="40" y="53"/>
                    <a:pt x="40" y="53"/>
                    <a:pt x="40" y="53"/>
                  </a:cubicBezTo>
                  <a:cubicBezTo>
                    <a:pt x="42" y="53"/>
                    <a:pt x="42" y="53"/>
                    <a:pt x="42" y="53"/>
                  </a:cubicBezTo>
                  <a:cubicBezTo>
                    <a:pt x="42" y="53"/>
                    <a:pt x="42" y="53"/>
                    <a:pt x="44" y="54"/>
                  </a:cubicBezTo>
                  <a:cubicBezTo>
                    <a:pt x="45" y="55"/>
                    <a:pt x="45" y="55"/>
                    <a:pt x="45" y="55"/>
                  </a:cubicBezTo>
                  <a:cubicBezTo>
                    <a:pt x="46" y="54"/>
                    <a:pt x="46" y="54"/>
                    <a:pt x="46" y="54"/>
                  </a:cubicBezTo>
                  <a:cubicBezTo>
                    <a:pt x="48" y="53"/>
                    <a:pt x="49" y="51"/>
                    <a:pt x="50" y="49"/>
                  </a:cubicBezTo>
                  <a:cubicBezTo>
                    <a:pt x="51" y="49"/>
                    <a:pt x="51" y="48"/>
                    <a:pt x="52" y="46"/>
                  </a:cubicBezTo>
                  <a:cubicBezTo>
                    <a:pt x="53" y="45"/>
                    <a:pt x="53" y="43"/>
                    <a:pt x="55" y="42"/>
                  </a:cubicBezTo>
                  <a:cubicBezTo>
                    <a:pt x="57" y="40"/>
                    <a:pt x="59" y="39"/>
                    <a:pt x="61" y="38"/>
                  </a:cubicBezTo>
                  <a:cubicBezTo>
                    <a:pt x="63" y="37"/>
                    <a:pt x="65" y="37"/>
                    <a:pt x="66" y="36"/>
                  </a:cubicBezTo>
                  <a:cubicBezTo>
                    <a:pt x="67" y="35"/>
                    <a:pt x="68" y="35"/>
                    <a:pt x="69" y="35"/>
                  </a:cubicBezTo>
                  <a:cubicBezTo>
                    <a:pt x="70" y="34"/>
                    <a:pt x="73" y="34"/>
                    <a:pt x="75" y="34"/>
                  </a:cubicBezTo>
                  <a:cubicBezTo>
                    <a:pt x="79" y="33"/>
                    <a:pt x="84" y="33"/>
                    <a:pt x="85" y="30"/>
                  </a:cubicBezTo>
                  <a:cubicBezTo>
                    <a:pt x="86" y="27"/>
                    <a:pt x="86" y="23"/>
                    <a:pt x="84" y="21"/>
                  </a:cubicBezTo>
                  <a:cubicBezTo>
                    <a:pt x="83" y="21"/>
                    <a:pt x="82" y="20"/>
                    <a:pt x="81" y="20"/>
                  </a:cubicBezTo>
                  <a:cubicBezTo>
                    <a:pt x="79" y="19"/>
                    <a:pt x="78" y="18"/>
                    <a:pt x="79" y="16"/>
                  </a:cubicBezTo>
                  <a:cubicBezTo>
                    <a:pt x="79" y="15"/>
                    <a:pt x="80" y="14"/>
                    <a:pt x="82" y="14"/>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p:cNvSpPr>
            <p:nvPr/>
          </p:nvSpPr>
          <p:spPr bwMode="auto">
            <a:xfrm>
              <a:off x="988898" y="1668986"/>
              <a:ext cx="186376" cy="51368"/>
            </a:xfrm>
            <a:custGeom>
              <a:avLst/>
              <a:gdLst>
                <a:gd name="T0" fmla="*/ 91 w 92"/>
                <a:gd name="T1" fmla="*/ 10 h 28"/>
                <a:gd name="T2" fmla="*/ 89 w 92"/>
                <a:gd name="T3" fmla="*/ 9 h 28"/>
                <a:gd name="T4" fmla="*/ 86 w 92"/>
                <a:gd name="T5" fmla="*/ 8 h 28"/>
                <a:gd name="T6" fmla="*/ 83 w 92"/>
                <a:gd name="T7" fmla="*/ 8 h 28"/>
                <a:gd name="T8" fmla="*/ 81 w 92"/>
                <a:gd name="T9" fmla="*/ 9 h 28"/>
                <a:gd name="T10" fmla="*/ 75 w 92"/>
                <a:gd name="T11" fmla="*/ 12 h 28"/>
                <a:gd name="T12" fmla="*/ 74 w 92"/>
                <a:gd name="T13" fmla="*/ 12 h 28"/>
                <a:gd name="T14" fmla="*/ 74 w 92"/>
                <a:gd name="T15" fmla="*/ 9 h 28"/>
                <a:gd name="T16" fmla="*/ 73 w 92"/>
                <a:gd name="T17" fmla="*/ 7 h 28"/>
                <a:gd name="T18" fmla="*/ 70 w 92"/>
                <a:gd name="T19" fmla="*/ 4 h 28"/>
                <a:gd name="T20" fmla="*/ 69 w 92"/>
                <a:gd name="T21" fmla="*/ 4 h 28"/>
                <a:gd name="T22" fmla="*/ 66 w 92"/>
                <a:gd name="T23" fmla="*/ 5 h 28"/>
                <a:gd name="T24" fmla="*/ 64 w 92"/>
                <a:gd name="T25" fmla="*/ 6 h 28"/>
                <a:gd name="T26" fmla="*/ 62 w 92"/>
                <a:gd name="T27" fmla="*/ 4 h 28"/>
                <a:gd name="T28" fmla="*/ 55 w 92"/>
                <a:gd name="T29" fmla="*/ 0 h 28"/>
                <a:gd name="T30" fmla="*/ 53 w 92"/>
                <a:gd name="T31" fmla="*/ 0 h 28"/>
                <a:gd name="T32" fmla="*/ 44 w 92"/>
                <a:gd name="T33" fmla="*/ 3 h 28"/>
                <a:gd name="T34" fmla="*/ 30 w 92"/>
                <a:gd name="T35" fmla="*/ 7 h 28"/>
                <a:gd name="T36" fmla="*/ 25 w 92"/>
                <a:gd name="T37" fmla="*/ 6 h 28"/>
                <a:gd name="T38" fmla="*/ 10 w 92"/>
                <a:gd name="T39" fmla="*/ 5 h 28"/>
                <a:gd name="T40" fmla="*/ 7 w 92"/>
                <a:gd name="T41" fmla="*/ 5 h 28"/>
                <a:gd name="T42" fmla="*/ 5 w 92"/>
                <a:gd name="T43" fmla="*/ 5 h 28"/>
                <a:gd name="T44" fmla="*/ 5 w 92"/>
                <a:gd name="T45" fmla="*/ 8 h 28"/>
                <a:gd name="T46" fmla="*/ 4 w 92"/>
                <a:gd name="T47" fmla="*/ 7 h 28"/>
                <a:gd name="T48" fmla="*/ 4 w 92"/>
                <a:gd name="T49" fmla="*/ 8 h 28"/>
                <a:gd name="T50" fmla="*/ 1 w 92"/>
                <a:gd name="T51" fmla="*/ 18 h 28"/>
                <a:gd name="T52" fmla="*/ 1 w 92"/>
                <a:gd name="T53" fmla="*/ 20 h 28"/>
                <a:gd name="T54" fmla="*/ 2 w 92"/>
                <a:gd name="T55" fmla="*/ 22 h 28"/>
                <a:gd name="T56" fmla="*/ 2 w 92"/>
                <a:gd name="T57" fmla="*/ 24 h 28"/>
                <a:gd name="T58" fmla="*/ 2 w 92"/>
                <a:gd name="T59" fmla="*/ 28 h 28"/>
                <a:gd name="T60" fmla="*/ 4 w 92"/>
                <a:gd name="T61" fmla="*/ 28 h 28"/>
                <a:gd name="T62" fmla="*/ 5 w 92"/>
                <a:gd name="T63" fmla="*/ 27 h 28"/>
                <a:gd name="T64" fmla="*/ 6 w 92"/>
                <a:gd name="T65" fmla="*/ 27 h 28"/>
                <a:gd name="T66" fmla="*/ 6 w 92"/>
                <a:gd name="T67" fmla="*/ 26 h 28"/>
                <a:gd name="T68" fmla="*/ 7 w 92"/>
                <a:gd name="T69" fmla="*/ 25 h 28"/>
                <a:gd name="T70" fmla="*/ 10 w 92"/>
                <a:gd name="T71" fmla="*/ 24 h 28"/>
                <a:gd name="T72" fmla="*/ 13 w 92"/>
                <a:gd name="T73" fmla="*/ 24 h 28"/>
                <a:gd name="T74" fmla="*/ 14 w 92"/>
                <a:gd name="T75" fmla="*/ 24 h 28"/>
                <a:gd name="T76" fmla="*/ 18 w 92"/>
                <a:gd name="T77" fmla="*/ 25 h 28"/>
                <a:gd name="T78" fmla="*/ 29 w 92"/>
                <a:gd name="T79" fmla="*/ 24 h 28"/>
                <a:gd name="T80" fmla="*/ 33 w 92"/>
                <a:gd name="T81" fmla="*/ 21 h 28"/>
                <a:gd name="T82" fmla="*/ 34 w 92"/>
                <a:gd name="T83" fmla="*/ 19 h 28"/>
                <a:gd name="T84" fmla="*/ 39 w 92"/>
                <a:gd name="T85" fmla="*/ 18 h 28"/>
                <a:gd name="T86" fmla="*/ 48 w 92"/>
                <a:gd name="T87" fmla="*/ 16 h 28"/>
                <a:gd name="T88" fmla="*/ 50 w 92"/>
                <a:gd name="T89" fmla="*/ 13 h 28"/>
                <a:gd name="T90" fmla="*/ 51 w 92"/>
                <a:gd name="T91" fmla="*/ 11 h 28"/>
                <a:gd name="T92" fmla="*/ 53 w 92"/>
                <a:gd name="T93" fmla="*/ 10 h 28"/>
                <a:gd name="T94" fmla="*/ 55 w 92"/>
                <a:gd name="T95" fmla="*/ 12 h 28"/>
                <a:gd name="T96" fmla="*/ 56 w 92"/>
                <a:gd name="T97" fmla="*/ 13 h 28"/>
                <a:gd name="T98" fmla="*/ 60 w 92"/>
                <a:gd name="T99" fmla="*/ 14 h 28"/>
                <a:gd name="T100" fmla="*/ 62 w 92"/>
                <a:gd name="T101" fmla="*/ 15 h 28"/>
                <a:gd name="T102" fmla="*/ 66 w 92"/>
                <a:gd name="T103" fmla="*/ 16 h 28"/>
                <a:gd name="T104" fmla="*/ 69 w 92"/>
                <a:gd name="T105" fmla="*/ 17 h 28"/>
                <a:gd name="T106" fmla="*/ 71 w 92"/>
                <a:gd name="T107" fmla="*/ 19 h 28"/>
                <a:gd name="T108" fmla="*/ 75 w 92"/>
                <a:gd name="T109" fmla="*/ 21 h 28"/>
                <a:gd name="T110" fmla="*/ 77 w 92"/>
                <a:gd name="T111" fmla="*/ 21 h 28"/>
                <a:gd name="T112" fmla="*/ 82 w 92"/>
                <a:gd name="T113" fmla="*/ 20 h 28"/>
                <a:gd name="T114" fmla="*/ 86 w 92"/>
                <a:gd name="T115" fmla="*/ 18 h 28"/>
                <a:gd name="T116" fmla="*/ 92 w 92"/>
                <a:gd name="T117" fmla="*/ 12 h 28"/>
                <a:gd name="T118" fmla="*/ 92 w 92"/>
                <a:gd name="T119" fmla="*/ 11 h 28"/>
                <a:gd name="T120" fmla="*/ 91 w 92"/>
                <a:gd name="T121"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 h="28">
                  <a:moveTo>
                    <a:pt x="91" y="10"/>
                  </a:moveTo>
                  <a:cubicBezTo>
                    <a:pt x="90" y="10"/>
                    <a:pt x="90" y="10"/>
                    <a:pt x="89" y="9"/>
                  </a:cubicBezTo>
                  <a:cubicBezTo>
                    <a:pt x="88" y="8"/>
                    <a:pt x="87" y="8"/>
                    <a:pt x="86" y="8"/>
                  </a:cubicBezTo>
                  <a:cubicBezTo>
                    <a:pt x="85" y="8"/>
                    <a:pt x="84" y="8"/>
                    <a:pt x="83" y="8"/>
                  </a:cubicBezTo>
                  <a:cubicBezTo>
                    <a:pt x="83" y="9"/>
                    <a:pt x="82" y="9"/>
                    <a:pt x="81" y="9"/>
                  </a:cubicBezTo>
                  <a:cubicBezTo>
                    <a:pt x="79" y="11"/>
                    <a:pt x="77" y="12"/>
                    <a:pt x="75" y="12"/>
                  </a:cubicBezTo>
                  <a:cubicBezTo>
                    <a:pt x="75" y="12"/>
                    <a:pt x="75" y="12"/>
                    <a:pt x="74" y="12"/>
                  </a:cubicBezTo>
                  <a:cubicBezTo>
                    <a:pt x="74" y="11"/>
                    <a:pt x="74" y="10"/>
                    <a:pt x="74" y="9"/>
                  </a:cubicBezTo>
                  <a:cubicBezTo>
                    <a:pt x="74" y="8"/>
                    <a:pt x="74" y="8"/>
                    <a:pt x="73" y="7"/>
                  </a:cubicBezTo>
                  <a:cubicBezTo>
                    <a:pt x="73" y="6"/>
                    <a:pt x="72" y="5"/>
                    <a:pt x="70" y="4"/>
                  </a:cubicBezTo>
                  <a:cubicBezTo>
                    <a:pt x="70" y="4"/>
                    <a:pt x="69" y="4"/>
                    <a:pt x="69" y="4"/>
                  </a:cubicBezTo>
                  <a:cubicBezTo>
                    <a:pt x="68" y="4"/>
                    <a:pt x="67" y="5"/>
                    <a:pt x="66" y="5"/>
                  </a:cubicBezTo>
                  <a:cubicBezTo>
                    <a:pt x="66" y="5"/>
                    <a:pt x="65" y="6"/>
                    <a:pt x="64" y="6"/>
                  </a:cubicBezTo>
                  <a:cubicBezTo>
                    <a:pt x="64" y="6"/>
                    <a:pt x="63" y="6"/>
                    <a:pt x="62" y="4"/>
                  </a:cubicBezTo>
                  <a:cubicBezTo>
                    <a:pt x="60" y="1"/>
                    <a:pt x="59" y="0"/>
                    <a:pt x="55" y="0"/>
                  </a:cubicBezTo>
                  <a:cubicBezTo>
                    <a:pt x="54" y="0"/>
                    <a:pt x="53" y="0"/>
                    <a:pt x="53" y="0"/>
                  </a:cubicBezTo>
                  <a:cubicBezTo>
                    <a:pt x="49" y="0"/>
                    <a:pt x="47" y="1"/>
                    <a:pt x="44" y="3"/>
                  </a:cubicBezTo>
                  <a:cubicBezTo>
                    <a:pt x="40" y="5"/>
                    <a:pt x="35" y="7"/>
                    <a:pt x="30" y="7"/>
                  </a:cubicBezTo>
                  <a:cubicBezTo>
                    <a:pt x="29" y="7"/>
                    <a:pt x="27" y="7"/>
                    <a:pt x="25" y="6"/>
                  </a:cubicBezTo>
                  <a:cubicBezTo>
                    <a:pt x="22" y="6"/>
                    <a:pt x="16" y="5"/>
                    <a:pt x="10" y="5"/>
                  </a:cubicBezTo>
                  <a:cubicBezTo>
                    <a:pt x="9" y="5"/>
                    <a:pt x="8" y="5"/>
                    <a:pt x="7" y="5"/>
                  </a:cubicBezTo>
                  <a:cubicBezTo>
                    <a:pt x="5" y="5"/>
                    <a:pt x="5" y="5"/>
                    <a:pt x="5" y="5"/>
                  </a:cubicBezTo>
                  <a:cubicBezTo>
                    <a:pt x="5" y="5"/>
                    <a:pt x="5" y="8"/>
                    <a:pt x="5" y="8"/>
                  </a:cubicBezTo>
                  <a:cubicBezTo>
                    <a:pt x="4" y="7"/>
                    <a:pt x="4" y="7"/>
                    <a:pt x="4" y="7"/>
                  </a:cubicBezTo>
                  <a:cubicBezTo>
                    <a:pt x="4" y="8"/>
                    <a:pt x="4" y="8"/>
                    <a:pt x="4" y="8"/>
                  </a:cubicBezTo>
                  <a:cubicBezTo>
                    <a:pt x="2" y="11"/>
                    <a:pt x="0" y="14"/>
                    <a:pt x="1" y="18"/>
                  </a:cubicBezTo>
                  <a:cubicBezTo>
                    <a:pt x="1" y="19"/>
                    <a:pt x="1" y="19"/>
                    <a:pt x="1" y="20"/>
                  </a:cubicBezTo>
                  <a:cubicBezTo>
                    <a:pt x="1" y="21"/>
                    <a:pt x="2" y="21"/>
                    <a:pt x="2" y="22"/>
                  </a:cubicBezTo>
                  <a:cubicBezTo>
                    <a:pt x="2" y="22"/>
                    <a:pt x="2" y="23"/>
                    <a:pt x="2" y="24"/>
                  </a:cubicBezTo>
                  <a:cubicBezTo>
                    <a:pt x="2" y="28"/>
                    <a:pt x="2" y="28"/>
                    <a:pt x="2" y="28"/>
                  </a:cubicBezTo>
                  <a:cubicBezTo>
                    <a:pt x="4" y="28"/>
                    <a:pt x="4" y="28"/>
                    <a:pt x="4" y="28"/>
                  </a:cubicBezTo>
                  <a:cubicBezTo>
                    <a:pt x="5" y="27"/>
                    <a:pt x="5" y="27"/>
                    <a:pt x="5" y="27"/>
                  </a:cubicBezTo>
                  <a:cubicBezTo>
                    <a:pt x="6" y="27"/>
                    <a:pt x="6" y="27"/>
                    <a:pt x="6" y="27"/>
                  </a:cubicBezTo>
                  <a:cubicBezTo>
                    <a:pt x="6" y="26"/>
                    <a:pt x="6" y="26"/>
                    <a:pt x="6" y="26"/>
                  </a:cubicBezTo>
                  <a:cubicBezTo>
                    <a:pt x="6" y="26"/>
                    <a:pt x="6" y="26"/>
                    <a:pt x="7" y="25"/>
                  </a:cubicBezTo>
                  <a:cubicBezTo>
                    <a:pt x="8" y="24"/>
                    <a:pt x="9" y="24"/>
                    <a:pt x="10" y="24"/>
                  </a:cubicBezTo>
                  <a:cubicBezTo>
                    <a:pt x="11" y="24"/>
                    <a:pt x="12" y="24"/>
                    <a:pt x="13" y="24"/>
                  </a:cubicBezTo>
                  <a:cubicBezTo>
                    <a:pt x="13" y="24"/>
                    <a:pt x="13" y="24"/>
                    <a:pt x="14" y="24"/>
                  </a:cubicBezTo>
                  <a:cubicBezTo>
                    <a:pt x="15" y="24"/>
                    <a:pt x="17" y="25"/>
                    <a:pt x="18" y="25"/>
                  </a:cubicBezTo>
                  <a:cubicBezTo>
                    <a:pt x="21" y="25"/>
                    <a:pt x="25" y="24"/>
                    <a:pt x="29" y="24"/>
                  </a:cubicBezTo>
                  <a:cubicBezTo>
                    <a:pt x="32" y="23"/>
                    <a:pt x="32" y="23"/>
                    <a:pt x="33" y="21"/>
                  </a:cubicBezTo>
                  <a:cubicBezTo>
                    <a:pt x="33" y="20"/>
                    <a:pt x="34" y="20"/>
                    <a:pt x="34" y="19"/>
                  </a:cubicBezTo>
                  <a:cubicBezTo>
                    <a:pt x="36" y="19"/>
                    <a:pt x="37" y="18"/>
                    <a:pt x="39" y="18"/>
                  </a:cubicBezTo>
                  <a:cubicBezTo>
                    <a:pt x="42" y="18"/>
                    <a:pt x="45" y="17"/>
                    <a:pt x="48" y="16"/>
                  </a:cubicBezTo>
                  <a:cubicBezTo>
                    <a:pt x="50" y="15"/>
                    <a:pt x="50" y="14"/>
                    <a:pt x="50" y="13"/>
                  </a:cubicBezTo>
                  <a:cubicBezTo>
                    <a:pt x="50" y="12"/>
                    <a:pt x="50" y="11"/>
                    <a:pt x="51" y="11"/>
                  </a:cubicBezTo>
                  <a:cubicBezTo>
                    <a:pt x="52" y="10"/>
                    <a:pt x="52" y="10"/>
                    <a:pt x="53" y="10"/>
                  </a:cubicBezTo>
                  <a:cubicBezTo>
                    <a:pt x="53" y="10"/>
                    <a:pt x="54" y="11"/>
                    <a:pt x="55" y="12"/>
                  </a:cubicBezTo>
                  <a:cubicBezTo>
                    <a:pt x="55" y="12"/>
                    <a:pt x="56" y="12"/>
                    <a:pt x="56" y="13"/>
                  </a:cubicBezTo>
                  <a:cubicBezTo>
                    <a:pt x="57" y="13"/>
                    <a:pt x="59" y="14"/>
                    <a:pt x="60" y="14"/>
                  </a:cubicBezTo>
                  <a:cubicBezTo>
                    <a:pt x="61" y="15"/>
                    <a:pt x="62" y="15"/>
                    <a:pt x="62" y="15"/>
                  </a:cubicBezTo>
                  <a:cubicBezTo>
                    <a:pt x="63" y="16"/>
                    <a:pt x="65" y="16"/>
                    <a:pt x="66" y="16"/>
                  </a:cubicBezTo>
                  <a:cubicBezTo>
                    <a:pt x="67" y="17"/>
                    <a:pt x="68" y="17"/>
                    <a:pt x="69" y="17"/>
                  </a:cubicBezTo>
                  <a:cubicBezTo>
                    <a:pt x="70" y="18"/>
                    <a:pt x="70" y="18"/>
                    <a:pt x="71" y="19"/>
                  </a:cubicBezTo>
                  <a:cubicBezTo>
                    <a:pt x="72" y="20"/>
                    <a:pt x="74" y="20"/>
                    <a:pt x="75" y="21"/>
                  </a:cubicBezTo>
                  <a:cubicBezTo>
                    <a:pt x="76" y="21"/>
                    <a:pt x="76" y="21"/>
                    <a:pt x="77" y="21"/>
                  </a:cubicBezTo>
                  <a:cubicBezTo>
                    <a:pt x="78" y="21"/>
                    <a:pt x="80" y="21"/>
                    <a:pt x="82" y="20"/>
                  </a:cubicBezTo>
                  <a:cubicBezTo>
                    <a:pt x="83" y="19"/>
                    <a:pt x="85" y="18"/>
                    <a:pt x="86" y="18"/>
                  </a:cubicBezTo>
                  <a:cubicBezTo>
                    <a:pt x="89" y="17"/>
                    <a:pt x="91" y="16"/>
                    <a:pt x="92" y="12"/>
                  </a:cubicBezTo>
                  <a:cubicBezTo>
                    <a:pt x="92" y="11"/>
                    <a:pt x="92" y="11"/>
                    <a:pt x="92" y="11"/>
                  </a:cubicBezTo>
                  <a:lnTo>
                    <a:pt x="91" y="1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4" name="Freeform 74"/>
            <p:cNvSpPr>
              <a:spLocks/>
            </p:cNvSpPr>
            <p:nvPr/>
          </p:nvSpPr>
          <p:spPr bwMode="auto">
            <a:xfrm>
              <a:off x="1093804" y="1739873"/>
              <a:ext cx="433017" cy="339026"/>
            </a:xfrm>
            <a:custGeom>
              <a:avLst/>
              <a:gdLst>
                <a:gd name="T0" fmla="*/ 208 w 214"/>
                <a:gd name="T1" fmla="*/ 130 h 182"/>
                <a:gd name="T2" fmla="*/ 209 w 214"/>
                <a:gd name="T3" fmla="*/ 121 h 182"/>
                <a:gd name="T4" fmla="*/ 207 w 214"/>
                <a:gd name="T5" fmla="*/ 112 h 182"/>
                <a:gd name="T6" fmla="*/ 201 w 214"/>
                <a:gd name="T7" fmla="*/ 89 h 182"/>
                <a:gd name="T8" fmla="*/ 197 w 214"/>
                <a:gd name="T9" fmla="*/ 71 h 182"/>
                <a:gd name="T10" fmla="*/ 194 w 214"/>
                <a:gd name="T11" fmla="*/ 54 h 182"/>
                <a:gd name="T12" fmla="*/ 186 w 214"/>
                <a:gd name="T13" fmla="*/ 57 h 182"/>
                <a:gd name="T14" fmla="*/ 193 w 214"/>
                <a:gd name="T15" fmla="*/ 44 h 182"/>
                <a:gd name="T16" fmla="*/ 181 w 214"/>
                <a:gd name="T17" fmla="*/ 23 h 182"/>
                <a:gd name="T18" fmla="*/ 169 w 214"/>
                <a:gd name="T19" fmla="*/ 6 h 182"/>
                <a:gd name="T20" fmla="*/ 166 w 214"/>
                <a:gd name="T21" fmla="*/ 10 h 182"/>
                <a:gd name="T22" fmla="*/ 156 w 214"/>
                <a:gd name="T23" fmla="*/ 18 h 182"/>
                <a:gd name="T24" fmla="*/ 141 w 214"/>
                <a:gd name="T25" fmla="*/ 15 h 182"/>
                <a:gd name="T26" fmla="*/ 126 w 214"/>
                <a:gd name="T27" fmla="*/ 24 h 182"/>
                <a:gd name="T28" fmla="*/ 115 w 214"/>
                <a:gd name="T29" fmla="*/ 19 h 182"/>
                <a:gd name="T30" fmla="*/ 105 w 214"/>
                <a:gd name="T31" fmla="*/ 15 h 182"/>
                <a:gd name="T32" fmla="*/ 104 w 214"/>
                <a:gd name="T33" fmla="*/ 8 h 182"/>
                <a:gd name="T34" fmla="*/ 92 w 214"/>
                <a:gd name="T35" fmla="*/ 9 h 182"/>
                <a:gd name="T36" fmla="*/ 81 w 214"/>
                <a:gd name="T37" fmla="*/ 11 h 182"/>
                <a:gd name="T38" fmla="*/ 76 w 214"/>
                <a:gd name="T39" fmla="*/ 8 h 182"/>
                <a:gd name="T40" fmla="*/ 73 w 214"/>
                <a:gd name="T41" fmla="*/ 9 h 182"/>
                <a:gd name="T42" fmla="*/ 67 w 214"/>
                <a:gd name="T43" fmla="*/ 6 h 182"/>
                <a:gd name="T44" fmla="*/ 58 w 214"/>
                <a:gd name="T45" fmla="*/ 0 h 182"/>
                <a:gd name="T46" fmla="*/ 52 w 214"/>
                <a:gd name="T47" fmla="*/ 0 h 182"/>
                <a:gd name="T48" fmla="*/ 41 w 214"/>
                <a:gd name="T49" fmla="*/ 11 h 182"/>
                <a:gd name="T50" fmla="*/ 38 w 214"/>
                <a:gd name="T51" fmla="*/ 22 h 182"/>
                <a:gd name="T52" fmla="*/ 21 w 214"/>
                <a:gd name="T53" fmla="*/ 35 h 182"/>
                <a:gd name="T54" fmla="*/ 5 w 214"/>
                <a:gd name="T55" fmla="*/ 49 h 182"/>
                <a:gd name="T56" fmla="*/ 2 w 214"/>
                <a:gd name="T57" fmla="*/ 58 h 182"/>
                <a:gd name="T58" fmla="*/ 7 w 214"/>
                <a:gd name="T59" fmla="*/ 64 h 182"/>
                <a:gd name="T60" fmla="*/ 12 w 214"/>
                <a:gd name="T61" fmla="*/ 75 h 182"/>
                <a:gd name="T62" fmla="*/ 24 w 214"/>
                <a:gd name="T63" fmla="*/ 86 h 182"/>
                <a:gd name="T64" fmla="*/ 27 w 214"/>
                <a:gd name="T65" fmla="*/ 89 h 182"/>
                <a:gd name="T66" fmla="*/ 37 w 214"/>
                <a:gd name="T67" fmla="*/ 99 h 182"/>
                <a:gd name="T68" fmla="*/ 46 w 214"/>
                <a:gd name="T69" fmla="*/ 112 h 182"/>
                <a:gd name="T70" fmla="*/ 48 w 214"/>
                <a:gd name="T71" fmla="*/ 121 h 182"/>
                <a:gd name="T72" fmla="*/ 61 w 214"/>
                <a:gd name="T73" fmla="*/ 116 h 182"/>
                <a:gd name="T74" fmla="*/ 70 w 214"/>
                <a:gd name="T75" fmla="*/ 104 h 182"/>
                <a:gd name="T76" fmla="*/ 80 w 214"/>
                <a:gd name="T77" fmla="*/ 91 h 182"/>
                <a:gd name="T78" fmla="*/ 91 w 214"/>
                <a:gd name="T79" fmla="*/ 91 h 182"/>
                <a:gd name="T80" fmla="*/ 114 w 214"/>
                <a:gd name="T81" fmla="*/ 93 h 182"/>
                <a:gd name="T82" fmla="*/ 125 w 214"/>
                <a:gd name="T83" fmla="*/ 115 h 182"/>
                <a:gd name="T84" fmla="*/ 126 w 214"/>
                <a:gd name="T85" fmla="*/ 120 h 182"/>
                <a:gd name="T86" fmla="*/ 130 w 214"/>
                <a:gd name="T87" fmla="*/ 130 h 182"/>
                <a:gd name="T88" fmla="*/ 126 w 214"/>
                <a:gd name="T89" fmla="*/ 147 h 182"/>
                <a:gd name="T90" fmla="*/ 138 w 214"/>
                <a:gd name="T91" fmla="*/ 139 h 182"/>
                <a:gd name="T92" fmla="*/ 145 w 214"/>
                <a:gd name="T93" fmla="*/ 140 h 182"/>
                <a:gd name="T94" fmla="*/ 160 w 214"/>
                <a:gd name="T95" fmla="*/ 146 h 182"/>
                <a:gd name="T96" fmla="*/ 163 w 214"/>
                <a:gd name="T97" fmla="*/ 160 h 182"/>
                <a:gd name="T98" fmla="*/ 161 w 214"/>
                <a:gd name="T99" fmla="*/ 173 h 182"/>
                <a:gd name="T100" fmla="*/ 164 w 214"/>
                <a:gd name="T101" fmla="*/ 176 h 182"/>
                <a:gd name="T102" fmla="*/ 171 w 214"/>
                <a:gd name="T103" fmla="*/ 182 h 182"/>
                <a:gd name="T104" fmla="*/ 183 w 214"/>
                <a:gd name="T105" fmla="*/ 168 h 182"/>
                <a:gd name="T106" fmla="*/ 192 w 214"/>
                <a:gd name="T107" fmla="*/ 169 h 182"/>
                <a:gd name="T108" fmla="*/ 196 w 214"/>
                <a:gd name="T109" fmla="*/ 168 h 182"/>
                <a:gd name="T110" fmla="*/ 201 w 214"/>
                <a:gd name="T111" fmla="*/ 157 h 182"/>
                <a:gd name="T112" fmla="*/ 200 w 214"/>
                <a:gd name="T113" fmla="*/ 149 h 182"/>
                <a:gd name="T114" fmla="*/ 202 w 214"/>
                <a:gd name="T115" fmla="*/ 138 h 182"/>
                <a:gd name="T116" fmla="*/ 209 w 214"/>
                <a:gd name="T117" fmla="*/ 141 h 182"/>
                <a:gd name="T118" fmla="*/ 213 w 214"/>
                <a:gd name="T119" fmla="*/ 14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182">
                  <a:moveTo>
                    <a:pt x="213" y="135"/>
                  </a:moveTo>
                  <a:cubicBezTo>
                    <a:pt x="212" y="133"/>
                    <a:pt x="212" y="133"/>
                    <a:pt x="211" y="133"/>
                  </a:cubicBezTo>
                  <a:cubicBezTo>
                    <a:pt x="211" y="133"/>
                    <a:pt x="211" y="133"/>
                    <a:pt x="210" y="133"/>
                  </a:cubicBezTo>
                  <a:cubicBezTo>
                    <a:pt x="210" y="132"/>
                    <a:pt x="209" y="131"/>
                    <a:pt x="208" y="130"/>
                  </a:cubicBezTo>
                  <a:cubicBezTo>
                    <a:pt x="207" y="129"/>
                    <a:pt x="207" y="129"/>
                    <a:pt x="206" y="128"/>
                  </a:cubicBezTo>
                  <a:cubicBezTo>
                    <a:pt x="205" y="126"/>
                    <a:pt x="205" y="125"/>
                    <a:pt x="206" y="123"/>
                  </a:cubicBezTo>
                  <a:cubicBezTo>
                    <a:pt x="206" y="122"/>
                    <a:pt x="207" y="122"/>
                    <a:pt x="207" y="121"/>
                  </a:cubicBezTo>
                  <a:cubicBezTo>
                    <a:pt x="208" y="121"/>
                    <a:pt x="208" y="121"/>
                    <a:pt x="209" y="121"/>
                  </a:cubicBezTo>
                  <a:cubicBezTo>
                    <a:pt x="212" y="120"/>
                    <a:pt x="212" y="120"/>
                    <a:pt x="212" y="120"/>
                  </a:cubicBezTo>
                  <a:cubicBezTo>
                    <a:pt x="210" y="117"/>
                    <a:pt x="210" y="117"/>
                    <a:pt x="210" y="117"/>
                  </a:cubicBezTo>
                  <a:cubicBezTo>
                    <a:pt x="209" y="116"/>
                    <a:pt x="208" y="115"/>
                    <a:pt x="207" y="114"/>
                  </a:cubicBezTo>
                  <a:cubicBezTo>
                    <a:pt x="207" y="113"/>
                    <a:pt x="207" y="113"/>
                    <a:pt x="207" y="112"/>
                  </a:cubicBezTo>
                  <a:cubicBezTo>
                    <a:pt x="208" y="110"/>
                    <a:pt x="206" y="109"/>
                    <a:pt x="205" y="109"/>
                  </a:cubicBezTo>
                  <a:cubicBezTo>
                    <a:pt x="204" y="109"/>
                    <a:pt x="204" y="108"/>
                    <a:pt x="203" y="108"/>
                  </a:cubicBezTo>
                  <a:cubicBezTo>
                    <a:pt x="201" y="107"/>
                    <a:pt x="201" y="106"/>
                    <a:pt x="201" y="103"/>
                  </a:cubicBezTo>
                  <a:cubicBezTo>
                    <a:pt x="200" y="99"/>
                    <a:pt x="200" y="94"/>
                    <a:pt x="201" y="89"/>
                  </a:cubicBezTo>
                  <a:cubicBezTo>
                    <a:pt x="203" y="88"/>
                    <a:pt x="204" y="87"/>
                    <a:pt x="205" y="85"/>
                  </a:cubicBezTo>
                  <a:cubicBezTo>
                    <a:pt x="206" y="83"/>
                    <a:pt x="206" y="81"/>
                    <a:pt x="205" y="79"/>
                  </a:cubicBezTo>
                  <a:cubicBezTo>
                    <a:pt x="204" y="77"/>
                    <a:pt x="202" y="76"/>
                    <a:pt x="201" y="75"/>
                  </a:cubicBezTo>
                  <a:cubicBezTo>
                    <a:pt x="199" y="74"/>
                    <a:pt x="197" y="73"/>
                    <a:pt x="197" y="71"/>
                  </a:cubicBezTo>
                  <a:cubicBezTo>
                    <a:pt x="196" y="69"/>
                    <a:pt x="196" y="67"/>
                    <a:pt x="196" y="64"/>
                  </a:cubicBezTo>
                  <a:cubicBezTo>
                    <a:pt x="197" y="62"/>
                    <a:pt x="197" y="59"/>
                    <a:pt x="196" y="57"/>
                  </a:cubicBezTo>
                  <a:cubicBezTo>
                    <a:pt x="196" y="55"/>
                    <a:pt x="195" y="54"/>
                    <a:pt x="194" y="54"/>
                  </a:cubicBezTo>
                  <a:cubicBezTo>
                    <a:pt x="194" y="54"/>
                    <a:pt x="194" y="54"/>
                    <a:pt x="194" y="54"/>
                  </a:cubicBezTo>
                  <a:cubicBezTo>
                    <a:pt x="193" y="54"/>
                    <a:pt x="193" y="54"/>
                    <a:pt x="193" y="54"/>
                  </a:cubicBezTo>
                  <a:cubicBezTo>
                    <a:pt x="193" y="54"/>
                    <a:pt x="192" y="54"/>
                    <a:pt x="190" y="55"/>
                  </a:cubicBezTo>
                  <a:cubicBezTo>
                    <a:pt x="189" y="56"/>
                    <a:pt x="188" y="57"/>
                    <a:pt x="187" y="57"/>
                  </a:cubicBezTo>
                  <a:cubicBezTo>
                    <a:pt x="187" y="57"/>
                    <a:pt x="186" y="57"/>
                    <a:pt x="186" y="57"/>
                  </a:cubicBezTo>
                  <a:cubicBezTo>
                    <a:pt x="186" y="57"/>
                    <a:pt x="185" y="56"/>
                    <a:pt x="185" y="56"/>
                  </a:cubicBezTo>
                  <a:cubicBezTo>
                    <a:pt x="185" y="54"/>
                    <a:pt x="188" y="51"/>
                    <a:pt x="190" y="50"/>
                  </a:cubicBezTo>
                  <a:cubicBezTo>
                    <a:pt x="191" y="49"/>
                    <a:pt x="191" y="49"/>
                    <a:pt x="191" y="49"/>
                  </a:cubicBezTo>
                  <a:cubicBezTo>
                    <a:pt x="193" y="47"/>
                    <a:pt x="193" y="46"/>
                    <a:pt x="193" y="44"/>
                  </a:cubicBezTo>
                  <a:cubicBezTo>
                    <a:pt x="193" y="41"/>
                    <a:pt x="190" y="39"/>
                    <a:pt x="187" y="38"/>
                  </a:cubicBezTo>
                  <a:cubicBezTo>
                    <a:pt x="183" y="35"/>
                    <a:pt x="183" y="33"/>
                    <a:pt x="183" y="30"/>
                  </a:cubicBezTo>
                  <a:cubicBezTo>
                    <a:pt x="183" y="29"/>
                    <a:pt x="183" y="28"/>
                    <a:pt x="183" y="27"/>
                  </a:cubicBezTo>
                  <a:cubicBezTo>
                    <a:pt x="182" y="25"/>
                    <a:pt x="181" y="24"/>
                    <a:pt x="181" y="23"/>
                  </a:cubicBezTo>
                  <a:cubicBezTo>
                    <a:pt x="180" y="22"/>
                    <a:pt x="180" y="22"/>
                    <a:pt x="179" y="21"/>
                  </a:cubicBezTo>
                  <a:cubicBezTo>
                    <a:pt x="178" y="19"/>
                    <a:pt x="178" y="18"/>
                    <a:pt x="178" y="15"/>
                  </a:cubicBezTo>
                  <a:cubicBezTo>
                    <a:pt x="178" y="14"/>
                    <a:pt x="178" y="14"/>
                    <a:pt x="178" y="14"/>
                  </a:cubicBezTo>
                  <a:cubicBezTo>
                    <a:pt x="177" y="10"/>
                    <a:pt x="173" y="6"/>
                    <a:pt x="169" y="6"/>
                  </a:cubicBezTo>
                  <a:cubicBezTo>
                    <a:pt x="168" y="6"/>
                    <a:pt x="168" y="6"/>
                    <a:pt x="168" y="6"/>
                  </a:cubicBezTo>
                  <a:cubicBezTo>
                    <a:pt x="167" y="6"/>
                    <a:pt x="167" y="6"/>
                    <a:pt x="167" y="6"/>
                  </a:cubicBezTo>
                  <a:cubicBezTo>
                    <a:pt x="166" y="7"/>
                    <a:pt x="166" y="7"/>
                    <a:pt x="166" y="7"/>
                  </a:cubicBezTo>
                  <a:cubicBezTo>
                    <a:pt x="166" y="8"/>
                    <a:pt x="166" y="8"/>
                    <a:pt x="166" y="10"/>
                  </a:cubicBezTo>
                  <a:cubicBezTo>
                    <a:pt x="166" y="13"/>
                    <a:pt x="166" y="15"/>
                    <a:pt x="164" y="16"/>
                  </a:cubicBezTo>
                  <a:cubicBezTo>
                    <a:pt x="163" y="16"/>
                    <a:pt x="162" y="16"/>
                    <a:pt x="162" y="16"/>
                  </a:cubicBezTo>
                  <a:cubicBezTo>
                    <a:pt x="160" y="16"/>
                    <a:pt x="159" y="16"/>
                    <a:pt x="157" y="17"/>
                  </a:cubicBezTo>
                  <a:cubicBezTo>
                    <a:pt x="157" y="18"/>
                    <a:pt x="157" y="18"/>
                    <a:pt x="156" y="18"/>
                  </a:cubicBezTo>
                  <a:cubicBezTo>
                    <a:pt x="155" y="19"/>
                    <a:pt x="154" y="20"/>
                    <a:pt x="153" y="20"/>
                  </a:cubicBezTo>
                  <a:cubicBezTo>
                    <a:pt x="151" y="20"/>
                    <a:pt x="149" y="19"/>
                    <a:pt x="148" y="18"/>
                  </a:cubicBezTo>
                  <a:cubicBezTo>
                    <a:pt x="146" y="16"/>
                    <a:pt x="144" y="15"/>
                    <a:pt x="142" y="15"/>
                  </a:cubicBezTo>
                  <a:cubicBezTo>
                    <a:pt x="141" y="15"/>
                    <a:pt x="141" y="15"/>
                    <a:pt x="141" y="15"/>
                  </a:cubicBezTo>
                  <a:cubicBezTo>
                    <a:pt x="137" y="15"/>
                    <a:pt x="135" y="17"/>
                    <a:pt x="132" y="20"/>
                  </a:cubicBezTo>
                  <a:cubicBezTo>
                    <a:pt x="131" y="21"/>
                    <a:pt x="130" y="22"/>
                    <a:pt x="129" y="23"/>
                  </a:cubicBezTo>
                  <a:cubicBezTo>
                    <a:pt x="129" y="23"/>
                    <a:pt x="128" y="24"/>
                    <a:pt x="126" y="24"/>
                  </a:cubicBezTo>
                  <a:cubicBezTo>
                    <a:pt x="126" y="24"/>
                    <a:pt x="126" y="24"/>
                    <a:pt x="126" y="24"/>
                  </a:cubicBezTo>
                  <a:cubicBezTo>
                    <a:pt x="125" y="24"/>
                    <a:pt x="125" y="23"/>
                    <a:pt x="125" y="21"/>
                  </a:cubicBezTo>
                  <a:cubicBezTo>
                    <a:pt x="124" y="19"/>
                    <a:pt x="124" y="18"/>
                    <a:pt x="122" y="17"/>
                  </a:cubicBezTo>
                  <a:cubicBezTo>
                    <a:pt x="122" y="16"/>
                    <a:pt x="121" y="15"/>
                    <a:pt x="120" y="15"/>
                  </a:cubicBezTo>
                  <a:cubicBezTo>
                    <a:pt x="118" y="15"/>
                    <a:pt x="116" y="17"/>
                    <a:pt x="115" y="19"/>
                  </a:cubicBezTo>
                  <a:cubicBezTo>
                    <a:pt x="114" y="20"/>
                    <a:pt x="113" y="21"/>
                    <a:pt x="112" y="21"/>
                  </a:cubicBezTo>
                  <a:cubicBezTo>
                    <a:pt x="112" y="22"/>
                    <a:pt x="111" y="22"/>
                    <a:pt x="111" y="22"/>
                  </a:cubicBezTo>
                  <a:cubicBezTo>
                    <a:pt x="110" y="22"/>
                    <a:pt x="109" y="21"/>
                    <a:pt x="108" y="21"/>
                  </a:cubicBezTo>
                  <a:cubicBezTo>
                    <a:pt x="106" y="19"/>
                    <a:pt x="105" y="17"/>
                    <a:pt x="105" y="15"/>
                  </a:cubicBezTo>
                  <a:cubicBezTo>
                    <a:pt x="105" y="13"/>
                    <a:pt x="106" y="12"/>
                    <a:pt x="106" y="11"/>
                  </a:cubicBezTo>
                  <a:cubicBezTo>
                    <a:pt x="106" y="10"/>
                    <a:pt x="106" y="10"/>
                    <a:pt x="106" y="10"/>
                  </a:cubicBezTo>
                  <a:cubicBezTo>
                    <a:pt x="107" y="7"/>
                    <a:pt x="107" y="7"/>
                    <a:pt x="107" y="7"/>
                  </a:cubicBezTo>
                  <a:cubicBezTo>
                    <a:pt x="104" y="8"/>
                    <a:pt x="104" y="8"/>
                    <a:pt x="104" y="8"/>
                  </a:cubicBezTo>
                  <a:cubicBezTo>
                    <a:pt x="102" y="8"/>
                    <a:pt x="99" y="8"/>
                    <a:pt x="97" y="8"/>
                  </a:cubicBezTo>
                  <a:cubicBezTo>
                    <a:pt x="96" y="9"/>
                    <a:pt x="96" y="9"/>
                    <a:pt x="96" y="9"/>
                  </a:cubicBezTo>
                  <a:cubicBezTo>
                    <a:pt x="95" y="9"/>
                    <a:pt x="95" y="9"/>
                    <a:pt x="94" y="9"/>
                  </a:cubicBezTo>
                  <a:cubicBezTo>
                    <a:pt x="94" y="9"/>
                    <a:pt x="93" y="9"/>
                    <a:pt x="92" y="9"/>
                  </a:cubicBezTo>
                  <a:cubicBezTo>
                    <a:pt x="91" y="8"/>
                    <a:pt x="91" y="8"/>
                    <a:pt x="90" y="8"/>
                  </a:cubicBezTo>
                  <a:cubicBezTo>
                    <a:pt x="89" y="8"/>
                    <a:pt x="87" y="9"/>
                    <a:pt x="85" y="10"/>
                  </a:cubicBezTo>
                  <a:cubicBezTo>
                    <a:pt x="85" y="10"/>
                    <a:pt x="84" y="10"/>
                    <a:pt x="84" y="10"/>
                  </a:cubicBezTo>
                  <a:cubicBezTo>
                    <a:pt x="83" y="11"/>
                    <a:pt x="82" y="11"/>
                    <a:pt x="81" y="11"/>
                  </a:cubicBezTo>
                  <a:cubicBezTo>
                    <a:pt x="81" y="11"/>
                    <a:pt x="80" y="11"/>
                    <a:pt x="80" y="11"/>
                  </a:cubicBezTo>
                  <a:cubicBezTo>
                    <a:pt x="79" y="11"/>
                    <a:pt x="79" y="10"/>
                    <a:pt x="78" y="10"/>
                  </a:cubicBezTo>
                  <a:cubicBezTo>
                    <a:pt x="78" y="9"/>
                    <a:pt x="77" y="8"/>
                    <a:pt x="76" y="8"/>
                  </a:cubicBezTo>
                  <a:cubicBezTo>
                    <a:pt x="76" y="8"/>
                    <a:pt x="76" y="8"/>
                    <a:pt x="76" y="8"/>
                  </a:cubicBezTo>
                  <a:cubicBezTo>
                    <a:pt x="76" y="8"/>
                    <a:pt x="76" y="8"/>
                    <a:pt x="76" y="8"/>
                  </a:cubicBezTo>
                  <a:cubicBezTo>
                    <a:pt x="75" y="8"/>
                    <a:pt x="75" y="8"/>
                    <a:pt x="75" y="8"/>
                  </a:cubicBezTo>
                  <a:cubicBezTo>
                    <a:pt x="74" y="8"/>
                    <a:pt x="74" y="9"/>
                    <a:pt x="73" y="9"/>
                  </a:cubicBezTo>
                  <a:cubicBezTo>
                    <a:pt x="73" y="9"/>
                    <a:pt x="73" y="9"/>
                    <a:pt x="73" y="9"/>
                  </a:cubicBezTo>
                  <a:cubicBezTo>
                    <a:pt x="73" y="9"/>
                    <a:pt x="73" y="8"/>
                    <a:pt x="72" y="8"/>
                  </a:cubicBezTo>
                  <a:cubicBezTo>
                    <a:pt x="72" y="8"/>
                    <a:pt x="71" y="8"/>
                    <a:pt x="71" y="8"/>
                  </a:cubicBezTo>
                  <a:cubicBezTo>
                    <a:pt x="70" y="7"/>
                    <a:pt x="69" y="7"/>
                    <a:pt x="69" y="6"/>
                  </a:cubicBezTo>
                  <a:cubicBezTo>
                    <a:pt x="68" y="6"/>
                    <a:pt x="68" y="6"/>
                    <a:pt x="67" y="6"/>
                  </a:cubicBezTo>
                  <a:cubicBezTo>
                    <a:pt x="67" y="5"/>
                    <a:pt x="66" y="5"/>
                    <a:pt x="66" y="5"/>
                  </a:cubicBezTo>
                  <a:cubicBezTo>
                    <a:pt x="64" y="4"/>
                    <a:pt x="63" y="4"/>
                    <a:pt x="62" y="3"/>
                  </a:cubicBezTo>
                  <a:cubicBezTo>
                    <a:pt x="61" y="3"/>
                    <a:pt x="61" y="2"/>
                    <a:pt x="60" y="2"/>
                  </a:cubicBezTo>
                  <a:cubicBezTo>
                    <a:pt x="60" y="1"/>
                    <a:pt x="59" y="0"/>
                    <a:pt x="58" y="0"/>
                  </a:cubicBezTo>
                  <a:cubicBezTo>
                    <a:pt x="57" y="0"/>
                    <a:pt x="57" y="0"/>
                    <a:pt x="56" y="0"/>
                  </a:cubicBezTo>
                  <a:cubicBezTo>
                    <a:pt x="56" y="0"/>
                    <a:pt x="55" y="0"/>
                    <a:pt x="54" y="0"/>
                  </a:cubicBezTo>
                  <a:cubicBezTo>
                    <a:pt x="54" y="0"/>
                    <a:pt x="53" y="0"/>
                    <a:pt x="52" y="0"/>
                  </a:cubicBezTo>
                  <a:cubicBezTo>
                    <a:pt x="52" y="0"/>
                    <a:pt x="52" y="0"/>
                    <a:pt x="52" y="0"/>
                  </a:cubicBezTo>
                  <a:cubicBezTo>
                    <a:pt x="49" y="0"/>
                    <a:pt x="46" y="0"/>
                    <a:pt x="43" y="0"/>
                  </a:cubicBezTo>
                  <a:cubicBezTo>
                    <a:pt x="41" y="0"/>
                    <a:pt x="41" y="0"/>
                    <a:pt x="41" y="0"/>
                  </a:cubicBezTo>
                  <a:cubicBezTo>
                    <a:pt x="41" y="4"/>
                    <a:pt x="41" y="4"/>
                    <a:pt x="41" y="4"/>
                  </a:cubicBezTo>
                  <a:cubicBezTo>
                    <a:pt x="41" y="6"/>
                    <a:pt x="42" y="9"/>
                    <a:pt x="41" y="11"/>
                  </a:cubicBezTo>
                  <a:cubicBezTo>
                    <a:pt x="40" y="13"/>
                    <a:pt x="39" y="13"/>
                    <a:pt x="37" y="13"/>
                  </a:cubicBezTo>
                  <a:cubicBezTo>
                    <a:pt x="36" y="14"/>
                    <a:pt x="34" y="14"/>
                    <a:pt x="33" y="16"/>
                  </a:cubicBezTo>
                  <a:cubicBezTo>
                    <a:pt x="32" y="19"/>
                    <a:pt x="34" y="20"/>
                    <a:pt x="36" y="20"/>
                  </a:cubicBezTo>
                  <a:cubicBezTo>
                    <a:pt x="37" y="21"/>
                    <a:pt x="38" y="21"/>
                    <a:pt x="38" y="22"/>
                  </a:cubicBezTo>
                  <a:cubicBezTo>
                    <a:pt x="40" y="23"/>
                    <a:pt x="41" y="27"/>
                    <a:pt x="40" y="30"/>
                  </a:cubicBezTo>
                  <a:cubicBezTo>
                    <a:pt x="39" y="33"/>
                    <a:pt x="35" y="33"/>
                    <a:pt x="30" y="33"/>
                  </a:cubicBezTo>
                  <a:cubicBezTo>
                    <a:pt x="28" y="33"/>
                    <a:pt x="25" y="33"/>
                    <a:pt x="23" y="34"/>
                  </a:cubicBezTo>
                  <a:cubicBezTo>
                    <a:pt x="23" y="35"/>
                    <a:pt x="22" y="35"/>
                    <a:pt x="21" y="35"/>
                  </a:cubicBezTo>
                  <a:cubicBezTo>
                    <a:pt x="20" y="36"/>
                    <a:pt x="18" y="37"/>
                    <a:pt x="16" y="38"/>
                  </a:cubicBezTo>
                  <a:cubicBezTo>
                    <a:pt x="14" y="38"/>
                    <a:pt x="11" y="40"/>
                    <a:pt x="9" y="41"/>
                  </a:cubicBezTo>
                  <a:cubicBezTo>
                    <a:pt x="8" y="43"/>
                    <a:pt x="7" y="44"/>
                    <a:pt x="6" y="46"/>
                  </a:cubicBezTo>
                  <a:cubicBezTo>
                    <a:pt x="6" y="47"/>
                    <a:pt x="5" y="48"/>
                    <a:pt x="5" y="49"/>
                  </a:cubicBezTo>
                  <a:cubicBezTo>
                    <a:pt x="4" y="51"/>
                    <a:pt x="2" y="52"/>
                    <a:pt x="1" y="53"/>
                  </a:cubicBezTo>
                  <a:cubicBezTo>
                    <a:pt x="0" y="55"/>
                    <a:pt x="0" y="55"/>
                    <a:pt x="0" y="55"/>
                  </a:cubicBezTo>
                  <a:cubicBezTo>
                    <a:pt x="1" y="56"/>
                    <a:pt x="1" y="56"/>
                    <a:pt x="1" y="56"/>
                  </a:cubicBezTo>
                  <a:cubicBezTo>
                    <a:pt x="2" y="57"/>
                    <a:pt x="2" y="58"/>
                    <a:pt x="2" y="58"/>
                  </a:cubicBezTo>
                  <a:cubicBezTo>
                    <a:pt x="2" y="59"/>
                    <a:pt x="2" y="59"/>
                    <a:pt x="2" y="59"/>
                  </a:cubicBezTo>
                  <a:cubicBezTo>
                    <a:pt x="4" y="59"/>
                    <a:pt x="4" y="59"/>
                    <a:pt x="4" y="59"/>
                  </a:cubicBezTo>
                  <a:cubicBezTo>
                    <a:pt x="4" y="59"/>
                    <a:pt x="5" y="59"/>
                    <a:pt x="5" y="59"/>
                  </a:cubicBezTo>
                  <a:cubicBezTo>
                    <a:pt x="5" y="61"/>
                    <a:pt x="6" y="62"/>
                    <a:pt x="7" y="64"/>
                  </a:cubicBezTo>
                  <a:cubicBezTo>
                    <a:pt x="7" y="64"/>
                    <a:pt x="8" y="66"/>
                    <a:pt x="9" y="66"/>
                  </a:cubicBezTo>
                  <a:cubicBezTo>
                    <a:pt x="9" y="67"/>
                    <a:pt x="8" y="69"/>
                    <a:pt x="9" y="71"/>
                  </a:cubicBezTo>
                  <a:cubicBezTo>
                    <a:pt x="10" y="72"/>
                    <a:pt x="10" y="73"/>
                    <a:pt x="11" y="74"/>
                  </a:cubicBezTo>
                  <a:cubicBezTo>
                    <a:pt x="11" y="74"/>
                    <a:pt x="12" y="74"/>
                    <a:pt x="12" y="75"/>
                  </a:cubicBezTo>
                  <a:cubicBezTo>
                    <a:pt x="12" y="75"/>
                    <a:pt x="13" y="76"/>
                    <a:pt x="13" y="76"/>
                  </a:cubicBezTo>
                  <a:cubicBezTo>
                    <a:pt x="13" y="77"/>
                    <a:pt x="14" y="78"/>
                    <a:pt x="14" y="79"/>
                  </a:cubicBezTo>
                  <a:cubicBezTo>
                    <a:pt x="16" y="81"/>
                    <a:pt x="19" y="84"/>
                    <a:pt x="21" y="85"/>
                  </a:cubicBezTo>
                  <a:cubicBezTo>
                    <a:pt x="22" y="85"/>
                    <a:pt x="23" y="86"/>
                    <a:pt x="24" y="86"/>
                  </a:cubicBezTo>
                  <a:cubicBezTo>
                    <a:pt x="24" y="86"/>
                    <a:pt x="25" y="86"/>
                    <a:pt x="25" y="85"/>
                  </a:cubicBezTo>
                  <a:cubicBezTo>
                    <a:pt x="26" y="85"/>
                    <a:pt x="26" y="85"/>
                    <a:pt x="26" y="85"/>
                  </a:cubicBezTo>
                  <a:cubicBezTo>
                    <a:pt x="26" y="85"/>
                    <a:pt x="26" y="86"/>
                    <a:pt x="26" y="86"/>
                  </a:cubicBezTo>
                  <a:cubicBezTo>
                    <a:pt x="26" y="86"/>
                    <a:pt x="26" y="88"/>
                    <a:pt x="27" y="89"/>
                  </a:cubicBezTo>
                  <a:cubicBezTo>
                    <a:pt x="28" y="91"/>
                    <a:pt x="32" y="93"/>
                    <a:pt x="34" y="94"/>
                  </a:cubicBezTo>
                  <a:cubicBezTo>
                    <a:pt x="35" y="94"/>
                    <a:pt x="35" y="94"/>
                    <a:pt x="36" y="94"/>
                  </a:cubicBezTo>
                  <a:cubicBezTo>
                    <a:pt x="38" y="95"/>
                    <a:pt x="38" y="95"/>
                    <a:pt x="38" y="95"/>
                  </a:cubicBezTo>
                  <a:cubicBezTo>
                    <a:pt x="38" y="96"/>
                    <a:pt x="37" y="97"/>
                    <a:pt x="37" y="99"/>
                  </a:cubicBezTo>
                  <a:cubicBezTo>
                    <a:pt x="37" y="100"/>
                    <a:pt x="38" y="101"/>
                    <a:pt x="39" y="101"/>
                  </a:cubicBezTo>
                  <a:cubicBezTo>
                    <a:pt x="39" y="102"/>
                    <a:pt x="39" y="102"/>
                    <a:pt x="39" y="102"/>
                  </a:cubicBezTo>
                  <a:cubicBezTo>
                    <a:pt x="40" y="104"/>
                    <a:pt x="41" y="105"/>
                    <a:pt x="42" y="106"/>
                  </a:cubicBezTo>
                  <a:cubicBezTo>
                    <a:pt x="44" y="108"/>
                    <a:pt x="45" y="110"/>
                    <a:pt x="46" y="112"/>
                  </a:cubicBezTo>
                  <a:cubicBezTo>
                    <a:pt x="47" y="113"/>
                    <a:pt x="47" y="113"/>
                    <a:pt x="48" y="114"/>
                  </a:cubicBezTo>
                  <a:cubicBezTo>
                    <a:pt x="48" y="115"/>
                    <a:pt x="49" y="116"/>
                    <a:pt x="49" y="117"/>
                  </a:cubicBezTo>
                  <a:cubicBezTo>
                    <a:pt x="49" y="117"/>
                    <a:pt x="49" y="118"/>
                    <a:pt x="49" y="118"/>
                  </a:cubicBezTo>
                  <a:cubicBezTo>
                    <a:pt x="48" y="121"/>
                    <a:pt x="48" y="121"/>
                    <a:pt x="48" y="121"/>
                  </a:cubicBezTo>
                  <a:cubicBezTo>
                    <a:pt x="52" y="120"/>
                    <a:pt x="52" y="120"/>
                    <a:pt x="52" y="120"/>
                  </a:cubicBezTo>
                  <a:cubicBezTo>
                    <a:pt x="53" y="120"/>
                    <a:pt x="53" y="120"/>
                    <a:pt x="54" y="120"/>
                  </a:cubicBezTo>
                  <a:cubicBezTo>
                    <a:pt x="56" y="120"/>
                    <a:pt x="56" y="120"/>
                    <a:pt x="56" y="120"/>
                  </a:cubicBezTo>
                  <a:cubicBezTo>
                    <a:pt x="59" y="119"/>
                    <a:pt x="60" y="119"/>
                    <a:pt x="61" y="116"/>
                  </a:cubicBezTo>
                  <a:cubicBezTo>
                    <a:pt x="62" y="113"/>
                    <a:pt x="62" y="113"/>
                    <a:pt x="64" y="112"/>
                  </a:cubicBezTo>
                  <a:cubicBezTo>
                    <a:pt x="64" y="112"/>
                    <a:pt x="65" y="112"/>
                    <a:pt x="66" y="111"/>
                  </a:cubicBezTo>
                  <a:cubicBezTo>
                    <a:pt x="68" y="110"/>
                    <a:pt x="68" y="108"/>
                    <a:pt x="69" y="106"/>
                  </a:cubicBezTo>
                  <a:cubicBezTo>
                    <a:pt x="70" y="105"/>
                    <a:pt x="70" y="105"/>
                    <a:pt x="70" y="104"/>
                  </a:cubicBezTo>
                  <a:cubicBezTo>
                    <a:pt x="71" y="102"/>
                    <a:pt x="72" y="100"/>
                    <a:pt x="73" y="98"/>
                  </a:cubicBezTo>
                  <a:cubicBezTo>
                    <a:pt x="74" y="97"/>
                    <a:pt x="74" y="97"/>
                    <a:pt x="74" y="96"/>
                  </a:cubicBezTo>
                  <a:cubicBezTo>
                    <a:pt x="75" y="94"/>
                    <a:pt x="76" y="93"/>
                    <a:pt x="78" y="92"/>
                  </a:cubicBezTo>
                  <a:cubicBezTo>
                    <a:pt x="79" y="92"/>
                    <a:pt x="79" y="91"/>
                    <a:pt x="80" y="91"/>
                  </a:cubicBezTo>
                  <a:cubicBezTo>
                    <a:pt x="81" y="91"/>
                    <a:pt x="82" y="92"/>
                    <a:pt x="82" y="92"/>
                  </a:cubicBezTo>
                  <a:cubicBezTo>
                    <a:pt x="83" y="93"/>
                    <a:pt x="84" y="93"/>
                    <a:pt x="84" y="94"/>
                  </a:cubicBezTo>
                  <a:cubicBezTo>
                    <a:pt x="85" y="94"/>
                    <a:pt x="85" y="94"/>
                    <a:pt x="86" y="94"/>
                  </a:cubicBezTo>
                  <a:cubicBezTo>
                    <a:pt x="88" y="94"/>
                    <a:pt x="90" y="92"/>
                    <a:pt x="91" y="91"/>
                  </a:cubicBezTo>
                  <a:cubicBezTo>
                    <a:pt x="93" y="89"/>
                    <a:pt x="97" y="88"/>
                    <a:pt x="102" y="88"/>
                  </a:cubicBezTo>
                  <a:cubicBezTo>
                    <a:pt x="103" y="88"/>
                    <a:pt x="105" y="88"/>
                    <a:pt x="106" y="88"/>
                  </a:cubicBezTo>
                  <a:cubicBezTo>
                    <a:pt x="109" y="88"/>
                    <a:pt x="110" y="89"/>
                    <a:pt x="112" y="91"/>
                  </a:cubicBezTo>
                  <a:cubicBezTo>
                    <a:pt x="112" y="92"/>
                    <a:pt x="113" y="93"/>
                    <a:pt x="114" y="93"/>
                  </a:cubicBezTo>
                  <a:cubicBezTo>
                    <a:pt x="115" y="95"/>
                    <a:pt x="117" y="97"/>
                    <a:pt x="118" y="100"/>
                  </a:cubicBezTo>
                  <a:cubicBezTo>
                    <a:pt x="119" y="103"/>
                    <a:pt x="121" y="107"/>
                    <a:pt x="123" y="110"/>
                  </a:cubicBezTo>
                  <a:cubicBezTo>
                    <a:pt x="124" y="110"/>
                    <a:pt x="124" y="110"/>
                    <a:pt x="124" y="110"/>
                  </a:cubicBezTo>
                  <a:cubicBezTo>
                    <a:pt x="126" y="112"/>
                    <a:pt x="126" y="112"/>
                    <a:pt x="125" y="115"/>
                  </a:cubicBezTo>
                  <a:cubicBezTo>
                    <a:pt x="125" y="115"/>
                    <a:pt x="125" y="116"/>
                    <a:pt x="124" y="116"/>
                  </a:cubicBezTo>
                  <a:cubicBezTo>
                    <a:pt x="123" y="118"/>
                    <a:pt x="123" y="118"/>
                    <a:pt x="123" y="118"/>
                  </a:cubicBezTo>
                  <a:cubicBezTo>
                    <a:pt x="125" y="119"/>
                    <a:pt x="125" y="119"/>
                    <a:pt x="125" y="119"/>
                  </a:cubicBezTo>
                  <a:cubicBezTo>
                    <a:pt x="125" y="119"/>
                    <a:pt x="126" y="119"/>
                    <a:pt x="126" y="120"/>
                  </a:cubicBezTo>
                  <a:cubicBezTo>
                    <a:pt x="128" y="121"/>
                    <a:pt x="128" y="121"/>
                    <a:pt x="128" y="123"/>
                  </a:cubicBezTo>
                  <a:cubicBezTo>
                    <a:pt x="128" y="123"/>
                    <a:pt x="128" y="124"/>
                    <a:pt x="128" y="125"/>
                  </a:cubicBezTo>
                  <a:cubicBezTo>
                    <a:pt x="127" y="127"/>
                    <a:pt x="128" y="128"/>
                    <a:pt x="129" y="129"/>
                  </a:cubicBezTo>
                  <a:cubicBezTo>
                    <a:pt x="129" y="129"/>
                    <a:pt x="130" y="130"/>
                    <a:pt x="130" y="130"/>
                  </a:cubicBezTo>
                  <a:cubicBezTo>
                    <a:pt x="131" y="132"/>
                    <a:pt x="130" y="134"/>
                    <a:pt x="129" y="136"/>
                  </a:cubicBezTo>
                  <a:cubicBezTo>
                    <a:pt x="128" y="137"/>
                    <a:pt x="128" y="137"/>
                    <a:pt x="128" y="138"/>
                  </a:cubicBezTo>
                  <a:cubicBezTo>
                    <a:pt x="127" y="139"/>
                    <a:pt x="127" y="141"/>
                    <a:pt x="127" y="142"/>
                  </a:cubicBezTo>
                  <a:cubicBezTo>
                    <a:pt x="126" y="147"/>
                    <a:pt x="126" y="147"/>
                    <a:pt x="126" y="147"/>
                  </a:cubicBezTo>
                  <a:cubicBezTo>
                    <a:pt x="130" y="144"/>
                    <a:pt x="130" y="144"/>
                    <a:pt x="130" y="144"/>
                  </a:cubicBezTo>
                  <a:cubicBezTo>
                    <a:pt x="130" y="144"/>
                    <a:pt x="131" y="143"/>
                    <a:pt x="132" y="143"/>
                  </a:cubicBezTo>
                  <a:cubicBezTo>
                    <a:pt x="132" y="142"/>
                    <a:pt x="132" y="142"/>
                    <a:pt x="132" y="142"/>
                  </a:cubicBezTo>
                  <a:cubicBezTo>
                    <a:pt x="134" y="141"/>
                    <a:pt x="136" y="139"/>
                    <a:pt x="138" y="139"/>
                  </a:cubicBezTo>
                  <a:cubicBezTo>
                    <a:pt x="138" y="139"/>
                    <a:pt x="139" y="139"/>
                    <a:pt x="139" y="139"/>
                  </a:cubicBezTo>
                  <a:cubicBezTo>
                    <a:pt x="140" y="139"/>
                    <a:pt x="141" y="139"/>
                    <a:pt x="142" y="139"/>
                  </a:cubicBezTo>
                  <a:cubicBezTo>
                    <a:pt x="143" y="140"/>
                    <a:pt x="144" y="140"/>
                    <a:pt x="145" y="140"/>
                  </a:cubicBezTo>
                  <a:cubicBezTo>
                    <a:pt x="145" y="140"/>
                    <a:pt x="145" y="140"/>
                    <a:pt x="145" y="140"/>
                  </a:cubicBezTo>
                  <a:cubicBezTo>
                    <a:pt x="146" y="140"/>
                    <a:pt x="147" y="140"/>
                    <a:pt x="148" y="139"/>
                  </a:cubicBezTo>
                  <a:cubicBezTo>
                    <a:pt x="149" y="139"/>
                    <a:pt x="150" y="139"/>
                    <a:pt x="152" y="139"/>
                  </a:cubicBezTo>
                  <a:cubicBezTo>
                    <a:pt x="152" y="139"/>
                    <a:pt x="152" y="139"/>
                    <a:pt x="152" y="139"/>
                  </a:cubicBezTo>
                  <a:cubicBezTo>
                    <a:pt x="157" y="139"/>
                    <a:pt x="160" y="142"/>
                    <a:pt x="160" y="146"/>
                  </a:cubicBezTo>
                  <a:cubicBezTo>
                    <a:pt x="160" y="149"/>
                    <a:pt x="160" y="150"/>
                    <a:pt x="161" y="152"/>
                  </a:cubicBezTo>
                  <a:cubicBezTo>
                    <a:pt x="161" y="152"/>
                    <a:pt x="161" y="153"/>
                    <a:pt x="161" y="153"/>
                  </a:cubicBezTo>
                  <a:cubicBezTo>
                    <a:pt x="162" y="154"/>
                    <a:pt x="162" y="155"/>
                    <a:pt x="162" y="156"/>
                  </a:cubicBezTo>
                  <a:cubicBezTo>
                    <a:pt x="162" y="158"/>
                    <a:pt x="162" y="159"/>
                    <a:pt x="163" y="160"/>
                  </a:cubicBezTo>
                  <a:cubicBezTo>
                    <a:pt x="163" y="161"/>
                    <a:pt x="163" y="161"/>
                    <a:pt x="163" y="161"/>
                  </a:cubicBezTo>
                  <a:cubicBezTo>
                    <a:pt x="164" y="163"/>
                    <a:pt x="165" y="165"/>
                    <a:pt x="164" y="167"/>
                  </a:cubicBezTo>
                  <a:cubicBezTo>
                    <a:pt x="164" y="168"/>
                    <a:pt x="163" y="169"/>
                    <a:pt x="162" y="170"/>
                  </a:cubicBezTo>
                  <a:cubicBezTo>
                    <a:pt x="162" y="171"/>
                    <a:pt x="161" y="172"/>
                    <a:pt x="161" y="173"/>
                  </a:cubicBezTo>
                  <a:cubicBezTo>
                    <a:pt x="161" y="174"/>
                    <a:pt x="161" y="174"/>
                    <a:pt x="161" y="175"/>
                  </a:cubicBezTo>
                  <a:cubicBezTo>
                    <a:pt x="163" y="174"/>
                    <a:pt x="163" y="174"/>
                    <a:pt x="163" y="174"/>
                  </a:cubicBezTo>
                  <a:cubicBezTo>
                    <a:pt x="164" y="176"/>
                    <a:pt x="164" y="176"/>
                    <a:pt x="164" y="176"/>
                  </a:cubicBezTo>
                  <a:cubicBezTo>
                    <a:pt x="164" y="176"/>
                    <a:pt x="164" y="176"/>
                    <a:pt x="164" y="176"/>
                  </a:cubicBezTo>
                  <a:cubicBezTo>
                    <a:pt x="165" y="176"/>
                    <a:pt x="165" y="176"/>
                    <a:pt x="166" y="176"/>
                  </a:cubicBezTo>
                  <a:cubicBezTo>
                    <a:pt x="166" y="176"/>
                    <a:pt x="167" y="176"/>
                    <a:pt x="167" y="176"/>
                  </a:cubicBezTo>
                  <a:cubicBezTo>
                    <a:pt x="169" y="177"/>
                    <a:pt x="170" y="178"/>
                    <a:pt x="170" y="180"/>
                  </a:cubicBezTo>
                  <a:cubicBezTo>
                    <a:pt x="171" y="182"/>
                    <a:pt x="171" y="182"/>
                    <a:pt x="171" y="182"/>
                  </a:cubicBezTo>
                  <a:cubicBezTo>
                    <a:pt x="172" y="181"/>
                    <a:pt x="172" y="181"/>
                    <a:pt x="172" y="181"/>
                  </a:cubicBezTo>
                  <a:cubicBezTo>
                    <a:pt x="175" y="181"/>
                    <a:pt x="176" y="180"/>
                    <a:pt x="178" y="178"/>
                  </a:cubicBezTo>
                  <a:cubicBezTo>
                    <a:pt x="179" y="177"/>
                    <a:pt x="179" y="177"/>
                    <a:pt x="179" y="177"/>
                  </a:cubicBezTo>
                  <a:cubicBezTo>
                    <a:pt x="182" y="174"/>
                    <a:pt x="182" y="172"/>
                    <a:pt x="183" y="168"/>
                  </a:cubicBezTo>
                  <a:cubicBezTo>
                    <a:pt x="183" y="167"/>
                    <a:pt x="184" y="166"/>
                    <a:pt x="185" y="166"/>
                  </a:cubicBezTo>
                  <a:cubicBezTo>
                    <a:pt x="185" y="166"/>
                    <a:pt x="186" y="167"/>
                    <a:pt x="187" y="167"/>
                  </a:cubicBezTo>
                  <a:cubicBezTo>
                    <a:pt x="188" y="168"/>
                    <a:pt x="189" y="169"/>
                    <a:pt x="190" y="169"/>
                  </a:cubicBezTo>
                  <a:cubicBezTo>
                    <a:pt x="191" y="169"/>
                    <a:pt x="191" y="169"/>
                    <a:pt x="192" y="169"/>
                  </a:cubicBezTo>
                  <a:cubicBezTo>
                    <a:pt x="193" y="168"/>
                    <a:pt x="193" y="168"/>
                    <a:pt x="194" y="168"/>
                  </a:cubicBezTo>
                  <a:cubicBezTo>
                    <a:pt x="195" y="168"/>
                    <a:pt x="195" y="168"/>
                    <a:pt x="195" y="168"/>
                  </a:cubicBezTo>
                  <a:cubicBezTo>
                    <a:pt x="195" y="168"/>
                    <a:pt x="195" y="168"/>
                    <a:pt x="196" y="168"/>
                  </a:cubicBezTo>
                  <a:cubicBezTo>
                    <a:pt x="196" y="168"/>
                    <a:pt x="196" y="168"/>
                    <a:pt x="196" y="168"/>
                  </a:cubicBezTo>
                  <a:cubicBezTo>
                    <a:pt x="204" y="169"/>
                    <a:pt x="204" y="169"/>
                    <a:pt x="204" y="169"/>
                  </a:cubicBezTo>
                  <a:cubicBezTo>
                    <a:pt x="199" y="166"/>
                    <a:pt x="199" y="166"/>
                    <a:pt x="199" y="166"/>
                  </a:cubicBezTo>
                  <a:cubicBezTo>
                    <a:pt x="200" y="164"/>
                    <a:pt x="200" y="163"/>
                    <a:pt x="200" y="161"/>
                  </a:cubicBezTo>
                  <a:cubicBezTo>
                    <a:pt x="201" y="160"/>
                    <a:pt x="201" y="159"/>
                    <a:pt x="201" y="157"/>
                  </a:cubicBezTo>
                  <a:cubicBezTo>
                    <a:pt x="202" y="157"/>
                    <a:pt x="202" y="156"/>
                    <a:pt x="203" y="155"/>
                  </a:cubicBezTo>
                  <a:cubicBezTo>
                    <a:pt x="204" y="154"/>
                    <a:pt x="205" y="153"/>
                    <a:pt x="204" y="152"/>
                  </a:cubicBezTo>
                  <a:cubicBezTo>
                    <a:pt x="204" y="152"/>
                    <a:pt x="204" y="151"/>
                    <a:pt x="203" y="150"/>
                  </a:cubicBezTo>
                  <a:cubicBezTo>
                    <a:pt x="202" y="149"/>
                    <a:pt x="201" y="149"/>
                    <a:pt x="200" y="149"/>
                  </a:cubicBezTo>
                  <a:cubicBezTo>
                    <a:pt x="198" y="148"/>
                    <a:pt x="197" y="147"/>
                    <a:pt x="197" y="144"/>
                  </a:cubicBezTo>
                  <a:cubicBezTo>
                    <a:pt x="197" y="142"/>
                    <a:pt x="198" y="140"/>
                    <a:pt x="199" y="139"/>
                  </a:cubicBezTo>
                  <a:cubicBezTo>
                    <a:pt x="200" y="138"/>
                    <a:pt x="201" y="138"/>
                    <a:pt x="201" y="138"/>
                  </a:cubicBezTo>
                  <a:cubicBezTo>
                    <a:pt x="202" y="138"/>
                    <a:pt x="202" y="138"/>
                    <a:pt x="202" y="138"/>
                  </a:cubicBezTo>
                  <a:cubicBezTo>
                    <a:pt x="203" y="138"/>
                    <a:pt x="204" y="139"/>
                    <a:pt x="205" y="140"/>
                  </a:cubicBezTo>
                  <a:cubicBezTo>
                    <a:pt x="205" y="140"/>
                    <a:pt x="206" y="141"/>
                    <a:pt x="207" y="141"/>
                  </a:cubicBezTo>
                  <a:cubicBezTo>
                    <a:pt x="207" y="141"/>
                    <a:pt x="208" y="141"/>
                    <a:pt x="208" y="141"/>
                  </a:cubicBezTo>
                  <a:cubicBezTo>
                    <a:pt x="209" y="141"/>
                    <a:pt x="209" y="141"/>
                    <a:pt x="209" y="141"/>
                  </a:cubicBezTo>
                  <a:cubicBezTo>
                    <a:pt x="209" y="141"/>
                    <a:pt x="209" y="141"/>
                    <a:pt x="210" y="141"/>
                  </a:cubicBezTo>
                  <a:cubicBezTo>
                    <a:pt x="210" y="141"/>
                    <a:pt x="210" y="142"/>
                    <a:pt x="210" y="142"/>
                  </a:cubicBezTo>
                  <a:cubicBezTo>
                    <a:pt x="213" y="144"/>
                    <a:pt x="213" y="144"/>
                    <a:pt x="213" y="144"/>
                  </a:cubicBezTo>
                  <a:cubicBezTo>
                    <a:pt x="213" y="141"/>
                    <a:pt x="213" y="141"/>
                    <a:pt x="213" y="141"/>
                  </a:cubicBezTo>
                  <a:cubicBezTo>
                    <a:pt x="214" y="139"/>
                    <a:pt x="214" y="137"/>
                    <a:pt x="213" y="135"/>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1232190" y="313911"/>
              <a:ext cx="699746" cy="507511"/>
            </a:xfrm>
            <a:custGeom>
              <a:avLst/>
              <a:gdLst>
                <a:gd name="T0" fmla="*/ 336 w 346"/>
                <a:gd name="T1" fmla="*/ 100 h 272"/>
                <a:gd name="T2" fmla="*/ 332 w 346"/>
                <a:gd name="T3" fmla="*/ 83 h 272"/>
                <a:gd name="T4" fmla="*/ 331 w 346"/>
                <a:gd name="T5" fmla="*/ 70 h 272"/>
                <a:gd name="T6" fmla="*/ 329 w 346"/>
                <a:gd name="T7" fmla="*/ 48 h 272"/>
                <a:gd name="T8" fmla="*/ 330 w 346"/>
                <a:gd name="T9" fmla="*/ 42 h 272"/>
                <a:gd name="T10" fmla="*/ 322 w 346"/>
                <a:gd name="T11" fmla="*/ 33 h 272"/>
                <a:gd name="T12" fmla="*/ 317 w 346"/>
                <a:gd name="T13" fmla="*/ 26 h 272"/>
                <a:gd name="T14" fmla="*/ 307 w 346"/>
                <a:gd name="T15" fmla="*/ 25 h 272"/>
                <a:gd name="T16" fmla="*/ 295 w 346"/>
                <a:gd name="T17" fmla="*/ 17 h 272"/>
                <a:gd name="T18" fmla="*/ 289 w 346"/>
                <a:gd name="T19" fmla="*/ 22 h 272"/>
                <a:gd name="T20" fmla="*/ 276 w 346"/>
                <a:gd name="T21" fmla="*/ 22 h 272"/>
                <a:gd name="T22" fmla="*/ 269 w 346"/>
                <a:gd name="T23" fmla="*/ 21 h 272"/>
                <a:gd name="T24" fmla="*/ 243 w 346"/>
                <a:gd name="T25" fmla="*/ 16 h 272"/>
                <a:gd name="T26" fmla="*/ 234 w 346"/>
                <a:gd name="T27" fmla="*/ 2 h 272"/>
                <a:gd name="T28" fmla="*/ 226 w 346"/>
                <a:gd name="T29" fmla="*/ 1 h 272"/>
                <a:gd name="T30" fmla="*/ 217 w 346"/>
                <a:gd name="T31" fmla="*/ 5 h 272"/>
                <a:gd name="T32" fmla="*/ 205 w 346"/>
                <a:gd name="T33" fmla="*/ 30 h 272"/>
                <a:gd name="T34" fmla="*/ 189 w 346"/>
                <a:gd name="T35" fmla="*/ 59 h 272"/>
                <a:gd name="T36" fmla="*/ 158 w 346"/>
                <a:gd name="T37" fmla="*/ 78 h 272"/>
                <a:gd name="T38" fmla="*/ 138 w 346"/>
                <a:gd name="T39" fmla="*/ 91 h 272"/>
                <a:gd name="T40" fmla="*/ 127 w 346"/>
                <a:gd name="T41" fmla="*/ 101 h 272"/>
                <a:gd name="T42" fmla="*/ 115 w 346"/>
                <a:gd name="T43" fmla="*/ 126 h 272"/>
                <a:gd name="T44" fmla="*/ 103 w 346"/>
                <a:gd name="T45" fmla="*/ 142 h 272"/>
                <a:gd name="T46" fmla="*/ 99 w 346"/>
                <a:gd name="T47" fmla="*/ 166 h 272"/>
                <a:gd name="T48" fmla="*/ 103 w 346"/>
                <a:gd name="T49" fmla="*/ 179 h 272"/>
                <a:gd name="T50" fmla="*/ 97 w 346"/>
                <a:gd name="T51" fmla="*/ 201 h 272"/>
                <a:gd name="T52" fmla="*/ 82 w 346"/>
                <a:gd name="T53" fmla="*/ 220 h 272"/>
                <a:gd name="T54" fmla="*/ 72 w 346"/>
                <a:gd name="T55" fmla="*/ 230 h 272"/>
                <a:gd name="T56" fmla="*/ 51 w 346"/>
                <a:gd name="T57" fmla="*/ 248 h 272"/>
                <a:gd name="T58" fmla="*/ 42 w 346"/>
                <a:gd name="T59" fmla="*/ 252 h 272"/>
                <a:gd name="T60" fmla="*/ 25 w 346"/>
                <a:gd name="T61" fmla="*/ 258 h 272"/>
                <a:gd name="T62" fmla="*/ 2 w 346"/>
                <a:gd name="T63" fmla="*/ 269 h 272"/>
                <a:gd name="T64" fmla="*/ 131 w 346"/>
                <a:gd name="T65" fmla="*/ 238 h 272"/>
                <a:gd name="T66" fmla="*/ 146 w 346"/>
                <a:gd name="T67" fmla="*/ 228 h 272"/>
                <a:gd name="T68" fmla="*/ 162 w 346"/>
                <a:gd name="T69" fmla="*/ 218 h 272"/>
                <a:gd name="T70" fmla="*/ 176 w 346"/>
                <a:gd name="T71" fmla="*/ 209 h 272"/>
                <a:gd name="T72" fmla="*/ 188 w 346"/>
                <a:gd name="T73" fmla="*/ 209 h 272"/>
                <a:gd name="T74" fmla="*/ 204 w 346"/>
                <a:gd name="T75" fmla="*/ 201 h 272"/>
                <a:gd name="T76" fmla="*/ 224 w 346"/>
                <a:gd name="T77" fmla="*/ 197 h 272"/>
                <a:gd name="T78" fmla="*/ 245 w 346"/>
                <a:gd name="T79" fmla="*/ 177 h 272"/>
                <a:gd name="T80" fmla="*/ 257 w 346"/>
                <a:gd name="T81" fmla="*/ 173 h 272"/>
                <a:gd name="T82" fmla="*/ 270 w 346"/>
                <a:gd name="T83" fmla="*/ 165 h 272"/>
                <a:gd name="T84" fmla="*/ 270 w 346"/>
                <a:gd name="T85" fmla="*/ 156 h 272"/>
                <a:gd name="T86" fmla="*/ 269 w 346"/>
                <a:gd name="T87" fmla="*/ 142 h 272"/>
                <a:gd name="T88" fmla="*/ 279 w 346"/>
                <a:gd name="T89" fmla="*/ 141 h 272"/>
                <a:gd name="T90" fmla="*/ 292 w 346"/>
                <a:gd name="T91" fmla="*/ 137 h 272"/>
                <a:gd name="T92" fmla="*/ 295 w 346"/>
                <a:gd name="T93" fmla="*/ 133 h 272"/>
                <a:gd name="T94" fmla="*/ 311 w 346"/>
                <a:gd name="T95" fmla="*/ 125 h 272"/>
                <a:gd name="T96" fmla="*/ 322 w 346"/>
                <a:gd name="T97" fmla="*/ 126 h 272"/>
                <a:gd name="T98" fmla="*/ 341 w 346"/>
                <a:gd name="T99" fmla="*/ 125 h 272"/>
                <a:gd name="T100" fmla="*/ 343 w 346"/>
                <a:gd name="T101" fmla="*/ 11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6" h="272">
                  <a:moveTo>
                    <a:pt x="343" y="110"/>
                  </a:moveTo>
                  <a:cubicBezTo>
                    <a:pt x="342" y="108"/>
                    <a:pt x="341" y="108"/>
                    <a:pt x="340" y="107"/>
                  </a:cubicBezTo>
                  <a:cubicBezTo>
                    <a:pt x="338" y="106"/>
                    <a:pt x="337" y="106"/>
                    <a:pt x="337" y="105"/>
                  </a:cubicBezTo>
                  <a:cubicBezTo>
                    <a:pt x="336" y="104"/>
                    <a:pt x="336" y="102"/>
                    <a:pt x="336" y="100"/>
                  </a:cubicBezTo>
                  <a:cubicBezTo>
                    <a:pt x="336" y="98"/>
                    <a:pt x="336" y="96"/>
                    <a:pt x="335" y="95"/>
                  </a:cubicBezTo>
                  <a:cubicBezTo>
                    <a:pt x="334" y="93"/>
                    <a:pt x="334" y="93"/>
                    <a:pt x="333" y="92"/>
                  </a:cubicBezTo>
                  <a:cubicBezTo>
                    <a:pt x="332" y="91"/>
                    <a:pt x="331" y="90"/>
                    <a:pt x="331" y="87"/>
                  </a:cubicBezTo>
                  <a:cubicBezTo>
                    <a:pt x="331" y="86"/>
                    <a:pt x="331" y="84"/>
                    <a:pt x="332" y="83"/>
                  </a:cubicBezTo>
                  <a:cubicBezTo>
                    <a:pt x="333" y="81"/>
                    <a:pt x="333" y="80"/>
                    <a:pt x="333" y="78"/>
                  </a:cubicBezTo>
                  <a:cubicBezTo>
                    <a:pt x="333" y="77"/>
                    <a:pt x="333" y="77"/>
                    <a:pt x="332" y="76"/>
                  </a:cubicBezTo>
                  <a:cubicBezTo>
                    <a:pt x="332" y="75"/>
                    <a:pt x="331" y="74"/>
                    <a:pt x="331" y="73"/>
                  </a:cubicBezTo>
                  <a:cubicBezTo>
                    <a:pt x="331" y="72"/>
                    <a:pt x="331" y="71"/>
                    <a:pt x="331" y="70"/>
                  </a:cubicBezTo>
                  <a:cubicBezTo>
                    <a:pt x="331" y="69"/>
                    <a:pt x="331" y="69"/>
                    <a:pt x="331" y="68"/>
                  </a:cubicBezTo>
                  <a:cubicBezTo>
                    <a:pt x="331" y="66"/>
                    <a:pt x="331" y="64"/>
                    <a:pt x="331" y="61"/>
                  </a:cubicBezTo>
                  <a:cubicBezTo>
                    <a:pt x="331" y="60"/>
                    <a:pt x="331" y="58"/>
                    <a:pt x="330" y="57"/>
                  </a:cubicBezTo>
                  <a:cubicBezTo>
                    <a:pt x="330" y="53"/>
                    <a:pt x="330" y="51"/>
                    <a:pt x="329" y="48"/>
                  </a:cubicBezTo>
                  <a:cubicBezTo>
                    <a:pt x="329" y="47"/>
                    <a:pt x="329" y="47"/>
                    <a:pt x="329" y="47"/>
                  </a:cubicBezTo>
                  <a:cubicBezTo>
                    <a:pt x="329" y="46"/>
                    <a:pt x="329" y="46"/>
                    <a:pt x="329" y="45"/>
                  </a:cubicBezTo>
                  <a:cubicBezTo>
                    <a:pt x="329" y="44"/>
                    <a:pt x="329" y="44"/>
                    <a:pt x="329" y="44"/>
                  </a:cubicBezTo>
                  <a:cubicBezTo>
                    <a:pt x="329" y="43"/>
                    <a:pt x="329" y="43"/>
                    <a:pt x="330" y="42"/>
                  </a:cubicBezTo>
                  <a:cubicBezTo>
                    <a:pt x="330" y="42"/>
                    <a:pt x="330" y="41"/>
                    <a:pt x="330" y="40"/>
                  </a:cubicBezTo>
                  <a:cubicBezTo>
                    <a:pt x="330" y="39"/>
                    <a:pt x="330" y="39"/>
                    <a:pt x="330" y="39"/>
                  </a:cubicBezTo>
                  <a:cubicBezTo>
                    <a:pt x="329" y="38"/>
                    <a:pt x="329" y="38"/>
                    <a:pt x="329" y="38"/>
                  </a:cubicBezTo>
                  <a:cubicBezTo>
                    <a:pt x="326" y="37"/>
                    <a:pt x="324" y="35"/>
                    <a:pt x="322" y="33"/>
                  </a:cubicBezTo>
                  <a:cubicBezTo>
                    <a:pt x="320" y="31"/>
                    <a:pt x="320" y="30"/>
                    <a:pt x="319" y="28"/>
                  </a:cubicBezTo>
                  <a:cubicBezTo>
                    <a:pt x="319" y="27"/>
                    <a:pt x="319" y="27"/>
                    <a:pt x="319" y="27"/>
                  </a:cubicBezTo>
                  <a:cubicBezTo>
                    <a:pt x="318" y="26"/>
                    <a:pt x="318" y="26"/>
                    <a:pt x="318" y="26"/>
                  </a:cubicBezTo>
                  <a:cubicBezTo>
                    <a:pt x="318" y="26"/>
                    <a:pt x="317" y="26"/>
                    <a:pt x="317" y="26"/>
                  </a:cubicBezTo>
                  <a:cubicBezTo>
                    <a:pt x="316" y="25"/>
                    <a:pt x="314" y="25"/>
                    <a:pt x="313" y="25"/>
                  </a:cubicBezTo>
                  <a:cubicBezTo>
                    <a:pt x="312" y="25"/>
                    <a:pt x="312" y="25"/>
                    <a:pt x="312" y="25"/>
                  </a:cubicBezTo>
                  <a:cubicBezTo>
                    <a:pt x="311" y="25"/>
                    <a:pt x="310" y="25"/>
                    <a:pt x="310" y="25"/>
                  </a:cubicBezTo>
                  <a:cubicBezTo>
                    <a:pt x="309" y="25"/>
                    <a:pt x="308" y="25"/>
                    <a:pt x="307" y="25"/>
                  </a:cubicBezTo>
                  <a:cubicBezTo>
                    <a:pt x="307" y="25"/>
                    <a:pt x="306" y="25"/>
                    <a:pt x="305" y="25"/>
                  </a:cubicBezTo>
                  <a:cubicBezTo>
                    <a:pt x="304" y="25"/>
                    <a:pt x="304" y="24"/>
                    <a:pt x="304" y="21"/>
                  </a:cubicBezTo>
                  <a:cubicBezTo>
                    <a:pt x="303" y="18"/>
                    <a:pt x="301" y="16"/>
                    <a:pt x="298" y="16"/>
                  </a:cubicBezTo>
                  <a:cubicBezTo>
                    <a:pt x="297" y="16"/>
                    <a:pt x="295" y="16"/>
                    <a:pt x="295" y="17"/>
                  </a:cubicBezTo>
                  <a:cubicBezTo>
                    <a:pt x="293" y="18"/>
                    <a:pt x="293" y="19"/>
                    <a:pt x="292" y="20"/>
                  </a:cubicBezTo>
                  <a:cubicBezTo>
                    <a:pt x="292" y="20"/>
                    <a:pt x="292" y="20"/>
                    <a:pt x="292" y="20"/>
                  </a:cubicBezTo>
                  <a:cubicBezTo>
                    <a:pt x="292" y="21"/>
                    <a:pt x="291" y="21"/>
                    <a:pt x="290" y="21"/>
                  </a:cubicBezTo>
                  <a:cubicBezTo>
                    <a:pt x="290" y="21"/>
                    <a:pt x="289" y="21"/>
                    <a:pt x="289" y="22"/>
                  </a:cubicBezTo>
                  <a:cubicBezTo>
                    <a:pt x="288" y="22"/>
                    <a:pt x="287" y="22"/>
                    <a:pt x="285" y="22"/>
                  </a:cubicBezTo>
                  <a:cubicBezTo>
                    <a:pt x="284" y="22"/>
                    <a:pt x="283" y="22"/>
                    <a:pt x="282" y="22"/>
                  </a:cubicBezTo>
                  <a:cubicBezTo>
                    <a:pt x="281" y="22"/>
                    <a:pt x="280" y="21"/>
                    <a:pt x="278" y="21"/>
                  </a:cubicBezTo>
                  <a:cubicBezTo>
                    <a:pt x="278" y="21"/>
                    <a:pt x="277" y="21"/>
                    <a:pt x="276" y="22"/>
                  </a:cubicBezTo>
                  <a:cubicBezTo>
                    <a:pt x="275" y="22"/>
                    <a:pt x="275" y="22"/>
                    <a:pt x="275" y="22"/>
                  </a:cubicBezTo>
                  <a:cubicBezTo>
                    <a:pt x="274" y="22"/>
                    <a:pt x="274" y="22"/>
                    <a:pt x="273" y="22"/>
                  </a:cubicBezTo>
                  <a:cubicBezTo>
                    <a:pt x="272" y="21"/>
                    <a:pt x="271" y="21"/>
                    <a:pt x="270" y="21"/>
                  </a:cubicBezTo>
                  <a:cubicBezTo>
                    <a:pt x="270" y="21"/>
                    <a:pt x="269" y="21"/>
                    <a:pt x="269" y="21"/>
                  </a:cubicBezTo>
                  <a:cubicBezTo>
                    <a:pt x="268" y="22"/>
                    <a:pt x="266" y="22"/>
                    <a:pt x="265" y="22"/>
                  </a:cubicBezTo>
                  <a:cubicBezTo>
                    <a:pt x="263" y="23"/>
                    <a:pt x="262" y="23"/>
                    <a:pt x="260" y="23"/>
                  </a:cubicBezTo>
                  <a:cubicBezTo>
                    <a:pt x="259" y="23"/>
                    <a:pt x="259" y="23"/>
                    <a:pt x="258" y="23"/>
                  </a:cubicBezTo>
                  <a:cubicBezTo>
                    <a:pt x="253" y="23"/>
                    <a:pt x="248" y="21"/>
                    <a:pt x="243" y="16"/>
                  </a:cubicBezTo>
                  <a:cubicBezTo>
                    <a:pt x="242" y="15"/>
                    <a:pt x="242" y="15"/>
                    <a:pt x="241" y="14"/>
                  </a:cubicBezTo>
                  <a:cubicBezTo>
                    <a:pt x="239" y="12"/>
                    <a:pt x="238" y="11"/>
                    <a:pt x="237" y="9"/>
                  </a:cubicBezTo>
                  <a:cubicBezTo>
                    <a:pt x="236" y="8"/>
                    <a:pt x="236" y="8"/>
                    <a:pt x="236" y="7"/>
                  </a:cubicBezTo>
                  <a:cubicBezTo>
                    <a:pt x="236" y="5"/>
                    <a:pt x="235" y="4"/>
                    <a:pt x="234" y="2"/>
                  </a:cubicBezTo>
                  <a:cubicBezTo>
                    <a:pt x="233" y="1"/>
                    <a:pt x="231" y="0"/>
                    <a:pt x="230" y="0"/>
                  </a:cubicBezTo>
                  <a:cubicBezTo>
                    <a:pt x="229" y="0"/>
                    <a:pt x="228" y="1"/>
                    <a:pt x="227" y="1"/>
                  </a:cubicBezTo>
                  <a:cubicBezTo>
                    <a:pt x="227" y="1"/>
                    <a:pt x="227" y="1"/>
                    <a:pt x="227" y="1"/>
                  </a:cubicBezTo>
                  <a:cubicBezTo>
                    <a:pt x="227" y="1"/>
                    <a:pt x="227" y="1"/>
                    <a:pt x="226" y="1"/>
                  </a:cubicBezTo>
                  <a:cubicBezTo>
                    <a:pt x="226" y="1"/>
                    <a:pt x="226" y="1"/>
                    <a:pt x="225" y="1"/>
                  </a:cubicBezTo>
                  <a:cubicBezTo>
                    <a:pt x="225" y="1"/>
                    <a:pt x="224" y="1"/>
                    <a:pt x="224" y="1"/>
                  </a:cubicBezTo>
                  <a:cubicBezTo>
                    <a:pt x="223" y="1"/>
                    <a:pt x="222" y="1"/>
                    <a:pt x="222" y="2"/>
                  </a:cubicBezTo>
                  <a:cubicBezTo>
                    <a:pt x="220" y="2"/>
                    <a:pt x="219" y="4"/>
                    <a:pt x="217" y="5"/>
                  </a:cubicBezTo>
                  <a:cubicBezTo>
                    <a:pt x="216" y="7"/>
                    <a:pt x="215" y="9"/>
                    <a:pt x="214" y="11"/>
                  </a:cubicBezTo>
                  <a:cubicBezTo>
                    <a:pt x="214" y="12"/>
                    <a:pt x="213" y="13"/>
                    <a:pt x="213" y="14"/>
                  </a:cubicBezTo>
                  <a:cubicBezTo>
                    <a:pt x="211" y="17"/>
                    <a:pt x="210" y="20"/>
                    <a:pt x="208" y="24"/>
                  </a:cubicBezTo>
                  <a:cubicBezTo>
                    <a:pt x="207" y="26"/>
                    <a:pt x="206" y="28"/>
                    <a:pt x="205" y="30"/>
                  </a:cubicBezTo>
                  <a:cubicBezTo>
                    <a:pt x="203" y="34"/>
                    <a:pt x="202" y="37"/>
                    <a:pt x="200" y="41"/>
                  </a:cubicBezTo>
                  <a:cubicBezTo>
                    <a:pt x="199" y="44"/>
                    <a:pt x="196" y="48"/>
                    <a:pt x="194" y="51"/>
                  </a:cubicBezTo>
                  <a:cubicBezTo>
                    <a:pt x="193" y="53"/>
                    <a:pt x="191" y="55"/>
                    <a:pt x="190" y="56"/>
                  </a:cubicBezTo>
                  <a:cubicBezTo>
                    <a:pt x="190" y="57"/>
                    <a:pt x="189" y="58"/>
                    <a:pt x="189" y="59"/>
                  </a:cubicBezTo>
                  <a:cubicBezTo>
                    <a:pt x="188" y="61"/>
                    <a:pt x="187" y="63"/>
                    <a:pt x="185" y="64"/>
                  </a:cubicBezTo>
                  <a:cubicBezTo>
                    <a:pt x="182" y="66"/>
                    <a:pt x="179" y="68"/>
                    <a:pt x="176" y="69"/>
                  </a:cubicBezTo>
                  <a:cubicBezTo>
                    <a:pt x="174" y="70"/>
                    <a:pt x="174" y="70"/>
                    <a:pt x="174" y="70"/>
                  </a:cubicBezTo>
                  <a:cubicBezTo>
                    <a:pt x="169" y="73"/>
                    <a:pt x="163" y="75"/>
                    <a:pt x="158" y="78"/>
                  </a:cubicBezTo>
                  <a:cubicBezTo>
                    <a:pt x="155" y="79"/>
                    <a:pt x="155" y="79"/>
                    <a:pt x="155" y="79"/>
                  </a:cubicBezTo>
                  <a:cubicBezTo>
                    <a:pt x="152" y="81"/>
                    <a:pt x="149" y="83"/>
                    <a:pt x="146" y="83"/>
                  </a:cubicBezTo>
                  <a:cubicBezTo>
                    <a:pt x="142" y="84"/>
                    <a:pt x="141" y="87"/>
                    <a:pt x="139" y="89"/>
                  </a:cubicBezTo>
                  <a:cubicBezTo>
                    <a:pt x="139" y="89"/>
                    <a:pt x="138" y="90"/>
                    <a:pt x="138" y="91"/>
                  </a:cubicBezTo>
                  <a:cubicBezTo>
                    <a:pt x="137" y="92"/>
                    <a:pt x="136" y="93"/>
                    <a:pt x="135" y="94"/>
                  </a:cubicBezTo>
                  <a:cubicBezTo>
                    <a:pt x="133" y="94"/>
                    <a:pt x="132" y="95"/>
                    <a:pt x="131" y="97"/>
                  </a:cubicBezTo>
                  <a:cubicBezTo>
                    <a:pt x="131" y="97"/>
                    <a:pt x="130" y="98"/>
                    <a:pt x="130" y="98"/>
                  </a:cubicBezTo>
                  <a:cubicBezTo>
                    <a:pt x="129" y="99"/>
                    <a:pt x="128" y="101"/>
                    <a:pt x="127" y="101"/>
                  </a:cubicBezTo>
                  <a:cubicBezTo>
                    <a:pt x="125" y="102"/>
                    <a:pt x="125" y="102"/>
                    <a:pt x="125" y="102"/>
                  </a:cubicBezTo>
                  <a:cubicBezTo>
                    <a:pt x="123" y="105"/>
                    <a:pt x="120" y="107"/>
                    <a:pt x="119" y="110"/>
                  </a:cubicBezTo>
                  <a:cubicBezTo>
                    <a:pt x="118" y="114"/>
                    <a:pt x="117" y="118"/>
                    <a:pt x="117" y="121"/>
                  </a:cubicBezTo>
                  <a:cubicBezTo>
                    <a:pt x="117" y="123"/>
                    <a:pt x="116" y="124"/>
                    <a:pt x="115" y="126"/>
                  </a:cubicBezTo>
                  <a:cubicBezTo>
                    <a:pt x="114" y="127"/>
                    <a:pt x="114" y="127"/>
                    <a:pt x="114" y="127"/>
                  </a:cubicBezTo>
                  <a:cubicBezTo>
                    <a:pt x="113" y="129"/>
                    <a:pt x="112" y="130"/>
                    <a:pt x="110" y="132"/>
                  </a:cubicBezTo>
                  <a:cubicBezTo>
                    <a:pt x="108" y="133"/>
                    <a:pt x="106" y="136"/>
                    <a:pt x="105" y="138"/>
                  </a:cubicBezTo>
                  <a:cubicBezTo>
                    <a:pt x="104" y="139"/>
                    <a:pt x="103" y="141"/>
                    <a:pt x="103" y="142"/>
                  </a:cubicBezTo>
                  <a:cubicBezTo>
                    <a:pt x="102" y="143"/>
                    <a:pt x="102" y="144"/>
                    <a:pt x="102" y="145"/>
                  </a:cubicBezTo>
                  <a:cubicBezTo>
                    <a:pt x="101" y="146"/>
                    <a:pt x="101" y="146"/>
                    <a:pt x="101" y="146"/>
                  </a:cubicBezTo>
                  <a:cubicBezTo>
                    <a:pt x="100" y="148"/>
                    <a:pt x="99" y="150"/>
                    <a:pt x="99" y="152"/>
                  </a:cubicBezTo>
                  <a:cubicBezTo>
                    <a:pt x="97" y="157"/>
                    <a:pt x="98" y="162"/>
                    <a:pt x="99" y="166"/>
                  </a:cubicBezTo>
                  <a:cubicBezTo>
                    <a:pt x="99" y="168"/>
                    <a:pt x="99" y="168"/>
                    <a:pt x="99" y="168"/>
                  </a:cubicBezTo>
                  <a:cubicBezTo>
                    <a:pt x="99" y="168"/>
                    <a:pt x="99" y="169"/>
                    <a:pt x="99" y="169"/>
                  </a:cubicBezTo>
                  <a:cubicBezTo>
                    <a:pt x="100" y="171"/>
                    <a:pt x="100" y="172"/>
                    <a:pt x="100" y="174"/>
                  </a:cubicBezTo>
                  <a:cubicBezTo>
                    <a:pt x="101" y="176"/>
                    <a:pt x="102" y="178"/>
                    <a:pt x="103" y="179"/>
                  </a:cubicBezTo>
                  <a:cubicBezTo>
                    <a:pt x="104" y="180"/>
                    <a:pt x="104" y="180"/>
                    <a:pt x="104" y="180"/>
                  </a:cubicBezTo>
                  <a:cubicBezTo>
                    <a:pt x="105" y="181"/>
                    <a:pt x="105" y="183"/>
                    <a:pt x="105" y="185"/>
                  </a:cubicBezTo>
                  <a:cubicBezTo>
                    <a:pt x="105" y="188"/>
                    <a:pt x="103" y="193"/>
                    <a:pt x="101" y="197"/>
                  </a:cubicBezTo>
                  <a:cubicBezTo>
                    <a:pt x="100" y="198"/>
                    <a:pt x="98" y="200"/>
                    <a:pt x="97" y="201"/>
                  </a:cubicBezTo>
                  <a:cubicBezTo>
                    <a:pt x="95" y="203"/>
                    <a:pt x="94" y="204"/>
                    <a:pt x="93" y="206"/>
                  </a:cubicBezTo>
                  <a:cubicBezTo>
                    <a:pt x="92" y="207"/>
                    <a:pt x="91" y="208"/>
                    <a:pt x="91" y="209"/>
                  </a:cubicBezTo>
                  <a:cubicBezTo>
                    <a:pt x="89" y="212"/>
                    <a:pt x="87" y="214"/>
                    <a:pt x="85" y="217"/>
                  </a:cubicBezTo>
                  <a:cubicBezTo>
                    <a:pt x="84" y="218"/>
                    <a:pt x="83" y="219"/>
                    <a:pt x="82" y="220"/>
                  </a:cubicBezTo>
                  <a:cubicBezTo>
                    <a:pt x="81" y="221"/>
                    <a:pt x="80" y="222"/>
                    <a:pt x="79" y="224"/>
                  </a:cubicBezTo>
                  <a:cubicBezTo>
                    <a:pt x="78" y="224"/>
                    <a:pt x="78" y="225"/>
                    <a:pt x="77" y="225"/>
                  </a:cubicBezTo>
                  <a:cubicBezTo>
                    <a:pt x="76" y="227"/>
                    <a:pt x="75" y="228"/>
                    <a:pt x="73" y="229"/>
                  </a:cubicBezTo>
                  <a:cubicBezTo>
                    <a:pt x="73" y="229"/>
                    <a:pt x="72" y="229"/>
                    <a:pt x="72" y="230"/>
                  </a:cubicBezTo>
                  <a:cubicBezTo>
                    <a:pt x="71" y="230"/>
                    <a:pt x="70" y="230"/>
                    <a:pt x="69" y="231"/>
                  </a:cubicBezTo>
                  <a:cubicBezTo>
                    <a:pt x="65" y="233"/>
                    <a:pt x="62" y="236"/>
                    <a:pt x="59" y="240"/>
                  </a:cubicBezTo>
                  <a:cubicBezTo>
                    <a:pt x="57" y="242"/>
                    <a:pt x="55" y="245"/>
                    <a:pt x="52" y="247"/>
                  </a:cubicBezTo>
                  <a:cubicBezTo>
                    <a:pt x="52" y="247"/>
                    <a:pt x="52" y="248"/>
                    <a:pt x="51" y="248"/>
                  </a:cubicBezTo>
                  <a:cubicBezTo>
                    <a:pt x="51" y="249"/>
                    <a:pt x="50" y="249"/>
                    <a:pt x="50" y="249"/>
                  </a:cubicBezTo>
                  <a:cubicBezTo>
                    <a:pt x="49" y="250"/>
                    <a:pt x="48" y="250"/>
                    <a:pt x="48" y="250"/>
                  </a:cubicBezTo>
                  <a:cubicBezTo>
                    <a:pt x="47" y="250"/>
                    <a:pt x="46" y="250"/>
                    <a:pt x="46" y="250"/>
                  </a:cubicBezTo>
                  <a:cubicBezTo>
                    <a:pt x="44" y="251"/>
                    <a:pt x="43" y="252"/>
                    <a:pt x="42" y="252"/>
                  </a:cubicBezTo>
                  <a:cubicBezTo>
                    <a:pt x="41" y="253"/>
                    <a:pt x="40" y="253"/>
                    <a:pt x="38" y="253"/>
                  </a:cubicBezTo>
                  <a:cubicBezTo>
                    <a:pt x="37" y="254"/>
                    <a:pt x="36" y="255"/>
                    <a:pt x="35" y="255"/>
                  </a:cubicBezTo>
                  <a:cubicBezTo>
                    <a:pt x="34" y="256"/>
                    <a:pt x="33" y="256"/>
                    <a:pt x="32" y="257"/>
                  </a:cubicBezTo>
                  <a:cubicBezTo>
                    <a:pt x="30" y="257"/>
                    <a:pt x="27" y="257"/>
                    <a:pt x="25" y="258"/>
                  </a:cubicBezTo>
                  <a:cubicBezTo>
                    <a:pt x="22" y="258"/>
                    <a:pt x="20" y="259"/>
                    <a:pt x="17" y="259"/>
                  </a:cubicBezTo>
                  <a:cubicBezTo>
                    <a:pt x="13" y="259"/>
                    <a:pt x="11" y="261"/>
                    <a:pt x="8" y="263"/>
                  </a:cubicBezTo>
                  <a:cubicBezTo>
                    <a:pt x="7" y="264"/>
                    <a:pt x="7" y="265"/>
                    <a:pt x="6" y="265"/>
                  </a:cubicBezTo>
                  <a:cubicBezTo>
                    <a:pt x="5" y="266"/>
                    <a:pt x="3" y="267"/>
                    <a:pt x="2" y="269"/>
                  </a:cubicBezTo>
                  <a:cubicBezTo>
                    <a:pt x="0" y="272"/>
                    <a:pt x="0" y="272"/>
                    <a:pt x="0" y="272"/>
                  </a:cubicBezTo>
                  <a:cubicBezTo>
                    <a:pt x="130" y="272"/>
                    <a:pt x="130" y="272"/>
                    <a:pt x="130" y="272"/>
                  </a:cubicBezTo>
                  <a:cubicBezTo>
                    <a:pt x="131" y="238"/>
                    <a:pt x="131" y="238"/>
                    <a:pt x="131" y="238"/>
                  </a:cubicBezTo>
                  <a:cubicBezTo>
                    <a:pt x="131" y="238"/>
                    <a:pt x="131" y="238"/>
                    <a:pt x="131" y="238"/>
                  </a:cubicBezTo>
                  <a:cubicBezTo>
                    <a:pt x="131" y="238"/>
                    <a:pt x="132" y="238"/>
                    <a:pt x="133" y="237"/>
                  </a:cubicBezTo>
                  <a:cubicBezTo>
                    <a:pt x="134" y="236"/>
                    <a:pt x="136" y="235"/>
                    <a:pt x="138" y="234"/>
                  </a:cubicBezTo>
                  <a:cubicBezTo>
                    <a:pt x="141" y="233"/>
                    <a:pt x="143" y="231"/>
                    <a:pt x="146" y="229"/>
                  </a:cubicBezTo>
                  <a:cubicBezTo>
                    <a:pt x="146" y="228"/>
                    <a:pt x="146" y="228"/>
                    <a:pt x="146" y="228"/>
                  </a:cubicBezTo>
                  <a:cubicBezTo>
                    <a:pt x="147" y="228"/>
                    <a:pt x="147" y="227"/>
                    <a:pt x="148" y="226"/>
                  </a:cubicBezTo>
                  <a:cubicBezTo>
                    <a:pt x="149" y="225"/>
                    <a:pt x="150" y="224"/>
                    <a:pt x="151" y="224"/>
                  </a:cubicBezTo>
                  <a:cubicBezTo>
                    <a:pt x="153" y="222"/>
                    <a:pt x="155" y="220"/>
                    <a:pt x="157" y="219"/>
                  </a:cubicBezTo>
                  <a:cubicBezTo>
                    <a:pt x="159" y="218"/>
                    <a:pt x="160" y="218"/>
                    <a:pt x="162" y="218"/>
                  </a:cubicBezTo>
                  <a:cubicBezTo>
                    <a:pt x="163" y="218"/>
                    <a:pt x="164" y="218"/>
                    <a:pt x="165" y="217"/>
                  </a:cubicBezTo>
                  <a:cubicBezTo>
                    <a:pt x="167" y="217"/>
                    <a:pt x="168" y="215"/>
                    <a:pt x="169" y="213"/>
                  </a:cubicBezTo>
                  <a:cubicBezTo>
                    <a:pt x="169" y="213"/>
                    <a:pt x="169" y="212"/>
                    <a:pt x="170" y="212"/>
                  </a:cubicBezTo>
                  <a:cubicBezTo>
                    <a:pt x="172" y="209"/>
                    <a:pt x="173" y="209"/>
                    <a:pt x="176" y="209"/>
                  </a:cubicBezTo>
                  <a:cubicBezTo>
                    <a:pt x="176" y="209"/>
                    <a:pt x="180" y="209"/>
                    <a:pt x="181" y="209"/>
                  </a:cubicBezTo>
                  <a:cubicBezTo>
                    <a:pt x="182" y="209"/>
                    <a:pt x="183" y="209"/>
                    <a:pt x="184" y="209"/>
                  </a:cubicBezTo>
                  <a:cubicBezTo>
                    <a:pt x="185" y="209"/>
                    <a:pt x="185" y="209"/>
                    <a:pt x="185" y="209"/>
                  </a:cubicBezTo>
                  <a:cubicBezTo>
                    <a:pt x="188" y="209"/>
                    <a:pt x="188" y="209"/>
                    <a:pt x="188" y="209"/>
                  </a:cubicBezTo>
                  <a:cubicBezTo>
                    <a:pt x="189" y="209"/>
                    <a:pt x="191" y="209"/>
                    <a:pt x="192" y="208"/>
                  </a:cubicBezTo>
                  <a:cubicBezTo>
                    <a:pt x="195" y="207"/>
                    <a:pt x="195" y="203"/>
                    <a:pt x="194" y="201"/>
                  </a:cubicBezTo>
                  <a:cubicBezTo>
                    <a:pt x="196" y="201"/>
                    <a:pt x="197" y="201"/>
                    <a:pt x="199" y="201"/>
                  </a:cubicBezTo>
                  <a:cubicBezTo>
                    <a:pt x="201" y="201"/>
                    <a:pt x="202" y="201"/>
                    <a:pt x="204" y="201"/>
                  </a:cubicBezTo>
                  <a:cubicBezTo>
                    <a:pt x="205" y="201"/>
                    <a:pt x="207" y="201"/>
                    <a:pt x="208" y="201"/>
                  </a:cubicBezTo>
                  <a:cubicBezTo>
                    <a:pt x="209" y="201"/>
                    <a:pt x="210" y="201"/>
                    <a:pt x="211" y="201"/>
                  </a:cubicBezTo>
                  <a:cubicBezTo>
                    <a:pt x="212" y="201"/>
                    <a:pt x="212" y="201"/>
                    <a:pt x="213" y="201"/>
                  </a:cubicBezTo>
                  <a:cubicBezTo>
                    <a:pt x="217" y="200"/>
                    <a:pt x="221" y="200"/>
                    <a:pt x="224" y="197"/>
                  </a:cubicBezTo>
                  <a:cubicBezTo>
                    <a:pt x="228" y="194"/>
                    <a:pt x="231" y="190"/>
                    <a:pt x="234" y="186"/>
                  </a:cubicBezTo>
                  <a:cubicBezTo>
                    <a:pt x="234" y="184"/>
                    <a:pt x="237" y="180"/>
                    <a:pt x="239" y="179"/>
                  </a:cubicBezTo>
                  <a:cubicBezTo>
                    <a:pt x="240" y="179"/>
                    <a:pt x="241" y="178"/>
                    <a:pt x="243" y="178"/>
                  </a:cubicBezTo>
                  <a:cubicBezTo>
                    <a:pt x="243" y="178"/>
                    <a:pt x="244" y="178"/>
                    <a:pt x="245" y="177"/>
                  </a:cubicBezTo>
                  <a:cubicBezTo>
                    <a:pt x="245" y="177"/>
                    <a:pt x="246" y="177"/>
                    <a:pt x="247" y="177"/>
                  </a:cubicBezTo>
                  <a:cubicBezTo>
                    <a:pt x="248" y="177"/>
                    <a:pt x="250" y="176"/>
                    <a:pt x="251" y="176"/>
                  </a:cubicBezTo>
                  <a:cubicBezTo>
                    <a:pt x="252" y="175"/>
                    <a:pt x="252" y="175"/>
                    <a:pt x="252" y="175"/>
                  </a:cubicBezTo>
                  <a:cubicBezTo>
                    <a:pt x="254" y="174"/>
                    <a:pt x="255" y="173"/>
                    <a:pt x="257" y="173"/>
                  </a:cubicBezTo>
                  <a:cubicBezTo>
                    <a:pt x="258" y="172"/>
                    <a:pt x="259" y="171"/>
                    <a:pt x="260" y="170"/>
                  </a:cubicBezTo>
                  <a:cubicBezTo>
                    <a:pt x="260" y="169"/>
                    <a:pt x="261" y="168"/>
                    <a:pt x="262" y="168"/>
                  </a:cubicBezTo>
                  <a:cubicBezTo>
                    <a:pt x="264" y="167"/>
                    <a:pt x="266" y="166"/>
                    <a:pt x="269" y="165"/>
                  </a:cubicBezTo>
                  <a:cubicBezTo>
                    <a:pt x="270" y="165"/>
                    <a:pt x="270" y="165"/>
                    <a:pt x="270" y="165"/>
                  </a:cubicBezTo>
                  <a:cubicBezTo>
                    <a:pt x="270" y="165"/>
                    <a:pt x="271" y="165"/>
                    <a:pt x="271" y="165"/>
                  </a:cubicBezTo>
                  <a:cubicBezTo>
                    <a:pt x="273" y="164"/>
                    <a:pt x="275" y="164"/>
                    <a:pt x="275" y="161"/>
                  </a:cubicBezTo>
                  <a:cubicBezTo>
                    <a:pt x="274" y="159"/>
                    <a:pt x="273" y="158"/>
                    <a:pt x="272" y="158"/>
                  </a:cubicBezTo>
                  <a:cubicBezTo>
                    <a:pt x="271" y="157"/>
                    <a:pt x="270" y="157"/>
                    <a:pt x="270" y="156"/>
                  </a:cubicBezTo>
                  <a:cubicBezTo>
                    <a:pt x="269" y="155"/>
                    <a:pt x="269" y="154"/>
                    <a:pt x="270" y="152"/>
                  </a:cubicBezTo>
                  <a:cubicBezTo>
                    <a:pt x="270" y="151"/>
                    <a:pt x="271" y="150"/>
                    <a:pt x="270" y="148"/>
                  </a:cubicBezTo>
                  <a:cubicBezTo>
                    <a:pt x="270" y="147"/>
                    <a:pt x="270" y="147"/>
                    <a:pt x="269" y="146"/>
                  </a:cubicBezTo>
                  <a:cubicBezTo>
                    <a:pt x="269" y="145"/>
                    <a:pt x="268" y="144"/>
                    <a:pt x="269" y="142"/>
                  </a:cubicBezTo>
                  <a:cubicBezTo>
                    <a:pt x="269" y="140"/>
                    <a:pt x="271" y="139"/>
                    <a:pt x="273" y="139"/>
                  </a:cubicBezTo>
                  <a:cubicBezTo>
                    <a:pt x="273" y="139"/>
                    <a:pt x="274" y="139"/>
                    <a:pt x="275" y="140"/>
                  </a:cubicBezTo>
                  <a:cubicBezTo>
                    <a:pt x="275" y="140"/>
                    <a:pt x="276" y="140"/>
                    <a:pt x="276" y="140"/>
                  </a:cubicBezTo>
                  <a:cubicBezTo>
                    <a:pt x="277" y="140"/>
                    <a:pt x="278" y="141"/>
                    <a:pt x="279" y="141"/>
                  </a:cubicBezTo>
                  <a:cubicBezTo>
                    <a:pt x="280" y="141"/>
                    <a:pt x="281" y="141"/>
                    <a:pt x="282" y="140"/>
                  </a:cubicBezTo>
                  <a:cubicBezTo>
                    <a:pt x="283" y="140"/>
                    <a:pt x="284" y="140"/>
                    <a:pt x="285" y="139"/>
                  </a:cubicBezTo>
                  <a:cubicBezTo>
                    <a:pt x="286" y="139"/>
                    <a:pt x="287" y="139"/>
                    <a:pt x="289" y="138"/>
                  </a:cubicBezTo>
                  <a:cubicBezTo>
                    <a:pt x="290" y="138"/>
                    <a:pt x="291" y="137"/>
                    <a:pt x="292" y="137"/>
                  </a:cubicBezTo>
                  <a:cubicBezTo>
                    <a:pt x="292" y="136"/>
                    <a:pt x="293" y="136"/>
                    <a:pt x="294" y="136"/>
                  </a:cubicBezTo>
                  <a:cubicBezTo>
                    <a:pt x="295" y="135"/>
                    <a:pt x="295" y="135"/>
                    <a:pt x="295" y="135"/>
                  </a:cubicBezTo>
                  <a:cubicBezTo>
                    <a:pt x="295" y="134"/>
                    <a:pt x="295" y="134"/>
                    <a:pt x="295" y="134"/>
                  </a:cubicBezTo>
                  <a:cubicBezTo>
                    <a:pt x="295" y="133"/>
                    <a:pt x="295" y="133"/>
                    <a:pt x="295" y="133"/>
                  </a:cubicBezTo>
                  <a:cubicBezTo>
                    <a:pt x="295" y="130"/>
                    <a:pt x="295" y="129"/>
                    <a:pt x="298" y="129"/>
                  </a:cubicBezTo>
                  <a:cubicBezTo>
                    <a:pt x="301" y="128"/>
                    <a:pt x="303" y="128"/>
                    <a:pt x="305" y="127"/>
                  </a:cubicBezTo>
                  <a:cubicBezTo>
                    <a:pt x="307" y="127"/>
                    <a:pt x="309" y="127"/>
                    <a:pt x="311" y="127"/>
                  </a:cubicBezTo>
                  <a:cubicBezTo>
                    <a:pt x="311" y="125"/>
                    <a:pt x="311" y="125"/>
                    <a:pt x="311" y="125"/>
                  </a:cubicBezTo>
                  <a:cubicBezTo>
                    <a:pt x="311" y="127"/>
                    <a:pt x="311" y="127"/>
                    <a:pt x="311" y="127"/>
                  </a:cubicBezTo>
                  <a:cubicBezTo>
                    <a:pt x="312" y="127"/>
                    <a:pt x="312" y="127"/>
                    <a:pt x="313" y="127"/>
                  </a:cubicBezTo>
                  <a:cubicBezTo>
                    <a:pt x="316" y="126"/>
                    <a:pt x="316" y="126"/>
                    <a:pt x="316" y="126"/>
                  </a:cubicBezTo>
                  <a:cubicBezTo>
                    <a:pt x="318" y="126"/>
                    <a:pt x="320" y="126"/>
                    <a:pt x="322" y="126"/>
                  </a:cubicBezTo>
                  <a:cubicBezTo>
                    <a:pt x="325" y="126"/>
                    <a:pt x="327" y="126"/>
                    <a:pt x="329" y="127"/>
                  </a:cubicBezTo>
                  <a:cubicBezTo>
                    <a:pt x="331" y="127"/>
                    <a:pt x="337" y="128"/>
                    <a:pt x="339" y="128"/>
                  </a:cubicBezTo>
                  <a:cubicBezTo>
                    <a:pt x="342" y="128"/>
                    <a:pt x="342" y="128"/>
                    <a:pt x="342" y="128"/>
                  </a:cubicBezTo>
                  <a:cubicBezTo>
                    <a:pt x="341" y="125"/>
                    <a:pt x="341" y="125"/>
                    <a:pt x="341" y="125"/>
                  </a:cubicBezTo>
                  <a:cubicBezTo>
                    <a:pt x="341" y="123"/>
                    <a:pt x="341" y="122"/>
                    <a:pt x="342" y="121"/>
                  </a:cubicBezTo>
                  <a:cubicBezTo>
                    <a:pt x="342" y="120"/>
                    <a:pt x="342" y="119"/>
                    <a:pt x="343" y="119"/>
                  </a:cubicBezTo>
                  <a:cubicBezTo>
                    <a:pt x="344" y="118"/>
                    <a:pt x="344" y="118"/>
                    <a:pt x="344" y="117"/>
                  </a:cubicBezTo>
                  <a:cubicBezTo>
                    <a:pt x="346" y="114"/>
                    <a:pt x="346" y="113"/>
                    <a:pt x="343" y="110"/>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959881" y="1495364"/>
              <a:ext cx="352663" cy="268138"/>
            </a:xfrm>
            <a:custGeom>
              <a:avLst/>
              <a:gdLst>
                <a:gd name="T0" fmla="*/ 173 w 174"/>
                <a:gd name="T1" fmla="*/ 135 h 144"/>
                <a:gd name="T2" fmla="*/ 172 w 174"/>
                <a:gd name="T3" fmla="*/ 119 h 144"/>
                <a:gd name="T4" fmla="*/ 164 w 174"/>
                <a:gd name="T5" fmla="*/ 108 h 144"/>
                <a:gd name="T6" fmla="*/ 155 w 174"/>
                <a:gd name="T7" fmla="*/ 100 h 144"/>
                <a:gd name="T8" fmla="*/ 157 w 174"/>
                <a:gd name="T9" fmla="*/ 94 h 144"/>
                <a:gd name="T10" fmla="*/ 157 w 174"/>
                <a:gd name="T11" fmla="*/ 92 h 144"/>
                <a:gd name="T12" fmla="*/ 156 w 174"/>
                <a:gd name="T13" fmla="*/ 81 h 144"/>
                <a:gd name="T14" fmla="*/ 153 w 174"/>
                <a:gd name="T15" fmla="*/ 68 h 144"/>
                <a:gd name="T16" fmla="*/ 151 w 174"/>
                <a:gd name="T17" fmla="*/ 64 h 144"/>
                <a:gd name="T18" fmla="*/ 139 w 174"/>
                <a:gd name="T19" fmla="*/ 51 h 144"/>
                <a:gd name="T20" fmla="*/ 130 w 174"/>
                <a:gd name="T21" fmla="*/ 42 h 144"/>
                <a:gd name="T22" fmla="*/ 110 w 174"/>
                <a:gd name="T23" fmla="*/ 18 h 144"/>
                <a:gd name="T24" fmla="*/ 84 w 174"/>
                <a:gd name="T25" fmla="*/ 0 h 144"/>
                <a:gd name="T26" fmla="*/ 50 w 174"/>
                <a:gd name="T27" fmla="*/ 5 h 144"/>
                <a:gd name="T28" fmla="*/ 41 w 174"/>
                <a:gd name="T29" fmla="*/ 4 h 144"/>
                <a:gd name="T30" fmla="*/ 27 w 174"/>
                <a:gd name="T31" fmla="*/ 20 h 144"/>
                <a:gd name="T32" fmla="*/ 24 w 174"/>
                <a:gd name="T33" fmla="*/ 30 h 144"/>
                <a:gd name="T34" fmla="*/ 19 w 174"/>
                <a:gd name="T35" fmla="*/ 40 h 144"/>
                <a:gd name="T36" fmla="*/ 13 w 174"/>
                <a:gd name="T37" fmla="*/ 47 h 144"/>
                <a:gd name="T38" fmla="*/ 4 w 174"/>
                <a:gd name="T39" fmla="*/ 64 h 144"/>
                <a:gd name="T40" fmla="*/ 15 w 174"/>
                <a:gd name="T41" fmla="*/ 81 h 144"/>
                <a:gd name="T42" fmla="*/ 21 w 174"/>
                <a:gd name="T43" fmla="*/ 86 h 144"/>
                <a:gd name="T44" fmla="*/ 21 w 174"/>
                <a:gd name="T45" fmla="*/ 93 h 144"/>
                <a:gd name="T46" fmla="*/ 19 w 174"/>
                <a:gd name="T47" fmla="*/ 99 h 144"/>
                <a:gd name="T48" fmla="*/ 39 w 174"/>
                <a:gd name="T49" fmla="*/ 100 h 144"/>
                <a:gd name="T50" fmla="*/ 67 w 174"/>
                <a:gd name="T51" fmla="*/ 93 h 144"/>
                <a:gd name="T52" fmla="*/ 78 w 174"/>
                <a:gd name="T53" fmla="*/ 99 h 144"/>
                <a:gd name="T54" fmla="*/ 83 w 174"/>
                <a:gd name="T55" fmla="*/ 98 h 144"/>
                <a:gd name="T56" fmla="*/ 87 w 174"/>
                <a:gd name="T57" fmla="*/ 102 h 144"/>
                <a:gd name="T58" fmla="*/ 90 w 174"/>
                <a:gd name="T59" fmla="*/ 106 h 144"/>
                <a:gd name="T60" fmla="*/ 100 w 174"/>
                <a:gd name="T61" fmla="*/ 101 h 144"/>
                <a:gd name="T62" fmla="*/ 100 w 174"/>
                <a:gd name="T63" fmla="*/ 111 h 144"/>
                <a:gd name="T64" fmla="*/ 89 w 174"/>
                <a:gd name="T65" fmla="*/ 113 h 144"/>
                <a:gd name="T66" fmla="*/ 80 w 174"/>
                <a:gd name="T67" fmla="*/ 109 h 144"/>
                <a:gd name="T68" fmla="*/ 70 w 174"/>
                <a:gd name="T69" fmla="*/ 105 h 144"/>
                <a:gd name="T70" fmla="*/ 66 w 174"/>
                <a:gd name="T71" fmla="*/ 103 h 144"/>
                <a:gd name="T72" fmla="*/ 62 w 174"/>
                <a:gd name="T73" fmla="*/ 109 h 144"/>
                <a:gd name="T74" fmla="*/ 48 w 174"/>
                <a:gd name="T75" fmla="*/ 112 h 144"/>
                <a:gd name="T76" fmla="*/ 43 w 174"/>
                <a:gd name="T77" fmla="*/ 116 h 144"/>
                <a:gd name="T78" fmla="*/ 27 w 174"/>
                <a:gd name="T79" fmla="*/ 117 h 144"/>
                <a:gd name="T80" fmla="*/ 20 w 174"/>
                <a:gd name="T81" fmla="*/ 119 h 144"/>
                <a:gd name="T82" fmla="*/ 16 w 174"/>
                <a:gd name="T83" fmla="*/ 122 h 144"/>
                <a:gd name="T84" fmla="*/ 17 w 174"/>
                <a:gd name="T85" fmla="*/ 133 h 144"/>
                <a:gd name="T86" fmla="*/ 21 w 174"/>
                <a:gd name="T87" fmla="*/ 144 h 144"/>
                <a:gd name="T88" fmla="*/ 34 w 174"/>
                <a:gd name="T89" fmla="*/ 138 h 144"/>
                <a:gd name="T90" fmla="*/ 47 w 174"/>
                <a:gd name="T91" fmla="*/ 139 h 144"/>
                <a:gd name="T92" fmla="*/ 73 w 174"/>
                <a:gd name="T93" fmla="*/ 131 h 144"/>
                <a:gd name="T94" fmla="*/ 95 w 174"/>
                <a:gd name="T95" fmla="*/ 131 h 144"/>
                <a:gd name="T96" fmla="*/ 120 w 174"/>
                <a:gd name="T97" fmla="*/ 132 h 144"/>
                <a:gd name="T98" fmla="*/ 126 w 174"/>
                <a:gd name="T99" fmla="*/ 133 h 144"/>
                <a:gd name="T100" fmla="*/ 133 w 174"/>
                <a:gd name="T101" fmla="*/ 137 h 144"/>
                <a:gd name="T102" fmla="*/ 138 w 174"/>
                <a:gd name="T103" fmla="*/ 139 h 144"/>
                <a:gd name="T104" fmla="*/ 140 w 174"/>
                <a:gd name="T105" fmla="*/ 140 h 144"/>
                <a:gd name="T106" fmla="*/ 142 w 174"/>
                <a:gd name="T107" fmla="*/ 140 h 144"/>
                <a:gd name="T108" fmla="*/ 147 w 174"/>
                <a:gd name="T109" fmla="*/ 143 h 144"/>
                <a:gd name="T110" fmla="*/ 156 w 174"/>
                <a:gd name="T111" fmla="*/ 140 h 144"/>
                <a:gd name="T112" fmla="*/ 162 w 174"/>
                <a:gd name="T113" fmla="*/ 140 h 144"/>
                <a:gd name="T114" fmla="*/ 173 w 174"/>
                <a:gd name="T115" fmla="*/ 13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144">
                  <a:moveTo>
                    <a:pt x="173" y="136"/>
                  </a:moveTo>
                  <a:cubicBezTo>
                    <a:pt x="173" y="136"/>
                    <a:pt x="173" y="136"/>
                    <a:pt x="173" y="136"/>
                  </a:cubicBezTo>
                  <a:cubicBezTo>
                    <a:pt x="173" y="136"/>
                    <a:pt x="173" y="135"/>
                    <a:pt x="173" y="135"/>
                  </a:cubicBezTo>
                  <a:cubicBezTo>
                    <a:pt x="173" y="134"/>
                    <a:pt x="172" y="133"/>
                    <a:pt x="173" y="132"/>
                  </a:cubicBezTo>
                  <a:cubicBezTo>
                    <a:pt x="173" y="131"/>
                    <a:pt x="173" y="131"/>
                    <a:pt x="173" y="131"/>
                  </a:cubicBezTo>
                  <a:cubicBezTo>
                    <a:pt x="173" y="126"/>
                    <a:pt x="174" y="123"/>
                    <a:pt x="172" y="119"/>
                  </a:cubicBezTo>
                  <a:cubicBezTo>
                    <a:pt x="171" y="118"/>
                    <a:pt x="171" y="117"/>
                    <a:pt x="171" y="116"/>
                  </a:cubicBezTo>
                  <a:cubicBezTo>
                    <a:pt x="170" y="112"/>
                    <a:pt x="169" y="109"/>
                    <a:pt x="165" y="108"/>
                  </a:cubicBezTo>
                  <a:cubicBezTo>
                    <a:pt x="164" y="108"/>
                    <a:pt x="164" y="108"/>
                    <a:pt x="164" y="108"/>
                  </a:cubicBezTo>
                  <a:cubicBezTo>
                    <a:pt x="162" y="107"/>
                    <a:pt x="161" y="107"/>
                    <a:pt x="160" y="105"/>
                  </a:cubicBezTo>
                  <a:cubicBezTo>
                    <a:pt x="159" y="105"/>
                    <a:pt x="159" y="104"/>
                    <a:pt x="158" y="104"/>
                  </a:cubicBezTo>
                  <a:cubicBezTo>
                    <a:pt x="157" y="102"/>
                    <a:pt x="156" y="101"/>
                    <a:pt x="155" y="100"/>
                  </a:cubicBezTo>
                  <a:cubicBezTo>
                    <a:pt x="155" y="99"/>
                    <a:pt x="155" y="98"/>
                    <a:pt x="155" y="96"/>
                  </a:cubicBezTo>
                  <a:cubicBezTo>
                    <a:pt x="156" y="96"/>
                    <a:pt x="156" y="96"/>
                    <a:pt x="156" y="95"/>
                  </a:cubicBezTo>
                  <a:cubicBezTo>
                    <a:pt x="157" y="95"/>
                    <a:pt x="157" y="94"/>
                    <a:pt x="157" y="94"/>
                  </a:cubicBezTo>
                  <a:cubicBezTo>
                    <a:pt x="157" y="94"/>
                    <a:pt x="157" y="94"/>
                    <a:pt x="157" y="94"/>
                  </a:cubicBezTo>
                  <a:cubicBezTo>
                    <a:pt x="157" y="93"/>
                    <a:pt x="157" y="93"/>
                    <a:pt x="157" y="93"/>
                  </a:cubicBezTo>
                  <a:cubicBezTo>
                    <a:pt x="158" y="93"/>
                    <a:pt x="157" y="93"/>
                    <a:pt x="157" y="92"/>
                  </a:cubicBezTo>
                  <a:cubicBezTo>
                    <a:pt x="157" y="92"/>
                    <a:pt x="157" y="91"/>
                    <a:pt x="157" y="91"/>
                  </a:cubicBezTo>
                  <a:cubicBezTo>
                    <a:pt x="157" y="90"/>
                    <a:pt x="157" y="88"/>
                    <a:pt x="157" y="87"/>
                  </a:cubicBezTo>
                  <a:cubicBezTo>
                    <a:pt x="157" y="85"/>
                    <a:pt x="157" y="83"/>
                    <a:pt x="156" y="81"/>
                  </a:cubicBezTo>
                  <a:cubicBezTo>
                    <a:pt x="155" y="80"/>
                    <a:pt x="155" y="79"/>
                    <a:pt x="154" y="78"/>
                  </a:cubicBezTo>
                  <a:cubicBezTo>
                    <a:pt x="151" y="74"/>
                    <a:pt x="150" y="72"/>
                    <a:pt x="152" y="69"/>
                  </a:cubicBezTo>
                  <a:cubicBezTo>
                    <a:pt x="152" y="68"/>
                    <a:pt x="152" y="68"/>
                    <a:pt x="153" y="68"/>
                  </a:cubicBezTo>
                  <a:cubicBezTo>
                    <a:pt x="154" y="65"/>
                    <a:pt x="154" y="65"/>
                    <a:pt x="154" y="65"/>
                  </a:cubicBezTo>
                  <a:cubicBezTo>
                    <a:pt x="152" y="64"/>
                    <a:pt x="152" y="64"/>
                    <a:pt x="152" y="64"/>
                  </a:cubicBezTo>
                  <a:cubicBezTo>
                    <a:pt x="152" y="64"/>
                    <a:pt x="151" y="64"/>
                    <a:pt x="151" y="64"/>
                  </a:cubicBezTo>
                  <a:cubicBezTo>
                    <a:pt x="149" y="62"/>
                    <a:pt x="147" y="60"/>
                    <a:pt x="145" y="58"/>
                  </a:cubicBezTo>
                  <a:cubicBezTo>
                    <a:pt x="144" y="56"/>
                    <a:pt x="142" y="54"/>
                    <a:pt x="140" y="52"/>
                  </a:cubicBezTo>
                  <a:cubicBezTo>
                    <a:pt x="139" y="52"/>
                    <a:pt x="139" y="52"/>
                    <a:pt x="139" y="51"/>
                  </a:cubicBezTo>
                  <a:cubicBezTo>
                    <a:pt x="137" y="50"/>
                    <a:pt x="136" y="50"/>
                    <a:pt x="134" y="48"/>
                  </a:cubicBezTo>
                  <a:cubicBezTo>
                    <a:pt x="133" y="47"/>
                    <a:pt x="133" y="46"/>
                    <a:pt x="132" y="44"/>
                  </a:cubicBezTo>
                  <a:cubicBezTo>
                    <a:pt x="131" y="43"/>
                    <a:pt x="131" y="43"/>
                    <a:pt x="130" y="42"/>
                  </a:cubicBezTo>
                  <a:cubicBezTo>
                    <a:pt x="129" y="40"/>
                    <a:pt x="128" y="38"/>
                    <a:pt x="126" y="37"/>
                  </a:cubicBezTo>
                  <a:cubicBezTo>
                    <a:pt x="124" y="35"/>
                    <a:pt x="122" y="33"/>
                    <a:pt x="121" y="29"/>
                  </a:cubicBezTo>
                  <a:cubicBezTo>
                    <a:pt x="119" y="22"/>
                    <a:pt x="118" y="19"/>
                    <a:pt x="110" y="18"/>
                  </a:cubicBezTo>
                  <a:cubicBezTo>
                    <a:pt x="104" y="17"/>
                    <a:pt x="102" y="14"/>
                    <a:pt x="99" y="9"/>
                  </a:cubicBezTo>
                  <a:cubicBezTo>
                    <a:pt x="99" y="8"/>
                    <a:pt x="99" y="8"/>
                    <a:pt x="99" y="8"/>
                  </a:cubicBezTo>
                  <a:cubicBezTo>
                    <a:pt x="95" y="2"/>
                    <a:pt x="88" y="0"/>
                    <a:pt x="84" y="0"/>
                  </a:cubicBezTo>
                  <a:cubicBezTo>
                    <a:pt x="83" y="0"/>
                    <a:pt x="82" y="0"/>
                    <a:pt x="81" y="0"/>
                  </a:cubicBezTo>
                  <a:cubicBezTo>
                    <a:pt x="76" y="0"/>
                    <a:pt x="71" y="1"/>
                    <a:pt x="66" y="2"/>
                  </a:cubicBezTo>
                  <a:cubicBezTo>
                    <a:pt x="61" y="4"/>
                    <a:pt x="56" y="5"/>
                    <a:pt x="50" y="5"/>
                  </a:cubicBezTo>
                  <a:cubicBezTo>
                    <a:pt x="49" y="5"/>
                    <a:pt x="48" y="5"/>
                    <a:pt x="47" y="5"/>
                  </a:cubicBezTo>
                  <a:cubicBezTo>
                    <a:pt x="46" y="5"/>
                    <a:pt x="46" y="5"/>
                    <a:pt x="46" y="5"/>
                  </a:cubicBezTo>
                  <a:cubicBezTo>
                    <a:pt x="44" y="5"/>
                    <a:pt x="43" y="4"/>
                    <a:pt x="41" y="4"/>
                  </a:cubicBezTo>
                  <a:cubicBezTo>
                    <a:pt x="37" y="4"/>
                    <a:pt x="35" y="6"/>
                    <a:pt x="33" y="10"/>
                  </a:cubicBezTo>
                  <a:cubicBezTo>
                    <a:pt x="33" y="11"/>
                    <a:pt x="32" y="12"/>
                    <a:pt x="32" y="12"/>
                  </a:cubicBezTo>
                  <a:cubicBezTo>
                    <a:pt x="31" y="16"/>
                    <a:pt x="29" y="19"/>
                    <a:pt x="27" y="20"/>
                  </a:cubicBezTo>
                  <a:cubicBezTo>
                    <a:pt x="25" y="20"/>
                    <a:pt x="25" y="20"/>
                    <a:pt x="25" y="20"/>
                  </a:cubicBezTo>
                  <a:cubicBezTo>
                    <a:pt x="25" y="22"/>
                    <a:pt x="25" y="22"/>
                    <a:pt x="25" y="22"/>
                  </a:cubicBezTo>
                  <a:cubicBezTo>
                    <a:pt x="25" y="24"/>
                    <a:pt x="25" y="27"/>
                    <a:pt x="24" y="30"/>
                  </a:cubicBezTo>
                  <a:cubicBezTo>
                    <a:pt x="24" y="31"/>
                    <a:pt x="23" y="33"/>
                    <a:pt x="22" y="35"/>
                  </a:cubicBezTo>
                  <a:cubicBezTo>
                    <a:pt x="21" y="35"/>
                    <a:pt x="21" y="36"/>
                    <a:pt x="21" y="37"/>
                  </a:cubicBezTo>
                  <a:cubicBezTo>
                    <a:pt x="20" y="38"/>
                    <a:pt x="20" y="39"/>
                    <a:pt x="19" y="40"/>
                  </a:cubicBezTo>
                  <a:cubicBezTo>
                    <a:pt x="18" y="41"/>
                    <a:pt x="18" y="41"/>
                    <a:pt x="18" y="41"/>
                  </a:cubicBezTo>
                  <a:cubicBezTo>
                    <a:pt x="18" y="41"/>
                    <a:pt x="17" y="42"/>
                    <a:pt x="16" y="43"/>
                  </a:cubicBezTo>
                  <a:cubicBezTo>
                    <a:pt x="15" y="44"/>
                    <a:pt x="14" y="46"/>
                    <a:pt x="13" y="47"/>
                  </a:cubicBezTo>
                  <a:cubicBezTo>
                    <a:pt x="12" y="49"/>
                    <a:pt x="10" y="52"/>
                    <a:pt x="8" y="53"/>
                  </a:cubicBezTo>
                  <a:cubicBezTo>
                    <a:pt x="6" y="55"/>
                    <a:pt x="0" y="58"/>
                    <a:pt x="4" y="64"/>
                  </a:cubicBezTo>
                  <a:cubicBezTo>
                    <a:pt x="4" y="64"/>
                    <a:pt x="4" y="64"/>
                    <a:pt x="4" y="64"/>
                  </a:cubicBezTo>
                  <a:cubicBezTo>
                    <a:pt x="6" y="67"/>
                    <a:pt x="8" y="70"/>
                    <a:pt x="10" y="72"/>
                  </a:cubicBezTo>
                  <a:cubicBezTo>
                    <a:pt x="11" y="74"/>
                    <a:pt x="12" y="75"/>
                    <a:pt x="12" y="77"/>
                  </a:cubicBezTo>
                  <a:cubicBezTo>
                    <a:pt x="13" y="78"/>
                    <a:pt x="14" y="80"/>
                    <a:pt x="15" y="81"/>
                  </a:cubicBezTo>
                  <a:cubicBezTo>
                    <a:pt x="15" y="81"/>
                    <a:pt x="15" y="82"/>
                    <a:pt x="15" y="82"/>
                  </a:cubicBezTo>
                  <a:cubicBezTo>
                    <a:pt x="16" y="84"/>
                    <a:pt x="17" y="85"/>
                    <a:pt x="19" y="86"/>
                  </a:cubicBezTo>
                  <a:cubicBezTo>
                    <a:pt x="20" y="86"/>
                    <a:pt x="20" y="86"/>
                    <a:pt x="21" y="86"/>
                  </a:cubicBezTo>
                  <a:cubicBezTo>
                    <a:pt x="22" y="86"/>
                    <a:pt x="22" y="86"/>
                    <a:pt x="23" y="86"/>
                  </a:cubicBezTo>
                  <a:cubicBezTo>
                    <a:pt x="23" y="86"/>
                    <a:pt x="23" y="86"/>
                    <a:pt x="24" y="86"/>
                  </a:cubicBezTo>
                  <a:cubicBezTo>
                    <a:pt x="24" y="89"/>
                    <a:pt x="23" y="90"/>
                    <a:pt x="21" y="93"/>
                  </a:cubicBezTo>
                  <a:cubicBezTo>
                    <a:pt x="20" y="94"/>
                    <a:pt x="20" y="94"/>
                    <a:pt x="20" y="94"/>
                  </a:cubicBezTo>
                  <a:cubicBezTo>
                    <a:pt x="20" y="95"/>
                    <a:pt x="20" y="95"/>
                    <a:pt x="20" y="96"/>
                  </a:cubicBezTo>
                  <a:cubicBezTo>
                    <a:pt x="19" y="99"/>
                    <a:pt x="19" y="99"/>
                    <a:pt x="19" y="99"/>
                  </a:cubicBezTo>
                  <a:cubicBezTo>
                    <a:pt x="22" y="98"/>
                    <a:pt x="22" y="98"/>
                    <a:pt x="22" y="98"/>
                  </a:cubicBezTo>
                  <a:cubicBezTo>
                    <a:pt x="22" y="98"/>
                    <a:pt x="23" y="98"/>
                    <a:pt x="24" y="98"/>
                  </a:cubicBezTo>
                  <a:cubicBezTo>
                    <a:pt x="30" y="98"/>
                    <a:pt x="36" y="99"/>
                    <a:pt x="39" y="100"/>
                  </a:cubicBezTo>
                  <a:cubicBezTo>
                    <a:pt x="41" y="100"/>
                    <a:pt x="43" y="100"/>
                    <a:pt x="44" y="100"/>
                  </a:cubicBezTo>
                  <a:cubicBezTo>
                    <a:pt x="49" y="100"/>
                    <a:pt x="54" y="99"/>
                    <a:pt x="58" y="96"/>
                  </a:cubicBezTo>
                  <a:cubicBezTo>
                    <a:pt x="61" y="94"/>
                    <a:pt x="64" y="93"/>
                    <a:pt x="67" y="93"/>
                  </a:cubicBezTo>
                  <a:cubicBezTo>
                    <a:pt x="68" y="93"/>
                    <a:pt x="68" y="93"/>
                    <a:pt x="69" y="93"/>
                  </a:cubicBezTo>
                  <a:cubicBezTo>
                    <a:pt x="72" y="94"/>
                    <a:pt x="74" y="94"/>
                    <a:pt x="76" y="98"/>
                  </a:cubicBezTo>
                  <a:cubicBezTo>
                    <a:pt x="77" y="99"/>
                    <a:pt x="77" y="99"/>
                    <a:pt x="78" y="99"/>
                  </a:cubicBezTo>
                  <a:cubicBezTo>
                    <a:pt x="78" y="99"/>
                    <a:pt x="78" y="99"/>
                    <a:pt x="79" y="99"/>
                  </a:cubicBezTo>
                  <a:cubicBezTo>
                    <a:pt x="79" y="99"/>
                    <a:pt x="79" y="99"/>
                    <a:pt x="80" y="98"/>
                  </a:cubicBezTo>
                  <a:cubicBezTo>
                    <a:pt x="81" y="98"/>
                    <a:pt x="82" y="98"/>
                    <a:pt x="83" y="98"/>
                  </a:cubicBezTo>
                  <a:cubicBezTo>
                    <a:pt x="83" y="98"/>
                    <a:pt x="84" y="98"/>
                    <a:pt x="84" y="98"/>
                  </a:cubicBezTo>
                  <a:cubicBezTo>
                    <a:pt x="85" y="98"/>
                    <a:pt x="87" y="99"/>
                    <a:pt x="87" y="100"/>
                  </a:cubicBezTo>
                  <a:cubicBezTo>
                    <a:pt x="87" y="101"/>
                    <a:pt x="87" y="101"/>
                    <a:pt x="87" y="102"/>
                  </a:cubicBezTo>
                  <a:cubicBezTo>
                    <a:pt x="87" y="103"/>
                    <a:pt x="87" y="104"/>
                    <a:pt x="88" y="104"/>
                  </a:cubicBezTo>
                  <a:cubicBezTo>
                    <a:pt x="88" y="105"/>
                    <a:pt x="88" y="105"/>
                    <a:pt x="88" y="105"/>
                  </a:cubicBezTo>
                  <a:cubicBezTo>
                    <a:pt x="90" y="106"/>
                    <a:pt x="90" y="106"/>
                    <a:pt x="90" y="106"/>
                  </a:cubicBezTo>
                  <a:cubicBezTo>
                    <a:pt x="90" y="106"/>
                    <a:pt x="91" y="106"/>
                    <a:pt x="96" y="103"/>
                  </a:cubicBezTo>
                  <a:cubicBezTo>
                    <a:pt x="96" y="102"/>
                    <a:pt x="97" y="102"/>
                    <a:pt x="97" y="102"/>
                  </a:cubicBezTo>
                  <a:cubicBezTo>
                    <a:pt x="98" y="101"/>
                    <a:pt x="99" y="101"/>
                    <a:pt x="100" y="101"/>
                  </a:cubicBezTo>
                  <a:cubicBezTo>
                    <a:pt x="101" y="101"/>
                    <a:pt x="102" y="102"/>
                    <a:pt x="103" y="103"/>
                  </a:cubicBezTo>
                  <a:cubicBezTo>
                    <a:pt x="104" y="103"/>
                    <a:pt x="105" y="104"/>
                    <a:pt x="105" y="104"/>
                  </a:cubicBezTo>
                  <a:cubicBezTo>
                    <a:pt x="105" y="109"/>
                    <a:pt x="103" y="110"/>
                    <a:pt x="100" y="111"/>
                  </a:cubicBezTo>
                  <a:cubicBezTo>
                    <a:pt x="98" y="111"/>
                    <a:pt x="97" y="112"/>
                    <a:pt x="96" y="112"/>
                  </a:cubicBezTo>
                  <a:cubicBezTo>
                    <a:pt x="94" y="113"/>
                    <a:pt x="92" y="114"/>
                    <a:pt x="91" y="114"/>
                  </a:cubicBezTo>
                  <a:cubicBezTo>
                    <a:pt x="90" y="114"/>
                    <a:pt x="90" y="114"/>
                    <a:pt x="89" y="113"/>
                  </a:cubicBezTo>
                  <a:cubicBezTo>
                    <a:pt x="88" y="113"/>
                    <a:pt x="87" y="112"/>
                    <a:pt x="85" y="111"/>
                  </a:cubicBezTo>
                  <a:cubicBezTo>
                    <a:pt x="85" y="111"/>
                    <a:pt x="84" y="110"/>
                    <a:pt x="83" y="110"/>
                  </a:cubicBezTo>
                  <a:cubicBezTo>
                    <a:pt x="82" y="109"/>
                    <a:pt x="81" y="109"/>
                    <a:pt x="80" y="109"/>
                  </a:cubicBezTo>
                  <a:cubicBezTo>
                    <a:pt x="79" y="109"/>
                    <a:pt x="78" y="108"/>
                    <a:pt x="77" y="108"/>
                  </a:cubicBezTo>
                  <a:cubicBezTo>
                    <a:pt x="76" y="108"/>
                    <a:pt x="75" y="107"/>
                    <a:pt x="74" y="107"/>
                  </a:cubicBezTo>
                  <a:cubicBezTo>
                    <a:pt x="73" y="107"/>
                    <a:pt x="71" y="106"/>
                    <a:pt x="70" y="105"/>
                  </a:cubicBezTo>
                  <a:cubicBezTo>
                    <a:pt x="70" y="105"/>
                    <a:pt x="70" y="105"/>
                    <a:pt x="69" y="104"/>
                  </a:cubicBezTo>
                  <a:cubicBezTo>
                    <a:pt x="68" y="103"/>
                    <a:pt x="68" y="103"/>
                    <a:pt x="67" y="103"/>
                  </a:cubicBezTo>
                  <a:cubicBezTo>
                    <a:pt x="66" y="103"/>
                    <a:pt x="66" y="103"/>
                    <a:pt x="66" y="103"/>
                  </a:cubicBezTo>
                  <a:cubicBezTo>
                    <a:pt x="65" y="103"/>
                    <a:pt x="65" y="103"/>
                    <a:pt x="65" y="103"/>
                  </a:cubicBezTo>
                  <a:cubicBezTo>
                    <a:pt x="64" y="104"/>
                    <a:pt x="64" y="105"/>
                    <a:pt x="64" y="106"/>
                  </a:cubicBezTo>
                  <a:cubicBezTo>
                    <a:pt x="63" y="107"/>
                    <a:pt x="63" y="108"/>
                    <a:pt x="62" y="109"/>
                  </a:cubicBezTo>
                  <a:cubicBezTo>
                    <a:pt x="59" y="110"/>
                    <a:pt x="56" y="110"/>
                    <a:pt x="53" y="111"/>
                  </a:cubicBezTo>
                  <a:cubicBezTo>
                    <a:pt x="52" y="111"/>
                    <a:pt x="50" y="111"/>
                    <a:pt x="49" y="111"/>
                  </a:cubicBezTo>
                  <a:cubicBezTo>
                    <a:pt x="48" y="112"/>
                    <a:pt x="48" y="112"/>
                    <a:pt x="48" y="112"/>
                  </a:cubicBezTo>
                  <a:cubicBezTo>
                    <a:pt x="48" y="112"/>
                    <a:pt x="48" y="112"/>
                    <a:pt x="48" y="112"/>
                  </a:cubicBezTo>
                  <a:cubicBezTo>
                    <a:pt x="47" y="113"/>
                    <a:pt x="47" y="113"/>
                    <a:pt x="47" y="114"/>
                  </a:cubicBezTo>
                  <a:cubicBezTo>
                    <a:pt x="46" y="115"/>
                    <a:pt x="45" y="116"/>
                    <a:pt x="43" y="116"/>
                  </a:cubicBezTo>
                  <a:cubicBezTo>
                    <a:pt x="39" y="117"/>
                    <a:pt x="35" y="117"/>
                    <a:pt x="32" y="117"/>
                  </a:cubicBezTo>
                  <a:cubicBezTo>
                    <a:pt x="31" y="117"/>
                    <a:pt x="29" y="117"/>
                    <a:pt x="28" y="117"/>
                  </a:cubicBezTo>
                  <a:cubicBezTo>
                    <a:pt x="27" y="117"/>
                    <a:pt x="27" y="117"/>
                    <a:pt x="27" y="117"/>
                  </a:cubicBezTo>
                  <a:cubicBezTo>
                    <a:pt x="26" y="117"/>
                    <a:pt x="25" y="117"/>
                    <a:pt x="24" y="117"/>
                  </a:cubicBezTo>
                  <a:cubicBezTo>
                    <a:pt x="23" y="117"/>
                    <a:pt x="22" y="117"/>
                    <a:pt x="21" y="118"/>
                  </a:cubicBezTo>
                  <a:cubicBezTo>
                    <a:pt x="20" y="118"/>
                    <a:pt x="20" y="119"/>
                    <a:pt x="20" y="119"/>
                  </a:cubicBezTo>
                  <a:cubicBezTo>
                    <a:pt x="19" y="120"/>
                    <a:pt x="19" y="120"/>
                    <a:pt x="18" y="120"/>
                  </a:cubicBezTo>
                  <a:cubicBezTo>
                    <a:pt x="16" y="120"/>
                    <a:pt x="16" y="120"/>
                    <a:pt x="16" y="120"/>
                  </a:cubicBezTo>
                  <a:cubicBezTo>
                    <a:pt x="16" y="122"/>
                    <a:pt x="16" y="122"/>
                    <a:pt x="16" y="122"/>
                  </a:cubicBezTo>
                  <a:cubicBezTo>
                    <a:pt x="16" y="129"/>
                    <a:pt x="16" y="131"/>
                    <a:pt x="19" y="131"/>
                  </a:cubicBezTo>
                  <a:cubicBezTo>
                    <a:pt x="19" y="131"/>
                    <a:pt x="19" y="131"/>
                    <a:pt x="19" y="131"/>
                  </a:cubicBezTo>
                  <a:cubicBezTo>
                    <a:pt x="18" y="132"/>
                    <a:pt x="17" y="132"/>
                    <a:pt x="17" y="133"/>
                  </a:cubicBezTo>
                  <a:cubicBezTo>
                    <a:pt x="14" y="136"/>
                    <a:pt x="15" y="139"/>
                    <a:pt x="17" y="142"/>
                  </a:cubicBezTo>
                  <a:cubicBezTo>
                    <a:pt x="18" y="142"/>
                    <a:pt x="19" y="143"/>
                    <a:pt x="20" y="144"/>
                  </a:cubicBezTo>
                  <a:cubicBezTo>
                    <a:pt x="21" y="144"/>
                    <a:pt x="21" y="144"/>
                    <a:pt x="21" y="144"/>
                  </a:cubicBezTo>
                  <a:cubicBezTo>
                    <a:pt x="22" y="143"/>
                    <a:pt x="22" y="143"/>
                    <a:pt x="22" y="143"/>
                  </a:cubicBezTo>
                  <a:cubicBezTo>
                    <a:pt x="23" y="143"/>
                    <a:pt x="23" y="142"/>
                    <a:pt x="25" y="141"/>
                  </a:cubicBezTo>
                  <a:cubicBezTo>
                    <a:pt x="28" y="140"/>
                    <a:pt x="31" y="139"/>
                    <a:pt x="34" y="138"/>
                  </a:cubicBezTo>
                  <a:cubicBezTo>
                    <a:pt x="35" y="138"/>
                    <a:pt x="36" y="138"/>
                    <a:pt x="37" y="138"/>
                  </a:cubicBezTo>
                  <a:cubicBezTo>
                    <a:pt x="39" y="138"/>
                    <a:pt x="41" y="138"/>
                    <a:pt x="42" y="138"/>
                  </a:cubicBezTo>
                  <a:cubicBezTo>
                    <a:pt x="44" y="139"/>
                    <a:pt x="46" y="139"/>
                    <a:pt x="47" y="139"/>
                  </a:cubicBezTo>
                  <a:cubicBezTo>
                    <a:pt x="50" y="139"/>
                    <a:pt x="52" y="138"/>
                    <a:pt x="54" y="138"/>
                  </a:cubicBezTo>
                  <a:cubicBezTo>
                    <a:pt x="57" y="136"/>
                    <a:pt x="60" y="134"/>
                    <a:pt x="62" y="131"/>
                  </a:cubicBezTo>
                  <a:cubicBezTo>
                    <a:pt x="73" y="131"/>
                    <a:pt x="73" y="131"/>
                    <a:pt x="73" y="131"/>
                  </a:cubicBezTo>
                  <a:cubicBezTo>
                    <a:pt x="76" y="132"/>
                    <a:pt x="80" y="132"/>
                    <a:pt x="83" y="132"/>
                  </a:cubicBezTo>
                  <a:cubicBezTo>
                    <a:pt x="85" y="132"/>
                    <a:pt x="85" y="132"/>
                    <a:pt x="85" y="132"/>
                  </a:cubicBezTo>
                  <a:cubicBezTo>
                    <a:pt x="88" y="132"/>
                    <a:pt x="92" y="132"/>
                    <a:pt x="95" y="131"/>
                  </a:cubicBezTo>
                  <a:cubicBezTo>
                    <a:pt x="98" y="131"/>
                    <a:pt x="102" y="131"/>
                    <a:pt x="105" y="131"/>
                  </a:cubicBezTo>
                  <a:cubicBezTo>
                    <a:pt x="110" y="131"/>
                    <a:pt x="114" y="131"/>
                    <a:pt x="119" y="132"/>
                  </a:cubicBezTo>
                  <a:cubicBezTo>
                    <a:pt x="119" y="132"/>
                    <a:pt x="120" y="132"/>
                    <a:pt x="120" y="132"/>
                  </a:cubicBezTo>
                  <a:cubicBezTo>
                    <a:pt x="121" y="131"/>
                    <a:pt x="122" y="131"/>
                    <a:pt x="122" y="131"/>
                  </a:cubicBezTo>
                  <a:cubicBezTo>
                    <a:pt x="123" y="131"/>
                    <a:pt x="123" y="131"/>
                    <a:pt x="124" y="132"/>
                  </a:cubicBezTo>
                  <a:cubicBezTo>
                    <a:pt x="125" y="132"/>
                    <a:pt x="125" y="133"/>
                    <a:pt x="126" y="133"/>
                  </a:cubicBezTo>
                  <a:cubicBezTo>
                    <a:pt x="127" y="134"/>
                    <a:pt x="127" y="134"/>
                    <a:pt x="127" y="134"/>
                  </a:cubicBezTo>
                  <a:cubicBezTo>
                    <a:pt x="129" y="135"/>
                    <a:pt x="130" y="136"/>
                    <a:pt x="132" y="136"/>
                  </a:cubicBezTo>
                  <a:cubicBezTo>
                    <a:pt x="133" y="137"/>
                    <a:pt x="133" y="137"/>
                    <a:pt x="133" y="137"/>
                  </a:cubicBezTo>
                  <a:cubicBezTo>
                    <a:pt x="134" y="137"/>
                    <a:pt x="134" y="138"/>
                    <a:pt x="135" y="138"/>
                  </a:cubicBezTo>
                  <a:cubicBezTo>
                    <a:pt x="135" y="138"/>
                    <a:pt x="136" y="139"/>
                    <a:pt x="137" y="139"/>
                  </a:cubicBezTo>
                  <a:cubicBezTo>
                    <a:pt x="137" y="139"/>
                    <a:pt x="138" y="139"/>
                    <a:pt x="138" y="139"/>
                  </a:cubicBezTo>
                  <a:cubicBezTo>
                    <a:pt x="138" y="140"/>
                    <a:pt x="139" y="140"/>
                    <a:pt x="139" y="140"/>
                  </a:cubicBezTo>
                  <a:cubicBezTo>
                    <a:pt x="139" y="140"/>
                    <a:pt x="139" y="140"/>
                    <a:pt x="139" y="140"/>
                  </a:cubicBezTo>
                  <a:cubicBezTo>
                    <a:pt x="140" y="140"/>
                    <a:pt x="140" y="140"/>
                    <a:pt x="140" y="140"/>
                  </a:cubicBezTo>
                  <a:cubicBezTo>
                    <a:pt x="140" y="140"/>
                    <a:pt x="140" y="140"/>
                    <a:pt x="141" y="140"/>
                  </a:cubicBezTo>
                  <a:cubicBezTo>
                    <a:pt x="141" y="140"/>
                    <a:pt x="141" y="140"/>
                    <a:pt x="142" y="140"/>
                  </a:cubicBezTo>
                  <a:cubicBezTo>
                    <a:pt x="142" y="140"/>
                    <a:pt x="142" y="140"/>
                    <a:pt x="142" y="140"/>
                  </a:cubicBezTo>
                  <a:cubicBezTo>
                    <a:pt x="143" y="140"/>
                    <a:pt x="143" y="140"/>
                    <a:pt x="144" y="141"/>
                  </a:cubicBezTo>
                  <a:cubicBezTo>
                    <a:pt x="145" y="142"/>
                    <a:pt x="145" y="142"/>
                    <a:pt x="146" y="143"/>
                  </a:cubicBezTo>
                  <a:cubicBezTo>
                    <a:pt x="146" y="143"/>
                    <a:pt x="147" y="143"/>
                    <a:pt x="147" y="143"/>
                  </a:cubicBezTo>
                  <a:cubicBezTo>
                    <a:pt x="148" y="143"/>
                    <a:pt x="149" y="142"/>
                    <a:pt x="150" y="142"/>
                  </a:cubicBezTo>
                  <a:cubicBezTo>
                    <a:pt x="151" y="141"/>
                    <a:pt x="151" y="141"/>
                    <a:pt x="151" y="141"/>
                  </a:cubicBezTo>
                  <a:cubicBezTo>
                    <a:pt x="153" y="140"/>
                    <a:pt x="154" y="140"/>
                    <a:pt x="156" y="140"/>
                  </a:cubicBezTo>
                  <a:cubicBezTo>
                    <a:pt x="157" y="140"/>
                    <a:pt x="157" y="140"/>
                    <a:pt x="158" y="140"/>
                  </a:cubicBezTo>
                  <a:cubicBezTo>
                    <a:pt x="159" y="140"/>
                    <a:pt x="160" y="140"/>
                    <a:pt x="160" y="140"/>
                  </a:cubicBezTo>
                  <a:cubicBezTo>
                    <a:pt x="161" y="140"/>
                    <a:pt x="161" y="140"/>
                    <a:pt x="162" y="140"/>
                  </a:cubicBezTo>
                  <a:cubicBezTo>
                    <a:pt x="163" y="140"/>
                    <a:pt x="163" y="140"/>
                    <a:pt x="163" y="140"/>
                  </a:cubicBezTo>
                  <a:cubicBezTo>
                    <a:pt x="166" y="140"/>
                    <a:pt x="168" y="139"/>
                    <a:pt x="171" y="138"/>
                  </a:cubicBezTo>
                  <a:cubicBezTo>
                    <a:pt x="173" y="138"/>
                    <a:pt x="173" y="138"/>
                    <a:pt x="173" y="138"/>
                  </a:cubicBezTo>
                  <a:cubicBezTo>
                    <a:pt x="173" y="137"/>
                    <a:pt x="173" y="137"/>
                    <a:pt x="173" y="137"/>
                  </a:cubicBezTo>
                  <a:lnTo>
                    <a:pt x="173" y="13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p:cNvSpPr>
            <p:nvPr/>
          </p:nvSpPr>
          <p:spPr bwMode="auto">
            <a:xfrm>
              <a:off x="2016754" y="1760420"/>
              <a:ext cx="181912" cy="380120"/>
            </a:xfrm>
            <a:custGeom>
              <a:avLst/>
              <a:gdLst>
                <a:gd name="T0" fmla="*/ 89 w 90"/>
                <a:gd name="T1" fmla="*/ 55 h 204"/>
                <a:gd name="T2" fmla="*/ 88 w 90"/>
                <a:gd name="T3" fmla="*/ 54 h 204"/>
                <a:gd name="T4" fmla="*/ 87 w 90"/>
                <a:gd name="T5" fmla="*/ 50 h 204"/>
                <a:gd name="T6" fmla="*/ 83 w 90"/>
                <a:gd name="T7" fmla="*/ 38 h 204"/>
                <a:gd name="T8" fmla="*/ 79 w 90"/>
                <a:gd name="T9" fmla="*/ 31 h 204"/>
                <a:gd name="T10" fmla="*/ 83 w 90"/>
                <a:gd name="T11" fmla="*/ 25 h 204"/>
                <a:gd name="T12" fmla="*/ 83 w 90"/>
                <a:gd name="T13" fmla="*/ 23 h 204"/>
                <a:gd name="T14" fmla="*/ 83 w 90"/>
                <a:gd name="T15" fmla="*/ 22 h 204"/>
                <a:gd name="T16" fmla="*/ 79 w 90"/>
                <a:gd name="T17" fmla="*/ 17 h 204"/>
                <a:gd name="T18" fmla="*/ 74 w 90"/>
                <a:gd name="T19" fmla="*/ 13 h 204"/>
                <a:gd name="T20" fmla="*/ 70 w 90"/>
                <a:gd name="T21" fmla="*/ 8 h 204"/>
                <a:gd name="T22" fmla="*/ 64 w 90"/>
                <a:gd name="T23" fmla="*/ 3 h 204"/>
                <a:gd name="T24" fmla="*/ 60 w 90"/>
                <a:gd name="T25" fmla="*/ 0 h 204"/>
                <a:gd name="T26" fmla="*/ 54 w 90"/>
                <a:gd name="T27" fmla="*/ 2 h 204"/>
                <a:gd name="T28" fmla="*/ 52 w 90"/>
                <a:gd name="T29" fmla="*/ 3 h 204"/>
                <a:gd name="T30" fmla="*/ 47 w 90"/>
                <a:gd name="T31" fmla="*/ 6 h 204"/>
                <a:gd name="T32" fmla="*/ 49 w 90"/>
                <a:gd name="T33" fmla="*/ 9 h 204"/>
                <a:gd name="T34" fmla="*/ 49 w 90"/>
                <a:gd name="T35" fmla="*/ 15 h 204"/>
                <a:gd name="T36" fmla="*/ 48 w 90"/>
                <a:gd name="T37" fmla="*/ 17 h 204"/>
                <a:gd name="T38" fmla="*/ 44 w 90"/>
                <a:gd name="T39" fmla="*/ 23 h 204"/>
                <a:gd name="T40" fmla="*/ 35 w 90"/>
                <a:gd name="T41" fmla="*/ 32 h 204"/>
                <a:gd name="T42" fmla="*/ 34 w 90"/>
                <a:gd name="T43" fmla="*/ 32 h 204"/>
                <a:gd name="T44" fmla="*/ 29 w 90"/>
                <a:gd name="T45" fmla="*/ 31 h 204"/>
                <a:gd name="T46" fmla="*/ 26 w 90"/>
                <a:gd name="T47" fmla="*/ 32 h 204"/>
                <a:gd name="T48" fmla="*/ 23 w 90"/>
                <a:gd name="T49" fmla="*/ 31 h 204"/>
                <a:gd name="T50" fmla="*/ 22 w 90"/>
                <a:gd name="T51" fmla="*/ 30 h 204"/>
                <a:gd name="T52" fmla="*/ 18 w 90"/>
                <a:gd name="T53" fmla="*/ 32 h 204"/>
                <a:gd name="T54" fmla="*/ 16 w 90"/>
                <a:gd name="T55" fmla="*/ 36 h 204"/>
                <a:gd name="T56" fmla="*/ 12 w 90"/>
                <a:gd name="T57" fmla="*/ 38 h 204"/>
                <a:gd name="T58" fmla="*/ 10 w 90"/>
                <a:gd name="T59" fmla="*/ 47 h 204"/>
                <a:gd name="T60" fmla="*/ 7 w 90"/>
                <a:gd name="T61" fmla="*/ 71 h 204"/>
                <a:gd name="T62" fmla="*/ 17 w 90"/>
                <a:gd name="T63" fmla="*/ 81 h 204"/>
                <a:gd name="T64" fmla="*/ 18 w 90"/>
                <a:gd name="T65" fmla="*/ 99 h 204"/>
                <a:gd name="T66" fmla="*/ 25 w 90"/>
                <a:gd name="T67" fmla="*/ 116 h 204"/>
                <a:gd name="T68" fmla="*/ 25 w 90"/>
                <a:gd name="T69" fmla="*/ 137 h 204"/>
                <a:gd name="T70" fmla="*/ 26 w 90"/>
                <a:gd name="T71" fmla="*/ 150 h 204"/>
                <a:gd name="T72" fmla="*/ 25 w 90"/>
                <a:gd name="T73" fmla="*/ 179 h 204"/>
                <a:gd name="T74" fmla="*/ 27 w 90"/>
                <a:gd name="T75" fmla="*/ 194 h 204"/>
                <a:gd name="T76" fmla="*/ 29 w 90"/>
                <a:gd name="T77" fmla="*/ 201 h 204"/>
                <a:gd name="T78" fmla="*/ 33 w 90"/>
                <a:gd name="T79" fmla="*/ 203 h 204"/>
                <a:gd name="T80" fmla="*/ 44 w 90"/>
                <a:gd name="T81" fmla="*/ 201 h 204"/>
                <a:gd name="T82" fmla="*/ 54 w 90"/>
                <a:gd name="T83" fmla="*/ 199 h 204"/>
                <a:gd name="T84" fmla="*/ 58 w 90"/>
                <a:gd name="T85" fmla="*/ 199 h 204"/>
                <a:gd name="T86" fmla="*/ 59 w 90"/>
                <a:gd name="T87" fmla="*/ 181 h 204"/>
                <a:gd name="T88" fmla="*/ 58 w 90"/>
                <a:gd name="T89" fmla="*/ 160 h 204"/>
                <a:gd name="T90" fmla="*/ 58 w 90"/>
                <a:gd name="T91" fmla="*/ 126 h 204"/>
                <a:gd name="T92" fmla="*/ 58 w 90"/>
                <a:gd name="T93" fmla="*/ 119 h 204"/>
                <a:gd name="T94" fmla="*/ 59 w 90"/>
                <a:gd name="T95" fmla="*/ 112 h 204"/>
                <a:gd name="T96" fmla="*/ 66 w 90"/>
                <a:gd name="T97" fmla="*/ 109 h 204"/>
                <a:gd name="T98" fmla="*/ 71 w 90"/>
                <a:gd name="T99" fmla="*/ 94 h 204"/>
                <a:gd name="T100" fmla="*/ 78 w 90"/>
                <a:gd name="T101" fmla="*/ 85 h 204"/>
                <a:gd name="T102" fmla="*/ 82 w 90"/>
                <a:gd name="T103" fmla="*/ 81 h 204"/>
                <a:gd name="T104" fmla="*/ 84 w 90"/>
                <a:gd name="T105" fmla="*/ 78 h 204"/>
                <a:gd name="T106" fmla="*/ 85 w 90"/>
                <a:gd name="T107" fmla="*/ 75 h 204"/>
                <a:gd name="T108" fmla="*/ 84 w 90"/>
                <a:gd name="T109" fmla="*/ 73 h 204"/>
                <a:gd name="T110" fmla="*/ 86 w 90"/>
                <a:gd name="T111" fmla="*/ 65 h 204"/>
                <a:gd name="T112" fmla="*/ 90 w 90"/>
                <a:gd name="T113" fmla="*/ 5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0" h="204">
                  <a:moveTo>
                    <a:pt x="90" y="55"/>
                  </a:moveTo>
                  <a:cubicBezTo>
                    <a:pt x="89" y="55"/>
                    <a:pt x="89" y="55"/>
                    <a:pt x="89" y="55"/>
                  </a:cubicBezTo>
                  <a:cubicBezTo>
                    <a:pt x="89" y="55"/>
                    <a:pt x="89" y="55"/>
                    <a:pt x="89" y="55"/>
                  </a:cubicBezTo>
                  <a:cubicBezTo>
                    <a:pt x="88" y="54"/>
                    <a:pt x="88" y="54"/>
                    <a:pt x="88" y="54"/>
                  </a:cubicBezTo>
                  <a:cubicBezTo>
                    <a:pt x="87" y="53"/>
                    <a:pt x="87" y="53"/>
                    <a:pt x="87" y="52"/>
                  </a:cubicBezTo>
                  <a:cubicBezTo>
                    <a:pt x="87" y="51"/>
                    <a:pt x="87" y="50"/>
                    <a:pt x="87" y="50"/>
                  </a:cubicBezTo>
                  <a:cubicBezTo>
                    <a:pt x="87" y="49"/>
                    <a:pt x="87" y="48"/>
                    <a:pt x="87" y="47"/>
                  </a:cubicBezTo>
                  <a:cubicBezTo>
                    <a:pt x="86" y="43"/>
                    <a:pt x="85" y="41"/>
                    <a:pt x="83" y="38"/>
                  </a:cubicBezTo>
                  <a:cubicBezTo>
                    <a:pt x="83" y="38"/>
                    <a:pt x="83" y="38"/>
                    <a:pt x="83" y="38"/>
                  </a:cubicBezTo>
                  <a:cubicBezTo>
                    <a:pt x="82" y="36"/>
                    <a:pt x="79" y="34"/>
                    <a:pt x="79" y="31"/>
                  </a:cubicBezTo>
                  <a:cubicBezTo>
                    <a:pt x="80" y="30"/>
                    <a:pt x="81" y="29"/>
                    <a:pt x="81" y="27"/>
                  </a:cubicBezTo>
                  <a:cubicBezTo>
                    <a:pt x="82" y="26"/>
                    <a:pt x="83" y="26"/>
                    <a:pt x="83" y="25"/>
                  </a:cubicBezTo>
                  <a:cubicBezTo>
                    <a:pt x="83" y="23"/>
                    <a:pt x="83" y="23"/>
                    <a:pt x="83" y="23"/>
                  </a:cubicBezTo>
                  <a:cubicBezTo>
                    <a:pt x="83" y="23"/>
                    <a:pt x="83" y="23"/>
                    <a:pt x="83" y="23"/>
                  </a:cubicBezTo>
                  <a:cubicBezTo>
                    <a:pt x="83" y="22"/>
                    <a:pt x="83" y="22"/>
                    <a:pt x="83" y="22"/>
                  </a:cubicBezTo>
                  <a:cubicBezTo>
                    <a:pt x="83" y="22"/>
                    <a:pt x="83" y="22"/>
                    <a:pt x="83" y="22"/>
                  </a:cubicBezTo>
                  <a:cubicBezTo>
                    <a:pt x="82" y="21"/>
                    <a:pt x="82" y="21"/>
                    <a:pt x="81" y="20"/>
                  </a:cubicBezTo>
                  <a:cubicBezTo>
                    <a:pt x="80" y="19"/>
                    <a:pt x="79" y="18"/>
                    <a:pt x="79" y="17"/>
                  </a:cubicBezTo>
                  <a:cubicBezTo>
                    <a:pt x="78" y="16"/>
                    <a:pt x="78" y="16"/>
                    <a:pt x="78" y="16"/>
                  </a:cubicBezTo>
                  <a:cubicBezTo>
                    <a:pt x="77" y="15"/>
                    <a:pt x="76" y="14"/>
                    <a:pt x="74" y="13"/>
                  </a:cubicBezTo>
                  <a:cubicBezTo>
                    <a:pt x="73" y="12"/>
                    <a:pt x="72" y="12"/>
                    <a:pt x="72" y="11"/>
                  </a:cubicBezTo>
                  <a:cubicBezTo>
                    <a:pt x="70" y="8"/>
                    <a:pt x="70" y="8"/>
                    <a:pt x="70" y="8"/>
                  </a:cubicBezTo>
                  <a:cubicBezTo>
                    <a:pt x="68" y="7"/>
                    <a:pt x="67" y="6"/>
                    <a:pt x="66" y="4"/>
                  </a:cubicBezTo>
                  <a:cubicBezTo>
                    <a:pt x="65" y="4"/>
                    <a:pt x="65" y="4"/>
                    <a:pt x="64" y="3"/>
                  </a:cubicBezTo>
                  <a:cubicBezTo>
                    <a:pt x="63" y="1"/>
                    <a:pt x="61" y="0"/>
                    <a:pt x="60" y="0"/>
                  </a:cubicBezTo>
                  <a:cubicBezTo>
                    <a:pt x="60" y="0"/>
                    <a:pt x="60" y="0"/>
                    <a:pt x="60" y="0"/>
                  </a:cubicBezTo>
                  <a:cubicBezTo>
                    <a:pt x="59" y="0"/>
                    <a:pt x="59" y="0"/>
                    <a:pt x="59" y="0"/>
                  </a:cubicBezTo>
                  <a:cubicBezTo>
                    <a:pt x="58" y="0"/>
                    <a:pt x="56" y="1"/>
                    <a:pt x="54" y="2"/>
                  </a:cubicBezTo>
                  <a:cubicBezTo>
                    <a:pt x="53" y="2"/>
                    <a:pt x="53" y="2"/>
                    <a:pt x="53" y="2"/>
                  </a:cubicBezTo>
                  <a:cubicBezTo>
                    <a:pt x="53" y="2"/>
                    <a:pt x="52" y="3"/>
                    <a:pt x="52" y="3"/>
                  </a:cubicBezTo>
                  <a:cubicBezTo>
                    <a:pt x="50" y="4"/>
                    <a:pt x="49" y="4"/>
                    <a:pt x="48" y="5"/>
                  </a:cubicBezTo>
                  <a:cubicBezTo>
                    <a:pt x="47" y="6"/>
                    <a:pt x="47" y="6"/>
                    <a:pt x="47" y="6"/>
                  </a:cubicBezTo>
                  <a:cubicBezTo>
                    <a:pt x="48" y="7"/>
                    <a:pt x="48" y="7"/>
                    <a:pt x="48" y="7"/>
                  </a:cubicBezTo>
                  <a:cubicBezTo>
                    <a:pt x="48" y="7"/>
                    <a:pt x="49" y="8"/>
                    <a:pt x="49" y="9"/>
                  </a:cubicBezTo>
                  <a:cubicBezTo>
                    <a:pt x="49" y="9"/>
                    <a:pt x="50" y="10"/>
                    <a:pt x="50" y="10"/>
                  </a:cubicBezTo>
                  <a:cubicBezTo>
                    <a:pt x="50" y="13"/>
                    <a:pt x="50" y="15"/>
                    <a:pt x="49" y="15"/>
                  </a:cubicBezTo>
                  <a:cubicBezTo>
                    <a:pt x="48" y="16"/>
                    <a:pt x="48" y="16"/>
                    <a:pt x="48" y="16"/>
                  </a:cubicBezTo>
                  <a:cubicBezTo>
                    <a:pt x="48" y="17"/>
                    <a:pt x="48" y="17"/>
                    <a:pt x="48" y="17"/>
                  </a:cubicBezTo>
                  <a:cubicBezTo>
                    <a:pt x="47" y="18"/>
                    <a:pt x="47" y="18"/>
                    <a:pt x="47" y="18"/>
                  </a:cubicBezTo>
                  <a:cubicBezTo>
                    <a:pt x="47" y="20"/>
                    <a:pt x="46" y="21"/>
                    <a:pt x="44" y="23"/>
                  </a:cubicBezTo>
                  <a:cubicBezTo>
                    <a:pt x="43" y="24"/>
                    <a:pt x="42" y="25"/>
                    <a:pt x="42" y="26"/>
                  </a:cubicBezTo>
                  <a:cubicBezTo>
                    <a:pt x="40" y="29"/>
                    <a:pt x="38" y="30"/>
                    <a:pt x="35" y="32"/>
                  </a:cubicBezTo>
                  <a:cubicBezTo>
                    <a:pt x="35" y="32"/>
                    <a:pt x="35" y="32"/>
                    <a:pt x="35" y="32"/>
                  </a:cubicBezTo>
                  <a:cubicBezTo>
                    <a:pt x="34" y="32"/>
                    <a:pt x="34" y="32"/>
                    <a:pt x="34" y="32"/>
                  </a:cubicBezTo>
                  <a:cubicBezTo>
                    <a:pt x="33" y="32"/>
                    <a:pt x="32" y="32"/>
                    <a:pt x="32" y="32"/>
                  </a:cubicBezTo>
                  <a:cubicBezTo>
                    <a:pt x="31" y="32"/>
                    <a:pt x="30" y="31"/>
                    <a:pt x="29" y="31"/>
                  </a:cubicBezTo>
                  <a:cubicBezTo>
                    <a:pt x="28" y="31"/>
                    <a:pt x="28" y="31"/>
                    <a:pt x="27" y="32"/>
                  </a:cubicBezTo>
                  <a:cubicBezTo>
                    <a:pt x="26" y="32"/>
                    <a:pt x="26" y="32"/>
                    <a:pt x="26" y="32"/>
                  </a:cubicBezTo>
                  <a:cubicBezTo>
                    <a:pt x="25" y="32"/>
                    <a:pt x="25" y="32"/>
                    <a:pt x="24" y="32"/>
                  </a:cubicBezTo>
                  <a:cubicBezTo>
                    <a:pt x="24" y="31"/>
                    <a:pt x="24" y="31"/>
                    <a:pt x="23" y="31"/>
                  </a:cubicBezTo>
                  <a:cubicBezTo>
                    <a:pt x="23" y="30"/>
                    <a:pt x="23" y="30"/>
                    <a:pt x="23" y="30"/>
                  </a:cubicBezTo>
                  <a:cubicBezTo>
                    <a:pt x="22" y="30"/>
                    <a:pt x="22" y="30"/>
                    <a:pt x="22" y="30"/>
                  </a:cubicBezTo>
                  <a:cubicBezTo>
                    <a:pt x="22" y="30"/>
                    <a:pt x="22" y="30"/>
                    <a:pt x="21" y="30"/>
                  </a:cubicBezTo>
                  <a:cubicBezTo>
                    <a:pt x="20" y="30"/>
                    <a:pt x="19" y="31"/>
                    <a:pt x="18" y="32"/>
                  </a:cubicBezTo>
                  <a:cubicBezTo>
                    <a:pt x="18" y="32"/>
                    <a:pt x="17" y="33"/>
                    <a:pt x="17" y="34"/>
                  </a:cubicBezTo>
                  <a:cubicBezTo>
                    <a:pt x="17" y="35"/>
                    <a:pt x="16" y="36"/>
                    <a:pt x="16" y="36"/>
                  </a:cubicBezTo>
                  <a:cubicBezTo>
                    <a:pt x="15" y="37"/>
                    <a:pt x="14" y="37"/>
                    <a:pt x="13" y="38"/>
                  </a:cubicBezTo>
                  <a:cubicBezTo>
                    <a:pt x="12" y="38"/>
                    <a:pt x="12" y="38"/>
                    <a:pt x="12" y="38"/>
                  </a:cubicBezTo>
                  <a:cubicBezTo>
                    <a:pt x="12" y="41"/>
                    <a:pt x="12" y="41"/>
                    <a:pt x="12" y="41"/>
                  </a:cubicBezTo>
                  <a:cubicBezTo>
                    <a:pt x="12" y="44"/>
                    <a:pt x="12" y="46"/>
                    <a:pt x="10" y="47"/>
                  </a:cubicBezTo>
                  <a:cubicBezTo>
                    <a:pt x="5" y="49"/>
                    <a:pt x="3" y="55"/>
                    <a:pt x="2" y="57"/>
                  </a:cubicBezTo>
                  <a:cubicBezTo>
                    <a:pt x="0" y="64"/>
                    <a:pt x="1" y="66"/>
                    <a:pt x="7" y="71"/>
                  </a:cubicBezTo>
                  <a:cubicBezTo>
                    <a:pt x="8" y="72"/>
                    <a:pt x="8" y="72"/>
                    <a:pt x="9" y="73"/>
                  </a:cubicBezTo>
                  <a:cubicBezTo>
                    <a:pt x="12" y="75"/>
                    <a:pt x="15" y="78"/>
                    <a:pt x="17" y="81"/>
                  </a:cubicBezTo>
                  <a:cubicBezTo>
                    <a:pt x="19" y="84"/>
                    <a:pt x="19" y="88"/>
                    <a:pt x="18" y="92"/>
                  </a:cubicBezTo>
                  <a:cubicBezTo>
                    <a:pt x="18" y="94"/>
                    <a:pt x="18" y="97"/>
                    <a:pt x="18" y="99"/>
                  </a:cubicBezTo>
                  <a:cubicBezTo>
                    <a:pt x="19" y="102"/>
                    <a:pt x="20" y="105"/>
                    <a:pt x="22" y="108"/>
                  </a:cubicBezTo>
                  <a:cubicBezTo>
                    <a:pt x="23" y="111"/>
                    <a:pt x="25" y="113"/>
                    <a:pt x="25" y="116"/>
                  </a:cubicBezTo>
                  <a:cubicBezTo>
                    <a:pt x="27" y="120"/>
                    <a:pt x="26" y="125"/>
                    <a:pt x="26" y="131"/>
                  </a:cubicBezTo>
                  <a:cubicBezTo>
                    <a:pt x="26" y="133"/>
                    <a:pt x="25" y="135"/>
                    <a:pt x="25" y="137"/>
                  </a:cubicBezTo>
                  <a:cubicBezTo>
                    <a:pt x="25" y="141"/>
                    <a:pt x="26" y="145"/>
                    <a:pt x="26" y="149"/>
                  </a:cubicBezTo>
                  <a:cubicBezTo>
                    <a:pt x="26" y="150"/>
                    <a:pt x="26" y="150"/>
                    <a:pt x="26" y="150"/>
                  </a:cubicBezTo>
                  <a:cubicBezTo>
                    <a:pt x="26" y="157"/>
                    <a:pt x="26" y="166"/>
                    <a:pt x="25" y="174"/>
                  </a:cubicBezTo>
                  <a:cubicBezTo>
                    <a:pt x="25" y="176"/>
                    <a:pt x="25" y="177"/>
                    <a:pt x="25" y="179"/>
                  </a:cubicBezTo>
                  <a:cubicBezTo>
                    <a:pt x="24" y="184"/>
                    <a:pt x="23" y="188"/>
                    <a:pt x="26" y="192"/>
                  </a:cubicBezTo>
                  <a:cubicBezTo>
                    <a:pt x="26" y="193"/>
                    <a:pt x="27" y="194"/>
                    <a:pt x="27" y="194"/>
                  </a:cubicBezTo>
                  <a:cubicBezTo>
                    <a:pt x="28" y="195"/>
                    <a:pt x="29" y="196"/>
                    <a:pt x="29" y="198"/>
                  </a:cubicBezTo>
                  <a:cubicBezTo>
                    <a:pt x="29" y="199"/>
                    <a:pt x="29" y="200"/>
                    <a:pt x="29" y="201"/>
                  </a:cubicBezTo>
                  <a:cubicBezTo>
                    <a:pt x="28" y="204"/>
                    <a:pt x="28" y="204"/>
                    <a:pt x="28" y="204"/>
                  </a:cubicBezTo>
                  <a:cubicBezTo>
                    <a:pt x="33" y="203"/>
                    <a:pt x="33" y="203"/>
                    <a:pt x="33" y="203"/>
                  </a:cubicBezTo>
                  <a:cubicBezTo>
                    <a:pt x="35" y="203"/>
                    <a:pt x="37" y="203"/>
                    <a:pt x="39" y="202"/>
                  </a:cubicBezTo>
                  <a:cubicBezTo>
                    <a:pt x="41" y="202"/>
                    <a:pt x="42" y="201"/>
                    <a:pt x="44" y="201"/>
                  </a:cubicBezTo>
                  <a:cubicBezTo>
                    <a:pt x="46" y="200"/>
                    <a:pt x="48" y="199"/>
                    <a:pt x="50" y="199"/>
                  </a:cubicBezTo>
                  <a:cubicBezTo>
                    <a:pt x="51" y="199"/>
                    <a:pt x="52" y="199"/>
                    <a:pt x="54" y="199"/>
                  </a:cubicBezTo>
                  <a:cubicBezTo>
                    <a:pt x="55" y="199"/>
                    <a:pt x="55" y="199"/>
                    <a:pt x="56" y="199"/>
                  </a:cubicBezTo>
                  <a:cubicBezTo>
                    <a:pt x="58" y="199"/>
                    <a:pt x="58" y="199"/>
                    <a:pt x="58" y="199"/>
                  </a:cubicBezTo>
                  <a:cubicBezTo>
                    <a:pt x="59" y="197"/>
                    <a:pt x="59" y="197"/>
                    <a:pt x="59" y="197"/>
                  </a:cubicBezTo>
                  <a:cubicBezTo>
                    <a:pt x="59" y="193"/>
                    <a:pt x="59" y="187"/>
                    <a:pt x="59" y="181"/>
                  </a:cubicBezTo>
                  <a:cubicBezTo>
                    <a:pt x="58" y="178"/>
                    <a:pt x="58" y="175"/>
                    <a:pt x="58" y="172"/>
                  </a:cubicBezTo>
                  <a:cubicBezTo>
                    <a:pt x="59" y="168"/>
                    <a:pt x="59" y="164"/>
                    <a:pt x="58" y="160"/>
                  </a:cubicBezTo>
                  <a:cubicBezTo>
                    <a:pt x="58" y="153"/>
                    <a:pt x="57" y="147"/>
                    <a:pt x="58" y="140"/>
                  </a:cubicBezTo>
                  <a:cubicBezTo>
                    <a:pt x="58" y="135"/>
                    <a:pt x="58" y="131"/>
                    <a:pt x="58" y="126"/>
                  </a:cubicBezTo>
                  <a:cubicBezTo>
                    <a:pt x="58" y="124"/>
                    <a:pt x="58" y="122"/>
                    <a:pt x="58" y="120"/>
                  </a:cubicBezTo>
                  <a:cubicBezTo>
                    <a:pt x="58" y="119"/>
                    <a:pt x="58" y="119"/>
                    <a:pt x="58" y="119"/>
                  </a:cubicBezTo>
                  <a:cubicBezTo>
                    <a:pt x="59" y="118"/>
                    <a:pt x="59" y="117"/>
                    <a:pt x="59" y="116"/>
                  </a:cubicBezTo>
                  <a:cubicBezTo>
                    <a:pt x="58" y="115"/>
                    <a:pt x="58" y="114"/>
                    <a:pt x="59" y="112"/>
                  </a:cubicBezTo>
                  <a:cubicBezTo>
                    <a:pt x="59" y="110"/>
                    <a:pt x="61" y="110"/>
                    <a:pt x="64" y="109"/>
                  </a:cubicBezTo>
                  <a:cubicBezTo>
                    <a:pt x="65" y="109"/>
                    <a:pt x="65" y="109"/>
                    <a:pt x="66" y="109"/>
                  </a:cubicBezTo>
                  <a:cubicBezTo>
                    <a:pt x="70" y="108"/>
                    <a:pt x="70" y="104"/>
                    <a:pt x="70" y="100"/>
                  </a:cubicBezTo>
                  <a:cubicBezTo>
                    <a:pt x="70" y="98"/>
                    <a:pt x="70" y="96"/>
                    <a:pt x="71" y="94"/>
                  </a:cubicBezTo>
                  <a:cubicBezTo>
                    <a:pt x="72" y="93"/>
                    <a:pt x="72" y="92"/>
                    <a:pt x="73" y="91"/>
                  </a:cubicBezTo>
                  <a:cubicBezTo>
                    <a:pt x="74" y="89"/>
                    <a:pt x="76" y="86"/>
                    <a:pt x="78" y="85"/>
                  </a:cubicBezTo>
                  <a:cubicBezTo>
                    <a:pt x="79" y="84"/>
                    <a:pt x="79" y="84"/>
                    <a:pt x="79" y="84"/>
                  </a:cubicBezTo>
                  <a:cubicBezTo>
                    <a:pt x="81" y="83"/>
                    <a:pt x="82" y="83"/>
                    <a:pt x="82" y="81"/>
                  </a:cubicBezTo>
                  <a:cubicBezTo>
                    <a:pt x="83" y="81"/>
                    <a:pt x="83" y="80"/>
                    <a:pt x="83" y="80"/>
                  </a:cubicBezTo>
                  <a:cubicBezTo>
                    <a:pt x="83" y="79"/>
                    <a:pt x="83" y="79"/>
                    <a:pt x="84" y="78"/>
                  </a:cubicBezTo>
                  <a:cubicBezTo>
                    <a:pt x="84" y="78"/>
                    <a:pt x="84" y="77"/>
                    <a:pt x="84" y="77"/>
                  </a:cubicBezTo>
                  <a:cubicBezTo>
                    <a:pt x="85" y="77"/>
                    <a:pt x="85" y="76"/>
                    <a:pt x="85" y="75"/>
                  </a:cubicBezTo>
                  <a:cubicBezTo>
                    <a:pt x="85" y="74"/>
                    <a:pt x="85" y="73"/>
                    <a:pt x="85" y="73"/>
                  </a:cubicBezTo>
                  <a:cubicBezTo>
                    <a:pt x="84" y="73"/>
                    <a:pt x="84" y="73"/>
                    <a:pt x="84" y="73"/>
                  </a:cubicBezTo>
                  <a:cubicBezTo>
                    <a:pt x="84" y="72"/>
                    <a:pt x="83" y="71"/>
                    <a:pt x="83" y="70"/>
                  </a:cubicBezTo>
                  <a:cubicBezTo>
                    <a:pt x="83" y="68"/>
                    <a:pt x="83" y="66"/>
                    <a:pt x="86" y="65"/>
                  </a:cubicBezTo>
                  <a:cubicBezTo>
                    <a:pt x="88" y="65"/>
                    <a:pt x="89" y="63"/>
                    <a:pt x="90" y="61"/>
                  </a:cubicBezTo>
                  <a:cubicBezTo>
                    <a:pt x="90" y="59"/>
                    <a:pt x="90" y="57"/>
                    <a:pt x="90" y="55"/>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78"/>
            <p:cNvSpPr>
              <a:spLocks/>
            </p:cNvSpPr>
            <p:nvPr/>
          </p:nvSpPr>
          <p:spPr bwMode="auto">
            <a:xfrm>
              <a:off x="988898" y="821422"/>
              <a:ext cx="505558" cy="428405"/>
            </a:xfrm>
            <a:custGeom>
              <a:avLst/>
              <a:gdLst>
                <a:gd name="T0" fmla="*/ 120 w 250"/>
                <a:gd name="T1" fmla="*/ 1 h 230"/>
                <a:gd name="T2" fmla="*/ 116 w 250"/>
                <a:gd name="T3" fmla="*/ 10 h 230"/>
                <a:gd name="T4" fmla="*/ 106 w 250"/>
                <a:gd name="T5" fmla="*/ 31 h 230"/>
                <a:gd name="T6" fmla="*/ 90 w 250"/>
                <a:gd name="T7" fmla="*/ 41 h 230"/>
                <a:gd name="T8" fmla="*/ 81 w 250"/>
                <a:gd name="T9" fmla="*/ 47 h 230"/>
                <a:gd name="T10" fmla="*/ 80 w 250"/>
                <a:gd name="T11" fmla="*/ 53 h 230"/>
                <a:gd name="T12" fmla="*/ 74 w 250"/>
                <a:gd name="T13" fmla="*/ 65 h 230"/>
                <a:gd name="T14" fmla="*/ 70 w 250"/>
                <a:gd name="T15" fmla="*/ 73 h 230"/>
                <a:gd name="T16" fmla="*/ 69 w 250"/>
                <a:gd name="T17" fmla="*/ 92 h 230"/>
                <a:gd name="T18" fmla="*/ 63 w 250"/>
                <a:gd name="T19" fmla="*/ 100 h 230"/>
                <a:gd name="T20" fmla="*/ 51 w 250"/>
                <a:gd name="T21" fmla="*/ 112 h 230"/>
                <a:gd name="T22" fmla="*/ 47 w 250"/>
                <a:gd name="T23" fmla="*/ 117 h 230"/>
                <a:gd name="T24" fmla="*/ 42 w 250"/>
                <a:gd name="T25" fmla="*/ 120 h 230"/>
                <a:gd name="T26" fmla="*/ 39 w 250"/>
                <a:gd name="T27" fmla="*/ 124 h 230"/>
                <a:gd name="T28" fmla="*/ 35 w 250"/>
                <a:gd name="T29" fmla="*/ 130 h 230"/>
                <a:gd name="T30" fmla="*/ 38 w 250"/>
                <a:gd name="T31" fmla="*/ 132 h 230"/>
                <a:gd name="T32" fmla="*/ 32 w 250"/>
                <a:gd name="T33" fmla="*/ 143 h 230"/>
                <a:gd name="T34" fmla="*/ 29 w 250"/>
                <a:gd name="T35" fmla="*/ 152 h 230"/>
                <a:gd name="T36" fmla="*/ 26 w 250"/>
                <a:gd name="T37" fmla="*/ 156 h 230"/>
                <a:gd name="T38" fmla="*/ 24 w 250"/>
                <a:gd name="T39" fmla="*/ 162 h 230"/>
                <a:gd name="T40" fmla="*/ 23 w 250"/>
                <a:gd name="T41" fmla="*/ 166 h 230"/>
                <a:gd name="T42" fmla="*/ 19 w 250"/>
                <a:gd name="T43" fmla="*/ 173 h 230"/>
                <a:gd name="T44" fmla="*/ 17 w 250"/>
                <a:gd name="T45" fmla="*/ 174 h 230"/>
                <a:gd name="T46" fmla="*/ 9 w 250"/>
                <a:gd name="T47" fmla="*/ 181 h 230"/>
                <a:gd name="T48" fmla="*/ 5 w 250"/>
                <a:gd name="T49" fmla="*/ 199 h 230"/>
                <a:gd name="T50" fmla="*/ 2 w 250"/>
                <a:gd name="T51" fmla="*/ 216 h 230"/>
                <a:gd name="T52" fmla="*/ 1 w 250"/>
                <a:gd name="T53" fmla="*/ 219 h 230"/>
                <a:gd name="T54" fmla="*/ 2 w 250"/>
                <a:gd name="T55" fmla="*/ 230 h 230"/>
                <a:gd name="T56" fmla="*/ 7 w 250"/>
                <a:gd name="T57" fmla="*/ 222 h 230"/>
                <a:gd name="T58" fmla="*/ 8 w 250"/>
                <a:gd name="T59" fmla="*/ 217 h 230"/>
                <a:gd name="T60" fmla="*/ 8 w 250"/>
                <a:gd name="T61" fmla="*/ 208 h 230"/>
                <a:gd name="T62" fmla="*/ 119 w 250"/>
                <a:gd name="T63" fmla="*/ 168 h 230"/>
                <a:gd name="T64" fmla="*/ 119 w 250"/>
                <a:gd name="T65" fmla="*/ 158 h 230"/>
                <a:gd name="T66" fmla="*/ 137 w 250"/>
                <a:gd name="T67" fmla="*/ 144 h 230"/>
                <a:gd name="T68" fmla="*/ 151 w 250"/>
                <a:gd name="T69" fmla="*/ 135 h 230"/>
                <a:gd name="T70" fmla="*/ 151 w 250"/>
                <a:gd name="T71" fmla="*/ 128 h 230"/>
                <a:gd name="T72" fmla="*/ 152 w 250"/>
                <a:gd name="T73" fmla="*/ 113 h 230"/>
                <a:gd name="T74" fmla="*/ 154 w 250"/>
                <a:gd name="T75" fmla="*/ 68 h 230"/>
                <a:gd name="T76" fmla="*/ 154 w 250"/>
                <a:gd name="T77" fmla="*/ 57 h 230"/>
                <a:gd name="T78" fmla="*/ 250 w 250"/>
                <a:gd name="T79"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0" h="230">
                  <a:moveTo>
                    <a:pt x="121" y="0"/>
                  </a:moveTo>
                  <a:cubicBezTo>
                    <a:pt x="120" y="1"/>
                    <a:pt x="120" y="1"/>
                    <a:pt x="120" y="1"/>
                  </a:cubicBezTo>
                  <a:cubicBezTo>
                    <a:pt x="120" y="2"/>
                    <a:pt x="119" y="4"/>
                    <a:pt x="118" y="5"/>
                  </a:cubicBezTo>
                  <a:cubicBezTo>
                    <a:pt x="118" y="7"/>
                    <a:pt x="117" y="9"/>
                    <a:pt x="116" y="10"/>
                  </a:cubicBezTo>
                  <a:cubicBezTo>
                    <a:pt x="116" y="12"/>
                    <a:pt x="116" y="13"/>
                    <a:pt x="115" y="14"/>
                  </a:cubicBezTo>
                  <a:cubicBezTo>
                    <a:pt x="113" y="20"/>
                    <a:pt x="111" y="27"/>
                    <a:pt x="106" y="31"/>
                  </a:cubicBezTo>
                  <a:cubicBezTo>
                    <a:pt x="103" y="35"/>
                    <a:pt x="98" y="37"/>
                    <a:pt x="94" y="39"/>
                  </a:cubicBezTo>
                  <a:cubicBezTo>
                    <a:pt x="93" y="39"/>
                    <a:pt x="91" y="40"/>
                    <a:pt x="90" y="41"/>
                  </a:cubicBezTo>
                  <a:cubicBezTo>
                    <a:pt x="89" y="41"/>
                    <a:pt x="88" y="42"/>
                    <a:pt x="87" y="42"/>
                  </a:cubicBezTo>
                  <a:cubicBezTo>
                    <a:pt x="84" y="43"/>
                    <a:pt x="82" y="44"/>
                    <a:pt x="81" y="47"/>
                  </a:cubicBezTo>
                  <a:cubicBezTo>
                    <a:pt x="80" y="49"/>
                    <a:pt x="80" y="51"/>
                    <a:pt x="80" y="52"/>
                  </a:cubicBezTo>
                  <a:cubicBezTo>
                    <a:pt x="80" y="52"/>
                    <a:pt x="80" y="53"/>
                    <a:pt x="80" y="53"/>
                  </a:cubicBezTo>
                  <a:cubicBezTo>
                    <a:pt x="80" y="55"/>
                    <a:pt x="80" y="55"/>
                    <a:pt x="79" y="57"/>
                  </a:cubicBezTo>
                  <a:cubicBezTo>
                    <a:pt x="78" y="59"/>
                    <a:pt x="75" y="62"/>
                    <a:pt x="74" y="65"/>
                  </a:cubicBezTo>
                  <a:cubicBezTo>
                    <a:pt x="74" y="67"/>
                    <a:pt x="73" y="68"/>
                    <a:pt x="73" y="69"/>
                  </a:cubicBezTo>
                  <a:cubicBezTo>
                    <a:pt x="72" y="70"/>
                    <a:pt x="71" y="71"/>
                    <a:pt x="70" y="73"/>
                  </a:cubicBezTo>
                  <a:cubicBezTo>
                    <a:pt x="70" y="76"/>
                    <a:pt x="69" y="80"/>
                    <a:pt x="70" y="83"/>
                  </a:cubicBezTo>
                  <a:cubicBezTo>
                    <a:pt x="70" y="86"/>
                    <a:pt x="69" y="89"/>
                    <a:pt x="69" y="92"/>
                  </a:cubicBezTo>
                  <a:cubicBezTo>
                    <a:pt x="68" y="94"/>
                    <a:pt x="67" y="96"/>
                    <a:pt x="65" y="98"/>
                  </a:cubicBezTo>
                  <a:cubicBezTo>
                    <a:pt x="63" y="100"/>
                    <a:pt x="63" y="100"/>
                    <a:pt x="63" y="100"/>
                  </a:cubicBezTo>
                  <a:cubicBezTo>
                    <a:pt x="62" y="101"/>
                    <a:pt x="60" y="103"/>
                    <a:pt x="58" y="105"/>
                  </a:cubicBezTo>
                  <a:cubicBezTo>
                    <a:pt x="55" y="107"/>
                    <a:pt x="53" y="110"/>
                    <a:pt x="51" y="112"/>
                  </a:cubicBezTo>
                  <a:cubicBezTo>
                    <a:pt x="50" y="113"/>
                    <a:pt x="50" y="113"/>
                    <a:pt x="50" y="113"/>
                  </a:cubicBezTo>
                  <a:cubicBezTo>
                    <a:pt x="49" y="115"/>
                    <a:pt x="48" y="116"/>
                    <a:pt x="47" y="117"/>
                  </a:cubicBezTo>
                  <a:cubicBezTo>
                    <a:pt x="46" y="117"/>
                    <a:pt x="46" y="117"/>
                    <a:pt x="45" y="118"/>
                  </a:cubicBezTo>
                  <a:cubicBezTo>
                    <a:pt x="44" y="118"/>
                    <a:pt x="43" y="119"/>
                    <a:pt x="42" y="120"/>
                  </a:cubicBezTo>
                  <a:cubicBezTo>
                    <a:pt x="41" y="121"/>
                    <a:pt x="40" y="122"/>
                    <a:pt x="39" y="123"/>
                  </a:cubicBezTo>
                  <a:cubicBezTo>
                    <a:pt x="39" y="124"/>
                    <a:pt x="39" y="124"/>
                    <a:pt x="39" y="124"/>
                  </a:cubicBezTo>
                  <a:cubicBezTo>
                    <a:pt x="39" y="124"/>
                    <a:pt x="38" y="125"/>
                    <a:pt x="38" y="125"/>
                  </a:cubicBezTo>
                  <a:cubicBezTo>
                    <a:pt x="36" y="127"/>
                    <a:pt x="35" y="128"/>
                    <a:pt x="35" y="130"/>
                  </a:cubicBezTo>
                  <a:cubicBezTo>
                    <a:pt x="36" y="133"/>
                    <a:pt x="36" y="133"/>
                    <a:pt x="36" y="133"/>
                  </a:cubicBezTo>
                  <a:cubicBezTo>
                    <a:pt x="38" y="132"/>
                    <a:pt x="38" y="132"/>
                    <a:pt x="38" y="132"/>
                  </a:cubicBezTo>
                  <a:cubicBezTo>
                    <a:pt x="37" y="132"/>
                    <a:pt x="37" y="132"/>
                    <a:pt x="37" y="133"/>
                  </a:cubicBezTo>
                  <a:cubicBezTo>
                    <a:pt x="35" y="136"/>
                    <a:pt x="33" y="139"/>
                    <a:pt x="32" y="143"/>
                  </a:cubicBezTo>
                  <a:cubicBezTo>
                    <a:pt x="31" y="144"/>
                    <a:pt x="31" y="146"/>
                    <a:pt x="30" y="147"/>
                  </a:cubicBezTo>
                  <a:cubicBezTo>
                    <a:pt x="30" y="149"/>
                    <a:pt x="30" y="151"/>
                    <a:pt x="29" y="152"/>
                  </a:cubicBezTo>
                  <a:cubicBezTo>
                    <a:pt x="29" y="153"/>
                    <a:pt x="28" y="153"/>
                    <a:pt x="28" y="153"/>
                  </a:cubicBezTo>
                  <a:cubicBezTo>
                    <a:pt x="27" y="154"/>
                    <a:pt x="26" y="155"/>
                    <a:pt x="26" y="156"/>
                  </a:cubicBezTo>
                  <a:cubicBezTo>
                    <a:pt x="25" y="158"/>
                    <a:pt x="25" y="159"/>
                    <a:pt x="24" y="161"/>
                  </a:cubicBezTo>
                  <a:cubicBezTo>
                    <a:pt x="24" y="162"/>
                    <a:pt x="24" y="162"/>
                    <a:pt x="24" y="162"/>
                  </a:cubicBezTo>
                  <a:cubicBezTo>
                    <a:pt x="24" y="162"/>
                    <a:pt x="24" y="163"/>
                    <a:pt x="24" y="163"/>
                  </a:cubicBezTo>
                  <a:cubicBezTo>
                    <a:pt x="24" y="164"/>
                    <a:pt x="24" y="165"/>
                    <a:pt x="23" y="166"/>
                  </a:cubicBezTo>
                  <a:cubicBezTo>
                    <a:pt x="22" y="168"/>
                    <a:pt x="22" y="169"/>
                    <a:pt x="21" y="170"/>
                  </a:cubicBezTo>
                  <a:cubicBezTo>
                    <a:pt x="21" y="171"/>
                    <a:pt x="20" y="172"/>
                    <a:pt x="19" y="173"/>
                  </a:cubicBezTo>
                  <a:cubicBezTo>
                    <a:pt x="19" y="174"/>
                    <a:pt x="19" y="174"/>
                    <a:pt x="17" y="174"/>
                  </a:cubicBezTo>
                  <a:cubicBezTo>
                    <a:pt x="17" y="174"/>
                    <a:pt x="17" y="174"/>
                    <a:pt x="17" y="174"/>
                  </a:cubicBezTo>
                  <a:cubicBezTo>
                    <a:pt x="13" y="175"/>
                    <a:pt x="11" y="178"/>
                    <a:pt x="10" y="181"/>
                  </a:cubicBezTo>
                  <a:cubicBezTo>
                    <a:pt x="9" y="181"/>
                    <a:pt x="9" y="181"/>
                    <a:pt x="9" y="181"/>
                  </a:cubicBezTo>
                  <a:cubicBezTo>
                    <a:pt x="8" y="184"/>
                    <a:pt x="7" y="187"/>
                    <a:pt x="6" y="189"/>
                  </a:cubicBezTo>
                  <a:cubicBezTo>
                    <a:pt x="5" y="192"/>
                    <a:pt x="5" y="196"/>
                    <a:pt x="5" y="199"/>
                  </a:cubicBezTo>
                  <a:cubicBezTo>
                    <a:pt x="5" y="201"/>
                    <a:pt x="5" y="204"/>
                    <a:pt x="4" y="206"/>
                  </a:cubicBezTo>
                  <a:cubicBezTo>
                    <a:pt x="3" y="209"/>
                    <a:pt x="2" y="213"/>
                    <a:pt x="2" y="216"/>
                  </a:cubicBezTo>
                  <a:cubicBezTo>
                    <a:pt x="2" y="217"/>
                    <a:pt x="2" y="217"/>
                    <a:pt x="2" y="217"/>
                  </a:cubicBezTo>
                  <a:cubicBezTo>
                    <a:pt x="1" y="218"/>
                    <a:pt x="1" y="218"/>
                    <a:pt x="1" y="219"/>
                  </a:cubicBezTo>
                  <a:cubicBezTo>
                    <a:pt x="0" y="222"/>
                    <a:pt x="0" y="225"/>
                    <a:pt x="1" y="228"/>
                  </a:cubicBezTo>
                  <a:cubicBezTo>
                    <a:pt x="2" y="230"/>
                    <a:pt x="2" y="230"/>
                    <a:pt x="2" y="230"/>
                  </a:cubicBezTo>
                  <a:cubicBezTo>
                    <a:pt x="4" y="229"/>
                    <a:pt x="4" y="229"/>
                    <a:pt x="4" y="229"/>
                  </a:cubicBezTo>
                  <a:cubicBezTo>
                    <a:pt x="6" y="227"/>
                    <a:pt x="7" y="224"/>
                    <a:pt x="7" y="222"/>
                  </a:cubicBezTo>
                  <a:cubicBezTo>
                    <a:pt x="7" y="221"/>
                    <a:pt x="7" y="220"/>
                    <a:pt x="7" y="220"/>
                  </a:cubicBezTo>
                  <a:cubicBezTo>
                    <a:pt x="8" y="219"/>
                    <a:pt x="8" y="218"/>
                    <a:pt x="8" y="217"/>
                  </a:cubicBezTo>
                  <a:cubicBezTo>
                    <a:pt x="8" y="217"/>
                    <a:pt x="8" y="217"/>
                    <a:pt x="8" y="217"/>
                  </a:cubicBezTo>
                  <a:cubicBezTo>
                    <a:pt x="8" y="208"/>
                    <a:pt x="8" y="208"/>
                    <a:pt x="8" y="208"/>
                  </a:cubicBezTo>
                  <a:cubicBezTo>
                    <a:pt x="120" y="208"/>
                    <a:pt x="120" y="208"/>
                    <a:pt x="120" y="208"/>
                  </a:cubicBezTo>
                  <a:cubicBezTo>
                    <a:pt x="119" y="168"/>
                    <a:pt x="119" y="168"/>
                    <a:pt x="119" y="168"/>
                  </a:cubicBezTo>
                  <a:cubicBezTo>
                    <a:pt x="118" y="167"/>
                    <a:pt x="118" y="167"/>
                    <a:pt x="118" y="167"/>
                  </a:cubicBezTo>
                  <a:cubicBezTo>
                    <a:pt x="117" y="165"/>
                    <a:pt x="117" y="160"/>
                    <a:pt x="119" y="158"/>
                  </a:cubicBezTo>
                  <a:cubicBezTo>
                    <a:pt x="121" y="153"/>
                    <a:pt x="128" y="147"/>
                    <a:pt x="133" y="145"/>
                  </a:cubicBezTo>
                  <a:cubicBezTo>
                    <a:pt x="135" y="145"/>
                    <a:pt x="136" y="144"/>
                    <a:pt x="137" y="144"/>
                  </a:cubicBezTo>
                  <a:cubicBezTo>
                    <a:pt x="139" y="143"/>
                    <a:pt x="140" y="143"/>
                    <a:pt x="142" y="142"/>
                  </a:cubicBezTo>
                  <a:cubicBezTo>
                    <a:pt x="145" y="141"/>
                    <a:pt x="151" y="140"/>
                    <a:pt x="151" y="135"/>
                  </a:cubicBezTo>
                  <a:cubicBezTo>
                    <a:pt x="151" y="134"/>
                    <a:pt x="151" y="132"/>
                    <a:pt x="151" y="130"/>
                  </a:cubicBezTo>
                  <a:cubicBezTo>
                    <a:pt x="151" y="128"/>
                    <a:pt x="151" y="128"/>
                    <a:pt x="151" y="128"/>
                  </a:cubicBezTo>
                  <a:cubicBezTo>
                    <a:pt x="151" y="123"/>
                    <a:pt x="152" y="118"/>
                    <a:pt x="152" y="113"/>
                  </a:cubicBezTo>
                  <a:cubicBezTo>
                    <a:pt x="152" y="113"/>
                    <a:pt x="152" y="113"/>
                    <a:pt x="152" y="113"/>
                  </a:cubicBezTo>
                  <a:cubicBezTo>
                    <a:pt x="152" y="103"/>
                    <a:pt x="153" y="93"/>
                    <a:pt x="153" y="84"/>
                  </a:cubicBezTo>
                  <a:cubicBezTo>
                    <a:pt x="153" y="78"/>
                    <a:pt x="154" y="73"/>
                    <a:pt x="154" y="68"/>
                  </a:cubicBezTo>
                  <a:cubicBezTo>
                    <a:pt x="154" y="67"/>
                    <a:pt x="154" y="67"/>
                    <a:pt x="154" y="67"/>
                  </a:cubicBezTo>
                  <a:cubicBezTo>
                    <a:pt x="154" y="63"/>
                    <a:pt x="154" y="60"/>
                    <a:pt x="154" y="57"/>
                  </a:cubicBezTo>
                  <a:cubicBezTo>
                    <a:pt x="249" y="55"/>
                    <a:pt x="249" y="55"/>
                    <a:pt x="249" y="55"/>
                  </a:cubicBezTo>
                  <a:cubicBezTo>
                    <a:pt x="250" y="0"/>
                    <a:pt x="250" y="0"/>
                    <a:pt x="250" y="0"/>
                  </a:cubicBezTo>
                  <a:lnTo>
                    <a:pt x="121"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p:cNvSpPr>
            <p:nvPr/>
          </p:nvSpPr>
          <p:spPr bwMode="auto">
            <a:xfrm>
              <a:off x="1471019" y="1860073"/>
              <a:ext cx="358243" cy="397585"/>
            </a:xfrm>
            <a:custGeom>
              <a:avLst/>
              <a:gdLst>
                <a:gd name="T0" fmla="*/ 172 w 177"/>
                <a:gd name="T1" fmla="*/ 59 h 213"/>
                <a:gd name="T2" fmla="*/ 170 w 177"/>
                <a:gd name="T3" fmla="*/ 46 h 213"/>
                <a:gd name="T4" fmla="*/ 139 w 177"/>
                <a:gd name="T5" fmla="*/ 26 h 213"/>
                <a:gd name="T6" fmla="*/ 130 w 177"/>
                <a:gd name="T7" fmla="*/ 30 h 213"/>
                <a:gd name="T8" fmla="*/ 119 w 177"/>
                <a:gd name="T9" fmla="*/ 35 h 213"/>
                <a:gd name="T10" fmla="*/ 108 w 177"/>
                <a:gd name="T11" fmla="*/ 28 h 213"/>
                <a:gd name="T12" fmla="*/ 90 w 177"/>
                <a:gd name="T13" fmla="*/ 13 h 213"/>
                <a:gd name="T14" fmla="*/ 85 w 177"/>
                <a:gd name="T15" fmla="*/ 9 h 213"/>
                <a:gd name="T16" fmla="*/ 71 w 177"/>
                <a:gd name="T17" fmla="*/ 18 h 213"/>
                <a:gd name="T18" fmla="*/ 70 w 177"/>
                <a:gd name="T19" fmla="*/ 9 h 213"/>
                <a:gd name="T20" fmla="*/ 65 w 177"/>
                <a:gd name="T21" fmla="*/ 0 h 213"/>
                <a:gd name="T22" fmla="*/ 59 w 177"/>
                <a:gd name="T23" fmla="*/ 5 h 213"/>
                <a:gd name="T24" fmla="*/ 57 w 177"/>
                <a:gd name="T25" fmla="*/ 9 h 213"/>
                <a:gd name="T26" fmla="*/ 49 w 177"/>
                <a:gd name="T27" fmla="*/ 15 h 213"/>
                <a:gd name="T28" fmla="*/ 38 w 177"/>
                <a:gd name="T29" fmla="*/ 16 h 213"/>
                <a:gd name="T30" fmla="*/ 30 w 177"/>
                <a:gd name="T31" fmla="*/ 10 h 213"/>
                <a:gd name="T32" fmla="*/ 26 w 177"/>
                <a:gd name="T33" fmla="*/ 14 h 213"/>
                <a:gd name="T34" fmla="*/ 22 w 177"/>
                <a:gd name="T35" fmla="*/ 18 h 213"/>
                <a:gd name="T36" fmla="*/ 19 w 177"/>
                <a:gd name="T37" fmla="*/ 20 h 213"/>
                <a:gd name="T38" fmla="*/ 14 w 177"/>
                <a:gd name="T39" fmla="*/ 25 h 213"/>
                <a:gd name="T40" fmla="*/ 19 w 177"/>
                <a:gd name="T41" fmla="*/ 44 h 213"/>
                <a:gd name="T42" fmla="*/ 21 w 177"/>
                <a:gd name="T43" fmla="*/ 50 h 213"/>
                <a:gd name="T44" fmla="*/ 25 w 177"/>
                <a:gd name="T45" fmla="*/ 55 h 213"/>
                <a:gd name="T46" fmla="*/ 19 w 177"/>
                <a:gd name="T47" fmla="*/ 58 h 213"/>
                <a:gd name="T48" fmla="*/ 24 w 177"/>
                <a:gd name="T49" fmla="*/ 67 h 213"/>
                <a:gd name="T50" fmla="*/ 26 w 177"/>
                <a:gd name="T51" fmla="*/ 69 h 213"/>
                <a:gd name="T52" fmla="*/ 25 w 177"/>
                <a:gd name="T53" fmla="*/ 76 h 213"/>
                <a:gd name="T54" fmla="*/ 23 w 177"/>
                <a:gd name="T55" fmla="*/ 76 h 213"/>
                <a:gd name="T56" fmla="*/ 21 w 177"/>
                <a:gd name="T57" fmla="*/ 76 h 213"/>
                <a:gd name="T58" fmla="*/ 15 w 177"/>
                <a:gd name="T59" fmla="*/ 73 h 213"/>
                <a:gd name="T60" fmla="*/ 14 w 177"/>
                <a:gd name="T61" fmla="*/ 84 h 213"/>
                <a:gd name="T62" fmla="*/ 16 w 177"/>
                <a:gd name="T63" fmla="*/ 90 h 213"/>
                <a:gd name="T64" fmla="*/ 12 w 177"/>
                <a:gd name="T65" fmla="*/ 101 h 213"/>
                <a:gd name="T66" fmla="*/ 8 w 177"/>
                <a:gd name="T67" fmla="*/ 103 h 213"/>
                <a:gd name="T68" fmla="*/ 4 w 177"/>
                <a:gd name="T69" fmla="*/ 105 h 213"/>
                <a:gd name="T70" fmla="*/ 9 w 177"/>
                <a:gd name="T71" fmla="*/ 119 h 213"/>
                <a:gd name="T72" fmla="*/ 2 w 177"/>
                <a:gd name="T73" fmla="*/ 141 h 213"/>
                <a:gd name="T74" fmla="*/ 14 w 177"/>
                <a:gd name="T75" fmla="*/ 146 h 213"/>
                <a:gd name="T76" fmla="*/ 23 w 177"/>
                <a:gd name="T77" fmla="*/ 153 h 213"/>
                <a:gd name="T78" fmla="*/ 32 w 177"/>
                <a:gd name="T79" fmla="*/ 161 h 213"/>
                <a:gd name="T80" fmla="*/ 34 w 177"/>
                <a:gd name="T81" fmla="*/ 178 h 213"/>
                <a:gd name="T82" fmla="*/ 30 w 177"/>
                <a:gd name="T83" fmla="*/ 197 h 213"/>
                <a:gd name="T84" fmla="*/ 32 w 177"/>
                <a:gd name="T85" fmla="*/ 212 h 213"/>
                <a:gd name="T86" fmla="*/ 48 w 177"/>
                <a:gd name="T87" fmla="*/ 203 h 213"/>
                <a:gd name="T88" fmla="*/ 59 w 177"/>
                <a:gd name="T89" fmla="*/ 199 h 213"/>
                <a:gd name="T90" fmla="*/ 80 w 177"/>
                <a:gd name="T91" fmla="*/ 189 h 213"/>
                <a:gd name="T92" fmla="*/ 92 w 177"/>
                <a:gd name="T93" fmla="*/ 187 h 213"/>
                <a:gd name="T94" fmla="*/ 96 w 177"/>
                <a:gd name="T95" fmla="*/ 184 h 213"/>
                <a:gd name="T96" fmla="*/ 103 w 177"/>
                <a:gd name="T97" fmla="*/ 185 h 213"/>
                <a:gd name="T98" fmla="*/ 109 w 177"/>
                <a:gd name="T99" fmla="*/ 187 h 213"/>
                <a:gd name="T100" fmla="*/ 112 w 177"/>
                <a:gd name="T101" fmla="*/ 182 h 213"/>
                <a:gd name="T102" fmla="*/ 123 w 177"/>
                <a:gd name="T103" fmla="*/ 182 h 213"/>
                <a:gd name="T104" fmla="*/ 138 w 177"/>
                <a:gd name="T105" fmla="*/ 182 h 213"/>
                <a:gd name="T106" fmla="*/ 145 w 177"/>
                <a:gd name="T107" fmla="*/ 187 h 213"/>
                <a:gd name="T108" fmla="*/ 149 w 177"/>
                <a:gd name="T109" fmla="*/ 186 h 213"/>
                <a:gd name="T110" fmla="*/ 154 w 177"/>
                <a:gd name="T111" fmla="*/ 185 h 213"/>
                <a:gd name="T112" fmla="*/ 161 w 177"/>
                <a:gd name="T113" fmla="*/ 189 h 213"/>
                <a:gd name="T114" fmla="*/ 166 w 177"/>
                <a:gd name="T115" fmla="*/ 189 h 213"/>
                <a:gd name="T116" fmla="*/ 169 w 177"/>
                <a:gd name="T117" fmla="*/ 171 h 213"/>
                <a:gd name="T118" fmla="*/ 161 w 177"/>
                <a:gd name="T119" fmla="*/ 159 h 213"/>
                <a:gd name="T120" fmla="*/ 156 w 177"/>
                <a:gd name="T121" fmla="*/ 136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213">
                  <a:moveTo>
                    <a:pt x="173" y="88"/>
                  </a:moveTo>
                  <a:cubicBezTo>
                    <a:pt x="177" y="80"/>
                    <a:pt x="176" y="73"/>
                    <a:pt x="174" y="65"/>
                  </a:cubicBezTo>
                  <a:cubicBezTo>
                    <a:pt x="174" y="63"/>
                    <a:pt x="173" y="61"/>
                    <a:pt x="172" y="59"/>
                  </a:cubicBezTo>
                  <a:cubicBezTo>
                    <a:pt x="171" y="59"/>
                    <a:pt x="171" y="58"/>
                    <a:pt x="170" y="57"/>
                  </a:cubicBezTo>
                  <a:cubicBezTo>
                    <a:pt x="169" y="54"/>
                    <a:pt x="169" y="53"/>
                    <a:pt x="170" y="51"/>
                  </a:cubicBezTo>
                  <a:cubicBezTo>
                    <a:pt x="170" y="49"/>
                    <a:pt x="170" y="48"/>
                    <a:pt x="170" y="46"/>
                  </a:cubicBezTo>
                  <a:cubicBezTo>
                    <a:pt x="169" y="41"/>
                    <a:pt x="164" y="35"/>
                    <a:pt x="160" y="31"/>
                  </a:cubicBezTo>
                  <a:cubicBezTo>
                    <a:pt x="156" y="27"/>
                    <a:pt x="152" y="25"/>
                    <a:pt x="146" y="25"/>
                  </a:cubicBezTo>
                  <a:cubicBezTo>
                    <a:pt x="144" y="25"/>
                    <a:pt x="142" y="26"/>
                    <a:pt x="139" y="26"/>
                  </a:cubicBezTo>
                  <a:cubicBezTo>
                    <a:pt x="137" y="27"/>
                    <a:pt x="135" y="28"/>
                    <a:pt x="133" y="29"/>
                  </a:cubicBezTo>
                  <a:cubicBezTo>
                    <a:pt x="132" y="29"/>
                    <a:pt x="132" y="29"/>
                    <a:pt x="132" y="29"/>
                  </a:cubicBezTo>
                  <a:cubicBezTo>
                    <a:pt x="132" y="30"/>
                    <a:pt x="131" y="30"/>
                    <a:pt x="130" y="30"/>
                  </a:cubicBezTo>
                  <a:cubicBezTo>
                    <a:pt x="129" y="31"/>
                    <a:pt x="128" y="32"/>
                    <a:pt x="126" y="34"/>
                  </a:cubicBezTo>
                  <a:cubicBezTo>
                    <a:pt x="125" y="35"/>
                    <a:pt x="124" y="37"/>
                    <a:pt x="122" y="37"/>
                  </a:cubicBezTo>
                  <a:cubicBezTo>
                    <a:pt x="121" y="37"/>
                    <a:pt x="120" y="36"/>
                    <a:pt x="119" y="35"/>
                  </a:cubicBezTo>
                  <a:cubicBezTo>
                    <a:pt x="118" y="34"/>
                    <a:pt x="116" y="33"/>
                    <a:pt x="115" y="33"/>
                  </a:cubicBezTo>
                  <a:cubicBezTo>
                    <a:pt x="115" y="33"/>
                    <a:pt x="114" y="32"/>
                    <a:pt x="113" y="32"/>
                  </a:cubicBezTo>
                  <a:cubicBezTo>
                    <a:pt x="111" y="32"/>
                    <a:pt x="110" y="32"/>
                    <a:pt x="108" y="28"/>
                  </a:cubicBezTo>
                  <a:cubicBezTo>
                    <a:pt x="106" y="24"/>
                    <a:pt x="101" y="15"/>
                    <a:pt x="95" y="14"/>
                  </a:cubicBezTo>
                  <a:cubicBezTo>
                    <a:pt x="94" y="14"/>
                    <a:pt x="94" y="14"/>
                    <a:pt x="93" y="14"/>
                  </a:cubicBezTo>
                  <a:cubicBezTo>
                    <a:pt x="92" y="14"/>
                    <a:pt x="91" y="14"/>
                    <a:pt x="90" y="13"/>
                  </a:cubicBezTo>
                  <a:cubicBezTo>
                    <a:pt x="89" y="12"/>
                    <a:pt x="89" y="12"/>
                    <a:pt x="88" y="11"/>
                  </a:cubicBezTo>
                  <a:cubicBezTo>
                    <a:pt x="88" y="11"/>
                    <a:pt x="87" y="10"/>
                    <a:pt x="86" y="10"/>
                  </a:cubicBezTo>
                  <a:cubicBezTo>
                    <a:pt x="86" y="9"/>
                    <a:pt x="85" y="9"/>
                    <a:pt x="85" y="9"/>
                  </a:cubicBezTo>
                  <a:cubicBezTo>
                    <a:pt x="82" y="9"/>
                    <a:pt x="80" y="11"/>
                    <a:pt x="78" y="13"/>
                  </a:cubicBezTo>
                  <a:cubicBezTo>
                    <a:pt x="78" y="13"/>
                    <a:pt x="77" y="14"/>
                    <a:pt x="77" y="14"/>
                  </a:cubicBezTo>
                  <a:cubicBezTo>
                    <a:pt x="76" y="15"/>
                    <a:pt x="73" y="18"/>
                    <a:pt x="71" y="18"/>
                  </a:cubicBezTo>
                  <a:cubicBezTo>
                    <a:pt x="71" y="18"/>
                    <a:pt x="71" y="18"/>
                    <a:pt x="70" y="17"/>
                  </a:cubicBezTo>
                  <a:cubicBezTo>
                    <a:pt x="69" y="17"/>
                    <a:pt x="69" y="15"/>
                    <a:pt x="70" y="12"/>
                  </a:cubicBezTo>
                  <a:cubicBezTo>
                    <a:pt x="70" y="11"/>
                    <a:pt x="70" y="10"/>
                    <a:pt x="70" y="9"/>
                  </a:cubicBezTo>
                  <a:cubicBezTo>
                    <a:pt x="70" y="8"/>
                    <a:pt x="70" y="2"/>
                    <a:pt x="68" y="0"/>
                  </a:cubicBezTo>
                  <a:cubicBezTo>
                    <a:pt x="67" y="0"/>
                    <a:pt x="67" y="0"/>
                    <a:pt x="67" y="0"/>
                  </a:cubicBezTo>
                  <a:cubicBezTo>
                    <a:pt x="65" y="0"/>
                    <a:pt x="65" y="0"/>
                    <a:pt x="65" y="0"/>
                  </a:cubicBezTo>
                  <a:cubicBezTo>
                    <a:pt x="65" y="0"/>
                    <a:pt x="64" y="1"/>
                    <a:pt x="63" y="3"/>
                  </a:cubicBezTo>
                  <a:cubicBezTo>
                    <a:pt x="62" y="4"/>
                    <a:pt x="62" y="6"/>
                    <a:pt x="60" y="6"/>
                  </a:cubicBezTo>
                  <a:cubicBezTo>
                    <a:pt x="60" y="6"/>
                    <a:pt x="59" y="6"/>
                    <a:pt x="59" y="5"/>
                  </a:cubicBezTo>
                  <a:cubicBezTo>
                    <a:pt x="54" y="3"/>
                    <a:pt x="54" y="3"/>
                    <a:pt x="54" y="3"/>
                  </a:cubicBezTo>
                  <a:cubicBezTo>
                    <a:pt x="56" y="8"/>
                    <a:pt x="56" y="8"/>
                    <a:pt x="56" y="8"/>
                  </a:cubicBezTo>
                  <a:cubicBezTo>
                    <a:pt x="56" y="8"/>
                    <a:pt x="56" y="9"/>
                    <a:pt x="57" y="9"/>
                  </a:cubicBezTo>
                  <a:cubicBezTo>
                    <a:pt x="57" y="10"/>
                    <a:pt x="58" y="11"/>
                    <a:pt x="57" y="12"/>
                  </a:cubicBezTo>
                  <a:cubicBezTo>
                    <a:pt x="57" y="12"/>
                    <a:pt x="57" y="13"/>
                    <a:pt x="53" y="13"/>
                  </a:cubicBezTo>
                  <a:cubicBezTo>
                    <a:pt x="51" y="13"/>
                    <a:pt x="50" y="13"/>
                    <a:pt x="49" y="15"/>
                  </a:cubicBezTo>
                  <a:cubicBezTo>
                    <a:pt x="49" y="16"/>
                    <a:pt x="48" y="16"/>
                    <a:pt x="48" y="17"/>
                  </a:cubicBezTo>
                  <a:cubicBezTo>
                    <a:pt x="47" y="18"/>
                    <a:pt x="46" y="18"/>
                    <a:pt x="45" y="18"/>
                  </a:cubicBezTo>
                  <a:cubicBezTo>
                    <a:pt x="44" y="18"/>
                    <a:pt x="41" y="18"/>
                    <a:pt x="38" y="16"/>
                  </a:cubicBezTo>
                  <a:cubicBezTo>
                    <a:pt x="37" y="15"/>
                    <a:pt x="36" y="14"/>
                    <a:pt x="35" y="13"/>
                  </a:cubicBezTo>
                  <a:cubicBezTo>
                    <a:pt x="34" y="12"/>
                    <a:pt x="34" y="11"/>
                    <a:pt x="32" y="11"/>
                  </a:cubicBezTo>
                  <a:cubicBezTo>
                    <a:pt x="31" y="10"/>
                    <a:pt x="31" y="10"/>
                    <a:pt x="30" y="10"/>
                  </a:cubicBezTo>
                  <a:cubicBezTo>
                    <a:pt x="29" y="10"/>
                    <a:pt x="29" y="10"/>
                    <a:pt x="29" y="10"/>
                  </a:cubicBezTo>
                  <a:cubicBezTo>
                    <a:pt x="29" y="10"/>
                    <a:pt x="29" y="10"/>
                    <a:pt x="29" y="10"/>
                  </a:cubicBezTo>
                  <a:cubicBezTo>
                    <a:pt x="28" y="10"/>
                    <a:pt x="27" y="12"/>
                    <a:pt x="26" y="14"/>
                  </a:cubicBezTo>
                  <a:cubicBezTo>
                    <a:pt x="25" y="15"/>
                    <a:pt x="25" y="16"/>
                    <a:pt x="24" y="17"/>
                  </a:cubicBezTo>
                  <a:cubicBezTo>
                    <a:pt x="23" y="17"/>
                    <a:pt x="23" y="17"/>
                    <a:pt x="22" y="18"/>
                  </a:cubicBezTo>
                  <a:cubicBezTo>
                    <a:pt x="22" y="18"/>
                    <a:pt x="22" y="18"/>
                    <a:pt x="22" y="18"/>
                  </a:cubicBezTo>
                  <a:cubicBezTo>
                    <a:pt x="21" y="18"/>
                    <a:pt x="20" y="18"/>
                    <a:pt x="20" y="18"/>
                  </a:cubicBezTo>
                  <a:cubicBezTo>
                    <a:pt x="19" y="19"/>
                    <a:pt x="19" y="19"/>
                    <a:pt x="19" y="19"/>
                  </a:cubicBezTo>
                  <a:cubicBezTo>
                    <a:pt x="19" y="20"/>
                    <a:pt x="19" y="20"/>
                    <a:pt x="19" y="20"/>
                  </a:cubicBezTo>
                  <a:cubicBezTo>
                    <a:pt x="18" y="21"/>
                    <a:pt x="17" y="23"/>
                    <a:pt x="15" y="23"/>
                  </a:cubicBezTo>
                  <a:cubicBezTo>
                    <a:pt x="14" y="24"/>
                    <a:pt x="14" y="24"/>
                    <a:pt x="14" y="24"/>
                  </a:cubicBezTo>
                  <a:cubicBezTo>
                    <a:pt x="14" y="25"/>
                    <a:pt x="14" y="25"/>
                    <a:pt x="14" y="25"/>
                  </a:cubicBezTo>
                  <a:cubicBezTo>
                    <a:pt x="14" y="30"/>
                    <a:pt x="14" y="34"/>
                    <a:pt x="14" y="39"/>
                  </a:cubicBezTo>
                  <a:cubicBezTo>
                    <a:pt x="14" y="40"/>
                    <a:pt x="15" y="42"/>
                    <a:pt x="17" y="44"/>
                  </a:cubicBezTo>
                  <a:cubicBezTo>
                    <a:pt x="18" y="44"/>
                    <a:pt x="18" y="44"/>
                    <a:pt x="19" y="44"/>
                  </a:cubicBezTo>
                  <a:cubicBezTo>
                    <a:pt x="20" y="45"/>
                    <a:pt x="21" y="45"/>
                    <a:pt x="21" y="46"/>
                  </a:cubicBezTo>
                  <a:cubicBezTo>
                    <a:pt x="21" y="46"/>
                    <a:pt x="21" y="47"/>
                    <a:pt x="21" y="47"/>
                  </a:cubicBezTo>
                  <a:cubicBezTo>
                    <a:pt x="21" y="48"/>
                    <a:pt x="20" y="48"/>
                    <a:pt x="21" y="50"/>
                  </a:cubicBezTo>
                  <a:cubicBezTo>
                    <a:pt x="21" y="51"/>
                    <a:pt x="22" y="52"/>
                    <a:pt x="23" y="52"/>
                  </a:cubicBezTo>
                  <a:cubicBezTo>
                    <a:pt x="24" y="53"/>
                    <a:pt x="24" y="53"/>
                    <a:pt x="24" y="53"/>
                  </a:cubicBezTo>
                  <a:cubicBezTo>
                    <a:pt x="24" y="54"/>
                    <a:pt x="25" y="54"/>
                    <a:pt x="25" y="55"/>
                  </a:cubicBezTo>
                  <a:cubicBezTo>
                    <a:pt x="25" y="55"/>
                    <a:pt x="24" y="55"/>
                    <a:pt x="23" y="55"/>
                  </a:cubicBezTo>
                  <a:cubicBezTo>
                    <a:pt x="23" y="55"/>
                    <a:pt x="22" y="56"/>
                    <a:pt x="21" y="56"/>
                  </a:cubicBezTo>
                  <a:cubicBezTo>
                    <a:pt x="20" y="56"/>
                    <a:pt x="20" y="57"/>
                    <a:pt x="19" y="58"/>
                  </a:cubicBezTo>
                  <a:cubicBezTo>
                    <a:pt x="19" y="60"/>
                    <a:pt x="19" y="61"/>
                    <a:pt x="20" y="63"/>
                  </a:cubicBezTo>
                  <a:cubicBezTo>
                    <a:pt x="20" y="64"/>
                    <a:pt x="21" y="65"/>
                    <a:pt x="22" y="65"/>
                  </a:cubicBezTo>
                  <a:cubicBezTo>
                    <a:pt x="22" y="66"/>
                    <a:pt x="23" y="67"/>
                    <a:pt x="24" y="67"/>
                  </a:cubicBezTo>
                  <a:cubicBezTo>
                    <a:pt x="24" y="68"/>
                    <a:pt x="24" y="68"/>
                    <a:pt x="24" y="68"/>
                  </a:cubicBezTo>
                  <a:cubicBezTo>
                    <a:pt x="25" y="68"/>
                    <a:pt x="25" y="68"/>
                    <a:pt x="25" y="68"/>
                  </a:cubicBezTo>
                  <a:cubicBezTo>
                    <a:pt x="26" y="69"/>
                    <a:pt x="26" y="69"/>
                    <a:pt x="26" y="69"/>
                  </a:cubicBezTo>
                  <a:cubicBezTo>
                    <a:pt x="28" y="71"/>
                    <a:pt x="28" y="74"/>
                    <a:pt x="27" y="76"/>
                  </a:cubicBezTo>
                  <a:cubicBezTo>
                    <a:pt x="27" y="77"/>
                    <a:pt x="26" y="77"/>
                    <a:pt x="26" y="77"/>
                  </a:cubicBezTo>
                  <a:cubicBezTo>
                    <a:pt x="26" y="77"/>
                    <a:pt x="25" y="77"/>
                    <a:pt x="25" y="76"/>
                  </a:cubicBezTo>
                  <a:cubicBezTo>
                    <a:pt x="24" y="76"/>
                    <a:pt x="24" y="76"/>
                    <a:pt x="24" y="76"/>
                  </a:cubicBezTo>
                  <a:cubicBezTo>
                    <a:pt x="24" y="76"/>
                    <a:pt x="24" y="76"/>
                    <a:pt x="24" y="76"/>
                  </a:cubicBezTo>
                  <a:cubicBezTo>
                    <a:pt x="23" y="76"/>
                    <a:pt x="23" y="76"/>
                    <a:pt x="23" y="76"/>
                  </a:cubicBezTo>
                  <a:cubicBezTo>
                    <a:pt x="23" y="76"/>
                    <a:pt x="23" y="76"/>
                    <a:pt x="23" y="76"/>
                  </a:cubicBezTo>
                  <a:cubicBezTo>
                    <a:pt x="22" y="76"/>
                    <a:pt x="22" y="76"/>
                    <a:pt x="22" y="76"/>
                  </a:cubicBezTo>
                  <a:cubicBezTo>
                    <a:pt x="22" y="76"/>
                    <a:pt x="21" y="76"/>
                    <a:pt x="21" y="76"/>
                  </a:cubicBezTo>
                  <a:cubicBezTo>
                    <a:pt x="20" y="75"/>
                    <a:pt x="19" y="75"/>
                    <a:pt x="19" y="74"/>
                  </a:cubicBezTo>
                  <a:cubicBezTo>
                    <a:pt x="18" y="74"/>
                    <a:pt x="18" y="73"/>
                    <a:pt x="16" y="73"/>
                  </a:cubicBezTo>
                  <a:cubicBezTo>
                    <a:pt x="16" y="73"/>
                    <a:pt x="16" y="73"/>
                    <a:pt x="15" y="73"/>
                  </a:cubicBezTo>
                  <a:cubicBezTo>
                    <a:pt x="14" y="73"/>
                    <a:pt x="14" y="73"/>
                    <a:pt x="13" y="73"/>
                  </a:cubicBezTo>
                  <a:cubicBezTo>
                    <a:pt x="11" y="75"/>
                    <a:pt x="10" y="77"/>
                    <a:pt x="10" y="79"/>
                  </a:cubicBezTo>
                  <a:cubicBezTo>
                    <a:pt x="10" y="82"/>
                    <a:pt x="12" y="83"/>
                    <a:pt x="14" y="84"/>
                  </a:cubicBezTo>
                  <a:cubicBezTo>
                    <a:pt x="15" y="84"/>
                    <a:pt x="16" y="85"/>
                    <a:pt x="17" y="85"/>
                  </a:cubicBezTo>
                  <a:cubicBezTo>
                    <a:pt x="18" y="86"/>
                    <a:pt x="18" y="87"/>
                    <a:pt x="18" y="87"/>
                  </a:cubicBezTo>
                  <a:cubicBezTo>
                    <a:pt x="18" y="88"/>
                    <a:pt x="17" y="89"/>
                    <a:pt x="16" y="90"/>
                  </a:cubicBezTo>
                  <a:cubicBezTo>
                    <a:pt x="16" y="91"/>
                    <a:pt x="15" y="91"/>
                    <a:pt x="15" y="92"/>
                  </a:cubicBezTo>
                  <a:cubicBezTo>
                    <a:pt x="14" y="93"/>
                    <a:pt x="14" y="95"/>
                    <a:pt x="14" y="96"/>
                  </a:cubicBezTo>
                  <a:cubicBezTo>
                    <a:pt x="14" y="98"/>
                    <a:pt x="13" y="100"/>
                    <a:pt x="12" y="101"/>
                  </a:cubicBezTo>
                  <a:cubicBezTo>
                    <a:pt x="11" y="103"/>
                    <a:pt x="11" y="103"/>
                    <a:pt x="10" y="103"/>
                  </a:cubicBezTo>
                  <a:cubicBezTo>
                    <a:pt x="10" y="103"/>
                    <a:pt x="10" y="103"/>
                    <a:pt x="10" y="103"/>
                  </a:cubicBezTo>
                  <a:cubicBezTo>
                    <a:pt x="8" y="103"/>
                    <a:pt x="8" y="103"/>
                    <a:pt x="8" y="103"/>
                  </a:cubicBezTo>
                  <a:cubicBezTo>
                    <a:pt x="8" y="103"/>
                    <a:pt x="7" y="103"/>
                    <a:pt x="6" y="103"/>
                  </a:cubicBezTo>
                  <a:cubicBezTo>
                    <a:pt x="4" y="104"/>
                    <a:pt x="4" y="104"/>
                    <a:pt x="4" y="104"/>
                  </a:cubicBezTo>
                  <a:cubicBezTo>
                    <a:pt x="4" y="105"/>
                    <a:pt x="4" y="105"/>
                    <a:pt x="4" y="105"/>
                  </a:cubicBezTo>
                  <a:cubicBezTo>
                    <a:pt x="4" y="108"/>
                    <a:pt x="5" y="110"/>
                    <a:pt x="6" y="112"/>
                  </a:cubicBezTo>
                  <a:cubicBezTo>
                    <a:pt x="6" y="113"/>
                    <a:pt x="6" y="113"/>
                    <a:pt x="7" y="114"/>
                  </a:cubicBezTo>
                  <a:cubicBezTo>
                    <a:pt x="8" y="115"/>
                    <a:pt x="9" y="117"/>
                    <a:pt x="9" y="119"/>
                  </a:cubicBezTo>
                  <a:cubicBezTo>
                    <a:pt x="9" y="122"/>
                    <a:pt x="9" y="124"/>
                    <a:pt x="8" y="127"/>
                  </a:cubicBezTo>
                  <a:cubicBezTo>
                    <a:pt x="7" y="130"/>
                    <a:pt x="5" y="132"/>
                    <a:pt x="4" y="134"/>
                  </a:cubicBezTo>
                  <a:cubicBezTo>
                    <a:pt x="2" y="136"/>
                    <a:pt x="0" y="139"/>
                    <a:pt x="2" y="141"/>
                  </a:cubicBezTo>
                  <a:cubicBezTo>
                    <a:pt x="4" y="144"/>
                    <a:pt x="7" y="146"/>
                    <a:pt x="10" y="146"/>
                  </a:cubicBezTo>
                  <a:cubicBezTo>
                    <a:pt x="11" y="147"/>
                    <a:pt x="11" y="147"/>
                    <a:pt x="12" y="147"/>
                  </a:cubicBezTo>
                  <a:cubicBezTo>
                    <a:pt x="12" y="147"/>
                    <a:pt x="13" y="147"/>
                    <a:pt x="14" y="146"/>
                  </a:cubicBezTo>
                  <a:cubicBezTo>
                    <a:pt x="15" y="146"/>
                    <a:pt x="15" y="146"/>
                    <a:pt x="16" y="146"/>
                  </a:cubicBezTo>
                  <a:cubicBezTo>
                    <a:pt x="18" y="146"/>
                    <a:pt x="19" y="147"/>
                    <a:pt x="20" y="147"/>
                  </a:cubicBezTo>
                  <a:cubicBezTo>
                    <a:pt x="21" y="148"/>
                    <a:pt x="22" y="150"/>
                    <a:pt x="23" y="153"/>
                  </a:cubicBezTo>
                  <a:cubicBezTo>
                    <a:pt x="23" y="154"/>
                    <a:pt x="24" y="154"/>
                    <a:pt x="24" y="155"/>
                  </a:cubicBezTo>
                  <a:cubicBezTo>
                    <a:pt x="26" y="158"/>
                    <a:pt x="27" y="158"/>
                    <a:pt x="29" y="159"/>
                  </a:cubicBezTo>
                  <a:cubicBezTo>
                    <a:pt x="30" y="160"/>
                    <a:pt x="31" y="160"/>
                    <a:pt x="32" y="161"/>
                  </a:cubicBezTo>
                  <a:cubicBezTo>
                    <a:pt x="34" y="162"/>
                    <a:pt x="34" y="165"/>
                    <a:pt x="34" y="168"/>
                  </a:cubicBezTo>
                  <a:cubicBezTo>
                    <a:pt x="34" y="170"/>
                    <a:pt x="34" y="170"/>
                    <a:pt x="34" y="170"/>
                  </a:cubicBezTo>
                  <a:cubicBezTo>
                    <a:pt x="34" y="173"/>
                    <a:pt x="34" y="175"/>
                    <a:pt x="34" y="178"/>
                  </a:cubicBezTo>
                  <a:cubicBezTo>
                    <a:pt x="34" y="181"/>
                    <a:pt x="32" y="184"/>
                    <a:pt x="31" y="187"/>
                  </a:cubicBezTo>
                  <a:cubicBezTo>
                    <a:pt x="30" y="189"/>
                    <a:pt x="30" y="192"/>
                    <a:pt x="30" y="195"/>
                  </a:cubicBezTo>
                  <a:cubicBezTo>
                    <a:pt x="30" y="197"/>
                    <a:pt x="30" y="197"/>
                    <a:pt x="30" y="197"/>
                  </a:cubicBezTo>
                  <a:cubicBezTo>
                    <a:pt x="29" y="202"/>
                    <a:pt x="29" y="206"/>
                    <a:pt x="29" y="210"/>
                  </a:cubicBezTo>
                  <a:cubicBezTo>
                    <a:pt x="29" y="213"/>
                    <a:pt x="29" y="213"/>
                    <a:pt x="29" y="213"/>
                  </a:cubicBezTo>
                  <a:cubicBezTo>
                    <a:pt x="32" y="212"/>
                    <a:pt x="32" y="212"/>
                    <a:pt x="32" y="212"/>
                  </a:cubicBezTo>
                  <a:cubicBezTo>
                    <a:pt x="35" y="211"/>
                    <a:pt x="38" y="209"/>
                    <a:pt x="41" y="207"/>
                  </a:cubicBezTo>
                  <a:cubicBezTo>
                    <a:pt x="42" y="206"/>
                    <a:pt x="42" y="205"/>
                    <a:pt x="43" y="205"/>
                  </a:cubicBezTo>
                  <a:cubicBezTo>
                    <a:pt x="45" y="204"/>
                    <a:pt x="46" y="204"/>
                    <a:pt x="48" y="203"/>
                  </a:cubicBezTo>
                  <a:cubicBezTo>
                    <a:pt x="49" y="203"/>
                    <a:pt x="50" y="203"/>
                    <a:pt x="52" y="202"/>
                  </a:cubicBezTo>
                  <a:cubicBezTo>
                    <a:pt x="53" y="202"/>
                    <a:pt x="54" y="202"/>
                    <a:pt x="55" y="201"/>
                  </a:cubicBezTo>
                  <a:cubicBezTo>
                    <a:pt x="56" y="200"/>
                    <a:pt x="58" y="200"/>
                    <a:pt x="59" y="199"/>
                  </a:cubicBezTo>
                  <a:cubicBezTo>
                    <a:pt x="64" y="198"/>
                    <a:pt x="68" y="196"/>
                    <a:pt x="72" y="194"/>
                  </a:cubicBezTo>
                  <a:cubicBezTo>
                    <a:pt x="73" y="194"/>
                    <a:pt x="73" y="193"/>
                    <a:pt x="74" y="192"/>
                  </a:cubicBezTo>
                  <a:cubicBezTo>
                    <a:pt x="76" y="191"/>
                    <a:pt x="78" y="190"/>
                    <a:pt x="80" y="189"/>
                  </a:cubicBezTo>
                  <a:cubicBezTo>
                    <a:pt x="81" y="189"/>
                    <a:pt x="82" y="189"/>
                    <a:pt x="83" y="189"/>
                  </a:cubicBezTo>
                  <a:cubicBezTo>
                    <a:pt x="84" y="189"/>
                    <a:pt x="85" y="189"/>
                    <a:pt x="86" y="189"/>
                  </a:cubicBezTo>
                  <a:cubicBezTo>
                    <a:pt x="88" y="188"/>
                    <a:pt x="90" y="188"/>
                    <a:pt x="92" y="187"/>
                  </a:cubicBezTo>
                  <a:cubicBezTo>
                    <a:pt x="92" y="187"/>
                    <a:pt x="92" y="187"/>
                    <a:pt x="92" y="187"/>
                  </a:cubicBezTo>
                  <a:cubicBezTo>
                    <a:pt x="93" y="187"/>
                    <a:pt x="94" y="186"/>
                    <a:pt x="94" y="186"/>
                  </a:cubicBezTo>
                  <a:cubicBezTo>
                    <a:pt x="95" y="185"/>
                    <a:pt x="95" y="184"/>
                    <a:pt x="96" y="184"/>
                  </a:cubicBezTo>
                  <a:cubicBezTo>
                    <a:pt x="96" y="184"/>
                    <a:pt x="96" y="183"/>
                    <a:pt x="97" y="183"/>
                  </a:cubicBezTo>
                  <a:cubicBezTo>
                    <a:pt x="100" y="183"/>
                    <a:pt x="102" y="184"/>
                    <a:pt x="103" y="185"/>
                  </a:cubicBezTo>
                  <a:cubicBezTo>
                    <a:pt x="103" y="185"/>
                    <a:pt x="103" y="185"/>
                    <a:pt x="103" y="185"/>
                  </a:cubicBezTo>
                  <a:cubicBezTo>
                    <a:pt x="103" y="186"/>
                    <a:pt x="104" y="186"/>
                    <a:pt x="105" y="187"/>
                  </a:cubicBezTo>
                  <a:cubicBezTo>
                    <a:pt x="105" y="187"/>
                    <a:pt x="106" y="187"/>
                    <a:pt x="106" y="187"/>
                  </a:cubicBezTo>
                  <a:cubicBezTo>
                    <a:pt x="107" y="187"/>
                    <a:pt x="108" y="187"/>
                    <a:pt x="109" y="187"/>
                  </a:cubicBezTo>
                  <a:cubicBezTo>
                    <a:pt x="111" y="186"/>
                    <a:pt x="112" y="184"/>
                    <a:pt x="112" y="183"/>
                  </a:cubicBezTo>
                  <a:cubicBezTo>
                    <a:pt x="112" y="182"/>
                    <a:pt x="112" y="182"/>
                    <a:pt x="112" y="182"/>
                  </a:cubicBezTo>
                  <a:cubicBezTo>
                    <a:pt x="112" y="182"/>
                    <a:pt x="112" y="182"/>
                    <a:pt x="112" y="182"/>
                  </a:cubicBezTo>
                  <a:cubicBezTo>
                    <a:pt x="113" y="182"/>
                    <a:pt x="113" y="182"/>
                    <a:pt x="114" y="182"/>
                  </a:cubicBezTo>
                  <a:cubicBezTo>
                    <a:pt x="115" y="183"/>
                    <a:pt x="115" y="183"/>
                    <a:pt x="116" y="183"/>
                  </a:cubicBezTo>
                  <a:cubicBezTo>
                    <a:pt x="119" y="183"/>
                    <a:pt x="121" y="182"/>
                    <a:pt x="123" y="182"/>
                  </a:cubicBezTo>
                  <a:cubicBezTo>
                    <a:pt x="126" y="181"/>
                    <a:pt x="128" y="181"/>
                    <a:pt x="130" y="181"/>
                  </a:cubicBezTo>
                  <a:cubicBezTo>
                    <a:pt x="131" y="181"/>
                    <a:pt x="131" y="181"/>
                    <a:pt x="131" y="181"/>
                  </a:cubicBezTo>
                  <a:cubicBezTo>
                    <a:pt x="133" y="181"/>
                    <a:pt x="136" y="181"/>
                    <a:pt x="138" y="182"/>
                  </a:cubicBezTo>
                  <a:cubicBezTo>
                    <a:pt x="138" y="182"/>
                    <a:pt x="139" y="183"/>
                    <a:pt x="140" y="183"/>
                  </a:cubicBezTo>
                  <a:cubicBezTo>
                    <a:pt x="141" y="184"/>
                    <a:pt x="142" y="186"/>
                    <a:pt x="144" y="186"/>
                  </a:cubicBezTo>
                  <a:cubicBezTo>
                    <a:pt x="144" y="186"/>
                    <a:pt x="145" y="187"/>
                    <a:pt x="145" y="187"/>
                  </a:cubicBezTo>
                  <a:cubicBezTo>
                    <a:pt x="146" y="187"/>
                    <a:pt x="147" y="186"/>
                    <a:pt x="148" y="186"/>
                  </a:cubicBezTo>
                  <a:cubicBezTo>
                    <a:pt x="148" y="186"/>
                    <a:pt x="148" y="186"/>
                    <a:pt x="148" y="186"/>
                  </a:cubicBezTo>
                  <a:cubicBezTo>
                    <a:pt x="149" y="186"/>
                    <a:pt x="149" y="186"/>
                    <a:pt x="149" y="186"/>
                  </a:cubicBezTo>
                  <a:cubicBezTo>
                    <a:pt x="150" y="186"/>
                    <a:pt x="150" y="186"/>
                    <a:pt x="150" y="186"/>
                  </a:cubicBezTo>
                  <a:cubicBezTo>
                    <a:pt x="151" y="186"/>
                    <a:pt x="152" y="186"/>
                    <a:pt x="152" y="186"/>
                  </a:cubicBezTo>
                  <a:cubicBezTo>
                    <a:pt x="153" y="185"/>
                    <a:pt x="153" y="185"/>
                    <a:pt x="154" y="185"/>
                  </a:cubicBezTo>
                  <a:cubicBezTo>
                    <a:pt x="154" y="186"/>
                    <a:pt x="154" y="187"/>
                    <a:pt x="155" y="187"/>
                  </a:cubicBezTo>
                  <a:cubicBezTo>
                    <a:pt x="156" y="188"/>
                    <a:pt x="157" y="189"/>
                    <a:pt x="159" y="189"/>
                  </a:cubicBezTo>
                  <a:cubicBezTo>
                    <a:pt x="159" y="189"/>
                    <a:pt x="160" y="189"/>
                    <a:pt x="161" y="189"/>
                  </a:cubicBezTo>
                  <a:cubicBezTo>
                    <a:pt x="162" y="188"/>
                    <a:pt x="162" y="188"/>
                    <a:pt x="163" y="188"/>
                  </a:cubicBezTo>
                  <a:cubicBezTo>
                    <a:pt x="163" y="188"/>
                    <a:pt x="163" y="188"/>
                    <a:pt x="163" y="188"/>
                  </a:cubicBezTo>
                  <a:cubicBezTo>
                    <a:pt x="164" y="188"/>
                    <a:pt x="165" y="189"/>
                    <a:pt x="166" y="189"/>
                  </a:cubicBezTo>
                  <a:cubicBezTo>
                    <a:pt x="168" y="190"/>
                    <a:pt x="168" y="190"/>
                    <a:pt x="168" y="190"/>
                  </a:cubicBezTo>
                  <a:cubicBezTo>
                    <a:pt x="168" y="188"/>
                    <a:pt x="168" y="188"/>
                    <a:pt x="168" y="188"/>
                  </a:cubicBezTo>
                  <a:cubicBezTo>
                    <a:pt x="170" y="182"/>
                    <a:pt x="171" y="176"/>
                    <a:pt x="169" y="171"/>
                  </a:cubicBezTo>
                  <a:cubicBezTo>
                    <a:pt x="168" y="170"/>
                    <a:pt x="167" y="169"/>
                    <a:pt x="166" y="168"/>
                  </a:cubicBezTo>
                  <a:cubicBezTo>
                    <a:pt x="165" y="167"/>
                    <a:pt x="164" y="166"/>
                    <a:pt x="164" y="165"/>
                  </a:cubicBezTo>
                  <a:cubicBezTo>
                    <a:pt x="162" y="163"/>
                    <a:pt x="162" y="161"/>
                    <a:pt x="161" y="159"/>
                  </a:cubicBezTo>
                  <a:cubicBezTo>
                    <a:pt x="161" y="157"/>
                    <a:pt x="161" y="157"/>
                    <a:pt x="161" y="157"/>
                  </a:cubicBezTo>
                  <a:cubicBezTo>
                    <a:pt x="160" y="155"/>
                    <a:pt x="160" y="154"/>
                    <a:pt x="159" y="152"/>
                  </a:cubicBezTo>
                  <a:cubicBezTo>
                    <a:pt x="157" y="147"/>
                    <a:pt x="156" y="142"/>
                    <a:pt x="156" y="136"/>
                  </a:cubicBezTo>
                  <a:cubicBezTo>
                    <a:pt x="156" y="128"/>
                    <a:pt x="158" y="120"/>
                    <a:pt x="161" y="112"/>
                  </a:cubicBezTo>
                  <a:cubicBezTo>
                    <a:pt x="164" y="103"/>
                    <a:pt x="168" y="96"/>
                    <a:pt x="173" y="88"/>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0" name="Freeform 80"/>
            <p:cNvSpPr>
              <a:spLocks/>
            </p:cNvSpPr>
            <p:nvPr/>
          </p:nvSpPr>
          <p:spPr bwMode="auto">
            <a:xfrm>
              <a:off x="1784621" y="1834389"/>
              <a:ext cx="261149" cy="400667"/>
            </a:xfrm>
            <a:custGeom>
              <a:avLst/>
              <a:gdLst>
                <a:gd name="T0" fmla="*/ 126 w 129"/>
                <a:gd name="T1" fmla="*/ 164 h 215"/>
                <a:gd name="T2" fmla="*/ 117 w 129"/>
                <a:gd name="T3" fmla="*/ 158 h 215"/>
                <a:gd name="T4" fmla="*/ 111 w 129"/>
                <a:gd name="T5" fmla="*/ 134 h 215"/>
                <a:gd name="T6" fmla="*/ 113 w 129"/>
                <a:gd name="T7" fmla="*/ 126 h 215"/>
                <a:gd name="T8" fmla="*/ 112 w 129"/>
                <a:gd name="T9" fmla="*/ 124 h 215"/>
                <a:gd name="T10" fmla="*/ 110 w 129"/>
                <a:gd name="T11" fmla="*/ 117 h 215"/>
                <a:gd name="T12" fmla="*/ 112 w 129"/>
                <a:gd name="T13" fmla="*/ 102 h 215"/>
                <a:gd name="T14" fmla="*/ 111 w 129"/>
                <a:gd name="T15" fmla="*/ 98 h 215"/>
                <a:gd name="T16" fmla="*/ 114 w 129"/>
                <a:gd name="T17" fmla="*/ 96 h 215"/>
                <a:gd name="T18" fmla="*/ 114 w 129"/>
                <a:gd name="T19" fmla="*/ 95 h 215"/>
                <a:gd name="T20" fmla="*/ 107 w 129"/>
                <a:gd name="T21" fmla="*/ 83 h 215"/>
                <a:gd name="T22" fmla="*/ 109 w 129"/>
                <a:gd name="T23" fmla="*/ 76 h 215"/>
                <a:gd name="T24" fmla="*/ 107 w 129"/>
                <a:gd name="T25" fmla="*/ 68 h 215"/>
                <a:gd name="T26" fmla="*/ 109 w 129"/>
                <a:gd name="T27" fmla="*/ 59 h 215"/>
                <a:gd name="T28" fmla="*/ 104 w 129"/>
                <a:gd name="T29" fmla="*/ 56 h 215"/>
                <a:gd name="T30" fmla="*/ 101 w 129"/>
                <a:gd name="T31" fmla="*/ 56 h 215"/>
                <a:gd name="T32" fmla="*/ 104 w 129"/>
                <a:gd name="T33" fmla="*/ 45 h 215"/>
                <a:gd name="T34" fmla="*/ 105 w 129"/>
                <a:gd name="T35" fmla="*/ 30 h 215"/>
                <a:gd name="T36" fmla="*/ 93 w 129"/>
                <a:gd name="T37" fmla="*/ 17 h 215"/>
                <a:gd name="T38" fmla="*/ 88 w 129"/>
                <a:gd name="T39" fmla="*/ 0 h 215"/>
                <a:gd name="T40" fmla="*/ 13 w 129"/>
                <a:gd name="T41" fmla="*/ 6 h 215"/>
                <a:gd name="T42" fmla="*/ 13 w 129"/>
                <a:gd name="T43" fmla="*/ 27 h 215"/>
                <a:gd name="T44" fmla="*/ 13 w 129"/>
                <a:gd name="T45" fmla="*/ 57 h 215"/>
                <a:gd name="T46" fmla="*/ 14 w 129"/>
                <a:gd name="T47" fmla="*/ 65 h 215"/>
                <a:gd name="T48" fmla="*/ 16 w 129"/>
                <a:gd name="T49" fmla="*/ 74 h 215"/>
                <a:gd name="T50" fmla="*/ 17 w 129"/>
                <a:gd name="T51" fmla="*/ 101 h 215"/>
                <a:gd name="T52" fmla="*/ 0 w 129"/>
                <a:gd name="T53" fmla="*/ 150 h 215"/>
                <a:gd name="T54" fmla="*/ 5 w 129"/>
                <a:gd name="T55" fmla="*/ 171 h 215"/>
                <a:gd name="T56" fmla="*/ 8 w 129"/>
                <a:gd name="T57" fmla="*/ 179 h 215"/>
                <a:gd name="T58" fmla="*/ 13 w 129"/>
                <a:gd name="T59" fmla="*/ 186 h 215"/>
                <a:gd name="T60" fmla="*/ 12 w 129"/>
                <a:gd name="T61" fmla="*/ 204 h 215"/>
                <a:gd name="T62" fmla="*/ 18 w 129"/>
                <a:gd name="T63" fmla="*/ 205 h 215"/>
                <a:gd name="T64" fmla="*/ 29 w 129"/>
                <a:gd name="T65" fmla="*/ 212 h 215"/>
                <a:gd name="T66" fmla="*/ 33 w 129"/>
                <a:gd name="T67" fmla="*/ 215 h 215"/>
                <a:gd name="T68" fmla="*/ 41 w 129"/>
                <a:gd name="T69" fmla="*/ 209 h 215"/>
                <a:gd name="T70" fmla="*/ 49 w 129"/>
                <a:gd name="T71" fmla="*/ 204 h 215"/>
                <a:gd name="T72" fmla="*/ 53 w 129"/>
                <a:gd name="T73" fmla="*/ 203 h 215"/>
                <a:gd name="T74" fmla="*/ 57 w 129"/>
                <a:gd name="T75" fmla="*/ 200 h 215"/>
                <a:gd name="T76" fmla="*/ 59 w 129"/>
                <a:gd name="T77" fmla="*/ 200 h 215"/>
                <a:gd name="T78" fmla="*/ 61 w 129"/>
                <a:gd name="T79" fmla="*/ 200 h 215"/>
                <a:gd name="T80" fmla="*/ 65 w 129"/>
                <a:gd name="T81" fmla="*/ 199 h 215"/>
                <a:gd name="T82" fmla="*/ 73 w 129"/>
                <a:gd name="T83" fmla="*/ 195 h 215"/>
                <a:gd name="T84" fmla="*/ 90 w 129"/>
                <a:gd name="T85" fmla="*/ 185 h 215"/>
                <a:gd name="T86" fmla="*/ 102 w 129"/>
                <a:gd name="T87" fmla="*/ 181 h 215"/>
                <a:gd name="T88" fmla="*/ 107 w 129"/>
                <a:gd name="T89" fmla="*/ 181 h 215"/>
                <a:gd name="T90" fmla="*/ 112 w 129"/>
                <a:gd name="T91" fmla="*/ 180 h 215"/>
                <a:gd name="T92" fmla="*/ 116 w 129"/>
                <a:gd name="T93" fmla="*/ 179 h 215"/>
                <a:gd name="T94" fmla="*/ 126 w 129"/>
                <a:gd name="T95" fmla="*/ 173 h 215"/>
                <a:gd name="T96" fmla="*/ 129 w 129"/>
                <a:gd name="T97" fmla="*/ 17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215">
                  <a:moveTo>
                    <a:pt x="128" y="169"/>
                  </a:moveTo>
                  <a:cubicBezTo>
                    <a:pt x="128" y="168"/>
                    <a:pt x="127" y="165"/>
                    <a:pt x="126" y="164"/>
                  </a:cubicBezTo>
                  <a:cubicBezTo>
                    <a:pt x="124" y="162"/>
                    <a:pt x="123" y="161"/>
                    <a:pt x="121" y="160"/>
                  </a:cubicBezTo>
                  <a:cubicBezTo>
                    <a:pt x="119" y="159"/>
                    <a:pt x="118" y="159"/>
                    <a:pt x="117" y="158"/>
                  </a:cubicBezTo>
                  <a:cubicBezTo>
                    <a:pt x="112" y="153"/>
                    <a:pt x="107" y="144"/>
                    <a:pt x="110" y="136"/>
                  </a:cubicBezTo>
                  <a:cubicBezTo>
                    <a:pt x="110" y="136"/>
                    <a:pt x="110" y="135"/>
                    <a:pt x="111" y="134"/>
                  </a:cubicBezTo>
                  <a:cubicBezTo>
                    <a:pt x="111" y="133"/>
                    <a:pt x="112" y="132"/>
                    <a:pt x="112" y="131"/>
                  </a:cubicBezTo>
                  <a:cubicBezTo>
                    <a:pt x="112" y="129"/>
                    <a:pt x="113" y="128"/>
                    <a:pt x="113" y="126"/>
                  </a:cubicBezTo>
                  <a:cubicBezTo>
                    <a:pt x="113" y="125"/>
                    <a:pt x="113" y="125"/>
                    <a:pt x="113" y="125"/>
                  </a:cubicBezTo>
                  <a:cubicBezTo>
                    <a:pt x="112" y="124"/>
                    <a:pt x="112" y="124"/>
                    <a:pt x="112" y="124"/>
                  </a:cubicBezTo>
                  <a:cubicBezTo>
                    <a:pt x="111" y="124"/>
                    <a:pt x="110" y="123"/>
                    <a:pt x="110" y="122"/>
                  </a:cubicBezTo>
                  <a:cubicBezTo>
                    <a:pt x="109" y="121"/>
                    <a:pt x="109" y="119"/>
                    <a:pt x="110" y="117"/>
                  </a:cubicBezTo>
                  <a:cubicBezTo>
                    <a:pt x="111" y="115"/>
                    <a:pt x="111" y="113"/>
                    <a:pt x="111" y="112"/>
                  </a:cubicBezTo>
                  <a:cubicBezTo>
                    <a:pt x="112" y="108"/>
                    <a:pt x="112" y="105"/>
                    <a:pt x="112" y="102"/>
                  </a:cubicBezTo>
                  <a:cubicBezTo>
                    <a:pt x="112" y="102"/>
                    <a:pt x="112" y="101"/>
                    <a:pt x="111" y="101"/>
                  </a:cubicBezTo>
                  <a:cubicBezTo>
                    <a:pt x="111" y="100"/>
                    <a:pt x="111" y="99"/>
                    <a:pt x="111" y="98"/>
                  </a:cubicBezTo>
                  <a:cubicBezTo>
                    <a:pt x="112" y="97"/>
                    <a:pt x="112" y="97"/>
                    <a:pt x="113" y="97"/>
                  </a:cubicBezTo>
                  <a:cubicBezTo>
                    <a:pt x="113" y="96"/>
                    <a:pt x="114" y="96"/>
                    <a:pt x="114" y="96"/>
                  </a:cubicBezTo>
                  <a:cubicBezTo>
                    <a:pt x="114" y="96"/>
                    <a:pt x="114" y="96"/>
                    <a:pt x="114" y="96"/>
                  </a:cubicBezTo>
                  <a:cubicBezTo>
                    <a:pt x="114" y="95"/>
                    <a:pt x="114" y="95"/>
                    <a:pt x="114" y="95"/>
                  </a:cubicBezTo>
                  <a:cubicBezTo>
                    <a:pt x="116" y="92"/>
                    <a:pt x="113" y="90"/>
                    <a:pt x="110" y="87"/>
                  </a:cubicBezTo>
                  <a:cubicBezTo>
                    <a:pt x="109" y="86"/>
                    <a:pt x="107" y="84"/>
                    <a:pt x="107" y="83"/>
                  </a:cubicBezTo>
                  <a:cubicBezTo>
                    <a:pt x="106" y="81"/>
                    <a:pt x="107" y="80"/>
                    <a:pt x="108" y="79"/>
                  </a:cubicBezTo>
                  <a:cubicBezTo>
                    <a:pt x="108" y="78"/>
                    <a:pt x="109" y="78"/>
                    <a:pt x="109" y="76"/>
                  </a:cubicBezTo>
                  <a:cubicBezTo>
                    <a:pt x="109" y="75"/>
                    <a:pt x="109" y="74"/>
                    <a:pt x="108" y="72"/>
                  </a:cubicBezTo>
                  <a:cubicBezTo>
                    <a:pt x="108" y="71"/>
                    <a:pt x="107" y="69"/>
                    <a:pt x="107" y="68"/>
                  </a:cubicBezTo>
                  <a:cubicBezTo>
                    <a:pt x="107" y="67"/>
                    <a:pt x="108" y="65"/>
                    <a:pt x="108" y="64"/>
                  </a:cubicBezTo>
                  <a:cubicBezTo>
                    <a:pt x="109" y="62"/>
                    <a:pt x="110" y="60"/>
                    <a:pt x="109" y="59"/>
                  </a:cubicBezTo>
                  <a:cubicBezTo>
                    <a:pt x="109" y="58"/>
                    <a:pt x="108" y="56"/>
                    <a:pt x="106" y="56"/>
                  </a:cubicBezTo>
                  <a:cubicBezTo>
                    <a:pt x="105" y="56"/>
                    <a:pt x="105" y="56"/>
                    <a:pt x="104" y="56"/>
                  </a:cubicBezTo>
                  <a:cubicBezTo>
                    <a:pt x="103" y="56"/>
                    <a:pt x="102" y="57"/>
                    <a:pt x="101" y="57"/>
                  </a:cubicBezTo>
                  <a:cubicBezTo>
                    <a:pt x="101" y="56"/>
                    <a:pt x="101" y="56"/>
                    <a:pt x="101" y="56"/>
                  </a:cubicBezTo>
                  <a:cubicBezTo>
                    <a:pt x="101" y="53"/>
                    <a:pt x="101" y="53"/>
                    <a:pt x="102" y="50"/>
                  </a:cubicBezTo>
                  <a:cubicBezTo>
                    <a:pt x="103" y="49"/>
                    <a:pt x="103" y="47"/>
                    <a:pt x="104" y="45"/>
                  </a:cubicBezTo>
                  <a:cubicBezTo>
                    <a:pt x="104" y="44"/>
                    <a:pt x="104" y="44"/>
                    <a:pt x="104" y="44"/>
                  </a:cubicBezTo>
                  <a:cubicBezTo>
                    <a:pt x="105" y="40"/>
                    <a:pt x="105" y="33"/>
                    <a:pt x="105" y="30"/>
                  </a:cubicBezTo>
                  <a:cubicBezTo>
                    <a:pt x="105" y="29"/>
                    <a:pt x="105" y="29"/>
                    <a:pt x="105" y="29"/>
                  </a:cubicBezTo>
                  <a:cubicBezTo>
                    <a:pt x="93" y="17"/>
                    <a:pt x="93" y="17"/>
                    <a:pt x="93" y="17"/>
                  </a:cubicBezTo>
                  <a:cubicBezTo>
                    <a:pt x="96" y="3"/>
                    <a:pt x="96" y="3"/>
                    <a:pt x="96" y="3"/>
                  </a:cubicBezTo>
                  <a:cubicBezTo>
                    <a:pt x="88" y="0"/>
                    <a:pt x="88" y="0"/>
                    <a:pt x="88" y="0"/>
                  </a:cubicBezTo>
                  <a:cubicBezTo>
                    <a:pt x="77" y="8"/>
                    <a:pt x="77" y="8"/>
                    <a:pt x="77" y="8"/>
                  </a:cubicBezTo>
                  <a:cubicBezTo>
                    <a:pt x="13" y="6"/>
                    <a:pt x="13" y="6"/>
                    <a:pt x="13" y="6"/>
                  </a:cubicBezTo>
                  <a:cubicBezTo>
                    <a:pt x="12" y="7"/>
                    <a:pt x="12" y="7"/>
                    <a:pt x="12" y="7"/>
                  </a:cubicBezTo>
                  <a:cubicBezTo>
                    <a:pt x="10" y="11"/>
                    <a:pt x="7" y="21"/>
                    <a:pt x="13" y="27"/>
                  </a:cubicBezTo>
                  <a:cubicBezTo>
                    <a:pt x="13" y="56"/>
                    <a:pt x="13" y="56"/>
                    <a:pt x="13" y="56"/>
                  </a:cubicBezTo>
                  <a:cubicBezTo>
                    <a:pt x="13" y="57"/>
                    <a:pt x="13" y="57"/>
                    <a:pt x="13" y="57"/>
                  </a:cubicBezTo>
                  <a:cubicBezTo>
                    <a:pt x="14" y="58"/>
                    <a:pt x="14" y="59"/>
                    <a:pt x="14" y="60"/>
                  </a:cubicBezTo>
                  <a:cubicBezTo>
                    <a:pt x="15" y="62"/>
                    <a:pt x="14" y="63"/>
                    <a:pt x="14" y="65"/>
                  </a:cubicBezTo>
                  <a:cubicBezTo>
                    <a:pt x="14" y="67"/>
                    <a:pt x="14" y="69"/>
                    <a:pt x="15" y="71"/>
                  </a:cubicBezTo>
                  <a:cubicBezTo>
                    <a:pt x="15" y="72"/>
                    <a:pt x="16" y="73"/>
                    <a:pt x="16" y="74"/>
                  </a:cubicBezTo>
                  <a:cubicBezTo>
                    <a:pt x="17" y="75"/>
                    <a:pt x="18" y="77"/>
                    <a:pt x="19" y="80"/>
                  </a:cubicBezTo>
                  <a:cubicBezTo>
                    <a:pt x="20" y="88"/>
                    <a:pt x="21" y="94"/>
                    <a:pt x="17" y="101"/>
                  </a:cubicBezTo>
                  <a:cubicBezTo>
                    <a:pt x="12" y="110"/>
                    <a:pt x="8" y="117"/>
                    <a:pt x="5" y="126"/>
                  </a:cubicBezTo>
                  <a:cubicBezTo>
                    <a:pt x="3" y="134"/>
                    <a:pt x="0" y="142"/>
                    <a:pt x="0" y="150"/>
                  </a:cubicBezTo>
                  <a:cubicBezTo>
                    <a:pt x="0" y="156"/>
                    <a:pt x="2" y="161"/>
                    <a:pt x="4" y="167"/>
                  </a:cubicBezTo>
                  <a:cubicBezTo>
                    <a:pt x="4" y="168"/>
                    <a:pt x="5" y="170"/>
                    <a:pt x="5" y="171"/>
                  </a:cubicBezTo>
                  <a:cubicBezTo>
                    <a:pt x="6" y="173"/>
                    <a:pt x="6" y="173"/>
                    <a:pt x="6" y="173"/>
                  </a:cubicBezTo>
                  <a:cubicBezTo>
                    <a:pt x="6" y="175"/>
                    <a:pt x="7" y="177"/>
                    <a:pt x="8" y="179"/>
                  </a:cubicBezTo>
                  <a:cubicBezTo>
                    <a:pt x="9" y="180"/>
                    <a:pt x="10" y="181"/>
                    <a:pt x="11" y="182"/>
                  </a:cubicBezTo>
                  <a:cubicBezTo>
                    <a:pt x="12" y="183"/>
                    <a:pt x="13" y="184"/>
                    <a:pt x="13" y="186"/>
                  </a:cubicBezTo>
                  <a:cubicBezTo>
                    <a:pt x="15" y="190"/>
                    <a:pt x="14" y="197"/>
                    <a:pt x="13" y="202"/>
                  </a:cubicBezTo>
                  <a:cubicBezTo>
                    <a:pt x="12" y="204"/>
                    <a:pt x="12" y="204"/>
                    <a:pt x="12" y="204"/>
                  </a:cubicBezTo>
                  <a:cubicBezTo>
                    <a:pt x="14" y="205"/>
                    <a:pt x="14" y="205"/>
                    <a:pt x="14" y="205"/>
                  </a:cubicBezTo>
                  <a:cubicBezTo>
                    <a:pt x="16" y="205"/>
                    <a:pt x="17" y="205"/>
                    <a:pt x="18" y="205"/>
                  </a:cubicBezTo>
                  <a:cubicBezTo>
                    <a:pt x="19" y="205"/>
                    <a:pt x="20" y="205"/>
                    <a:pt x="21" y="206"/>
                  </a:cubicBezTo>
                  <a:cubicBezTo>
                    <a:pt x="24" y="207"/>
                    <a:pt x="26" y="209"/>
                    <a:pt x="29" y="212"/>
                  </a:cubicBezTo>
                  <a:cubicBezTo>
                    <a:pt x="30" y="213"/>
                    <a:pt x="30" y="213"/>
                    <a:pt x="30" y="213"/>
                  </a:cubicBezTo>
                  <a:cubicBezTo>
                    <a:pt x="31" y="214"/>
                    <a:pt x="32" y="215"/>
                    <a:pt x="33" y="215"/>
                  </a:cubicBezTo>
                  <a:cubicBezTo>
                    <a:pt x="34" y="215"/>
                    <a:pt x="35" y="214"/>
                    <a:pt x="36" y="213"/>
                  </a:cubicBezTo>
                  <a:cubicBezTo>
                    <a:pt x="38" y="212"/>
                    <a:pt x="40" y="210"/>
                    <a:pt x="41" y="209"/>
                  </a:cubicBezTo>
                  <a:cubicBezTo>
                    <a:pt x="42" y="208"/>
                    <a:pt x="43" y="207"/>
                    <a:pt x="44" y="206"/>
                  </a:cubicBezTo>
                  <a:cubicBezTo>
                    <a:pt x="46" y="205"/>
                    <a:pt x="47" y="204"/>
                    <a:pt x="49" y="204"/>
                  </a:cubicBezTo>
                  <a:cubicBezTo>
                    <a:pt x="50" y="204"/>
                    <a:pt x="50" y="203"/>
                    <a:pt x="51" y="203"/>
                  </a:cubicBezTo>
                  <a:cubicBezTo>
                    <a:pt x="52" y="203"/>
                    <a:pt x="52" y="203"/>
                    <a:pt x="53" y="203"/>
                  </a:cubicBezTo>
                  <a:cubicBezTo>
                    <a:pt x="53" y="202"/>
                    <a:pt x="54" y="202"/>
                    <a:pt x="55" y="202"/>
                  </a:cubicBezTo>
                  <a:cubicBezTo>
                    <a:pt x="56" y="201"/>
                    <a:pt x="57" y="201"/>
                    <a:pt x="57" y="200"/>
                  </a:cubicBezTo>
                  <a:cubicBezTo>
                    <a:pt x="58" y="200"/>
                    <a:pt x="58" y="200"/>
                    <a:pt x="58" y="200"/>
                  </a:cubicBezTo>
                  <a:cubicBezTo>
                    <a:pt x="58" y="200"/>
                    <a:pt x="59" y="200"/>
                    <a:pt x="59" y="200"/>
                  </a:cubicBezTo>
                  <a:cubicBezTo>
                    <a:pt x="59" y="200"/>
                    <a:pt x="60" y="200"/>
                    <a:pt x="60" y="200"/>
                  </a:cubicBezTo>
                  <a:cubicBezTo>
                    <a:pt x="60" y="200"/>
                    <a:pt x="61" y="200"/>
                    <a:pt x="61" y="200"/>
                  </a:cubicBezTo>
                  <a:cubicBezTo>
                    <a:pt x="62" y="200"/>
                    <a:pt x="62" y="200"/>
                    <a:pt x="62" y="200"/>
                  </a:cubicBezTo>
                  <a:cubicBezTo>
                    <a:pt x="63" y="199"/>
                    <a:pt x="64" y="199"/>
                    <a:pt x="65" y="199"/>
                  </a:cubicBezTo>
                  <a:cubicBezTo>
                    <a:pt x="66" y="199"/>
                    <a:pt x="66" y="199"/>
                    <a:pt x="67" y="198"/>
                  </a:cubicBezTo>
                  <a:cubicBezTo>
                    <a:pt x="69" y="198"/>
                    <a:pt x="71" y="197"/>
                    <a:pt x="73" y="195"/>
                  </a:cubicBezTo>
                  <a:cubicBezTo>
                    <a:pt x="73" y="195"/>
                    <a:pt x="74" y="194"/>
                    <a:pt x="75" y="194"/>
                  </a:cubicBezTo>
                  <a:cubicBezTo>
                    <a:pt x="79" y="191"/>
                    <a:pt x="84" y="188"/>
                    <a:pt x="90" y="185"/>
                  </a:cubicBezTo>
                  <a:cubicBezTo>
                    <a:pt x="93" y="184"/>
                    <a:pt x="96" y="183"/>
                    <a:pt x="99" y="181"/>
                  </a:cubicBezTo>
                  <a:cubicBezTo>
                    <a:pt x="100" y="181"/>
                    <a:pt x="101" y="181"/>
                    <a:pt x="102" y="181"/>
                  </a:cubicBezTo>
                  <a:cubicBezTo>
                    <a:pt x="103" y="181"/>
                    <a:pt x="103" y="181"/>
                    <a:pt x="104" y="181"/>
                  </a:cubicBezTo>
                  <a:cubicBezTo>
                    <a:pt x="105" y="181"/>
                    <a:pt x="106" y="181"/>
                    <a:pt x="107" y="181"/>
                  </a:cubicBezTo>
                  <a:cubicBezTo>
                    <a:pt x="107" y="181"/>
                    <a:pt x="107" y="181"/>
                    <a:pt x="107" y="181"/>
                  </a:cubicBezTo>
                  <a:cubicBezTo>
                    <a:pt x="109" y="181"/>
                    <a:pt x="110" y="180"/>
                    <a:pt x="112" y="180"/>
                  </a:cubicBezTo>
                  <a:cubicBezTo>
                    <a:pt x="112" y="180"/>
                    <a:pt x="113" y="179"/>
                    <a:pt x="114" y="179"/>
                  </a:cubicBezTo>
                  <a:cubicBezTo>
                    <a:pt x="115" y="179"/>
                    <a:pt x="115" y="179"/>
                    <a:pt x="116" y="179"/>
                  </a:cubicBezTo>
                  <a:cubicBezTo>
                    <a:pt x="118" y="179"/>
                    <a:pt x="120" y="179"/>
                    <a:pt x="122" y="178"/>
                  </a:cubicBezTo>
                  <a:cubicBezTo>
                    <a:pt x="123" y="177"/>
                    <a:pt x="125" y="175"/>
                    <a:pt x="126" y="173"/>
                  </a:cubicBezTo>
                  <a:cubicBezTo>
                    <a:pt x="126" y="173"/>
                    <a:pt x="127" y="172"/>
                    <a:pt x="127" y="172"/>
                  </a:cubicBezTo>
                  <a:cubicBezTo>
                    <a:pt x="129" y="170"/>
                    <a:pt x="129" y="170"/>
                    <a:pt x="129" y="170"/>
                  </a:cubicBezTo>
                  <a:lnTo>
                    <a:pt x="128" y="16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p:cNvSpPr>
            <p:nvPr/>
          </p:nvSpPr>
          <p:spPr bwMode="auto">
            <a:xfrm>
              <a:off x="1972113" y="1829252"/>
              <a:ext cx="106022" cy="321561"/>
            </a:xfrm>
            <a:custGeom>
              <a:avLst/>
              <a:gdLst>
                <a:gd name="T0" fmla="*/ 48 w 52"/>
                <a:gd name="T1" fmla="*/ 155 h 173"/>
                <a:gd name="T2" fmla="*/ 48 w 52"/>
                <a:gd name="T3" fmla="*/ 137 h 173"/>
                <a:gd name="T4" fmla="*/ 48 w 52"/>
                <a:gd name="T5" fmla="*/ 100 h 173"/>
                <a:gd name="T6" fmla="*/ 48 w 52"/>
                <a:gd name="T7" fmla="*/ 78 h 173"/>
                <a:gd name="T8" fmla="*/ 41 w 52"/>
                <a:gd name="T9" fmla="*/ 62 h 173"/>
                <a:gd name="T10" fmla="*/ 39 w 52"/>
                <a:gd name="T11" fmla="*/ 43 h 173"/>
                <a:gd name="T12" fmla="*/ 29 w 52"/>
                <a:gd name="T13" fmla="*/ 34 h 173"/>
                <a:gd name="T14" fmla="*/ 32 w 52"/>
                <a:gd name="T15" fmla="*/ 11 h 173"/>
                <a:gd name="T16" fmla="*/ 34 w 52"/>
                <a:gd name="T17" fmla="*/ 0 h 173"/>
                <a:gd name="T18" fmla="*/ 29 w 52"/>
                <a:gd name="T19" fmla="*/ 5 h 173"/>
                <a:gd name="T20" fmla="*/ 23 w 52"/>
                <a:gd name="T21" fmla="*/ 9 h 173"/>
                <a:gd name="T22" fmla="*/ 17 w 52"/>
                <a:gd name="T23" fmla="*/ 10 h 173"/>
                <a:gd name="T24" fmla="*/ 13 w 52"/>
                <a:gd name="T25" fmla="*/ 9 h 173"/>
                <a:gd name="T26" fmla="*/ 5 w 52"/>
                <a:gd name="T27" fmla="*/ 7 h 173"/>
                <a:gd name="T28" fmla="*/ 0 w 52"/>
                <a:gd name="T29" fmla="*/ 20 h 173"/>
                <a:gd name="T30" fmla="*/ 11 w 52"/>
                <a:gd name="T31" fmla="*/ 47 h 173"/>
                <a:gd name="T32" fmla="*/ 9 w 52"/>
                <a:gd name="T33" fmla="*/ 53 h 173"/>
                <a:gd name="T34" fmla="*/ 8 w 52"/>
                <a:gd name="T35" fmla="*/ 60 h 173"/>
                <a:gd name="T36" fmla="*/ 13 w 52"/>
                <a:gd name="T37" fmla="*/ 59 h 173"/>
                <a:gd name="T38" fmla="*/ 15 w 52"/>
                <a:gd name="T39" fmla="*/ 67 h 173"/>
                <a:gd name="T40" fmla="*/ 15 w 52"/>
                <a:gd name="T41" fmla="*/ 75 h 173"/>
                <a:gd name="T42" fmla="*/ 14 w 52"/>
                <a:gd name="T43" fmla="*/ 82 h 173"/>
                <a:gd name="T44" fmla="*/ 17 w 52"/>
                <a:gd name="T45" fmla="*/ 90 h 173"/>
                <a:gd name="T46" fmla="*/ 20 w 52"/>
                <a:gd name="T47" fmla="*/ 99 h 173"/>
                <a:gd name="T48" fmla="*/ 18 w 52"/>
                <a:gd name="T49" fmla="*/ 104 h 173"/>
                <a:gd name="T50" fmla="*/ 18 w 52"/>
                <a:gd name="T51" fmla="*/ 114 h 173"/>
                <a:gd name="T52" fmla="*/ 16 w 52"/>
                <a:gd name="T53" fmla="*/ 126 h 173"/>
                <a:gd name="T54" fmla="*/ 19 w 52"/>
                <a:gd name="T55" fmla="*/ 134 h 173"/>
                <a:gd name="T56" fmla="*/ 16 w 52"/>
                <a:gd name="T57" fmla="*/ 139 h 173"/>
                <a:gd name="T58" fmla="*/ 28 w 52"/>
                <a:gd name="T59" fmla="*/ 163 h 173"/>
                <a:gd name="T60" fmla="*/ 34 w 52"/>
                <a:gd name="T61" fmla="*/ 170 h 173"/>
                <a:gd name="T62" fmla="*/ 37 w 52"/>
                <a:gd name="T63" fmla="*/ 171 h 173"/>
                <a:gd name="T64" fmla="*/ 45 w 52"/>
                <a:gd name="T65" fmla="*/ 168 h 173"/>
                <a:gd name="T66" fmla="*/ 50 w 52"/>
                <a:gd name="T67" fmla="*/ 167 h 173"/>
                <a:gd name="T68" fmla="*/ 51 w 52"/>
                <a:gd name="T69" fmla="*/ 16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173">
                  <a:moveTo>
                    <a:pt x="50" y="157"/>
                  </a:moveTo>
                  <a:cubicBezTo>
                    <a:pt x="49" y="156"/>
                    <a:pt x="49" y="156"/>
                    <a:pt x="48" y="155"/>
                  </a:cubicBezTo>
                  <a:cubicBezTo>
                    <a:pt x="46" y="151"/>
                    <a:pt x="47" y="146"/>
                    <a:pt x="47" y="142"/>
                  </a:cubicBezTo>
                  <a:cubicBezTo>
                    <a:pt x="48" y="141"/>
                    <a:pt x="48" y="139"/>
                    <a:pt x="48" y="137"/>
                  </a:cubicBezTo>
                  <a:cubicBezTo>
                    <a:pt x="48" y="129"/>
                    <a:pt x="48" y="121"/>
                    <a:pt x="48" y="113"/>
                  </a:cubicBezTo>
                  <a:cubicBezTo>
                    <a:pt x="48" y="108"/>
                    <a:pt x="48" y="104"/>
                    <a:pt x="48" y="100"/>
                  </a:cubicBezTo>
                  <a:cubicBezTo>
                    <a:pt x="48" y="98"/>
                    <a:pt x="48" y="96"/>
                    <a:pt x="48" y="94"/>
                  </a:cubicBezTo>
                  <a:cubicBezTo>
                    <a:pt x="49" y="88"/>
                    <a:pt x="49" y="83"/>
                    <a:pt x="48" y="78"/>
                  </a:cubicBezTo>
                  <a:cubicBezTo>
                    <a:pt x="47" y="76"/>
                    <a:pt x="46" y="73"/>
                    <a:pt x="44" y="71"/>
                  </a:cubicBezTo>
                  <a:cubicBezTo>
                    <a:pt x="43" y="68"/>
                    <a:pt x="41" y="65"/>
                    <a:pt x="41" y="62"/>
                  </a:cubicBezTo>
                  <a:cubicBezTo>
                    <a:pt x="40" y="59"/>
                    <a:pt x="40" y="57"/>
                    <a:pt x="41" y="55"/>
                  </a:cubicBezTo>
                  <a:cubicBezTo>
                    <a:pt x="41" y="51"/>
                    <a:pt x="41" y="47"/>
                    <a:pt x="39" y="43"/>
                  </a:cubicBezTo>
                  <a:cubicBezTo>
                    <a:pt x="38" y="40"/>
                    <a:pt x="34" y="38"/>
                    <a:pt x="31" y="35"/>
                  </a:cubicBezTo>
                  <a:cubicBezTo>
                    <a:pt x="31" y="35"/>
                    <a:pt x="30" y="34"/>
                    <a:pt x="29" y="34"/>
                  </a:cubicBezTo>
                  <a:cubicBezTo>
                    <a:pt x="24" y="29"/>
                    <a:pt x="23" y="27"/>
                    <a:pt x="25" y="20"/>
                  </a:cubicBezTo>
                  <a:cubicBezTo>
                    <a:pt x="25" y="17"/>
                    <a:pt x="27" y="12"/>
                    <a:pt x="32" y="11"/>
                  </a:cubicBezTo>
                  <a:cubicBezTo>
                    <a:pt x="35" y="9"/>
                    <a:pt x="35" y="7"/>
                    <a:pt x="34" y="5"/>
                  </a:cubicBezTo>
                  <a:cubicBezTo>
                    <a:pt x="34" y="0"/>
                    <a:pt x="34" y="0"/>
                    <a:pt x="34" y="0"/>
                  </a:cubicBezTo>
                  <a:cubicBezTo>
                    <a:pt x="31" y="4"/>
                    <a:pt x="31" y="4"/>
                    <a:pt x="31" y="4"/>
                  </a:cubicBezTo>
                  <a:cubicBezTo>
                    <a:pt x="30" y="4"/>
                    <a:pt x="30" y="5"/>
                    <a:pt x="29" y="5"/>
                  </a:cubicBezTo>
                  <a:cubicBezTo>
                    <a:pt x="29" y="6"/>
                    <a:pt x="29" y="6"/>
                    <a:pt x="28" y="7"/>
                  </a:cubicBezTo>
                  <a:cubicBezTo>
                    <a:pt x="26" y="9"/>
                    <a:pt x="26" y="9"/>
                    <a:pt x="23" y="9"/>
                  </a:cubicBezTo>
                  <a:cubicBezTo>
                    <a:pt x="23" y="9"/>
                    <a:pt x="22" y="10"/>
                    <a:pt x="21" y="10"/>
                  </a:cubicBezTo>
                  <a:cubicBezTo>
                    <a:pt x="20" y="10"/>
                    <a:pt x="18" y="10"/>
                    <a:pt x="17" y="10"/>
                  </a:cubicBezTo>
                  <a:cubicBezTo>
                    <a:pt x="17" y="10"/>
                    <a:pt x="17" y="10"/>
                    <a:pt x="16" y="10"/>
                  </a:cubicBezTo>
                  <a:cubicBezTo>
                    <a:pt x="15" y="10"/>
                    <a:pt x="14" y="9"/>
                    <a:pt x="13" y="9"/>
                  </a:cubicBezTo>
                  <a:cubicBezTo>
                    <a:pt x="12" y="8"/>
                    <a:pt x="11" y="8"/>
                    <a:pt x="10" y="7"/>
                  </a:cubicBezTo>
                  <a:cubicBezTo>
                    <a:pt x="9" y="7"/>
                    <a:pt x="7" y="7"/>
                    <a:pt x="5" y="7"/>
                  </a:cubicBezTo>
                  <a:cubicBezTo>
                    <a:pt x="3" y="7"/>
                    <a:pt x="3" y="7"/>
                    <a:pt x="3" y="7"/>
                  </a:cubicBezTo>
                  <a:cubicBezTo>
                    <a:pt x="0" y="20"/>
                    <a:pt x="0" y="20"/>
                    <a:pt x="0" y="20"/>
                  </a:cubicBezTo>
                  <a:cubicBezTo>
                    <a:pt x="12" y="32"/>
                    <a:pt x="12" y="32"/>
                    <a:pt x="12" y="32"/>
                  </a:cubicBezTo>
                  <a:cubicBezTo>
                    <a:pt x="12" y="36"/>
                    <a:pt x="12" y="42"/>
                    <a:pt x="11" y="47"/>
                  </a:cubicBezTo>
                  <a:cubicBezTo>
                    <a:pt x="10" y="48"/>
                    <a:pt x="10" y="48"/>
                    <a:pt x="10" y="48"/>
                  </a:cubicBezTo>
                  <a:cubicBezTo>
                    <a:pt x="10" y="50"/>
                    <a:pt x="9" y="52"/>
                    <a:pt x="9" y="53"/>
                  </a:cubicBezTo>
                  <a:cubicBezTo>
                    <a:pt x="8" y="55"/>
                    <a:pt x="8" y="56"/>
                    <a:pt x="8" y="58"/>
                  </a:cubicBezTo>
                  <a:cubicBezTo>
                    <a:pt x="8" y="60"/>
                    <a:pt x="8" y="60"/>
                    <a:pt x="8" y="60"/>
                  </a:cubicBezTo>
                  <a:cubicBezTo>
                    <a:pt x="11" y="60"/>
                    <a:pt x="11" y="60"/>
                    <a:pt x="11" y="60"/>
                  </a:cubicBezTo>
                  <a:cubicBezTo>
                    <a:pt x="11" y="59"/>
                    <a:pt x="12" y="59"/>
                    <a:pt x="13" y="59"/>
                  </a:cubicBezTo>
                  <a:cubicBezTo>
                    <a:pt x="14" y="59"/>
                    <a:pt x="15" y="59"/>
                    <a:pt x="16" y="62"/>
                  </a:cubicBezTo>
                  <a:cubicBezTo>
                    <a:pt x="16" y="63"/>
                    <a:pt x="16" y="65"/>
                    <a:pt x="15" y="67"/>
                  </a:cubicBezTo>
                  <a:cubicBezTo>
                    <a:pt x="14" y="68"/>
                    <a:pt x="14" y="70"/>
                    <a:pt x="14" y="71"/>
                  </a:cubicBezTo>
                  <a:cubicBezTo>
                    <a:pt x="14" y="72"/>
                    <a:pt x="14" y="74"/>
                    <a:pt x="15" y="75"/>
                  </a:cubicBezTo>
                  <a:cubicBezTo>
                    <a:pt x="15" y="77"/>
                    <a:pt x="16" y="78"/>
                    <a:pt x="16" y="79"/>
                  </a:cubicBezTo>
                  <a:cubicBezTo>
                    <a:pt x="16" y="80"/>
                    <a:pt x="15" y="81"/>
                    <a:pt x="14" y="82"/>
                  </a:cubicBezTo>
                  <a:cubicBezTo>
                    <a:pt x="13" y="83"/>
                    <a:pt x="13" y="84"/>
                    <a:pt x="13" y="86"/>
                  </a:cubicBezTo>
                  <a:cubicBezTo>
                    <a:pt x="14" y="87"/>
                    <a:pt x="16" y="89"/>
                    <a:pt x="17" y="90"/>
                  </a:cubicBezTo>
                  <a:cubicBezTo>
                    <a:pt x="20" y="93"/>
                    <a:pt x="22" y="95"/>
                    <a:pt x="21" y="98"/>
                  </a:cubicBezTo>
                  <a:cubicBezTo>
                    <a:pt x="20" y="99"/>
                    <a:pt x="20" y="99"/>
                    <a:pt x="20" y="99"/>
                  </a:cubicBezTo>
                  <a:cubicBezTo>
                    <a:pt x="19" y="100"/>
                    <a:pt x="18" y="100"/>
                    <a:pt x="18" y="101"/>
                  </a:cubicBezTo>
                  <a:cubicBezTo>
                    <a:pt x="18" y="102"/>
                    <a:pt x="18" y="103"/>
                    <a:pt x="18" y="104"/>
                  </a:cubicBezTo>
                  <a:cubicBezTo>
                    <a:pt x="18" y="105"/>
                    <a:pt x="18" y="105"/>
                    <a:pt x="18" y="105"/>
                  </a:cubicBezTo>
                  <a:cubicBezTo>
                    <a:pt x="18" y="108"/>
                    <a:pt x="18" y="111"/>
                    <a:pt x="18" y="114"/>
                  </a:cubicBezTo>
                  <a:cubicBezTo>
                    <a:pt x="18" y="116"/>
                    <a:pt x="17" y="118"/>
                    <a:pt x="17" y="120"/>
                  </a:cubicBezTo>
                  <a:cubicBezTo>
                    <a:pt x="16" y="122"/>
                    <a:pt x="15" y="124"/>
                    <a:pt x="16" y="126"/>
                  </a:cubicBezTo>
                  <a:cubicBezTo>
                    <a:pt x="17" y="127"/>
                    <a:pt x="18" y="127"/>
                    <a:pt x="20" y="128"/>
                  </a:cubicBezTo>
                  <a:cubicBezTo>
                    <a:pt x="19" y="130"/>
                    <a:pt x="19" y="132"/>
                    <a:pt x="19" y="134"/>
                  </a:cubicBezTo>
                  <a:cubicBezTo>
                    <a:pt x="18" y="135"/>
                    <a:pt x="18" y="136"/>
                    <a:pt x="17" y="137"/>
                  </a:cubicBezTo>
                  <a:cubicBezTo>
                    <a:pt x="17" y="138"/>
                    <a:pt x="17" y="139"/>
                    <a:pt x="16" y="139"/>
                  </a:cubicBezTo>
                  <a:cubicBezTo>
                    <a:pt x="14" y="147"/>
                    <a:pt x="19" y="157"/>
                    <a:pt x="24" y="161"/>
                  </a:cubicBezTo>
                  <a:cubicBezTo>
                    <a:pt x="25" y="162"/>
                    <a:pt x="26" y="163"/>
                    <a:pt x="28" y="163"/>
                  </a:cubicBezTo>
                  <a:cubicBezTo>
                    <a:pt x="29" y="164"/>
                    <a:pt x="31" y="165"/>
                    <a:pt x="32" y="167"/>
                  </a:cubicBezTo>
                  <a:cubicBezTo>
                    <a:pt x="33" y="167"/>
                    <a:pt x="33" y="169"/>
                    <a:pt x="34" y="170"/>
                  </a:cubicBezTo>
                  <a:cubicBezTo>
                    <a:pt x="35" y="173"/>
                    <a:pt x="35" y="173"/>
                    <a:pt x="35" y="173"/>
                  </a:cubicBezTo>
                  <a:cubicBezTo>
                    <a:pt x="37" y="171"/>
                    <a:pt x="37" y="171"/>
                    <a:pt x="37" y="171"/>
                  </a:cubicBezTo>
                  <a:cubicBezTo>
                    <a:pt x="38" y="170"/>
                    <a:pt x="39" y="170"/>
                    <a:pt x="40" y="170"/>
                  </a:cubicBezTo>
                  <a:cubicBezTo>
                    <a:pt x="41" y="169"/>
                    <a:pt x="43" y="168"/>
                    <a:pt x="45" y="168"/>
                  </a:cubicBezTo>
                  <a:cubicBezTo>
                    <a:pt x="46" y="168"/>
                    <a:pt x="47" y="168"/>
                    <a:pt x="48" y="167"/>
                  </a:cubicBezTo>
                  <a:cubicBezTo>
                    <a:pt x="48" y="167"/>
                    <a:pt x="50" y="167"/>
                    <a:pt x="50" y="167"/>
                  </a:cubicBezTo>
                  <a:cubicBezTo>
                    <a:pt x="50" y="166"/>
                    <a:pt x="50" y="166"/>
                    <a:pt x="50" y="166"/>
                  </a:cubicBezTo>
                  <a:cubicBezTo>
                    <a:pt x="51" y="164"/>
                    <a:pt x="52" y="163"/>
                    <a:pt x="51" y="161"/>
                  </a:cubicBezTo>
                  <a:cubicBezTo>
                    <a:pt x="51" y="159"/>
                    <a:pt x="51" y="158"/>
                    <a:pt x="50" y="157"/>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2" name="Freeform 82"/>
            <p:cNvSpPr>
              <a:spLocks/>
            </p:cNvSpPr>
            <p:nvPr/>
          </p:nvSpPr>
          <p:spPr bwMode="auto">
            <a:xfrm>
              <a:off x="1300268" y="1996710"/>
              <a:ext cx="241061" cy="258892"/>
            </a:xfrm>
            <a:custGeom>
              <a:avLst/>
              <a:gdLst>
                <a:gd name="T0" fmla="*/ 113 w 119"/>
                <a:gd name="T1" fmla="*/ 86 h 139"/>
                <a:gd name="T2" fmla="*/ 107 w 119"/>
                <a:gd name="T3" fmla="*/ 79 h 139"/>
                <a:gd name="T4" fmla="*/ 100 w 119"/>
                <a:gd name="T5" fmla="*/ 73 h 139"/>
                <a:gd name="T6" fmla="*/ 96 w 119"/>
                <a:gd name="T7" fmla="*/ 73 h 139"/>
                <a:gd name="T8" fmla="*/ 87 w 119"/>
                <a:gd name="T9" fmla="*/ 68 h 139"/>
                <a:gd name="T10" fmla="*/ 92 w 119"/>
                <a:gd name="T11" fmla="*/ 54 h 139"/>
                <a:gd name="T12" fmla="*/ 91 w 119"/>
                <a:gd name="T13" fmla="*/ 40 h 139"/>
                <a:gd name="T14" fmla="*/ 88 w 119"/>
                <a:gd name="T15" fmla="*/ 32 h 139"/>
                <a:gd name="T16" fmla="*/ 87 w 119"/>
                <a:gd name="T17" fmla="*/ 30 h 139"/>
                <a:gd name="T18" fmla="*/ 84 w 119"/>
                <a:gd name="T19" fmla="*/ 28 h 139"/>
                <a:gd name="T20" fmla="*/ 81 w 119"/>
                <a:gd name="T21" fmla="*/ 29 h 139"/>
                <a:gd name="T22" fmla="*/ 76 w 119"/>
                <a:gd name="T23" fmla="*/ 39 h 139"/>
                <a:gd name="T24" fmla="*/ 69 w 119"/>
                <a:gd name="T25" fmla="*/ 43 h 139"/>
                <a:gd name="T26" fmla="*/ 64 w 119"/>
                <a:gd name="T27" fmla="*/ 37 h 139"/>
                <a:gd name="T28" fmla="*/ 61 w 119"/>
                <a:gd name="T29" fmla="*/ 37 h 139"/>
                <a:gd name="T30" fmla="*/ 59 w 119"/>
                <a:gd name="T31" fmla="*/ 35 h 139"/>
                <a:gd name="T32" fmla="*/ 62 w 119"/>
                <a:gd name="T33" fmla="*/ 29 h 139"/>
                <a:gd name="T34" fmla="*/ 61 w 119"/>
                <a:gd name="T35" fmla="*/ 22 h 139"/>
                <a:gd name="T36" fmla="*/ 60 w 119"/>
                <a:gd name="T37" fmla="*/ 15 h 139"/>
                <a:gd name="T38" fmla="*/ 58 w 119"/>
                <a:gd name="T39" fmla="*/ 8 h 139"/>
                <a:gd name="T40" fmla="*/ 49 w 119"/>
                <a:gd name="T41" fmla="*/ 0 h 139"/>
                <a:gd name="T42" fmla="*/ 43 w 119"/>
                <a:gd name="T43" fmla="*/ 2 h 139"/>
                <a:gd name="T44" fmla="*/ 38 w 119"/>
                <a:gd name="T45" fmla="*/ 0 h 139"/>
                <a:gd name="T46" fmla="*/ 36 w 119"/>
                <a:gd name="T47" fmla="*/ 2 h 139"/>
                <a:gd name="T48" fmla="*/ 35 w 119"/>
                <a:gd name="T49" fmla="*/ 10 h 139"/>
                <a:gd name="T50" fmla="*/ 30 w 119"/>
                <a:gd name="T51" fmla="*/ 11 h 139"/>
                <a:gd name="T52" fmla="*/ 26 w 119"/>
                <a:gd name="T53" fmla="*/ 19 h 139"/>
                <a:gd name="T54" fmla="*/ 23 w 119"/>
                <a:gd name="T55" fmla="*/ 27 h 139"/>
                <a:gd name="T56" fmla="*/ 13 w 119"/>
                <a:gd name="T57" fmla="*/ 36 h 139"/>
                <a:gd name="T58" fmla="*/ 4 w 119"/>
                <a:gd name="T59" fmla="*/ 46 h 139"/>
                <a:gd name="T60" fmla="*/ 0 w 119"/>
                <a:gd name="T61" fmla="*/ 54 h 139"/>
                <a:gd name="T62" fmla="*/ 0 w 119"/>
                <a:gd name="T63" fmla="*/ 56 h 139"/>
                <a:gd name="T64" fmla="*/ 8 w 119"/>
                <a:gd name="T65" fmla="*/ 65 h 139"/>
                <a:gd name="T66" fmla="*/ 18 w 119"/>
                <a:gd name="T67" fmla="*/ 71 h 139"/>
                <a:gd name="T68" fmla="*/ 35 w 119"/>
                <a:gd name="T69" fmla="*/ 84 h 139"/>
                <a:gd name="T70" fmla="*/ 41 w 119"/>
                <a:gd name="T71" fmla="*/ 91 h 139"/>
                <a:gd name="T72" fmla="*/ 47 w 119"/>
                <a:gd name="T73" fmla="*/ 97 h 139"/>
                <a:gd name="T74" fmla="*/ 56 w 119"/>
                <a:gd name="T75" fmla="*/ 105 h 139"/>
                <a:gd name="T76" fmla="*/ 61 w 119"/>
                <a:gd name="T77" fmla="*/ 109 h 139"/>
                <a:gd name="T78" fmla="*/ 74 w 119"/>
                <a:gd name="T79" fmla="*/ 118 h 139"/>
                <a:gd name="T80" fmla="*/ 80 w 119"/>
                <a:gd name="T81" fmla="*/ 122 h 139"/>
                <a:gd name="T82" fmla="*/ 87 w 119"/>
                <a:gd name="T83" fmla="*/ 128 h 139"/>
                <a:gd name="T84" fmla="*/ 93 w 119"/>
                <a:gd name="T85" fmla="*/ 131 h 139"/>
                <a:gd name="T86" fmla="*/ 100 w 119"/>
                <a:gd name="T87" fmla="*/ 134 h 139"/>
                <a:gd name="T88" fmla="*/ 111 w 119"/>
                <a:gd name="T89" fmla="*/ 139 h 139"/>
                <a:gd name="T90" fmla="*/ 113 w 119"/>
                <a:gd name="T91" fmla="*/ 137 h 139"/>
                <a:gd name="T92" fmla="*/ 114 w 119"/>
                <a:gd name="T93" fmla="*/ 122 h 139"/>
                <a:gd name="T94" fmla="*/ 118 w 119"/>
                <a:gd name="T95" fmla="*/ 105 h 139"/>
                <a:gd name="T96" fmla="*/ 119 w 119"/>
                <a:gd name="T97" fmla="*/ 9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 h="139">
                  <a:moveTo>
                    <a:pt x="116" y="87"/>
                  </a:moveTo>
                  <a:cubicBezTo>
                    <a:pt x="115" y="87"/>
                    <a:pt x="114" y="87"/>
                    <a:pt x="113" y="86"/>
                  </a:cubicBezTo>
                  <a:cubicBezTo>
                    <a:pt x="112" y="85"/>
                    <a:pt x="110" y="84"/>
                    <a:pt x="109" y="82"/>
                  </a:cubicBezTo>
                  <a:cubicBezTo>
                    <a:pt x="108" y="81"/>
                    <a:pt x="108" y="80"/>
                    <a:pt x="107" y="79"/>
                  </a:cubicBezTo>
                  <a:cubicBezTo>
                    <a:pt x="107" y="77"/>
                    <a:pt x="106" y="75"/>
                    <a:pt x="104" y="74"/>
                  </a:cubicBezTo>
                  <a:cubicBezTo>
                    <a:pt x="103" y="73"/>
                    <a:pt x="101" y="73"/>
                    <a:pt x="100" y="73"/>
                  </a:cubicBezTo>
                  <a:cubicBezTo>
                    <a:pt x="100" y="73"/>
                    <a:pt x="99" y="73"/>
                    <a:pt x="98" y="73"/>
                  </a:cubicBezTo>
                  <a:cubicBezTo>
                    <a:pt x="97" y="73"/>
                    <a:pt x="96" y="73"/>
                    <a:pt x="96" y="73"/>
                  </a:cubicBezTo>
                  <a:cubicBezTo>
                    <a:pt x="95" y="73"/>
                    <a:pt x="95" y="73"/>
                    <a:pt x="94" y="73"/>
                  </a:cubicBezTo>
                  <a:cubicBezTo>
                    <a:pt x="91" y="73"/>
                    <a:pt x="88" y="71"/>
                    <a:pt x="87" y="68"/>
                  </a:cubicBezTo>
                  <a:cubicBezTo>
                    <a:pt x="85" y="66"/>
                    <a:pt x="86" y="63"/>
                    <a:pt x="88" y="61"/>
                  </a:cubicBezTo>
                  <a:cubicBezTo>
                    <a:pt x="90" y="59"/>
                    <a:pt x="91" y="57"/>
                    <a:pt x="92" y="54"/>
                  </a:cubicBezTo>
                  <a:cubicBezTo>
                    <a:pt x="93" y="51"/>
                    <a:pt x="93" y="49"/>
                    <a:pt x="93" y="46"/>
                  </a:cubicBezTo>
                  <a:cubicBezTo>
                    <a:pt x="93" y="44"/>
                    <a:pt x="92" y="42"/>
                    <a:pt x="91" y="40"/>
                  </a:cubicBezTo>
                  <a:cubicBezTo>
                    <a:pt x="90" y="39"/>
                    <a:pt x="90" y="39"/>
                    <a:pt x="90" y="39"/>
                  </a:cubicBezTo>
                  <a:cubicBezTo>
                    <a:pt x="89" y="37"/>
                    <a:pt x="89" y="35"/>
                    <a:pt x="88" y="32"/>
                  </a:cubicBezTo>
                  <a:cubicBezTo>
                    <a:pt x="88" y="31"/>
                    <a:pt x="88" y="31"/>
                    <a:pt x="88" y="31"/>
                  </a:cubicBezTo>
                  <a:cubicBezTo>
                    <a:pt x="87" y="30"/>
                    <a:pt x="87" y="30"/>
                    <a:pt x="87" y="30"/>
                  </a:cubicBezTo>
                  <a:cubicBezTo>
                    <a:pt x="87" y="30"/>
                    <a:pt x="86" y="30"/>
                    <a:pt x="85" y="29"/>
                  </a:cubicBezTo>
                  <a:cubicBezTo>
                    <a:pt x="85" y="29"/>
                    <a:pt x="84" y="28"/>
                    <a:pt x="84" y="28"/>
                  </a:cubicBezTo>
                  <a:cubicBezTo>
                    <a:pt x="82" y="27"/>
                    <a:pt x="82" y="27"/>
                    <a:pt x="82" y="27"/>
                  </a:cubicBezTo>
                  <a:cubicBezTo>
                    <a:pt x="81" y="29"/>
                    <a:pt x="81" y="29"/>
                    <a:pt x="81" y="29"/>
                  </a:cubicBezTo>
                  <a:cubicBezTo>
                    <a:pt x="81" y="29"/>
                    <a:pt x="81" y="30"/>
                    <a:pt x="81" y="30"/>
                  </a:cubicBezTo>
                  <a:cubicBezTo>
                    <a:pt x="80" y="34"/>
                    <a:pt x="79" y="36"/>
                    <a:pt x="76" y="39"/>
                  </a:cubicBezTo>
                  <a:cubicBezTo>
                    <a:pt x="76" y="39"/>
                    <a:pt x="76" y="39"/>
                    <a:pt x="76" y="39"/>
                  </a:cubicBezTo>
                  <a:cubicBezTo>
                    <a:pt x="73" y="42"/>
                    <a:pt x="72" y="43"/>
                    <a:pt x="69" y="43"/>
                  </a:cubicBezTo>
                  <a:cubicBezTo>
                    <a:pt x="68" y="40"/>
                    <a:pt x="67" y="38"/>
                    <a:pt x="65" y="37"/>
                  </a:cubicBezTo>
                  <a:cubicBezTo>
                    <a:pt x="65" y="37"/>
                    <a:pt x="64" y="37"/>
                    <a:pt x="64" y="37"/>
                  </a:cubicBezTo>
                  <a:cubicBezTo>
                    <a:pt x="63" y="37"/>
                    <a:pt x="63" y="37"/>
                    <a:pt x="62" y="37"/>
                  </a:cubicBezTo>
                  <a:cubicBezTo>
                    <a:pt x="62" y="37"/>
                    <a:pt x="62" y="37"/>
                    <a:pt x="61" y="37"/>
                  </a:cubicBezTo>
                  <a:cubicBezTo>
                    <a:pt x="60" y="37"/>
                    <a:pt x="60" y="37"/>
                    <a:pt x="60" y="37"/>
                  </a:cubicBezTo>
                  <a:cubicBezTo>
                    <a:pt x="59" y="37"/>
                    <a:pt x="59" y="36"/>
                    <a:pt x="59" y="35"/>
                  </a:cubicBezTo>
                  <a:cubicBezTo>
                    <a:pt x="59" y="34"/>
                    <a:pt x="60" y="33"/>
                    <a:pt x="61" y="32"/>
                  </a:cubicBezTo>
                  <a:cubicBezTo>
                    <a:pt x="61" y="31"/>
                    <a:pt x="62" y="30"/>
                    <a:pt x="62" y="29"/>
                  </a:cubicBezTo>
                  <a:cubicBezTo>
                    <a:pt x="63" y="27"/>
                    <a:pt x="62" y="25"/>
                    <a:pt x="62" y="23"/>
                  </a:cubicBezTo>
                  <a:cubicBezTo>
                    <a:pt x="61" y="22"/>
                    <a:pt x="61" y="22"/>
                    <a:pt x="61" y="22"/>
                  </a:cubicBezTo>
                  <a:cubicBezTo>
                    <a:pt x="61" y="21"/>
                    <a:pt x="61" y="19"/>
                    <a:pt x="60" y="18"/>
                  </a:cubicBezTo>
                  <a:cubicBezTo>
                    <a:pt x="60" y="17"/>
                    <a:pt x="60" y="16"/>
                    <a:pt x="60" y="15"/>
                  </a:cubicBezTo>
                  <a:cubicBezTo>
                    <a:pt x="60" y="15"/>
                    <a:pt x="59" y="14"/>
                    <a:pt x="59" y="13"/>
                  </a:cubicBezTo>
                  <a:cubicBezTo>
                    <a:pt x="59" y="12"/>
                    <a:pt x="58" y="10"/>
                    <a:pt x="58" y="8"/>
                  </a:cubicBezTo>
                  <a:cubicBezTo>
                    <a:pt x="58" y="3"/>
                    <a:pt x="54" y="1"/>
                    <a:pt x="50" y="0"/>
                  </a:cubicBezTo>
                  <a:cubicBezTo>
                    <a:pt x="49" y="0"/>
                    <a:pt x="49" y="0"/>
                    <a:pt x="49" y="0"/>
                  </a:cubicBezTo>
                  <a:cubicBezTo>
                    <a:pt x="48" y="0"/>
                    <a:pt x="47" y="1"/>
                    <a:pt x="46" y="1"/>
                  </a:cubicBezTo>
                  <a:cubicBezTo>
                    <a:pt x="45" y="1"/>
                    <a:pt x="44" y="2"/>
                    <a:pt x="43" y="2"/>
                  </a:cubicBezTo>
                  <a:cubicBezTo>
                    <a:pt x="42" y="2"/>
                    <a:pt x="41" y="1"/>
                    <a:pt x="40" y="1"/>
                  </a:cubicBezTo>
                  <a:cubicBezTo>
                    <a:pt x="39" y="1"/>
                    <a:pt x="39" y="1"/>
                    <a:pt x="38" y="0"/>
                  </a:cubicBezTo>
                  <a:cubicBezTo>
                    <a:pt x="36" y="0"/>
                    <a:pt x="36" y="0"/>
                    <a:pt x="36" y="0"/>
                  </a:cubicBezTo>
                  <a:cubicBezTo>
                    <a:pt x="36" y="2"/>
                    <a:pt x="36" y="2"/>
                    <a:pt x="36" y="2"/>
                  </a:cubicBezTo>
                  <a:cubicBezTo>
                    <a:pt x="36" y="4"/>
                    <a:pt x="36" y="5"/>
                    <a:pt x="36" y="6"/>
                  </a:cubicBezTo>
                  <a:cubicBezTo>
                    <a:pt x="36" y="7"/>
                    <a:pt x="36" y="9"/>
                    <a:pt x="35" y="10"/>
                  </a:cubicBezTo>
                  <a:cubicBezTo>
                    <a:pt x="35" y="11"/>
                    <a:pt x="34" y="11"/>
                    <a:pt x="32" y="11"/>
                  </a:cubicBezTo>
                  <a:cubicBezTo>
                    <a:pt x="30" y="11"/>
                    <a:pt x="30" y="11"/>
                    <a:pt x="30" y="11"/>
                  </a:cubicBezTo>
                  <a:cubicBezTo>
                    <a:pt x="30" y="11"/>
                    <a:pt x="28" y="11"/>
                    <a:pt x="28" y="12"/>
                  </a:cubicBezTo>
                  <a:cubicBezTo>
                    <a:pt x="26" y="13"/>
                    <a:pt x="26" y="16"/>
                    <a:pt x="26" y="19"/>
                  </a:cubicBezTo>
                  <a:cubicBezTo>
                    <a:pt x="26" y="19"/>
                    <a:pt x="26" y="19"/>
                    <a:pt x="26" y="20"/>
                  </a:cubicBezTo>
                  <a:cubicBezTo>
                    <a:pt x="26" y="23"/>
                    <a:pt x="25" y="25"/>
                    <a:pt x="23" y="27"/>
                  </a:cubicBezTo>
                  <a:cubicBezTo>
                    <a:pt x="21" y="29"/>
                    <a:pt x="19" y="31"/>
                    <a:pt x="17" y="33"/>
                  </a:cubicBezTo>
                  <a:cubicBezTo>
                    <a:pt x="15" y="34"/>
                    <a:pt x="14" y="35"/>
                    <a:pt x="13" y="36"/>
                  </a:cubicBezTo>
                  <a:cubicBezTo>
                    <a:pt x="11" y="37"/>
                    <a:pt x="11" y="37"/>
                    <a:pt x="11" y="37"/>
                  </a:cubicBezTo>
                  <a:cubicBezTo>
                    <a:pt x="8" y="40"/>
                    <a:pt x="4" y="43"/>
                    <a:pt x="4" y="46"/>
                  </a:cubicBezTo>
                  <a:cubicBezTo>
                    <a:pt x="3" y="48"/>
                    <a:pt x="3" y="50"/>
                    <a:pt x="1" y="53"/>
                  </a:cubicBezTo>
                  <a:cubicBezTo>
                    <a:pt x="1" y="53"/>
                    <a:pt x="1" y="54"/>
                    <a:pt x="0" y="54"/>
                  </a:cubicBezTo>
                  <a:cubicBezTo>
                    <a:pt x="0" y="55"/>
                    <a:pt x="0" y="55"/>
                    <a:pt x="0" y="55"/>
                  </a:cubicBezTo>
                  <a:cubicBezTo>
                    <a:pt x="0" y="56"/>
                    <a:pt x="0" y="56"/>
                    <a:pt x="0" y="56"/>
                  </a:cubicBezTo>
                  <a:cubicBezTo>
                    <a:pt x="0" y="57"/>
                    <a:pt x="0" y="58"/>
                    <a:pt x="1" y="60"/>
                  </a:cubicBezTo>
                  <a:cubicBezTo>
                    <a:pt x="2" y="63"/>
                    <a:pt x="5" y="64"/>
                    <a:pt x="8" y="65"/>
                  </a:cubicBezTo>
                  <a:cubicBezTo>
                    <a:pt x="9" y="65"/>
                    <a:pt x="10" y="66"/>
                    <a:pt x="11" y="67"/>
                  </a:cubicBezTo>
                  <a:cubicBezTo>
                    <a:pt x="13" y="68"/>
                    <a:pt x="16" y="70"/>
                    <a:pt x="18" y="71"/>
                  </a:cubicBezTo>
                  <a:cubicBezTo>
                    <a:pt x="20" y="72"/>
                    <a:pt x="21" y="73"/>
                    <a:pt x="23" y="74"/>
                  </a:cubicBezTo>
                  <a:cubicBezTo>
                    <a:pt x="28" y="77"/>
                    <a:pt x="31" y="80"/>
                    <a:pt x="35" y="84"/>
                  </a:cubicBezTo>
                  <a:cubicBezTo>
                    <a:pt x="36" y="85"/>
                    <a:pt x="38" y="87"/>
                    <a:pt x="39" y="88"/>
                  </a:cubicBezTo>
                  <a:cubicBezTo>
                    <a:pt x="40" y="89"/>
                    <a:pt x="41" y="90"/>
                    <a:pt x="41" y="91"/>
                  </a:cubicBezTo>
                  <a:cubicBezTo>
                    <a:pt x="42" y="92"/>
                    <a:pt x="43" y="92"/>
                    <a:pt x="44" y="93"/>
                  </a:cubicBezTo>
                  <a:cubicBezTo>
                    <a:pt x="45" y="94"/>
                    <a:pt x="46" y="96"/>
                    <a:pt x="47" y="97"/>
                  </a:cubicBezTo>
                  <a:cubicBezTo>
                    <a:pt x="48" y="98"/>
                    <a:pt x="50" y="99"/>
                    <a:pt x="51" y="100"/>
                  </a:cubicBezTo>
                  <a:cubicBezTo>
                    <a:pt x="53" y="102"/>
                    <a:pt x="55" y="103"/>
                    <a:pt x="56" y="105"/>
                  </a:cubicBezTo>
                  <a:cubicBezTo>
                    <a:pt x="57" y="106"/>
                    <a:pt x="58" y="107"/>
                    <a:pt x="59" y="108"/>
                  </a:cubicBezTo>
                  <a:cubicBezTo>
                    <a:pt x="60" y="108"/>
                    <a:pt x="60" y="108"/>
                    <a:pt x="61" y="109"/>
                  </a:cubicBezTo>
                  <a:cubicBezTo>
                    <a:pt x="63" y="110"/>
                    <a:pt x="65" y="112"/>
                    <a:pt x="67" y="113"/>
                  </a:cubicBezTo>
                  <a:cubicBezTo>
                    <a:pt x="70" y="115"/>
                    <a:pt x="72" y="116"/>
                    <a:pt x="74" y="118"/>
                  </a:cubicBezTo>
                  <a:cubicBezTo>
                    <a:pt x="75" y="118"/>
                    <a:pt x="76" y="119"/>
                    <a:pt x="76" y="119"/>
                  </a:cubicBezTo>
                  <a:cubicBezTo>
                    <a:pt x="78" y="120"/>
                    <a:pt x="79" y="121"/>
                    <a:pt x="80" y="122"/>
                  </a:cubicBezTo>
                  <a:cubicBezTo>
                    <a:pt x="81" y="123"/>
                    <a:pt x="81" y="123"/>
                    <a:pt x="81" y="123"/>
                  </a:cubicBezTo>
                  <a:cubicBezTo>
                    <a:pt x="83" y="125"/>
                    <a:pt x="85" y="126"/>
                    <a:pt x="87" y="128"/>
                  </a:cubicBezTo>
                  <a:cubicBezTo>
                    <a:pt x="88" y="129"/>
                    <a:pt x="89" y="129"/>
                    <a:pt x="91" y="130"/>
                  </a:cubicBezTo>
                  <a:cubicBezTo>
                    <a:pt x="92" y="130"/>
                    <a:pt x="92" y="131"/>
                    <a:pt x="93" y="131"/>
                  </a:cubicBezTo>
                  <a:cubicBezTo>
                    <a:pt x="94" y="131"/>
                    <a:pt x="94" y="132"/>
                    <a:pt x="95" y="132"/>
                  </a:cubicBezTo>
                  <a:cubicBezTo>
                    <a:pt x="97" y="133"/>
                    <a:pt x="98" y="134"/>
                    <a:pt x="100" y="134"/>
                  </a:cubicBezTo>
                  <a:cubicBezTo>
                    <a:pt x="102" y="135"/>
                    <a:pt x="103" y="136"/>
                    <a:pt x="105" y="137"/>
                  </a:cubicBezTo>
                  <a:cubicBezTo>
                    <a:pt x="107" y="138"/>
                    <a:pt x="109" y="139"/>
                    <a:pt x="111" y="139"/>
                  </a:cubicBezTo>
                  <a:cubicBezTo>
                    <a:pt x="113" y="139"/>
                    <a:pt x="113" y="139"/>
                    <a:pt x="113" y="139"/>
                  </a:cubicBezTo>
                  <a:cubicBezTo>
                    <a:pt x="113" y="137"/>
                    <a:pt x="113" y="137"/>
                    <a:pt x="113" y="137"/>
                  </a:cubicBezTo>
                  <a:cubicBezTo>
                    <a:pt x="114" y="132"/>
                    <a:pt x="114" y="128"/>
                    <a:pt x="114" y="124"/>
                  </a:cubicBezTo>
                  <a:cubicBezTo>
                    <a:pt x="114" y="122"/>
                    <a:pt x="114" y="122"/>
                    <a:pt x="114" y="122"/>
                  </a:cubicBezTo>
                  <a:cubicBezTo>
                    <a:pt x="114" y="119"/>
                    <a:pt x="114" y="116"/>
                    <a:pt x="116" y="114"/>
                  </a:cubicBezTo>
                  <a:cubicBezTo>
                    <a:pt x="117" y="111"/>
                    <a:pt x="118" y="108"/>
                    <a:pt x="118" y="105"/>
                  </a:cubicBezTo>
                  <a:cubicBezTo>
                    <a:pt x="119" y="102"/>
                    <a:pt x="119" y="100"/>
                    <a:pt x="119" y="97"/>
                  </a:cubicBezTo>
                  <a:cubicBezTo>
                    <a:pt x="119" y="95"/>
                    <a:pt x="119" y="95"/>
                    <a:pt x="119" y="95"/>
                  </a:cubicBezTo>
                  <a:cubicBezTo>
                    <a:pt x="119" y="92"/>
                    <a:pt x="119" y="89"/>
                    <a:pt x="116" y="87"/>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p:cNvSpPr>
            <p:nvPr/>
          </p:nvSpPr>
          <p:spPr bwMode="auto">
            <a:xfrm>
              <a:off x="1190898" y="1901167"/>
              <a:ext cx="181912" cy="198279"/>
            </a:xfrm>
            <a:custGeom>
              <a:avLst/>
              <a:gdLst>
                <a:gd name="T0" fmla="*/ 90 w 90"/>
                <a:gd name="T1" fmla="*/ 51 h 106"/>
                <a:gd name="T2" fmla="*/ 84 w 90"/>
                <a:gd name="T3" fmla="*/ 55 h 106"/>
                <a:gd name="T4" fmla="*/ 79 w 90"/>
                <a:gd name="T5" fmla="*/ 58 h 106"/>
                <a:gd name="T6" fmla="*/ 79 w 90"/>
                <a:gd name="T7" fmla="*/ 58 h 106"/>
                <a:gd name="T8" fmla="*/ 81 w 90"/>
                <a:gd name="T9" fmla="*/ 49 h 106"/>
                <a:gd name="T10" fmla="*/ 81 w 90"/>
                <a:gd name="T11" fmla="*/ 41 h 106"/>
                <a:gd name="T12" fmla="*/ 80 w 90"/>
                <a:gd name="T13" fmla="*/ 36 h 106"/>
                <a:gd name="T14" fmla="*/ 80 w 90"/>
                <a:gd name="T15" fmla="*/ 34 h 106"/>
                <a:gd name="T16" fmla="*/ 78 w 90"/>
                <a:gd name="T17" fmla="*/ 32 h 106"/>
                <a:gd name="T18" fmla="*/ 78 w 90"/>
                <a:gd name="T19" fmla="*/ 28 h 106"/>
                <a:gd name="T20" fmla="*/ 76 w 90"/>
                <a:gd name="T21" fmla="*/ 22 h 106"/>
                <a:gd name="T22" fmla="*/ 66 w 90"/>
                <a:gd name="T23" fmla="*/ 6 h 106"/>
                <a:gd name="T24" fmla="*/ 64 w 90"/>
                <a:gd name="T25" fmla="*/ 4 h 106"/>
                <a:gd name="T26" fmla="*/ 54 w 90"/>
                <a:gd name="T27" fmla="*/ 0 h 106"/>
                <a:gd name="T28" fmla="*/ 38 w 90"/>
                <a:gd name="T29" fmla="*/ 6 h 106"/>
                <a:gd name="T30" fmla="*/ 34 w 90"/>
                <a:gd name="T31" fmla="*/ 5 h 106"/>
                <a:gd name="T32" fmla="*/ 30 w 90"/>
                <a:gd name="T33" fmla="*/ 4 h 106"/>
                <a:gd name="T34" fmla="*/ 25 w 90"/>
                <a:gd name="T35" fmla="*/ 11 h 106"/>
                <a:gd name="T36" fmla="*/ 21 w 90"/>
                <a:gd name="T37" fmla="*/ 19 h 106"/>
                <a:gd name="T38" fmla="*/ 16 w 90"/>
                <a:gd name="T39" fmla="*/ 25 h 106"/>
                <a:gd name="T40" fmla="*/ 8 w 90"/>
                <a:gd name="T41" fmla="*/ 32 h 106"/>
                <a:gd name="T42" fmla="*/ 3 w 90"/>
                <a:gd name="T43" fmla="*/ 33 h 106"/>
                <a:gd name="T44" fmla="*/ 2 w 90"/>
                <a:gd name="T45" fmla="*/ 36 h 106"/>
                <a:gd name="T46" fmla="*/ 3 w 90"/>
                <a:gd name="T47" fmla="*/ 38 h 106"/>
                <a:gd name="T48" fmla="*/ 3 w 90"/>
                <a:gd name="T49" fmla="*/ 49 h 106"/>
                <a:gd name="T50" fmla="*/ 3 w 90"/>
                <a:gd name="T51" fmla="*/ 52 h 106"/>
                <a:gd name="T52" fmla="*/ 7 w 90"/>
                <a:gd name="T53" fmla="*/ 63 h 106"/>
                <a:gd name="T54" fmla="*/ 10 w 90"/>
                <a:gd name="T55" fmla="*/ 65 h 106"/>
                <a:gd name="T56" fmla="*/ 11 w 90"/>
                <a:gd name="T57" fmla="*/ 72 h 106"/>
                <a:gd name="T58" fmla="*/ 15 w 90"/>
                <a:gd name="T59" fmla="*/ 78 h 106"/>
                <a:gd name="T60" fmla="*/ 16 w 90"/>
                <a:gd name="T61" fmla="*/ 83 h 106"/>
                <a:gd name="T62" fmla="*/ 21 w 90"/>
                <a:gd name="T63" fmla="*/ 84 h 106"/>
                <a:gd name="T64" fmla="*/ 22 w 90"/>
                <a:gd name="T65" fmla="*/ 84 h 106"/>
                <a:gd name="T66" fmla="*/ 29 w 90"/>
                <a:gd name="T67" fmla="*/ 91 h 106"/>
                <a:gd name="T68" fmla="*/ 37 w 90"/>
                <a:gd name="T69" fmla="*/ 96 h 106"/>
                <a:gd name="T70" fmla="*/ 48 w 90"/>
                <a:gd name="T71" fmla="*/ 102 h 106"/>
                <a:gd name="T72" fmla="*/ 54 w 90"/>
                <a:gd name="T73" fmla="*/ 106 h 106"/>
                <a:gd name="T74" fmla="*/ 58 w 90"/>
                <a:gd name="T75" fmla="*/ 97 h 106"/>
                <a:gd name="T76" fmla="*/ 67 w 90"/>
                <a:gd name="T77" fmla="*/ 87 h 106"/>
                <a:gd name="T78" fmla="*/ 78 w 90"/>
                <a:gd name="T79" fmla="*/ 78 h 106"/>
                <a:gd name="T80" fmla="*/ 80 w 90"/>
                <a:gd name="T81" fmla="*/ 70 h 106"/>
                <a:gd name="T82" fmla="*/ 85 w 90"/>
                <a:gd name="T83" fmla="*/ 63 h 106"/>
                <a:gd name="T84" fmla="*/ 89 w 90"/>
                <a:gd name="T85" fmla="*/ 61 h 106"/>
                <a:gd name="T86" fmla="*/ 90 w 90"/>
                <a:gd name="T87" fmla="*/ 5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 h="106">
                  <a:moveTo>
                    <a:pt x="90" y="54"/>
                  </a:moveTo>
                  <a:cubicBezTo>
                    <a:pt x="90" y="51"/>
                    <a:pt x="90" y="51"/>
                    <a:pt x="90" y="51"/>
                  </a:cubicBezTo>
                  <a:cubicBezTo>
                    <a:pt x="87" y="53"/>
                    <a:pt x="87" y="53"/>
                    <a:pt x="87" y="53"/>
                  </a:cubicBezTo>
                  <a:cubicBezTo>
                    <a:pt x="86" y="53"/>
                    <a:pt x="85" y="54"/>
                    <a:pt x="84" y="55"/>
                  </a:cubicBezTo>
                  <a:cubicBezTo>
                    <a:pt x="84" y="55"/>
                    <a:pt x="83" y="55"/>
                    <a:pt x="83" y="56"/>
                  </a:cubicBezTo>
                  <a:cubicBezTo>
                    <a:pt x="82" y="57"/>
                    <a:pt x="81" y="58"/>
                    <a:pt x="79" y="58"/>
                  </a:cubicBezTo>
                  <a:cubicBezTo>
                    <a:pt x="79" y="58"/>
                    <a:pt x="79" y="58"/>
                    <a:pt x="79" y="58"/>
                  </a:cubicBezTo>
                  <a:cubicBezTo>
                    <a:pt x="79" y="58"/>
                    <a:pt x="79" y="58"/>
                    <a:pt x="79" y="58"/>
                  </a:cubicBezTo>
                  <a:cubicBezTo>
                    <a:pt x="79" y="56"/>
                    <a:pt x="79" y="53"/>
                    <a:pt x="80" y="51"/>
                  </a:cubicBezTo>
                  <a:cubicBezTo>
                    <a:pt x="80" y="50"/>
                    <a:pt x="81" y="50"/>
                    <a:pt x="81" y="49"/>
                  </a:cubicBezTo>
                  <a:cubicBezTo>
                    <a:pt x="82" y="47"/>
                    <a:pt x="83" y="46"/>
                    <a:pt x="82" y="43"/>
                  </a:cubicBezTo>
                  <a:cubicBezTo>
                    <a:pt x="82" y="43"/>
                    <a:pt x="82" y="42"/>
                    <a:pt x="81" y="41"/>
                  </a:cubicBezTo>
                  <a:cubicBezTo>
                    <a:pt x="81" y="40"/>
                    <a:pt x="80" y="39"/>
                    <a:pt x="80" y="38"/>
                  </a:cubicBezTo>
                  <a:cubicBezTo>
                    <a:pt x="80" y="37"/>
                    <a:pt x="80" y="36"/>
                    <a:pt x="80" y="36"/>
                  </a:cubicBezTo>
                  <a:cubicBezTo>
                    <a:pt x="80" y="35"/>
                    <a:pt x="80" y="35"/>
                    <a:pt x="80" y="34"/>
                  </a:cubicBezTo>
                  <a:cubicBezTo>
                    <a:pt x="80" y="34"/>
                    <a:pt x="80" y="34"/>
                    <a:pt x="80" y="34"/>
                  </a:cubicBezTo>
                  <a:cubicBezTo>
                    <a:pt x="80" y="34"/>
                    <a:pt x="80" y="34"/>
                    <a:pt x="80" y="34"/>
                  </a:cubicBezTo>
                  <a:cubicBezTo>
                    <a:pt x="80" y="33"/>
                    <a:pt x="79" y="33"/>
                    <a:pt x="78" y="32"/>
                  </a:cubicBezTo>
                  <a:cubicBezTo>
                    <a:pt x="76" y="31"/>
                    <a:pt x="76" y="30"/>
                    <a:pt x="77" y="29"/>
                  </a:cubicBezTo>
                  <a:cubicBezTo>
                    <a:pt x="77" y="29"/>
                    <a:pt x="77" y="28"/>
                    <a:pt x="78" y="28"/>
                  </a:cubicBezTo>
                  <a:cubicBezTo>
                    <a:pt x="79" y="26"/>
                    <a:pt x="78" y="25"/>
                    <a:pt x="76" y="23"/>
                  </a:cubicBezTo>
                  <a:cubicBezTo>
                    <a:pt x="76" y="22"/>
                    <a:pt x="76" y="22"/>
                    <a:pt x="76" y="22"/>
                  </a:cubicBezTo>
                  <a:cubicBezTo>
                    <a:pt x="73" y="20"/>
                    <a:pt x="71" y="16"/>
                    <a:pt x="70" y="12"/>
                  </a:cubicBezTo>
                  <a:cubicBezTo>
                    <a:pt x="69" y="10"/>
                    <a:pt x="67" y="8"/>
                    <a:pt x="66" y="6"/>
                  </a:cubicBezTo>
                  <a:cubicBezTo>
                    <a:pt x="66" y="6"/>
                    <a:pt x="66" y="6"/>
                    <a:pt x="66" y="6"/>
                  </a:cubicBezTo>
                  <a:cubicBezTo>
                    <a:pt x="65" y="5"/>
                    <a:pt x="65" y="4"/>
                    <a:pt x="64" y="4"/>
                  </a:cubicBezTo>
                  <a:cubicBezTo>
                    <a:pt x="62" y="1"/>
                    <a:pt x="61" y="1"/>
                    <a:pt x="58" y="1"/>
                  </a:cubicBezTo>
                  <a:cubicBezTo>
                    <a:pt x="57" y="1"/>
                    <a:pt x="56" y="0"/>
                    <a:pt x="54" y="0"/>
                  </a:cubicBezTo>
                  <a:cubicBezTo>
                    <a:pt x="49" y="0"/>
                    <a:pt x="45" y="1"/>
                    <a:pt x="43" y="4"/>
                  </a:cubicBezTo>
                  <a:cubicBezTo>
                    <a:pt x="42" y="5"/>
                    <a:pt x="40" y="6"/>
                    <a:pt x="38" y="6"/>
                  </a:cubicBezTo>
                  <a:cubicBezTo>
                    <a:pt x="37" y="6"/>
                    <a:pt x="37" y="6"/>
                    <a:pt x="37" y="6"/>
                  </a:cubicBezTo>
                  <a:cubicBezTo>
                    <a:pt x="36" y="6"/>
                    <a:pt x="35" y="5"/>
                    <a:pt x="34" y="5"/>
                  </a:cubicBezTo>
                  <a:cubicBezTo>
                    <a:pt x="34" y="4"/>
                    <a:pt x="33" y="4"/>
                    <a:pt x="32" y="4"/>
                  </a:cubicBezTo>
                  <a:cubicBezTo>
                    <a:pt x="31" y="4"/>
                    <a:pt x="30" y="4"/>
                    <a:pt x="30" y="4"/>
                  </a:cubicBezTo>
                  <a:cubicBezTo>
                    <a:pt x="28" y="5"/>
                    <a:pt x="27" y="7"/>
                    <a:pt x="26" y="9"/>
                  </a:cubicBezTo>
                  <a:cubicBezTo>
                    <a:pt x="26" y="9"/>
                    <a:pt x="25" y="10"/>
                    <a:pt x="25" y="11"/>
                  </a:cubicBezTo>
                  <a:cubicBezTo>
                    <a:pt x="24" y="13"/>
                    <a:pt x="22" y="15"/>
                    <a:pt x="22" y="17"/>
                  </a:cubicBezTo>
                  <a:cubicBezTo>
                    <a:pt x="21" y="17"/>
                    <a:pt x="21" y="18"/>
                    <a:pt x="21" y="19"/>
                  </a:cubicBezTo>
                  <a:cubicBezTo>
                    <a:pt x="20" y="21"/>
                    <a:pt x="19" y="23"/>
                    <a:pt x="18" y="24"/>
                  </a:cubicBezTo>
                  <a:cubicBezTo>
                    <a:pt x="17" y="24"/>
                    <a:pt x="16" y="25"/>
                    <a:pt x="16" y="25"/>
                  </a:cubicBezTo>
                  <a:cubicBezTo>
                    <a:pt x="14" y="26"/>
                    <a:pt x="13" y="26"/>
                    <a:pt x="13" y="29"/>
                  </a:cubicBezTo>
                  <a:cubicBezTo>
                    <a:pt x="12" y="32"/>
                    <a:pt x="11" y="32"/>
                    <a:pt x="8" y="32"/>
                  </a:cubicBezTo>
                  <a:cubicBezTo>
                    <a:pt x="6" y="32"/>
                    <a:pt x="6" y="32"/>
                    <a:pt x="6" y="32"/>
                  </a:cubicBezTo>
                  <a:cubicBezTo>
                    <a:pt x="5" y="32"/>
                    <a:pt x="4" y="33"/>
                    <a:pt x="3" y="33"/>
                  </a:cubicBezTo>
                  <a:cubicBezTo>
                    <a:pt x="0" y="34"/>
                    <a:pt x="0" y="34"/>
                    <a:pt x="0" y="34"/>
                  </a:cubicBezTo>
                  <a:cubicBezTo>
                    <a:pt x="2" y="36"/>
                    <a:pt x="2" y="36"/>
                    <a:pt x="2" y="36"/>
                  </a:cubicBezTo>
                  <a:cubicBezTo>
                    <a:pt x="3" y="37"/>
                    <a:pt x="4" y="37"/>
                    <a:pt x="4" y="38"/>
                  </a:cubicBezTo>
                  <a:cubicBezTo>
                    <a:pt x="4" y="38"/>
                    <a:pt x="4" y="38"/>
                    <a:pt x="3" y="38"/>
                  </a:cubicBezTo>
                  <a:cubicBezTo>
                    <a:pt x="2" y="39"/>
                    <a:pt x="1" y="39"/>
                    <a:pt x="1" y="42"/>
                  </a:cubicBezTo>
                  <a:cubicBezTo>
                    <a:pt x="1" y="42"/>
                    <a:pt x="0" y="48"/>
                    <a:pt x="3" y="49"/>
                  </a:cubicBezTo>
                  <a:cubicBezTo>
                    <a:pt x="3" y="50"/>
                    <a:pt x="4" y="50"/>
                    <a:pt x="5" y="50"/>
                  </a:cubicBezTo>
                  <a:cubicBezTo>
                    <a:pt x="4" y="51"/>
                    <a:pt x="3" y="51"/>
                    <a:pt x="3" y="52"/>
                  </a:cubicBezTo>
                  <a:cubicBezTo>
                    <a:pt x="2" y="55"/>
                    <a:pt x="2" y="58"/>
                    <a:pt x="3" y="60"/>
                  </a:cubicBezTo>
                  <a:cubicBezTo>
                    <a:pt x="4" y="61"/>
                    <a:pt x="5" y="62"/>
                    <a:pt x="7" y="63"/>
                  </a:cubicBezTo>
                  <a:cubicBezTo>
                    <a:pt x="8" y="63"/>
                    <a:pt x="8" y="63"/>
                    <a:pt x="8" y="63"/>
                  </a:cubicBezTo>
                  <a:cubicBezTo>
                    <a:pt x="10" y="63"/>
                    <a:pt x="10" y="64"/>
                    <a:pt x="10" y="65"/>
                  </a:cubicBezTo>
                  <a:cubicBezTo>
                    <a:pt x="11" y="67"/>
                    <a:pt x="11" y="68"/>
                    <a:pt x="11" y="70"/>
                  </a:cubicBezTo>
                  <a:cubicBezTo>
                    <a:pt x="11" y="70"/>
                    <a:pt x="11" y="71"/>
                    <a:pt x="11" y="72"/>
                  </a:cubicBezTo>
                  <a:cubicBezTo>
                    <a:pt x="12" y="75"/>
                    <a:pt x="13" y="76"/>
                    <a:pt x="14" y="77"/>
                  </a:cubicBezTo>
                  <a:cubicBezTo>
                    <a:pt x="15" y="77"/>
                    <a:pt x="15" y="77"/>
                    <a:pt x="15" y="78"/>
                  </a:cubicBezTo>
                  <a:cubicBezTo>
                    <a:pt x="15" y="78"/>
                    <a:pt x="15" y="79"/>
                    <a:pt x="15" y="79"/>
                  </a:cubicBezTo>
                  <a:cubicBezTo>
                    <a:pt x="15" y="80"/>
                    <a:pt x="15" y="82"/>
                    <a:pt x="16" y="83"/>
                  </a:cubicBezTo>
                  <a:cubicBezTo>
                    <a:pt x="17" y="84"/>
                    <a:pt x="18" y="84"/>
                    <a:pt x="19" y="84"/>
                  </a:cubicBezTo>
                  <a:cubicBezTo>
                    <a:pt x="19" y="84"/>
                    <a:pt x="20" y="84"/>
                    <a:pt x="21" y="84"/>
                  </a:cubicBezTo>
                  <a:cubicBezTo>
                    <a:pt x="21" y="84"/>
                    <a:pt x="21" y="83"/>
                    <a:pt x="22" y="83"/>
                  </a:cubicBezTo>
                  <a:cubicBezTo>
                    <a:pt x="22" y="84"/>
                    <a:pt x="22" y="84"/>
                    <a:pt x="22" y="84"/>
                  </a:cubicBezTo>
                  <a:cubicBezTo>
                    <a:pt x="22" y="85"/>
                    <a:pt x="22" y="87"/>
                    <a:pt x="24" y="88"/>
                  </a:cubicBezTo>
                  <a:cubicBezTo>
                    <a:pt x="25" y="89"/>
                    <a:pt x="27" y="90"/>
                    <a:pt x="29" y="91"/>
                  </a:cubicBezTo>
                  <a:cubicBezTo>
                    <a:pt x="30" y="91"/>
                    <a:pt x="30" y="92"/>
                    <a:pt x="31" y="92"/>
                  </a:cubicBezTo>
                  <a:cubicBezTo>
                    <a:pt x="33" y="93"/>
                    <a:pt x="35" y="94"/>
                    <a:pt x="37" y="96"/>
                  </a:cubicBezTo>
                  <a:cubicBezTo>
                    <a:pt x="39" y="97"/>
                    <a:pt x="41" y="98"/>
                    <a:pt x="43" y="99"/>
                  </a:cubicBezTo>
                  <a:cubicBezTo>
                    <a:pt x="45" y="100"/>
                    <a:pt x="47" y="101"/>
                    <a:pt x="48" y="102"/>
                  </a:cubicBezTo>
                  <a:cubicBezTo>
                    <a:pt x="50" y="103"/>
                    <a:pt x="51" y="104"/>
                    <a:pt x="52" y="105"/>
                  </a:cubicBezTo>
                  <a:cubicBezTo>
                    <a:pt x="54" y="106"/>
                    <a:pt x="54" y="106"/>
                    <a:pt x="54" y="106"/>
                  </a:cubicBezTo>
                  <a:cubicBezTo>
                    <a:pt x="55" y="104"/>
                    <a:pt x="55" y="104"/>
                    <a:pt x="55" y="104"/>
                  </a:cubicBezTo>
                  <a:cubicBezTo>
                    <a:pt x="57" y="101"/>
                    <a:pt x="57" y="100"/>
                    <a:pt x="58" y="97"/>
                  </a:cubicBezTo>
                  <a:cubicBezTo>
                    <a:pt x="59" y="94"/>
                    <a:pt x="63" y="91"/>
                    <a:pt x="66" y="88"/>
                  </a:cubicBezTo>
                  <a:cubicBezTo>
                    <a:pt x="67" y="87"/>
                    <a:pt x="67" y="87"/>
                    <a:pt x="67" y="87"/>
                  </a:cubicBezTo>
                  <a:cubicBezTo>
                    <a:pt x="68" y="86"/>
                    <a:pt x="70" y="85"/>
                    <a:pt x="71" y="84"/>
                  </a:cubicBezTo>
                  <a:cubicBezTo>
                    <a:pt x="73" y="82"/>
                    <a:pt x="76" y="81"/>
                    <a:pt x="78" y="78"/>
                  </a:cubicBezTo>
                  <a:cubicBezTo>
                    <a:pt x="79" y="76"/>
                    <a:pt x="80" y="74"/>
                    <a:pt x="80" y="71"/>
                  </a:cubicBezTo>
                  <a:cubicBezTo>
                    <a:pt x="80" y="70"/>
                    <a:pt x="80" y="70"/>
                    <a:pt x="80" y="70"/>
                  </a:cubicBezTo>
                  <a:cubicBezTo>
                    <a:pt x="80" y="67"/>
                    <a:pt x="80" y="65"/>
                    <a:pt x="82" y="63"/>
                  </a:cubicBezTo>
                  <a:cubicBezTo>
                    <a:pt x="82" y="63"/>
                    <a:pt x="83" y="63"/>
                    <a:pt x="85" y="63"/>
                  </a:cubicBezTo>
                  <a:cubicBezTo>
                    <a:pt x="86" y="63"/>
                    <a:pt x="86" y="63"/>
                    <a:pt x="86" y="63"/>
                  </a:cubicBezTo>
                  <a:cubicBezTo>
                    <a:pt x="87" y="63"/>
                    <a:pt x="89" y="62"/>
                    <a:pt x="89" y="61"/>
                  </a:cubicBezTo>
                  <a:cubicBezTo>
                    <a:pt x="90" y="60"/>
                    <a:pt x="90" y="58"/>
                    <a:pt x="90" y="57"/>
                  </a:cubicBezTo>
                  <a:cubicBezTo>
                    <a:pt x="90" y="56"/>
                    <a:pt x="90" y="55"/>
                    <a:pt x="90" y="54"/>
                  </a:cubicBez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84" name="Rectangle 83"/>
          <p:cNvSpPr/>
          <p:nvPr/>
        </p:nvSpPr>
        <p:spPr>
          <a:xfrm>
            <a:off x="7333853" y="451497"/>
            <a:ext cx="3984443" cy="2690545"/>
          </a:xfrm>
          <a:prstGeom prst="rect">
            <a:avLst/>
          </a:prstGeom>
        </p:spPr>
        <p:txBody>
          <a:bodyPr wrap="square" lIns="73152" tIns="0" rIns="0" bIns="0">
            <a:spAutoFit/>
          </a:bodyPr>
          <a:lstStyle/>
          <a:p>
            <a:pPr>
              <a:lnSpc>
                <a:spcPct val="95000"/>
              </a:lnSpc>
            </a:pPr>
            <a:r>
              <a:rPr lang="en-US" sz="3733" dirty="0" err="1">
                <a:latin typeface="Open Sans" panose="020B0606030504020204" pitchFamily="34" charset="0"/>
                <a:ea typeface="Open Sans" panose="020B0606030504020204" pitchFamily="34" charset="0"/>
                <a:cs typeface="Open Sans" panose="020B0606030504020204" pitchFamily="34" charset="0"/>
              </a:rPr>
              <a:t>Xxxxx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xx </a:t>
            </a:r>
            <a:r>
              <a:rPr lang="en-US" sz="1467" dirty="0" err="1"/>
              <a:t>xxxxx</a:t>
            </a:r>
            <a:r>
              <a:rPr lang="en-US" sz="1467" dirty="0"/>
              <a:t> </a:t>
            </a:r>
            <a:r>
              <a:rPr lang="en-US" sz="1467" dirty="0" err="1"/>
              <a:t>xxxxx</a:t>
            </a:r>
            <a:r>
              <a:rPr lang="en-US" sz="1467" dirty="0"/>
              <a:t> Xx x </a:t>
            </a:r>
            <a:r>
              <a:rPr lang="en-US" sz="1467" dirty="0" err="1"/>
              <a:t>xxxx</a:t>
            </a:r>
            <a:r>
              <a:rPr lang="en-US" sz="1467" dirty="0"/>
              <a:t> </a:t>
            </a:r>
            <a:r>
              <a:rPr lang="en-US" sz="1467" dirty="0" err="1"/>
              <a:t>xxxxx</a:t>
            </a:r>
            <a:r>
              <a:rPr lang="en-US" sz="1467" dirty="0"/>
              <a:t> </a:t>
            </a:r>
            <a:r>
              <a:rPr lang="en-US" sz="1467" dirty="0" err="1"/>
              <a:t>xxxxxxx</a:t>
            </a:r>
            <a:r>
              <a:rPr lang="en-US" sz="1467" dirty="0"/>
              <a:t> xx x </a:t>
            </a:r>
            <a:r>
              <a:rPr lang="en-US" sz="1467" dirty="0" err="1"/>
              <a:t>xxxxxxx</a:t>
            </a:r>
            <a:r>
              <a:rPr lang="en-US" sz="1467" dirty="0"/>
              <a:t> x </a:t>
            </a:r>
            <a:r>
              <a:rPr lang="en-US" sz="1467" dirty="0" err="1"/>
              <a:t>xxxxx</a:t>
            </a:r>
            <a:r>
              <a:rPr lang="en-US" sz="1467" dirty="0"/>
              <a:t> </a:t>
            </a:r>
            <a:r>
              <a:rPr lang="en-US" sz="1467" dirty="0" err="1"/>
              <a:t>Xxxxxxxx</a:t>
            </a:r>
            <a:r>
              <a:rPr lang="en-US" sz="1467" dirty="0"/>
              <a:t> xxx </a:t>
            </a:r>
            <a:r>
              <a:rPr lang="en-US" sz="1467" dirty="0" err="1"/>
              <a:t>xxx</a:t>
            </a:r>
            <a:r>
              <a:rPr lang="en-US" sz="1467" dirty="0"/>
              <a:t> </a:t>
            </a:r>
            <a:r>
              <a:rPr lang="en-US" sz="1467" dirty="0" err="1"/>
              <a:t>xxxxxx</a:t>
            </a:r>
            <a:r>
              <a:rPr lang="en-US" sz="1467" dirty="0"/>
              <a:t> x </a:t>
            </a:r>
            <a:r>
              <a:rPr lang="en-US" sz="1467" dirty="0" err="1"/>
              <a:t>xxxxxx</a:t>
            </a:r>
            <a:r>
              <a:rPr lang="en-US" sz="1467" dirty="0"/>
              <a:t> </a:t>
            </a:r>
            <a:r>
              <a:rPr lang="en-US" sz="1467" dirty="0" err="1"/>
              <a:t>xxxxxxxxx</a:t>
            </a:r>
            <a:r>
              <a:rPr lang="en-US" sz="1467" dirty="0"/>
              <a:t> </a:t>
            </a:r>
            <a:r>
              <a:rPr lang="en-US" sz="1467" dirty="0" err="1"/>
              <a:t>Xxxxxx</a:t>
            </a:r>
            <a:r>
              <a:rPr lang="en-US" sz="1467" dirty="0"/>
              <a:t> x </a:t>
            </a:r>
            <a:r>
              <a:rPr lang="en-US" sz="1467" dirty="0" err="1"/>
              <a:t>xxxxxxx</a:t>
            </a:r>
            <a:r>
              <a:rPr lang="en-US" sz="1467" dirty="0"/>
              <a:t> </a:t>
            </a:r>
            <a:r>
              <a:rPr lang="en-US" sz="1467" dirty="0" err="1"/>
              <a:t>xxxxxxxxx</a:t>
            </a:r>
            <a:r>
              <a:rPr lang="en-US" sz="1467" dirty="0"/>
              <a:t> xx </a:t>
            </a:r>
            <a:endParaRPr lang="en-US" sz="1467" dirty="0">
              <a:solidFill>
                <a:schemeClr val="tx1">
                  <a:lumMod val="60000"/>
                  <a:lumOff val="40000"/>
                </a:schemeClr>
              </a:solidFill>
            </a:endParaRPr>
          </a:p>
        </p:txBody>
      </p:sp>
      <p:sp>
        <p:nvSpPr>
          <p:cNvPr id="97" name="Oval 96"/>
          <p:cNvSpPr/>
          <p:nvPr/>
        </p:nvSpPr>
        <p:spPr>
          <a:xfrm>
            <a:off x="4261497" y="590596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Oval 97"/>
          <p:cNvSpPr/>
          <p:nvPr/>
        </p:nvSpPr>
        <p:spPr>
          <a:xfrm>
            <a:off x="3335768" y="309430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9" name="Oval 98"/>
          <p:cNvSpPr/>
          <p:nvPr/>
        </p:nvSpPr>
        <p:spPr>
          <a:xfrm>
            <a:off x="2137123" y="47823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Oval 100"/>
          <p:cNvSpPr/>
          <p:nvPr/>
        </p:nvSpPr>
        <p:spPr>
          <a:xfrm>
            <a:off x="4843099" y="92838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5" name="Freeform 5"/>
          <p:cNvSpPr>
            <a:spLocks noChangeAspect="1" noEditPoints="1"/>
          </p:cNvSpPr>
          <p:nvPr/>
        </p:nvSpPr>
        <p:spPr bwMode="auto">
          <a:xfrm>
            <a:off x="7449411" y="5113672"/>
            <a:ext cx="379271" cy="755805"/>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86" name="Freeform 6"/>
          <p:cNvSpPr>
            <a:spLocks noChangeAspect="1" noEditPoints="1"/>
          </p:cNvSpPr>
          <p:nvPr/>
        </p:nvSpPr>
        <p:spPr bwMode="auto">
          <a:xfrm>
            <a:off x="7449411" y="4177550"/>
            <a:ext cx="376080" cy="755805"/>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87" name="TextBox 86"/>
          <p:cNvSpPr txBox="1"/>
          <p:nvPr/>
        </p:nvSpPr>
        <p:spPr>
          <a:xfrm>
            <a:off x="7867927" y="5109187"/>
            <a:ext cx="2007281"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p>
        </p:txBody>
      </p:sp>
      <p:sp>
        <p:nvSpPr>
          <p:cNvPr id="88" name="TextBox 87"/>
          <p:cNvSpPr txBox="1"/>
          <p:nvPr/>
        </p:nvSpPr>
        <p:spPr>
          <a:xfrm>
            <a:off x="7872197" y="4164579"/>
            <a:ext cx="2007281"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p>
        </p:txBody>
      </p:sp>
    </p:spTree>
    <p:extLst>
      <p:ext uri="{BB962C8B-B14F-4D97-AF65-F5344CB8AC3E}">
        <p14:creationId xmlns:p14="http://schemas.microsoft.com/office/powerpoint/2010/main" val="1798987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200"/>
                                        <p:tgtEl>
                                          <p:spTgt spid="97"/>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98"/>
                                        </p:tgtEl>
                                        <p:attrNameLst>
                                          <p:attrName>style.visibility</p:attrName>
                                        </p:attrNameLst>
                                      </p:cBhvr>
                                      <p:to>
                                        <p:strVal val="visible"/>
                                      </p:to>
                                    </p:set>
                                    <p:animEffect transition="in" filter="fade">
                                      <p:cBhvr>
                                        <p:cTn id="10" dur="200"/>
                                        <p:tgtEl>
                                          <p:spTgt spid="98"/>
                                        </p:tgtEl>
                                      </p:cBhvr>
                                    </p:animEffect>
                                  </p:childTnLst>
                                </p:cTn>
                              </p:par>
                              <p:par>
                                <p:cTn id="11" presetID="10" presetClass="entr" presetSubtype="0" fill="hold" grpId="0" nodeType="withEffect">
                                  <p:stCondLst>
                                    <p:cond delay="100"/>
                                  </p:stCondLst>
                                  <p:childTnLst>
                                    <p:set>
                                      <p:cBhvr>
                                        <p:cTn id="12" dur="1" fill="hold">
                                          <p:stCondLst>
                                            <p:cond delay="0"/>
                                          </p:stCondLst>
                                        </p:cTn>
                                        <p:tgtEl>
                                          <p:spTgt spid="99"/>
                                        </p:tgtEl>
                                        <p:attrNameLst>
                                          <p:attrName>style.visibility</p:attrName>
                                        </p:attrNameLst>
                                      </p:cBhvr>
                                      <p:to>
                                        <p:strVal val="visible"/>
                                      </p:to>
                                    </p:set>
                                    <p:animEffect transition="in" filter="fade">
                                      <p:cBhvr>
                                        <p:cTn id="13" dur="200"/>
                                        <p:tgtEl>
                                          <p:spTgt spid="99"/>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101"/>
                                        </p:tgtEl>
                                        <p:attrNameLst>
                                          <p:attrName>style.visibility</p:attrName>
                                        </p:attrNameLst>
                                      </p:cBhvr>
                                      <p:to>
                                        <p:strVal val="visible"/>
                                      </p:to>
                                    </p:set>
                                    <p:animEffect transition="in" filter="fade">
                                      <p:cBhvr>
                                        <p:cTn id="16" dur="2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01"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135267" y="380799"/>
            <a:ext cx="5973148" cy="5713748"/>
            <a:chOff x="851450" y="285599"/>
            <a:chExt cx="4479861" cy="4285311"/>
          </a:xfrm>
        </p:grpSpPr>
        <p:sp>
          <p:nvSpPr>
            <p:cNvPr id="5" name="Freeform 5"/>
            <p:cNvSpPr>
              <a:spLocks/>
            </p:cNvSpPr>
            <p:nvPr/>
          </p:nvSpPr>
          <p:spPr bwMode="auto">
            <a:xfrm>
              <a:off x="3539367" y="619893"/>
              <a:ext cx="40443" cy="43647"/>
            </a:xfrm>
            <a:custGeom>
              <a:avLst/>
              <a:gdLst>
                <a:gd name="T0" fmla="*/ 9 w 16"/>
                <a:gd name="T1" fmla="*/ 2 h 18"/>
                <a:gd name="T2" fmla="*/ 5 w 16"/>
                <a:gd name="T3" fmla="*/ 0 h 18"/>
                <a:gd name="T4" fmla="*/ 2 w 16"/>
                <a:gd name="T5" fmla="*/ 1 h 18"/>
                <a:gd name="T6" fmla="*/ 1 w 16"/>
                <a:gd name="T7" fmla="*/ 9 h 18"/>
                <a:gd name="T8" fmla="*/ 9 w 16"/>
                <a:gd name="T9" fmla="*/ 18 h 18"/>
                <a:gd name="T10" fmla="*/ 10 w 16"/>
                <a:gd name="T11" fmla="*/ 18 h 18"/>
                <a:gd name="T12" fmla="*/ 14 w 16"/>
                <a:gd name="T13" fmla="*/ 14 h 18"/>
                <a:gd name="T14" fmla="*/ 9 w 16"/>
                <a:gd name="T15" fmla="*/ 2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8">
                  <a:moveTo>
                    <a:pt x="9" y="2"/>
                  </a:moveTo>
                  <a:cubicBezTo>
                    <a:pt x="8" y="1"/>
                    <a:pt x="6" y="0"/>
                    <a:pt x="5" y="0"/>
                  </a:cubicBezTo>
                  <a:cubicBezTo>
                    <a:pt x="4" y="0"/>
                    <a:pt x="3" y="0"/>
                    <a:pt x="2" y="1"/>
                  </a:cubicBezTo>
                  <a:cubicBezTo>
                    <a:pt x="0" y="3"/>
                    <a:pt x="1" y="7"/>
                    <a:pt x="1" y="9"/>
                  </a:cubicBezTo>
                  <a:cubicBezTo>
                    <a:pt x="3" y="16"/>
                    <a:pt x="6" y="18"/>
                    <a:pt x="9" y="18"/>
                  </a:cubicBezTo>
                  <a:cubicBezTo>
                    <a:pt x="9" y="18"/>
                    <a:pt x="9" y="18"/>
                    <a:pt x="10" y="18"/>
                  </a:cubicBezTo>
                  <a:cubicBezTo>
                    <a:pt x="13" y="17"/>
                    <a:pt x="14" y="16"/>
                    <a:pt x="14" y="14"/>
                  </a:cubicBezTo>
                  <a:cubicBezTo>
                    <a:pt x="16" y="10"/>
                    <a:pt x="11" y="4"/>
                    <a:pt x="9"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p:cNvSpPr>
            <p:nvPr/>
          </p:nvSpPr>
          <p:spPr bwMode="auto">
            <a:xfrm>
              <a:off x="4030907" y="3498590"/>
              <a:ext cx="33184" cy="28767"/>
            </a:xfrm>
            <a:custGeom>
              <a:avLst/>
              <a:gdLst>
                <a:gd name="T0" fmla="*/ 12 w 13"/>
                <a:gd name="T1" fmla="*/ 1 h 12"/>
                <a:gd name="T2" fmla="*/ 9 w 13"/>
                <a:gd name="T3" fmla="*/ 0 h 12"/>
                <a:gd name="T4" fmla="*/ 6 w 13"/>
                <a:gd name="T5" fmla="*/ 2 h 12"/>
                <a:gd name="T6" fmla="*/ 5 w 13"/>
                <a:gd name="T7" fmla="*/ 5 h 12"/>
                <a:gd name="T8" fmla="*/ 5 w 13"/>
                <a:gd name="T9" fmla="*/ 5 h 12"/>
                <a:gd name="T10" fmla="*/ 5 w 13"/>
                <a:gd name="T11" fmla="*/ 5 h 12"/>
                <a:gd name="T12" fmla="*/ 3 w 13"/>
                <a:gd name="T13" fmla="*/ 4 h 12"/>
                <a:gd name="T14" fmla="*/ 0 w 13"/>
                <a:gd name="T15" fmla="*/ 5 h 12"/>
                <a:gd name="T16" fmla="*/ 0 w 13"/>
                <a:gd name="T17" fmla="*/ 8 h 12"/>
                <a:gd name="T18" fmla="*/ 4 w 13"/>
                <a:gd name="T19" fmla="*/ 12 h 12"/>
                <a:gd name="T20" fmla="*/ 8 w 13"/>
                <a:gd name="T21" fmla="*/ 12 h 12"/>
                <a:gd name="T22" fmla="*/ 13 w 13"/>
                <a:gd name="T23" fmla="*/ 8 h 12"/>
                <a:gd name="T24" fmla="*/ 12 w 13"/>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
                  <a:moveTo>
                    <a:pt x="12" y="1"/>
                  </a:moveTo>
                  <a:cubicBezTo>
                    <a:pt x="11" y="0"/>
                    <a:pt x="10" y="0"/>
                    <a:pt x="9" y="0"/>
                  </a:cubicBezTo>
                  <a:cubicBezTo>
                    <a:pt x="8" y="0"/>
                    <a:pt x="6" y="1"/>
                    <a:pt x="6" y="2"/>
                  </a:cubicBezTo>
                  <a:cubicBezTo>
                    <a:pt x="6" y="3"/>
                    <a:pt x="5" y="4"/>
                    <a:pt x="5" y="5"/>
                  </a:cubicBezTo>
                  <a:cubicBezTo>
                    <a:pt x="5" y="5"/>
                    <a:pt x="5" y="5"/>
                    <a:pt x="5" y="5"/>
                  </a:cubicBezTo>
                  <a:cubicBezTo>
                    <a:pt x="5" y="5"/>
                    <a:pt x="5" y="5"/>
                    <a:pt x="5" y="5"/>
                  </a:cubicBezTo>
                  <a:cubicBezTo>
                    <a:pt x="4" y="4"/>
                    <a:pt x="3" y="4"/>
                    <a:pt x="3" y="4"/>
                  </a:cubicBezTo>
                  <a:cubicBezTo>
                    <a:pt x="1" y="4"/>
                    <a:pt x="1" y="5"/>
                    <a:pt x="0" y="5"/>
                  </a:cubicBezTo>
                  <a:cubicBezTo>
                    <a:pt x="0" y="6"/>
                    <a:pt x="0" y="7"/>
                    <a:pt x="0" y="8"/>
                  </a:cubicBezTo>
                  <a:cubicBezTo>
                    <a:pt x="0" y="11"/>
                    <a:pt x="3" y="11"/>
                    <a:pt x="4" y="12"/>
                  </a:cubicBezTo>
                  <a:cubicBezTo>
                    <a:pt x="6" y="12"/>
                    <a:pt x="7" y="12"/>
                    <a:pt x="8" y="12"/>
                  </a:cubicBezTo>
                  <a:cubicBezTo>
                    <a:pt x="11" y="12"/>
                    <a:pt x="13" y="11"/>
                    <a:pt x="13" y="8"/>
                  </a:cubicBezTo>
                  <a:cubicBezTo>
                    <a:pt x="13" y="6"/>
                    <a:pt x="13" y="2"/>
                    <a:pt x="12"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4150162" y="3431136"/>
              <a:ext cx="37332" cy="18847"/>
            </a:xfrm>
            <a:custGeom>
              <a:avLst/>
              <a:gdLst>
                <a:gd name="T0" fmla="*/ 11 w 15"/>
                <a:gd name="T1" fmla="*/ 0 h 8"/>
                <a:gd name="T2" fmla="*/ 3 w 15"/>
                <a:gd name="T3" fmla="*/ 1 h 8"/>
                <a:gd name="T4" fmla="*/ 1 w 15"/>
                <a:gd name="T5" fmla="*/ 6 h 8"/>
                <a:gd name="T6" fmla="*/ 5 w 15"/>
                <a:gd name="T7" fmla="*/ 8 h 8"/>
                <a:gd name="T8" fmla="*/ 8 w 15"/>
                <a:gd name="T9" fmla="*/ 8 h 8"/>
                <a:gd name="T10" fmla="*/ 9 w 15"/>
                <a:gd name="T11" fmla="*/ 8 h 8"/>
                <a:gd name="T12" fmla="*/ 10 w 15"/>
                <a:gd name="T13" fmla="*/ 8 h 8"/>
                <a:gd name="T14" fmla="*/ 14 w 15"/>
                <a:gd name="T15" fmla="*/ 2 h 8"/>
                <a:gd name="T16" fmla="*/ 11 w 1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11" y="0"/>
                  </a:moveTo>
                  <a:cubicBezTo>
                    <a:pt x="10" y="0"/>
                    <a:pt x="4" y="0"/>
                    <a:pt x="3" y="1"/>
                  </a:cubicBezTo>
                  <a:cubicBezTo>
                    <a:pt x="2" y="2"/>
                    <a:pt x="0" y="3"/>
                    <a:pt x="1" y="6"/>
                  </a:cubicBezTo>
                  <a:cubicBezTo>
                    <a:pt x="2" y="8"/>
                    <a:pt x="3" y="8"/>
                    <a:pt x="5" y="8"/>
                  </a:cubicBezTo>
                  <a:cubicBezTo>
                    <a:pt x="6" y="8"/>
                    <a:pt x="7" y="8"/>
                    <a:pt x="8" y="8"/>
                  </a:cubicBezTo>
                  <a:cubicBezTo>
                    <a:pt x="8" y="8"/>
                    <a:pt x="9" y="8"/>
                    <a:pt x="9" y="8"/>
                  </a:cubicBezTo>
                  <a:cubicBezTo>
                    <a:pt x="10" y="8"/>
                    <a:pt x="10" y="8"/>
                    <a:pt x="10" y="8"/>
                  </a:cubicBezTo>
                  <a:cubicBezTo>
                    <a:pt x="13" y="7"/>
                    <a:pt x="15" y="6"/>
                    <a:pt x="14" y="2"/>
                  </a:cubicBezTo>
                  <a:cubicBezTo>
                    <a:pt x="14" y="0"/>
                    <a:pt x="12" y="0"/>
                    <a:pt x="11"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4192680" y="3418241"/>
              <a:ext cx="55998" cy="21823"/>
            </a:xfrm>
            <a:custGeom>
              <a:avLst/>
              <a:gdLst>
                <a:gd name="T0" fmla="*/ 21 w 22"/>
                <a:gd name="T1" fmla="*/ 4 h 9"/>
                <a:gd name="T2" fmla="*/ 21 w 22"/>
                <a:gd name="T3" fmla="*/ 3 h 9"/>
                <a:gd name="T4" fmla="*/ 20 w 22"/>
                <a:gd name="T5" fmla="*/ 2 h 9"/>
                <a:gd name="T6" fmla="*/ 18 w 22"/>
                <a:gd name="T7" fmla="*/ 2 h 9"/>
                <a:gd name="T8" fmla="*/ 16 w 22"/>
                <a:gd name="T9" fmla="*/ 1 h 9"/>
                <a:gd name="T10" fmla="*/ 13 w 22"/>
                <a:gd name="T11" fmla="*/ 0 h 9"/>
                <a:gd name="T12" fmla="*/ 12 w 22"/>
                <a:gd name="T13" fmla="*/ 0 h 9"/>
                <a:gd name="T14" fmla="*/ 9 w 22"/>
                <a:gd name="T15" fmla="*/ 1 h 9"/>
                <a:gd name="T16" fmla="*/ 8 w 22"/>
                <a:gd name="T17" fmla="*/ 2 h 9"/>
                <a:gd name="T18" fmla="*/ 8 w 22"/>
                <a:gd name="T19" fmla="*/ 2 h 9"/>
                <a:gd name="T20" fmla="*/ 1 w 22"/>
                <a:gd name="T21" fmla="*/ 5 h 9"/>
                <a:gd name="T22" fmla="*/ 3 w 22"/>
                <a:gd name="T23" fmla="*/ 8 h 9"/>
                <a:gd name="T24" fmla="*/ 7 w 22"/>
                <a:gd name="T25" fmla="*/ 9 h 9"/>
                <a:gd name="T26" fmla="*/ 10 w 22"/>
                <a:gd name="T27" fmla="*/ 8 h 9"/>
                <a:gd name="T28" fmla="*/ 11 w 22"/>
                <a:gd name="T29" fmla="*/ 8 h 9"/>
                <a:gd name="T30" fmla="*/ 14 w 22"/>
                <a:gd name="T31" fmla="*/ 8 h 9"/>
                <a:gd name="T32" fmla="*/ 15 w 22"/>
                <a:gd name="T33" fmla="*/ 8 h 9"/>
                <a:gd name="T34" fmla="*/ 16 w 22"/>
                <a:gd name="T35" fmla="*/ 8 h 9"/>
                <a:gd name="T36" fmla="*/ 18 w 22"/>
                <a:gd name="T37" fmla="*/ 8 h 9"/>
                <a:gd name="T38" fmla="*/ 21 w 22"/>
                <a:gd name="T39" fmla="*/ 7 h 9"/>
                <a:gd name="T40" fmla="*/ 21 w 22"/>
                <a:gd name="T4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9">
                  <a:moveTo>
                    <a:pt x="21" y="4"/>
                  </a:moveTo>
                  <a:cubicBezTo>
                    <a:pt x="21" y="3"/>
                    <a:pt x="21" y="3"/>
                    <a:pt x="21" y="3"/>
                  </a:cubicBezTo>
                  <a:cubicBezTo>
                    <a:pt x="20" y="2"/>
                    <a:pt x="20" y="2"/>
                    <a:pt x="20" y="2"/>
                  </a:cubicBezTo>
                  <a:cubicBezTo>
                    <a:pt x="20" y="2"/>
                    <a:pt x="19" y="2"/>
                    <a:pt x="18" y="2"/>
                  </a:cubicBezTo>
                  <a:cubicBezTo>
                    <a:pt x="17" y="1"/>
                    <a:pt x="17" y="1"/>
                    <a:pt x="16" y="1"/>
                  </a:cubicBezTo>
                  <a:cubicBezTo>
                    <a:pt x="16" y="0"/>
                    <a:pt x="14" y="0"/>
                    <a:pt x="13" y="0"/>
                  </a:cubicBezTo>
                  <a:cubicBezTo>
                    <a:pt x="12" y="0"/>
                    <a:pt x="12" y="0"/>
                    <a:pt x="12" y="0"/>
                  </a:cubicBezTo>
                  <a:cubicBezTo>
                    <a:pt x="11" y="0"/>
                    <a:pt x="10" y="1"/>
                    <a:pt x="9" y="1"/>
                  </a:cubicBezTo>
                  <a:cubicBezTo>
                    <a:pt x="9" y="2"/>
                    <a:pt x="9" y="2"/>
                    <a:pt x="8" y="2"/>
                  </a:cubicBezTo>
                  <a:cubicBezTo>
                    <a:pt x="8" y="2"/>
                    <a:pt x="8" y="2"/>
                    <a:pt x="8" y="2"/>
                  </a:cubicBezTo>
                  <a:cubicBezTo>
                    <a:pt x="4" y="2"/>
                    <a:pt x="1" y="3"/>
                    <a:pt x="1" y="5"/>
                  </a:cubicBezTo>
                  <a:cubicBezTo>
                    <a:pt x="0" y="7"/>
                    <a:pt x="3" y="8"/>
                    <a:pt x="3" y="8"/>
                  </a:cubicBezTo>
                  <a:cubicBezTo>
                    <a:pt x="4" y="8"/>
                    <a:pt x="6" y="9"/>
                    <a:pt x="7" y="9"/>
                  </a:cubicBezTo>
                  <a:cubicBezTo>
                    <a:pt x="8" y="9"/>
                    <a:pt x="9" y="8"/>
                    <a:pt x="10" y="8"/>
                  </a:cubicBezTo>
                  <a:cubicBezTo>
                    <a:pt x="11" y="8"/>
                    <a:pt x="11" y="8"/>
                    <a:pt x="11" y="8"/>
                  </a:cubicBezTo>
                  <a:cubicBezTo>
                    <a:pt x="12" y="8"/>
                    <a:pt x="13" y="8"/>
                    <a:pt x="14" y="8"/>
                  </a:cubicBezTo>
                  <a:cubicBezTo>
                    <a:pt x="14" y="8"/>
                    <a:pt x="15" y="8"/>
                    <a:pt x="15" y="8"/>
                  </a:cubicBezTo>
                  <a:cubicBezTo>
                    <a:pt x="16" y="8"/>
                    <a:pt x="16" y="8"/>
                    <a:pt x="16" y="8"/>
                  </a:cubicBezTo>
                  <a:cubicBezTo>
                    <a:pt x="16" y="8"/>
                    <a:pt x="17" y="8"/>
                    <a:pt x="18" y="8"/>
                  </a:cubicBezTo>
                  <a:cubicBezTo>
                    <a:pt x="19" y="8"/>
                    <a:pt x="20" y="8"/>
                    <a:pt x="21" y="7"/>
                  </a:cubicBezTo>
                  <a:cubicBezTo>
                    <a:pt x="21" y="6"/>
                    <a:pt x="22" y="5"/>
                    <a:pt x="21" y="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3774767" y="2573082"/>
              <a:ext cx="103700" cy="65470"/>
            </a:xfrm>
            <a:custGeom>
              <a:avLst/>
              <a:gdLst>
                <a:gd name="T0" fmla="*/ 40 w 41"/>
                <a:gd name="T1" fmla="*/ 7 h 27"/>
                <a:gd name="T2" fmla="*/ 33 w 41"/>
                <a:gd name="T3" fmla="*/ 1 h 27"/>
                <a:gd name="T4" fmla="*/ 10 w 41"/>
                <a:gd name="T5" fmla="*/ 0 h 27"/>
                <a:gd name="T6" fmla="*/ 3 w 41"/>
                <a:gd name="T7" fmla="*/ 0 h 27"/>
                <a:gd name="T8" fmla="*/ 3 w 41"/>
                <a:gd name="T9" fmla="*/ 2 h 27"/>
                <a:gd name="T10" fmla="*/ 2 w 41"/>
                <a:gd name="T11" fmla="*/ 8 h 27"/>
                <a:gd name="T12" fmla="*/ 1 w 41"/>
                <a:gd name="T13" fmla="*/ 12 h 27"/>
                <a:gd name="T14" fmla="*/ 1 w 41"/>
                <a:gd name="T15" fmla="*/ 21 h 27"/>
                <a:gd name="T16" fmla="*/ 1 w 41"/>
                <a:gd name="T17" fmla="*/ 25 h 27"/>
                <a:gd name="T18" fmla="*/ 38 w 41"/>
                <a:gd name="T19" fmla="*/ 27 h 27"/>
                <a:gd name="T20" fmla="*/ 38 w 41"/>
                <a:gd name="T21" fmla="*/ 25 h 27"/>
                <a:gd name="T22" fmla="*/ 40 w 41"/>
                <a:gd name="T23" fmla="*/ 15 h 27"/>
                <a:gd name="T24" fmla="*/ 41 w 41"/>
                <a:gd name="T25" fmla="*/ 13 h 27"/>
                <a:gd name="T26" fmla="*/ 40 w 41"/>
                <a:gd name="T2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27">
                  <a:moveTo>
                    <a:pt x="40" y="7"/>
                  </a:moveTo>
                  <a:cubicBezTo>
                    <a:pt x="38" y="3"/>
                    <a:pt x="37" y="1"/>
                    <a:pt x="33" y="1"/>
                  </a:cubicBezTo>
                  <a:cubicBezTo>
                    <a:pt x="25" y="1"/>
                    <a:pt x="17" y="1"/>
                    <a:pt x="10" y="0"/>
                  </a:cubicBezTo>
                  <a:cubicBezTo>
                    <a:pt x="3" y="0"/>
                    <a:pt x="3" y="0"/>
                    <a:pt x="3" y="0"/>
                  </a:cubicBezTo>
                  <a:cubicBezTo>
                    <a:pt x="3" y="2"/>
                    <a:pt x="3" y="2"/>
                    <a:pt x="3" y="2"/>
                  </a:cubicBezTo>
                  <a:cubicBezTo>
                    <a:pt x="3" y="4"/>
                    <a:pt x="2" y="6"/>
                    <a:pt x="2" y="8"/>
                  </a:cubicBezTo>
                  <a:cubicBezTo>
                    <a:pt x="1" y="9"/>
                    <a:pt x="1" y="11"/>
                    <a:pt x="1" y="12"/>
                  </a:cubicBezTo>
                  <a:cubicBezTo>
                    <a:pt x="0" y="15"/>
                    <a:pt x="0" y="18"/>
                    <a:pt x="1" y="21"/>
                  </a:cubicBezTo>
                  <a:cubicBezTo>
                    <a:pt x="1" y="25"/>
                    <a:pt x="1" y="25"/>
                    <a:pt x="1" y="25"/>
                  </a:cubicBezTo>
                  <a:cubicBezTo>
                    <a:pt x="38" y="27"/>
                    <a:pt x="38" y="27"/>
                    <a:pt x="38" y="27"/>
                  </a:cubicBezTo>
                  <a:cubicBezTo>
                    <a:pt x="38" y="25"/>
                    <a:pt x="38" y="25"/>
                    <a:pt x="38" y="25"/>
                  </a:cubicBezTo>
                  <a:cubicBezTo>
                    <a:pt x="38" y="21"/>
                    <a:pt x="39" y="18"/>
                    <a:pt x="40" y="15"/>
                  </a:cubicBezTo>
                  <a:cubicBezTo>
                    <a:pt x="41" y="13"/>
                    <a:pt x="41" y="13"/>
                    <a:pt x="41" y="13"/>
                  </a:cubicBezTo>
                  <a:cubicBezTo>
                    <a:pt x="41" y="11"/>
                    <a:pt x="41" y="9"/>
                    <a:pt x="40" y="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772693" y="1001801"/>
              <a:ext cx="787087" cy="1004866"/>
            </a:xfrm>
            <a:custGeom>
              <a:avLst/>
              <a:gdLst>
                <a:gd name="T0" fmla="*/ 303 w 311"/>
                <a:gd name="T1" fmla="*/ 78 h 415"/>
                <a:gd name="T2" fmla="*/ 299 w 311"/>
                <a:gd name="T3" fmla="*/ 80 h 415"/>
                <a:gd name="T4" fmla="*/ 288 w 311"/>
                <a:gd name="T5" fmla="*/ 78 h 415"/>
                <a:gd name="T6" fmla="*/ 267 w 311"/>
                <a:gd name="T7" fmla="*/ 69 h 415"/>
                <a:gd name="T8" fmla="*/ 248 w 311"/>
                <a:gd name="T9" fmla="*/ 60 h 415"/>
                <a:gd name="T10" fmla="*/ 229 w 311"/>
                <a:gd name="T11" fmla="*/ 59 h 415"/>
                <a:gd name="T12" fmla="*/ 225 w 311"/>
                <a:gd name="T13" fmla="*/ 64 h 415"/>
                <a:gd name="T14" fmla="*/ 205 w 311"/>
                <a:gd name="T15" fmla="*/ 71 h 415"/>
                <a:gd name="T16" fmla="*/ 203 w 311"/>
                <a:gd name="T17" fmla="*/ 70 h 415"/>
                <a:gd name="T18" fmla="*/ 199 w 311"/>
                <a:gd name="T19" fmla="*/ 58 h 415"/>
                <a:gd name="T20" fmla="*/ 187 w 311"/>
                <a:gd name="T21" fmla="*/ 79 h 415"/>
                <a:gd name="T22" fmla="*/ 177 w 311"/>
                <a:gd name="T23" fmla="*/ 85 h 415"/>
                <a:gd name="T24" fmla="*/ 192 w 311"/>
                <a:gd name="T25" fmla="*/ 49 h 415"/>
                <a:gd name="T26" fmla="*/ 185 w 311"/>
                <a:gd name="T27" fmla="*/ 42 h 415"/>
                <a:gd name="T28" fmla="*/ 181 w 311"/>
                <a:gd name="T29" fmla="*/ 31 h 415"/>
                <a:gd name="T30" fmla="*/ 173 w 311"/>
                <a:gd name="T31" fmla="*/ 23 h 415"/>
                <a:gd name="T32" fmla="*/ 166 w 311"/>
                <a:gd name="T33" fmla="*/ 18 h 415"/>
                <a:gd name="T34" fmla="*/ 156 w 311"/>
                <a:gd name="T35" fmla="*/ 13 h 415"/>
                <a:gd name="T36" fmla="*/ 150 w 311"/>
                <a:gd name="T37" fmla="*/ 18 h 415"/>
                <a:gd name="T38" fmla="*/ 148 w 311"/>
                <a:gd name="T39" fmla="*/ 22 h 415"/>
                <a:gd name="T40" fmla="*/ 137 w 311"/>
                <a:gd name="T41" fmla="*/ 6 h 415"/>
                <a:gd name="T42" fmla="*/ 125 w 311"/>
                <a:gd name="T43" fmla="*/ 3 h 415"/>
                <a:gd name="T44" fmla="*/ 114 w 311"/>
                <a:gd name="T45" fmla="*/ 2 h 415"/>
                <a:gd name="T46" fmla="*/ 106 w 311"/>
                <a:gd name="T47" fmla="*/ 26 h 415"/>
                <a:gd name="T48" fmla="*/ 101 w 311"/>
                <a:gd name="T49" fmla="*/ 46 h 415"/>
                <a:gd name="T50" fmla="*/ 88 w 311"/>
                <a:gd name="T51" fmla="*/ 74 h 415"/>
                <a:gd name="T52" fmla="*/ 77 w 311"/>
                <a:gd name="T53" fmla="*/ 98 h 415"/>
                <a:gd name="T54" fmla="*/ 65 w 311"/>
                <a:gd name="T55" fmla="*/ 122 h 415"/>
                <a:gd name="T56" fmla="*/ 55 w 311"/>
                <a:gd name="T57" fmla="*/ 133 h 415"/>
                <a:gd name="T58" fmla="*/ 43 w 311"/>
                <a:gd name="T59" fmla="*/ 152 h 415"/>
                <a:gd name="T60" fmla="*/ 37 w 311"/>
                <a:gd name="T61" fmla="*/ 153 h 415"/>
                <a:gd name="T62" fmla="*/ 8 w 311"/>
                <a:gd name="T63" fmla="*/ 171 h 415"/>
                <a:gd name="T64" fmla="*/ 5 w 311"/>
                <a:gd name="T65" fmla="*/ 178 h 415"/>
                <a:gd name="T66" fmla="*/ 12 w 311"/>
                <a:gd name="T67" fmla="*/ 179 h 415"/>
                <a:gd name="T68" fmla="*/ 22 w 311"/>
                <a:gd name="T69" fmla="*/ 182 h 415"/>
                <a:gd name="T70" fmla="*/ 36 w 311"/>
                <a:gd name="T71" fmla="*/ 190 h 415"/>
                <a:gd name="T72" fmla="*/ 49 w 311"/>
                <a:gd name="T73" fmla="*/ 219 h 415"/>
                <a:gd name="T74" fmla="*/ 48 w 311"/>
                <a:gd name="T75" fmla="*/ 240 h 415"/>
                <a:gd name="T76" fmla="*/ 37 w 311"/>
                <a:gd name="T77" fmla="*/ 270 h 415"/>
                <a:gd name="T78" fmla="*/ 42 w 311"/>
                <a:gd name="T79" fmla="*/ 274 h 415"/>
                <a:gd name="T80" fmla="*/ 44 w 311"/>
                <a:gd name="T81" fmla="*/ 278 h 415"/>
                <a:gd name="T82" fmla="*/ 53 w 311"/>
                <a:gd name="T83" fmla="*/ 298 h 415"/>
                <a:gd name="T84" fmla="*/ 74 w 311"/>
                <a:gd name="T85" fmla="*/ 306 h 415"/>
                <a:gd name="T86" fmla="*/ 88 w 311"/>
                <a:gd name="T87" fmla="*/ 325 h 415"/>
                <a:gd name="T88" fmla="*/ 69 w 311"/>
                <a:gd name="T89" fmla="*/ 343 h 415"/>
                <a:gd name="T90" fmla="*/ 61 w 311"/>
                <a:gd name="T91" fmla="*/ 354 h 415"/>
                <a:gd name="T92" fmla="*/ 63 w 311"/>
                <a:gd name="T93" fmla="*/ 357 h 415"/>
                <a:gd name="T94" fmla="*/ 72 w 311"/>
                <a:gd name="T95" fmla="*/ 365 h 415"/>
                <a:gd name="T96" fmla="*/ 82 w 311"/>
                <a:gd name="T97" fmla="*/ 384 h 415"/>
                <a:gd name="T98" fmla="*/ 86 w 311"/>
                <a:gd name="T99" fmla="*/ 397 h 415"/>
                <a:gd name="T100" fmla="*/ 107 w 311"/>
                <a:gd name="T101" fmla="*/ 413 h 415"/>
                <a:gd name="T102" fmla="*/ 116 w 311"/>
                <a:gd name="T103" fmla="*/ 385 h 415"/>
                <a:gd name="T104" fmla="*/ 130 w 311"/>
                <a:gd name="T105" fmla="*/ 312 h 415"/>
                <a:gd name="T106" fmla="*/ 190 w 311"/>
                <a:gd name="T107" fmla="*/ 269 h 415"/>
                <a:gd name="T108" fmla="*/ 222 w 311"/>
                <a:gd name="T109" fmla="*/ 259 h 415"/>
                <a:gd name="T110" fmla="*/ 235 w 311"/>
                <a:gd name="T111" fmla="*/ 258 h 415"/>
                <a:gd name="T112" fmla="*/ 245 w 311"/>
                <a:gd name="T113" fmla="*/ 260 h 415"/>
                <a:gd name="T114" fmla="*/ 244 w 311"/>
                <a:gd name="T115" fmla="*/ 223 h 415"/>
                <a:gd name="T116" fmla="*/ 259 w 311"/>
                <a:gd name="T117" fmla="*/ 193 h 415"/>
                <a:gd name="T118" fmla="*/ 255 w 311"/>
                <a:gd name="T119" fmla="*/ 156 h 415"/>
                <a:gd name="T120" fmla="*/ 256 w 311"/>
                <a:gd name="T121" fmla="*/ 139 h 415"/>
                <a:gd name="T122" fmla="*/ 269 w 311"/>
                <a:gd name="T123" fmla="*/ 115 h 415"/>
                <a:gd name="T124" fmla="*/ 300 w 311"/>
                <a:gd name="T125" fmla="*/ 96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1" h="415">
                  <a:moveTo>
                    <a:pt x="308" y="81"/>
                  </a:moveTo>
                  <a:cubicBezTo>
                    <a:pt x="308" y="80"/>
                    <a:pt x="308" y="80"/>
                    <a:pt x="308" y="80"/>
                  </a:cubicBezTo>
                  <a:cubicBezTo>
                    <a:pt x="307" y="79"/>
                    <a:pt x="307" y="79"/>
                    <a:pt x="307" y="79"/>
                  </a:cubicBezTo>
                  <a:cubicBezTo>
                    <a:pt x="305" y="79"/>
                    <a:pt x="304" y="78"/>
                    <a:pt x="303" y="78"/>
                  </a:cubicBezTo>
                  <a:cubicBezTo>
                    <a:pt x="302" y="79"/>
                    <a:pt x="302" y="79"/>
                    <a:pt x="302" y="79"/>
                  </a:cubicBezTo>
                  <a:cubicBezTo>
                    <a:pt x="302" y="79"/>
                    <a:pt x="302" y="79"/>
                    <a:pt x="302" y="79"/>
                  </a:cubicBezTo>
                  <a:cubicBezTo>
                    <a:pt x="301" y="79"/>
                    <a:pt x="300" y="80"/>
                    <a:pt x="300" y="80"/>
                  </a:cubicBezTo>
                  <a:cubicBezTo>
                    <a:pt x="299" y="80"/>
                    <a:pt x="299" y="80"/>
                    <a:pt x="299" y="80"/>
                  </a:cubicBezTo>
                  <a:cubicBezTo>
                    <a:pt x="299" y="80"/>
                    <a:pt x="298" y="80"/>
                    <a:pt x="298" y="80"/>
                  </a:cubicBezTo>
                  <a:cubicBezTo>
                    <a:pt x="298" y="80"/>
                    <a:pt x="297" y="80"/>
                    <a:pt x="297" y="80"/>
                  </a:cubicBezTo>
                  <a:cubicBezTo>
                    <a:pt x="296" y="80"/>
                    <a:pt x="294" y="80"/>
                    <a:pt x="292" y="79"/>
                  </a:cubicBezTo>
                  <a:cubicBezTo>
                    <a:pt x="291" y="79"/>
                    <a:pt x="289" y="79"/>
                    <a:pt x="288" y="78"/>
                  </a:cubicBezTo>
                  <a:cubicBezTo>
                    <a:pt x="286" y="78"/>
                    <a:pt x="284" y="78"/>
                    <a:pt x="282" y="77"/>
                  </a:cubicBezTo>
                  <a:cubicBezTo>
                    <a:pt x="280" y="76"/>
                    <a:pt x="278" y="75"/>
                    <a:pt x="276" y="73"/>
                  </a:cubicBezTo>
                  <a:cubicBezTo>
                    <a:pt x="275" y="73"/>
                    <a:pt x="274" y="72"/>
                    <a:pt x="273" y="71"/>
                  </a:cubicBezTo>
                  <a:cubicBezTo>
                    <a:pt x="271" y="70"/>
                    <a:pt x="269" y="69"/>
                    <a:pt x="267" y="69"/>
                  </a:cubicBezTo>
                  <a:cubicBezTo>
                    <a:pt x="266" y="68"/>
                    <a:pt x="264" y="68"/>
                    <a:pt x="263" y="67"/>
                  </a:cubicBezTo>
                  <a:cubicBezTo>
                    <a:pt x="262" y="66"/>
                    <a:pt x="261" y="65"/>
                    <a:pt x="259" y="65"/>
                  </a:cubicBezTo>
                  <a:cubicBezTo>
                    <a:pt x="257" y="63"/>
                    <a:pt x="255" y="62"/>
                    <a:pt x="252" y="61"/>
                  </a:cubicBezTo>
                  <a:cubicBezTo>
                    <a:pt x="251" y="61"/>
                    <a:pt x="249" y="60"/>
                    <a:pt x="248" y="60"/>
                  </a:cubicBezTo>
                  <a:cubicBezTo>
                    <a:pt x="244" y="58"/>
                    <a:pt x="241" y="57"/>
                    <a:pt x="237" y="57"/>
                  </a:cubicBezTo>
                  <a:cubicBezTo>
                    <a:pt x="237" y="57"/>
                    <a:pt x="237" y="57"/>
                    <a:pt x="237" y="57"/>
                  </a:cubicBezTo>
                  <a:cubicBezTo>
                    <a:pt x="236" y="56"/>
                    <a:pt x="235" y="56"/>
                    <a:pt x="234" y="56"/>
                  </a:cubicBezTo>
                  <a:cubicBezTo>
                    <a:pt x="231" y="56"/>
                    <a:pt x="230" y="58"/>
                    <a:pt x="229" y="59"/>
                  </a:cubicBezTo>
                  <a:cubicBezTo>
                    <a:pt x="229" y="60"/>
                    <a:pt x="229" y="61"/>
                    <a:pt x="229" y="62"/>
                  </a:cubicBezTo>
                  <a:cubicBezTo>
                    <a:pt x="229" y="62"/>
                    <a:pt x="229" y="63"/>
                    <a:pt x="229" y="63"/>
                  </a:cubicBezTo>
                  <a:cubicBezTo>
                    <a:pt x="229" y="63"/>
                    <a:pt x="227" y="64"/>
                    <a:pt x="226" y="64"/>
                  </a:cubicBezTo>
                  <a:cubicBezTo>
                    <a:pt x="225" y="64"/>
                    <a:pt x="225" y="64"/>
                    <a:pt x="225" y="64"/>
                  </a:cubicBezTo>
                  <a:cubicBezTo>
                    <a:pt x="222" y="64"/>
                    <a:pt x="220" y="64"/>
                    <a:pt x="217" y="66"/>
                  </a:cubicBezTo>
                  <a:cubicBezTo>
                    <a:pt x="215" y="67"/>
                    <a:pt x="214" y="67"/>
                    <a:pt x="212" y="68"/>
                  </a:cubicBezTo>
                  <a:cubicBezTo>
                    <a:pt x="211" y="68"/>
                    <a:pt x="210" y="68"/>
                    <a:pt x="210" y="68"/>
                  </a:cubicBezTo>
                  <a:cubicBezTo>
                    <a:pt x="207" y="69"/>
                    <a:pt x="206" y="70"/>
                    <a:pt x="205" y="71"/>
                  </a:cubicBezTo>
                  <a:cubicBezTo>
                    <a:pt x="204" y="72"/>
                    <a:pt x="204" y="72"/>
                    <a:pt x="203" y="73"/>
                  </a:cubicBezTo>
                  <a:cubicBezTo>
                    <a:pt x="203" y="73"/>
                    <a:pt x="202" y="74"/>
                    <a:pt x="201" y="74"/>
                  </a:cubicBezTo>
                  <a:cubicBezTo>
                    <a:pt x="201" y="75"/>
                    <a:pt x="200" y="76"/>
                    <a:pt x="200" y="76"/>
                  </a:cubicBezTo>
                  <a:cubicBezTo>
                    <a:pt x="200" y="73"/>
                    <a:pt x="201" y="72"/>
                    <a:pt x="203" y="70"/>
                  </a:cubicBezTo>
                  <a:cubicBezTo>
                    <a:pt x="204" y="69"/>
                    <a:pt x="204" y="69"/>
                    <a:pt x="204" y="69"/>
                  </a:cubicBezTo>
                  <a:cubicBezTo>
                    <a:pt x="207" y="66"/>
                    <a:pt x="207" y="63"/>
                    <a:pt x="206" y="61"/>
                  </a:cubicBezTo>
                  <a:cubicBezTo>
                    <a:pt x="206" y="59"/>
                    <a:pt x="204" y="58"/>
                    <a:pt x="201" y="58"/>
                  </a:cubicBezTo>
                  <a:cubicBezTo>
                    <a:pt x="201" y="58"/>
                    <a:pt x="200" y="58"/>
                    <a:pt x="199" y="58"/>
                  </a:cubicBezTo>
                  <a:cubicBezTo>
                    <a:pt x="195" y="59"/>
                    <a:pt x="192" y="62"/>
                    <a:pt x="191" y="68"/>
                  </a:cubicBezTo>
                  <a:cubicBezTo>
                    <a:pt x="190" y="70"/>
                    <a:pt x="189" y="72"/>
                    <a:pt x="189" y="75"/>
                  </a:cubicBezTo>
                  <a:cubicBezTo>
                    <a:pt x="188" y="76"/>
                    <a:pt x="188" y="77"/>
                    <a:pt x="187" y="78"/>
                  </a:cubicBezTo>
                  <a:cubicBezTo>
                    <a:pt x="187" y="79"/>
                    <a:pt x="187" y="79"/>
                    <a:pt x="187" y="79"/>
                  </a:cubicBezTo>
                  <a:cubicBezTo>
                    <a:pt x="186" y="83"/>
                    <a:pt x="185" y="84"/>
                    <a:pt x="182" y="85"/>
                  </a:cubicBezTo>
                  <a:cubicBezTo>
                    <a:pt x="180" y="87"/>
                    <a:pt x="179" y="87"/>
                    <a:pt x="178" y="87"/>
                  </a:cubicBezTo>
                  <a:cubicBezTo>
                    <a:pt x="178" y="87"/>
                    <a:pt x="178" y="87"/>
                    <a:pt x="178" y="87"/>
                  </a:cubicBezTo>
                  <a:cubicBezTo>
                    <a:pt x="178" y="87"/>
                    <a:pt x="177" y="87"/>
                    <a:pt x="177" y="85"/>
                  </a:cubicBezTo>
                  <a:cubicBezTo>
                    <a:pt x="177" y="80"/>
                    <a:pt x="179" y="73"/>
                    <a:pt x="184" y="65"/>
                  </a:cubicBezTo>
                  <a:cubicBezTo>
                    <a:pt x="185" y="63"/>
                    <a:pt x="186" y="63"/>
                    <a:pt x="187" y="62"/>
                  </a:cubicBezTo>
                  <a:cubicBezTo>
                    <a:pt x="189" y="61"/>
                    <a:pt x="191" y="60"/>
                    <a:pt x="192" y="59"/>
                  </a:cubicBezTo>
                  <a:cubicBezTo>
                    <a:pt x="194" y="56"/>
                    <a:pt x="194" y="52"/>
                    <a:pt x="192" y="49"/>
                  </a:cubicBezTo>
                  <a:cubicBezTo>
                    <a:pt x="191" y="47"/>
                    <a:pt x="189" y="46"/>
                    <a:pt x="187" y="46"/>
                  </a:cubicBezTo>
                  <a:cubicBezTo>
                    <a:pt x="186" y="46"/>
                    <a:pt x="185" y="47"/>
                    <a:pt x="184" y="47"/>
                  </a:cubicBezTo>
                  <a:cubicBezTo>
                    <a:pt x="184" y="46"/>
                    <a:pt x="184" y="46"/>
                    <a:pt x="184" y="46"/>
                  </a:cubicBezTo>
                  <a:cubicBezTo>
                    <a:pt x="185" y="45"/>
                    <a:pt x="185" y="44"/>
                    <a:pt x="185" y="42"/>
                  </a:cubicBezTo>
                  <a:cubicBezTo>
                    <a:pt x="185" y="40"/>
                    <a:pt x="185" y="37"/>
                    <a:pt x="184" y="35"/>
                  </a:cubicBezTo>
                  <a:cubicBezTo>
                    <a:pt x="184" y="34"/>
                    <a:pt x="183" y="34"/>
                    <a:pt x="182" y="33"/>
                  </a:cubicBezTo>
                  <a:cubicBezTo>
                    <a:pt x="182" y="33"/>
                    <a:pt x="181" y="32"/>
                    <a:pt x="181" y="32"/>
                  </a:cubicBezTo>
                  <a:cubicBezTo>
                    <a:pt x="181" y="31"/>
                    <a:pt x="181" y="31"/>
                    <a:pt x="181" y="31"/>
                  </a:cubicBezTo>
                  <a:cubicBezTo>
                    <a:pt x="180" y="31"/>
                    <a:pt x="180" y="31"/>
                    <a:pt x="180" y="31"/>
                  </a:cubicBezTo>
                  <a:cubicBezTo>
                    <a:pt x="178" y="30"/>
                    <a:pt x="176" y="28"/>
                    <a:pt x="174" y="27"/>
                  </a:cubicBezTo>
                  <a:cubicBezTo>
                    <a:pt x="174" y="27"/>
                    <a:pt x="174" y="26"/>
                    <a:pt x="174" y="26"/>
                  </a:cubicBezTo>
                  <a:cubicBezTo>
                    <a:pt x="174" y="25"/>
                    <a:pt x="174" y="24"/>
                    <a:pt x="173" y="23"/>
                  </a:cubicBezTo>
                  <a:cubicBezTo>
                    <a:pt x="172" y="22"/>
                    <a:pt x="171" y="22"/>
                    <a:pt x="170" y="21"/>
                  </a:cubicBezTo>
                  <a:cubicBezTo>
                    <a:pt x="170" y="21"/>
                    <a:pt x="169" y="21"/>
                    <a:pt x="169" y="20"/>
                  </a:cubicBezTo>
                  <a:cubicBezTo>
                    <a:pt x="169" y="20"/>
                    <a:pt x="168" y="20"/>
                    <a:pt x="168" y="20"/>
                  </a:cubicBezTo>
                  <a:cubicBezTo>
                    <a:pt x="167" y="19"/>
                    <a:pt x="166" y="19"/>
                    <a:pt x="166" y="18"/>
                  </a:cubicBezTo>
                  <a:cubicBezTo>
                    <a:pt x="166" y="18"/>
                    <a:pt x="166" y="18"/>
                    <a:pt x="166" y="18"/>
                  </a:cubicBezTo>
                  <a:cubicBezTo>
                    <a:pt x="166" y="17"/>
                    <a:pt x="165" y="16"/>
                    <a:pt x="165" y="16"/>
                  </a:cubicBezTo>
                  <a:cubicBezTo>
                    <a:pt x="163" y="14"/>
                    <a:pt x="161" y="12"/>
                    <a:pt x="159" y="12"/>
                  </a:cubicBezTo>
                  <a:cubicBezTo>
                    <a:pt x="158" y="12"/>
                    <a:pt x="157" y="13"/>
                    <a:pt x="156" y="13"/>
                  </a:cubicBezTo>
                  <a:cubicBezTo>
                    <a:pt x="155" y="14"/>
                    <a:pt x="155" y="14"/>
                    <a:pt x="154" y="15"/>
                  </a:cubicBezTo>
                  <a:cubicBezTo>
                    <a:pt x="154" y="15"/>
                    <a:pt x="153" y="15"/>
                    <a:pt x="153" y="16"/>
                  </a:cubicBezTo>
                  <a:cubicBezTo>
                    <a:pt x="153" y="16"/>
                    <a:pt x="152" y="16"/>
                    <a:pt x="152" y="16"/>
                  </a:cubicBezTo>
                  <a:cubicBezTo>
                    <a:pt x="151" y="16"/>
                    <a:pt x="150" y="17"/>
                    <a:pt x="150" y="18"/>
                  </a:cubicBezTo>
                  <a:cubicBezTo>
                    <a:pt x="149" y="19"/>
                    <a:pt x="149" y="21"/>
                    <a:pt x="149" y="23"/>
                  </a:cubicBezTo>
                  <a:cubicBezTo>
                    <a:pt x="149" y="24"/>
                    <a:pt x="149" y="25"/>
                    <a:pt x="149" y="26"/>
                  </a:cubicBezTo>
                  <a:cubicBezTo>
                    <a:pt x="149" y="25"/>
                    <a:pt x="149" y="24"/>
                    <a:pt x="149" y="24"/>
                  </a:cubicBezTo>
                  <a:cubicBezTo>
                    <a:pt x="148" y="23"/>
                    <a:pt x="148" y="23"/>
                    <a:pt x="148" y="22"/>
                  </a:cubicBezTo>
                  <a:cubicBezTo>
                    <a:pt x="148" y="20"/>
                    <a:pt x="147" y="18"/>
                    <a:pt x="145" y="16"/>
                  </a:cubicBezTo>
                  <a:cubicBezTo>
                    <a:pt x="145" y="15"/>
                    <a:pt x="145" y="14"/>
                    <a:pt x="144" y="13"/>
                  </a:cubicBezTo>
                  <a:cubicBezTo>
                    <a:pt x="144" y="12"/>
                    <a:pt x="144" y="10"/>
                    <a:pt x="142" y="8"/>
                  </a:cubicBezTo>
                  <a:cubicBezTo>
                    <a:pt x="141" y="7"/>
                    <a:pt x="138" y="6"/>
                    <a:pt x="137" y="6"/>
                  </a:cubicBezTo>
                  <a:cubicBezTo>
                    <a:pt x="134" y="6"/>
                    <a:pt x="134" y="6"/>
                    <a:pt x="134" y="6"/>
                  </a:cubicBezTo>
                  <a:cubicBezTo>
                    <a:pt x="134" y="6"/>
                    <a:pt x="133" y="6"/>
                    <a:pt x="133" y="6"/>
                  </a:cubicBezTo>
                  <a:cubicBezTo>
                    <a:pt x="131" y="6"/>
                    <a:pt x="129" y="5"/>
                    <a:pt x="127" y="4"/>
                  </a:cubicBezTo>
                  <a:cubicBezTo>
                    <a:pt x="127" y="4"/>
                    <a:pt x="126" y="3"/>
                    <a:pt x="125" y="3"/>
                  </a:cubicBezTo>
                  <a:cubicBezTo>
                    <a:pt x="123" y="2"/>
                    <a:pt x="121" y="1"/>
                    <a:pt x="119" y="1"/>
                  </a:cubicBezTo>
                  <a:cubicBezTo>
                    <a:pt x="118" y="1"/>
                    <a:pt x="117" y="1"/>
                    <a:pt x="116" y="0"/>
                  </a:cubicBezTo>
                  <a:cubicBezTo>
                    <a:pt x="114" y="0"/>
                    <a:pt x="114" y="0"/>
                    <a:pt x="114" y="0"/>
                  </a:cubicBezTo>
                  <a:cubicBezTo>
                    <a:pt x="114" y="2"/>
                    <a:pt x="114" y="2"/>
                    <a:pt x="114" y="2"/>
                  </a:cubicBezTo>
                  <a:cubicBezTo>
                    <a:pt x="113" y="5"/>
                    <a:pt x="112" y="7"/>
                    <a:pt x="111" y="10"/>
                  </a:cubicBezTo>
                  <a:cubicBezTo>
                    <a:pt x="111" y="12"/>
                    <a:pt x="110" y="14"/>
                    <a:pt x="110" y="16"/>
                  </a:cubicBezTo>
                  <a:cubicBezTo>
                    <a:pt x="109" y="18"/>
                    <a:pt x="109" y="19"/>
                    <a:pt x="108" y="21"/>
                  </a:cubicBezTo>
                  <a:cubicBezTo>
                    <a:pt x="107" y="23"/>
                    <a:pt x="106" y="25"/>
                    <a:pt x="106" y="26"/>
                  </a:cubicBezTo>
                  <a:cubicBezTo>
                    <a:pt x="106" y="28"/>
                    <a:pt x="107" y="30"/>
                    <a:pt x="107" y="31"/>
                  </a:cubicBezTo>
                  <a:cubicBezTo>
                    <a:pt x="107" y="33"/>
                    <a:pt x="108" y="35"/>
                    <a:pt x="108" y="37"/>
                  </a:cubicBezTo>
                  <a:cubicBezTo>
                    <a:pt x="107" y="40"/>
                    <a:pt x="105" y="42"/>
                    <a:pt x="104" y="43"/>
                  </a:cubicBezTo>
                  <a:cubicBezTo>
                    <a:pt x="103" y="44"/>
                    <a:pt x="102" y="45"/>
                    <a:pt x="101" y="46"/>
                  </a:cubicBezTo>
                  <a:cubicBezTo>
                    <a:pt x="99" y="48"/>
                    <a:pt x="99" y="51"/>
                    <a:pt x="98" y="53"/>
                  </a:cubicBezTo>
                  <a:cubicBezTo>
                    <a:pt x="98" y="54"/>
                    <a:pt x="98" y="55"/>
                    <a:pt x="97" y="57"/>
                  </a:cubicBezTo>
                  <a:cubicBezTo>
                    <a:pt x="96" y="60"/>
                    <a:pt x="94" y="62"/>
                    <a:pt x="92" y="65"/>
                  </a:cubicBezTo>
                  <a:cubicBezTo>
                    <a:pt x="90" y="67"/>
                    <a:pt x="88" y="70"/>
                    <a:pt x="88" y="74"/>
                  </a:cubicBezTo>
                  <a:cubicBezTo>
                    <a:pt x="87" y="75"/>
                    <a:pt x="87" y="76"/>
                    <a:pt x="87" y="78"/>
                  </a:cubicBezTo>
                  <a:cubicBezTo>
                    <a:pt x="87" y="80"/>
                    <a:pt x="87" y="82"/>
                    <a:pt x="86" y="85"/>
                  </a:cubicBezTo>
                  <a:cubicBezTo>
                    <a:pt x="84" y="89"/>
                    <a:pt x="82" y="92"/>
                    <a:pt x="80" y="94"/>
                  </a:cubicBezTo>
                  <a:cubicBezTo>
                    <a:pt x="79" y="95"/>
                    <a:pt x="78" y="96"/>
                    <a:pt x="77" y="98"/>
                  </a:cubicBezTo>
                  <a:cubicBezTo>
                    <a:pt x="75" y="100"/>
                    <a:pt x="72" y="102"/>
                    <a:pt x="71" y="105"/>
                  </a:cubicBezTo>
                  <a:cubicBezTo>
                    <a:pt x="69" y="108"/>
                    <a:pt x="68" y="110"/>
                    <a:pt x="68" y="113"/>
                  </a:cubicBezTo>
                  <a:cubicBezTo>
                    <a:pt x="68" y="114"/>
                    <a:pt x="68" y="116"/>
                    <a:pt x="67" y="117"/>
                  </a:cubicBezTo>
                  <a:cubicBezTo>
                    <a:pt x="67" y="119"/>
                    <a:pt x="66" y="120"/>
                    <a:pt x="65" y="122"/>
                  </a:cubicBezTo>
                  <a:cubicBezTo>
                    <a:pt x="64" y="122"/>
                    <a:pt x="64" y="123"/>
                    <a:pt x="64" y="124"/>
                  </a:cubicBezTo>
                  <a:cubicBezTo>
                    <a:pt x="63" y="125"/>
                    <a:pt x="61" y="126"/>
                    <a:pt x="60" y="126"/>
                  </a:cubicBezTo>
                  <a:cubicBezTo>
                    <a:pt x="58" y="127"/>
                    <a:pt x="56" y="128"/>
                    <a:pt x="56" y="130"/>
                  </a:cubicBezTo>
                  <a:cubicBezTo>
                    <a:pt x="55" y="131"/>
                    <a:pt x="55" y="132"/>
                    <a:pt x="55" y="133"/>
                  </a:cubicBezTo>
                  <a:cubicBezTo>
                    <a:pt x="55" y="135"/>
                    <a:pt x="55" y="137"/>
                    <a:pt x="53" y="138"/>
                  </a:cubicBezTo>
                  <a:cubicBezTo>
                    <a:pt x="50" y="140"/>
                    <a:pt x="48" y="143"/>
                    <a:pt x="46" y="146"/>
                  </a:cubicBezTo>
                  <a:cubicBezTo>
                    <a:pt x="45" y="147"/>
                    <a:pt x="45" y="148"/>
                    <a:pt x="44" y="149"/>
                  </a:cubicBezTo>
                  <a:cubicBezTo>
                    <a:pt x="44" y="150"/>
                    <a:pt x="43" y="151"/>
                    <a:pt x="43" y="152"/>
                  </a:cubicBezTo>
                  <a:cubicBezTo>
                    <a:pt x="41" y="153"/>
                    <a:pt x="41" y="153"/>
                    <a:pt x="41" y="153"/>
                  </a:cubicBezTo>
                  <a:cubicBezTo>
                    <a:pt x="40" y="153"/>
                    <a:pt x="40" y="153"/>
                    <a:pt x="40" y="153"/>
                  </a:cubicBezTo>
                  <a:cubicBezTo>
                    <a:pt x="39" y="153"/>
                    <a:pt x="39" y="153"/>
                    <a:pt x="38" y="153"/>
                  </a:cubicBezTo>
                  <a:cubicBezTo>
                    <a:pt x="38" y="153"/>
                    <a:pt x="37" y="153"/>
                    <a:pt x="37" y="153"/>
                  </a:cubicBezTo>
                  <a:cubicBezTo>
                    <a:pt x="34" y="153"/>
                    <a:pt x="30" y="154"/>
                    <a:pt x="27" y="156"/>
                  </a:cubicBezTo>
                  <a:cubicBezTo>
                    <a:pt x="25" y="157"/>
                    <a:pt x="24" y="158"/>
                    <a:pt x="23" y="160"/>
                  </a:cubicBezTo>
                  <a:cubicBezTo>
                    <a:pt x="21" y="162"/>
                    <a:pt x="20" y="163"/>
                    <a:pt x="18" y="164"/>
                  </a:cubicBezTo>
                  <a:cubicBezTo>
                    <a:pt x="15" y="167"/>
                    <a:pt x="11" y="169"/>
                    <a:pt x="8" y="171"/>
                  </a:cubicBezTo>
                  <a:cubicBezTo>
                    <a:pt x="6" y="173"/>
                    <a:pt x="6" y="173"/>
                    <a:pt x="6" y="173"/>
                  </a:cubicBezTo>
                  <a:cubicBezTo>
                    <a:pt x="5" y="173"/>
                    <a:pt x="4" y="174"/>
                    <a:pt x="3" y="175"/>
                  </a:cubicBezTo>
                  <a:cubicBezTo>
                    <a:pt x="0" y="178"/>
                    <a:pt x="0" y="178"/>
                    <a:pt x="0" y="178"/>
                  </a:cubicBezTo>
                  <a:cubicBezTo>
                    <a:pt x="5" y="178"/>
                    <a:pt x="5" y="178"/>
                    <a:pt x="5" y="178"/>
                  </a:cubicBezTo>
                  <a:cubicBezTo>
                    <a:pt x="5" y="178"/>
                    <a:pt x="5" y="178"/>
                    <a:pt x="5" y="178"/>
                  </a:cubicBezTo>
                  <a:cubicBezTo>
                    <a:pt x="6" y="178"/>
                    <a:pt x="6" y="178"/>
                    <a:pt x="7" y="178"/>
                  </a:cubicBezTo>
                  <a:cubicBezTo>
                    <a:pt x="7" y="178"/>
                    <a:pt x="8" y="178"/>
                    <a:pt x="8" y="178"/>
                  </a:cubicBezTo>
                  <a:cubicBezTo>
                    <a:pt x="10" y="178"/>
                    <a:pt x="11" y="178"/>
                    <a:pt x="12" y="179"/>
                  </a:cubicBezTo>
                  <a:cubicBezTo>
                    <a:pt x="13" y="179"/>
                    <a:pt x="14" y="180"/>
                    <a:pt x="14" y="181"/>
                  </a:cubicBezTo>
                  <a:cubicBezTo>
                    <a:pt x="15" y="182"/>
                    <a:pt x="16" y="183"/>
                    <a:pt x="18" y="184"/>
                  </a:cubicBezTo>
                  <a:cubicBezTo>
                    <a:pt x="18" y="184"/>
                    <a:pt x="18" y="184"/>
                    <a:pt x="19" y="184"/>
                  </a:cubicBezTo>
                  <a:cubicBezTo>
                    <a:pt x="20" y="184"/>
                    <a:pt x="21" y="183"/>
                    <a:pt x="22" y="182"/>
                  </a:cubicBezTo>
                  <a:cubicBezTo>
                    <a:pt x="23" y="182"/>
                    <a:pt x="24" y="181"/>
                    <a:pt x="26" y="181"/>
                  </a:cubicBezTo>
                  <a:cubicBezTo>
                    <a:pt x="28" y="181"/>
                    <a:pt x="29" y="182"/>
                    <a:pt x="30" y="184"/>
                  </a:cubicBezTo>
                  <a:cubicBezTo>
                    <a:pt x="30" y="185"/>
                    <a:pt x="30" y="186"/>
                    <a:pt x="31" y="187"/>
                  </a:cubicBezTo>
                  <a:cubicBezTo>
                    <a:pt x="32" y="190"/>
                    <a:pt x="34" y="190"/>
                    <a:pt x="36" y="190"/>
                  </a:cubicBezTo>
                  <a:cubicBezTo>
                    <a:pt x="38" y="190"/>
                    <a:pt x="39" y="190"/>
                    <a:pt x="41" y="191"/>
                  </a:cubicBezTo>
                  <a:cubicBezTo>
                    <a:pt x="43" y="192"/>
                    <a:pt x="46" y="196"/>
                    <a:pt x="48" y="198"/>
                  </a:cubicBezTo>
                  <a:cubicBezTo>
                    <a:pt x="51" y="204"/>
                    <a:pt x="50" y="208"/>
                    <a:pt x="49" y="213"/>
                  </a:cubicBezTo>
                  <a:cubicBezTo>
                    <a:pt x="49" y="215"/>
                    <a:pt x="49" y="217"/>
                    <a:pt x="49" y="219"/>
                  </a:cubicBezTo>
                  <a:cubicBezTo>
                    <a:pt x="48" y="221"/>
                    <a:pt x="49" y="223"/>
                    <a:pt x="50" y="225"/>
                  </a:cubicBezTo>
                  <a:cubicBezTo>
                    <a:pt x="50" y="227"/>
                    <a:pt x="51" y="228"/>
                    <a:pt x="51" y="230"/>
                  </a:cubicBezTo>
                  <a:cubicBezTo>
                    <a:pt x="51" y="233"/>
                    <a:pt x="50" y="236"/>
                    <a:pt x="49" y="239"/>
                  </a:cubicBezTo>
                  <a:cubicBezTo>
                    <a:pt x="48" y="240"/>
                    <a:pt x="48" y="240"/>
                    <a:pt x="48" y="240"/>
                  </a:cubicBezTo>
                  <a:cubicBezTo>
                    <a:pt x="47" y="243"/>
                    <a:pt x="47" y="247"/>
                    <a:pt x="46" y="251"/>
                  </a:cubicBezTo>
                  <a:cubicBezTo>
                    <a:pt x="46" y="254"/>
                    <a:pt x="45" y="258"/>
                    <a:pt x="44" y="262"/>
                  </a:cubicBezTo>
                  <a:cubicBezTo>
                    <a:pt x="43" y="263"/>
                    <a:pt x="42" y="265"/>
                    <a:pt x="40" y="266"/>
                  </a:cubicBezTo>
                  <a:cubicBezTo>
                    <a:pt x="39" y="267"/>
                    <a:pt x="37" y="268"/>
                    <a:pt x="37" y="270"/>
                  </a:cubicBezTo>
                  <a:cubicBezTo>
                    <a:pt x="36" y="271"/>
                    <a:pt x="36" y="272"/>
                    <a:pt x="36" y="272"/>
                  </a:cubicBezTo>
                  <a:cubicBezTo>
                    <a:pt x="36" y="273"/>
                    <a:pt x="36" y="273"/>
                    <a:pt x="36" y="273"/>
                  </a:cubicBezTo>
                  <a:cubicBezTo>
                    <a:pt x="36" y="273"/>
                    <a:pt x="36" y="273"/>
                    <a:pt x="36" y="273"/>
                  </a:cubicBezTo>
                  <a:cubicBezTo>
                    <a:pt x="37" y="274"/>
                    <a:pt x="39" y="274"/>
                    <a:pt x="42" y="274"/>
                  </a:cubicBezTo>
                  <a:cubicBezTo>
                    <a:pt x="43" y="274"/>
                    <a:pt x="43" y="274"/>
                    <a:pt x="43" y="274"/>
                  </a:cubicBezTo>
                  <a:cubicBezTo>
                    <a:pt x="43" y="272"/>
                    <a:pt x="43" y="272"/>
                    <a:pt x="43" y="272"/>
                  </a:cubicBezTo>
                  <a:cubicBezTo>
                    <a:pt x="43" y="275"/>
                    <a:pt x="43" y="275"/>
                    <a:pt x="43" y="275"/>
                  </a:cubicBezTo>
                  <a:cubicBezTo>
                    <a:pt x="44" y="276"/>
                    <a:pt x="44" y="277"/>
                    <a:pt x="44" y="278"/>
                  </a:cubicBezTo>
                  <a:cubicBezTo>
                    <a:pt x="43" y="281"/>
                    <a:pt x="43" y="283"/>
                    <a:pt x="45" y="286"/>
                  </a:cubicBezTo>
                  <a:cubicBezTo>
                    <a:pt x="45" y="288"/>
                    <a:pt x="47" y="289"/>
                    <a:pt x="49" y="291"/>
                  </a:cubicBezTo>
                  <a:cubicBezTo>
                    <a:pt x="49" y="292"/>
                    <a:pt x="50" y="293"/>
                    <a:pt x="51" y="294"/>
                  </a:cubicBezTo>
                  <a:cubicBezTo>
                    <a:pt x="52" y="295"/>
                    <a:pt x="52" y="296"/>
                    <a:pt x="53" y="298"/>
                  </a:cubicBezTo>
                  <a:cubicBezTo>
                    <a:pt x="56" y="301"/>
                    <a:pt x="59" y="305"/>
                    <a:pt x="63" y="308"/>
                  </a:cubicBezTo>
                  <a:cubicBezTo>
                    <a:pt x="64" y="309"/>
                    <a:pt x="65" y="310"/>
                    <a:pt x="66" y="310"/>
                  </a:cubicBezTo>
                  <a:cubicBezTo>
                    <a:pt x="67" y="310"/>
                    <a:pt x="68" y="309"/>
                    <a:pt x="70" y="308"/>
                  </a:cubicBezTo>
                  <a:cubicBezTo>
                    <a:pt x="71" y="307"/>
                    <a:pt x="72" y="307"/>
                    <a:pt x="74" y="306"/>
                  </a:cubicBezTo>
                  <a:cubicBezTo>
                    <a:pt x="76" y="306"/>
                    <a:pt x="79" y="305"/>
                    <a:pt x="82" y="305"/>
                  </a:cubicBezTo>
                  <a:cubicBezTo>
                    <a:pt x="84" y="305"/>
                    <a:pt x="85" y="305"/>
                    <a:pt x="86" y="306"/>
                  </a:cubicBezTo>
                  <a:cubicBezTo>
                    <a:pt x="91" y="308"/>
                    <a:pt x="90" y="312"/>
                    <a:pt x="89" y="315"/>
                  </a:cubicBezTo>
                  <a:cubicBezTo>
                    <a:pt x="88" y="318"/>
                    <a:pt x="88" y="321"/>
                    <a:pt x="88" y="325"/>
                  </a:cubicBezTo>
                  <a:cubicBezTo>
                    <a:pt x="88" y="326"/>
                    <a:pt x="88" y="327"/>
                    <a:pt x="87" y="329"/>
                  </a:cubicBezTo>
                  <a:cubicBezTo>
                    <a:pt x="86" y="329"/>
                    <a:pt x="85" y="328"/>
                    <a:pt x="85" y="328"/>
                  </a:cubicBezTo>
                  <a:cubicBezTo>
                    <a:pt x="76" y="328"/>
                    <a:pt x="71" y="333"/>
                    <a:pt x="69" y="340"/>
                  </a:cubicBezTo>
                  <a:cubicBezTo>
                    <a:pt x="69" y="341"/>
                    <a:pt x="69" y="342"/>
                    <a:pt x="69" y="343"/>
                  </a:cubicBezTo>
                  <a:cubicBezTo>
                    <a:pt x="69" y="344"/>
                    <a:pt x="69" y="346"/>
                    <a:pt x="69" y="347"/>
                  </a:cubicBezTo>
                  <a:cubicBezTo>
                    <a:pt x="68" y="349"/>
                    <a:pt x="67" y="349"/>
                    <a:pt x="65" y="350"/>
                  </a:cubicBezTo>
                  <a:cubicBezTo>
                    <a:pt x="65" y="350"/>
                    <a:pt x="64" y="351"/>
                    <a:pt x="63" y="351"/>
                  </a:cubicBezTo>
                  <a:cubicBezTo>
                    <a:pt x="62" y="352"/>
                    <a:pt x="61" y="353"/>
                    <a:pt x="61" y="354"/>
                  </a:cubicBezTo>
                  <a:cubicBezTo>
                    <a:pt x="60" y="356"/>
                    <a:pt x="60" y="356"/>
                    <a:pt x="60" y="356"/>
                  </a:cubicBezTo>
                  <a:cubicBezTo>
                    <a:pt x="62" y="357"/>
                    <a:pt x="62" y="357"/>
                    <a:pt x="62" y="357"/>
                  </a:cubicBezTo>
                  <a:cubicBezTo>
                    <a:pt x="63" y="357"/>
                    <a:pt x="63" y="357"/>
                    <a:pt x="63" y="357"/>
                  </a:cubicBezTo>
                  <a:cubicBezTo>
                    <a:pt x="63" y="357"/>
                    <a:pt x="63" y="357"/>
                    <a:pt x="63" y="357"/>
                  </a:cubicBezTo>
                  <a:cubicBezTo>
                    <a:pt x="63" y="357"/>
                    <a:pt x="64" y="357"/>
                    <a:pt x="65" y="356"/>
                  </a:cubicBezTo>
                  <a:cubicBezTo>
                    <a:pt x="65" y="356"/>
                    <a:pt x="66" y="356"/>
                    <a:pt x="67" y="356"/>
                  </a:cubicBezTo>
                  <a:cubicBezTo>
                    <a:pt x="67" y="356"/>
                    <a:pt x="68" y="356"/>
                    <a:pt x="68" y="356"/>
                  </a:cubicBezTo>
                  <a:cubicBezTo>
                    <a:pt x="71" y="358"/>
                    <a:pt x="71" y="361"/>
                    <a:pt x="72" y="365"/>
                  </a:cubicBezTo>
                  <a:cubicBezTo>
                    <a:pt x="72" y="367"/>
                    <a:pt x="72" y="370"/>
                    <a:pt x="73" y="371"/>
                  </a:cubicBezTo>
                  <a:cubicBezTo>
                    <a:pt x="74" y="373"/>
                    <a:pt x="76" y="374"/>
                    <a:pt x="78" y="374"/>
                  </a:cubicBezTo>
                  <a:cubicBezTo>
                    <a:pt x="81" y="375"/>
                    <a:pt x="84" y="377"/>
                    <a:pt x="85" y="379"/>
                  </a:cubicBezTo>
                  <a:cubicBezTo>
                    <a:pt x="85" y="381"/>
                    <a:pt x="84" y="382"/>
                    <a:pt x="82" y="384"/>
                  </a:cubicBezTo>
                  <a:cubicBezTo>
                    <a:pt x="81" y="384"/>
                    <a:pt x="80" y="385"/>
                    <a:pt x="80" y="386"/>
                  </a:cubicBezTo>
                  <a:cubicBezTo>
                    <a:pt x="80" y="389"/>
                    <a:pt x="81" y="390"/>
                    <a:pt x="82" y="392"/>
                  </a:cubicBezTo>
                  <a:cubicBezTo>
                    <a:pt x="83" y="392"/>
                    <a:pt x="83" y="393"/>
                    <a:pt x="84" y="394"/>
                  </a:cubicBezTo>
                  <a:cubicBezTo>
                    <a:pt x="85" y="394"/>
                    <a:pt x="86" y="397"/>
                    <a:pt x="86" y="397"/>
                  </a:cubicBezTo>
                  <a:cubicBezTo>
                    <a:pt x="89" y="400"/>
                    <a:pt x="91" y="403"/>
                    <a:pt x="93" y="406"/>
                  </a:cubicBezTo>
                  <a:cubicBezTo>
                    <a:pt x="95" y="409"/>
                    <a:pt x="95" y="409"/>
                    <a:pt x="98" y="409"/>
                  </a:cubicBezTo>
                  <a:cubicBezTo>
                    <a:pt x="99" y="409"/>
                    <a:pt x="99" y="409"/>
                    <a:pt x="99" y="409"/>
                  </a:cubicBezTo>
                  <a:cubicBezTo>
                    <a:pt x="102" y="410"/>
                    <a:pt x="104" y="411"/>
                    <a:pt x="107" y="413"/>
                  </a:cubicBezTo>
                  <a:cubicBezTo>
                    <a:pt x="109" y="415"/>
                    <a:pt x="109" y="415"/>
                    <a:pt x="109" y="415"/>
                  </a:cubicBezTo>
                  <a:cubicBezTo>
                    <a:pt x="110" y="412"/>
                    <a:pt x="110" y="412"/>
                    <a:pt x="110" y="412"/>
                  </a:cubicBezTo>
                  <a:cubicBezTo>
                    <a:pt x="110" y="411"/>
                    <a:pt x="111" y="409"/>
                    <a:pt x="112" y="407"/>
                  </a:cubicBezTo>
                  <a:cubicBezTo>
                    <a:pt x="114" y="400"/>
                    <a:pt x="116" y="394"/>
                    <a:pt x="116" y="385"/>
                  </a:cubicBezTo>
                  <a:cubicBezTo>
                    <a:pt x="116" y="380"/>
                    <a:pt x="115" y="374"/>
                    <a:pt x="114" y="369"/>
                  </a:cubicBezTo>
                  <a:cubicBezTo>
                    <a:pt x="110" y="354"/>
                    <a:pt x="115" y="344"/>
                    <a:pt x="122" y="332"/>
                  </a:cubicBezTo>
                  <a:cubicBezTo>
                    <a:pt x="123" y="330"/>
                    <a:pt x="124" y="328"/>
                    <a:pt x="125" y="326"/>
                  </a:cubicBezTo>
                  <a:cubicBezTo>
                    <a:pt x="127" y="322"/>
                    <a:pt x="129" y="317"/>
                    <a:pt x="130" y="312"/>
                  </a:cubicBezTo>
                  <a:cubicBezTo>
                    <a:pt x="131" y="310"/>
                    <a:pt x="131" y="306"/>
                    <a:pt x="132" y="303"/>
                  </a:cubicBezTo>
                  <a:cubicBezTo>
                    <a:pt x="135" y="296"/>
                    <a:pt x="141" y="293"/>
                    <a:pt x="148" y="291"/>
                  </a:cubicBezTo>
                  <a:cubicBezTo>
                    <a:pt x="162" y="288"/>
                    <a:pt x="176" y="281"/>
                    <a:pt x="189" y="270"/>
                  </a:cubicBezTo>
                  <a:cubicBezTo>
                    <a:pt x="190" y="269"/>
                    <a:pt x="190" y="269"/>
                    <a:pt x="190" y="269"/>
                  </a:cubicBezTo>
                  <a:cubicBezTo>
                    <a:pt x="195" y="265"/>
                    <a:pt x="201" y="260"/>
                    <a:pt x="207" y="258"/>
                  </a:cubicBezTo>
                  <a:cubicBezTo>
                    <a:pt x="210" y="257"/>
                    <a:pt x="212" y="257"/>
                    <a:pt x="214" y="257"/>
                  </a:cubicBezTo>
                  <a:cubicBezTo>
                    <a:pt x="215" y="257"/>
                    <a:pt x="216" y="257"/>
                    <a:pt x="217" y="257"/>
                  </a:cubicBezTo>
                  <a:cubicBezTo>
                    <a:pt x="219" y="257"/>
                    <a:pt x="220" y="258"/>
                    <a:pt x="222" y="259"/>
                  </a:cubicBezTo>
                  <a:cubicBezTo>
                    <a:pt x="224" y="259"/>
                    <a:pt x="225" y="260"/>
                    <a:pt x="227" y="260"/>
                  </a:cubicBezTo>
                  <a:cubicBezTo>
                    <a:pt x="228" y="260"/>
                    <a:pt x="229" y="260"/>
                    <a:pt x="231" y="259"/>
                  </a:cubicBezTo>
                  <a:cubicBezTo>
                    <a:pt x="232" y="259"/>
                    <a:pt x="233" y="258"/>
                    <a:pt x="235" y="258"/>
                  </a:cubicBezTo>
                  <a:cubicBezTo>
                    <a:pt x="235" y="258"/>
                    <a:pt x="235" y="258"/>
                    <a:pt x="235" y="258"/>
                  </a:cubicBezTo>
                  <a:cubicBezTo>
                    <a:pt x="236" y="258"/>
                    <a:pt x="238" y="259"/>
                    <a:pt x="239" y="259"/>
                  </a:cubicBezTo>
                  <a:cubicBezTo>
                    <a:pt x="240" y="259"/>
                    <a:pt x="240" y="259"/>
                    <a:pt x="240" y="259"/>
                  </a:cubicBezTo>
                  <a:cubicBezTo>
                    <a:pt x="240" y="259"/>
                    <a:pt x="241" y="259"/>
                    <a:pt x="242" y="259"/>
                  </a:cubicBezTo>
                  <a:cubicBezTo>
                    <a:pt x="243" y="260"/>
                    <a:pt x="244" y="260"/>
                    <a:pt x="245" y="260"/>
                  </a:cubicBezTo>
                  <a:cubicBezTo>
                    <a:pt x="249" y="260"/>
                    <a:pt x="251" y="258"/>
                    <a:pt x="253" y="253"/>
                  </a:cubicBezTo>
                  <a:cubicBezTo>
                    <a:pt x="255" y="246"/>
                    <a:pt x="258" y="237"/>
                    <a:pt x="250" y="231"/>
                  </a:cubicBezTo>
                  <a:cubicBezTo>
                    <a:pt x="250" y="231"/>
                    <a:pt x="250" y="230"/>
                    <a:pt x="249" y="230"/>
                  </a:cubicBezTo>
                  <a:cubicBezTo>
                    <a:pt x="247" y="228"/>
                    <a:pt x="244" y="227"/>
                    <a:pt x="244" y="223"/>
                  </a:cubicBezTo>
                  <a:cubicBezTo>
                    <a:pt x="243" y="220"/>
                    <a:pt x="244" y="214"/>
                    <a:pt x="245" y="210"/>
                  </a:cubicBezTo>
                  <a:cubicBezTo>
                    <a:pt x="246" y="207"/>
                    <a:pt x="249" y="203"/>
                    <a:pt x="251" y="200"/>
                  </a:cubicBezTo>
                  <a:cubicBezTo>
                    <a:pt x="252" y="199"/>
                    <a:pt x="253" y="198"/>
                    <a:pt x="255" y="198"/>
                  </a:cubicBezTo>
                  <a:cubicBezTo>
                    <a:pt x="256" y="196"/>
                    <a:pt x="258" y="195"/>
                    <a:pt x="259" y="193"/>
                  </a:cubicBezTo>
                  <a:cubicBezTo>
                    <a:pt x="260" y="189"/>
                    <a:pt x="258" y="184"/>
                    <a:pt x="257" y="180"/>
                  </a:cubicBezTo>
                  <a:cubicBezTo>
                    <a:pt x="255" y="177"/>
                    <a:pt x="254" y="173"/>
                    <a:pt x="254" y="169"/>
                  </a:cubicBezTo>
                  <a:cubicBezTo>
                    <a:pt x="254" y="168"/>
                    <a:pt x="255" y="167"/>
                    <a:pt x="255" y="166"/>
                  </a:cubicBezTo>
                  <a:cubicBezTo>
                    <a:pt x="255" y="162"/>
                    <a:pt x="256" y="159"/>
                    <a:pt x="255" y="156"/>
                  </a:cubicBezTo>
                  <a:cubicBezTo>
                    <a:pt x="255" y="154"/>
                    <a:pt x="254" y="153"/>
                    <a:pt x="253" y="151"/>
                  </a:cubicBezTo>
                  <a:cubicBezTo>
                    <a:pt x="252" y="148"/>
                    <a:pt x="251" y="146"/>
                    <a:pt x="252" y="143"/>
                  </a:cubicBezTo>
                  <a:cubicBezTo>
                    <a:pt x="252" y="142"/>
                    <a:pt x="253" y="141"/>
                    <a:pt x="254" y="140"/>
                  </a:cubicBezTo>
                  <a:cubicBezTo>
                    <a:pt x="255" y="140"/>
                    <a:pt x="255" y="139"/>
                    <a:pt x="256" y="139"/>
                  </a:cubicBezTo>
                  <a:cubicBezTo>
                    <a:pt x="257" y="138"/>
                    <a:pt x="257" y="138"/>
                    <a:pt x="257" y="138"/>
                  </a:cubicBezTo>
                  <a:cubicBezTo>
                    <a:pt x="260" y="134"/>
                    <a:pt x="264" y="129"/>
                    <a:pt x="266" y="125"/>
                  </a:cubicBezTo>
                  <a:cubicBezTo>
                    <a:pt x="266" y="124"/>
                    <a:pt x="266" y="123"/>
                    <a:pt x="266" y="122"/>
                  </a:cubicBezTo>
                  <a:cubicBezTo>
                    <a:pt x="267" y="119"/>
                    <a:pt x="267" y="117"/>
                    <a:pt x="269" y="115"/>
                  </a:cubicBezTo>
                  <a:cubicBezTo>
                    <a:pt x="272" y="112"/>
                    <a:pt x="275" y="111"/>
                    <a:pt x="280" y="110"/>
                  </a:cubicBezTo>
                  <a:cubicBezTo>
                    <a:pt x="287" y="110"/>
                    <a:pt x="290" y="107"/>
                    <a:pt x="294" y="103"/>
                  </a:cubicBezTo>
                  <a:cubicBezTo>
                    <a:pt x="295" y="101"/>
                    <a:pt x="297" y="99"/>
                    <a:pt x="299" y="98"/>
                  </a:cubicBezTo>
                  <a:cubicBezTo>
                    <a:pt x="300" y="96"/>
                    <a:pt x="300" y="96"/>
                    <a:pt x="300" y="96"/>
                  </a:cubicBezTo>
                  <a:cubicBezTo>
                    <a:pt x="305" y="92"/>
                    <a:pt x="311" y="88"/>
                    <a:pt x="308" y="8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1882233" y="285599"/>
              <a:ext cx="690645" cy="734058"/>
            </a:xfrm>
            <a:custGeom>
              <a:avLst/>
              <a:gdLst>
                <a:gd name="T0" fmla="*/ 271 w 273"/>
                <a:gd name="T1" fmla="*/ 209 h 303"/>
                <a:gd name="T2" fmla="*/ 269 w 273"/>
                <a:gd name="T3" fmla="*/ 183 h 303"/>
                <a:gd name="T4" fmla="*/ 266 w 273"/>
                <a:gd name="T5" fmla="*/ 174 h 303"/>
                <a:gd name="T6" fmla="*/ 259 w 273"/>
                <a:gd name="T7" fmla="*/ 173 h 303"/>
                <a:gd name="T8" fmla="*/ 243 w 273"/>
                <a:gd name="T9" fmla="*/ 159 h 303"/>
                <a:gd name="T10" fmla="*/ 231 w 273"/>
                <a:gd name="T11" fmla="*/ 131 h 303"/>
                <a:gd name="T12" fmla="*/ 227 w 273"/>
                <a:gd name="T13" fmla="*/ 96 h 303"/>
                <a:gd name="T14" fmla="*/ 230 w 273"/>
                <a:gd name="T15" fmla="*/ 80 h 303"/>
                <a:gd name="T16" fmla="*/ 243 w 273"/>
                <a:gd name="T17" fmla="*/ 61 h 303"/>
                <a:gd name="T18" fmla="*/ 238 w 273"/>
                <a:gd name="T19" fmla="*/ 45 h 303"/>
                <a:gd name="T20" fmla="*/ 223 w 273"/>
                <a:gd name="T21" fmla="*/ 32 h 303"/>
                <a:gd name="T22" fmla="*/ 217 w 273"/>
                <a:gd name="T23" fmla="*/ 33 h 303"/>
                <a:gd name="T24" fmla="*/ 221 w 273"/>
                <a:gd name="T25" fmla="*/ 22 h 303"/>
                <a:gd name="T26" fmla="*/ 204 w 273"/>
                <a:gd name="T27" fmla="*/ 0 h 303"/>
                <a:gd name="T28" fmla="*/ 191 w 273"/>
                <a:gd name="T29" fmla="*/ 4 h 303"/>
                <a:gd name="T30" fmla="*/ 191 w 273"/>
                <a:gd name="T31" fmla="*/ 15 h 303"/>
                <a:gd name="T32" fmla="*/ 177 w 273"/>
                <a:gd name="T33" fmla="*/ 27 h 303"/>
                <a:gd name="T34" fmla="*/ 173 w 273"/>
                <a:gd name="T35" fmla="*/ 32 h 303"/>
                <a:gd name="T36" fmla="*/ 164 w 273"/>
                <a:gd name="T37" fmla="*/ 31 h 303"/>
                <a:gd name="T38" fmla="*/ 154 w 273"/>
                <a:gd name="T39" fmla="*/ 39 h 303"/>
                <a:gd name="T40" fmla="*/ 146 w 273"/>
                <a:gd name="T41" fmla="*/ 46 h 303"/>
                <a:gd name="T42" fmla="*/ 142 w 273"/>
                <a:gd name="T43" fmla="*/ 46 h 303"/>
                <a:gd name="T44" fmla="*/ 134 w 273"/>
                <a:gd name="T45" fmla="*/ 50 h 303"/>
                <a:gd name="T46" fmla="*/ 131 w 273"/>
                <a:gd name="T47" fmla="*/ 49 h 303"/>
                <a:gd name="T48" fmla="*/ 120 w 273"/>
                <a:gd name="T49" fmla="*/ 52 h 303"/>
                <a:gd name="T50" fmla="*/ 111 w 273"/>
                <a:gd name="T51" fmla="*/ 49 h 303"/>
                <a:gd name="T52" fmla="*/ 92 w 273"/>
                <a:gd name="T53" fmla="*/ 68 h 303"/>
                <a:gd name="T54" fmla="*/ 85 w 273"/>
                <a:gd name="T55" fmla="*/ 77 h 303"/>
                <a:gd name="T56" fmla="*/ 68 w 273"/>
                <a:gd name="T57" fmla="*/ 61 h 303"/>
                <a:gd name="T58" fmla="*/ 60 w 273"/>
                <a:gd name="T59" fmla="*/ 63 h 303"/>
                <a:gd name="T60" fmla="*/ 54 w 273"/>
                <a:gd name="T61" fmla="*/ 61 h 303"/>
                <a:gd name="T62" fmla="*/ 45 w 273"/>
                <a:gd name="T63" fmla="*/ 60 h 303"/>
                <a:gd name="T64" fmla="*/ 37 w 273"/>
                <a:gd name="T65" fmla="*/ 63 h 303"/>
                <a:gd name="T66" fmla="*/ 22 w 273"/>
                <a:gd name="T67" fmla="*/ 52 h 303"/>
                <a:gd name="T68" fmla="*/ 14 w 273"/>
                <a:gd name="T69" fmla="*/ 53 h 303"/>
                <a:gd name="T70" fmla="*/ 5 w 273"/>
                <a:gd name="T71" fmla="*/ 48 h 303"/>
                <a:gd name="T72" fmla="*/ 12 w 273"/>
                <a:gd name="T73" fmla="*/ 68 h 303"/>
                <a:gd name="T74" fmla="*/ 24 w 273"/>
                <a:gd name="T75" fmla="*/ 79 h 303"/>
                <a:gd name="T76" fmla="*/ 25 w 273"/>
                <a:gd name="T77" fmla="*/ 96 h 303"/>
                <a:gd name="T78" fmla="*/ 31 w 273"/>
                <a:gd name="T79" fmla="*/ 111 h 303"/>
                <a:gd name="T80" fmla="*/ 34 w 273"/>
                <a:gd name="T81" fmla="*/ 129 h 303"/>
                <a:gd name="T82" fmla="*/ 45 w 273"/>
                <a:gd name="T83" fmla="*/ 132 h 303"/>
                <a:gd name="T84" fmla="*/ 62 w 273"/>
                <a:gd name="T85" fmla="*/ 133 h 303"/>
                <a:gd name="T86" fmla="*/ 63 w 273"/>
                <a:gd name="T87" fmla="*/ 139 h 303"/>
                <a:gd name="T88" fmla="*/ 68 w 273"/>
                <a:gd name="T89" fmla="*/ 141 h 303"/>
                <a:gd name="T90" fmla="*/ 87 w 273"/>
                <a:gd name="T91" fmla="*/ 148 h 303"/>
                <a:gd name="T92" fmla="*/ 96 w 273"/>
                <a:gd name="T93" fmla="*/ 163 h 303"/>
                <a:gd name="T94" fmla="*/ 105 w 273"/>
                <a:gd name="T95" fmla="*/ 218 h 303"/>
                <a:gd name="T96" fmla="*/ 113 w 273"/>
                <a:gd name="T97" fmla="*/ 258 h 303"/>
                <a:gd name="T98" fmla="*/ 111 w 273"/>
                <a:gd name="T99" fmla="*/ 275 h 303"/>
                <a:gd name="T100" fmla="*/ 121 w 273"/>
                <a:gd name="T101" fmla="*/ 287 h 303"/>
                <a:gd name="T102" fmla="*/ 132 w 273"/>
                <a:gd name="T103" fmla="*/ 293 h 303"/>
                <a:gd name="T104" fmla="*/ 146 w 273"/>
                <a:gd name="T105" fmla="*/ 303 h 303"/>
                <a:gd name="T106" fmla="*/ 148 w 273"/>
                <a:gd name="T107" fmla="*/ 295 h 303"/>
                <a:gd name="T108" fmla="*/ 152 w 273"/>
                <a:gd name="T109" fmla="*/ 273 h 303"/>
                <a:gd name="T110" fmla="*/ 175 w 273"/>
                <a:gd name="T111" fmla="*/ 261 h 303"/>
                <a:gd name="T112" fmla="*/ 196 w 273"/>
                <a:gd name="T113" fmla="*/ 275 h 303"/>
                <a:gd name="T114" fmla="*/ 202 w 273"/>
                <a:gd name="T115" fmla="*/ 256 h 303"/>
                <a:gd name="T116" fmla="*/ 211 w 273"/>
                <a:gd name="T117" fmla="*/ 240 h 303"/>
                <a:gd name="T118" fmla="*/ 232 w 273"/>
                <a:gd name="T119" fmla="*/ 228 h 303"/>
                <a:gd name="T120" fmla="*/ 271 w 273"/>
                <a:gd name="T121" fmla="*/ 226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 h="303">
                  <a:moveTo>
                    <a:pt x="273" y="223"/>
                  </a:moveTo>
                  <a:cubicBezTo>
                    <a:pt x="273" y="222"/>
                    <a:pt x="272" y="221"/>
                    <a:pt x="272" y="219"/>
                  </a:cubicBezTo>
                  <a:cubicBezTo>
                    <a:pt x="272" y="216"/>
                    <a:pt x="271" y="213"/>
                    <a:pt x="271" y="209"/>
                  </a:cubicBezTo>
                  <a:cubicBezTo>
                    <a:pt x="270" y="207"/>
                    <a:pt x="270" y="204"/>
                    <a:pt x="270" y="201"/>
                  </a:cubicBezTo>
                  <a:cubicBezTo>
                    <a:pt x="270" y="197"/>
                    <a:pt x="270" y="194"/>
                    <a:pt x="270" y="189"/>
                  </a:cubicBezTo>
                  <a:cubicBezTo>
                    <a:pt x="269" y="188"/>
                    <a:pt x="269" y="186"/>
                    <a:pt x="269" y="183"/>
                  </a:cubicBezTo>
                  <a:cubicBezTo>
                    <a:pt x="268" y="181"/>
                    <a:pt x="267" y="178"/>
                    <a:pt x="267" y="175"/>
                  </a:cubicBezTo>
                  <a:cubicBezTo>
                    <a:pt x="267" y="174"/>
                    <a:pt x="267" y="174"/>
                    <a:pt x="267" y="174"/>
                  </a:cubicBezTo>
                  <a:cubicBezTo>
                    <a:pt x="266" y="174"/>
                    <a:pt x="266" y="174"/>
                    <a:pt x="266" y="174"/>
                  </a:cubicBezTo>
                  <a:cubicBezTo>
                    <a:pt x="265" y="173"/>
                    <a:pt x="264" y="173"/>
                    <a:pt x="263" y="173"/>
                  </a:cubicBezTo>
                  <a:cubicBezTo>
                    <a:pt x="262" y="173"/>
                    <a:pt x="262" y="173"/>
                    <a:pt x="261" y="173"/>
                  </a:cubicBezTo>
                  <a:cubicBezTo>
                    <a:pt x="259" y="173"/>
                    <a:pt x="259" y="173"/>
                    <a:pt x="259" y="173"/>
                  </a:cubicBezTo>
                  <a:cubicBezTo>
                    <a:pt x="258" y="173"/>
                    <a:pt x="257" y="173"/>
                    <a:pt x="255" y="172"/>
                  </a:cubicBezTo>
                  <a:cubicBezTo>
                    <a:pt x="252" y="169"/>
                    <a:pt x="250" y="167"/>
                    <a:pt x="248" y="164"/>
                  </a:cubicBezTo>
                  <a:cubicBezTo>
                    <a:pt x="246" y="162"/>
                    <a:pt x="244" y="161"/>
                    <a:pt x="243" y="159"/>
                  </a:cubicBezTo>
                  <a:cubicBezTo>
                    <a:pt x="239" y="156"/>
                    <a:pt x="235" y="151"/>
                    <a:pt x="235" y="145"/>
                  </a:cubicBezTo>
                  <a:cubicBezTo>
                    <a:pt x="235" y="140"/>
                    <a:pt x="235" y="136"/>
                    <a:pt x="232" y="132"/>
                  </a:cubicBezTo>
                  <a:cubicBezTo>
                    <a:pt x="231" y="131"/>
                    <a:pt x="231" y="131"/>
                    <a:pt x="231" y="131"/>
                  </a:cubicBezTo>
                  <a:cubicBezTo>
                    <a:pt x="229" y="128"/>
                    <a:pt x="227" y="127"/>
                    <a:pt x="226" y="123"/>
                  </a:cubicBezTo>
                  <a:cubicBezTo>
                    <a:pt x="225" y="117"/>
                    <a:pt x="222" y="107"/>
                    <a:pt x="224" y="101"/>
                  </a:cubicBezTo>
                  <a:cubicBezTo>
                    <a:pt x="225" y="99"/>
                    <a:pt x="226" y="98"/>
                    <a:pt x="227" y="96"/>
                  </a:cubicBezTo>
                  <a:cubicBezTo>
                    <a:pt x="228" y="95"/>
                    <a:pt x="229" y="93"/>
                    <a:pt x="230" y="91"/>
                  </a:cubicBezTo>
                  <a:cubicBezTo>
                    <a:pt x="230" y="89"/>
                    <a:pt x="230" y="87"/>
                    <a:pt x="230" y="85"/>
                  </a:cubicBezTo>
                  <a:cubicBezTo>
                    <a:pt x="230" y="83"/>
                    <a:pt x="230" y="81"/>
                    <a:pt x="230" y="80"/>
                  </a:cubicBezTo>
                  <a:cubicBezTo>
                    <a:pt x="231" y="78"/>
                    <a:pt x="233" y="77"/>
                    <a:pt x="234" y="75"/>
                  </a:cubicBezTo>
                  <a:cubicBezTo>
                    <a:pt x="236" y="74"/>
                    <a:pt x="237" y="73"/>
                    <a:pt x="238" y="72"/>
                  </a:cubicBezTo>
                  <a:cubicBezTo>
                    <a:pt x="240" y="69"/>
                    <a:pt x="242" y="65"/>
                    <a:pt x="243" y="61"/>
                  </a:cubicBezTo>
                  <a:cubicBezTo>
                    <a:pt x="243" y="58"/>
                    <a:pt x="241" y="55"/>
                    <a:pt x="239" y="53"/>
                  </a:cubicBezTo>
                  <a:cubicBezTo>
                    <a:pt x="239" y="52"/>
                    <a:pt x="238" y="51"/>
                    <a:pt x="238" y="51"/>
                  </a:cubicBezTo>
                  <a:cubicBezTo>
                    <a:pt x="237" y="49"/>
                    <a:pt x="237" y="47"/>
                    <a:pt x="238" y="45"/>
                  </a:cubicBezTo>
                  <a:cubicBezTo>
                    <a:pt x="238" y="42"/>
                    <a:pt x="238" y="37"/>
                    <a:pt x="232" y="35"/>
                  </a:cubicBezTo>
                  <a:cubicBezTo>
                    <a:pt x="232" y="35"/>
                    <a:pt x="231" y="34"/>
                    <a:pt x="230" y="34"/>
                  </a:cubicBezTo>
                  <a:cubicBezTo>
                    <a:pt x="228" y="33"/>
                    <a:pt x="225" y="32"/>
                    <a:pt x="223" y="32"/>
                  </a:cubicBezTo>
                  <a:cubicBezTo>
                    <a:pt x="222" y="32"/>
                    <a:pt x="221" y="33"/>
                    <a:pt x="220" y="33"/>
                  </a:cubicBezTo>
                  <a:cubicBezTo>
                    <a:pt x="220" y="33"/>
                    <a:pt x="219" y="33"/>
                    <a:pt x="218" y="33"/>
                  </a:cubicBezTo>
                  <a:cubicBezTo>
                    <a:pt x="218" y="33"/>
                    <a:pt x="218" y="33"/>
                    <a:pt x="217" y="33"/>
                  </a:cubicBezTo>
                  <a:cubicBezTo>
                    <a:pt x="218" y="32"/>
                    <a:pt x="218" y="31"/>
                    <a:pt x="218" y="31"/>
                  </a:cubicBezTo>
                  <a:cubicBezTo>
                    <a:pt x="219" y="29"/>
                    <a:pt x="220" y="27"/>
                    <a:pt x="221" y="24"/>
                  </a:cubicBezTo>
                  <a:cubicBezTo>
                    <a:pt x="221" y="22"/>
                    <a:pt x="221" y="22"/>
                    <a:pt x="221" y="22"/>
                  </a:cubicBezTo>
                  <a:cubicBezTo>
                    <a:pt x="223" y="16"/>
                    <a:pt x="225" y="9"/>
                    <a:pt x="220" y="3"/>
                  </a:cubicBezTo>
                  <a:cubicBezTo>
                    <a:pt x="217" y="1"/>
                    <a:pt x="214" y="0"/>
                    <a:pt x="211" y="0"/>
                  </a:cubicBezTo>
                  <a:cubicBezTo>
                    <a:pt x="209" y="0"/>
                    <a:pt x="206" y="0"/>
                    <a:pt x="204" y="0"/>
                  </a:cubicBezTo>
                  <a:cubicBezTo>
                    <a:pt x="203" y="1"/>
                    <a:pt x="203" y="1"/>
                    <a:pt x="203" y="1"/>
                  </a:cubicBezTo>
                  <a:cubicBezTo>
                    <a:pt x="202" y="1"/>
                    <a:pt x="201" y="1"/>
                    <a:pt x="200" y="1"/>
                  </a:cubicBezTo>
                  <a:cubicBezTo>
                    <a:pt x="197" y="1"/>
                    <a:pt x="193" y="1"/>
                    <a:pt x="191" y="4"/>
                  </a:cubicBezTo>
                  <a:cubicBezTo>
                    <a:pt x="190" y="5"/>
                    <a:pt x="189" y="6"/>
                    <a:pt x="190" y="8"/>
                  </a:cubicBezTo>
                  <a:cubicBezTo>
                    <a:pt x="190" y="10"/>
                    <a:pt x="190" y="11"/>
                    <a:pt x="191" y="12"/>
                  </a:cubicBezTo>
                  <a:cubicBezTo>
                    <a:pt x="192" y="13"/>
                    <a:pt x="192" y="14"/>
                    <a:pt x="191" y="15"/>
                  </a:cubicBezTo>
                  <a:cubicBezTo>
                    <a:pt x="189" y="18"/>
                    <a:pt x="185" y="22"/>
                    <a:pt x="183" y="23"/>
                  </a:cubicBezTo>
                  <a:cubicBezTo>
                    <a:pt x="182" y="23"/>
                    <a:pt x="182" y="24"/>
                    <a:pt x="181" y="24"/>
                  </a:cubicBezTo>
                  <a:cubicBezTo>
                    <a:pt x="180" y="24"/>
                    <a:pt x="178" y="24"/>
                    <a:pt x="177" y="27"/>
                  </a:cubicBezTo>
                  <a:cubicBezTo>
                    <a:pt x="176" y="28"/>
                    <a:pt x="176" y="29"/>
                    <a:pt x="176" y="30"/>
                  </a:cubicBezTo>
                  <a:cubicBezTo>
                    <a:pt x="176" y="31"/>
                    <a:pt x="176" y="31"/>
                    <a:pt x="175" y="32"/>
                  </a:cubicBezTo>
                  <a:cubicBezTo>
                    <a:pt x="175" y="32"/>
                    <a:pt x="174" y="32"/>
                    <a:pt x="173" y="32"/>
                  </a:cubicBezTo>
                  <a:cubicBezTo>
                    <a:pt x="172" y="32"/>
                    <a:pt x="171" y="32"/>
                    <a:pt x="170" y="32"/>
                  </a:cubicBezTo>
                  <a:cubicBezTo>
                    <a:pt x="169" y="31"/>
                    <a:pt x="167" y="31"/>
                    <a:pt x="165" y="31"/>
                  </a:cubicBezTo>
                  <a:cubicBezTo>
                    <a:pt x="165" y="31"/>
                    <a:pt x="165" y="31"/>
                    <a:pt x="164" y="31"/>
                  </a:cubicBezTo>
                  <a:cubicBezTo>
                    <a:pt x="161" y="31"/>
                    <a:pt x="160" y="33"/>
                    <a:pt x="158" y="35"/>
                  </a:cubicBezTo>
                  <a:cubicBezTo>
                    <a:pt x="157" y="37"/>
                    <a:pt x="156" y="38"/>
                    <a:pt x="155" y="38"/>
                  </a:cubicBezTo>
                  <a:cubicBezTo>
                    <a:pt x="155" y="38"/>
                    <a:pt x="154" y="38"/>
                    <a:pt x="154" y="39"/>
                  </a:cubicBezTo>
                  <a:cubicBezTo>
                    <a:pt x="152" y="39"/>
                    <a:pt x="151" y="40"/>
                    <a:pt x="150" y="42"/>
                  </a:cubicBezTo>
                  <a:cubicBezTo>
                    <a:pt x="149" y="42"/>
                    <a:pt x="149" y="43"/>
                    <a:pt x="149" y="43"/>
                  </a:cubicBezTo>
                  <a:cubicBezTo>
                    <a:pt x="148" y="45"/>
                    <a:pt x="148" y="46"/>
                    <a:pt x="146" y="46"/>
                  </a:cubicBezTo>
                  <a:cubicBezTo>
                    <a:pt x="146" y="46"/>
                    <a:pt x="145" y="46"/>
                    <a:pt x="145" y="46"/>
                  </a:cubicBezTo>
                  <a:cubicBezTo>
                    <a:pt x="145" y="46"/>
                    <a:pt x="144" y="46"/>
                    <a:pt x="144" y="46"/>
                  </a:cubicBezTo>
                  <a:cubicBezTo>
                    <a:pt x="143" y="46"/>
                    <a:pt x="142" y="46"/>
                    <a:pt x="142" y="46"/>
                  </a:cubicBezTo>
                  <a:cubicBezTo>
                    <a:pt x="141" y="46"/>
                    <a:pt x="140" y="46"/>
                    <a:pt x="139" y="46"/>
                  </a:cubicBezTo>
                  <a:cubicBezTo>
                    <a:pt x="138" y="47"/>
                    <a:pt x="137" y="48"/>
                    <a:pt x="136" y="49"/>
                  </a:cubicBezTo>
                  <a:cubicBezTo>
                    <a:pt x="135" y="49"/>
                    <a:pt x="135" y="49"/>
                    <a:pt x="134" y="50"/>
                  </a:cubicBezTo>
                  <a:cubicBezTo>
                    <a:pt x="134" y="50"/>
                    <a:pt x="134" y="50"/>
                    <a:pt x="134" y="50"/>
                  </a:cubicBezTo>
                  <a:cubicBezTo>
                    <a:pt x="133" y="50"/>
                    <a:pt x="133" y="50"/>
                    <a:pt x="132" y="50"/>
                  </a:cubicBezTo>
                  <a:cubicBezTo>
                    <a:pt x="132" y="49"/>
                    <a:pt x="131" y="49"/>
                    <a:pt x="131" y="49"/>
                  </a:cubicBezTo>
                  <a:cubicBezTo>
                    <a:pt x="130" y="49"/>
                    <a:pt x="129" y="48"/>
                    <a:pt x="128" y="48"/>
                  </a:cubicBezTo>
                  <a:cubicBezTo>
                    <a:pt x="126" y="48"/>
                    <a:pt x="124" y="50"/>
                    <a:pt x="123" y="51"/>
                  </a:cubicBezTo>
                  <a:cubicBezTo>
                    <a:pt x="121" y="52"/>
                    <a:pt x="121" y="52"/>
                    <a:pt x="120" y="52"/>
                  </a:cubicBezTo>
                  <a:cubicBezTo>
                    <a:pt x="120" y="52"/>
                    <a:pt x="119" y="52"/>
                    <a:pt x="118" y="51"/>
                  </a:cubicBezTo>
                  <a:cubicBezTo>
                    <a:pt x="116" y="51"/>
                    <a:pt x="115" y="50"/>
                    <a:pt x="113" y="50"/>
                  </a:cubicBezTo>
                  <a:cubicBezTo>
                    <a:pt x="112" y="49"/>
                    <a:pt x="112" y="49"/>
                    <a:pt x="111" y="49"/>
                  </a:cubicBezTo>
                  <a:cubicBezTo>
                    <a:pt x="107" y="49"/>
                    <a:pt x="105" y="52"/>
                    <a:pt x="103" y="53"/>
                  </a:cubicBezTo>
                  <a:cubicBezTo>
                    <a:pt x="102" y="55"/>
                    <a:pt x="101" y="56"/>
                    <a:pt x="100" y="56"/>
                  </a:cubicBezTo>
                  <a:cubicBezTo>
                    <a:pt x="96" y="58"/>
                    <a:pt x="91" y="61"/>
                    <a:pt x="92" y="68"/>
                  </a:cubicBezTo>
                  <a:cubicBezTo>
                    <a:pt x="92" y="70"/>
                    <a:pt x="91" y="73"/>
                    <a:pt x="89" y="75"/>
                  </a:cubicBezTo>
                  <a:cubicBezTo>
                    <a:pt x="88" y="76"/>
                    <a:pt x="87" y="77"/>
                    <a:pt x="86" y="77"/>
                  </a:cubicBezTo>
                  <a:cubicBezTo>
                    <a:pt x="86" y="77"/>
                    <a:pt x="85" y="77"/>
                    <a:pt x="85" y="77"/>
                  </a:cubicBezTo>
                  <a:cubicBezTo>
                    <a:pt x="83" y="76"/>
                    <a:pt x="81" y="73"/>
                    <a:pt x="80" y="71"/>
                  </a:cubicBezTo>
                  <a:cubicBezTo>
                    <a:pt x="78" y="69"/>
                    <a:pt x="77" y="67"/>
                    <a:pt x="76" y="66"/>
                  </a:cubicBezTo>
                  <a:cubicBezTo>
                    <a:pt x="74" y="64"/>
                    <a:pt x="71" y="62"/>
                    <a:pt x="68" y="61"/>
                  </a:cubicBezTo>
                  <a:cubicBezTo>
                    <a:pt x="67" y="61"/>
                    <a:pt x="67" y="61"/>
                    <a:pt x="67" y="61"/>
                  </a:cubicBezTo>
                  <a:cubicBezTo>
                    <a:pt x="65" y="61"/>
                    <a:pt x="64" y="62"/>
                    <a:pt x="62" y="63"/>
                  </a:cubicBezTo>
                  <a:cubicBezTo>
                    <a:pt x="61" y="63"/>
                    <a:pt x="61" y="63"/>
                    <a:pt x="60" y="63"/>
                  </a:cubicBezTo>
                  <a:cubicBezTo>
                    <a:pt x="60" y="63"/>
                    <a:pt x="60" y="63"/>
                    <a:pt x="60" y="63"/>
                  </a:cubicBezTo>
                  <a:cubicBezTo>
                    <a:pt x="59" y="63"/>
                    <a:pt x="59" y="63"/>
                    <a:pt x="58" y="62"/>
                  </a:cubicBezTo>
                  <a:cubicBezTo>
                    <a:pt x="57" y="62"/>
                    <a:pt x="56" y="61"/>
                    <a:pt x="54" y="61"/>
                  </a:cubicBezTo>
                  <a:cubicBezTo>
                    <a:pt x="53" y="60"/>
                    <a:pt x="53" y="60"/>
                    <a:pt x="53" y="60"/>
                  </a:cubicBezTo>
                  <a:cubicBezTo>
                    <a:pt x="51" y="60"/>
                    <a:pt x="49" y="60"/>
                    <a:pt x="48" y="60"/>
                  </a:cubicBezTo>
                  <a:cubicBezTo>
                    <a:pt x="47" y="60"/>
                    <a:pt x="46" y="60"/>
                    <a:pt x="45" y="60"/>
                  </a:cubicBezTo>
                  <a:cubicBezTo>
                    <a:pt x="44" y="60"/>
                    <a:pt x="42" y="61"/>
                    <a:pt x="41" y="61"/>
                  </a:cubicBezTo>
                  <a:cubicBezTo>
                    <a:pt x="40" y="62"/>
                    <a:pt x="39" y="63"/>
                    <a:pt x="38" y="63"/>
                  </a:cubicBezTo>
                  <a:cubicBezTo>
                    <a:pt x="38" y="63"/>
                    <a:pt x="38" y="63"/>
                    <a:pt x="37" y="63"/>
                  </a:cubicBezTo>
                  <a:cubicBezTo>
                    <a:pt x="36" y="62"/>
                    <a:pt x="36" y="61"/>
                    <a:pt x="35" y="59"/>
                  </a:cubicBezTo>
                  <a:cubicBezTo>
                    <a:pt x="35" y="58"/>
                    <a:pt x="34" y="58"/>
                    <a:pt x="34" y="57"/>
                  </a:cubicBezTo>
                  <a:cubicBezTo>
                    <a:pt x="31" y="54"/>
                    <a:pt x="27" y="52"/>
                    <a:pt x="22" y="52"/>
                  </a:cubicBezTo>
                  <a:cubicBezTo>
                    <a:pt x="21" y="52"/>
                    <a:pt x="19" y="52"/>
                    <a:pt x="18" y="52"/>
                  </a:cubicBezTo>
                  <a:cubicBezTo>
                    <a:pt x="16" y="52"/>
                    <a:pt x="16" y="52"/>
                    <a:pt x="16" y="52"/>
                  </a:cubicBezTo>
                  <a:cubicBezTo>
                    <a:pt x="16" y="53"/>
                    <a:pt x="15" y="53"/>
                    <a:pt x="14" y="53"/>
                  </a:cubicBezTo>
                  <a:cubicBezTo>
                    <a:pt x="13" y="53"/>
                    <a:pt x="13" y="52"/>
                    <a:pt x="12" y="52"/>
                  </a:cubicBezTo>
                  <a:cubicBezTo>
                    <a:pt x="11" y="52"/>
                    <a:pt x="11" y="51"/>
                    <a:pt x="10" y="51"/>
                  </a:cubicBezTo>
                  <a:cubicBezTo>
                    <a:pt x="9" y="50"/>
                    <a:pt x="7" y="48"/>
                    <a:pt x="5" y="48"/>
                  </a:cubicBezTo>
                  <a:cubicBezTo>
                    <a:pt x="4" y="48"/>
                    <a:pt x="4" y="48"/>
                    <a:pt x="3" y="49"/>
                  </a:cubicBezTo>
                  <a:cubicBezTo>
                    <a:pt x="1" y="50"/>
                    <a:pt x="0" y="52"/>
                    <a:pt x="2" y="56"/>
                  </a:cubicBezTo>
                  <a:cubicBezTo>
                    <a:pt x="4" y="60"/>
                    <a:pt x="8" y="64"/>
                    <a:pt x="12" y="68"/>
                  </a:cubicBezTo>
                  <a:cubicBezTo>
                    <a:pt x="13" y="69"/>
                    <a:pt x="13" y="69"/>
                    <a:pt x="13" y="69"/>
                  </a:cubicBezTo>
                  <a:cubicBezTo>
                    <a:pt x="14" y="70"/>
                    <a:pt x="16" y="71"/>
                    <a:pt x="17" y="72"/>
                  </a:cubicBezTo>
                  <a:cubicBezTo>
                    <a:pt x="20" y="74"/>
                    <a:pt x="23" y="77"/>
                    <a:pt x="24" y="79"/>
                  </a:cubicBezTo>
                  <a:cubicBezTo>
                    <a:pt x="25" y="81"/>
                    <a:pt x="25" y="83"/>
                    <a:pt x="25" y="85"/>
                  </a:cubicBezTo>
                  <a:cubicBezTo>
                    <a:pt x="25" y="85"/>
                    <a:pt x="25" y="85"/>
                    <a:pt x="25" y="85"/>
                  </a:cubicBezTo>
                  <a:cubicBezTo>
                    <a:pt x="25" y="89"/>
                    <a:pt x="25" y="93"/>
                    <a:pt x="25" y="96"/>
                  </a:cubicBezTo>
                  <a:cubicBezTo>
                    <a:pt x="25" y="98"/>
                    <a:pt x="25" y="98"/>
                    <a:pt x="25" y="98"/>
                  </a:cubicBezTo>
                  <a:cubicBezTo>
                    <a:pt x="25" y="103"/>
                    <a:pt x="27" y="106"/>
                    <a:pt x="30" y="109"/>
                  </a:cubicBezTo>
                  <a:cubicBezTo>
                    <a:pt x="31" y="111"/>
                    <a:pt x="31" y="111"/>
                    <a:pt x="31" y="111"/>
                  </a:cubicBezTo>
                  <a:cubicBezTo>
                    <a:pt x="33" y="113"/>
                    <a:pt x="35" y="116"/>
                    <a:pt x="35" y="119"/>
                  </a:cubicBezTo>
                  <a:cubicBezTo>
                    <a:pt x="35" y="119"/>
                    <a:pt x="35" y="120"/>
                    <a:pt x="34" y="121"/>
                  </a:cubicBezTo>
                  <a:cubicBezTo>
                    <a:pt x="34" y="124"/>
                    <a:pt x="33" y="126"/>
                    <a:pt x="34" y="129"/>
                  </a:cubicBezTo>
                  <a:cubicBezTo>
                    <a:pt x="34" y="130"/>
                    <a:pt x="36" y="131"/>
                    <a:pt x="37" y="131"/>
                  </a:cubicBezTo>
                  <a:cubicBezTo>
                    <a:pt x="38" y="132"/>
                    <a:pt x="40" y="132"/>
                    <a:pt x="41" y="132"/>
                  </a:cubicBezTo>
                  <a:cubicBezTo>
                    <a:pt x="42" y="132"/>
                    <a:pt x="44" y="132"/>
                    <a:pt x="45" y="132"/>
                  </a:cubicBezTo>
                  <a:cubicBezTo>
                    <a:pt x="45" y="132"/>
                    <a:pt x="46" y="132"/>
                    <a:pt x="47" y="132"/>
                  </a:cubicBezTo>
                  <a:cubicBezTo>
                    <a:pt x="47" y="132"/>
                    <a:pt x="62" y="132"/>
                    <a:pt x="62" y="132"/>
                  </a:cubicBezTo>
                  <a:cubicBezTo>
                    <a:pt x="62" y="133"/>
                    <a:pt x="62" y="133"/>
                    <a:pt x="62" y="133"/>
                  </a:cubicBezTo>
                  <a:cubicBezTo>
                    <a:pt x="62" y="134"/>
                    <a:pt x="62" y="135"/>
                    <a:pt x="62" y="136"/>
                  </a:cubicBezTo>
                  <a:cubicBezTo>
                    <a:pt x="62" y="136"/>
                    <a:pt x="62" y="137"/>
                    <a:pt x="62" y="138"/>
                  </a:cubicBezTo>
                  <a:cubicBezTo>
                    <a:pt x="63" y="138"/>
                    <a:pt x="63" y="139"/>
                    <a:pt x="63" y="139"/>
                  </a:cubicBezTo>
                  <a:cubicBezTo>
                    <a:pt x="63" y="141"/>
                    <a:pt x="63" y="141"/>
                    <a:pt x="63" y="141"/>
                  </a:cubicBezTo>
                  <a:cubicBezTo>
                    <a:pt x="65" y="141"/>
                    <a:pt x="65" y="141"/>
                    <a:pt x="65" y="141"/>
                  </a:cubicBezTo>
                  <a:cubicBezTo>
                    <a:pt x="66" y="141"/>
                    <a:pt x="67" y="141"/>
                    <a:pt x="68" y="141"/>
                  </a:cubicBezTo>
                  <a:cubicBezTo>
                    <a:pt x="70" y="141"/>
                    <a:pt x="72" y="141"/>
                    <a:pt x="73" y="142"/>
                  </a:cubicBezTo>
                  <a:cubicBezTo>
                    <a:pt x="75" y="142"/>
                    <a:pt x="77" y="143"/>
                    <a:pt x="79" y="145"/>
                  </a:cubicBezTo>
                  <a:cubicBezTo>
                    <a:pt x="81" y="146"/>
                    <a:pt x="84" y="147"/>
                    <a:pt x="87" y="148"/>
                  </a:cubicBezTo>
                  <a:cubicBezTo>
                    <a:pt x="88" y="148"/>
                    <a:pt x="89" y="149"/>
                    <a:pt x="91" y="149"/>
                  </a:cubicBezTo>
                  <a:cubicBezTo>
                    <a:pt x="96" y="150"/>
                    <a:pt x="99" y="150"/>
                    <a:pt x="98" y="158"/>
                  </a:cubicBezTo>
                  <a:cubicBezTo>
                    <a:pt x="97" y="160"/>
                    <a:pt x="97" y="162"/>
                    <a:pt x="96" y="163"/>
                  </a:cubicBezTo>
                  <a:cubicBezTo>
                    <a:pt x="95" y="166"/>
                    <a:pt x="95" y="168"/>
                    <a:pt x="97" y="173"/>
                  </a:cubicBezTo>
                  <a:cubicBezTo>
                    <a:pt x="102" y="183"/>
                    <a:pt x="107" y="195"/>
                    <a:pt x="106" y="207"/>
                  </a:cubicBezTo>
                  <a:cubicBezTo>
                    <a:pt x="106" y="211"/>
                    <a:pt x="105" y="215"/>
                    <a:pt x="105" y="218"/>
                  </a:cubicBezTo>
                  <a:cubicBezTo>
                    <a:pt x="103" y="227"/>
                    <a:pt x="101" y="236"/>
                    <a:pt x="105" y="244"/>
                  </a:cubicBezTo>
                  <a:cubicBezTo>
                    <a:pt x="106" y="246"/>
                    <a:pt x="107" y="248"/>
                    <a:pt x="109" y="250"/>
                  </a:cubicBezTo>
                  <a:cubicBezTo>
                    <a:pt x="111" y="252"/>
                    <a:pt x="112" y="255"/>
                    <a:pt x="113" y="258"/>
                  </a:cubicBezTo>
                  <a:cubicBezTo>
                    <a:pt x="114" y="260"/>
                    <a:pt x="114" y="264"/>
                    <a:pt x="114" y="266"/>
                  </a:cubicBezTo>
                  <a:cubicBezTo>
                    <a:pt x="113" y="267"/>
                    <a:pt x="113" y="268"/>
                    <a:pt x="112" y="269"/>
                  </a:cubicBezTo>
                  <a:cubicBezTo>
                    <a:pt x="111" y="271"/>
                    <a:pt x="110" y="273"/>
                    <a:pt x="111" y="275"/>
                  </a:cubicBezTo>
                  <a:cubicBezTo>
                    <a:pt x="111" y="278"/>
                    <a:pt x="114" y="279"/>
                    <a:pt x="116" y="281"/>
                  </a:cubicBezTo>
                  <a:cubicBezTo>
                    <a:pt x="117" y="281"/>
                    <a:pt x="117" y="282"/>
                    <a:pt x="118" y="282"/>
                  </a:cubicBezTo>
                  <a:cubicBezTo>
                    <a:pt x="119" y="284"/>
                    <a:pt x="120" y="285"/>
                    <a:pt x="121" y="287"/>
                  </a:cubicBezTo>
                  <a:cubicBezTo>
                    <a:pt x="123" y="289"/>
                    <a:pt x="124" y="291"/>
                    <a:pt x="126" y="292"/>
                  </a:cubicBezTo>
                  <a:cubicBezTo>
                    <a:pt x="127" y="292"/>
                    <a:pt x="128" y="292"/>
                    <a:pt x="128" y="292"/>
                  </a:cubicBezTo>
                  <a:cubicBezTo>
                    <a:pt x="130" y="292"/>
                    <a:pt x="131" y="292"/>
                    <a:pt x="132" y="293"/>
                  </a:cubicBezTo>
                  <a:cubicBezTo>
                    <a:pt x="133" y="294"/>
                    <a:pt x="133" y="295"/>
                    <a:pt x="134" y="296"/>
                  </a:cubicBezTo>
                  <a:cubicBezTo>
                    <a:pt x="134" y="297"/>
                    <a:pt x="135" y="298"/>
                    <a:pt x="135" y="299"/>
                  </a:cubicBezTo>
                  <a:cubicBezTo>
                    <a:pt x="137" y="301"/>
                    <a:pt x="142" y="303"/>
                    <a:pt x="146" y="303"/>
                  </a:cubicBezTo>
                  <a:cubicBezTo>
                    <a:pt x="148" y="303"/>
                    <a:pt x="148" y="303"/>
                    <a:pt x="148" y="303"/>
                  </a:cubicBezTo>
                  <a:cubicBezTo>
                    <a:pt x="148" y="301"/>
                    <a:pt x="148" y="301"/>
                    <a:pt x="148" y="301"/>
                  </a:cubicBezTo>
                  <a:cubicBezTo>
                    <a:pt x="148" y="299"/>
                    <a:pt x="148" y="297"/>
                    <a:pt x="148" y="295"/>
                  </a:cubicBezTo>
                  <a:cubicBezTo>
                    <a:pt x="148" y="293"/>
                    <a:pt x="148" y="290"/>
                    <a:pt x="148" y="288"/>
                  </a:cubicBezTo>
                  <a:cubicBezTo>
                    <a:pt x="149" y="287"/>
                    <a:pt x="149" y="287"/>
                    <a:pt x="149" y="287"/>
                  </a:cubicBezTo>
                  <a:cubicBezTo>
                    <a:pt x="149" y="282"/>
                    <a:pt x="150" y="277"/>
                    <a:pt x="152" y="273"/>
                  </a:cubicBezTo>
                  <a:cubicBezTo>
                    <a:pt x="154" y="268"/>
                    <a:pt x="159" y="263"/>
                    <a:pt x="165" y="261"/>
                  </a:cubicBezTo>
                  <a:cubicBezTo>
                    <a:pt x="167" y="260"/>
                    <a:pt x="169" y="260"/>
                    <a:pt x="171" y="260"/>
                  </a:cubicBezTo>
                  <a:cubicBezTo>
                    <a:pt x="173" y="260"/>
                    <a:pt x="174" y="260"/>
                    <a:pt x="175" y="261"/>
                  </a:cubicBezTo>
                  <a:cubicBezTo>
                    <a:pt x="178" y="262"/>
                    <a:pt x="181" y="265"/>
                    <a:pt x="183" y="268"/>
                  </a:cubicBezTo>
                  <a:cubicBezTo>
                    <a:pt x="186" y="272"/>
                    <a:pt x="189" y="276"/>
                    <a:pt x="193" y="276"/>
                  </a:cubicBezTo>
                  <a:cubicBezTo>
                    <a:pt x="194" y="276"/>
                    <a:pt x="195" y="276"/>
                    <a:pt x="196" y="275"/>
                  </a:cubicBezTo>
                  <a:cubicBezTo>
                    <a:pt x="198" y="275"/>
                    <a:pt x="207" y="271"/>
                    <a:pt x="207" y="267"/>
                  </a:cubicBezTo>
                  <a:cubicBezTo>
                    <a:pt x="207" y="265"/>
                    <a:pt x="206" y="264"/>
                    <a:pt x="205" y="263"/>
                  </a:cubicBezTo>
                  <a:cubicBezTo>
                    <a:pt x="203" y="261"/>
                    <a:pt x="201" y="259"/>
                    <a:pt x="202" y="256"/>
                  </a:cubicBezTo>
                  <a:cubicBezTo>
                    <a:pt x="203" y="253"/>
                    <a:pt x="206" y="250"/>
                    <a:pt x="208" y="246"/>
                  </a:cubicBezTo>
                  <a:cubicBezTo>
                    <a:pt x="209" y="245"/>
                    <a:pt x="210" y="243"/>
                    <a:pt x="211" y="242"/>
                  </a:cubicBezTo>
                  <a:cubicBezTo>
                    <a:pt x="211" y="240"/>
                    <a:pt x="211" y="240"/>
                    <a:pt x="211" y="240"/>
                  </a:cubicBezTo>
                  <a:cubicBezTo>
                    <a:pt x="214" y="236"/>
                    <a:pt x="216" y="232"/>
                    <a:pt x="220" y="230"/>
                  </a:cubicBezTo>
                  <a:cubicBezTo>
                    <a:pt x="223" y="229"/>
                    <a:pt x="227" y="228"/>
                    <a:pt x="231" y="228"/>
                  </a:cubicBezTo>
                  <a:cubicBezTo>
                    <a:pt x="232" y="228"/>
                    <a:pt x="232" y="228"/>
                    <a:pt x="232" y="228"/>
                  </a:cubicBezTo>
                  <a:cubicBezTo>
                    <a:pt x="237" y="227"/>
                    <a:pt x="242" y="227"/>
                    <a:pt x="246" y="227"/>
                  </a:cubicBezTo>
                  <a:cubicBezTo>
                    <a:pt x="251" y="227"/>
                    <a:pt x="255" y="227"/>
                    <a:pt x="260" y="226"/>
                  </a:cubicBezTo>
                  <a:cubicBezTo>
                    <a:pt x="263" y="226"/>
                    <a:pt x="267" y="226"/>
                    <a:pt x="271" y="226"/>
                  </a:cubicBezTo>
                  <a:cubicBezTo>
                    <a:pt x="273" y="226"/>
                    <a:pt x="273" y="226"/>
                    <a:pt x="273" y="226"/>
                  </a:cubicBezTo>
                  <a:lnTo>
                    <a:pt x="273" y="22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3048863" y="382812"/>
              <a:ext cx="581760" cy="607086"/>
            </a:xfrm>
            <a:custGeom>
              <a:avLst/>
              <a:gdLst>
                <a:gd name="T0" fmla="*/ 210 w 230"/>
                <a:gd name="T1" fmla="*/ 116 h 251"/>
                <a:gd name="T2" fmla="*/ 198 w 230"/>
                <a:gd name="T3" fmla="*/ 110 h 251"/>
                <a:gd name="T4" fmla="*/ 194 w 230"/>
                <a:gd name="T5" fmla="*/ 104 h 251"/>
                <a:gd name="T6" fmla="*/ 188 w 230"/>
                <a:gd name="T7" fmla="*/ 89 h 251"/>
                <a:gd name="T8" fmla="*/ 182 w 230"/>
                <a:gd name="T9" fmla="*/ 76 h 251"/>
                <a:gd name="T10" fmla="*/ 178 w 230"/>
                <a:gd name="T11" fmla="*/ 64 h 251"/>
                <a:gd name="T12" fmla="*/ 174 w 230"/>
                <a:gd name="T13" fmla="*/ 52 h 251"/>
                <a:gd name="T14" fmla="*/ 173 w 230"/>
                <a:gd name="T15" fmla="*/ 34 h 251"/>
                <a:gd name="T16" fmla="*/ 166 w 230"/>
                <a:gd name="T17" fmla="*/ 23 h 251"/>
                <a:gd name="T18" fmla="*/ 168 w 230"/>
                <a:gd name="T19" fmla="*/ 17 h 251"/>
                <a:gd name="T20" fmla="*/ 162 w 230"/>
                <a:gd name="T21" fmla="*/ 8 h 251"/>
                <a:gd name="T22" fmla="*/ 157 w 230"/>
                <a:gd name="T23" fmla="*/ 2 h 251"/>
                <a:gd name="T24" fmla="*/ 147 w 230"/>
                <a:gd name="T25" fmla="*/ 5 h 251"/>
                <a:gd name="T26" fmla="*/ 148 w 230"/>
                <a:gd name="T27" fmla="*/ 10 h 251"/>
                <a:gd name="T28" fmla="*/ 143 w 230"/>
                <a:gd name="T29" fmla="*/ 12 h 251"/>
                <a:gd name="T30" fmla="*/ 138 w 230"/>
                <a:gd name="T31" fmla="*/ 16 h 251"/>
                <a:gd name="T32" fmla="*/ 125 w 230"/>
                <a:gd name="T33" fmla="*/ 31 h 251"/>
                <a:gd name="T34" fmla="*/ 122 w 230"/>
                <a:gd name="T35" fmla="*/ 37 h 251"/>
                <a:gd name="T36" fmla="*/ 115 w 230"/>
                <a:gd name="T37" fmla="*/ 48 h 251"/>
                <a:gd name="T38" fmla="*/ 99 w 230"/>
                <a:gd name="T39" fmla="*/ 80 h 251"/>
                <a:gd name="T40" fmla="*/ 81 w 230"/>
                <a:gd name="T41" fmla="*/ 95 h 251"/>
                <a:gd name="T42" fmla="*/ 70 w 230"/>
                <a:gd name="T43" fmla="*/ 92 h 251"/>
                <a:gd name="T44" fmla="*/ 62 w 230"/>
                <a:gd name="T45" fmla="*/ 91 h 251"/>
                <a:gd name="T46" fmla="*/ 58 w 230"/>
                <a:gd name="T47" fmla="*/ 92 h 251"/>
                <a:gd name="T48" fmla="*/ 47 w 230"/>
                <a:gd name="T49" fmla="*/ 89 h 251"/>
                <a:gd name="T50" fmla="*/ 37 w 230"/>
                <a:gd name="T51" fmla="*/ 93 h 251"/>
                <a:gd name="T52" fmla="*/ 28 w 230"/>
                <a:gd name="T53" fmla="*/ 98 h 251"/>
                <a:gd name="T54" fmla="*/ 23 w 230"/>
                <a:gd name="T55" fmla="*/ 96 h 251"/>
                <a:gd name="T56" fmla="*/ 18 w 230"/>
                <a:gd name="T57" fmla="*/ 94 h 251"/>
                <a:gd name="T58" fmla="*/ 10 w 230"/>
                <a:gd name="T59" fmla="*/ 89 h 251"/>
                <a:gd name="T60" fmla="*/ 6 w 230"/>
                <a:gd name="T61" fmla="*/ 86 h 251"/>
                <a:gd name="T62" fmla="*/ 3 w 230"/>
                <a:gd name="T63" fmla="*/ 113 h 251"/>
                <a:gd name="T64" fmla="*/ 11 w 230"/>
                <a:gd name="T65" fmla="*/ 116 h 251"/>
                <a:gd name="T66" fmla="*/ 19 w 230"/>
                <a:gd name="T67" fmla="*/ 116 h 251"/>
                <a:gd name="T68" fmla="*/ 33 w 230"/>
                <a:gd name="T69" fmla="*/ 124 h 251"/>
                <a:gd name="T70" fmla="*/ 47 w 230"/>
                <a:gd name="T71" fmla="*/ 132 h 251"/>
                <a:gd name="T72" fmla="*/ 61 w 230"/>
                <a:gd name="T73" fmla="*/ 141 h 251"/>
                <a:gd name="T74" fmla="*/ 67 w 230"/>
                <a:gd name="T75" fmla="*/ 156 h 251"/>
                <a:gd name="T76" fmla="*/ 76 w 230"/>
                <a:gd name="T77" fmla="*/ 165 h 251"/>
                <a:gd name="T78" fmla="*/ 79 w 230"/>
                <a:gd name="T79" fmla="*/ 182 h 251"/>
                <a:gd name="T80" fmla="*/ 91 w 230"/>
                <a:gd name="T81" fmla="*/ 206 h 251"/>
                <a:gd name="T82" fmla="*/ 102 w 230"/>
                <a:gd name="T83" fmla="*/ 222 h 251"/>
                <a:gd name="T84" fmla="*/ 104 w 230"/>
                <a:gd name="T85" fmla="*/ 227 h 251"/>
                <a:gd name="T86" fmla="*/ 104 w 230"/>
                <a:gd name="T87" fmla="*/ 230 h 251"/>
                <a:gd name="T88" fmla="*/ 110 w 230"/>
                <a:gd name="T89" fmla="*/ 240 h 251"/>
                <a:gd name="T90" fmla="*/ 112 w 230"/>
                <a:gd name="T91" fmla="*/ 243 h 251"/>
                <a:gd name="T92" fmla="*/ 121 w 230"/>
                <a:gd name="T93" fmla="*/ 249 h 251"/>
                <a:gd name="T94" fmla="*/ 130 w 230"/>
                <a:gd name="T95" fmla="*/ 251 h 251"/>
                <a:gd name="T96" fmla="*/ 142 w 230"/>
                <a:gd name="T97" fmla="*/ 238 h 251"/>
                <a:gd name="T98" fmla="*/ 153 w 230"/>
                <a:gd name="T99" fmla="*/ 219 h 251"/>
                <a:gd name="T100" fmla="*/ 186 w 230"/>
                <a:gd name="T101" fmla="*/ 189 h 251"/>
                <a:gd name="T102" fmla="*/ 195 w 230"/>
                <a:gd name="T103" fmla="*/ 186 h 251"/>
                <a:gd name="T104" fmla="*/ 198 w 230"/>
                <a:gd name="T105" fmla="*/ 183 h 251"/>
                <a:gd name="T106" fmla="*/ 202 w 230"/>
                <a:gd name="T107" fmla="*/ 178 h 251"/>
                <a:gd name="T108" fmla="*/ 210 w 230"/>
                <a:gd name="T109" fmla="*/ 171 h 251"/>
                <a:gd name="T110" fmla="*/ 218 w 230"/>
                <a:gd name="T111" fmla="*/ 159 h 251"/>
                <a:gd name="T112" fmla="*/ 219 w 230"/>
                <a:gd name="T113" fmla="*/ 155 h 251"/>
                <a:gd name="T114" fmla="*/ 224 w 230"/>
                <a:gd name="T115" fmla="*/ 148 h 251"/>
                <a:gd name="T116" fmla="*/ 221 w 230"/>
                <a:gd name="T117" fmla="*/ 144 h 251"/>
                <a:gd name="T118" fmla="*/ 221 w 230"/>
                <a:gd name="T119" fmla="*/ 11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51">
                  <a:moveTo>
                    <a:pt x="221" y="118"/>
                  </a:moveTo>
                  <a:cubicBezTo>
                    <a:pt x="217" y="117"/>
                    <a:pt x="214" y="116"/>
                    <a:pt x="210" y="116"/>
                  </a:cubicBezTo>
                  <a:cubicBezTo>
                    <a:pt x="207" y="116"/>
                    <a:pt x="205" y="116"/>
                    <a:pt x="203" y="116"/>
                  </a:cubicBezTo>
                  <a:cubicBezTo>
                    <a:pt x="200" y="115"/>
                    <a:pt x="199" y="113"/>
                    <a:pt x="198" y="110"/>
                  </a:cubicBezTo>
                  <a:cubicBezTo>
                    <a:pt x="197" y="109"/>
                    <a:pt x="197" y="108"/>
                    <a:pt x="196" y="106"/>
                  </a:cubicBezTo>
                  <a:cubicBezTo>
                    <a:pt x="195" y="105"/>
                    <a:pt x="194" y="105"/>
                    <a:pt x="194" y="104"/>
                  </a:cubicBezTo>
                  <a:cubicBezTo>
                    <a:pt x="192" y="103"/>
                    <a:pt x="192" y="101"/>
                    <a:pt x="191" y="100"/>
                  </a:cubicBezTo>
                  <a:cubicBezTo>
                    <a:pt x="190" y="97"/>
                    <a:pt x="189" y="93"/>
                    <a:pt x="188" y="89"/>
                  </a:cubicBezTo>
                  <a:cubicBezTo>
                    <a:pt x="187" y="85"/>
                    <a:pt x="186" y="82"/>
                    <a:pt x="184" y="78"/>
                  </a:cubicBezTo>
                  <a:cubicBezTo>
                    <a:pt x="183" y="77"/>
                    <a:pt x="183" y="76"/>
                    <a:pt x="182" y="76"/>
                  </a:cubicBezTo>
                  <a:cubicBezTo>
                    <a:pt x="181" y="74"/>
                    <a:pt x="181" y="72"/>
                    <a:pt x="180" y="70"/>
                  </a:cubicBezTo>
                  <a:cubicBezTo>
                    <a:pt x="180" y="68"/>
                    <a:pt x="179" y="66"/>
                    <a:pt x="178" y="64"/>
                  </a:cubicBezTo>
                  <a:cubicBezTo>
                    <a:pt x="177" y="61"/>
                    <a:pt x="176" y="59"/>
                    <a:pt x="175" y="56"/>
                  </a:cubicBezTo>
                  <a:cubicBezTo>
                    <a:pt x="175" y="54"/>
                    <a:pt x="174" y="53"/>
                    <a:pt x="174" y="52"/>
                  </a:cubicBezTo>
                  <a:cubicBezTo>
                    <a:pt x="172" y="49"/>
                    <a:pt x="173" y="45"/>
                    <a:pt x="173" y="42"/>
                  </a:cubicBezTo>
                  <a:cubicBezTo>
                    <a:pt x="173" y="39"/>
                    <a:pt x="173" y="36"/>
                    <a:pt x="173" y="34"/>
                  </a:cubicBezTo>
                  <a:cubicBezTo>
                    <a:pt x="172" y="31"/>
                    <a:pt x="171" y="27"/>
                    <a:pt x="169" y="25"/>
                  </a:cubicBezTo>
                  <a:cubicBezTo>
                    <a:pt x="169" y="24"/>
                    <a:pt x="167" y="24"/>
                    <a:pt x="166" y="23"/>
                  </a:cubicBezTo>
                  <a:cubicBezTo>
                    <a:pt x="166" y="23"/>
                    <a:pt x="166" y="23"/>
                    <a:pt x="166" y="23"/>
                  </a:cubicBezTo>
                  <a:cubicBezTo>
                    <a:pt x="168" y="21"/>
                    <a:pt x="168" y="19"/>
                    <a:pt x="168" y="17"/>
                  </a:cubicBezTo>
                  <a:cubicBezTo>
                    <a:pt x="168" y="13"/>
                    <a:pt x="166" y="12"/>
                    <a:pt x="164" y="10"/>
                  </a:cubicBezTo>
                  <a:cubicBezTo>
                    <a:pt x="164" y="10"/>
                    <a:pt x="163" y="9"/>
                    <a:pt x="162" y="8"/>
                  </a:cubicBezTo>
                  <a:cubicBezTo>
                    <a:pt x="162" y="8"/>
                    <a:pt x="161" y="7"/>
                    <a:pt x="161" y="6"/>
                  </a:cubicBezTo>
                  <a:cubicBezTo>
                    <a:pt x="159" y="5"/>
                    <a:pt x="158" y="3"/>
                    <a:pt x="157" y="2"/>
                  </a:cubicBezTo>
                  <a:cubicBezTo>
                    <a:pt x="155" y="1"/>
                    <a:pt x="153" y="0"/>
                    <a:pt x="152" y="0"/>
                  </a:cubicBezTo>
                  <a:cubicBezTo>
                    <a:pt x="150" y="0"/>
                    <a:pt x="147" y="1"/>
                    <a:pt x="147" y="5"/>
                  </a:cubicBezTo>
                  <a:cubicBezTo>
                    <a:pt x="147" y="6"/>
                    <a:pt x="147" y="8"/>
                    <a:pt x="148" y="9"/>
                  </a:cubicBezTo>
                  <a:cubicBezTo>
                    <a:pt x="148" y="9"/>
                    <a:pt x="148" y="10"/>
                    <a:pt x="148" y="10"/>
                  </a:cubicBezTo>
                  <a:cubicBezTo>
                    <a:pt x="148" y="10"/>
                    <a:pt x="148" y="10"/>
                    <a:pt x="147" y="10"/>
                  </a:cubicBezTo>
                  <a:cubicBezTo>
                    <a:pt x="145" y="10"/>
                    <a:pt x="144" y="11"/>
                    <a:pt x="143" y="12"/>
                  </a:cubicBezTo>
                  <a:cubicBezTo>
                    <a:pt x="142" y="13"/>
                    <a:pt x="142" y="13"/>
                    <a:pt x="141" y="14"/>
                  </a:cubicBezTo>
                  <a:cubicBezTo>
                    <a:pt x="140" y="14"/>
                    <a:pt x="139" y="15"/>
                    <a:pt x="138" y="16"/>
                  </a:cubicBezTo>
                  <a:cubicBezTo>
                    <a:pt x="136" y="17"/>
                    <a:pt x="134" y="19"/>
                    <a:pt x="132" y="21"/>
                  </a:cubicBezTo>
                  <a:cubicBezTo>
                    <a:pt x="129" y="24"/>
                    <a:pt x="127" y="28"/>
                    <a:pt x="125" y="31"/>
                  </a:cubicBezTo>
                  <a:cubicBezTo>
                    <a:pt x="125" y="32"/>
                    <a:pt x="124" y="33"/>
                    <a:pt x="124" y="34"/>
                  </a:cubicBezTo>
                  <a:cubicBezTo>
                    <a:pt x="123" y="35"/>
                    <a:pt x="123" y="36"/>
                    <a:pt x="122" y="37"/>
                  </a:cubicBezTo>
                  <a:cubicBezTo>
                    <a:pt x="121" y="40"/>
                    <a:pt x="119" y="43"/>
                    <a:pt x="118" y="45"/>
                  </a:cubicBezTo>
                  <a:cubicBezTo>
                    <a:pt x="117" y="46"/>
                    <a:pt x="116" y="47"/>
                    <a:pt x="115" y="48"/>
                  </a:cubicBezTo>
                  <a:cubicBezTo>
                    <a:pt x="113" y="50"/>
                    <a:pt x="111" y="51"/>
                    <a:pt x="110" y="54"/>
                  </a:cubicBezTo>
                  <a:cubicBezTo>
                    <a:pt x="107" y="65"/>
                    <a:pt x="103" y="73"/>
                    <a:pt x="99" y="80"/>
                  </a:cubicBezTo>
                  <a:cubicBezTo>
                    <a:pt x="97" y="84"/>
                    <a:pt x="89" y="96"/>
                    <a:pt x="82" y="96"/>
                  </a:cubicBezTo>
                  <a:cubicBezTo>
                    <a:pt x="82" y="96"/>
                    <a:pt x="81" y="95"/>
                    <a:pt x="81" y="95"/>
                  </a:cubicBezTo>
                  <a:cubicBezTo>
                    <a:pt x="80" y="95"/>
                    <a:pt x="80" y="95"/>
                    <a:pt x="80" y="95"/>
                  </a:cubicBezTo>
                  <a:cubicBezTo>
                    <a:pt x="76" y="94"/>
                    <a:pt x="73" y="94"/>
                    <a:pt x="70" y="92"/>
                  </a:cubicBezTo>
                  <a:cubicBezTo>
                    <a:pt x="69" y="91"/>
                    <a:pt x="67" y="90"/>
                    <a:pt x="66" y="90"/>
                  </a:cubicBezTo>
                  <a:cubicBezTo>
                    <a:pt x="64" y="90"/>
                    <a:pt x="63" y="91"/>
                    <a:pt x="62" y="91"/>
                  </a:cubicBezTo>
                  <a:cubicBezTo>
                    <a:pt x="61" y="91"/>
                    <a:pt x="60" y="92"/>
                    <a:pt x="59" y="92"/>
                  </a:cubicBezTo>
                  <a:cubicBezTo>
                    <a:pt x="58" y="92"/>
                    <a:pt x="58" y="92"/>
                    <a:pt x="58" y="92"/>
                  </a:cubicBezTo>
                  <a:cubicBezTo>
                    <a:pt x="57" y="91"/>
                    <a:pt x="55" y="91"/>
                    <a:pt x="54" y="91"/>
                  </a:cubicBezTo>
                  <a:cubicBezTo>
                    <a:pt x="52" y="90"/>
                    <a:pt x="50" y="89"/>
                    <a:pt x="47" y="89"/>
                  </a:cubicBezTo>
                  <a:cubicBezTo>
                    <a:pt x="47" y="89"/>
                    <a:pt x="46" y="89"/>
                    <a:pt x="46" y="89"/>
                  </a:cubicBezTo>
                  <a:cubicBezTo>
                    <a:pt x="42" y="90"/>
                    <a:pt x="40" y="91"/>
                    <a:pt x="37" y="93"/>
                  </a:cubicBezTo>
                  <a:cubicBezTo>
                    <a:pt x="36" y="94"/>
                    <a:pt x="36" y="94"/>
                    <a:pt x="36" y="94"/>
                  </a:cubicBezTo>
                  <a:cubicBezTo>
                    <a:pt x="34" y="96"/>
                    <a:pt x="31" y="97"/>
                    <a:pt x="28" y="98"/>
                  </a:cubicBezTo>
                  <a:cubicBezTo>
                    <a:pt x="28" y="98"/>
                    <a:pt x="28" y="98"/>
                    <a:pt x="28" y="98"/>
                  </a:cubicBezTo>
                  <a:cubicBezTo>
                    <a:pt x="27" y="98"/>
                    <a:pt x="25" y="97"/>
                    <a:pt x="23" y="96"/>
                  </a:cubicBezTo>
                  <a:cubicBezTo>
                    <a:pt x="23" y="96"/>
                    <a:pt x="22" y="95"/>
                    <a:pt x="21" y="95"/>
                  </a:cubicBezTo>
                  <a:cubicBezTo>
                    <a:pt x="20" y="94"/>
                    <a:pt x="19" y="94"/>
                    <a:pt x="18" y="94"/>
                  </a:cubicBezTo>
                  <a:cubicBezTo>
                    <a:pt x="16" y="93"/>
                    <a:pt x="14" y="92"/>
                    <a:pt x="13" y="91"/>
                  </a:cubicBezTo>
                  <a:cubicBezTo>
                    <a:pt x="12" y="91"/>
                    <a:pt x="11" y="90"/>
                    <a:pt x="10" y="89"/>
                  </a:cubicBezTo>
                  <a:cubicBezTo>
                    <a:pt x="10" y="89"/>
                    <a:pt x="9" y="88"/>
                    <a:pt x="8" y="87"/>
                  </a:cubicBezTo>
                  <a:cubicBezTo>
                    <a:pt x="6" y="86"/>
                    <a:pt x="6" y="86"/>
                    <a:pt x="6" y="86"/>
                  </a:cubicBezTo>
                  <a:cubicBezTo>
                    <a:pt x="5" y="88"/>
                    <a:pt x="5" y="88"/>
                    <a:pt x="5" y="88"/>
                  </a:cubicBezTo>
                  <a:cubicBezTo>
                    <a:pt x="2" y="98"/>
                    <a:pt x="0" y="108"/>
                    <a:pt x="3" y="113"/>
                  </a:cubicBezTo>
                  <a:cubicBezTo>
                    <a:pt x="4" y="115"/>
                    <a:pt x="6" y="116"/>
                    <a:pt x="9" y="116"/>
                  </a:cubicBezTo>
                  <a:cubicBezTo>
                    <a:pt x="10" y="116"/>
                    <a:pt x="11" y="116"/>
                    <a:pt x="11" y="116"/>
                  </a:cubicBezTo>
                  <a:cubicBezTo>
                    <a:pt x="13" y="116"/>
                    <a:pt x="14" y="116"/>
                    <a:pt x="15" y="116"/>
                  </a:cubicBezTo>
                  <a:cubicBezTo>
                    <a:pt x="16" y="116"/>
                    <a:pt x="18" y="116"/>
                    <a:pt x="19" y="116"/>
                  </a:cubicBezTo>
                  <a:cubicBezTo>
                    <a:pt x="21" y="116"/>
                    <a:pt x="24" y="116"/>
                    <a:pt x="27" y="117"/>
                  </a:cubicBezTo>
                  <a:cubicBezTo>
                    <a:pt x="30" y="119"/>
                    <a:pt x="31" y="121"/>
                    <a:pt x="33" y="124"/>
                  </a:cubicBezTo>
                  <a:cubicBezTo>
                    <a:pt x="34" y="125"/>
                    <a:pt x="35" y="127"/>
                    <a:pt x="36" y="128"/>
                  </a:cubicBezTo>
                  <a:cubicBezTo>
                    <a:pt x="39" y="131"/>
                    <a:pt x="43" y="131"/>
                    <a:pt x="47" y="132"/>
                  </a:cubicBezTo>
                  <a:cubicBezTo>
                    <a:pt x="48" y="132"/>
                    <a:pt x="49" y="132"/>
                    <a:pt x="51" y="132"/>
                  </a:cubicBezTo>
                  <a:cubicBezTo>
                    <a:pt x="57" y="132"/>
                    <a:pt x="60" y="135"/>
                    <a:pt x="61" y="141"/>
                  </a:cubicBezTo>
                  <a:cubicBezTo>
                    <a:pt x="61" y="143"/>
                    <a:pt x="61" y="143"/>
                    <a:pt x="61" y="143"/>
                  </a:cubicBezTo>
                  <a:cubicBezTo>
                    <a:pt x="62" y="148"/>
                    <a:pt x="63" y="153"/>
                    <a:pt x="67" y="156"/>
                  </a:cubicBezTo>
                  <a:cubicBezTo>
                    <a:pt x="68" y="157"/>
                    <a:pt x="69" y="158"/>
                    <a:pt x="70" y="159"/>
                  </a:cubicBezTo>
                  <a:cubicBezTo>
                    <a:pt x="73" y="161"/>
                    <a:pt x="75" y="162"/>
                    <a:pt x="76" y="165"/>
                  </a:cubicBezTo>
                  <a:cubicBezTo>
                    <a:pt x="78" y="169"/>
                    <a:pt x="78" y="173"/>
                    <a:pt x="78" y="177"/>
                  </a:cubicBezTo>
                  <a:cubicBezTo>
                    <a:pt x="78" y="178"/>
                    <a:pt x="78" y="180"/>
                    <a:pt x="79" y="182"/>
                  </a:cubicBezTo>
                  <a:cubicBezTo>
                    <a:pt x="80" y="189"/>
                    <a:pt x="81" y="194"/>
                    <a:pt x="84" y="198"/>
                  </a:cubicBezTo>
                  <a:cubicBezTo>
                    <a:pt x="86" y="201"/>
                    <a:pt x="88" y="203"/>
                    <a:pt x="91" y="206"/>
                  </a:cubicBezTo>
                  <a:cubicBezTo>
                    <a:pt x="92" y="207"/>
                    <a:pt x="93" y="208"/>
                    <a:pt x="95" y="210"/>
                  </a:cubicBezTo>
                  <a:cubicBezTo>
                    <a:pt x="98" y="213"/>
                    <a:pt x="100" y="218"/>
                    <a:pt x="102" y="222"/>
                  </a:cubicBezTo>
                  <a:cubicBezTo>
                    <a:pt x="103" y="224"/>
                    <a:pt x="103" y="224"/>
                    <a:pt x="103" y="224"/>
                  </a:cubicBezTo>
                  <a:cubicBezTo>
                    <a:pt x="103" y="225"/>
                    <a:pt x="103" y="226"/>
                    <a:pt x="104" y="227"/>
                  </a:cubicBezTo>
                  <a:cubicBezTo>
                    <a:pt x="104" y="228"/>
                    <a:pt x="104" y="229"/>
                    <a:pt x="104" y="229"/>
                  </a:cubicBezTo>
                  <a:cubicBezTo>
                    <a:pt x="104" y="230"/>
                    <a:pt x="104" y="230"/>
                    <a:pt x="104" y="230"/>
                  </a:cubicBezTo>
                  <a:cubicBezTo>
                    <a:pt x="104" y="233"/>
                    <a:pt x="105" y="235"/>
                    <a:pt x="107" y="236"/>
                  </a:cubicBezTo>
                  <a:cubicBezTo>
                    <a:pt x="109" y="237"/>
                    <a:pt x="109" y="239"/>
                    <a:pt x="110" y="240"/>
                  </a:cubicBezTo>
                  <a:cubicBezTo>
                    <a:pt x="111" y="241"/>
                    <a:pt x="111" y="241"/>
                    <a:pt x="111" y="241"/>
                  </a:cubicBezTo>
                  <a:cubicBezTo>
                    <a:pt x="111" y="242"/>
                    <a:pt x="112" y="243"/>
                    <a:pt x="112" y="243"/>
                  </a:cubicBezTo>
                  <a:cubicBezTo>
                    <a:pt x="113" y="245"/>
                    <a:pt x="113" y="246"/>
                    <a:pt x="114" y="247"/>
                  </a:cubicBezTo>
                  <a:cubicBezTo>
                    <a:pt x="116" y="248"/>
                    <a:pt x="118" y="249"/>
                    <a:pt x="121" y="249"/>
                  </a:cubicBezTo>
                  <a:cubicBezTo>
                    <a:pt x="122" y="250"/>
                    <a:pt x="122" y="250"/>
                    <a:pt x="123" y="250"/>
                  </a:cubicBezTo>
                  <a:cubicBezTo>
                    <a:pt x="125" y="250"/>
                    <a:pt x="128" y="251"/>
                    <a:pt x="130" y="251"/>
                  </a:cubicBezTo>
                  <a:cubicBezTo>
                    <a:pt x="132" y="251"/>
                    <a:pt x="134" y="251"/>
                    <a:pt x="135" y="250"/>
                  </a:cubicBezTo>
                  <a:cubicBezTo>
                    <a:pt x="140" y="248"/>
                    <a:pt x="141" y="243"/>
                    <a:pt x="142" y="238"/>
                  </a:cubicBezTo>
                  <a:cubicBezTo>
                    <a:pt x="143" y="236"/>
                    <a:pt x="143" y="236"/>
                    <a:pt x="143" y="236"/>
                  </a:cubicBezTo>
                  <a:cubicBezTo>
                    <a:pt x="144" y="229"/>
                    <a:pt x="149" y="224"/>
                    <a:pt x="153" y="219"/>
                  </a:cubicBezTo>
                  <a:cubicBezTo>
                    <a:pt x="155" y="216"/>
                    <a:pt x="158" y="213"/>
                    <a:pt x="160" y="210"/>
                  </a:cubicBezTo>
                  <a:cubicBezTo>
                    <a:pt x="166" y="200"/>
                    <a:pt x="175" y="193"/>
                    <a:pt x="186" y="189"/>
                  </a:cubicBezTo>
                  <a:cubicBezTo>
                    <a:pt x="189" y="188"/>
                    <a:pt x="191" y="187"/>
                    <a:pt x="194" y="186"/>
                  </a:cubicBezTo>
                  <a:cubicBezTo>
                    <a:pt x="195" y="186"/>
                    <a:pt x="195" y="186"/>
                    <a:pt x="195" y="186"/>
                  </a:cubicBezTo>
                  <a:cubicBezTo>
                    <a:pt x="196" y="186"/>
                    <a:pt x="196" y="186"/>
                    <a:pt x="196" y="186"/>
                  </a:cubicBezTo>
                  <a:cubicBezTo>
                    <a:pt x="196" y="185"/>
                    <a:pt x="197" y="184"/>
                    <a:pt x="198" y="183"/>
                  </a:cubicBezTo>
                  <a:cubicBezTo>
                    <a:pt x="199" y="182"/>
                    <a:pt x="199" y="181"/>
                    <a:pt x="200" y="180"/>
                  </a:cubicBezTo>
                  <a:cubicBezTo>
                    <a:pt x="201" y="179"/>
                    <a:pt x="201" y="178"/>
                    <a:pt x="202" y="178"/>
                  </a:cubicBezTo>
                  <a:cubicBezTo>
                    <a:pt x="203" y="175"/>
                    <a:pt x="205" y="174"/>
                    <a:pt x="207" y="172"/>
                  </a:cubicBezTo>
                  <a:cubicBezTo>
                    <a:pt x="208" y="172"/>
                    <a:pt x="209" y="171"/>
                    <a:pt x="210" y="171"/>
                  </a:cubicBezTo>
                  <a:cubicBezTo>
                    <a:pt x="212" y="170"/>
                    <a:pt x="215" y="169"/>
                    <a:pt x="217" y="166"/>
                  </a:cubicBezTo>
                  <a:cubicBezTo>
                    <a:pt x="220" y="163"/>
                    <a:pt x="219" y="161"/>
                    <a:pt x="218" y="159"/>
                  </a:cubicBezTo>
                  <a:cubicBezTo>
                    <a:pt x="217" y="158"/>
                    <a:pt x="217" y="157"/>
                    <a:pt x="217" y="156"/>
                  </a:cubicBezTo>
                  <a:cubicBezTo>
                    <a:pt x="217" y="155"/>
                    <a:pt x="217" y="155"/>
                    <a:pt x="219" y="155"/>
                  </a:cubicBezTo>
                  <a:cubicBezTo>
                    <a:pt x="220" y="154"/>
                    <a:pt x="222" y="153"/>
                    <a:pt x="223" y="152"/>
                  </a:cubicBezTo>
                  <a:cubicBezTo>
                    <a:pt x="224" y="150"/>
                    <a:pt x="225" y="149"/>
                    <a:pt x="224" y="148"/>
                  </a:cubicBezTo>
                  <a:cubicBezTo>
                    <a:pt x="224" y="146"/>
                    <a:pt x="223" y="145"/>
                    <a:pt x="222" y="145"/>
                  </a:cubicBezTo>
                  <a:cubicBezTo>
                    <a:pt x="221" y="145"/>
                    <a:pt x="221" y="145"/>
                    <a:pt x="221" y="144"/>
                  </a:cubicBezTo>
                  <a:cubicBezTo>
                    <a:pt x="224" y="143"/>
                    <a:pt x="227" y="142"/>
                    <a:pt x="228" y="138"/>
                  </a:cubicBezTo>
                  <a:cubicBezTo>
                    <a:pt x="230" y="131"/>
                    <a:pt x="228" y="122"/>
                    <a:pt x="221" y="11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noEditPoints="1"/>
            </p:cNvSpPr>
            <p:nvPr/>
          </p:nvSpPr>
          <p:spPr bwMode="auto">
            <a:xfrm>
              <a:off x="2557323" y="569302"/>
              <a:ext cx="1501583" cy="1374871"/>
            </a:xfrm>
            <a:custGeom>
              <a:avLst/>
              <a:gdLst>
                <a:gd name="T0" fmla="*/ 569 w 593"/>
                <a:gd name="T1" fmla="*/ 167 h 568"/>
                <a:gd name="T2" fmla="*/ 555 w 593"/>
                <a:gd name="T3" fmla="*/ 160 h 568"/>
                <a:gd name="T4" fmla="*/ 542 w 593"/>
                <a:gd name="T5" fmla="*/ 155 h 568"/>
                <a:gd name="T6" fmla="*/ 522 w 593"/>
                <a:gd name="T7" fmla="*/ 154 h 568"/>
                <a:gd name="T8" fmla="*/ 507 w 593"/>
                <a:gd name="T9" fmla="*/ 155 h 568"/>
                <a:gd name="T10" fmla="*/ 484 w 593"/>
                <a:gd name="T11" fmla="*/ 181 h 568"/>
                <a:gd name="T12" fmla="*/ 446 w 593"/>
                <a:gd name="T13" fmla="*/ 213 h 568"/>
                <a:gd name="T14" fmla="*/ 462 w 593"/>
                <a:gd name="T15" fmla="*/ 195 h 568"/>
                <a:gd name="T16" fmla="*/ 463 w 593"/>
                <a:gd name="T17" fmla="*/ 131 h 568"/>
                <a:gd name="T18" fmla="*/ 441 w 593"/>
                <a:gd name="T19" fmla="*/ 131 h 568"/>
                <a:gd name="T20" fmla="*/ 442 w 593"/>
                <a:gd name="T21" fmla="*/ 129 h 568"/>
                <a:gd name="T22" fmla="*/ 423 w 593"/>
                <a:gd name="T23" fmla="*/ 131 h 568"/>
                <a:gd name="T24" fmla="*/ 427 w 593"/>
                <a:gd name="T25" fmla="*/ 118 h 568"/>
                <a:gd name="T26" fmla="*/ 408 w 593"/>
                <a:gd name="T27" fmla="*/ 109 h 568"/>
                <a:gd name="T28" fmla="*/ 412 w 593"/>
                <a:gd name="T29" fmla="*/ 93 h 568"/>
                <a:gd name="T30" fmla="*/ 397 w 593"/>
                <a:gd name="T31" fmla="*/ 100 h 568"/>
                <a:gd name="T32" fmla="*/ 388 w 593"/>
                <a:gd name="T33" fmla="*/ 110 h 568"/>
                <a:gd name="T34" fmla="*/ 324 w 593"/>
                <a:gd name="T35" fmla="*/ 174 h 568"/>
                <a:gd name="T36" fmla="*/ 298 w 593"/>
                <a:gd name="T37" fmla="*/ 153 h 568"/>
                <a:gd name="T38" fmla="*/ 272 w 593"/>
                <a:gd name="T39" fmla="*/ 105 h 568"/>
                <a:gd name="T40" fmla="*/ 241 w 593"/>
                <a:gd name="T41" fmla="*/ 55 h 568"/>
                <a:gd name="T42" fmla="*/ 197 w 593"/>
                <a:gd name="T43" fmla="*/ 36 h 568"/>
                <a:gd name="T44" fmla="*/ 182 w 593"/>
                <a:gd name="T45" fmla="*/ 0 h 568"/>
                <a:gd name="T46" fmla="*/ 150 w 593"/>
                <a:gd name="T47" fmla="*/ 9 h 568"/>
                <a:gd name="T48" fmla="*/ 140 w 593"/>
                <a:gd name="T49" fmla="*/ 33 h 568"/>
                <a:gd name="T50" fmla="*/ 101 w 593"/>
                <a:gd name="T51" fmla="*/ 30 h 568"/>
                <a:gd name="T52" fmla="*/ 61 w 593"/>
                <a:gd name="T53" fmla="*/ 42 h 568"/>
                <a:gd name="T54" fmla="*/ 34 w 593"/>
                <a:gd name="T55" fmla="*/ 46 h 568"/>
                <a:gd name="T56" fmla="*/ 17 w 593"/>
                <a:gd name="T57" fmla="*/ 62 h 568"/>
                <a:gd name="T58" fmla="*/ 0 w 593"/>
                <a:gd name="T59" fmla="*/ 57 h 568"/>
                <a:gd name="T60" fmla="*/ 7 w 593"/>
                <a:gd name="T61" fmla="*/ 120 h 568"/>
                <a:gd name="T62" fmla="*/ 22 w 593"/>
                <a:gd name="T63" fmla="*/ 155 h 568"/>
                <a:gd name="T64" fmla="*/ 56 w 593"/>
                <a:gd name="T65" fmla="*/ 187 h 568"/>
                <a:gd name="T66" fmla="*/ 93 w 593"/>
                <a:gd name="T67" fmla="*/ 206 h 568"/>
                <a:gd name="T68" fmla="*/ 112 w 593"/>
                <a:gd name="T69" fmla="*/ 217 h 568"/>
                <a:gd name="T70" fmla="*/ 62 w 593"/>
                <a:gd name="T71" fmla="*/ 352 h 568"/>
                <a:gd name="T72" fmla="*/ 30 w 593"/>
                <a:gd name="T73" fmla="*/ 432 h 568"/>
                <a:gd name="T74" fmla="*/ 52 w 593"/>
                <a:gd name="T75" fmla="*/ 467 h 568"/>
                <a:gd name="T76" fmla="*/ 97 w 593"/>
                <a:gd name="T77" fmla="*/ 540 h 568"/>
                <a:gd name="T78" fmla="*/ 122 w 593"/>
                <a:gd name="T79" fmla="*/ 550 h 568"/>
                <a:gd name="T80" fmla="*/ 424 w 593"/>
                <a:gd name="T81" fmla="*/ 525 h 568"/>
                <a:gd name="T82" fmla="*/ 445 w 593"/>
                <a:gd name="T83" fmla="*/ 488 h 568"/>
                <a:gd name="T84" fmla="*/ 449 w 593"/>
                <a:gd name="T85" fmla="*/ 435 h 568"/>
                <a:gd name="T86" fmla="*/ 489 w 593"/>
                <a:gd name="T87" fmla="*/ 395 h 568"/>
                <a:gd name="T88" fmla="*/ 478 w 593"/>
                <a:gd name="T89" fmla="*/ 367 h 568"/>
                <a:gd name="T90" fmla="*/ 488 w 593"/>
                <a:gd name="T91" fmla="*/ 350 h 568"/>
                <a:gd name="T92" fmla="*/ 522 w 593"/>
                <a:gd name="T93" fmla="*/ 330 h 568"/>
                <a:gd name="T94" fmla="*/ 540 w 593"/>
                <a:gd name="T95" fmla="*/ 305 h 568"/>
                <a:gd name="T96" fmla="*/ 565 w 593"/>
                <a:gd name="T97" fmla="*/ 264 h 568"/>
                <a:gd name="T98" fmla="*/ 587 w 593"/>
                <a:gd name="T99" fmla="*/ 216 h 568"/>
                <a:gd name="T100" fmla="*/ 373 w 593"/>
                <a:gd name="T101" fmla="*/ 162 h 568"/>
                <a:gd name="T102" fmla="*/ 375 w 593"/>
                <a:gd name="T103" fmla="*/ 154 h 568"/>
                <a:gd name="T104" fmla="*/ 378 w 593"/>
                <a:gd name="T105" fmla="*/ 139 h 568"/>
                <a:gd name="T106" fmla="*/ 367 w 593"/>
                <a:gd name="T107" fmla="*/ 147 h 568"/>
                <a:gd name="T108" fmla="*/ 362 w 593"/>
                <a:gd name="T109" fmla="*/ 168 h 568"/>
                <a:gd name="T110" fmla="*/ 349 w 593"/>
                <a:gd name="T111" fmla="*/ 174 h 568"/>
                <a:gd name="T112" fmla="*/ 360 w 593"/>
                <a:gd name="T113" fmla="*/ 148 h 568"/>
                <a:gd name="T114" fmla="*/ 366 w 593"/>
                <a:gd name="T115" fmla="*/ 132 h 568"/>
                <a:gd name="T116" fmla="*/ 394 w 593"/>
                <a:gd name="T117" fmla="*/ 120 h 568"/>
                <a:gd name="T118" fmla="*/ 408 w 593"/>
                <a:gd name="T119" fmla="*/ 204 h 568"/>
                <a:gd name="T120" fmla="*/ 421 w 593"/>
                <a:gd name="T121" fmla="*/ 207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3" h="568">
                  <a:moveTo>
                    <a:pt x="593" y="178"/>
                  </a:moveTo>
                  <a:cubicBezTo>
                    <a:pt x="591" y="178"/>
                    <a:pt x="591" y="178"/>
                    <a:pt x="591" y="178"/>
                  </a:cubicBezTo>
                  <a:cubicBezTo>
                    <a:pt x="590" y="178"/>
                    <a:pt x="588" y="177"/>
                    <a:pt x="587" y="176"/>
                  </a:cubicBezTo>
                  <a:cubicBezTo>
                    <a:pt x="587" y="176"/>
                    <a:pt x="586" y="175"/>
                    <a:pt x="586" y="174"/>
                  </a:cubicBezTo>
                  <a:cubicBezTo>
                    <a:pt x="585" y="173"/>
                    <a:pt x="584" y="171"/>
                    <a:pt x="580" y="171"/>
                  </a:cubicBezTo>
                  <a:cubicBezTo>
                    <a:pt x="580" y="171"/>
                    <a:pt x="580" y="171"/>
                    <a:pt x="580" y="171"/>
                  </a:cubicBezTo>
                  <a:cubicBezTo>
                    <a:pt x="576" y="171"/>
                    <a:pt x="573" y="171"/>
                    <a:pt x="572" y="170"/>
                  </a:cubicBezTo>
                  <a:cubicBezTo>
                    <a:pt x="571" y="169"/>
                    <a:pt x="570" y="168"/>
                    <a:pt x="569" y="167"/>
                  </a:cubicBezTo>
                  <a:cubicBezTo>
                    <a:pt x="568" y="166"/>
                    <a:pt x="567" y="165"/>
                    <a:pt x="566" y="164"/>
                  </a:cubicBezTo>
                  <a:cubicBezTo>
                    <a:pt x="565" y="163"/>
                    <a:pt x="565" y="163"/>
                    <a:pt x="565" y="163"/>
                  </a:cubicBezTo>
                  <a:cubicBezTo>
                    <a:pt x="564" y="162"/>
                    <a:pt x="563" y="161"/>
                    <a:pt x="562" y="161"/>
                  </a:cubicBezTo>
                  <a:cubicBezTo>
                    <a:pt x="561" y="161"/>
                    <a:pt x="561" y="160"/>
                    <a:pt x="560" y="160"/>
                  </a:cubicBezTo>
                  <a:cubicBezTo>
                    <a:pt x="559" y="160"/>
                    <a:pt x="559" y="161"/>
                    <a:pt x="558" y="161"/>
                  </a:cubicBezTo>
                  <a:cubicBezTo>
                    <a:pt x="558" y="161"/>
                    <a:pt x="557" y="161"/>
                    <a:pt x="557" y="161"/>
                  </a:cubicBezTo>
                  <a:cubicBezTo>
                    <a:pt x="556" y="161"/>
                    <a:pt x="556" y="161"/>
                    <a:pt x="556" y="161"/>
                  </a:cubicBezTo>
                  <a:cubicBezTo>
                    <a:pt x="556" y="160"/>
                    <a:pt x="556" y="160"/>
                    <a:pt x="555" y="160"/>
                  </a:cubicBezTo>
                  <a:cubicBezTo>
                    <a:pt x="555" y="160"/>
                    <a:pt x="554" y="160"/>
                    <a:pt x="554" y="159"/>
                  </a:cubicBezTo>
                  <a:cubicBezTo>
                    <a:pt x="553" y="159"/>
                    <a:pt x="553" y="159"/>
                    <a:pt x="553" y="159"/>
                  </a:cubicBezTo>
                  <a:cubicBezTo>
                    <a:pt x="552" y="159"/>
                    <a:pt x="552" y="159"/>
                    <a:pt x="552" y="159"/>
                  </a:cubicBezTo>
                  <a:cubicBezTo>
                    <a:pt x="551" y="159"/>
                    <a:pt x="551" y="159"/>
                    <a:pt x="550" y="158"/>
                  </a:cubicBezTo>
                  <a:cubicBezTo>
                    <a:pt x="548" y="158"/>
                    <a:pt x="547" y="157"/>
                    <a:pt x="546" y="157"/>
                  </a:cubicBezTo>
                  <a:cubicBezTo>
                    <a:pt x="546" y="157"/>
                    <a:pt x="545" y="157"/>
                    <a:pt x="545" y="157"/>
                  </a:cubicBezTo>
                  <a:cubicBezTo>
                    <a:pt x="544" y="157"/>
                    <a:pt x="544" y="157"/>
                    <a:pt x="544" y="156"/>
                  </a:cubicBezTo>
                  <a:cubicBezTo>
                    <a:pt x="543" y="156"/>
                    <a:pt x="543" y="155"/>
                    <a:pt x="542" y="155"/>
                  </a:cubicBezTo>
                  <a:cubicBezTo>
                    <a:pt x="541" y="154"/>
                    <a:pt x="539" y="153"/>
                    <a:pt x="538" y="153"/>
                  </a:cubicBezTo>
                  <a:cubicBezTo>
                    <a:pt x="537" y="153"/>
                    <a:pt x="537" y="153"/>
                    <a:pt x="537" y="153"/>
                  </a:cubicBezTo>
                  <a:cubicBezTo>
                    <a:pt x="536" y="153"/>
                    <a:pt x="536" y="153"/>
                    <a:pt x="534" y="154"/>
                  </a:cubicBezTo>
                  <a:cubicBezTo>
                    <a:pt x="533" y="154"/>
                    <a:pt x="531" y="155"/>
                    <a:pt x="529" y="155"/>
                  </a:cubicBezTo>
                  <a:cubicBezTo>
                    <a:pt x="529" y="155"/>
                    <a:pt x="529" y="155"/>
                    <a:pt x="529" y="155"/>
                  </a:cubicBezTo>
                  <a:cubicBezTo>
                    <a:pt x="528" y="155"/>
                    <a:pt x="528" y="155"/>
                    <a:pt x="528" y="155"/>
                  </a:cubicBezTo>
                  <a:cubicBezTo>
                    <a:pt x="527" y="154"/>
                    <a:pt x="526" y="154"/>
                    <a:pt x="525" y="154"/>
                  </a:cubicBezTo>
                  <a:cubicBezTo>
                    <a:pt x="524" y="154"/>
                    <a:pt x="523" y="154"/>
                    <a:pt x="522" y="154"/>
                  </a:cubicBezTo>
                  <a:cubicBezTo>
                    <a:pt x="522" y="154"/>
                    <a:pt x="521" y="155"/>
                    <a:pt x="520" y="155"/>
                  </a:cubicBezTo>
                  <a:cubicBezTo>
                    <a:pt x="520" y="155"/>
                    <a:pt x="520" y="155"/>
                    <a:pt x="520" y="155"/>
                  </a:cubicBezTo>
                  <a:cubicBezTo>
                    <a:pt x="519" y="155"/>
                    <a:pt x="519" y="154"/>
                    <a:pt x="518" y="154"/>
                  </a:cubicBezTo>
                  <a:cubicBezTo>
                    <a:pt x="517" y="154"/>
                    <a:pt x="516" y="153"/>
                    <a:pt x="515" y="153"/>
                  </a:cubicBezTo>
                  <a:cubicBezTo>
                    <a:pt x="515" y="153"/>
                    <a:pt x="514" y="153"/>
                    <a:pt x="514" y="153"/>
                  </a:cubicBezTo>
                  <a:cubicBezTo>
                    <a:pt x="513" y="154"/>
                    <a:pt x="512" y="154"/>
                    <a:pt x="511" y="154"/>
                  </a:cubicBezTo>
                  <a:cubicBezTo>
                    <a:pt x="510" y="154"/>
                    <a:pt x="509" y="155"/>
                    <a:pt x="508" y="155"/>
                  </a:cubicBezTo>
                  <a:cubicBezTo>
                    <a:pt x="507" y="155"/>
                    <a:pt x="507" y="155"/>
                    <a:pt x="507" y="155"/>
                  </a:cubicBezTo>
                  <a:cubicBezTo>
                    <a:pt x="507" y="155"/>
                    <a:pt x="506" y="155"/>
                    <a:pt x="506" y="155"/>
                  </a:cubicBezTo>
                  <a:cubicBezTo>
                    <a:pt x="504" y="155"/>
                    <a:pt x="502" y="155"/>
                    <a:pt x="500" y="156"/>
                  </a:cubicBezTo>
                  <a:cubicBezTo>
                    <a:pt x="497" y="159"/>
                    <a:pt x="494" y="162"/>
                    <a:pt x="492" y="165"/>
                  </a:cubicBezTo>
                  <a:cubicBezTo>
                    <a:pt x="489" y="168"/>
                    <a:pt x="490" y="171"/>
                    <a:pt x="491" y="173"/>
                  </a:cubicBezTo>
                  <a:cubicBezTo>
                    <a:pt x="491" y="174"/>
                    <a:pt x="491" y="175"/>
                    <a:pt x="491" y="176"/>
                  </a:cubicBezTo>
                  <a:cubicBezTo>
                    <a:pt x="491" y="177"/>
                    <a:pt x="489" y="177"/>
                    <a:pt x="489" y="178"/>
                  </a:cubicBezTo>
                  <a:cubicBezTo>
                    <a:pt x="488" y="178"/>
                    <a:pt x="487" y="179"/>
                    <a:pt x="487" y="179"/>
                  </a:cubicBezTo>
                  <a:cubicBezTo>
                    <a:pt x="486" y="180"/>
                    <a:pt x="485" y="180"/>
                    <a:pt x="484" y="181"/>
                  </a:cubicBezTo>
                  <a:cubicBezTo>
                    <a:pt x="483" y="181"/>
                    <a:pt x="482" y="182"/>
                    <a:pt x="481" y="182"/>
                  </a:cubicBezTo>
                  <a:cubicBezTo>
                    <a:pt x="480" y="183"/>
                    <a:pt x="479" y="184"/>
                    <a:pt x="478" y="185"/>
                  </a:cubicBezTo>
                  <a:cubicBezTo>
                    <a:pt x="478" y="186"/>
                    <a:pt x="477" y="186"/>
                    <a:pt x="477" y="187"/>
                  </a:cubicBezTo>
                  <a:cubicBezTo>
                    <a:pt x="476" y="187"/>
                    <a:pt x="475" y="188"/>
                    <a:pt x="474" y="188"/>
                  </a:cubicBezTo>
                  <a:cubicBezTo>
                    <a:pt x="474" y="189"/>
                    <a:pt x="473" y="190"/>
                    <a:pt x="472" y="190"/>
                  </a:cubicBezTo>
                  <a:cubicBezTo>
                    <a:pt x="469" y="192"/>
                    <a:pt x="467" y="195"/>
                    <a:pt x="465" y="197"/>
                  </a:cubicBezTo>
                  <a:cubicBezTo>
                    <a:pt x="462" y="201"/>
                    <a:pt x="459" y="205"/>
                    <a:pt x="453" y="207"/>
                  </a:cubicBezTo>
                  <a:cubicBezTo>
                    <a:pt x="450" y="208"/>
                    <a:pt x="448" y="210"/>
                    <a:pt x="446" y="213"/>
                  </a:cubicBezTo>
                  <a:cubicBezTo>
                    <a:pt x="445" y="214"/>
                    <a:pt x="445" y="214"/>
                    <a:pt x="444" y="215"/>
                  </a:cubicBezTo>
                  <a:cubicBezTo>
                    <a:pt x="441" y="218"/>
                    <a:pt x="440" y="222"/>
                    <a:pt x="438" y="226"/>
                  </a:cubicBezTo>
                  <a:cubicBezTo>
                    <a:pt x="438" y="227"/>
                    <a:pt x="438" y="228"/>
                    <a:pt x="438" y="228"/>
                  </a:cubicBezTo>
                  <a:cubicBezTo>
                    <a:pt x="438" y="226"/>
                    <a:pt x="438" y="223"/>
                    <a:pt x="439" y="221"/>
                  </a:cubicBezTo>
                  <a:cubicBezTo>
                    <a:pt x="439" y="221"/>
                    <a:pt x="440" y="219"/>
                    <a:pt x="441" y="218"/>
                  </a:cubicBezTo>
                  <a:cubicBezTo>
                    <a:pt x="445" y="212"/>
                    <a:pt x="449" y="206"/>
                    <a:pt x="447" y="202"/>
                  </a:cubicBezTo>
                  <a:cubicBezTo>
                    <a:pt x="447" y="201"/>
                    <a:pt x="446" y="200"/>
                    <a:pt x="444" y="199"/>
                  </a:cubicBezTo>
                  <a:cubicBezTo>
                    <a:pt x="450" y="199"/>
                    <a:pt x="456" y="198"/>
                    <a:pt x="462" y="195"/>
                  </a:cubicBezTo>
                  <a:cubicBezTo>
                    <a:pt x="468" y="191"/>
                    <a:pt x="470" y="185"/>
                    <a:pt x="473" y="179"/>
                  </a:cubicBezTo>
                  <a:cubicBezTo>
                    <a:pt x="473" y="178"/>
                    <a:pt x="474" y="176"/>
                    <a:pt x="475" y="175"/>
                  </a:cubicBezTo>
                  <a:cubicBezTo>
                    <a:pt x="476" y="171"/>
                    <a:pt x="478" y="168"/>
                    <a:pt x="480" y="164"/>
                  </a:cubicBezTo>
                  <a:cubicBezTo>
                    <a:pt x="482" y="160"/>
                    <a:pt x="484" y="156"/>
                    <a:pt x="486" y="151"/>
                  </a:cubicBezTo>
                  <a:cubicBezTo>
                    <a:pt x="488" y="146"/>
                    <a:pt x="490" y="141"/>
                    <a:pt x="488" y="137"/>
                  </a:cubicBezTo>
                  <a:cubicBezTo>
                    <a:pt x="487" y="135"/>
                    <a:pt x="485" y="133"/>
                    <a:pt x="482" y="133"/>
                  </a:cubicBezTo>
                  <a:cubicBezTo>
                    <a:pt x="478" y="132"/>
                    <a:pt x="474" y="131"/>
                    <a:pt x="470" y="131"/>
                  </a:cubicBezTo>
                  <a:cubicBezTo>
                    <a:pt x="468" y="131"/>
                    <a:pt x="466" y="131"/>
                    <a:pt x="463" y="131"/>
                  </a:cubicBezTo>
                  <a:cubicBezTo>
                    <a:pt x="462" y="130"/>
                    <a:pt x="460" y="130"/>
                    <a:pt x="459" y="130"/>
                  </a:cubicBezTo>
                  <a:cubicBezTo>
                    <a:pt x="457" y="129"/>
                    <a:pt x="454" y="128"/>
                    <a:pt x="452" y="128"/>
                  </a:cubicBezTo>
                  <a:cubicBezTo>
                    <a:pt x="451" y="128"/>
                    <a:pt x="451" y="128"/>
                    <a:pt x="450" y="128"/>
                  </a:cubicBezTo>
                  <a:cubicBezTo>
                    <a:pt x="450" y="128"/>
                    <a:pt x="449" y="128"/>
                    <a:pt x="449" y="128"/>
                  </a:cubicBezTo>
                  <a:cubicBezTo>
                    <a:pt x="448" y="128"/>
                    <a:pt x="448" y="128"/>
                    <a:pt x="448" y="128"/>
                  </a:cubicBezTo>
                  <a:cubicBezTo>
                    <a:pt x="447" y="128"/>
                    <a:pt x="446" y="129"/>
                    <a:pt x="446" y="129"/>
                  </a:cubicBezTo>
                  <a:cubicBezTo>
                    <a:pt x="444" y="129"/>
                    <a:pt x="443" y="130"/>
                    <a:pt x="442" y="130"/>
                  </a:cubicBezTo>
                  <a:cubicBezTo>
                    <a:pt x="442" y="131"/>
                    <a:pt x="442" y="131"/>
                    <a:pt x="441" y="131"/>
                  </a:cubicBezTo>
                  <a:cubicBezTo>
                    <a:pt x="440" y="131"/>
                    <a:pt x="438" y="131"/>
                    <a:pt x="437" y="132"/>
                  </a:cubicBezTo>
                  <a:cubicBezTo>
                    <a:pt x="435" y="132"/>
                    <a:pt x="434" y="132"/>
                    <a:pt x="434" y="132"/>
                  </a:cubicBezTo>
                  <a:cubicBezTo>
                    <a:pt x="433" y="132"/>
                    <a:pt x="432" y="132"/>
                    <a:pt x="431" y="132"/>
                  </a:cubicBezTo>
                  <a:cubicBezTo>
                    <a:pt x="430" y="132"/>
                    <a:pt x="428" y="132"/>
                    <a:pt x="427" y="132"/>
                  </a:cubicBezTo>
                  <a:cubicBezTo>
                    <a:pt x="428" y="132"/>
                    <a:pt x="429" y="132"/>
                    <a:pt x="430" y="132"/>
                  </a:cubicBezTo>
                  <a:cubicBezTo>
                    <a:pt x="430" y="132"/>
                    <a:pt x="430" y="132"/>
                    <a:pt x="430" y="132"/>
                  </a:cubicBezTo>
                  <a:cubicBezTo>
                    <a:pt x="431" y="132"/>
                    <a:pt x="432" y="132"/>
                    <a:pt x="432" y="132"/>
                  </a:cubicBezTo>
                  <a:cubicBezTo>
                    <a:pt x="435" y="132"/>
                    <a:pt x="439" y="131"/>
                    <a:pt x="442" y="129"/>
                  </a:cubicBezTo>
                  <a:cubicBezTo>
                    <a:pt x="444" y="128"/>
                    <a:pt x="445" y="126"/>
                    <a:pt x="445" y="124"/>
                  </a:cubicBezTo>
                  <a:cubicBezTo>
                    <a:pt x="444" y="122"/>
                    <a:pt x="442" y="120"/>
                    <a:pt x="440" y="118"/>
                  </a:cubicBezTo>
                  <a:cubicBezTo>
                    <a:pt x="438" y="117"/>
                    <a:pt x="436" y="116"/>
                    <a:pt x="434" y="116"/>
                  </a:cubicBezTo>
                  <a:cubicBezTo>
                    <a:pt x="432" y="116"/>
                    <a:pt x="431" y="117"/>
                    <a:pt x="429" y="118"/>
                  </a:cubicBezTo>
                  <a:cubicBezTo>
                    <a:pt x="428" y="118"/>
                    <a:pt x="428" y="119"/>
                    <a:pt x="427" y="119"/>
                  </a:cubicBezTo>
                  <a:cubicBezTo>
                    <a:pt x="424" y="120"/>
                    <a:pt x="419" y="122"/>
                    <a:pt x="421" y="128"/>
                  </a:cubicBezTo>
                  <a:cubicBezTo>
                    <a:pt x="421" y="129"/>
                    <a:pt x="423" y="130"/>
                    <a:pt x="424" y="131"/>
                  </a:cubicBezTo>
                  <a:cubicBezTo>
                    <a:pt x="424" y="131"/>
                    <a:pt x="423" y="131"/>
                    <a:pt x="423" y="131"/>
                  </a:cubicBezTo>
                  <a:cubicBezTo>
                    <a:pt x="421" y="131"/>
                    <a:pt x="420" y="130"/>
                    <a:pt x="419" y="130"/>
                  </a:cubicBezTo>
                  <a:cubicBezTo>
                    <a:pt x="418" y="130"/>
                    <a:pt x="417" y="129"/>
                    <a:pt x="416" y="129"/>
                  </a:cubicBezTo>
                  <a:cubicBezTo>
                    <a:pt x="415" y="128"/>
                    <a:pt x="414" y="127"/>
                    <a:pt x="412" y="127"/>
                  </a:cubicBezTo>
                  <a:cubicBezTo>
                    <a:pt x="411" y="126"/>
                    <a:pt x="409" y="126"/>
                    <a:pt x="408" y="125"/>
                  </a:cubicBezTo>
                  <a:cubicBezTo>
                    <a:pt x="409" y="125"/>
                    <a:pt x="409" y="125"/>
                    <a:pt x="409" y="125"/>
                  </a:cubicBezTo>
                  <a:cubicBezTo>
                    <a:pt x="411" y="125"/>
                    <a:pt x="413" y="125"/>
                    <a:pt x="415" y="125"/>
                  </a:cubicBezTo>
                  <a:cubicBezTo>
                    <a:pt x="418" y="124"/>
                    <a:pt x="421" y="122"/>
                    <a:pt x="423" y="121"/>
                  </a:cubicBezTo>
                  <a:cubicBezTo>
                    <a:pt x="424" y="120"/>
                    <a:pt x="425" y="119"/>
                    <a:pt x="427" y="118"/>
                  </a:cubicBezTo>
                  <a:cubicBezTo>
                    <a:pt x="433" y="115"/>
                    <a:pt x="433" y="111"/>
                    <a:pt x="432" y="109"/>
                  </a:cubicBezTo>
                  <a:cubicBezTo>
                    <a:pt x="432" y="108"/>
                    <a:pt x="430" y="106"/>
                    <a:pt x="426" y="106"/>
                  </a:cubicBezTo>
                  <a:cubicBezTo>
                    <a:pt x="425" y="106"/>
                    <a:pt x="424" y="106"/>
                    <a:pt x="423" y="106"/>
                  </a:cubicBezTo>
                  <a:cubicBezTo>
                    <a:pt x="423" y="106"/>
                    <a:pt x="423" y="106"/>
                    <a:pt x="423" y="106"/>
                  </a:cubicBezTo>
                  <a:cubicBezTo>
                    <a:pt x="422" y="106"/>
                    <a:pt x="422" y="106"/>
                    <a:pt x="421" y="106"/>
                  </a:cubicBezTo>
                  <a:cubicBezTo>
                    <a:pt x="421" y="106"/>
                    <a:pt x="418" y="106"/>
                    <a:pt x="417" y="106"/>
                  </a:cubicBezTo>
                  <a:cubicBezTo>
                    <a:pt x="416" y="106"/>
                    <a:pt x="415" y="106"/>
                    <a:pt x="413" y="106"/>
                  </a:cubicBezTo>
                  <a:cubicBezTo>
                    <a:pt x="411" y="107"/>
                    <a:pt x="410" y="108"/>
                    <a:pt x="408" y="109"/>
                  </a:cubicBezTo>
                  <a:cubicBezTo>
                    <a:pt x="407" y="109"/>
                    <a:pt x="406" y="110"/>
                    <a:pt x="405" y="110"/>
                  </a:cubicBezTo>
                  <a:cubicBezTo>
                    <a:pt x="405" y="110"/>
                    <a:pt x="405" y="110"/>
                    <a:pt x="404" y="110"/>
                  </a:cubicBezTo>
                  <a:cubicBezTo>
                    <a:pt x="404" y="110"/>
                    <a:pt x="403" y="110"/>
                    <a:pt x="403" y="110"/>
                  </a:cubicBezTo>
                  <a:cubicBezTo>
                    <a:pt x="405" y="109"/>
                    <a:pt x="408" y="107"/>
                    <a:pt x="409" y="106"/>
                  </a:cubicBezTo>
                  <a:cubicBezTo>
                    <a:pt x="409" y="105"/>
                    <a:pt x="409" y="105"/>
                    <a:pt x="409" y="105"/>
                  </a:cubicBezTo>
                  <a:cubicBezTo>
                    <a:pt x="411" y="104"/>
                    <a:pt x="412" y="102"/>
                    <a:pt x="414" y="100"/>
                  </a:cubicBezTo>
                  <a:cubicBezTo>
                    <a:pt x="414" y="99"/>
                    <a:pt x="415" y="97"/>
                    <a:pt x="414" y="95"/>
                  </a:cubicBezTo>
                  <a:cubicBezTo>
                    <a:pt x="414" y="93"/>
                    <a:pt x="412" y="93"/>
                    <a:pt x="412" y="93"/>
                  </a:cubicBezTo>
                  <a:cubicBezTo>
                    <a:pt x="411" y="93"/>
                    <a:pt x="410" y="93"/>
                    <a:pt x="410" y="93"/>
                  </a:cubicBezTo>
                  <a:cubicBezTo>
                    <a:pt x="410" y="94"/>
                    <a:pt x="410" y="94"/>
                    <a:pt x="410" y="94"/>
                  </a:cubicBezTo>
                  <a:cubicBezTo>
                    <a:pt x="410" y="94"/>
                    <a:pt x="410" y="94"/>
                    <a:pt x="410" y="94"/>
                  </a:cubicBezTo>
                  <a:cubicBezTo>
                    <a:pt x="409" y="93"/>
                    <a:pt x="409" y="93"/>
                    <a:pt x="407" y="92"/>
                  </a:cubicBezTo>
                  <a:cubicBezTo>
                    <a:pt x="405" y="92"/>
                    <a:pt x="404" y="94"/>
                    <a:pt x="403" y="95"/>
                  </a:cubicBezTo>
                  <a:cubicBezTo>
                    <a:pt x="402" y="96"/>
                    <a:pt x="402" y="96"/>
                    <a:pt x="401" y="97"/>
                  </a:cubicBezTo>
                  <a:cubicBezTo>
                    <a:pt x="401" y="97"/>
                    <a:pt x="401" y="97"/>
                    <a:pt x="400" y="97"/>
                  </a:cubicBezTo>
                  <a:cubicBezTo>
                    <a:pt x="399" y="97"/>
                    <a:pt x="398" y="98"/>
                    <a:pt x="397" y="100"/>
                  </a:cubicBezTo>
                  <a:cubicBezTo>
                    <a:pt x="396" y="102"/>
                    <a:pt x="396" y="106"/>
                    <a:pt x="397" y="108"/>
                  </a:cubicBezTo>
                  <a:cubicBezTo>
                    <a:pt x="398" y="108"/>
                    <a:pt x="398" y="109"/>
                    <a:pt x="398" y="109"/>
                  </a:cubicBezTo>
                  <a:cubicBezTo>
                    <a:pt x="397" y="109"/>
                    <a:pt x="395" y="110"/>
                    <a:pt x="395" y="111"/>
                  </a:cubicBezTo>
                  <a:cubicBezTo>
                    <a:pt x="394" y="112"/>
                    <a:pt x="393" y="114"/>
                    <a:pt x="393" y="115"/>
                  </a:cubicBezTo>
                  <a:cubicBezTo>
                    <a:pt x="393" y="115"/>
                    <a:pt x="392" y="114"/>
                    <a:pt x="392" y="114"/>
                  </a:cubicBezTo>
                  <a:cubicBezTo>
                    <a:pt x="391" y="113"/>
                    <a:pt x="389" y="113"/>
                    <a:pt x="388" y="113"/>
                  </a:cubicBezTo>
                  <a:cubicBezTo>
                    <a:pt x="388" y="112"/>
                    <a:pt x="388" y="112"/>
                    <a:pt x="388" y="112"/>
                  </a:cubicBezTo>
                  <a:cubicBezTo>
                    <a:pt x="388" y="112"/>
                    <a:pt x="388" y="110"/>
                    <a:pt x="388" y="110"/>
                  </a:cubicBezTo>
                  <a:cubicBezTo>
                    <a:pt x="385" y="110"/>
                    <a:pt x="385" y="110"/>
                    <a:pt x="385" y="110"/>
                  </a:cubicBezTo>
                  <a:cubicBezTo>
                    <a:pt x="384" y="111"/>
                    <a:pt x="382" y="111"/>
                    <a:pt x="380" y="112"/>
                  </a:cubicBezTo>
                  <a:cubicBezTo>
                    <a:pt x="369" y="116"/>
                    <a:pt x="361" y="123"/>
                    <a:pt x="354" y="134"/>
                  </a:cubicBezTo>
                  <a:cubicBezTo>
                    <a:pt x="352" y="137"/>
                    <a:pt x="350" y="140"/>
                    <a:pt x="347" y="142"/>
                  </a:cubicBezTo>
                  <a:cubicBezTo>
                    <a:pt x="343" y="147"/>
                    <a:pt x="339" y="152"/>
                    <a:pt x="337" y="159"/>
                  </a:cubicBezTo>
                  <a:cubicBezTo>
                    <a:pt x="337" y="161"/>
                    <a:pt x="337" y="161"/>
                    <a:pt x="337" y="161"/>
                  </a:cubicBezTo>
                  <a:cubicBezTo>
                    <a:pt x="336" y="166"/>
                    <a:pt x="335" y="171"/>
                    <a:pt x="329" y="173"/>
                  </a:cubicBezTo>
                  <a:cubicBezTo>
                    <a:pt x="328" y="174"/>
                    <a:pt x="326" y="174"/>
                    <a:pt x="324" y="174"/>
                  </a:cubicBezTo>
                  <a:cubicBezTo>
                    <a:pt x="322" y="174"/>
                    <a:pt x="319" y="174"/>
                    <a:pt x="317" y="173"/>
                  </a:cubicBezTo>
                  <a:cubicBezTo>
                    <a:pt x="316" y="173"/>
                    <a:pt x="316" y="173"/>
                    <a:pt x="315" y="173"/>
                  </a:cubicBezTo>
                  <a:cubicBezTo>
                    <a:pt x="312" y="172"/>
                    <a:pt x="310" y="172"/>
                    <a:pt x="308" y="170"/>
                  </a:cubicBezTo>
                  <a:cubicBezTo>
                    <a:pt x="307" y="169"/>
                    <a:pt x="306" y="168"/>
                    <a:pt x="306" y="166"/>
                  </a:cubicBezTo>
                  <a:cubicBezTo>
                    <a:pt x="305" y="166"/>
                    <a:pt x="305" y="165"/>
                    <a:pt x="305" y="164"/>
                  </a:cubicBezTo>
                  <a:cubicBezTo>
                    <a:pt x="304" y="163"/>
                    <a:pt x="304" y="163"/>
                    <a:pt x="304" y="163"/>
                  </a:cubicBezTo>
                  <a:cubicBezTo>
                    <a:pt x="303" y="162"/>
                    <a:pt x="302" y="160"/>
                    <a:pt x="301" y="159"/>
                  </a:cubicBezTo>
                  <a:cubicBezTo>
                    <a:pt x="299" y="158"/>
                    <a:pt x="297" y="156"/>
                    <a:pt x="298" y="153"/>
                  </a:cubicBezTo>
                  <a:cubicBezTo>
                    <a:pt x="298" y="153"/>
                    <a:pt x="298" y="153"/>
                    <a:pt x="298" y="152"/>
                  </a:cubicBezTo>
                  <a:cubicBezTo>
                    <a:pt x="298" y="151"/>
                    <a:pt x="298" y="151"/>
                    <a:pt x="297" y="150"/>
                  </a:cubicBezTo>
                  <a:cubicBezTo>
                    <a:pt x="297" y="149"/>
                    <a:pt x="297" y="148"/>
                    <a:pt x="296" y="147"/>
                  </a:cubicBezTo>
                  <a:cubicBezTo>
                    <a:pt x="295" y="145"/>
                    <a:pt x="295" y="145"/>
                    <a:pt x="295" y="145"/>
                  </a:cubicBezTo>
                  <a:cubicBezTo>
                    <a:pt x="293" y="141"/>
                    <a:pt x="292" y="137"/>
                    <a:pt x="288" y="133"/>
                  </a:cubicBezTo>
                  <a:cubicBezTo>
                    <a:pt x="287" y="131"/>
                    <a:pt x="286" y="130"/>
                    <a:pt x="284" y="129"/>
                  </a:cubicBezTo>
                  <a:cubicBezTo>
                    <a:pt x="282" y="126"/>
                    <a:pt x="280" y="124"/>
                    <a:pt x="278" y="121"/>
                  </a:cubicBezTo>
                  <a:cubicBezTo>
                    <a:pt x="275" y="117"/>
                    <a:pt x="273" y="112"/>
                    <a:pt x="272" y="105"/>
                  </a:cubicBezTo>
                  <a:cubicBezTo>
                    <a:pt x="272" y="103"/>
                    <a:pt x="272" y="101"/>
                    <a:pt x="272" y="100"/>
                  </a:cubicBezTo>
                  <a:cubicBezTo>
                    <a:pt x="271" y="96"/>
                    <a:pt x="271" y="92"/>
                    <a:pt x="270" y="88"/>
                  </a:cubicBezTo>
                  <a:cubicBezTo>
                    <a:pt x="269" y="86"/>
                    <a:pt x="266" y="84"/>
                    <a:pt x="264" y="82"/>
                  </a:cubicBezTo>
                  <a:cubicBezTo>
                    <a:pt x="263" y="81"/>
                    <a:pt x="262" y="80"/>
                    <a:pt x="261" y="79"/>
                  </a:cubicBezTo>
                  <a:cubicBezTo>
                    <a:pt x="257" y="76"/>
                    <a:pt x="256" y="71"/>
                    <a:pt x="255" y="66"/>
                  </a:cubicBezTo>
                  <a:cubicBezTo>
                    <a:pt x="255" y="64"/>
                    <a:pt x="255" y="64"/>
                    <a:pt x="255" y="64"/>
                  </a:cubicBezTo>
                  <a:cubicBezTo>
                    <a:pt x="253" y="59"/>
                    <a:pt x="250" y="56"/>
                    <a:pt x="245" y="55"/>
                  </a:cubicBezTo>
                  <a:cubicBezTo>
                    <a:pt x="243" y="55"/>
                    <a:pt x="242" y="55"/>
                    <a:pt x="241" y="55"/>
                  </a:cubicBezTo>
                  <a:cubicBezTo>
                    <a:pt x="237" y="55"/>
                    <a:pt x="233" y="55"/>
                    <a:pt x="230" y="52"/>
                  </a:cubicBezTo>
                  <a:cubicBezTo>
                    <a:pt x="228" y="50"/>
                    <a:pt x="227" y="49"/>
                    <a:pt x="226" y="47"/>
                  </a:cubicBezTo>
                  <a:cubicBezTo>
                    <a:pt x="225" y="45"/>
                    <a:pt x="224" y="42"/>
                    <a:pt x="221" y="41"/>
                  </a:cubicBezTo>
                  <a:cubicBezTo>
                    <a:pt x="218" y="39"/>
                    <a:pt x="215" y="39"/>
                    <a:pt x="213" y="39"/>
                  </a:cubicBezTo>
                  <a:cubicBezTo>
                    <a:pt x="212" y="39"/>
                    <a:pt x="210" y="39"/>
                    <a:pt x="209" y="39"/>
                  </a:cubicBezTo>
                  <a:cubicBezTo>
                    <a:pt x="208" y="39"/>
                    <a:pt x="207" y="39"/>
                    <a:pt x="205" y="39"/>
                  </a:cubicBezTo>
                  <a:cubicBezTo>
                    <a:pt x="205" y="39"/>
                    <a:pt x="204" y="39"/>
                    <a:pt x="203" y="39"/>
                  </a:cubicBezTo>
                  <a:cubicBezTo>
                    <a:pt x="200" y="39"/>
                    <a:pt x="198" y="38"/>
                    <a:pt x="197" y="36"/>
                  </a:cubicBezTo>
                  <a:cubicBezTo>
                    <a:pt x="193" y="30"/>
                    <a:pt x="197" y="18"/>
                    <a:pt x="199" y="11"/>
                  </a:cubicBezTo>
                  <a:cubicBezTo>
                    <a:pt x="197" y="10"/>
                    <a:pt x="197" y="10"/>
                    <a:pt x="197" y="10"/>
                  </a:cubicBezTo>
                  <a:cubicBezTo>
                    <a:pt x="199" y="11"/>
                    <a:pt x="199" y="11"/>
                    <a:pt x="199" y="11"/>
                  </a:cubicBezTo>
                  <a:cubicBezTo>
                    <a:pt x="199" y="9"/>
                    <a:pt x="199" y="9"/>
                    <a:pt x="199" y="9"/>
                  </a:cubicBezTo>
                  <a:cubicBezTo>
                    <a:pt x="198" y="8"/>
                    <a:pt x="198" y="8"/>
                    <a:pt x="198" y="8"/>
                  </a:cubicBezTo>
                  <a:cubicBezTo>
                    <a:pt x="195" y="7"/>
                    <a:pt x="193" y="6"/>
                    <a:pt x="190" y="5"/>
                  </a:cubicBezTo>
                  <a:cubicBezTo>
                    <a:pt x="189" y="4"/>
                    <a:pt x="189" y="4"/>
                    <a:pt x="188" y="3"/>
                  </a:cubicBezTo>
                  <a:cubicBezTo>
                    <a:pt x="186" y="2"/>
                    <a:pt x="185" y="0"/>
                    <a:pt x="182" y="0"/>
                  </a:cubicBezTo>
                  <a:cubicBezTo>
                    <a:pt x="181" y="0"/>
                    <a:pt x="181" y="0"/>
                    <a:pt x="180" y="0"/>
                  </a:cubicBezTo>
                  <a:cubicBezTo>
                    <a:pt x="177" y="0"/>
                    <a:pt x="174" y="1"/>
                    <a:pt x="172" y="2"/>
                  </a:cubicBezTo>
                  <a:cubicBezTo>
                    <a:pt x="170" y="3"/>
                    <a:pt x="169" y="4"/>
                    <a:pt x="168" y="5"/>
                  </a:cubicBezTo>
                  <a:cubicBezTo>
                    <a:pt x="166" y="6"/>
                    <a:pt x="165" y="8"/>
                    <a:pt x="163" y="8"/>
                  </a:cubicBezTo>
                  <a:cubicBezTo>
                    <a:pt x="163" y="8"/>
                    <a:pt x="162" y="8"/>
                    <a:pt x="162" y="8"/>
                  </a:cubicBezTo>
                  <a:cubicBezTo>
                    <a:pt x="161" y="7"/>
                    <a:pt x="160" y="7"/>
                    <a:pt x="159" y="7"/>
                  </a:cubicBezTo>
                  <a:cubicBezTo>
                    <a:pt x="156" y="7"/>
                    <a:pt x="154" y="8"/>
                    <a:pt x="152" y="9"/>
                  </a:cubicBezTo>
                  <a:cubicBezTo>
                    <a:pt x="151" y="9"/>
                    <a:pt x="151" y="9"/>
                    <a:pt x="150" y="9"/>
                  </a:cubicBezTo>
                  <a:cubicBezTo>
                    <a:pt x="148" y="9"/>
                    <a:pt x="147" y="9"/>
                    <a:pt x="146" y="8"/>
                  </a:cubicBezTo>
                  <a:cubicBezTo>
                    <a:pt x="145" y="7"/>
                    <a:pt x="145" y="7"/>
                    <a:pt x="144" y="7"/>
                  </a:cubicBezTo>
                  <a:cubicBezTo>
                    <a:pt x="144" y="6"/>
                    <a:pt x="143" y="5"/>
                    <a:pt x="141" y="5"/>
                  </a:cubicBezTo>
                  <a:cubicBezTo>
                    <a:pt x="140" y="5"/>
                    <a:pt x="139" y="5"/>
                    <a:pt x="138" y="6"/>
                  </a:cubicBezTo>
                  <a:cubicBezTo>
                    <a:pt x="135" y="7"/>
                    <a:pt x="133" y="11"/>
                    <a:pt x="132" y="14"/>
                  </a:cubicBezTo>
                  <a:cubicBezTo>
                    <a:pt x="131" y="19"/>
                    <a:pt x="134" y="22"/>
                    <a:pt x="136" y="25"/>
                  </a:cubicBezTo>
                  <a:cubicBezTo>
                    <a:pt x="137" y="26"/>
                    <a:pt x="138" y="27"/>
                    <a:pt x="138" y="28"/>
                  </a:cubicBezTo>
                  <a:cubicBezTo>
                    <a:pt x="140" y="30"/>
                    <a:pt x="140" y="32"/>
                    <a:pt x="140" y="33"/>
                  </a:cubicBezTo>
                  <a:cubicBezTo>
                    <a:pt x="140" y="33"/>
                    <a:pt x="139" y="34"/>
                    <a:pt x="138" y="34"/>
                  </a:cubicBezTo>
                  <a:cubicBezTo>
                    <a:pt x="138" y="34"/>
                    <a:pt x="137" y="34"/>
                    <a:pt x="137" y="34"/>
                  </a:cubicBezTo>
                  <a:cubicBezTo>
                    <a:pt x="136" y="34"/>
                    <a:pt x="134" y="33"/>
                    <a:pt x="132" y="33"/>
                  </a:cubicBezTo>
                  <a:cubicBezTo>
                    <a:pt x="131" y="32"/>
                    <a:pt x="129" y="32"/>
                    <a:pt x="128" y="32"/>
                  </a:cubicBezTo>
                  <a:cubicBezTo>
                    <a:pt x="127" y="31"/>
                    <a:pt x="125" y="31"/>
                    <a:pt x="124" y="31"/>
                  </a:cubicBezTo>
                  <a:cubicBezTo>
                    <a:pt x="119" y="30"/>
                    <a:pt x="114" y="29"/>
                    <a:pt x="109" y="29"/>
                  </a:cubicBezTo>
                  <a:cubicBezTo>
                    <a:pt x="107" y="29"/>
                    <a:pt x="106" y="29"/>
                    <a:pt x="104" y="29"/>
                  </a:cubicBezTo>
                  <a:cubicBezTo>
                    <a:pt x="103" y="29"/>
                    <a:pt x="102" y="30"/>
                    <a:pt x="101" y="30"/>
                  </a:cubicBezTo>
                  <a:cubicBezTo>
                    <a:pt x="99" y="30"/>
                    <a:pt x="98" y="31"/>
                    <a:pt x="96" y="31"/>
                  </a:cubicBezTo>
                  <a:cubicBezTo>
                    <a:pt x="95" y="31"/>
                    <a:pt x="94" y="31"/>
                    <a:pt x="93" y="30"/>
                  </a:cubicBezTo>
                  <a:cubicBezTo>
                    <a:pt x="89" y="28"/>
                    <a:pt x="86" y="28"/>
                    <a:pt x="82" y="28"/>
                  </a:cubicBezTo>
                  <a:cubicBezTo>
                    <a:pt x="82" y="28"/>
                    <a:pt x="81" y="28"/>
                    <a:pt x="80" y="28"/>
                  </a:cubicBezTo>
                  <a:cubicBezTo>
                    <a:pt x="74" y="28"/>
                    <a:pt x="72" y="31"/>
                    <a:pt x="69" y="36"/>
                  </a:cubicBezTo>
                  <a:cubicBezTo>
                    <a:pt x="69" y="37"/>
                    <a:pt x="69" y="37"/>
                    <a:pt x="69" y="37"/>
                  </a:cubicBezTo>
                  <a:cubicBezTo>
                    <a:pt x="66" y="40"/>
                    <a:pt x="64" y="42"/>
                    <a:pt x="61" y="42"/>
                  </a:cubicBezTo>
                  <a:cubicBezTo>
                    <a:pt x="61" y="42"/>
                    <a:pt x="61" y="42"/>
                    <a:pt x="61" y="42"/>
                  </a:cubicBezTo>
                  <a:cubicBezTo>
                    <a:pt x="60" y="42"/>
                    <a:pt x="59" y="42"/>
                    <a:pt x="58" y="42"/>
                  </a:cubicBezTo>
                  <a:cubicBezTo>
                    <a:pt x="56" y="41"/>
                    <a:pt x="55" y="41"/>
                    <a:pt x="54" y="41"/>
                  </a:cubicBezTo>
                  <a:cubicBezTo>
                    <a:pt x="52" y="41"/>
                    <a:pt x="50" y="42"/>
                    <a:pt x="49" y="43"/>
                  </a:cubicBezTo>
                  <a:cubicBezTo>
                    <a:pt x="47" y="44"/>
                    <a:pt x="46" y="45"/>
                    <a:pt x="46" y="47"/>
                  </a:cubicBezTo>
                  <a:cubicBezTo>
                    <a:pt x="44" y="48"/>
                    <a:pt x="44" y="49"/>
                    <a:pt x="43" y="49"/>
                  </a:cubicBezTo>
                  <a:cubicBezTo>
                    <a:pt x="43" y="49"/>
                    <a:pt x="42" y="49"/>
                    <a:pt x="42" y="49"/>
                  </a:cubicBezTo>
                  <a:cubicBezTo>
                    <a:pt x="41" y="48"/>
                    <a:pt x="40" y="48"/>
                    <a:pt x="39" y="48"/>
                  </a:cubicBezTo>
                  <a:cubicBezTo>
                    <a:pt x="38" y="47"/>
                    <a:pt x="36" y="46"/>
                    <a:pt x="34" y="46"/>
                  </a:cubicBezTo>
                  <a:cubicBezTo>
                    <a:pt x="33" y="46"/>
                    <a:pt x="32" y="46"/>
                    <a:pt x="32" y="47"/>
                  </a:cubicBezTo>
                  <a:cubicBezTo>
                    <a:pt x="30" y="47"/>
                    <a:pt x="29" y="48"/>
                    <a:pt x="28" y="50"/>
                  </a:cubicBezTo>
                  <a:cubicBezTo>
                    <a:pt x="28" y="50"/>
                    <a:pt x="27" y="50"/>
                    <a:pt x="27" y="51"/>
                  </a:cubicBezTo>
                  <a:cubicBezTo>
                    <a:pt x="26" y="51"/>
                    <a:pt x="26" y="51"/>
                    <a:pt x="25" y="52"/>
                  </a:cubicBezTo>
                  <a:cubicBezTo>
                    <a:pt x="25" y="52"/>
                    <a:pt x="24" y="52"/>
                    <a:pt x="23" y="53"/>
                  </a:cubicBezTo>
                  <a:cubicBezTo>
                    <a:pt x="21" y="54"/>
                    <a:pt x="21" y="57"/>
                    <a:pt x="21" y="59"/>
                  </a:cubicBezTo>
                  <a:cubicBezTo>
                    <a:pt x="20" y="60"/>
                    <a:pt x="20" y="61"/>
                    <a:pt x="20" y="61"/>
                  </a:cubicBezTo>
                  <a:cubicBezTo>
                    <a:pt x="19" y="62"/>
                    <a:pt x="19" y="62"/>
                    <a:pt x="17" y="62"/>
                  </a:cubicBezTo>
                  <a:cubicBezTo>
                    <a:pt x="17" y="62"/>
                    <a:pt x="15" y="62"/>
                    <a:pt x="15" y="62"/>
                  </a:cubicBezTo>
                  <a:cubicBezTo>
                    <a:pt x="14" y="62"/>
                    <a:pt x="12" y="62"/>
                    <a:pt x="11" y="62"/>
                  </a:cubicBezTo>
                  <a:cubicBezTo>
                    <a:pt x="10" y="63"/>
                    <a:pt x="10" y="63"/>
                    <a:pt x="10" y="63"/>
                  </a:cubicBezTo>
                  <a:cubicBezTo>
                    <a:pt x="10" y="63"/>
                    <a:pt x="9" y="63"/>
                    <a:pt x="9" y="63"/>
                  </a:cubicBezTo>
                  <a:cubicBezTo>
                    <a:pt x="9" y="63"/>
                    <a:pt x="8" y="63"/>
                    <a:pt x="8" y="62"/>
                  </a:cubicBezTo>
                  <a:cubicBezTo>
                    <a:pt x="6" y="61"/>
                    <a:pt x="6" y="61"/>
                    <a:pt x="6" y="61"/>
                  </a:cubicBezTo>
                  <a:cubicBezTo>
                    <a:pt x="6" y="61"/>
                    <a:pt x="5" y="60"/>
                    <a:pt x="4" y="60"/>
                  </a:cubicBezTo>
                  <a:cubicBezTo>
                    <a:pt x="0" y="57"/>
                    <a:pt x="0" y="57"/>
                    <a:pt x="0" y="57"/>
                  </a:cubicBezTo>
                  <a:cubicBezTo>
                    <a:pt x="1" y="62"/>
                    <a:pt x="1" y="62"/>
                    <a:pt x="1" y="62"/>
                  </a:cubicBezTo>
                  <a:cubicBezTo>
                    <a:pt x="1" y="63"/>
                    <a:pt x="2" y="65"/>
                    <a:pt x="2" y="66"/>
                  </a:cubicBezTo>
                  <a:cubicBezTo>
                    <a:pt x="2" y="69"/>
                    <a:pt x="3" y="71"/>
                    <a:pt x="3" y="72"/>
                  </a:cubicBezTo>
                  <a:cubicBezTo>
                    <a:pt x="4" y="76"/>
                    <a:pt x="4" y="81"/>
                    <a:pt x="4" y="84"/>
                  </a:cubicBezTo>
                  <a:cubicBezTo>
                    <a:pt x="4" y="87"/>
                    <a:pt x="4" y="90"/>
                    <a:pt x="4" y="92"/>
                  </a:cubicBezTo>
                  <a:cubicBezTo>
                    <a:pt x="4" y="96"/>
                    <a:pt x="5" y="99"/>
                    <a:pt x="6" y="102"/>
                  </a:cubicBezTo>
                  <a:cubicBezTo>
                    <a:pt x="6" y="105"/>
                    <a:pt x="7" y="108"/>
                    <a:pt x="7" y="112"/>
                  </a:cubicBezTo>
                  <a:cubicBezTo>
                    <a:pt x="7" y="114"/>
                    <a:pt x="7" y="117"/>
                    <a:pt x="7" y="120"/>
                  </a:cubicBezTo>
                  <a:cubicBezTo>
                    <a:pt x="6" y="124"/>
                    <a:pt x="6" y="128"/>
                    <a:pt x="7" y="132"/>
                  </a:cubicBezTo>
                  <a:cubicBezTo>
                    <a:pt x="7" y="134"/>
                    <a:pt x="8" y="135"/>
                    <a:pt x="10" y="136"/>
                  </a:cubicBezTo>
                  <a:cubicBezTo>
                    <a:pt x="10" y="137"/>
                    <a:pt x="11" y="139"/>
                    <a:pt x="12" y="140"/>
                  </a:cubicBezTo>
                  <a:cubicBezTo>
                    <a:pt x="12" y="141"/>
                    <a:pt x="12" y="143"/>
                    <a:pt x="12" y="144"/>
                  </a:cubicBezTo>
                  <a:cubicBezTo>
                    <a:pt x="12" y="145"/>
                    <a:pt x="11" y="146"/>
                    <a:pt x="12" y="148"/>
                  </a:cubicBezTo>
                  <a:cubicBezTo>
                    <a:pt x="13" y="149"/>
                    <a:pt x="14" y="150"/>
                    <a:pt x="15" y="150"/>
                  </a:cubicBezTo>
                  <a:cubicBezTo>
                    <a:pt x="16" y="150"/>
                    <a:pt x="17" y="150"/>
                    <a:pt x="18" y="151"/>
                  </a:cubicBezTo>
                  <a:cubicBezTo>
                    <a:pt x="20" y="152"/>
                    <a:pt x="21" y="153"/>
                    <a:pt x="22" y="155"/>
                  </a:cubicBezTo>
                  <a:cubicBezTo>
                    <a:pt x="22" y="155"/>
                    <a:pt x="22" y="156"/>
                    <a:pt x="23" y="156"/>
                  </a:cubicBezTo>
                  <a:cubicBezTo>
                    <a:pt x="24" y="159"/>
                    <a:pt x="27" y="162"/>
                    <a:pt x="29" y="165"/>
                  </a:cubicBezTo>
                  <a:cubicBezTo>
                    <a:pt x="30" y="166"/>
                    <a:pt x="31" y="168"/>
                    <a:pt x="32" y="169"/>
                  </a:cubicBezTo>
                  <a:cubicBezTo>
                    <a:pt x="34" y="172"/>
                    <a:pt x="36" y="173"/>
                    <a:pt x="39" y="174"/>
                  </a:cubicBezTo>
                  <a:cubicBezTo>
                    <a:pt x="40" y="175"/>
                    <a:pt x="42" y="175"/>
                    <a:pt x="43" y="176"/>
                  </a:cubicBezTo>
                  <a:cubicBezTo>
                    <a:pt x="46" y="177"/>
                    <a:pt x="48" y="180"/>
                    <a:pt x="50" y="182"/>
                  </a:cubicBezTo>
                  <a:cubicBezTo>
                    <a:pt x="52" y="183"/>
                    <a:pt x="53" y="185"/>
                    <a:pt x="55" y="186"/>
                  </a:cubicBezTo>
                  <a:cubicBezTo>
                    <a:pt x="56" y="187"/>
                    <a:pt x="56" y="187"/>
                    <a:pt x="56" y="187"/>
                  </a:cubicBezTo>
                  <a:cubicBezTo>
                    <a:pt x="60" y="190"/>
                    <a:pt x="64" y="193"/>
                    <a:pt x="68" y="195"/>
                  </a:cubicBezTo>
                  <a:cubicBezTo>
                    <a:pt x="70" y="195"/>
                    <a:pt x="72" y="196"/>
                    <a:pt x="74" y="196"/>
                  </a:cubicBezTo>
                  <a:cubicBezTo>
                    <a:pt x="77" y="196"/>
                    <a:pt x="80" y="197"/>
                    <a:pt x="82" y="198"/>
                  </a:cubicBezTo>
                  <a:cubicBezTo>
                    <a:pt x="83" y="199"/>
                    <a:pt x="84" y="199"/>
                    <a:pt x="84" y="200"/>
                  </a:cubicBezTo>
                  <a:cubicBezTo>
                    <a:pt x="85" y="201"/>
                    <a:pt x="85" y="201"/>
                    <a:pt x="86" y="202"/>
                  </a:cubicBezTo>
                  <a:cubicBezTo>
                    <a:pt x="87" y="202"/>
                    <a:pt x="88" y="203"/>
                    <a:pt x="88" y="203"/>
                  </a:cubicBezTo>
                  <a:cubicBezTo>
                    <a:pt x="90" y="203"/>
                    <a:pt x="91" y="204"/>
                    <a:pt x="92" y="205"/>
                  </a:cubicBezTo>
                  <a:cubicBezTo>
                    <a:pt x="93" y="206"/>
                    <a:pt x="93" y="206"/>
                    <a:pt x="93" y="206"/>
                  </a:cubicBezTo>
                  <a:cubicBezTo>
                    <a:pt x="94" y="208"/>
                    <a:pt x="95" y="208"/>
                    <a:pt x="97" y="209"/>
                  </a:cubicBezTo>
                  <a:cubicBezTo>
                    <a:pt x="98" y="210"/>
                    <a:pt x="98" y="210"/>
                    <a:pt x="98" y="210"/>
                  </a:cubicBezTo>
                  <a:cubicBezTo>
                    <a:pt x="99" y="210"/>
                    <a:pt x="101" y="211"/>
                    <a:pt x="102" y="213"/>
                  </a:cubicBezTo>
                  <a:cubicBezTo>
                    <a:pt x="102" y="213"/>
                    <a:pt x="103" y="214"/>
                    <a:pt x="103" y="215"/>
                  </a:cubicBezTo>
                  <a:cubicBezTo>
                    <a:pt x="104" y="216"/>
                    <a:pt x="104" y="217"/>
                    <a:pt x="105" y="217"/>
                  </a:cubicBezTo>
                  <a:cubicBezTo>
                    <a:pt x="106" y="218"/>
                    <a:pt x="106" y="218"/>
                    <a:pt x="107" y="218"/>
                  </a:cubicBezTo>
                  <a:cubicBezTo>
                    <a:pt x="107" y="218"/>
                    <a:pt x="108" y="217"/>
                    <a:pt x="109" y="217"/>
                  </a:cubicBezTo>
                  <a:cubicBezTo>
                    <a:pt x="110" y="217"/>
                    <a:pt x="111" y="217"/>
                    <a:pt x="112" y="217"/>
                  </a:cubicBezTo>
                  <a:cubicBezTo>
                    <a:pt x="112" y="217"/>
                    <a:pt x="112" y="217"/>
                    <a:pt x="112" y="217"/>
                  </a:cubicBezTo>
                  <a:cubicBezTo>
                    <a:pt x="115" y="217"/>
                    <a:pt x="116" y="217"/>
                    <a:pt x="118" y="219"/>
                  </a:cubicBezTo>
                  <a:cubicBezTo>
                    <a:pt x="119" y="219"/>
                    <a:pt x="119" y="220"/>
                    <a:pt x="119" y="220"/>
                  </a:cubicBezTo>
                  <a:cubicBezTo>
                    <a:pt x="120" y="221"/>
                    <a:pt x="121" y="222"/>
                    <a:pt x="123" y="223"/>
                  </a:cubicBezTo>
                  <a:cubicBezTo>
                    <a:pt x="113" y="242"/>
                    <a:pt x="113" y="242"/>
                    <a:pt x="113" y="242"/>
                  </a:cubicBezTo>
                  <a:cubicBezTo>
                    <a:pt x="106" y="258"/>
                    <a:pt x="99" y="273"/>
                    <a:pt x="92" y="289"/>
                  </a:cubicBezTo>
                  <a:cubicBezTo>
                    <a:pt x="82" y="310"/>
                    <a:pt x="73" y="327"/>
                    <a:pt x="65" y="346"/>
                  </a:cubicBezTo>
                  <a:cubicBezTo>
                    <a:pt x="62" y="352"/>
                    <a:pt x="62" y="352"/>
                    <a:pt x="62" y="352"/>
                  </a:cubicBezTo>
                  <a:cubicBezTo>
                    <a:pt x="55" y="366"/>
                    <a:pt x="49" y="381"/>
                    <a:pt x="41" y="396"/>
                  </a:cubicBezTo>
                  <a:cubicBezTo>
                    <a:pt x="40" y="398"/>
                    <a:pt x="39" y="401"/>
                    <a:pt x="38" y="403"/>
                  </a:cubicBezTo>
                  <a:cubicBezTo>
                    <a:pt x="34" y="410"/>
                    <a:pt x="31" y="417"/>
                    <a:pt x="29" y="423"/>
                  </a:cubicBezTo>
                  <a:cubicBezTo>
                    <a:pt x="28" y="425"/>
                    <a:pt x="28" y="428"/>
                    <a:pt x="28" y="429"/>
                  </a:cubicBezTo>
                  <a:cubicBezTo>
                    <a:pt x="30" y="429"/>
                    <a:pt x="30" y="429"/>
                    <a:pt x="30" y="429"/>
                  </a:cubicBezTo>
                  <a:cubicBezTo>
                    <a:pt x="30" y="430"/>
                    <a:pt x="30" y="430"/>
                    <a:pt x="30" y="430"/>
                  </a:cubicBezTo>
                  <a:cubicBezTo>
                    <a:pt x="29" y="431"/>
                    <a:pt x="29" y="431"/>
                    <a:pt x="29" y="431"/>
                  </a:cubicBezTo>
                  <a:cubicBezTo>
                    <a:pt x="29" y="431"/>
                    <a:pt x="30" y="431"/>
                    <a:pt x="30" y="432"/>
                  </a:cubicBezTo>
                  <a:cubicBezTo>
                    <a:pt x="30" y="433"/>
                    <a:pt x="30" y="433"/>
                    <a:pt x="30" y="434"/>
                  </a:cubicBezTo>
                  <a:cubicBezTo>
                    <a:pt x="30" y="435"/>
                    <a:pt x="30" y="435"/>
                    <a:pt x="30" y="436"/>
                  </a:cubicBezTo>
                  <a:cubicBezTo>
                    <a:pt x="31" y="438"/>
                    <a:pt x="33" y="439"/>
                    <a:pt x="35" y="441"/>
                  </a:cubicBezTo>
                  <a:cubicBezTo>
                    <a:pt x="36" y="442"/>
                    <a:pt x="38" y="443"/>
                    <a:pt x="39" y="445"/>
                  </a:cubicBezTo>
                  <a:cubicBezTo>
                    <a:pt x="40" y="447"/>
                    <a:pt x="41" y="449"/>
                    <a:pt x="41" y="450"/>
                  </a:cubicBezTo>
                  <a:cubicBezTo>
                    <a:pt x="42" y="453"/>
                    <a:pt x="43" y="455"/>
                    <a:pt x="45" y="456"/>
                  </a:cubicBezTo>
                  <a:cubicBezTo>
                    <a:pt x="45" y="458"/>
                    <a:pt x="46" y="459"/>
                    <a:pt x="47" y="460"/>
                  </a:cubicBezTo>
                  <a:cubicBezTo>
                    <a:pt x="49" y="462"/>
                    <a:pt x="51" y="464"/>
                    <a:pt x="52" y="467"/>
                  </a:cubicBezTo>
                  <a:cubicBezTo>
                    <a:pt x="54" y="476"/>
                    <a:pt x="59" y="484"/>
                    <a:pt x="63" y="491"/>
                  </a:cubicBezTo>
                  <a:cubicBezTo>
                    <a:pt x="64" y="495"/>
                    <a:pt x="64" y="497"/>
                    <a:pt x="64" y="500"/>
                  </a:cubicBezTo>
                  <a:cubicBezTo>
                    <a:pt x="63" y="502"/>
                    <a:pt x="63" y="502"/>
                    <a:pt x="63" y="502"/>
                  </a:cubicBezTo>
                  <a:cubicBezTo>
                    <a:pt x="62" y="510"/>
                    <a:pt x="65" y="516"/>
                    <a:pt x="72" y="520"/>
                  </a:cubicBezTo>
                  <a:cubicBezTo>
                    <a:pt x="78" y="523"/>
                    <a:pt x="83" y="527"/>
                    <a:pt x="87" y="531"/>
                  </a:cubicBezTo>
                  <a:cubicBezTo>
                    <a:pt x="88" y="532"/>
                    <a:pt x="88" y="533"/>
                    <a:pt x="89" y="534"/>
                  </a:cubicBezTo>
                  <a:cubicBezTo>
                    <a:pt x="90" y="536"/>
                    <a:pt x="92" y="538"/>
                    <a:pt x="94" y="538"/>
                  </a:cubicBezTo>
                  <a:cubicBezTo>
                    <a:pt x="95" y="539"/>
                    <a:pt x="96" y="539"/>
                    <a:pt x="97" y="540"/>
                  </a:cubicBezTo>
                  <a:cubicBezTo>
                    <a:pt x="99" y="540"/>
                    <a:pt x="100" y="541"/>
                    <a:pt x="102" y="544"/>
                  </a:cubicBezTo>
                  <a:cubicBezTo>
                    <a:pt x="103" y="546"/>
                    <a:pt x="104" y="547"/>
                    <a:pt x="107" y="547"/>
                  </a:cubicBezTo>
                  <a:cubicBezTo>
                    <a:pt x="107" y="547"/>
                    <a:pt x="108" y="547"/>
                    <a:pt x="108" y="547"/>
                  </a:cubicBezTo>
                  <a:cubicBezTo>
                    <a:pt x="109" y="547"/>
                    <a:pt x="110" y="547"/>
                    <a:pt x="111" y="547"/>
                  </a:cubicBezTo>
                  <a:cubicBezTo>
                    <a:pt x="111" y="547"/>
                    <a:pt x="112" y="547"/>
                    <a:pt x="112" y="547"/>
                  </a:cubicBezTo>
                  <a:cubicBezTo>
                    <a:pt x="114" y="547"/>
                    <a:pt x="116" y="548"/>
                    <a:pt x="118" y="549"/>
                  </a:cubicBezTo>
                  <a:cubicBezTo>
                    <a:pt x="119" y="549"/>
                    <a:pt x="120" y="550"/>
                    <a:pt x="122" y="550"/>
                  </a:cubicBezTo>
                  <a:cubicBezTo>
                    <a:pt x="122" y="550"/>
                    <a:pt x="122" y="550"/>
                    <a:pt x="122" y="550"/>
                  </a:cubicBezTo>
                  <a:cubicBezTo>
                    <a:pt x="398" y="568"/>
                    <a:pt x="398" y="568"/>
                    <a:pt x="398" y="568"/>
                  </a:cubicBezTo>
                  <a:cubicBezTo>
                    <a:pt x="399" y="566"/>
                    <a:pt x="399" y="566"/>
                    <a:pt x="399" y="566"/>
                  </a:cubicBezTo>
                  <a:cubicBezTo>
                    <a:pt x="400" y="563"/>
                    <a:pt x="401" y="560"/>
                    <a:pt x="402" y="557"/>
                  </a:cubicBezTo>
                  <a:cubicBezTo>
                    <a:pt x="403" y="552"/>
                    <a:pt x="404" y="548"/>
                    <a:pt x="407" y="544"/>
                  </a:cubicBezTo>
                  <a:cubicBezTo>
                    <a:pt x="409" y="542"/>
                    <a:pt x="411" y="540"/>
                    <a:pt x="412" y="538"/>
                  </a:cubicBezTo>
                  <a:cubicBezTo>
                    <a:pt x="413" y="536"/>
                    <a:pt x="414" y="535"/>
                    <a:pt x="416" y="534"/>
                  </a:cubicBezTo>
                  <a:cubicBezTo>
                    <a:pt x="416" y="533"/>
                    <a:pt x="417" y="532"/>
                    <a:pt x="417" y="531"/>
                  </a:cubicBezTo>
                  <a:cubicBezTo>
                    <a:pt x="419" y="529"/>
                    <a:pt x="421" y="526"/>
                    <a:pt x="424" y="525"/>
                  </a:cubicBezTo>
                  <a:cubicBezTo>
                    <a:pt x="427" y="523"/>
                    <a:pt x="429" y="519"/>
                    <a:pt x="431" y="515"/>
                  </a:cubicBezTo>
                  <a:cubicBezTo>
                    <a:pt x="432" y="514"/>
                    <a:pt x="432" y="514"/>
                    <a:pt x="432" y="514"/>
                  </a:cubicBezTo>
                  <a:cubicBezTo>
                    <a:pt x="432" y="514"/>
                    <a:pt x="433" y="513"/>
                    <a:pt x="433" y="513"/>
                  </a:cubicBezTo>
                  <a:cubicBezTo>
                    <a:pt x="434" y="511"/>
                    <a:pt x="434" y="510"/>
                    <a:pt x="435" y="509"/>
                  </a:cubicBezTo>
                  <a:cubicBezTo>
                    <a:pt x="436" y="508"/>
                    <a:pt x="437" y="506"/>
                    <a:pt x="438" y="504"/>
                  </a:cubicBezTo>
                  <a:cubicBezTo>
                    <a:pt x="440" y="501"/>
                    <a:pt x="441" y="498"/>
                    <a:pt x="442" y="495"/>
                  </a:cubicBezTo>
                  <a:cubicBezTo>
                    <a:pt x="443" y="492"/>
                    <a:pt x="443" y="492"/>
                    <a:pt x="443" y="492"/>
                  </a:cubicBezTo>
                  <a:cubicBezTo>
                    <a:pt x="443" y="491"/>
                    <a:pt x="444" y="489"/>
                    <a:pt x="445" y="488"/>
                  </a:cubicBezTo>
                  <a:cubicBezTo>
                    <a:pt x="446" y="485"/>
                    <a:pt x="447" y="482"/>
                    <a:pt x="447" y="480"/>
                  </a:cubicBezTo>
                  <a:cubicBezTo>
                    <a:pt x="448" y="476"/>
                    <a:pt x="446" y="474"/>
                    <a:pt x="444" y="472"/>
                  </a:cubicBezTo>
                  <a:cubicBezTo>
                    <a:pt x="442" y="470"/>
                    <a:pt x="440" y="468"/>
                    <a:pt x="440" y="466"/>
                  </a:cubicBezTo>
                  <a:cubicBezTo>
                    <a:pt x="440" y="463"/>
                    <a:pt x="441" y="462"/>
                    <a:pt x="442" y="460"/>
                  </a:cubicBezTo>
                  <a:cubicBezTo>
                    <a:pt x="442" y="459"/>
                    <a:pt x="443" y="459"/>
                    <a:pt x="443" y="458"/>
                  </a:cubicBezTo>
                  <a:cubicBezTo>
                    <a:pt x="444" y="456"/>
                    <a:pt x="445" y="453"/>
                    <a:pt x="445" y="450"/>
                  </a:cubicBezTo>
                  <a:cubicBezTo>
                    <a:pt x="445" y="449"/>
                    <a:pt x="445" y="447"/>
                    <a:pt x="445" y="446"/>
                  </a:cubicBezTo>
                  <a:cubicBezTo>
                    <a:pt x="444" y="441"/>
                    <a:pt x="444" y="438"/>
                    <a:pt x="449" y="435"/>
                  </a:cubicBezTo>
                  <a:cubicBezTo>
                    <a:pt x="451" y="433"/>
                    <a:pt x="454" y="432"/>
                    <a:pt x="457" y="431"/>
                  </a:cubicBezTo>
                  <a:cubicBezTo>
                    <a:pt x="460" y="431"/>
                    <a:pt x="463" y="430"/>
                    <a:pt x="465" y="428"/>
                  </a:cubicBezTo>
                  <a:cubicBezTo>
                    <a:pt x="468" y="427"/>
                    <a:pt x="470" y="425"/>
                    <a:pt x="471" y="422"/>
                  </a:cubicBezTo>
                  <a:cubicBezTo>
                    <a:pt x="472" y="419"/>
                    <a:pt x="473" y="417"/>
                    <a:pt x="475" y="415"/>
                  </a:cubicBezTo>
                  <a:cubicBezTo>
                    <a:pt x="477" y="413"/>
                    <a:pt x="479" y="410"/>
                    <a:pt x="481" y="407"/>
                  </a:cubicBezTo>
                  <a:cubicBezTo>
                    <a:pt x="482" y="405"/>
                    <a:pt x="483" y="404"/>
                    <a:pt x="485" y="402"/>
                  </a:cubicBezTo>
                  <a:cubicBezTo>
                    <a:pt x="485" y="401"/>
                    <a:pt x="485" y="401"/>
                    <a:pt x="485" y="401"/>
                  </a:cubicBezTo>
                  <a:cubicBezTo>
                    <a:pt x="487" y="399"/>
                    <a:pt x="489" y="397"/>
                    <a:pt x="489" y="395"/>
                  </a:cubicBezTo>
                  <a:cubicBezTo>
                    <a:pt x="489" y="393"/>
                    <a:pt x="489" y="392"/>
                    <a:pt x="489" y="391"/>
                  </a:cubicBezTo>
                  <a:cubicBezTo>
                    <a:pt x="489" y="389"/>
                    <a:pt x="489" y="388"/>
                    <a:pt x="490" y="386"/>
                  </a:cubicBezTo>
                  <a:cubicBezTo>
                    <a:pt x="490" y="385"/>
                    <a:pt x="491" y="384"/>
                    <a:pt x="492" y="383"/>
                  </a:cubicBezTo>
                  <a:cubicBezTo>
                    <a:pt x="493" y="382"/>
                    <a:pt x="494" y="381"/>
                    <a:pt x="494" y="379"/>
                  </a:cubicBezTo>
                  <a:cubicBezTo>
                    <a:pt x="494" y="376"/>
                    <a:pt x="492" y="374"/>
                    <a:pt x="490" y="373"/>
                  </a:cubicBezTo>
                  <a:cubicBezTo>
                    <a:pt x="488" y="370"/>
                    <a:pt x="482" y="367"/>
                    <a:pt x="478" y="367"/>
                  </a:cubicBezTo>
                  <a:cubicBezTo>
                    <a:pt x="478" y="367"/>
                    <a:pt x="478" y="367"/>
                    <a:pt x="478" y="367"/>
                  </a:cubicBezTo>
                  <a:cubicBezTo>
                    <a:pt x="478" y="367"/>
                    <a:pt x="478" y="367"/>
                    <a:pt x="478" y="367"/>
                  </a:cubicBezTo>
                  <a:cubicBezTo>
                    <a:pt x="477" y="367"/>
                    <a:pt x="477" y="367"/>
                    <a:pt x="476" y="367"/>
                  </a:cubicBezTo>
                  <a:cubicBezTo>
                    <a:pt x="475" y="367"/>
                    <a:pt x="475" y="367"/>
                    <a:pt x="474" y="367"/>
                  </a:cubicBezTo>
                  <a:cubicBezTo>
                    <a:pt x="471" y="367"/>
                    <a:pt x="471" y="366"/>
                    <a:pt x="471" y="366"/>
                  </a:cubicBezTo>
                  <a:cubicBezTo>
                    <a:pt x="470" y="365"/>
                    <a:pt x="470" y="364"/>
                    <a:pt x="475" y="362"/>
                  </a:cubicBezTo>
                  <a:cubicBezTo>
                    <a:pt x="475" y="362"/>
                    <a:pt x="475" y="361"/>
                    <a:pt x="475" y="361"/>
                  </a:cubicBezTo>
                  <a:cubicBezTo>
                    <a:pt x="478" y="360"/>
                    <a:pt x="479" y="358"/>
                    <a:pt x="481" y="356"/>
                  </a:cubicBezTo>
                  <a:cubicBezTo>
                    <a:pt x="482" y="354"/>
                    <a:pt x="484" y="353"/>
                    <a:pt x="486" y="351"/>
                  </a:cubicBezTo>
                  <a:cubicBezTo>
                    <a:pt x="488" y="350"/>
                    <a:pt x="488" y="350"/>
                    <a:pt x="488" y="350"/>
                  </a:cubicBezTo>
                  <a:cubicBezTo>
                    <a:pt x="491" y="348"/>
                    <a:pt x="495" y="346"/>
                    <a:pt x="498" y="343"/>
                  </a:cubicBezTo>
                  <a:cubicBezTo>
                    <a:pt x="500" y="342"/>
                    <a:pt x="501" y="340"/>
                    <a:pt x="502" y="339"/>
                  </a:cubicBezTo>
                  <a:cubicBezTo>
                    <a:pt x="504" y="337"/>
                    <a:pt x="505" y="336"/>
                    <a:pt x="507" y="335"/>
                  </a:cubicBezTo>
                  <a:cubicBezTo>
                    <a:pt x="510" y="332"/>
                    <a:pt x="514" y="331"/>
                    <a:pt x="517" y="331"/>
                  </a:cubicBezTo>
                  <a:cubicBezTo>
                    <a:pt x="517" y="331"/>
                    <a:pt x="518" y="331"/>
                    <a:pt x="518" y="331"/>
                  </a:cubicBezTo>
                  <a:cubicBezTo>
                    <a:pt x="519" y="331"/>
                    <a:pt x="519" y="331"/>
                    <a:pt x="520" y="332"/>
                  </a:cubicBezTo>
                  <a:cubicBezTo>
                    <a:pt x="522" y="332"/>
                    <a:pt x="522" y="332"/>
                    <a:pt x="522" y="332"/>
                  </a:cubicBezTo>
                  <a:cubicBezTo>
                    <a:pt x="522" y="330"/>
                    <a:pt x="522" y="330"/>
                    <a:pt x="522" y="330"/>
                  </a:cubicBezTo>
                  <a:cubicBezTo>
                    <a:pt x="520" y="329"/>
                    <a:pt x="520" y="329"/>
                    <a:pt x="520" y="329"/>
                  </a:cubicBezTo>
                  <a:cubicBezTo>
                    <a:pt x="522" y="330"/>
                    <a:pt x="522" y="330"/>
                    <a:pt x="522" y="330"/>
                  </a:cubicBezTo>
                  <a:cubicBezTo>
                    <a:pt x="523" y="329"/>
                    <a:pt x="523" y="328"/>
                    <a:pt x="524" y="327"/>
                  </a:cubicBezTo>
                  <a:cubicBezTo>
                    <a:pt x="524" y="326"/>
                    <a:pt x="525" y="326"/>
                    <a:pt x="525" y="325"/>
                  </a:cubicBezTo>
                  <a:cubicBezTo>
                    <a:pt x="528" y="322"/>
                    <a:pt x="530" y="319"/>
                    <a:pt x="533" y="317"/>
                  </a:cubicBezTo>
                  <a:cubicBezTo>
                    <a:pt x="535" y="315"/>
                    <a:pt x="535" y="314"/>
                    <a:pt x="535" y="312"/>
                  </a:cubicBezTo>
                  <a:cubicBezTo>
                    <a:pt x="535" y="311"/>
                    <a:pt x="535" y="310"/>
                    <a:pt x="535" y="309"/>
                  </a:cubicBezTo>
                  <a:cubicBezTo>
                    <a:pt x="536" y="307"/>
                    <a:pt x="538" y="306"/>
                    <a:pt x="540" y="305"/>
                  </a:cubicBezTo>
                  <a:cubicBezTo>
                    <a:pt x="541" y="304"/>
                    <a:pt x="542" y="304"/>
                    <a:pt x="543" y="302"/>
                  </a:cubicBezTo>
                  <a:cubicBezTo>
                    <a:pt x="544" y="302"/>
                    <a:pt x="544" y="301"/>
                    <a:pt x="545" y="300"/>
                  </a:cubicBezTo>
                  <a:cubicBezTo>
                    <a:pt x="546" y="299"/>
                    <a:pt x="547" y="298"/>
                    <a:pt x="547" y="296"/>
                  </a:cubicBezTo>
                  <a:cubicBezTo>
                    <a:pt x="547" y="295"/>
                    <a:pt x="547" y="293"/>
                    <a:pt x="548" y="292"/>
                  </a:cubicBezTo>
                  <a:cubicBezTo>
                    <a:pt x="548" y="289"/>
                    <a:pt x="548" y="287"/>
                    <a:pt x="550" y="283"/>
                  </a:cubicBezTo>
                  <a:cubicBezTo>
                    <a:pt x="552" y="281"/>
                    <a:pt x="554" y="279"/>
                    <a:pt x="556" y="276"/>
                  </a:cubicBezTo>
                  <a:cubicBezTo>
                    <a:pt x="557" y="275"/>
                    <a:pt x="558" y="274"/>
                    <a:pt x="559" y="273"/>
                  </a:cubicBezTo>
                  <a:cubicBezTo>
                    <a:pt x="562" y="271"/>
                    <a:pt x="564" y="267"/>
                    <a:pt x="565" y="264"/>
                  </a:cubicBezTo>
                  <a:cubicBezTo>
                    <a:pt x="567" y="261"/>
                    <a:pt x="567" y="259"/>
                    <a:pt x="567" y="257"/>
                  </a:cubicBezTo>
                  <a:cubicBezTo>
                    <a:pt x="567" y="255"/>
                    <a:pt x="567" y="254"/>
                    <a:pt x="567" y="252"/>
                  </a:cubicBezTo>
                  <a:cubicBezTo>
                    <a:pt x="568" y="249"/>
                    <a:pt x="570" y="246"/>
                    <a:pt x="572" y="243"/>
                  </a:cubicBezTo>
                  <a:cubicBezTo>
                    <a:pt x="574" y="241"/>
                    <a:pt x="576" y="238"/>
                    <a:pt x="577" y="236"/>
                  </a:cubicBezTo>
                  <a:cubicBezTo>
                    <a:pt x="577" y="234"/>
                    <a:pt x="578" y="233"/>
                    <a:pt x="578" y="232"/>
                  </a:cubicBezTo>
                  <a:cubicBezTo>
                    <a:pt x="579" y="230"/>
                    <a:pt x="579" y="227"/>
                    <a:pt x="581" y="225"/>
                  </a:cubicBezTo>
                  <a:cubicBezTo>
                    <a:pt x="582" y="224"/>
                    <a:pt x="582" y="223"/>
                    <a:pt x="583" y="222"/>
                  </a:cubicBezTo>
                  <a:cubicBezTo>
                    <a:pt x="585" y="220"/>
                    <a:pt x="587" y="219"/>
                    <a:pt x="587" y="216"/>
                  </a:cubicBezTo>
                  <a:cubicBezTo>
                    <a:pt x="588" y="214"/>
                    <a:pt x="587" y="212"/>
                    <a:pt x="587" y="210"/>
                  </a:cubicBezTo>
                  <a:cubicBezTo>
                    <a:pt x="586" y="209"/>
                    <a:pt x="586" y="207"/>
                    <a:pt x="586" y="205"/>
                  </a:cubicBezTo>
                  <a:cubicBezTo>
                    <a:pt x="586" y="203"/>
                    <a:pt x="587" y="201"/>
                    <a:pt x="588" y="200"/>
                  </a:cubicBezTo>
                  <a:cubicBezTo>
                    <a:pt x="588" y="198"/>
                    <a:pt x="589" y="197"/>
                    <a:pt x="589" y="195"/>
                  </a:cubicBezTo>
                  <a:cubicBezTo>
                    <a:pt x="590" y="193"/>
                    <a:pt x="590" y="191"/>
                    <a:pt x="591" y="189"/>
                  </a:cubicBezTo>
                  <a:cubicBezTo>
                    <a:pt x="592" y="186"/>
                    <a:pt x="593" y="183"/>
                    <a:pt x="593" y="180"/>
                  </a:cubicBezTo>
                  <a:lnTo>
                    <a:pt x="593" y="178"/>
                  </a:lnTo>
                  <a:close/>
                  <a:moveTo>
                    <a:pt x="373" y="162"/>
                  </a:moveTo>
                  <a:cubicBezTo>
                    <a:pt x="373" y="162"/>
                    <a:pt x="372" y="162"/>
                    <a:pt x="371" y="162"/>
                  </a:cubicBezTo>
                  <a:cubicBezTo>
                    <a:pt x="370" y="162"/>
                    <a:pt x="369" y="163"/>
                    <a:pt x="367" y="163"/>
                  </a:cubicBezTo>
                  <a:cubicBezTo>
                    <a:pt x="367" y="164"/>
                    <a:pt x="367" y="164"/>
                    <a:pt x="367" y="164"/>
                  </a:cubicBezTo>
                  <a:cubicBezTo>
                    <a:pt x="368" y="163"/>
                    <a:pt x="368" y="162"/>
                    <a:pt x="369" y="161"/>
                  </a:cubicBezTo>
                  <a:cubicBezTo>
                    <a:pt x="371" y="160"/>
                    <a:pt x="371" y="159"/>
                    <a:pt x="371" y="158"/>
                  </a:cubicBezTo>
                  <a:cubicBezTo>
                    <a:pt x="372" y="158"/>
                    <a:pt x="372" y="157"/>
                    <a:pt x="372" y="157"/>
                  </a:cubicBezTo>
                  <a:cubicBezTo>
                    <a:pt x="373" y="156"/>
                    <a:pt x="373" y="156"/>
                    <a:pt x="374" y="155"/>
                  </a:cubicBezTo>
                  <a:cubicBezTo>
                    <a:pt x="374" y="155"/>
                    <a:pt x="375" y="154"/>
                    <a:pt x="375" y="154"/>
                  </a:cubicBezTo>
                  <a:cubicBezTo>
                    <a:pt x="375" y="155"/>
                    <a:pt x="375" y="156"/>
                    <a:pt x="375" y="156"/>
                  </a:cubicBezTo>
                  <a:cubicBezTo>
                    <a:pt x="375" y="159"/>
                    <a:pt x="374" y="161"/>
                    <a:pt x="373" y="162"/>
                  </a:cubicBezTo>
                  <a:close/>
                  <a:moveTo>
                    <a:pt x="389" y="127"/>
                  </a:moveTo>
                  <a:cubicBezTo>
                    <a:pt x="388" y="128"/>
                    <a:pt x="387" y="128"/>
                    <a:pt x="386" y="129"/>
                  </a:cubicBezTo>
                  <a:cubicBezTo>
                    <a:pt x="385" y="130"/>
                    <a:pt x="385" y="130"/>
                    <a:pt x="384" y="131"/>
                  </a:cubicBezTo>
                  <a:cubicBezTo>
                    <a:pt x="384" y="131"/>
                    <a:pt x="383" y="131"/>
                    <a:pt x="383" y="132"/>
                  </a:cubicBezTo>
                  <a:cubicBezTo>
                    <a:pt x="382" y="132"/>
                    <a:pt x="381" y="133"/>
                    <a:pt x="380" y="134"/>
                  </a:cubicBezTo>
                  <a:cubicBezTo>
                    <a:pt x="378" y="136"/>
                    <a:pt x="378" y="137"/>
                    <a:pt x="378" y="139"/>
                  </a:cubicBezTo>
                  <a:cubicBezTo>
                    <a:pt x="378" y="140"/>
                    <a:pt x="378" y="140"/>
                    <a:pt x="378" y="140"/>
                  </a:cubicBezTo>
                  <a:cubicBezTo>
                    <a:pt x="378" y="141"/>
                    <a:pt x="378" y="143"/>
                    <a:pt x="378" y="145"/>
                  </a:cubicBezTo>
                  <a:cubicBezTo>
                    <a:pt x="378" y="146"/>
                    <a:pt x="379" y="147"/>
                    <a:pt x="379" y="149"/>
                  </a:cubicBezTo>
                  <a:cubicBezTo>
                    <a:pt x="378" y="149"/>
                    <a:pt x="378" y="149"/>
                    <a:pt x="377" y="149"/>
                  </a:cubicBezTo>
                  <a:cubicBezTo>
                    <a:pt x="377" y="149"/>
                    <a:pt x="377" y="148"/>
                    <a:pt x="377" y="148"/>
                  </a:cubicBezTo>
                  <a:cubicBezTo>
                    <a:pt x="376" y="146"/>
                    <a:pt x="374" y="144"/>
                    <a:pt x="372" y="144"/>
                  </a:cubicBezTo>
                  <a:cubicBezTo>
                    <a:pt x="371" y="144"/>
                    <a:pt x="371" y="144"/>
                    <a:pt x="370" y="145"/>
                  </a:cubicBezTo>
                  <a:cubicBezTo>
                    <a:pt x="369" y="145"/>
                    <a:pt x="368" y="146"/>
                    <a:pt x="367" y="147"/>
                  </a:cubicBezTo>
                  <a:cubicBezTo>
                    <a:pt x="367" y="147"/>
                    <a:pt x="367" y="148"/>
                    <a:pt x="366" y="148"/>
                  </a:cubicBezTo>
                  <a:cubicBezTo>
                    <a:pt x="366" y="148"/>
                    <a:pt x="365" y="149"/>
                    <a:pt x="364" y="150"/>
                  </a:cubicBezTo>
                  <a:cubicBezTo>
                    <a:pt x="364" y="150"/>
                    <a:pt x="364" y="150"/>
                    <a:pt x="364" y="150"/>
                  </a:cubicBezTo>
                  <a:cubicBezTo>
                    <a:pt x="362" y="152"/>
                    <a:pt x="361" y="154"/>
                    <a:pt x="360" y="156"/>
                  </a:cubicBezTo>
                  <a:cubicBezTo>
                    <a:pt x="360" y="157"/>
                    <a:pt x="360" y="157"/>
                    <a:pt x="360" y="158"/>
                  </a:cubicBezTo>
                  <a:cubicBezTo>
                    <a:pt x="359" y="161"/>
                    <a:pt x="358" y="164"/>
                    <a:pt x="359" y="166"/>
                  </a:cubicBezTo>
                  <a:cubicBezTo>
                    <a:pt x="360" y="167"/>
                    <a:pt x="360" y="168"/>
                    <a:pt x="362" y="168"/>
                  </a:cubicBezTo>
                  <a:cubicBezTo>
                    <a:pt x="362" y="168"/>
                    <a:pt x="362" y="168"/>
                    <a:pt x="362" y="168"/>
                  </a:cubicBezTo>
                  <a:cubicBezTo>
                    <a:pt x="362" y="168"/>
                    <a:pt x="362" y="169"/>
                    <a:pt x="362" y="169"/>
                  </a:cubicBezTo>
                  <a:cubicBezTo>
                    <a:pt x="361" y="169"/>
                    <a:pt x="360" y="169"/>
                    <a:pt x="359" y="170"/>
                  </a:cubicBezTo>
                  <a:cubicBezTo>
                    <a:pt x="358" y="170"/>
                    <a:pt x="356" y="171"/>
                    <a:pt x="355" y="172"/>
                  </a:cubicBezTo>
                  <a:cubicBezTo>
                    <a:pt x="353" y="173"/>
                    <a:pt x="352" y="175"/>
                    <a:pt x="350" y="176"/>
                  </a:cubicBezTo>
                  <a:cubicBezTo>
                    <a:pt x="349" y="177"/>
                    <a:pt x="349" y="177"/>
                    <a:pt x="349" y="177"/>
                  </a:cubicBezTo>
                  <a:cubicBezTo>
                    <a:pt x="348" y="178"/>
                    <a:pt x="347" y="179"/>
                    <a:pt x="346" y="179"/>
                  </a:cubicBezTo>
                  <a:cubicBezTo>
                    <a:pt x="347" y="178"/>
                    <a:pt x="348" y="177"/>
                    <a:pt x="348" y="176"/>
                  </a:cubicBezTo>
                  <a:cubicBezTo>
                    <a:pt x="349" y="175"/>
                    <a:pt x="349" y="175"/>
                    <a:pt x="349" y="174"/>
                  </a:cubicBezTo>
                  <a:cubicBezTo>
                    <a:pt x="349" y="174"/>
                    <a:pt x="349" y="173"/>
                    <a:pt x="349" y="173"/>
                  </a:cubicBezTo>
                  <a:cubicBezTo>
                    <a:pt x="349" y="173"/>
                    <a:pt x="350" y="172"/>
                    <a:pt x="351" y="172"/>
                  </a:cubicBezTo>
                  <a:cubicBezTo>
                    <a:pt x="351" y="171"/>
                    <a:pt x="352" y="171"/>
                    <a:pt x="352" y="171"/>
                  </a:cubicBezTo>
                  <a:cubicBezTo>
                    <a:pt x="354" y="169"/>
                    <a:pt x="355" y="168"/>
                    <a:pt x="355" y="166"/>
                  </a:cubicBezTo>
                  <a:cubicBezTo>
                    <a:pt x="356" y="166"/>
                    <a:pt x="356" y="166"/>
                    <a:pt x="356" y="166"/>
                  </a:cubicBezTo>
                  <a:cubicBezTo>
                    <a:pt x="356" y="165"/>
                    <a:pt x="356" y="164"/>
                    <a:pt x="357" y="164"/>
                  </a:cubicBezTo>
                  <a:cubicBezTo>
                    <a:pt x="358" y="163"/>
                    <a:pt x="358" y="162"/>
                    <a:pt x="359" y="161"/>
                  </a:cubicBezTo>
                  <a:cubicBezTo>
                    <a:pt x="360" y="159"/>
                    <a:pt x="362" y="151"/>
                    <a:pt x="360" y="148"/>
                  </a:cubicBezTo>
                  <a:cubicBezTo>
                    <a:pt x="359" y="145"/>
                    <a:pt x="356" y="145"/>
                    <a:pt x="355" y="145"/>
                  </a:cubicBezTo>
                  <a:cubicBezTo>
                    <a:pt x="353" y="145"/>
                    <a:pt x="353" y="145"/>
                    <a:pt x="353" y="145"/>
                  </a:cubicBezTo>
                  <a:cubicBezTo>
                    <a:pt x="352" y="145"/>
                    <a:pt x="352" y="145"/>
                    <a:pt x="352" y="145"/>
                  </a:cubicBezTo>
                  <a:cubicBezTo>
                    <a:pt x="352" y="143"/>
                    <a:pt x="353" y="142"/>
                    <a:pt x="357" y="140"/>
                  </a:cubicBezTo>
                  <a:cubicBezTo>
                    <a:pt x="360" y="139"/>
                    <a:pt x="363" y="137"/>
                    <a:pt x="364" y="134"/>
                  </a:cubicBezTo>
                  <a:cubicBezTo>
                    <a:pt x="365" y="132"/>
                    <a:pt x="365" y="131"/>
                    <a:pt x="364" y="130"/>
                  </a:cubicBezTo>
                  <a:cubicBezTo>
                    <a:pt x="364" y="130"/>
                    <a:pt x="364" y="130"/>
                    <a:pt x="364" y="130"/>
                  </a:cubicBezTo>
                  <a:cubicBezTo>
                    <a:pt x="365" y="130"/>
                    <a:pt x="365" y="130"/>
                    <a:pt x="366" y="132"/>
                  </a:cubicBezTo>
                  <a:cubicBezTo>
                    <a:pt x="367" y="133"/>
                    <a:pt x="368" y="136"/>
                    <a:pt x="372" y="136"/>
                  </a:cubicBezTo>
                  <a:cubicBezTo>
                    <a:pt x="372" y="136"/>
                    <a:pt x="372" y="136"/>
                    <a:pt x="372" y="136"/>
                  </a:cubicBezTo>
                  <a:cubicBezTo>
                    <a:pt x="377" y="135"/>
                    <a:pt x="383" y="131"/>
                    <a:pt x="386" y="127"/>
                  </a:cubicBezTo>
                  <a:cubicBezTo>
                    <a:pt x="386" y="126"/>
                    <a:pt x="386" y="125"/>
                    <a:pt x="387" y="124"/>
                  </a:cubicBezTo>
                  <a:cubicBezTo>
                    <a:pt x="387" y="124"/>
                    <a:pt x="387" y="124"/>
                    <a:pt x="388" y="124"/>
                  </a:cubicBezTo>
                  <a:cubicBezTo>
                    <a:pt x="388" y="124"/>
                    <a:pt x="388" y="124"/>
                    <a:pt x="388" y="124"/>
                  </a:cubicBezTo>
                  <a:cubicBezTo>
                    <a:pt x="389" y="124"/>
                    <a:pt x="390" y="124"/>
                    <a:pt x="391" y="124"/>
                  </a:cubicBezTo>
                  <a:cubicBezTo>
                    <a:pt x="392" y="123"/>
                    <a:pt x="394" y="122"/>
                    <a:pt x="394" y="120"/>
                  </a:cubicBezTo>
                  <a:cubicBezTo>
                    <a:pt x="395" y="122"/>
                    <a:pt x="397" y="123"/>
                    <a:pt x="398" y="123"/>
                  </a:cubicBezTo>
                  <a:cubicBezTo>
                    <a:pt x="398" y="124"/>
                    <a:pt x="398" y="124"/>
                    <a:pt x="397" y="124"/>
                  </a:cubicBezTo>
                  <a:cubicBezTo>
                    <a:pt x="395" y="124"/>
                    <a:pt x="391" y="125"/>
                    <a:pt x="389" y="127"/>
                  </a:cubicBezTo>
                  <a:close/>
                  <a:moveTo>
                    <a:pt x="421" y="207"/>
                  </a:moveTo>
                  <a:cubicBezTo>
                    <a:pt x="419" y="207"/>
                    <a:pt x="419" y="207"/>
                    <a:pt x="419" y="207"/>
                  </a:cubicBezTo>
                  <a:cubicBezTo>
                    <a:pt x="419" y="208"/>
                    <a:pt x="419" y="208"/>
                    <a:pt x="419" y="208"/>
                  </a:cubicBezTo>
                  <a:cubicBezTo>
                    <a:pt x="418" y="207"/>
                    <a:pt x="417" y="206"/>
                    <a:pt x="415" y="205"/>
                  </a:cubicBezTo>
                  <a:cubicBezTo>
                    <a:pt x="412" y="204"/>
                    <a:pt x="410" y="204"/>
                    <a:pt x="408" y="204"/>
                  </a:cubicBezTo>
                  <a:cubicBezTo>
                    <a:pt x="404" y="204"/>
                    <a:pt x="404" y="204"/>
                    <a:pt x="404" y="204"/>
                  </a:cubicBezTo>
                  <a:cubicBezTo>
                    <a:pt x="406" y="204"/>
                    <a:pt x="408" y="203"/>
                    <a:pt x="410" y="203"/>
                  </a:cubicBezTo>
                  <a:cubicBezTo>
                    <a:pt x="410" y="203"/>
                    <a:pt x="410" y="203"/>
                    <a:pt x="410" y="203"/>
                  </a:cubicBezTo>
                  <a:cubicBezTo>
                    <a:pt x="412" y="203"/>
                    <a:pt x="413" y="203"/>
                    <a:pt x="414" y="204"/>
                  </a:cubicBezTo>
                  <a:cubicBezTo>
                    <a:pt x="415" y="204"/>
                    <a:pt x="416" y="204"/>
                    <a:pt x="417" y="205"/>
                  </a:cubicBezTo>
                  <a:cubicBezTo>
                    <a:pt x="419" y="205"/>
                    <a:pt x="421" y="206"/>
                    <a:pt x="423" y="206"/>
                  </a:cubicBezTo>
                  <a:cubicBezTo>
                    <a:pt x="424" y="206"/>
                    <a:pt x="426" y="205"/>
                    <a:pt x="427" y="205"/>
                  </a:cubicBezTo>
                  <a:cubicBezTo>
                    <a:pt x="425" y="206"/>
                    <a:pt x="423" y="207"/>
                    <a:pt x="421" y="207"/>
                  </a:cubicBezTo>
                  <a:close/>
                  <a:moveTo>
                    <a:pt x="433" y="202"/>
                  </a:moveTo>
                  <a:cubicBezTo>
                    <a:pt x="433" y="202"/>
                    <a:pt x="433" y="202"/>
                    <a:pt x="434" y="202"/>
                  </a:cubicBezTo>
                  <a:cubicBezTo>
                    <a:pt x="436" y="201"/>
                    <a:pt x="437" y="200"/>
                    <a:pt x="440" y="199"/>
                  </a:cubicBezTo>
                  <a:cubicBezTo>
                    <a:pt x="439" y="200"/>
                    <a:pt x="437" y="201"/>
                    <a:pt x="436" y="201"/>
                  </a:cubicBezTo>
                  <a:cubicBezTo>
                    <a:pt x="435" y="202"/>
                    <a:pt x="434" y="202"/>
                    <a:pt x="433" y="20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4883325" y="1583096"/>
              <a:ext cx="447986" cy="251960"/>
            </a:xfrm>
            <a:custGeom>
              <a:avLst/>
              <a:gdLst>
                <a:gd name="T0" fmla="*/ 171 w 177"/>
                <a:gd name="T1" fmla="*/ 28 h 104"/>
                <a:gd name="T2" fmla="*/ 169 w 177"/>
                <a:gd name="T3" fmla="*/ 26 h 104"/>
                <a:gd name="T4" fmla="*/ 152 w 177"/>
                <a:gd name="T5" fmla="*/ 25 h 104"/>
                <a:gd name="T6" fmla="*/ 140 w 177"/>
                <a:gd name="T7" fmla="*/ 23 h 104"/>
                <a:gd name="T8" fmla="*/ 131 w 177"/>
                <a:gd name="T9" fmla="*/ 23 h 104"/>
                <a:gd name="T10" fmla="*/ 123 w 177"/>
                <a:gd name="T11" fmla="*/ 22 h 104"/>
                <a:gd name="T12" fmla="*/ 114 w 177"/>
                <a:gd name="T13" fmla="*/ 17 h 104"/>
                <a:gd name="T14" fmla="*/ 107 w 177"/>
                <a:gd name="T15" fmla="*/ 15 h 104"/>
                <a:gd name="T16" fmla="*/ 104 w 177"/>
                <a:gd name="T17" fmla="*/ 26 h 104"/>
                <a:gd name="T18" fmla="*/ 101 w 177"/>
                <a:gd name="T19" fmla="*/ 32 h 104"/>
                <a:gd name="T20" fmla="*/ 100 w 177"/>
                <a:gd name="T21" fmla="*/ 38 h 104"/>
                <a:gd name="T22" fmla="*/ 96 w 177"/>
                <a:gd name="T23" fmla="*/ 42 h 104"/>
                <a:gd name="T24" fmla="*/ 81 w 177"/>
                <a:gd name="T25" fmla="*/ 32 h 104"/>
                <a:gd name="T26" fmla="*/ 76 w 177"/>
                <a:gd name="T27" fmla="*/ 33 h 104"/>
                <a:gd name="T28" fmla="*/ 70 w 177"/>
                <a:gd name="T29" fmla="*/ 34 h 104"/>
                <a:gd name="T30" fmla="*/ 66 w 177"/>
                <a:gd name="T31" fmla="*/ 32 h 104"/>
                <a:gd name="T32" fmla="*/ 57 w 177"/>
                <a:gd name="T33" fmla="*/ 29 h 104"/>
                <a:gd name="T34" fmla="*/ 63 w 177"/>
                <a:gd name="T35" fmla="*/ 16 h 104"/>
                <a:gd name="T36" fmla="*/ 67 w 177"/>
                <a:gd name="T37" fmla="*/ 9 h 104"/>
                <a:gd name="T38" fmla="*/ 71 w 177"/>
                <a:gd name="T39" fmla="*/ 1 h 104"/>
                <a:gd name="T40" fmla="*/ 67 w 177"/>
                <a:gd name="T41" fmla="*/ 0 h 104"/>
                <a:gd name="T42" fmla="*/ 45 w 177"/>
                <a:gd name="T43" fmla="*/ 9 h 104"/>
                <a:gd name="T44" fmla="*/ 31 w 177"/>
                <a:gd name="T45" fmla="*/ 18 h 104"/>
                <a:gd name="T46" fmla="*/ 16 w 177"/>
                <a:gd name="T47" fmla="*/ 13 h 104"/>
                <a:gd name="T48" fmla="*/ 9 w 177"/>
                <a:gd name="T49" fmla="*/ 10 h 104"/>
                <a:gd name="T50" fmla="*/ 6 w 177"/>
                <a:gd name="T51" fmla="*/ 26 h 104"/>
                <a:gd name="T52" fmla="*/ 3 w 177"/>
                <a:gd name="T53" fmla="*/ 43 h 104"/>
                <a:gd name="T54" fmla="*/ 8 w 177"/>
                <a:gd name="T55" fmla="*/ 57 h 104"/>
                <a:gd name="T56" fmla="*/ 2 w 177"/>
                <a:gd name="T57" fmla="*/ 67 h 104"/>
                <a:gd name="T58" fmla="*/ 5 w 177"/>
                <a:gd name="T59" fmla="*/ 72 h 104"/>
                <a:gd name="T60" fmla="*/ 8 w 177"/>
                <a:gd name="T61" fmla="*/ 76 h 104"/>
                <a:gd name="T62" fmla="*/ 11 w 177"/>
                <a:gd name="T63" fmla="*/ 75 h 104"/>
                <a:gd name="T64" fmla="*/ 17 w 177"/>
                <a:gd name="T65" fmla="*/ 74 h 104"/>
                <a:gd name="T66" fmla="*/ 21 w 177"/>
                <a:gd name="T67" fmla="*/ 78 h 104"/>
                <a:gd name="T68" fmla="*/ 22 w 177"/>
                <a:gd name="T69" fmla="*/ 78 h 104"/>
                <a:gd name="T70" fmla="*/ 26 w 177"/>
                <a:gd name="T71" fmla="*/ 77 h 104"/>
                <a:gd name="T72" fmla="*/ 37 w 177"/>
                <a:gd name="T73" fmla="*/ 75 h 104"/>
                <a:gd name="T74" fmla="*/ 48 w 177"/>
                <a:gd name="T75" fmla="*/ 68 h 104"/>
                <a:gd name="T76" fmla="*/ 66 w 177"/>
                <a:gd name="T77" fmla="*/ 57 h 104"/>
                <a:gd name="T78" fmla="*/ 75 w 177"/>
                <a:gd name="T79" fmla="*/ 64 h 104"/>
                <a:gd name="T80" fmla="*/ 69 w 177"/>
                <a:gd name="T81" fmla="*/ 76 h 104"/>
                <a:gd name="T82" fmla="*/ 64 w 177"/>
                <a:gd name="T83" fmla="*/ 85 h 104"/>
                <a:gd name="T84" fmla="*/ 66 w 177"/>
                <a:gd name="T85" fmla="*/ 88 h 104"/>
                <a:gd name="T86" fmla="*/ 71 w 177"/>
                <a:gd name="T87" fmla="*/ 93 h 104"/>
                <a:gd name="T88" fmla="*/ 79 w 177"/>
                <a:gd name="T89" fmla="*/ 104 h 104"/>
                <a:gd name="T90" fmla="*/ 84 w 177"/>
                <a:gd name="T91" fmla="*/ 102 h 104"/>
                <a:gd name="T92" fmla="*/ 91 w 177"/>
                <a:gd name="T93" fmla="*/ 97 h 104"/>
                <a:gd name="T94" fmla="*/ 98 w 177"/>
                <a:gd name="T95" fmla="*/ 89 h 104"/>
                <a:gd name="T96" fmla="*/ 102 w 177"/>
                <a:gd name="T97" fmla="*/ 86 h 104"/>
                <a:gd name="T98" fmla="*/ 108 w 177"/>
                <a:gd name="T99" fmla="*/ 84 h 104"/>
                <a:gd name="T100" fmla="*/ 111 w 177"/>
                <a:gd name="T101" fmla="*/ 84 h 104"/>
                <a:gd name="T102" fmla="*/ 114 w 177"/>
                <a:gd name="T103" fmla="*/ 84 h 104"/>
                <a:gd name="T104" fmla="*/ 121 w 177"/>
                <a:gd name="T105" fmla="*/ 85 h 104"/>
                <a:gd name="T106" fmla="*/ 127 w 177"/>
                <a:gd name="T107" fmla="*/ 84 h 104"/>
                <a:gd name="T108" fmla="*/ 133 w 177"/>
                <a:gd name="T109" fmla="*/ 82 h 104"/>
                <a:gd name="T110" fmla="*/ 138 w 177"/>
                <a:gd name="T111" fmla="*/ 81 h 104"/>
                <a:gd name="T112" fmla="*/ 144 w 177"/>
                <a:gd name="T113" fmla="*/ 76 h 104"/>
                <a:gd name="T114" fmla="*/ 154 w 177"/>
                <a:gd name="T115" fmla="*/ 68 h 104"/>
                <a:gd name="T116" fmla="*/ 160 w 177"/>
                <a:gd name="T117" fmla="*/ 70 h 104"/>
                <a:gd name="T118" fmla="*/ 167 w 177"/>
                <a:gd name="T119" fmla="*/ 73 h 104"/>
                <a:gd name="T120" fmla="*/ 173 w 177"/>
                <a:gd name="T121" fmla="*/ 77 h 104"/>
                <a:gd name="T122" fmla="*/ 176 w 177"/>
                <a:gd name="T123" fmla="*/ 7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04">
                  <a:moveTo>
                    <a:pt x="176" y="60"/>
                  </a:moveTo>
                  <a:cubicBezTo>
                    <a:pt x="175" y="50"/>
                    <a:pt x="174" y="39"/>
                    <a:pt x="171" y="28"/>
                  </a:cubicBezTo>
                  <a:cubicBezTo>
                    <a:pt x="171" y="26"/>
                    <a:pt x="171" y="26"/>
                    <a:pt x="171" y="26"/>
                  </a:cubicBezTo>
                  <a:cubicBezTo>
                    <a:pt x="169" y="26"/>
                    <a:pt x="169" y="26"/>
                    <a:pt x="169" y="26"/>
                  </a:cubicBezTo>
                  <a:cubicBezTo>
                    <a:pt x="167" y="27"/>
                    <a:pt x="165" y="27"/>
                    <a:pt x="163" y="27"/>
                  </a:cubicBezTo>
                  <a:cubicBezTo>
                    <a:pt x="159" y="27"/>
                    <a:pt x="155" y="26"/>
                    <a:pt x="152" y="25"/>
                  </a:cubicBezTo>
                  <a:cubicBezTo>
                    <a:pt x="149" y="24"/>
                    <a:pt x="147" y="24"/>
                    <a:pt x="144" y="23"/>
                  </a:cubicBezTo>
                  <a:cubicBezTo>
                    <a:pt x="143" y="23"/>
                    <a:pt x="142" y="23"/>
                    <a:pt x="140" y="23"/>
                  </a:cubicBezTo>
                  <a:cubicBezTo>
                    <a:pt x="138" y="23"/>
                    <a:pt x="136" y="23"/>
                    <a:pt x="134" y="23"/>
                  </a:cubicBezTo>
                  <a:cubicBezTo>
                    <a:pt x="133" y="23"/>
                    <a:pt x="132" y="23"/>
                    <a:pt x="131" y="23"/>
                  </a:cubicBezTo>
                  <a:cubicBezTo>
                    <a:pt x="130" y="23"/>
                    <a:pt x="130" y="23"/>
                    <a:pt x="130" y="23"/>
                  </a:cubicBezTo>
                  <a:cubicBezTo>
                    <a:pt x="128" y="23"/>
                    <a:pt x="125" y="23"/>
                    <a:pt x="123" y="22"/>
                  </a:cubicBezTo>
                  <a:cubicBezTo>
                    <a:pt x="122" y="21"/>
                    <a:pt x="120" y="21"/>
                    <a:pt x="119" y="20"/>
                  </a:cubicBezTo>
                  <a:cubicBezTo>
                    <a:pt x="116" y="20"/>
                    <a:pt x="115" y="19"/>
                    <a:pt x="114" y="17"/>
                  </a:cubicBezTo>
                  <a:cubicBezTo>
                    <a:pt x="112" y="16"/>
                    <a:pt x="111" y="15"/>
                    <a:pt x="108" y="15"/>
                  </a:cubicBezTo>
                  <a:cubicBezTo>
                    <a:pt x="108" y="15"/>
                    <a:pt x="108" y="15"/>
                    <a:pt x="107" y="15"/>
                  </a:cubicBezTo>
                  <a:cubicBezTo>
                    <a:pt x="104" y="15"/>
                    <a:pt x="104" y="18"/>
                    <a:pt x="104" y="22"/>
                  </a:cubicBezTo>
                  <a:cubicBezTo>
                    <a:pt x="104" y="23"/>
                    <a:pt x="104" y="24"/>
                    <a:pt x="104" y="26"/>
                  </a:cubicBezTo>
                  <a:cubicBezTo>
                    <a:pt x="104" y="27"/>
                    <a:pt x="103" y="29"/>
                    <a:pt x="102" y="30"/>
                  </a:cubicBezTo>
                  <a:cubicBezTo>
                    <a:pt x="102" y="31"/>
                    <a:pt x="102" y="31"/>
                    <a:pt x="101" y="32"/>
                  </a:cubicBezTo>
                  <a:cubicBezTo>
                    <a:pt x="101" y="33"/>
                    <a:pt x="100" y="34"/>
                    <a:pt x="100" y="36"/>
                  </a:cubicBezTo>
                  <a:cubicBezTo>
                    <a:pt x="100" y="36"/>
                    <a:pt x="100" y="37"/>
                    <a:pt x="100" y="38"/>
                  </a:cubicBezTo>
                  <a:cubicBezTo>
                    <a:pt x="99" y="40"/>
                    <a:pt x="98" y="41"/>
                    <a:pt x="96" y="42"/>
                  </a:cubicBezTo>
                  <a:cubicBezTo>
                    <a:pt x="96" y="42"/>
                    <a:pt x="96" y="42"/>
                    <a:pt x="96" y="42"/>
                  </a:cubicBezTo>
                  <a:cubicBezTo>
                    <a:pt x="94" y="42"/>
                    <a:pt x="92" y="41"/>
                    <a:pt x="91" y="39"/>
                  </a:cubicBezTo>
                  <a:cubicBezTo>
                    <a:pt x="88" y="34"/>
                    <a:pt x="84" y="32"/>
                    <a:pt x="81" y="32"/>
                  </a:cubicBezTo>
                  <a:cubicBezTo>
                    <a:pt x="80" y="31"/>
                    <a:pt x="80" y="31"/>
                    <a:pt x="80" y="31"/>
                  </a:cubicBezTo>
                  <a:cubicBezTo>
                    <a:pt x="79" y="31"/>
                    <a:pt x="78" y="32"/>
                    <a:pt x="76" y="33"/>
                  </a:cubicBezTo>
                  <a:cubicBezTo>
                    <a:pt x="75" y="34"/>
                    <a:pt x="73" y="35"/>
                    <a:pt x="71" y="35"/>
                  </a:cubicBezTo>
                  <a:cubicBezTo>
                    <a:pt x="71" y="35"/>
                    <a:pt x="71" y="35"/>
                    <a:pt x="70" y="34"/>
                  </a:cubicBezTo>
                  <a:cubicBezTo>
                    <a:pt x="69" y="34"/>
                    <a:pt x="69" y="34"/>
                    <a:pt x="68" y="33"/>
                  </a:cubicBezTo>
                  <a:cubicBezTo>
                    <a:pt x="67" y="33"/>
                    <a:pt x="67" y="32"/>
                    <a:pt x="66" y="32"/>
                  </a:cubicBezTo>
                  <a:cubicBezTo>
                    <a:pt x="65" y="31"/>
                    <a:pt x="63" y="31"/>
                    <a:pt x="61" y="31"/>
                  </a:cubicBezTo>
                  <a:cubicBezTo>
                    <a:pt x="60" y="31"/>
                    <a:pt x="58" y="30"/>
                    <a:pt x="57" y="29"/>
                  </a:cubicBezTo>
                  <a:cubicBezTo>
                    <a:pt x="56" y="27"/>
                    <a:pt x="58" y="24"/>
                    <a:pt x="60" y="22"/>
                  </a:cubicBezTo>
                  <a:cubicBezTo>
                    <a:pt x="61" y="20"/>
                    <a:pt x="62" y="18"/>
                    <a:pt x="63" y="16"/>
                  </a:cubicBezTo>
                  <a:cubicBezTo>
                    <a:pt x="64" y="15"/>
                    <a:pt x="65" y="13"/>
                    <a:pt x="66" y="11"/>
                  </a:cubicBezTo>
                  <a:cubicBezTo>
                    <a:pt x="66" y="11"/>
                    <a:pt x="67" y="10"/>
                    <a:pt x="67" y="9"/>
                  </a:cubicBezTo>
                  <a:cubicBezTo>
                    <a:pt x="69" y="7"/>
                    <a:pt x="72" y="4"/>
                    <a:pt x="71" y="2"/>
                  </a:cubicBezTo>
                  <a:cubicBezTo>
                    <a:pt x="71" y="1"/>
                    <a:pt x="71" y="1"/>
                    <a:pt x="71" y="1"/>
                  </a:cubicBezTo>
                  <a:cubicBezTo>
                    <a:pt x="71" y="1"/>
                    <a:pt x="71" y="1"/>
                    <a:pt x="71" y="1"/>
                  </a:cubicBezTo>
                  <a:cubicBezTo>
                    <a:pt x="70" y="0"/>
                    <a:pt x="69" y="0"/>
                    <a:pt x="67" y="0"/>
                  </a:cubicBezTo>
                  <a:cubicBezTo>
                    <a:pt x="63" y="0"/>
                    <a:pt x="53" y="2"/>
                    <a:pt x="50" y="4"/>
                  </a:cubicBezTo>
                  <a:cubicBezTo>
                    <a:pt x="48" y="5"/>
                    <a:pt x="46" y="7"/>
                    <a:pt x="45" y="9"/>
                  </a:cubicBezTo>
                  <a:cubicBezTo>
                    <a:pt x="44" y="10"/>
                    <a:pt x="42" y="12"/>
                    <a:pt x="41" y="13"/>
                  </a:cubicBezTo>
                  <a:cubicBezTo>
                    <a:pt x="38" y="15"/>
                    <a:pt x="34" y="17"/>
                    <a:pt x="31" y="18"/>
                  </a:cubicBezTo>
                  <a:cubicBezTo>
                    <a:pt x="30" y="18"/>
                    <a:pt x="29" y="18"/>
                    <a:pt x="28" y="18"/>
                  </a:cubicBezTo>
                  <a:cubicBezTo>
                    <a:pt x="24" y="18"/>
                    <a:pt x="20" y="16"/>
                    <a:pt x="16" y="13"/>
                  </a:cubicBezTo>
                  <a:cubicBezTo>
                    <a:pt x="15" y="13"/>
                    <a:pt x="13" y="12"/>
                    <a:pt x="12" y="11"/>
                  </a:cubicBezTo>
                  <a:cubicBezTo>
                    <a:pt x="9" y="10"/>
                    <a:pt x="9" y="10"/>
                    <a:pt x="9" y="10"/>
                  </a:cubicBezTo>
                  <a:cubicBezTo>
                    <a:pt x="9" y="13"/>
                    <a:pt x="9" y="13"/>
                    <a:pt x="9" y="13"/>
                  </a:cubicBezTo>
                  <a:cubicBezTo>
                    <a:pt x="9" y="17"/>
                    <a:pt x="9" y="21"/>
                    <a:pt x="6" y="26"/>
                  </a:cubicBezTo>
                  <a:cubicBezTo>
                    <a:pt x="6" y="27"/>
                    <a:pt x="6" y="27"/>
                    <a:pt x="6" y="27"/>
                  </a:cubicBezTo>
                  <a:cubicBezTo>
                    <a:pt x="3" y="32"/>
                    <a:pt x="0" y="37"/>
                    <a:pt x="3" y="43"/>
                  </a:cubicBezTo>
                  <a:cubicBezTo>
                    <a:pt x="4" y="44"/>
                    <a:pt x="4" y="46"/>
                    <a:pt x="5" y="47"/>
                  </a:cubicBezTo>
                  <a:cubicBezTo>
                    <a:pt x="7" y="50"/>
                    <a:pt x="9" y="53"/>
                    <a:pt x="8" y="57"/>
                  </a:cubicBezTo>
                  <a:cubicBezTo>
                    <a:pt x="7" y="60"/>
                    <a:pt x="6" y="63"/>
                    <a:pt x="3" y="65"/>
                  </a:cubicBezTo>
                  <a:cubicBezTo>
                    <a:pt x="2" y="67"/>
                    <a:pt x="2" y="67"/>
                    <a:pt x="2" y="67"/>
                  </a:cubicBezTo>
                  <a:cubicBezTo>
                    <a:pt x="4" y="68"/>
                    <a:pt x="4" y="68"/>
                    <a:pt x="4" y="68"/>
                  </a:cubicBezTo>
                  <a:cubicBezTo>
                    <a:pt x="5" y="69"/>
                    <a:pt x="5" y="70"/>
                    <a:pt x="5" y="72"/>
                  </a:cubicBezTo>
                  <a:cubicBezTo>
                    <a:pt x="6" y="74"/>
                    <a:pt x="6" y="75"/>
                    <a:pt x="7" y="76"/>
                  </a:cubicBezTo>
                  <a:cubicBezTo>
                    <a:pt x="8" y="76"/>
                    <a:pt x="8" y="76"/>
                    <a:pt x="8" y="76"/>
                  </a:cubicBezTo>
                  <a:cubicBezTo>
                    <a:pt x="8" y="76"/>
                    <a:pt x="8" y="76"/>
                    <a:pt x="8" y="76"/>
                  </a:cubicBezTo>
                  <a:cubicBezTo>
                    <a:pt x="9" y="76"/>
                    <a:pt x="10" y="75"/>
                    <a:pt x="11" y="75"/>
                  </a:cubicBezTo>
                  <a:cubicBezTo>
                    <a:pt x="12" y="74"/>
                    <a:pt x="14" y="73"/>
                    <a:pt x="15" y="73"/>
                  </a:cubicBezTo>
                  <a:cubicBezTo>
                    <a:pt x="16" y="73"/>
                    <a:pt x="16" y="74"/>
                    <a:pt x="17" y="74"/>
                  </a:cubicBezTo>
                  <a:cubicBezTo>
                    <a:pt x="18" y="75"/>
                    <a:pt x="18" y="75"/>
                    <a:pt x="19" y="76"/>
                  </a:cubicBezTo>
                  <a:cubicBezTo>
                    <a:pt x="19" y="77"/>
                    <a:pt x="20" y="78"/>
                    <a:pt x="21" y="78"/>
                  </a:cubicBezTo>
                  <a:cubicBezTo>
                    <a:pt x="21" y="78"/>
                    <a:pt x="21" y="78"/>
                    <a:pt x="21" y="78"/>
                  </a:cubicBezTo>
                  <a:cubicBezTo>
                    <a:pt x="22" y="78"/>
                    <a:pt x="22" y="78"/>
                    <a:pt x="22" y="78"/>
                  </a:cubicBezTo>
                  <a:cubicBezTo>
                    <a:pt x="22" y="78"/>
                    <a:pt x="23" y="78"/>
                    <a:pt x="24" y="78"/>
                  </a:cubicBezTo>
                  <a:cubicBezTo>
                    <a:pt x="25" y="78"/>
                    <a:pt x="25" y="77"/>
                    <a:pt x="26" y="77"/>
                  </a:cubicBezTo>
                  <a:cubicBezTo>
                    <a:pt x="27" y="77"/>
                    <a:pt x="29" y="77"/>
                    <a:pt x="30" y="77"/>
                  </a:cubicBezTo>
                  <a:cubicBezTo>
                    <a:pt x="33" y="76"/>
                    <a:pt x="35" y="76"/>
                    <a:pt x="37" y="75"/>
                  </a:cubicBezTo>
                  <a:cubicBezTo>
                    <a:pt x="39" y="74"/>
                    <a:pt x="40" y="73"/>
                    <a:pt x="41" y="72"/>
                  </a:cubicBezTo>
                  <a:cubicBezTo>
                    <a:pt x="43" y="71"/>
                    <a:pt x="45" y="69"/>
                    <a:pt x="48" y="68"/>
                  </a:cubicBezTo>
                  <a:cubicBezTo>
                    <a:pt x="51" y="66"/>
                    <a:pt x="54" y="64"/>
                    <a:pt x="57" y="61"/>
                  </a:cubicBezTo>
                  <a:cubicBezTo>
                    <a:pt x="59" y="60"/>
                    <a:pt x="62" y="57"/>
                    <a:pt x="66" y="57"/>
                  </a:cubicBezTo>
                  <a:cubicBezTo>
                    <a:pt x="67" y="57"/>
                    <a:pt x="67" y="57"/>
                    <a:pt x="68" y="57"/>
                  </a:cubicBezTo>
                  <a:cubicBezTo>
                    <a:pt x="72" y="58"/>
                    <a:pt x="75" y="61"/>
                    <a:pt x="75" y="64"/>
                  </a:cubicBezTo>
                  <a:cubicBezTo>
                    <a:pt x="76" y="66"/>
                    <a:pt x="74" y="69"/>
                    <a:pt x="72" y="72"/>
                  </a:cubicBezTo>
                  <a:cubicBezTo>
                    <a:pt x="71" y="74"/>
                    <a:pt x="70" y="75"/>
                    <a:pt x="69" y="76"/>
                  </a:cubicBezTo>
                  <a:cubicBezTo>
                    <a:pt x="68" y="78"/>
                    <a:pt x="67" y="79"/>
                    <a:pt x="66" y="81"/>
                  </a:cubicBezTo>
                  <a:cubicBezTo>
                    <a:pt x="66" y="82"/>
                    <a:pt x="65" y="83"/>
                    <a:pt x="64" y="85"/>
                  </a:cubicBezTo>
                  <a:cubicBezTo>
                    <a:pt x="63" y="88"/>
                    <a:pt x="63" y="88"/>
                    <a:pt x="63" y="88"/>
                  </a:cubicBezTo>
                  <a:cubicBezTo>
                    <a:pt x="66" y="88"/>
                    <a:pt x="66" y="88"/>
                    <a:pt x="66" y="88"/>
                  </a:cubicBezTo>
                  <a:cubicBezTo>
                    <a:pt x="68" y="88"/>
                    <a:pt x="69" y="88"/>
                    <a:pt x="70" y="88"/>
                  </a:cubicBezTo>
                  <a:cubicBezTo>
                    <a:pt x="71" y="90"/>
                    <a:pt x="71" y="92"/>
                    <a:pt x="71" y="93"/>
                  </a:cubicBezTo>
                  <a:cubicBezTo>
                    <a:pt x="71" y="94"/>
                    <a:pt x="71" y="95"/>
                    <a:pt x="71" y="96"/>
                  </a:cubicBezTo>
                  <a:cubicBezTo>
                    <a:pt x="71" y="99"/>
                    <a:pt x="76" y="104"/>
                    <a:pt x="79" y="104"/>
                  </a:cubicBezTo>
                  <a:cubicBezTo>
                    <a:pt x="79" y="104"/>
                    <a:pt x="79" y="104"/>
                    <a:pt x="79" y="104"/>
                  </a:cubicBezTo>
                  <a:cubicBezTo>
                    <a:pt x="81" y="103"/>
                    <a:pt x="83" y="103"/>
                    <a:pt x="84" y="102"/>
                  </a:cubicBezTo>
                  <a:cubicBezTo>
                    <a:pt x="85" y="102"/>
                    <a:pt x="86" y="101"/>
                    <a:pt x="86" y="101"/>
                  </a:cubicBezTo>
                  <a:cubicBezTo>
                    <a:pt x="89" y="100"/>
                    <a:pt x="89" y="99"/>
                    <a:pt x="91" y="97"/>
                  </a:cubicBezTo>
                  <a:cubicBezTo>
                    <a:pt x="92" y="94"/>
                    <a:pt x="93" y="92"/>
                    <a:pt x="95" y="91"/>
                  </a:cubicBezTo>
                  <a:cubicBezTo>
                    <a:pt x="96" y="90"/>
                    <a:pt x="97" y="89"/>
                    <a:pt x="98" y="89"/>
                  </a:cubicBezTo>
                  <a:cubicBezTo>
                    <a:pt x="99" y="89"/>
                    <a:pt x="100" y="88"/>
                    <a:pt x="101" y="87"/>
                  </a:cubicBezTo>
                  <a:cubicBezTo>
                    <a:pt x="102" y="87"/>
                    <a:pt x="102" y="86"/>
                    <a:pt x="102" y="86"/>
                  </a:cubicBezTo>
                  <a:cubicBezTo>
                    <a:pt x="103" y="85"/>
                    <a:pt x="104" y="84"/>
                    <a:pt x="107" y="84"/>
                  </a:cubicBezTo>
                  <a:cubicBezTo>
                    <a:pt x="108" y="84"/>
                    <a:pt x="108" y="84"/>
                    <a:pt x="108" y="84"/>
                  </a:cubicBezTo>
                  <a:cubicBezTo>
                    <a:pt x="109" y="84"/>
                    <a:pt x="110" y="84"/>
                    <a:pt x="111" y="84"/>
                  </a:cubicBezTo>
                  <a:cubicBezTo>
                    <a:pt x="111" y="84"/>
                    <a:pt x="111" y="84"/>
                    <a:pt x="111" y="84"/>
                  </a:cubicBezTo>
                  <a:cubicBezTo>
                    <a:pt x="112" y="84"/>
                    <a:pt x="113" y="84"/>
                    <a:pt x="114" y="84"/>
                  </a:cubicBezTo>
                  <a:cubicBezTo>
                    <a:pt x="114" y="84"/>
                    <a:pt x="114" y="84"/>
                    <a:pt x="114" y="84"/>
                  </a:cubicBezTo>
                  <a:cubicBezTo>
                    <a:pt x="115" y="84"/>
                    <a:pt x="117" y="84"/>
                    <a:pt x="118" y="85"/>
                  </a:cubicBezTo>
                  <a:cubicBezTo>
                    <a:pt x="119" y="85"/>
                    <a:pt x="120" y="85"/>
                    <a:pt x="121" y="85"/>
                  </a:cubicBezTo>
                  <a:cubicBezTo>
                    <a:pt x="122" y="85"/>
                    <a:pt x="122" y="85"/>
                    <a:pt x="122" y="85"/>
                  </a:cubicBezTo>
                  <a:cubicBezTo>
                    <a:pt x="123" y="85"/>
                    <a:pt x="125" y="85"/>
                    <a:pt x="127" y="84"/>
                  </a:cubicBezTo>
                  <a:cubicBezTo>
                    <a:pt x="127" y="84"/>
                    <a:pt x="128" y="84"/>
                    <a:pt x="129" y="83"/>
                  </a:cubicBezTo>
                  <a:cubicBezTo>
                    <a:pt x="130" y="83"/>
                    <a:pt x="132" y="83"/>
                    <a:pt x="133" y="82"/>
                  </a:cubicBezTo>
                  <a:cubicBezTo>
                    <a:pt x="134" y="82"/>
                    <a:pt x="135" y="82"/>
                    <a:pt x="136" y="82"/>
                  </a:cubicBezTo>
                  <a:cubicBezTo>
                    <a:pt x="137" y="81"/>
                    <a:pt x="137" y="81"/>
                    <a:pt x="138" y="81"/>
                  </a:cubicBezTo>
                  <a:cubicBezTo>
                    <a:pt x="140" y="81"/>
                    <a:pt x="141" y="81"/>
                    <a:pt x="143" y="79"/>
                  </a:cubicBezTo>
                  <a:cubicBezTo>
                    <a:pt x="143" y="78"/>
                    <a:pt x="144" y="77"/>
                    <a:pt x="144" y="76"/>
                  </a:cubicBezTo>
                  <a:cubicBezTo>
                    <a:pt x="146" y="72"/>
                    <a:pt x="148" y="69"/>
                    <a:pt x="152" y="69"/>
                  </a:cubicBezTo>
                  <a:cubicBezTo>
                    <a:pt x="153" y="68"/>
                    <a:pt x="153" y="68"/>
                    <a:pt x="154" y="68"/>
                  </a:cubicBezTo>
                  <a:cubicBezTo>
                    <a:pt x="155" y="68"/>
                    <a:pt x="156" y="69"/>
                    <a:pt x="157" y="69"/>
                  </a:cubicBezTo>
                  <a:cubicBezTo>
                    <a:pt x="158" y="70"/>
                    <a:pt x="159" y="70"/>
                    <a:pt x="160" y="70"/>
                  </a:cubicBezTo>
                  <a:cubicBezTo>
                    <a:pt x="161" y="71"/>
                    <a:pt x="161" y="71"/>
                    <a:pt x="162" y="71"/>
                  </a:cubicBezTo>
                  <a:cubicBezTo>
                    <a:pt x="164" y="71"/>
                    <a:pt x="165" y="71"/>
                    <a:pt x="167" y="73"/>
                  </a:cubicBezTo>
                  <a:cubicBezTo>
                    <a:pt x="168" y="75"/>
                    <a:pt x="169" y="76"/>
                    <a:pt x="170" y="76"/>
                  </a:cubicBezTo>
                  <a:cubicBezTo>
                    <a:pt x="171" y="76"/>
                    <a:pt x="172" y="77"/>
                    <a:pt x="173" y="77"/>
                  </a:cubicBezTo>
                  <a:cubicBezTo>
                    <a:pt x="176" y="79"/>
                    <a:pt x="176" y="79"/>
                    <a:pt x="176" y="79"/>
                  </a:cubicBezTo>
                  <a:cubicBezTo>
                    <a:pt x="176" y="76"/>
                    <a:pt x="176" y="76"/>
                    <a:pt x="176" y="76"/>
                  </a:cubicBezTo>
                  <a:cubicBezTo>
                    <a:pt x="177" y="70"/>
                    <a:pt x="177" y="66"/>
                    <a:pt x="176" y="6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4906139" y="1448188"/>
              <a:ext cx="410654" cy="234105"/>
            </a:xfrm>
            <a:custGeom>
              <a:avLst/>
              <a:gdLst>
                <a:gd name="T0" fmla="*/ 159 w 162"/>
                <a:gd name="T1" fmla="*/ 74 h 97"/>
                <a:gd name="T2" fmla="*/ 155 w 162"/>
                <a:gd name="T3" fmla="*/ 52 h 97"/>
                <a:gd name="T4" fmla="*/ 148 w 162"/>
                <a:gd name="T5" fmla="*/ 29 h 97"/>
                <a:gd name="T6" fmla="*/ 131 w 162"/>
                <a:gd name="T7" fmla="*/ 17 h 97"/>
                <a:gd name="T8" fmla="*/ 116 w 162"/>
                <a:gd name="T9" fmla="*/ 15 h 97"/>
                <a:gd name="T10" fmla="*/ 110 w 162"/>
                <a:gd name="T11" fmla="*/ 15 h 97"/>
                <a:gd name="T12" fmla="*/ 104 w 162"/>
                <a:gd name="T13" fmla="*/ 14 h 97"/>
                <a:gd name="T14" fmla="*/ 91 w 162"/>
                <a:gd name="T15" fmla="*/ 12 h 97"/>
                <a:gd name="T16" fmla="*/ 81 w 162"/>
                <a:gd name="T17" fmla="*/ 6 h 97"/>
                <a:gd name="T18" fmla="*/ 73 w 162"/>
                <a:gd name="T19" fmla="*/ 3 h 97"/>
                <a:gd name="T20" fmla="*/ 67 w 162"/>
                <a:gd name="T21" fmla="*/ 3 h 97"/>
                <a:gd name="T22" fmla="*/ 64 w 162"/>
                <a:gd name="T23" fmla="*/ 0 h 97"/>
                <a:gd name="T24" fmla="*/ 59 w 162"/>
                <a:gd name="T25" fmla="*/ 1 h 97"/>
                <a:gd name="T26" fmla="*/ 41 w 162"/>
                <a:gd name="T27" fmla="*/ 11 h 97"/>
                <a:gd name="T28" fmla="*/ 37 w 162"/>
                <a:gd name="T29" fmla="*/ 18 h 97"/>
                <a:gd name="T30" fmla="*/ 33 w 162"/>
                <a:gd name="T31" fmla="*/ 24 h 97"/>
                <a:gd name="T32" fmla="*/ 30 w 162"/>
                <a:gd name="T33" fmla="*/ 30 h 97"/>
                <a:gd name="T34" fmla="*/ 21 w 162"/>
                <a:gd name="T35" fmla="*/ 44 h 97"/>
                <a:gd name="T36" fmla="*/ 16 w 162"/>
                <a:gd name="T37" fmla="*/ 52 h 97"/>
                <a:gd name="T38" fmla="*/ 10 w 162"/>
                <a:gd name="T39" fmla="*/ 54 h 97"/>
                <a:gd name="T40" fmla="*/ 0 w 162"/>
                <a:gd name="T41" fmla="*/ 64 h 97"/>
                <a:gd name="T42" fmla="*/ 2 w 162"/>
                <a:gd name="T43" fmla="*/ 66 h 97"/>
                <a:gd name="T44" fmla="*/ 19 w 162"/>
                <a:gd name="T45" fmla="*/ 74 h 97"/>
                <a:gd name="T46" fmla="*/ 31 w 162"/>
                <a:gd name="T47" fmla="*/ 69 h 97"/>
                <a:gd name="T48" fmla="*/ 40 w 162"/>
                <a:gd name="T49" fmla="*/ 60 h 97"/>
                <a:gd name="T50" fmla="*/ 61 w 162"/>
                <a:gd name="T51" fmla="*/ 56 h 97"/>
                <a:gd name="T52" fmla="*/ 59 w 162"/>
                <a:gd name="T53" fmla="*/ 66 h 97"/>
                <a:gd name="T54" fmla="*/ 54 w 162"/>
                <a:gd name="T55" fmla="*/ 73 h 97"/>
                <a:gd name="T56" fmla="*/ 48 w 162"/>
                <a:gd name="T57" fmla="*/ 84 h 97"/>
                <a:gd name="T58" fmla="*/ 49 w 162"/>
                <a:gd name="T59" fmla="*/ 86 h 97"/>
                <a:gd name="T60" fmla="*/ 58 w 162"/>
                <a:gd name="T61" fmla="*/ 88 h 97"/>
                <a:gd name="T62" fmla="*/ 61 w 162"/>
                <a:gd name="T63" fmla="*/ 90 h 97"/>
                <a:gd name="T64" fmla="*/ 67 w 162"/>
                <a:gd name="T65" fmla="*/ 89 h 97"/>
                <a:gd name="T66" fmla="*/ 72 w 162"/>
                <a:gd name="T67" fmla="*/ 87 h 97"/>
                <a:gd name="T68" fmla="*/ 87 w 162"/>
                <a:gd name="T69" fmla="*/ 97 h 97"/>
                <a:gd name="T70" fmla="*/ 87 w 162"/>
                <a:gd name="T71" fmla="*/ 97 h 97"/>
                <a:gd name="T72" fmla="*/ 91 w 162"/>
                <a:gd name="T73" fmla="*/ 92 h 97"/>
                <a:gd name="T74" fmla="*/ 93 w 162"/>
                <a:gd name="T75" fmla="*/ 86 h 97"/>
                <a:gd name="T76" fmla="*/ 95 w 162"/>
                <a:gd name="T77" fmla="*/ 78 h 97"/>
                <a:gd name="T78" fmla="*/ 99 w 162"/>
                <a:gd name="T79" fmla="*/ 70 h 97"/>
                <a:gd name="T80" fmla="*/ 110 w 162"/>
                <a:gd name="T81" fmla="*/ 76 h 97"/>
                <a:gd name="T82" fmla="*/ 121 w 162"/>
                <a:gd name="T83" fmla="*/ 79 h 97"/>
                <a:gd name="T84" fmla="*/ 125 w 162"/>
                <a:gd name="T85" fmla="*/ 79 h 97"/>
                <a:gd name="T86" fmla="*/ 135 w 162"/>
                <a:gd name="T87" fmla="*/ 79 h 97"/>
                <a:gd name="T88" fmla="*/ 154 w 162"/>
                <a:gd name="T89" fmla="*/ 83 h 97"/>
                <a:gd name="T90" fmla="*/ 162 w 162"/>
                <a:gd name="T91" fmla="*/ 8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97">
                  <a:moveTo>
                    <a:pt x="161" y="78"/>
                  </a:moveTo>
                  <a:cubicBezTo>
                    <a:pt x="160" y="77"/>
                    <a:pt x="160" y="75"/>
                    <a:pt x="159" y="74"/>
                  </a:cubicBezTo>
                  <a:cubicBezTo>
                    <a:pt x="158" y="70"/>
                    <a:pt x="156" y="65"/>
                    <a:pt x="156" y="61"/>
                  </a:cubicBezTo>
                  <a:cubicBezTo>
                    <a:pt x="155" y="58"/>
                    <a:pt x="155" y="55"/>
                    <a:pt x="155" y="52"/>
                  </a:cubicBezTo>
                  <a:cubicBezTo>
                    <a:pt x="154" y="46"/>
                    <a:pt x="154" y="39"/>
                    <a:pt x="150" y="33"/>
                  </a:cubicBezTo>
                  <a:cubicBezTo>
                    <a:pt x="150" y="32"/>
                    <a:pt x="149" y="31"/>
                    <a:pt x="148" y="29"/>
                  </a:cubicBezTo>
                  <a:cubicBezTo>
                    <a:pt x="147" y="27"/>
                    <a:pt x="146" y="24"/>
                    <a:pt x="144" y="22"/>
                  </a:cubicBezTo>
                  <a:cubicBezTo>
                    <a:pt x="142" y="20"/>
                    <a:pt x="137" y="18"/>
                    <a:pt x="131" y="17"/>
                  </a:cubicBezTo>
                  <a:cubicBezTo>
                    <a:pt x="128" y="17"/>
                    <a:pt x="125" y="16"/>
                    <a:pt x="120" y="15"/>
                  </a:cubicBezTo>
                  <a:cubicBezTo>
                    <a:pt x="119" y="15"/>
                    <a:pt x="118" y="15"/>
                    <a:pt x="116" y="15"/>
                  </a:cubicBezTo>
                  <a:cubicBezTo>
                    <a:pt x="115" y="15"/>
                    <a:pt x="114" y="15"/>
                    <a:pt x="113" y="15"/>
                  </a:cubicBezTo>
                  <a:cubicBezTo>
                    <a:pt x="112" y="15"/>
                    <a:pt x="111" y="15"/>
                    <a:pt x="110" y="15"/>
                  </a:cubicBezTo>
                  <a:cubicBezTo>
                    <a:pt x="109" y="15"/>
                    <a:pt x="109" y="15"/>
                    <a:pt x="108" y="15"/>
                  </a:cubicBezTo>
                  <a:cubicBezTo>
                    <a:pt x="107" y="15"/>
                    <a:pt x="105" y="15"/>
                    <a:pt x="104" y="14"/>
                  </a:cubicBezTo>
                  <a:cubicBezTo>
                    <a:pt x="102" y="14"/>
                    <a:pt x="100" y="14"/>
                    <a:pt x="98" y="13"/>
                  </a:cubicBezTo>
                  <a:cubicBezTo>
                    <a:pt x="95" y="13"/>
                    <a:pt x="93" y="13"/>
                    <a:pt x="91" y="12"/>
                  </a:cubicBezTo>
                  <a:cubicBezTo>
                    <a:pt x="87" y="11"/>
                    <a:pt x="85" y="10"/>
                    <a:pt x="82" y="8"/>
                  </a:cubicBezTo>
                  <a:cubicBezTo>
                    <a:pt x="82" y="7"/>
                    <a:pt x="81" y="7"/>
                    <a:pt x="81" y="6"/>
                  </a:cubicBezTo>
                  <a:cubicBezTo>
                    <a:pt x="79" y="5"/>
                    <a:pt x="78" y="4"/>
                    <a:pt x="75" y="3"/>
                  </a:cubicBezTo>
                  <a:cubicBezTo>
                    <a:pt x="74" y="3"/>
                    <a:pt x="74" y="3"/>
                    <a:pt x="73" y="3"/>
                  </a:cubicBezTo>
                  <a:cubicBezTo>
                    <a:pt x="72" y="3"/>
                    <a:pt x="70" y="3"/>
                    <a:pt x="70" y="3"/>
                  </a:cubicBezTo>
                  <a:cubicBezTo>
                    <a:pt x="69" y="3"/>
                    <a:pt x="68" y="3"/>
                    <a:pt x="67" y="3"/>
                  </a:cubicBezTo>
                  <a:cubicBezTo>
                    <a:pt x="66" y="2"/>
                    <a:pt x="65" y="1"/>
                    <a:pt x="65" y="1"/>
                  </a:cubicBezTo>
                  <a:cubicBezTo>
                    <a:pt x="64" y="0"/>
                    <a:pt x="64" y="0"/>
                    <a:pt x="64" y="0"/>
                  </a:cubicBezTo>
                  <a:cubicBezTo>
                    <a:pt x="62" y="0"/>
                    <a:pt x="62" y="0"/>
                    <a:pt x="62" y="0"/>
                  </a:cubicBezTo>
                  <a:cubicBezTo>
                    <a:pt x="61" y="0"/>
                    <a:pt x="60" y="1"/>
                    <a:pt x="59" y="1"/>
                  </a:cubicBezTo>
                  <a:cubicBezTo>
                    <a:pt x="59" y="1"/>
                    <a:pt x="58" y="1"/>
                    <a:pt x="57" y="1"/>
                  </a:cubicBezTo>
                  <a:cubicBezTo>
                    <a:pt x="51" y="3"/>
                    <a:pt x="45" y="5"/>
                    <a:pt x="41" y="11"/>
                  </a:cubicBezTo>
                  <a:cubicBezTo>
                    <a:pt x="40" y="12"/>
                    <a:pt x="39" y="14"/>
                    <a:pt x="38" y="15"/>
                  </a:cubicBezTo>
                  <a:cubicBezTo>
                    <a:pt x="38" y="16"/>
                    <a:pt x="37" y="17"/>
                    <a:pt x="37" y="18"/>
                  </a:cubicBezTo>
                  <a:cubicBezTo>
                    <a:pt x="36" y="19"/>
                    <a:pt x="35" y="20"/>
                    <a:pt x="35" y="21"/>
                  </a:cubicBezTo>
                  <a:cubicBezTo>
                    <a:pt x="34" y="22"/>
                    <a:pt x="33" y="23"/>
                    <a:pt x="33" y="24"/>
                  </a:cubicBezTo>
                  <a:cubicBezTo>
                    <a:pt x="32" y="25"/>
                    <a:pt x="32" y="26"/>
                    <a:pt x="32" y="27"/>
                  </a:cubicBezTo>
                  <a:cubicBezTo>
                    <a:pt x="31" y="28"/>
                    <a:pt x="31" y="29"/>
                    <a:pt x="30" y="30"/>
                  </a:cubicBezTo>
                  <a:cubicBezTo>
                    <a:pt x="30" y="31"/>
                    <a:pt x="30" y="31"/>
                    <a:pt x="30" y="31"/>
                  </a:cubicBezTo>
                  <a:cubicBezTo>
                    <a:pt x="27" y="35"/>
                    <a:pt x="24" y="39"/>
                    <a:pt x="21" y="44"/>
                  </a:cubicBezTo>
                  <a:cubicBezTo>
                    <a:pt x="21" y="44"/>
                    <a:pt x="21" y="45"/>
                    <a:pt x="20" y="46"/>
                  </a:cubicBezTo>
                  <a:cubicBezTo>
                    <a:pt x="19" y="48"/>
                    <a:pt x="18" y="50"/>
                    <a:pt x="16" y="52"/>
                  </a:cubicBezTo>
                  <a:cubicBezTo>
                    <a:pt x="14" y="54"/>
                    <a:pt x="13" y="54"/>
                    <a:pt x="12" y="54"/>
                  </a:cubicBezTo>
                  <a:cubicBezTo>
                    <a:pt x="11" y="54"/>
                    <a:pt x="10" y="54"/>
                    <a:pt x="10" y="54"/>
                  </a:cubicBezTo>
                  <a:cubicBezTo>
                    <a:pt x="8" y="54"/>
                    <a:pt x="8" y="54"/>
                    <a:pt x="8" y="54"/>
                  </a:cubicBezTo>
                  <a:cubicBezTo>
                    <a:pt x="4" y="54"/>
                    <a:pt x="1" y="60"/>
                    <a:pt x="0" y="64"/>
                  </a:cubicBezTo>
                  <a:cubicBezTo>
                    <a:pt x="0" y="65"/>
                    <a:pt x="0" y="65"/>
                    <a:pt x="0" y="65"/>
                  </a:cubicBezTo>
                  <a:cubicBezTo>
                    <a:pt x="2" y="66"/>
                    <a:pt x="2" y="66"/>
                    <a:pt x="2" y="66"/>
                  </a:cubicBezTo>
                  <a:cubicBezTo>
                    <a:pt x="4" y="67"/>
                    <a:pt x="6" y="68"/>
                    <a:pt x="8" y="69"/>
                  </a:cubicBezTo>
                  <a:cubicBezTo>
                    <a:pt x="11" y="71"/>
                    <a:pt x="15" y="74"/>
                    <a:pt x="19" y="74"/>
                  </a:cubicBezTo>
                  <a:cubicBezTo>
                    <a:pt x="20" y="74"/>
                    <a:pt x="21" y="74"/>
                    <a:pt x="21" y="74"/>
                  </a:cubicBezTo>
                  <a:cubicBezTo>
                    <a:pt x="24" y="73"/>
                    <a:pt x="28" y="71"/>
                    <a:pt x="31" y="69"/>
                  </a:cubicBezTo>
                  <a:cubicBezTo>
                    <a:pt x="33" y="68"/>
                    <a:pt x="34" y="66"/>
                    <a:pt x="36" y="65"/>
                  </a:cubicBezTo>
                  <a:cubicBezTo>
                    <a:pt x="37" y="63"/>
                    <a:pt x="38" y="61"/>
                    <a:pt x="40" y="60"/>
                  </a:cubicBezTo>
                  <a:cubicBezTo>
                    <a:pt x="42" y="59"/>
                    <a:pt x="52" y="55"/>
                    <a:pt x="58" y="55"/>
                  </a:cubicBezTo>
                  <a:cubicBezTo>
                    <a:pt x="59" y="55"/>
                    <a:pt x="60" y="56"/>
                    <a:pt x="61" y="56"/>
                  </a:cubicBezTo>
                  <a:cubicBezTo>
                    <a:pt x="62" y="56"/>
                    <a:pt x="62" y="57"/>
                    <a:pt x="62" y="57"/>
                  </a:cubicBezTo>
                  <a:cubicBezTo>
                    <a:pt x="63" y="60"/>
                    <a:pt x="61" y="63"/>
                    <a:pt x="59" y="66"/>
                  </a:cubicBezTo>
                  <a:cubicBezTo>
                    <a:pt x="58" y="66"/>
                    <a:pt x="58" y="67"/>
                    <a:pt x="57" y="68"/>
                  </a:cubicBezTo>
                  <a:cubicBezTo>
                    <a:pt x="56" y="69"/>
                    <a:pt x="55" y="71"/>
                    <a:pt x="54" y="73"/>
                  </a:cubicBezTo>
                  <a:cubicBezTo>
                    <a:pt x="53" y="75"/>
                    <a:pt x="53" y="77"/>
                    <a:pt x="51" y="78"/>
                  </a:cubicBezTo>
                  <a:cubicBezTo>
                    <a:pt x="48" y="82"/>
                    <a:pt x="48" y="83"/>
                    <a:pt x="48" y="84"/>
                  </a:cubicBezTo>
                  <a:cubicBezTo>
                    <a:pt x="48" y="85"/>
                    <a:pt x="48" y="85"/>
                    <a:pt x="48" y="85"/>
                  </a:cubicBezTo>
                  <a:cubicBezTo>
                    <a:pt x="49" y="86"/>
                    <a:pt x="49" y="86"/>
                    <a:pt x="49" y="86"/>
                  </a:cubicBezTo>
                  <a:cubicBezTo>
                    <a:pt x="50" y="86"/>
                    <a:pt x="50" y="86"/>
                    <a:pt x="52" y="86"/>
                  </a:cubicBezTo>
                  <a:cubicBezTo>
                    <a:pt x="54" y="86"/>
                    <a:pt x="56" y="87"/>
                    <a:pt x="58" y="88"/>
                  </a:cubicBezTo>
                  <a:cubicBezTo>
                    <a:pt x="58" y="88"/>
                    <a:pt x="59" y="88"/>
                    <a:pt x="59" y="89"/>
                  </a:cubicBezTo>
                  <a:cubicBezTo>
                    <a:pt x="60" y="89"/>
                    <a:pt x="60" y="90"/>
                    <a:pt x="61" y="90"/>
                  </a:cubicBezTo>
                  <a:cubicBezTo>
                    <a:pt x="62" y="90"/>
                    <a:pt x="62" y="90"/>
                    <a:pt x="62" y="90"/>
                  </a:cubicBezTo>
                  <a:cubicBezTo>
                    <a:pt x="64" y="90"/>
                    <a:pt x="65" y="90"/>
                    <a:pt x="67" y="89"/>
                  </a:cubicBezTo>
                  <a:cubicBezTo>
                    <a:pt x="68" y="88"/>
                    <a:pt x="70" y="87"/>
                    <a:pt x="71" y="87"/>
                  </a:cubicBezTo>
                  <a:cubicBezTo>
                    <a:pt x="72" y="87"/>
                    <a:pt x="72" y="87"/>
                    <a:pt x="72" y="87"/>
                  </a:cubicBezTo>
                  <a:cubicBezTo>
                    <a:pt x="76" y="88"/>
                    <a:pt x="79" y="90"/>
                    <a:pt x="82" y="95"/>
                  </a:cubicBezTo>
                  <a:cubicBezTo>
                    <a:pt x="83" y="97"/>
                    <a:pt x="85" y="97"/>
                    <a:pt x="87" y="97"/>
                  </a:cubicBezTo>
                  <a:cubicBezTo>
                    <a:pt x="87" y="97"/>
                    <a:pt x="87" y="97"/>
                    <a:pt x="87" y="97"/>
                  </a:cubicBezTo>
                  <a:cubicBezTo>
                    <a:pt x="87" y="97"/>
                    <a:pt x="87" y="97"/>
                    <a:pt x="87" y="97"/>
                  </a:cubicBezTo>
                  <a:cubicBezTo>
                    <a:pt x="88" y="97"/>
                    <a:pt x="90" y="97"/>
                    <a:pt x="90" y="94"/>
                  </a:cubicBezTo>
                  <a:cubicBezTo>
                    <a:pt x="91" y="93"/>
                    <a:pt x="91" y="92"/>
                    <a:pt x="91" y="92"/>
                  </a:cubicBezTo>
                  <a:cubicBezTo>
                    <a:pt x="91" y="90"/>
                    <a:pt x="91" y="89"/>
                    <a:pt x="92" y="88"/>
                  </a:cubicBezTo>
                  <a:cubicBezTo>
                    <a:pt x="92" y="87"/>
                    <a:pt x="93" y="86"/>
                    <a:pt x="93" y="86"/>
                  </a:cubicBezTo>
                  <a:cubicBezTo>
                    <a:pt x="94" y="84"/>
                    <a:pt x="94" y="83"/>
                    <a:pt x="95" y="82"/>
                  </a:cubicBezTo>
                  <a:cubicBezTo>
                    <a:pt x="95" y="80"/>
                    <a:pt x="95" y="79"/>
                    <a:pt x="95" y="78"/>
                  </a:cubicBezTo>
                  <a:cubicBezTo>
                    <a:pt x="95" y="73"/>
                    <a:pt x="95" y="71"/>
                    <a:pt x="98" y="70"/>
                  </a:cubicBezTo>
                  <a:cubicBezTo>
                    <a:pt x="99" y="70"/>
                    <a:pt x="99" y="70"/>
                    <a:pt x="99" y="70"/>
                  </a:cubicBezTo>
                  <a:cubicBezTo>
                    <a:pt x="102" y="70"/>
                    <a:pt x="103" y="72"/>
                    <a:pt x="105" y="73"/>
                  </a:cubicBezTo>
                  <a:cubicBezTo>
                    <a:pt x="106" y="74"/>
                    <a:pt x="108" y="76"/>
                    <a:pt x="110" y="76"/>
                  </a:cubicBezTo>
                  <a:cubicBezTo>
                    <a:pt x="111" y="76"/>
                    <a:pt x="113" y="77"/>
                    <a:pt x="114" y="77"/>
                  </a:cubicBezTo>
                  <a:cubicBezTo>
                    <a:pt x="117" y="78"/>
                    <a:pt x="119" y="79"/>
                    <a:pt x="121" y="79"/>
                  </a:cubicBezTo>
                  <a:cubicBezTo>
                    <a:pt x="121" y="79"/>
                    <a:pt x="121" y="79"/>
                    <a:pt x="121" y="79"/>
                  </a:cubicBezTo>
                  <a:cubicBezTo>
                    <a:pt x="123" y="79"/>
                    <a:pt x="124" y="79"/>
                    <a:pt x="125" y="79"/>
                  </a:cubicBezTo>
                  <a:cubicBezTo>
                    <a:pt x="127" y="79"/>
                    <a:pt x="129" y="78"/>
                    <a:pt x="131" y="78"/>
                  </a:cubicBezTo>
                  <a:cubicBezTo>
                    <a:pt x="133" y="78"/>
                    <a:pt x="134" y="78"/>
                    <a:pt x="135" y="79"/>
                  </a:cubicBezTo>
                  <a:cubicBezTo>
                    <a:pt x="138" y="79"/>
                    <a:pt x="141" y="80"/>
                    <a:pt x="143" y="81"/>
                  </a:cubicBezTo>
                  <a:cubicBezTo>
                    <a:pt x="147" y="82"/>
                    <a:pt x="150" y="83"/>
                    <a:pt x="154" y="83"/>
                  </a:cubicBezTo>
                  <a:cubicBezTo>
                    <a:pt x="156" y="83"/>
                    <a:pt x="158" y="83"/>
                    <a:pt x="160" y="82"/>
                  </a:cubicBezTo>
                  <a:cubicBezTo>
                    <a:pt x="162" y="81"/>
                    <a:pt x="162" y="81"/>
                    <a:pt x="162" y="81"/>
                  </a:cubicBezTo>
                  <a:lnTo>
                    <a:pt x="161" y="7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4589853" y="1208131"/>
              <a:ext cx="479096" cy="559471"/>
            </a:xfrm>
            <a:custGeom>
              <a:avLst/>
              <a:gdLst>
                <a:gd name="T0" fmla="*/ 189 w 189"/>
                <a:gd name="T1" fmla="*/ 95 h 231"/>
                <a:gd name="T2" fmla="*/ 178 w 189"/>
                <a:gd name="T3" fmla="*/ 90 h 231"/>
                <a:gd name="T4" fmla="*/ 169 w 189"/>
                <a:gd name="T5" fmla="*/ 86 h 231"/>
                <a:gd name="T6" fmla="*/ 164 w 189"/>
                <a:gd name="T7" fmla="*/ 77 h 231"/>
                <a:gd name="T8" fmla="*/ 155 w 189"/>
                <a:gd name="T9" fmla="*/ 70 h 231"/>
                <a:gd name="T10" fmla="*/ 148 w 189"/>
                <a:gd name="T11" fmla="*/ 61 h 231"/>
                <a:gd name="T12" fmla="*/ 139 w 189"/>
                <a:gd name="T13" fmla="*/ 52 h 231"/>
                <a:gd name="T14" fmla="*/ 127 w 189"/>
                <a:gd name="T15" fmla="*/ 41 h 231"/>
                <a:gd name="T16" fmla="*/ 120 w 189"/>
                <a:gd name="T17" fmla="*/ 35 h 231"/>
                <a:gd name="T18" fmla="*/ 91 w 189"/>
                <a:gd name="T19" fmla="*/ 15 h 231"/>
                <a:gd name="T20" fmla="*/ 63 w 189"/>
                <a:gd name="T21" fmla="*/ 0 h 231"/>
                <a:gd name="T22" fmla="*/ 56 w 189"/>
                <a:gd name="T23" fmla="*/ 1 h 231"/>
                <a:gd name="T24" fmla="*/ 46 w 189"/>
                <a:gd name="T25" fmla="*/ 1 h 231"/>
                <a:gd name="T26" fmla="*/ 35 w 189"/>
                <a:gd name="T27" fmla="*/ 0 h 231"/>
                <a:gd name="T28" fmla="*/ 26 w 189"/>
                <a:gd name="T29" fmla="*/ 1 h 231"/>
                <a:gd name="T30" fmla="*/ 19 w 189"/>
                <a:gd name="T31" fmla="*/ 1 h 231"/>
                <a:gd name="T32" fmla="*/ 14 w 189"/>
                <a:gd name="T33" fmla="*/ 1 h 231"/>
                <a:gd name="T34" fmla="*/ 10 w 189"/>
                <a:gd name="T35" fmla="*/ 1 h 231"/>
                <a:gd name="T36" fmla="*/ 8 w 189"/>
                <a:gd name="T37" fmla="*/ 4 h 231"/>
                <a:gd name="T38" fmla="*/ 5 w 189"/>
                <a:gd name="T39" fmla="*/ 14 h 231"/>
                <a:gd name="T40" fmla="*/ 3 w 189"/>
                <a:gd name="T41" fmla="*/ 31 h 231"/>
                <a:gd name="T42" fmla="*/ 6 w 189"/>
                <a:gd name="T43" fmla="*/ 41 h 231"/>
                <a:gd name="T44" fmla="*/ 11 w 189"/>
                <a:gd name="T45" fmla="*/ 51 h 231"/>
                <a:gd name="T46" fmla="*/ 13 w 189"/>
                <a:gd name="T47" fmla="*/ 61 h 231"/>
                <a:gd name="T48" fmla="*/ 10 w 189"/>
                <a:gd name="T49" fmla="*/ 83 h 231"/>
                <a:gd name="T50" fmla="*/ 12 w 189"/>
                <a:gd name="T51" fmla="*/ 95 h 231"/>
                <a:gd name="T52" fmla="*/ 15 w 189"/>
                <a:gd name="T53" fmla="*/ 104 h 231"/>
                <a:gd name="T54" fmla="*/ 16 w 189"/>
                <a:gd name="T55" fmla="*/ 113 h 231"/>
                <a:gd name="T56" fmla="*/ 17 w 189"/>
                <a:gd name="T57" fmla="*/ 114 h 231"/>
                <a:gd name="T58" fmla="*/ 22 w 189"/>
                <a:gd name="T59" fmla="*/ 140 h 231"/>
                <a:gd name="T60" fmla="*/ 23 w 189"/>
                <a:gd name="T61" fmla="*/ 152 h 231"/>
                <a:gd name="T62" fmla="*/ 26 w 189"/>
                <a:gd name="T63" fmla="*/ 161 h 231"/>
                <a:gd name="T64" fmla="*/ 35 w 189"/>
                <a:gd name="T65" fmla="*/ 177 h 231"/>
                <a:gd name="T66" fmla="*/ 39 w 189"/>
                <a:gd name="T67" fmla="*/ 188 h 231"/>
                <a:gd name="T68" fmla="*/ 33 w 189"/>
                <a:gd name="T69" fmla="*/ 207 h 231"/>
                <a:gd name="T70" fmla="*/ 35 w 189"/>
                <a:gd name="T71" fmla="*/ 208 h 231"/>
                <a:gd name="T72" fmla="*/ 40 w 189"/>
                <a:gd name="T73" fmla="*/ 208 h 231"/>
                <a:gd name="T74" fmla="*/ 50 w 189"/>
                <a:gd name="T75" fmla="*/ 209 h 231"/>
                <a:gd name="T76" fmla="*/ 57 w 189"/>
                <a:gd name="T77" fmla="*/ 209 h 231"/>
                <a:gd name="T78" fmla="*/ 67 w 189"/>
                <a:gd name="T79" fmla="*/ 208 h 231"/>
                <a:gd name="T80" fmla="*/ 77 w 189"/>
                <a:gd name="T81" fmla="*/ 209 h 231"/>
                <a:gd name="T82" fmla="*/ 88 w 189"/>
                <a:gd name="T83" fmla="*/ 219 h 231"/>
                <a:gd name="T84" fmla="*/ 100 w 189"/>
                <a:gd name="T85" fmla="*/ 230 h 231"/>
                <a:gd name="T86" fmla="*/ 112 w 189"/>
                <a:gd name="T87" fmla="*/ 226 h 231"/>
                <a:gd name="T88" fmla="*/ 124 w 189"/>
                <a:gd name="T89" fmla="*/ 212 h 231"/>
                <a:gd name="T90" fmla="*/ 118 w 189"/>
                <a:gd name="T91" fmla="*/ 198 h 231"/>
                <a:gd name="T92" fmla="*/ 122 w 189"/>
                <a:gd name="T93" fmla="*/ 181 h 231"/>
                <a:gd name="T94" fmla="*/ 125 w 189"/>
                <a:gd name="T95" fmla="*/ 163 h 231"/>
                <a:gd name="T96" fmla="*/ 135 w 189"/>
                <a:gd name="T97" fmla="*/ 152 h 231"/>
                <a:gd name="T98" fmla="*/ 141 w 189"/>
                <a:gd name="T99" fmla="*/ 151 h 231"/>
                <a:gd name="T100" fmla="*/ 146 w 189"/>
                <a:gd name="T101" fmla="*/ 143 h 231"/>
                <a:gd name="T102" fmla="*/ 155 w 189"/>
                <a:gd name="T103" fmla="*/ 129 h 231"/>
                <a:gd name="T104" fmla="*/ 157 w 189"/>
                <a:gd name="T105" fmla="*/ 123 h 231"/>
                <a:gd name="T106" fmla="*/ 161 w 189"/>
                <a:gd name="T107" fmla="*/ 117 h 231"/>
                <a:gd name="T108" fmla="*/ 165 w 189"/>
                <a:gd name="T109" fmla="*/ 110 h 231"/>
                <a:gd name="T110" fmla="*/ 184 w 189"/>
                <a:gd name="T111" fmla="*/ 99 h 231"/>
                <a:gd name="T112" fmla="*/ 189 w 189"/>
                <a:gd name="T113" fmla="*/ 9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231">
                  <a:moveTo>
                    <a:pt x="189" y="96"/>
                  </a:moveTo>
                  <a:cubicBezTo>
                    <a:pt x="189" y="95"/>
                    <a:pt x="189" y="95"/>
                    <a:pt x="189" y="95"/>
                  </a:cubicBezTo>
                  <a:cubicBezTo>
                    <a:pt x="188" y="94"/>
                    <a:pt x="188" y="94"/>
                    <a:pt x="188" y="94"/>
                  </a:cubicBezTo>
                  <a:cubicBezTo>
                    <a:pt x="185" y="93"/>
                    <a:pt x="181" y="92"/>
                    <a:pt x="178" y="90"/>
                  </a:cubicBezTo>
                  <a:cubicBezTo>
                    <a:pt x="177" y="90"/>
                    <a:pt x="176" y="89"/>
                    <a:pt x="175" y="89"/>
                  </a:cubicBezTo>
                  <a:cubicBezTo>
                    <a:pt x="172" y="88"/>
                    <a:pt x="170" y="87"/>
                    <a:pt x="169" y="86"/>
                  </a:cubicBezTo>
                  <a:cubicBezTo>
                    <a:pt x="169" y="85"/>
                    <a:pt x="168" y="84"/>
                    <a:pt x="168" y="83"/>
                  </a:cubicBezTo>
                  <a:cubicBezTo>
                    <a:pt x="168" y="81"/>
                    <a:pt x="167" y="79"/>
                    <a:pt x="164" y="77"/>
                  </a:cubicBezTo>
                  <a:cubicBezTo>
                    <a:pt x="162" y="76"/>
                    <a:pt x="159" y="75"/>
                    <a:pt x="158" y="73"/>
                  </a:cubicBezTo>
                  <a:cubicBezTo>
                    <a:pt x="157" y="72"/>
                    <a:pt x="156" y="71"/>
                    <a:pt x="155" y="70"/>
                  </a:cubicBezTo>
                  <a:cubicBezTo>
                    <a:pt x="155" y="68"/>
                    <a:pt x="154" y="67"/>
                    <a:pt x="153" y="66"/>
                  </a:cubicBezTo>
                  <a:cubicBezTo>
                    <a:pt x="152" y="64"/>
                    <a:pt x="150" y="63"/>
                    <a:pt x="148" y="61"/>
                  </a:cubicBezTo>
                  <a:cubicBezTo>
                    <a:pt x="147" y="61"/>
                    <a:pt x="146" y="60"/>
                    <a:pt x="146" y="59"/>
                  </a:cubicBezTo>
                  <a:cubicBezTo>
                    <a:pt x="143" y="57"/>
                    <a:pt x="141" y="55"/>
                    <a:pt x="139" y="52"/>
                  </a:cubicBezTo>
                  <a:cubicBezTo>
                    <a:pt x="137" y="50"/>
                    <a:pt x="135" y="48"/>
                    <a:pt x="133" y="45"/>
                  </a:cubicBezTo>
                  <a:cubicBezTo>
                    <a:pt x="131" y="44"/>
                    <a:pt x="129" y="42"/>
                    <a:pt x="127" y="41"/>
                  </a:cubicBezTo>
                  <a:cubicBezTo>
                    <a:pt x="126" y="40"/>
                    <a:pt x="125" y="40"/>
                    <a:pt x="124" y="39"/>
                  </a:cubicBezTo>
                  <a:cubicBezTo>
                    <a:pt x="122" y="38"/>
                    <a:pt x="121" y="36"/>
                    <a:pt x="120" y="35"/>
                  </a:cubicBezTo>
                  <a:cubicBezTo>
                    <a:pt x="118" y="34"/>
                    <a:pt x="118" y="34"/>
                    <a:pt x="118" y="34"/>
                  </a:cubicBezTo>
                  <a:cubicBezTo>
                    <a:pt x="110" y="26"/>
                    <a:pt x="100" y="21"/>
                    <a:pt x="91" y="15"/>
                  </a:cubicBezTo>
                  <a:cubicBezTo>
                    <a:pt x="84" y="11"/>
                    <a:pt x="76" y="7"/>
                    <a:pt x="70" y="2"/>
                  </a:cubicBezTo>
                  <a:cubicBezTo>
                    <a:pt x="68" y="1"/>
                    <a:pt x="66" y="0"/>
                    <a:pt x="63" y="0"/>
                  </a:cubicBezTo>
                  <a:cubicBezTo>
                    <a:pt x="61" y="0"/>
                    <a:pt x="60" y="0"/>
                    <a:pt x="58" y="0"/>
                  </a:cubicBezTo>
                  <a:cubicBezTo>
                    <a:pt x="58" y="0"/>
                    <a:pt x="57" y="1"/>
                    <a:pt x="56" y="1"/>
                  </a:cubicBezTo>
                  <a:cubicBezTo>
                    <a:pt x="55" y="1"/>
                    <a:pt x="54" y="1"/>
                    <a:pt x="52" y="1"/>
                  </a:cubicBezTo>
                  <a:cubicBezTo>
                    <a:pt x="50" y="1"/>
                    <a:pt x="48" y="1"/>
                    <a:pt x="46" y="1"/>
                  </a:cubicBezTo>
                  <a:cubicBezTo>
                    <a:pt x="41" y="0"/>
                    <a:pt x="41" y="0"/>
                    <a:pt x="41" y="0"/>
                  </a:cubicBezTo>
                  <a:cubicBezTo>
                    <a:pt x="39" y="0"/>
                    <a:pt x="37" y="0"/>
                    <a:pt x="35" y="0"/>
                  </a:cubicBezTo>
                  <a:cubicBezTo>
                    <a:pt x="33" y="0"/>
                    <a:pt x="32" y="0"/>
                    <a:pt x="31" y="0"/>
                  </a:cubicBezTo>
                  <a:cubicBezTo>
                    <a:pt x="30" y="0"/>
                    <a:pt x="28" y="0"/>
                    <a:pt x="26" y="1"/>
                  </a:cubicBezTo>
                  <a:cubicBezTo>
                    <a:pt x="24" y="1"/>
                    <a:pt x="22" y="1"/>
                    <a:pt x="20" y="1"/>
                  </a:cubicBezTo>
                  <a:cubicBezTo>
                    <a:pt x="20" y="1"/>
                    <a:pt x="19" y="1"/>
                    <a:pt x="19" y="1"/>
                  </a:cubicBezTo>
                  <a:cubicBezTo>
                    <a:pt x="18" y="1"/>
                    <a:pt x="17" y="1"/>
                    <a:pt x="16" y="1"/>
                  </a:cubicBezTo>
                  <a:cubicBezTo>
                    <a:pt x="16" y="1"/>
                    <a:pt x="15" y="1"/>
                    <a:pt x="14" y="1"/>
                  </a:cubicBezTo>
                  <a:cubicBezTo>
                    <a:pt x="13" y="1"/>
                    <a:pt x="12" y="1"/>
                    <a:pt x="12" y="1"/>
                  </a:cubicBezTo>
                  <a:cubicBezTo>
                    <a:pt x="11" y="1"/>
                    <a:pt x="10" y="1"/>
                    <a:pt x="10" y="1"/>
                  </a:cubicBezTo>
                  <a:cubicBezTo>
                    <a:pt x="8" y="2"/>
                    <a:pt x="8" y="2"/>
                    <a:pt x="8" y="2"/>
                  </a:cubicBezTo>
                  <a:cubicBezTo>
                    <a:pt x="8" y="4"/>
                    <a:pt x="8" y="4"/>
                    <a:pt x="8" y="4"/>
                  </a:cubicBezTo>
                  <a:cubicBezTo>
                    <a:pt x="9" y="6"/>
                    <a:pt x="9" y="8"/>
                    <a:pt x="7" y="11"/>
                  </a:cubicBezTo>
                  <a:cubicBezTo>
                    <a:pt x="6" y="12"/>
                    <a:pt x="6" y="13"/>
                    <a:pt x="5" y="14"/>
                  </a:cubicBezTo>
                  <a:cubicBezTo>
                    <a:pt x="3" y="16"/>
                    <a:pt x="2" y="17"/>
                    <a:pt x="1" y="20"/>
                  </a:cubicBezTo>
                  <a:cubicBezTo>
                    <a:pt x="0" y="24"/>
                    <a:pt x="1" y="27"/>
                    <a:pt x="3" y="31"/>
                  </a:cubicBezTo>
                  <a:cubicBezTo>
                    <a:pt x="4" y="33"/>
                    <a:pt x="4" y="34"/>
                    <a:pt x="5" y="37"/>
                  </a:cubicBezTo>
                  <a:cubicBezTo>
                    <a:pt x="5" y="38"/>
                    <a:pt x="5" y="40"/>
                    <a:pt x="6" y="41"/>
                  </a:cubicBezTo>
                  <a:cubicBezTo>
                    <a:pt x="6" y="43"/>
                    <a:pt x="7" y="44"/>
                    <a:pt x="8" y="46"/>
                  </a:cubicBezTo>
                  <a:cubicBezTo>
                    <a:pt x="9" y="47"/>
                    <a:pt x="10" y="49"/>
                    <a:pt x="11" y="51"/>
                  </a:cubicBezTo>
                  <a:cubicBezTo>
                    <a:pt x="11" y="53"/>
                    <a:pt x="11" y="54"/>
                    <a:pt x="12" y="56"/>
                  </a:cubicBezTo>
                  <a:cubicBezTo>
                    <a:pt x="12" y="58"/>
                    <a:pt x="13" y="60"/>
                    <a:pt x="13" y="61"/>
                  </a:cubicBezTo>
                  <a:cubicBezTo>
                    <a:pt x="15" y="66"/>
                    <a:pt x="14" y="68"/>
                    <a:pt x="12" y="72"/>
                  </a:cubicBezTo>
                  <a:cubicBezTo>
                    <a:pt x="10" y="76"/>
                    <a:pt x="9" y="79"/>
                    <a:pt x="10" y="83"/>
                  </a:cubicBezTo>
                  <a:cubicBezTo>
                    <a:pt x="10" y="85"/>
                    <a:pt x="10" y="85"/>
                    <a:pt x="10" y="85"/>
                  </a:cubicBezTo>
                  <a:cubicBezTo>
                    <a:pt x="10" y="88"/>
                    <a:pt x="11" y="92"/>
                    <a:pt x="12" y="95"/>
                  </a:cubicBezTo>
                  <a:cubicBezTo>
                    <a:pt x="12" y="96"/>
                    <a:pt x="13" y="97"/>
                    <a:pt x="13" y="98"/>
                  </a:cubicBezTo>
                  <a:cubicBezTo>
                    <a:pt x="14" y="100"/>
                    <a:pt x="15" y="102"/>
                    <a:pt x="15" y="104"/>
                  </a:cubicBezTo>
                  <a:cubicBezTo>
                    <a:pt x="15" y="105"/>
                    <a:pt x="15" y="106"/>
                    <a:pt x="15" y="106"/>
                  </a:cubicBezTo>
                  <a:cubicBezTo>
                    <a:pt x="15" y="108"/>
                    <a:pt x="15" y="110"/>
                    <a:pt x="16" y="113"/>
                  </a:cubicBezTo>
                  <a:cubicBezTo>
                    <a:pt x="16" y="114"/>
                    <a:pt x="16" y="114"/>
                    <a:pt x="16" y="114"/>
                  </a:cubicBezTo>
                  <a:cubicBezTo>
                    <a:pt x="17" y="114"/>
                    <a:pt x="17" y="114"/>
                    <a:pt x="17" y="114"/>
                  </a:cubicBezTo>
                  <a:cubicBezTo>
                    <a:pt x="21" y="115"/>
                    <a:pt x="23" y="123"/>
                    <a:pt x="23" y="134"/>
                  </a:cubicBezTo>
                  <a:cubicBezTo>
                    <a:pt x="23" y="136"/>
                    <a:pt x="22" y="138"/>
                    <a:pt x="22" y="140"/>
                  </a:cubicBezTo>
                  <a:cubicBezTo>
                    <a:pt x="22" y="142"/>
                    <a:pt x="22" y="144"/>
                    <a:pt x="22" y="146"/>
                  </a:cubicBezTo>
                  <a:cubicBezTo>
                    <a:pt x="22" y="148"/>
                    <a:pt x="23" y="150"/>
                    <a:pt x="23" y="152"/>
                  </a:cubicBezTo>
                  <a:cubicBezTo>
                    <a:pt x="24" y="153"/>
                    <a:pt x="25" y="154"/>
                    <a:pt x="25" y="156"/>
                  </a:cubicBezTo>
                  <a:cubicBezTo>
                    <a:pt x="25" y="157"/>
                    <a:pt x="25" y="159"/>
                    <a:pt x="26" y="161"/>
                  </a:cubicBezTo>
                  <a:cubicBezTo>
                    <a:pt x="26" y="166"/>
                    <a:pt x="27" y="172"/>
                    <a:pt x="31" y="175"/>
                  </a:cubicBezTo>
                  <a:cubicBezTo>
                    <a:pt x="32" y="176"/>
                    <a:pt x="34" y="176"/>
                    <a:pt x="35" y="177"/>
                  </a:cubicBezTo>
                  <a:cubicBezTo>
                    <a:pt x="37" y="177"/>
                    <a:pt x="38" y="177"/>
                    <a:pt x="40" y="179"/>
                  </a:cubicBezTo>
                  <a:cubicBezTo>
                    <a:pt x="42" y="181"/>
                    <a:pt x="42" y="185"/>
                    <a:pt x="39" y="188"/>
                  </a:cubicBezTo>
                  <a:cubicBezTo>
                    <a:pt x="35" y="194"/>
                    <a:pt x="33" y="198"/>
                    <a:pt x="33" y="203"/>
                  </a:cubicBezTo>
                  <a:cubicBezTo>
                    <a:pt x="33" y="205"/>
                    <a:pt x="33" y="206"/>
                    <a:pt x="33" y="207"/>
                  </a:cubicBezTo>
                  <a:cubicBezTo>
                    <a:pt x="34" y="209"/>
                    <a:pt x="34" y="209"/>
                    <a:pt x="34" y="209"/>
                  </a:cubicBezTo>
                  <a:cubicBezTo>
                    <a:pt x="35" y="208"/>
                    <a:pt x="35" y="208"/>
                    <a:pt x="35" y="208"/>
                  </a:cubicBezTo>
                  <a:cubicBezTo>
                    <a:pt x="36" y="208"/>
                    <a:pt x="36" y="208"/>
                    <a:pt x="37" y="208"/>
                  </a:cubicBezTo>
                  <a:cubicBezTo>
                    <a:pt x="38" y="208"/>
                    <a:pt x="39" y="208"/>
                    <a:pt x="40" y="208"/>
                  </a:cubicBezTo>
                  <a:cubicBezTo>
                    <a:pt x="43" y="208"/>
                    <a:pt x="46" y="208"/>
                    <a:pt x="48" y="209"/>
                  </a:cubicBezTo>
                  <a:cubicBezTo>
                    <a:pt x="50" y="209"/>
                    <a:pt x="50" y="209"/>
                    <a:pt x="50" y="209"/>
                  </a:cubicBezTo>
                  <a:cubicBezTo>
                    <a:pt x="51" y="209"/>
                    <a:pt x="53" y="210"/>
                    <a:pt x="54" y="210"/>
                  </a:cubicBezTo>
                  <a:cubicBezTo>
                    <a:pt x="55" y="210"/>
                    <a:pt x="56" y="210"/>
                    <a:pt x="57" y="209"/>
                  </a:cubicBezTo>
                  <a:cubicBezTo>
                    <a:pt x="60" y="208"/>
                    <a:pt x="62" y="208"/>
                    <a:pt x="65" y="208"/>
                  </a:cubicBezTo>
                  <a:cubicBezTo>
                    <a:pt x="65" y="208"/>
                    <a:pt x="66" y="208"/>
                    <a:pt x="67" y="208"/>
                  </a:cubicBezTo>
                  <a:cubicBezTo>
                    <a:pt x="67" y="208"/>
                    <a:pt x="68" y="208"/>
                    <a:pt x="69" y="208"/>
                  </a:cubicBezTo>
                  <a:cubicBezTo>
                    <a:pt x="72" y="208"/>
                    <a:pt x="74" y="208"/>
                    <a:pt x="77" y="209"/>
                  </a:cubicBezTo>
                  <a:cubicBezTo>
                    <a:pt x="80" y="213"/>
                    <a:pt x="83" y="216"/>
                    <a:pt x="87" y="219"/>
                  </a:cubicBezTo>
                  <a:cubicBezTo>
                    <a:pt x="88" y="219"/>
                    <a:pt x="88" y="219"/>
                    <a:pt x="88" y="219"/>
                  </a:cubicBezTo>
                  <a:cubicBezTo>
                    <a:pt x="90" y="221"/>
                    <a:pt x="91" y="222"/>
                    <a:pt x="93" y="224"/>
                  </a:cubicBezTo>
                  <a:cubicBezTo>
                    <a:pt x="95" y="227"/>
                    <a:pt x="97" y="229"/>
                    <a:pt x="100" y="230"/>
                  </a:cubicBezTo>
                  <a:cubicBezTo>
                    <a:pt x="101" y="231"/>
                    <a:pt x="102" y="231"/>
                    <a:pt x="103" y="231"/>
                  </a:cubicBezTo>
                  <a:cubicBezTo>
                    <a:pt x="106" y="231"/>
                    <a:pt x="109" y="229"/>
                    <a:pt x="112" y="226"/>
                  </a:cubicBezTo>
                  <a:cubicBezTo>
                    <a:pt x="113" y="225"/>
                    <a:pt x="113" y="225"/>
                    <a:pt x="113" y="225"/>
                  </a:cubicBezTo>
                  <a:cubicBezTo>
                    <a:pt x="118" y="222"/>
                    <a:pt x="122" y="218"/>
                    <a:pt x="124" y="212"/>
                  </a:cubicBezTo>
                  <a:cubicBezTo>
                    <a:pt x="125" y="208"/>
                    <a:pt x="123" y="206"/>
                    <a:pt x="121" y="202"/>
                  </a:cubicBezTo>
                  <a:cubicBezTo>
                    <a:pt x="120" y="201"/>
                    <a:pt x="119" y="200"/>
                    <a:pt x="118" y="198"/>
                  </a:cubicBezTo>
                  <a:cubicBezTo>
                    <a:pt x="116" y="192"/>
                    <a:pt x="118" y="187"/>
                    <a:pt x="121" y="182"/>
                  </a:cubicBezTo>
                  <a:cubicBezTo>
                    <a:pt x="122" y="181"/>
                    <a:pt x="122" y="181"/>
                    <a:pt x="122" y="181"/>
                  </a:cubicBezTo>
                  <a:cubicBezTo>
                    <a:pt x="124" y="176"/>
                    <a:pt x="125" y="172"/>
                    <a:pt x="125" y="168"/>
                  </a:cubicBezTo>
                  <a:cubicBezTo>
                    <a:pt x="125" y="166"/>
                    <a:pt x="125" y="165"/>
                    <a:pt x="125" y="163"/>
                  </a:cubicBezTo>
                  <a:cubicBezTo>
                    <a:pt x="125" y="160"/>
                    <a:pt x="129" y="152"/>
                    <a:pt x="133" y="152"/>
                  </a:cubicBezTo>
                  <a:cubicBezTo>
                    <a:pt x="133" y="152"/>
                    <a:pt x="135" y="152"/>
                    <a:pt x="135" y="152"/>
                  </a:cubicBezTo>
                  <a:cubicBezTo>
                    <a:pt x="135" y="152"/>
                    <a:pt x="136" y="153"/>
                    <a:pt x="137" y="153"/>
                  </a:cubicBezTo>
                  <a:cubicBezTo>
                    <a:pt x="138" y="153"/>
                    <a:pt x="139" y="152"/>
                    <a:pt x="141" y="151"/>
                  </a:cubicBezTo>
                  <a:cubicBezTo>
                    <a:pt x="143" y="149"/>
                    <a:pt x="144" y="147"/>
                    <a:pt x="145" y="145"/>
                  </a:cubicBezTo>
                  <a:cubicBezTo>
                    <a:pt x="145" y="144"/>
                    <a:pt x="146" y="143"/>
                    <a:pt x="146" y="143"/>
                  </a:cubicBezTo>
                  <a:cubicBezTo>
                    <a:pt x="148" y="138"/>
                    <a:pt x="151" y="134"/>
                    <a:pt x="154" y="130"/>
                  </a:cubicBezTo>
                  <a:cubicBezTo>
                    <a:pt x="155" y="129"/>
                    <a:pt x="155" y="129"/>
                    <a:pt x="155" y="129"/>
                  </a:cubicBezTo>
                  <a:cubicBezTo>
                    <a:pt x="156" y="128"/>
                    <a:pt x="156" y="127"/>
                    <a:pt x="156" y="125"/>
                  </a:cubicBezTo>
                  <a:cubicBezTo>
                    <a:pt x="157" y="125"/>
                    <a:pt x="157" y="124"/>
                    <a:pt x="157" y="123"/>
                  </a:cubicBezTo>
                  <a:cubicBezTo>
                    <a:pt x="158" y="122"/>
                    <a:pt x="159" y="120"/>
                    <a:pt x="160" y="119"/>
                  </a:cubicBezTo>
                  <a:cubicBezTo>
                    <a:pt x="160" y="119"/>
                    <a:pt x="161" y="118"/>
                    <a:pt x="161" y="117"/>
                  </a:cubicBezTo>
                  <a:cubicBezTo>
                    <a:pt x="162" y="116"/>
                    <a:pt x="162" y="115"/>
                    <a:pt x="163" y="114"/>
                  </a:cubicBezTo>
                  <a:cubicBezTo>
                    <a:pt x="164" y="112"/>
                    <a:pt x="164" y="111"/>
                    <a:pt x="165" y="110"/>
                  </a:cubicBezTo>
                  <a:cubicBezTo>
                    <a:pt x="169" y="104"/>
                    <a:pt x="176" y="102"/>
                    <a:pt x="182" y="100"/>
                  </a:cubicBezTo>
                  <a:cubicBezTo>
                    <a:pt x="183" y="100"/>
                    <a:pt x="183" y="100"/>
                    <a:pt x="184" y="99"/>
                  </a:cubicBezTo>
                  <a:cubicBezTo>
                    <a:pt x="185" y="99"/>
                    <a:pt x="186" y="99"/>
                    <a:pt x="187" y="99"/>
                  </a:cubicBezTo>
                  <a:cubicBezTo>
                    <a:pt x="189" y="98"/>
                    <a:pt x="189" y="98"/>
                    <a:pt x="189" y="98"/>
                  </a:cubicBezTo>
                  <a:lnTo>
                    <a:pt x="189" y="9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872190" y="626837"/>
              <a:ext cx="1994160" cy="1346103"/>
            </a:xfrm>
            <a:custGeom>
              <a:avLst/>
              <a:gdLst>
                <a:gd name="T0" fmla="*/ 773 w 788"/>
                <a:gd name="T1" fmla="*/ 194 h 556"/>
                <a:gd name="T2" fmla="*/ 758 w 788"/>
                <a:gd name="T3" fmla="*/ 182 h 556"/>
                <a:gd name="T4" fmla="*/ 722 w 788"/>
                <a:gd name="T5" fmla="*/ 163 h 556"/>
                <a:gd name="T6" fmla="*/ 688 w 788"/>
                <a:gd name="T7" fmla="*/ 133 h 556"/>
                <a:gd name="T8" fmla="*/ 675 w 788"/>
                <a:gd name="T9" fmla="*/ 113 h 556"/>
                <a:gd name="T10" fmla="*/ 659 w 788"/>
                <a:gd name="T11" fmla="*/ 86 h 556"/>
                <a:gd name="T12" fmla="*/ 611 w 788"/>
                <a:gd name="T13" fmla="*/ 100 h 556"/>
                <a:gd name="T14" fmla="*/ 592 w 788"/>
                <a:gd name="T15" fmla="*/ 135 h 556"/>
                <a:gd name="T16" fmla="*/ 548 w 788"/>
                <a:gd name="T17" fmla="*/ 147 h 556"/>
                <a:gd name="T18" fmla="*/ 527 w 788"/>
                <a:gd name="T19" fmla="*/ 152 h 556"/>
                <a:gd name="T20" fmla="*/ 512 w 788"/>
                <a:gd name="T21" fmla="*/ 125 h 556"/>
                <a:gd name="T22" fmla="*/ 495 w 788"/>
                <a:gd name="T23" fmla="*/ 22 h 556"/>
                <a:gd name="T24" fmla="*/ 460 w 788"/>
                <a:gd name="T25" fmla="*/ 1 h 556"/>
                <a:gd name="T26" fmla="*/ 452 w 788"/>
                <a:gd name="T27" fmla="*/ 6 h 556"/>
                <a:gd name="T28" fmla="*/ 432 w 788"/>
                <a:gd name="T29" fmla="*/ 15 h 556"/>
                <a:gd name="T30" fmla="*/ 421 w 788"/>
                <a:gd name="T31" fmla="*/ 31 h 556"/>
                <a:gd name="T32" fmla="*/ 399 w 788"/>
                <a:gd name="T33" fmla="*/ 43 h 556"/>
                <a:gd name="T34" fmla="*/ 379 w 788"/>
                <a:gd name="T35" fmla="*/ 60 h 556"/>
                <a:gd name="T36" fmla="*/ 369 w 788"/>
                <a:gd name="T37" fmla="*/ 68 h 556"/>
                <a:gd name="T38" fmla="*/ 337 w 788"/>
                <a:gd name="T39" fmla="*/ 68 h 556"/>
                <a:gd name="T40" fmla="*/ 309 w 788"/>
                <a:gd name="T41" fmla="*/ 51 h 556"/>
                <a:gd name="T42" fmla="*/ 298 w 788"/>
                <a:gd name="T43" fmla="*/ 42 h 556"/>
                <a:gd name="T44" fmla="*/ 271 w 788"/>
                <a:gd name="T45" fmla="*/ 13 h 556"/>
                <a:gd name="T46" fmla="*/ 244 w 788"/>
                <a:gd name="T47" fmla="*/ 15 h 556"/>
                <a:gd name="T48" fmla="*/ 201 w 788"/>
                <a:gd name="T49" fmla="*/ 29 h 556"/>
                <a:gd name="T50" fmla="*/ 167 w 788"/>
                <a:gd name="T51" fmla="*/ 45 h 556"/>
                <a:gd name="T52" fmla="*/ 195 w 788"/>
                <a:gd name="T53" fmla="*/ 79 h 556"/>
                <a:gd name="T54" fmla="*/ 157 w 788"/>
                <a:gd name="T55" fmla="*/ 88 h 556"/>
                <a:gd name="T56" fmla="*/ 158 w 788"/>
                <a:gd name="T57" fmla="*/ 119 h 556"/>
                <a:gd name="T58" fmla="*/ 188 w 788"/>
                <a:gd name="T59" fmla="*/ 171 h 556"/>
                <a:gd name="T60" fmla="*/ 170 w 788"/>
                <a:gd name="T61" fmla="*/ 281 h 556"/>
                <a:gd name="T62" fmla="*/ 156 w 788"/>
                <a:gd name="T63" fmla="*/ 305 h 556"/>
                <a:gd name="T64" fmla="*/ 129 w 788"/>
                <a:gd name="T65" fmla="*/ 304 h 556"/>
                <a:gd name="T66" fmla="*/ 75 w 788"/>
                <a:gd name="T67" fmla="*/ 326 h 556"/>
                <a:gd name="T68" fmla="*/ 60 w 788"/>
                <a:gd name="T69" fmla="*/ 336 h 556"/>
                <a:gd name="T70" fmla="*/ 34 w 788"/>
                <a:gd name="T71" fmla="*/ 369 h 556"/>
                <a:gd name="T72" fmla="*/ 27 w 788"/>
                <a:gd name="T73" fmla="*/ 410 h 556"/>
                <a:gd name="T74" fmla="*/ 0 w 788"/>
                <a:gd name="T75" fmla="*/ 446 h 556"/>
                <a:gd name="T76" fmla="*/ 323 w 788"/>
                <a:gd name="T77" fmla="*/ 553 h 556"/>
                <a:gd name="T78" fmla="*/ 340 w 788"/>
                <a:gd name="T79" fmla="*/ 534 h 556"/>
                <a:gd name="T80" fmla="*/ 361 w 788"/>
                <a:gd name="T81" fmla="*/ 535 h 556"/>
                <a:gd name="T82" fmla="*/ 374 w 788"/>
                <a:gd name="T83" fmla="*/ 533 h 556"/>
                <a:gd name="T84" fmla="*/ 382 w 788"/>
                <a:gd name="T85" fmla="*/ 530 h 556"/>
                <a:gd name="T86" fmla="*/ 395 w 788"/>
                <a:gd name="T87" fmla="*/ 532 h 556"/>
                <a:gd name="T88" fmla="*/ 413 w 788"/>
                <a:gd name="T89" fmla="*/ 511 h 556"/>
                <a:gd name="T90" fmla="*/ 423 w 788"/>
                <a:gd name="T91" fmla="*/ 510 h 556"/>
                <a:gd name="T92" fmla="*/ 434 w 788"/>
                <a:gd name="T93" fmla="*/ 508 h 556"/>
                <a:gd name="T94" fmla="*/ 445 w 788"/>
                <a:gd name="T95" fmla="*/ 483 h 556"/>
                <a:gd name="T96" fmla="*/ 462 w 788"/>
                <a:gd name="T97" fmla="*/ 470 h 556"/>
                <a:gd name="T98" fmla="*/ 483 w 788"/>
                <a:gd name="T99" fmla="*/ 463 h 556"/>
                <a:gd name="T100" fmla="*/ 512 w 788"/>
                <a:gd name="T101" fmla="*/ 478 h 556"/>
                <a:gd name="T102" fmla="*/ 530 w 788"/>
                <a:gd name="T103" fmla="*/ 496 h 556"/>
                <a:gd name="T104" fmla="*/ 554 w 788"/>
                <a:gd name="T105" fmla="*/ 497 h 556"/>
                <a:gd name="T106" fmla="*/ 695 w 788"/>
                <a:gd name="T107" fmla="*/ 479 h 556"/>
                <a:gd name="T108" fmla="*/ 698 w 788"/>
                <a:gd name="T109" fmla="*/ 459 h 556"/>
                <a:gd name="T110" fmla="*/ 704 w 788"/>
                <a:gd name="T111" fmla="*/ 435 h 556"/>
                <a:gd name="T112" fmla="*/ 696 w 788"/>
                <a:gd name="T113" fmla="*/ 410 h 556"/>
                <a:gd name="T114" fmla="*/ 707 w 788"/>
                <a:gd name="T115" fmla="*/ 372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8" h="556">
                  <a:moveTo>
                    <a:pt x="787" y="198"/>
                  </a:moveTo>
                  <a:cubicBezTo>
                    <a:pt x="786" y="198"/>
                    <a:pt x="786" y="197"/>
                    <a:pt x="785" y="196"/>
                  </a:cubicBezTo>
                  <a:cubicBezTo>
                    <a:pt x="785" y="196"/>
                    <a:pt x="784" y="195"/>
                    <a:pt x="784" y="195"/>
                  </a:cubicBezTo>
                  <a:cubicBezTo>
                    <a:pt x="782" y="193"/>
                    <a:pt x="781" y="193"/>
                    <a:pt x="778" y="193"/>
                  </a:cubicBezTo>
                  <a:cubicBezTo>
                    <a:pt x="778" y="193"/>
                    <a:pt x="778" y="193"/>
                    <a:pt x="778" y="193"/>
                  </a:cubicBezTo>
                  <a:cubicBezTo>
                    <a:pt x="777" y="193"/>
                    <a:pt x="776" y="193"/>
                    <a:pt x="775" y="194"/>
                  </a:cubicBezTo>
                  <a:cubicBezTo>
                    <a:pt x="775" y="194"/>
                    <a:pt x="773" y="194"/>
                    <a:pt x="773" y="194"/>
                  </a:cubicBezTo>
                  <a:cubicBezTo>
                    <a:pt x="772" y="194"/>
                    <a:pt x="771" y="194"/>
                    <a:pt x="771" y="194"/>
                  </a:cubicBezTo>
                  <a:cubicBezTo>
                    <a:pt x="770" y="193"/>
                    <a:pt x="769" y="192"/>
                    <a:pt x="769" y="191"/>
                  </a:cubicBezTo>
                  <a:cubicBezTo>
                    <a:pt x="768" y="190"/>
                    <a:pt x="768" y="189"/>
                    <a:pt x="768" y="189"/>
                  </a:cubicBezTo>
                  <a:cubicBezTo>
                    <a:pt x="766" y="187"/>
                    <a:pt x="765" y="187"/>
                    <a:pt x="763" y="186"/>
                  </a:cubicBezTo>
                  <a:cubicBezTo>
                    <a:pt x="763" y="186"/>
                    <a:pt x="763" y="186"/>
                    <a:pt x="763" y="186"/>
                  </a:cubicBezTo>
                  <a:cubicBezTo>
                    <a:pt x="760" y="184"/>
                    <a:pt x="760" y="184"/>
                    <a:pt x="759" y="183"/>
                  </a:cubicBezTo>
                  <a:cubicBezTo>
                    <a:pt x="758" y="182"/>
                    <a:pt x="758" y="182"/>
                    <a:pt x="758" y="182"/>
                  </a:cubicBezTo>
                  <a:cubicBezTo>
                    <a:pt x="757" y="180"/>
                    <a:pt x="756" y="180"/>
                    <a:pt x="754" y="179"/>
                  </a:cubicBezTo>
                  <a:cubicBezTo>
                    <a:pt x="754" y="179"/>
                    <a:pt x="753" y="179"/>
                    <a:pt x="752" y="178"/>
                  </a:cubicBezTo>
                  <a:cubicBezTo>
                    <a:pt x="751" y="178"/>
                    <a:pt x="751" y="177"/>
                    <a:pt x="750" y="176"/>
                  </a:cubicBezTo>
                  <a:cubicBezTo>
                    <a:pt x="749" y="176"/>
                    <a:pt x="749" y="175"/>
                    <a:pt x="748" y="175"/>
                  </a:cubicBezTo>
                  <a:cubicBezTo>
                    <a:pt x="746" y="173"/>
                    <a:pt x="743" y="173"/>
                    <a:pt x="740" y="172"/>
                  </a:cubicBezTo>
                  <a:cubicBezTo>
                    <a:pt x="738" y="172"/>
                    <a:pt x="736" y="172"/>
                    <a:pt x="734" y="171"/>
                  </a:cubicBezTo>
                  <a:cubicBezTo>
                    <a:pt x="730" y="170"/>
                    <a:pt x="726" y="166"/>
                    <a:pt x="722" y="163"/>
                  </a:cubicBezTo>
                  <a:cubicBezTo>
                    <a:pt x="721" y="163"/>
                    <a:pt x="721" y="163"/>
                    <a:pt x="721" y="163"/>
                  </a:cubicBezTo>
                  <a:cubicBezTo>
                    <a:pt x="719" y="161"/>
                    <a:pt x="717" y="160"/>
                    <a:pt x="716" y="158"/>
                  </a:cubicBezTo>
                  <a:cubicBezTo>
                    <a:pt x="714" y="156"/>
                    <a:pt x="711" y="154"/>
                    <a:pt x="709" y="152"/>
                  </a:cubicBezTo>
                  <a:cubicBezTo>
                    <a:pt x="707" y="151"/>
                    <a:pt x="706" y="151"/>
                    <a:pt x="705" y="150"/>
                  </a:cubicBezTo>
                  <a:cubicBezTo>
                    <a:pt x="702" y="149"/>
                    <a:pt x="700" y="148"/>
                    <a:pt x="698" y="145"/>
                  </a:cubicBezTo>
                  <a:cubicBezTo>
                    <a:pt x="697" y="144"/>
                    <a:pt x="696" y="143"/>
                    <a:pt x="695" y="141"/>
                  </a:cubicBezTo>
                  <a:cubicBezTo>
                    <a:pt x="692" y="138"/>
                    <a:pt x="690" y="136"/>
                    <a:pt x="688" y="133"/>
                  </a:cubicBezTo>
                  <a:cubicBezTo>
                    <a:pt x="688" y="132"/>
                    <a:pt x="688" y="132"/>
                    <a:pt x="687" y="131"/>
                  </a:cubicBezTo>
                  <a:cubicBezTo>
                    <a:pt x="686" y="129"/>
                    <a:pt x="686" y="128"/>
                    <a:pt x="684" y="127"/>
                  </a:cubicBezTo>
                  <a:cubicBezTo>
                    <a:pt x="683" y="127"/>
                    <a:pt x="682" y="127"/>
                    <a:pt x="681" y="126"/>
                  </a:cubicBezTo>
                  <a:cubicBezTo>
                    <a:pt x="680" y="126"/>
                    <a:pt x="678" y="126"/>
                    <a:pt x="678" y="124"/>
                  </a:cubicBezTo>
                  <a:cubicBezTo>
                    <a:pt x="677" y="123"/>
                    <a:pt x="677" y="121"/>
                    <a:pt x="677" y="120"/>
                  </a:cubicBezTo>
                  <a:cubicBezTo>
                    <a:pt x="678" y="118"/>
                    <a:pt x="678" y="117"/>
                    <a:pt x="677" y="116"/>
                  </a:cubicBezTo>
                  <a:cubicBezTo>
                    <a:pt x="677" y="115"/>
                    <a:pt x="676" y="114"/>
                    <a:pt x="675" y="113"/>
                  </a:cubicBezTo>
                  <a:cubicBezTo>
                    <a:pt x="674" y="111"/>
                    <a:pt x="673" y="110"/>
                    <a:pt x="673" y="108"/>
                  </a:cubicBezTo>
                  <a:cubicBezTo>
                    <a:pt x="672" y="104"/>
                    <a:pt x="672" y="100"/>
                    <a:pt x="672" y="96"/>
                  </a:cubicBezTo>
                  <a:cubicBezTo>
                    <a:pt x="673" y="93"/>
                    <a:pt x="673" y="90"/>
                    <a:pt x="673" y="88"/>
                  </a:cubicBezTo>
                  <a:cubicBezTo>
                    <a:pt x="673" y="87"/>
                    <a:pt x="673" y="87"/>
                    <a:pt x="673" y="87"/>
                  </a:cubicBezTo>
                  <a:cubicBezTo>
                    <a:pt x="672" y="85"/>
                    <a:pt x="672" y="85"/>
                    <a:pt x="672" y="85"/>
                  </a:cubicBezTo>
                  <a:cubicBezTo>
                    <a:pt x="671" y="85"/>
                    <a:pt x="671" y="85"/>
                    <a:pt x="671" y="85"/>
                  </a:cubicBezTo>
                  <a:cubicBezTo>
                    <a:pt x="666" y="85"/>
                    <a:pt x="663" y="85"/>
                    <a:pt x="659" y="86"/>
                  </a:cubicBezTo>
                  <a:cubicBezTo>
                    <a:pt x="657" y="86"/>
                    <a:pt x="657" y="86"/>
                    <a:pt x="657" y="86"/>
                  </a:cubicBezTo>
                  <a:cubicBezTo>
                    <a:pt x="654" y="86"/>
                    <a:pt x="650" y="86"/>
                    <a:pt x="646" y="86"/>
                  </a:cubicBezTo>
                  <a:cubicBezTo>
                    <a:pt x="645" y="86"/>
                    <a:pt x="645" y="86"/>
                    <a:pt x="645" y="86"/>
                  </a:cubicBezTo>
                  <a:cubicBezTo>
                    <a:pt x="641" y="86"/>
                    <a:pt x="636" y="87"/>
                    <a:pt x="631" y="87"/>
                  </a:cubicBezTo>
                  <a:cubicBezTo>
                    <a:pt x="630" y="87"/>
                    <a:pt x="630" y="87"/>
                    <a:pt x="630" y="87"/>
                  </a:cubicBezTo>
                  <a:cubicBezTo>
                    <a:pt x="627" y="88"/>
                    <a:pt x="622" y="88"/>
                    <a:pt x="619" y="89"/>
                  </a:cubicBezTo>
                  <a:cubicBezTo>
                    <a:pt x="616" y="91"/>
                    <a:pt x="613" y="96"/>
                    <a:pt x="611" y="100"/>
                  </a:cubicBezTo>
                  <a:cubicBezTo>
                    <a:pt x="610" y="101"/>
                    <a:pt x="610" y="101"/>
                    <a:pt x="610" y="101"/>
                  </a:cubicBezTo>
                  <a:cubicBezTo>
                    <a:pt x="609" y="102"/>
                    <a:pt x="608" y="104"/>
                    <a:pt x="607" y="106"/>
                  </a:cubicBezTo>
                  <a:cubicBezTo>
                    <a:pt x="605" y="109"/>
                    <a:pt x="603" y="112"/>
                    <a:pt x="602" y="115"/>
                  </a:cubicBezTo>
                  <a:cubicBezTo>
                    <a:pt x="601" y="118"/>
                    <a:pt x="602" y="120"/>
                    <a:pt x="604" y="121"/>
                  </a:cubicBezTo>
                  <a:cubicBezTo>
                    <a:pt x="605" y="123"/>
                    <a:pt x="606" y="124"/>
                    <a:pt x="606" y="126"/>
                  </a:cubicBezTo>
                  <a:cubicBezTo>
                    <a:pt x="606" y="129"/>
                    <a:pt x="602" y="132"/>
                    <a:pt x="595" y="135"/>
                  </a:cubicBezTo>
                  <a:cubicBezTo>
                    <a:pt x="594" y="135"/>
                    <a:pt x="593" y="135"/>
                    <a:pt x="592" y="135"/>
                  </a:cubicBezTo>
                  <a:cubicBezTo>
                    <a:pt x="587" y="135"/>
                    <a:pt x="584" y="131"/>
                    <a:pt x="581" y="127"/>
                  </a:cubicBezTo>
                  <a:cubicBezTo>
                    <a:pt x="579" y="124"/>
                    <a:pt x="577" y="121"/>
                    <a:pt x="574" y="120"/>
                  </a:cubicBezTo>
                  <a:cubicBezTo>
                    <a:pt x="573" y="119"/>
                    <a:pt x="571" y="119"/>
                    <a:pt x="570" y="119"/>
                  </a:cubicBezTo>
                  <a:cubicBezTo>
                    <a:pt x="568" y="119"/>
                    <a:pt x="566" y="120"/>
                    <a:pt x="564" y="120"/>
                  </a:cubicBezTo>
                  <a:cubicBezTo>
                    <a:pt x="558" y="123"/>
                    <a:pt x="553" y="127"/>
                    <a:pt x="551" y="132"/>
                  </a:cubicBezTo>
                  <a:cubicBezTo>
                    <a:pt x="549" y="136"/>
                    <a:pt x="549" y="141"/>
                    <a:pt x="548" y="146"/>
                  </a:cubicBezTo>
                  <a:cubicBezTo>
                    <a:pt x="548" y="147"/>
                    <a:pt x="548" y="147"/>
                    <a:pt x="548" y="147"/>
                  </a:cubicBezTo>
                  <a:cubicBezTo>
                    <a:pt x="547" y="149"/>
                    <a:pt x="547" y="151"/>
                    <a:pt x="547" y="154"/>
                  </a:cubicBezTo>
                  <a:cubicBezTo>
                    <a:pt x="548" y="156"/>
                    <a:pt x="548" y="159"/>
                    <a:pt x="547" y="162"/>
                  </a:cubicBezTo>
                  <a:cubicBezTo>
                    <a:pt x="546" y="162"/>
                    <a:pt x="546" y="162"/>
                    <a:pt x="545" y="162"/>
                  </a:cubicBezTo>
                  <a:cubicBezTo>
                    <a:pt x="541" y="162"/>
                    <a:pt x="536" y="160"/>
                    <a:pt x="534" y="158"/>
                  </a:cubicBezTo>
                  <a:cubicBezTo>
                    <a:pt x="533" y="157"/>
                    <a:pt x="533" y="156"/>
                    <a:pt x="532" y="156"/>
                  </a:cubicBezTo>
                  <a:cubicBezTo>
                    <a:pt x="532" y="154"/>
                    <a:pt x="532" y="153"/>
                    <a:pt x="531" y="153"/>
                  </a:cubicBezTo>
                  <a:cubicBezTo>
                    <a:pt x="530" y="152"/>
                    <a:pt x="529" y="152"/>
                    <a:pt x="527" y="152"/>
                  </a:cubicBezTo>
                  <a:cubicBezTo>
                    <a:pt x="527" y="152"/>
                    <a:pt x="526" y="152"/>
                    <a:pt x="525" y="151"/>
                  </a:cubicBezTo>
                  <a:cubicBezTo>
                    <a:pt x="523" y="150"/>
                    <a:pt x="521" y="148"/>
                    <a:pt x="520" y="146"/>
                  </a:cubicBezTo>
                  <a:cubicBezTo>
                    <a:pt x="519" y="144"/>
                    <a:pt x="518" y="143"/>
                    <a:pt x="517" y="142"/>
                  </a:cubicBezTo>
                  <a:cubicBezTo>
                    <a:pt x="516" y="141"/>
                    <a:pt x="515" y="141"/>
                    <a:pt x="515" y="140"/>
                  </a:cubicBezTo>
                  <a:cubicBezTo>
                    <a:pt x="512" y="139"/>
                    <a:pt x="510" y="137"/>
                    <a:pt x="509" y="134"/>
                  </a:cubicBezTo>
                  <a:cubicBezTo>
                    <a:pt x="509" y="131"/>
                    <a:pt x="510" y="130"/>
                    <a:pt x="511" y="128"/>
                  </a:cubicBezTo>
                  <a:cubicBezTo>
                    <a:pt x="511" y="127"/>
                    <a:pt x="512" y="126"/>
                    <a:pt x="512" y="125"/>
                  </a:cubicBezTo>
                  <a:cubicBezTo>
                    <a:pt x="513" y="122"/>
                    <a:pt x="512" y="119"/>
                    <a:pt x="512" y="117"/>
                  </a:cubicBezTo>
                  <a:cubicBezTo>
                    <a:pt x="511" y="114"/>
                    <a:pt x="509" y="111"/>
                    <a:pt x="507" y="109"/>
                  </a:cubicBezTo>
                  <a:cubicBezTo>
                    <a:pt x="506" y="107"/>
                    <a:pt x="505" y="105"/>
                    <a:pt x="504" y="103"/>
                  </a:cubicBezTo>
                  <a:cubicBezTo>
                    <a:pt x="500" y="95"/>
                    <a:pt x="502" y="86"/>
                    <a:pt x="503" y="77"/>
                  </a:cubicBezTo>
                  <a:cubicBezTo>
                    <a:pt x="504" y="73"/>
                    <a:pt x="505" y="69"/>
                    <a:pt x="505" y="66"/>
                  </a:cubicBezTo>
                  <a:cubicBezTo>
                    <a:pt x="506" y="53"/>
                    <a:pt x="501" y="42"/>
                    <a:pt x="496" y="32"/>
                  </a:cubicBezTo>
                  <a:cubicBezTo>
                    <a:pt x="494" y="26"/>
                    <a:pt x="494" y="25"/>
                    <a:pt x="495" y="22"/>
                  </a:cubicBezTo>
                  <a:cubicBezTo>
                    <a:pt x="495" y="21"/>
                    <a:pt x="496" y="19"/>
                    <a:pt x="496" y="17"/>
                  </a:cubicBezTo>
                  <a:cubicBezTo>
                    <a:pt x="497" y="10"/>
                    <a:pt x="495" y="9"/>
                    <a:pt x="490" y="8"/>
                  </a:cubicBezTo>
                  <a:cubicBezTo>
                    <a:pt x="488" y="8"/>
                    <a:pt x="487" y="8"/>
                    <a:pt x="485" y="7"/>
                  </a:cubicBezTo>
                  <a:cubicBezTo>
                    <a:pt x="483" y="7"/>
                    <a:pt x="480" y="5"/>
                    <a:pt x="478" y="4"/>
                  </a:cubicBezTo>
                  <a:cubicBezTo>
                    <a:pt x="476" y="3"/>
                    <a:pt x="474" y="2"/>
                    <a:pt x="472" y="1"/>
                  </a:cubicBezTo>
                  <a:cubicBezTo>
                    <a:pt x="471" y="0"/>
                    <a:pt x="469" y="0"/>
                    <a:pt x="467" y="0"/>
                  </a:cubicBezTo>
                  <a:cubicBezTo>
                    <a:pt x="465" y="0"/>
                    <a:pt x="463" y="1"/>
                    <a:pt x="460" y="1"/>
                  </a:cubicBezTo>
                  <a:cubicBezTo>
                    <a:pt x="459" y="1"/>
                    <a:pt x="459" y="1"/>
                    <a:pt x="459" y="1"/>
                  </a:cubicBezTo>
                  <a:cubicBezTo>
                    <a:pt x="459" y="2"/>
                    <a:pt x="459" y="2"/>
                    <a:pt x="459" y="2"/>
                  </a:cubicBezTo>
                  <a:cubicBezTo>
                    <a:pt x="459" y="2"/>
                    <a:pt x="458" y="2"/>
                    <a:pt x="458" y="2"/>
                  </a:cubicBezTo>
                  <a:cubicBezTo>
                    <a:pt x="458" y="2"/>
                    <a:pt x="458" y="2"/>
                    <a:pt x="457" y="2"/>
                  </a:cubicBezTo>
                  <a:cubicBezTo>
                    <a:pt x="457" y="2"/>
                    <a:pt x="456" y="2"/>
                    <a:pt x="455" y="3"/>
                  </a:cubicBezTo>
                  <a:cubicBezTo>
                    <a:pt x="454" y="3"/>
                    <a:pt x="453" y="4"/>
                    <a:pt x="453" y="5"/>
                  </a:cubicBezTo>
                  <a:cubicBezTo>
                    <a:pt x="452" y="5"/>
                    <a:pt x="452" y="5"/>
                    <a:pt x="452" y="6"/>
                  </a:cubicBezTo>
                  <a:cubicBezTo>
                    <a:pt x="451" y="6"/>
                    <a:pt x="451" y="6"/>
                    <a:pt x="450" y="7"/>
                  </a:cubicBezTo>
                  <a:cubicBezTo>
                    <a:pt x="449" y="9"/>
                    <a:pt x="446" y="11"/>
                    <a:pt x="444" y="11"/>
                  </a:cubicBezTo>
                  <a:cubicBezTo>
                    <a:pt x="444" y="11"/>
                    <a:pt x="444" y="11"/>
                    <a:pt x="444" y="11"/>
                  </a:cubicBezTo>
                  <a:cubicBezTo>
                    <a:pt x="443" y="10"/>
                    <a:pt x="443" y="10"/>
                    <a:pt x="442" y="10"/>
                  </a:cubicBezTo>
                  <a:cubicBezTo>
                    <a:pt x="442" y="10"/>
                    <a:pt x="441" y="9"/>
                    <a:pt x="440" y="9"/>
                  </a:cubicBezTo>
                  <a:cubicBezTo>
                    <a:pt x="439" y="9"/>
                    <a:pt x="438" y="9"/>
                    <a:pt x="437" y="10"/>
                  </a:cubicBezTo>
                  <a:cubicBezTo>
                    <a:pt x="435" y="11"/>
                    <a:pt x="433" y="13"/>
                    <a:pt x="432" y="15"/>
                  </a:cubicBezTo>
                  <a:cubicBezTo>
                    <a:pt x="431" y="18"/>
                    <a:pt x="431" y="20"/>
                    <a:pt x="430" y="21"/>
                  </a:cubicBezTo>
                  <a:cubicBezTo>
                    <a:pt x="430" y="23"/>
                    <a:pt x="430" y="24"/>
                    <a:pt x="430" y="25"/>
                  </a:cubicBezTo>
                  <a:cubicBezTo>
                    <a:pt x="429" y="27"/>
                    <a:pt x="428" y="29"/>
                    <a:pt x="426" y="31"/>
                  </a:cubicBezTo>
                  <a:cubicBezTo>
                    <a:pt x="425" y="31"/>
                    <a:pt x="425" y="32"/>
                    <a:pt x="424" y="32"/>
                  </a:cubicBezTo>
                  <a:cubicBezTo>
                    <a:pt x="423" y="33"/>
                    <a:pt x="422" y="34"/>
                    <a:pt x="421" y="35"/>
                  </a:cubicBezTo>
                  <a:cubicBezTo>
                    <a:pt x="421" y="34"/>
                    <a:pt x="421" y="34"/>
                    <a:pt x="421" y="34"/>
                  </a:cubicBezTo>
                  <a:cubicBezTo>
                    <a:pt x="421" y="31"/>
                    <a:pt x="421" y="31"/>
                    <a:pt x="421" y="31"/>
                  </a:cubicBezTo>
                  <a:cubicBezTo>
                    <a:pt x="419" y="32"/>
                    <a:pt x="419" y="32"/>
                    <a:pt x="419" y="32"/>
                  </a:cubicBezTo>
                  <a:cubicBezTo>
                    <a:pt x="415" y="33"/>
                    <a:pt x="409" y="36"/>
                    <a:pt x="407" y="41"/>
                  </a:cubicBezTo>
                  <a:cubicBezTo>
                    <a:pt x="406" y="41"/>
                    <a:pt x="406" y="41"/>
                    <a:pt x="406" y="41"/>
                  </a:cubicBezTo>
                  <a:cubicBezTo>
                    <a:pt x="405" y="43"/>
                    <a:pt x="405" y="44"/>
                    <a:pt x="404" y="44"/>
                  </a:cubicBezTo>
                  <a:cubicBezTo>
                    <a:pt x="403" y="44"/>
                    <a:pt x="403" y="44"/>
                    <a:pt x="403" y="44"/>
                  </a:cubicBezTo>
                  <a:cubicBezTo>
                    <a:pt x="403" y="44"/>
                    <a:pt x="402" y="44"/>
                    <a:pt x="401" y="44"/>
                  </a:cubicBezTo>
                  <a:cubicBezTo>
                    <a:pt x="401" y="43"/>
                    <a:pt x="400" y="43"/>
                    <a:pt x="399" y="43"/>
                  </a:cubicBezTo>
                  <a:cubicBezTo>
                    <a:pt x="398" y="43"/>
                    <a:pt x="398" y="43"/>
                    <a:pt x="398" y="43"/>
                  </a:cubicBezTo>
                  <a:cubicBezTo>
                    <a:pt x="395" y="43"/>
                    <a:pt x="392" y="45"/>
                    <a:pt x="390" y="47"/>
                  </a:cubicBezTo>
                  <a:cubicBezTo>
                    <a:pt x="390" y="47"/>
                    <a:pt x="389" y="48"/>
                    <a:pt x="388" y="48"/>
                  </a:cubicBezTo>
                  <a:cubicBezTo>
                    <a:pt x="387" y="49"/>
                    <a:pt x="387" y="49"/>
                    <a:pt x="387" y="49"/>
                  </a:cubicBezTo>
                  <a:cubicBezTo>
                    <a:pt x="384" y="51"/>
                    <a:pt x="382" y="52"/>
                    <a:pt x="380" y="57"/>
                  </a:cubicBezTo>
                  <a:cubicBezTo>
                    <a:pt x="380" y="58"/>
                    <a:pt x="380" y="58"/>
                    <a:pt x="380" y="58"/>
                  </a:cubicBezTo>
                  <a:cubicBezTo>
                    <a:pt x="380" y="59"/>
                    <a:pt x="379" y="60"/>
                    <a:pt x="379" y="60"/>
                  </a:cubicBezTo>
                  <a:cubicBezTo>
                    <a:pt x="378" y="60"/>
                    <a:pt x="378" y="60"/>
                    <a:pt x="378" y="60"/>
                  </a:cubicBezTo>
                  <a:cubicBezTo>
                    <a:pt x="377" y="60"/>
                    <a:pt x="377" y="60"/>
                    <a:pt x="376" y="60"/>
                  </a:cubicBezTo>
                  <a:cubicBezTo>
                    <a:pt x="375" y="60"/>
                    <a:pt x="374" y="60"/>
                    <a:pt x="373" y="61"/>
                  </a:cubicBezTo>
                  <a:cubicBezTo>
                    <a:pt x="371" y="62"/>
                    <a:pt x="371" y="65"/>
                    <a:pt x="370" y="67"/>
                  </a:cubicBezTo>
                  <a:cubicBezTo>
                    <a:pt x="370" y="68"/>
                    <a:pt x="370" y="70"/>
                    <a:pt x="369" y="71"/>
                  </a:cubicBezTo>
                  <a:cubicBezTo>
                    <a:pt x="369" y="71"/>
                    <a:pt x="368" y="71"/>
                    <a:pt x="368" y="71"/>
                  </a:cubicBezTo>
                  <a:cubicBezTo>
                    <a:pt x="368" y="70"/>
                    <a:pt x="368" y="69"/>
                    <a:pt x="369" y="68"/>
                  </a:cubicBezTo>
                  <a:cubicBezTo>
                    <a:pt x="369" y="67"/>
                    <a:pt x="369" y="65"/>
                    <a:pt x="369" y="65"/>
                  </a:cubicBezTo>
                  <a:cubicBezTo>
                    <a:pt x="369" y="62"/>
                    <a:pt x="369" y="57"/>
                    <a:pt x="364" y="55"/>
                  </a:cubicBezTo>
                  <a:cubicBezTo>
                    <a:pt x="363" y="55"/>
                    <a:pt x="362" y="55"/>
                    <a:pt x="361" y="55"/>
                  </a:cubicBezTo>
                  <a:cubicBezTo>
                    <a:pt x="357" y="55"/>
                    <a:pt x="352" y="57"/>
                    <a:pt x="346" y="62"/>
                  </a:cubicBezTo>
                  <a:cubicBezTo>
                    <a:pt x="345" y="63"/>
                    <a:pt x="344" y="64"/>
                    <a:pt x="344" y="65"/>
                  </a:cubicBezTo>
                  <a:cubicBezTo>
                    <a:pt x="343" y="66"/>
                    <a:pt x="342" y="67"/>
                    <a:pt x="341" y="67"/>
                  </a:cubicBezTo>
                  <a:cubicBezTo>
                    <a:pt x="340" y="68"/>
                    <a:pt x="339" y="68"/>
                    <a:pt x="337" y="68"/>
                  </a:cubicBezTo>
                  <a:cubicBezTo>
                    <a:pt x="336" y="68"/>
                    <a:pt x="335" y="68"/>
                    <a:pt x="334" y="68"/>
                  </a:cubicBezTo>
                  <a:cubicBezTo>
                    <a:pt x="332" y="68"/>
                    <a:pt x="332" y="68"/>
                    <a:pt x="332" y="68"/>
                  </a:cubicBezTo>
                  <a:cubicBezTo>
                    <a:pt x="329" y="68"/>
                    <a:pt x="328" y="67"/>
                    <a:pt x="326" y="64"/>
                  </a:cubicBezTo>
                  <a:cubicBezTo>
                    <a:pt x="324" y="62"/>
                    <a:pt x="324" y="62"/>
                    <a:pt x="324" y="62"/>
                  </a:cubicBezTo>
                  <a:cubicBezTo>
                    <a:pt x="322" y="60"/>
                    <a:pt x="320" y="58"/>
                    <a:pt x="317" y="57"/>
                  </a:cubicBezTo>
                  <a:cubicBezTo>
                    <a:pt x="316" y="56"/>
                    <a:pt x="315" y="55"/>
                    <a:pt x="314" y="55"/>
                  </a:cubicBezTo>
                  <a:cubicBezTo>
                    <a:pt x="312" y="54"/>
                    <a:pt x="311" y="53"/>
                    <a:pt x="309" y="51"/>
                  </a:cubicBezTo>
                  <a:cubicBezTo>
                    <a:pt x="309" y="51"/>
                    <a:pt x="309" y="51"/>
                    <a:pt x="309" y="51"/>
                  </a:cubicBezTo>
                  <a:cubicBezTo>
                    <a:pt x="307" y="49"/>
                    <a:pt x="306" y="48"/>
                    <a:pt x="302" y="48"/>
                  </a:cubicBezTo>
                  <a:cubicBezTo>
                    <a:pt x="302" y="48"/>
                    <a:pt x="301" y="48"/>
                    <a:pt x="301" y="48"/>
                  </a:cubicBezTo>
                  <a:cubicBezTo>
                    <a:pt x="300" y="48"/>
                    <a:pt x="300" y="48"/>
                    <a:pt x="299" y="48"/>
                  </a:cubicBezTo>
                  <a:cubicBezTo>
                    <a:pt x="298" y="48"/>
                    <a:pt x="298" y="48"/>
                    <a:pt x="298" y="48"/>
                  </a:cubicBezTo>
                  <a:cubicBezTo>
                    <a:pt x="298" y="48"/>
                    <a:pt x="298" y="47"/>
                    <a:pt x="298" y="45"/>
                  </a:cubicBezTo>
                  <a:cubicBezTo>
                    <a:pt x="298" y="44"/>
                    <a:pt x="298" y="43"/>
                    <a:pt x="298" y="42"/>
                  </a:cubicBezTo>
                  <a:cubicBezTo>
                    <a:pt x="298" y="38"/>
                    <a:pt x="299" y="34"/>
                    <a:pt x="297" y="30"/>
                  </a:cubicBezTo>
                  <a:cubicBezTo>
                    <a:pt x="295" y="24"/>
                    <a:pt x="293" y="21"/>
                    <a:pt x="289" y="16"/>
                  </a:cubicBezTo>
                  <a:cubicBezTo>
                    <a:pt x="288" y="16"/>
                    <a:pt x="288" y="15"/>
                    <a:pt x="287" y="13"/>
                  </a:cubicBezTo>
                  <a:cubicBezTo>
                    <a:pt x="285" y="10"/>
                    <a:pt x="283" y="6"/>
                    <a:pt x="279" y="6"/>
                  </a:cubicBezTo>
                  <a:cubicBezTo>
                    <a:pt x="279" y="6"/>
                    <a:pt x="278" y="7"/>
                    <a:pt x="277" y="7"/>
                  </a:cubicBezTo>
                  <a:cubicBezTo>
                    <a:pt x="275" y="8"/>
                    <a:pt x="273" y="10"/>
                    <a:pt x="272" y="12"/>
                  </a:cubicBezTo>
                  <a:cubicBezTo>
                    <a:pt x="271" y="12"/>
                    <a:pt x="271" y="13"/>
                    <a:pt x="271" y="13"/>
                  </a:cubicBezTo>
                  <a:cubicBezTo>
                    <a:pt x="269" y="15"/>
                    <a:pt x="267" y="17"/>
                    <a:pt x="265" y="18"/>
                  </a:cubicBezTo>
                  <a:cubicBezTo>
                    <a:pt x="264" y="19"/>
                    <a:pt x="264" y="20"/>
                    <a:pt x="263" y="21"/>
                  </a:cubicBezTo>
                  <a:cubicBezTo>
                    <a:pt x="261" y="22"/>
                    <a:pt x="258" y="25"/>
                    <a:pt x="256" y="25"/>
                  </a:cubicBezTo>
                  <a:cubicBezTo>
                    <a:pt x="255" y="25"/>
                    <a:pt x="255" y="25"/>
                    <a:pt x="255" y="25"/>
                  </a:cubicBezTo>
                  <a:cubicBezTo>
                    <a:pt x="253" y="25"/>
                    <a:pt x="252" y="22"/>
                    <a:pt x="250" y="20"/>
                  </a:cubicBezTo>
                  <a:cubicBezTo>
                    <a:pt x="250" y="19"/>
                    <a:pt x="249" y="19"/>
                    <a:pt x="249" y="18"/>
                  </a:cubicBezTo>
                  <a:cubicBezTo>
                    <a:pt x="247" y="16"/>
                    <a:pt x="246" y="15"/>
                    <a:pt x="244" y="15"/>
                  </a:cubicBezTo>
                  <a:cubicBezTo>
                    <a:pt x="243" y="15"/>
                    <a:pt x="240" y="15"/>
                    <a:pt x="240" y="21"/>
                  </a:cubicBezTo>
                  <a:cubicBezTo>
                    <a:pt x="240" y="22"/>
                    <a:pt x="240" y="23"/>
                    <a:pt x="240" y="24"/>
                  </a:cubicBezTo>
                  <a:cubicBezTo>
                    <a:pt x="240" y="27"/>
                    <a:pt x="240" y="28"/>
                    <a:pt x="238" y="28"/>
                  </a:cubicBezTo>
                  <a:cubicBezTo>
                    <a:pt x="230" y="30"/>
                    <a:pt x="221" y="30"/>
                    <a:pt x="213" y="30"/>
                  </a:cubicBezTo>
                  <a:cubicBezTo>
                    <a:pt x="211" y="30"/>
                    <a:pt x="210" y="30"/>
                    <a:pt x="208" y="30"/>
                  </a:cubicBezTo>
                  <a:cubicBezTo>
                    <a:pt x="206" y="29"/>
                    <a:pt x="204" y="29"/>
                    <a:pt x="202" y="29"/>
                  </a:cubicBezTo>
                  <a:cubicBezTo>
                    <a:pt x="202" y="29"/>
                    <a:pt x="201" y="29"/>
                    <a:pt x="201" y="29"/>
                  </a:cubicBezTo>
                  <a:cubicBezTo>
                    <a:pt x="199" y="29"/>
                    <a:pt x="197" y="29"/>
                    <a:pt x="195" y="29"/>
                  </a:cubicBezTo>
                  <a:cubicBezTo>
                    <a:pt x="193" y="29"/>
                    <a:pt x="192" y="29"/>
                    <a:pt x="190" y="29"/>
                  </a:cubicBezTo>
                  <a:cubicBezTo>
                    <a:pt x="187" y="28"/>
                    <a:pt x="185" y="28"/>
                    <a:pt x="182" y="28"/>
                  </a:cubicBezTo>
                  <a:cubicBezTo>
                    <a:pt x="181" y="28"/>
                    <a:pt x="179" y="27"/>
                    <a:pt x="179" y="27"/>
                  </a:cubicBezTo>
                  <a:cubicBezTo>
                    <a:pt x="176" y="27"/>
                    <a:pt x="169" y="30"/>
                    <a:pt x="167" y="34"/>
                  </a:cubicBezTo>
                  <a:cubicBezTo>
                    <a:pt x="166" y="36"/>
                    <a:pt x="166" y="40"/>
                    <a:pt x="167" y="43"/>
                  </a:cubicBezTo>
                  <a:cubicBezTo>
                    <a:pt x="167" y="44"/>
                    <a:pt x="167" y="44"/>
                    <a:pt x="167" y="45"/>
                  </a:cubicBezTo>
                  <a:cubicBezTo>
                    <a:pt x="167" y="51"/>
                    <a:pt x="167" y="56"/>
                    <a:pt x="167" y="62"/>
                  </a:cubicBezTo>
                  <a:cubicBezTo>
                    <a:pt x="167" y="63"/>
                    <a:pt x="167" y="63"/>
                    <a:pt x="167" y="63"/>
                  </a:cubicBezTo>
                  <a:cubicBezTo>
                    <a:pt x="192" y="65"/>
                    <a:pt x="192" y="65"/>
                    <a:pt x="192" y="65"/>
                  </a:cubicBezTo>
                  <a:cubicBezTo>
                    <a:pt x="196" y="66"/>
                    <a:pt x="198" y="72"/>
                    <a:pt x="199" y="74"/>
                  </a:cubicBezTo>
                  <a:cubicBezTo>
                    <a:pt x="199" y="76"/>
                    <a:pt x="199" y="77"/>
                    <a:pt x="198" y="78"/>
                  </a:cubicBezTo>
                  <a:cubicBezTo>
                    <a:pt x="198" y="79"/>
                    <a:pt x="197" y="79"/>
                    <a:pt x="196" y="79"/>
                  </a:cubicBezTo>
                  <a:cubicBezTo>
                    <a:pt x="196" y="79"/>
                    <a:pt x="196" y="79"/>
                    <a:pt x="195" y="79"/>
                  </a:cubicBezTo>
                  <a:cubicBezTo>
                    <a:pt x="194" y="79"/>
                    <a:pt x="193" y="78"/>
                    <a:pt x="191" y="77"/>
                  </a:cubicBezTo>
                  <a:cubicBezTo>
                    <a:pt x="190" y="76"/>
                    <a:pt x="188" y="75"/>
                    <a:pt x="186" y="75"/>
                  </a:cubicBezTo>
                  <a:cubicBezTo>
                    <a:pt x="185" y="75"/>
                    <a:pt x="184" y="76"/>
                    <a:pt x="182" y="76"/>
                  </a:cubicBezTo>
                  <a:cubicBezTo>
                    <a:pt x="181" y="77"/>
                    <a:pt x="179" y="77"/>
                    <a:pt x="177" y="78"/>
                  </a:cubicBezTo>
                  <a:cubicBezTo>
                    <a:pt x="175" y="78"/>
                    <a:pt x="173" y="79"/>
                    <a:pt x="172" y="80"/>
                  </a:cubicBezTo>
                  <a:cubicBezTo>
                    <a:pt x="171" y="80"/>
                    <a:pt x="170" y="80"/>
                    <a:pt x="170" y="80"/>
                  </a:cubicBezTo>
                  <a:cubicBezTo>
                    <a:pt x="164" y="82"/>
                    <a:pt x="159" y="84"/>
                    <a:pt x="157" y="88"/>
                  </a:cubicBezTo>
                  <a:cubicBezTo>
                    <a:pt x="157" y="90"/>
                    <a:pt x="157" y="92"/>
                    <a:pt x="157" y="94"/>
                  </a:cubicBezTo>
                  <a:cubicBezTo>
                    <a:pt x="157" y="95"/>
                    <a:pt x="157" y="96"/>
                    <a:pt x="157" y="96"/>
                  </a:cubicBezTo>
                  <a:cubicBezTo>
                    <a:pt x="157" y="98"/>
                    <a:pt x="158" y="100"/>
                    <a:pt x="158" y="102"/>
                  </a:cubicBezTo>
                  <a:cubicBezTo>
                    <a:pt x="158" y="103"/>
                    <a:pt x="158" y="105"/>
                    <a:pt x="158" y="106"/>
                  </a:cubicBezTo>
                  <a:cubicBezTo>
                    <a:pt x="158" y="110"/>
                    <a:pt x="158" y="113"/>
                    <a:pt x="158" y="116"/>
                  </a:cubicBezTo>
                  <a:cubicBezTo>
                    <a:pt x="158" y="119"/>
                    <a:pt x="158" y="119"/>
                    <a:pt x="158" y="119"/>
                  </a:cubicBezTo>
                  <a:cubicBezTo>
                    <a:pt x="158" y="119"/>
                    <a:pt x="158" y="119"/>
                    <a:pt x="158" y="119"/>
                  </a:cubicBezTo>
                  <a:cubicBezTo>
                    <a:pt x="159" y="124"/>
                    <a:pt x="166" y="128"/>
                    <a:pt x="169" y="129"/>
                  </a:cubicBezTo>
                  <a:cubicBezTo>
                    <a:pt x="173" y="130"/>
                    <a:pt x="175" y="133"/>
                    <a:pt x="178" y="137"/>
                  </a:cubicBezTo>
                  <a:cubicBezTo>
                    <a:pt x="179" y="138"/>
                    <a:pt x="179" y="141"/>
                    <a:pt x="180" y="143"/>
                  </a:cubicBezTo>
                  <a:cubicBezTo>
                    <a:pt x="180" y="145"/>
                    <a:pt x="180" y="146"/>
                    <a:pt x="180" y="147"/>
                  </a:cubicBezTo>
                  <a:cubicBezTo>
                    <a:pt x="181" y="149"/>
                    <a:pt x="182" y="150"/>
                    <a:pt x="183" y="152"/>
                  </a:cubicBezTo>
                  <a:cubicBezTo>
                    <a:pt x="183" y="152"/>
                    <a:pt x="183" y="153"/>
                    <a:pt x="184" y="153"/>
                  </a:cubicBezTo>
                  <a:cubicBezTo>
                    <a:pt x="186" y="158"/>
                    <a:pt x="190" y="165"/>
                    <a:pt x="188" y="171"/>
                  </a:cubicBezTo>
                  <a:cubicBezTo>
                    <a:pt x="188" y="173"/>
                    <a:pt x="188" y="175"/>
                    <a:pt x="187" y="177"/>
                  </a:cubicBezTo>
                  <a:cubicBezTo>
                    <a:pt x="187" y="178"/>
                    <a:pt x="187" y="180"/>
                    <a:pt x="187" y="181"/>
                  </a:cubicBezTo>
                  <a:cubicBezTo>
                    <a:pt x="185" y="188"/>
                    <a:pt x="184" y="196"/>
                    <a:pt x="183" y="203"/>
                  </a:cubicBezTo>
                  <a:cubicBezTo>
                    <a:pt x="182" y="208"/>
                    <a:pt x="181" y="213"/>
                    <a:pt x="180" y="218"/>
                  </a:cubicBezTo>
                  <a:cubicBezTo>
                    <a:pt x="179" y="226"/>
                    <a:pt x="178" y="234"/>
                    <a:pt x="176" y="242"/>
                  </a:cubicBezTo>
                  <a:cubicBezTo>
                    <a:pt x="175" y="249"/>
                    <a:pt x="174" y="255"/>
                    <a:pt x="173" y="262"/>
                  </a:cubicBezTo>
                  <a:cubicBezTo>
                    <a:pt x="172" y="268"/>
                    <a:pt x="171" y="275"/>
                    <a:pt x="170" y="281"/>
                  </a:cubicBezTo>
                  <a:cubicBezTo>
                    <a:pt x="169" y="287"/>
                    <a:pt x="168" y="293"/>
                    <a:pt x="167" y="299"/>
                  </a:cubicBezTo>
                  <a:cubicBezTo>
                    <a:pt x="166" y="302"/>
                    <a:pt x="165" y="305"/>
                    <a:pt x="165" y="309"/>
                  </a:cubicBezTo>
                  <a:cubicBezTo>
                    <a:pt x="165" y="309"/>
                    <a:pt x="165" y="309"/>
                    <a:pt x="165" y="309"/>
                  </a:cubicBezTo>
                  <a:cubicBezTo>
                    <a:pt x="164" y="309"/>
                    <a:pt x="164" y="308"/>
                    <a:pt x="163" y="308"/>
                  </a:cubicBezTo>
                  <a:cubicBezTo>
                    <a:pt x="163" y="308"/>
                    <a:pt x="163" y="308"/>
                    <a:pt x="163" y="308"/>
                  </a:cubicBezTo>
                  <a:cubicBezTo>
                    <a:pt x="161" y="307"/>
                    <a:pt x="160" y="307"/>
                    <a:pt x="159" y="306"/>
                  </a:cubicBezTo>
                  <a:cubicBezTo>
                    <a:pt x="158" y="306"/>
                    <a:pt x="157" y="306"/>
                    <a:pt x="156" y="305"/>
                  </a:cubicBezTo>
                  <a:cubicBezTo>
                    <a:pt x="156" y="304"/>
                    <a:pt x="156" y="303"/>
                    <a:pt x="156" y="303"/>
                  </a:cubicBezTo>
                  <a:cubicBezTo>
                    <a:pt x="155" y="300"/>
                    <a:pt x="154" y="300"/>
                    <a:pt x="150" y="300"/>
                  </a:cubicBezTo>
                  <a:cubicBezTo>
                    <a:pt x="149" y="299"/>
                    <a:pt x="148" y="299"/>
                    <a:pt x="146" y="299"/>
                  </a:cubicBezTo>
                  <a:cubicBezTo>
                    <a:pt x="144" y="298"/>
                    <a:pt x="142" y="298"/>
                    <a:pt x="140" y="298"/>
                  </a:cubicBezTo>
                  <a:cubicBezTo>
                    <a:pt x="138" y="298"/>
                    <a:pt x="136" y="298"/>
                    <a:pt x="135" y="299"/>
                  </a:cubicBezTo>
                  <a:cubicBezTo>
                    <a:pt x="133" y="300"/>
                    <a:pt x="131" y="302"/>
                    <a:pt x="129" y="304"/>
                  </a:cubicBezTo>
                  <a:cubicBezTo>
                    <a:pt x="129" y="304"/>
                    <a:pt x="129" y="304"/>
                    <a:pt x="129" y="304"/>
                  </a:cubicBezTo>
                  <a:cubicBezTo>
                    <a:pt x="128" y="305"/>
                    <a:pt x="127" y="306"/>
                    <a:pt x="126" y="307"/>
                  </a:cubicBezTo>
                  <a:cubicBezTo>
                    <a:pt x="125" y="310"/>
                    <a:pt x="124" y="311"/>
                    <a:pt x="121" y="311"/>
                  </a:cubicBezTo>
                  <a:cubicBezTo>
                    <a:pt x="116" y="311"/>
                    <a:pt x="113" y="312"/>
                    <a:pt x="109" y="314"/>
                  </a:cubicBezTo>
                  <a:cubicBezTo>
                    <a:pt x="108" y="314"/>
                    <a:pt x="107" y="315"/>
                    <a:pt x="106" y="315"/>
                  </a:cubicBezTo>
                  <a:cubicBezTo>
                    <a:pt x="104" y="316"/>
                    <a:pt x="102" y="317"/>
                    <a:pt x="99" y="317"/>
                  </a:cubicBezTo>
                  <a:cubicBezTo>
                    <a:pt x="97" y="318"/>
                    <a:pt x="97" y="318"/>
                    <a:pt x="97" y="318"/>
                  </a:cubicBezTo>
                  <a:cubicBezTo>
                    <a:pt x="90" y="319"/>
                    <a:pt x="81" y="320"/>
                    <a:pt x="75" y="326"/>
                  </a:cubicBezTo>
                  <a:cubicBezTo>
                    <a:pt x="74" y="326"/>
                    <a:pt x="74" y="327"/>
                    <a:pt x="73" y="327"/>
                  </a:cubicBezTo>
                  <a:cubicBezTo>
                    <a:pt x="72" y="327"/>
                    <a:pt x="72" y="327"/>
                    <a:pt x="71" y="328"/>
                  </a:cubicBezTo>
                  <a:cubicBezTo>
                    <a:pt x="70" y="328"/>
                    <a:pt x="69" y="329"/>
                    <a:pt x="68" y="330"/>
                  </a:cubicBezTo>
                  <a:cubicBezTo>
                    <a:pt x="67" y="330"/>
                    <a:pt x="67" y="331"/>
                    <a:pt x="66" y="331"/>
                  </a:cubicBezTo>
                  <a:cubicBezTo>
                    <a:pt x="65" y="331"/>
                    <a:pt x="65" y="332"/>
                    <a:pt x="65" y="332"/>
                  </a:cubicBezTo>
                  <a:cubicBezTo>
                    <a:pt x="63" y="332"/>
                    <a:pt x="62" y="333"/>
                    <a:pt x="61" y="334"/>
                  </a:cubicBezTo>
                  <a:cubicBezTo>
                    <a:pt x="60" y="335"/>
                    <a:pt x="60" y="335"/>
                    <a:pt x="60" y="336"/>
                  </a:cubicBezTo>
                  <a:cubicBezTo>
                    <a:pt x="59" y="337"/>
                    <a:pt x="58" y="338"/>
                    <a:pt x="57" y="339"/>
                  </a:cubicBezTo>
                  <a:cubicBezTo>
                    <a:pt x="55" y="342"/>
                    <a:pt x="52" y="344"/>
                    <a:pt x="48" y="345"/>
                  </a:cubicBezTo>
                  <a:cubicBezTo>
                    <a:pt x="45" y="346"/>
                    <a:pt x="41" y="349"/>
                    <a:pt x="39" y="351"/>
                  </a:cubicBezTo>
                  <a:cubicBezTo>
                    <a:pt x="36" y="353"/>
                    <a:pt x="36" y="356"/>
                    <a:pt x="36" y="358"/>
                  </a:cubicBezTo>
                  <a:cubicBezTo>
                    <a:pt x="36" y="359"/>
                    <a:pt x="36" y="360"/>
                    <a:pt x="36" y="360"/>
                  </a:cubicBezTo>
                  <a:cubicBezTo>
                    <a:pt x="36" y="361"/>
                    <a:pt x="36" y="361"/>
                    <a:pt x="36" y="361"/>
                  </a:cubicBezTo>
                  <a:cubicBezTo>
                    <a:pt x="35" y="364"/>
                    <a:pt x="34" y="366"/>
                    <a:pt x="34" y="369"/>
                  </a:cubicBezTo>
                  <a:cubicBezTo>
                    <a:pt x="34" y="375"/>
                    <a:pt x="33" y="378"/>
                    <a:pt x="31" y="383"/>
                  </a:cubicBezTo>
                  <a:cubicBezTo>
                    <a:pt x="30" y="383"/>
                    <a:pt x="30" y="384"/>
                    <a:pt x="29" y="385"/>
                  </a:cubicBezTo>
                  <a:cubicBezTo>
                    <a:pt x="29" y="387"/>
                    <a:pt x="28" y="388"/>
                    <a:pt x="27" y="389"/>
                  </a:cubicBezTo>
                  <a:cubicBezTo>
                    <a:pt x="27" y="389"/>
                    <a:pt x="27" y="390"/>
                    <a:pt x="26" y="390"/>
                  </a:cubicBezTo>
                  <a:cubicBezTo>
                    <a:pt x="25" y="391"/>
                    <a:pt x="24" y="393"/>
                    <a:pt x="23" y="395"/>
                  </a:cubicBezTo>
                  <a:cubicBezTo>
                    <a:pt x="22" y="401"/>
                    <a:pt x="24" y="405"/>
                    <a:pt x="27" y="408"/>
                  </a:cubicBezTo>
                  <a:cubicBezTo>
                    <a:pt x="27" y="410"/>
                    <a:pt x="27" y="410"/>
                    <a:pt x="27" y="410"/>
                  </a:cubicBezTo>
                  <a:cubicBezTo>
                    <a:pt x="29" y="413"/>
                    <a:pt x="29" y="415"/>
                    <a:pt x="26" y="417"/>
                  </a:cubicBezTo>
                  <a:cubicBezTo>
                    <a:pt x="23" y="419"/>
                    <a:pt x="23" y="419"/>
                    <a:pt x="23" y="419"/>
                  </a:cubicBezTo>
                  <a:cubicBezTo>
                    <a:pt x="20" y="421"/>
                    <a:pt x="17" y="423"/>
                    <a:pt x="13" y="425"/>
                  </a:cubicBezTo>
                  <a:cubicBezTo>
                    <a:pt x="9" y="428"/>
                    <a:pt x="7" y="431"/>
                    <a:pt x="4" y="436"/>
                  </a:cubicBezTo>
                  <a:cubicBezTo>
                    <a:pt x="4" y="436"/>
                    <a:pt x="4" y="436"/>
                    <a:pt x="4" y="436"/>
                  </a:cubicBezTo>
                  <a:cubicBezTo>
                    <a:pt x="2" y="438"/>
                    <a:pt x="0" y="441"/>
                    <a:pt x="0" y="445"/>
                  </a:cubicBezTo>
                  <a:cubicBezTo>
                    <a:pt x="0" y="446"/>
                    <a:pt x="0" y="446"/>
                    <a:pt x="0" y="446"/>
                  </a:cubicBezTo>
                  <a:cubicBezTo>
                    <a:pt x="57" y="467"/>
                    <a:pt x="57" y="467"/>
                    <a:pt x="57" y="467"/>
                  </a:cubicBezTo>
                  <a:cubicBezTo>
                    <a:pt x="119" y="477"/>
                    <a:pt x="159" y="485"/>
                    <a:pt x="164" y="487"/>
                  </a:cubicBezTo>
                  <a:cubicBezTo>
                    <a:pt x="167" y="488"/>
                    <a:pt x="167" y="488"/>
                    <a:pt x="167" y="488"/>
                  </a:cubicBezTo>
                  <a:cubicBezTo>
                    <a:pt x="167" y="488"/>
                    <a:pt x="167" y="488"/>
                    <a:pt x="167" y="488"/>
                  </a:cubicBezTo>
                  <a:cubicBezTo>
                    <a:pt x="238" y="524"/>
                    <a:pt x="238" y="524"/>
                    <a:pt x="238" y="524"/>
                  </a:cubicBezTo>
                  <a:cubicBezTo>
                    <a:pt x="322" y="556"/>
                    <a:pt x="322" y="556"/>
                    <a:pt x="322" y="556"/>
                  </a:cubicBezTo>
                  <a:cubicBezTo>
                    <a:pt x="323" y="553"/>
                    <a:pt x="323" y="553"/>
                    <a:pt x="323" y="553"/>
                  </a:cubicBezTo>
                  <a:cubicBezTo>
                    <a:pt x="325" y="551"/>
                    <a:pt x="326" y="549"/>
                    <a:pt x="329" y="548"/>
                  </a:cubicBezTo>
                  <a:cubicBezTo>
                    <a:pt x="329" y="547"/>
                    <a:pt x="330" y="547"/>
                    <a:pt x="330" y="547"/>
                  </a:cubicBezTo>
                  <a:cubicBezTo>
                    <a:pt x="332" y="546"/>
                    <a:pt x="333" y="546"/>
                    <a:pt x="333" y="544"/>
                  </a:cubicBezTo>
                  <a:cubicBezTo>
                    <a:pt x="334" y="544"/>
                    <a:pt x="334" y="543"/>
                    <a:pt x="335" y="542"/>
                  </a:cubicBezTo>
                  <a:cubicBezTo>
                    <a:pt x="335" y="541"/>
                    <a:pt x="336" y="540"/>
                    <a:pt x="337" y="539"/>
                  </a:cubicBezTo>
                  <a:cubicBezTo>
                    <a:pt x="337" y="539"/>
                    <a:pt x="337" y="538"/>
                    <a:pt x="337" y="537"/>
                  </a:cubicBezTo>
                  <a:cubicBezTo>
                    <a:pt x="338" y="536"/>
                    <a:pt x="338" y="535"/>
                    <a:pt x="340" y="534"/>
                  </a:cubicBezTo>
                  <a:cubicBezTo>
                    <a:pt x="341" y="533"/>
                    <a:pt x="343" y="533"/>
                    <a:pt x="345" y="533"/>
                  </a:cubicBezTo>
                  <a:cubicBezTo>
                    <a:pt x="346" y="533"/>
                    <a:pt x="346" y="533"/>
                    <a:pt x="346" y="533"/>
                  </a:cubicBezTo>
                  <a:cubicBezTo>
                    <a:pt x="347" y="533"/>
                    <a:pt x="348" y="533"/>
                    <a:pt x="350" y="533"/>
                  </a:cubicBezTo>
                  <a:cubicBezTo>
                    <a:pt x="352" y="533"/>
                    <a:pt x="354" y="532"/>
                    <a:pt x="356" y="532"/>
                  </a:cubicBezTo>
                  <a:cubicBezTo>
                    <a:pt x="357" y="532"/>
                    <a:pt x="358" y="532"/>
                    <a:pt x="359" y="533"/>
                  </a:cubicBezTo>
                  <a:cubicBezTo>
                    <a:pt x="360" y="533"/>
                    <a:pt x="360" y="534"/>
                    <a:pt x="360" y="534"/>
                  </a:cubicBezTo>
                  <a:cubicBezTo>
                    <a:pt x="361" y="534"/>
                    <a:pt x="361" y="535"/>
                    <a:pt x="361" y="535"/>
                  </a:cubicBezTo>
                  <a:cubicBezTo>
                    <a:pt x="362" y="536"/>
                    <a:pt x="362" y="536"/>
                    <a:pt x="363" y="537"/>
                  </a:cubicBezTo>
                  <a:cubicBezTo>
                    <a:pt x="364" y="537"/>
                    <a:pt x="364" y="537"/>
                    <a:pt x="364" y="537"/>
                  </a:cubicBezTo>
                  <a:cubicBezTo>
                    <a:pt x="365" y="538"/>
                    <a:pt x="366" y="539"/>
                    <a:pt x="367" y="539"/>
                  </a:cubicBezTo>
                  <a:cubicBezTo>
                    <a:pt x="368" y="539"/>
                    <a:pt x="368" y="538"/>
                    <a:pt x="369" y="538"/>
                  </a:cubicBezTo>
                  <a:cubicBezTo>
                    <a:pt x="370" y="538"/>
                    <a:pt x="372" y="536"/>
                    <a:pt x="373" y="535"/>
                  </a:cubicBezTo>
                  <a:cubicBezTo>
                    <a:pt x="374" y="533"/>
                    <a:pt x="374" y="533"/>
                    <a:pt x="374" y="533"/>
                  </a:cubicBezTo>
                  <a:cubicBezTo>
                    <a:pt x="374" y="533"/>
                    <a:pt x="374" y="533"/>
                    <a:pt x="374" y="533"/>
                  </a:cubicBezTo>
                  <a:cubicBezTo>
                    <a:pt x="374" y="532"/>
                    <a:pt x="375" y="532"/>
                    <a:pt x="375" y="532"/>
                  </a:cubicBezTo>
                  <a:cubicBezTo>
                    <a:pt x="376" y="532"/>
                    <a:pt x="376" y="532"/>
                    <a:pt x="376" y="532"/>
                  </a:cubicBezTo>
                  <a:cubicBezTo>
                    <a:pt x="376" y="532"/>
                    <a:pt x="377" y="532"/>
                    <a:pt x="377" y="532"/>
                  </a:cubicBezTo>
                  <a:cubicBezTo>
                    <a:pt x="379" y="534"/>
                    <a:pt x="379" y="534"/>
                    <a:pt x="379" y="534"/>
                  </a:cubicBezTo>
                  <a:cubicBezTo>
                    <a:pt x="380" y="533"/>
                    <a:pt x="380" y="533"/>
                    <a:pt x="380" y="533"/>
                  </a:cubicBezTo>
                  <a:cubicBezTo>
                    <a:pt x="381" y="533"/>
                    <a:pt x="381" y="532"/>
                    <a:pt x="381" y="531"/>
                  </a:cubicBezTo>
                  <a:cubicBezTo>
                    <a:pt x="382" y="531"/>
                    <a:pt x="382" y="530"/>
                    <a:pt x="382" y="530"/>
                  </a:cubicBezTo>
                  <a:cubicBezTo>
                    <a:pt x="384" y="529"/>
                    <a:pt x="385" y="528"/>
                    <a:pt x="387" y="527"/>
                  </a:cubicBezTo>
                  <a:cubicBezTo>
                    <a:pt x="388" y="527"/>
                    <a:pt x="389" y="526"/>
                    <a:pt x="390" y="526"/>
                  </a:cubicBezTo>
                  <a:cubicBezTo>
                    <a:pt x="390" y="526"/>
                    <a:pt x="390" y="526"/>
                    <a:pt x="390" y="526"/>
                  </a:cubicBezTo>
                  <a:cubicBezTo>
                    <a:pt x="391" y="527"/>
                    <a:pt x="392" y="527"/>
                    <a:pt x="392" y="529"/>
                  </a:cubicBezTo>
                  <a:cubicBezTo>
                    <a:pt x="392" y="530"/>
                    <a:pt x="393" y="532"/>
                    <a:pt x="395" y="532"/>
                  </a:cubicBezTo>
                  <a:cubicBezTo>
                    <a:pt x="395" y="532"/>
                    <a:pt x="395" y="532"/>
                    <a:pt x="395" y="532"/>
                  </a:cubicBezTo>
                  <a:cubicBezTo>
                    <a:pt x="395" y="532"/>
                    <a:pt x="395" y="532"/>
                    <a:pt x="395" y="532"/>
                  </a:cubicBezTo>
                  <a:cubicBezTo>
                    <a:pt x="396" y="531"/>
                    <a:pt x="397" y="531"/>
                    <a:pt x="398" y="529"/>
                  </a:cubicBezTo>
                  <a:cubicBezTo>
                    <a:pt x="399" y="528"/>
                    <a:pt x="400" y="527"/>
                    <a:pt x="401" y="527"/>
                  </a:cubicBezTo>
                  <a:cubicBezTo>
                    <a:pt x="403" y="526"/>
                    <a:pt x="403" y="525"/>
                    <a:pt x="404" y="523"/>
                  </a:cubicBezTo>
                  <a:cubicBezTo>
                    <a:pt x="404" y="522"/>
                    <a:pt x="404" y="522"/>
                    <a:pt x="404" y="522"/>
                  </a:cubicBezTo>
                  <a:cubicBezTo>
                    <a:pt x="404" y="521"/>
                    <a:pt x="405" y="520"/>
                    <a:pt x="405" y="519"/>
                  </a:cubicBezTo>
                  <a:cubicBezTo>
                    <a:pt x="406" y="515"/>
                    <a:pt x="407" y="512"/>
                    <a:pt x="411" y="512"/>
                  </a:cubicBezTo>
                  <a:cubicBezTo>
                    <a:pt x="413" y="511"/>
                    <a:pt x="413" y="511"/>
                    <a:pt x="413" y="511"/>
                  </a:cubicBezTo>
                  <a:cubicBezTo>
                    <a:pt x="415" y="512"/>
                    <a:pt x="415" y="512"/>
                    <a:pt x="415" y="512"/>
                  </a:cubicBezTo>
                  <a:cubicBezTo>
                    <a:pt x="414" y="512"/>
                    <a:pt x="413" y="513"/>
                    <a:pt x="413" y="513"/>
                  </a:cubicBezTo>
                  <a:cubicBezTo>
                    <a:pt x="414" y="513"/>
                    <a:pt x="415" y="513"/>
                    <a:pt x="415" y="513"/>
                  </a:cubicBezTo>
                  <a:cubicBezTo>
                    <a:pt x="416" y="514"/>
                    <a:pt x="416" y="514"/>
                    <a:pt x="416" y="514"/>
                  </a:cubicBezTo>
                  <a:cubicBezTo>
                    <a:pt x="417" y="514"/>
                    <a:pt x="417" y="514"/>
                    <a:pt x="417" y="514"/>
                  </a:cubicBezTo>
                  <a:cubicBezTo>
                    <a:pt x="418" y="513"/>
                    <a:pt x="419" y="513"/>
                    <a:pt x="420" y="512"/>
                  </a:cubicBezTo>
                  <a:cubicBezTo>
                    <a:pt x="421" y="511"/>
                    <a:pt x="422" y="510"/>
                    <a:pt x="423" y="510"/>
                  </a:cubicBezTo>
                  <a:cubicBezTo>
                    <a:pt x="424" y="510"/>
                    <a:pt x="424" y="510"/>
                    <a:pt x="424" y="510"/>
                  </a:cubicBezTo>
                  <a:cubicBezTo>
                    <a:pt x="425" y="510"/>
                    <a:pt x="425" y="510"/>
                    <a:pt x="426" y="510"/>
                  </a:cubicBezTo>
                  <a:cubicBezTo>
                    <a:pt x="426" y="510"/>
                    <a:pt x="427" y="510"/>
                    <a:pt x="427" y="510"/>
                  </a:cubicBezTo>
                  <a:cubicBezTo>
                    <a:pt x="427" y="510"/>
                    <a:pt x="428" y="510"/>
                    <a:pt x="428" y="510"/>
                  </a:cubicBezTo>
                  <a:cubicBezTo>
                    <a:pt x="428" y="509"/>
                    <a:pt x="429" y="509"/>
                    <a:pt x="429" y="509"/>
                  </a:cubicBezTo>
                  <a:cubicBezTo>
                    <a:pt x="430" y="509"/>
                    <a:pt x="431" y="508"/>
                    <a:pt x="432" y="508"/>
                  </a:cubicBezTo>
                  <a:cubicBezTo>
                    <a:pt x="433" y="508"/>
                    <a:pt x="433" y="508"/>
                    <a:pt x="434" y="508"/>
                  </a:cubicBezTo>
                  <a:cubicBezTo>
                    <a:pt x="435" y="509"/>
                    <a:pt x="436" y="509"/>
                    <a:pt x="436" y="509"/>
                  </a:cubicBezTo>
                  <a:cubicBezTo>
                    <a:pt x="437" y="509"/>
                    <a:pt x="439" y="508"/>
                    <a:pt x="440" y="507"/>
                  </a:cubicBezTo>
                  <a:cubicBezTo>
                    <a:pt x="441" y="505"/>
                    <a:pt x="441" y="502"/>
                    <a:pt x="440" y="498"/>
                  </a:cubicBezTo>
                  <a:cubicBezTo>
                    <a:pt x="441" y="497"/>
                    <a:pt x="442" y="497"/>
                    <a:pt x="443" y="497"/>
                  </a:cubicBezTo>
                  <a:cubicBezTo>
                    <a:pt x="445" y="496"/>
                    <a:pt x="446" y="496"/>
                    <a:pt x="447" y="493"/>
                  </a:cubicBezTo>
                  <a:cubicBezTo>
                    <a:pt x="447" y="491"/>
                    <a:pt x="446" y="490"/>
                    <a:pt x="446" y="488"/>
                  </a:cubicBezTo>
                  <a:cubicBezTo>
                    <a:pt x="445" y="487"/>
                    <a:pt x="444" y="485"/>
                    <a:pt x="445" y="483"/>
                  </a:cubicBezTo>
                  <a:cubicBezTo>
                    <a:pt x="446" y="482"/>
                    <a:pt x="447" y="481"/>
                    <a:pt x="449" y="481"/>
                  </a:cubicBezTo>
                  <a:cubicBezTo>
                    <a:pt x="450" y="480"/>
                    <a:pt x="451" y="480"/>
                    <a:pt x="452" y="479"/>
                  </a:cubicBezTo>
                  <a:cubicBezTo>
                    <a:pt x="453" y="478"/>
                    <a:pt x="453" y="478"/>
                    <a:pt x="454" y="477"/>
                  </a:cubicBezTo>
                  <a:cubicBezTo>
                    <a:pt x="454" y="477"/>
                    <a:pt x="455" y="476"/>
                    <a:pt x="455" y="476"/>
                  </a:cubicBezTo>
                  <a:cubicBezTo>
                    <a:pt x="456" y="475"/>
                    <a:pt x="457" y="474"/>
                    <a:pt x="458" y="474"/>
                  </a:cubicBezTo>
                  <a:cubicBezTo>
                    <a:pt x="458" y="474"/>
                    <a:pt x="459" y="474"/>
                    <a:pt x="459" y="474"/>
                  </a:cubicBezTo>
                  <a:cubicBezTo>
                    <a:pt x="461" y="473"/>
                    <a:pt x="462" y="473"/>
                    <a:pt x="462" y="470"/>
                  </a:cubicBezTo>
                  <a:cubicBezTo>
                    <a:pt x="462" y="470"/>
                    <a:pt x="462" y="469"/>
                    <a:pt x="462" y="469"/>
                  </a:cubicBezTo>
                  <a:cubicBezTo>
                    <a:pt x="462" y="467"/>
                    <a:pt x="462" y="466"/>
                    <a:pt x="464" y="464"/>
                  </a:cubicBezTo>
                  <a:cubicBezTo>
                    <a:pt x="466" y="464"/>
                    <a:pt x="468" y="463"/>
                    <a:pt x="470" y="463"/>
                  </a:cubicBezTo>
                  <a:cubicBezTo>
                    <a:pt x="471" y="463"/>
                    <a:pt x="471" y="463"/>
                    <a:pt x="471" y="463"/>
                  </a:cubicBezTo>
                  <a:cubicBezTo>
                    <a:pt x="472" y="463"/>
                    <a:pt x="473" y="463"/>
                    <a:pt x="474" y="463"/>
                  </a:cubicBezTo>
                  <a:cubicBezTo>
                    <a:pt x="476" y="463"/>
                    <a:pt x="477" y="463"/>
                    <a:pt x="479" y="463"/>
                  </a:cubicBezTo>
                  <a:cubicBezTo>
                    <a:pt x="480" y="463"/>
                    <a:pt x="482" y="463"/>
                    <a:pt x="483" y="463"/>
                  </a:cubicBezTo>
                  <a:cubicBezTo>
                    <a:pt x="485" y="463"/>
                    <a:pt x="485" y="463"/>
                    <a:pt x="485" y="463"/>
                  </a:cubicBezTo>
                  <a:cubicBezTo>
                    <a:pt x="486" y="463"/>
                    <a:pt x="487" y="463"/>
                    <a:pt x="489" y="463"/>
                  </a:cubicBezTo>
                  <a:cubicBezTo>
                    <a:pt x="494" y="463"/>
                    <a:pt x="500" y="464"/>
                    <a:pt x="504" y="469"/>
                  </a:cubicBezTo>
                  <a:cubicBezTo>
                    <a:pt x="505" y="470"/>
                    <a:pt x="506" y="471"/>
                    <a:pt x="507" y="472"/>
                  </a:cubicBezTo>
                  <a:cubicBezTo>
                    <a:pt x="508" y="474"/>
                    <a:pt x="510" y="475"/>
                    <a:pt x="511" y="477"/>
                  </a:cubicBezTo>
                  <a:cubicBezTo>
                    <a:pt x="511" y="478"/>
                    <a:pt x="511" y="478"/>
                    <a:pt x="511" y="478"/>
                  </a:cubicBezTo>
                  <a:cubicBezTo>
                    <a:pt x="512" y="478"/>
                    <a:pt x="512" y="478"/>
                    <a:pt x="512" y="478"/>
                  </a:cubicBezTo>
                  <a:cubicBezTo>
                    <a:pt x="514" y="479"/>
                    <a:pt x="516" y="480"/>
                    <a:pt x="516" y="480"/>
                  </a:cubicBezTo>
                  <a:cubicBezTo>
                    <a:pt x="517" y="481"/>
                    <a:pt x="518" y="482"/>
                    <a:pt x="518" y="483"/>
                  </a:cubicBezTo>
                  <a:cubicBezTo>
                    <a:pt x="518" y="484"/>
                    <a:pt x="519" y="485"/>
                    <a:pt x="519" y="486"/>
                  </a:cubicBezTo>
                  <a:cubicBezTo>
                    <a:pt x="520" y="487"/>
                    <a:pt x="521" y="487"/>
                    <a:pt x="522" y="488"/>
                  </a:cubicBezTo>
                  <a:cubicBezTo>
                    <a:pt x="523" y="488"/>
                    <a:pt x="524" y="489"/>
                    <a:pt x="525" y="489"/>
                  </a:cubicBezTo>
                  <a:cubicBezTo>
                    <a:pt x="526" y="491"/>
                    <a:pt x="527" y="492"/>
                    <a:pt x="528" y="494"/>
                  </a:cubicBezTo>
                  <a:cubicBezTo>
                    <a:pt x="529" y="494"/>
                    <a:pt x="529" y="495"/>
                    <a:pt x="530" y="496"/>
                  </a:cubicBezTo>
                  <a:cubicBezTo>
                    <a:pt x="531" y="498"/>
                    <a:pt x="533" y="499"/>
                    <a:pt x="536" y="500"/>
                  </a:cubicBezTo>
                  <a:cubicBezTo>
                    <a:pt x="536" y="500"/>
                    <a:pt x="536" y="500"/>
                    <a:pt x="537" y="500"/>
                  </a:cubicBezTo>
                  <a:cubicBezTo>
                    <a:pt x="539" y="500"/>
                    <a:pt x="541" y="499"/>
                    <a:pt x="542" y="497"/>
                  </a:cubicBezTo>
                  <a:cubicBezTo>
                    <a:pt x="543" y="497"/>
                    <a:pt x="543" y="496"/>
                    <a:pt x="544" y="496"/>
                  </a:cubicBezTo>
                  <a:cubicBezTo>
                    <a:pt x="545" y="495"/>
                    <a:pt x="546" y="493"/>
                    <a:pt x="549" y="493"/>
                  </a:cubicBezTo>
                  <a:cubicBezTo>
                    <a:pt x="549" y="493"/>
                    <a:pt x="549" y="493"/>
                    <a:pt x="549" y="493"/>
                  </a:cubicBezTo>
                  <a:cubicBezTo>
                    <a:pt x="552" y="494"/>
                    <a:pt x="553" y="495"/>
                    <a:pt x="554" y="497"/>
                  </a:cubicBezTo>
                  <a:cubicBezTo>
                    <a:pt x="555" y="498"/>
                    <a:pt x="555" y="498"/>
                    <a:pt x="555" y="498"/>
                  </a:cubicBezTo>
                  <a:cubicBezTo>
                    <a:pt x="690" y="495"/>
                    <a:pt x="690" y="495"/>
                    <a:pt x="690" y="495"/>
                  </a:cubicBezTo>
                  <a:cubicBezTo>
                    <a:pt x="690" y="495"/>
                    <a:pt x="690" y="495"/>
                    <a:pt x="690" y="495"/>
                  </a:cubicBezTo>
                  <a:cubicBezTo>
                    <a:pt x="692" y="493"/>
                    <a:pt x="694" y="491"/>
                    <a:pt x="694" y="489"/>
                  </a:cubicBezTo>
                  <a:cubicBezTo>
                    <a:pt x="694" y="488"/>
                    <a:pt x="694" y="486"/>
                    <a:pt x="694" y="485"/>
                  </a:cubicBezTo>
                  <a:cubicBezTo>
                    <a:pt x="694" y="484"/>
                    <a:pt x="694" y="482"/>
                    <a:pt x="695" y="481"/>
                  </a:cubicBezTo>
                  <a:cubicBezTo>
                    <a:pt x="695" y="480"/>
                    <a:pt x="695" y="480"/>
                    <a:pt x="695" y="479"/>
                  </a:cubicBezTo>
                  <a:cubicBezTo>
                    <a:pt x="695" y="477"/>
                    <a:pt x="696" y="476"/>
                    <a:pt x="696" y="474"/>
                  </a:cubicBezTo>
                  <a:cubicBezTo>
                    <a:pt x="698" y="472"/>
                    <a:pt x="698" y="471"/>
                    <a:pt x="698" y="468"/>
                  </a:cubicBezTo>
                  <a:cubicBezTo>
                    <a:pt x="698" y="468"/>
                    <a:pt x="698" y="467"/>
                    <a:pt x="698" y="467"/>
                  </a:cubicBezTo>
                  <a:cubicBezTo>
                    <a:pt x="698" y="466"/>
                    <a:pt x="698" y="465"/>
                    <a:pt x="698" y="464"/>
                  </a:cubicBezTo>
                  <a:cubicBezTo>
                    <a:pt x="698" y="464"/>
                    <a:pt x="698" y="463"/>
                    <a:pt x="699" y="463"/>
                  </a:cubicBezTo>
                  <a:cubicBezTo>
                    <a:pt x="699" y="462"/>
                    <a:pt x="699" y="461"/>
                    <a:pt x="699" y="461"/>
                  </a:cubicBezTo>
                  <a:cubicBezTo>
                    <a:pt x="699" y="460"/>
                    <a:pt x="698" y="459"/>
                    <a:pt x="698" y="459"/>
                  </a:cubicBezTo>
                  <a:cubicBezTo>
                    <a:pt x="698" y="458"/>
                    <a:pt x="697" y="458"/>
                    <a:pt x="697" y="457"/>
                  </a:cubicBezTo>
                  <a:cubicBezTo>
                    <a:pt x="697" y="456"/>
                    <a:pt x="697" y="455"/>
                    <a:pt x="697" y="454"/>
                  </a:cubicBezTo>
                  <a:cubicBezTo>
                    <a:pt x="697" y="453"/>
                    <a:pt x="697" y="453"/>
                    <a:pt x="697" y="453"/>
                  </a:cubicBezTo>
                  <a:cubicBezTo>
                    <a:pt x="697" y="450"/>
                    <a:pt x="699" y="448"/>
                    <a:pt x="700" y="446"/>
                  </a:cubicBezTo>
                  <a:cubicBezTo>
                    <a:pt x="701" y="445"/>
                    <a:pt x="703" y="443"/>
                    <a:pt x="703" y="441"/>
                  </a:cubicBezTo>
                  <a:cubicBezTo>
                    <a:pt x="704" y="440"/>
                    <a:pt x="704" y="439"/>
                    <a:pt x="704" y="438"/>
                  </a:cubicBezTo>
                  <a:cubicBezTo>
                    <a:pt x="704" y="437"/>
                    <a:pt x="704" y="436"/>
                    <a:pt x="704" y="435"/>
                  </a:cubicBezTo>
                  <a:cubicBezTo>
                    <a:pt x="705" y="433"/>
                    <a:pt x="706" y="430"/>
                    <a:pt x="707" y="428"/>
                  </a:cubicBezTo>
                  <a:cubicBezTo>
                    <a:pt x="707" y="427"/>
                    <a:pt x="707" y="427"/>
                    <a:pt x="707" y="427"/>
                  </a:cubicBezTo>
                  <a:cubicBezTo>
                    <a:pt x="707" y="427"/>
                    <a:pt x="707" y="427"/>
                    <a:pt x="707" y="427"/>
                  </a:cubicBezTo>
                  <a:cubicBezTo>
                    <a:pt x="706" y="424"/>
                    <a:pt x="705" y="423"/>
                    <a:pt x="704" y="421"/>
                  </a:cubicBezTo>
                  <a:cubicBezTo>
                    <a:pt x="703" y="420"/>
                    <a:pt x="702" y="418"/>
                    <a:pt x="701" y="417"/>
                  </a:cubicBezTo>
                  <a:cubicBezTo>
                    <a:pt x="699" y="416"/>
                    <a:pt x="697" y="414"/>
                    <a:pt x="696" y="412"/>
                  </a:cubicBezTo>
                  <a:cubicBezTo>
                    <a:pt x="696" y="411"/>
                    <a:pt x="696" y="411"/>
                    <a:pt x="696" y="410"/>
                  </a:cubicBezTo>
                  <a:cubicBezTo>
                    <a:pt x="696" y="409"/>
                    <a:pt x="696" y="409"/>
                    <a:pt x="696" y="409"/>
                  </a:cubicBezTo>
                  <a:cubicBezTo>
                    <a:pt x="696" y="406"/>
                    <a:pt x="696" y="406"/>
                    <a:pt x="696" y="406"/>
                  </a:cubicBezTo>
                  <a:cubicBezTo>
                    <a:pt x="694" y="407"/>
                    <a:pt x="694" y="407"/>
                    <a:pt x="694" y="407"/>
                  </a:cubicBezTo>
                  <a:cubicBezTo>
                    <a:pt x="694" y="407"/>
                    <a:pt x="694" y="406"/>
                    <a:pt x="694" y="406"/>
                  </a:cubicBezTo>
                  <a:cubicBezTo>
                    <a:pt x="693" y="405"/>
                    <a:pt x="694" y="401"/>
                    <a:pt x="694" y="399"/>
                  </a:cubicBezTo>
                  <a:cubicBezTo>
                    <a:pt x="696" y="393"/>
                    <a:pt x="700" y="386"/>
                    <a:pt x="703" y="379"/>
                  </a:cubicBezTo>
                  <a:cubicBezTo>
                    <a:pt x="705" y="377"/>
                    <a:pt x="706" y="374"/>
                    <a:pt x="707" y="372"/>
                  </a:cubicBezTo>
                  <a:cubicBezTo>
                    <a:pt x="714" y="357"/>
                    <a:pt x="721" y="342"/>
                    <a:pt x="728" y="328"/>
                  </a:cubicBezTo>
                  <a:cubicBezTo>
                    <a:pt x="731" y="321"/>
                    <a:pt x="731" y="321"/>
                    <a:pt x="731" y="321"/>
                  </a:cubicBezTo>
                  <a:cubicBezTo>
                    <a:pt x="739" y="303"/>
                    <a:pt x="748" y="284"/>
                    <a:pt x="757" y="264"/>
                  </a:cubicBezTo>
                  <a:cubicBezTo>
                    <a:pt x="765" y="249"/>
                    <a:pt x="772" y="233"/>
                    <a:pt x="779" y="218"/>
                  </a:cubicBezTo>
                  <a:cubicBezTo>
                    <a:pt x="788" y="199"/>
                    <a:pt x="788" y="199"/>
                    <a:pt x="788" y="199"/>
                  </a:cubicBezTo>
                  <a:lnTo>
                    <a:pt x="787" y="19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3217895" y="2224901"/>
              <a:ext cx="820271" cy="784648"/>
            </a:xfrm>
            <a:custGeom>
              <a:avLst/>
              <a:gdLst>
                <a:gd name="T0" fmla="*/ 317 w 324"/>
                <a:gd name="T1" fmla="*/ 88 h 324"/>
                <a:gd name="T2" fmla="*/ 315 w 324"/>
                <a:gd name="T3" fmla="*/ 51 h 324"/>
                <a:gd name="T4" fmla="*/ 316 w 324"/>
                <a:gd name="T5" fmla="*/ 34 h 324"/>
                <a:gd name="T6" fmla="*/ 300 w 324"/>
                <a:gd name="T7" fmla="*/ 27 h 324"/>
                <a:gd name="T8" fmla="*/ 279 w 324"/>
                <a:gd name="T9" fmla="*/ 35 h 324"/>
                <a:gd name="T10" fmla="*/ 258 w 324"/>
                <a:gd name="T11" fmla="*/ 42 h 324"/>
                <a:gd name="T12" fmla="*/ 247 w 324"/>
                <a:gd name="T13" fmla="*/ 37 h 324"/>
                <a:gd name="T14" fmla="*/ 242 w 324"/>
                <a:gd name="T15" fmla="*/ 45 h 324"/>
                <a:gd name="T16" fmla="*/ 219 w 324"/>
                <a:gd name="T17" fmla="*/ 38 h 324"/>
                <a:gd name="T18" fmla="*/ 205 w 324"/>
                <a:gd name="T19" fmla="*/ 41 h 324"/>
                <a:gd name="T20" fmla="*/ 201 w 324"/>
                <a:gd name="T21" fmla="*/ 37 h 324"/>
                <a:gd name="T22" fmla="*/ 176 w 324"/>
                <a:gd name="T23" fmla="*/ 34 h 324"/>
                <a:gd name="T24" fmla="*/ 154 w 324"/>
                <a:gd name="T25" fmla="*/ 33 h 324"/>
                <a:gd name="T26" fmla="*/ 138 w 324"/>
                <a:gd name="T27" fmla="*/ 8 h 324"/>
                <a:gd name="T28" fmla="*/ 133 w 324"/>
                <a:gd name="T29" fmla="*/ 7 h 324"/>
                <a:gd name="T30" fmla="*/ 124 w 324"/>
                <a:gd name="T31" fmla="*/ 25 h 324"/>
                <a:gd name="T32" fmla="*/ 117 w 324"/>
                <a:gd name="T33" fmla="*/ 48 h 324"/>
                <a:gd name="T34" fmla="*/ 107 w 324"/>
                <a:gd name="T35" fmla="*/ 68 h 324"/>
                <a:gd name="T36" fmla="*/ 101 w 324"/>
                <a:gd name="T37" fmla="*/ 92 h 324"/>
                <a:gd name="T38" fmla="*/ 86 w 324"/>
                <a:gd name="T39" fmla="*/ 121 h 324"/>
                <a:gd name="T40" fmla="*/ 69 w 324"/>
                <a:gd name="T41" fmla="*/ 135 h 324"/>
                <a:gd name="T42" fmla="*/ 50 w 324"/>
                <a:gd name="T43" fmla="*/ 158 h 324"/>
                <a:gd name="T44" fmla="*/ 27 w 324"/>
                <a:gd name="T45" fmla="*/ 184 h 324"/>
                <a:gd name="T46" fmla="*/ 5 w 324"/>
                <a:gd name="T47" fmla="*/ 213 h 324"/>
                <a:gd name="T48" fmla="*/ 4 w 324"/>
                <a:gd name="T49" fmla="*/ 245 h 324"/>
                <a:gd name="T50" fmla="*/ 9 w 324"/>
                <a:gd name="T51" fmla="*/ 265 h 324"/>
                <a:gd name="T52" fmla="*/ 16 w 324"/>
                <a:gd name="T53" fmla="*/ 278 h 324"/>
                <a:gd name="T54" fmla="*/ 36 w 324"/>
                <a:gd name="T55" fmla="*/ 288 h 324"/>
                <a:gd name="T56" fmla="*/ 43 w 324"/>
                <a:gd name="T57" fmla="*/ 292 h 324"/>
                <a:gd name="T58" fmla="*/ 66 w 324"/>
                <a:gd name="T59" fmla="*/ 305 h 324"/>
                <a:gd name="T60" fmla="*/ 77 w 324"/>
                <a:gd name="T61" fmla="*/ 308 h 324"/>
                <a:gd name="T62" fmla="*/ 84 w 324"/>
                <a:gd name="T63" fmla="*/ 312 h 324"/>
                <a:gd name="T64" fmla="*/ 97 w 324"/>
                <a:gd name="T65" fmla="*/ 322 h 324"/>
                <a:gd name="T66" fmla="*/ 111 w 324"/>
                <a:gd name="T67" fmla="*/ 310 h 324"/>
                <a:gd name="T68" fmla="*/ 123 w 324"/>
                <a:gd name="T69" fmla="*/ 294 h 324"/>
                <a:gd name="T70" fmla="*/ 153 w 324"/>
                <a:gd name="T71" fmla="*/ 282 h 324"/>
                <a:gd name="T72" fmla="*/ 168 w 324"/>
                <a:gd name="T73" fmla="*/ 284 h 324"/>
                <a:gd name="T74" fmla="*/ 182 w 324"/>
                <a:gd name="T75" fmla="*/ 273 h 324"/>
                <a:gd name="T76" fmla="*/ 196 w 324"/>
                <a:gd name="T77" fmla="*/ 273 h 324"/>
                <a:gd name="T78" fmla="*/ 218 w 324"/>
                <a:gd name="T79" fmla="*/ 274 h 324"/>
                <a:gd name="T80" fmla="*/ 246 w 324"/>
                <a:gd name="T81" fmla="*/ 270 h 324"/>
                <a:gd name="T82" fmla="*/ 258 w 324"/>
                <a:gd name="T83" fmla="*/ 247 h 324"/>
                <a:gd name="T84" fmla="*/ 262 w 324"/>
                <a:gd name="T85" fmla="*/ 217 h 324"/>
                <a:gd name="T86" fmla="*/ 257 w 324"/>
                <a:gd name="T87" fmla="*/ 181 h 324"/>
                <a:gd name="T88" fmla="*/ 220 w 324"/>
                <a:gd name="T89" fmla="*/ 169 h 324"/>
                <a:gd name="T90" fmla="*/ 231 w 324"/>
                <a:gd name="T91" fmla="*/ 144 h 324"/>
                <a:gd name="T92" fmla="*/ 259 w 324"/>
                <a:gd name="T93" fmla="*/ 167 h 324"/>
                <a:gd name="T94" fmla="*/ 269 w 324"/>
                <a:gd name="T95" fmla="*/ 165 h 324"/>
                <a:gd name="T96" fmla="*/ 282 w 324"/>
                <a:gd name="T97" fmla="*/ 156 h 324"/>
                <a:gd name="T98" fmla="*/ 279 w 324"/>
                <a:gd name="T99" fmla="*/ 141 h 324"/>
                <a:gd name="T100" fmla="*/ 285 w 324"/>
                <a:gd name="T101" fmla="*/ 123 h 324"/>
                <a:gd name="T102" fmla="*/ 293 w 324"/>
                <a:gd name="T103" fmla="*/ 126 h 324"/>
                <a:gd name="T104" fmla="*/ 302 w 324"/>
                <a:gd name="T105" fmla="*/ 113 h 324"/>
                <a:gd name="T106" fmla="*/ 318 w 324"/>
                <a:gd name="T107" fmla="*/ 11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324">
                  <a:moveTo>
                    <a:pt x="323" y="104"/>
                  </a:moveTo>
                  <a:cubicBezTo>
                    <a:pt x="323" y="103"/>
                    <a:pt x="323" y="102"/>
                    <a:pt x="323" y="102"/>
                  </a:cubicBezTo>
                  <a:cubicBezTo>
                    <a:pt x="323" y="101"/>
                    <a:pt x="323" y="100"/>
                    <a:pt x="323" y="99"/>
                  </a:cubicBezTo>
                  <a:cubicBezTo>
                    <a:pt x="323" y="97"/>
                    <a:pt x="323" y="94"/>
                    <a:pt x="321" y="93"/>
                  </a:cubicBezTo>
                  <a:cubicBezTo>
                    <a:pt x="320" y="91"/>
                    <a:pt x="318" y="90"/>
                    <a:pt x="317" y="88"/>
                  </a:cubicBezTo>
                  <a:cubicBezTo>
                    <a:pt x="315" y="86"/>
                    <a:pt x="314" y="84"/>
                    <a:pt x="313" y="82"/>
                  </a:cubicBezTo>
                  <a:cubicBezTo>
                    <a:pt x="313" y="81"/>
                    <a:pt x="312" y="80"/>
                    <a:pt x="312" y="79"/>
                  </a:cubicBezTo>
                  <a:cubicBezTo>
                    <a:pt x="311" y="76"/>
                    <a:pt x="309" y="73"/>
                    <a:pt x="309" y="69"/>
                  </a:cubicBezTo>
                  <a:cubicBezTo>
                    <a:pt x="309" y="64"/>
                    <a:pt x="310" y="61"/>
                    <a:pt x="312" y="57"/>
                  </a:cubicBezTo>
                  <a:cubicBezTo>
                    <a:pt x="313" y="55"/>
                    <a:pt x="313" y="53"/>
                    <a:pt x="315" y="51"/>
                  </a:cubicBezTo>
                  <a:cubicBezTo>
                    <a:pt x="315" y="51"/>
                    <a:pt x="315" y="50"/>
                    <a:pt x="316" y="50"/>
                  </a:cubicBezTo>
                  <a:cubicBezTo>
                    <a:pt x="317" y="49"/>
                    <a:pt x="317" y="48"/>
                    <a:pt x="318" y="47"/>
                  </a:cubicBezTo>
                  <a:cubicBezTo>
                    <a:pt x="318" y="45"/>
                    <a:pt x="318" y="44"/>
                    <a:pt x="317" y="42"/>
                  </a:cubicBezTo>
                  <a:cubicBezTo>
                    <a:pt x="316" y="41"/>
                    <a:pt x="315" y="39"/>
                    <a:pt x="315" y="37"/>
                  </a:cubicBezTo>
                  <a:cubicBezTo>
                    <a:pt x="315" y="36"/>
                    <a:pt x="316" y="35"/>
                    <a:pt x="316" y="34"/>
                  </a:cubicBezTo>
                  <a:cubicBezTo>
                    <a:pt x="317" y="32"/>
                    <a:pt x="318" y="30"/>
                    <a:pt x="316" y="27"/>
                  </a:cubicBezTo>
                  <a:cubicBezTo>
                    <a:pt x="316" y="26"/>
                    <a:pt x="314" y="25"/>
                    <a:pt x="311" y="25"/>
                  </a:cubicBezTo>
                  <a:cubicBezTo>
                    <a:pt x="311" y="25"/>
                    <a:pt x="310" y="25"/>
                    <a:pt x="310" y="25"/>
                  </a:cubicBezTo>
                  <a:cubicBezTo>
                    <a:pt x="307" y="25"/>
                    <a:pt x="305" y="26"/>
                    <a:pt x="302" y="27"/>
                  </a:cubicBezTo>
                  <a:cubicBezTo>
                    <a:pt x="300" y="27"/>
                    <a:pt x="300" y="27"/>
                    <a:pt x="300" y="27"/>
                  </a:cubicBezTo>
                  <a:cubicBezTo>
                    <a:pt x="297" y="28"/>
                    <a:pt x="295" y="30"/>
                    <a:pt x="293" y="31"/>
                  </a:cubicBezTo>
                  <a:cubicBezTo>
                    <a:pt x="292" y="33"/>
                    <a:pt x="290" y="34"/>
                    <a:pt x="289" y="35"/>
                  </a:cubicBezTo>
                  <a:cubicBezTo>
                    <a:pt x="287" y="35"/>
                    <a:pt x="286" y="36"/>
                    <a:pt x="284" y="36"/>
                  </a:cubicBezTo>
                  <a:cubicBezTo>
                    <a:pt x="283" y="36"/>
                    <a:pt x="282" y="36"/>
                    <a:pt x="281" y="36"/>
                  </a:cubicBezTo>
                  <a:cubicBezTo>
                    <a:pt x="281" y="35"/>
                    <a:pt x="280" y="35"/>
                    <a:pt x="279" y="35"/>
                  </a:cubicBezTo>
                  <a:cubicBezTo>
                    <a:pt x="278" y="35"/>
                    <a:pt x="277" y="36"/>
                    <a:pt x="276" y="36"/>
                  </a:cubicBezTo>
                  <a:cubicBezTo>
                    <a:pt x="273" y="37"/>
                    <a:pt x="268" y="38"/>
                    <a:pt x="264" y="40"/>
                  </a:cubicBezTo>
                  <a:cubicBezTo>
                    <a:pt x="264" y="40"/>
                    <a:pt x="263" y="40"/>
                    <a:pt x="263" y="41"/>
                  </a:cubicBezTo>
                  <a:cubicBezTo>
                    <a:pt x="262" y="41"/>
                    <a:pt x="260" y="42"/>
                    <a:pt x="259" y="42"/>
                  </a:cubicBezTo>
                  <a:cubicBezTo>
                    <a:pt x="259" y="42"/>
                    <a:pt x="258" y="42"/>
                    <a:pt x="258" y="42"/>
                  </a:cubicBezTo>
                  <a:cubicBezTo>
                    <a:pt x="257" y="42"/>
                    <a:pt x="255" y="40"/>
                    <a:pt x="254" y="39"/>
                  </a:cubicBezTo>
                  <a:cubicBezTo>
                    <a:pt x="254" y="38"/>
                    <a:pt x="253" y="38"/>
                    <a:pt x="253" y="38"/>
                  </a:cubicBezTo>
                  <a:cubicBezTo>
                    <a:pt x="252" y="36"/>
                    <a:pt x="250" y="35"/>
                    <a:pt x="250" y="35"/>
                  </a:cubicBezTo>
                  <a:cubicBezTo>
                    <a:pt x="246" y="34"/>
                    <a:pt x="246" y="34"/>
                    <a:pt x="246" y="34"/>
                  </a:cubicBezTo>
                  <a:cubicBezTo>
                    <a:pt x="247" y="37"/>
                    <a:pt x="247" y="37"/>
                    <a:pt x="247" y="37"/>
                  </a:cubicBezTo>
                  <a:cubicBezTo>
                    <a:pt x="247" y="38"/>
                    <a:pt x="247" y="38"/>
                    <a:pt x="247" y="39"/>
                  </a:cubicBezTo>
                  <a:cubicBezTo>
                    <a:pt x="247" y="39"/>
                    <a:pt x="248" y="40"/>
                    <a:pt x="248" y="40"/>
                  </a:cubicBezTo>
                  <a:cubicBezTo>
                    <a:pt x="248" y="42"/>
                    <a:pt x="248" y="46"/>
                    <a:pt x="246" y="46"/>
                  </a:cubicBezTo>
                  <a:cubicBezTo>
                    <a:pt x="246" y="47"/>
                    <a:pt x="246" y="47"/>
                    <a:pt x="246" y="47"/>
                  </a:cubicBezTo>
                  <a:cubicBezTo>
                    <a:pt x="245" y="47"/>
                    <a:pt x="243" y="46"/>
                    <a:pt x="242" y="45"/>
                  </a:cubicBezTo>
                  <a:cubicBezTo>
                    <a:pt x="241" y="44"/>
                    <a:pt x="241" y="44"/>
                    <a:pt x="241" y="44"/>
                  </a:cubicBezTo>
                  <a:cubicBezTo>
                    <a:pt x="240" y="44"/>
                    <a:pt x="239" y="43"/>
                    <a:pt x="238" y="42"/>
                  </a:cubicBezTo>
                  <a:cubicBezTo>
                    <a:pt x="235" y="41"/>
                    <a:pt x="233" y="40"/>
                    <a:pt x="231" y="39"/>
                  </a:cubicBezTo>
                  <a:cubicBezTo>
                    <a:pt x="229" y="37"/>
                    <a:pt x="227" y="36"/>
                    <a:pt x="225" y="36"/>
                  </a:cubicBezTo>
                  <a:cubicBezTo>
                    <a:pt x="223" y="36"/>
                    <a:pt x="221" y="37"/>
                    <a:pt x="219" y="38"/>
                  </a:cubicBezTo>
                  <a:cubicBezTo>
                    <a:pt x="218" y="38"/>
                    <a:pt x="218" y="38"/>
                    <a:pt x="217" y="38"/>
                  </a:cubicBezTo>
                  <a:cubicBezTo>
                    <a:pt x="216" y="38"/>
                    <a:pt x="214" y="38"/>
                    <a:pt x="213" y="37"/>
                  </a:cubicBezTo>
                  <a:cubicBezTo>
                    <a:pt x="212" y="37"/>
                    <a:pt x="210" y="37"/>
                    <a:pt x="209" y="37"/>
                  </a:cubicBezTo>
                  <a:cubicBezTo>
                    <a:pt x="208" y="37"/>
                    <a:pt x="208" y="37"/>
                    <a:pt x="207" y="37"/>
                  </a:cubicBezTo>
                  <a:cubicBezTo>
                    <a:pt x="206" y="38"/>
                    <a:pt x="205" y="39"/>
                    <a:pt x="205" y="41"/>
                  </a:cubicBezTo>
                  <a:cubicBezTo>
                    <a:pt x="205" y="43"/>
                    <a:pt x="204" y="44"/>
                    <a:pt x="203" y="45"/>
                  </a:cubicBezTo>
                  <a:cubicBezTo>
                    <a:pt x="203" y="45"/>
                    <a:pt x="202" y="45"/>
                    <a:pt x="202" y="45"/>
                  </a:cubicBezTo>
                  <a:cubicBezTo>
                    <a:pt x="202" y="45"/>
                    <a:pt x="202" y="45"/>
                    <a:pt x="202" y="45"/>
                  </a:cubicBezTo>
                  <a:cubicBezTo>
                    <a:pt x="200" y="44"/>
                    <a:pt x="200" y="41"/>
                    <a:pt x="201" y="38"/>
                  </a:cubicBezTo>
                  <a:cubicBezTo>
                    <a:pt x="201" y="38"/>
                    <a:pt x="201" y="37"/>
                    <a:pt x="201" y="37"/>
                  </a:cubicBezTo>
                  <a:cubicBezTo>
                    <a:pt x="200" y="32"/>
                    <a:pt x="196" y="19"/>
                    <a:pt x="190" y="17"/>
                  </a:cubicBezTo>
                  <a:cubicBezTo>
                    <a:pt x="190" y="16"/>
                    <a:pt x="189" y="16"/>
                    <a:pt x="189" y="16"/>
                  </a:cubicBezTo>
                  <a:cubicBezTo>
                    <a:pt x="187" y="16"/>
                    <a:pt x="186" y="17"/>
                    <a:pt x="184" y="18"/>
                  </a:cubicBezTo>
                  <a:cubicBezTo>
                    <a:pt x="181" y="21"/>
                    <a:pt x="180" y="24"/>
                    <a:pt x="178" y="28"/>
                  </a:cubicBezTo>
                  <a:cubicBezTo>
                    <a:pt x="178" y="30"/>
                    <a:pt x="177" y="32"/>
                    <a:pt x="176" y="34"/>
                  </a:cubicBezTo>
                  <a:cubicBezTo>
                    <a:pt x="174" y="37"/>
                    <a:pt x="172" y="39"/>
                    <a:pt x="169" y="39"/>
                  </a:cubicBezTo>
                  <a:cubicBezTo>
                    <a:pt x="167" y="39"/>
                    <a:pt x="166" y="38"/>
                    <a:pt x="165" y="38"/>
                  </a:cubicBezTo>
                  <a:cubicBezTo>
                    <a:pt x="164" y="37"/>
                    <a:pt x="163" y="37"/>
                    <a:pt x="162" y="36"/>
                  </a:cubicBezTo>
                  <a:cubicBezTo>
                    <a:pt x="162" y="35"/>
                    <a:pt x="161" y="35"/>
                    <a:pt x="160" y="34"/>
                  </a:cubicBezTo>
                  <a:cubicBezTo>
                    <a:pt x="158" y="34"/>
                    <a:pt x="156" y="33"/>
                    <a:pt x="154" y="33"/>
                  </a:cubicBezTo>
                  <a:cubicBezTo>
                    <a:pt x="154" y="32"/>
                    <a:pt x="153" y="32"/>
                    <a:pt x="152" y="32"/>
                  </a:cubicBezTo>
                  <a:cubicBezTo>
                    <a:pt x="150" y="31"/>
                    <a:pt x="148" y="31"/>
                    <a:pt x="147" y="31"/>
                  </a:cubicBezTo>
                  <a:cubicBezTo>
                    <a:pt x="143" y="30"/>
                    <a:pt x="139" y="29"/>
                    <a:pt x="136" y="26"/>
                  </a:cubicBezTo>
                  <a:cubicBezTo>
                    <a:pt x="132" y="22"/>
                    <a:pt x="134" y="13"/>
                    <a:pt x="137" y="9"/>
                  </a:cubicBezTo>
                  <a:cubicBezTo>
                    <a:pt x="137" y="9"/>
                    <a:pt x="137" y="8"/>
                    <a:pt x="138" y="8"/>
                  </a:cubicBezTo>
                  <a:cubicBezTo>
                    <a:pt x="139" y="6"/>
                    <a:pt x="140" y="4"/>
                    <a:pt x="140" y="3"/>
                  </a:cubicBezTo>
                  <a:cubicBezTo>
                    <a:pt x="140" y="0"/>
                    <a:pt x="140" y="0"/>
                    <a:pt x="140" y="0"/>
                  </a:cubicBezTo>
                  <a:cubicBezTo>
                    <a:pt x="137" y="2"/>
                    <a:pt x="137" y="2"/>
                    <a:pt x="137" y="2"/>
                  </a:cubicBezTo>
                  <a:cubicBezTo>
                    <a:pt x="136" y="2"/>
                    <a:pt x="136" y="3"/>
                    <a:pt x="134" y="6"/>
                  </a:cubicBezTo>
                  <a:cubicBezTo>
                    <a:pt x="133" y="6"/>
                    <a:pt x="133" y="7"/>
                    <a:pt x="133" y="7"/>
                  </a:cubicBezTo>
                  <a:cubicBezTo>
                    <a:pt x="132" y="9"/>
                    <a:pt x="130" y="10"/>
                    <a:pt x="129" y="11"/>
                  </a:cubicBezTo>
                  <a:cubicBezTo>
                    <a:pt x="127" y="13"/>
                    <a:pt x="125" y="16"/>
                    <a:pt x="123" y="18"/>
                  </a:cubicBezTo>
                  <a:cubicBezTo>
                    <a:pt x="123" y="19"/>
                    <a:pt x="123" y="19"/>
                    <a:pt x="123" y="19"/>
                  </a:cubicBezTo>
                  <a:cubicBezTo>
                    <a:pt x="124" y="21"/>
                    <a:pt x="124" y="21"/>
                    <a:pt x="124" y="21"/>
                  </a:cubicBezTo>
                  <a:cubicBezTo>
                    <a:pt x="125" y="22"/>
                    <a:pt x="125" y="23"/>
                    <a:pt x="124" y="25"/>
                  </a:cubicBezTo>
                  <a:cubicBezTo>
                    <a:pt x="124" y="27"/>
                    <a:pt x="123" y="27"/>
                    <a:pt x="122" y="28"/>
                  </a:cubicBezTo>
                  <a:cubicBezTo>
                    <a:pt x="122" y="29"/>
                    <a:pt x="121" y="29"/>
                    <a:pt x="121" y="30"/>
                  </a:cubicBezTo>
                  <a:cubicBezTo>
                    <a:pt x="120" y="31"/>
                    <a:pt x="120" y="32"/>
                    <a:pt x="120" y="34"/>
                  </a:cubicBezTo>
                  <a:cubicBezTo>
                    <a:pt x="120" y="35"/>
                    <a:pt x="119" y="35"/>
                    <a:pt x="119" y="36"/>
                  </a:cubicBezTo>
                  <a:cubicBezTo>
                    <a:pt x="119" y="40"/>
                    <a:pt x="118" y="45"/>
                    <a:pt x="117" y="48"/>
                  </a:cubicBezTo>
                  <a:cubicBezTo>
                    <a:pt x="116" y="49"/>
                    <a:pt x="115" y="50"/>
                    <a:pt x="114" y="51"/>
                  </a:cubicBezTo>
                  <a:cubicBezTo>
                    <a:pt x="114" y="51"/>
                    <a:pt x="113" y="52"/>
                    <a:pt x="113" y="53"/>
                  </a:cubicBezTo>
                  <a:cubicBezTo>
                    <a:pt x="112" y="54"/>
                    <a:pt x="112" y="55"/>
                    <a:pt x="111" y="55"/>
                  </a:cubicBezTo>
                  <a:cubicBezTo>
                    <a:pt x="111" y="56"/>
                    <a:pt x="111" y="57"/>
                    <a:pt x="110" y="58"/>
                  </a:cubicBezTo>
                  <a:cubicBezTo>
                    <a:pt x="108" y="61"/>
                    <a:pt x="107" y="64"/>
                    <a:pt x="107" y="68"/>
                  </a:cubicBezTo>
                  <a:cubicBezTo>
                    <a:pt x="107" y="69"/>
                    <a:pt x="107" y="71"/>
                    <a:pt x="107" y="72"/>
                  </a:cubicBezTo>
                  <a:cubicBezTo>
                    <a:pt x="107" y="74"/>
                    <a:pt x="107" y="77"/>
                    <a:pt x="106" y="78"/>
                  </a:cubicBezTo>
                  <a:cubicBezTo>
                    <a:pt x="106" y="79"/>
                    <a:pt x="105" y="80"/>
                    <a:pt x="104" y="81"/>
                  </a:cubicBezTo>
                  <a:cubicBezTo>
                    <a:pt x="104" y="81"/>
                    <a:pt x="103" y="82"/>
                    <a:pt x="103" y="83"/>
                  </a:cubicBezTo>
                  <a:cubicBezTo>
                    <a:pt x="101" y="86"/>
                    <a:pt x="101" y="89"/>
                    <a:pt x="101" y="92"/>
                  </a:cubicBezTo>
                  <a:cubicBezTo>
                    <a:pt x="101" y="94"/>
                    <a:pt x="101" y="95"/>
                    <a:pt x="101" y="97"/>
                  </a:cubicBezTo>
                  <a:cubicBezTo>
                    <a:pt x="101" y="100"/>
                    <a:pt x="100" y="103"/>
                    <a:pt x="99" y="105"/>
                  </a:cubicBezTo>
                  <a:cubicBezTo>
                    <a:pt x="98" y="107"/>
                    <a:pt x="97" y="108"/>
                    <a:pt x="97" y="109"/>
                  </a:cubicBezTo>
                  <a:cubicBezTo>
                    <a:pt x="95" y="114"/>
                    <a:pt x="94" y="117"/>
                    <a:pt x="90" y="119"/>
                  </a:cubicBezTo>
                  <a:cubicBezTo>
                    <a:pt x="89" y="120"/>
                    <a:pt x="87" y="121"/>
                    <a:pt x="86" y="121"/>
                  </a:cubicBezTo>
                  <a:cubicBezTo>
                    <a:pt x="84" y="121"/>
                    <a:pt x="84" y="121"/>
                    <a:pt x="84" y="121"/>
                  </a:cubicBezTo>
                  <a:cubicBezTo>
                    <a:pt x="83" y="121"/>
                    <a:pt x="83" y="121"/>
                    <a:pt x="83" y="121"/>
                  </a:cubicBezTo>
                  <a:cubicBezTo>
                    <a:pt x="81" y="121"/>
                    <a:pt x="80" y="122"/>
                    <a:pt x="78" y="123"/>
                  </a:cubicBezTo>
                  <a:cubicBezTo>
                    <a:pt x="77" y="123"/>
                    <a:pt x="77" y="123"/>
                    <a:pt x="77" y="123"/>
                  </a:cubicBezTo>
                  <a:cubicBezTo>
                    <a:pt x="72" y="127"/>
                    <a:pt x="70" y="129"/>
                    <a:pt x="69" y="135"/>
                  </a:cubicBezTo>
                  <a:cubicBezTo>
                    <a:pt x="68" y="139"/>
                    <a:pt x="67" y="143"/>
                    <a:pt x="65" y="146"/>
                  </a:cubicBezTo>
                  <a:cubicBezTo>
                    <a:pt x="65" y="147"/>
                    <a:pt x="64" y="148"/>
                    <a:pt x="64" y="149"/>
                  </a:cubicBezTo>
                  <a:cubicBezTo>
                    <a:pt x="63" y="152"/>
                    <a:pt x="61" y="156"/>
                    <a:pt x="58" y="157"/>
                  </a:cubicBezTo>
                  <a:cubicBezTo>
                    <a:pt x="57" y="158"/>
                    <a:pt x="55" y="158"/>
                    <a:pt x="54" y="158"/>
                  </a:cubicBezTo>
                  <a:cubicBezTo>
                    <a:pt x="53" y="158"/>
                    <a:pt x="51" y="158"/>
                    <a:pt x="50" y="158"/>
                  </a:cubicBezTo>
                  <a:cubicBezTo>
                    <a:pt x="47" y="159"/>
                    <a:pt x="45" y="160"/>
                    <a:pt x="43" y="161"/>
                  </a:cubicBezTo>
                  <a:cubicBezTo>
                    <a:pt x="42" y="162"/>
                    <a:pt x="41" y="163"/>
                    <a:pt x="41" y="164"/>
                  </a:cubicBezTo>
                  <a:cubicBezTo>
                    <a:pt x="40" y="165"/>
                    <a:pt x="39" y="166"/>
                    <a:pt x="39" y="167"/>
                  </a:cubicBezTo>
                  <a:cubicBezTo>
                    <a:pt x="38" y="168"/>
                    <a:pt x="37" y="169"/>
                    <a:pt x="36" y="169"/>
                  </a:cubicBezTo>
                  <a:cubicBezTo>
                    <a:pt x="31" y="173"/>
                    <a:pt x="26" y="178"/>
                    <a:pt x="27" y="184"/>
                  </a:cubicBezTo>
                  <a:cubicBezTo>
                    <a:pt x="28" y="190"/>
                    <a:pt x="25" y="193"/>
                    <a:pt x="21" y="197"/>
                  </a:cubicBezTo>
                  <a:cubicBezTo>
                    <a:pt x="20" y="198"/>
                    <a:pt x="18" y="199"/>
                    <a:pt x="16" y="200"/>
                  </a:cubicBezTo>
                  <a:cubicBezTo>
                    <a:pt x="14" y="202"/>
                    <a:pt x="11" y="203"/>
                    <a:pt x="10" y="206"/>
                  </a:cubicBezTo>
                  <a:cubicBezTo>
                    <a:pt x="9" y="206"/>
                    <a:pt x="9" y="207"/>
                    <a:pt x="8" y="208"/>
                  </a:cubicBezTo>
                  <a:cubicBezTo>
                    <a:pt x="8" y="210"/>
                    <a:pt x="7" y="212"/>
                    <a:pt x="5" y="213"/>
                  </a:cubicBezTo>
                  <a:cubicBezTo>
                    <a:pt x="4" y="215"/>
                    <a:pt x="2" y="218"/>
                    <a:pt x="2" y="220"/>
                  </a:cubicBezTo>
                  <a:cubicBezTo>
                    <a:pt x="0" y="225"/>
                    <a:pt x="1" y="230"/>
                    <a:pt x="1" y="234"/>
                  </a:cubicBezTo>
                  <a:cubicBezTo>
                    <a:pt x="1" y="236"/>
                    <a:pt x="1" y="237"/>
                    <a:pt x="1" y="238"/>
                  </a:cubicBezTo>
                  <a:cubicBezTo>
                    <a:pt x="2" y="240"/>
                    <a:pt x="2" y="241"/>
                    <a:pt x="3" y="242"/>
                  </a:cubicBezTo>
                  <a:cubicBezTo>
                    <a:pt x="3" y="243"/>
                    <a:pt x="4" y="244"/>
                    <a:pt x="4" y="245"/>
                  </a:cubicBezTo>
                  <a:cubicBezTo>
                    <a:pt x="4" y="247"/>
                    <a:pt x="4" y="249"/>
                    <a:pt x="4" y="250"/>
                  </a:cubicBezTo>
                  <a:cubicBezTo>
                    <a:pt x="4" y="253"/>
                    <a:pt x="4" y="253"/>
                    <a:pt x="4" y="253"/>
                  </a:cubicBezTo>
                  <a:cubicBezTo>
                    <a:pt x="6" y="253"/>
                    <a:pt x="6" y="253"/>
                    <a:pt x="6" y="253"/>
                  </a:cubicBezTo>
                  <a:cubicBezTo>
                    <a:pt x="7" y="254"/>
                    <a:pt x="8" y="254"/>
                    <a:pt x="8" y="255"/>
                  </a:cubicBezTo>
                  <a:cubicBezTo>
                    <a:pt x="9" y="257"/>
                    <a:pt x="9" y="261"/>
                    <a:pt x="9" y="265"/>
                  </a:cubicBezTo>
                  <a:cubicBezTo>
                    <a:pt x="8" y="268"/>
                    <a:pt x="8" y="268"/>
                    <a:pt x="8" y="268"/>
                  </a:cubicBezTo>
                  <a:cubicBezTo>
                    <a:pt x="10" y="269"/>
                    <a:pt x="10" y="269"/>
                    <a:pt x="10" y="269"/>
                  </a:cubicBezTo>
                  <a:cubicBezTo>
                    <a:pt x="12" y="269"/>
                    <a:pt x="15" y="271"/>
                    <a:pt x="16" y="271"/>
                  </a:cubicBezTo>
                  <a:cubicBezTo>
                    <a:pt x="17" y="273"/>
                    <a:pt x="17" y="274"/>
                    <a:pt x="17" y="276"/>
                  </a:cubicBezTo>
                  <a:cubicBezTo>
                    <a:pt x="17" y="276"/>
                    <a:pt x="16" y="277"/>
                    <a:pt x="16" y="278"/>
                  </a:cubicBezTo>
                  <a:cubicBezTo>
                    <a:pt x="16" y="282"/>
                    <a:pt x="15" y="285"/>
                    <a:pt x="17" y="287"/>
                  </a:cubicBezTo>
                  <a:cubicBezTo>
                    <a:pt x="18" y="287"/>
                    <a:pt x="19" y="288"/>
                    <a:pt x="21" y="288"/>
                  </a:cubicBezTo>
                  <a:cubicBezTo>
                    <a:pt x="22" y="288"/>
                    <a:pt x="24" y="287"/>
                    <a:pt x="26" y="287"/>
                  </a:cubicBezTo>
                  <a:cubicBezTo>
                    <a:pt x="28" y="287"/>
                    <a:pt x="30" y="286"/>
                    <a:pt x="31" y="286"/>
                  </a:cubicBezTo>
                  <a:cubicBezTo>
                    <a:pt x="34" y="286"/>
                    <a:pt x="35" y="287"/>
                    <a:pt x="36" y="288"/>
                  </a:cubicBezTo>
                  <a:cubicBezTo>
                    <a:pt x="37" y="289"/>
                    <a:pt x="37" y="289"/>
                    <a:pt x="37" y="290"/>
                  </a:cubicBezTo>
                  <a:cubicBezTo>
                    <a:pt x="38" y="291"/>
                    <a:pt x="38" y="291"/>
                    <a:pt x="39" y="292"/>
                  </a:cubicBezTo>
                  <a:cubicBezTo>
                    <a:pt x="39" y="292"/>
                    <a:pt x="40" y="292"/>
                    <a:pt x="41" y="292"/>
                  </a:cubicBezTo>
                  <a:cubicBezTo>
                    <a:pt x="42" y="292"/>
                    <a:pt x="42" y="292"/>
                    <a:pt x="42" y="292"/>
                  </a:cubicBezTo>
                  <a:cubicBezTo>
                    <a:pt x="42" y="292"/>
                    <a:pt x="43" y="292"/>
                    <a:pt x="43" y="292"/>
                  </a:cubicBezTo>
                  <a:cubicBezTo>
                    <a:pt x="45" y="293"/>
                    <a:pt x="47" y="294"/>
                    <a:pt x="48" y="295"/>
                  </a:cubicBezTo>
                  <a:cubicBezTo>
                    <a:pt x="49" y="295"/>
                    <a:pt x="50" y="296"/>
                    <a:pt x="51" y="297"/>
                  </a:cubicBezTo>
                  <a:cubicBezTo>
                    <a:pt x="52" y="297"/>
                    <a:pt x="53" y="298"/>
                    <a:pt x="54" y="298"/>
                  </a:cubicBezTo>
                  <a:cubicBezTo>
                    <a:pt x="56" y="299"/>
                    <a:pt x="58" y="299"/>
                    <a:pt x="59" y="301"/>
                  </a:cubicBezTo>
                  <a:cubicBezTo>
                    <a:pt x="61" y="302"/>
                    <a:pt x="63" y="304"/>
                    <a:pt x="66" y="305"/>
                  </a:cubicBezTo>
                  <a:cubicBezTo>
                    <a:pt x="67" y="305"/>
                    <a:pt x="68" y="306"/>
                    <a:pt x="70" y="306"/>
                  </a:cubicBezTo>
                  <a:cubicBezTo>
                    <a:pt x="71" y="306"/>
                    <a:pt x="72" y="307"/>
                    <a:pt x="73" y="307"/>
                  </a:cubicBezTo>
                  <a:cubicBezTo>
                    <a:pt x="73" y="307"/>
                    <a:pt x="73" y="307"/>
                    <a:pt x="73" y="307"/>
                  </a:cubicBezTo>
                  <a:cubicBezTo>
                    <a:pt x="73" y="308"/>
                    <a:pt x="73" y="308"/>
                    <a:pt x="73" y="308"/>
                  </a:cubicBezTo>
                  <a:cubicBezTo>
                    <a:pt x="77" y="308"/>
                    <a:pt x="77" y="308"/>
                    <a:pt x="77" y="308"/>
                  </a:cubicBezTo>
                  <a:cubicBezTo>
                    <a:pt x="77" y="308"/>
                    <a:pt x="77" y="308"/>
                    <a:pt x="77" y="308"/>
                  </a:cubicBezTo>
                  <a:cubicBezTo>
                    <a:pt x="77" y="308"/>
                    <a:pt x="78" y="308"/>
                    <a:pt x="78" y="308"/>
                  </a:cubicBezTo>
                  <a:cubicBezTo>
                    <a:pt x="78" y="308"/>
                    <a:pt x="79" y="308"/>
                    <a:pt x="80" y="308"/>
                  </a:cubicBezTo>
                  <a:cubicBezTo>
                    <a:pt x="81" y="309"/>
                    <a:pt x="81" y="310"/>
                    <a:pt x="82" y="310"/>
                  </a:cubicBezTo>
                  <a:cubicBezTo>
                    <a:pt x="83" y="311"/>
                    <a:pt x="84" y="311"/>
                    <a:pt x="84" y="312"/>
                  </a:cubicBezTo>
                  <a:cubicBezTo>
                    <a:pt x="85" y="312"/>
                    <a:pt x="85" y="312"/>
                    <a:pt x="86" y="312"/>
                  </a:cubicBezTo>
                  <a:cubicBezTo>
                    <a:pt x="87" y="312"/>
                    <a:pt x="87" y="312"/>
                    <a:pt x="88" y="313"/>
                  </a:cubicBezTo>
                  <a:cubicBezTo>
                    <a:pt x="89" y="313"/>
                    <a:pt x="89" y="314"/>
                    <a:pt x="90" y="314"/>
                  </a:cubicBezTo>
                  <a:cubicBezTo>
                    <a:pt x="90" y="314"/>
                    <a:pt x="90" y="315"/>
                    <a:pt x="91" y="315"/>
                  </a:cubicBezTo>
                  <a:cubicBezTo>
                    <a:pt x="93" y="317"/>
                    <a:pt x="95" y="319"/>
                    <a:pt x="97" y="322"/>
                  </a:cubicBezTo>
                  <a:cubicBezTo>
                    <a:pt x="99" y="324"/>
                    <a:pt x="99" y="324"/>
                    <a:pt x="99" y="324"/>
                  </a:cubicBezTo>
                  <a:cubicBezTo>
                    <a:pt x="101" y="321"/>
                    <a:pt x="101" y="321"/>
                    <a:pt x="101" y="321"/>
                  </a:cubicBezTo>
                  <a:cubicBezTo>
                    <a:pt x="102" y="319"/>
                    <a:pt x="103" y="317"/>
                    <a:pt x="105" y="316"/>
                  </a:cubicBezTo>
                  <a:cubicBezTo>
                    <a:pt x="105" y="314"/>
                    <a:pt x="105" y="314"/>
                    <a:pt x="105" y="314"/>
                  </a:cubicBezTo>
                  <a:cubicBezTo>
                    <a:pt x="107" y="312"/>
                    <a:pt x="109" y="311"/>
                    <a:pt x="111" y="310"/>
                  </a:cubicBezTo>
                  <a:cubicBezTo>
                    <a:pt x="113" y="308"/>
                    <a:pt x="115" y="307"/>
                    <a:pt x="116" y="305"/>
                  </a:cubicBezTo>
                  <a:cubicBezTo>
                    <a:pt x="116" y="304"/>
                    <a:pt x="117" y="303"/>
                    <a:pt x="117" y="302"/>
                  </a:cubicBezTo>
                  <a:cubicBezTo>
                    <a:pt x="118" y="301"/>
                    <a:pt x="118" y="300"/>
                    <a:pt x="119" y="299"/>
                  </a:cubicBezTo>
                  <a:cubicBezTo>
                    <a:pt x="120" y="297"/>
                    <a:pt x="121" y="296"/>
                    <a:pt x="122" y="295"/>
                  </a:cubicBezTo>
                  <a:cubicBezTo>
                    <a:pt x="123" y="294"/>
                    <a:pt x="123" y="294"/>
                    <a:pt x="123" y="294"/>
                  </a:cubicBezTo>
                  <a:cubicBezTo>
                    <a:pt x="125" y="293"/>
                    <a:pt x="127" y="291"/>
                    <a:pt x="129" y="290"/>
                  </a:cubicBezTo>
                  <a:cubicBezTo>
                    <a:pt x="129" y="290"/>
                    <a:pt x="129" y="290"/>
                    <a:pt x="129" y="290"/>
                  </a:cubicBezTo>
                  <a:cubicBezTo>
                    <a:pt x="130" y="289"/>
                    <a:pt x="131" y="288"/>
                    <a:pt x="132" y="288"/>
                  </a:cubicBezTo>
                  <a:cubicBezTo>
                    <a:pt x="136" y="284"/>
                    <a:pt x="140" y="284"/>
                    <a:pt x="146" y="284"/>
                  </a:cubicBezTo>
                  <a:cubicBezTo>
                    <a:pt x="148" y="284"/>
                    <a:pt x="150" y="284"/>
                    <a:pt x="153" y="282"/>
                  </a:cubicBezTo>
                  <a:cubicBezTo>
                    <a:pt x="153" y="282"/>
                    <a:pt x="154" y="282"/>
                    <a:pt x="155" y="281"/>
                  </a:cubicBezTo>
                  <a:cubicBezTo>
                    <a:pt x="156" y="280"/>
                    <a:pt x="157" y="280"/>
                    <a:pt x="158" y="279"/>
                  </a:cubicBezTo>
                  <a:cubicBezTo>
                    <a:pt x="158" y="279"/>
                    <a:pt x="159" y="279"/>
                    <a:pt x="159" y="279"/>
                  </a:cubicBezTo>
                  <a:cubicBezTo>
                    <a:pt x="161" y="279"/>
                    <a:pt x="162" y="281"/>
                    <a:pt x="164" y="282"/>
                  </a:cubicBezTo>
                  <a:cubicBezTo>
                    <a:pt x="165" y="283"/>
                    <a:pt x="166" y="284"/>
                    <a:pt x="168" y="284"/>
                  </a:cubicBezTo>
                  <a:cubicBezTo>
                    <a:pt x="169" y="284"/>
                    <a:pt x="169" y="284"/>
                    <a:pt x="170" y="283"/>
                  </a:cubicBezTo>
                  <a:cubicBezTo>
                    <a:pt x="171" y="283"/>
                    <a:pt x="172" y="282"/>
                    <a:pt x="174" y="280"/>
                  </a:cubicBezTo>
                  <a:cubicBezTo>
                    <a:pt x="174" y="280"/>
                    <a:pt x="175" y="279"/>
                    <a:pt x="176" y="278"/>
                  </a:cubicBezTo>
                  <a:cubicBezTo>
                    <a:pt x="177" y="278"/>
                    <a:pt x="177" y="277"/>
                    <a:pt x="178" y="276"/>
                  </a:cubicBezTo>
                  <a:cubicBezTo>
                    <a:pt x="179" y="275"/>
                    <a:pt x="180" y="274"/>
                    <a:pt x="182" y="273"/>
                  </a:cubicBezTo>
                  <a:cubicBezTo>
                    <a:pt x="183" y="273"/>
                    <a:pt x="184" y="273"/>
                    <a:pt x="186" y="273"/>
                  </a:cubicBezTo>
                  <a:cubicBezTo>
                    <a:pt x="186" y="273"/>
                    <a:pt x="187" y="273"/>
                    <a:pt x="188" y="273"/>
                  </a:cubicBezTo>
                  <a:cubicBezTo>
                    <a:pt x="190" y="273"/>
                    <a:pt x="190" y="273"/>
                    <a:pt x="190" y="273"/>
                  </a:cubicBezTo>
                  <a:cubicBezTo>
                    <a:pt x="192" y="273"/>
                    <a:pt x="194" y="273"/>
                    <a:pt x="196" y="273"/>
                  </a:cubicBezTo>
                  <a:cubicBezTo>
                    <a:pt x="196" y="273"/>
                    <a:pt x="196" y="273"/>
                    <a:pt x="196" y="273"/>
                  </a:cubicBezTo>
                  <a:cubicBezTo>
                    <a:pt x="200" y="273"/>
                    <a:pt x="203" y="273"/>
                    <a:pt x="206" y="273"/>
                  </a:cubicBezTo>
                  <a:cubicBezTo>
                    <a:pt x="207" y="273"/>
                    <a:pt x="207" y="273"/>
                    <a:pt x="207" y="273"/>
                  </a:cubicBezTo>
                  <a:cubicBezTo>
                    <a:pt x="208" y="273"/>
                    <a:pt x="209" y="273"/>
                    <a:pt x="210" y="273"/>
                  </a:cubicBezTo>
                  <a:cubicBezTo>
                    <a:pt x="211" y="273"/>
                    <a:pt x="212" y="273"/>
                    <a:pt x="213" y="273"/>
                  </a:cubicBezTo>
                  <a:cubicBezTo>
                    <a:pt x="215" y="273"/>
                    <a:pt x="217" y="273"/>
                    <a:pt x="218" y="274"/>
                  </a:cubicBezTo>
                  <a:cubicBezTo>
                    <a:pt x="220" y="274"/>
                    <a:pt x="222" y="275"/>
                    <a:pt x="224" y="276"/>
                  </a:cubicBezTo>
                  <a:cubicBezTo>
                    <a:pt x="226" y="277"/>
                    <a:pt x="227" y="278"/>
                    <a:pt x="228" y="278"/>
                  </a:cubicBezTo>
                  <a:cubicBezTo>
                    <a:pt x="229" y="279"/>
                    <a:pt x="230" y="279"/>
                    <a:pt x="231" y="279"/>
                  </a:cubicBezTo>
                  <a:cubicBezTo>
                    <a:pt x="235" y="279"/>
                    <a:pt x="238" y="277"/>
                    <a:pt x="241" y="273"/>
                  </a:cubicBezTo>
                  <a:cubicBezTo>
                    <a:pt x="243" y="272"/>
                    <a:pt x="244" y="271"/>
                    <a:pt x="246" y="270"/>
                  </a:cubicBezTo>
                  <a:cubicBezTo>
                    <a:pt x="247" y="269"/>
                    <a:pt x="249" y="268"/>
                    <a:pt x="250" y="268"/>
                  </a:cubicBezTo>
                  <a:cubicBezTo>
                    <a:pt x="252" y="267"/>
                    <a:pt x="254" y="266"/>
                    <a:pt x="255" y="265"/>
                  </a:cubicBezTo>
                  <a:cubicBezTo>
                    <a:pt x="258" y="263"/>
                    <a:pt x="258" y="260"/>
                    <a:pt x="257" y="257"/>
                  </a:cubicBezTo>
                  <a:cubicBezTo>
                    <a:pt x="257" y="256"/>
                    <a:pt x="257" y="256"/>
                    <a:pt x="257" y="256"/>
                  </a:cubicBezTo>
                  <a:cubicBezTo>
                    <a:pt x="256" y="253"/>
                    <a:pt x="257" y="250"/>
                    <a:pt x="258" y="247"/>
                  </a:cubicBezTo>
                  <a:cubicBezTo>
                    <a:pt x="259" y="247"/>
                    <a:pt x="259" y="246"/>
                    <a:pt x="260" y="245"/>
                  </a:cubicBezTo>
                  <a:cubicBezTo>
                    <a:pt x="262" y="241"/>
                    <a:pt x="259" y="239"/>
                    <a:pt x="255" y="237"/>
                  </a:cubicBezTo>
                  <a:cubicBezTo>
                    <a:pt x="253" y="236"/>
                    <a:pt x="252" y="235"/>
                    <a:pt x="251" y="233"/>
                  </a:cubicBezTo>
                  <a:cubicBezTo>
                    <a:pt x="249" y="231"/>
                    <a:pt x="250" y="229"/>
                    <a:pt x="253" y="227"/>
                  </a:cubicBezTo>
                  <a:cubicBezTo>
                    <a:pt x="256" y="225"/>
                    <a:pt x="260" y="221"/>
                    <a:pt x="262" y="217"/>
                  </a:cubicBezTo>
                  <a:cubicBezTo>
                    <a:pt x="267" y="211"/>
                    <a:pt x="266" y="204"/>
                    <a:pt x="259" y="196"/>
                  </a:cubicBezTo>
                  <a:cubicBezTo>
                    <a:pt x="258" y="196"/>
                    <a:pt x="258" y="196"/>
                    <a:pt x="258" y="196"/>
                  </a:cubicBezTo>
                  <a:cubicBezTo>
                    <a:pt x="256" y="194"/>
                    <a:pt x="255" y="192"/>
                    <a:pt x="255" y="189"/>
                  </a:cubicBezTo>
                  <a:cubicBezTo>
                    <a:pt x="255" y="187"/>
                    <a:pt x="256" y="185"/>
                    <a:pt x="257" y="183"/>
                  </a:cubicBezTo>
                  <a:cubicBezTo>
                    <a:pt x="257" y="182"/>
                    <a:pt x="257" y="182"/>
                    <a:pt x="257" y="181"/>
                  </a:cubicBezTo>
                  <a:cubicBezTo>
                    <a:pt x="258" y="181"/>
                    <a:pt x="258" y="180"/>
                    <a:pt x="258" y="179"/>
                  </a:cubicBezTo>
                  <a:cubicBezTo>
                    <a:pt x="258" y="178"/>
                    <a:pt x="259" y="176"/>
                    <a:pt x="259" y="175"/>
                  </a:cubicBezTo>
                  <a:cubicBezTo>
                    <a:pt x="259" y="174"/>
                    <a:pt x="259" y="173"/>
                    <a:pt x="258" y="173"/>
                  </a:cubicBezTo>
                  <a:cubicBezTo>
                    <a:pt x="258" y="171"/>
                    <a:pt x="258" y="171"/>
                    <a:pt x="258" y="171"/>
                  </a:cubicBezTo>
                  <a:cubicBezTo>
                    <a:pt x="220" y="169"/>
                    <a:pt x="220" y="169"/>
                    <a:pt x="220" y="169"/>
                  </a:cubicBezTo>
                  <a:cubicBezTo>
                    <a:pt x="220" y="168"/>
                    <a:pt x="220" y="166"/>
                    <a:pt x="220" y="165"/>
                  </a:cubicBezTo>
                  <a:cubicBezTo>
                    <a:pt x="220" y="162"/>
                    <a:pt x="220" y="159"/>
                    <a:pt x="220" y="156"/>
                  </a:cubicBezTo>
                  <a:cubicBezTo>
                    <a:pt x="220" y="155"/>
                    <a:pt x="221" y="153"/>
                    <a:pt x="221" y="152"/>
                  </a:cubicBezTo>
                  <a:cubicBezTo>
                    <a:pt x="222" y="149"/>
                    <a:pt x="223" y="147"/>
                    <a:pt x="222" y="144"/>
                  </a:cubicBezTo>
                  <a:cubicBezTo>
                    <a:pt x="231" y="144"/>
                    <a:pt x="231" y="144"/>
                    <a:pt x="231" y="144"/>
                  </a:cubicBezTo>
                  <a:cubicBezTo>
                    <a:pt x="238" y="144"/>
                    <a:pt x="246" y="144"/>
                    <a:pt x="253" y="144"/>
                  </a:cubicBezTo>
                  <a:cubicBezTo>
                    <a:pt x="257" y="144"/>
                    <a:pt x="259" y="147"/>
                    <a:pt x="260" y="151"/>
                  </a:cubicBezTo>
                  <a:cubicBezTo>
                    <a:pt x="262" y="153"/>
                    <a:pt x="261" y="155"/>
                    <a:pt x="261" y="157"/>
                  </a:cubicBezTo>
                  <a:cubicBezTo>
                    <a:pt x="260" y="159"/>
                    <a:pt x="260" y="159"/>
                    <a:pt x="260" y="159"/>
                  </a:cubicBezTo>
                  <a:cubicBezTo>
                    <a:pt x="260" y="162"/>
                    <a:pt x="259" y="164"/>
                    <a:pt x="259" y="167"/>
                  </a:cubicBezTo>
                  <a:cubicBezTo>
                    <a:pt x="258" y="171"/>
                    <a:pt x="258" y="171"/>
                    <a:pt x="258" y="171"/>
                  </a:cubicBezTo>
                  <a:cubicBezTo>
                    <a:pt x="262" y="169"/>
                    <a:pt x="262" y="169"/>
                    <a:pt x="262" y="169"/>
                  </a:cubicBezTo>
                  <a:cubicBezTo>
                    <a:pt x="263" y="168"/>
                    <a:pt x="263" y="168"/>
                    <a:pt x="264" y="167"/>
                  </a:cubicBezTo>
                  <a:cubicBezTo>
                    <a:pt x="264" y="167"/>
                    <a:pt x="264" y="167"/>
                    <a:pt x="264" y="167"/>
                  </a:cubicBezTo>
                  <a:cubicBezTo>
                    <a:pt x="266" y="166"/>
                    <a:pt x="267" y="165"/>
                    <a:pt x="269" y="165"/>
                  </a:cubicBezTo>
                  <a:cubicBezTo>
                    <a:pt x="269" y="164"/>
                    <a:pt x="270" y="164"/>
                    <a:pt x="271" y="164"/>
                  </a:cubicBezTo>
                  <a:cubicBezTo>
                    <a:pt x="272" y="164"/>
                    <a:pt x="273" y="164"/>
                    <a:pt x="273" y="164"/>
                  </a:cubicBezTo>
                  <a:cubicBezTo>
                    <a:pt x="275" y="165"/>
                    <a:pt x="276" y="165"/>
                    <a:pt x="277" y="165"/>
                  </a:cubicBezTo>
                  <a:cubicBezTo>
                    <a:pt x="279" y="165"/>
                    <a:pt x="280" y="164"/>
                    <a:pt x="281" y="163"/>
                  </a:cubicBezTo>
                  <a:cubicBezTo>
                    <a:pt x="282" y="161"/>
                    <a:pt x="282" y="159"/>
                    <a:pt x="282" y="156"/>
                  </a:cubicBezTo>
                  <a:cubicBezTo>
                    <a:pt x="282" y="156"/>
                    <a:pt x="282" y="155"/>
                    <a:pt x="282" y="155"/>
                  </a:cubicBezTo>
                  <a:cubicBezTo>
                    <a:pt x="282" y="153"/>
                    <a:pt x="281" y="151"/>
                    <a:pt x="280" y="149"/>
                  </a:cubicBezTo>
                  <a:cubicBezTo>
                    <a:pt x="280" y="149"/>
                    <a:pt x="279" y="149"/>
                    <a:pt x="279" y="148"/>
                  </a:cubicBezTo>
                  <a:cubicBezTo>
                    <a:pt x="277" y="147"/>
                    <a:pt x="276" y="146"/>
                    <a:pt x="277" y="144"/>
                  </a:cubicBezTo>
                  <a:cubicBezTo>
                    <a:pt x="277" y="143"/>
                    <a:pt x="278" y="142"/>
                    <a:pt x="279" y="141"/>
                  </a:cubicBezTo>
                  <a:cubicBezTo>
                    <a:pt x="280" y="140"/>
                    <a:pt x="281" y="139"/>
                    <a:pt x="281" y="138"/>
                  </a:cubicBezTo>
                  <a:cubicBezTo>
                    <a:pt x="281" y="137"/>
                    <a:pt x="281" y="136"/>
                    <a:pt x="280" y="135"/>
                  </a:cubicBezTo>
                  <a:cubicBezTo>
                    <a:pt x="280" y="134"/>
                    <a:pt x="279" y="133"/>
                    <a:pt x="279" y="132"/>
                  </a:cubicBezTo>
                  <a:cubicBezTo>
                    <a:pt x="279" y="130"/>
                    <a:pt x="281" y="125"/>
                    <a:pt x="283" y="124"/>
                  </a:cubicBezTo>
                  <a:cubicBezTo>
                    <a:pt x="284" y="123"/>
                    <a:pt x="285" y="123"/>
                    <a:pt x="285" y="123"/>
                  </a:cubicBezTo>
                  <a:cubicBezTo>
                    <a:pt x="286" y="123"/>
                    <a:pt x="287" y="123"/>
                    <a:pt x="287" y="124"/>
                  </a:cubicBezTo>
                  <a:cubicBezTo>
                    <a:pt x="288" y="124"/>
                    <a:pt x="288" y="125"/>
                    <a:pt x="289" y="125"/>
                  </a:cubicBezTo>
                  <a:cubicBezTo>
                    <a:pt x="290" y="126"/>
                    <a:pt x="291" y="126"/>
                    <a:pt x="291" y="126"/>
                  </a:cubicBezTo>
                  <a:cubicBezTo>
                    <a:pt x="292" y="126"/>
                    <a:pt x="292" y="126"/>
                    <a:pt x="292" y="126"/>
                  </a:cubicBezTo>
                  <a:cubicBezTo>
                    <a:pt x="293" y="126"/>
                    <a:pt x="293" y="126"/>
                    <a:pt x="293" y="126"/>
                  </a:cubicBezTo>
                  <a:cubicBezTo>
                    <a:pt x="295" y="124"/>
                    <a:pt x="295" y="121"/>
                    <a:pt x="295" y="119"/>
                  </a:cubicBezTo>
                  <a:cubicBezTo>
                    <a:pt x="295" y="119"/>
                    <a:pt x="295" y="118"/>
                    <a:pt x="295" y="118"/>
                  </a:cubicBezTo>
                  <a:cubicBezTo>
                    <a:pt x="295" y="115"/>
                    <a:pt x="295" y="112"/>
                    <a:pt x="296" y="111"/>
                  </a:cubicBezTo>
                  <a:cubicBezTo>
                    <a:pt x="297" y="111"/>
                    <a:pt x="297" y="111"/>
                    <a:pt x="298" y="111"/>
                  </a:cubicBezTo>
                  <a:cubicBezTo>
                    <a:pt x="299" y="111"/>
                    <a:pt x="301" y="112"/>
                    <a:pt x="302" y="113"/>
                  </a:cubicBezTo>
                  <a:cubicBezTo>
                    <a:pt x="303" y="114"/>
                    <a:pt x="303" y="114"/>
                    <a:pt x="304" y="115"/>
                  </a:cubicBezTo>
                  <a:cubicBezTo>
                    <a:pt x="305" y="116"/>
                    <a:pt x="305" y="117"/>
                    <a:pt x="306" y="118"/>
                  </a:cubicBezTo>
                  <a:cubicBezTo>
                    <a:pt x="308" y="120"/>
                    <a:pt x="311" y="121"/>
                    <a:pt x="313" y="122"/>
                  </a:cubicBezTo>
                  <a:cubicBezTo>
                    <a:pt x="313" y="122"/>
                    <a:pt x="314" y="122"/>
                    <a:pt x="314" y="122"/>
                  </a:cubicBezTo>
                  <a:cubicBezTo>
                    <a:pt x="316" y="122"/>
                    <a:pt x="317" y="121"/>
                    <a:pt x="318" y="119"/>
                  </a:cubicBezTo>
                  <a:cubicBezTo>
                    <a:pt x="319" y="118"/>
                    <a:pt x="319" y="118"/>
                    <a:pt x="319" y="118"/>
                  </a:cubicBezTo>
                  <a:cubicBezTo>
                    <a:pt x="320" y="116"/>
                    <a:pt x="322" y="114"/>
                    <a:pt x="323" y="113"/>
                  </a:cubicBezTo>
                  <a:cubicBezTo>
                    <a:pt x="324" y="110"/>
                    <a:pt x="323" y="107"/>
                    <a:pt x="323" y="10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3461591" y="2450078"/>
              <a:ext cx="1240258" cy="944356"/>
            </a:xfrm>
            <a:custGeom>
              <a:avLst/>
              <a:gdLst>
                <a:gd name="T0" fmla="*/ 439 w 490"/>
                <a:gd name="T1" fmla="*/ 76 h 390"/>
                <a:gd name="T2" fmla="*/ 418 w 490"/>
                <a:gd name="T3" fmla="*/ 55 h 390"/>
                <a:gd name="T4" fmla="*/ 365 w 490"/>
                <a:gd name="T5" fmla="*/ 30 h 390"/>
                <a:gd name="T6" fmla="*/ 351 w 490"/>
                <a:gd name="T7" fmla="*/ 21 h 390"/>
                <a:gd name="T8" fmla="*/ 326 w 490"/>
                <a:gd name="T9" fmla="*/ 24 h 390"/>
                <a:gd name="T10" fmla="*/ 321 w 490"/>
                <a:gd name="T11" fmla="*/ 5 h 390"/>
                <a:gd name="T12" fmla="*/ 277 w 490"/>
                <a:gd name="T13" fmla="*/ 11 h 390"/>
                <a:gd name="T14" fmla="*/ 248 w 490"/>
                <a:gd name="T15" fmla="*/ 31 h 390"/>
                <a:gd name="T16" fmla="*/ 241 w 490"/>
                <a:gd name="T17" fmla="*/ 32 h 390"/>
                <a:gd name="T18" fmla="*/ 230 w 490"/>
                <a:gd name="T19" fmla="*/ 39 h 390"/>
                <a:gd name="T20" fmla="*/ 217 w 490"/>
                <a:gd name="T21" fmla="*/ 29 h 390"/>
                <a:gd name="T22" fmla="*/ 201 w 490"/>
                <a:gd name="T23" fmla="*/ 18 h 390"/>
                <a:gd name="T24" fmla="*/ 193 w 490"/>
                <a:gd name="T25" fmla="*/ 32 h 390"/>
                <a:gd name="T26" fmla="*/ 186 w 490"/>
                <a:gd name="T27" fmla="*/ 45 h 390"/>
                <a:gd name="T28" fmla="*/ 185 w 490"/>
                <a:gd name="T29" fmla="*/ 56 h 390"/>
                <a:gd name="T30" fmla="*/ 175 w 490"/>
                <a:gd name="T31" fmla="*/ 72 h 390"/>
                <a:gd name="T32" fmla="*/ 163 w 490"/>
                <a:gd name="T33" fmla="*/ 80 h 390"/>
                <a:gd name="T34" fmla="*/ 162 w 490"/>
                <a:gd name="T35" fmla="*/ 102 h 390"/>
                <a:gd name="T36" fmla="*/ 159 w 490"/>
                <a:gd name="T37" fmla="*/ 144 h 390"/>
                <a:gd name="T38" fmla="*/ 154 w 490"/>
                <a:gd name="T39" fmla="*/ 175 h 390"/>
                <a:gd name="T40" fmla="*/ 122 w 490"/>
                <a:gd name="T41" fmla="*/ 181 h 390"/>
                <a:gd name="T42" fmla="*/ 100 w 490"/>
                <a:gd name="T43" fmla="*/ 181 h 390"/>
                <a:gd name="T44" fmla="*/ 80 w 490"/>
                <a:gd name="T45" fmla="*/ 185 h 390"/>
                <a:gd name="T46" fmla="*/ 62 w 490"/>
                <a:gd name="T47" fmla="*/ 187 h 390"/>
                <a:gd name="T48" fmla="*/ 33 w 490"/>
                <a:gd name="T49" fmla="*/ 197 h 390"/>
                <a:gd name="T50" fmla="*/ 15 w 490"/>
                <a:gd name="T51" fmla="*/ 217 h 390"/>
                <a:gd name="T52" fmla="*/ 3 w 490"/>
                <a:gd name="T53" fmla="*/ 252 h 390"/>
                <a:gd name="T54" fmla="*/ 28 w 490"/>
                <a:gd name="T55" fmla="*/ 247 h 390"/>
                <a:gd name="T56" fmla="*/ 46 w 490"/>
                <a:gd name="T57" fmla="*/ 250 h 390"/>
                <a:gd name="T58" fmla="*/ 76 w 490"/>
                <a:gd name="T59" fmla="*/ 267 h 390"/>
                <a:gd name="T60" fmla="*/ 84 w 490"/>
                <a:gd name="T61" fmla="*/ 266 h 390"/>
                <a:gd name="T62" fmla="*/ 99 w 490"/>
                <a:gd name="T63" fmla="*/ 263 h 390"/>
                <a:gd name="T64" fmla="*/ 119 w 490"/>
                <a:gd name="T65" fmla="*/ 260 h 390"/>
                <a:gd name="T66" fmla="*/ 136 w 490"/>
                <a:gd name="T67" fmla="*/ 259 h 390"/>
                <a:gd name="T68" fmla="*/ 151 w 490"/>
                <a:gd name="T69" fmla="*/ 258 h 390"/>
                <a:gd name="T70" fmla="*/ 159 w 490"/>
                <a:gd name="T71" fmla="*/ 279 h 390"/>
                <a:gd name="T72" fmla="*/ 164 w 490"/>
                <a:gd name="T73" fmla="*/ 308 h 390"/>
                <a:gd name="T74" fmla="*/ 189 w 490"/>
                <a:gd name="T75" fmla="*/ 324 h 390"/>
                <a:gd name="T76" fmla="*/ 181 w 490"/>
                <a:gd name="T77" fmla="*/ 367 h 390"/>
                <a:gd name="T78" fmla="*/ 206 w 490"/>
                <a:gd name="T79" fmla="*/ 390 h 390"/>
                <a:gd name="T80" fmla="*/ 254 w 490"/>
                <a:gd name="T81" fmla="*/ 373 h 390"/>
                <a:gd name="T82" fmla="*/ 312 w 490"/>
                <a:gd name="T83" fmla="*/ 358 h 390"/>
                <a:gd name="T84" fmla="*/ 333 w 490"/>
                <a:gd name="T85" fmla="*/ 358 h 390"/>
                <a:gd name="T86" fmla="*/ 369 w 490"/>
                <a:gd name="T87" fmla="*/ 333 h 390"/>
                <a:gd name="T88" fmla="*/ 389 w 490"/>
                <a:gd name="T89" fmla="*/ 300 h 390"/>
                <a:gd name="T90" fmla="*/ 410 w 490"/>
                <a:gd name="T91" fmla="*/ 275 h 390"/>
                <a:gd name="T92" fmla="*/ 432 w 490"/>
                <a:gd name="T93" fmla="*/ 239 h 390"/>
                <a:gd name="T94" fmla="*/ 429 w 490"/>
                <a:gd name="T95" fmla="*/ 216 h 390"/>
                <a:gd name="T96" fmla="*/ 433 w 490"/>
                <a:gd name="T97" fmla="*/ 211 h 390"/>
                <a:gd name="T98" fmla="*/ 431 w 490"/>
                <a:gd name="T99" fmla="*/ 198 h 390"/>
                <a:gd name="T100" fmla="*/ 438 w 490"/>
                <a:gd name="T101" fmla="*/ 182 h 390"/>
                <a:gd name="T102" fmla="*/ 445 w 490"/>
                <a:gd name="T103" fmla="*/ 180 h 390"/>
                <a:gd name="T104" fmla="*/ 456 w 490"/>
                <a:gd name="T105" fmla="*/ 175 h 390"/>
                <a:gd name="T106" fmla="*/ 468 w 490"/>
                <a:gd name="T107" fmla="*/ 178 h 390"/>
                <a:gd name="T108" fmla="*/ 455 w 490"/>
                <a:gd name="T109" fmla="*/ 136 h 390"/>
                <a:gd name="T110" fmla="*/ 478 w 490"/>
                <a:gd name="T111" fmla="*/ 11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0" h="390">
                  <a:moveTo>
                    <a:pt x="478" y="85"/>
                  </a:moveTo>
                  <a:cubicBezTo>
                    <a:pt x="478" y="84"/>
                    <a:pt x="478" y="84"/>
                    <a:pt x="478" y="84"/>
                  </a:cubicBezTo>
                  <a:cubicBezTo>
                    <a:pt x="472" y="82"/>
                    <a:pt x="466" y="80"/>
                    <a:pt x="459" y="77"/>
                  </a:cubicBezTo>
                  <a:cubicBezTo>
                    <a:pt x="454" y="76"/>
                    <a:pt x="450" y="75"/>
                    <a:pt x="446" y="75"/>
                  </a:cubicBezTo>
                  <a:cubicBezTo>
                    <a:pt x="444" y="75"/>
                    <a:pt x="442" y="75"/>
                    <a:pt x="440" y="75"/>
                  </a:cubicBezTo>
                  <a:cubicBezTo>
                    <a:pt x="440" y="76"/>
                    <a:pt x="439" y="76"/>
                    <a:pt x="439" y="76"/>
                  </a:cubicBezTo>
                  <a:cubicBezTo>
                    <a:pt x="437" y="76"/>
                    <a:pt x="436" y="77"/>
                    <a:pt x="434" y="77"/>
                  </a:cubicBezTo>
                  <a:cubicBezTo>
                    <a:pt x="433" y="77"/>
                    <a:pt x="432" y="76"/>
                    <a:pt x="431" y="76"/>
                  </a:cubicBezTo>
                  <a:cubicBezTo>
                    <a:pt x="429" y="75"/>
                    <a:pt x="428" y="72"/>
                    <a:pt x="428" y="69"/>
                  </a:cubicBezTo>
                  <a:cubicBezTo>
                    <a:pt x="428" y="68"/>
                    <a:pt x="428" y="68"/>
                    <a:pt x="428" y="68"/>
                  </a:cubicBezTo>
                  <a:cubicBezTo>
                    <a:pt x="427" y="63"/>
                    <a:pt x="424" y="61"/>
                    <a:pt x="421" y="58"/>
                  </a:cubicBezTo>
                  <a:cubicBezTo>
                    <a:pt x="420" y="57"/>
                    <a:pt x="419" y="56"/>
                    <a:pt x="418" y="55"/>
                  </a:cubicBezTo>
                  <a:cubicBezTo>
                    <a:pt x="414" y="50"/>
                    <a:pt x="411" y="48"/>
                    <a:pt x="406" y="47"/>
                  </a:cubicBezTo>
                  <a:cubicBezTo>
                    <a:pt x="404" y="47"/>
                    <a:pt x="403" y="47"/>
                    <a:pt x="401" y="47"/>
                  </a:cubicBezTo>
                  <a:cubicBezTo>
                    <a:pt x="398" y="46"/>
                    <a:pt x="395" y="46"/>
                    <a:pt x="392" y="45"/>
                  </a:cubicBezTo>
                  <a:cubicBezTo>
                    <a:pt x="389" y="43"/>
                    <a:pt x="386" y="42"/>
                    <a:pt x="382" y="41"/>
                  </a:cubicBezTo>
                  <a:cubicBezTo>
                    <a:pt x="377" y="39"/>
                    <a:pt x="372" y="36"/>
                    <a:pt x="368" y="32"/>
                  </a:cubicBezTo>
                  <a:cubicBezTo>
                    <a:pt x="365" y="30"/>
                    <a:pt x="365" y="30"/>
                    <a:pt x="365" y="30"/>
                  </a:cubicBezTo>
                  <a:cubicBezTo>
                    <a:pt x="363" y="29"/>
                    <a:pt x="361" y="28"/>
                    <a:pt x="359" y="26"/>
                  </a:cubicBezTo>
                  <a:cubicBezTo>
                    <a:pt x="359" y="25"/>
                    <a:pt x="359" y="25"/>
                    <a:pt x="359" y="24"/>
                  </a:cubicBezTo>
                  <a:cubicBezTo>
                    <a:pt x="358" y="23"/>
                    <a:pt x="358" y="23"/>
                    <a:pt x="357" y="22"/>
                  </a:cubicBezTo>
                  <a:cubicBezTo>
                    <a:pt x="356" y="22"/>
                    <a:pt x="355" y="21"/>
                    <a:pt x="354" y="21"/>
                  </a:cubicBezTo>
                  <a:cubicBezTo>
                    <a:pt x="353" y="21"/>
                    <a:pt x="353" y="21"/>
                    <a:pt x="352" y="21"/>
                  </a:cubicBezTo>
                  <a:cubicBezTo>
                    <a:pt x="351" y="21"/>
                    <a:pt x="351" y="21"/>
                    <a:pt x="351" y="21"/>
                  </a:cubicBezTo>
                  <a:cubicBezTo>
                    <a:pt x="350" y="20"/>
                    <a:pt x="348" y="20"/>
                    <a:pt x="347" y="20"/>
                  </a:cubicBezTo>
                  <a:cubicBezTo>
                    <a:pt x="345" y="20"/>
                    <a:pt x="344" y="21"/>
                    <a:pt x="343" y="22"/>
                  </a:cubicBezTo>
                  <a:cubicBezTo>
                    <a:pt x="342" y="22"/>
                    <a:pt x="342" y="22"/>
                    <a:pt x="341" y="23"/>
                  </a:cubicBezTo>
                  <a:cubicBezTo>
                    <a:pt x="339" y="24"/>
                    <a:pt x="336" y="26"/>
                    <a:pt x="334" y="27"/>
                  </a:cubicBezTo>
                  <a:cubicBezTo>
                    <a:pt x="334" y="27"/>
                    <a:pt x="334" y="27"/>
                    <a:pt x="333" y="27"/>
                  </a:cubicBezTo>
                  <a:cubicBezTo>
                    <a:pt x="331" y="27"/>
                    <a:pt x="328" y="25"/>
                    <a:pt x="326" y="24"/>
                  </a:cubicBezTo>
                  <a:cubicBezTo>
                    <a:pt x="325" y="23"/>
                    <a:pt x="325" y="23"/>
                    <a:pt x="325" y="23"/>
                  </a:cubicBezTo>
                  <a:cubicBezTo>
                    <a:pt x="322" y="22"/>
                    <a:pt x="321" y="21"/>
                    <a:pt x="320" y="18"/>
                  </a:cubicBezTo>
                  <a:cubicBezTo>
                    <a:pt x="320" y="17"/>
                    <a:pt x="320" y="17"/>
                    <a:pt x="320" y="17"/>
                  </a:cubicBezTo>
                  <a:cubicBezTo>
                    <a:pt x="319" y="17"/>
                    <a:pt x="319" y="17"/>
                    <a:pt x="319" y="17"/>
                  </a:cubicBezTo>
                  <a:cubicBezTo>
                    <a:pt x="318" y="14"/>
                    <a:pt x="319" y="12"/>
                    <a:pt x="320" y="9"/>
                  </a:cubicBezTo>
                  <a:cubicBezTo>
                    <a:pt x="321" y="7"/>
                    <a:pt x="321" y="6"/>
                    <a:pt x="321" y="5"/>
                  </a:cubicBezTo>
                  <a:cubicBezTo>
                    <a:pt x="320" y="4"/>
                    <a:pt x="319" y="3"/>
                    <a:pt x="317" y="3"/>
                  </a:cubicBezTo>
                  <a:cubicBezTo>
                    <a:pt x="316" y="2"/>
                    <a:pt x="316" y="2"/>
                    <a:pt x="316" y="2"/>
                  </a:cubicBezTo>
                  <a:cubicBezTo>
                    <a:pt x="312" y="1"/>
                    <a:pt x="307" y="0"/>
                    <a:pt x="303" y="0"/>
                  </a:cubicBezTo>
                  <a:cubicBezTo>
                    <a:pt x="302" y="0"/>
                    <a:pt x="301" y="0"/>
                    <a:pt x="300" y="0"/>
                  </a:cubicBezTo>
                  <a:cubicBezTo>
                    <a:pt x="294" y="1"/>
                    <a:pt x="288" y="4"/>
                    <a:pt x="283" y="7"/>
                  </a:cubicBezTo>
                  <a:cubicBezTo>
                    <a:pt x="281" y="8"/>
                    <a:pt x="279" y="9"/>
                    <a:pt x="277" y="11"/>
                  </a:cubicBezTo>
                  <a:cubicBezTo>
                    <a:pt x="275" y="13"/>
                    <a:pt x="273" y="15"/>
                    <a:pt x="271" y="16"/>
                  </a:cubicBezTo>
                  <a:cubicBezTo>
                    <a:pt x="267" y="18"/>
                    <a:pt x="267" y="18"/>
                    <a:pt x="267" y="18"/>
                  </a:cubicBezTo>
                  <a:cubicBezTo>
                    <a:pt x="263" y="20"/>
                    <a:pt x="259" y="22"/>
                    <a:pt x="256" y="24"/>
                  </a:cubicBezTo>
                  <a:cubicBezTo>
                    <a:pt x="255" y="24"/>
                    <a:pt x="255" y="24"/>
                    <a:pt x="255" y="24"/>
                  </a:cubicBezTo>
                  <a:cubicBezTo>
                    <a:pt x="255" y="25"/>
                    <a:pt x="255" y="25"/>
                    <a:pt x="255" y="25"/>
                  </a:cubicBezTo>
                  <a:cubicBezTo>
                    <a:pt x="253" y="27"/>
                    <a:pt x="250" y="31"/>
                    <a:pt x="248" y="31"/>
                  </a:cubicBezTo>
                  <a:cubicBezTo>
                    <a:pt x="248" y="31"/>
                    <a:pt x="248" y="31"/>
                    <a:pt x="247" y="31"/>
                  </a:cubicBezTo>
                  <a:cubicBezTo>
                    <a:pt x="247" y="31"/>
                    <a:pt x="246" y="31"/>
                    <a:pt x="245" y="31"/>
                  </a:cubicBezTo>
                  <a:cubicBezTo>
                    <a:pt x="245" y="31"/>
                    <a:pt x="244" y="31"/>
                    <a:pt x="244" y="31"/>
                  </a:cubicBezTo>
                  <a:cubicBezTo>
                    <a:pt x="244" y="31"/>
                    <a:pt x="244" y="31"/>
                    <a:pt x="244" y="31"/>
                  </a:cubicBezTo>
                  <a:cubicBezTo>
                    <a:pt x="243" y="31"/>
                    <a:pt x="243" y="31"/>
                    <a:pt x="243" y="31"/>
                  </a:cubicBezTo>
                  <a:cubicBezTo>
                    <a:pt x="242" y="31"/>
                    <a:pt x="242" y="31"/>
                    <a:pt x="241" y="32"/>
                  </a:cubicBezTo>
                  <a:cubicBezTo>
                    <a:pt x="241" y="33"/>
                    <a:pt x="241" y="33"/>
                    <a:pt x="240" y="34"/>
                  </a:cubicBezTo>
                  <a:cubicBezTo>
                    <a:pt x="240" y="34"/>
                    <a:pt x="239" y="34"/>
                    <a:pt x="239" y="35"/>
                  </a:cubicBezTo>
                  <a:cubicBezTo>
                    <a:pt x="238" y="35"/>
                    <a:pt x="237" y="36"/>
                    <a:pt x="237" y="36"/>
                  </a:cubicBezTo>
                  <a:cubicBezTo>
                    <a:pt x="237" y="37"/>
                    <a:pt x="236" y="37"/>
                    <a:pt x="236" y="37"/>
                  </a:cubicBezTo>
                  <a:cubicBezTo>
                    <a:pt x="235" y="38"/>
                    <a:pt x="235" y="39"/>
                    <a:pt x="233" y="39"/>
                  </a:cubicBezTo>
                  <a:cubicBezTo>
                    <a:pt x="232" y="39"/>
                    <a:pt x="231" y="39"/>
                    <a:pt x="230" y="39"/>
                  </a:cubicBezTo>
                  <a:cubicBezTo>
                    <a:pt x="226" y="39"/>
                    <a:pt x="225" y="38"/>
                    <a:pt x="224" y="37"/>
                  </a:cubicBezTo>
                  <a:cubicBezTo>
                    <a:pt x="223" y="36"/>
                    <a:pt x="222" y="33"/>
                    <a:pt x="221" y="30"/>
                  </a:cubicBezTo>
                  <a:cubicBezTo>
                    <a:pt x="221" y="29"/>
                    <a:pt x="221" y="29"/>
                    <a:pt x="221" y="29"/>
                  </a:cubicBezTo>
                  <a:cubicBezTo>
                    <a:pt x="219" y="29"/>
                    <a:pt x="219" y="29"/>
                    <a:pt x="219" y="29"/>
                  </a:cubicBezTo>
                  <a:cubicBezTo>
                    <a:pt x="219" y="29"/>
                    <a:pt x="219" y="29"/>
                    <a:pt x="218" y="29"/>
                  </a:cubicBezTo>
                  <a:cubicBezTo>
                    <a:pt x="218" y="29"/>
                    <a:pt x="217" y="29"/>
                    <a:pt x="217" y="29"/>
                  </a:cubicBezTo>
                  <a:cubicBezTo>
                    <a:pt x="214" y="28"/>
                    <a:pt x="211" y="26"/>
                    <a:pt x="210" y="25"/>
                  </a:cubicBezTo>
                  <a:cubicBezTo>
                    <a:pt x="209" y="25"/>
                    <a:pt x="208" y="24"/>
                    <a:pt x="207" y="22"/>
                  </a:cubicBezTo>
                  <a:cubicBezTo>
                    <a:pt x="207" y="22"/>
                    <a:pt x="206" y="21"/>
                    <a:pt x="206" y="20"/>
                  </a:cubicBezTo>
                  <a:cubicBezTo>
                    <a:pt x="205" y="19"/>
                    <a:pt x="203" y="18"/>
                    <a:pt x="202" y="18"/>
                  </a:cubicBezTo>
                  <a:cubicBezTo>
                    <a:pt x="201" y="18"/>
                    <a:pt x="201" y="18"/>
                    <a:pt x="201" y="18"/>
                  </a:cubicBezTo>
                  <a:cubicBezTo>
                    <a:pt x="201" y="18"/>
                    <a:pt x="201" y="18"/>
                    <a:pt x="201" y="18"/>
                  </a:cubicBezTo>
                  <a:cubicBezTo>
                    <a:pt x="200" y="19"/>
                    <a:pt x="200" y="19"/>
                    <a:pt x="200" y="19"/>
                  </a:cubicBezTo>
                  <a:cubicBezTo>
                    <a:pt x="199" y="20"/>
                    <a:pt x="199" y="21"/>
                    <a:pt x="199" y="25"/>
                  </a:cubicBezTo>
                  <a:cubicBezTo>
                    <a:pt x="200" y="25"/>
                    <a:pt x="200" y="26"/>
                    <a:pt x="200" y="26"/>
                  </a:cubicBezTo>
                  <a:cubicBezTo>
                    <a:pt x="200" y="29"/>
                    <a:pt x="199" y="32"/>
                    <a:pt x="198" y="33"/>
                  </a:cubicBezTo>
                  <a:cubicBezTo>
                    <a:pt x="197" y="34"/>
                    <a:pt x="196" y="34"/>
                    <a:pt x="196" y="34"/>
                  </a:cubicBezTo>
                  <a:cubicBezTo>
                    <a:pt x="195" y="34"/>
                    <a:pt x="193" y="33"/>
                    <a:pt x="193" y="32"/>
                  </a:cubicBezTo>
                  <a:cubicBezTo>
                    <a:pt x="192" y="32"/>
                    <a:pt x="192" y="31"/>
                    <a:pt x="191" y="31"/>
                  </a:cubicBezTo>
                  <a:cubicBezTo>
                    <a:pt x="191" y="31"/>
                    <a:pt x="190" y="31"/>
                    <a:pt x="189" y="31"/>
                  </a:cubicBezTo>
                  <a:cubicBezTo>
                    <a:pt x="189" y="31"/>
                    <a:pt x="188" y="31"/>
                    <a:pt x="187" y="31"/>
                  </a:cubicBezTo>
                  <a:cubicBezTo>
                    <a:pt x="185" y="33"/>
                    <a:pt x="183" y="37"/>
                    <a:pt x="183" y="39"/>
                  </a:cubicBezTo>
                  <a:cubicBezTo>
                    <a:pt x="183" y="40"/>
                    <a:pt x="184" y="41"/>
                    <a:pt x="185" y="42"/>
                  </a:cubicBezTo>
                  <a:cubicBezTo>
                    <a:pt x="185" y="43"/>
                    <a:pt x="186" y="44"/>
                    <a:pt x="186" y="45"/>
                  </a:cubicBezTo>
                  <a:cubicBezTo>
                    <a:pt x="186" y="47"/>
                    <a:pt x="185" y="48"/>
                    <a:pt x="183" y="49"/>
                  </a:cubicBezTo>
                  <a:cubicBezTo>
                    <a:pt x="182" y="49"/>
                    <a:pt x="181" y="50"/>
                    <a:pt x="181" y="51"/>
                  </a:cubicBezTo>
                  <a:cubicBezTo>
                    <a:pt x="181" y="52"/>
                    <a:pt x="181" y="52"/>
                    <a:pt x="181" y="52"/>
                  </a:cubicBezTo>
                  <a:cubicBezTo>
                    <a:pt x="181" y="52"/>
                    <a:pt x="181" y="52"/>
                    <a:pt x="181" y="52"/>
                  </a:cubicBezTo>
                  <a:cubicBezTo>
                    <a:pt x="181" y="53"/>
                    <a:pt x="182" y="54"/>
                    <a:pt x="183" y="55"/>
                  </a:cubicBezTo>
                  <a:cubicBezTo>
                    <a:pt x="184" y="55"/>
                    <a:pt x="184" y="56"/>
                    <a:pt x="185" y="56"/>
                  </a:cubicBezTo>
                  <a:cubicBezTo>
                    <a:pt x="186" y="58"/>
                    <a:pt x="186" y="60"/>
                    <a:pt x="186" y="62"/>
                  </a:cubicBezTo>
                  <a:cubicBezTo>
                    <a:pt x="186" y="63"/>
                    <a:pt x="186" y="63"/>
                    <a:pt x="186" y="63"/>
                  </a:cubicBezTo>
                  <a:cubicBezTo>
                    <a:pt x="187" y="66"/>
                    <a:pt x="187" y="68"/>
                    <a:pt x="185" y="70"/>
                  </a:cubicBezTo>
                  <a:cubicBezTo>
                    <a:pt x="184" y="72"/>
                    <a:pt x="183" y="72"/>
                    <a:pt x="181" y="72"/>
                  </a:cubicBezTo>
                  <a:cubicBezTo>
                    <a:pt x="180" y="72"/>
                    <a:pt x="178" y="72"/>
                    <a:pt x="177" y="72"/>
                  </a:cubicBezTo>
                  <a:cubicBezTo>
                    <a:pt x="177" y="72"/>
                    <a:pt x="176" y="72"/>
                    <a:pt x="175" y="72"/>
                  </a:cubicBezTo>
                  <a:cubicBezTo>
                    <a:pt x="174" y="72"/>
                    <a:pt x="173" y="72"/>
                    <a:pt x="173" y="72"/>
                  </a:cubicBezTo>
                  <a:cubicBezTo>
                    <a:pt x="171" y="72"/>
                    <a:pt x="170" y="73"/>
                    <a:pt x="169" y="74"/>
                  </a:cubicBezTo>
                  <a:cubicBezTo>
                    <a:pt x="168" y="75"/>
                    <a:pt x="168" y="75"/>
                    <a:pt x="168" y="75"/>
                  </a:cubicBezTo>
                  <a:cubicBezTo>
                    <a:pt x="167" y="75"/>
                    <a:pt x="166" y="76"/>
                    <a:pt x="165" y="77"/>
                  </a:cubicBezTo>
                  <a:cubicBezTo>
                    <a:pt x="165" y="77"/>
                    <a:pt x="163" y="78"/>
                    <a:pt x="163" y="78"/>
                  </a:cubicBezTo>
                  <a:cubicBezTo>
                    <a:pt x="163" y="80"/>
                    <a:pt x="163" y="80"/>
                    <a:pt x="163" y="80"/>
                  </a:cubicBezTo>
                  <a:cubicBezTo>
                    <a:pt x="163" y="80"/>
                    <a:pt x="163" y="81"/>
                    <a:pt x="163" y="82"/>
                  </a:cubicBezTo>
                  <a:cubicBezTo>
                    <a:pt x="163" y="83"/>
                    <a:pt x="163" y="85"/>
                    <a:pt x="163" y="86"/>
                  </a:cubicBezTo>
                  <a:cubicBezTo>
                    <a:pt x="162" y="87"/>
                    <a:pt x="162" y="88"/>
                    <a:pt x="162" y="89"/>
                  </a:cubicBezTo>
                  <a:cubicBezTo>
                    <a:pt x="162" y="89"/>
                    <a:pt x="161" y="90"/>
                    <a:pt x="161" y="90"/>
                  </a:cubicBezTo>
                  <a:cubicBezTo>
                    <a:pt x="160" y="92"/>
                    <a:pt x="160" y="94"/>
                    <a:pt x="159" y="96"/>
                  </a:cubicBezTo>
                  <a:cubicBezTo>
                    <a:pt x="159" y="99"/>
                    <a:pt x="161" y="100"/>
                    <a:pt x="162" y="102"/>
                  </a:cubicBezTo>
                  <a:cubicBezTo>
                    <a:pt x="163" y="103"/>
                    <a:pt x="163" y="103"/>
                    <a:pt x="163" y="103"/>
                  </a:cubicBezTo>
                  <a:cubicBezTo>
                    <a:pt x="170" y="111"/>
                    <a:pt x="171" y="118"/>
                    <a:pt x="167" y="125"/>
                  </a:cubicBezTo>
                  <a:cubicBezTo>
                    <a:pt x="164" y="128"/>
                    <a:pt x="161" y="132"/>
                    <a:pt x="157" y="135"/>
                  </a:cubicBezTo>
                  <a:cubicBezTo>
                    <a:pt x="155" y="136"/>
                    <a:pt x="155" y="137"/>
                    <a:pt x="154" y="138"/>
                  </a:cubicBezTo>
                  <a:cubicBezTo>
                    <a:pt x="154" y="139"/>
                    <a:pt x="154" y="139"/>
                    <a:pt x="155" y="140"/>
                  </a:cubicBezTo>
                  <a:cubicBezTo>
                    <a:pt x="156" y="142"/>
                    <a:pt x="158" y="143"/>
                    <a:pt x="159" y="144"/>
                  </a:cubicBezTo>
                  <a:cubicBezTo>
                    <a:pt x="163" y="146"/>
                    <a:pt x="166" y="148"/>
                    <a:pt x="164" y="152"/>
                  </a:cubicBezTo>
                  <a:cubicBezTo>
                    <a:pt x="164" y="153"/>
                    <a:pt x="163" y="154"/>
                    <a:pt x="163" y="155"/>
                  </a:cubicBezTo>
                  <a:cubicBezTo>
                    <a:pt x="161" y="157"/>
                    <a:pt x="160" y="160"/>
                    <a:pt x="161" y="163"/>
                  </a:cubicBezTo>
                  <a:cubicBezTo>
                    <a:pt x="161" y="164"/>
                    <a:pt x="161" y="164"/>
                    <a:pt x="161" y="164"/>
                  </a:cubicBezTo>
                  <a:cubicBezTo>
                    <a:pt x="162" y="168"/>
                    <a:pt x="163" y="170"/>
                    <a:pt x="160" y="172"/>
                  </a:cubicBezTo>
                  <a:cubicBezTo>
                    <a:pt x="158" y="173"/>
                    <a:pt x="156" y="174"/>
                    <a:pt x="154" y="175"/>
                  </a:cubicBezTo>
                  <a:cubicBezTo>
                    <a:pt x="153" y="176"/>
                    <a:pt x="151" y="176"/>
                    <a:pt x="150" y="177"/>
                  </a:cubicBezTo>
                  <a:cubicBezTo>
                    <a:pt x="148" y="178"/>
                    <a:pt x="147" y="179"/>
                    <a:pt x="145" y="181"/>
                  </a:cubicBezTo>
                  <a:cubicBezTo>
                    <a:pt x="142" y="183"/>
                    <a:pt x="139" y="186"/>
                    <a:pt x="135" y="186"/>
                  </a:cubicBezTo>
                  <a:cubicBezTo>
                    <a:pt x="134" y="186"/>
                    <a:pt x="133" y="186"/>
                    <a:pt x="132" y="186"/>
                  </a:cubicBezTo>
                  <a:cubicBezTo>
                    <a:pt x="131" y="185"/>
                    <a:pt x="129" y="184"/>
                    <a:pt x="128" y="184"/>
                  </a:cubicBezTo>
                  <a:cubicBezTo>
                    <a:pt x="126" y="183"/>
                    <a:pt x="124" y="181"/>
                    <a:pt x="122" y="181"/>
                  </a:cubicBezTo>
                  <a:cubicBezTo>
                    <a:pt x="121" y="181"/>
                    <a:pt x="119" y="181"/>
                    <a:pt x="117" y="181"/>
                  </a:cubicBezTo>
                  <a:cubicBezTo>
                    <a:pt x="116" y="181"/>
                    <a:pt x="115" y="181"/>
                    <a:pt x="114" y="181"/>
                  </a:cubicBezTo>
                  <a:cubicBezTo>
                    <a:pt x="113" y="181"/>
                    <a:pt x="112" y="181"/>
                    <a:pt x="111" y="181"/>
                  </a:cubicBezTo>
                  <a:cubicBezTo>
                    <a:pt x="109" y="181"/>
                    <a:pt x="109" y="181"/>
                    <a:pt x="109" y="181"/>
                  </a:cubicBezTo>
                  <a:cubicBezTo>
                    <a:pt x="107" y="181"/>
                    <a:pt x="104" y="181"/>
                    <a:pt x="101" y="181"/>
                  </a:cubicBezTo>
                  <a:cubicBezTo>
                    <a:pt x="100" y="181"/>
                    <a:pt x="100" y="181"/>
                    <a:pt x="100" y="181"/>
                  </a:cubicBezTo>
                  <a:cubicBezTo>
                    <a:pt x="98" y="180"/>
                    <a:pt x="96" y="180"/>
                    <a:pt x="94" y="180"/>
                  </a:cubicBezTo>
                  <a:cubicBezTo>
                    <a:pt x="92" y="180"/>
                    <a:pt x="92" y="180"/>
                    <a:pt x="92" y="180"/>
                  </a:cubicBezTo>
                  <a:cubicBezTo>
                    <a:pt x="91" y="180"/>
                    <a:pt x="90" y="180"/>
                    <a:pt x="90" y="180"/>
                  </a:cubicBezTo>
                  <a:cubicBezTo>
                    <a:pt x="88" y="180"/>
                    <a:pt x="87" y="180"/>
                    <a:pt x="86" y="181"/>
                  </a:cubicBezTo>
                  <a:cubicBezTo>
                    <a:pt x="85" y="181"/>
                    <a:pt x="83" y="182"/>
                    <a:pt x="82" y="184"/>
                  </a:cubicBezTo>
                  <a:cubicBezTo>
                    <a:pt x="82" y="184"/>
                    <a:pt x="81" y="185"/>
                    <a:pt x="80" y="185"/>
                  </a:cubicBezTo>
                  <a:cubicBezTo>
                    <a:pt x="80" y="186"/>
                    <a:pt x="79" y="187"/>
                    <a:pt x="78" y="188"/>
                  </a:cubicBezTo>
                  <a:cubicBezTo>
                    <a:pt x="77" y="189"/>
                    <a:pt x="76" y="190"/>
                    <a:pt x="74" y="191"/>
                  </a:cubicBezTo>
                  <a:cubicBezTo>
                    <a:pt x="73" y="191"/>
                    <a:pt x="72" y="192"/>
                    <a:pt x="72" y="192"/>
                  </a:cubicBezTo>
                  <a:cubicBezTo>
                    <a:pt x="70" y="192"/>
                    <a:pt x="69" y="190"/>
                    <a:pt x="67" y="189"/>
                  </a:cubicBezTo>
                  <a:cubicBezTo>
                    <a:pt x="66" y="188"/>
                    <a:pt x="65" y="187"/>
                    <a:pt x="63" y="187"/>
                  </a:cubicBezTo>
                  <a:cubicBezTo>
                    <a:pt x="62" y="187"/>
                    <a:pt x="62" y="187"/>
                    <a:pt x="62" y="187"/>
                  </a:cubicBezTo>
                  <a:cubicBezTo>
                    <a:pt x="62" y="187"/>
                    <a:pt x="62" y="187"/>
                    <a:pt x="62" y="187"/>
                  </a:cubicBezTo>
                  <a:cubicBezTo>
                    <a:pt x="61" y="187"/>
                    <a:pt x="60" y="188"/>
                    <a:pt x="59" y="188"/>
                  </a:cubicBezTo>
                  <a:cubicBezTo>
                    <a:pt x="58" y="189"/>
                    <a:pt x="57" y="189"/>
                    <a:pt x="57" y="190"/>
                  </a:cubicBezTo>
                  <a:cubicBezTo>
                    <a:pt x="54" y="191"/>
                    <a:pt x="52" y="191"/>
                    <a:pt x="50" y="191"/>
                  </a:cubicBezTo>
                  <a:cubicBezTo>
                    <a:pt x="44" y="191"/>
                    <a:pt x="40" y="192"/>
                    <a:pt x="36" y="195"/>
                  </a:cubicBezTo>
                  <a:cubicBezTo>
                    <a:pt x="35" y="196"/>
                    <a:pt x="33" y="197"/>
                    <a:pt x="33" y="197"/>
                  </a:cubicBezTo>
                  <a:cubicBezTo>
                    <a:pt x="31" y="199"/>
                    <a:pt x="29" y="200"/>
                    <a:pt x="27" y="202"/>
                  </a:cubicBezTo>
                  <a:cubicBezTo>
                    <a:pt x="27" y="202"/>
                    <a:pt x="27" y="202"/>
                    <a:pt x="27" y="202"/>
                  </a:cubicBezTo>
                  <a:cubicBezTo>
                    <a:pt x="25" y="203"/>
                    <a:pt x="24" y="204"/>
                    <a:pt x="23" y="206"/>
                  </a:cubicBezTo>
                  <a:cubicBezTo>
                    <a:pt x="22" y="207"/>
                    <a:pt x="22" y="208"/>
                    <a:pt x="22" y="209"/>
                  </a:cubicBezTo>
                  <a:cubicBezTo>
                    <a:pt x="21" y="210"/>
                    <a:pt x="21" y="212"/>
                    <a:pt x="20" y="213"/>
                  </a:cubicBezTo>
                  <a:cubicBezTo>
                    <a:pt x="19" y="215"/>
                    <a:pt x="17" y="216"/>
                    <a:pt x="15" y="217"/>
                  </a:cubicBezTo>
                  <a:cubicBezTo>
                    <a:pt x="13" y="218"/>
                    <a:pt x="11" y="220"/>
                    <a:pt x="10" y="222"/>
                  </a:cubicBezTo>
                  <a:cubicBezTo>
                    <a:pt x="9" y="223"/>
                    <a:pt x="9" y="223"/>
                    <a:pt x="9" y="223"/>
                  </a:cubicBezTo>
                  <a:cubicBezTo>
                    <a:pt x="7" y="226"/>
                    <a:pt x="4" y="230"/>
                    <a:pt x="2" y="233"/>
                  </a:cubicBezTo>
                  <a:cubicBezTo>
                    <a:pt x="0" y="237"/>
                    <a:pt x="0" y="242"/>
                    <a:pt x="0" y="248"/>
                  </a:cubicBezTo>
                  <a:cubicBezTo>
                    <a:pt x="0" y="249"/>
                    <a:pt x="0" y="253"/>
                    <a:pt x="0" y="253"/>
                  </a:cubicBezTo>
                  <a:cubicBezTo>
                    <a:pt x="3" y="252"/>
                    <a:pt x="3" y="252"/>
                    <a:pt x="3" y="252"/>
                  </a:cubicBezTo>
                  <a:cubicBezTo>
                    <a:pt x="7" y="250"/>
                    <a:pt x="13" y="249"/>
                    <a:pt x="15" y="249"/>
                  </a:cubicBezTo>
                  <a:cubicBezTo>
                    <a:pt x="16" y="249"/>
                    <a:pt x="16" y="249"/>
                    <a:pt x="16" y="249"/>
                  </a:cubicBezTo>
                  <a:cubicBezTo>
                    <a:pt x="16" y="248"/>
                    <a:pt x="16" y="248"/>
                    <a:pt x="16" y="248"/>
                  </a:cubicBezTo>
                  <a:cubicBezTo>
                    <a:pt x="18" y="247"/>
                    <a:pt x="21" y="245"/>
                    <a:pt x="24" y="245"/>
                  </a:cubicBezTo>
                  <a:cubicBezTo>
                    <a:pt x="24" y="245"/>
                    <a:pt x="24" y="245"/>
                    <a:pt x="24" y="245"/>
                  </a:cubicBezTo>
                  <a:cubicBezTo>
                    <a:pt x="26" y="246"/>
                    <a:pt x="27" y="247"/>
                    <a:pt x="28" y="247"/>
                  </a:cubicBezTo>
                  <a:cubicBezTo>
                    <a:pt x="29" y="248"/>
                    <a:pt x="30" y="249"/>
                    <a:pt x="32" y="249"/>
                  </a:cubicBezTo>
                  <a:cubicBezTo>
                    <a:pt x="33" y="249"/>
                    <a:pt x="33" y="249"/>
                    <a:pt x="33" y="249"/>
                  </a:cubicBezTo>
                  <a:cubicBezTo>
                    <a:pt x="34" y="249"/>
                    <a:pt x="35" y="249"/>
                    <a:pt x="36" y="249"/>
                  </a:cubicBezTo>
                  <a:cubicBezTo>
                    <a:pt x="37" y="249"/>
                    <a:pt x="38" y="249"/>
                    <a:pt x="39" y="249"/>
                  </a:cubicBezTo>
                  <a:cubicBezTo>
                    <a:pt x="41" y="249"/>
                    <a:pt x="42" y="249"/>
                    <a:pt x="43" y="249"/>
                  </a:cubicBezTo>
                  <a:cubicBezTo>
                    <a:pt x="44" y="250"/>
                    <a:pt x="45" y="250"/>
                    <a:pt x="46" y="250"/>
                  </a:cubicBezTo>
                  <a:cubicBezTo>
                    <a:pt x="48" y="251"/>
                    <a:pt x="50" y="252"/>
                    <a:pt x="53" y="252"/>
                  </a:cubicBezTo>
                  <a:cubicBezTo>
                    <a:pt x="54" y="252"/>
                    <a:pt x="55" y="252"/>
                    <a:pt x="56" y="252"/>
                  </a:cubicBezTo>
                  <a:cubicBezTo>
                    <a:pt x="58" y="252"/>
                    <a:pt x="60" y="252"/>
                    <a:pt x="62" y="252"/>
                  </a:cubicBezTo>
                  <a:cubicBezTo>
                    <a:pt x="69" y="252"/>
                    <a:pt x="72" y="253"/>
                    <a:pt x="73" y="255"/>
                  </a:cubicBezTo>
                  <a:cubicBezTo>
                    <a:pt x="74" y="257"/>
                    <a:pt x="74" y="258"/>
                    <a:pt x="74" y="260"/>
                  </a:cubicBezTo>
                  <a:cubicBezTo>
                    <a:pt x="74" y="262"/>
                    <a:pt x="74" y="265"/>
                    <a:pt x="76" y="267"/>
                  </a:cubicBezTo>
                  <a:cubicBezTo>
                    <a:pt x="76" y="267"/>
                    <a:pt x="77" y="268"/>
                    <a:pt x="77" y="268"/>
                  </a:cubicBezTo>
                  <a:cubicBezTo>
                    <a:pt x="78" y="269"/>
                    <a:pt x="78" y="269"/>
                    <a:pt x="78" y="269"/>
                  </a:cubicBezTo>
                  <a:cubicBezTo>
                    <a:pt x="79" y="268"/>
                    <a:pt x="79" y="268"/>
                    <a:pt x="79" y="268"/>
                  </a:cubicBezTo>
                  <a:cubicBezTo>
                    <a:pt x="80" y="268"/>
                    <a:pt x="80" y="268"/>
                    <a:pt x="80" y="267"/>
                  </a:cubicBezTo>
                  <a:cubicBezTo>
                    <a:pt x="81" y="267"/>
                    <a:pt x="82" y="266"/>
                    <a:pt x="84" y="266"/>
                  </a:cubicBezTo>
                  <a:cubicBezTo>
                    <a:pt x="84" y="266"/>
                    <a:pt x="84" y="266"/>
                    <a:pt x="84" y="266"/>
                  </a:cubicBezTo>
                  <a:cubicBezTo>
                    <a:pt x="85" y="267"/>
                    <a:pt x="85" y="268"/>
                    <a:pt x="86" y="269"/>
                  </a:cubicBezTo>
                  <a:cubicBezTo>
                    <a:pt x="86" y="271"/>
                    <a:pt x="86" y="271"/>
                    <a:pt x="86" y="271"/>
                  </a:cubicBezTo>
                  <a:cubicBezTo>
                    <a:pt x="88" y="271"/>
                    <a:pt x="88" y="271"/>
                    <a:pt x="88" y="271"/>
                  </a:cubicBezTo>
                  <a:cubicBezTo>
                    <a:pt x="90" y="271"/>
                    <a:pt x="91" y="269"/>
                    <a:pt x="93" y="267"/>
                  </a:cubicBezTo>
                  <a:cubicBezTo>
                    <a:pt x="93" y="266"/>
                    <a:pt x="93" y="266"/>
                    <a:pt x="93" y="266"/>
                  </a:cubicBezTo>
                  <a:cubicBezTo>
                    <a:pt x="96" y="264"/>
                    <a:pt x="96" y="264"/>
                    <a:pt x="99" y="263"/>
                  </a:cubicBezTo>
                  <a:cubicBezTo>
                    <a:pt x="101" y="263"/>
                    <a:pt x="101" y="263"/>
                    <a:pt x="101" y="263"/>
                  </a:cubicBezTo>
                  <a:cubicBezTo>
                    <a:pt x="102" y="263"/>
                    <a:pt x="103" y="262"/>
                    <a:pt x="104" y="262"/>
                  </a:cubicBezTo>
                  <a:cubicBezTo>
                    <a:pt x="106" y="261"/>
                    <a:pt x="108" y="261"/>
                    <a:pt x="110" y="261"/>
                  </a:cubicBezTo>
                  <a:cubicBezTo>
                    <a:pt x="111" y="261"/>
                    <a:pt x="112" y="261"/>
                    <a:pt x="113" y="260"/>
                  </a:cubicBezTo>
                  <a:cubicBezTo>
                    <a:pt x="113" y="260"/>
                    <a:pt x="113" y="260"/>
                    <a:pt x="113" y="260"/>
                  </a:cubicBezTo>
                  <a:cubicBezTo>
                    <a:pt x="115" y="260"/>
                    <a:pt x="117" y="260"/>
                    <a:pt x="119" y="260"/>
                  </a:cubicBezTo>
                  <a:cubicBezTo>
                    <a:pt x="120" y="260"/>
                    <a:pt x="120" y="260"/>
                    <a:pt x="121" y="260"/>
                  </a:cubicBezTo>
                  <a:cubicBezTo>
                    <a:pt x="121" y="261"/>
                    <a:pt x="122" y="262"/>
                    <a:pt x="123" y="262"/>
                  </a:cubicBezTo>
                  <a:cubicBezTo>
                    <a:pt x="123" y="262"/>
                    <a:pt x="124" y="262"/>
                    <a:pt x="124" y="262"/>
                  </a:cubicBezTo>
                  <a:cubicBezTo>
                    <a:pt x="126" y="262"/>
                    <a:pt x="128" y="262"/>
                    <a:pt x="130" y="261"/>
                  </a:cubicBezTo>
                  <a:cubicBezTo>
                    <a:pt x="131" y="260"/>
                    <a:pt x="131" y="260"/>
                    <a:pt x="131" y="260"/>
                  </a:cubicBezTo>
                  <a:cubicBezTo>
                    <a:pt x="133" y="260"/>
                    <a:pt x="134" y="259"/>
                    <a:pt x="136" y="259"/>
                  </a:cubicBezTo>
                  <a:cubicBezTo>
                    <a:pt x="137" y="259"/>
                    <a:pt x="138" y="259"/>
                    <a:pt x="139" y="259"/>
                  </a:cubicBezTo>
                  <a:cubicBezTo>
                    <a:pt x="140" y="260"/>
                    <a:pt x="141" y="260"/>
                    <a:pt x="142" y="260"/>
                  </a:cubicBezTo>
                  <a:cubicBezTo>
                    <a:pt x="143" y="260"/>
                    <a:pt x="144" y="260"/>
                    <a:pt x="145" y="259"/>
                  </a:cubicBezTo>
                  <a:cubicBezTo>
                    <a:pt x="146" y="259"/>
                    <a:pt x="147" y="259"/>
                    <a:pt x="147" y="258"/>
                  </a:cubicBezTo>
                  <a:cubicBezTo>
                    <a:pt x="148" y="258"/>
                    <a:pt x="149" y="257"/>
                    <a:pt x="150" y="257"/>
                  </a:cubicBezTo>
                  <a:cubicBezTo>
                    <a:pt x="150" y="257"/>
                    <a:pt x="151" y="257"/>
                    <a:pt x="151" y="258"/>
                  </a:cubicBezTo>
                  <a:cubicBezTo>
                    <a:pt x="152" y="258"/>
                    <a:pt x="152" y="259"/>
                    <a:pt x="153" y="260"/>
                  </a:cubicBezTo>
                  <a:cubicBezTo>
                    <a:pt x="153" y="261"/>
                    <a:pt x="154" y="262"/>
                    <a:pt x="155" y="263"/>
                  </a:cubicBezTo>
                  <a:cubicBezTo>
                    <a:pt x="156" y="263"/>
                    <a:pt x="156" y="264"/>
                    <a:pt x="157" y="264"/>
                  </a:cubicBezTo>
                  <a:cubicBezTo>
                    <a:pt x="158" y="264"/>
                    <a:pt x="158" y="264"/>
                    <a:pt x="159" y="267"/>
                  </a:cubicBezTo>
                  <a:cubicBezTo>
                    <a:pt x="160" y="269"/>
                    <a:pt x="159" y="271"/>
                    <a:pt x="159" y="273"/>
                  </a:cubicBezTo>
                  <a:cubicBezTo>
                    <a:pt x="158" y="275"/>
                    <a:pt x="158" y="277"/>
                    <a:pt x="159" y="279"/>
                  </a:cubicBezTo>
                  <a:cubicBezTo>
                    <a:pt x="159" y="280"/>
                    <a:pt x="160" y="281"/>
                    <a:pt x="161" y="282"/>
                  </a:cubicBezTo>
                  <a:cubicBezTo>
                    <a:pt x="163" y="284"/>
                    <a:pt x="165" y="285"/>
                    <a:pt x="165" y="287"/>
                  </a:cubicBezTo>
                  <a:cubicBezTo>
                    <a:pt x="165" y="290"/>
                    <a:pt x="164" y="291"/>
                    <a:pt x="163" y="292"/>
                  </a:cubicBezTo>
                  <a:cubicBezTo>
                    <a:pt x="162" y="293"/>
                    <a:pt x="161" y="293"/>
                    <a:pt x="161" y="294"/>
                  </a:cubicBezTo>
                  <a:cubicBezTo>
                    <a:pt x="159" y="298"/>
                    <a:pt x="162" y="303"/>
                    <a:pt x="164" y="307"/>
                  </a:cubicBezTo>
                  <a:cubicBezTo>
                    <a:pt x="164" y="308"/>
                    <a:pt x="164" y="308"/>
                    <a:pt x="164" y="308"/>
                  </a:cubicBezTo>
                  <a:cubicBezTo>
                    <a:pt x="165" y="308"/>
                    <a:pt x="165" y="310"/>
                    <a:pt x="166" y="311"/>
                  </a:cubicBezTo>
                  <a:cubicBezTo>
                    <a:pt x="168" y="316"/>
                    <a:pt x="170" y="319"/>
                    <a:pt x="171" y="320"/>
                  </a:cubicBezTo>
                  <a:cubicBezTo>
                    <a:pt x="172" y="321"/>
                    <a:pt x="173" y="321"/>
                    <a:pt x="175" y="321"/>
                  </a:cubicBezTo>
                  <a:cubicBezTo>
                    <a:pt x="176" y="321"/>
                    <a:pt x="177" y="321"/>
                    <a:pt x="179" y="321"/>
                  </a:cubicBezTo>
                  <a:cubicBezTo>
                    <a:pt x="180" y="320"/>
                    <a:pt x="182" y="320"/>
                    <a:pt x="183" y="320"/>
                  </a:cubicBezTo>
                  <a:cubicBezTo>
                    <a:pt x="185" y="320"/>
                    <a:pt x="187" y="321"/>
                    <a:pt x="189" y="324"/>
                  </a:cubicBezTo>
                  <a:cubicBezTo>
                    <a:pt x="191" y="327"/>
                    <a:pt x="190" y="329"/>
                    <a:pt x="188" y="330"/>
                  </a:cubicBezTo>
                  <a:cubicBezTo>
                    <a:pt x="187" y="331"/>
                    <a:pt x="187" y="331"/>
                    <a:pt x="187" y="332"/>
                  </a:cubicBezTo>
                  <a:cubicBezTo>
                    <a:pt x="183" y="336"/>
                    <a:pt x="183" y="345"/>
                    <a:pt x="183" y="352"/>
                  </a:cubicBezTo>
                  <a:cubicBezTo>
                    <a:pt x="183" y="354"/>
                    <a:pt x="183" y="354"/>
                    <a:pt x="183" y="354"/>
                  </a:cubicBezTo>
                  <a:cubicBezTo>
                    <a:pt x="183" y="356"/>
                    <a:pt x="182" y="358"/>
                    <a:pt x="182" y="359"/>
                  </a:cubicBezTo>
                  <a:cubicBezTo>
                    <a:pt x="181" y="362"/>
                    <a:pt x="180" y="365"/>
                    <a:pt x="181" y="367"/>
                  </a:cubicBezTo>
                  <a:cubicBezTo>
                    <a:pt x="182" y="369"/>
                    <a:pt x="184" y="369"/>
                    <a:pt x="186" y="370"/>
                  </a:cubicBezTo>
                  <a:cubicBezTo>
                    <a:pt x="188" y="371"/>
                    <a:pt x="190" y="372"/>
                    <a:pt x="191" y="374"/>
                  </a:cubicBezTo>
                  <a:cubicBezTo>
                    <a:pt x="192" y="375"/>
                    <a:pt x="192" y="377"/>
                    <a:pt x="192" y="379"/>
                  </a:cubicBezTo>
                  <a:cubicBezTo>
                    <a:pt x="192" y="381"/>
                    <a:pt x="192" y="384"/>
                    <a:pt x="193" y="385"/>
                  </a:cubicBezTo>
                  <a:cubicBezTo>
                    <a:pt x="195" y="388"/>
                    <a:pt x="198" y="389"/>
                    <a:pt x="202" y="390"/>
                  </a:cubicBezTo>
                  <a:cubicBezTo>
                    <a:pt x="203" y="390"/>
                    <a:pt x="205" y="390"/>
                    <a:pt x="206" y="390"/>
                  </a:cubicBezTo>
                  <a:cubicBezTo>
                    <a:pt x="210" y="390"/>
                    <a:pt x="214" y="389"/>
                    <a:pt x="216" y="387"/>
                  </a:cubicBezTo>
                  <a:cubicBezTo>
                    <a:pt x="217" y="387"/>
                    <a:pt x="218" y="385"/>
                    <a:pt x="219" y="384"/>
                  </a:cubicBezTo>
                  <a:cubicBezTo>
                    <a:pt x="220" y="382"/>
                    <a:pt x="222" y="380"/>
                    <a:pt x="224" y="380"/>
                  </a:cubicBezTo>
                  <a:cubicBezTo>
                    <a:pt x="227" y="379"/>
                    <a:pt x="229" y="379"/>
                    <a:pt x="231" y="378"/>
                  </a:cubicBezTo>
                  <a:cubicBezTo>
                    <a:pt x="233" y="378"/>
                    <a:pt x="235" y="378"/>
                    <a:pt x="237" y="378"/>
                  </a:cubicBezTo>
                  <a:cubicBezTo>
                    <a:pt x="242" y="377"/>
                    <a:pt x="248" y="375"/>
                    <a:pt x="254" y="373"/>
                  </a:cubicBezTo>
                  <a:cubicBezTo>
                    <a:pt x="262" y="370"/>
                    <a:pt x="271" y="367"/>
                    <a:pt x="280" y="367"/>
                  </a:cubicBezTo>
                  <a:cubicBezTo>
                    <a:pt x="285" y="367"/>
                    <a:pt x="288" y="365"/>
                    <a:pt x="292" y="363"/>
                  </a:cubicBezTo>
                  <a:cubicBezTo>
                    <a:pt x="293" y="362"/>
                    <a:pt x="295" y="361"/>
                    <a:pt x="297" y="360"/>
                  </a:cubicBezTo>
                  <a:cubicBezTo>
                    <a:pt x="300" y="358"/>
                    <a:pt x="303" y="358"/>
                    <a:pt x="306" y="358"/>
                  </a:cubicBezTo>
                  <a:cubicBezTo>
                    <a:pt x="307" y="358"/>
                    <a:pt x="308" y="358"/>
                    <a:pt x="309" y="358"/>
                  </a:cubicBezTo>
                  <a:cubicBezTo>
                    <a:pt x="310" y="358"/>
                    <a:pt x="311" y="358"/>
                    <a:pt x="312" y="358"/>
                  </a:cubicBezTo>
                  <a:cubicBezTo>
                    <a:pt x="313" y="358"/>
                    <a:pt x="314" y="358"/>
                    <a:pt x="315" y="358"/>
                  </a:cubicBezTo>
                  <a:cubicBezTo>
                    <a:pt x="318" y="358"/>
                    <a:pt x="318" y="358"/>
                    <a:pt x="318" y="358"/>
                  </a:cubicBezTo>
                  <a:cubicBezTo>
                    <a:pt x="320" y="358"/>
                    <a:pt x="322" y="358"/>
                    <a:pt x="323" y="358"/>
                  </a:cubicBezTo>
                  <a:cubicBezTo>
                    <a:pt x="324" y="358"/>
                    <a:pt x="325" y="358"/>
                    <a:pt x="326" y="358"/>
                  </a:cubicBezTo>
                  <a:cubicBezTo>
                    <a:pt x="327" y="358"/>
                    <a:pt x="327" y="358"/>
                    <a:pt x="328" y="358"/>
                  </a:cubicBezTo>
                  <a:cubicBezTo>
                    <a:pt x="330" y="358"/>
                    <a:pt x="331" y="358"/>
                    <a:pt x="333" y="358"/>
                  </a:cubicBezTo>
                  <a:cubicBezTo>
                    <a:pt x="333" y="358"/>
                    <a:pt x="334" y="358"/>
                    <a:pt x="335" y="358"/>
                  </a:cubicBezTo>
                  <a:cubicBezTo>
                    <a:pt x="339" y="358"/>
                    <a:pt x="342" y="356"/>
                    <a:pt x="346" y="354"/>
                  </a:cubicBezTo>
                  <a:cubicBezTo>
                    <a:pt x="348" y="353"/>
                    <a:pt x="350" y="352"/>
                    <a:pt x="352" y="352"/>
                  </a:cubicBezTo>
                  <a:cubicBezTo>
                    <a:pt x="353" y="351"/>
                    <a:pt x="354" y="351"/>
                    <a:pt x="355" y="350"/>
                  </a:cubicBezTo>
                  <a:cubicBezTo>
                    <a:pt x="360" y="349"/>
                    <a:pt x="363" y="348"/>
                    <a:pt x="365" y="343"/>
                  </a:cubicBezTo>
                  <a:cubicBezTo>
                    <a:pt x="366" y="339"/>
                    <a:pt x="368" y="336"/>
                    <a:pt x="369" y="333"/>
                  </a:cubicBezTo>
                  <a:cubicBezTo>
                    <a:pt x="370" y="330"/>
                    <a:pt x="371" y="328"/>
                    <a:pt x="372" y="325"/>
                  </a:cubicBezTo>
                  <a:cubicBezTo>
                    <a:pt x="374" y="319"/>
                    <a:pt x="378" y="315"/>
                    <a:pt x="381" y="311"/>
                  </a:cubicBezTo>
                  <a:cubicBezTo>
                    <a:pt x="383" y="310"/>
                    <a:pt x="383" y="310"/>
                    <a:pt x="383" y="310"/>
                  </a:cubicBezTo>
                  <a:cubicBezTo>
                    <a:pt x="384" y="308"/>
                    <a:pt x="386" y="306"/>
                    <a:pt x="387" y="305"/>
                  </a:cubicBezTo>
                  <a:cubicBezTo>
                    <a:pt x="388" y="305"/>
                    <a:pt x="388" y="305"/>
                    <a:pt x="388" y="305"/>
                  </a:cubicBezTo>
                  <a:cubicBezTo>
                    <a:pt x="389" y="300"/>
                    <a:pt x="389" y="300"/>
                    <a:pt x="389" y="300"/>
                  </a:cubicBezTo>
                  <a:cubicBezTo>
                    <a:pt x="389" y="298"/>
                    <a:pt x="390" y="296"/>
                    <a:pt x="390" y="295"/>
                  </a:cubicBezTo>
                  <a:cubicBezTo>
                    <a:pt x="390" y="294"/>
                    <a:pt x="390" y="293"/>
                    <a:pt x="390" y="291"/>
                  </a:cubicBezTo>
                  <a:cubicBezTo>
                    <a:pt x="390" y="289"/>
                    <a:pt x="390" y="286"/>
                    <a:pt x="392" y="283"/>
                  </a:cubicBezTo>
                  <a:cubicBezTo>
                    <a:pt x="394" y="280"/>
                    <a:pt x="397" y="278"/>
                    <a:pt x="401" y="278"/>
                  </a:cubicBezTo>
                  <a:cubicBezTo>
                    <a:pt x="402" y="278"/>
                    <a:pt x="402" y="278"/>
                    <a:pt x="402" y="278"/>
                  </a:cubicBezTo>
                  <a:cubicBezTo>
                    <a:pt x="406" y="278"/>
                    <a:pt x="408" y="278"/>
                    <a:pt x="410" y="275"/>
                  </a:cubicBezTo>
                  <a:cubicBezTo>
                    <a:pt x="411" y="274"/>
                    <a:pt x="412" y="273"/>
                    <a:pt x="413" y="272"/>
                  </a:cubicBezTo>
                  <a:cubicBezTo>
                    <a:pt x="414" y="270"/>
                    <a:pt x="415" y="268"/>
                    <a:pt x="417" y="267"/>
                  </a:cubicBezTo>
                  <a:cubicBezTo>
                    <a:pt x="420" y="265"/>
                    <a:pt x="420" y="262"/>
                    <a:pt x="421" y="260"/>
                  </a:cubicBezTo>
                  <a:cubicBezTo>
                    <a:pt x="421" y="259"/>
                    <a:pt x="422" y="258"/>
                    <a:pt x="422" y="256"/>
                  </a:cubicBezTo>
                  <a:cubicBezTo>
                    <a:pt x="423" y="253"/>
                    <a:pt x="425" y="251"/>
                    <a:pt x="427" y="249"/>
                  </a:cubicBezTo>
                  <a:cubicBezTo>
                    <a:pt x="430" y="246"/>
                    <a:pt x="432" y="243"/>
                    <a:pt x="432" y="239"/>
                  </a:cubicBezTo>
                  <a:cubicBezTo>
                    <a:pt x="432" y="237"/>
                    <a:pt x="432" y="230"/>
                    <a:pt x="430" y="227"/>
                  </a:cubicBezTo>
                  <a:cubicBezTo>
                    <a:pt x="430" y="225"/>
                    <a:pt x="430" y="225"/>
                    <a:pt x="430" y="225"/>
                  </a:cubicBezTo>
                  <a:cubicBezTo>
                    <a:pt x="428" y="222"/>
                    <a:pt x="426" y="219"/>
                    <a:pt x="423" y="217"/>
                  </a:cubicBezTo>
                  <a:cubicBezTo>
                    <a:pt x="423" y="216"/>
                    <a:pt x="423" y="216"/>
                    <a:pt x="424" y="216"/>
                  </a:cubicBezTo>
                  <a:cubicBezTo>
                    <a:pt x="424" y="215"/>
                    <a:pt x="424" y="215"/>
                    <a:pt x="425" y="215"/>
                  </a:cubicBezTo>
                  <a:cubicBezTo>
                    <a:pt x="426" y="215"/>
                    <a:pt x="428" y="216"/>
                    <a:pt x="429" y="216"/>
                  </a:cubicBezTo>
                  <a:cubicBezTo>
                    <a:pt x="432" y="217"/>
                    <a:pt x="432" y="217"/>
                    <a:pt x="433" y="217"/>
                  </a:cubicBezTo>
                  <a:cubicBezTo>
                    <a:pt x="433" y="217"/>
                    <a:pt x="433" y="217"/>
                    <a:pt x="433" y="217"/>
                  </a:cubicBezTo>
                  <a:cubicBezTo>
                    <a:pt x="433" y="217"/>
                    <a:pt x="434" y="217"/>
                    <a:pt x="434" y="217"/>
                  </a:cubicBezTo>
                  <a:cubicBezTo>
                    <a:pt x="440" y="217"/>
                    <a:pt x="440" y="217"/>
                    <a:pt x="440" y="217"/>
                  </a:cubicBezTo>
                  <a:cubicBezTo>
                    <a:pt x="435" y="213"/>
                    <a:pt x="435" y="213"/>
                    <a:pt x="435" y="213"/>
                  </a:cubicBezTo>
                  <a:cubicBezTo>
                    <a:pt x="434" y="213"/>
                    <a:pt x="433" y="212"/>
                    <a:pt x="433" y="211"/>
                  </a:cubicBezTo>
                  <a:cubicBezTo>
                    <a:pt x="432" y="210"/>
                    <a:pt x="431" y="209"/>
                    <a:pt x="430" y="208"/>
                  </a:cubicBezTo>
                  <a:cubicBezTo>
                    <a:pt x="430" y="206"/>
                    <a:pt x="430" y="204"/>
                    <a:pt x="431" y="203"/>
                  </a:cubicBezTo>
                  <a:cubicBezTo>
                    <a:pt x="431" y="202"/>
                    <a:pt x="431" y="202"/>
                    <a:pt x="431" y="201"/>
                  </a:cubicBezTo>
                  <a:cubicBezTo>
                    <a:pt x="431" y="200"/>
                    <a:pt x="431" y="199"/>
                    <a:pt x="431" y="199"/>
                  </a:cubicBezTo>
                  <a:cubicBezTo>
                    <a:pt x="431" y="199"/>
                    <a:pt x="431" y="199"/>
                    <a:pt x="431" y="199"/>
                  </a:cubicBezTo>
                  <a:cubicBezTo>
                    <a:pt x="431" y="198"/>
                    <a:pt x="431" y="198"/>
                    <a:pt x="431" y="198"/>
                  </a:cubicBezTo>
                  <a:cubicBezTo>
                    <a:pt x="431" y="198"/>
                    <a:pt x="431" y="198"/>
                    <a:pt x="430" y="198"/>
                  </a:cubicBezTo>
                  <a:cubicBezTo>
                    <a:pt x="430" y="197"/>
                    <a:pt x="430" y="197"/>
                    <a:pt x="429" y="196"/>
                  </a:cubicBezTo>
                  <a:cubicBezTo>
                    <a:pt x="429" y="196"/>
                    <a:pt x="426" y="192"/>
                    <a:pt x="428" y="190"/>
                  </a:cubicBezTo>
                  <a:cubicBezTo>
                    <a:pt x="428" y="189"/>
                    <a:pt x="430" y="188"/>
                    <a:pt x="431" y="188"/>
                  </a:cubicBezTo>
                  <a:cubicBezTo>
                    <a:pt x="432" y="188"/>
                    <a:pt x="433" y="187"/>
                    <a:pt x="433" y="187"/>
                  </a:cubicBezTo>
                  <a:cubicBezTo>
                    <a:pt x="435" y="186"/>
                    <a:pt x="437" y="184"/>
                    <a:pt x="438" y="182"/>
                  </a:cubicBezTo>
                  <a:cubicBezTo>
                    <a:pt x="438" y="181"/>
                    <a:pt x="438" y="181"/>
                    <a:pt x="438" y="181"/>
                  </a:cubicBezTo>
                  <a:cubicBezTo>
                    <a:pt x="439" y="180"/>
                    <a:pt x="439" y="179"/>
                    <a:pt x="440" y="179"/>
                  </a:cubicBezTo>
                  <a:cubicBezTo>
                    <a:pt x="440" y="179"/>
                    <a:pt x="440" y="179"/>
                    <a:pt x="440" y="179"/>
                  </a:cubicBezTo>
                  <a:cubicBezTo>
                    <a:pt x="441" y="179"/>
                    <a:pt x="441" y="179"/>
                    <a:pt x="442" y="179"/>
                  </a:cubicBezTo>
                  <a:cubicBezTo>
                    <a:pt x="442" y="179"/>
                    <a:pt x="442" y="179"/>
                    <a:pt x="442" y="179"/>
                  </a:cubicBezTo>
                  <a:cubicBezTo>
                    <a:pt x="443" y="180"/>
                    <a:pt x="444" y="180"/>
                    <a:pt x="445" y="180"/>
                  </a:cubicBezTo>
                  <a:cubicBezTo>
                    <a:pt x="445" y="180"/>
                    <a:pt x="446" y="180"/>
                    <a:pt x="446" y="180"/>
                  </a:cubicBezTo>
                  <a:cubicBezTo>
                    <a:pt x="447" y="180"/>
                    <a:pt x="448" y="179"/>
                    <a:pt x="450" y="178"/>
                  </a:cubicBezTo>
                  <a:cubicBezTo>
                    <a:pt x="451" y="177"/>
                    <a:pt x="451" y="177"/>
                    <a:pt x="451" y="177"/>
                  </a:cubicBezTo>
                  <a:cubicBezTo>
                    <a:pt x="452" y="177"/>
                    <a:pt x="452" y="176"/>
                    <a:pt x="453" y="176"/>
                  </a:cubicBezTo>
                  <a:cubicBezTo>
                    <a:pt x="454" y="175"/>
                    <a:pt x="455" y="175"/>
                    <a:pt x="455" y="175"/>
                  </a:cubicBezTo>
                  <a:cubicBezTo>
                    <a:pt x="456" y="175"/>
                    <a:pt x="456" y="175"/>
                    <a:pt x="456" y="175"/>
                  </a:cubicBezTo>
                  <a:cubicBezTo>
                    <a:pt x="457" y="175"/>
                    <a:pt x="457" y="175"/>
                    <a:pt x="457" y="175"/>
                  </a:cubicBezTo>
                  <a:cubicBezTo>
                    <a:pt x="458" y="175"/>
                    <a:pt x="459" y="176"/>
                    <a:pt x="460" y="176"/>
                  </a:cubicBezTo>
                  <a:cubicBezTo>
                    <a:pt x="461" y="177"/>
                    <a:pt x="461" y="177"/>
                    <a:pt x="462" y="177"/>
                  </a:cubicBezTo>
                  <a:cubicBezTo>
                    <a:pt x="463" y="178"/>
                    <a:pt x="464" y="178"/>
                    <a:pt x="465" y="179"/>
                  </a:cubicBezTo>
                  <a:cubicBezTo>
                    <a:pt x="467" y="180"/>
                    <a:pt x="467" y="180"/>
                    <a:pt x="467" y="180"/>
                  </a:cubicBezTo>
                  <a:cubicBezTo>
                    <a:pt x="468" y="178"/>
                    <a:pt x="468" y="178"/>
                    <a:pt x="468" y="178"/>
                  </a:cubicBezTo>
                  <a:cubicBezTo>
                    <a:pt x="468" y="178"/>
                    <a:pt x="468" y="178"/>
                    <a:pt x="469" y="177"/>
                  </a:cubicBezTo>
                  <a:cubicBezTo>
                    <a:pt x="469" y="176"/>
                    <a:pt x="470" y="175"/>
                    <a:pt x="470" y="174"/>
                  </a:cubicBezTo>
                  <a:cubicBezTo>
                    <a:pt x="469" y="172"/>
                    <a:pt x="468" y="170"/>
                    <a:pt x="466" y="169"/>
                  </a:cubicBezTo>
                  <a:cubicBezTo>
                    <a:pt x="464" y="166"/>
                    <a:pt x="464" y="166"/>
                    <a:pt x="464" y="166"/>
                  </a:cubicBezTo>
                  <a:cubicBezTo>
                    <a:pt x="460" y="162"/>
                    <a:pt x="457" y="159"/>
                    <a:pt x="456" y="153"/>
                  </a:cubicBezTo>
                  <a:cubicBezTo>
                    <a:pt x="455" y="149"/>
                    <a:pt x="453" y="142"/>
                    <a:pt x="455" y="136"/>
                  </a:cubicBezTo>
                  <a:cubicBezTo>
                    <a:pt x="456" y="133"/>
                    <a:pt x="459" y="132"/>
                    <a:pt x="462" y="131"/>
                  </a:cubicBezTo>
                  <a:cubicBezTo>
                    <a:pt x="465" y="130"/>
                    <a:pt x="468" y="129"/>
                    <a:pt x="469" y="126"/>
                  </a:cubicBezTo>
                  <a:cubicBezTo>
                    <a:pt x="469" y="125"/>
                    <a:pt x="469" y="124"/>
                    <a:pt x="469" y="122"/>
                  </a:cubicBezTo>
                  <a:cubicBezTo>
                    <a:pt x="469" y="121"/>
                    <a:pt x="470" y="119"/>
                    <a:pt x="470" y="117"/>
                  </a:cubicBezTo>
                  <a:cubicBezTo>
                    <a:pt x="472" y="115"/>
                    <a:pt x="474" y="114"/>
                    <a:pt x="476" y="112"/>
                  </a:cubicBezTo>
                  <a:cubicBezTo>
                    <a:pt x="477" y="112"/>
                    <a:pt x="477" y="112"/>
                    <a:pt x="478" y="111"/>
                  </a:cubicBezTo>
                  <a:cubicBezTo>
                    <a:pt x="483" y="108"/>
                    <a:pt x="487" y="102"/>
                    <a:pt x="488" y="96"/>
                  </a:cubicBezTo>
                  <a:cubicBezTo>
                    <a:pt x="490" y="90"/>
                    <a:pt x="483" y="87"/>
                    <a:pt x="478" y="8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4048536" y="1196228"/>
              <a:ext cx="648128" cy="880869"/>
            </a:xfrm>
            <a:custGeom>
              <a:avLst/>
              <a:gdLst>
                <a:gd name="T0" fmla="*/ 249 w 256"/>
                <a:gd name="T1" fmla="*/ 182 h 364"/>
                <a:gd name="T2" fmla="*/ 238 w 256"/>
                <a:gd name="T3" fmla="*/ 161 h 364"/>
                <a:gd name="T4" fmla="*/ 236 w 256"/>
                <a:gd name="T5" fmla="*/ 145 h 364"/>
                <a:gd name="T6" fmla="*/ 229 w 256"/>
                <a:gd name="T7" fmla="*/ 111 h 364"/>
                <a:gd name="T8" fmla="*/ 225 w 256"/>
                <a:gd name="T9" fmla="*/ 100 h 364"/>
                <a:gd name="T10" fmla="*/ 226 w 256"/>
                <a:gd name="T11" fmla="*/ 77 h 364"/>
                <a:gd name="T12" fmla="*/ 224 w 256"/>
                <a:gd name="T13" fmla="*/ 56 h 364"/>
                <a:gd name="T14" fmla="*/ 218 w 256"/>
                <a:gd name="T15" fmla="*/ 42 h 364"/>
                <a:gd name="T16" fmla="*/ 219 w 256"/>
                <a:gd name="T17" fmla="*/ 18 h 364"/>
                <a:gd name="T18" fmla="*/ 221 w 256"/>
                <a:gd name="T19" fmla="*/ 7 h 364"/>
                <a:gd name="T20" fmla="*/ 219 w 256"/>
                <a:gd name="T21" fmla="*/ 6 h 364"/>
                <a:gd name="T22" fmla="*/ 200 w 256"/>
                <a:gd name="T23" fmla="*/ 0 h 364"/>
                <a:gd name="T24" fmla="*/ 190 w 256"/>
                <a:gd name="T25" fmla="*/ 18 h 364"/>
                <a:gd name="T26" fmla="*/ 161 w 256"/>
                <a:gd name="T27" fmla="*/ 35 h 364"/>
                <a:gd name="T28" fmla="*/ 148 w 256"/>
                <a:gd name="T29" fmla="*/ 58 h 364"/>
                <a:gd name="T30" fmla="*/ 143 w 256"/>
                <a:gd name="T31" fmla="*/ 63 h 364"/>
                <a:gd name="T32" fmla="*/ 146 w 256"/>
                <a:gd name="T33" fmla="*/ 86 h 364"/>
                <a:gd name="T34" fmla="*/ 150 w 256"/>
                <a:gd name="T35" fmla="*/ 113 h 364"/>
                <a:gd name="T36" fmla="*/ 136 w 256"/>
                <a:gd name="T37" fmla="*/ 130 h 364"/>
                <a:gd name="T38" fmla="*/ 142 w 256"/>
                <a:gd name="T39" fmla="*/ 151 h 364"/>
                <a:gd name="T40" fmla="*/ 133 w 256"/>
                <a:gd name="T41" fmla="*/ 180 h 364"/>
                <a:gd name="T42" fmla="*/ 122 w 256"/>
                <a:gd name="T43" fmla="*/ 180 h 364"/>
                <a:gd name="T44" fmla="*/ 108 w 256"/>
                <a:gd name="T45" fmla="*/ 177 h 364"/>
                <a:gd name="T46" fmla="*/ 81 w 256"/>
                <a:gd name="T47" fmla="*/ 190 h 364"/>
                <a:gd name="T48" fmla="*/ 24 w 256"/>
                <a:gd name="T49" fmla="*/ 224 h 364"/>
                <a:gd name="T50" fmla="*/ 13 w 256"/>
                <a:gd name="T51" fmla="*/ 253 h 364"/>
                <a:gd name="T52" fmla="*/ 3 w 256"/>
                <a:gd name="T53" fmla="*/ 328 h 364"/>
                <a:gd name="T54" fmla="*/ 1 w 256"/>
                <a:gd name="T55" fmla="*/ 336 h 364"/>
                <a:gd name="T56" fmla="*/ 7 w 256"/>
                <a:gd name="T57" fmla="*/ 337 h 364"/>
                <a:gd name="T58" fmla="*/ 9 w 256"/>
                <a:gd name="T59" fmla="*/ 337 h 364"/>
                <a:gd name="T60" fmla="*/ 16 w 256"/>
                <a:gd name="T61" fmla="*/ 337 h 364"/>
                <a:gd name="T62" fmla="*/ 23 w 256"/>
                <a:gd name="T63" fmla="*/ 348 h 364"/>
                <a:gd name="T64" fmla="*/ 56 w 256"/>
                <a:gd name="T65" fmla="*/ 361 h 364"/>
                <a:gd name="T66" fmla="*/ 71 w 256"/>
                <a:gd name="T67" fmla="*/ 352 h 364"/>
                <a:gd name="T68" fmla="*/ 81 w 256"/>
                <a:gd name="T69" fmla="*/ 351 h 364"/>
                <a:gd name="T70" fmla="*/ 106 w 256"/>
                <a:gd name="T71" fmla="*/ 297 h 364"/>
                <a:gd name="T72" fmla="*/ 112 w 256"/>
                <a:gd name="T73" fmla="*/ 296 h 364"/>
                <a:gd name="T74" fmla="*/ 119 w 256"/>
                <a:gd name="T75" fmla="*/ 298 h 364"/>
                <a:gd name="T76" fmla="*/ 126 w 256"/>
                <a:gd name="T77" fmla="*/ 298 h 364"/>
                <a:gd name="T78" fmla="*/ 151 w 256"/>
                <a:gd name="T79" fmla="*/ 306 h 364"/>
                <a:gd name="T80" fmla="*/ 176 w 256"/>
                <a:gd name="T81" fmla="*/ 296 h 364"/>
                <a:gd name="T82" fmla="*/ 192 w 256"/>
                <a:gd name="T83" fmla="*/ 287 h 364"/>
                <a:gd name="T84" fmla="*/ 205 w 256"/>
                <a:gd name="T85" fmla="*/ 278 h 364"/>
                <a:gd name="T86" fmla="*/ 217 w 256"/>
                <a:gd name="T87" fmla="*/ 270 h 364"/>
                <a:gd name="T88" fmla="*/ 223 w 256"/>
                <a:gd name="T89" fmla="*/ 262 h 364"/>
                <a:gd name="T90" fmla="*/ 246 w 256"/>
                <a:gd name="T91" fmla="*/ 245 h 364"/>
                <a:gd name="T92" fmla="*/ 244 w 256"/>
                <a:gd name="T93" fmla="*/ 230 h 364"/>
                <a:gd name="T94" fmla="*/ 244 w 256"/>
                <a:gd name="T95" fmla="*/ 220 h 364"/>
                <a:gd name="T96" fmla="*/ 245 w 256"/>
                <a:gd name="T97" fmla="*/ 212 h 364"/>
                <a:gd name="T98" fmla="*/ 247 w 256"/>
                <a:gd name="T99" fmla="*/ 208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6" h="364">
                  <a:moveTo>
                    <a:pt x="253" y="193"/>
                  </a:moveTo>
                  <a:cubicBezTo>
                    <a:pt x="255" y="190"/>
                    <a:pt x="256" y="187"/>
                    <a:pt x="253" y="184"/>
                  </a:cubicBezTo>
                  <a:cubicBezTo>
                    <a:pt x="252" y="183"/>
                    <a:pt x="251" y="182"/>
                    <a:pt x="249" y="182"/>
                  </a:cubicBezTo>
                  <a:cubicBezTo>
                    <a:pt x="247" y="182"/>
                    <a:pt x="246" y="182"/>
                    <a:pt x="245" y="181"/>
                  </a:cubicBezTo>
                  <a:cubicBezTo>
                    <a:pt x="240" y="177"/>
                    <a:pt x="240" y="171"/>
                    <a:pt x="239" y="166"/>
                  </a:cubicBezTo>
                  <a:cubicBezTo>
                    <a:pt x="239" y="164"/>
                    <a:pt x="239" y="162"/>
                    <a:pt x="238" y="161"/>
                  </a:cubicBezTo>
                  <a:cubicBezTo>
                    <a:pt x="238" y="159"/>
                    <a:pt x="238" y="158"/>
                    <a:pt x="237" y="157"/>
                  </a:cubicBezTo>
                  <a:cubicBezTo>
                    <a:pt x="236" y="155"/>
                    <a:pt x="236" y="154"/>
                    <a:pt x="236" y="151"/>
                  </a:cubicBezTo>
                  <a:cubicBezTo>
                    <a:pt x="236" y="149"/>
                    <a:pt x="236" y="147"/>
                    <a:pt x="236" y="145"/>
                  </a:cubicBezTo>
                  <a:cubicBezTo>
                    <a:pt x="236" y="143"/>
                    <a:pt x="236" y="141"/>
                    <a:pt x="236" y="139"/>
                  </a:cubicBezTo>
                  <a:cubicBezTo>
                    <a:pt x="236" y="137"/>
                    <a:pt x="236" y="119"/>
                    <a:pt x="230" y="119"/>
                  </a:cubicBezTo>
                  <a:cubicBezTo>
                    <a:pt x="229" y="116"/>
                    <a:pt x="229" y="114"/>
                    <a:pt x="229" y="111"/>
                  </a:cubicBezTo>
                  <a:cubicBezTo>
                    <a:pt x="229" y="111"/>
                    <a:pt x="229" y="110"/>
                    <a:pt x="229" y="109"/>
                  </a:cubicBezTo>
                  <a:cubicBezTo>
                    <a:pt x="229" y="107"/>
                    <a:pt x="228" y="105"/>
                    <a:pt x="227" y="103"/>
                  </a:cubicBezTo>
                  <a:cubicBezTo>
                    <a:pt x="226" y="102"/>
                    <a:pt x="226" y="101"/>
                    <a:pt x="225" y="100"/>
                  </a:cubicBezTo>
                  <a:cubicBezTo>
                    <a:pt x="224" y="97"/>
                    <a:pt x="224" y="93"/>
                    <a:pt x="224" y="90"/>
                  </a:cubicBezTo>
                  <a:cubicBezTo>
                    <a:pt x="223" y="88"/>
                    <a:pt x="223" y="88"/>
                    <a:pt x="223" y="88"/>
                  </a:cubicBezTo>
                  <a:cubicBezTo>
                    <a:pt x="223" y="84"/>
                    <a:pt x="223" y="81"/>
                    <a:pt x="226" y="77"/>
                  </a:cubicBezTo>
                  <a:cubicBezTo>
                    <a:pt x="228" y="72"/>
                    <a:pt x="228" y="71"/>
                    <a:pt x="227" y="66"/>
                  </a:cubicBezTo>
                  <a:cubicBezTo>
                    <a:pt x="226" y="65"/>
                    <a:pt x="226" y="63"/>
                    <a:pt x="226" y="61"/>
                  </a:cubicBezTo>
                  <a:cubicBezTo>
                    <a:pt x="225" y="59"/>
                    <a:pt x="225" y="58"/>
                    <a:pt x="224" y="56"/>
                  </a:cubicBezTo>
                  <a:cubicBezTo>
                    <a:pt x="224" y="54"/>
                    <a:pt x="223" y="52"/>
                    <a:pt x="222" y="51"/>
                  </a:cubicBezTo>
                  <a:cubicBezTo>
                    <a:pt x="221" y="50"/>
                    <a:pt x="220" y="48"/>
                    <a:pt x="220" y="47"/>
                  </a:cubicBezTo>
                  <a:cubicBezTo>
                    <a:pt x="219" y="45"/>
                    <a:pt x="219" y="43"/>
                    <a:pt x="218" y="42"/>
                  </a:cubicBezTo>
                  <a:cubicBezTo>
                    <a:pt x="218" y="40"/>
                    <a:pt x="217" y="38"/>
                    <a:pt x="216" y="36"/>
                  </a:cubicBezTo>
                  <a:cubicBezTo>
                    <a:pt x="215" y="32"/>
                    <a:pt x="214" y="29"/>
                    <a:pt x="215" y="25"/>
                  </a:cubicBezTo>
                  <a:cubicBezTo>
                    <a:pt x="216" y="22"/>
                    <a:pt x="217" y="20"/>
                    <a:pt x="219" y="18"/>
                  </a:cubicBezTo>
                  <a:cubicBezTo>
                    <a:pt x="219" y="18"/>
                    <a:pt x="220" y="17"/>
                    <a:pt x="221" y="16"/>
                  </a:cubicBezTo>
                  <a:cubicBezTo>
                    <a:pt x="223" y="13"/>
                    <a:pt x="222" y="11"/>
                    <a:pt x="221" y="8"/>
                  </a:cubicBezTo>
                  <a:cubicBezTo>
                    <a:pt x="221" y="7"/>
                    <a:pt x="221" y="7"/>
                    <a:pt x="221" y="7"/>
                  </a:cubicBezTo>
                  <a:cubicBezTo>
                    <a:pt x="221" y="6"/>
                    <a:pt x="221" y="6"/>
                    <a:pt x="221" y="6"/>
                  </a:cubicBezTo>
                  <a:cubicBezTo>
                    <a:pt x="220" y="6"/>
                    <a:pt x="220" y="6"/>
                    <a:pt x="220" y="6"/>
                  </a:cubicBezTo>
                  <a:cubicBezTo>
                    <a:pt x="219" y="6"/>
                    <a:pt x="219" y="6"/>
                    <a:pt x="219" y="6"/>
                  </a:cubicBezTo>
                  <a:cubicBezTo>
                    <a:pt x="217" y="5"/>
                    <a:pt x="216" y="5"/>
                    <a:pt x="215" y="5"/>
                  </a:cubicBezTo>
                  <a:cubicBezTo>
                    <a:pt x="211" y="5"/>
                    <a:pt x="208" y="5"/>
                    <a:pt x="205" y="3"/>
                  </a:cubicBezTo>
                  <a:cubicBezTo>
                    <a:pt x="200" y="0"/>
                    <a:pt x="200" y="0"/>
                    <a:pt x="200" y="0"/>
                  </a:cubicBezTo>
                  <a:cubicBezTo>
                    <a:pt x="200" y="4"/>
                    <a:pt x="200" y="4"/>
                    <a:pt x="200" y="4"/>
                  </a:cubicBezTo>
                  <a:cubicBezTo>
                    <a:pt x="200" y="9"/>
                    <a:pt x="195" y="13"/>
                    <a:pt x="191" y="17"/>
                  </a:cubicBezTo>
                  <a:cubicBezTo>
                    <a:pt x="190" y="18"/>
                    <a:pt x="190" y="18"/>
                    <a:pt x="190" y="18"/>
                  </a:cubicBezTo>
                  <a:cubicBezTo>
                    <a:pt x="188" y="20"/>
                    <a:pt x="186" y="21"/>
                    <a:pt x="185" y="23"/>
                  </a:cubicBezTo>
                  <a:cubicBezTo>
                    <a:pt x="181" y="27"/>
                    <a:pt x="178" y="30"/>
                    <a:pt x="171" y="31"/>
                  </a:cubicBezTo>
                  <a:cubicBezTo>
                    <a:pt x="166" y="31"/>
                    <a:pt x="163" y="33"/>
                    <a:pt x="161" y="35"/>
                  </a:cubicBezTo>
                  <a:cubicBezTo>
                    <a:pt x="158" y="37"/>
                    <a:pt x="158" y="40"/>
                    <a:pt x="158" y="42"/>
                  </a:cubicBezTo>
                  <a:cubicBezTo>
                    <a:pt x="158" y="43"/>
                    <a:pt x="157" y="44"/>
                    <a:pt x="157" y="46"/>
                  </a:cubicBezTo>
                  <a:cubicBezTo>
                    <a:pt x="156" y="49"/>
                    <a:pt x="151" y="54"/>
                    <a:pt x="148" y="58"/>
                  </a:cubicBezTo>
                  <a:cubicBezTo>
                    <a:pt x="147" y="59"/>
                    <a:pt x="147" y="59"/>
                    <a:pt x="147" y="59"/>
                  </a:cubicBezTo>
                  <a:cubicBezTo>
                    <a:pt x="147" y="60"/>
                    <a:pt x="146" y="60"/>
                    <a:pt x="145" y="61"/>
                  </a:cubicBezTo>
                  <a:cubicBezTo>
                    <a:pt x="145" y="61"/>
                    <a:pt x="144" y="62"/>
                    <a:pt x="143" y="63"/>
                  </a:cubicBezTo>
                  <a:cubicBezTo>
                    <a:pt x="142" y="66"/>
                    <a:pt x="143" y="68"/>
                    <a:pt x="145" y="71"/>
                  </a:cubicBezTo>
                  <a:cubicBezTo>
                    <a:pt x="146" y="72"/>
                    <a:pt x="146" y="74"/>
                    <a:pt x="147" y="76"/>
                  </a:cubicBezTo>
                  <a:cubicBezTo>
                    <a:pt x="147" y="79"/>
                    <a:pt x="147" y="83"/>
                    <a:pt x="146" y="86"/>
                  </a:cubicBezTo>
                  <a:cubicBezTo>
                    <a:pt x="146" y="87"/>
                    <a:pt x="146" y="88"/>
                    <a:pt x="146" y="89"/>
                  </a:cubicBezTo>
                  <a:cubicBezTo>
                    <a:pt x="145" y="93"/>
                    <a:pt x="147" y="96"/>
                    <a:pt x="148" y="100"/>
                  </a:cubicBezTo>
                  <a:cubicBezTo>
                    <a:pt x="150" y="105"/>
                    <a:pt x="151" y="109"/>
                    <a:pt x="150" y="113"/>
                  </a:cubicBezTo>
                  <a:cubicBezTo>
                    <a:pt x="149" y="115"/>
                    <a:pt x="148" y="117"/>
                    <a:pt x="146" y="118"/>
                  </a:cubicBezTo>
                  <a:cubicBezTo>
                    <a:pt x="145" y="119"/>
                    <a:pt x="144" y="120"/>
                    <a:pt x="143" y="121"/>
                  </a:cubicBezTo>
                  <a:cubicBezTo>
                    <a:pt x="140" y="123"/>
                    <a:pt x="137" y="127"/>
                    <a:pt x="136" y="130"/>
                  </a:cubicBezTo>
                  <a:cubicBezTo>
                    <a:pt x="135" y="134"/>
                    <a:pt x="135" y="140"/>
                    <a:pt x="135" y="143"/>
                  </a:cubicBezTo>
                  <a:cubicBezTo>
                    <a:pt x="136" y="147"/>
                    <a:pt x="138" y="148"/>
                    <a:pt x="140" y="150"/>
                  </a:cubicBezTo>
                  <a:cubicBezTo>
                    <a:pt x="141" y="150"/>
                    <a:pt x="141" y="150"/>
                    <a:pt x="142" y="151"/>
                  </a:cubicBezTo>
                  <a:cubicBezTo>
                    <a:pt x="150" y="156"/>
                    <a:pt x="146" y="166"/>
                    <a:pt x="144" y="173"/>
                  </a:cubicBezTo>
                  <a:cubicBezTo>
                    <a:pt x="142" y="179"/>
                    <a:pt x="139" y="180"/>
                    <a:pt x="136" y="180"/>
                  </a:cubicBezTo>
                  <a:cubicBezTo>
                    <a:pt x="135" y="180"/>
                    <a:pt x="134" y="180"/>
                    <a:pt x="133" y="180"/>
                  </a:cubicBezTo>
                  <a:cubicBezTo>
                    <a:pt x="132" y="180"/>
                    <a:pt x="131" y="180"/>
                    <a:pt x="131" y="179"/>
                  </a:cubicBezTo>
                  <a:cubicBezTo>
                    <a:pt x="129" y="179"/>
                    <a:pt x="127" y="179"/>
                    <a:pt x="126" y="179"/>
                  </a:cubicBezTo>
                  <a:cubicBezTo>
                    <a:pt x="124" y="179"/>
                    <a:pt x="123" y="179"/>
                    <a:pt x="122" y="180"/>
                  </a:cubicBezTo>
                  <a:cubicBezTo>
                    <a:pt x="120" y="180"/>
                    <a:pt x="119" y="181"/>
                    <a:pt x="118" y="181"/>
                  </a:cubicBezTo>
                  <a:cubicBezTo>
                    <a:pt x="116" y="181"/>
                    <a:pt x="114" y="180"/>
                    <a:pt x="113" y="179"/>
                  </a:cubicBezTo>
                  <a:cubicBezTo>
                    <a:pt x="111" y="178"/>
                    <a:pt x="110" y="178"/>
                    <a:pt x="108" y="177"/>
                  </a:cubicBezTo>
                  <a:cubicBezTo>
                    <a:pt x="107" y="177"/>
                    <a:pt x="106" y="177"/>
                    <a:pt x="105" y="177"/>
                  </a:cubicBezTo>
                  <a:cubicBezTo>
                    <a:pt x="103" y="177"/>
                    <a:pt x="101" y="178"/>
                    <a:pt x="98" y="178"/>
                  </a:cubicBezTo>
                  <a:cubicBezTo>
                    <a:pt x="92" y="181"/>
                    <a:pt x="86" y="185"/>
                    <a:pt x="81" y="190"/>
                  </a:cubicBezTo>
                  <a:cubicBezTo>
                    <a:pt x="80" y="190"/>
                    <a:pt x="80" y="190"/>
                    <a:pt x="80" y="190"/>
                  </a:cubicBezTo>
                  <a:cubicBezTo>
                    <a:pt x="68" y="201"/>
                    <a:pt x="53" y="209"/>
                    <a:pt x="40" y="212"/>
                  </a:cubicBezTo>
                  <a:cubicBezTo>
                    <a:pt x="32" y="214"/>
                    <a:pt x="27" y="216"/>
                    <a:pt x="24" y="224"/>
                  </a:cubicBezTo>
                  <a:cubicBezTo>
                    <a:pt x="23" y="227"/>
                    <a:pt x="22" y="230"/>
                    <a:pt x="21" y="233"/>
                  </a:cubicBezTo>
                  <a:cubicBezTo>
                    <a:pt x="20" y="237"/>
                    <a:pt x="19" y="242"/>
                    <a:pt x="17" y="246"/>
                  </a:cubicBezTo>
                  <a:cubicBezTo>
                    <a:pt x="15" y="248"/>
                    <a:pt x="14" y="250"/>
                    <a:pt x="13" y="253"/>
                  </a:cubicBezTo>
                  <a:cubicBezTo>
                    <a:pt x="7" y="264"/>
                    <a:pt x="2" y="274"/>
                    <a:pt x="5" y="289"/>
                  </a:cubicBezTo>
                  <a:cubicBezTo>
                    <a:pt x="7" y="294"/>
                    <a:pt x="8" y="300"/>
                    <a:pt x="8" y="305"/>
                  </a:cubicBezTo>
                  <a:cubicBezTo>
                    <a:pt x="7" y="314"/>
                    <a:pt x="5" y="320"/>
                    <a:pt x="3" y="328"/>
                  </a:cubicBezTo>
                  <a:cubicBezTo>
                    <a:pt x="2" y="329"/>
                    <a:pt x="2" y="331"/>
                    <a:pt x="1" y="332"/>
                  </a:cubicBezTo>
                  <a:cubicBezTo>
                    <a:pt x="0" y="336"/>
                    <a:pt x="0" y="336"/>
                    <a:pt x="0" y="336"/>
                  </a:cubicBezTo>
                  <a:cubicBezTo>
                    <a:pt x="1" y="336"/>
                    <a:pt x="1" y="336"/>
                    <a:pt x="1" y="336"/>
                  </a:cubicBezTo>
                  <a:cubicBezTo>
                    <a:pt x="2" y="337"/>
                    <a:pt x="3" y="337"/>
                    <a:pt x="5" y="337"/>
                  </a:cubicBezTo>
                  <a:cubicBezTo>
                    <a:pt x="5" y="337"/>
                    <a:pt x="5" y="337"/>
                    <a:pt x="5" y="337"/>
                  </a:cubicBezTo>
                  <a:cubicBezTo>
                    <a:pt x="6" y="337"/>
                    <a:pt x="6" y="337"/>
                    <a:pt x="7" y="337"/>
                  </a:cubicBezTo>
                  <a:cubicBezTo>
                    <a:pt x="8" y="337"/>
                    <a:pt x="8" y="337"/>
                    <a:pt x="8" y="337"/>
                  </a:cubicBezTo>
                  <a:cubicBezTo>
                    <a:pt x="8" y="337"/>
                    <a:pt x="8" y="337"/>
                    <a:pt x="8" y="337"/>
                  </a:cubicBezTo>
                  <a:cubicBezTo>
                    <a:pt x="9" y="337"/>
                    <a:pt x="9" y="337"/>
                    <a:pt x="9" y="337"/>
                  </a:cubicBezTo>
                  <a:cubicBezTo>
                    <a:pt x="9" y="337"/>
                    <a:pt x="9" y="337"/>
                    <a:pt x="9" y="337"/>
                  </a:cubicBezTo>
                  <a:cubicBezTo>
                    <a:pt x="11" y="337"/>
                    <a:pt x="12" y="337"/>
                    <a:pt x="13" y="337"/>
                  </a:cubicBezTo>
                  <a:cubicBezTo>
                    <a:pt x="14" y="337"/>
                    <a:pt x="16" y="337"/>
                    <a:pt x="16" y="337"/>
                  </a:cubicBezTo>
                  <a:cubicBezTo>
                    <a:pt x="18" y="338"/>
                    <a:pt x="20" y="342"/>
                    <a:pt x="21" y="344"/>
                  </a:cubicBezTo>
                  <a:cubicBezTo>
                    <a:pt x="21" y="344"/>
                    <a:pt x="21" y="344"/>
                    <a:pt x="21" y="344"/>
                  </a:cubicBezTo>
                  <a:cubicBezTo>
                    <a:pt x="22" y="346"/>
                    <a:pt x="22" y="347"/>
                    <a:pt x="23" y="348"/>
                  </a:cubicBezTo>
                  <a:cubicBezTo>
                    <a:pt x="25" y="352"/>
                    <a:pt x="26" y="357"/>
                    <a:pt x="30" y="359"/>
                  </a:cubicBezTo>
                  <a:cubicBezTo>
                    <a:pt x="35" y="362"/>
                    <a:pt x="41" y="364"/>
                    <a:pt x="46" y="364"/>
                  </a:cubicBezTo>
                  <a:cubicBezTo>
                    <a:pt x="50" y="364"/>
                    <a:pt x="53" y="363"/>
                    <a:pt x="56" y="361"/>
                  </a:cubicBezTo>
                  <a:cubicBezTo>
                    <a:pt x="57" y="360"/>
                    <a:pt x="58" y="359"/>
                    <a:pt x="59" y="358"/>
                  </a:cubicBezTo>
                  <a:cubicBezTo>
                    <a:pt x="62" y="355"/>
                    <a:pt x="64" y="353"/>
                    <a:pt x="68" y="352"/>
                  </a:cubicBezTo>
                  <a:cubicBezTo>
                    <a:pt x="69" y="352"/>
                    <a:pt x="70" y="352"/>
                    <a:pt x="71" y="352"/>
                  </a:cubicBezTo>
                  <a:cubicBezTo>
                    <a:pt x="72" y="352"/>
                    <a:pt x="73" y="352"/>
                    <a:pt x="74" y="352"/>
                  </a:cubicBezTo>
                  <a:cubicBezTo>
                    <a:pt x="75" y="352"/>
                    <a:pt x="76" y="352"/>
                    <a:pt x="77" y="352"/>
                  </a:cubicBezTo>
                  <a:cubicBezTo>
                    <a:pt x="79" y="352"/>
                    <a:pt x="80" y="352"/>
                    <a:pt x="81" y="351"/>
                  </a:cubicBezTo>
                  <a:cubicBezTo>
                    <a:pt x="89" y="349"/>
                    <a:pt x="97" y="339"/>
                    <a:pt x="100" y="331"/>
                  </a:cubicBezTo>
                  <a:cubicBezTo>
                    <a:pt x="105" y="321"/>
                    <a:pt x="102" y="310"/>
                    <a:pt x="99" y="299"/>
                  </a:cubicBezTo>
                  <a:cubicBezTo>
                    <a:pt x="102" y="299"/>
                    <a:pt x="103" y="298"/>
                    <a:pt x="106" y="297"/>
                  </a:cubicBezTo>
                  <a:cubicBezTo>
                    <a:pt x="107" y="296"/>
                    <a:pt x="107" y="296"/>
                    <a:pt x="107" y="296"/>
                  </a:cubicBezTo>
                  <a:cubicBezTo>
                    <a:pt x="108" y="295"/>
                    <a:pt x="109" y="295"/>
                    <a:pt x="110" y="295"/>
                  </a:cubicBezTo>
                  <a:cubicBezTo>
                    <a:pt x="110" y="295"/>
                    <a:pt x="111" y="295"/>
                    <a:pt x="112" y="296"/>
                  </a:cubicBezTo>
                  <a:cubicBezTo>
                    <a:pt x="113" y="296"/>
                    <a:pt x="114" y="297"/>
                    <a:pt x="114" y="297"/>
                  </a:cubicBezTo>
                  <a:cubicBezTo>
                    <a:pt x="115" y="298"/>
                    <a:pt x="116" y="298"/>
                    <a:pt x="118" y="298"/>
                  </a:cubicBezTo>
                  <a:cubicBezTo>
                    <a:pt x="118" y="298"/>
                    <a:pt x="119" y="298"/>
                    <a:pt x="119" y="298"/>
                  </a:cubicBezTo>
                  <a:cubicBezTo>
                    <a:pt x="120" y="298"/>
                    <a:pt x="121" y="298"/>
                    <a:pt x="123" y="298"/>
                  </a:cubicBezTo>
                  <a:cubicBezTo>
                    <a:pt x="124" y="298"/>
                    <a:pt x="125" y="298"/>
                    <a:pt x="126" y="298"/>
                  </a:cubicBezTo>
                  <a:cubicBezTo>
                    <a:pt x="126" y="298"/>
                    <a:pt x="126" y="298"/>
                    <a:pt x="126" y="298"/>
                  </a:cubicBezTo>
                  <a:cubicBezTo>
                    <a:pt x="130" y="298"/>
                    <a:pt x="132" y="299"/>
                    <a:pt x="135" y="301"/>
                  </a:cubicBezTo>
                  <a:cubicBezTo>
                    <a:pt x="136" y="302"/>
                    <a:pt x="137" y="302"/>
                    <a:pt x="138" y="303"/>
                  </a:cubicBezTo>
                  <a:cubicBezTo>
                    <a:pt x="142" y="306"/>
                    <a:pt x="145" y="306"/>
                    <a:pt x="151" y="306"/>
                  </a:cubicBezTo>
                  <a:cubicBezTo>
                    <a:pt x="155" y="306"/>
                    <a:pt x="158" y="304"/>
                    <a:pt x="161" y="301"/>
                  </a:cubicBezTo>
                  <a:cubicBezTo>
                    <a:pt x="163" y="300"/>
                    <a:pt x="165" y="298"/>
                    <a:pt x="168" y="297"/>
                  </a:cubicBezTo>
                  <a:cubicBezTo>
                    <a:pt x="170" y="296"/>
                    <a:pt x="173" y="296"/>
                    <a:pt x="176" y="296"/>
                  </a:cubicBezTo>
                  <a:cubicBezTo>
                    <a:pt x="180" y="296"/>
                    <a:pt x="184" y="296"/>
                    <a:pt x="187" y="294"/>
                  </a:cubicBezTo>
                  <a:cubicBezTo>
                    <a:pt x="188" y="293"/>
                    <a:pt x="190" y="291"/>
                    <a:pt x="191" y="289"/>
                  </a:cubicBezTo>
                  <a:cubicBezTo>
                    <a:pt x="191" y="288"/>
                    <a:pt x="192" y="288"/>
                    <a:pt x="192" y="287"/>
                  </a:cubicBezTo>
                  <a:cubicBezTo>
                    <a:pt x="192" y="286"/>
                    <a:pt x="192" y="286"/>
                    <a:pt x="195" y="284"/>
                  </a:cubicBezTo>
                  <a:cubicBezTo>
                    <a:pt x="196" y="284"/>
                    <a:pt x="196" y="284"/>
                    <a:pt x="197" y="283"/>
                  </a:cubicBezTo>
                  <a:cubicBezTo>
                    <a:pt x="200" y="282"/>
                    <a:pt x="203" y="281"/>
                    <a:pt x="205" y="278"/>
                  </a:cubicBezTo>
                  <a:cubicBezTo>
                    <a:pt x="206" y="276"/>
                    <a:pt x="206" y="276"/>
                    <a:pt x="206" y="276"/>
                  </a:cubicBezTo>
                  <a:cubicBezTo>
                    <a:pt x="209" y="273"/>
                    <a:pt x="211" y="270"/>
                    <a:pt x="215" y="270"/>
                  </a:cubicBezTo>
                  <a:cubicBezTo>
                    <a:pt x="217" y="270"/>
                    <a:pt x="217" y="270"/>
                    <a:pt x="217" y="270"/>
                  </a:cubicBezTo>
                  <a:cubicBezTo>
                    <a:pt x="217" y="268"/>
                    <a:pt x="217" y="268"/>
                    <a:pt x="217" y="268"/>
                  </a:cubicBezTo>
                  <a:cubicBezTo>
                    <a:pt x="217" y="265"/>
                    <a:pt x="218" y="264"/>
                    <a:pt x="221" y="263"/>
                  </a:cubicBezTo>
                  <a:cubicBezTo>
                    <a:pt x="222" y="263"/>
                    <a:pt x="222" y="262"/>
                    <a:pt x="223" y="262"/>
                  </a:cubicBezTo>
                  <a:cubicBezTo>
                    <a:pt x="224" y="261"/>
                    <a:pt x="225" y="261"/>
                    <a:pt x="226" y="260"/>
                  </a:cubicBezTo>
                  <a:cubicBezTo>
                    <a:pt x="228" y="259"/>
                    <a:pt x="229" y="257"/>
                    <a:pt x="231" y="256"/>
                  </a:cubicBezTo>
                  <a:cubicBezTo>
                    <a:pt x="236" y="254"/>
                    <a:pt x="241" y="250"/>
                    <a:pt x="246" y="245"/>
                  </a:cubicBezTo>
                  <a:cubicBezTo>
                    <a:pt x="248" y="243"/>
                    <a:pt x="250" y="238"/>
                    <a:pt x="248" y="235"/>
                  </a:cubicBezTo>
                  <a:cubicBezTo>
                    <a:pt x="248" y="235"/>
                    <a:pt x="247" y="234"/>
                    <a:pt x="246" y="233"/>
                  </a:cubicBezTo>
                  <a:cubicBezTo>
                    <a:pt x="245" y="232"/>
                    <a:pt x="244" y="231"/>
                    <a:pt x="244" y="230"/>
                  </a:cubicBezTo>
                  <a:cubicBezTo>
                    <a:pt x="244" y="228"/>
                    <a:pt x="244" y="227"/>
                    <a:pt x="244" y="226"/>
                  </a:cubicBezTo>
                  <a:cubicBezTo>
                    <a:pt x="245" y="224"/>
                    <a:pt x="245" y="223"/>
                    <a:pt x="245" y="222"/>
                  </a:cubicBezTo>
                  <a:cubicBezTo>
                    <a:pt x="245" y="221"/>
                    <a:pt x="244" y="220"/>
                    <a:pt x="244" y="220"/>
                  </a:cubicBezTo>
                  <a:cubicBezTo>
                    <a:pt x="243" y="219"/>
                    <a:pt x="243" y="219"/>
                    <a:pt x="242" y="218"/>
                  </a:cubicBezTo>
                  <a:cubicBezTo>
                    <a:pt x="242" y="217"/>
                    <a:pt x="241" y="216"/>
                    <a:pt x="242" y="216"/>
                  </a:cubicBezTo>
                  <a:cubicBezTo>
                    <a:pt x="242" y="214"/>
                    <a:pt x="243" y="213"/>
                    <a:pt x="245" y="212"/>
                  </a:cubicBezTo>
                  <a:cubicBezTo>
                    <a:pt x="247" y="212"/>
                    <a:pt x="247" y="212"/>
                    <a:pt x="247" y="212"/>
                  </a:cubicBezTo>
                  <a:cubicBezTo>
                    <a:pt x="246" y="211"/>
                    <a:pt x="246" y="211"/>
                    <a:pt x="246" y="211"/>
                  </a:cubicBezTo>
                  <a:cubicBezTo>
                    <a:pt x="246" y="210"/>
                    <a:pt x="246" y="209"/>
                    <a:pt x="247" y="208"/>
                  </a:cubicBezTo>
                  <a:cubicBezTo>
                    <a:pt x="247" y="202"/>
                    <a:pt x="250" y="197"/>
                    <a:pt x="253" y="19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504108" y="1433308"/>
              <a:ext cx="564131" cy="905669"/>
            </a:xfrm>
            <a:custGeom>
              <a:avLst/>
              <a:gdLst>
                <a:gd name="T0" fmla="*/ 212 w 223"/>
                <a:gd name="T1" fmla="*/ 235 h 374"/>
                <a:gd name="T2" fmla="*/ 192 w 223"/>
                <a:gd name="T3" fmla="*/ 219 h 374"/>
                <a:gd name="T4" fmla="*/ 186 w 223"/>
                <a:gd name="T5" fmla="*/ 208 h 374"/>
                <a:gd name="T6" fmla="*/ 179 w 223"/>
                <a:gd name="T7" fmla="*/ 194 h 374"/>
                <a:gd name="T8" fmla="*/ 173 w 223"/>
                <a:gd name="T9" fmla="*/ 179 h 374"/>
                <a:gd name="T10" fmla="*/ 166 w 223"/>
                <a:gd name="T11" fmla="*/ 176 h 374"/>
                <a:gd name="T12" fmla="*/ 175 w 223"/>
                <a:gd name="T13" fmla="*/ 165 h 374"/>
                <a:gd name="T14" fmla="*/ 193 w 223"/>
                <a:gd name="T15" fmla="*/ 146 h 374"/>
                <a:gd name="T16" fmla="*/ 180 w 223"/>
                <a:gd name="T17" fmla="*/ 129 h 374"/>
                <a:gd name="T18" fmla="*/ 159 w 223"/>
                <a:gd name="T19" fmla="*/ 120 h 374"/>
                <a:gd name="T20" fmla="*/ 149 w 223"/>
                <a:gd name="T21" fmla="*/ 100 h 374"/>
                <a:gd name="T22" fmla="*/ 142 w 223"/>
                <a:gd name="T23" fmla="*/ 91 h 374"/>
                <a:gd name="T24" fmla="*/ 154 w 223"/>
                <a:gd name="T25" fmla="*/ 62 h 374"/>
                <a:gd name="T26" fmla="*/ 154 w 223"/>
                <a:gd name="T27" fmla="*/ 41 h 374"/>
                <a:gd name="T28" fmla="*/ 142 w 223"/>
                <a:gd name="T29" fmla="*/ 12 h 374"/>
                <a:gd name="T30" fmla="*/ 132 w 223"/>
                <a:gd name="T31" fmla="*/ 3 h 374"/>
                <a:gd name="T32" fmla="*/ 120 w 223"/>
                <a:gd name="T33" fmla="*/ 4 h 374"/>
                <a:gd name="T34" fmla="*/ 112 w 223"/>
                <a:gd name="T35" fmla="*/ 1 h 374"/>
                <a:gd name="T36" fmla="*/ 102 w 223"/>
                <a:gd name="T37" fmla="*/ 5 h 374"/>
                <a:gd name="T38" fmla="*/ 102 w 223"/>
                <a:gd name="T39" fmla="*/ 10 h 374"/>
                <a:gd name="T40" fmla="*/ 120 w 223"/>
                <a:gd name="T41" fmla="*/ 22 h 374"/>
                <a:gd name="T42" fmla="*/ 116 w 223"/>
                <a:gd name="T43" fmla="*/ 38 h 374"/>
                <a:gd name="T44" fmla="*/ 101 w 223"/>
                <a:gd name="T45" fmla="*/ 59 h 374"/>
                <a:gd name="T46" fmla="*/ 75 w 223"/>
                <a:gd name="T47" fmla="*/ 78 h 374"/>
                <a:gd name="T48" fmla="*/ 68 w 223"/>
                <a:gd name="T49" fmla="*/ 103 h 374"/>
                <a:gd name="T50" fmla="*/ 71 w 223"/>
                <a:gd name="T51" fmla="*/ 131 h 374"/>
                <a:gd name="T52" fmla="*/ 61 w 223"/>
                <a:gd name="T53" fmla="*/ 152 h 374"/>
                <a:gd name="T54" fmla="*/ 50 w 223"/>
                <a:gd name="T55" fmla="*/ 168 h 374"/>
                <a:gd name="T56" fmla="*/ 34 w 223"/>
                <a:gd name="T57" fmla="*/ 188 h 374"/>
                <a:gd name="T58" fmla="*/ 18 w 223"/>
                <a:gd name="T59" fmla="*/ 228 h 374"/>
                <a:gd name="T60" fmla="*/ 6 w 223"/>
                <a:gd name="T61" fmla="*/ 260 h 374"/>
                <a:gd name="T62" fmla="*/ 5 w 223"/>
                <a:gd name="T63" fmla="*/ 272 h 374"/>
                <a:gd name="T64" fmla="*/ 2 w 223"/>
                <a:gd name="T65" fmla="*/ 290 h 374"/>
                <a:gd name="T66" fmla="*/ 3 w 223"/>
                <a:gd name="T67" fmla="*/ 302 h 374"/>
                <a:gd name="T68" fmla="*/ 4 w 223"/>
                <a:gd name="T69" fmla="*/ 321 h 374"/>
                <a:gd name="T70" fmla="*/ 7 w 223"/>
                <a:gd name="T71" fmla="*/ 345 h 374"/>
                <a:gd name="T72" fmla="*/ 19 w 223"/>
                <a:gd name="T73" fmla="*/ 334 h 374"/>
                <a:gd name="T74" fmla="*/ 27 w 223"/>
                <a:gd name="T75" fmla="*/ 330 h 374"/>
                <a:gd name="T76" fmla="*/ 34 w 223"/>
                <a:gd name="T77" fmla="*/ 357 h 374"/>
                <a:gd name="T78" fmla="*/ 50 w 223"/>
                <a:gd name="T79" fmla="*/ 363 h 374"/>
                <a:gd name="T80" fmla="*/ 65 w 223"/>
                <a:gd name="T81" fmla="*/ 355 h 374"/>
                <a:gd name="T82" fmla="*/ 88 w 223"/>
                <a:gd name="T83" fmla="*/ 364 h 374"/>
                <a:gd name="T84" fmla="*/ 94 w 223"/>
                <a:gd name="T85" fmla="*/ 364 h 374"/>
                <a:gd name="T86" fmla="*/ 106 w 223"/>
                <a:gd name="T87" fmla="*/ 364 h 374"/>
                <a:gd name="T88" fmla="*/ 128 w 223"/>
                <a:gd name="T89" fmla="*/ 371 h 374"/>
                <a:gd name="T90" fmla="*/ 134 w 223"/>
                <a:gd name="T91" fmla="*/ 371 h 374"/>
                <a:gd name="T92" fmla="*/ 135 w 223"/>
                <a:gd name="T93" fmla="*/ 361 h 374"/>
                <a:gd name="T94" fmla="*/ 146 w 223"/>
                <a:gd name="T95" fmla="*/ 369 h 374"/>
                <a:gd name="T96" fmla="*/ 163 w 223"/>
                <a:gd name="T97" fmla="*/ 362 h 374"/>
                <a:gd name="T98" fmla="*/ 175 w 223"/>
                <a:gd name="T99" fmla="*/ 361 h 374"/>
                <a:gd name="T100" fmla="*/ 197 w 223"/>
                <a:gd name="T101" fmla="*/ 351 h 374"/>
                <a:gd name="T102" fmla="*/ 200 w 223"/>
                <a:gd name="T103" fmla="*/ 348 h 374"/>
                <a:gd name="T104" fmla="*/ 201 w 223"/>
                <a:gd name="T105" fmla="*/ 337 h 374"/>
                <a:gd name="T106" fmla="*/ 195 w 223"/>
                <a:gd name="T107" fmla="*/ 327 h 374"/>
                <a:gd name="T108" fmla="*/ 202 w 223"/>
                <a:gd name="T109" fmla="*/ 315 h 374"/>
                <a:gd name="T110" fmla="*/ 206 w 223"/>
                <a:gd name="T111" fmla="*/ 308 h 374"/>
                <a:gd name="T112" fmla="*/ 203 w 223"/>
                <a:gd name="T113" fmla="*/ 302 h 374"/>
                <a:gd name="T114" fmla="*/ 197 w 223"/>
                <a:gd name="T115" fmla="*/ 292 h 374"/>
                <a:gd name="T116" fmla="*/ 197 w 223"/>
                <a:gd name="T117" fmla="*/ 266 h 374"/>
                <a:gd name="T118" fmla="*/ 214 w 223"/>
                <a:gd name="T119" fmla="*/ 24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3" h="374">
                  <a:moveTo>
                    <a:pt x="220" y="240"/>
                  </a:moveTo>
                  <a:cubicBezTo>
                    <a:pt x="217" y="240"/>
                    <a:pt x="216" y="239"/>
                    <a:pt x="215" y="238"/>
                  </a:cubicBezTo>
                  <a:cubicBezTo>
                    <a:pt x="214" y="237"/>
                    <a:pt x="214" y="237"/>
                    <a:pt x="214" y="237"/>
                  </a:cubicBezTo>
                  <a:cubicBezTo>
                    <a:pt x="213" y="236"/>
                    <a:pt x="213" y="236"/>
                    <a:pt x="212" y="235"/>
                  </a:cubicBezTo>
                  <a:cubicBezTo>
                    <a:pt x="210" y="233"/>
                    <a:pt x="208" y="232"/>
                    <a:pt x="205" y="232"/>
                  </a:cubicBezTo>
                  <a:cubicBezTo>
                    <a:pt x="204" y="232"/>
                    <a:pt x="204" y="232"/>
                    <a:pt x="204" y="232"/>
                  </a:cubicBezTo>
                  <a:cubicBezTo>
                    <a:pt x="201" y="231"/>
                    <a:pt x="200" y="231"/>
                    <a:pt x="198" y="228"/>
                  </a:cubicBezTo>
                  <a:cubicBezTo>
                    <a:pt x="196" y="225"/>
                    <a:pt x="194" y="222"/>
                    <a:pt x="192" y="219"/>
                  </a:cubicBezTo>
                  <a:cubicBezTo>
                    <a:pt x="192" y="219"/>
                    <a:pt x="192" y="219"/>
                    <a:pt x="192" y="219"/>
                  </a:cubicBezTo>
                  <a:cubicBezTo>
                    <a:pt x="191" y="218"/>
                    <a:pt x="190" y="217"/>
                    <a:pt x="189" y="216"/>
                  </a:cubicBezTo>
                  <a:cubicBezTo>
                    <a:pt x="189" y="215"/>
                    <a:pt x="189" y="215"/>
                    <a:pt x="188" y="214"/>
                  </a:cubicBezTo>
                  <a:cubicBezTo>
                    <a:pt x="186" y="212"/>
                    <a:pt x="185" y="211"/>
                    <a:pt x="186" y="208"/>
                  </a:cubicBezTo>
                  <a:cubicBezTo>
                    <a:pt x="186" y="207"/>
                    <a:pt x="187" y="206"/>
                    <a:pt x="188" y="205"/>
                  </a:cubicBezTo>
                  <a:cubicBezTo>
                    <a:pt x="189" y="204"/>
                    <a:pt x="191" y="203"/>
                    <a:pt x="190" y="201"/>
                  </a:cubicBezTo>
                  <a:cubicBezTo>
                    <a:pt x="190" y="199"/>
                    <a:pt x="187" y="198"/>
                    <a:pt x="184" y="197"/>
                  </a:cubicBezTo>
                  <a:cubicBezTo>
                    <a:pt x="182" y="196"/>
                    <a:pt x="180" y="195"/>
                    <a:pt x="179" y="194"/>
                  </a:cubicBezTo>
                  <a:cubicBezTo>
                    <a:pt x="178" y="192"/>
                    <a:pt x="178" y="190"/>
                    <a:pt x="177" y="187"/>
                  </a:cubicBezTo>
                  <a:cubicBezTo>
                    <a:pt x="177" y="184"/>
                    <a:pt x="177" y="180"/>
                    <a:pt x="174" y="179"/>
                  </a:cubicBezTo>
                  <a:cubicBezTo>
                    <a:pt x="173" y="179"/>
                    <a:pt x="173" y="179"/>
                    <a:pt x="173" y="179"/>
                  </a:cubicBezTo>
                  <a:cubicBezTo>
                    <a:pt x="173" y="179"/>
                    <a:pt x="173" y="179"/>
                    <a:pt x="173" y="179"/>
                  </a:cubicBezTo>
                  <a:cubicBezTo>
                    <a:pt x="172" y="179"/>
                    <a:pt x="171" y="179"/>
                    <a:pt x="171" y="179"/>
                  </a:cubicBezTo>
                  <a:cubicBezTo>
                    <a:pt x="170" y="179"/>
                    <a:pt x="170" y="179"/>
                    <a:pt x="169" y="179"/>
                  </a:cubicBezTo>
                  <a:cubicBezTo>
                    <a:pt x="168" y="179"/>
                    <a:pt x="168" y="179"/>
                    <a:pt x="167" y="178"/>
                  </a:cubicBezTo>
                  <a:cubicBezTo>
                    <a:pt x="166" y="178"/>
                    <a:pt x="166" y="177"/>
                    <a:pt x="166" y="176"/>
                  </a:cubicBezTo>
                  <a:cubicBezTo>
                    <a:pt x="166" y="175"/>
                    <a:pt x="168" y="173"/>
                    <a:pt x="169" y="173"/>
                  </a:cubicBezTo>
                  <a:cubicBezTo>
                    <a:pt x="170" y="172"/>
                    <a:pt x="171" y="172"/>
                    <a:pt x="171" y="172"/>
                  </a:cubicBezTo>
                  <a:cubicBezTo>
                    <a:pt x="172" y="171"/>
                    <a:pt x="173" y="171"/>
                    <a:pt x="174" y="169"/>
                  </a:cubicBezTo>
                  <a:cubicBezTo>
                    <a:pt x="175" y="168"/>
                    <a:pt x="175" y="166"/>
                    <a:pt x="175" y="165"/>
                  </a:cubicBezTo>
                  <a:cubicBezTo>
                    <a:pt x="175" y="164"/>
                    <a:pt x="175" y="163"/>
                    <a:pt x="175" y="162"/>
                  </a:cubicBezTo>
                  <a:cubicBezTo>
                    <a:pt x="177" y="154"/>
                    <a:pt x="182" y="150"/>
                    <a:pt x="190" y="150"/>
                  </a:cubicBezTo>
                  <a:cubicBezTo>
                    <a:pt x="193" y="150"/>
                    <a:pt x="193" y="150"/>
                    <a:pt x="193" y="150"/>
                  </a:cubicBezTo>
                  <a:cubicBezTo>
                    <a:pt x="193" y="146"/>
                    <a:pt x="193" y="146"/>
                    <a:pt x="193" y="146"/>
                  </a:cubicBezTo>
                  <a:cubicBezTo>
                    <a:pt x="194" y="143"/>
                    <a:pt x="194" y="140"/>
                    <a:pt x="195" y="137"/>
                  </a:cubicBezTo>
                  <a:cubicBezTo>
                    <a:pt x="196" y="133"/>
                    <a:pt x="196" y="130"/>
                    <a:pt x="192" y="128"/>
                  </a:cubicBezTo>
                  <a:cubicBezTo>
                    <a:pt x="191" y="127"/>
                    <a:pt x="190" y="127"/>
                    <a:pt x="188" y="127"/>
                  </a:cubicBezTo>
                  <a:cubicBezTo>
                    <a:pt x="185" y="127"/>
                    <a:pt x="182" y="128"/>
                    <a:pt x="180" y="129"/>
                  </a:cubicBezTo>
                  <a:cubicBezTo>
                    <a:pt x="179" y="129"/>
                    <a:pt x="177" y="130"/>
                    <a:pt x="176" y="130"/>
                  </a:cubicBezTo>
                  <a:cubicBezTo>
                    <a:pt x="175" y="131"/>
                    <a:pt x="173" y="132"/>
                    <a:pt x="172" y="132"/>
                  </a:cubicBezTo>
                  <a:cubicBezTo>
                    <a:pt x="171" y="132"/>
                    <a:pt x="170" y="132"/>
                    <a:pt x="168" y="130"/>
                  </a:cubicBezTo>
                  <a:cubicBezTo>
                    <a:pt x="165" y="128"/>
                    <a:pt x="162" y="124"/>
                    <a:pt x="159" y="120"/>
                  </a:cubicBezTo>
                  <a:cubicBezTo>
                    <a:pt x="158" y="118"/>
                    <a:pt x="157" y="117"/>
                    <a:pt x="156" y="116"/>
                  </a:cubicBezTo>
                  <a:cubicBezTo>
                    <a:pt x="156" y="115"/>
                    <a:pt x="155" y="114"/>
                    <a:pt x="154" y="114"/>
                  </a:cubicBezTo>
                  <a:cubicBezTo>
                    <a:pt x="153" y="112"/>
                    <a:pt x="151" y="110"/>
                    <a:pt x="150" y="108"/>
                  </a:cubicBezTo>
                  <a:cubicBezTo>
                    <a:pt x="149" y="105"/>
                    <a:pt x="149" y="103"/>
                    <a:pt x="149" y="100"/>
                  </a:cubicBezTo>
                  <a:cubicBezTo>
                    <a:pt x="149" y="97"/>
                    <a:pt x="149" y="97"/>
                    <a:pt x="149" y="97"/>
                  </a:cubicBezTo>
                  <a:cubicBezTo>
                    <a:pt x="147" y="97"/>
                    <a:pt x="147" y="97"/>
                    <a:pt x="147" y="97"/>
                  </a:cubicBezTo>
                  <a:cubicBezTo>
                    <a:pt x="144" y="97"/>
                    <a:pt x="143" y="96"/>
                    <a:pt x="142" y="95"/>
                  </a:cubicBezTo>
                  <a:cubicBezTo>
                    <a:pt x="141" y="94"/>
                    <a:pt x="141" y="93"/>
                    <a:pt x="142" y="91"/>
                  </a:cubicBezTo>
                  <a:cubicBezTo>
                    <a:pt x="143" y="90"/>
                    <a:pt x="144" y="89"/>
                    <a:pt x="146" y="87"/>
                  </a:cubicBezTo>
                  <a:cubicBezTo>
                    <a:pt x="147" y="86"/>
                    <a:pt x="149" y="85"/>
                    <a:pt x="150" y="83"/>
                  </a:cubicBezTo>
                  <a:cubicBezTo>
                    <a:pt x="151" y="80"/>
                    <a:pt x="151" y="76"/>
                    <a:pt x="152" y="73"/>
                  </a:cubicBezTo>
                  <a:cubicBezTo>
                    <a:pt x="152" y="69"/>
                    <a:pt x="153" y="65"/>
                    <a:pt x="154" y="62"/>
                  </a:cubicBezTo>
                  <a:cubicBezTo>
                    <a:pt x="154" y="60"/>
                    <a:pt x="154" y="60"/>
                    <a:pt x="154" y="60"/>
                  </a:cubicBezTo>
                  <a:cubicBezTo>
                    <a:pt x="156" y="58"/>
                    <a:pt x="157" y="55"/>
                    <a:pt x="157" y="52"/>
                  </a:cubicBezTo>
                  <a:cubicBezTo>
                    <a:pt x="156" y="50"/>
                    <a:pt x="156" y="49"/>
                    <a:pt x="155" y="47"/>
                  </a:cubicBezTo>
                  <a:cubicBezTo>
                    <a:pt x="155" y="45"/>
                    <a:pt x="154" y="43"/>
                    <a:pt x="154" y="41"/>
                  </a:cubicBezTo>
                  <a:cubicBezTo>
                    <a:pt x="154" y="39"/>
                    <a:pt x="155" y="37"/>
                    <a:pt x="155" y="35"/>
                  </a:cubicBezTo>
                  <a:cubicBezTo>
                    <a:pt x="156" y="30"/>
                    <a:pt x="157" y="26"/>
                    <a:pt x="153" y="20"/>
                  </a:cubicBezTo>
                  <a:cubicBezTo>
                    <a:pt x="151" y="17"/>
                    <a:pt x="149" y="14"/>
                    <a:pt x="147" y="13"/>
                  </a:cubicBezTo>
                  <a:cubicBezTo>
                    <a:pt x="145" y="12"/>
                    <a:pt x="144" y="12"/>
                    <a:pt x="142" y="12"/>
                  </a:cubicBezTo>
                  <a:cubicBezTo>
                    <a:pt x="140" y="12"/>
                    <a:pt x="138" y="12"/>
                    <a:pt x="136" y="9"/>
                  </a:cubicBezTo>
                  <a:cubicBezTo>
                    <a:pt x="136" y="8"/>
                    <a:pt x="135" y="7"/>
                    <a:pt x="135" y="6"/>
                  </a:cubicBezTo>
                  <a:cubicBezTo>
                    <a:pt x="135" y="5"/>
                    <a:pt x="134" y="3"/>
                    <a:pt x="132" y="3"/>
                  </a:cubicBezTo>
                  <a:cubicBezTo>
                    <a:pt x="132" y="3"/>
                    <a:pt x="132" y="3"/>
                    <a:pt x="132" y="3"/>
                  </a:cubicBezTo>
                  <a:cubicBezTo>
                    <a:pt x="130" y="3"/>
                    <a:pt x="129" y="4"/>
                    <a:pt x="128" y="5"/>
                  </a:cubicBezTo>
                  <a:cubicBezTo>
                    <a:pt x="127" y="6"/>
                    <a:pt x="126" y="6"/>
                    <a:pt x="125" y="6"/>
                  </a:cubicBezTo>
                  <a:cubicBezTo>
                    <a:pt x="124" y="6"/>
                    <a:pt x="124" y="6"/>
                    <a:pt x="124" y="6"/>
                  </a:cubicBezTo>
                  <a:cubicBezTo>
                    <a:pt x="122" y="6"/>
                    <a:pt x="121" y="5"/>
                    <a:pt x="120" y="4"/>
                  </a:cubicBezTo>
                  <a:cubicBezTo>
                    <a:pt x="119" y="3"/>
                    <a:pt x="118" y="2"/>
                    <a:pt x="117" y="1"/>
                  </a:cubicBezTo>
                  <a:cubicBezTo>
                    <a:pt x="116" y="1"/>
                    <a:pt x="116" y="1"/>
                    <a:pt x="114" y="1"/>
                  </a:cubicBezTo>
                  <a:cubicBezTo>
                    <a:pt x="114" y="1"/>
                    <a:pt x="113" y="1"/>
                    <a:pt x="113" y="1"/>
                  </a:cubicBezTo>
                  <a:cubicBezTo>
                    <a:pt x="112" y="1"/>
                    <a:pt x="112" y="1"/>
                    <a:pt x="112" y="1"/>
                  </a:cubicBezTo>
                  <a:cubicBezTo>
                    <a:pt x="110" y="1"/>
                    <a:pt x="109" y="0"/>
                    <a:pt x="108" y="0"/>
                  </a:cubicBezTo>
                  <a:cubicBezTo>
                    <a:pt x="107" y="0"/>
                    <a:pt x="107" y="0"/>
                    <a:pt x="107" y="0"/>
                  </a:cubicBezTo>
                  <a:cubicBezTo>
                    <a:pt x="106" y="1"/>
                    <a:pt x="106" y="1"/>
                    <a:pt x="106" y="1"/>
                  </a:cubicBezTo>
                  <a:cubicBezTo>
                    <a:pt x="105" y="2"/>
                    <a:pt x="103" y="4"/>
                    <a:pt x="102" y="5"/>
                  </a:cubicBezTo>
                  <a:cubicBezTo>
                    <a:pt x="101" y="5"/>
                    <a:pt x="101" y="5"/>
                    <a:pt x="101" y="5"/>
                  </a:cubicBezTo>
                  <a:cubicBezTo>
                    <a:pt x="100" y="5"/>
                    <a:pt x="100" y="6"/>
                    <a:pt x="99" y="6"/>
                  </a:cubicBezTo>
                  <a:cubicBezTo>
                    <a:pt x="100" y="10"/>
                    <a:pt x="100" y="10"/>
                    <a:pt x="100" y="10"/>
                  </a:cubicBezTo>
                  <a:cubicBezTo>
                    <a:pt x="101" y="10"/>
                    <a:pt x="101" y="10"/>
                    <a:pt x="102" y="10"/>
                  </a:cubicBezTo>
                  <a:cubicBezTo>
                    <a:pt x="103" y="10"/>
                    <a:pt x="103" y="9"/>
                    <a:pt x="104" y="9"/>
                  </a:cubicBezTo>
                  <a:cubicBezTo>
                    <a:pt x="104" y="9"/>
                    <a:pt x="104" y="9"/>
                    <a:pt x="104" y="10"/>
                  </a:cubicBezTo>
                  <a:cubicBezTo>
                    <a:pt x="108" y="10"/>
                    <a:pt x="114" y="13"/>
                    <a:pt x="117" y="16"/>
                  </a:cubicBezTo>
                  <a:cubicBezTo>
                    <a:pt x="118" y="17"/>
                    <a:pt x="120" y="19"/>
                    <a:pt x="120" y="22"/>
                  </a:cubicBezTo>
                  <a:cubicBezTo>
                    <a:pt x="120" y="24"/>
                    <a:pt x="119" y="25"/>
                    <a:pt x="118" y="27"/>
                  </a:cubicBezTo>
                  <a:cubicBezTo>
                    <a:pt x="117" y="28"/>
                    <a:pt x="117" y="28"/>
                    <a:pt x="116" y="29"/>
                  </a:cubicBezTo>
                  <a:cubicBezTo>
                    <a:pt x="116" y="31"/>
                    <a:pt x="116" y="32"/>
                    <a:pt x="116" y="34"/>
                  </a:cubicBezTo>
                  <a:cubicBezTo>
                    <a:pt x="116" y="35"/>
                    <a:pt x="116" y="37"/>
                    <a:pt x="116" y="38"/>
                  </a:cubicBezTo>
                  <a:cubicBezTo>
                    <a:pt x="115" y="40"/>
                    <a:pt x="113" y="43"/>
                    <a:pt x="112" y="45"/>
                  </a:cubicBezTo>
                  <a:cubicBezTo>
                    <a:pt x="111" y="45"/>
                    <a:pt x="111" y="45"/>
                    <a:pt x="111" y="45"/>
                  </a:cubicBezTo>
                  <a:cubicBezTo>
                    <a:pt x="110" y="47"/>
                    <a:pt x="109" y="49"/>
                    <a:pt x="107" y="51"/>
                  </a:cubicBezTo>
                  <a:cubicBezTo>
                    <a:pt x="106" y="53"/>
                    <a:pt x="104" y="56"/>
                    <a:pt x="101" y="59"/>
                  </a:cubicBezTo>
                  <a:cubicBezTo>
                    <a:pt x="99" y="61"/>
                    <a:pt x="98" y="62"/>
                    <a:pt x="98" y="65"/>
                  </a:cubicBezTo>
                  <a:cubicBezTo>
                    <a:pt x="96" y="69"/>
                    <a:pt x="94" y="70"/>
                    <a:pt x="91" y="72"/>
                  </a:cubicBezTo>
                  <a:cubicBezTo>
                    <a:pt x="89" y="73"/>
                    <a:pt x="86" y="74"/>
                    <a:pt x="83" y="75"/>
                  </a:cubicBezTo>
                  <a:cubicBezTo>
                    <a:pt x="80" y="75"/>
                    <a:pt x="78" y="76"/>
                    <a:pt x="75" y="78"/>
                  </a:cubicBezTo>
                  <a:cubicBezTo>
                    <a:pt x="70" y="81"/>
                    <a:pt x="71" y="84"/>
                    <a:pt x="71" y="89"/>
                  </a:cubicBezTo>
                  <a:cubicBezTo>
                    <a:pt x="71" y="90"/>
                    <a:pt x="72" y="91"/>
                    <a:pt x="72" y="93"/>
                  </a:cubicBezTo>
                  <a:cubicBezTo>
                    <a:pt x="71" y="96"/>
                    <a:pt x="71" y="99"/>
                    <a:pt x="69" y="102"/>
                  </a:cubicBezTo>
                  <a:cubicBezTo>
                    <a:pt x="69" y="102"/>
                    <a:pt x="69" y="102"/>
                    <a:pt x="68" y="103"/>
                  </a:cubicBezTo>
                  <a:cubicBezTo>
                    <a:pt x="67" y="105"/>
                    <a:pt x="66" y="107"/>
                    <a:pt x="66" y="109"/>
                  </a:cubicBezTo>
                  <a:cubicBezTo>
                    <a:pt x="67" y="111"/>
                    <a:pt x="68" y="113"/>
                    <a:pt x="70" y="115"/>
                  </a:cubicBezTo>
                  <a:cubicBezTo>
                    <a:pt x="72" y="117"/>
                    <a:pt x="74" y="119"/>
                    <a:pt x="74" y="123"/>
                  </a:cubicBezTo>
                  <a:cubicBezTo>
                    <a:pt x="73" y="126"/>
                    <a:pt x="72" y="128"/>
                    <a:pt x="71" y="131"/>
                  </a:cubicBezTo>
                  <a:cubicBezTo>
                    <a:pt x="70" y="132"/>
                    <a:pt x="70" y="134"/>
                    <a:pt x="69" y="136"/>
                  </a:cubicBezTo>
                  <a:cubicBezTo>
                    <a:pt x="68" y="138"/>
                    <a:pt x="68" y="138"/>
                    <a:pt x="68" y="138"/>
                  </a:cubicBezTo>
                  <a:cubicBezTo>
                    <a:pt x="67" y="141"/>
                    <a:pt x="67" y="144"/>
                    <a:pt x="65" y="148"/>
                  </a:cubicBezTo>
                  <a:cubicBezTo>
                    <a:pt x="64" y="149"/>
                    <a:pt x="63" y="151"/>
                    <a:pt x="61" y="152"/>
                  </a:cubicBezTo>
                  <a:cubicBezTo>
                    <a:pt x="60" y="154"/>
                    <a:pt x="60" y="155"/>
                    <a:pt x="59" y="156"/>
                  </a:cubicBezTo>
                  <a:cubicBezTo>
                    <a:pt x="59" y="156"/>
                    <a:pt x="59" y="157"/>
                    <a:pt x="58" y="158"/>
                  </a:cubicBezTo>
                  <a:cubicBezTo>
                    <a:pt x="58" y="159"/>
                    <a:pt x="58" y="159"/>
                    <a:pt x="58" y="159"/>
                  </a:cubicBezTo>
                  <a:cubicBezTo>
                    <a:pt x="56" y="162"/>
                    <a:pt x="53" y="166"/>
                    <a:pt x="50" y="168"/>
                  </a:cubicBezTo>
                  <a:cubicBezTo>
                    <a:pt x="47" y="170"/>
                    <a:pt x="45" y="172"/>
                    <a:pt x="44" y="175"/>
                  </a:cubicBezTo>
                  <a:cubicBezTo>
                    <a:pt x="43" y="175"/>
                    <a:pt x="42" y="176"/>
                    <a:pt x="42" y="177"/>
                  </a:cubicBezTo>
                  <a:cubicBezTo>
                    <a:pt x="41" y="178"/>
                    <a:pt x="40" y="180"/>
                    <a:pt x="39" y="181"/>
                  </a:cubicBezTo>
                  <a:cubicBezTo>
                    <a:pt x="37" y="183"/>
                    <a:pt x="36" y="186"/>
                    <a:pt x="34" y="188"/>
                  </a:cubicBezTo>
                  <a:cubicBezTo>
                    <a:pt x="30" y="191"/>
                    <a:pt x="29" y="195"/>
                    <a:pt x="28" y="200"/>
                  </a:cubicBezTo>
                  <a:cubicBezTo>
                    <a:pt x="26" y="207"/>
                    <a:pt x="24" y="214"/>
                    <a:pt x="21" y="220"/>
                  </a:cubicBezTo>
                  <a:cubicBezTo>
                    <a:pt x="20" y="221"/>
                    <a:pt x="20" y="222"/>
                    <a:pt x="20" y="223"/>
                  </a:cubicBezTo>
                  <a:cubicBezTo>
                    <a:pt x="19" y="224"/>
                    <a:pt x="18" y="226"/>
                    <a:pt x="18" y="228"/>
                  </a:cubicBezTo>
                  <a:cubicBezTo>
                    <a:pt x="17" y="231"/>
                    <a:pt x="16" y="235"/>
                    <a:pt x="14" y="237"/>
                  </a:cubicBezTo>
                  <a:cubicBezTo>
                    <a:pt x="12" y="239"/>
                    <a:pt x="11" y="242"/>
                    <a:pt x="10" y="245"/>
                  </a:cubicBezTo>
                  <a:cubicBezTo>
                    <a:pt x="10" y="246"/>
                    <a:pt x="9" y="248"/>
                    <a:pt x="8" y="250"/>
                  </a:cubicBezTo>
                  <a:cubicBezTo>
                    <a:pt x="6" y="253"/>
                    <a:pt x="6" y="256"/>
                    <a:pt x="6" y="260"/>
                  </a:cubicBezTo>
                  <a:cubicBezTo>
                    <a:pt x="6" y="261"/>
                    <a:pt x="6" y="262"/>
                    <a:pt x="6" y="263"/>
                  </a:cubicBezTo>
                  <a:cubicBezTo>
                    <a:pt x="6" y="263"/>
                    <a:pt x="6" y="264"/>
                    <a:pt x="6" y="265"/>
                  </a:cubicBezTo>
                  <a:cubicBezTo>
                    <a:pt x="6" y="266"/>
                    <a:pt x="6" y="268"/>
                    <a:pt x="6" y="269"/>
                  </a:cubicBezTo>
                  <a:cubicBezTo>
                    <a:pt x="6" y="270"/>
                    <a:pt x="5" y="271"/>
                    <a:pt x="5" y="272"/>
                  </a:cubicBezTo>
                  <a:cubicBezTo>
                    <a:pt x="4" y="273"/>
                    <a:pt x="4" y="274"/>
                    <a:pt x="3" y="275"/>
                  </a:cubicBezTo>
                  <a:cubicBezTo>
                    <a:pt x="3" y="276"/>
                    <a:pt x="3" y="277"/>
                    <a:pt x="2" y="278"/>
                  </a:cubicBezTo>
                  <a:cubicBezTo>
                    <a:pt x="1" y="281"/>
                    <a:pt x="0" y="284"/>
                    <a:pt x="1" y="288"/>
                  </a:cubicBezTo>
                  <a:cubicBezTo>
                    <a:pt x="1" y="288"/>
                    <a:pt x="1" y="289"/>
                    <a:pt x="2" y="290"/>
                  </a:cubicBezTo>
                  <a:cubicBezTo>
                    <a:pt x="2" y="291"/>
                    <a:pt x="3" y="292"/>
                    <a:pt x="3" y="293"/>
                  </a:cubicBezTo>
                  <a:cubicBezTo>
                    <a:pt x="3" y="294"/>
                    <a:pt x="3" y="295"/>
                    <a:pt x="3" y="296"/>
                  </a:cubicBezTo>
                  <a:cubicBezTo>
                    <a:pt x="2" y="297"/>
                    <a:pt x="2" y="298"/>
                    <a:pt x="2" y="299"/>
                  </a:cubicBezTo>
                  <a:cubicBezTo>
                    <a:pt x="2" y="300"/>
                    <a:pt x="3" y="301"/>
                    <a:pt x="3" y="302"/>
                  </a:cubicBezTo>
                  <a:cubicBezTo>
                    <a:pt x="3" y="303"/>
                    <a:pt x="4" y="304"/>
                    <a:pt x="4" y="306"/>
                  </a:cubicBezTo>
                  <a:cubicBezTo>
                    <a:pt x="4" y="307"/>
                    <a:pt x="4" y="308"/>
                    <a:pt x="3" y="310"/>
                  </a:cubicBezTo>
                  <a:cubicBezTo>
                    <a:pt x="3" y="310"/>
                    <a:pt x="3" y="311"/>
                    <a:pt x="3" y="312"/>
                  </a:cubicBezTo>
                  <a:cubicBezTo>
                    <a:pt x="3" y="315"/>
                    <a:pt x="3" y="318"/>
                    <a:pt x="4" y="321"/>
                  </a:cubicBezTo>
                  <a:cubicBezTo>
                    <a:pt x="4" y="322"/>
                    <a:pt x="5" y="324"/>
                    <a:pt x="5" y="325"/>
                  </a:cubicBezTo>
                  <a:cubicBezTo>
                    <a:pt x="5" y="328"/>
                    <a:pt x="5" y="330"/>
                    <a:pt x="4" y="332"/>
                  </a:cubicBezTo>
                  <a:cubicBezTo>
                    <a:pt x="4" y="334"/>
                    <a:pt x="3" y="337"/>
                    <a:pt x="4" y="339"/>
                  </a:cubicBezTo>
                  <a:cubicBezTo>
                    <a:pt x="5" y="342"/>
                    <a:pt x="6" y="343"/>
                    <a:pt x="7" y="345"/>
                  </a:cubicBezTo>
                  <a:cubicBezTo>
                    <a:pt x="9" y="346"/>
                    <a:pt x="9" y="346"/>
                    <a:pt x="9" y="346"/>
                  </a:cubicBezTo>
                  <a:cubicBezTo>
                    <a:pt x="10" y="345"/>
                    <a:pt x="10" y="345"/>
                    <a:pt x="10" y="345"/>
                  </a:cubicBezTo>
                  <a:cubicBezTo>
                    <a:pt x="12" y="343"/>
                    <a:pt x="13" y="340"/>
                    <a:pt x="16" y="338"/>
                  </a:cubicBezTo>
                  <a:cubicBezTo>
                    <a:pt x="17" y="337"/>
                    <a:pt x="18" y="335"/>
                    <a:pt x="19" y="334"/>
                  </a:cubicBezTo>
                  <a:cubicBezTo>
                    <a:pt x="20" y="334"/>
                    <a:pt x="20" y="333"/>
                    <a:pt x="20" y="333"/>
                  </a:cubicBezTo>
                  <a:cubicBezTo>
                    <a:pt x="21" y="331"/>
                    <a:pt x="23" y="328"/>
                    <a:pt x="25" y="328"/>
                  </a:cubicBezTo>
                  <a:cubicBezTo>
                    <a:pt x="25" y="328"/>
                    <a:pt x="26" y="328"/>
                    <a:pt x="26" y="328"/>
                  </a:cubicBezTo>
                  <a:cubicBezTo>
                    <a:pt x="27" y="329"/>
                    <a:pt x="27" y="329"/>
                    <a:pt x="27" y="330"/>
                  </a:cubicBezTo>
                  <a:cubicBezTo>
                    <a:pt x="28" y="331"/>
                    <a:pt x="26" y="334"/>
                    <a:pt x="25" y="335"/>
                  </a:cubicBezTo>
                  <a:cubicBezTo>
                    <a:pt x="25" y="336"/>
                    <a:pt x="25" y="336"/>
                    <a:pt x="24" y="336"/>
                  </a:cubicBezTo>
                  <a:cubicBezTo>
                    <a:pt x="22" y="340"/>
                    <a:pt x="19" y="349"/>
                    <a:pt x="23" y="353"/>
                  </a:cubicBezTo>
                  <a:cubicBezTo>
                    <a:pt x="26" y="356"/>
                    <a:pt x="30" y="357"/>
                    <a:pt x="34" y="357"/>
                  </a:cubicBezTo>
                  <a:cubicBezTo>
                    <a:pt x="36" y="358"/>
                    <a:pt x="37" y="358"/>
                    <a:pt x="39" y="359"/>
                  </a:cubicBezTo>
                  <a:cubicBezTo>
                    <a:pt x="40" y="359"/>
                    <a:pt x="41" y="359"/>
                    <a:pt x="42" y="359"/>
                  </a:cubicBezTo>
                  <a:cubicBezTo>
                    <a:pt x="43" y="360"/>
                    <a:pt x="45" y="360"/>
                    <a:pt x="47" y="361"/>
                  </a:cubicBezTo>
                  <a:cubicBezTo>
                    <a:pt x="48" y="361"/>
                    <a:pt x="49" y="362"/>
                    <a:pt x="50" y="363"/>
                  </a:cubicBezTo>
                  <a:cubicBezTo>
                    <a:pt x="51" y="363"/>
                    <a:pt x="51" y="364"/>
                    <a:pt x="52" y="365"/>
                  </a:cubicBezTo>
                  <a:cubicBezTo>
                    <a:pt x="53" y="365"/>
                    <a:pt x="55" y="365"/>
                    <a:pt x="56" y="365"/>
                  </a:cubicBezTo>
                  <a:cubicBezTo>
                    <a:pt x="59" y="365"/>
                    <a:pt x="61" y="364"/>
                    <a:pt x="63" y="361"/>
                  </a:cubicBezTo>
                  <a:cubicBezTo>
                    <a:pt x="64" y="359"/>
                    <a:pt x="64" y="357"/>
                    <a:pt x="65" y="355"/>
                  </a:cubicBezTo>
                  <a:cubicBezTo>
                    <a:pt x="66" y="351"/>
                    <a:pt x="68" y="347"/>
                    <a:pt x="71" y="345"/>
                  </a:cubicBezTo>
                  <a:cubicBezTo>
                    <a:pt x="73" y="343"/>
                    <a:pt x="74" y="343"/>
                    <a:pt x="76" y="343"/>
                  </a:cubicBezTo>
                  <a:cubicBezTo>
                    <a:pt x="76" y="343"/>
                    <a:pt x="77" y="343"/>
                    <a:pt x="77" y="343"/>
                  </a:cubicBezTo>
                  <a:cubicBezTo>
                    <a:pt x="84" y="346"/>
                    <a:pt x="87" y="359"/>
                    <a:pt x="88" y="364"/>
                  </a:cubicBezTo>
                  <a:cubicBezTo>
                    <a:pt x="88" y="364"/>
                    <a:pt x="88" y="365"/>
                    <a:pt x="88" y="366"/>
                  </a:cubicBezTo>
                  <a:cubicBezTo>
                    <a:pt x="88" y="366"/>
                    <a:pt x="88" y="366"/>
                    <a:pt x="88" y="367"/>
                  </a:cubicBezTo>
                  <a:cubicBezTo>
                    <a:pt x="92" y="368"/>
                    <a:pt x="92" y="368"/>
                    <a:pt x="92" y="368"/>
                  </a:cubicBezTo>
                  <a:cubicBezTo>
                    <a:pt x="92" y="366"/>
                    <a:pt x="93" y="364"/>
                    <a:pt x="94" y="364"/>
                  </a:cubicBezTo>
                  <a:cubicBezTo>
                    <a:pt x="94" y="363"/>
                    <a:pt x="95" y="363"/>
                    <a:pt x="96" y="363"/>
                  </a:cubicBezTo>
                  <a:cubicBezTo>
                    <a:pt x="97" y="363"/>
                    <a:pt x="99" y="363"/>
                    <a:pt x="100" y="364"/>
                  </a:cubicBezTo>
                  <a:cubicBezTo>
                    <a:pt x="101" y="364"/>
                    <a:pt x="103" y="365"/>
                    <a:pt x="104" y="365"/>
                  </a:cubicBezTo>
                  <a:cubicBezTo>
                    <a:pt x="105" y="365"/>
                    <a:pt x="105" y="364"/>
                    <a:pt x="106" y="364"/>
                  </a:cubicBezTo>
                  <a:cubicBezTo>
                    <a:pt x="108" y="364"/>
                    <a:pt x="110" y="363"/>
                    <a:pt x="112" y="363"/>
                  </a:cubicBezTo>
                  <a:cubicBezTo>
                    <a:pt x="114" y="363"/>
                    <a:pt x="116" y="364"/>
                    <a:pt x="118" y="365"/>
                  </a:cubicBezTo>
                  <a:cubicBezTo>
                    <a:pt x="120" y="367"/>
                    <a:pt x="122" y="368"/>
                    <a:pt x="125" y="369"/>
                  </a:cubicBezTo>
                  <a:cubicBezTo>
                    <a:pt x="126" y="370"/>
                    <a:pt x="127" y="370"/>
                    <a:pt x="128" y="371"/>
                  </a:cubicBezTo>
                  <a:cubicBezTo>
                    <a:pt x="128" y="371"/>
                    <a:pt x="129" y="371"/>
                    <a:pt x="129" y="371"/>
                  </a:cubicBezTo>
                  <a:cubicBezTo>
                    <a:pt x="129" y="372"/>
                    <a:pt x="131" y="372"/>
                    <a:pt x="131" y="373"/>
                  </a:cubicBezTo>
                  <a:cubicBezTo>
                    <a:pt x="134" y="374"/>
                    <a:pt x="134" y="374"/>
                    <a:pt x="134" y="374"/>
                  </a:cubicBezTo>
                  <a:cubicBezTo>
                    <a:pt x="134" y="371"/>
                    <a:pt x="134" y="371"/>
                    <a:pt x="134" y="371"/>
                  </a:cubicBezTo>
                  <a:cubicBezTo>
                    <a:pt x="134" y="370"/>
                    <a:pt x="134" y="369"/>
                    <a:pt x="134" y="367"/>
                  </a:cubicBezTo>
                  <a:cubicBezTo>
                    <a:pt x="134" y="367"/>
                    <a:pt x="134" y="367"/>
                    <a:pt x="134" y="366"/>
                  </a:cubicBezTo>
                  <a:cubicBezTo>
                    <a:pt x="133" y="363"/>
                    <a:pt x="133" y="362"/>
                    <a:pt x="134" y="362"/>
                  </a:cubicBezTo>
                  <a:cubicBezTo>
                    <a:pt x="135" y="362"/>
                    <a:pt x="135" y="361"/>
                    <a:pt x="135" y="361"/>
                  </a:cubicBezTo>
                  <a:cubicBezTo>
                    <a:pt x="137" y="361"/>
                    <a:pt x="139" y="363"/>
                    <a:pt x="140" y="364"/>
                  </a:cubicBezTo>
                  <a:cubicBezTo>
                    <a:pt x="141" y="365"/>
                    <a:pt x="141" y="365"/>
                    <a:pt x="142" y="366"/>
                  </a:cubicBezTo>
                  <a:cubicBezTo>
                    <a:pt x="143" y="367"/>
                    <a:pt x="144" y="368"/>
                    <a:pt x="145" y="369"/>
                  </a:cubicBezTo>
                  <a:cubicBezTo>
                    <a:pt x="146" y="369"/>
                    <a:pt x="146" y="369"/>
                    <a:pt x="146" y="369"/>
                  </a:cubicBezTo>
                  <a:cubicBezTo>
                    <a:pt x="146" y="369"/>
                    <a:pt x="146" y="369"/>
                    <a:pt x="146" y="369"/>
                  </a:cubicBezTo>
                  <a:cubicBezTo>
                    <a:pt x="147" y="369"/>
                    <a:pt x="149" y="368"/>
                    <a:pt x="150" y="367"/>
                  </a:cubicBezTo>
                  <a:cubicBezTo>
                    <a:pt x="150" y="367"/>
                    <a:pt x="151" y="367"/>
                    <a:pt x="151" y="367"/>
                  </a:cubicBezTo>
                  <a:cubicBezTo>
                    <a:pt x="155" y="365"/>
                    <a:pt x="159" y="363"/>
                    <a:pt x="163" y="362"/>
                  </a:cubicBezTo>
                  <a:cubicBezTo>
                    <a:pt x="164" y="362"/>
                    <a:pt x="165" y="362"/>
                    <a:pt x="166" y="362"/>
                  </a:cubicBezTo>
                  <a:cubicBezTo>
                    <a:pt x="167" y="362"/>
                    <a:pt x="168" y="362"/>
                    <a:pt x="168" y="362"/>
                  </a:cubicBezTo>
                  <a:cubicBezTo>
                    <a:pt x="169" y="362"/>
                    <a:pt x="170" y="362"/>
                    <a:pt x="171" y="362"/>
                  </a:cubicBezTo>
                  <a:cubicBezTo>
                    <a:pt x="172" y="362"/>
                    <a:pt x="174" y="362"/>
                    <a:pt x="175" y="361"/>
                  </a:cubicBezTo>
                  <a:cubicBezTo>
                    <a:pt x="177" y="360"/>
                    <a:pt x="179" y="359"/>
                    <a:pt x="180" y="358"/>
                  </a:cubicBezTo>
                  <a:cubicBezTo>
                    <a:pt x="182" y="356"/>
                    <a:pt x="184" y="355"/>
                    <a:pt x="187" y="354"/>
                  </a:cubicBezTo>
                  <a:cubicBezTo>
                    <a:pt x="189" y="353"/>
                    <a:pt x="189" y="353"/>
                    <a:pt x="189" y="353"/>
                  </a:cubicBezTo>
                  <a:cubicBezTo>
                    <a:pt x="191" y="353"/>
                    <a:pt x="194" y="352"/>
                    <a:pt x="197" y="351"/>
                  </a:cubicBezTo>
                  <a:cubicBezTo>
                    <a:pt x="197" y="351"/>
                    <a:pt x="197" y="351"/>
                    <a:pt x="197" y="351"/>
                  </a:cubicBezTo>
                  <a:cubicBezTo>
                    <a:pt x="198" y="351"/>
                    <a:pt x="198" y="351"/>
                    <a:pt x="198" y="351"/>
                  </a:cubicBezTo>
                  <a:cubicBezTo>
                    <a:pt x="199" y="350"/>
                    <a:pt x="199" y="350"/>
                    <a:pt x="199" y="350"/>
                  </a:cubicBezTo>
                  <a:cubicBezTo>
                    <a:pt x="199" y="349"/>
                    <a:pt x="199" y="349"/>
                    <a:pt x="200" y="348"/>
                  </a:cubicBezTo>
                  <a:cubicBezTo>
                    <a:pt x="200" y="347"/>
                    <a:pt x="200" y="347"/>
                    <a:pt x="200" y="347"/>
                  </a:cubicBezTo>
                  <a:cubicBezTo>
                    <a:pt x="201" y="346"/>
                    <a:pt x="201" y="346"/>
                    <a:pt x="201" y="346"/>
                  </a:cubicBezTo>
                  <a:cubicBezTo>
                    <a:pt x="202" y="344"/>
                    <a:pt x="203" y="343"/>
                    <a:pt x="203" y="341"/>
                  </a:cubicBezTo>
                  <a:cubicBezTo>
                    <a:pt x="203" y="339"/>
                    <a:pt x="202" y="338"/>
                    <a:pt x="201" y="337"/>
                  </a:cubicBezTo>
                  <a:cubicBezTo>
                    <a:pt x="200" y="337"/>
                    <a:pt x="200" y="336"/>
                    <a:pt x="199" y="336"/>
                  </a:cubicBezTo>
                  <a:cubicBezTo>
                    <a:pt x="198" y="335"/>
                    <a:pt x="197" y="334"/>
                    <a:pt x="196" y="333"/>
                  </a:cubicBezTo>
                  <a:cubicBezTo>
                    <a:pt x="195" y="332"/>
                    <a:pt x="195" y="331"/>
                    <a:pt x="195" y="330"/>
                  </a:cubicBezTo>
                  <a:cubicBezTo>
                    <a:pt x="195" y="329"/>
                    <a:pt x="195" y="328"/>
                    <a:pt x="195" y="327"/>
                  </a:cubicBezTo>
                  <a:cubicBezTo>
                    <a:pt x="195" y="326"/>
                    <a:pt x="195" y="326"/>
                    <a:pt x="195" y="326"/>
                  </a:cubicBezTo>
                  <a:cubicBezTo>
                    <a:pt x="195" y="324"/>
                    <a:pt x="195" y="323"/>
                    <a:pt x="195" y="322"/>
                  </a:cubicBezTo>
                  <a:cubicBezTo>
                    <a:pt x="196" y="320"/>
                    <a:pt x="197" y="318"/>
                    <a:pt x="198" y="317"/>
                  </a:cubicBezTo>
                  <a:cubicBezTo>
                    <a:pt x="199" y="316"/>
                    <a:pt x="200" y="315"/>
                    <a:pt x="202" y="315"/>
                  </a:cubicBezTo>
                  <a:cubicBezTo>
                    <a:pt x="205" y="313"/>
                    <a:pt x="207" y="312"/>
                    <a:pt x="207" y="311"/>
                  </a:cubicBezTo>
                  <a:cubicBezTo>
                    <a:pt x="208" y="309"/>
                    <a:pt x="208" y="309"/>
                    <a:pt x="208" y="309"/>
                  </a:cubicBezTo>
                  <a:cubicBezTo>
                    <a:pt x="206" y="308"/>
                    <a:pt x="206" y="308"/>
                    <a:pt x="206" y="308"/>
                  </a:cubicBezTo>
                  <a:cubicBezTo>
                    <a:pt x="206" y="308"/>
                    <a:pt x="206" y="308"/>
                    <a:pt x="206" y="308"/>
                  </a:cubicBezTo>
                  <a:cubicBezTo>
                    <a:pt x="206" y="308"/>
                    <a:pt x="206" y="308"/>
                    <a:pt x="206" y="308"/>
                  </a:cubicBezTo>
                  <a:cubicBezTo>
                    <a:pt x="206" y="307"/>
                    <a:pt x="205" y="307"/>
                    <a:pt x="203" y="307"/>
                  </a:cubicBezTo>
                  <a:cubicBezTo>
                    <a:pt x="202" y="307"/>
                    <a:pt x="200" y="307"/>
                    <a:pt x="200" y="306"/>
                  </a:cubicBezTo>
                  <a:cubicBezTo>
                    <a:pt x="199" y="305"/>
                    <a:pt x="199" y="304"/>
                    <a:pt x="203" y="302"/>
                  </a:cubicBezTo>
                  <a:cubicBezTo>
                    <a:pt x="203" y="302"/>
                    <a:pt x="203" y="302"/>
                    <a:pt x="203" y="302"/>
                  </a:cubicBezTo>
                  <a:cubicBezTo>
                    <a:pt x="205" y="300"/>
                    <a:pt x="206" y="299"/>
                    <a:pt x="206" y="298"/>
                  </a:cubicBezTo>
                  <a:cubicBezTo>
                    <a:pt x="206" y="296"/>
                    <a:pt x="205" y="295"/>
                    <a:pt x="202" y="293"/>
                  </a:cubicBezTo>
                  <a:cubicBezTo>
                    <a:pt x="201" y="292"/>
                    <a:pt x="199" y="292"/>
                    <a:pt x="197" y="292"/>
                  </a:cubicBezTo>
                  <a:cubicBezTo>
                    <a:pt x="194" y="292"/>
                    <a:pt x="192" y="291"/>
                    <a:pt x="190" y="290"/>
                  </a:cubicBezTo>
                  <a:cubicBezTo>
                    <a:pt x="186" y="285"/>
                    <a:pt x="188" y="281"/>
                    <a:pt x="191" y="276"/>
                  </a:cubicBezTo>
                  <a:cubicBezTo>
                    <a:pt x="191" y="275"/>
                    <a:pt x="192" y="274"/>
                    <a:pt x="193" y="273"/>
                  </a:cubicBezTo>
                  <a:cubicBezTo>
                    <a:pt x="195" y="271"/>
                    <a:pt x="196" y="269"/>
                    <a:pt x="197" y="266"/>
                  </a:cubicBezTo>
                  <a:cubicBezTo>
                    <a:pt x="198" y="265"/>
                    <a:pt x="198" y="263"/>
                    <a:pt x="198" y="262"/>
                  </a:cubicBezTo>
                  <a:cubicBezTo>
                    <a:pt x="199" y="259"/>
                    <a:pt x="200" y="256"/>
                    <a:pt x="202" y="254"/>
                  </a:cubicBezTo>
                  <a:cubicBezTo>
                    <a:pt x="205" y="251"/>
                    <a:pt x="208" y="250"/>
                    <a:pt x="212" y="249"/>
                  </a:cubicBezTo>
                  <a:cubicBezTo>
                    <a:pt x="212" y="249"/>
                    <a:pt x="213" y="248"/>
                    <a:pt x="214" y="248"/>
                  </a:cubicBezTo>
                  <a:cubicBezTo>
                    <a:pt x="217" y="247"/>
                    <a:pt x="220" y="245"/>
                    <a:pt x="221" y="243"/>
                  </a:cubicBezTo>
                  <a:cubicBezTo>
                    <a:pt x="223" y="240"/>
                    <a:pt x="223" y="240"/>
                    <a:pt x="223" y="240"/>
                  </a:cubicBezTo>
                  <a:lnTo>
                    <a:pt x="220" y="24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noEditPoints="1"/>
            </p:cNvSpPr>
            <p:nvPr/>
          </p:nvSpPr>
          <p:spPr bwMode="auto">
            <a:xfrm>
              <a:off x="2760576" y="3839828"/>
              <a:ext cx="815086" cy="731082"/>
            </a:xfrm>
            <a:custGeom>
              <a:avLst/>
              <a:gdLst>
                <a:gd name="T0" fmla="*/ 306 w 322"/>
                <a:gd name="T1" fmla="*/ 101 h 302"/>
                <a:gd name="T2" fmla="*/ 306 w 322"/>
                <a:gd name="T3" fmla="*/ 93 h 302"/>
                <a:gd name="T4" fmla="*/ 314 w 322"/>
                <a:gd name="T5" fmla="*/ 76 h 302"/>
                <a:gd name="T6" fmla="*/ 305 w 322"/>
                <a:gd name="T7" fmla="*/ 65 h 302"/>
                <a:gd name="T8" fmla="*/ 272 w 322"/>
                <a:gd name="T9" fmla="*/ 45 h 302"/>
                <a:gd name="T10" fmla="*/ 239 w 322"/>
                <a:gd name="T11" fmla="*/ 20 h 302"/>
                <a:gd name="T12" fmla="*/ 209 w 322"/>
                <a:gd name="T13" fmla="*/ 9 h 302"/>
                <a:gd name="T14" fmla="*/ 188 w 322"/>
                <a:gd name="T15" fmla="*/ 4 h 302"/>
                <a:gd name="T16" fmla="*/ 180 w 322"/>
                <a:gd name="T17" fmla="*/ 5 h 302"/>
                <a:gd name="T18" fmla="*/ 162 w 322"/>
                <a:gd name="T19" fmla="*/ 6 h 302"/>
                <a:gd name="T20" fmla="*/ 151 w 322"/>
                <a:gd name="T21" fmla="*/ 1 h 302"/>
                <a:gd name="T22" fmla="*/ 102 w 322"/>
                <a:gd name="T23" fmla="*/ 30 h 302"/>
                <a:gd name="T24" fmla="*/ 71 w 322"/>
                <a:gd name="T25" fmla="*/ 57 h 302"/>
                <a:gd name="T26" fmla="*/ 51 w 322"/>
                <a:gd name="T27" fmla="*/ 79 h 302"/>
                <a:gd name="T28" fmla="*/ 42 w 322"/>
                <a:gd name="T29" fmla="*/ 91 h 302"/>
                <a:gd name="T30" fmla="*/ 26 w 322"/>
                <a:gd name="T31" fmla="*/ 115 h 302"/>
                <a:gd name="T32" fmla="*/ 16 w 322"/>
                <a:gd name="T33" fmla="*/ 122 h 302"/>
                <a:gd name="T34" fmla="*/ 8 w 322"/>
                <a:gd name="T35" fmla="*/ 149 h 302"/>
                <a:gd name="T36" fmla="*/ 22 w 322"/>
                <a:gd name="T37" fmla="*/ 144 h 302"/>
                <a:gd name="T38" fmla="*/ 35 w 322"/>
                <a:gd name="T39" fmla="*/ 143 h 302"/>
                <a:gd name="T40" fmla="*/ 55 w 322"/>
                <a:gd name="T41" fmla="*/ 159 h 302"/>
                <a:gd name="T42" fmla="*/ 68 w 322"/>
                <a:gd name="T43" fmla="*/ 183 h 302"/>
                <a:gd name="T44" fmla="*/ 91 w 322"/>
                <a:gd name="T45" fmla="*/ 183 h 302"/>
                <a:gd name="T46" fmla="*/ 115 w 322"/>
                <a:gd name="T47" fmla="*/ 199 h 302"/>
                <a:gd name="T48" fmla="*/ 133 w 322"/>
                <a:gd name="T49" fmla="*/ 215 h 302"/>
                <a:gd name="T50" fmla="*/ 162 w 322"/>
                <a:gd name="T51" fmla="*/ 244 h 302"/>
                <a:gd name="T52" fmla="*/ 179 w 322"/>
                <a:gd name="T53" fmla="*/ 257 h 302"/>
                <a:gd name="T54" fmla="*/ 175 w 322"/>
                <a:gd name="T55" fmla="*/ 268 h 302"/>
                <a:gd name="T56" fmla="*/ 166 w 322"/>
                <a:gd name="T57" fmla="*/ 277 h 302"/>
                <a:gd name="T58" fmla="*/ 163 w 322"/>
                <a:gd name="T59" fmla="*/ 295 h 302"/>
                <a:gd name="T60" fmla="*/ 184 w 322"/>
                <a:gd name="T61" fmla="*/ 293 h 302"/>
                <a:gd name="T62" fmla="*/ 227 w 322"/>
                <a:gd name="T63" fmla="*/ 229 h 302"/>
                <a:gd name="T64" fmla="*/ 241 w 322"/>
                <a:gd name="T65" fmla="*/ 217 h 302"/>
                <a:gd name="T66" fmla="*/ 260 w 322"/>
                <a:gd name="T67" fmla="*/ 203 h 302"/>
                <a:gd name="T68" fmla="*/ 283 w 322"/>
                <a:gd name="T69" fmla="*/ 175 h 302"/>
                <a:gd name="T70" fmla="*/ 318 w 322"/>
                <a:gd name="T71" fmla="*/ 108 h 302"/>
                <a:gd name="T72" fmla="*/ 275 w 322"/>
                <a:gd name="T73" fmla="*/ 167 h 302"/>
                <a:gd name="T74" fmla="*/ 264 w 322"/>
                <a:gd name="T75" fmla="*/ 178 h 302"/>
                <a:gd name="T76" fmla="*/ 260 w 322"/>
                <a:gd name="T77" fmla="*/ 180 h 302"/>
                <a:gd name="T78" fmla="*/ 252 w 322"/>
                <a:gd name="T79" fmla="*/ 198 h 302"/>
                <a:gd name="T80" fmla="*/ 235 w 322"/>
                <a:gd name="T81" fmla="*/ 212 h 302"/>
                <a:gd name="T82" fmla="*/ 227 w 322"/>
                <a:gd name="T83" fmla="*/ 216 h 302"/>
                <a:gd name="T84" fmla="*/ 219 w 322"/>
                <a:gd name="T85" fmla="*/ 222 h 302"/>
                <a:gd name="T86" fmla="*/ 218 w 322"/>
                <a:gd name="T87" fmla="*/ 225 h 302"/>
                <a:gd name="T88" fmla="*/ 226 w 322"/>
                <a:gd name="T89" fmla="*/ 202 h 302"/>
                <a:gd name="T90" fmla="*/ 234 w 322"/>
                <a:gd name="T91" fmla="*/ 194 h 302"/>
                <a:gd name="T92" fmla="*/ 241 w 322"/>
                <a:gd name="T93" fmla="*/ 188 h 302"/>
                <a:gd name="T94" fmla="*/ 250 w 322"/>
                <a:gd name="T95" fmla="*/ 174 h 302"/>
                <a:gd name="T96" fmla="*/ 259 w 322"/>
                <a:gd name="T97" fmla="*/ 154 h 302"/>
                <a:gd name="T98" fmla="*/ 256 w 322"/>
                <a:gd name="T99" fmla="*/ 142 h 302"/>
                <a:gd name="T100" fmla="*/ 269 w 322"/>
                <a:gd name="T101" fmla="*/ 152 h 302"/>
                <a:gd name="T102" fmla="*/ 275 w 322"/>
                <a:gd name="T103" fmla="*/ 150 h 302"/>
                <a:gd name="T104" fmla="*/ 281 w 322"/>
                <a:gd name="T105" fmla="*/ 145 h 302"/>
                <a:gd name="T106" fmla="*/ 275 w 322"/>
                <a:gd name="T107" fmla="*/ 152 h 302"/>
                <a:gd name="T108" fmla="*/ 197 w 322"/>
                <a:gd name="T109" fmla="*/ 246 h 302"/>
                <a:gd name="T110" fmla="*/ 186 w 322"/>
                <a:gd name="T111" fmla="*/ 251 h 302"/>
                <a:gd name="T112" fmla="*/ 193 w 322"/>
                <a:gd name="T113" fmla="*/ 240 h 302"/>
                <a:gd name="T114" fmla="*/ 196 w 322"/>
                <a:gd name="T115" fmla="*/ 24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2" h="302">
                  <a:moveTo>
                    <a:pt x="319" y="102"/>
                  </a:moveTo>
                  <a:cubicBezTo>
                    <a:pt x="317" y="101"/>
                    <a:pt x="313" y="100"/>
                    <a:pt x="311" y="99"/>
                  </a:cubicBezTo>
                  <a:cubicBezTo>
                    <a:pt x="310" y="99"/>
                    <a:pt x="310" y="100"/>
                    <a:pt x="309" y="100"/>
                  </a:cubicBezTo>
                  <a:cubicBezTo>
                    <a:pt x="308" y="100"/>
                    <a:pt x="307" y="101"/>
                    <a:pt x="306" y="101"/>
                  </a:cubicBezTo>
                  <a:cubicBezTo>
                    <a:pt x="305" y="101"/>
                    <a:pt x="305" y="100"/>
                    <a:pt x="304" y="100"/>
                  </a:cubicBezTo>
                  <a:cubicBezTo>
                    <a:pt x="303" y="99"/>
                    <a:pt x="304" y="98"/>
                    <a:pt x="305" y="97"/>
                  </a:cubicBezTo>
                  <a:cubicBezTo>
                    <a:pt x="305" y="97"/>
                    <a:pt x="305" y="97"/>
                    <a:pt x="305" y="96"/>
                  </a:cubicBezTo>
                  <a:cubicBezTo>
                    <a:pt x="306" y="95"/>
                    <a:pt x="306" y="94"/>
                    <a:pt x="306" y="93"/>
                  </a:cubicBezTo>
                  <a:cubicBezTo>
                    <a:pt x="306" y="93"/>
                    <a:pt x="307" y="92"/>
                    <a:pt x="307" y="91"/>
                  </a:cubicBezTo>
                  <a:cubicBezTo>
                    <a:pt x="308" y="89"/>
                    <a:pt x="309" y="86"/>
                    <a:pt x="310" y="83"/>
                  </a:cubicBezTo>
                  <a:cubicBezTo>
                    <a:pt x="311" y="81"/>
                    <a:pt x="311" y="81"/>
                    <a:pt x="311" y="81"/>
                  </a:cubicBezTo>
                  <a:cubicBezTo>
                    <a:pt x="311" y="80"/>
                    <a:pt x="313" y="78"/>
                    <a:pt x="314" y="76"/>
                  </a:cubicBezTo>
                  <a:cubicBezTo>
                    <a:pt x="317" y="73"/>
                    <a:pt x="320" y="70"/>
                    <a:pt x="319" y="67"/>
                  </a:cubicBezTo>
                  <a:cubicBezTo>
                    <a:pt x="318" y="65"/>
                    <a:pt x="315" y="65"/>
                    <a:pt x="313" y="65"/>
                  </a:cubicBezTo>
                  <a:cubicBezTo>
                    <a:pt x="312" y="65"/>
                    <a:pt x="310" y="65"/>
                    <a:pt x="308" y="65"/>
                  </a:cubicBezTo>
                  <a:cubicBezTo>
                    <a:pt x="307" y="65"/>
                    <a:pt x="306" y="65"/>
                    <a:pt x="305" y="65"/>
                  </a:cubicBezTo>
                  <a:cubicBezTo>
                    <a:pt x="305" y="65"/>
                    <a:pt x="305" y="65"/>
                    <a:pt x="304" y="65"/>
                  </a:cubicBezTo>
                  <a:cubicBezTo>
                    <a:pt x="302" y="65"/>
                    <a:pt x="299" y="64"/>
                    <a:pt x="296" y="64"/>
                  </a:cubicBezTo>
                  <a:cubicBezTo>
                    <a:pt x="294" y="63"/>
                    <a:pt x="292" y="63"/>
                    <a:pt x="290" y="63"/>
                  </a:cubicBezTo>
                  <a:cubicBezTo>
                    <a:pt x="283" y="61"/>
                    <a:pt x="275" y="53"/>
                    <a:pt x="272" y="45"/>
                  </a:cubicBezTo>
                  <a:cubicBezTo>
                    <a:pt x="269" y="36"/>
                    <a:pt x="262" y="31"/>
                    <a:pt x="255" y="27"/>
                  </a:cubicBezTo>
                  <a:cubicBezTo>
                    <a:pt x="254" y="27"/>
                    <a:pt x="254" y="26"/>
                    <a:pt x="253" y="26"/>
                  </a:cubicBezTo>
                  <a:cubicBezTo>
                    <a:pt x="250" y="24"/>
                    <a:pt x="247" y="22"/>
                    <a:pt x="244" y="21"/>
                  </a:cubicBezTo>
                  <a:cubicBezTo>
                    <a:pt x="242" y="21"/>
                    <a:pt x="241" y="20"/>
                    <a:pt x="239" y="20"/>
                  </a:cubicBezTo>
                  <a:cubicBezTo>
                    <a:pt x="237" y="19"/>
                    <a:pt x="234" y="18"/>
                    <a:pt x="232" y="18"/>
                  </a:cubicBezTo>
                  <a:cubicBezTo>
                    <a:pt x="230" y="17"/>
                    <a:pt x="228" y="15"/>
                    <a:pt x="226" y="14"/>
                  </a:cubicBezTo>
                  <a:cubicBezTo>
                    <a:pt x="224" y="12"/>
                    <a:pt x="222" y="10"/>
                    <a:pt x="220" y="10"/>
                  </a:cubicBezTo>
                  <a:cubicBezTo>
                    <a:pt x="216" y="9"/>
                    <a:pt x="212" y="9"/>
                    <a:pt x="209" y="9"/>
                  </a:cubicBezTo>
                  <a:cubicBezTo>
                    <a:pt x="207" y="8"/>
                    <a:pt x="204" y="8"/>
                    <a:pt x="201" y="8"/>
                  </a:cubicBezTo>
                  <a:cubicBezTo>
                    <a:pt x="199" y="8"/>
                    <a:pt x="196" y="7"/>
                    <a:pt x="194" y="7"/>
                  </a:cubicBezTo>
                  <a:cubicBezTo>
                    <a:pt x="193" y="6"/>
                    <a:pt x="192" y="6"/>
                    <a:pt x="191" y="5"/>
                  </a:cubicBezTo>
                  <a:cubicBezTo>
                    <a:pt x="190" y="5"/>
                    <a:pt x="189" y="4"/>
                    <a:pt x="188" y="4"/>
                  </a:cubicBezTo>
                  <a:cubicBezTo>
                    <a:pt x="188" y="4"/>
                    <a:pt x="188" y="4"/>
                    <a:pt x="187" y="4"/>
                  </a:cubicBezTo>
                  <a:cubicBezTo>
                    <a:pt x="186" y="4"/>
                    <a:pt x="185" y="4"/>
                    <a:pt x="185" y="4"/>
                  </a:cubicBezTo>
                  <a:cubicBezTo>
                    <a:pt x="184" y="5"/>
                    <a:pt x="183" y="5"/>
                    <a:pt x="181" y="5"/>
                  </a:cubicBezTo>
                  <a:cubicBezTo>
                    <a:pt x="181" y="5"/>
                    <a:pt x="180" y="5"/>
                    <a:pt x="180" y="5"/>
                  </a:cubicBezTo>
                  <a:cubicBezTo>
                    <a:pt x="179" y="4"/>
                    <a:pt x="178" y="3"/>
                    <a:pt x="177" y="3"/>
                  </a:cubicBezTo>
                  <a:cubicBezTo>
                    <a:pt x="177" y="2"/>
                    <a:pt x="176" y="1"/>
                    <a:pt x="174" y="1"/>
                  </a:cubicBezTo>
                  <a:cubicBezTo>
                    <a:pt x="172" y="1"/>
                    <a:pt x="170" y="2"/>
                    <a:pt x="168" y="3"/>
                  </a:cubicBezTo>
                  <a:cubicBezTo>
                    <a:pt x="166" y="5"/>
                    <a:pt x="164" y="6"/>
                    <a:pt x="162" y="6"/>
                  </a:cubicBezTo>
                  <a:cubicBezTo>
                    <a:pt x="162" y="6"/>
                    <a:pt x="161" y="6"/>
                    <a:pt x="161" y="6"/>
                  </a:cubicBezTo>
                  <a:cubicBezTo>
                    <a:pt x="159" y="6"/>
                    <a:pt x="157" y="4"/>
                    <a:pt x="154" y="2"/>
                  </a:cubicBezTo>
                  <a:cubicBezTo>
                    <a:pt x="152" y="0"/>
                    <a:pt x="152" y="0"/>
                    <a:pt x="152" y="0"/>
                  </a:cubicBezTo>
                  <a:cubicBezTo>
                    <a:pt x="151" y="1"/>
                    <a:pt x="151" y="1"/>
                    <a:pt x="151" y="1"/>
                  </a:cubicBezTo>
                  <a:cubicBezTo>
                    <a:pt x="147" y="4"/>
                    <a:pt x="143" y="6"/>
                    <a:pt x="139" y="9"/>
                  </a:cubicBezTo>
                  <a:cubicBezTo>
                    <a:pt x="137" y="9"/>
                    <a:pt x="136" y="10"/>
                    <a:pt x="134" y="11"/>
                  </a:cubicBezTo>
                  <a:cubicBezTo>
                    <a:pt x="131" y="13"/>
                    <a:pt x="128" y="15"/>
                    <a:pt x="124" y="17"/>
                  </a:cubicBezTo>
                  <a:cubicBezTo>
                    <a:pt x="117" y="21"/>
                    <a:pt x="109" y="25"/>
                    <a:pt x="102" y="30"/>
                  </a:cubicBezTo>
                  <a:cubicBezTo>
                    <a:pt x="100" y="32"/>
                    <a:pt x="98" y="34"/>
                    <a:pt x="95" y="35"/>
                  </a:cubicBezTo>
                  <a:cubicBezTo>
                    <a:pt x="87" y="41"/>
                    <a:pt x="79" y="47"/>
                    <a:pt x="75" y="55"/>
                  </a:cubicBezTo>
                  <a:cubicBezTo>
                    <a:pt x="75" y="55"/>
                    <a:pt x="74" y="55"/>
                    <a:pt x="74" y="56"/>
                  </a:cubicBezTo>
                  <a:cubicBezTo>
                    <a:pt x="73" y="56"/>
                    <a:pt x="72" y="56"/>
                    <a:pt x="71" y="57"/>
                  </a:cubicBezTo>
                  <a:cubicBezTo>
                    <a:pt x="66" y="59"/>
                    <a:pt x="63" y="64"/>
                    <a:pt x="61" y="68"/>
                  </a:cubicBezTo>
                  <a:cubicBezTo>
                    <a:pt x="58" y="72"/>
                    <a:pt x="56" y="76"/>
                    <a:pt x="52" y="78"/>
                  </a:cubicBezTo>
                  <a:cubicBezTo>
                    <a:pt x="51" y="78"/>
                    <a:pt x="51" y="78"/>
                    <a:pt x="51" y="78"/>
                  </a:cubicBezTo>
                  <a:cubicBezTo>
                    <a:pt x="51" y="79"/>
                    <a:pt x="51" y="79"/>
                    <a:pt x="51" y="79"/>
                  </a:cubicBezTo>
                  <a:cubicBezTo>
                    <a:pt x="51" y="80"/>
                    <a:pt x="51" y="80"/>
                    <a:pt x="50" y="81"/>
                  </a:cubicBezTo>
                  <a:cubicBezTo>
                    <a:pt x="50" y="83"/>
                    <a:pt x="50" y="84"/>
                    <a:pt x="48" y="86"/>
                  </a:cubicBezTo>
                  <a:cubicBezTo>
                    <a:pt x="48" y="86"/>
                    <a:pt x="47" y="87"/>
                    <a:pt x="46" y="88"/>
                  </a:cubicBezTo>
                  <a:cubicBezTo>
                    <a:pt x="45" y="89"/>
                    <a:pt x="43" y="90"/>
                    <a:pt x="42" y="91"/>
                  </a:cubicBezTo>
                  <a:cubicBezTo>
                    <a:pt x="41" y="93"/>
                    <a:pt x="40" y="95"/>
                    <a:pt x="39" y="97"/>
                  </a:cubicBezTo>
                  <a:cubicBezTo>
                    <a:pt x="38" y="99"/>
                    <a:pt x="36" y="101"/>
                    <a:pt x="35" y="103"/>
                  </a:cubicBezTo>
                  <a:cubicBezTo>
                    <a:pt x="33" y="105"/>
                    <a:pt x="32" y="107"/>
                    <a:pt x="31" y="109"/>
                  </a:cubicBezTo>
                  <a:cubicBezTo>
                    <a:pt x="29" y="111"/>
                    <a:pt x="27" y="113"/>
                    <a:pt x="26" y="115"/>
                  </a:cubicBezTo>
                  <a:cubicBezTo>
                    <a:pt x="25" y="115"/>
                    <a:pt x="24" y="116"/>
                    <a:pt x="24" y="117"/>
                  </a:cubicBezTo>
                  <a:cubicBezTo>
                    <a:pt x="23" y="118"/>
                    <a:pt x="23" y="119"/>
                    <a:pt x="22" y="119"/>
                  </a:cubicBezTo>
                  <a:cubicBezTo>
                    <a:pt x="21" y="120"/>
                    <a:pt x="21" y="120"/>
                    <a:pt x="20" y="121"/>
                  </a:cubicBezTo>
                  <a:cubicBezTo>
                    <a:pt x="18" y="121"/>
                    <a:pt x="17" y="121"/>
                    <a:pt x="16" y="122"/>
                  </a:cubicBezTo>
                  <a:cubicBezTo>
                    <a:pt x="12" y="125"/>
                    <a:pt x="10" y="128"/>
                    <a:pt x="9" y="133"/>
                  </a:cubicBezTo>
                  <a:cubicBezTo>
                    <a:pt x="6" y="134"/>
                    <a:pt x="2" y="138"/>
                    <a:pt x="1" y="142"/>
                  </a:cubicBezTo>
                  <a:cubicBezTo>
                    <a:pt x="0" y="144"/>
                    <a:pt x="1" y="146"/>
                    <a:pt x="2" y="147"/>
                  </a:cubicBezTo>
                  <a:cubicBezTo>
                    <a:pt x="3" y="149"/>
                    <a:pt x="6" y="149"/>
                    <a:pt x="8" y="149"/>
                  </a:cubicBezTo>
                  <a:cubicBezTo>
                    <a:pt x="10" y="149"/>
                    <a:pt x="11" y="149"/>
                    <a:pt x="13" y="149"/>
                  </a:cubicBezTo>
                  <a:cubicBezTo>
                    <a:pt x="15" y="148"/>
                    <a:pt x="16" y="147"/>
                    <a:pt x="17" y="146"/>
                  </a:cubicBezTo>
                  <a:cubicBezTo>
                    <a:pt x="17" y="146"/>
                    <a:pt x="18" y="146"/>
                    <a:pt x="18" y="145"/>
                  </a:cubicBezTo>
                  <a:cubicBezTo>
                    <a:pt x="20" y="144"/>
                    <a:pt x="21" y="144"/>
                    <a:pt x="22" y="144"/>
                  </a:cubicBezTo>
                  <a:cubicBezTo>
                    <a:pt x="23" y="144"/>
                    <a:pt x="24" y="144"/>
                    <a:pt x="25" y="143"/>
                  </a:cubicBezTo>
                  <a:cubicBezTo>
                    <a:pt x="27" y="143"/>
                    <a:pt x="28" y="142"/>
                    <a:pt x="29" y="141"/>
                  </a:cubicBezTo>
                  <a:cubicBezTo>
                    <a:pt x="30" y="141"/>
                    <a:pt x="31" y="140"/>
                    <a:pt x="32" y="140"/>
                  </a:cubicBezTo>
                  <a:cubicBezTo>
                    <a:pt x="32" y="140"/>
                    <a:pt x="33" y="141"/>
                    <a:pt x="35" y="143"/>
                  </a:cubicBezTo>
                  <a:cubicBezTo>
                    <a:pt x="38" y="146"/>
                    <a:pt x="42" y="148"/>
                    <a:pt x="45" y="150"/>
                  </a:cubicBezTo>
                  <a:cubicBezTo>
                    <a:pt x="46" y="151"/>
                    <a:pt x="48" y="152"/>
                    <a:pt x="49" y="153"/>
                  </a:cubicBezTo>
                  <a:cubicBezTo>
                    <a:pt x="51" y="154"/>
                    <a:pt x="52" y="156"/>
                    <a:pt x="53" y="157"/>
                  </a:cubicBezTo>
                  <a:cubicBezTo>
                    <a:pt x="54" y="158"/>
                    <a:pt x="54" y="159"/>
                    <a:pt x="55" y="159"/>
                  </a:cubicBezTo>
                  <a:cubicBezTo>
                    <a:pt x="56" y="161"/>
                    <a:pt x="57" y="162"/>
                    <a:pt x="59" y="163"/>
                  </a:cubicBezTo>
                  <a:cubicBezTo>
                    <a:pt x="60" y="165"/>
                    <a:pt x="61" y="166"/>
                    <a:pt x="62" y="167"/>
                  </a:cubicBezTo>
                  <a:cubicBezTo>
                    <a:pt x="63" y="168"/>
                    <a:pt x="63" y="171"/>
                    <a:pt x="64" y="174"/>
                  </a:cubicBezTo>
                  <a:cubicBezTo>
                    <a:pt x="65" y="178"/>
                    <a:pt x="65" y="182"/>
                    <a:pt x="68" y="183"/>
                  </a:cubicBezTo>
                  <a:cubicBezTo>
                    <a:pt x="69" y="183"/>
                    <a:pt x="69" y="183"/>
                    <a:pt x="70" y="183"/>
                  </a:cubicBezTo>
                  <a:cubicBezTo>
                    <a:pt x="73" y="183"/>
                    <a:pt x="76" y="180"/>
                    <a:pt x="79" y="177"/>
                  </a:cubicBezTo>
                  <a:cubicBezTo>
                    <a:pt x="81" y="176"/>
                    <a:pt x="83" y="174"/>
                    <a:pt x="84" y="174"/>
                  </a:cubicBezTo>
                  <a:cubicBezTo>
                    <a:pt x="86" y="174"/>
                    <a:pt x="89" y="179"/>
                    <a:pt x="91" y="183"/>
                  </a:cubicBezTo>
                  <a:cubicBezTo>
                    <a:pt x="93" y="188"/>
                    <a:pt x="96" y="192"/>
                    <a:pt x="99" y="193"/>
                  </a:cubicBezTo>
                  <a:cubicBezTo>
                    <a:pt x="100" y="194"/>
                    <a:pt x="100" y="194"/>
                    <a:pt x="100" y="194"/>
                  </a:cubicBezTo>
                  <a:cubicBezTo>
                    <a:pt x="103" y="196"/>
                    <a:pt x="107" y="198"/>
                    <a:pt x="110" y="199"/>
                  </a:cubicBezTo>
                  <a:cubicBezTo>
                    <a:pt x="112" y="199"/>
                    <a:pt x="113" y="199"/>
                    <a:pt x="115" y="199"/>
                  </a:cubicBezTo>
                  <a:cubicBezTo>
                    <a:pt x="117" y="200"/>
                    <a:pt x="119" y="200"/>
                    <a:pt x="120" y="200"/>
                  </a:cubicBezTo>
                  <a:cubicBezTo>
                    <a:pt x="122" y="201"/>
                    <a:pt x="124" y="204"/>
                    <a:pt x="126" y="207"/>
                  </a:cubicBezTo>
                  <a:cubicBezTo>
                    <a:pt x="127" y="208"/>
                    <a:pt x="128" y="209"/>
                    <a:pt x="128" y="210"/>
                  </a:cubicBezTo>
                  <a:cubicBezTo>
                    <a:pt x="129" y="211"/>
                    <a:pt x="130" y="213"/>
                    <a:pt x="133" y="215"/>
                  </a:cubicBezTo>
                  <a:cubicBezTo>
                    <a:pt x="136" y="217"/>
                    <a:pt x="139" y="218"/>
                    <a:pt x="142" y="220"/>
                  </a:cubicBezTo>
                  <a:cubicBezTo>
                    <a:pt x="148" y="223"/>
                    <a:pt x="152" y="226"/>
                    <a:pt x="155" y="232"/>
                  </a:cubicBezTo>
                  <a:cubicBezTo>
                    <a:pt x="156" y="234"/>
                    <a:pt x="157" y="235"/>
                    <a:pt x="158" y="237"/>
                  </a:cubicBezTo>
                  <a:cubicBezTo>
                    <a:pt x="159" y="239"/>
                    <a:pt x="160" y="242"/>
                    <a:pt x="162" y="244"/>
                  </a:cubicBezTo>
                  <a:cubicBezTo>
                    <a:pt x="164" y="247"/>
                    <a:pt x="166" y="248"/>
                    <a:pt x="168" y="249"/>
                  </a:cubicBezTo>
                  <a:cubicBezTo>
                    <a:pt x="170" y="250"/>
                    <a:pt x="171" y="251"/>
                    <a:pt x="172" y="252"/>
                  </a:cubicBezTo>
                  <a:cubicBezTo>
                    <a:pt x="173" y="252"/>
                    <a:pt x="173" y="253"/>
                    <a:pt x="173" y="254"/>
                  </a:cubicBezTo>
                  <a:cubicBezTo>
                    <a:pt x="174" y="255"/>
                    <a:pt x="176" y="257"/>
                    <a:pt x="179" y="257"/>
                  </a:cubicBezTo>
                  <a:cubicBezTo>
                    <a:pt x="179" y="257"/>
                    <a:pt x="179" y="257"/>
                    <a:pt x="179" y="257"/>
                  </a:cubicBezTo>
                  <a:cubicBezTo>
                    <a:pt x="179" y="258"/>
                    <a:pt x="178" y="259"/>
                    <a:pt x="178" y="260"/>
                  </a:cubicBezTo>
                  <a:cubicBezTo>
                    <a:pt x="177" y="262"/>
                    <a:pt x="176" y="263"/>
                    <a:pt x="176" y="265"/>
                  </a:cubicBezTo>
                  <a:cubicBezTo>
                    <a:pt x="176" y="266"/>
                    <a:pt x="176" y="267"/>
                    <a:pt x="175" y="268"/>
                  </a:cubicBezTo>
                  <a:cubicBezTo>
                    <a:pt x="175" y="269"/>
                    <a:pt x="175" y="270"/>
                    <a:pt x="174" y="270"/>
                  </a:cubicBezTo>
                  <a:cubicBezTo>
                    <a:pt x="174" y="271"/>
                    <a:pt x="174" y="272"/>
                    <a:pt x="174" y="273"/>
                  </a:cubicBezTo>
                  <a:cubicBezTo>
                    <a:pt x="173" y="273"/>
                    <a:pt x="172" y="274"/>
                    <a:pt x="171" y="274"/>
                  </a:cubicBezTo>
                  <a:cubicBezTo>
                    <a:pt x="169" y="275"/>
                    <a:pt x="168" y="276"/>
                    <a:pt x="166" y="277"/>
                  </a:cubicBezTo>
                  <a:cubicBezTo>
                    <a:pt x="164" y="279"/>
                    <a:pt x="165" y="282"/>
                    <a:pt x="165" y="283"/>
                  </a:cubicBezTo>
                  <a:cubicBezTo>
                    <a:pt x="165" y="285"/>
                    <a:pt x="165" y="286"/>
                    <a:pt x="165" y="287"/>
                  </a:cubicBezTo>
                  <a:cubicBezTo>
                    <a:pt x="165" y="287"/>
                    <a:pt x="164" y="288"/>
                    <a:pt x="164" y="289"/>
                  </a:cubicBezTo>
                  <a:cubicBezTo>
                    <a:pt x="163" y="290"/>
                    <a:pt x="162" y="292"/>
                    <a:pt x="163" y="295"/>
                  </a:cubicBezTo>
                  <a:cubicBezTo>
                    <a:pt x="164" y="299"/>
                    <a:pt x="167" y="301"/>
                    <a:pt x="170" y="302"/>
                  </a:cubicBezTo>
                  <a:cubicBezTo>
                    <a:pt x="170" y="302"/>
                    <a:pt x="171" y="302"/>
                    <a:pt x="171" y="302"/>
                  </a:cubicBezTo>
                  <a:cubicBezTo>
                    <a:pt x="175" y="302"/>
                    <a:pt x="179" y="298"/>
                    <a:pt x="182" y="295"/>
                  </a:cubicBezTo>
                  <a:cubicBezTo>
                    <a:pt x="183" y="294"/>
                    <a:pt x="183" y="294"/>
                    <a:pt x="184" y="293"/>
                  </a:cubicBezTo>
                  <a:cubicBezTo>
                    <a:pt x="193" y="286"/>
                    <a:pt x="200" y="278"/>
                    <a:pt x="204" y="267"/>
                  </a:cubicBezTo>
                  <a:cubicBezTo>
                    <a:pt x="205" y="265"/>
                    <a:pt x="205" y="262"/>
                    <a:pt x="206" y="259"/>
                  </a:cubicBezTo>
                  <a:cubicBezTo>
                    <a:pt x="208" y="252"/>
                    <a:pt x="210" y="246"/>
                    <a:pt x="214" y="241"/>
                  </a:cubicBezTo>
                  <a:cubicBezTo>
                    <a:pt x="218" y="236"/>
                    <a:pt x="223" y="232"/>
                    <a:pt x="227" y="229"/>
                  </a:cubicBezTo>
                  <a:cubicBezTo>
                    <a:pt x="229" y="227"/>
                    <a:pt x="229" y="227"/>
                    <a:pt x="229" y="227"/>
                  </a:cubicBezTo>
                  <a:cubicBezTo>
                    <a:pt x="232" y="225"/>
                    <a:pt x="234" y="223"/>
                    <a:pt x="235" y="221"/>
                  </a:cubicBezTo>
                  <a:cubicBezTo>
                    <a:pt x="236" y="221"/>
                    <a:pt x="236" y="221"/>
                    <a:pt x="236" y="221"/>
                  </a:cubicBezTo>
                  <a:cubicBezTo>
                    <a:pt x="238" y="219"/>
                    <a:pt x="239" y="218"/>
                    <a:pt x="241" y="217"/>
                  </a:cubicBezTo>
                  <a:cubicBezTo>
                    <a:pt x="242" y="217"/>
                    <a:pt x="244" y="216"/>
                    <a:pt x="245" y="215"/>
                  </a:cubicBezTo>
                  <a:cubicBezTo>
                    <a:pt x="247" y="214"/>
                    <a:pt x="250" y="211"/>
                    <a:pt x="252" y="209"/>
                  </a:cubicBezTo>
                  <a:cubicBezTo>
                    <a:pt x="253" y="208"/>
                    <a:pt x="253" y="208"/>
                    <a:pt x="253" y="208"/>
                  </a:cubicBezTo>
                  <a:cubicBezTo>
                    <a:pt x="255" y="206"/>
                    <a:pt x="258" y="205"/>
                    <a:pt x="260" y="203"/>
                  </a:cubicBezTo>
                  <a:cubicBezTo>
                    <a:pt x="263" y="201"/>
                    <a:pt x="266" y="199"/>
                    <a:pt x="268" y="196"/>
                  </a:cubicBezTo>
                  <a:cubicBezTo>
                    <a:pt x="271" y="193"/>
                    <a:pt x="274" y="189"/>
                    <a:pt x="276" y="185"/>
                  </a:cubicBezTo>
                  <a:cubicBezTo>
                    <a:pt x="277" y="183"/>
                    <a:pt x="277" y="183"/>
                    <a:pt x="277" y="183"/>
                  </a:cubicBezTo>
                  <a:cubicBezTo>
                    <a:pt x="279" y="180"/>
                    <a:pt x="281" y="178"/>
                    <a:pt x="283" y="175"/>
                  </a:cubicBezTo>
                  <a:cubicBezTo>
                    <a:pt x="285" y="174"/>
                    <a:pt x="285" y="174"/>
                    <a:pt x="285" y="174"/>
                  </a:cubicBezTo>
                  <a:cubicBezTo>
                    <a:pt x="289" y="169"/>
                    <a:pt x="292" y="163"/>
                    <a:pt x="295" y="155"/>
                  </a:cubicBezTo>
                  <a:cubicBezTo>
                    <a:pt x="298" y="145"/>
                    <a:pt x="301" y="137"/>
                    <a:pt x="304" y="129"/>
                  </a:cubicBezTo>
                  <a:cubicBezTo>
                    <a:pt x="307" y="121"/>
                    <a:pt x="312" y="113"/>
                    <a:pt x="318" y="108"/>
                  </a:cubicBezTo>
                  <a:cubicBezTo>
                    <a:pt x="322" y="104"/>
                    <a:pt x="322" y="104"/>
                    <a:pt x="322" y="104"/>
                  </a:cubicBezTo>
                  <a:lnTo>
                    <a:pt x="319" y="102"/>
                  </a:lnTo>
                  <a:close/>
                  <a:moveTo>
                    <a:pt x="275" y="159"/>
                  </a:moveTo>
                  <a:cubicBezTo>
                    <a:pt x="276" y="162"/>
                    <a:pt x="276" y="165"/>
                    <a:pt x="275" y="167"/>
                  </a:cubicBezTo>
                  <a:cubicBezTo>
                    <a:pt x="273" y="170"/>
                    <a:pt x="270" y="172"/>
                    <a:pt x="266" y="173"/>
                  </a:cubicBezTo>
                  <a:cubicBezTo>
                    <a:pt x="265" y="173"/>
                    <a:pt x="265" y="173"/>
                    <a:pt x="265" y="173"/>
                  </a:cubicBezTo>
                  <a:cubicBezTo>
                    <a:pt x="265" y="174"/>
                    <a:pt x="265" y="174"/>
                    <a:pt x="265" y="174"/>
                  </a:cubicBezTo>
                  <a:cubicBezTo>
                    <a:pt x="264" y="175"/>
                    <a:pt x="264" y="177"/>
                    <a:pt x="264" y="178"/>
                  </a:cubicBezTo>
                  <a:cubicBezTo>
                    <a:pt x="264" y="179"/>
                    <a:pt x="264" y="180"/>
                    <a:pt x="264" y="181"/>
                  </a:cubicBezTo>
                  <a:cubicBezTo>
                    <a:pt x="264" y="181"/>
                    <a:pt x="263" y="181"/>
                    <a:pt x="263" y="181"/>
                  </a:cubicBezTo>
                  <a:cubicBezTo>
                    <a:pt x="263" y="181"/>
                    <a:pt x="262" y="180"/>
                    <a:pt x="261" y="180"/>
                  </a:cubicBezTo>
                  <a:cubicBezTo>
                    <a:pt x="261" y="180"/>
                    <a:pt x="260" y="180"/>
                    <a:pt x="260" y="180"/>
                  </a:cubicBezTo>
                  <a:cubicBezTo>
                    <a:pt x="260" y="180"/>
                    <a:pt x="256" y="181"/>
                    <a:pt x="255" y="183"/>
                  </a:cubicBezTo>
                  <a:cubicBezTo>
                    <a:pt x="254" y="185"/>
                    <a:pt x="254" y="187"/>
                    <a:pt x="255" y="190"/>
                  </a:cubicBezTo>
                  <a:cubicBezTo>
                    <a:pt x="255" y="191"/>
                    <a:pt x="255" y="192"/>
                    <a:pt x="255" y="193"/>
                  </a:cubicBezTo>
                  <a:cubicBezTo>
                    <a:pt x="255" y="195"/>
                    <a:pt x="254" y="196"/>
                    <a:pt x="252" y="198"/>
                  </a:cubicBezTo>
                  <a:cubicBezTo>
                    <a:pt x="251" y="199"/>
                    <a:pt x="250" y="200"/>
                    <a:pt x="248" y="200"/>
                  </a:cubicBezTo>
                  <a:cubicBezTo>
                    <a:pt x="247" y="201"/>
                    <a:pt x="246" y="201"/>
                    <a:pt x="245" y="202"/>
                  </a:cubicBezTo>
                  <a:cubicBezTo>
                    <a:pt x="242" y="204"/>
                    <a:pt x="241" y="206"/>
                    <a:pt x="239" y="209"/>
                  </a:cubicBezTo>
                  <a:cubicBezTo>
                    <a:pt x="238" y="211"/>
                    <a:pt x="238" y="211"/>
                    <a:pt x="235" y="212"/>
                  </a:cubicBezTo>
                  <a:cubicBezTo>
                    <a:pt x="235" y="212"/>
                    <a:pt x="235" y="212"/>
                    <a:pt x="235" y="212"/>
                  </a:cubicBezTo>
                  <a:cubicBezTo>
                    <a:pt x="233" y="213"/>
                    <a:pt x="232" y="214"/>
                    <a:pt x="232" y="215"/>
                  </a:cubicBezTo>
                  <a:cubicBezTo>
                    <a:pt x="230" y="216"/>
                    <a:pt x="230" y="217"/>
                    <a:pt x="228" y="217"/>
                  </a:cubicBezTo>
                  <a:cubicBezTo>
                    <a:pt x="228" y="217"/>
                    <a:pt x="228" y="216"/>
                    <a:pt x="227" y="216"/>
                  </a:cubicBezTo>
                  <a:cubicBezTo>
                    <a:pt x="227" y="216"/>
                    <a:pt x="226" y="216"/>
                    <a:pt x="225" y="216"/>
                  </a:cubicBezTo>
                  <a:cubicBezTo>
                    <a:pt x="224" y="216"/>
                    <a:pt x="223" y="217"/>
                    <a:pt x="222" y="217"/>
                  </a:cubicBezTo>
                  <a:cubicBezTo>
                    <a:pt x="221" y="218"/>
                    <a:pt x="221" y="218"/>
                    <a:pt x="220" y="219"/>
                  </a:cubicBezTo>
                  <a:cubicBezTo>
                    <a:pt x="220" y="220"/>
                    <a:pt x="220" y="221"/>
                    <a:pt x="219" y="222"/>
                  </a:cubicBezTo>
                  <a:cubicBezTo>
                    <a:pt x="219" y="222"/>
                    <a:pt x="219" y="223"/>
                    <a:pt x="219" y="223"/>
                  </a:cubicBezTo>
                  <a:cubicBezTo>
                    <a:pt x="219" y="224"/>
                    <a:pt x="219" y="224"/>
                    <a:pt x="219" y="224"/>
                  </a:cubicBezTo>
                  <a:cubicBezTo>
                    <a:pt x="218" y="224"/>
                    <a:pt x="218" y="225"/>
                    <a:pt x="218" y="226"/>
                  </a:cubicBezTo>
                  <a:cubicBezTo>
                    <a:pt x="218" y="225"/>
                    <a:pt x="218" y="225"/>
                    <a:pt x="218" y="225"/>
                  </a:cubicBezTo>
                  <a:cubicBezTo>
                    <a:pt x="217" y="222"/>
                    <a:pt x="217" y="217"/>
                    <a:pt x="218" y="215"/>
                  </a:cubicBezTo>
                  <a:cubicBezTo>
                    <a:pt x="219" y="214"/>
                    <a:pt x="220" y="213"/>
                    <a:pt x="221" y="212"/>
                  </a:cubicBezTo>
                  <a:cubicBezTo>
                    <a:pt x="222" y="211"/>
                    <a:pt x="223" y="210"/>
                    <a:pt x="224" y="209"/>
                  </a:cubicBezTo>
                  <a:cubicBezTo>
                    <a:pt x="225" y="207"/>
                    <a:pt x="226" y="204"/>
                    <a:pt x="226" y="202"/>
                  </a:cubicBezTo>
                  <a:cubicBezTo>
                    <a:pt x="226" y="201"/>
                    <a:pt x="226" y="201"/>
                    <a:pt x="226" y="201"/>
                  </a:cubicBezTo>
                  <a:cubicBezTo>
                    <a:pt x="227" y="198"/>
                    <a:pt x="227" y="196"/>
                    <a:pt x="229" y="195"/>
                  </a:cubicBezTo>
                  <a:cubicBezTo>
                    <a:pt x="230" y="195"/>
                    <a:pt x="232" y="194"/>
                    <a:pt x="233" y="194"/>
                  </a:cubicBezTo>
                  <a:cubicBezTo>
                    <a:pt x="234" y="194"/>
                    <a:pt x="234" y="194"/>
                    <a:pt x="234" y="194"/>
                  </a:cubicBezTo>
                  <a:cubicBezTo>
                    <a:pt x="234" y="194"/>
                    <a:pt x="235" y="194"/>
                    <a:pt x="235" y="194"/>
                  </a:cubicBezTo>
                  <a:cubicBezTo>
                    <a:pt x="237" y="194"/>
                    <a:pt x="238" y="194"/>
                    <a:pt x="239" y="193"/>
                  </a:cubicBezTo>
                  <a:cubicBezTo>
                    <a:pt x="241" y="192"/>
                    <a:pt x="241" y="190"/>
                    <a:pt x="241" y="189"/>
                  </a:cubicBezTo>
                  <a:cubicBezTo>
                    <a:pt x="241" y="188"/>
                    <a:pt x="241" y="188"/>
                    <a:pt x="241" y="188"/>
                  </a:cubicBezTo>
                  <a:cubicBezTo>
                    <a:pt x="242" y="187"/>
                    <a:pt x="242" y="187"/>
                    <a:pt x="242" y="187"/>
                  </a:cubicBezTo>
                  <a:cubicBezTo>
                    <a:pt x="243" y="186"/>
                    <a:pt x="243" y="186"/>
                    <a:pt x="244" y="186"/>
                  </a:cubicBezTo>
                  <a:cubicBezTo>
                    <a:pt x="246" y="184"/>
                    <a:pt x="247" y="181"/>
                    <a:pt x="248" y="179"/>
                  </a:cubicBezTo>
                  <a:cubicBezTo>
                    <a:pt x="249" y="177"/>
                    <a:pt x="249" y="175"/>
                    <a:pt x="250" y="174"/>
                  </a:cubicBezTo>
                  <a:cubicBezTo>
                    <a:pt x="252" y="172"/>
                    <a:pt x="252" y="170"/>
                    <a:pt x="253" y="167"/>
                  </a:cubicBezTo>
                  <a:cubicBezTo>
                    <a:pt x="253" y="166"/>
                    <a:pt x="253" y="166"/>
                    <a:pt x="253" y="166"/>
                  </a:cubicBezTo>
                  <a:cubicBezTo>
                    <a:pt x="253" y="165"/>
                    <a:pt x="255" y="163"/>
                    <a:pt x="256" y="161"/>
                  </a:cubicBezTo>
                  <a:cubicBezTo>
                    <a:pt x="257" y="159"/>
                    <a:pt x="259" y="157"/>
                    <a:pt x="259" y="154"/>
                  </a:cubicBezTo>
                  <a:cubicBezTo>
                    <a:pt x="259" y="152"/>
                    <a:pt x="259" y="149"/>
                    <a:pt x="258" y="147"/>
                  </a:cubicBezTo>
                  <a:cubicBezTo>
                    <a:pt x="257" y="146"/>
                    <a:pt x="257" y="146"/>
                    <a:pt x="256" y="145"/>
                  </a:cubicBezTo>
                  <a:cubicBezTo>
                    <a:pt x="255" y="144"/>
                    <a:pt x="255" y="144"/>
                    <a:pt x="255" y="144"/>
                  </a:cubicBezTo>
                  <a:cubicBezTo>
                    <a:pt x="255" y="143"/>
                    <a:pt x="256" y="142"/>
                    <a:pt x="256" y="142"/>
                  </a:cubicBezTo>
                  <a:cubicBezTo>
                    <a:pt x="257" y="142"/>
                    <a:pt x="257" y="142"/>
                    <a:pt x="257" y="143"/>
                  </a:cubicBezTo>
                  <a:cubicBezTo>
                    <a:pt x="258" y="143"/>
                    <a:pt x="259" y="145"/>
                    <a:pt x="260" y="146"/>
                  </a:cubicBezTo>
                  <a:cubicBezTo>
                    <a:pt x="261" y="149"/>
                    <a:pt x="263" y="152"/>
                    <a:pt x="267" y="152"/>
                  </a:cubicBezTo>
                  <a:cubicBezTo>
                    <a:pt x="267" y="152"/>
                    <a:pt x="268" y="152"/>
                    <a:pt x="269" y="152"/>
                  </a:cubicBezTo>
                  <a:cubicBezTo>
                    <a:pt x="270" y="151"/>
                    <a:pt x="271" y="151"/>
                    <a:pt x="272" y="150"/>
                  </a:cubicBezTo>
                  <a:cubicBezTo>
                    <a:pt x="273" y="150"/>
                    <a:pt x="273" y="150"/>
                    <a:pt x="274" y="150"/>
                  </a:cubicBezTo>
                  <a:cubicBezTo>
                    <a:pt x="274" y="150"/>
                    <a:pt x="274" y="150"/>
                    <a:pt x="274" y="150"/>
                  </a:cubicBezTo>
                  <a:cubicBezTo>
                    <a:pt x="275" y="150"/>
                    <a:pt x="275" y="150"/>
                    <a:pt x="275" y="150"/>
                  </a:cubicBezTo>
                  <a:cubicBezTo>
                    <a:pt x="276" y="150"/>
                    <a:pt x="277" y="150"/>
                    <a:pt x="279" y="148"/>
                  </a:cubicBezTo>
                  <a:cubicBezTo>
                    <a:pt x="279" y="148"/>
                    <a:pt x="280" y="147"/>
                    <a:pt x="280" y="146"/>
                  </a:cubicBezTo>
                  <a:cubicBezTo>
                    <a:pt x="280" y="145"/>
                    <a:pt x="281" y="145"/>
                    <a:pt x="280" y="145"/>
                  </a:cubicBezTo>
                  <a:cubicBezTo>
                    <a:pt x="280" y="145"/>
                    <a:pt x="281" y="145"/>
                    <a:pt x="281" y="145"/>
                  </a:cubicBezTo>
                  <a:cubicBezTo>
                    <a:pt x="282" y="146"/>
                    <a:pt x="282" y="149"/>
                    <a:pt x="282" y="151"/>
                  </a:cubicBezTo>
                  <a:cubicBezTo>
                    <a:pt x="281" y="152"/>
                    <a:pt x="281" y="152"/>
                    <a:pt x="279" y="152"/>
                  </a:cubicBezTo>
                  <a:cubicBezTo>
                    <a:pt x="279" y="152"/>
                    <a:pt x="278" y="152"/>
                    <a:pt x="277" y="152"/>
                  </a:cubicBezTo>
                  <a:cubicBezTo>
                    <a:pt x="275" y="152"/>
                    <a:pt x="275" y="152"/>
                    <a:pt x="275" y="152"/>
                  </a:cubicBezTo>
                  <a:cubicBezTo>
                    <a:pt x="275" y="154"/>
                    <a:pt x="275" y="154"/>
                    <a:pt x="275" y="154"/>
                  </a:cubicBezTo>
                  <a:cubicBezTo>
                    <a:pt x="275" y="156"/>
                    <a:pt x="275" y="157"/>
                    <a:pt x="275" y="159"/>
                  </a:cubicBezTo>
                  <a:close/>
                  <a:moveTo>
                    <a:pt x="196" y="241"/>
                  </a:moveTo>
                  <a:cubicBezTo>
                    <a:pt x="196" y="243"/>
                    <a:pt x="197" y="245"/>
                    <a:pt x="197" y="246"/>
                  </a:cubicBezTo>
                  <a:cubicBezTo>
                    <a:pt x="197" y="253"/>
                    <a:pt x="194" y="260"/>
                    <a:pt x="190" y="260"/>
                  </a:cubicBezTo>
                  <a:cubicBezTo>
                    <a:pt x="189" y="260"/>
                    <a:pt x="187" y="259"/>
                    <a:pt x="186" y="258"/>
                  </a:cubicBezTo>
                  <a:cubicBezTo>
                    <a:pt x="185" y="257"/>
                    <a:pt x="184" y="256"/>
                    <a:pt x="182" y="256"/>
                  </a:cubicBezTo>
                  <a:cubicBezTo>
                    <a:pt x="184" y="255"/>
                    <a:pt x="185" y="253"/>
                    <a:pt x="186" y="251"/>
                  </a:cubicBezTo>
                  <a:cubicBezTo>
                    <a:pt x="186" y="250"/>
                    <a:pt x="186" y="249"/>
                    <a:pt x="187" y="248"/>
                  </a:cubicBezTo>
                  <a:cubicBezTo>
                    <a:pt x="187" y="248"/>
                    <a:pt x="188" y="247"/>
                    <a:pt x="188" y="247"/>
                  </a:cubicBezTo>
                  <a:cubicBezTo>
                    <a:pt x="189" y="247"/>
                    <a:pt x="189" y="246"/>
                    <a:pt x="190" y="246"/>
                  </a:cubicBezTo>
                  <a:cubicBezTo>
                    <a:pt x="192" y="244"/>
                    <a:pt x="193" y="242"/>
                    <a:pt x="193" y="240"/>
                  </a:cubicBezTo>
                  <a:cubicBezTo>
                    <a:pt x="193" y="239"/>
                    <a:pt x="194" y="238"/>
                    <a:pt x="194" y="237"/>
                  </a:cubicBezTo>
                  <a:cubicBezTo>
                    <a:pt x="194" y="237"/>
                    <a:pt x="195" y="237"/>
                    <a:pt x="195" y="237"/>
                  </a:cubicBezTo>
                  <a:cubicBezTo>
                    <a:pt x="195" y="237"/>
                    <a:pt x="195" y="237"/>
                    <a:pt x="195" y="238"/>
                  </a:cubicBezTo>
                  <a:cubicBezTo>
                    <a:pt x="195" y="239"/>
                    <a:pt x="195" y="240"/>
                    <a:pt x="196" y="24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4104534" y="3188104"/>
              <a:ext cx="437616" cy="276760"/>
            </a:xfrm>
            <a:custGeom>
              <a:avLst/>
              <a:gdLst>
                <a:gd name="T0" fmla="*/ 169 w 173"/>
                <a:gd name="T1" fmla="*/ 23 h 114"/>
                <a:gd name="T2" fmla="*/ 147 w 173"/>
                <a:gd name="T3" fmla="*/ 18 h 114"/>
                <a:gd name="T4" fmla="*/ 138 w 173"/>
                <a:gd name="T5" fmla="*/ 6 h 114"/>
                <a:gd name="T6" fmla="*/ 135 w 173"/>
                <a:gd name="T7" fmla="*/ 0 h 114"/>
                <a:gd name="T8" fmla="*/ 134 w 173"/>
                <a:gd name="T9" fmla="*/ 0 h 114"/>
                <a:gd name="T10" fmla="*/ 129 w 173"/>
                <a:gd name="T11" fmla="*/ 5 h 114"/>
                <a:gd name="T12" fmla="*/ 119 w 173"/>
                <a:gd name="T13" fmla="*/ 20 h 114"/>
                <a:gd name="T14" fmla="*/ 111 w 173"/>
                <a:gd name="T15" fmla="*/ 38 h 114"/>
                <a:gd name="T16" fmla="*/ 98 w 173"/>
                <a:gd name="T17" fmla="*/ 47 h 114"/>
                <a:gd name="T18" fmla="*/ 81 w 173"/>
                <a:gd name="T19" fmla="*/ 54 h 114"/>
                <a:gd name="T20" fmla="*/ 74 w 173"/>
                <a:gd name="T21" fmla="*/ 53 h 114"/>
                <a:gd name="T22" fmla="*/ 70 w 173"/>
                <a:gd name="T23" fmla="*/ 53 h 114"/>
                <a:gd name="T24" fmla="*/ 61 w 173"/>
                <a:gd name="T25" fmla="*/ 54 h 114"/>
                <a:gd name="T26" fmla="*/ 55 w 173"/>
                <a:gd name="T27" fmla="*/ 54 h 114"/>
                <a:gd name="T28" fmla="*/ 43 w 173"/>
                <a:gd name="T29" fmla="*/ 55 h 114"/>
                <a:gd name="T30" fmla="*/ 26 w 173"/>
                <a:gd name="T31" fmla="*/ 62 h 114"/>
                <a:gd name="T32" fmla="*/ 6 w 173"/>
                <a:gd name="T33" fmla="*/ 66 h 114"/>
                <a:gd name="T34" fmla="*/ 11 w 173"/>
                <a:gd name="T35" fmla="*/ 75 h 114"/>
                <a:gd name="T36" fmla="*/ 20 w 173"/>
                <a:gd name="T37" fmla="*/ 74 h 114"/>
                <a:gd name="T38" fmla="*/ 24 w 173"/>
                <a:gd name="T39" fmla="*/ 73 h 114"/>
                <a:gd name="T40" fmla="*/ 28 w 173"/>
                <a:gd name="T41" fmla="*/ 83 h 114"/>
                <a:gd name="T42" fmla="*/ 11 w 173"/>
                <a:gd name="T43" fmla="*/ 89 h 114"/>
                <a:gd name="T44" fmla="*/ 4 w 173"/>
                <a:gd name="T45" fmla="*/ 107 h 114"/>
                <a:gd name="T46" fmla="*/ 7 w 173"/>
                <a:gd name="T47" fmla="*/ 112 h 114"/>
                <a:gd name="T48" fmla="*/ 9 w 173"/>
                <a:gd name="T49" fmla="*/ 114 h 114"/>
                <a:gd name="T50" fmla="*/ 14 w 173"/>
                <a:gd name="T51" fmla="*/ 113 h 114"/>
                <a:gd name="T52" fmla="*/ 15 w 173"/>
                <a:gd name="T53" fmla="*/ 110 h 114"/>
                <a:gd name="T54" fmla="*/ 10 w 173"/>
                <a:gd name="T55" fmla="*/ 104 h 114"/>
                <a:gd name="T56" fmla="*/ 8 w 173"/>
                <a:gd name="T57" fmla="*/ 104 h 114"/>
                <a:gd name="T58" fmla="*/ 17 w 173"/>
                <a:gd name="T59" fmla="*/ 100 h 114"/>
                <a:gd name="T60" fmla="*/ 20 w 173"/>
                <a:gd name="T61" fmla="*/ 99 h 114"/>
                <a:gd name="T62" fmla="*/ 22 w 173"/>
                <a:gd name="T63" fmla="*/ 100 h 114"/>
                <a:gd name="T64" fmla="*/ 27 w 173"/>
                <a:gd name="T65" fmla="*/ 101 h 114"/>
                <a:gd name="T66" fmla="*/ 37 w 173"/>
                <a:gd name="T67" fmla="*/ 97 h 114"/>
                <a:gd name="T68" fmla="*/ 42 w 173"/>
                <a:gd name="T69" fmla="*/ 97 h 114"/>
                <a:gd name="T70" fmla="*/ 50 w 173"/>
                <a:gd name="T71" fmla="*/ 97 h 114"/>
                <a:gd name="T72" fmla="*/ 69 w 173"/>
                <a:gd name="T73" fmla="*/ 97 h 114"/>
                <a:gd name="T74" fmla="*/ 80 w 173"/>
                <a:gd name="T75" fmla="*/ 100 h 114"/>
                <a:gd name="T76" fmla="*/ 94 w 173"/>
                <a:gd name="T77" fmla="*/ 99 h 114"/>
                <a:gd name="T78" fmla="*/ 110 w 173"/>
                <a:gd name="T79" fmla="*/ 101 h 114"/>
                <a:gd name="T80" fmla="*/ 123 w 173"/>
                <a:gd name="T81" fmla="*/ 91 h 114"/>
                <a:gd name="T82" fmla="*/ 167 w 173"/>
                <a:gd name="T83" fmla="*/ 56 h 114"/>
                <a:gd name="T84" fmla="*/ 167 w 173"/>
                <a:gd name="T85" fmla="*/ 41 h 114"/>
                <a:gd name="T86" fmla="*/ 171 w 173"/>
                <a:gd name="T87" fmla="*/ 27 h 114"/>
                <a:gd name="T88" fmla="*/ 171 w 173"/>
                <a:gd name="T89" fmla="*/ 2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 h="114">
                  <a:moveTo>
                    <a:pt x="171" y="24"/>
                  </a:moveTo>
                  <a:cubicBezTo>
                    <a:pt x="170" y="24"/>
                    <a:pt x="169" y="23"/>
                    <a:pt x="169" y="23"/>
                  </a:cubicBezTo>
                  <a:cubicBezTo>
                    <a:pt x="166" y="22"/>
                    <a:pt x="164" y="21"/>
                    <a:pt x="161" y="21"/>
                  </a:cubicBezTo>
                  <a:cubicBezTo>
                    <a:pt x="156" y="20"/>
                    <a:pt x="151" y="19"/>
                    <a:pt x="147" y="18"/>
                  </a:cubicBezTo>
                  <a:cubicBezTo>
                    <a:pt x="141" y="16"/>
                    <a:pt x="139" y="11"/>
                    <a:pt x="138" y="7"/>
                  </a:cubicBezTo>
                  <a:cubicBezTo>
                    <a:pt x="138" y="7"/>
                    <a:pt x="138" y="6"/>
                    <a:pt x="138" y="6"/>
                  </a:cubicBezTo>
                  <a:cubicBezTo>
                    <a:pt x="138" y="3"/>
                    <a:pt x="137" y="1"/>
                    <a:pt x="135" y="0"/>
                  </a:cubicBezTo>
                  <a:cubicBezTo>
                    <a:pt x="135" y="0"/>
                    <a:pt x="135" y="0"/>
                    <a:pt x="135" y="0"/>
                  </a:cubicBezTo>
                  <a:cubicBezTo>
                    <a:pt x="135" y="0"/>
                    <a:pt x="135" y="0"/>
                    <a:pt x="135" y="0"/>
                  </a:cubicBezTo>
                  <a:cubicBezTo>
                    <a:pt x="134" y="0"/>
                    <a:pt x="134" y="0"/>
                    <a:pt x="134" y="0"/>
                  </a:cubicBezTo>
                  <a:cubicBezTo>
                    <a:pt x="134" y="0"/>
                    <a:pt x="134" y="0"/>
                    <a:pt x="134" y="0"/>
                  </a:cubicBezTo>
                  <a:cubicBezTo>
                    <a:pt x="133" y="1"/>
                    <a:pt x="132" y="1"/>
                    <a:pt x="129" y="5"/>
                  </a:cubicBezTo>
                  <a:cubicBezTo>
                    <a:pt x="128" y="6"/>
                    <a:pt x="128" y="6"/>
                    <a:pt x="128" y="6"/>
                  </a:cubicBezTo>
                  <a:cubicBezTo>
                    <a:pt x="124" y="10"/>
                    <a:pt x="120" y="14"/>
                    <a:pt x="119" y="20"/>
                  </a:cubicBezTo>
                  <a:cubicBezTo>
                    <a:pt x="118" y="23"/>
                    <a:pt x="116" y="25"/>
                    <a:pt x="115" y="28"/>
                  </a:cubicBezTo>
                  <a:cubicBezTo>
                    <a:pt x="114" y="31"/>
                    <a:pt x="112" y="34"/>
                    <a:pt x="111" y="38"/>
                  </a:cubicBezTo>
                  <a:cubicBezTo>
                    <a:pt x="110" y="43"/>
                    <a:pt x="106" y="45"/>
                    <a:pt x="102" y="46"/>
                  </a:cubicBezTo>
                  <a:cubicBezTo>
                    <a:pt x="100" y="46"/>
                    <a:pt x="99" y="47"/>
                    <a:pt x="98" y="47"/>
                  </a:cubicBezTo>
                  <a:cubicBezTo>
                    <a:pt x="96" y="48"/>
                    <a:pt x="94" y="49"/>
                    <a:pt x="92" y="50"/>
                  </a:cubicBezTo>
                  <a:cubicBezTo>
                    <a:pt x="89" y="51"/>
                    <a:pt x="85" y="53"/>
                    <a:pt x="81" y="54"/>
                  </a:cubicBezTo>
                  <a:cubicBezTo>
                    <a:pt x="80" y="54"/>
                    <a:pt x="79" y="54"/>
                    <a:pt x="79" y="54"/>
                  </a:cubicBezTo>
                  <a:cubicBezTo>
                    <a:pt x="77" y="54"/>
                    <a:pt x="76" y="54"/>
                    <a:pt x="74" y="53"/>
                  </a:cubicBezTo>
                  <a:cubicBezTo>
                    <a:pt x="73" y="53"/>
                    <a:pt x="72" y="53"/>
                    <a:pt x="72" y="53"/>
                  </a:cubicBezTo>
                  <a:cubicBezTo>
                    <a:pt x="71" y="53"/>
                    <a:pt x="70" y="53"/>
                    <a:pt x="70" y="53"/>
                  </a:cubicBezTo>
                  <a:cubicBezTo>
                    <a:pt x="68" y="53"/>
                    <a:pt x="66" y="53"/>
                    <a:pt x="64" y="53"/>
                  </a:cubicBezTo>
                  <a:cubicBezTo>
                    <a:pt x="63" y="53"/>
                    <a:pt x="62" y="54"/>
                    <a:pt x="61" y="54"/>
                  </a:cubicBezTo>
                  <a:cubicBezTo>
                    <a:pt x="60" y="54"/>
                    <a:pt x="59" y="54"/>
                    <a:pt x="58" y="54"/>
                  </a:cubicBezTo>
                  <a:cubicBezTo>
                    <a:pt x="57" y="54"/>
                    <a:pt x="56" y="54"/>
                    <a:pt x="55" y="54"/>
                  </a:cubicBezTo>
                  <a:cubicBezTo>
                    <a:pt x="54" y="54"/>
                    <a:pt x="53" y="54"/>
                    <a:pt x="52" y="54"/>
                  </a:cubicBezTo>
                  <a:cubicBezTo>
                    <a:pt x="50" y="54"/>
                    <a:pt x="46" y="54"/>
                    <a:pt x="43" y="55"/>
                  </a:cubicBezTo>
                  <a:cubicBezTo>
                    <a:pt x="41" y="56"/>
                    <a:pt x="40" y="57"/>
                    <a:pt x="38" y="58"/>
                  </a:cubicBezTo>
                  <a:cubicBezTo>
                    <a:pt x="34" y="60"/>
                    <a:pt x="31" y="62"/>
                    <a:pt x="26" y="62"/>
                  </a:cubicBezTo>
                  <a:cubicBezTo>
                    <a:pt x="19" y="62"/>
                    <a:pt x="13" y="64"/>
                    <a:pt x="8" y="66"/>
                  </a:cubicBezTo>
                  <a:cubicBezTo>
                    <a:pt x="6" y="66"/>
                    <a:pt x="6" y="66"/>
                    <a:pt x="6" y="66"/>
                  </a:cubicBezTo>
                  <a:cubicBezTo>
                    <a:pt x="6" y="68"/>
                    <a:pt x="6" y="68"/>
                    <a:pt x="6" y="68"/>
                  </a:cubicBezTo>
                  <a:cubicBezTo>
                    <a:pt x="7" y="70"/>
                    <a:pt x="8" y="73"/>
                    <a:pt x="11" y="75"/>
                  </a:cubicBezTo>
                  <a:cubicBezTo>
                    <a:pt x="12" y="75"/>
                    <a:pt x="13" y="75"/>
                    <a:pt x="14" y="75"/>
                  </a:cubicBezTo>
                  <a:cubicBezTo>
                    <a:pt x="16" y="75"/>
                    <a:pt x="18" y="75"/>
                    <a:pt x="20" y="74"/>
                  </a:cubicBezTo>
                  <a:cubicBezTo>
                    <a:pt x="20" y="74"/>
                    <a:pt x="21" y="74"/>
                    <a:pt x="22" y="73"/>
                  </a:cubicBezTo>
                  <a:cubicBezTo>
                    <a:pt x="23" y="73"/>
                    <a:pt x="24" y="73"/>
                    <a:pt x="24" y="73"/>
                  </a:cubicBezTo>
                  <a:cubicBezTo>
                    <a:pt x="27" y="73"/>
                    <a:pt x="29" y="74"/>
                    <a:pt x="30" y="76"/>
                  </a:cubicBezTo>
                  <a:cubicBezTo>
                    <a:pt x="31" y="77"/>
                    <a:pt x="32" y="80"/>
                    <a:pt x="28" y="83"/>
                  </a:cubicBezTo>
                  <a:cubicBezTo>
                    <a:pt x="25" y="86"/>
                    <a:pt x="21" y="87"/>
                    <a:pt x="17" y="87"/>
                  </a:cubicBezTo>
                  <a:cubicBezTo>
                    <a:pt x="15" y="88"/>
                    <a:pt x="13" y="88"/>
                    <a:pt x="11" y="89"/>
                  </a:cubicBezTo>
                  <a:cubicBezTo>
                    <a:pt x="7" y="91"/>
                    <a:pt x="0" y="96"/>
                    <a:pt x="1" y="101"/>
                  </a:cubicBezTo>
                  <a:cubicBezTo>
                    <a:pt x="1" y="103"/>
                    <a:pt x="2" y="105"/>
                    <a:pt x="4" y="107"/>
                  </a:cubicBezTo>
                  <a:cubicBezTo>
                    <a:pt x="4" y="107"/>
                    <a:pt x="5" y="108"/>
                    <a:pt x="5" y="109"/>
                  </a:cubicBezTo>
                  <a:cubicBezTo>
                    <a:pt x="6" y="110"/>
                    <a:pt x="6" y="111"/>
                    <a:pt x="7" y="112"/>
                  </a:cubicBezTo>
                  <a:cubicBezTo>
                    <a:pt x="7" y="114"/>
                    <a:pt x="7" y="114"/>
                    <a:pt x="7" y="114"/>
                  </a:cubicBezTo>
                  <a:cubicBezTo>
                    <a:pt x="9" y="114"/>
                    <a:pt x="9" y="114"/>
                    <a:pt x="9" y="114"/>
                  </a:cubicBezTo>
                  <a:cubicBezTo>
                    <a:pt x="10" y="114"/>
                    <a:pt x="11" y="113"/>
                    <a:pt x="12" y="113"/>
                  </a:cubicBezTo>
                  <a:cubicBezTo>
                    <a:pt x="12" y="113"/>
                    <a:pt x="13" y="113"/>
                    <a:pt x="14" y="113"/>
                  </a:cubicBezTo>
                  <a:cubicBezTo>
                    <a:pt x="15" y="112"/>
                    <a:pt x="15" y="112"/>
                    <a:pt x="15" y="112"/>
                  </a:cubicBezTo>
                  <a:cubicBezTo>
                    <a:pt x="15" y="110"/>
                    <a:pt x="15" y="110"/>
                    <a:pt x="15" y="110"/>
                  </a:cubicBezTo>
                  <a:cubicBezTo>
                    <a:pt x="15" y="108"/>
                    <a:pt x="14" y="106"/>
                    <a:pt x="11" y="105"/>
                  </a:cubicBezTo>
                  <a:cubicBezTo>
                    <a:pt x="11" y="104"/>
                    <a:pt x="10" y="104"/>
                    <a:pt x="10" y="104"/>
                  </a:cubicBezTo>
                  <a:cubicBezTo>
                    <a:pt x="9" y="104"/>
                    <a:pt x="9" y="104"/>
                    <a:pt x="8" y="104"/>
                  </a:cubicBezTo>
                  <a:cubicBezTo>
                    <a:pt x="8" y="104"/>
                    <a:pt x="8" y="104"/>
                    <a:pt x="8" y="104"/>
                  </a:cubicBezTo>
                  <a:cubicBezTo>
                    <a:pt x="9" y="103"/>
                    <a:pt x="13" y="101"/>
                    <a:pt x="14" y="101"/>
                  </a:cubicBezTo>
                  <a:cubicBezTo>
                    <a:pt x="15" y="100"/>
                    <a:pt x="16" y="100"/>
                    <a:pt x="17" y="100"/>
                  </a:cubicBezTo>
                  <a:cubicBezTo>
                    <a:pt x="17" y="100"/>
                    <a:pt x="17" y="99"/>
                    <a:pt x="18" y="99"/>
                  </a:cubicBezTo>
                  <a:cubicBezTo>
                    <a:pt x="19" y="99"/>
                    <a:pt x="19" y="99"/>
                    <a:pt x="20" y="99"/>
                  </a:cubicBezTo>
                  <a:cubicBezTo>
                    <a:pt x="20" y="99"/>
                    <a:pt x="20" y="99"/>
                    <a:pt x="20" y="99"/>
                  </a:cubicBezTo>
                  <a:cubicBezTo>
                    <a:pt x="21" y="99"/>
                    <a:pt x="21" y="99"/>
                    <a:pt x="22" y="100"/>
                  </a:cubicBezTo>
                  <a:cubicBezTo>
                    <a:pt x="23" y="100"/>
                    <a:pt x="24" y="101"/>
                    <a:pt x="25" y="101"/>
                  </a:cubicBezTo>
                  <a:cubicBezTo>
                    <a:pt x="26" y="101"/>
                    <a:pt x="26" y="101"/>
                    <a:pt x="27" y="101"/>
                  </a:cubicBezTo>
                  <a:cubicBezTo>
                    <a:pt x="30" y="101"/>
                    <a:pt x="32" y="100"/>
                    <a:pt x="34" y="99"/>
                  </a:cubicBezTo>
                  <a:cubicBezTo>
                    <a:pt x="35" y="98"/>
                    <a:pt x="36" y="98"/>
                    <a:pt x="37" y="97"/>
                  </a:cubicBezTo>
                  <a:cubicBezTo>
                    <a:pt x="38" y="97"/>
                    <a:pt x="39" y="97"/>
                    <a:pt x="40" y="97"/>
                  </a:cubicBezTo>
                  <a:cubicBezTo>
                    <a:pt x="40" y="97"/>
                    <a:pt x="41" y="97"/>
                    <a:pt x="42" y="97"/>
                  </a:cubicBezTo>
                  <a:cubicBezTo>
                    <a:pt x="43" y="97"/>
                    <a:pt x="44" y="97"/>
                    <a:pt x="45" y="97"/>
                  </a:cubicBezTo>
                  <a:cubicBezTo>
                    <a:pt x="47" y="97"/>
                    <a:pt x="48" y="97"/>
                    <a:pt x="50" y="97"/>
                  </a:cubicBezTo>
                  <a:cubicBezTo>
                    <a:pt x="53" y="96"/>
                    <a:pt x="56" y="95"/>
                    <a:pt x="60" y="95"/>
                  </a:cubicBezTo>
                  <a:cubicBezTo>
                    <a:pt x="63" y="95"/>
                    <a:pt x="66" y="96"/>
                    <a:pt x="69" y="97"/>
                  </a:cubicBezTo>
                  <a:cubicBezTo>
                    <a:pt x="72" y="99"/>
                    <a:pt x="75" y="100"/>
                    <a:pt x="79" y="100"/>
                  </a:cubicBezTo>
                  <a:cubicBezTo>
                    <a:pt x="79" y="100"/>
                    <a:pt x="79" y="100"/>
                    <a:pt x="80" y="100"/>
                  </a:cubicBezTo>
                  <a:cubicBezTo>
                    <a:pt x="83" y="100"/>
                    <a:pt x="86" y="100"/>
                    <a:pt x="90" y="100"/>
                  </a:cubicBezTo>
                  <a:cubicBezTo>
                    <a:pt x="94" y="99"/>
                    <a:pt x="94" y="99"/>
                    <a:pt x="94" y="99"/>
                  </a:cubicBezTo>
                  <a:cubicBezTo>
                    <a:pt x="96" y="99"/>
                    <a:pt x="99" y="100"/>
                    <a:pt x="102" y="100"/>
                  </a:cubicBezTo>
                  <a:cubicBezTo>
                    <a:pt x="105" y="101"/>
                    <a:pt x="107" y="101"/>
                    <a:pt x="110" y="101"/>
                  </a:cubicBezTo>
                  <a:cubicBezTo>
                    <a:pt x="113" y="101"/>
                    <a:pt x="115" y="101"/>
                    <a:pt x="117" y="100"/>
                  </a:cubicBezTo>
                  <a:cubicBezTo>
                    <a:pt x="123" y="99"/>
                    <a:pt x="123" y="95"/>
                    <a:pt x="123" y="91"/>
                  </a:cubicBezTo>
                  <a:cubicBezTo>
                    <a:pt x="123" y="76"/>
                    <a:pt x="136" y="71"/>
                    <a:pt x="149" y="68"/>
                  </a:cubicBezTo>
                  <a:cubicBezTo>
                    <a:pt x="155" y="67"/>
                    <a:pt x="165" y="65"/>
                    <a:pt x="167" y="56"/>
                  </a:cubicBezTo>
                  <a:cubicBezTo>
                    <a:pt x="168" y="51"/>
                    <a:pt x="168" y="47"/>
                    <a:pt x="168" y="45"/>
                  </a:cubicBezTo>
                  <a:cubicBezTo>
                    <a:pt x="168" y="43"/>
                    <a:pt x="168" y="42"/>
                    <a:pt x="167" y="41"/>
                  </a:cubicBezTo>
                  <a:cubicBezTo>
                    <a:pt x="167" y="37"/>
                    <a:pt x="167" y="33"/>
                    <a:pt x="169" y="30"/>
                  </a:cubicBezTo>
                  <a:cubicBezTo>
                    <a:pt x="170" y="29"/>
                    <a:pt x="171" y="28"/>
                    <a:pt x="171" y="27"/>
                  </a:cubicBezTo>
                  <a:cubicBezTo>
                    <a:pt x="173" y="26"/>
                    <a:pt x="173" y="26"/>
                    <a:pt x="173" y="26"/>
                  </a:cubicBezTo>
                  <a:lnTo>
                    <a:pt x="171" y="2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4445709" y="2873649"/>
              <a:ext cx="261325" cy="374965"/>
            </a:xfrm>
            <a:custGeom>
              <a:avLst/>
              <a:gdLst>
                <a:gd name="T0" fmla="*/ 96 w 103"/>
                <a:gd name="T1" fmla="*/ 17 h 155"/>
                <a:gd name="T2" fmla="*/ 87 w 103"/>
                <a:gd name="T3" fmla="*/ 12 h 155"/>
                <a:gd name="T4" fmla="*/ 82 w 103"/>
                <a:gd name="T5" fmla="*/ 8 h 155"/>
                <a:gd name="T6" fmla="*/ 72 w 103"/>
                <a:gd name="T7" fmla="*/ 3 h 155"/>
                <a:gd name="T8" fmla="*/ 68 w 103"/>
                <a:gd name="T9" fmla="*/ 0 h 155"/>
                <a:gd name="T10" fmla="*/ 66 w 103"/>
                <a:gd name="T11" fmla="*/ 0 h 155"/>
                <a:gd name="T12" fmla="*/ 62 w 103"/>
                <a:gd name="T13" fmla="*/ 3 h 155"/>
                <a:gd name="T14" fmla="*/ 57 w 103"/>
                <a:gd name="T15" fmla="*/ 6 h 155"/>
                <a:gd name="T16" fmla="*/ 53 w 103"/>
                <a:gd name="T17" fmla="*/ 5 h 155"/>
                <a:gd name="T18" fmla="*/ 49 w 103"/>
                <a:gd name="T19" fmla="*/ 7 h 155"/>
                <a:gd name="T20" fmla="*/ 42 w 103"/>
                <a:gd name="T21" fmla="*/ 13 h 155"/>
                <a:gd name="T22" fmla="*/ 41 w 103"/>
                <a:gd name="T23" fmla="*/ 21 h 155"/>
                <a:gd name="T24" fmla="*/ 42 w 103"/>
                <a:gd name="T25" fmla="*/ 26 h 155"/>
                <a:gd name="T26" fmla="*/ 42 w 103"/>
                <a:gd name="T27" fmla="*/ 33 h 155"/>
                <a:gd name="T28" fmla="*/ 46 w 103"/>
                <a:gd name="T29" fmla="*/ 40 h 155"/>
                <a:gd name="T30" fmla="*/ 44 w 103"/>
                <a:gd name="T31" fmla="*/ 42 h 155"/>
                <a:gd name="T32" fmla="*/ 33 w 103"/>
                <a:gd name="T33" fmla="*/ 39 h 155"/>
                <a:gd name="T34" fmla="*/ 41 w 103"/>
                <a:gd name="T35" fmla="*/ 50 h 155"/>
                <a:gd name="T36" fmla="*/ 44 w 103"/>
                <a:gd name="T37" fmla="*/ 64 h 155"/>
                <a:gd name="T38" fmla="*/ 33 w 103"/>
                <a:gd name="T39" fmla="*/ 82 h 155"/>
                <a:gd name="T40" fmla="*/ 29 w 103"/>
                <a:gd name="T41" fmla="*/ 92 h 155"/>
                <a:gd name="T42" fmla="*/ 22 w 103"/>
                <a:gd name="T43" fmla="*/ 100 h 155"/>
                <a:gd name="T44" fmla="*/ 11 w 103"/>
                <a:gd name="T45" fmla="*/ 104 h 155"/>
                <a:gd name="T46" fmla="*/ 1 w 103"/>
                <a:gd name="T47" fmla="*/ 116 h 155"/>
                <a:gd name="T48" fmla="*/ 0 w 103"/>
                <a:gd name="T49" fmla="*/ 125 h 155"/>
                <a:gd name="T50" fmla="*/ 1 w 103"/>
                <a:gd name="T51" fmla="*/ 130 h 155"/>
                <a:gd name="T52" fmla="*/ 4 w 103"/>
                <a:gd name="T53" fmla="*/ 137 h 155"/>
                <a:gd name="T54" fmla="*/ 26 w 103"/>
                <a:gd name="T55" fmla="*/ 150 h 155"/>
                <a:gd name="T56" fmla="*/ 37 w 103"/>
                <a:gd name="T57" fmla="*/ 155 h 155"/>
                <a:gd name="T58" fmla="*/ 40 w 103"/>
                <a:gd name="T59" fmla="*/ 154 h 155"/>
                <a:gd name="T60" fmla="*/ 44 w 103"/>
                <a:gd name="T61" fmla="*/ 145 h 155"/>
                <a:gd name="T62" fmla="*/ 50 w 103"/>
                <a:gd name="T63" fmla="*/ 136 h 155"/>
                <a:gd name="T64" fmla="*/ 60 w 103"/>
                <a:gd name="T65" fmla="*/ 127 h 155"/>
                <a:gd name="T66" fmla="*/ 66 w 103"/>
                <a:gd name="T67" fmla="*/ 116 h 155"/>
                <a:gd name="T68" fmla="*/ 75 w 103"/>
                <a:gd name="T69" fmla="*/ 102 h 155"/>
                <a:gd name="T70" fmla="*/ 86 w 103"/>
                <a:gd name="T71" fmla="*/ 89 h 155"/>
                <a:gd name="T72" fmla="*/ 94 w 103"/>
                <a:gd name="T73" fmla="*/ 79 h 155"/>
                <a:gd name="T74" fmla="*/ 98 w 103"/>
                <a:gd name="T75" fmla="*/ 66 h 155"/>
                <a:gd name="T76" fmla="*/ 97 w 103"/>
                <a:gd name="T77" fmla="*/ 43 h 155"/>
                <a:gd name="T78" fmla="*/ 103 w 103"/>
                <a:gd name="T79" fmla="*/ 25 h 155"/>
                <a:gd name="T80" fmla="*/ 102 w 103"/>
                <a:gd name="T81" fmla="*/ 2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55">
                  <a:moveTo>
                    <a:pt x="102" y="22"/>
                  </a:moveTo>
                  <a:cubicBezTo>
                    <a:pt x="100" y="21"/>
                    <a:pt x="98" y="19"/>
                    <a:pt x="96" y="17"/>
                  </a:cubicBezTo>
                  <a:cubicBezTo>
                    <a:pt x="94" y="16"/>
                    <a:pt x="93" y="16"/>
                    <a:pt x="91" y="15"/>
                  </a:cubicBezTo>
                  <a:cubicBezTo>
                    <a:pt x="90" y="14"/>
                    <a:pt x="88" y="13"/>
                    <a:pt x="87" y="12"/>
                  </a:cubicBezTo>
                  <a:cubicBezTo>
                    <a:pt x="86" y="11"/>
                    <a:pt x="85" y="11"/>
                    <a:pt x="85" y="10"/>
                  </a:cubicBezTo>
                  <a:cubicBezTo>
                    <a:pt x="84" y="9"/>
                    <a:pt x="83" y="8"/>
                    <a:pt x="82" y="8"/>
                  </a:cubicBezTo>
                  <a:cubicBezTo>
                    <a:pt x="80" y="7"/>
                    <a:pt x="78" y="5"/>
                    <a:pt x="76" y="4"/>
                  </a:cubicBezTo>
                  <a:cubicBezTo>
                    <a:pt x="76" y="4"/>
                    <a:pt x="73" y="3"/>
                    <a:pt x="72" y="3"/>
                  </a:cubicBezTo>
                  <a:cubicBezTo>
                    <a:pt x="72" y="2"/>
                    <a:pt x="71" y="2"/>
                    <a:pt x="71" y="2"/>
                  </a:cubicBezTo>
                  <a:cubicBezTo>
                    <a:pt x="70" y="1"/>
                    <a:pt x="69" y="0"/>
                    <a:pt x="68" y="0"/>
                  </a:cubicBezTo>
                  <a:cubicBezTo>
                    <a:pt x="67" y="0"/>
                    <a:pt x="67" y="0"/>
                    <a:pt x="67" y="0"/>
                  </a:cubicBezTo>
                  <a:cubicBezTo>
                    <a:pt x="67" y="0"/>
                    <a:pt x="67" y="0"/>
                    <a:pt x="66" y="0"/>
                  </a:cubicBezTo>
                  <a:cubicBezTo>
                    <a:pt x="66" y="1"/>
                    <a:pt x="65" y="1"/>
                    <a:pt x="64" y="1"/>
                  </a:cubicBezTo>
                  <a:cubicBezTo>
                    <a:pt x="64" y="2"/>
                    <a:pt x="63" y="2"/>
                    <a:pt x="62" y="3"/>
                  </a:cubicBezTo>
                  <a:cubicBezTo>
                    <a:pt x="61" y="3"/>
                    <a:pt x="61" y="3"/>
                    <a:pt x="61" y="3"/>
                  </a:cubicBezTo>
                  <a:cubicBezTo>
                    <a:pt x="60" y="4"/>
                    <a:pt x="59" y="5"/>
                    <a:pt x="57" y="6"/>
                  </a:cubicBezTo>
                  <a:cubicBezTo>
                    <a:pt x="57" y="6"/>
                    <a:pt x="56" y="6"/>
                    <a:pt x="56" y="6"/>
                  </a:cubicBezTo>
                  <a:cubicBezTo>
                    <a:pt x="55" y="6"/>
                    <a:pt x="54" y="5"/>
                    <a:pt x="53" y="5"/>
                  </a:cubicBezTo>
                  <a:cubicBezTo>
                    <a:pt x="51" y="3"/>
                    <a:pt x="51" y="3"/>
                    <a:pt x="51" y="3"/>
                  </a:cubicBezTo>
                  <a:cubicBezTo>
                    <a:pt x="49" y="7"/>
                    <a:pt x="49" y="7"/>
                    <a:pt x="49" y="7"/>
                  </a:cubicBezTo>
                  <a:cubicBezTo>
                    <a:pt x="49" y="9"/>
                    <a:pt x="46" y="11"/>
                    <a:pt x="45" y="12"/>
                  </a:cubicBezTo>
                  <a:cubicBezTo>
                    <a:pt x="44" y="13"/>
                    <a:pt x="43" y="13"/>
                    <a:pt x="42" y="13"/>
                  </a:cubicBezTo>
                  <a:cubicBezTo>
                    <a:pt x="41" y="14"/>
                    <a:pt x="40" y="14"/>
                    <a:pt x="39" y="15"/>
                  </a:cubicBezTo>
                  <a:cubicBezTo>
                    <a:pt x="38" y="17"/>
                    <a:pt x="40" y="21"/>
                    <a:pt x="41" y="21"/>
                  </a:cubicBezTo>
                  <a:cubicBezTo>
                    <a:pt x="41" y="22"/>
                    <a:pt x="41" y="22"/>
                    <a:pt x="42" y="22"/>
                  </a:cubicBezTo>
                  <a:cubicBezTo>
                    <a:pt x="43" y="23"/>
                    <a:pt x="43" y="24"/>
                    <a:pt x="42" y="26"/>
                  </a:cubicBezTo>
                  <a:cubicBezTo>
                    <a:pt x="42" y="27"/>
                    <a:pt x="42" y="27"/>
                    <a:pt x="42" y="28"/>
                  </a:cubicBezTo>
                  <a:cubicBezTo>
                    <a:pt x="42" y="29"/>
                    <a:pt x="41" y="31"/>
                    <a:pt x="42" y="33"/>
                  </a:cubicBezTo>
                  <a:cubicBezTo>
                    <a:pt x="42" y="34"/>
                    <a:pt x="43" y="34"/>
                    <a:pt x="44" y="36"/>
                  </a:cubicBezTo>
                  <a:cubicBezTo>
                    <a:pt x="46" y="38"/>
                    <a:pt x="47" y="39"/>
                    <a:pt x="46" y="40"/>
                  </a:cubicBezTo>
                  <a:cubicBezTo>
                    <a:pt x="46" y="41"/>
                    <a:pt x="46" y="42"/>
                    <a:pt x="44" y="42"/>
                  </a:cubicBezTo>
                  <a:cubicBezTo>
                    <a:pt x="44" y="42"/>
                    <a:pt x="44" y="42"/>
                    <a:pt x="44" y="42"/>
                  </a:cubicBezTo>
                  <a:cubicBezTo>
                    <a:pt x="43" y="42"/>
                    <a:pt x="41" y="42"/>
                    <a:pt x="40" y="42"/>
                  </a:cubicBezTo>
                  <a:cubicBezTo>
                    <a:pt x="33" y="39"/>
                    <a:pt x="33" y="39"/>
                    <a:pt x="33" y="39"/>
                  </a:cubicBezTo>
                  <a:cubicBezTo>
                    <a:pt x="37" y="44"/>
                    <a:pt x="37" y="44"/>
                    <a:pt x="37" y="44"/>
                  </a:cubicBezTo>
                  <a:cubicBezTo>
                    <a:pt x="39" y="46"/>
                    <a:pt x="40" y="48"/>
                    <a:pt x="41" y="50"/>
                  </a:cubicBezTo>
                  <a:cubicBezTo>
                    <a:pt x="42" y="51"/>
                    <a:pt x="42" y="51"/>
                    <a:pt x="42" y="51"/>
                  </a:cubicBezTo>
                  <a:cubicBezTo>
                    <a:pt x="44" y="55"/>
                    <a:pt x="44" y="62"/>
                    <a:pt x="44" y="64"/>
                  </a:cubicBezTo>
                  <a:cubicBezTo>
                    <a:pt x="44" y="69"/>
                    <a:pt x="41" y="72"/>
                    <a:pt x="38" y="74"/>
                  </a:cubicBezTo>
                  <a:cubicBezTo>
                    <a:pt x="36" y="76"/>
                    <a:pt x="34" y="79"/>
                    <a:pt x="33" y="82"/>
                  </a:cubicBezTo>
                  <a:cubicBezTo>
                    <a:pt x="33" y="83"/>
                    <a:pt x="33" y="84"/>
                    <a:pt x="32" y="85"/>
                  </a:cubicBezTo>
                  <a:cubicBezTo>
                    <a:pt x="32" y="88"/>
                    <a:pt x="31" y="90"/>
                    <a:pt x="29" y="92"/>
                  </a:cubicBezTo>
                  <a:cubicBezTo>
                    <a:pt x="27" y="94"/>
                    <a:pt x="25" y="95"/>
                    <a:pt x="24" y="97"/>
                  </a:cubicBezTo>
                  <a:cubicBezTo>
                    <a:pt x="23" y="98"/>
                    <a:pt x="23" y="99"/>
                    <a:pt x="22" y="100"/>
                  </a:cubicBezTo>
                  <a:cubicBezTo>
                    <a:pt x="19" y="104"/>
                    <a:pt x="16" y="104"/>
                    <a:pt x="13" y="104"/>
                  </a:cubicBezTo>
                  <a:cubicBezTo>
                    <a:pt x="11" y="104"/>
                    <a:pt x="11" y="104"/>
                    <a:pt x="11" y="104"/>
                  </a:cubicBezTo>
                  <a:cubicBezTo>
                    <a:pt x="8" y="104"/>
                    <a:pt x="5" y="105"/>
                    <a:pt x="3" y="109"/>
                  </a:cubicBezTo>
                  <a:cubicBezTo>
                    <a:pt x="2" y="111"/>
                    <a:pt x="2" y="114"/>
                    <a:pt x="1" y="116"/>
                  </a:cubicBezTo>
                  <a:cubicBezTo>
                    <a:pt x="1" y="117"/>
                    <a:pt x="1" y="119"/>
                    <a:pt x="1" y="120"/>
                  </a:cubicBezTo>
                  <a:cubicBezTo>
                    <a:pt x="1" y="121"/>
                    <a:pt x="1" y="123"/>
                    <a:pt x="0" y="125"/>
                  </a:cubicBezTo>
                  <a:cubicBezTo>
                    <a:pt x="0" y="130"/>
                    <a:pt x="0" y="130"/>
                    <a:pt x="0" y="130"/>
                  </a:cubicBezTo>
                  <a:cubicBezTo>
                    <a:pt x="1" y="130"/>
                    <a:pt x="1" y="130"/>
                    <a:pt x="1" y="130"/>
                  </a:cubicBezTo>
                  <a:cubicBezTo>
                    <a:pt x="3" y="131"/>
                    <a:pt x="3" y="134"/>
                    <a:pt x="3" y="136"/>
                  </a:cubicBezTo>
                  <a:cubicBezTo>
                    <a:pt x="3" y="136"/>
                    <a:pt x="4" y="136"/>
                    <a:pt x="4" y="137"/>
                  </a:cubicBezTo>
                  <a:cubicBezTo>
                    <a:pt x="5" y="143"/>
                    <a:pt x="7" y="146"/>
                    <a:pt x="12" y="147"/>
                  </a:cubicBezTo>
                  <a:cubicBezTo>
                    <a:pt x="16" y="149"/>
                    <a:pt x="21" y="150"/>
                    <a:pt x="26" y="150"/>
                  </a:cubicBezTo>
                  <a:cubicBezTo>
                    <a:pt x="29" y="151"/>
                    <a:pt x="31" y="151"/>
                    <a:pt x="34" y="153"/>
                  </a:cubicBezTo>
                  <a:cubicBezTo>
                    <a:pt x="35" y="153"/>
                    <a:pt x="36" y="154"/>
                    <a:pt x="37" y="155"/>
                  </a:cubicBezTo>
                  <a:cubicBezTo>
                    <a:pt x="39" y="155"/>
                    <a:pt x="39" y="155"/>
                    <a:pt x="39" y="155"/>
                  </a:cubicBezTo>
                  <a:cubicBezTo>
                    <a:pt x="40" y="154"/>
                    <a:pt x="40" y="154"/>
                    <a:pt x="40" y="154"/>
                  </a:cubicBezTo>
                  <a:cubicBezTo>
                    <a:pt x="41" y="153"/>
                    <a:pt x="42" y="151"/>
                    <a:pt x="43" y="150"/>
                  </a:cubicBezTo>
                  <a:cubicBezTo>
                    <a:pt x="44" y="148"/>
                    <a:pt x="44" y="146"/>
                    <a:pt x="44" y="145"/>
                  </a:cubicBezTo>
                  <a:cubicBezTo>
                    <a:pt x="44" y="142"/>
                    <a:pt x="44" y="141"/>
                    <a:pt x="46" y="139"/>
                  </a:cubicBezTo>
                  <a:cubicBezTo>
                    <a:pt x="47" y="138"/>
                    <a:pt x="49" y="137"/>
                    <a:pt x="50" y="136"/>
                  </a:cubicBezTo>
                  <a:cubicBezTo>
                    <a:pt x="52" y="136"/>
                    <a:pt x="54" y="135"/>
                    <a:pt x="56" y="133"/>
                  </a:cubicBezTo>
                  <a:cubicBezTo>
                    <a:pt x="58" y="131"/>
                    <a:pt x="59" y="129"/>
                    <a:pt x="60" y="127"/>
                  </a:cubicBezTo>
                  <a:cubicBezTo>
                    <a:pt x="60" y="126"/>
                    <a:pt x="60" y="125"/>
                    <a:pt x="60" y="124"/>
                  </a:cubicBezTo>
                  <a:cubicBezTo>
                    <a:pt x="62" y="121"/>
                    <a:pt x="64" y="119"/>
                    <a:pt x="66" y="116"/>
                  </a:cubicBezTo>
                  <a:cubicBezTo>
                    <a:pt x="68" y="114"/>
                    <a:pt x="70" y="111"/>
                    <a:pt x="72" y="108"/>
                  </a:cubicBezTo>
                  <a:cubicBezTo>
                    <a:pt x="73" y="106"/>
                    <a:pt x="74" y="104"/>
                    <a:pt x="75" y="102"/>
                  </a:cubicBezTo>
                  <a:cubicBezTo>
                    <a:pt x="77" y="97"/>
                    <a:pt x="78" y="93"/>
                    <a:pt x="82" y="90"/>
                  </a:cubicBezTo>
                  <a:cubicBezTo>
                    <a:pt x="83" y="89"/>
                    <a:pt x="84" y="89"/>
                    <a:pt x="86" y="89"/>
                  </a:cubicBezTo>
                  <a:cubicBezTo>
                    <a:pt x="88" y="88"/>
                    <a:pt x="91" y="87"/>
                    <a:pt x="93" y="84"/>
                  </a:cubicBezTo>
                  <a:cubicBezTo>
                    <a:pt x="94" y="83"/>
                    <a:pt x="94" y="81"/>
                    <a:pt x="94" y="79"/>
                  </a:cubicBezTo>
                  <a:cubicBezTo>
                    <a:pt x="94" y="78"/>
                    <a:pt x="95" y="77"/>
                    <a:pt x="95" y="76"/>
                  </a:cubicBezTo>
                  <a:cubicBezTo>
                    <a:pt x="96" y="73"/>
                    <a:pt x="97" y="70"/>
                    <a:pt x="98" y="66"/>
                  </a:cubicBezTo>
                  <a:cubicBezTo>
                    <a:pt x="98" y="63"/>
                    <a:pt x="98" y="59"/>
                    <a:pt x="97" y="56"/>
                  </a:cubicBezTo>
                  <a:cubicBezTo>
                    <a:pt x="97" y="51"/>
                    <a:pt x="97" y="47"/>
                    <a:pt x="97" y="43"/>
                  </a:cubicBezTo>
                  <a:cubicBezTo>
                    <a:pt x="98" y="39"/>
                    <a:pt x="99" y="35"/>
                    <a:pt x="101" y="31"/>
                  </a:cubicBezTo>
                  <a:cubicBezTo>
                    <a:pt x="102" y="29"/>
                    <a:pt x="102" y="27"/>
                    <a:pt x="103" y="25"/>
                  </a:cubicBezTo>
                  <a:cubicBezTo>
                    <a:pt x="103" y="23"/>
                    <a:pt x="103" y="23"/>
                    <a:pt x="103" y="23"/>
                  </a:cubicBezTo>
                  <a:lnTo>
                    <a:pt x="102" y="2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4916509" y="1965996"/>
              <a:ext cx="212586" cy="227161"/>
            </a:xfrm>
            <a:custGeom>
              <a:avLst/>
              <a:gdLst>
                <a:gd name="T0" fmla="*/ 78 w 84"/>
                <a:gd name="T1" fmla="*/ 44 h 94"/>
                <a:gd name="T2" fmla="*/ 74 w 84"/>
                <a:gd name="T3" fmla="*/ 39 h 94"/>
                <a:gd name="T4" fmla="*/ 73 w 84"/>
                <a:gd name="T5" fmla="*/ 39 h 94"/>
                <a:gd name="T6" fmla="*/ 71 w 84"/>
                <a:gd name="T7" fmla="*/ 38 h 94"/>
                <a:gd name="T8" fmla="*/ 69 w 84"/>
                <a:gd name="T9" fmla="*/ 36 h 94"/>
                <a:gd name="T10" fmla="*/ 57 w 84"/>
                <a:gd name="T11" fmla="*/ 24 h 94"/>
                <a:gd name="T12" fmla="*/ 52 w 84"/>
                <a:gd name="T13" fmla="*/ 19 h 94"/>
                <a:gd name="T14" fmla="*/ 41 w 84"/>
                <a:gd name="T15" fmla="*/ 12 h 94"/>
                <a:gd name="T16" fmla="*/ 38 w 84"/>
                <a:gd name="T17" fmla="*/ 11 h 94"/>
                <a:gd name="T18" fmla="*/ 32 w 84"/>
                <a:gd name="T19" fmla="*/ 9 h 94"/>
                <a:gd name="T20" fmla="*/ 26 w 84"/>
                <a:gd name="T21" fmla="*/ 5 h 94"/>
                <a:gd name="T22" fmla="*/ 19 w 84"/>
                <a:gd name="T23" fmla="*/ 4 h 94"/>
                <a:gd name="T24" fmla="*/ 16 w 84"/>
                <a:gd name="T25" fmla="*/ 0 h 94"/>
                <a:gd name="T26" fmla="*/ 16 w 84"/>
                <a:gd name="T27" fmla="*/ 16 h 94"/>
                <a:gd name="T28" fmla="*/ 24 w 84"/>
                <a:gd name="T29" fmla="*/ 28 h 94"/>
                <a:gd name="T30" fmla="*/ 22 w 84"/>
                <a:gd name="T31" fmla="*/ 36 h 94"/>
                <a:gd name="T32" fmla="*/ 22 w 84"/>
                <a:gd name="T33" fmla="*/ 44 h 94"/>
                <a:gd name="T34" fmla="*/ 15 w 84"/>
                <a:gd name="T35" fmla="*/ 56 h 94"/>
                <a:gd name="T36" fmla="*/ 10 w 84"/>
                <a:gd name="T37" fmla="*/ 56 h 94"/>
                <a:gd name="T38" fmla="*/ 5 w 84"/>
                <a:gd name="T39" fmla="*/ 54 h 94"/>
                <a:gd name="T40" fmla="*/ 3 w 84"/>
                <a:gd name="T41" fmla="*/ 54 h 94"/>
                <a:gd name="T42" fmla="*/ 4 w 84"/>
                <a:gd name="T43" fmla="*/ 66 h 94"/>
                <a:gd name="T44" fmla="*/ 10 w 84"/>
                <a:gd name="T45" fmla="*/ 77 h 94"/>
                <a:gd name="T46" fmla="*/ 13 w 84"/>
                <a:gd name="T47" fmla="*/ 89 h 94"/>
                <a:gd name="T48" fmla="*/ 27 w 84"/>
                <a:gd name="T49" fmla="*/ 91 h 94"/>
                <a:gd name="T50" fmla="*/ 34 w 84"/>
                <a:gd name="T51" fmla="*/ 93 h 94"/>
                <a:gd name="T52" fmla="*/ 37 w 84"/>
                <a:gd name="T53" fmla="*/ 92 h 94"/>
                <a:gd name="T54" fmla="*/ 43 w 84"/>
                <a:gd name="T55" fmla="*/ 87 h 94"/>
                <a:gd name="T56" fmla="*/ 46 w 84"/>
                <a:gd name="T57" fmla="*/ 76 h 94"/>
                <a:gd name="T58" fmla="*/ 62 w 84"/>
                <a:gd name="T59" fmla="*/ 62 h 94"/>
                <a:gd name="T60" fmla="*/ 82 w 84"/>
                <a:gd name="T61" fmla="*/ 50 h 94"/>
                <a:gd name="T62" fmla="*/ 82 w 84"/>
                <a:gd name="T63" fmla="*/ 4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4">
                  <a:moveTo>
                    <a:pt x="82" y="47"/>
                  </a:moveTo>
                  <a:cubicBezTo>
                    <a:pt x="81" y="46"/>
                    <a:pt x="79" y="45"/>
                    <a:pt x="78" y="44"/>
                  </a:cubicBezTo>
                  <a:cubicBezTo>
                    <a:pt x="76" y="43"/>
                    <a:pt x="76" y="43"/>
                    <a:pt x="75" y="41"/>
                  </a:cubicBezTo>
                  <a:cubicBezTo>
                    <a:pt x="75" y="41"/>
                    <a:pt x="75" y="40"/>
                    <a:pt x="74" y="39"/>
                  </a:cubicBezTo>
                  <a:cubicBezTo>
                    <a:pt x="73" y="39"/>
                    <a:pt x="73" y="39"/>
                    <a:pt x="73" y="39"/>
                  </a:cubicBezTo>
                  <a:cubicBezTo>
                    <a:pt x="73" y="39"/>
                    <a:pt x="73" y="39"/>
                    <a:pt x="73" y="39"/>
                  </a:cubicBezTo>
                  <a:cubicBezTo>
                    <a:pt x="73" y="39"/>
                    <a:pt x="73" y="39"/>
                    <a:pt x="73" y="39"/>
                  </a:cubicBezTo>
                  <a:cubicBezTo>
                    <a:pt x="72" y="38"/>
                    <a:pt x="72" y="38"/>
                    <a:pt x="71" y="38"/>
                  </a:cubicBezTo>
                  <a:cubicBezTo>
                    <a:pt x="71" y="38"/>
                    <a:pt x="71" y="38"/>
                    <a:pt x="71" y="37"/>
                  </a:cubicBezTo>
                  <a:cubicBezTo>
                    <a:pt x="70" y="37"/>
                    <a:pt x="70" y="37"/>
                    <a:pt x="69" y="36"/>
                  </a:cubicBezTo>
                  <a:cubicBezTo>
                    <a:pt x="65" y="34"/>
                    <a:pt x="63" y="34"/>
                    <a:pt x="61" y="29"/>
                  </a:cubicBezTo>
                  <a:cubicBezTo>
                    <a:pt x="61" y="26"/>
                    <a:pt x="59" y="25"/>
                    <a:pt x="57" y="24"/>
                  </a:cubicBezTo>
                  <a:cubicBezTo>
                    <a:pt x="56" y="23"/>
                    <a:pt x="55" y="22"/>
                    <a:pt x="54" y="22"/>
                  </a:cubicBezTo>
                  <a:cubicBezTo>
                    <a:pt x="53" y="21"/>
                    <a:pt x="52" y="20"/>
                    <a:pt x="52" y="19"/>
                  </a:cubicBezTo>
                  <a:cubicBezTo>
                    <a:pt x="50" y="17"/>
                    <a:pt x="48" y="15"/>
                    <a:pt x="46" y="13"/>
                  </a:cubicBezTo>
                  <a:cubicBezTo>
                    <a:pt x="44" y="12"/>
                    <a:pt x="43" y="12"/>
                    <a:pt x="41" y="12"/>
                  </a:cubicBezTo>
                  <a:cubicBezTo>
                    <a:pt x="41" y="12"/>
                    <a:pt x="41" y="12"/>
                    <a:pt x="41" y="12"/>
                  </a:cubicBezTo>
                  <a:cubicBezTo>
                    <a:pt x="40" y="12"/>
                    <a:pt x="39" y="12"/>
                    <a:pt x="38" y="11"/>
                  </a:cubicBezTo>
                  <a:cubicBezTo>
                    <a:pt x="37" y="11"/>
                    <a:pt x="35" y="11"/>
                    <a:pt x="34" y="11"/>
                  </a:cubicBezTo>
                  <a:cubicBezTo>
                    <a:pt x="34" y="10"/>
                    <a:pt x="33" y="10"/>
                    <a:pt x="32" y="9"/>
                  </a:cubicBezTo>
                  <a:cubicBezTo>
                    <a:pt x="31" y="8"/>
                    <a:pt x="31" y="7"/>
                    <a:pt x="30" y="7"/>
                  </a:cubicBezTo>
                  <a:cubicBezTo>
                    <a:pt x="29" y="6"/>
                    <a:pt x="28" y="5"/>
                    <a:pt x="26" y="5"/>
                  </a:cubicBezTo>
                  <a:cubicBezTo>
                    <a:pt x="26" y="5"/>
                    <a:pt x="24" y="5"/>
                    <a:pt x="24" y="5"/>
                  </a:cubicBezTo>
                  <a:cubicBezTo>
                    <a:pt x="23" y="5"/>
                    <a:pt x="20" y="4"/>
                    <a:pt x="19" y="4"/>
                  </a:cubicBezTo>
                  <a:cubicBezTo>
                    <a:pt x="19" y="3"/>
                    <a:pt x="19" y="3"/>
                    <a:pt x="18" y="3"/>
                  </a:cubicBezTo>
                  <a:cubicBezTo>
                    <a:pt x="16" y="0"/>
                    <a:pt x="16" y="0"/>
                    <a:pt x="16" y="0"/>
                  </a:cubicBezTo>
                  <a:cubicBezTo>
                    <a:pt x="15" y="4"/>
                    <a:pt x="15" y="4"/>
                    <a:pt x="15" y="4"/>
                  </a:cubicBezTo>
                  <a:cubicBezTo>
                    <a:pt x="14" y="8"/>
                    <a:pt x="13" y="12"/>
                    <a:pt x="16" y="16"/>
                  </a:cubicBezTo>
                  <a:cubicBezTo>
                    <a:pt x="17" y="17"/>
                    <a:pt x="18" y="18"/>
                    <a:pt x="19" y="19"/>
                  </a:cubicBezTo>
                  <a:cubicBezTo>
                    <a:pt x="22" y="21"/>
                    <a:pt x="24" y="24"/>
                    <a:pt x="24" y="28"/>
                  </a:cubicBezTo>
                  <a:cubicBezTo>
                    <a:pt x="24" y="29"/>
                    <a:pt x="24" y="31"/>
                    <a:pt x="23" y="32"/>
                  </a:cubicBezTo>
                  <a:cubicBezTo>
                    <a:pt x="23" y="33"/>
                    <a:pt x="22" y="35"/>
                    <a:pt x="22" y="36"/>
                  </a:cubicBezTo>
                  <a:cubicBezTo>
                    <a:pt x="22" y="37"/>
                    <a:pt x="22" y="38"/>
                    <a:pt x="22" y="39"/>
                  </a:cubicBezTo>
                  <a:cubicBezTo>
                    <a:pt x="23" y="41"/>
                    <a:pt x="23" y="42"/>
                    <a:pt x="22" y="44"/>
                  </a:cubicBezTo>
                  <a:cubicBezTo>
                    <a:pt x="22" y="45"/>
                    <a:pt x="22" y="46"/>
                    <a:pt x="21" y="47"/>
                  </a:cubicBezTo>
                  <a:cubicBezTo>
                    <a:pt x="20" y="51"/>
                    <a:pt x="19" y="55"/>
                    <a:pt x="15" y="56"/>
                  </a:cubicBezTo>
                  <a:cubicBezTo>
                    <a:pt x="14" y="57"/>
                    <a:pt x="14" y="57"/>
                    <a:pt x="13" y="57"/>
                  </a:cubicBezTo>
                  <a:cubicBezTo>
                    <a:pt x="12" y="57"/>
                    <a:pt x="12" y="56"/>
                    <a:pt x="10" y="56"/>
                  </a:cubicBezTo>
                  <a:cubicBezTo>
                    <a:pt x="10" y="55"/>
                    <a:pt x="10" y="55"/>
                    <a:pt x="10" y="55"/>
                  </a:cubicBezTo>
                  <a:cubicBezTo>
                    <a:pt x="8" y="54"/>
                    <a:pt x="7" y="54"/>
                    <a:pt x="5" y="54"/>
                  </a:cubicBezTo>
                  <a:cubicBezTo>
                    <a:pt x="5" y="54"/>
                    <a:pt x="4" y="54"/>
                    <a:pt x="4" y="54"/>
                  </a:cubicBezTo>
                  <a:cubicBezTo>
                    <a:pt x="3" y="54"/>
                    <a:pt x="3" y="54"/>
                    <a:pt x="3" y="54"/>
                  </a:cubicBezTo>
                  <a:cubicBezTo>
                    <a:pt x="3" y="55"/>
                    <a:pt x="3" y="55"/>
                    <a:pt x="3" y="55"/>
                  </a:cubicBezTo>
                  <a:cubicBezTo>
                    <a:pt x="0" y="58"/>
                    <a:pt x="1" y="62"/>
                    <a:pt x="4" y="66"/>
                  </a:cubicBezTo>
                  <a:cubicBezTo>
                    <a:pt x="6" y="69"/>
                    <a:pt x="8" y="72"/>
                    <a:pt x="9" y="75"/>
                  </a:cubicBezTo>
                  <a:cubicBezTo>
                    <a:pt x="10" y="77"/>
                    <a:pt x="10" y="77"/>
                    <a:pt x="10" y="77"/>
                  </a:cubicBezTo>
                  <a:cubicBezTo>
                    <a:pt x="11" y="78"/>
                    <a:pt x="11" y="80"/>
                    <a:pt x="11" y="82"/>
                  </a:cubicBezTo>
                  <a:cubicBezTo>
                    <a:pt x="11" y="85"/>
                    <a:pt x="11" y="88"/>
                    <a:pt x="13" y="89"/>
                  </a:cubicBezTo>
                  <a:cubicBezTo>
                    <a:pt x="15" y="91"/>
                    <a:pt x="19" y="91"/>
                    <a:pt x="22" y="91"/>
                  </a:cubicBezTo>
                  <a:cubicBezTo>
                    <a:pt x="27" y="91"/>
                    <a:pt x="27" y="91"/>
                    <a:pt x="27" y="91"/>
                  </a:cubicBezTo>
                  <a:cubicBezTo>
                    <a:pt x="29" y="91"/>
                    <a:pt x="31" y="91"/>
                    <a:pt x="32" y="92"/>
                  </a:cubicBezTo>
                  <a:cubicBezTo>
                    <a:pt x="33" y="92"/>
                    <a:pt x="34" y="93"/>
                    <a:pt x="34" y="93"/>
                  </a:cubicBezTo>
                  <a:cubicBezTo>
                    <a:pt x="36" y="94"/>
                    <a:pt x="36" y="94"/>
                    <a:pt x="36" y="94"/>
                  </a:cubicBezTo>
                  <a:cubicBezTo>
                    <a:pt x="37" y="92"/>
                    <a:pt x="37" y="92"/>
                    <a:pt x="37" y="92"/>
                  </a:cubicBezTo>
                  <a:cubicBezTo>
                    <a:pt x="38" y="91"/>
                    <a:pt x="39" y="90"/>
                    <a:pt x="40" y="89"/>
                  </a:cubicBezTo>
                  <a:cubicBezTo>
                    <a:pt x="41" y="89"/>
                    <a:pt x="42" y="88"/>
                    <a:pt x="43" y="87"/>
                  </a:cubicBezTo>
                  <a:cubicBezTo>
                    <a:pt x="45" y="85"/>
                    <a:pt x="45" y="82"/>
                    <a:pt x="46" y="79"/>
                  </a:cubicBezTo>
                  <a:cubicBezTo>
                    <a:pt x="46" y="78"/>
                    <a:pt x="46" y="77"/>
                    <a:pt x="46" y="76"/>
                  </a:cubicBezTo>
                  <a:cubicBezTo>
                    <a:pt x="47" y="73"/>
                    <a:pt x="49" y="70"/>
                    <a:pt x="52" y="68"/>
                  </a:cubicBezTo>
                  <a:cubicBezTo>
                    <a:pt x="55" y="65"/>
                    <a:pt x="58" y="64"/>
                    <a:pt x="62" y="62"/>
                  </a:cubicBezTo>
                  <a:cubicBezTo>
                    <a:pt x="65" y="61"/>
                    <a:pt x="67" y="60"/>
                    <a:pt x="70" y="59"/>
                  </a:cubicBezTo>
                  <a:cubicBezTo>
                    <a:pt x="75" y="56"/>
                    <a:pt x="79" y="53"/>
                    <a:pt x="82" y="50"/>
                  </a:cubicBezTo>
                  <a:cubicBezTo>
                    <a:pt x="84" y="49"/>
                    <a:pt x="84" y="49"/>
                    <a:pt x="84" y="49"/>
                  </a:cubicBezTo>
                  <a:lnTo>
                    <a:pt x="82" y="4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3974909" y="1844976"/>
              <a:ext cx="1032857" cy="1082239"/>
            </a:xfrm>
            <a:custGeom>
              <a:avLst/>
              <a:gdLst>
                <a:gd name="T0" fmla="*/ 383 w 408"/>
                <a:gd name="T1" fmla="*/ 132 h 447"/>
                <a:gd name="T2" fmla="*/ 382 w 408"/>
                <a:gd name="T3" fmla="*/ 105 h 447"/>
                <a:gd name="T4" fmla="*/ 394 w 408"/>
                <a:gd name="T5" fmla="*/ 89 h 447"/>
                <a:gd name="T6" fmla="*/ 387 w 408"/>
                <a:gd name="T7" fmla="*/ 53 h 447"/>
                <a:gd name="T8" fmla="*/ 375 w 408"/>
                <a:gd name="T9" fmla="*/ 36 h 447"/>
                <a:gd name="T10" fmla="*/ 364 w 408"/>
                <a:gd name="T11" fmla="*/ 20 h 447"/>
                <a:gd name="T12" fmla="*/ 356 w 408"/>
                <a:gd name="T13" fmla="*/ 18 h 447"/>
                <a:gd name="T14" fmla="*/ 350 w 408"/>
                <a:gd name="T15" fmla="*/ 13 h 447"/>
                <a:gd name="T16" fmla="*/ 321 w 408"/>
                <a:gd name="T17" fmla="*/ 4 h 447"/>
                <a:gd name="T18" fmla="*/ 299 w 408"/>
                <a:gd name="T19" fmla="*/ 21 h 447"/>
                <a:gd name="T20" fmla="*/ 279 w 408"/>
                <a:gd name="T21" fmla="*/ 38 h 447"/>
                <a:gd name="T22" fmla="*/ 267 w 408"/>
                <a:gd name="T23" fmla="*/ 29 h 447"/>
                <a:gd name="T24" fmla="*/ 252 w 408"/>
                <a:gd name="T25" fmla="*/ 6 h 447"/>
                <a:gd name="T26" fmla="*/ 235 w 408"/>
                <a:gd name="T27" fmla="*/ 10 h 447"/>
                <a:gd name="T28" fmla="*/ 221 w 408"/>
                <a:gd name="T29" fmla="*/ 19 h 447"/>
                <a:gd name="T30" fmla="*/ 180 w 408"/>
                <a:gd name="T31" fmla="*/ 38 h 447"/>
                <a:gd name="T32" fmla="*/ 148 w 408"/>
                <a:gd name="T33" fmla="*/ 31 h 447"/>
                <a:gd name="T34" fmla="*/ 135 w 408"/>
                <a:gd name="T35" fmla="*/ 29 h 447"/>
                <a:gd name="T36" fmla="*/ 106 w 408"/>
                <a:gd name="T37" fmla="*/ 84 h 447"/>
                <a:gd name="T38" fmla="*/ 75 w 408"/>
                <a:gd name="T39" fmla="*/ 96 h 447"/>
                <a:gd name="T40" fmla="*/ 42 w 408"/>
                <a:gd name="T41" fmla="*/ 69 h 447"/>
                <a:gd name="T42" fmla="*/ 16 w 408"/>
                <a:gd name="T43" fmla="*/ 84 h 447"/>
                <a:gd name="T44" fmla="*/ 11 w 408"/>
                <a:gd name="T45" fmla="*/ 122 h 447"/>
                <a:gd name="T46" fmla="*/ 11 w 408"/>
                <a:gd name="T47" fmla="*/ 136 h 447"/>
                <a:gd name="T48" fmla="*/ 13 w 408"/>
                <a:gd name="T49" fmla="*/ 147 h 447"/>
                <a:gd name="T50" fmla="*/ 13 w 408"/>
                <a:gd name="T51" fmla="*/ 165 h 447"/>
                <a:gd name="T52" fmla="*/ 15 w 408"/>
                <a:gd name="T53" fmla="*/ 182 h 447"/>
                <a:gd name="T54" fmla="*/ 17 w 408"/>
                <a:gd name="T55" fmla="*/ 207 h 447"/>
                <a:gd name="T56" fmla="*/ 18 w 408"/>
                <a:gd name="T57" fmla="*/ 245 h 447"/>
                <a:gd name="T58" fmla="*/ 21 w 408"/>
                <a:gd name="T59" fmla="*/ 275 h 447"/>
                <a:gd name="T60" fmla="*/ 26 w 408"/>
                <a:gd name="T61" fmla="*/ 289 h 447"/>
                <a:gd name="T62" fmla="*/ 38 w 408"/>
                <a:gd name="T63" fmla="*/ 282 h 447"/>
                <a:gd name="T64" fmla="*/ 45 w 408"/>
                <a:gd name="T65" fmla="*/ 281 h 447"/>
                <a:gd name="T66" fmla="*/ 97 w 408"/>
                <a:gd name="T67" fmla="*/ 250 h 447"/>
                <a:gd name="T68" fmla="*/ 117 w 408"/>
                <a:gd name="T69" fmla="*/ 267 h 447"/>
                <a:gd name="T70" fmla="*/ 139 w 408"/>
                <a:gd name="T71" fmla="*/ 271 h 447"/>
                <a:gd name="T72" fmla="*/ 156 w 408"/>
                <a:gd name="T73" fmla="*/ 274 h 447"/>
                <a:gd name="T74" fmla="*/ 198 w 408"/>
                <a:gd name="T75" fmla="*/ 296 h 447"/>
                <a:gd name="T76" fmla="*/ 228 w 408"/>
                <a:gd name="T77" fmla="*/ 326 h 447"/>
                <a:gd name="T78" fmla="*/ 275 w 408"/>
                <a:gd name="T79" fmla="*/ 334 h 447"/>
                <a:gd name="T80" fmla="*/ 267 w 408"/>
                <a:gd name="T81" fmla="*/ 372 h 447"/>
                <a:gd name="T82" fmla="*/ 264 w 408"/>
                <a:gd name="T83" fmla="*/ 418 h 447"/>
                <a:gd name="T84" fmla="*/ 271 w 408"/>
                <a:gd name="T85" fmla="*/ 435 h 447"/>
                <a:gd name="T86" fmla="*/ 290 w 408"/>
                <a:gd name="T87" fmla="*/ 444 h 447"/>
                <a:gd name="T88" fmla="*/ 307 w 408"/>
                <a:gd name="T89" fmla="*/ 429 h 447"/>
                <a:gd name="T90" fmla="*/ 319 w 408"/>
                <a:gd name="T91" fmla="*/ 371 h 447"/>
                <a:gd name="T92" fmla="*/ 330 w 408"/>
                <a:gd name="T93" fmla="*/ 337 h 447"/>
                <a:gd name="T94" fmla="*/ 327 w 408"/>
                <a:gd name="T95" fmla="*/ 287 h 447"/>
                <a:gd name="T96" fmla="*/ 333 w 408"/>
                <a:gd name="T97" fmla="*/ 259 h 447"/>
                <a:gd name="T98" fmla="*/ 338 w 408"/>
                <a:gd name="T99" fmla="*/ 217 h 447"/>
                <a:gd name="T100" fmla="*/ 351 w 408"/>
                <a:gd name="T101" fmla="*/ 204 h 447"/>
                <a:gd name="T102" fmla="*/ 373 w 408"/>
                <a:gd name="T103" fmla="*/ 198 h 447"/>
                <a:gd name="T104" fmla="*/ 405 w 408"/>
                <a:gd name="T105" fmla="*/ 152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8" h="447">
                  <a:moveTo>
                    <a:pt x="407" y="144"/>
                  </a:moveTo>
                  <a:cubicBezTo>
                    <a:pt x="406" y="143"/>
                    <a:pt x="405" y="143"/>
                    <a:pt x="404" y="142"/>
                  </a:cubicBezTo>
                  <a:cubicBezTo>
                    <a:pt x="403" y="142"/>
                    <a:pt x="401" y="142"/>
                    <a:pt x="399" y="142"/>
                  </a:cubicBezTo>
                  <a:cubicBezTo>
                    <a:pt x="395" y="142"/>
                    <a:pt x="395" y="142"/>
                    <a:pt x="395" y="142"/>
                  </a:cubicBezTo>
                  <a:cubicBezTo>
                    <a:pt x="392" y="142"/>
                    <a:pt x="387" y="142"/>
                    <a:pt x="384" y="139"/>
                  </a:cubicBezTo>
                  <a:cubicBezTo>
                    <a:pt x="383" y="138"/>
                    <a:pt x="383" y="135"/>
                    <a:pt x="383" y="132"/>
                  </a:cubicBezTo>
                  <a:cubicBezTo>
                    <a:pt x="383" y="131"/>
                    <a:pt x="383" y="129"/>
                    <a:pt x="382" y="127"/>
                  </a:cubicBezTo>
                  <a:cubicBezTo>
                    <a:pt x="381" y="125"/>
                    <a:pt x="381" y="125"/>
                    <a:pt x="381" y="125"/>
                  </a:cubicBezTo>
                  <a:cubicBezTo>
                    <a:pt x="379" y="122"/>
                    <a:pt x="378" y="119"/>
                    <a:pt x="376" y="117"/>
                  </a:cubicBezTo>
                  <a:cubicBezTo>
                    <a:pt x="373" y="113"/>
                    <a:pt x="371" y="109"/>
                    <a:pt x="375" y="103"/>
                  </a:cubicBezTo>
                  <a:cubicBezTo>
                    <a:pt x="376" y="103"/>
                    <a:pt x="377" y="103"/>
                    <a:pt x="377" y="103"/>
                  </a:cubicBezTo>
                  <a:cubicBezTo>
                    <a:pt x="379" y="103"/>
                    <a:pt x="380" y="104"/>
                    <a:pt x="382" y="105"/>
                  </a:cubicBezTo>
                  <a:cubicBezTo>
                    <a:pt x="383" y="105"/>
                    <a:pt x="383" y="105"/>
                    <a:pt x="383" y="105"/>
                  </a:cubicBezTo>
                  <a:cubicBezTo>
                    <a:pt x="384" y="106"/>
                    <a:pt x="384" y="106"/>
                    <a:pt x="385" y="106"/>
                  </a:cubicBezTo>
                  <a:cubicBezTo>
                    <a:pt x="386" y="106"/>
                    <a:pt x="386" y="106"/>
                    <a:pt x="387" y="106"/>
                  </a:cubicBezTo>
                  <a:cubicBezTo>
                    <a:pt x="391" y="105"/>
                    <a:pt x="392" y="101"/>
                    <a:pt x="393" y="97"/>
                  </a:cubicBezTo>
                  <a:cubicBezTo>
                    <a:pt x="393" y="96"/>
                    <a:pt x="393" y="95"/>
                    <a:pt x="394" y="94"/>
                  </a:cubicBezTo>
                  <a:cubicBezTo>
                    <a:pt x="394" y="92"/>
                    <a:pt x="394" y="91"/>
                    <a:pt x="394" y="89"/>
                  </a:cubicBezTo>
                  <a:cubicBezTo>
                    <a:pt x="394" y="88"/>
                    <a:pt x="394" y="87"/>
                    <a:pt x="394" y="86"/>
                  </a:cubicBezTo>
                  <a:cubicBezTo>
                    <a:pt x="394" y="85"/>
                    <a:pt x="394" y="83"/>
                    <a:pt x="395" y="82"/>
                  </a:cubicBezTo>
                  <a:cubicBezTo>
                    <a:pt x="395" y="81"/>
                    <a:pt x="396" y="79"/>
                    <a:pt x="396" y="78"/>
                  </a:cubicBezTo>
                  <a:cubicBezTo>
                    <a:pt x="396" y="74"/>
                    <a:pt x="393" y="72"/>
                    <a:pt x="391" y="69"/>
                  </a:cubicBezTo>
                  <a:cubicBezTo>
                    <a:pt x="390" y="68"/>
                    <a:pt x="389" y="67"/>
                    <a:pt x="388" y="66"/>
                  </a:cubicBezTo>
                  <a:cubicBezTo>
                    <a:pt x="385" y="62"/>
                    <a:pt x="386" y="57"/>
                    <a:pt x="387" y="53"/>
                  </a:cubicBezTo>
                  <a:cubicBezTo>
                    <a:pt x="387" y="52"/>
                    <a:pt x="387" y="49"/>
                    <a:pt x="387" y="49"/>
                  </a:cubicBezTo>
                  <a:cubicBezTo>
                    <a:pt x="386" y="48"/>
                    <a:pt x="386" y="48"/>
                    <a:pt x="386" y="48"/>
                  </a:cubicBezTo>
                  <a:cubicBezTo>
                    <a:pt x="385" y="48"/>
                    <a:pt x="384" y="47"/>
                    <a:pt x="383" y="47"/>
                  </a:cubicBezTo>
                  <a:cubicBezTo>
                    <a:pt x="382" y="46"/>
                    <a:pt x="381" y="46"/>
                    <a:pt x="380" y="45"/>
                  </a:cubicBezTo>
                  <a:cubicBezTo>
                    <a:pt x="378" y="44"/>
                    <a:pt x="375" y="40"/>
                    <a:pt x="375" y="37"/>
                  </a:cubicBezTo>
                  <a:cubicBezTo>
                    <a:pt x="375" y="36"/>
                    <a:pt x="375" y="36"/>
                    <a:pt x="375" y="36"/>
                  </a:cubicBezTo>
                  <a:cubicBezTo>
                    <a:pt x="375" y="35"/>
                    <a:pt x="375" y="35"/>
                    <a:pt x="375" y="35"/>
                  </a:cubicBezTo>
                  <a:cubicBezTo>
                    <a:pt x="374" y="34"/>
                    <a:pt x="374" y="33"/>
                    <a:pt x="374" y="32"/>
                  </a:cubicBezTo>
                  <a:cubicBezTo>
                    <a:pt x="374" y="31"/>
                    <a:pt x="374" y="31"/>
                    <a:pt x="374" y="30"/>
                  </a:cubicBezTo>
                  <a:cubicBezTo>
                    <a:pt x="374" y="26"/>
                    <a:pt x="374" y="26"/>
                    <a:pt x="370" y="24"/>
                  </a:cubicBezTo>
                  <a:cubicBezTo>
                    <a:pt x="367" y="24"/>
                    <a:pt x="367" y="23"/>
                    <a:pt x="366" y="21"/>
                  </a:cubicBezTo>
                  <a:cubicBezTo>
                    <a:pt x="365" y="21"/>
                    <a:pt x="365" y="20"/>
                    <a:pt x="364" y="20"/>
                  </a:cubicBezTo>
                  <a:cubicBezTo>
                    <a:pt x="364" y="19"/>
                    <a:pt x="364" y="19"/>
                    <a:pt x="363" y="19"/>
                  </a:cubicBezTo>
                  <a:cubicBezTo>
                    <a:pt x="362" y="20"/>
                    <a:pt x="362" y="20"/>
                    <a:pt x="362" y="20"/>
                  </a:cubicBezTo>
                  <a:cubicBezTo>
                    <a:pt x="361" y="19"/>
                    <a:pt x="361" y="19"/>
                    <a:pt x="361" y="19"/>
                  </a:cubicBezTo>
                  <a:cubicBezTo>
                    <a:pt x="360" y="19"/>
                    <a:pt x="359" y="20"/>
                    <a:pt x="359" y="20"/>
                  </a:cubicBezTo>
                  <a:cubicBezTo>
                    <a:pt x="358" y="20"/>
                    <a:pt x="358" y="20"/>
                    <a:pt x="357" y="19"/>
                  </a:cubicBezTo>
                  <a:cubicBezTo>
                    <a:pt x="357" y="19"/>
                    <a:pt x="356" y="18"/>
                    <a:pt x="356" y="18"/>
                  </a:cubicBezTo>
                  <a:cubicBezTo>
                    <a:pt x="355" y="17"/>
                    <a:pt x="355" y="16"/>
                    <a:pt x="355" y="16"/>
                  </a:cubicBezTo>
                  <a:cubicBezTo>
                    <a:pt x="354" y="16"/>
                    <a:pt x="354" y="15"/>
                    <a:pt x="353" y="15"/>
                  </a:cubicBezTo>
                  <a:cubicBezTo>
                    <a:pt x="353" y="14"/>
                    <a:pt x="352" y="14"/>
                    <a:pt x="352" y="14"/>
                  </a:cubicBezTo>
                  <a:cubicBezTo>
                    <a:pt x="352" y="14"/>
                    <a:pt x="351" y="13"/>
                    <a:pt x="351" y="13"/>
                  </a:cubicBezTo>
                  <a:cubicBezTo>
                    <a:pt x="351" y="13"/>
                    <a:pt x="351" y="13"/>
                    <a:pt x="351" y="13"/>
                  </a:cubicBezTo>
                  <a:cubicBezTo>
                    <a:pt x="350" y="13"/>
                    <a:pt x="350" y="13"/>
                    <a:pt x="350" y="13"/>
                  </a:cubicBezTo>
                  <a:cubicBezTo>
                    <a:pt x="350" y="13"/>
                    <a:pt x="350" y="13"/>
                    <a:pt x="349" y="12"/>
                  </a:cubicBezTo>
                  <a:cubicBezTo>
                    <a:pt x="345" y="12"/>
                    <a:pt x="340" y="11"/>
                    <a:pt x="336" y="8"/>
                  </a:cubicBezTo>
                  <a:cubicBezTo>
                    <a:pt x="335" y="7"/>
                    <a:pt x="334" y="6"/>
                    <a:pt x="333" y="5"/>
                  </a:cubicBezTo>
                  <a:cubicBezTo>
                    <a:pt x="332" y="3"/>
                    <a:pt x="332" y="1"/>
                    <a:pt x="329" y="1"/>
                  </a:cubicBezTo>
                  <a:cubicBezTo>
                    <a:pt x="328" y="0"/>
                    <a:pt x="328" y="0"/>
                    <a:pt x="327" y="0"/>
                  </a:cubicBezTo>
                  <a:cubicBezTo>
                    <a:pt x="324" y="0"/>
                    <a:pt x="322" y="2"/>
                    <a:pt x="321" y="4"/>
                  </a:cubicBezTo>
                  <a:cubicBezTo>
                    <a:pt x="319" y="5"/>
                    <a:pt x="318" y="6"/>
                    <a:pt x="316" y="7"/>
                  </a:cubicBezTo>
                  <a:cubicBezTo>
                    <a:pt x="315" y="8"/>
                    <a:pt x="314" y="8"/>
                    <a:pt x="313" y="9"/>
                  </a:cubicBezTo>
                  <a:cubicBezTo>
                    <a:pt x="312" y="10"/>
                    <a:pt x="311" y="10"/>
                    <a:pt x="310" y="11"/>
                  </a:cubicBezTo>
                  <a:cubicBezTo>
                    <a:pt x="308" y="12"/>
                    <a:pt x="307" y="12"/>
                    <a:pt x="306" y="13"/>
                  </a:cubicBezTo>
                  <a:cubicBezTo>
                    <a:pt x="304" y="14"/>
                    <a:pt x="304" y="16"/>
                    <a:pt x="303" y="17"/>
                  </a:cubicBezTo>
                  <a:cubicBezTo>
                    <a:pt x="302" y="18"/>
                    <a:pt x="301" y="20"/>
                    <a:pt x="299" y="21"/>
                  </a:cubicBezTo>
                  <a:cubicBezTo>
                    <a:pt x="296" y="23"/>
                    <a:pt x="294" y="23"/>
                    <a:pt x="291" y="24"/>
                  </a:cubicBezTo>
                  <a:cubicBezTo>
                    <a:pt x="290" y="24"/>
                    <a:pt x="290" y="24"/>
                    <a:pt x="290" y="24"/>
                  </a:cubicBezTo>
                  <a:cubicBezTo>
                    <a:pt x="287" y="24"/>
                    <a:pt x="286" y="25"/>
                    <a:pt x="286" y="28"/>
                  </a:cubicBezTo>
                  <a:cubicBezTo>
                    <a:pt x="286" y="29"/>
                    <a:pt x="286" y="29"/>
                    <a:pt x="286" y="29"/>
                  </a:cubicBezTo>
                  <a:cubicBezTo>
                    <a:pt x="285" y="33"/>
                    <a:pt x="283" y="34"/>
                    <a:pt x="281" y="36"/>
                  </a:cubicBezTo>
                  <a:cubicBezTo>
                    <a:pt x="280" y="36"/>
                    <a:pt x="279" y="38"/>
                    <a:pt x="279" y="38"/>
                  </a:cubicBezTo>
                  <a:cubicBezTo>
                    <a:pt x="276" y="40"/>
                    <a:pt x="274" y="42"/>
                    <a:pt x="270" y="42"/>
                  </a:cubicBezTo>
                  <a:cubicBezTo>
                    <a:pt x="270" y="42"/>
                    <a:pt x="269" y="42"/>
                    <a:pt x="269" y="42"/>
                  </a:cubicBezTo>
                  <a:cubicBezTo>
                    <a:pt x="267" y="42"/>
                    <a:pt x="266" y="42"/>
                    <a:pt x="265" y="41"/>
                  </a:cubicBezTo>
                  <a:cubicBezTo>
                    <a:pt x="265" y="40"/>
                    <a:pt x="264" y="39"/>
                    <a:pt x="265" y="38"/>
                  </a:cubicBezTo>
                  <a:cubicBezTo>
                    <a:pt x="265" y="37"/>
                    <a:pt x="265" y="36"/>
                    <a:pt x="266" y="35"/>
                  </a:cubicBezTo>
                  <a:cubicBezTo>
                    <a:pt x="266" y="33"/>
                    <a:pt x="267" y="31"/>
                    <a:pt x="267" y="29"/>
                  </a:cubicBezTo>
                  <a:cubicBezTo>
                    <a:pt x="266" y="28"/>
                    <a:pt x="265" y="27"/>
                    <a:pt x="263" y="26"/>
                  </a:cubicBezTo>
                  <a:cubicBezTo>
                    <a:pt x="262" y="25"/>
                    <a:pt x="261" y="24"/>
                    <a:pt x="261" y="23"/>
                  </a:cubicBezTo>
                  <a:cubicBezTo>
                    <a:pt x="259" y="21"/>
                    <a:pt x="259" y="19"/>
                    <a:pt x="259" y="17"/>
                  </a:cubicBezTo>
                  <a:cubicBezTo>
                    <a:pt x="259" y="16"/>
                    <a:pt x="259" y="14"/>
                    <a:pt x="258" y="12"/>
                  </a:cubicBezTo>
                  <a:cubicBezTo>
                    <a:pt x="258" y="11"/>
                    <a:pt x="256" y="9"/>
                    <a:pt x="254" y="8"/>
                  </a:cubicBezTo>
                  <a:cubicBezTo>
                    <a:pt x="254" y="8"/>
                    <a:pt x="253" y="7"/>
                    <a:pt x="252" y="6"/>
                  </a:cubicBezTo>
                  <a:cubicBezTo>
                    <a:pt x="252" y="6"/>
                    <a:pt x="251" y="6"/>
                    <a:pt x="250" y="5"/>
                  </a:cubicBezTo>
                  <a:cubicBezTo>
                    <a:pt x="249" y="4"/>
                    <a:pt x="248" y="4"/>
                    <a:pt x="247" y="3"/>
                  </a:cubicBezTo>
                  <a:cubicBezTo>
                    <a:pt x="246" y="2"/>
                    <a:pt x="246" y="2"/>
                    <a:pt x="246" y="2"/>
                  </a:cubicBezTo>
                  <a:cubicBezTo>
                    <a:pt x="245" y="2"/>
                    <a:pt x="245" y="2"/>
                    <a:pt x="245" y="2"/>
                  </a:cubicBezTo>
                  <a:cubicBezTo>
                    <a:pt x="241" y="2"/>
                    <a:pt x="239" y="5"/>
                    <a:pt x="236" y="9"/>
                  </a:cubicBezTo>
                  <a:cubicBezTo>
                    <a:pt x="235" y="10"/>
                    <a:pt x="235" y="10"/>
                    <a:pt x="235" y="10"/>
                  </a:cubicBezTo>
                  <a:cubicBezTo>
                    <a:pt x="232" y="13"/>
                    <a:pt x="229" y="14"/>
                    <a:pt x="226" y="16"/>
                  </a:cubicBezTo>
                  <a:cubicBezTo>
                    <a:pt x="226" y="16"/>
                    <a:pt x="225" y="16"/>
                    <a:pt x="224" y="17"/>
                  </a:cubicBezTo>
                  <a:cubicBezTo>
                    <a:pt x="222" y="17"/>
                    <a:pt x="222" y="18"/>
                    <a:pt x="222" y="18"/>
                  </a:cubicBezTo>
                  <a:cubicBezTo>
                    <a:pt x="222" y="18"/>
                    <a:pt x="222" y="18"/>
                    <a:pt x="222" y="18"/>
                  </a:cubicBezTo>
                  <a:cubicBezTo>
                    <a:pt x="221" y="19"/>
                    <a:pt x="221" y="19"/>
                    <a:pt x="221" y="19"/>
                  </a:cubicBezTo>
                  <a:cubicBezTo>
                    <a:pt x="221" y="19"/>
                    <a:pt x="221" y="19"/>
                    <a:pt x="221" y="19"/>
                  </a:cubicBezTo>
                  <a:cubicBezTo>
                    <a:pt x="221" y="20"/>
                    <a:pt x="221" y="21"/>
                    <a:pt x="220" y="22"/>
                  </a:cubicBezTo>
                  <a:cubicBezTo>
                    <a:pt x="220" y="23"/>
                    <a:pt x="218" y="26"/>
                    <a:pt x="216" y="27"/>
                  </a:cubicBezTo>
                  <a:cubicBezTo>
                    <a:pt x="213" y="29"/>
                    <a:pt x="209" y="29"/>
                    <a:pt x="205" y="29"/>
                  </a:cubicBezTo>
                  <a:cubicBezTo>
                    <a:pt x="202" y="29"/>
                    <a:pt x="200" y="29"/>
                    <a:pt x="197" y="30"/>
                  </a:cubicBezTo>
                  <a:cubicBezTo>
                    <a:pt x="194" y="30"/>
                    <a:pt x="192" y="32"/>
                    <a:pt x="190" y="34"/>
                  </a:cubicBezTo>
                  <a:cubicBezTo>
                    <a:pt x="187" y="36"/>
                    <a:pt x="184" y="38"/>
                    <a:pt x="180" y="38"/>
                  </a:cubicBezTo>
                  <a:cubicBezTo>
                    <a:pt x="174" y="38"/>
                    <a:pt x="171" y="38"/>
                    <a:pt x="166" y="35"/>
                  </a:cubicBezTo>
                  <a:cubicBezTo>
                    <a:pt x="165" y="35"/>
                    <a:pt x="165" y="34"/>
                    <a:pt x="164" y="33"/>
                  </a:cubicBezTo>
                  <a:cubicBezTo>
                    <a:pt x="161" y="32"/>
                    <a:pt x="159" y="30"/>
                    <a:pt x="155" y="30"/>
                  </a:cubicBezTo>
                  <a:cubicBezTo>
                    <a:pt x="155" y="30"/>
                    <a:pt x="155" y="30"/>
                    <a:pt x="155" y="30"/>
                  </a:cubicBezTo>
                  <a:cubicBezTo>
                    <a:pt x="154" y="30"/>
                    <a:pt x="153" y="30"/>
                    <a:pt x="152" y="30"/>
                  </a:cubicBezTo>
                  <a:cubicBezTo>
                    <a:pt x="150" y="31"/>
                    <a:pt x="149" y="31"/>
                    <a:pt x="148" y="31"/>
                  </a:cubicBezTo>
                  <a:cubicBezTo>
                    <a:pt x="148" y="31"/>
                    <a:pt x="147" y="31"/>
                    <a:pt x="147" y="31"/>
                  </a:cubicBezTo>
                  <a:cubicBezTo>
                    <a:pt x="145" y="31"/>
                    <a:pt x="144" y="30"/>
                    <a:pt x="143" y="29"/>
                  </a:cubicBezTo>
                  <a:cubicBezTo>
                    <a:pt x="142" y="29"/>
                    <a:pt x="142" y="29"/>
                    <a:pt x="141" y="28"/>
                  </a:cubicBezTo>
                  <a:cubicBezTo>
                    <a:pt x="140" y="28"/>
                    <a:pt x="140" y="28"/>
                    <a:pt x="139" y="28"/>
                  </a:cubicBezTo>
                  <a:cubicBezTo>
                    <a:pt x="138" y="28"/>
                    <a:pt x="137" y="28"/>
                    <a:pt x="136" y="29"/>
                  </a:cubicBezTo>
                  <a:cubicBezTo>
                    <a:pt x="135" y="29"/>
                    <a:pt x="135" y="29"/>
                    <a:pt x="135" y="29"/>
                  </a:cubicBezTo>
                  <a:cubicBezTo>
                    <a:pt x="133" y="30"/>
                    <a:pt x="132" y="31"/>
                    <a:pt x="130" y="31"/>
                  </a:cubicBezTo>
                  <a:cubicBezTo>
                    <a:pt x="128" y="31"/>
                    <a:pt x="128" y="31"/>
                    <a:pt x="128" y="31"/>
                  </a:cubicBezTo>
                  <a:cubicBezTo>
                    <a:pt x="129" y="34"/>
                    <a:pt x="129" y="34"/>
                    <a:pt x="129" y="34"/>
                  </a:cubicBezTo>
                  <a:cubicBezTo>
                    <a:pt x="132" y="43"/>
                    <a:pt x="134" y="54"/>
                    <a:pt x="130" y="64"/>
                  </a:cubicBezTo>
                  <a:cubicBezTo>
                    <a:pt x="127" y="70"/>
                    <a:pt x="119" y="81"/>
                    <a:pt x="111" y="84"/>
                  </a:cubicBezTo>
                  <a:cubicBezTo>
                    <a:pt x="109" y="84"/>
                    <a:pt x="108" y="84"/>
                    <a:pt x="106" y="84"/>
                  </a:cubicBezTo>
                  <a:cubicBezTo>
                    <a:pt x="105" y="84"/>
                    <a:pt x="104" y="84"/>
                    <a:pt x="103" y="84"/>
                  </a:cubicBezTo>
                  <a:cubicBezTo>
                    <a:pt x="102" y="84"/>
                    <a:pt x="101" y="84"/>
                    <a:pt x="100" y="84"/>
                  </a:cubicBezTo>
                  <a:cubicBezTo>
                    <a:pt x="99" y="84"/>
                    <a:pt x="98" y="84"/>
                    <a:pt x="97" y="84"/>
                  </a:cubicBezTo>
                  <a:cubicBezTo>
                    <a:pt x="93" y="85"/>
                    <a:pt x="91" y="88"/>
                    <a:pt x="89" y="90"/>
                  </a:cubicBezTo>
                  <a:cubicBezTo>
                    <a:pt x="88" y="91"/>
                    <a:pt x="86" y="92"/>
                    <a:pt x="85" y="93"/>
                  </a:cubicBezTo>
                  <a:cubicBezTo>
                    <a:pt x="83" y="95"/>
                    <a:pt x="79" y="96"/>
                    <a:pt x="75" y="96"/>
                  </a:cubicBezTo>
                  <a:cubicBezTo>
                    <a:pt x="70" y="96"/>
                    <a:pt x="64" y="94"/>
                    <a:pt x="59" y="92"/>
                  </a:cubicBezTo>
                  <a:cubicBezTo>
                    <a:pt x="55" y="89"/>
                    <a:pt x="53" y="85"/>
                    <a:pt x="51" y="80"/>
                  </a:cubicBezTo>
                  <a:cubicBezTo>
                    <a:pt x="51" y="79"/>
                    <a:pt x="50" y="78"/>
                    <a:pt x="50" y="77"/>
                  </a:cubicBezTo>
                  <a:cubicBezTo>
                    <a:pt x="50" y="76"/>
                    <a:pt x="50" y="76"/>
                    <a:pt x="50" y="76"/>
                  </a:cubicBezTo>
                  <a:cubicBezTo>
                    <a:pt x="48" y="73"/>
                    <a:pt x="47" y="70"/>
                    <a:pt x="45" y="70"/>
                  </a:cubicBezTo>
                  <a:cubicBezTo>
                    <a:pt x="44" y="69"/>
                    <a:pt x="43" y="69"/>
                    <a:pt x="42" y="69"/>
                  </a:cubicBezTo>
                  <a:cubicBezTo>
                    <a:pt x="41" y="69"/>
                    <a:pt x="40" y="69"/>
                    <a:pt x="38" y="69"/>
                  </a:cubicBezTo>
                  <a:cubicBezTo>
                    <a:pt x="37" y="70"/>
                    <a:pt x="37" y="70"/>
                    <a:pt x="37" y="70"/>
                  </a:cubicBezTo>
                  <a:cubicBezTo>
                    <a:pt x="37" y="71"/>
                    <a:pt x="37" y="71"/>
                    <a:pt x="37" y="71"/>
                  </a:cubicBezTo>
                  <a:cubicBezTo>
                    <a:pt x="36" y="74"/>
                    <a:pt x="32" y="77"/>
                    <a:pt x="29" y="78"/>
                  </a:cubicBezTo>
                  <a:cubicBezTo>
                    <a:pt x="28" y="79"/>
                    <a:pt x="27" y="79"/>
                    <a:pt x="26" y="79"/>
                  </a:cubicBezTo>
                  <a:cubicBezTo>
                    <a:pt x="22" y="80"/>
                    <a:pt x="19" y="81"/>
                    <a:pt x="16" y="84"/>
                  </a:cubicBezTo>
                  <a:cubicBezTo>
                    <a:pt x="14" y="87"/>
                    <a:pt x="13" y="89"/>
                    <a:pt x="13" y="92"/>
                  </a:cubicBezTo>
                  <a:cubicBezTo>
                    <a:pt x="12" y="93"/>
                    <a:pt x="12" y="95"/>
                    <a:pt x="12" y="96"/>
                  </a:cubicBezTo>
                  <a:cubicBezTo>
                    <a:pt x="11" y="99"/>
                    <a:pt x="9" y="101"/>
                    <a:pt x="7" y="104"/>
                  </a:cubicBezTo>
                  <a:cubicBezTo>
                    <a:pt x="6" y="105"/>
                    <a:pt x="6" y="106"/>
                    <a:pt x="5" y="107"/>
                  </a:cubicBezTo>
                  <a:cubicBezTo>
                    <a:pt x="2" y="111"/>
                    <a:pt x="0" y="115"/>
                    <a:pt x="4" y="119"/>
                  </a:cubicBezTo>
                  <a:cubicBezTo>
                    <a:pt x="6" y="121"/>
                    <a:pt x="8" y="121"/>
                    <a:pt x="11" y="122"/>
                  </a:cubicBezTo>
                  <a:cubicBezTo>
                    <a:pt x="13" y="122"/>
                    <a:pt x="15" y="122"/>
                    <a:pt x="17" y="123"/>
                  </a:cubicBezTo>
                  <a:cubicBezTo>
                    <a:pt x="19" y="124"/>
                    <a:pt x="21" y="126"/>
                    <a:pt x="21" y="128"/>
                  </a:cubicBezTo>
                  <a:cubicBezTo>
                    <a:pt x="21" y="129"/>
                    <a:pt x="20" y="131"/>
                    <a:pt x="18" y="132"/>
                  </a:cubicBezTo>
                  <a:cubicBezTo>
                    <a:pt x="17" y="132"/>
                    <a:pt x="17" y="132"/>
                    <a:pt x="17" y="132"/>
                  </a:cubicBezTo>
                  <a:cubicBezTo>
                    <a:pt x="17" y="132"/>
                    <a:pt x="16" y="133"/>
                    <a:pt x="16" y="133"/>
                  </a:cubicBezTo>
                  <a:cubicBezTo>
                    <a:pt x="11" y="136"/>
                    <a:pt x="11" y="136"/>
                    <a:pt x="11" y="136"/>
                  </a:cubicBezTo>
                  <a:cubicBezTo>
                    <a:pt x="17" y="137"/>
                    <a:pt x="17" y="137"/>
                    <a:pt x="17" y="137"/>
                  </a:cubicBezTo>
                  <a:cubicBezTo>
                    <a:pt x="17" y="137"/>
                    <a:pt x="17" y="137"/>
                    <a:pt x="17" y="137"/>
                  </a:cubicBezTo>
                  <a:cubicBezTo>
                    <a:pt x="19" y="137"/>
                    <a:pt x="20" y="137"/>
                    <a:pt x="21" y="138"/>
                  </a:cubicBezTo>
                  <a:cubicBezTo>
                    <a:pt x="22" y="138"/>
                    <a:pt x="22" y="139"/>
                    <a:pt x="22" y="140"/>
                  </a:cubicBezTo>
                  <a:cubicBezTo>
                    <a:pt x="22" y="142"/>
                    <a:pt x="18" y="144"/>
                    <a:pt x="16" y="145"/>
                  </a:cubicBezTo>
                  <a:cubicBezTo>
                    <a:pt x="14" y="146"/>
                    <a:pt x="13" y="146"/>
                    <a:pt x="13" y="147"/>
                  </a:cubicBezTo>
                  <a:cubicBezTo>
                    <a:pt x="11" y="149"/>
                    <a:pt x="10" y="150"/>
                    <a:pt x="10" y="152"/>
                  </a:cubicBezTo>
                  <a:cubicBezTo>
                    <a:pt x="9" y="153"/>
                    <a:pt x="9" y="154"/>
                    <a:pt x="9" y="156"/>
                  </a:cubicBezTo>
                  <a:cubicBezTo>
                    <a:pt x="9" y="157"/>
                    <a:pt x="9" y="157"/>
                    <a:pt x="9" y="157"/>
                  </a:cubicBezTo>
                  <a:cubicBezTo>
                    <a:pt x="10" y="158"/>
                    <a:pt x="10" y="159"/>
                    <a:pt x="10" y="160"/>
                  </a:cubicBezTo>
                  <a:cubicBezTo>
                    <a:pt x="9" y="161"/>
                    <a:pt x="9" y="162"/>
                    <a:pt x="10" y="163"/>
                  </a:cubicBezTo>
                  <a:cubicBezTo>
                    <a:pt x="11" y="164"/>
                    <a:pt x="12" y="165"/>
                    <a:pt x="13" y="165"/>
                  </a:cubicBezTo>
                  <a:cubicBezTo>
                    <a:pt x="14" y="166"/>
                    <a:pt x="14" y="166"/>
                    <a:pt x="15" y="167"/>
                  </a:cubicBezTo>
                  <a:cubicBezTo>
                    <a:pt x="16" y="168"/>
                    <a:pt x="18" y="169"/>
                    <a:pt x="18" y="171"/>
                  </a:cubicBezTo>
                  <a:cubicBezTo>
                    <a:pt x="18" y="173"/>
                    <a:pt x="17" y="174"/>
                    <a:pt x="16" y="176"/>
                  </a:cubicBezTo>
                  <a:cubicBezTo>
                    <a:pt x="15" y="176"/>
                    <a:pt x="15" y="177"/>
                    <a:pt x="15" y="177"/>
                  </a:cubicBezTo>
                  <a:cubicBezTo>
                    <a:pt x="13" y="181"/>
                    <a:pt x="13" y="181"/>
                    <a:pt x="13" y="181"/>
                  </a:cubicBezTo>
                  <a:cubicBezTo>
                    <a:pt x="15" y="182"/>
                    <a:pt x="15" y="182"/>
                    <a:pt x="15" y="182"/>
                  </a:cubicBezTo>
                  <a:cubicBezTo>
                    <a:pt x="16" y="182"/>
                    <a:pt x="17" y="183"/>
                    <a:pt x="18" y="184"/>
                  </a:cubicBezTo>
                  <a:cubicBezTo>
                    <a:pt x="19" y="187"/>
                    <a:pt x="19" y="189"/>
                    <a:pt x="18" y="191"/>
                  </a:cubicBezTo>
                  <a:cubicBezTo>
                    <a:pt x="17" y="192"/>
                    <a:pt x="17" y="193"/>
                    <a:pt x="17" y="194"/>
                  </a:cubicBezTo>
                  <a:cubicBezTo>
                    <a:pt x="16" y="196"/>
                    <a:pt x="17" y="197"/>
                    <a:pt x="18" y="199"/>
                  </a:cubicBezTo>
                  <a:cubicBezTo>
                    <a:pt x="19" y="201"/>
                    <a:pt x="20" y="202"/>
                    <a:pt x="19" y="204"/>
                  </a:cubicBezTo>
                  <a:cubicBezTo>
                    <a:pt x="19" y="205"/>
                    <a:pt x="18" y="206"/>
                    <a:pt x="17" y="207"/>
                  </a:cubicBezTo>
                  <a:cubicBezTo>
                    <a:pt x="17" y="207"/>
                    <a:pt x="16" y="208"/>
                    <a:pt x="16" y="208"/>
                  </a:cubicBezTo>
                  <a:cubicBezTo>
                    <a:pt x="15" y="210"/>
                    <a:pt x="14" y="212"/>
                    <a:pt x="13" y="214"/>
                  </a:cubicBezTo>
                  <a:cubicBezTo>
                    <a:pt x="11" y="218"/>
                    <a:pt x="11" y="221"/>
                    <a:pt x="11" y="226"/>
                  </a:cubicBezTo>
                  <a:cubicBezTo>
                    <a:pt x="10" y="230"/>
                    <a:pt x="12" y="233"/>
                    <a:pt x="13" y="236"/>
                  </a:cubicBezTo>
                  <a:cubicBezTo>
                    <a:pt x="14" y="237"/>
                    <a:pt x="14" y="238"/>
                    <a:pt x="15" y="239"/>
                  </a:cubicBezTo>
                  <a:cubicBezTo>
                    <a:pt x="15" y="241"/>
                    <a:pt x="17" y="243"/>
                    <a:pt x="18" y="245"/>
                  </a:cubicBezTo>
                  <a:cubicBezTo>
                    <a:pt x="19" y="247"/>
                    <a:pt x="21" y="248"/>
                    <a:pt x="23" y="249"/>
                  </a:cubicBezTo>
                  <a:cubicBezTo>
                    <a:pt x="24" y="251"/>
                    <a:pt x="24" y="253"/>
                    <a:pt x="24" y="256"/>
                  </a:cubicBezTo>
                  <a:cubicBezTo>
                    <a:pt x="24" y="257"/>
                    <a:pt x="24" y="258"/>
                    <a:pt x="24" y="259"/>
                  </a:cubicBezTo>
                  <a:cubicBezTo>
                    <a:pt x="24" y="259"/>
                    <a:pt x="24" y="260"/>
                    <a:pt x="24" y="261"/>
                  </a:cubicBezTo>
                  <a:cubicBezTo>
                    <a:pt x="25" y="264"/>
                    <a:pt x="25" y="267"/>
                    <a:pt x="24" y="270"/>
                  </a:cubicBezTo>
                  <a:cubicBezTo>
                    <a:pt x="23" y="272"/>
                    <a:pt x="22" y="273"/>
                    <a:pt x="21" y="275"/>
                  </a:cubicBezTo>
                  <a:cubicBezTo>
                    <a:pt x="20" y="276"/>
                    <a:pt x="20" y="276"/>
                    <a:pt x="20" y="276"/>
                  </a:cubicBezTo>
                  <a:cubicBezTo>
                    <a:pt x="19" y="277"/>
                    <a:pt x="19" y="277"/>
                    <a:pt x="19" y="277"/>
                  </a:cubicBezTo>
                  <a:cubicBezTo>
                    <a:pt x="18" y="278"/>
                    <a:pt x="18" y="278"/>
                    <a:pt x="18" y="278"/>
                  </a:cubicBezTo>
                  <a:cubicBezTo>
                    <a:pt x="18" y="279"/>
                    <a:pt x="18" y="279"/>
                    <a:pt x="18" y="279"/>
                  </a:cubicBezTo>
                  <a:cubicBezTo>
                    <a:pt x="19" y="280"/>
                    <a:pt x="20" y="285"/>
                    <a:pt x="21" y="286"/>
                  </a:cubicBezTo>
                  <a:cubicBezTo>
                    <a:pt x="23" y="289"/>
                    <a:pt x="26" y="289"/>
                    <a:pt x="26" y="289"/>
                  </a:cubicBezTo>
                  <a:cubicBezTo>
                    <a:pt x="28" y="289"/>
                    <a:pt x="29" y="288"/>
                    <a:pt x="30" y="288"/>
                  </a:cubicBezTo>
                  <a:cubicBezTo>
                    <a:pt x="31" y="288"/>
                    <a:pt x="32" y="288"/>
                    <a:pt x="33" y="287"/>
                  </a:cubicBezTo>
                  <a:cubicBezTo>
                    <a:pt x="33" y="286"/>
                    <a:pt x="33" y="286"/>
                    <a:pt x="34" y="286"/>
                  </a:cubicBezTo>
                  <a:cubicBezTo>
                    <a:pt x="34" y="285"/>
                    <a:pt x="35" y="285"/>
                    <a:pt x="36" y="284"/>
                  </a:cubicBezTo>
                  <a:cubicBezTo>
                    <a:pt x="36" y="284"/>
                    <a:pt x="37" y="284"/>
                    <a:pt x="37" y="283"/>
                  </a:cubicBezTo>
                  <a:cubicBezTo>
                    <a:pt x="38" y="283"/>
                    <a:pt x="38" y="282"/>
                    <a:pt x="38" y="282"/>
                  </a:cubicBezTo>
                  <a:cubicBezTo>
                    <a:pt x="39" y="281"/>
                    <a:pt x="39" y="280"/>
                    <a:pt x="40" y="280"/>
                  </a:cubicBezTo>
                  <a:cubicBezTo>
                    <a:pt x="40" y="280"/>
                    <a:pt x="41" y="280"/>
                    <a:pt x="41" y="280"/>
                  </a:cubicBezTo>
                  <a:cubicBezTo>
                    <a:pt x="41" y="280"/>
                    <a:pt x="42" y="280"/>
                    <a:pt x="43" y="281"/>
                  </a:cubicBezTo>
                  <a:cubicBezTo>
                    <a:pt x="44" y="281"/>
                    <a:pt x="44" y="281"/>
                    <a:pt x="44" y="281"/>
                  </a:cubicBezTo>
                  <a:cubicBezTo>
                    <a:pt x="45" y="281"/>
                    <a:pt x="45" y="281"/>
                    <a:pt x="45" y="281"/>
                  </a:cubicBezTo>
                  <a:cubicBezTo>
                    <a:pt x="45" y="281"/>
                    <a:pt x="45" y="281"/>
                    <a:pt x="45" y="281"/>
                  </a:cubicBezTo>
                  <a:cubicBezTo>
                    <a:pt x="47" y="280"/>
                    <a:pt x="51" y="276"/>
                    <a:pt x="52" y="274"/>
                  </a:cubicBezTo>
                  <a:cubicBezTo>
                    <a:pt x="56" y="272"/>
                    <a:pt x="60" y="270"/>
                    <a:pt x="64" y="268"/>
                  </a:cubicBezTo>
                  <a:cubicBezTo>
                    <a:pt x="67" y="266"/>
                    <a:pt x="67" y="266"/>
                    <a:pt x="67" y="266"/>
                  </a:cubicBezTo>
                  <a:cubicBezTo>
                    <a:pt x="70" y="265"/>
                    <a:pt x="72" y="263"/>
                    <a:pt x="74" y="261"/>
                  </a:cubicBezTo>
                  <a:cubicBezTo>
                    <a:pt x="76" y="259"/>
                    <a:pt x="78" y="257"/>
                    <a:pt x="80" y="256"/>
                  </a:cubicBezTo>
                  <a:cubicBezTo>
                    <a:pt x="85" y="253"/>
                    <a:pt x="91" y="251"/>
                    <a:pt x="97" y="250"/>
                  </a:cubicBezTo>
                  <a:cubicBezTo>
                    <a:pt x="98" y="250"/>
                    <a:pt x="99" y="250"/>
                    <a:pt x="100" y="250"/>
                  </a:cubicBezTo>
                  <a:cubicBezTo>
                    <a:pt x="104" y="250"/>
                    <a:pt x="109" y="251"/>
                    <a:pt x="113" y="252"/>
                  </a:cubicBezTo>
                  <a:cubicBezTo>
                    <a:pt x="114" y="252"/>
                    <a:pt x="114" y="252"/>
                    <a:pt x="114" y="252"/>
                  </a:cubicBezTo>
                  <a:cubicBezTo>
                    <a:pt x="117" y="253"/>
                    <a:pt x="118" y="254"/>
                    <a:pt x="118" y="255"/>
                  </a:cubicBezTo>
                  <a:cubicBezTo>
                    <a:pt x="119" y="256"/>
                    <a:pt x="118" y="257"/>
                    <a:pt x="117" y="260"/>
                  </a:cubicBezTo>
                  <a:cubicBezTo>
                    <a:pt x="116" y="262"/>
                    <a:pt x="115" y="265"/>
                    <a:pt x="117" y="267"/>
                  </a:cubicBezTo>
                  <a:cubicBezTo>
                    <a:pt x="118" y="271"/>
                    <a:pt x="119" y="271"/>
                    <a:pt x="122" y="273"/>
                  </a:cubicBezTo>
                  <a:cubicBezTo>
                    <a:pt x="123" y="273"/>
                    <a:pt x="123" y="273"/>
                    <a:pt x="123" y="273"/>
                  </a:cubicBezTo>
                  <a:cubicBezTo>
                    <a:pt x="125" y="275"/>
                    <a:pt x="128" y="276"/>
                    <a:pt x="130" y="276"/>
                  </a:cubicBezTo>
                  <a:cubicBezTo>
                    <a:pt x="131" y="276"/>
                    <a:pt x="131" y="276"/>
                    <a:pt x="131" y="276"/>
                  </a:cubicBezTo>
                  <a:cubicBezTo>
                    <a:pt x="133" y="276"/>
                    <a:pt x="135" y="274"/>
                    <a:pt x="138" y="272"/>
                  </a:cubicBezTo>
                  <a:cubicBezTo>
                    <a:pt x="139" y="271"/>
                    <a:pt x="139" y="271"/>
                    <a:pt x="139" y="271"/>
                  </a:cubicBezTo>
                  <a:cubicBezTo>
                    <a:pt x="141" y="270"/>
                    <a:pt x="142" y="270"/>
                    <a:pt x="144" y="270"/>
                  </a:cubicBezTo>
                  <a:cubicBezTo>
                    <a:pt x="145" y="270"/>
                    <a:pt x="147" y="270"/>
                    <a:pt x="148" y="270"/>
                  </a:cubicBezTo>
                  <a:cubicBezTo>
                    <a:pt x="149" y="271"/>
                    <a:pt x="149" y="271"/>
                    <a:pt x="149" y="271"/>
                  </a:cubicBezTo>
                  <a:cubicBezTo>
                    <a:pt x="150" y="271"/>
                    <a:pt x="150" y="271"/>
                    <a:pt x="151" y="271"/>
                  </a:cubicBezTo>
                  <a:cubicBezTo>
                    <a:pt x="152" y="271"/>
                    <a:pt x="153" y="271"/>
                    <a:pt x="154" y="272"/>
                  </a:cubicBezTo>
                  <a:cubicBezTo>
                    <a:pt x="155" y="272"/>
                    <a:pt x="156" y="273"/>
                    <a:pt x="156" y="274"/>
                  </a:cubicBezTo>
                  <a:cubicBezTo>
                    <a:pt x="156" y="274"/>
                    <a:pt x="156" y="275"/>
                    <a:pt x="157" y="275"/>
                  </a:cubicBezTo>
                  <a:cubicBezTo>
                    <a:pt x="158" y="278"/>
                    <a:pt x="160" y="279"/>
                    <a:pt x="162" y="280"/>
                  </a:cubicBezTo>
                  <a:cubicBezTo>
                    <a:pt x="165" y="282"/>
                    <a:pt x="165" y="282"/>
                    <a:pt x="165" y="282"/>
                  </a:cubicBezTo>
                  <a:cubicBezTo>
                    <a:pt x="170" y="285"/>
                    <a:pt x="174" y="288"/>
                    <a:pt x="180" y="290"/>
                  </a:cubicBezTo>
                  <a:cubicBezTo>
                    <a:pt x="183" y="292"/>
                    <a:pt x="186" y="293"/>
                    <a:pt x="189" y="294"/>
                  </a:cubicBezTo>
                  <a:cubicBezTo>
                    <a:pt x="192" y="296"/>
                    <a:pt x="195" y="296"/>
                    <a:pt x="198" y="296"/>
                  </a:cubicBezTo>
                  <a:cubicBezTo>
                    <a:pt x="200" y="296"/>
                    <a:pt x="201" y="296"/>
                    <a:pt x="203" y="296"/>
                  </a:cubicBezTo>
                  <a:cubicBezTo>
                    <a:pt x="208" y="297"/>
                    <a:pt x="212" y="301"/>
                    <a:pt x="215" y="304"/>
                  </a:cubicBezTo>
                  <a:cubicBezTo>
                    <a:pt x="216" y="306"/>
                    <a:pt x="217" y="307"/>
                    <a:pt x="218" y="308"/>
                  </a:cubicBezTo>
                  <a:cubicBezTo>
                    <a:pt x="221" y="310"/>
                    <a:pt x="224" y="313"/>
                    <a:pt x="225" y="318"/>
                  </a:cubicBezTo>
                  <a:cubicBezTo>
                    <a:pt x="225" y="318"/>
                    <a:pt x="225" y="319"/>
                    <a:pt x="225" y="319"/>
                  </a:cubicBezTo>
                  <a:cubicBezTo>
                    <a:pt x="226" y="322"/>
                    <a:pt x="226" y="324"/>
                    <a:pt x="228" y="326"/>
                  </a:cubicBezTo>
                  <a:cubicBezTo>
                    <a:pt x="229" y="326"/>
                    <a:pt x="230" y="326"/>
                    <a:pt x="231" y="326"/>
                  </a:cubicBezTo>
                  <a:cubicBezTo>
                    <a:pt x="232" y="326"/>
                    <a:pt x="234" y="326"/>
                    <a:pt x="236" y="325"/>
                  </a:cubicBezTo>
                  <a:cubicBezTo>
                    <a:pt x="236" y="325"/>
                    <a:pt x="237" y="325"/>
                    <a:pt x="237" y="325"/>
                  </a:cubicBezTo>
                  <a:cubicBezTo>
                    <a:pt x="239" y="325"/>
                    <a:pt x="241" y="324"/>
                    <a:pt x="243" y="324"/>
                  </a:cubicBezTo>
                  <a:cubicBezTo>
                    <a:pt x="248" y="324"/>
                    <a:pt x="252" y="326"/>
                    <a:pt x="256" y="327"/>
                  </a:cubicBezTo>
                  <a:cubicBezTo>
                    <a:pt x="263" y="329"/>
                    <a:pt x="269" y="332"/>
                    <a:pt x="275" y="334"/>
                  </a:cubicBezTo>
                  <a:cubicBezTo>
                    <a:pt x="276" y="334"/>
                    <a:pt x="276" y="334"/>
                    <a:pt x="276" y="334"/>
                  </a:cubicBezTo>
                  <a:cubicBezTo>
                    <a:pt x="282" y="337"/>
                    <a:pt x="287" y="340"/>
                    <a:pt x="286" y="346"/>
                  </a:cubicBezTo>
                  <a:cubicBezTo>
                    <a:pt x="284" y="353"/>
                    <a:pt x="280" y="359"/>
                    <a:pt x="275" y="362"/>
                  </a:cubicBezTo>
                  <a:cubicBezTo>
                    <a:pt x="274" y="362"/>
                    <a:pt x="274" y="362"/>
                    <a:pt x="273" y="363"/>
                  </a:cubicBezTo>
                  <a:cubicBezTo>
                    <a:pt x="271" y="364"/>
                    <a:pt x="269" y="365"/>
                    <a:pt x="268" y="368"/>
                  </a:cubicBezTo>
                  <a:cubicBezTo>
                    <a:pt x="267" y="369"/>
                    <a:pt x="267" y="371"/>
                    <a:pt x="267" y="372"/>
                  </a:cubicBezTo>
                  <a:cubicBezTo>
                    <a:pt x="267" y="374"/>
                    <a:pt x="266" y="375"/>
                    <a:pt x="266" y="377"/>
                  </a:cubicBezTo>
                  <a:cubicBezTo>
                    <a:pt x="265" y="380"/>
                    <a:pt x="262" y="380"/>
                    <a:pt x="259" y="381"/>
                  </a:cubicBezTo>
                  <a:cubicBezTo>
                    <a:pt x="257" y="382"/>
                    <a:pt x="254" y="383"/>
                    <a:pt x="253" y="386"/>
                  </a:cubicBezTo>
                  <a:cubicBezTo>
                    <a:pt x="251" y="392"/>
                    <a:pt x="252" y="397"/>
                    <a:pt x="253" y="403"/>
                  </a:cubicBezTo>
                  <a:cubicBezTo>
                    <a:pt x="255" y="408"/>
                    <a:pt x="258" y="412"/>
                    <a:pt x="261" y="416"/>
                  </a:cubicBezTo>
                  <a:cubicBezTo>
                    <a:pt x="264" y="418"/>
                    <a:pt x="264" y="418"/>
                    <a:pt x="264" y="418"/>
                  </a:cubicBezTo>
                  <a:cubicBezTo>
                    <a:pt x="265" y="420"/>
                    <a:pt x="267" y="421"/>
                    <a:pt x="267" y="423"/>
                  </a:cubicBezTo>
                  <a:cubicBezTo>
                    <a:pt x="267" y="425"/>
                    <a:pt x="267" y="426"/>
                    <a:pt x="266" y="428"/>
                  </a:cubicBezTo>
                  <a:cubicBezTo>
                    <a:pt x="266" y="428"/>
                    <a:pt x="266" y="428"/>
                    <a:pt x="265" y="429"/>
                  </a:cubicBezTo>
                  <a:cubicBezTo>
                    <a:pt x="265" y="430"/>
                    <a:pt x="265" y="430"/>
                    <a:pt x="265" y="430"/>
                  </a:cubicBezTo>
                  <a:cubicBezTo>
                    <a:pt x="268" y="432"/>
                    <a:pt x="268" y="432"/>
                    <a:pt x="268" y="432"/>
                  </a:cubicBezTo>
                  <a:cubicBezTo>
                    <a:pt x="270" y="433"/>
                    <a:pt x="270" y="434"/>
                    <a:pt x="271" y="435"/>
                  </a:cubicBezTo>
                  <a:cubicBezTo>
                    <a:pt x="272" y="435"/>
                    <a:pt x="272" y="436"/>
                    <a:pt x="273" y="436"/>
                  </a:cubicBezTo>
                  <a:cubicBezTo>
                    <a:pt x="274" y="437"/>
                    <a:pt x="276" y="438"/>
                    <a:pt x="277" y="439"/>
                  </a:cubicBezTo>
                  <a:cubicBezTo>
                    <a:pt x="279" y="440"/>
                    <a:pt x="280" y="441"/>
                    <a:pt x="282" y="442"/>
                  </a:cubicBezTo>
                  <a:cubicBezTo>
                    <a:pt x="283" y="443"/>
                    <a:pt x="285" y="445"/>
                    <a:pt x="287" y="446"/>
                  </a:cubicBezTo>
                  <a:cubicBezTo>
                    <a:pt x="289" y="447"/>
                    <a:pt x="289" y="447"/>
                    <a:pt x="289" y="447"/>
                  </a:cubicBezTo>
                  <a:cubicBezTo>
                    <a:pt x="290" y="444"/>
                    <a:pt x="290" y="444"/>
                    <a:pt x="290" y="444"/>
                  </a:cubicBezTo>
                  <a:cubicBezTo>
                    <a:pt x="291" y="444"/>
                    <a:pt x="291" y="444"/>
                    <a:pt x="291" y="443"/>
                  </a:cubicBezTo>
                  <a:cubicBezTo>
                    <a:pt x="292" y="440"/>
                    <a:pt x="295" y="438"/>
                    <a:pt x="298" y="436"/>
                  </a:cubicBezTo>
                  <a:cubicBezTo>
                    <a:pt x="299" y="435"/>
                    <a:pt x="299" y="435"/>
                    <a:pt x="299" y="435"/>
                  </a:cubicBezTo>
                  <a:cubicBezTo>
                    <a:pt x="301" y="434"/>
                    <a:pt x="302" y="433"/>
                    <a:pt x="303" y="432"/>
                  </a:cubicBezTo>
                  <a:cubicBezTo>
                    <a:pt x="304" y="431"/>
                    <a:pt x="304" y="431"/>
                    <a:pt x="304" y="431"/>
                  </a:cubicBezTo>
                  <a:cubicBezTo>
                    <a:pt x="305" y="430"/>
                    <a:pt x="306" y="430"/>
                    <a:pt x="307" y="429"/>
                  </a:cubicBezTo>
                  <a:cubicBezTo>
                    <a:pt x="308" y="428"/>
                    <a:pt x="309" y="428"/>
                    <a:pt x="310" y="427"/>
                  </a:cubicBezTo>
                  <a:cubicBezTo>
                    <a:pt x="314" y="424"/>
                    <a:pt x="313" y="418"/>
                    <a:pt x="313" y="413"/>
                  </a:cubicBezTo>
                  <a:cubicBezTo>
                    <a:pt x="312" y="409"/>
                    <a:pt x="312" y="405"/>
                    <a:pt x="312" y="400"/>
                  </a:cubicBezTo>
                  <a:cubicBezTo>
                    <a:pt x="313" y="397"/>
                    <a:pt x="314" y="393"/>
                    <a:pt x="315" y="390"/>
                  </a:cubicBezTo>
                  <a:cubicBezTo>
                    <a:pt x="316" y="387"/>
                    <a:pt x="316" y="387"/>
                    <a:pt x="316" y="387"/>
                  </a:cubicBezTo>
                  <a:cubicBezTo>
                    <a:pt x="318" y="382"/>
                    <a:pt x="319" y="377"/>
                    <a:pt x="319" y="371"/>
                  </a:cubicBezTo>
                  <a:cubicBezTo>
                    <a:pt x="320" y="368"/>
                    <a:pt x="320" y="368"/>
                    <a:pt x="320" y="368"/>
                  </a:cubicBezTo>
                  <a:cubicBezTo>
                    <a:pt x="320" y="364"/>
                    <a:pt x="322" y="360"/>
                    <a:pt x="324" y="355"/>
                  </a:cubicBezTo>
                  <a:cubicBezTo>
                    <a:pt x="324" y="354"/>
                    <a:pt x="325" y="353"/>
                    <a:pt x="325" y="351"/>
                  </a:cubicBezTo>
                  <a:cubicBezTo>
                    <a:pt x="325" y="351"/>
                    <a:pt x="325" y="351"/>
                    <a:pt x="325" y="351"/>
                  </a:cubicBezTo>
                  <a:cubicBezTo>
                    <a:pt x="326" y="348"/>
                    <a:pt x="327" y="346"/>
                    <a:pt x="328" y="344"/>
                  </a:cubicBezTo>
                  <a:cubicBezTo>
                    <a:pt x="330" y="341"/>
                    <a:pt x="330" y="339"/>
                    <a:pt x="330" y="337"/>
                  </a:cubicBezTo>
                  <a:cubicBezTo>
                    <a:pt x="330" y="336"/>
                    <a:pt x="330" y="336"/>
                    <a:pt x="330" y="336"/>
                  </a:cubicBezTo>
                  <a:cubicBezTo>
                    <a:pt x="330" y="333"/>
                    <a:pt x="330" y="331"/>
                    <a:pt x="330" y="328"/>
                  </a:cubicBezTo>
                  <a:cubicBezTo>
                    <a:pt x="330" y="326"/>
                    <a:pt x="331" y="323"/>
                    <a:pt x="331" y="321"/>
                  </a:cubicBezTo>
                  <a:cubicBezTo>
                    <a:pt x="331" y="318"/>
                    <a:pt x="331" y="318"/>
                    <a:pt x="331" y="318"/>
                  </a:cubicBezTo>
                  <a:cubicBezTo>
                    <a:pt x="331" y="314"/>
                    <a:pt x="331" y="309"/>
                    <a:pt x="330" y="305"/>
                  </a:cubicBezTo>
                  <a:cubicBezTo>
                    <a:pt x="328" y="299"/>
                    <a:pt x="327" y="293"/>
                    <a:pt x="327" y="287"/>
                  </a:cubicBezTo>
                  <a:cubicBezTo>
                    <a:pt x="327" y="284"/>
                    <a:pt x="328" y="282"/>
                    <a:pt x="329" y="279"/>
                  </a:cubicBezTo>
                  <a:cubicBezTo>
                    <a:pt x="329" y="277"/>
                    <a:pt x="330" y="275"/>
                    <a:pt x="330" y="273"/>
                  </a:cubicBezTo>
                  <a:cubicBezTo>
                    <a:pt x="330" y="271"/>
                    <a:pt x="330" y="270"/>
                    <a:pt x="330" y="269"/>
                  </a:cubicBezTo>
                  <a:cubicBezTo>
                    <a:pt x="330" y="267"/>
                    <a:pt x="330" y="266"/>
                    <a:pt x="331" y="265"/>
                  </a:cubicBezTo>
                  <a:cubicBezTo>
                    <a:pt x="331" y="264"/>
                    <a:pt x="332" y="263"/>
                    <a:pt x="332" y="261"/>
                  </a:cubicBezTo>
                  <a:cubicBezTo>
                    <a:pt x="333" y="260"/>
                    <a:pt x="333" y="260"/>
                    <a:pt x="333" y="259"/>
                  </a:cubicBezTo>
                  <a:cubicBezTo>
                    <a:pt x="335" y="255"/>
                    <a:pt x="334" y="252"/>
                    <a:pt x="333" y="250"/>
                  </a:cubicBezTo>
                  <a:cubicBezTo>
                    <a:pt x="332" y="248"/>
                    <a:pt x="331" y="247"/>
                    <a:pt x="331" y="246"/>
                  </a:cubicBezTo>
                  <a:cubicBezTo>
                    <a:pt x="331" y="244"/>
                    <a:pt x="331" y="243"/>
                    <a:pt x="332" y="241"/>
                  </a:cubicBezTo>
                  <a:cubicBezTo>
                    <a:pt x="332" y="239"/>
                    <a:pt x="333" y="236"/>
                    <a:pt x="331" y="233"/>
                  </a:cubicBezTo>
                  <a:cubicBezTo>
                    <a:pt x="329" y="229"/>
                    <a:pt x="330" y="228"/>
                    <a:pt x="333" y="224"/>
                  </a:cubicBezTo>
                  <a:cubicBezTo>
                    <a:pt x="334" y="221"/>
                    <a:pt x="336" y="219"/>
                    <a:pt x="338" y="217"/>
                  </a:cubicBezTo>
                  <a:cubicBezTo>
                    <a:pt x="339" y="216"/>
                    <a:pt x="341" y="215"/>
                    <a:pt x="342" y="213"/>
                  </a:cubicBezTo>
                  <a:cubicBezTo>
                    <a:pt x="344" y="210"/>
                    <a:pt x="344" y="207"/>
                    <a:pt x="344" y="205"/>
                  </a:cubicBezTo>
                  <a:cubicBezTo>
                    <a:pt x="344" y="203"/>
                    <a:pt x="343" y="202"/>
                    <a:pt x="344" y="201"/>
                  </a:cubicBezTo>
                  <a:cubicBezTo>
                    <a:pt x="344" y="199"/>
                    <a:pt x="347" y="196"/>
                    <a:pt x="349" y="196"/>
                  </a:cubicBezTo>
                  <a:cubicBezTo>
                    <a:pt x="349" y="196"/>
                    <a:pt x="349" y="196"/>
                    <a:pt x="349" y="196"/>
                  </a:cubicBezTo>
                  <a:cubicBezTo>
                    <a:pt x="352" y="197"/>
                    <a:pt x="352" y="202"/>
                    <a:pt x="351" y="204"/>
                  </a:cubicBezTo>
                  <a:cubicBezTo>
                    <a:pt x="351" y="207"/>
                    <a:pt x="352" y="209"/>
                    <a:pt x="353" y="211"/>
                  </a:cubicBezTo>
                  <a:cubicBezTo>
                    <a:pt x="354" y="213"/>
                    <a:pt x="356" y="213"/>
                    <a:pt x="357" y="213"/>
                  </a:cubicBezTo>
                  <a:cubicBezTo>
                    <a:pt x="359" y="213"/>
                    <a:pt x="360" y="213"/>
                    <a:pt x="362" y="211"/>
                  </a:cubicBezTo>
                  <a:cubicBezTo>
                    <a:pt x="363" y="210"/>
                    <a:pt x="364" y="209"/>
                    <a:pt x="365" y="207"/>
                  </a:cubicBezTo>
                  <a:cubicBezTo>
                    <a:pt x="365" y="207"/>
                    <a:pt x="366" y="206"/>
                    <a:pt x="366" y="205"/>
                  </a:cubicBezTo>
                  <a:cubicBezTo>
                    <a:pt x="368" y="203"/>
                    <a:pt x="371" y="200"/>
                    <a:pt x="373" y="198"/>
                  </a:cubicBezTo>
                  <a:cubicBezTo>
                    <a:pt x="376" y="195"/>
                    <a:pt x="379" y="192"/>
                    <a:pt x="382" y="189"/>
                  </a:cubicBezTo>
                  <a:cubicBezTo>
                    <a:pt x="387" y="183"/>
                    <a:pt x="392" y="177"/>
                    <a:pt x="396" y="172"/>
                  </a:cubicBezTo>
                  <a:cubicBezTo>
                    <a:pt x="396" y="171"/>
                    <a:pt x="397" y="170"/>
                    <a:pt x="397" y="169"/>
                  </a:cubicBezTo>
                  <a:cubicBezTo>
                    <a:pt x="399" y="167"/>
                    <a:pt x="401" y="165"/>
                    <a:pt x="402" y="162"/>
                  </a:cubicBezTo>
                  <a:cubicBezTo>
                    <a:pt x="402" y="161"/>
                    <a:pt x="402" y="160"/>
                    <a:pt x="403" y="159"/>
                  </a:cubicBezTo>
                  <a:cubicBezTo>
                    <a:pt x="403" y="156"/>
                    <a:pt x="404" y="154"/>
                    <a:pt x="405" y="152"/>
                  </a:cubicBezTo>
                  <a:cubicBezTo>
                    <a:pt x="406" y="150"/>
                    <a:pt x="406" y="149"/>
                    <a:pt x="407" y="147"/>
                  </a:cubicBezTo>
                  <a:cubicBezTo>
                    <a:pt x="407" y="146"/>
                    <a:pt x="407" y="146"/>
                    <a:pt x="407" y="146"/>
                  </a:cubicBezTo>
                  <a:cubicBezTo>
                    <a:pt x="408" y="145"/>
                    <a:pt x="408" y="145"/>
                    <a:pt x="408" y="145"/>
                  </a:cubicBezTo>
                  <a:lnTo>
                    <a:pt x="407" y="14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4923768" y="1895567"/>
              <a:ext cx="354656" cy="188474"/>
            </a:xfrm>
            <a:custGeom>
              <a:avLst/>
              <a:gdLst>
                <a:gd name="T0" fmla="*/ 130 w 140"/>
                <a:gd name="T1" fmla="*/ 6 h 78"/>
                <a:gd name="T2" fmla="*/ 118 w 140"/>
                <a:gd name="T3" fmla="*/ 2 h 78"/>
                <a:gd name="T4" fmla="*/ 111 w 140"/>
                <a:gd name="T5" fmla="*/ 4 h 78"/>
                <a:gd name="T6" fmla="*/ 104 w 140"/>
                <a:gd name="T7" fmla="*/ 8 h 78"/>
                <a:gd name="T8" fmla="*/ 90 w 140"/>
                <a:gd name="T9" fmla="*/ 17 h 78"/>
                <a:gd name="T10" fmla="*/ 79 w 140"/>
                <a:gd name="T11" fmla="*/ 21 h 78"/>
                <a:gd name="T12" fmla="*/ 60 w 140"/>
                <a:gd name="T13" fmla="*/ 21 h 78"/>
                <a:gd name="T14" fmla="*/ 42 w 140"/>
                <a:gd name="T15" fmla="*/ 11 h 78"/>
                <a:gd name="T16" fmla="*/ 34 w 140"/>
                <a:gd name="T17" fmla="*/ 5 h 78"/>
                <a:gd name="T18" fmla="*/ 30 w 140"/>
                <a:gd name="T19" fmla="*/ 5 h 78"/>
                <a:gd name="T20" fmla="*/ 28 w 140"/>
                <a:gd name="T21" fmla="*/ 5 h 78"/>
                <a:gd name="T22" fmla="*/ 26 w 140"/>
                <a:gd name="T23" fmla="*/ 0 h 78"/>
                <a:gd name="T24" fmla="*/ 18 w 140"/>
                <a:gd name="T25" fmla="*/ 8 h 78"/>
                <a:gd name="T26" fmla="*/ 9 w 140"/>
                <a:gd name="T27" fmla="*/ 13 h 78"/>
                <a:gd name="T28" fmla="*/ 7 w 140"/>
                <a:gd name="T29" fmla="*/ 13 h 78"/>
                <a:gd name="T30" fmla="*/ 3 w 140"/>
                <a:gd name="T31" fmla="*/ 15 h 78"/>
                <a:gd name="T32" fmla="*/ 0 w 140"/>
                <a:gd name="T33" fmla="*/ 15 h 78"/>
                <a:gd name="T34" fmla="*/ 5 w 140"/>
                <a:gd name="T35" fmla="*/ 24 h 78"/>
                <a:gd name="T36" fmla="*/ 13 w 140"/>
                <a:gd name="T37" fmla="*/ 28 h 78"/>
                <a:gd name="T38" fmla="*/ 16 w 140"/>
                <a:gd name="T39" fmla="*/ 32 h 78"/>
                <a:gd name="T40" fmla="*/ 24 w 140"/>
                <a:gd name="T41" fmla="*/ 34 h 78"/>
                <a:gd name="T42" fmla="*/ 30 w 140"/>
                <a:gd name="T43" fmla="*/ 37 h 78"/>
                <a:gd name="T44" fmla="*/ 35 w 140"/>
                <a:gd name="T45" fmla="*/ 40 h 78"/>
                <a:gd name="T46" fmla="*/ 39 w 140"/>
                <a:gd name="T47" fmla="*/ 40 h 78"/>
                <a:gd name="T48" fmla="*/ 49 w 140"/>
                <a:gd name="T49" fmla="*/ 47 h 78"/>
                <a:gd name="T50" fmla="*/ 54 w 140"/>
                <a:gd name="T51" fmla="*/ 52 h 78"/>
                <a:gd name="T52" fmla="*/ 66 w 140"/>
                <a:gd name="T53" fmla="*/ 65 h 78"/>
                <a:gd name="T54" fmla="*/ 69 w 140"/>
                <a:gd name="T55" fmla="*/ 67 h 78"/>
                <a:gd name="T56" fmla="*/ 71 w 140"/>
                <a:gd name="T57" fmla="*/ 68 h 78"/>
                <a:gd name="T58" fmla="*/ 75 w 140"/>
                <a:gd name="T59" fmla="*/ 73 h 78"/>
                <a:gd name="T60" fmla="*/ 81 w 140"/>
                <a:gd name="T61" fmla="*/ 78 h 78"/>
                <a:gd name="T62" fmla="*/ 90 w 140"/>
                <a:gd name="T63" fmla="*/ 70 h 78"/>
                <a:gd name="T64" fmla="*/ 101 w 140"/>
                <a:gd name="T65" fmla="*/ 60 h 78"/>
                <a:gd name="T66" fmla="*/ 105 w 140"/>
                <a:gd name="T67" fmla="*/ 54 h 78"/>
                <a:gd name="T68" fmla="*/ 111 w 140"/>
                <a:gd name="T69" fmla="*/ 47 h 78"/>
                <a:gd name="T70" fmla="*/ 120 w 140"/>
                <a:gd name="T71" fmla="*/ 39 h 78"/>
                <a:gd name="T72" fmla="*/ 128 w 140"/>
                <a:gd name="T73" fmla="*/ 31 h 78"/>
                <a:gd name="T74" fmla="*/ 139 w 140"/>
                <a:gd name="T75" fmla="*/ 12 h 78"/>
                <a:gd name="T76" fmla="*/ 135 w 140"/>
                <a:gd name="T77" fmla="*/ 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78">
                  <a:moveTo>
                    <a:pt x="135" y="8"/>
                  </a:moveTo>
                  <a:cubicBezTo>
                    <a:pt x="133" y="8"/>
                    <a:pt x="132" y="7"/>
                    <a:pt x="130" y="6"/>
                  </a:cubicBezTo>
                  <a:cubicBezTo>
                    <a:pt x="129" y="6"/>
                    <a:pt x="127" y="5"/>
                    <a:pt x="126" y="5"/>
                  </a:cubicBezTo>
                  <a:cubicBezTo>
                    <a:pt x="123" y="4"/>
                    <a:pt x="120" y="2"/>
                    <a:pt x="118" y="2"/>
                  </a:cubicBezTo>
                  <a:cubicBezTo>
                    <a:pt x="117" y="2"/>
                    <a:pt x="117" y="2"/>
                    <a:pt x="116" y="2"/>
                  </a:cubicBezTo>
                  <a:cubicBezTo>
                    <a:pt x="114" y="2"/>
                    <a:pt x="113" y="3"/>
                    <a:pt x="111" y="4"/>
                  </a:cubicBezTo>
                  <a:cubicBezTo>
                    <a:pt x="110" y="5"/>
                    <a:pt x="110" y="6"/>
                    <a:pt x="109" y="6"/>
                  </a:cubicBezTo>
                  <a:cubicBezTo>
                    <a:pt x="107" y="7"/>
                    <a:pt x="106" y="8"/>
                    <a:pt x="104" y="8"/>
                  </a:cubicBezTo>
                  <a:cubicBezTo>
                    <a:pt x="102" y="8"/>
                    <a:pt x="100" y="9"/>
                    <a:pt x="98" y="10"/>
                  </a:cubicBezTo>
                  <a:cubicBezTo>
                    <a:pt x="96" y="13"/>
                    <a:pt x="93" y="16"/>
                    <a:pt x="90" y="17"/>
                  </a:cubicBezTo>
                  <a:cubicBezTo>
                    <a:pt x="87" y="19"/>
                    <a:pt x="85" y="20"/>
                    <a:pt x="82" y="20"/>
                  </a:cubicBezTo>
                  <a:cubicBezTo>
                    <a:pt x="81" y="20"/>
                    <a:pt x="80" y="21"/>
                    <a:pt x="79" y="21"/>
                  </a:cubicBezTo>
                  <a:cubicBezTo>
                    <a:pt x="75" y="22"/>
                    <a:pt x="71" y="22"/>
                    <a:pt x="67" y="22"/>
                  </a:cubicBezTo>
                  <a:cubicBezTo>
                    <a:pt x="65" y="22"/>
                    <a:pt x="62" y="22"/>
                    <a:pt x="60" y="21"/>
                  </a:cubicBezTo>
                  <a:cubicBezTo>
                    <a:pt x="58" y="21"/>
                    <a:pt x="57" y="21"/>
                    <a:pt x="55" y="20"/>
                  </a:cubicBezTo>
                  <a:cubicBezTo>
                    <a:pt x="49" y="20"/>
                    <a:pt x="45" y="15"/>
                    <a:pt x="42" y="11"/>
                  </a:cubicBezTo>
                  <a:cubicBezTo>
                    <a:pt x="40" y="9"/>
                    <a:pt x="40" y="9"/>
                    <a:pt x="40" y="9"/>
                  </a:cubicBezTo>
                  <a:cubicBezTo>
                    <a:pt x="38" y="7"/>
                    <a:pt x="37" y="6"/>
                    <a:pt x="34" y="5"/>
                  </a:cubicBezTo>
                  <a:cubicBezTo>
                    <a:pt x="32" y="5"/>
                    <a:pt x="31" y="5"/>
                    <a:pt x="30" y="5"/>
                  </a:cubicBezTo>
                  <a:cubicBezTo>
                    <a:pt x="30" y="5"/>
                    <a:pt x="30" y="5"/>
                    <a:pt x="30" y="5"/>
                  </a:cubicBezTo>
                  <a:cubicBezTo>
                    <a:pt x="29" y="5"/>
                    <a:pt x="29" y="5"/>
                    <a:pt x="29" y="5"/>
                  </a:cubicBezTo>
                  <a:cubicBezTo>
                    <a:pt x="28" y="5"/>
                    <a:pt x="28" y="5"/>
                    <a:pt x="28" y="5"/>
                  </a:cubicBezTo>
                  <a:cubicBezTo>
                    <a:pt x="28" y="4"/>
                    <a:pt x="28" y="3"/>
                    <a:pt x="27" y="2"/>
                  </a:cubicBezTo>
                  <a:cubicBezTo>
                    <a:pt x="26" y="0"/>
                    <a:pt x="26" y="0"/>
                    <a:pt x="26" y="0"/>
                  </a:cubicBezTo>
                  <a:cubicBezTo>
                    <a:pt x="25" y="1"/>
                    <a:pt x="25" y="1"/>
                    <a:pt x="25" y="1"/>
                  </a:cubicBezTo>
                  <a:cubicBezTo>
                    <a:pt x="24" y="1"/>
                    <a:pt x="22" y="3"/>
                    <a:pt x="18" y="8"/>
                  </a:cubicBezTo>
                  <a:cubicBezTo>
                    <a:pt x="17" y="10"/>
                    <a:pt x="15" y="13"/>
                    <a:pt x="11" y="13"/>
                  </a:cubicBezTo>
                  <a:cubicBezTo>
                    <a:pt x="10" y="13"/>
                    <a:pt x="10" y="13"/>
                    <a:pt x="9" y="13"/>
                  </a:cubicBezTo>
                  <a:cubicBezTo>
                    <a:pt x="9" y="13"/>
                    <a:pt x="8" y="13"/>
                    <a:pt x="8" y="13"/>
                  </a:cubicBezTo>
                  <a:cubicBezTo>
                    <a:pt x="8" y="13"/>
                    <a:pt x="7" y="13"/>
                    <a:pt x="7" y="13"/>
                  </a:cubicBezTo>
                  <a:cubicBezTo>
                    <a:pt x="6" y="13"/>
                    <a:pt x="6" y="13"/>
                    <a:pt x="5" y="14"/>
                  </a:cubicBezTo>
                  <a:cubicBezTo>
                    <a:pt x="4" y="14"/>
                    <a:pt x="4" y="14"/>
                    <a:pt x="3" y="15"/>
                  </a:cubicBezTo>
                  <a:cubicBezTo>
                    <a:pt x="3" y="15"/>
                    <a:pt x="3" y="15"/>
                    <a:pt x="2" y="15"/>
                  </a:cubicBezTo>
                  <a:cubicBezTo>
                    <a:pt x="0" y="15"/>
                    <a:pt x="0" y="15"/>
                    <a:pt x="0" y="15"/>
                  </a:cubicBezTo>
                  <a:cubicBezTo>
                    <a:pt x="1" y="17"/>
                    <a:pt x="1" y="17"/>
                    <a:pt x="1" y="17"/>
                  </a:cubicBezTo>
                  <a:cubicBezTo>
                    <a:pt x="1" y="19"/>
                    <a:pt x="3" y="23"/>
                    <a:pt x="5" y="24"/>
                  </a:cubicBezTo>
                  <a:cubicBezTo>
                    <a:pt x="6" y="24"/>
                    <a:pt x="7" y="25"/>
                    <a:pt x="8" y="25"/>
                  </a:cubicBezTo>
                  <a:cubicBezTo>
                    <a:pt x="10" y="26"/>
                    <a:pt x="12" y="27"/>
                    <a:pt x="13" y="28"/>
                  </a:cubicBezTo>
                  <a:cubicBezTo>
                    <a:pt x="14" y="29"/>
                    <a:pt x="14" y="29"/>
                    <a:pt x="14" y="30"/>
                  </a:cubicBezTo>
                  <a:cubicBezTo>
                    <a:pt x="15" y="31"/>
                    <a:pt x="15" y="32"/>
                    <a:pt x="16" y="32"/>
                  </a:cubicBezTo>
                  <a:cubicBezTo>
                    <a:pt x="18" y="33"/>
                    <a:pt x="19" y="33"/>
                    <a:pt x="21" y="33"/>
                  </a:cubicBezTo>
                  <a:cubicBezTo>
                    <a:pt x="21" y="33"/>
                    <a:pt x="23" y="34"/>
                    <a:pt x="24" y="34"/>
                  </a:cubicBezTo>
                  <a:cubicBezTo>
                    <a:pt x="25" y="34"/>
                    <a:pt x="26" y="34"/>
                    <a:pt x="28" y="35"/>
                  </a:cubicBezTo>
                  <a:cubicBezTo>
                    <a:pt x="28" y="36"/>
                    <a:pt x="29" y="37"/>
                    <a:pt x="30" y="37"/>
                  </a:cubicBezTo>
                  <a:cubicBezTo>
                    <a:pt x="31" y="39"/>
                    <a:pt x="31" y="39"/>
                    <a:pt x="32" y="39"/>
                  </a:cubicBezTo>
                  <a:cubicBezTo>
                    <a:pt x="32" y="40"/>
                    <a:pt x="33" y="40"/>
                    <a:pt x="35" y="40"/>
                  </a:cubicBezTo>
                  <a:cubicBezTo>
                    <a:pt x="36" y="40"/>
                    <a:pt x="37" y="40"/>
                    <a:pt x="38" y="40"/>
                  </a:cubicBezTo>
                  <a:cubicBezTo>
                    <a:pt x="39" y="40"/>
                    <a:pt x="39" y="40"/>
                    <a:pt x="39" y="40"/>
                  </a:cubicBezTo>
                  <a:cubicBezTo>
                    <a:pt x="40" y="41"/>
                    <a:pt x="41" y="41"/>
                    <a:pt x="43" y="42"/>
                  </a:cubicBezTo>
                  <a:cubicBezTo>
                    <a:pt x="45" y="43"/>
                    <a:pt x="47" y="45"/>
                    <a:pt x="49" y="47"/>
                  </a:cubicBezTo>
                  <a:cubicBezTo>
                    <a:pt x="50" y="48"/>
                    <a:pt x="51" y="49"/>
                    <a:pt x="52" y="50"/>
                  </a:cubicBezTo>
                  <a:cubicBezTo>
                    <a:pt x="52" y="51"/>
                    <a:pt x="53" y="52"/>
                    <a:pt x="54" y="52"/>
                  </a:cubicBezTo>
                  <a:cubicBezTo>
                    <a:pt x="56" y="54"/>
                    <a:pt x="58" y="55"/>
                    <a:pt x="59" y="58"/>
                  </a:cubicBezTo>
                  <a:cubicBezTo>
                    <a:pt x="60" y="62"/>
                    <a:pt x="62" y="63"/>
                    <a:pt x="66" y="65"/>
                  </a:cubicBezTo>
                  <a:cubicBezTo>
                    <a:pt x="67" y="65"/>
                    <a:pt x="67" y="66"/>
                    <a:pt x="68" y="66"/>
                  </a:cubicBezTo>
                  <a:cubicBezTo>
                    <a:pt x="68" y="66"/>
                    <a:pt x="68" y="66"/>
                    <a:pt x="69" y="67"/>
                  </a:cubicBezTo>
                  <a:cubicBezTo>
                    <a:pt x="69" y="67"/>
                    <a:pt x="69" y="67"/>
                    <a:pt x="70" y="67"/>
                  </a:cubicBezTo>
                  <a:cubicBezTo>
                    <a:pt x="70" y="68"/>
                    <a:pt x="71" y="68"/>
                    <a:pt x="71" y="68"/>
                  </a:cubicBezTo>
                  <a:cubicBezTo>
                    <a:pt x="72" y="69"/>
                    <a:pt x="72" y="70"/>
                    <a:pt x="73" y="70"/>
                  </a:cubicBezTo>
                  <a:cubicBezTo>
                    <a:pt x="73" y="71"/>
                    <a:pt x="74" y="72"/>
                    <a:pt x="75" y="73"/>
                  </a:cubicBezTo>
                  <a:cubicBezTo>
                    <a:pt x="77" y="74"/>
                    <a:pt x="78" y="75"/>
                    <a:pt x="80" y="76"/>
                  </a:cubicBezTo>
                  <a:cubicBezTo>
                    <a:pt x="81" y="78"/>
                    <a:pt x="81" y="78"/>
                    <a:pt x="81" y="78"/>
                  </a:cubicBezTo>
                  <a:cubicBezTo>
                    <a:pt x="82" y="76"/>
                    <a:pt x="82" y="76"/>
                    <a:pt x="82" y="76"/>
                  </a:cubicBezTo>
                  <a:cubicBezTo>
                    <a:pt x="85" y="74"/>
                    <a:pt x="88" y="72"/>
                    <a:pt x="90" y="70"/>
                  </a:cubicBezTo>
                  <a:cubicBezTo>
                    <a:pt x="92" y="68"/>
                    <a:pt x="94" y="67"/>
                    <a:pt x="96" y="65"/>
                  </a:cubicBezTo>
                  <a:cubicBezTo>
                    <a:pt x="98" y="64"/>
                    <a:pt x="99" y="62"/>
                    <a:pt x="101" y="60"/>
                  </a:cubicBezTo>
                  <a:cubicBezTo>
                    <a:pt x="101" y="59"/>
                    <a:pt x="101" y="59"/>
                    <a:pt x="102" y="58"/>
                  </a:cubicBezTo>
                  <a:cubicBezTo>
                    <a:pt x="103" y="56"/>
                    <a:pt x="104" y="55"/>
                    <a:pt x="105" y="54"/>
                  </a:cubicBezTo>
                  <a:cubicBezTo>
                    <a:pt x="106" y="53"/>
                    <a:pt x="107" y="52"/>
                    <a:pt x="108" y="51"/>
                  </a:cubicBezTo>
                  <a:cubicBezTo>
                    <a:pt x="109" y="49"/>
                    <a:pt x="110" y="48"/>
                    <a:pt x="111" y="47"/>
                  </a:cubicBezTo>
                  <a:cubicBezTo>
                    <a:pt x="112" y="45"/>
                    <a:pt x="114" y="43"/>
                    <a:pt x="115" y="42"/>
                  </a:cubicBezTo>
                  <a:cubicBezTo>
                    <a:pt x="116" y="41"/>
                    <a:pt x="118" y="40"/>
                    <a:pt x="120" y="39"/>
                  </a:cubicBezTo>
                  <a:cubicBezTo>
                    <a:pt x="121" y="38"/>
                    <a:pt x="122" y="38"/>
                    <a:pt x="123" y="37"/>
                  </a:cubicBezTo>
                  <a:cubicBezTo>
                    <a:pt x="125" y="35"/>
                    <a:pt x="127" y="33"/>
                    <a:pt x="128" y="31"/>
                  </a:cubicBezTo>
                  <a:cubicBezTo>
                    <a:pt x="129" y="30"/>
                    <a:pt x="129" y="30"/>
                    <a:pt x="129" y="30"/>
                  </a:cubicBezTo>
                  <a:cubicBezTo>
                    <a:pt x="133" y="24"/>
                    <a:pt x="136" y="18"/>
                    <a:pt x="139" y="12"/>
                  </a:cubicBezTo>
                  <a:cubicBezTo>
                    <a:pt x="140" y="10"/>
                    <a:pt x="140" y="10"/>
                    <a:pt x="140" y="10"/>
                  </a:cubicBezTo>
                  <a:cubicBezTo>
                    <a:pt x="140" y="10"/>
                    <a:pt x="136" y="9"/>
                    <a:pt x="135" y="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4598149" y="1709076"/>
              <a:ext cx="731088" cy="240057"/>
            </a:xfrm>
            <a:custGeom>
              <a:avLst/>
              <a:gdLst>
                <a:gd name="T0" fmla="*/ 279 w 289"/>
                <a:gd name="T1" fmla="*/ 22 h 99"/>
                <a:gd name="T2" fmla="*/ 267 w 289"/>
                <a:gd name="T3" fmla="*/ 17 h 99"/>
                <a:gd name="T4" fmla="*/ 251 w 289"/>
                <a:gd name="T5" fmla="*/ 30 h 99"/>
                <a:gd name="T6" fmla="*/ 240 w 289"/>
                <a:gd name="T7" fmla="*/ 33 h 99"/>
                <a:gd name="T8" fmla="*/ 227 w 289"/>
                <a:gd name="T9" fmla="*/ 33 h 99"/>
                <a:gd name="T10" fmla="*/ 216 w 289"/>
                <a:gd name="T11" fmla="*/ 34 h 99"/>
                <a:gd name="T12" fmla="*/ 204 w 289"/>
                <a:gd name="T13" fmla="*/ 45 h 99"/>
                <a:gd name="T14" fmla="*/ 183 w 289"/>
                <a:gd name="T15" fmla="*/ 44 h 99"/>
                <a:gd name="T16" fmla="*/ 178 w 289"/>
                <a:gd name="T17" fmla="*/ 36 h 99"/>
                <a:gd name="T18" fmla="*/ 182 w 289"/>
                <a:gd name="T19" fmla="*/ 24 h 99"/>
                <a:gd name="T20" fmla="*/ 179 w 289"/>
                <a:gd name="T21" fmla="*/ 5 h 99"/>
                <a:gd name="T22" fmla="*/ 151 w 289"/>
                <a:gd name="T23" fmla="*/ 23 h 99"/>
                <a:gd name="T24" fmla="*/ 135 w 289"/>
                <a:gd name="T25" fmla="*/ 27 h 99"/>
                <a:gd name="T26" fmla="*/ 128 w 289"/>
                <a:gd name="T27" fmla="*/ 22 h 99"/>
                <a:gd name="T28" fmla="*/ 118 w 289"/>
                <a:gd name="T29" fmla="*/ 20 h 99"/>
                <a:gd name="T30" fmla="*/ 111 w 289"/>
                <a:gd name="T31" fmla="*/ 19 h 99"/>
                <a:gd name="T32" fmla="*/ 89 w 289"/>
                <a:gd name="T33" fmla="*/ 17 h 99"/>
                <a:gd name="T34" fmla="*/ 73 w 289"/>
                <a:gd name="T35" fmla="*/ 2 h 99"/>
                <a:gd name="T36" fmla="*/ 62 w 289"/>
                <a:gd name="T37" fmla="*/ 1 h 99"/>
                <a:gd name="T38" fmla="*/ 45 w 289"/>
                <a:gd name="T39" fmla="*/ 2 h 99"/>
                <a:gd name="T40" fmla="*/ 34 w 289"/>
                <a:gd name="T41" fmla="*/ 1 h 99"/>
                <a:gd name="T42" fmla="*/ 29 w 289"/>
                <a:gd name="T43" fmla="*/ 1 h 99"/>
                <a:gd name="T44" fmla="*/ 28 w 289"/>
                <a:gd name="T45" fmla="*/ 10 h 99"/>
                <a:gd name="T46" fmla="*/ 31 w 289"/>
                <a:gd name="T47" fmla="*/ 23 h 99"/>
                <a:gd name="T48" fmla="*/ 6 w 289"/>
                <a:gd name="T49" fmla="*/ 50 h 99"/>
                <a:gd name="T50" fmla="*/ 6 w 289"/>
                <a:gd name="T51" fmla="*/ 62 h 99"/>
                <a:gd name="T52" fmla="*/ 15 w 289"/>
                <a:gd name="T53" fmla="*/ 79 h 99"/>
                <a:gd name="T54" fmla="*/ 19 w 289"/>
                <a:gd name="T55" fmla="*/ 94 h 99"/>
                <a:gd name="T56" fmla="*/ 23 w 289"/>
                <a:gd name="T57" fmla="*/ 98 h 99"/>
                <a:gd name="T58" fmla="*/ 35 w 289"/>
                <a:gd name="T59" fmla="*/ 92 h 99"/>
                <a:gd name="T60" fmla="*/ 45 w 289"/>
                <a:gd name="T61" fmla="*/ 79 h 99"/>
                <a:gd name="T62" fmla="*/ 64 w 289"/>
                <a:gd name="T63" fmla="*/ 66 h 99"/>
                <a:gd name="T64" fmla="*/ 81 w 289"/>
                <a:gd name="T65" fmla="*/ 56 h 99"/>
                <a:gd name="T66" fmla="*/ 103 w 289"/>
                <a:gd name="T67" fmla="*/ 68 h 99"/>
                <a:gd name="T68" fmla="*/ 109 w 289"/>
                <a:gd name="T69" fmla="*/ 72 h 99"/>
                <a:gd name="T70" fmla="*/ 112 w 289"/>
                <a:gd name="T71" fmla="*/ 75 h 99"/>
                <a:gd name="T72" fmla="*/ 119 w 289"/>
                <a:gd name="T73" fmla="*/ 75 h 99"/>
                <a:gd name="T74" fmla="*/ 129 w 289"/>
                <a:gd name="T75" fmla="*/ 88 h 99"/>
                <a:gd name="T76" fmla="*/ 132 w 289"/>
                <a:gd name="T77" fmla="*/ 91 h 99"/>
                <a:gd name="T78" fmla="*/ 139 w 289"/>
                <a:gd name="T79" fmla="*/ 89 h 99"/>
                <a:gd name="T80" fmla="*/ 155 w 289"/>
                <a:gd name="T81" fmla="*/ 77 h 99"/>
                <a:gd name="T82" fmla="*/ 160 w 289"/>
                <a:gd name="T83" fmla="*/ 82 h 99"/>
                <a:gd name="T84" fmla="*/ 184 w 289"/>
                <a:gd name="T85" fmla="*/ 97 h 99"/>
                <a:gd name="T86" fmla="*/ 208 w 289"/>
                <a:gd name="T87" fmla="*/ 97 h 99"/>
                <a:gd name="T88" fmla="*/ 233 w 289"/>
                <a:gd name="T89" fmla="*/ 85 h 99"/>
                <a:gd name="T90" fmla="*/ 247 w 289"/>
                <a:gd name="T91" fmla="*/ 79 h 99"/>
                <a:gd name="T92" fmla="*/ 268 w 289"/>
                <a:gd name="T93" fmla="*/ 86 h 99"/>
                <a:gd name="T94" fmla="*/ 278 w 289"/>
                <a:gd name="T95" fmla="*/ 71 h 99"/>
                <a:gd name="T96" fmla="*/ 289 w 289"/>
                <a:gd name="T97" fmla="*/ 3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9" h="99">
                  <a:moveTo>
                    <a:pt x="288" y="27"/>
                  </a:moveTo>
                  <a:cubicBezTo>
                    <a:pt x="287" y="26"/>
                    <a:pt x="286" y="26"/>
                    <a:pt x="286" y="25"/>
                  </a:cubicBezTo>
                  <a:cubicBezTo>
                    <a:pt x="285" y="25"/>
                    <a:pt x="284" y="25"/>
                    <a:pt x="283" y="25"/>
                  </a:cubicBezTo>
                  <a:cubicBezTo>
                    <a:pt x="282" y="24"/>
                    <a:pt x="281" y="24"/>
                    <a:pt x="279" y="22"/>
                  </a:cubicBezTo>
                  <a:cubicBezTo>
                    <a:pt x="278" y="20"/>
                    <a:pt x="277" y="20"/>
                    <a:pt x="275" y="19"/>
                  </a:cubicBezTo>
                  <a:cubicBezTo>
                    <a:pt x="274" y="19"/>
                    <a:pt x="273" y="19"/>
                    <a:pt x="273" y="19"/>
                  </a:cubicBezTo>
                  <a:cubicBezTo>
                    <a:pt x="272" y="19"/>
                    <a:pt x="271" y="18"/>
                    <a:pt x="270" y="18"/>
                  </a:cubicBezTo>
                  <a:cubicBezTo>
                    <a:pt x="269" y="17"/>
                    <a:pt x="268" y="17"/>
                    <a:pt x="267" y="17"/>
                  </a:cubicBezTo>
                  <a:cubicBezTo>
                    <a:pt x="266" y="17"/>
                    <a:pt x="266" y="17"/>
                    <a:pt x="266" y="17"/>
                  </a:cubicBezTo>
                  <a:cubicBezTo>
                    <a:pt x="261" y="18"/>
                    <a:pt x="259" y="20"/>
                    <a:pt x="258" y="24"/>
                  </a:cubicBezTo>
                  <a:cubicBezTo>
                    <a:pt x="257" y="25"/>
                    <a:pt x="257" y="26"/>
                    <a:pt x="256" y="27"/>
                  </a:cubicBezTo>
                  <a:cubicBezTo>
                    <a:pt x="254" y="29"/>
                    <a:pt x="253" y="29"/>
                    <a:pt x="251" y="30"/>
                  </a:cubicBezTo>
                  <a:cubicBezTo>
                    <a:pt x="250" y="30"/>
                    <a:pt x="250" y="30"/>
                    <a:pt x="249" y="30"/>
                  </a:cubicBezTo>
                  <a:cubicBezTo>
                    <a:pt x="248" y="30"/>
                    <a:pt x="247" y="30"/>
                    <a:pt x="246" y="31"/>
                  </a:cubicBezTo>
                  <a:cubicBezTo>
                    <a:pt x="245" y="31"/>
                    <a:pt x="244" y="32"/>
                    <a:pt x="242" y="32"/>
                  </a:cubicBezTo>
                  <a:cubicBezTo>
                    <a:pt x="241" y="32"/>
                    <a:pt x="241" y="32"/>
                    <a:pt x="240" y="33"/>
                  </a:cubicBezTo>
                  <a:cubicBezTo>
                    <a:pt x="238" y="33"/>
                    <a:pt x="236" y="33"/>
                    <a:pt x="235" y="33"/>
                  </a:cubicBezTo>
                  <a:cubicBezTo>
                    <a:pt x="233" y="33"/>
                    <a:pt x="232" y="33"/>
                    <a:pt x="231" y="33"/>
                  </a:cubicBezTo>
                  <a:cubicBezTo>
                    <a:pt x="230" y="33"/>
                    <a:pt x="229" y="33"/>
                    <a:pt x="228" y="33"/>
                  </a:cubicBezTo>
                  <a:cubicBezTo>
                    <a:pt x="228" y="33"/>
                    <a:pt x="227" y="33"/>
                    <a:pt x="227" y="33"/>
                  </a:cubicBezTo>
                  <a:cubicBezTo>
                    <a:pt x="226" y="33"/>
                    <a:pt x="225" y="33"/>
                    <a:pt x="224" y="33"/>
                  </a:cubicBezTo>
                  <a:cubicBezTo>
                    <a:pt x="223" y="33"/>
                    <a:pt x="222" y="33"/>
                    <a:pt x="220" y="33"/>
                  </a:cubicBezTo>
                  <a:cubicBezTo>
                    <a:pt x="220" y="33"/>
                    <a:pt x="220" y="33"/>
                    <a:pt x="220" y="33"/>
                  </a:cubicBezTo>
                  <a:cubicBezTo>
                    <a:pt x="218" y="33"/>
                    <a:pt x="217" y="33"/>
                    <a:pt x="216" y="34"/>
                  </a:cubicBezTo>
                  <a:cubicBezTo>
                    <a:pt x="215" y="35"/>
                    <a:pt x="215" y="35"/>
                    <a:pt x="214" y="36"/>
                  </a:cubicBezTo>
                  <a:cubicBezTo>
                    <a:pt x="213" y="37"/>
                    <a:pt x="212" y="37"/>
                    <a:pt x="211" y="37"/>
                  </a:cubicBezTo>
                  <a:cubicBezTo>
                    <a:pt x="210" y="38"/>
                    <a:pt x="209" y="38"/>
                    <a:pt x="208" y="39"/>
                  </a:cubicBezTo>
                  <a:cubicBezTo>
                    <a:pt x="206" y="40"/>
                    <a:pt x="205" y="42"/>
                    <a:pt x="204" y="45"/>
                  </a:cubicBezTo>
                  <a:cubicBezTo>
                    <a:pt x="203" y="48"/>
                    <a:pt x="202" y="48"/>
                    <a:pt x="199" y="49"/>
                  </a:cubicBezTo>
                  <a:cubicBezTo>
                    <a:pt x="199" y="50"/>
                    <a:pt x="198" y="50"/>
                    <a:pt x="197" y="50"/>
                  </a:cubicBezTo>
                  <a:cubicBezTo>
                    <a:pt x="196" y="51"/>
                    <a:pt x="194" y="52"/>
                    <a:pt x="192" y="52"/>
                  </a:cubicBezTo>
                  <a:cubicBezTo>
                    <a:pt x="189" y="52"/>
                    <a:pt x="184" y="47"/>
                    <a:pt x="183" y="44"/>
                  </a:cubicBezTo>
                  <a:cubicBezTo>
                    <a:pt x="183" y="43"/>
                    <a:pt x="183" y="42"/>
                    <a:pt x="183" y="41"/>
                  </a:cubicBezTo>
                  <a:cubicBezTo>
                    <a:pt x="183" y="39"/>
                    <a:pt x="183" y="38"/>
                    <a:pt x="182" y="37"/>
                  </a:cubicBezTo>
                  <a:cubicBezTo>
                    <a:pt x="181" y="36"/>
                    <a:pt x="180" y="36"/>
                    <a:pt x="179" y="36"/>
                  </a:cubicBezTo>
                  <a:cubicBezTo>
                    <a:pt x="178" y="36"/>
                    <a:pt x="178" y="36"/>
                    <a:pt x="178" y="36"/>
                  </a:cubicBezTo>
                  <a:cubicBezTo>
                    <a:pt x="177" y="36"/>
                    <a:pt x="176" y="36"/>
                    <a:pt x="176" y="35"/>
                  </a:cubicBezTo>
                  <a:cubicBezTo>
                    <a:pt x="176" y="35"/>
                    <a:pt x="176" y="34"/>
                    <a:pt x="176" y="33"/>
                  </a:cubicBezTo>
                  <a:cubicBezTo>
                    <a:pt x="177" y="32"/>
                    <a:pt x="178" y="30"/>
                    <a:pt x="179" y="29"/>
                  </a:cubicBezTo>
                  <a:cubicBezTo>
                    <a:pt x="180" y="27"/>
                    <a:pt x="181" y="26"/>
                    <a:pt x="182" y="24"/>
                  </a:cubicBezTo>
                  <a:cubicBezTo>
                    <a:pt x="182" y="23"/>
                    <a:pt x="183" y="22"/>
                    <a:pt x="184" y="20"/>
                  </a:cubicBezTo>
                  <a:cubicBezTo>
                    <a:pt x="186" y="17"/>
                    <a:pt x="188" y="14"/>
                    <a:pt x="188" y="12"/>
                  </a:cubicBezTo>
                  <a:cubicBezTo>
                    <a:pt x="188" y="9"/>
                    <a:pt x="184" y="6"/>
                    <a:pt x="181" y="6"/>
                  </a:cubicBezTo>
                  <a:cubicBezTo>
                    <a:pt x="180" y="6"/>
                    <a:pt x="180" y="5"/>
                    <a:pt x="179" y="5"/>
                  </a:cubicBezTo>
                  <a:cubicBezTo>
                    <a:pt x="176" y="5"/>
                    <a:pt x="173" y="7"/>
                    <a:pt x="170" y="10"/>
                  </a:cubicBezTo>
                  <a:cubicBezTo>
                    <a:pt x="167" y="13"/>
                    <a:pt x="164" y="15"/>
                    <a:pt x="161" y="16"/>
                  </a:cubicBezTo>
                  <a:cubicBezTo>
                    <a:pt x="158" y="17"/>
                    <a:pt x="157" y="19"/>
                    <a:pt x="154" y="20"/>
                  </a:cubicBezTo>
                  <a:cubicBezTo>
                    <a:pt x="153" y="21"/>
                    <a:pt x="152" y="22"/>
                    <a:pt x="151" y="23"/>
                  </a:cubicBezTo>
                  <a:cubicBezTo>
                    <a:pt x="148" y="25"/>
                    <a:pt x="146" y="25"/>
                    <a:pt x="143" y="25"/>
                  </a:cubicBezTo>
                  <a:cubicBezTo>
                    <a:pt x="142" y="25"/>
                    <a:pt x="140" y="25"/>
                    <a:pt x="139" y="26"/>
                  </a:cubicBezTo>
                  <a:cubicBezTo>
                    <a:pt x="138" y="26"/>
                    <a:pt x="138" y="26"/>
                    <a:pt x="137" y="26"/>
                  </a:cubicBezTo>
                  <a:cubicBezTo>
                    <a:pt x="137" y="26"/>
                    <a:pt x="136" y="27"/>
                    <a:pt x="135" y="27"/>
                  </a:cubicBezTo>
                  <a:cubicBezTo>
                    <a:pt x="134" y="27"/>
                    <a:pt x="134" y="27"/>
                    <a:pt x="134" y="27"/>
                  </a:cubicBezTo>
                  <a:cubicBezTo>
                    <a:pt x="132" y="26"/>
                    <a:pt x="132" y="25"/>
                    <a:pt x="131" y="24"/>
                  </a:cubicBezTo>
                  <a:cubicBezTo>
                    <a:pt x="131" y="24"/>
                    <a:pt x="131" y="23"/>
                    <a:pt x="130" y="23"/>
                  </a:cubicBezTo>
                  <a:cubicBezTo>
                    <a:pt x="130" y="22"/>
                    <a:pt x="129" y="22"/>
                    <a:pt x="128" y="22"/>
                  </a:cubicBezTo>
                  <a:cubicBezTo>
                    <a:pt x="127" y="22"/>
                    <a:pt x="126" y="22"/>
                    <a:pt x="125" y="23"/>
                  </a:cubicBezTo>
                  <a:cubicBezTo>
                    <a:pt x="124" y="24"/>
                    <a:pt x="122" y="24"/>
                    <a:pt x="121" y="24"/>
                  </a:cubicBezTo>
                  <a:cubicBezTo>
                    <a:pt x="121" y="24"/>
                    <a:pt x="121" y="24"/>
                    <a:pt x="120" y="24"/>
                  </a:cubicBezTo>
                  <a:cubicBezTo>
                    <a:pt x="119" y="23"/>
                    <a:pt x="118" y="22"/>
                    <a:pt x="118" y="20"/>
                  </a:cubicBezTo>
                  <a:cubicBezTo>
                    <a:pt x="118" y="18"/>
                    <a:pt x="117" y="17"/>
                    <a:pt x="116" y="16"/>
                  </a:cubicBezTo>
                  <a:cubicBezTo>
                    <a:pt x="115" y="15"/>
                    <a:pt x="115" y="15"/>
                    <a:pt x="115" y="15"/>
                  </a:cubicBezTo>
                  <a:cubicBezTo>
                    <a:pt x="113" y="16"/>
                    <a:pt x="113" y="16"/>
                    <a:pt x="113" y="16"/>
                  </a:cubicBezTo>
                  <a:cubicBezTo>
                    <a:pt x="113" y="17"/>
                    <a:pt x="112" y="18"/>
                    <a:pt x="111" y="19"/>
                  </a:cubicBezTo>
                  <a:cubicBezTo>
                    <a:pt x="110" y="19"/>
                    <a:pt x="110" y="19"/>
                    <a:pt x="109" y="20"/>
                  </a:cubicBezTo>
                  <a:cubicBezTo>
                    <a:pt x="107" y="22"/>
                    <a:pt x="103" y="25"/>
                    <a:pt x="100" y="25"/>
                  </a:cubicBezTo>
                  <a:cubicBezTo>
                    <a:pt x="99" y="25"/>
                    <a:pt x="98" y="24"/>
                    <a:pt x="97" y="24"/>
                  </a:cubicBezTo>
                  <a:cubicBezTo>
                    <a:pt x="94" y="22"/>
                    <a:pt x="92" y="20"/>
                    <a:pt x="89" y="17"/>
                  </a:cubicBezTo>
                  <a:cubicBezTo>
                    <a:pt x="88" y="16"/>
                    <a:pt x="86" y="14"/>
                    <a:pt x="85" y="13"/>
                  </a:cubicBezTo>
                  <a:cubicBezTo>
                    <a:pt x="84" y="12"/>
                    <a:pt x="84" y="12"/>
                    <a:pt x="84" y="12"/>
                  </a:cubicBezTo>
                  <a:cubicBezTo>
                    <a:pt x="80" y="9"/>
                    <a:pt x="77" y="6"/>
                    <a:pt x="74" y="3"/>
                  </a:cubicBezTo>
                  <a:cubicBezTo>
                    <a:pt x="73" y="2"/>
                    <a:pt x="73" y="2"/>
                    <a:pt x="73" y="2"/>
                  </a:cubicBezTo>
                  <a:cubicBezTo>
                    <a:pt x="73" y="2"/>
                    <a:pt x="73" y="2"/>
                    <a:pt x="73" y="2"/>
                  </a:cubicBezTo>
                  <a:cubicBezTo>
                    <a:pt x="71" y="2"/>
                    <a:pt x="68" y="2"/>
                    <a:pt x="66" y="1"/>
                  </a:cubicBezTo>
                  <a:cubicBezTo>
                    <a:pt x="65" y="1"/>
                    <a:pt x="64" y="1"/>
                    <a:pt x="63" y="1"/>
                  </a:cubicBezTo>
                  <a:cubicBezTo>
                    <a:pt x="63" y="1"/>
                    <a:pt x="62" y="1"/>
                    <a:pt x="62" y="1"/>
                  </a:cubicBezTo>
                  <a:cubicBezTo>
                    <a:pt x="59" y="1"/>
                    <a:pt x="57" y="2"/>
                    <a:pt x="55" y="3"/>
                  </a:cubicBezTo>
                  <a:cubicBezTo>
                    <a:pt x="54" y="3"/>
                    <a:pt x="53" y="3"/>
                    <a:pt x="51" y="3"/>
                  </a:cubicBezTo>
                  <a:cubicBezTo>
                    <a:pt x="50" y="3"/>
                    <a:pt x="48" y="3"/>
                    <a:pt x="47" y="2"/>
                  </a:cubicBezTo>
                  <a:cubicBezTo>
                    <a:pt x="45" y="2"/>
                    <a:pt x="45" y="2"/>
                    <a:pt x="45" y="2"/>
                  </a:cubicBezTo>
                  <a:cubicBezTo>
                    <a:pt x="42" y="2"/>
                    <a:pt x="40" y="1"/>
                    <a:pt x="37" y="1"/>
                  </a:cubicBezTo>
                  <a:cubicBezTo>
                    <a:pt x="37" y="1"/>
                    <a:pt x="37" y="1"/>
                    <a:pt x="37" y="1"/>
                  </a:cubicBezTo>
                  <a:cubicBezTo>
                    <a:pt x="36" y="1"/>
                    <a:pt x="35" y="1"/>
                    <a:pt x="35" y="1"/>
                  </a:cubicBezTo>
                  <a:cubicBezTo>
                    <a:pt x="34" y="1"/>
                    <a:pt x="34" y="1"/>
                    <a:pt x="34" y="1"/>
                  </a:cubicBezTo>
                  <a:cubicBezTo>
                    <a:pt x="34" y="1"/>
                    <a:pt x="33" y="1"/>
                    <a:pt x="32" y="1"/>
                  </a:cubicBezTo>
                  <a:cubicBezTo>
                    <a:pt x="32" y="1"/>
                    <a:pt x="31" y="1"/>
                    <a:pt x="31" y="1"/>
                  </a:cubicBezTo>
                  <a:cubicBezTo>
                    <a:pt x="30" y="0"/>
                    <a:pt x="30" y="0"/>
                    <a:pt x="30" y="0"/>
                  </a:cubicBezTo>
                  <a:cubicBezTo>
                    <a:pt x="29" y="1"/>
                    <a:pt x="29" y="1"/>
                    <a:pt x="29" y="1"/>
                  </a:cubicBezTo>
                  <a:cubicBezTo>
                    <a:pt x="26" y="2"/>
                    <a:pt x="25" y="3"/>
                    <a:pt x="25" y="4"/>
                  </a:cubicBezTo>
                  <a:cubicBezTo>
                    <a:pt x="25" y="4"/>
                    <a:pt x="25" y="5"/>
                    <a:pt x="26" y="6"/>
                  </a:cubicBezTo>
                  <a:cubicBezTo>
                    <a:pt x="26" y="7"/>
                    <a:pt x="26" y="7"/>
                    <a:pt x="27" y="7"/>
                  </a:cubicBezTo>
                  <a:cubicBezTo>
                    <a:pt x="28" y="8"/>
                    <a:pt x="28" y="8"/>
                    <a:pt x="28" y="10"/>
                  </a:cubicBezTo>
                  <a:cubicBezTo>
                    <a:pt x="29" y="11"/>
                    <a:pt x="28" y="13"/>
                    <a:pt x="28" y="14"/>
                  </a:cubicBezTo>
                  <a:cubicBezTo>
                    <a:pt x="27" y="15"/>
                    <a:pt x="27" y="16"/>
                    <a:pt x="27" y="18"/>
                  </a:cubicBezTo>
                  <a:cubicBezTo>
                    <a:pt x="28" y="19"/>
                    <a:pt x="29" y="20"/>
                    <a:pt x="30" y="21"/>
                  </a:cubicBezTo>
                  <a:cubicBezTo>
                    <a:pt x="30" y="22"/>
                    <a:pt x="31" y="22"/>
                    <a:pt x="31" y="23"/>
                  </a:cubicBezTo>
                  <a:cubicBezTo>
                    <a:pt x="33" y="26"/>
                    <a:pt x="32" y="31"/>
                    <a:pt x="29" y="33"/>
                  </a:cubicBezTo>
                  <a:cubicBezTo>
                    <a:pt x="24" y="39"/>
                    <a:pt x="19" y="42"/>
                    <a:pt x="14" y="45"/>
                  </a:cubicBezTo>
                  <a:cubicBezTo>
                    <a:pt x="12" y="46"/>
                    <a:pt x="11" y="47"/>
                    <a:pt x="9" y="48"/>
                  </a:cubicBezTo>
                  <a:cubicBezTo>
                    <a:pt x="8" y="49"/>
                    <a:pt x="7" y="50"/>
                    <a:pt x="6" y="50"/>
                  </a:cubicBezTo>
                  <a:cubicBezTo>
                    <a:pt x="5" y="51"/>
                    <a:pt x="5" y="51"/>
                    <a:pt x="4" y="51"/>
                  </a:cubicBezTo>
                  <a:cubicBezTo>
                    <a:pt x="2" y="52"/>
                    <a:pt x="0" y="53"/>
                    <a:pt x="0" y="56"/>
                  </a:cubicBezTo>
                  <a:cubicBezTo>
                    <a:pt x="1" y="58"/>
                    <a:pt x="2" y="59"/>
                    <a:pt x="5" y="61"/>
                  </a:cubicBezTo>
                  <a:cubicBezTo>
                    <a:pt x="5" y="61"/>
                    <a:pt x="6" y="62"/>
                    <a:pt x="6" y="62"/>
                  </a:cubicBezTo>
                  <a:cubicBezTo>
                    <a:pt x="7" y="63"/>
                    <a:pt x="8" y="63"/>
                    <a:pt x="8" y="64"/>
                  </a:cubicBezTo>
                  <a:cubicBezTo>
                    <a:pt x="10" y="65"/>
                    <a:pt x="12" y="66"/>
                    <a:pt x="13" y="68"/>
                  </a:cubicBezTo>
                  <a:cubicBezTo>
                    <a:pt x="14" y="70"/>
                    <a:pt x="14" y="72"/>
                    <a:pt x="14" y="73"/>
                  </a:cubicBezTo>
                  <a:cubicBezTo>
                    <a:pt x="14" y="75"/>
                    <a:pt x="14" y="77"/>
                    <a:pt x="15" y="79"/>
                  </a:cubicBezTo>
                  <a:cubicBezTo>
                    <a:pt x="16" y="80"/>
                    <a:pt x="17" y="81"/>
                    <a:pt x="18" y="81"/>
                  </a:cubicBezTo>
                  <a:cubicBezTo>
                    <a:pt x="19" y="82"/>
                    <a:pt x="20" y="83"/>
                    <a:pt x="21" y="85"/>
                  </a:cubicBezTo>
                  <a:cubicBezTo>
                    <a:pt x="22" y="87"/>
                    <a:pt x="21" y="89"/>
                    <a:pt x="20" y="91"/>
                  </a:cubicBezTo>
                  <a:cubicBezTo>
                    <a:pt x="20" y="92"/>
                    <a:pt x="19" y="93"/>
                    <a:pt x="19" y="94"/>
                  </a:cubicBezTo>
                  <a:cubicBezTo>
                    <a:pt x="19" y="95"/>
                    <a:pt x="19" y="96"/>
                    <a:pt x="19" y="96"/>
                  </a:cubicBezTo>
                  <a:cubicBezTo>
                    <a:pt x="19" y="96"/>
                    <a:pt x="19" y="96"/>
                    <a:pt x="19" y="96"/>
                  </a:cubicBezTo>
                  <a:cubicBezTo>
                    <a:pt x="20" y="97"/>
                    <a:pt x="20" y="97"/>
                    <a:pt x="20" y="97"/>
                  </a:cubicBezTo>
                  <a:cubicBezTo>
                    <a:pt x="20" y="97"/>
                    <a:pt x="22" y="98"/>
                    <a:pt x="23" y="98"/>
                  </a:cubicBezTo>
                  <a:cubicBezTo>
                    <a:pt x="23" y="98"/>
                    <a:pt x="24" y="98"/>
                    <a:pt x="24" y="98"/>
                  </a:cubicBezTo>
                  <a:cubicBezTo>
                    <a:pt x="28" y="97"/>
                    <a:pt x="30" y="95"/>
                    <a:pt x="33" y="93"/>
                  </a:cubicBezTo>
                  <a:cubicBezTo>
                    <a:pt x="33" y="93"/>
                    <a:pt x="33" y="93"/>
                    <a:pt x="33" y="93"/>
                  </a:cubicBezTo>
                  <a:cubicBezTo>
                    <a:pt x="34" y="93"/>
                    <a:pt x="34" y="92"/>
                    <a:pt x="35" y="92"/>
                  </a:cubicBezTo>
                  <a:cubicBezTo>
                    <a:pt x="37" y="90"/>
                    <a:pt x="39" y="89"/>
                    <a:pt x="39" y="85"/>
                  </a:cubicBezTo>
                  <a:cubicBezTo>
                    <a:pt x="39" y="84"/>
                    <a:pt x="39" y="84"/>
                    <a:pt x="39" y="84"/>
                  </a:cubicBezTo>
                  <a:cubicBezTo>
                    <a:pt x="40" y="81"/>
                    <a:pt x="40" y="79"/>
                    <a:pt x="44" y="79"/>
                  </a:cubicBezTo>
                  <a:cubicBezTo>
                    <a:pt x="45" y="79"/>
                    <a:pt x="45" y="79"/>
                    <a:pt x="45" y="79"/>
                  </a:cubicBezTo>
                  <a:cubicBezTo>
                    <a:pt x="48" y="79"/>
                    <a:pt x="50" y="79"/>
                    <a:pt x="53" y="77"/>
                  </a:cubicBezTo>
                  <a:cubicBezTo>
                    <a:pt x="54" y="76"/>
                    <a:pt x="55" y="74"/>
                    <a:pt x="56" y="73"/>
                  </a:cubicBezTo>
                  <a:cubicBezTo>
                    <a:pt x="57" y="72"/>
                    <a:pt x="58" y="70"/>
                    <a:pt x="59" y="69"/>
                  </a:cubicBezTo>
                  <a:cubicBezTo>
                    <a:pt x="60" y="68"/>
                    <a:pt x="62" y="67"/>
                    <a:pt x="64" y="66"/>
                  </a:cubicBezTo>
                  <a:cubicBezTo>
                    <a:pt x="65" y="66"/>
                    <a:pt x="66" y="65"/>
                    <a:pt x="67" y="65"/>
                  </a:cubicBezTo>
                  <a:cubicBezTo>
                    <a:pt x="68" y="64"/>
                    <a:pt x="69" y="63"/>
                    <a:pt x="70" y="63"/>
                  </a:cubicBezTo>
                  <a:cubicBezTo>
                    <a:pt x="72" y="62"/>
                    <a:pt x="73" y="61"/>
                    <a:pt x="74" y="59"/>
                  </a:cubicBezTo>
                  <a:cubicBezTo>
                    <a:pt x="76" y="57"/>
                    <a:pt x="78" y="56"/>
                    <a:pt x="81" y="56"/>
                  </a:cubicBezTo>
                  <a:cubicBezTo>
                    <a:pt x="82" y="56"/>
                    <a:pt x="82" y="56"/>
                    <a:pt x="83" y="56"/>
                  </a:cubicBezTo>
                  <a:cubicBezTo>
                    <a:pt x="86" y="57"/>
                    <a:pt x="87" y="59"/>
                    <a:pt x="88" y="60"/>
                  </a:cubicBezTo>
                  <a:cubicBezTo>
                    <a:pt x="88" y="62"/>
                    <a:pt x="89" y="63"/>
                    <a:pt x="90" y="64"/>
                  </a:cubicBezTo>
                  <a:cubicBezTo>
                    <a:pt x="94" y="67"/>
                    <a:pt x="99" y="68"/>
                    <a:pt x="103" y="68"/>
                  </a:cubicBezTo>
                  <a:cubicBezTo>
                    <a:pt x="104" y="68"/>
                    <a:pt x="105" y="68"/>
                    <a:pt x="105" y="69"/>
                  </a:cubicBezTo>
                  <a:cubicBezTo>
                    <a:pt x="106" y="69"/>
                    <a:pt x="106" y="69"/>
                    <a:pt x="106" y="70"/>
                  </a:cubicBezTo>
                  <a:cubicBezTo>
                    <a:pt x="106" y="70"/>
                    <a:pt x="107" y="70"/>
                    <a:pt x="107" y="70"/>
                  </a:cubicBezTo>
                  <a:cubicBezTo>
                    <a:pt x="108" y="71"/>
                    <a:pt x="109" y="71"/>
                    <a:pt x="109" y="72"/>
                  </a:cubicBezTo>
                  <a:cubicBezTo>
                    <a:pt x="109" y="72"/>
                    <a:pt x="110" y="73"/>
                    <a:pt x="110" y="73"/>
                  </a:cubicBezTo>
                  <a:cubicBezTo>
                    <a:pt x="111" y="74"/>
                    <a:pt x="111" y="75"/>
                    <a:pt x="111" y="75"/>
                  </a:cubicBezTo>
                  <a:cubicBezTo>
                    <a:pt x="112" y="75"/>
                    <a:pt x="112" y="75"/>
                    <a:pt x="112" y="75"/>
                  </a:cubicBezTo>
                  <a:cubicBezTo>
                    <a:pt x="112" y="75"/>
                    <a:pt x="112" y="75"/>
                    <a:pt x="112" y="75"/>
                  </a:cubicBezTo>
                  <a:cubicBezTo>
                    <a:pt x="113" y="75"/>
                    <a:pt x="113" y="75"/>
                    <a:pt x="113" y="75"/>
                  </a:cubicBezTo>
                  <a:cubicBezTo>
                    <a:pt x="113" y="75"/>
                    <a:pt x="114" y="75"/>
                    <a:pt x="115" y="75"/>
                  </a:cubicBezTo>
                  <a:cubicBezTo>
                    <a:pt x="115" y="74"/>
                    <a:pt x="116" y="74"/>
                    <a:pt x="116" y="74"/>
                  </a:cubicBezTo>
                  <a:cubicBezTo>
                    <a:pt x="117" y="74"/>
                    <a:pt x="118" y="74"/>
                    <a:pt x="119" y="75"/>
                  </a:cubicBezTo>
                  <a:cubicBezTo>
                    <a:pt x="119" y="76"/>
                    <a:pt x="120" y="77"/>
                    <a:pt x="120" y="77"/>
                  </a:cubicBezTo>
                  <a:cubicBezTo>
                    <a:pt x="121" y="79"/>
                    <a:pt x="121" y="79"/>
                    <a:pt x="124" y="80"/>
                  </a:cubicBezTo>
                  <a:cubicBezTo>
                    <a:pt x="128" y="81"/>
                    <a:pt x="129" y="82"/>
                    <a:pt x="129" y="86"/>
                  </a:cubicBezTo>
                  <a:cubicBezTo>
                    <a:pt x="129" y="88"/>
                    <a:pt x="129" y="88"/>
                    <a:pt x="129" y="88"/>
                  </a:cubicBezTo>
                  <a:cubicBezTo>
                    <a:pt x="129" y="88"/>
                    <a:pt x="129" y="89"/>
                    <a:pt x="129" y="90"/>
                  </a:cubicBezTo>
                  <a:cubicBezTo>
                    <a:pt x="129" y="92"/>
                    <a:pt x="129" y="92"/>
                    <a:pt x="129" y="92"/>
                  </a:cubicBezTo>
                  <a:cubicBezTo>
                    <a:pt x="131" y="91"/>
                    <a:pt x="131" y="91"/>
                    <a:pt x="131" y="91"/>
                  </a:cubicBezTo>
                  <a:cubicBezTo>
                    <a:pt x="131" y="91"/>
                    <a:pt x="132" y="91"/>
                    <a:pt x="132" y="91"/>
                  </a:cubicBezTo>
                  <a:cubicBezTo>
                    <a:pt x="133" y="91"/>
                    <a:pt x="133" y="91"/>
                    <a:pt x="134" y="90"/>
                  </a:cubicBezTo>
                  <a:cubicBezTo>
                    <a:pt x="134" y="90"/>
                    <a:pt x="135" y="90"/>
                    <a:pt x="136" y="89"/>
                  </a:cubicBezTo>
                  <a:cubicBezTo>
                    <a:pt x="136" y="89"/>
                    <a:pt x="137" y="89"/>
                    <a:pt x="137" y="89"/>
                  </a:cubicBezTo>
                  <a:cubicBezTo>
                    <a:pt x="138" y="89"/>
                    <a:pt x="138" y="89"/>
                    <a:pt x="139" y="89"/>
                  </a:cubicBezTo>
                  <a:cubicBezTo>
                    <a:pt x="139" y="89"/>
                    <a:pt x="139" y="89"/>
                    <a:pt x="140" y="89"/>
                  </a:cubicBezTo>
                  <a:cubicBezTo>
                    <a:pt x="140" y="89"/>
                    <a:pt x="140" y="89"/>
                    <a:pt x="140" y="89"/>
                  </a:cubicBezTo>
                  <a:cubicBezTo>
                    <a:pt x="143" y="89"/>
                    <a:pt x="145" y="88"/>
                    <a:pt x="147" y="85"/>
                  </a:cubicBezTo>
                  <a:cubicBezTo>
                    <a:pt x="149" y="82"/>
                    <a:pt x="152" y="77"/>
                    <a:pt x="155" y="77"/>
                  </a:cubicBezTo>
                  <a:cubicBezTo>
                    <a:pt x="155" y="77"/>
                    <a:pt x="155" y="77"/>
                    <a:pt x="155" y="77"/>
                  </a:cubicBezTo>
                  <a:cubicBezTo>
                    <a:pt x="155" y="77"/>
                    <a:pt x="156" y="78"/>
                    <a:pt x="157" y="80"/>
                  </a:cubicBezTo>
                  <a:cubicBezTo>
                    <a:pt x="158" y="82"/>
                    <a:pt x="158" y="82"/>
                    <a:pt x="158" y="82"/>
                  </a:cubicBezTo>
                  <a:cubicBezTo>
                    <a:pt x="160" y="82"/>
                    <a:pt x="160" y="82"/>
                    <a:pt x="160" y="82"/>
                  </a:cubicBezTo>
                  <a:cubicBezTo>
                    <a:pt x="160" y="82"/>
                    <a:pt x="162" y="82"/>
                    <a:pt x="163" y="82"/>
                  </a:cubicBezTo>
                  <a:cubicBezTo>
                    <a:pt x="166" y="82"/>
                    <a:pt x="167" y="84"/>
                    <a:pt x="169" y="86"/>
                  </a:cubicBezTo>
                  <a:cubicBezTo>
                    <a:pt x="171" y="88"/>
                    <a:pt x="171" y="88"/>
                    <a:pt x="171" y="88"/>
                  </a:cubicBezTo>
                  <a:cubicBezTo>
                    <a:pt x="175" y="92"/>
                    <a:pt x="178" y="96"/>
                    <a:pt x="184" y="97"/>
                  </a:cubicBezTo>
                  <a:cubicBezTo>
                    <a:pt x="186" y="97"/>
                    <a:pt x="187" y="98"/>
                    <a:pt x="189" y="98"/>
                  </a:cubicBezTo>
                  <a:cubicBezTo>
                    <a:pt x="191" y="98"/>
                    <a:pt x="194" y="99"/>
                    <a:pt x="196" y="99"/>
                  </a:cubicBezTo>
                  <a:cubicBezTo>
                    <a:pt x="196" y="99"/>
                    <a:pt x="196" y="99"/>
                    <a:pt x="196" y="99"/>
                  </a:cubicBezTo>
                  <a:cubicBezTo>
                    <a:pt x="200" y="99"/>
                    <a:pt x="204" y="98"/>
                    <a:pt x="208" y="97"/>
                  </a:cubicBezTo>
                  <a:cubicBezTo>
                    <a:pt x="209" y="97"/>
                    <a:pt x="210" y="97"/>
                    <a:pt x="211" y="97"/>
                  </a:cubicBezTo>
                  <a:cubicBezTo>
                    <a:pt x="214" y="96"/>
                    <a:pt x="216" y="96"/>
                    <a:pt x="219" y="94"/>
                  </a:cubicBezTo>
                  <a:cubicBezTo>
                    <a:pt x="222" y="92"/>
                    <a:pt x="224" y="90"/>
                    <a:pt x="227" y="87"/>
                  </a:cubicBezTo>
                  <a:cubicBezTo>
                    <a:pt x="229" y="85"/>
                    <a:pt x="231" y="85"/>
                    <a:pt x="233" y="85"/>
                  </a:cubicBezTo>
                  <a:cubicBezTo>
                    <a:pt x="234" y="84"/>
                    <a:pt x="236" y="84"/>
                    <a:pt x="237" y="83"/>
                  </a:cubicBezTo>
                  <a:cubicBezTo>
                    <a:pt x="238" y="82"/>
                    <a:pt x="239" y="82"/>
                    <a:pt x="240" y="81"/>
                  </a:cubicBezTo>
                  <a:cubicBezTo>
                    <a:pt x="242" y="80"/>
                    <a:pt x="243" y="78"/>
                    <a:pt x="245" y="78"/>
                  </a:cubicBezTo>
                  <a:cubicBezTo>
                    <a:pt x="246" y="78"/>
                    <a:pt x="246" y="78"/>
                    <a:pt x="247" y="79"/>
                  </a:cubicBezTo>
                  <a:cubicBezTo>
                    <a:pt x="249" y="79"/>
                    <a:pt x="252" y="80"/>
                    <a:pt x="255" y="82"/>
                  </a:cubicBezTo>
                  <a:cubicBezTo>
                    <a:pt x="257" y="82"/>
                    <a:pt x="258" y="83"/>
                    <a:pt x="259" y="83"/>
                  </a:cubicBezTo>
                  <a:cubicBezTo>
                    <a:pt x="261" y="84"/>
                    <a:pt x="263" y="84"/>
                    <a:pt x="264" y="85"/>
                  </a:cubicBezTo>
                  <a:cubicBezTo>
                    <a:pt x="265" y="85"/>
                    <a:pt x="266" y="86"/>
                    <a:pt x="268" y="86"/>
                  </a:cubicBezTo>
                  <a:cubicBezTo>
                    <a:pt x="269" y="87"/>
                    <a:pt x="269" y="87"/>
                    <a:pt x="269" y="87"/>
                  </a:cubicBezTo>
                  <a:cubicBezTo>
                    <a:pt x="270" y="85"/>
                    <a:pt x="270" y="85"/>
                    <a:pt x="270" y="85"/>
                  </a:cubicBezTo>
                  <a:cubicBezTo>
                    <a:pt x="271" y="84"/>
                    <a:pt x="272" y="82"/>
                    <a:pt x="273" y="81"/>
                  </a:cubicBezTo>
                  <a:cubicBezTo>
                    <a:pt x="275" y="77"/>
                    <a:pt x="277" y="74"/>
                    <a:pt x="278" y="71"/>
                  </a:cubicBezTo>
                  <a:cubicBezTo>
                    <a:pt x="279" y="67"/>
                    <a:pt x="280" y="64"/>
                    <a:pt x="280" y="61"/>
                  </a:cubicBezTo>
                  <a:cubicBezTo>
                    <a:pt x="281" y="58"/>
                    <a:pt x="281" y="55"/>
                    <a:pt x="282" y="52"/>
                  </a:cubicBezTo>
                  <a:cubicBezTo>
                    <a:pt x="283" y="50"/>
                    <a:pt x="283" y="50"/>
                    <a:pt x="283" y="50"/>
                  </a:cubicBezTo>
                  <a:cubicBezTo>
                    <a:pt x="286" y="44"/>
                    <a:pt x="288" y="38"/>
                    <a:pt x="289" y="31"/>
                  </a:cubicBezTo>
                  <a:cubicBezTo>
                    <a:pt x="289" y="31"/>
                    <a:pt x="289" y="29"/>
                    <a:pt x="289" y="29"/>
                  </a:cubicBezTo>
                  <a:cubicBezTo>
                    <a:pt x="289" y="27"/>
                    <a:pt x="289" y="27"/>
                    <a:pt x="289" y="27"/>
                  </a:cubicBezTo>
                  <a:lnTo>
                    <a:pt x="288" y="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3243820" y="3045260"/>
              <a:ext cx="938489" cy="611054"/>
            </a:xfrm>
            <a:custGeom>
              <a:avLst/>
              <a:gdLst>
                <a:gd name="T0" fmla="*/ 360 w 371"/>
                <a:gd name="T1" fmla="*/ 133 h 252"/>
                <a:gd name="T2" fmla="*/ 346 w 371"/>
                <a:gd name="T3" fmla="*/ 125 h 252"/>
                <a:gd name="T4" fmla="*/ 310 w 371"/>
                <a:gd name="T5" fmla="*/ 134 h 252"/>
                <a:gd name="T6" fmla="*/ 288 w 371"/>
                <a:gd name="T7" fmla="*/ 144 h 252"/>
                <a:gd name="T8" fmla="*/ 272 w 371"/>
                <a:gd name="T9" fmla="*/ 125 h 252"/>
                <a:gd name="T10" fmla="*/ 268 w 371"/>
                <a:gd name="T11" fmla="*/ 106 h 252"/>
                <a:gd name="T12" fmla="*/ 269 w 371"/>
                <a:gd name="T13" fmla="*/ 75 h 252"/>
                <a:gd name="T14" fmla="*/ 251 w 371"/>
                <a:gd name="T15" fmla="*/ 65 h 252"/>
                <a:gd name="T16" fmla="*/ 246 w 371"/>
                <a:gd name="T17" fmla="*/ 48 h 252"/>
                <a:gd name="T18" fmla="*/ 244 w 371"/>
                <a:gd name="T19" fmla="*/ 33 h 252"/>
                <a:gd name="T20" fmla="*/ 243 w 371"/>
                <a:gd name="T21" fmla="*/ 18 h 252"/>
                <a:gd name="T22" fmla="*/ 237 w 371"/>
                <a:gd name="T23" fmla="*/ 12 h 252"/>
                <a:gd name="T24" fmla="*/ 231 w 371"/>
                <a:gd name="T25" fmla="*/ 14 h 252"/>
                <a:gd name="T26" fmla="*/ 217 w 371"/>
                <a:gd name="T27" fmla="*/ 14 h 252"/>
                <a:gd name="T28" fmla="*/ 207 w 371"/>
                <a:gd name="T29" fmla="*/ 15 h 252"/>
                <a:gd name="T30" fmla="*/ 196 w 371"/>
                <a:gd name="T31" fmla="*/ 15 h 252"/>
                <a:gd name="T32" fmla="*/ 180 w 371"/>
                <a:gd name="T33" fmla="*/ 21 h 252"/>
                <a:gd name="T34" fmla="*/ 171 w 371"/>
                <a:gd name="T35" fmla="*/ 22 h 252"/>
                <a:gd name="T36" fmla="*/ 164 w 371"/>
                <a:gd name="T37" fmla="*/ 23 h 252"/>
                <a:gd name="T38" fmla="*/ 159 w 371"/>
                <a:gd name="T39" fmla="*/ 9 h 252"/>
                <a:gd name="T40" fmla="*/ 132 w 371"/>
                <a:gd name="T41" fmla="*/ 5 h 252"/>
                <a:gd name="T42" fmla="*/ 119 w 371"/>
                <a:gd name="T43" fmla="*/ 4 h 252"/>
                <a:gd name="T44" fmla="*/ 110 w 371"/>
                <a:gd name="T45" fmla="*/ 0 h 252"/>
                <a:gd name="T46" fmla="*/ 102 w 371"/>
                <a:gd name="T47" fmla="*/ 3 h 252"/>
                <a:gd name="T48" fmla="*/ 100 w 371"/>
                <a:gd name="T49" fmla="*/ 3 h 252"/>
                <a:gd name="T50" fmla="*/ 87 w 371"/>
                <a:gd name="T51" fmla="*/ 10 h 252"/>
                <a:gd name="T52" fmla="*/ 76 w 371"/>
                <a:gd name="T53" fmla="*/ 23 h 252"/>
                <a:gd name="T54" fmla="*/ 54 w 371"/>
                <a:gd name="T55" fmla="*/ 51 h 252"/>
                <a:gd name="T56" fmla="*/ 44 w 371"/>
                <a:gd name="T57" fmla="*/ 76 h 252"/>
                <a:gd name="T58" fmla="*/ 15 w 371"/>
                <a:gd name="T59" fmla="*/ 110 h 252"/>
                <a:gd name="T60" fmla="*/ 3 w 371"/>
                <a:gd name="T61" fmla="*/ 123 h 252"/>
                <a:gd name="T62" fmla="*/ 19 w 371"/>
                <a:gd name="T63" fmla="*/ 123 h 252"/>
                <a:gd name="T64" fmla="*/ 31 w 371"/>
                <a:gd name="T65" fmla="*/ 125 h 252"/>
                <a:gd name="T66" fmla="*/ 51 w 371"/>
                <a:gd name="T67" fmla="*/ 127 h 252"/>
                <a:gd name="T68" fmla="*/ 68 w 371"/>
                <a:gd name="T69" fmla="*/ 129 h 252"/>
                <a:gd name="T70" fmla="*/ 105 w 371"/>
                <a:gd name="T71" fmla="*/ 142 h 252"/>
                <a:gd name="T72" fmla="*/ 124 w 371"/>
                <a:gd name="T73" fmla="*/ 142 h 252"/>
                <a:gd name="T74" fmla="*/ 142 w 371"/>
                <a:gd name="T75" fmla="*/ 175 h 252"/>
                <a:gd name="T76" fmla="*/ 151 w 371"/>
                <a:gd name="T77" fmla="*/ 201 h 252"/>
                <a:gd name="T78" fmla="*/ 151 w 371"/>
                <a:gd name="T79" fmla="*/ 219 h 252"/>
                <a:gd name="T80" fmla="*/ 185 w 371"/>
                <a:gd name="T81" fmla="*/ 226 h 252"/>
                <a:gd name="T82" fmla="*/ 193 w 371"/>
                <a:gd name="T83" fmla="*/ 240 h 252"/>
                <a:gd name="T84" fmla="*/ 204 w 371"/>
                <a:gd name="T85" fmla="*/ 251 h 252"/>
                <a:gd name="T86" fmla="*/ 210 w 371"/>
                <a:gd name="T87" fmla="*/ 239 h 252"/>
                <a:gd name="T88" fmla="*/ 231 w 371"/>
                <a:gd name="T89" fmla="*/ 227 h 252"/>
                <a:gd name="T90" fmla="*/ 250 w 371"/>
                <a:gd name="T91" fmla="*/ 213 h 252"/>
                <a:gd name="T92" fmla="*/ 263 w 371"/>
                <a:gd name="T93" fmla="*/ 210 h 252"/>
                <a:gd name="T94" fmla="*/ 277 w 371"/>
                <a:gd name="T95" fmla="*/ 197 h 252"/>
                <a:gd name="T96" fmla="*/ 286 w 371"/>
                <a:gd name="T97" fmla="*/ 192 h 252"/>
                <a:gd name="T98" fmla="*/ 307 w 371"/>
                <a:gd name="T99" fmla="*/ 191 h 252"/>
                <a:gd name="T100" fmla="*/ 316 w 371"/>
                <a:gd name="T101" fmla="*/ 186 h 252"/>
                <a:gd name="T102" fmla="*/ 328 w 371"/>
                <a:gd name="T103" fmla="*/ 178 h 252"/>
                <a:gd name="T104" fmla="*/ 343 w 371"/>
                <a:gd name="T105" fmla="*/ 173 h 252"/>
                <a:gd name="T106" fmla="*/ 343 w 371"/>
                <a:gd name="T107" fmla="*/ 166 h 252"/>
                <a:gd name="T108" fmla="*/ 368 w 371"/>
                <a:gd name="T109" fmla="*/ 1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1" h="252">
                  <a:moveTo>
                    <a:pt x="370" y="135"/>
                  </a:moveTo>
                  <a:cubicBezTo>
                    <a:pt x="369" y="133"/>
                    <a:pt x="367" y="132"/>
                    <a:pt x="364" y="132"/>
                  </a:cubicBezTo>
                  <a:cubicBezTo>
                    <a:pt x="364" y="132"/>
                    <a:pt x="363" y="132"/>
                    <a:pt x="362" y="133"/>
                  </a:cubicBezTo>
                  <a:cubicBezTo>
                    <a:pt x="361" y="133"/>
                    <a:pt x="361" y="133"/>
                    <a:pt x="360" y="133"/>
                  </a:cubicBezTo>
                  <a:cubicBezTo>
                    <a:pt x="358" y="134"/>
                    <a:pt x="356" y="135"/>
                    <a:pt x="354" y="135"/>
                  </a:cubicBezTo>
                  <a:cubicBezTo>
                    <a:pt x="353" y="135"/>
                    <a:pt x="352" y="135"/>
                    <a:pt x="351" y="134"/>
                  </a:cubicBezTo>
                  <a:cubicBezTo>
                    <a:pt x="349" y="133"/>
                    <a:pt x="347" y="131"/>
                    <a:pt x="346" y="127"/>
                  </a:cubicBezTo>
                  <a:cubicBezTo>
                    <a:pt x="346" y="125"/>
                    <a:pt x="346" y="125"/>
                    <a:pt x="346" y="125"/>
                  </a:cubicBezTo>
                  <a:cubicBezTo>
                    <a:pt x="340" y="127"/>
                    <a:pt x="340" y="127"/>
                    <a:pt x="340" y="127"/>
                  </a:cubicBezTo>
                  <a:cubicBezTo>
                    <a:pt x="334" y="129"/>
                    <a:pt x="329" y="131"/>
                    <a:pt x="323" y="132"/>
                  </a:cubicBezTo>
                  <a:cubicBezTo>
                    <a:pt x="321" y="133"/>
                    <a:pt x="319" y="133"/>
                    <a:pt x="317" y="133"/>
                  </a:cubicBezTo>
                  <a:cubicBezTo>
                    <a:pt x="315" y="133"/>
                    <a:pt x="313" y="133"/>
                    <a:pt x="310" y="134"/>
                  </a:cubicBezTo>
                  <a:cubicBezTo>
                    <a:pt x="308" y="135"/>
                    <a:pt x="307" y="136"/>
                    <a:pt x="305" y="138"/>
                  </a:cubicBezTo>
                  <a:cubicBezTo>
                    <a:pt x="304" y="140"/>
                    <a:pt x="303" y="141"/>
                    <a:pt x="302" y="142"/>
                  </a:cubicBezTo>
                  <a:cubicBezTo>
                    <a:pt x="300" y="143"/>
                    <a:pt x="296" y="144"/>
                    <a:pt x="292" y="144"/>
                  </a:cubicBezTo>
                  <a:cubicBezTo>
                    <a:pt x="291" y="144"/>
                    <a:pt x="289" y="144"/>
                    <a:pt x="288" y="144"/>
                  </a:cubicBezTo>
                  <a:cubicBezTo>
                    <a:pt x="284" y="144"/>
                    <a:pt x="281" y="142"/>
                    <a:pt x="279" y="140"/>
                  </a:cubicBezTo>
                  <a:cubicBezTo>
                    <a:pt x="277" y="138"/>
                    <a:pt x="277" y="136"/>
                    <a:pt x="277" y="133"/>
                  </a:cubicBezTo>
                  <a:cubicBezTo>
                    <a:pt x="277" y="131"/>
                    <a:pt x="277" y="129"/>
                    <a:pt x="276" y="128"/>
                  </a:cubicBezTo>
                  <a:cubicBezTo>
                    <a:pt x="275" y="126"/>
                    <a:pt x="274" y="125"/>
                    <a:pt x="272" y="125"/>
                  </a:cubicBezTo>
                  <a:cubicBezTo>
                    <a:pt x="270" y="124"/>
                    <a:pt x="268" y="123"/>
                    <a:pt x="267" y="121"/>
                  </a:cubicBezTo>
                  <a:cubicBezTo>
                    <a:pt x="266" y="119"/>
                    <a:pt x="267" y="116"/>
                    <a:pt x="267" y="113"/>
                  </a:cubicBezTo>
                  <a:cubicBezTo>
                    <a:pt x="268" y="111"/>
                    <a:pt x="268" y="110"/>
                    <a:pt x="268" y="108"/>
                  </a:cubicBezTo>
                  <a:cubicBezTo>
                    <a:pt x="268" y="108"/>
                    <a:pt x="268" y="107"/>
                    <a:pt x="268" y="106"/>
                  </a:cubicBezTo>
                  <a:cubicBezTo>
                    <a:pt x="268" y="99"/>
                    <a:pt x="269" y="90"/>
                    <a:pt x="272" y="86"/>
                  </a:cubicBezTo>
                  <a:cubicBezTo>
                    <a:pt x="273" y="85"/>
                    <a:pt x="273" y="85"/>
                    <a:pt x="274" y="84"/>
                  </a:cubicBezTo>
                  <a:cubicBezTo>
                    <a:pt x="276" y="82"/>
                    <a:pt x="276" y="81"/>
                    <a:pt x="275" y="78"/>
                  </a:cubicBezTo>
                  <a:cubicBezTo>
                    <a:pt x="273" y="76"/>
                    <a:pt x="272" y="75"/>
                    <a:pt x="269" y="75"/>
                  </a:cubicBezTo>
                  <a:cubicBezTo>
                    <a:pt x="268" y="75"/>
                    <a:pt x="266" y="75"/>
                    <a:pt x="265" y="75"/>
                  </a:cubicBezTo>
                  <a:cubicBezTo>
                    <a:pt x="263" y="75"/>
                    <a:pt x="262" y="76"/>
                    <a:pt x="261" y="76"/>
                  </a:cubicBezTo>
                  <a:cubicBezTo>
                    <a:pt x="259" y="76"/>
                    <a:pt x="258" y="75"/>
                    <a:pt x="257" y="75"/>
                  </a:cubicBezTo>
                  <a:cubicBezTo>
                    <a:pt x="255" y="74"/>
                    <a:pt x="253" y="70"/>
                    <a:pt x="251" y="65"/>
                  </a:cubicBezTo>
                  <a:cubicBezTo>
                    <a:pt x="251" y="65"/>
                    <a:pt x="251" y="65"/>
                    <a:pt x="251" y="65"/>
                  </a:cubicBezTo>
                  <a:cubicBezTo>
                    <a:pt x="251" y="64"/>
                    <a:pt x="250" y="63"/>
                    <a:pt x="250" y="62"/>
                  </a:cubicBezTo>
                  <a:cubicBezTo>
                    <a:pt x="249" y="61"/>
                    <a:pt x="249" y="61"/>
                    <a:pt x="249" y="61"/>
                  </a:cubicBezTo>
                  <a:cubicBezTo>
                    <a:pt x="247" y="57"/>
                    <a:pt x="244" y="52"/>
                    <a:pt x="246" y="48"/>
                  </a:cubicBezTo>
                  <a:cubicBezTo>
                    <a:pt x="247" y="47"/>
                    <a:pt x="248" y="46"/>
                    <a:pt x="249" y="46"/>
                  </a:cubicBezTo>
                  <a:cubicBezTo>
                    <a:pt x="250" y="44"/>
                    <a:pt x="251" y="44"/>
                    <a:pt x="251" y="41"/>
                  </a:cubicBezTo>
                  <a:cubicBezTo>
                    <a:pt x="250" y="39"/>
                    <a:pt x="249" y="38"/>
                    <a:pt x="247" y="36"/>
                  </a:cubicBezTo>
                  <a:cubicBezTo>
                    <a:pt x="246" y="35"/>
                    <a:pt x="245" y="34"/>
                    <a:pt x="244" y="33"/>
                  </a:cubicBezTo>
                  <a:cubicBezTo>
                    <a:pt x="243" y="31"/>
                    <a:pt x="244" y="29"/>
                    <a:pt x="244" y="26"/>
                  </a:cubicBezTo>
                  <a:cubicBezTo>
                    <a:pt x="245" y="25"/>
                    <a:pt x="245" y="23"/>
                    <a:pt x="245" y="21"/>
                  </a:cubicBezTo>
                  <a:cubicBezTo>
                    <a:pt x="244" y="20"/>
                    <a:pt x="244" y="19"/>
                    <a:pt x="244" y="19"/>
                  </a:cubicBezTo>
                  <a:cubicBezTo>
                    <a:pt x="243" y="18"/>
                    <a:pt x="243" y="18"/>
                    <a:pt x="243" y="18"/>
                  </a:cubicBezTo>
                  <a:cubicBezTo>
                    <a:pt x="242" y="18"/>
                    <a:pt x="242" y="18"/>
                    <a:pt x="242" y="18"/>
                  </a:cubicBezTo>
                  <a:cubicBezTo>
                    <a:pt x="242" y="18"/>
                    <a:pt x="241" y="18"/>
                    <a:pt x="240" y="17"/>
                  </a:cubicBezTo>
                  <a:cubicBezTo>
                    <a:pt x="239" y="16"/>
                    <a:pt x="239" y="15"/>
                    <a:pt x="239" y="14"/>
                  </a:cubicBezTo>
                  <a:cubicBezTo>
                    <a:pt x="238" y="13"/>
                    <a:pt x="238" y="12"/>
                    <a:pt x="237" y="12"/>
                  </a:cubicBezTo>
                  <a:cubicBezTo>
                    <a:pt x="236" y="12"/>
                    <a:pt x="236" y="12"/>
                    <a:pt x="236" y="12"/>
                  </a:cubicBezTo>
                  <a:cubicBezTo>
                    <a:pt x="236" y="12"/>
                    <a:pt x="236" y="12"/>
                    <a:pt x="236" y="12"/>
                  </a:cubicBezTo>
                  <a:cubicBezTo>
                    <a:pt x="235" y="12"/>
                    <a:pt x="234" y="12"/>
                    <a:pt x="233" y="13"/>
                  </a:cubicBezTo>
                  <a:cubicBezTo>
                    <a:pt x="233" y="13"/>
                    <a:pt x="232" y="14"/>
                    <a:pt x="231" y="14"/>
                  </a:cubicBezTo>
                  <a:cubicBezTo>
                    <a:pt x="230" y="14"/>
                    <a:pt x="229" y="14"/>
                    <a:pt x="228" y="14"/>
                  </a:cubicBezTo>
                  <a:cubicBezTo>
                    <a:pt x="227" y="14"/>
                    <a:pt x="226" y="14"/>
                    <a:pt x="225" y="14"/>
                  </a:cubicBezTo>
                  <a:cubicBezTo>
                    <a:pt x="224" y="14"/>
                    <a:pt x="223" y="14"/>
                    <a:pt x="222" y="14"/>
                  </a:cubicBezTo>
                  <a:cubicBezTo>
                    <a:pt x="220" y="14"/>
                    <a:pt x="219" y="14"/>
                    <a:pt x="217" y="14"/>
                  </a:cubicBezTo>
                  <a:cubicBezTo>
                    <a:pt x="217" y="15"/>
                    <a:pt x="217" y="15"/>
                    <a:pt x="216" y="15"/>
                  </a:cubicBezTo>
                  <a:cubicBezTo>
                    <a:pt x="214" y="16"/>
                    <a:pt x="212" y="17"/>
                    <a:pt x="210" y="17"/>
                  </a:cubicBezTo>
                  <a:cubicBezTo>
                    <a:pt x="210" y="17"/>
                    <a:pt x="209" y="17"/>
                    <a:pt x="209" y="17"/>
                  </a:cubicBezTo>
                  <a:cubicBezTo>
                    <a:pt x="208" y="16"/>
                    <a:pt x="207" y="16"/>
                    <a:pt x="207" y="15"/>
                  </a:cubicBezTo>
                  <a:cubicBezTo>
                    <a:pt x="206" y="14"/>
                    <a:pt x="206" y="14"/>
                    <a:pt x="206" y="14"/>
                  </a:cubicBezTo>
                  <a:cubicBezTo>
                    <a:pt x="205" y="14"/>
                    <a:pt x="205" y="14"/>
                    <a:pt x="205" y="14"/>
                  </a:cubicBezTo>
                  <a:cubicBezTo>
                    <a:pt x="203" y="14"/>
                    <a:pt x="201" y="14"/>
                    <a:pt x="199" y="15"/>
                  </a:cubicBezTo>
                  <a:cubicBezTo>
                    <a:pt x="198" y="15"/>
                    <a:pt x="197" y="15"/>
                    <a:pt x="196" y="15"/>
                  </a:cubicBezTo>
                  <a:cubicBezTo>
                    <a:pt x="194" y="15"/>
                    <a:pt x="192" y="16"/>
                    <a:pt x="191" y="16"/>
                  </a:cubicBezTo>
                  <a:cubicBezTo>
                    <a:pt x="189" y="17"/>
                    <a:pt x="188" y="17"/>
                    <a:pt x="187" y="17"/>
                  </a:cubicBezTo>
                  <a:cubicBezTo>
                    <a:pt x="185" y="18"/>
                    <a:pt x="185" y="18"/>
                    <a:pt x="185" y="18"/>
                  </a:cubicBezTo>
                  <a:cubicBezTo>
                    <a:pt x="182" y="18"/>
                    <a:pt x="182" y="18"/>
                    <a:pt x="180" y="21"/>
                  </a:cubicBezTo>
                  <a:cubicBezTo>
                    <a:pt x="179" y="21"/>
                    <a:pt x="179" y="21"/>
                    <a:pt x="179" y="21"/>
                  </a:cubicBezTo>
                  <a:cubicBezTo>
                    <a:pt x="177" y="23"/>
                    <a:pt x="176" y="25"/>
                    <a:pt x="173" y="25"/>
                  </a:cubicBezTo>
                  <a:cubicBezTo>
                    <a:pt x="173" y="25"/>
                    <a:pt x="172" y="25"/>
                    <a:pt x="172" y="25"/>
                  </a:cubicBezTo>
                  <a:cubicBezTo>
                    <a:pt x="171" y="24"/>
                    <a:pt x="171" y="23"/>
                    <a:pt x="171" y="22"/>
                  </a:cubicBezTo>
                  <a:cubicBezTo>
                    <a:pt x="170" y="20"/>
                    <a:pt x="170" y="20"/>
                    <a:pt x="170" y="20"/>
                  </a:cubicBezTo>
                  <a:cubicBezTo>
                    <a:pt x="168" y="21"/>
                    <a:pt x="168" y="21"/>
                    <a:pt x="168" y="21"/>
                  </a:cubicBezTo>
                  <a:cubicBezTo>
                    <a:pt x="167" y="21"/>
                    <a:pt x="167" y="21"/>
                    <a:pt x="166" y="22"/>
                  </a:cubicBezTo>
                  <a:cubicBezTo>
                    <a:pt x="166" y="22"/>
                    <a:pt x="165" y="23"/>
                    <a:pt x="164" y="23"/>
                  </a:cubicBezTo>
                  <a:cubicBezTo>
                    <a:pt x="164" y="23"/>
                    <a:pt x="164" y="23"/>
                    <a:pt x="164" y="23"/>
                  </a:cubicBezTo>
                  <a:cubicBezTo>
                    <a:pt x="163" y="23"/>
                    <a:pt x="162" y="22"/>
                    <a:pt x="162" y="21"/>
                  </a:cubicBezTo>
                  <a:cubicBezTo>
                    <a:pt x="160" y="19"/>
                    <a:pt x="160" y="17"/>
                    <a:pt x="160" y="14"/>
                  </a:cubicBezTo>
                  <a:cubicBezTo>
                    <a:pt x="160" y="12"/>
                    <a:pt x="160" y="11"/>
                    <a:pt x="159" y="9"/>
                  </a:cubicBezTo>
                  <a:cubicBezTo>
                    <a:pt x="158" y="7"/>
                    <a:pt x="155" y="6"/>
                    <a:pt x="147" y="6"/>
                  </a:cubicBezTo>
                  <a:cubicBezTo>
                    <a:pt x="145" y="6"/>
                    <a:pt x="143" y="6"/>
                    <a:pt x="142" y="6"/>
                  </a:cubicBezTo>
                  <a:cubicBezTo>
                    <a:pt x="141" y="6"/>
                    <a:pt x="139" y="6"/>
                    <a:pt x="139" y="6"/>
                  </a:cubicBezTo>
                  <a:cubicBezTo>
                    <a:pt x="136" y="6"/>
                    <a:pt x="134" y="5"/>
                    <a:pt x="132" y="5"/>
                  </a:cubicBezTo>
                  <a:cubicBezTo>
                    <a:pt x="131" y="4"/>
                    <a:pt x="130" y="4"/>
                    <a:pt x="129" y="4"/>
                  </a:cubicBezTo>
                  <a:cubicBezTo>
                    <a:pt x="128" y="3"/>
                    <a:pt x="127" y="3"/>
                    <a:pt x="125" y="3"/>
                  </a:cubicBezTo>
                  <a:cubicBezTo>
                    <a:pt x="124" y="3"/>
                    <a:pt x="123" y="3"/>
                    <a:pt x="122" y="3"/>
                  </a:cubicBezTo>
                  <a:cubicBezTo>
                    <a:pt x="121" y="3"/>
                    <a:pt x="120" y="4"/>
                    <a:pt x="119" y="4"/>
                  </a:cubicBezTo>
                  <a:cubicBezTo>
                    <a:pt x="118" y="4"/>
                    <a:pt x="118" y="4"/>
                    <a:pt x="118" y="4"/>
                  </a:cubicBezTo>
                  <a:cubicBezTo>
                    <a:pt x="116" y="3"/>
                    <a:pt x="115" y="3"/>
                    <a:pt x="114" y="2"/>
                  </a:cubicBezTo>
                  <a:cubicBezTo>
                    <a:pt x="113" y="1"/>
                    <a:pt x="112" y="0"/>
                    <a:pt x="110" y="0"/>
                  </a:cubicBezTo>
                  <a:cubicBezTo>
                    <a:pt x="110" y="0"/>
                    <a:pt x="110" y="0"/>
                    <a:pt x="110" y="0"/>
                  </a:cubicBezTo>
                  <a:cubicBezTo>
                    <a:pt x="109" y="0"/>
                    <a:pt x="109" y="0"/>
                    <a:pt x="109" y="0"/>
                  </a:cubicBezTo>
                  <a:cubicBezTo>
                    <a:pt x="107" y="0"/>
                    <a:pt x="103" y="3"/>
                    <a:pt x="102" y="3"/>
                  </a:cubicBezTo>
                  <a:cubicBezTo>
                    <a:pt x="102" y="3"/>
                    <a:pt x="102" y="3"/>
                    <a:pt x="102" y="3"/>
                  </a:cubicBezTo>
                  <a:cubicBezTo>
                    <a:pt x="102" y="3"/>
                    <a:pt x="102" y="3"/>
                    <a:pt x="102" y="3"/>
                  </a:cubicBezTo>
                  <a:cubicBezTo>
                    <a:pt x="102" y="4"/>
                    <a:pt x="101" y="4"/>
                    <a:pt x="101" y="4"/>
                  </a:cubicBezTo>
                  <a:cubicBezTo>
                    <a:pt x="101" y="4"/>
                    <a:pt x="101" y="4"/>
                    <a:pt x="101" y="4"/>
                  </a:cubicBezTo>
                  <a:cubicBezTo>
                    <a:pt x="101" y="3"/>
                    <a:pt x="101" y="3"/>
                    <a:pt x="101" y="3"/>
                  </a:cubicBezTo>
                  <a:cubicBezTo>
                    <a:pt x="100" y="3"/>
                    <a:pt x="100" y="3"/>
                    <a:pt x="100" y="3"/>
                  </a:cubicBezTo>
                  <a:cubicBezTo>
                    <a:pt x="98" y="3"/>
                    <a:pt x="89" y="5"/>
                    <a:pt x="87" y="8"/>
                  </a:cubicBezTo>
                  <a:cubicBezTo>
                    <a:pt x="87" y="9"/>
                    <a:pt x="87" y="9"/>
                    <a:pt x="87" y="9"/>
                  </a:cubicBezTo>
                  <a:cubicBezTo>
                    <a:pt x="87" y="10"/>
                    <a:pt x="87" y="10"/>
                    <a:pt x="87" y="10"/>
                  </a:cubicBezTo>
                  <a:cubicBezTo>
                    <a:pt x="87" y="10"/>
                    <a:pt x="87" y="10"/>
                    <a:pt x="87" y="10"/>
                  </a:cubicBezTo>
                  <a:cubicBezTo>
                    <a:pt x="87" y="11"/>
                    <a:pt x="87" y="12"/>
                    <a:pt x="88" y="13"/>
                  </a:cubicBezTo>
                  <a:cubicBezTo>
                    <a:pt x="89" y="14"/>
                    <a:pt x="90" y="16"/>
                    <a:pt x="89" y="17"/>
                  </a:cubicBezTo>
                  <a:cubicBezTo>
                    <a:pt x="88" y="19"/>
                    <a:pt x="84" y="21"/>
                    <a:pt x="79" y="22"/>
                  </a:cubicBezTo>
                  <a:cubicBezTo>
                    <a:pt x="78" y="22"/>
                    <a:pt x="77" y="23"/>
                    <a:pt x="76" y="23"/>
                  </a:cubicBezTo>
                  <a:cubicBezTo>
                    <a:pt x="71" y="25"/>
                    <a:pt x="67" y="27"/>
                    <a:pt x="64" y="31"/>
                  </a:cubicBezTo>
                  <a:cubicBezTo>
                    <a:pt x="62" y="34"/>
                    <a:pt x="61" y="37"/>
                    <a:pt x="60" y="40"/>
                  </a:cubicBezTo>
                  <a:cubicBezTo>
                    <a:pt x="59" y="42"/>
                    <a:pt x="59" y="43"/>
                    <a:pt x="58" y="45"/>
                  </a:cubicBezTo>
                  <a:cubicBezTo>
                    <a:pt x="58" y="47"/>
                    <a:pt x="56" y="49"/>
                    <a:pt x="54" y="51"/>
                  </a:cubicBezTo>
                  <a:cubicBezTo>
                    <a:pt x="53" y="53"/>
                    <a:pt x="52" y="54"/>
                    <a:pt x="51" y="56"/>
                  </a:cubicBezTo>
                  <a:cubicBezTo>
                    <a:pt x="50" y="58"/>
                    <a:pt x="50" y="61"/>
                    <a:pt x="50" y="63"/>
                  </a:cubicBezTo>
                  <a:cubicBezTo>
                    <a:pt x="49" y="65"/>
                    <a:pt x="49" y="68"/>
                    <a:pt x="47" y="70"/>
                  </a:cubicBezTo>
                  <a:cubicBezTo>
                    <a:pt x="46" y="72"/>
                    <a:pt x="45" y="74"/>
                    <a:pt x="44" y="76"/>
                  </a:cubicBezTo>
                  <a:cubicBezTo>
                    <a:pt x="43" y="78"/>
                    <a:pt x="41" y="80"/>
                    <a:pt x="40" y="82"/>
                  </a:cubicBezTo>
                  <a:cubicBezTo>
                    <a:pt x="37" y="85"/>
                    <a:pt x="35" y="89"/>
                    <a:pt x="33" y="92"/>
                  </a:cubicBezTo>
                  <a:cubicBezTo>
                    <a:pt x="30" y="98"/>
                    <a:pt x="26" y="104"/>
                    <a:pt x="21" y="107"/>
                  </a:cubicBezTo>
                  <a:cubicBezTo>
                    <a:pt x="20" y="108"/>
                    <a:pt x="17" y="109"/>
                    <a:pt x="15" y="110"/>
                  </a:cubicBezTo>
                  <a:cubicBezTo>
                    <a:pt x="13" y="111"/>
                    <a:pt x="11" y="112"/>
                    <a:pt x="9" y="114"/>
                  </a:cubicBezTo>
                  <a:cubicBezTo>
                    <a:pt x="6" y="115"/>
                    <a:pt x="4" y="117"/>
                    <a:pt x="2" y="120"/>
                  </a:cubicBezTo>
                  <a:cubicBezTo>
                    <a:pt x="0" y="121"/>
                    <a:pt x="0" y="121"/>
                    <a:pt x="0" y="121"/>
                  </a:cubicBezTo>
                  <a:cubicBezTo>
                    <a:pt x="3" y="123"/>
                    <a:pt x="3" y="123"/>
                    <a:pt x="3" y="123"/>
                  </a:cubicBezTo>
                  <a:cubicBezTo>
                    <a:pt x="4" y="124"/>
                    <a:pt x="7" y="125"/>
                    <a:pt x="9" y="125"/>
                  </a:cubicBezTo>
                  <a:cubicBezTo>
                    <a:pt x="10" y="125"/>
                    <a:pt x="10" y="125"/>
                    <a:pt x="10" y="125"/>
                  </a:cubicBezTo>
                  <a:cubicBezTo>
                    <a:pt x="12" y="125"/>
                    <a:pt x="13" y="124"/>
                    <a:pt x="14" y="124"/>
                  </a:cubicBezTo>
                  <a:cubicBezTo>
                    <a:pt x="16" y="124"/>
                    <a:pt x="17" y="123"/>
                    <a:pt x="19" y="123"/>
                  </a:cubicBezTo>
                  <a:cubicBezTo>
                    <a:pt x="20" y="123"/>
                    <a:pt x="21" y="124"/>
                    <a:pt x="22" y="124"/>
                  </a:cubicBezTo>
                  <a:cubicBezTo>
                    <a:pt x="23" y="124"/>
                    <a:pt x="24" y="124"/>
                    <a:pt x="25" y="125"/>
                  </a:cubicBezTo>
                  <a:cubicBezTo>
                    <a:pt x="26" y="125"/>
                    <a:pt x="27" y="126"/>
                    <a:pt x="28" y="126"/>
                  </a:cubicBezTo>
                  <a:cubicBezTo>
                    <a:pt x="29" y="126"/>
                    <a:pt x="30" y="125"/>
                    <a:pt x="31" y="125"/>
                  </a:cubicBezTo>
                  <a:cubicBezTo>
                    <a:pt x="31" y="124"/>
                    <a:pt x="32" y="124"/>
                    <a:pt x="33" y="124"/>
                  </a:cubicBezTo>
                  <a:cubicBezTo>
                    <a:pt x="34" y="123"/>
                    <a:pt x="36" y="123"/>
                    <a:pt x="38" y="123"/>
                  </a:cubicBezTo>
                  <a:cubicBezTo>
                    <a:pt x="40" y="123"/>
                    <a:pt x="43" y="124"/>
                    <a:pt x="44" y="124"/>
                  </a:cubicBezTo>
                  <a:cubicBezTo>
                    <a:pt x="47" y="125"/>
                    <a:pt x="49" y="126"/>
                    <a:pt x="51" y="127"/>
                  </a:cubicBezTo>
                  <a:cubicBezTo>
                    <a:pt x="53" y="128"/>
                    <a:pt x="56" y="129"/>
                    <a:pt x="58" y="129"/>
                  </a:cubicBezTo>
                  <a:cubicBezTo>
                    <a:pt x="59" y="130"/>
                    <a:pt x="60" y="130"/>
                    <a:pt x="61" y="130"/>
                  </a:cubicBezTo>
                  <a:cubicBezTo>
                    <a:pt x="62" y="130"/>
                    <a:pt x="63" y="130"/>
                    <a:pt x="64" y="129"/>
                  </a:cubicBezTo>
                  <a:cubicBezTo>
                    <a:pt x="66" y="129"/>
                    <a:pt x="67" y="129"/>
                    <a:pt x="68" y="129"/>
                  </a:cubicBezTo>
                  <a:cubicBezTo>
                    <a:pt x="70" y="129"/>
                    <a:pt x="72" y="130"/>
                    <a:pt x="73" y="130"/>
                  </a:cubicBezTo>
                  <a:cubicBezTo>
                    <a:pt x="76" y="132"/>
                    <a:pt x="76" y="132"/>
                    <a:pt x="76" y="132"/>
                  </a:cubicBezTo>
                  <a:cubicBezTo>
                    <a:pt x="80" y="134"/>
                    <a:pt x="84" y="137"/>
                    <a:pt x="88" y="138"/>
                  </a:cubicBezTo>
                  <a:cubicBezTo>
                    <a:pt x="93" y="140"/>
                    <a:pt x="100" y="142"/>
                    <a:pt x="105" y="142"/>
                  </a:cubicBezTo>
                  <a:cubicBezTo>
                    <a:pt x="106" y="142"/>
                    <a:pt x="107" y="142"/>
                    <a:pt x="108" y="142"/>
                  </a:cubicBezTo>
                  <a:cubicBezTo>
                    <a:pt x="110" y="142"/>
                    <a:pt x="112" y="142"/>
                    <a:pt x="114" y="142"/>
                  </a:cubicBezTo>
                  <a:cubicBezTo>
                    <a:pt x="115" y="142"/>
                    <a:pt x="117" y="142"/>
                    <a:pt x="119" y="142"/>
                  </a:cubicBezTo>
                  <a:cubicBezTo>
                    <a:pt x="121" y="142"/>
                    <a:pt x="123" y="142"/>
                    <a:pt x="124" y="142"/>
                  </a:cubicBezTo>
                  <a:cubicBezTo>
                    <a:pt x="127" y="143"/>
                    <a:pt x="131" y="147"/>
                    <a:pt x="134" y="149"/>
                  </a:cubicBezTo>
                  <a:cubicBezTo>
                    <a:pt x="135" y="150"/>
                    <a:pt x="135" y="150"/>
                    <a:pt x="135" y="150"/>
                  </a:cubicBezTo>
                  <a:cubicBezTo>
                    <a:pt x="139" y="154"/>
                    <a:pt x="140" y="161"/>
                    <a:pt x="140" y="167"/>
                  </a:cubicBezTo>
                  <a:cubicBezTo>
                    <a:pt x="140" y="170"/>
                    <a:pt x="141" y="172"/>
                    <a:pt x="142" y="175"/>
                  </a:cubicBezTo>
                  <a:cubicBezTo>
                    <a:pt x="142" y="178"/>
                    <a:pt x="142" y="179"/>
                    <a:pt x="141" y="181"/>
                  </a:cubicBezTo>
                  <a:cubicBezTo>
                    <a:pt x="141" y="182"/>
                    <a:pt x="140" y="183"/>
                    <a:pt x="140" y="184"/>
                  </a:cubicBezTo>
                  <a:cubicBezTo>
                    <a:pt x="140" y="188"/>
                    <a:pt x="147" y="197"/>
                    <a:pt x="150" y="200"/>
                  </a:cubicBezTo>
                  <a:cubicBezTo>
                    <a:pt x="151" y="201"/>
                    <a:pt x="151" y="201"/>
                    <a:pt x="151" y="201"/>
                  </a:cubicBezTo>
                  <a:cubicBezTo>
                    <a:pt x="152" y="202"/>
                    <a:pt x="154" y="204"/>
                    <a:pt x="155" y="206"/>
                  </a:cubicBezTo>
                  <a:cubicBezTo>
                    <a:pt x="155" y="209"/>
                    <a:pt x="154" y="210"/>
                    <a:pt x="153" y="211"/>
                  </a:cubicBezTo>
                  <a:cubicBezTo>
                    <a:pt x="152" y="212"/>
                    <a:pt x="152" y="212"/>
                    <a:pt x="151" y="213"/>
                  </a:cubicBezTo>
                  <a:cubicBezTo>
                    <a:pt x="150" y="215"/>
                    <a:pt x="150" y="217"/>
                    <a:pt x="151" y="219"/>
                  </a:cubicBezTo>
                  <a:cubicBezTo>
                    <a:pt x="152" y="221"/>
                    <a:pt x="155" y="223"/>
                    <a:pt x="166" y="223"/>
                  </a:cubicBezTo>
                  <a:cubicBezTo>
                    <a:pt x="168" y="223"/>
                    <a:pt x="170" y="223"/>
                    <a:pt x="173" y="223"/>
                  </a:cubicBezTo>
                  <a:cubicBezTo>
                    <a:pt x="174" y="223"/>
                    <a:pt x="175" y="223"/>
                    <a:pt x="176" y="223"/>
                  </a:cubicBezTo>
                  <a:cubicBezTo>
                    <a:pt x="179" y="223"/>
                    <a:pt x="181" y="223"/>
                    <a:pt x="185" y="226"/>
                  </a:cubicBezTo>
                  <a:cubicBezTo>
                    <a:pt x="185" y="227"/>
                    <a:pt x="185" y="229"/>
                    <a:pt x="184" y="231"/>
                  </a:cubicBezTo>
                  <a:cubicBezTo>
                    <a:pt x="183" y="233"/>
                    <a:pt x="182" y="235"/>
                    <a:pt x="183" y="237"/>
                  </a:cubicBezTo>
                  <a:cubicBezTo>
                    <a:pt x="184" y="239"/>
                    <a:pt x="187" y="239"/>
                    <a:pt x="189" y="239"/>
                  </a:cubicBezTo>
                  <a:cubicBezTo>
                    <a:pt x="191" y="239"/>
                    <a:pt x="192" y="239"/>
                    <a:pt x="193" y="240"/>
                  </a:cubicBezTo>
                  <a:cubicBezTo>
                    <a:pt x="195" y="241"/>
                    <a:pt x="196" y="243"/>
                    <a:pt x="197" y="244"/>
                  </a:cubicBezTo>
                  <a:cubicBezTo>
                    <a:pt x="198" y="246"/>
                    <a:pt x="199" y="247"/>
                    <a:pt x="200" y="248"/>
                  </a:cubicBezTo>
                  <a:cubicBezTo>
                    <a:pt x="201" y="249"/>
                    <a:pt x="201" y="249"/>
                    <a:pt x="202" y="250"/>
                  </a:cubicBezTo>
                  <a:cubicBezTo>
                    <a:pt x="203" y="250"/>
                    <a:pt x="203" y="250"/>
                    <a:pt x="204" y="251"/>
                  </a:cubicBezTo>
                  <a:cubicBezTo>
                    <a:pt x="206" y="252"/>
                    <a:pt x="206" y="252"/>
                    <a:pt x="206" y="252"/>
                  </a:cubicBezTo>
                  <a:cubicBezTo>
                    <a:pt x="207" y="250"/>
                    <a:pt x="207" y="250"/>
                    <a:pt x="207" y="250"/>
                  </a:cubicBezTo>
                  <a:cubicBezTo>
                    <a:pt x="207" y="249"/>
                    <a:pt x="207" y="247"/>
                    <a:pt x="208" y="246"/>
                  </a:cubicBezTo>
                  <a:cubicBezTo>
                    <a:pt x="208" y="244"/>
                    <a:pt x="209" y="241"/>
                    <a:pt x="210" y="239"/>
                  </a:cubicBezTo>
                  <a:cubicBezTo>
                    <a:pt x="211" y="238"/>
                    <a:pt x="211" y="238"/>
                    <a:pt x="211" y="238"/>
                  </a:cubicBezTo>
                  <a:cubicBezTo>
                    <a:pt x="213" y="236"/>
                    <a:pt x="215" y="234"/>
                    <a:pt x="217" y="233"/>
                  </a:cubicBezTo>
                  <a:cubicBezTo>
                    <a:pt x="220" y="231"/>
                    <a:pt x="223" y="230"/>
                    <a:pt x="226" y="229"/>
                  </a:cubicBezTo>
                  <a:cubicBezTo>
                    <a:pt x="227" y="228"/>
                    <a:pt x="229" y="227"/>
                    <a:pt x="231" y="227"/>
                  </a:cubicBezTo>
                  <a:cubicBezTo>
                    <a:pt x="233" y="226"/>
                    <a:pt x="235" y="224"/>
                    <a:pt x="237" y="223"/>
                  </a:cubicBezTo>
                  <a:cubicBezTo>
                    <a:pt x="238" y="223"/>
                    <a:pt x="239" y="222"/>
                    <a:pt x="240" y="221"/>
                  </a:cubicBezTo>
                  <a:cubicBezTo>
                    <a:pt x="241" y="220"/>
                    <a:pt x="242" y="220"/>
                    <a:pt x="243" y="219"/>
                  </a:cubicBezTo>
                  <a:cubicBezTo>
                    <a:pt x="246" y="217"/>
                    <a:pt x="248" y="216"/>
                    <a:pt x="250" y="213"/>
                  </a:cubicBezTo>
                  <a:cubicBezTo>
                    <a:pt x="252" y="212"/>
                    <a:pt x="252" y="212"/>
                    <a:pt x="255" y="212"/>
                  </a:cubicBezTo>
                  <a:cubicBezTo>
                    <a:pt x="256" y="212"/>
                    <a:pt x="258" y="211"/>
                    <a:pt x="259" y="211"/>
                  </a:cubicBezTo>
                  <a:cubicBezTo>
                    <a:pt x="260" y="211"/>
                    <a:pt x="261" y="211"/>
                    <a:pt x="261" y="210"/>
                  </a:cubicBezTo>
                  <a:cubicBezTo>
                    <a:pt x="262" y="210"/>
                    <a:pt x="263" y="210"/>
                    <a:pt x="263" y="210"/>
                  </a:cubicBezTo>
                  <a:cubicBezTo>
                    <a:pt x="265" y="210"/>
                    <a:pt x="266" y="210"/>
                    <a:pt x="268" y="209"/>
                  </a:cubicBezTo>
                  <a:cubicBezTo>
                    <a:pt x="271" y="207"/>
                    <a:pt x="273" y="204"/>
                    <a:pt x="275" y="201"/>
                  </a:cubicBezTo>
                  <a:cubicBezTo>
                    <a:pt x="275" y="200"/>
                    <a:pt x="275" y="200"/>
                    <a:pt x="276" y="199"/>
                  </a:cubicBezTo>
                  <a:cubicBezTo>
                    <a:pt x="276" y="198"/>
                    <a:pt x="276" y="197"/>
                    <a:pt x="277" y="197"/>
                  </a:cubicBezTo>
                  <a:cubicBezTo>
                    <a:pt x="277" y="196"/>
                    <a:pt x="278" y="196"/>
                    <a:pt x="279" y="196"/>
                  </a:cubicBezTo>
                  <a:cubicBezTo>
                    <a:pt x="279" y="195"/>
                    <a:pt x="280" y="195"/>
                    <a:pt x="280" y="195"/>
                  </a:cubicBezTo>
                  <a:cubicBezTo>
                    <a:pt x="281" y="195"/>
                    <a:pt x="282" y="194"/>
                    <a:pt x="283" y="193"/>
                  </a:cubicBezTo>
                  <a:cubicBezTo>
                    <a:pt x="284" y="192"/>
                    <a:pt x="285" y="192"/>
                    <a:pt x="286" y="192"/>
                  </a:cubicBezTo>
                  <a:cubicBezTo>
                    <a:pt x="288" y="192"/>
                    <a:pt x="289" y="191"/>
                    <a:pt x="291" y="190"/>
                  </a:cubicBezTo>
                  <a:cubicBezTo>
                    <a:pt x="292" y="190"/>
                    <a:pt x="294" y="189"/>
                    <a:pt x="295" y="189"/>
                  </a:cubicBezTo>
                  <a:cubicBezTo>
                    <a:pt x="296" y="189"/>
                    <a:pt x="296" y="189"/>
                    <a:pt x="296" y="189"/>
                  </a:cubicBezTo>
                  <a:cubicBezTo>
                    <a:pt x="307" y="191"/>
                    <a:pt x="307" y="191"/>
                    <a:pt x="307" y="191"/>
                  </a:cubicBezTo>
                  <a:cubicBezTo>
                    <a:pt x="307" y="191"/>
                    <a:pt x="308" y="191"/>
                    <a:pt x="308" y="191"/>
                  </a:cubicBezTo>
                  <a:cubicBezTo>
                    <a:pt x="309" y="191"/>
                    <a:pt x="311" y="192"/>
                    <a:pt x="312" y="192"/>
                  </a:cubicBezTo>
                  <a:cubicBezTo>
                    <a:pt x="313" y="192"/>
                    <a:pt x="314" y="191"/>
                    <a:pt x="315" y="190"/>
                  </a:cubicBezTo>
                  <a:cubicBezTo>
                    <a:pt x="316" y="189"/>
                    <a:pt x="316" y="187"/>
                    <a:pt x="316" y="186"/>
                  </a:cubicBezTo>
                  <a:cubicBezTo>
                    <a:pt x="316" y="186"/>
                    <a:pt x="316" y="186"/>
                    <a:pt x="316" y="186"/>
                  </a:cubicBezTo>
                  <a:cubicBezTo>
                    <a:pt x="316" y="186"/>
                    <a:pt x="316" y="186"/>
                    <a:pt x="316" y="185"/>
                  </a:cubicBezTo>
                  <a:cubicBezTo>
                    <a:pt x="318" y="184"/>
                    <a:pt x="319" y="183"/>
                    <a:pt x="321" y="182"/>
                  </a:cubicBezTo>
                  <a:cubicBezTo>
                    <a:pt x="324" y="181"/>
                    <a:pt x="326" y="179"/>
                    <a:pt x="328" y="178"/>
                  </a:cubicBezTo>
                  <a:cubicBezTo>
                    <a:pt x="330" y="176"/>
                    <a:pt x="332" y="175"/>
                    <a:pt x="334" y="174"/>
                  </a:cubicBezTo>
                  <a:cubicBezTo>
                    <a:pt x="335" y="173"/>
                    <a:pt x="337" y="173"/>
                    <a:pt x="339" y="173"/>
                  </a:cubicBezTo>
                  <a:cubicBezTo>
                    <a:pt x="339" y="173"/>
                    <a:pt x="339" y="173"/>
                    <a:pt x="339" y="173"/>
                  </a:cubicBezTo>
                  <a:cubicBezTo>
                    <a:pt x="341" y="173"/>
                    <a:pt x="342" y="173"/>
                    <a:pt x="343" y="173"/>
                  </a:cubicBezTo>
                  <a:cubicBezTo>
                    <a:pt x="347" y="173"/>
                    <a:pt x="347" y="173"/>
                    <a:pt x="347" y="173"/>
                  </a:cubicBezTo>
                  <a:cubicBezTo>
                    <a:pt x="346" y="170"/>
                    <a:pt x="346" y="170"/>
                    <a:pt x="346" y="170"/>
                  </a:cubicBezTo>
                  <a:cubicBezTo>
                    <a:pt x="346" y="170"/>
                    <a:pt x="345" y="169"/>
                    <a:pt x="345" y="168"/>
                  </a:cubicBezTo>
                  <a:cubicBezTo>
                    <a:pt x="345" y="168"/>
                    <a:pt x="344" y="167"/>
                    <a:pt x="343" y="166"/>
                  </a:cubicBezTo>
                  <a:cubicBezTo>
                    <a:pt x="342" y="164"/>
                    <a:pt x="341" y="162"/>
                    <a:pt x="340" y="160"/>
                  </a:cubicBezTo>
                  <a:cubicBezTo>
                    <a:pt x="340" y="155"/>
                    <a:pt x="346" y="150"/>
                    <a:pt x="351" y="148"/>
                  </a:cubicBezTo>
                  <a:cubicBezTo>
                    <a:pt x="353" y="147"/>
                    <a:pt x="355" y="146"/>
                    <a:pt x="357" y="146"/>
                  </a:cubicBezTo>
                  <a:cubicBezTo>
                    <a:pt x="361" y="145"/>
                    <a:pt x="365" y="144"/>
                    <a:pt x="368" y="142"/>
                  </a:cubicBezTo>
                  <a:cubicBezTo>
                    <a:pt x="371" y="139"/>
                    <a:pt x="370" y="136"/>
                    <a:pt x="370" y="13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p:cNvSpPr>
            <p:nvPr/>
          </p:nvSpPr>
          <p:spPr bwMode="auto">
            <a:xfrm>
              <a:off x="851450" y="1707092"/>
              <a:ext cx="853455" cy="428531"/>
            </a:xfrm>
            <a:custGeom>
              <a:avLst/>
              <a:gdLst>
                <a:gd name="T0" fmla="*/ 172 w 337"/>
                <a:gd name="T1" fmla="*/ 42 h 177"/>
                <a:gd name="T2" fmla="*/ 172 w 337"/>
                <a:gd name="T3" fmla="*/ 41 h 177"/>
                <a:gd name="T4" fmla="*/ 12 w 337"/>
                <a:gd name="T5" fmla="*/ 2 h 177"/>
                <a:gd name="T6" fmla="*/ 10 w 337"/>
                <a:gd name="T7" fmla="*/ 6 h 177"/>
                <a:gd name="T8" fmla="*/ 10 w 337"/>
                <a:gd name="T9" fmla="*/ 11 h 177"/>
                <a:gd name="T10" fmla="*/ 0 w 337"/>
                <a:gd name="T11" fmla="*/ 21 h 177"/>
                <a:gd name="T12" fmla="*/ 6 w 337"/>
                <a:gd name="T13" fmla="*/ 29 h 177"/>
                <a:gd name="T14" fmla="*/ 12 w 337"/>
                <a:gd name="T15" fmla="*/ 37 h 177"/>
                <a:gd name="T16" fmla="*/ 16 w 337"/>
                <a:gd name="T17" fmla="*/ 45 h 177"/>
                <a:gd name="T18" fmla="*/ 18 w 337"/>
                <a:gd name="T19" fmla="*/ 47 h 177"/>
                <a:gd name="T20" fmla="*/ 21 w 337"/>
                <a:gd name="T21" fmla="*/ 55 h 177"/>
                <a:gd name="T22" fmla="*/ 27 w 337"/>
                <a:gd name="T23" fmla="*/ 61 h 177"/>
                <a:gd name="T24" fmla="*/ 30 w 337"/>
                <a:gd name="T25" fmla="*/ 67 h 177"/>
                <a:gd name="T26" fmla="*/ 36 w 337"/>
                <a:gd name="T27" fmla="*/ 73 h 177"/>
                <a:gd name="T28" fmla="*/ 45 w 337"/>
                <a:gd name="T29" fmla="*/ 81 h 177"/>
                <a:gd name="T30" fmla="*/ 48 w 337"/>
                <a:gd name="T31" fmla="*/ 85 h 177"/>
                <a:gd name="T32" fmla="*/ 49 w 337"/>
                <a:gd name="T33" fmla="*/ 92 h 177"/>
                <a:gd name="T34" fmla="*/ 46 w 337"/>
                <a:gd name="T35" fmla="*/ 98 h 177"/>
                <a:gd name="T36" fmla="*/ 42 w 337"/>
                <a:gd name="T37" fmla="*/ 105 h 177"/>
                <a:gd name="T38" fmla="*/ 45 w 337"/>
                <a:gd name="T39" fmla="*/ 106 h 177"/>
                <a:gd name="T40" fmla="*/ 59 w 337"/>
                <a:gd name="T41" fmla="*/ 108 h 177"/>
                <a:gd name="T42" fmla="*/ 69 w 337"/>
                <a:gd name="T43" fmla="*/ 108 h 177"/>
                <a:gd name="T44" fmla="*/ 74 w 337"/>
                <a:gd name="T45" fmla="*/ 108 h 177"/>
                <a:gd name="T46" fmla="*/ 81 w 337"/>
                <a:gd name="T47" fmla="*/ 114 h 177"/>
                <a:gd name="T48" fmla="*/ 83 w 337"/>
                <a:gd name="T49" fmla="*/ 120 h 177"/>
                <a:gd name="T50" fmla="*/ 93 w 337"/>
                <a:gd name="T51" fmla="*/ 131 h 177"/>
                <a:gd name="T52" fmla="*/ 99 w 337"/>
                <a:gd name="T53" fmla="*/ 130 h 177"/>
                <a:gd name="T54" fmla="*/ 107 w 337"/>
                <a:gd name="T55" fmla="*/ 131 h 177"/>
                <a:gd name="T56" fmla="*/ 144 w 337"/>
                <a:gd name="T57" fmla="*/ 116 h 177"/>
                <a:gd name="T58" fmla="*/ 149 w 337"/>
                <a:gd name="T59" fmla="*/ 111 h 177"/>
                <a:gd name="T60" fmla="*/ 155 w 337"/>
                <a:gd name="T61" fmla="*/ 105 h 177"/>
                <a:gd name="T62" fmla="*/ 157 w 337"/>
                <a:gd name="T63" fmla="*/ 104 h 177"/>
                <a:gd name="T64" fmla="*/ 158 w 337"/>
                <a:gd name="T65" fmla="*/ 108 h 177"/>
                <a:gd name="T66" fmla="*/ 157 w 337"/>
                <a:gd name="T67" fmla="*/ 114 h 177"/>
                <a:gd name="T68" fmla="*/ 154 w 337"/>
                <a:gd name="T69" fmla="*/ 124 h 177"/>
                <a:gd name="T70" fmla="*/ 156 w 337"/>
                <a:gd name="T71" fmla="*/ 136 h 177"/>
                <a:gd name="T72" fmla="*/ 157 w 337"/>
                <a:gd name="T73" fmla="*/ 147 h 177"/>
                <a:gd name="T74" fmla="*/ 158 w 337"/>
                <a:gd name="T75" fmla="*/ 159 h 177"/>
                <a:gd name="T76" fmla="*/ 158 w 337"/>
                <a:gd name="T77" fmla="*/ 167 h 177"/>
                <a:gd name="T78" fmla="*/ 162 w 337"/>
                <a:gd name="T79" fmla="*/ 170 h 177"/>
                <a:gd name="T80" fmla="*/ 167 w 337"/>
                <a:gd name="T81" fmla="*/ 174 h 177"/>
                <a:gd name="T82" fmla="*/ 176 w 337"/>
                <a:gd name="T83" fmla="*/ 176 h 177"/>
                <a:gd name="T84" fmla="*/ 192 w 337"/>
                <a:gd name="T85" fmla="*/ 167 h 177"/>
                <a:gd name="T86" fmla="*/ 198 w 337"/>
                <a:gd name="T87" fmla="*/ 168 h 177"/>
                <a:gd name="T88" fmla="*/ 201 w 337"/>
                <a:gd name="T89" fmla="*/ 168 h 177"/>
                <a:gd name="T90" fmla="*/ 208 w 337"/>
                <a:gd name="T91" fmla="*/ 167 h 177"/>
                <a:gd name="T92" fmla="*/ 215 w 337"/>
                <a:gd name="T93" fmla="*/ 169 h 177"/>
                <a:gd name="T94" fmla="*/ 223 w 337"/>
                <a:gd name="T95" fmla="*/ 170 h 177"/>
                <a:gd name="T96" fmla="*/ 233 w 337"/>
                <a:gd name="T97" fmla="*/ 169 h 177"/>
                <a:gd name="T98" fmla="*/ 236 w 337"/>
                <a:gd name="T99" fmla="*/ 169 h 177"/>
                <a:gd name="T100" fmla="*/ 241 w 337"/>
                <a:gd name="T101" fmla="*/ 173 h 177"/>
                <a:gd name="T102" fmla="*/ 242 w 337"/>
                <a:gd name="T103" fmla="*/ 177 h 177"/>
                <a:gd name="T104" fmla="*/ 256 w 337"/>
                <a:gd name="T105" fmla="*/ 172 h 177"/>
                <a:gd name="T106" fmla="*/ 262 w 337"/>
                <a:gd name="T107" fmla="*/ 169 h 177"/>
                <a:gd name="T108" fmla="*/ 271 w 337"/>
                <a:gd name="T109" fmla="*/ 158 h 177"/>
                <a:gd name="T110" fmla="*/ 278 w 337"/>
                <a:gd name="T111" fmla="*/ 151 h 177"/>
                <a:gd name="T112" fmla="*/ 285 w 337"/>
                <a:gd name="T113" fmla="*/ 152 h 177"/>
                <a:gd name="T114" fmla="*/ 297 w 337"/>
                <a:gd name="T115" fmla="*/ 143 h 177"/>
                <a:gd name="T116" fmla="*/ 318 w 337"/>
                <a:gd name="T117" fmla="*/ 129 h 177"/>
                <a:gd name="T118" fmla="*/ 328 w 337"/>
                <a:gd name="T119" fmla="*/ 120 h 177"/>
                <a:gd name="T120" fmla="*/ 337 w 337"/>
                <a:gd name="T121" fmla="*/ 11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 h="177">
                  <a:moveTo>
                    <a:pt x="245" y="78"/>
                  </a:moveTo>
                  <a:cubicBezTo>
                    <a:pt x="172" y="42"/>
                    <a:pt x="172" y="42"/>
                    <a:pt x="172" y="42"/>
                  </a:cubicBezTo>
                  <a:cubicBezTo>
                    <a:pt x="171" y="43"/>
                    <a:pt x="171" y="43"/>
                    <a:pt x="171" y="43"/>
                  </a:cubicBezTo>
                  <a:cubicBezTo>
                    <a:pt x="172" y="41"/>
                    <a:pt x="172" y="41"/>
                    <a:pt x="172" y="41"/>
                  </a:cubicBezTo>
                  <a:cubicBezTo>
                    <a:pt x="166" y="38"/>
                    <a:pt x="66" y="22"/>
                    <a:pt x="65" y="22"/>
                  </a:cubicBezTo>
                  <a:cubicBezTo>
                    <a:pt x="12" y="2"/>
                    <a:pt x="12" y="2"/>
                    <a:pt x="12" y="2"/>
                  </a:cubicBezTo>
                  <a:cubicBezTo>
                    <a:pt x="6" y="0"/>
                    <a:pt x="6" y="0"/>
                    <a:pt x="6" y="0"/>
                  </a:cubicBezTo>
                  <a:cubicBezTo>
                    <a:pt x="10" y="6"/>
                    <a:pt x="10" y="6"/>
                    <a:pt x="10" y="6"/>
                  </a:cubicBezTo>
                  <a:cubicBezTo>
                    <a:pt x="11" y="7"/>
                    <a:pt x="11" y="7"/>
                    <a:pt x="11" y="9"/>
                  </a:cubicBezTo>
                  <a:cubicBezTo>
                    <a:pt x="11" y="10"/>
                    <a:pt x="11" y="10"/>
                    <a:pt x="10" y="11"/>
                  </a:cubicBezTo>
                  <a:cubicBezTo>
                    <a:pt x="8" y="12"/>
                    <a:pt x="8" y="12"/>
                    <a:pt x="8" y="12"/>
                  </a:cubicBezTo>
                  <a:cubicBezTo>
                    <a:pt x="3" y="15"/>
                    <a:pt x="0" y="17"/>
                    <a:pt x="0" y="21"/>
                  </a:cubicBezTo>
                  <a:cubicBezTo>
                    <a:pt x="0" y="23"/>
                    <a:pt x="1" y="25"/>
                    <a:pt x="3" y="27"/>
                  </a:cubicBezTo>
                  <a:cubicBezTo>
                    <a:pt x="4" y="28"/>
                    <a:pt x="5" y="28"/>
                    <a:pt x="6" y="29"/>
                  </a:cubicBezTo>
                  <a:cubicBezTo>
                    <a:pt x="8" y="31"/>
                    <a:pt x="13" y="34"/>
                    <a:pt x="13" y="35"/>
                  </a:cubicBezTo>
                  <a:cubicBezTo>
                    <a:pt x="13" y="35"/>
                    <a:pt x="13" y="36"/>
                    <a:pt x="12" y="37"/>
                  </a:cubicBezTo>
                  <a:cubicBezTo>
                    <a:pt x="11" y="38"/>
                    <a:pt x="10" y="40"/>
                    <a:pt x="12" y="43"/>
                  </a:cubicBezTo>
                  <a:cubicBezTo>
                    <a:pt x="13" y="44"/>
                    <a:pt x="15" y="44"/>
                    <a:pt x="16" y="45"/>
                  </a:cubicBezTo>
                  <a:cubicBezTo>
                    <a:pt x="16" y="45"/>
                    <a:pt x="17" y="45"/>
                    <a:pt x="17" y="45"/>
                  </a:cubicBezTo>
                  <a:cubicBezTo>
                    <a:pt x="18" y="45"/>
                    <a:pt x="18" y="46"/>
                    <a:pt x="18" y="47"/>
                  </a:cubicBezTo>
                  <a:cubicBezTo>
                    <a:pt x="18" y="47"/>
                    <a:pt x="18" y="47"/>
                    <a:pt x="19" y="48"/>
                  </a:cubicBezTo>
                  <a:cubicBezTo>
                    <a:pt x="20" y="50"/>
                    <a:pt x="20" y="52"/>
                    <a:pt x="21" y="55"/>
                  </a:cubicBezTo>
                  <a:cubicBezTo>
                    <a:pt x="22" y="57"/>
                    <a:pt x="24" y="59"/>
                    <a:pt x="25" y="60"/>
                  </a:cubicBezTo>
                  <a:cubicBezTo>
                    <a:pt x="26" y="60"/>
                    <a:pt x="26" y="60"/>
                    <a:pt x="27" y="61"/>
                  </a:cubicBezTo>
                  <a:cubicBezTo>
                    <a:pt x="28" y="62"/>
                    <a:pt x="29" y="63"/>
                    <a:pt x="29" y="64"/>
                  </a:cubicBezTo>
                  <a:cubicBezTo>
                    <a:pt x="29" y="65"/>
                    <a:pt x="30" y="66"/>
                    <a:pt x="30" y="67"/>
                  </a:cubicBezTo>
                  <a:cubicBezTo>
                    <a:pt x="31" y="69"/>
                    <a:pt x="33" y="70"/>
                    <a:pt x="34" y="71"/>
                  </a:cubicBezTo>
                  <a:cubicBezTo>
                    <a:pt x="35" y="71"/>
                    <a:pt x="36" y="72"/>
                    <a:pt x="36" y="73"/>
                  </a:cubicBezTo>
                  <a:cubicBezTo>
                    <a:pt x="38" y="75"/>
                    <a:pt x="40" y="76"/>
                    <a:pt x="42" y="78"/>
                  </a:cubicBezTo>
                  <a:cubicBezTo>
                    <a:pt x="43" y="79"/>
                    <a:pt x="44" y="80"/>
                    <a:pt x="45" y="81"/>
                  </a:cubicBezTo>
                  <a:cubicBezTo>
                    <a:pt x="46" y="82"/>
                    <a:pt x="46" y="83"/>
                    <a:pt x="47" y="84"/>
                  </a:cubicBezTo>
                  <a:cubicBezTo>
                    <a:pt x="47" y="84"/>
                    <a:pt x="48" y="84"/>
                    <a:pt x="48" y="85"/>
                  </a:cubicBezTo>
                  <a:cubicBezTo>
                    <a:pt x="49" y="85"/>
                    <a:pt x="50" y="87"/>
                    <a:pt x="51" y="88"/>
                  </a:cubicBezTo>
                  <a:cubicBezTo>
                    <a:pt x="51" y="89"/>
                    <a:pt x="50" y="91"/>
                    <a:pt x="49" y="92"/>
                  </a:cubicBezTo>
                  <a:cubicBezTo>
                    <a:pt x="49" y="93"/>
                    <a:pt x="49" y="93"/>
                    <a:pt x="49" y="93"/>
                  </a:cubicBezTo>
                  <a:cubicBezTo>
                    <a:pt x="49" y="94"/>
                    <a:pt x="48" y="96"/>
                    <a:pt x="46" y="98"/>
                  </a:cubicBezTo>
                  <a:cubicBezTo>
                    <a:pt x="46" y="98"/>
                    <a:pt x="46" y="99"/>
                    <a:pt x="45" y="99"/>
                  </a:cubicBezTo>
                  <a:cubicBezTo>
                    <a:pt x="44" y="100"/>
                    <a:pt x="42" y="102"/>
                    <a:pt x="42" y="105"/>
                  </a:cubicBezTo>
                  <a:cubicBezTo>
                    <a:pt x="42" y="106"/>
                    <a:pt x="42" y="106"/>
                    <a:pt x="42" y="106"/>
                  </a:cubicBezTo>
                  <a:cubicBezTo>
                    <a:pt x="45" y="106"/>
                    <a:pt x="45" y="106"/>
                    <a:pt x="45" y="106"/>
                  </a:cubicBezTo>
                  <a:cubicBezTo>
                    <a:pt x="49" y="106"/>
                    <a:pt x="53" y="107"/>
                    <a:pt x="57" y="107"/>
                  </a:cubicBezTo>
                  <a:cubicBezTo>
                    <a:pt x="58" y="107"/>
                    <a:pt x="59" y="108"/>
                    <a:pt x="59" y="108"/>
                  </a:cubicBezTo>
                  <a:cubicBezTo>
                    <a:pt x="62" y="108"/>
                    <a:pt x="64" y="108"/>
                    <a:pt x="67" y="108"/>
                  </a:cubicBezTo>
                  <a:cubicBezTo>
                    <a:pt x="67" y="108"/>
                    <a:pt x="68" y="108"/>
                    <a:pt x="69" y="108"/>
                  </a:cubicBezTo>
                  <a:cubicBezTo>
                    <a:pt x="69" y="108"/>
                    <a:pt x="70" y="108"/>
                    <a:pt x="71" y="108"/>
                  </a:cubicBezTo>
                  <a:cubicBezTo>
                    <a:pt x="72" y="108"/>
                    <a:pt x="73" y="108"/>
                    <a:pt x="74" y="108"/>
                  </a:cubicBezTo>
                  <a:cubicBezTo>
                    <a:pt x="76" y="108"/>
                    <a:pt x="77" y="108"/>
                    <a:pt x="78" y="109"/>
                  </a:cubicBezTo>
                  <a:cubicBezTo>
                    <a:pt x="80" y="110"/>
                    <a:pt x="80" y="112"/>
                    <a:pt x="81" y="114"/>
                  </a:cubicBezTo>
                  <a:cubicBezTo>
                    <a:pt x="82" y="115"/>
                    <a:pt x="82" y="116"/>
                    <a:pt x="82" y="117"/>
                  </a:cubicBezTo>
                  <a:cubicBezTo>
                    <a:pt x="83" y="118"/>
                    <a:pt x="83" y="119"/>
                    <a:pt x="83" y="120"/>
                  </a:cubicBezTo>
                  <a:cubicBezTo>
                    <a:pt x="85" y="125"/>
                    <a:pt x="87" y="129"/>
                    <a:pt x="90" y="130"/>
                  </a:cubicBezTo>
                  <a:cubicBezTo>
                    <a:pt x="91" y="131"/>
                    <a:pt x="92" y="131"/>
                    <a:pt x="93" y="131"/>
                  </a:cubicBezTo>
                  <a:cubicBezTo>
                    <a:pt x="94" y="131"/>
                    <a:pt x="95" y="131"/>
                    <a:pt x="97" y="131"/>
                  </a:cubicBezTo>
                  <a:cubicBezTo>
                    <a:pt x="97" y="131"/>
                    <a:pt x="98" y="130"/>
                    <a:pt x="99" y="130"/>
                  </a:cubicBezTo>
                  <a:cubicBezTo>
                    <a:pt x="101" y="130"/>
                    <a:pt x="101" y="130"/>
                    <a:pt x="101" y="130"/>
                  </a:cubicBezTo>
                  <a:cubicBezTo>
                    <a:pt x="107" y="131"/>
                    <a:pt x="107" y="131"/>
                    <a:pt x="107" y="131"/>
                  </a:cubicBezTo>
                  <a:cubicBezTo>
                    <a:pt x="117" y="131"/>
                    <a:pt x="127" y="130"/>
                    <a:pt x="135" y="125"/>
                  </a:cubicBezTo>
                  <a:cubicBezTo>
                    <a:pt x="138" y="122"/>
                    <a:pt x="141" y="119"/>
                    <a:pt x="144" y="116"/>
                  </a:cubicBezTo>
                  <a:cubicBezTo>
                    <a:pt x="145" y="115"/>
                    <a:pt x="146" y="114"/>
                    <a:pt x="147" y="113"/>
                  </a:cubicBezTo>
                  <a:cubicBezTo>
                    <a:pt x="148" y="113"/>
                    <a:pt x="148" y="112"/>
                    <a:pt x="149" y="111"/>
                  </a:cubicBezTo>
                  <a:cubicBezTo>
                    <a:pt x="151" y="110"/>
                    <a:pt x="153" y="108"/>
                    <a:pt x="154" y="106"/>
                  </a:cubicBezTo>
                  <a:cubicBezTo>
                    <a:pt x="155" y="105"/>
                    <a:pt x="155" y="105"/>
                    <a:pt x="155" y="105"/>
                  </a:cubicBezTo>
                  <a:cubicBezTo>
                    <a:pt x="156" y="104"/>
                    <a:pt x="156" y="103"/>
                    <a:pt x="157" y="102"/>
                  </a:cubicBezTo>
                  <a:cubicBezTo>
                    <a:pt x="157" y="103"/>
                    <a:pt x="157" y="104"/>
                    <a:pt x="157" y="104"/>
                  </a:cubicBezTo>
                  <a:cubicBezTo>
                    <a:pt x="157" y="105"/>
                    <a:pt x="158" y="106"/>
                    <a:pt x="158" y="107"/>
                  </a:cubicBezTo>
                  <a:cubicBezTo>
                    <a:pt x="158" y="108"/>
                    <a:pt x="158" y="108"/>
                    <a:pt x="158" y="108"/>
                  </a:cubicBezTo>
                  <a:cubicBezTo>
                    <a:pt x="159" y="110"/>
                    <a:pt x="160" y="111"/>
                    <a:pt x="159" y="113"/>
                  </a:cubicBezTo>
                  <a:cubicBezTo>
                    <a:pt x="159" y="113"/>
                    <a:pt x="158" y="114"/>
                    <a:pt x="157" y="114"/>
                  </a:cubicBezTo>
                  <a:cubicBezTo>
                    <a:pt x="156" y="115"/>
                    <a:pt x="155" y="116"/>
                    <a:pt x="154" y="117"/>
                  </a:cubicBezTo>
                  <a:cubicBezTo>
                    <a:pt x="154" y="119"/>
                    <a:pt x="154" y="121"/>
                    <a:pt x="154" y="124"/>
                  </a:cubicBezTo>
                  <a:cubicBezTo>
                    <a:pt x="154" y="124"/>
                    <a:pt x="154" y="125"/>
                    <a:pt x="155" y="125"/>
                  </a:cubicBezTo>
                  <a:cubicBezTo>
                    <a:pt x="155" y="129"/>
                    <a:pt x="156" y="133"/>
                    <a:pt x="156" y="136"/>
                  </a:cubicBezTo>
                  <a:cubicBezTo>
                    <a:pt x="157" y="138"/>
                    <a:pt x="157" y="138"/>
                    <a:pt x="157" y="138"/>
                  </a:cubicBezTo>
                  <a:cubicBezTo>
                    <a:pt x="157" y="141"/>
                    <a:pt x="157" y="144"/>
                    <a:pt x="157" y="147"/>
                  </a:cubicBezTo>
                  <a:cubicBezTo>
                    <a:pt x="157" y="149"/>
                    <a:pt x="157" y="150"/>
                    <a:pt x="157" y="152"/>
                  </a:cubicBezTo>
                  <a:cubicBezTo>
                    <a:pt x="157" y="154"/>
                    <a:pt x="158" y="157"/>
                    <a:pt x="158" y="159"/>
                  </a:cubicBezTo>
                  <a:cubicBezTo>
                    <a:pt x="158" y="161"/>
                    <a:pt x="159" y="164"/>
                    <a:pt x="159" y="166"/>
                  </a:cubicBezTo>
                  <a:cubicBezTo>
                    <a:pt x="158" y="167"/>
                    <a:pt x="158" y="167"/>
                    <a:pt x="158" y="167"/>
                  </a:cubicBezTo>
                  <a:cubicBezTo>
                    <a:pt x="159" y="168"/>
                    <a:pt x="159" y="168"/>
                    <a:pt x="159" y="168"/>
                  </a:cubicBezTo>
                  <a:cubicBezTo>
                    <a:pt x="160" y="169"/>
                    <a:pt x="161" y="169"/>
                    <a:pt x="162" y="170"/>
                  </a:cubicBezTo>
                  <a:cubicBezTo>
                    <a:pt x="163" y="172"/>
                    <a:pt x="165" y="173"/>
                    <a:pt x="166" y="174"/>
                  </a:cubicBezTo>
                  <a:cubicBezTo>
                    <a:pt x="167" y="174"/>
                    <a:pt x="167" y="174"/>
                    <a:pt x="167" y="174"/>
                  </a:cubicBezTo>
                  <a:cubicBezTo>
                    <a:pt x="169" y="175"/>
                    <a:pt x="171" y="176"/>
                    <a:pt x="173" y="176"/>
                  </a:cubicBezTo>
                  <a:cubicBezTo>
                    <a:pt x="174" y="176"/>
                    <a:pt x="175" y="176"/>
                    <a:pt x="176" y="176"/>
                  </a:cubicBezTo>
                  <a:cubicBezTo>
                    <a:pt x="179" y="175"/>
                    <a:pt x="181" y="173"/>
                    <a:pt x="183" y="172"/>
                  </a:cubicBezTo>
                  <a:cubicBezTo>
                    <a:pt x="186" y="170"/>
                    <a:pt x="189" y="168"/>
                    <a:pt x="192" y="167"/>
                  </a:cubicBezTo>
                  <a:cubicBezTo>
                    <a:pt x="193" y="167"/>
                    <a:pt x="193" y="167"/>
                    <a:pt x="194" y="167"/>
                  </a:cubicBezTo>
                  <a:cubicBezTo>
                    <a:pt x="195" y="167"/>
                    <a:pt x="196" y="167"/>
                    <a:pt x="198" y="168"/>
                  </a:cubicBezTo>
                  <a:cubicBezTo>
                    <a:pt x="199" y="168"/>
                    <a:pt x="199" y="168"/>
                    <a:pt x="199" y="168"/>
                  </a:cubicBezTo>
                  <a:cubicBezTo>
                    <a:pt x="200" y="168"/>
                    <a:pt x="200" y="168"/>
                    <a:pt x="201" y="168"/>
                  </a:cubicBezTo>
                  <a:cubicBezTo>
                    <a:pt x="202" y="168"/>
                    <a:pt x="204" y="168"/>
                    <a:pt x="205" y="168"/>
                  </a:cubicBezTo>
                  <a:cubicBezTo>
                    <a:pt x="206" y="167"/>
                    <a:pt x="207" y="167"/>
                    <a:pt x="208" y="167"/>
                  </a:cubicBezTo>
                  <a:cubicBezTo>
                    <a:pt x="208" y="167"/>
                    <a:pt x="208" y="167"/>
                    <a:pt x="208" y="167"/>
                  </a:cubicBezTo>
                  <a:cubicBezTo>
                    <a:pt x="210" y="167"/>
                    <a:pt x="212" y="168"/>
                    <a:pt x="215" y="169"/>
                  </a:cubicBezTo>
                  <a:cubicBezTo>
                    <a:pt x="217" y="169"/>
                    <a:pt x="219" y="170"/>
                    <a:pt x="222" y="170"/>
                  </a:cubicBezTo>
                  <a:cubicBezTo>
                    <a:pt x="222" y="170"/>
                    <a:pt x="223" y="170"/>
                    <a:pt x="223" y="170"/>
                  </a:cubicBezTo>
                  <a:cubicBezTo>
                    <a:pt x="225" y="170"/>
                    <a:pt x="226" y="170"/>
                    <a:pt x="228" y="170"/>
                  </a:cubicBezTo>
                  <a:cubicBezTo>
                    <a:pt x="229" y="169"/>
                    <a:pt x="231" y="169"/>
                    <a:pt x="233" y="169"/>
                  </a:cubicBezTo>
                  <a:cubicBezTo>
                    <a:pt x="234" y="169"/>
                    <a:pt x="234" y="169"/>
                    <a:pt x="235" y="169"/>
                  </a:cubicBezTo>
                  <a:cubicBezTo>
                    <a:pt x="236" y="169"/>
                    <a:pt x="236" y="169"/>
                    <a:pt x="236" y="169"/>
                  </a:cubicBezTo>
                  <a:cubicBezTo>
                    <a:pt x="238" y="169"/>
                    <a:pt x="240" y="170"/>
                    <a:pt x="241" y="170"/>
                  </a:cubicBezTo>
                  <a:cubicBezTo>
                    <a:pt x="241" y="171"/>
                    <a:pt x="241" y="172"/>
                    <a:pt x="241" y="173"/>
                  </a:cubicBezTo>
                  <a:cubicBezTo>
                    <a:pt x="242" y="173"/>
                    <a:pt x="242" y="174"/>
                    <a:pt x="242" y="175"/>
                  </a:cubicBezTo>
                  <a:cubicBezTo>
                    <a:pt x="242" y="177"/>
                    <a:pt x="242" y="177"/>
                    <a:pt x="242" y="177"/>
                  </a:cubicBezTo>
                  <a:cubicBezTo>
                    <a:pt x="244" y="177"/>
                    <a:pt x="244" y="177"/>
                    <a:pt x="244" y="177"/>
                  </a:cubicBezTo>
                  <a:cubicBezTo>
                    <a:pt x="247" y="176"/>
                    <a:pt x="251" y="175"/>
                    <a:pt x="256" y="172"/>
                  </a:cubicBezTo>
                  <a:cubicBezTo>
                    <a:pt x="257" y="172"/>
                    <a:pt x="257" y="172"/>
                    <a:pt x="258" y="171"/>
                  </a:cubicBezTo>
                  <a:cubicBezTo>
                    <a:pt x="259" y="171"/>
                    <a:pt x="261" y="170"/>
                    <a:pt x="262" y="169"/>
                  </a:cubicBezTo>
                  <a:cubicBezTo>
                    <a:pt x="266" y="165"/>
                    <a:pt x="269" y="162"/>
                    <a:pt x="270" y="159"/>
                  </a:cubicBezTo>
                  <a:cubicBezTo>
                    <a:pt x="271" y="158"/>
                    <a:pt x="271" y="158"/>
                    <a:pt x="271" y="158"/>
                  </a:cubicBezTo>
                  <a:cubicBezTo>
                    <a:pt x="272" y="155"/>
                    <a:pt x="273" y="152"/>
                    <a:pt x="276" y="151"/>
                  </a:cubicBezTo>
                  <a:cubicBezTo>
                    <a:pt x="277" y="151"/>
                    <a:pt x="277" y="151"/>
                    <a:pt x="278" y="151"/>
                  </a:cubicBezTo>
                  <a:cubicBezTo>
                    <a:pt x="279" y="151"/>
                    <a:pt x="280" y="151"/>
                    <a:pt x="281" y="151"/>
                  </a:cubicBezTo>
                  <a:cubicBezTo>
                    <a:pt x="282" y="151"/>
                    <a:pt x="283" y="152"/>
                    <a:pt x="285" y="152"/>
                  </a:cubicBezTo>
                  <a:cubicBezTo>
                    <a:pt x="287" y="152"/>
                    <a:pt x="289" y="151"/>
                    <a:pt x="290" y="150"/>
                  </a:cubicBezTo>
                  <a:cubicBezTo>
                    <a:pt x="293" y="148"/>
                    <a:pt x="295" y="146"/>
                    <a:pt x="297" y="143"/>
                  </a:cubicBezTo>
                  <a:cubicBezTo>
                    <a:pt x="302" y="139"/>
                    <a:pt x="305" y="135"/>
                    <a:pt x="311" y="134"/>
                  </a:cubicBezTo>
                  <a:cubicBezTo>
                    <a:pt x="314" y="133"/>
                    <a:pt x="316" y="131"/>
                    <a:pt x="318" y="129"/>
                  </a:cubicBezTo>
                  <a:cubicBezTo>
                    <a:pt x="319" y="128"/>
                    <a:pt x="320" y="127"/>
                    <a:pt x="321" y="126"/>
                  </a:cubicBezTo>
                  <a:cubicBezTo>
                    <a:pt x="324" y="125"/>
                    <a:pt x="326" y="123"/>
                    <a:pt x="328" y="120"/>
                  </a:cubicBezTo>
                  <a:cubicBezTo>
                    <a:pt x="330" y="119"/>
                    <a:pt x="331" y="118"/>
                    <a:pt x="333" y="116"/>
                  </a:cubicBezTo>
                  <a:cubicBezTo>
                    <a:pt x="333" y="116"/>
                    <a:pt x="337" y="113"/>
                    <a:pt x="337" y="113"/>
                  </a:cubicBezTo>
                  <a:lnTo>
                    <a:pt x="245" y="7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2272147" y="1663446"/>
              <a:ext cx="1293145" cy="1178461"/>
            </a:xfrm>
            <a:custGeom>
              <a:avLst/>
              <a:gdLst>
                <a:gd name="T0" fmla="*/ 221 w 511"/>
                <a:gd name="T1" fmla="*/ 96 h 487"/>
                <a:gd name="T2" fmla="*/ 202 w 511"/>
                <a:gd name="T3" fmla="*/ 82 h 487"/>
                <a:gd name="T4" fmla="*/ 175 w 511"/>
                <a:gd name="T5" fmla="*/ 39 h 487"/>
                <a:gd name="T6" fmla="*/ 157 w 511"/>
                <a:gd name="T7" fmla="*/ 4 h 487"/>
                <a:gd name="T8" fmla="*/ 151 w 511"/>
                <a:gd name="T9" fmla="*/ 13 h 487"/>
                <a:gd name="T10" fmla="*/ 145 w 511"/>
                <a:gd name="T11" fmla="*/ 31 h 487"/>
                <a:gd name="T12" fmla="*/ 146 w 511"/>
                <a:gd name="T13" fmla="*/ 40 h 487"/>
                <a:gd name="T14" fmla="*/ 141 w 511"/>
                <a:gd name="T15" fmla="*/ 61 h 487"/>
                <a:gd name="T16" fmla="*/ 2 w 511"/>
                <a:gd name="T17" fmla="*/ 86 h 487"/>
                <a:gd name="T18" fmla="*/ 2 w 511"/>
                <a:gd name="T19" fmla="*/ 112 h 487"/>
                <a:gd name="T20" fmla="*/ 5 w 511"/>
                <a:gd name="T21" fmla="*/ 142 h 487"/>
                <a:gd name="T22" fmla="*/ 6 w 511"/>
                <a:gd name="T23" fmla="*/ 166 h 487"/>
                <a:gd name="T24" fmla="*/ 38 w 511"/>
                <a:gd name="T25" fmla="*/ 170 h 487"/>
                <a:gd name="T26" fmla="*/ 49 w 511"/>
                <a:gd name="T27" fmla="*/ 170 h 487"/>
                <a:gd name="T28" fmla="*/ 65 w 511"/>
                <a:gd name="T29" fmla="*/ 174 h 487"/>
                <a:gd name="T30" fmla="*/ 74 w 511"/>
                <a:gd name="T31" fmla="*/ 193 h 487"/>
                <a:gd name="T32" fmla="*/ 79 w 511"/>
                <a:gd name="T33" fmla="*/ 223 h 487"/>
                <a:gd name="T34" fmla="*/ 78 w 511"/>
                <a:gd name="T35" fmla="*/ 241 h 487"/>
                <a:gd name="T36" fmla="*/ 72 w 511"/>
                <a:gd name="T37" fmla="*/ 254 h 487"/>
                <a:gd name="T38" fmla="*/ 56 w 511"/>
                <a:gd name="T39" fmla="*/ 282 h 487"/>
                <a:gd name="T40" fmla="*/ 42 w 511"/>
                <a:gd name="T41" fmla="*/ 296 h 487"/>
                <a:gd name="T42" fmla="*/ 53 w 511"/>
                <a:gd name="T43" fmla="*/ 314 h 487"/>
                <a:gd name="T44" fmla="*/ 63 w 511"/>
                <a:gd name="T45" fmla="*/ 355 h 487"/>
                <a:gd name="T46" fmla="*/ 49 w 511"/>
                <a:gd name="T47" fmla="*/ 359 h 487"/>
                <a:gd name="T48" fmla="*/ 66 w 511"/>
                <a:gd name="T49" fmla="*/ 384 h 487"/>
                <a:gd name="T50" fmla="*/ 75 w 511"/>
                <a:gd name="T51" fmla="*/ 412 h 487"/>
                <a:gd name="T52" fmla="*/ 122 w 511"/>
                <a:gd name="T53" fmla="*/ 412 h 487"/>
                <a:gd name="T54" fmla="*/ 144 w 511"/>
                <a:gd name="T55" fmla="*/ 423 h 487"/>
                <a:gd name="T56" fmla="*/ 172 w 511"/>
                <a:gd name="T57" fmla="*/ 469 h 487"/>
                <a:gd name="T58" fmla="*/ 186 w 511"/>
                <a:gd name="T59" fmla="*/ 477 h 487"/>
                <a:gd name="T60" fmla="*/ 210 w 511"/>
                <a:gd name="T61" fmla="*/ 472 h 487"/>
                <a:gd name="T62" fmla="*/ 213 w 511"/>
                <a:gd name="T63" fmla="*/ 467 h 487"/>
                <a:gd name="T64" fmla="*/ 229 w 511"/>
                <a:gd name="T65" fmla="*/ 454 h 487"/>
                <a:gd name="T66" fmla="*/ 242 w 511"/>
                <a:gd name="T67" fmla="*/ 451 h 487"/>
                <a:gd name="T68" fmla="*/ 261 w 511"/>
                <a:gd name="T69" fmla="*/ 454 h 487"/>
                <a:gd name="T70" fmla="*/ 286 w 511"/>
                <a:gd name="T71" fmla="*/ 469 h 487"/>
                <a:gd name="T72" fmla="*/ 316 w 511"/>
                <a:gd name="T73" fmla="*/ 463 h 487"/>
                <a:gd name="T74" fmla="*/ 348 w 511"/>
                <a:gd name="T75" fmla="*/ 456 h 487"/>
                <a:gd name="T76" fmla="*/ 353 w 511"/>
                <a:gd name="T77" fmla="*/ 466 h 487"/>
                <a:gd name="T78" fmla="*/ 345 w 511"/>
                <a:gd name="T79" fmla="*/ 483 h 487"/>
                <a:gd name="T80" fmla="*/ 355 w 511"/>
                <a:gd name="T81" fmla="*/ 486 h 487"/>
                <a:gd name="T82" fmla="*/ 366 w 511"/>
                <a:gd name="T83" fmla="*/ 486 h 487"/>
                <a:gd name="T84" fmla="*/ 378 w 511"/>
                <a:gd name="T85" fmla="*/ 482 h 487"/>
                <a:gd name="T86" fmla="*/ 375 w 511"/>
                <a:gd name="T87" fmla="*/ 452 h 487"/>
                <a:gd name="T88" fmla="*/ 395 w 511"/>
                <a:gd name="T89" fmla="*/ 428 h 487"/>
                <a:gd name="T90" fmla="*/ 417 w 511"/>
                <a:gd name="T91" fmla="*/ 393 h 487"/>
                <a:gd name="T92" fmla="*/ 439 w 511"/>
                <a:gd name="T93" fmla="*/ 378 h 487"/>
                <a:gd name="T94" fmla="*/ 458 w 511"/>
                <a:gd name="T95" fmla="*/ 352 h 487"/>
                <a:gd name="T96" fmla="*/ 475 w 511"/>
                <a:gd name="T97" fmla="*/ 329 h 487"/>
                <a:gd name="T98" fmla="*/ 480 w 511"/>
                <a:gd name="T99" fmla="*/ 304 h 487"/>
                <a:gd name="T100" fmla="*/ 488 w 511"/>
                <a:gd name="T101" fmla="*/ 282 h 487"/>
                <a:gd name="T102" fmla="*/ 496 w 511"/>
                <a:gd name="T103" fmla="*/ 260 h 487"/>
                <a:gd name="T104" fmla="*/ 491 w 511"/>
                <a:gd name="T105" fmla="*/ 230 h 487"/>
                <a:gd name="T106" fmla="*/ 490 w 511"/>
                <a:gd name="T107" fmla="*/ 207 h 487"/>
                <a:gd name="T108" fmla="*/ 488 w 511"/>
                <a:gd name="T109" fmla="*/ 193 h 487"/>
                <a:gd name="T110" fmla="*/ 493 w 511"/>
                <a:gd name="T111" fmla="*/ 170 h 487"/>
                <a:gd name="T112" fmla="*/ 501 w 511"/>
                <a:gd name="T113" fmla="*/ 142 h 487"/>
                <a:gd name="T114" fmla="*/ 511 w 511"/>
                <a:gd name="T115" fmla="*/ 11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1" h="487">
                  <a:moveTo>
                    <a:pt x="235" y="99"/>
                  </a:moveTo>
                  <a:cubicBezTo>
                    <a:pt x="233" y="98"/>
                    <a:pt x="232" y="98"/>
                    <a:pt x="231" y="97"/>
                  </a:cubicBezTo>
                  <a:cubicBezTo>
                    <a:pt x="229" y="96"/>
                    <a:pt x="227" y="95"/>
                    <a:pt x="225" y="95"/>
                  </a:cubicBezTo>
                  <a:cubicBezTo>
                    <a:pt x="225" y="95"/>
                    <a:pt x="224" y="95"/>
                    <a:pt x="224" y="95"/>
                  </a:cubicBezTo>
                  <a:cubicBezTo>
                    <a:pt x="223" y="95"/>
                    <a:pt x="222" y="95"/>
                    <a:pt x="221" y="96"/>
                  </a:cubicBezTo>
                  <a:cubicBezTo>
                    <a:pt x="221" y="96"/>
                    <a:pt x="220" y="96"/>
                    <a:pt x="219" y="96"/>
                  </a:cubicBezTo>
                  <a:cubicBezTo>
                    <a:pt x="218" y="96"/>
                    <a:pt x="217" y="96"/>
                    <a:pt x="215" y="92"/>
                  </a:cubicBezTo>
                  <a:cubicBezTo>
                    <a:pt x="213" y="89"/>
                    <a:pt x="212" y="89"/>
                    <a:pt x="210" y="88"/>
                  </a:cubicBezTo>
                  <a:cubicBezTo>
                    <a:pt x="209" y="88"/>
                    <a:pt x="208" y="87"/>
                    <a:pt x="207" y="87"/>
                  </a:cubicBezTo>
                  <a:cubicBezTo>
                    <a:pt x="205" y="86"/>
                    <a:pt x="203" y="84"/>
                    <a:pt x="202" y="82"/>
                  </a:cubicBezTo>
                  <a:cubicBezTo>
                    <a:pt x="201" y="81"/>
                    <a:pt x="200" y="80"/>
                    <a:pt x="200" y="80"/>
                  </a:cubicBezTo>
                  <a:cubicBezTo>
                    <a:pt x="195" y="75"/>
                    <a:pt x="191" y="71"/>
                    <a:pt x="185" y="68"/>
                  </a:cubicBezTo>
                  <a:cubicBezTo>
                    <a:pt x="178" y="65"/>
                    <a:pt x="175" y="58"/>
                    <a:pt x="176" y="50"/>
                  </a:cubicBezTo>
                  <a:cubicBezTo>
                    <a:pt x="176" y="48"/>
                    <a:pt x="176" y="48"/>
                    <a:pt x="176" y="48"/>
                  </a:cubicBezTo>
                  <a:cubicBezTo>
                    <a:pt x="177" y="45"/>
                    <a:pt x="177" y="43"/>
                    <a:pt x="175" y="39"/>
                  </a:cubicBezTo>
                  <a:cubicBezTo>
                    <a:pt x="171" y="32"/>
                    <a:pt x="167" y="24"/>
                    <a:pt x="165" y="15"/>
                  </a:cubicBezTo>
                  <a:cubicBezTo>
                    <a:pt x="164" y="12"/>
                    <a:pt x="162" y="10"/>
                    <a:pt x="160" y="8"/>
                  </a:cubicBezTo>
                  <a:cubicBezTo>
                    <a:pt x="159" y="7"/>
                    <a:pt x="158" y="6"/>
                    <a:pt x="157" y="5"/>
                  </a:cubicBezTo>
                  <a:cubicBezTo>
                    <a:pt x="157" y="5"/>
                    <a:pt x="157" y="4"/>
                    <a:pt x="157" y="4"/>
                  </a:cubicBezTo>
                  <a:cubicBezTo>
                    <a:pt x="157" y="4"/>
                    <a:pt x="157" y="4"/>
                    <a:pt x="157" y="4"/>
                  </a:cubicBezTo>
                  <a:cubicBezTo>
                    <a:pt x="154" y="0"/>
                    <a:pt x="154" y="0"/>
                    <a:pt x="154" y="0"/>
                  </a:cubicBezTo>
                  <a:cubicBezTo>
                    <a:pt x="153" y="4"/>
                    <a:pt x="153" y="4"/>
                    <a:pt x="153" y="4"/>
                  </a:cubicBezTo>
                  <a:cubicBezTo>
                    <a:pt x="153" y="5"/>
                    <a:pt x="152" y="6"/>
                    <a:pt x="152" y="7"/>
                  </a:cubicBezTo>
                  <a:cubicBezTo>
                    <a:pt x="151" y="8"/>
                    <a:pt x="151" y="9"/>
                    <a:pt x="151" y="10"/>
                  </a:cubicBezTo>
                  <a:cubicBezTo>
                    <a:pt x="151" y="11"/>
                    <a:pt x="151" y="12"/>
                    <a:pt x="151" y="13"/>
                  </a:cubicBezTo>
                  <a:cubicBezTo>
                    <a:pt x="150" y="15"/>
                    <a:pt x="149" y="17"/>
                    <a:pt x="148" y="18"/>
                  </a:cubicBezTo>
                  <a:cubicBezTo>
                    <a:pt x="146" y="21"/>
                    <a:pt x="145" y="23"/>
                    <a:pt x="144" y="25"/>
                  </a:cubicBezTo>
                  <a:cubicBezTo>
                    <a:pt x="144" y="26"/>
                    <a:pt x="144" y="26"/>
                    <a:pt x="144" y="26"/>
                  </a:cubicBezTo>
                  <a:cubicBezTo>
                    <a:pt x="144" y="27"/>
                    <a:pt x="144" y="28"/>
                    <a:pt x="144" y="29"/>
                  </a:cubicBezTo>
                  <a:cubicBezTo>
                    <a:pt x="145" y="30"/>
                    <a:pt x="145" y="30"/>
                    <a:pt x="145" y="31"/>
                  </a:cubicBezTo>
                  <a:cubicBezTo>
                    <a:pt x="146" y="31"/>
                    <a:pt x="146" y="32"/>
                    <a:pt x="146" y="33"/>
                  </a:cubicBezTo>
                  <a:cubicBezTo>
                    <a:pt x="146" y="34"/>
                    <a:pt x="146" y="34"/>
                    <a:pt x="146" y="35"/>
                  </a:cubicBezTo>
                  <a:cubicBezTo>
                    <a:pt x="146" y="36"/>
                    <a:pt x="146" y="36"/>
                    <a:pt x="145" y="36"/>
                  </a:cubicBezTo>
                  <a:cubicBezTo>
                    <a:pt x="145" y="37"/>
                    <a:pt x="145" y="38"/>
                    <a:pt x="146" y="39"/>
                  </a:cubicBezTo>
                  <a:cubicBezTo>
                    <a:pt x="146" y="39"/>
                    <a:pt x="146" y="39"/>
                    <a:pt x="146" y="40"/>
                  </a:cubicBezTo>
                  <a:cubicBezTo>
                    <a:pt x="146" y="43"/>
                    <a:pt x="145" y="44"/>
                    <a:pt x="144" y="46"/>
                  </a:cubicBezTo>
                  <a:cubicBezTo>
                    <a:pt x="143" y="48"/>
                    <a:pt x="143" y="49"/>
                    <a:pt x="142" y="51"/>
                  </a:cubicBezTo>
                  <a:cubicBezTo>
                    <a:pt x="142" y="52"/>
                    <a:pt x="142" y="52"/>
                    <a:pt x="142" y="53"/>
                  </a:cubicBezTo>
                  <a:cubicBezTo>
                    <a:pt x="142" y="54"/>
                    <a:pt x="142" y="56"/>
                    <a:pt x="142" y="57"/>
                  </a:cubicBezTo>
                  <a:cubicBezTo>
                    <a:pt x="142" y="58"/>
                    <a:pt x="142" y="60"/>
                    <a:pt x="141" y="61"/>
                  </a:cubicBezTo>
                  <a:cubicBezTo>
                    <a:pt x="141" y="64"/>
                    <a:pt x="139" y="66"/>
                    <a:pt x="137" y="68"/>
                  </a:cubicBezTo>
                  <a:cubicBezTo>
                    <a:pt x="2" y="71"/>
                    <a:pt x="2" y="71"/>
                    <a:pt x="2" y="71"/>
                  </a:cubicBezTo>
                  <a:cubicBezTo>
                    <a:pt x="3" y="73"/>
                    <a:pt x="3" y="73"/>
                    <a:pt x="3" y="73"/>
                  </a:cubicBezTo>
                  <a:cubicBezTo>
                    <a:pt x="4" y="77"/>
                    <a:pt x="3" y="79"/>
                    <a:pt x="3" y="82"/>
                  </a:cubicBezTo>
                  <a:cubicBezTo>
                    <a:pt x="2" y="83"/>
                    <a:pt x="2" y="85"/>
                    <a:pt x="2" y="86"/>
                  </a:cubicBezTo>
                  <a:cubicBezTo>
                    <a:pt x="1" y="87"/>
                    <a:pt x="1" y="88"/>
                    <a:pt x="1" y="89"/>
                  </a:cubicBezTo>
                  <a:cubicBezTo>
                    <a:pt x="0" y="91"/>
                    <a:pt x="0" y="93"/>
                    <a:pt x="0" y="96"/>
                  </a:cubicBezTo>
                  <a:cubicBezTo>
                    <a:pt x="0" y="97"/>
                    <a:pt x="1" y="99"/>
                    <a:pt x="1" y="100"/>
                  </a:cubicBezTo>
                  <a:cubicBezTo>
                    <a:pt x="2" y="102"/>
                    <a:pt x="3" y="104"/>
                    <a:pt x="3" y="106"/>
                  </a:cubicBezTo>
                  <a:cubicBezTo>
                    <a:pt x="3" y="108"/>
                    <a:pt x="3" y="110"/>
                    <a:pt x="2" y="112"/>
                  </a:cubicBezTo>
                  <a:cubicBezTo>
                    <a:pt x="2" y="114"/>
                    <a:pt x="2" y="116"/>
                    <a:pt x="2" y="119"/>
                  </a:cubicBezTo>
                  <a:cubicBezTo>
                    <a:pt x="3" y="121"/>
                    <a:pt x="2" y="124"/>
                    <a:pt x="2" y="127"/>
                  </a:cubicBezTo>
                  <a:cubicBezTo>
                    <a:pt x="1" y="129"/>
                    <a:pt x="1" y="132"/>
                    <a:pt x="1" y="134"/>
                  </a:cubicBezTo>
                  <a:cubicBezTo>
                    <a:pt x="2" y="136"/>
                    <a:pt x="2" y="138"/>
                    <a:pt x="4" y="139"/>
                  </a:cubicBezTo>
                  <a:cubicBezTo>
                    <a:pt x="4" y="140"/>
                    <a:pt x="5" y="141"/>
                    <a:pt x="5" y="142"/>
                  </a:cubicBezTo>
                  <a:cubicBezTo>
                    <a:pt x="6" y="144"/>
                    <a:pt x="7" y="146"/>
                    <a:pt x="7" y="149"/>
                  </a:cubicBezTo>
                  <a:cubicBezTo>
                    <a:pt x="6" y="150"/>
                    <a:pt x="6" y="151"/>
                    <a:pt x="6" y="152"/>
                  </a:cubicBezTo>
                  <a:cubicBezTo>
                    <a:pt x="6" y="154"/>
                    <a:pt x="5" y="155"/>
                    <a:pt x="5" y="157"/>
                  </a:cubicBezTo>
                  <a:cubicBezTo>
                    <a:pt x="6" y="159"/>
                    <a:pt x="6" y="161"/>
                    <a:pt x="6" y="164"/>
                  </a:cubicBezTo>
                  <a:cubicBezTo>
                    <a:pt x="6" y="166"/>
                    <a:pt x="6" y="166"/>
                    <a:pt x="6" y="166"/>
                  </a:cubicBezTo>
                  <a:cubicBezTo>
                    <a:pt x="6" y="170"/>
                    <a:pt x="10" y="171"/>
                    <a:pt x="13" y="171"/>
                  </a:cubicBezTo>
                  <a:cubicBezTo>
                    <a:pt x="14" y="171"/>
                    <a:pt x="14" y="170"/>
                    <a:pt x="15" y="170"/>
                  </a:cubicBezTo>
                  <a:cubicBezTo>
                    <a:pt x="19" y="170"/>
                    <a:pt x="24" y="170"/>
                    <a:pt x="30" y="170"/>
                  </a:cubicBezTo>
                  <a:cubicBezTo>
                    <a:pt x="31" y="170"/>
                    <a:pt x="33" y="170"/>
                    <a:pt x="34" y="170"/>
                  </a:cubicBezTo>
                  <a:cubicBezTo>
                    <a:pt x="35" y="170"/>
                    <a:pt x="37" y="170"/>
                    <a:pt x="38" y="170"/>
                  </a:cubicBezTo>
                  <a:cubicBezTo>
                    <a:pt x="39" y="170"/>
                    <a:pt x="39" y="170"/>
                    <a:pt x="40" y="170"/>
                  </a:cubicBezTo>
                  <a:cubicBezTo>
                    <a:pt x="41" y="170"/>
                    <a:pt x="42" y="170"/>
                    <a:pt x="43" y="170"/>
                  </a:cubicBezTo>
                  <a:cubicBezTo>
                    <a:pt x="44" y="170"/>
                    <a:pt x="44" y="170"/>
                    <a:pt x="44" y="170"/>
                  </a:cubicBezTo>
                  <a:cubicBezTo>
                    <a:pt x="45" y="170"/>
                    <a:pt x="47" y="170"/>
                    <a:pt x="49" y="170"/>
                  </a:cubicBezTo>
                  <a:cubicBezTo>
                    <a:pt x="49" y="170"/>
                    <a:pt x="49" y="170"/>
                    <a:pt x="49" y="170"/>
                  </a:cubicBezTo>
                  <a:cubicBezTo>
                    <a:pt x="52" y="170"/>
                    <a:pt x="53" y="171"/>
                    <a:pt x="54" y="172"/>
                  </a:cubicBezTo>
                  <a:cubicBezTo>
                    <a:pt x="54" y="172"/>
                    <a:pt x="55" y="173"/>
                    <a:pt x="56" y="174"/>
                  </a:cubicBezTo>
                  <a:cubicBezTo>
                    <a:pt x="57" y="174"/>
                    <a:pt x="58" y="174"/>
                    <a:pt x="59" y="174"/>
                  </a:cubicBezTo>
                  <a:cubicBezTo>
                    <a:pt x="60" y="174"/>
                    <a:pt x="61" y="174"/>
                    <a:pt x="62" y="174"/>
                  </a:cubicBezTo>
                  <a:cubicBezTo>
                    <a:pt x="63" y="174"/>
                    <a:pt x="64" y="174"/>
                    <a:pt x="65" y="174"/>
                  </a:cubicBezTo>
                  <a:cubicBezTo>
                    <a:pt x="66" y="174"/>
                    <a:pt x="67" y="174"/>
                    <a:pt x="67" y="174"/>
                  </a:cubicBezTo>
                  <a:cubicBezTo>
                    <a:pt x="70" y="174"/>
                    <a:pt x="74" y="177"/>
                    <a:pt x="75" y="180"/>
                  </a:cubicBezTo>
                  <a:cubicBezTo>
                    <a:pt x="76" y="181"/>
                    <a:pt x="76" y="181"/>
                    <a:pt x="76" y="181"/>
                  </a:cubicBezTo>
                  <a:cubicBezTo>
                    <a:pt x="77" y="184"/>
                    <a:pt x="78" y="187"/>
                    <a:pt x="77" y="189"/>
                  </a:cubicBezTo>
                  <a:cubicBezTo>
                    <a:pt x="77" y="191"/>
                    <a:pt x="75" y="192"/>
                    <a:pt x="74" y="193"/>
                  </a:cubicBezTo>
                  <a:cubicBezTo>
                    <a:pt x="73" y="194"/>
                    <a:pt x="72" y="195"/>
                    <a:pt x="71" y="195"/>
                  </a:cubicBezTo>
                  <a:cubicBezTo>
                    <a:pt x="69" y="198"/>
                    <a:pt x="69" y="201"/>
                    <a:pt x="69" y="204"/>
                  </a:cubicBezTo>
                  <a:cubicBezTo>
                    <a:pt x="70" y="206"/>
                    <a:pt x="71" y="208"/>
                    <a:pt x="73" y="209"/>
                  </a:cubicBezTo>
                  <a:cubicBezTo>
                    <a:pt x="74" y="211"/>
                    <a:pt x="75" y="212"/>
                    <a:pt x="76" y="213"/>
                  </a:cubicBezTo>
                  <a:cubicBezTo>
                    <a:pt x="77" y="216"/>
                    <a:pt x="78" y="220"/>
                    <a:pt x="79" y="223"/>
                  </a:cubicBezTo>
                  <a:cubicBezTo>
                    <a:pt x="79" y="224"/>
                    <a:pt x="79" y="226"/>
                    <a:pt x="80" y="227"/>
                  </a:cubicBezTo>
                  <a:cubicBezTo>
                    <a:pt x="80" y="228"/>
                    <a:pt x="80" y="229"/>
                    <a:pt x="81" y="230"/>
                  </a:cubicBezTo>
                  <a:cubicBezTo>
                    <a:pt x="81" y="231"/>
                    <a:pt x="82" y="233"/>
                    <a:pt x="82" y="235"/>
                  </a:cubicBezTo>
                  <a:cubicBezTo>
                    <a:pt x="82" y="236"/>
                    <a:pt x="81" y="238"/>
                    <a:pt x="80" y="239"/>
                  </a:cubicBezTo>
                  <a:cubicBezTo>
                    <a:pt x="79" y="240"/>
                    <a:pt x="79" y="241"/>
                    <a:pt x="78" y="241"/>
                  </a:cubicBezTo>
                  <a:cubicBezTo>
                    <a:pt x="78" y="242"/>
                    <a:pt x="77" y="243"/>
                    <a:pt x="77" y="245"/>
                  </a:cubicBezTo>
                  <a:cubicBezTo>
                    <a:pt x="77" y="246"/>
                    <a:pt x="76" y="247"/>
                    <a:pt x="75" y="248"/>
                  </a:cubicBezTo>
                  <a:cubicBezTo>
                    <a:pt x="75" y="249"/>
                    <a:pt x="75" y="250"/>
                    <a:pt x="74" y="250"/>
                  </a:cubicBezTo>
                  <a:cubicBezTo>
                    <a:pt x="73" y="251"/>
                    <a:pt x="73" y="252"/>
                    <a:pt x="72" y="254"/>
                  </a:cubicBezTo>
                  <a:cubicBezTo>
                    <a:pt x="72" y="254"/>
                    <a:pt x="72" y="254"/>
                    <a:pt x="72" y="254"/>
                  </a:cubicBezTo>
                  <a:cubicBezTo>
                    <a:pt x="72" y="257"/>
                    <a:pt x="72" y="259"/>
                    <a:pt x="69" y="260"/>
                  </a:cubicBezTo>
                  <a:cubicBezTo>
                    <a:pt x="68" y="261"/>
                    <a:pt x="68" y="261"/>
                    <a:pt x="68" y="261"/>
                  </a:cubicBezTo>
                  <a:cubicBezTo>
                    <a:pt x="66" y="262"/>
                    <a:pt x="65" y="262"/>
                    <a:pt x="64" y="265"/>
                  </a:cubicBezTo>
                  <a:cubicBezTo>
                    <a:pt x="61" y="270"/>
                    <a:pt x="59" y="276"/>
                    <a:pt x="58" y="280"/>
                  </a:cubicBezTo>
                  <a:cubicBezTo>
                    <a:pt x="57" y="280"/>
                    <a:pt x="57" y="281"/>
                    <a:pt x="56" y="282"/>
                  </a:cubicBezTo>
                  <a:cubicBezTo>
                    <a:pt x="55" y="283"/>
                    <a:pt x="55" y="284"/>
                    <a:pt x="54" y="284"/>
                  </a:cubicBezTo>
                  <a:cubicBezTo>
                    <a:pt x="53" y="284"/>
                    <a:pt x="53" y="285"/>
                    <a:pt x="52" y="285"/>
                  </a:cubicBezTo>
                  <a:cubicBezTo>
                    <a:pt x="51" y="286"/>
                    <a:pt x="50" y="286"/>
                    <a:pt x="49" y="288"/>
                  </a:cubicBezTo>
                  <a:cubicBezTo>
                    <a:pt x="47" y="289"/>
                    <a:pt x="45" y="292"/>
                    <a:pt x="43" y="294"/>
                  </a:cubicBezTo>
                  <a:cubicBezTo>
                    <a:pt x="42" y="296"/>
                    <a:pt x="42" y="296"/>
                    <a:pt x="42" y="296"/>
                  </a:cubicBezTo>
                  <a:cubicBezTo>
                    <a:pt x="44" y="297"/>
                    <a:pt x="44" y="297"/>
                    <a:pt x="44" y="297"/>
                  </a:cubicBezTo>
                  <a:cubicBezTo>
                    <a:pt x="46" y="298"/>
                    <a:pt x="48" y="299"/>
                    <a:pt x="51" y="301"/>
                  </a:cubicBezTo>
                  <a:cubicBezTo>
                    <a:pt x="52" y="302"/>
                    <a:pt x="54" y="304"/>
                    <a:pt x="55" y="306"/>
                  </a:cubicBezTo>
                  <a:cubicBezTo>
                    <a:pt x="55" y="307"/>
                    <a:pt x="54" y="309"/>
                    <a:pt x="54" y="311"/>
                  </a:cubicBezTo>
                  <a:cubicBezTo>
                    <a:pt x="53" y="312"/>
                    <a:pt x="53" y="313"/>
                    <a:pt x="53" y="314"/>
                  </a:cubicBezTo>
                  <a:cubicBezTo>
                    <a:pt x="52" y="318"/>
                    <a:pt x="54" y="321"/>
                    <a:pt x="55" y="324"/>
                  </a:cubicBezTo>
                  <a:cubicBezTo>
                    <a:pt x="56" y="324"/>
                    <a:pt x="56" y="325"/>
                    <a:pt x="56" y="325"/>
                  </a:cubicBezTo>
                  <a:cubicBezTo>
                    <a:pt x="57" y="326"/>
                    <a:pt x="57" y="327"/>
                    <a:pt x="58" y="328"/>
                  </a:cubicBezTo>
                  <a:cubicBezTo>
                    <a:pt x="59" y="331"/>
                    <a:pt x="60" y="333"/>
                    <a:pt x="61" y="336"/>
                  </a:cubicBezTo>
                  <a:cubicBezTo>
                    <a:pt x="63" y="341"/>
                    <a:pt x="64" y="348"/>
                    <a:pt x="63" y="355"/>
                  </a:cubicBezTo>
                  <a:cubicBezTo>
                    <a:pt x="62" y="355"/>
                    <a:pt x="61" y="355"/>
                    <a:pt x="60" y="355"/>
                  </a:cubicBezTo>
                  <a:cubicBezTo>
                    <a:pt x="59" y="355"/>
                    <a:pt x="58" y="355"/>
                    <a:pt x="56" y="355"/>
                  </a:cubicBezTo>
                  <a:cubicBezTo>
                    <a:pt x="54" y="355"/>
                    <a:pt x="52" y="355"/>
                    <a:pt x="50" y="356"/>
                  </a:cubicBezTo>
                  <a:cubicBezTo>
                    <a:pt x="49" y="357"/>
                    <a:pt x="49" y="357"/>
                    <a:pt x="49" y="357"/>
                  </a:cubicBezTo>
                  <a:cubicBezTo>
                    <a:pt x="49" y="359"/>
                    <a:pt x="49" y="359"/>
                    <a:pt x="49" y="359"/>
                  </a:cubicBezTo>
                  <a:cubicBezTo>
                    <a:pt x="51" y="362"/>
                    <a:pt x="54" y="364"/>
                    <a:pt x="56" y="367"/>
                  </a:cubicBezTo>
                  <a:cubicBezTo>
                    <a:pt x="57" y="367"/>
                    <a:pt x="57" y="368"/>
                    <a:pt x="58" y="368"/>
                  </a:cubicBezTo>
                  <a:cubicBezTo>
                    <a:pt x="59" y="369"/>
                    <a:pt x="59" y="370"/>
                    <a:pt x="60" y="370"/>
                  </a:cubicBezTo>
                  <a:cubicBezTo>
                    <a:pt x="62" y="372"/>
                    <a:pt x="64" y="373"/>
                    <a:pt x="64" y="375"/>
                  </a:cubicBezTo>
                  <a:cubicBezTo>
                    <a:pt x="65" y="378"/>
                    <a:pt x="66" y="381"/>
                    <a:pt x="66" y="384"/>
                  </a:cubicBezTo>
                  <a:cubicBezTo>
                    <a:pt x="66" y="386"/>
                    <a:pt x="66" y="386"/>
                    <a:pt x="66" y="386"/>
                  </a:cubicBezTo>
                  <a:cubicBezTo>
                    <a:pt x="67" y="390"/>
                    <a:pt x="67" y="394"/>
                    <a:pt x="67" y="398"/>
                  </a:cubicBezTo>
                  <a:cubicBezTo>
                    <a:pt x="67" y="399"/>
                    <a:pt x="67" y="399"/>
                    <a:pt x="67" y="400"/>
                  </a:cubicBezTo>
                  <a:cubicBezTo>
                    <a:pt x="67" y="404"/>
                    <a:pt x="66" y="410"/>
                    <a:pt x="72" y="411"/>
                  </a:cubicBezTo>
                  <a:cubicBezTo>
                    <a:pt x="73" y="412"/>
                    <a:pt x="74" y="412"/>
                    <a:pt x="75" y="412"/>
                  </a:cubicBezTo>
                  <a:cubicBezTo>
                    <a:pt x="75" y="412"/>
                    <a:pt x="76" y="412"/>
                    <a:pt x="77" y="412"/>
                  </a:cubicBezTo>
                  <a:cubicBezTo>
                    <a:pt x="78" y="412"/>
                    <a:pt x="78" y="411"/>
                    <a:pt x="79" y="411"/>
                  </a:cubicBezTo>
                  <a:cubicBezTo>
                    <a:pt x="79" y="411"/>
                    <a:pt x="79" y="411"/>
                    <a:pt x="79" y="411"/>
                  </a:cubicBezTo>
                  <a:cubicBezTo>
                    <a:pt x="86" y="412"/>
                    <a:pt x="92" y="412"/>
                    <a:pt x="99" y="412"/>
                  </a:cubicBezTo>
                  <a:cubicBezTo>
                    <a:pt x="106" y="412"/>
                    <a:pt x="114" y="412"/>
                    <a:pt x="122" y="412"/>
                  </a:cubicBezTo>
                  <a:cubicBezTo>
                    <a:pt x="128" y="413"/>
                    <a:pt x="135" y="413"/>
                    <a:pt x="141" y="413"/>
                  </a:cubicBezTo>
                  <a:cubicBezTo>
                    <a:pt x="147" y="413"/>
                    <a:pt x="147" y="413"/>
                    <a:pt x="147" y="413"/>
                  </a:cubicBezTo>
                  <a:cubicBezTo>
                    <a:pt x="147" y="415"/>
                    <a:pt x="147" y="416"/>
                    <a:pt x="146" y="418"/>
                  </a:cubicBezTo>
                  <a:cubicBezTo>
                    <a:pt x="146" y="420"/>
                    <a:pt x="146" y="420"/>
                    <a:pt x="145" y="421"/>
                  </a:cubicBezTo>
                  <a:cubicBezTo>
                    <a:pt x="144" y="422"/>
                    <a:pt x="144" y="422"/>
                    <a:pt x="144" y="423"/>
                  </a:cubicBezTo>
                  <a:cubicBezTo>
                    <a:pt x="138" y="430"/>
                    <a:pt x="144" y="445"/>
                    <a:pt x="146" y="450"/>
                  </a:cubicBezTo>
                  <a:cubicBezTo>
                    <a:pt x="149" y="456"/>
                    <a:pt x="154" y="459"/>
                    <a:pt x="158" y="462"/>
                  </a:cubicBezTo>
                  <a:cubicBezTo>
                    <a:pt x="160" y="463"/>
                    <a:pt x="163" y="464"/>
                    <a:pt x="165" y="465"/>
                  </a:cubicBezTo>
                  <a:cubicBezTo>
                    <a:pt x="167" y="465"/>
                    <a:pt x="168" y="466"/>
                    <a:pt x="170" y="466"/>
                  </a:cubicBezTo>
                  <a:cubicBezTo>
                    <a:pt x="171" y="467"/>
                    <a:pt x="172" y="468"/>
                    <a:pt x="172" y="469"/>
                  </a:cubicBezTo>
                  <a:cubicBezTo>
                    <a:pt x="173" y="470"/>
                    <a:pt x="173" y="470"/>
                    <a:pt x="173" y="470"/>
                  </a:cubicBezTo>
                  <a:cubicBezTo>
                    <a:pt x="173" y="470"/>
                    <a:pt x="173" y="470"/>
                    <a:pt x="173" y="470"/>
                  </a:cubicBezTo>
                  <a:cubicBezTo>
                    <a:pt x="174" y="471"/>
                    <a:pt x="175" y="471"/>
                    <a:pt x="176" y="471"/>
                  </a:cubicBezTo>
                  <a:cubicBezTo>
                    <a:pt x="179" y="472"/>
                    <a:pt x="181" y="473"/>
                    <a:pt x="183" y="475"/>
                  </a:cubicBezTo>
                  <a:cubicBezTo>
                    <a:pt x="184" y="475"/>
                    <a:pt x="185" y="476"/>
                    <a:pt x="186" y="477"/>
                  </a:cubicBezTo>
                  <a:cubicBezTo>
                    <a:pt x="187" y="479"/>
                    <a:pt x="189" y="481"/>
                    <a:pt x="191" y="481"/>
                  </a:cubicBezTo>
                  <a:cubicBezTo>
                    <a:pt x="191" y="481"/>
                    <a:pt x="192" y="481"/>
                    <a:pt x="193" y="480"/>
                  </a:cubicBezTo>
                  <a:cubicBezTo>
                    <a:pt x="194" y="480"/>
                    <a:pt x="196" y="480"/>
                    <a:pt x="198" y="479"/>
                  </a:cubicBezTo>
                  <a:cubicBezTo>
                    <a:pt x="201" y="479"/>
                    <a:pt x="204" y="478"/>
                    <a:pt x="207" y="476"/>
                  </a:cubicBezTo>
                  <a:cubicBezTo>
                    <a:pt x="208" y="475"/>
                    <a:pt x="209" y="473"/>
                    <a:pt x="210" y="472"/>
                  </a:cubicBezTo>
                  <a:cubicBezTo>
                    <a:pt x="210" y="471"/>
                    <a:pt x="211" y="471"/>
                    <a:pt x="211" y="470"/>
                  </a:cubicBezTo>
                  <a:cubicBezTo>
                    <a:pt x="212" y="469"/>
                    <a:pt x="212" y="468"/>
                    <a:pt x="213" y="467"/>
                  </a:cubicBezTo>
                  <a:cubicBezTo>
                    <a:pt x="212" y="466"/>
                    <a:pt x="212" y="466"/>
                    <a:pt x="212" y="466"/>
                  </a:cubicBezTo>
                  <a:cubicBezTo>
                    <a:pt x="212" y="466"/>
                    <a:pt x="212" y="466"/>
                    <a:pt x="212" y="466"/>
                  </a:cubicBezTo>
                  <a:cubicBezTo>
                    <a:pt x="213" y="467"/>
                    <a:pt x="213" y="467"/>
                    <a:pt x="213" y="467"/>
                  </a:cubicBezTo>
                  <a:cubicBezTo>
                    <a:pt x="214" y="466"/>
                    <a:pt x="215" y="464"/>
                    <a:pt x="216" y="463"/>
                  </a:cubicBezTo>
                  <a:cubicBezTo>
                    <a:pt x="217" y="462"/>
                    <a:pt x="217" y="461"/>
                    <a:pt x="218" y="460"/>
                  </a:cubicBezTo>
                  <a:cubicBezTo>
                    <a:pt x="219" y="458"/>
                    <a:pt x="220" y="456"/>
                    <a:pt x="221" y="456"/>
                  </a:cubicBezTo>
                  <a:cubicBezTo>
                    <a:pt x="222" y="455"/>
                    <a:pt x="224" y="455"/>
                    <a:pt x="227" y="454"/>
                  </a:cubicBezTo>
                  <a:cubicBezTo>
                    <a:pt x="228" y="454"/>
                    <a:pt x="229" y="454"/>
                    <a:pt x="229" y="454"/>
                  </a:cubicBezTo>
                  <a:cubicBezTo>
                    <a:pt x="230" y="454"/>
                    <a:pt x="230" y="454"/>
                    <a:pt x="231" y="454"/>
                  </a:cubicBezTo>
                  <a:cubicBezTo>
                    <a:pt x="231" y="454"/>
                    <a:pt x="232" y="454"/>
                    <a:pt x="233" y="454"/>
                  </a:cubicBezTo>
                  <a:cubicBezTo>
                    <a:pt x="233" y="454"/>
                    <a:pt x="234" y="454"/>
                    <a:pt x="234" y="454"/>
                  </a:cubicBezTo>
                  <a:cubicBezTo>
                    <a:pt x="235" y="454"/>
                    <a:pt x="236" y="454"/>
                    <a:pt x="237" y="454"/>
                  </a:cubicBezTo>
                  <a:cubicBezTo>
                    <a:pt x="239" y="453"/>
                    <a:pt x="240" y="452"/>
                    <a:pt x="242" y="451"/>
                  </a:cubicBezTo>
                  <a:cubicBezTo>
                    <a:pt x="243" y="449"/>
                    <a:pt x="245" y="448"/>
                    <a:pt x="248" y="448"/>
                  </a:cubicBezTo>
                  <a:cubicBezTo>
                    <a:pt x="248" y="448"/>
                    <a:pt x="248" y="448"/>
                    <a:pt x="248" y="448"/>
                  </a:cubicBezTo>
                  <a:cubicBezTo>
                    <a:pt x="251" y="448"/>
                    <a:pt x="253" y="449"/>
                    <a:pt x="255" y="451"/>
                  </a:cubicBezTo>
                  <a:cubicBezTo>
                    <a:pt x="256" y="452"/>
                    <a:pt x="258" y="453"/>
                    <a:pt x="259" y="454"/>
                  </a:cubicBezTo>
                  <a:cubicBezTo>
                    <a:pt x="260" y="454"/>
                    <a:pt x="260" y="454"/>
                    <a:pt x="261" y="454"/>
                  </a:cubicBezTo>
                  <a:cubicBezTo>
                    <a:pt x="263" y="454"/>
                    <a:pt x="264" y="454"/>
                    <a:pt x="266" y="456"/>
                  </a:cubicBezTo>
                  <a:cubicBezTo>
                    <a:pt x="267" y="456"/>
                    <a:pt x="268" y="457"/>
                    <a:pt x="268" y="458"/>
                  </a:cubicBezTo>
                  <a:cubicBezTo>
                    <a:pt x="269" y="458"/>
                    <a:pt x="270" y="459"/>
                    <a:pt x="272" y="460"/>
                  </a:cubicBezTo>
                  <a:cubicBezTo>
                    <a:pt x="274" y="461"/>
                    <a:pt x="276" y="463"/>
                    <a:pt x="277" y="464"/>
                  </a:cubicBezTo>
                  <a:cubicBezTo>
                    <a:pt x="280" y="466"/>
                    <a:pt x="283" y="468"/>
                    <a:pt x="286" y="469"/>
                  </a:cubicBezTo>
                  <a:cubicBezTo>
                    <a:pt x="288" y="470"/>
                    <a:pt x="290" y="471"/>
                    <a:pt x="292" y="471"/>
                  </a:cubicBezTo>
                  <a:cubicBezTo>
                    <a:pt x="298" y="471"/>
                    <a:pt x="303" y="468"/>
                    <a:pt x="307" y="466"/>
                  </a:cubicBezTo>
                  <a:cubicBezTo>
                    <a:pt x="307" y="466"/>
                    <a:pt x="308" y="466"/>
                    <a:pt x="309" y="465"/>
                  </a:cubicBezTo>
                  <a:cubicBezTo>
                    <a:pt x="310" y="464"/>
                    <a:pt x="312" y="463"/>
                    <a:pt x="314" y="463"/>
                  </a:cubicBezTo>
                  <a:cubicBezTo>
                    <a:pt x="315" y="463"/>
                    <a:pt x="315" y="463"/>
                    <a:pt x="316" y="463"/>
                  </a:cubicBezTo>
                  <a:cubicBezTo>
                    <a:pt x="318" y="464"/>
                    <a:pt x="320" y="465"/>
                    <a:pt x="322" y="467"/>
                  </a:cubicBezTo>
                  <a:cubicBezTo>
                    <a:pt x="323" y="467"/>
                    <a:pt x="323" y="468"/>
                    <a:pt x="324" y="468"/>
                  </a:cubicBezTo>
                  <a:cubicBezTo>
                    <a:pt x="326" y="469"/>
                    <a:pt x="328" y="469"/>
                    <a:pt x="329" y="469"/>
                  </a:cubicBezTo>
                  <a:cubicBezTo>
                    <a:pt x="334" y="469"/>
                    <a:pt x="339" y="466"/>
                    <a:pt x="346" y="459"/>
                  </a:cubicBezTo>
                  <a:cubicBezTo>
                    <a:pt x="346" y="459"/>
                    <a:pt x="347" y="458"/>
                    <a:pt x="348" y="456"/>
                  </a:cubicBezTo>
                  <a:cubicBezTo>
                    <a:pt x="350" y="454"/>
                    <a:pt x="351" y="451"/>
                    <a:pt x="354" y="451"/>
                  </a:cubicBezTo>
                  <a:cubicBezTo>
                    <a:pt x="354" y="451"/>
                    <a:pt x="355" y="451"/>
                    <a:pt x="355" y="451"/>
                  </a:cubicBezTo>
                  <a:cubicBezTo>
                    <a:pt x="355" y="452"/>
                    <a:pt x="356" y="455"/>
                    <a:pt x="355" y="460"/>
                  </a:cubicBezTo>
                  <a:cubicBezTo>
                    <a:pt x="355" y="462"/>
                    <a:pt x="354" y="463"/>
                    <a:pt x="353" y="465"/>
                  </a:cubicBezTo>
                  <a:cubicBezTo>
                    <a:pt x="353" y="466"/>
                    <a:pt x="353" y="466"/>
                    <a:pt x="353" y="466"/>
                  </a:cubicBezTo>
                  <a:cubicBezTo>
                    <a:pt x="352" y="468"/>
                    <a:pt x="350" y="470"/>
                    <a:pt x="349" y="472"/>
                  </a:cubicBezTo>
                  <a:cubicBezTo>
                    <a:pt x="347" y="475"/>
                    <a:pt x="346" y="477"/>
                    <a:pt x="344" y="479"/>
                  </a:cubicBezTo>
                  <a:cubicBezTo>
                    <a:pt x="344" y="480"/>
                    <a:pt x="344" y="480"/>
                    <a:pt x="344" y="480"/>
                  </a:cubicBezTo>
                  <a:cubicBezTo>
                    <a:pt x="343" y="483"/>
                    <a:pt x="343" y="483"/>
                    <a:pt x="343" y="483"/>
                  </a:cubicBezTo>
                  <a:cubicBezTo>
                    <a:pt x="345" y="483"/>
                    <a:pt x="345" y="483"/>
                    <a:pt x="345" y="483"/>
                  </a:cubicBezTo>
                  <a:cubicBezTo>
                    <a:pt x="345" y="483"/>
                    <a:pt x="345" y="483"/>
                    <a:pt x="345" y="483"/>
                  </a:cubicBezTo>
                  <a:cubicBezTo>
                    <a:pt x="346" y="484"/>
                    <a:pt x="348" y="485"/>
                    <a:pt x="349" y="486"/>
                  </a:cubicBezTo>
                  <a:cubicBezTo>
                    <a:pt x="350" y="487"/>
                    <a:pt x="350" y="487"/>
                    <a:pt x="351" y="487"/>
                  </a:cubicBezTo>
                  <a:cubicBezTo>
                    <a:pt x="352" y="487"/>
                    <a:pt x="352" y="486"/>
                    <a:pt x="353" y="486"/>
                  </a:cubicBezTo>
                  <a:cubicBezTo>
                    <a:pt x="354" y="486"/>
                    <a:pt x="354" y="486"/>
                    <a:pt x="355" y="486"/>
                  </a:cubicBezTo>
                  <a:cubicBezTo>
                    <a:pt x="355" y="486"/>
                    <a:pt x="356" y="486"/>
                    <a:pt x="356" y="486"/>
                  </a:cubicBezTo>
                  <a:cubicBezTo>
                    <a:pt x="357" y="486"/>
                    <a:pt x="357" y="486"/>
                    <a:pt x="358" y="486"/>
                  </a:cubicBezTo>
                  <a:cubicBezTo>
                    <a:pt x="358" y="486"/>
                    <a:pt x="359" y="486"/>
                    <a:pt x="359" y="486"/>
                  </a:cubicBezTo>
                  <a:cubicBezTo>
                    <a:pt x="360" y="486"/>
                    <a:pt x="361" y="487"/>
                    <a:pt x="361" y="487"/>
                  </a:cubicBezTo>
                  <a:cubicBezTo>
                    <a:pt x="363" y="487"/>
                    <a:pt x="364" y="486"/>
                    <a:pt x="366" y="486"/>
                  </a:cubicBezTo>
                  <a:cubicBezTo>
                    <a:pt x="367" y="485"/>
                    <a:pt x="369" y="485"/>
                    <a:pt x="371" y="485"/>
                  </a:cubicBezTo>
                  <a:cubicBezTo>
                    <a:pt x="371" y="485"/>
                    <a:pt x="372" y="485"/>
                    <a:pt x="372" y="485"/>
                  </a:cubicBezTo>
                  <a:cubicBezTo>
                    <a:pt x="373" y="485"/>
                    <a:pt x="374" y="485"/>
                    <a:pt x="375" y="485"/>
                  </a:cubicBezTo>
                  <a:cubicBezTo>
                    <a:pt x="378" y="485"/>
                    <a:pt x="378" y="485"/>
                    <a:pt x="378" y="485"/>
                  </a:cubicBezTo>
                  <a:cubicBezTo>
                    <a:pt x="378" y="482"/>
                    <a:pt x="378" y="482"/>
                    <a:pt x="378" y="482"/>
                  </a:cubicBezTo>
                  <a:cubicBezTo>
                    <a:pt x="378" y="481"/>
                    <a:pt x="378" y="480"/>
                    <a:pt x="378" y="478"/>
                  </a:cubicBezTo>
                  <a:cubicBezTo>
                    <a:pt x="377" y="477"/>
                    <a:pt x="377" y="476"/>
                    <a:pt x="376" y="475"/>
                  </a:cubicBezTo>
                  <a:cubicBezTo>
                    <a:pt x="376" y="473"/>
                    <a:pt x="375" y="472"/>
                    <a:pt x="375" y="470"/>
                  </a:cubicBezTo>
                  <a:cubicBezTo>
                    <a:pt x="375" y="469"/>
                    <a:pt x="375" y="468"/>
                    <a:pt x="375" y="466"/>
                  </a:cubicBezTo>
                  <a:cubicBezTo>
                    <a:pt x="374" y="462"/>
                    <a:pt x="374" y="457"/>
                    <a:pt x="375" y="452"/>
                  </a:cubicBezTo>
                  <a:cubicBezTo>
                    <a:pt x="376" y="450"/>
                    <a:pt x="378" y="447"/>
                    <a:pt x="379" y="445"/>
                  </a:cubicBezTo>
                  <a:cubicBezTo>
                    <a:pt x="380" y="443"/>
                    <a:pt x="381" y="442"/>
                    <a:pt x="382" y="440"/>
                  </a:cubicBezTo>
                  <a:cubicBezTo>
                    <a:pt x="383" y="439"/>
                    <a:pt x="383" y="438"/>
                    <a:pt x="384" y="437"/>
                  </a:cubicBezTo>
                  <a:cubicBezTo>
                    <a:pt x="385" y="435"/>
                    <a:pt x="388" y="433"/>
                    <a:pt x="390" y="432"/>
                  </a:cubicBezTo>
                  <a:cubicBezTo>
                    <a:pt x="392" y="431"/>
                    <a:pt x="394" y="430"/>
                    <a:pt x="395" y="428"/>
                  </a:cubicBezTo>
                  <a:cubicBezTo>
                    <a:pt x="399" y="424"/>
                    <a:pt x="401" y="421"/>
                    <a:pt x="401" y="416"/>
                  </a:cubicBezTo>
                  <a:cubicBezTo>
                    <a:pt x="400" y="410"/>
                    <a:pt x="405" y="405"/>
                    <a:pt x="410" y="401"/>
                  </a:cubicBezTo>
                  <a:cubicBezTo>
                    <a:pt x="411" y="400"/>
                    <a:pt x="411" y="400"/>
                    <a:pt x="412" y="399"/>
                  </a:cubicBezTo>
                  <a:cubicBezTo>
                    <a:pt x="413" y="398"/>
                    <a:pt x="414" y="397"/>
                    <a:pt x="414" y="396"/>
                  </a:cubicBezTo>
                  <a:cubicBezTo>
                    <a:pt x="415" y="395"/>
                    <a:pt x="416" y="394"/>
                    <a:pt x="417" y="393"/>
                  </a:cubicBezTo>
                  <a:cubicBezTo>
                    <a:pt x="419" y="392"/>
                    <a:pt x="421" y="391"/>
                    <a:pt x="424" y="390"/>
                  </a:cubicBezTo>
                  <a:cubicBezTo>
                    <a:pt x="425" y="389"/>
                    <a:pt x="427" y="389"/>
                    <a:pt x="428" y="389"/>
                  </a:cubicBezTo>
                  <a:cubicBezTo>
                    <a:pt x="429" y="389"/>
                    <a:pt x="431" y="389"/>
                    <a:pt x="432" y="389"/>
                  </a:cubicBezTo>
                  <a:cubicBezTo>
                    <a:pt x="435" y="388"/>
                    <a:pt x="436" y="384"/>
                    <a:pt x="438" y="381"/>
                  </a:cubicBezTo>
                  <a:cubicBezTo>
                    <a:pt x="438" y="380"/>
                    <a:pt x="439" y="379"/>
                    <a:pt x="439" y="378"/>
                  </a:cubicBezTo>
                  <a:cubicBezTo>
                    <a:pt x="441" y="375"/>
                    <a:pt x="442" y="371"/>
                    <a:pt x="443" y="367"/>
                  </a:cubicBezTo>
                  <a:cubicBezTo>
                    <a:pt x="444" y="361"/>
                    <a:pt x="446" y="358"/>
                    <a:pt x="451" y="355"/>
                  </a:cubicBezTo>
                  <a:cubicBezTo>
                    <a:pt x="451" y="354"/>
                    <a:pt x="451" y="354"/>
                    <a:pt x="451" y="354"/>
                  </a:cubicBezTo>
                  <a:cubicBezTo>
                    <a:pt x="453" y="353"/>
                    <a:pt x="455" y="352"/>
                    <a:pt x="457" y="352"/>
                  </a:cubicBezTo>
                  <a:cubicBezTo>
                    <a:pt x="458" y="352"/>
                    <a:pt x="458" y="352"/>
                    <a:pt x="458" y="352"/>
                  </a:cubicBezTo>
                  <a:cubicBezTo>
                    <a:pt x="458" y="352"/>
                    <a:pt x="460" y="352"/>
                    <a:pt x="460" y="352"/>
                  </a:cubicBezTo>
                  <a:cubicBezTo>
                    <a:pt x="461" y="352"/>
                    <a:pt x="463" y="352"/>
                    <a:pt x="464" y="351"/>
                  </a:cubicBezTo>
                  <a:cubicBezTo>
                    <a:pt x="467" y="348"/>
                    <a:pt x="469" y="345"/>
                    <a:pt x="470" y="341"/>
                  </a:cubicBezTo>
                  <a:cubicBezTo>
                    <a:pt x="471" y="340"/>
                    <a:pt x="472" y="339"/>
                    <a:pt x="472" y="337"/>
                  </a:cubicBezTo>
                  <a:cubicBezTo>
                    <a:pt x="474" y="335"/>
                    <a:pt x="475" y="332"/>
                    <a:pt x="475" y="329"/>
                  </a:cubicBezTo>
                  <a:cubicBezTo>
                    <a:pt x="475" y="327"/>
                    <a:pt x="475" y="326"/>
                    <a:pt x="475" y="325"/>
                  </a:cubicBezTo>
                  <a:cubicBezTo>
                    <a:pt x="475" y="321"/>
                    <a:pt x="474" y="318"/>
                    <a:pt x="476" y="315"/>
                  </a:cubicBezTo>
                  <a:cubicBezTo>
                    <a:pt x="477" y="314"/>
                    <a:pt x="477" y="313"/>
                    <a:pt x="478" y="312"/>
                  </a:cubicBezTo>
                  <a:cubicBezTo>
                    <a:pt x="479" y="312"/>
                    <a:pt x="480" y="311"/>
                    <a:pt x="480" y="310"/>
                  </a:cubicBezTo>
                  <a:cubicBezTo>
                    <a:pt x="481" y="309"/>
                    <a:pt x="481" y="306"/>
                    <a:pt x="480" y="304"/>
                  </a:cubicBezTo>
                  <a:cubicBezTo>
                    <a:pt x="480" y="303"/>
                    <a:pt x="480" y="301"/>
                    <a:pt x="480" y="300"/>
                  </a:cubicBezTo>
                  <a:cubicBezTo>
                    <a:pt x="481" y="296"/>
                    <a:pt x="482" y="293"/>
                    <a:pt x="484" y="290"/>
                  </a:cubicBezTo>
                  <a:cubicBezTo>
                    <a:pt x="484" y="289"/>
                    <a:pt x="485" y="288"/>
                    <a:pt x="485" y="287"/>
                  </a:cubicBezTo>
                  <a:cubicBezTo>
                    <a:pt x="485" y="286"/>
                    <a:pt x="486" y="285"/>
                    <a:pt x="487" y="284"/>
                  </a:cubicBezTo>
                  <a:cubicBezTo>
                    <a:pt x="487" y="284"/>
                    <a:pt x="488" y="283"/>
                    <a:pt x="488" y="282"/>
                  </a:cubicBezTo>
                  <a:cubicBezTo>
                    <a:pt x="489" y="282"/>
                    <a:pt x="490" y="281"/>
                    <a:pt x="490" y="280"/>
                  </a:cubicBezTo>
                  <a:cubicBezTo>
                    <a:pt x="492" y="276"/>
                    <a:pt x="493" y="271"/>
                    <a:pt x="493" y="267"/>
                  </a:cubicBezTo>
                  <a:cubicBezTo>
                    <a:pt x="493" y="267"/>
                    <a:pt x="493" y="266"/>
                    <a:pt x="493" y="266"/>
                  </a:cubicBezTo>
                  <a:cubicBezTo>
                    <a:pt x="493" y="264"/>
                    <a:pt x="493" y="263"/>
                    <a:pt x="494" y="261"/>
                  </a:cubicBezTo>
                  <a:cubicBezTo>
                    <a:pt x="495" y="261"/>
                    <a:pt x="495" y="260"/>
                    <a:pt x="496" y="260"/>
                  </a:cubicBezTo>
                  <a:cubicBezTo>
                    <a:pt x="496" y="259"/>
                    <a:pt x="497" y="258"/>
                    <a:pt x="498" y="257"/>
                  </a:cubicBezTo>
                  <a:cubicBezTo>
                    <a:pt x="499" y="254"/>
                    <a:pt x="498" y="253"/>
                    <a:pt x="495" y="251"/>
                  </a:cubicBezTo>
                  <a:cubicBezTo>
                    <a:pt x="493" y="249"/>
                    <a:pt x="491" y="247"/>
                    <a:pt x="491" y="244"/>
                  </a:cubicBezTo>
                  <a:cubicBezTo>
                    <a:pt x="490" y="242"/>
                    <a:pt x="490" y="239"/>
                    <a:pt x="491" y="237"/>
                  </a:cubicBezTo>
                  <a:cubicBezTo>
                    <a:pt x="491" y="235"/>
                    <a:pt x="492" y="233"/>
                    <a:pt x="491" y="230"/>
                  </a:cubicBezTo>
                  <a:cubicBezTo>
                    <a:pt x="491" y="229"/>
                    <a:pt x="491" y="227"/>
                    <a:pt x="491" y="226"/>
                  </a:cubicBezTo>
                  <a:cubicBezTo>
                    <a:pt x="490" y="223"/>
                    <a:pt x="489" y="220"/>
                    <a:pt x="489" y="217"/>
                  </a:cubicBezTo>
                  <a:cubicBezTo>
                    <a:pt x="490" y="216"/>
                    <a:pt x="490" y="215"/>
                    <a:pt x="490" y="214"/>
                  </a:cubicBezTo>
                  <a:cubicBezTo>
                    <a:pt x="490" y="213"/>
                    <a:pt x="490" y="212"/>
                    <a:pt x="490" y="211"/>
                  </a:cubicBezTo>
                  <a:cubicBezTo>
                    <a:pt x="490" y="209"/>
                    <a:pt x="490" y="208"/>
                    <a:pt x="490" y="207"/>
                  </a:cubicBezTo>
                  <a:cubicBezTo>
                    <a:pt x="489" y="206"/>
                    <a:pt x="489" y="205"/>
                    <a:pt x="489" y="204"/>
                  </a:cubicBezTo>
                  <a:cubicBezTo>
                    <a:pt x="489" y="203"/>
                    <a:pt x="489" y="202"/>
                    <a:pt x="489" y="201"/>
                  </a:cubicBezTo>
                  <a:cubicBezTo>
                    <a:pt x="489" y="200"/>
                    <a:pt x="490" y="199"/>
                    <a:pt x="490" y="198"/>
                  </a:cubicBezTo>
                  <a:cubicBezTo>
                    <a:pt x="489" y="197"/>
                    <a:pt x="489" y="196"/>
                    <a:pt x="488" y="195"/>
                  </a:cubicBezTo>
                  <a:cubicBezTo>
                    <a:pt x="488" y="194"/>
                    <a:pt x="488" y="193"/>
                    <a:pt x="488" y="193"/>
                  </a:cubicBezTo>
                  <a:cubicBezTo>
                    <a:pt x="487" y="189"/>
                    <a:pt x="488" y="186"/>
                    <a:pt x="489" y="182"/>
                  </a:cubicBezTo>
                  <a:cubicBezTo>
                    <a:pt x="489" y="181"/>
                    <a:pt x="490" y="181"/>
                    <a:pt x="490" y="180"/>
                  </a:cubicBezTo>
                  <a:cubicBezTo>
                    <a:pt x="490" y="179"/>
                    <a:pt x="491" y="178"/>
                    <a:pt x="491" y="177"/>
                  </a:cubicBezTo>
                  <a:cubicBezTo>
                    <a:pt x="492" y="176"/>
                    <a:pt x="492" y="175"/>
                    <a:pt x="492" y="174"/>
                  </a:cubicBezTo>
                  <a:cubicBezTo>
                    <a:pt x="493" y="173"/>
                    <a:pt x="493" y="171"/>
                    <a:pt x="493" y="170"/>
                  </a:cubicBezTo>
                  <a:cubicBezTo>
                    <a:pt x="493" y="169"/>
                    <a:pt x="493" y="168"/>
                    <a:pt x="493" y="168"/>
                  </a:cubicBezTo>
                  <a:cubicBezTo>
                    <a:pt x="493" y="167"/>
                    <a:pt x="493" y="166"/>
                    <a:pt x="493" y="165"/>
                  </a:cubicBezTo>
                  <a:cubicBezTo>
                    <a:pt x="493" y="161"/>
                    <a:pt x="493" y="158"/>
                    <a:pt x="495" y="155"/>
                  </a:cubicBezTo>
                  <a:cubicBezTo>
                    <a:pt x="496" y="153"/>
                    <a:pt x="496" y="151"/>
                    <a:pt x="497" y="149"/>
                  </a:cubicBezTo>
                  <a:cubicBezTo>
                    <a:pt x="498" y="147"/>
                    <a:pt x="499" y="144"/>
                    <a:pt x="501" y="142"/>
                  </a:cubicBezTo>
                  <a:cubicBezTo>
                    <a:pt x="503" y="139"/>
                    <a:pt x="504" y="136"/>
                    <a:pt x="504" y="133"/>
                  </a:cubicBezTo>
                  <a:cubicBezTo>
                    <a:pt x="505" y="131"/>
                    <a:pt x="505" y="129"/>
                    <a:pt x="506" y="127"/>
                  </a:cubicBezTo>
                  <a:cubicBezTo>
                    <a:pt x="507" y="127"/>
                    <a:pt x="507" y="126"/>
                    <a:pt x="507" y="125"/>
                  </a:cubicBezTo>
                  <a:cubicBezTo>
                    <a:pt x="508" y="123"/>
                    <a:pt x="509" y="121"/>
                    <a:pt x="510" y="119"/>
                  </a:cubicBezTo>
                  <a:cubicBezTo>
                    <a:pt x="511" y="116"/>
                    <a:pt x="511" y="116"/>
                    <a:pt x="511" y="116"/>
                  </a:cubicBezTo>
                  <a:lnTo>
                    <a:pt x="235" y="9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1687276" y="1747763"/>
              <a:ext cx="792272" cy="629901"/>
            </a:xfrm>
            <a:custGeom>
              <a:avLst/>
              <a:gdLst>
                <a:gd name="T0" fmla="*/ 306 w 313"/>
                <a:gd name="T1" fmla="*/ 178 h 260"/>
                <a:gd name="T2" fmla="*/ 304 w 313"/>
                <a:gd name="T3" fmla="*/ 158 h 260"/>
                <a:gd name="T4" fmla="*/ 298 w 313"/>
                <a:gd name="T5" fmla="*/ 139 h 260"/>
                <a:gd name="T6" fmla="*/ 287 w 313"/>
                <a:gd name="T7" fmla="*/ 139 h 260"/>
                <a:gd name="T8" fmla="*/ 271 w 313"/>
                <a:gd name="T9" fmla="*/ 136 h 260"/>
                <a:gd name="T10" fmla="*/ 246 w 313"/>
                <a:gd name="T11" fmla="*/ 136 h 260"/>
                <a:gd name="T12" fmla="*/ 236 w 313"/>
                <a:gd name="T13" fmla="*/ 122 h 260"/>
                <a:gd name="T14" fmla="*/ 234 w 313"/>
                <a:gd name="T15" fmla="*/ 104 h 260"/>
                <a:gd name="T16" fmla="*/ 233 w 313"/>
                <a:gd name="T17" fmla="*/ 76 h 260"/>
                <a:gd name="T18" fmla="*/ 232 w 313"/>
                <a:gd name="T19" fmla="*/ 53 h 260"/>
                <a:gd name="T20" fmla="*/ 232 w 313"/>
                <a:gd name="T21" fmla="*/ 35 h 260"/>
                <a:gd name="T22" fmla="*/ 221 w 313"/>
                <a:gd name="T23" fmla="*/ 35 h 260"/>
                <a:gd name="T24" fmla="*/ 206 w 313"/>
                <a:gd name="T25" fmla="*/ 31 h 260"/>
                <a:gd name="T26" fmla="*/ 196 w 313"/>
                <a:gd name="T27" fmla="*/ 20 h 260"/>
                <a:gd name="T28" fmla="*/ 190 w 313"/>
                <a:gd name="T29" fmla="*/ 16 h 260"/>
                <a:gd name="T30" fmla="*/ 182 w 313"/>
                <a:gd name="T31" fmla="*/ 6 h 260"/>
                <a:gd name="T32" fmla="*/ 157 w 313"/>
                <a:gd name="T33" fmla="*/ 1 h 260"/>
                <a:gd name="T34" fmla="*/ 143 w 313"/>
                <a:gd name="T35" fmla="*/ 2 h 260"/>
                <a:gd name="T36" fmla="*/ 136 w 313"/>
                <a:gd name="T37" fmla="*/ 12 h 260"/>
                <a:gd name="T38" fmla="*/ 127 w 313"/>
                <a:gd name="T39" fmla="*/ 18 h 260"/>
                <a:gd name="T40" fmla="*/ 121 w 313"/>
                <a:gd name="T41" fmla="*/ 34 h 260"/>
                <a:gd name="T42" fmla="*/ 118 w 313"/>
                <a:gd name="T43" fmla="*/ 44 h 260"/>
                <a:gd name="T44" fmla="*/ 110 w 313"/>
                <a:gd name="T45" fmla="*/ 46 h 260"/>
                <a:gd name="T46" fmla="*/ 104 w 313"/>
                <a:gd name="T47" fmla="*/ 47 h 260"/>
                <a:gd name="T48" fmla="*/ 94 w 313"/>
                <a:gd name="T49" fmla="*/ 51 h 260"/>
                <a:gd name="T50" fmla="*/ 89 w 313"/>
                <a:gd name="T51" fmla="*/ 50 h 260"/>
                <a:gd name="T52" fmla="*/ 82 w 313"/>
                <a:gd name="T53" fmla="*/ 59 h 260"/>
                <a:gd name="T54" fmla="*/ 73 w 313"/>
                <a:gd name="T55" fmla="*/ 69 h 260"/>
                <a:gd name="T56" fmla="*/ 68 w 313"/>
                <a:gd name="T57" fmla="*/ 62 h 260"/>
                <a:gd name="T58" fmla="*/ 60 w 313"/>
                <a:gd name="T59" fmla="*/ 69 h 260"/>
                <a:gd name="T60" fmla="*/ 54 w 313"/>
                <a:gd name="T61" fmla="*/ 68 h 260"/>
                <a:gd name="T62" fmla="*/ 47 w 313"/>
                <a:gd name="T63" fmla="*/ 76 h 260"/>
                <a:gd name="T64" fmla="*/ 39 w 313"/>
                <a:gd name="T65" fmla="*/ 72 h 260"/>
                <a:gd name="T66" fmla="*/ 33 w 313"/>
                <a:gd name="T67" fmla="*/ 70 h 260"/>
                <a:gd name="T68" fmla="*/ 18 w 313"/>
                <a:gd name="T69" fmla="*/ 72 h 260"/>
                <a:gd name="T70" fmla="*/ 12 w 313"/>
                <a:gd name="T71" fmla="*/ 81 h 260"/>
                <a:gd name="T72" fmla="*/ 0 w 313"/>
                <a:gd name="T73" fmla="*/ 93 h 260"/>
                <a:gd name="T74" fmla="*/ 24 w 313"/>
                <a:gd name="T75" fmla="*/ 90 h 260"/>
                <a:gd name="T76" fmla="*/ 53 w 313"/>
                <a:gd name="T77" fmla="*/ 87 h 260"/>
                <a:gd name="T78" fmla="*/ 60 w 313"/>
                <a:gd name="T79" fmla="*/ 88 h 260"/>
                <a:gd name="T80" fmla="*/ 63 w 313"/>
                <a:gd name="T81" fmla="*/ 103 h 260"/>
                <a:gd name="T82" fmla="*/ 62 w 313"/>
                <a:gd name="T83" fmla="*/ 130 h 260"/>
                <a:gd name="T84" fmla="*/ 67 w 313"/>
                <a:gd name="T85" fmla="*/ 166 h 260"/>
                <a:gd name="T86" fmla="*/ 78 w 313"/>
                <a:gd name="T87" fmla="*/ 181 h 260"/>
                <a:gd name="T88" fmla="*/ 90 w 313"/>
                <a:gd name="T89" fmla="*/ 192 h 260"/>
                <a:gd name="T90" fmla="*/ 104 w 313"/>
                <a:gd name="T91" fmla="*/ 205 h 260"/>
                <a:gd name="T92" fmla="*/ 126 w 313"/>
                <a:gd name="T93" fmla="*/ 212 h 260"/>
                <a:gd name="T94" fmla="*/ 142 w 313"/>
                <a:gd name="T95" fmla="*/ 210 h 260"/>
                <a:gd name="T96" fmla="*/ 158 w 313"/>
                <a:gd name="T97" fmla="*/ 219 h 260"/>
                <a:gd name="T98" fmla="*/ 166 w 313"/>
                <a:gd name="T99" fmla="*/ 216 h 260"/>
                <a:gd name="T100" fmla="*/ 176 w 313"/>
                <a:gd name="T101" fmla="*/ 228 h 260"/>
                <a:gd name="T102" fmla="*/ 201 w 313"/>
                <a:gd name="T103" fmla="*/ 237 h 260"/>
                <a:gd name="T104" fmla="*/ 209 w 313"/>
                <a:gd name="T105" fmla="*/ 236 h 260"/>
                <a:gd name="T106" fmla="*/ 214 w 313"/>
                <a:gd name="T107" fmla="*/ 245 h 260"/>
                <a:gd name="T108" fmla="*/ 251 w 313"/>
                <a:gd name="T109" fmla="*/ 251 h 260"/>
                <a:gd name="T110" fmla="*/ 263 w 313"/>
                <a:gd name="T111" fmla="*/ 255 h 260"/>
                <a:gd name="T112" fmla="*/ 274 w 313"/>
                <a:gd name="T113" fmla="*/ 259 h 260"/>
                <a:gd name="T114" fmla="*/ 287 w 313"/>
                <a:gd name="T115" fmla="*/ 247 h 260"/>
                <a:gd name="T116" fmla="*/ 295 w 313"/>
                <a:gd name="T117" fmla="*/ 229 h 260"/>
                <a:gd name="T118" fmla="*/ 303 w 313"/>
                <a:gd name="T119" fmla="*/ 219 h 260"/>
                <a:gd name="T120" fmla="*/ 309 w 313"/>
                <a:gd name="T121" fmla="*/ 20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260">
                  <a:moveTo>
                    <a:pt x="311" y="195"/>
                  </a:moveTo>
                  <a:cubicBezTo>
                    <a:pt x="311" y="194"/>
                    <a:pt x="310" y="193"/>
                    <a:pt x="310" y="192"/>
                  </a:cubicBezTo>
                  <a:cubicBezTo>
                    <a:pt x="310" y="191"/>
                    <a:pt x="310" y="189"/>
                    <a:pt x="309" y="188"/>
                  </a:cubicBezTo>
                  <a:cubicBezTo>
                    <a:pt x="309" y="185"/>
                    <a:pt x="308" y="181"/>
                    <a:pt x="306" y="178"/>
                  </a:cubicBezTo>
                  <a:cubicBezTo>
                    <a:pt x="306" y="177"/>
                    <a:pt x="305" y="176"/>
                    <a:pt x="303" y="175"/>
                  </a:cubicBezTo>
                  <a:cubicBezTo>
                    <a:pt x="302" y="173"/>
                    <a:pt x="301" y="171"/>
                    <a:pt x="300" y="169"/>
                  </a:cubicBezTo>
                  <a:cubicBezTo>
                    <a:pt x="299" y="166"/>
                    <a:pt x="300" y="163"/>
                    <a:pt x="302" y="160"/>
                  </a:cubicBezTo>
                  <a:cubicBezTo>
                    <a:pt x="303" y="159"/>
                    <a:pt x="303" y="159"/>
                    <a:pt x="304" y="158"/>
                  </a:cubicBezTo>
                  <a:cubicBezTo>
                    <a:pt x="306" y="157"/>
                    <a:pt x="307" y="155"/>
                    <a:pt x="308" y="154"/>
                  </a:cubicBezTo>
                  <a:cubicBezTo>
                    <a:pt x="308" y="152"/>
                    <a:pt x="307" y="149"/>
                    <a:pt x="306" y="146"/>
                  </a:cubicBezTo>
                  <a:cubicBezTo>
                    <a:pt x="306" y="145"/>
                    <a:pt x="306" y="145"/>
                    <a:pt x="306" y="145"/>
                  </a:cubicBezTo>
                  <a:cubicBezTo>
                    <a:pt x="305" y="143"/>
                    <a:pt x="301" y="140"/>
                    <a:pt x="298" y="139"/>
                  </a:cubicBezTo>
                  <a:cubicBezTo>
                    <a:pt x="298" y="139"/>
                    <a:pt x="297" y="139"/>
                    <a:pt x="296" y="139"/>
                  </a:cubicBezTo>
                  <a:cubicBezTo>
                    <a:pt x="295" y="139"/>
                    <a:pt x="294" y="139"/>
                    <a:pt x="293" y="139"/>
                  </a:cubicBezTo>
                  <a:cubicBezTo>
                    <a:pt x="292" y="140"/>
                    <a:pt x="291" y="140"/>
                    <a:pt x="290" y="140"/>
                  </a:cubicBezTo>
                  <a:cubicBezTo>
                    <a:pt x="289" y="140"/>
                    <a:pt x="288" y="140"/>
                    <a:pt x="287" y="139"/>
                  </a:cubicBezTo>
                  <a:cubicBezTo>
                    <a:pt x="285" y="138"/>
                    <a:pt x="285" y="138"/>
                    <a:pt x="284" y="137"/>
                  </a:cubicBezTo>
                  <a:cubicBezTo>
                    <a:pt x="283" y="136"/>
                    <a:pt x="282" y="135"/>
                    <a:pt x="280" y="135"/>
                  </a:cubicBezTo>
                  <a:cubicBezTo>
                    <a:pt x="278" y="135"/>
                    <a:pt x="276" y="135"/>
                    <a:pt x="274" y="135"/>
                  </a:cubicBezTo>
                  <a:cubicBezTo>
                    <a:pt x="273" y="136"/>
                    <a:pt x="272" y="136"/>
                    <a:pt x="271" y="136"/>
                  </a:cubicBezTo>
                  <a:cubicBezTo>
                    <a:pt x="270" y="136"/>
                    <a:pt x="270" y="136"/>
                    <a:pt x="269" y="136"/>
                  </a:cubicBezTo>
                  <a:cubicBezTo>
                    <a:pt x="268" y="136"/>
                    <a:pt x="266" y="136"/>
                    <a:pt x="265" y="136"/>
                  </a:cubicBezTo>
                  <a:cubicBezTo>
                    <a:pt x="263" y="135"/>
                    <a:pt x="262" y="135"/>
                    <a:pt x="261" y="135"/>
                  </a:cubicBezTo>
                  <a:cubicBezTo>
                    <a:pt x="256" y="135"/>
                    <a:pt x="251" y="136"/>
                    <a:pt x="246" y="136"/>
                  </a:cubicBezTo>
                  <a:cubicBezTo>
                    <a:pt x="246" y="136"/>
                    <a:pt x="245" y="136"/>
                    <a:pt x="244" y="136"/>
                  </a:cubicBezTo>
                  <a:cubicBezTo>
                    <a:pt x="238" y="136"/>
                    <a:pt x="237" y="133"/>
                    <a:pt x="237" y="131"/>
                  </a:cubicBezTo>
                  <a:cubicBezTo>
                    <a:pt x="237" y="129"/>
                    <a:pt x="237" y="129"/>
                    <a:pt x="237" y="129"/>
                  </a:cubicBezTo>
                  <a:cubicBezTo>
                    <a:pt x="237" y="126"/>
                    <a:pt x="236" y="124"/>
                    <a:pt x="236" y="122"/>
                  </a:cubicBezTo>
                  <a:cubicBezTo>
                    <a:pt x="236" y="120"/>
                    <a:pt x="236" y="119"/>
                    <a:pt x="237" y="117"/>
                  </a:cubicBezTo>
                  <a:cubicBezTo>
                    <a:pt x="237" y="116"/>
                    <a:pt x="237" y="115"/>
                    <a:pt x="237" y="114"/>
                  </a:cubicBezTo>
                  <a:cubicBezTo>
                    <a:pt x="237" y="112"/>
                    <a:pt x="237" y="109"/>
                    <a:pt x="236" y="107"/>
                  </a:cubicBezTo>
                  <a:cubicBezTo>
                    <a:pt x="235" y="106"/>
                    <a:pt x="235" y="105"/>
                    <a:pt x="234" y="104"/>
                  </a:cubicBezTo>
                  <a:cubicBezTo>
                    <a:pt x="233" y="103"/>
                    <a:pt x="232" y="102"/>
                    <a:pt x="232" y="100"/>
                  </a:cubicBezTo>
                  <a:cubicBezTo>
                    <a:pt x="231" y="97"/>
                    <a:pt x="232" y="94"/>
                    <a:pt x="232" y="92"/>
                  </a:cubicBezTo>
                  <a:cubicBezTo>
                    <a:pt x="233" y="89"/>
                    <a:pt x="233" y="86"/>
                    <a:pt x="233" y="84"/>
                  </a:cubicBezTo>
                  <a:cubicBezTo>
                    <a:pt x="233" y="81"/>
                    <a:pt x="233" y="79"/>
                    <a:pt x="233" y="76"/>
                  </a:cubicBezTo>
                  <a:cubicBezTo>
                    <a:pt x="233" y="75"/>
                    <a:pt x="233" y="73"/>
                    <a:pt x="233" y="71"/>
                  </a:cubicBezTo>
                  <a:cubicBezTo>
                    <a:pt x="233" y="69"/>
                    <a:pt x="233" y="67"/>
                    <a:pt x="232" y="66"/>
                  </a:cubicBezTo>
                  <a:cubicBezTo>
                    <a:pt x="231" y="64"/>
                    <a:pt x="231" y="62"/>
                    <a:pt x="231" y="61"/>
                  </a:cubicBezTo>
                  <a:cubicBezTo>
                    <a:pt x="230" y="58"/>
                    <a:pt x="231" y="56"/>
                    <a:pt x="232" y="53"/>
                  </a:cubicBezTo>
                  <a:cubicBezTo>
                    <a:pt x="232" y="53"/>
                    <a:pt x="232" y="52"/>
                    <a:pt x="232" y="51"/>
                  </a:cubicBezTo>
                  <a:cubicBezTo>
                    <a:pt x="232" y="50"/>
                    <a:pt x="233" y="48"/>
                    <a:pt x="233" y="47"/>
                  </a:cubicBezTo>
                  <a:cubicBezTo>
                    <a:pt x="234" y="43"/>
                    <a:pt x="235" y="40"/>
                    <a:pt x="233" y="36"/>
                  </a:cubicBezTo>
                  <a:cubicBezTo>
                    <a:pt x="232" y="35"/>
                    <a:pt x="232" y="35"/>
                    <a:pt x="232" y="35"/>
                  </a:cubicBezTo>
                  <a:cubicBezTo>
                    <a:pt x="231" y="33"/>
                    <a:pt x="230" y="31"/>
                    <a:pt x="227" y="31"/>
                  </a:cubicBezTo>
                  <a:cubicBezTo>
                    <a:pt x="227" y="31"/>
                    <a:pt x="227" y="31"/>
                    <a:pt x="227" y="31"/>
                  </a:cubicBezTo>
                  <a:cubicBezTo>
                    <a:pt x="225" y="31"/>
                    <a:pt x="223" y="32"/>
                    <a:pt x="222" y="33"/>
                  </a:cubicBezTo>
                  <a:cubicBezTo>
                    <a:pt x="222" y="34"/>
                    <a:pt x="221" y="34"/>
                    <a:pt x="221" y="35"/>
                  </a:cubicBezTo>
                  <a:cubicBezTo>
                    <a:pt x="219" y="36"/>
                    <a:pt x="217" y="37"/>
                    <a:pt x="215" y="37"/>
                  </a:cubicBezTo>
                  <a:cubicBezTo>
                    <a:pt x="214" y="37"/>
                    <a:pt x="214" y="37"/>
                    <a:pt x="214" y="37"/>
                  </a:cubicBezTo>
                  <a:cubicBezTo>
                    <a:pt x="211" y="37"/>
                    <a:pt x="209" y="35"/>
                    <a:pt x="207" y="33"/>
                  </a:cubicBezTo>
                  <a:cubicBezTo>
                    <a:pt x="207" y="32"/>
                    <a:pt x="207" y="32"/>
                    <a:pt x="206" y="31"/>
                  </a:cubicBezTo>
                  <a:cubicBezTo>
                    <a:pt x="205" y="29"/>
                    <a:pt x="204" y="28"/>
                    <a:pt x="202" y="27"/>
                  </a:cubicBezTo>
                  <a:cubicBezTo>
                    <a:pt x="202" y="26"/>
                    <a:pt x="201" y="26"/>
                    <a:pt x="200" y="25"/>
                  </a:cubicBezTo>
                  <a:cubicBezTo>
                    <a:pt x="199" y="25"/>
                    <a:pt x="198" y="24"/>
                    <a:pt x="197" y="23"/>
                  </a:cubicBezTo>
                  <a:cubicBezTo>
                    <a:pt x="196" y="22"/>
                    <a:pt x="196" y="21"/>
                    <a:pt x="196" y="20"/>
                  </a:cubicBezTo>
                  <a:cubicBezTo>
                    <a:pt x="195" y="19"/>
                    <a:pt x="195" y="18"/>
                    <a:pt x="194" y="17"/>
                  </a:cubicBezTo>
                  <a:cubicBezTo>
                    <a:pt x="194" y="17"/>
                    <a:pt x="194" y="17"/>
                    <a:pt x="194" y="17"/>
                  </a:cubicBezTo>
                  <a:cubicBezTo>
                    <a:pt x="193" y="17"/>
                    <a:pt x="193" y="17"/>
                    <a:pt x="193" y="17"/>
                  </a:cubicBezTo>
                  <a:cubicBezTo>
                    <a:pt x="193" y="16"/>
                    <a:pt x="191" y="16"/>
                    <a:pt x="190" y="16"/>
                  </a:cubicBezTo>
                  <a:cubicBezTo>
                    <a:pt x="189" y="15"/>
                    <a:pt x="189" y="15"/>
                    <a:pt x="189" y="15"/>
                  </a:cubicBezTo>
                  <a:cubicBezTo>
                    <a:pt x="189" y="15"/>
                    <a:pt x="189" y="15"/>
                    <a:pt x="189" y="15"/>
                  </a:cubicBezTo>
                  <a:cubicBezTo>
                    <a:pt x="188" y="13"/>
                    <a:pt x="186" y="11"/>
                    <a:pt x="184" y="9"/>
                  </a:cubicBezTo>
                  <a:cubicBezTo>
                    <a:pt x="184" y="8"/>
                    <a:pt x="182" y="7"/>
                    <a:pt x="182" y="6"/>
                  </a:cubicBezTo>
                  <a:cubicBezTo>
                    <a:pt x="178" y="1"/>
                    <a:pt x="172" y="1"/>
                    <a:pt x="167" y="1"/>
                  </a:cubicBezTo>
                  <a:cubicBezTo>
                    <a:pt x="165" y="1"/>
                    <a:pt x="164" y="1"/>
                    <a:pt x="163" y="1"/>
                  </a:cubicBezTo>
                  <a:cubicBezTo>
                    <a:pt x="161" y="1"/>
                    <a:pt x="161" y="1"/>
                    <a:pt x="161" y="1"/>
                  </a:cubicBezTo>
                  <a:cubicBezTo>
                    <a:pt x="160" y="1"/>
                    <a:pt x="158" y="1"/>
                    <a:pt x="157" y="1"/>
                  </a:cubicBezTo>
                  <a:cubicBezTo>
                    <a:pt x="155" y="0"/>
                    <a:pt x="154" y="0"/>
                    <a:pt x="152" y="0"/>
                  </a:cubicBezTo>
                  <a:cubicBezTo>
                    <a:pt x="151" y="0"/>
                    <a:pt x="150" y="0"/>
                    <a:pt x="149" y="1"/>
                  </a:cubicBezTo>
                  <a:cubicBezTo>
                    <a:pt x="148" y="1"/>
                    <a:pt x="148" y="1"/>
                    <a:pt x="148" y="1"/>
                  </a:cubicBezTo>
                  <a:cubicBezTo>
                    <a:pt x="147" y="1"/>
                    <a:pt x="144" y="1"/>
                    <a:pt x="143" y="2"/>
                  </a:cubicBezTo>
                  <a:cubicBezTo>
                    <a:pt x="141" y="3"/>
                    <a:pt x="141" y="4"/>
                    <a:pt x="141" y="6"/>
                  </a:cubicBezTo>
                  <a:cubicBezTo>
                    <a:pt x="141" y="6"/>
                    <a:pt x="140" y="7"/>
                    <a:pt x="140" y="7"/>
                  </a:cubicBezTo>
                  <a:cubicBezTo>
                    <a:pt x="140" y="10"/>
                    <a:pt x="139" y="11"/>
                    <a:pt x="137" y="11"/>
                  </a:cubicBezTo>
                  <a:cubicBezTo>
                    <a:pt x="137" y="12"/>
                    <a:pt x="136" y="12"/>
                    <a:pt x="136" y="12"/>
                  </a:cubicBezTo>
                  <a:cubicBezTo>
                    <a:pt x="135" y="12"/>
                    <a:pt x="134" y="12"/>
                    <a:pt x="133" y="13"/>
                  </a:cubicBezTo>
                  <a:cubicBezTo>
                    <a:pt x="133" y="13"/>
                    <a:pt x="132" y="14"/>
                    <a:pt x="132" y="14"/>
                  </a:cubicBezTo>
                  <a:cubicBezTo>
                    <a:pt x="132" y="15"/>
                    <a:pt x="131" y="16"/>
                    <a:pt x="131" y="16"/>
                  </a:cubicBezTo>
                  <a:cubicBezTo>
                    <a:pt x="130" y="17"/>
                    <a:pt x="129" y="17"/>
                    <a:pt x="127" y="18"/>
                  </a:cubicBezTo>
                  <a:cubicBezTo>
                    <a:pt x="125" y="19"/>
                    <a:pt x="124" y="19"/>
                    <a:pt x="123" y="21"/>
                  </a:cubicBezTo>
                  <a:cubicBezTo>
                    <a:pt x="123" y="22"/>
                    <a:pt x="123" y="24"/>
                    <a:pt x="124" y="25"/>
                  </a:cubicBezTo>
                  <a:cubicBezTo>
                    <a:pt x="125" y="27"/>
                    <a:pt x="126" y="28"/>
                    <a:pt x="125" y="30"/>
                  </a:cubicBezTo>
                  <a:cubicBezTo>
                    <a:pt x="124" y="33"/>
                    <a:pt x="123" y="33"/>
                    <a:pt x="121" y="34"/>
                  </a:cubicBezTo>
                  <a:cubicBezTo>
                    <a:pt x="121" y="34"/>
                    <a:pt x="120" y="34"/>
                    <a:pt x="120" y="35"/>
                  </a:cubicBezTo>
                  <a:cubicBezTo>
                    <a:pt x="118" y="35"/>
                    <a:pt x="118" y="35"/>
                    <a:pt x="118" y="35"/>
                  </a:cubicBezTo>
                  <a:cubicBezTo>
                    <a:pt x="119" y="37"/>
                    <a:pt x="119" y="37"/>
                    <a:pt x="119" y="37"/>
                  </a:cubicBezTo>
                  <a:cubicBezTo>
                    <a:pt x="119" y="40"/>
                    <a:pt x="119" y="43"/>
                    <a:pt x="118" y="44"/>
                  </a:cubicBezTo>
                  <a:cubicBezTo>
                    <a:pt x="117" y="45"/>
                    <a:pt x="116" y="46"/>
                    <a:pt x="114" y="46"/>
                  </a:cubicBezTo>
                  <a:cubicBezTo>
                    <a:pt x="113" y="46"/>
                    <a:pt x="113" y="46"/>
                    <a:pt x="112" y="46"/>
                  </a:cubicBezTo>
                  <a:cubicBezTo>
                    <a:pt x="111" y="46"/>
                    <a:pt x="111" y="46"/>
                    <a:pt x="110" y="46"/>
                  </a:cubicBezTo>
                  <a:cubicBezTo>
                    <a:pt x="110" y="46"/>
                    <a:pt x="110" y="46"/>
                    <a:pt x="110" y="46"/>
                  </a:cubicBezTo>
                  <a:cubicBezTo>
                    <a:pt x="109" y="46"/>
                    <a:pt x="108" y="46"/>
                    <a:pt x="108" y="46"/>
                  </a:cubicBezTo>
                  <a:cubicBezTo>
                    <a:pt x="107" y="47"/>
                    <a:pt x="106" y="47"/>
                    <a:pt x="106" y="47"/>
                  </a:cubicBezTo>
                  <a:cubicBezTo>
                    <a:pt x="106" y="47"/>
                    <a:pt x="105" y="47"/>
                    <a:pt x="105" y="47"/>
                  </a:cubicBezTo>
                  <a:cubicBezTo>
                    <a:pt x="104" y="47"/>
                    <a:pt x="104" y="47"/>
                    <a:pt x="104" y="47"/>
                  </a:cubicBezTo>
                  <a:cubicBezTo>
                    <a:pt x="103" y="47"/>
                    <a:pt x="103" y="47"/>
                    <a:pt x="102" y="47"/>
                  </a:cubicBezTo>
                  <a:cubicBezTo>
                    <a:pt x="102" y="47"/>
                    <a:pt x="102" y="47"/>
                    <a:pt x="101" y="47"/>
                  </a:cubicBezTo>
                  <a:cubicBezTo>
                    <a:pt x="100" y="47"/>
                    <a:pt x="99" y="48"/>
                    <a:pt x="98" y="49"/>
                  </a:cubicBezTo>
                  <a:cubicBezTo>
                    <a:pt x="97" y="50"/>
                    <a:pt x="96" y="51"/>
                    <a:pt x="94" y="51"/>
                  </a:cubicBezTo>
                  <a:cubicBezTo>
                    <a:pt x="94" y="51"/>
                    <a:pt x="94" y="51"/>
                    <a:pt x="93" y="51"/>
                  </a:cubicBezTo>
                  <a:cubicBezTo>
                    <a:pt x="93" y="50"/>
                    <a:pt x="93" y="50"/>
                    <a:pt x="93" y="50"/>
                  </a:cubicBezTo>
                  <a:cubicBezTo>
                    <a:pt x="91" y="50"/>
                    <a:pt x="91" y="50"/>
                    <a:pt x="91" y="50"/>
                  </a:cubicBezTo>
                  <a:cubicBezTo>
                    <a:pt x="91" y="50"/>
                    <a:pt x="90" y="50"/>
                    <a:pt x="89" y="50"/>
                  </a:cubicBezTo>
                  <a:cubicBezTo>
                    <a:pt x="89" y="49"/>
                    <a:pt x="89" y="49"/>
                    <a:pt x="89" y="49"/>
                  </a:cubicBezTo>
                  <a:cubicBezTo>
                    <a:pt x="88" y="49"/>
                    <a:pt x="88" y="49"/>
                    <a:pt x="88" y="49"/>
                  </a:cubicBezTo>
                  <a:cubicBezTo>
                    <a:pt x="84" y="50"/>
                    <a:pt x="84" y="53"/>
                    <a:pt x="83" y="56"/>
                  </a:cubicBezTo>
                  <a:cubicBezTo>
                    <a:pt x="83" y="57"/>
                    <a:pt x="83" y="58"/>
                    <a:pt x="82" y="59"/>
                  </a:cubicBezTo>
                  <a:cubicBezTo>
                    <a:pt x="82" y="60"/>
                    <a:pt x="82" y="60"/>
                    <a:pt x="82" y="60"/>
                  </a:cubicBezTo>
                  <a:cubicBezTo>
                    <a:pt x="81" y="62"/>
                    <a:pt x="81" y="63"/>
                    <a:pt x="79" y="64"/>
                  </a:cubicBezTo>
                  <a:cubicBezTo>
                    <a:pt x="78" y="65"/>
                    <a:pt x="78" y="65"/>
                    <a:pt x="77" y="66"/>
                  </a:cubicBezTo>
                  <a:cubicBezTo>
                    <a:pt x="76" y="68"/>
                    <a:pt x="74" y="69"/>
                    <a:pt x="73" y="69"/>
                  </a:cubicBezTo>
                  <a:cubicBezTo>
                    <a:pt x="73" y="69"/>
                    <a:pt x="73" y="69"/>
                    <a:pt x="73" y="69"/>
                  </a:cubicBezTo>
                  <a:cubicBezTo>
                    <a:pt x="71" y="69"/>
                    <a:pt x="70" y="68"/>
                    <a:pt x="70" y="66"/>
                  </a:cubicBezTo>
                  <a:cubicBezTo>
                    <a:pt x="69" y="65"/>
                    <a:pt x="69" y="65"/>
                    <a:pt x="69" y="65"/>
                  </a:cubicBezTo>
                  <a:cubicBezTo>
                    <a:pt x="68" y="62"/>
                    <a:pt x="68" y="62"/>
                    <a:pt x="68" y="62"/>
                  </a:cubicBezTo>
                  <a:cubicBezTo>
                    <a:pt x="66" y="64"/>
                    <a:pt x="66" y="64"/>
                    <a:pt x="66" y="64"/>
                  </a:cubicBezTo>
                  <a:cubicBezTo>
                    <a:pt x="66" y="64"/>
                    <a:pt x="66" y="64"/>
                    <a:pt x="65" y="64"/>
                  </a:cubicBezTo>
                  <a:cubicBezTo>
                    <a:pt x="63" y="65"/>
                    <a:pt x="62" y="66"/>
                    <a:pt x="61" y="67"/>
                  </a:cubicBezTo>
                  <a:cubicBezTo>
                    <a:pt x="60" y="68"/>
                    <a:pt x="60" y="68"/>
                    <a:pt x="60" y="69"/>
                  </a:cubicBezTo>
                  <a:cubicBezTo>
                    <a:pt x="59" y="70"/>
                    <a:pt x="58" y="71"/>
                    <a:pt x="57" y="71"/>
                  </a:cubicBezTo>
                  <a:cubicBezTo>
                    <a:pt x="57" y="71"/>
                    <a:pt x="56" y="71"/>
                    <a:pt x="56" y="71"/>
                  </a:cubicBezTo>
                  <a:cubicBezTo>
                    <a:pt x="56" y="71"/>
                    <a:pt x="56" y="70"/>
                    <a:pt x="55" y="70"/>
                  </a:cubicBezTo>
                  <a:cubicBezTo>
                    <a:pt x="54" y="68"/>
                    <a:pt x="54" y="68"/>
                    <a:pt x="54" y="68"/>
                  </a:cubicBezTo>
                  <a:cubicBezTo>
                    <a:pt x="52" y="71"/>
                    <a:pt x="52" y="71"/>
                    <a:pt x="52" y="71"/>
                  </a:cubicBezTo>
                  <a:cubicBezTo>
                    <a:pt x="52" y="71"/>
                    <a:pt x="52" y="71"/>
                    <a:pt x="52" y="71"/>
                  </a:cubicBezTo>
                  <a:cubicBezTo>
                    <a:pt x="51" y="72"/>
                    <a:pt x="51" y="72"/>
                    <a:pt x="51" y="72"/>
                  </a:cubicBezTo>
                  <a:cubicBezTo>
                    <a:pt x="50" y="73"/>
                    <a:pt x="48" y="75"/>
                    <a:pt x="47" y="76"/>
                  </a:cubicBezTo>
                  <a:cubicBezTo>
                    <a:pt x="46" y="76"/>
                    <a:pt x="46" y="76"/>
                    <a:pt x="45" y="76"/>
                  </a:cubicBezTo>
                  <a:cubicBezTo>
                    <a:pt x="44" y="76"/>
                    <a:pt x="43" y="75"/>
                    <a:pt x="41" y="74"/>
                  </a:cubicBezTo>
                  <a:cubicBezTo>
                    <a:pt x="41" y="74"/>
                    <a:pt x="41" y="74"/>
                    <a:pt x="41" y="74"/>
                  </a:cubicBezTo>
                  <a:cubicBezTo>
                    <a:pt x="40" y="73"/>
                    <a:pt x="40" y="73"/>
                    <a:pt x="39" y="72"/>
                  </a:cubicBezTo>
                  <a:cubicBezTo>
                    <a:pt x="38" y="72"/>
                    <a:pt x="38" y="72"/>
                    <a:pt x="38" y="71"/>
                  </a:cubicBezTo>
                  <a:cubicBezTo>
                    <a:pt x="38" y="71"/>
                    <a:pt x="38" y="71"/>
                    <a:pt x="38" y="71"/>
                  </a:cubicBezTo>
                  <a:cubicBezTo>
                    <a:pt x="37" y="71"/>
                    <a:pt x="37" y="71"/>
                    <a:pt x="37" y="71"/>
                  </a:cubicBezTo>
                  <a:cubicBezTo>
                    <a:pt x="36" y="70"/>
                    <a:pt x="35" y="70"/>
                    <a:pt x="33" y="70"/>
                  </a:cubicBezTo>
                  <a:cubicBezTo>
                    <a:pt x="31" y="70"/>
                    <a:pt x="30" y="70"/>
                    <a:pt x="28" y="70"/>
                  </a:cubicBezTo>
                  <a:cubicBezTo>
                    <a:pt x="27" y="70"/>
                    <a:pt x="25" y="71"/>
                    <a:pt x="24" y="71"/>
                  </a:cubicBezTo>
                  <a:cubicBezTo>
                    <a:pt x="23" y="71"/>
                    <a:pt x="23" y="71"/>
                    <a:pt x="23" y="71"/>
                  </a:cubicBezTo>
                  <a:cubicBezTo>
                    <a:pt x="21" y="71"/>
                    <a:pt x="20" y="71"/>
                    <a:pt x="18" y="72"/>
                  </a:cubicBezTo>
                  <a:cubicBezTo>
                    <a:pt x="16" y="72"/>
                    <a:pt x="16" y="73"/>
                    <a:pt x="16" y="74"/>
                  </a:cubicBezTo>
                  <a:cubicBezTo>
                    <a:pt x="16" y="75"/>
                    <a:pt x="15" y="76"/>
                    <a:pt x="15" y="77"/>
                  </a:cubicBezTo>
                  <a:cubicBezTo>
                    <a:pt x="14" y="78"/>
                    <a:pt x="14" y="79"/>
                    <a:pt x="13" y="80"/>
                  </a:cubicBezTo>
                  <a:cubicBezTo>
                    <a:pt x="13" y="80"/>
                    <a:pt x="12" y="81"/>
                    <a:pt x="12" y="81"/>
                  </a:cubicBezTo>
                  <a:cubicBezTo>
                    <a:pt x="11" y="83"/>
                    <a:pt x="10" y="84"/>
                    <a:pt x="8" y="84"/>
                  </a:cubicBezTo>
                  <a:cubicBezTo>
                    <a:pt x="8" y="84"/>
                    <a:pt x="8" y="85"/>
                    <a:pt x="7" y="85"/>
                  </a:cubicBezTo>
                  <a:cubicBezTo>
                    <a:pt x="5" y="86"/>
                    <a:pt x="3" y="89"/>
                    <a:pt x="2" y="91"/>
                  </a:cubicBezTo>
                  <a:cubicBezTo>
                    <a:pt x="0" y="93"/>
                    <a:pt x="0" y="93"/>
                    <a:pt x="0" y="93"/>
                  </a:cubicBezTo>
                  <a:cubicBezTo>
                    <a:pt x="8" y="96"/>
                    <a:pt x="8" y="96"/>
                    <a:pt x="8" y="96"/>
                  </a:cubicBezTo>
                  <a:cubicBezTo>
                    <a:pt x="9" y="95"/>
                    <a:pt x="9" y="95"/>
                    <a:pt x="9" y="95"/>
                  </a:cubicBezTo>
                  <a:cubicBezTo>
                    <a:pt x="11" y="94"/>
                    <a:pt x="13" y="93"/>
                    <a:pt x="16" y="93"/>
                  </a:cubicBezTo>
                  <a:cubicBezTo>
                    <a:pt x="19" y="92"/>
                    <a:pt x="21" y="91"/>
                    <a:pt x="24" y="90"/>
                  </a:cubicBezTo>
                  <a:cubicBezTo>
                    <a:pt x="26" y="90"/>
                    <a:pt x="28" y="89"/>
                    <a:pt x="31" y="88"/>
                  </a:cubicBezTo>
                  <a:cubicBezTo>
                    <a:pt x="36" y="87"/>
                    <a:pt x="41" y="87"/>
                    <a:pt x="46" y="87"/>
                  </a:cubicBezTo>
                  <a:cubicBezTo>
                    <a:pt x="47" y="87"/>
                    <a:pt x="48" y="87"/>
                    <a:pt x="49" y="87"/>
                  </a:cubicBezTo>
                  <a:cubicBezTo>
                    <a:pt x="50" y="87"/>
                    <a:pt x="51" y="87"/>
                    <a:pt x="53" y="87"/>
                  </a:cubicBezTo>
                  <a:cubicBezTo>
                    <a:pt x="54" y="88"/>
                    <a:pt x="55" y="88"/>
                    <a:pt x="56" y="88"/>
                  </a:cubicBezTo>
                  <a:cubicBezTo>
                    <a:pt x="57" y="88"/>
                    <a:pt x="57" y="88"/>
                    <a:pt x="57" y="88"/>
                  </a:cubicBezTo>
                  <a:cubicBezTo>
                    <a:pt x="58" y="88"/>
                    <a:pt x="58" y="88"/>
                    <a:pt x="59" y="88"/>
                  </a:cubicBezTo>
                  <a:cubicBezTo>
                    <a:pt x="59" y="88"/>
                    <a:pt x="59" y="88"/>
                    <a:pt x="60" y="88"/>
                  </a:cubicBezTo>
                  <a:cubicBezTo>
                    <a:pt x="61" y="88"/>
                    <a:pt x="61" y="88"/>
                    <a:pt x="62" y="89"/>
                  </a:cubicBezTo>
                  <a:cubicBezTo>
                    <a:pt x="62" y="90"/>
                    <a:pt x="62" y="91"/>
                    <a:pt x="62" y="93"/>
                  </a:cubicBezTo>
                  <a:cubicBezTo>
                    <a:pt x="62" y="94"/>
                    <a:pt x="62" y="95"/>
                    <a:pt x="63" y="95"/>
                  </a:cubicBezTo>
                  <a:cubicBezTo>
                    <a:pt x="63" y="98"/>
                    <a:pt x="63" y="101"/>
                    <a:pt x="63" y="103"/>
                  </a:cubicBezTo>
                  <a:cubicBezTo>
                    <a:pt x="63" y="106"/>
                    <a:pt x="63" y="107"/>
                    <a:pt x="62" y="109"/>
                  </a:cubicBezTo>
                  <a:cubicBezTo>
                    <a:pt x="61" y="111"/>
                    <a:pt x="60" y="114"/>
                    <a:pt x="59" y="116"/>
                  </a:cubicBezTo>
                  <a:cubicBezTo>
                    <a:pt x="57" y="120"/>
                    <a:pt x="59" y="123"/>
                    <a:pt x="60" y="126"/>
                  </a:cubicBezTo>
                  <a:cubicBezTo>
                    <a:pt x="61" y="127"/>
                    <a:pt x="61" y="128"/>
                    <a:pt x="62" y="130"/>
                  </a:cubicBezTo>
                  <a:cubicBezTo>
                    <a:pt x="63" y="134"/>
                    <a:pt x="64" y="138"/>
                    <a:pt x="63" y="142"/>
                  </a:cubicBezTo>
                  <a:cubicBezTo>
                    <a:pt x="63" y="143"/>
                    <a:pt x="63" y="144"/>
                    <a:pt x="62" y="145"/>
                  </a:cubicBezTo>
                  <a:cubicBezTo>
                    <a:pt x="62" y="146"/>
                    <a:pt x="61" y="147"/>
                    <a:pt x="61" y="149"/>
                  </a:cubicBezTo>
                  <a:cubicBezTo>
                    <a:pt x="60" y="156"/>
                    <a:pt x="63" y="161"/>
                    <a:pt x="67" y="166"/>
                  </a:cubicBezTo>
                  <a:cubicBezTo>
                    <a:pt x="68" y="167"/>
                    <a:pt x="68" y="169"/>
                    <a:pt x="69" y="170"/>
                  </a:cubicBezTo>
                  <a:cubicBezTo>
                    <a:pt x="70" y="172"/>
                    <a:pt x="71" y="173"/>
                    <a:pt x="72" y="175"/>
                  </a:cubicBezTo>
                  <a:cubicBezTo>
                    <a:pt x="73" y="176"/>
                    <a:pt x="74" y="177"/>
                    <a:pt x="75" y="178"/>
                  </a:cubicBezTo>
                  <a:cubicBezTo>
                    <a:pt x="76" y="179"/>
                    <a:pt x="77" y="180"/>
                    <a:pt x="78" y="181"/>
                  </a:cubicBezTo>
                  <a:cubicBezTo>
                    <a:pt x="78" y="182"/>
                    <a:pt x="78" y="182"/>
                    <a:pt x="79" y="183"/>
                  </a:cubicBezTo>
                  <a:cubicBezTo>
                    <a:pt x="80" y="185"/>
                    <a:pt x="81" y="187"/>
                    <a:pt x="83" y="188"/>
                  </a:cubicBezTo>
                  <a:cubicBezTo>
                    <a:pt x="84" y="189"/>
                    <a:pt x="85" y="189"/>
                    <a:pt x="86" y="189"/>
                  </a:cubicBezTo>
                  <a:cubicBezTo>
                    <a:pt x="87" y="190"/>
                    <a:pt x="89" y="191"/>
                    <a:pt x="90" y="192"/>
                  </a:cubicBezTo>
                  <a:cubicBezTo>
                    <a:pt x="92" y="195"/>
                    <a:pt x="94" y="196"/>
                    <a:pt x="97" y="197"/>
                  </a:cubicBezTo>
                  <a:cubicBezTo>
                    <a:pt x="97" y="197"/>
                    <a:pt x="98" y="197"/>
                    <a:pt x="99" y="198"/>
                  </a:cubicBezTo>
                  <a:cubicBezTo>
                    <a:pt x="101" y="199"/>
                    <a:pt x="101" y="200"/>
                    <a:pt x="102" y="202"/>
                  </a:cubicBezTo>
                  <a:cubicBezTo>
                    <a:pt x="102" y="202"/>
                    <a:pt x="103" y="204"/>
                    <a:pt x="104" y="205"/>
                  </a:cubicBezTo>
                  <a:cubicBezTo>
                    <a:pt x="105" y="207"/>
                    <a:pt x="108" y="208"/>
                    <a:pt x="110" y="209"/>
                  </a:cubicBezTo>
                  <a:cubicBezTo>
                    <a:pt x="111" y="209"/>
                    <a:pt x="111" y="209"/>
                    <a:pt x="112" y="209"/>
                  </a:cubicBezTo>
                  <a:cubicBezTo>
                    <a:pt x="115" y="211"/>
                    <a:pt x="121" y="212"/>
                    <a:pt x="126" y="212"/>
                  </a:cubicBezTo>
                  <a:cubicBezTo>
                    <a:pt x="126" y="212"/>
                    <a:pt x="126" y="212"/>
                    <a:pt x="126" y="212"/>
                  </a:cubicBezTo>
                  <a:cubicBezTo>
                    <a:pt x="129" y="212"/>
                    <a:pt x="130" y="211"/>
                    <a:pt x="132" y="210"/>
                  </a:cubicBezTo>
                  <a:cubicBezTo>
                    <a:pt x="133" y="210"/>
                    <a:pt x="135" y="209"/>
                    <a:pt x="136" y="209"/>
                  </a:cubicBezTo>
                  <a:cubicBezTo>
                    <a:pt x="136" y="209"/>
                    <a:pt x="137" y="209"/>
                    <a:pt x="137" y="209"/>
                  </a:cubicBezTo>
                  <a:cubicBezTo>
                    <a:pt x="139" y="209"/>
                    <a:pt x="141" y="209"/>
                    <a:pt x="142" y="210"/>
                  </a:cubicBezTo>
                  <a:cubicBezTo>
                    <a:pt x="144" y="211"/>
                    <a:pt x="144" y="211"/>
                    <a:pt x="144" y="211"/>
                  </a:cubicBezTo>
                  <a:cubicBezTo>
                    <a:pt x="147" y="211"/>
                    <a:pt x="149" y="212"/>
                    <a:pt x="151" y="214"/>
                  </a:cubicBezTo>
                  <a:cubicBezTo>
                    <a:pt x="152" y="214"/>
                    <a:pt x="152" y="215"/>
                    <a:pt x="153" y="215"/>
                  </a:cubicBezTo>
                  <a:cubicBezTo>
                    <a:pt x="154" y="217"/>
                    <a:pt x="155" y="219"/>
                    <a:pt x="158" y="219"/>
                  </a:cubicBezTo>
                  <a:cubicBezTo>
                    <a:pt x="158" y="219"/>
                    <a:pt x="159" y="219"/>
                    <a:pt x="160" y="218"/>
                  </a:cubicBezTo>
                  <a:cubicBezTo>
                    <a:pt x="161" y="218"/>
                    <a:pt x="163" y="217"/>
                    <a:pt x="163" y="216"/>
                  </a:cubicBezTo>
                  <a:cubicBezTo>
                    <a:pt x="164" y="216"/>
                    <a:pt x="164" y="216"/>
                    <a:pt x="164" y="216"/>
                  </a:cubicBezTo>
                  <a:cubicBezTo>
                    <a:pt x="164" y="216"/>
                    <a:pt x="165" y="216"/>
                    <a:pt x="166" y="216"/>
                  </a:cubicBezTo>
                  <a:cubicBezTo>
                    <a:pt x="167" y="217"/>
                    <a:pt x="169" y="219"/>
                    <a:pt x="170" y="221"/>
                  </a:cubicBezTo>
                  <a:cubicBezTo>
                    <a:pt x="170" y="221"/>
                    <a:pt x="170" y="221"/>
                    <a:pt x="170" y="221"/>
                  </a:cubicBezTo>
                  <a:cubicBezTo>
                    <a:pt x="171" y="222"/>
                    <a:pt x="172" y="223"/>
                    <a:pt x="172" y="224"/>
                  </a:cubicBezTo>
                  <a:cubicBezTo>
                    <a:pt x="173" y="225"/>
                    <a:pt x="174" y="227"/>
                    <a:pt x="176" y="228"/>
                  </a:cubicBezTo>
                  <a:cubicBezTo>
                    <a:pt x="178" y="231"/>
                    <a:pt x="181" y="231"/>
                    <a:pt x="183" y="232"/>
                  </a:cubicBezTo>
                  <a:cubicBezTo>
                    <a:pt x="186" y="232"/>
                    <a:pt x="186" y="232"/>
                    <a:pt x="186" y="232"/>
                  </a:cubicBezTo>
                  <a:cubicBezTo>
                    <a:pt x="188" y="233"/>
                    <a:pt x="191" y="234"/>
                    <a:pt x="193" y="235"/>
                  </a:cubicBezTo>
                  <a:cubicBezTo>
                    <a:pt x="195" y="236"/>
                    <a:pt x="198" y="237"/>
                    <a:pt x="201" y="237"/>
                  </a:cubicBezTo>
                  <a:cubicBezTo>
                    <a:pt x="202" y="237"/>
                    <a:pt x="202" y="237"/>
                    <a:pt x="203" y="237"/>
                  </a:cubicBezTo>
                  <a:cubicBezTo>
                    <a:pt x="204" y="237"/>
                    <a:pt x="205" y="237"/>
                    <a:pt x="206" y="236"/>
                  </a:cubicBezTo>
                  <a:cubicBezTo>
                    <a:pt x="207" y="236"/>
                    <a:pt x="207" y="236"/>
                    <a:pt x="208" y="236"/>
                  </a:cubicBezTo>
                  <a:cubicBezTo>
                    <a:pt x="208" y="236"/>
                    <a:pt x="208" y="236"/>
                    <a:pt x="209" y="236"/>
                  </a:cubicBezTo>
                  <a:cubicBezTo>
                    <a:pt x="209" y="237"/>
                    <a:pt x="209" y="237"/>
                    <a:pt x="209" y="238"/>
                  </a:cubicBezTo>
                  <a:cubicBezTo>
                    <a:pt x="210" y="239"/>
                    <a:pt x="210" y="240"/>
                    <a:pt x="210" y="241"/>
                  </a:cubicBezTo>
                  <a:cubicBezTo>
                    <a:pt x="211" y="243"/>
                    <a:pt x="212" y="244"/>
                    <a:pt x="213" y="245"/>
                  </a:cubicBezTo>
                  <a:cubicBezTo>
                    <a:pt x="214" y="245"/>
                    <a:pt x="214" y="245"/>
                    <a:pt x="214" y="245"/>
                  </a:cubicBezTo>
                  <a:cubicBezTo>
                    <a:pt x="218" y="250"/>
                    <a:pt x="223" y="254"/>
                    <a:pt x="230" y="254"/>
                  </a:cubicBezTo>
                  <a:cubicBezTo>
                    <a:pt x="230" y="254"/>
                    <a:pt x="231" y="254"/>
                    <a:pt x="232" y="254"/>
                  </a:cubicBezTo>
                  <a:cubicBezTo>
                    <a:pt x="235" y="254"/>
                    <a:pt x="235" y="254"/>
                    <a:pt x="235" y="254"/>
                  </a:cubicBezTo>
                  <a:cubicBezTo>
                    <a:pt x="241" y="253"/>
                    <a:pt x="246" y="252"/>
                    <a:pt x="251" y="251"/>
                  </a:cubicBezTo>
                  <a:cubicBezTo>
                    <a:pt x="252" y="251"/>
                    <a:pt x="252" y="251"/>
                    <a:pt x="253" y="251"/>
                  </a:cubicBezTo>
                  <a:cubicBezTo>
                    <a:pt x="254" y="251"/>
                    <a:pt x="255" y="251"/>
                    <a:pt x="256" y="252"/>
                  </a:cubicBezTo>
                  <a:cubicBezTo>
                    <a:pt x="257" y="252"/>
                    <a:pt x="258" y="252"/>
                    <a:pt x="259" y="253"/>
                  </a:cubicBezTo>
                  <a:cubicBezTo>
                    <a:pt x="261" y="253"/>
                    <a:pt x="262" y="254"/>
                    <a:pt x="263" y="255"/>
                  </a:cubicBezTo>
                  <a:cubicBezTo>
                    <a:pt x="264" y="256"/>
                    <a:pt x="265" y="256"/>
                    <a:pt x="266" y="257"/>
                  </a:cubicBezTo>
                  <a:cubicBezTo>
                    <a:pt x="268" y="258"/>
                    <a:pt x="269" y="259"/>
                    <a:pt x="271" y="260"/>
                  </a:cubicBezTo>
                  <a:cubicBezTo>
                    <a:pt x="273" y="260"/>
                    <a:pt x="273" y="260"/>
                    <a:pt x="273" y="260"/>
                  </a:cubicBezTo>
                  <a:cubicBezTo>
                    <a:pt x="274" y="259"/>
                    <a:pt x="274" y="259"/>
                    <a:pt x="274" y="259"/>
                  </a:cubicBezTo>
                  <a:cubicBezTo>
                    <a:pt x="276" y="256"/>
                    <a:pt x="278" y="253"/>
                    <a:pt x="279" y="252"/>
                  </a:cubicBezTo>
                  <a:cubicBezTo>
                    <a:pt x="280" y="251"/>
                    <a:pt x="282" y="250"/>
                    <a:pt x="283" y="249"/>
                  </a:cubicBezTo>
                  <a:cubicBezTo>
                    <a:pt x="284" y="249"/>
                    <a:pt x="284" y="249"/>
                    <a:pt x="285" y="249"/>
                  </a:cubicBezTo>
                  <a:cubicBezTo>
                    <a:pt x="285" y="248"/>
                    <a:pt x="286" y="247"/>
                    <a:pt x="287" y="247"/>
                  </a:cubicBezTo>
                  <a:cubicBezTo>
                    <a:pt x="287" y="246"/>
                    <a:pt x="288" y="245"/>
                    <a:pt x="288" y="245"/>
                  </a:cubicBezTo>
                  <a:cubicBezTo>
                    <a:pt x="289" y="245"/>
                    <a:pt x="289" y="245"/>
                    <a:pt x="289" y="245"/>
                  </a:cubicBezTo>
                  <a:cubicBezTo>
                    <a:pt x="289" y="244"/>
                    <a:pt x="289" y="244"/>
                    <a:pt x="289" y="244"/>
                  </a:cubicBezTo>
                  <a:cubicBezTo>
                    <a:pt x="290" y="240"/>
                    <a:pt x="292" y="235"/>
                    <a:pt x="295" y="229"/>
                  </a:cubicBezTo>
                  <a:cubicBezTo>
                    <a:pt x="296" y="227"/>
                    <a:pt x="297" y="227"/>
                    <a:pt x="298" y="226"/>
                  </a:cubicBezTo>
                  <a:cubicBezTo>
                    <a:pt x="300" y="225"/>
                    <a:pt x="300" y="225"/>
                    <a:pt x="300" y="225"/>
                  </a:cubicBezTo>
                  <a:cubicBezTo>
                    <a:pt x="302" y="223"/>
                    <a:pt x="302" y="222"/>
                    <a:pt x="303" y="219"/>
                  </a:cubicBezTo>
                  <a:cubicBezTo>
                    <a:pt x="303" y="219"/>
                    <a:pt x="303" y="219"/>
                    <a:pt x="303" y="219"/>
                  </a:cubicBezTo>
                  <a:cubicBezTo>
                    <a:pt x="303" y="217"/>
                    <a:pt x="304" y="216"/>
                    <a:pt x="305" y="215"/>
                  </a:cubicBezTo>
                  <a:cubicBezTo>
                    <a:pt x="305" y="214"/>
                    <a:pt x="306" y="214"/>
                    <a:pt x="306" y="213"/>
                  </a:cubicBezTo>
                  <a:cubicBezTo>
                    <a:pt x="307" y="212"/>
                    <a:pt x="307" y="211"/>
                    <a:pt x="308" y="209"/>
                  </a:cubicBezTo>
                  <a:cubicBezTo>
                    <a:pt x="308" y="208"/>
                    <a:pt x="308" y="207"/>
                    <a:pt x="309" y="206"/>
                  </a:cubicBezTo>
                  <a:cubicBezTo>
                    <a:pt x="309" y="205"/>
                    <a:pt x="310" y="205"/>
                    <a:pt x="310" y="204"/>
                  </a:cubicBezTo>
                  <a:cubicBezTo>
                    <a:pt x="312" y="202"/>
                    <a:pt x="313" y="201"/>
                    <a:pt x="313" y="200"/>
                  </a:cubicBezTo>
                  <a:cubicBezTo>
                    <a:pt x="313" y="198"/>
                    <a:pt x="312" y="196"/>
                    <a:pt x="311" y="19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2674505" y="2747669"/>
              <a:ext cx="794346" cy="760841"/>
            </a:xfrm>
            <a:custGeom>
              <a:avLst/>
              <a:gdLst>
                <a:gd name="T0" fmla="*/ 311 w 314"/>
                <a:gd name="T1" fmla="*/ 132 h 314"/>
                <a:gd name="T2" fmla="*/ 313 w 314"/>
                <a:gd name="T3" fmla="*/ 110 h 314"/>
                <a:gd name="T4" fmla="*/ 304 w 314"/>
                <a:gd name="T5" fmla="*/ 98 h 314"/>
                <a:gd name="T6" fmla="*/ 297 w 314"/>
                <a:gd name="T7" fmla="*/ 94 h 314"/>
                <a:gd name="T8" fmla="*/ 291 w 314"/>
                <a:gd name="T9" fmla="*/ 92 h 314"/>
                <a:gd name="T10" fmla="*/ 285 w 314"/>
                <a:gd name="T11" fmla="*/ 90 h 314"/>
                <a:gd name="T12" fmla="*/ 265 w 314"/>
                <a:gd name="T13" fmla="*/ 81 h 314"/>
                <a:gd name="T14" fmla="*/ 256 w 314"/>
                <a:gd name="T15" fmla="*/ 77 h 314"/>
                <a:gd name="T16" fmla="*/ 246 w 314"/>
                <a:gd name="T17" fmla="*/ 71 h 314"/>
                <a:gd name="T18" fmla="*/ 231 w 314"/>
                <a:gd name="T19" fmla="*/ 62 h 314"/>
                <a:gd name="T20" fmla="*/ 230 w 314"/>
                <a:gd name="T21" fmla="*/ 55 h 314"/>
                <a:gd name="T22" fmla="*/ 223 w 314"/>
                <a:gd name="T23" fmla="*/ 49 h 314"/>
                <a:gd name="T24" fmla="*/ 212 w 314"/>
                <a:gd name="T25" fmla="*/ 37 h 314"/>
                <a:gd name="T26" fmla="*/ 207 w 314"/>
                <a:gd name="T27" fmla="*/ 38 h 314"/>
                <a:gd name="T28" fmla="*/ 197 w 314"/>
                <a:gd name="T29" fmla="*/ 38 h 314"/>
                <a:gd name="T30" fmla="*/ 190 w 314"/>
                <a:gd name="T31" fmla="*/ 39 h 314"/>
                <a:gd name="T32" fmla="*/ 193 w 314"/>
                <a:gd name="T33" fmla="*/ 18 h 314"/>
                <a:gd name="T34" fmla="*/ 196 w 314"/>
                <a:gd name="T35" fmla="*/ 3 h 314"/>
                <a:gd name="T36" fmla="*/ 170 w 314"/>
                <a:gd name="T37" fmla="*/ 22 h 314"/>
                <a:gd name="T38" fmla="*/ 155 w 314"/>
                <a:gd name="T39" fmla="*/ 16 h 314"/>
                <a:gd name="T40" fmla="*/ 127 w 314"/>
                <a:gd name="T41" fmla="*/ 22 h 314"/>
                <a:gd name="T42" fmla="*/ 107 w 314"/>
                <a:gd name="T43" fmla="*/ 8 h 314"/>
                <a:gd name="T44" fmla="*/ 89 w 314"/>
                <a:gd name="T45" fmla="*/ 0 h 314"/>
                <a:gd name="T46" fmla="*/ 73 w 314"/>
                <a:gd name="T47" fmla="*/ 7 h 314"/>
                <a:gd name="T48" fmla="*/ 62 w 314"/>
                <a:gd name="T49" fmla="*/ 8 h 314"/>
                <a:gd name="T50" fmla="*/ 52 w 314"/>
                <a:gd name="T51" fmla="*/ 22 h 314"/>
                <a:gd name="T52" fmla="*/ 34 w 314"/>
                <a:gd name="T53" fmla="*/ 33 h 314"/>
                <a:gd name="T54" fmla="*/ 18 w 314"/>
                <a:gd name="T55" fmla="*/ 24 h 314"/>
                <a:gd name="T56" fmla="*/ 18 w 314"/>
                <a:gd name="T57" fmla="*/ 34 h 314"/>
                <a:gd name="T58" fmla="*/ 24 w 314"/>
                <a:gd name="T59" fmla="*/ 48 h 314"/>
                <a:gd name="T60" fmla="*/ 11 w 314"/>
                <a:gd name="T61" fmla="*/ 94 h 314"/>
                <a:gd name="T62" fmla="*/ 6 w 314"/>
                <a:gd name="T63" fmla="*/ 110 h 314"/>
                <a:gd name="T64" fmla="*/ 13 w 314"/>
                <a:gd name="T65" fmla="*/ 130 h 314"/>
                <a:gd name="T66" fmla="*/ 4 w 314"/>
                <a:gd name="T67" fmla="*/ 147 h 314"/>
                <a:gd name="T68" fmla="*/ 13 w 314"/>
                <a:gd name="T69" fmla="*/ 171 h 314"/>
                <a:gd name="T70" fmla="*/ 13 w 314"/>
                <a:gd name="T71" fmla="*/ 201 h 314"/>
                <a:gd name="T72" fmla="*/ 21 w 314"/>
                <a:gd name="T73" fmla="*/ 229 h 314"/>
                <a:gd name="T74" fmla="*/ 55 w 314"/>
                <a:gd name="T75" fmla="*/ 234 h 314"/>
                <a:gd name="T76" fmla="*/ 77 w 314"/>
                <a:gd name="T77" fmla="*/ 227 h 314"/>
                <a:gd name="T78" fmla="*/ 95 w 314"/>
                <a:gd name="T79" fmla="*/ 236 h 314"/>
                <a:gd name="T80" fmla="*/ 109 w 314"/>
                <a:gd name="T81" fmla="*/ 260 h 314"/>
                <a:gd name="T82" fmla="*/ 114 w 314"/>
                <a:gd name="T83" fmla="*/ 288 h 314"/>
                <a:gd name="T84" fmla="*/ 119 w 314"/>
                <a:gd name="T85" fmla="*/ 302 h 314"/>
                <a:gd name="T86" fmla="*/ 154 w 314"/>
                <a:gd name="T87" fmla="*/ 305 h 314"/>
                <a:gd name="T88" fmla="*/ 165 w 314"/>
                <a:gd name="T89" fmla="*/ 313 h 314"/>
                <a:gd name="T90" fmla="*/ 178 w 314"/>
                <a:gd name="T91" fmla="*/ 310 h 314"/>
                <a:gd name="T92" fmla="*/ 189 w 314"/>
                <a:gd name="T93" fmla="*/ 283 h 314"/>
                <a:gd name="T94" fmla="*/ 206 w 314"/>
                <a:gd name="T95" fmla="*/ 258 h 314"/>
                <a:gd name="T96" fmla="*/ 225 w 314"/>
                <a:gd name="T97" fmla="*/ 244 h 314"/>
                <a:gd name="T98" fmla="*/ 258 w 314"/>
                <a:gd name="T99" fmla="*/ 215 h 314"/>
                <a:gd name="T100" fmla="*/ 274 w 314"/>
                <a:gd name="T101" fmla="*/ 186 h 314"/>
                <a:gd name="T102" fmla="*/ 285 w 314"/>
                <a:gd name="T103" fmla="*/ 163 h 314"/>
                <a:gd name="T104" fmla="*/ 314 w 314"/>
                <a:gd name="T105" fmla="*/ 140 h 314"/>
                <a:gd name="T106" fmla="*/ 312 w 314"/>
                <a:gd name="T107" fmla="*/ 133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4" h="314">
                  <a:moveTo>
                    <a:pt x="312" y="133"/>
                  </a:moveTo>
                  <a:cubicBezTo>
                    <a:pt x="311" y="133"/>
                    <a:pt x="311" y="133"/>
                    <a:pt x="311" y="133"/>
                  </a:cubicBezTo>
                  <a:cubicBezTo>
                    <a:pt x="311" y="132"/>
                    <a:pt x="311" y="132"/>
                    <a:pt x="311" y="132"/>
                  </a:cubicBezTo>
                  <a:cubicBezTo>
                    <a:pt x="311" y="132"/>
                    <a:pt x="311" y="132"/>
                    <a:pt x="311" y="132"/>
                  </a:cubicBezTo>
                  <a:cubicBezTo>
                    <a:pt x="311" y="131"/>
                    <a:pt x="311" y="131"/>
                    <a:pt x="311" y="131"/>
                  </a:cubicBezTo>
                  <a:cubicBezTo>
                    <a:pt x="311" y="130"/>
                    <a:pt x="311" y="129"/>
                    <a:pt x="311" y="128"/>
                  </a:cubicBezTo>
                  <a:cubicBezTo>
                    <a:pt x="311" y="127"/>
                    <a:pt x="311" y="126"/>
                    <a:pt x="311" y="125"/>
                  </a:cubicBezTo>
                  <a:cubicBezTo>
                    <a:pt x="310" y="121"/>
                    <a:pt x="310" y="115"/>
                    <a:pt x="313" y="110"/>
                  </a:cubicBezTo>
                  <a:cubicBezTo>
                    <a:pt x="314" y="108"/>
                    <a:pt x="314" y="108"/>
                    <a:pt x="314" y="108"/>
                  </a:cubicBezTo>
                  <a:cubicBezTo>
                    <a:pt x="313" y="107"/>
                    <a:pt x="313" y="107"/>
                    <a:pt x="313" y="107"/>
                  </a:cubicBezTo>
                  <a:cubicBezTo>
                    <a:pt x="311" y="104"/>
                    <a:pt x="309" y="102"/>
                    <a:pt x="306" y="99"/>
                  </a:cubicBezTo>
                  <a:cubicBezTo>
                    <a:pt x="305" y="99"/>
                    <a:pt x="305" y="99"/>
                    <a:pt x="304" y="98"/>
                  </a:cubicBezTo>
                  <a:cubicBezTo>
                    <a:pt x="304" y="98"/>
                    <a:pt x="303" y="97"/>
                    <a:pt x="303" y="97"/>
                  </a:cubicBezTo>
                  <a:cubicBezTo>
                    <a:pt x="302" y="97"/>
                    <a:pt x="302" y="97"/>
                    <a:pt x="301" y="97"/>
                  </a:cubicBezTo>
                  <a:cubicBezTo>
                    <a:pt x="300" y="97"/>
                    <a:pt x="300" y="97"/>
                    <a:pt x="299" y="96"/>
                  </a:cubicBezTo>
                  <a:cubicBezTo>
                    <a:pt x="298" y="96"/>
                    <a:pt x="298" y="95"/>
                    <a:pt x="297" y="94"/>
                  </a:cubicBezTo>
                  <a:cubicBezTo>
                    <a:pt x="296" y="94"/>
                    <a:pt x="295" y="93"/>
                    <a:pt x="295" y="93"/>
                  </a:cubicBezTo>
                  <a:cubicBezTo>
                    <a:pt x="294" y="93"/>
                    <a:pt x="293" y="92"/>
                    <a:pt x="293" y="92"/>
                  </a:cubicBezTo>
                  <a:cubicBezTo>
                    <a:pt x="292" y="92"/>
                    <a:pt x="292" y="92"/>
                    <a:pt x="292" y="92"/>
                  </a:cubicBezTo>
                  <a:cubicBezTo>
                    <a:pt x="292" y="92"/>
                    <a:pt x="291" y="92"/>
                    <a:pt x="291" y="92"/>
                  </a:cubicBezTo>
                  <a:cubicBezTo>
                    <a:pt x="291" y="92"/>
                    <a:pt x="290" y="92"/>
                    <a:pt x="290" y="92"/>
                  </a:cubicBezTo>
                  <a:cubicBezTo>
                    <a:pt x="290" y="92"/>
                    <a:pt x="289" y="92"/>
                    <a:pt x="289" y="92"/>
                  </a:cubicBezTo>
                  <a:cubicBezTo>
                    <a:pt x="289" y="92"/>
                    <a:pt x="288" y="91"/>
                    <a:pt x="288" y="91"/>
                  </a:cubicBezTo>
                  <a:cubicBezTo>
                    <a:pt x="287" y="91"/>
                    <a:pt x="286" y="91"/>
                    <a:pt x="285" y="90"/>
                  </a:cubicBezTo>
                  <a:cubicBezTo>
                    <a:pt x="283" y="90"/>
                    <a:pt x="282" y="90"/>
                    <a:pt x="281" y="89"/>
                  </a:cubicBezTo>
                  <a:cubicBezTo>
                    <a:pt x="278" y="88"/>
                    <a:pt x="276" y="87"/>
                    <a:pt x="274" y="85"/>
                  </a:cubicBezTo>
                  <a:cubicBezTo>
                    <a:pt x="272" y="84"/>
                    <a:pt x="271" y="83"/>
                    <a:pt x="269" y="82"/>
                  </a:cubicBezTo>
                  <a:cubicBezTo>
                    <a:pt x="268" y="82"/>
                    <a:pt x="267" y="81"/>
                    <a:pt x="265" y="81"/>
                  </a:cubicBezTo>
                  <a:cubicBezTo>
                    <a:pt x="264" y="80"/>
                    <a:pt x="264" y="80"/>
                    <a:pt x="263" y="79"/>
                  </a:cubicBezTo>
                  <a:cubicBezTo>
                    <a:pt x="261" y="78"/>
                    <a:pt x="260" y="77"/>
                    <a:pt x="258" y="77"/>
                  </a:cubicBezTo>
                  <a:cubicBezTo>
                    <a:pt x="258" y="77"/>
                    <a:pt x="257" y="77"/>
                    <a:pt x="257" y="77"/>
                  </a:cubicBezTo>
                  <a:cubicBezTo>
                    <a:pt x="256" y="77"/>
                    <a:pt x="256" y="77"/>
                    <a:pt x="256" y="77"/>
                  </a:cubicBezTo>
                  <a:cubicBezTo>
                    <a:pt x="255" y="77"/>
                    <a:pt x="254" y="77"/>
                    <a:pt x="254" y="76"/>
                  </a:cubicBezTo>
                  <a:cubicBezTo>
                    <a:pt x="253" y="76"/>
                    <a:pt x="252" y="75"/>
                    <a:pt x="252" y="74"/>
                  </a:cubicBezTo>
                  <a:cubicBezTo>
                    <a:pt x="252" y="73"/>
                    <a:pt x="251" y="73"/>
                    <a:pt x="251" y="72"/>
                  </a:cubicBezTo>
                  <a:cubicBezTo>
                    <a:pt x="250" y="71"/>
                    <a:pt x="248" y="71"/>
                    <a:pt x="246" y="71"/>
                  </a:cubicBezTo>
                  <a:cubicBezTo>
                    <a:pt x="245" y="71"/>
                    <a:pt x="243" y="71"/>
                    <a:pt x="241" y="71"/>
                  </a:cubicBezTo>
                  <a:cubicBezTo>
                    <a:pt x="239" y="72"/>
                    <a:pt x="237" y="72"/>
                    <a:pt x="236" y="72"/>
                  </a:cubicBezTo>
                  <a:cubicBezTo>
                    <a:pt x="234" y="72"/>
                    <a:pt x="233" y="72"/>
                    <a:pt x="232" y="71"/>
                  </a:cubicBezTo>
                  <a:cubicBezTo>
                    <a:pt x="230" y="70"/>
                    <a:pt x="230" y="66"/>
                    <a:pt x="231" y="62"/>
                  </a:cubicBezTo>
                  <a:cubicBezTo>
                    <a:pt x="231" y="61"/>
                    <a:pt x="231" y="60"/>
                    <a:pt x="231" y="60"/>
                  </a:cubicBezTo>
                  <a:cubicBezTo>
                    <a:pt x="231" y="58"/>
                    <a:pt x="231" y="57"/>
                    <a:pt x="230" y="55"/>
                  </a:cubicBezTo>
                  <a:cubicBezTo>
                    <a:pt x="230" y="55"/>
                    <a:pt x="230" y="55"/>
                    <a:pt x="230" y="55"/>
                  </a:cubicBezTo>
                  <a:cubicBezTo>
                    <a:pt x="230" y="55"/>
                    <a:pt x="230" y="55"/>
                    <a:pt x="230" y="55"/>
                  </a:cubicBezTo>
                  <a:cubicBezTo>
                    <a:pt x="229" y="54"/>
                    <a:pt x="225" y="53"/>
                    <a:pt x="224" y="53"/>
                  </a:cubicBezTo>
                  <a:cubicBezTo>
                    <a:pt x="223" y="52"/>
                    <a:pt x="223" y="52"/>
                    <a:pt x="223" y="52"/>
                  </a:cubicBezTo>
                  <a:cubicBezTo>
                    <a:pt x="223" y="52"/>
                    <a:pt x="223" y="52"/>
                    <a:pt x="223" y="52"/>
                  </a:cubicBezTo>
                  <a:cubicBezTo>
                    <a:pt x="223" y="51"/>
                    <a:pt x="223" y="50"/>
                    <a:pt x="223" y="49"/>
                  </a:cubicBezTo>
                  <a:cubicBezTo>
                    <a:pt x="223" y="45"/>
                    <a:pt x="224" y="42"/>
                    <a:pt x="223" y="39"/>
                  </a:cubicBezTo>
                  <a:cubicBezTo>
                    <a:pt x="222" y="38"/>
                    <a:pt x="220" y="37"/>
                    <a:pt x="216" y="37"/>
                  </a:cubicBezTo>
                  <a:cubicBezTo>
                    <a:pt x="215" y="37"/>
                    <a:pt x="214" y="37"/>
                    <a:pt x="213" y="37"/>
                  </a:cubicBezTo>
                  <a:cubicBezTo>
                    <a:pt x="213" y="37"/>
                    <a:pt x="212" y="37"/>
                    <a:pt x="212" y="37"/>
                  </a:cubicBezTo>
                  <a:cubicBezTo>
                    <a:pt x="212" y="39"/>
                    <a:pt x="212" y="39"/>
                    <a:pt x="212" y="39"/>
                  </a:cubicBezTo>
                  <a:cubicBezTo>
                    <a:pt x="212" y="39"/>
                    <a:pt x="212" y="39"/>
                    <a:pt x="212" y="39"/>
                  </a:cubicBezTo>
                  <a:cubicBezTo>
                    <a:pt x="211" y="37"/>
                    <a:pt x="211" y="37"/>
                    <a:pt x="211" y="37"/>
                  </a:cubicBezTo>
                  <a:cubicBezTo>
                    <a:pt x="210" y="37"/>
                    <a:pt x="209" y="38"/>
                    <a:pt x="207" y="38"/>
                  </a:cubicBezTo>
                  <a:cubicBezTo>
                    <a:pt x="206" y="39"/>
                    <a:pt x="204" y="39"/>
                    <a:pt x="202" y="39"/>
                  </a:cubicBezTo>
                  <a:cubicBezTo>
                    <a:pt x="202" y="39"/>
                    <a:pt x="201" y="39"/>
                    <a:pt x="200" y="39"/>
                  </a:cubicBezTo>
                  <a:cubicBezTo>
                    <a:pt x="200" y="39"/>
                    <a:pt x="199" y="38"/>
                    <a:pt x="199" y="38"/>
                  </a:cubicBezTo>
                  <a:cubicBezTo>
                    <a:pt x="198" y="38"/>
                    <a:pt x="198" y="38"/>
                    <a:pt x="197" y="38"/>
                  </a:cubicBezTo>
                  <a:cubicBezTo>
                    <a:pt x="197" y="38"/>
                    <a:pt x="196" y="38"/>
                    <a:pt x="196" y="38"/>
                  </a:cubicBezTo>
                  <a:cubicBezTo>
                    <a:pt x="195" y="38"/>
                    <a:pt x="195" y="38"/>
                    <a:pt x="194" y="39"/>
                  </a:cubicBezTo>
                  <a:cubicBezTo>
                    <a:pt x="193" y="39"/>
                    <a:pt x="193" y="39"/>
                    <a:pt x="192" y="39"/>
                  </a:cubicBezTo>
                  <a:cubicBezTo>
                    <a:pt x="191" y="39"/>
                    <a:pt x="191" y="39"/>
                    <a:pt x="190" y="39"/>
                  </a:cubicBezTo>
                  <a:cubicBezTo>
                    <a:pt x="189" y="38"/>
                    <a:pt x="187" y="37"/>
                    <a:pt x="186" y="35"/>
                  </a:cubicBezTo>
                  <a:cubicBezTo>
                    <a:pt x="184" y="33"/>
                    <a:pt x="184" y="33"/>
                    <a:pt x="185" y="31"/>
                  </a:cubicBezTo>
                  <a:cubicBezTo>
                    <a:pt x="186" y="29"/>
                    <a:pt x="188" y="26"/>
                    <a:pt x="189" y="24"/>
                  </a:cubicBezTo>
                  <a:cubicBezTo>
                    <a:pt x="191" y="22"/>
                    <a:pt x="192" y="20"/>
                    <a:pt x="193" y="18"/>
                  </a:cubicBezTo>
                  <a:cubicBezTo>
                    <a:pt x="194" y="17"/>
                    <a:pt x="194" y="17"/>
                    <a:pt x="194" y="17"/>
                  </a:cubicBezTo>
                  <a:cubicBezTo>
                    <a:pt x="195" y="15"/>
                    <a:pt x="196" y="13"/>
                    <a:pt x="196" y="12"/>
                  </a:cubicBezTo>
                  <a:cubicBezTo>
                    <a:pt x="196" y="11"/>
                    <a:pt x="196" y="8"/>
                    <a:pt x="196" y="6"/>
                  </a:cubicBezTo>
                  <a:cubicBezTo>
                    <a:pt x="196" y="3"/>
                    <a:pt x="196" y="3"/>
                    <a:pt x="196" y="3"/>
                  </a:cubicBezTo>
                  <a:cubicBezTo>
                    <a:pt x="193" y="4"/>
                    <a:pt x="193" y="4"/>
                    <a:pt x="193" y="4"/>
                  </a:cubicBezTo>
                  <a:cubicBezTo>
                    <a:pt x="192" y="5"/>
                    <a:pt x="190" y="7"/>
                    <a:pt x="189" y="9"/>
                  </a:cubicBezTo>
                  <a:cubicBezTo>
                    <a:pt x="188" y="10"/>
                    <a:pt x="188" y="11"/>
                    <a:pt x="187" y="12"/>
                  </a:cubicBezTo>
                  <a:cubicBezTo>
                    <a:pt x="184" y="14"/>
                    <a:pt x="177" y="22"/>
                    <a:pt x="170" y="22"/>
                  </a:cubicBezTo>
                  <a:cubicBezTo>
                    <a:pt x="168" y="22"/>
                    <a:pt x="167" y="21"/>
                    <a:pt x="165" y="20"/>
                  </a:cubicBezTo>
                  <a:cubicBezTo>
                    <a:pt x="164" y="20"/>
                    <a:pt x="163" y="19"/>
                    <a:pt x="162" y="19"/>
                  </a:cubicBezTo>
                  <a:cubicBezTo>
                    <a:pt x="161" y="18"/>
                    <a:pt x="159" y="16"/>
                    <a:pt x="157" y="16"/>
                  </a:cubicBezTo>
                  <a:cubicBezTo>
                    <a:pt x="156" y="16"/>
                    <a:pt x="156" y="16"/>
                    <a:pt x="155" y="16"/>
                  </a:cubicBezTo>
                  <a:cubicBezTo>
                    <a:pt x="153" y="16"/>
                    <a:pt x="152" y="17"/>
                    <a:pt x="150" y="18"/>
                  </a:cubicBezTo>
                  <a:cubicBezTo>
                    <a:pt x="149" y="18"/>
                    <a:pt x="149" y="18"/>
                    <a:pt x="148" y="19"/>
                  </a:cubicBezTo>
                  <a:cubicBezTo>
                    <a:pt x="144" y="21"/>
                    <a:pt x="139" y="23"/>
                    <a:pt x="133" y="23"/>
                  </a:cubicBezTo>
                  <a:cubicBezTo>
                    <a:pt x="131" y="23"/>
                    <a:pt x="129" y="22"/>
                    <a:pt x="127" y="22"/>
                  </a:cubicBezTo>
                  <a:cubicBezTo>
                    <a:pt x="124" y="20"/>
                    <a:pt x="121" y="18"/>
                    <a:pt x="118" y="16"/>
                  </a:cubicBezTo>
                  <a:cubicBezTo>
                    <a:pt x="116" y="15"/>
                    <a:pt x="114" y="13"/>
                    <a:pt x="112" y="12"/>
                  </a:cubicBezTo>
                  <a:cubicBezTo>
                    <a:pt x="111" y="12"/>
                    <a:pt x="110" y="11"/>
                    <a:pt x="109" y="10"/>
                  </a:cubicBezTo>
                  <a:cubicBezTo>
                    <a:pt x="108" y="9"/>
                    <a:pt x="107" y="8"/>
                    <a:pt x="107" y="8"/>
                  </a:cubicBezTo>
                  <a:cubicBezTo>
                    <a:pt x="105" y="7"/>
                    <a:pt x="104" y="7"/>
                    <a:pt x="102" y="6"/>
                  </a:cubicBezTo>
                  <a:cubicBezTo>
                    <a:pt x="101" y="6"/>
                    <a:pt x="101" y="6"/>
                    <a:pt x="100" y="6"/>
                  </a:cubicBezTo>
                  <a:cubicBezTo>
                    <a:pt x="98" y="6"/>
                    <a:pt x="97" y="4"/>
                    <a:pt x="96" y="3"/>
                  </a:cubicBezTo>
                  <a:cubicBezTo>
                    <a:pt x="94" y="2"/>
                    <a:pt x="92" y="0"/>
                    <a:pt x="89" y="0"/>
                  </a:cubicBezTo>
                  <a:cubicBezTo>
                    <a:pt x="87" y="0"/>
                    <a:pt x="85" y="2"/>
                    <a:pt x="83" y="3"/>
                  </a:cubicBezTo>
                  <a:cubicBezTo>
                    <a:pt x="81" y="5"/>
                    <a:pt x="80" y="6"/>
                    <a:pt x="78" y="6"/>
                  </a:cubicBezTo>
                  <a:cubicBezTo>
                    <a:pt x="77" y="6"/>
                    <a:pt x="76" y="7"/>
                    <a:pt x="75" y="7"/>
                  </a:cubicBezTo>
                  <a:cubicBezTo>
                    <a:pt x="75" y="7"/>
                    <a:pt x="74" y="7"/>
                    <a:pt x="73" y="7"/>
                  </a:cubicBezTo>
                  <a:cubicBezTo>
                    <a:pt x="73" y="7"/>
                    <a:pt x="72" y="6"/>
                    <a:pt x="72" y="6"/>
                  </a:cubicBezTo>
                  <a:cubicBezTo>
                    <a:pt x="71" y="6"/>
                    <a:pt x="71" y="7"/>
                    <a:pt x="70" y="7"/>
                  </a:cubicBezTo>
                  <a:cubicBezTo>
                    <a:pt x="70" y="7"/>
                    <a:pt x="69" y="7"/>
                    <a:pt x="68" y="7"/>
                  </a:cubicBezTo>
                  <a:cubicBezTo>
                    <a:pt x="64" y="7"/>
                    <a:pt x="63" y="7"/>
                    <a:pt x="62" y="8"/>
                  </a:cubicBezTo>
                  <a:cubicBezTo>
                    <a:pt x="61" y="8"/>
                    <a:pt x="60" y="10"/>
                    <a:pt x="59" y="12"/>
                  </a:cubicBezTo>
                  <a:cubicBezTo>
                    <a:pt x="59" y="14"/>
                    <a:pt x="58" y="15"/>
                    <a:pt x="58" y="15"/>
                  </a:cubicBezTo>
                  <a:cubicBezTo>
                    <a:pt x="57" y="17"/>
                    <a:pt x="56" y="18"/>
                    <a:pt x="55" y="19"/>
                  </a:cubicBezTo>
                  <a:cubicBezTo>
                    <a:pt x="54" y="20"/>
                    <a:pt x="53" y="21"/>
                    <a:pt x="52" y="22"/>
                  </a:cubicBezTo>
                  <a:cubicBezTo>
                    <a:pt x="52" y="23"/>
                    <a:pt x="51" y="23"/>
                    <a:pt x="51" y="24"/>
                  </a:cubicBezTo>
                  <a:cubicBezTo>
                    <a:pt x="50" y="26"/>
                    <a:pt x="49" y="27"/>
                    <a:pt x="48" y="28"/>
                  </a:cubicBezTo>
                  <a:cubicBezTo>
                    <a:pt x="45" y="30"/>
                    <a:pt x="42" y="31"/>
                    <a:pt x="39" y="32"/>
                  </a:cubicBezTo>
                  <a:cubicBezTo>
                    <a:pt x="37" y="32"/>
                    <a:pt x="35" y="32"/>
                    <a:pt x="34" y="33"/>
                  </a:cubicBezTo>
                  <a:cubicBezTo>
                    <a:pt x="33" y="33"/>
                    <a:pt x="32" y="33"/>
                    <a:pt x="32" y="33"/>
                  </a:cubicBezTo>
                  <a:cubicBezTo>
                    <a:pt x="30" y="33"/>
                    <a:pt x="28" y="31"/>
                    <a:pt x="26" y="30"/>
                  </a:cubicBezTo>
                  <a:cubicBezTo>
                    <a:pt x="25" y="29"/>
                    <a:pt x="25" y="28"/>
                    <a:pt x="23" y="27"/>
                  </a:cubicBezTo>
                  <a:cubicBezTo>
                    <a:pt x="22" y="26"/>
                    <a:pt x="20" y="25"/>
                    <a:pt x="18" y="24"/>
                  </a:cubicBezTo>
                  <a:cubicBezTo>
                    <a:pt x="14" y="23"/>
                    <a:pt x="14" y="23"/>
                    <a:pt x="14" y="23"/>
                  </a:cubicBezTo>
                  <a:cubicBezTo>
                    <a:pt x="15" y="27"/>
                    <a:pt x="15" y="27"/>
                    <a:pt x="15" y="27"/>
                  </a:cubicBezTo>
                  <a:cubicBezTo>
                    <a:pt x="16" y="27"/>
                    <a:pt x="16" y="28"/>
                    <a:pt x="16" y="29"/>
                  </a:cubicBezTo>
                  <a:cubicBezTo>
                    <a:pt x="17" y="30"/>
                    <a:pt x="17" y="32"/>
                    <a:pt x="18" y="34"/>
                  </a:cubicBezTo>
                  <a:cubicBezTo>
                    <a:pt x="19" y="36"/>
                    <a:pt x="19" y="37"/>
                    <a:pt x="20" y="38"/>
                  </a:cubicBezTo>
                  <a:cubicBezTo>
                    <a:pt x="20" y="39"/>
                    <a:pt x="20" y="40"/>
                    <a:pt x="21" y="41"/>
                  </a:cubicBezTo>
                  <a:cubicBezTo>
                    <a:pt x="21" y="42"/>
                    <a:pt x="22" y="43"/>
                    <a:pt x="22" y="44"/>
                  </a:cubicBezTo>
                  <a:cubicBezTo>
                    <a:pt x="23" y="46"/>
                    <a:pt x="24" y="47"/>
                    <a:pt x="24" y="48"/>
                  </a:cubicBezTo>
                  <a:cubicBezTo>
                    <a:pt x="25" y="53"/>
                    <a:pt x="22" y="60"/>
                    <a:pt x="21" y="63"/>
                  </a:cubicBezTo>
                  <a:cubicBezTo>
                    <a:pt x="20" y="67"/>
                    <a:pt x="19" y="70"/>
                    <a:pt x="18" y="73"/>
                  </a:cubicBezTo>
                  <a:cubicBezTo>
                    <a:pt x="16" y="78"/>
                    <a:pt x="14" y="83"/>
                    <a:pt x="13" y="88"/>
                  </a:cubicBezTo>
                  <a:cubicBezTo>
                    <a:pt x="12" y="90"/>
                    <a:pt x="11" y="92"/>
                    <a:pt x="11" y="94"/>
                  </a:cubicBezTo>
                  <a:cubicBezTo>
                    <a:pt x="11" y="95"/>
                    <a:pt x="10" y="96"/>
                    <a:pt x="10" y="98"/>
                  </a:cubicBezTo>
                  <a:cubicBezTo>
                    <a:pt x="10" y="99"/>
                    <a:pt x="9" y="100"/>
                    <a:pt x="8" y="102"/>
                  </a:cubicBezTo>
                  <a:cubicBezTo>
                    <a:pt x="7" y="104"/>
                    <a:pt x="6" y="106"/>
                    <a:pt x="6" y="108"/>
                  </a:cubicBezTo>
                  <a:cubicBezTo>
                    <a:pt x="6" y="109"/>
                    <a:pt x="6" y="109"/>
                    <a:pt x="6" y="110"/>
                  </a:cubicBezTo>
                  <a:cubicBezTo>
                    <a:pt x="5" y="111"/>
                    <a:pt x="5" y="112"/>
                    <a:pt x="5" y="113"/>
                  </a:cubicBezTo>
                  <a:cubicBezTo>
                    <a:pt x="4" y="115"/>
                    <a:pt x="3" y="117"/>
                    <a:pt x="5" y="120"/>
                  </a:cubicBezTo>
                  <a:cubicBezTo>
                    <a:pt x="6" y="123"/>
                    <a:pt x="10" y="126"/>
                    <a:pt x="12" y="129"/>
                  </a:cubicBezTo>
                  <a:cubicBezTo>
                    <a:pt x="13" y="129"/>
                    <a:pt x="13" y="129"/>
                    <a:pt x="13" y="130"/>
                  </a:cubicBezTo>
                  <a:cubicBezTo>
                    <a:pt x="13" y="130"/>
                    <a:pt x="11" y="131"/>
                    <a:pt x="8" y="133"/>
                  </a:cubicBezTo>
                  <a:cubicBezTo>
                    <a:pt x="7" y="133"/>
                    <a:pt x="7" y="133"/>
                    <a:pt x="7" y="133"/>
                  </a:cubicBezTo>
                  <a:cubicBezTo>
                    <a:pt x="5" y="135"/>
                    <a:pt x="0" y="138"/>
                    <a:pt x="1" y="142"/>
                  </a:cubicBezTo>
                  <a:cubicBezTo>
                    <a:pt x="2" y="144"/>
                    <a:pt x="3" y="146"/>
                    <a:pt x="4" y="147"/>
                  </a:cubicBezTo>
                  <a:cubicBezTo>
                    <a:pt x="5" y="149"/>
                    <a:pt x="5" y="150"/>
                    <a:pt x="6" y="151"/>
                  </a:cubicBezTo>
                  <a:cubicBezTo>
                    <a:pt x="6" y="154"/>
                    <a:pt x="7" y="156"/>
                    <a:pt x="8" y="158"/>
                  </a:cubicBezTo>
                  <a:cubicBezTo>
                    <a:pt x="10" y="162"/>
                    <a:pt x="12" y="166"/>
                    <a:pt x="12" y="170"/>
                  </a:cubicBezTo>
                  <a:cubicBezTo>
                    <a:pt x="13" y="171"/>
                    <a:pt x="13" y="171"/>
                    <a:pt x="13" y="171"/>
                  </a:cubicBezTo>
                  <a:cubicBezTo>
                    <a:pt x="13" y="174"/>
                    <a:pt x="14" y="176"/>
                    <a:pt x="14" y="179"/>
                  </a:cubicBezTo>
                  <a:cubicBezTo>
                    <a:pt x="14" y="181"/>
                    <a:pt x="14" y="182"/>
                    <a:pt x="14" y="184"/>
                  </a:cubicBezTo>
                  <a:cubicBezTo>
                    <a:pt x="14" y="189"/>
                    <a:pt x="14" y="194"/>
                    <a:pt x="13" y="199"/>
                  </a:cubicBezTo>
                  <a:cubicBezTo>
                    <a:pt x="13" y="201"/>
                    <a:pt x="13" y="201"/>
                    <a:pt x="13" y="201"/>
                  </a:cubicBezTo>
                  <a:cubicBezTo>
                    <a:pt x="13" y="207"/>
                    <a:pt x="12" y="213"/>
                    <a:pt x="11" y="219"/>
                  </a:cubicBezTo>
                  <a:cubicBezTo>
                    <a:pt x="10" y="223"/>
                    <a:pt x="11" y="225"/>
                    <a:pt x="12" y="227"/>
                  </a:cubicBezTo>
                  <a:cubicBezTo>
                    <a:pt x="14" y="229"/>
                    <a:pt x="16" y="229"/>
                    <a:pt x="19" y="229"/>
                  </a:cubicBezTo>
                  <a:cubicBezTo>
                    <a:pt x="20" y="229"/>
                    <a:pt x="20" y="229"/>
                    <a:pt x="21" y="229"/>
                  </a:cubicBezTo>
                  <a:cubicBezTo>
                    <a:pt x="22" y="229"/>
                    <a:pt x="23" y="229"/>
                    <a:pt x="23" y="229"/>
                  </a:cubicBezTo>
                  <a:cubicBezTo>
                    <a:pt x="25" y="229"/>
                    <a:pt x="27" y="229"/>
                    <a:pt x="29" y="230"/>
                  </a:cubicBezTo>
                  <a:cubicBezTo>
                    <a:pt x="36" y="233"/>
                    <a:pt x="42" y="233"/>
                    <a:pt x="49" y="234"/>
                  </a:cubicBezTo>
                  <a:cubicBezTo>
                    <a:pt x="51" y="234"/>
                    <a:pt x="53" y="234"/>
                    <a:pt x="55" y="234"/>
                  </a:cubicBezTo>
                  <a:cubicBezTo>
                    <a:pt x="56" y="234"/>
                    <a:pt x="57" y="234"/>
                    <a:pt x="59" y="234"/>
                  </a:cubicBezTo>
                  <a:cubicBezTo>
                    <a:pt x="62" y="234"/>
                    <a:pt x="66" y="233"/>
                    <a:pt x="69" y="232"/>
                  </a:cubicBezTo>
                  <a:cubicBezTo>
                    <a:pt x="70" y="231"/>
                    <a:pt x="71" y="230"/>
                    <a:pt x="72" y="230"/>
                  </a:cubicBezTo>
                  <a:cubicBezTo>
                    <a:pt x="74" y="228"/>
                    <a:pt x="75" y="227"/>
                    <a:pt x="77" y="227"/>
                  </a:cubicBezTo>
                  <a:cubicBezTo>
                    <a:pt x="77" y="227"/>
                    <a:pt x="77" y="227"/>
                    <a:pt x="77" y="227"/>
                  </a:cubicBezTo>
                  <a:cubicBezTo>
                    <a:pt x="79" y="227"/>
                    <a:pt x="80" y="229"/>
                    <a:pt x="81" y="230"/>
                  </a:cubicBezTo>
                  <a:cubicBezTo>
                    <a:pt x="83" y="232"/>
                    <a:pt x="84" y="234"/>
                    <a:pt x="87" y="235"/>
                  </a:cubicBezTo>
                  <a:cubicBezTo>
                    <a:pt x="89" y="236"/>
                    <a:pt x="92" y="236"/>
                    <a:pt x="95" y="236"/>
                  </a:cubicBezTo>
                  <a:cubicBezTo>
                    <a:pt x="97" y="236"/>
                    <a:pt x="100" y="236"/>
                    <a:pt x="102" y="237"/>
                  </a:cubicBezTo>
                  <a:cubicBezTo>
                    <a:pt x="104" y="238"/>
                    <a:pt x="104" y="240"/>
                    <a:pt x="105" y="242"/>
                  </a:cubicBezTo>
                  <a:cubicBezTo>
                    <a:pt x="105" y="243"/>
                    <a:pt x="106" y="244"/>
                    <a:pt x="106" y="245"/>
                  </a:cubicBezTo>
                  <a:cubicBezTo>
                    <a:pt x="109" y="250"/>
                    <a:pt x="109" y="255"/>
                    <a:pt x="109" y="260"/>
                  </a:cubicBezTo>
                  <a:cubicBezTo>
                    <a:pt x="110" y="262"/>
                    <a:pt x="110" y="264"/>
                    <a:pt x="110" y="266"/>
                  </a:cubicBezTo>
                  <a:cubicBezTo>
                    <a:pt x="110" y="270"/>
                    <a:pt x="111" y="273"/>
                    <a:pt x="112" y="276"/>
                  </a:cubicBezTo>
                  <a:cubicBezTo>
                    <a:pt x="113" y="279"/>
                    <a:pt x="113" y="282"/>
                    <a:pt x="114" y="286"/>
                  </a:cubicBezTo>
                  <a:cubicBezTo>
                    <a:pt x="114" y="287"/>
                    <a:pt x="114" y="287"/>
                    <a:pt x="114" y="288"/>
                  </a:cubicBezTo>
                  <a:cubicBezTo>
                    <a:pt x="114" y="290"/>
                    <a:pt x="114" y="292"/>
                    <a:pt x="115" y="294"/>
                  </a:cubicBezTo>
                  <a:cubicBezTo>
                    <a:pt x="115" y="296"/>
                    <a:pt x="116" y="297"/>
                    <a:pt x="117" y="298"/>
                  </a:cubicBezTo>
                  <a:cubicBezTo>
                    <a:pt x="117" y="299"/>
                    <a:pt x="118" y="300"/>
                    <a:pt x="119" y="302"/>
                  </a:cubicBezTo>
                  <a:cubicBezTo>
                    <a:pt x="119" y="302"/>
                    <a:pt x="119" y="302"/>
                    <a:pt x="119" y="302"/>
                  </a:cubicBezTo>
                  <a:cubicBezTo>
                    <a:pt x="120" y="308"/>
                    <a:pt x="122" y="312"/>
                    <a:pt x="129" y="313"/>
                  </a:cubicBezTo>
                  <a:cubicBezTo>
                    <a:pt x="130" y="314"/>
                    <a:pt x="131" y="314"/>
                    <a:pt x="132" y="314"/>
                  </a:cubicBezTo>
                  <a:cubicBezTo>
                    <a:pt x="137" y="314"/>
                    <a:pt x="141" y="311"/>
                    <a:pt x="144" y="309"/>
                  </a:cubicBezTo>
                  <a:cubicBezTo>
                    <a:pt x="148" y="307"/>
                    <a:pt x="151" y="305"/>
                    <a:pt x="154" y="305"/>
                  </a:cubicBezTo>
                  <a:cubicBezTo>
                    <a:pt x="155" y="305"/>
                    <a:pt x="155" y="305"/>
                    <a:pt x="155" y="305"/>
                  </a:cubicBezTo>
                  <a:cubicBezTo>
                    <a:pt x="159" y="305"/>
                    <a:pt x="162" y="307"/>
                    <a:pt x="163" y="312"/>
                  </a:cubicBezTo>
                  <a:cubicBezTo>
                    <a:pt x="164" y="314"/>
                    <a:pt x="164" y="314"/>
                    <a:pt x="164" y="314"/>
                  </a:cubicBezTo>
                  <a:cubicBezTo>
                    <a:pt x="165" y="313"/>
                    <a:pt x="165" y="313"/>
                    <a:pt x="165" y="313"/>
                  </a:cubicBezTo>
                  <a:cubicBezTo>
                    <a:pt x="167" y="313"/>
                    <a:pt x="168" y="313"/>
                    <a:pt x="169" y="313"/>
                  </a:cubicBezTo>
                  <a:cubicBezTo>
                    <a:pt x="171" y="312"/>
                    <a:pt x="174" y="312"/>
                    <a:pt x="176" y="312"/>
                  </a:cubicBezTo>
                  <a:cubicBezTo>
                    <a:pt x="178" y="312"/>
                    <a:pt x="178" y="312"/>
                    <a:pt x="178" y="312"/>
                  </a:cubicBezTo>
                  <a:cubicBezTo>
                    <a:pt x="178" y="310"/>
                    <a:pt x="178" y="310"/>
                    <a:pt x="178" y="310"/>
                  </a:cubicBezTo>
                  <a:cubicBezTo>
                    <a:pt x="179" y="308"/>
                    <a:pt x="179" y="306"/>
                    <a:pt x="179" y="303"/>
                  </a:cubicBezTo>
                  <a:cubicBezTo>
                    <a:pt x="179" y="301"/>
                    <a:pt x="179" y="299"/>
                    <a:pt x="180" y="297"/>
                  </a:cubicBezTo>
                  <a:cubicBezTo>
                    <a:pt x="181" y="292"/>
                    <a:pt x="183" y="287"/>
                    <a:pt x="185" y="285"/>
                  </a:cubicBezTo>
                  <a:cubicBezTo>
                    <a:pt x="186" y="284"/>
                    <a:pt x="188" y="283"/>
                    <a:pt x="189" y="283"/>
                  </a:cubicBezTo>
                  <a:cubicBezTo>
                    <a:pt x="191" y="281"/>
                    <a:pt x="193" y="280"/>
                    <a:pt x="195" y="277"/>
                  </a:cubicBezTo>
                  <a:cubicBezTo>
                    <a:pt x="195" y="275"/>
                    <a:pt x="196" y="273"/>
                    <a:pt x="196" y="270"/>
                  </a:cubicBezTo>
                  <a:cubicBezTo>
                    <a:pt x="196" y="268"/>
                    <a:pt x="196" y="265"/>
                    <a:pt x="198" y="263"/>
                  </a:cubicBezTo>
                  <a:cubicBezTo>
                    <a:pt x="200" y="259"/>
                    <a:pt x="203" y="258"/>
                    <a:pt x="206" y="258"/>
                  </a:cubicBezTo>
                  <a:cubicBezTo>
                    <a:pt x="207" y="257"/>
                    <a:pt x="209" y="257"/>
                    <a:pt x="210" y="256"/>
                  </a:cubicBezTo>
                  <a:cubicBezTo>
                    <a:pt x="214" y="255"/>
                    <a:pt x="217" y="252"/>
                    <a:pt x="219" y="249"/>
                  </a:cubicBezTo>
                  <a:cubicBezTo>
                    <a:pt x="221" y="248"/>
                    <a:pt x="221" y="248"/>
                    <a:pt x="221" y="248"/>
                  </a:cubicBezTo>
                  <a:cubicBezTo>
                    <a:pt x="222" y="247"/>
                    <a:pt x="224" y="245"/>
                    <a:pt x="225" y="244"/>
                  </a:cubicBezTo>
                  <a:cubicBezTo>
                    <a:pt x="228" y="241"/>
                    <a:pt x="231" y="238"/>
                    <a:pt x="234" y="236"/>
                  </a:cubicBezTo>
                  <a:cubicBezTo>
                    <a:pt x="235" y="235"/>
                    <a:pt x="238" y="234"/>
                    <a:pt x="240" y="233"/>
                  </a:cubicBezTo>
                  <a:cubicBezTo>
                    <a:pt x="242" y="232"/>
                    <a:pt x="244" y="231"/>
                    <a:pt x="246" y="230"/>
                  </a:cubicBezTo>
                  <a:cubicBezTo>
                    <a:pt x="251" y="226"/>
                    <a:pt x="254" y="221"/>
                    <a:pt x="258" y="215"/>
                  </a:cubicBezTo>
                  <a:cubicBezTo>
                    <a:pt x="260" y="211"/>
                    <a:pt x="262" y="208"/>
                    <a:pt x="264" y="205"/>
                  </a:cubicBezTo>
                  <a:cubicBezTo>
                    <a:pt x="266" y="203"/>
                    <a:pt x="267" y="201"/>
                    <a:pt x="269" y="198"/>
                  </a:cubicBezTo>
                  <a:cubicBezTo>
                    <a:pt x="270" y="197"/>
                    <a:pt x="271" y="195"/>
                    <a:pt x="272" y="193"/>
                  </a:cubicBezTo>
                  <a:cubicBezTo>
                    <a:pt x="274" y="191"/>
                    <a:pt x="274" y="188"/>
                    <a:pt x="274" y="186"/>
                  </a:cubicBezTo>
                  <a:cubicBezTo>
                    <a:pt x="274" y="184"/>
                    <a:pt x="274" y="181"/>
                    <a:pt x="276" y="179"/>
                  </a:cubicBezTo>
                  <a:cubicBezTo>
                    <a:pt x="276" y="177"/>
                    <a:pt x="278" y="176"/>
                    <a:pt x="279" y="174"/>
                  </a:cubicBezTo>
                  <a:cubicBezTo>
                    <a:pt x="281" y="172"/>
                    <a:pt x="282" y="170"/>
                    <a:pt x="283" y="167"/>
                  </a:cubicBezTo>
                  <a:cubicBezTo>
                    <a:pt x="284" y="166"/>
                    <a:pt x="284" y="164"/>
                    <a:pt x="285" y="163"/>
                  </a:cubicBezTo>
                  <a:cubicBezTo>
                    <a:pt x="285" y="160"/>
                    <a:pt x="286" y="157"/>
                    <a:pt x="289" y="154"/>
                  </a:cubicBezTo>
                  <a:cubicBezTo>
                    <a:pt x="293" y="149"/>
                    <a:pt x="297" y="147"/>
                    <a:pt x="301" y="145"/>
                  </a:cubicBezTo>
                  <a:cubicBezTo>
                    <a:pt x="302" y="145"/>
                    <a:pt x="303" y="145"/>
                    <a:pt x="304" y="145"/>
                  </a:cubicBezTo>
                  <a:cubicBezTo>
                    <a:pt x="311" y="143"/>
                    <a:pt x="313" y="142"/>
                    <a:pt x="314" y="140"/>
                  </a:cubicBezTo>
                  <a:cubicBezTo>
                    <a:pt x="314" y="140"/>
                    <a:pt x="314" y="140"/>
                    <a:pt x="314" y="140"/>
                  </a:cubicBezTo>
                  <a:cubicBezTo>
                    <a:pt x="314" y="139"/>
                    <a:pt x="314" y="139"/>
                    <a:pt x="314" y="139"/>
                  </a:cubicBezTo>
                  <a:cubicBezTo>
                    <a:pt x="314" y="139"/>
                    <a:pt x="314" y="138"/>
                    <a:pt x="313" y="136"/>
                  </a:cubicBezTo>
                  <a:cubicBezTo>
                    <a:pt x="312" y="135"/>
                    <a:pt x="312" y="134"/>
                    <a:pt x="312" y="13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3145305" y="3723768"/>
              <a:ext cx="576575" cy="365045"/>
            </a:xfrm>
            <a:custGeom>
              <a:avLst/>
              <a:gdLst>
                <a:gd name="T0" fmla="*/ 219 w 228"/>
                <a:gd name="T1" fmla="*/ 68 h 151"/>
                <a:gd name="T2" fmla="*/ 217 w 228"/>
                <a:gd name="T3" fmla="*/ 68 h 151"/>
                <a:gd name="T4" fmla="*/ 216 w 228"/>
                <a:gd name="T5" fmla="*/ 62 h 151"/>
                <a:gd name="T6" fmla="*/ 217 w 228"/>
                <a:gd name="T7" fmla="*/ 57 h 151"/>
                <a:gd name="T8" fmla="*/ 215 w 228"/>
                <a:gd name="T9" fmla="*/ 42 h 151"/>
                <a:gd name="T10" fmla="*/ 215 w 228"/>
                <a:gd name="T11" fmla="*/ 28 h 151"/>
                <a:gd name="T12" fmla="*/ 219 w 228"/>
                <a:gd name="T13" fmla="*/ 11 h 151"/>
                <a:gd name="T14" fmla="*/ 218 w 228"/>
                <a:gd name="T15" fmla="*/ 2 h 151"/>
                <a:gd name="T16" fmla="*/ 216 w 228"/>
                <a:gd name="T17" fmla="*/ 1 h 151"/>
                <a:gd name="T18" fmla="*/ 200 w 228"/>
                <a:gd name="T19" fmla="*/ 2 h 151"/>
                <a:gd name="T20" fmla="*/ 182 w 228"/>
                <a:gd name="T21" fmla="*/ 11 h 151"/>
                <a:gd name="T22" fmla="*/ 171 w 228"/>
                <a:gd name="T23" fmla="*/ 10 h 151"/>
                <a:gd name="T24" fmla="*/ 165 w 228"/>
                <a:gd name="T25" fmla="*/ 4 h 151"/>
                <a:gd name="T26" fmla="*/ 154 w 228"/>
                <a:gd name="T27" fmla="*/ 4 h 151"/>
                <a:gd name="T28" fmla="*/ 143 w 228"/>
                <a:gd name="T29" fmla="*/ 5 h 151"/>
                <a:gd name="T30" fmla="*/ 139 w 228"/>
                <a:gd name="T31" fmla="*/ 3 h 151"/>
                <a:gd name="T32" fmla="*/ 137 w 228"/>
                <a:gd name="T33" fmla="*/ 3 h 151"/>
                <a:gd name="T34" fmla="*/ 132 w 228"/>
                <a:gd name="T35" fmla="*/ 8 h 151"/>
                <a:gd name="T36" fmla="*/ 124 w 228"/>
                <a:gd name="T37" fmla="*/ 13 h 151"/>
                <a:gd name="T38" fmla="*/ 117 w 228"/>
                <a:gd name="T39" fmla="*/ 12 h 151"/>
                <a:gd name="T40" fmla="*/ 111 w 228"/>
                <a:gd name="T41" fmla="*/ 17 h 151"/>
                <a:gd name="T42" fmla="*/ 108 w 228"/>
                <a:gd name="T43" fmla="*/ 22 h 151"/>
                <a:gd name="T44" fmla="*/ 102 w 228"/>
                <a:gd name="T45" fmla="*/ 29 h 151"/>
                <a:gd name="T46" fmla="*/ 82 w 228"/>
                <a:gd name="T47" fmla="*/ 26 h 151"/>
                <a:gd name="T48" fmla="*/ 70 w 228"/>
                <a:gd name="T49" fmla="*/ 20 h 151"/>
                <a:gd name="T50" fmla="*/ 56 w 228"/>
                <a:gd name="T51" fmla="*/ 18 h 151"/>
                <a:gd name="T52" fmla="*/ 41 w 228"/>
                <a:gd name="T53" fmla="*/ 16 h 151"/>
                <a:gd name="T54" fmla="*/ 28 w 228"/>
                <a:gd name="T55" fmla="*/ 13 h 151"/>
                <a:gd name="T56" fmla="*/ 23 w 228"/>
                <a:gd name="T57" fmla="*/ 10 h 151"/>
                <a:gd name="T58" fmla="*/ 20 w 228"/>
                <a:gd name="T59" fmla="*/ 11 h 151"/>
                <a:gd name="T60" fmla="*/ 10 w 228"/>
                <a:gd name="T61" fmla="*/ 10 h 151"/>
                <a:gd name="T62" fmla="*/ 4 w 228"/>
                <a:gd name="T63" fmla="*/ 7 h 151"/>
                <a:gd name="T64" fmla="*/ 4 w 228"/>
                <a:gd name="T65" fmla="*/ 16 h 151"/>
                <a:gd name="T66" fmla="*/ 1 w 228"/>
                <a:gd name="T67" fmla="*/ 46 h 151"/>
                <a:gd name="T68" fmla="*/ 3 w 228"/>
                <a:gd name="T69" fmla="*/ 49 h 151"/>
                <a:gd name="T70" fmla="*/ 10 w 228"/>
                <a:gd name="T71" fmla="*/ 54 h 151"/>
                <a:gd name="T72" fmla="*/ 23 w 228"/>
                <a:gd name="T73" fmla="*/ 48 h 151"/>
                <a:gd name="T74" fmla="*/ 26 w 228"/>
                <a:gd name="T75" fmla="*/ 50 h 151"/>
                <a:gd name="T76" fmla="*/ 30 w 228"/>
                <a:gd name="T77" fmla="*/ 53 h 151"/>
                <a:gd name="T78" fmla="*/ 35 w 228"/>
                <a:gd name="T79" fmla="*/ 52 h 151"/>
                <a:gd name="T80" fmla="*/ 39 w 228"/>
                <a:gd name="T81" fmla="*/ 53 h 151"/>
                <a:gd name="T82" fmla="*/ 50 w 228"/>
                <a:gd name="T83" fmla="*/ 56 h 151"/>
                <a:gd name="T84" fmla="*/ 68 w 228"/>
                <a:gd name="T85" fmla="*/ 57 h 151"/>
                <a:gd name="T86" fmla="*/ 80 w 228"/>
                <a:gd name="T87" fmla="*/ 65 h 151"/>
                <a:gd name="T88" fmla="*/ 92 w 228"/>
                <a:gd name="T89" fmla="*/ 69 h 151"/>
                <a:gd name="T90" fmla="*/ 103 w 228"/>
                <a:gd name="T91" fmla="*/ 75 h 151"/>
                <a:gd name="T92" fmla="*/ 138 w 228"/>
                <a:gd name="T93" fmla="*/ 110 h 151"/>
                <a:gd name="T94" fmla="*/ 153 w 228"/>
                <a:gd name="T95" fmla="*/ 113 h 151"/>
                <a:gd name="T96" fmla="*/ 157 w 228"/>
                <a:gd name="T97" fmla="*/ 113 h 151"/>
                <a:gd name="T98" fmla="*/ 167 w 228"/>
                <a:gd name="T99" fmla="*/ 115 h 151"/>
                <a:gd name="T100" fmla="*/ 159 w 228"/>
                <a:gd name="T101" fmla="*/ 129 h 151"/>
                <a:gd name="T102" fmla="*/ 155 w 228"/>
                <a:gd name="T103" fmla="*/ 139 h 151"/>
                <a:gd name="T104" fmla="*/ 154 w 228"/>
                <a:gd name="T105" fmla="*/ 144 h 151"/>
                <a:gd name="T106" fmla="*/ 149 w 228"/>
                <a:gd name="T107" fmla="*/ 150 h 151"/>
                <a:gd name="T108" fmla="*/ 159 w 228"/>
                <a:gd name="T109" fmla="*/ 147 h 151"/>
                <a:gd name="T110" fmla="*/ 170 w 228"/>
                <a:gd name="T111" fmla="*/ 151 h 151"/>
                <a:gd name="T112" fmla="*/ 187 w 228"/>
                <a:gd name="T113" fmla="*/ 134 h 151"/>
                <a:gd name="T114" fmla="*/ 201 w 228"/>
                <a:gd name="T115" fmla="*/ 126 h 151"/>
                <a:gd name="T116" fmla="*/ 209 w 228"/>
                <a:gd name="T117" fmla="*/ 114 h 151"/>
                <a:gd name="T118" fmla="*/ 213 w 228"/>
                <a:gd name="T119" fmla="*/ 101 h 151"/>
                <a:gd name="T120" fmla="*/ 224 w 228"/>
                <a:gd name="T121" fmla="*/ 7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8" h="151">
                  <a:moveTo>
                    <a:pt x="224" y="70"/>
                  </a:moveTo>
                  <a:cubicBezTo>
                    <a:pt x="223" y="68"/>
                    <a:pt x="221" y="68"/>
                    <a:pt x="219" y="68"/>
                  </a:cubicBezTo>
                  <a:cubicBezTo>
                    <a:pt x="219" y="68"/>
                    <a:pt x="218" y="68"/>
                    <a:pt x="218" y="68"/>
                  </a:cubicBezTo>
                  <a:cubicBezTo>
                    <a:pt x="218" y="68"/>
                    <a:pt x="217" y="68"/>
                    <a:pt x="217" y="68"/>
                  </a:cubicBezTo>
                  <a:cubicBezTo>
                    <a:pt x="216" y="68"/>
                    <a:pt x="216" y="68"/>
                    <a:pt x="216" y="68"/>
                  </a:cubicBezTo>
                  <a:cubicBezTo>
                    <a:pt x="215" y="67"/>
                    <a:pt x="216" y="64"/>
                    <a:pt x="216" y="62"/>
                  </a:cubicBezTo>
                  <a:cubicBezTo>
                    <a:pt x="216" y="61"/>
                    <a:pt x="217" y="60"/>
                    <a:pt x="217" y="59"/>
                  </a:cubicBezTo>
                  <a:cubicBezTo>
                    <a:pt x="217" y="57"/>
                    <a:pt x="217" y="57"/>
                    <a:pt x="217" y="57"/>
                  </a:cubicBezTo>
                  <a:cubicBezTo>
                    <a:pt x="217" y="54"/>
                    <a:pt x="217" y="51"/>
                    <a:pt x="217" y="47"/>
                  </a:cubicBezTo>
                  <a:cubicBezTo>
                    <a:pt x="216" y="46"/>
                    <a:pt x="216" y="44"/>
                    <a:pt x="215" y="42"/>
                  </a:cubicBezTo>
                  <a:cubicBezTo>
                    <a:pt x="214" y="40"/>
                    <a:pt x="213" y="38"/>
                    <a:pt x="213" y="35"/>
                  </a:cubicBezTo>
                  <a:cubicBezTo>
                    <a:pt x="213" y="33"/>
                    <a:pt x="214" y="31"/>
                    <a:pt x="215" y="28"/>
                  </a:cubicBezTo>
                  <a:cubicBezTo>
                    <a:pt x="216" y="27"/>
                    <a:pt x="216" y="26"/>
                    <a:pt x="217" y="24"/>
                  </a:cubicBezTo>
                  <a:cubicBezTo>
                    <a:pt x="218" y="19"/>
                    <a:pt x="219" y="15"/>
                    <a:pt x="219" y="11"/>
                  </a:cubicBezTo>
                  <a:cubicBezTo>
                    <a:pt x="220" y="9"/>
                    <a:pt x="219" y="6"/>
                    <a:pt x="219" y="4"/>
                  </a:cubicBezTo>
                  <a:cubicBezTo>
                    <a:pt x="219" y="3"/>
                    <a:pt x="218" y="3"/>
                    <a:pt x="218" y="2"/>
                  </a:cubicBezTo>
                  <a:cubicBezTo>
                    <a:pt x="218" y="0"/>
                    <a:pt x="218" y="0"/>
                    <a:pt x="218" y="0"/>
                  </a:cubicBezTo>
                  <a:cubicBezTo>
                    <a:pt x="216" y="1"/>
                    <a:pt x="216" y="1"/>
                    <a:pt x="216" y="1"/>
                  </a:cubicBezTo>
                  <a:cubicBezTo>
                    <a:pt x="211" y="1"/>
                    <a:pt x="206" y="2"/>
                    <a:pt x="201" y="2"/>
                  </a:cubicBezTo>
                  <a:cubicBezTo>
                    <a:pt x="200" y="2"/>
                    <a:pt x="200" y="2"/>
                    <a:pt x="200" y="2"/>
                  </a:cubicBezTo>
                  <a:cubicBezTo>
                    <a:pt x="196" y="3"/>
                    <a:pt x="193" y="5"/>
                    <a:pt x="190" y="7"/>
                  </a:cubicBezTo>
                  <a:cubicBezTo>
                    <a:pt x="188" y="8"/>
                    <a:pt x="185" y="10"/>
                    <a:pt x="182" y="11"/>
                  </a:cubicBezTo>
                  <a:cubicBezTo>
                    <a:pt x="180" y="12"/>
                    <a:pt x="179" y="12"/>
                    <a:pt x="177" y="12"/>
                  </a:cubicBezTo>
                  <a:cubicBezTo>
                    <a:pt x="175" y="12"/>
                    <a:pt x="173" y="11"/>
                    <a:pt x="171" y="10"/>
                  </a:cubicBezTo>
                  <a:cubicBezTo>
                    <a:pt x="170" y="10"/>
                    <a:pt x="169" y="8"/>
                    <a:pt x="168" y="7"/>
                  </a:cubicBezTo>
                  <a:cubicBezTo>
                    <a:pt x="167" y="6"/>
                    <a:pt x="166" y="5"/>
                    <a:pt x="165" y="4"/>
                  </a:cubicBezTo>
                  <a:cubicBezTo>
                    <a:pt x="164" y="3"/>
                    <a:pt x="162" y="3"/>
                    <a:pt x="161" y="3"/>
                  </a:cubicBezTo>
                  <a:cubicBezTo>
                    <a:pt x="159" y="3"/>
                    <a:pt x="156" y="4"/>
                    <a:pt x="154" y="4"/>
                  </a:cubicBezTo>
                  <a:cubicBezTo>
                    <a:pt x="152" y="5"/>
                    <a:pt x="149" y="6"/>
                    <a:pt x="147" y="6"/>
                  </a:cubicBezTo>
                  <a:cubicBezTo>
                    <a:pt x="146" y="6"/>
                    <a:pt x="144" y="5"/>
                    <a:pt x="143" y="5"/>
                  </a:cubicBezTo>
                  <a:cubicBezTo>
                    <a:pt x="142" y="4"/>
                    <a:pt x="141" y="4"/>
                    <a:pt x="141" y="3"/>
                  </a:cubicBezTo>
                  <a:cubicBezTo>
                    <a:pt x="140" y="3"/>
                    <a:pt x="140" y="3"/>
                    <a:pt x="139" y="3"/>
                  </a:cubicBezTo>
                  <a:cubicBezTo>
                    <a:pt x="138" y="2"/>
                    <a:pt x="138" y="2"/>
                    <a:pt x="138" y="2"/>
                  </a:cubicBezTo>
                  <a:cubicBezTo>
                    <a:pt x="137" y="3"/>
                    <a:pt x="137" y="3"/>
                    <a:pt x="137" y="3"/>
                  </a:cubicBezTo>
                  <a:cubicBezTo>
                    <a:pt x="137" y="3"/>
                    <a:pt x="136" y="4"/>
                    <a:pt x="135" y="5"/>
                  </a:cubicBezTo>
                  <a:cubicBezTo>
                    <a:pt x="134" y="5"/>
                    <a:pt x="133" y="6"/>
                    <a:pt x="132" y="8"/>
                  </a:cubicBezTo>
                  <a:cubicBezTo>
                    <a:pt x="130" y="10"/>
                    <a:pt x="128" y="11"/>
                    <a:pt x="126" y="12"/>
                  </a:cubicBezTo>
                  <a:cubicBezTo>
                    <a:pt x="125" y="13"/>
                    <a:pt x="125" y="13"/>
                    <a:pt x="124" y="13"/>
                  </a:cubicBezTo>
                  <a:cubicBezTo>
                    <a:pt x="123" y="13"/>
                    <a:pt x="122" y="13"/>
                    <a:pt x="120" y="12"/>
                  </a:cubicBezTo>
                  <a:cubicBezTo>
                    <a:pt x="119" y="12"/>
                    <a:pt x="118" y="12"/>
                    <a:pt x="117" y="12"/>
                  </a:cubicBezTo>
                  <a:cubicBezTo>
                    <a:pt x="116" y="12"/>
                    <a:pt x="115" y="12"/>
                    <a:pt x="114" y="13"/>
                  </a:cubicBezTo>
                  <a:cubicBezTo>
                    <a:pt x="113" y="14"/>
                    <a:pt x="112" y="15"/>
                    <a:pt x="111" y="17"/>
                  </a:cubicBezTo>
                  <a:cubicBezTo>
                    <a:pt x="110" y="18"/>
                    <a:pt x="110" y="18"/>
                    <a:pt x="110" y="18"/>
                  </a:cubicBezTo>
                  <a:cubicBezTo>
                    <a:pt x="108" y="20"/>
                    <a:pt x="108" y="21"/>
                    <a:pt x="108" y="22"/>
                  </a:cubicBezTo>
                  <a:cubicBezTo>
                    <a:pt x="108" y="23"/>
                    <a:pt x="108" y="24"/>
                    <a:pt x="107" y="25"/>
                  </a:cubicBezTo>
                  <a:cubicBezTo>
                    <a:pt x="106" y="28"/>
                    <a:pt x="105" y="29"/>
                    <a:pt x="102" y="29"/>
                  </a:cubicBezTo>
                  <a:cubicBezTo>
                    <a:pt x="100" y="29"/>
                    <a:pt x="99" y="29"/>
                    <a:pt x="97" y="28"/>
                  </a:cubicBezTo>
                  <a:cubicBezTo>
                    <a:pt x="92" y="27"/>
                    <a:pt x="88" y="26"/>
                    <a:pt x="82" y="26"/>
                  </a:cubicBezTo>
                  <a:cubicBezTo>
                    <a:pt x="78" y="25"/>
                    <a:pt x="76" y="24"/>
                    <a:pt x="74" y="23"/>
                  </a:cubicBezTo>
                  <a:cubicBezTo>
                    <a:pt x="73" y="22"/>
                    <a:pt x="72" y="21"/>
                    <a:pt x="70" y="20"/>
                  </a:cubicBezTo>
                  <a:cubicBezTo>
                    <a:pt x="68" y="19"/>
                    <a:pt x="65" y="19"/>
                    <a:pt x="62" y="18"/>
                  </a:cubicBezTo>
                  <a:cubicBezTo>
                    <a:pt x="60" y="18"/>
                    <a:pt x="58" y="18"/>
                    <a:pt x="56" y="18"/>
                  </a:cubicBezTo>
                  <a:cubicBezTo>
                    <a:pt x="52" y="17"/>
                    <a:pt x="48" y="16"/>
                    <a:pt x="45" y="16"/>
                  </a:cubicBezTo>
                  <a:cubicBezTo>
                    <a:pt x="44" y="16"/>
                    <a:pt x="43" y="16"/>
                    <a:pt x="41" y="16"/>
                  </a:cubicBezTo>
                  <a:cubicBezTo>
                    <a:pt x="40" y="16"/>
                    <a:pt x="39" y="16"/>
                    <a:pt x="38" y="16"/>
                  </a:cubicBezTo>
                  <a:cubicBezTo>
                    <a:pt x="34" y="16"/>
                    <a:pt x="31" y="15"/>
                    <a:pt x="28" y="13"/>
                  </a:cubicBezTo>
                  <a:cubicBezTo>
                    <a:pt x="28" y="12"/>
                    <a:pt x="27" y="12"/>
                    <a:pt x="27" y="11"/>
                  </a:cubicBezTo>
                  <a:cubicBezTo>
                    <a:pt x="26" y="11"/>
                    <a:pt x="25" y="10"/>
                    <a:pt x="23" y="10"/>
                  </a:cubicBezTo>
                  <a:cubicBezTo>
                    <a:pt x="23" y="10"/>
                    <a:pt x="23" y="10"/>
                    <a:pt x="23" y="10"/>
                  </a:cubicBezTo>
                  <a:cubicBezTo>
                    <a:pt x="21" y="10"/>
                    <a:pt x="21" y="10"/>
                    <a:pt x="20" y="11"/>
                  </a:cubicBezTo>
                  <a:cubicBezTo>
                    <a:pt x="19" y="11"/>
                    <a:pt x="17" y="12"/>
                    <a:pt x="16" y="12"/>
                  </a:cubicBezTo>
                  <a:cubicBezTo>
                    <a:pt x="14" y="12"/>
                    <a:pt x="12" y="11"/>
                    <a:pt x="10" y="10"/>
                  </a:cubicBezTo>
                  <a:cubicBezTo>
                    <a:pt x="9" y="9"/>
                    <a:pt x="8" y="9"/>
                    <a:pt x="7" y="8"/>
                  </a:cubicBezTo>
                  <a:cubicBezTo>
                    <a:pt x="4" y="7"/>
                    <a:pt x="4" y="7"/>
                    <a:pt x="4" y="7"/>
                  </a:cubicBezTo>
                  <a:cubicBezTo>
                    <a:pt x="5" y="10"/>
                    <a:pt x="5" y="10"/>
                    <a:pt x="5" y="10"/>
                  </a:cubicBezTo>
                  <a:cubicBezTo>
                    <a:pt x="5" y="12"/>
                    <a:pt x="5" y="14"/>
                    <a:pt x="4" y="16"/>
                  </a:cubicBezTo>
                  <a:cubicBezTo>
                    <a:pt x="3" y="24"/>
                    <a:pt x="3" y="29"/>
                    <a:pt x="4" y="37"/>
                  </a:cubicBezTo>
                  <a:cubicBezTo>
                    <a:pt x="4" y="40"/>
                    <a:pt x="3" y="43"/>
                    <a:pt x="1" y="46"/>
                  </a:cubicBezTo>
                  <a:cubicBezTo>
                    <a:pt x="0" y="47"/>
                    <a:pt x="0" y="47"/>
                    <a:pt x="0" y="47"/>
                  </a:cubicBezTo>
                  <a:cubicBezTo>
                    <a:pt x="3" y="49"/>
                    <a:pt x="3" y="49"/>
                    <a:pt x="3" y="49"/>
                  </a:cubicBezTo>
                  <a:cubicBezTo>
                    <a:pt x="5" y="51"/>
                    <a:pt x="7" y="53"/>
                    <a:pt x="9" y="54"/>
                  </a:cubicBezTo>
                  <a:cubicBezTo>
                    <a:pt x="9" y="54"/>
                    <a:pt x="10" y="54"/>
                    <a:pt x="10" y="54"/>
                  </a:cubicBezTo>
                  <a:cubicBezTo>
                    <a:pt x="12" y="54"/>
                    <a:pt x="14" y="52"/>
                    <a:pt x="16" y="51"/>
                  </a:cubicBezTo>
                  <a:cubicBezTo>
                    <a:pt x="18" y="50"/>
                    <a:pt x="20" y="48"/>
                    <a:pt x="23" y="48"/>
                  </a:cubicBezTo>
                  <a:cubicBezTo>
                    <a:pt x="23" y="48"/>
                    <a:pt x="23" y="48"/>
                    <a:pt x="23" y="48"/>
                  </a:cubicBezTo>
                  <a:cubicBezTo>
                    <a:pt x="24" y="48"/>
                    <a:pt x="25" y="49"/>
                    <a:pt x="26" y="50"/>
                  </a:cubicBezTo>
                  <a:cubicBezTo>
                    <a:pt x="26" y="51"/>
                    <a:pt x="27" y="52"/>
                    <a:pt x="28" y="52"/>
                  </a:cubicBezTo>
                  <a:cubicBezTo>
                    <a:pt x="28" y="52"/>
                    <a:pt x="29" y="53"/>
                    <a:pt x="30" y="53"/>
                  </a:cubicBezTo>
                  <a:cubicBezTo>
                    <a:pt x="30" y="53"/>
                    <a:pt x="31" y="52"/>
                    <a:pt x="32" y="52"/>
                  </a:cubicBezTo>
                  <a:cubicBezTo>
                    <a:pt x="33" y="52"/>
                    <a:pt x="34" y="52"/>
                    <a:pt x="35" y="52"/>
                  </a:cubicBezTo>
                  <a:cubicBezTo>
                    <a:pt x="36" y="52"/>
                    <a:pt x="36" y="52"/>
                    <a:pt x="36" y="52"/>
                  </a:cubicBezTo>
                  <a:cubicBezTo>
                    <a:pt x="37" y="52"/>
                    <a:pt x="38" y="52"/>
                    <a:pt x="39" y="53"/>
                  </a:cubicBezTo>
                  <a:cubicBezTo>
                    <a:pt x="40" y="53"/>
                    <a:pt x="41" y="54"/>
                    <a:pt x="42" y="54"/>
                  </a:cubicBezTo>
                  <a:cubicBezTo>
                    <a:pt x="44" y="55"/>
                    <a:pt x="47" y="55"/>
                    <a:pt x="50" y="56"/>
                  </a:cubicBezTo>
                  <a:cubicBezTo>
                    <a:pt x="52" y="56"/>
                    <a:pt x="54" y="56"/>
                    <a:pt x="57" y="56"/>
                  </a:cubicBezTo>
                  <a:cubicBezTo>
                    <a:pt x="60" y="56"/>
                    <a:pt x="64" y="56"/>
                    <a:pt x="68" y="57"/>
                  </a:cubicBezTo>
                  <a:cubicBezTo>
                    <a:pt x="70" y="58"/>
                    <a:pt x="72" y="60"/>
                    <a:pt x="74" y="61"/>
                  </a:cubicBezTo>
                  <a:cubicBezTo>
                    <a:pt x="76" y="63"/>
                    <a:pt x="78" y="64"/>
                    <a:pt x="80" y="65"/>
                  </a:cubicBezTo>
                  <a:cubicBezTo>
                    <a:pt x="82" y="66"/>
                    <a:pt x="85" y="67"/>
                    <a:pt x="87" y="67"/>
                  </a:cubicBezTo>
                  <a:cubicBezTo>
                    <a:pt x="89" y="68"/>
                    <a:pt x="90" y="68"/>
                    <a:pt x="92" y="69"/>
                  </a:cubicBezTo>
                  <a:cubicBezTo>
                    <a:pt x="95" y="70"/>
                    <a:pt x="98" y="72"/>
                    <a:pt x="101" y="73"/>
                  </a:cubicBezTo>
                  <a:cubicBezTo>
                    <a:pt x="101" y="73"/>
                    <a:pt x="103" y="74"/>
                    <a:pt x="103" y="75"/>
                  </a:cubicBezTo>
                  <a:cubicBezTo>
                    <a:pt x="110" y="79"/>
                    <a:pt x="118" y="84"/>
                    <a:pt x="121" y="93"/>
                  </a:cubicBezTo>
                  <a:cubicBezTo>
                    <a:pt x="123" y="100"/>
                    <a:pt x="131" y="109"/>
                    <a:pt x="138" y="110"/>
                  </a:cubicBezTo>
                  <a:cubicBezTo>
                    <a:pt x="140" y="110"/>
                    <a:pt x="142" y="111"/>
                    <a:pt x="144" y="111"/>
                  </a:cubicBezTo>
                  <a:cubicBezTo>
                    <a:pt x="147" y="112"/>
                    <a:pt x="150" y="113"/>
                    <a:pt x="153" y="113"/>
                  </a:cubicBezTo>
                  <a:cubicBezTo>
                    <a:pt x="153" y="113"/>
                    <a:pt x="153" y="113"/>
                    <a:pt x="153" y="113"/>
                  </a:cubicBezTo>
                  <a:cubicBezTo>
                    <a:pt x="154" y="113"/>
                    <a:pt x="155" y="113"/>
                    <a:pt x="157" y="113"/>
                  </a:cubicBezTo>
                  <a:cubicBezTo>
                    <a:pt x="158" y="113"/>
                    <a:pt x="160" y="112"/>
                    <a:pt x="161" y="112"/>
                  </a:cubicBezTo>
                  <a:cubicBezTo>
                    <a:pt x="166" y="112"/>
                    <a:pt x="167" y="114"/>
                    <a:pt x="167" y="115"/>
                  </a:cubicBezTo>
                  <a:cubicBezTo>
                    <a:pt x="168" y="118"/>
                    <a:pt x="165" y="122"/>
                    <a:pt x="162" y="125"/>
                  </a:cubicBezTo>
                  <a:cubicBezTo>
                    <a:pt x="161" y="126"/>
                    <a:pt x="160" y="128"/>
                    <a:pt x="159" y="129"/>
                  </a:cubicBezTo>
                  <a:cubicBezTo>
                    <a:pt x="158" y="131"/>
                    <a:pt x="158" y="131"/>
                    <a:pt x="158" y="131"/>
                  </a:cubicBezTo>
                  <a:cubicBezTo>
                    <a:pt x="157" y="134"/>
                    <a:pt x="156" y="137"/>
                    <a:pt x="155" y="139"/>
                  </a:cubicBezTo>
                  <a:cubicBezTo>
                    <a:pt x="155" y="140"/>
                    <a:pt x="155" y="141"/>
                    <a:pt x="155" y="141"/>
                  </a:cubicBezTo>
                  <a:cubicBezTo>
                    <a:pt x="154" y="142"/>
                    <a:pt x="154" y="143"/>
                    <a:pt x="154" y="144"/>
                  </a:cubicBezTo>
                  <a:cubicBezTo>
                    <a:pt x="154" y="145"/>
                    <a:pt x="154" y="145"/>
                    <a:pt x="153" y="145"/>
                  </a:cubicBezTo>
                  <a:cubicBezTo>
                    <a:pt x="149" y="150"/>
                    <a:pt x="149" y="150"/>
                    <a:pt x="149" y="150"/>
                  </a:cubicBezTo>
                  <a:cubicBezTo>
                    <a:pt x="157" y="148"/>
                    <a:pt x="157" y="148"/>
                    <a:pt x="157" y="148"/>
                  </a:cubicBezTo>
                  <a:cubicBezTo>
                    <a:pt x="157" y="147"/>
                    <a:pt x="158" y="147"/>
                    <a:pt x="159" y="147"/>
                  </a:cubicBezTo>
                  <a:cubicBezTo>
                    <a:pt x="160" y="147"/>
                    <a:pt x="165" y="149"/>
                    <a:pt x="169" y="151"/>
                  </a:cubicBezTo>
                  <a:cubicBezTo>
                    <a:pt x="170" y="151"/>
                    <a:pt x="170" y="151"/>
                    <a:pt x="170" y="151"/>
                  </a:cubicBezTo>
                  <a:cubicBezTo>
                    <a:pt x="173" y="148"/>
                    <a:pt x="173" y="148"/>
                    <a:pt x="173" y="148"/>
                  </a:cubicBezTo>
                  <a:cubicBezTo>
                    <a:pt x="178" y="143"/>
                    <a:pt x="183" y="139"/>
                    <a:pt x="187" y="134"/>
                  </a:cubicBezTo>
                  <a:cubicBezTo>
                    <a:pt x="189" y="131"/>
                    <a:pt x="192" y="130"/>
                    <a:pt x="195" y="129"/>
                  </a:cubicBezTo>
                  <a:cubicBezTo>
                    <a:pt x="197" y="128"/>
                    <a:pt x="199" y="127"/>
                    <a:pt x="201" y="126"/>
                  </a:cubicBezTo>
                  <a:cubicBezTo>
                    <a:pt x="204" y="124"/>
                    <a:pt x="205" y="122"/>
                    <a:pt x="206" y="119"/>
                  </a:cubicBezTo>
                  <a:cubicBezTo>
                    <a:pt x="207" y="117"/>
                    <a:pt x="208" y="115"/>
                    <a:pt x="209" y="114"/>
                  </a:cubicBezTo>
                  <a:cubicBezTo>
                    <a:pt x="209" y="112"/>
                    <a:pt x="210" y="111"/>
                    <a:pt x="211" y="109"/>
                  </a:cubicBezTo>
                  <a:cubicBezTo>
                    <a:pt x="212" y="106"/>
                    <a:pt x="213" y="103"/>
                    <a:pt x="213" y="101"/>
                  </a:cubicBezTo>
                  <a:cubicBezTo>
                    <a:pt x="215" y="95"/>
                    <a:pt x="217" y="89"/>
                    <a:pt x="221" y="84"/>
                  </a:cubicBezTo>
                  <a:cubicBezTo>
                    <a:pt x="221" y="84"/>
                    <a:pt x="228" y="75"/>
                    <a:pt x="224" y="7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3073751" y="3340867"/>
              <a:ext cx="688571" cy="453330"/>
            </a:xfrm>
            <a:custGeom>
              <a:avLst/>
              <a:gdLst>
                <a:gd name="T0" fmla="*/ 269 w 272"/>
                <a:gd name="T1" fmla="*/ 128 h 187"/>
                <a:gd name="T2" fmla="*/ 260 w 272"/>
                <a:gd name="T3" fmla="*/ 118 h 187"/>
                <a:gd name="T4" fmla="*/ 251 w 272"/>
                <a:gd name="T5" fmla="*/ 109 h 187"/>
                <a:gd name="T6" fmla="*/ 251 w 272"/>
                <a:gd name="T7" fmla="*/ 103 h 187"/>
                <a:gd name="T8" fmla="*/ 233 w 272"/>
                <a:gd name="T9" fmla="*/ 101 h 187"/>
                <a:gd name="T10" fmla="*/ 220 w 272"/>
                <a:gd name="T11" fmla="*/ 89 h 187"/>
                <a:gd name="T12" fmla="*/ 217 w 272"/>
                <a:gd name="T13" fmla="*/ 78 h 187"/>
                <a:gd name="T14" fmla="*/ 208 w 272"/>
                <a:gd name="T15" fmla="*/ 53 h 187"/>
                <a:gd name="T16" fmla="*/ 200 w 272"/>
                <a:gd name="T17" fmla="*/ 27 h 187"/>
                <a:gd name="T18" fmla="*/ 181 w 272"/>
                <a:gd name="T19" fmla="*/ 20 h 187"/>
                <a:gd name="T20" fmla="*/ 155 w 272"/>
                <a:gd name="T21" fmla="*/ 17 h 187"/>
                <a:gd name="T22" fmla="*/ 135 w 272"/>
                <a:gd name="T23" fmla="*/ 8 h 187"/>
                <a:gd name="T24" fmla="*/ 125 w 272"/>
                <a:gd name="T25" fmla="*/ 8 h 187"/>
                <a:gd name="T26" fmla="*/ 105 w 272"/>
                <a:gd name="T27" fmla="*/ 2 h 187"/>
                <a:gd name="T28" fmla="*/ 95 w 272"/>
                <a:gd name="T29" fmla="*/ 4 h 187"/>
                <a:gd name="T30" fmla="*/ 86 w 272"/>
                <a:gd name="T31" fmla="*/ 2 h 187"/>
                <a:gd name="T32" fmla="*/ 76 w 272"/>
                <a:gd name="T33" fmla="*/ 3 h 187"/>
                <a:gd name="T34" fmla="*/ 65 w 272"/>
                <a:gd name="T35" fmla="*/ 1 h 187"/>
                <a:gd name="T36" fmla="*/ 53 w 272"/>
                <a:gd name="T37" fmla="*/ 12 h 187"/>
                <a:gd name="T38" fmla="*/ 38 w 272"/>
                <a:gd name="T39" fmla="*/ 26 h 187"/>
                <a:gd name="T40" fmla="*/ 28 w 272"/>
                <a:gd name="T41" fmla="*/ 40 h 187"/>
                <a:gd name="T42" fmla="*/ 20 w 272"/>
                <a:gd name="T43" fmla="*/ 67 h 187"/>
                <a:gd name="T44" fmla="*/ 8 w 272"/>
                <a:gd name="T45" fmla="*/ 69 h 187"/>
                <a:gd name="T46" fmla="*/ 7 w 272"/>
                <a:gd name="T47" fmla="*/ 78 h 187"/>
                <a:gd name="T48" fmla="*/ 4 w 272"/>
                <a:gd name="T49" fmla="*/ 107 h 187"/>
                <a:gd name="T50" fmla="*/ 11 w 272"/>
                <a:gd name="T51" fmla="*/ 137 h 187"/>
                <a:gd name="T52" fmla="*/ 22 w 272"/>
                <a:gd name="T53" fmla="*/ 138 h 187"/>
                <a:gd name="T54" fmla="*/ 30 w 272"/>
                <a:gd name="T55" fmla="*/ 160 h 187"/>
                <a:gd name="T56" fmla="*/ 33 w 272"/>
                <a:gd name="T57" fmla="*/ 165 h 187"/>
                <a:gd name="T58" fmla="*/ 47 w 272"/>
                <a:gd name="T59" fmla="*/ 168 h 187"/>
                <a:gd name="T60" fmla="*/ 51 w 272"/>
                <a:gd name="T61" fmla="*/ 167 h 187"/>
                <a:gd name="T62" fmla="*/ 66 w 272"/>
                <a:gd name="T63" fmla="*/ 174 h 187"/>
                <a:gd name="T64" fmla="*/ 84 w 272"/>
                <a:gd name="T65" fmla="*/ 175 h 187"/>
                <a:gd name="T66" fmla="*/ 102 w 272"/>
                <a:gd name="T67" fmla="*/ 180 h 187"/>
                <a:gd name="T68" fmla="*/ 130 w 272"/>
                <a:gd name="T69" fmla="*/ 187 h 187"/>
                <a:gd name="T70" fmla="*/ 137 w 272"/>
                <a:gd name="T71" fmla="*/ 176 h 187"/>
                <a:gd name="T72" fmla="*/ 145 w 272"/>
                <a:gd name="T73" fmla="*/ 170 h 187"/>
                <a:gd name="T74" fmla="*/ 154 w 272"/>
                <a:gd name="T75" fmla="*/ 170 h 187"/>
                <a:gd name="T76" fmla="*/ 167 w 272"/>
                <a:gd name="T77" fmla="*/ 160 h 187"/>
                <a:gd name="T78" fmla="*/ 175 w 272"/>
                <a:gd name="T79" fmla="*/ 163 h 187"/>
                <a:gd name="T80" fmla="*/ 193 w 272"/>
                <a:gd name="T81" fmla="*/ 162 h 187"/>
                <a:gd name="T82" fmla="*/ 205 w 272"/>
                <a:gd name="T83" fmla="*/ 169 h 187"/>
                <a:gd name="T84" fmla="*/ 228 w 272"/>
                <a:gd name="T85" fmla="*/ 160 h 187"/>
                <a:gd name="T86" fmla="*/ 246 w 272"/>
                <a:gd name="T87" fmla="*/ 158 h 187"/>
                <a:gd name="T88" fmla="*/ 250 w 272"/>
                <a:gd name="T89" fmla="*/ 152 h 187"/>
                <a:gd name="T90" fmla="*/ 251 w 272"/>
                <a:gd name="T91" fmla="*/ 139 h 187"/>
                <a:gd name="T92" fmla="*/ 258 w 272"/>
                <a:gd name="T93" fmla="*/ 133 h 187"/>
                <a:gd name="T94" fmla="*/ 272 w 272"/>
                <a:gd name="T95" fmla="*/ 13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2" h="187">
                  <a:moveTo>
                    <a:pt x="272" y="130"/>
                  </a:moveTo>
                  <a:cubicBezTo>
                    <a:pt x="271" y="130"/>
                    <a:pt x="271" y="130"/>
                    <a:pt x="271" y="130"/>
                  </a:cubicBezTo>
                  <a:cubicBezTo>
                    <a:pt x="271" y="129"/>
                    <a:pt x="270" y="129"/>
                    <a:pt x="269" y="128"/>
                  </a:cubicBezTo>
                  <a:cubicBezTo>
                    <a:pt x="268" y="128"/>
                    <a:pt x="267" y="127"/>
                    <a:pt x="267" y="126"/>
                  </a:cubicBezTo>
                  <a:cubicBezTo>
                    <a:pt x="266" y="125"/>
                    <a:pt x="265" y="124"/>
                    <a:pt x="264" y="123"/>
                  </a:cubicBezTo>
                  <a:cubicBezTo>
                    <a:pt x="263" y="121"/>
                    <a:pt x="262" y="119"/>
                    <a:pt x="260" y="118"/>
                  </a:cubicBezTo>
                  <a:cubicBezTo>
                    <a:pt x="259" y="118"/>
                    <a:pt x="258" y="118"/>
                    <a:pt x="256" y="118"/>
                  </a:cubicBezTo>
                  <a:cubicBezTo>
                    <a:pt x="253" y="117"/>
                    <a:pt x="251" y="117"/>
                    <a:pt x="250" y="115"/>
                  </a:cubicBezTo>
                  <a:cubicBezTo>
                    <a:pt x="249" y="113"/>
                    <a:pt x="250" y="111"/>
                    <a:pt x="251" y="109"/>
                  </a:cubicBezTo>
                  <a:cubicBezTo>
                    <a:pt x="251" y="107"/>
                    <a:pt x="251" y="106"/>
                    <a:pt x="252" y="105"/>
                  </a:cubicBezTo>
                  <a:cubicBezTo>
                    <a:pt x="252" y="104"/>
                    <a:pt x="252" y="104"/>
                    <a:pt x="252" y="104"/>
                  </a:cubicBezTo>
                  <a:cubicBezTo>
                    <a:pt x="251" y="103"/>
                    <a:pt x="251" y="103"/>
                    <a:pt x="251" y="103"/>
                  </a:cubicBezTo>
                  <a:cubicBezTo>
                    <a:pt x="248" y="101"/>
                    <a:pt x="246" y="101"/>
                    <a:pt x="243" y="101"/>
                  </a:cubicBezTo>
                  <a:cubicBezTo>
                    <a:pt x="242" y="101"/>
                    <a:pt x="241" y="101"/>
                    <a:pt x="240" y="101"/>
                  </a:cubicBezTo>
                  <a:cubicBezTo>
                    <a:pt x="238" y="101"/>
                    <a:pt x="235" y="101"/>
                    <a:pt x="233" y="101"/>
                  </a:cubicBezTo>
                  <a:cubicBezTo>
                    <a:pt x="222" y="101"/>
                    <a:pt x="218" y="99"/>
                    <a:pt x="217" y="97"/>
                  </a:cubicBezTo>
                  <a:cubicBezTo>
                    <a:pt x="216" y="95"/>
                    <a:pt x="216" y="93"/>
                    <a:pt x="218" y="91"/>
                  </a:cubicBezTo>
                  <a:cubicBezTo>
                    <a:pt x="219" y="90"/>
                    <a:pt x="219" y="89"/>
                    <a:pt x="220" y="89"/>
                  </a:cubicBezTo>
                  <a:cubicBezTo>
                    <a:pt x="221" y="87"/>
                    <a:pt x="222" y="86"/>
                    <a:pt x="221" y="84"/>
                  </a:cubicBezTo>
                  <a:cubicBezTo>
                    <a:pt x="221" y="82"/>
                    <a:pt x="219" y="80"/>
                    <a:pt x="218" y="79"/>
                  </a:cubicBezTo>
                  <a:cubicBezTo>
                    <a:pt x="217" y="78"/>
                    <a:pt x="217" y="78"/>
                    <a:pt x="217" y="78"/>
                  </a:cubicBezTo>
                  <a:cubicBezTo>
                    <a:pt x="212" y="73"/>
                    <a:pt x="207" y="66"/>
                    <a:pt x="207" y="62"/>
                  </a:cubicBezTo>
                  <a:cubicBezTo>
                    <a:pt x="207" y="61"/>
                    <a:pt x="207" y="60"/>
                    <a:pt x="208" y="59"/>
                  </a:cubicBezTo>
                  <a:cubicBezTo>
                    <a:pt x="208" y="57"/>
                    <a:pt x="209" y="56"/>
                    <a:pt x="208" y="53"/>
                  </a:cubicBezTo>
                  <a:cubicBezTo>
                    <a:pt x="207" y="51"/>
                    <a:pt x="207" y="48"/>
                    <a:pt x="207" y="45"/>
                  </a:cubicBezTo>
                  <a:cubicBezTo>
                    <a:pt x="206" y="39"/>
                    <a:pt x="206" y="33"/>
                    <a:pt x="202" y="29"/>
                  </a:cubicBezTo>
                  <a:cubicBezTo>
                    <a:pt x="200" y="27"/>
                    <a:pt x="200" y="27"/>
                    <a:pt x="200" y="27"/>
                  </a:cubicBezTo>
                  <a:cubicBezTo>
                    <a:pt x="197" y="24"/>
                    <a:pt x="194" y="21"/>
                    <a:pt x="191" y="21"/>
                  </a:cubicBezTo>
                  <a:cubicBezTo>
                    <a:pt x="189" y="20"/>
                    <a:pt x="188" y="20"/>
                    <a:pt x="186" y="20"/>
                  </a:cubicBezTo>
                  <a:cubicBezTo>
                    <a:pt x="184" y="20"/>
                    <a:pt x="182" y="20"/>
                    <a:pt x="181" y="20"/>
                  </a:cubicBezTo>
                  <a:cubicBezTo>
                    <a:pt x="179" y="21"/>
                    <a:pt x="177" y="21"/>
                    <a:pt x="175" y="21"/>
                  </a:cubicBezTo>
                  <a:cubicBezTo>
                    <a:pt x="174" y="21"/>
                    <a:pt x="173" y="21"/>
                    <a:pt x="172" y="21"/>
                  </a:cubicBezTo>
                  <a:cubicBezTo>
                    <a:pt x="167" y="20"/>
                    <a:pt x="160" y="18"/>
                    <a:pt x="155" y="17"/>
                  </a:cubicBezTo>
                  <a:cubicBezTo>
                    <a:pt x="151" y="15"/>
                    <a:pt x="147" y="13"/>
                    <a:pt x="143" y="10"/>
                  </a:cubicBezTo>
                  <a:cubicBezTo>
                    <a:pt x="142" y="10"/>
                    <a:pt x="141" y="9"/>
                    <a:pt x="140" y="9"/>
                  </a:cubicBezTo>
                  <a:cubicBezTo>
                    <a:pt x="139" y="8"/>
                    <a:pt x="137" y="8"/>
                    <a:pt x="135" y="8"/>
                  </a:cubicBezTo>
                  <a:cubicBezTo>
                    <a:pt x="134" y="8"/>
                    <a:pt x="133" y="8"/>
                    <a:pt x="132" y="8"/>
                  </a:cubicBezTo>
                  <a:cubicBezTo>
                    <a:pt x="130" y="8"/>
                    <a:pt x="129" y="8"/>
                    <a:pt x="128" y="8"/>
                  </a:cubicBezTo>
                  <a:cubicBezTo>
                    <a:pt x="127" y="8"/>
                    <a:pt x="126" y="8"/>
                    <a:pt x="125" y="8"/>
                  </a:cubicBezTo>
                  <a:cubicBezTo>
                    <a:pt x="122" y="7"/>
                    <a:pt x="120" y="6"/>
                    <a:pt x="118" y="5"/>
                  </a:cubicBezTo>
                  <a:cubicBezTo>
                    <a:pt x="116" y="4"/>
                    <a:pt x="114" y="3"/>
                    <a:pt x="111" y="2"/>
                  </a:cubicBezTo>
                  <a:cubicBezTo>
                    <a:pt x="110" y="2"/>
                    <a:pt x="107" y="2"/>
                    <a:pt x="105" y="2"/>
                  </a:cubicBezTo>
                  <a:cubicBezTo>
                    <a:pt x="104" y="2"/>
                    <a:pt x="102" y="2"/>
                    <a:pt x="100" y="2"/>
                  </a:cubicBezTo>
                  <a:cubicBezTo>
                    <a:pt x="99" y="2"/>
                    <a:pt x="98" y="3"/>
                    <a:pt x="98" y="3"/>
                  </a:cubicBezTo>
                  <a:cubicBezTo>
                    <a:pt x="97" y="4"/>
                    <a:pt x="96" y="4"/>
                    <a:pt x="95" y="4"/>
                  </a:cubicBezTo>
                  <a:cubicBezTo>
                    <a:pt x="94" y="4"/>
                    <a:pt x="93" y="4"/>
                    <a:pt x="91" y="3"/>
                  </a:cubicBezTo>
                  <a:cubicBezTo>
                    <a:pt x="90" y="3"/>
                    <a:pt x="90" y="2"/>
                    <a:pt x="89" y="2"/>
                  </a:cubicBezTo>
                  <a:cubicBezTo>
                    <a:pt x="88" y="2"/>
                    <a:pt x="87" y="2"/>
                    <a:pt x="86" y="2"/>
                  </a:cubicBezTo>
                  <a:cubicBezTo>
                    <a:pt x="84" y="2"/>
                    <a:pt x="83" y="2"/>
                    <a:pt x="81" y="3"/>
                  </a:cubicBezTo>
                  <a:cubicBezTo>
                    <a:pt x="80" y="3"/>
                    <a:pt x="79" y="3"/>
                    <a:pt x="77" y="3"/>
                  </a:cubicBezTo>
                  <a:cubicBezTo>
                    <a:pt x="77" y="3"/>
                    <a:pt x="77" y="3"/>
                    <a:pt x="76" y="3"/>
                  </a:cubicBezTo>
                  <a:cubicBezTo>
                    <a:pt x="73" y="3"/>
                    <a:pt x="71" y="2"/>
                    <a:pt x="68" y="0"/>
                  </a:cubicBezTo>
                  <a:cubicBezTo>
                    <a:pt x="67" y="0"/>
                    <a:pt x="67" y="0"/>
                    <a:pt x="67" y="0"/>
                  </a:cubicBezTo>
                  <a:cubicBezTo>
                    <a:pt x="65" y="1"/>
                    <a:pt x="65" y="1"/>
                    <a:pt x="65" y="1"/>
                  </a:cubicBezTo>
                  <a:cubicBezTo>
                    <a:pt x="65" y="2"/>
                    <a:pt x="64" y="2"/>
                    <a:pt x="63" y="3"/>
                  </a:cubicBezTo>
                  <a:cubicBezTo>
                    <a:pt x="62" y="5"/>
                    <a:pt x="62" y="5"/>
                    <a:pt x="62" y="5"/>
                  </a:cubicBezTo>
                  <a:cubicBezTo>
                    <a:pt x="59" y="7"/>
                    <a:pt x="56" y="10"/>
                    <a:pt x="53" y="12"/>
                  </a:cubicBezTo>
                  <a:cubicBezTo>
                    <a:pt x="51" y="12"/>
                    <a:pt x="49" y="13"/>
                    <a:pt x="48" y="13"/>
                  </a:cubicBezTo>
                  <a:cubicBezTo>
                    <a:pt x="45" y="14"/>
                    <a:pt x="42" y="15"/>
                    <a:pt x="40" y="18"/>
                  </a:cubicBezTo>
                  <a:cubicBezTo>
                    <a:pt x="38" y="20"/>
                    <a:pt x="38" y="23"/>
                    <a:pt x="38" y="26"/>
                  </a:cubicBezTo>
                  <a:cubicBezTo>
                    <a:pt x="38" y="28"/>
                    <a:pt x="38" y="30"/>
                    <a:pt x="37" y="32"/>
                  </a:cubicBezTo>
                  <a:cubicBezTo>
                    <a:pt x="35" y="35"/>
                    <a:pt x="33" y="37"/>
                    <a:pt x="31" y="38"/>
                  </a:cubicBezTo>
                  <a:cubicBezTo>
                    <a:pt x="30" y="39"/>
                    <a:pt x="29" y="39"/>
                    <a:pt x="28" y="40"/>
                  </a:cubicBezTo>
                  <a:cubicBezTo>
                    <a:pt x="25" y="42"/>
                    <a:pt x="23" y="48"/>
                    <a:pt x="22" y="52"/>
                  </a:cubicBezTo>
                  <a:cubicBezTo>
                    <a:pt x="22" y="54"/>
                    <a:pt x="22" y="56"/>
                    <a:pt x="22" y="58"/>
                  </a:cubicBezTo>
                  <a:cubicBezTo>
                    <a:pt x="21" y="61"/>
                    <a:pt x="21" y="64"/>
                    <a:pt x="20" y="67"/>
                  </a:cubicBezTo>
                  <a:cubicBezTo>
                    <a:pt x="19" y="67"/>
                    <a:pt x="19" y="67"/>
                    <a:pt x="19" y="67"/>
                  </a:cubicBezTo>
                  <a:cubicBezTo>
                    <a:pt x="16" y="67"/>
                    <a:pt x="14" y="68"/>
                    <a:pt x="11" y="68"/>
                  </a:cubicBezTo>
                  <a:cubicBezTo>
                    <a:pt x="10" y="68"/>
                    <a:pt x="9" y="69"/>
                    <a:pt x="8" y="69"/>
                  </a:cubicBezTo>
                  <a:cubicBezTo>
                    <a:pt x="6" y="69"/>
                    <a:pt x="6" y="69"/>
                    <a:pt x="6" y="69"/>
                  </a:cubicBezTo>
                  <a:cubicBezTo>
                    <a:pt x="6" y="71"/>
                    <a:pt x="6" y="71"/>
                    <a:pt x="6" y="71"/>
                  </a:cubicBezTo>
                  <a:cubicBezTo>
                    <a:pt x="6" y="73"/>
                    <a:pt x="7" y="75"/>
                    <a:pt x="7" y="78"/>
                  </a:cubicBezTo>
                  <a:cubicBezTo>
                    <a:pt x="7" y="83"/>
                    <a:pt x="6" y="87"/>
                    <a:pt x="5" y="92"/>
                  </a:cubicBezTo>
                  <a:cubicBezTo>
                    <a:pt x="4" y="95"/>
                    <a:pt x="4" y="98"/>
                    <a:pt x="4" y="100"/>
                  </a:cubicBezTo>
                  <a:cubicBezTo>
                    <a:pt x="4" y="102"/>
                    <a:pt x="4" y="105"/>
                    <a:pt x="4" y="107"/>
                  </a:cubicBezTo>
                  <a:cubicBezTo>
                    <a:pt x="3" y="109"/>
                    <a:pt x="3" y="111"/>
                    <a:pt x="2" y="113"/>
                  </a:cubicBezTo>
                  <a:cubicBezTo>
                    <a:pt x="1" y="118"/>
                    <a:pt x="0" y="124"/>
                    <a:pt x="1" y="129"/>
                  </a:cubicBezTo>
                  <a:cubicBezTo>
                    <a:pt x="2" y="136"/>
                    <a:pt x="7" y="137"/>
                    <a:pt x="11" y="137"/>
                  </a:cubicBezTo>
                  <a:cubicBezTo>
                    <a:pt x="12" y="137"/>
                    <a:pt x="13" y="137"/>
                    <a:pt x="14" y="137"/>
                  </a:cubicBezTo>
                  <a:cubicBezTo>
                    <a:pt x="14" y="137"/>
                    <a:pt x="15" y="137"/>
                    <a:pt x="16" y="137"/>
                  </a:cubicBezTo>
                  <a:cubicBezTo>
                    <a:pt x="19" y="137"/>
                    <a:pt x="20" y="137"/>
                    <a:pt x="22" y="138"/>
                  </a:cubicBezTo>
                  <a:cubicBezTo>
                    <a:pt x="25" y="140"/>
                    <a:pt x="26" y="145"/>
                    <a:pt x="27" y="150"/>
                  </a:cubicBezTo>
                  <a:cubicBezTo>
                    <a:pt x="27" y="153"/>
                    <a:pt x="28" y="156"/>
                    <a:pt x="29" y="158"/>
                  </a:cubicBezTo>
                  <a:cubicBezTo>
                    <a:pt x="30" y="160"/>
                    <a:pt x="30" y="160"/>
                    <a:pt x="30" y="160"/>
                  </a:cubicBezTo>
                  <a:cubicBezTo>
                    <a:pt x="30" y="161"/>
                    <a:pt x="31" y="163"/>
                    <a:pt x="32" y="164"/>
                  </a:cubicBezTo>
                  <a:cubicBezTo>
                    <a:pt x="32" y="165"/>
                    <a:pt x="32" y="165"/>
                    <a:pt x="32" y="165"/>
                  </a:cubicBezTo>
                  <a:cubicBezTo>
                    <a:pt x="33" y="165"/>
                    <a:pt x="33" y="165"/>
                    <a:pt x="33" y="165"/>
                  </a:cubicBezTo>
                  <a:cubicBezTo>
                    <a:pt x="35" y="166"/>
                    <a:pt x="37" y="167"/>
                    <a:pt x="39" y="167"/>
                  </a:cubicBezTo>
                  <a:cubicBezTo>
                    <a:pt x="40" y="168"/>
                    <a:pt x="42" y="169"/>
                    <a:pt x="44" y="169"/>
                  </a:cubicBezTo>
                  <a:cubicBezTo>
                    <a:pt x="45" y="169"/>
                    <a:pt x="46" y="169"/>
                    <a:pt x="47" y="168"/>
                  </a:cubicBezTo>
                  <a:cubicBezTo>
                    <a:pt x="48" y="168"/>
                    <a:pt x="48" y="168"/>
                    <a:pt x="48" y="168"/>
                  </a:cubicBezTo>
                  <a:cubicBezTo>
                    <a:pt x="48" y="168"/>
                    <a:pt x="49" y="168"/>
                    <a:pt x="50" y="168"/>
                  </a:cubicBezTo>
                  <a:cubicBezTo>
                    <a:pt x="51" y="167"/>
                    <a:pt x="51" y="167"/>
                    <a:pt x="51" y="167"/>
                  </a:cubicBezTo>
                  <a:cubicBezTo>
                    <a:pt x="53" y="167"/>
                    <a:pt x="54" y="168"/>
                    <a:pt x="55" y="169"/>
                  </a:cubicBezTo>
                  <a:cubicBezTo>
                    <a:pt x="55" y="170"/>
                    <a:pt x="56" y="170"/>
                    <a:pt x="56" y="170"/>
                  </a:cubicBezTo>
                  <a:cubicBezTo>
                    <a:pt x="59" y="173"/>
                    <a:pt x="62" y="174"/>
                    <a:pt x="66" y="174"/>
                  </a:cubicBezTo>
                  <a:cubicBezTo>
                    <a:pt x="67" y="174"/>
                    <a:pt x="68" y="174"/>
                    <a:pt x="69" y="173"/>
                  </a:cubicBezTo>
                  <a:cubicBezTo>
                    <a:pt x="71" y="173"/>
                    <a:pt x="72" y="173"/>
                    <a:pt x="73" y="173"/>
                  </a:cubicBezTo>
                  <a:cubicBezTo>
                    <a:pt x="76" y="173"/>
                    <a:pt x="80" y="174"/>
                    <a:pt x="84" y="175"/>
                  </a:cubicBezTo>
                  <a:cubicBezTo>
                    <a:pt x="86" y="176"/>
                    <a:pt x="88" y="176"/>
                    <a:pt x="90" y="176"/>
                  </a:cubicBezTo>
                  <a:cubicBezTo>
                    <a:pt x="93" y="176"/>
                    <a:pt x="96" y="176"/>
                    <a:pt x="98" y="178"/>
                  </a:cubicBezTo>
                  <a:cubicBezTo>
                    <a:pt x="100" y="179"/>
                    <a:pt x="101" y="179"/>
                    <a:pt x="102" y="180"/>
                  </a:cubicBezTo>
                  <a:cubicBezTo>
                    <a:pt x="104" y="182"/>
                    <a:pt x="106" y="183"/>
                    <a:pt x="110" y="183"/>
                  </a:cubicBezTo>
                  <a:cubicBezTo>
                    <a:pt x="116" y="184"/>
                    <a:pt x="120" y="184"/>
                    <a:pt x="125" y="186"/>
                  </a:cubicBezTo>
                  <a:cubicBezTo>
                    <a:pt x="127" y="187"/>
                    <a:pt x="128" y="187"/>
                    <a:pt x="130" y="187"/>
                  </a:cubicBezTo>
                  <a:cubicBezTo>
                    <a:pt x="134" y="187"/>
                    <a:pt x="135" y="184"/>
                    <a:pt x="135" y="183"/>
                  </a:cubicBezTo>
                  <a:cubicBezTo>
                    <a:pt x="135" y="182"/>
                    <a:pt x="136" y="181"/>
                    <a:pt x="136" y="180"/>
                  </a:cubicBezTo>
                  <a:cubicBezTo>
                    <a:pt x="136" y="179"/>
                    <a:pt x="136" y="178"/>
                    <a:pt x="137" y="176"/>
                  </a:cubicBezTo>
                  <a:cubicBezTo>
                    <a:pt x="138" y="176"/>
                    <a:pt x="138" y="175"/>
                    <a:pt x="139" y="175"/>
                  </a:cubicBezTo>
                  <a:cubicBezTo>
                    <a:pt x="140" y="173"/>
                    <a:pt x="141" y="171"/>
                    <a:pt x="142" y="171"/>
                  </a:cubicBezTo>
                  <a:cubicBezTo>
                    <a:pt x="143" y="170"/>
                    <a:pt x="144" y="170"/>
                    <a:pt x="145" y="170"/>
                  </a:cubicBezTo>
                  <a:cubicBezTo>
                    <a:pt x="146" y="170"/>
                    <a:pt x="148" y="170"/>
                    <a:pt x="149" y="170"/>
                  </a:cubicBezTo>
                  <a:cubicBezTo>
                    <a:pt x="150" y="170"/>
                    <a:pt x="151" y="170"/>
                    <a:pt x="152" y="170"/>
                  </a:cubicBezTo>
                  <a:cubicBezTo>
                    <a:pt x="152" y="170"/>
                    <a:pt x="153" y="170"/>
                    <a:pt x="154" y="170"/>
                  </a:cubicBezTo>
                  <a:cubicBezTo>
                    <a:pt x="156" y="169"/>
                    <a:pt x="158" y="167"/>
                    <a:pt x="159" y="165"/>
                  </a:cubicBezTo>
                  <a:cubicBezTo>
                    <a:pt x="161" y="164"/>
                    <a:pt x="162" y="163"/>
                    <a:pt x="163" y="162"/>
                  </a:cubicBezTo>
                  <a:cubicBezTo>
                    <a:pt x="165" y="161"/>
                    <a:pt x="166" y="160"/>
                    <a:pt x="167" y="160"/>
                  </a:cubicBezTo>
                  <a:cubicBezTo>
                    <a:pt x="167" y="160"/>
                    <a:pt x="168" y="161"/>
                    <a:pt x="169" y="161"/>
                  </a:cubicBezTo>
                  <a:cubicBezTo>
                    <a:pt x="170" y="162"/>
                    <a:pt x="170" y="162"/>
                    <a:pt x="171" y="163"/>
                  </a:cubicBezTo>
                  <a:cubicBezTo>
                    <a:pt x="172" y="163"/>
                    <a:pt x="174" y="163"/>
                    <a:pt x="175" y="163"/>
                  </a:cubicBezTo>
                  <a:cubicBezTo>
                    <a:pt x="177" y="163"/>
                    <a:pt x="180" y="163"/>
                    <a:pt x="182" y="162"/>
                  </a:cubicBezTo>
                  <a:cubicBezTo>
                    <a:pt x="184" y="161"/>
                    <a:pt x="186" y="161"/>
                    <a:pt x="189" y="161"/>
                  </a:cubicBezTo>
                  <a:cubicBezTo>
                    <a:pt x="190" y="161"/>
                    <a:pt x="192" y="161"/>
                    <a:pt x="193" y="162"/>
                  </a:cubicBezTo>
                  <a:cubicBezTo>
                    <a:pt x="194" y="162"/>
                    <a:pt x="195" y="164"/>
                    <a:pt x="197" y="165"/>
                  </a:cubicBezTo>
                  <a:cubicBezTo>
                    <a:pt x="197" y="166"/>
                    <a:pt x="198" y="167"/>
                    <a:pt x="200" y="168"/>
                  </a:cubicBezTo>
                  <a:cubicBezTo>
                    <a:pt x="201" y="169"/>
                    <a:pt x="203" y="169"/>
                    <a:pt x="205" y="169"/>
                  </a:cubicBezTo>
                  <a:cubicBezTo>
                    <a:pt x="207" y="169"/>
                    <a:pt x="208" y="169"/>
                    <a:pt x="210" y="169"/>
                  </a:cubicBezTo>
                  <a:cubicBezTo>
                    <a:pt x="213" y="168"/>
                    <a:pt x="215" y="166"/>
                    <a:pt x="218" y="164"/>
                  </a:cubicBezTo>
                  <a:cubicBezTo>
                    <a:pt x="221" y="162"/>
                    <a:pt x="224" y="160"/>
                    <a:pt x="228" y="160"/>
                  </a:cubicBezTo>
                  <a:cubicBezTo>
                    <a:pt x="229" y="160"/>
                    <a:pt x="229" y="160"/>
                    <a:pt x="229" y="160"/>
                  </a:cubicBezTo>
                  <a:cubicBezTo>
                    <a:pt x="234" y="159"/>
                    <a:pt x="239" y="158"/>
                    <a:pt x="244" y="158"/>
                  </a:cubicBezTo>
                  <a:cubicBezTo>
                    <a:pt x="246" y="158"/>
                    <a:pt x="246" y="158"/>
                    <a:pt x="246" y="158"/>
                  </a:cubicBezTo>
                  <a:cubicBezTo>
                    <a:pt x="246" y="157"/>
                    <a:pt x="246" y="157"/>
                    <a:pt x="246" y="157"/>
                  </a:cubicBezTo>
                  <a:cubicBezTo>
                    <a:pt x="246" y="156"/>
                    <a:pt x="247" y="156"/>
                    <a:pt x="247" y="155"/>
                  </a:cubicBezTo>
                  <a:cubicBezTo>
                    <a:pt x="248" y="154"/>
                    <a:pt x="249" y="154"/>
                    <a:pt x="250" y="152"/>
                  </a:cubicBezTo>
                  <a:cubicBezTo>
                    <a:pt x="251" y="150"/>
                    <a:pt x="250" y="148"/>
                    <a:pt x="250" y="146"/>
                  </a:cubicBezTo>
                  <a:cubicBezTo>
                    <a:pt x="250" y="146"/>
                    <a:pt x="249" y="145"/>
                    <a:pt x="249" y="144"/>
                  </a:cubicBezTo>
                  <a:cubicBezTo>
                    <a:pt x="249" y="142"/>
                    <a:pt x="250" y="141"/>
                    <a:pt x="251" y="139"/>
                  </a:cubicBezTo>
                  <a:cubicBezTo>
                    <a:pt x="252" y="137"/>
                    <a:pt x="253" y="136"/>
                    <a:pt x="253" y="134"/>
                  </a:cubicBezTo>
                  <a:cubicBezTo>
                    <a:pt x="254" y="132"/>
                    <a:pt x="255" y="131"/>
                    <a:pt x="255" y="131"/>
                  </a:cubicBezTo>
                  <a:cubicBezTo>
                    <a:pt x="256" y="131"/>
                    <a:pt x="257" y="132"/>
                    <a:pt x="258" y="133"/>
                  </a:cubicBezTo>
                  <a:cubicBezTo>
                    <a:pt x="260" y="134"/>
                    <a:pt x="262" y="136"/>
                    <a:pt x="265" y="136"/>
                  </a:cubicBezTo>
                  <a:cubicBezTo>
                    <a:pt x="268" y="136"/>
                    <a:pt x="270" y="135"/>
                    <a:pt x="272" y="133"/>
                  </a:cubicBezTo>
                  <a:cubicBezTo>
                    <a:pt x="272" y="131"/>
                    <a:pt x="272" y="131"/>
                    <a:pt x="272" y="131"/>
                  </a:cubicBezTo>
                  <a:lnTo>
                    <a:pt x="272" y="1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6" name="Rectangle 35"/>
          <p:cNvSpPr/>
          <p:nvPr/>
        </p:nvSpPr>
        <p:spPr>
          <a:xfrm>
            <a:off x="7333853" y="505433"/>
            <a:ext cx="3984443" cy="2690545"/>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a:t>
            </a:r>
            <a:r>
              <a:rPr lang="en-US" sz="3733" dirty="0" err="1">
                <a:latin typeface="Open Sans" panose="020B0606030504020204" pitchFamily="34" charset="0"/>
                <a:ea typeface="Open Sans" panose="020B0606030504020204" pitchFamily="34" charset="0"/>
                <a:cs typeface="Open Sans" panose="020B0606030504020204" pitchFamily="34" charset="0"/>
              </a:rPr>
              <a:t>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xx </a:t>
            </a:r>
            <a:r>
              <a:rPr lang="en-US" sz="1467" dirty="0" err="1"/>
              <a:t>xxxxx</a:t>
            </a:r>
            <a:r>
              <a:rPr lang="en-US" sz="1467" dirty="0"/>
              <a:t> </a:t>
            </a:r>
            <a:r>
              <a:rPr lang="en-US" sz="1467" dirty="0" err="1"/>
              <a:t>xxxxx</a:t>
            </a:r>
            <a:r>
              <a:rPr lang="en-US" sz="1467" dirty="0"/>
              <a:t> Xx x </a:t>
            </a:r>
            <a:r>
              <a:rPr lang="en-US" sz="1467" dirty="0" err="1"/>
              <a:t>xxxx</a:t>
            </a:r>
            <a:r>
              <a:rPr lang="en-US" sz="1467" dirty="0"/>
              <a:t> </a:t>
            </a:r>
            <a:r>
              <a:rPr lang="en-US" sz="1467" dirty="0" err="1"/>
              <a:t>xxxxx</a:t>
            </a:r>
            <a:r>
              <a:rPr lang="en-US" sz="1467" dirty="0"/>
              <a:t> </a:t>
            </a:r>
            <a:r>
              <a:rPr lang="en-US" sz="1467" dirty="0" err="1"/>
              <a:t>xxxxxxx</a:t>
            </a:r>
            <a:r>
              <a:rPr lang="en-US" sz="1467" dirty="0"/>
              <a:t> xx x </a:t>
            </a:r>
            <a:r>
              <a:rPr lang="en-US" sz="1467" dirty="0" err="1"/>
              <a:t>xxxxxxx</a:t>
            </a:r>
            <a:r>
              <a:rPr lang="en-US" sz="1467" dirty="0"/>
              <a:t> x </a:t>
            </a:r>
            <a:r>
              <a:rPr lang="en-US" sz="1467" dirty="0" err="1"/>
              <a:t>xxxxx</a:t>
            </a:r>
            <a:r>
              <a:rPr lang="en-US" sz="1467" dirty="0"/>
              <a:t> </a:t>
            </a:r>
            <a:r>
              <a:rPr lang="en-US" sz="1467" dirty="0" err="1"/>
              <a:t>Xxxxxxxx</a:t>
            </a:r>
            <a:r>
              <a:rPr lang="en-US" sz="1467" dirty="0"/>
              <a:t> xxx </a:t>
            </a:r>
            <a:r>
              <a:rPr lang="en-US" sz="1467" dirty="0" err="1"/>
              <a:t>xxx</a:t>
            </a:r>
            <a:r>
              <a:rPr lang="en-US" sz="1467" dirty="0"/>
              <a:t> </a:t>
            </a:r>
            <a:r>
              <a:rPr lang="en-US" sz="1467" dirty="0" err="1"/>
              <a:t>xxxxxx</a:t>
            </a:r>
            <a:r>
              <a:rPr lang="en-US" sz="1467" dirty="0"/>
              <a:t> x </a:t>
            </a:r>
            <a:r>
              <a:rPr lang="en-US" sz="1467" dirty="0" err="1"/>
              <a:t>xxxxxx</a:t>
            </a:r>
            <a:r>
              <a:rPr lang="en-US" sz="1467" dirty="0"/>
              <a:t> </a:t>
            </a:r>
            <a:r>
              <a:rPr lang="en-US" sz="1467" dirty="0" err="1"/>
              <a:t>xxxxxxxxx</a:t>
            </a:r>
            <a:r>
              <a:rPr lang="en-US" sz="1467" dirty="0"/>
              <a:t> </a:t>
            </a:r>
            <a:r>
              <a:rPr lang="en-US" sz="1467" dirty="0" err="1"/>
              <a:t>Xxxxxx</a:t>
            </a:r>
            <a:r>
              <a:rPr lang="en-US" sz="1467" dirty="0"/>
              <a:t> x </a:t>
            </a:r>
            <a:r>
              <a:rPr lang="en-US" sz="1467" dirty="0" err="1"/>
              <a:t>xxxxxxx</a:t>
            </a:r>
            <a:r>
              <a:rPr lang="en-US" sz="1467" dirty="0"/>
              <a:t> </a:t>
            </a:r>
            <a:r>
              <a:rPr lang="en-US" sz="1467" dirty="0" err="1"/>
              <a:t>xxxxxxxxx</a:t>
            </a:r>
            <a:r>
              <a:rPr lang="en-US" sz="1467" dirty="0"/>
              <a:t> xx </a:t>
            </a:r>
            <a:endParaRPr lang="en-US" sz="1467" dirty="0">
              <a:solidFill>
                <a:schemeClr val="tx1">
                  <a:lumMod val="60000"/>
                  <a:lumOff val="40000"/>
                </a:schemeClr>
              </a:solidFill>
            </a:endParaRPr>
          </a:p>
        </p:txBody>
      </p:sp>
      <p:sp>
        <p:nvSpPr>
          <p:cNvPr id="37" name="Oval 36"/>
          <p:cNvSpPr/>
          <p:nvPr/>
        </p:nvSpPr>
        <p:spPr>
          <a:xfrm>
            <a:off x="5049416" y="3397092"/>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Oval 37"/>
          <p:cNvSpPr/>
          <p:nvPr/>
        </p:nvSpPr>
        <p:spPr>
          <a:xfrm>
            <a:off x="4786949" y="469163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Oval 38"/>
          <p:cNvSpPr/>
          <p:nvPr/>
        </p:nvSpPr>
        <p:spPr>
          <a:xfrm>
            <a:off x="5633223" y="159162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Oval 39"/>
          <p:cNvSpPr/>
          <p:nvPr/>
        </p:nvSpPr>
        <p:spPr>
          <a:xfrm>
            <a:off x="5970777" y="384366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21122828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200"/>
                                        <p:tgtEl>
                                          <p:spTgt spid="37"/>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200"/>
                                        <p:tgtEl>
                                          <p:spTgt spid="38"/>
                                        </p:tgtEl>
                                      </p:cBhvr>
                                    </p:animEffect>
                                  </p:childTnLst>
                                </p:cTn>
                              </p:par>
                              <p:par>
                                <p:cTn id="11" presetID="10" presetClass="entr" presetSubtype="0" fill="hold" grpId="0" nodeType="withEffect">
                                  <p:stCondLst>
                                    <p:cond delay="100"/>
                                  </p:stCondLst>
                                  <p:childTnLst>
                                    <p:set>
                                      <p:cBhvr>
                                        <p:cTn id="12" dur="1" fill="hold">
                                          <p:stCondLst>
                                            <p:cond delay="0"/>
                                          </p:stCondLst>
                                        </p:cTn>
                                        <p:tgtEl>
                                          <p:spTgt spid="39"/>
                                        </p:tgtEl>
                                        <p:attrNameLst>
                                          <p:attrName>style.visibility</p:attrName>
                                        </p:attrNameLst>
                                      </p:cBhvr>
                                      <p:to>
                                        <p:strVal val="visible"/>
                                      </p:to>
                                    </p:set>
                                    <p:animEffect transition="in" filter="fade">
                                      <p:cBhvr>
                                        <p:cTn id="13" dur="200"/>
                                        <p:tgtEl>
                                          <p:spTgt spid="39"/>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40"/>
                                        </p:tgtEl>
                                        <p:attrNameLst>
                                          <p:attrName>style.visibility</p:attrName>
                                        </p:attrNameLst>
                                      </p:cBhvr>
                                      <p:to>
                                        <p:strVal val="visible"/>
                                      </p:to>
                                    </p:set>
                                    <p:animEffect transition="in" filter="fade">
                                      <p:cBhvr>
                                        <p:cTn id="16" dur="2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9" grpId="0" animBg="1"/>
      <p:bldP spid="40"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3973235" y="-44804"/>
            <a:ext cx="8295568" cy="6065781"/>
            <a:chOff x="2979926" y="-33603"/>
            <a:chExt cx="6221676" cy="4549336"/>
          </a:xfrm>
        </p:grpSpPr>
        <p:sp>
          <p:nvSpPr>
            <p:cNvPr id="134"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8"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7"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2"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5"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5"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7"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8"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9"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0"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4"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6"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0"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6"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3"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3"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49" name="Rectangle 48"/>
          <p:cNvSpPr/>
          <p:nvPr/>
        </p:nvSpPr>
        <p:spPr>
          <a:xfrm>
            <a:off x="907862" y="723212"/>
            <a:ext cx="2703295" cy="3762953"/>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xx </a:t>
            </a:r>
            <a:r>
              <a:rPr lang="en-US" sz="1467" dirty="0" err="1"/>
              <a:t>xxxxx</a:t>
            </a:r>
            <a:r>
              <a:rPr lang="en-US" sz="1467" dirty="0"/>
              <a:t> </a:t>
            </a:r>
            <a:r>
              <a:rPr lang="en-US" sz="1467" dirty="0" err="1"/>
              <a:t>xxxxx</a:t>
            </a:r>
            <a:r>
              <a:rPr lang="en-US" sz="1467" dirty="0"/>
              <a:t> Xx x </a:t>
            </a:r>
            <a:r>
              <a:rPr lang="en-US" sz="1467" dirty="0" err="1"/>
              <a:t>xxxx</a:t>
            </a:r>
            <a:r>
              <a:rPr lang="en-US" sz="1467" dirty="0"/>
              <a:t> </a:t>
            </a:r>
            <a:r>
              <a:rPr lang="en-US" sz="1467" dirty="0" err="1"/>
              <a:t>xxxxx</a:t>
            </a:r>
            <a:r>
              <a:rPr lang="en-US" sz="1467" dirty="0"/>
              <a:t> </a:t>
            </a:r>
            <a:r>
              <a:rPr lang="en-US" sz="1467" dirty="0" err="1"/>
              <a:t>xxxxxxx</a:t>
            </a:r>
            <a:r>
              <a:rPr lang="en-US" sz="1467" dirty="0"/>
              <a:t> xx x </a:t>
            </a:r>
            <a:r>
              <a:rPr lang="en-US" sz="1467" dirty="0" err="1"/>
              <a:t>xxxxxxx</a:t>
            </a:r>
            <a:r>
              <a:rPr lang="en-US" sz="1467" dirty="0"/>
              <a:t> x </a:t>
            </a:r>
            <a:r>
              <a:rPr lang="en-US" sz="1467" dirty="0" err="1"/>
              <a:t>xxxxx</a:t>
            </a:r>
            <a:r>
              <a:rPr lang="en-US" sz="1467" dirty="0"/>
              <a:t> </a:t>
            </a:r>
            <a:r>
              <a:rPr lang="en-US" sz="1467" dirty="0" err="1"/>
              <a:t>Xxxxxxxx</a:t>
            </a:r>
            <a:r>
              <a:rPr lang="en-US" sz="1467" dirty="0"/>
              <a:t> xxx </a:t>
            </a:r>
            <a:r>
              <a:rPr lang="en-US" sz="1467" dirty="0" err="1"/>
              <a:t>xxx</a:t>
            </a:r>
            <a:r>
              <a:rPr lang="en-US" sz="1467" dirty="0"/>
              <a:t> </a:t>
            </a:r>
            <a:r>
              <a:rPr lang="en-US" sz="1467" dirty="0" err="1"/>
              <a:t>xxxxxx</a:t>
            </a:r>
            <a:r>
              <a:rPr lang="en-US" sz="1467" dirty="0"/>
              <a:t> x </a:t>
            </a:r>
            <a:r>
              <a:rPr lang="en-US" sz="1467" dirty="0" err="1"/>
              <a:t>xxxxxx</a:t>
            </a:r>
            <a:r>
              <a:rPr lang="en-US" sz="1467" dirty="0"/>
              <a:t> </a:t>
            </a:r>
            <a:r>
              <a:rPr lang="en-US" sz="1467" dirty="0" err="1"/>
              <a:t>xxxxxxxxx</a:t>
            </a:r>
            <a:r>
              <a:rPr lang="en-US" sz="1467" dirty="0"/>
              <a:t> </a:t>
            </a:r>
            <a:r>
              <a:rPr lang="en-US" sz="1467" dirty="0" err="1"/>
              <a:t>Xxxxxx</a:t>
            </a:r>
            <a:r>
              <a:rPr lang="en-US" sz="1467" dirty="0"/>
              <a:t> x </a:t>
            </a:r>
            <a:r>
              <a:rPr lang="en-US" sz="1467" dirty="0" err="1"/>
              <a:t>xxxxxxx</a:t>
            </a:r>
            <a:r>
              <a:rPr lang="en-US" sz="1467" dirty="0"/>
              <a:t> </a:t>
            </a:r>
            <a:r>
              <a:rPr lang="en-US" sz="1467" dirty="0" err="1"/>
              <a:t>xxxxxxxxx</a:t>
            </a:r>
            <a:r>
              <a:rPr lang="en-US" sz="1467" dirty="0"/>
              <a:t> xx </a:t>
            </a:r>
            <a:endParaRPr lang="en-US" sz="1467" dirty="0">
              <a:solidFill>
                <a:schemeClr val="tx1">
                  <a:lumMod val="60000"/>
                  <a:lumOff val="40000"/>
                </a:schemeClr>
              </a:solidFill>
            </a:endParaRPr>
          </a:p>
        </p:txBody>
      </p:sp>
      <p:sp>
        <p:nvSpPr>
          <p:cNvPr id="70" name="Oval 69"/>
          <p:cNvSpPr/>
          <p:nvPr/>
        </p:nvSpPr>
        <p:spPr>
          <a:xfrm>
            <a:off x="4288268" y="507434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Oval 88"/>
          <p:cNvSpPr/>
          <p:nvPr/>
        </p:nvSpPr>
        <p:spPr>
          <a:xfrm flipH="1">
            <a:off x="7153518" y="296519"/>
            <a:ext cx="1351525" cy="1351525"/>
          </a:xfrm>
          <a:prstGeom prst="ellipse">
            <a:avLst/>
          </a:prstGeom>
          <a:solidFill>
            <a:schemeClr val="bg1">
              <a:lumMod val="75000"/>
              <a:alpha val="90000"/>
            </a:schemeClr>
          </a:solid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98" name="Oval 97"/>
          <p:cNvSpPr/>
          <p:nvPr/>
        </p:nvSpPr>
        <p:spPr>
          <a:xfrm>
            <a:off x="3743739" y="296519"/>
            <a:ext cx="1351525" cy="1351525"/>
          </a:xfrm>
          <a:prstGeom prst="ellipse">
            <a:avLst/>
          </a:prstGeom>
          <a:solidFill>
            <a:schemeClr val="bg1">
              <a:lumMod val="75000"/>
              <a:alpha val="9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99" name="Oval 98"/>
          <p:cNvSpPr/>
          <p:nvPr/>
        </p:nvSpPr>
        <p:spPr>
          <a:xfrm flipH="1">
            <a:off x="5320539" y="296519"/>
            <a:ext cx="1351525" cy="1351525"/>
          </a:xfrm>
          <a:prstGeom prst="ellipse">
            <a:avLst/>
          </a:prstGeom>
          <a:solidFill>
            <a:schemeClr val="bg1">
              <a:lumMod val="75000"/>
              <a:alpha val="90000"/>
            </a:schemeClr>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0" name="Oval 99"/>
          <p:cNvSpPr/>
          <p:nvPr/>
        </p:nvSpPr>
        <p:spPr>
          <a:xfrm flipH="1">
            <a:off x="8825358" y="296519"/>
            <a:ext cx="1351525" cy="1351525"/>
          </a:xfrm>
          <a:prstGeom prst="ellipse">
            <a:avLst/>
          </a:prstGeom>
          <a:solidFill>
            <a:schemeClr val="bg1">
              <a:lumMod val="75000"/>
              <a:alpha val="90000"/>
            </a:schemeClr>
          </a:solidFill>
          <a:ln>
            <a:solidFill>
              <a:schemeClr val="bg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1" name="Pie 100"/>
          <p:cNvSpPr/>
          <p:nvPr/>
        </p:nvSpPr>
        <p:spPr>
          <a:xfrm flipH="1">
            <a:off x="7153518" y="296519"/>
            <a:ext cx="1351525" cy="1351525"/>
          </a:xfrm>
          <a:prstGeom prst="pie">
            <a:avLst>
              <a:gd name="adj1" fmla="val 20669961"/>
              <a:gd name="adj2" fmla="val 162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2" name="Pie 101"/>
          <p:cNvSpPr/>
          <p:nvPr/>
        </p:nvSpPr>
        <p:spPr>
          <a:xfrm flipH="1">
            <a:off x="3743739" y="296519"/>
            <a:ext cx="1351525" cy="1351525"/>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3" name="Pie 102"/>
          <p:cNvSpPr/>
          <p:nvPr/>
        </p:nvSpPr>
        <p:spPr>
          <a:xfrm flipH="1">
            <a:off x="5320539" y="296519"/>
            <a:ext cx="1351525" cy="1351525"/>
          </a:xfrm>
          <a:prstGeom prst="pie">
            <a:avLst>
              <a:gd name="adj1" fmla="val 3938955"/>
              <a:gd name="adj2" fmla="val 162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4" name="Pie 103"/>
          <p:cNvSpPr/>
          <p:nvPr/>
        </p:nvSpPr>
        <p:spPr>
          <a:xfrm flipH="1">
            <a:off x="8825358" y="296519"/>
            <a:ext cx="1351525" cy="1351525"/>
          </a:xfrm>
          <a:prstGeom prst="pie">
            <a:avLst>
              <a:gd name="adj1" fmla="val 5302066"/>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5" name="Oval 104"/>
          <p:cNvSpPr/>
          <p:nvPr/>
        </p:nvSpPr>
        <p:spPr>
          <a:xfrm>
            <a:off x="7261342"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80%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106" name="Oval 105"/>
          <p:cNvSpPr/>
          <p:nvPr/>
        </p:nvSpPr>
        <p:spPr>
          <a:xfrm>
            <a:off x="3851563"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25%</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107" name="Oval 106"/>
          <p:cNvSpPr/>
          <p:nvPr/>
        </p:nvSpPr>
        <p:spPr>
          <a:xfrm>
            <a:off x="5428363"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60%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108" name="Oval 107"/>
          <p:cNvSpPr/>
          <p:nvPr/>
        </p:nvSpPr>
        <p:spPr>
          <a:xfrm>
            <a:off x="8933182"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50%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cxnSp>
        <p:nvCxnSpPr>
          <p:cNvPr id="109" name="Straight Connector 108"/>
          <p:cNvCxnSpPr/>
          <p:nvPr/>
        </p:nvCxnSpPr>
        <p:spPr>
          <a:xfrm>
            <a:off x="4419501" y="1648045"/>
            <a:ext cx="0" cy="3426300"/>
          </a:xfrm>
          <a:prstGeom prst="line">
            <a:avLst/>
          </a:prstGeom>
        </p:spPr>
        <p:style>
          <a:lnRef idx="1">
            <a:schemeClr val="accent1"/>
          </a:lnRef>
          <a:fillRef idx="0">
            <a:schemeClr val="accent1"/>
          </a:fillRef>
          <a:effectRef idx="0">
            <a:schemeClr val="accent1"/>
          </a:effectRef>
          <a:fontRef idx="minor">
            <a:schemeClr val="tx1"/>
          </a:fontRef>
        </p:style>
      </p:cxnSp>
      <p:sp>
        <p:nvSpPr>
          <p:cNvPr id="110" name="Oval 109"/>
          <p:cNvSpPr/>
          <p:nvPr/>
        </p:nvSpPr>
        <p:spPr>
          <a:xfrm>
            <a:off x="5865068" y="3909053"/>
            <a:ext cx="262467" cy="262467"/>
          </a:xfrm>
          <a:prstGeom prst="ellipse">
            <a:avLst/>
          </a:prstGeom>
          <a:solidFill>
            <a:schemeClr val="bg1"/>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1" name="Oval 110"/>
          <p:cNvSpPr/>
          <p:nvPr/>
        </p:nvSpPr>
        <p:spPr>
          <a:xfrm>
            <a:off x="7698047" y="3164572"/>
            <a:ext cx="262467" cy="262467"/>
          </a:xfrm>
          <a:prstGeom prst="ellipse">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3" name="Oval 112"/>
          <p:cNvSpPr/>
          <p:nvPr/>
        </p:nvSpPr>
        <p:spPr>
          <a:xfrm>
            <a:off x="9356744" y="2369060"/>
            <a:ext cx="262467" cy="262467"/>
          </a:xfrm>
          <a:prstGeom prst="ellipse">
            <a:avLst/>
          </a:prstGeom>
          <a:solidFill>
            <a:schemeClr val="bg1"/>
          </a:solidFill>
          <a:ln w="3810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15" name="Straight Connector 114"/>
          <p:cNvCxnSpPr>
            <a:stCxn id="103" idx="1"/>
            <a:endCxn id="110" idx="0"/>
          </p:cNvCxnSpPr>
          <p:nvPr/>
        </p:nvCxnSpPr>
        <p:spPr>
          <a:xfrm>
            <a:off x="5996301" y="1648045"/>
            <a:ext cx="0" cy="2261009"/>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a:stCxn id="101" idx="1"/>
            <a:endCxn id="111" idx="0"/>
          </p:cNvCxnSpPr>
          <p:nvPr/>
        </p:nvCxnSpPr>
        <p:spPr>
          <a:xfrm>
            <a:off x="7829280" y="1648044"/>
            <a:ext cx="0" cy="1516528"/>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p:cNvCxnSpPr>
            <a:stCxn id="104" idx="1"/>
            <a:endCxn id="113" idx="0"/>
          </p:cNvCxnSpPr>
          <p:nvPr/>
        </p:nvCxnSpPr>
        <p:spPr>
          <a:xfrm flipH="1">
            <a:off x="9487978" y="1648044"/>
            <a:ext cx="13143" cy="721016"/>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9350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200"/>
                                        <p:tgtEl>
                                          <p:spTgt spid="7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fade">
                                      <p:cBhvr>
                                        <p:cTn id="10" dur="200"/>
                                        <p:tgtEl>
                                          <p:spTgt spid="9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200"/>
                                        <p:tgtEl>
                                          <p:spTgt spid="10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fade">
                                      <p:cBhvr>
                                        <p:cTn id="16" dur="200"/>
                                        <p:tgtEl>
                                          <p:spTgt spid="106"/>
                                        </p:tgtEl>
                                      </p:cBhvr>
                                    </p:animEffect>
                                  </p:childTnLst>
                                </p:cTn>
                              </p:par>
                              <p:par>
                                <p:cTn id="17" presetID="10" presetClass="entr" presetSubtype="0" fill="hold" nodeType="withEffect">
                                  <p:stCondLst>
                                    <p:cond delay="0"/>
                                  </p:stCondLst>
                                  <p:childTnLst>
                                    <p:set>
                                      <p:cBhvr>
                                        <p:cTn id="18" dur="1" fill="hold">
                                          <p:stCondLst>
                                            <p:cond delay="0"/>
                                          </p:stCondLst>
                                        </p:cTn>
                                        <p:tgtEl>
                                          <p:spTgt spid="109"/>
                                        </p:tgtEl>
                                        <p:attrNameLst>
                                          <p:attrName>style.visibility</p:attrName>
                                        </p:attrNameLst>
                                      </p:cBhvr>
                                      <p:to>
                                        <p:strVal val="visible"/>
                                      </p:to>
                                    </p:set>
                                    <p:animEffect transition="in" filter="fade">
                                      <p:cBhvr>
                                        <p:cTn id="19" dur="200"/>
                                        <p:tgtEl>
                                          <p:spTgt spid="10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99"/>
                                        </p:tgtEl>
                                        <p:attrNameLst>
                                          <p:attrName>style.visibility</p:attrName>
                                        </p:attrNameLst>
                                      </p:cBhvr>
                                      <p:to>
                                        <p:strVal val="visible"/>
                                      </p:to>
                                    </p:set>
                                    <p:animEffect transition="in" filter="fade">
                                      <p:cBhvr>
                                        <p:cTn id="24" dur="200"/>
                                        <p:tgtEl>
                                          <p:spTgt spid="9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03"/>
                                        </p:tgtEl>
                                        <p:attrNameLst>
                                          <p:attrName>style.visibility</p:attrName>
                                        </p:attrNameLst>
                                      </p:cBhvr>
                                      <p:to>
                                        <p:strVal val="visible"/>
                                      </p:to>
                                    </p:set>
                                    <p:animEffect transition="in" filter="fade">
                                      <p:cBhvr>
                                        <p:cTn id="27" dur="200"/>
                                        <p:tgtEl>
                                          <p:spTgt spid="10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07"/>
                                        </p:tgtEl>
                                        <p:attrNameLst>
                                          <p:attrName>style.visibility</p:attrName>
                                        </p:attrNameLst>
                                      </p:cBhvr>
                                      <p:to>
                                        <p:strVal val="visible"/>
                                      </p:to>
                                    </p:set>
                                    <p:animEffect transition="in" filter="fade">
                                      <p:cBhvr>
                                        <p:cTn id="30" dur="200"/>
                                        <p:tgtEl>
                                          <p:spTgt spid="10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10"/>
                                        </p:tgtEl>
                                        <p:attrNameLst>
                                          <p:attrName>style.visibility</p:attrName>
                                        </p:attrNameLst>
                                      </p:cBhvr>
                                      <p:to>
                                        <p:strVal val="visible"/>
                                      </p:to>
                                    </p:set>
                                    <p:animEffect transition="in" filter="fade">
                                      <p:cBhvr>
                                        <p:cTn id="33" dur="200"/>
                                        <p:tgtEl>
                                          <p:spTgt spid="110"/>
                                        </p:tgtEl>
                                      </p:cBhvr>
                                    </p:animEffect>
                                  </p:childTnLst>
                                </p:cTn>
                              </p:par>
                              <p:par>
                                <p:cTn id="34" presetID="10" presetClass="entr" presetSubtype="0" fill="hold" nodeType="withEffect">
                                  <p:stCondLst>
                                    <p:cond delay="0"/>
                                  </p:stCondLst>
                                  <p:childTnLst>
                                    <p:set>
                                      <p:cBhvr>
                                        <p:cTn id="35" dur="1" fill="hold">
                                          <p:stCondLst>
                                            <p:cond delay="0"/>
                                          </p:stCondLst>
                                        </p:cTn>
                                        <p:tgtEl>
                                          <p:spTgt spid="115"/>
                                        </p:tgtEl>
                                        <p:attrNameLst>
                                          <p:attrName>style.visibility</p:attrName>
                                        </p:attrNameLst>
                                      </p:cBhvr>
                                      <p:to>
                                        <p:strVal val="visible"/>
                                      </p:to>
                                    </p:set>
                                    <p:animEffect transition="in" filter="fade">
                                      <p:cBhvr>
                                        <p:cTn id="36" dur="200"/>
                                        <p:tgtEl>
                                          <p:spTgt spid="1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89"/>
                                        </p:tgtEl>
                                        <p:attrNameLst>
                                          <p:attrName>style.visibility</p:attrName>
                                        </p:attrNameLst>
                                      </p:cBhvr>
                                      <p:to>
                                        <p:strVal val="visible"/>
                                      </p:to>
                                    </p:set>
                                    <p:animEffect transition="in" filter="fade">
                                      <p:cBhvr>
                                        <p:cTn id="41" dur="200"/>
                                        <p:tgtEl>
                                          <p:spTgt spid="89"/>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01"/>
                                        </p:tgtEl>
                                        <p:attrNameLst>
                                          <p:attrName>style.visibility</p:attrName>
                                        </p:attrNameLst>
                                      </p:cBhvr>
                                      <p:to>
                                        <p:strVal val="visible"/>
                                      </p:to>
                                    </p:set>
                                    <p:animEffect transition="in" filter="fade">
                                      <p:cBhvr>
                                        <p:cTn id="44" dur="200"/>
                                        <p:tgtEl>
                                          <p:spTgt spid="10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05"/>
                                        </p:tgtEl>
                                        <p:attrNameLst>
                                          <p:attrName>style.visibility</p:attrName>
                                        </p:attrNameLst>
                                      </p:cBhvr>
                                      <p:to>
                                        <p:strVal val="visible"/>
                                      </p:to>
                                    </p:set>
                                    <p:animEffect transition="in" filter="fade">
                                      <p:cBhvr>
                                        <p:cTn id="47" dur="200"/>
                                        <p:tgtEl>
                                          <p:spTgt spid="10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11"/>
                                        </p:tgtEl>
                                        <p:attrNameLst>
                                          <p:attrName>style.visibility</p:attrName>
                                        </p:attrNameLst>
                                      </p:cBhvr>
                                      <p:to>
                                        <p:strVal val="visible"/>
                                      </p:to>
                                    </p:set>
                                    <p:animEffect transition="in" filter="fade">
                                      <p:cBhvr>
                                        <p:cTn id="50" dur="200"/>
                                        <p:tgtEl>
                                          <p:spTgt spid="111"/>
                                        </p:tgtEl>
                                      </p:cBhvr>
                                    </p:animEffect>
                                  </p:childTnLst>
                                </p:cTn>
                              </p:par>
                              <p:par>
                                <p:cTn id="51" presetID="10" presetClass="entr" presetSubtype="0" fill="hold" nodeType="withEffect">
                                  <p:stCondLst>
                                    <p:cond delay="0"/>
                                  </p:stCondLst>
                                  <p:childTnLst>
                                    <p:set>
                                      <p:cBhvr>
                                        <p:cTn id="52" dur="1" fill="hold">
                                          <p:stCondLst>
                                            <p:cond delay="0"/>
                                          </p:stCondLst>
                                        </p:cTn>
                                        <p:tgtEl>
                                          <p:spTgt spid="116"/>
                                        </p:tgtEl>
                                        <p:attrNameLst>
                                          <p:attrName>style.visibility</p:attrName>
                                        </p:attrNameLst>
                                      </p:cBhvr>
                                      <p:to>
                                        <p:strVal val="visible"/>
                                      </p:to>
                                    </p:set>
                                    <p:animEffect transition="in" filter="fade">
                                      <p:cBhvr>
                                        <p:cTn id="53" dur="200"/>
                                        <p:tgtEl>
                                          <p:spTgt spid="116"/>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100"/>
                                        </p:tgtEl>
                                        <p:attrNameLst>
                                          <p:attrName>style.visibility</p:attrName>
                                        </p:attrNameLst>
                                      </p:cBhvr>
                                      <p:to>
                                        <p:strVal val="visible"/>
                                      </p:to>
                                    </p:set>
                                    <p:animEffect transition="in" filter="fade">
                                      <p:cBhvr>
                                        <p:cTn id="58" dur="200"/>
                                        <p:tgtEl>
                                          <p:spTgt spid="100"/>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104"/>
                                        </p:tgtEl>
                                        <p:attrNameLst>
                                          <p:attrName>style.visibility</p:attrName>
                                        </p:attrNameLst>
                                      </p:cBhvr>
                                      <p:to>
                                        <p:strVal val="visible"/>
                                      </p:to>
                                    </p:set>
                                    <p:animEffect transition="in" filter="fade">
                                      <p:cBhvr>
                                        <p:cTn id="61" dur="200"/>
                                        <p:tgtEl>
                                          <p:spTgt spid="104"/>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108"/>
                                        </p:tgtEl>
                                        <p:attrNameLst>
                                          <p:attrName>style.visibility</p:attrName>
                                        </p:attrNameLst>
                                      </p:cBhvr>
                                      <p:to>
                                        <p:strVal val="visible"/>
                                      </p:to>
                                    </p:set>
                                    <p:animEffect transition="in" filter="fade">
                                      <p:cBhvr>
                                        <p:cTn id="64" dur="200"/>
                                        <p:tgtEl>
                                          <p:spTgt spid="108"/>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113"/>
                                        </p:tgtEl>
                                        <p:attrNameLst>
                                          <p:attrName>style.visibility</p:attrName>
                                        </p:attrNameLst>
                                      </p:cBhvr>
                                      <p:to>
                                        <p:strVal val="visible"/>
                                      </p:to>
                                    </p:set>
                                    <p:animEffect transition="in" filter="fade">
                                      <p:cBhvr>
                                        <p:cTn id="67" dur="200"/>
                                        <p:tgtEl>
                                          <p:spTgt spid="113"/>
                                        </p:tgtEl>
                                      </p:cBhvr>
                                    </p:animEffect>
                                  </p:childTnLst>
                                </p:cTn>
                              </p:par>
                              <p:par>
                                <p:cTn id="68" presetID="10" presetClass="entr" presetSubtype="0" fill="hold" nodeType="withEffect">
                                  <p:stCondLst>
                                    <p:cond delay="0"/>
                                  </p:stCondLst>
                                  <p:childTnLst>
                                    <p:set>
                                      <p:cBhvr>
                                        <p:cTn id="69" dur="1" fill="hold">
                                          <p:stCondLst>
                                            <p:cond delay="0"/>
                                          </p:stCondLst>
                                        </p:cTn>
                                        <p:tgtEl>
                                          <p:spTgt spid="117"/>
                                        </p:tgtEl>
                                        <p:attrNameLst>
                                          <p:attrName>style.visibility</p:attrName>
                                        </p:attrNameLst>
                                      </p:cBhvr>
                                      <p:to>
                                        <p:strVal val="visible"/>
                                      </p:to>
                                    </p:set>
                                    <p:animEffect transition="in" filter="fade">
                                      <p:cBhvr>
                                        <p:cTn id="70" dur="200"/>
                                        <p:tgtEl>
                                          <p:spTgt spid="1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89" grpId="0" animBg="1"/>
      <p:bldP spid="98" grpId="0" animBg="1"/>
      <p:bldP spid="99" grpId="0" animBg="1"/>
      <p:bldP spid="100" grpId="0" animBg="1"/>
      <p:bldP spid="101" grpId="0" animBg="1"/>
      <p:bldP spid="102" grpId="0" animBg="1"/>
      <p:bldP spid="103" grpId="0" animBg="1"/>
      <p:bldP spid="104" grpId="0" animBg="1"/>
      <p:bldP spid="105" grpId="0" animBg="1"/>
      <p:bldP spid="106" grpId="0" animBg="1"/>
      <p:bldP spid="107" grpId="0" animBg="1"/>
      <p:bldP spid="108" grpId="0" animBg="1"/>
      <p:bldP spid="110" grpId="0" animBg="1"/>
      <p:bldP spid="111" grpId="0" animBg="1"/>
      <p:bldP spid="113"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730598" y="333661"/>
            <a:ext cx="10714457" cy="5620713"/>
            <a:chOff x="762" y="1755"/>
            <a:chExt cx="4362" cy="2567"/>
          </a:xfrm>
          <a:solidFill>
            <a:schemeClr val="accent1"/>
          </a:solidFill>
        </p:grpSpPr>
        <p:sp>
          <p:nvSpPr>
            <p:cNvPr id="9" name="Freeform 9"/>
            <p:cNvSpPr>
              <a:spLocks/>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40"/>
            <p:cNvSpPr>
              <a:spLocks/>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4"/>
            <p:cNvSpPr>
              <a:spLocks/>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6"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50"/>
            <p:cNvSpPr>
              <a:spLocks/>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 name="Freeform 52"/>
            <p:cNvSpPr>
              <a:spLocks/>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 name="Freeform 54"/>
            <p:cNvSpPr>
              <a:spLocks/>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 name="Freeform 58"/>
            <p:cNvSpPr>
              <a:spLocks/>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 name="Freeform 60"/>
            <p:cNvSpPr>
              <a:spLocks/>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 name="Freeform 62"/>
            <p:cNvSpPr>
              <a:spLocks/>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 name="Freeform 64"/>
            <p:cNvSpPr>
              <a:spLocks/>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 name="Freeform 66"/>
            <p:cNvSpPr>
              <a:spLocks/>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 name="Freeform 70"/>
            <p:cNvSpPr>
              <a:spLocks/>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2" name="Freeform 72"/>
            <p:cNvSpPr>
              <a:spLocks/>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4" name="Freeform 74"/>
            <p:cNvSpPr>
              <a:spLocks/>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78"/>
            <p:cNvSpPr>
              <a:spLocks/>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0" name="Freeform 80"/>
            <p:cNvSpPr>
              <a:spLocks/>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2" name="Freeform 82"/>
            <p:cNvSpPr>
              <a:spLocks/>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4" name="Freeform 84"/>
            <p:cNvSpPr>
              <a:spLocks/>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5" name="Freeform 85"/>
            <p:cNvSpPr>
              <a:spLocks/>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6"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87"/>
            <p:cNvSpPr>
              <a:spLocks/>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8" name="Freeform 88"/>
            <p:cNvSpPr>
              <a:spLocks/>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9"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0"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1"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2" name="Freeform 92"/>
            <p:cNvSpPr>
              <a:spLocks/>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93" name="Group 92"/>
          <p:cNvGrpSpPr/>
          <p:nvPr/>
        </p:nvGrpSpPr>
        <p:grpSpPr>
          <a:xfrm>
            <a:off x="3328788" y="4097589"/>
            <a:ext cx="305291" cy="305291"/>
            <a:chOff x="2754560" y="2848323"/>
            <a:chExt cx="298302" cy="298302"/>
          </a:xfrm>
        </p:grpSpPr>
        <p:sp>
          <p:nvSpPr>
            <p:cNvPr id="94" name="Teardrop 93"/>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5" name="Oval 94"/>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96" name="Group 95"/>
          <p:cNvGrpSpPr/>
          <p:nvPr/>
        </p:nvGrpSpPr>
        <p:grpSpPr>
          <a:xfrm>
            <a:off x="2098767" y="4076947"/>
            <a:ext cx="305291" cy="305291"/>
            <a:chOff x="2059954" y="3207446"/>
            <a:chExt cx="298302" cy="298302"/>
          </a:xfrm>
        </p:grpSpPr>
        <p:sp>
          <p:nvSpPr>
            <p:cNvPr id="97" name="Teardrop 96"/>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Oval 97"/>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99" name="Group 98"/>
          <p:cNvGrpSpPr/>
          <p:nvPr/>
        </p:nvGrpSpPr>
        <p:grpSpPr>
          <a:xfrm>
            <a:off x="1495157" y="4526607"/>
            <a:ext cx="305291" cy="305291"/>
            <a:chOff x="1156851" y="3373785"/>
            <a:chExt cx="298302" cy="298302"/>
          </a:xfrm>
        </p:grpSpPr>
        <p:sp>
          <p:nvSpPr>
            <p:cNvPr id="100" name="Teardrop 99"/>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Oval 100"/>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02" name="Group 101"/>
          <p:cNvGrpSpPr/>
          <p:nvPr/>
        </p:nvGrpSpPr>
        <p:grpSpPr>
          <a:xfrm>
            <a:off x="10010089" y="1625059"/>
            <a:ext cx="305291" cy="305291"/>
            <a:chOff x="3227100" y="2552328"/>
            <a:chExt cx="298302" cy="298302"/>
          </a:xfrm>
        </p:grpSpPr>
        <p:sp>
          <p:nvSpPr>
            <p:cNvPr id="103" name="Teardrop 102"/>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4" name="Oval 103"/>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05" name="Group 104"/>
          <p:cNvGrpSpPr/>
          <p:nvPr/>
        </p:nvGrpSpPr>
        <p:grpSpPr>
          <a:xfrm>
            <a:off x="1838395" y="3325913"/>
            <a:ext cx="305291" cy="305291"/>
            <a:chOff x="1801722" y="4307903"/>
            <a:chExt cx="298302" cy="298302"/>
          </a:xfrm>
        </p:grpSpPr>
        <p:sp>
          <p:nvSpPr>
            <p:cNvPr id="106" name="Teardrop 105"/>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7" name="Oval 106"/>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08" name="Group 107"/>
          <p:cNvGrpSpPr/>
          <p:nvPr/>
        </p:nvGrpSpPr>
        <p:grpSpPr>
          <a:xfrm>
            <a:off x="872248" y="4809187"/>
            <a:ext cx="305291" cy="305291"/>
            <a:chOff x="619519" y="3572223"/>
            <a:chExt cx="298302" cy="298302"/>
          </a:xfrm>
        </p:grpSpPr>
        <p:sp>
          <p:nvSpPr>
            <p:cNvPr id="109" name="Teardrop 108"/>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0" name="Oval 109"/>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11" name="Group 110"/>
          <p:cNvGrpSpPr/>
          <p:nvPr/>
        </p:nvGrpSpPr>
        <p:grpSpPr>
          <a:xfrm>
            <a:off x="2571743" y="3397543"/>
            <a:ext cx="305291" cy="305291"/>
            <a:chOff x="2377454" y="2392932"/>
            <a:chExt cx="298302" cy="298302"/>
          </a:xfrm>
        </p:grpSpPr>
        <p:sp>
          <p:nvSpPr>
            <p:cNvPr id="112" name="Teardrop 111"/>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3" name="Oval 112"/>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14" name="Group 113"/>
          <p:cNvGrpSpPr/>
          <p:nvPr/>
        </p:nvGrpSpPr>
        <p:grpSpPr>
          <a:xfrm>
            <a:off x="1415203" y="3490600"/>
            <a:ext cx="305291" cy="305291"/>
            <a:chOff x="1470992" y="3834383"/>
            <a:chExt cx="298302" cy="298302"/>
          </a:xfrm>
        </p:grpSpPr>
        <p:sp>
          <p:nvSpPr>
            <p:cNvPr id="115" name="Teardrop 114"/>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6" name="Oval 115"/>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
        <p:nvSpPr>
          <p:cNvPr id="2" name="Title 1"/>
          <p:cNvSpPr>
            <a:spLocks noGrp="1"/>
          </p:cNvSpPr>
          <p:nvPr>
            <p:ph type="title"/>
          </p:nvPr>
        </p:nvSpPr>
        <p:spPr/>
        <p:txBody>
          <a:bodyPr/>
          <a:lstStyle/>
          <a:p>
            <a:pPr algn="l"/>
            <a:r>
              <a:rPr lang="en-US" dirty="0" err="1"/>
              <a:t>Xxxxx</a:t>
            </a:r>
            <a:r>
              <a:rPr lang="en-US" dirty="0"/>
              <a:t> </a:t>
            </a:r>
          </a:p>
        </p:txBody>
      </p:sp>
      <p:sp>
        <p:nvSpPr>
          <p:cNvPr id="4" name="Text Placeholder 3"/>
          <p:cNvSpPr>
            <a:spLocks noGrp="1"/>
          </p:cNvSpPr>
          <p:nvPr>
            <p:ph type="body" sz="quarter" idx="10"/>
          </p:nvPr>
        </p:nvSpPr>
        <p:spPr/>
        <p:txBody>
          <a:bodyPr/>
          <a:lstStyle/>
          <a:p>
            <a:pPr algn="l"/>
            <a:r>
              <a:rPr lang="en-US" dirty="0" err="1"/>
              <a:t>Xxxxxx</a:t>
            </a:r>
            <a:r>
              <a:rPr lang="en-US" dirty="0"/>
              <a:t> </a:t>
            </a:r>
            <a:r>
              <a:rPr lang="en-US" dirty="0" err="1"/>
              <a:t>xxxxxxxxxxx</a:t>
            </a:r>
            <a:r>
              <a:rPr lang="en-US" dirty="0"/>
              <a:t> x </a:t>
            </a:r>
            <a:r>
              <a:rPr lang="en-US" dirty="0" err="1"/>
              <a:t>xxxxx</a:t>
            </a:r>
            <a:r>
              <a:rPr lang="en-US" dirty="0"/>
              <a:t> </a:t>
            </a:r>
            <a:r>
              <a:rPr lang="en-US" dirty="0" err="1"/>
              <a:t>xxxx</a:t>
            </a:r>
            <a:r>
              <a:rPr lang="en-US" dirty="0"/>
              <a:t> xxx </a:t>
            </a:r>
          </a:p>
        </p:txBody>
      </p:sp>
    </p:spTree>
    <p:extLst>
      <p:ext uri="{BB962C8B-B14F-4D97-AF65-F5344CB8AC3E}">
        <p14:creationId xmlns:p14="http://schemas.microsoft.com/office/powerpoint/2010/main" val="3837600117"/>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908640" y="391064"/>
            <a:ext cx="4323264" cy="6167181"/>
            <a:chOff x="1559" y="0"/>
            <a:chExt cx="2640" cy="4319"/>
          </a:xfrm>
          <a:solidFill>
            <a:schemeClr val="accent1"/>
          </a:solidFill>
        </p:grpSpPr>
        <p:sp>
          <p:nvSpPr>
            <p:cNvPr id="5" name="Freeform 5"/>
            <p:cNvSpPr>
              <a:spLocks/>
            </p:cNvSpPr>
            <p:nvPr/>
          </p:nvSpPr>
          <p:spPr bwMode="auto">
            <a:xfrm>
              <a:off x="3298" y="4035"/>
              <a:ext cx="87" cy="63"/>
            </a:xfrm>
            <a:custGeom>
              <a:avLst/>
              <a:gdLst>
                <a:gd name="T0" fmla="*/ 54 w 57"/>
                <a:gd name="T1" fmla="*/ 15 h 41"/>
                <a:gd name="T2" fmla="*/ 56 w 57"/>
                <a:gd name="T3" fmla="*/ 4 h 41"/>
                <a:gd name="T4" fmla="*/ 50 w 57"/>
                <a:gd name="T5" fmla="*/ 2 h 41"/>
                <a:gd name="T6" fmla="*/ 43 w 57"/>
                <a:gd name="T7" fmla="*/ 3 h 41"/>
                <a:gd name="T8" fmla="*/ 43 w 57"/>
                <a:gd name="T9" fmla="*/ 3 h 41"/>
                <a:gd name="T10" fmla="*/ 40 w 57"/>
                <a:gd name="T11" fmla="*/ 3 h 41"/>
                <a:gd name="T12" fmla="*/ 38 w 57"/>
                <a:gd name="T13" fmla="*/ 3 h 41"/>
                <a:gd name="T14" fmla="*/ 36 w 57"/>
                <a:gd name="T15" fmla="*/ 2 h 41"/>
                <a:gd name="T16" fmla="*/ 29 w 57"/>
                <a:gd name="T17" fmla="*/ 2 h 41"/>
                <a:gd name="T18" fmla="*/ 26 w 57"/>
                <a:gd name="T19" fmla="*/ 6 h 41"/>
                <a:gd name="T20" fmla="*/ 24 w 57"/>
                <a:gd name="T21" fmla="*/ 5 h 41"/>
                <a:gd name="T22" fmla="*/ 20 w 57"/>
                <a:gd name="T23" fmla="*/ 3 h 41"/>
                <a:gd name="T24" fmla="*/ 19 w 57"/>
                <a:gd name="T25" fmla="*/ 2 h 41"/>
                <a:gd name="T26" fmla="*/ 14 w 57"/>
                <a:gd name="T27" fmla="*/ 1 h 41"/>
                <a:gd name="T28" fmla="*/ 11 w 57"/>
                <a:gd name="T29" fmla="*/ 3 h 41"/>
                <a:gd name="T30" fmla="*/ 20 w 57"/>
                <a:gd name="T31" fmla="*/ 12 h 41"/>
                <a:gd name="T32" fmla="*/ 14 w 57"/>
                <a:gd name="T33" fmla="*/ 14 h 41"/>
                <a:gd name="T34" fmla="*/ 14 w 57"/>
                <a:gd name="T35" fmla="*/ 20 h 41"/>
                <a:gd name="T36" fmla="*/ 18 w 57"/>
                <a:gd name="T37" fmla="*/ 20 h 41"/>
                <a:gd name="T38" fmla="*/ 21 w 57"/>
                <a:gd name="T39" fmla="*/ 21 h 41"/>
                <a:gd name="T40" fmla="*/ 23 w 57"/>
                <a:gd name="T41" fmla="*/ 22 h 41"/>
                <a:gd name="T42" fmla="*/ 20 w 57"/>
                <a:gd name="T43" fmla="*/ 23 h 41"/>
                <a:gd name="T44" fmla="*/ 17 w 57"/>
                <a:gd name="T45" fmla="*/ 24 h 41"/>
                <a:gd name="T46" fmla="*/ 14 w 57"/>
                <a:gd name="T47" fmla="*/ 24 h 41"/>
                <a:gd name="T48" fmla="*/ 12 w 57"/>
                <a:gd name="T49" fmla="*/ 19 h 41"/>
                <a:gd name="T50" fmla="*/ 10 w 57"/>
                <a:gd name="T51" fmla="*/ 16 h 41"/>
                <a:gd name="T52" fmla="*/ 7 w 57"/>
                <a:gd name="T53" fmla="*/ 18 h 41"/>
                <a:gd name="T54" fmla="*/ 6 w 57"/>
                <a:gd name="T55" fmla="*/ 17 h 41"/>
                <a:gd name="T56" fmla="*/ 1 w 57"/>
                <a:gd name="T57" fmla="*/ 24 h 41"/>
                <a:gd name="T58" fmla="*/ 6 w 57"/>
                <a:gd name="T59" fmla="*/ 27 h 41"/>
                <a:gd name="T60" fmla="*/ 15 w 57"/>
                <a:gd name="T61" fmla="*/ 34 h 41"/>
                <a:gd name="T62" fmla="*/ 21 w 57"/>
                <a:gd name="T63" fmla="*/ 38 h 41"/>
                <a:gd name="T64" fmla="*/ 23 w 57"/>
                <a:gd name="T65" fmla="*/ 39 h 41"/>
                <a:gd name="T66" fmla="*/ 26 w 57"/>
                <a:gd name="T67" fmla="*/ 41 h 41"/>
                <a:gd name="T68" fmla="*/ 31 w 57"/>
                <a:gd name="T69" fmla="*/ 37 h 41"/>
                <a:gd name="T70" fmla="*/ 32 w 57"/>
                <a:gd name="T71" fmla="*/ 36 h 41"/>
                <a:gd name="T72" fmla="*/ 37 w 57"/>
                <a:gd name="T73" fmla="*/ 30 h 41"/>
                <a:gd name="T74" fmla="*/ 39 w 57"/>
                <a:gd name="T75" fmla="*/ 29 h 41"/>
                <a:gd name="T76" fmla="*/ 44 w 57"/>
                <a:gd name="T77" fmla="*/ 29 h 41"/>
                <a:gd name="T78" fmla="*/ 49 w 57"/>
                <a:gd name="T79" fmla="*/ 21 h 41"/>
                <a:gd name="T80" fmla="*/ 53 w 57"/>
                <a:gd name="T81" fmla="*/ 1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 h="41">
                  <a:moveTo>
                    <a:pt x="53" y="17"/>
                  </a:moveTo>
                  <a:cubicBezTo>
                    <a:pt x="54" y="15"/>
                    <a:pt x="54" y="15"/>
                    <a:pt x="54" y="15"/>
                  </a:cubicBezTo>
                  <a:cubicBezTo>
                    <a:pt x="54" y="14"/>
                    <a:pt x="54" y="12"/>
                    <a:pt x="55" y="11"/>
                  </a:cubicBezTo>
                  <a:cubicBezTo>
                    <a:pt x="56" y="8"/>
                    <a:pt x="57" y="6"/>
                    <a:pt x="56" y="4"/>
                  </a:cubicBezTo>
                  <a:cubicBezTo>
                    <a:pt x="54" y="2"/>
                    <a:pt x="52" y="2"/>
                    <a:pt x="50" y="2"/>
                  </a:cubicBezTo>
                  <a:cubicBezTo>
                    <a:pt x="50" y="2"/>
                    <a:pt x="50" y="2"/>
                    <a:pt x="50" y="2"/>
                  </a:cubicBezTo>
                  <a:cubicBezTo>
                    <a:pt x="49" y="2"/>
                    <a:pt x="47" y="2"/>
                    <a:pt x="46" y="3"/>
                  </a:cubicBezTo>
                  <a:cubicBezTo>
                    <a:pt x="45" y="3"/>
                    <a:pt x="44" y="3"/>
                    <a:pt x="43" y="3"/>
                  </a:cubicBezTo>
                  <a:cubicBezTo>
                    <a:pt x="43" y="3"/>
                    <a:pt x="43" y="3"/>
                    <a:pt x="43" y="3"/>
                  </a:cubicBezTo>
                  <a:cubicBezTo>
                    <a:pt x="43" y="3"/>
                    <a:pt x="43" y="3"/>
                    <a:pt x="43" y="3"/>
                  </a:cubicBezTo>
                  <a:cubicBezTo>
                    <a:pt x="42" y="3"/>
                    <a:pt x="42" y="3"/>
                    <a:pt x="41" y="3"/>
                  </a:cubicBezTo>
                  <a:cubicBezTo>
                    <a:pt x="41" y="3"/>
                    <a:pt x="40" y="3"/>
                    <a:pt x="40" y="3"/>
                  </a:cubicBezTo>
                  <a:cubicBezTo>
                    <a:pt x="39" y="3"/>
                    <a:pt x="39" y="3"/>
                    <a:pt x="39" y="3"/>
                  </a:cubicBezTo>
                  <a:cubicBezTo>
                    <a:pt x="38" y="3"/>
                    <a:pt x="38" y="3"/>
                    <a:pt x="38" y="3"/>
                  </a:cubicBezTo>
                  <a:cubicBezTo>
                    <a:pt x="38" y="3"/>
                    <a:pt x="38" y="3"/>
                    <a:pt x="38" y="3"/>
                  </a:cubicBezTo>
                  <a:cubicBezTo>
                    <a:pt x="37" y="2"/>
                    <a:pt x="36" y="2"/>
                    <a:pt x="36" y="2"/>
                  </a:cubicBezTo>
                  <a:cubicBezTo>
                    <a:pt x="35" y="2"/>
                    <a:pt x="34" y="1"/>
                    <a:pt x="33" y="1"/>
                  </a:cubicBezTo>
                  <a:cubicBezTo>
                    <a:pt x="32" y="1"/>
                    <a:pt x="30" y="1"/>
                    <a:pt x="29" y="2"/>
                  </a:cubicBezTo>
                  <a:cubicBezTo>
                    <a:pt x="28" y="3"/>
                    <a:pt x="27" y="4"/>
                    <a:pt x="27" y="5"/>
                  </a:cubicBezTo>
                  <a:cubicBezTo>
                    <a:pt x="26" y="6"/>
                    <a:pt x="26" y="6"/>
                    <a:pt x="26" y="6"/>
                  </a:cubicBezTo>
                  <a:cubicBezTo>
                    <a:pt x="26" y="6"/>
                    <a:pt x="26" y="6"/>
                    <a:pt x="26" y="6"/>
                  </a:cubicBezTo>
                  <a:cubicBezTo>
                    <a:pt x="25" y="6"/>
                    <a:pt x="25" y="6"/>
                    <a:pt x="24" y="5"/>
                  </a:cubicBezTo>
                  <a:cubicBezTo>
                    <a:pt x="23" y="5"/>
                    <a:pt x="23" y="4"/>
                    <a:pt x="22" y="4"/>
                  </a:cubicBezTo>
                  <a:cubicBezTo>
                    <a:pt x="21" y="4"/>
                    <a:pt x="21" y="3"/>
                    <a:pt x="20" y="3"/>
                  </a:cubicBezTo>
                  <a:cubicBezTo>
                    <a:pt x="20" y="3"/>
                    <a:pt x="20" y="3"/>
                    <a:pt x="20" y="3"/>
                  </a:cubicBezTo>
                  <a:cubicBezTo>
                    <a:pt x="20" y="3"/>
                    <a:pt x="20" y="3"/>
                    <a:pt x="19" y="2"/>
                  </a:cubicBezTo>
                  <a:cubicBezTo>
                    <a:pt x="18" y="1"/>
                    <a:pt x="16" y="1"/>
                    <a:pt x="14" y="1"/>
                  </a:cubicBezTo>
                  <a:cubicBezTo>
                    <a:pt x="14" y="1"/>
                    <a:pt x="14" y="1"/>
                    <a:pt x="14" y="1"/>
                  </a:cubicBezTo>
                  <a:cubicBezTo>
                    <a:pt x="11" y="0"/>
                    <a:pt x="11" y="0"/>
                    <a:pt x="11" y="0"/>
                  </a:cubicBezTo>
                  <a:cubicBezTo>
                    <a:pt x="11" y="3"/>
                    <a:pt x="11" y="3"/>
                    <a:pt x="11" y="3"/>
                  </a:cubicBezTo>
                  <a:cubicBezTo>
                    <a:pt x="11" y="8"/>
                    <a:pt x="16" y="10"/>
                    <a:pt x="20" y="12"/>
                  </a:cubicBezTo>
                  <a:cubicBezTo>
                    <a:pt x="20" y="12"/>
                    <a:pt x="20" y="12"/>
                    <a:pt x="20" y="12"/>
                  </a:cubicBezTo>
                  <a:cubicBezTo>
                    <a:pt x="19" y="12"/>
                    <a:pt x="19" y="12"/>
                    <a:pt x="18" y="12"/>
                  </a:cubicBezTo>
                  <a:cubicBezTo>
                    <a:pt x="17" y="12"/>
                    <a:pt x="15" y="12"/>
                    <a:pt x="14" y="14"/>
                  </a:cubicBezTo>
                  <a:cubicBezTo>
                    <a:pt x="13" y="15"/>
                    <a:pt x="12" y="16"/>
                    <a:pt x="13" y="18"/>
                  </a:cubicBezTo>
                  <a:cubicBezTo>
                    <a:pt x="14" y="20"/>
                    <a:pt x="14" y="20"/>
                    <a:pt x="14" y="20"/>
                  </a:cubicBezTo>
                  <a:cubicBezTo>
                    <a:pt x="16" y="20"/>
                    <a:pt x="16" y="20"/>
                    <a:pt x="16" y="20"/>
                  </a:cubicBezTo>
                  <a:cubicBezTo>
                    <a:pt x="16" y="20"/>
                    <a:pt x="17" y="20"/>
                    <a:pt x="18" y="20"/>
                  </a:cubicBezTo>
                  <a:cubicBezTo>
                    <a:pt x="18" y="20"/>
                    <a:pt x="19" y="20"/>
                    <a:pt x="19" y="21"/>
                  </a:cubicBezTo>
                  <a:cubicBezTo>
                    <a:pt x="20" y="21"/>
                    <a:pt x="21" y="21"/>
                    <a:pt x="21" y="21"/>
                  </a:cubicBezTo>
                  <a:cubicBezTo>
                    <a:pt x="22" y="21"/>
                    <a:pt x="22" y="21"/>
                    <a:pt x="22" y="21"/>
                  </a:cubicBezTo>
                  <a:cubicBezTo>
                    <a:pt x="22" y="21"/>
                    <a:pt x="23" y="21"/>
                    <a:pt x="23" y="22"/>
                  </a:cubicBezTo>
                  <a:cubicBezTo>
                    <a:pt x="23" y="22"/>
                    <a:pt x="23" y="22"/>
                    <a:pt x="23" y="22"/>
                  </a:cubicBezTo>
                  <a:cubicBezTo>
                    <a:pt x="23" y="23"/>
                    <a:pt x="21" y="23"/>
                    <a:pt x="20" y="23"/>
                  </a:cubicBezTo>
                  <a:cubicBezTo>
                    <a:pt x="19" y="23"/>
                    <a:pt x="18" y="24"/>
                    <a:pt x="18" y="24"/>
                  </a:cubicBezTo>
                  <a:cubicBezTo>
                    <a:pt x="18" y="24"/>
                    <a:pt x="17" y="24"/>
                    <a:pt x="17" y="24"/>
                  </a:cubicBezTo>
                  <a:cubicBezTo>
                    <a:pt x="16" y="24"/>
                    <a:pt x="15" y="24"/>
                    <a:pt x="14" y="25"/>
                  </a:cubicBezTo>
                  <a:cubicBezTo>
                    <a:pt x="14" y="25"/>
                    <a:pt x="14" y="24"/>
                    <a:pt x="14" y="24"/>
                  </a:cubicBezTo>
                  <a:cubicBezTo>
                    <a:pt x="15" y="22"/>
                    <a:pt x="14" y="21"/>
                    <a:pt x="13" y="20"/>
                  </a:cubicBezTo>
                  <a:cubicBezTo>
                    <a:pt x="13" y="19"/>
                    <a:pt x="12" y="19"/>
                    <a:pt x="12" y="19"/>
                  </a:cubicBezTo>
                  <a:cubicBezTo>
                    <a:pt x="12" y="19"/>
                    <a:pt x="12" y="19"/>
                    <a:pt x="12" y="18"/>
                  </a:cubicBezTo>
                  <a:cubicBezTo>
                    <a:pt x="12" y="17"/>
                    <a:pt x="10" y="16"/>
                    <a:pt x="10" y="16"/>
                  </a:cubicBezTo>
                  <a:cubicBezTo>
                    <a:pt x="9" y="16"/>
                    <a:pt x="8" y="17"/>
                    <a:pt x="7" y="17"/>
                  </a:cubicBezTo>
                  <a:cubicBezTo>
                    <a:pt x="7" y="17"/>
                    <a:pt x="7" y="17"/>
                    <a:pt x="7" y="18"/>
                  </a:cubicBezTo>
                  <a:cubicBezTo>
                    <a:pt x="6" y="18"/>
                    <a:pt x="6" y="17"/>
                    <a:pt x="6" y="17"/>
                  </a:cubicBezTo>
                  <a:cubicBezTo>
                    <a:pt x="6" y="17"/>
                    <a:pt x="6" y="17"/>
                    <a:pt x="6" y="17"/>
                  </a:cubicBezTo>
                  <a:cubicBezTo>
                    <a:pt x="4" y="18"/>
                    <a:pt x="3" y="19"/>
                    <a:pt x="2" y="19"/>
                  </a:cubicBezTo>
                  <a:cubicBezTo>
                    <a:pt x="1" y="21"/>
                    <a:pt x="0" y="23"/>
                    <a:pt x="1" y="24"/>
                  </a:cubicBezTo>
                  <a:cubicBezTo>
                    <a:pt x="1" y="26"/>
                    <a:pt x="3" y="27"/>
                    <a:pt x="5" y="27"/>
                  </a:cubicBezTo>
                  <a:cubicBezTo>
                    <a:pt x="5" y="27"/>
                    <a:pt x="6" y="27"/>
                    <a:pt x="6" y="27"/>
                  </a:cubicBezTo>
                  <a:cubicBezTo>
                    <a:pt x="6" y="28"/>
                    <a:pt x="6" y="29"/>
                    <a:pt x="7" y="30"/>
                  </a:cubicBezTo>
                  <a:cubicBezTo>
                    <a:pt x="8" y="32"/>
                    <a:pt x="13" y="34"/>
                    <a:pt x="15" y="34"/>
                  </a:cubicBezTo>
                  <a:cubicBezTo>
                    <a:pt x="15" y="35"/>
                    <a:pt x="16" y="35"/>
                    <a:pt x="17" y="36"/>
                  </a:cubicBezTo>
                  <a:cubicBezTo>
                    <a:pt x="18" y="37"/>
                    <a:pt x="19" y="38"/>
                    <a:pt x="21" y="38"/>
                  </a:cubicBezTo>
                  <a:cubicBezTo>
                    <a:pt x="21" y="38"/>
                    <a:pt x="21" y="38"/>
                    <a:pt x="21" y="38"/>
                  </a:cubicBezTo>
                  <a:cubicBezTo>
                    <a:pt x="22" y="39"/>
                    <a:pt x="22" y="39"/>
                    <a:pt x="23" y="39"/>
                  </a:cubicBezTo>
                  <a:cubicBezTo>
                    <a:pt x="23" y="39"/>
                    <a:pt x="23" y="39"/>
                    <a:pt x="23" y="39"/>
                  </a:cubicBezTo>
                  <a:cubicBezTo>
                    <a:pt x="24" y="40"/>
                    <a:pt x="25" y="41"/>
                    <a:pt x="26" y="41"/>
                  </a:cubicBezTo>
                  <a:cubicBezTo>
                    <a:pt x="27" y="41"/>
                    <a:pt x="28" y="41"/>
                    <a:pt x="30" y="40"/>
                  </a:cubicBezTo>
                  <a:cubicBezTo>
                    <a:pt x="30" y="39"/>
                    <a:pt x="31" y="38"/>
                    <a:pt x="31" y="37"/>
                  </a:cubicBezTo>
                  <a:cubicBezTo>
                    <a:pt x="31" y="37"/>
                    <a:pt x="31" y="36"/>
                    <a:pt x="31" y="36"/>
                  </a:cubicBezTo>
                  <a:cubicBezTo>
                    <a:pt x="31" y="36"/>
                    <a:pt x="32" y="36"/>
                    <a:pt x="32" y="36"/>
                  </a:cubicBezTo>
                  <a:cubicBezTo>
                    <a:pt x="33" y="35"/>
                    <a:pt x="34" y="35"/>
                    <a:pt x="35" y="34"/>
                  </a:cubicBezTo>
                  <a:cubicBezTo>
                    <a:pt x="36" y="32"/>
                    <a:pt x="36" y="31"/>
                    <a:pt x="37" y="30"/>
                  </a:cubicBezTo>
                  <a:cubicBezTo>
                    <a:pt x="37" y="28"/>
                    <a:pt x="37" y="28"/>
                    <a:pt x="38" y="28"/>
                  </a:cubicBezTo>
                  <a:cubicBezTo>
                    <a:pt x="38" y="28"/>
                    <a:pt x="39" y="28"/>
                    <a:pt x="39" y="29"/>
                  </a:cubicBezTo>
                  <a:cubicBezTo>
                    <a:pt x="40" y="29"/>
                    <a:pt x="41" y="29"/>
                    <a:pt x="42" y="29"/>
                  </a:cubicBezTo>
                  <a:cubicBezTo>
                    <a:pt x="43" y="29"/>
                    <a:pt x="43" y="29"/>
                    <a:pt x="44" y="29"/>
                  </a:cubicBezTo>
                  <a:cubicBezTo>
                    <a:pt x="46" y="28"/>
                    <a:pt x="47" y="25"/>
                    <a:pt x="48" y="23"/>
                  </a:cubicBezTo>
                  <a:cubicBezTo>
                    <a:pt x="48" y="23"/>
                    <a:pt x="48" y="22"/>
                    <a:pt x="49" y="21"/>
                  </a:cubicBezTo>
                  <a:cubicBezTo>
                    <a:pt x="49" y="18"/>
                    <a:pt x="50" y="17"/>
                    <a:pt x="51" y="17"/>
                  </a:cubicBezTo>
                  <a:lnTo>
                    <a:pt x="53"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p:cNvSpPr>
            <p:nvPr/>
          </p:nvSpPr>
          <p:spPr bwMode="auto">
            <a:xfrm>
              <a:off x="3376" y="4032"/>
              <a:ext cx="89" cy="69"/>
            </a:xfrm>
            <a:custGeom>
              <a:avLst/>
              <a:gdLst>
                <a:gd name="T0" fmla="*/ 54 w 58"/>
                <a:gd name="T1" fmla="*/ 12 h 45"/>
                <a:gd name="T2" fmla="*/ 46 w 58"/>
                <a:gd name="T3" fmla="*/ 2 h 45"/>
                <a:gd name="T4" fmla="*/ 40 w 58"/>
                <a:gd name="T5" fmla="*/ 4 h 45"/>
                <a:gd name="T6" fmla="*/ 39 w 58"/>
                <a:gd name="T7" fmla="*/ 4 h 45"/>
                <a:gd name="T8" fmla="*/ 34 w 58"/>
                <a:gd name="T9" fmla="*/ 4 h 45"/>
                <a:gd name="T10" fmla="*/ 30 w 58"/>
                <a:gd name="T11" fmla="*/ 2 h 45"/>
                <a:gd name="T12" fmla="*/ 28 w 58"/>
                <a:gd name="T13" fmla="*/ 1 h 45"/>
                <a:gd name="T14" fmla="*/ 24 w 58"/>
                <a:gd name="T15" fmla="*/ 1 h 45"/>
                <a:gd name="T16" fmla="*/ 22 w 58"/>
                <a:gd name="T17" fmla="*/ 1 h 45"/>
                <a:gd name="T18" fmla="*/ 19 w 58"/>
                <a:gd name="T19" fmla="*/ 2 h 45"/>
                <a:gd name="T20" fmla="*/ 16 w 58"/>
                <a:gd name="T21" fmla="*/ 1 h 45"/>
                <a:gd name="T22" fmla="*/ 10 w 58"/>
                <a:gd name="T23" fmla="*/ 4 h 45"/>
                <a:gd name="T24" fmla="*/ 7 w 58"/>
                <a:gd name="T25" fmla="*/ 5 h 45"/>
                <a:gd name="T26" fmla="*/ 8 w 58"/>
                <a:gd name="T27" fmla="*/ 10 h 45"/>
                <a:gd name="T28" fmla="*/ 10 w 58"/>
                <a:gd name="T29" fmla="*/ 15 h 45"/>
                <a:gd name="T30" fmla="*/ 10 w 58"/>
                <a:gd name="T31" fmla="*/ 15 h 45"/>
                <a:gd name="T32" fmla="*/ 5 w 58"/>
                <a:gd name="T33" fmla="*/ 20 h 45"/>
                <a:gd name="T34" fmla="*/ 4 w 58"/>
                <a:gd name="T35" fmla="*/ 22 h 45"/>
                <a:gd name="T36" fmla="*/ 1 w 58"/>
                <a:gd name="T37" fmla="*/ 24 h 45"/>
                <a:gd name="T38" fmla="*/ 0 w 58"/>
                <a:gd name="T39" fmla="*/ 26 h 45"/>
                <a:gd name="T40" fmla="*/ 0 w 58"/>
                <a:gd name="T41" fmla="*/ 33 h 45"/>
                <a:gd name="T42" fmla="*/ 3 w 58"/>
                <a:gd name="T43" fmla="*/ 39 h 45"/>
                <a:gd name="T44" fmla="*/ 9 w 58"/>
                <a:gd name="T45" fmla="*/ 43 h 45"/>
                <a:gd name="T46" fmla="*/ 15 w 58"/>
                <a:gd name="T47" fmla="*/ 45 h 45"/>
                <a:gd name="T48" fmla="*/ 18 w 58"/>
                <a:gd name="T49" fmla="*/ 40 h 45"/>
                <a:gd name="T50" fmla="*/ 21 w 58"/>
                <a:gd name="T51" fmla="*/ 40 h 45"/>
                <a:gd name="T52" fmla="*/ 24 w 58"/>
                <a:gd name="T53" fmla="*/ 37 h 45"/>
                <a:gd name="T54" fmla="*/ 28 w 58"/>
                <a:gd name="T55" fmla="*/ 35 h 45"/>
                <a:gd name="T56" fmla="*/ 28 w 58"/>
                <a:gd name="T57" fmla="*/ 34 h 45"/>
                <a:gd name="T58" fmla="*/ 30 w 58"/>
                <a:gd name="T59" fmla="*/ 34 h 45"/>
                <a:gd name="T60" fmla="*/ 35 w 58"/>
                <a:gd name="T61" fmla="*/ 36 h 45"/>
                <a:gd name="T62" fmla="*/ 37 w 58"/>
                <a:gd name="T63" fmla="*/ 33 h 45"/>
                <a:gd name="T64" fmla="*/ 37 w 58"/>
                <a:gd name="T65" fmla="*/ 28 h 45"/>
                <a:gd name="T66" fmla="*/ 44 w 58"/>
                <a:gd name="T67" fmla="*/ 24 h 45"/>
                <a:gd name="T68" fmla="*/ 50 w 58"/>
                <a:gd name="T69" fmla="*/ 23 h 45"/>
                <a:gd name="T70" fmla="*/ 57 w 58"/>
                <a:gd name="T71"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45">
                  <a:moveTo>
                    <a:pt x="55" y="13"/>
                  </a:moveTo>
                  <a:cubicBezTo>
                    <a:pt x="55" y="13"/>
                    <a:pt x="54" y="13"/>
                    <a:pt x="54" y="12"/>
                  </a:cubicBezTo>
                  <a:cubicBezTo>
                    <a:pt x="53" y="10"/>
                    <a:pt x="52" y="8"/>
                    <a:pt x="51" y="6"/>
                  </a:cubicBezTo>
                  <a:cubicBezTo>
                    <a:pt x="50" y="5"/>
                    <a:pt x="48" y="3"/>
                    <a:pt x="46" y="2"/>
                  </a:cubicBezTo>
                  <a:cubicBezTo>
                    <a:pt x="45" y="2"/>
                    <a:pt x="44" y="2"/>
                    <a:pt x="44" y="2"/>
                  </a:cubicBezTo>
                  <a:cubicBezTo>
                    <a:pt x="42" y="2"/>
                    <a:pt x="41" y="3"/>
                    <a:pt x="40" y="4"/>
                  </a:cubicBezTo>
                  <a:cubicBezTo>
                    <a:pt x="40" y="4"/>
                    <a:pt x="40" y="4"/>
                    <a:pt x="40" y="4"/>
                  </a:cubicBezTo>
                  <a:cubicBezTo>
                    <a:pt x="39" y="4"/>
                    <a:pt x="39" y="4"/>
                    <a:pt x="39" y="4"/>
                  </a:cubicBezTo>
                  <a:cubicBezTo>
                    <a:pt x="38" y="4"/>
                    <a:pt x="37" y="3"/>
                    <a:pt x="36" y="3"/>
                  </a:cubicBezTo>
                  <a:cubicBezTo>
                    <a:pt x="35" y="3"/>
                    <a:pt x="34" y="4"/>
                    <a:pt x="34" y="4"/>
                  </a:cubicBezTo>
                  <a:cubicBezTo>
                    <a:pt x="34" y="4"/>
                    <a:pt x="33" y="3"/>
                    <a:pt x="33" y="3"/>
                  </a:cubicBezTo>
                  <a:cubicBezTo>
                    <a:pt x="33" y="2"/>
                    <a:pt x="31" y="2"/>
                    <a:pt x="30" y="2"/>
                  </a:cubicBezTo>
                  <a:cubicBezTo>
                    <a:pt x="30" y="2"/>
                    <a:pt x="29" y="2"/>
                    <a:pt x="29" y="2"/>
                  </a:cubicBezTo>
                  <a:cubicBezTo>
                    <a:pt x="29" y="2"/>
                    <a:pt x="28" y="1"/>
                    <a:pt x="28" y="1"/>
                  </a:cubicBezTo>
                  <a:cubicBezTo>
                    <a:pt x="27" y="0"/>
                    <a:pt x="26" y="0"/>
                    <a:pt x="26" y="0"/>
                  </a:cubicBezTo>
                  <a:cubicBezTo>
                    <a:pt x="25" y="0"/>
                    <a:pt x="24" y="1"/>
                    <a:pt x="24" y="1"/>
                  </a:cubicBezTo>
                  <a:cubicBezTo>
                    <a:pt x="22" y="1"/>
                    <a:pt x="22" y="1"/>
                    <a:pt x="22" y="1"/>
                  </a:cubicBezTo>
                  <a:cubicBezTo>
                    <a:pt x="22" y="1"/>
                    <a:pt x="22" y="1"/>
                    <a:pt x="22" y="1"/>
                  </a:cubicBezTo>
                  <a:cubicBezTo>
                    <a:pt x="21" y="1"/>
                    <a:pt x="20" y="1"/>
                    <a:pt x="20" y="2"/>
                  </a:cubicBezTo>
                  <a:cubicBezTo>
                    <a:pt x="20" y="2"/>
                    <a:pt x="19" y="2"/>
                    <a:pt x="19" y="2"/>
                  </a:cubicBezTo>
                  <a:cubicBezTo>
                    <a:pt x="19" y="1"/>
                    <a:pt x="19" y="1"/>
                    <a:pt x="18" y="1"/>
                  </a:cubicBezTo>
                  <a:cubicBezTo>
                    <a:pt x="17" y="1"/>
                    <a:pt x="17" y="1"/>
                    <a:pt x="16" y="1"/>
                  </a:cubicBezTo>
                  <a:cubicBezTo>
                    <a:pt x="16" y="1"/>
                    <a:pt x="15" y="1"/>
                    <a:pt x="14" y="1"/>
                  </a:cubicBezTo>
                  <a:cubicBezTo>
                    <a:pt x="12" y="2"/>
                    <a:pt x="11" y="3"/>
                    <a:pt x="10" y="4"/>
                  </a:cubicBezTo>
                  <a:cubicBezTo>
                    <a:pt x="10" y="4"/>
                    <a:pt x="10" y="4"/>
                    <a:pt x="10" y="4"/>
                  </a:cubicBezTo>
                  <a:cubicBezTo>
                    <a:pt x="9" y="4"/>
                    <a:pt x="8" y="4"/>
                    <a:pt x="7" y="5"/>
                  </a:cubicBezTo>
                  <a:cubicBezTo>
                    <a:pt x="7" y="5"/>
                    <a:pt x="5" y="7"/>
                    <a:pt x="8" y="10"/>
                  </a:cubicBezTo>
                  <a:cubicBezTo>
                    <a:pt x="8" y="10"/>
                    <a:pt x="8" y="10"/>
                    <a:pt x="8" y="10"/>
                  </a:cubicBezTo>
                  <a:cubicBezTo>
                    <a:pt x="8" y="11"/>
                    <a:pt x="8" y="13"/>
                    <a:pt x="10" y="14"/>
                  </a:cubicBezTo>
                  <a:cubicBezTo>
                    <a:pt x="10" y="14"/>
                    <a:pt x="10" y="14"/>
                    <a:pt x="10" y="15"/>
                  </a:cubicBezTo>
                  <a:cubicBezTo>
                    <a:pt x="11" y="15"/>
                    <a:pt x="11" y="15"/>
                    <a:pt x="11" y="15"/>
                  </a:cubicBezTo>
                  <a:cubicBezTo>
                    <a:pt x="11" y="15"/>
                    <a:pt x="10" y="15"/>
                    <a:pt x="10" y="15"/>
                  </a:cubicBezTo>
                  <a:cubicBezTo>
                    <a:pt x="9" y="16"/>
                    <a:pt x="8" y="16"/>
                    <a:pt x="7" y="17"/>
                  </a:cubicBezTo>
                  <a:cubicBezTo>
                    <a:pt x="7" y="18"/>
                    <a:pt x="6" y="19"/>
                    <a:pt x="5" y="20"/>
                  </a:cubicBezTo>
                  <a:cubicBezTo>
                    <a:pt x="5" y="20"/>
                    <a:pt x="5" y="21"/>
                    <a:pt x="4" y="21"/>
                  </a:cubicBezTo>
                  <a:cubicBezTo>
                    <a:pt x="4" y="22"/>
                    <a:pt x="4" y="22"/>
                    <a:pt x="4" y="22"/>
                  </a:cubicBezTo>
                  <a:cubicBezTo>
                    <a:pt x="3" y="22"/>
                    <a:pt x="3" y="23"/>
                    <a:pt x="2" y="23"/>
                  </a:cubicBezTo>
                  <a:cubicBezTo>
                    <a:pt x="2" y="24"/>
                    <a:pt x="2" y="24"/>
                    <a:pt x="1" y="24"/>
                  </a:cubicBezTo>
                  <a:cubicBezTo>
                    <a:pt x="0" y="24"/>
                    <a:pt x="0" y="24"/>
                    <a:pt x="0" y="24"/>
                  </a:cubicBezTo>
                  <a:cubicBezTo>
                    <a:pt x="0" y="26"/>
                    <a:pt x="0" y="26"/>
                    <a:pt x="0" y="26"/>
                  </a:cubicBezTo>
                  <a:cubicBezTo>
                    <a:pt x="0" y="28"/>
                    <a:pt x="0" y="29"/>
                    <a:pt x="0" y="30"/>
                  </a:cubicBezTo>
                  <a:cubicBezTo>
                    <a:pt x="0" y="31"/>
                    <a:pt x="0" y="32"/>
                    <a:pt x="0" y="33"/>
                  </a:cubicBezTo>
                  <a:cubicBezTo>
                    <a:pt x="0" y="36"/>
                    <a:pt x="1" y="37"/>
                    <a:pt x="3" y="39"/>
                  </a:cubicBezTo>
                  <a:cubicBezTo>
                    <a:pt x="3" y="39"/>
                    <a:pt x="3" y="39"/>
                    <a:pt x="3" y="39"/>
                  </a:cubicBezTo>
                  <a:cubicBezTo>
                    <a:pt x="4" y="40"/>
                    <a:pt x="4" y="40"/>
                    <a:pt x="4" y="40"/>
                  </a:cubicBezTo>
                  <a:cubicBezTo>
                    <a:pt x="6" y="41"/>
                    <a:pt x="7" y="42"/>
                    <a:pt x="9" y="43"/>
                  </a:cubicBezTo>
                  <a:cubicBezTo>
                    <a:pt x="9" y="43"/>
                    <a:pt x="9" y="43"/>
                    <a:pt x="10" y="43"/>
                  </a:cubicBezTo>
                  <a:cubicBezTo>
                    <a:pt x="12" y="44"/>
                    <a:pt x="13" y="45"/>
                    <a:pt x="15" y="45"/>
                  </a:cubicBezTo>
                  <a:cubicBezTo>
                    <a:pt x="17" y="45"/>
                    <a:pt x="17" y="44"/>
                    <a:pt x="18" y="44"/>
                  </a:cubicBezTo>
                  <a:cubicBezTo>
                    <a:pt x="19" y="43"/>
                    <a:pt x="19" y="42"/>
                    <a:pt x="18" y="40"/>
                  </a:cubicBezTo>
                  <a:cubicBezTo>
                    <a:pt x="18" y="40"/>
                    <a:pt x="18" y="40"/>
                    <a:pt x="18" y="39"/>
                  </a:cubicBezTo>
                  <a:cubicBezTo>
                    <a:pt x="19" y="40"/>
                    <a:pt x="20" y="40"/>
                    <a:pt x="21" y="40"/>
                  </a:cubicBezTo>
                  <a:cubicBezTo>
                    <a:pt x="22" y="40"/>
                    <a:pt x="23" y="39"/>
                    <a:pt x="24" y="38"/>
                  </a:cubicBezTo>
                  <a:cubicBezTo>
                    <a:pt x="24" y="37"/>
                    <a:pt x="24" y="37"/>
                    <a:pt x="24" y="37"/>
                  </a:cubicBezTo>
                  <a:cubicBezTo>
                    <a:pt x="24" y="37"/>
                    <a:pt x="24" y="37"/>
                    <a:pt x="24" y="37"/>
                  </a:cubicBezTo>
                  <a:cubicBezTo>
                    <a:pt x="25" y="37"/>
                    <a:pt x="27" y="37"/>
                    <a:pt x="28" y="35"/>
                  </a:cubicBezTo>
                  <a:cubicBezTo>
                    <a:pt x="28" y="35"/>
                    <a:pt x="28" y="34"/>
                    <a:pt x="28" y="34"/>
                  </a:cubicBezTo>
                  <a:cubicBezTo>
                    <a:pt x="28" y="34"/>
                    <a:pt x="28" y="34"/>
                    <a:pt x="28" y="34"/>
                  </a:cubicBezTo>
                  <a:cubicBezTo>
                    <a:pt x="29" y="34"/>
                    <a:pt x="29" y="34"/>
                    <a:pt x="29" y="34"/>
                  </a:cubicBezTo>
                  <a:cubicBezTo>
                    <a:pt x="29" y="34"/>
                    <a:pt x="30" y="34"/>
                    <a:pt x="30" y="34"/>
                  </a:cubicBezTo>
                  <a:cubicBezTo>
                    <a:pt x="31" y="35"/>
                    <a:pt x="32" y="36"/>
                    <a:pt x="34" y="36"/>
                  </a:cubicBezTo>
                  <a:cubicBezTo>
                    <a:pt x="35" y="36"/>
                    <a:pt x="35" y="36"/>
                    <a:pt x="35" y="36"/>
                  </a:cubicBezTo>
                  <a:cubicBezTo>
                    <a:pt x="37" y="36"/>
                    <a:pt x="37" y="36"/>
                    <a:pt x="37" y="36"/>
                  </a:cubicBezTo>
                  <a:cubicBezTo>
                    <a:pt x="37" y="33"/>
                    <a:pt x="37" y="33"/>
                    <a:pt x="37" y="33"/>
                  </a:cubicBezTo>
                  <a:cubicBezTo>
                    <a:pt x="37" y="31"/>
                    <a:pt x="36" y="30"/>
                    <a:pt x="34" y="29"/>
                  </a:cubicBezTo>
                  <a:cubicBezTo>
                    <a:pt x="35" y="28"/>
                    <a:pt x="36" y="28"/>
                    <a:pt x="37" y="28"/>
                  </a:cubicBezTo>
                  <a:cubicBezTo>
                    <a:pt x="39" y="28"/>
                    <a:pt x="40" y="27"/>
                    <a:pt x="42" y="26"/>
                  </a:cubicBezTo>
                  <a:cubicBezTo>
                    <a:pt x="42" y="25"/>
                    <a:pt x="43" y="25"/>
                    <a:pt x="44" y="24"/>
                  </a:cubicBezTo>
                  <a:cubicBezTo>
                    <a:pt x="45" y="24"/>
                    <a:pt x="48" y="23"/>
                    <a:pt x="49" y="23"/>
                  </a:cubicBezTo>
                  <a:cubicBezTo>
                    <a:pt x="50" y="23"/>
                    <a:pt x="50" y="23"/>
                    <a:pt x="50" y="23"/>
                  </a:cubicBezTo>
                  <a:cubicBezTo>
                    <a:pt x="50" y="23"/>
                    <a:pt x="51" y="23"/>
                    <a:pt x="51" y="23"/>
                  </a:cubicBezTo>
                  <a:cubicBezTo>
                    <a:pt x="53" y="23"/>
                    <a:pt x="56" y="23"/>
                    <a:pt x="57" y="19"/>
                  </a:cubicBezTo>
                  <a:cubicBezTo>
                    <a:pt x="58" y="16"/>
                    <a:pt x="56" y="14"/>
                    <a:pt x="55" y="1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1559" y="539"/>
              <a:ext cx="19" cy="19"/>
            </a:xfrm>
            <a:custGeom>
              <a:avLst/>
              <a:gdLst>
                <a:gd name="T0" fmla="*/ 9 w 12"/>
                <a:gd name="T1" fmla="*/ 1 h 12"/>
                <a:gd name="T2" fmla="*/ 6 w 12"/>
                <a:gd name="T3" fmla="*/ 0 h 12"/>
                <a:gd name="T4" fmla="*/ 1 w 12"/>
                <a:gd name="T5" fmla="*/ 4 h 12"/>
                <a:gd name="T6" fmla="*/ 2 w 12"/>
                <a:gd name="T7" fmla="*/ 10 h 12"/>
                <a:gd name="T8" fmla="*/ 6 w 12"/>
                <a:gd name="T9" fmla="*/ 12 h 12"/>
                <a:gd name="T10" fmla="*/ 12 w 12"/>
                <a:gd name="T11" fmla="*/ 7 h 12"/>
                <a:gd name="T12" fmla="*/ 9 w 12"/>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9" y="1"/>
                  </a:moveTo>
                  <a:cubicBezTo>
                    <a:pt x="8" y="0"/>
                    <a:pt x="7" y="0"/>
                    <a:pt x="6" y="0"/>
                  </a:cubicBezTo>
                  <a:cubicBezTo>
                    <a:pt x="4" y="0"/>
                    <a:pt x="2" y="2"/>
                    <a:pt x="1" y="4"/>
                  </a:cubicBezTo>
                  <a:cubicBezTo>
                    <a:pt x="0" y="6"/>
                    <a:pt x="1" y="9"/>
                    <a:pt x="2" y="10"/>
                  </a:cubicBezTo>
                  <a:cubicBezTo>
                    <a:pt x="4" y="11"/>
                    <a:pt x="5" y="12"/>
                    <a:pt x="6" y="12"/>
                  </a:cubicBezTo>
                  <a:cubicBezTo>
                    <a:pt x="9" y="12"/>
                    <a:pt x="11" y="10"/>
                    <a:pt x="12" y="7"/>
                  </a:cubicBezTo>
                  <a:cubicBezTo>
                    <a:pt x="12" y="5"/>
                    <a:pt x="11" y="2"/>
                    <a:pt x="9"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1713" y="11"/>
              <a:ext cx="683" cy="1060"/>
            </a:xfrm>
            <a:custGeom>
              <a:avLst/>
              <a:gdLst>
                <a:gd name="T0" fmla="*/ 439 w 446"/>
                <a:gd name="T1" fmla="*/ 439 h 692"/>
                <a:gd name="T2" fmla="*/ 429 w 446"/>
                <a:gd name="T3" fmla="*/ 413 h 692"/>
                <a:gd name="T4" fmla="*/ 421 w 446"/>
                <a:gd name="T5" fmla="*/ 389 h 692"/>
                <a:gd name="T6" fmla="*/ 413 w 446"/>
                <a:gd name="T7" fmla="*/ 313 h 692"/>
                <a:gd name="T8" fmla="*/ 427 w 446"/>
                <a:gd name="T9" fmla="*/ 261 h 692"/>
                <a:gd name="T10" fmla="*/ 384 w 446"/>
                <a:gd name="T11" fmla="*/ 263 h 692"/>
                <a:gd name="T12" fmla="*/ 347 w 446"/>
                <a:gd name="T13" fmla="*/ 249 h 692"/>
                <a:gd name="T14" fmla="*/ 316 w 446"/>
                <a:gd name="T15" fmla="*/ 223 h 692"/>
                <a:gd name="T16" fmla="*/ 268 w 446"/>
                <a:gd name="T17" fmla="*/ 226 h 692"/>
                <a:gd name="T18" fmla="*/ 251 w 446"/>
                <a:gd name="T19" fmla="*/ 171 h 692"/>
                <a:gd name="T20" fmla="*/ 238 w 446"/>
                <a:gd name="T21" fmla="*/ 143 h 692"/>
                <a:gd name="T22" fmla="*/ 228 w 446"/>
                <a:gd name="T23" fmla="*/ 124 h 692"/>
                <a:gd name="T24" fmla="*/ 264 w 446"/>
                <a:gd name="T25" fmla="*/ 50 h 692"/>
                <a:gd name="T26" fmla="*/ 307 w 446"/>
                <a:gd name="T27" fmla="*/ 22 h 692"/>
                <a:gd name="T28" fmla="*/ 294 w 446"/>
                <a:gd name="T29" fmla="*/ 0 h 692"/>
                <a:gd name="T30" fmla="*/ 272 w 446"/>
                <a:gd name="T31" fmla="*/ 7 h 692"/>
                <a:gd name="T32" fmla="*/ 244 w 446"/>
                <a:gd name="T33" fmla="*/ 34 h 692"/>
                <a:gd name="T34" fmla="*/ 207 w 446"/>
                <a:gd name="T35" fmla="*/ 48 h 692"/>
                <a:gd name="T36" fmla="*/ 184 w 446"/>
                <a:gd name="T37" fmla="*/ 69 h 692"/>
                <a:gd name="T38" fmla="*/ 157 w 446"/>
                <a:gd name="T39" fmla="*/ 66 h 692"/>
                <a:gd name="T40" fmla="*/ 137 w 446"/>
                <a:gd name="T41" fmla="*/ 118 h 692"/>
                <a:gd name="T42" fmla="*/ 124 w 446"/>
                <a:gd name="T43" fmla="*/ 126 h 692"/>
                <a:gd name="T44" fmla="*/ 91 w 446"/>
                <a:gd name="T45" fmla="*/ 159 h 692"/>
                <a:gd name="T46" fmla="*/ 91 w 446"/>
                <a:gd name="T47" fmla="*/ 184 h 692"/>
                <a:gd name="T48" fmla="*/ 71 w 446"/>
                <a:gd name="T49" fmla="*/ 161 h 692"/>
                <a:gd name="T50" fmla="*/ 73 w 446"/>
                <a:gd name="T51" fmla="*/ 195 h 692"/>
                <a:gd name="T52" fmla="*/ 58 w 446"/>
                <a:gd name="T53" fmla="*/ 201 h 692"/>
                <a:gd name="T54" fmla="*/ 51 w 446"/>
                <a:gd name="T55" fmla="*/ 221 h 692"/>
                <a:gd name="T56" fmla="*/ 64 w 446"/>
                <a:gd name="T57" fmla="*/ 253 h 692"/>
                <a:gd name="T58" fmla="*/ 60 w 446"/>
                <a:gd name="T59" fmla="*/ 290 h 692"/>
                <a:gd name="T60" fmla="*/ 64 w 446"/>
                <a:gd name="T61" fmla="*/ 340 h 692"/>
                <a:gd name="T62" fmla="*/ 71 w 446"/>
                <a:gd name="T63" fmla="*/ 360 h 692"/>
                <a:gd name="T64" fmla="*/ 47 w 446"/>
                <a:gd name="T65" fmla="*/ 407 h 692"/>
                <a:gd name="T66" fmla="*/ 15 w 446"/>
                <a:gd name="T67" fmla="*/ 426 h 692"/>
                <a:gd name="T68" fmla="*/ 0 w 446"/>
                <a:gd name="T69" fmla="*/ 450 h 692"/>
                <a:gd name="T70" fmla="*/ 16 w 446"/>
                <a:gd name="T71" fmla="*/ 462 h 692"/>
                <a:gd name="T72" fmla="*/ 32 w 446"/>
                <a:gd name="T73" fmla="*/ 473 h 692"/>
                <a:gd name="T74" fmla="*/ 53 w 446"/>
                <a:gd name="T75" fmla="*/ 484 h 692"/>
                <a:gd name="T76" fmla="*/ 93 w 446"/>
                <a:gd name="T77" fmla="*/ 507 h 692"/>
                <a:gd name="T78" fmla="*/ 116 w 446"/>
                <a:gd name="T79" fmla="*/ 507 h 692"/>
                <a:gd name="T80" fmla="*/ 142 w 446"/>
                <a:gd name="T81" fmla="*/ 520 h 692"/>
                <a:gd name="T82" fmla="*/ 164 w 446"/>
                <a:gd name="T83" fmla="*/ 531 h 692"/>
                <a:gd name="T84" fmla="*/ 177 w 446"/>
                <a:gd name="T85" fmla="*/ 556 h 692"/>
                <a:gd name="T86" fmla="*/ 201 w 446"/>
                <a:gd name="T87" fmla="*/ 572 h 692"/>
                <a:gd name="T88" fmla="*/ 217 w 446"/>
                <a:gd name="T89" fmla="*/ 592 h 692"/>
                <a:gd name="T90" fmla="*/ 246 w 446"/>
                <a:gd name="T91" fmla="*/ 616 h 692"/>
                <a:gd name="T92" fmla="*/ 280 w 446"/>
                <a:gd name="T93" fmla="*/ 610 h 692"/>
                <a:gd name="T94" fmla="*/ 295 w 446"/>
                <a:gd name="T95" fmla="*/ 611 h 692"/>
                <a:gd name="T96" fmla="*/ 329 w 446"/>
                <a:gd name="T97" fmla="*/ 636 h 692"/>
                <a:gd name="T98" fmla="*/ 316 w 446"/>
                <a:gd name="T99" fmla="*/ 676 h 692"/>
                <a:gd name="T100" fmla="*/ 343 w 446"/>
                <a:gd name="T101" fmla="*/ 651 h 692"/>
                <a:gd name="T102" fmla="*/ 346 w 446"/>
                <a:gd name="T103" fmla="*/ 542 h 692"/>
                <a:gd name="T104" fmla="*/ 342 w 446"/>
                <a:gd name="T105" fmla="*/ 490 h 692"/>
                <a:gd name="T106" fmla="*/ 337 w 446"/>
                <a:gd name="T107" fmla="*/ 472 h 692"/>
                <a:gd name="T108" fmla="*/ 348 w 446"/>
                <a:gd name="T109" fmla="*/ 443 h 692"/>
                <a:gd name="T110" fmla="*/ 391 w 446"/>
                <a:gd name="T111" fmla="*/ 445 h 692"/>
                <a:gd name="T112" fmla="*/ 405 w 446"/>
                <a:gd name="T113" fmla="*/ 442 h 692"/>
                <a:gd name="T114" fmla="*/ 442 w 446"/>
                <a:gd name="T115" fmla="*/ 468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6" h="692">
                  <a:moveTo>
                    <a:pt x="445" y="466"/>
                  </a:moveTo>
                  <a:cubicBezTo>
                    <a:pt x="445" y="465"/>
                    <a:pt x="445" y="463"/>
                    <a:pt x="445" y="462"/>
                  </a:cubicBezTo>
                  <a:cubicBezTo>
                    <a:pt x="445" y="460"/>
                    <a:pt x="445" y="458"/>
                    <a:pt x="444" y="457"/>
                  </a:cubicBezTo>
                  <a:cubicBezTo>
                    <a:pt x="444" y="456"/>
                    <a:pt x="443" y="455"/>
                    <a:pt x="443" y="455"/>
                  </a:cubicBezTo>
                  <a:cubicBezTo>
                    <a:pt x="442" y="454"/>
                    <a:pt x="442" y="453"/>
                    <a:pt x="441" y="451"/>
                  </a:cubicBezTo>
                  <a:cubicBezTo>
                    <a:pt x="441" y="450"/>
                    <a:pt x="441" y="449"/>
                    <a:pt x="441" y="448"/>
                  </a:cubicBezTo>
                  <a:cubicBezTo>
                    <a:pt x="441" y="447"/>
                    <a:pt x="441" y="446"/>
                    <a:pt x="441" y="445"/>
                  </a:cubicBezTo>
                  <a:cubicBezTo>
                    <a:pt x="441" y="443"/>
                    <a:pt x="440" y="441"/>
                    <a:pt x="439" y="439"/>
                  </a:cubicBezTo>
                  <a:cubicBezTo>
                    <a:pt x="439" y="438"/>
                    <a:pt x="438" y="436"/>
                    <a:pt x="437" y="434"/>
                  </a:cubicBezTo>
                  <a:cubicBezTo>
                    <a:pt x="437" y="432"/>
                    <a:pt x="436" y="431"/>
                    <a:pt x="436" y="429"/>
                  </a:cubicBezTo>
                  <a:cubicBezTo>
                    <a:pt x="435" y="428"/>
                    <a:pt x="434" y="426"/>
                    <a:pt x="434" y="424"/>
                  </a:cubicBezTo>
                  <a:cubicBezTo>
                    <a:pt x="434" y="423"/>
                    <a:pt x="434" y="423"/>
                    <a:pt x="434" y="422"/>
                  </a:cubicBezTo>
                  <a:cubicBezTo>
                    <a:pt x="434" y="420"/>
                    <a:pt x="435" y="419"/>
                    <a:pt x="432" y="417"/>
                  </a:cubicBezTo>
                  <a:cubicBezTo>
                    <a:pt x="432" y="417"/>
                    <a:pt x="431" y="417"/>
                    <a:pt x="431" y="416"/>
                  </a:cubicBezTo>
                  <a:cubicBezTo>
                    <a:pt x="430" y="416"/>
                    <a:pt x="430" y="416"/>
                    <a:pt x="429" y="415"/>
                  </a:cubicBezTo>
                  <a:cubicBezTo>
                    <a:pt x="429" y="414"/>
                    <a:pt x="429" y="414"/>
                    <a:pt x="429" y="413"/>
                  </a:cubicBezTo>
                  <a:cubicBezTo>
                    <a:pt x="429" y="413"/>
                    <a:pt x="429" y="412"/>
                    <a:pt x="428" y="412"/>
                  </a:cubicBezTo>
                  <a:cubicBezTo>
                    <a:pt x="427" y="409"/>
                    <a:pt x="424" y="407"/>
                    <a:pt x="421" y="405"/>
                  </a:cubicBezTo>
                  <a:cubicBezTo>
                    <a:pt x="420" y="404"/>
                    <a:pt x="420" y="404"/>
                    <a:pt x="420" y="404"/>
                  </a:cubicBezTo>
                  <a:cubicBezTo>
                    <a:pt x="419" y="403"/>
                    <a:pt x="418" y="403"/>
                    <a:pt x="417" y="402"/>
                  </a:cubicBezTo>
                  <a:cubicBezTo>
                    <a:pt x="416" y="402"/>
                    <a:pt x="414" y="401"/>
                    <a:pt x="413" y="400"/>
                  </a:cubicBezTo>
                  <a:cubicBezTo>
                    <a:pt x="412" y="398"/>
                    <a:pt x="413" y="397"/>
                    <a:pt x="415" y="394"/>
                  </a:cubicBezTo>
                  <a:cubicBezTo>
                    <a:pt x="416" y="393"/>
                    <a:pt x="416" y="393"/>
                    <a:pt x="416" y="393"/>
                  </a:cubicBezTo>
                  <a:cubicBezTo>
                    <a:pt x="417" y="392"/>
                    <a:pt x="419" y="390"/>
                    <a:pt x="421" y="389"/>
                  </a:cubicBezTo>
                  <a:cubicBezTo>
                    <a:pt x="422" y="387"/>
                    <a:pt x="424" y="386"/>
                    <a:pt x="425" y="384"/>
                  </a:cubicBezTo>
                  <a:cubicBezTo>
                    <a:pt x="425" y="384"/>
                    <a:pt x="426" y="384"/>
                    <a:pt x="427" y="383"/>
                  </a:cubicBezTo>
                  <a:cubicBezTo>
                    <a:pt x="429" y="380"/>
                    <a:pt x="431" y="379"/>
                    <a:pt x="431" y="377"/>
                  </a:cubicBezTo>
                  <a:cubicBezTo>
                    <a:pt x="432" y="375"/>
                    <a:pt x="430" y="372"/>
                    <a:pt x="427" y="369"/>
                  </a:cubicBezTo>
                  <a:cubicBezTo>
                    <a:pt x="426" y="368"/>
                    <a:pt x="425" y="367"/>
                    <a:pt x="425" y="366"/>
                  </a:cubicBezTo>
                  <a:cubicBezTo>
                    <a:pt x="419" y="357"/>
                    <a:pt x="413" y="346"/>
                    <a:pt x="412" y="333"/>
                  </a:cubicBezTo>
                  <a:cubicBezTo>
                    <a:pt x="412" y="329"/>
                    <a:pt x="413" y="326"/>
                    <a:pt x="413" y="323"/>
                  </a:cubicBezTo>
                  <a:cubicBezTo>
                    <a:pt x="413" y="320"/>
                    <a:pt x="414" y="317"/>
                    <a:pt x="413" y="313"/>
                  </a:cubicBezTo>
                  <a:cubicBezTo>
                    <a:pt x="413" y="309"/>
                    <a:pt x="413" y="305"/>
                    <a:pt x="413" y="300"/>
                  </a:cubicBezTo>
                  <a:cubicBezTo>
                    <a:pt x="414" y="297"/>
                    <a:pt x="416" y="296"/>
                    <a:pt x="418" y="294"/>
                  </a:cubicBezTo>
                  <a:cubicBezTo>
                    <a:pt x="418" y="293"/>
                    <a:pt x="419" y="292"/>
                    <a:pt x="420" y="291"/>
                  </a:cubicBezTo>
                  <a:cubicBezTo>
                    <a:pt x="422" y="288"/>
                    <a:pt x="422" y="286"/>
                    <a:pt x="422" y="283"/>
                  </a:cubicBezTo>
                  <a:cubicBezTo>
                    <a:pt x="422" y="280"/>
                    <a:pt x="422" y="277"/>
                    <a:pt x="424" y="275"/>
                  </a:cubicBezTo>
                  <a:cubicBezTo>
                    <a:pt x="424" y="274"/>
                    <a:pt x="425" y="274"/>
                    <a:pt x="426" y="273"/>
                  </a:cubicBezTo>
                  <a:cubicBezTo>
                    <a:pt x="426" y="272"/>
                    <a:pt x="427" y="272"/>
                    <a:pt x="428" y="270"/>
                  </a:cubicBezTo>
                  <a:cubicBezTo>
                    <a:pt x="429" y="267"/>
                    <a:pt x="429" y="264"/>
                    <a:pt x="427" y="261"/>
                  </a:cubicBezTo>
                  <a:cubicBezTo>
                    <a:pt x="426" y="259"/>
                    <a:pt x="423" y="257"/>
                    <a:pt x="420" y="256"/>
                  </a:cubicBezTo>
                  <a:cubicBezTo>
                    <a:pt x="420" y="256"/>
                    <a:pt x="419" y="256"/>
                    <a:pt x="419" y="256"/>
                  </a:cubicBezTo>
                  <a:cubicBezTo>
                    <a:pt x="418" y="256"/>
                    <a:pt x="416" y="256"/>
                    <a:pt x="415" y="257"/>
                  </a:cubicBezTo>
                  <a:cubicBezTo>
                    <a:pt x="412" y="260"/>
                    <a:pt x="410" y="260"/>
                    <a:pt x="406" y="260"/>
                  </a:cubicBezTo>
                  <a:cubicBezTo>
                    <a:pt x="406" y="260"/>
                    <a:pt x="406" y="260"/>
                    <a:pt x="406" y="260"/>
                  </a:cubicBezTo>
                  <a:cubicBezTo>
                    <a:pt x="404" y="260"/>
                    <a:pt x="403" y="260"/>
                    <a:pt x="401" y="260"/>
                  </a:cubicBezTo>
                  <a:cubicBezTo>
                    <a:pt x="398" y="260"/>
                    <a:pt x="395" y="260"/>
                    <a:pt x="392" y="261"/>
                  </a:cubicBezTo>
                  <a:cubicBezTo>
                    <a:pt x="389" y="262"/>
                    <a:pt x="387" y="263"/>
                    <a:pt x="384" y="263"/>
                  </a:cubicBezTo>
                  <a:cubicBezTo>
                    <a:pt x="384" y="263"/>
                    <a:pt x="383" y="263"/>
                    <a:pt x="383" y="263"/>
                  </a:cubicBezTo>
                  <a:cubicBezTo>
                    <a:pt x="381" y="263"/>
                    <a:pt x="380" y="262"/>
                    <a:pt x="379" y="262"/>
                  </a:cubicBezTo>
                  <a:cubicBezTo>
                    <a:pt x="377" y="261"/>
                    <a:pt x="376" y="261"/>
                    <a:pt x="374" y="260"/>
                  </a:cubicBezTo>
                  <a:cubicBezTo>
                    <a:pt x="374" y="260"/>
                    <a:pt x="373" y="260"/>
                    <a:pt x="373" y="260"/>
                  </a:cubicBezTo>
                  <a:cubicBezTo>
                    <a:pt x="371" y="260"/>
                    <a:pt x="369" y="261"/>
                    <a:pt x="367" y="262"/>
                  </a:cubicBezTo>
                  <a:cubicBezTo>
                    <a:pt x="364" y="262"/>
                    <a:pt x="362" y="263"/>
                    <a:pt x="360" y="263"/>
                  </a:cubicBezTo>
                  <a:cubicBezTo>
                    <a:pt x="358" y="263"/>
                    <a:pt x="357" y="263"/>
                    <a:pt x="356" y="262"/>
                  </a:cubicBezTo>
                  <a:cubicBezTo>
                    <a:pt x="353" y="258"/>
                    <a:pt x="350" y="253"/>
                    <a:pt x="347" y="249"/>
                  </a:cubicBezTo>
                  <a:cubicBezTo>
                    <a:pt x="346" y="246"/>
                    <a:pt x="345" y="244"/>
                    <a:pt x="343" y="242"/>
                  </a:cubicBezTo>
                  <a:cubicBezTo>
                    <a:pt x="334" y="228"/>
                    <a:pt x="334" y="228"/>
                    <a:pt x="334" y="228"/>
                  </a:cubicBezTo>
                  <a:cubicBezTo>
                    <a:pt x="332" y="228"/>
                    <a:pt x="332" y="228"/>
                    <a:pt x="332" y="228"/>
                  </a:cubicBezTo>
                  <a:cubicBezTo>
                    <a:pt x="332" y="228"/>
                    <a:pt x="331" y="228"/>
                    <a:pt x="331" y="228"/>
                  </a:cubicBezTo>
                  <a:cubicBezTo>
                    <a:pt x="328" y="228"/>
                    <a:pt x="328" y="228"/>
                    <a:pt x="328" y="228"/>
                  </a:cubicBezTo>
                  <a:cubicBezTo>
                    <a:pt x="327" y="228"/>
                    <a:pt x="326" y="228"/>
                    <a:pt x="325" y="227"/>
                  </a:cubicBezTo>
                  <a:cubicBezTo>
                    <a:pt x="323" y="227"/>
                    <a:pt x="322" y="226"/>
                    <a:pt x="320" y="225"/>
                  </a:cubicBezTo>
                  <a:cubicBezTo>
                    <a:pt x="319" y="224"/>
                    <a:pt x="318" y="224"/>
                    <a:pt x="316" y="223"/>
                  </a:cubicBezTo>
                  <a:cubicBezTo>
                    <a:pt x="315" y="223"/>
                    <a:pt x="314" y="223"/>
                    <a:pt x="313" y="223"/>
                  </a:cubicBezTo>
                  <a:cubicBezTo>
                    <a:pt x="310" y="223"/>
                    <a:pt x="307" y="224"/>
                    <a:pt x="304" y="226"/>
                  </a:cubicBezTo>
                  <a:cubicBezTo>
                    <a:pt x="302" y="227"/>
                    <a:pt x="300" y="228"/>
                    <a:pt x="298" y="228"/>
                  </a:cubicBezTo>
                  <a:cubicBezTo>
                    <a:pt x="297" y="228"/>
                    <a:pt x="297" y="228"/>
                    <a:pt x="297" y="228"/>
                  </a:cubicBezTo>
                  <a:cubicBezTo>
                    <a:pt x="294" y="228"/>
                    <a:pt x="291" y="227"/>
                    <a:pt x="289" y="226"/>
                  </a:cubicBezTo>
                  <a:cubicBezTo>
                    <a:pt x="286" y="226"/>
                    <a:pt x="282" y="225"/>
                    <a:pt x="280" y="225"/>
                  </a:cubicBezTo>
                  <a:cubicBezTo>
                    <a:pt x="278" y="225"/>
                    <a:pt x="276" y="225"/>
                    <a:pt x="274" y="225"/>
                  </a:cubicBezTo>
                  <a:cubicBezTo>
                    <a:pt x="272" y="226"/>
                    <a:pt x="270" y="226"/>
                    <a:pt x="268" y="226"/>
                  </a:cubicBezTo>
                  <a:cubicBezTo>
                    <a:pt x="264" y="226"/>
                    <a:pt x="262" y="225"/>
                    <a:pt x="261" y="221"/>
                  </a:cubicBezTo>
                  <a:cubicBezTo>
                    <a:pt x="260" y="220"/>
                    <a:pt x="260" y="219"/>
                    <a:pt x="260" y="218"/>
                  </a:cubicBezTo>
                  <a:cubicBezTo>
                    <a:pt x="260" y="216"/>
                    <a:pt x="260" y="214"/>
                    <a:pt x="258" y="212"/>
                  </a:cubicBezTo>
                  <a:cubicBezTo>
                    <a:pt x="258" y="212"/>
                    <a:pt x="258" y="212"/>
                    <a:pt x="258" y="212"/>
                  </a:cubicBezTo>
                  <a:cubicBezTo>
                    <a:pt x="258" y="212"/>
                    <a:pt x="258" y="212"/>
                    <a:pt x="258" y="212"/>
                  </a:cubicBezTo>
                  <a:cubicBezTo>
                    <a:pt x="256" y="211"/>
                    <a:pt x="251" y="210"/>
                    <a:pt x="250" y="210"/>
                  </a:cubicBezTo>
                  <a:cubicBezTo>
                    <a:pt x="248" y="204"/>
                    <a:pt x="248" y="194"/>
                    <a:pt x="250" y="188"/>
                  </a:cubicBezTo>
                  <a:cubicBezTo>
                    <a:pt x="253" y="182"/>
                    <a:pt x="253" y="177"/>
                    <a:pt x="251" y="171"/>
                  </a:cubicBezTo>
                  <a:cubicBezTo>
                    <a:pt x="249" y="166"/>
                    <a:pt x="247" y="160"/>
                    <a:pt x="245" y="156"/>
                  </a:cubicBezTo>
                  <a:cubicBezTo>
                    <a:pt x="244" y="155"/>
                    <a:pt x="244" y="155"/>
                    <a:pt x="243" y="154"/>
                  </a:cubicBezTo>
                  <a:cubicBezTo>
                    <a:pt x="242" y="153"/>
                    <a:pt x="242" y="153"/>
                    <a:pt x="241" y="152"/>
                  </a:cubicBezTo>
                  <a:cubicBezTo>
                    <a:pt x="241" y="151"/>
                    <a:pt x="241" y="150"/>
                    <a:pt x="242" y="149"/>
                  </a:cubicBezTo>
                  <a:cubicBezTo>
                    <a:pt x="242" y="148"/>
                    <a:pt x="242" y="147"/>
                    <a:pt x="242" y="147"/>
                  </a:cubicBezTo>
                  <a:cubicBezTo>
                    <a:pt x="241" y="146"/>
                    <a:pt x="241" y="145"/>
                    <a:pt x="241" y="144"/>
                  </a:cubicBezTo>
                  <a:cubicBezTo>
                    <a:pt x="240" y="143"/>
                    <a:pt x="240" y="143"/>
                    <a:pt x="240" y="143"/>
                  </a:cubicBezTo>
                  <a:cubicBezTo>
                    <a:pt x="240" y="143"/>
                    <a:pt x="238" y="143"/>
                    <a:pt x="238" y="143"/>
                  </a:cubicBezTo>
                  <a:cubicBezTo>
                    <a:pt x="238" y="143"/>
                    <a:pt x="237" y="143"/>
                    <a:pt x="236" y="142"/>
                  </a:cubicBezTo>
                  <a:cubicBezTo>
                    <a:pt x="234" y="141"/>
                    <a:pt x="234" y="140"/>
                    <a:pt x="234" y="139"/>
                  </a:cubicBezTo>
                  <a:cubicBezTo>
                    <a:pt x="233" y="137"/>
                    <a:pt x="232" y="136"/>
                    <a:pt x="230" y="136"/>
                  </a:cubicBezTo>
                  <a:cubicBezTo>
                    <a:pt x="229" y="136"/>
                    <a:pt x="229" y="136"/>
                    <a:pt x="229" y="136"/>
                  </a:cubicBezTo>
                  <a:cubicBezTo>
                    <a:pt x="228" y="136"/>
                    <a:pt x="227" y="136"/>
                    <a:pt x="226" y="137"/>
                  </a:cubicBezTo>
                  <a:cubicBezTo>
                    <a:pt x="225" y="137"/>
                    <a:pt x="225" y="137"/>
                    <a:pt x="223" y="137"/>
                  </a:cubicBezTo>
                  <a:cubicBezTo>
                    <a:pt x="223" y="137"/>
                    <a:pt x="222" y="137"/>
                    <a:pt x="221" y="137"/>
                  </a:cubicBezTo>
                  <a:cubicBezTo>
                    <a:pt x="222" y="132"/>
                    <a:pt x="225" y="128"/>
                    <a:pt x="228" y="124"/>
                  </a:cubicBezTo>
                  <a:cubicBezTo>
                    <a:pt x="231" y="119"/>
                    <a:pt x="234" y="115"/>
                    <a:pt x="235" y="110"/>
                  </a:cubicBezTo>
                  <a:cubicBezTo>
                    <a:pt x="235" y="108"/>
                    <a:pt x="235" y="105"/>
                    <a:pt x="236" y="103"/>
                  </a:cubicBezTo>
                  <a:cubicBezTo>
                    <a:pt x="237" y="96"/>
                    <a:pt x="238" y="88"/>
                    <a:pt x="241" y="81"/>
                  </a:cubicBezTo>
                  <a:cubicBezTo>
                    <a:pt x="242" y="77"/>
                    <a:pt x="245" y="74"/>
                    <a:pt x="247" y="70"/>
                  </a:cubicBezTo>
                  <a:cubicBezTo>
                    <a:pt x="248" y="69"/>
                    <a:pt x="249" y="67"/>
                    <a:pt x="250" y="65"/>
                  </a:cubicBezTo>
                  <a:cubicBezTo>
                    <a:pt x="252" y="63"/>
                    <a:pt x="253" y="60"/>
                    <a:pt x="255" y="59"/>
                  </a:cubicBezTo>
                  <a:cubicBezTo>
                    <a:pt x="256" y="57"/>
                    <a:pt x="257" y="57"/>
                    <a:pt x="258" y="56"/>
                  </a:cubicBezTo>
                  <a:cubicBezTo>
                    <a:pt x="260" y="55"/>
                    <a:pt x="262" y="53"/>
                    <a:pt x="264" y="50"/>
                  </a:cubicBezTo>
                  <a:cubicBezTo>
                    <a:pt x="265" y="49"/>
                    <a:pt x="266" y="47"/>
                    <a:pt x="267" y="45"/>
                  </a:cubicBezTo>
                  <a:cubicBezTo>
                    <a:pt x="268" y="42"/>
                    <a:pt x="269" y="40"/>
                    <a:pt x="270" y="38"/>
                  </a:cubicBezTo>
                  <a:cubicBezTo>
                    <a:pt x="274" y="33"/>
                    <a:pt x="285" y="29"/>
                    <a:pt x="292" y="29"/>
                  </a:cubicBezTo>
                  <a:cubicBezTo>
                    <a:pt x="294" y="29"/>
                    <a:pt x="295" y="29"/>
                    <a:pt x="297" y="30"/>
                  </a:cubicBezTo>
                  <a:cubicBezTo>
                    <a:pt x="298" y="31"/>
                    <a:pt x="298" y="31"/>
                    <a:pt x="298" y="31"/>
                  </a:cubicBezTo>
                  <a:cubicBezTo>
                    <a:pt x="300" y="30"/>
                    <a:pt x="300" y="30"/>
                    <a:pt x="300" y="30"/>
                  </a:cubicBezTo>
                  <a:cubicBezTo>
                    <a:pt x="302" y="29"/>
                    <a:pt x="303" y="27"/>
                    <a:pt x="305" y="25"/>
                  </a:cubicBezTo>
                  <a:cubicBezTo>
                    <a:pt x="306" y="24"/>
                    <a:pt x="306" y="23"/>
                    <a:pt x="307" y="22"/>
                  </a:cubicBezTo>
                  <a:cubicBezTo>
                    <a:pt x="311" y="18"/>
                    <a:pt x="311" y="15"/>
                    <a:pt x="309" y="11"/>
                  </a:cubicBezTo>
                  <a:cubicBezTo>
                    <a:pt x="309" y="11"/>
                    <a:pt x="309" y="11"/>
                    <a:pt x="309" y="10"/>
                  </a:cubicBezTo>
                  <a:cubicBezTo>
                    <a:pt x="308" y="9"/>
                    <a:pt x="308" y="7"/>
                    <a:pt x="306" y="6"/>
                  </a:cubicBezTo>
                  <a:cubicBezTo>
                    <a:pt x="305" y="4"/>
                    <a:pt x="303" y="4"/>
                    <a:pt x="302" y="4"/>
                  </a:cubicBezTo>
                  <a:cubicBezTo>
                    <a:pt x="301" y="4"/>
                    <a:pt x="301" y="4"/>
                    <a:pt x="301" y="4"/>
                  </a:cubicBezTo>
                  <a:cubicBezTo>
                    <a:pt x="300" y="4"/>
                    <a:pt x="300" y="4"/>
                    <a:pt x="300" y="3"/>
                  </a:cubicBezTo>
                  <a:cubicBezTo>
                    <a:pt x="299" y="3"/>
                    <a:pt x="299" y="2"/>
                    <a:pt x="298" y="1"/>
                  </a:cubicBezTo>
                  <a:cubicBezTo>
                    <a:pt x="297" y="1"/>
                    <a:pt x="295" y="0"/>
                    <a:pt x="294" y="0"/>
                  </a:cubicBezTo>
                  <a:cubicBezTo>
                    <a:pt x="294" y="0"/>
                    <a:pt x="293" y="0"/>
                    <a:pt x="292" y="1"/>
                  </a:cubicBezTo>
                  <a:cubicBezTo>
                    <a:pt x="291" y="1"/>
                    <a:pt x="291" y="1"/>
                    <a:pt x="291" y="1"/>
                  </a:cubicBezTo>
                  <a:cubicBezTo>
                    <a:pt x="288" y="1"/>
                    <a:pt x="285" y="2"/>
                    <a:pt x="281" y="3"/>
                  </a:cubicBezTo>
                  <a:cubicBezTo>
                    <a:pt x="280" y="4"/>
                    <a:pt x="280" y="4"/>
                    <a:pt x="280" y="4"/>
                  </a:cubicBezTo>
                  <a:cubicBezTo>
                    <a:pt x="280" y="5"/>
                    <a:pt x="280" y="5"/>
                    <a:pt x="280" y="5"/>
                  </a:cubicBezTo>
                  <a:cubicBezTo>
                    <a:pt x="280" y="6"/>
                    <a:pt x="280" y="7"/>
                    <a:pt x="277" y="7"/>
                  </a:cubicBezTo>
                  <a:cubicBezTo>
                    <a:pt x="276" y="7"/>
                    <a:pt x="276" y="7"/>
                    <a:pt x="275" y="7"/>
                  </a:cubicBezTo>
                  <a:cubicBezTo>
                    <a:pt x="274" y="7"/>
                    <a:pt x="273" y="7"/>
                    <a:pt x="272" y="7"/>
                  </a:cubicBezTo>
                  <a:cubicBezTo>
                    <a:pt x="272" y="7"/>
                    <a:pt x="271" y="7"/>
                    <a:pt x="271" y="7"/>
                  </a:cubicBezTo>
                  <a:cubicBezTo>
                    <a:pt x="269" y="7"/>
                    <a:pt x="269" y="7"/>
                    <a:pt x="269" y="7"/>
                  </a:cubicBezTo>
                  <a:cubicBezTo>
                    <a:pt x="269" y="9"/>
                    <a:pt x="269" y="9"/>
                    <a:pt x="269" y="9"/>
                  </a:cubicBezTo>
                  <a:cubicBezTo>
                    <a:pt x="269" y="10"/>
                    <a:pt x="269" y="11"/>
                    <a:pt x="268" y="12"/>
                  </a:cubicBezTo>
                  <a:cubicBezTo>
                    <a:pt x="268" y="16"/>
                    <a:pt x="267" y="20"/>
                    <a:pt x="264" y="23"/>
                  </a:cubicBezTo>
                  <a:cubicBezTo>
                    <a:pt x="262" y="25"/>
                    <a:pt x="259" y="27"/>
                    <a:pt x="256" y="28"/>
                  </a:cubicBezTo>
                  <a:cubicBezTo>
                    <a:pt x="254" y="29"/>
                    <a:pt x="253" y="29"/>
                    <a:pt x="252" y="30"/>
                  </a:cubicBezTo>
                  <a:cubicBezTo>
                    <a:pt x="249" y="31"/>
                    <a:pt x="247" y="33"/>
                    <a:pt x="244" y="34"/>
                  </a:cubicBezTo>
                  <a:cubicBezTo>
                    <a:pt x="242" y="36"/>
                    <a:pt x="240" y="37"/>
                    <a:pt x="239" y="38"/>
                  </a:cubicBezTo>
                  <a:cubicBezTo>
                    <a:pt x="235" y="40"/>
                    <a:pt x="233" y="42"/>
                    <a:pt x="230" y="44"/>
                  </a:cubicBezTo>
                  <a:cubicBezTo>
                    <a:pt x="229" y="45"/>
                    <a:pt x="228" y="46"/>
                    <a:pt x="226" y="47"/>
                  </a:cubicBezTo>
                  <a:cubicBezTo>
                    <a:pt x="224" y="49"/>
                    <a:pt x="221" y="49"/>
                    <a:pt x="218" y="49"/>
                  </a:cubicBezTo>
                  <a:cubicBezTo>
                    <a:pt x="217" y="49"/>
                    <a:pt x="215" y="49"/>
                    <a:pt x="213" y="49"/>
                  </a:cubicBezTo>
                  <a:cubicBezTo>
                    <a:pt x="212" y="50"/>
                    <a:pt x="211" y="50"/>
                    <a:pt x="210" y="50"/>
                  </a:cubicBezTo>
                  <a:cubicBezTo>
                    <a:pt x="210" y="50"/>
                    <a:pt x="209" y="50"/>
                    <a:pt x="208" y="49"/>
                  </a:cubicBezTo>
                  <a:cubicBezTo>
                    <a:pt x="208" y="49"/>
                    <a:pt x="207" y="48"/>
                    <a:pt x="207" y="48"/>
                  </a:cubicBezTo>
                  <a:cubicBezTo>
                    <a:pt x="206" y="47"/>
                    <a:pt x="204" y="45"/>
                    <a:pt x="202" y="45"/>
                  </a:cubicBezTo>
                  <a:cubicBezTo>
                    <a:pt x="201" y="45"/>
                    <a:pt x="200" y="45"/>
                    <a:pt x="200" y="45"/>
                  </a:cubicBezTo>
                  <a:cubicBezTo>
                    <a:pt x="193" y="45"/>
                    <a:pt x="192" y="51"/>
                    <a:pt x="191" y="55"/>
                  </a:cubicBezTo>
                  <a:cubicBezTo>
                    <a:pt x="190" y="57"/>
                    <a:pt x="190" y="58"/>
                    <a:pt x="189" y="60"/>
                  </a:cubicBezTo>
                  <a:cubicBezTo>
                    <a:pt x="189" y="60"/>
                    <a:pt x="188" y="61"/>
                    <a:pt x="188" y="61"/>
                  </a:cubicBezTo>
                  <a:cubicBezTo>
                    <a:pt x="188" y="63"/>
                    <a:pt x="187" y="64"/>
                    <a:pt x="187" y="65"/>
                  </a:cubicBezTo>
                  <a:cubicBezTo>
                    <a:pt x="187" y="66"/>
                    <a:pt x="186" y="67"/>
                    <a:pt x="186" y="68"/>
                  </a:cubicBezTo>
                  <a:cubicBezTo>
                    <a:pt x="185" y="69"/>
                    <a:pt x="184" y="69"/>
                    <a:pt x="184" y="69"/>
                  </a:cubicBezTo>
                  <a:cubicBezTo>
                    <a:pt x="183" y="69"/>
                    <a:pt x="183" y="69"/>
                    <a:pt x="183" y="69"/>
                  </a:cubicBezTo>
                  <a:cubicBezTo>
                    <a:pt x="182" y="69"/>
                    <a:pt x="182" y="69"/>
                    <a:pt x="183" y="67"/>
                  </a:cubicBezTo>
                  <a:cubicBezTo>
                    <a:pt x="183" y="66"/>
                    <a:pt x="183" y="66"/>
                    <a:pt x="183" y="65"/>
                  </a:cubicBezTo>
                  <a:cubicBezTo>
                    <a:pt x="183" y="63"/>
                    <a:pt x="182" y="61"/>
                    <a:pt x="181" y="59"/>
                  </a:cubicBezTo>
                  <a:cubicBezTo>
                    <a:pt x="179" y="57"/>
                    <a:pt x="176" y="56"/>
                    <a:pt x="172" y="56"/>
                  </a:cubicBezTo>
                  <a:cubicBezTo>
                    <a:pt x="172" y="56"/>
                    <a:pt x="171" y="56"/>
                    <a:pt x="170" y="56"/>
                  </a:cubicBezTo>
                  <a:cubicBezTo>
                    <a:pt x="166" y="57"/>
                    <a:pt x="163" y="60"/>
                    <a:pt x="160" y="63"/>
                  </a:cubicBezTo>
                  <a:cubicBezTo>
                    <a:pt x="159" y="64"/>
                    <a:pt x="158" y="65"/>
                    <a:pt x="157" y="66"/>
                  </a:cubicBezTo>
                  <a:cubicBezTo>
                    <a:pt x="155" y="68"/>
                    <a:pt x="153" y="70"/>
                    <a:pt x="151" y="72"/>
                  </a:cubicBezTo>
                  <a:cubicBezTo>
                    <a:pt x="149" y="73"/>
                    <a:pt x="147" y="75"/>
                    <a:pt x="146" y="76"/>
                  </a:cubicBezTo>
                  <a:cubicBezTo>
                    <a:pt x="141" y="80"/>
                    <a:pt x="139" y="86"/>
                    <a:pt x="139" y="93"/>
                  </a:cubicBezTo>
                  <a:cubicBezTo>
                    <a:pt x="139" y="99"/>
                    <a:pt x="138" y="103"/>
                    <a:pt x="136" y="109"/>
                  </a:cubicBezTo>
                  <a:cubicBezTo>
                    <a:pt x="136" y="110"/>
                    <a:pt x="136" y="110"/>
                    <a:pt x="136" y="110"/>
                  </a:cubicBezTo>
                  <a:cubicBezTo>
                    <a:pt x="136" y="111"/>
                    <a:pt x="135" y="113"/>
                    <a:pt x="135" y="115"/>
                  </a:cubicBezTo>
                  <a:cubicBezTo>
                    <a:pt x="136" y="116"/>
                    <a:pt x="136" y="117"/>
                    <a:pt x="137" y="117"/>
                  </a:cubicBezTo>
                  <a:cubicBezTo>
                    <a:pt x="137" y="118"/>
                    <a:pt x="137" y="118"/>
                    <a:pt x="137" y="118"/>
                  </a:cubicBezTo>
                  <a:cubicBezTo>
                    <a:pt x="137" y="119"/>
                    <a:pt x="136" y="121"/>
                    <a:pt x="136" y="123"/>
                  </a:cubicBezTo>
                  <a:cubicBezTo>
                    <a:pt x="135" y="123"/>
                    <a:pt x="135" y="123"/>
                    <a:pt x="135" y="123"/>
                  </a:cubicBezTo>
                  <a:cubicBezTo>
                    <a:pt x="135" y="124"/>
                    <a:pt x="134" y="124"/>
                    <a:pt x="134" y="124"/>
                  </a:cubicBezTo>
                  <a:cubicBezTo>
                    <a:pt x="133" y="124"/>
                    <a:pt x="133" y="125"/>
                    <a:pt x="133" y="125"/>
                  </a:cubicBezTo>
                  <a:cubicBezTo>
                    <a:pt x="133" y="125"/>
                    <a:pt x="132" y="125"/>
                    <a:pt x="132" y="124"/>
                  </a:cubicBezTo>
                  <a:cubicBezTo>
                    <a:pt x="132" y="124"/>
                    <a:pt x="131" y="124"/>
                    <a:pt x="130" y="124"/>
                  </a:cubicBezTo>
                  <a:cubicBezTo>
                    <a:pt x="130" y="124"/>
                    <a:pt x="130" y="124"/>
                    <a:pt x="130" y="124"/>
                  </a:cubicBezTo>
                  <a:cubicBezTo>
                    <a:pt x="128" y="124"/>
                    <a:pt x="125" y="125"/>
                    <a:pt x="124" y="126"/>
                  </a:cubicBezTo>
                  <a:cubicBezTo>
                    <a:pt x="123" y="127"/>
                    <a:pt x="123" y="127"/>
                    <a:pt x="123" y="127"/>
                  </a:cubicBezTo>
                  <a:cubicBezTo>
                    <a:pt x="119" y="129"/>
                    <a:pt x="115" y="134"/>
                    <a:pt x="114" y="137"/>
                  </a:cubicBezTo>
                  <a:cubicBezTo>
                    <a:pt x="112" y="140"/>
                    <a:pt x="110" y="143"/>
                    <a:pt x="108" y="146"/>
                  </a:cubicBezTo>
                  <a:cubicBezTo>
                    <a:pt x="106" y="148"/>
                    <a:pt x="104" y="149"/>
                    <a:pt x="102" y="151"/>
                  </a:cubicBezTo>
                  <a:cubicBezTo>
                    <a:pt x="101" y="152"/>
                    <a:pt x="100" y="153"/>
                    <a:pt x="99" y="154"/>
                  </a:cubicBezTo>
                  <a:cubicBezTo>
                    <a:pt x="98" y="154"/>
                    <a:pt x="97" y="155"/>
                    <a:pt x="97" y="156"/>
                  </a:cubicBezTo>
                  <a:cubicBezTo>
                    <a:pt x="96" y="157"/>
                    <a:pt x="95" y="158"/>
                    <a:pt x="95" y="158"/>
                  </a:cubicBezTo>
                  <a:cubicBezTo>
                    <a:pt x="94" y="158"/>
                    <a:pt x="92" y="158"/>
                    <a:pt x="91" y="159"/>
                  </a:cubicBezTo>
                  <a:cubicBezTo>
                    <a:pt x="86" y="159"/>
                    <a:pt x="86" y="159"/>
                    <a:pt x="86" y="159"/>
                  </a:cubicBezTo>
                  <a:cubicBezTo>
                    <a:pt x="88" y="162"/>
                    <a:pt x="88" y="162"/>
                    <a:pt x="88" y="162"/>
                  </a:cubicBezTo>
                  <a:cubicBezTo>
                    <a:pt x="88" y="163"/>
                    <a:pt x="89" y="164"/>
                    <a:pt x="90" y="166"/>
                  </a:cubicBezTo>
                  <a:cubicBezTo>
                    <a:pt x="91" y="168"/>
                    <a:pt x="92" y="169"/>
                    <a:pt x="93" y="171"/>
                  </a:cubicBezTo>
                  <a:cubicBezTo>
                    <a:pt x="93" y="174"/>
                    <a:pt x="93" y="177"/>
                    <a:pt x="93" y="180"/>
                  </a:cubicBezTo>
                  <a:cubicBezTo>
                    <a:pt x="93" y="181"/>
                    <a:pt x="93" y="182"/>
                    <a:pt x="93" y="182"/>
                  </a:cubicBezTo>
                  <a:cubicBezTo>
                    <a:pt x="92" y="186"/>
                    <a:pt x="91" y="188"/>
                    <a:pt x="91" y="188"/>
                  </a:cubicBezTo>
                  <a:cubicBezTo>
                    <a:pt x="90" y="187"/>
                    <a:pt x="91" y="185"/>
                    <a:pt x="91" y="184"/>
                  </a:cubicBezTo>
                  <a:cubicBezTo>
                    <a:pt x="91" y="183"/>
                    <a:pt x="91" y="182"/>
                    <a:pt x="91" y="181"/>
                  </a:cubicBezTo>
                  <a:cubicBezTo>
                    <a:pt x="90" y="177"/>
                    <a:pt x="88" y="174"/>
                    <a:pt x="85" y="172"/>
                  </a:cubicBezTo>
                  <a:cubicBezTo>
                    <a:pt x="85" y="172"/>
                    <a:pt x="84" y="171"/>
                    <a:pt x="83" y="171"/>
                  </a:cubicBezTo>
                  <a:cubicBezTo>
                    <a:pt x="82" y="170"/>
                    <a:pt x="81" y="168"/>
                    <a:pt x="81" y="167"/>
                  </a:cubicBezTo>
                  <a:cubicBezTo>
                    <a:pt x="80" y="166"/>
                    <a:pt x="79" y="165"/>
                    <a:pt x="77" y="163"/>
                  </a:cubicBezTo>
                  <a:cubicBezTo>
                    <a:pt x="77" y="162"/>
                    <a:pt x="76" y="162"/>
                    <a:pt x="75" y="161"/>
                  </a:cubicBezTo>
                  <a:cubicBezTo>
                    <a:pt x="72" y="158"/>
                    <a:pt x="72" y="158"/>
                    <a:pt x="72" y="158"/>
                  </a:cubicBezTo>
                  <a:cubicBezTo>
                    <a:pt x="71" y="161"/>
                    <a:pt x="71" y="161"/>
                    <a:pt x="71" y="161"/>
                  </a:cubicBezTo>
                  <a:cubicBezTo>
                    <a:pt x="69" y="163"/>
                    <a:pt x="69" y="165"/>
                    <a:pt x="70" y="168"/>
                  </a:cubicBezTo>
                  <a:cubicBezTo>
                    <a:pt x="71" y="170"/>
                    <a:pt x="72" y="172"/>
                    <a:pt x="74" y="174"/>
                  </a:cubicBezTo>
                  <a:cubicBezTo>
                    <a:pt x="75" y="176"/>
                    <a:pt x="76" y="178"/>
                    <a:pt x="77" y="180"/>
                  </a:cubicBezTo>
                  <a:cubicBezTo>
                    <a:pt x="77" y="181"/>
                    <a:pt x="77" y="181"/>
                    <a:pt x="77" y="181"/>
                  </a:cubicBezTo>
                  <a:cubicBezTo>
                    <a:pt x="78" y="182"/>
                    <a:pt x="79" y="185"/>
                    <a:pt x="78" y="187"/>
                  </a:cubicBezTo>
                  <a:cubicBezTo>
                    <a:pt x="78" y="188"/>
                    <a:pt x="77" y="189"/>
                    <a:pt x="76" y="190"/>
                  </a:cubicBezTo>
                  <a:cubicBezTo>
                    <a:pt x="75" y="190"/>
                    <a:pt x="75" y="191"/>
                    <a:pt x="74" y="192"/>
                  </a:cubicBezTo>
                  <a:cubicBezTo>
                    <a:pt x="73" y="192"/>
                    <a:pt x="73" y="194"/>
                    <a:pt x="73" y="195"/>
                  </a:cubicBezTo>
                  <a:cubicBezTo>
                    <a:pt x="73" y="196"/>
                    <a:pt x="73" y="197"/>
                    <a:pt x="72" y="197"/>
                  </a:cubicBezTo>
                  <a:cubicBezTo>
                    <a:pt x="71" y="199"/>
                    <a:pt x="70" y="200"/>
                    <a:pt x="68" y="201"/>
                  </a:cubicBezTo>
                  <a:cubicBezTo>
                    <a:pt x="68" y="201"/>
                    <a:pt x="68" y="202"/>
                    <a:pt x="67" y="202"/>
                  </a:cubicBezTo>
                  <a:cubicBezTo>
                    <a:pt x="67" y="202"/>
                    <a:pt x="66" y="203"/>
                    <a:pt x="66" y="203"/>
                  </a:cubicBezTo>
                  <a:cubicBezTo>
                    <a:pt x="65" y="204"/>
                    <a:pt x="64" y="204"/>
                    <a:pt x="63" y="204"/>
                  </a:cubicBezTo>
                  <a:cubicBezTo>
                    <a:pt x="63" y="204"/>
                    <a:pt x="62" y="204"/>
                    <a:pt x="62" y="204"/>
                  </a:cubicBezTo>
                  <a:cubicBezTo>
                    <a:pt x="61" y="204"/>
                    <a:pt x="61" y="204"/>
                    <a:pt x="60" y="204"/>
                  </a:cubicBezTo>
                  <a:cubicBezTo>
                    <a:pt x="58" y="201"/>
                    <a:pt x="58" y="201"/>
                    <a:pt x="58" y="201"/>
                  </a:cubicBezTo>
                  <a:cubicBezTo>
                    <a:pt x="57" y="205"/>
                    <a:pt x="57" y="205"/>
                    <a:pt x="57" y="205"/>
                  </a:cubicBezTo>
                  <a:cubicBezTo>
                    <a:pt x="56" y="206"/>
                    <a:pt x="56" y="207"/>
                    <a:pt x="55" y="208"/>
                  </a:cubicBezTo>
                  <a:cubicBezTo>
                    <a:pt x="54" y="209"/>
                    <a:pt x="54" y="210"/>
                    <a:pt x="54" y="212"/>
                  </a:cubicBezTo>
                  <a:cubicBezTo>
                    <a:pt x="54" y="212"/>
                    <a:pt x="54" y="213"/>
                    <a:pt x="53" y="213"/>
                  </a:cubicBezTo>
                  <a:cubicBezTo>
                    <a:pt x="53" y="213"/>
                    <a:pt x="53" y="213"/>
                    <a:pt x="53" y="213"/>
                  </a:cubicBezTo>
                  <a:cubicBezTo>
                    <a:pt x="52" y="213"/>
                    <a:pt x="52" y="213"/>
                    <a:pt x="52" y="213"/>
                  </a:cubicBezTo>
                  <a:cubicBezTo>
                    <a:pt x="52" y="214"/>
                    <a:pt x="51" y="215"/>
                    <a:pt x="51" y="220"/>
                  </a:cubicBezTo>
                  <a:cubicBezTo>
                    <a:pt x="51" y="221"/>
                    <a:pt x="51" y="221"/>
                    <a:pt x="51" y="221"/>
                  </a:cubicBezTo>
                  <a:cubicBezTo>
                    <a:pt x="52" y="223"/>
                    <a:pt x="52" y="223"/>
                    <a:pt x="52" y="223"/>
                  </a:cubicBezTo>
                  <a:cubicBezTo>
                    <a:pt x="54" y="224"/>
                    <a:pt x="56" y="225"/>
                    <a:pt x="56" y="226"/>
                  </a:cubicBezTo>
                  <a:cubicBezTo>
                    <a:pt x="57" y="226"/>
                    <a:pt x="57" y="227"/>
                    <a:pt x="57" y="228"/>
                  </a:cubicBezTo>
                  <a:cubicBezTo>
                    <a:pt x="57" y="230"/>
                    <a:pt x="57" y="233"/>
                    <a:pt x="58" y="235"/>
                  </a:cubicBezTo>
                  <a:cubicBezTo>
                    <a:pt x="59" y="236"/>
                    <a:pt x="60" y="237"/>
                    <a:pt x="62" y="238"/>
                  </a:cubicBezTo>
                  <a:cubicBezTo>
                    <a:pt x="63" y="239"/>
                    <a:pt x="64" y="240"/>
                    <a:pt x="65" y="242"/>
                  </a:cubicBezTo>
                  <a:cubicBezTo>
                    <a:pt x="66" y="245"/>
                    <a:pt x="67" y="248"/>
                    <a:pt x="66" y="251"/>
                  </a:cubicBezTo>
                  <a:cubicBezTo>
                    <a:pt x="65" y="252"/>
                    <a:pt x="65" y="253"/>
                    <a:pt x="64" y="253"/>
                  </a:cubicBezTo>
                  <a:cubicBezTo>
                    <a:pt x="62" y="255"/>
                    <a:pt x="61" y="258"/>
                    <a:pt x="61" y="262"/>
                  </a:cubicBezTo>
                  <a:cubicBezTo>
                    <a:pt x="62" y="265"/>
                    <a:pt x="63" y="267"/>
                    <a:pt x="65" y="269"/>
                  </a:cubicBezTo>
                  <a:cubicBezTo>
                    <a:pt x="65" y="270"/>
                    <a:pt x="66" y="271"/>
                    <a:pt x="67" y="272"/>
                  </a:cubicBezTo>
                  <a:cubicBezTo>
                    <a:pt x="68" y="275"/>
                    <a:pt x="69" y="280"/>
                    <a:pt x="68" y="282"/>
                  </a:cubicBezTo>
                  <a:cubicBezTo>
                    <a:pt x="67" y="283"/>
                    <a:pt x="67" y="283"/>
                    <a:pt x="67" y="283"/>
                  </a:cubicBezTo>
                  <a:cubicBezTo>
                    <a:pt x="66" y="284"/>
                    <a:pt x="66" y="284"/>
                    <a:pt x="65" y="284"/>
                  </a:cubicBezTo>
                  <a:cubicBezTo>
                    <a:pt x="64" y="284"/>
                    <a:pt x="62" y="284"/>
                    <a:pt x="60" y="285"/>
                  </a:cubicBezTo>
                  <a:cubicBezTo>
                    <a:pt x="59" y="287"/>
                    <a:pt x="60" y="289"/>
                    <a:pt x="60" y="290"/>
                  </a:cubicBezTo>
                  <a:cubicBezTo>
                    <a:pt x="60" y="291"/>
                    <a:pt x="61" y="292"/>
                    <a:pt x="62" y="293"/>
                  </a:cubicBezTo>
                  <a:cubicBezTo>
                    <a:pt x="63" y="294"/>
                    <a:pt x="63" y="295"/>
                    <a:pt x="64" y="295"/>
                  </a:cubicBezTo>
                  <a:cubicBezTo>
                    <a:pt x="64" y="296"/>
                    <a:pt x="64" y="297"/>
                    <a:pt x="64" y="299"/>
                  </a:cubicBezTo>
                  <a:cubicBezTo>
                    <a:pt x="64" y="300"/>
                    <a:pt x="64" y="301"/>
                    <a:pt x="64" y="302"/>
                  </a:cubicBezTo>
                  <a:cubicBezTo>
                    <a:pt x="64" y="304"/>
                    <a:pt x="64" y="307"/>
                    <a:pt x="64" y="309"/>
                  </a:cubicBezTo>
                  <a:cubicBezTo>
                    <a:pt x="64" y="311"/>
                    <a:pt x="64" y="313"/>
                    <a:pt x="64" y="315"/>
                  </a:cubicBezTo>
                  <a:cubicBezTo>
                    <a:pt x="64" y="316"/>
                    <a:pt x="64" y="318"/>
                    <a:pt x="64" y="320"/>
                  </a:cubicBezTo>
                  <a:cubicBezTo>
                    <a:pt x="65" y="325"/>
                    <a:pt x="66" y="337"/>
                    <a:pt x="64" y="340"/>
                  </a:cubicBezTo>
                  <a:cubicBezTo>
                    <a:pt x="62" y="341"/>
                    <a:pt x="62" y="341"/>
                    <a:pt x="62" y="341"/>
                  </a:cubicBezTo>
                  <a:cubicBezTo>
                    <a:pt x="61" y="343"/>
                    <a:pt x="61" y="343"/>
                    <a:pt x="61" y="343"/>
                  </a:cubicBezTo>
                  <a:cubicBezTo>
                    <a:pt x="61" y="346"/>
                    <a:pt x="61" y="349"/>
                    <a:pt x="64" y="352"/>
                  </a:cubicBezTo>
                  <a:cubicBezTo>
                    <a:pt x="64" y="353"/>
                    <a:pt x="65" y="353"/>
                    <a:pt x="65" y="354"/>
                  </a:cubicBezTo>
                  <a:cubicBezTo>
                    <a:pt x="67" y="355"/>
                    <a:pt x="67" y="356"/>
                    <a:pt x="67" y="357"/>
                  </a:cubicBezTo>
                  <a:cubicBezTo>
                    <a:pt x="67" y="360"/>
                    <a:pt x="67" y="360"/>
                    <a:pt x="67" y="360"/>
                  </a:cubicBezTo>
                  <a:cubicBezTo>
                    <a:pt x="69" y="360"/>
                    <a:pt x="69" y="360"/>
                    <a:pt x="69" y="360"/>
                  </a:cubicBezTo>
                  <a:cubicBezTo>
                    <a:pt x="70" y="360"/>
                    <a:pt x="70" y="360"/>
                    <a:pt x="71" y="360"/>
                  </a:cubicBezTo>
                  <a:cubicBezTo>
                    <a:pt x="69" y="365"/>
                    <a:pt x="66" y="370"/>
                    <a:pt x="63" y="375"/>
                  </a:cubicBezTo>
                  <a:cubicBezTo>
                    <a:pt x="61" y="378"/>
                    <a:pt x="59" y="381"/>
                    <a:pt x="58" y="384"/>
                  </a:cubicBezTo>
                  <a:cubicBezTo>
                    <a:pt x="57" y="386"/>
                    <a:pt x="57" y="386"/>
                    <a:pt x="57" y="386"/>
                  </a:cubicBezTo>
                  <a:cubicBezTo>
                    <a:pt x="55" y="390"/>
                    <a:pt x="53" y="394"/>
                    <a:pt x="51" y="396"/>
                  </a:cubicBezTo>
                  <a:cubicBezTo>
                    <a:pt x="50" y="397"/>
                    <a:pt x="50" y="397"/>
                    <a:pt x="50" y="398"/>
                  </a:cubicBezTo>
                  <a:cubicBezTo>
                    <a:pt x="49" y="399"/>
                    <a:pt x="47" y="400"/>
                    <a:pt x="47" y="402"/>
                  </a:cubicBezTo>
                  <a:cubicBezTo>
                    <a:pt x="47" y="404"/>
                    <a:pt x="47" y="405"/>
                    <a:pt x="47" y="406"/>
                  </a:cubicBezTo>
                  <a:cubicBezTo>
                    <a:pt x="47" y="407"/>
                    <a:pt x="47" y="407"/>
                    <a:pt x="47" y="407"/>
                  </a:cubicBezTo>
                  <a:cubicBezTo>
                    <a:pt x="46" y="407"/>
                    <a:pt x="46" y="407"/>
                    <a:pt x="46" y="407"/>
                  </a:cubicBezTo>
                  <a:cubicBezTo>
                    <a:pt x="44" y="407"/>
                    <a:pt x="43" y="407"/>
                    <a:pt x="42" y="407"/>
                  </a:cubicBezTo>
                  <a:cubicBezTo>
                    <a:pt x="39" y="407"/>
                    <a:pt x="37" y="407"/>
                    <a:pt x="34" y="408"/>
                  </a:cubicBezTo>
                  <a:cubicBezTo>
                    <a:pt x="30" y="410"/>
                    <a:pt x="27" y="411"/>
                    <a:pt x="22" y="412"/>
                  </a:cubicBezTo>
                  <a:cubicBezTo>
                    <a:pt x="21" y="413"/>
                    <a:pt x="21" y="413"/>
                    <a:pt x="21" y="413"/>
                  </a:cubicBezTo>
                  <a:cubicBezTo>
                    <a:pt x="20" y="414"/>
                    <a:pt x="20" y="414"/>
                    <a:pt x="20" y="414"/>
                  </a:cubicBezTo>
                  <a:cubicBezTo>
                    <a:pt x="20" y="415"/>
                    <a:pt x="19" y="416"/>
                    <a:pt x="18" y="418"/>
                  </a:cubicBezTo>
                  <a:cubicBezTo>
                    <a:pt x="17" y="420"/>
                    <a:pt x="15" y="423"/>
                    <a:pt x="15" y="426"/>
                  </a:cubicBezTo>
                  <a:cubicBezTo>
                    <a:pt x="14" y="429"/>
                    <a:pt x="15" y="432"/>
                    <a:pt x="17" y="434"/>
                  </a:cubicBezTo>
                  <a:cubicBezTo>
                    <a:pt x="17" y="436"/>
                    <a:pt x="18" y="437"/>
                    <a:pt x="18" y="438"/>
                  </a:cubicBezTo>
                  <a:cubicBezTo>
                    <a:pt x="18" y="439"/>
                    <a:pt x="18" y="440"/>
                    <a:pt x="18" y="440"/>
                  </a:cubicBezTo>
                  <a:cubicBezTo>
                    <a:pt x="17" y="440"/>
                    <a:pt x="16" y="439"/>
                    <a:pt x="15" y="439"/>
                  </a:cubicBezTo>
                  <a:cubicBezTo>
                    <a:pt x="14" y="438"/>
                    <a:pt x="12" y="438"/>
                    <a:pt x="11" y="438"/>
                  </a:cubicBezTo>
                  <a:cubicBezTo>
                    <a:pt x="10" y="438"/>
                    <a:pt x="10" y="438"/>
                    <a:pt x="10" y="438"/>
                  </a:cubicBezTo>
                  <a:cubicBezTo>
                    <a:pt x="8" y="438"/>
                    <a:pt x="3" y="442"/>
                    <a:pt x="1" y="445"/>
                  </a:cubicBezTo>
                  <a:cubicBezTo>
                    <a:pt x="0" y="447"/>
                    <a:pt x="0" y="448"/>
                    <a:pt x="0" y="450"/>
                  </a:cubicBezTo>
                  <a:cubicBezTo>
                    <a:pt x="1" y="451"/>
                    <a:pt x="1" y="451"/>
                    <a:pt x="1" y="451"/>
                  </a:cubicBezTo>
                  <a:cubicBezTo>
                    <a:pt x="2" y="451"/>
                    <a:pt x="2" y="451"/>
                    <a:pt x="2" y="451"/>
                  </a:cubicBezTo>
                  <a:cubicBezTo>
                    <a:pt x="3" y="451"/>
                    <a:pt x="4" y="452"/>
                    <a:pt x="5" y="452"/>
                  </a:cubicBezTo>
                  <a:cubicBezTo>
                    <a:pt x="5" y="453"/>
                    <a:pt x="6" y="453"/>
                    <a:pt x="6" y="453"/>
                  </a:cubicBezTo>
                  <a:cubicBezTo>
                    <a:pt x="6" y="454"/>
                    <a:pt x="6" y="456"/>
                    <a:pt x="6" y="456"/>
                  </a:cubicBezTo>
                  <a:cubicBezTo>
                    <a:pt x="8" y="457"/>
                    <a:pt x="8" y="457"/>
                    <a:pt x="8" y="457"/>
                  </a:cubicBezTo>
                  <a:cubicBezTo>
                    <a:pt x="11" y="457"/>
                    <a:pt x="14" y="460"/>
                    <a:pt x="15" y="461"/>
                  </a:cubicBezTo>
                  <a:cubicBezTo>
                    <a:pt x="16" y="462"/>
                    <a:pt x="16" y="462"/>
                    <a:pt x="16" y="462"/>
                  </a:cubicBezTo>
                  <a:cubicBezTo>
                    <a:pt x="17" y="462"/>
                    <a:pt x="17" y="462"/>
                    <a:pt x="17" y="463"/>
                  </a:cubicBezTo>
                  <a:cubicBezTo>
                    <a:pt x="19" y="464"/>
                    <a:pt x="20" y="465"/>
                    <a:pt x="21" y="466"/>
                  </a:cubicBezTo>
                  <a:cubicBezTo>
                    <a:pt x="22" y="466"/>
                    <a:pt x="22" y="466"/>
                    <a:pt x="23" y="466"/>
                  </a:cubicBezTo>
                  <a:cubicBezTo>
                    <a:pt x="23" y="466"/>
                    <a:pt x="24" y="466"/>
                    <a:pt x="24" y="466"/>
                  </a:cubicBezTo>
                  <a:cubicBezTo>
                    <a:pt x="25" y="466"/>
                    <a:pt x="25" y="466"/>
                    <a:pt x="26" y="466"/>
                  </a:cubicBezTo>
                  <a:cubicBezTo>
                    <a:pt x="27" y="466"/>
                    <a:pt x="28" y="466"/>
                    <a:pt x="29" y="467"/>
                  </a:cubicBezTo>
                  <a:cubicBezTo>
                    <a:pt x="30" y="468"/>
                    <a:pt x="30" y="469"/>
                    <a:pt x="30" y="470"/>
                  </a:cubicBezTo>
                  <a:cubicBezTo>
                    <a:pt x="31" y="472"/>
                    <a:pt x="31" y="473"/>
                    <a:pt x="32" y="473"/>
                  </a:cubicBezTo>
                  <a:cubicBezTo>
                    <a:pt x="32" y="474"/>
                    <a:pt x="33" y="474"/>
                    <a:pt x="35" y="475"/>
                  </a:cubicBezTo>
                  <a:cubicBezTo>
                    <a:pt x="36" y="476"/>
                    <a:pt x="37" y="476"/>
                    <a:pt x="37" y="477"/>
                  </a:cubicBezTo>
                  <a:cubicBezTo>
                    <a:pt x="38" y="477"/>
                    <a:pt x="38" y="477"/>
                    <a:pt x="38" y="477"/>
                  </a:cubicBezTo>
                  <a:cubicBezTo>
                    <a:pt x="40" y="478"/>
                    <a:pt x="41" y="479"/>
                    <a:pt x="43" y="479"/>
                  </a:cubicBezTo>
                  <a:cubicBezTo>
                    <a:pt x="43" y="479"/>
                    <a:pt x="44" y="480"/>
                    <a:pt x="44" y="480"/>
                  </a:cubicBezTo>
                  <a:cubicBezTo>
                    <a:pt x="46" y="479"/>
                    <a:pt x="46" y="479"/>
                    <a:pt x="46" y="479"/>
                  </a:cubicBezTo>
                  <a:cubicBezTo>
                    <a:pt x="47" y="479"/>
                    <a:pt x="49" y="480"/>
                    <a:pt x="50" y="481"/>
                  </a:cubicBezTo>
                  <a:cubicBezTo>
                    <a:pt x="51" y="482"/>
                    <a:pt x="52" y="483"/>
                    <a:pt x="53" y="484"/>
                  </a:cubicBezTo>
                  <a:cubicBezTo>
                    <a:pt x="53" y="485"/>
                    <a:pt x="54" y="485"/>
                    <a:pt x="55" y="486"/>
                  </a:cubicBezTo>
                  <a:cubicBezTo>
                    <a:pt x="57" y="487"/>
                    <a:pt x="60" y="489"/>
                    <a:pt x="62" y="489"/>
                  </a:cubicBezTo>
                  <a:cubicBezTo>
                    <a:pt x="63" y="490"/>
                    <a:pt x="63" y="490"/>
                    <a:pt x="63" y="490"/>
                  </a:cubicBezTo>
                  <a:cubicBezTo>
                    <a:pt x="63" y="492"/>
                    <a:pt x="63" y="494"/>
                    <a:pt x="63" y="495"/>
                  </a:cubicBezTo>
                  <a:cubicBezTo>
                    <a:pt x="63" y="500"/>
                    <a:pt x="63" y="500"/>
                    <a:pt x="63" y="500"/>
                  </a:cubicBezTo>
                  <a:cubicBezTo>
                    <a:pt x="65" y="500"/>
                    <a:pt x="65" y="500"/>
                    <a:pt x="65" y="500"/>
                  </a:cubicBezTo>
                  <a:cubicBezTo>
                    <a:pt x="71" y="501"/>
                    <a:pt x="75" y="502"/>
                    <a:pt x="80" y="504"/>
                  </a:cubicBezTo>
                  <a:cubicBezTo>
                    <a:pt x="84" y="506"/>
                    <a:pt x="90" y="507"/>
                    <a:pt x="93" y="507"/>
                  </a:cubicBezTo>
                  <a:cubicBezTo>
                    <a:pt x="95" y="507"/>
                    <a:pt x="95" y="507"/>
                    <a:pt x="96" y="506"/>
                  </a:cubicBezTo>
                  <a:cubicBezTo>
                    <a:pt x="96" y="506"/>
                    <a:pt x="96" y="506"/>
                    <a:pt x="96" y="506"/>
                  </a:cubicBezTo>
                  <a:cubicBezTo>
                    <a:pt x="97" y="506"/>
                    <a:pt x="97" y="506"/>
                    <a:pt x="97" y="506"/>
                  </a:cubicBezTo>
                  <a:cubicBezTo>
                    <a:pt x="98" y="505"/>
                    <a:pt x="98" y="504"/>
                    <a:pt x="98" y="503"/>
                  </a:cubicBezTo>
                  <a:cubicBezTo>
                    <a:pt x="98" y="501"/>
                    <a:pt x="98" y="500"/>
                    <a:pt x="101" y="499"/>
                  </a:cubicBezTo>
                  <a:cubicBezTo>
                    <a:pt x="102" y="499"/>
                    <a:pt x="103" y="499"/>
                    <a:pt x="104" y="499"/>
                  </a:cubicBezTo>
                  <a:cubicBezTo>
                    <a:pt x="107" y="499"/>
                    <a:pt x="109" y="500"/>
                    <a:pt x="111" y="501"/>
                  </a:cubicBezTo>
                  <a:cubicBezTo>
                    <a:pt x="113" y="502"/>
                    <a:pt x="115" y="505"/>
                    <a:pt x="116" y="507"/>
                  </a:cubicBezTo>
                  <a:cubicBezTo>
                    <a:pt x="117" y="509"/>
                    <a:pt x="119" y="511"/>
                    <a:pt x="122" y="512"/>
                  </a:cubicBezTo>
                  <a:cubicBezTo>
                    <a:pt x="123" y="513"/>
                    <a:pt x="124" y="513"/>
                    <a:pt x="125" y="513"/>
                  </a:cubicBezTo>
                  <a:cubicBezTo>
                    <a:pt x="127" y="514"/>
                    <a:pt x="130" y="515"/>
                    <a:pt x="132" y="516"/>
                  </a:cubicBezTo>
                  <a:cubicBezTo>
                    <a:pt x="133" y="517"/>
                    <a:pt x="133" y="517"/>
                    <a:pt x="134" y="518"/>
                  </a:cubicBezTo>
                  <a:cubicBezTo>
                    <a:pt x="134" y="518"/>
                    <a:pt x="135" y="519"/>
                    <a:pt x="136" y="520"/>
                  </a:cubicBezTo>
                  <a:cubicBezTo>
                    <a:pt x="138" y="521"/>
                    <a:pt x="138" y="521"/>
                    <a:pt x="138" y="521"/>
                  </a:cubicBezTo>
                  <a:cubicBezTo>
                    <a:pt x="139" y="520"/>
                    <a:pt x="139" y="520"/>
                    <a:pt x="139" y="520"/>
                  </a:cubicBezTo>
                  <a:cubicBezTo>
                    <a:pt x="140" y="520"/>
                    <a:pt x="141" y="520"/>
                    <a:pt x="142" y="520"/>
                  </a:cubicBezTo>
                  <a:cubicBezTo>
                    <a:pt x="146" y="520"/>
                    <a:pt x="149" y="521"/>
                    <a:pt x="151" y="522"/>
                  </a:cubicBezTo>
                  <a:cubicBezTo>
                    <a:pt x="152" y="522"/>
                    <a:pt x="152" y="523"/>
                    <a:pt x="152" y="523"/>
                  </a:cubicBezTo>
                  <a:cubicBezTo>
                    <a:pt x="153" y="524"/>
                    <a:pt x="153" y="524"/>
                    <a:pt x="153" y="524"/>
                  </a:cubicBezTo>
                  <a:cubicBezTo>
                    <a:pt x="154" y="525"/>
                    <a:pt x="154" y="525"/>
                    <a:pt x="154" y="525"/>
                  </a:cubicBezTo>
                  <a:cubicBezTo>
                    <a:pt x="155" y="525"/>
                    <a:pt x="156" y="525"/>
                    <a:pt x="156" y="525"/>
                  </a:cubicBezTo>
                  <a:cubicBezTo>
                    <a:pt x="158" y="526"/>
                    <a:pt x="159" y="526"/>
                    <a:pt x="160" y="528"/>
                  </a:cubicBezTo>
                  <a:cubicBezTo>
                    <a:pt x="161" y="529"/>
                    <a:pt x="161" y="529"/>
                    <a:pt x="161" y="529"/>
                  </a:cubicBezTo>
                  <a:cubicBezTo>
                    <a:pt x="162" y="530"/>
                    <a:pt x="163" y="530"/>
                    <a:pt x="164" y="531"/>
                  </a:cubicBezTo>
                  <a:cubicBezTo>
                    <a:pt x="166" y="532"/>
                    <a:pt x="168" y="534"/>
                    <a:pt x="170" y="536"/>
                  </a:cubicBezTo>
                  <a:cubicBezTo>
                    <a:pt x="170" y="537"/>
                    <a:pt x="171" y="539"/>
                    <a:pt x="171" y="540"/>
                  </a:cubicBezTo>
                  <a:cubicBezTo>
                    <a:pt x="172" y="544"/>
                    <a:pt x="173" y="546"/>
                    <a:pt x="175" y="547"/>
                  </a:cubicBezTo>
                  <a:cubicBezTo>
                    <a:pt x="175" y="547"/>
                    <a:pt x="175" y="547"/>
                    <a:pt x="175" y="548"/>
                  </a:cubicBezTo>
                  <a:cubicBezTo>
                    <a:pt x="175" y="548"/>
                    <a:pt x="176" y="549"/>
                    <a:pt x="176" y="550"/>
                  </a:cubicBezTo>
                  <a:cubicBezTo>
                    <a:pt x="177" y="550"/>
                    <a:pt x="177" y="551"/>
                    <a:pt x="177" y="551"/>
                  </a:cubicBezTo>
                  <a:cubicBezTo>
                    <a:pt x="177" y="552"/>
                    <a:pt x="177" y="553"/>
                    <a:pt x="177" y="554"/>
                  </a:cubicBezTo>
                  <a:cubicBezTo>
                    <a:pt x="177" y="555"/>
                    <a:pt x="177" y="556"/>
                    <a:pt x="177" y="556"/>
                  </a:cubicBezTo>
                  <a:cubicBezTo>
                    <a:pt x="177" y="556"/>
                    <a:pt x="177" y="556"/>
                    <a:pt x="177" y="556"/>
                  </a:cubicBezTo>
                  <a:cubicBezTo>
                    <a:pt x="177" y="557"/>
                    <a:pt x="177" y="557"/>
                    <a:pt x="177" y="557"/>
                  </a:cubicBezTo>
                  <a:cubicBezTo>
                    <a:pt x="178" y="558"/>
                    <a:pt x="180" y="559"/>
                    <a:pt x="183" y="559"/>
                  </a:cubicBezTo>
                  <a:cubicBezTo>
                    <a:pt x="184" y="560"/>
                    <a:pt x="185" y="560"/>
                    <a:pt x="186" y="561"/>
                  </a:cubicBezTo>
                  <a:cubicBezTo>
                    <a:pt x="188" y="561"/>
                    <a:pt x="189" y="563"/>
                    <a:pt x="190" y="564"/>
                  </a:cubicBezTo>
                  <a:cubicBezTo>
                    <a:pt x="191" y="565"/>
                    <a:pt x="192" y="566"/>
                    <a:pt x="193" y="567"/>
                  </a:cubicBezTo>
                  <a:cubicBezTo>
                    <a:pt x="194" y="567"/>
                    <a:pt x="195" y="568"/>
                    <a:pt x="196" y="568"/>
                  </a:cubicBezTo>
                  <a:cubicBezTo>
                    <a:pt x="198" y="569"/>
                    <a:pt x="199" y="570"/>
                    <a:pt x="201" y="572"/>
                  </a:cubicBezTo>
                  <a:cubicBezTo>
                    <a:pt x="203" y="574"/>
                    <a:pt x="205" y="576"/>
                    <a:pt x="206" y="580"/>
                  </a:cubicBezTo>
                  <a:cubicBezTo>
                    <a:pt x="207" y="582"/>
                    <a:pt x="207" y="583"/>
                    <a:pt x="207" y="585"/>
                  </a:cubicBezTo>
                  <a:cubicBezTo>
                    <a:pt x="207" y="587"/>
                    <a:pt x="207" y="589"/>
                    <a:pt x="208" y="591"/>
                  </a:cubicBezTo>
                  <a:cubicBezTo>
                    <a:pt x="209" y="591"/>
                    <a:pt x="209" y="592"/>
                    <a:pt x="211" y="592"/>
                  </a:cubicBezTo>
                  <a:cubicBezTo>
                    <a:pt x="216" y="592"/>
                    <a:pt x="216" y="592"/>
                    <a:pt x="216" y="592"/>
                  </a:cubicBezTo>
                  <a:cubicBezTo>
                    <a:pt x="215" y="591"/>
                    <a:pt x="215" y="591"/>
                    <a:pt x="215" y="591"/>
                  </a:cubicBezTo>
                  <a:cubicBezTo>
                    <a:pt x="215" y="591"/>
                    <a:pt x="215" y="591"/>
                    <a:pt x="215" y="591"/>
                  </a:cubicBezTo>
                  <a:cubicBezTo>
                    <a:pt x="216" y="591"/>
                    <a:pt x="217" y="592"/>
                    <a:pt x="217" y="592"/>
                  </a:cubicBezTo>
                  <a:cubicBezTo>
                    <a:pt x="223" y="594"/>
                    <a:pt x="222" y="601"/>
                    <a:pt x="221" y="607"/>
                  </a:cubicBezTo>
                  <a:cubicBezTo>
                    <a:pt x="221" y="607"/>
                    <a:pt x="221" y="607"/>
                    <a:pt x="221" y="607"/>
                  </a:cubicBezTo>
                  <a:cubicBezTo>
                    <a:pt x="221" y="608"/>
                    <a:pt x="221" y="609"/>
                    <a:pt x="220" y="609"/>
                  </a:cubicBezTo>
                  <a:cubicBezTo>
                    <a:pt x="220" y="611"/>
                    <a:pt x="220" y="613"/>
                    <a:pt x="221" y="614"/>
                  </a:cubicBezTo>
                  <a:cubicBezTo>
                    <a:pt x="224" y="618"/>
                    <a:pt x="230" y="618"/>
                    <a:pt x="235" y="619"/>
                  </a:cubicBezTo>
                  <a:cubicBezTo>
                    <a:pt x="237" y="619"/>
                    <a:pt x="239" y="618"/>
                    <a:pt x="240" y="617"/>
                  </a:cubicBezTo>
                  <a:cubicBezTo>
                    <a:pt x="242" y="617"/>
                    <a:pt x="243" y="616"/>
                    <a:pt x="245" y="616"/>
                  </a:cubicBezTo>
                  <a:cubicBezTo>
                    <a:pt x="246" y="616"/>
                    <a:pt x="246" y="616"/>
                    <a:pt x="246" y="616"/>
                  </a:cubicBezTo>
                  <a:cubicBezTo>
                    <a:pt x="248" y="617"/>
                    <a:pt x="249" y="617"/>
                    <a:pt x="250" y="618"/>
                  </a:cubicBezTo>
                  <a:cubicBezTo>
                    <a:pt x="251" y="618"/>
                    <a:pt x="252" y="618"/>
                    <a:pt x="253" y="618"/>
                  </a:cubicBezTo>
                  <a:cubicBezTo>
                    <a:pt x="255" y="618"/>
                    <a:pt x="256" y="618"/>
                    <a:pt x="257" y="617"/>
                  </a:cubicBezTo>
                  <a:cubicBezTo>
                    <a:pt x="258" y="616"/>
                    <a:pt x="259" y="616"/>
                    <a:pt x="260" y="615"/>
                  </a:cubicBezTo>
                  <a:cubicBezTo>
                    <a:pt x="263" y="614"/>
                    <a:pt x="266" y="613"/>
                    <a:pt x="266" y="610"/>
                  </a:cubicBezTo>
                  <a:cubicBezTo>
                    <a:pt x="266" y="610"/>
                    <a:pt x="266" y="610"/>
                    <a:pt x="266" y="609"/>
                  </a:cubicBezTo>
                  <a:cubicBezTo>
                    <a:pt x="269" y="608"/>
                    <a:pt x="271" y="607"/>
                    <a:pt x="273" y="607"/>
                  </a:cubicBezTo>
                  <a:cubicBezTo>
                    <a:pt x="275" y="607"/>
                    <a:pt x="278" y="608"/>
                    <a:pt x="280" y="610"/>
                  </a:cubicBezTo>
                  <a:cubicBezTo>
                    <a:pt x="281" y="610"/>
                    <a:pt x="281" y="611"/>
                    <a:pt x="281" y="611"/>
                  </a:cubicBezTo>
                  <a:cubicBezTo>
                    <a:pt x="282" y="612"/>
                    <a:pt x="282" y="612"/>
                    <a:pt x="282" y="612"/>
                  </a:cubicBezTo>
                  <a:cubicBezTo>
                    <a:pt x="285" y="613"/>
                    <a:pt x="285" y="613"/>
                    <a:pt x="285" y="613"/>
                  </a:cubicBezTo>
                  <a:cubicBezTo>
                    <a:pt x="285" y="613"/>
                    <a:pt x="286" y="613"/>
                    <a:pt x="286" y="613"/>
                  </a:cubicBezTo>
                  <a:cubicBezTo>
                    <a:pt x="287" y="613"/>
                    <a:pt x="287" y="613"/>
                    <a:pt x="288" y="613"/>
                  </a:cubicBezTo>
                  <a:cubicBezTo>
                    <a:pt x="289" y="613"/>
                    <a:pt x="290" y="614"/>
                    <a:pt x="290" y="614"/>
                  </a:cubicBezTo>
                  <a:cubicBezTo>
                    <a:pt x="291" y="614"/>
                    <a:pt x="292" y="613"/>
                    <a:pt x="293" y="613"/>
                  </a:cubicBezTo>
                  <a:cubicBezTo>
                    <a:pt x="294" y="612"/>
                    <a:pt x="295" y="612"/>
                    <a:pt x="295" y="611"/>
                  </a:cubicBezTo>
                  <a:cubicBezTo>
                    <a:pt x="296" y="609"/>
                    <a:pt x="297" y="608"/>
                    <a:pt x="299" y="608"/>
                  </a:cubicBezTo>
                  <a:cubicBezTo>
                    <a:pt x="300" y="608"/>
                    <a:pt x="300" y="608"/>
                    <a:pt x="300" y="608"/>
                  </a:cubicBezTo>
                  <a:cubicBezTo>
                    <a:pt x="302" y="608"/>
                    <a:pt x="306" y="610"/>
                    <a:pt x="307" y="611"/>
                  </a:cubicBezTo>
                  <a:cubicBezTo>
                    <a:pt x="309" y="612"/>
                    <a:pt x="311" y="614"/>
                    <a:pt x="312" y="615"/>
                  </a:cubicBezTo>
                  <a:cubicBezTo>
                    <a:pt x="314" y="617"/>
                    <a:pt x="316" y="619"/>
                    <a:pt x="319" y="620"/>
                  </a:cubicBezTo>
                  <a:cubicBezTo>
                    <a:pt x="320" y="621"/>
                    <a:pt x="320" y="621"/>
                    <a:pt x="320" y="621"/>
                  </a:cubicBezTo>
                  <a:cubicBezTo>
                    <a:pt x="325" y="623"/>
                    <a:pt x="328" y="625"/>
                    <a:pt x="330" y="627"/>
                  </a:cubicBezTo>
                  <a:cubicBezTo>
                    <a:pt x="332" y="630"/>
                    <a:pt x="331" y="632"/>
                    <a:pt x="329" y="636"/>
                  </a:cubicBezTo>
                  <a:cubicBezTo>
                    <a:pt x="328" y="636"/>
                    <a:pt x="328" y="637"/>
                    <a:pt x="328" y="638"/>
                  </a:cubicBezTo>
                  <a:cubicBezTo>
                    <a:pt x="325" y="644"/>
                    <a:pt x="321" y="651"/>
                    <a:pt x="318" y="657"/>
                  </a:cubicBezTo>
                  <a:cubicBezTo>
                    <a:pt x="317" y="659"/>
                    <a:pt x="316" y="661"/>
                    <a:pt x="314" y="663"/>
                  </a:cubicBezTo>
                  <a:cubicBezTo>
                    <a:pt x="313" y="665"/>
                    <a:pt x="311" y="670"/>
                    <a:pt x="311" y="672"/>
                  </a:cubicBezTo>
                  <a:cubicBezTo>
                    <a:pt x="311" y="674"/>
                    <a:pt x="311" y="675"/>
                    <a:pt x="313" y="676"/>
                  </a:cubicBezTo>
                  <a:cubicBezTo>
                    <a:pt x="313" y="676"/>
                    <a:pt x="314" y="677"/>
                    <a:pt x="315" y="677"/>
                  </a:cubicBezTo>
                  <a:cubicBezTo>
                    <a:pt x="316" y="677"/>
                    <a:pt x="316" y="677"/>
                    <a:pt x="316" y="677"/>
                  </a:cubicBezTo>
                  <a:cubicBezTo>
                    <a:pt x="316" y="676"/>
                    <a:pt x="316" y="676"/>
                    <a:pt x="316" y="676"/>
                  </a:cubicBezTo>
                  <a:cubicBezTo>
                    <a:pt x="317" y="676"/>
                    <a:pt x="318" y="675"/>
                    <a:pt x="318" y="674"/>
                  </a:cubicBezTo>
                  <a:cubicBezTo>
                    <a:pt x="319" y="673"/>
                    <a:pt x="319" y="672"/>
                    <a:pt x="320" y="672"/>
                  </a:cubicBezTo>
                  <a:cubicBezTo>
                    <a:pt x="321" y="672"/>
                    <a:pt x="322" y="673"/>
                    <a:pt x="323" y="674"/>
                  </a:cubicBezTo>
                  <a:cubicBezTo>
                    <a:pt x="325" y="675"/>
                    <a:pt x="326" y="677"/>
                    <a:pt x="328" y="679"/>
                  </a:cubicBezTo>
                  <a:cubicBezTo>
                    <a:pt x="328" y="680"/>
                    <a:pt x="329" y="680"/>
                    <a:pt x="329" y="681"/>
                  </a:cubicBezTo>
                  <a:cubicBezTo>
                    <a:pt x="331" y="683"/>
                    <a:pt x="332" y="685"/>
                    <a:pt x="333" y="686"/>
                  </a:cubicBezTo>
                  <a:cubicBezTo>
                    <a:pt x="337" y="692"/>
                    <a:pt x="337" y="692"/>
                    <a:pt x="337" y="692"/>
                  </a:cubicBezTo>
                  <a:cubicBezTo>
                    <a:pt x="343" y="651"/>
                    <a:pt x="343" y="651"/>
                    <a:pt x="343" y="651"/>
                  </a:cubicBezTo>
                  <a:cubicBezTo>
                    <a:pt x="344" y="641"/>
                    <a:pt x="345" y="631"/>
                    <a:pt x="347" y="621"/>
                  </a:cubicBezTo>
                  <a:cubicBezTo>
                    <a:pt x="348" y="611"/>
                    <a:pt x="350" y="602"/>
                    <a:pt x="351" y="592"/>
                  </a:cubicBezTo>
                  <a:cubicBezTo>
                    <a:pt x="351" y="589"/>
                    <a:pt x="352" y="587"/>
                    <a:pt x="352" y="585"/>
                  </a:cubicBezTo>
                  <a:cubicBezTo>
                    <a:pt x="353" y="578"/>
                    <a:pt x="355" y="571"/>
                    <a:pt x="354" y="565"/>
                  </a:cubicBezTo>
                  <a:cubicBezTo>
                    <a:pt x="353" y="561"/>
                    <a:pt x="352" y="558"/>
                    <a:pt x="349" y="555"/>
                  </a:cubicBezTo>
                  <a:cubicBezTo>
                    <a:pt x="348" y="553"/>
                    <a:pt x="347" y="551"/>
                    <a:pt x="346" y="549"/>
                  </a:cubicBezTo>
                  <a:cubicBezTo>
                    <a:pt x="346" y="548"/>
                    <a:pt x="346" y="547"/>
                    <a:pt x="346" y="546"/>
                  </a:cubicBezTo>
                  <a:cubicBezTo>
                    <a:pt x="346" y="545"/>
                    <a:pt x="347" y="543"/>
                    <a:pt x="346" y="542"/>
                  </a:cubicBezTo>
                  <a:cubicBezTo>
                    <a:pt x="345" y="537"/>
                    <a:pt x="341" y="534"/>
                    <a:pt x="337" y="531"/>
                  </a:cubicBezTo>
                  <a:cubicBezTo>
                    <a:pt x="334" y="529"/>
                    <a:pt x="331" y="527"/>
                    <a:pt x="329" y="524"/>
                  </a:cubicBezTo>
                  <a:cubicBezTo>
                    <a:pt x="329" y="517"/>
                    <a:pt x="329" y="517"/>
                    <a:pt x="329" y="517"/>
                  </a:cubicBezTo>
                  <a:cubicBezTo>
                    <a:pt x="329" y="513"/>
                    <a:pt x="329" y="510"/>
                    <a:pt x="329" y="506"/>
                  </a:cubicBezTo>
                  <a:cubicBezTo>
                    <a:pt x="329" y="505"/>
                    <a:pt x="329" y="504"/>
                    <a:pt x="329" y="503"/>
                  </a:cubicBezTo>
                  <a:cubicBezTo>
                    <a:pt x="329" y="500"/>
                    <a:pt x="328" y="497"/>
                    <a:pt x="329" y="495"/>
                  </a:cubicBezTo>
                  <a:cubicBezTo>
                    <a:pt x="330" y="492"/>
                    <a:pt x="333" y="491"/>
                    <a:pt x="337" y="491"/>
                  </a:cubicBezTo>
                  <a:cubicBezTo>
                    <a:pt x="339" y="491"/>
                    <a:pt x="341" y="491"/>
                    <a:pt x="342" y="490"/>
                  </a:cubicBezTo>
                  <a:cubicBezTo>
                    <a:pt x="343" y="490"/>
                    <a:pt x="344" y="489"/>
                    <a:pt x="345" y="489"/>
                  </a:cubicBezTo>
                  <a:cubicBezTo>
                    <a:pt x="347" y="488"/>
                    <a:pt x="348" y="487"/>
                    <a:pt x="350" y="487"/>
                  </a:cubicBezTo>
                  <a:cubicBezTo>
                    <a:pt x="351" y="487"/>
                    <a:pt x="353" y="487"/>
                    <a:pt x="354" y="488"/>
                  </a:cubicBezTo>
                  <a:cubicBezTo>
                    <a:pt x="355" y="489"/>
                    <a:pt x="357" y="489"/>
                    <a:pt x="357" y="489"/>
                  </a:cubicBezTo>
                  <a:cubicBezTo>
                    <a:pt x="358" y="489"/>
                    <a:pt x="359" y="489"/>
                    <a:pt x="360" y="488"/>
                  </a:cubicBezTo>
                  <a:cubicBezTo>
                    <a:pt x="361" y="487"/>
                    <a:pt x="362" y="484"/>
                    <a:pt x="361" y="481"/>
                  </a:cubicBezTo>
                  <a:cubicBezTo>
                    <a:pt x="360" y="478"/>
                    <a:pt x="358" y="474"/>
                    <a:pt x="354" y="473"/>
                  </a:cubicBezTo>
                  <a:cubicBezTo>
                    <a:pt x="349" y="472"/>
                    <a:pt x="342" y="472"/>
                    <a:pt x="337" y="472"/>
                  </a:cubicBezTo>
                  <a:cubicBezTo>
                    <a:pt x="337" y="472"/>
                    <a:pt x="337" y="472"/>
                    <a:pt x="337" y="472"/>
                  </a:cubicBezTo>
                  <a:cubicBezTo>
                    <a:pt x="337" y="471"/>
                    <a:pt x="337" y="471"/>
                    <a:pt x="337" y="471"/>
                  </a:cubicBezTo>
                  <a:cubicBezTo>
                    <a:pt x="337" y="457"/>
                    <a:pt x="337" y="457"/>
                    <a:pt x="337" y="457"/>
                  </a:cubicBezTo>
                  <a:cubicBezTo>
                    <a:pt x="338" y="456"/>
                    <a:pt x="338" y="455"/>
                    <a:pt x="338" y="454"/>
                  </a:cubicBezTo>
                  <a:cubicBezTo>
                    <a:pt x="338" y="452"/>
                    <a:pt x="338" y="450"/>
                    <a:pt x="338" y="448"/>
                  </a:cubicBezTo>
                  <a:cubicBezTo>
                    <a:pt x="338" y="447"/>
                    <a:pt x="338" y="447"/>
                    <a:pt x="338" y="447"/>
                  </a:cubicBezTo>
                  <a:cubicBezTo>
                    <a:pt x="338" y="446"/>
                    <a:pt x="339" y="445"/>
                    <a:pt x="340" y="445"/>
                  </a:cubicBezTo>
                  <a:cubicBezTo>
                    <a:pt x="342" y="444"/>
                    <a:pt x="346" y="443"/>
                    <a:pt x="348" y="443"/>
                  </a:cubicBezTo>
                  <a:cubicBezTo>
                    <a:pt x="350" y="443"/>
                    <a:pt x="352" y="444"/>
                    <a:pt x="354" y="444"/>
                  </a:cubicBezTo>
                  <a:cubicBezTo>
                    <a:pt x="355" y="444"/>
                    <a:pt x="356" y="444"/>
                    <a:pt x="358" y="445"/>
                  </a:cubicBezTo>
                  <a:cubicBezTo>
                    <a:pt x="362" y="445"/>
                    <a:pt x="362" y="445"/>
                    <a:pt x="362" y="445"/>
                  </a:cubicBezTo>
                  <a:cubicBezTo>
                    <a:pt x="367" y="445"/>
                    <a:pt x="367" y="445"/>
                    <a:pt x="367" y="445"/>
                  </a:cubicBezTo>
                  <a:cubicBezTo>
                    <a:pt x="369" y="445"/>
                    <a:pt x="378" y="445"/>
                    <a:pt x="378" y="445"/>
                  </a:cubicBezTo>
                  <a:cubicBezTo>
                    <a:pt x="378" y="445"/>
                    <a:pt x="383" y="445"/>
                    <a:pt x="385" y="445"/>
                  </a:cubicBezTo>
                  <a:cubicBezTo>
                    <a:pt x="385" y="445"/>
                    <a:pt x="386" y="445"/>
                    <a:pt x="387" y="445"/>
                  </a:cubicBezTo>
                  <a:cubicBezTo>
                    <a:pt x="388" y="445"/>
                    <a:pt x="390" y="445"/>
                    <a:pt x="391" y="445"/>
                  </a:cubicBezTo>
                  <a:cubicBezTo>
                    <a:pt x="392" y="445"/>
                    <a:pt x="393" y="445"/>
                    <a:pt x="393" y="445"/>
                  </a:cubicBezTo>
                  <a:cubicBezTo>
                    <a:pt x="394" y="445"/>
                    <a:pt x="394" y="445"/>
                    <a:pt x="394" y="445"/>
                  </a:cubicBezTo>
                  <a:cubicBezTo>
                    <a:pt x="394" y="444"/>
                    <a:pt x="394" y="444"/>
                    <a:pt x="394" y="444"/>
                  </a:cubicBezTo>
                  <a:cubicBezTo>
                    <a:pt x="395" y="443"/>
                    <a:pt x="395" y="442"/>
                    <a:pt x="395" y="440"/>
                  </a:cubicBezTo>
                  <a:cubicBezTo>
                    <a:pt x="396" y="437"/>
                    <a:pt x="396" y="435"/>
                    <a:pt x="398" y="434"/>
                  </a:cubicBezTo>
                  <a:cubicBezTo>
                    <a:pt x="399" y="434"/>
                    <a:pt x="399" y="434"/>
                    <a:pt x="399" y="434"/>
                  </a:cubicBezTo>
                  <a:cubicBezTo>
                    <a:pt x="401" y="434"/>
                    <a:pt x="403" y="438"/>
                    <a:pt x="404" y="440"/>
                  </a:cubicBezTo>
                  <a:cubicBezTo>
                    <a:pt x="405" y="441"/>
                    <a:pt x="405" y="441"/>
                    <a:pt x="405" y="442"/>
                  </a:cubicBezTo>
                  <a:cubicBezTo>
                    <a:pt x="406" y="443"/>
                    <a:pt x="407" y="444"/>
                    <a:pt x="409" y="444"/>
                  </a:cubicBezTo>
                  <a:cubicBezTo>
                    <a:pt x="410" y="444"/>
                    <a:pt x="412" y="443"/>
                    <a:pt x="415" y="439"/>
                  </a:cubicBezTo>
                  <a:cubicBezTo>
                    <a:pt x="416" y="438"/>
                    <a:pt x="416" y="437"/>
                    <a:pt x="417" y="437"/>
                  </a:cubicBezTo>
                  <a:cubicBezTo>
                    <a:pt x="419" y="434"/>
                    <a:pt x="421" y="433"/>
                    <a:pt x="423" y="433"/>
                  </a:cubicBezTo>
                  <a:cubicBezTo>
                    <a:pt x="423" y="433"/>
                    <a:pt x="424" y="433"/>
                    <a:pt x="424" y="433"/>
                  </a:cubicBezTo>
                  <a:cubicBezTo>
                    <a:pt x="428" y="434"/>
                    <a:pt x="431" y="439"/>
                    <a:pt x="432" y="443"/>
                  </a:cubicBezTo>
                  <a:cubicBezTo>
                    <a:pt x="433" y="446"/>
                    <a:pt x="434" y="450"/>
                    <a:pt x="434" y="453"/>
                  </a:cubicBezTo>
                  <a:cubicBezTo>
                    <a:pt x="436" y="461"/>
                    <a:pt x="437" y="467"/>
                    <a:pt x="442" y="468"/>
                  </a:cubicBezTo>
                  <a:cubicBezTo>
                    <a:pt x="446" y="470"/>
                    <a:pt x="446" y="470"/>
                    <a:pt x="446" y="470"/>
                  </a:cubicBezTo>
                  <a:lnTo>
                    <a:pt x="445" y="4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706" y="273"/>
              <a:ext cx="264" cy="459"/>
            </a:xfrm>
            <a:custGeom>
              <a:avLst/>
              <a:gdLst>
                <a:gd name="T0" fmla="*/ 166 w 172"/>
                <a:gd name="T1" fmla="*/ 257 h 300"/>
                <a:gd name="T2" fmla="*/ 158 w 172"/>
                <a:gd name="T3" fmla="*/ 243 h 300"/>
                <a:gd name="T4" fmla="*/ 146 w 172"/>
                <a:gd name="T5" fmla="*/ 209 h 300"/>
                <a:gd name="T6" fmla="*/ 143 w 172"/>
                <a:gd name="T7" fmla="*/ 210 h 300"/>
                <a:gd name="T8" fmla="*/ 134 w 172"/>
                <a:gd name="T9" fmla="*/ 203 h 300"/>
                <a:gd name="T10" fmla="*/ 122 w 172"/>
                <a:gd name="T11" fmla="*/ 174 h 300"/>
                <a:gd name="T12" fmla="*/ 127 w 172"/>
                <a:gd name="T13" fmla="*/ 153 h 300"/>
                <a:gd name="T14" fmla="*/ 134 w 172"/>
                <a:gd name="T15" fmla="*/ 141 h 300"/>
                <a:gd name="T16" fmla="*/ 140 w 172"/>
                <a:gd name="T17" fmla="*/ 140 h 300"/>
                <a:gd name="T18" fmla="*/ 151 w 172"/>
                <a:gd name="T19" fmla="*/ 133 h 300"/>
                <a:gd name="T20" fmla="*/ 151 w 172"/>
                <a:gd name="T21" fmla="*/ 121 h 300"/>
                <a:gd name="T22" fmla="*/ 157 w 172"/>
                <a:gd name="T23" fmla="*/ 101 h 300"/>
                <a:gd name="T24" fmla="*/ 158 w 172"/>
                <a:gd name="T25" fmla="*/ 96 h 300"/>
                <a:gd name="T26" fmla="*/ 151 w 172"/>
                <a:gd name="T27" fmla="*/ 84 h 300"/>
                <a:gd name="T28" fmla="*/ 144 w 172"/>
                <a:gd name="T29" fmla="*/ 84 h 300"/>
                <a:gd name="T30" fmla="*/ 141 w 172"/>
                <a:gd name="T31" fmla="*/ 76 h 300"/>
                <a:gd name="T32" fmla="*/ 117 w 172"/>
                <a:gd name="T33" fmla="*/ 60 h 300"/>
                <a:gd name="T34" fmla="*/ 106 w 172"/>
                <a:gd name="T35" fmla="*/ 67 h 300"/>
                <a:gd name="T36" fmla="*/ 112 w 172"/>
                <a:gd name="T37" fmla="*/ 56 h 300"/>
                <a:gd name="T38" fmla="*/ 111 w 172"/>
                <a:gd name="T39" fmla="*/ 45 h 300"/>
                <a:gd name="T40" fmla="*/ 105 w 172"/>
                <a:gd name="T41" fmla="*/ 33 h 300"/>
                <a:gd name="T42" fmla="*/ 92 w 172"/>
                <a:gd name="T43" fmla="*/ 17 h 300"/>
                <a:gd name="T44" fmla="*/ 84 w 172"/>
                <a:gd name="T45" fmla="*/ 10 h 300"/>
                <a:gd name="T46" fmla="*/ 72 w 172"/>
                <a:gd name="T47" fmla="*/ 3 h 300"/>
                <a:gd name="T48" fmla="*/ 65 w 172"/>
                <a:gd name="T49" fmla="*/ 1 h 300"/>
                <a:gd name="T50" fmla="*/ 39 w 172"/>
                <a:gd name="T51" fmla="*/ 23 h 300"/>
                <a:gd name="T52" fmla="*/ 32 w 172"/>
                <a:gd name="T53" fmla="*/ 42 h 300"/>
                <a:gd name="T54" fmla="*/ 31 w 172"/>
                <a:gd name="T55" fmla="*/ 52 h 300"/>
                <a:gd name="T56" fmla="*/ 38 w 172"/>
                <a:gd name="T57" fmla="*/ 50 h 300"/>
                <a:gd name="T58" fmla="*/ 34 w 172"/>
                <a:gd name="T59" fmla="*/ 63 h 300"/>
                <a:gd name="T60" fmla="*/ 11 w 172"/>
                <a:gd name="T61" fmla="*/ 69 h 300"/>
                <a:gd name="T62" fmla="*/ 11 w 172"/>
                <a:gd name="T63" fmla="*/ 89 h 300"/>
                <a:gd name="T64" fmla="*/ 7 w 172"/>
                <a:gd name="T65" fmla="*/ 109 h 300"/>
                <a:gd name="T66" fmla="*/ 19 w 172"/>
                <a:gd name="T67" fmla="*/ 125 h 300"/>
                <a:gd name="T68" fmla="*/ 28 w 172"/>
                <a:gd name="T69" fmla="*/ 134 h 300"/>
                <a:gd name="T70" fmla="*/ 36 w 172"/>
                <a:gd name="T71" fmla="*/ 132 h 300"/>
                <a:gd name="T72" fmla="*/ 43 w 172"/>
                <a:gd name="T73" fmla="*/ 129 h 300"/>
                <a:gd name="T74" fmla="*/ 49 w 172"/>
                <a:gd name="T75" fmla="*/ 132 h 300"/>
                <a:gd name="T76" fmla="*/ 52 w 172"/>
                <a:gd name="T77" fmla="*/ 146 h 300"/>
                <a:gd name="T78" fmla="*/ 48 w 172"/>
                <a:gd name="T79" fmla="*/ 155 h 300"/>
                <a:gd name="T80" fmla="*/ 49 w 172"/>
                <a:gd name="T81" fmla="*/ 159 h 300"/>
                <a:gd name="T82" fmla="*/ 61 w 172"/>
                <a:gd name="T83" fmla="*/ 169 h 300"/>
                <a:gd name="T84" fmla="*/ 63 w 172"/>
                <a:gd name="T85" fmla="*/ 176 h 300"/>
                <a:gd name="T86" fmla="*/ 63 w 172"/>
                <a:gd name="T87" fmla="*/ 190 h 300"/>
                <a:gd name="T88" fmla="*/ 57 w 172"/>
                <a:gd name="T89" fmla="*/ 203 h 300"/>
                <a:gd name="T90" fmla="*/ 52 w 172"/>
                <a:gd name="T91" fmla="*/ 219 h 300"/>
                <a:gd name="T92" fmla="*/ 52 w 172"/>
                <a:gd name="T93" fmla="*/ 239 h 300"/>
                <a:gd name="T94" fmla="*/ 54 w 172"/>
                <a:gd name="T95" fmla="*/ 251 h 300"/>
                <a:gd name="T96" fmla="*/ 60 w 172"/>
                <a:gd name="T97" fmla="*/ 264 h 300"/>
                <a:gd name="T98" fmla="*/ 68 w 172"/>
                <a:gd name="T99" fmla="*/ 278 h 300"/>
                <a:gd name="T100" fmla="*/ 80 w 172"/>
                <a:gd name="T101" fmla="*/ 290 h 300"/>
                <a:gd name="T102" fmla="*/ 89 w 172"/>
                <a:gd name="T103" fmla="*/ 295 h 300"/>
                <a:gd name="T104" fmla="*/ 94 w 172"/>
                <a:gd name="T105" fmla="*/ 296 h 300"/>
                <a:gd name="T106" fmla="*/ 101 w 172"/>
                <a:gd name="T107" fmla="*/ 293 h 300"/>
                <a:gd name="T108" fmla="*/ 104 w 172"/>
                <a:gd name="T109" fmla="*/ 292 h 300"/>
                <a:gd name="T110" fmla="*/ 115 w 172"/>
                <a:gd name="T111" fmla="*/ 283 h 300"/>
                <a:gd name="T112" fmla="*/ 123 w 172"/>
                <a:gd name="T113" fmla="*/ 280 h 300"/>
                <a:gd name="T114" fmla="*/ 141 w 172"/>
                <a:gd name="T115" fmla="*/ 272 h 300"/>
                <a:gd name="T116" fmla="*/ 155 w 172"/>
                <a:gd name="T117" fmla="*/ 264 h 300"/>
                <a:gd name="T118" fmla="*/ 168 w 172"/>
                <a:gd name="T119" fmla="*/ 26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2" h="300">
                  <a:moveTo>
                    <a:pt x="171" y="265"/>
                  </a:moveTo>
                  <a:cubicBezTo>
                    <a:pt x="170" y="264"/>
                    <a:pt x="170" y="262"/>
                    <a:pt x="169" y="261"/>
                  </a:cubicBezTo>
                  <a:cubicBezTo>
                    <a:pt x="168" y="259"/>
                    <a:pt x="167" y="258"/>
                    <a:pt x="166" y="257"/>
                  </a:cubicBezTo>
                  <a:cubicBezTo>
                    <a:pt x="165" y="256"/>
                    <a:pt x="164" y="254"/>
                    <a:pt x="164" y="253"/>
                  </a:cubicBezTo>
                  <a:cubicBezTo>
                    <a:pt x="162" y="250"/>
                    <a:pt x="160" y="247"/>
                    <a:pt x="159" y="244"/>
                  </a:cubicBezTo>
                  <a:cubicBezTo>
                    <a:pt x="158" y="243"/>
                    <a:pt x="158" y="243"/>
                    <a:pt x="158" y="243"/>
                  </a:cubicBezTo>
                  <a:cubicBezTo>
                    <a:pt x="156" y="238"/>
                    <a:pt x="153" y="232"/>
                    <a:pt x="151" y="226"/>
                  </a:cubicBezTo>
                  <a:cubicBezTo>
                    <a:pt x="151" y="224"/>
                    <a:pt x="151" y="222"/>
                    <a:pt x="150" y="220"/>
                  </a:cubicBezTo>
                  <a:cubicBezTo>
                    <a:pt x="150" y="216"/>
                    <a:pt x="149" y="211"/>
                    <a:pt x="146" y="209"/>
                  </a:cubicBezTo>
                  <a:cubicBezTo>
                    <a:pt x="145" y="209"/>
                    <a:pt x="145" y="209"/>
                    <a:pt x="145" y="209"/>
                  </a:cubicBezTo>
                  <a:cubicBezTo>
                    <a:pt x="145" y="209"/>
                    <a:pt x="145" y="209"/>
                    <a:pt x="145" y="209"/>
                  </a:cubicBezTo>
                  <a:cubicBezTo>
                    <a:pt x="144" y="209"/>
                    <a:pt x="143" y="209"/>
                    <a:pt x="143" y="210"/>
                  </a:cubicBezTo>
                  <a:cubicBezTo>
                    <a:pt x="142" y="210"/>
                    <a:pt x="141" y="210"/>
                    <a:pt x="141" y="210"/>
                  </a:cubicBezTo>
                  <a:cubicBezTo>
                    <a:pt x="140" y="210"/>
                    <a:pt x="140" y="210"/>
                    <a:pt x="139" y="210"/>
                  </a:cubicBezTo>
                  <a:cubicBezTo>
                    <a:pt x="136" y="209"/>
                    <a:pt x="135" y="205"/>
                    <a:pt x="134" y="203"/>
                  </a:cubicBezTo>
                  <a:cubicBezTo>
                    <a:pt x="133" y="199"/>
                    <a:pt x="130" y="195"/>
                    <a:pt x="128" y="191"/>
                  </a:cubicBezTo>
                  <a:cubicBezTo>
                    <a:pt x="127" y="190"/>
                    <a:pt x="126" y="188"/>
                    <a:pt x="126" y="187"/>
                  </a:cubicBezTo>
                  <a:cubicBezTo>
                    <a:pt x="125" y="185"/>
                    <a:pt x="121" y="179"/>
                    <a:pt x="122" y="174"/>
                  </a:cubicBezTo>
                  <a:cubicBezTo>
                    <a:pt x="123" y="172"/>
                    <a:pt x="124" y="171"/>
                    <a:pt x="125" y="169"/>
                  </a:cubicBezTo>
                  <a:cubicBezTo>
                    <a:pt x="126" y="168"/>
                    <a:pt x="127" y="166"/>
                    <a:pt x="128" y="164"/>
                  </a:cubicBezTo>
                  <a:cubicBezTo>
                    <a:pt x="129" y="160"/>
                    <a:pt x="129" y="156"/>
                    <a:pt x="127" y="153"/>
                  </a:cubicBezTo>
                  <a:cubicBezTo>
                    <a:pt x="126" y="151"/>
                    <a:pt x="126" y="148"/>
                    <a:pt x="127" y="146"/>
                  </a:cubicBezTo>
                  <a:cubicBezTo>
                    <a:pt x="127" y="144"/>
                    <a:pt x="129" y="143"/>
                    <a:pt x="131" y="143"/>
                  </a:cubicBezTo>
                  <a:cubicBezTo>
                    <a:pt x="132" y="142"/>
                    <a:pt x="133" y="142"/>
                    <a:pt x="134" y="141"/>
                  </a:cubicBezTo>
                  <a:cubicBezTo>
                    <a:pt x="135" y="141"/>
                    <a:pt x="135" y="140"/>
                    <a:pt x="136" y="140"/>
                  </a:cubicBezTo>
                  <a:cubicBezTo>
                    <a:pt x="137" y="140"/>
                    <a:pt x="137" y="139"/>
                    <a:pt x="138" y="139"/>
                  </a:cubicBezTo>
                  <a:cubicBezTo>
                    <a:pt x="139" y="139"/>
                    <a:pt x="140" y="140"/>
                    <a:pt x="140" y="140"/>
                  </a:cubicBezTo>
                  <a:cubicBezTo>
                    <a:pt x="141" y="140"/>
                    <a:pt x="142" y="140"/>
                    <a:pt x="143" y="140"/>
                  </a:cubicBezTo>
                  <a:cubicBezTo>
                    <a:pt x="143" y="140"/>
                    <a:pt x="143" y="140"/>
                    <a:pt x="143" y="140"/>
                  </a:cubicBezTo>
                  <a:cubicBezTo>
                    <a:pt x="146" y="140"/>
                    <a:pt x="151" y="136"/>
                    <a:pt x="151" y="133"/>
                  </a:cubicBezTo>
                  <a:cubicBezTo>
                    <a:pt x="151" y="133"/>
                    <a:pt x="151" y="132"/>
                    <a:pt x="151" y="130"/>
                  </a:cubicBezTo>
                  <a:cubicBezTo>
                    <a:pt x="150" y="129"/>
                    <a:pt x="150" y="129"/>
                    <a:pt x="150" y="128"/>
                  </a:cubicBezTo>
                  <a:cubicBezTo>
                    <a:pt x="150" y="125"/>
                    <a:pt x="151" y="122"/>
                    <a:pt x="151" y="121"/>
                  </a:cubicBezTo>
                  <a:cubicBezTo>
                    <a:pt x="152" y="119"/>
                    <a:pt x="152" y="117"/>
                    <a:pt x="153" y="115"/>
                  </a:cubicBezTo>
                  <a:cubicBezTo>
                    <a:pt x="154" y="113"/>
                    <a:pt x="155" y="110"/>
                    <a:pt x="155" y="107"/>
                  </a:cubicBezTo>
                  <a:cubicBezTo>
                    <a:pt x="156" y="105"/>
                    <a:pt x="156" y="103"/>
                    <a:pt x="157" y="101"/>
                  </a:cubicBezTo>
                  <a:cubicBezTo>
                    <a:pt x="157" y="100"/>
                    <a:pt x="158" y="99"/>
                    <a:pt x="158" y="98"/>
                  </a:cubicBezTo>
                  <a:cubicBezTo>
                    <a:pt x="158" y="96"/>
                    <a:pt x="158" y="96"/>
                    <a:pt x="158" y="96"/>
                  </a:cubicBezTo>
                  <a:cubicBezTo>
                    <a:pt x="158" y="96"/>
                    <a:pt x="158" y="96"/>
                    <a:pt x="158" y="96"/>
                  </a:cubicBezTo>
                  <a:cubicBezTo>
                    <a:pt x="158" y="95"/>
                    <a:pt x="158" y="95"/>
                    <a:pt x="158" y="95"/>
                  </a:cubicBezTo>
                  <a:cubicBezTo>
                    <a:pt x="157" y="93"/>
                    <a:pt x="157" y="93"/>
                    <a:pt x="157" y="93"/>
                  </a:cubicBezTo>
                  <a:cubicBezTo>
                    <a:pt x="156" y="90"/>
                    <a:pt x="154" y="86"/>
                    <a:pt x="151" y="84"/>
                  </a:cubicBezTo>
                  <a:cubicBezTo>
                    <a:pt x="149" y="83"/>
                    <a:pt x="148" y="83"/>
                    <a:pt x="147" y="83"/>
                  </a:cubicBezTo>
                  <a:cubicBezTo>
                    <a:pt x="147" y="83"/>
                    <a:pt x="146" y="83"/>
                    <a:pt x="145" y="83"/>
                  </a:cubicBezTo>
                  <a:cubicBezTo>
                    <a:pt x="145" y="84"/>
                    <a:pt x="145" y="84"/>
                    <a:pt x="144" y="84"/>
                  </a:cubicBezTo>
                  <a:cubicBezTo>
                    <a:pt x="143" y="84"/>
                    <a:pt x="143" y="83"/>
                    <a:pt x="143" y="83"/>
                  </a:cubicBezTo>
                  <a:cubicBezTo>
                    <a:pt x="143" y="83"/>
                    <a:pt x="142" y="82"/>
                    <a:pt x="142" y="81"/>
                  </a:cubicBezTo>
                  <a:cubicBezTo>
                    <a:pt x="142" y="79"/>
                    <a:pt x="142" y="78"/>
                    <a:pt x="141" y="76"/>
                  </a:cubicBezTo>
                  <a:cubicBezTo>
                    <a:pt x="140" y="73"/>
                    <a:pt x="137" y="72"/>
                    <a:pt x="134" y="70"/>
                  </a:cubicBezTo>
                  <a:cubicBezTo>
                    <a:pt x="132" y="69"/>
                    <a:pt x="130" y="68"/>
                    <a:pt x="129" y="66"/>
                  </a:cubicBezTo>
                  <a:cubicBezTo>
                    <a:pt x="126" y="63"/>
                    <a:pt x="122" y="60"/>
                    <a:pt x="117" y="60"/>
                  </a:cubicBezTo>
                  <a:cubicBezTo>
                    <a:pt x="116" y="60"/>
                    <a:pt x="114" y="61"/>
                    <a:pt x="112" y="62"/>
                  </a:cubicBezTo>
                  <a:cubicBezTo>
                    <a:pt x="110" y="63"/>
                    <a:pt x="108" y="65"/>
                    <a:pt x="106" y="67"/>
                  </a:cubicBezTo>
                  <a:cubicBezTo>
                    <a:pt x="106" y="67"/>
                    <a:pt x="106" y="67"/>
                    <a:pt x="106" y="67"/>
                  </a:cubicBezTo>
                  <a:cubicBezTo>
                    <a:pt x="106" y="65"/>
                    <a:pt x="106" y="64"/>
                    <a:pt x="107" y="63"/>
                  </a:cubicBezTo>
                  <a:cubicBezTo>
                    <a:pt x="107" y="62"/>
                    <a:pt x="108" y="61"/>
                    <a:pt x="109" y="61"/>
                  </a:cubicBezTo>
                  <a:cubicBezTo>
                    <a:pt x="110" y="60"/>
                    <a:pt x="111" y="59"/>
                    <a:pt x="112" y="56"/>
                  </a:cubicBezTo>
                  <a:cubicBezTo>
                    <a:pt x="112" y="54"/>
                    <a:pt x="112" y="52"/>
                    <a:pt x="111" y="50"/>
                  </a:cubicBezTo>
                  <a:cubicBezTo>
                    <a:pt x="111" y="49"/>
                    <a:pt x="111" y="48"/>
                    <a:pt x="111" y="47"/>
                  </a:cubicBezTo>
                  <a:cubicBezTo>
                    <a:pt x="111" y="47"/>
                    <a:pt x="111" y="46"/>
                    <a:pt x="111" y="45"/>
                  </a:cubicBezTo>
                  <a:cubicBezTo>
                    <a:pt x="111" y="43"/>
                    <a:pt x="111" y="41"/>
                    <a:pt x="110" y="38"/>
                  </a:cubicBezTo>
                  <a:cubicBezTo>
                    <a:pt x="109" y="37"/>
                    <a:pt x="108" y="36"/>
                    <a:pt x="107" y="35"/>
                  </a:cubicBezTo>
                  <a:cubicBezTo>
                    <a:pt x="106" y="34"/>
                    <a:pt x="106" y="34"/>
                    <a:pt x="105" y="33"/>
                  </a:cubicBezTo>
                  <a:cubicBezTo>
                    <a:pt x="104" y="31"/>
                    <a:pt x="103" y="30"/>
                    <a:pt x="101" y="28"/>
                  </a:cubicBezTo>
                  <a:cubicBezTo>
                    <a:pt x="100" y="26"/>
                    <a:pt x="98" y="24"/>
                    <a:pt x="97" y="22"/>
                  </a:cubicBezTo>
                  <a:cubicBezTo>
                    <a:pt x="95" y="20"/>
                    <a:pt x="93" y="19"/>
                    <a:pt x="92" y="17"/>
                  </a:cubicBezTo>
                  <a:cubicBezTo>
                    <a:pt x="90" y="16"/>
                    <a:pt x="89" y="15"/>
                    <a:pt x="88" y="14"/>
                  </a:cubicBezTo>
                  <a:cubicBezTo>
                    <a:pt x="88" y="13"/>
                    <a:pt x="87" y="13"/>
                    <a:pt x="87" y="12"/>
                  </a:cubicBezTo>
                  <a:cubicBezTo>
                    <a:pt x="86" y="11"/>
                    <a:pt x="85" y="10"/>
                    <a:pt x="84" y="10"/>
                  </a:cubicBezTo>
                  <a:cubicBezTo>
                    <a:pt x="83" y="9"/>
                    <a:pt x="82" y="8"/>
                    <a:pt x="81" y="8"/>
                  </a:cubicBezTo>
                  <a:cubicBezTo>
                    <a:pt x="81" y="8"/>
                    <a:pt x="80" y="8"/>
                    <a:pt x="80" y="7"/>
                  </a:cubicBezTo>
                  <a:cubicBezTo>
                    <a:pt x="78" y="6"/>
                    <a:pt x="75" y="4"/>
                    <a:pt x="72" y="3"/>
                  </a:cubicBezTo>
                  <a:cubicBezTo>
                    <a:pt x="71" y="2"/>
                    <a:pt x="70" y="2"/>
                    <a:pt x="69" y="1"/>
                  </a:cubicBezTo>
                  <a:cubicBezTo>
                    <a:pt x="66" y="0"/>
                    <a:pt x="66" y="0"/>
                    <a:pt x="66" y="0"/>
                  </a:cubicBezTo>
                  <a:cubicBezTo>
                    <a:pt x="65" y="1"/>
                    <a:pt x="65" y="1"/>
                    <a:pt x="65" y="1"/>
                  </a:cubicBezTo>
                  <a:cubicBezTo>
                    <a:pt x="60" y="6"/>
                    <a:pt x="55" y="12"/>
                    <a:pt x="48" y="16"/>
                  </a:cubicBezTo>
                  <a:cubicBezTo>
                    <a:pt x="46" y="17"/>
                    <a:pt x="45" y="18"/>
                    <a:pt x="44" y="20"/>
                  </a:cubicBezTo>
                  <a:cubicBezTo>
                    <a:pt x="42" y="21"/>
                    <a:pt x="41" y="22"/>
                    <a:pt x="39" y="23"/>
                  </a:cubicBezTo>
                  <a:cubicBezTo>
                    <a:pt x="35" y="25"/>
                    <a:pt x="33" y="28"/>
                    <a:pt x="31" y="32"/>
                  </a:cubicBezTo>
                  <a:cubicBezTo>
                    <a:pt x="29" y="35"/>
                    <a:pt x="30" y="36"/>
                    <a:pt x="31" y="38"/>
                  </a:cubicBezTo>
                  <a:cubicBezTo>
                    <a:pt x="31" y="40"/>
                    <a:pt x="32" y="41"/>
                    <a:pt x="32" y="42"/>
                  </a:cubicBezTo>
                  <a:cubicBezTo>
                    <a:pt x="32" y="43"/>
                    <a:pt x="31" y="44"/>
                    <a:pt x="31" y="46"/>
                  </a:cubicBezTo>
                  <a:cubicBezTo>
                    <a:pt x="31" y="47"/>
                    <a:pt x="31" y="48"/>
                    <a:pt x="31" y="48"/>
                  </a:cubicBezTo>
                  <a:cubicBezTo>
                    <a:pt x="31" y="52"/>
                    <a:pt x="31" y="52"/>
                    <a:pt x="31" y="52"/>
                  </a:cubicBezTo>
                  <a:cubicBezTo>
                    <a:pt x="34" y="51"/>
                    <a:pt x="34" y="51"/>
                    <a:pt x="34" y="51"/>
                  </a:cubicBezTo>
                  <a:cubicBezTo>
                    <a:pt x="34" y="51"/>
                    <a:pt x="35" y="51"/>
                    <a:pt x="35" y="50"/>
                  </a:cubicBezTo>
                  <a:cubicBezTo>
                    <a:pt x="36" y="50"/>
                    <a:pt x="37" y="50"/>
                    <a:pt x="38" y="50"/>
                  </a:cubicBezTo>
                  <a:cubicBezTo>
                    <a:pt x="40" y="50"/>
                    <a:pt x="41" y="51"/>
                    <a:pt x="42" y="52"/>
                  </a:cubicBezTo>
                  <a:cubicBezTo>
                    <a:pt x="43" y="53"/>
                    <a:pt x="42" y="54"/>
                    <a:pt x="41" y="56"/>
                  </a:cubicBezTo>
                  <a:cubicBezTo>
                    <a:pt x="40" y="58"/>
                    <a:pt x="36" y="61"/>
                    <a:pt x="34" y="63"/>
                  </a:cubicBezTo>
                  <a:cubicBezTo>
                    <a:pt x="30" y="66"/>
                    <a:pt x="25" y="66"/>
                    <a:pt x="22" y="67"/>
                  </a:cubicBezTo>
                  <a:cubicBezTo>
                    <a:pt x="19" y="67"/>
                    <a:pt x="17" y="68"/>
                    <a:pt x="14" y="68"/>
                  </a:cubicBezTo>
                  <a:cubicBezTo>
                    <a:pt x="11" y="69"/>
                    <a:pt x="11" y="69"/>
                    <a:pt x="11" y="69"/>
                  </a:cubicBezTo>
                  <a:cubicBezTo>
                    <a:pt x="11" y="71"/>
                    <a:pt x="11" y="71"/>
                    <a:pt x="11" y="71"/>
                  </a:cubicBezTo>
                  <a:cubicBezTo>
                    <a:pt x="11" y="72"/>
                    <a:pt x="12" y="74"/>
                    <a:pt x="12" y="76"/>
                  </a:cubicBezTo>
                  <a:cubicBezTo>
                    <a:pt x="12" y="80"/>
                    <a:pt x="13" y="86"/>
                    <a:pt x="11" y="89"/>
                  </a:cubicBezTo>
                  <a:cubicBezTo>
                    <a:pt x="10" y="91"/>
                    <a:pt x="8" y="93"/>
                    <a:pt x="6" y="94"/>
                  </a:cubicBezTo>
                  <a:cubicBezTo>
                    <a:pt x="4" y="96"/>
                    <a:pt x="2" y="97"/>
                    <a:pt x="1" y="99"/>
                  </a:cubicBezTo>
                  <a:cubicBezTo>
                    <a:pt x="0" y="102"/>
                    <a:pt x="2" y="105"/>
                    <a:pt x="7" y="109"/>
                  </a:cubicBezTo>
                  <a:cubicBezTo>
                    <a:pt x="7" y="110"/>
                    <a:pt x="8" y="111"/>
                    <a:pt x="9" y="111"/>
                  </a:cubicBezTo>
                  <a:cubicBezTo>
                    <a:pt x="11" y="114"/>
                    <a:pt x="13" y="116"/>
                    <a:pt x="15" y="119"/>
                  </a:cubicBezTo>
                  <a:cubicBezTo>
                    <a:pt x="19" y="125"/>
                    <a:pt x="19" y="125"/>
                    <a:pt x="19" y="125"/>
                  </a:cubicBezTo>
                  <a:cubicBezTo>
                    <a:pt x="21" y="127"/>
                    <a:pt x="23" y="129"/>
                    <a:pt x="25" y="131"/>
                  </a:cubicBezTo>
                  <a:cubicBezTo>
                    <a:pt x="26" y="132"/>
                    <a:pt x="26" y="132"/>
                    <a:pt x="26" y="132"/>
                  </a:cubicBezTo>
                  <a:cubicBezTo>
                    <a:pt x="27" y="133"/>
                    <a:pt x="28" y="133"/>
                    <a:pt x="28" y="134"/>
                  </a:cubicBezTo>
                  <a:cubicBezTo>
                    <a:pt x="29" y="135"/>
                    <a:pt x="29" y="135"/>
                    <a:pt x="29" y="135"/>
                  </a:cubicBezTo>
                  <a:cubicBezTo>
                    <a:pt x="31" y="134"/>
                    <a:pt x="31" y="134"/>
                    <a:pt x="31" y="134"/>
                  </a:cubicBezTo>
                  <a:cubicBezTo>
                    <a:pt x="33" y="133"/>
                    <a:pt x="34" y="132"/>
                    <a:pt x="36" y="132"/>
                  </a:cubicBezTo>
                  <a:cubicBezTo>
                    <a:pt x="37" y="132"/>
                    <a:pt x="38" y="132"/>
                    <a:pt x="39" y="131"/>
                  </a:cubicBezTo>
                  <a:cubicBezTo>
                    <a:pt x="40" y="131"/>
                    <a:pt x="40" y="130"/>
                    <a:pt x="41" y="130"/>
                  </a:cubicBezTo>
                  <a:cubicBezTo>
                    <a:pt x="42" y="129"/>
                    <a:pt x="42" y="129"/>
                    <a:pt x="43" y="129"/>
                  </a:cubicBezTo>
                  <a:cubicBezTo>
                    <a:pt x="44" y="129"/>
                    <a:pt x="44" y="129"/>
                    <a:pt x="45" y="129"/>
                  </a:cubicBezTo>
                  <a:cubicBezTo>
                    <a:pt x="46" y="130"/>
                    <a:pt x="47" y="130"/>
                    <a:pt x="48" y="131"/>
                  </a:cubicBezTo>
                  <a:cubicBezTo>
                    <a:pt x="48" y="132"/>
                    <a:pt x="49" y="132"/>
                    <a:pt x="49" y="132"/>
                  </a:cubicBezTo>
                  <a:cubicBezTo>
                    <a:pt x="54" y="135"/>
                    <a:pt x="53" y="138"/>
                    <a:pt x="53" y="143"/>
                  </a:cubicBezTo>
                  <a:cubicBezTo>
                    <a:pt x="52" y="144"/>
                    <a:pt x="52" y="144"/>
                    <a:pt x="52" y="144"/>
                  </a:cubicBezTo>
                  <a:cubicBezTo>
                    <a:pt x="52" y="144"/>
                    <a:pt x="52" y="145"/>
                    <a:pt x="52" y="146"/>
                  </a:cubicBezTo>
                  <a:cubicBezTo>
                    <a:pt x="52" y="147"/>
                    <a:pt x="52" y="149"/>
                    <a:pt x="51" y="150"/>
                  </a:cubicBezTo>
                  <a:cubicBezTo>
                    <a:pt x="51" y="151"/>
                    <a:pt x="50" y="152"/>
                    <a:pt x="49" y="153"/>
                  </a:cubicBezTo>
                  <a:cubicBezTo>
                    <a:pt x="49" y="154"/>
                    <a:pt x="48" y="154"/>
                    <a:pt x="48" y="155"/>
                  </a:cubicBezTo>
                  <a:cubicBezTo>
                    <a:pt x="48" y="155"/>
                    <a:pt x="47" y="155"/>
                    <a:pt x="47" y="155"/>
                  </a:cubicBezTo>
                  <a:cubicBezTo>
                    <a:pt x="46" y="158"/>
                    <a:pt x="46" y="158"/>
                    <a:pt x="46" y="158"/>
                  </a:cubicBezTo>
                  <a:cubicBezTo>
                    <a:pt x="49" y="159"/>
                    <a:pt x="49" y="159"/>
                    <a:pt x="49" y="159"/>
                  </a:cubicBezTo>
                  <a:cubicBezTo>
                    <a:pt x="50" y="159"/>
                    <a:pt x="51" y="160"/>
                    <a:pt x="53" y="160"/>
                  </a:cubicBezTo>
                  <a:cubicBezTo>
                    <a:pt x="57" y="161"/>
                    <a:pt x="62" y="162"/>
                    <a:pt x="62" y="166"/>
                  </a:cubicBezTo>
                  <a:cubicBezTo>
                    <a:pt x="62" y="167"/>
                    <a:pt x="61" y="168"/>
                    <a:pt x="61" y="169"/>
                  </a:cubicBezTo>
                  <a:cubicBezTo>
                    <a:pt x="61" y="170"/>
                    <a:pt x="60" y="171"/>
                    <a:pt x="60" y="171"/>
                  </a:cubicBezTo>
                  <a:cubicBezTo>
                    <a:pt x="60" y="173"/>
                    <a:pt x="61" y="174"/>
                    <a:pt x="62" y="175"/>
                  </a:cubicBezTo>
                  <a:cubicBezTo>
                    <a:pt x="63" y="175"/>
                    <a:pt x="63" y="175"/>
                    <a:pt x="63" y="176"/>
                  </a:cubicBezTo>
                  <a:cubicBezTo>
                    <a:pt x="66" y="179"/>
                    <a:pt x="69" y="183"/>
                    <a:pt x="66" y="187"/>
                  </a:cubicBezTo>
                  <a:cubicBezTo>
                    <a:pt x="66" y="188"/>
                    <a:pt x="65" y="188"/>
                    <a:pt x="64" y="189"/>
                  </a:cubicBezTo>
                  <a:cubicBezTo>
                    <a:pt x="64" y="190"/>
                    <a:pt x="63" y="190"/>
                    <a:pt x="63" y="190"/>
                  </a:cubicBezTo>
                  <a:cubicBezTo>
                    <a:pt x="62" y="191"/>
                    <a:pt x="62" y="192"/>
                    <a:pt x="61" y="193"/>
                  </a:cubicBezTo>
                  <a:cubicBezTo>
                    <a:pt x="61" y="193"/>
                    <a:pt x="60" y="194"/>
                    <a:pt x="59" y="195"/>
                  </a:cubicBezTo>
                  <a:cubicBezTo>
                    <a:pt x="57" y="198"/>
                    <a:pt x="56" y="199"/>
                    <a:pt x="57" y="203"/>
                  </a:cubicBezTo>
                  <a:cubicBezTo>
                    <a:pt x="57" y="204"/>
                    <a:pt x="58" y="205"/>
                    <a:pt x="58" y="206"/>
                  </a:cubicBezTo>
                  <a:cubicBezTo>
                    <a:pt x="58" y="209"/>
                    <a:pt x="56" y="212"/>
                    <a:pt x="55" y="214"/>
                  </a:cubicBezTo>
                  <a:cubicBezTo>
                    <a:pt x="54" y="216"/>
                    <a:pt x="53" y="217"/>
                    <a:pt x="52" y="219"/>
                  </a:cubicBezTo>
                  <a:cubicBezTo>
                    <a:pt x="51" y="222"/>
                    <a:pt x="51" y="226"/>
                    <a:pt x="51" y="229"/>
                  </a:cubicBezTo>
                  <a:cubicBezTo>
                    <a:pt x="51" y="231"/>
                    <a:pt x="51" y="231"/>
                    <a:pt x="51" y="231"/>
                  </a:cubicBezTo>
                  <a:cubicBezTo>
                    <a:pt x="50" y="234"/>
                    <a:pt x="51" y="237"/>
                    <a:pt x="52" y="239"/>
                  </a:cubicBezTo>
                  <a:cubicBezTo>
                    <a:pt x="52" y="241"/>
                    <a:pt x="53" y="242"/>
                    <a:pt x="53" y="244"/>
                  </a:cubicBezTo>
                  <a:cubicBezTo>
                    <a:pt x="53" y="244"/>
                    <a:pt x="53" y="245"/>
                    <a:pt x="53" y="246"/>
                  </a:cubicBezTo>
                  <a:cubicBezTo>
                    <a:pt x="53" y="248"/>
                    <a:pt x="54" y="250"/>
                    <a:pt x="54" y="251"/>
                  </a:cubicBezTo>
                  <a:cubicBezTo>
                    <a:pt x="55" y="251"/>
                    <a:pt x="56" y="252"/>
                    <a:pt x="56" y="252"/>
                  </a:cubicBezTo>
                  <a:cubicBezTo>
                    <a:pt x="57" y="252"/>
                    <a:pt x="59" y="253"/>
                    <a:pt x="59" y="255"/>
                  </a:cubicBezTo>
                  <a:cubicBezTo>
                    <a:pt x="60" y="258"/>
                    <a:pt x="60" y="261"/>
                    <a:pt x="60" y="264"/>
                  </a:cubicBezTo>
                  <a:cubicBezTo>
                    <a:pt x="60" y="266"/>
                    <a:pt x="59" y="269"/>
                    <a:pt x="60" y="271"/>
                  </a:cubicBezTo>
                  <a:cubicBezTo>
                    <a:pt x="60" y="273"/>
                    <a:pt x="62" y="274"/>
                    <a:pt x="64" y="276"/>
                  </a:cubicBezTo>
                  <a:cubicBezTo>
                    <a:pt x="66" y="276"/>
                    <a:pt x="67" y="277"/>
                    <a:pt x="68" y="278"/>
                  </a:cubicBezTo>
                  <a:cubicBezTo>
                    <a:pt x="70" y="281"/>
                    <a:pt x="73" y="283"/>
                    <a:pt x="76" y="286"/>
                  </a:cubicBezTo>
                  <a:cubicBezTo>
                    <a:pt x="77" y="287"/>
                    <a:pt x="77" y="287"/>
                    <a:pt x="77" y="287"/>
                  </a:cubicBezTo>
                  <a:cubicBezTo>
                    <a:pt x="78" y="288"/>
                    <a:pt x="79" y="289"/>
                    <a:pt x="80" y="290"/>
                  </a:cubicBezTo>
                  <a:cubicBezTo>
                    <a:pt x="81" y="290"/>
                    <a:pt x="82" y="290"/>
                    <a:pt x="83" y="290"/>
                  </a:cubicBezTo>
                  <a:cubicBezTo>
                    <a:pt x="84" y="291"/>
                    <a:pt x="85" y="291"/>
                    <a:pt x="86" y="291"/>
                  </a:cubicBezTo>
                  <a:cubicBezTo>
                    <a:pt x="87" y="291"/>
                    <a:pt x="88" y="293"/>
                    <a:pt x="89" y="295"/>
                  </a:cubicBezTo>
                  <a:cubicBezTo>
                    <a:pt x="89" y="295"/>
                    <a:pt x="89" y="296"/>
                    <a:pt x="90" y="296"/>
                  </a:cubicBezTo>
                  <a:cubicBezTo>
                    <a:pt x="92" y="300"/>
                    <a:pt x="92" y="300"/>
                    <a:pt x="92" y="300"/>
                  </a:cubicBezTo>
                  <a:cubicBezTo>
                    <a:pt x="94" y="296"/>
                    <a:pt x="94" y="296"/>
                    <a:pt x="94" y="296"/>
                  </a:cubicBezTo>
                  <a:cubicBezTo>
                    <a:pt x="94" y="295"/>
                    <a:pt x="95" y="294"/>
                    <a:pt x="96" y="293"/>
                  </a:cubicBezTo>
                  <a:cubicBezTo>
                    <a:pt x="97" y="293"/>
                    <a:pt x="97" y="293"/>
                    <a:pt x="98" y="293"/>
                  </a:cubicBezTo>
                  <a:cubicBezTo>
                    <a:pt x="99" y="293"/>
                    <a:pt x="100" y="293"/>
                    <a:pt x="101" y="293"/>
                  </a:cubicBezTo>
                  <a:cubicBezTo>
                    <a:pt x="101" y="294"/>
                    <a:pt x="101" y="294"/>
                    <a:pt x="101" y="294"/>
                  </a:cubicBezTo>
                  <a:cubicBezTo>
                    <a:pt x="103" y="294"/>
                    <a:pt x="103" y="294"/>
                    <a:pt x="103" y="294"/>
                  </a:cubicBezTo>
                  <a:cubicBezTo>
                    <a:pt x="104" y="292"/>
                    <a:pt x="104" y="292"/>
                    <a:pt x="104" y="292"/>
                  </a:cubicBezTo>
                  <a:cubicBezTo>
                    <a:pt x="105" y="285"/>
                    <a:pt x="108" y="282"/>
                    <a:pt x="112" y="282"/>
                  </a:cubicBezTo>
                  <a:cubicBezTo>
                    <a:pt x="113" y="282"/>
                    <a:pt x="113" y="282"/>
                    <a:pt x="113" y="282"/>
                  </a:cubicBezTo>
                  <a:cubicBezTo>
                    <a:pt x="114" y="282"/>
                    <a:pt x="115" y="282"/>
                    <a:pt x="115" y="283"/>
                  </a:cubicBezTo>
                  <a:cubicBezTo>
                    <a:pt x="116" y="283"/>
                    <a:pt x="117" y="283"/>
                    <a:pt x="118" y="283"/>
                  </a:cubicBezTo>
                  <a:cubicBezTo>
                    <a:pt x="119" y="283"/>
                    <a:pt x="119" y="283"/>
                    <a:pt x="120" y="283"/>
                  </a:cubicBezTo>
                  <a:cubicBezTo>
                    <a:pt x="121" y="282"/>
                    <a:pt x="122" y="281"/>
                    <a:pt x="123" y="280"/>
                  </a:cubicBezTo>
                  <a:cubicBezTo>
                    <a:pt x="124" y="279"/>
                    <a:pt x="125" y="278"/>
                    <a:pt x="126" y="278"/>
                  </a:cubicBezTo>
                  <a:cubicBezTo>
                    <a:pt x="128" y="277"/>
                    <a:pt x="130" y="277"/>
                    <a:pt x="133" y="277"/>
                  </a:cubicBezTo>
                  <a:cubicBezTo>
                    <a:pt x="136" y="276"/>
                    <a:pt x="139" y="276"/>
                    <a:pt x="141" y="272"/>
                  </a:cubicBezTo>
                  <a:cubicBezTo>
                    <a:pt x="142" y="272"/>
                    <a:pt x="142" y="272"/>
                    <a:pt x="142" y="272"/>
                  </a:cubicBezTo>
                  <a:cubicBezTo>
                    <a:pt x="144" y="266"/>
                    <a:pt x="146" y="263"/>
                    <a:pt x="151" y="263"/>
                  </a:cubicBezTo>
                  <a:cubicBezTo>
                    <a:pt x="152" y="263"/>
                    <a:pt x="153" y="263"/>
                    <a:pt x="155" y="264"/>
                  </a:cubicBezTo>
                  <a:cubicBezTo>
                    <a:pt x="156" y="264"/>
                    <a:pt x="158" y="265"/>
                    <a:pt x="159" y="265"/>
                  </a:cubicBezTo>
                  <a:cubicBezTo>
                    <a:pt x="162" y="266"/>
                    <a:pt x="164" y="267"/>
                    <a:pt x="166" y="268"/>
                  </a:cubicBezTo>
                  <a:cubicBezTo>
                    <a:pt x="167" y="268"/>
                    <a:pt x="168" y="268"/>
                    <a:pt x="168" y="268"/>
                  </a:cubicBezTo>
                  <a:cubicBezTo>
                    <a:pt x="172" y="268"/>
                    <a:pt x="172" y="268"/>
                    <a:pt x="172" y="268"/>
                  </a:cubicBezTo>
                  <a:lnTo>
                    <a:pt x="171" y="26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2243" y="0"/>
              <a:ext cx="15" cy="20"/>
            </a:xfrm>
            <a:custGeom>
              <a:avLst/>
              <a:gdLst>
                <a:gd name="T0" fmla="*/ 5 w 10"/>
                <a:gd name="T1" fmla="*/ 9 h 13"/>
                <a:gd name="T2" fmla="*/ 5 w 10"/>
                <a:gd name="T3" fmla="*/ 10 h 13"/>
                <a:gd name="T4" fmla="*/ 6 w 10"/>
                <a:gd name="T5" fmla="*/ 10 h 13"/>
                <a:gd name="T6" fmla="*/ 7 w 10"/>
                <a:gd name="T7" fmla="*/ 10 h 13"/>
                <a:gd name="T8" fmla="*/ 7 w 10"/>
                <a:gd name="T9" fmla="*/ 10 h 13"/>
                <a:gd name="T10" fmla="*/ 7 w 10"/>
                <a:gd name="T11" fmla="*/ 13 h 13"/>
                <a:gd name="T12" fmla="*/ 10 w 10"/>
                <a:gd name="T13" fmla="*/ 10 h 13"/>
                <a:gd name="T14" fmla="*/ 5 w 10"/>
                <a:gd name="T15" fmla="*/ 2 h 13"/>
                <a:gd name="T16" fmla="*/ 1 w 10"/>
                <a:gd name="T17" fmla="*/ 0 h 13"/>
                <a:gd name="T18" fmla="*/ 1 w 10"/>
                <a:gd name="T19" fmla="*/ 2 h 13"/>
                <a:gd name="T20" fmla="*/ 0 w 10"/>
                <a:gd name="T21" fmla="*/ 3 h 13"/>
                <a:gd name="T22" fmla="*/ 5 w 10"/>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5" y="9"/>
                  </a:moveTo>
                  <a:cubicBezTo>
                    <a:pt x="5" y="9"/>
                    <a:pt x="5" y="10"/>
                    <a:pt x="5" y="10"/>
                  </a:cubicBezTo>
                  <a:cubicBezTo>
                    <a:pt x="6" y="10"/>
                    <a:pt x="6" y="10"/>
                    <a:pt x="6" y="10"/>
                  </a:cubicBezTo>
                  <a:cubicBezTo>
                    <a:pt x="6" y="10"/>
                    <a:pt x="7" y="10"/>
                    <a:pt x="7" y="10"/>
                  </a:cubicBezTo>
                  <a:cubicBezTo>
                    <a:pt x="7" y="10"/>
                    <a:pt x="7" y="10"/>
                    <a:pt x="7" y="10"/>
                  </a:cubicBezTo>
                  <a:cubicBezTo>
                    <a:pt x="7" y="13"/>
                    <a:pt x="7" y="13"/>
                    <a:pt x="7" y="13"/>
                  </a:cubicBezTo>
                  <a:cubicBezTo>
                    <a:pt x="8" y="13"/>
                    <a:pt x="10" y="11"/>
                    <a:pt x="10" y="10"/>
                  </a:cubicBezTo>
                  <a:cubicBezTo>
                    <a:pt x="10" y="7"/>
                    <a:pt x="7" y="4"/>
                    <a:pt x="5" y="2"/>
                  </a:cubicBezTo>
                  <a:cubicBezTo>
                    <a:pt x="4" y="0"/>
                    <a:pt x="3" y="0"/>
                    <a:pt x="1" y="0"/>
                  </a:cubicBezTo>
                  <a:cubicBezTo>
                    <a:pt x="1" y="2"/>
                    <a:pt x="1" y="2"/>
                    <a:pt x="1" y="2"/>
                  </a:cubicBezTo>
                  <a:cubicBezTo>
                    <a:pt x="1" y="2"/>
                    <a:pt x="0" y="3"/>
                    <a:pt x="0" y="3"/>
                  </a:cubicBezTo>
                  <a:cubicBezTo>
                    <a:pt x="0" y="5"/>
                    <a:pt x="2" y="8"/>
                    <a:pt x="5"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2288" y="14"/>
              <a:ext cx="32" cy="29"/>
            </a:xfrm>
            <a:custGeom>
              <a:avLst/>
              <a:gdLst>
                <a:gd name="T0" fmla="*/ 17 w 21"/>
                <a:gd name="T1" fmla="*/ 19 h 19"/>
                <a:gd name="T2" fmla="*/ 20 w 21"/>
                <a:gd name="T3" fmla="*/ 19 h 19"/>
                <a:gd name="T4" fmla="*/ 20 w 21"/>
                <a:gd name="T5" fmla="*/ 17 h 19"/>
                <a:gd name="T6" fmla="*/ 15 w 21"/>
                <a:gd name="T7" fmla="*/ 9 h 19"/>
                <a:gd name="T8" fmla="*/ 12 w 21"/>
                <a:gd name="T9" fmla="*/ 7 h 19"/>
                <a:gd name="T10" fmla="*/ 11 w 21"/>
                <a:gd name="T11" fmla="*/ 5 h 19"/>
                <a:gd name="T12" fmla="*/ 6 w 21"/>
                <a:gd name="T13" fmla="*/ 0 h 19"/>
                <a:gd name="T14" fmla="*/ 4 w 21"/>
                <a:gd name="T15" fmla="*/ 0 h 19"/>
                <a:gd name="T16" fmla="*/ 1 w 21"/>
                <a:gd name="T17" fmla="*/ 3 h 19"/>
                <a:gd name="T18" fmla="*/ 8 w 21"/>
                <a:gd name="T19" fmla="*/ 15 h 19"/>
                <a:gd name="T20" fmla="*/ 17 w 21"/>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9">
                  <a:moveTo>
                    <a:pt x="17" y="19"/>
                  </a:moveTo>
                  <a:cubicBezTo>
                    <a:pt x="20" y="19"/>
                    <a:pt x="20" y="19"/>
                    <a:pt x="20" y="19"/>
                  </a:cubicBezTo>
                  <a:cubicBezTo>
                    <a:pt x="20" y="17"/>
                    <a:pt x="20" y="17"/>
                    <a:pt x="20" y="17"/>
                  </a:cubicBezTo>
                  <a:cubicBezTo>
                    <a:pt x="21" y="11"/>
                    <a:pt x="18" y="9"/>
                    <a:pt x="15" y="9"/>
                  </a:cubicBezTo>
                  <a:cubicBezTo>
                    <a:pt x="14" y="8"/>
                    <a:pt x="13" y="8"/>
                    <a:pt x="12" y="7"/>
                  </a:cubicBezTo>
                  <a:cubicBezTo>
                    <a:pt x="12" y="7"/>
                    <a:pt x="11" y="6"/>
                    <a:pt x="11" y="5"/>
                  </a:cubicBezTo>
                  <a:cubicBezTo>
                    <a:pt x="10" y="3"/>
                    <a:pt x="9" y="0"/>
                    <a:pt x="6" y="0"/>
                  </a:cubicBezTo>
                  <a:cubicBezTo>
                    <a:pt x="5" y="0"/>
                    <a:pt x="4" y="0"/>
                    <a:pt x="4" y="0"/>
                  </a:cubicBezTo>
                  <a:cubicBezTo>
                    <a:pt x="3" y="1"/>
                    <a:pt x="2" y="2"/>
                    <a:pt x="1" y="3"/>
                  </a:cubicBezTo>
                  <a:cubicBezTo>
                    <a:pt x="0" y="8"/>
                    <a:pt x="8" y="15"/>
                    <a:pt x="8" y="15"/>
                  </a:cubicBezTo>
                  <a:cubicBezTo>
                    <a:pt x="11" y="18"/>
                    <a:pt x="13" y="19"/>
                    <a:pt x="17" y="1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2330" y="18"/>
              <a:ext cx="25" cy="27"/>
            </a:xfrm>
            <a:custGeom>
              <a:avLst/>
              <a:gdLst>
                <a:gd name="T0" fmla="*/ 4 w 16"/>
                <a:gd name="T1" fmla="*/ 10 h 17"/>
                <a:gd name="T2" fmla="*/ 5 w 16"/>
                <a:gd name="T3" fmla="*/ 11 h 17"/>
                <a:gd name="T4" fmla="*/ 5 w 16"/>
                <a:gd name="T5" fmla="*/ 11 h 17"/>
                <a:gd name="T6" fmla="*/ 7 w 16"/>
                <a:gd name="T7" fmla="*/ 17 h 17"/>
                <a:gd name="T8" fmla="*/ 9 w 16"/>
                <a:gd name="T9" fmla="*/ 17 h 17"/>
                <a:gd name="T10" fmla="*/ 12 w 16"/>
                <a:gd name="T11" fmla="*/ 13 h 17"/>
                <a:gd name="T12" fmla="*/ 12 w 16"/>
                <a:gd name="T13" fmla="*/ 12 h 17"/>
                <a:gd name="T14" fmla="*/ 13 w 16"/>
                <a:gd name="T15" fmla="*/ 11 h 17"/>
                <a:gd name="T16" fmla="*/ 12 w 16"/>
                <a:gd name="T17" fmla="*/ 3 h 17"/>
                <a:gd name="T18" fmla="*/ 5 w 16"/>
                <a:gd name="T19" fmla="*/ 0 h 17"/>
                <a:gd name="T20" fmla="*/ 1 w 16"/>
                <a:gd name="T21" fmla="*/ 3 h 17"/>
                <a:gd name="T22" fmla="*/ 4 w 16"/>
                <a:gd name="T23"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7">
                  <a:moveTo>
                    <a:pt x="4" y="10"/>
                  </a:moveTo>
                  <a:cubicBezTo>
                    <a:pt x="4" y="10"/>
                    <a:pt x="5" y="11"/>
                    <a:pt x="5" y="11"/>
                  </a:cubicBezTo>
                  <a:cubicBezTo>
                    <a:pt x="5" y="11"/>
                    <a:pt x="5" y="11"/>
                    <a:pt x="5" y="11"/>
                  </a:cubicBezTo>
                  <a:cubicBezTo>
                    <a:pt x="5" y="13"/>
                    <a:pt x="4" y="16"/>
                    <a:pt x="7" y="17"/>
                  </a:cubicBezTo>
                  <a:cubicBezTo>
                    <a:pt x="8" y="17"/>
                    <a:pt x="8" y="17"/>
                    <a:pt x="9" y="17"/>
                  </a:cubicBezTo>
                  <a:cubicBezTo>
                    <a:pt x="12" y="17"/>
                    <a:pt x="12" y="14"/>
                    <a:pt x="12" y="13"/>
                  </a:cubicBezTo>
                  <a:cubicBezTo>
                    <a:pt x="12" y="12"/>
                    <a:pt x="12" y="12"/>
                    <a:pt x="12" y="12"/>
                  </a:cubicBezTo>
                  <a:cubicBezTo>
                    <a:pt x="13" y="12"/>
                    <a:pt x="13" y="11"/>
                    <a:pt x="13" y="11"/>
                  </a:cubicBezTo>
                  <a:cubicBezTo>
                    <a:pt x="14" y="9"/>
                    <a:pt x="16" y="6"/>
                    <a:pt x="12" y="3"/>
                  </a:cubicBezTo>
                  <a:cubicBezTo>
                    <a:pt x="11" y="2"/>
                    <a:pt x="7" y="0"/>
                    <a:pt x="5" y="0"/>
                  </a:cubicBezTo>
                  <a:cubicBezTo>
                    <a:pt x="2" y="0"/>
                    <a:pt x="1" y="2"/>
                    <a:pt x="1" y="3"/>
                  </a:cubicBezTo>
                  <a:cubicBezTo>
                    <a:pt x="0" y="6"/>
                    <a:pt x="2" y="8"/>
                    <a:pt x="4" y="1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688" y="110"/>
              <a:ext cx="64" cy="62"/>
            </a:xfrm>
            <a:custGeom>
              <a:avLst/>
              <a:gdLst>
                <a:gd name="T0" fmla="*/ 0 w 42"/>
                <a:gd name="T1" fmla="*/ 35 h 40"/>
                <a:gd name="T2" fmla="*/ 1 w 42"/>
                <a:gd name="T3" fmla="*/ 38 h 40"/>
                <a:gd name="T4" fmla="*/ 2 w 42"/>
                <a:gd name="T5" fmla="*/ 40 h 40"/>
                <a:gd name="T6" fmla="*/ 3 w 42"/>
                <a:gd name="T7" fmla="*/ 39 h 40"/>
                <a:gd name="T8" fmla="*/ 8 w 42"/>
                <a:gd name="T9" fmla="*/ 39 h 40"/>
                <a:gd name="T10" fmla="*/ 13 w 42"/>
                <a:gd name="T11" fmla="*/ 39 h 40"/>
                <a:gd name="T12" fmla="*/ 19 w 42"/>
                <a:gd name="T13" fmla="*/ 39 h 40"/>
                <a:gd name="T14" fmla="*/ 23 w 42"/>
                <a:gd name="T15" fmla="*/ 39 h 40"/>
                <a:gd name="T16" fmla="*/ 35 w 42"/>
                <a:gd name="T17" fmla="*/ 35 h 40"/>
                <a:gd name="T18" fmla="*/ 36 w 42"/>
                <a:gd name="T19" fmla="*/ 25 h 40"/>
                <a:gd name="T20" fmla="*/ 36 w 42"/>
                <a:gd name="T21" fmla="*/ 19 h 40"/>
                <a:gd name="T22" fmla="*/ 37 w 42"/>
                <a:gd name="T23" fmla="*/ 16 h 40"/>
                <a:gd name="T24" fmla="*/ 38 w 42"/>
                <a:gd name="T25" fmla="*/ 11 h 40"/>
                <a:gd name="T26" fmla="*/ 39 w 42"/>
                <a:gd name="T27" fmla="*/ 10 h 40"/>
                <a:gd name="T28" fmla="*/ 42 w 42"/>
                <a:gd name="T29" fmla="*/ 5 h 40"/>
                <a:gd name="T30" fmla="*/ 36 w 42"/>
                <a:gd name="T31" fmla="*/ 0 h 40"/>
                <a:gd name="T32" fmla="*/ 33 w 42"/>
                <a:gd name="T33" fmla="*/ 1 h 40"/>
                <a:gd name="T34" fmla="*/ 34 w 42"/>
                <a:gd name="T35" fmla="*/ 3 h 40"/>
                <a:gd name="T36" fmla="*/ 34 w 42"/>
                <a:gd name="T37" fmla="*/ 3 h 40"/>
                <a:gd name="T38" fmla="*/ 34 w 42"/>
                <a:gd name="T39" fmla="*/ 3 h 40"/>
                <a:gd name="T40" fmla="*/ 32 w 42"/>
                <a:gd name="T41" fmla="*/ 2 h 40"/>
                <a:gd name="T42" fmla="*/ 32 w 42"/>
                <a:gd name="T43" fmla="*/ 0 h 40"/>
                <a:gd name="T44" fmla="*/ 29 w 42"/>
                <a:gd name="T45" fmla="*/ 2 h 40"/>
                <a:gd name="T46" fmla="*/ 27 w 42"/>
                <a:gd name="T47" fmla="*/ 4 h 40"/>
                <a:gd name="T48" fmla="*/ 25 w 42"/>
                <a:gd name="T49" fmla="*/ 5 h 40"/>
                <a:gd name="T50" fmla="*/ 23 w 42"/>
                <a:gd name="T51" fmla="*/ 6 h 40"/>
                <a:gd name="T52" fmla="*/ 21 w 42"/>
                <a:gd name="T53" fmla="*/ 7 h 40"/>
                <a:gd name="T54" fmla="*/ 15 w 42"/>
                <a:gd name="T55" fmla="*/ 14 h 40"/>
                <a:gd name="T56" fmla="*/ 15 w 42"/>
                <a:gd name="T57" fmla="*/ 20 h 40"/>
                <a:gd name="T58" fmla="*/ 15 w 42"/>
                <a:gd name="T59" fmla="*/ 24 h 40"/>
                <a:gd name="T60" fmla="*/ 12 w 42"/>
                <a:gd name="T61" fmla="*/ 26 h 40"/>
                <a:gd name="T62" fmla="*/ 11 w 42"/>
                <a:gd name="T63" fmla="*/ 26 h 40"/>
                <a:gd name="T64" fmla="*/ 6 w 42"/>
                <a:gd name="T65" fmla="*/ 28 h 40"/>
                <a:gd name="T66" fmla="*/ 0 w 42"/>
                <a:gd name="T67"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 h="40">
                  <a:moveTo>
                    <a:pt x="0" y="35"/>
                  </a:moveTo>
                  <a:cubicBezTo>
                    <a:pt x="0" y="36"/>
                    <a:pt x="0" y="37"/>
                    <a:pt x="1" y="38"/>
                  </a:cubicBezTo>
                  <a:cubicBezTo>
                    <a:pt x="2" y="40"/>
                    <a:pt x="2" y="40"/>
                    <a:pt x="2" y="40"/>
                  </a:cubicBezTo>
                  <a:cubicBezTo>
                    <a:pt x="3" y="39"/>
                    <a:pt x="3" y="39"/>
                    <a:pt x="3" y="39"/>
                  </a:cubicBezTo>
                  <a:cubicBezTo>
                    <a:pt x="5" y="39"/>
                    <a:pt x="6" y="39"/>
                    <a:pt x="8" y="39"/>
                  </a:cubicBezTo>
                  <a:cubicBezTo>
                    <a:pt x="10" y="39"/>
                    <a:pt x="11" y="39"/>
                    <a:pt x="13" y="39"/>
                  </a:cubicBezTo>
                  <a:cubicBezTo>
                    <a:pt x="15" y="39"/>
                    <a:pt x="17" y="39"/>
                    <a:pt x="19" y="39"/>
                  </a:cubicBezTo>
                  <a:cubicBezTo>
                    <a:pt x="23" y="39"/>
                    <a:pt x="23" y="39"/>
                    <a:pt x="23" y="39"/>
                  </a:cubicBezTo>
                  <a:cubicBezTo>
                    <a:pt x="26" y="39"/>
                    <a:pt x="32" y="39"/>
                    <a:pt x="35" y="35"/>
                  </a:cubicBezTo>
                  <a:cubicBezTo>
                    <a:pt x="37" y="32"/>
                    <a:pt x="36" y="28"/>
                    <a:pt x="36" y="25"/>
                  </a:cubicBezTo>
                  <a:cubicBezTo>
                    <a:pt x="36" y="22"/>
                    <a:pt x="36" y="20"/>
                    <a:pt x="36" y="19"/>
                  </a:cubicBezTo>
                  <a:cubicBezTo>
                    <a:pt x="37" y="18"/>
                    <a:pt x="37" y="17"/>
                    <a:pt x="37" y="16"/>
                  </a:cubicBezTo>
                  <a:cubicBezTo>
                    <a:pt x="37" y="14"/>
                    <a:pt x="37" y="13"/>
                    <a:pt x="38" y="11"/>
                  </a:cubicBezTo>
                  <a:cubicBezTo>
                    <a:pt x="38" y="11"/>
                    <a:pt x="39" y="10"/>
                    <a:pt x="39" y="10"/>
                  </a:cubicBezTo>
                  <a:cubicBezTo>
                    <a:pt x="41" y="9"/>
                    <a:pt x="42" y="7"/>
                    <a:pt x="42" y="5"/>
                  </a:cubicBezTo>
                  <a:cubicBezTo>
                    <a:pt x="42" y="2"/>
                    <a:pt x="39" y="0"/>
                    <a:pt x="36" y="0"/>
                  </a:cubicBezTo>
                  <a:cubicBezTo>
                    <a:pt x="35" y="0"/>
                    <a:pt x="34" y="0"/>
                    <a:pt x="33" y="1"/>
                  </a:cubicBezTo>
                  <a:cubicBezTo>
                    <a:pt x="34" y="3"/>
                    <a:pt x="34" y="3"/>
                    <a:pt x="34" y="3"/>
                  </a:cubicBezTo>
                  <a:cubicBezTo>
                    <a:pt x="34" y="3"/>
                    <a:pt x="34" y="3"/>
                    <a:pt x="34" y="3"/>
                  </a:cubicBezTo>
                  <a:cubicBezTo>
                    <a:pt x="34" y="3"/>
                    <a:pt x="34" y="3"/>
                    <a:pt x="34" y="3"/>
                  </a:cubicBezTo>
                  <a:cubicBezTo>
                    <a:pt x="32" y="2"/>
                    <a:pt x="32" y="2"/>
                    <a:pt x="32" y="2"/>
                  </a:cubicBezTo>
                  <a:cubicBezTo>
                    <a:pt x="32" y="0"/>
                    <a:pt x="32" y="0"/>
                    <a:pt x="32" y="0"/>
                  </a:cubicBezTo>
                  <a:cubicBezTo>
                    <a:pt x="29" y="2"/>
                    <a:pt x="29" y="2"/>
                    <a:pt x="29" y="2"/>
                  </a:cubicBezTo>
                  <a:cubicBezTo>
                    <a:pt x="28" y="3"/>
                    <a:pt x="28" y="3"/>
                    <a:pt x="27" y="4"/>
                  </a:cubicBezTo>
                  <a:cubicBezTo>
                    <a:pt x="26" y="4"/>
                    <a:pt x="26" y="4"/>
                    <a:pt x="25" y="5"/>
                  </a:cubicBezTo>
                  <a:cubicBezTo>
                    <a:pt x="25" y="5"/>
                    <a:pt x="24" y="5"/>
                    <a:pt x="23" y="6"/>
                  </a:cubicBezTo>
                  <a:cubicBezTo>
                    <a:pt x="23" y="6"/>
                    <a:pt x="22" y="6"/>
                    <a:pt x="21" y="7"/>
                  </a:cubicBezTo>
                  <a:cubicBezTo>
                    <a:pt x="19" y="8"/>
                    <a:pt x="16" y="12"/>
                    <a:pt x="15" y="14"/>
                  </a:cubicBezTo>
                  <a:cubicBezTo>
                    <a:pt x="15" y="16"/>
                    <a:pt x="15" y="18"/>
                    <a:pt x="15" y="20"/>
                  </a:cubicBezTo>
                  <a:cubicBezTo>
                    <a:pt x="15" y="21"/>
                    <a:pt x="15" y="23"/>
                    <a:pt x="15" y="24"/>
                  </a:cubicBezTo>
                  <a:cubicBezTo>
                    <a:pt x="15" y="26"/>
                    <a:pt x="14" y="26"/>
                    <a:pt x="12" y="26"/>
                  </a:cubicBezTo>
                  <a:cubicBezTo>
                    <a:pt x="11" y="26"/>
                    <a:pt x="11" y="26"/>
                    <a:pt x="11" y="26"/>
                  </a:cubicBezTo>
                  <a:cubicBezTo>
                    <a:pt x="7" y="27"/>
                    <a:pt x="6" y="28"/>
                    <a:pt x="6" y="28"/>
                  </a:cubicBezTo>
                  <a:cubicBezTo>
                    <a:pt x="4" y="29"/>
                    <a:pt x="1" y="32"/>
                    <a:pt x="0" y="3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2747" y="81"/>
              <a:ext cx="26" cy="22"/>
            </a:xfrm>
            <a:custGeom>
              <a:avLst/>
              <a:gdLst>
                <a:gd name="T0" fmla="*/ 7 w 17"/>
                <a:gd name="T1" fmla="*/ 14 h 14"/>
                <a:gd name="T2" fmla="*/ 11 w 17"/>
                <a:gd name="T3" fmla="*/ 13 h 14"/>
                <a:gd name="T4" fmla="*/ 16 w 17"/>
                <a:gd name="T5" fmla="*/ 3 h 14"/>
                <a:gd name="T6" fmla="*/ 16 w 17"/>
                <a:gd name="T7" fmla="*/ 0 h 14"/>
                <a:gd name="T8" fmla="*/ 13 w 17"/>
                <a:gd name="T9" fmla="*/ 1 h 14"/>
                <a:gd name="T10" fmla="*/ 12 w 17"/>
                <a:gd name="T11" fmla="*/ 1 h 14"/>
                <a:gd name="T12" fmla="*/ 7 w 17"/>
                <a:gd name="T13" fmla="*/ 3 h 14"/>
                <a:gd name="T14" fmla="*/ 5 w 17"/>
                <a:gd name="T15" fmla="*/ 4 h 14"/>
                <a:gd name="T16" fmla="*/ 0 w 17"/>
                <a:gd name="T17" fmla="*/ 9 h 14"/>
                <a:gd name="T18" fmla="*/ 1 w 17"/>
                <a:gd name="T19" fmla="*/ 12 h 14"/>
                <a:gd name="T20" fmla="*/ 7 w 17"/>
                <a:gd name="T2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4">
                  <a:moveTo>
                    <a:pt x="7" y="14"/>
                  </a:moveTo>
                  <a:cubicBezTo>
                    <a:pt x="8" y="14"/>
                    <a:pt x="10" y="14"/>
                    <a:pt x="11" y="13"/>
                  </a:cubicBezTo>
                  <a:cubicBezTo>
                    <a:pt x="14" y="12"/>
                    <a:pt x="17" y="6"/>
                    <a:pt x="16" y="3"/>
                  </a:cubicBezTo>
                  <a:cubicBezTo>
                    <a:pt x="16" y="0"/>
                    <a:pt x="16" y="0"/>
                    <a:pt x="16" y="0"/>
                  </a:cubicBezTo>
                  <a:cubicBezTo>
                    <a:pt x="13" y="1"/>
                    <a:pt x="13" y="1"/>
                    <a:pt x="13" y="1"/>
                  </a:cubicBezTo>
                  <a:cubicBezTo>
                    <a:pt x="13" y="1"/>
                    <a:pt x="12" y="1"/>
                    <a:pt x="12" y="1"/>
                  </a:cubicBezTo>
                  <a:cubicBezTo>
                    <a:pt x="10" y="2"/>
                    <a:pt x="9" y="2"/>
                    <a:pt x="7" y="3"/>
                  </a:cubicBezTo>
                  <a:cubicBezTo>
                    <a:pt x="6" y="4"/>
                    <a:pt x="6" y="4"/>
                    <a:pt x="5" y="4"/>
                  </a:cubicBezTo>
                  <a:cubicBezTo>
                    <a:pt x="3" y="5"/>
                    <a:pt x="0" y="6"/>
                    <a:pt x="0" y="9"/>
                  </a:cubicBezTo>
                  <a:cubicBezTo>
                    <a:pt x="0" y="9"/>
                    <a:pt x="0" y="11"/>
                    <a:pt x="1" y="12"/>
                  </a:cubicBezTo>
                  <a:cubicBezTo>
                    <a:pt x="3" y="14"/>
                    <a:pt x="6" y="14"/>
                    <a:pt x="7" y="1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551" y="97"/>
              <a:ext cx="37" cy="20"/>
            </a:xfrm>
            <a:custGeom>
              <a:avLst/>
              <a:gdLst>
                <a:gd name="T0" fmla="*/ 7 w 24"/>
                <a:gd name="T1" fmla="*/ 12 h 13"/>
                <a:gd name="T2" fmla="*/ 11 w 24"/>
                <a:gd name="T3" fmla="*/ 11 h 13"/>
                <a:gd name="T4" fmla="*/ 13 w 24"/>
                <a:gd name="T5" fmla="*/ 11 h 13"/>
                <a:gd name="T6" fmla="*/ 14 w 24"/>
                <a:gd name="T7" fmla="*/ 11 h 13"/>
                <a:gd name="T8" fmla="*/ 15 w 24"/>
                <a:gd name="T9" fmla="*/ 12 h 13"/>
                <a:gd name="T10" fmla="*/ 20 w 24"/>
                <a:gd name="T11" fmla="*/ 13 h 13"/>
                <a:gd name="T12" fmla="*/ 20 w 24"/>
                <a:gd name="T13" fmla="*/ 13 h 13"/>
                <a:gd name="T14" fmla="*/ 23 w 24"/>
                <a:gd name="T15" fmla="*/ 12 h 13"/>
                <a:gd name="T16" fmla="*/ 24 w 24"/>
                <a:gd name="T17" fmla="*/ 8 h 13"/>
                <a:gd name="T18" fmla="*/ 23 w 24"/>
                <a:gd name="T19" fmla="*/ 3 h 13"/>
                <a:gd name="T20" fmla="*/ 13 w 24"/>
                <a:gd name="T21" fmla="*/ 0 h 13"/>
                <a:gd name="T22" fmla="*/ 10 w 24"/>
                <a:gd name="T23" fmla="*/ 0 h 13"/>
                <a:gd name="T24" fmla="*/ 9 w 24"/>
                <a:gd name="T25" fmla="*/ 0 h 13"/>
                <a:gd name="T26" fmla="*/ 0 w 24"/>
                <a:gd name="T27" fmla="*/ 7 h 13"/>
                <a:gd name="T28" fmla="*/ 7 w 24"/>
                <a:gd name="T2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3">
                  <a:moveTo>
                    <a:pt x="7" y="12"/>
                  </a:moveTo>
                  <a:cubicBezTo>
                    <a:pt x="8" y="12"/>
                    <a:pt x="9" y="12"/>
                    <a:pt x="11" y="11"/>
                  </a:cubicBezTo>
                  <a:cubicBezTo>
                    <a:pt x="12" y="11"/>
                    <a:pt x="12" y="11"/>
                    <a:pt x="13" y="11"/>
                  </a:cubicBezTo>
                  <a:cubicBezTo>
                    <a:pt x="14" y="11"/>
                    <a:pt x="14" y="11"/>
                    <a:pt x="14" y="11"/>
                  </a:cubicBezTo>
                  <a:cubicBezTo>
                    <a:pt x="14" y="11"/>
                    <a:pt x="15" y="12"/>
                    <a:pt x="15" y="12"/>
                  </a:cubicBezTo>
                  <a:cubicBezTo>
                    <a:pt x="16" y="12"/>
                    <a:pt x="18" y="13"/>
                    <a:pt x="20" y="13"/>
                  </a:cubicBezTo>
                  <a:cubicBezTo>
                    <a:pt x="20" y="13"/>
                    <a:pt x="20" y="13"/>
                    <a:pt x="20" y="13"/>
                  </a:cubicBezTo>
                  <a:cubicBezTo>
                    <a:pt x="21" y="13"/>
                    <a:pt x="22" y="13"/>
                    <a:pt x="23" y="12"/>
                  </a:cubicBezTo>
                  <a:cubicBezTo>
                    <a:pt x="24" y="11"/>
                    <a:pt x="24" y="10"/>
                    <a:pt x="24" y="8"/>
                  </a:cubicBezTo>
                  <a:cubicBezTo>
                    <a:pt x="24" y="6"/>
                    <a:pt x="24" y="4"/>
                    <a:pt x="23" y="3"/>
                  </a:cubicBezTo>
                  <a:cubicBezTo>
                    <a:pt x="20" y="0"/>
                    <a:pt x="15" y="0"/>
                    <a:pt x="13" y="0"/>
                  </a:cubicBezTo>
                  <a:cubicBezTo>
                    <a:pt x="12" y="0"/>
                    <a:pt x="11" y="0"/>
                    <a:pt x="10" y="0"/>
                  </a:cubicBezTo>
                  <a:cubicBezTo>
                    <a:pt x="9" y="0"/>
                    <a:pt x="9" y="0"/>
                    <a:pt x="9" y="0"/>
                  </a:cubicBezTo>
                  <a:cubicBezTo>
                    <a:pt x="7" y="0"/>
                    <a:pt x="0" y="1"/>
                    <a:pt x="0" y="7"/>
                  </a:cubicBezTo>
                  <a:cubicBezTo>
                    <a:pt x="1" y="9"/>
                    <a:pt x="2" y="12"/>
                    <a:pt x="7" y="1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noEditPoints="1"/>
            </p:cNvSpPr>
            <p:nvPr/>
          </p:nvSpPr>
          <p:spPr bwMode="auto">
            <a:xfrm>
              <a:off x="2050" y="26"/>
              <a:ext cx="757" cy="735"/>
            </a:xfrm>
            <a:custGeom>
              <a:avLst/>
              <a:gdLst>
                <a:gd name="T0" fmla="*/ 482 w 494"/>
                <a:gd name="T1" fmla="*/ 151 h 480"/>
                <a:gd name="T2" fmla="*/ 463 w 494"/>
                <a:gd name="T3" fmla="*/ 149 h 480"/>
                <a:gd name="T4" fmla="*/ 452 w 494"/>
                <a:gd name="T5" fmla="*/ 137 h 480"/>
                <a:gd name="T6" fmla="*/ 446 w 494"/>
                <a:gd name="T7" fmla="*/ 142 h 480"/>
                <a:gd name="T8" fmla="*/ 436 w 494"/>
                <a:gd name="T9" fmla="*/ 102 h 480"/>
                <a:gd name="T10" fmla="*/ 404 w 494"/>
                <a:gd name="T11" fmla="*/ 99 h 480"/>
                <a:gd name="T12" fmla="*/ 401 w 494"/>
                <a:gd name="T13" fmla="*/ 75 h 480"/>
                <a:gd name="T14" fmla="*/ 420 w 494"/>
                <a:gd name="T15" fmla="*/ 63 h 480"/>
                <a:gd name="T16" fmla="*/ 408 w 494"/>
                <a:gd name="T17" fmla="*/ 62 h 480"/>
                <a:gd name="T18" fmla="*/ 380 w 494"/>
                <a:gd name="T19" fmla="*/ 61 h 480"/>
                <a:gd name="T20" fmla="*/ 353 w 494"/>
                <a:gd name="T21" fmla="*/ 64 h 480"/>
                <a:gd name="T22" fmla="*/ 333 w 494"/>
                <a:gd name="T23" fmla="*/ 74 h 480"/>
                <a:gd name="T24" fmla="*/ 273 w 494"/>
                <a:gd name="T25" fmla="*/ 77 h 480"/>
                <a:gd name="T26" fmla="*/ 235 w 494"/>
                <a:gd name="T27" fmla="*/ 66 h 480"/>
                <a:gd name="T28" fmla="*/ 188 w 494"/>
                <a:gd name="T29" fmla="*/ 53 h 480"/>
                <a:gd name="T30" fmla="*/ 153 w 494"/>
                <a:gd name="T31" fmla="*/ 28 h 480"/>
                <a:gd name="T32" fmla="*/ 137 w 494"/>
                <a:gd name="T33" fmla="*/ 15 h 480"/>
                <a:gd name="T34" fmla="*/ 116 w 494"/>
                <a:gd name="T35" fmla="*/ 10 h 480"/>
                <a:gd name="T36" fmla="*/ 110 w 494"/>
                <a:gd name="T37" fmla="*/ 37 h 480"/>
                <a:gd name="T38" fmla="*/ 78 w 494"/>
                <a:gd name="T39" fmla="*/ 94 h 480"/>
                <a:gd name="T40" fmla="*/ 53 w 494"/>
                <a:gd name="T41" fmla="*/ 115 h 480"/>
                <a:gd name="T42" fmla="*/ 66 w 494"/>
                <a:gd name="T43" fmla="*/ 54 h 480"/>
                <a:gd name="T44" fmla="*/ 44 w 494"/>
                <a:gd name="T45" fmla="*/ 40 h 480"/>
                <a:gd name="T46" fmla="*/ 14 w 494"/>
                <a:gd name="T47" fmla="*/ 100 h 480"/>
                <a:gd name="T48" fmla="*/ 13 w 494"/>
                <a:gd name="T49" fmla="*/ 129 h 480"/>
                <a:gd name="T50" fmla="*/ 23 w 494"/>
                <a:gd name="T51" fmla="*/ 144 h 480"/>
                <a:gd name="T52" fmla="*/ 40 w 494"/>
                <a:gd name="T53" fmla="*/ 208 h 480"/>
                <a:gd name="T54" fmla="*/ 84 w 494"/>
                <a:gd name="T55" fmla="*/ 216 h 480"/>
                <a:gd name="T56" fmla="*/ 123 w 494"/>
                <a:gd name="T57" fmla="*/ 232 h 480"/>
                <a:gd name="T58" fmla="*/ 162 w 494"/>
                <a:gd name="T59" fmla="*/ 253 h 480"/>
                <a:gd name="T60" fmla="*/ 200 w 494"/>
                <a:gd name="T61" fmla="*/ 246 h 480"/>
                <a:gd name="T62" fmla="*/ 193 w 494"/>
                <a:gd name="T63" fmla="*/ 290 h 480"/>
                <a:gd name="T64" fmla="*/ 205 w 494"/>
                <a:gd name="T65" fmla="*/ 374 h 480"/>
                <a:gd name="T66" fmla="*/ 208 w 494"/>
                <a:gd name="T67" fmla="*/ 402 h 480"/>
                <a:gd name="T68" fmla="*/ 217 w 494"/>
                <a:gd name="T69" fmla="*/ 424 h 480"/>
                <a:gd name="T70" fmla="*/ 226 w 494"/>
                <a:gd name="T71" fmla="*/ 459 h 480"/>
                <a:gd name="T72" fmla="*/ 260 w 494"/>
                <a:gd name="T73" fmla="*/ 473 h 480"/>
                <a:gd name="T74" fmla="*/ 273 w 494"/>
                <a:gd name="T75" fmla="*/ 480 h 480"/>
                <a:gd name="T76" fmla="*/ 289 w 494"/>
                <a:gd name="T77" fmla="*/ 464 h 480"/>
                <a:gd name="T78" fmla="*/ 317 w 494"/>
                <a:gd name="T79" fmla="*/ 448 h 480"/>
                <a:gd name="T80" fmla="*/ 328 w 494"/>
                <a:gd name="T81" fmla="*/ 433 h 480"/>
                <a:gd name="T82" fmla="*/ 348 w 494"/>
                <a:gd name="T83" fmla="*/ 420 h 480"/>
                <a:gd name="T84" fmla="*/ 354 w 494"/>
                <a:gd name="T85" fmla="*/ 407 h 480"/>
                <a:gd name="T86" fmla="*/ 333 w 494"/>
                <a:gd name="T87" fmla="*/ 399 h 480"/>
                <a:gd name="T88" fmla="*/ 304 w 494"/>
                <a:gd name="T89" fmla="*/ 331 h 480"/>
                <a:gd name="T90" fmla="*/ 329 w 494"/>
                <a:gd name="T91" fmla="*/ 341 h 480"/>
                <a:gd name="T92" fmla="*/ 353 w 494"/>
                <a:gd name="T93" fmla="*/ 346 h 480"/>
                <a:gd name="T94" fmla="*/ 374 w 494"/>
                <a:gd name="T95" fmla="*/ 359 h 480"/>
                <a:gd name="T96" fmla="*/ 390 w 494"/>
                <a:gd name="T97" fmla="*/ 334 h 480"/>
                <a:gd name="T98" fmla="*/ 416 w 494"/>
                <a:gd name="T99" fmla="*/ 333 h 480"/>
                <a:gd name="T100" fmla="*/ 446 w 494"/>
                <a:gd name="T101" fmla="*/ 316 h 480"/>
                <a:gd name="T102" fmla="*/ 437 w 494"/>
                <a:gd name="T103" fmla="*/ 272 h 480"/>
                <a:gd name="T104" fmla="*/ 451 w 494"/>
                <a:gd name="T105" fmla="*/ 228 h 480"/>
                <a:gd name="T106" fmla="*/ 461 w 494"/>
                <a:gd name="T107" fmla="*/ 211 h 480"/>
                <a:gd name="T108" fmla="*/ 476 w 494"/>
                <a:gd name="T109" fmla="*/ 177 h 480"/>
                <a:gd name="T110" fmla="*/ 130 w 494"/>
                <a:gd name="T111" fmla="*/ 27 h 480"/>
                <a:gd name="T112" fmla="*/ 436 w 494"/>
                <a:gd name="T113" fmla="*/ 155 h 480"/>
                <a:gd name="T114" fmla="*/ 446 w 494"/>
                <a:gd name="T115" fmla="*/ 154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4" h="480">
                  <a:moveTo>
                    <a:pt x="493" y="160"/>
                  </a:moveTo>
                  <a:cubicBezTo>
                    <a:pt x="492" y="159"/>
                    <a:pt x="492" y="158"/>
                    <a:pt x="491" y="158"/>
                  </a:cubicBezTo>
                  <a:cubicBezTo>
                    <a:pt x="490" y="156"/>
                    <a:pt x="489" y="155"/>
                    <a:pt x="487" y="154"/>
                  </a:cubicBezTo>
                  <a:cubicBezTo>
                    <a:pt x="486" y="153"/>
                    <a:pt x="485" y="153"/>
                    <a:pt x="484" y="153"/>
                  </a:cubicBezTo>
                  <a:cubicBezTo>
                    <a:pt x="484" y="153"/>
                    <a:pt x="484" y="153"/>
                    <a:pt x="484" y="153"/>
                  </a:cubicBezTo>
                  <a:cubicBezTo>
                    <a:pt x="484" y="153"/>
                    <a:pt x="484" y="153"/>
                    <a:pt x="484" y="153"/>
                  </a:cubicBezTo>
                  <a:cubicBezTo>
                    <a:pt x="484" y="153"/>
                    <a:pt x="484" y="153"/>
                    <a:pt x="484" y="153"/>
                  </a:cubicBezTo>
                  <a:cubicBezTo>
                    <a:pt x="483" y="152"/>
                    <a:pt x="483" y="151"/>
                    <a:pt x="482" y="151"/>
                  </a:cubicBezTo>
                  <a:cubicBezTo>
                    <a:pt x="480" y="148"/>
                    <a:pt x="478" y="148"/>
                    <a:pt x="475" y="148"/>
                  </a:cubicBezTo>
                  <a:cubicBezTo>
                    <a:pt x="473" y="148"/>
                    <a:pt x="473" y="148"/>
                    <a:pt x="473" y="148"/>
                  </a:cubicBezTo>
                  <a:cubicBezTo>
                    <a:pt x="470" y="148"/>
                    <a:pt x="468" y="149"/>
                    <a:pt x="466" y="150"/>
                  </a:cubicBezTo>
                  <a:cubicBezTo>
                    <a:pt x="465" y="150"/>
                    <a:pt x="465" y="150"/>
                    <a:pt x="465" y="150"/>
                  </a:cubicBezTo>
                  <a:cubicBezTo>
                    <a:pt x="465" y="151"/>
                    <a:pt x="464" y="151"/>
                    <a:pt x="464" y="151"/>
                  </a:cubicBezTo>
                  <a:cubicBezTo>
                    <a:pt x="463" y="151"/>
                    <a:pt x="463" y="151"/>
                    <a:pt x="463" y="151"/>
                  </a:cubicBezTo>
                  <a:cubicBezTo>
                    <a:pt x="463" y="151"/>
                    <a:pt x="463" y="151"/>
                    <a:pt x="463" y="151"/>
                  </a:cubicBezTo>
                  <a:cubicBezTo>
                    <a:pt x="463" y="149"/>
                    <a:pt x="463" y="149"/>
                    <a:pt x="463" y="149"/>
                  </a:cubicBezTo>
                  <a:cubicBezTo>
                    <a:pt x="464" y="146"/>
                    <a:pt x="462" y="144"/>
                    <a:pt x="460" y="142"/>
                  </a:cubicBezTo>
                  <a:cubicBezTo>
                    <a:pt x="460" y="141"/>
                    <a:pt x="459" y="141"/>
                    <a:pt x="459" y="140"/>
                  </a:cubicBezTo>
                  <a:cubicBezTo>
                    <a:pt x="458" y="139"/>
                    <a:pt x="458" y="138"/>
                    <a:pt x="459" y="136"/>
                  </a:cubicBezTo>
                  <a:cubicBezTo>
                    <a:pt x="460" y="135"/>
                    <a:pt x="460" y="133"/>
                    <a:pt x="460" y="131"/>
                  </a:cubicBezTo>
                  <a:cubicBezTo>
                    <a:pt x="460" y="129"/>
                    <a:pt x="460" y="129"/>
                    <a:pt x="460" y="129"/>
                  </a:cubicBezTo>
                  <a:cubicBezTo>
                    <a:pt x="458" y="129"/>
                    <a:pt x="458" y="129"/>
                    <a:pt x="458" y="129"/>
                  </a:cubicBezTo>
                  <a:cubicBezTo>
                    <a:pt x="458" y="129"/>
                    <a:pt x="457" y="129"/>
                    <a:pt x="457" y="129"/>
                  </a:cubicBezTo>
                  <a:cubicBezTo>
                    <a:pt x="453" y="129"/>
                    <a:pt x="452" y="134"/>
                    <a:pt x="452" y="137"/>
                  </a:cubicBezTo>
                  <a:cubicBezTo>
                    <a:pt x="452" y="138"/>
                    <a:pt x="451" y="138"/>
                    <a:pt x="451" y="139"/>
                  </a:cubicBezTo>
                  <a:cubicBezTo>
                    <a:pt x="451" y="139"/>
                    <a:pt x="451" y="139"/>
                    <a:pt x="451" y="139"/>
                  </a:cubicBezTo>
                  <a:cubicBezTo>
                    <a:pt x="451" y="139"/>
                    <a:pt x="451" y="139"/>
                    <a:pt x="451" y="139"/>
                  </a:cubicBezTo>
                  <a:cubicBezTo>
                    <a:pt x="451" y="140"/>
                    <a:pt x="450" y="140"/>
                    <a:pt x="449" y="141"/>
                  </a:cubicBezTo>
                  <a:cubicBezTo>
                    <a:pt x="448" y="142"/>
                    <a:pt x="447" y="143"/>
                    <a:pt x="447" y="143"/>
                  </a:cubicBezTo>
                  <a:cubicBezTo>
                    <a:pt x="447" y="143"/>
                    <a:pt x="446" y="143"/>
                    <a:pt x="446" y="143"/>
                  </a:cubicBezTo>
                  <a:cubicBezTo>
                    <a:pt x="446" y="143"/>
                    <a:pt x="446" y="143"/>
                    <a:pt x="446" y="143"/>
                  </a:cubicBezTo>
                  <a:cubicBezTo>
                    <a:pt x="446" y="143"/>
                    <a:pt x="446" y="143"/>
                    <a:pt x="446" y="142"/>
                  </a:cubicBezTo>
                  <a:cubicBezTo>
                    <a:pt x="446" y="141"/>
                    <a:pt x="446" y="140"/>
                    <a:pt x="446" y="139"/>
                  </a:cubicBezTo>
                  <a:cubicBezTo>
                    <a:pt x="447" y="137"/>
                    <a:pt x="448" y="134"/>
                    <a:pt x="450" y="132"/>
                  </a:cubicBezTo>
                  <a:cubicBezTo>
                    <a:pt x="451" y="131"/>
                    <a:pt x="452" y="130"/>
                    <a:pt x="454" y="129"/>
                  </a:cubicBezTo>
                  <a:cubicBezTo>
                    <a:pt x="456" y="127"/>
                    <a:pt x="459" y="125"/>
                    <a:pt x="459" y="122"/>
                  </a:cubicBezTo>
                  <a:cubicBezTo>
                    <a:pt x="460" y="116"/>
                    <a:pt x="451" y="110"/>
                    <a:pt x="448" y="109"/>
                  </a:cubicBezTo>
                  <a:cubicBezTo>
                    <a:pt x="447" y="109"/>
                    <a:pt x="445" y="108"/>
                    <a:pt x="444" y="108"/>
                  </a:cubicBezTo>
                  <a:cubicBezTo>
                    <a:pt x="442" y="107"/>
                    <a:pt x="440" y="106"/>
                    <a:pt x="438" y="105"/>
                  </a:cubicBezTo>
                  <a:cubicBezTo>
                    <a:pt x="437" y="104"/>
                    <a:pt x="436" y="103"/>
                    <a:pt x="436" y="102"/>
                  </a:cubicBezTo>
                  <a:cubicBezTo>
                    <a:pt x="434" y="100"/>
                    <a:pt x="433" y="98"/>
                    <a:pt x="430" y="98"/>
                  </a:cubicBezTo>
                  <a:cubicBezTo>
                    <a:pt x="429" y="98"/>
                    <a:pt x="428" y="98"/>
                    <a:pt x="426" y="99"/>
                  </a:cubicBezTo>
                  <a:cubicBezTo>
                    <a:pt x="425" y="99"/>
                    <a:pt x="424" y="99"/>
                    <a:pt x="423" y="99"/>
                  </a:cubicBezTo>
                  <a:cubicBezTo>
                    <a:pt x="422" y="99"/>
                    <a:pt x="421" y="98"/>
                    <a:pt x="419" y="97"/>
                  </a:cubicBezTo>
                  <a:cubicBezTo>
                    <a:pt x="418" y="97"/>
                    <a:pt x="417" y="96"/>
                    <a:pt x="415" y="96"/>
                  </a:cubicBezTo>
                  <a:cubicBezTo>
                    <a:pt x="414" y="95"/>
                    <a:pt x="412" y="94"/>
                    <a:pt x="410" y="94"/>
                  </a:cubicBezTo>
                  <a:cubicBezTo>
                    <a:pt x="409" y="94"/>
                    <a:pt x="408" y="95"/>
                    <a:pt x="407" y="95"/>
                  </a:cubicBezTo>
                  <a:cubicBezTo>
                    <a:pt x="406" y="96"/>
                    <a:pt x="405" y="98"/>
                    <a:pt x="404" y="99"/>
                  </a:cubicBezTo>
                  <a:cubicBezTo>
                    <a:pt x="404" y="99"/>
                    <a:pt x="404" y="99"/>
                    <a:pt x="404" y="100"/>
                  </a:cubicBezTo>
                  <a:cubicBezTo>
                    <a:pt x="403" y="98"/>
                    <a:pt x="402" y="96"/>
                    <a:pt x="402" y="95"/>
                  </a:cubicBezTo>
                  <a:cubicBezTo>
                    <a:pt x="399" y="89"/>
                    <a:pt x="397" y="83"/>
                    <a:pt x="392" y="81"/>
                  </a:cubicBezTo>
                  <a:cubicBezTo>
                    <a:pt x="391" y="79"/>
                    <a:pt x="390" y="78"/>
                    <a:pt x="389" y="76"/>
                  </a:cubicBezTo>
                  <a:cubicBezTo>
                    <a:pt x="388" y="75"/>
                    <a:pt x="387" y="75"/>
                    <a:pt x="386" y="73"/>
                  </a:cubicBezTo>
                  <a:cubicBezTo>
                    <a:pt x="386" y="73"/>
                    <a:pt x="387" y="73"/>
                    <a:pt x="388" y="73"/>
                  </a:cubicBezTo>
                  <a:cubicBezTo>
                    <a:pt x="390" y="73"/>
                    <a:pt x="393" y="74"/>
                    <a:pt x="395" y="74"/>
                  </a:cubicBezTo>
                  <a:cubicBezTo>
                    <a:pt x="397" y="75"/>
                    <a:pt x="399" y="75"/>
                    <a:pt x="401" y="75"/>
                  </a:cubicBezTo>
                  <a:cubicBezTo>
                    <a:pt x="402" y="75"/>
                    <a:pt x="402" y="75"/>
                    <a:pt x="402" y="75"/>
                  </a:cubicBezTo>
                  <a:cubicBezTo>
                    <a:pt x="404" y="75"/>
                    <a:pt x="406" y="74"/>
                    <a:pt x="406" y="72"/>
                  </a:cubicBezTo>
                  <a:cubicBezTo>
                    <a:pt x="406" y="71"/>
                    <a:pt x="406" y="71"/>
                    <a:pt x="406" y="71"/>
                  </a:cubicBezTo>
                  <a:cubicBezTo>
                    <a:pt x="407" y="71"/>
                    <a:pt x="407" y="71"/>
                    <a:pt x="408" y="71"/>
                  </a:cubicBezTo>
                  <a:cubicBezTo>
                    <a:pt x="409" y="71"/>
                    <a:pt x="409" y="70"/>
                    <a:pt x="410" y="70"/>
                  </a:cubicBezTo>
                  <a:cubicBezTo>
                    <a:pt x="410" y="70"/>
                    <a:pt x="411" y="70"/>
                    <a:pt x="411" y="70"/>
                  </a:cubicBezTo>
                  <a:cubicBezTo>
                    <a:pt x="414" y="70"/>
                    <a:pt x="420" y="69"/>
                    <a:pt x="420" y="65"/>
                  </a:cubicBezTo>
                  <a:cubicBezTo>
                    <a:pt x="420" y="63"/>
                    <a:pt x="420" y="63"/>
                    <a:pt x="420" y="63"/>
                  </a:cubicBezTo>
                  <a:cubicBezTo>
                    <a:pt x="419" y="63"/>
                    <a:pt x="419" y="63"/>
                    <a:pt x="419" y="63"/>
                  </a:cubicBezTo>
                  <a:cubicBezTo>
                    <a:pt x="417" y="62"/>
                    <a:pt x="416" y="62"/>
                    <a:pt x="414" y="62"/>
                  </a:cubicBezTo>
                  <a:cubicBezTo>
                    <a:pt x="413" y="62"/>
                    <a:pt x="412" y="62"/>
                    <a:pt x="411" y="62"/>
                  </a:cubicBezTo>
                  <a:cubicBezTo>
                    <a:pt x="411" y="62"/>
                    <a:pt x="410" y="62"/>
                    <a:pt x="409" y="62"/>
                  </a:cubicBezTo>
                  <a:cubicBezTo>
                    <a:pt x="409" y="62"/>
                    <a:pt x="409" y="62"/>
                    <a:pt x="408" y="62"/>
                  </a:cubicBezTo>
                  <a:cubicBezTo>
                    <a:pt x="408" y="64"/>
                    <a:pt x="408" y="64"/>
                    <a:pt x="408" y="64"/>
                  </a:cubicBezTo>
                  <a:cubicBezTo>
                    <a:pt x="408" y="64"/>
                    <a:pt x="408" y="64"/>
                    <a:pt x="408" y="64"/>
                  </a:cubicBezTo>
                  <a:cubicBezTo>
                    <a:pt x="408" y="62"/>
                    <a:pt x="408" y="62"/>
                    <a:pt x="408" y="62"/>
                  </a:cubicBezTo>
                  <a:cubicBezTo>
                    <a:pt x="407" y="62"/>
                    <a:pt x="406" y="62"/>
                    <a:pt x="404" y="62"/>
                  </a:cubicBezTo>
                  <a:cubicBezTo>
                    <a:pt x="404" y="62"/>
                    <a:pt x="403" y="63"/>
                    <a:pt x="402" y="63"/>
                  </a:cubicBezTo>
                  <a:cubicBezTo>
                    <a:pt x="402" y="63"/>
                    <a:pt x="402" y="63"/>
                    <a:pt x="402" y="63"/>
                  </a:cubicBezTo>
                  <a:cubicBezTo>
                    <a:pt x="401" y="61"/>
                    <a:pt x="399" y="60"/>
                    <a:pt x="396" y="60"/>
                  </a:cubicBezTo>
                  <a:cubicBezTo>
                    <a:pt x="395" y="60"/>
                    <a:pt x="394" y="60"/>
                    <a:pt x="393" y="60"/>
                  </a:cubicBezTo>
                  <a:cubicBezTo>
                    <a:pt x="391" y="60"/>
                    <a:pt x="390" y="60"/>
                    <a:pt x="388" y="60"/>
                  </a:cubicBezTo>
                  <a:cubicBezTo>
                    <a:pt x="386" y="60"/>
                    <a:pt x="385" y="61"/>
                    <a:pt x="383" y="61"/>
                  </a:cubicBezTo>
                  <a:cubicBezTo>
                    <a:pt x="382" y="61"/>
                    <a:pt x="381" y="61"/>
                    <a:pt x="380" y="61"/>
                  </a:cubicBezTo>
                  <a:cubicBezTo>
                    <a:pt x="377" y="61"/>
                    <a:pt x="377" y="61"/>
                    <a:pt x="377" y="61"/>
                  </a:cubicBezTo>
                  <a:cubicBezTo>
                    <a:pt x="376" y="61"/>
                    <a:pt x="375" y="61"/>
                    <a:pt x="373" y="61"/>
                  </a:cubicBezTo>
                  <a:cubicBezTo>
                    <a:pt x="372" y="61"/>
                    <a:pt x="370" y="62"/>
                    <a:pt x="369" y="62"/>
                  </a:cubicBezTo>
                  <a:cubicBezTo>
                    <a:pt x="368" y="63"/>
                    <a:pt x="367" y="63"/>
                    <a:pt x="365" y="63"/>
                  </a:cubicBezTo>
                  <a:cubicBezTo>
                    <a:pt x="363" y="63"/>
                    <a:pt x="361" y="63"/>
                    <a:pt x="360" y="64"/>
                  </a:cubicBezTo>
                  <a:cubicBezTo>
                    <a:pt x="358" y="64"/>
                    <a:pt x="357" y="64"/>
                    <a:pt x="355" y="64"/>
                  </a:cubicBezTo>
                  <a:cubicBezTo>
                    <a:pt x="354" y="64"/>
                    <a:pt x="354" y="64"/>
                    <a:pt x="354" y="64"/>
                  </a:cubicBezTo>
                  <a:cubicBezTo>
                    <a:pt x="354" y="64"/>
                    <a:pt x="353" y="64"/>
                    <a:pt x="353" y="64"/>
                  </a:cubicBezTo>
                  <a:cubicBezTo>
                    <a:pt x="351" y="64"/>
                    <a:pt x="350" y="64"/>
                    <a:pt x="348" y="64"/>
                  </a:cubicBezTo>
                  <a:cubicBezTo>
                    <a:pt x="345" y="64"/>
                    <a:pt x="344" y="64"/>
                    <a:pt x="342" y="66"/>
                  </a:cubicBezTo>
                  <a:cubicBezTo>
                    <a:pt x="341" y="67"/>
                    <a:pt x="341" y="67"/>
                    <a:pt x="341" y="67"/>
                  </a:cubicBezTo>
                  <a:cubicBezTo>
                    <a:pt x="343" y="70"/>
                    <a:pt x="343" y="70"/>
                    <a:pt x="343" y="70"/>
                  </a:cubicBezTo>
                  <a:cubicBezTo>
                    <a:pt x="344" y="71"/>
                    <a:pt x="344" y="71"/>
                    <a:pt x="345" y="72"/>
                  </a:cubicBezTo>
                  <a:cubicBezTo>
                    <a:pt x="344" y="72"/>
                    <a:pt x="344" y="72"/>
                    <a:pt x="343" y="72"/>
                  </a:cubicBezTo>
                  <a:cubicBezTo>
                    <a:pt x="342" y="72"/>
                    <a:pt x="341" y="72"/>
                    <a:pt x="340" y="72"/>
                  </a:cubicBezTo>
                  <a:cubicBezTo>
                    <a:pt x="338" y="72"/>
                    <a:pt x="335" y="72"/>
                    <a:pt x="333" y="74"/>
                  </a:cubicBezTo>
                  <a:cubicBezTo>
                    <a:pt x="330" y="75"/>
                    <a:pt x="329" y="76"/>
                    <a:pt x="327" y="77"/>
                  </a:cubicBezTo>
                  <a:cubicBezTo>
                    <a:pt x="325" y="79"/>
                    <a:pt x="324" y="80"/>
                    <a:pt x="322" y="81"/>
                  </a:cubicBezTo>
                  <a:cubicBezTo>
                    <a:pt x="319" y="81"/>
                    <a:pt x="317" y="83"/>
                    <a:pt x="316" y="84"/>
                  </a:cubicBezTo>
                  <a:cubicBezTo>
                    <a:pt x="314" y="85"/>
                    <a:pt x="313" y="87"/>
                    <a:pt x="312" y="87"/>
                  </a:cubicBezTo>
                  <a:cubicBezTo>
                    <a:pt x="308" y="88"/>
                    <a:pt x="304" y="88"/>
                    <a:pt x="301" y="88"/>
                  </a:cubicBezTo>
                  <a:cubicBezTo>
                    <a:pt x="300" y="88"/>
                    <a:pt x="299" y="88"/>
                    <a:pt x="298" y="88"/>
                  </a:cubicBezTo>
                  <a:cubicBezTo>
                    <a:pt x="289" y="87"/>
                    <a:pt x="280" y="82"/>
                    <a:pt x="274" y="77"/>
                  </a:cubicBezTo>
                  <a:cubicBezTo>
                    <a:pt x="273" y="77"/>
                    <a:pt x="273" y="77"/>
                    <a:pt x="273" y="77"/>
                  </a:cubicBezTo>
                  <a:cubicBezTo>
                    <a:pt x="271" y="76"/>
                    <a:pt x="270" y="75"/>
                    <a:pt x="269" y="74"/>
                  </a:cubicBezTo>
                  <a:cubicBezTo>
                    <a:pt x="269" y="73"/>
                    <a:pt x="269" y="73"/>
                    <a:pt x="269" y="72"/>
                  </a:cubicBezTo>
                  <a:cubicBezTo>
                    <a:pt x="268" y="71"/>
                    <a:pt x="268" y="69"/>
                    <a:pt x="267" y="68"/>
                  </a:cubicBezTo>
                  <a:cubicBezTo>
                    <a:pt x="265" y="66"/>
                    <a:pt x="262" y="65"/>
                    <a:pt x="259" y="65"/>
                  </a:cubicBezTo>
                  <a:cubicBezTo>
                    <a:pt x="255" y="65"/>
                    <a:pt x="255" y="65"/>
                    <a:pt x="255" y="65"/>
                  </a:cubicBezTo>
                  <a:cubicBezTo>
                    <a:pt x="255" y="65"/>
                    <a:pt x="254" y="65"/>
                    <a:pt x="253" y="65"/>
                  </a:cubicBezTo>
                  <a:cubicBezTo>
                    <a:pt x="251" y="65"/>
                    <a:pt x="249" y="65"/>
                    <a:pt x="247" y="65"/>
                  </a:cubicBezTo>
                  <a:cubicBezTo>
                    <a:pt x="243" y="65"/>
                    <a:pt x="239" y="65"/>
                    <a:pt x="235" y="66"/>
                  </a:cubicBezTo>
                  <a:cubicBezTo>
                    <a:pt x="232" y="67"/>
                    <a:pt x="228" y="68"/>
                    <a:pt x="225" y="68"/>
                  </a:cubicBezTo>
                  <a:cubicBezTo>
                    <a:pt x="220" y="68"/>
                    <a:pt x="215" y="69"/>
                    <a:pt x="210" y="70"/>
                  </a:cubicBezTo>
                  <a:cubicBezTo>
                    <a:pt x="209" y="70"/>
                    <a:pt x="208" y="70"/>
                    <a:pt x="207" y="71"/>
                  </a:cubicBezTo>
                  <a:cubicBezTo>
                    <a:pt x="204" y="72"/>
                    <a:pt x="202" y="72"/>
                    <a:pt x="200" y="72"/>
                  </a:cubicBezTo>
                  <a:cubicBezTo>
                    <a:pt x="199" y="72"/>
                    <a:pt x="198" y="72"/>
                    <a:pt x="197" y="72"/>
                  </a:cubicBezTo>
                  <a:cubicBezTo>
                    <a:pt x="192" y="71"/>
                    <a:pt x="192" y="70"/>
                    <a:pt x="190" y="66"/>
                  </a:cubicBezTo>
                  <a:cubicBezTo>
                    <a:pt x="190" y="65"/>
                    <a:pt x="190" y="65"/>
                    <a:pt x="190" y="65"/>
                  </a:cubicBezTo>
                  <a:cubicBezTo>
                    <a:pt x="189" y="61"/>
                    <a:pt x="188" y="57"/>
                    <a:pt x="188" y="53"/>
                  </a:cubicBezTo>
                  <a:cubicBezTo>
                    <a:pt x="188" y="48"/>
                    <a:pt x="187" y="44"/>
                    <a:pt x="182" y="40"/>
                  </a:cubicBezTo>
                  <a:cubicBezTo>
                    <a:pt x="181" y="39"/>
                    <a:pt x="180" y="39"/>
                    <a:pt x="179" y="38"/>
                  </a:cubicBezTo>
                  <a:cubicBezTo>
                    <a:pt x="178" y="37"/>
                    <a:pt x="177" y="37"/>
                    <a:pt x="176" y="36"/>
                  </a:cubicBezTo>
                  <a:cubicBezTo>
                    <a:pt x="175" y="36"/>
                    <a:pt x="175" y="35"/>
                    <a:pt x="174" y="35"/>
                  </a:cubicBezTo>
                  <a:cubicBezTo>
                    <a:pt x="174" y="34"/>
                    <a:pt x="173" y="33"/>
                    <a:pt x="171" y="32"/>
                  </a:cubicBezTo>
                  <a:cubicBezTo>
                    <a:pt x="169" y="30"/>
                    <a:pt x="166" y="30"/>
                    <a:pt x="164" y="30"/>
                  </a:cubicBezTo>
                  <a:cubicBezTo>
                    <a:pt x="162" y="30"/>
                    <a:pt x="160" y="30"/>
                    <a:pt x="158" y="29"/>
                  </a:cubicBezTo>
                  <a:cubicBezTo>
                    <a:pt x="156" y="28"/>
                    <a:pt x="155" y="28"/>
                    <a:pt x="153" y="28"/>
                  </a:cubicBezTo>
                  <a:cubicBezTo>
                    <a:pt x="151" y="28"/>
                    <a:pt x="150" y="28"/>
                    <a:pt x="149" y="29"/>
                  </a:cubicBezTo>
                  <a:cubicBezTo>
                    <a:pt x="147" y="29"/>
                    <a:pt x="146" y="29"/>
                    <a:pt x="145" y="29"/>
                  </a:cubicBezTo>
                  <a:cubicBezTo>
                    <a:pt x="144" y="29"/>
                    <a:pt x="144" y="29"/>
                    <a:pt x="144" y="29"/>
                  </a:cubicBezTo>
                  <a:cubicBezTo>
                    <a:pt x="143" y="29"/>
                    <a:pt x="143" y="29"/>
                    <a:pt x="142" y="29"/>
                  </a:cubicBezTo>
                  <a:cubicBezTo>
                    <a:pt x="141" y="28"/>
                    <a:pt x="140" y="28"/>
                    <a:pt x="140" y="28"/>
                  </a:cubicBezTo>
                  <a:cubicBezTo>
                    <a:pt x="139" y="27"/>
                    <a:pt x="139" y="26"/>
                    <a:pt x="138" y="25"/>
                  </a:cubicBezTo>
                  <a:cubicBezTo>
                    <a:pt x="138" y="24"/>
                    <a:pt x="138" y="24"/>
                    <a:pt x="138" y="24"/>
                  </a:cubicBezTo>
                  <a:cubicBezTo>
                    <a:pt x="138" y="23"/>
                    <a:pt x="137" y="18"/>
                    <a:pt x="137" y="15"/>
                  </a:cubicBezTo>
                  <a:cubicBezTo>
                    <a:pt x="136" y="5"/>
                    <a:pt x="136" y="3"/>
                    <a:pt x="134" y="3"/>
                  </a:cubicBezTo>
                  <a:cubicBezTo>
                    <a:pt x="133" y="3"/>
                    <a:pt x="132" y="2"/>
                    <a:pt x="131" y="2"/>
                  </a:cubicBezTo>
                  <a:cubicBezTo>
                    <a:pt x="130" y="1"/>
                    <a:pt x="129" y="0"/>
                    <a:pt x="127" y="0"/>
                  </a:cubicBezTo>
                  <a:cubicBezTo>
                    <a:pt x="126" y="0"/>
                    <a:pt x="124" y="0"/>
                    <a:pt x="123" y="1"/>
                  </a:cubicBezTo>
                  <a:cubicBezTo>
                    <a:pt x="121" y="2"/>
                    <a:pt x="120" y="4"/>
                    <a:pt x="119" y="6"/>
                  </a:cubicBezTo>
                  <a:cubicBezTo>
                    <a:pt x="119" y="6"/>
                    <a:pt x="119" y="6"/>
                    <a:pt x="119" y="6"/>
                  </a:cubicBezTo>
                  <a:cubicBezTo>
                    <a:pt x="118" y="7"/>
                    <a:pt x="118" y="7"/>
                    <a:pt x="117" y="8"/>
                  </a:cubicBezTo>
                  <a:cubicBezTo>
                    <a:pt x="117" y="8"/>
                    <a:pt x="116" y="9"/>
                    <a:pt x="116" y="10"/>
                  </a:cubicBezTo>
                  <a:cubicBezTo>
                    <a:pt x="114" y="13"/>
                    <a:pt x="115" y="17"/>
                    <a:pt x="116" y="20"/>
                  </a:cubicBezTo>
                  <a:cubicBezTo>
                    <a:pt x="116" y="21"/>
                    <a:pt x="116" y="21"/>
                    <a:pt x="116" y="22"/>
                  </a:cubicBezTo>
                  <a:cubicBezTo>
                    <a:pt x="116" y="24"/>
                    <a:pt x="117" y="28"/>
                    <a:pt x="119" y="31"/>
                  </a:cubicBezTo>
                  <a:cubicBezTo>
                    <a:pt x="119" y="31"/>
                    <a:pt x="119" y="32"/>
                    <a:pt x="118" y="32"/>
                  </a:cubicBezTo>
                  <a:cubicBezTo>
                    <a:pt x="118" y="33"/>
                    <a:pt x="117" y="33"/>
                    <a:pt x="117" y="33"/>
                  </a:cubicBezTo>
                  <a:cubicBezTo>
                    <a:pt x="116" y="34"/>
                    <a:pt x="115" y="34"/>
                    <a:pt x="114" y="35"/>
                  </a:cubicBezTo>
                  <a:cubicBezTo>
                    <a:pt x="113" y="35"/>
                    <a:pt x="112" y="36"/>
                    <a:pt x="111" y="36"/>
                  </a:cubicBezTo>
                  <a:cubicBezTo>
                    <a:pt x="110" y="37"/>
                    <a:pt x="110" y="37"/>
                    <a:pt x="110" y="37"/>
                  </a:cubicBezTo>
                  <a:cubicBezTo>
                    <a:pt x="108" y="38"/>
                    <a:pt x="106" y="39"/>
                    <a:pt x="103" y="39"/>
                  </a:cubicBezTo>
                  <a:cubicBezTo>
                    <a:pt x="97" y="40"/>
                    <a:pt x="90" y="43"/>
                    <a:pt x="84" y="46"/>
                  </a:cubicBezTo>
                  <a:cubicBezTo>
                    <a:pt x="83" y="46"/>
                    <a:pt x="83" y="47"/>
                    <a:pt x="82" y="48"/>
                  </a:cubicBezTo>
                  <a:cubicBezTo>
                    <a:pt x="77" y="50"/>
                    <a:pt x="72" y="53"/>
                    <a:pt x="70" y="58"/>
                  </a:cubicBezTo>
                  <a:cubicBezTo>
                    <a:pt x="66" y="64"/>
                    <a:pt x="68" y="75"/>
                    <a:pt x="71" y="80"/>
                  </a:cubicBezTo>
                  <a:cubicBezTo>
                    <a:pt x="71" y="81"/>
                    <a:pt x="72" y="82"/>
                    <a:pt x="73" y="83"/>
                  </a:cubicBezTo>
                  <a:cubicBezTo>
                    <a:pt x="74" y="84"/>
                    <a:pt x="75" y="86"/>
                    <a:pt x="75" y="88"/>
                  </a:cubicBezTo>
                  <a:cubicBezTo>
                    <a:pt x="76" y="90"/>
                    <a:pt x="77" y="92"/>
                    <a:pt x="78" y="94"/>
                  </a:cubicBezTo>
                  <a:cubicBezTo>
                    <a:pt x="80" y="97"/>
                    <a:pt x="81" y="100"/>
                    <a:pt x="82" y="104"/>
                  </a:cubicBezTo>
                  <a:cubicBezTo>
                    <a:pt x="82" y="110"/>
                    <a:pt x="81" y="116"/>
                    <a:pt x="78" y="121"/>
                  </a:cubicBezTo>
                  <a:cubicBezTo>
                    <a:pt x="76" y="126"/>
                    <a:pt x="69" y="131"/>
                    <a:pt x="64" y="131"/>
                  </a:cubicBezTo>
                  <a:cubicBezTo>
                    <a:pt x="64" y="131"/>
                    <a:pt x="63" y="131"/>
                    <a:pt x="63" y="131"/>
                  </a:cubicBezTo>
                  <a:cubicBezTo>
                    <a:pt x="61" y="130"/>
                    <a:pt x="61" y="130"/>
                    <a:pt x="61" y="125"/>
                  </a:cubicBezTo>
                  <a:cubicBezTo>
                    <a:pt x="61" y="122"/>
                    <a:pt x="61" y="117"/>
                    <a:pt x="57" y="115"/>
                  </a:cubicBezTo>
                  <a:cubicBezTo>
                    <a:pt x="56" y="115"/>
                    <a:pt x="55" y="115"/>
                    <a:pt x="55" y="115"/>
                  </a:cubicBezTo>
                  <a:cubicBezTo>
                    <a:pt x="54" y="115"/>
                    <a:pt x="53" y="115"/>
                    <a:pt x="53" y="115"/>
                  </a:cubicBezTo>
                  <a:cubicBezTo>
                    <a:pt x="53" y="115"/>
                    <a:pt x="53" y="115"/>
                    <a:pt x="53" y="115"/>
                  </a:cubicBezTo>
                  <a:cubicBezTo>
                    <a:pt x="53" y="115"/>
                    <a:pt x="53" y="115"/>
                    <a:pt x="53" y="114"/>
                  </a:cubicBezTo>
                  <a:cubicBezTo>
                    <a:pt x="53" y="113"/>
                    <a:pt x="53" y="112"/>
                    <a:pt x="53" y="111"/>
                  </a:cubicBezTo>
                  <a:cubicBezTo>
                    <a:pt x="53" y="110"/>
                    <a:pt x="52" y="108"/>
                    <a:pt x="52" y="107"/>
                  </a:cubicBezTo>
                  <a:cubicBezTo>
                    <a:pt x="51" y="107"/>
                    <a:pt x="51" y="106"/>
                    <a:pt x="51" y="106"/>
                  </a:cubicBezTo>
                  <a:cubicBezTo>
                    <a:pt x="48" y="98"/>
                    <a:pt x="52" y="92"/>
                    <a:pt x="58" y="86"/>
                  </a:cubicBezTo>
                  <a:cubicBezTo>
                    <a:pt x="61" y="82"/>
                    <a:pt x="64" y="78"/>
                    <a:pt x="66" y="74"/>
                  </a:cubicBezTo>
                  <a:cubicBezTo>
                    <a:pt x="68" y="67"/>
                    <a:pt x="67" y="60"/>
                    <a:pt x="66" y="54"/>
                  </a:cubicBezTo>
                  <a:cubicBezTo>
                    <a:pt x="65" y="48"/>
                    <a:pt x="63" y="44"/>
                    <a:pt x="60" y="39"/>
                  </a:cubicBezTo>
                  <a:cubicBezTo>
                    <a:pt x="60" y="39"/>
                    <a:pt x="59" y="38"/>
                    <a:pt x="58" y="36"/>
                  </a:cubicBezTo>
                  <a:cubicBezTo>
                    <a:pt x="56" y="33"/>
                    <a:pt x="56" y="31"/>
                    <a:pt x="57" y="29"/>
                  </a:cubicBezTo>
                  <a:cubicBezTo>
                    <a:pt x="57" y="28"/>
                    <a:pt x="58" y="28"/>
                    <a:pt x="59" y="27"/>
                  </a:cubicBezTo>
                  <a:cubicBezTo>
                    <a:pt x="57" y="23"/>
                    <a:pt x="57" y="23"/>
                    <a:pt x="57" y="23"/>
                  </a:cubicBezTo>
                  <a:cubicBezTo>
                    <a:pt x="54" y="24"/>
                    <a:pt x="52" y="26"/>
                    <a:pt x="50" y="28"/>
                  </a:cubicBezTo>
                  <a:cubicBezTo>
                    <a:pt x="48" y="30"/>
                    <a:pt x="47" y="32"/>
                    <a:pt x="46" y="35"/>
                  </a:cubicBezTo>
                  <a:cubicBezTo>
                    <a:pt x="46" y="37"/>
                    <a:pt x="45" y="38"/>
                    <a:pt x="44" y="40"/>
                  </a:cubicBezTo>
                  <a:cubicBezTo>
                    <a:pt x="42" y="43"/>
                    <a:pt x="40" y="44"/>
                    <a:pt x="38" y="46"/>
                  </a:cubicBezTo>
                  <a:cubicBezTo>
                    <a:pt x="37" y="46"/>
                    <a:pt x="36" y="47"/>
                    <a:pt x="35" y="48"/>
                  </a:cubicBezTo>
                  <a:cubicBezTo>
                    <a:pt x="33" y="50"/>
                    <a:pt x="31" y="53"/>
                    <a:pt x="30" y="55"/>
                  </a:cubicBezTo>
                  <a:cubicBezTo>
                    <a:pt x="29" y="57"/>
                    <a:pt x="28" y="59"/>
                    <a:pt x="27" y="60"/>
                  </a:cubicBezTo>
                  <a:cubicBezTo>
                    <a:pt x="24" y="64"/>
                    <a:pt x="22" y="67"/>
                    <a:pt x="20" y="71"/>
                  </a:cubicBezTo>
                  <a:cubicBezTo>
                    <a:pt x="18" y="78"/>
                    <a:pt x="17" y="86"/>
                    <a:pt x="16" y="93"/>
                  </a:cubicBezTo>
                  <a:cubicBezTo>
                    <a:pt x="15" y="94"/>
                    <a:pt x="15" y="94"/>
                    <a:pt x="15" y="94"/>
                  </a:cubicBezTo>
                  <a:cubicBezTo>
                    <a:pt x="15" y="96"/>
                    <a:pt x="15" y="98"/>
                    <a:pt x="14" y="100"/>
                  </a:cubicBezTo>
                  <a:cubicBezTo>
                    <a:pt x="14" y="105"/>
                    <a:pt x="11" y="109"/>
                    <a:pt x="8" y="113"/>
                  </a:cubicBezTo>
                  <a:cubicBezTo>
                    <a:pt x="5" y="117"/>
                    <a:pt x="3" y="121"/>
                    <a:pt x="2" y="125"/>
                  </a:cubicBezTo>
                  <a:cubicBezTo>
                    <a:pt x="0" y="128"/>
                    <a:pt x="0" y="128"/>
                    <a:pt x="0" y="128"/>
                  </a:cubicBezTo>
                  <a:cubicBezTo>
                    <a:pt x="4" y="128"/>
                    <a:pt x="4" y="128"/>
                    <a:pt x="4" y="128"/>
                  </a:cubicBezTo>
                  <a:cubicBezTo>
                    <a:pt x="5" y="128"/>
                    <a:pt x="6" y="127"/>
                    <a:pt x="7" y="127"/>
                  </a:cubicBezTo>
                  <a:cubicBezTo>
                    <a:pt x="7" y="127"/>
                    <a:pt x="8" y="126"/>
                    <a:pt x="9" y="126"/>
                  </a:cubicBezTo>
                  <a:cubicBezTo>
                    <a:pt x="10" y="126"/>
                    <a:pt x="10" y="126"/>
                    <a:pt x="10" y="126"/>
                  </a:cubicBezTo>
                  <a:cubicBezTo>
                    <a:pt x="13" y="127"/>
                    <a:pt x="13" y="127"/>
                    <a:pt x="13" y="129"/>
                  </a:cubicBezTo>
                  <a:cubicBezTo>
                    <a:pt x="14" y="130"/>
                    <a:pt x="14" y="131"/>
                    <a:pt x="16" y="132"/>
                  </a:cubicBezTo>
                  <a:cubicBezTo>
                    <a:pt x="16" y="133"/>
                    <a:pt x="17" y="133"/>
                    <a:pt x="18" y="133"/>
                  </a:cubicBezTo>
                  <a:cubicBezTo>
                    <a:pt x="19" y="133"/>
                    <a:pt x="19" y="133"/>
                    <a:pt x="19" y="133"/>
                  </a:cubicBezTo>
                  <a:cubicBezTo>
                    <a:pt x="19" y="133"/>
                    <a:pt x="19" y="133"/>
                    <a:pt x="19" y="133"/>
                  </a:cubicBezTo>
                  <a:cubicBezTo>
                    <a:pt x="20" y="133"/>
                    <a:pt x="20" y="133"/>
                    <a:pt x="21" y="137"/>
                  </a:cubicBezTo>
                  <a:cubicBezTo>
                    <a:pt x="22" y="137"/>
                    <a:pt x="21" y="138"/>
                    <a:pt x="21" y="139"/>
                  </a:cubicBezTo>
                  <a:cubicBezTo>
                    <a:pt x="21" y="140"/>
                    <a:pt x="21" y="141"/>
                    <a:pt x="21" y="142"/>
                  </a:cubicBezTo>
                  <a:cubicBezTo>
                    <a:pt x="22" y="143"/>
                    <a:pt x="22" y="143"/>
                    <a:pt x="23" y="144"/>
                  </a:cubicBezTo>
                  <a:cubicBezTo>
                    <a:pt x="23" y="145"/>
                    <a:pt x="24" y="145"/>
                    <a:pt x="24" y="146"/>
                  </a:cubicBezTo>
                  <a:cubicBezTo>
                    <a:pt x="26" y="151"/>
                    <a:pt x="29" y="156"/>
                    <a:pt x="30" y="161"/>
                  </a:cubicBezTo>
                  <a:cubicBezTo>
                    <a:pt x="33" y="168"/>
                    <a:pt x="32" y="173"/>
                    <a:pt x="30" y="178"/>
                  </a:cubicBezTo>
                  <a:cubicBezTo>
                    <a:pt x="28" y="183"/>
                    <a:pt x="27" y="192"/>
                    <a:pt x="29" y="199"/>
                  </a:cubicBezTo>
                  <a:cubicBezTo>
                    <a:pt x="29" y="200"/>
                    <a:pt x="29" y="200"/>
                    <a:pt x="29" y="200"/>
                  </a:cubicBezTo>
                  <a:cubicBezTo>
                    <a:pt x="31" y="200"/>
                    <a:pt x="31" y="200"/>
                    <a:pt x="31" y="200"/>
                  </a:cubicBezTo>
                  <a:cubicBezTo>
                    <a:pt x="34" y="201"/>
                    <a:pt x="37" y="202"/>
                    <a:pt x="38" y="202"/>
                  </a:cubicBezTo>
                  <a:cubicBezTo>
                    <a:pt x="39" y="204"/>
                    <a:pt x="40" y="206"/>
                    <a:pt x="40" y="208"/>
                  </a:cubicBezTo>
                  <a:cubicBezTo>
                    <a:pt x="40" y="209"/>
                    <a:pt x="40" y="210"/>
                    <a:pt x="40" y="211"/>
                  </a:cubicBezTo>
                  <a:cubicBezTo>
                    <a:pt x="42" y="215"/>
                    <a:pt x="44" y="216"/>
                    <a:pt x="48" y="216"/>
                  </a:cubicBezTo>
                  <a:cubicBezTo>
                    <a:pt x="50" y="216"/>
                    <a:pt x="52" y="216"/>
                    <a:pt x="54" y="216"/>
                  </a:cubicBezTo>
                  <a:cubicBezTo>
                    <a:pt x="56" y="215"/>
                    <a:pt x="58" y="215"/>
                    <a:pt x="59" y="215"/>
                  </a:cubicBezTo>
                  <a:cubicBezTo>
                    <a:pt x="63" y="215"/>
                    <a:pt x="66" y="216"/>
                    <a:pt x="69" y="217"/>
                  </a:cubicBezTo>
                  <a:cubicBezTo>
                    <a:pt x="72" y="218"/>
                    <a:pt x="74" y="218"/>
                    <a:pt x="76" y="218"/>
                  </a:cubicBezTo>
                  <a:cubicBezTo>
                    <a:pt x="77" y="218"/>
                    <a:pt x="77" y="218"/>
                    <a:pt x="78" y="218"/>
                  </a:cubicBezTo>
                  <a:cubicBezTo>
                    <a:pt x="80" y="218"/>
                    <a:pt x="82" y="217"/>
                    <a:pt x="84" y="216"/>
                  </a:cubicBezTo>
                  <a:cubicBezTo>
                    <a:pt x="87" y="214"/>
                    <a:pt x="90" y="213"/>
                    <a:pt x="93" y="213"/>
                  </a:cubicBezTo>
                  <a:cubicBezTo>
                    <a:pt x="94" y="213"/>
                    <a:pt x="95" y="213"/>
                    <a:pt x="96" y="214"/>
                  </a:cubicBezTo>
                  <a:cubicBezTo>
                    <a:pt x="98" y="214"/>
                    <a:pt x="99" y="215"/>
                    <a:pt x="100" y="215"/>
                  </a:cubicBezTo>
                  <a:cubicBezTo>
                    <a:pt x="102" y="216"/>
                    <a:pt x="103" y="217"/>
                    <a:pt x="105" y="218"/>
                  </a:cubicBezTo>
                  <a:cubicBezTo>
                    <a:pt x="106" y="218"/>
                    <a:pt x="107" y="218"/>
                    <a:pt x="108" y="218"/>
                  </a:cubicBezTo>
                  <a:cubicBezTo>
                    <a:pt x="111" y="218"/>
                    <a:pt x="111" y="218"/>
                    <a:pt x="111" y="218"/>
                  </a:cubicBezTo>
                  <a:cubicBezTo>
                    <a:pt x="112" y="218"/>
                    <a:pt x="112" y="218"/>
                    <a:pt x="113" y="218"/>
                  </a:cubicBezTo>
                  <a:cubicBezTo>
                    <a:pt x="123" y="232"/>
                    <a:pt x="123" y="232"/>
                    <a:pt x="123" y="232"/>
                  </a:cubicBezTo>
                  <a:cubicBezTo>
                    <a:pt x="124" y="234"/>
                    <a:pt x="126" y="237"/>
                    <a:pt x="127" y="239"/>
                  </a:cubicBezTo>
                  <a:cubicBezTo>
                    <a:pt x="130" y="243"/>
                    <a:pt x="133" y="248"/>
                    <a:pt x="136" y="252"/>
                  </a:cubicBezTo>
                  <a:cubicBezTo>
                    <a:pt x="137" y="253"/>
                    <a:pt x="138" y="253"/>
                    <a:pt x="140" y="253"/>
                  </a:cubicBezTo>
                  <a:cubicBezTo>
                    <a:pt x="142" y="253"/>
                    <a:pt x="144" y="253"/>
                    <a:pt x="147" y="252"/>
                  </a:cubicBezTo>
                  <a:cubicBezTo>
                    <a:pt x="149" y="251"/>
                    <a:pt x="151" y="251"/>
                    <a:pt x="153" y="251"/>
                  </a:cubicBezTo>
                  <a:cubicBezTo>
                    <a:pt x="153" y="251"/>
                    <a:pt x="154" y="251"/>
                    <a:pt x="154" y="251"/>
                  </a:cubicBezTo>
                  <a:cubicBezTo>
                    <a:pt x="155" y="251"/>
                    <a:pt x="157" y="251"/>
                    <a:pt x="159" y="252"/>
                  </a:cubicBezTo>
                  <a:cubicBezTo>
                    <a:pt x="160" y="252"/>
                    <a:pt x="161" y="253"/>
                    <a:pt x="162" y="253"/>
                  </a:cubicBezTo>
                  <a:cubicBezTo>
                    <a:pt x="163" y="253"/>
                    <a:pt x="164" y="253"/>
                    <a:pt x="165" y="253"/>
                  </a:cubicBezTo>
                  <a:cubicBezTo>
                    <a:pt x="167" y="253"/>
                    <a:pt x="169" y="252"/>
                    <a:pt x="172" y="252"/>
                  </a:cubicBezTo>
                  <a:cubicBezTo>
                    <a:pt x="175" y="251"/>
                    <a:pt x="178" y="251"/>
                    <a:pt x="181" y="251"/>
                  </a:cubicBezTo>
                  <a:cubicBezTo>
                    <a:pt x="183" y="251"/>
                    <a:pt x="184" y="251"/>
                    <a:pt x="186" y="250"/>
                  </a:cubicBezTo>
                  <a:cubicBezTo>
                    <a:pt x="186" y="250"/>
                    <a:pt x="186" y="250"/>
                    <a:pt x="186" y="250"/>
                  </a:cubicBezTo>
                  <a:cubicBezTo>
                    <a:pt x="190" y="250"/>
                    <a:pt x="192" y="250"/>
                    <a:pt x="195" y="247"/>
                  </a:cubicBezTo>
                  <a:cubicBezTo>
                    <a:pt x="196" y="247"/>
                    <a:pt x="198" y="246"/>
                    <a:pt x="199" y="246"/>
                  </a:cubicBezTo>
                  <a:cubicBezTo>
                    <a:pt x="199" y="246"/>
                    <a:pt x="200" y="246"/>
                    <a:pt x="200" y="246"/>
                  </a:cubicBezTo>
                  <a:cubicBezTo>
                    <a:pt x="203" y="247"/>
                    <a:pt x="205" y="249"/>
                    <a:pt x="207" y="251"/>
                  </a:cubicBezTo>
                  <a:cubicBezTo>
                    <a:pt x="208" y="254"/>
                    <a:pt x="209" y="257"/>
                    <a:pt x="208" y="260"/>
                  </a:cubicBezTo>
                  <a:cubicBezTo>
                    <a:pt x="207" y="261"/>
                    <a:pt x="206" y="262"/>
                    <a:pt x="205" y="263"/>
                  </a:cubicBezTo>
                  <a:cubicBezTo>
                    <a:pt x="205" y="264"/>
                    <a:pt x="204" y="264"/>
                    <a:pt x="203" y="265"/>
                  </a:cubicBezTo>
                  <a:cubicBezTo>
                    <a:pt x="202" y="267"/>
                    <a:pt x="202" y="270"/>
                    <a:pt x="202" y="273"/>
                  </a:cubicBezTo>
                  <a:cubicBezTo>
                    <a:pt x="202" y="276"/>
                    <a:pt x="201" y="278"/>
                    <a:pt x="200" y="281"/>
                  </a:cubicBezTo>
                  <a:cubicBezTo>
                    <a:pt x="199" y="282"/>
                    <a:pt x="198" y="283"/>
                    <a:pt x="197" y="284"/>
                  </a:cubicBezTo>
                  <a:cubicBezTo>
                    <a:pt x="195" y="285"/>
                    <a:pt x="194" y="287"/>
                    <a:pt x="193" y="290"/>
                  </a:cubicBezTo>
                  <a:cubicBezTo>
                    <a:pt x="193" y="295"/>
                    <a:pt x="193" y="300"/>
                    <a:pt x="193" y="303"/>
                  </a:cubicBezTo>
                  <a:cubicBezTo>
                    <a:pt x="193" y="307"/>
                    <a:pt x="193" y="310"/>
                    <a:pt x="193" y="313"/>
                  </a:cubicBezTo>
                  <a:cubicBezTo>
                    <a:pt x="192" y="316"/>
                    <a:pt x="192" y="319"/>
                    <a:pt x="192" y="323"/>
                  </a:cubicBezTo>
                  <a:cubicBezTo>
                    <a:pt x="193" y="336"/>
                    <a:pt x="199" y="347"/>
                    <a:pt x="205" y="356"/>
                  </a:cubicBezTo>
                  <a:cubicBezTo>
                    <a:pt x="205" y="357"/>
                    <a:pt x="206" y="358"/>
                    <a:pt x="207" y="359"/>
                  </a:cubicBezTo>
                  <a:cubicBezTo>
                    <a:pt x="209" y="362"/>
                    <a:pt x="211" y="365"/>
                    <a:pt x="211" y="367"/>
                  </a:cubicBezTo>
                  <a:cubicBezTo>
                    <a:pt x="210" y="369"/>
                    <a:pt x="208" y="371"/>
                    <a:pt x="206" y="373"/>
                  </a:cubicBezTo>
                  <a:cubicBezTo>
                    <a:pt x="206" y="373"/>
                    <a:pt x="205" y="374"/>
                    <a:pt x="205" y="374"/>
                  </a:cubicBezTo>
                  <a:cubicBezTo>
                    <a:pt x="203" y="376"/>
                    <a:pt x="202" y="377"/>
                    <a:pt x="200" y="379"/>
                  </a:cubicBezTo>
                  <a:cubicBezTo>
                    <a:pt x="199" y="380"/>
                    <a:pt x="197" y="381"/>
                    <a:pt x="195" y="383"/>
                  </a:cubicBezTo>
                  <a:cubicBezTo>
                    <a:pt x="195" y="384"/>
                    <a:pt x="195" y="384"/>
                    <a:pt x="195" y="384"/>
                  </a:cubicBezTo>
                  <a:cubicBezTo>
                    <a:pt x="193" y="386"/>
                    <a:pt x="191" y="387"/>
                    <a:pt x="193" y="390"/>
                  </a:cubicBezTo>
                  <a:cubicBezTo>
                    <a:pt x="194" y="391"/>
                    <a:pt x="196" y="392"/>
                    <a:pt x="197" y="393"/>
                  </a:cubicBezTo>
                  <a:cubicBezTo>
                    <a:pt x="198" y="393"/>
                    <a:pt x="199" y="394"/>
                    <a:pt x="200" y="394"/>
                  </a:cubicBezTo>
                  <a:cubicBezTo>
                    <a:pt x="201" y="395"/>
                    <a:pt x="201" y="395"/>
                    <a:pt x="201" y="395"/>
                  </a:cubicBezTo>
                  <a:cubicBezTo>
                    <a:pt x="203" y="397"/>
                    <a:pt x="206" y="400"/>
                    <a:pt x="208" y="402"/>
                  </a:cubicBezTo>
                  <a:cubicBezTo>
                    <a:pt x="208" y="402"/>
                    <a:pt x="208" y="403"/>
                    <a:pt x="209" y="404"/>
                  </a:cubicBezTo>
                  <a:cubicBezTo>
                    <a:pt x="209" y="404"/>
                    <a:pt x="209" y="404"/>
                    <a:pt x="209" y="405"/>
                  </a:cubicBezTo>
                  <a:cubicBezTo>
                    <a:pt x="210" y="406"/>
                    <a:pt x="210" y="406"/>
                    <a:pt x="211" y="407"/>
                  </a:cubicBezTo>
                  <a:cubicBezTo>
                    <a:pt x="211" y="407"/>
                    <a:pt x="212" y="407"/>
                    <a:pt x="212" y="407"/>
                  </a:cubicBezTo>
                  <a:cubicBezTo>
                    <a:pt x="214" y="409"/>
                    <a:pt x="214" y="410"/>
                    <a:pt x="214" y="412"/>
                  </a:cubicBezTo>
                  <a:cubicBezTo>
                    <a:pt x="214" y="413"/>
                    <a:pt x="214" y="413"/>
                    <a:pt x="214" y="414"/>
                  </a:cubicBezTo>
                  <a:cubicBezTo>
                    <a:pt x="214" y="416"/>
                    <a:pt x="215" y="418"/>
                    <a:pt x="215" y="420"/>
                  </a:cubicBezTo>
                  <a:cubicBezTo>
                    <a:pt x="216" y="421"/>
                    <a:pt x="217" y="422"/>
                    <a:pt x="217" y="424"/>
                  </a:cubicBezTo>
                  <a:cubicBezTo>
                    <a:pt x="217" y="426"/>
                    <a:pt x="218" y="428"/>
                    <a:pt x="219" y="429"/>
                  </a:cubicBezTo>
                  <a:cubicBezTo>
                    <a:pt x="220" y="431"/>
                    <a:pt x="221" y="433"/>
                    <a:pt x="221" y="435"/>
                  </a:cubicBezTo>
                  <a:cubicBezTo>
                    <a:pt x="221" y="436"/>
                    <a:pt x="221" y="436"/>
                    <a:pt x="221" y="438"/>
                  </a:cubicBezTo>
                  <a:cubicBezTo>
                    <a:pt x="221" y="439"/>
                    <a:pt x="221" y="440"/>
                    <a:pt x="221" y="442"/>
                  </a:cubicBezTo>
                  <a:cubicBezTo>
                    <a:pt x="221" y="443"/>
                    <a:pt x="222" y="444"/>
                    <a:pt x="223" y="445"/>
                  </a:cubicBezTo>
                  <a:cubicBezTo>
                    <a:pt x="223" y="445"/>
                    <a:pt x="223" y="446"/>
                    <a:pt x="224" y="447"/>
                  </a:cubicBezTo>
                  <a:cubicBezTo>
                    <a:pt x="224" y="448"/>
                    <a:pt x="224" y="450"/>
                    <a:pt x="224" y="452"/>
                  </a:cubicBezTo>
                  <a:cubicBezTo>
                    <a:pt x="224" y="455"/>
                    <a:pt x="224" y="457"/>
                    <a:pt x="226" y="459"/>
                  </a:cubicBezTo>
                  <a:cubicBezTo>
                    <a:pt x="228" y="461"/>
                    <a:pt x="230" y="463"/>
                    <a:pt x="232" y="465"/>
                  </a:cubicBezTo>
                  <a:cubicBezTo>
                    <a:pt x="233" y="465"/>
                    <a:pt x="234" y="466"/>
                    <a:pt x="234" y="467"/>
                  </a:cubicBezTo>
                  <a:cubicBezTo>
                    <a:pt x="235" y="467"/>
                    <a:pt x="236" y="468"/>
                    <a:pt x="238" y="469"/>
                  </a:cubicBezTo>
                  <a:cubicBezTo>
                    <a:pt x="240" y="472"/>
                    <a:pt x="243" y="475"/>
                    <a:pt x="247" y="475"/>
                  </a:cubicBezTo>
                  <a:cubicBezTo>
                    <a:pt x="248" y="476"/>
                    <a:pt x="248" y="476"/>
                    <a:pt x="248" y="476"/>
                  </a:cubicBezTo>
                  <a:cubicBezTo>
                    <a:pt x="249" y="476"/>
                    <a:pt x="251" y="476"/>
                    <a:pt x="252" y="476"/>
                  </a:cubicBezTo>
                  <a:cubicBezTo>
                    <a:pt x="255" y="476"/>
                    <a:pt x="256" y="476"/>
                    <a:pt x="258" y="475"/>
                  </a:cubicBezTo>
                  <a:cubicBezTo>
                    <a:pt x="259" y="474"/>
                    <a:pt x="259" y="473"/>
                    <a:pt x="260" y="473"/>
                  </a:cubicBezTo>
                  <a:cubicBezTo>
                    <a:pt x="260" y="472"/>
                    <a:pt x="261" y="472"/>
                    <a:pt x="261" y="471"/>
                  </a:cubicBezTo>
                  <a:cubicBezTo>
                    <a:pt x="262" y="471"/>
                    <a:pt x="263" y="470"/>
                    <a:pt x="263" y="470"/>
                  </a:cubicBezTo>
                  <a:cubicBezTo>
                    <a:pt x="264" y="469"/>
                    <a:pt x="265" y="469"/>
                    <a:pt x="266" y="468"/>
                  </a:cubicBezTo>
                  <a:cubicBezTo>
                    <a:pt x="268" y="467"/>
                    <a:pt x="270" y="465"/>
                    <a:pt x="272" y="465"/>
                  </a:cubicBezTo>
                  <a:cubicBezTo>
                    <a:pt x="273" y="465"/>
                    <a:pt x="273" y="465"/>
                    <a:pt x="273" y="465"/>
                  </a:cubicBezTo>
                  <a:cubicBezTo>
                    <a:pt x="275" y="469"/>
                    <a:pt x="275" y="470"/>
                    <a:pt x="273" y="472"/>
                  </a:cubicBezTo>
                  <a:cubicBezTo>
                    <a:pt x="273" y="473"/>
                    <a:pt x="272" y="474"/>
                    <a:pt x="272" y="475"/>
                  </a:cubicBezTo>
                  <a:cubicBezTo>
                    <a:pt x="271" y="477"/>
                    <a:pt x="272" y="479"/>
                    <a:pt x="273" y="480"/>
                  </a:cubicBezTo>
                  <a:cubicBezTo>
                    <a:pt x="274" y="480"/>
                    <a:pt x="274" y="480"/>
                    <a:pt x="275" y="480"/>
                  </a:cubicBezTo>
                  <a:cubicBezTo>
                    <a:pt x="276" y="480"/>
                    <a:pt x="277" y="480"/>
                    <a:pt x="278" y="479"/>
                  </a:cubicBezTo>
                  <a:cubicBezTo>
                    <a:pt x="279" y="478"/>
                    <a:pt x="279" y="477"/>
                    <a:pt x="280" y="475"/>
                  </a:cubicBezTo>
                  <a:cubicBezTo>
                    <a:pt x="280" y="474"/>
                    <a:pt x="281" y="472"/>
                    <a:pt x="283" y="471"/>
                  </a:cubicBezTo>
                  <a:cubicBezTo>
                    <a:pt x="284" y="471"/>
                    <a:pt x="284" y="471"/>
                    <a:pt x="285" y="471"/>
                  </a:cubicBezTo>
                  <a:cubicBezTo>
                    <a:pt x="286" y="471"/>
                    <a:pt x="287" y="471"/>
                    <a:pt x="288" y="470"/>
                  </a:cubicBezTo>
                  <a:cubicBezTo>
                    <a:pt x="289" y="469"/>
                    <a:pt x="289" y="467"/>
                    <a:pt x="289" y="466"/>
                  </a:cubicBezTo>
                  <a:cubicBezTo>
                    <a:pt x="289" y="465"/>
                    <a:pt x="289" y="465"/>
                    <a:pt x="289" y="464"/>
                  </a:cubicBezTo>
                  <a:cubicBezTo>
                    <a:pt x="290" y="461"/>
                    <a:pt x="293" y="460"/>
                    <a:pt x="296" y="458"/>
                  </a:cubicBezTo>
                  <a:cubicBezTo>
                    <a:pt x="297" y="458"/>
                    <a:pt x="297" y="458"/>
                    <a:pt x="297" y="458"/>
                  </a:cubicBezTo>
                  <a:cubicBezTo>
                    <a:pt x="298" y="457"/>
                    <a:pt x="300" y="457"/>
                    <a:pt x="302" y="457"/>
                  </a:cubicBezTo>
                  <a:cubicBezTo>
                    <a:pt x="304" y="457"/>
                    <a:pt x="306" y="456"/>
                    <a:pt x="308" y="455"/>
                  </a:cubicBezTo>
                  <a:cubicBezTo>
                    <a:pt x="309" y="454"/>
                    <a:pt x="309" y="453"/>
                    <a:pt x="310" y="451"/>
                  </a:cubicBezTo>
                  <a:cubicBezTo>
                    <a:pt x="311" y="449"/>
                    <a:pt x="312" y="447"/>
                    <a:pt x="313" y="447"/>
                  </a:cubicBezTo>
                  <a:cubicBezTo>
                    <a:pt x="314" y="447"/>
                    <a:pt x="314" y="447"/>
                    <a:pt x="314" y="447"/>
                  </a:cubicBezTo>
                  <a:cubicBezTo>
                    <a:pt x="315" y="447"/>
                    <a:pt x="316" y="447"/>
                    <a:pt x="317" y="448"/>
                  </a:cubicBezTo>
                  <a:cubicBezTo>
                    <a:pt x="318" y="448"/>
                    <a:pt x="318" y="449"/>
                    <a:pt x="319" y="449"/>
                  </a:cubicBezTo>
                  <a:cubicBezTo>
                    <a:pt x="320" y="449"/>
                    <a:pt x="320" y="449"/>
                    <a:pt x="320" y="449"/>
                  </a:cubicBezTo>
                  <a:cubicBezTo>
                    <a:pt x="321" y="448"/>
                    <a:pt x="321" y="448"/>
                    <a:pt x="321" y="448"/>
                  </a:cubicBezTo>
                  <a:cubicBezTo>
                    <a:pt x="322" y="448"/>
                    <a:pt x="323" y="446"/>
                    <a:pt x="323" y="446"/>
                  </a:cubicBezTo>
                  <a:cubicBezTo>
                    <a:pt x="324" y="445"/>
                    <a:pt x="324" y="444"/>
                    <a:pt x="325" y="444"/>
                  </a:cubicBezTo>
                  <a:cubicBezTo>
                    <a:pt x="325" y="443"/>
                    <a:pt x="325" y="443"/>
                    <a:pt x="326" y="442"/>
                  </a:cubicBezTo>
                  <a:cubicBezTo>
                    <a:pt x="327" y="442"/>
                    <a:pt x="328" y="441"/>
                    <a:pt x="328" y="440"/>
                  </a:cubicBezTo>
                  <a:cubicBezTo>
                    <a:pt x="329" y="438"/>
                    <a:pt x="329" y="435"/>
                    <a:pt x="328" y="433"/>
                  </a:cubicBezTo>
                  <a:cubicBezTo>
                    <a:pt x="328" y="431"/>
                    <a:pt x="328" y="429"/>
                    <a:pt x="328" y="427"/>
                  </a:cubicBezTo>
                  <a:cubicBezTo>
                    <a:pt x="328" y="427"/>
                    <a:pt x="329" y="427"/>
                    <a:pt x="331" y="427"/>
                  </a:cubicBezTo>
                  <a:cubicBezTo>
                    <a:pt x="332" y="427"/>
                    <a:pt x="333" y="427"/>
                    <a:pt x="335" y="427"/>
                  </a:cubicBezTo>
                  <a:cubicBezTo>
                    <a:pt x="336" y="427"/>
                    <a:pt x="336" y="427"/>
                    <a:pt x="336" y="427"/>
                  </a:cubicBezTo>
                  <a:cubicBezTo>
                    <a:pt x="337" y="427"/>
                    <a:pt x="337" y="427"/>
                    <a:pt x="337" y="427"/>
                  </a:cubicBezTo>
                  <a:cubicBezTo>
                    <a:pt x="339" y="426"/>
                    <a:pt x="340" y="425"/>
                    <a:pt x="341" y="424"/>
                  </a:cubicBezTo>
                  <a:cubicBezTo>
                    <a:pt x="342" y="424"/>
                    <a:pt x="342" y="423"/>
                    <a:pt x="343" y="423"/>
                  </a:cubicBezTo>
                  <a:cubicBezTo>
                    <a:pt x="344" y="421"/>
                    <a:pt x="346" y="421"/>
                    <a:pt x="348" y="420"/>
                  </a:cubicBezTo>
                  <a:cubicBezTo>
                    <a:pt x="349" y="419"/>
                    <a:pt x="349" y="419"/>
                    <a:pt x="349" y="419"/>
                  </a:cubicBezTo>
                  <a:cubicBezTo>
                    <a:pt x="350" y="419"/>
                    <a:pt x="350" y="419"/>
                    <a:pt x="351" y="419"/>
                  </a:cubicBezTo>
                  <a:cubicBezTo>
                    <a:pt x="353" y="418"/>
                    <a:pt x="354" y="418"/>
                    <a:pt x="354" y="417"/>
                  </a:cubicBezTo>
                  <a:cubicBezTo>
                    <a:pt x="355" y="417"/>
                    <a:pt x="355" y="417"/>
                    <a:pt x="355" y="417"/>
                  </a:cubicBezTo>
                  <a:cubicBezTo>
                    <a:pt x="355" y="416"/>
                    <a:pt x="355" y="416"/>
                    <a:pt x="355" y="416"/>
                  </a:cubicBezTo>
                  <a:cubicBezTo>
                    <a:pt x="356" y="415"/>
                    <a:pt x="355" y="409"/>
                    <a:pt x="354" y="407"/>
                  </a:cubicBezTo>
                  <a:cubicBezTo>
                    <a:pt x="354" y="407"/>
                    <a:pt x="354" y="407"/>
                    <a:pt x="354" y="407"/>
                  </a:cubicBezTo>
                  <a:cubicBezTo>
                    <a:pt x="354" y="407"/>
                    <a:pt x="354" y="407"/>
                    <a:pt x="354" y="407"/>
                  </a:cubicBezTo>
                  <a:cubicBezTo>
                    <a:pt x="353" y="406"/>
                    <a:pt x="351" y="406"/>
                    <a:pt x="348" y="406"/>
                  </a:cubicBezTo>
                  <a:cubicBezTo>
                    <a:pt x="347" y="406"/>
                    <a:pt x="346" y="406"/>
                    <a:pt x="345" y="406"/>
                  </a:cubicBezTo>
                  <a:cubicBezTo>
                    <a:pt x="344" y="406"/>
                    <a:pt x="343" y="406"/>
                    <a:pt x="343" y="406"/>
                  </a:cubicBezTo>
                  <a:cubicBezTo>
                    <a:pt x="342" y="406"/>
                    <a:pt x="341" y="406"/>
                    <a:pt x="340" y="406"/>
                  </a:cubicBezTo>
                  <a:cubicBezTo>
                    <a:pt x="339" y="406"/>
                    <a:pt x="337" y="406"/>
                    <a:pt x="336" y="406"/>
                  </a:cubicBezTo>
                  <a:cubicBezTo>
                    <a:pt x="335" y="406"/>
                    <a:pt x="334" y="406"/>
                    <a:pt x="333" y="406"/>
                  </a:cubicBezTo>
                  <a:cubicBezTo>
                    <a:pt x="331" y="405"/>
                    <a:pt x="331" y="404"/>
                    <a:pt x="332" y="401"/>
                  </a:cubicBezTo>
                  <a:cubicBezTo>
                    <a:pt x="332" y="400"/>
                    <a:pt x="333" y="400"/>
                    <a:pt x="333" y="399"/>
                  </a:cubicBezTo>
                  <a:cubicBezTo>
                    <a:pt x="334" y="395"/>
                    <a:pt x="331" y="389"/>
                    <a:pt x="328" y="385"/>
                  </a:cubicBezTo>
                  <a:cubicBezTo>
                    <a:pt x="328" y="384"/>
                    <a:pt x="327" y="383"/>
                    <a:pt x="326" y="382"/>
                  </a:cubicBezTo>
                  <a:cubicBezTo>
                    <a:pt x="324" y="377"/>
                    <a:pt x="323" y="371"/>
                    <a:pt x="324" y="365"/>
                  </a:cubicBezTo>
                  <a:cubicBezTo>
                    <a:pt x="325" y="360"/>
                    <a:pt x="323" y="356"/>
                    <a:pt x="319" y="352"/>
                  </a:cubicBezTo>
                  <a:cubicBezTo>
                    <a:pt x="318" y="351"/>
                    <a:pt x="317" y="351"/>
                    <a:pt x="316" y="350"/>
                  </a:cubicBezTo>
                  <a:cubicBezTo>
                    <a:pt x="315" y="349"/>
                    <a:pt x="314" y="348"/>
                    <a:pt x="313" y="347"/>
                  </a:cubicBezTo>
                  <a:cubicBezTo>
                    <a:pt x="312" y="346"/>
                    <a:pt x="311" y="345"/>
                    <a:pt x="310" y="344"/>
                  </a:cubicBezTo>
                  <a:cubicBezTo>
                    <a:pt x="307" y="340"/>
                    <a:pt x="303" y="335"/>
                    <a:pt x="304" y="331"/>
                  </a:cubicBezTo>
                  <a:cubicBezTo>
                    <a:pt x="304" y="331"/>
                    <a:pt x="305" y="331"/>
                    <a:pt x="305" y="331"/>
                  </a:cubicBezTo>
                  <a:cubicBezTo>
                    <a:pt x="307" y="331"/>
                    <a:pt x="307" y="332"/>
                    <a:pt x="308" y="333"/>
                  </a:cubicBezTo>
                  <a:cubicBezTo>
                    <a:pt x="309" y="334"/>
                    <a:pt x="309" y="335"/>
                    <a:pt x="310" y="336"/>
                  </a:cubicBezTo>
                  <a:cubicBezTo>
                    <a:pt x="311" y="337"/>
                    <a:pt x="313" y="337"/>
                    <a:pt x="314" y="337"/>
                  </a:cubicBezTo>
                  <a:cubicBezTo>
                    <a:pt x="316" y="337"/>
                    <a:pt x="318" y="337"/>
                    <a:pt x="320" y="336"/>
                  </a:cubicBezTo>
                  <a:cubicBezTo>
                    <a:pt x="321" y="336"/>
                    <a:pt x="323" y="335"/>
                    <a:pt x="325" y="335"/>
                  </a:cubicBezTo>
                  <a:cubicBezTo>
                    <a:pt x="326" y="335"/>
                    <a:pt x="328" y="336"/>
                    <a:pt x="329" y="337"/>
                  </a:cubicBezTo>
                  <a:cubicBezTo>
                    <a:pt x="330" y="338"/>
                    <a:pt x="330" y="339"/>
                    <a:pt x="329" y="341"/>
                  </a:cubicBezTo>
                  <a:cubicBezTo>
                    <a:pt x="329" y="343"/>
                    <a:pt x="329" y="344"/>
                    <a:pt x="331" y="346"/>
                  </a:cubicBezTo>
                  <a:cubicBezTo>
                    <a:pt x="332" y="346"/>
                    <a:pt x="332" y="346"/>
                    <a:pt x="333" y="346"/>
                  </a:cubicBezTo>
                  <a:cubicBezTo>
                    <a:pt x="335" y="346"/>
                    <a:pt x="336" y="346"/>
                    <a:pt x="338" y="345"/>
                  </a:cubicBezTo>
                  <a:cubicBezTo>
                    <a:pt x="340" y="344"/>
                    <a:pt x="342" y="343"/>
                    <a:pt x="343" y="343"/>
                  </a:cubicBezTo>
                  <a:cubicBezTo>
                    <a:pt x="344" y="343"/>
                    <a:pt x="345" y="344"/>
                    <a:pt x="346" y="344"/>
                  </a:cubicBezTo>
                  <a:cubicBezTo>
                    <a:pt x="347" y="345"/>
                    <a:pt x="347" y="345"/>
                    <a:pt x="348" y="345"/>
                  </a:cubicBezTo>
                  <a:cubicBezTo>
                    <a:pt x="349" y="346"/>
                    <a:pt x="350" y="347"/>
                    <a:pt x="351" y="347"/>
                  </a:cubicBezTo>
                  <a:cubicBezTo>
                    <a:pt x="352" y="347"/>
                    <a:pt x="352" y="346"/>
                    <a:pt x="353" y="346"/>
                  </a:cubicBezTo>
                  <a:cubicBezTo>
                    <a:pt x="354" y="345"/>
                    <a:pt x="354" y="345"/>
                    <a:pt x="354" y="345"/>
                  </a:cubicBezTo>
                  <a:cubicBezTo>
                    <a:pt x="355" y="344"/>
                    <a:pt x="356" y="343"/>
                    <a:pt x="357" y="343"/>
                  </a:cubicBezTo>
                  <a:cubicBezTo>
                    <a:pt x="357" y="343"/>
                    <a:pt x="357" y="343"/>
                    <a:pt x="357" y="343"/>
                  </a:cubicBezTo>
                  <a:cubicBezTo>
                    <a:pt x="358" y="343"/>
                    <a:pt x="359" y="345"/>
                    <a:pt x="359" y="346"/>
                  </a:cubicBezTo>
                  <a:cubicBezTo>
                    <a:pt x="362" y="348"/>
                    <a:pt x="363" y="350"/>
                    <a:pt x="365" y="352"/>
                  </a:cubicBezTo>
                  <a:cubicBezTo>
                    <a:pt x="366" y="353"/>
                    <a:pt x="367" y="354"/>
                    <a:pt x="368" y="355"/>
                  </a:cubicBezTo>
                  <a:cubicBezTo>
                    <a:pt x="369" y="356"/>
                    <a:pt x="370" y="357"/>
                    <a:pt x="371" y="358"/>
                  </a:cubicBezTo>
                  <a:cubicBezTo>
                    <a:pt x="372" y="359"/>
                    <a:pt x="373" y="359"/>
                    <a:pt x="374" y="359"/>
                  </a:cubicBezTo>
                  <a:cubicBezTo>
                    <a:pt x="375" y="359"/>
                    <a:pt x="376" y="359"/>
                    <a:pt x="376" y="359"/>
                  </a:cubicBezTo>
                  <a:cubicBezTo>
                    <a:pt x="379" y="357"/>
                    <a:pt x="379" y="351"/>
                    <a:pt x="379" y="347"/>
                  </a:cubicBezTo>
                  <a:cubicBezTo>
                    <a:pt x="379" y="343"/>
                    <a:pt x="379" y="341"/>
                    <a:pt x="382" y="340"/>
                  </a:cubicBezTo>
                  <a:cubicBezTo>
                    <a:pt x="382" y="340"/>
                    <a:pt x="383" y="340"/>
                    <a:pt x="383" y="340"/>
                  </a:cubicBezTo>
                  <a:cubicBezTo>
                    <a:pt x="384" y="339"/>
                    <a:pt x="385" y="339"/>
                    <a:pt x="385" y="339"/>
                  </a:cubicBezTo>
                  <a:cubicBezTo>
                    <a:pt x="386" y="338"/>
                    <a:pt x="386" y="338"/>
                    <a:pt x="387" y="337"/>
                  </a:cubicBezTo>
                  <a:cubicBezTo>
                    <a:pt x="387" y="336"/>
                    <a:pt x="387" y="336"/>
                    <a:pt x="388" y="336"/>
                  </a:cubicBezTo>
                  <a:cubicBezTo>
                    <a:pt x="389" y="334"/>
                    <a:pt x="390" y="334"/>
                    <a:pt x="390" y="334"/>
                  </a:cubicBezTo>
                  <a:cubicBezTo>
                    <a:pt x="391" y="334"/>
                    <a:pt x="392" y="335"/>
                    <a:pt x="394" y="336"/>
                  </a:cubicBezTo>
                  <a:cubicBezTo>
                    <a:pt x="394" y="336"/>
                    <a:pt x="394" y="336"/>
                    <a:pt x="395" y="336"/>
                  </a:cubicBezTo>
                  <a:cubicBezTo>
                    <a:pt x="396" y="337"/>
                    <a:pt x="397" y="337"/>
                    <a:pt x="398" y="337"/>
                  </a:cubicBezTo>
                  <a:cubicBezTo>
                    <a:pt x="399" y="337"/>
                    <a:pt x="401" y="337"/>
                    <a:pt x="402" y="336"/>
                  </a:cubicBezTo>
                  <a:cubicBezTo>
                    <a:pt x="403" y="336"/>
                    <a:pt x="403" y="336"/>
                    <a:pt x="403" y="336"/>
                  </a:cubicBezTo>
                  <a:cubicBezTo>
                    <a:pt x="405" y="335"/>
                    <a:pt x="406" y="335"/>
                    <a:pt x="408" y="335"/>
                  </a:cubicBezTo>
                  <a:cubicBezTo>
                    <a:pt x="409" y="335"/>
                    <a:pt x="410" y="335"/>
                    <a:pt x="412" y="334"/>
                  </a:cubicBezTo>
                  <a:cubicBezTo>
                    <a:pt x="413" y="334"/>
                    <a:pt x="414" y="333"/>
                    <a:pt x="416" y="333"/>
                  </a:cubicBezTo>
                  <a:cubicBezTo>
                    <a:pt x="418" y="332"/>
                    <a:pt x="419" y="332"/>
                    <a:pt x="420" y="331"/>
                  </a:cubicBezTo>
                  <a:cubicBezTo>
                    <a:pt x="423" y="331"/>
                    <a:pt x="423" y="329"/>
                    <a:pt x="424" y="328"/>
                  </a:cubicBezTo>
                  <a:cubicBezTo>
                    <a:pt x="425" y="327"/>
                    <a:pt x="425" y="326"/>
                    <a:pt x="426" y="325"/>
                  </a:cubicBezTo>
                  <a:cubicBezTo>
                    <a:pt x="427" y="324"/>
                    <a:pt x="429" y="323"/>
                    <a:pt x="431" y="323"/>
                  </a:cubicBezTo>
                  <a:cubicBezTo>
                    <a:pt x="431" y="323"/>
                    <a:pt x="432" y="323"/>
                    <a:pt x="433" y="322"/>
                  </a:cubicBezTo>
                  <a:cubicBezTo>
                    <a:pt x="434" y="322"/>
                    <a:pt x="436" y="321"/>
                    <a:pt x="437" y="321"/>
                  </a:cubicBezTo>
                  <a:cubicBezTo>
                    <a:pt x="439" y="321"/>
                    <a:pt x="440" y="320"/>
                    <a:pt x="442" y="320"/>
                  </a:cubicBezTo>
                  <a:cubicBezTo>
                    <a:pt x="443" y="319"/>
                    <a:pt x="445" y="317"/>
                    <a:pt x="446" y="316"/>
                  </a:cubicBezTo>
                  <a:cubicBezTo>
                    <a:pt x="446" y="315"/>
                    <a:pt x="447" y="314"/>
                    <a:pt x="448" y="313"/>
                  </a:cubicBezTo>
                  <a:cubicBezTo>
                    <a:pt x="449" y="312"/>
                    <a:pt x="450" y="311"/>
                    <a:pt x="451" y="311"/>
                  </a:cubicBezTo>
                  <a:cubicBezTo>
                    <a:pt x="455" y="308"/>
                    <a:pt x="457" y="306"/>
                    <a:pt x="458" y="300"/>
                  </a:cubicBezTo>
                  <a:cubicBezTo>
                    <a:pt x="458" y="296"/>
                    <a:pt x="457" y="295"/>
                    <a:pt x="455" y="293"/>
                  </a:cubicBezTo>
                  <a:cubicBezTo>
                    <a:pt x="453" y="292"/>
                    <a:pt x="453" y="292"/>
                    <a:pt x="453" y="292"/>
                  </a:cubicBezTo>
                  <a:cubicBezTo>
                    <a:pt x="451" y="290"/>
                    <a:pt x="449" y="288"/>
                    <a:pt x="448" y="285"/>
                  </a:cubicBezTo>
                  <a:cubicBezTo>
                    <a:pt x="443" y="280"/>
                    <a:pt x="443" y="280"/>
                    <a:pt x="443" y="280"/>
                  </a:cubicBezTo>
                  <a:cubicBezTo>
                    <a:pt x="441" y="277"/>
                    <a:pt x="439" y="275"/>
                    <a:pt x="437" y="272"/>
                  </a:cubicBezTo>
                  <a:cubicBezTo>
                    <a:pt x="436" y="271"/>
                    <a:pt x="436" y="271"/>
                    <a:pt x="435" y="270"/>
                  </a:cubicBezTo>
                  <a:cubicBezTo>
                    <a:pt x="432" y="267"/>
                    <a:pt x="428" y="263"/>
                    <a:pt x="429" y="260"/>
                  </a:cubicBezTo>
                  <a:cubicBezTo>
                    <a:pt x="430" y="258"/>
                    <a:pt x="432" y="257"/>
                    <a:pt x="434" y="256"/>
                  </a:cubicBezTo>
                  <a:cubicBezTo>
                    <a:pt x="436" y="254"/>
                    <a:pt x="438" y="253"/>
                    <a:pt x="439" y="250"/>
                  </a:cubicBezTo>
                  <a:cubicBezTo>
                    <a:pt x="441" y="247"/>
                    <a:pt x="440" y="241"/>
                    <a:pt x="440" y="236"/>
                  </a:cubicBezTo>
                  <a:cubicBezTo>
                    <a:pt x="440" y="234"/>
                    <a:pt x="440" y="232"/>
                    <a:pt x="440" y="231"/>
                  </a:cubicBezTo>
                  <a:cubicBezTo>
                    <a:pt x="440" y="230"/>
                    <a:pt x="441" y="230"/>
                    <a:pt x="442" y="230"/>
                  </a:cubicBezTo>
                  <a:cubicBezTo>
                    <a:pt x="445" y="229"/>
                    <a:pt x="447" y="228"/>
                    <a:pt x="451" y="228"/>
                  </a:cubicBezTo>
                  <a:cubicBezTo>
                    <a:pt x="455" y="228"/>
                    <a:pt x="459" y="226"/>
                    <a:pt x="462" y="224"/>
                  </a:cubicBezTo>
                  <a:cubicBezTo>
                    <a:pt x="464" y="223"/>
                    <a:pt x="468" y="219"/>
                    <a:pt x="470" y="217"/>
                  </a:cubicBezTo>
                  <a:cubicBezTo>
                    <a:pt x="470" y="216"/>
                    <a:pt x="471" y="215"/>
                    <a:pt x="471" y="214"/>
                  </a:cubicBezTo>
                  <a:cubicBezTo>
                    <a:pt x="471" y="213"/>
                    <a:pt x="471" y="213"/>
                    <a:pt x="471" y="213"/>
                  </a:cubicBezTo>
                  <a:cubicBezTo>
                    <a:pt x="470" y="212"/>
                    <a:pt x="470" y="212"/>
                    <a:pt x="470" y="212"/>
                  </a:cubicBezTo>
                  <a:cubicBezTo>
                    <a:pt x="469" y="211"/>
                    <a:pt x="467" y="211"/>
                    <a:pt x="466" y="211"/>
                  </a:cubicBezTo>
                  <a:cubicBezTo>
                    <a:pt x="465" y="211"/>
                    <a:pt x="464" y="211"/>
                    <a:pt x="463" y="211"/>
                  </a:cubicBezTo>
                  <a:cubicBezTo>
                    <a:pt x="463" y="211"/>
                    <a:pt x="462" y="211"/>
                    <a:pt x="461" y="211"/>
                  </a:cubicBezTo>
                  <a:cubicBezTo>
                    <a:pt x="460" y="211"/>
                    <a:pt x="460" y="211"/>
                    <a:pt x="460" y="211"/>
                  </a:cubicBezTo>
                  <a:cubicBezTo>
                    <a:pt x="459" y="210"/>
                    <a:pt x="459" y="209"/>
                    <a:pt x="460" y="207"/>
                  </a:cubicBezTo>
                  <a:cubicBezTo>
                    <a:pt x="460" y="206"/>
                    <a:pt x="460" y="205"/>
                    <a:pt x="460" y="203"/>
                  </a:cubicBezTo>
                  <a:cubicBezTo>
                    <a:pt x="460" y="202"/>
                    <a:pt x="459" y="200"/>
                    <a:pt x="459" y="199"/>
                  </a:cubicBezTo>
                  <a:cubicBezTo>
                    <a:pt x="458" y="197"/>
                    <a:pt x="457" y="196"/>
                    <a:pt x="459" y="193"/>
                  </a:cubicBezTo>
                  <a:cubicBezTo>
                    <a:pt x="461" y="190"/>
                    <a:pt x="463" y="187"/>
                    <a:pt x="467" y="185"/>
                  </a:cubicBezTo>
                  <a:cubicBezTo>
                    <a:pt x="469" y="184"/>
                    <a:pt x="470" y="182"/>
                    <a:pt x="472" y="181"/>
                  </a:cubicBezTo>
                  <a:cubicBezTo>
                    <a:pt x="473" y="180"/>
                    <a:pt x="474" y="178"/>
                    <a:pt x="476" y="177"/>
                  </a:cubicBezTo>
                  <a:cubicBezTo>
                    <a:pt x="483" y="173"/>
                    <a:pt x="489" y="168"/>
                    <a:pt x="493" y="163"/>
                  </a:cubicBezTo>
                  <a:cubicBezTo>
                    <a:pt x="494" y="161"/>
                    <a:pt x="494" y="161"/>
                    <a:pt x="494" y="161"/>
                  </a:cubicBezTo>
                  <a:lnTo>
                    <a:pt x="493" y="160"/>
                  </a:lnTo>
                  <a:close/>
                  <a:moveTo>
                    <a:pt x="132" y="31"/>
                  </a:moveTo>
                  <a:cubicBezTo>
                    <a:pt x="132" y="31"/>
                    <a:pt x="132" y="31"/>
                    <a:pt x="132" y="31"/>
                  </a:cubicBezTo>
                  <a:cubicBezTo>
                    <a:pt x="131" y="31"/>
                    <a:pt x="130" y="31"/>
                    <a:pt x="128" y="30"/>
                  </a:cubicBezTo>
                  <a:cubicBezTo>
                    <a:pt x="128" y="30"/>
                    <a:pt x="127" y="30"/>
                    <a:pt x="127" y="30"/>
                  </a:cubicBezTo>
                  <a:cubicBezTo>
                    <a:pt x="127" y="28"/>
                    <a:pt x="128" y="28"/>
                    <a:pt x="130" y="27"/>
                  </a:cubicBezTo>
                  <a:cubicBezTo>
                    <a:pt x="131" y="27"/>
                    <a:pt x="133" y="29"/>
                    <a:pt x="133" y="30"/>
                  </a:cubicBezTo>
                  <a:cubicBezTo>
                    <a:pt x="133" y="31"/>
                    <a:pt x="133" y="31"/>
                    <a:pt x="133" y="31"/>
                  </a:cubicBezTo>
                  <a:cubicBezTo>
                    <a:pt x="133" y="31"/>
                    <a:pt x="132" y="31"/>
                    <a:pt x="132" y="31"/>
                  </a:cubicBezTo>
                  <a:close/>
                  <a:moveTo>
                    <a:pt x="446" y="154"/>
                  </a:moveTo>
                  <a:cubicBezTo>
                    <a:pt x="446" y="154"/>
                    <a:pt x="445" y="155"/>
                    <a:pt x="445" y="155"/>
                  </a:cubicBezTo>
                  <a:cubicBezTo>
                    <a:pt x="444" y="154"/>
                    <a:pt x="443" y="154"/>
                    <a:pt x="441" y="153"/>
                  </a:cubicBezTo>
                  <a:cubicBezTo>
                    <a:pt x="441" y="153"/>
                    <a:pt x="440" y="153"/>
                    <a:pt x="440" y="153"/>
                  </a:cubicBezTo>
                  <a:cubicBezTo>
                    <a:pt x="438" y="153"/>
                    <a:pt x="437" y="154"/>
                    <a:pt x="436" y="155"/>
                  </a:cubicBezTo>
                  <a:cubicBezTo>
                    <a:pt x="436" y="155"/>
                    <a:pt x="436" y="155"/>
                    <a:pt x="436" y="155"/>
                  </a:cubicBezTo>
                  <a:cubicBezTo>
                    <a:pt x="435" y="155"/>
                    <a:pt x="433" y="155"/>
                    <a:pt x="432" y="154"/>
                  </a:cubicBezTo>
                  <a:cubicBezTo>
                    <a:pt x="432" y="154"/>
                    <a:pt x="432" y="154"/>
                    <a:pt x="432" y="154"/>
                  </a:cubicBezTo>
                  <a:cubicBezTo>
                    <a:pt x="435" y="154"/>
                    <a:pt x="438" y="154"/>
                    <a:pt x="441" y="152"/>
                  </a:cubicBezTo>
                  <a:cubicBezTo>
                    <a:pt x="441" y="152"/>
                    <a:pt x="441" y="152"/>
                    <a:pt x="441" y="152"/>
                  </a:cubicBezTo>
                  <a:cubicBezTo>
                    <a:pt x="442" y="153"/>
                    <a:pt x="443" y="154"/>
                    <a:pt x="444" y="154"/>
                  </a:cubicBezTo>
                  <a:cubicBezTo>
                    <a:pt x="445" y="154"/>
                    <a:pt x="446" y="154"/>
                    <a:pt x="446" y="154"/>
                  </a:cubicBezTo>
                  <a:cubicBezTo>
                    <a:pt x="446" y="154"/>
                    <a:pt x="446" y="154"/>
                    <a:pt x="446" y="15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1604" y="711"/>
              <a:ext cx="323" cy="407"/>
            </a:xfrm>
            <a:custGeom>
              <a:avLst/>
              <a:gdLst>
                <a:gd name="T0" fmla="*/ 205 w 211"/>
                <a:gd name="T1" fmla="*/ 77 h 266"/>
                <a:gd name="T2" fmla="*/ 202 w 211"/>
                <a:gd name="T3" fmla="*/ 60 h 266"/>
                <a:gd name="T4" fmla="*/ 193 w 211"/>
                <a:gd name="T5" fmla="*/ 57 h 266"/>
                <a:gd name="T6" fmla="*/ 175 w 211"/>
                <a:gd name="T7" fmla="*/ 43 h 266"/>
                <a:gd name="T8" fmla="*/ 172 w 211"/>
                <a:gd name="T9" fmla="*/ 46 h 266"/>
                <a:gd name="T10" fmla="*/ 168 w 211"/>
                <a:gd name="T11" fmla="*/ 50 h 266"/>
                <a:gd name="T12" fmla="*/ 133 w 211"/>
                <a:gd name="T13" fmla="*/ 44 h 266"/>
                <a:gd name="T14" fmla="*/ 133 w 211"/>
                <a:gd name="T15" fmla="*/ 35 h 266"/>
                <a:gd name="T16" fmla="*/ 126 w 211"/>
                <a:gd name="T17" fmla="*/ 30 h 266"/>
                <a:gd name="T18" fmla="*/ 117 w 211"/>
                <a:gd name="T19" fmla="*/ 24 h 266"/>
                <a:gd name="T20" fmla="*/ 108 w 211"/>
                <a:gd name="T21" fmla="*/ 21 h 266"/>
                <a:gd name="T22" fmla="*/ 102 w 211"/>
                <a:gd name="T23" fmla="*/ 17 h 266"/>
                <a:gd name="T24" fmla="*/ 97 w 211"/>
                <a:gd name="T25" fmla="*/ 10 h 266"/>
                <a:gd name="T26" fmla="*/ 92 w 211"/>
                <a:gd name="T27" fmla="*/ 10 h 266"/>
                <a:gd name="T28" fmla="*/ 85 w 211"/>
                <a:gd name="T29" fmla="*/ 5 h 266"/>
                <a:gd name="T30" fmla="*/ 77 w 211"/>
                <a:gd name="T31" fmla="*/ 3 h 266"/>
                <a:gd name="T32" fmla="*/ 71 w 211"/>
                <a:gd name="T33" fmla="*/ 7 h 266"/>
                <a:gd name="T34" fmla="*/ 61 w 211"/>
                <a:gd name="T35" fmla="*/ 11 h 266"/>
                <a:gd name="T36" fmla="*/ 42 w 211"/>
                <a:gd name="T37" fmla="*/ 19 h 266"/>
                <a:gd name="T38" fmla="*/ 29 w 211"/>
                <a:gd name="T39" fmla="*/ 61 h 266"/>
                <a:gd name="T40" fmla="*/ 20 w 211"/>
                <a:gd name="T41" fmla="*/ 79 h 266"/>
                <a:gd name="T42" fmla="*/ 16 w 211"/>
                <a:gd name="T43" fmla="*/ 88 h 266"/>
                <a:gd name="T44" fmla="*/ 9 w 211"/>
                <a:gd name="T45" fmla="*/ 96 h 266"/>
                <a:gd name="T46" fmla="*/ 7 w 211"/>
                <a:gd name="T47" fmla="*/ 114 h 266"/>
                <a:gd name="T48" fmla="*/ 7 w 211"/>
                <a:gd name="T49" fmla="*/ 131 h 266"/>
                <a:gd name="T50" fmla="*/ 1 w 211"/>
                <a:gd name="T51" fmla="*/ 149 h 266"/>
                <a:gd name="T52" fmla="*/ 14 w 211"/>
                <a:gd name="T53" fmla="*/ 162 h 266"/>
                <a:gd name="T54" fmla="*/ 28 w 211"/>
                <a:gd name="T55" fmla="*/ 170 h 266"/>
                <a:gd name="T56" fmla="*/ 36 w 211"/>
                <a:gd name="T57" fmla="*/ 167 h 266"/>
                <a:gd name="T58" fmla="*/ 40 w 211"/>
                <a:gd name="T59" fmla="*/ 168 h 266"/>
                <a:gd name="T60" fmla="*/ 43 w 211"/>
                <a:gd name="T61" fmla="*/ 177 h 266"/>
                <a:gd name="T62" fmla="*/ 39 w 211"/>
                <a:gd name="T63" fmla="*/ 190 h 266"/>
                <a:gd name="T64" fmla="*/ 31 w 211"/>
                <a:gd name="T65" fmla="*/ 195 h 266"/>
                <a:gd name="T66" fmla="*/ 33 w 211"/>
                <a:gd name="T67" fmla="*/ 203 h 266"/>
                <a:gd name="T68" fmla="*/ 34 w 211"/>
                <a:gd name="T69" fmla="*/ 216 h 266"/>
                <a:gd name="T70" fmla="*/ 25 w 211"/>
                <a:gd name="T71" fmla="*/ 225 h 266"/>
                <a:gd name="T72" fmla="*/ 26 w 211"/>
                <a:gd name="T73" fmla="*/ 231 h 266"/>
                <a:gd name="T74" fmla="*/ 28 w 211"/>
                <a:gd name="T75" fmla="*/ 236 h 266"/>
                <a:gd name="T76" fmla="*/ 25 w 211"/>
                <a:gd name="T77" fmla="*/ 240 h 266"/>
                <a:gd name="T78" fmla="*/ 32 w 211"/>
                <a:gd name="T79" fmla="*/ 241 h 266"/>
                <a:gd name="T80" fmla="*/ 43 w 211"/>
                <a:gd name="T81" fmla="*/ 239 h 266"/>
                <a:gd name="T82" fmla="*/ 48 w 211"/>
                <a:gd name="T83" fmla="*/ 243 h 266"/>
                <a:gd name="T84" fmla="*/ 54 w 211"/>
                <a:gd name="T85" fmla="*/ 241 h 266"/>
                <a:gd name="T86" fmla="*/ 63 w 211"/>
                <a:gd name="T87" fmla="*/ 254 h 266"/>
                <a:gd name="T88" fmla="*/ 83 w 211"/>
                <a:gd name="T89" fmla="*/ 256 h 266"/>
                <a:gd name="T90" fmla="*/ 91 w 211"/>
                <a:gd name="T91" fmla="*/ 241 h 266"/>
                <a:gd name="T92" fmla="*/ 97 w 211"/>
                <a:gd name="T93" fmla="*/ 216 h 266"/>
                <a:gd name="T94" fmla="*/ 103 w 211"/>
                <a:gd name="T95" fmla="*/ 202 h 266"/>
                <a:gd name="T96" fmla="*/ 108 w 211"/>
                <a:gd name="T97" fmla="*/ 200 h 266"/>
                <a:gd name="T98" fmla="*/ 118 w 211"/>
                <a:gd name="T99" fmla="*/ 182 h 266"/>
                <a:gd name="T100" fmla="*/ 138 w 211"/>
                <a:gd name="T101" fmla="*/ 175 h 266"/>
                <a:gd name="T102" fmla="*/ 157 w 211"/>
                <a:gd name="T103" fmla="*/ 165 h 266"/>
                <a:gd name="T104" fmla="*/ 196 w 211"/>
                <a:gd name="T105" fmla="*/ 127 h 266"/>
                <a:gd name="T106" fmla="*/ 205 w 211"/>
                <a:gd name="T107" fmla="*/ 102 h 266"/>
                <a:gd name="T108" fmla="*/ 210 w 211"/>
                <a:gd name="T109" fmla="*/ 8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1" h="266">
                  <a:moveTo>
                    <a:pt x="210" y="87"/>
                  </a:moveTo>
                  <a:cubicBezTo>
                    <a:pt x="210" y="85"/>
                    <a:pt x="210" y="85"/>
                    <a:pt x="210" y="85"/>
                  </a:cubicBezTo>
                  <a:cubicBezTo>
                    <a:pt x="210" y="83"/>
                    <a:pt x="208" y="80"/>
                    <a:pt x="205" y="77"/>
                  </a:cubicBezTo>
                  <a:cubicBezTo>
                    <a:pt x="202" y="73"/>
                    <a:pt x="199" y="68"/>
                    <a:pt x="200" y="65"/>
                  </a:cubicBezTo>
                  <a:cubicBezTo>
                    <a:pt x="200" y="64"/>
                    <a:pt x="200" y="63"/>
                    <a:pt x="201" y="62"/>
                  </a:cubicBezTo>
                  <a:cubicBezTo>
                    <a:pt x="202" y="60"/>
                    <a:pt x="202" y="60"/>
                    <a:pt x="202" y="60"/>
                  </a:cubicBezTo>
                  <a:cubicBezTo>
                    <a:pt x="200" y="59"/>
                    <a:pt x="200" y="59"/>
                    <a:pt x="200" y="59"/>
                  </a:cubicBezTo>
                  <a:cubicBezTo>
                    <a:pt x="198" y="58"/>
                    <a:pt x="197" y="58"/>
                    <a:pt x="195" y="57"/>
                  </a:cubicBezTo>
                  <a:cubicBezTo>
                    <a:pt x="194" y="57"/>
                    <a:pt x="194" y="57"/>
                    <a:pt x="193" y="57"/>
                  </a:cubicBezTo>
                  <a:cubicBezTo>
                    <a:pt x="189" y="55"/>
                    <a:pt x="187" y="53"/>
                    <a:pt x="186" y="50"/>
                  </a:cubicBezTo>
                  <a:cubicBezTo>
                    <a:pt x="185" y="48"/>
                    <a:pt x="183" y="46"/>
                    <a:pt x="181" y="45"/>
                  </a:cubicBezTo>
                  <a:cubicBezTo>
                    <a:pt x="180" y="44"/>
                    <a:pt x="177" y="43"/>
                    <a:pt x="175" y="43"/>
                  </a:cubicBezTo>
                  <a:cubicBezTo>
                    <a:pt x="174" y="43"/>
                    <a:pt x="173" y="43"/>
                    <a:pt x="173" y="43"/>
                  </a:cubicBezTo>
                  <a:cubicBezTo>
                    <a:pt x="172" y="44"/>
                    <a:pt x="171" y="44"/>
                    <a:pt x="171" y="44"/>
                  </a:cubicBezTo>
                  <a:cubicBezTo>
                    <a:pt x="172" y="46"/>
                    <a:pt x="172" y="46"/>
                    <a:pt x="172" y="46"/>
                  </a:cubicBezTo>
                  <a:cubicBezTo>
                    <a:pt x="172" y="46"/>
                    <a:pt x="172" y="46"/>
                    <a:pt x="172" y="46"/>
                  </a:cubicBezTo>
                  <a:cubicBezTo>
                    <a:pt x="170" y="46"/>
                    <a:pt x="170" y="46"/>
                    <a:pt x="170" y="46"/>
                  </a:cubicBezTo>
                  <a:cubicBezTo>
                    <a:pt x="170" y="47"/>
                    <a:pt x="170" y="49"/>
                    <a:pt x="168" y="50"/>
                  </a:cubicBezTo>
                  <a:cubicBezTo>
                    <a:pt x="167" y="51"/>
                    <a:pt x="166" y="51"/>
                    <a:pt x="164" y="51"/>
                  </a:cubicBezTo>
                  <a:cubicBezTo>
                    <a:pt x="158" y="51"/>
                    <a:pt x="151" y="48"/>
                    <a:pt x="151" y="48"/>
                  </a:cubicBezTo>
                  <a:cubicBezTo>
                    <a:pt x="145" y="46"/>
                    <a:pt x="141" y="45"/>
                    <a:pt x="133" y="44"/>
                  </a:cubicBezTo>
                  <a:cubicBezTo>
                    <a:pt x="133" y="44"/>
                    <a:pt x="133" y="44"/>
                    <a:pt x="133" y="43"/>
                  </a:cubicBezTo>
                  <a:cubicBezTo>
                    <a:pt x="133" y="42"/>
                    <a:pt x="133" y="40"/>
                    <a:pt x="133" y="38"/>
                  </a:cubicBezTo>
                  <a:cubicBezTo>
                    <a:pt x="133" y="37"/>
                    <a:pt x="133" y="36"/>
                    <a:pt x="133" y="35"/>
                  </a:cubicBezTo>
                  <a:cubicBezTo>
                    <a:pt x="133" y="34"/>
                    <a:pt x="133" y="34"/>
                    <a:pt x="133" y="34"/>
                  </a:cubicBezTo>
                  <a:cubicBezTo>
                    <a:pt x="131" y="33"/>
                    <a:pt x="131" y="33"/>
                    <a:pt x="131" y="33"/>
                  </a:cubicBezTo>
                  <a:cubicBezTo>
                    <a:pt x="129" y="32"/>
                    <a:pt x="127" y="31"/>
                    <a:pt x="126" y="30"/>
                  </a:cubicBezTo>
                  <a:cubicBezTo>
                    <a:pt x="124" y="29"/>
                    <a:pt x="123" y="28"/>
                    <a:pt x="123" y="27"/>
                  </a:cubicBezTo>
                  <a:cubicBezTo>
                    <a:pt x="122" y="26"/>
                    <a:pt x="122" y="26"/>
                    <a:pt x="121" y="25"/>
                  </a:cubicBezTo>
                  <a:cubicBezTo>
                    <a:pt x="119" y="24"/>
                    <a:pt x="118" y="24"/>
                    <a:pt x="117" y="24"/>
                  </a:cubicBezTo>
                  <a:cubicBezTo>
                    <a:pt x="115" y="24"/>
                    <a:pt x="115" y="24"/>
                    <a:pt x="115" y="24"/>
                  </a:cubicBezTo>
                  <a:cubicBezTo>
                    <a:pt x="115" y="24"/>
                    <a:pt x="114" y="24"/>
                    <a:pt x="114" y="24"/>
                  </a:cubicBezTo>
                  <a:cubicBezTo>
                    <a:pt x="111" y="23"/>
                    <a:pt x="110" y="22"/>
                    <a:pt x="108" y="21"/>
                  </a:cubicBezTo>
                  <a:cubicBezTo>
                    <a:pt x="108" y="20"/>
                    <a:pt x="108" y="20"/>
                    <a:pt x="108" y="20"/>
                  </a:cubicBezTo>
                  <a:cubicBezTo>
                    <a:pt x="107" y="20"/>
                    <a:pt x="106" y="20"/>
                    <a:pt x="105" y="19"/>
                  </a:cubicBezTo>
                  <a:cubicBezTo>
                    <a:pt x="104" y="19"/>
                    <a:pt x="103" y="18"/>
                    <a:pt x="102" y="17"/>
                  </a:cubicBezTo>
                  <a:cubicBezTo>
                    <a:pt x="101" y="16"/>
                    <a:pt x="101" y="15"/>
                    <a:pt x="100" y="14"/>
                  </a:cubicBezTo>
                  <a:cubicBezTo>
                    <a:pt x="100" y="13"/>
                    <a:pt x="100" y="12"/>
                    <a:pt x="99" y="11"/>
                  </a:cubicBezTo>
                  <a:cubicBezTo>
                    <a:pt x="98" y="10"/>
                    <a:pt x="97" y="10"/>
                    <a:pt x="97" y="10"/>
                  </a:cubicBezTo>
                  <a:cubicBezTo>
                    <a:pt x="96" y="10"/>
                    <a:pt x="96" y="10"/>
                    <a:pt x="96" y="10"/>
                  </a:cubicBezTo>
                  <a:cubicBezTo>
                    <a:pt x="95" y="10"/>
                    <a:pt x="95" y="10"/>
                    <a:pt x="94" y="10"/>
                  </a:cubicBezTo>
                  <a:cubicBezTo>
                    <a:pt x="93" y="10"/>
                    <a:pt x="93" y="10"/>
                    <a:pt x="92" y="10"/>
                  </a:cubicBezTo>
                  <a:cubicBezTo>
                    <a:pt x="90" y="9"/>
                    <a:pt x="89" y="8"/>
                    <a:pt x="87" y="7"/>
                  </a:cubicBezTo>
                  <a:cubicBezTo>
                    <a:pt x="87" y="6"/>
                    <a:pt x="87" y="6"/>
                    <a:pt x="87" y="6"/>
                  </a:cubicBezTo>
                  <a:cubicBezTo>
                    <a:pt x="85" y="5"/>
                    <a:pt x="85" y="5"/>
                    <a:pt x="85" y="5"/>
                  </a:cubicBezTo>
                  <a:cubicBezTo>
                    <a:pt x="84" y="3"/>
                    <a:pt x="82" y="2"/>
                    <a:pt x="81" y="1"/>
                  </a:cubicBezTo>
                  <a:cubicBezTo>
                    <a:pt x="78" y="0"/>
                    <a:pt x="78" y="0"/>
                    <a:pt x="78" y="0"/>
                  </a:cubicBezTo>
                  <a:cubicBezTo>
                    <a:pt x="77" y="3"/>
                    <a:pt x="77" y="3"/>
                    <a:pt x="77" y="3"/>
                  </a:cubicBezTo>
                  <a:cubicBezTo>
                    <a:pt x="77" y="4"/>
                    <a:pt x="77" y="4"/>
                    <a:pt x="77" y="4"/>
                  </a:cubicBezTo>
                  <a:cubicBezTo>
                    <a:pt x="76" y="6"/>
                    <a:pt x="76" y="6"/>
                    <a:pt x="75" y="6"/>
                  </a:cubicBezTo>
                  <a:cubicBezTo>
                    <a:pt x="74" y="7"/>
                    <a:pt x="73" y="7"/>
                    <a:pt x="71" y="7"/>
                  </a:cubicBezTo>
                  <a:cubicBezTo>
                    <a:pt x="70" y="8"/>
                    <a:pt x="69" y="9"/>
                    <a:pt x="68" y="9"/>
                  </a:cubicBezTo>
                  <a:cubicBezTo>
                    <a:pt x="67" y="10"/>
                    <a:pt x="66" y="10"/>
                    <a:pt x="65" y="11"/>
                  </a:cubicBezTo>
                  <a:cubicBezTo>
                    <a:pt x="64" y="11"/>
                    <a:pt x="63" y="11"/>
                    <a:pt x="61" y="11"/>
                  </a:cubicBezTo>
                  <a:cubicBezTo>
                    <a:pt x="60" y="11"/>
                    <a:pt x="59" y="11"/>
                    <a:pt x="58" y="12"/>
                  </a:cubicBezTo>
                  <a:cubicBezTo>
                    <a:pt x="53" y="13"/>
                    <a:pt x="48" y="16"/>
                    <a:pt x="44" y="18"/>
                  </a:cubicBezTo>
                  <a:cubicBezTo>
                    <a:pt x="42" y="19"/>
                    <a:pt x="42" y="19"/>
                    <a:pt x="42" y="19"/>
                  </a:cubicBezTo>
                  <a:cubicBezTo>
                    <a:pt x="37" y="22"/>
                    <a:pt x="33" y="24"/>
                    <a:pt x="33" y="31"/>
                  </a:cubicBezTo>
                  <a:cubicBezTo>
                    <a:pt x="33" y="33"/>
                    <a:pt x="33" y="36"/>
                    <a:pt x="33" y="38"/>
                  </a:cubicBezTo>
                  <a:cubicBezTo>
                    <a:pt x="33" y="47"/>
                    <a:pt x="34" y="56"/>
                    <a:pt x="29" y="61"/>
                  </a:cubicBezTo>
                  <a:cubicBezTo>
                    <a:pt x="28" y="62"/>
                    <a:pt x="26" y="63"/>
                    <a:pt x="25" y="64"/>
                  </a:cubicBezTo>
                  <a:cubicBezTo>
                    <a:pt x="23" y="65"/>
                    <a:pt x="20" y="67"/>
                    <a:pt x="19" y="69"/>
                  </a:cubicBezTo>
                  <a:cubicBezTo>
                    <a:pt x="16" y="74"/>
                    <a:pt x="18" y="77"/>
                    <a:pt x="20" y="79"/>
                  </a:cubicBezTo>
                  <a:cubicBezTo>
                    <a:pt x="20" y="80"/>
                    <a:pt x="21" y="81"/>
                    <a:pt x="21" y="82"/>
                  </a:cubicBezTo>
                  <a:cubicBezTo>
                    <a:pt x="22" y="83"/>
                    <a:pt x="22" y="83"/>
                    <a:pt x="20" y="84"/>
                  </a:cubicBezTo>
                  <a:cubicBezTo>
                    <a:pt x="19" y="85"/>
                    <a:pt x="18" y="86"/>
                    <a:pt x="16" y="88"/>
                  </a:cubicBezTo>
                  <a:cubicBezTo>
                    <a:pt x="15" y="89"/>
                    <a:pt x="15" y="91"/>
                    <a:pt x="14" y="92"/>
                  </a:cubicBezTo>
                  <a:cubicBezTo>
                    <a:pt x="14" y="94"/>
                    <a:pt x="14" y="95"/>
                    <a:pt x="11" y="95"/>
                  </a:cubicBezTo>
                  <a:cubicBezTo>
                    <a:pt x="11" y="95"/>
                    <a:pt x="10" y="96"/>
                    <a:pt x="9" y="96"/>
                  </a:cubicBezTo>
                  <a:cubicBezTo>
                    <a:pt x="6" y="96"/>
                    <a:pt x="2" y="97"/>
                    <a:pt x="2" y="104"/>
                  </a:cubicBezTo>
                  <a:cubicBezTo>
                    <a:pt x="3" y="107"/>
                    <a:pt x="4" y="109"/>
                    <a:pt x="5" y="110"/>
                  </a:cubicBezTo>
                  <a:cubicBezTo>
                    <a:pt x="6" y="112"/>
                    <a:pt x="7" y="113"/>
                    <a:pt x="7" y="114"/>
                  </a:cubicBezTo>
                  <a:cubicBezTo>
                    <a:pt x="7" y="115"/>
                    <a:pt x="6" y="117"/>
                    <a:pt x="6" y="118"/>
                  </a:cubicBezTo>
                  <a:cubicBezTo>
                    <a:pt x="5" y="121"/>
                    <a:pt x="4" y="123"/>
                    <a:pt x="5" y="127"/>
                  </a:cubicBezTo>
                  <a:cubicBezTo>
                    <a:pt x="6" y="128"/>
                    <a:pt x="6" y="130"/>
                    <a:pt x="7" y="131"/>
                  </a:cubicBezTo>
                  <a:cubicBezTo>
                    <a:pt x="8" y="133"/>
                    <a:pt x="9" y="134"/>
                    <a:pt x="9" y="136"/>
                  </a:cubicBezTo>
                  <a:cubicBezTo>
                    <a:pt x="9" y="139"/>
                    <a:pt x="9" y="143"/>
                    <a:pt x="8" y="145"/>
                  </a:cubicBezTo>
                  <a:cubicBezTo>
                    <a:pt x="5" y="146"/>
                    <a:pt x="2" y="147"/>
                    <a:pt x="1" y="149"/>
                  </a:cubicBezTo>
                  <a:cubicBezTo>
                    <a:pt x="1" y="150"/>
                    <a:pt x="0" y="153"/>
                    <a:pt x="4" y="156"/>
                  </a:cubicBezTo>
                  <a:cubicBezTo>
                    <a:pt x="5" y="158"/>
                    <a:pt x="8" y="159"/>
                    <a:pt x="10" y="159"/>
                  </a:cubicBezTo>
                  <a:cubicBezTo>
                    <a:pt x="11" y="160"/>
                    <a:pt x="13" y="160"/>
                    <a:pt x="14" y="162"/>
                  </a:cubicBezTo>
                  <a:cubicBezTo>
                    <a:pt x="15" y="162"/>
                    <a:pt x="15" y="163"/>
                    <a:pt x="16" y="164"/>
                  </a:cubicBezTo>
                  <a:cubicBezTo>
                    <a:pt x="19" y="167"/>
                    <a:pt x="23" y="170"/>
                    <a:pt x="28" y="170"/>
                  </a:cubicBezTo>
                  <a:cubicBezTo>
                    <a:pt x="28" y="170"/>
                    <a:pt x="28" y="170"/>
                    <a:pt x="28" y="170"/>
                  </a:cubicBezTo>
                  <a:cubicBezTo>
                    <a:pt x="30" y="170"/>
                    <a:pt x="31" y="170"/>
                    <a:pt x="33" y="169"/>
                  </a:cubicBezTo>
                  <a:cubicBezTo>
                    <a:pt x="34" y="169"/>
                    <a:pt x="34" y="168"/>
                    <a:pt x="35" y="168"/>
                  </a:cubicBezTo>
                  <a:cubicBezTo>
                    <a:pt x="35" y="167"/>
                    <a:pt x="36" y="167"/>
                    <a:pt x="36" y="167"/>
                  </a:cubicBezTo>
                  <a:cubicBezTo>
                    <a:pt x="36" y="167"/>
                    <a:pt x="37" y="167"/>
                    <a:pt x="37" y="167"/>
                  </a:cubicBezTo>
                  <a:cubicBezTo>
                    <a:pt x="38" y="167"/>
                    <a:pt x="39" y="168"/>
                    <a:pt x="40" y="168"/>
                  </a:cubicBezTo>
                  <a:cubicBezTo>
                    <a:pt x="40" y="168"/>
                    <a:pt x="40" y="168"/>
                    <a:pt x="40" y="168"/>
                  </a:cubicBezTo>
                  <a:cubicBezTo>
                    <a:pt x="44" y="168"/>
                    <a:pt x="45" y="165"/>
                    <a:pt x="46" y="163"/>
                  </a:cubicBezTo>
                  <a:cubicBezTo>
                    <a:pt x="46" y="163"/>
                    <a:pt x="46" y="162"/>
                    <a:pt x="46" y="162"/>
                  </a:cubicBezTo>
                  <a:cubicBezTo>
                    <a:pt x="47" y="164"/>
                    <a:pt x="46" y="168"/>
                    <a:pt x="43" y="177"/>
                  </a:cubicBezTo>
                  <a:cubicBezTo>
                    <a:pt x="42" y="179"/>
                    <a:pt x="42" y="180"/>
                    <a:pt x="42" y="180"/>
                  </a:cubicBezTo>
                  <a:cubicBezTo>
                    <a:pt x="41" y="182"/>
                    <a:pt x="41" y="182"/>
                    <a:pt x="41" y="182"/>
                  </a:cubicBezTo>
                  <a:cubicBezTo>
                    <a:pt x="41" y="185"/>
                    <a:pt x="40" y="188"/>
                    <a:pt x="39" y="190"/>
                  </a:cubicBezTo>
                  <a:cubicBezTo>
                    <a:pt x="38" y="192"/>
                    <a:pt x="36" y="193"/>
                    <a:pt x="34" y="194"/>
                  </a:cubicBezTo>
                  <a:cubicBezTo>
                    <a:pt x="33" y="194"/>
                    <a:pt x="32" y="195"/>
                    <a:pt x="32" y="195"/>
                  </a:cubicBezTo>
                  <a:cubicBezTo>
                    <a:pt x="31" y="195"/>
                    <a:pt x="31" y="195"/>
                    <a:pt x="31" y="195"/>
                  </a:cubicBezTo>
                  <a:cubicBezTo>
                    <a:pt x="29" y="198"/>
                    <a:pt x="29" y="198"/>
                    <a:pt x="29" y="198"/>
                  </a:cubicBezTo>
                  <a:cubicBezTo>
                    <a:pt x="30" y="199"/>
                    <a:pt x="30" y="199"/>
                    <a:pt x="30" y="199"/>
                  </a:cubicBezTo>
                  <a:cubicBezTo>
                    <a:pt x="31" y="200"/>
                    <a:pt x="32" y="202"/>
                    <a:pt x="33" y="203"/>
                  </a:cubicBezTo>
                  <a:cubicBezTo>
                    <a:pt x="33" y="205"/>
                    <a:pt x="33" y="207"/>
                    <a:pt x="33" y="209"/>
                  </a:cubicBezTo>
                  <a:cubicBezTo>
                    <a:pt x="33" y="211"/>
                    <a:pt x="33" y="212"/>
                    <a:pt x="33" y="214"/>
                  </a:cubicBezTo>
                  <a:cubicBezTo>
                    <a:pt x="33" y="214"/>
                    <a:pt x="34" y="215"/>
                    <a:pt x="34" y="216"/>
                  </a:cubicBezTo>
                  <a:cubicBezTo>
                    <a:pt x="35" y="219"/>
                    <a:pt x="36" y="221"/>
                    <a:pt x="33" y="223"/>
                  </a:cubicBezTo>
                  <a:cubicBezTo>
                    <a:pt x="31" y="224"/>
                    <a:pt x="29" y="225"/>
                    <a:pt x="27" y="225"/>
                  </a:cubicBezTo>
                  <a:cubicBezTo>
                    <a:pt x="26" y="225"/>
                    <a:pt x="26" y="225"/>
                    <a:pt x="25" y="225"/>
                  </a:cubicBezTo>
                  <a:cubicBezTo>
                    <a:pt x="23" y="225"/>
                    <a:pt x="23" y="225"/>
                    <a:pt x="23" y="225"/>
                  </a:cubicBezTo>
                  <a:cubicBezTo>
                    <a:pt x="23" y="227"/>
                    <a:pt x="23" y="227"/>
                    <a:pt x="23" y="227"/>
                  </a:cubicBezTo>
                  <a:cubicBezTo>
                    <a:pt x="23" y="230"/>
                    <a:pt x="25" y="231"/>
                    <a:pt x="26" y="231"/>
                  </a:cubicBezTo>
                  <a:cubicBezTo>
                    <a:pt x="26" y="232"/>
                    <a:pt x="26" y="232"/>
                    <a:pt x="27" y="232"/>
                  </a:cubicBezTo>
                  <a:cubicBezTo>
                    <a:pt x="27" y="232"/>
                    <a:pt x="28" y="232"/>
                    <a:pt x="29" y="234"/>
                  </a:cubicBezTo>
                  <a:cubicBezTo>
                    <a:pt x="29" y="235"/>
                    <a:pt x="28" y="236"/>
                    <a:pt x="28" y="236"/>
                  </a:cubicBezTo>
                  <a:cubicBezTo>
                    <a:pt x="27" y="237"/>
                    <a:pt x="27" y="237"/>
                    <a:pt x="27" y="237"/>
                  </a:cubicBezTo>
                  <a:cubicBezTo>
                    <a:pt x="27" y="237"/>
                    <a:pt x="27" y="237"/>
                    <a:pt x="27" y="237"/>
                  </a:cubicBezTo>
                  <a:cubicBezTo>
                    <a:pt x="26" y="239"/>
                    <a:pt x="26" y="240"/>
                    <a:pt x="25" y="240"/>
                  </a:cubicBezTo>
                  <a:cubicBezTo>
                    <a:pt x="23" y="248"/>
                    <a:pt x="23" y="248"/>
                    <a:pt x="23" y="248"/>
                  </a:cubicBezTo>
                  <a:cubicBezTo>
                    <a:pt x="29" y="243"/>
                    <a:pt x="29" y="243"/>
                    <a:pt x="29" y="243"/>
                  </a:cubicBezTo>
                  <a:cubicBezTo>
                    <a:pt x="30" y="242"/>
                    <a:pt x="31" y="241"/>
                    <a:pt x="32" y="241"/>
                  </a:cubicBezTo>
                  <a:cubicBezTo>
                    <a:pt x="34" y="239"/>
                    <a:pt x="36" y="236"/>
                    <a:pt x="38" y="236"/>
                  </a:cubicBezTo>
                  <a:cubicBezTo>
                    <a:pt x="39" y="236"/>
                    <a:pt x="39" y="236"/>
                    <a:pt x="40" y="237"/>
                  </a:cubicBezTo>
                  <a:cubicBezTo>
                    <a:pt x="41" y="237"/>
                    <a:pt x="42" y="238"/>
                    <a:pt x="43" y="239"/>
                  </a:cubicBezTo>
                  <a:cubicBezTo>
                    <a:pt x="44" y="240"/>
                    <a:pt x="46" y="241"/>
                    <a:pt x="47" y="242"/>
                  </a:cubicBezTo>
                  <a:cubicBezTo>
                    <a:pt x="47" y="242"/>
                    <a:pt x="47" y="242"/>
                    <a:pt x="47" y="242"/>
                  </a:cubicBezTo>
                  <a:cubicBezTo>
                    <a:pt x="48" y="242"/>
                    <a:pt x="48" y="243"/>
                    <a:pt x="48" y="243"/>
                  </a:cubicBezTo>
                  <a:cubicBezTo>
                    <a:pt x="50" y="244"/>
                    <a:pt x="50" y="244"/>
                    <a:pt x="50" y="244"/>
                  </a:cubicBezTo>
                  <a:cubicBezTo>
                    <a:pt x="51" y="243"/>
                    <a:pt x="51" y="243"/>
                    <a:pt x="51" y="243"/>
                  </a:cubicBezTo>
                  <a:cubicBezTo>
                    <a:pt x="52" y="242"/>
                    <a:pt x="53" y="241"/>
                    <a:pt x="54" y="241"/>
                  </a:cubicBezTo>
                  <a:cubicBezTo>
                    <a:pt x="54" y="241"/>
                    <a:pt x="54" y="241"/>
                    <a:pt x="54" y="241"/>
                  </a:cubicBezTo>
                  <a:cubicBezTo>
                    <a:pt x="56" y="242"/>
                    <a:pt x="58" y="244"/>
                    <a:pt x="60" y="248"/>
                  </a:cubicBezTo>
                  <a:cubicBezTo>
                    <a:pt x="62" y="250"/>
                    <a:pt x="63" y="252"/>
                    <a:pt x="63" y="254"/>
                  </a:cubicBezTo>
                  <a:cubicBezTo>
                    <a:pt x="66" y="260"/>
                    <a:pt x="69" y="266"/>
                    <a:pt x="76" y="266"/>
                  </a:cubicBezTo>
                  <a:cubicBezTo>
                    <a:pt x="77" y="265"/>
                    <a:pt x="77" y="265"/>
                    <a:pt x="77" y="265"/>
                  </a:cubicBezTo>
                  <a:cubicBezTo>
                    <a:pt x="81" y="265"/>
                    <a:pt x="82" y="259"/>
                    <a:pt x="83" y="256"/>
                  </a:cubicBezTo>
                  <a:cubicBezTo>
                    <a:pt x="83" y="253"/>
                    <a:pt x="84" y="252"/>
                    <a:pt x="87" y="250"/>
                  </a:cubicBezTo>
                  <a:cubicBezTo>
                    <a:pt x="90" y="249"/>
                    <a:pt x="90" y="248"/>
                    <a:pt x="90" y="245"/>
                  </a:cubicBezTo>
                  <a:cubicBezTo>
                    <a:pt x="91" y="241"/>
                    <a:pt x="91" y="241"/>
                    <a:pt x="91" y="241"/>
                  </a:cubicBezTo>
                  <a:cubicBezTo>
                    <a:pt x="91" y="237"/>
                    <a:pt x="91" y="234"/>
                    <a:pt x="93" y="230"/>
                  </a:cubicBezTo>
                  <a:cubicBezTo>
                    <a:pt x="93" y="228"/>
                    <a:pt x="94" y="226"/>
                    <a:pt x="94" y="225"/>
                  </a:cubicBezTo>
                  <a:cubicBezTo>
                    <a:pt x="95" y="222"/>
                    <a:pt x="96" y="219"/>
                    <a:pt x="97" y="216"/>
                  </a:cubicBezTo>
                  <a:cubicBezTo>
                    <a:pt x="97" y="215"/>
                    <a:pt x="97" y="214"/>
                    <a:pt x="98" y="213"/>
                  </a:cubicBezTo>
                  <a:cubicBezTo>
                    <a:pt x="98" y="209"/>
                    <a:pt x="98" y="204"/>
                    <a:pt x="101" y="202"/>
                  </a:cubicBezTo>
                  <a:cubicBezTo>
                    <a:pt x="102" y="202"/>
                    <a:pt x="102" y="202"/>
                    <a:pt x="103" y="202"/>
                  </a:cubicBezTo>
                  <a:cubicBezTo>
                    <a:pt x="103" y="202"/>
                    <a:pt x="104" y="202"/>
                    <a:pt x="105" y="203"/>
                  </a:cubicBezTo>
                  <a:cubicBezTo>
                    <a:pt x="108" y="204"/>
                    <a:pt x="108" y="204"/>
                    <a:pt x="108" y="204"/>
                  </a:cubicBezTo>
                  <a:cubicBezTo>
                    <a:pt x="108" y="200"/>
                    <a:pt x="108" y="200"/>
                    <a:pt x="108" y="200"/>
                  </a:cubicBezTo>
                  <a:cubicBezTo>
                    <a:pt x="108" y="200"/>
                    <a:pt x="108" y="199"/>
                    <a:pt x="108" y="199"/>
                  </a:cubicBezTo>
                  <a:cubicBezTo>
                    <a:pt x="108" y="198"/>
                    <a:pt x="108" y="197"/>
                    <a:pt x="108" y="196"/>
                  </a:cubicBezTo>
                  <a:cubicBezTo>
                    <a:pt x="110" y="192"/>
                    <a:pt x="114" y="185"/>
                    <a:pt x="118" y="182"/>
                  </a:cubicBezTo>
                  <a:cubicBezTo>
                    <a:pt x="121" y="180"/>
                    <a:pt x="124" y="179"/>
                    <a:pt x="127" y="178"/>
                  </a:cubicBezTo>
                  <a:cubicBezTo>
                    <a:pt x="129" y="178"/>
                    <a:pt x="131" y="177"/>
                    <a:pt x="132" y="177"/>
                  </a:cubicBezTo>
                  <a:cubicBezTo>
                    <a:pt x="134" y="176"/>
                    <a:pt x="136" y="176"/>
                    <a:pt x="138" y="175"/>
                  </a:cubicBezTo>
                  <a:cubicBezTo>
                    <a:pt x="140" y="174"/>
                    <a:pt x="143" y="174"/>
                    <a:pt x="145" y="172"/>
                  </a:cubicBezTo>
                  <a:cubicBezTo>
                    <a:pt x="148" y="171"/>
                    <a:pt x="151" y="169"/>
                    <a:pt x="154" y="167"/>
                  </a:cubicBezTo>
                  <a:cubicBezTo>
                    <a:pt x="157" y="165"/>
                    <a:pt x="157" y="165"/>
                    <a:pt x="157" y="165"/>
                  </a:cubicBezTo>
                  <a:cubicBezTo>
                    <a:pt x="166" y="160"/>
                    <a:pt x="174" y="154"/>
                    <a:pt x="181" y="147"/>
                  </a:cubicBezTo>
                  <a:cubicBezTo>
                    <a:pt x="186" y="143"/>
                    <a:pt x="189" y="138"/>
                    <a:pt x="192" y="134"/>
                  </a:cubicBezTo>
                  <a:cubicBezTo>
                    <a:pt x="193" y="131"/>
                    <a:pt x="194" y="129"/>
                    <a:pt x="196" y="127"/>
                  </a:cubicBezTo>
                  <a:cubicBezTo>
                    <a:pt x="199" y="122"/>
                    <a:pt x="203" y="116"/>
                    <a:pt x="204" y="110"/>
                  </a:cubicBezTo>
                  <a:cubicBezTo>
                    <a:pt x="204" y="109"/>
                    <a:pt x="204" y="108"/>
                    <a:pt x="204" y="108"/>
                  </a:cubicBezTo>
                  <a:cubicBezTo>
                    <a:pt x="204" y="106"/>
                    <a:pt x="204" y="104"/>
                    <a:pt x="205" y="102"/>
                  </a:cubicBezTo>
                  <a:cubicBezTo>
                    <a:pt x="205" y="101"/>
                    <a:pt x="206" y="101"/>
                    <a:pt x="207" y="100"/>
                  </a:cubicBezTo>
                  <a:cubicBezTo>
                    <a:pt x="208" y="100"/>
                    <a:pt x="209" y="99"/>
                    <a:pt x="209" y="99"/>
                  </a:cubicBezTo>
                  <a:cubicBezTo>
                    <a:pt x="211" y="96"/>
                    <a:pt x="211" y="91"/>
                    <a:pt x="210" y="8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3086" y="435"/>
              <a:ext cx="166" cy="235"/>
            </a:xfrm>
            <a:custGeom>
              <a:avLst/>
              <a:gdLst>
                <a:gd name="T0" fmla="*/ 104 w 108"/>
                <a:gd name="T1" fmla="*/ 52 h 153"/>
                <a:gd name="T2" fmla="*/ 98 w 108"/>
                <a:gd name="T3" fmla="*/ 46 h 153"/>
                <a:gd name="T4" fmla="*/ 95 w 108"/>
                <a:gd name="T5" fmla="*/ 44 h 153"/>
                <a:gd name="T6" fmla="*/ 86 w 108"/>
                <a:gd name="T7" fmla="*/ 36 h 153"/>
                <a:gd name="T8" fmla="*/ 76 w 108"/>
                <a:gd name="T9" fmla="*/ 28 h 153"/>
                <a:gd name="T10" fmla="*/ 67 w 108"/>
                <a:gd name="T11" fmla="*/ 17 h 153"/>
                <a:gd name="T12" fmla="*/ 43 w 108"/>
                <a:gd name="T13" fmla="*/ 7 h 153"/>
                <a:gd name="T14" fmla="*/ 37 w 108"/>
                <a:gd name="T15" fmla="*/ 4 h 153"/>
                <a:gd name="T16" fmla="*/ 27 w 108"/>
                <a:gd name="T17" fmla="*/ 0 h 153"/>
                <a:gd name="T18" fmla="*/ 24 w 108"/>
                <a:gd name="T19" fmla="*/ 6 h 153"/>
                <a:gd name="T20" fmla="*/ 22 w 108"/>
                <a:gd name="T21" fmla="*/ 13 h 153"/>
                <a:gd name="T22" fmla="*/ 5 w 108"/>
                <a:gd name="T23" fmla="*/ 40 h 153"/>
                <a:gd name="T24" fmla="*/ 7 w 108"/>
                <a:gd name="T25" fmla="*/ 48 h 153"/>
                <a:gd name="T26" fmla="*/ 7 w 108"/>
                <a:gd name="T27" fmla="*/ 57 h 153"/>
                <a:gd name="T28" fmla="*/ 20 w 108"/>
                <a:gd name="T29" fmla="*/ 101 h 153"/>
                <a:gd name="T30" fmla="*/ 16 w 108"/>
                <a:gd name="T31" fmla="*/ 108 h 153"/>
                <a:gd name="T32" fmla="*/ 14 w 108"/>
                <a:gd name="T33" fmla="*/ 116 h 153"/>
                <a:gd name="T34" fmla="*/ 10 w 108"/>
                <a:gd name="T35" fmla="*/ 132 h 153"/>
                <a:gd name="T36" fmla="*/ 6 w 108"/>
                <a:gd name="T37" fmla="*/ 138 h 153"/>
                <a:gd name="T38" fmla="*/ 0 w 108"/>
                <a:gd name="T39" fmla="*/ 147 h 153"/>
                <a:gd name="T40" fmla="*/ 6 w 108"/>
                <a:gd name="T41" fmla="*/ 149 h 153"/>
                <a:gd name="T42" fmla="*/ 15 w 108"/>
                <a:gd name="T43" fmla="*/ 153 h 153"/>
                <a:gd name="T44" fmla="*/ 19 w 108"/>
                <a:gd name="T45" fmla="*/ 150 h 153"/>
                <a:gd name="T46" fmla="*/ 30 w 108"/>
                <a:gd name="T47" fmla="*/ 143 h 153"/>
                <a:gd name="T48" fmla="*/ 37 w 108"/>
                <a:gd name="T49" fmla="*/ 147 h 153"/>
                <a:gd name="T50" fmla="*/ 40 w 108"/>
                <a:gd name="T51" fmla="*/ 146 h 153"/>
                <a:gd name="T52" fmla="*/ 44 w 108"/>
                <a:gd name="T53" fmla="*/ 145 h 153"/>
                <a:gd name="T54" fmla="*/ 51 w 108"/>
                <a:gd name="T55" fmla="*/ 148 h 153"/>
                <a:gd name="T56" fmla="*/ 59 w 108"/>
                <a:gd name="T57" fmla="*/ 150 h 153"/>
                <a:gd name="T58" fmla="*/ 73 w 108"/>
                <a:gd name="T59" fmla="*/ 130 h 153"/>
                <a:gd name="T60" fmla="*/ 76 w 108"/>
                <a:gd name="T61" fmla="*/ 120 h 153"/>
                <a:gd name="T62" fmla="*/ 80 w 108"/>
                <a:gd name="T63" fmla="*/ 113 h 153"/>
                <a:gd name="T64" fmla="*/ 84 w 108"/>
                <a:gd name="T65" fmla="*/ 105 h 153"/>
                <a:gd name="T66" fmla="*/ 90 w 108"/>
                <a:gd name="T67" fmla="*/ 97 h 153"/>
                <a:gd name="T68" fmla="*/ 97 w 108"/>
                <a:gd name="T69" fmla="*/ 82 h 153"/>
                <a:gd name="T70" fmla="*/ 106 w 108"/>
                <a:gd name="T71" fmla="*/ 71 h 153"/>
                <a:gd name="T72" fmla="*/ 108 w 108"/>
                <a:gd name="T73" fmla="*/ 57 h 153"/>
                <a:gd name="T74" fmla="*/ 106 w 108"/>
                <a:gd name="T75" fmla="*/ 54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153">
                  <a:moveTo>
                    <a:pt x="106" y="54"/>
                  </a:moveTo>
                  <a:cubicBezTo>
                    <a:pt x="105" y="53"/>
                    <a:pt x="105" y="53"/>
                    <a:pt x="104" y="52"/>
                  </a:cubicBezTo>
                  <a:cubicBezTo>
                    <a:pt x="104" y="51"/>
                    <a:pt x="103" y="50"/>
                    <a:pt x="102" y="49"/>
                  </a:cubicBezTo>
                  <a:cubicBezTo>
                    <a:pt x="101" y="47"/>
                    <a:pt x="99" y="47"/>
                    <a:pt x="98" y="46"/>
                  </a:cubicBezTo>
                  <a:cubicBezTo>
                    <a:pt x="97" y="46"/>
                    <a:pt x="96" y="46"/>
                    <a:pt x="96" y="46"/>
                  </a:cubicBezTo>
                  <a:cubicBezTo>
                    <a:pt x="95" y="45"/>
                    <a:pt x="95" y="45"/>
                    <a:pt x="95" y="44"/>
                  </a:cubicBezTo>
                  <a:cubicBezTo>
                    <a:pt x="94" y="43"/>
                    <a:pt x="93" y="41"/>
                    <a:pt x="92" y="40"/>
                  </a:cubicBezTo>
                  <a:cubicBezTo>
                    <a:pt x="90" y="38"/>
                    <a:pt x="88" y="37"/>
                    <a:pt x="86" y="36"/>
                  </a:cubicBezTo>
                  <a:cubicBezTo>
                    <a:pt x="84" y="34"/>
                    <a:pt x="81" y="32"/>
                    <a:pt x="79" y="31"/>
                  </a:cubicBezTo>
                  <a:cubicBezTo>
                    <a:pt x="78" y="30"/>
                    <a:pt x="77" y="29"/>
                    <a:pt x="76" y="28"/>
                  </a:cubicBezTo>
                  <a:cubicBezTo>
                    <a:pt x="74" y="25"/>
                    <a:pt x="71" y="23"/>
                    <a:pt x="69" y="20"/>
                  </a:cubicBezTo>
                  <a:cubicBezTo>
                    <a:pt x="68" y="19"/>
                    <a:pt x="67" y="18"/>
                    <a:pt x="67" y="17"/>
                  </a:cubicBezTo>
                  <a:cubicBezTo>
                    <a:pt x="64" y="14"/>
                    <a:pt x="62" y="11"/>
                    <a:pt x="55" y="10"/>
                  </a:cubicBezTo>
                  <a:cubicBezTo>
                    <a:pt x="50" y="10"/>
                    <a:pt x="47" y="10"/>
                    <a:pt x="43" y="7"/>
                  </a:cubicBezTo>
                  <a:cubicBezTo>
                    <a:pt x="42" y="7"/>
                    <a:pt x="41" y="7"/>
                    <a:pt x="41" y="6"/>
                  </a:cubicBezTo>
                  <a:cubicBezTo>
                    <a:pt x="39" y="6"/>
                    <a:pt x="38" y="5"/>
                    <a:pt x="37" y="4"/>
                  </a:cubicBezTo>
                  <a:cubicBezTo>
                    <a:pt x="34" y="2"/>
                    <a:pt x="32" y="1"/>
                    <a:pt x="29" y="0"/>
                  </a:cubicBezTo>
                  <a:cubicBezTo>
                    <a:pt x="27" y="0"/>
                    <a:pt x="27" y="0"/>
                    <a:pt x="27" y="0"/>
                  </a:cubicBezTo>
                  <a:cubicBezTo>
                    <a:pt x="26" y="2"/>
                    <a:pt x="26" y="2"/>
                    <a:pt x="26" y="2"/>
                  </a:cubicBezTo>
                  <a:cubicBezTo>
                    <a:pt x="26" y="3"/>
                    <a:pt x="25" y="5"/>
                    <a:pt x="24" y="6"/>
                  </a:cubicBezTo>
                  <a:cubicBezTo>
                    <a:pt x="23" y="8"/>
                    <a:pt x="23" y="9"/>
                    <a:pt x="22" y="10"/>
                  </a:cubicBezTo>
                  <a:cubicBezTo>
                    <a:pt x="22" y="11"/>
                    <a:pt x="22" y="12"/>
                    <a:pt x="22" y="13"/>
                  </a:cubicBezTo>
                  <a:cubicBezTo>
                    <a:pt x="21" y="17"/>
                    <a:pt x="16" y="21"/>
                    <a:pt x="13" y="25"/>
                  </a:cubicBezTo>
                  <a:cubicBezTo>
                    <a:pt x="9" y="29"/>
                    <a:pt x="5" y="34"/>
                    <a:pt x="5" y="40"/>
                  </a:cubicBezTo>
                  <a:cubicBezTo>
                    <a:pt x="5" y="41"/>
                    <a:pt x="5" y="43"/>
                    <a:pt x="6" y="44"/>
                  </a:cubicBezTo>
                  <a:cubicBezTo>
                    <a:pt x="6" y="45"/>
                    <a:pt x="7" y="46"/>
                    <a:pt x="7" y="48"/>
                  </a:cubicBezTo>
                  <a:cubicBezTo>
                    <a:pt x="7" y="49"/>
                    <a:pt x="7" y="51"/>
                    <a:pt x="7" y="53"/>
                  </a:cubicBezTo>
                  <a:cubicBezTo>
                    <a:pt x="7" y="54"/>
                    <a:pt x="7" y="56"/>
                    <a:pt x="7" y="57"/>
                  </a:cubicBezTo>
                  <a:cubicBezTo>
                    <a:pt x="7" y="67"/>
                    <a:pt x="10" y="77"/>
                    <a:pt x="17" y="85"/>
                  </a:cubicBezTo>
                  <a:cubicBezTo>
                    <a:pt x="21" y="90"/>
                    <a:pt x="23" y="94"/>
                    <a:pt x="20" y="101"/>
                  </a:cubicBezTo>
                  <a:cubicBezTo>
                    <a:pt x="19" y="103"/>
                    <a:pt x="18" y="104"/>
                    <a:pt x="17" y="105"/>
                  </a:cubicBezTo>
                  <a:cubicBezTo>
                    <a:pt x="17" y="106"/>
                    <a:pt x="16" y="107"/>
                    <a:pt x="16" y="108"/>
                  </a:cubicBezTo>
                  <a:cubicBezTo>
                    <a:pt x="15" y="109"/>
                    <a:pt x="15" y="111"/>
                    <a:pt x="15" y="113"/>
                  </a:cubicBezTo>
                  <a:cubicBezTo>
                    <a:pt x="15" y="114"/>
                    <a:pt x="14" y="115"/>
                    <a:pt x="14" y="116"/>
                  </a:cubicBezTo>
                  <a:cubicBezTo>
                    <a:pt x="14" y="119"/>
                    <a:pt x="14" y="122"/>
                    <a:pt x="13" y="126"/>
                  </a:cubicBezTo>
                  <a:cubicBezTo>
                    <a:pt x="12" y="129"/>
                    <a:pt x="11" y="130"/>
                    <a:pt x="10" y="132"/>
                  </a:cubicBezTo>
                  <a:cubicBezTo>
                    <a:pt x="9" y="134"/>
                    <a:pt x="9" y="134"/>
                    <a:pt x="9" y="134"/>
                  </a:cubicBezTo>
                  <a:cubicBezTo>
                    <a:pt x="8" y="135"/>
                    <a:pt x="7" y="137"/>
                    <a:pt x="6" y="138"/>
                  </a:cubicBezTo>
                  <a:cubicBezTo>
                    <a:pt x="5" y="141"/>
                    <a:pt x="4" y="143"/>
                    <a:pt x="3" y="145"/>
                  </a:cubicBezTo>
                  <a:cubicBezTo>
                    <a:pt x="0" y="147"/>
                    <a:pt x="0" y="147"/>
                    <a:pt x="0" y="147"/>
                  </a:cubicBezTo>
                  <a:cubicBezTo>
                    <a:pt x="3" y="149"/>
                    <a:pt x="3" y="149"/>
                    <a:pt x="3" y="149"/>
                  </a:cubicBezTo>
                  <a:cubicBezTo>
                    <a:pt x="4" y="149"/>
                    <a:pt x="5" y="149"/>
                    <a:pt x="6" y="149"/>
                  </a:cubicBezTo>
                  <a:cubicBezTo>
                    <a:pt x="9" y="150"/>
                    <a:pt x="10" y="151"/>
                    <a:pt x="11" y="151"/>
                  </a:cubicBezTo>
                  <a:cubicBezTo>
                    <a:pt x="13" y="152"/>
                    <a:pt x="13" y="153"/>
                    <a:pt x="15" y="153"/>
                  </a:cubicBezTo>
                  <a:cubicBezTo>
                    <a:pt x="16" y="153"/>
                    <a:pt x="17" y="151"/>
                    <a:pt x="18" y="150"/>
                  </a:cubicBezTo>
                  <a:cubicBezTo>
                    <a:pt x="19" y="150"/>
                    <a:pt x="19" y="150"/>
                    <a:pt x="19" y="150"/>
                  </a:cubicBezTo>
                  <a:cubicBezTo>
                    <a:pt x="21" y="147"/>
                    <a:pt x="24" y="143"/>
                    <a:pt x="28" y="143"/>
                  </a:cubicBezTo>
                  <a:cubicBezTo>
                    <a:pt x="29" y="143"/>
                    <a:pt x="29" y="143"/>
                    <a:pt x="30" y="143"/>
                  </a:cubicBezTo>
                  <a:cubicBezTo>
                    <a:pt x="31" y="144"/>
                    <a:pt x="32" y="144"/>
                    <a:pt x="33" y="145"/>
                  </a:cubicBezTo>
                  <a:cubicBezTo>
                    <a:pt x="35" y="146"/>
                    <a:pt x="36" y="147"/>
                    <a:pt x="37" y="147"/>
                  </a:cubicBezTo>
                  <a:cubicBezTo>
                    <a:pt x="38" y="147"/>
                    <a:pt x="38" y="147"/>
                    <a:pt x="38" y="147"/>
                  </a:cubicBezTo>
                  <a:cubicBezTo>
                    <a:pt x="39" y="147"/>
                    <a:pt x="40" y="146"/>
                    <a:pt x="40" y="146"/>
                  </a:cubicBezTo>
                  <a:cubicBezTo>
                    <a:pt x="41" y="146"/>
                    <a:pt x="41" y="146"/>
                    <a:pt x="41" y="146"/>
                  </a:cubicBezTo>
                  <a:cubicBezTo>
                    <a:pt x="42" y="146"/>
                    <a:pt x="43" y="145"/>
                    <a:pt x="44" y="145"/>
                  </a:cubicBezTo>
                  <a:cubicBezTo>
                    <a:pt x="45" y="145"/>
                    <a:pt x="45" y="145"/>
                    <a:pt x="46" y="146"/>
                  </a:cubicBezTo>
                  <a:cubicBezTo>
                    <a:pt x="48" y="146"/>
                    <a:pt x="49" y="147"/>
                    <a:pt x="51" y="148"/>
                  </a:cubicBezTo>
                  <a:cubicBezTo>
                    <a:pt x="52" y="149"/>
                    <a:pt x="54" y="150"/>
                    <a:pt x="56" y="150"/>
                  </a:cubicBezTo>
                  <a:cubicBezTo>
                    <a:pt x="56" y="150"/>
                    <a:pt x="57" y="150"/>
                    <a:pt x="59" y="150"/>
                  </a:cubicBezTo>
                  <a:cubicBezTo>
                    <a:pt x="63" y="148"/>
                    <a:pt x="67" y="143"/>
                    <a:pt x="70" y="138"/>
                  </a:cubicBezTo>
                  <a:cubicBezTo>
                    <a:pt x="72" y="136"/>
                    <a:pt x="73" y="133"/>
                    <a:pt x="73" y="130"/>
                  </a:cubicBezTo>
                  <a:cubicBezTo>
                    <a:pt x="73" y="128"/>
                    <a:pt x="74" y="125"/>
                    <a:pt x="75" y="123"/>
                  </a:cubicBezTo>
                  <a:cubicBezTo>
                    <a:pt x="75" y="122"/>
                    <a:pt x="76" y="121"/>
                    <a:pt x="76" y="120"/>
                  </a:cubicBezTo>
                  <a:cubicBezTo>
                    <a:pt x="77" y="119"/>
                    <a:pt x="78" y="117"/>
                    <a:pt x="79" y="115"/>
                  </a:cubicBezTo>
                  <a:cubicBezTo>
                    <a:pt x="79" y="115"/>
                    <a:pt x="79" y="114"/>
                    <a:pt x="80" y="113"/>
                  </a:cubicBezTo>
                  <a:cubicBezTo>
                    <a:pt x="80" y="111"/>
                    <a:pt x="81" y="110"/>
                    <a:pt x="82" y="108"/>
                  </a:cubicBezTo>
                  <a:cubicBezTo>
                    <a:pt x="82" y="107"/>
                    <a:pt x="83" y="106"/>
                    <a:pt x="84" y="105"/>
                  </a:cubicBezTo>
                  <a:cubicBezTo>
                    <a:pt x="85" y="104"/>
                    <a:pt x="86" y="104"/>
                    <a:pt x="86" y="103"/>
                  </a:cubicBezTo>
                  <a:cubicBezTo>
                    <a:pt x="88" y="101"/>
                    <a:pt x="89" y="99"/>
                    <a:pt x="90" y="97"/>
                  </a:cubicBezTo>
                  <a:cubicBezTo>
                    <a:pt x="90" y="95"/>
                    <a:pt x="90" y="95"/>
                    <a:pt x="90" y="95"/>
                  </a:cubicBezTo>
                  <a:cubicBezTo>
                    <a:pt x="92" y="91"/>
                    <a:pt x="94" y="86"/>
                    <a:pt x="97" y="82"/>
                  </a:cubicBezTo>
                  <a:cubicBezTo>
                    <a:pt x="98" y="80"/>
                    <a:pt x="100" y="78"/>
                    <a:pt x="101" y="77"/>
                  </a:cubicBezTo>
                  <a:cubicBezTo>
                    <a:pt x="103" y="75"/>
                    <a:pt x="105" y="74"/>
                    <a:pt x="106" y="71"/>
                  </a:cubicBezTo>
                  <a:cubicBezTo>
                    <a:pt x="106" y="68"/>
                    <a:pt x="107" y="65"/>
                    <a:pt x="107" y="62"/>
                  </a:cubicBezTo>
                  <a:cubicBezTo>
                    <a:pt x="107" y="60"/>
                    <a:pt x="107" y="59"/>
                    <a:pt x="108" y="57"/>
                  </a:cubicBezTo>
                  <a:cubicBezTo>
                    <a:pt x="108" y="55"/>
                    <a:pt x="108" y="55"/>
                    <a:pt x="108" y="55"/>
                  </a:cubicBezTo>
                  <a:lnTo>
                    <a:pt x="106" y="5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2895" y="418"/>
              <a:ext cx="231" cy="270"/>
            </a:xfrm>
            <a:custGeom>
              <a:avLst/>
              <a:gdLst>
                <a:gd name="T0" fmla="*/ 138 w 151"/>
                <a:gd name="T1" fmla="*/ 7 h 176"/>
                <a:gd name="T2" fmla="*/ 112 w 151"/>
                <a:gd name="T3" fmla="*/ 0 h 176"/>
                <a:gd name="T4" fmla="*/ 101 w 151"/>
                <a:gd name="T5" fmla="*/ 6 h 176"/>
                <a:gd name="T6" fmla="*/ 90 w 151"/>
                <a:gd name="T7" fmla="*/ 2 h 176"/>
                <a:gd name="T8" fmla="*/ 76 w 151"/>
                <a:gd name="T9" fmla="*/ 4 h 176"/>
                <a:gd name="T10" fmla="*/ 73 w 151"/>
                <a:gd name="T11" fmla="*/ 8 h 176"/>
                <a:gd name="T12" fmla="*/ 62 w 151"/>
                <a:gd name="T13" fmla="*/ 6 h 176"/>
                <a:gd name="T14" fmla="*/ 45 w 151"/>
                <a:gd name="T15" fmla="*/ 2 h 176"/>
                <a:gd name="T16" fmla="*/ 39 w 151"/>
                <a:gd name="T17" fmla="*/ 1 h 176"/>
                <a:gd name="T18" fmla="*/ 35 w 151"/>
                <a:gd name="T19" fmla="*/ 7 h 176"/>
                <a:gd name="T20" fmla="*/ 31 w 151"/>
                <a:gd name="T21" fmla="*/ 21 h 176"/>
                <a:gd name="T22" fmla="*/ 29 w 151"/>
                <a:gd name="T23" fmla="*/ 35 h 176"/>
                <a:gd name="T24" fmla="*/ 20 w 151"/>
                <a:gd name="T25" fmla="*/ 46 h 176"/>
                <a:gd name="T26" fmla="*/ 14 w 151"/>
                <a:gd name="T27" fmla="*/ 46 h 176"/>
                <a:gd name="T28" fmla="*/ 5 w 151"/>
                <a:gd name="T29" fmla="*/ 51 h 176"/>
                <a:gd name="T30" fmla="*/ 3 w 151"/>
                <a:gd name="T31" fmla="*/ 75 h 176"/>
                <a:gd name="T32" fmla="*/ 6 w 151"/>
                <a:gd name="T33" fmla="*/ 96 h 176"/>
                <a:gd name="T34" fmla="*/ 17 w 151"/>
                <a:gd name="T35" fmla="*/ 114 h 176"/>
                <a:gd name="T36" fmla="*/ 22 w 151"/>
                <a:gd name="T37" fmla="*/ 113 h 176"/>
                <a:gd name="T38" fmla="*/ 29 w 151"/>
                <a:gd name="T39" fmla="*/ 130 h 176"/>
                <a:gd name="T40" fmla="*/ 42 w 151"/>
                <a:gd name="T41" fmla="*/ 158 h 176"/>
                <a:gd name="T42" fmla="*/ 47 w 151"/>
                <a:gd name="T43" fmla="*/ 165 h 176"/>
                <a:gd name="T44" fmla="*/ 52 w 151"/>
                <a:gd name="T45" fmla="*/ 172 h 176"/>
                <a:gd name="T46" fmla="*/ 62 w 151"/>
                <a:gd name="T47" fmla="*/ 172 h 176"/>
                <a:gd name="T48" fmla="*/ 71 w 151"/>
                <a:gd name="T49" fmla="*/ 175 h 176"/>
                <a:gd name="T50" fmla="*/ 74 w 151"/>
                <a:gd name="T51" fmla="*/ 174 h 176"/>
                <a:gd name="T52" fmla="*/ 69 w 151"/>
                <a:gd name="T53" fmla="*/ 158 h 176"/>
                <a:gd name="T54" fmla="*/ 74 w 151"/>
                <a:gd name="T55" fmla="*/ 151 h 176"/>
                <a:gd name="T56" fmla="*/ 81 w 151"/>
                <a:gd name="T57" fmla="*/ 151 h 176"/>
                <a:gd name="T58" fmla="*/ 87 w 151"/>
                <a:gd name="T59" fmla="*/ 152 h 176"/>
                <a:gd name="T60" fmla="*/ 91 w 151"/>
                <a:gd name="T61" fmla="*/ 151 h 176"/>
                <a:gd name="T62" fmla="*/ 103 w 151"/>
                <a:gd name="T63" fmla="*/ 148 h 176"/>
                <a:gd name="T64" fmla="*/ 109 w 151"/>
                <a:gd name="T65" fmla="*/ 145 h 176"/>
                <a:gd name="T66" fmla="*/ 117 w 151"/>
                <a:gd name="T67" fmla="*/ 152 h 176"/>
                <a:gd name="T68" fmla="*/ 126 w 151"/>
                <a:gd name="T69" fmla="*/ 157 h 176"/>
                <a:gd name="T70" fmla="*/ 133 w 151"/>
                <a:gd name="T71" fmla="*/ 144 h 176"/>
                <a:gd name="T72" fmla="*/ 138 w 151"/>
                <a:gd name="T73" fmla="*/ 127 h 176"/>
                <a:gd name="T74" fmla="*/ 142 w 151"/>
                <a:gd name="T75" fmla="*/ 115 h 176"/>
                <a:gd name="T76" fmla="*/ 131 w 151"/>
                <a:gd name="T77" fmla="*/ 68 h 176"/>
                <a:gd name="T78" fmla="*/ 130 w 151"/>
                <a:gd name="T79" fmla="*/ 56 h 176"/>
                <a:gd name="T80" fmla="*/ 146 w 151"/>
                <a:gd name="T81" fmla="*/ 23 h 176"/>
                <a:gd name="T82" fmla="*/ 150 w 151"/>
                <a:gd name="T83" fmla="*/ 1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 h="176">
                  <a:moveTo>
                    <a:pt x="148" y="10"/>
                  </a:moveTo>
                  <a:cubicBezTo>
                    <a:pt x="145" y="8"/>
                    <a:pt x="143" y="7"/>
                    <a:pt x="138" y="7"/>
                  </a:cubicBezTo>
                  <a:cubicBezTo>
                    <a:pt x="138" y="7"/>
                    <a:pt x="138" y="7"/>
                    <a:pt x="138" y="7"/>
                  </a:cubicBezTo>
                  <a:cubicBezTo>
                    <a:pt x="134" y="7"/>
                    <a:pt x="129" y="6"/>
                    <a:pt x="124" y="4"/>
                  </a:cubicBezTo>
                  <a:cubicBezTo>
                    <a:pt x="123" y="4"/>
                    <a:pt x="121" y="3"/>
                    <a:pt x="120" y="3"/>
                  </a:cubicBezTo>
                  <a:cubicBezTo>
                    <a:pt x="118" y="1"/>
                    <a:pt x="115" y="0"/>
                    <a:pt x="112" y="0"/>
                  </a:cubicBezTo>
                  <a:cubicBezTo>
                    <a:pt x="110" y="0"/>
                    <a:pt x="108" y="1"/>
                    <a:pt x="107" y="2"/>
                  </a:cubicBezTo>
                  <a:cubicBezTo>
                    <a:pt x="106" y="2"/>
                    <a:pt x="105" y="3"/>
                    <a:pt x="104" y="4"/>
                  </a:cubicBezTo>
                  <a:cubicBezTo>
                    <a:pt x="103" y="5"/>
                    <a:pt x="102" y="6"/>
                    <a:pt x="101" y="6"/>
                  </a:cubicBezTo>
                  <a:cubicBezTo>
                    <a:pt x="101" y="6"/>
                    <a:pt x="99" y="5"/>
                    <a:pt x="98" y="4"/>
                  </a:cubicBezTo>
                  <a:cubicBezTo>
                    <a:pt x="97" y="4"/>
                    <a:pt x="96" y="3"/>
                    <a:pt x="95" y="3"/>
                  </a:cubicBezTo>
                  <a:cubicBezTo>
                    <a:pt x="93" y="2"/>
                    <a:pt x="92" y="2"/>
                    <a:pt x="90" y="2"/>
                  </a:cubicBezTo>
                  <a:cubicBezTo>
                    <a:pt x="89" y="2"/>
                    <a:pt x="87" y="2"/>
                    <a:pt x="86" y="3"/>
                  </a:cubicBezTo>
                  <a:cubicBezTo>
                    <a:pt x="83" y="4"/>
                    <a:pt x="82" y="4"/>
                    <a:pt x="79" y="4"/>
                  </a:cubicBezTo>
                  <a:cubicBezTo>
                    <a:pt x="76" y="4"/>
                    <a:pt x="76" y="4"/>
                    <a:pt x="76" y="4"/>
                  </a:cubicBezTo>
                  <a:cubicBezTo>
                    <a:pt x="76" y="6"/>
                    <a:pt x="76" y="6"/>
                    <a:pt x="76" y="6"/>
                  </a:cubicBezTo>
                  <a:cubicBezTo>
                    <a:pt x="76" y="7"/>
                    <a:pt x="76" y="8"/>
                    <a:pt x="75" y="10"/>
                  </a:cubicBezTo>
                  <a:cubicBezTo>
                    <a:pt x="75" y="9"/>
                    <a:pt x="74" y="9"/>
                    <a:pt x="73" y="8"/>
                  </a:cubicBezTo>
                  <a:cubicBezTo>
                    <a:pt x="71" y="6"/>
                    <a:pt x="70" y="6"/>
                    <a:pt x="68" y="6"/>
                  </a:cubicBezTo>
                  <a:cubicBezTo>
                    <a:pt x="67" y="6"/>
                    <a:pt x="67" y="6"/>
                    <a:pt x="67" y="6"/>
                  </a:cubicBezTo>
                  <a:cubicBezTo>
                    <a:pt x="65" y="6"/>
                    <a:pt x="63" y="6"/>
                    <a:pt x="62" y="6"/>
                  </a:cubicBezTo>
                  <a:cubicBezTo>
                    <a:pt x="60" y="5"/>
                    <a:pt x="57" y="5"/>
                    <a:pt x="55" y="5"/>
                  </a:cubicBezTo>
                  <a:cubicBezTo>
                    <a:pt x="53" y="5"/>
                    <a:pt x="52" y="4"/>
                    <a:pt x="51" y="4"/>
                  </a:cubicBezTo>
                  <a:cubicBezTo>
                    <a:pt x="49" y="3"/>
                    <a:pt x="47" y="2"/>
                    <a:pt x="45" y="2"/>
                  </a:cubicBezTo>
                  <a:cubicBezTo>
                    <a:pt x="45" y="2"/>
                    <a:pt x="44" y="2"/>
                    <a:pt x="44" y="2"/>
                  </a:cubicBezTo>
                  <a:cubicBezTo>
                    <a:pt x="43" y="1"/>
                    <a:pt x="42" y="1"/>
                    <a:pt x="40" y="1"/>
                  </a:cubicBezTo>
                  <a:cubicBezTo>
                    <a:pt x="40" y="1"/>
                    <a:pt x="40" y="1"/>
                    <a:pt x="39" y="1"/>
                  </a:cubicBezTo>
                  <a:cubicBezTo>
                    <a:pt x="39" y="1"/>
                    <a:pt x="38" y="2"/>
                    <a:pt x="37" y="2"/>
                  </a:cubicBezTo>
                  <a:cubicBezTo>
                    <a:pt x="36" y="2"/>
                    <a:pt x="36" y="2"/>
                    <a:pt x="36" y="2"/>
                  </a:cubicBezTo>
                  <a:cubicBezTo>
                    <a:pt x="35" y="7"/>
                    <a:pt x="35" y="7"/>
                    <a:pt x="35" y="7"/>
                  </a:cubicBezTo>
                  <a:cubicBezTo>
                    <a:pt x="35" y="9"/>
                    <a:pt x="34" y="11"/>
                    <a:pt x="34" y="12"/>
                  </a:cubicBezTo>
                  <a:cubicBezTo>
                    <a:pt x="33" y="15"/>
                    <a:pt x="32" y="18"/>
                    <a:pt x="31" y="20"/>
                  </a:cubicBezTo>
                  <a:cubicBezTo>
                    <a:pt x="31" y="21"/>
                    <a:pt x="31" y="21"/>
                    <a:pt x="31" y="21"/>
                  </a:cubicBezTo>
                  <a:cubicBezTo>
                    <a:pt x="30" y="22"/>
                    <a:pt x="30" y="24"/>
                    <a:pt x="29" y="26"/>
                  </a:cubicBezTo>
                  <a:cubicBezTo>
                    <a:pt x="28" y="28"/>
                    <a:pt x="28" y="31"/>
                    <a:pt x="28" y="33"/>
                  </a:cubicBezTo>
                  <a:cubicBezTo>
                    <a:pt x="28" y="33"/>
                    <a:pt x="28" y="34"/>
                    <a:pt x="29" y="35"/>
                  </a:cubicBezTo>
                  <a:cubicBezTo>
                    <a:pt x="29" y="36"/>
                    <a:pt x="29" y="37"/>
                    <a:pt x="29" y="38"/>
                  </a:cubicBezTo>
                  <a:cubicBezTo>
                    <a:pt x="29" y="42"/>
                    <a:pt x="23" y="46"/>
                    <a:pt x="20" y="46"/>
                  </a:cubicBezTo>
                  <a:cubicBezTo>
                    <a:pt x="20" y="46"/>
                    <a:pt x="20" y="46"/>
                    <a:pt x="20" y="46"/>
                  </a:cubicBezTo>
                  <a:cubicBezTo>
                    <a:pt x="19" y="46"/>
                    <a:pt x="18" y="46"/>
                    <a:pt x="17" y="46"/>
                  </a:cubicBezTo>
                  <a:cubicBezTo>
                    <a:pt x="16" y="46"/>
                    <a:pt x="16" y="46"/>
                    <a:pt x="15" y="46"/>
                  </a:cubicBezTo>
                  <a:cubicBezTo>
                    <a:pt x="15" y="46"/>
                    <a:pt x="14" y="46"/>
                    <a:pt x="14" y="46"/>
                  </a:cubicBezTo>
                  <a:cubicBezTo>
                    <a:pt x="13" y="46"/>
                    <a:pt x="12" y="47"/>
                    <a:pt x="12" y="47"/>
                  </a:cubicBezTo>
                  <a:cubicBezTo>
                    <a:pt x="11" y="48"/>
                    <a:pt x="10" y="49"/>
                    <a:pt x="8" y="49"/>
                  </a:cubicBezTo>
                  <a:cubicBezTo>
                    <a:pt x="6" y="49"/>
                    <a:pt x="5" y="50"/>
                    <a:pt x="5" y="51"/>
                  </a:cubicBezTo>
                  <a:cubicBezTo>
                    <a:pt x="4" y="53"/>
                    <a:pt x="4" y="54"/>
                    <a:pt x="5" y="57"/>
                  </a:cubicBezTo>
                  <a:cubicBezTo>
                    <a:pt x="7" y="61"/>
                    <a:pt x="7" y="65"/>
                    <a:pt x="6" y="70"/>
                  </a:cubicBezTo>
                  <a:cubicBezTo>
                    <a:pt x="5" y="72"/>
                    <a:pt x="4" y="73"/>
                    <a:pt x="3" y="75"/>
                  </a:cubicBezTo>
                  <a:cubicBezTo>
                    <a:pt x="2" y="76"/>
                    <a:pt x="1" y="78"/>
                    <a:pt x="1" y="79"/>
                  </a:cubicBezTo>
                  <a:cubicBezTo>
                    <a:pt x="0" y="84"/>
                    <a:pt x="3" y="89"/>
                    <a:pt x="4" y="91"/>
                  </a:cubicBezTo>
                  <a:cubicBezTo>
                    <a:pt x="4" y="93"/>
                    <a:pt x="5" y="94"/>
                    <a:pt x="6" y="96"/>
                  </a:cubicBezTo>
                  <a:cubicBezTo>
                    <a:pt x="9" y="99"/>
                    <a:pt x="11" y="103"/>
                    <a:pt x="12" y="107"/>
                  </a:cubicBezTo>
                  <a:cubicBezTo>
                    <a:pt x="13" y="110"/>
                    <a:pt x="14" y="113"/>
                    <a:pt x="17" y="113"/>
                  </a:cubicBezTo>
                  <a:cubicBezTo>
                    <a:pt x="17" y="114"/>
                    <a:pt x="17" y="114"/>
                    <a:pt x="17" y="114"/>
                  </a:cubicBezTo>
                  <a:cubicBezTo>
                    <a:pt x="18" y="114"/>
                    <a:pt x="18" y="114"/>
                    <a:pt x="18" y="114"/>
                  </a:cubicBezTo>
                  <a:cubicBezTo>
                    <a:pt x="18" y="114"/>
                    <a:pt x="19" y="114"/>
                    <a:pt x="20" y="113"/>
                  </a:cubicBezTo>
                  <a:cubicBezTo>
                    <a:pt x="20" y="113"/>
                    <a:pt x="21" y="113"/>
                    <a:pt x="22" y="113"/>
                  </a:cubicBezTo>
                  <a:cubicBezTo>
                    <a:pt x="22" y="113"/>
                    <a:pt x="23" y="113"/>
                    <a:pt x="23" y="113"/>
                  </a:cubicBezTo>
                  <a:cubicBezTo>
                    <a:pt x="27" y="115"/>
                    <a:pt x="28" y="120"/>
                    <a:pt x="29" y="125"/>
                  </a:cubicBezTo>
                  <a:cubicBezTo>
                    <a:pt x="29" y="127"/>
                    <a:pt x="29" y="129"/>
                    <a:pt x="29" y="130"/>
                  </a:cubicBezTo>
                  <a:cubicBezTo>
                    <a:pt x="31" y="136"/>
                    <a:pt x="34" y="142"/>
                    <a:pt x="36" y="147"/>
                  </a:cubicBezTo>
                  <a:cubicBezTo>
                    <a:pt x="37" y="149"/>
                    <a:pt x="37" y="149"/>
                    <a:pt x="37" y="149"/>
                  </a:cubicBezTo>
                  <a:cubicBezTo>
                    <a:pt x="38" y="152"/>
                    <a:pt x="40" y="155"/>
                    <a:pt x="42" y="158"/>
                  </a:cubicBezTo>
                  <a:cubicBezTo>
                    <a:pt x="42" y="159"/>
                    <a:pt x="43" y="160"/>
                    <a:pt x="44" y="161"/>
                  </a:cubicBezTo>
                  <a:cubicBezTo>
                    <a:pt x="44" y="161"/>
                    <a:pt x="44" y="161"/>
                    <a:pt x="44" y="161"/>
                  </a:cubicBezTo>
                  <a:cubicBezTo>
                    <a:pt x="45" y="163"/>
                    <a:pt x="46" y="164"/>
                    <a:pt x="47" y="165"/>
                  </a:cubicBezTo>
                  <a:cubicBezTo>
                    <a:pt x="47" y="165"/>
                    <a:pt x="49" y="168"/>
                    <a:pt x="49" y="170"/>
                  </a:cubicBezTo>
                  <a:cubicBezTo>
                    <a:pt x="50" y="173"/>
                    <a:pt x="50" y="173"/>
                    <a:pt x="50" y="173"/>
                  </a:cubicBezTo>
                  <a:cubicBezTo>
                    <a:pt x="52" y="172"/>
                    <a:pt x="52" y="172"/>
                    <a:pt x="52" y="172"/>
                  </a:cubicBezTo>
                  <a:cubicBezTo>
                    <a:pt x="54" y="172"/>
                    <a:pt x="55" y="172"/>
                    <a:pt x="57" y="172"/>
                  </a:cubicBezTo>
                  <a:cubicBezTo>
                    <a:pt x="57" y="172"/>
                    <a:pt x="58" y="172"/>
                    <a:pt x="59" y="172"/>
                  </a:cubicBezTo>
                  <a:cubicBezTo>
                    <a:pt x="60" y="172"/>
                    <a:pt x="61" y="172"/>
                    <a:pt x="62" y="172"/>
                  </a:cubicBezTo>
                  <a:cubicBezTo>
                    <a:pt x="64" y="173"/>
                    <a:pt x="66" y="173"/>
                    <a:pt x="68" y="174"/>
                  </a:cubicBezTo>
                  <a:cubicBezTo>
                    <a:pt x="69" y="174"/>
                    <a:pt x="69" y="174"/>
                    <a:pt x="70" y="174"/>
                  </a:cubicBezTo>
                  <a:cubicBezTo>
                    <a:pt x="70" y="175"/>
                    <a:pt x="71" y="175"/>
                    <a:pt x="71" y="175"/>
                  </a:cubicBezTo>
                  <a:cubicBezTo>
                    <a:pt x="74" y="176"/>
                    <a:pt x="74" y="176"/>
                    <a:pt x="74" y="176"/>
                  </a:cubicBezTo>
                  <a:cubicBezTo>
                    <a:pt x="74" y="174"/>
                    <a:pt x="74" y="174"/>
                    <a:pt x="74" y="174"/>
                  </a:cubicBezTo>
                  <a:cubicBezTo>
                    <a:pt x="74" y="174"/>
                    <a:pt x="74" y="174"/>
                    <a:pt x="74" y="174"/>
                  </a:cubicBezTo>
                  <a:cubicBezTo>
                    <a:pt x="76" y="171"/>
                    <a:pt x="75" y="168"/>
                    <a:pt x="73" y="165"/>
                  </a:cubicBezTo>
                  <a:cubicBezTo>
                    <a:pt x="73" y="164"/>
                    <a:pt x="72" y="163"/>
                    <a:pt x="71" y="163"/>
                  </a:cubicBezTo>
                  <a:cubicBezTo>
                    <a:pt x="70" y="161"/>
                    <a:pt x="69" y="160"/>
                    <a:pt x="69" y="158"/>
                  </a:cubicBezTo>
                  <a:cubicBezTo>
                    <a:pt x="68" y="156"/>
                    <a:pt x="70" y="155"/>
                    <a:pt x="72" y="154"/>
                  </a:cubicBezTo>
                  <a:cubicBezTo>
                    <a:pt x="72" y="154"/>
                    <a:pt x="73" y="153"/>
                    <a:pt x="73" y="152"/>
                  </a:cubicBezTo>
                  <a:cubicBezTo>
                    <a:pt x="74" y="152"/>
                    <a:pt x="74" y="151"/>
                    <a:pt x="74" y="151"/>
                  </a:cubicBezTo>
                  <a:cubicBezTo>
                    <a:pt x="75" y="149"/>
                    <a:pt x="76" y="149"/>
                    <a:pt x="77" y="149"/>
                  </a:cubicBezTo>
                  <a:cubicBezTo>
                    <a:pt x="77" y="149"/>
                    <a:pt x="78" y="149"/>
                    <a:pt x="79" y="150"/>
                  </a:cubicBezTo>
                  <a:cubicBezTo>
                    <a:pt x="80" y="150"/>
                    <a:pt x="80" y="151"/>
                    <a:pt x="81" y="151"/>
                  </a:cubicBezTo>
                  <a:cubicBezTo>
                    <a:pt x="82" y="152"/>
                    <a:pt x="82" y="152"/>
                    <a:pt x="84" y="152"/>
                  </a:cubicBezTo>
                  <a:cubicBezTo>
                    <a:pt x="84" y="152"/>
                    <a:pt x="84" y="152"/>
                    <a:pt x="84" y="152"/>
                  </a:cubicBezTo>
                  <a:cubicBezTo>
                    <a:pt x="85" y="152"/>
                    <a:pt x="86" y="152"/>
                    <a:pt x="87" y="152"/>
                  </a:cubicBezTo>
                  <a:cubicBezTo>
                    <a:pt x="87" y="152"/>
                    <a:pt x="87" y="152"/>
                    <a:pt x="87" y="152"/>
                  </a:cubicBezTo>
                  <a:cubicBezTo>
                    <a:pt x="88" y="152"/>
                    <a:pt x="89" y="151"/>
                    <a:pt x="90" y="151"/>
                  </a:cubicBezTo>
                  <a:cubicBezTo>
                    <a:pt x="91" y="151"/>
                    <a:pt x="91" y="151"/>
                    <a:pt x="91" y="151"/>
                  </a:cubicBezTo>
                  <a:cubicBezTo>
                    <a:pt x="93" y="151"/>
                    <a:pt x="94" y="150"/>
                    <a:pt x="96" y="150"/>
                  </a:cubicBezTo>
                  <a:cubicBezTo>
                    <a:pt x="98" y="149"/>
                    <a:pt x="99" y="149"/>
                    <a:pt x="100" y="148"/>
                  </a:cubicBezTo>
                  <a:cubicBezTo>
                    <a:pt x="101" y="148"/>
                    <a:pt x="102" y="148"/>
                    <a:pt x="103" y="148"/>
                  </a:cubicBezTo>
                  <a:cubicBezTo>
                    <a:pt x="103" y="148"/>
                    <a:pt x="104" y="147"/>
                    <a:pt x="105" y="147"/>
                  </a:cubicBezTo>
                  <a:cubicBezTo>
                    <a:pt x="106" y="146"/>
                    <a:pt x="107" y="145"/>
                    <a:pt x="108" y="145"/>
                  </a:cubicBezTo>
                  <a:cubicBezTo>
                    <a:pt x="109" y="145"/>
                    <a:pt x="109" y="145"/>
                    <a:pt x="109" y="145"/>
                  </a:cubicBezTo>
                  <a:cubicBezTo>
                    <a:pt x="111" y="146"/>
                    <a:pt x="112" y="147"/>
                    <a:pt x="112" y="148"/>
                  </a:cubicBezTo>
                  <a:cubicBezTo>
                    <a:pt x="113" y="149"/>
                    <a:pt x="113" y="149"/>
                    <a:pt x="113" y="150"/>
                  </a:cubicBezTo>
                  <a:cubicBezTo>
                    <a:pt x="114" y="151"/>
                    <a:pt x="115" y="151"/>
                    <a:pt x="117" y="152"/>
                  </a:cubicBezTo>
                  <a:cubicBezTo>
                    <a:pt x="118" y="152"/>
                    <a:pt x="119" y="153"/>
                    <a:pt x="120" y="154"/>
                  </a:cubicBezTo>
                  <a:cubicBezTo>
                    <a:pt x="122" y="155"/>
                    <a:pt x="123" y="156"/>
                    <a:pt x="123" y="156"/>
                  </a:cubicBezTo>
                  <a:cubicBezTo>
                    <a:pt x="126" y="157"/>
                    <a:pt x="126" y="157"/>
                    <a:pt x="126" y="157"/>
                  </a:cubicBezTo>
                  <a:cubicBezTo>
                    <a:pt x="126" y="155"/>
                    <a:pt x="126" y="155"/>
                    <a:pt x="126" y="155"/>
                  </a:cubicBezTo>
                  <a:cubicBezTo>
                    <a:pt x="128" y="154"/>
                    <a:pt x="129" y="151"/>
                    <a:pt x="130" y="149"/>
                  </a:cubicBezTo>
                  <a:cubicBezTo>
                    <a:pt x="131" y="147"/>
                    <a:pt x="132" y="146"/>
                    <a:pt x="133" y="144"/>
                  </a:cubicBezTo>
                  <a:cubicBezTo>
                    <a:pt x="134" y="143"/>
                    <a:pt x="134" y="143"/>
                    <a:pt x="134" y="143"/>
                  </a:cubicBezTo>
                  <a:cubicBezTo>
                    <a:pt x="135" y="141"/>
                    <a:pt x="136" y="139"/>
                    <a:pt x="137" y="136"/>
                  </a:cubicBezTo>
                  <a:cubicBezTo>
                    <a:pt x="137" y="133"/>
                    <a:pt x="138" y="130"/>
                    <a:pt x="138" y="127"/>
                  </a:cubicBezTo>
                  <a:cubicBezTo>
                    <a:pt x="138" y="126"/>
                    <a:pt x="138" y="125"/>
                    <a:pt x="138" y="124"/>
                  </a:cubicBezTo>
                  <a:cubicBezTo>
                    <a:pt x="138" y="122"/>
                    <a:pt x="138" y="120"/>
                    <a:pt x="139" y="118"/>
                  </a:cubicBezTo>
                  <a:cubicBezTo>
                    <a:pt x="140" y="117"/>
                    <a:pt x="141" y="116"/>
                    <a:pt x="142" y="115"/>
                  </a:cubicBezTo>
                  <a:cubicBezTo>
                    <a:pt x="142" y="114"/>
                    <a:pt x="143" y="113"/>
                    <a:pt x="144" y="112"/>
                  </a:cubicBezTo>
                  <a:cubicBezTo>
                    <a:pt x="146" y="106"/>
                    <a:pt x="145" y="102"/>
                    <a:pt x="141" y="97"/>
                  </a:cubicBezTo>
                  <a:cubicBezTo>
                    <a:pt x="134" y="88"/>
                    <a:pt x="131" y="78"/>
                    <a:pt x="131" y="68"/>
                  </a:cubicBezTo>
                  <a:cubicBezTo>
                    <a:pt x="131" y="66"/>
                    <a:pt x="131" y="65"/>
                    <a:pt x="131" y="64"/>
                  </a:cubicBezTo>
                  <a:cubicBezTo>
                    <a:pt x="131" y="62"/>
                    <a:pt x="131" y="60"/>
                    <a:pt x="131" y="59"/>
                  </a:cubicBezTo>
                  <a:cubicBezTo>
                    <a:pt x="131" y="58"/>
                    <a:pt x="130" y="57"/>
                    <a:pt x="130" y="56"/>
                  </a:cubicBezTo>
                  <a:cubicBezTo>
                    <a:pt x="129" y="54"/>
                    <a:pt x="129" y="52"/>
                    <a:pt x="129" y="51"/>
                  </a:cubicBezTo>
                  <a:cubicBezTo>
                    <a:pt x="129" y="45"/>
                    <a:pt x="133" y="39"/>
                    <a:pt x="137" y="35"/>
                  </a:cubicBezTo>
                  <a:cubicBezTo>
                    <a:pt x="140" y="32"/>
                    <a:pt x="145" y="27"/>
                    <a:pt x="146" y="23"/>
                  </a:cubicBezTo>
                  <a:cubicBezTo>
                    <a:pt x="146" y="22"/>
                    <a:pt x="146" y="22"/>
                    <a:pt x="146" y="21"/>
                  </a:cubicBezTo>
                  <a:cubicBezTo>
                    <a:pt x="147" y="20"/>
                    <a:pt x="147" y="18"/>
                    <a:pt x="148" y="16"/>
                  </a:cubicBezTo>
                  <a:cubicBezTo>
                    <a:pt x="149" y="15"/>
                    <a:pt x="150" y="14"/>
                    <a:pt x="150" y="13"/>
                  </a:cubicBezTo>
                  <a:cubicBezTo>
                    <a:pt x="151" y="11"/>
                    <a:pt x="151" y="11"/>
                    <a:pt x="151" y="11"/>
                  </a:cubicBezTo>
                  <a:cubicBezTo>
                    <a:pt x="151" y="11"/>
                    <a:pt x="148" y="10"/>
                    <a:pt x="148" y="1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1590" y="804"/>
              <a:ext cx="748" cy="1165"/>
            </a:xfrm>
            <a:custGeom>
              <a:avLst/>
              <a:gdLst>
                <a:gd name="T0" fmla="*/ 471 w 488"/>
                <a:gd name="T1" fmla="*/ 655 h 760"/>
                <a:gd name="T2" fmla="*/ 473 w 488"/>
                <a:gd name="T3" fmla="*/ 600 h 760"/>
                <a:gd name="T4" fmla="*/ 476 w 488"/>
                <a:gd name="T5" fmla="*/ 578 h 760"/>
                <a:gd name="T6" fmla="*/ 477 w 488"/>
                <a:gd name="T7" fmla="*/ 526 h 760"/>
                <a:gd name="T8" fmla="*/ 427 w 488"/>
                <a:gd name="T9" fmla="*/ 455 h 760"/>
                <a:gd name="T10" fmla="*/ 406 w 488"/>
                <a:gd name="T11" fmla="*/ 394 h 760"/>
                <a:gd name="T12" fmla="*/ 366 w 488"/>
                <a:gd name="T13" fmla="*/ 413 h 760"/>
                <a:gd name="T14" fmla="*/ 341 w 488"/>
                <a:gd name="T15" fmla="*/ 392 h 760"/>
                <a:gd name="T16" fmla="*/ 325 w 488"/>
                <a:gd name="T17" fmla="*/ 389 h 760"/>
                <a:gd name="T18" fmla="*/ 316 w 488"/>
                <a:gd name="T19" fmla="*/ 368 h 760"/>
                <a:gd name="T20" fmla="*/ 294 w 488"/>
                <a:gd name="T21" fmla="*/ 339 h 760"/>
                <a:gd name="T22" fmla="*/ 276 w 488"/>
                <a:gd name="T23" fmla="*/ 308 h 760"/>
                <a:gd name="T24" fmla="*/ 283 w 488"/>
                <a:gd name="T25" fmla="*/ 295 h 760"/>
                <a:gd name="T26" fmla="*/ 309 w 488"/>
                <a:gd name="T27" fmla="*/ 225 h 760"/>
                <a:gd name="T28" fmla="*/ 358 w 488"/>
                <a:gd name="T29" fmla="*/ 184 h 760"/>
                <a:gd name="T30" fmla="*/ 376 w 488"/>
                <a:gd name="T31" fmla="*/ 180 h 760"/>
                <a:gd name="T32" fmla="*/ 407 w 488"/>
                <a:gd name="T33" fmla="*/ 177 h 760"/>
                <a:gd name="T34" fmla="*/ 401 w 488"/>
                <a:gd name="T35" fmla="*/ 155 h 760"/>
                <a:gd name="T36" fmla="*/ 397 w 488"/>
                <a:gd name="T37" fmla="*/ 138 h 760"/>
                <a:gd name="T38" fmla="*/ 386 w 488"/>
                <a:gd name="T39" fmla="*/ 94 h 760"/>
                <a:gd name="T40" fmla="*/ 366 w 488"/>
                <a:gd name="T41" fmla="*/ 96 h 760"/>
                <a:gd name="T42" fmla="*/ 348 w 488"/>
                <a:gd name="T43" fmla="*/ 92 h 760"/>
                <a:gd name="T44" fmla="*/ 326 w 488"/>
                <a:gd name="T45" fmla="*/ 100 h 760"/>
                <a:gd name="T46" fmla="*/ 300 w 488"/>
                <a:gd name="T47" fmla="*/ 89 h 760"/>
                <a:gd name="T48" fmla="*/ 285 w 488"/>
                <a:gd name="T49" fmla="*/ 62 h 760"/>
                <a:gd name="T50" fmla="*/ 256 w 488"/>
                <a:gd name="T51" fmla="*/ 39 h 760"/>
                <a:gd name="T52" fmla="*/ 254 w 488"/>
                <a:gd name="T53" fmla="*/ 30 h 760"/>
                <a:gd name="T54" fmla="*/ 236 w 488"/>
                <a:gd name="T55" fmla="*/ 8 h 760"/>
                <a:gd name="T56" fmla="*/ 222 w 488"/>
                <a:gd name="T57" fmla="*/ 3 h 760"/>
                <a:gd name="T58" fmla="*/ 212 w 488"/>
                <a:gd name="T59" fmla="*/ 0 h 760"/>
                <a:gd name="T60" fmla="*/ 217 w 488"/>
                <a:gd name="T61" fmla="*/ 40 h 760"/>
                <a:gd name="T62" fmla="*/ 167 w 488"/>
                <a:gd name="T63" fmla="*/ 105 h 760"/>
                <a:gd name="T64" fmla="*/ 118 w 488"/>
                <a:gd name="T65" fmla="*/ 135 h 760"/>
                <a:gd name="T66" fmla="*/ 111 w 488"/>
                <a:gd name="T67" fmla="*/ 143 h 760"/>
                <a:gd name="T68" fmla="*/ 97 w 488"/>
                <a:gd name="T69" fmla="*/ 190 h 760"/>
                <a:gd name="T70" fmla="*/ 61 w 488"/>
                <a:gd name="T71" fmla="*/ 183 h 760"/>
                <a:gd name="T72" fmla="*/ 46 w 488"/>
                <a:gd name="T73" fmla="*/ 177 h 760"/>
                <a:gd name="T74" fmla="*/ 34 w 488"/>
                <a:gd name="T75" fmla="*/ 171 h 760"/>
                <a:gd name="T76" fmla="*/ 41 w 488"/>
                <a:gd name="T77" fmla="*/ 148 h 760"/>
                <a:gd name="T78" fmla="*/ 19 w 488"/>
                <a:gd name="T79" fmla="*/ 152 h 760"/>
                <a:gd name="T80" fmla="*/ 7 w 488"/>
                <a:gd name="T81" fmla="*/ 201 h 760"/>
                <a:gd name="T82" fmla="*/ 18 w 488"/>
                <a:gd name="T83" fmla="*/ 237 h 760"/>
                <a:gd name="T84" fmla="*/ 25 w 488"/>
                <a:gd name="T85" fmla="*/ 260 h 760"/>
                <a:gd name="T86" fmla="*/ 72 w 488"/>
                <a:gd name="T87" fmla="*/ 311 h 760"/>
                <a:gd name="T88" fmla="*/ 100 w 488"/>
                <a:gd name="T89" fmla="*/ 352 h 760"/>
                <a:gd name="T90" fmla="*/ 125 w 488"/>
                <a:gd name="T91" fmla="*/ 409 h 760"/>
                <a:gd name="T92" fmla="*/ 150 w 488"/>
                <a:gd name="T93" fmla="*/ 464 h 760"/>
                <a:gd name="T94" fmla="*/ 193 w 488"/>
                <a:gd name="T95" fmla="*/ 525 h 760"/>
                <a:gd name="T96" fmla="*/ 211 w 488"/>
                <a:gd name="T97" fmla="*/ 579 h 760"/>
                <a:gd name="T98" fmla="*/ 223 w 488"/>
                <a:gd name="T99" fmla="*/ 599 h 760"/>
                <a:gd name="T100" fmla="*/ 272 w 488"/>
                <a:gd name="T101" fmla="*/ 646 h 760"/>
                <a:gd name="T102" fmla="*/ 343 w 488"/>
                <a:gd name="T103" fmla="*/ 685 h 760"/>
                <a:gd name="T104" fmla="*/ 402 w 488"/>
                <a:gd name="T105" fmla="*/ 724 h 760"/>
                <a:gd name="T106" fmla="*/ 441 w 488"/>
                <a:gd name="T107" fmla="*/ 758 h 760"/>
                <a:gd name="T108" fmla="*/ 461 w 488"/>
                <a:gd name="T109" fmla="*/ 736 h 760"/>
                <a:gd name="T110" fmla="*/ 470 w 488"/>
                <a:gd name="T111" fmla="*/ 708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8" h="760">
                  <a:moveTo>
                    <a:pt x="486" y="679"/>
                  </a:moveTo>
                  <a:cubicBezTo>
                    <a:pt x="487" y="678"/>
                    <a:pt x="488" y="676"/>
                    <a:pt x="486" y="674"/>
                  </a:cubicBezTo>
                  <a:cubicBezTo>
                    <a:pt x="485" y="672"/>
                    <a:pt x="484" y="672"/>
                    <a:pt x="482" y="671"/>
                  </a:cubicBezTo>
                  <a:cubicBezTo>
                    <a:pt x="481" y="671"/>
                    <a:pt x="480" y="670"/>
                    <a:pt x="479" y="669"/>
                  </a:cubicBezTo>
                  <a:cubicBezTo>
                    <a:pt x="477" y="667"/>
                    <a:pt x="474" y="663"/>
                    <a:pt x="473" y="660"/>
                  </a:cubicBezTo>
                  <a:cubicBezTo>
                    <a:pt x="472" y="658"/>
                    <a:pt x="472" y="656"/>
                    <a:pt x="471" y="655"/>
                  </a:cubicBezTo>
                  <a:cubicBezTo>
                    <a:pt x="471" y="655"/>
                    <a:pt x="471" y="655"/>
                    <a:pt x="471" y="655"/>
                  </a:cubicBezTo>
                  <a:cubicBezTo>
                    <a:pt x="469" y="651"/>
                    <a:pt x="467" y="646"/>
                    <a:pt x="468" y="642"/>
                  </a:cubicBezTo>
                  <a:cubicBezTo>
                    <a:pt x="468" y="640"/>
                    <a:pt x="469" y="638"/>
                    <a:pt x="471" y="637"/>
                  </a:cubicBezTo>
                  <a:cubicBezTo>
                    <a:pt x="472" y="635"/>
                    <a:pt x="473" y="634"/>
                    <a:pt x="473" y="632"/>
                  </a:cubicBezTo>
                  <a:cubicBezTo>
                    <a:pt x="474" y="628"/>
                    <a:pt x="471" y="626"/>
                    <a:pt x="469" y="623"/>
                  </a:cubicBezTo>
                  <a:cubicBezTo>
                    <a:pt x="467" y="620"/>
                    <a:pt x="464" y="618"/>
                    <a:pt x="465" y="613"/>
                  </a:cubicBezTo>
                  <a:cubicBezTo>
                    <a:pt x="466" y="609"/>
                    <a:pt x="468" y="606"/>
                    <a:pt x="471" y="602"/>
                  </a:cubicBezTo>
                  <a:cubicBezTo>
                    <a:pt x="472" y="602"/>
                    <a:pt x="473" y="601"/>
                    <a:pt x="473" y="600"/>
                  </a:cubicBezTo>
                  <a:cubicBezTo>
                    <a:pt x="475" y="598"/>
                    <a:pt x="475" y="596"/>
                    <a:pt x="475" y="594"/>
                  </a:cubicBezTo>
                  <a:cubicBezTo>
                    <a:pt x="476" y="592"/>
                    <a:pt x="476" y="589"/>
                    <a:pt x="478" y="587"/>
                  </a:cubicBezTo>
                  <a:cubicBezTo>
                    <a:pt x="479" y="587"/>
                    <a:pt x="479" y="587"/>
                    <a:pt x="479" y="586"/>
                  </a:cubicBezTo>
                  <a:cubicBezTo>
                    <a:pt x="481" y="585"/>
                    <a:pt x="481" y="585"/>
                    <a:pt x="481" y="585"/>
                  </a:cubicBezTo>
                  <a:cubicBezTo>
                    <a:pt x="481" y="584"/>
                    <a:pt x="481" y="584"/>
                    <a:pt x="481" y="584"/>
                  </a:cubicBezTo>
                  <a:cubicBezTo>
                    <a:pt x="480" y="582"/>
                    <a:pt x="479" y="581"/>
                    <a:pt x="478" y="580"/>
                  </a:cubicBezTo>
                  <a:cubicBezTo>
                    <a:pt x="478" y="579"/>
                    <a:pt x="477" y="578"/>
                    <a:pt x="476" y="578"/>
                  </a:cubicBezTo>
                  <a:cubicBezTo>
                    <a:pt x="475" y="576"/>
                    <a:pt x="474" y="573"/>
                    <a:pt x="474" y="571"/>
                  </a:cubicBezTo>
                  <a:cubicBezTo>
                    <a:pt x="473" y="570"/>
                    <a:pt x="473" y="570"/>
                    <a:pt x="473" y="570"/>
                  </a:cubicBezTo>
                  <a:cubicBezTo>
                    <a:pt x="472" y="565"/>
                    <a:pt x="472" y="560"/>
                    <a:pt x="472" y="555"/>
                  </a:cubicBezTo>
                  <a:cubicBezTo>
                    <a:pt x="473" y="551"/>
                    <a:pt x="473" y="547"/>
                    <a:pt x="472" y="543"/>
                  </a:cubicBezTo>
                  <a:cubicBezTo>
                    <a:pt x="472" y="543"/>
                    <a:pt x="472" y="543"/>
                    <a:pt x="472" y="543"/>
                  </a:cubicBezTo>
                  <a:cubicBezTo>
                    <a:pt x="472" y="539"/>
                    <a:pt x="471" y="535"/>
                    <a:pt x="473" y="531"/>
                  </a:cubicBezTo>
                  <a:cubicBezTo>
                    <a:pt x="474" y="529"/>
                    <a:pt x="475" y="528"/>
                    <a:pt x="477" y="526"/>
                  </a:cubicBezTo>
                  <a:cubicBezTo>
                    <a:pt x="478" y="525"/>
                    <a:pt x="480" y="523"/>
                    <a:pt x="481" y="521"/>
                  </a:cubicBezTo>
                  <a:cubicBezTo>
                    <a:pt x="482" y="519"/>
                    <a:pt x="481" y="513"/>
                    <a:pt x="475" y="501"/>
                  </a:cubicBezTo>
                  <a:cubicBezTo>
                    <a:pt x="473" y="499"/>
                    <a:pt x="472" y="496"/>
                    <a:pt x="470" y="494"/>
                  </a:cubicBezTo>
                  <a:cubicBezTo>
                    <a:pt x="463" y="481"/>
                    <a:pt x="456" y="468"/>
                    <a:pt x="447" y="458"/>
                  </a:cubicBezTo>
                  <a:cubicBezTo>
                    <a:pt x="444" y="454"/>
                    <a:pt x="441" y="452"/>
                    <a:pt x="437" y="452"/>
                  </a:cubicBezTo>
                  <a:cubicBezTo>
                    <a:pt x="435" y="452"/>
                    <a:pt x="432" y="453"/>
                    <a:pt x="428" y="455"/>
                  </a:cubicBezTo>
                  <a:cubicBezTo>
                    <a:pt x="427" y="455"/>
                    <a:pt x="427" y="455"/>
                    <a:pt x="427" y="455"/>
                  </a:cubicBezTo>
                  <a:cubicBezTo>
                    <a:pt x="425" y="456"/>
                    <a:pt x="422" y="456"/>
                    <a:pt x="420" y="456"/>
                  </a:cubicBezTo>
                  <a:cubicBezTo>
                    <a:pt x="415" y="456"/>
                    <a:pt x="412" y="455"/>
                    <a:pt x="409" y="454"/>
                  </a:cubicBezTo>
                  <a:cubicBezTo>
                    <a:pt x="407" y="452"/>
                    <a:pt x="406" y="450"/>
                    <a:pt x="405" y="448"/>
                  </a:cubicBezTo>
                  <a:cubicBezTo>
                    <a:pt x="405" y="442"/>
                    <a:pt x="405" y="437"/>
                    <a:pt x="405" y="431"/>
                  </a:cubicBezTo>
                  <a:cubicBezTo>
                    <a:pt x="405" y="427"/>
                    <a:pt x="405" y="423"/>
                    <a:pt x="405" y="419"/>
                  </a:cubicBezTo>
                  <a:cubicBezTo>
                    <a:pt x="405" y="413"/>
                    <a:pt x="404" y="409"/>
                    <a:pt x="406" y="403"/>
                  </a:cubicBezTo>
                  <a:cubicBezTo>
                    <a:pt x="407" y="401"/>
                    <a:pt x="406" y="397"/>
                    <a:pt x="406" y="394"/>
                  </a:cubicBezTo>
                  <a:cubicBezTo>
                    <a:pt x="405" y="390"/>
                    <a:pt x="405" y="390"/>
                    <a:pt x="405" y="390"/>
                  </a:cubicBezTo>
                  <a:cubicBezTo>
                    <a:pt x="402" y="392"/>
                    <a:pt x="402" y="392"/>
                    <a:pt x="402" y="392"/>
                  </a:cubicBezTo>
                  <a:cubicBezTo>
                    <a:pt x="398" y="395"/>
                    <a:pt x="395" y="399"/>
                    <a:pt x="392" y="403"/>
                  </a:cubicBezTo>
                  <a:cubicBezTo>
                    <a:pt x="391" y="403"/>
                    <a:pt x="391" y="403"/>
                    <a:pt x="391" y="403"/>
                  </a:cubicBezTo>
                  <a:cubicBezTo>
                    <a:pt x="390" y="404"/>
                    <a:pt x="389" y="406"/>
                    <a:pt x="388" y="406"/>
                  </a:cubicBezTo>
                  <a:cubicBezTo>
                    <a:pt x="384" y="412"/>
                    <a:pt x="376" y="412"/>
                    <a:pt x="369" y="413"/>
                  </a:cubicBezTo>
                  <a:cubicBezTo>
                    <a:pt x="366" y="413"/>
                    <a:pt x="366" y="413"/>
                    <a:pt x="366" y="413"/>
                  </a:cubicBezTo>
                  <a:cubicBezTo>
                    <a:pt x="359" y="413"/>
                    <a:pt x="356" y="414"/>
                    <a:pt x="353" y="414"/>
                  </a:cubicBezTo>
                  <a:cubicBezTo>
                    <a:pt x="349" y="414"/>
                    <a:pt x="349" y="413"/>
                    <a:pt x="349" y="413"/>
                  </a:cubicBezTo>
                  <a:cubicBezTo>
                    <a:pt x="349" y="413"/>
                    <a:pt x="349" y="413"/>
                    <a:pt x="349" y="413"/>
                  </a:cubicBezTo>
                  <a:cubicBezTo>
                    <a:pt x="348" y="411"/>
                    <a:pt x="348" y="411"/>
                    <a:pt x="348" y="411"/>
                  </a:cubicBezTo>
                  <a:cubicBezTo>
                    <a:pt x="348" y="407"/>
                    <a:pt x="348" y="405"/>
                    <a:pt x="346" y="401"/>
                  </a:cubicBezTo>
                  <a:cubicBezTo>
                    <a:pt x="346" y="401"/>
                    <a:pt x="346" y="400"/>
                    <a:pt x="345" y="399"/>
                  </a:cubicBezTo>
                  <a:cubicBezTo>
                    <a:pt x="343" y="395"/>
                    <a:pt x="342" y="393"/>
                    <a:pt x="341" y="392"/>
                  </a:cubicBezTo>
                  <a:cubicBezTo>
                    <a:pt x="341" y="392"/>
                    <a:pt x="341" y="392"/>
                    <a:pt x="341" y="392"/>
                  </a:cubicBezTo>
                  <a:cubicBezTo>
                    <a:pt x="340" y="392"/>
                    <a:pt x="340" y="392"/>
                    <a:pt x="340" y="392"/>
                  </a:cubicBezTo>
                  <a:cubicBezTo>
                    <a:pt x="340" y="392"/>
                    <a:pt x="339" y="392"/>
                    <a:pt x="338" y="392"/>
                  </a:cubicBezTo>
                  <a:cubicBezTo>
                    <a:pt x="337" y="392"/>
                    <a:pt x="336" y="392"/>
                    <a:pt x="335" y="391"/>
                  </a:cubicBezTo>
                  <a:cubicBezTo>
                    <a:pt x="334" y="391"/>
                    <a:pt x="333" y="391"/>
                    <a:pt x="332" y="390"/>
                  </a:cubicBezTo>
                  <a:cubicBezTo>
                    <a:pt x="331" y="390"/>
                    <a:pt x="330" y="390"/>
                    <a:pt x="330" y="389"/>
                  </a:cubicBezTo>
                  <a:cubicBezTo>
                    <a:pt x="328" y="389"/>
                    <a:pt x="326" y="389"/>
                    <a:pt x="325" y="389"/>
                  </a:cubicBezTo>
                  <a:cubicBezTo>
                    <a:pt x="324" y="389"/>
                    <a:pt x="323" y="389"/>
                    <a:pt x="322" y="389"/>
                  </a:cubicBezTo>
                  <a:cubicBezTo>
                    <a:pt x="321" y="389"/>
                    <a:pt x="321" y="389"/>
                    <a:pt x="320" y="389"/>
                  </a:cubicBezTo>
                  <a:cubicBezTo>
                    <a:pt x="318" y="389"/>
                    <a:pt x="316" y="389"/>
                    <a:pt x="314" y="388"/>
                  </a:cubicBezTo>
                  <a:cubicBezTo>
                    <a:pt x="313" y="387"/>
                    <a:pt x="312" y="387"/>
                    <a:pt x="311" y="385"/>
                  </a:cubicBezTo>
                  <a:cubicBezTo>
                    <a:pt x="311" y="384"/>
                    <a:pt x="312" y="383"/>
                    <a:pt x="314" y="381"/>
                  </a:cubicBezTo>
                  <a:cubicBezTo>
                    <a:pt x="315" y="380"/>
                    <a:pt x="316" y="379"/>
                    <a:pt x="316" y="378"/>
                  </a:cubicBezTo>
                  <a:cubicBezTo>
                    <a:pt x="317" y="376"/>
                    <a:pt x="319" y="372"/>
                    <a:pt x="316" y="368"/>
                  </a:cubicBezTo>
                  <a:cubicBezTo>
                    <a:pt x="315" y="368"/>
                    <a:pt x="315" y="368"/>
                    <a:pt x="315" y="368"/>
                  </a:cubicBezTo>
                  <a:cubicBezTo>
                    <a:pt x="313" y="365"/>
                    <a:pt x="312" y="363"/>
                    <a:pt x="310" y="360"/>
                  </a:cubicBezTo>
                  <a:cubicBezTo>
                    <a:pt x="308" y="357"/>
                    <a:pt x="307" y="356"/>
                    <a:pt x="303" y="356"/>
                  </a:cubicBezTo>
                  <a:cubicBezTo>
                    <a:pt x="302" y="356"/>
                    <a:pt x="302" y="355"/>
                    <a:pt x="302" y="355"/>
                  </a:cubicBezTo>
                  <a:cubicBezTo>
                    <a:pt x="302" y="351"/>
                    <a:pt x="301" y="350"/>
                    <a:pt x="299" y="347"/>
                  </a:cubicBezTo>
                  <a:cubicBezTo>
                    <a:pt x="298" y="347"/>
                    <a:pt x="297" y="346"/>
                    <a:pt x="297" y="346"/>
                  </a:cubicBezTo>
                  <a:cubicBezTo>
                    <a:pt x="295" y="344"/>
                    <a:pt x="294" y="341"/>
                    <a:pt x="294" y="339"/>
                  </a:cubicBezTo>
                  <a:cubicBezTo>
                    <a:pt x="293" y="338"/>
                    <a:pt x="293" y="336"/>
                    <a:pt x="293" y="335"/>
                  </a:cubicBezTo>
                  <a:cubicBezTo>
                    <a:pt x="292" y="333"/>
                    <a:pt x="291" y="332"/>
                    <a:pt x="290" y="331"/>
                  </a:cubicBezTo>
                  <a:cubicBezTo>
                    <a:pt x="289" y="330"/>
                    <a:pt x="287" y="329"/>
                    <a:pt x="287" y="327"/>
                  </a:cubicBezTo>
                  <a:cubicBezTo>
                    <a:pt x="286" y="326"/>
                    <a:pt x="286" y="325"/>
                    <a:pt x="285" y="323"/>
                  </a:cubicBezTo>
                  <a:cubicBezTo>
                    <a:pt x="285" y="321"/>
                    <a:pt x="284" y="319"/>
                    <a:pt x="282" y="317"/>
                  </a:cubicBezTo>
                  <a:cubicBezTo>
                    <a:pt x="281" y="317"/>
                    <a:pt x="281" y="316"/>
                    <a:pt x="280" y="316"/>
                  </a:cubicBezTo>
                  <a:cubicBezTo>
                    <a:pt x="277" y="313"/>
                    <a:pt x="275" y="311"/>
                    <a:pt x="276" y="308"/>
                  </a:cubicBezTo>
                  <a:cubicBezTo>
                    <a:pt x="276" y="305"/>
                    <a:pt x="278" y="304"/>
                    <a:pt x="281" y="303"/>
                  </a:cubicBezTo>
                  <a:cubicBezTo>
                    <a:pt x="282" y="303"/>
                    <a:pt x="283" y="303"/>
                    <a:pt x="284" y="302"/>
                  </a:cubicBezTo>
                  <a:cubicBezTo>
                    <a:pt x="284" y="302"/>
                    <a:pt x="285" y="301"/>
                    <a:pt x="285" y="301"/>
                  </a:cubicBezTo>
                  <a:cubicBezTo>
                    <a:pt x="285" y="300"/>
                    <a:pt x="285" y="300"/>
                    <a:pt x="285" y="300"/>
                  </a:cubicBezTo>
                  <a:cubicBezTo>
                    <a:pt x="285" y="300"/>
                    <a:pt x="285" y="300"/>
                    <a:pt x="285" y="300"/>
                  </a:cubicBezTo>
                  <a:cubicBezTo>
                    <a:pt x="285" y="299"/>
                    <a:pt x="285" y="298"/>
                    <a:pt x="284" y="296"/>
                  </a:cubicBezTo>
                  <a:cubicBezTo>
                    <a:pt x="283" y="296"/>
                    <a:pt x="283" y="295"/>
                    <a:pt x="283" y="295"/>
                  </a:cubicBezTo>
                  <a:cubicBezTo>
                    <a:pt x="281" y="291"/>
                    <a:pt x="280" y="288"/>
                    <a:pt x="282" y="284"/>
                  </a:cubicBezTo>
                  <a:cubicBezTo>
                    <a:pt x="286" y="277"/>
                    <a:pt x="290" y="275"/>
                    <a:pt x="297" y="273"/>
                  </a:cubicBezTo>
                  <a:cubicBezTo>
                    <a:pt x="301" y="271"/>
                    <a:pt x="303" y="269"/>
                    <a:pt x="304" y="267"/>
                  </a:cubicBezTo>
                  <a:cubicBezTo>
                    <a:pt x="305" y="264"/>
                    <a:pt x="305" y="261"/>
                    <a:pt x="304" y="258"/>
                  </a:cubicBezTo>
                  <a:cubicBezTo>
                    <a:pt x="300" y="250"/>
                    <a:pt x="302" y="247"/>
                    <a:pt x="305" y="241"/>
                  </a:cubicBezTo>
                  <a:cubicBezTo>
                    <a:pt x="307" y="238"/>
                    <a:pt x="307" y="238"/>
                    <a:pt x="307" y="238"/>
                  </a:cubicBezTo>
                  <a:cubicBezTo>
                    <a:pt x="309" y="234"/>
                    <a:pt x="309" y="230"/>
                    <a:pt x="309" y="225"/>
                  </a:cubicBezTo>
                  <a:cubicBezTo>
                    <a:pt x="309" y="222"/>
                    <a:pt x="309" y="219"/>
                    <a:pt x="309" y="215"/>
                  </a:cubicBezTo>
                  <a:cubicBezTo>
                    <a:pt x="311" y="210"/>
                    <a:pt x="315" y="208"/>
                    <a:pt x="319" y="206"/>
                  </a:cubicBezTo>
                  <a:cubicBezTo>
                    <a:pt x="321" y="205"/>
                    <a:pt x="323" y="205"/>
                    <a:pt x="324" y="203"/>
                  </a:cubicBezTo>
                  <a:cubicBezTo>
                    <a:pt x="328" y="201"/>
                    <a:pt x="331" y="198"/>
                    <a:pt x="334" y="196"/>
                  </a:cubicBezTo>
                  <a:cubicBezTo>
                    <a:pt x="336" y="194"/>
                    <a:pt x="338" y="192"/>
                    <a:pt x="340" y="190"/>
                  </a:cubicBezTo>
                  <a:cubicBezTo>
                    <a:pt x="343" y="187"/>
                    <a:pt x="348" y="187"/>
                    <a:pt x="352" y="186"/>
                  </a:cubicBezTo>
                  <a:cubicBezTo>
                    <a:pt x="354" y="185"/>
                    <a:pt x="356" y="185"/>
                    <a:pt x="358" y="184"/>
                  </a:cubicBezTo>
                  <a:cubicBezTo>
                    <a:pt x="359" y="184"/>
                    <a:pt x="360" y="183"/>
                    <a:pt x="361" y="183"/>
                  </a:cubicBezTo>
                  <a:cubicBezTo>
                    <a:pt x="362" y="182"/>
                    <a:pt x="363" y="182"/>
                    <a:pt x="364" y="181"/>
                  </a:cubicBezTo>
                  <a:cubicBezTo>
                    <a:pt x="366" y="181"/>
                    <a:pt x="368" y="181"/>
                    <a:pt x="370" y="180"/>
                  </a:cubicBezTo>
                  <a:cubicBezTo>
                    <a:pt x="371" y="180"/>
                    <a:pt x="372" y="180"/>
                    <a:pt x="372" y="180"/>
                  </a:cubicBezTo>
                  <a:cubicBezTo>
                    <a:pt x="373" y="180"/>
                    <a:pt x="374" y="180"/>
                    <a:pt x="374" y="180"/>
                  </a:cubicBezTo>
                  <a:cubicBezTo>
                    <a:pt x="375" y="180"/>
                    <a:pt x="375" y="180"/>
                    <a:pt x="375" y="180"/>
                  </a:cubicBezTo>
                  <a:cubicBezTo>
                    <a:pt x="376" y="180"/>
                    <a:pt x="376" y="180"/>
                    <a:pt x="376" y="180"/>
                  </a:cubicBezTo>
                  <a:cubicBezTo>
                    <a:pt x="377" y="180"/>
                    <a:pt x="379" y="180"/>
                    <a:pt x="380" y="179"/>
                  </a:cubicBezTo>
                  <a:cubicBezTo>
                    <a:pt x="381" y="178"/>
                    <a:pt x="382" y="177"/>
                    <a:pt x="382" y="176"/>
                  </a:cubicBezTo>
                  <a:cubicBezTo>
                    <a:pt x="383" y="175"/>
                    <a:pt x="383" y="173"/>
                    <a:pt x="384" y="173"/>
                  </a:cubicBezTo>
                  <a:cubicBezTo>
                    <a:pt x="386" y="171"/>
                    <a:pt x="390" y="170"/>
                    <a:pt x="395" y="170"/>
                  </a:cubicBezTo>
                  <a:cubicBezTo>
                    <a:pt x="397" y="170"/>
                    <a:pt x="399" y="170"/>
                    <a:pt x="400" y="170"/>
                  </a:cubicBezTo>
                  <a:cubicBezTo>
                    <a:pt x="403" y="171"/>
                    <a:pt x="404" y="173"/>
                    <a:pt x="405" y="174"/>
                  </a:cubicBezTo>
                  <a:cubicBezTo>
                    <a:pt x="406" y="175"/>
                    <a:pt x="406" y="176"/>
                    <a:pt x="407" y="177"/>
                  </a:cubicBezTo>
                  <a:cubicBezTo>
                    <a:pt x="408" y="178"/>
                    <a:pt x="410" y="179"/>
                    <a:pt x="412" y="179"/>
                  </a:cubicBezTo>
                  <a:cubicBezTo>
                    <a:pt x="412" y="179"/>
                    <a:pt x="413" y="179"/>
                    <a:pt x="413" y="179"/>
                  </a:cubicBezTo>
                  <a:cubicBezTo>
                    <a:pt x="415" y="178"/>
                    <a:pt x="416" y="175"/>
                    <a:pt x="414" y="172"/>
                  </a:cubicBezTo>
                  <a:cubicBezTo>
                    <a:pt x="413" y="169"/>
                    <a:pt x="410" y="166"/>
                    <a:pt x="408" y="164"/>
                  </a:cubicBezTo>
                  <a:cubicBezTo>
                    <a:pt x="408" y="163"/>
                    <a:pt x="407" y="162"/>
                    <a:pt x="407" y="162"/>
                  </a:cubicBezTo>
                  <a:cubicBezTo>
                    <a:pt x="405" y="160"/>
                    <a:pt x="404" y="158"/>
                    <a:pt x="403" y="157"/>
                  </a:cubicBezTo>
                  <a:cubicBezTo>
                    <a:pt x="401" y="155"/>
                    <a:pt x="401" y="155"/>
                    <a:pt x="401" y="155"/>
                  </a:cubicBezTo>
                  <a:cubicBezTo>
                    <a:pt x="399" y="157"/>
                    <a:pt x="399" y="157"/>
                    <a:pt x="399" y="157"/>
                  </a:cubicBezTo>
                  <a:cubicBezTo>
                    <a:pt x="399" y="158"/>
                    <a:pt x="398" y="159"/>
                    <a:pt x="397" y="160"/>
                  </a:cubicBezTo>
                  <a:cubicBezTo>
                    <a:pt x="396" y="160"/>
                    <a:pt x="396" y="160"/>
                    <a:pt x="395" y="160"/>
                  </a:cubicBezTo>
                  <a:cubicBezTo>
                    <a:pt x="394" y="160"/>
                    <a:pt x="393" y="160"/>
                    <a:pt x="392" y="159"/>
                  </a:cubicBezTo>
                  <a:cubicBezTo>
                    <a:pt x="390" y="158"/>
                    <a:pt x="389" y="156"/>
                    <a:pt x="389" y="154"/>
                  </a:cubicBezTo>
                  <a:cubicBezTo>
                    <a:pt x="389" y="153"/>
                    <a:pt x="391" y="149"/>
                    <a:pt x="393" y="144"/>
                  </a:cubicBezTo>
                  <a:cubicBezTo>
                    <a:pt x="394" y="142"/>
                    <a:pt x="396" y="140"/>
                    <a:pt x="397" y="138"/>
                  </a:cubicBezTo>
                  <a:cubicBezTo>
                    <a:pt x="400" y="132"/>
                    <a:pt x="404" y="126"/>
                    <a:pt x="407" y="119"/>
                  </a:cubicBezTo>
                  <a:cubicBezTo>
                    <a:pt x="407" y="119"/>
                    <a:pt x="407" y="118"/>
                    <a:pt x="408" y="117"/>
                  </a:cubicBezTo>
                  <a:cubicBezTo>
                    <a:pt x="409" y="114"/>
                    <a:pt x="411" y="112"/>
                    <a:pt x="409" y="110"/>
                  </a:cubicBezTo>
                  <a:cubicBezTo>
                    <a:pt x="408" y="108"/>
                    <a:pt x="405" y="107"/>
                    <a:pt x="400" y="104"/>
                  </a:cubicBezTo>
                  <a:cubicBezTo>
                    <a:pt x="398" y="103"/>
                    <a:pt x="398" y="103"/>
                    <a:pt x="398" y="103"/>
                  </a:cubicBezTo>
                  <a:cubicBezTo>
                    <a:pt x="396" y="102"/>
                    <a:pt x="394" y="100"/>
                    <a:pt x="392" y="98"/>
                  </a:cubicBezTo>
                  <a:cubicBezTo>
                    <a:pt x="390" y="97"/>
                    <a:pt x="388" y="95"/>
                    <a:pt x="386" y="94"/>
                  </a:cubicBezTo>
                  <a:cubicBezTo>
                    <a:pt x="385" y="93"/>
                    <a:pt x="381" y="92"/>
                    <a:pt x="380" y="91"/>
                  </a:cubicBezTo>
                  <a:cubicBezTo>
                    <a:pt x="379" y="91"/>
                    <a:pt x="379" y="91"/>
                    <a:pt x="379" y="91"/>
                  </a:cubicBezTo>
                  <a:cubicBezTo>
                    <a:pt x="378" y="91"/>
                    <a:pt x="377" y="92"/>
                    <a:pt x="376" y="93"/>
                  </a:cubicBezTo>
                  <a:cubicBezTo>
                    <a:pt x="375" y="94"/>
                    <a:pt x="375" y="95"/>
                    <a:pt x="373" y="96"/>
                  </a:cubicBezTo>
                  <a:cubicBezTo>
                    <a:pt x="372" y="97"/>
                    <a:pt x="371" y="97"/>
                    <a:pt x="370" y="97"/>
                  </a:cubicBezTo>
                  <a:cubicBezTo>
                    <a:pt x="370" y="97"/>
                    <a:pt x="369" y="97"/>
                    <a:pt x="368" y="96"/>
                  </a:cubicBezTo>
                  <a:cubicBezTo>
                    <a:pt x="367" y="96"/>
                    <a:pt x="367" y="96"/>
                    <a:pt x="366" y="96"/>
                  </a:cubicBezTo>
                  <a:cubicBezTo>
                    <a:pt x="366" y="96"/>
                    <a:pt x="365" y="96"/>
                    <a:pt x="364" y="96"/>
                  </a:cubicBezTo>
                  <a:cubicBezTo>
                    <a:pt x="363" y="96"/>
                    <a:pt x="362" y="96"/>
                    <a:pt x="361" y="95"/>
                  </a:cubicBezTo>
                  <a:cubicBezTo>
                    <a:pt x="361" y="95"/>
                    <a:pt x="361" y="94"/>
                    <a:pt x="360" y="94"/>
                  </a:cubicBezTo>
                  <a:cubicBezTo>
                    <a:pt x="360" y="93"/>
                    <a:pt x="360" y="93"/>
                    <a:pt x="360" y="93"/>
                  </a:cubicBezTo>
                  <a:cubicBezTo>
                    <a:pt x="359" y="93"/>
                    <a:pt x="359" y="93"/>
                    <a:pt x="359" y="93"/>
                  </a:cubicBezTo>
                  <a:cubicBezTo>
                    <a:pt x="357" y="91"/>
                    <a:pt x="355" y="90"/>
                    <a:pt x="353" y="90"/>
                  </a:cubicBezTo>
                  <a:cubicBezTo>
                    <a:pt x="352" y="90"/>
                    <a:pt x="350" y="91"/>
                    <a:pt x="348" y="92"/>
                  </a:cubicBezTo>
                  <a:cubicBezTo>
                    <a:pt x="347" y="92"/>
                    <a:pt x="347" y="92"/>
                    <a:pt x="347" y="92"/>
                  </a:cubicBezTo>
                  <a:cubicBezTo>
                    <a:pt x="347" y="93"/>
                    <a:pt x="347" y="93"/>
                    <a:pt x="347" y="93"/>
                  </a:cubicBezTo>
                  <a:cubicBezTo>
                    <a:pt x="346" y="96"/>
                    <a:pt x="343" y="97"/>
                    <a:pt x="340" y="99"/>
                  </a:cubicBezTo>
                  <a:cubicBezTo>
                    <a:pt x="339" y="99"/>
                    <a:pt x="338" y="99"/>
                    <a:pt x="338" y="100"/>
                  </a:cubicBezTo>
                  <a:cubicBezTo>
                    <a:pt x="335" y="101"/>
                    <a:pt x="334" y="101"/>
                    <a:pt x="333" y="101"/>
                  </a:cubicBezTo>
                  <a:cubicBezTo>
                    <a:pt x="332" y="101"/>
                    <a:pt x="331" y="101"/>
                    <a:pt x="330" y="101"/>
                  </a:cubicBezTo>
                  <a:cubicBezTo>
                    <a:pt x="329" y="100"/>
                    <a:pt x="328" y="100"/>
                    <a:pt x="326" y="100"/>
                  </a:cubicBezTo>
                  <a:cubicBezTo>
                    <a:pt x="326" y="100"/>
                    <a:pt x="325" y="100"/>
                    <a:pt x="325" y="100"/>
                  </a:cubicBezTo>
                  <a:cubicBezTo>
                    <a:pt x="324" y="100"/>
                    <a:pt x="322" y="100"/>
                    <a:pt x="321" y="101"/>
                  </a:cubicBezTo>
                  <a:cubicBezTo>
                    <a:pt x="319" y="101"/>
                    <a:pt x="317" y="102"/>
                    <a:pt x="315" y="102"/>
                  </a:cubicBezTo>
                  <a:cubicBezTo>
                    <a:pt x="315" y="102"/>
                    <a:pt x="315" y="102"/>
                    <a:pt x="315" y="102"/>
                  </a:cubicBezTo>
                  <a:cubicBezTo>
                    <a:pt x="310" y="102"/>
                    <a:pt x="303" y="101"/>
                    <a:pt x="301" y="97"/>
                  </a:cubicBezTo>
                  <a:cubicBezTo>
                    <a:pt x="299" y="96"/>
                    <a:pt x="299" y="93"/>
                    <a:pt x="299" y="91"/>
                  </a:cubicBezTo>
                  <a:cubicBezTo>
                    <a:pt x="299" y="90"/>
                    <a:pt x="300" y="89"/>
                    <a:pt x="300" y="89"/>
                  </a:cubicBezTo>
                  <a:cubicBezTo>
                    <a:pt x="301" y="83"/>
                    <a:pt x="302" y="77"/>
                    <a:pt x="297" y="75"/>
                  </a:cubicBezTo>
                  <a:cubicBezTo>
                    <a:pt x="296" y="75"/>
                    <a:pt x="296" y="75"/>
                    <a:pt x="295" y="75"/>
                  </a:cubicBezTo>
                  <a:cubicBezTo>
                    <a:pt x="294" y="75"/>
                    <a:pt x="293" y="75"/>
                    <a:pt x="293" y="75"/>
                  </a:cubicBezTo>
                  <a:cubicBezTo>
                    <a:pt x="292" y="75"/>
                    <a:pt x="291" y="76"/>
                    <a:pt x="290" y="76"/>
                  </a:cubicBezTo>
                  <a:cubicBezTo>
                    <a:pt x="290" y="76"/>
                    <a:pt x="288" y="75"/>
                    <a:pt x="287" y="73"/>
                  </a:cubicBezTo>
                  <a:cubicBezTo>
                    <a:pt x="286" y="71"/>
                    <a:pt x="286" y="69"/>
                    <a:pt x="286" y="67"/>
                  </a:cubicBezTo>
                  <a:cubicBezTo>
                    <a:pt x="286" y="65"/>
                    <a:pt x="286" y="64"/>
                    <a:pt x="285" y="62"/>
                  </a:cubicBezTo>
                  <a:cubicBezTo>
                    <a:pt x="284" y="59"/>
                    <a:pt x="283" y="57"/>
                    <a:pt x="280" y="54"/>
                  </a:cubicBezTo>
                  <a:cubicBezTo>
                    <a:pt x="279" y="53"/>
                    <a:pt x="277" y="52"/>
                    <a:pt x="275" y="51"/>
                  </a:cubicBezTo>
                  <a:cubicBezTo>
                    <a:pt x="274" y="51"/>
                    <a:pt x="273" y="50"/>
                    <a:pt x="272" y="50"/>
                  </a:cubicBezTo>
                  <a:cubicBezTo>
                    <a:pt x="271" y="49"/>
                    <a:pt x="270" y="48"/>
                    <a:pt x="269" y="47"/>
                  </a:cubicBezTo>
                  <a:cubicBezTo>
                    <a:pt x="268" y="45"/>
                    <a:pt x="267" y="44"/>
                    <a:pt x="266" y="44"/>
                  </a:cubicBezTo>
                  <a:cubicBezTo>
                    <a:pt x="265" y="43"/>
                    <a:pt x="264" y="43"/>
                    <a:pt x="262" y="43"/>
                  </a:cubicBezTo>
                  <a:cubicBezTo>
                    <a:pt x="259" y="42"/>
                    <a:pt x="257" y="41"/>
                    <a:pt x="256" y="39"/>
                  </a:cubicBezTo>
                  <a:cubicBezTo>
                    <a:pt x="256" y="38"/>
                    <a:pt x="256" y="37"/>
                    <a:pt x="256" y="36"/>
                  </a:cubicBezTo>
                  <a:cubicBezTo>
                    <a:pt x="256" y="35"/>
                    <a:pt x="256" y="34"/>
                    <a:pt x="256" y="34"/>
                  </a:cubicBezTo>
                  <a:cubicBezTo>
                    <a:pt x="256" y="33"/>
                    <a:pt x="256" y="33"/>
                    <a:pt x="256" y="33"/>
                  </a:cubicBezTo>
                  <a:cubicBezTo>
                    <a:pt x="256" y="33"/>
                    <a:pt x="256" y="33"/>
                    <a:pt x="256" y="33"/>
                  </a:cubicBezTo>
                  <a:cubicBezTo>
                    <a:pt x="255" y="32"/>
                    <a:pt x="255" y="32"/>
                    <a:pt x="255" y="32"/>
                  </a:cubicBezTo>
                  <a:cubicBezTo>
                    <a:pt x="255" y="32"/>
                    <a:pt x="254" y="31"/>
                    <a:pt x="254" y="31"/>
                  </a:cubicBezTo>
                  <a:cubicBezTo>
                    <a:pt x="254" y="30"/>
                    <a:pt x="254" y="30"/>
                    <a:pt x="254" y="30"/>
                  </a:cubicBezTo>
                  <a:cubicBezTo>
                    <a:pt x="253" y="29"/>
                    <a:pt x="253" y="29"/>
                    <a:pt x="253" y="29"/>
                  </a:cubicBezTo>
                  <a:cubicBezTo>
                    <a:pt x="252" y="28"/>
                    <a:pt x="251" y="25"/>
                    <a:pt x="250" y="23"/>
                  </a:cubicBezTo>
                  <a:cubicBezTo>
                    <a:pt x="250" y="21"/>
                    <a:pt x="249" y="20"/>
                    <a:pt x="249" y="19"/>
                  </a:cubicBezTo>
                  <a:cubicBezTo>
                    <a:pt x="248" y="17"/>
                    <a:pt x="246" y="15"/>
                    <a:pt x="243" y="14"/>
                  </a:cubicBezTo>
                  <a:cubicBezTo>
                    <a:pt x="242" y="13"/>
                    <a:pt x="241" y="13"/>
                    <a:pt x="240" y="12"/>
                  </a:cubicBezTo>
                  <a:cubicBezTo>
                    <a:pt x="239" y="10"/>
                    <a:pt x="239" y="10"/>
                    <a:pt x="239" y="10"/>
                  </a:cubicBezTo>
                  <a:cubicBezTo>
                    <a:pt x="238" y="9"/>
                    <a:pt x="237" y="9"/>
                    <a:pt x="236" y="8"/>
                  </a:cubicBezTo>
                  <a:cubicBezTo>
                    <a:pt x="235" y="8"/>
                    <a:pt x="235" y="8"/>
                    <a:pt x="235" y="8"/>
                  </a:cubicBezTo>
                  <a:cubicBezTo>
                    <a:pt x="234" y="8"/>
                    <a:pt x="234" y="8"/>
                    <a:pt x="234" y="8"/>
                  </a:cubicBezTo>
                  <a:cubicBezTo>
                    <a:pt x="233" y="8"/>
                    <a:pt x="233" y="8"/>
                    <a:pt x="232" y="7"/>
                  </a:cubicBezTo>
                  <a:cubicBezTo>
                    <a:pt x="232" y="7"/>
                    <a:pt x="232" y="6"/>
                    <a:pt x="231" y="6"/>
                  </a:cubicBezTo>
                  <a:cubicBezTo>
                    <a:pt x="231" y="5"/>
                    <a:pt x="231" y="5"/>
                    <a:pt x="231" y="5"/>
                  </a:cubicBezTo>
                  <a:cubicBezTo>
                    <a:pt x="231" y="5"/>
                    <a:pt x="231" y="5"/>
                    <a:pt x="231" y="5"/>
                  </a:cubicBezTo>
                  <a:cubicBezTo>
                    <a:pt x="228" y="4"/>
                    <a:pt x="226" y="3"/>
                    <a:pt x="222" y="3"/>
                  </a:cubicBezTo>
                  <a:cubicBezTo>
                    <a:pt x="222" y="3"/>
                    <a:pt x="221" y="3"/>
                    <a:pt x="221" y="3"/>
                  </a:cubicBezTo>
                  <a:cubicBezTo>
                    <a:pt x="220" y="3"/>
                    <a:pt x="220" y="3"/>
                    <a:pt x="220" y="3"/>
                  </a:cubicBezTo>
                  <a:cubicBezTo>
                    <a:pt x="219" y="4"/>
                    <a:pt x="219" y="4"/>
                    <a:pt x="219" y="4"/>
                  </a:cubicBezTo>
                  <a:cubicBezTo>
                    <a:pt x="219" y="4"/>
                    <a:pt x="219" y="4"/>
                    <a:pt x="218" y="4"/>
                  </a:cubicBezTo>
                  <a:cubicBezTo>
                    <a:pt x="218" y="4"/>
                    <a:pt x="218" y="4"/>
                    <a:pt x="218" y="4"/>
                  </a:cubicBezTo>
                  <a:cubicBezTo>
                    <a:pt x="217" y="4"/>
                    <a:pt x="215" y="3"/>
                    <a:pt x="214" y="2"/>
                  </a:cubicBezTo>
                  <a:cubicBezTo>
                    <a:pt x="212" y="0"/>
                    <a:pt x="212" y="0"/>
                    <a:pt x="212" y="0"/>
                  </a:cubicBezTo>
                  <a:cubicBezTo>
                    <a:pt x="210" y="2"/>
                    <a:pt x="210" y="2"/>
                    <a:pt x="210" y="2"/>
                  </a:cubicBezTo>
                  <a:cubicBezTo>
                    <a:pt x="210" y="3"/>
                    <a:pt x="210" y="3"/>
                    <a:pt x="210" y="4"/>
                  </a:cubicBezTo>
                  <a:cubicBezTo>
                    <a:pt x="209" y="7"/>
                    <a:pt x="212" y="10"/>
                    <a:pt x="215" y="15"/>
                  </a:cubicBezTo>
                  <a:cubicBezTo>
                    <a:pt x="218" y="18"/>
                    <a:pt x="220" y="21"/>
                    <a:pt x="220" y="24"/>
                  </a:cubicBezTo>
                  <a:cubicBezTo>
                    <a:pt x="221" y="25"/>
                    <a:pt x="221" y="25"/>
                    <a:pt x="221" y="25"/>
                  </a:cubicBezTo>
                  <a:cubicBezTo>
                    <a:pt x="221" y="30"/>
                    <a:pt x="222" y="36"/>
                    <a:pt x="219" y="39"/>
                  </a:cubicBezTo>
                  <a:cubicBezTo>
                    <a:pt x="218" y="39"/>
                    <a:pt x="218" y="40"/>
                    <a:pt x="217" y="40"/>
                  </a:cubicBezTo>
                  <a:cubicBezTo>
                    <a:pt x="216" y="41"/>
                    <a:pt x="215" y="41"/>
                    <a:pt x="215" y="42"/>
                  </a:cubicBezTo>
                  <a:cubicBezTo>
                    <a:pt x="214" y="43"/>
                    <a:pt x="214" y="45"/>
                    <a:pt x="214" y="47"/>
                  </a:cubicBezTo>
                  <a:cubicBezTo>
                    <a:pt x="214" y="47"/>
                    <a:pt x="214" y="48"/>
                    <a:pt x="214" y="49"/>
                  </a:cubicBezTo>
                  <a:cubicBezTo>
                    <a:pt x="213" y="56"/>
                    <a:pt x="209" y="61"/>
                    <a:pt x="206" y="67"/>
                  </a:cubicBezTo>
                  <a:cubicBezTo>
                    <a:pt x="204" y="69"/>
                    <a:pt x="203" y="71"/>
                    <a:pt x="202" y="73"/>
                  </a:cubicBezTo>
                  <a:cubicBezTo>
                    <a:pt x="199" y="78"/>
                    <a:pt x="195" y="83"/>
                    <a:pt x="191" y="87"/>
                  </a:cubicBezTo>
                  <a:cubicBezTo>
                    <a:pt x="184" y="94"/>
                    <a:pt x="175" y="100"/>
                    <a:pt x="167" y="105"/>
                  </a:cubicBezTo>
                  <a:cubicBezTo>
                    <a:pt x="164" y="107"/>
                    <a:pt x="164" y="107"/>
                    <a:pt x="164" y="107"/>
                  </a:cubicBezTo>
                  <a:cubicBezTo>
                    <a:pt x="161" y="109"/>
                    <a:pt x="158" y="111"/>
                    <a:pt x="155" y="112"/>
                  </a:cubicBezTo>
                  <a:cubicBezTo>
                    <a:pt x="152" y="114"/>
                    <a:pt x="150" y="114"/>
                    <a:pt x="147" y="115"/>
                  </a:cubicBezTo>
                  <a:cubicBezTo>
                    <a:pt x="145" y="116"/>
                    <a:pt x="144" y="116"/>
                    <a:pt x="142" y="117"/>
                  </a:cubicBezTo>
                  <a:cubicBezTo>
                    <a:pt x="140" y="118"/>
                    <a:pt x="139" y="118"/>
                    <a:pt x="137" y="119"/>
                  </a:cubicBezTo>
                  <a:cubicBezTo>
                    <a:pt x="134" y="119"/>
                    <a:pt x="130" y="120"/>
                    <a:pt x="128" y="122"/>
                  </a:cubicBezTo>
                  <a:cubicBezTo>
                    <a:pt x="124" y="125"/>
                    <a:pt x="120" y="131"/>
                    <a:pt x="118" y="135"/>
                  </a:cubicBezTo>
                  <a:cubicBezTo>
                    <a:pt x="118" y="136"/>
                    <a:pt x="118" y="136"/>
                    <a:pt x="118" y="138"/>
                  </a:cubicBezTo>
                  <a:cubicBezTo>
                    <a:pt x="118" y="140"/>
                    <a:pt x="118" y="142"/>
                    <a:pt x="117" y="143"/>
                  </a:cubicBezTo>
                  <a:cubicBezTo>
                    <a:pt x="116" y="143"/>
                    <a:pt x="116" y="143"/>
                    <a:pt x="115" y="143"/>
                  </a:cubicBezTo>
                  <a:cubicBezTo>
                    <a:pt x="115" y="143"/>
                    <a:pt x="114" y="143"/>
                    <a:pt x="113" y="143"/>
                  </a:cubicBezTo>
                  <a:cubicBezTo>
                    <a:pt x="113" y="143"/>
                    <a:pt x="112" y="142"/>
                    <a:pt x="112" y="142"/>
                  </a:cubicBezTo>
                  <a:cubicBezTo>
                    <a:pt x="111" y="142"/>
                    <a:pt x="111" y="142"/>
                    <a:pt x="111" y="142"/>
                  </a:cubicBezTo>
                  <a:cubicBezTo>
                    <a:pt x="111" y="143"/>
                    <a:pt x="111" y="143"/>
                    <a:pt x="111" y="143"/>
                  </a:cubicBezTo>
                  <a:cubicBezTo>
                    <a:pt x="109" y="143"/>
                    <a:pt x="108" y="146"/>
                    <a:pt x="108" y="152"/>
                  </a:cubicBezTo>
                  <a:cubicBezTo>
                    <a:pt x="108" y="153"/>
                    <a:pt x="107" y="155"/>
                    <a:pt x="107" y="156"/>
                  </a:cubicBezTo>
                  <a:cubicBezTo>
                    <a:pt x="107" y="158"/>
                    <a:pt x="106" y="161"/>
                    <a:pt x="105" y="164"/>
                  </a:cubicBezTo>
                  <a:cubicBezTo>
                    <a:pt x="104" y="166"/>
                    <a:pt x="103" y="168"/>
                    <a:pt x="103" y="170"/>
                  </a:cubicBezTo>
                  <a:cubicBezTo>
                    <a:pt x="102" y="173"/>
                    <a:pt x="101" y="177"/>
                    <a:pt x="101" y="180"/>
                  </a:cubicBezTo>
                  <a:cubicBezTo>
                    <a:pt x="101" y="181"/>
                    <a:pt x="101" y="183"/>
                    <a:pt x="100" y="184"/>
                  </a:cubicBezTo>
                  <a:cubicBezTo>
                    <a:pt x="100" y="188"/>
                    <a:pt x="100" y="189"/>
                    <a:pt x="97" y="190"/>
                  </a:cubicBezTo>
                  <a:cubicBezTo>
                    <a:pt x="94" y="192"/>
                    <a:pt x="93" y="192"/>
                    <a:pt x="93" y="195"/>
                  </a:cubicBezTo>
                  <a:cubicBezTo>
                    <a:pt x="92" y="200"/>
                    <a:pt x="90" y="206"/>
                    <a:pt x="85" y="206"/>
                  </a:cubicBezTo>
                  <a:cubicBezTo>
                    <a:pt x="77" y="206"/>
                    <a:pt x="74" y="200"/>
                    <a:pt x="71" y="194"/>
                  </a:cubicBezTo>
                  <a:cubicBezTo>
                    <a:pt x="71" y="192"/>
                    <a:pt x="70" y="190"/>
                    <a:pt x="68" y="188"/>
                  </a:cubicBezTo>
                  <a:cubicBezTo>
                    <a:pt x="67" y="185"/>
                    <a:pt x="65" y="183"/>
                    <a:pt x="64" y="183"/>
                  </a:cubicBezTo>
                  <a:cubicBezTo>
                    <a:pt x="63" y="181"/>
                    <a:pt x="63" y="181"/>
                    <a:pt x="63" y="181"/>
                  </a:cubicBezTo>
                  <a:cubicBezTo>
                    <a:pt x="61" y="183"/>
                    <a:pt x="61" y="183"/>
                    <a:pt x="61" y="183"/>
                  </a:cubicBezTo>
                  <a:cubicBezTo>
                    <a:pt x="60" y="183"/>
                    <a:pt x="60" y="184"/>
                    <a:pt x="59" y="184"/>
                  </a:cubicBezTo>
                  <a:cubicBezTo>
                    <a:pt x="58" y="184"/>
                    <a:pt x="57" y="183"/>
                    <a:pt x="56" y="182"/>
                  </a:cubicBezTo>
                  <a:cubicBezTo>
                    <a:pt x="55" y="182"/>
                    <a:pt x="55" y="182"/>
                    <a:pt x="55" y="182"/>
                  </a:cubicBezTo>
                  <a:cubicBezTo>
                    <a:pt x="54" y="181"/>
                    <a:pt x="53" y="180"/>
                    <a:pt x="51" y="179"/>
                  </a:cubicBezTo>
                  <a:cubicBezTo>
                    <a:pt x="50" y="178"/>
                    <a:pt x="49" y="177"/>
                    <a:pt x="48" y="177"/>
                  </a:cubicBezTo>
                  <a:cubicBezTo>
                    <a:pt x="47" y="176"/>
                    <a:pt x="47" y="176"/>
                    <a:pt x="47" y="176"/>
                  </a:cubicBezTo>
                  <a:cubicBezTo>
                    <a:pt x="46" y="177"/>
                    <a:pt x="46" y="177"/>
                    <a:pt x="46" y="177"/>
                  </a:cubicBezTo>
                  <a:cubicBezTo>
                    <a:pt x="45" y="177"/>
                    <a:pt x="45" y="177"/>
                    <a:pt x="41" y="181"/>
                  </a:cubicBezTo>
                  <a:cubicBezTo>
                    <a:pt x="39" y="183"/>
                    <a:pt x="38" y="184"/>
                    <a:pt x="36" y="184"/>
                  </a:cubicBezTo>
                  <a:cubicBezTo>
                    <a:pt x="35" y="184"/>
                    <a:pt x="35" y="184"/>
                    <a:pt x="34" y="183"/>
                  </a:cubicBezTo>
                  <a:cubicBezTo>
                    <a:pt x="32" y="181"/>
                    <a:pt x="33" y="179"/>
                    <a:pt x="35" y="176"/>
                  </a:cubicBezTo>
                  <a:cubicBezTo>
                    <a:pt x="35" y="176"/>
                    <a:pt x="35" y="175"/>
                    <a:pt x="35" y="175"/>
                  </a:cubicBezTo>
                  <a:cubicBezTo>
                    <a:pt x="37" y="173"/>
                    <a:pt x="37" y="173"/>
                    <a:pt x="37" y="173"/>
                  </a:cubicBezTo>
                  <a:cubicBezTo>
                    <a:pt x="34" y="171"/>
                    <a:pt x="34" y="171"/>
                    <a:pt x="34" y="171"/>
                  </a:cubicBezTo>
                  <a:cubicBezTo>
                    <a:pt x="30" y="169"/>
                    <a:pt x="30" y="166"/>
                    <a:pt x="31" y="164"/>
                  </a:cubicBezTo>
                  <a:cubicBezTo>
                    <a:pt x="31" y="163"/>
                    <a:pt x="31" y="163"/>
                    <a:pt x="32" y="163"/>
                  </a:cubicBezTo>
                  <a:cubicBezTo>
                    <a:pt x="33" y="163"/>
                    <a:pt x="34" y="163"/>
                    <a:pt x="36" y="162"/>
                  </a:cubicBezTo>
                  <a:cubicBezTo>
                    <a:pt x="38" y="162"/>
                    <a:pt x="40" y="162"/>
                    <a:pt x="41" y="161"/>
                  </a:cubicBezTo>
                  <a:cubicBezTo>
                    <a:pt x="44" y="160"/>
                    <a:pt x="43" y="158"/>
                    <a:pt x="42" y="155"/>
                  </a:cubicBezTo>
                  <a:cubicBezTo>
                    <a:pt x="42" y="155"/>
                    <a:pt x="41" y="154"/>
                    <a:pt x="41" y="153"/>
                  </a:cubicBezTo>
                  <a:cubicBezTo>
                    <a:pt x="41" y="151"/>
                    <a:pt x="41" y="150"/>
                    <a:pt x="41" y="148"/>
                  </a:cubicBezTo>
                  <a:cubicBezTo>
                    <a:pt x="41" y="146"/>
                    <a:pt x="41" y="144"/>
                    <a:pt x="40" y="143"/>
                  </a:cubicBezTo>
                  <a:cubicBezTo>
                    <a:pt x="40" y="141"/>
                    <a:pt x="39" y="140"/>
                    <a:pt x="39" y="139"/>
                  </a:cubicBezTo>
                  <a:cubicBezTo>
                    <a:pt x="37" y="137"/>
                    <a:pt x="37" y="137"/>
                    <a:pt x="37" y="137"/>
                  </a:cubicBezTo>
                  <a:cubicBezTo>
                    <a:pt x="34" y="140"/>
                    <a:pt x="34" y="140"/>
                    <a:pt x="34" y="140"/>
                  </a:cubicBezTo>
                  <a:cubicBezTo>
                    <a:pt x="33" y="141"/>
                    <a:pt x="32" y="142"/>
                    <a:pt x="31" y="143"/>
                  </a:cubicBezTo>
                  <a:cubicBezTo>
                    <a:pt x="29" y="145"/>
                    <a:pt x="28" y="145"/>
                    <a:pt x="26" y="146"/>
                  </a:cubicBezTo>
                  <a:cubicBezTo>
                    <a:pt x="24" y="148"/>
                    <a:pt x="21" y="149"/>
                    <a:pt x="19" y="152"/>
                  </a:cubicBezTo>
                  <a:cubicBezTo>
                    <a:pt x="17" y="154"/>
                    <a:pt x="16" y="156"/>
                    <a:pt x="15" y="158"/>
                  </a:cubicBezTo>
                  <a:cubicBezTo>
                    <a:pt x="14" y="160"/>
                    <a:pt x="12" y="162"/>
                    <a:pt x="11" y="164"/>
                  </a:cubicBezTo>
                  <a:cubicBezTo>
                    <a:pt x="10" y="166"/>
                    <a:pt x="9" y="167"/>
                    <a:pt x="7" y="168"/>
                  </a:cubicBezTo>
                  <a:cubicBezTo>
                    <a:pt x="6" y="170"/>
                    <a:pt x="4" y="171"/>
                    <a:pt x="3" y="174"/>
                  </a:cubicBezTo>
                  <a:cubicBezTo>
                    <a:pt x="0" y="178"/>
                    <a:pt x="0" y="183"/>
                    <a:pt x="0" y="188"/>
                  </a:cubicBezTo>
                  <a:cubicBezTo>
                    <a:pt x="0" y="194"/>
                    <a:pt x="3" y="197"/>
                    <a:pt x="7" y="201"/>
                  </a:cubicBezTo>
                  <a:cubicBezTo>
                    <a:pt x="7" y="201"/>
                    <a:pt x="7" y="201"/>
                    <a:pt x="7" y="201"/>
                  </a:cubicBezTo>
                  <a:cubicBezTo>
                    <a:pt x="9" y="203"/>
                    <a:pt x="9" y="203"/>
                    <a:pt x="8" y="205"/>
                  </a:cubicBezTo>
                  <a:cubicBezTo>
                    <a:pt x="7" y="206"/>
                    <a:pt x="6" y="208"/>
                    <a:pt x="7" y="211"/>
                  </a:cubicBezTo>
                  <a:cubicBezTo>
                    <a:pt x="7" y="214"/>
                    <a:pt x="9" y="218"/>
                    <a:pt x="12" y="221"/>
                  </a:cubicBezTo>
                  <a:cubicBezTo>
                    <a:pt x="12" y="221"/>
                    <a:pt x="13" y="222"/>
                    <a:pt x="13" y="223"/>
                  </a:cubicBezTo>
                  <a:cubicBezTo>
                    <a:pt x="14" y="224"/>
                    <a:pt x="15" y="225"/>
                    <a:pt x="16" y="226"/>
                  </a:cubicBezTo>
                  <a:cubicBezTo>
                    <a:pt x="18" y="228"/>
                    <a:pt x="19" y="231"/>
                    <a:pt x="20" y="233"/>
                  </a:cubicBezTo>
                  <a:cubicBezTo>
                    <a:pt x="20" y="235"/>
                    <a:pt x="19" y="237"/>
                    <a:pt x="18" y="237"/>
                  </a:cubicBezTo>
                  <a:cubicBezTo>
                    <a:pt x="18" y="237"/>
                    <a:pt x="18" y="238"/>
                    <a:pt x="18" y="238"/>
                  </a:cubicBezTo>
                  <a:cubicBezTo>
                    <a:pt x="17" y="238"/>
                    <a:pt x="17" y="238"/>
                    <a:pt x="17" y="237"/>
                  </a:cubicBezTo>
                  <a:cubicBezTo>
                    <a:pt x="17" y="237"/>
                    <a:pt x="16" y="237"/>
                    <a:pt x="14" y="237"/>
                  </a:cubicBezTo>
                  <a:cubicBezTo>
                    <a:pt x="14" y="237"/>
                    <a:pt x="14" y="237"/>
                    <a:pt x="14" y="237"/>
                  </a:cubicBezTo>
                  <a:cubicBezTo>
                    <a:pt x="11" y="237"/>
                    <a:pt x="9" y="238"/>
                    <a:pt x="9" y="241"/>
                  </a:cubicBezTo>
                  <a:cubicBezTo>
                    <a:pt x="8" y="244"/>
                    <a:pt x="9" y="248"/>
                    <a:pt x="12" y="251"/>
                  </a:cubicBezTo>
                  <a:cubicBezTo>
                    <a:pt x="16" y="255"/>
                    <a:pt x="21" y="257"/>
                    <a:pt x="25" y="260"/>
                  </a:cubicBezTo>
                  <a:cubicBezTo>
                    <a:pt x="28" y="261"/>
                    <a:pt x="30" y="262"/>
                    <a:pt x="32" y="263"/>
                  </a:cubicBezTo>
                  <a:cubicBezTo>
                    <a:pt x="34" y="264"/>
                    <a:pt x="35" y="266"/>
                    <a:pt x="37" y="267"/>
                  </a:cubicBezTo>
                  <a:cubicBezTo>
                    <a:pt x="38" y="268"/>
                    <a:pt x="39" y="269"/>
                    <a:pt x="40" y="270"/>
                  </a:cubicBezTo>
                  <a:cubicBezTo>
                    <a:pt x="41" y="271"/>
                    <a:pt x="43" y="272"/>
                    <a:pt x="45" y="273"/>
                  </a:cubicBezTo>
                  <a:cubicBezTo>
                    <a:pt x="47" y="274"/>
                    <a:pt x="48" y="275"/>
                    <a:pt x="50" y="276"/>
                  </a:cubicBezTo>
                  <a:cubicBezTo>
                    <a:pt x="59" y="285"/>
                    <a:pt x="65" y="297"/>
                    <a:pt x="71" y="308"/>
                  </a:cubicBezTo>
                  <a:cubicBezTo>
                    <a:pt x="72" y="311"/>
                    <a:pt x="72" y="311"/>
                    <a:pt x="72" y="311"/>
                  </a:cubicBezTo>
                  <a:cubicBezTo>
                    <a:pt x="73" y="313"/>
                    <a:pt x="74" y="314"/>
                    <a:pt x="74" y="316"/>
                  </a:cubicBezTo>
                  <a:cubicBezTo>
                    <a:pt x="76" y="320"/>
                    <a:pt x="78" y="324"/>
                    <a:pt x="81" y="327"/>
                  </a:cubicBezTo>
                  <a:cubicBezTo>
                    <a:pt x="82" y="330"/>
                    <a:pt x="85" y="331"/>
                    <a:pt x="87" y="333"/>
                  </a:cubicBezTo>
                  <a:cubicBezTo>
                    <a:pt x="90" y="335"/>
                    <a:pt x="93" y="338"/>
                    <a:pt x="94" y="341"/>
                  </a:cubicBezTo>
                  <a:cubicBezTo>
                    <a:pt x="94" y="341"/>
                    <a:pt x="95" y="342"/>
                    <a:pt x="95" y="343"/>
                  </a:cubicBezTo>
                  <a:cubicBezTo>
                    <a:pt x="95" y="345"/>
                    <a:pt x="95" y="346"/>
                    <a:pt x="96" y="348"/>
                  </a:cubicBezTo>
                  <a:cubicBezTo>
                    <a:pt x="97" y="349"/>
                    <a:pt x="99" y="351"/>
                    <a:pt x="100" y="352"/>
                  </a:cubicBezTo>
                  <a:cubicBezTo>
                    <a:pt x="101" y="352"/>
                    <a:pt x="102" y="353"/>
                    <a:pt x="102" y="354"/>
                  </a:cubicBezTo>
                  <a:cubicBezTo>
                    <a:pt x="103" y="356"/>
                    <a:pt x="104" y="360"/>
                    <a:pt x="105" y="363"/>
                  </a:cubicBezTo>
                  <a:cubicBezTo>
                    <a:pt x="105" y="365"/>
                    <a:pt x="105" y="367"/>
                    <a:pt x="106" y="369"/>
                  </a:cubicBezTo>
                  <a:cubicBezTo>
                    <a:pt x="108" y="375"/>
                    <a:pt x="111" y="379"/>
                    <a:pt x="114" y="383"/>
                  </a:cubicBezTo>
                  <a:cubicBezTo>
                    <a:pt x="115" y="385"/>
                    <a:pt x="116" y="388"/>
                    <a:pt x="117" y="390"/>
                  </a:cubicBezTo>
                  <a:cubicBezTo>
                    <a:pt x="118" y="392"/>
                    <a:pt x="119" y="395"/>
                    <a:pt x="120" y="397"/>
                  </a:cubicBezTo>
                  <a:cubicBezTo>
                    <a:pt x="122" y="401"/>
                    <a:pt x="124" y="405"/>
                    <a:pt x="125" y="409"/>
                  </a:cubicBezTo>
                  <a:cubicBezTo>
                    <a:pt x="125" y="410"/>
                    <a:pt x="125" y="410"/>
                    <a:pt x="125" y="410"/>
                  </a:cubicBezTo>
                  <a:cubicBezTo>
                    <a:pt x="127" y="415"/>
                    <a:pt x="129" y="419"/>
                    <a:pt x="132" y="424"/>
                  </a:cubicBezTo>
                  <a:cubicBezTo>
                    <a:pt x="135" y="428"/>
                    <a:pt x="137" y="433"/>
                    <a:pt x="139" y="438"/>
                  </a:cubicBezTo>
                  <a:cubicBezTo>
                    <a:pt x="141" y="442"/>
                    <a:pt x="143" y="446"/>
                    <a:pt x="146" y="450"/>
                  </a:cubicBezTo>
                  <a:cubicBezTo>
                    <a:pt x="147" y="452"/>
                    <a:pt x="148" y="454"/>
                    <a:pt x="149" y="456"/>
                  </a:cubicBezTo>
                  <a:cubicBezTo>
                    <a:pt x="149" y="457"/>
                    <a:pt x="149" y="458"/>
                    <a:pt x="149" y="459"/>
                  </a:cubicBezTo>
                  <a:cubicBezTo>
                    <a:pt x="149" y="461"/>
                    <a:pt x="149" y="462"/>
                    <a:pt x="150" y="464"/>
                  </a:cubicBezTo>
                  <a:cubicBezTo>
                    <a:pt x="151" y="467"/>
                    <a:pt x="154" y="469"/>
                    <a:pt x="157" y="470"/>
                  </a:cubicBezTo>
                  <a:cubicBezTo>
                    <a:pt x="158" y="471"/>
                    <a:pt x="159" y="472"/>
                    <a:pt x="159" y="472"/>
                  </a:cubicBezTo>
                  <a:cubicBezTo>
                    <a:pt x="164" y="475"/>
                    <a:pt x="166" y="478"/>
                    <a:pt x="167" y="480"/>
                  </a:cubicBezTo>
                  <a:cubicBezTo>
                    <a:pt x="168" y="483"/>
                    <a:pt x="168" y="486"/>
                    <a:pt x="169" y="489"/>
                  </a:cubicBezTo>
                  <a:cubicBezTo>
                    <a:pt x="169" y="496"/>
                    <a:pt x="170" y="503"/>
                    <a:pt x="177" y="507"/>
                  </a:cubicBezTo>
                  <a:cubicBezTo>
                    <a:pt x="182" y="510"/>
                    <a:pt x="185" y="514"/>
                    <a:pt x="189" y="519"/>
                  </a:cubicBezTo>
                  <a:cubicBezTo>
                    <a:pt x="190" y="521"/>
                    <a:pt x="191" y="523"/>
                    <a:pt x="193" y="525"/>
                  </a:cubicBezTo>
                  <a:cubicBezTo>
                    <a:pt x="194" y="526"/>
                    <a:pt x="195" y="529"/>
                    <a:pt x="196" y="531"/>
                  </a:cubicBezTo>
                  <a:cubicBezTo>
                    <a:pt x="197" y="532"/>
                    <a:pt x="198" y="534"/>
                    <a:pt x="199" y="536"/>
                  </a:cubicBezTo>
                  <a:cubicBezTo>
                    <a:pt x="200" y="538"/>
                    <a:pt x="201" y="540"/>
                    <a:pt x="203" y="542"/>
                  </a:cubicBezTo>
                  <a:cubicBezTo>
                    <a:pt x="206" y="547"/>
                    <a:pt x="210" y="552"/>
                    <a:pt x="211" y="558"/>
                  </a:cubicBezTo>
                  <a:cubicBezTo>
                    <a:pt x="211" y="560"/>
                    <a:pt x="210" y="563"/>
                    <a:pt x="209" y="565"/>
                  </a:cubicBezTo>
                  <a:cubicBezTo>
                    <a:pt x="209" y="567"/>
                    <a:pt x="208" y="570"/>
                    <a:pt x="208" y="572"/>
                  </a:cubicBezTo>
                  <a:cubicBezTo>
                    <a:pt x="208" y="576"/>
                    <a:pt x="209" y="577"/>
                    <a:pt x="211" y="579"/>
                  </a:cubicBezTo>
                  <a:cubicBezTo>
                    <a:pt x="211" y="579"/>
                    <a:pt x="211" y="579"/>
                    <a:pt x="212" y="580"/>
                  </a:cubicBezTo>
                  <a:cubicBezTo>
                    <a:pt x="212" y="580"/>
                    <a:pt x="212" y="582"/>
                    <a:pt x="213" y="583"/>
                  </a:cubicBezTo>
                  <a:cubicBezTo>
                    <a:pt x="213" y="584"/>
                    <a:pt x="213" y="585"/>
                    <a:pt x="213" y="586"/>
                  </a:cubicBezTo>
                  <a:cubicBezTo>
                    <a:pt x="215" y="589"/>
                    <a:pt x="216" y="590"/>
                    <a:pt x="218" y="591"/>
                  </a:cubicBezTo>
                  <a:cubicBezTo>
                    <a:pt x="218" y="591"/>
                    <a:pt x="219" y="592"/>
                    <a:pt x="219" y="592"/>
                  </a:cubicBezTo>
                  <a:cubicBezTo>
                    <a:pt x="220" y="593"/>
                    <a:pt x="220" y="594"/>
                    <a:pt x="221" y="595"/>
                  </a:cubicBezTo>
                  <a:cubicBezTo>
                    <a:pt x="222" y="596"/>
                    <a:pt x="222" y="598"/>
                    <a:pt x="223" y="599"/>
                  </a:cubicBezTo>
                  <a:cubicBezTo>
                    <a:pt x="224" y="600"/>
                    <a:pt x="225" y="601"/>
                    <a:pt x="226" y="601"/>
                  </a:cubicBezTo>
                  <a:cubicBezTo>
                    <a:pt x="228" y="603"/>
                    <a:pt x="230" y="605"/>
                    <a:pt x="231" y="608"/>
                  </a:cubicBezTo>
                  <a:cubicBezTo>
                    <a:pt x="233" y="612"/>
                    <a:pt x="236" y="615"/>
                    <a:pt x="240" y="617"/>
                  </a:cubicBezTo>
                  <a:cubicBezTo>
                    <a:pt x="240" y="618"/>
                    <a:pt x="241" y="618"/>
                    <a:pt x="242" y="619"/>
                  </a:cubicBezTo>
                  <a:cubicBezTo>
                    <a:pt x="246" y="622"/>
                    <a:pt x="249" y="626"/>
                    <a:pt x="252" y="631"/>
                  </a:cubicBezTo>
                  <a:cubicBezTo>
                    <a:pt x="253" y="632"/>
                    <a:pt x="253" y="633"/>
                    <a:pt x="254" y="634"/>
                  </a:cubicBezTo>
                  <a:cubicBezTo>
                    <a:pt x="259" y="640"/>
                    <a:pt x="266" y="644"/>
                    <a:pt x="272" y="646"/>
                  </a:cubicBezTo>
                  <a:cubicBezTo>
                    <a:pt x="275" y="648"/>
                    <a:pt x="278" y="649"/>
                    <a:pt x="281" y="651"/>
                  </a:cubicBezTo>
                  <a:cubicBezTo>
                    <a:pt x="283" y="653"/>
                    <a:pt x="286" y="655"/>
                    <a:pt x="289" y="656"/>
                  </a:cubicBezTo>
                  <a:cubicBezTo>
                    <a:pt x="292" y="658"/>
                    <a:pt x="295" y="660"/>
                    <a:pt x="298" y="662"/>
                  </a:cubicBezTo>
                  <a:cubicBezTo>
                    <a:pt x="300" y="663"/>
                    <a:pt x="303" y="665"/>
                    <a:pt x="306" y="667"/>
                  </a:cubicBezTo>
                  <a:cubicBezTo>
                    <a:pt x="308" y="668"/>
                    <a:pt x="311" y="670"/>
                    <a:pt x="314" y="671"/>
                  </a:cubicBezTo>
                  <a:cubicBezTo>
                    <a:pt x="317" y="673"/>
                    <a:pt x="321" y="676"/>
                    <a:pt x="324" y="677"/>
                  </a:cubicBezTo>
                  <a:cubicBezTo>
                    <a:pt x="330" y="680"/>
                    <a:pt x="337" y="683"/>
                    <a:pt x="343" y="685"/>
                  </a:cubicBezTo>
                  <a:cubicBezTo>
                    <a:pt x="347" y="687"/>
                    <a:pt x="352" y="689"/>
                    <a:pt x="356" y="691"/>
                  </a:cubicBezTo>
                  <a:cubicBezTo>
                    <a:pt x="359" y="692"/>
                    <a:pt x="361" y="694"/>
                    <a:pt x="364" y="696"/>
                  </a:cubicBezTo>
                  <a:cubicBezTo>
                    <a:pt x="365" y="696"/>
                    <a:pt x="366" y="697"/>
                    <a:pt x="367" y="698"/>
                  </a:cubicBezTo>
                  <a:cubicBezTo>
                    <a:pt x="368" y="699"/>
                    <a:pt x="370" y="700"/>
                    <a:pt x="372" y="701"/>
                  </a:cubicBezTo>
                  <a:cubicBezTo>
                    <a:pt x="374" y="702"/>
                    <a:pt x="376" y="703"/>
                    <a:pt x="377" y="704"/>
                  </a:cubicBezTo>
                  <a:cubicBezTo>
                    <a:pt x="381" y="707"/>
                    <a:pt x="383" y="709"/>
                    <a:pt x="387" y="711"/>
                  </a:cubicBezTo>
                  <a:cubicBezTo>
                    <a:pt x="394" y="713"/>
                    <a:pt x="399" y="718"/>
                    <a:pt x="402" y="724"/>
                  </a:cubicBezTo>
                  <a:cubicBezTo>
                    <a:pt x="402" y="725"/>
                    <a:pt x="403" y="726"/>
                    <a:pt x="403" y="727"/>
                  </a:cubicBezTo>
                  <a:cubicBezTo>
                    <a:pt x="405" y="731"/>
                    <a:pt x="406" y="735"/>
                    <a:pt x="412" y="738"/>
                  </a:cubicBezTo>
                  <a:cubicBezTo>
                    <a:pt x="414" y="738"/>
                    <a:pt x="414" y="738"/>
                    <a:pt x="414" y="738"/>
                  </a:cubicBezTo>
                  <a:cubicBezTo>
                    <a:pt x="418" y="740"/>
                    <a:pt x="420" y="741"/>
                    <a:pt x="423" y="743"/>
                  </a:cubicBezTo>
                  <a:cubicBezTo>
                    <a:pt x="425" y="746"/>
                    <a:pt x="428" y="747"/>
                    <a:pt x="430" y="749"/>
                  </a:cubicBezTo>
                  <a:cubicBezTo>
                    <a:pt x="431" y="750"/>
                    <a:pt x="432" y="750"/>
                    <a:pt x="433" y="751"/>
                  </a:cubicBezTo>
                  <a:cubicBezTo>
                    <a:pt x="436" y="753"/>
                    <a:pt x="439" y="755"/>
                    <a:pt x="441" y="758"/>
                  </a:cubicBezTo>
                  <a:cubicBezTo>
                    <a:pt x="442" y="760"/>
                    <a:pt x="442" y="760"/>
                    <a:pt x="442" y="760"/>
                  </a:cubicBezTo>
                  <a:cubicBezTo>
                    <a:pt x="443" y="759"/>
                    <a:pt x="443" y="759"/>
                    <a:pt x="443" y="759"/>
                  </a:cubicBezTo>
                  <a:cubicBezTo>
                    <a:pt x="445" y="759"/>
                    <a:pt x="447" y="758"/>
                    <a:pt x="449" y="758"/>
                  </a:cubicBezTo>
                  <a:cubicBezTo>
                    <a:pt x="450" y="758"/>
                    <a:pt x="451" y="757"/>
                    <a:pt x="451" y="757"/>
                  </a:cubicBezTo>
                  <a:cubicBezTo>
                    <a:pt x="457" y="756"/>
                    <a:pt x="460" y="753"/>
                    <a:pt x="462" y="750"/>
                  </a:cubicBezTo>
                  <a:cubicBezTo>
                    <a:pt x="464" y="747"/>
                    <a:pt x="463" y="743"/>
                    <a:pt x="462" y="740"/>
                  </a:cubicBezTo>
                  <a:cubicBezTo>
                    <a:pt x="461" y="739"/>
                    <a:pt x="461" y="737"/>
                    <a:pt x="461" y="736"/>
                  </a:cubicBezTo>
                  <a:cubicBezTo>
                    <a:pt x="460" y="733"/>
                    <a:pt x="461" y="732"/>
                    <a:pt x="462" y="731"/>
                  </a:cubicBezTo>
                  <a:cubicBezTo>
                    <a:pt x="463" y="729"/>
                    <a:pt x="465" y="729"/>
                    <a:pt x="468" y="729"/>
                  </a:cubicBezTo>
                  <a:cubicBezTo>
                    <a:pt x="470" y="729"/>
                    <a:pt x="470" y="729"/>
                    <a:pt x="470" y="729"/>
                  </a:cubicBezTo>
                  <a:cubicBezTo>
                    <a:pt x="470" y="727"/>
                    <a:pt x="470" y="727"/>
                    <a:pt x="470" y="727"/>
                  </a:cubicBezTo>
                  <a:cubicBezTo>
                    <a:pt x="471" y="723"/>
                    <a:pt x="471" y="720"/>
                    <a:pt x="470" y="717"/>
                  </a:cubicBezTo>
                  <a:cubicBezTo>
                    <a:pt x="469" y="716"/>
                    <a:pt x="469" y="715"/>
                    <a:pt x="468" y="715"/>
                  </a:cubicBezTo>
                  <a:cubicBezTo>
                    <a:pt x="466" y="712"/>
                    <a:pt x="467" y="712"/>
                    <a:pt x="470" y="708"/>
                  </a:cubicBezTo>
                  <a:cubicBezTo>
                    <a:pt x="471" y="706"/>
                    <a:pt x="473" y="704"/>
                    <a:pt x="475" y="702"/>
                  </a:cubicBezTo>
                  <a:cubicBezTo>
                    <a:pt x="478" y="699"/>
                    <a:pt x="481" y="695"/>
                    <a:pt x="483" y="692"/>
                  </a:cubicBezTo>
                  <a:cubicBezTo>
                    <a:pt x="485" y="690"/>
                    <a:pt x="485" y="689"/>
                    <a:pt x="485" y="687"/>
                  </a:cubicBezTo>
                  <a:cubicBezTo>
                    <a:pt x="484" y="686"/>
                    <a:pt x="484" y="685"/>
                    <a:pt x="484" y="683"/>
                  </a:cubicBezTo>
                  <a:cubicBezTo>
                    <a:pt x="485" y="682"/>
                    <a:pt x="485" y="681"/>
                    <a:pt x="486" y="67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noEditPoints="1"/>
            </p:cNvSpPr>
            <p:nvPr/>
          </p:nvSpPr>
          <p:spPr bwMode="auto">
            <a:xfrm>
              <a:off x="2015" y="472"/>
              <a:ext cx="2184" cy="2472"/>
            </a:xfrm>
            <a:custGeom>
              <a:avLst/>
              <a:gdLst>
                <a:gd name="T0" fmla="*/ 1407 w 1425"/>
                <a:gd name="T1" fmla="*/ 443 h 1614"/>
                <a:gd name="T2" fmla="*/ 1285 w 1425"/>
                <a:gd name="T3" fmla="*/ 370 h 1614"/>
                <a:gd name="T4" fmla="*/ 1176 w 1425"/>
                <a:gd name="T5" fmla="*/ 335 h 1614"/>
                <a:gd name="T6" fmla="*/ 1103 w 1425"/>
                <a:gd name="T7" fmla="*/ 317 h 1614"/>
                <a:gd name="T8" fmla="*/ 1058 w 1425"/>
                <a:gd name="T9" fmla="*/ 287 h 1614"/>
                <a:gd name="T10" fmla="*/ 1003 w 1425"/>
                <a:gd name="T11" fmla="*/ 262 h 1614"/>
                <a:gd name="T12" fmla="*/ 925 w 1425"/>
                <a:gd name="T13" fmla="*/ 266 h 1614"/>
                <a:gd name="T14" fmla="*/ 895 w 1425"/>
                <a:gd name="T15" fmla="*/ 286 h 1614"/>
                <a:gd name="T16" fmla="*/ 924 w 1425"/>
                <a:gd name="T17" fmla="*/ 238 h 1614"/>
                <a:gd name="T18" fmla="*/ 862 w 1425"/>
                <a:gd name="T19" fmla="*/ 199 h 1614"/>
                <a:gd name="T20" fmla="*/ 850 w 1425"/>
                <a:gd name="T21" fmla="*/ 126 h 1614"/>
                <a:gd name="T22" fmla="*/ 797 w 1425"/>
                <a:gd name="T23" fmla="*/ 58 h 1614"/>
                <a:gd name="T24" fmla="*/ 705 w 1425"/>
                <a:gd name="T25" fmla="*/ 126 h 1614"/>
                <a:gd name="T26" fmla="*/ 644 w 1425"/>
                <a:gd name="T27" fmla="*/ 124 h 1614"/>
                <a:gd name="T28" fmla="*/ 569 w 1425"/>
                <a:gd name="T29" fmla="*/ 154 h 1614"/>
                <a:gd name="T30" fmla="*/ 508 w 1425"/>
                <a:gd name="T31" fmla="*/ 124 h 1614"/>
                <a:gd name="T32" fmla="*/ 501 w 1425"/>
                <a:gd name="T33" fmla="*/ 20 h 1614"/>
                <a:gd name="T34" fmla="*/ 435 w 1425"/>
                <a:gd name="T35" fmla="*/ 43 h 1614"/>
                <a:gd name="T36" fmla="*/ 371 w 1425"/>
                <a:gd name="T37" fmla="*/ 54 h 1614"/>
                <a:gd name="T38" fmla="*/ 354 w 1425"/>
                <a:gd name="T39" fmla="*/ 115 h 1614"/>
                <a:gd name="T40" fmla="*/ 344 w 1425"/>
                <a:gd name="T41" fmla="*/ 157 h 1614"/>
                <a:gd name="T42" fmla="*/ 284 w 1425"/>
                <a:gd name="T43" fmla="*/ 180 h 1614"/>
                <a:gd name="T44" fmla="*/ 197 w 1425"/>
                <a:gd name="T45" fmla="*/ 145 h 1614"/>
                <a:gd name="T46" fmla="*/ 133 w 1425"/>
                <a:gd name="T47" fmla="*/ 194 h 1614"/>
                <a:gd name="T48" fmla="*/ 123 w 1425"/>
                <a:gd name="T49" fmla="*/ 388 h 1614"/>
                <a:gd name="T50" fmla="*/ 8 w 1425"/>
                <a:gd name="T51" fmla="*/ 513 h 1614"/>
                <a:gd name="T52" fmla="*/ 45 w 1425"/>
                <a:gd name="T53" fmla="*/ 604 h 1614"/>
                <a:gd name="T54" fmla="*/ 133 w 1425"/>
                <a:gd name="T55" fmla="*/ 670 h 1614"/>
                <a:gd name="T56" fmla="*/ 255 w 1425"/>
                <a:gd name="T57" fmla="*/ 641 h 1614"/>
                <a:gd name="T58" fmla="*/ 322 w 1425"/>
                <a:gd name="T59" fmla="*/ 643 h 1614"/>
                <a:gd name="T60" fmla="*/ 373 w 1425"/>
                <a:gd name="T61" fmla="*/ 734 h 1614"/>
                <a:gd name="T62" fmla="*/ 466 w 1425"/>
                <a:gd name="T63" fmla="*/ 776 h 1614"/>
                <a:gd name="T64" fmla="*/ 592 w 1425"/>
                <a:gd name="T65" fmla="*/ 902 h 1614"/>
                <a:gd name="T66" fmla="*/ 621 w 1425"/>
                <a:gd name="T67" fmla="*/ 1037 h 1614"/>
                <a:gd name="T68" fmla="*/ 686 w 1425"/>
                <a:gd name="T69" fmla="*/ 1133 h 1614"/>
                <a:gd name="T70" fmla="*/ 769 w 1425"/>
                <a:gd name="T71" fmla="*/ 1274 h 1614"/>
                <a:gd name="T72" fmla="*/ 720 w 1425"/>
                <a:gd name="T73" fmla="*/ 1427 h 1614"/>
                <a:gd name="T74" fmla="*/ 761 w 1425"/>
                <a:gd name="T75" fmla="*/ 1499 h 1614"/>
                <a:gd name="T76" fmla="*/ 866 w 1425"/>
                <a:gd name="T77" fmla="*/ 1608 h 1614"/>
                <a:gd name="T78" fmla="*/ 897 w 1425"/>
                <a:gd name="T79" fmla="*/ 1558 h 1614"/>
                <a:gd name="T80" fmla="*/ 988 w 1425"/>
                <a:gd name="T81" fmla="*/ 1405 h 1614"/>
                <a:gd name="T82" fmla="*/ 990 w 1425"/>
                <a:gd name="T83" fmla="*/ 1334 h 1614"/>
                <a:gd name="T84" fmla="*/ 995 w 1425"/>
                <a:gd name="T85" fmla="*/ 1270 h 1614"/>
                <a:gd name="T86" fmla="*/ 1049 w 1425"/>
                <a:gd name="T87" fmla="*/ 1214 h 1614"/>
                <a:gd name="T88" fmla="*/ 1113 w 1425"/>
                <a:gd name="T89" fmla="*/ 1175 h 1614"/>
                <a:gd name="T90" fmla="*/ 1194 w 1425"/>
                <a:gd name="T91" fmla="*/ 1168 h 1614"/>
                <a:gd name="T92" fmla="*/ 1236 w 1425"/>
                <a:gd name="T93" fmla="*/ 1100 h 1614"/>
                <a:gd name="T94" fmla="*/ 1276 w 1425"/>
                <a:gd name="T95" fmla="*/ 1020 h 1614"/>
                <a:gd name="T96" fmla="*/ 1290 w 1425"/>
                <a:gd name="T97" fmla="*/ 853 h 1614"/>
                <a:gd name="T98" fmla="*/ 1292 w 1425"/>
                <a:gd name="T99" fmla="*/ 756 h 1614"/>
                <a:gd name="T100" fmla="*/ 1347 w 1425"/>
                <a:gd name="T101" fmla="*/ 678 h 1614"/>
                <a:gd name="T102" fmla="*/ 1063 w 1425"/>
                <a:gd name="T103" fmla="*/ 342 h 1614"/>
                <a:gd name="T104" fmla="*/ 852 w 1425"/>
                <a:gd name="T105" fmla="*/ 294 h 1614"/>
                <a:gd name="T106" fmla="*/ 836 w 1425"/>
                <a:gd name="T107" fmla="*/ 239 h 1614"/>
                <a:gd name="T108" fmla="*/ 843 w 1425"/>
                <a:gd name="T109" fmla="*/ 205 h 1614"/>
                <a:gd name="T110" fmla="*/ 829 w 1425"/>
                <a:gd name="T111" fmla="*/ 252 h 1614"/>
                <a:gd name="T112" fmla="*/ 849 w 1425"/>
                <a:gd name="T113" fmla="*/ 197 h 1614"/>
                <a:gd name="T114" fmla="*/ 776 w 1425"/>
                <a:gd name="T115" fmla="*/ 280 h 1614"/>
                <a:gd name="T116" fmla="*/ 899 w 1425"/>
                <a:gd name="T117" fmla="*/ 1534 h 1614"/>
                <a:gd name="T118" fmla="*/ 920 w 1425"/>
                <a:gd name="T119" fmla="*/ 1491 h 1614"/>
                <a:gd name="T120" fmla="*/ 936 w 1425"/>
                <a:gd name="T121" fmla="*/ 1485 h 1614"/>
                <a:gd name="T122" fmla="*/ 870 w 1425"/>
                <a:gd name="T123" fmla="*/ 293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5" h="1614">
                  <a:moveTo>
                    <a:pt x="1424" y="542"/>
                  </a:moveTo>
                  <a:cubicBezTo>
                    <a:pt x="1424" y="541"/>
                    <a:pt x="1424" y="540"/>
                    <a:pt x="1424" y="539"/>
                  </a:cubicBezTo>
                  <a:cubicBezTo>
                    <a:pt x="1424" y="538"/>
                    <a:pt x="1424" y="537"/>
                    <a:pt x="1425" y="537"/>
                  </a:cubicBezTo>
                  <a:cubicBezTo>
                    <a:pt x="1425" y="535"/>
                    <a:pt x="1425" y="534"/>
                    <a:pt x="1425" y="532"/>
                  </a:cubicBezTo>
                  <a:cubicBezTo>
                    <a:pt x="1425" y="530"/>
                    <a:pt x="1425" y="528"/>
                    <a:pt x="1425" y="526"/>
                  </a:cubicBezTo>
                  <a:cubicBezTo>
                    <a:pt x="1425" y="524"/>
                    <a:pt x="1425" y="522"/>
                    <a:pt x="1425" y="520"/>
                  </a:cubicBezTo>
                  <a:cubicBezTo>
                    <a:pt x="1425" y="518"/>
                    <a:pt x="1425" y="518"/>
                    <a:pt x="1425" y="518"/>
                  </a:cubicBezTo>
                  <a:cubicBezTo>
                    <a:pt x="1425" y="516"/>
                    <a:pt x="1425" y="515"/>
                    <a:pt x="1425" y="513"/>
                  </a:cubicBezTo>
                  <a:cubicBezTo>
                    <a:pt x="1425" y="513"/>
                    <a:pt x="1425" y="512"/>
                    <a:pt x="1425" y="511"/>
                  </a:cubicBezTo>
                  <a:cubicBezTo>
                    <a:pt x="1425" y="510"/>
                    <a:pt x="1425" y="508"/>
                    <a:pt x="1425" y="506"/>
                  </a:cubicBezTo>
                  <a:cubicBezTo>
                    <a:pt x="1424" y="504"/>
                    <a:pt x="1423" y="502"/>
                    <a:pt x="1422" y="501"/>
                  </a:cubicBezTo>
                  <a:cubicBezTo>
                    <a:pt x="1421" y="499"/>
                    <a:pt x="1420" y="497"/>
                    <a:pt x="1420" y="496"/>
                  </a:cubicBezTo>
                  <a:cubicBezTo>
                    <a:pt x="1420" y="495"/>
                    <a:pt x="1420" y="494"/>
                    <a:pt x="1420" y="493"/>
                  </a:cubicBezTo>
                  <a:cubicBezTo>
                    <a:pt x="1420" y="492"/>
                    <a:pt x="1421" y="491"/>
                    <a:pt x="1420" y="489"/>
                  </a:cubicBezTo>
                  <a:cubicBezTo>
                    <a:pt x="1420" y="488"/>
                    <a:pt x="1419" y="486"/>
                    <a:pt x="1419" y="485"/>
                  </a:cubicBezTo>
                  <a:cubicBezTo>
                    <a:pt x="1418" y="484"/>
                    <a:pt x="1418" y="483"/>
                    <a:pt x="1418" y="482"/>
                  </a:cubicBezTo>
                  <a:cubicBezTo>
                    <a:pt x="1418" y="482"/>
                    <a:pt x="1418" y="481"/>
                    <a:pt x="1417" y="480"/>
                  </a:cubicBezTo>
                  <a:cubicBezTo>
                    <a:pt x="1417" y="479"/>
                    <a:pt x="1417" y="477"/>
                    <a:pt x="1417" y="476"/>
                  </a:cubicBezTo>
                  <a:cubicBezTo>
                    <a:pt x="1416" y="475"/>
                    <a:pt x="1416" y="475"/>
                    <a:pt x="1416" y="474"/>
                  </a:cubicBezTo>
                  <a:cubicBezTo>
                    <a:pt x="1415" y="474"/>
                    <a:pt x="1415" y="473"/>
                    <a:pt x="1415" y="472"/>
                  </a:cubicBezTo>
                  <a:cubicBezTo>
                    <a:pt x="1414" y="471"/>
                    <a:pt x="1414" y="471"/>
                    <a:pt x="1414" y="470"/>
                  </a:cubicBezTo>
                  <a:cubicBezTo>
                    <a:pt x="1414" y="469"/>
                    <a:pt x="1414" y="468"/>
                    <a:pt x="1414" y="468"/>
                  </a:cubicBezTo>
                  <a:cubicBezTo>
                    <a:pt x="1414" y="466"/>
                    <a:pt x="1414" y="465"/>
                    <a:pt x="1413" y="464"/>
                  </a:cubicBezTo>
                  <a:cubicBezTo>
                    <a:pt x="1413" y="463"/>
                    <a:pt x="1413" y="463"/>
                    <a:pt x="1412" y="462"/>
                  </a:cubicBezTo>
                  <a:cubicBezTo>
                    <a:pt x="1412" y="460"/>
                    <a:pt x="1411" y="458"/>
                    <a:pt x="1411" y="456"/>
                  </a:cubicBezTo>
                  <a:cubicBezTo>
                    <a:pt x="1411" y="454"/>
                    <a:pt x="1411" y="454"/>
                    <a:pt x="1411" y="454"/>
                  </a:cubicBezTo>
                  <a:cubicBezTo>
                    <a:pt x="1410" y="450"/>
                    <a:pt x="1409" y="446"/>
                    <a:pt x="1407" y="443"/>
                  </a:cubicBezTo>
                  <a:cubicBezTo>
                    <a:pt x="1407" y="443"/>
                    <a:pt x="1406" y="442"/>
                    <a:pt x="1406" y="441"/>
                  </a:cubicBezTo>
                  <a:cubicBezTo>
                    <a:pt x="1406" y="440"/>
                    <a:pt x="1406" y="439"/>
                    <a:pt x="1405" y="438"/>
                  </a:cubicBezTo>
                  <a:cubicBezTo>
                    <a:pt x="1405" y="436"/>
                    <a:pt x="1403" y="434"/>
                    <a:pt x="1402" y="433"/>
                  </a:cubicBezTo>
                  <a:cubicBezTo>
                    <a:pt x="1402" y="432"/>
                    <a:pt x="1402" y="432"/>
                    <a:pt x="1402" y="432"/>
                  </a:cubicBezTo>
                  <a:cubicBezTo>
                    <a:pt x="1398" y="428"/>
                    <a:pt x="1396" y="427"/>
                    <a:pt x="1391" y="426"/>
                  </a:cubicBezTo>
                  <a:cubicBezTo>
                    <a:pt x="1390" y="426"/>
                    <a:pt x="1389" y="426"/>
                    <a:pt x="1387" y="425"/>
                  </a:cubicBezTo>
                  <a:cubicBezTo>
                    <a:pt x="1385" y="425"/>
                    <a:pt x="1383" y="424"/>
                    <a:pt x="1381" y="424"/>
                  </a:cubicBezTo>
                  <a:cubicBezTo>
                    <a:pt x="1379" y="424"/>
                    <a:pt x="1377" y="425"/>
                    <a:pt x="1375" y="425"/>
                  </a:cubicBezTo>
                  <a:cubicBezTo>
                    <a:pt x="1374" y="425"/>
                    <a:pt x="1372" y="426"/>
                    <a:pt x="1371" y="426"/>
                  </a:cubicBezTo>
                  <a:cubicBezTo>
                    <a:pt x="1371" y="426"/>
                    <a:pt x="1370" y="426"/>
                    <a:pt x="1370" y="425"/>
                  </a:cubicBezTo>
                  <a:cubicBezTo>
                    <a:pt x="1370" y="425"/>
                    <a:pt x="1369" y="425"/>
                    <a:pt x="1369" y="425"/>
                  </a:cubicBezTo>
                  <a:cubicBezTo>
                    <a:pt x="1366" y="425"/>
                    <a:pt x="1364" y="426"/>
                    <a:pt x="1362" y="426"/>
                  </a:cubicBezTo>
                  <a:cubicBezTo>
                    <a:pt x="1361" y="427"/>
                    <a:pt x="1359" y="427"/>
                    <a:pt x="1358" y="427"/>
                  </a:cubicBezTo>
                  <a:cubicBezTo>
                    <a:pt x="1358" y="427"/>
                    <a:pt x="1357" y="427"/>
                    <a:pt x="1357" y="427"/>
                  </a:cubicBezTo>
                  <a:cubicBezTo>
                    <a:pt x="1355" y="427"/>
                    <a:pt x="1354" y="426"/>
                    <a:pt x="1351" y="424"/>
                  </a:cubicBezTo>
                  <a:cubicBezTo>
                    <a:pt x="1348" y="421"/>
                    <a:pt x="1345" y="420"/>
                    <a:pt x="1341" y="420"/>
                  </a:cubicBezTo>
                  <a:cubicBezTo>
                    <a:pt x="1341" y="420"/>
                    <a:pt x="1341" y="420"/>
                    <a:pt x="1340" y="420"/>
                  </a:cubicBezTo>
                  <a:cubicBezTo>
                    <a:pt x="1338" y="420"/>
                    <a:pt x="1338" y="420"/>
                    <a:pt x="1336" y="417"/>
                  </a:cubicBezTo>
                  <a:cubicBezTo>
                    <a:pt x="1336" y="416"/>
                    <a:pt x="1336" y="416"/>
                    <a:pt x="1335" y="415"/>
                  </a:cubicBezTo>
                  <a:cubicBezTo>
                    <a:pt x="1333" y="411"/>
                    <a:pt x="1329" y="409"/>
                    <a:pt x="1325" y="408"/>
                  </a:cubicBezTo>
                  <a:cubicBezTo>
                    <a:pt x="1325" y="408"/>
                    <a:pt x="1325" y="408"/>
                    <a:pt x="1325" y="408"/>
                  </a:cubicBezTo>
                  <a:cubicBezTo>
                    <a:pt x="1322" y="406"/>
                    <a:pt x="1320" y="406"/>
                    <a:pt x="1318" y="403"/>
                  </a:cubicBezTo>
                  <a:cubicBezTo>
                    <a:pt x="1316" y="401"/>
                    <a:pt x="1314" y="399"/>
                    <a:pt x="1312" y="398"/>
                  </a:cubicBezTo>
                  <a:cubicBezTo>
                    <a:pt x="1311" y="397"/>
                    <a:pt x="1310" y="396"/>
                    <a:pt x="1309" y="396"/>
                  </a:cubicBezTo>
                  <a:cubicBezTo>
                    <a:pt x="1306" y="393"/>
                    <a:pt x="1304" y="391"/>
                    <a:pt x="1302" y="388"/>
                  </a:cubicBezTo>
                  <a:cubicBezTo>
                    <a:pt x="1300" y="385"/>
                    <a:pt x="1297" y="382"/>
                    <a:pt x="1295" y="378"/>
                  </a:cubicBezTo>
                  <a:cubicBezTo>
                    <a:pt x="1291" y="375"/>
                    <a:pt x="1288" y="372"/>
                    <a:pt x="1285" y="370"/>
                  </a:cubicBezTo>
                  <a:cubicBezTo>
                    <a:pt x="1283" y="369"/>
                    <a:pt x="1281" y="367"/>
                    <a:pt x="1279" y="365"/>
                  </a:cubicBezTo>
                  <a:cubicBezTo>
                    <a:pt x="1278" y="365"/>
                    <a:pt x="1277" y="364"/>
                    <a:pt x="1276" y="363"/>
                  </a:cubicBezTo>
                  <a:cubicBezTo>
                    <a:pt x="1274" y="361"/>
                    <a:pt x="1274" y="361"/>
                    <a:pt x="1274" y="361"/>
                  </a:cubicBezTo>
                  <a:cubicBezTo>
                    <a:pt x="1272" y="359"/>
                    <a:pt x="1270" y="357"/>
                    <a:pt x="1267" y="355"/>
                  </a:cubicBezTo>
                  <a:cubicBezTo>
                    <a:pt x="1266" y="354"/>
                    <a:pt x="1265" y="354"/>
                    <a:pt x="1264" y="353"/>
                  </a:cubicBezTo>
                  <a:cubicBezTo>
                    <a:pt x="1262" y="351"/>
                    <a:pt x="1260" y="350"/>
                    <a:pt x="1258" y="349"/>
                  </a:cubicBezTo>
                  <a:cubicBezTo>
                    <a:pt x="1256" y="348"/>
                    <a:pt x="1254" y="347"/>
                    <a:pt x="1251" y="346"/>
                  </a:cubicBezTo>
                  <a:cubicBezTo>
                    <a:pt x="1250" y="345"/>
                    <a:pt x="1249" y="344"/>
                    <a:pt x="1248" y="344"/>
                  </a:cubicBezTo>
                  <a:cubicBezTo>
                    <a:pt x="1247" y="343"/>
                    <a:pt x="1246" y="343"/>
                    <a:pt x="1245" y="342"/>
                  </a:cubicBezTo>
                  <a:cubicBezTo>
                    <a:pt x="1245" y="342"/>
                    <a:pt x="1244" y="341"/>
                    <a:pt x="1243" y="341"/>
                  </a:cubicBezTo>
                  <a:cubicBezTo>
                    <a:pt x="1242" y="340"/>
                    <a:pt x="1241" y="340"/>
                    <a:pt x="1240" y="340"/>
                  </a:cubicBezTo>
                  <a:cubicBezTo>
                    <a:pt x="1240" y="340"/>
                    <a:pt x="1239" y="339"/>
                    <a:pt x="1239" y="339"/>
                  </a:cubicBezTo>
                  <a:cubicBezTo>
                    <a:pt x="1238" y="339"/>
                    <a:pt x="1237" y="338"/>
                    <a:pt x="1236" y="337"/>
                  </a:cubicBezTo>
                  <a:cubicBezTo>
                    <a:pt x="1235" y="336"/>
                    <a:pt x="1234" y="334"/>
                    <a:pt x="1231" y="333"/>
                  </a:cubicBezTo>
                  <a:cubicBezTo>
                    <a:pt x="1226" y="332"/>
                    <a:pt x="1222" y="332"/>
                    <a:pt x="1218" y="332"/>
                  </a:cubicBezTo>
                  <a:cubicBezTo>
                    <a:pt x="1216" y="332"/>
                    <a:pt x="1215" y="332"/>
                    <a:pt x="1213" y="331"/>
                  </a:cubicBezTo>
                  <a:cubicBezTo>
                    <a:pt x="1213" y="331"/>
                    <a:pt x="1213" y="331"/>
                    <a:pt x="1213" y="331"/>
                  </a:cubicBezTo>
                  <a:cubicBezTo>
                    <a:pt x="1211" y="331"/>
                    <a:pt x="1209" y="332"/>
                    <a:pt x="1208" y="333"/>
                  </a:cubicBezTo>
                  <a:cubicBezTo>
                    <a:pt x="1207" y="333"/>
                    <a:pt x="1206" y="334"/>
                    <a:pt x="1205" y="334"/>
                  </a:cubicBezTo>
                  <a:cubicBezTo>
                    <a:pt x="1204" y="334"/>
                    <a:pt x="1201" y="335"/>
                    <a:pt x="1199" y="335"/>
                  </a:cubicBezTo>
                  <a:cubicBezTo>
                    <a:pt x="1198" y="335"/>
                    <a:pt x="1198" y="335"/>
                    <a:pt x="1197" y="335"/>
                  </a:cubicBezTo>
                  <a:cubicBezTo>
                    <a:pt x="1196" y="335"/>
                    <a:pt x="1196" y="334"/>
                    <a:pt x="1195" y="334"/>
                  </a:cubicBezTo>
                  <a:cubicBezTo>
                    <a:pt x="1194" y="334"/>
                    <a:pt x="1193" y="335"/>
                    <a:pt x="1192" y="335"/>
                  </a:cubicBezTo>
                  <a:cubicBezTo>
                    <a:pt x="1191" y="335"/>
                    <a:pt x="1189" y="336"/>
                    <a:pt x="1188" y="336"/>
                  </a:cubicBezTo>
                  <a:cubicBezTo>
                    <a:pt x="1187" y="337"/>
                    <a:pt x="1185" y="337"/>
                    <a:pt x="1184" y="337"/>
                  </a:cubicBezTo>
                  <a:cubicBezTo>
                    <a:pt x="1183" y="337"/>
                    <a:pt x="1182" y="337"/>
                    <a:pt x="1182" y="337"/>
                  </a:cubicBezTo>
                  <a:cubicBezTo>
                    <a:pt x="1179" y="336"/>
                    <a:pt x="1178" y="336"/>
                    <a:pt x="1176" y="335"/>
                  </a:cubicBezTo>
                  <a:cubicBezTo>
                    <a:pt x="1174" y="335"/>
                    <a:pt x="1172" y="335"/>
                    <a:pt x="1172" y="334"/>
                  </a:cubicBezTo>
                  <a:cubicBezTo>
                    <a:pt x="1171" y="334"/>
                    <a:pt x="1171" y="333"/>
                    <a:pt x="1171" y="333"/>
                  </a:cubicBezTo>
                  <a:cubicBezTo>
                    <a:pt x="1170" y="332"/>
                    <a:pt x="1169" y="330"/>
                    <a:pt x="1168" y="329"/>
                  </a:cubicBezTo>
                  <a:cubicBezTo>
                    <a:pt x="1167" y="328"/>
                    <a:pt x="1165" y="328"/>
                    <a:pt x="1163" y="328"/>
                  </a:cubicBezTo>
                  <a:cubicBezTo>
                    <a:pt x="1162" y="328"/>
                    <a:pt x="1161" y="328"/>
                    <a:pt x="1160" y="328"/>
                  </a:cubicBezTo>
                  <a:cubicBezTo>
                    <a:pt x="1159" y="329"/>
                    <a:pt x="1158" y="330"/>
                    <a:pt x="1157" y="331"/>
                  </a:cubicBezTo>
                  <a:cubicBezTo>
                    <a:pt x="1156" y="331"/>
                    <a:pt x="1156" y="332"/>
                    <a:pt x="1156" y="332"/>
                  </a:cubicBezTo>
                  <a:cubicBezTo>
                    <a:pt x="1155" y="332"/>
                    <a:pt x="1155" y="332"/>
                    <a:pt x="1155" y="332"/>
                  </a:cubicBezTo>
                  <a:cubicBezTo>
                    <a:pt x="1154" y="332"/>
                    <a:pt x="1153" y="332"/>
                    <a:pt x="1152" y="331"/>
                  </a:cubicBezTo>
                  <a:cubicBezTo>
                    <a:pt x="1151" y="331"/>
                    <a:pt x="1151" y="331"/>
                    <a:pt x="1151" y="331"/>
                  </a:cubicBezTo>
                  <a:cubicBezTo>
                    <a:pt x="1150" y="331"/>
                    <a:pt x="1150" y="331"/>
                    <a:pt x="1149" y="331"/>
                  </a:cubicBezTo>
                  <a:cubicBezTo>
                    <a:pt x="1148" y="331"/>
                    <a:pt x="1147" y="331"/>
                    <a:pt x="1146" y="330"/>
                  </a:cubicBezTo>
                  <a:cubicBezTo>
                    <a:pt x="1145" y="330"/>
                    <a:pt x="1144" y="330"/>
                    <a:pt x="1144" y="329"/>
                  </a:cubicBezTo>
                  <a:cubicBezTo>
                    <a:pt x="1143" y="329"/>
                    <a:pt x="1142" y="328"/>
                    <a:pt x="1141" y="328"/>
                  </a:cubicBezTo>
                  <a:cubicBezTo>
                    <a:pt x="1140" y="328"/>
                    <a:pt x="1140" y="327"/>
                    <a:pt x="1139" y="327"/>
                  </a:cubicBezTo>
                  <a:cubicBezTo>
                    <a:pt x="1139" y="326"/>
                    <a:pt x="1138" y="326"/>
                    <a:pt x="1137" y="325"/>
                  </a:cubicBezTo>
                  <a:cubicBezTo>
                    <a:pt x="1137" y="325"/>
                    <a:pt x="1136" y="325"/>
                    <a:pt x="1136" y="324"/>
                  </a:cubicBezTo>
                  <a:cubicBezTo>
                    <a:pt x="1135" y="324"/>
                    <a:pt x="1135" y="324"/>
                    <a:pt x="1135" y="324"/>
                  </a:cubicBezTo>
                  <a:cubicBezTo>
                    <a:pt x="1135" y="324"/>
                    <a:pt x="1135" y="324"/>
                    <a:pt x="1135" y="324"/>
                  </a:cubicBezTo>
                  <a:cubicBezTo>
                    <a:pt x="1134" y="323"/>
                    <a:pt x="1134" y="323"/>
                    <a:pt x="1133" y="322"/>
                  </a:cubicBezTo>
                  <a:cubicBezTo>
                    <a:pt x="1132" y="321"/>
                    <a:pt x="1131" y="321"/>
                    <a:pt x="1129" y="321"/>
                  </a:cubicBezTo>
                  <a:cubicBezTo>
                    <a:pt x="1129" y="321"/>
                    <a:pt x="1128" y="321"/>
                    <a:pt x="1128" y="320"/>
                  </a:cubicBezTo>
                  <a:cubicBezTo>
                    <a:pt x="1125" y="318"/>
                    <a:pt x="1124" y="318"/>
                    <a:pt x="1122" y="318"/>
                  </a:cubicBezTo>
                  <a:cubicBezTo>
                    <a:pt x="1120" y="317"/>
                    <a:pt x="1119" y="316"/>
                    <a:pt x="1118" y="316"/>
                  </a:cubicBezTo>
                  <a:cubicBezTo>
                    <a:pt x="1116" y="314"/>
                    <a:pt x="1113" y="313"/>
                    <a:pt x="1110" y="313"/>
                  </a:cubicBezTo>
                  <a:cubicBezTo>
                    <a:pt x="1107" y="313"/>
                    <a:pt x="1103" y="313"/>
                    <a:pt x="1103" y="315"/>
                  </a:cubicBezTo>
                  <a:cubicBezTo>
                    <a:pt x="1103" y="316"/>
                    <a:pt x="1103" y="316"/>
                    <a:pt x="1103" y="317"/>
                  </a:cubicBezTo>
                  <a:cubicBezTo>
                    <a:pt x="1102" y="317"/>
                    <a:pt x="1102" y="318"/>
                    <a:pt x="1102" y="319"/>
                  </a:cubicBezTo>
                  <a:cubicBezTo>
                    <a:pt x="1102" y="319"/>
                    <a:pt x="1102" y="319"/>
                    <a:pt x="1101" y="319"/>
                  </a:cubicBezTo>
                  <a:cubicBezTo>
                    <a:pt x="1101" y="319"/>
                    <a:pt x="1099" y="319"/>
                    <a:pt x="1099" y="319"/>
                  </a:cubicBezTo>
                  <a:cubicBezTo>
                    <a:pt x="1098" y="319"/>
                    <a:pt x="1097" y="319"/>
                    <a:pt x="1096" y="320"/>
                  </a:cubicBezTo>
                  <a:cubicBezTo>
                    <a:pt x="1096" y="320"/>
                    <a:pt x="1095" y="320"/>
                    <a:pt x="1095" y="320"/>
                  </a:cubicBezTo>
                  <a:cubicBezTo>
                    <a:pt x="1095" y="320"/>
                    <a:pt x="1095" y="320"/>
                    <a:pt x="1095" y="320"/>
                  </a:cubicBezTo>
                  <a:cubicBezTo>
                    <a:pt x="1094" y="320"/>
                    <a:pt x="1094" y="320"/>
                    <a:pt x="1093" y="320"/>
                  </a:cubicBezTo>
                  <a:cubicBezTo>
                    <a:pt x="1093" y="320"/>
                    <a:pt x="1093" y="320"/>
                    <a:pt x="1092" y="320"/>
                  </a:cubicBezTo>
                  <a:cubicBezTo>
                    <a:pt x="1090" y="320"/>
                    <a:pt x="1088" y="322"/>
                    <a:pt x="1087" y="323"/>
                  </a:cubicBezTo>
                  <a:cubicBezTo>
                    <a:pt x="1086" y="324"/>
                    <a:pt x="1086" y="324"/>
                    <a:pt x="1085" y="324"/>
                  </a:cubicBezTo>
                  <a:cubicBezTo>
                    <a:pt x="1085" y="325"/>
                    <a:pt x="1085" y="325"/>
                    <a:pt x="1085" y="325"/>
                  </a:cubicBezTo>
                  <a:cubicBezTo>
                    <a:pt x="1084" y="325"/>
                    <a:pt x="1084" y="325"/>
                    <a:pt x="1083" y="325"/>
                  </a:cubicBezTo>
                  <a:cubicBezTo>
                    <a:pt x="1085" y="324"/>
                    <a:pt x="1088" y="321"/>
                    <a:pt x="1085" y="317"/>
                  </a:cubicBezTo>
                  <a:cubicBezTo>
                    <a:pt x="1084" y="315"/>
                    <a:pt x="1083" y="314"/>
                    <a:pt x="1082" y="314"/>
                  </a:cubicBezTo>
                  <a:cubicBezTo>
                    <a:pt x="1080" y="314"/>
                    <a:pt x="1079" y="315"/>
                    <a:pt x="1078" y="316"/>
                  </a:cubicBezTo>
                  <a:cubicBezTo>
                    <a:pt x="1078" y="316"/>
                    <a:pt x="1077" y="316"/>
                    <a:pt x="1077" y="316"/>
                  </a:cubicBezTo>
                  <a:cubicBezTo>
                    <a:pt x="1076" y="317"/>
                    <a:pt x="1076" y="317"/>
                    <a:pt x="1075" y="317"/>
                  </a:cubicBezTo>
                  <a:cubicBezTo>
                    <a:pt x="1075" y="317"/>
                    <a:pt x="1074" y="317"/>
                    <a:pt x="1073" y="317"/>
                  </a:cubicBezTo>
                  <a:cubicBezTo>
                    <a:pt x="1073" y="317"/>
                    <a:pt x="1074" y="316"/>
                    <a:pt x="1073" y="316"/>
                  </a:cubicBezTo>
                  <a:cubicBezTo>
                    <a:pt x="1073" y="315"/>
                    <a:pt x="1073" y="315"/>
                    <a:pt x="1073" y="315"/>
                  </a:cubicBezTo>
                  <a:cubicBezTo>
                    <a:pt x="1073" y="312"/>
                    <a:pt x="1073" y="309"/>
                    <a:pt x="1071" y="306"/>
                  </a:cubicBezTo>
                  <a:cubicBezTo>
                    <a:pt x="1070" y="305"/>
                    <a:pt x="1068" y="304"/>
                    <a:pt x="1067" y="304"/>
                  </a:cubicBezTo>
                  <a:cubicBezTo>
                    <a:pt x="1067" y="304"/>
                    <a:pt x="1067" y="304"/>
                    <a:pt x="1066" y="304"/>
                  </a:cubicBezTo>
                  <a:cubicBezTo>
                    <a:pt x="1068" y="303"/>
                    <a:pt x="1070" y="301"/>
                    <a:pt x="1069" y="298"/>
                  </a:cubicBezTo>
                  <a:cubicBezTo>
                    <a:pt x="1068" y="295"/>
                    <a:pt x="1065" y="292"/>
                    <a:pt x="1063" y="291"/>
                  </a:cubicBezTo>
                  <a:cubicBezTo>
                    <a:pt x="1062" y="290"/>
                    <a:pt x="1062" y="290"/>
                    <a:pt x="1062" y="290"/>
                  </a:cubicBezTo>
                  <a:cubicBezTo>
                    <a:pt x="1061" y="289"/>
                    <a:pt x="1060" y="288"/>
                    <a:pt x="1058" y="287"/>
                  </a:cubicBezTo>
                  <a:cubicBezTo>
                    <a:pt x="1054" y="284"/>
                    <a:pt x="1051" y="280"/>
                    <a:pt x="1047" y="278"/>
                  </a:cubicBezTo>
                  <a:cubicBezTo>
                    <a:pt x="1046" y="277"/>
                    <a:pt x="1045" y="276"/>
                    <a:pt x="1043" y="276"/>
                  </a:cubicBezTo>
                  <a:cubicBezTo>
                    <a:pt x="1040" y="276"/>
                    <a:pt x="1038" y="278"/>
                    <a:pt x="1037" y="281"/>
                  </a:cubicBezTo>
                  <a:cubicBezTo>
                    <a:pt x="1037" y="281"/>
                    <a:pt x="1037" y="282"/>
                    <a:pt x="1037" y="282"/>
                  </a:cubicBezTo>
                  <a:cubicBezTo>
                    <a:pt x="1037" y="281"/>
                    <a:pt x="1037" y="280"/>
                    <a:pt x="1036" y="279"/>
                  </a:cubicBezTo>
                  <a:cubicBezTo>
                    <a:pt x="1036" y="279"/>
                    <a:pt x="1036" y="278"/>
                    <a:pt x="1036" y="277"/>
                  </a:cubicBezTo>
                  <a:cubicBezTo>
                    <a:pt x="1035" y="274"/>
                    <a:pt x="1034" y="273"/>
                    <a:pt x="1031" y="273"/>
                  </a:cubicBezTo>
                  <a:cubicBezTo>
                    <a:pt x="1030" y="273"/>
                    <a:pt x="1030" y="273"/>
                    <a:pt x="1030" y="273"/>
                  </a:cubicBezTo>
                  <a:cubicBezTo>
                    <a:pt x="1029" y="273"/>
                    <a:pt x="1029" y="273"/>
                    <a:pt x="1028" y="273"/>
                  </a:cubicBezTo>
                  <a:cubicBezTo>
                    <a:pt x="1028" y="273"/>
                    <a:pt x="1028" y="272"/>
                    <a:pt x="1028" y="272"/>
                  </a:cubicBezTo>
                  <a:cubicBezTo>
                    <a:pt x="1028" y="271"/>
                    <a:pt x="1028" y="267"/>
                    <a:pt x="1023" y="267"/>
                  </a:cubicBezTo>
                  <a:cubicBezTo>
                    <a:pt x="1023" y="267"/>
                    <a:pt x="1023" y="267"/>
                    <a:pt x="1023" y="267"/>
                  </a:cubicBezTo>
                  <a:cubicBezTo>
                    <a:pt x="1023" y="267"/>
                    <a:pt x="1022" y="267"/>
                    <a:pt x="1021" y="268"/>
                  </a:cubicBezTo>
                  <a:cubicBezTo>
                    <a:pt x="1021" y="268"/>
                    <a:pt x="1020" y="268"/>
                    <a:pt x="1020" y="268"/>
                  </a:cubicBezTo>
                  <a:cubicBezTo>
                    <a:pt x="1020" y="268"/>
                    <a:pt x="1020" y="268"/>
                    <a:pt x="1020" y="268"/>
                  </a:cubicBezTo>
                  <a:cubicBezTo>
                    <a:pt x="1020" y="268"/>
                    <a:pt x="1020" y="268"/>
                    <a:pt x="1019" y="267"/>
                  </a:cubicBezTo>
                  <a:cubicBezTo>
                    <a:pt x="1019" y="267"/>
                    <a:pt x="1018" y="266"/>
                    <a:pt x="1017" y="266"/>
                  </a:cubicBezTo>
                  <a:cubicBezTo>
                    <a:pt x="1017" y="265"/>
                    <a:pt x="1016" y="265"/>
                    <a:pt x="1015" y="265"/>
                  </a:cubicBezTo>
                  <a:cubicBezTo>
                    <a:pt x="1015" y="265"/>
                    <a:pt x="1014" y="265"/>
                    <a:pt x="1014" y="265"/>
                  </a:cubicBezTo>
                  <a:cubicBezTo>
                    <a:pt x="1014" y="265"/>
                    <a:pt x="1013" y="265"/>
                    <a:pt x="1013" y="265"/>
                  </a:cubicBezTo>
                  <a:cubicBezTo>
                    <a:pt x="1013" y="265"/>
                    <a:pt x="1013" y="265"/>
                    <a:pt x="1013" y="265"/>
                  </a:cubicBezTo>
                  <a:cubicBezTo>
                    <a:pt x="1013" y="265"/>
                    <a:pt x="1013" y="265"/>
                    <a:pt x="1012" y="264"/>
                  </a:cubicBezTo>
                  <a:cubicBezTo>
                    <a:pt x="1012" y="264"/>
                    <a:pt x="1012" y="264"/>
                    <a:pt x="1011" y="263"/>
                  </a:cubicBezTo>
                  <a:cubicBezTo>
                    <a:pt x="1010" y="262"/>
                    <a:pt x="1009" y="261"/>
                    <a:pt x="1007" y="261"/>
                  </a:cubicBezTo>
                  <a:cubicBezTo>
                    <a:pt x="1006" y="261"/>
                    <a:pt x="1006" y="262"/>
                    <a:pt x="1005" y="262"/>
                  </a:cubicBezTo>
                  <a:cubicBezTo>
                    <a:pt x="1005" y="262"/>
                    <a:pt x="1004" y="262"/>
                    <a:pt x="1004" y="262"/>
                  </a:cubicBezTo>
                  <a:cubicBezTo>
                    <a:pt x="1004" y="262"/>
                    <a:pt x="1003" y="262"/>
                    <a:pt x="1003" y="262"/>
                  </a:cubicBezTo>
                  <a:cubicBezTo>
                    <a:pt x="1003" y="261"/>
                    <a:pt x="1002" y="261"/>
                    <a:pt x="1002" y="260"/>
                  </a:cubicBezTo>
                  <a:cubicBezTo>
                    <a:pt x="1001" y="259"/>
                    <a:pt x="1000" y="258"/>
                    <a:pt x="998" y="258"/>
                  </a:cubicBezTo>
                  <a:cubicBezTo>
                    <a:pt x="997" y="257"/>
                    <a:pt x="996" y="257"/>
                    <a:pt x="995" y="257"/>
                  </a:cubicBezTo>
                  <a:cubicBezTo>
                    <a:pt x="994" y="257"/>
                    <a:pt x="994" y="257"/>
                    <a:pt x="994" y="257"/>
                  </a:cubicBezTo>
                  <a:cubicBezTo>
                    <a:pt x="993" y="257"/>
                    <a:pt x="992" y="257"/>
                    <a:pt x="991" y="257"/>
                  </a:cubicBezTo>
                  <a:cubicBezTo>
                    <a:pt x="991" y="257"/>
                    <a:pt x="991" y="256"/>
                    <a:pt x="990" y="256"/>
                  </a:cubicBezTo>
                  <a:cubicBezTo>
                    <a:pt x="990" y="256"/>
                    <a:pt x="990" y="255"/>
                    <a:pt x="989" y="255"/>
                  </a:cubicBezTo>
                  <a:cubicBezTo>
                    <a:pt x="988" y="253"/>
                    <a:pt x="987" y="253"/>
                    <a:pt x="986" y="252"/>
                  </a:cubicBezTo>
                  <a:cubicBezTo>
                    <a:pt x="985" y="252"/>
                    <a:pt x="985" y="252"/>
                    <a:pt x="985" y="252"/>
                  </a:cubicBezTo>
                  <a:cubicBezTo>
                    <a:pt x="984" y="252"/>
                    <a:pt x="984" y="251"/>
                    <a:pt x="984" y="251"/>
                  </a:cubicBezTo>
                  <a:cubicBezTo>
                    <a:pt x="983" y="250"/>
                    <a:pt x="982" y="249"/>
                    <a:pt x="981" y="248"/>
                  </a:cubicBezTo>
                  <a:cubicBezTo>
                    <a:pt x="980" y="248"/>
                    <a:pt x="979" y="248"/>
                    <a:pt x="978" y="248"/>
                  </a:cubicBezTo>
                  <a:cubicBezTo>
                    <a:pt x="977" y="248"/>
                    <a:pt x="977" y="248"/>
                    <a:pt x="976" y="248"/>
                  </a:cubicBezTo>
                  <a:cubicBezTo>
                    <a:pt x="976" y="248"/>
                    <a:pt x="976" y="248"/>
                    <a:pt x="975" y="248"/>
                  </a:cubicBezTo>
                  <a:cubicBezTo>
                    <a:pt x="975" y="248"/>
                    <a:pt x="975" y="248"/>
                    <a:pt x="975" y="248"/>
                  </a:cubicBezTo>
                  <a:cubicBezTo>
                    <a:pt x="974" y="248"/>
                    <a:pt x="973" y="247"/>
                    <a:pt x="972" y="247"/>
                  </a:cubicBezTo>
                  <a:cubicBezTo>
                    <a:pt x="972" y="246"/>
                    <a:pt x="971" y="246"/>
                    <a:pt x="970" y="245"/>
                  </a:cubicBezTo>
                  <a:cubicBezTo>
                    <a:pt x="966" y="243"/>
                    <a:pt x="962" y="242"/>
                    <a:pt x="958" y="242"/>
                  </a:cubicBezTo>
                  <a:cubicBezTo>
                    <a:pt x="955" y="242"/>
                    <a:pt x="953" y="242"/>
                    <a:pt x="950" y="243"/>
                  </a:cubicBezTo>
                  <a:cubicBezTo>
                    <a:pt x="949" y="244"/>
                    <a:pt x="948" y="244"/>
                    <a:pt x="947" y="244"/>
                  </a:cubicBezTo>
                  <a:cubicBezTo>
                    <a:pt x="945" y="244"/>
                    <a:pt x="943" y="244"/>
                    <a:pt x="941" y="245"/>
                  </a:cubicBezTo>
                  <a:cubicBezTo>
                    <a:pt x="940" y="246"/>
                    <a:pt x="939" y="246"/>
                    <a:pt x="938" y="246"/>
                  </a:cubicBezTo>
                  <a:cubicBezTo>
                    <a:pt x="936" y="246"/>
                    <a:pt x="934" y="246"/>
                    <a:pt x="932" y="247"/>
                  </a:cubicBezTo>
                  <a:cubicBezTo>
                    <a:pt x="927" y="251"/>
                    <a:pt x="925" y="254"/>
                    <a:pt x="924" y="258"/>
                  </a:cubicBezTo>
                  <a:cubicBezTo>
                    <a:pt x="924" y="260"/>
                    <a:pt x="925" y="261"/>
                    <a:pt x="925" y="263"/>
                  </a:cubicBezTo>
                  <a:cubicBezTo>
                    <a:pt x="926" y="264"/>
                    <a:pt x="926" y="265"/>
                    <a:pt x="925" y="266"/>
                  </a:cubicBezTo>
                  <a:cubicBezTo>
                    <a:pt x="925" y="266"/>
                    <a:pt x="925" y="266"/>
                    <a:pt x="925" y="266"/>
                  </a:cubicBezTo>
                  <a:cubicBezTo>
                    <a:pt x="924" y="267"/>
                    <a:pt x="923" y="269"/>
                    <a:pt x="922" y="269"/>
                  </a:cubicBezTo>
                  <a:cubicBezTo>
                    <a:pt x="922" y="269"/>
                    <a:pt x="922" y="269"/>
                    <a:pt x="921" y="269"/>
                  </a:cubicBezTo>
                  <a:cubicBezTo>
                    <a:pt x="920" y="270"/>
                    <a:pt x="919" y="270"/>
                    <a:pt x="918" y="270"/>
                  </a:cubicBezTo>
                  <a:cubicBezTo>
                    <a:pt x="917" y="271"/>
                    <a:pt x="916" y="272"/>
                    <a:pt x="915" y="274"/>
                  </a:cubicBezTo>
                  <a:cubicBezTo>
                    <a:pt x="915" y="274"/>
                    <a:pt x="915" y="274"/>
                    <a:pt x="915" y="275"/>
                  </a:cubicBezTo>
                  <a:cubicBezTo>
                    <a:pt x="914" y="275"/>
                    <a:pt x="914" y="275"/>
                    <a:pt x="913" y="275"/>
                  </a:cubicBezTo>
                  <a:cubicBezTo>
                    <a:pt x="913" y="276"/>
                    <a:pt x="912" y="276"/>
                    <a:pt x="911" y="276"/>
                  </a:cubicBezTo>
                  <a:cubicBezTo>
                    <a:pt x="910" y="277"/>
                    <a:pt x="909" y="279"/>
                    <a:pt x="908" y="280"/>
                  </a:cubicBezTo>
                  <a:cubicBezTo>
                    <a:pt x="907" y="281"/>
                    <a:pt x="907" y="281"/>
                    <a:pt x="907" y="282"/>
                  </a:cubicBezTo>
                  <a:cubicBezTo>
                    <a:pt x="905" y="284"/>
                    <a:pt x="904" y="285"/>
                    <a:pt x="903" y="288"/>
                  </a:cubicBezTo>
                  <a:cubicBezTo>
                    <a:pt x="902" y="288"/>
                    <a:pt x="902" y="288"/>
                    <a:pt x="902" y="288"/>
                  </a:cubicBezTo>
                  <a:cubicBezTo>
                    <a:pt x="902" y="289"/>
                    <a:pt x="901" y="291"/>
                    <a:pt x="899" y="292"/>
                  </a:cubicBezTo>
                  <a:cubicBezTo>
                    <a:pt x="899" y="292"/>
                    <a:pt x="898" y="292"/>
                    <a:pt x="898" y="292"/>
                  </a:cubicBezTo>
                  <a:cubicBezTo>
                    <a:pt x="897" y="292"/>
                    <a:pt x="895" y="292"/>
                    <a:pt x="894" y="293"/>
                  </a:cubicBezTo>
                  <a:cubicBezTo>
                    <a:pt x="894" y="293"/>
                    <a:pt x="893" y="294"/>
                    <a:pt x="893" y="294"/>
                  </a:cubicBezTo>
                  <a:cubicBezTo>
                    <a:pt x="894" y="293"/>
                    <a:pt x="894" y="292"/>
                    <a:pt x="894" y="290"/>
                  </a:cubicBezTo>
                  <a:cubicBezTo>
                    <a:pt x="893" y="288"/>
                    <a:pt x="891" y="287"/>
                    <a:pt x="889" y="287"/>
                  </a:cubicBezTo>
                  <a:cubicBezTo>
                    <a:pt x="887" y="287"/>
                    <a:pt x="884" y="288"/>
                    <a:pt x="883" y="289"/>
                  </a:cubicBezTo>
                  <a:cubicBezTo>
                    <a:pt x="883" y="289"/>
                    <a:pt x="883" y="289"/>
                    <a:pt x="883" y="289"/>
                  </a:cubicBezTo>
                  <a:cubicBezTo>
                    <a:pt x="883" y="288"/>
                    <a:pt x="883" y="288"/>
                    <a:pt x="884" y="287"/>
                  </a:cubicBezTo>
                  <a:cubicBezTo>
                    <a:pt x="884" y="286"/>
                    <a:pt x="884" y="286"/>
                    <a:pt x="884" y="286"/>
                  </a:cubicBezTo>
                  <a:cubicBezTo>
                    <a:pt x="885" y="285"/>
                    <a:pt x="885" y="285"/>
                    <a:pt x="886" y="285"/>
                  </a:cubicBezTo>
                  <a:cubicBezTo>
                    <a:pt x="887" y="285"/>
                    <a:pt x="887" y="285"/>
                    <a:pt x="888" y="285"/>
                  </a:cubicBezTo>
                  <a:cubicBezTo>
                    <a:pt x="889" y="286"/>
                    <a:pt x="889" y="286"/>
                    <a:pt x="889" y="286"/>
                  </a:cubicBezTo>
                  <a:cubicBezTo>
                    <a:pt x="890" y="286"/>
                    <a:pt x="891" y="286"/>
                    <a:pt x="893" y="286"/>
                  </a:cubicBezTo>
                  <a:cubicBezTo>
                    <a:pt x="893" y="286"/>
                    <a:pt x="893" y="286"/>
                    <a:pt x="893" y="286"/>
                  </a:cubicBezTo>
                  <a:cubicBezTo>
                    <a:pt x="893" y="286"/>
                    <a:pt x="894" y="286"/>
                    <a:pt x="895" y="286"/>
                  </a:cubicBezTo>
                  <a:cubicBezTo>
                    <a:pt x="897" y="286"/>
                    <a:pt x="897" y="286"/>
                    <a:pt x="897" y="286"/>
                  </a:cubicBezTo>
                  <a:cubicBezTo>
                    <a:pt x="897" y="284"/>
                    <a:pt x="897" y="284"/>
                    <a:pt x="897" y="284"/>
                  </a:cubicBezTo>
                  <a:cubicBezTo>
                    <a:pt x="898" y="284"/>
                    <a:pt x="898" y="284"/>
                    <a:pt x="899" y="284"/>
                  </a:cubicBezTo>
                  <a:cubicBezTo>
                    <a:pt x="900" y="284"/>
                    <a:pt x="901" y="284"/>
                    <a:pt x="901" y="283"/>
                  </a:cubicBezTo>
                  <a:cubicBezTo>
                    <a:pt x="903" y="283"/>
                    <a:pt x="906" y="282"/>
                    <a:pt x="907" y="279"/>
                  </a:cubicBezTo>
                  <a:cubicBezTo>
                    <a:pt x="908" y="278"/>
                    <a:pt x="908" y="277"/>
                    <a:pt x="908" y="276"/>
                  </a:cubicBezTo>
                  <a:cubicBezTo>
                    <a:pt x="908" y="276"/>
                    <a:pt x="908" y="276"/>
                    <a:pt x="909" y="275"/>
                  </a:cubicBezTo>
                  <a:cubicBezTo>
                    <a:pt x="909" y="275"/>
                    <a:pt x="910" y="274"/>
                    <a:pt x="910" y="273"/>
                  </a:cubicBezTo>
                  <a:cubicBezTo>
                    <a:pt x="910" y="272"/>
                    <a:pt x="910" y="272"/>
                    <a:pt x="910" y="271"/>
                  </a:cubicBezTo>
                  <a:cubicBezTo>
                    <a:pt x="910" y="271"/>
                    <a:pt x="911" y="270"/>
                    <a:pt x="911" y="270"/>
                  </a:cubicBezTo>
                  <a:cubicBezTo>
                    <a:pt x="911" y="270"/>
                    <a:pt x="911" y="269"/>
                    <a:pt x="911" y="269"/>
                  </a:cubicBezTo>
                  <a:cubicBezTo>
                    <a:pt x="912" y="268"/>
                    <a:pt x="912" y="268"/>
                    <a:pt x="912" y="267"/>
                  </a:cubicBezTo>
                  <a:cubicBezTo>
                    <a:pt x="913" y="266"/>
                    <a:pt x="913" y="266"/>
                    <a:pt x="913" y="266"/>
                  </a:cubicBezTo>
                  <a:cubicBezTo>
                    <a:pt x="913" y="266"/>
                    <a:pt x="913" y="266"/>
                    <a:pt x="914" y="265"/>
                  </a:cubicBezTo>
                  <a:cubicBezTo>
                    <a:pt x="914" y="265"/>
                    <a:pt x="914" y="265"/>
                    <a:pt x="914" y="265"/>
                  </a:cubicBezTo>
                  <a:cubicBezTo>
                    <a:pt x="915" y="264"/>
                    <a:pt x="915" y="263"/>
                    <a:pt x="916" y="261"/>
                  </a:cubicBezTo>
                  <a:cubicBezTo>
                    <a:pt x="916" y="261"/>
                    <a:pt x="916" y="260"/>
                    <a:pt x="916" y="260"/>
                  </a:cubicBezTo>
                  <a:cubicBezTo>
                    <a:pt x="916" y="259"/>
                    <a:pt x="916" y="259"/>
                    <a:pt x="916" y="258"/>
                  </a:cubicBezTo>
                  <a:cubicBezTo>
                    <a:pt x="917" y="258"/>
                    <a:pt x="918" y="258"/>
                    <a:pt x="918" y="257"/>
                  </a:cubicBezTo>
                  <a:cubicBezTo>
                    <a:pt x="920" y="255"/>
                    <a:pt x="920" y="252"/>
                    <a:pt x="920" y="250"/>
                  </a:cubicBezTo>
                  <a:cubicBezTo>
                    <a:pt x="920" y="250"/>
                    <a:pt x="920" y="249"/>
                    <a:pt x="920" y="249"/>
                  </a:cubicBezTo>
                  <a:cubicBezTo>
                    <a:pt x="920" y="248"/>
                    <a:pt x="920" y="248"/>
                    <a:pt x="921" y="247"/>
                  </a:cubicBezTo>
                  <a:cubicBezTo>
                    <a:pt x="921" y="246"/>
                    <a:pt x="922" y="245"/>
                    <a:pt x="922" y="243"/>
                  </a:cubicBezTo>
                  <a:cubicBezTo>
                    <a:pt x="922" y="243"/>
                    <a:pt x="922" y="242"/>
                    <a:pt x="922" y="242"/>
                  </a:cubicBezTo>
                  <a:cubicBezTo>
                    <a:pt x="922" y="241"/>
                    <a:pt x="922" y="240"/>
                    <a:pt x="922" y="240"/>
                  </a:cubicBezTo>
                  <a:cubicBezTo>
                    <a:pt x="922" y="240"/>
                    <a:pt x="922" y="239"/>
                    <a:pt x="923" y="239"/>
                  </a:cubicBezTo>
                  <a:cubicBezTo>
                    <a:pt x="923" y="239"/>
                    <a:pt x="923" y="238"/>
                    <a:pt x="924" y="238"/>
                  </a:cubicBezTo>
                  <a:cubicBezTo>
                    <a:pt x="924" y="237"/>
                    <a:pt x="928" y="231"/>
                    <a:pt x="925" y="227"/>
                  </a:cubicBezTo>
                  <a:cubicBezTo>
                    <a:pt x="923" y="225"/>
                    <a:pt x="920" y="225"/>
                    <a:pt x="918" y="225"/>
                  </a:cubicBezTo>
                  <a:cubicBezTo>
                    <a:pt x="917" y="225"/>
                    <a:pt x="916" y="225"/>
                    <a:pt x="915" y="225"/>
                  </a:cubicBezTo>
                  <a:cubicBezTo>
                    <a:pt x="914" y="224"/>
                    <a:pt x="912" y="224"/>
                    <a:pt x="910" y="224"/>
                  </a:cubicBezTo>
                  <a:cubicBezTo>
                    <a:pt x="910" y="224"/>
                    <a:pt x="910" y="224"/>
                    <a:pt x="909" y="224"/>
                  </a:cubicBezTo>
                  <a:cubicBezTo>
                    <a:pt x="908" y="224"/>
                    <a:pt x="908" y="223"/>
                    <a:pt x="907" y="223"/>
                  </a:cubicBezTo>
                  <a:cubicBezTo>
                    <a:pt x="906" y="223"/>
                    <a:pt x="906" y="223"/>
                    <a:pt x="905" y="222"/>
                  </a:cubicBezTo>
                  <a:cubicBezTo>
                    <a:pt x="902" y="221"/>
                    <a:pt x="898" y="220"/>
                    <a:pt x="895" y="220"/>
                  </a:cubicBezTo>
                  <a:cubicBezTo>
                    <a:pt x="892" y="220"/>
                    <a:pt x="889" y="221"/>
                    <a:pt x="887" y="222"/>
                  </a:cubicBezTo>
                  <a:cubicBezTo>
                    <a:pt x="887" y="221"/>
                    <a:pt x="888" y="221"/>
                    <a:pt x="888" y="221"/>
                  </a:cubicBezTo>
                  <a:cubicBezTo>
                    <a:pt x="888" y="219"/>
                    <a:pt x="888" y="216"/>
                    <a:pt x="886" y="214"/>
                  </a:cubicBezTo>
                  <a:cubicBezTo>
                    <a:pt x="884" y="212"/>
                    <a:pt x="883" y="212"/>
                    <a:pt x="882" y="212"/>
                  </a:cubicBezTo>
                  <a:cubicBezTo>
                    <a:pt x="881" y="212"/>
                    <a:pt x="881" y="212"/>
                    <a:pt x="881" y="212"/>
                  </a:cubicBezTo>
                  <a:cubicBezTo>
                    <a:pt x="881" y="211"/>
                    <a:pt x="881" y="211"/>
                    <a:pt x="880" y="211"/>
                  </a:cubicBezTo>
                  <a:cubicBezTo>
                    <a:pt x="880" y="211"/>
                    <a:pt x="879" y="211"/>
                    <a:pt x="878" y="210"/>
                  </a:cubicBezTo>
                  <a:cubicBezTo>
                    <a:pt x="879" y="210"/>
                    <a:pt x="879" y="210"/>
                    <a:pt x="879" y="210"/>
                  </a:cubicBezTo>
                  <a:cubicBezTo>
                    <a:pt x="880" y="208"/>
                    <a:pt x="880" y="207"/>
                    <a:pt x="880" y="205"/>
                  </a:cubicBezTo>
                  <a:cubicBezTo>
                    <a:pt x="879" y="203"/>
                    <a:pt x="878" y="202"/>
                    <a:pt x="877" y="201"/>
                  </a:cubicBezTo>
                  <a:cubicBezTo>
                    <a:pt x="876" y="201"/>
                    <a:pt x="875" y="200"/>
                    <a:pt x="874" y="200"/>
                  </a:cubicBezTo>
                  <a:cubicBezTo>
                    <a:pt x="873" y="200"/>
                    <a:pt x="872" y="200"/>
                    <a:pt x="871" y="201"/>
                  </a:cubicBezTo>
                  <a:cubicBezTo>
                    <a:pt x="871" y="201"/>
                    <a:pt x="870" y="201"/>
                    <a:pt x="870" y="201"/>
                  </a:cubicBezTo>
                  <a:cubicBezTo>
                    <a:pt x="869" y="201"/>
                    <a:pt x="869" y="201"/>
                    <a:pt x="868" y="201"/>
                  </a:cubicBezTo>
                  <a:cubicBezTo>
                    <a:pt x="867" y="201"/>
                    <a:pt x="867" y="201"/>
                    <a:pt x="867" y="201"/>
                  </a:cubicBezTo>
                  <a:cubicBezTo>
                    <a:pt x="866" y="201"/>
                    <a:pt x="864" y="201"/>
                    <a:pt x="863" y="201"/>
                  </a:cubicBezTo>
                  <a:cubicBezTo>
                    <a:pt x="862" y="202"/>
                    <a:pt x="862" y="202"/>
                    <a:pt x="861" y="202"/>
                  </a:cubicBezTo>
                  <a:cubicBezTo>
                    <a:pt x="861" y="200"/>
                    <a:pt x="861" y="200"/>
                    <a:pt x="861" y="200"/>
                  </a:cubicBezTo>
                  <a:cubicBezTo>
                    <a:pt x="861" y="199"/>
                    <a:pt x="862" y="199"/>
                    <a:pt x="862" y="199"/>
                  </a:cubicBezTo>
                  <a:cubicBezTo>
                    <a:pt x="863" y="198"/>
                    <a:pt x="865" y="197"/>
                    <a:pt x="865" y="195"/>
                  </a:cubicBezTo>
                  <a:cubicBezTo>
                    <a:pt x="867" y="193"/>
                    <a:pt x="866" y="191"/>
                    <a:pt x="865" y="190"/>
                  </a:cubicBezTo>
                  <a:cubicBezTo>
                    <a:pt x="865" y="189"/>
                    <a:pt x="863" y="188"/>
                    <a:pt x="861" y="188"/>
                  </a:cubicBezTo>
                  <a:cubicBezTo>
                    <a:pt x="862" y="187"/>
                    <a:pt x="862" y="187"/>
                    <a:pt x="862" y="186"/>
                  </a:cubicBezTo>
                  <a:cubicBezTo>
                    <a:pt x="862" y="186"/>
                    <a:pt x="862" y="186"/>
                    <a:pt x="863" y="186"/>
                  </a:cubicBezTo>
                  <a:cubicBezTo>
                    <a:pt x="863" y="186"/>
                    <a:pt x="863" y="186"/>
                    <a:pt x="863" y="185"/>
                  </a:cubicBezTo>
                  <a:cubicBezTo>
                    <a:pt x="865" y="184"/>
                    <a:pt x="867" y="183"/>
                    <a:pt x="867" y="180"/>
                  </a:cubicBezTo>
                  <a:cubicBezTo>
                    <a:pt x="867" y="180"/>
                    <a:pt x="867" y="178"/>
                    <a:pt x="865" y="177"/>
                  </a:cubicBezTo>
                  <a:cubicBezTo>
                    <a:pt x="864" y="177"/>
                    <a:pt x="864" y="177"/>
                    <a:pt x="864" y="177"/>
                  </a:cubicBezTo>
                  <a:cubicBezTo>
                    <a:pt x="864" y="177"/>
                    <a:pt x="864" y="177"/>
                    <a:pt x="864" y="177"/>
                  </a:cubicBezTo>
                  <a:cubicBezTo>
                    <a:pt x="865" y="176"/>
                    <a:pt x="866" y="176"/>
                    <a:pt x="867" y="175"/>
                  </a:cubicBezTo>
                  <a:cubicBezTo>
                    <a:pt x="870" y="173"/>
                    <a:pt x="869" y="170"/>
                    <a:pt x="868" y="169"/>
                  </a:cubicBezTo>
                  <a:cubicBezTo>
                    <a:pt x="868" y="168"/>
                    <a:pt x="868" y="168"/>
                    <a:pt x="868" y="167"/>
                  </a:cubicBezTo>
                  <a:cubicBezTo>
                    <a:pt x="868" y="167"/>
                    <a:pt x="868" y="167"/>
                    <a:pt x="868" y="166"/>
                  </a:cubicBezTo>
                  <a:cubicBezTo>
                    <a:pt x="869" y="165"/>
                    <a:pt x="869" y="164"/>
                    <a:pt x="870" y="163"/>
                  </a:cubicBezTo>
                  <a:cubicBezTo>
                    <a:pt x="870" y="161"/>
                    <a:pt x="870" y="159"/>
                    <a:pt x="870" y="157"/>
                  </a:cubicBezTo>
                  <a:cubicBezTo>
                    <a:pt x="870" y="157"/>
                    <a:pt x="870" y="156"/>
                    <a:pt x="870" y="155"/>
                  </a:cubicBezTo>
                  <a:cubicBezTo>
                    <a:pt x="870" y="150"/>
                    <a:pt x="869" y="147"/>
                    <a:pt x="865" y="142"/>
                  </a:cubicBezTo>
                  <a:cubicBezTo>
                    <a:pt x="862" y="140"/>
                    <a:pt x="860" y="140"/>
                    <a:pt x="857" y="140"/>
                  </a:cubicBezTo>
                  <a:cubicBezTo>
                    <a:pt x="857" y="140"/>
                    <a:pt x="855" y="140"/>
                    <a:pt x="855" y="140"/>
                  </a:cubicBezTo>
                  <a:cubicBezTo>
                    <a:pt x="854" y="140"/>
                    <a:pt x="854" y="140"/>
                    <a:pt x="853" y="140"/>
                  </a:cubicBezTo>
                  <a:cubicBezTo>
                    <a:pt x="853" y="140"/>
                    <a:pt x="853" y="140"/>
                    <a:pt x="853" y="139"/>
                  </a:cubicBezTo>
                  <a:cubicBezTo>
                    <a:pt x="857" y="137"/>
                    <a:pt x="855" y="133"/>
                    <a:pt x="854" y="131"/>
                  </a:cubicBezTo>
                  <a:cubicBezTo>
                    <a:pt x="854" y="130"/>
                    <a:pt x="853" y="129"/>
                    <a:pt x="853" y="128"/>
                  </a:cubicBezTo>
                  <a:cubicBezTo>
                    <a:pt x="853" y="126"/>
                    <a:pt x="853" y="126"/>
                    <a:pt x="853" y="126"/>
                  </a:cubicBezTo>
                  <a:cubicBezTo>
                    <a:pt x="851" y="126"/>
                    <a:pt x="851" y="126"/>
                    <a:pt x="851" y="126"/>
                  </a:cubicBezTo>
                  <a:cubicBezTo>
                    <a:pt x="851" y="126"/>
                    <a:pt x="851" y="126"/>
                    <a:pt x="850" y="126"/>
                  </a:cubicBezTo>
                  <a:cubicBezTo>
                    <a:pt x="850" y="125"/>
                    <a:pt x="849" y="123"/>
                    <a:pt x="846" y="123"/>
                  </a:cubicBezTo>
                  <a:cubicBezTo>
                    <a:pt x="846" y="123"/>
                    <a:pt x="845" y="123"/>
                    <a:pt x="845" y="124"/>
                  </a:cubicBezTo>
                  <a:cubicBezTo>
                    <a:pt x="843" y="124"/>
                    <a:pt x="842" y="126"/>
                    <a:pt x="843" y="128"/>
                  </a:cubicBezTo>
                  <a:cubicBezTo>
                    <a:pt x="843" y="128"/>
                    <a:pt x="843" y="128"/>
                    <a:pt x="843" y="128"/>
                  </a:cubicBezTo>
                  <a:cubicBezTo>
                    <a:pt x="842" y="127"/>
                    <a:pt x="842" y="127"/>
                    <a:pt x="842" y="127"/>
                  </a:cubicBezTo>
                  <a:cubicBezTo>
                    <a:pt x="841" y="127"/>
                    <a:pt x="841" y="127"/>
                    <a:pt x="840" y="125"/>
                  </a:cubicBezTo>
                  <a:cubicBezTo>
                    <a:pt x="840" y="123"/>
                    <a:pt x="840" y="121"/>
                    <a:pt x="839" y="119"/>
                  </a:cubicBezTo>
                  <a:cubicBezTo>
                    <a:pt x="839" y="117"/>
                    <a:pt x="839" y="115"/>
                    <a:pt x="838" y="114"/>
                  </a:cubicBezTo>
                  <a:cubicBezTo>
                    <a:pt x="838" y="111"/>
                    <a:pt x="837" y="108"/>
                    <a:pt x="836" y="105"/>
                  </a:cubicBezTo>
                  <a:cubicBezTo>
                    <a:pt x="835" y="104"/>
                    <a:pt x="835" y="103"/>
                    <a:pt x="834" y="102"/>
                  </a:cubicBezTo>
                  <a:cubicBezTo>
                    <a:pt x="834" y="101"/>
                    <a:pt x="833" y="100"/>
                    <a:pt x="833" y="98"/>
                  </a:cubicBezTo>
                  <a:cubicBezTo>
                    <a:pt x="831" y="93"/>
                    <a:pt x="829" y="87"/>
                    <a:pt x="828" y="81"/>
                  </a:cubicBezTo>
                  <a:cubicBezTo>
                    <a:pt x="828" y="79"/>
                    <a:pt x="828" y="76"/>
                    <a:pt x="828" y="73"/>
                  </a:cubicBezTo>
                  <a:cubicBezTo>
                    <a:pt x="829" y="68"/>
                    <a:pt x="829" y="64"/>
                    <a:pt x="828" y="60"/>
                  </a:cubicBezTo>
                  <a:cubicBezTo>
                    <a:pt x="827" y="58"/>
                    <a:pt x="826" y="57"/>
                    <a:pt x="825" y="56"/>
                  </a:cubicBezTo>
                  <a:cubicBezTo>
                    <a:pt x="824" y="55"/>
                    <a:pt x="824" y="55"/>
                    <a:pt x="824" y="54"/>
                  </a:cubicBezTo>
                  <a:cubicBezTo>
                    <a:pt x="823" y="53"/>
                    <a:pt x="823" y="52"/>
                    <a:pt x="823" y="51"/>
                  </a:cubicBezTo>
                  <a:cubicBezTo>
                    <a:pt x="823" y="49"/>
                    <a:pt x="824" y="47"/>
                    <a:pt x="823" y="45"/>
                  </a:cubicBezTo>
                  <a:cubicBezTo>
                    <a:pt x="821" y="41"/>
                    <a:pt x="820" y="39"/>
                    <a:pt x="817" y="37"/>
                  </a:cubicBezTo>
                  <a:cubicBezTo>
                    <a:pt x="816" y="37"/>
                    <a:pt x="815" y="36"/>
                    <a:pt x="814" y="36"/>
                  </a:cubicBezTo>
                  <a:cubicBezTo>
                    <a:pt x="813" y="36"/>
                    <a:pt x="812" y="35"/>
                    <a:pt x="811" y="34"/>
                  </a:cubicBezTo>
                  <a:cubicBezTo>
                    <a:pt x="808" y="31"/>
                    <a:pt x="808" y="31"/>
                    <a:pt x="808" y="31"/>
                  </a:cubicBezTo>
                  <a:cubicBezTo>
                    <a:pt x="807" y="36"/>
                    <a:pt x="807" y="36"/>
                    <a:pt x="807" y="36"/>
                  </a:cubicBezTo>
                  <a:cubicBezTo>
                    <a:pt x="807" y="37"/>
                    <a:pt x="807" y="37"/>
                    <a:pt x="807" y="38"/>
                  </a:cubicBezTo>
                  <a:cubicBezTo>
                    <a:pt x="807" y="41"/>
                    <a:pt x="806" y="44"/>
                    <a:pt x="806" y="47"/>
                  </a:cubicBezTo>
                  <a:cubicBezTo>
                    <a:pt x="805" y="50"/>
                    <a:pt x="803" y="52"/>
                    <a:pt x="801" y="54"/>
                  </a:cubicBezTo>
                  <a:cubicBezTo>
                    <a:pt x="799" y="55"/>
                    <a:pt x="798" y="57"/>
                    <a:pt x="797" y="58"/>
                  </a:cubicBezTo>
                  <a:cubicBezTo>
                    <a:pt x="794" y="62"/>
                    <a:pt x="792" y="67"/>
                    <a:pt x="790" y="72"/>
                  </a:cubicBezTo>
                  <a:cubicBezTo>
                    <a:pt x="790" y="73"/>
                    <a:pt x="790" y="73"/>
                    <a:pt x="790" y="73"/>
                  </a:cubicBezTo>
                  <a:cubicBezTo>
                    <a:pt x="789" y="75"/>
                    <a:pt x="788" y="78"/>
                    <a:pt x="786" y="80"/>
                  </a:cubicBezTo>
                  <a:cubicBezTo>
                    <a:pt x="786" y="80"/>
                    <a:pt x="785" y="81"/>
                    <a:pt x="784" y="82"/>
                  </a:cubicBezTo>
                  <a:cubicBezTo>
                    <a:pt x="783" y="83"/>
                    <a:pt x="782" y="84"/>
                    <a:pt x="782" y="85"/>
                  </a:cubicBezTo>
                  <a:cubicBezTo>
                    <a:pt x="781" y="86"/>
                    <a:pt x="780" y="88"/>
                    <a:pt x="780" y="89"/>
                  </a:cubicBezTo>
                  <a:cubicBezTo>
                    <a:pt x="780" y="90"/>
                    <a:pt x="779" y="91"/>
                    <a:pt x="779" y="92"/>
                  </a:cubicBezTo>
                  <a:cubicBezTo>
                    <a:pt x="778" y="94"/>
                    <a:pt x="777" y="95"/>
                    <a:pt x="776" y="97"/>
                  </a:cubicBezTo>
                  <a:cubicBezTo>
                    <a:pt x="776" y="98"/>
                    <a:pt x="775" y="99"/>
                    <a:pt x="775" y="100"/>
                  </a:cubicBezTo>
                  <a:cubicBezTo>
                    <a:pt x="774" y="102"/>
                    <a:pt x="773" y="104"/>
                    <a:pt x="773" y="107"/>
                  </a:cubicBezTo>
                  <a:cubicBezTo>
                    <a:pt x="773" y="110"/>
                    <a:pt x="772" y="113"/>
                    <a:pt x="770" y="115"/>
                  </a:cubicBezTo>
                  <a:cubicBezTo>
                    <a:pt x="767" y="120"/>
                    <a:pt x="762" y="125"/>
                    <a:pt x="758" y="127"/>
                  </a:cubicBezTo>
                  <a:cubicBezTo>
                    <a:pt x="757" y="127"/>
                    <a:pt x="756" y="128"/>
                    <a:pt x="755" y="128"/>
                  </a:cubicBezTo>
                  <a:cubicBezTo>
                    <a:pt x="752" y="128"/>
                    <a:pt x="751" y="126"/>
                    <a:pt x="749" y="125"/>
                  </a:cubicBezTo>
                  <a:cubicBezTo>
                    <a:pt x="748" y="124"/>
                    <a:pt x="746" y="123"/>
                    <a:pt x="745" y="123"/>
                  </a:cubicBezTo>
                  <a:cubicBezTo>
                    <a:pt x="744" y="123"/>
                    <a:pt x="744" y="123"/>
                    <a:pt x="743" y="123"/>
                  </a:cubicBezTo>
                  <a:cubicBezTo>
                    <a:pt x="742" y="123"/>
                    <a:pt x="741" y="123"/>
                    <a:pt x="740" y="123"/>
                  </a:cubicBezTo>
                  <a:cubicBezTo>
                    <a:pt x="739" y="124"/>
                    <a:pt x="738" y="124"/>
                    <a:pt x="736" y="124"/>
                  </a:cubicBezTo>
                  <a:cubicBezTo>
                    <a:pt x="736" y="124"/>
                    <a:pt x="736" y="124"/>
                    <a:pt x="736" y="124"/>
                  </a:cubicBezTo>
                  <a:cubicBezTo>
                    <a:pt x="734" y="124"/>
                    <a:pt x="733" y="123"/>
                    <a:pt x="732" y="122"/>
                  </a:cubicBezTo>
                  <a:cubicBezTo>
                    <a:pt x="731" y="121"/>
                    <a:pt x="730" y="121"/>
                    <a:pt x="729" y="121"/>
                  </a:cubicBezTo>
                  <a:cubicBezTo>
                    <a:pt x="728" y="120"/>
                    <a:pt x="728" y="120"/>
                    <a:pt x="727" y="120"/>
                  </a:cubicBezTo>
                  <a:cubicBezTo>
                    <a:pt x="724" y="120"/>
                    <a:pt x="721" y="123"/>
                    <a:pt x="719" y="126"/>
                  </a:cubicBezTo>
                  <a:cubicBezTo>
                    <a:pt x="718" y="127"/>
                    <a:pt x="718" y="127"/>
                    <a:pt x="718" y="127"/>
                  </a:cubicBezTo>
                  <a:cubicBezTo>
                    <a:pt x="716" y="129"/>
                    <a:pt x="715" y="130"/>
                    <a:pt x="714" y="130"/>
                  </a:cubicBezTo>
                  <a:cubicBezTo>
                    <a:pt x="712" y="130"/>
                    <a:pt x="711" y="129"/>
                    <a:pt x="710" y="128"/>
                  </a:cubicBezTo>
                  <a:cubicBezTo>
                    <a:pt x="708" y="128"/>
                    <a:pt x="707" y="127"/>
                    <a:pt x="705" y="126"/>
                  </a:cubicBezTo>
                  <a:cubicBezTo>
                    <a:pt x="702" y="126"/>
                    <a:pt x="700" y="125"/>
                    <a:pt x="698" y="123"/>
                  </a:cubicBezTo>
                  <a:cubicBezTo>
                    <a:pt x="698" y="122"/>
                    <a:pt x="698" y="122"/>
                    <a:pt x="698" y="122"/>
                  </a:cubicBezTo>
                  <a:cubicBezTo>
                    <a:pt x="697" y="122"/>
                    <a:pt x="697" y="122"/>
                    <a:pt x="697" y="122"/>
                  </a:cubicBezTo>
                  <a:cubicBezTo>
                    <a:pt x="696" y="122"/>
                    <a:pt x="695" y="121"/>
                    <a:pt x="694" y="120"/>
                  </a:cubicBezTo>
                  <a:cubicBezTo>
                    <a:pt x="693" y="119"/>
                    <a:pt x="691" y="118"/>
                    <a:pt x="690" y="118"/>
                  </a:cubicBezTo>
                  <a:cubicBezTo>
                    <a:pt x="689" y="117"/>
                    <a:pt x="687" y="117"/>
                    <a:pt x="686" y="116"/>
                  </a:cubicBezTo>
                  <a:cubicBezTo>
                    <a:pt x="686" y="115"/>
                    <a:pt x="686" y="114"/>
                    <a:pt x="685" y="114"/>
                  </a:cubicBezTo>
                  <a:cubicBezTo>
                    <a:pt x="685" y="113"/>
                    <a:pt x="684" y="112"/>
                    <a:pt x="684" y="112"/>
                  </a:cubicBezTo>
                  <a:cubicBezTo>
                    <a:pt x="683" y="111"/>
                    <a:pt x="683" y="111"/>
                    <a:pt x="683" y="111"/>
                  </a:cubicBezTo>
                  <a:cubicBezTo>
                    <a:pt x="682" y="111"/>
                    <a:pt x="682" y="111"/>
                    <a:pt x="682" y="111"/>
                  </a:cubicBezTo>
                  <a:cubicBezTo>
                    <a:pt x="681" y="111"/>
                    <a:pt x="681" y="112"/>
                    <a:pt x="680" y="113"/>
                  </a:cubicBezTo>
                  <a:cubicBezTo>
                    <a:pt x="679" y="113"/>
                    <a:pt x="678" y="114"/>
                    <a:pt x="677" y="114"/>
                  </a:cubicBezTo>
                  <a:cubicBezTo>
                    <a:pt x="676" y="114"/>
                    <a:pt x="675" y="114"/>
                    <a:pt x="674" y="115"/>
                  </a:cubicBezTo>
                  <a:cubicBezTo>
                    <a:pt x="673" y="115"/>
                    <a:pt x="672" y="115"/>
                    <a:pt x="671" y="116"/>
                  </a:cubicBezTo>
                  <a:cubicBezTo>
                    <a:pt x="669" y="117"/>
                    <a:pt x="667" y="117"/>
                    <a:pt x="665" y="117"/>
                  </a:cubicBezTo>
                  <a:cubicBezTo>
                    <a:pt x="664" y="117"/>
                    <a:pt x="664" y="117"/>
                    <a:pt x="664" y="117"/>
                  </a:cubicBezTo>
                  <a:cubicBezTo>
                    <a:pt x="663" y="117"/>
                    <a:pt x="663" y="118"/>
                    <a:pt x="662" y="118"/>
                  </a:cubicBezTo>
                  <a:cubicBezTo>
                    <a:pt x="660" y="118"/>
                    <a:pt x="659" y="119"/>
                    <a:pt x="658" y="119"/>
                  </a:cubicBezTo>
                  <a:cubicBezTo>
                    <a:pt x="656" y="119"/>
                    <a:pt x="655" y="118"/>
                    <a:pt x="654" y="117"/>
                  </a:cubicBezTo>
                  <a:cubicBezTo>
                    <a:pt x="653" y="117"/>
                    <a:pt x="653" y="116"/>
                    <a:pt x="653" y="116"/>
                  </a:cubicBezTo>
                  <a:cubicBezTo>
                    <a:pt x="650" y="115"/>
                    <a:pt x="650" y="115"/>
                    <a:pt x="650" y="115"/>
                  </a:cubicBezTo>
                  <a:cubicBezTo>
                    <a:pt x="649" y="117"/>
                    <a:pt x="649" y="117"/>
                    <a:pt x="649" y="117"/>
                  </a:cubicBezTo>
                  <a:cubicBezTo>
                    <a:pt x="649" y="117"/>
                    <a:pt x="649" y="118"/>
                    <a:pt x="648" y="118"/>
                  </a:cubicBezTo>
                  <a:cubicBezTo>
                    <a:pt x="648" y="119"/>
                    <a:pt x="647" y="119"/>
                    <a:pt x="646" y="120"/>
                  </a:cubicBezTo>
                  <a:cubicBezTo>
                    <a:pt x="645" y="121"/>
                    <a:pt x="645" y="121"/>
                    <a:pt x="644" y="122"/>
                  </a:cubicBezTo>
                  <a:cubicBezTo>
                    <a:pt x="643" y="123"/>
                    <a:pt x="643" y="123"/>
                    <a:pt x="643" y="123"/>
                  </a:cubicBezTo>
                  <a:cubicBezTo>
                    <a:pt x="644" y="124"/>
                    <a:pt x="644" y="124"/>
                    <a:pt x="644" y="124"/>
                  </a:cubicBezTo>
                  <a:cubicBezTo>
                    <a:pt x="644" y="125"/>
                    <a:pt x="645" y="125"/>
                    <a:pt x="646" y="127"/>
                  </a:cubicBezTo>
                  <a:cubicBezTo>
                    <a:pt x="647" y="127"/>
                    <a:pt x="648" y="128"/>
                    <a:pt x="648" y="129"/>
                  </a:cubicBezTo>
                  <a:cubicBezTo>
                    <a:pt x="650" y="133"/>
                    <a:pt x="651" y="137"/>
                    <a:pt x="650" y="139"/>
                  </a:cubicBezTo>
                  <a:cubicBezTo>
                    <a:pt x="648" y="141"/>
                    <a:pt x="647" y="141"/>
                    <a:pt x="646" y="141"/>
                  </a:cubicBezTo>
                  <a:cubicBezTo>
                    <a:pt x="645" y="141"/>
                    <a:pt x="644" y="141"/>
                    <a:pt x="643" y="140"/>
                  </a:cubicBezTo>
                  <a:cubicBezTo>
                    <a:pt x="642" y="140"/>
                    <a:pt x="642" y="140"/>
                    <a:pt x="642" y="140"/>
                  </a:cubicBezTo>
                  <a:cubicBezTo>
                    <a:pt x="640" y="139"/>
                    <a:pt x="638" y="139"/>
                    <a:pt x="636" y="139"/>
                  </a:cubicBezTo>
                  <a:cubicBezTo>
                    <a:pt x="635" y="138"/>
                    <a:pt x="634" y="138"/>
                    <a:pt x="633" y="138"/>
                  </a:cubicBezTo>
                  <a:cubicBezTo>
                    <a:pt x="632" y="138"/>
                    <a:pt x="631" y="138"/>
                    <a:pt x="631" y="138"/>
                  </a:cubicBezTo>
                  <a:cubicBezTo>
                    <a:pt x="629" y="138"/>
                    <a:pt x="628" y="138"/>
                    <a:pt x="626" y="138"/>
                  </a:cubicBezTo>
                  <a:cubicBezTo>
                    <a:pt x="626" y="139"/>
                    <a:pt x="626" y="139"/>
                    <a:pt x="626" y="139"/>
                  </a:cubicBezTo>
                  <a:cubicBezTo>
                    <a:pt x="624" y="139"/>
                    <a:pt x="623" y="139"/>
                    <a:pt x="622" y="139"/>
                  </a:cubicBezTo>
                  <a:cubicBezTo>
                    <a:pt x="622" y="139"/>
                    <a:pt x="622" y="139"/>
                    <a:pt x="622" y="139"/>
                  </a:cubicBezTo>
                  <a:cubicBezTo>
                    <a:pt x="621" y="139"/>
                    <a:pt x="621" y="139"/>
                    <a:pt x="621" y="139"/>
                  </a:cubicBezTo>
                  <a:cubicBezTo>
                    <a:pt x="621" y="139"/>
                    <a:pt x="621" y="139"/>
                    <a:pt x="621" y="139"/>
                  </a:cubicBezTo>
                  <a:cubicBezTo>
                    <a:pt x="620" y="139"/>
                    <a:pt x="620" y="139"/>
                    <a:pt x="619" y="139"/>
                  </a:cubicBezTo>
                  <a:cubicBezTo>
                    <a:pt x="618" y="139"/>
                    <a:pt x="618" y="139"/>
                    <a:pt x="617" y="139"/>
                  </a:cubicBezTo>
                  <a:cubicBezTo>
                    <a:pt x="614" y="139"/>
                    <a:pt x="612" y="138"/>
                    <a:pt x="610" y="136"/>
                  </a:cubicBezTo>
                  <a:cubicBezTo>
                    <a:pt x="608" y="136"/>
                    <a:pt x="607" y="135"/>
                    <a:pt x="606" y="135"/>
                  </a:cubicBezTo>
                  <a:cubicBezTo>
                    <a:pt x="604" y="134"/>
                    <a:pt x="603" y="134"/>
                    <a:pt x="602" y="134"/>
                  </a:cubicBezTo>
                  <a:cubicBezTo>
                    <a:pt x="598" y="134"/>
                    <a:pt x="596" y="138"/>
                    <a:pt x="594" y="142"/>
                  </a:cubicBezTo>
                  <a:cubicBezTo>
                    <a:pt x="593" y="143"/>
                    <a:pt x="593" y="143"/>
                    <a:pt x="593" y="143"/>
                  </a:cubicBezTo>
                  <a:cubicBezTo>
                    <a:pt x="591" y="147"/>
                    <a:pt x="587" y="148"/>
                    <a:pt x="584" y="148"/>
                  </a:cubicBezTo>
                  <a:cubicBezTo>
                    <a:pt x="582" y="148"/>
                    <a:pt x="579" y="148"/>
                    <a:pt x="577" y="149"/>
                  </a:cubicBezTo>
                  <a:cubicBezTo>
                    <a:pt x="576" y="149"/>
                    <a:pt x="576" y="150"/>
                    <a:pt x="575" y="151"/>
                  </a:cubicBezTo>
                  <a:cubicBezTo>
                    <a:pt x="574" y="152"/>
                    <a:pt x="573" y="153"/>
                    <a:pt x="571" y="154"/>
                  </a:cubicBezTo>
                  <a:cubicBezTo>
                    <a:pt x="571" y="154"/>
                    <a:pt x="570" y="154"/>
                    <a:pt x="569" y="154"/>
                  </a:cubicBezTo>
                  <a:cubicBezTo>
                    <a:pt x="568" y="154"/>
                    <a:pt x="567" y="154"/>
                    <a:pt x="566" y="154"/>
                  </a:cubicBezTo>
                  <a:cubicBezTo>
                    <a:pt x="565" y="153"/>
                    <a:pt x="565" y="153"/>
                    <a:pt x="564" y="153"/>
                  </a:cubicBezTo>
                  <a:cubicBezTo>
                    <a:pt x="564" y="153"/>
                    <a:pt x="563" y="153"/>
                    <a:pt x="563" y="153"/>
                  </a:cubicBezTo>
                  <a:cubicBezTo>
                    <a:pt x="559" y="153"/>
                    <a:pt x="556" y="157"/>
                    <a:pt x="555" y="165"/>
                  </a:cubicBezTo>
                  <a:cubicBezTo>
                    <a:pt x="555" y="165"/>
                    <a:pt x="555" y="165"/>
                    <a:pt x="555" y="165"/>
                  </a:cubicBezTo>
                  <a:cubicBezTo>
                    <a:pt x="555" y="165"/>
                    <a:pt x="554" y="165"/>
                    <a:pt x="554" y="165"/>
                  </a:cubicBezTo>
                  <a:cubicBezTo>
                    <a:pt x="553" y="165"/>
                    <a:pt x="552" y="165"/>
                    <a:pt x="551" y="165"/>
                  </a:cubicBezTo>
                  <a:cubicBezTo>
                    <a:pt x="550" y="164"/>
                    <a:pt x="550" y="164"/>
                    <a:pt x="549" y="164"/>
                  </a:cubicBezTo>
                  <a:cubicBezTo>
                    <a:pt x="548" y="164"/>
                    <a:pt x="548" y="164"/>
                    <a:pt x="548" y="164"/>
                  </a:cubicBezTo>
                  <a:cubicBezTo>
                    <a:pt x="546" y="165"/>
                    <a:pt x="546" y="166"/>
                    <a:pt x="546" y="166"/>
                  </a:cubicBezTo>
                  <a:cubicBezTo>
                    <a:pt x="546" y="167"/>
                    <a:pt x="545" y="168"/>
                    <a:pt x="544" y="169"/>
                  </a:cubicBezTo>
                  <a:cubicBezTo>
                    <a:pt x="544" y="169"/>
                    <a:pt x="543" y="169"/>
                    <a:pt x="543" y="169"/>
                  </a:cubicBezTo>
                  <a:cubicBezTo>
                    <a:pt x="541" y="169"/>
                    <a:pt x="539" y="167"/>
                    <a:pt x="538" y="165"/>
                  </a:cubicBezTo>
                  <a:cubicBezTo>
                    <a:pt x="538" y="164"/>
                    <a:pt x="537" y="163"/>
                    <a:pt x="537" y="162"/>
                  </a:cubicBezTo>
                  <a:cubicBezTo>
                    <a:pt x="536" y="162"/>
                    <a:pt x="536" y="162"/>
                    <a:pt x="536" y="162"/>
                  </a:cubicBezTo>
                  <a:cubicBezTo>
                    <a:pt x="535" y="162"/>
                    <a:pt x="535" y="162"/>
                    <a:pt x="535" y="162"/>
                  </a:cubicBezTo>
                  <a:cubicBezTo>
                    <a:pt x="535" y="162"/>
                    <a:pt x="535" y="162"/>
                    <a:pt x="534" y="162"/>
                  </a:cubicBezTo>
                  <a:cubicBezTo>
                    <a:pt x="533" y="162"/>
                    <a:pt x="532" y="161"/>
                    <a:pt x="530" y="161"/>
                  </a:cubicBezTo>
                  <a:cubicBezTo>
                    <a:pt x="529" y="160"/>
                    <a:pt x="528" y="159"/>
                    <a:pt x="528" y="158"/>
                  </a:cubicBezTo>
                  <a:cubicBezTo>
                    <a:pt x="527" y="158"/>
                    <a:pt x="527" y="158"/>
                    <a:pt x="526" y="157"/>
                  </a:cubicBezTo>
                  <a:cubicBezTo>
                    <a:pt x="523" y="154"/>
                    <a:pt x="521" y="152"/>
                    <a:pt x="518" y="149"/>
                  </a:cubicBezTo>
                  <a:cubicBezTo>
                    <a:pt x="517" y="148"/>
                    <a:pt x="516" y="147"/>
                    <a:pt x="515" y="147"/>
                  </a:cubicBezTo>
                  <a:cubicBezTo>
                    <a:pt x="512" y="145"/>
                    <a:pt x="510" y="144"/>
                    <a:pt x="510" y="141"/>
                  </a:cubicBezTo>
                  <a:cubicBezTo>
                    <a:pt x="509" y="139"/>
                    <a:pt x="509" y="136"/>
                    <a:pt x="510" y="134"/>
                  </a:cubicBezTo>
                  <a:cubicBezTo>
                    <a:pt x="510" y="131"/>
                    <a:pt x="510" y="128"/>
                    <a:pt x="509" y="125"/>
                  </a:cubicBezTo>
                  <a:cubicBezTo>
                    <a:pt x="509" y="125"/>
                    <a:pt x="509" y="124"/>
                    <a:pt x="508" y="124"/>
                  </a:cubicBezTo>
                  <a:cubicBezTo>
                    <a:pt x="508" y="124"/>
                    <a:pt x="508" y="124"/>
                    <a:pt x="508" y="124"/>
                  </a:cubicBezTo>
                  <a:cubicBezTo>
                    <a:pt x="508" y="124"/>
                    <a:pt x="508" y="124"/>
                    <a:pt x="508" y="124"/>
                  </a:cubicBezTo>
                  <a:cubicBezTo>
                    <a:pt x="508" y="123"/>
                    <a:pt x="507" y="123"/>
                    <a:pt x="507" y="123"/>
                  </a:cubicBezTo>
                  <a:cubicBezTo>
                    <a:pt x="506" y="123"/>
                    <a:pt x="505" y="122"/>
                    <a:pt x="505" y="121"/>
                  </a:cubicBezTo>
                  <a:cubicBezTo>
                    <a:pt x="503" y="120"/>
                    <a:pt x="503" y="118"/>
                    <a:pt x="503" y="116"/>
                  </a:cubicBezTo>
                  <a:cubicBezTo>
                    <a:pt x="503" y="115"/>
                    <a:pt x="503" y="115"/>
                    <a:pt x="503" y="114"/>
                  </a:cubicBezTo>
                  <a:cubicBezTo>
                    <a:pt x="502" y="112"/>
                    <a:pt x="502" y="111"/>
                    <a:pt x="502" y="110"/>
                  </a:cubicBezTo>
                  <a:cubicBezTo>
                    <a:pt x="501" y="107"/>
                    <a:pt x="500" y="104"/>
                    <a:pt x="500" y="101"/>
                  </a:cubicBezTo>
                  <a:cubicBezTo>
                    <a:pt x="501" y="99"/>
                    <a:pt x="501" y="99"/>
                    <a:pt x="501" y="99"/>
                  </a:cubicBezTo>
                  <a:cubicBezTo>
                    <a:pt x="501" y="96"/>
                    <a:pt x="501" y="92"/>
                    <a:pt x="502" y="89"/>
                  </a:cubicBezTo>
                  <a:cubicBezTo>
                    <a:pt x="503" y="87"/>
                    <a:pt x="504" y="85"/>
                    <a:pt x="505" y="83"/>
                  </a:cubicBezTo>
                  <a:cubicBezTo>
                    <a:pt x="506" y="81"/>
                    <a:pt x="508" y="79"/>
                    <a:pt x="508" y="76"/>
                  </a:cubicBezTo>
                  <a:cubicBezTo>
                    <a:pt x="507" y="75"/>
                    <a:pt x="507" y="74"/>
                    <a:pt x="507" y="73"/>
                  </a:cubicBezTo>
                  <a:cubicBezTo>
                    <a:pt x="506" y="70"/>
                    <a:pt x="506" y="68"/>
                    <a:pt x="509" y="64"/>
                  </a:cubicBezTo>
                  <a:cubicBezTo>
                    <a:pt x="510" y="64"/>
                    <a:pt x="511" y="63"/>
                    <a:pt x="511" y="62"/>
                  </a:cubicBezTo>
                  <a:cubicBezTo>
                    <a:pt x="512" y="61"/>
                    <a:pt x="512" y="60"/>
                    <a:pt x="513" y="60"/>
                  </a:cubicBezTo>
                  <a:cubicBezTo>
                    <a:pt x="513" y="59"/>
                    <a:pt x="514" y="59"/>
                    <a:pt x="515" y="58"/>
                  </a:cubicBezTo>
                  <a:cubicBezTo>
                    <a:pt x="515" y="57"/>
                    <a:pt x="516" y="57"/>
                    <a:pt x="516" y="56"/>
                  </a:cubicBezTo>
                  <a:cubicBezTo>
                    <a:pt x="518" y="53"/>
                    <a:pt x="515" y="49"/>
                    <a:pt x="513" y="47"/>
                  </a:cubicBezTo>
                  <a:cubicBezTo>
                    <a:pt x="512" y="46"/>
                    <a:pt x="512" y="46"/>
                    <a:pt x="512" y="46"/>
                  </a:cubicBezTo>
                  <a:cubicBezTo>
                    <a:pt x="511" y="44"/>
                    <a:pt x="510" y="43"/>
                    <a:pt x="510" y="41"/>
                  </a:cubicBezTo>
                  <a:cubicBezTo>
                    <a:pt x="510" y="40"/>
                    <a:pt x="511" y="39"/>
                    <a:pt x="511" y="38"/>
                  </a:cubicBezTo>
                  <a:cubicBezTo>
                    <a:pt x="511" y="37"/>
                    <a:pt x="512" y="37"/>
                    <a:pt x="512" y="36"/>
                  </a:cubicBezTo>
                  <a:cubicBezTo>
                    <a:pt x="511" y="33"/>
                    <a:pt x="507" y="32"/>
                    <a:pt x="503" y="31"/>
                  </a:cubicBezTo>
                  <a:cubicBezTo>
                    <a:pt x="500" y="30"/>
                    <a:pt x="497" y="30"/>
                    <a:pt x="497" y="28"/>
                  </a:cubicBezTo>
                  <a:cubicBezTo>
                    <a:pt x="496" y="27"/>
                    <a:pt x="497" y="26"/>
                    <a:pt x="498" y="24"/>
                  </a:cubicBezTo>
                  <a:cubicBezTo>
                    <a:pt x="498" y="23"/>
                    <a:pt x="499" y="23"/>
                    <a:pt x="499" y="22"/>
                  </a:cubicBezTo>
                  <a:cubicBezTo>
                    <a:pt x="500" y="21"/>
                    <a:pt x="501" y="21"/>
                    <a:pt x="501" y="20"/>
                  </a:cubicBezTo>
                  <a:cubicBezTo>
                    <a:pt x="502" y="18"/>
                    <a:pt x="502" y="17"/>
                    <a:pt x="502" y="16"/>
                  </a:cubicBezTo>
                  <a:cubicBezTo>
                    <a:pt x="502" y="15"/>
                    <a:pt x="502" y="14"/>
                    <a:pt x="502" y="13"/>
                  </a:cubicBezTo>
                  <a:cubicBezTo>
                    <a:pt x="502" y="13"/>
                    <a:pt x="502" y="13"/>
                    <a:pt x="502" y="13"/>
                  </a:cubicBezTo>
                  <a:cubicBezTo>
                    <a:pt x="503" y="9"/>
                    <a:pt x="504" y="6"/>
                    <a:pt x="500" y="3"/>
                  </a:cubicBezTo>
                  <a:cubicBezTo>
                    <a:pt x="499" y="3"/>
                    <a:pt x="499" y="3"/>
                    <a:pt x="498" y="2"/>
                  </a:cubicBezTo>
                  <a:cubicBezTo>
                    <a:pt x="497" y="1"/>
                    <a:pt x="496" y="1"/>
                    <a:pt x="496" y="1"/>
                  </a:cubicBezTo>
                  <a:cubicBezTo>
                    <a:pt x="495" y="0"/>
                    <a:pt x="495" y="0"/>
                    <a:pt x="495" y="0"/>
                  </a:cubicBezTo>
                  <a:cubicBezTo>
                    <a:pt x="494" y="0"/>
                    <a:pt x="494" y="0"/>
                    <a:pt x="494" y="0"/>
                  </a:cubicBezTo>
                  <a:cubicBezTo>
                    <a:pt x="494" y="0"/>
                    <a:pt x="493" y="1"/>
                    <a:pt x="492" y="1"/>
                  </a:cubicBezTo>
                  <a:cubicBezTo>
                    <a:pt x="492" y="1"/>
                    <a:pt x="492" y="2"/>
                    <a:pt x="491" y="2"/>
                  </a:cubicBezTo>
                  <a:cubicBezTo>
                    <a:pt x="489" y="3"/>
                    <a:pt x="488" y="3"/>
                    <a:pt x="487" y="3"/>
                  </a:cubicBezTo>
                  <a:cubicBezTo>
                    <a:pt x="485" y="4"/>
                    <a:pt x="484" y="4"/>
                    <a:pt x="482" y="6"/>
                  </a:cubicBezTo>
                  <a:cubicBezTo>
                    <a:pt x="480" y="6"/>
                    <a:pt x="480" y="6"/>
                    <a:pt x="480" y="6"/>
                  </a:cubicBezTo>
                  <a:cubicBezTo>
                    <a:pt x="480" y="8"/>
                    <a:pt x="480" y="8"/>
                    <a:pt x="480" y="8"/>
                  </a:cubicBezTo>
                  <a:cubicBezTo>
                    <a:pt x="480" y="8"/>
                    <a:pt x="480" y="9"/>
                    <a:pt x="480" y="9"/>
                  </a:cubicBezTo>
                  <a:cubicBezTo>
                    <a:pt x="480" y="15"/>
                    <a:pt x="477" y="17"/>
                    <a:pt x="473" y="20"/>
                  </a:cubicBezTo>
                  <a:cubicBezTo>
                    <a:pt x="473" y="20"/>
                    <a:pt x="472" y="21"/>
                    <a:pt x="471" y="22"/>
                  </a:cubicBezTo>
                  <a:cubicBezTo>
                    <a:pt x="470" y="22"/>
                    <a:pt x="469" y="24"/>
                    <a:pt x="468" y="25"/>
                  </a:cubicBezTo>
                  <a:cubicBezTo>
                    <a:pt x="467" y="26"/>
                    <a:pt x="466" y="28"/>
                    <a:pt x="464" y="29"/>
                  </a:cubicBezTo>
                  <a:cubicBezTo>
                    <a:pt x="463" y="29"/>
                    <a:pt x="462" y="29"/>
                    <a:pt x="460" y="30"/>
                  </a:cubicBezTo>
                  <a:cubicBezTo>
                    <a:pt x="459" y="30"/>
                    <a:pt x="457" y="30"/>
                    <a:pt x="456" y="31"/>
                  </a:cubicBezTo>
                  <a:cubicBezTo>
                    <a:pt x="455" y="31"/>
                    <a:pt x="454" y="32"/>
                    <a:pt x="453" y="32"/>
                  </a:cubicBezTo>
                  <a:cubicBezTo>
                    <a:pt x="452" y="32"/>
                    <a:pt x="450" y="33"/>
                    <a:pt x="449" y="34"/>
                  </a:cubicBezTo>
                  <a:cubicBezTo>
                    <a:pt x="448" y="35"/>
                    <a:pt x="447" y="36"/>
                    <a:pt x="447" y="37"/>
                  </a:cubicBezTo>
                  <a:cubicBezTo>
                    <a:pt x="446" y="38"/>
                    <a:pt x="445" y="39"/>
                    <a:pt x="443" y="40"/>
                  </a:cubicBezTo>
                  <a:cubicBezTo>
                    <a:pt x="442" y="41"/>
                    <a:pt x="440" y="41"/>
                    <a:pt x="439" y="42"/>
                  </a:cubicBezTo>
                  <a:cubicBezTo>
                    <a:pt x="437" y="42"/>
                    <a:pt x="436" y="43"/>
                    <a:pt x="435" y="43"/>
                  </a:cubicBezTo>
                  <a:cubicBezTo>
                    <a:pt x="433" y="43"/>
                    <a:pt x="432" y="44"/>
                    <a:pt x="431" y="44"/>
                  </a:cubicBezTo>
                  <a:cubicBezTo>
                    <a:pt x="429" y="44"/>
                    <a:pt x="428" y="44"/>
                    <a:pt x="426" y="44"/>
                  </a:cubicBezTo>
                  <a:cubicBezTo>
                    <a:pt x="425" y="45"/>
                    <a:pt x="425" y="45"/>
                    <a:pt x="425" y="45"/>
                  </a:cubicBezTo>
                  <a:cubicBezTo>
                    <a:pt x="423" y="45"/>
                    <a:pt x="422" y="46"/>
                    <a:pt x="421" y="46"/>
                  </a:cubicBezTo>
                  <a:cubicBezTo>
                    <a:pt x="420" y="46"/>
                    <a:pt x="419" y="46"/>
                    <a:pt x="418" y="45"/>
                  </a:cubicBezTo>
                  <a:cubicBezTo>
                    <a:pt x="418" y="45"/>
                    <a:pt x="417" y="44"/>
                    <a:pt x="417" y="44"/>
                  </a:cubicBezTo>
                  <a:cubicBezTo>
                    <a:pt x="415" y="43"/>
                    <a:pt x="414" y="43"/>
                    <a:pt x="413" y="43"/>
                  </a:cubicBezTo>
                  <a:cubicBezTo>
                    <a:pt x="412" y="43"/>
                    <a:pt x="411" y="44"/>
                    <a:pt x="410" y="44"/>
                  </a:cubicBezTo>
                  <a:cubicBezTo>
                    <a:pt x="410" y="45"/>
                    <a:pt x="410" y="45"/>
                    <a:pt x="409" y="46"/>
                  </a:cubicBezTo>
                  <a:cubicBezTo>
                    <a:pt x="409" y="47"/>
                    <a:pt x="409" y="47"/>
                    <a:pt x="408" y="47"/>
                  </a:cubicBezTo>
                  <a:cubicBezTo>
                    <a:pt x="408" y="48"/>
                    <a:pt x="407" y="48"/>
                    <a:pt x="406" y="48"/>
                  </a:cubicBezTo>
                  <a:cubicBezTo>
                    <a:pt x="406" y="48"/>
                    <a:pt x="405" y="48"/>
                    <a:pt x="405" y="49"/>
                  </a:cubicBezTo>
                  <a:cubicBezTo>
                    <a:pt x="401" y="50"/>
                    <a:pt x="401" y="52"/>
                    <a:pt x="402" y="55"/>
                  </a:cubicBezTo>
                  <a:cubicBezTo>
                    <a:pt x="402" y="62"/>
                    <a:pt x="401" y="66"/>
                    <a:pt x="399" y="67"/>
                  </a:cubicBezTo>
                  <a:cubicBezTo>
                    <a:pt x="398" y="68"/>
                    <a:pt x="398" y="68"/>
                    <a:pt x="397" y="68"/>
                  </a:cubicBezTo>
                  <a:cubicBezTo>
                    <a:pt x="396" y="68"/>
                    <a:pt x="395" y="67"/>
                    <a:pt x="394" y="67"/>
                  </a:cubicBezTo>
                  <a:cubicBezTo>
                    <a:pt x="393" y="66"/>
                    <a:pt x="392" y="65"/>
                    <a:pt x="391" y="63"/>
                  </a:cubicBezTo>
                  <a:cubicBezTo>
                    <a:pt x="390" y="63"/>
                    <a:pt x="389" y="62"/>
                    <a:pt x="389" y="61"/>
                  </a:cubicBezTo>
                  <a:cubicBezTo>
                    <a:pt x="386" y="59"/>
                    <a:pt x="385" y="57"/>
                    <a:pt x="383" y="54"/>
                  </a:cubicBezTo>
                  <a:cubicBezTo>
                    <a:pt x="382" y="53"/>
                    <a:pt x="381" y="52"/>
                    <a:pt x="381" y="52"/>
                  </a:cubicBezTo>
                  <a:cubicBezTo>
                    <a:pt x="379" y="54"/>
                    <a:pt x="379" y="54"/>
                    <a:pt x="379" y="54"/>
                  </a:cubicBezTo>
                  <a:cubicBezTo>
                    <a:pt x="379" y="55"/>
                    <a:pt x="379" y="55"/>
                    <a:pt x="379" y="55"/>
                  </a:cubicBezTo>
                  <a:cubicBezTo>
                    <a:pt x="378" y="53"/>
                    <a:pt x="378" y="53"/>
                    <a:pt x="378" y="53"/>
                  </a:cubicBezTo>
                  <a:cubicBezTo>
                    <a:pt x="378" y="53"/>
                    <a:pt x="377" y="53"/>
                    <a:pt x="377" y="53"/>
                  </a:cubicBezTo>
                  <a:cubicBezTo>
                    <a:pt x="376" y="54"/>
                    <a:pt x="376" y="54"/>
                    <a:pt x="376" y="54"/>
                  </a:cubicBezTo>
                  <a:cubicBezTo>
                    <a:pt x="375" y="55"/>
                    <a:pt x="374" y="55"/>
                    <a:pt x="374" y="55"/>
                  </a:cubicBezTo>
                  <a:cubicBezTo>
                    <a:pt x="373" y="55"/>
                    <a:pt x="372" y="55"/>
                    <a:pt x="371" y="54"/>
                  </a:cubicBezTo>
                  <a:cubicBezTo>
                    <a:pt x="371" y="54"/>
                    <a:pt x="370" y="53"/>
                    <a:pt x="369" y="53"/>
                  </a:cubicBezTo>
                  <a:cubicBezTo>
                    <a:pt x="368" y="52"/>
                    <a:pt x="367" y="52"/>
                    <a:pt x="366" y="52"/>
                  </a:cubicBezTo>
                  <a:cubicBezTo>
                    <a:pt x="365" y="52"/>
                    <a:pt x="363" y="53"/>
                    <a:pt x="361" y="54"/>
                  </a:cubicBezTo>
                  <a:cubicBezTo>
                    <a:pt x="360" y="54"/>
                    <a:pt x="358" y="55"/>
                    <a:pt x="356" y="55"/>
                  </a:cubicBezTo>
                  <a:cubicBezTo>
                    <a:pt x="355" y="55"/>
                    <a:pt x="355" y="55"/>
                    <a:pt x="354" y="54"/>
                  </a:cubicBezTo>
                  <a:cubicBezTo>
                    <a:pt x="352" y="53"/>
                    <a:pt x="352" y="52"/>
                    <a:pt x="353" y="50"/>
                  </a:cubicBezTo>
                  <a:cubicBezTo>
                    <a:pt x="353" y="48"/>
                    <a:pt x="353" y="47"/>
                    <a:pt x="352" y="46"/>
                  </a:cubicBezTo>
                  <a:cubicBezTo>
                    <a:pt x="351" y="45"/>
                    <a:pt x="349" y="44"/>
                    <a:pt x="348" y="44"/>
                  </a:cubicBezTo>
                  <a:cubicBezTo>
                    <a:pt x="346" y="44"/>
                    <a:pt x="344" y="45"/>
                    <a:pt x="343" y="45"/>
                  </a:cubicBezTo>
                  <a:cubicBezTo>
                    <a:pt x="341" y="45"/>
                    <a:pt x="339" y="46"/>
                    <a:pt x="337" y="46"/>
                  </a:cubicBezTo>
                  <a:cubicBezTo>
                    <a:pt x="336" y="46"/>
                    <a:pt x="335" y="45"/>
                    <a:pt x="334" y="45"/>
                  </a:cubicBezTo>
                  <a:cubicBezTo>
                    <a:pt x="333" y="44"/>
                    <a:pt x="332" y="43"/>
                    <a:pt x="332" y="42"/>
                  </a:cubicBezTo>
                  <a:cubicBezTo>
                    <a:pt x="331" y="41"/>
                    <a:pt x="331" y="41"/>
                    <a:pt x="330" y="40"/>
                  </a:cubicBezTo>
                  <a:cubicBezTo>
                    <a:pt x="325" y="37"/>
                    <a:pt x="325" y="37"/>
                    <a:pt x="325" y="37"/>
                  </a:cubicBezTo>
                  <a:cubicBezTo>
                    <a:pt x="326" y="42"/>
                    <a:pt x="326" y="42"/>
                    <a:pt x="326" y="42"/>
                  </a:cubicBezTo>
                  <a:cubicBezTo>
                    <a:pt x="327" y="46"/>
                    <a:pt x="330" y="50"/>
                    <a:pt x="333" y="53"/>
                  </a:cubicBezTo>
                  <a:cubicBezTo>
                    <a:pt x="334" y="54"/>
                    <a:pt x="335" y="55"/>
                    <a:pt x="335" y="56"/>
                  </a:cubicBezTo>
                  <a:cubicBezTo>
                    <a:pt x="337" y="58"/>
                    <a:pt x="338" y="59"/>
                    <a:pt x="339" y="59"/>
                  </a:cubicBezTo>
                  <a:cubicBezTo>
                    <a:pt x="340" y="60"/>
                    <a:pt x="341" y="61"/>
                    <a:pt x="342" y="61"/>
                  </a:cubicBezTo>
                  <a:cubicBezTo>
                    <a:pt x="346" y="65"/>
                    <a:pt x="348" y="69"/>
                    <a:pt x="347" y="74"/>
                  </a:cubicBezTo>
                  <a:cubicBezTo>
                    <a:pt x="346" y="80"/>
                    <a:pt x="347" y="86"/>
                    <a:pt x="349" y="91"/>
                  </a:cubicBezTo>
                  <a:cubicBezTo>
                    <a:pt x="350" y="92"/>
                    <a:pt x="350" y="93"/>
                    <a:pt x="351" y="94"/>
                  </a:cubicBezTo>
                  <a:cubicBezTo>
                    <a:pt x="351" y="94"/>
                    <a:pt x="351" y="94"/>
                    <a:pt x="351" y="94"/>
                  </a:cubicBezTo>
                  <a:cubicBezTo>
                    <a:pt x="353" y="98"/>
                    <a:pt x="356" y="104"/>
                    <a:pt x="355" y="108"/>
                  </a:cubicBezTo>
                  <a:cubicBezTo>
                    <a:pt x="355" y="109"/>
                    <a:pt x="355" y="109"/>
                    <a:pt x="355" y="110"/>
                  </a:cubicBezTo>
                  <a:cubicBezTo>
                    <a:pt x="354" y="111"/>
                    <a:pt x="354" y="112"/>
                    <a:pt x="354" y="113"/>
                  </a:cubicBezTo>
                  <a:cubicBezTo>
                    <a:pt x="354" y="115"/>
                    <a:pt x="354" y="115"/>
                    <a:pt x="354" y="115"/>
                  </a:cubicBezTo>
                  <a:cubicBezTo>
                    <a:pt x="356" y="115"/>
                    <a:pt x="356" y="115"/>
                    <a:pt x="356" y="115"/>
                  </a:cubicBezTo>
                  <a:cubicBezTo>
                    <a:pt x="356" y="115"/>
                    <a:pt x="356" y="115"/>
                    <a:pt x="356" y="115"/>
                  </a:cubicBezTo>
                  <a:cubicBezTo>
                    <a:pt x="357" y="116"/>
                    <a:pt x="358" y="116"/>
                    <a:pt x="359" y="116"/>
                  </a:cubicBezTo>
                  <a:cubicBezTo>
                    <a:pt x="360" y="116"/>
                    <a:pt x="362" y="116"/>
                    <a:pt x="363" y="115"/>
                  </a:cubicBezTo>
                  <a:cubicBezTo>
                    <a:pt x="364" y="115"/>
                    <a:pt x="365" y="115"/>
                    <a:pt x="366" y="115"/>
                  </a:cubicBezTo>
                  <a:cubicBezTo>
                    <a:pt x="366" y="115"/>
                    <a:pt x="367" y="115"/>
                    <a:pt x="368" y="115"/>
                  </a:cubicBezTo>
                  <a:cubicBezTo>
                    <a:pt x="369" y="115"/>
                    <a:pt x="370" y="115"/>
                    <a:pt x="371" y="115"/>
                  </a:cubicBezTo>
                  <a:cubicBezTo>
                    <a:pt x="374" y="115"/>
                    <a:pt x="376" y="115"/>
                    <a:pt x="377" y="116"/>
                  </a:cubicBezTo>
                  <a:cubicBezTo>
                    <a:pt x="378" y="118"/>
                    <a:pt x="378" y="124"/>
                    <a:pt x="377" y="126"/>
                  </a:cubicBezTo>
                  <a:cubicBezTo>
                    <a:pt x="377" y="126"/>
                    <a:pt x="375" y="127"/>
                    <a:pt x="374" y="127"/>
                  </a:cubicBezTo>
                  <a:cubicBezTo>
                    <a:pt x="374" y="127"/>
                    <a:pt x="374" y="127"/>
                    <a:pt x="374" y="127"/>
                  </a:cubicBezTo>
                  <a:cubicBezTo>
                    <a:pt x="373" y="128"/>
                    <a:pt x="373" y="128"/>
                    <a:pt x="372" y="128"/>
                  </a:cubicBezTo>
                  <a:cubicBezTo>
                    <a:pt x="371" y="129"/>
                    <a:pt x="371" y="129"/>
                    <a:pt x="371" y="129"/>
                  </a:cubicBezTo>
                  <a:cubicBezTo>
                    <a:pt x="369" y="129"/>
                    <a:pt x="367" y="130"/>
                    <a:pt x="365" y="131"/>
                  </a:cubicBezTo>
                  <a:cubicBezTo>
                    <a:pt x="365" y="132"/>
                    <a:pt x="364" y="132"/>
                    <a:pt x="364" y="133"/>
                  </a:cubicBezTo>
                  <a:cubicBezTo>
                    <a:pt x="363" y="134"/>
                    <a:pt x="362" y="135"/>
                    <a:pt x="359" y="135"/>
                  </a:cubicBezTo>
                  <a:cubicBezTo>
                    <a:pt x="359" y="135"/>
                    <a:pt x="358" y="135"/>
                    <a:pt x="357" y="135"/>
                  </a:cubicBezTo>
                  <a:cubicBezTo>
                    <a:pt x="357" y="135"/>
                    <a:pt x="355" y="135"/>
                    <a:pt x="354" y="135"/>
                  </a:cubicBezTo>
                  <a:cubicBezTo>
                    <a:pt x="354" y="135"/>
                    <a:pt x="353" y="135"/>
                    <a:pt x="353" y="135"/>
                  </a:cubicBezTo>
                  <a:cubicBezTo>
                    <a:pt x="351" y="135"/>
                    <a:pt x="351" y="135"/>
                    <a:pt x="351" y="135"/>
                  </a:cubicBezTo>
                  <a:cubicBezTo>
                    <a:pt x="351" y="138"/>
                    <a:pt x="351" y="138"/>
                    <a:pt x="351" y="138"/>
                  </a:cubicBezTo>
                  <a:cubicBezTo>
                    <a:pt x="351" y="139"/>
                    <a:pt x="351" y="140"/>
                    <a:pt x="351" y="142"/>
                  </a:cubicBezTo>
                  <a:cubicBezTo>
                    <a:pt x="351" y="144"/>
                    <a:pt x="352" y="147"/>
                    <a:pt x="351" y="149"/>
                  </a:cubicBezTo>
                  <a:cubicBezTo>
                    <a:pt x="350" y="150"/>
                    <a:pt x="349" y="150"/>
                    <a:pt x="349" y="151"/>
                  </a:cubicBezTo>
                  <a:cubicBezTo>
                    <a:pt x="348" y="152"/>
                    <a:pt x="348" y="152"/>
                    <a:pt x="347" y="152"/>
                  </a:cubicBezTo>
                  <a:cubicBezTo>
                    <a:pt x="347" y="153"/>
                    <a:pt x="346" y="154"/>
                    <a:pt x="346" y="154"/>
                  </a:cubicBezTo>
                  <a:cubicBezTo>
                    <a:pt x="345" y="155"/>
                    <a:pt x="345" y="156"/>
                    <a:pt x="344" y="157"/>
                  </a:cubicBezTo>
                  <a:cubicBezTo>
                    <a:pt x="344" y="157"/>
                    <a:pt x="343" y="158"/>
                    <a:pt x="342" y="158"/>
                  </a:cubicBezTo>
                  <a:cubicBezTo>
                    <a:pt x="342" y="158"/>
                    <a:pt x="341" y="157"/>
                    <a:pt x="340" y="157"/>
                  </a:cubicBezTo>
                  <a:cubicBezTo>
                    <a:pt x="339" y="156"/>
                    <a:pt x="339" y="155"/>
                    <a:pt x="337" y="155"/>
                  </a:cubicBezTo>
                  <a:cubicBezTo>
                    <a:pt x="337" y="155"/>
                    <a:pt x="337" y="155"/>
                    <a:pt x="337" y="155"/>
                  </a:cubicBezTo>
                  <a:cubicBezTo>
                    <a:pt x="336" y="156"/>
                    <a:pt x="336" y="156"/>
                    <a:pt x="336" y="156"/>
                  </a:cubicBezTo>
                  <a:cubicBezTo>
                    <a:pt x="334" y="156"/>
                    <a:pt x="334" y="158"/>
                    <a:pt x="333" y="160"/>
                  </a:cubicBezTo>
                  <a:cubicBezTo>
                    <a:pt x="332" y="162"/>
                    <a:pt x="332" y="163"/>
                    <a:pt x="330" y="164"/>
                  </a:cubicBezTo>
                  <a:cubicBezTo>
                    <a:pt x="329" y="165"/>
                    <a:pt x="327" y="165"/>
                    <a:pt x="325" y="165"/>
                  </a:cubicBezTo>
                  <a:cubicBezTo>
                    <a:pt x="323" y="166"/>
                    <a:pt x="321" y="166"/>
                    <a:pt x="320" y="166"/>
                  </a:cubicBezTo>
                  <a:cubicBezTo>
                    <a:pt x="319" y="167"/>
                    <a:pt x="319" y="167"/>
                    <a:pt x="319" y="167"/>
                  </a:cubicBezTo>
                  <a:cubicBezTo>
                    <a:pt x="316" y="168"/>
                    <a:pt x="312" y="170"/>
                    <a:pt x="312" y="173"/>
                  </a:cubicBezTo>
                  <a:cubicBezTo>
                    <a:pt x="311" y="174"/>
                    <a:pt x="312" y="174"/>
                    <a:pt x="312" y="175"/>
                  </a:cubicBezTo>
                  <a:cubicBezTo>
                    <a:pt x="312" y="177"/>
                    <a:pt x="312" y="178"/>
                    <a:pt x="311" y="179"/>
                  </a:cubicBezTo>
                  <a:cubicBezTo>
                    <a:pt x="310" y="179"/>
                    <a:pt x="309" y="179"/>
                    <a:pt x="308" y="179"/>
                  </a:cubicBezTo>
                  <a:cubicBezTo>
                    <a:pt x="307" y="180"/>
                    <a:pt x="307" y="180"/>
                    <a:pt x="306" y="180"/>
                  </a:cubicBezTo>
                  <a:cubicBezTo>
                    <a:pt x="304" y="181"/>
                    <a:pt x="303" y="182"/>
                    <a:pt x="302" y="184"/>
                  </a:cubicBezTo>
                  <a:cubicBezTo>
                    <a:pt x="302" y="185"/>
                    <a:pt x="301" y="187"/>
                    <a:pt x="300" y="188"/>
                  </a:cubicBezTo>
                  <a:cubicBezTo>
                    <a:pt x="300" y="189"/>
                    <a:pt x="299" y="189"/>
                    <a:pt x="298" y="189"/>
                  </a:cubicBezTo>
                  <a:cubicBezTo>
                    <a:pt x="297" y="189"/>
                    <a:pt x="297" y="189"/>
                    <a:pt x="296" y="189"/>
                  </a:cubicBezTo>
                  <a:cubicBezTo>
                    <a:pt x="295" y="188"/>
                    <a:pt x="294" y="186"/>
                    <a:pt x="295" y="185"/>
                  </a:cubicBezTo>
                  <a:cubicBezTo>
                    <a:pt x="295" y="183"/>
                    <a:pt x="296" y="182"/>
                    <a:pt x="297" y="181"/>
                  </a:cubicBezTo>
                  <a:cubicBezTo>
                    <a:pt x="298" y="180"/>
                    <a:pt x="299" y="178"/>
                    <a:pt x="297" y="175"/>
                  </a:cubicBezTo>
                  <a:cubicBezTo>
                    <a:pt x="296" y="174"/>
                    <a:pt x="296" y="174"/>
                    <a:pt x="296" y="174"/>
                  </a:cubicBezTo>
                  <a:cubicBezTo>
                    <a:pt x="295" y="174"/>
                    <a:pt x="295" y="174"/>
                    <a:pt x="295" y="174"/>
                  </a:cubicBezTo>
                  <a:cubicBezTo>
                    <a:pt x="292" y="174"/>
                    <a:pt x="291" y="176"/>
                    <a:pt x="289" y="177"/>
                  </a:cubicBezTo>
                  <a:cubicBezTo>
                    <a:pt x="288" y="178"/>
                    <a:pt x="287" y="178"/>
                    <a:pt x="286" y="179"/>
                  </a:cubicBezTo>
                  <a:cubicBezTo>
                    <a:pt x="285" y="179"/>
                    <a:pt x="285" y="179"/>
                    <a:pt x="284" y="180"/>
                  </a:cubicBezTo>
                  <a:cubicBezTo>
                    <a:pt x="283" y="180"/>
                    <a:pt x="283" y="181"/>
                    <a:pt x="282" y="181"/>
                  </a:cubicBezTo>
                  <a:cubicBezTo>
                    <a:pt x="282" y="182"/>
                    <a:pt x="281" y="183"/>
                    <a:pt x="281" y="183"/>
                  </a:cubicBezTo>
                  <a:cubicBezTo>
                    <a:pt x="279" y="184"/>
                    <a:pt x="278" y="185"/>
                    <a:pt x="275" y="185"/>
                  </a:cubicBezTo>
                  <a:cubicBezTo>
                    <a:pt x="274" y="185"/>
                    <a:pt x="272" y="185"/>
                    <a:pt x="271" y="184"/>
                  </a:cubicBezTo>
                  <a:cubicBezTo>
                    <a:pt x="270" y="184"/>
                    <a:pt x="270" y="184"/>
                    <a:pt x="270" y="184"/>
                  </a:cubicBezTo>
                  <a:cubicBezTo>
                    <a:pt x="266" y="184"/>
                    <a:pt x="264" y="181"/>
                    <a:pt x="261" y="178"/>
                  </a:cubicBezTo>
                  <a:cubicBezTo>
                    <a:pt x="260" y="177"/>
                    <a:pt x="259" y="176"/>
                    <a:pt x="258" y="175"/>
                  </a:cubicBezTo>
                  <a:cubicBezTo>
                    <a:pt x="257" y="175"/>
                    <a:pt x="256" y="174"/>
                    <a:pt x="255" y="174"/>
                  </a:cubicBezTo>
                  <a:cubicBezTo>
                    <a:pt x="254" y="172"/>
                    <a:pt x="252" y="171"/>
                    <a:pt x="251" y="170"/>
                  </a:cubicBezTo>
                  <a:cubicBezTo>
                    <a:pt x="250" y="169"/>
                    <a:pt x="250" y="169"/>
                    <a:pt x="250" y="169"/>
                  </a:cubicBezTo>
                  <a:cubicBezTo>
                    <a:pt x="248" y="169"/>
                    <a:pt x="248" y="169"/>
                    <a:pt x="248" y="169"/>
                  </a:cubicBezTo>
                  <a:cubicBezTo>
                    <a:pt x="239" y="169"/>
                    <a:pt x="238" y="162"/>
                    <a:pt x="236" y="153"/>
                  </a:cubicBezTo>
                  <a:cubicBezTo>
                    <a:pt x="236" y="149"/>
                    <a:pt x="235" y="145"/>
                    <a:pt x="234" y="143"/>
                  </a:cubicBezTo>
                  <a:cubicBezTo>
                    <a:pt x="231" y="136"/>
                    <a:pt x="229" y="134"/>
                    <a:pt x="227" y="133"/>
                  </a:cubicBezTo>
                  <a:cubicBezTo>
                    <a:pt x="226" y="133"/>
                    <a:pt x="226" y="133"/>
                    <a:pt x="226" y="133"/>
                  </a:cubicBezTo>
                  <a:cubicBezTo>
                    <a:pt x="226" y="133"/>
                    <a:pt x="226" y="133"/>
                    <a:pt x="226" y="133"/>
                  </a:cubicBezTo>
                  <a:cubicBezTo>
                    <a:pt x="224" y="133"/>
                    <a:pt x="222" y="135"/>
                    <a:pt x="220" y="137"/>
                  </a:cubicBezTo>
                  <a:cubicBezTo>
                    <a:pt x="220" y="137"/>
                    <a:pt x="219" y="138"/>
                    <a:pt x="219" y="139"/>
                  </a:cubicBezTo>
                  <a:cubicBezTo>
                    <a:pt x="217" y="141"/>
                    <a:pt x="214" y="144"/>
                    <a:pt x="212" y="144"/>
                  </a:cubicBezTo>
                  <a:cubicBezTo>
                    <a:pt x="212" y="144"/>
                    <a:pt x="212" y="144"/>
                    <a:pt x="212" y="144"/>
                  </a:cubicBezTo>
                  <a:cubicBezTo>
                    <a:pt x="210" y="144"/>
                    <a:pt x="209" y="143"/>
                    <a:pt x="207" y="141"/>
                  </a:cubicBezTo>
                  <a:cubicBezTo>
                    <a:pt x="207" y="141"/>
                    <a:pt x="207" y="140"/>
                    <a:pt x="206" y="140"/>
                  </a:cubicBezTo>
                  <a:cubicBezTo>
                    <a:pt x="206" y="139"/>
                    <a:pt x="205" y="137"/>
                    <a:pt x="204" y="136"/>
                  </a:cubicBezTo>
                  <a:cubicBezTo>
                    <a:pt x="201" y="131"/>
                    <a:pt x="201" y="131"/>
                    <a:pt x="201" y="131"/>
                  </a:cubicBezTo>
                  <a:cubicBezTo>
                    <a:pt x="200" y="137"/>
                    <a:pt x="200" y="137"/>
                    <a:pt x="200" y="137"/>
                  </a:cubicBezTo>
                  <a:cubicBezTo>
                    <a:pt x="200" y="137"/>
                    <a:pt x="200" y="138"/>
                    <a:pt x="200" y="139"/>
                  </a:cubicBezTo>
                  <a:cubicBezTo>
                    <a:pt x="199" y="142"/>
                    <a:pt x="199" y="144"/>
                    <a:pt x="197" y="145"/>
                  </a:cubicBezTo>
                  <a:cubicBezTo>
                    <a:pt x="196" y="145"/>
                    <a:pt x="195" y="145"/>
                    <a:pt x="194" y="145"/>
                  </a:cubicBezTo>
                  <a:cubicBezTo>
                    <a:pt x="193" y="145"/>
                    <a:pt x="192" y="145"/>
                    <a:pt x="190" y="145"/>
                  </a:cubicBezTo>
                  <a:cubicBezTo>
                    <a:pt x="189" y="145"/>
                    <a:pt x="188" y="145"/>
                    <a:pt x="187" y="145"/>
                  </a:cubicBezTo>
                  <a:cubicBezTo>
                    <a:pt x="186" y="145"/>
                    <a:pt x="172" y="145"/>
                    <a:pt x="170" y="145"/>
                  </a:cubicBezTo>
                  <a:cubicBezTo>
                    <a:pt x="160" y="145"/>
                    <a:pt x="160" y="145"/>
                    <a:pt x="160" y="145"/>
                  </a:cubicBezTo>
                  <a:cubicBezTo>
                    <a:pt x="159" y="145"/>
                    <a:pt x="158" y="144"/>
                    <a:pt x="157" y="144"/>
                  </a:cubicBezTo>
                  <a:cubicBezTo>
                    <a:pt x="155" y="144"/>
                    <a:pt x="153" y="143"/>
                    <a:pt x="151" y="143"/>
                  </a:cubicBezTo>
                  <a:cubicBezTo>
                    <a:pt x="151" y="143"/>
                    <a:pt x="151" y="143"/>
                    <a:pt x="151" y="143"/>
                  </a:cubicBezTo>
                  <a:cubicBezTo>
                    <a:pt x="148" y="143"/>
                    <a:pt x="145" y="144"/>
                    <a:pt x="144" y="145"/>
                  </a:cubicBezTo>
                  <a:cubicBezTo>
                    <a:pt x="143" y="145"/>
                    <a:pt x="143" y="145"/>
                    <a:pt x="143" y="145"/>
                  </a:cubicBezTo>
                  <a:cubicBezTo>
                    <a:pt x="143" y="145"/>
                    <a:pt x="143" y="145"/>
                    <a:pt x="143" y="145"/>
                  </a:cubicBezTo>
                  <a:cubicBezTo>
                    <a:pt x="142" y="146"/>
                    <a:pt x="142" y="146"/>
                    <a:pt x="142" y="146"/>
                  </a:cubicBezTo>
                  <a:cubicBezTo>
                    <a:pt x="142" y="147"/>
                    <a:pt x="142" y="147"/>
                    <a:pt x="142" y="147"/>
                  </a:cubicBezTo>
                  <a:cubicBezTo>
                    <a:pt x="142" y="149"/>
                    <a:pt x="142" y="151"/>
                    <a:pt x="142" y="153"/>
                  </a:cubicBezTo>
                  <a:cubicBezTo>
                    <a:pt x="142" y="154"/>
                    <a:pt x="142" y="155"/>
                    <a:pt x="142" y="156"/>
                  </a:cubicBezTo>
                  <a:cubicBezTo>
                    <a:pt x="141" y="170"/>
                    <a:pt x="141" y="170"/>
                    <a:pt x="141" y="170"/>
                  </a:cubicBezTo>
                  <a:cubicBezTo>
                    <a:pt x="143" y="170"/>
                    <a:pt x="143" y="170"/>
                    <a:pt x="143" y="170"/>
                  </a:cubicBezTo>
                  <a:cubicBezTo>
                    <a:pt x="149" y="170"/>
                    <a:pt x="154" y="170"/>
                    <a:pt x="157" y="171"/>
                  </a:cubicBezTo>
                  <a:cubicBezTo>
                    <a:pt x="162" y="172"/>
                    <a:pt x="164" y="176"/>
                    <a:pt x="165" y="180"/>
                  </a:cubicBezTo>
                  <a:cubicBezTo>
                    <a:pt x="166" y="183"/>
                    <a:pt x="165" y="187"/>
                    <a:pt x="163" y="188"/>
                  </a:cubicBezTo>
                  <a:cubicBezTo>
                    <a:pt x="163" y="188"/>
                    <a:pt x="162" y="189"/>
                    <a:pt x="160" y="189"/>
                  </a:cubicBezTo>
                  <a:cubicBezTo>
                    <a:pt x="159" y="189"/>
                    <a:pt x="158" y="189"/>
                    <a:pt x="157" y="188"/>
                  </a:cubicBezTo>
                  <a:cubicBezTo>
                    <a:pt x="156" y="188"/>
                    <a:pt x="155" y="187"/>
                    <a:pt x="153" y="187"/>
                  </a:cubicBezTo>
                  <a:cubicBezTo>
                    <a:pt x="152" y="187"/>
                    <a:pt x="150" y="188"/>
                    <a:pt x="149" y="189"/>
                  </a:cubicBezTo>
                  <a:cubicBezTo>
                    <a:pt x="148" y="189"/>
                    <a:pt x="147" y="190"/>
                    <a:pt x="146" y="191"/>
                  </a:cubicBezTo>
                  <a:cubicBezTo>
                    <a:pt x="144" y="191"/>
                    <a:pt x="142" y="191"/>
                    <a:pt x="140" y="191"/>
                  </a:cubicBezTo>
                  <a:cubicBezTo>
                    <a:pt x="137" y="192"/>
                    <a:pt x="134" y="192"/>
                    <a:pt x="133" y="194"/>
                  </a:cubicBezTo>
                  <a:cubicBezTo>
                    <a:pt x="133" y="196"/>
                    <a:pt x="133" y="199"/>
                    <a:pt x="133" y="201"/>
                  </a:cubicBezTo>
                  <a:cubicBezTo>
                    <a:pt x="133" y="203"/>
                    <a:pt x="133" y="204"/>
                    <a:pt x="133" y="205"/>
                  </a:cubicBezTo>
                  <a:cubicBezTo>
                    <a:pt x="133" y="209"/>
                    <a:pt x="133" y="212"/>
                    <a:pt x="133" y="216"/>
                  </a:cubicBezTo>
                  <a:cubicBezTo>
                    <a:pt x="133" y="222"/>
                    <a:pt x="133" y="222"/>
                    <a:pt x="133" y="222"/>
                  </a:cubicBezTo>
                  <a:cubicBezTo>
                    <a:pt x="134" y="223"/>
                    <a:pt x="134" y="223"/>
                    <a:pt x="134" y="223"/>
                  </a:cubicBezTo>
                  <a:cubicBezTo>
                    <a:pt x="136" y="226"/>
                    <a:pt x="138" y="227"/>
                    <a:pt x="141" y="229"/>
                  </a:cubicBezTo>
                  <a:cubicBezTo>
                    <a:pt x="145" y="232"/>
                    <a:pt x="149" y="236"/>
                    <a:pt x="151" y="241"/>
                  </a:cubicBezTo>
                  <a:cubicBezTo>
                    <a:pt x="151" y="242"/>
                    <a:pt x="151" y="244"/>
                    <a:pt x="151" y="245"/>
                  </a:cubicBezTo>
                  <a:cubicBezTo>
                    <a:pt x="150" y="246"/>
                    <a:pt x="150" y="247"/>
                    <a:pt x="151" y="248"/>
                  </a:cubicBezTo>
                  <a:cubicBezTo>
                    <a:pt x="151" y="250"/>
                    <a:pt x="152" y="251"/>
                    <a:pt x="153" y="253"/>
                  </a:cubicBezTo>
                  <a:cubicBezTo>
                    <a:pt x="156" y="257"/>
                    <a:pt x="157" y="259"/>
                    <a:pt x="158" y="264"/>
                  </a:cubicBezTo>
                  <a:cubicBezTo>
                    <a:pt x="159" y="270"/>
                    <a:pt x="158" y="277"/>
                    <a:pt x="156" y="284"/>
                  </a:cubicBezTo>
                  <a:cubicBezTo>
                    <a:pt x="156" y="284"/>
                    <a:pt x="156" y="284"/>
                    <a:pt x="156" y="284"/>
                  </a:cubicBezTo>
                  <a:cubicBezTo>
                    <a:pt x="156" y="287"/>
                    <a:pt x="155" y="289"/>
                    <a:pt x="155" y="291"/>
                  </a:cubicBezTo>
                  <a:cubicBezTo>
                    <a:pt x="154" y="301"/>
                    <a:pt x="152" y="311"/>
                    <a:pt x="151" y="320"/>
                  </a:cubicBezTo>
                  <a:cubicBezTo>
                    <a:pt x="150" y="324"/>
                    <a:pt x="150" y="324"/>
                    <a:pt x="150" y="324"/>
                  </a:cubicBezTo>
                  <a:cubicBezTo>
                    <a:pt x="149" y="333"/>
                    <a:pt x="148" y="341"/>
                    <a:pt x="147" y="350"/>
                  </a:cubicBezTo>
                  <a:cubicBezTo>
                    <a:pt x="142" y="386"/>
                    <a:pt x="142" y="386"/>
                    <a:pt x="142" y="386"/>
                  </a:cubicBezTo>
                  <a:cubicBezTo>
                    <a:pt x="141" y="387"/>
                    <a:pt x="141" y="387"/>
                    <a:pt x="141" y="388"/>
                  </a:cubicBezTo>
                  <a:cubicBezTo>
                    <a:pt x="141" y="390"/>
                    <a:pt x="141" y="392"/>
                    <a:pt x="139" y="393"/>
                  </a:cubicBezTo>
                  <a:cubicBezTo>
                    <a:pt x="139" y="394"/>
                    <a:pt x="139" y="394"/>
                    <a:pt x="139" y="394"/>
                  </a:cubicBezTo>
                  <a:cubicBezTo>
                    <a:pt x="139" y="394"/>
                    <a:pt x="139" y="394"/>
                    <a:pt x="139" y="394"/>
                  </a:cubicBezTo>
                  <a:cubicBezTo>
                    <a:pt x="138" y="395"/>
                    <a:pt x="138" y="396"/>
                    <a:pt x="137" y="396"/>
                  </a:cubicBezTo>
                  <a:cubicBezTo>
                    <a:pt x="136" y="397"/>
                    <a:pt x="136" y="397"/>
                    <a:pt x="134" y="397"/>
                  </a:cubicBezTo>
                  <a:cubicBezTo>
                    <a:pt x="133" y="397"/>
                    <a:pt x="131" y="397"/>
                    <a:pt x="129" y="395"/>
                  </a:cubicBezTo>
                  <a:cubicBezTo>
                    <a:pt x="128" y="394"/>
                    <a:pt x="128" y="393"/>
                    <a:pt x="127" y="392"/>
                  </a:cubicBezTo>
                  <a:cubicBezTo>
                    <a:pt x="126" y="390"/>
                    <a:pt x="125" y="389"/>
                    <a:pt x="123" y="388"/>
                  </a:cubicBezTo>
                  <a:cubicBezTo>
                    <a:pt x="121" y="388"/>
                    <a:pt x="119" y="388"/>
                    <a:pt x="118" y="388"/>
                  </a:cubicBezTo>
                  <a:cubicBezTo>
                    <a:pt x="116" y="388"/>
                    <a:pt x="110" y="388"/>
                    <a:pt x="108" y="390"/>
                  </a:cubicBezTo>
                  <a:cubicBezTo>
                    <a:pt x="107" y="391"/>
                    <a:pt x="107" y="392"/>
                    <a:pt x="107" y="393"/>
                  </a:cubicBezTo>
                  <a:cubicBezTo>
                    <a:pt x="106" y="394"/>
                    <a:pt x="105" y="396"/>
                    <a:pt x="104" y="397"/>
                  </a:cubicBezTo>
                  <a:cubicBezTo>
                    <a:pt x="102" y="398"/>
                    <a:pt x="100" y="398"/>
                    <a:pt x="98" y="398"/>
                  </a:cubicBezTo>
                  <a:cubicBezTo>
                    <a:pt x="98" y="398"/>
                    <a:pt x="98" y="398"/>
                    <a:pt x="98" y="398"/>
                  </a:cubicBezTo>
                  <a:cubicBezTo>
                    <a:pt x="97" y="398"/>
                    <a:pt x="96" y="398"/>
                    <a:pt x="96" y="398"/>
                  </a:cubicBezTo>
                  <a:cubicBezTo>
                    <a:pt x="95" y="398"/>
                    <a:pt x="94" y="399"/>
                    <a:pt x="93" y="399"/>
                  </a:cubicBezTo>
                  <a:cubicBezTo>
                    <a:pt x="93" y="399"/>
                    <a:pt x="93" y="399"/>
                    <a:pt x="93" y="399"/>
                  </a:cubicBezTo>
                  <a:cubicBezTo>
                    <a:pt x="91" y="399"/>
                    <a:pt x="89" y="399"/>
                    <a:pt x="88" y="399"/>
                  </a:cubicBezTo>
                  <a:cubicBezTo>
                    <a:pt x="86" y="400"/>
                    <a:pt x="86" y="400"/>
                    <a:pt x="85" y="401"/>
                  </a:cubicBezTo>
                  <a:cubicBezTo>
                    <a:pt x="84" y="402"/>
                    <a:pt x="83" y="402"/>
                    <a:pt x="81" y="403"/>
                  </a:cubicBezTo>
                  <a:cubicBezTo>
                    <a:pt x="79" y="403"/>
                    <a:pt x="77" y="404"/>
                    <a:pt x="75" y="404"/>
                  </a:cubicBezTo>
                  <a:cubicBezTo>
                    <a:pt x="71" y="405"/>
                    <a:pt x="67" y="405"/>
                    <a:pt x="64" y="408"/>
                  </a:cubicBezTo>
                  <a:cubicBezTo>
                    <a:pt x="61" y="410"/>
                    <a:pt x="59" y="412"/>
                    <a:pt x="57" y="414"/>
                  </a:cubicBezTo>
                  <a:cubicBezTo>
                    <a:pt x="54" y="416"/>
                    <a:pt x="51" y="419"/>
                    <a:pt x="48" y="421"/>
                  </a:cubicBezTo>
                  <a:cubicBezTo>
                    <a:pt x="46" y="423"/>
                    <a:pt x="44" y="423"/>
                    <a:pt x="42" y="424"/>
                  </a:cubicBezTo>
                  <a:cubicBezTo>
                    <a:pt x="38" y="426"/>
                    <a:pt x="35" y="427"/>
                    <a:pt x="34" y="433"/>
                  </a:cubicBezTo>
                  <a:cubicBezTo>
                    <a:pt x="33" y="436"/>
                    <a:pt x="33" y="439"/>
                    <a:pt x="33" y="442"/>
                  </a:cubicBezTo>
                  <a:cubicBezTo>
                    <a:pt x="33" y="447"/>
                    <a:pt x="33" y="451"/>
                    <a:pt x="31" y="456"/>
                  </a:cubicBezTo>
                  <a:cubicBezTo>
                    <a:pt x="29" y="458"/>
                    <a:pt x="29" y="458"/>
                    <a:pt x="29" y="458"/>
                  </a:cubicBezTo>
                  <a:cubicBezTo>
                    <a:pt x="26" y="464"/>
                    <a:pt x="24" y="467"/>
                    <a:pt x="28" y="475"/>
                  </a:cubicBezTo>
                  <a:cubicBezTo>
                    <a:pt x="29" y="478"/>
                    <a:pt x="30" y="481"/>
                    <a:pt x="29" y="484"/>
                  </a:cubicBezTo>
                  <a:cubicBezTo>
                    <a:pt x="27" y="487"/>
                    <a:pt x="25" y="489"/>
                    <a:pt x="21" y="491"/>
                  </a:cubicBezTo>
                  <a:cubicBezTo>
                    <a:pt x="14" y="493"/>
                    <a:pt x="10" y="495"/>
                    <a:pt x="6" y="502"/>
                  </a:cubicBezTo>
                  <a:cubicBezTo>
                    <a:pt x="5" y="505"/>
                    <a:pt x="5" y="507"/>
                    <a:pt x="7" y="511"/>
                  </a:cubicBezTo>
                  <a:cubicBezTo>
                    <a:pt x="7" y="512"/>
                    <a:pt x="7" y="512"/>
                    <a:pt x="8" y="513"/>
                  </a:cubicBezTo>
                  <a:cubicBezTo>
                    <a:pt x="10" y="516"/>
                    <a:pt x="10" y="518"/>
                    <a:pt x="7" y="520"/>
                  </a:cubicBezTo>
                  <a:cubicBezTo>
                    <a:pt x="6" y="521"/>
                    <a:pt x="5" y="521"/>
                    <a:pt x="4" y="522"/>
                  </a:cubicBezTo>
                  <a:cubicBezTo>
                    <a:pt x="2" y="522"/>
                    <a:pt x="0" y="523"/>
                    <a:pt x="0" y="525"/>
                  </a:cubicBezTo>
                  <a:cubicBezTo>
                    <a:pt x="0" y="528"/>
                    <a:pt x="2" y="530"/>
                    <a:pt x="4" y="532"/>
                  </a:cubicBezTo>
                  <a:cubicBezTo>
                    <a:pt x="5" y="532"/>
                    <a:pt x="5" y="533"/>
                    <a:pt x="6" y="533"/>
                  </a:cubicBezTo>
                  <a:cubicBezTo>
                    <a:pt x="8" y="536"/>
                    <a:pt x="9" y="538"/>
                    <a:pt x="10" y="540"/>
                  </a:cubicBezTo>
                  <a:cubicBezTo>
                    <a:pt x="10" y="541"/>
                    <a:pt x="10" y="542"/>
                    <a:pt x="11" y="544"/>
                  </a:cubicBezTo>
                  <a:cubicBezTo>
                    <a:pt x="11" y="545"/>
                    <a:pt x="12" y="546"/>
                    <a:pt x="14" y="547"/>
                  </a:cubicBezTo>
                  <a:cubicBezTo>
                    <a:pt x="15" y="549"/>
                    <a:pt x="16" y="550"/>
                    <a:pt x="17" y="551"/>
                  </a:cubicBezTo>
                  <a:cubicBezTo>
                    <a:pt x="17" y="553"/>
                    <a:pt x="18" y="554"/>
                    <a:pt x="18" y="556"/>
                  </a:cubicBezTo>
                  <a:cubicBezTo>
                    <a:pt x="18" y="558"/>
                    <a:pt x="19" y="560"/>
                    <a:pt x="20" y="562"/>
                  </a:cubicBezTo>
                  <a:cubicBezTo>
                    <a:pt x="21" y="562"/>
                    <a:pt x="22" y="563"/>
                    <a:pt x="22" y="564"/>
                  </a:cubicBezTo>
                  <a:cubicBezTo>
                    <a:pt x="24" y="565"/>
                    <a:pt x="26" y="567"/>
                    <a:pt x="26" y="570"/>
                  </a:cubicBezTo>
                  <a:cubicBezTo>
                    <a:pt x="26" y="571"/>
                    <a:pt x="26" y="571"/>
                    <a:pt x="26" y="571"/>
                  </a:cubicBezTo>
                  <a:cubicBezTo>
                    <a:pt x="28" y="572"/>
                    <a:pt x="28" y="572"/>
                    <a:pt x="28" y="572"/>
                  </a:cubicBezTo>
                  <a:cubicBezTo>
                    <a:pt x="31" y="572"/>
                    <a:pt x="32" y="573"/>
                    <a:pt x="34" y="577"/>
                  </a:cubicBezTo>
                  <a:cubicBezTo>
                    <a:pt x="36" y="580"/>
                    <a:pt x="37" y="581"/>
                    <a:pt x="39" y="584"/>
                  </a:cubicBezTo>
                  <a:cubicBezTo>
                    <a:pt x="40" y="585"/>
                    <a:pt x="40" y="585"/>
                    <a:pt x="40" y="585"/>
                  </a:cubicBezTo>
                  <a:cubicBezTo>
                    <a:pt x="42" y="588"/>
                    <a:pt x="42" y="591"/>
                    <a:pt x="40" y="596"/>
                  </a:cubicBezTo>
                  <a:cubicBezTo>
                    <a:pt x="40" y="597"/>
                    <a:pt x="39" y="598"/>
                    <a:pt x="38" y="599"/>
                  </a:cubicBezTo>
                  <a:cubicBezTo>
                    <a:pt x="39" y="601"/>
                    <a:pt x="39" y="601"/>
                    <a:pt x="39" y="601"/>
                  </a:cubicBezTo>
                  <a:cubicBezTo>
                    <a:pt x="39" y="601"/>
                    <a:pt x="39" y="601"/>
                    <a:pt x="39" y="601"/>
                  </a:cubicBezTo>
                  <a:cubicBezTo>
                    <a:pt x="37" y="600"/>
                    <a:pt x="37" y="600"/>
                    <a:pt x="37" y="600"/>
                  </a:cubicBezTo>
                  <a:cubicBezTo>
                    <a:pt x="34" y="603"/>
                    <a:pt x="34" y="603"/>
                    <a:pt x="34" y="603"/>
                  </a:cubicBezTo>
                  <a:cubicBezTo>
                    <a:pt x="38" y="604"/>
                    <a:pt x="38" y="604"/>
                    <a:pt x="38" y="604"/>
                  </a:cubicBezTo>
                  <a:cubicBezTo>
                    <a:pt x="39" y="604"/>
                    <a:pt x="41" y="605"/>
                    <a:pt x="43" y="605"/>
                  </a:cubicBezTo>
                  <a:cubicBezTo>
                    <a:pt x="44" y="605"/>
                    <a:pt x="44" y="605"/>
                    <a:pt x="45" y="604"/>
                  </a:cubicBezTo>
                  <a:cubicBezTo>
                    <a:pt x="46" y="604"/>
                    <a:pt x="47" y="604"/>
                    <a:pt x="48" y="604"/>
                  </a:cubicBezTo>
                  <a:cubicBezTo>
                    <a:pt x="49" y="604"/>
                    <a:pt x="51" y="605"/>
                    <a:pt x="53" y="605"/>
                  </a:cubicBezTo>
                  <a:cubicBezTo>
                    <a:pt x="54" y="605"/>
                    <a:pt x="55" y="606"/>
                    <a:pt x="55" y="606"/>
                  </a:cubicBezTo>
                  <a:cubicBezTo>
                    <a:pt x="56" y="607"/>
                    <a:pt x="57" y="607"/>
                    <a:pt x="58" y="607"/>
                  </a:cubicBezTo>
                  <a:cubicBezTo>
                    <a:pt x="59" y="607"/>
                    <a:pt x="59" y="607"/>
                    <a:pt x="61" y="607"/>
                  </a:cubicBezTo>
                  <a:cubicBezTo>
                    <a:pt x="62" y="608"/>
                    <a:pt x="64" y="608"/>
                    <a:pt x="64" y="608"/>
                  </a:cubicBezTo>
                  <a:cubicBezTo>
                    <a:pt x="66" y="609"/>
                    <a:pt x="68" y="613"/>
                    <a:pt x="69" y="615"/>
                  </a:cubicBezTo>
                  <a:cubicBezTo>
                    <a:pt x="70" y="616"/>
                    <a:pt x="70" y="617"/>
                    <a:pt x="70" y="618"/>
                  </a:cubicBezTo>
                  <a:cubicBezTo>
                    <a:pt x="72" y="621"/>
                    <a:pt x="72" y="624"/>
                    <a:pt x="73" y="627"/>
                  </a:cubicBezTo>
                  <a:cubicBezTo>
                    <a:pt x="73" y="629"/>
                    <a:pt x="73" y="629"/>
                    <a:pt x="73" y="629"/>
                  </a:cubicBezTo>
                  <a:cubicBezTo>
                    <a:pt x="75" y="629"/>
                    <a:pt x="75" y="629"/>
                    <a:pt x="75" y="629"/>
                  </a:cubicBezTo>
                  <a:cubicBezTo>
                    <a:pt x="76" y="629"/>
                    <a:pt x="76" y="629"/>
                    <a:pt x="76" y="629"/>
                  </a:cubicBezTo>
                  <a:cubicBezTo>
                    <a:pt x="79" y="629"/>
                    <a:pt x="83" y="629"/>
                    <a:pt x="89" y="629"/>
                  </a:cubicBezTo>
                  <a:cubicBezTo>
                    <a:pt x="92" y="628"/>
                    <a:pt x="92" y="628"/>
                    <a:pt x="92" y="628"/>
                  </a:cubicBezTo>
                  <a:cubicBezTo>
                    <a:pt x="99" y="628"/>
                    <a:pt x="106" y="628"/>
                    <a:pt x="111" y="623"/>
                  </a:cubicBezTo>
                  <a:cubicBezTo>
                    <a:pt x="111" y="622"/>
                    <a:pt x="112" y="621"/>
                    <a:pt x="113" y="619"/>
                  </a:cubicBezTo>
                  <a:cubicBezTo>
                    <a:pt x="114" y="619"/>
                    <a:pt x="114" y="619"/>
                    <a:pt x="114" y="619"/>
                  </a:cubicBezTo>
                  <a:cubicBezTo>
                    <a:pt x="118" y="614"/>
                    <a:pt x="123" y="608"/>
                    <a:pt x="129" y="606"/>
                  </a:cubicBezTo>
                  <a:cubicBezTo>
                    <a:pt x="128" y="604"/>
                    <a:pt x="128" y="604"/>
                    <a:pt x="128" y="604"/>
                  </a:cubicBezTo>
                  <a:cubicBezTo>
                    <a:pt x="129" y="606"/>
                    <a:pt x="129" y="606"/>
                    <a:pt x="129" y="606"/>
                  </a:cubicBezTo>
                  <a:cubicBezTo>
                    <a:pt x="129" y="606"/>
                    <a:pt x="129" y="606"/>
                    <a:pt x="130" y="607"/>
                  </a:cubicBezTo>
                  <a:cubicBezTo>
                    <a:pt x="130" y="608"/>
                    <a:pt x="130" y="610"/>
                    <a:pt x="130" y="611"/>
                  </a:cubicBezTo>
                  <a:cubicBezTo>
                    <a:pt x="131" y="614"/>
                    <a:pt x="131" y="618"/>
                    <a:pt x="130" y="621"/>
                  </a:cubicBezTo>
                  <a:cubicBezTo>
                    <a:pt x="129" y="626"/>
                    <a:pt x="129" y="630"/>
                    <a:pt x="129" y="636"/>
                  </a:cubicBezTo>
                  <a:cubicBezTo>
                    <a:pt x="129" y="640"/>
                    <a:pt x="129" y="644"/>
                    <a:pt x="129" y="648"/>
                  </a:cubicBezTo>
                  <a:cubicBezTo>
                    <a:pt x="129" y="654"/>
                    <a:pt x="129" y="659"/>
                    <a:pt x="129" y="665"/>
                  </a:cubicBezTo>
                  <a:cubicBezTo>
                    <a:pt x="130" y="667"/>
                    <a:pt x="131" y="668"/>
                    <a:pt x="133" y="670"/>
                  </a:cubicBezTo>
                  <a:cubicBezTo>
                    <a:pt x="136" y="672"/>
                    <a:pt x="140" y="672"/>
                    <a:pt x="143" y="672"/>
                  </a:cubicBezTo>
                  <a:cubicBezTo>
                    <a:pt x="145" y="672"/>
                    <a:pt x="148" y="672"/>
                    <a:pt x="150" y="671"/>
                  </a:cubicBezTo>
                  <a:cubicBezTo>
                    <a:pt x="150" y="671"/>
                    <a:pt x="150" y="671"/>
                    <a:pt x="150" y="671"/>
                  </a:cubicBezTo>
                  <a:cubicBezTo>
                    <a:pt x="154" y="669"/>
                    <a:pt x="157" y="668"/>
                    <a:pt x="160" y="668"/>
                  </a:cubicBezTo>
                  <a:cubicBezTo>
                    <a:pt x="161" y="668"/>
                    <a:pt x="162" y="668"/>
                    <a:pt x="162" y="668"/>
                  </a:cubicBezTo>
                  <a:cubicBezTo>
                    <a:pt x="163" y="669"/>
                    <a:pt x="163" y="669"/>
                    <a:pt x="163" y="669"/>
                  </a:cubicBezTo>
                  <a:cubicBezTo>
                    <a:pt x="164" y="668"/>
                    <a:pt x="164" y="668"/>
                    <a:pt x="164" y="668"/>
                  </a:cubicBezTo>
                  <a:cubicBezTo>
                    <a:pt x="165" y="667"/>
                    <a:pt x="167" y="667"/>
                    <a:pt x="170" y="667"/>
                  </a:cubicBezTo>
                  <a:cubicBezTo>
                    <a:pt x="172" y="667"/>
                    <a:pt x="174" y="667"/>
                    <a:pt x="176" y="667"/>
                  </a:cubicBezTo>
                  <a:cubicBezTo>
                    <a:pt x="177" y="668"/>
                    <a:pt x="179" y="668"/>
                    <a:pt x="180" y="668"/>
                  </a:cubicBezTo>
                  <a:cubicBezTo>
                    <a:pt x="181" y="668"/>
                    <a:pt x="181" y="668"/>
                    <a:pt x="182" y="668"/>
                  </a:cubicBezTo>
                  <a:cubicBezTo>
                    <a:pt x="188" y="668"/>
                    <a:pt x="196" y="668"/>
                    <a:pt x="198" y="671"/>
                  </a:cubicBezTo>
                  <a:cubicBezTo>
                    <a:pt x="199" y="672"/>
                    <a:pt x="199" y="673"/>
                    <a:pt x="199" y="674"/>
                  </a:cubicBezTo>
                  <a:cubicBezTo>
                    <a:pt x="199" y="677"/>
                    <a:pt x="199" y="677"/>
                    <a:pt x="199" y="677"/>
                  </a:cubicBezTo>
                  <a:cubicBezTo>
                    <a:pt x="202" y="676"/>
                    <a:pt x="202" y="676"/>
                    <a:pt x="202" y="676"/>
                  </a:cubicBezTo>
                  <a:cubicBezTo>
                    <a:pt x="203" y="676"/>
                    <a:pt x="204" y="676"/>
                    <a:pt x="204" y="675"/>
                  </a:cubicBezTo>
                  <a:cubicBezTo>
                    <a:pt x="205" y="674"/>
                    <a:pt x="205" y="674"/>
                    <a:pt x="206" y="673"/>
                  </a:cubicBezTo>
                  <a:cubicBezTo>
                    <a:pt x="207" y="673"/>
                    <a:pt x="208" y="673"/>
                    <a:pt x="209" y="673"/>
                  </a:cubicBezTo>
                  <a:cubicBezTo>
                    <a:pt x="210" y="673"/>
                    <a:pt x="210" y="673"/>
                    <a:pt x="211" y="672"/>
                  </a:cubicBezTo>
                  <a:cubicBezTo>
                    <a:pt x="214" y="671"/>
                    <a:pt x="215" y="669"/>
                    <a:pt x="217" y="666"/>
                  </a:cubicBezTo>
                  <a:cubicBezTo>
                    <a:pt x="218" y="664"/>
                    <a:pt x="219" y="661"/>
                    <a:pt x="221" y="660"/>
                  </a:cubicBezTo>
                  <a:cubicBezTo>
                    <a:pt x="223" y="658"/>
                    <a:pt x="225" y="657"/>
                    <a:pt x="228" y="657"/>
                  </a:cubicBezTo>
                  <a:cubicBezTo>
                    <a:pt x="228" y="657"/>
                    <a:pt x="230" y="657"/>
                    <a:pt x="230" y="657"/>
                  </a:cubicBezTo>
                  <a:cubicBezTo>
                    <a:pt x="232" y="657"/>
                    <a:pt x="234" y="657"/>
                    <a:pt x="236" y="654"/>
                  </a:cubicBezTo>
                  <a:cubicBezTo>
                    <a:pt x="238" y="650"/>
                    <a:pt x="241" y="646"/>
                    <a:pt x="247" y="643"/>
                  </a:cubicBezTo>
                  <a:cubicBezTo>
                    <a:pt x="248" y="643"/>
                    <a:pt x="249" y="642"/>
                    <a:pt x="251" y="642"/>
                  </a:cubicBezTo>
                  <a:cubicBezTo>
                    <a:pt x="252" y="642"/>
                    <a:pt x="254" y="642"/>
                    <a:pt x="255" y="641"/>
                  </a:cubicBezTo>
                  <a:cubicBezTo>
                    <a:pt x="257" y="639"/>
                    <a:pt x="258" y="638"/>
                    <a:pt x="259" y="636"/>
                  </a:cubicBezTo>
                  <a:cubicBezTo>
                    <a:pt x="260" y="635"/>
                    <a:pt x="261" y="634"/>
                    <a:pt x="262" y="633"/>
                  </a:cubicBezTo>
                  <a:cubicBezTo>
                    <a:pt x="264" y="631"/>
                    <a:pt x="266" y="629"/>
                    <a:pt x="269" y="628"/>
                  </a:cubicBezTo>
                  <a:cubicBezTo>
                    <a:pt x="270" y="628"/>
                    <a:pt x="271" y="627"/>
                    <a:pt x="272" y="626"/>
                  </a:cubicBezTo>
                  <a:cubicBezTo>
                    <a:pt x="274" y="625"/>
                    <a:pt x="276" y="624"/>
                    <a:pt x="277" y="624"/>
                  </a:cubicBezTo>
                  <a:cubicBezTo>
                    <a:pt x="279" y="623"/>
                    <a:pt x="281" y="623"/>
                    <a:pt x="282" y="623"/>
                  </a:cubicBezTo>
                  <a:cubicBezTo>
                    <a:pt x="284" y="622"/>
                    <a:pt x="286" y="622"/>
                    <a:pt x="288" y="621"/>
                  </a:cubicBezTo>
                  <a:cubicBezTo>
                    <a:pt x="292" y="620"/>
                    <a:pt x="295" y="619"/>
                    <a:pt x="299" y="618"/>
                  </a:cubicBezTo>
                  <a:cubicBezTo>
                    <a:pt x="300" y="618"/>
                    <a:pt x="300" y="618"/>
                    <a:pt x="300" y="618"/>
                  </a:cubicBezTo>
                  <a:cubicBezTo>
                    <a:pt x="302" y="617"/>
                    <a:pt x="303" y="617"/>
                    <a:pt x="304" y="617"/>
                  </a:cubicBezTo>
                  <a:cubicBezTo>
                    <a:pt x="305" y="617"/>
                    <a:pt x="305" y="617"/>
                    <a:pt x="305" y="617"/>
                  </a:cubicBezTo>
                  <a:cubicBezTo>
                    <a:pt x="307" y="617"/>
                    <a:pt x="307" y="618"/>
                    <a:pt x="308" y="619"/>
                  </a:cubicBezTo>
                  <a:cubicBezTo>
                    <a:pt x="308" y="619"/>
                    <a:pt x="308" y="619"/>
                    <a:pt x="308" y="619"/>
                  </a:cubicBezTo>
                  <a:cubicBezTo>
                    <a:pt x="308" y="619"/>
                    <a:pt x="308" y="619"/>
                    <a:pt x="308" y="619"/>
                  </a:cubicBezTo>
                  <a:cubicBezTo>
                    <a:pt x="308" y="620"/>
                    <a:pt x="309" y="620"/>
                    <a:pt x="309" y="620"/>
                  </a:cubicBezTo>
                  <a:cubicBezTo>
                    <a:pt x="311" y="622"/>
                    <a:pt x="311" y="622"/>
                    <a:pt x="311" y="622"/>
                  </a:cubicBezTo>
                  <a:cubicBezTo>
                    <a:pt x="313" y="619"/>
                    <a:pt x="313" y="619"/>
                    <a:pt x="313" y="619"/>
                  </a:cubicBezTo>
                  <a:cubicBezTo>
                    <a:pt x="313" y="619"/>
                    <a:pt x="313" y="618"/>
                    <a:pt x="313" y="617"/>
                  </a:cubicBezTo>
                  <a:cubicBezTo>
                    <a:pt x="313" y="617"/>
                    <a:pt x="314" y="617"/>
                    <a:pt x="314" y="617"/>
                  </a:cubicBezTo>
                  <a:cubicBezTo>
                    <a:pt x="314" y="617"/>
                    <a:pt x="314" y="617"/>
                    <a:pt x="315" y="617"/>
                  </a:cubicBezTo>
                  <a:cubicBezTo>
                    <a:pt x="317" y="617"/>
                    <a:pt x="318" y="617"/>
                    <a:pt x="319" y="618"/>
                  </a:cubicBezTo>
                  <a:cubicBezTo>
                    <a:pt x="321" y="620"/>
                    <a:pt x="321" y="623"/>
                    <a:pt x="321" y="626"/>
                  </a:cubicBezTo>
                  <a:cubicBezTo>
                    <a:pt x="321" y="626"/>
                    <a:pt x="321" y="626"/>
                    <a:pt x="321" y="626"/>
                  </a:cubicBezTo>
                  <a:cubicBezTo>
                    <a:pt x="321" y="627"/>
                    <a:pt x="321" y="629"/>
                    <a:pt x="321" y="630"/>
                  </a:cubicBezTo>
                  <a:cubicBezTo>
                    <a:pt x="321" y="632"/>
                    <a:pt x="322" y="633"/>
                    <a:pt x="322" y="634"/>
                  </a:cubicBezTo>
                  <a:cubicBezTo>
                    <a:pt x="323" y="635"/>
                    <a:pt x="324" y="636"/>
                    <a:pt x="324" y="637"/>
                  </a:cubicBezTo>
                  <a:cubicBezTo>
                    <a:pt x="324" y="640"/>
                    <a:pt x="323" y="642"/>
                    <a:pt x="322" y="643"/>
                  </a:cubicBezTo>
                  <a:cubicBezTo>
                    <a:pt x="322" y="644"/>
                    <a:pt x="321" y="645"/>
                    <a:pt x="321" y="646"/>
                  </a:cubicBezTo>
                  <a:cubicBezTo>
                    <a:pt x="320" y="648"/>
                    <a:pt x="319" y="652"/>
                    <a:pt x="319" y="654"/>
                  </a:cubicBezTo>
                  <a:cubicBezTo>
                    <a:pt x="320" y="655"/>
                    <a:pt x="320" y="657"/>
                    <a:pt x="321" y="658"/>
                  </a:cubicBezTo>
                  <a:cubicBezTo>
                    <a:pt x="322" y="659"/>
                    <a:pt x="322" y="660"/>
                    <a:pt x="322" y="661"/>
                  </a:cubicBezTo>
                  <a:cubicBezTo>
                    <a:pt x="323" y="663"/>
                    <a:pt x="324" y="667"/>
                    <a:pt x="323" y="670"/>
                  </a:cubicBezTo>
                  <a:cubicBezTo>
                    <a:pt x="323" y="671"/>
                    <a:pt x="323" y="672"/>
                    <a:pt x="323" y="674"/>
                  </a:cubicBezTo>
                  <a:cubicBezTo>
                    <a:pt x="322" y="676"/>
                    <a:pt x="322" y="678"/>
                    <a:pt x="322" y="680"/>
                  </a:cubicBezTo>
                  <a:cubicBezTo>
                    <a:pt x="323" y="681"/>
                    <a:pt x="323" y="681"/>
                    <a:pt x="323" y="682"/>
                  </a:cubicBezTo>
                  <a:cubicBezTo>
                    <a:pt x="324" y="682"/>
                    <a:pt x="324" y="683"/>
                    <a:pt x="324" y="684"/>
                  </a:cubicBezTo>
                  <a:cubicBezTo>
                    <a:pt x="324" y="685"/>
                    <a:pt x="324" y="686"/>
                    <a:pt x="324" y="687"/>
                  </a:cubicBezTo>
                  <a:cubicBezTo>
                    <a:pt x="324" y="688"/>
                    <a:pt x="324" y="688"/>
                    <a:pt x="324" y="689"/>
                  </a:cubicBezTo>
                  <a:cubicBezTo>
                    <a:pt x="324" y="695"/>
                    <a:pt x="328" y="700"/>
                    <a:pt x="333" y="705"/>
                  </a:cubicBezTo>
                  <a:cubicBezTo>
                    <a:pt x="335" y="707"/>
                    <a:pt x="335" y="707"/>
                    <a:pt x="335" y="707"/>
                  </a:cubicBezTo>
                  <a:cubicBezTo>
                    <a:pt x="335" y="708"/>
                    <a:pt x="336" y="709"/>
                    <a:pt x="336" y="710"/>
                  </a:cubicBezTo>
                  <a:cubicBezTo>
                    <a:pt x="336" y="711"/>
                    <a:pt x="337" y="712"/>
                    <a:pt x="338" y="713"/>
                  </a:cubicBezTo>
                  <a:cubicBezTo>
                    <a:pt x="339" y="713"/>
                    <a:pt x="340" y="713"/>
                    <a:pt x="341" y="714"/>
                  </a:cubicBezTo>
                  <a:cubicBezTo>
                    <a:pt x="342" y="714"/>
                    <a:pt x="343" y="714"/>
                    <a:pt x="344" y="714"/>
                  </a:cubicBezTo>
                  <a:cubicBezTo>
                    <a:pt x="346" y="716"/>
                    <a:pt x="349" y="718"/>
                    <a:pt x="351" y="720"/>
                  </a:cubicBezTo>
                  <a:cubicBezTo>
                    <a:pt x="352" y="721"/>
                    <a:pt x="353" y="722"/>
                    <a:pt x="354" y="723"/>
                  </a:cubicBezTo>
                  <a:cubicBezTo>
                    <a:pt x="355" y="723"/>
                    <a:pt x="356" y="723"/>
                    <a:pt x="356" y="724"/>
                  </a:cubicBezTo>
                  <a:cubicBezTo>
                    <a:pt x="358" y="724"/>
                    <a:pt x="358" y="725"/>
                    <a:pt x="359" y="727"/>
                  </a:cubicBezTo>
                  <a:cubicBezTo>
                    <a:pt x="359" y="728"/>
                    <a:pt x="359" y="728"/>
                    <a:pt x="359" y="729"/>
                  </a:cubicBezTo>
                  <a:cubicBezTo>
                    <a:pt x="359" y="731"/>
                    <a:pt x="359" y="731"/>
                    <a:pt x="359" y="731"/>
                  </a:cubicBezTo>
                  <a:cubicBezTo>
                    <a:pt x="361" y="731"/>
                    <a:pt x="361" y="731"/>
                    <a:pt x="361" y="731"/>
                  </a:cubicBezTo>
                  <a:cubicBezTo>
                    <a:pt x="363" y="732"/>
                    <a:pt x="364" y="732"/>
                    <a:pt x="366" y="732"/>
                  </a:cubicBezTo>
                  <a:cubicBezTo>
                    <a:pt x="367" y="732"/>
                    <a:pt x="368" y="732"/>
                    <a:pt x="369" y="732"/>
                  </a:cubicBezTo>
                  <a:cubicBezTo>
                    <a:pt x="371" y="733"/>
                    <a:pt x="372" y="733"/>
                    <a:pt x="373" y="734"/>
                  </a:cubicBezTo>
                  <a:cubicBezTo>
                    <a:pt x="374" y="734"/>
                    <a:pt x="374" y="735"/>
                    <a:pt x="375" y="735"/>
                  </a:cubicBezTo>
                  <a:cubicBezTo>
                    <a:pt x="376" y="735"/>
                    <a:pt x="376" y="736"/>
                    <a:pt x="377" y="736"/>
                  </a:cubicBezTo>
                  <a:cubicBezTo>
                    <a:pt x="379" y="736"/>
                    <a:pt x="380" y="735"/>
                    <a:pt x="381" y="734"/>
                  </a:cubicBezTo>
                  <a:cubicBezTo>
                    <a:pt x="382" y="733"/>
                    <a:pt x="384" y="731"/>
                    <a:pt x="386" y="731"/>
                  </a:cubicBezTo>
                  <a:cubicBezTo>
                    <a:pt x="386" y="731"/>
                    <a:pt x="387" y="731"/>
                    <a:pt x="387" y="732"/>
                  </a:cubicBezTo>
                  <a:cubicBezTo>
                    <a:pt x="390" y="732"/>
                    <a:pt x="393" y="735"/>
                    <a:pt x="397" y="738"/>
                  </a:cubicBezTo>
                  <a:cubicBezTo>
                    <a:pt x="398" y="739"/>
                    <a:pt x="398" y="739"/>
                    <a:pt x="398" y="739"/>
                  </a:cubicBezTo>
                  <a:cubicBezTo>
                    <a:pt x="398" y="740"/>
                    <a:pt x="399" y="740"/>
                    <a:pt x="399" y="741"/>
                  </a:cubicBezTo>
                  <a:cubicBezTo>
                    <a:pt x="400" y="742"/>
                    <a:pt x="400" y="743"/>
                    <a:pt x="401" y="743"/>
                  </a:cubicBezTo>
                  <a:cubicBezTo>
                    <a:pt x="402" y="741"/>
                    <a:pt x="402" y="741"/>
                    <a:pt x="402" y="741"/>
                  </a:cubicBezTo>
                  <a:cubicBezTo>
                    <a:pt x="402" y="741"/>
                    <a:pt x="402" y="741"/>
                    <a:pt x="402" y="741"/>
                  </a:cubicBezTo>
                  <a:cubicBezTo>
                    <a:pt x="404" y="742"/>
                    <a:pt x="404" y="742"/>
                    <a:pt x="404" y="742"/>
                  </a:cubicBezTo>
                  <a:cubicBezTo>
                    <a:pt x="405" y="741"/>
                    <a:pt x="406" y="740"/>
                    <a:pt x="408" y="740"/>
                  </a:cubicBezTo>
                  <a:cubicBezTo>
                    <a:pt x="408" y="740"/>
                    <a:pt x="408" y="740"/>
                    <a:pt x="408" y="740"/>
                  </a:cubicBezTo>
                  <a:cubicBezTo>
                    <a:pt x="410" y="740"/>
                    <a:pt x="412" y="743"/>
                    <a:pt x="414" y="746"/>
                  </a:cubicBezTo>
                  <a:cubicBezTo>
                    <a:pt x="415" y="748"/>
                    <a:pt x="416" y="749"/>
                    <a:pt x="417" y="750"/>
                  </a:cubicBezTo>
                  <a:cubicBezTo>
                    <a:pt x="419" y="752"/>
                    <a:pt x="421" y="753"/>
                    <a:pt x="424" y="754"/>
                  </a:cubicBezTo>
                  <a:cubicBezTo>
                    <a:pt x="425" y="755"/>
                    <a:pt x="426" y="755"/>
                    <a:pt x="427" y="756"/>
                  </a:cubicBezTo>
                  <a:cubicBezTo>
                    <a:pt x="430" y="758"/>
                    <a:pt x="435" y="761"/>
                    <a:pt x="439" y="761"/>
                  </a:cubicBezTo>
                  <a:cubicBezTo>
                    <a:pt x="439" y="761"/>
                    <a:pt x="439" y="761"/>
                    <a:pt x="439" y="761"/>
                  </a:cubicBezTo>
                  <a:cubicBezTo>
                    <a:pt x="440" y="761"/>
                    <a:pt x="440" y="761"/>
                    <a:pt x="441" y="761"/>
                  </a:cubicBezTo>
                  <a:cubicBezTo>
                    <a:pt x="441" y="761"/>
                    <a:pt x="442" y="761"/>
                    <a:pt x="442" y="761"/>
                  </a:cubicBezTo>
                  <a:cubicBezTo>
                    <a:pt x="443" y="761"/>
                    <a:pt x="444" y="761"/>
                    <a:pt x="446" y="762"/>
                  </a:cubicBezTo>
                  <a:cubicBezTo>
                    <a:pt x="447" y="763"/>
                    <a:pt x="447" y="764"/>
                    <a:pt x="448" y="765"/>
                  </a:cubicBezTo>
                  <a:cubicBezTo>
                    <a:pt x="448" y="766"/>
                    <a:pt x="449" y="767"/>
                    <a:pt x="449" y="767"/>
                  </a:cubicBezTo>
                  <a:cubicBezTo>
                    <a:pt x="453" y="771"/>
                    <a:pt x="455" y="774"/>
                    <a:pt x="458" y="775"/>
                  </a:cubicBezTo>
                  <a:cubicBezTo>
                    <a:pt x="460" y="776"/>
                    <a:pt x="463" y="776"/>
                    <a:pt x="466" y="776"/>
                  </a:cubicBezTo>
                  <a:cubicBezTo>
                    <a:pt x="468" y="776"/>
                    <a:pt x="470" y="777"/>
                    <a:pt x="471" y="777"/>
                  </a:cubicBezTo>
                  <a:cubicBezTo>
                    <a:pt x="472" y="777"/>
                    <a:pt x="473" y="777"/>
                    <a:pt x="474" y="777"/>
                  </a:cubicBezTo>
                  <a:cubicBezTo>
                    <a:pt x="475" y="777"/>
                    <a:pt x="477" y="777"/>
                    <a:pt x="479" y="776"/>
                  </a:cubicBezTo>
                  <a:cubicBezTo>
                    <a:pt x="481" y="776"/>
                    <a:pt x="482" y="776"/>
                    <a:pt x="484" y="776"/>
                  </a:cubicBezTo>
                  <a:cubicBezTo>
                    <a:pt x="485" y="776"/>
                    <a:pt x="485" y="776"/>
                    <a:pt x="485" y="776"/>
                  </a:cubicBezTo>
                  <a:cubicBezTo>
                    <a:pt x="490" y="776"/>
                    <a:pt x="494" y="779"/>
                    <a:pt x="498" y="782"/>
                  </a:cubicBezTo>
                  <a:cubicBezTo>
                    <a:pt x="498" y="782"/>
                    <a:pt x="500" y="783"/>
                    <a:pt x="501" y="784"/>
                  </a:cubicBezTo>
                  <a:cubicBezTo>
                    <a:pt x="508" y="788"/>
                    <a:pt x="513" y="792"/>
                    <a:pt x="511" y="797"/>
                  </a:cubicBezTo>
                  <a:cubicBezTo>
                    <a:pt x="511" y="798"/>
                    <a:pt x="510" y="799"/>
                    <a:pt x="510" y="800"/>
                  </a:cubicBezTo>
                  <a:cubicBezTo>
                    <a:pt x="509" y="802"/>
                    <a:pt x="509" y="803"/>
                    <a:pt x="510" y="805"/>
                  </a:cubicBezTo>
                  <a:cubicBezTo>
                    <a:pt x="511" y="808"/>
                    <a:pt x="512" y="811"/>
                    <a:pt x="514" y="814"/>
                  </a:cubicBezTo>
                  <a:cubicBezTo>
                    <a:pt x="515" y="816"/>
                    <a:pt x="516" y="818"/>
                    <a:pt x="517" y="820"/>
                  </a:cubicBezTo>
                  <a:cubicBezTo>
                    <a:pt x="518" y="822"/>
                    <a:pt x="518" y="824"/>
                    <a:pt x="518" y="825"/>
                  </a:cubicBezTo>
                  <a:cubicBezTo>
                    <a:pt x="518" y="827"/>
                    <a:pt x="518" y="827"/>
                    <a:pt x="518" y="827"/>
                  </a:cubicBezTo>
                  <a:cubicBezTo>
                    <a:pt x="518" y="841"/>
                    <a:pt x="518" y="841"/>
                    <a:pt x="518" y="841"/>
                  </a:cubicBezTo>
                  <a:cubicBezTo>
                    <a:pt x="518" y="841"/>
                    <a:pt x="518" y="842"/>
                    <a:pt x="518" y="842"/>
                  </a:cubicBezTo>
                  <a:cubicBezTo>
                    <a:pt x="517" y="842"/>
                    <a:pt x="517" y="842"/>
                    <a:pt x="517" y="842"/>
                  </a:cubicBezTo>
                  <a:cubicBezTo>
                    <a:pt x="509" y="842"/>
                    <a:pt x="509" y="842"/>
                    <a:pt x="509" y="842"/>
                  </a:cubicBezTo>
                  <a:cubicBezTo>
                    <a:pt x="513" y="846"/>
                    <a:pt x="513" y="846"/>
                    <a:pt x="513" y="846"/>
                  </a:cubicBezTo>
                  <a:cubicBezTo>
                    <a:pt x="523" y="856"/>
                    <a:pt x="523" y="856"/>
                    <a:pt x="523" y="856"/>
                  </a:cubicBezTo>
                  <a:cubicBezTo>
                    <a:pt x="528" y="889"/>
                    <a:pt x="528" y="889"/>
                    <a:pt x="528" y="889"/>
                  </a:cubicBezTo>
                  <a:cubicBezTo>
                    <a:pt x="543" y="889"/>
                    <a:pt x="543" y="889"/>
                    <a:pt x="543" y="889"/>
                  </a:cubicBezTo>
                  <a:cubicBezTo>
                    <a:pt x="557" y="889"/>
                    <a:pt x="570" y="889"/>
                    <a:pt x="584" y="889"/>
                  </a:cubicBezTo>
                  <a:cubicBezTo>
                    <a:pt x="587" y="889"/>
                    <a:pt x="587" y="889"/>
                    <a:pt x="587" y="889"/>
                  </a:cubicBezTo>
                  <a:cubicBezTo>
                    <a:pt x="590" y="889"/>
                    <a:pt x="593" y="890"/>
                    <a:pt x="594" y="891"/>
                  </a:cubicBezTo>
                  <a:cubicBezTo>
                    <a:pt x="596" y="893"/>
                    <a:pt x="595" y="897"/>
                    <a:pt x="594" y="899"/>
                  </a:cubicBezTo>
                  <a:cubicBezTo>
                    <a:pt x="593" y="900"/>
                    <a:pt x="593" y="901"/>
                    <a:pt x="592" y="902"/>
                  </a:cubicBezTo>
                  <a:cubicBezTo>
                    <a:pt x="591" y="904"/>
                    <a:pt x="591" y="905"/>
                    <a:pt x="591" y="907"/>
                  </a:cubicBezTo>
                  <a:cubicBezTo>
                    <a:pt x="590" y="912"/>
                    <a:pt x="592" y="921"/>
                    <a:pt x="595" y="926"/>
                  </a:cubicBezTo>
                  <a:cubicBezTo>
                    <a:pt x="596" y="929"/>
                    <a:pt x="598" y="931"/>
                    <a:pt x="600" y="932"/>
                  </a:cubicBezTo>
                  <a:cubicBezTo>
                    <a:pt x="600" y="932"/>
                    <a:pt x="601" y="932"/>
                    <a:pt x="601" y="933"/>
                  </a:cubicBezTo>
                  <a:cubicBezTo>
                    <a:pt x="602" y="933"/>
                    <a:pt x="603" y="933"/>
                    <a:pt x="604" y="934"/>
                  </a:cubicBezTo>
                  <a:cubicBezTo>
                    <a:pt x="605" y="934"/>
                    <a:pt x="605" y="935"/>
                    <a:pt x="605" y="936"/>
                  </a:cubicBezTo>
                  <a:cubicBezTo>
                    <a:pt x="606" y="937"/>
                    <a:pt x="606" y="937"/>
                    <a:pt x="606" y="938"/>
                  </a:cubicBezTo>
                  <a:cubicBezTo>
                    <a:pt x="608" y="940"/>
                    <a:pt x="611" y="940"/>
                    <a:pt x="613" y="940"/>
                  </a:cubicBezTo>
                  <a:cubicBezTo>
                    <a:pt x="616" y="941"/>
                    <a:pt x="620" y="942"/>
                    <a:pt x="621" y="947"/>
                  </a:cubicBezTo>
                  <a:cubicBezTo>
                    <a:pt x="621" y="951"/>
                    <a:pt x="622" y="951"/>
                    <a:pt x="623" y="954"/>
                  </a:cubicBezTo>
                  <a:cubicBezTo>
                    <a:pt x="624" y="955"/>
                    <a:pt x="624" y="955"/>
                    <a:pt x="624" y="955"/>
                  </a:cubicBezTo>
                  <a:cubicBezTo>
                    <a:pt x="625" y="957"/>
                    <a:pt x="625" y="958"/>
                    <a:pt x="625" y="960"/>
                  </a:cubicBezTo>
                  <a:cubicBezTo>
                    <a:pt x="626" y="961"/>
                    <a:pt x="626" y="963"/>
                    <a:pt x="627" y="964"/>
                  </a:cubicBezTo>
                  <a:cubicBezTo>
                    <a:pt x="627" y="965"/>
                    <a:pt x="628" y="966"/>
                    <a:pt x="629" y="966"/>
                  </a:cubicBezTo>
                  <a:cubicBezTo>
                    <a:pt x="630" y="968"/>
                    <a:pt x="632" y="969"/>
                    <a:pt x="631" y="972"/>
                  </a:cubicBezTo>
                  <a:cubicBezTo>
                    <a:pt x="631" y="974"/>
                    <a:pt x="630" y="976"/>
                    <a:pt x="629" y="977"/>
                  </a:cubicBezTo>
                  <a:cubicBezTo>
                    <a:pt x="628" y="978"/>
                    <a:pt x="628" y="980"/>
                    <a:pt x="627" y="981"/>
                  </a:cubicBezTo>
                  <a:cubicBezTo>
                    <a:pt x="627" y="983"/>
                    <a:pt x="626" y="986"/>
                    <a:pt x="626" y="989"/>
                  </a:cubicBezTo>
                  <a:cubicBezTo>
                    <a:pt x="626" y="991"/>
                    <a:pt x="626" y="991"/>
                    <a:pt x="626" y="991"/>
                  </a:cubicBezTo>
                  <a:cubicBezTo>
                    <a:pt x="626" y="992"/>
                    <a:pt x="626" y="994"/>
                    <a:pt x="626" y="995"/>
                  </a:cubicBezTo>
                  <a:cubicBezTo>
                    <a:pt x="625" y="997"/>
                    <a:pt x="625" y="998"/>
                    <a:pt x="625" y="1000"/>
                  </a:cubicBezTo>
                  <a:cubicBezTo>
                    <a:pt x="626" y="1001"/>
                    <a:pt x="626" y="1002"/>
                    <a:pt x="626" y="1003"/>
                  </a:cubicBezTo>
                  <a:cubicBezTo>
                    <a:pt x="627" y="1005"/>
                    <a:pt x="627" y="1006"/>
                    <a:pt x="625" y="1009"/>
                  </a:cubicBezTo>
                  <a:cubicBezTo>
                    <a:pt x="624" y="1012"/>
                    <a:pt x="624" y="1012"/>
                    <a:pt x="624" y="1012"/>
                  </a:cubicBezTo>
                  <a:cubicBezTo>
                    <a:pt x="623" y="1014"/>
                    <a:pt x="622" y="1017"/>
                    <a:pt x="621" y="1019"/>
                  </a:cubicBezTo>
                  <a:cubicBezTo>
                    <a:pt x="620" y="1021"/>
                    <a:pt x="620" y="1021"/>
                    <a:pt x="620" y="1021"/>
                  </a:cubicBezTo>
                  <a:cubicBezTo>
                    <a:pt x="618" y="1027"/>
                    <a:pt x="616" y="1032"/>
                    <a:pt x="621" y="1037"/>
                  </a:cubicBezTo>
                  <a:cubicBezTo>
                    <a:pt x="621" y="1038"/>
                    <a:pt x="621" y="1038"/>
                    <a:pt x="621" y="1038"/>
                  </a:cubicBezTo>
                  <a:cubicBezTo>
                    <a:pt x="625" y="1041"/>
                    <a:pt x="627" y="1043"/>
                    <a:pt x="625" y="1046"/>
                  </a:cubicBezTo>
                  <a:cubicBezTo>
                    <a:pt x="624" y="1047"/>
                    <a:pt x="622" y="1048"/>
                    <a:pt x="619" y="1049"/>
                  </a:cubicBezTo>
                  <a:cubicBezTo>
                    <a:pt x="617" y="1050"/>
                    <a:pt x="617" y="1050"/>
                    <a:pt x="617" y="1050"/>
                  </a:cubicBezTo>
                  <a:cubicBezTo>
                    <a:pt x="618" y="1053"/>
                    <a:pt x="618" y="1053"/>
                    <a:pt x="618" y="1053"/>
                  </a:cubicBezTo>
                  <a:cubicBezTo>
                    <a:pt x="621" y="1057"/>
                    <a:pt x="622" y="1060"/>
                    <a:pt x="623" y="1063"/>
                  </a:cubicBezTo>
                  <a:cubicBezTo>
                    <a:pt x="624" y="1067"/>
                    <a:pt x="625" y="1070"/>
                    <a:pt x="626" y="1074"/>
                  </a:cubicBezTo>
                  <a:cubicBezTo>
                    <a:pt x="626" y="1077"/>
                    <a:pt x="627" y="1079"/>
                    <a:pt x="629" y="1081"/>
                  </a:cubicBezTo>
                  <a:cubicBezTo>
                    <a:pt x="629" y="1082"/>
                    <a:pt x="630" y="1084"/>
                    <a:pt x="631" y="1085"/>
                  </a:cubicBezTo>
                  <a:cubicBezTo>
                    <a:pt x="633" y="1090"/>
                    <a:pt x="632" y="1095"/>
                    <a:pt x="631" y="1101"/>
                  </a:cubicBezTo>
                  <a:cubicBezTo>
                    <a:pt x="631" y="1104"/>
                    <a:pt x="630" y="1106"/>
                    <a:pt x="630" y="1109"/>
                  </a:cubicBezTo>
                  <a:cubicBezTo>
                    <a:pt x="630" y="1110"/>
                    <a:pt x="630" y="1112"/>
                    <a:pt x="630" y="1114"/>
                  </a:cubicBezTo>
                  <a:cubicBezTo>
                    <a:pt x="630" y="1114"/>
                    <a:pt x="630" y="1114"/>
                    <a:pt x="630" y="1114"/>
                  </a:cubicBezTo>
                  <a:cubicBezTo>
                    <a:pt x="629" y="1119"/>
                    <a:pt x="629" y="1124"/>
                    <a:pt x="630" y="1128"/>
                  </a:cubicBezTo>
                  <a:cubicBezTo>
                    <a:pt x="631" y="1130"/>
                    <a:pt x="635" y="1132"/>
                    <a:pt x="637" y="1133"/>
                  </a:cubicBezTo>
                  <a:cubicBezTo>
                    <a:pt x="639" y="1133"/>
                    <a:pt x="641" y="1134"/>
                    <a:pt x="644" y="1134"/>
                  </a:cubicBezTo>
                  <a:cubicBezTo>
                    <a:pt x="646" y="1134"/>
                    <a:pt x="648" y="1134"/>
                    <a:pt x="651" y="1133"/>
                  </a:cubicBezTo>
                  <a:cubicBezTo>
                    <a:pt x="653" y="1133"/>
                    <a:pt x="655" y="1133"/>
                    <a:pt x="657" y="1133"/>
                  </a:cubicBezTo>
                  <a:cubicBezTo>
                    <a:pt x="659" y="1133"/>
                    <a:pt x="661" y="1133"/>
                    <a:pt x="663" y="1134"/>
                  </a:cubicBezTo>
                  <a:cubicBezTo>
                    <a:pt x="664" y="1134"/>
                    <a:pt x="666" y="1135"/>
                    <a:pt x="667" y="1136"/>
                  </a:cubicBezTo>
                  <a:cubicBezTo>
                    <a:pt x="668" y="1137"/>
                    <a:pt x="670" y="1138"/>
                    <a:pt x="672" y="1138"/>
                  </a:cubicBezTo>
                  <a:cubicBezTo>
                    <a:pt x="672" y="1138"/>
                    <a:pt x="672" y="1138"/>
                    <a:pt x="672" y="1138"/>
                  </a:cubicBezTo>
                  <a:cubicBezTo>
                    <a:pt x="673" y="1138"/>
                    <a:pt x="674" y="1137"/>
                    <a:pt x="675" y="1136"/>
                  </a:cubicBezTo>
                  <a:cubicBezTo>
                    <a:pt x="675" y="1136"/>
                    <a:pt x="676" y="1136"/>
                    <a:pt x="676" y="1135"/>
                  </a:cubicBezTo>
                  <a:cubicBezTo>
                    <a:pt x="677" y="1135"/>
                    <a:pt x="679" y="1134"/>
                    <a:pt x="680" y="1134"/>
                  </a:cubicBezTo>
                  <a:cubicBezTo>
                    <a:pt x="680" y="1134"/>
                    <a:pt x="681" y="1134"/>
                    <a:pt x="682" y="1134"/>
                  </a:cubicBezTo>
                  <a:cubicBezTo>
                    <a:pt x="683" y="1133"/>
                    <a:pt x="684" y="1133"/>
                    <a:pt x="686" y="1133"/>
                  </a:cubicBezTo>
                  <a:cubicBezTo>
                    <a:pt x="688" y="1133"/>
                    <a:pt x="691" y="1134"/>
                    <a:pt x="694" y="1136"/>
                  </a:cubicBezTo>
                  <a:cubicBezTo>
                    <a:pt x="697" y="1138"/>
                    <a:pt x="699" y="1138"/>
                    <a:pt x="701" y="1138"/>
                  </a:cubicBezTo>
                  <a:cubicBezTo>
                    <a:pt x="703" y="1138"/>
                    <a:pt x="705" y="1138"/>
                    <a:pt x="706" y="1139"/>
                  </a:cubicBezTo>
                  <a:cubicBezTo>
                    <a:pt x="711" y="1141"/>
                    <a:pt x="714" y="1147"/>
                    <a:pt x="715" y="1149"/>
                  </a:cubicBezTo>
                  <a:cubicBezTo>
                    <a:pt x="716" y="1152"/>
                    <a:pt x="717" y="1155"/>
                    <a:pt x="717" y="1158"/>
                  </a:cubicBezTo>
                  <a:cubicBezTo>
                    <a:pt x="718" y="1162"/>
                    <a:pt x="718" y="1165"/>
                    <a:pt x="720" y="1168"/>
                  </a:cubicBezTo>
                  <a:cubicBezTo>
                    <a:pt x="720" y="1169"/>
                    <a:pt x="721" y="1169"/>
                    <a:pt x="721" y="1171"/>
                  </a:cubicBezTo>
                  <a:cubicBezTo>
                    <a:pt x="722" y="1173"/>
                    <a:pt x="724" y="1174"/>
                    <a:pt x="724" y="1177"/>
                  </a:cubicBezTo>
                  <a:cubicBezTo>
                    <a:pt x="724" y="1179"/>
                    <a:pt x="725" y="1181"/>
                    <a:pt x="725" y="1182"/>
                  </a:cubicBezTo>
                  <a:cubicBezTo>
                    <a:pt x="725" y="1185"/>
                    <a:pt x="725" y="1187"/>
                    <a:pt x="725" y="1189"/>
                  </a:cubicBezTo>
                  <a:cubicBezTo>
                    <a:pt x="726" y="1191"/>
                    <a:pt x="727" y="1192"/>
                    <a:pt x="727" y="1194"/>
                  </a:cubicBezTo>
                  <a:cubicBezTo>
                    <a:pt x="728" y="1196"/>
                    <a:pt x="729" y="1197"/>
                    <a:pt x="730" y="1199"/>
                  </a:cubicBezTo>
                  <a:cubicBezTo>
                    <a:pt x="732" y="1207"/>
                    <a:pt x="735" y="1210"/>
                    <a:pt x="739" y="1210"/>
                  </a:cubicBezTo>
                  <a:cubicBezTo>
                    <a:pt x="741" y="1210"/>
                    <a:pt x="742" y="1209"/>
                    <a:pt x="744" y="1209"/>
                  </a:cubicBezTo>
                  <a:cubicBezTo>
                    <a:pt x="746" y="1208"/>
                    <a:pt x="748" y="1207"/>
                    <a:pt x="750" y="1205"/>
                  </a:cubicBezTo>
                  <a:cubicBezTo>
                    <a:pt x="753" y="1203"/>
                    <a:pt x="756" y="1201"/>
                    <a:pt x="759" y="1201"/>
                  </a:cubicBezTo>
                  <a:cubicBezTo>
                    <a:pt x="760" y="1201"/>
                    <a:pt x="762" y="1202"/>
                    <a:pt x="763" y="1202"/>
                  </a:cubicBezTo>
                  <a:cubicBezTo>
                    <a:pt x="775" y="1208"/>
                    <a:pt x="774" y="1222"/>
                    <a:pt x="773" y="1234"/>
                  </a:cubicBezTo>
                  <a:cubicBezTo>
                    <a:pt x="773" y="1234"/>
                    <a:pt x="773" y="1234"/>
                    <a:pt x="773" y="1234"/>
                  </a:cubicBezTo>
                  <a:cubicBezTo>
                    <a:pt x="773" y="1237"/>
                    <a:pt x="773" y="1239"/>
                    <a:pt x="773" y="1241"/>
                  </a:cubicBezTo>
                  <a:cubicBezTo>
                    <a:pt x="773" y="1243"/>
                    <a:pt x="773" y="1245"/>
                    <a:pt x="773" y="1246"/>
                  </a:cubicBezTo>
                  <a:cubicBezTo>
                    <a:pt x="773" y="1248"/>
                    <a:pt x="774" y="1251"/>
                    <a:pt x="773" y="1253"/>
                  </a:cubicBezTo>
                  <a:cubicBezTo>
                    <a:pt x="773" y="1256"/>
                    <a:pt x="772" y="1258"/>
                    <a:pt x="771" y="1260"/>
                  </a:cubicBezTo>
                  <a:cubicBezTo>
                    <a:pt x="770" y="1261"/>
                    <a:pt x="769" y="1263"/>
                    <a:pt x="769" y="1264"/>
                  </a:cubicBezTo>
                  <a:cubicBezTo>
                    <a:pt x="768" y="1266"/>
                    <a:pt x="768" y="1269"/>
                    <a:pt x="768" y="1272"/>
                  </a:cubicBezTo>
                  <a:cubicBezTo>
                    <a:pt x="768" y="1273"/>
                    <a:pt x="768" y="1273"/>
                    <a:pt x="768" y="1273"/>
                  </a:cubicBezTo>
                  <a:cubicBezTo>
                    <a:pt x="769" y="1274"/>
                    <a:pt x="769" y="1274"/>
                    <a:pt x="769" y="1274"/>
                  </a:cubicBezTo>
                  <a:cubicBezTo>
                    <a:pt x="770" y="1275"/>
                    <a:pt x="772" y="1275"/>
                    <a:pt x="773" y="1275"/>
                  </a:cubicBezTo>
                  <a:cubicBezTo>
                    <a:pt x="775" y="1275"/>
                    <a:pt x="776" y="1275"/>
                    <a:pt x="778" y="1274"/>
                  </a:cubicBezTo>
                  <a:cubicBezTo>
                    <a:pt x="780" y="1273"/>
                    <a:pt x="781" y="1273"/>
                    <a:pt x="783" y="1273"/>
                  </a:cubicBezTo>
                  <a:cubicBezTo>
                    <a:pt x="784" y="1272"/>
                    <a:pt x="784" y="1272"/>
                    <a:pt x="785" y="1272"/>
                  </a:cubicBezTo>
                  <a:cubicBezTo>
                    <a:pt x="791" y="1272"/>
                    <a:pt x="795" y="1278"/>
                    <a:pt x="797" y="1284"/>
                  </a:cubicBezTo>
                  <a:cubicBezTo>
                    <a:pt x="798" y="1286"/>
                    <a:pt x="799" y="1288"/>
                    <a:pt x="800" y="1291"/>
                  </a:cubicBezTo>
                  <a:cubicBezTo>
                    <a:pt x="802" y="1293"/>
                    <a:pt x="803" y="1296"/>
                    <a:pt x="804" y="1298"/>
                  </a:cubicBezTo>
                  <a:cubicBezTo>
                    <a:pt x="805" y="1302"/>
                    <a:pt x="805" y="1306"/>
                    <a:pt x="804" y="1310"/>
                  </a:cubicBezTo>
                  <a:cubicBezTo>
                    <a:pt x="804" y="1312"/>
                    <a:pt x="804" y="1314"/>
                    <a:pt x="804" y="1316"/>
                  </a:cubicBezTo>
                  <a:cubicBezTo>
                    <a:pt x="804" y="1319"/>
                    <a:pt x="805" y="1321"/>
                    <a:pt x="805" y="1324"/>
                  </a:cubicBezTo>
                  <a:cubicBezTo>
                    <a:pt x="807" y="1327"/>
                    <a:pt x="808" y="1331"/>
                    <a:pt x="807" y="1335"/>
                  </a:cubicBezTo>
                  <a:cubicBezTo>
                    <a:pt x="805" y="1340"/>
                    <a:pt x="801" y="1342"/>
                    <a:pt x="797" y="1345"/>
                  </a:cubicBezTo>
                  <a:cubicBezTo>
                    <a:pt x="796" y="1345"/>
                    <a:pt x="795" y="1346"/>
                    <a:pt x="794" y="1346"/>
                  </a:cubicBezTo>
                  <a:cubicBezTo>
                    <a:pt x="792" y="1347"/>
                    <a:pt x="791" y="1348"/>
                    <a:pt x="789" y="1349"/>
                  </a:cubicBezTo>
                  <a:cubicBezTo>
                    <a:pt x="789" y="1349"/>
                    <a:pt x="789" y="1349"/>
                    <a:pt x="789" y="1349"/>
                  </a:cubicBezTo>
                  <a:cubicBezTo>
                    <a:pt x="786" y="1352"/>
                    <a:pt x="782" y="1354"/>
                    <a:pt x="779" y="1355"/>
                  </a:cubicBezTo>
                  <a:cubicBezTo>
                    <a:pt x="774" y="1357"/>
                    <a:pt x="771" y="1360"/>
                    <a:pt x="768" y="1364"/>
                  </a:cubicBezTo>
                  <a:cubicBezTo>
                    <a:pt x="765" y="1366"/>
                    <a:pt x="765" y="1366"/>
                    <a:pt x="765" y="1366"/>
                  </a:cubicBezTo>
                  <a:cubicBezTo>
                    <a:pt x="763" y="1368"/>
                    <a:pt x="761" y="1370"/>
                    <a:pt x="759" y="1372"/>
                  </a:cubicBezTo>
                  <a:cubicBezTo>
                    <a:pt x="755" y="1376"/>
                    <a:pt x="751" y="1380"/>
                    <a:pt x="747" y="1384"/>
                  </a:cubicBezTo>
                  <a:cubicBezTo>
                    <a:pt x="744" y="1388"/>
                    <a:pt x="741" y="1393"/>
                    <a:pt x="739" y="1397"/>
                  </a:cubicBezTo>
                  <a:cubicBezTo>
                    <a:pt x="738" y="1400"/>
                    <a:pt x="736" y="1402"/>
                    <a:pt x="735" y="1404"/>
                  </a:cubicBezTo>
                  <a:cubicBezTo>
                    <a:pt x="734" y="1405"/>
                    <a:pt x="734" y="1406"/>
                    <a:pt x="733" y="1407"/>
                  </a:cubicBezTo>
                  <a:cubicBezTo>
                    <a:pt x="732" y="1409"/>
                    <a:pt x="731" y="1410"/>
                    <a:pt x="730" y="1412"/>
                  </a:cubicBezTo>
                  <a:cubicBezTo>
                    <a:pt x="729" y="1414"/>
                    <a:pt x="727" y="1417"/>
                    <a:pt x="726" y="1420"/>
                  </a:cubicBezTo>
                  <a:cubicBezTo>
                    <a:pt x="725" y="1421"/>
                    <a:pt x="723" y="1423"/>
                    <a:pt x="722" y="1424"/>
                  </a:cubicBezTo>
                  <a:cubicBezTo>
                    <a:pt x="721" y="1425"/>
                    <a:pt x="720" y="1426"/>
                    <a:pt x="720" y="1427"/>
                  </a:cubicBezTo>
                  <a:cubicBezTo>
                    <a:pt x="718" y="1430"/>
                    <a:pt x="717" y="1433"/>
                    <a:pt x="716" y="1436"/>
                  </a:cubicBezTo>
                  <a:cubicBezTo>
                    <a:pt x="715" y="1438"/>
                    <a:pt x="714" y="1441"/>
                    <a:pt x="713" y="1444"/>
                  </a:cubicBezTo>
                  <a:cubicBezTo>
                    <a:pt x="711" y="1447"/>
                    <a:pt x="708" y="1449"/>
                    <a:pt x="706" y="1450"/>
                  </a:cubicBezTo>
                  <a:cubicBezTo>
                    <a:pt x="706" y="1450"/>
                    <a:pt x="705" y="1450"/>
                    <a:pt x="704" y="1450"/>
                  </a:cubicBezTo>
                  <a:cubicBezTo>
                    <a:pt x="704" y="1450"/>
                    <a:pt x="704" y="1450"/>
                    <a:pt x="704" y="1450"/>
                  </a:cubicBezTo>
                  <a:cubicBezTo>
                    <a:pt x="704" y="1450"/>
                    <a:pt x="704" y="1450"/>
                    <a:pt x="704" y="1450"/>
                  </a:cubicBezTo>
                  <a:cubicBezTo>
                    <a:pt x="702" y="1451"/>
                    <a:pt x="702" y="1453"/>
                    <a:pt x="702" y="1454"/>
                  </a:cubicBezTo>
                  <a:cubicBezTo>
                    <a:pt x="702" y="1454"/>
                    <a:pt x="702" y="1455"/>
                    <a:pt x="702" y="1456"/>
                  </a:cubicBezTo>
                  <a:cubicBezTo>
                    <a:pt x="701" y="1458"/>
                    <a:pt x="699" y="1460"/>
                    <a:pt x="697" y="1462"/>
                  </a:cubicBezTo>
                  <a:cubicBezTo>
                    <a:pt x="697" y="1462"/>
                    <a:pt x="692" y="1468"/>
                    <a:pt x="692" y="1468"/>
                  </a:cubicBezTo>
                  <a:cubicBezTo>
                    <a:pt x="698" y="1467"/>
                    <a:pt x="698" y="1467"/>
                    <a:pt x="698" y="1467"/>
                  </a:cubicBezTo>
                  <a:cubicBezTo>
                    <a:pt x="698" y="1467"/>
                    <a:pt x="698" y="1467"/>
                    <a:pt x="699" y="1467"/>
                  </a:cubicBezTo>
                  <a:cubicBezTo>
                    <a:pt x="700" y="1467"/>
                    <a:pt x="701" y="1467"/>
                    <a:pt x="701" y="1467"/>
                  </a:cubicBezTo>
                  <a:cubicBezTo>
                    <a:pt x="703" y="1467"/>
                    <a:pt x="703" y="1468"/>
                    <a:pt x="704" y="1468"/>
                  </a:cubicBezTo>
                  <a:cubicBezTo>
                    <a:pt x="705" y="1468"/>
                    <a:pt x="705" y="1468"/>
                    <a:pt x="706" y="1467"/>
                  </a:cubicBezTo>
                  <a:cubicBezTo>
                    <a:pt x="707" y="1467"/>
                    <a:pt x="707" y="1467"/>
                    <a:pt x="707" y="1467"/>
                  </a:cubicBezTo>
                  <a:cubicBezTo>
                    <a:pt x="708" y="1466"/>
                    <a:pt x="708" y="1466"/>
                    <a:pt x="708" y="1466"/>
                  </a:cubicBezTo>
                  <a:cubicBezTo>
                    <a:pt x="708" y="1465"/>
                    <a:pt x="708" y="1464"/>
                    <a:pt x="709" y="1464"/>
                  </a:cubicBezTo>
                  <a:cubicBezTo>
                    <a:pt x="710" y="1462"/>
                    <a:pt x="714" y="1462"/>
                    <a:pt x="717" y="1462"/>
                  </a:cubicBezTo>
                  <a:cubicBezTo>
                    <a:pt x="718" y="1462"/>
                    <a:pt x="719" y="1462"/>
                    <a:pt x="720" y="1462"/>
                  </a:cubicBezTo>
                  <a:cubicBezTo>
                    <a:pt x="720" y="1462"/>
                    <a:pt x="721" y="1462"/>
                    <a:pt x="721" y="1462"/>
                  </a:cubicBezTo>
                  <a:cubicBezTo>
                    <a:pt x="721" y="1462"/>
                    <a:pt x="721" y="1462"/>
                    <a:pt x="722" y="1462"/>
                  </a:cubicBezTo>
                  <a:cubicBezTo>
                    <a:pt x="744" y="1479"/>
                    <a:pt x="744" y="1479"/>
                    <a:pt x="744" y="1479"/>
                  </a:cubicBezTo>
                  <a:cubicBezTo>
                    <a:pt x="746" y="1481"/>
                    <a:pt x="749" y="1483"/>
                    <a:pt x="751" y="1486"/>
                  </a:cubicBezTo>
                  <a:cubicBezTo>
                    <a:pt x="755" y="1489"/>
                    <a:pt x="756" y="1492"/>
                    <a:pt x="756" y="1496"/>
                  </a:cubicBezTo>
                  <a:cubicBezTo>
                    <a:pt x="757" y="1502"/>
                    <a:pt x="757" y="1502"/>
                    <a:pt x="757" y="1502"/>
                  </a:cubicBezTo>
                  <a:cubicBezTo>
                    <a:pt x="761" y="1499"/>
                    <a:pt x="761" y="1499"/>
                    <a:pt x="761" y="1499"/>
                  </a:cubicBezTo>
                  <a:cubicBezTo>
                    <a:pt x="761" y="1499"/>
                    <a:pt x="762" y="1498"/>
                    <a:pt x="763" y="1497"/>
                  </a:cubicBezTo>
                  <a:cubicBezTo>
                    <a:pt x="765" y="1495"/>
                    <a:pt x="767" y="1493"/>
                    <a:pt x="770" y="1493"/>
                  </a:cubicBezTo>
                  <a:cubicBezTo>
                    <a:pt x="770" y="1493"/>
                    <a:pt x="771" y="1493"/>
                    <a:pt x="771" y="1493"/>
                  </a:cubicBezTo>
                  <a:cubicBezTo>
                    <a:pt x="775" y="1493"/>
                    <a:pt x="778" y="1498"/>
                    <a:pt x="780" y="1502"/>
                  </a:cubicBezTo>
                  <a:cubicBezTo>
                    <a:pt x="781" y="1503"/>
                    <a:pt x="782" y="1505"/>
                    <a:pt x="782" y="1506"/>
                  </a:cubicBezTo>
                  <a:cubicBezTo>
                    <a:pt x="785" y="1509"/>
                    <a:pt x="787" y="1510"/>
                    <a:pt x="790" y="1511"/>
                  </a:cubicBezTo>
                  <a:cubicBezTo>
                    <a:pt x="792" y="1511"/>
                    <a:pt x="794" y="1512"/>
                    <a:pt x="795" y="1513"/>
                  </a:cubicBezTo>
                  <a:cubicBezTo>
                    <a:pt x="798" y="1515"/>
                    <a:pt x="800" y="1515"/>
                    <a:pt x="803" y="1516"/>
                  </a:cubicBezTo>
                  <a:cubicBezTo>
                    <a:pt x="806" y="1517"/>
                    <a:pt x="810" y="1518"/>
                    <a:pt x="812" y="1520"/>
                  </a:cubicBezTo>
                  <a:cubicBezTo>
                    <a:pt x="814" y="1522"/>
                    <a:pt x="815" y="1524"/>
                    <a:pt x="817" y="1526"/>
                  </a:cubicBezTo>
                  <a:cubicBezTo>
                    <a:pt x="818" y="1528"/>
                    <a:pt x="820" y="1531"/>
                    <a:pt x="823" y="1533"/>
                  </a:cubicBezTo>
                  <a:cubicBezTo>
                    <a:pt x="826" y="1534"/>
                    <a:pt x="828" y="1535"/>
                    <a:pt x="831" y="1536"/>
                  </a:cubicBezTo>
                  <a:cubicBezTo>
                    <a:pt x="833" y="1536"/>
                    <a:pt x="836" y="1537"/>
                    <a:pt x="838" y="1539"/>
                  </a:cubicBezTo>
                  <a:cubicBezTo>
                    <a:pt x="844" y="1542"/>
                    <a:pt x="847" y="1548"/>
                    <a:pt x="849" y="1553"/>
                  </a:cubicBezTo>
                  <a:cubicBezTo>
                    <a:pt x="851" y="1558"/>
                    <a:pt x="854" y="1560"/>
                    <a:pt x="860" y="1562"/>
                  </a:cubicBezTo>
                  <a:cubicBezTo>
                    <a:pt x="862" y="1563"/>
                    <a:pt x="862" y="1563"/>
                    <a:pt x="862" y="1563"/>
                  </a:cubicBezTo>
                  <a:cubicBezTo>
                    <a:pt x="865" y="1565"/>
                    <a:pt x="870" y="1567"/>
                    <a:pt x="871" y="1570"/>
                  </a:cubicBezTo>
                  <a:cubicBezTo>
                    <a:pt x="871" y="1572"/>
                    <a:pt x="870" y="1574"/>
                    <a:pt x="869" y="1576"/>
                  </a:cubicBezTo>
                  <a:cubicBezTo>
                    <a:pt x="868" y="1577"/>
                    <a:pt x="867" y="1578"/>
                    <a:pt x="866" y="1579"/>
                  </a:cubicBezTo>
                  <a:cubicBezTo>
                    <a:pt x="865" y="1580"/>
                    <a:pt x="863" y="1581"/>
                    <a:pt x="862" y="1583"/>
                  </a:cubicBezTo>
                  <a:cubicBezTo>
                    <a:pt x="861" y="1585"/>
                    <a:pt x="860" y="1587"/>
                    <a:pt x="859" y="1590"/>
                  </a:cubicBezTo>
                  <a:cubicBezTo>
                    <a:pt x="859" y="1591"/>
                    <a:pt x="859" y="1591"/>
                    <a:pt x="859" y="1591"/>
                  </a:cubicBezTo>
                  <a:cubicBezTo>
                    <a:pt x="860" y="1592"/>
                    <a:pt x="860" y="1592"/>
                    <a:pt x="860" y="1592"/>
                  </a:cubicBezTo>
                  <a:cubicBezTo>
                    <a:pt x="862" y="1595"/>
                    <a:pt x="862" y="1599"/>
                    <a:pt x="863" y="1602"/>
                  </a:cubicBezTo>
                  <a:cubicBezTo>
                    <a:pt x="863" y="1604"/>
                    <a:pt x="863" y="1605"/>
                    <a:pt x="863" y="1606"/>
                  </a:cubicBezTo>
                  <a:cubicBezTo>
                    <a:pt x="863" y="1608"/>
                    <a:pt x="863" y="1609"/>
                    <a:pt x="864" y="1609"/>
                  </a:cubicBezTo>
                  <a:cubicBezTo>
                    <a:pt x="866" y="1608"/>
                    <a:pt x="866" y="1608"/>
                    <a:pt x="866" y="1608"/>
                  </a:cubicBezTo>
                  <a:cubicBezTo>
                    <a:pt x="868" y="1609"/>
                    <a:pt x="868" y="1609"/>
                    <a:pt x="868" y="1609"/>
                  </a:cubicBezTo>
                  <a:cubicBezTo>
                    <a:pt x="867" y="1610"/>
                    <a:pt x="867" y="1610"/>
                    <a:pt x="866" y="1610"/>
                  </a:cubicBezTo>
                  <a:cubicBezTo>
                    <a:pt x="866" y="1610"/>
                    <a:pt x="866" y="1610"/>
                    <a:pt x="866" y="1610"/>
                  </a:cubicBezTo>
                  <a:cubicBezTo>
                    <a:pt x="866" y="1610"/>
                    <a:pt x="867" y="1610"/>
                    <a:pt x="868" y="1611"/>
                  </a:cubicBezTo>
                  <a:cubicBezTo>
                    <a:pt x="869" y="1611"/>
                    <a:pt x="869" y="1611"/>
                    <a:pt x="870" y="1612"/>
                  </a:cubicBezTo>
                  <a:cubicBezTo>
                    <a:pt x="872" y="1614"/>
                    <a:pt x="872" y="1614"/>
                    <a:pt x="872" y="1614"/>
                  </a:cubicBezTo>
                  <a:cubicBezTo>
                    <a:pt x="873" y="1612"/>
                    <a:pt x="873" y="1612"/>
                    <a:pt x="873" y="1612"/>
                  </a:cubicBezTo>
                  <a:cubicBezTo>
                    <a:pt x="874" y="1611"/>
                    <a:pt x="874" y="1610"/>
                    <a:pt x="875" y="1610"/>
                  </a:cubicBezTo>
                  <a:cubicBezTo>
                    <a:pt x="875" y="1609"/>
                    <a:pt x="876" y="1608"/>
                    <a:pt x="877" y="1607"/>
                  </a:cubicBezTo>
                  <a:cubicBezTo>
                    <a:pt x="879" y="1605"/>
                    <a:pt x="881" y="1602"/>
                    <a:pt x="883" y="1599"/>
                  </a:cubicBezTo>
                  <a:cubicBezTo>
                    <a:pt x="884" y="1598"/>
                    <a:pt x="885" y="1597"/>
                    <a:pt x="886" y="1596"/>
                  </a:cubicBezTo>
                  <a:cubicBezTo>
                    <a:pt x="886" y="1595"/>
                    <a:pt x="887" y="1595"/>
                    <a:pt x="887" y="1594"/>
                  </a:cubicBezTo>
                  <a:cubicBezTo>
                    <a:pt x="887" y="1593"/>
                    <a:pt x="888" y="1593"/>
                    <a:pt x="889" y="1592"/>
                  </a:cubicBezTo>
                  <a:cubicBezTo>
                    <a:pt x="890" y="1590"/>
                    <a:pt x="891" y="1589"/>
                    <a:pt x="891" y="1588"/>
                  </a:cubicBezTo>
                  <a:cubicBezTo>
                    <a:pt x="891" y="1587"/>
                    <a:pt x="891" y="1587"/>
                    <a:pt x="891" y="1587"/>
                  </a:cubicBezTo>
                  <a:cubicBezTo>
                    <a:pt x="891" y="1586"/>
                    <a:pt x="891" y="1586"/>
                    <a:pt x="892" y="1585"/>
                  </a:cubicBezTo>
                  <a:cubicBezTo>
                    <a:pt x="893" y="1583"/>
                    <a:pt x="893" y="1582"/>
                    <a:pt x="893" y="1581"/>
                  </a:cubicBezTo>
                  <a:cubicBezTo>
                    <a:pt x="893" y="1581"/>
                    <a:pt x="893" y="1580"/>
                    <a:pt x="893" y="1580"/>
                  </a:cubicBezTo>
                  <a:cubicBezTo>
                    <a:pt x="893" y="1580"/>
                    <a:pt x="893" y="1580"/>
                    <a:pt x="893" y="1579"/>
                  </a:cubicBezTo>
                  <a:cubicBezTo>
                    <a:pt x="894" y="1579"/>
                    <a:pt x="894" y="1578"/>
                    <a:pt x="895" y="1577"/>
                  </a:cubicBezTo>
                  <a:cubicBezTo>
                    <a:pt x="895" y="1576"/>
                    <a:pt x="895" y="1574"/>
                    <a:pt x="895" y="1573"/>
                  </a:cubicBezTo>
                  <a:cubicBezTo>
                    <a:pt x="895" y="1572"/>
                    <a:pt x="895" y="1572"/>
                    <a:pt x="895" y="1572"/>
                  </a:cubicBezTo>
                  <a:cubicBezTo>
                    <a:pt x="895" y="1570"/>
                    <a:pt x="895" y="1570"/>
                    <a:pt x="895" y="1570"/>
                  </a:cubicBezTo>
                  <a:cubicBezTo>
                    <a:pt x="895" y="1568"/>
                    <a:pt x="895" y="1567"/>
                    <a:pt x="895" y="1566"/>
                  </a:cubicBezTo>
                  <a:cubicBezTo>
                    <a:pt x="895" y="1565"/>
                    <a:pt x="895" y="1563"/>
                    <a:pt x="896" y="1562"/>
                  </a:cubicBezTo>
                  <a:cubicBezTo>
                    <a:pt x="896" y="1562"/>
                    <a:pt x="896" y="1561"/>
                    <a:pt x="896" y="1560"/>
                  </a:cubicBezTo>
                  <a:cubicBezTo>
                    <a:pt x="896" y="1560"/>
                    <a:pt x="896" y="1559"/>
                    <a:pt x="897" y="1558"/>
                  </a:cubicBezTo>
                  <a:cubicBezTo>
                    <a:pt x="897" y="1557"/>
                    <a:pt x="897" y="1556"/>
                    <a:pt x="898" y="1555"/>
                  </a:cubicBezTo>
                  <a:cubicBezTo>
                    <a:pt x="899" y="1552"/>
                    <a:pt x="901" y="1550"/>
                    <a:pt x="903" y="1548"/>
                  </a:cubicBezTo>
                  <a:cubicBezTo>
                    <a:pt x="905" y="1545"/>
                    <a:pt x="908" y="1542"/>
                    <a:pt x="909" y="1539"/>
                  </a:cubicBezTo>
                  <a:cubicBezTo>
                    <a:pt x="909" y="1538"/>
                    <a:pt x="910" y="1538"/>
                    <a:pt x="910" y="1538"/>
                  </a:cubicBezTo>
                  <a:cubicBezTo>
                    <a:pt x="911" y="1537"/>
                    <a:pt x="912" y="1537"/>
                    <a:pt x="912" y="1536"/>
                  </a:cubicBezTo>
                  <a:cubicBezTo>
                    <a:pt x="913" y="1535"/>
                    <a:pt x="914" y="1535"/>
                    <a:pt x="914" y="1534"/>
                  </a:cubicBezTo>
                  <a:cubicBezTo>
                    <a:pt x="914" y="1534"/>
                    <a:pt x="914" y="1534"/>
                    <a:pt x="914" y="1534"/>
                  </a:cubicBezTo>
                  <a:cubicBezTo>
                    <a:pt x="915" y="1534"/>
                    <a:pt x="917" y="1533"/>
                    <a:pt x="918" y="1533"/>
                  </a:cubicBezTo>
                  <a:cubicBezTo>
                    <a:pt x="920" y="1532"/>
                    <a:pt x="923" y="1529"/>
                    <a:pt x="924" y="1527"/>
                  </a:cubicBezTo>
                  <a:cubicBezTo>
                    <a:pt x="925" y="1526"/>
                    <a:pt x="925" y="1526"/>
                    <a:pt x="925" y="1526"/>
                  </a:cubicBezTo>
                  <a:cubicBezTo>
                    <a:pt x="933" y="1517"/>
                    <a:pt x="938" y="1507"/>
                    <a:pt x="943" y="1499"/>
                  </a:cubicBezTo>
                  <a:cubicBezTo>
                    <a:pt x="944" y="1496"/>
                    <a:pt x="946" y="1493"/>
                    <a:pt x="947" y="1490"/>
                  </a:cubicBezTo>
                  <a:cubicBezTo>
                    <a:pt x="948" y="1487"/>
                    <a:pt x="948" y="1487"/>
                    <a:pt x="948" y="1487"/>
                  </a:cubicBezTo>
                  <a:cubicBezTo>
                    <a:pt x="950" y="1484"/>
                    <a:pt x="951" y="1482"/>
                    <a:pt x="951" y="1479"/>
                  </a:cubicBezTo>
                  <a:cubicBezTo>
                    <a:pt x="951" y="1478"/>
                    <a:pt x="952" y="1477"/>
                    <a:pt x="952" y="1476"/>
                  </a:cubicBezTo>
                  <a:cubicBezTo>
                    <a:pt x="952" y="1475"/>
                    <a:pt x="952" y="1474"/>
                    <a:pt x="952" y="1473"/>
                  </a:cubicBezTo>
                  <a:cubicBezTo>
                    <a:pt x="952" y="1472"/>
                    <a:pt x="953" y="1470"/>
                    <a:pt x="953" y="1468"/>
                  </a:cubicBezTo>
                  <a:cubicBezTo>
                    <a:pt x="953" y="1467"/>
                    <a:pt x="953" y="1467"/>
                    <a:pt x="953" y="1467"/>
                  </a:cubicBezTo>
                  <a:cubicBezTo>
                    <a:pt x="955" y="1462"/>
                    <a:pt x="956" y="1457"/>
                    <a:pt x="957" y="1453"/>
                  </a:cubicBezTo>
                  <a:cubicBezTo>
                    <a:pt x="957" y="1452"/>
                    <a:pt x="957" y="1452"/>
                    <a:pt x="957" y="1452"/>
                  </a:cubicBezTo>
                  <a:cubicBezTo>
                    <a:pt x="958" y="1447"/>
                    <a:pt x="960" y="1442"/>
                    <a:pt x="962" y="1437"/>
                  </a:cubicBezTo>
                  <a:cubicBezTo>
                    <a:pt x="964" y="1433"/>
                    <a:pt x="966" y="1428"/>
                    <a:pt x="969" y="1423"/>
                  </a:cubicBezTo>
                  <a:cubicBezTo>
                    <a:pt x="971" y="1421"/>
                    <a:pt x="972" y="1419"/>
                    <a:pt x="974" y="1417"/>
                  </a:cubicBezTo>
                  <a:cubicBezTo>
                    <a:pt x="975" y="1416"/>
                    <a:pt x="976" y="1415"/>
                    <a:pt x="977" y="1414"/>
                  </a:cubicBezTo>
                  <a:cubicBezTo>
                    <a:pt x="978" y="1413"/>
                    <a:pt x="978" y="1412"/>
                    <a:pt x="979" y="1411"/>
                  </a:cubicBezTo>
                  <a:cubicBezTo>
                    <a:pt x="981" y="1409"/>
                    <a:pt x="984" y="1408"/>
                    <a:pt x="986" y="1406"/>
                  </a:cubicBezTo>
                  <a:cubicBezTo>
                    <a:pt x="988" y="1405"/>
                    <a:pt x="988" y="1405"/>
                    <a:pt x="988" y="1405"/>
                  </a:cubicBezTo>
                  <a:cubicBezTo>
                    <a:pt x="990" y="1403"/>
                    <a:pt x="992" y="1401"/>
                    <a:pt x="993" y="1399"/>
                  </a:cubicBezTo>
                  <a:cubicBezTo>
                    <a:pt x="994" y="1397"/>
                    <a:pt x="994" y="1395"/>
                    <a:pt x="994" y="1393"/>
                  </a:cubicBezTo>
                  <a:cubicBezTo>
                    <a:pt x="994" y="1392"/>
                    <a:pt x="994" y="1391"/>
                    <a:pt x="995" y="1390"/>
                  </a:cubicBezTo>
                  <a:cubicBezTo>
                    <a:pt x="995" y="1389"/>
                    <a:pt x="995" y="1389"/>
                    <a:pt x="995" y="1388"/>
                  </a:cubicBezTo>
                  <a:cubicBezTo>
                    <a:pt x="996" y="1387"/>
                    <a:pt x="996" y="1387"/>
                    <a:pt x="996" y="1386"/>
                  </a:cubicBezTo>
                  <a:cubicBezTo>
                    <a:pt x="997" y="1384"/>
                    <a:pt x="997" y="1382"/>
                    <a:pt x="997" y="1381"/>
                  </a:cubicBezTo>
                  <a:cubicBezTo>
                    <a:pt x="997" y="1380"/>
                    <a:pt x="997" y="1380"/>
                    <a:pt x="997" y="1380"/>
                  </a:cubicBezTo>
                  <a:cubicBezTo>
                    <a:pt x="997" y="1380"/>
                    <a:pt x="997" y="1379"/>
                    <a:pt x="997" y="1378"/>
                  </a:cubicBezTo>
                  <a:cubicBezTo>
                    <a:pt x="997" y="1376"/>
                    <a:pt x="997" y="1374"/>
                    <a:pt x="997" y="1372"/>
                  </a:cubicBezTo>
                  <a:cubicBezTo>
                    <a:pt x="997" y="1371"/>
                    <a:pt x="997" y="1371"/>
                    <a:pt x="998" y="1370"/>
                  </a:cubicBezTo>
                  <a:cubicBezTo>
                    <a:pt x="998" y="1369"/>
                    <a:pt x="998" y="1369"/>
                    <a:pt x="998" y="1369"/>
                  </a:cubicBezTo>
                  <a:cubicBezTo>
                    <a:pt x="998" y="1369"/>
                    <a:pt x="998" y="1368"/>
                    <a:pt x="998" y="1368"/>
                  </a:cubicBezTo>
                  <a:cubicBezTo>
                    <a:pt x="998" y="1367"/>
                    <a:pt x="999" y="1367"/>
                    <a:pt x="999" y="1366"/>
                  </a:cubicBezTo>
                  <a:cubicBezTo>
                    <a:pt x="999" y="1365"/>
                    <a:pt x="999" y="1363"/>
                    <a:pt x="999" y="1362"/>
                  </a:cubicBezTo>
                  <a:cubicBezTo>
                    <a:pt x="999" y="1362"/>
                    <a:pt x="999" y="1361"/>
                    <a:pt x="999" y="1361"/>
                  </a:cubicBezTo>
                  <a:cubicBezTo>
                    <a:pt x="999" y="1360"/>
                    <a:pt x="999" y="1358"/>
                    <a:pt x="1000" y="1357"/>
                  </a:cubicBezTo>
                  <a:cubicBezTo>
                    <a:pt x="1001" y="1354"/>
                    <a:pt x="1000" y="1350"/>
                    <a:pt x="997" y="1348"/>
                  </a:cubicBezTo>
                  <a:cubicBezTo>
                    <a:pt x="996" y="1348"/>
                    <a:pt x="996" y="1348"/>
                    <a:pt x="995" y="1347"/>
                  </a:cubicBezTo>
                  <a:cubicBezTo>
                    <a:pt x="995" y="1347"/>
                    <a:pt x="995" y="1347"/>
                    <a:pt x="995" y="1347"/>
                  </a:cubicBezTo>
                  <a:cubicBezTo>
                    <a:pt x="995" y="1347"/>
                    <a:pt x="994" y="1347"/>
                    <a:pt x="994" y="1347"/>
                  </a:cubicBezTo>
                  <a:cubicBezTo>
                    <a:pt x="994" y="1346"/>
                    <a:pt x="993" y="1346"/>
                    <a:pt x="993" y="1346"/>
                  </a:cubicBezTo>
                  <a:cubicBezTo>
                    <a:pt x="993" y="1345"/>
                    <a:pt x="993" y="1345"/>
                    <a:pt x="994" y="1344"/>
                  </a:cubicBezTo>
                  <a:cubicBezTo>
                    <a:pt x="994" y="1343"/>
                    <a:pt x="995" y="1340"/>
                    <a:pt x="993" y="1338"/>
                  </a:cubicBezTo>
                  <a:cubicBezTo>
                    <a:pt x="993" y="1337"/>
                    <a:pt x="993" y="1337"/>
                    <a:pt x="993" y="1337"/>
                  </a:cubicBezTo>
                  <a:cubicBezTo>
                    <a:pt x="992" y="1337"/>
                    <a:pt x="992" y="1337"/>
                    <a:pt x="992" y="1336"/>
                  </a:cubicBezTo>
                  <a:cubicBezTo>
                    <a:pt x="991" y="1336"/>
                    <a:pt x="991" y="1335"/>
                    <a:pt x="991" y="1335"/>
                  </a:cubicBezTo>
                  <a:cubicBezTo>
                    <a:pt x="991" y="1334"/>
                    <a:pt x="991" y="1334"/>
                    <a:pt x="990" y="1334"/>
                  </a:cubicBezTo>
                  <a:cubicBezTo>
                    <a:pt x="990" y="1332"/>
                    <a:pt x="990" y="1332"/>
                    <a:pt x="990" y="1332"/>
                  </a:cubicBezTo>
                  <a:cubicBezTo>
                    <a:pt x="990" y="1329"/>
                    <a:pt x="989" y="1327"/>
                    <a:pt x="989" y="1325"/>
                  </a:cubicBezTo>
                  <a:cubicBezTo>
                    <a:pt x="989" y="1323"/>
                    <a:pt x="988" y="1321"/>
                    <a:pt x="987" y="1320"/>
                  </a:cubicBezTo>
                  <a:cubicBezTo>
                    <a:pt x="987" y="1319"/>
                    <a:pt x="987" y="1318"/>
                    <a:pt x="987" y="1318"/>
                  </a:cubicBezTo>
                  <a:cubicBezTo>
                    <a:pt x="986" y="1316"/>
                    <a:pt x="986" y="1314"/>
                    <a:pt x="987" y="1313"/>
                  </a:cubicBezTo>
                  <a:cubicBezTo>
                    <a:pt x="987" y="1311"/>
                    <a:pt x="988" y="1310"/>
                    <a:pt x="988" y="1308"/>
                  </a:cubicBezTo>
                  <a:cubicBezTo>
                    <a:pt x="988" y="1308"/>
                    <a:pt x="989" y="1307"/>
                    <a:pt x="989" y="1307"/>
                  </a:cubicBezTo>
                  <a:cubicBezTo>
                    <a:pt x="990" y="1305"/>
                    <a:pt x="990" y="1304"/>
                    <a:pt x="990" y="1302"/>
                  </a:cubicBezTo>
                  <a:cubicBezTo>
                    <a:pt x="990" y="1300"/>
                    <a:pt x="989" y="1298"/>
                    <a:pt x="988" y="1297"/>
                  </a:cubicBezTo>
                  <a:cubicBezTo>
                    <a:pt x="987" y="1297"/>
                    <a:pt x="987" y="1297"/>
                    <a:pt x="987" y="1296"/>
                  </a:cubicBezTo>
                  <a:cubicBezTo>
                    <a:pt x="986" y="1295"/>
                    <a:pt x="985" y="1294"/>
                    <a:pt x="985" y="1294"/>
                  </a:cubicBezTo>
                  <a:cubicBezTo>
                    <a:pt x="985" y="1293"/>
                    <a:pt x="985" y="1292"/>
                    <a:pt x="985" y="1292"/>
                  </a:cubicBezTo>
                  <a:cubicBezTo>
                    <a:pt x="985" y="1291"/>
                    <a:pt x="985" y="1290"/>
                    <a:pt x="985" y="1289"/>
                  </a:cubicBezTo>
                  <a:cubicBezTo>
                    <a:pt x="985" y="1287"/>
                    <a:pt x="985" y="1287"/>
                    <a:pt x="986" y="1285"/>
                  </a:cubicBezTo>
                  <a:cubicBezTo>
                    <a:pt x="986" y="1284"/>
                    <a:pt x="987" y="1283"/>
                    <a:pt x="988" y="1282"/>
                  </a:cubicBezTo>
                  <a:cubicBezTo>
                    <a:pt x="988" y="1280"/>
                    <a:pt x="990" y="1278"/>
                    <a:pt x="990" y="1275"/>
                  </a:cubicBezTo>
                  <a:cubicBezTo>
                    <a:pt x="989" y="1273"/>
                    <a:pt x="988" y="1272"/>
                    <a:pt x="987" y="1271"/>
                  </a:cubicBezTo>
                  <a:cubicBezTo>
                    <a:pt x="987" y="1271"/>
                    <a:pt x="987" y="1271"/>
                    <a:pt x="987" y="1271"/>
                  </a:cubicBezTo>
                  <a:cubicBezTo>
                    <a:pt x="987" y="1270"/>
                    <a:pt x="986" y="1270"/>
                    <a:pt x="987" y="1269"/>
                  </a:cubicBezTo>
                  <a:cubicBezTo>
                    <a:pt x="987" y="1269"/>
                    <a:pt x="987" y="1268"/>
                    <a:pt x="987" y="1268"/>
                  </a:cubicBezTo>
                  <a:cubicBezTo>
                    <a:pt x="987" y="1267"/>
                    <a:pt x="987" y="1266"/>
                    <a:pt x="987" y="1265"/>
                  </a:cubicBezTo>
                  <a:cubicBezTo>
                    <a:pt x="987" y="1265"/>
                    <a:pt x="987" y="1264"/>
                    <a:pt x="987" y="1264"/>
                  </a:cubicBezTo>
                  <a:cubicBezTo>
                    <a:pt x="988" y="1265"/>
                    <a:pt x="988" y="1266"/>
                    <a:pt x="989" y="1267"/>
                  </a:cubicBezTo>
                  <a:cubicBezTo>
                    <a:pt x="989" y="1267"/>
                    <a:pt x="989" y="1267"/>
                    <a:pt x="989" y="1267"/>
                  </a:cubicBezTo>
                  <a:cubicBezTo>
                    <a:pt x="990" y="1268"/>
                    <a:pt x="991" y="1270"/>
                    <a:pt x="994" y="1270"/>
                  </a:cubicBezTo>
                  <a:cubicBezTo>
                    <a:pt x="994" y="1270"/>
                    <a:pt x="994" y="1270"/>
                    <a:pt x="994" y="1270"/>
                  </a:cubicBezTo>
                  <a:cubicBezTo>
                    <a:pt x="995" y="1270"/>
                    <a:pt x="995" y="1270"/>
                    <a:pt x="995" y="1270"/>
                  </a:cubicBezTo>
                  <a:cubicBezTo>
                    <a:pt x="997" y="1269"/>
                    <a:pt x="998" y="1267"/>
                    <a:pt x="999" y="1266"/>
                  </a:cubicBezTo>
                  <a:cubicBezTo>
                    <a:pt x="999" y="1265"/>
                    <a:pt x="999" y="1265"/>
                    <a:pt x="1000" y="1265"/>
                  </a:cubicBezTo>
                  <a:cubicBezTo>
                    <a:pt x="1000" y="1264"/>
                    <a:pt x="1001" y="1263"/>
                    <a:pt x="1002" y="1262"/>
                  </a:cubicBezTo>
                  <a:cubicBezTo>
                    <a:pt x="1003" y="1261"/>
                    <a:pt x="1003" y="1261"/>
                    <a:pt x="1003" y="1261"/>
                  </a:cubicBezTo>
                  <a:cubicBezTo>
                    <a:pt x="1004" y="1259"/>
                    <a:pt x="1006" y="1257"/>
                    <a:pt x="1006" y="1255"/>
                  </a:cubicBezTo>
                  <a:cubicBezTo>
                    <a:pt x="1005" y="1253"/>
                    <a:pt x="1004" y="1252"/>
                    <a:pt x="1003" y="1252"/>
                  </a:cubicBezTo>
                  <a:cubicBezTo>
                    <a:pt x="1003" y="1252"/>
                    <a:pt x="1004" y="1252"/>
                    <a:pt x="1004" y="1252"/>
                  </a:cubicBezTo>
                  <a:cubicBezTo>
                    <a:pt x="1006" y="1250"/>
                    <a:pt x="1007" y="1248"/>
                    <a:pt x="1008" y="1247"/>
                  </a:cubicBezTo>
                  <a:cubicBezTo>
                    <a:pt x="1009" y="1246"/>
                    <a:pt x="1009" y="1246"/>
                    <a:pt x="1009" y="1246"/>
                  </a:cubicBezTo>
                  <a:cubicBezTo>
                    <a:pt x="1010" y="1244"/>
                    <a:pt x="1012" y="1242"/>
                    <a:pt x="1014" y="1241"/>
                  </a:cubicBezTo>
                  <a:cubicBezTo>
                    <a:pt x="1015" y="1241"/>
                    <a:pt x="1015" y="1241"/>
                    <a:pt x="1015" y="1241"/>
                  </a:cubicBezTo>
                  <a:cubicBezTo>
                    <a:pt x="1017" y="1240"/>
                    <a:pt x="1020" y="1239"/>
                    <a:pt x="1022" y="1237"/>
                  </a:cubicBezTo>
                  <a:cubicBezTo>
                    <a:pt x="1023" y="1236"/>
                    <a:pt x="1024" y="1235"/>
                    <a:pt x="1025" y="1234"/>
                  </a:cubicBezTo>
                  <a:cubicBezTo>
                    <a:pt x="1026" y="1234"/>
                    <a:pt x="1027" y="1233"/>
                    <a:pt x="1027" y="1232"/>
                  </a:cubicBezTo>
                  <a:cubicBezTo>
                    <a:pt x="1028" y="1232"/>
                    <a:pt x="1028" y="1232"/>
                    <a:pt x="1029" y="1231"/>
                  </a:cubicBezTo>
                  <a:cubicBezTo>
                    <a:pt x="1029" y="1231"/>
                    <a:pt x="1029" y="1231"/>
                    <a:pt x="1030" y="1231"/>
                  </a:cubicBezTo>
                  <a:cubicBezTo>
                    <a:pt x="1031" y="1230"/>
                    <a:pt x="1032" y="1229"/>
                    <a:pt x="1032" y="1229"/>
                  </a:cubicBezTo>
                  <a:cubicBezTo>
                    <a:pt x="1034" y="1227"/>
                    <a:pt x="1034" y="1226"/>
                    <a:pt x="1034" y="1225"/>
                  </a:cubicBezTo>
                  <a:cubicBezTo>
                    <a:pt x="1034" y="1225"/>
                    <a:pt x="1034" y="1224"/>
                    <a:pt x="1035" y="1224"/>
                  </a:cubicBezTo>
                  <a:cubicBezTo>
                    <a:pt x="1035" y="1223"/>
                    <a:pt x="1036" y="1222"/>
                    <a:pt x="1037" y="1221"/>
                  </a:cubicBezTo>
                  <a:cubicBezTo>
                    <a:pt x="1038" y="1221"/>
                    <a:pt x="1039" y="1220"/>
                    <a:pt x="1040" y="1219"/>
                  </a:cubicBezTo>
                  <a:cubicBezTo>
                    <a:pt x="1040" y="1219"/>
                    <a:pt x="1040" y="1219"/>
                    <a:pt x="1041" y="1218"/>
                  </a:cubicBezTo>
                  <a:cubicBezTo>
                    <a:pt x="1042" y="1218"/>
                    <a:pt x="1043" y="1217"/>
                    <a:pt x="1044" y="1216"/>
                  </a:cubicBezTo>
                  <a:cubicBezTo>
                    <a:pt x="1044" y="1216"/>
                    <a:pt x="1044" y="1215"/>
                    <a:pt x="1044" y="1215"/>
                  </a:cubicBezTo>
                  <a:cubicBezTo>
                    <a:pt x="1045" y="1215"/>
                    <a:pt x="1045" y="1215"/>
                    <a:pt x="1046" y="1214"/>
                  </a:cubicBezTo>
                  <a:cubicBezTo>
                    <a:pt x="1046" y="1214"/>
                    <a:pt x="1046" y="1214"/>
                    <a:pt x="1046" y="1214"/>
                  </a:cubicBezTo>
                  <a:cubicBezTo>
                    <a:pt x="1047" y="1214"/>
                    <a:pt x="1048" y="1214"/>
                    <a:pt x="1049" y="1214"/>
                  </a:cubicBezTo>
                  <a:cubicBezTo>
                    <a:pt x="1049" y="1214"/>
                    <a:pt x="1049" y="1214"/>
                    <a:pt x="1049" y="1214"/>
                  </a:cubicBezTo>
                  <a:cubicBezTo>
                    <a:pt x="1050" y="1214"/>
                    <a:pt x="1051" y="1214"/>
                    <a:pt x="1051" y="1214"/>
                  </a:cubicBezTo>
                  <a:cubicBezTo>
                    <a:pt x="1053" y="1214"/>
                    <a:pt x="1054" y="1214"/>
                    <a:pt x="1055" y="1213"/>
                  </a:cubicBezTo>
                  <a:cubicBezTo>
                    <a:pt x="1056" y="1212"/>
                    <a:pt x="1056" y="1212"/>
                    <a:pt x="1057" y="1211"/>
                  </a:cubicBezTo>
                  <a:cubicBezTo>
                    <a:pt x="1057" y="1210"/>
                    <a:pt x="1058" y="1210"/>
                    <a:pt x="1058" y="1209"/>
                  </a:cubicBezTo>
                  <a:cubicBezTo>
                    <a:pt x="1060" y="1208"/>
                    <a:pt x="1062" y="1207"/>
                    <a:pt x="1063" y="1206"/>
                  </a:cubicBezTo>
                  <a:cubicBezTo>
                    <a:pt x="1064" y="1205"/>
                    <a:pt x="1064" y="1205"/>
                    <a:pt x="1065" y="1204"/>
                  </a:cubicBezTo>
                  <a:cubicBezTo>
                    <a:pt x="1065" y="1204"/>
                    <a:pt x="1065" y="1203"/>
                    <a:pt x="1066" y="1203"/>
                  </a:cubicBezTo>
                  <a:cubicBezTo>
                    <a:pt x="1067" y="1202"/>
                    <a:pt x="1067" y="1202"/>
                    <a:pt x="1069" y="1202"/>
                  </a:cubicBezTo>
                  <a:cubicBezTo>
                    <a:pt x="1070" y="1202"/>
                    <a:pt x="1070" y="1202"/>
                    <a:pt x="1071" y="1202"/>
                  </a:cubicBezTo>
                  <a:cubicBezTo>
                    <a:pt x="1073" y="1202"/>
                    <a:pt x="1076" y="1202"/>
                    <a:pt x="1079" y="1203"/>
                  </a:cubicBezTo>
                  <a:cubicBezTo>
                    <a:pt x="1079" y="1203"/>
                    <a:pt x="1080" y="1204"/>
                    <a:pt x="1080" y="1204"/>
                  </a:cubicBezTo>
                  <a:cubicBezTo>
                    <a:pt x="1081" y="1204"/>
                    <a:pt x="1081" y="1205"/>
                    <a:pt x="1082" y="1205"/>
                  </a:cubicBezTo>
                  <a:cubicBezTo>
                    <a:pt x="1083" y="1205"/>
                    <a:pt x="1083" y="1205"/>
                    <a:pt x="1084" y="1205"/>
                  </a:cubicBezTo>
                  <a:cubicBezTo>
                    <a:pt x="1085" y="1205"/>
                    <a:pt x="1087" y="1205"/>
                    <a:pt x="1088" y="1203"/>
                  </a:cubicBezTo>
                  <a:cubicBezTo>
                    <a:pt x="1089" y="1202"/>
                    <a:pt x="1089" y="1200"/>
                    <a:pt x="1089" y="1199"/>
                  </a:cubicBezTo>
                  <a:cubicBezTo>
                    <a:pt x="1089" y="1197"/>
                    <a:pt x="1089" y="1196"/>
                    <a:pt x="1088" y="1196"/>
                  </a:cubicBezTo>
                  <a:cubicBezTo>
                    <a:pt x="1088" y="1195"/>
                    <a:pt x="1088" y="1195"/>
                    <a:pt x="1088" y="1195"/>
                  </a:cubicBezTo>
                  <a:cubicBezTo>
                    <a:pt x="1089" y="1195"/>
                    <a:pt x="1090" y="1194"/>
                    <a:pt x="1091" y="1194"/>
                  </a:cubicBezTo>
                  <a:cubicBezTo>
                    <a:pt x="1093" y="1193"/>
                    <a:pt x="1095" y="1192"/>
                    <a:pt x="1097" y="1190"/>
                  </a:cubicBezTo>
                  <a:cubicBezTo>
                    <a:pt x="1098" y="1189"/>
                    <a:pt x="1098" y="1189"/>
                    <a:pt x="1098" y="1188"/>
                  </a:cubicBezTo>
                  <a:cubicBezTo>
                    <a:pt x="1100" y="1187"/>
                    <a:pt x="1101" y="1186"/>
                    <a:pt x="1102" y="1186"/>
                  </a:cubicBezTo>
                  <a:cubicBezTo>
                    <a:pt x="1103" y="1185"/>
                    <a:pt x="1104" y="1185"/>
                    <a:pt x="1105" y="1185"/>
                  </a:cubicBezTo>
                  <a:cubicBezTo>
                    <a:pt x="1106" y="1185"/>
                    <a:pt x="1106" y="1185"/>
                    <a:pt x="1106" y="1185"/>
                  </a:cubicBezTo>
                  <a:cubicBezTo>
                    <a:pt x="1108" y="1185"/>
                    <a:pt x="1109" y="1185"/>
                    <a:pt x="1111" y="1185"/>
                  </a:cubicBezTo>
                  <a:cubicBezTo>
                    <a:pt x="1113" y="1185"/>
                    <a:pt x="1115" y="1184"/>
                    <a:pt x="1116" y="1182"/>
                  </a:cubicBezTo>
                  <a:cubicBezTo>
                    <a:pt x="1116" y="1179"/>
                    <a:pt x="1115" y="1177"/>
                    <a:pt x="1113" y="1175"/>
                  </a:cubicBezTo>
                  <a:cubicBezTo>
                    <a:pt x="1112" y="1175"/>
                    <a:pt x="1111" y="1173"/>
                    <a:pt x="1111" y="1173"/>
                  </a:cubicBezTo>
                  <a:cubicBezTo>
                    <a:pt x="1111" y="1172"/>
                    <a:pt x="1113" y="1171"/>
                    <a:pt x="1114" y="1171"/>
                  </a:cubicBezTo>
                  <a:cubicBezTo>
                    <a:pt x="1115" y="1171"/>
                    <a:pt x="1116" y="1171"/>
                    <a:pt x="1116" y="1171"/>
                  </a:cubicBezTo>
                  <a:cubicBezTo>
                    <a:pt x="1117" y="1170"/>
                    <a:pt x="1117" y="1170"/>
                    <a:pt x="1117" y="1170"/>
                  </a:cubicBezTo>
                  <a:cubicBezTo>
                    <a:pt x="1118" y="1170"/>
                    <a:pt x="1119" y="1169"/>
                    <a:pt x="1120" y="1169"/>
                  </a:cubicBezTo>
                  <a:cubicBezTo>
                    <a:pt x="1120" y="1169"/>
                    <a:pt x="1120" y="1170"/>
                    <a:pt x="1122" y="1170"/>
                  </a:cubicBezTo>
                  <a:cubicBezTo>
                    <a:pt x="1123" y="1171"/>
                    <a:pt x="1124" y="1171"/>
                    <a:pt x="1126" y="1171"/>
                  </a:cubicBezTo>
                  <a:cubicBezTo>
                    <a:pt x="1128" y="1171"/>
                    <a:pt x="1130" y="1170"/>
                    <a:pt x="1133" y="1169"/>
                  </a:cubicBezTo>
                  <a:cubicBezTo>
                    <a:pt x="1135" y="1168"/>
                    <a:pt x="1137" y="1168"/>
                    <a:pt x="1138" y="1168"/>
                  </a:cubicBezTo>
                  <a:cubicBezTo>
                    <a:pt x="1140" y="1168"/>
                    <a:pt x="1142" y="1169"/>
                    <a:pt x="1143" y="1170"/>
                  </a:cubicBezTo>
                  <a:cubicBezTo>
                    <a:pt x="1145" y="1171"/>
                    <a:pt x="1148" y="1172"/>
                    <a:pt x="1150" y="1172"/>
                  </a:cubicBezTo>
                  <a:cubicBezTo>
                    <a:pt x="1152" y="1172"/>
                    <a:pt x="1153" y="1172"/>
                    <a:pt x="1155" y="1171"/>
                  </a:cubicBezTo>
                  <a:cubicBezTo>
                    <a:pt x="1158" y="1169"/>
                    <a:pt x="1159" y="1166"/>
                    <a:pt x="1159" y="1164"/>
                  </a:cubicBezTo>
                  <a:cubicBezTo>
                    <a:pt x="1159" y="1163"/>
                    <a:pt x="1159" y="1162"/>
                    <a:pt x="1160" y="1161"/>
                  </a:cubicBezTo>
                  <a:cubicBezTo>
                    <a:pt x="1160" y="1160"/>
                    <a:pt x="1163" y="1157"/>
                    <a:pt x="1164" y="1157"/>
                  </a:cubicBezTo>
                  <a:cubicBezTo>
                    <a:pt x="1164" y="1157"/>
                    <a:pt x="1164" y="1157"/>
                    <a:pt x="1164" y="1157"/>
                  </a:cubicBezTo>
                  <a:cubicBezTo>
                    <a:pt x="1164" y="1157"/>
                    <a:pt x="1164" y="1157"/>
                    <a:pt x="1164" y="1157"/>
                  </a:cubicBezTo>
                  <a:cubicBezTo>
                    <a:pt x="1164" y="1158"/>
                    <a:pt x="1164" y="1159"/>
                    <a:pt x="1163" y="1159"/>
                  </a:cubicBezTo>
                  <a:cubicBezTo>
                    <a:pt x="1162" y="1161"/>
                    <a:pt x="1161" y="1163"/>
                    <a:pt x="1162" y="1166"/>
                  </a:cubicBezTo>
                  <a:cubicBezTo>
                    <a:pt x="1162" y="1168"/>
                    <a:pt x="1164" y="1169"/>
                    <a:pt x="1166" y="1170"/>
                  </a:cubicBezTo>
                  <a:cubicBezTo>
                    <a:pt x="1168" y="1170"/>
                    <a:pt x="1170" y="1170"/>
                    <a:pt x="1171" y="1170"/>
                  </a:cubicBezTo>
                  <a:cubicBezTo>
                    <a:pt x="1172" y="1170"/>
                    <a:pt x="1174" y="1170"/>
                    <a:pt x="1174" y="1170"/>
                  </a:cubicBezTo>
                  <a:cubicBezTo>
                    <a:pt x="1176" y="1170"/>
                    <a:pt x="1176" y="1170"/>
                    <a:pt x="1176" y="1170"/>
                  </a:cubicBezTo>
                  <a:cubicBezTo>
                    <a:pt x="1179" y="1170"/>
                    <a:pt x="1182" y="1170"/>
                    <a:pt x="1184" y="1169"/>
                  </a:cubicBezTo>
                  <a:cubicBezTo>
                    <a:pt x="1186" y="1169"/>
                    <a:pt x="1188" y="1168"/>
                    <a:pt x="1191" y="1168"/>
                  </a:cubicBezTo>
                  <a:cubicBezTo>
                    <a:pt x="1192" y="1168"/>
                    <a:pt x="1193" y="1168"/>
                    <a:pt x="1194" y="1168"/>
                  </a:cubicBezTo>
                  <a:cubicBezTo>
                    <a:pt x="1194" y="1168"/>
                    <a:pt x="1194" y="1168"/>
                    <a:pt x="1194" y="1168"/>
                  </a:cubicBezTo>
                  <a:cubicBezTo>
                    <a:pt x="1196" y="1169"/>
                    <a:pt x="1198" y="1169"/>
                    <a:pt x="1200" y="1169"/>
                  </a:cubicBezTo>
                  <a:cubicBezTo>
                    <a:pt x="1202" y="1169"/>
                    <a:pt x="1205" y="1169"/>
                    <a:pt x="1206" y="1166"/>
                  </a:cubicBezTo>
                  <a:cubicBezTo>
                    <a:pt x="1206" y="1165"/>
                    <a:pt x="1206" y="1164"/>
                    <a:pt x="1206" y="1164"/>
                  </a:cubicBezTo>
                  <a:cubicBezTo>
                    <a:pt x="1206" y="1164"/>
                    <a:pt x="1206" y="1163"/>
                    <a:pt x="1206" y="1163"/>
                  </a:cubicBezTo>
                  <a:cubicBezTo>
                    <a:pt x="1206" y="1163"/>
                    <a:pt x="1206" y="1163"/>
                    <a:pt x="1206" y="1163"/>
                  </a:cubicBezTo>
                  <a:cubicBezTo>
                    <a:pt x="1206" y="1163"/>
                    <a:pt x="1206" y="1163"/>
                    <a:pt x="1206" y="1163"/>
                  </a:cubicBezTo>
                  <a:cubicBezTo>
                    <a:pt x="1206" y="1163"/>
                    <a:pt x="1207" y="1162"/>
                    <a:pt x="1207" y="1162"/>
                  </a:cubicBezTo>
                  <a:cubicBezTo>
                    <a:pt x="1208" y="1161"/>
                    <a:pt x="1211" y="1158"/>
                    <a:pt x="1209" y="1155"/>
                  </a:cubicBezTo>
                  <a:cubicBezTo>
                    <a:pt x="1208" y="1154"/>
                    <a:pt x="1208" y="1154"/>
                    <a:pt x="1208" y="1154"/>
                  </a:cubicBezTo>
                  <a:cubicBezTo>
                    <a:pt x="1208" y="1154"/>
                    <a:pt x="1206" y="1154"/>
                    <a:pt x="1206" y="1154"/>
                  </a:cubicBezTo>
                  <a:cubicBezTo>
                    <a:pt x="1206" y="1154"/>
                    <a:pt x="1206" y="1153"/>
                    <a:pt x="1206" y="1153"/>
                  </a:cubicBezTo>
                  <a:cubicBezTo>
                    <a:pt x="1206" y="1152"/>
                    <a:pt x="1206" y="1150"/>
                    <a:pt x="1206" y="1149"/>
                  </a:cubicBezTo>
                  <a:cubicBezTo>
                    <a:pt x="1209" y="1144"/>
                    <a:pt x="1213" y="1141"/>
                    <a:pt x="1220" y="1138"/>
                  </a:cubicBezTo>
                  <a:cubicBezTo>
                    <a:pt x="1222" y="1137"/>
                    <a:pt x="1223" y="1137"/>
                    <a:pt x="1225" y="1137"/>
                  </a:cubicBezTo>
                  <a:cubicBezTo>
                    <a:pt x="1227" y="1137"/>
                    <a:pt x="1228" y="1136"/>
                    <a:pt x="1229" y="1135"/>
                  </a:cubicBezTo>
                  <a:cubicBezTo>
                    <a:pt x="1230" y="1135"/>
                    <a:pt x="1230" y="1135"/>
                    <a:pt x="1230" y="1135"/>
                  </a:cubicBezTo>
                  <a:cubicBezTo>
                    <a:pt x="1231" y="1134"/>
                    <a:pt x="1232" y="1133"/>
                    <a:pt x="1233" y="1133"/>
                  </a:cubicBezTo>
                  <a:cubicBezTo>
                    <a:pt x="1235" y="1132"/>
                    <a:pt x="1236" y="1131"/>
                    <a:pt x="1238" y="1130"/>
                  </a:cubicBezTo>
                  <a:cubicBezTo>
                    <a:pt x="1239" y="1130"/>
                    <a:pt x="1239" y="1130"/>
                    <a:pt x="1239" y="1130"/>
                  </a:cubicBezTo>
                  <a:cubicBezTo>
                    <a:pt x="1239" y="1128"/>
                    <a:pt x="1239" y="1128"/>
                    <a:pt x="1239" y="1128"/>
                  </a:cubicBezTo>
                  <a:cubicBezTo>
                    <a:pt x="1240" y="1125"/>
                    <a:pt x="1239" y="1122"/>
                    <a:pt x="1238" y="1119"/>
                  </a:cubicBezTo>
                  <a:cubicBezTo>
                    <a:pt x="1238" y="1117"/>
                    <a:pt x="1237" y="1116"/>
                    <a:pt x="1237" y="1114"/>
                  </a:cubicBezTo>
                  <a:cubicBezTo>
                    <a:pt x="1237" y="1113"/>
                    <a:pt x="1236" y="1111"/>
                    <a:pt x="1236" y="1110"/>
                  </a:cubicBezTo>
                  <a:cubicBezTo>
                    <a:pt x="1235" y="1109"/>
                    <a:pt x="1235" y="1109"/>
                    <a:pt x="1235" y="1108"/>
                  </a:cubicBezTo>
                  <a:cubicBezTo>
                    <a:pt x="1234" y="1107"/>
                    <a:pt x="1235" y="1106"/>
                    <a:pt x="1235" y="1104"/>
                  </a:cubicBezTo>
                  <a:cubicBezTo>
                    <a:pt x="1236" y="1103"/>
                    <a:pt x="1236" y="1102"/>
                    <a:pt x="1236" y="1101"/>
                  </a:cubicBezTo>
                  <a:cubicBezTo>
                    <a:pt x="1236" y="1100"/>
                    <a:pt x="1236" y="1100"/>
                    <a:pt x="1236" y="1100"/>
                  </a:cubicBezTo>
                  <a:cubicBezTo>
                    <a:pt x="1237" y="1098"/>
                    <a:pt x="1237" y="1096"/>
                    <a:pt x="1237" y="1095"/>
                  </a:cubicBezTo>
                  <a:cubicBezTo>
                    <a:pt x="1238" y="1095"/>
                    <a:pt x="1238" y="1094"/>
                    <a:pt x="1238" y="1094"/>
                  </a:cubicBezTo>
                  <a:cubicBezTo>
                    <a:pt x="1239" y="1093"/>
                    <a:pt x="1240" y="1092"/>
                    <a:pt x="1241" y="1090"/>
                  </a:cubicBezTo>
                  <a:cubicBezTo>
                    <a:pt x="1241" y="1089"/>
                    <a:pt x="1241" y="1088"/>
                    <a:pt x="1241" y="1087"/>
                  </a:cubicBezTo>
                  <a:cubicBezTo>
                    <a:pt x="1241" y="1086"/>
                    <a:pt x="1241" y="1085"/>
                    <a:pt x="1242" y="1084"/>
                  </a:cubicBezTo>
                  <a:cubicBezTo>
                    <a:pt x="1242" y="1083"/>
                    <a:pt x="1242" y="1083"/>
                    <a:pt x="1243" y="1083"/>
                  </a:cubicBezTo>
                  <a:cubicBezTo>
                    <a:pt x="1243" y="1082"/>
                    <a:pt x="1244" y="1082"/>
                    <a:pt x="1245" y="1082"/>
                  </a:cubicBezTo>
                  <a:cubicBezTo>
                    <a:pt x="1246" y="1081"/>
                    <a:pt x="1247" y="1079"/>
                    <a:pt x="1248" y="1078"/>
                  </a:cubicBezTo>
                  <a:cubicBezTo>
                    <a:pt x="1248" y="1077"/>
                    <a:pt x="1248" y="1077"/>
                    <a:pt x="1249" y="1076"/>
                  </a:cubicBezTo>
                  <a:cubicBezTo>
                    <a:pt x="1250" y="1075"/>
                    <a:pt x="1250" y="1075"/>
                    <a:pt x="1251" y="1074"/>
                  </a:cubicBezTo>
                  <a:cubicBezTo>
                    <a:pt x="1252" y="1074"/>
                    <a:pt x="1252" y="1073"/>
                    <a:pt x="1253" y="1073"/>
                  </a:cubicBezTo>
                  <a:cubicBezTo>
                    <a:pt x="1255" y="1071"/>
                    <a:pt x="1255" y="1069"/>
                    <a:pt x="1255" y="1068"/>
                  </a:cubicBezTo>
                  <a:cubicBezTo>
                    <a:pt x="1255" y="1067"/>
                    <a:pt x="1255" y="1067"/>
                    <a:pt x="1255" y="1066"/>
                  </a:cubicBezTo>
                  <a:cubicBezTo>
                    <a:pt x="1255" y="1065"/>
                    <a:pt x="1256" y="1063"/>
                    <a:pt x="1257" y="1062"/>
                  </a:cubicBezTo>
                  <a:cubicBezTo>
                    <a:pt x="1258" y="1061"/>
                    <a:pt x="1258" y="1060"/>
                    <a:pt x="1259" y="1060"/>
                  </a:cubicBezTo>
                  <a:cubicBezTo>
                    <a:pt x="1261" y="1057"/>
                    <a:pt x="1262" y="1055"/>
                    <a:pt x="1262" y="1050"/>
                  </a:cubicBezTo>
                  <a:cubicBezTo>
                    <a:pt x="1262" y="1048"/>
                    <a:pt x="1262" y="1046"/>
                    <a:pt x="1262" y="1045"/>
                  </a:cubicBezTo>
                  <a:cubicBezTo>
                    <a:pt x="1263" y="1043"/>
                    <a:pt x="1263" y="1042"/>
                    <a:pt x="1264" y="1041"/>
                  </a:cubicBezTo>
                  <a:cubicBezTo>
                    <a:pt x="1264" y="1040"/>
                    <a:pt x="1264" y="1039"/>
                    <a:pt x="1265" y="1038"/>
                  </a:cubicBezTo>
                  <a:cubicBezTo>
                    <a:pt x="1265" y="1037"/>
                    <a:pt x="1266" y="1037"/>
                    <a:pt x="1267" y="1036"/>
                  </a:cubicBezTo>
                  <a:cubicBezTo>
                    <a:pt x="1267" y="1035"/>
                    <a:pt x="1268" y="1035"/>
                    <a:pt x="1269" y="1034"/>
                  </a:cubicBezTo>
                  <a:cubicBezTo>
                    <a:pt x="1269" y="1034"/>
                    <a:pt x="1269" y="1033"/>
                    <a:pt x="1270" y="1033"/>
                  </a:cubicBezTo>
                  <a:cubicBezTo>
                    <a:pt x="1270" y="1032"/>
                    <a:pt x="1270" y="1032"/>
                    <a:pt x="1270" y="1032"/>
                  </a:cubicBezTo>
                  <a:cubicBezTo>
                    <a:pt x="1271" y="1032"/>
                    <a:pt x="1271" y="1032"/>
                    <a:pt x="1271" y="1031"/>
                  </a:cubicBezTo>
                  <a:cubicBezTo>
                    <a:pt x="1272" y="1031"/>
                    <a:pt x="1272" y="1031"/>
                    <a:pt x="1273" y="1030"/>
                  </a:cubicBezTo>
                  <a:cubicBezTo>
                    <a:pt x="1275" y="1028"/>
                    <a:pt x="1275" y="1025"/>
                    <a:pt x="1276" y="1022"/>
                  </a:cubicBezTo>
                  <a:cubicBezTo>
                    <a:pt x="1276" y="1021"/>
                    <a:pt x="1276" y="1020"/>
                    <a:pt x="1276" y="1020"/>
                  </a:cubicBezTo>
                  <a:cubicBezTo>
                    <a:pt x="1276" y="1018"/>
                    <a:pt x="1277" y="1017"/>
                    <a:pt x="1277" y="1016"/>
                  </a:cubicBezTo>
                  <a:cubicBezTo>
                    <a:pt x="1277" y="1012"/>
                    <a:pt x="1276" y="1009"/>
                    <a:pt x="1275" y="1007"/>
                  </a:cubicBezTo>
                  <a:cubicBezTo>
                    <a:pt x="1274" y="1004"/>
                    <a:pt x="1273" y="1002"/>
                    <a:pt x="1273" y="1000"/>
                  </a:cubicBezTo>
                  <a:cubicBezTo>
                    <a:pt x="1273" y="996"/>
                    <a:pt x="1272" y="990"/>
                    <a:pt x="1273" y="984"/>
                  </a:cubicBezTo>
                  <a:cubicBezTo>
                    <a:pt x="1273" y="982"/>
                    <a:pt x="1273" y="981"/>
                    <a:pt x="1273" y="979"/>
                  </a:cubicBezTo>
                  <a:cubicBezTo>
                    <a:pt x="1273" y="976"/>
                    <a:pt x="1273" y="973"/>
                    <a:pt x="1275" y="970"/>
                  </a:cubicBezTo>
                  <a:cubicBezTo>
                    <a:pt x="1276" y="967"/>
                    <a:pt x="1278" y="965"/>
                    <a:pt x="1281" y="963"/>
                  </a:cubicBezTo>
                  <a:cubicBezTo>
                    <a:pt x="1282" y="961"/>
                    <a:pt x="1283" y="960"/>
                    <a:pt x="1285" y="958"/>
                  </a:cubicBezTo>
                  <a:cubicBezTo>
                    <a:pt x="1285" y="958"/>
                    <a:pt x="1286" y="957"/>
                    <a:pt x="1286" y="957"/>
                  </a:cubicBezTo>
                  <a:cubicBezTo>
                    <a:pt x="1288" y="956"/>
                    <a:pt x="1289" y="955"/>
                    <a:pt x="1290" y="953"/>
                  </a:cubicBezTo>
                  <a:cubicBezTo>
                    <a:pt x="1291" y="951"/>
                    <a:pt x="1291" y="947"/>
                    <a:pt x="1290" y="945"/>
                  </a:cubicBezTo>
                  <a:cubicBezTo>
                    <a:pt x="1290" y="945"/>
                    <a:pt x="1290" y="945"/>
                    <a:pt x="1290" y="945"/>
                  </a:cubicBezTo>
                  <a:cubicBezTo>
                    <a:pt x="1290" y="941"/>
                    <a:pt x="1289" y="939"/>
                    <a:pt x="1288" y="937"/>
                  </a:cubicBezTo>
                  <a:cubicBezTo>
                    <a:pt x="1287" y="935"/>
                    <a:pt x="1287" y="933"/>
                    <a:pt x="1287" y="931"/>
                  </a:cubicBezTo>
                  <a:cubicBezTo>
                    <a:pt x="1288" y="930"/>
                    <a:pt x="1288" y="930"/>
                    <a:pt x="1288" y="930"/>
                  </a:cubicBezTo>
                  <a:cubicBezTo>
                    <a:pt x="1288" y="929"/>
                    <a:pt x="1288" y="927"/>
                    <a:pt x="1288" y="926"/>
                  </a:cubicBezTo>
                  <a:cubicBezTo>
                    <a:pt x="1288" y="922"/>
                    <a:pt x="1288" y="918"/>
                    <a:pt x="1288" y="915"/>
                  </a:cubicBezTo>
                  <a:cubicBezTo>
                    <a:pt x="1289" y="912"/>
                    <a:pt x="1290" y="910"/>
                    <a:pt x="1290" y="906"/>
                  </a:cubicBezTo>
                  <a:cubicBezTo>
                    <a:pt x="1290" y="905"/>
                    <a:pt x="1290" y="904"/>
                    <a:pt x="1291" y="903"/>
                  </a:cubicBezTo>
                  <a:cubicBezTo>
                    <a:pt x="1291" y="902"/>
                    <a:pt x="1291" y="901"/>
                    <a:pt x="1291" y="899"/>
                  </a:cubicBezTo>
                  <a:cubicBezTo>
                    <a:pt x="1292" y="898"/>
                    <a:pt x="1292" y="897"/>
                    <a:pt x="1292" y="896"/>
                  </a:cubicBezTo>
                  <a:cubicBezTo>
                    <a:pt x="1291" y="894"/>
                    <a:pt x="1291" y="893"/>
                    <a:pt x="1292" y="892"/>
                  </a:cubicBezTo>
                  <a:cubicBezTo>
                    <a:pt x="1292" y="891"/>
                    <a:pt x="1292" y="891"/>
                    <a:pt x="1292" y="891"/>
                  </a:cubicBezTo>
                  <a:cubicBezTo>
                    <a:pt x="1293" y="889"/>
                    <a:pt x="1293" y="886"/>
                    <a:pt x="1294" y="884"/>
                  </a:cubicBezTo>
                  <a:cubicBezTo>
                    <a:pt x="1295" y="878"/>
                    <a:pt x="1295" y="870"/>
                    <a:pt x="1294" y="865"/>
                  </a:cubicBezTo>
                  <a:cubicBezTo>
                    <a:pt x="1293" y="863"/>
                    <a:pt x="1293" y="861"/>
                    <a:pt x="1292" y="859"/>
                  </a:cubicBezTo>
                  <a:cubicBezTo>
                    <a:pt x="1291" y="857"/>
                    <a:pt x="1290" y="855"/>
                    <a:pt x="1290" y="853"/>
                  </a:cubicBezTo>
                  <a:cubicBezTo>
                    <a:pt x="1289" y="851"/>
                    <a:pt x="1289" y="848"/>
                    <a:pt x="1289" y="846"/>
                  </a:cubicBezTo>
                  <a:cubicBezTo>
                    <a:pt x="1289" y="844"/>
                    <a:pt x="1289" y="842"/>
                    <a:pt x="1289" y="839"/>
                  </a:cubicBezTo>
                  <a:cubicBezTo>
                    <a:pt x="1289" y="839"/>
                    <a:pt x="1289" y="838"/>
                    <a:pt x="1289" y="838"/>
                  </a:cubicBezTo>
                  <a:cubicBezTo>
                    <a:pt x="1288" y="836"/>
                    <a:pt x="1288" y="834"/>
                    <a:pt x="1288" y="833"/>
                  </a:cubicBezTo>
                  <a:cubicBezTo>
                    <a:pt x="1287" y="832"/>
                    <a:pt x="1287" y="831"/>
                    <a:pt x="1287" y="830"/>
                  </a:cubicBezTo>
                  <a:cubicBezTo>
                    <a:pt x="1286" y="829"/>
                    <a:pt x="1286" y="829"/>
                    <a:pt x="1286" y="827"/>
                  </a:cubicBezTo>
                  <a:cubicBezTo>
                    <a:pt x="1286" y="825"/>
                    <a:pt x="1286" y="822"/>
                    <a:pt x="1286" y="819"/>
                  </a:cubicBezTo>
                  <a:cubicBezTo>
                    <a:pt x="1286" y="817"/>
                    <a:pt x="1286" y="815"/>
                    <a:pt x="1286" y="813"/>
                  </a:cubicBezTo>
                  <a:cubicBezTo>
                    <a:pt x="1287" y="811"/>
                    <a:pt x="1286" y="809"/>
                    <a:pt x="1286" y="807"/>
                  </a:cubicBezTo>
                  <a:cubicBezTo>
                    <a:pt x="1286" y="804"/>
                    <a:pt x="1286" y="802"/>
                    <a:pt x="1286" y="800"/>
                  </a:cubicBezTo>
                  <a:cubicBezTo>
                    <a:pt x="1286" y="799"/>
                    <a:pt x="1286" y="798"/>
                    <a:pt x="1287" y="798"/>
                  </a:cubicBezTo>
                  <a:cubicBezTo>
                    <a:pt x="1287" y="796"/>
                    <a:pt x="1287" y="794"/>
                    <a:pt x="1287" y="792"/>
                  </a:cubicBezTo>
                  <a:cubicBezTo>
                    <a:pt x="1286" y="791"/>
                    <a:pt x="1286" y="791"/>
                    <a:pt x="1286" y="790"/>
                  </a:cubicBezTo>
                  <a:cubicBezTo>
                    <a:pt x="1285" y="789"/>
                    <a:pt x="1285" y="788"/>
                    <a:pt x="1285" y="787"/>
                  </a:cubicBezTo>
                  <a:cubicBezTo>
                    <a:pt x="1285" y="787"/>
                    <a:pt x="1285" y="787"/>
                    <a:pt x="1285" y="787"/>
                  </a:cubicBezTo>
                  <a:cubicBezTo>
                    <a:pt x="1286" y="786"/>
                    <a:pt x="1286" y="786"/>
                    <a:pt x="1286" y="785"/>
                  </a:cubicBezTo>
                  <a:cubicBezTo>
                    <a:pt x="1286" y="783"/>
                    <a:pt x="1286" y="782"/>
                    <a:pt x="1286" y="782"/>
                  </a:cubicBezTo>
                  <a:cubicBezTo>
                    <a:pt x="1286" y="781"/>
                    <a:pt x="1286" y="781"/>
                    <a:pt x="1286" y="781"/>
                  </a:cubicBezTo>
                  <a:cubicBezTo>
                    <a:pt x="1286" y="781"/>
                    <a:pt x="1286" y="780"/>
                    <a:pt x="1286" y="780"/>
                  </a:cubicBezTo>
                  <a:cubicBezTo>
                    <a:pt x="1285" y="779"/>
                    <a:pt x="1285" y="778"/>
                    <a:pt x="1284" y="777"/>
                  </a:cubicBezTo>
                  <a:cubicBezTo>
                    <a:pt x="1284" y="776"/>
                    <a:pt x="1283" y="776"/>
                    <a:pt x="1283" y="776"/>
                  </a:cubicBezTo>
                  <a:cubicBezTo>
                    <a:pt x="1283" y="773"/>
                    <a:pt x="1284" y="768"/>
                    <a:pt x="1286" y="766"/>
                  </a:cubicBezTo>
                  <a:cubicBezTo>
                    <a:pt x="1287" y="766"/>
                    <a:pt x="1287" y="766"/>
                    <a:pt x="1287" y="766"/>
                  </a:cubicBezTo>
                  <a:cubicBezTo>
                    <a:pt x="1289" y="764"/>
                    <a:pt x="1290" y="763"/>
                    <a:pt x="1289" y="759"/>
                  </a:cubicBezTo>
                  <a:cubicBezTo>
                    <a:pt x="1289" y="759"/>
                    <a:pt x="1289" y="758"/>
                    <a:pt x="1289" y="758"/>
                  </a:cubicBezTo>
                  <a:cubicBezTo>
                    <a:pt x="1289" y="758"/>
                    <a:pt x="1290" y="758"/>
                    <a:pt x="1290" y="758"/>
                  </a:cubicBezTo>
                  <a:cubicBezTo>
                    <a:pt x="1290" y="758"/>
                    <a:pt x="1291" y="757"/>
                    <a:pt x="1292" y="756"/>
                  </a:cubicBezTo>
                  <a:cubicBezTo>
                    <a:pt x="1293" y="755"/>
                    <a:pt x="1294" y="754"/>
                    <a:pt x="1294" y="753"/>
                  </a:cubicBezTo>
                  <a:cubicBezTo>
                    <a:pt x="1294" y="750"/>
                    <a:pt x="1292" y="749"/>
                    <a:pt x="1291" y="748"/>
                  </a:cubicBezTo>
                  <a:cubicBezTo>
                    <a:pt x="1290" y="747"/>
                    <a:pt x="1290" y="747"/>
                    <a:pt x="1289" y="747"/>
                  </a:cubicBezTo>
                  <a:cubicBezTo>
                    <a:pt x="1290" y="746"/>
                    <a:pt x="1291" y="745"/>
                    <a:pt x="1291" y="744"/>
                  </a:cubicBezTo>
                  <a:cubicBezTo>
                    <a:pt x="1291" y="744"/>
                    <a:pt x="1291" y="743"/>
                    <a:pt x="1291" y="743"/>
                  </a:cubicBezTo>
                  <a:cubicBezTo>
                    <a:pt x="1292" y="743"/>
                    <a:pt x="1292" y="744"/>
                    <a:pt x="1293" y="745"/>
                  </a:cubicBezTo>
                  <a:cubicBezTo>
                    <a:pt x="1293" y="745"/>
                    <a:pt x="1294" y="745"/>
                    <a:pt x="1294" y="746"/>
                  </a:cubicBezTo>
                  <a:cubicBezTo>
                    <a:pt x="1295" y="746"/>
                    <a:pt x="1295" y="746"/>
                    <a:pt x="1295" y="746"/>
                  </a:cubicBezTo>
                  <a:cubicBezTo>
                    <a:pt x="1296" y="747"/>
                    <a:pt x="1296" y="747"/>
                    <a:pt x="1296" y="748"/>
                  </a:cubicBezTo>
                  <a:cubicBezTo>
                    <a:pt x="1296" y="749"/>
                    <a:pt x="1296" y="749"/>
                    <a:pt x="1296" y="749"/>
                  </a:cubicBezTo>
                  <a:cubicBezTo>
                    <a:pt x="1296" y="753"/>
                    <a:pt x="1296" y="756"/>
                    <a:pt x="1298" y="757"/>
                  </a:cubicBezTo>
                  <a:cubicBezTo>
                    <a:pt x="1299" y="757"/>
                    <a:pt x="1299" y="758"/>
                    <a:pt x="1300" y="758"/>
                  </a:cubicBezTo>
                  <a:cubicBezTo>
                    <a:pt x="1303" y="758"/>
                    <a:pt x="1308" y="753"/>
                    <a:pt x="1309" y="751"/>
                  </a:cubicBezTo>
                  <a:cubicBezTo>
                    <a:pt x="1313" y="747"/>
                    <a:pt x="1317" y="742"/>
                    <a:pt x="1320" y="736"/>
                  </a:cubicBezTo>
                  <a:cubicBezTo>
                    <a:pt x="1321" y="735"/>
                    <a:pt x="1321" y="734"/>
                    <a:pt x="1322" y="733"/>
                  </a:cubicBezTo>
                  <a:cubicBezTo>
                    <a:pt x="1323" y="732"/>
                    <a:pt x="1324" y="731"/>
                    <a:pt x="1324" y="729"/>
                  </a:cubicBezTo>
                  <a:cubicBezTo>
                    <a:pt x="1325" y="728"/>
                    <a:pt x="1325" y="727"/>
                    <a:pt x="1326" y="726"/>
                  </a:cubicBezTo>
                  <a:cubicBezTo>
                    <a:pt x="1326" y="724"/>
                    <a:pt x="1327" y="723"/>
                    <a:pt x="1328" y="722"/>
                  </a:cubicBezTo>
                  <a:cubicBezTo>
                    <a:pt x="1329" y="718"/>
                    <a:pt x="1331" y="715"/>
                    <a:pt x="1332" y="712"/>
                  </a:cubicBezTo>
                  <a:cubicBezTo>
                    <a:pt x="1333" y="709"/>
                    <a:pt x="1334" y="707"/>
                    <a:pt x="1335" y="705"/>
                  </a:cubicBezTo>
                  <a:cubicBezTo>
                    <a:pt x="1336" y="703"/>
                    <a:pt x="1336" y="702"/>
                    <a:pt x="1336" y="700"/>
                  </a:cubicBezTo>
                  <a:cubicBezTo>
                    <a:pt x="1336" y="699"/>
                    <a:pt x="1336" y="698"/>
                    <a:pt x="1337" y="697"/>
                  </a:cubicBezTo>
                  <a:cubicBezTo>
                    <a:pt x="1337" y="696"/>
                    <a:pt x="1337" y="696"/>
                    <a:pt x="1338" y="695"/>
                  </a:cubicBezTo>
                  <a:cubicBezTo>
                    <a:pt x="1338" y="693"/>
                    <a:pt x="1339" y="691"/>
                    <a:pt x="1340" y="690"/>
                  </a:cubicBezTo>
                  <a:cubicBezTo>
                    <a:pt x="1341" y="689"/>
                    <a:pt x="1341" y="688"/>
                    <a:pt x="1342" y="688"/>
                  </a:cubicBezTo>
                  <a:cubicBezTo>
                    <a:pt x="1343" y="687"/>
                    <a:pt x="1344" y="686"/>
                    <a:pt x="1345" y="684"/>
                  </a:cubicBezTo>
                  <a:cubicBezTo>
                    <a:pt x="1346" y="682"/>
                    <a:pt x="1347" y="680"/>
                    <a:pt x="1347" y="678"/>
                  </a:cubicBezTo>
                  <a:cubicBezTo>
                    <a:pt x="1347" y="678"/>
                    <a:pt x="1347" y="677"/>
                    <a:pt x="1347" y="677"/>
                  </a:cubicBezTo>
                  <a:cubicBezTo>
                    <a:pt x="1348" y="674"/>
                    <a:pt x="1350" y="670"/>
                    <a:pt x="1357" y="664"/>
                  </a:cubicBezTo>
                  <a:cubicBezTo>
                    <a:pt x="1358" y="663"/>
                    <a:pt x="1358" y="663"/>
                    <a:pt x="1358" y="663"/>
                  </a:cubicBezTo>
                  <a:cubicBezTo>
                    <a:pt x="1360" y="661"/>
                    <a:pt x="1361" y="660"/>
                    <a:pt x="1362" y="659"/>
                  </a:cubicBezTo>
                  <a:cubicBezTo>
                    <a:pt x="1364" y="657"/>
                    <a:pt x="1365" y="657"/>
                    <a:pt x="1367" y="656"/>
                  </a:cubicBezTo>
                  <a:cubicBezTo>
                    <a:pt x="1372" y="655"/>
                    <a:pt x="1374" y="651"/>
                    <a:pt x="1376" y="648"/>
                  </a:cubicBezTo>
                  <a:cubicBezTo>
                    <a:pt x="1377" y="646"/>
                    <a:pt x="1377" y="645"/>
                    <a:pt x="1378" y="644"/>
                  </a:cubicBezTo>
                  <a:cubicBezTo>
                    <a:pt x="1382" y="640"/>
                    <a:pt x="1384" y="636"/>
                    <a:pt x="1387" y="631"/>
                  </a:cubicBezTo>
                  <a:cubicBezTo>
                    <a:pt x="1389" y="629"/>
                    <a:pt x="1389" y="629"/>
                    <a:pt x="1389" y="629"/>
                  </a:cubicBezTo>
                  <a:cubicBezTo>
                    <a:pt x="1390" y="626"/>
                    <a:pt x="1392" y="624"/>
                    <a:pt x="1394" y="622"/>
                  </a:cubicBezTo>
                  <a:cubicBezTo>
                    <a:pt x="1396" y="620"/>
                    <a:pt x="1398" y="617"/>
                    <a:pt x="1400" y="614"/>
                  </a:cubicBezTo>
                  <a:cubicBezTo>
                    <a:pt x="1401" y="612"/>
                    <a:pt x="1401" y="612"/>
                    <a:pt x="1401" y="612"/>
                  </a:cubicBezTo>
                  <a:cubicBezTo>
                    <a:pt x="1402" y="611"/>
                    <a:pt x="1403" y="609"/>
                    <a:pt x="1405" y="608"/>
                  </a:cubicBezTo>
                  <a:cubicBezTo>
                    <a:pt x="1407" y="605"/>
                    <a:pt x="1409" y="603"/>
                    <a:pt x="1410" y="600"/>
                  </a:cubicBezTo>
                  <a:cubicBezTo>
                    <a:pt x="1412" y="597"/>
                    <a:pt x="1413" y="595"/>
                    <a:pt x="1413" y="592"/>
                  </a:cubicBezTo>
                  <a:cubicBezTo>
                    <a:pt x="1414" y="590"/>
                    <a:pt x="1415" y="588"/>
                    <a:pt x="1416" y="586"/>
                  </a:cubicBezTo>
                  <a:cubicBezTo>
                    <a:pt x="1417" y="583"/>
                    <a:pt x="1418" y="580"/>
                    <a:pt x="1419" y="578"/>
                  </a:cubicBezTo>
                  <a:cubicBezTo>
                    <a:pt x="1419" y="576"/>
                    <a:pt x="1420" y="574"/>
                    <a:pt x="1420" y="573"/>
                  </a:cubicBezTo>
                  <a:cubicBezTo>
                    <a:pt x="1422" y="568"/>
                    <a:pt x="1423" y="563"/>
                    <a:pt x="1424" y="559"/>
                  </a:cubicBezTo>
                  <a:cubicBezTo>
                    <a:pt x="1425" y="555"/>
                    <a:pt x="1425" y="550"/>
                    <a:pt x="1425" y="545"/>
                  </a:cubicBezTo>
                  <a:cubicBezTo>
                    <a:pt x="1425" y="544"/>
                    <a:pt x="1425" y="543"/>
                    <a:pt x="1424" y="542"/>
                  </a:cubicBezTo>
                  <a:close/>
                  <a:moveTo>
                    <a:pt x="1068" y="337"/>
                  </a:moveTo>
                  <a:cubicBezTo>
                    <a:pt x="1068" y="338"/>
                    <a:pt x="1067" y="338"/>
                    <a:pt x="1067" y="338"/>
                  </a:cubicBezTo>
                  <a:cubicBezTo>
                    <a:pt x="1066" y="339"/>
                    <a:pt x="1066" y="339"/>
                    <a:pt x="1066" y="340"/>
                  </a:cubicBezTo>
                  <a:cubicBezTo>
                    <a:pt x="1065" y="341"/>
                    <a:pt x="1065" y="341"/>
                    <a:pt x="1064" y="342"/>
                  </a:cubicBezTo>
                  <a:cubicBezTo>
                    <a:pt x="1064" y="343"/>
                    <a:pt x="1064" y="343"/>
                    <a:pt x="1063" y="343"/>
                  </a:cubicBezTo>
                  <a:cubicBezTo>
                    <a:pt x="1063" y="343"/>
                    <a:pt x="1063" y="342"/>
                    <a:pt x="1063" y="342"/>
                  </a:cubicBezTo>
                  <a:cubicBezTo>
                    <a:pt x="1063" y="341"/>
                    <a:pt x="1063" y="341"/>
                    <a:pt x="1063" y="341"/>
                  </a:cubicBezTo>
                  <a:cubicBezTo>
                    <a:pt x="1063" y="340"/>
                    <a:pt x="1063" y="339"/>
                    <a:pt x="1063" y="338"/>
                  </a:cubicBezTo>
                  <a:cubicBezTo>
                    <a:pt x="1063" y="337"/>
                    <a:pt x="1063" y="336"/>
                    <a:pt x="1062" y="335"/>
                  </a:cubicBezTo>
                  <a:cubicBezTo>
                    <a:pt x="1062" y="333"/>
                    <a:pt x="1063" y="328"/>
                    <a:pt x="1064" y="327"/>
                  </a:cubicBezTo>
                  <a:cubicBezTo>
                    <a:pt x="1066" y="327"/>
                    <a:pt x="1066" y="327"/>
                    <a:pt x="1066" y="327"/>
                  </a:cubicBezTo>
                  <a:cubicBezTo>
                    <a:pt x="1066" y="325"/>
                    <a:pt x="1066" y="325"/>
                    <a:pt x="1066" y="325"/>
                  </a:cubicBezTo>
                  <a:cubicBezTo>
                    <a:pt x="1067" y="324"/>
                    <a:pt x="1067" y="323"/>
                    <a:pt x="1068" y="322"/>
                  </a:cubicBezTo>
                  <a:cubicBezTo>
                    <a:pt x="1068" y="322"/>
                    <a:pt x="1069" y="322"/>
                    <a:pt x="1069" y="322"/>
                  </a:cubicBezTo>
                  <a:cubicBezTo>
                    <a:pt x="1068" y="325"/>
                    <a:pt x="1067" y="329"/>
                    <a:pt x="1067" y="332"/>
                  </a:cubicBezTo>
                  <a:cubicBezTo>
                    <a:pt x="1067" y="334"/>
                    <a:pt x="1067" y="334"/>
                    <a:pt x="1067" y="334"/>
                  </a:cubicBezTo>
                  <a:cubicBezTo>
                    <a:pt x="1068" y="334"/>
                    <a:pt x="1068" y="334"/>
                    <a:pt x="1068" y="334"/>
                  </a:cubicBezTo>
                  <a:cubicBezTo>
                    <a:pt x="1068" y="335"/>
                    <a:pt x="1068" y="335"/>
                    <a:pt x="1068" y="336"/>
                  </a:cubicBezTo>
                  <a:cubicBezTo>
                    <a:pt x="1068" y="337"/>
                    <a:pt x="1068" y="337"/>
                    <a:pt x="1068" y="337"/>
                  </a:cubicBezTo>
                  <a:close/>
                  <a:moveTo>
                    <a:pt x="1079" y="331"/>
                  </a:moveTo>
                  <a:cubicBezTo>
                    <a:pt x="1078" y="332"/>
                    <a:pt x="1078" y="332"/>
                    <a:pt x="1078" y="332"/>
                  </a:cubicBezTo>
                  <a:cubicBezTo>
                    <a:pt x="1078" y="332"/>
                    <a:pt x="1078" y="332"/>
                    <a:pt x="1078" y="332"/>
                  </a:cubicBezTo>
                  <a:cubicBezTo>
                    <a:pt x="1078" y="332"/>
                    <a:pt x="1078" y="332"/>
                    <a:pt x="1078" y="331"/>
                  </a:cubicBezTo>
                  <a:cubicBezTo>
                    <a:pt x="1078" y="331"/>
                    <a:pt x="1078" y="331"/>
                    <a:pt x="1078" y="331"/>
                  </a:cubicBezTo>
                  <a:cubicBezTo>
                    <a:pt x="1079" y="330"/>
                    <a:pt x="1080" y="329"/>
                    <a:pt x="1080" y="328"/>
                  </a:cubicBezTo>
                  <a:cubicBezTo>
                    <a:pt x="1080" y="328"/>
                    <a:pt x="1080" y="328"/>
                    <a:pt x="1080" y="328"/>
                  </a:cubicBezTo>
                  <a:cubicBezTo>
                    <a:pt x="1080" y="329"/>
                    <a:pt x="1080" y="329"/>
                    <a:pt x="1080" y="329"/>
                  </a:cubicBezTo>
                  <a:cubicBezTo>
                    <a:pt x="1080" y="329"/>
                    <a:pt x="1080" y="329"/>
                    <a:pt x="1080" y="330"/>
                  </a:cubicBezTo>
                  <a:cubicBezTo>
                    <a:pt x="1080" y="330"/>
                    <a:pt x="1079" y="331"/>
                    <a:pt x="1079" y="331"/>
                  </a:cubicBezTo>
                  <a:close/>
                  <a:moveTo>
                    <a:pt x="856" y="294"/>
                  </a:moveTo>
                  <a:cubicBezTo>
                    <a:pt x="856" y="294"/>
                    <a:pt x="856" y="293"/>
                    <a:pt x="855" y="293"/>
                  </a:cubicBezTo>
                  <a:cubicBezTo>
                    <a:pt x="855" y="293"/>
                    <a:pt x="854" y="294"/>
                    <a:pt x="853" y="294"/>
                  </a:cubicBezTo>
                  <a:cubicBezTo>
                    <a:pt x="852" y="294"/>
                    <a:pt x="852" y="294"/>
                    <a:pt x="852" y="294"/>
                  </a:cubicBezTo>
                  <a:cubicBezTo>
                    <a:pt x="852" y="294"/>
                    <a:pt x="851" y="295"/>
                    <a:pt x="851" y="295"/>
                  </a:cubicBezTo>
                  <a:cubicBezTo>
                    <a:pt x="851" y="295"/>
                    <a:pt x="851" y="295"/>
                    <a:pt x="851" y="294"/>
                  </a:cubicBezTo>
                  <a:cubicBezTo>
                    <a:pt x="851" y="294"/>
                    <a:pt x="851" y="294"/>
                    <a:pt x="851" y="294"/>
                  </a:cubicBezTo>
                  <a:cubicBezTo>
                    <a:pt x="852" y="294"/>
                    <a:pt x="854" y="294"/>
                    <a:pt x="855" y="293"/>
                  </a:cubicBezTo>
                  <a:cubicBezTo>
                    <a:pt x="856" y="292"/>
                    <a:pt x="856" y="292"/>
                    <a:pt x="857" y="292"/>
                  </a:cubicBezTo>
                  <a:cubicBezTo>
                    <a:pt x="858" y="292"/>
                    <a:pt x="859" y="292"/>
                    <a:pt x="860" y="292"/>
                  </a:cubicBezTo>
                  <a:cubicBezTo>
                    <a:pt x="860" y="292"/>
                    <a:pt x="860" y="292"/>
                    <a:pt x="860" y="292"/>
                  </a:cubicBezTo>
                  <a:cubicBezTo>
                    <a:pt x="859" y="292"/>
                    <a:pt x="859" y="293"/>
                    <a:pt x="858" y="293"/>
                  </a:cubicBezTo>
                  <a:cubicBezTo>
                    <a:pt x="858" y="293"/>
                    <a:pt x="857" y="294"/>
                    <a:pt x="857" y="294"/>
                  </a:cubicBezTo>
                  <a:cubicBezTo>
                    <a:pt x="857" y="294"/>
                    <a:pt x="857" y="294"/>
                    <a:pt x="856" y="294"/>
                  </a:cubicBezTo>
                  <a:close/>
                  <a:moveTo>
                    <a:pt x="822" y="239"/>
                  </a:moveTo>
                  <a:cubicBezTo>
                    <a:pt x="821" y="238"/>
                    <a:pt x="819" y="237"/>
                    <a:pt x="817" y="237"/>
                  </a:cubicBezTo>
                  <a:cubicBezTo>
                    <a:pt x="818" y="236"/>
                    <a:pt x="818" y="236"/>
                    <a:pt x="818" y="236"/>
                  </a:cubicBezTo>
                  <a:cubicBezTo>
                    <a:pt x="818" y="235"/>
                    <a:pt x="819" y="235"/>
                    <a:pt x="819" y="235"/>
                  </a:cubicBezTo>
                  <a:cubicBezTo>
                    <a:pt x="819" y="234"/>
                    <a:pt x="819" y="234"/>
                    <a:pt x="820" y="234"/>
                  </a:cubicBezTo>
                  <a:cubicBezTo>
                    <a:pt x="821" y="234"/>
                    <a:pt x="822" y="233"/>
                    <a:pt x="822" y="232"/>
                  </a:cubicBezTo>
                  <a:cubicBezTo>
                    <a:pt x="823" y="231"/>
                    <a:pt x="826" y="229"/>
                    <a:pt x="826" y="226"/>
                  </a:cubicBezTo>
                  <a:cubicBezTo>
                    <a:pt x="827" y="229"/>
                    <a:pt x="829" y="230"/>
                    <a:pt x="832" y="230"/>
                  </a:cubicBezTo>
                  <a:cubicBezTo>
                    <a:pt x="833" y="230"/>
                    <a:pt x="835" y="229"/>
                    <a:pt x="836" y="228"/>
                  </a:cubicBezTo>
                  <a:cubicBezTo>
                    <a:pt x="838" y="227"/>
                    <a:pt x="841" y="225"/>
                    <a:pt x="843" y="223"/>
                  </a:cubicBezTo>
                  <a:cubicBezTo>
                    <a:pt x="843" y="223"/>
                    <a:pt x="843" y="223"/>
                    <a:pt x="843" y="223"/>
                  </a:cubicBezTo>
                  <a:cubicBezTo>
                    <a:pt x="842" y="224"/>
                    <a:pt x="842" y="224"/>
                    <a:pt x="841" y="225"/>
                  </a:cubicBezTo>
                  <a:cubicBezTo>
                    <a:pt x="840" y="226"/>
                    <a:pt x="838" y="227"/>
                    <a:pt x="837" y="230"/>
                  </a:cubicBezTo>
                  <a:cubicBezTo>
                    <a:pt x="837" y="230"/>
                    <a:pt x="836" y="230"/>
                    <a:pt x="836" y="230"/>
                  </a:cubicBezTo>
                  <a:cubicBezTo>
                    <a:pt x="835" y="232"/>
                    <a:pt x="835" y="234"/>
                    <a:pt x="835" y="236"/>
                  </a:cubicBezTo>
                  <a:cubicBezTo>
                    <a:pt x="835" y="237"/>
                    <a:pt x="835" y="237"/>
                    <a:pt x="835" y="237"/>
                  </a:cubicBezTo>
                  <a:cubicBezTo>
                    <a:pt x="835" y="238"/>
                    <a:pt x="835" y="238"/>
                    <a:pt x="836" y="239"/>
                  </a:cubicBezTo>
                  <a:cubicBezTo>
                    <a:pt x="835" y="238"/>
                    <a:pt x="834" y="238"/>
                    <a:pt x="833" y="238"/>
                  </a:cubicBezTo>
                  <a:cubicBezTo>
                    <a:pt x="831" y="238"/>
                    <a:pt x="829" y="239"/>
                    <a:pt x="827" y="241"/>
                  </a:cubicBezTo>
                  <a:cubicBezTo>
                    <a:pt x="827" y="241"/>
                    <a:pt x="826" y="242"/>
                    <a:pt x="826" y="242"/>
                  </a:cubicBezTo>
                  <a:cubicBezTo>
                    <a:pt x="825" y="243"/>
                    <a:pt x="825" y="244"/>
                    <a:pt x="824" y="244"/>
                  </a:cubicBezTo>
                  <a:cubicBezTo>
                    <a:pt x="824" y="242"/>
                    <a:pt x="823" y="240"/>
                    <a:pt x="822" y="239"/>
                  </a:cubicBezTo>
                  <a:close/>
                  <a:moveTo>
                    <a:pt x="845" y="220"/>
                  </a:moveTo>
                  <a:cubicBezTo>
                    <a:pt x="845" y="220"/>
                    <a:pt x="845" y="220"/>
                    <a:pt x="845" y="220"/>
                  </a:cubicBezTo>
                  <a:cubicBezTo>
                    <a:pt x="845" y="220"/>
                    <a:pt x="845" y="221"/>
                    <a:pt x="844" y="221"/>
                  </a:cubicBezTo>
                  <a:cubicBezTo>
                    <a:pt x="845" y="221"/>
                    <a:pt x="845" y="220"/>
                    <a:pt x="845" y="220"/>
                  </a:cubicBezTo>
                  <a:close/>
                  <a:moveTo>
                    <a:pt x="853" y="218"/>
                  </a:moveTo>
                  <a:cubicBezTo>
                    <a:pt x="852" y="218"/>
                    <a:pt x="851" y="219"/>
                    <a:pt x="850" y="219"/>
                  </a:cubicBezTo>
                  <a:cubicBezTo>
                    <a:pt x="850" y="219"/>
                    <a:pt x="850" y="219"/>
                    <a:pt x="849" y="219"/>
                  </a:cubicBezTo>
                  <a:cubicBezTo>
                    <a:pt x="850" y="218"/>
                    <a:pt x="850" y="218"/>
                    <a:pt x="850" y="217"/>
                  </a:cubicBezTo>
                  <a:cubicBezTo>
                    <a:pt x="851" y="218"/>
                    <a:pt x="852" y="218"/>
                    <a:pt x="853" y="218"/>
                  </a:cubicBezTo>
                  <a:cubicBezTo>
                    <a:pt x="853" y="218"/>
                    <a:pt x="853" y="218"/>
                    <a:pt x="853" y="218"/>
                  </a:cubicBezTo>
                  <a:close/>
                  <a:moveTo>
                    <a:pt x="868" y="220"/>
                  </a:moveTo>
                  <a:cubicBezTo>
                    <a:pt x="868" y="220"/>
                    <a:pt x="868" y="220"/>
                    <a:pt x="868" y="220"/>
                  </a:cubicBezTo>
                  <a:cubicBezTo>
                    <a:pt x="868" y="220"/>
                    <a:pt x="868" y="221"/>
                    <a:pt x="868" y="221"/>
                  </a:cubicBezTo>
                  <a:cubicBezTo>
                    <a:pt x="868" y="221"/>
                    <a:pt x="867" y="221"/>
                    <a:pt x="867" y="221"/>
                  </a:cubicBezTo>
                  <a:cubicBezTo>
                    <a:pt x="867" y="221"/>
                    <a:pt x="867" y="221"/>
                    <a:pt x="867" y="221"/>
                  </a:cubicBezTo>
                  <a:lnTo>
                    <a:pt x="868" y="220"/>
                  </a:lnTo>
                  <a:close/>
                  <a:moveTo>
                    <a:pt x="843" y="205"/>
                  </a:moveTo>
                  <a:cubicBezTo>
                    <a:pt x="842" y="205"/>
                    <a:pt x="841" y="206"/>
                    <a:pt x="840" y="207"/>
                  </a:cubicBezTo>
                  <a:cubicBezTo>
                    <a:pt x="840" y="206"/>
                    <a:pt x="841" y="206"/>
                    <a:pt x="841" y="206"/>
                  </a:cubicBezTo>
                  <a:cubicBezTo>
                    <a:pt x="841" y="205"/>
                    <a:pt x="842" y="204"/>
                    <a:pt x="842" y="204"/>
                  </a:cubicBezTo>
                  <a:cubicBezTo>
                    <a:pt x="843" y="203"/>
                    <a:pt x="843" y="202"/>
                    <a:pt x="844" y="202"/>
                  </a:cubicBezTo>
                  <a:cubicBezTo>
                    <a:pt x="843" y="203"/>
                    <a:pt x="843" y="204"/>
                    <a:pt x="843" y="205"/>
                  </a:cubicBezTo>
                  <a:close/>
                  <a:moveTo>
                    <a:pt x="839" y="213"/>
                  </a:moveTo>
                  <a:cubicBezTo>
                    <a:pt x="837" y="214"/>
                    <a:pt x="835" y="214"/>
                    <a:pt x="834" y="215"/>
                  </a:cubicBezTo>
                  <a:cubicBezTo>
                    <a:pt x="833" y="216"/>
                    <a:pt x="832" y="216"/>
                    <a:pt x="831" y="216"/>
                  </a:cubicBezTo>
                  <a:cubicBezTo>
                    <a:pt x="828" y="218"/>
                    <a:pt x="826" y="220"/>
                    <a:pt x="826" y="223"/>
                  </a:cubicBezTo>
                  <a:cubicBezTo>
                    <a:pt x="826" y="222"/>
                    <a:pt x="825" y="221"/>
                    <a:pt x="824" y="221"/>
                  </a:cubicBezTo>
                  <a:cubicBezTo>
                    <a:pt x="825" y="221"/>
                    <a:pt x="825" y="220"/>
                    <a:pt x="825" y="220"/>
                  </a:cubicBezTo>
                  <a:cubicBezTo>
                    <a:pt x="825" y="220"/>
                    <a:pt x="825" y="220"/>
                    <a:pt x="825" y="220"/>
                  </a:cubicBezTo>
                  <a:cubicBezTo>
                    <a:pt x="826" y="219"/>
                    <a:pt x="827" y="218"/>
                    <a:pt x="828" y="216"/>
                  </a:cubicBezTo>
                  <a:cubicBezTo>
                    <a:pt x="829" y="215"/>
                    <a:pt x="829" y="214"/>
                    <a:pt x="830" y="214"/>
                  </a:cubicBezTo>
                  <a:cubicBezTo>
                    <a:pt x="830" y="214"/>
                    <a:pt x="831" y="214"/>
                    <a:pt x="831" y="213"/>
                  </a:cubicBezTo>
                  <a:cubicBezTo>
                    <a:pt x="832" y="213"/>
                    <a:pt x="832" y="213"/>
                    <a:pt x="833" y="213"/>
                  </a:cubicBezTo>
                  <a:cubicBezTo>
                    <a:pt x="835" y="213"/>
                    <a:pt x="836" y="212"/>
                    <a:pt x="837" y="211"/>
                  </a:cubicBezTo>
                  <a:cubicBezTo>
                    <a:pt x="838" y="210"/>
                    <a:pt x="838" y="210"/>
                    <a:pt x="838" y="209"/>
                  </a:cubicBezTo>
                  <a:cubicBezTo>
                    <a:pt x="838" y="211"/>
                    <a:pt x="838" y="212"/>
                    <a:pt x="839" y="213"/>
                  </a:cubicBezTo>
                  <a:close/>
                  <a:moveTo>
                    <a:pt x="819" y="262"/>
                  </a:moveTo>
                  <a:cubicBezTo>
                    <a:pt x="819" y="260"/>
                    <a:pt x="820" y="258"/>
                    <a:pt x="820" y="257"/>
                  </a:cubicBezTo>
                  <a:cubicBezTo>
                    <a:pt x="820" y="256"/>
                    <a:pt x="821" y="256"/>
                    <a:pt x="821" y="255"/>
                  </a:cubicBezTo>
                  <a:cubicBezTo>
                    <a:pt x="821" y="256"/>
                    <a:pt x="821" y="256"/>
                    <a:pt x="821" y="256"/>
                  </a:cubicBezTo>
                  <a:cubicBezTo>
                    <a:pt x="822" y="257"/>
                    <a:pt x="823" y="258"/>
                    <a:pt x="824" y="258"/>
                  </a:cubicBezTo>
                  <a:cubicBezTo>
                    <a:pt x="824" y="258"/>
                    <a:pt x="824" y="258"/>
                    <a:pt x="824" y="258"/>
                  </a:cubicBezTo>
                  <a:cubicBezTo>
                    <a:pt x="824" y="258"/>
                    <a:pt x="824" y="258"/>
                    <a:pt x="824" y="258"/>
                  </a:cubicBezTo>
                  <a:cubicBezTo>
                    <a:pt x="823" y="258"/>
                    <a:pt x="823" y="259"/>
                    <a:pt x="822" y="259"/>
                  </a:cubicBezTo>
                  <a:cubicBezTo>
                    <a:pt x="821" y="260"/>
                    <a:pt x="820" y="261"/>
                    <a:pt x="819" y="262"/>
                  </a:cubicBezTo>
                  <a:cubicBezTo>
                    <a:pt x="819" y="262"/>
                    <a:pt x="817" y="264"/>
                    <a:pt x="817" y="264"/>
                  </a:cubicBezTo>
                  <a:cubicBezTo>
                    <a:pt x="818" y="263"/>
                    <a:pt x="818" y="263"/>
                    <a:pt x="819" y="262"/>
                  </a:cubicBezTo>
                  <a:close/>
                  <a:moveTo>
                    <a:pt x="828" y="253"/>
                  </a:moveTo>
                  <a:cubicBezTo>
                    <a:pt x="828" y="253"/>
                    <a:pt x="829" y="253"/>
                    <a:pt x="829" y="252"/>
                  </a:cubicBezTo>
                  <a:cubicBezTo>
                    <a:pt x="830" y="252"/>
                    <a:pt x="831" y="251"/>
                    <a:pt x="832" y="250"/>
                  </a:cubicBezTo>
                  <a:cubicBezTo>
                    <a:pt x="832" y="249"/>
                    <a:pt x="833" y="249"/>
                    <a:pt x="833" y="248"/>
                  </a:cubicBezTo>
                  <a:cubicBezTo>
                    <a:pt x="833" y="248"/>
                    <a:pt x="834" y="248"/>
                    <a:pt x="834" y="248"/>
                  </a:cubicBezTo>
                  <a:cubicBezTo>
                    <a:pt x="834" y="248"/>
                    <a:pt x="834" y="249"/>
                    <a:pt x="834" y="249"/>
                  </a:cubicBezTo>
                  <a:cubicBezTo>
                    <a:pt x="834" y="250"/>
                    <a:pt x="835" y="250"/>
                    <a:pt x="835" y="250"/>
                  </a:cubicBezTo>
                  <a:cubicBezTo>
                    <a:pt x="835" y="250"/>
                    <a:pt x="835" y="250"/>
                    <a:pt x="835" y="250"/>
                  </a:cubicBezTo>
                  <a:cubicBezTo>
                    <a:pt x="835" y="251"/>
                    <a:pt x="834" y="251"/>
                    <a:pt x="834" y="252"/>
                  </a:cubicBezTo>
                  <a:cubicBezTo>
                    <a:pt x="834" y="252"/>
                    <a:pt x="834" y="252"/>
                    <a:pt x="834" y="253"/>
                  </a:cubicBezTo>
                  <a:cubicBezTo>
                    <a:pt x="833" y="253"/>
                    <a:pt x="833" y="253"/>
                    <a:pt x="833" y="253"/>
                  </a:cubicBezTo>
                  <a:cubicBezTo>
                    <a:pt x="833" y="253"/>
                    <a:pt x="832" y="253"/>
                    <a:pt x="832" y="253"/>
                  </a:cubicBezTo>
                  <a:cubicBezTo>
                    <a:pt x="831" y="253"/>
                    <a:pt x="831" y="253"/>
                    <a:pt x="831" y="253"/>
                  </a:cubicBezTo>
                  <a:cubicBezTo>
                    <a:pt x="830" y="253"/>
                    <a:pt x="829" y="253"/>
                    <a:pt x="828" y="253"/>
                  </a:cubicBezTo>
                  <a:close/>
                  <a:moveTo>
                    <a:pt x="864" y="290"/>
                  </a:moveTo>
                  <a:cubicBezTo>
                    <a:pt x="864" y="290"/>
                    <a:pt x="865" y="290"/>
                    <a:pt x="865" y="290"/>
                  </a:cubicBezTo>
                  <a:cubicBezTo>
                    <a:pt x="865" y="290"/>
                    <a:pt x="865" y="290"/>
                    <a:pt x="865" y="290"/>
                  </a:cubicBezTo>
                  <a:cubicBezTo>
                    <a:pt x="866" y="291"/>
                    <a:pt x="866" y="291"/>
                    <a:pt x="866" y="291"/>
                  </a:cubicBezTo>
                  <a:cubicBezTo>
                    <a:pt x="866" y="291"/>
                    <a:pt x="865" y="291"/>
                    <a:pt x="865" y="291"/>
                  </a:cubicBezTo>
                  <a:cubicBezTo>
                    <a:pt x="864" y="291"/>
                    <a:pt x="863" y="291"/>
                    <a:pt x="862" y="291"/>
                  </a:cubicBezTo>
                  <a:cubicBezTo>
                    <a:pt x="863" y="291"/>
                    <a:pt x="864" y="290"/>
                    <a:pt x="864" y="290"/>
                  </a:cubicBezTo>
                  <a:close/>
                  <a:moveTo>
                    <a:pt x="883" y="224"/>
                  </a:moveTo>
                  <a:cubicBezTo>
                    <a:pt x="884" y="224"/>
                    <a:pt x="884" y="224"/>
                    <a:pt x="885" y="224"/>
                  </a:cubicBezTo>
                  <a:cubicBezTo>
                    <a:pt x="884" y="224"/>
                    <a:pt x="884" y="224"/>
                    <a:pt x="883" y="224"/>
                  </a:cubicBezTo>
                  <a:close/>
                  <a:moveTo>
                    <a:pt x="856" y="189"/>
                  </a:moveTo>
                  <a:cubicBezTo>
                    <a:pt x="856" y="189"/>
                    <a:pt x="856" y="189"/>
                    <a:pt x="856" y="189"/>
                  </a:cubicBezTo>
                  <a:cubicBezTo>
                    <a:pt x="855" y="189"/>
                    <a:pt x="855" y="189"/>
                    <a:pt x="855" y="189"/>
                  </a:cubicBezTo>
                  <a:cubicBezTo>
                    <a:pt x="854" y="189"/>
                    <a:pt x="853" y="189"/>
                    <a:pt x="852" y="191"/>
                  </a:cubicBezTo>
                  <a:cubicBezTo>
                    <a:pt x="850" y="192"/>
                    <a:pt x="849" y="194"/>
                    <a:pt x="849" y="197"/>
                  </a:cubicBezTo>
                  <a:cubicBezTo>
                    <a:pt x="849" y="197"/>
                    <a:pt x="849" y="197"/>
                    <a:pt x="849" y="197"/>
                  </a:cubicBezTo>
                  <a:cubicBezTo>
                    <a:pt x="847" y="197"/>
                    <a:pt x="846" y="197"/>
                    <a:pt x="845" y="198"/>
                  </a:cubicBezTo>
                  <a:cubicBezTo>
                    <a:pt x="846" y="198"/>
                    <a:pt x="846" y="197"/>
                    <a:pt x="846" y="197"/>
                  </a:cubicBezTo>
                  <a:cubicBezTo>
                    <a:pt x="847" y="196"/>
                    <a:pt x="848" y="195"/>
                    <a:pt x="848" y="194"/>
                  </a:cubicBezTo>
                  <a:cubicBezTo>
                    <a:pt x="848" y="194"/>
                    <a:pt x="849" y="193"/>
                    <a:pt x="849" y="193"/>
                  </a:cubicBezTo>
                  <a:cubicBezTo>
                    <a:pt x="849" y="193"/>
                    <a:pt x="849" y="192"/>
                    <a:pt x="850" y="192"/>
                  </a:cubicBezTo>
                  <a:cubicBezTo>
                    <a:pt x="850" y="192"/>
                    <a:pt x="851" y="191"/>
                    <a:pt x="852" y="190"/>
                  </a:cubicBezTo>
                  <a:cubicBezTo>
                    <a:pt x="852" y="190"/>
                    <a:pt x="852" y="189"/>
                    <a:pt x="852" y="188"/>
                  </a:cubicBezTo>
                  <a:cubicBezTo>
                    <a:pt x="853" y="188"/>
                    <a:pt x="853" y="187"/>
                    <a:pt x="853" y="187"/>
                  </a:cubicBezTo>
                  <a:cubicBezTo>
                    <a:pt x="854" y="186"/>
                    <a:pt x="854" y="186"/>
                    <a:pt x="854" y="186"/>
                  </a:cubicBezTo>
                  <a:cubicBezTo>
                    <a:pt x="854" y="187"/>
                    <a:pt x="854" y="187"/>
                    <a:pt x="854" y="187"/>
                  </a:cubicBezTo>
                  <a:cubicBezTo>
                    <a:pt x="855" y="188"/>
                    <a:pt x="856" y="188"/>
                    <a:pt x="857" y="189"/>
                  </a:cubicBezTo>
                  <a:cubicBezTo>
                    <a:pt x="856" y="189"/>
                    <a:pt x="856" y="189"/>
                    <a:pt x="856" y="189"/>
                  </a:cubicBezTo>
                  <a:close/>
                  <a:moveTo>
                    <a:pt x="786" y="277"/>
                  </a:moveTo>
                  <a:cubicBezTo>
                    <a:pt x="787" y="277"/>
                    <a:pt x="787" y="277"/>
                    <a:pt x="787" y="277"/>
                  </a:cubicBezTo>
                  <a:cubicBezTo>
                    <a:pt x="790" y="277"/>
                    <a:pt x="791" y="278"/>
                    <a:pt x="794" y="279"/>
                  </a:cubicBezTo>
                  <a:cubicBezTo>
                    <a:pt x="794" y="279"/>
                    <a:pt x="794" y="279"/>
                    <a:pt x="794" y="279"/>
                  </a:cubicBezTo>
                  <a:cubicBezTo>
                    <a:pt x="794" y="279"/>
                    <a:pt x="795" y="279"/>
                    <a:pt x="795" y="279"/>
                  </a:cubicBezTo>
                  <a:cubicBezTo>
                    <a:pt x="795" y="279"/>
                    <a:pt x="795" y="280"/>
                    <a:pt x="794" y="280"/>
                  </a:cubicBezTo>
                  <a:cubicBezTo>
                    <a:pt x="792" y="281"/>
                    <a:pt x="790" y="282"/>
                    <a:pt x="788" y="282"/>
                  </a:cubicBezTo>
                  <a:cubicBezTo>
                    <a:pt x="788" y="282"/>
                    <a:pt x="787" y="282"/>
                    <a:pt x="786" y="281"/>
                  </a:cubicBezTo>
                  <a:cubicBezTo>
                    <a:pt x="786" y="281"/>
                    <a:pt x="785" y="281"/>
                    <a:pt x="785" y="281"/>
                  </a:cubicBezTo>
                  <a:cubicBezTo>
                    <a:pt x="784" y="280"/>
                    <a:pt x="782" y="279"/>
                    <a:pt x="781" y="278"/>
                  </a:cubicBezTo>
                  <a:cubicBezTo>
                    <a:pt x="780" y="278"/>
                    <a:pt x="780" y="278"/>
                    <a:pt x="780" y="278"/>
                  </a:cubicBezTo>
                  <a:cubicBezTo>
                    <a:pt x="778" y="278"/>
                    <a:pt x="777" y="279"/>
                    <a:pt x="777" y="279"/>
                  </a:cubicBezTo>
                  <a:cubicBezTo>
                    <a:pt x="776" y="279"/>
                    <a:pt x="776" y="280"/>
                    <a:pt x="776" y="280"/>
                  </a:cubicBezTo>
                  <a:cubicBezTo>
                    <a:pt x="776" y="280"/>
                    <a:pt x="776" y="280"/>
                    <a:pt x="776" y="280"/>
                  </a:cubicBezTo>
                  <a:cubicBezTo>
                    <a:pt x="776" y="279"/>
                    <a:pt x="776" y="279"/>
                    <a:pt x="777" y="279"/>
                  </a:cubicBezTo>
                  <a:cubicBezTo>
                    <a:pt x="777" y="279"/>
                    <a:pt x="777" y="279"/>
                    <a:pt x="778" y="278"/>
                  </a:cubicBezTo>
                  <a:cubicBezTo>
                    <a:pt x="778" y="278"/>
                    <a:pt x="779" y="278"/>
                    <a:pt x="779" y="278"/>
                  </a:cubicBezTo>
                  <a:cubicBezTo>
                    <a:pt x="780" y="278"/>
                    <a:pt x="780" y="277"/>
                    <a:pt x="781" y="277"/>
                  </a:cubicBezTo>
                  <a:cubicBezTo>
                    <a:pt x="782" y="276"/>
                    <a:pt x="783" y="276"/>
                    <a:pt x="783" y="275"/>
                  </a:cubicBezTo>
                  <a:cubicBezTo>
                    <a:pt x="784" y="275"/>
                    <a:pt x="784" y="275"/>
                    <a:pt x="784" y="275"/>
                  </a:cubicBezTo>
                  <a:cubicBezTo>
                    <a:pt x="784" y="277"/>
                    <a:pt x="784" y="277"/>
                    <a:pt x="784" y="277"/>
                  </a:cubicBezTo>
                  <a:lnTo>
                    <a:pt x="786" y="277"/>
                  </a:lnTo>
                  <a:close/>
                  <a:moveTo>
                    <a:pt x="890" y="298"/>
                  </a:moveTo>
                  <a:cubicBezTo>
                    <a:pt x="890" y="300"/>
                    <a:pt x="889" y="301"/>
                    <a:pt x="889" y="303"/>
                  </a:cubicBezTo>
                  <a:cubicBezTo>
                    <a:pt x="888" y="304"/>
                    <a:pt x="888" y="304"/>
                    <a:pt x="888" y="304"/>
                  </a:cubicBezTo>
                  <a:cubicBezTo>
                    <a:pt x="888" y="306"/>
                    <a:pt x="887" y="307"/>
                    <a:pt x="886" y="309"/>
                  </a:cubicBezTo>
                  <a:cubicBezTo>
                    <a:pt x="886" y="309"/>
                    <a:pt x="886" y="310"/>
                    <a:pt x="886" y="310"/>
                  </a:cubicBezTo>
                  <a:cubicBezTo>
                    <a:pt x="886" y="308"/>
                    <a:pt x="887" y="306"/>
                    <a:pt x="887" y="305"/>
                  </a:cubicBezTo>
                  <a:cubicBezTo>
                    <a:pt x="888" y="303"/>
                    <a:pt x="888" y="302"/>
                    <a:pt x="889" y="301"/>
                  </a:cubicBezTo>
                  <a:cubicBezTo>
                    <a:pt x="889" y="300"/>
                    <a:pt x="890" y="299"/>
                    <a:pt x="890" y="298"/>
                  </a:cubicBezTo>
                  <a:close/>
                  <a:moveTo>
                    <a:pt x="911" y="1527"/>
                  </a:moveTo>
                  <a:cubicBezTo>
                    <a:pt x="911" y="1528"/>
                    <a:pt x="910" y="1528"/>
                    <a:pt x="910" y="1529"/>
                  </a:cubicBezTo>
                  <a:cubicBezTo>
                    <a:pt x="910" y="1529"/>
                    <a:pt x="910" y="1529"/>
                    <a:pt x="910" y="1529"/>
                  </a:cubicBezTo>
                  <a:cubicBezTo>
                    <a:pt x="910" y="1529"/>
                    <a:pt x="909" y="1529"/>
                    <a:pt x="909" y="1529"/>
                  </a:cubicBezTo>
                  <a:cubicBezTo>
                    <a:pt x="908" y="1530"/>
                    <a:pt x="907" y="1530"/>
                    <a:pt x="906" y="1531"/>
                  </a:cubicBezTo>
                  <a:cubicBezTo>
                    <a:pt x="906" y="1531"/>
                    <a:pt x="905" y="1532"/>
                    <a:pt x="905" y="1532"/>
                  </a:cubicBezTo>
                  <a:cubicBezTo>
                    <a:pt x="905" y="1532"/>
                    <a:pt x="905" y="1532"/>
                    <a:pt x="904" y="1532"/>
                  </a:cubicBezTo>
                  <a:cubicBezTo>
                    <a:pt x="903" y="1532"/>
                    <a:pt x="903" y="1532"/>
                    <a:pt x="903" y="1532"/>
                  </a:cubicBezTo>
                  <a:cubicBezTo>
                    <a:pt x="902" y="1532"/>
                    <a:pt x="902" y="1532"/>
                    <a:pt x="901" y="1532"/>
                  </a:cubicBezTo>
                  <a:cubicBezTo>
                    <a:pt x="899" y="1532"/>
                    <a:pt x="899" y="1532"/>
                    <a:pt x="899" y="1532"/>
                  </a:cubicBezTo>
                  <a:cubicBezTo>
                    <a:pt x="899" y="1534"/>
                    <a:pt x="899" y="1534"/>
                    <a:pt x="899" y="1534"/>
                  </a:cubicBezTo>
                  <a:cubicBezTo>
                    <a:pt x="899" y="1534"/>
                    <a:pt x="899" y="1534"/>
                    <a:pt x="899" y="1534"/>
                  </a:cubicBezTo>
                  <a:cubicBezTo>
                    <a:pt x="899" y="1534"/>
                    <a:pt x="899" y="1535"/>
                    <a:pt x="899" y="1535"/>
                  </a:cubicBezTo>
                  <a:cubicBezTo>
                    <a:pt x="898" y="1534"/>
                    <a:pt x="897" y="1534"/>
                    <a:pt x="896" y="1533"/>
                  </a:cubicBezTo>
                  <a:cubicBezTo>
                    <a:pt x="896" y="1533"/>
                    <a:pt x="896" y="1533"/>
                    <a:pt x="896" y="1532"/>
                  </a:cubicBezTo>
                  <a:cubicBezTo>
                    <a:pt x="896" y="1532"/>
                    <a:pt x="896" y="1532"/>
                    <a:pt x="896" y="1532"/>
                  </a:cubicBezTo>
                  <a:cubicBezTo>
                    <a:pt x="896" y="1532"/>
                    <a:pt x="896" y="1532"/>
                    <a:pt x="896" y="1532"/>
                  </a:cubicBezTo>
                  <a:cubicBezTo>
                    <a:pt x="896" y="1531"/>
                    <a:pt x="897" y="1531"/>
                    <a:pt x="897" y="1531"/>
                  </a:cubicBezTo>
                  <a:cubicBezTo>
                    <a:pt x="898" y="1530"/>
                    <a:pt x="899" y="1530"/>
                    <a:pt x="900" y="1528"/>
                  </a:cubicBezTo>
                  <a:cubicBezTo>
                    <a:pt x="901" y="1527"/>
                    <a:pt x="901" y="1525"/>
                    <a:pt x="901" y="1523"/>
                  </a:cubicBezTo>
                  <a:cubicBezTo>
                    <a:pt x="901" y="1521"/>
                    <a:pt x="901" y="1519"/>
                    <a:pt x="901" y="1518"/>
                  </a:cubicBezTo>
                  <a:cubicBezTo>
                    <a:pt x="901" y="1518"/>
                    <a:pt x="901" y="1517"/>
                    <a:pt x="901" y="1516"/>
                  </a:cubicBezTo>
                  <a:cubicBezTo>
                    <a:pt x="901" y="1516"/>
                    <a:pt x="901" y="1515"/>
                    <a:pt x="901" y="1515"/>
                  </a:cubicBezTo>
                  <a:cubicBezTo>
                    <a:pt x="901" y="1515"/>
                    <a:pt x="902" y="1514"/>
                    <a:pt x="902" y="1514"/>
                  </a:cubicBezTo>
                  <a:cubicBezTo>
                    <a:pt x="903" y="1514"/>
                    <a:pt x="904" y="1513"/>
                    <a:pt x="904" y="1513"/>
                  </a:cubicBezTo>
                  <a:cubicBezTo>
                    <a:pt x="905" y="1513"/>
                    <a:pt x="905" y="1512"/>
                    <a:pt x="906" y="1512"/>
                  </a:cubicBezTo>
                  <a:cubicBezTo>
                    <a:pt x="906" y="1512"/>
                    <a:pt x="907" y="1512"/>
                    <a:pt x="907" y="1512"/>
                  </a:cubicBezTo>
                  <a:cubicBezTo>
                    <a:pt x="910" y="1511"/>
                    <a:pt x="910" y="1509"/>
                    <a:pt x="911" y="1508"/>
                  </a:cubicBezTo>
                  <a:cubicBezTo>
                    <a:pt x="911" y="1508"/>
                    <a:pt x="911" y="1507"/>
                    <a:pt x="911" y="1507"/>
                  </a:cubicBezTo>
                  <a:cubicBezTo>
                    <a:pt x="911" y="1507"/>
                    <a:pt x="911" y="1507"/>
                    <a:pt x="911" y="1507"/>
                  </a:cubicBezTo>
                  <a:cubicBezTo>
                    <a:pt x="912" y="1507"/>
                    <a:pt x="913" y="1507"/>
                    <a:pt x="914" y="1506"/>
                  </a:cubicBezTo>
                  <a:cubicBezTo>
                    <a:pt x="916" y="1504"/>
                    <a:pt x="917" y="1501"/>
                    <a:pt x="915" y="1499"/>
                  </a:cubicBezTo>
                  <a:cubicBezTo>
                    <a:pt x="915" y="1498"/>
                    <a:pt x="915" y="1497"/>
                    <a:pt x="915" y="1497"/>
                  </a:cubicBezTo>
                  <a:cubicBezTo>
                    <a:pt x="915" y="1497"/>
                    <a:pt x="915" y="1497"/>
                    <a:pt x="915" y="1497"/>
                  </a:cubicBezTo>
                  <a:cubicBezTo>
                    <a:pt x="916" y="1497"/>
                    <a:pt x="917" y="1496"/>
                    <a:pt x="918" y="1496"/>
                  </a:cubicBezTo>
                  <a:cubicBezTo>
                    <a:pt x="919" y="1494"/>
                    <a:pt x="919" y="1493"/>
                    <a:pt x="919" y="1492"/>
                  </a:cubicBezTo>
                  <a:cubicBezTo>
                    <a:pt x="919" y="1492"/>
                    <a:pt x="919" y="1492"/>
                    <a:pt x="919" y="1492"/>
                  </a:cubicBezTo>
                  <a:cubicBezTo>
                    <a:pt x="919" y="1492"/>
                    <a:pt x="920" y="1491"/>
                    <a:pt x="920" y="1491"/>
                  </a:cubicBezTo>
                  <a:cubicBezTo>
                    <a:pt x="920" y="1490"/>
                    <a:pt x="920" y="1490"/>
                    <a:pt x="920" y="1489"/>
                  </a:cubicBezTo>
                  <a:cubicBezTo>
                    <a:pt x="920" y="1488"/>
                    <a:pt x="920" y="1487"/>
                    <a:pt x="920" y="1486"/>
                  </a:cubicBezTo>
                  <a:cubicBezTo>
                    <a:pt x="920" y="1486"/>
                    <a:pt x="919" y="1485"/>
                    <a:pt x="919" y="1485"/>
                  </a:cubicBezTo>
                  <a:cubicBezTo>
                    <a:pt x="919" y="1485"/>
                    <a:pt x="919" y="1484"/>
                    <a:pt x="919" y="1484"/>
                  </a:cubicBezTo>
                  <a:cubicBezTo>
                    <a:pt x="919" y="1484"/>
                    <a:pt x="919" y="1483"/>
                    <a:pt x="920" y="1483"/>
                  </a:cubicBezTo>
                  <a:cubicBezTo>
                    <a:pt x="920" y="1482"/>
                    <a:pt x="919" y="1482"/>
                    <a:pt x="919" y="1481"/>
                  </a:cubicBezTo>
                  <a:cubicBezTo>
                    <a:pt x="919" y="1481"/>
                    <a:pt x="919" y="1481"/>
                    <a:pt x="919" y="1480"/>
                  </a:cubicBezTo>
                  <a:cubicBezTo>
                    <a:pt x="919" y="1480"/>
                    <a:pt x="920" y="1479"/>
                    <a:pt x="920" y="1478"/>
                  </a:cubicBezTo>
                  <a:cubicBezTo>
                    <a:pt x="922" y="1476"/>
                    <a:pt x="921" y="1474"/>
                    <a:pt x="921" y="1473"/>
                  </a:cubicBezTo>
                  <a:cubicBezTo>
                    <a:pt x="921" y="1473"/>
                    <a:pt x="921" y="1473"/>
                    <a:pt x="921" y="1472"/>
                  </a:cubicBezTo>
                  <a:cubicBezTo>
                    <a:pt x="921" y="1472"/>
                    <a:pt x="921" y="1471"/>
                    <a:pt x="920" y="1470"/>
                  </a:cubicBezTo>
                  <a:cubicBezTo>
                    <a:pt x="921" y="1471"/>
                    <a:pt x="921" y="1471"/>
                    <a:pt x="921" y="1471"/>
                  </a:cubicBezTo>
                  <a:cubicBezTo>
                    <a:pt x="921" y="1471"/>
                    <a:pt x="921" y="1471"/>
                    <a:pt x="921" y="1472"/>
                  </a:cubicBezTo>
                  <a:cubicBezTo>
                    <a:pt x="921" y="1473"/>
                    <a:pt x="922" y="1474"/>
                    <a:pt x="923" y="1475"/>
                  </a:cubicBezTo>
                  <a:cubicBezTo>
                    <a:pt x="924" y="1475"/>
                    <a:pt x="925" y="1475"/>
                    <a:pt x="926" y="1475"/>
                  </a:cubicBezTo>
                  <a:cubicBezTo>
                    <a:pt x="928" y="1475"/>
                    <a:pt x="929" y="1474"/>
                    <a:pt x="930" y="1473"/>
                  </a:cubicBezTo>
                  <a:cubicBezTo>
                    <a:pt x="931" y="1473"/>
                    <a:pt x="931" y="1473"/>
                    <a:pt x="931" y="1473"/>
                  </a:cubicBezTo>
                  <a:cubicBezTo>
                    <a:pt x="931" y="1473"/>
                    <a:pt x="932" y="1472"/>
                    <a:pt x="932" y="1472"/>
                  </a:cubicBezTo>
                  <a:cubicBezTo>
                    <a:pt x="933" y="1472"/>
                    <a:pt x="934" y="1471"/>
                    <a:pt x="935" y="1471"/>
                  </a:cubicBezTo>
                  <a:cubicBezTo>
                    <a:pt x="935" y="1470"/>
                    <a:pt x="936" y="1469"/>
                    <a:pt x="936" y="1469"/>
                  </a:cubicBezTo>
                  <a:cubicBezTo>
                    <a:pt x="936" y="1469"/>
                    <a:pt x="936" y="1468"/>
                    <a:pt x="937" y="1468"/>
                  </a:cubicBezTo>
                  <a:cubicBezTo>
                    <a:pt x="937" y="1469"/>
                    <a:pt x="937" y="1469"/>
                    <a:pt x="938" y="1470"/>
                  </a:cubicBezTo>
                  <a:cubicBezTo>
                    <a:pt x="938" y="1471"/>
                    <a:pt x="938" y="1471"/>
                    <a:pt x="938" y="1473"/>
                  </a:cubicBezTo>
                  <a:cubicBezTo>
                    <a:pt x="938" y="1474"/>
                    <a:pt x="938" y="1474"/>
                    <a:pt x="938" y="1474"/>
                  </a:cubicBezTo>
                  <a:cubicBezTo>
                    <a:pt x="938" y="1474"/>
                    <a:pt x="938" y="1475"/>
                    <a:pt x="938" y="1475"/>
                  </a:cubicBezTo>
                  <a:cubicBezTo>
                    <a:pt x="934" y="1478"/>
                    <a:pt x="935" y="1481"/>
                    <a:pt x="936" y="1483"/>
                  </a:cubicBezTo>
                  <a:cubicBezTo>
                    <a:pt x="936" y="1484"/>
                    <a:pt x="936" y="1484"/>
                    <a:pt x="936" y="1485"/>
                  </a:cubicBezTo>
                  <a:cubicBezTo>
                    <a:pt x="936" y="1485"/>
                    <a:pt x="936" y="1485"/>
                    <a:pt x="936" y="1486"/>
                  </a:cubicBezTo>
                  <a:cubicBezTo>
                    <a:pt x="936" y="1486"/>
                    <a:pt x="936" y="1486"/>
                    <a:pt x="936" y="1487"/>
                  </a:cubicBezTo>
                  <a:cubicBezTo>
                    <a:pt x="936" y="1487"/>
                    <a:pt x="935" y="1487"/>
                    <a:pt x="935" y="1487"/>
                  </a:cubicBezTo>
                  <a:cubicBezTo>
                    <a:pt x="935" y="1487"/>
                    <a:pt x="935" y="1487"/>
                    <a:pt x="935" y="1488"/>
                  </a:cubicBezTo>
                  <a:cubicBezTo>
                    <a:pt x="934" y="1488"/>
                    <a:pt x="933" y="1489"/>
                    <a:pt x="932" y="1490"/>
                  </a:cubicBezTo>
                  <a:cubicBezTo>
                    <a:pt x="931" y="1491"/>
                    <a:pt x="931" y="1491"/>
                    <a:pt x="931" y="1491"/>
                  </a:cubicBezTo>
                  <a:cubicBezTo>
                    <a:pt x="930" y="1492"/>
                    <a:pt x="930" y="1493"/>
                    <a:pt x="929" y="1494"/>
                  </a:cubicBezTo>
                  <a:cubicBezTo>
                    <a:pt x="928" y="1495"/>
                    <a:pt x="928" y="1496"/>
                    <a:pt x="928" y="1497"/>
                  </a:cubicBezTo>
                  <a:cubicBezTo>
                    <a:pt x="928" y="1497"/>
                    <a:pt x="928" y="1498"/>
                    <a:pt x="928" y="1498"/>
                  </a:cubicBezTo>
                  <a:cubicBezTo>
                    <a:pt x="928" y="1499"/>
                    <a:pt x="927" y="1499"/>
                    <a:pt x="927" y="1499"/>
                  </a:cubicBezTo>
                  <a:cubicBezTo>
                    <a:pt x="926" y="1499"/>
                    <a:pt x="926" y="1499"/>
                    <a:pt x="925" y="1500"/>
                  </a:cubicBezTo>
                  <a:cubicBezTo>
                    <a:pt x="924" y="1500"/>
                    <a:pt x="924" y="1501"/>
                    <a:pt x="923" y="1503"/>
                  </a:cubicBezTo>
                  <a:cubicBezTo>
                    <a:pt x="922" y="1505"/>
                    <a:pt x="922" y="1508"/>
                    <a:pt x="923" y="1510"/>
                  </a:cubicBezTo>
                  <a:cubicBezTo>
                    <a:pt x="923" y="1512"/>
                    <a:pt x="923" y="1513"/>
                    <a:pt x="923" y="1515"/>
                  </a:cubicBezTo>
                  <a:cubicBezTo>
                    <a:pt x="922" y="1516"/>
                    <a:pt x="922" y="1516"/>
                    <a:pt x="920" y="1517"/>
                  </a:cubicBezTo>
                  <a:cubicBezTo>
                    <a:pt x="920" y="1517"/>
                    <a:pt x="920" y="1517"/>
                    <a:pt x="919" y="1517"/>
                  </a:cubicBezTo>
                  <a:cubicBezTo>
                    <a:pt x="919" y="1518"/>
                    <a:pt x="919" y="1518"/>
                    <a:pt x="918" y="1518"/>
                  </a:cubicBezTo>
                  <a:cubicBezTo>
                    <a:pt x="917" y="1519"/>
                    <a:pt x="916" y="1519"/>
                    <a:pt x="916" y="1520"/>
                  </a:cubicBezTo>
                  <a:cubicBezTo>
                    <a:pt x="915" y="1521"/>
                    <a:pt x="915" y="1521"/>
                    <a:pt x="915" y="1521"/>
                  </a:cubicBezTo>
                  <a:cubicBezTo>
                    <a:pt x="913" y="1523"/>
                    <a:pt x="912" y="1525"/>
                    <a:pt x="912" y="1527"/>
                  </a:cubicBezTo>
                  <a:cubicBezTo>
                    <a:pt x="911" y="1527"/>
                    <a:pt x="911" y="1527"/>
                    <a:pt x="911" y="1527"/>
                  </a:cubicBezTo>
                  <a:close/>
                  <a:moveTo>
                    <a:pt x="879" y="292"/>
                  </a:moveTo>
                  <a:cubicBezTo>
                    <a:pt x="878" y="293"/>
                    <a:pt x="876" y="294"/>
                    <a:pt x="875" y="295"/>
                  </a:cubicBezTo>
                  <a:cubicBezTo>
                    <a:pt x="875" y="295"/>
                    <a:pt x="875" y="294"/>
                    <a:pt x="874" y="294"/>
                  </a:cubicBezTo>
                  <a:cubicBezTo>
                    <a:pt x="874" y="294"/>
                    <a:pt x="873" y="294"/>
                    <a:pt x="872" y="294"/>
                  </a:cubicBezTo>
                  <a:cubicBezTo>
                    <a:pt x="872" y="294"/>
                    <a:pt x="871" y="294"/>
                    <a:pt x="871" y="294"/>
                  </a:cubicBezTo>
                  <a:cubicBezTo>
                    <a:pt x="870" y="294"/>
                    <a:pt x="870" y="293"/>
                    <a:pt x="870" y="293"/>
                  </a:cubicBezTo>
                  <a:cubicBezTo>
                    <a:pt x="870" y="293"/>
                    <a:pt x="871" y="293"/>
                    <a:pt x="871" y="293"/>
                  </a:cubicBezTo>
                  <a:cubicBezTo>
                    <a:pt x="872" y="293"/>
                    <a:pt x="873" y="293"/>
                    <a:pt x="873" y="293"/>
                  </a:cubicBezTo>
                  <a:cubicBezTo>
                    <a:pt x="876" y="294"/>
                    <a:pt x="876" y="294"/>
                    <a:pt x="876" y="294"/>
                  </a:cubicBezTo>
                  <a:cubicBezTo>
                    <a:pt x="876" y="294"/>
                    <a:pt x="876" y="291"/>
                    <a:pt x="876" y="291"/>
                  </a:cubicBezTo>
                  <a:cubicBezTo>
                    <a:pt x="877" y="291"/>
                    <a:pt x="877" y="291"/>
                    <a:pt x="878" y="291"/>
                  </a:cubicBezTo>
                  <a:cubicBezTo>
                    <a:pt x="878" y="291"/>
                    <a:pt x="879" y="291"/>
                    <a:pt x="879" y="291"/>
                  </a:cubicBezTo>
                  <a:cubicBezTo>
                    <a:pt x="880" y="291"/>
                    <a:pt x="880" y="291"/>
                    <a:pt x="881" y="290"/>
                  </a:cubicBezTo>
                  <a:cubicBezTo>
                    <a:pt x="880" y="291"/>
                    <a:pt x="880" y="291"/>
                    <a:pt x="879" y="292"/>
                  </a:cubicBezTo>
                  <a:close/>
                  <a:moveTo>
                    <a:pt x="858" y="204"/>
                  </a:moveTo>
                  <a:cubicBezTo>
                    <a:pt x="858" y="205"/>
                    <a:pt x="858" y="205"/>
                    <a:pt x="857" y="205"/>
                  </a:cubicBezTo>
                  <a:cubicBezTo>
                    <a:pt x="857" y="206"/>
                    <a:pt x="856" y="206"/>
                    <a:pt x="854" y="206"/>
                  </a:cubicBezTo>
                  <a:cubicBezTo>
                    <a:pt x="854" y="206"/>
                    <a:pt x="854" y="206"/>
                    <a:pt x="854" y="206"/>
                  </a:cubicBezTo>
                  <a:cubicBezTo>
                    <a:pt x="855" y="206"/>
                    <a:pt x="855" y="205"/>
                    <a:pt x="855" y="205"/>
                  </a:cubicBezTo>
                  <a:cubicBezTo>
                    <a:pt x="855" y="205"/>
                    <a:pt x="855" y="205"/>
                    <a:pt x="855" y="205"/>
                  </a:cubicBezTo>
                  <a:cubicBezTo>
                    <a:pt x="855" y="205"/>
                    <a:pt x="855" y="205"/>
                    <a:pt x="855" y="205"/>
                  </a:cubicBezTo>
                  <a:cubicBezTo>
                    <a:pt x="856" y="205"/>
                    <a:pt x="856" y="205"/>
                    <a:pt x="856" y="205"/>
                  </a:cubicBezTo>
                  <a:cubicBezTo>
                    <a:pt x="858" y="205"/>
                    <a:pt x="859" y="203"/>
                    <a:pt x="859" y="202"/>
                  </a:cubicBezTo>
                  <a:cubicBezTo>
                    <a:pt x="861" y="202"/>
                    <a:pt x="861" y="202"/>
                    <a:pt x="861" y="202"/>
                  </a:cubicBezTo>
                  <a:cubicBezTo>
                    <a:pt x="860" y="203"/>
                    <a:pt x="859" y="204"/>
                    <a:pt x="858" y="20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3066" y="2713"/>
              <a:ext cx="282" cy="308"/>
            </a:xfrm>
            <a:custGeom>
              <a:avLst/>
              <a:gdLst>
                <a:gd name="T0" fmla="*/ 182 w 184"/>
                <a:gd name="T1" fmla="*/ 149 h 201"/>
                <a:gd name="T2" fmla="*/ 176 w 184"/>
                <a:gd name="T3" fmla="*/ 144 h 201"/>
                <a:gd name="T4" fmla="*/ 171 w 184"/>
                <a:gd name="T5" fmla="*/ 128 h 201"/>
                <a:gd name="T6" fmla="*/ 179 w 184"/>
                <a:gd name="T7" fmla="*/ 115 h 201"/>
                <a:gd name="T8" fmla="*/ 175 w 184"/>
                <a:gd name="T9" fmla="*/ 101 h 201"/>
                <a:gd name="T10" fmla="*/ 152 w 184"/>
                <a:gd name="T11" fmla="*/ 77 h 201"/>
                <a:gd name="T12" fmla="*/ 130 w 184"/>
                <a:gd name="T13" fmla="*/ 63 h 201"/>
                <a:gd name="T14" fmla="*/ 109 w 184"/>
                <a:gd name="T15" fmla="*/ 51 h 201"/>
                <a:gd name="T16" fmla="*/ 93 w 184"/>
                <a:gd name="T17" fmla="*/ 39 h 201"/>
                <a:gd name="T18" fmla="*/ 78 w 184"/>
                <a:gd name="T19" fmla="*/ 35 h 201"/>
                <a:gd name="T20" fmla="*/ 69 w 184"/>
                <a:gd name="T21" fmla="*/ 34 h 201"/>
                <a:gd name="T22" fmla="*/ 35 w 184"/>
                <a:gd name="T23" fmla="*/ 0 h 201"/>
                <a:gd name="T24" fmla="*/ 23 w 184"/>
                <a:gd name="T25" fmla="*/ 2 h 201"/>
                <a:gd name="T26" fmla="*/ 23 w 184"/>
                <a:gd name="T27" fmla="*/ 5 h 201"/>
                <a:gd name="T28" fmla="*/ 13 w 184"/>
                <a:gd name="T29" fmla="*/ 5 h 201"/>
                <a:gd name="T30" fmla="*/ 7 w 184"/>
                <a:gd name="T31" fmla="*/ 8 h 201"/>
                <a:gd name="T32" fmla="*/ 3 w 184"/>
                <a:gd name="T33" fmla="*/ 15 h 201"/>
                <a:gd name="T34" fmla="*/ 2 w 184"/>
                <a:gd name="T35" fmla="*/ 20 h 201"/>
                <a:gd name="T36" fmla="*/ 7 w 184"/>
                <a:gd name="T37" fmla="*/ 39 h 201"/>
                <a:gd name="T38" fmla="*/ 5 w 184"/>
                <a:gd name="T39" fmla="*/ 43 h 201"/>
                <a:gd name="T40" fmla="*/ 4 w 184"/>
                <a:gd name="T41" fmla="*/ 60 h 201"/>
                <a:gd name="T42" fmla="*/ 2 w 184"/>
                <a:gd name="T43" fmla="*/ 76 h 201"/>
                <a:gd name="T44" fmla="*/ 7 w 184"/>
                <a:gd name="T45" fmla="*/ 93 h 201"/>
                <a:gd name="T46" fmla="*/ 11 w 184"/>
                <a:gd name="T47" fmla="*/ 124 h 201"/>
                <a:gd name="T48" fmla="*/ 10 w 184"/>
                <a:gd name="T49" fmla="*/ 124 h 201"/>
                <a:gd name="T50" fmla="*/ 6 w 184"/>
                <a:gd name="T51" fmla="*/ 125 h 201"/>
                <a:gd name="T52" fmla="*/ 14 w 184"/>
                <a:gd name="T53" fmla="*/ 160 h 201"/>
                <a:gd name="T54" fmla="*/ 20 w 184"/>
                <a:gd name="T55" fmla="*/ 170 h 201"/>
                <a:gd name="T56" fmla="*/ 30 w 184"/>
                <a:gd name="T57" fmla="*/ 177 h 201"/>
                <a:gd name="T58" fmla="*/ 33 w 184"/>
                <a:gd name="T59" fmla="*/ 180 h 201"/>
                <a:gd name="T60" fmla="*/ 42 w 184"/>
                <a:gd name="T61" fmla="*/ 181 h 201"/>
                <a:gd name="T62" fmla="*/ 50 w 184"/>
                <a:gd name="T63" fmla="*/ 181 h 201"/>
                <a:gd name="T64" fmla="*/ 54 w 184"/>
                <a:gd name="T65" fmla="*/ 181 h 201"/>
                <a:gd name="T66" fmla="*/ 59 w 184"/>
                <a:gd name="T67" fmla="*/ 181 h 201"/>
                <a:gd name="T68" fmla="*/ 70 w 184"/>
                <a:gd name="T69" fmla="*/ 190 h 201"/>
                <a:gd name="T70" fmla="*/ 77 w 184"/>
                <a:gd name="T71" fmla="*/ 193 h 201"/>
                <a:gd name="T72" fmla="*/ 83 w 184"/>
                <a:gd name="T73" fmla="*/ 195 h 201"/>
                <a:gd name="T74" fmla="*/ 91 w 184"/>
                <a:gd name="T75" fmla="*/ 199 h 201"/>
                <a:gd name="T76" fmla="*/ 97 w 184"/>
                <a:gd name="T77" fmla="*/ 200 h 201"/>
                <a:gd name="T78" fmla="*/ 107 w 184"/>
                <a:gd name="T79" fmla="*/ 196 h 201"/>
                <a:gd name="T80" fmla="*/ 114 w 184"/>
                <a:gd name="T81" fmla="*/ 194 h 201"/>
                <a:gd name="T82" fmla="*/ 120 w 184"/>
                <a:gd name="T83" fmla="*/ 195 h 201"/>
                <a:gd name="T84" fmla="*/ 124 w 184"/>
                <a:gd name="T85" fmla="*/ 196 h 201"/>
                <a:gd name="T86" fmla="*/ 132 w 184"/>
                <a:gd name="T87" fmla="*/ 199 h 201"/>
                <a:gd name="T88" fmla="*/ 134 w 184"/>
                <a:gd name="T89" fmla="*/ 199 h 201"/>
                <a:gd name="T90" fmla="*/ 145 w 184"/>
                <a:gd name="T91" fmla="*/ 199 h 201"/>
                <a:gd name="T92" fmla="*/ 152 w 184"/>
                <a:gd name="T93" fmla="*/ 196 h 201"/>
                <a:gd name="T94" fmla="*/ 155 w 184"/>
                <a:gd name="T95" fmla="*/ 194 h 201"/>
                <a:gd name="T96" fmla="*/ 159 w 184"/>
                <a:gd name="T97" fmla="*/ 190 h 201"/>
                <a:gd name="T98" fmla="*/ 166 w 184"/>
                <a:gd name="T99" fmla="*/ 188 h 201"/>
                <a:gd name="T100" fmla="*/ 171 w 184"/>
                <a:gd name="T101" fmla="*/ 182 h 201"/>
                <a:gd name="T102" fmla="*/ 177 w 184"/>
                <a:gd name="T103" fmla="*/ 175 h 201"/>
                <a:gd name="T104" fmla="*/ 178 w 184"/>
                <a:gd name="T105" fmla="*/ 170 h 201"/>
                <a:gd name="T106" fmla="*/ 180 w 184"/>
                <a:gd name="T107" fmla="*/ 166 h 201"/>
                <a:gd name="T108" fmla="*/ 183 w 184"/>
                <a:gd name="T109" fmla="*/ 154 h 201"/>
                <a:gd name="T110" fmla="*/ 184 w 184"/>
                <a:gd name="T111" fmla="*/ 15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4" h="201">
                  <a:moveTo>
                    <a:pt x="184" y="151"/>
                  </a:moveTo>
                  <a:cubicBezTo>
                    <a:pt x="182" y="149"/>
                    <a:pt x="182" y="149"/>
                    <a:pt x="182" y="149"/>
                  </a:cubicBezTo>
                  <a:cubicBezTo>
                    <a:pt x="182" y="149"/>
                    <a:pt x="182" y="149"/>
                    <a:pt x="182" y="149"/>
                  </a:cubicBezTo>
                  <a:cubicBezTo>
                    <a:pt x="182" y="149"/>
                    <a:pt x="182" y="149"/>
                    <a:pt x="182" y="149"/>
                  </a:cubicBezTo>
                  <a:cubicBezTo>
                    <a:pt x="181" y="149"/>
                    <a:pt x="180" y="148"/>
                    <a:pt x="179" y="148"/>
                  </a:cubicBezTo>
                  <a:cubicBezTo>
                    <a:pt x="177" y="148"/>
                    <a:pt x="176" y="147"/>
                    <a:pt x="176" y="144"/>
                  </a:cubicBezTo>
                  <a:cubicBezTo>
                    <a:pt x="175" y="142"/>
                    <a:pt x="175" y="141"/>
                    <a:pt x="175" y="139"/>
                  </a:cubicBezTo>
                  <a:cubicBezTo>
                    <a:pt x="175" y="135"/>
                    <a:pt x="175" y="131"/>
                    <a:pt x="172" y="129"/>
                  </a:cubicBezTo>
                  <a:cubicBezTo>
                    <a:pt x="171" y="129"/>
                    <a:pt x="171" y="129"/>
                    <a:pt x="171" y="128"/>
                  </a:cubicBezTo>
                  <a:cubicBezTo>
                    <a:pt x="172" y="128"/>
                    <a:pt x="172" y="128"/>
                    <a:pt x="172" y="128"/>
                  </a:cubicBezTo>
                  <a:cubicBezTo>
                    <a:pt x="173" y="125"/>
                    <a:pt x="174" y="122"/>
                    <a:pt x="175" y="119"/>
                  </a:cubicBezTo>
                  <a:cubicBezTo>
                    <a:pt x="176" y="117"/>
                    <a:pt x="178" y="116"/>
                    <a:pt x="179" y="115"/>
                  </a:cubicBezTo>
                  <a:cubicBezTo>
                    <a:pt x="180" y="114"/>
                    <a:pt x="181" y="113"/>
                    <a:pt x="182" y="112"/>
                  </a:cubicBezTo>
                  <a:cubicBezTo>
                    <a:pt x="183" y="110"/>
                    <a:pt x="184" y="109"/>
                    <a:pt x="183" y="107"/>
                  </a:cubicBezTo>
                  <a:cubicBezTo>
                    <a:pt x="183" y="105"/>
                    <a:pt x="179" y="103"/>
                    <a:pt x="175" y="101"/>
                  </a:cubicBezTo>
                  <a:cubicBezTo>
                    <a:pt x="174" y="101"/>
                    <a:pt x="174" y="101"/>
                    <a:pt x="173" y="101"/>
                  </a:cubicBezTo>
                  <a:cubicBezTo>
                    <a:pt x="168" y="98"/>
                    <a:pt x="164" y="96"/>
                    <a:pt x="162" y="90"/>
                  </a:cubicBezTo>
                  <a:cubicBezTo>
                    <a:pt x="159" y="84"/>
                    <a:pt x="157" y="80"/>
                    <a:pt x="152" y="77"/>
                  </a:cubicBezTo>
                  <a:cubicBezTo>
                    <a:pt x="149" y="75"/>
                    <a:pt x="147" y="75"/>
                    <a:pt x="144" y="74"/>
                  </a:cubicBezTo>
                  <a:cubicBezTo>
                    <a:pt x="142" y="73"/>
                    <a:pt x="139" y="72"/>
                    <a:pt x="137" y="71"/>
                  </a:cubicBezTo>
                  <a:cubicBezTo>
                    <a:pt x="133" y="69"/>
                    <a:pt x="131" y="66"/>
                    <a:pt x="130" y="63"/>
                  </a:cubicBezTo>
                  <a:cubicBezTo>
                    <a:pt x="128" y="62"/>
                    <a:pt x="127" y="60"/>
                    <a:pt x="125" y="58"/>
                  </a:cubicBezTo>
                  <a:cubicBezTo>
                    <a:pt x="123" y="56"/>
                    <a:pt x="120" y="55"/>
                    <a:pt x="116" y="54"/>
                  </a:cubicBezTo>
                  <a:cubicBezTo>
                    <a:pt x="114" y="53"/>
                    <a:pt x="111" y="53"/>
                    <a:pt x="109" y="51"/>
                  </a:cubicBezTo>
                  <a:cubicBezTo>
                    <a:pt x="107" y="50"/>
                    <a:pt x="105" y="49"/>
                    <a:pt x="104" y="49"/>
                  </a:cubicBezTo>
                  <a:cubicBezTo>
                    <a:pt x="101" y="48"/>
                    <a:pt x="98" y="46"/>
                    <a:pt x="95" y="43"/>
                  </a:cubicBezTo>
                  <a:cubicBezTo>
                    <a:pt x="95" y="42"/>
                    <a:pt x="94" y="41"/>
                    <a:pt x="93" y="39"/>
                  </a:cubicBezTo>
                  <a:cubicBezTo>
                    <a:pt x="91" y="36"/>
                    <a:pt x="89" y="31"/>
                    <a:pt x="85" y="31"/>
                  </a:cubicBezTo>
                  <a:cubicBezTo>
                    <a:pt x="84" y="31"/>
                    <a:pt x="84" y="31"/>
                    <a:pt x="84" y="31"/>
                  </a:cubicBezTo>
                  <a:cubicBezTo>
                    <a:pt x="82" y="31"/>
                    <a:pt x="80" y="33"/>
                    <a:pt x="78" y="35"/>
                  </a:cubicBezTo>
                  <a:cubicBezTo>
                    <a:pt x="76" y="37"/>
                    <a:pt x="74" y="39"/>
                    <a:pt x="71" y="39"/>
                  </a:cubicBezTo>
                  <a:cubicBezTo>
                    <a:pt x="71" y="39"/>
                    <a:pt x="70" y="39"/>
                    <a:pt x="70" y="39"/>
                  </a:cubicBezTo>
                  <a:cubicBezTo>
                    <a:pt x="70" y="37"/>
                    <a:pt x="70" y="35"/>
                    <a:pt x="69" y="34"/>
                  </a:cubicBezTo>
                  <a:cubicBezTo>
                    <a:pt x="68" y="30"/>
                    <a:pt x="68" y="26"/>
                    <a:pt x="65" y="24"/>
                  </a:cubicBezTo>
                  <a:cubicBezTo>
                    <a:pt x="62" y="21"/>
                    <a:pt x="59" y="19"/>
                    <a:pt x="57" y="17"/>
                  </a:cubicBezTo>
                  <a:cubicBezTo>
                    <a:pt x="35" y="0"/>
                    <a:pt x="35" y="0"/>
                    <a:pt x="35" y="0"/>
                  </a:cubicBezTo>
                  <a:cubicBezTo>
                    <a:pt x="34" y="0"/>
                    <a:pt x="34" y="0"/>
                    <a:pt x="34" y="0"/>
                  </a:cubicBezTo>
                  <a:cubicBezTo>
                    <a:pt x="33" y="0"/>
                    <a:pt x="32" y="0"/>
                    <a:pt x="31" y="0"/>
                  </a:cubicBezTo>
                  <a:cubicBezTo>
                    <a:pt x="26" y="0"/>
                    <a:pt x="24" y="0"/>
                    <a:pt x="23" y="2"/>
                  </a:cubicBezTo>
                  <a:cubicBezTo>
                    <a:pt x="23" y="3"/>
                    <a:pt x="23" y="3"/>
                    <a:pt x="23" y="3"/>
                  </a:cubicBezTo>
                  <a:cubicBezTo>
                    <a:pt x="23" y="4"/>
                    <a:pt x="23" y="4"/>
                    <a:pt x="23" y="4"/>
                  </a:cubicBezTo>
                  <a:cubicBezTo>
                    <a:pt x="23" y="4"/>
                    <a:pt x="23" y="5"/>
                    <a:pt x="23" y="5"/>
                  </a:cubicBezTo>
                  <a:cubicBezTo>
                    <a:pt x="21" y="5"/>
                    <a:pt x="20" y="6"/>
                    <a:pt x="18" y="6"/>
                  </a:cubicBezTo>
                  <a:cubicBezTo>
                    <a:pt x="17" y="6"/>
                    <a:pt x="16" y="6"/>
                    <a:pt x="15" y="6"/>
                  </a:cubicBezTo>
                  <a:cubicBezTo>
                    <a:pt x="14" y="5"/>
                    <a:pt x="13" y="5"/>
                    <a:pt x="13" y="5"/>
                  </a:cubicBezTo>
                  <a:cubicBezTo>
                    <a:pt x="11" y="5"/>
                    <a:pt x="11" y="6"/>
                    <a:pt x="10" y="6"/>
                  </a:cubicBezTo>
                  <a:cubicBezTo>
                    <a:pt x="9" y="6"/>
                    <a:pt x="8" y="7"/>
                    <a:pt x="7" y="8"/>
                  </a:cubicBezTo>
                  <a:cubicBezTo>
                    <a:pt x="7" y="8"/>
                    <a:pt x="7" y="8"/>
                    <a:pt x="7" y="8"/>
                  </a:cubicBezTo>
                  <a:cubicBezTo>
                    <a:pt x="7" y="9"/>
                    <a:pt x="6" y="10"/>
                    <a:pt x="6" y="10"/>
                  </a:cubicBezTo>
                  <a:cubicBezTo>
                    <a:pt x="5" y="12"/>
                    <a:pt x="5" y="13"/>
                    <a:pt x="4" y="13"/>
                  </a:cubicBezTo>
                  <a:cubicBezTo>
                    <a:pt x="4" y="14"/>
                    <a:pt x="3" y="14"/>
                    <a:pt x="3" y="15"/>
                  </a:cubicBezTo>
                  <a:cubicBezTo>
                    <a:pt x="2" y="16"/>
                    <a:pt x="1" y="16"/>
                    <a:pt x="1" y="17"/>
                  </a:cubicBezTo>
                  <a:cubicBezTo>
                    <a:pt x="0" y="20"/>
                    <a:pt x="0" y="20"/>
                    <a:pt x="0" y="20"/>
                  </a:cubicBezTo>
                  <a:cubicBezTo>
                    <a:pt x="2" y="20"/>
                    <a:pt x="2" y="20"/>
                    <a:pt x="2" y="20"/>
                  </a:cubicBezTo>
                  <a:cubicBezTo>
                    <a:pt x="5" y="25"/>
                    <a:pt x="5" y="26"/>
                    <a:pt x="4" y="31"/>
                  </a:cubicBezTo>
                  <a:cubicBezTo>
                    <a:pt x="3" y="34"/>
                    <a:pt x="4" y="37"/>
                    <a:pt x="4" y="39"/>
                  </a:cubicBezTo>
                  <a:cubicBezTo>
                    <a:pt x="7" y="39"/>
                    <a:pt x="7" y="39"/>
                    <a:pt x="7" y="39"/>
                  </a:cubicBezTo>
                  <a:cubicBezTo>
                    <a:pt x="7" y="39"/>
                    <a:pt x="7" y="39"/>
                    <a:pt x="7" y="39"/>
                  </a:cubicBezTo>
                  <a:cubicBezTo>
                    <a:pt x="4" y="40"/>
                    <a:pt x="4" y="40"/>
                    <a:pt x="4" y="40"/>
                  </a:cubicBezTo>
                  <a:cubicBezTo>
                    <a:pt x="4" y="41"/>
                    <a:pt x="4" y="42"/>
                    <a:pt x="5" y="43"/>
                  </a:cubicBezTo>
                  <a:cubicBezTo>
                    <a:pt x="5" y="45"/>
                    <a:pt x="4" y="47"/>
                    <a:pt x="3" y="49"/>
                  </a:cubicBezTo>
                  <a:cubicBezTo>
                    <a:pt x="3" y="52"/>
                    <a:pt x="2" y="54"/>
                    <a:pt x="3" y="57"/>
                  </a:cubicBezTo>
                  <a:cubicBezTo>
                    <a:pt x="3" y="58"/>
                    <a:pt x="4" y="59"/>
                    <a:pt x="4" y="60"/>
                  </a:cubicBezTo>
                  <a:cubicBezTo>
                    <a:pt x="6" y="62"/>
                    <a:pt x="7" y="64"/>
                    <a:pt x="6" y="67"/>
                  </a:cubicBezTo>
                  <a:cubicBezTo>
                    <a:pt x="5" y="69"/>
                    <a:pt x="4" y="70"/>
                    <a:pt x="3" y="71"/>
                  </a:cubicBezTo>
                  <a:cubicBezTo>
                    <a:pt x="2" y="72"/>
                    <a:pt x="2" y="74"/>
                    <a:pt x="2" y="76"/>
                  </a:cubicBezTo>
                  <a:cubicBezTo>
                    <a:pt x="2" y="78"/>
                    <a:pt x="3" y="80"/>
                    <a:pt x="5" y="81"/>
                  </a:cubicBezTo>
                  <a:cubicBezTo>
                    <a:pt x="5" y="82"/>
                    <a:pt x="6" y="83"/>
                    <a:pt x="7" y="85"/>
                  </a:cubicBezTo>
                  <a:cubicBezTo>
                    <a:pt x="8" y="88"/>
                    <a:pt x="7" y="90"/>
                    <a:pt x="7" y="93"/>
                  </a:cubicBezTo>
                  <a:cubicBezTo>
                    <a:pt x="6" y="95"/>
                    <a:pt x="6" y="96"/>
                    <a:pt x="6" y="98"/>
                  </a:cubicBezTo>
                  <a:cubicBezTo>
                    <a:pt x="6" y="102"/>
                    <a:pt x="7" y="105"/>
                    <a:pt x="8" y="109"/>
                  </a:cubicBezTo>
                  <a:cubicBezTo>
                    <a:pt x="10" y="114"/>
                    <a:pt x="11" y="118"/>
                    <a:pt x="11" y="124"/>
                  </a:cubicBezTo>
                  <a:cubicBezTo>
                    <a:pt x="11" y="124"/>
                    <a:pt x="11" y="124"/>
                    <a:pt x="11" y="124"/>
                  </a:cubicBezTo>
                  <a:cubicBezTo>
                    <a:pt x="11" y="124"/>
                    <a:pt x="10" y="124"/>
                    <a:pt x="10" y="124"/>
                  </a:cubicBezTo>
                  <a:cubicBezTo>
                    <a:pt x="10" y="124"/>
                    <a:pt x="10" y="124"/>
                    <a:pt x="10" y="124"/>
                  </a:cubicBezTo>
                  <a:cubicBezTo>
                    <a:pt x="10" y="124"/>
                    <a:pt x="10" y="124"/>
                    <a:pt x="10" y="124"/>
                  </a:cubicBezTo>
                  <a:cubicBezTo>
                    <a:pt x="10" y="124"/>
                    <a:pt x="9" y="124"/>
                    <a:pt x="8" y="124"/>
                  </a:cubicBezTo>
                  <a:cubicBezTo>
                    <a:pt x="6" y="125"/>
                    <a:pt x="6" y="125"/>
                    <a:pt x="6" y="125"/>
                  </a:cubicBezTo>
                  <a:cubicBezTo>
                    <a:pt x="6" y="126"/>
                    <a:pt x="6" y="126"/>
                    <a:pt x="6" y="126"/>
                  </a:cubicBezTo>
                  <a:cubicBezTo>
                    <a:pt x="6" y="134"/>
                    <a:pt x="6" y="143"/>
                    <a:pt x="10" y="152"/>
                  </a:cubicBezTo>
                  <a:cubicBezTo>
                    <a:pt x="11" y="155"/>
                    <a:pt x="13" y="158"/>
                    <a:pt x="14" y="160"/>
                  </a:cubicBezTo>
                  <a:cubicBezTo>
                    <a:pt x="16" y="163"/>
                    <a:pt x="17" y="165"/>
                    <a:pt x="18" y="168"/>
                  </a:cubicBezTo>
                  <a:cubicBezTo>
                    <a:pt x="19" y="169"/>
                    <a:pt x="19" y="169"/>
                    <a:pt x="19" y="169"/>
                  </a:cubicBezTo>
                  <a:cubicBezTo>
                    <a:pt x="20" y="170"/>
                    <a:pt x="20" y="170"/>
                    <a:pt x="20" y="170"/>
                  </a:cubicBezTo>
                  <a:cubicBezTo>
                    <a:pt x="21" y="170"/>
                    <a:pt x="21" y="170"/>
                    <a:pt x="21" y="170"/>
                  </a:cubicBezTo>
                  <a:cubicBezTo>
                    <a:pt x="24" y="171"/>
                    <a:pt x="27" y="174"/>
                    <a:pt x="29" y="176"/>
                  </a:cubicBezTo>
                  <a:cubicBezTo>
                    <a:pt x="29" y="176"/>
                    <a:pt x="30" y="177"/>
                    <a:pt x="30" y="177"/>
                  </a:cubicBezTo>
                  <a:cubicBezTo>
                    <a:pt x="31" y="177"/>
                    <a:pt x="31" y="178"/>
                    <a:pt x="31" y="178"/>
                  </a:cubicBezTo>
                  <a:cubicBezTo>
                    <a:pt x="31" y="178"/>
                    <a:pt x="32" y="179"/>
                    <a:pt x="32" y="179"/>
                  </a:cubicBezTo>
                  <a:cubicBezTo>
                    <a:pt x="32" y="179"/>
                    <a:pt x="33" y="180"/>
                    <a:pt x="33" y="180"/>
                  </a:cubicBezTo>
                  <a:cubicBezTo>
                    <a:pt x="34" y="182"/>
                    <a:pt x="35" y="182"/>
                    <a:pt x="37" y="182"/>
                  </a:cubicBezTo>
                  <a:cubicBezTo>
                    <a:pt x="38" y="182"/>
                    <a:pt x="40" y="182"/>
                    <a:pt x="41" y="181"/>
                  </a:cubicBezTo>
                  <a:cubicBezTo>
                    <a:pt x="42" y="181"/>
                    <a:pt x="42" y="181"/>
                    <a:pt x="42" y="181"/>
                  </a:cubicBezTo>
                  <a:cubicBezTo>
                    <a:pt x="43" y="181"/>
                    <a:pt x="43" y="181"/>
                    <a:pt x="43" y="181"/>
                  </a:cubicBezTo>
                  <a:cubicBezTo>
                    <a:pt x="44" y="181"/>
                    <a:pt x="45" y="181"/>
                    <a:pt x="46" y="181"/>
                  </a:cubicBezTo>
                  <a:cubicBezTo>
                    <a:pt x="47" y="181"/>
                    <a:pt x="48" y="181"/>
                    <a:pt x="50" y="181"/>
                  </a:cubicBezTo>
                  <a:cubicBezTo>
                    <a:pt x="50" y="181"/>
                    <a:pt x="50" y="181"/>
                    <a:pt x="50" y="181"/>
                  </a:cubicBezTo>
                  <a:cubicBezTo>
                    <a:pt x="50" y="181"/>
                    <a:pt x="51" y="181"/>
                    <a:pt x="52" y="181"/>
                  </a:cubicBezTo>
                  <a:cubicBezTo>
                    <a:pt x="53" y="181"/>
                    <a:pt x="53" y="181"/>
                    <a:pt x="54" y="181"/>
                  </a:cubicBezTo>
                  <a:cubicBezTo>
                    <a:pt x="55" y="181"/>
                    <a:pt x="55" y="181"/>
                    <a:pt x="56" y="181"/>
                  </a:cubicBezTo>
                  <a:cubicBezTo>
                    <a:pt x="56" y="181"/>
                    <a:pt x="57" y="181"/>
                    <a:pt x="57" y="181"/>
                  </a:cubicBezTo>
                  <a:cubicBezTo>
                    <a:pt x="58" y="181"/>
                    <a:pt x="58" y="181"/>
                    <a:pt x="59" y="181"/>
                  </a:cubicBezTo>
                  <a:cubicBezTo>
                    <a:pt x="60" y="181"/>
                    <a:pt x="61" y="181"/>
                    <a:pt x="62" y="183"/>
                  </a:cubicBezTo>
                  <a:cubicBezTo>
                    <a:pt x="64" y="186"/>
                    <a:pt x="67" y="188"/>
                    <a:pt x="69" y="189"/>
                  </a:cubicBezTo>
                  <a:cubicBezTo>
                    <a:pt x="69" y="190"/>
                    <a:pt x="70" y="190"/>
                    <a:pt x="70" y="190"/>
                  </a:cubicBezTo>
                  <a:cubicBezTo>
                    <a:pt x="71" y="191"/>
                    <a:pt x="71" y="191"/>
                    <a:pt x="73" y="192"/>
                  </a:cubicBezTo>
                  <a:cubicBezTo>
                    <a:pt x="74" y="192"/>
                    <a:pt x="74" y="192"/>
                    <a:pt x="75" y="192"/>
                  </a:cubicBezTo>
                  <a:cubicBezTo>
                    <a:pt x="76" y="192"/>
                    <a:pt x="77" y="192"/>
                    <a:pt x="77" y="193"/>
                  </a:cubicBezTo>
                  <a:cubicBezTo>
                    <a:pt x="78" y="193"/>
                    <a:pt x="78" y="193"/>
                    <a:pt x="78" y="193"/>
                  </a:cubicBezTo>
                  <a:cubicBezTo>
                    <a:pt x="79" y="194"/>
                    <a:pt x="80" y="194"/>
                    <a:pt x="82" y="194"/>
                  </a:cubicBezTo>
                  <a:cubicBezTo>
                    <a:pt x="82" y="195"/>
                    <a:pt x="83" y="195"/>
                    <a:pt x="83" y="195"/>
                  </a:cubicBezTo>
                  <a:cubicBezTo>
                    <a:pt x="84" y="195"/>
                    <a:pt x="86" y="195"/>
                    <a:pt x="86" y="195"/>
                  </a:cubicBezTo>
                  <a:cubicBezTo>
                    <a:pt x="87" y="196"/>
                    <a:pt x="87" y="196"/>
                    <a:pt x="87" y="196"/>
                  </a:cubicBezTo>
                  <a:cubicBezTo>
                    <a:pt x="87" y="197"/>
                    <a:pt x="88" y="199"/>
                    <a:pt x="91" y="199"/>
                  </a:cubicBezTo>
                  <a:cubicBezTo>
                    <a:pt x="91" y="199"/>
                    <a:pt x="92" y="199"/>
                    <a:pt x="92" y="199"/>
                  </a:cubicBezTo>
                  <a:cubicBezTo>
                    <a:pt x="93" y="199"/>
                    <a:pt x="93" y="199"/>
                    <a:pt x="94" y="199"/>
                  </a:cubicBezTo>
                  <a:cubicBezTo>
                    <a:pt x="95" y="200"/>
                    <a:pt x="96" y="200"/>
                    <a:pt x="97" y="200"/>
                  </a:cubicBezTo>
                  <a:cubicBezTo>
                    <a:pt x="97" y="200"/>
                    <a:pt x="97" y="200"/>
                    <a:pt x="97" y="200"/>
                  </a:cubicBezTo>
                  <a:cubicBezTo>
                    <a:pt x="100" y="200"/>
                    <a:pt x="102" y="199"/>
                    <a:pt x="105" y="198"/>
                  </a:cubicBezTo>
                  <a:cubicBezTo>
                    <a:pt x="105" y="197"/>
                    <a:pt x="106" y="197"/>
                    <a:pt x="107" y="196"/>
                  </a:cubicBezTo>
                  <a:cubicBezTo>
                    <a:pt x="108" y="196"/>
                    <a:pt x="109" y="195"/>
                    <a:pt x="110" y="195"/>
                  </a:cubicBezTo>
                  <a:cubicBezTo>
                    <a:pt x="111" y="194"/>
                    <a:pt x="111" y="194"/>
                    <a:pt x="112" y="194"/>
                  </a:cubicBezTo>
                  <a:cubicBezTo>
                    <a:pt x="112" y="194"/>
                    <a:pt x="113" y="194"/>
                    <a:pt x="114" y="194"/>
                  </a:cubicBezTo>
                  <a:cubicBezTo>
                    <a:pt x="114" y="194"/>
                    <a:pt x="116" y="194"/>
                    <a:pt x="116" y="194"/>
                  </a:cubicBezTo>
                  <a:cubicBezTo>
                    <a:pt x="117" y="194"/>
                    <a:pt x="117" y="194"/>
                    <a:pt x="118" y="194"/>
                  </a:cubicBezTo>
                  <a:cubicBezTo>
                    <a:pt x="118" y="195"/>
                    <a:pt x="119" y="195"/>
                    <a:pt x="120" y="195"/>
                  </a:cubicBezTo>
                  <a:cubicBezTo>
                    <a:pt x="120" y="195"/>
                    <a:pt x="121" y="195"/>
                    <a:pt x="122" y="195"/>
                  </a:cubicBezTo>
                  <a:cubicBezTo>
                    <a:pt x="122" y="195"/>
                    <a:pt x="122" y="195"/>
                    <a:pt x="122" y="195"/>
                  </a:cubicBezTo>
                  <a:cubicBezTo>
                    <a:pt x="123" y="195"/>
                    <a:pt x="124" y="196"/>
                    <a:pt x="124" y="196"/>
                  </a:cubicBezTo>
                  <a:cubicBezTo>
                    <a:pt x="124" y="196"/>
                    <a:pt x="125" y="196"/>
                    <a:pt x="125" y="197"/>
                  </a:cubicBezTo>
                  <a:cubicBezTo>
                    <a:pt x="126" y="198"/>
                    <a:pt x="128" y="200"/>
                    <a:pt x="130" y="200"/>
                  </a:cubicBezTo>
                  <a:cubicBezTo>
                    <a:pt x="131" y="200"/>
                    <a:pt x="131" y="200"/>
                    <a:pt x="132" y="199"/>
                  </a:cubicBezTo>
                  <a:cubicBezTo>
                    <a:pt x="133" y="199"/>
                    <a:pt x="133" y="199"/>
                    <a:pt x="134" y="199"/>
                  </a:cubicBezTo>
                  <a:cubicBezTo>
                    <a:pt x="134" y="199"/>
                    <a:pt x="134" y="199"/>
                    <a:pt x="134" y="199"/>
                  </a:cubicBezTo>
                  <a:cubicBezTo>
                    <a:pt x="134" y="199"/>
                    <a:pt x="134" y="199"/>
                    <a:pt x="134" y="199"/>
                  </a:cubicBezTo>
                  <a:cubicBezTo>
                    <a:pt x="134" y="199"/>
                    <a:pt x="135" y="200"/>
                    <a:pt x="135" y="200"/>
                  </a:cubicBezTo>
                  <a:cubicBezTo>
                    <a:pt x="136" y="201"/>
                    <a:pt x="137" y="201"/>
                    <a:pt x="139" y="201"/>
                  </a:cubicBezTo>
                  <a:cubicBezTo>
                    <a:pt x="141" y="201"/>
                    <a:pt x="143" y="201"/>
                    <a:pt x="145" y="199"/>
                  </a:cubicBezTo>
                  <a:cubicBezTo>
                    <a:pt x="146" y="199"/>
                    <a:pt x="147" y="199"/>
                    <a:pt x="148" y="198"/>
                  </a:cubicBezTo>
                  <a:cubicBezTo>
                    <a:pt x="149" y="198"/>
                    <a:pt x="149" y="198"/>
                    <a:pt x="149" y="198"/>
                  </a:cubicBezTo>
                  <a:cubicBezTo>
                    <a:pt x="151" y="198"/>
                    <a:pt x="152" y="197"/>
                    <a:pt x="152" y="196"/>
                  </a:cubicBezTo>
                  <a:cubicBezTo>
                    <a:pt x="153" y="196"/>
                    <a:pt x="153" y="196"/>
                    <a:pt x="153" y="196"/>
                  </a:cubicBezTo>
                  <a:cubicBezTo>
                    <a:pt x="153" y="195"/>
                    <a:pt x="154" y="195"/>
                    <a:pt x="154" y="195"/>
                  </a:cubicBezTo>
                  <a:cubicBezTo>
                    <a:pt x="155" y="194"/>
                    <a:pt x="155" y="194"/>
                    <a:pt x="155" y="194"/>
                  </a:cubicBezTo>
                  <a:cubicBezTo>
                    <a:pt x="156" y="193"/>
                    <a:pt x="157" y="193"/>
                    <a:pt x="157" y="192"/>
                  </a:cubicBezTo>
                  <a:cubicBezTo>
                    <a:pt x="158" y="191"/>
                    <a:pt x="158" y="191"/>
                    <a:pt x="158" y="190"/>
                  </a:cubicBezTo>
                  <a:cubicBezTo>
                    <a:pt x="159" y="190"/>
                    <a:pt x="159" y="190"/>
                    <a:pt x="159" y="190"/>
                  </a:cubicBezTo>
                  <a:cubicBezTo>
                    <a:pt x="159" y="191"/>
                    <a:pt x="160" y="191"/>
                    <a:pt x="161" y="191"/>
                  </a:cubicBezTo>
                  <a:cubicBezTo>
                    <a:pt x="161" y="191"/>
                    <a:pt x="161" y="191"/>
                    <a:pt x="162" y="191"/>
                  </a:cubicBezTo>
                  <a:cubicBezTo>
                    <a:pt x="164" y="191"/>
                    <a:pt x="165" y="189"/>
                    <a:pt x="166" y="188"/>
                  </a:cubicBezTo>
                  <a:cubicBezTo>
                    <a:pt x="167" y="187"/>
                    <a:pt x="167" y="187"/>
                    <a:pt x="167" y="187"/>
                  </a:cubicBezTo>
                  <a:cubicBezTo>
                    <a:pt x="168" y="186"/>
                    <a:pt x="169" y="185"/>
                    <a:pt x="170" y="183"/>
                  </a:cubicBezTo>
                  <a:cubicBezTo>
                    <a:pt x="171" y="183"/>
                    <a:pt x="171" y="182"/>
                    <a:pt x="171" y="182"/>
                  </a:cubicBezTo>
                  <a:cubicBezTo>
                    <a:pt x="172" y="181"/>
                    <a:pt x="172" y="181"/>
                    <a:pt x="173" y="180"/>
                  </a:cubicBezTo>
                  <a:cubicBezTo>
                    <a:pt x="173" y="180"/>
                    <a:pt x="174" y="180"/>
                    <a:pt x="174" y="180"/>
                  </a:cubicBezTo>
                  <a:cubicBezTo>
                    <a:pt x="175" y="179"/>
                    <a:pt x="176" y="178"/>
                    <a:pt x="177" y="175"/>
                  </a:cubicBezTo>
                  <a:cubicBezTo>
                    <a:pt x="177" y="175"/>
                    <a:pt x="177" y="174"/>
                    <a:pt x="177" y="174"/>
                  </a:cubicBezTo>
                  <a:cubicBezTo>
                    <a:pt x="177" y="173"/>
                    <a:pt x="177" y="172"/>
                    <a:pt x="177" y="172"/>
                  </a:cubicBezTo>
                  <a:cubicBezTo>
                    <a:pt x="177" y="171"/>
                    <a:pt x="177" y="171"/>
                    <a:pt x="178" y="170"/>
                  </a:cubicBezTo>
                  <a:cubicBezTo>
                    <a:pt x="178" y="170"/>
                    <a:pt x="178" y="169"/>
                    <a:pt x="179" y="169"/>
                  </a:cubicBezTo>
                  <a:cubicBezTo>
                    <a:pt x="179" y="168"/>
                    <a:pt x="179" y="168"/>
                    <a:pt x="179" y="168"/>
                  </a:cubicBezTo>
                  <a:cubicBezTo>
                    <a:pt x="180" y="167"/>
                    <a:pt x="180" y="166"/>
                    <a:pt x="180" y="166"/>
                  </a:cubicBezTo>
                  <a:cubicBezTo>
                    <a:pt x="183" y="163"/>
                    <a:pt x="183" y="159"/>
                    <a:pt x="183" y="156"/>
                  </a:cubicBezTo>
                  <a:cubicBezTo>
                    <a:pt x="183" y="156"/>
                    <a:pt x="183" y="156"/>
                    <a:pt x="183" y="156"/>
                  </a:cubicBezTo>
                  <a:cubicBezTo>
                    <a:pt x="183" y="155"/>
                    <a:pt x="183" y="155"/>
                    <a:pt x="183" y="154"/>
                  </a:cubicBezTo>
                  <a:cubicBezTo>
                    <a:pt x="183" y="154"/>
                    <a:pt x="183" y="153"/>
                    <a:pt x="183" y="153"/>
                  </a:cubicBezTo>
                  <a:cubicBezTo>
                    <a:pt x="183" y="153"/>
                    <a:pt x="183" y="153"/>
                    <a:pt x="183" y="153"/>
                  </a:cubicBezTo>
                  <a:lnTo>
                    <a:pt x="184" y="15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2266" y="1419"/>
              <a:ext cx="714" cy="835"/>
            </a:xfrm>
            <a:custGeom>
              <a:avLst/>
              <a:gdLst>
                <a:gd name="T0" fmla="*/ 455 w 466"/>
                <a:gd name="T1" fmla="*/ 330 h 545"/>
                <a:gd name="T2" fmla="*/ 439 w 466"/>
                <a:gd name="T3" fmla="*/ 316 h 545"/>
                <a:gd name="T4" fmla="*/ 429 w 466"/>
                <a:gd name="T5" fmla="*/ 281 h 545"/>
                <a:gd name="T6" fmla="*/ 363 w 466"/>
                <a:gd name="T7" fmla="*/ 272 h 545"/>
                <a:gd name="T8" fmla="*/ 353 w 466"/>
                <a:gd name="T9" fmla="*/ 207 h 545"/>
                <a:gd name="T10" fmla="*/ 337 w 466"/>
                <a:gd name="T11" fmla="*/ 167 h 545"/>
                <a:gd name="T12" fmla="*/ 307 w 466"/>
                <a:gd name="T13" fmla="*/ 160 h 545"/>
                <a:gd name="T14" fmla="*/ 278 w 466"/>
                <a:gd name="T15" fmla="*/ 144 h 545"/>
                <a:gd name="T16" fmla="*/ 252 w 466"/>
                <a:gd name="T17" fmla="*/ 133 h 545"/>
                <a:gd name="T18" fmla="*/ 238 w 466"/>
                <a:gd name="T19" fmla="*/ 126 h 545"/>
                <a:gd name="T20" fmla="*/ 218 w 466"/>
                <a:gd name="T21" fmla="*/ 117 h 545"/>
                <a:gd name="T22" fmla="*/ 197 w 466"/>
                <a:gd name="T23" fmla="*/ 115 h 545"/>
                <a:gd name="T24" fmla="*/ 192 w 466"/>
                <a:gd name="T25" fmla="*/ 107 h 545"/>
                <a:gd name="T26" fmla="*/ 171 w 466"/>
                <a:gd name="T27" fmla="*/ 92 h 545"/>
                <a:gd name="T28" fmla="*/ 158 w 466"/>
                <a:gd name="T29" fmla="*/ 64 h 545"/>
                <a:gd name="T30" fmla="*/ 154 w 466"/>
                <a:gd name="T31" fmla="*/ 36 h 545"/>
                <a:gd name="T32" fmla="*/ 156 w 466"/>
                <a:gd name="T33" fmla="*/ 8 h 545"/>
                <a:gd name="T34" fmla="*/ 147 w 466"/>
                <a:gd name="T35" fmla="*/ 4 h 545"/>
                <a:gd name="T36" fmla="*/ 135 w 466"/>
                <a:gd name="T37" fmla="*/ 1 h 545"/>
                <a:gd name="T38" fmla="*/ 98 w 466"/>
                <a:gd name="T39" fmla="*/ 16 h 545"/>
                <a:gd name="T40" fmla="*/ 66 w 466"/>
                <a:gd name="T41" fmla="*/ 41 h 545"/>
                <a:gd name="T42" fmla="*/ 43 w 466"/>
                <a:gd name="T43" fmla="*/ 56 h 545"/>
                <a:gd name="T44" fmla="*/ 33 w 466"/>
                <a:gd name="T45" fmla="*/ 53 h 545"/>
                <a:gd name="T46" fmla="*/ 6 w 466"/>
                <a:gd name="T47" fmla="*/ 55 h 545"/>
                <a:gd name="T48" fmla="*/ 33 w 466"/>
                <a:gd name="T49" fmla="*/ 130 h 545"/>
                <a:gd name="T50" fmla="*/ 36 w 466"/>
                <a:gd name="T51" fmla="*/ 176 h 545"/>
                <a:gd name="T52" fmla="*/ 33 w 466"/>
                <a:gd name="T53" fmla="*/ 200 h 545"/>
                <a:gd name="T54" fmla="*/ 28 w 466"/>
                <a:gd name="T55" fmla="*/ 241 h 545"/>
                <a:gd name="T56" fmla="*/ 46 w 466"/>
                <a:gd name="T57" fmla="*/ 279 h 545"/>
                <a:gd name="T58" fmla="*/ 28 w 466"/>
                <a:gd name="T59" fmla="*/ 310 h 545"/>
                <a:gd name="T60" fmla="*/ 33 w 466"/>
                <a:gd name="T61" fmla="*/ 327 h 545"/>
                <a:gd name="T62" fmla="*/ 44 w 466"/>
                <a:gd name="T63" fmla="*/ 342 h 545"/>
                <a:gd name="T64" fmla="*/ 50 w 466"/>
                <a:gd name="T65" fmla="*/ 352 h 545"/>
                <a:gd name="T66" fmla="*/ 64 w 466"/>
                <a:gd name="T67" fmla="*/ 387 h 545"/>
                <a:gd name="T68" fmla="*/ 76 w 466"/>
                <a:gd name="T69" fmla="*/ 410 h 545"/>
                <a:gd name="T70" fmla="*/ 72 w 466"/>
                <a:gd name="T71" fmla="*/ 432 h 545"/>
                <a:gd name="T72" fmla="*/ 84 w 466"/>
                <a:gd name="T73" fmla="*/ 455 h 545"/>
                <a:gd name="T74" fmla="*/ 94 w 466"/>
                <a:gd name="T75" fmla="*/ 472 h 545"/>
                <a:gd name="T76" fmla="*/ 109 w 466"/>
                <a:gd name="T77" fmla="*/ 511 h 545"/>
                <a:gd name="T78" fmla="*/ 117 w 466"/>
                <a:gd name="T79" fmla="*/ 534 h 545"/>
                <a:gd name="T80" fmla="*/ 135 w 466"/>
                <a:gd name="T81" fmla="*/ 543 h 545"/>
                <a:gd name="T82" fmla="*/ 145 w 466"/>
                <a:gd name="T83" fmla="*/ 536 h 545"/>
                <a:gd name="T84" fmla="*/ 169 w 466"/>
                <a:gd name="T85" fmla="*/ 508 h 545"/>
                <a:gd name="T86" fmla="*/ 186 w 466"/>
                <a:gd name="T87" fmla="*/ 511 h 545"/>
                <a:gd name="T88" fmla="*/ 217 w 466"/>
                <a:gd name="T89" fmla="*/ 513 h 545"/>
                <a:gd name="T90" fmla="*/ 245 w 466"/>
                <a:gd name="T91" fmla="*/ 530 h 545"/>
                <a:gd name="T92" fmla="*/ 253 w 466"/>
                <a:gd name="T93" fmla="*/ 510 h 545"/>
                <a:gd name="T94" fmla="*/ 292 w 466"/>
                <a:gd name="T95" fmla="*/ 509 h 545"/>
                <a:gd name="T96" fmla="*/ 302 w 466"/>
                <a:gd name="T97" fmla="*/ 504 h 545"/>
                <a:gd name="T98" fmla="*/ 323 w 466"/>
                <a:gd name="T99" fmla="*/ 412 h 545"/>
                <a:gd name="T100" fmla="*/ 379 w 466"/>
                <a:gd name="T101" fmla="*/ 398 h 545"/>
                <a:gd name="T102" fmla="*/ 426 w 466"/>
                <a:gd name="T103" fmla="*/ 404 h 545"/>
                <a:gd name="T104" fmla="*/ 447 w 466"/>
                <a:gd name="T105" fmla="*/ 419 h 545"/>
                <a:gd name="T106" fmla="*/ 457 w 466"/>
                <a:gd name="T107" fmla="*/ 420 h 545"/>
                <a:gd name="T108" fmla="*/ 461 w 466"/>
                <a:gd name="T109" fmla="*/ 385 h 545"/>
                <a:gd name="T110" fmla="*/ 464 w 466"/>
                <a:gd name="T111" fmla="*/ 358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6" h="545">
                  <a:moveTo>
                    <a:pt x="464" y="349"/>
                  </a:moveTo>
                  <a:cubicBezTo>
                    <a:pt x="463" y="349"/>
                    <a:pt x="462" y="348"/>
                    <a:pt x="462" y="347"/>
                  </a:cubicBezTo>
                  <a:cubicBezTo>
                    <a:pt x="461" y="345"/>
                    <a:pt x="460" y="344"/>
                    <a:pt x="460" y="342"/>
                  </a:cubicBezTo>
                  <a:cubicBezTo>
                    <a:pt x="460" y="340"/>
                    <a:pt x="460" y="339"/>
                    <a:pt x="459" y="338"/>
                  </a:cubicBezTo>
                  <a:cubicBezTo>
                    <a:pt x="458" y="336"/>
                    <a:pt x="458" y="336"/>
                    <a:pt x="458" y="336"/>
                  </a:cubicBezTo>
                  <a:cubicBezTo>
                    <a:pt x="457" y="334"/>
                    <a:pt x="456" y="333"/>
                    <a:pt x="455" y="330"/>
                  </a:cubicBezTo>
                  <a:cubicBezTo>
                    <a:pt x="455" y="325"/>
                    <a:pt x="452" y="324"/>
                    <a:pt x="449" y="324"/>
                  </a:cubicBezTo>
                  <a:cubicBezTo>
                    <a:pt x="446" y="323"/>
                    <a:pt x="444" y="323"/>
                    <a:pt x="442" y="321"/>
                  </a:cubicBezTo>
                  <a:cubicBezTo>
                    <a:pt x="441" y="320"/>
                    <a:pt x="441" y="319"/>
                    <a:pt x="440" y="318"/>
                  </a:cubicBezTo>
                  <a:cubicBezTo>
                    <a:pt x="440" y="318"/>
                    <a:pt x="440" y="317"/>
                    <a:pt x="439" y="317"/>
                  </a:cubicBezTo>
                  <a:cubicBezTo>
                    <a:pt x="439" y="317"/>
                    <a:pt x="439" y="317"/>
                    <a:pt x="439" y="317"/>
                  </a:cubicBezTo>
                  <a:cubicBezTo>
                    <a:pt x="439" y="316"/>
                    <a:pt x="439" y="316"/>
                    <a:pt x="439" y="316"/>
                  </a:cubicBezTo>
                  <a:cubicBezTo>
                    <a:pt x="439" y="316"/>
                    <a:pt x="438" y="316"/>
                    <a:pt x="437" y="316"/>
                  </a:cubicBezTo>
                  <a:cubicBezTo>
                    <a:pt x="437" y="316"/>
                    <a:pt x="436" y="316"/>
                    <a:pt x="435" y="315"/>
                  </a:cubicBezTo>
                  <a:cubicBezTo>
                    <a:pt x="432" y="314"/>
                    <a:pt x="431" y="311"/>
                    <a:pt x="430" y="308"/>
                  </a:cubicBezTo>
                  <a:cubicBezTo>
                    <a:pt x="428" y="304"/>
                    <a:pt x="425" y="295"/>
                    <a:pt x="425" y="289"/>
                  </a:cubicBezTo>
                  <a:cubicBezTo>
                    <a:pt x="426" y="287"/>
                    <a:pt x="426" y="285"/>
                    <a:pt x="427" y="283"/>
                  </a:cubicBezTo>
                  <a:cubicBezTo>
                    <a:pt x="428" y="282"/>
                    <a:pt x="428" y="282"/>
                    <a:pt x="429" y="281"/>
                  </a:cubicBezTo>
                  <a:cubicBezTo>
                    <a:pt x="430" y="277"/>
                    <a:pt x="430" y="275"/>
                    <a:pt x="429" y="274"/>
                  </a:cubicBezTo>
                  <a:cubicBezTo>
                    <a:pt x="428" y="273"/>
                    <a:pt x="426" y="272"/>
                    <a:pt x="422" y="272"/>
                  </a:cubicBezTo>
                  <a:cubicBezTo>
                    <a:pt x="420" y="272"/>
                    <a:pt x="420" y="272"/>
                    <a:pt x="420" y="272"/>
                  </a:cubicBezTo>
                  <a:cubicBezTo>
                    <a:pt x="409" y="272"/>
                    <a:pt x="398" y="272"/>
                    <a:pt x="387" y="272"/>
                  </a:cubicBezTo>
                  <a:cubicBezTo>
                    <a:pt x="364" y="272"/>
                    <a:pt x="364" y="272"/>
                    <a:pt x="364" y="272"/>
                  </a:cubicBezTo>
                  <a:cubicBezTo>
                    <a:pt x="363" y="272"/>
                    <a:pt x="363" y="272"/>
                    <a:pt x="363" y="272"/>
                  </a:cubicBezTo>
                  <a:cubicBezTo>
                    <a:pt x="358" y="238"/>
                    <a:pt x="358" y="238"/>
                    <a:pt x="358" y="238"/>
                  </a:cubicBezTo>
                  <a:cubicBezTo>
                    <a:pt x="343" y="224"/>
                    <a:pt x="343" y="224"/>
                    <a:pt x="343" y="224"/>
                  </a:cubicBezTo>
                  <a:cubicBezTo>
                    <a:pt x="343" y="224"/>
                    <a:pt x="343" y="223"/>
                    <a:pt x="343" y="223"/>
                  </a:cubicBezTo>
                  <a:cubicBezTo>
                    <a:pt x="343" y="223"/>
                    <a:pt x="343" y="223"/>
                    <a:pt x="344" y="223"/>
                  </a:cubicBezTo>
                  <a:cubicBezTo>
                    <a:pt x="353" y="223"/>
                    <a:pt x="353" y="223"/>
                    <a:pt x="353" y="223"/>
                  </a:cubicBezTo>
                  <a:cubicBezTo>
                    <a:pt x="353" y="207"/>
                    <a:pt x="353" y="207"/>
                    <a:pt x="353" y="207"/>
                  </a:cubicBezTo>
                  <a:cubicBezTo>
                    <a:pt x="353" y="206"/>
                    <a:pt x="353" y="204"/>
                    <a:pt x="352" y="202"/>
                  </a:cubicBezTo>
                  <a:cubicBezTo>
                    <a:pt x="351" y="200"/>
                    <a:pt x="350" y="198"/>
                    <a:pt x="349" y="196"/>
                  </a:cubicBezTo>
                  <a:cubicBezTo>
                    <a:pt x="347" y="193"/>
                    <a:pt x="346" y="191"/>
                    <a:pt x="345" y="188"/>
                  </a:cubicBezTo>
                  <a:cubicBezTo>
                    <a:pt x="343" y="185"/>
                    <a:pt x="344" y="184"/>
                    <a:pt x="345" y="182"/>
                  </a:cubicBezTo>
                  <a:cubicBezTo>
                    <a:pt x="345" y="181"/>
                    <a:pt x="346" y="180"/>
                    <a:pt x="346" y="179"/>
                  </a:cubicBezTo>
                  <a:cubicBezTo>
                    <a:pt x="348" y="174"/>
                    <a:pt x="342" y="170"/>
                    <a:pt x="337" y="167"/>
                  </a:cubicBezTo>
                  <a:cubicBezTo>
                    <a:pt x="335" y="166"/>
                    <a:pt x="334" y="165"/>
                    <a:pt x="333" y="165"/>
                  </a:cubicBezTo>
                  <a:cubicBezTo>
                    <a:pt x="329" y="162"/>
                    <a:pt x="326" y="159"/>
                    <a:pt x="321" y="159"/>
                  </a:cubicBezTo>
                  <a:cubicBezTo>
                    <a:pt x="320" y="159"/>
                    <a:pt x="320" y="159"/>
                    <a:pt x="320" y="159"/>
                  </a:cubicBezTo>
                  <a:cubicBezTo>
                    <a:pt x="319" y="159"/>
                    <a:pt x="317" y="159"/>
                    <a:pt x="315" y="160"/>
                  </a:cubicBezTo>
                  <a:cubicBezTo>
                    <a:pt x="313" y="160"/>
                    <a:pt x="312" y="160"/>
                    <a:pt x="310" y="160"/>
                  </a:cubicBezTo>
                  <a:cubicBezTo>
                    <a:pt x="309" y="160"/>
                    <a:pt x="308" y="160"/>
                    <a:pt x="307" y="160"/>
                  </a:cubicBezTo>
                  <a:cubicBezTo>
                    <a:pt x="305" y="160"/>
                    <a:pt x="304" y="160"/>
                    <a:pt x="302" y="159"/>
                  </a:cubicBezTo>
                  <a:cubicBezTo>
                    <a:pt x="298" y="159"/>
                    <a:pt x="295" y="159"/>
                    <a:pt x="293" y="158"/>
                  </a:cubicBezTo>
                  <a:cubicBezTo>
                    <a:pt x="290" y="157"/>
                    <a:pt x="286" y="152"/>
                    <a:pt x="284" y="150"/>
                  </a:cubicBezTo>
                  <a:cubicBezTo>
                    <a:pt x="284" y="149"/>
                    <a:pt x="283" y="148"/>
                    <a:pt x="283" y="147"/>
                  </a:cubicBezTo>
                  <a:cubicBezTo>
                    <a:pt x="282" y="146"/>
                    <a:pt x="282" y="145"/>
                    <a:pt x="281" y="145"/>
                  </a:cubicBezTo>
                  <a:cubicBezTo>
                    <a:pt x="280" y="144"/>
                    <a:pt x="280" y="144"/>
                    <a:pt x="278" y="144"/>
                  </a:cubicBezTo>
                  <a:cubicBezTo>
                    <a:pt x="278" y="144"/>
                    <a:pt x="278" y="144"/>
                    <a:pt x="277" y="144"/>
                  </a:cubicBezTo>
                  <a:cubicBezTo>
                    <a:pt x="277" y="144"/>
                    <a:pt x="276" y="144"/>
                    <a:pt x="275" y="144"/>
                  </a:cubicBezTo>
                  <a:cubicBezTo>
                    <a:pt x="275" y="144"/>
                    <a:pt x="275" y="144"/>
                    <a:pt x="275" y="144"/>
                  </a:cubicBezTo>
                  <a:cubicBezTo>
                    <a:pt x="272" y="144"/>
                    <a:pt x="268" y="142"/>
                    <a:pt x="263" y="139"/>
                  </a:cubicBezTo>
                  <a:cubicBezTo>
                    <a:pt x="262" y="138"/>
                    <a:pt x="260" y="138"/>
                    <a:pt x="259" y="137"/>
                  </a:cubicBezTo>
                  <a:cubicBezTo>
                    <a:pt x="257" y="136"/>
                    <a:pt x="254" y="135"/>
                    <a:pt x="252" y="133"/>
                  </a:cubicBezTo>
                  <a:cubicBezTo>
                    <a:pt x="251" y="132"/>
                    <a:pt x="250" y="130"/>
                    <a:pt x="249" y="129"/>
                  </a:cubicBezTo>
                  <a:cubicBezTo>
                    <a:pt x="246" y="125"/>
                    <a:pt x="245" y="124"/>
                    <a:pt x="244" y="123"/>
                  </a:cubicBezTo>
                  <a:cubicBezTo>
                    <a:pt x="243" y="126"/>
                    <a:pt x="243" y="126"/>
                    <a:pt x="243" y="126"/>
                  </a:cubicBezTo>
                  <a:cubicBezTo>
                    <a:pt x="241" y="125"/>
                    <a:pt x="241" y="125"/>
                    <a:pt x="241" y="125"/>
                  </a:cubicBezTo>
                  <a:cubicBezTo>
                    <a:pt x="240" y="126"/>
                    <a:pt x="239" y="126"/>
                    <a:pt x="238" y="126"/>
                  </a:cubicBezTo>
                  <a:cubicBezTo>
                    <a:pt x="238" y="126"/>
                    <a:pt x="238" y="126"/>
                    <a:pt x="238" y="126"/>
                  </a:cubicBezTo>
                  <a:cubicBezTo>
                    <a:pt x="236" y="126"/>
                    <a:pt x="235" y="125"/>
                    <a:pt x="234" y="124"/>
                  </a:cubicBezTo>
                  <a:cubicBezTo>
                    <a:pt x="234" y="123"/>
                    <a:pt x="233" y="123"/>
                    <a:pt x="233" y="122"/>
                  </a:cubicBezTo>
                  <a:cubicBezTo>
                    <a:pt x="232" y="121"/>
                    <a:pt x="232" y="121"/>
                    <a:pt x="232" y="121"/>
                  </a:cubicBezTo>
                  <a:cubicBezTo>
                    <a:pt x="226" y="116"/>
                    <a:pt x="224" y="115"/>
                    <a:pt x="223" y="115"/>
                  </a:cubicBezTo>
                  <a:cubicBezTo>
                    <a:pt x="222" y="115"/>
                    <a:pt x="222" y="115"/>
                    <a:pt x="222" y="115"/>
                  </a:cubicBezTo>
                  <a:cubicBezTo>
                    <a:pt x="220" y="115"/>
                    <a:pt x="219" y="116"/>
                    <a:pt x="218" y="117"/>
                  </a:cubicBezTo>
                  <a:cubicBezTo>
                    <a:pt x="217" y="118"/>
                    <a:pt x="215" y="119"/>
                    <a:pt x="213" y="119"/>
                  </a:cubicBezTo>
                  <a:cubicBezTo>
                    <a:pt x="213" y="119"/>
                    <a:pt x="212" y="119"/>
                    <a:pt x="211" y="118"/>
                  </a:cubicBezTo>
                  <a:cubicBezTo>
                    <a:pt x="210" y="118"/>
                    <a:pt x="209" y="117"/>
                    <a:pt x="209" y="117"/>
                  </a:cubicBezTo>
                  <a:cubicBezTo>
                    <a:pt x="207" y="116"/>
                    <a:pt x="206" y="116"/>
                    <a:pt x="204" y="116"/>
                  </a:cubicBezTo>
                  <a:cubicBezTo>
                    <a:pt x="204" y="115"/>
                    <a:pt x="203" y="115"/>
                    <a:pt x="201" y="115"/>
                  </a:cubicBezTo>
                  <a:cubicBezTo>
                    <a:pt x="200" y="115"/>
                    <a:pt x="198" y="115"/>
                    <a:pt x="197" y="115"/>
                  </a:cubicBezTo>
                  <a:cubicBezTo>
                    <a:pt x="194" y="114"/>
                    <a:pt x="194" y="113"/>
                    <a:pt x="194" y="112"/>
                  </a:cubicBezTo>
                  <a:cubicBezTo>
                    <a:pt x="194" y="111"/>
                    <a:pt x="194" y="110"/>
                    <a:pt x="194" y="109"/>
                  </a:cubicBezTo>
                  <a:cubicBezTo>
                    <a:pt x="194" y="108"/>
                    <a:pt x="193" y="108"/>
                    <a:pt x="193" y="107"/>
                  </a:cubicBezTo>
                  <a:cubicBezTo>
                    <a:pt x="193" y="107"/>
                    <a:pt x="193" y="107"/>
                    <a:pt x="193" y="107"/>
                  </a:cubicBezTo>
                  <a:cubicBezTo>
                    <a:pt x="193" y="107"/>
                    <a:pt x="193" y="107"/>
                    <a:pt x="193" y="107"/>
                  </a:cubicBezTo>
                  <a:cubicBezTo>
                    <a:pt x="192" y="107"/>
                    <a:pt x="192" y="107"/>
                    <a:pt x="192" y="107"/>
                  </a:cubicBezTo>
                  <a:cubicBezTo>
                    <a:pt x="191" y="106"/>
                    <a:pt x="190" y="106"/>
                    <a:pt x="190" y="105"/>
                  </a:cubicBezTo>
                  <a:cubicBezTo>
                    <a:pt x="189" y="105"/>
                    <a:pt x="188" y="104"/>
                    <a:pt x="186" y="103"/>
                  </a:cubicBezTo>
                  <a:cubicBezTo>
                    <a:pt x="184" y="101"/>
                    <a:pt x="182" y="99"/>
                    <a:pt x="179" y="98"/>
                  </a:cubicBezTo>
                  <a:cubicBezTo>
                    <a:pt x="178" y="97"/>
                    <a:pt x="177" y="97"/>
                    <a:pt x="177" y="97"/>
                  </a:cubicBezTo>
                  <a:cubicBezTo>
                    <a:pt x="175" y="97"/>
                    <a:pt x="174" y="96"/>
                    <a:pt x="173" y="95"/>
                  </a:cubicBezTo>
                  <a:cubicBezTo>
                    <a:pt x="172" y="95"/>
                    <a:pt x="171" y="93"/>
                    <a:pt x="171" y="92"/>
                  </a:cubicBezTo>
                  <a:cubicBezTo>
                    <a:pt x="170" y="91"/>
                    <a:pt x="170" y="91"/>
                    <a:pt x="170" y="90"/>
                  </a:cubicBezTo>
                  <a:cubicBezTo>
                    <a:pt x="168" y="88"/>
                    <a:pt x="168" y="88"/>
                    <a:pt x="168" y="88"/>
                  </a:cubicBezTo>
                  <a:cubicBezTo>
                    <a:pt x="163" y="83"/>
                    <a:pt x="159" y="77"/>
                    <a:pt x="158" y="71"/>
                  </a:cubicBezTo>
                  <a:cubicBezTo>
                    <a:pt x="158" y="70"/>
                    <a:pt x="159" y="69"/>
                    <a:pt x="159" y="68"/>
                  </a:cubicBezTo>
                  <a:cubicBezTo>
                    <a:pt x="159" y="68"/>
                    <a:pt x="159" y="67"/>
                    <a:pt x="159" y="66"/>
                  </a:cubicBezTo>
                  <a:cubicBezTo>
                    <a:pt x="159" y="66"/>
                    <a:pt x="159" y="65"/>
                    <a:pt x="158" y="64"/>
                  </a:cubicBezTo>
                  <a:cubicBezTo>
                    <a:pt x="158" y="64"/>
                    <a:pt x="158" y="63"/>
                    <a:pt x="157" y="63"/>
                  </a:cubicBezTo>
                  <a:cubicBezTo>
                    <a:pt x="157" y="60"/>
                    <a:pt x="157" y="58"/>
                    <a:pt x="158" y="55"/>
                  </a:cubicBezTo>
                  <a:cubicBezTo>
                    <a:pt x="158" y="54"/>
                    <a:pt x="158" y="53"/>
                    <a:pt x="158" y="52"/>
                  </a:cubicBezTo>
                  <a:cubicBezTo>
                    <a:pt x="158" y="49"/>
                    <a:pt x="158" y="45"/>
                    <a:pt x="157" y="43"/>
                  </a:cubicBezTo>
                  <a:cubicBezTo>
                    <a:pt x="157" y="42"/>
                    <a:pt x="156" y="41"/>
                    <a:pt x="156" y="40"/>
                  </a:cubicBezTo>
                  <a:cubicBezTo>
                    <a:pt x="155" y="39"/>
                    <a:pt x="154" y="38"/>
                    <a:pt x="154" y="36"/>
                  </a:cubicBezTo>
                  <a:cubicBezTo>
                    <a:pt x="154" y="34"/>
                    <a:pt x="155" y="29"/>
                    <a:pt x="156" y="27"/>
                  </a:cubicBezTo>
                  <a:cubicBezTo>
                    <a:pt x="156" y="26"/>
                    <a:pt x="157" y="25"/>
                    <a:pt x="157" y="25"/>
                  </a:cubicBezTo>
                  <a:cubicBezTo>
                    <a:pt x="158" y="23"/>
                    <a:pt x="159" y="22"/>
                    <a:pt x="159" y="20"/>
                  </a:cubicBezTo>
                  <a:cubicBezTo>
                    <a:pt x="158" y="18"/>
                    <a:pt x="158" y="17"/>
                    <a:pt x="157" y="16"/>
                  </a:cubicBezTo>
                  <a:cubicBezTo>
                    <a:pt x="157" y="15"/>
                    <a:pt x="156" y="14"/>
                    <a:pt x="156" y="12"/>
                  </a:cubicBezTo>
                  <a:cubicBezTo>
                    <a:pt x="156" y="11"/>
                    <a:pt x="156" y="9"/>
                    <a:pt x="156" y="8"/>
                  </a:cubicBezTo>
                  <a:cubicBezTo>
                    <a:pt x="155" y="5"/>
                    <a:pt x="155" y="2"/>
                    <a:pt x="154" y="1"/>
                  </a:cubicBezTo>
                  <a:cubicBezTo>
                    <a:pt x="154" y="1"/>
                    <a:pt x="153" y="1"/>
                    <a:pt x="152" y="0"/>
                  </a:cubicBezTo>
                  <a:cubicBezTo>
                    <a:pt x="150" y="0"/>
                    <a:pt x="150" y="0"/>
                    <a:pt x="150" y="0"/>
                  </a:cubicBezTo>
                  <a:cubicBezTo>
                    <a:pt x="150" y="2"/>
                    <a:pt x="150" y="2"/>
                    <a:pt x="150" y="2"/>
                  </a:cubicBezTo>
                  <a:cubicBezTo>
                    <a:pt x="149" y="4"/>
                    <a:pt x="148" y="4"/>
                    <a:pt x="147" y="4"/>
                  </a:cubicBezTo>
                  <a:cubicBezTo>
                    <a:pt x="147" y="4"/>
                    <a:pt x="147" y="4"/>
                    <a:pt x="147" y="4"/>
                  </a:cubicBezTo>
                  <a:cubicBezTo>
                    <a:pt x="146" y="4"/>
                    <a:pt x="145" y="4"/>
                    <a:pt x="144" y="3"/>
                  </a:cubicBezTo>
                  <a:cubicBezTo>
                    <a:pt x="143" y="2"/>
                    <a:pt x="143" y="2"/>
                    <a:pt x="142" y="1"/>
                  </a:cubicBezTo>
                  <a:cubicBezTo>
                    <a:pt x="142" y="0"/>
                    <a:pt x="142" y="0"/>
                    <a:pt x="142" y="0"/>
                  </a:cubicBezTo>
                  <a:cubicBezTo>
                    <a:pt x="140" y="0"/>
                    <a:pt x="140" y="0"/>
                    <a:pt x="140" y="0"/>
                  </a:cubicBezTo>
                  <a:cubicBezTo>
                    <a:pt x="139" y="0"/>
                    <a:pt x="138" y="0"/>
                    <a:pt x="137" y="1"/>
                  </a:cubicBezTo>
                  <a:cubicBezTo>
                    <a:pt x="136" y="1"/>
                    <a:pt x="136" y="1"/>
                    <a:pt x="135" y="1"/>
                  </a:cubicBezTo>
                  <a:cubicBezTo>
                    <a:pt x="132" y="2"/>
                    <a:pt x="128" y="3"/>
                    <a:pt x="124" y="4"/>
                  </a:cubicBezTo>
                  <a:cubicBezTo>
                    <a:pt x="122" y="5"/>
                    <a:pt x="120" y="5"/>
                    <a:pt x="118" y="6"/>
                  </a:cubicBezTo>
                  <a:cubicBezTo>
                    <a:pt x="117" y="6"/>
                    <a:pt x="115" y="6"/>
                    <a:pt x="114" y="7"/>
                  </a:cubicBezTo>
                  <a:cubicBezTo>
                    <a:pt x="112" y="7"/>
                    <a:pt x="111" y="8"/>
                    <a:pt x="109" y="9"/>
                  </a:cubicBezTo>
                  <a:cubicBezTo>
                    <a:pt x="107" y="10"/>
                    <a:pt x="106" y="11"/>
                    <a:pt x="105" y="11"/>
                  </a:cubicBezTo>
                  <a:cubicBezTo>
                    <a:pt x="103" y="12"/>
                    <a:pt x="100" y="14"/>
                    <a:pt x="98" y="16"/>
                  </a:cubicBezTo>
                  <a:cubicBezTo>
                    <a:pt x="98" y="17"/>
                    <a:pt x="97" y="18"/>
                    <a:pt x="96" y="19"/>
                  </a:cubicBezTo>
                  <a:cubicBezTo>
                    <a:pt x="95" y="21"/>
                    <a:pt x="94" y="22"/>
                    <a:pt x="92" y="23"/>
                  </a:cubicBezTo>
                  <a:cubicBezTo>
                    <a:pt x="90" y="25"/>
                    <a:pt x="89" y="25"/>
                    <a:pt x="87" y="25"/>
                  </a:cubicBezTo>
                  <a:cubicBezTo>
                    <a:pt x="86" y="26"/>
                    <a:pt x="85" y="26"/>
                    <a:pt x="84" y="26"/>
                  </a:cubicBezTo>
                  <a:cubicBezTo>
                    <a:pt x="79" y="29"/>
                    <a:pt x="76" y="32"/>
                    <a:pt x="73" y="37"/>
                  </a:cubicBezTo>
                  <a:cubicBezTo>
                    <a:pt x="71" y="40"/>
                    <a:pt x="68" y="41"/>
                    <a:pt x="66" y="41"/>
                  </a:cubicBezTo>
                  <a:cubicBezTo>
                    <a:pt x="64" y="40"/>
                    <a:pt x="64" y="40"/>
                    <a:pt x="64" y="40"/>
                  </a:cubicBezTo>
                  <a:cubicBezTo>
                    <a:pt x="61" y="40"/>
                    <a:pt x="60" y="41"/>
                    <a:pt x="58" y="42"/>
                  </a:cubicBezTo>
                  <a:cubicBezTo>
                    <a:pt x="56" y="44"/>
                    <a:pt x="55" y="46"/>
                    <a:pt x="54" y="48"/>
                  </a:cubicBezTo>
                  <a:cubicBezTo>
                    <a:pt x="52" y="51"/>
                    <a:pt x="51" y="54"/>
                    <a:pt x="47" y="55"/>
                  </a:cubicBezTo>
                  <a:cubicBezTo>
                    <a:pt x="46" y="56"/>
                    <a:pt x="46" y="56"/>
                    <a:pt x="45" y="56"/>
                  </a:cubicBezTo>
                  <a:cubicBezTo>
                    <a:pt x="44" y="56"/>
                    <a:pt x="43" y="56"/>
                    <a:pt x="43" y="56"/>
                  </a:cubicBezTo>
                  <a:cubicBezTo>
                    <a:pt x="42" y="57"/>
                    <a:pt x="42" y="57"/>
                    <a:pt x="41" y="58"/>
                  </a:cubicBezTo>
                  <a:cubicBezTo>
                    <a:pt x="41" y="58"/>
                    <a:pt x="40" y="59"/>
                    <a:pt x="39" y="60"/>
                  </a:cubicBezTo>
                  <a:cubicBezTo>
                    <a:pt x="38" y="60"/>
                    <a:pt x="37" y="60"/>
                    <a:pt x="37" y="60"/>
                  </a:cubicBezTo>
                  <a:cubicBezTo>
                    <a:pt x="36" y="60"/>
                    <a:pt x="35" y="60"/>
                    <a:pt x="35" y="59"/>
                  </a:cubicBezTo>
                  <a:cubicBezTo>
                    <a:pt x="34" y="59"/>
                    <a:pt x="34" y="58"/>
                    <a:pt x="34" y="57"/>
                  </a:cubicBezTo>
                  <a:cubicBezTo>
                    <a:pt x="34" y="56"/>
                    <a:pt x="33" y="54"/>
                    <a:pt x="33" y="53"/>
                  </a:cubicBezTo>
                  <a:cubicBezTo>
                    <a:pt x="32" y="52"/>
                    <a:pt x="30" y="51"/>
                    <a:pt x="18" y="51"/>
                  </a:cubicBezTo>
                  <a:cubicBezTo>
                    <a:pt x="17" y="51"/>
                    <a:pt x="17" y="51"/>
                    <a:pt x="16" y="51"/>
                  </a:cubicBezTo>
                  <a:cubicBezTo>
                    <a:pt x="15" y="51"/>
                    <a:pt x="13" y="51"/>
                    <a:pt x="12" y="51"/>
                  </a:cubicBezTo>
                  <a:cubicBezTo>
                    <a:pt x="10" y="50"/>
                    <a:pt x="8" y="50"/>
                    <a:pt x="7" y="50"/>
                  </a:cubicBezTo>
                  <a:cubicBezTo>
                    <a:pt x="0" y="50"/>
                    <a:pt x="0" y="50"/>
                    <a:pt x="0" y="50"/>
                  </a:cubicBezTo>
                  <a:cubicBezTo>
                    <a:pt x="6" y="55"/>
                    <a:pt x="6" y="55"/>
                    <a:pt x="6" y="55"/>
                  </a:cubicBezTo>
                  <a:cubicBezTo>
                    <a:pt x="6" y="55"/>
                    <a:pt x="6" y="55"/>
                    <a:pt x="7" y="56"/>
                  </a:cubicBezTo>
                  <a:cubicBezTo>
                    <a:pt x="16" y="67"/>
                    <a:pt x="23" y="80"/>
                    <a:pt x="30" y="92"/>
                  </a:cubicBezTo>
                  <a:cubicBezTo>
                    <a:pt x="32" y="95"/>
                    <a:pt x="33" y="97"/>
                    <a:pt x="35" y="100"/>
                  </a:cubicBezTo>
                  <a:cubicBezTo>
                    <a:pt x="40" y="109"/>
                    <a:pt x="42" y="117"/>
                    <a:pt x="41" y="121"/>
                  </a:cubicBezTo>
                  <a:cubicBezTo>
                    <a:pt x="40" y="123"/>
                    <a:pt x="38" y="125"/>
                    <a:pt x="37" y="126"/>
                  </a:cubicBezTo>
                  <a:cubicBezTo>
                    <a:pt x="35" y="127"/>
                    <a:pt x="34" y="129"/>
                    <a:pt x="33" y="130"/>
                  </a:cubicBezTo>
                  <a:cubicBezTo>
                    <a:pt x="31" y="134"/>
                    <a:pt x="32" y="137"/>
                    <a:pt x="32" y="141"/>
                  </a:cubicBezTo>
                  <a:cubicBezTo>
                    <a:pt x="33" y="142"/>
                    <a:pt x="33" y="142"/>
                    <a:pt x="33" y="142"/>
                  </a:cubicBezTo>
                  <a:cubicBezTo>
                    <a:pt x="33" y="146"/>
                    <a:pt x="33" y="150"/>
                    <a:pt x="33" y="154"/>
                  </a:cubicBezTo>
                  <a:cubicBezTo>
                    <a:pt x="32" y="159"/>
                    <a:pt x="32" y="164"/>
                    <a:pt x="33" y="168"/>
                  </a:cubicBezTo>
                  <a:cubicBezTo>
                    <a:pt x="34" y="170"/>
                    <a:pt x="34" y="170"/>
                    <a:pt x="34" y="170"/>
                  </a:cubicBezTo>
                  <a:cubicBezTo>
                    <a:pt x="35" y="172"/>
                    <a:pt x="35" y="174"/>
                    <a:pt x="36" y="176"/>
                  </a:cubicBezTo>
                  <a:cubicBezTo>
                    <a:pt x="37" y="177"/>
                    <a:pt x="37" y="177"/>
                    <a:pt x="38" y="178"/>
                  </a:cubicBezTo>
                  <a:cubicBezTo>
                    <a:pt x="39" y="179"/>
                    <a:pt x="40" y="181"/>
                    <a:pt x="41" y="183"/>
                  </a:cubicBezTo>
                  <a:cubicBezTo>
                    <a:pt x="41" y="185"/>
                    <a:pt x="40" y="186"/>
                    <a:pt x="39" y="186"/>
                  </a:cubicBezTo>
                  <a:cubicBezTo>
                    <a:pt x="39" y="187"/>
                    <a:pt x="38" y="187"/>
                    <a:pt x="38" y="187"/>
                  </a:cubicBezTo>
                  <a:cubicBezTo>
                    <a:pt x="36" y="189"/>
                    <a:pt x="36" y="191"/>
                    <a:pt x="36" y="193"/>
                  </a:cubicBezTo>
                  <a:cubicBezTo>
                    <a:pt x="35" y="196"/>
                    <a:pt x="35" y="198"/>
                    <a:pt x="33" y="200"/>
                  </a:cubicBezTo>
                  <a:cubicBezTo>
                    <a:pt x="32" y="200"/>
                    <a:pt x="32" y="201"/>
                    <a:pt x="31" y="202"/>
                  </a:cubicBezTo>
                  <a:cubicBezTo>
                    <a:pt x="28" y="205"/>
                    <a:pt x="26" y="208"/>
                    <a:pt x="25" y="212"/>
                  </a:cubicBezTo>
                  <a:cubicBezTo>
                    <a:pt x="24" y="216"/>
                    <a:pt x="27" y="219"/>
                    <a:pt x="29" y="222"/>
                  </a:cubicBezTo>
                  <a:cubicBezTo>
                    <a:pt x="31" y="224"/>
                    <a:pt x="34" y="227"/>
                    <a:pt x="33" y="231"/>
                  </a:cubicBezTo>
                  <a:cubicBezTo>
                    <a:pt x="33" y="233"/>
                    <a:pt x="32" y="235"/>
                    <a:pt x="30" y="237"/>
                  </a:cubicBezTo>
                  <a:cubicBezTo>
                    <a:pt x="29" y="238"/>
                    <a:pt x="28" y="240"/>
                    <a:pt x="28" y="241"/>
                  </a:cubicBezTo>
                  <a:cubicBezTo>
                    <a:pt x="27" y="245"/>
                    <a:pt x="29" y="249"/>
                    <a:pt x="31" y="253"/>
                  </a:cubicBezTo>
                  <a:cubicBezTo>
                    <a:pt x="32" y="255"/>
                    <a:pt x="33" y="257"/>
                    <a:pt x="33" y="258"/>
                  </a:cubicBezTo>
                  <a:cubicBezTo>
                    <a:pt x="34" y="261"/>
                    <a:pt x="36" y="264"/>
                    <a:pt x="38" y="267"/>
                  </a:cubicBezTo>
                  <a:cubicBezTo>
                    <a:pt x="39" y="268"/>
                    <a:pt x="41" y="268"/>
                    <a:pt x="42" y="269"/>
                  </a:cubicBezTo>
                  <a:cubicBezTo>
                    <a:pt x="43" y="270"/>
                    <a:pt x="45" y="270"/>
                    <a:pt x="46" y="272"/>
                  </a:cubicBezTo>
                  <a:cubicBezTo>
                    <a:pt x="48" y="275"/>
                    <a:pt x="47" y="277"/>
                    <a:pt x="46" y="279"/>
                  </a:cubicBezTo>
                  <a:cubicBezTo>
                    <a:pt x="45" y="280"/>
                    <a:pt x="45" y="281"/>
                    <a:pt x="45" y="282"/>
                  </a:cubicBezTo>
                  <a:cubicBezTo>
                    <a:pt x="44" y="284"/>
                    <a:pt x="45" y="285"/>
                    <a:pt x="45" y="286"/>
                  </a:cubicBezTo>
                  <a:cubicBezTo>
                    <a:pt x="45" y="288"/>
                    <a:pt x="45" y="289"/>
                    <a:pt x="43" y="292"/>
                  </a:cubicBezTo>
                  <a:cubicBezTo>
                    <a:pt x="41" y="295"/>
                    <a:pt x="38" y="299"/>
                    <a:pt x="34" y="303"/>
                  </a:cubicBezTo>
                  <a:cubicBezTo>
                    <a:pt x="33" y="304"/>
                    <a:pt x="31" y="306"/>
                    <a:pt x="30" y="308"/>
                  </a:cubicBezTo>
                  <a:cubicBezTo>
                    <a:pt x="29" y="308"/>
                    <a:pt x="28" y="309"/>
                    <a:pt x="28" y="310"/>
                  </a:cubicBezTo>
                  <a:cubicBezTo>
                    <a:pt x="27" y="312"/>
                    <a:pt x="27" y="312"/>
                    <a:pt x="27" y="312"/>
                  </a:cubicBezTo>
                  <a:cubicBezTo>
                    <a:pt x="28" y="313"/>
                    <a:pt x="28" y="313"/>
                    <a:pt x="28" y="313"/>
                  </a:cubicBezTo>
                  <a:cubicBezTo>
                    <a:pt x="29" y="314"/>
                    <a:pt x="29" y="314"/>
                    <a:pt x="30" y="316"/>
                  </a:cubicBezTo>
                  <a:cubicBezTo>
                    <a:pt x="31" y="318"/>
                    <a:pt x="31" y="322"/>
                    <a:pt x="31" y="325"/>
                  </a:cubicBezTo>
                  <a:cubicBezTo>
                    <a:pt x="30" y="327"/>
                    <a:pt x="30" y="327"/>
                    <a:pt x="30" y="327"/>
                  </a:cubicBezTo>
                  <a:cubicBezTo>
                    <a:pt x="33" y="327"/>
                    <a:pt x="33" y="327"/>
                    <a:pt x="33" y="327"/>
                  </a:cubicBezTo>
                  <a:cubicBezTo>
                    <a:pt x="36" y="328"/>
                    <a:pt x="37" y="329"/>
                    <a:pt x="39" y="333"/>
                  </a:cubicBezTo>
                  <a:cubicBezTo>
                    <a:pt x="40" y="335"/>
                    <a:pt x="40" y="335"/>
                    <a:pt x="40" y="335"/>
                  </a:cubicBezTo>
                  <a:cubicBezTo>
                    <a:pt x="40" y="336"/>
                    <a:pt x="41" y="337"/>
                    <a:pt x="41" y="338"/>
                  </a:cubicBezTo>
                  <a:cubicBezTo>
                    <a:pt x="42" y="340"/>
                    <a:pt x="42" y="340"/>
                    <a:pt x="42" y="340"/>
                  </a:cubicBezTo>
                  <a:cubicBezTo>
                    <a:pt x="42" y="340"/>
                    <a:pt x="43" y="340"/>
                    <a:pt x="43" y="341"/>
                  </a:cubicBezTo>
                  <a:cubicBezTo>
                    <a:pt x="43" y="342"/>
                    <a:pt x="44" y="342"/>
                    <a:pt x="44" y="342"/>
                  </a:cubicBezTo>
                  <a:cubicBezTo>
                    <a:pt x="44" y="343"/>
                    <a:pt x="44" y="343"/>
                    <a:pt x="44" y="343"/>
                  </a:cubicBezTo>
                  <a:cubicBezTo>
                    <a:pt x="45" y="343"/>
                    <a:pt x="45" y="343"/>
                    <a:pt x="45" y="343"/>
                  </a:cubicBezTo>
                  <a:cubicBezTo>
                    <a:pt x="46" y="343"/>
                    <a:pt x="46" y="343"/>
                    <a:pt x="47" y="344"/>
                  </a:cubicBezTo>
                  <a:cubicBezTo>
                    <a:pt x="49" y="345"/>
                    <a:pt x="49" y="346"/>
                    <a:pt x="49" y="347"/>
                  </a:cubicBezTo>
                  <a:cubicBezTo>
                    <a:pt x="49" y="348"/>
                    <a:pt x="49" y="348"/>
                    <a:pt x="49" y="349"/>
                  </a:cubicBezTo>
                  <a:cubicBezTo>
                    <a:pt x="49" y="350"/>
                    <a:pt x="50" y="351"/>
                    <a:pt x="50" y="352"/>
                  </a:cubicBezTo>
                  <a:cubicBezTo>
                    <a:pt x="51" y="352"/>
                    <a:pt x="51" y="353"/>
                    <a:pt x="51" y="354"/>
                  </a:cubicBezTo>
                  <a:cubicBezTo>
                    <a:pt x="52" y="356"/>
                    <a:pt x="52" y="356"/>
                    <a:pt x="52" y="356"/>
                  </a:cubicBezTo>
                  <a:cubicBezTo>
                    <a:pt x="54" y="361"/>
                    <a:pt x="56" y="366"/>
                    <a:pt x="57" y="371"/>
                  </a:cubicBezTo>
                  <a:cubicBezTo>
                    <a:pt x="58" y="372"/>
                    <a:pt x="58" y="374"/>
                    <a:pt x="58" y="376"/>
                  </a:cubicBezTo>
                  <a:cubicBezTo>
                    <a:pt x="59" y="380"/>
                    <a:pt x="59" y="383"/>
                    <a:pt x="61" y="385"/>
                  </a:cubicBezTo>
                  <a:cubicBezTo>
                    <a:pt x="62" y="386"/>
                    <a:pt x="63" y="386"/>
                    <a:pt x="64" y="387"/>
                  </a:cubicBezTo>
                  <a:cubicBezTo>
                    <a:pt x="66" y="388"/>
                    <a:pt x="67" y="389"/>
                    <a:pt x="68" y="390"/>
                  </a:cubicBezTo>
                  <a:cubicBezTo>
                    <a:pt x="70" y="392"/>
                    <a:pt x="73" y="394"/>
                    <a:pt x="75" y="396"/>
                  </a:cubicBezTo>
                  <a:cubicBezTo>
                    <a:pt x="77" y="398"/>
                    <a:pt x="79" y="399"/>
                    <a:pt x="81" y="401"/>
                  </a:cubicBezTo>
                  <a:cubicBezTo>
                    <a:pt x="81" y="401"/>
                    <a:pt x="81" y="402"/>
                    <a:pt x="81" y="402"/>
                  </a:cubicBezTo>
                  <a:cubicBezTo>
                    <a:pt x="80" y="404"/>
                    <a:pt x="79" y="405"/>
                    <a:pt x="78" y="408"/>
                  </a:cubicBezTo>
                  <a:cubicBezTo>
                    <a:pt x="77" y="408"/>
                    <a:pt x="77" y="409"/>
                    <a:pt x="76" y="410"/>
                  </a:cubicBezTo>
                  <a:cubicBezTo>
                    <a:pt x="74" y="411"/>
                    <a:pt x="74" y="412"/>
                    <a:pt x="74" y="412"/>
                  </a:cubicBezTo>
                  <a:cubicBezTo>
                    <a:pt x="73" y="414"/>
                    <a:pt x="74" y="416"/>
                    <a:pt x="76" y="417"/>
                  </a:cubicBezTo>
                  <a:cubicBezTo>
                    <a:pt x="77" y="419"/>
                    <a:pt x="79" y="420"/>
                    <a:pt x="79" y="422"/>
                  </a:cubicBezTo>
                  <a:cubicBezTo>
                    <a:pt x="79" y="425"/>
                    <a:pt x="79" y="426"/>
                    <a:pt x="76" y="428"/>
                  </a:cubicBezTo>
                  <a:cubicBezTo>
                    <a:pt x="76" y="428"/>
                    <a:pt x="75" y="429"/>
                    <a:pt x="75" y="429"/>
                  </a:cubicBezTo>
                  <a:cubicBezTo>
                    <a:pt x="72" y="432"/>
                    <a:pt x="72" y="432"/>
                    <a:pt x="72" y="432"/>
                  </a:cubicBezTo>
                  <a:cubicBezTo>
                    <a:pt x="74" y="433"/>
                    <a:pt x="74" y="433"/>
                    <a:pt x="74" y="433"/>
                  </a:cubicBezTo>
                  <a:cubicBezTo>
                    <a:pt x="74" y="434"/>
                    <a:pt x="74" y="435"/>
                    <a:pt x="74" y="436"/>
                  </a:cubicBezTo>
                  <a:cubicBezTo>
                    <a:pt x="74" y="439"/>
                    <a:pt x="74" y="442"/>
                    <a:pt x="76" y="445"/>
                  </a:cubicBezTo>
                  <a:cubicBezTo>
                    <a:pt x="77" y="447"/>
                    <a:pt x="78" y="447"/>
                    <a:pt x="80" y="448"/>
                  </a:cubicBezTo>
                  <a:cubicBezTo>
                    <a:pt x="82" y="449"/>
                    <a:pt x="84" y="450"/>
                    <a:pt x="84" y="451"/>
                  </a:cubicBezTo>
                  <a:cubicBezTo>
                    <a:pt x="85" y="452"/>
                    <a:pt x="84" y="454"/>
                    <a:pt x="84" y="455"/>
                  </a:cubicBezTo>
                  <a:cubicBezTo>
                    <a:pt x="83" y="456"/>
                    <a:pt x="83" y="456"/>
                    <a:pt x="83" y="456"/>
                  </a:cubicBezTo>
                  <a:cubicBezTo>
                    <a:pt x="82" y="459"/>
                    <a:pt x="81" y="461"/>
                    <a:pt x="84" y="463"/>
                  </a:cubicBezTo>
                  <a:cubicBezTo>
                    <a:pt x="85" y="464"/>
                    <a:pt x="85" y="464"/>
                    <a:pt x="86" y="464"/>
                  </a:cubicBezTo>
                  <a:cubicBezTo>
                    <a:pt x="88" y="465"/>
                    <a:pt x="89" y="465"/>
                    <a:pt x="90" y="466"/>
                  </a:cubicBezTo>
                  <a:cubicBezTo>
                    <a:pt x="91" y="467"/>
                    <a:pt x="92" y="469"/>
                    <a:pt x="93" y="470"/>
                  </a:cubicBezTo>
                  <a:cubicBezTo>
                    <a:pt x="94" y="472"/>
                    <a:pt x="94" y="472"/>
                    <a:pt x="94" y="472"/>
                  </a:cubicBezTo>
                  <a:cubicBezTo>
                    <a:pt x="97" y="476"/>
                    <a:pt x="98" y="481"/>
                    <a:pt x="99" y="486"/>
                  </a:cubicBezTo>
                  <a:cubicBezTo>
                    <a:pt x="100" y="489"/>
                    <a:pt x="101" y="492"/>
                    <a:pt x="102" y="495"/>
                  </a:cubicBezTo>
                  <a:cubicBezTo>
                    <a:pt x="103" y="496"/>
                    <a:pt x="103" y="497"/>
                    <a:pt x="103" y="499"/>
                  </a:cubicBezTo>
                  <a:cubicBezTo>
                    <a:pt x="104" y="501"/>
                    <a:pt x="105" y="504"/>
                    <a:pt x="107" y="506"/>
                  </a:cubicBezTo>
                  <a:cubicBezTo>
                    <a:pt x="107" y="507"/>
                    <a:pt x="107" y="508"/>
                    <a:pt x="108" y="508"/>
                  </a:cubicBezTo>
                  <a:cubicBezTo>
                    <a:pt x="108" y="509"/>
                    <a:pt x="109" y="510"/>
                    <a:pt x="109" y="511"/>
                  </a:cubicBezTo>
                  <a:cubicBezTo>
                    <a:pt x="110" y="511"/>
                    <a:pt x="110" y="512"/>
                    <a:pt x="110" y="512"/>
                  </a:cubicBezTo>
                  <a:cubicBezTo>
                    <a:pt x="111" y="513"/>
                    <a:pt x="112" y="514"/>
                    <a:pt x="112" y="515"/>
                  </a:cubicBezTo>
                  <a:cubicBezTo>
                    <a:pt x="113" y="517"/>
                    <a:pt x="113" y="518"/>
                    <a:pt x="113" y="519"/>
                  </a:cubicBezTo>
                  <a:cubicBezTo>
                    <a:pt x="112" y="520"/>
                    <a:pt x="112" y="522"/>
                    <a:pt x="113" y="523"/>
                  </a:cubicBezTo>
                  <a:cubicBezTo>
                    <a:pt x="113" y="525"/>
                    <a:pt x="114" y="526"/>
                    <a:pt x="115" y="527"/>
                  </a:cubicBezTo>
                  <a:cubicBezTo>
                    <a:pt x="116" y="529"/>
                    <a:pt x="117" y="531"/>
                    <a:pt x="117" y="534"/>
                  </a:cubicBezTo>
                  <a:cubicBezTo>
                    <a:pt x="117" y="534"/>
                    <a:pt x="117" y="535"/>
                    <a:pt x="118" y="535"/>
                  </a:cubicBezTo>
                  <a:cubicBezTo>
                    <a:pt x="118" y="536"/>
                    <a:pt x="118" y="536"/>
                    <a:pt x="118" y="536"/>
                  </a:cubicBezTo>
                  <a:cubicBezTo>
                    <a:pt x="118" y="539"/>
                    <a:pt x="118" y="542"/>
                    <a:pt x="121" y="543"/>
                  </a:cubicBezTo>
                  <a:cubicBezTo>
                    <a:pt x="123" y="544"/>
                    <a:pt x="125" y="545"/>
                    <a:pt x="127" y="545"/>
                  </a:cubicBezTo>
                  <a:cubicBezTo>
                    <a:pt x="128" y="545"/>
                    <a:pt x="129" y="545"/>
                    <a:pt x="131" y="544"/>
                  </a:cubicBezTo>
                  <a:cubicBezTo>
                    <a:pt x="132" y="544"/>
                    <a:pt x="134" y="543"/>
                    <a:pt x="135" y="543"/>
                  </a:cubicBezTo>
                  <a:cubicBezTo>
                    <a:pt x="136" y="542"/>
                    <a:pt x="138" y="541"/>
                    <a:pt x="140" y="541"/>
                  </a:cubicBezTo>
                  <a:cubicBezTo>
                    <a:pt x="142" y="541"/>
                    <a:pt x="142" y="541"/>
                    <a:pt x="142" y="541"/>
                  </a:cubicBezTo>
                  <a:cubicBezTo>
                    <a:pt x="143" y="539"/>
                    <a:pt x="143" y="539"/>
                    <a:pt x="143" y="539"/>
                  </a:cubicBezTo>
                  <a:cubicBezTo>
                    <a:pt x="143" y="538"/>
                    <a:pt x="143" y="537"/>
                    <a:pt x="143" y="537"/>
                  </a:cubicBezTo>
                  <a:cubicBezTo>
                    <a:pt x="144" y="537"/>
                    <a:pt x="144" y="537"/>
                    <a:pt x="144" y="537"/>
                  </a:cubicBezTo>
                  <a:cubicBezTo>
                    <a:pt x="145" y="536"/>
                    <a:pt x="145" y="536"/>
                    <a:pt x="145" y="536"/>
                  </a:cubicBezTo>
                  <a:cubicBezTo>
                    <a:pt x="145" y="535"/>
                    <a:pt x="145" y="535"/>
                    <a:pt x="145" y="535"/>
                  </a:cubicBezTo>
                  <a:cubicBezTo>
                    <a:pt x="146" y="532"/>
                    <a:pt x="147" y="531"/>
                    <a:pt x="149" y="530"/>
                  </a:cubicBezTo>
                  <a:cubicBezTo>
                    <a:pt x="151" y="529"/>
                    <a:pt x="152" y="529"/>
                    <a:pt x="153" y="527"/>
                  </a:cubicBezTo>
                  <a:cubicBezTo>
                    <a:pt x="154" y="525"/>
                    <a:pt x="154" y="524"/>
                    <a:pt x="155" y="523"/>
                  </a:cubicBezTo>
                  <a:cubicBezTo>
                    <a:pt x="155" y="520"/>
                    <a:pt x="156" y="518"/>
                    <a:pt x="160" y="517"/>
                  </a:cubicBezTo>
                  <a:cubicBezTo>
                    <a:pt x="165" y="515"/>
                    <a:pt x="168" y="514"/>
                    <a:pt x="169" y="508"/>
                  </a:cubicBezTo>
                  <a:cubicBezTo>
                    <a:pt x="169" y="508"/>
                    <a:pt x="169" y="507"/>
                    <a:pt x="169" y="506"/>
                  </a:cubicBezTo>
                  <a:cubicBezTo>
                    <a:pt x="169" y="503"/>
                    <a:pt x="170" y="501"/>
                    <a:pt x="172" y="500"/>
                  </a:cubicBezTo>
                  <a:cubicBezTo>
                    <a:pt x="172" y="500"/>
                    <a:pt x="173" y="500"/>
                    <a:pt x="173" y="500"/>
                  </a:cubicBezTo>
                  <a:cubicBezTo>
                    <a:pt x="174" y="500"/>
                    <a:pt x="176" y="500"/>
                    <a:pt x="177" y="501"/>
                  </a:cubicBezTo>
                  <a:cubicBezTo>
                    <a:pt x="179" y="502"/>
                    <a:pt x="181" y="504"/>
                    <a:pt x="182" y="506"/>
                  </a:cubicBezTo>
                  <a:cubicBezTo>
                    <a:pt x="183" y="508"/>
                    <a:pt x="184" y="509"/>
                    <a:pt x="186" y="511"/>
                  </a:cubicBezTo>
                  <a:cubicBezTo>
                    <a:pt x="187" y="512"/>
                    <a:pt x="189" y="512"/>
                    <a:pt x="191" y="512"/>
                  </a:cubicBezTo>
                  <a:cubicBezTo>
                    <a:pt x="192" y="512"/>
                    <a:pt x="193" y="512"/>
                    <a:pt x="195" y="512"/>
                  </a:cubicBezTo>
                  <a:cubicBezTo>
                    <a:pt x="196" y="512"/>
                    <a:pt x="197" y="512"/>
                    <a:pt x="199" y="512"/>
                  </a:cubicBezTo>
                  <a:cubicBezTo>
                    <a:pt x="202" y="512"/>
                    <a:pt x="205" y="512"/>
                    <a:pt x="208" y="513"/>
                  </a:cubicBezTo>
                  <a:cubicBezTo>
                    <a:pt x="210" y="513"/>
                    <a:pt x="213" y="513"/>
                    <a:pt x="215" y="513"/>
                  </a:cubicBezTo>
                  <a:cubicBezTo>
                    <a:pt x="217" y="513"/>
                    <a:pt x="217" y="513"/>
                    <a:pt x="217" y="513"/>
                  </a:cubicBezTo>
                  <a:cubicBezTo>
                    <a:pt x="221" y="514"/>
                    <a:pt x="226" y="514"/>
                    <a:pt x="230" y="517"/>
                  </a:cubicBezTo>
                  <a:cubicBezTo>
                    <a:pt x="235" y="520"/>
                    <a:pt x="236" y="526"/>
                    <a:pt x="238" y="531"/>
                  </a:cubicBezTo>
                  <a:cubicBezTo>
                    <a:pt x="238" y="533"/>
                    <a:pt x="238" y="535"/>
                    <a:pt x="239" y="537"/>
                  </a:cubicBezTo>
                  <a:cubicBezTo>
                    <a:pt x="244" y="536"/>
                    <a:pt x="244" y="536"/>
                    <a:pt x="244" y="536"/>
                  </a:cubicBezTo>
                  <a:cubicBezTo>
                    <a:pt x="244" y="536"/>
                    <a:pt x="244" y="535"/>
                    <a:pt x="244" y="534"/>
                  </a:cubicBezTo>
                  <a:cubicBezTo>
                    <a:pt x="244" y="532"/>
                    <a:pt x="244" y="532"/>
                    <a:pt x="245" y="530"/>
                  </a:cubicBezTo>
                  <a:cubicBezTo>
                    <a:pt x="246" y="530"/>
                    <a:pt x="246" y="530"/>
                    <a:pt x="247" y="529"/>
                  </a:cubicBezTo>
                  <a:cubicBezTo>
                    <a:pt x="248" y="528"/>
                    <a:pt x="248" y="528"/>
                    <a:pt x="248" y="528"/>
                  </a:cubicBezTo>
                  <a:cubicBezTo>
                    <a:pt x="248" y="527"/>
                    <a:pt x="248" y="527"/>
                    <a:pt x="248" y="527"/>
                  </a:cubicBezTo>
                  <a:cubicBezTo>
                    <a:pt x="248" y="526"/>
                    <a:pt x="248" y="525"/>
                    <a:pt x="248" y="525"/>
                  </a:cubicBezTo>
                  <a:cubicBezTo>
                    <a:pt x="249" y="521"/>
                    <a:pt x="251" y="517"/>
                    <a:pt x="252" y="513"/>
                  </a:cubicBezTo>
                  <a:cubicBezTo>
                    <a:pt x="253" y="510"/>
                    <a:pt x="253" y="510"/>
                    <a:pt x="253" y="510"/>
                  </a:cubicBezTo>
                  <a:cubicBezTo>
                    <a:pt x="253" y="510"/>
                    <a:pt x="253" y="509"/>
                    <a:pt x="254" y="509"/>
                  </a:cubicBezTo>
                  <a:cubicBezTo>
                    <a:pt x="277" y="509"/>
                    <a:pt x="277" y="509"/>
                    <a:pt x="277" y="509"/>
                  </a:cubicBezTo>
                  <a:cubicBezTo>
                    <a:pt x="280" y="508"/>
                    <a:pt x="283" y="508"/>
                    <a:pt x="286" y="508"/>
                  </a:cubicBezTo>
                  <a:cubicBezTo>
                    <a:pt x="287" y="508"/>
                    <a:pt x="287" y="508"/>
                    <a:pt x="288" y="508"/>
                  </a:cubicBezTo>
                  <a:cubicBezTo>
                    <a:pt x="288" y="508"/>
                    <a:pt x="289" y="508"/>
                    <a:pt x="290" y="508"/>
                  </a:cubicBezTo>
                  <a:cubicBezTo>
                    <a:pt x="291" y="508"/>
                    <a:pt x="291" y="508"/>
                    <a:pt x="292" y="509"/>
                  </a:cubicBezTo>
                  <a:cubicBezTo>
                    <a:pt x="293" y="509"/>
                    <a:pt x="294" y="511"/>
                    <a:pt x="294" y="512"/>
                  </a:cubicBezTo>
                  <a:cubicBezTo>
                    <a:pt x="295" y="513"/>
                    <a:pt x="295" y="514"/>
                    <a:pt x="296" y="515"/>
                  </a:cubicBezTo>
                  <a:cubicBezTo>
                    <a:pt x="296" y="515"/>
                    <a:pt x="296" y="516"/>
                    <a:pt x="297" y="516"/>
                  </a:cubicBezTo>
                  <a:cubicBezTo>
                    <a:pt x="301" y="518"/>
                    <a:pt x="301" y="518"/>
                    <a:pt x="301" y="518"/>
                  </a:cubicBezTo>
                  <a:cubicBezTo>
                    <a:pt x="301" y="514"/>
                    <a:pt x="301" y="514"/>
                    <a:pt x="301" y="514"/>
                  </a:cubicBezTo>
                  <a:cubicBezTo>
                    <a:pt x="300" y="511"/>
                    <a:pt x="301" y="507"/>
                    <a:pt x="302" y="504"/>
                  </a:cubicBezTo>
                  <a:cubicBezTo>
                    <a:pt x="303" y="498"/>
                    <a:pt x="304" y="490"/>
                    <a:pt x="305" y="484"/>
                  </a:cubicBezTo>
                  <a:cubicBezTo>
                    <a:pt x="306" y="473"/>
                    <a:pt x="307" y="461"/>
                    <a:pt x="307" y="451"/>
                  </a:cubicBezTo>
                  <a:cubicBezTo>
                    <a:pt x="307" y="445"/>
                    <a:pt x="309" y="441"/>
                    <a:pt x="312" y="437"/>
                  </a:cubicBezTo>
                  <a:cubicBezTo>
                    <a:pt x="314" y="435"/>
                    <a:pt x="315" y="433"/>
                    <a:pt x="316" y="430"/>
                  </a:cubicBezTo>
                  <a:cubicBezTo>
                    <a:pt x="317" y="428"/>
                    <a:pt x="318" y="426"/>
                    <a:pt x="318" y="423"/>
                  </a:cubicBezTo>
                  <a:cubicBezTo>
                    <a:pt x="319" y="419"/>
                    <a:pt x="320" y="415"/>
                    <a:pt x="323" y="412"/>
                  </a:cubicBezTo>
                  <a:cubicBezTo>
                    <a:pt x="326" y="410"/>
                    <a:pt x="330" y="410"/>
                    <a:pt x="334" y="409"/>
                  </a:cubicBezTo>
                  <a:cubicBezTo>
                    <a:pt x="338" y="409"/>
                    <a:pt x="341" y="409"/>
                    <a:pt x="344" y="407"/>
                  </a:cubicBezTo>
                  <a:cubicBezTo>
                    <a:pt x="348" y="405"/>
                    <a:pt x="352" y="404"/>
                    <a:pt x="356" y="404"/>
                  </a:cubicBezTo>
                  <a:cubicBezTo>
                    <a:pt x="358" y="404"/>
                    <a:pt x="360" y="403"/>
                    <a:pt x="362" y="403"/>
                  </a:cubicBezTo>
                  <a:cubicBezTo>
                    <a:pt x="364" y="403"/>
                    <a:pt x="367" y="402"/>
                    <a:pt x="369" y="401"/>
                  </a:cubicBezTo>
                  <a:cubicBezTo>
                    <a:pt x="372" y="399"/>
                    <a:pt x="375" y="398"/>
                    <a:pt x="379" y="398"/>
                  </a:cubicBezTo>
                  <a:cubicBezTo>
                    <a:pt x="384" y="397"/>
                    <a:pt x="388" y="396"/>
                    <a:pt x="393" y="396"/>
                  </a:cubicBezTo>
                  <a:cubicBezTo>
                    <a:pt x="395" y="396"/>
                    <a:pt x="396" y="396"/>
                    <a:pt x="398" y="397"/>
                  </a:cubicBezTo>
                  <a:cubicBezTo>
                    <a:pt x="400" y="397"/>
                    <a:pt x="402" y="397"/>
                    <a:pt x="404" y="397"/>
                  </a:cubicBezTo>
                  <a:cubicBezTo>
                    <a:pt x="407" y="397"/>
                    <a:pt x="411" y="397"/>
                    <a:pt x="414" y="397"/>
                  </a:cubicBezTo>
                  <a:cubicBezTo>
                    <a:pt x="418" y="398"/>
                    <a:pt x="420" y="400"/>
                    <a:pt x="423" y="402"/>
                  </a:cubicBezTo>
                  <a:cubicBezTo>
                    <a:pt x="424" y="402"/>
                    <a:pt x="425" y="403"/>
                    <a:pt x="426" y="404"/>
                  </a:cubicBezTo>
                  <a:cubicBezTo>
                    <a:pt x="428" y="405"/>
                    <a:pt x="429" y="406"/>
                    <a:pt x="431" y="407"/>
                  </a:cubicBezTo>
                  <a:cubicBezTo>
                    <a:pt x="433" y="408"/>
                    <a:pt x="434" y="409"/>
                    <a:pt x="435" y="410"/>
                  </a:cubicBezTo>
                  <a:cubicBezTo>
                    <a:pt x="436" y="410"/>
                    <a:pt x="437" y="411"/>
                    <a:pt x="439" y="411"/>
                  </a:cubicBezTo>
                  <a:cubicBezTo>
                    <a:pt x="441" y="413"/>
                    <a:pt x="444" y="414"/>
                    <a:pt x="445" y="416"/>
                  </a:cubicBezTo>
                  <a:cubicBezTo>
                    <a:pt x="446" y="417"/>
                    <a:pt x="446" y="418"/>
                    <a:pt x="447" y="419"/>
                  </a:cubicBezTo>
                  <a:cubicBezTo>
                    <a:pt x="447" y="419"/>
                    <a:pt x="447" y="419"/>
                    <a:pt x="447" y="419"/>
                  </a:cubicBezTo>
                  <a:cubicBezTo>
                    <a:pt x="448" y="421"/>
                    <a:pt x="449" y="423"/>
                    <a:pt x="451" y="425"/>
                  </a:cubicBezTo>
                  <a:cubicBezTo>
                    <a:pt x="452" y="426"/>
                    <a:pt x="452" y="427"/>
                    <a:pt x="453" y="428"/>
                  </a:cubicBezTo>
                  <a:cubicBezTo>
                    <a:pt x="453" y="431"/>
                    <a:pt x="453" y="431"/>
                    <a:pt x="453" y="431"/>
                  </a:cubicBezTo>
                  <a:cubicBezTo>
                    <a:pt x="456" y="430"/>
                    <a:pt x="456" y="430"/>
                    <a:pt x="456" y="430"/>
                  </a:cubicBezTo>
                  <a:cubicBezTo>
                    <a:pt x="457" y="429"/>
                    <a:pt x="459" y="428"/>
                    <a:pt x="460" y="427"/>
                  </a:cubicBezTo>
                  <a:cubicBezTo>
                    <a:pt x="461" y="424"/>
                    <a:pt x="459" y="422"/>
                    <a:pt x="457" y="420"/>
                  </a:cubicBezTo>
                  <a:cubicBezTo>
                    <a:pt x="456" y="420"/>
                    <a:pt x="456" y="420"/>
                    <a:pt x="456" y="420"/>
                  </a:cubicBezTo>
                  <a:cubicBezTo>
                    <a:pt x="451" y="415"/>
                    <a:pt x="452" y="410"/>
                    <a:pt x="455" y="403"/>
                  </a:cubicBezTo>
                  <a:cubicBezTo>
                    <a:pt x="456" y="401"/>
                    <a:pt x="456" y="401"/>
                    <a:pt x="456" y="401"/>
                  </a:cubicBezTo>
                  <a:cubicBezTo>
                    <a:pt x="457" y="398"/>
                    <a:pt x="458" y="396"/>
                    <a:pt x="459" y="393"/>
                  </a:cubicBezTo>
                  <a:cubicBezTo>
                    <a:pt x="460" y="391"/>
                    <a:pt x="460" y="391"/>
                    <a:pt x="460" y="391"/>
                  </a:cubicBezTo>
                  <a:cubicBezTo>
                    <a:pt x="462" y="388"/>
                    <a:pt x="462" y="387"/>
                    <a:pt x="461" y="385"/>
                  </a:cubicBezTo>
                  <a:cubicBezTo>
                    <a:pt x="461" y="384"/>
                    <a:pt x="460" y="384"/>
                    <a:pt x="460" y="382"/>
                  </a:cubicBezTo>
                  <a:cubicBezTo>
                    <a:pt x="460" y="380"/>
                    <a:pt x="460" y="378"/>
                    <a:pt x="460" y="376"/>
                  </a:cubicBezTo>
                  <a:cubicBezTo>
                    <a:pt x="461" y="375"/>
                    <a:pt x="461" y="374"/>
                    <a:pt x="461" y="373"/>
                  </a:cubicBezTo>
                  <a:cubicBezTo>
                    <a:pt x="461" y="371"/>
                    <a:pt x="461" y="371"/>
                    <a:pt x="461" y="371"/>
                  </a:cubicBezTo>
                  <a:cubicBezTo>
                    <a:pt x="461" y="368"/>
                    <a:pt x="461" y="365"/>
                    <a:pt x="462" y="363"/>
                  </a:cubicBezTo>
                  <a:cubicBezTo>
                    <a:pt x="463" y="361"/>
                    <a:pt x="463" y="360"/>
                    <a:pt x="464" y="358"/>
                  </a:cubicBezTo>
                  <a:cubicBezTo>
                    <a:pt x="465" y="357"/>
                    <a:pt x="466" y="356"/>
                    <a:pt x="466" y="354"/>
                  </a:cubicBezTo>
                  <a:cubicBezTo>
                    <a:pt x="466" y="352"/>
                    <a:pt x="465" y="351"/>
                    <a:pt x="464" y="34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2727" y="2028"/>
              <a:ext cx="474" cy="523"/>
            </a:xfrm>
            <a:custGeom>
              <a:avLst/>
              <a:gdLst>
                <a:gd name="T0" fmla="*/ 307 w 309"/>
                <a:gd name="T1" fmla="*/ 218 h 341"/>
                <a:gd name="T2" fmla="*/ 286 w 309"/>
                <a:gd name="T3" fmla="*/ 190 h 341"/>
                <a:gd name="T4" fmla="*/ 264 w 309"/>
                <a:gd name="T5" fmla="*/ 184 h 341"/>
                <a:gd name="T6" fmla="*/ 258 w 309"/>
                <a:gd name="T7" fmla="*/ 166 h 341"/>
                <a:gd name="T8" fmla="*/ 253 w 309"/>
                <a:gd name="T9" fmla="*/ 152 h 341"/>
                <a:gd name="T10" fmla="*/ 241 w 309"/>
                <a:gd name="T11" fmla="*/ 124 h 341"/>
                <a:gd name="T12" fmla="*/ 221 w 309"/>
                <a:gd name="T13" fmla="*/ 118 h 341"/>
                <a:gd name="T14" fmla="*/ 212 w 309"/>
                <a:gd name="T15" fmla="*/ 120 h 341"/>
                <a:gd name="T16" fmla="*/ 207 w 309"/>
                <a:gd name="T17" fmla="*/ 123 h 341"/>
                <a:gd name="T18" fmla="*/ 192 w 309"/>
                <a:gd name="T19" fmla="*/ 118 h 341"/>
                <a:gd name="T20" fmla="*/ 172 w 309"/>
                <a:gd name="T21" fmla="*/ 118 h 341"/>
                <a:gd name="T22" fmla="*/ 164 w 309"/>
                <a:gd name="T23" fmla="*/ 93 h 341"/>
                <a:gd name="T24" fmla="*/ 163 w 309"/>
                <a:gd name="T25" fmla="*/ 66 h 341"/>
                <a:gd name="T26" fmla="*/ 152 w 309"/>
                <a:gd name="T27" fmla="*/ 37 h 341"/>
                <a:gd name="T28" fmla="*/ 151 w 309"/>
                <a:gd name="T29" fmla="*/ 34 h 341"/>
                <a:gd name="T30" fmla="*/ 149 w 309"/>
                <a:gd name="T31" fmla="*/ 28 h 341"/>
                <a:gd name="T32" fmla="*/ 137 w 309"/>
                <a:gd name="T33" fmla="*/ 15 h 341"/>
                <a:gd name="T34" fmla="*/ 125 w 309"/>
                <a:gd name="T35" fmla="*/ 7 h 341"/>
                <a:gd name="T36" fmla="*/ 103 w 309"/>
                <a:gd name="T37" fmla="*/ 0 h 341"/>
                <a:gd name="T38" fmla="*/ 78 w 309"/>
                <a:gd name="T39" fmla="*/ 1 h 341"/>
                <a:gd name="T40" fmla="*/ 55 w 309"/>
                <a:gd name="T41" fmla="*/ 7 h 341"/>
                <a:gd name="T42" fmla="*/ 23 w 309"/>
                <a:gd name="T43" fmla="*/ 15 h 341"/>
                <a:gd name="T44" fmla="*/ 12 w 309"/>
                <a:gd name="T45" fmla="*/ 40 h 341"/>
                <a:gd name="T46" fmla="*/ 2 w 309"/>
                <a:gd name="T47" fmla="*/ 107 h 341"/>
                <a:gd name="T48" fmla="*/ 17 w 309"/>
                <a:gd name="T49" fmla="*/ 137 h 341"/>
                <a:gd name="T50" fmla="*/ 46 w 309"/>
                <a:gd name="T51" fmla="*/ 168 h 341"/>
                <a:gd name="T52" fmla="*/ 69 w 309"/>
                <a:gd name="T53" fmla="*/ 187 h 341"/>
                <a:gd name="T54" fmla="*/ 83 w 309"/>
                <a:gd name="T55" fmla="*/ 192 h 341"/>
                <a:gd name="T56" fmla="*/ 90 w 309"/>
                <a:gd name="T57" fmla="*/ 194 h 341"/>
                <a:gd name="T58" fmla="*/ 111 w 309"/>
                <a:gd name="T59" fmla="*/ 199 h 341"/>
                <a:gd name="T60" fmla="*/ 129 w 309"/>
                <a:gd name="T61" fmla="*/ 211 h 341"/>
                <a:gd name="T62" fmla="*/ 145 w 309"/>
                <a:gd name="T63" fmla="*/ 222 h 341"/>
                <a:gd name="T64" fmla="*/ 162 w 309"/>
                <a:gd name="T65" fmla="*/ 229 h 341"/>
                <a:gd name="T66" fmla="*/ 173 w 309"/>
                <a:gd name="T67" fmla="*/ 234 h 341"/>
                <a:gd name="T68" fmla="*/ 196 w 309"/>
                <a:gd name="T69" fmla="*/ 261 h 341"/>
                <a:gd name="T70" fmla="*/ 190 w 309"/>
                <a:gd name="T71" fmla="*/ 273 h 341"/>
                <a:gd name="T72" fmla="*/ 181 w 309"/>
                <a:gd name="T73" fmla="*/ 285 h 341"/>
                <a:gd name="T74" fmla="*/ 181 w 309"/>
                <a:gd name="T75" fmla="*/ 293 h 341"/>
                <a:gd name="T76" fmla="*/ 174 w 309"/>
                <a:gd name="T77" fmla="*/ 320 h 341"/>
                <a:gd name="T78" fmla="*/ 176 w 309"/>
                <a:gd name="T79" fmla="*/ 329 h 341"/>
                <a:gd name="T80" fmla="*/ 187 w 309"/>
                <a:gd name="T81" fmla="*/ 330 h 341"/>
                <a:gd name="T82" fmla="*/ 203 w 309"/>
                <a:gd name="T83" fmla="*/ 330 h 341"/>
                <a:gd name="T84" fmla="*/ 213 w 309"/>
                <a:gd name="T85" fmla="*/ 335 h 341"/>
                <a:gd name="T86" fmla="*/ 230 w 309"/>
                <a:gd name="T87" fmla="*/ 335 h 341"/>
                <a:gd name="T88" fmla="*/ 235 w 309"/>
                <a:gd name="T89" fmla="*/ 337 h 341"/>
                <a:gd name="T90" fmla="*/ 239 w 309"/>
                <a:gd name="T91" fmla="*/ 338 h 341"/>
                <a:gd name="T92" fmla="*/ 246 w 309"/>
                <a:gd name="T93" fmla="*/ 336 h 341"/>
                <a:gd name="T94" fmla="*/ 253 w 309"/>
                <a:gd name="T95" fmla="*/ 337 h 341"/>
                <a:gd name="T96" fmla="*/ 271 w 309"/>
                <a:gd name="T97" fmla="*/ 334 h 341"/>
                <a:gd name="T98" fmla="*/ 276 w 309"/>
                <a:gd name="T99" fmla="*/ 335 h 341"/>
                <a:gd name="T100" fmla="*/ 278 w 309"/>
                <a:gd name="T101" fmla="*/ 327 h 341"/>
                <a:gd name="T102" fmla="*/ 291 w 309"/>
                <a:gd name="T103" fmla="*/ 314 h 341"/>
                <a:gd name="T104" fmla="*/ 303 w 309"/>
                <a:gd name="T105" fmla="*/ 297 h 341"/>
                <a:gd name="T106" fmla="*/ 303 w 309"/>
                <a:gd name="T107" fmla="*/ 248 h 341"/>
                <a:gd name="T108" fmla="*/ 307 w 309"/>
                <a:gd name="T109" fmla="*/ 23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9" h="341">
                  <a:moveTo>
                    <a:pt x="307" y="230"/>
                  </a:moveTo>
                  <a:cubicBezTo>
                    <a:pt x="307" y="229"/>
                    <a:pt x="307" y="227"/>
                    <a:pt x="307" y="225"/>
                  </a:cubicBezTo>
                  <a:cubicBezTo>
                    <a:pt x="307" y="223"/>
                    <a:pt x="307" y="220"/>
                    <a:pt x="307" y="218"/>
                  </a:cubicBezTo>
                  <a:cubicBezTo>
                    <a:pt x="308" y="206"/>
                    <a:pt x="309" y="193"/>
                    <a:pt x="297" y="187"/>
                  </a:cubicBezTo>
                  <a:cubicBezTo>
                    <a:pt x="296" y="187"/>
                    <a:pt x="295" y="187"/>
                    <a:pt x="294" y="187"/>
                  </a:cubicBezTo>
                  <a:cubicBezTo>
                    <a:pt x="291" y="187"/>
                    <a:pt x="289" y="188"/>
                    <a:pt x="286" y="190"/>
                  </a:cubicBezTo>
                  <a:cubicBezTo>
                    <a:pt x="284" y="192"/>
                    <a:pt x="282" y="193"/>
                    <a:pt x="279" y="194"/>
                  </a:cubicBezTo>
                  <a:cubicBezTo>
                    <a:pt x="278" y="194"/>
                    <a:pt x="276" y="195"/>
                    <a:pt x="274" y="195"/>
                  </a:cubicBezTo>
                  <a:cubicBezTo>
                    <a:pt x="268" y="195"/>
                    <a:pt x="265" y="189"/>
                    <a:pt x="264" y="184"/>
                  </a:cubicBezTo>
                  <a:cubicBezTo>
                    <a:pt x="263" y="182"/>
                    <a:pt x="262" y="180"/>
                    <a:pt x="261" y="178"/>
                  </a:cubicBezTo>
                  <a:cubicBezTo>
                    <a:pt x="261" y="177"/>
                    <a:pt x="260" y="175"/>
                    <a:pt x="259" y="174"/>
                  </a:cubicBezTo>
                  <a:cubicBezTo>
                    <a:pt x="259" y="171"/>
                    <a:pt x="259" y="169"/>
                    <a:pt x="258" y="166"/>
                  </a:cubicBezTo>
                  <a:cubicBezTo>
                    <a:pt x="258" y="165"/>
                    <a:pt x="258" y="163"/>
                    <a:pt x="258" y="161"/>
                  </a:cubicBezTo>
                  <a:cubicBezTo>
                    <a:pt x="258" y="159"/>
                    <a:pt x="256" y="157"/>
                    <a:pt x="255" y="155"/>
                  </a:cubicBezTo>
                  <a:cubicBezTo>
                    <a:pt x="255" y="154"/>
                    <a:pt x="254" y="153"/>
                    <a:pt x="253" y="152"/>
                  </a:cubicBezTo>
                  <a:cubicBezTo>
                    <a:pt x="252" y="149"/>
                    <a:pt x="252" y="146"/>
                    <a:pt x="251" y="142"/>
                  </a:cubicBezTo>
                  <a:cubicBezTo>
                    <a:pt x="251" y="139"/>
                    <a:pt x="250" y="136"/>
                    <a:pt x="249" y="133"/>
                  </a:cubicBezTo>
                  <a:cubicBezTo>
                    <a:pt x="248" y="131"/>
                    <a:pt x="245" y="126"/>
                    <a:pt x="241" y="124"/>
                  </a:cubicBezTo>
                  <a:cubicBezTo>
                    <a:pt x="239" y="124"/>
                    <a:pt x="238" y="123"/>
                    <a:pt x="236" y="123"/>
                  </a:cubicBezTo>
                  <a:cubicBezTo>
                    <a:pt x="234" y="123"/>
                    <a:pt x="231" y="123"/>
                    <a:pt x="229" y="121"/>
                  </a:cubicBezTo>
                  <a:cubicBezTo>
                    <a:pt x="226" y="119"/>
                    <a:pt x="223" y="118"/>
                    <a:pt x="221" y="118"/>
                  </a:cubicBezTo>
                  <a:cubicBezTo>
                    <a:pt x="219" y="118"/>
                    <a:pt x="218" y="118"/>
                    <a:pt x="217" y="119"/>
                  </a:cubicBezTo>
                  <a:cubicBezTo>
                    <a:pt x="216" y="119"/>
                    <a:pt x="216" y="119"/>
                    <a:pt x="215" y="119"/>
                  </a:cubicBezTo>
                  <a:cubicBezTo>
                    <a:pt x="214" y="120"/>
                    <a:pt x="213" y="120"/>
                    <a:pt x="212" y="120"/>
                  </a:cubicBezTo>
                  <a:cubicBezTo>
                    <a:pt x="211" y="121"/>
                    <a:pt x="211" y="121"/>
                    <a:pt x="210" y="121"/>
                  </a:cubicBezTo>
                  <a:cubicBezTo>
                    <a:pt x="209" y="122"/>
                    <a:pt x="209" y="123"/>
                    <a:pt x="207" y="123"/>
                  </a:cubicBezTo>
                  <a:cubicBezTo>
                    <a:pt x="207" y="123"/>
                    <a:pt x="207" y="123"/>
                    <a:pt x="207" y="123"/>
                  </a:cubicBezTo>
                  <a:cubicBezTo>
                    <a:pt x="205" y="123"/>
                    <a:pt x="203" y="122"/>
                    <a:pt x="201" y="121"/>
                  </a:cubicBezTo>
                  <a:cubicBezTo>
                    <a:pt x="200" y="120"/>
                    <a:pt x="199" y="119"/>
                    <a:pt x="197" y="119"/>
                  </a:cubicBezTo>
                  <a:cubicBezTo>
                    <a:pt x="196" y="119"/>
                    <a:pt x="194" y="118"/>
                    <a:pt x="192" y="118"/>
                  </a:cubicBezTo>
                  <a:cubicBezTo>
                    <a:pt x="190" y="118"/>
                    <a:pt x="188" y="119"/>
                    <a:pt x="186" y="119"/>
                  </a:cubicBezTo>
                  <a:cubicBezTo>
                    <a:pt x="184" y="119"/>
                    <a:pt x="181" y="119"/>
                    <a:pt x="180" y="119"/>
                  </a:cubicBezTo>
                  <a:cubicBezTo>
                    <a:pt x="176" y="119"/>
                    <a:pt x="174" y="119"/>
                    <a:pt x="172" y="118"/>
                  </a:cubicBezTo>
                  <a:cubicBezTo>
                    <a:pt x="170" y="117"/>
                    <a:pt x="165" y="114"/>
                    <a:pt x="164" y="112"/>
                  </a:cubicBezTo>
                  <a:cubicBezTo>
                    <a:pt x="163" y="108"/>
                    <a:pt x="163" y="103"/>
                    <a:pt x="164" y="98"/>
                  </a:cubicBezTo>
                  <a:cubicBezTo>
                    <a:pt x="164" y="96"/>
                    <a:pt x="164" y="94"/>
                    <a:pt x="164" y="93"/>
                  </a:cubicBezTo>
                  <a:cubicBezTo>
                    <a:pt x="164" y="90"/>
                    <a:pt x="164" y="87"/>
                    <a:pt x="165" y="85"/>
                  </a:cubicBezTo>
                  <a:cubicBezTo>
                    <a:pt x="166" y="80"/>
                    <a:pt x="167" y="74"/>
                    <a:pt x="164" y="69"/>
                  </a:cubicBezTo>
                  <a:cubicBezTo>
                    <a:pt x="164" y="68"/>
                    <a:pt x="163" y="67"/>
                    <a:pt x="163" y="66"/>
                  </a:cubicBezTo>
                  <a:cubicBezTo>
                    <a:pt x="161" y="63"/>
                    <a:pt x="160" y="61"/>
                    <a:pt x="160" y="58"/>
                  </a:cubicBezTo>
                  <a:cubicBezTo>
                    <a:pt x="159" y="54"/>
                    <a:pt x="158" y="51"/>
                    <a:pt x="157" y="48"/>
                  </a:cubicBezTo>
                  <a:cubicBezTo>
                    <a:pt x="155" y="43"/>
                    <a:pt x="154" y="41"/>
                    <a:pt x="152" y="37"/>
                  </a:cubicBezTo>
                  <a:cubicBezTo>
                    <a:pt x="152" y="36"/>
                    <a:pt x="151" y="35"/>
                    <a:pt x="151" y="34"/>
                  </a:cubicBezTo>
                  <a:cubicBezTo>
                    <a:pt x="151" y="34"/>
                    <a:pt x="151" y="34"/>
                    <a:pt x="151" y="34"/>
                  </a:cubicBezTo>
                  <a:cubicBezTo>
                    <a:pt x="151" y="34"/>
                    <a:pt x="151" y="34"/>
                    <a:pt x="151" y="34"/>
                  </a:cubicBezTo>
                  <a:cubicBezTo>
                    <a:pt x="151" y="33"/>
                    <a:pt x="151" y="33"/>
                    <a:pt x="151" y="33"/>
                  </a:cubicBezTo>
                  <a:cubicBezTo>
                    <a:pt x="151" y="33"/>
                    <a:pt x="151" y="33"/>
                    <a:pt x="151" y="33"/>
                  </a:cubicBezTo>
                  <a:cubicBezTo>
                    <a:pt x="151" y="31"/>
                    <a:pt x="150" y="29"/>
                    <a:pt x="149" y="28"/>
                  </a:cubicBezTo>
                  <a:cubicBezTo>
                    <a:pt x="147" y="26"/>
                    <a:pt x="146" y="24"/>
                    <a:pt x="145" y="22"/>
                  </a:cubicBezTo>
                  <a:cubicBezTo>
                    <a:pt x="145" y="21"/>
                    <a:pt x="144" y="20"/>
                    <a:pt x="143" y="18"/>
                  </a:cubicBezTo>
                  <a:cubicBezTo>
                    <a:pt x="142" y="17"/>
                    <a:pt x="140" y="16"/>
                    <a:pt x="137" y="15"/>
                  </a:cubicBezTo>
                  <a:cubicBezTo>
                    <a:pt x="136" y="14"/>
                    <a:pt x="135" y="13"/>
                    <a:pt x="134" y="13"/>
                  </a:cubicBezTo>
                  <a:cubicBezTo>
                    <a:pt x="132" y="12"/>
                    <a:pt x="131" y="11"/>
                    <a:pt x="129" y="10"/>
                  </a:cubicBezTo>
                  <a:cubicBezTo>
                    <a:pt x="128" y="9"/>
                    <a:pt x="126" y="8"/>
                    <a:pt x="125" y="7"/>
                  </a:cubicBezTo>
                  <a:cubicBezTo>
                    <a:pt x="123" y="6"/>
                    <a:pt x="122" y="5"/>
                    <a:pt x="121" y="5"/>
                  </a:cubicBezTo>
                  <a:cubicBezTo>
                    <a:pt x="119" y="3"/>
                    <a:pt x="116" y="1"/>
                    <a:pt x="113" y="1"/>
                  </a:cubicBezTo>
                  <a:cubicBezTo>
                    <a:pt x="110" y="0"/>
                    <a:pt x="106" y="0"/>
                    <a:pt x="103" y="0"/>
                  </a:cubicBezTo>
                  <a:cubicBezTo>
                    <a:pt x="101" y="0"/>
                    <a:pt x="99" y="0"/>
                    <a:pt x="96" y="0"/>
                  </a:cubicBezTo>
                  <a:cubicBezTo>
                    <a:pt x="95" y="0"/>
                    <a:pt x="94" y="0"/>
                    <a:pt x="92" y="0"/>
                  </a:cubicBezTo>
                  <a:cubicBezTo>
                    <a:pt x="88" y="0"/>
                    <a:pt x="83" y="0"/>
                    <a:pt x="78" y="1"/>
                  </a:cubicBezTo>
                  <a:cubicBezTo>
                    <a:pt x="75" y="1"/>
                    <a:pt x="72" y="3"/>
                    <a:pt x="69" y="4"/>
                  </a:cubicBezTo>
                  <a:cubicBezTo>
                    <a:pt x="66" y="5"/>
                    <a:pt x="63" y="6"/>
                    <a:pt x="61" y="6"/>
                  </a:cubicBezTo>
                  <a:cubicBezTo>
                    <a:pt x="59" y="7"/>
                    <a:pt x="57" y="7"/>
                    <a:pt x="55" y="7"/>
                  </a:cubicBezTo>
                  <a:cubicBezTo>
                    <a:pt x="51" y="8"/>
                    <a:pt x="47" y="8"/>
                    <a:pt x="44" y="10"/>
                  </a:cubicBezTo>
                  <a:cubicBezTo>
                    <a:pt x="41" y="12"/>
                    <a:pt x="37" y="12"/>
                    <a:pt x="33" y="13"/>
                  </a:cubicBezTo>
                  <a:cubicBezTo>
                    <a:pt x="29" y="13"/>
                    <a:pt x="25" y="13"/>
                    <a:pt x="23" y="15"/>
                  </a:cubicBezTo>
                  <a:cubicBezTo>
                    <a:pt x="20" y="18"/>
                    <a:pt x="19" y="22"/>
                    <a:pt x="19" y="26"/>
                  </a:cubicBezTo>
                  <a:cubicBezTo>
                    <a:pt x="18" y="28"/>
                    <a:pt x="18" y="31"/>
                    <a:pt x="17" y="33"/>
                  </a:cubicBezTo>
                  <a:cubicBezTo>
                    <a:pt x="15" y="35"/>
                    <a:pt x="14" y="38"/>
                    <a:pt x="12" y="40"/>
                  </a:cubicBezTo>
                  <a:cubicBezTo>
                    <a:pt x="9" y="44"/>
                    <a:pt x="7" y="47"/>
                    <a:pt x="7" y="53"/>
                  </a:cubicBezTo>
                  <a:cubicBezTo>
                    <a:pt x="7" y="63"/>
                    <a:pt x="7" y="75"/>
                    <a:pt x="5" y="86"/>
                  </a:cubicBezTo>
                  <a:cubicBezTo>
                    <a:pt x="4" y="93"/>
                    <a:pt x="4" y="100"/>
                    <a:pt x="2" y="107"/>
                  </a:cubicBezTo>
                  <a:cubicBezTo>
                    <a:pt x="0" y="114"/>
                    <a:pt x="0" y="119"/>
                    <a:pt x="3" y="124"/>
                  </a:cubicBezTo>
                  <a:cubicBezTo>
                    <a:pt x="6" y="127"/>
                    <a:pt x="8" y="129"/>
                    <a:pt x="11" y="132"/>
                  </a:cubicBezTo>
                  <a:cubicBezTo>
                    <a:pt x="13" y="133"/>
                    <a:pt x="15" y="135"/>
                    <a:pt x="17" y="137"/>
                  </a:cubicBezTo>
                  <a:cubicBezTo>
                    <a:pt x="19" y="139"/>
                    <a:pt x="21" y="142"/>
                    <a:pt x="24" y="146"/>
                  </a:cubicBezTo>
                  <a:cubicBezTo>
                    <a:pt x="25" y="147"/>
                    <a:pt x="26" y="149"/>
                    <a:pt x="28" y="151"/>
                  </a:cubicBezTo>
                  <a:cubicBezTo>
                    <a:pt x="33" y="158"/>
                    <a:pt x="40" y="163"/>
                    <a:pt x="46" y="168"/>
                  </a:cubicBezTo>
                  <a:cubicBezTo>
                    <a:pt x="50" y="170"/>
                    <a:pt x="50" y="170"/>
                    <a:pt x="50" y="170"/>
                  </a:cubicBezTo>
                  <a:cubicBezTo>
                    <a:pt x="52" y="172"/>
                    <a:pt x="55" y="175"/>
                    <a:pt x="58" y="177"/>
                  </a:cubicBezTo>
                  <a:cubicBezTo>
                    <a:pt x="61" y="181"/>
                    <a:pt x="65" y="184"/>
                    <a:pt x="69" y="187"/>
                  </a:cubicBezTo>
                  <a:cubicBezTo>
                    <a:pt x="71" y="188"/>
                    <a:pt x="73" y="188"/>
                    <a:pt x="75" y="188"/>
                  </a:cubicBezTo>
                  <a:cubicBezTo>
                    <a:pt x="76" y="189"/>
                    <a:pt x="77" y="189"/>
                    <a:pt x="78" y="189"/>
                  </a:cubicBezTo>
                  <a:cubicBezTo>
                    <a:pt x="80" y="190"/>
                    <a:pt x="82" y="191"/>
                    <a:pt x="83" y="192"/>
                  </a:cubicBezTo>
                  <a:cubicBezTo>
                    <a:pt x="84" y="192"/>
                    <a:pt x="85" y="193"/>
                    <a:pt x="85" y="193"/>
                  </a:cubicBezTo>
                  <a:cubicBezTo>
                    <a:pt x="86" y="193"/>
                    <a:pt x="87" y="194"/>
                    <a:pt x="88" y="194"/>
                  </a:cubicBezTo>
                  <a:cubicBezTo>
                    <a:pt x="89" y="194"/>
                    <a:pt x="89" y="194"/>
                    <a:pt x="90" y="194"/>
                  </a:cubicBezTo>
                  <a:cubicBezTo>
                    <a:pt x="91" y="193"/>
                    <a:pt x="91" y="193"/>
                    <a:pt x="92" y="193"/>
                  </a:cubicBezTo>
                  <a:cubicBezTo>
                    <a:pt x="93" y="193"/>
                    <a:pt x="93" y="193"/>
                    <a:pt x="94" y="194"/>
                  </a:cubicBezTo>
                  <a:cubicBezTo>
                    <a:pt x="99" y="194"/>
                    <a:pt x="106" y="197"/>
                    <a:pt x="111" y="199"/>
                  </a:cubicBezTo>
                  <a:cubicBezTo>
                    <a:pt x="115" y="201"/>
                    <a:pt x="119" y="204"/>
                    <a:pt x="122" y="207"/>
                  </a:cubicBezTo>
                  <a:cubicBezTo>
                    <a:pt x="126" y="209"/>
                    <a:pt x="126" y="209"/>
                    <a:pt x="126" y="209"/>
                  </a:cubicBezTo>
                  <a:cubicBezTo>
                    <a:pt x="127" y="210"/>
                    <a:pt x="128" y="211"/>
                    <a:pt x="129" y="211"/>
                  </a:cubicBezTo>
                  <a:cubicBezTo>
                    <a:pt x="129" y="212"/>
                    <a:pt x="129" y="212"/>
                    <a:pt x="129" y="212"/>
                  </a:cubicBezTo>
                  <a:cubicBezTo>
                    <a:pt x="132" y="214"/>
                    <a:pt x="136" y="216"/>
                    <a:pt x="139" y="218"/>
                  </a:cubicBezTo>
                  <a:cubicBezTo>
                    <a:pt x="141" y="219"/>
                    <a:pt x="143" y="221"/>
                    <a:pt x="145" y="222"/>
                  </a:cubicBezTo>
                  <a:cubicBezTo>
                    <a:pt x="147" y="224"/>
                    <a:pt x="149" y="225"/>
                    <a:pt x="151" y="226"/>
                  </a:cubicBezTo>
                  <a:cubicBezTo>
                    <a:pt x="153" y="227"/>
                    <a:pt x="154" y="227"/>
                    <a:pt x="156" y="227"/>
                  </a:cubicBezTo>
                  <a:cubicBezTo>
                    <a:pt x="158" y="227"/>
                    <a:pt x="160" y="228"/>
                    <a:pt x="162" y="229"/>
                  </a:cubicBezTo>
                  <a:cubicBezTo>
                    <a:pt x="163" y="230"/>
                    <a:pt x="164" y="231"/>
                    <a:pt x="165" y="231"/>
                  </a:cubicBezTo>
                  <a:cubicBezTo>
                    <a:pt x="166" y="233"/>
                    <a:pt x="167" y="234"/>
                    <a:pt x="169" y="234"/>
                  </a:cubicBezTo>
                  <a:cubicBezTo>
                    <a:pt x="170" y="234"/>
                    <a:pt x="172" y="234"/>
                    <a:pt x="173" y="234"/>
                  </a:cubicBezTo>
                  <a:cubicBezTo>
                    <a:pt x="175" y="235"/>
                    <a:pt x="178" y="235"/>
                    <a:pt x="180" y="236"/>
                  </a:cubicBezTo>
                  <a:cubicBezTo>
                    <a:pt x="186" y="239"/>
                    <a:pt x="194" y="243"/>
                    <a:pt x="196" y="250"/>
                  </a:cubicBezTo>
                  <a:cubicBezTo>
                    <a:pt x="197" y="253"/>
                    <a:pt x="198" y="258"/>
                    <a:pt x="196" y="261"/>
                  </a:cubicBezTo>
                  <a:cubicBezTo>
                    <a:pt x="195" y="263"/>
                    <a:pt x="194" y="263"/>
                    <a:pt x="193" y="264"/>
                  </a:cubicBezTo>
                  <a:cubicBezTo>
                    <a:pt x="192" y="266"/>
                    <a:pt x="191" y="267"/>
                    <a:pt x="190" y="269"/>
                  </a:cubicBezTo>
                  <a:cubicBezTo>
                    <a:pt x="190" y="270"/>
                    <a:pt x="190" y="272"/>
                    <a:pt x="190" y="273"/>
                  </a:cubicBezTo>
                  <a:cubicBezTo>
                    <a:pt x="190" y="275"/>
                    <a:pt x="189" y="278"/>
                    <a:pt x="188" y="280"/>
                  </a:cubicBezTo>
                  <a:cubicBezTo>
                    <a:pt x="187" y="282"/>
                    <a:pt x="184" y="283"/>
                    <a:pt x="182" y="285"/>
                  </a:cubicBezTo>
                  <a:cubicBezTo>
                    <a:pt x="181" y="285"/>
                    <a:pt x="181" y="285"/>
                    <a:pt x="181" y="285"/>
                  </a:cubicBezTo>
                  <a:cubicBezTo>
                    <a:pt x="181" y="287"/>
                    <a:pt x="181" y="287"/>
                    <a:pt x="181" y="287"/>
                  </a:cubicBezTo>
                  <a:cubicBezTo>
                    <a:pt x="181" y="289"/>
                    <a:pt x="181" y="291"/>
                    <a:pt x="181" y="293"/>
                  </a:cubicBezTo>
                  <a:cubicBezTo>
                    <a:pt x="181" y="293"/>
                    <a:pt x="181" y="293"/>
                    <a:pt x="181" y="293"/>
                  </a:cubicBezTo>
                  <a:cubicBezTo>
                    <a:pt x="182" y="299"/>
                    <a:pt x="182" y="306"/>
                    <a:pt x="178" y="311"/>
                  </a:cubicBezTo>
                  <a:cubicBezTo>
                    <a:pt x="177" y="312"/>
                    <a:pt x="177" y="314"/>
                    <a:pt x="176" y="315"/>
                  </a:cubicBezTo>
                  <a:cubicBezTo>
                    <a:pt x="176" y="317"/>
                    <a:pt x="175" y="318"/>
                    <a:pt x="174" y="320"/>
                  </a:cubicBezTo>
                  <a:cubicBezTo>
                    <a:pt x="173" y="321"/>
                    <a:pt x="172" y="321"/>
                    <a:pt x="172" y="322"/>
                  </a:cubicBezTo>
                  <a:cubicBezTo>
                    <a:pt x="170" y="322"/>
                    <a:pt x="169" y="323"/>
                    <a:pt x="169" y="325"/>
                  </a:cubicBezTo>
                  <a:cubicBezTo>
                    <a:pt x="169" y="329"/>
                    <a:pt x="173" y="329"/>
                    <a:pt x="176" y="329"/>
                  </a:cubicBezTo>
                  <a:cubicBezTo>
                    <a:pt x="177" y="329"/>
                    <a:pt x="178" y="329"/>
                    <a:pt x="178" y="329"/>
                  </a:cubicBezTo>
                  <a:cubicBezTo>
                    <a:pt x="179" y="329"/>
                    <a:pt x="179" y="329"/>
                    <a:pt x="179" y="329"/>
                  </a:cubicBezTo>
                  <a:cubicBezTo>
                    <a:pt x="182" y="329"/>
                    <a:pt x="184" y="330"/>
                    <a:pt x="187" y="330"/>
                  </a:cubicBezTo>
                  <a:cubicBezTo>
                    <a:pt x="190" y="331"/>
                    <a:pt x="192" y="331"/>
                    <a:pt x="195" y="331"/>
                  </a:cubicBezTo>
                  <a:cubicBezTo>
                    <a:pt x="196" y="331"/>
                    <a:pt x="197" y="331"/>
                    <a:pt x="199" y="331"/>
                  </a:cubicBezTo>
                  <a:cubicBezTo>
                    <a:pt x="200" y="330"/>
                    <a:pt x="201" y="330"/>
                    <a:pt x="203" y="330"/>
                  </a:cubicBezTo>
                  <a:cubicBezTo>
                    <a:pt x="203" y="330"/>
                    <a:pt x="204" y="330"/>
                    <a:pt x="205" y="331"/>
                  </a:cubicBezTo>
                  <a:cubicBezTo>
                    <a:pt x="207" y="331"/>
                    <a:pt x="208" y="332"/>
                    <a:pt x="210" y="333"/>
                  </a:cubicBezTo>
                  <a:cubicBezTo>
                    <a:pt x="211" y="334"/>
                    <a:pt x="212" y="334"/>
                    <a:pt x="213" y="335"/>
                  </a:cubicBezTo>
                  <a:cubicBezTo>
                    <a:pt x="215" y="335"/>
                    <a:pt x="215" y="335"/>
                    <a:pt x="215" y="335"/>
                  </a:cubicBezTo>
                  <a:cubicBezTo>
                    <a:pt x="218" y="337"/>
                    <a:pt x="222" y="338"/>
                    <a:pt x="225" y="338"/>
                  </a:cubicBezTo>
                  <a:cubicBezTo>
                    <a:pt x="227" y="338"/>
                    <a:pt x="229" y="337"/>
                    <a:pt x="230" y="335"/>
                  </a:cubicBezTo>
                  <a:cubicBezTo>
                    <a:pt x="230" y="335"/>
                    <a:pt x="230" y="335"/>
                    <a:pt x="230" y="335"/>
                  </a:cubicBezTo>
                  <a:cubicBezTo>
                    <a:pt x="231" y="335"/>
                    <a:pt x="231" y="335"/>
                    <a:pt x="231" y="335"/>
                  </a:cubicBezTo>
                  <a:cubicBezTo>
                    <a:pt x="232" y="335"/>
                    <a:pt x="234" y="335"/>
                    <a:pt x="235" y="337"/>
                  </a:cubicBezTo>
                  <a:cubicBezTo>
                    <a:pt x="236" y="338"/>
                    <a:pt x="237" y="339"/>
                    <a:pt x="238" y="339"/>
                  </a:cubicBezTo>
                  <a:cubicBezTo>
                    <a:pt x="238" y="339"/>
                    <a:pt x="238" y="339"/>
                    <a:pt x="238" y="339"/>
                  </a:cubicBezTo>
                  <a:cubicBezTo>
                    <a:pt x="239" y="338"/>
                    <a:pt x="239" y="338"/>
                    <a:pt x="239" y="338"/>
                  </a:cubicBezTo>
                  <a:cubicBezTo>
                    <a:pt x="240" y="338"/>
                    <a:pt x="240" y="338"/>
                    <a:pt x="241" y="337"/>
                  </a:cubicBezTo>
                  <a:cubicBezTo>
                    <a:pt x="242" y="337"/>
                    <a:pt x="243" y="336"/>
                    <a:pt x="244" y="336"/>
                  </a:cubicBezTo>
                  <a:cubicBezTo>
                    <a:pt x="245" y="336"/>
                    <a:pt x="245" y="336"/>
                    <a:pt x="246" y="336"/>
                  </a:cubicBezTo>
                  <a:cubicBezTo>
                    <a:pt x="246" y="336"/>
                    <a:pt x="247" y="337"/>
                    <a:pt x="249" y="339"/>
                  </a:cubicBezTo>
                  <a:cubicBezTo>
                    <a:pt x="252" y="341"/>
                    <a:pt x="252" y="341"/>
                    <a:pt x="252" y="341"/>
                  </a:cubicBezTo>
                  <a:cubicBezTo>
                    <a:pt x="253" y="337"/>
                    <a:pt x="253" y="337"/>
                    <a:pt x="253" y="337"/>
                  </a:cubicBezTo>
                  <a:cubicBezTo>
                    <a:pt x="254" y="333"/>
                    <a:pt x="255" y="331"/>
                    <a:pt x="259" y="330"/>
                  </a:cubicBezTo>
                  <a:cubicBezTo>
                    <a:pt x="260" y="330"/>
                    <a:pt x="260" y="330"/>
                    <a:pt x="261" y="330"/>
                  </a:cubicBezTo>
                  <a:cubicBezTo>
                    <a:pt x="264" y="330"/>
                    <a:pt x="268" y="331"/>
                    <a:pt x="271" y="334"/>
                  </a:cubicBezTo>
                  <a:cubicBezTo>
                    <a:pt x="271" y="334"/>
                    <a:pt x="272" y="335"/>
                    <a:pt x="272" y="335"/>
                  </a:cubicBezTo>
                  <a:cubicBezTo>
                    <a:pt x="274" y="338"/>
                    <a:pt x="274" y="338"/>
                    <a:pt x="274" y="338"/>
                  </a:cubicBezTo>
                  <a:cubicBezTo>
                    <a:pt x="276" y="335"/>
                    <a:pt x="276" y="335"/>
                    <a:pt x="276" y="335"/>
                  </a:cubicBezTo>
                  <a:cubicBezTo>
                    <a:pt x="276" y="334"/>
                    <a:pt x="277" y="333"/>
                    <a:pt x="277" y="333"/>
                  </a:cubicBezTo>
                  <a:cubicBezTo>
                    <a:pt x="277" y="332"/>
                    <a:pt x="277" y="332"/>
                    <a:pt x="277" y="332"/>
                  </a:cubicBezTo>
                  <a:cubicBezTo>
                    <a:pt x="278" y="330"/>
                    <a:pt x="278" y="329"/>
                    <a:pt x="278" y="327"/>
                  </a:cubicBezTo>
                  <a:cubicBezTo>
                    <a:pt x="278" y="324"/>
                    <a:pt x="279" y="321"/>
                    <a:pt x="280" y="319"/>
                  </a:cubicBezTo>
                  <a:cubicBezTo>
                    <a:pt x="282" y="316"/>
                    <a:pt x="286" y="315"/>
                    <a:pt x="290" y="314"/>
                  </a:cubicBezTo>
                  <a:cubicBezTo>
                    <a:pt x="291" y="314"/>
                    <a:pt x="291" y="314"/>
                    <a:pt x="291" y="314"/>
                  </a:cubicBezTo>
                  <a:cubicBezTo>
                    <a:pt x="292" y="313"/>
                    <a:pt x="292" y="313"/>
                    <a:pt x="292" y="313"/>
                  </a:cubicBezTo>
                  <a:cubicBezTo>
                    <a:pt x="293" y="311"/>
                    <a:pt x="295" y="309"/>
                    <a:pt x="297" y="307"/>
                  </a:cubicBezTo>
                  <a:cubicBezTo>
                    <a:pt x="300" y="304"/>
                    <a:pt x="302" y="301"/>
                    <a:pt x="303" y="297"/>
                  </a:cubicBezTo>
                  <a:cubicBezTo>
                    <a:pt x="305" y="287"/>
                    <a:pt x="305" y="279"/>
                    <a:pt x="304" y="270"/>
                  </a:cubicBezTo>
                  <a:cubicBezTo>
                    <a:pt x="304" y="269"/>
                    <a:pt x="303" y="267"/>
                    <a:pt x="303" y="265"/>
                  </a:cubicBezTo>
                  <a:cubicBezTo>
                    <a:pt x="302" y="259"/>
                    <a:pt x="301" y="253"/>
                    <a:pt x="303" y="248"/>
                  </a:cubicBezTo>
                  <a:cubicBezTo>
                    <a:pt x="303" y="246"/>
                    <a:pt x="304" y="245"/>
                    <a:pt x="305" y="243"/>
                  </a:cubicBezTo>
                  <a:cubicBezTo>
                    <a:pt x="306" y="241"/>
                    <a:pt x="307" y="239"/>
                    <a:pt x="307" y="237"/>
                  </a:cubicBezTo>
                  <a:cubicBezTo>
                    <a:pt x="308" y="235"/>
                    <a:pt x="307" y="233"/>
                    <a:pt x="307" y="23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799" y="2447"/>
              <a:ext cx="23" cy="26"/>
            </a:xfrm>
            <a:custGeom>
              <a:avLst/>
              <a:gdLst>
                <a:gd name="T0" fmla="*/ 15 w 15"/>
                <a:gd name="T1" fmla="*/ 6 h 17"/>
                <a:gd name="T2" fmla="*/ 9 w 15"/>
                <a:gd name="T3" fmla="*/ 0 h 17"/>
                <a:gd name="T4" fmla="*/ 3 w 15"/>
                <a:gd name="T5" fmla="*/ 5 h 17"/>
                <a:gd name="T6" fmla="*/ 2 w 15"/>
                <a:gd name="T7" fmla="*/ 15 h 17"/>
                <a:gd name="T8" fmla="*/ 5 w 15"/>
                <a:gd name="T9" fmla="*/ 17 h 17"/>
                <a:gd name="T10" fmla="*/ 12 w 15"/>
                <a:gd name="T11" fmla="*/ 13 h 17"/>
                <a:gd name="T12" fmla="*/ 15 w 15"/>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15" h="17">
                  <a:moveTo>
                    <a:pt x="15" y="6"/>
                  </a:moveTo>
                  <a:cubicBezTo>
                    <a:pt x="13" y="1"/>
                    <a:pt x="11" y="0"/>
                    <a:pt x="9" y="0"/>
                  </a:cubicBezTo>
                  <a:cubicBezTo>
                    <a:pt x="7" y="0"/>
                    <a:pt x="5" y="2"/>
                    <a:pt x="3" y="5"/>
                  </a:cubicBezTo>
                  <a:cubicBezTo>
                    <a:pt x="1" y="8"/>
                    <a:pt x="0" y="12"/>
                    <a:pt x="2" y="15"/>
                  </a:cubicBezTo>
                  <a:cubicBezTo>
                    <a:pt x="3" y="17"/>
                    <a:pt x="4" y="17"/>
                    <a:pt x="5" y="17"/>
                  </a:cubicBezTo>
                  <a:cubicBezTo>
                    <a:pt x="8" y="17"/>
                    <a:pt x="10" y="15"/>
                    <a:pt x="12" y="13"/>
                  </a:cubicBezTo>
                  <a:cubicBezTo>
                    <a:pt x="13" y="12"/>
                    <a:pt x="15" y="8"/>
                    <a:pt x="15" y="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1817" y="2462"/>
              <a:ext cx="21" cy="21"/>
            </a:xfrm>
            <a:custGeom>
              <a:avLst/>
              <a:gdLst>
                <a:gd name="T0" fmla="*/ 6 w 14"/>
                <a:gd name="T1" fmla="*/ 0 h 14"/>
                <a:gd name="T2" fmla="*/ 1 w 14"/>
                <a:gd name="T3" fmla="*/ 4 h 14"/>
                <a:gd name="T4" fmla="*/ 2 w 14"/>
                <a:gd name="T5" fmla="*/ 11 h 14"/>
                <a:gd name="T6" fmla="*/ 8 w 14"/>
                <a:gd name="T7" fmla="*/ 14 h 14"/>
                <a:gd name="T8" fmla="*/ 13 w 14"/>
                <a:gd name="T9" fmla="*/ 11 h 14"/>
                <a:gd name="T10" fmla="*/ 13 w 14"/>
                <a:gd name="T11" fmla="*/ 3 h 14"/>
                <a:gd name="T12" fmla="*/ 6 w 1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6" y="0"/>
                  </a:moveTo>
                  <a:cubicBezTo>
                    <a:pt x="4" y="0"/>
                    <a:pt x="2" y="1"/>
                    <a:pt x="1" y="4"/>
                  </a:cubicBezTo>
                  <a:cubicBezTo>
                    <a:pt x="0" y="6"/>
                    <a:pt x="1" y="9"/>
                    <a:pt x="2" y="11"/>
                  </a:cubicBezTo>
                  <a:cubicBezTo>
                    <a:pt x="4" y="13"/>
                    <a:pt x="6" y="14"/>
                    <a:pt x="8" y="14"/>
                  </a:cubicBezTo>
                  <a:cubicBezTo>
                    <a:pt x="9" y="14"/>
                    <a:pt x="11" y="14"/>
                    <a:pt x="13" y="11"/>
                  </a:cubicBezTo>
                  <a:cubicBezTo>
                    <a:pt x="14" y="8"/>
                    <a:pt x="14" y="6"/>
                    <a:pt x="13" y="3"/>
                  </a:cubicBezTo>
                  <a:cubicBezTo>
                    <a:pt x="11" y="1"/>
                    <a:pt x="9" y="0"/>
                    <a:pt x="6"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2413" y="3554"/>
              <a:ext cx="20" cy="17"/>
            </a:xfrm>
            <a:custGeom>
              <a:avLst/>
              <a:gdLst>
                <a:gd name="T0" fmla="*/ 13 w 13"/>
                <a:gd name="T1" fmla="*/ 5 h 11"/>
                <a:gd name="T2" fmla="*/ 6 w 13"/>
                <a:gd name="T3" fmla="*/ 0 h 11"/>
                <a:gd name="T4" fmla="*/ 2 w 13"/>
                <a:gd name="T5" fmla="*/ 1 h 11"/>
                <a:gd name="T6" fmla="*/ 0 w 13"/>
                <a:gd name="T7" fmla="*/ 6 h 11"/>
                <a:gd name="T8" fmla="*/ 0 w 13"/>
                <a:gd name="T9" fmla="*/ 7 h 11"/>
                <a:gd name="T10" fmla="*/ 2 w 13"/>
                <a:gd name="T11" fmla="*/ 8 h 11"/>
                <a:gd name="T12" fmla="*/ 3 w 13"/>
                <a:gd name="T13" fmla="*/ 9 h 11"/>
                <a:gd name="T14" fmla="*/ 4 w 13"/>
                <a:gd name="T15" fmla="*/ 9 h 11"/>
                <a:gd name="T16" fmla="*/ 7 w 13"/>
                <a:gd name="T17" fmla="*/ 11 h 11"/>
                <a:gd name="T18" fmla="*/ 7 w 13"/>
                <a:gd name="T19" fmla="*/ 11 h 11"/>
                <a:gd name="T20" fmla="*/ 7 w 13"/>
                <a:gd name="T21" fmla="*/ 11 h 11"/>
                <a:gd name="T22" fmla="*/ 11 w 13"/>
                <a:gd name="T23" fmla="*/ 10 h 11"/>
                <a:gd name="T24" fmla="*/ 13 w 13"/>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1">
                  <a:moveTo>
                    <a:pt x="13" y="5"/>
                  </a:moveTo>
                  <a:cubicBezTo>
                    <a:pt x="12" y="3"/>
                    <a:pt x="9" y="0"/>
                    <a:pt x="6" y="0"/>
                  </a:cubicBezTo>
                  <a:cubicBezTo>
                    <a:pt x="4" y="0"/>
                    <a:pt x="3" y="0"/>
                    <a:pt x="2" y="1"/>
                  </a:cubicBezTo>
                  <a:cubicBezTo>
                    <a:pt x="1" y="2"/>
                    <a:pt x="0" y="4"/>
                    <a:pt x="0" y="6"/>
                  </a:cubicBezTo>
                  <a:cubicBezTo>
                    <a:pt x="0" y="7"/>
                    <a:pt x="0" y="7"/>
                    <a:pt x="0" y="7"/>
                  </a:cubicBezTo>
                  <a:cubicBezTo>
                    <a:pt x="2" y="8"/>
                    <a:pt x="2" y="8"/>
                    <a:pt x="2" y="8"/>
                  </a:cubicBezTo>
                  <a:cubicBezTo>
                    <a:pt x="3" y="8"/>
                    <a:pt x="3" y="8"/>
                    <a:pt x="3" y="9"/>
                  </a:cubicBezTo>
                  <a:cubicBezTo>
                    <a:pt x="4" y="9"/>
                    <a:pt x="4" y="9"/>
                    <a:pt x="4" y="9"/>
                  </a:cubicBezTo>
                  <a:cubicBezTo>
                    <a:pt x="4" y="10"/>
                    <a:pt x="5" y="11"/>
                    <a:pt x="7" y="11"/>
                  </a:cubicBezTo>
                  <a:cubicBezTo>
                    <a:pt x="7" y="11"/>
                    <a:pt x="7" y="11"/>
                    <a:pt x="7" y="11"/>
                  </a:cubicBezTo>
                  <a:cubicBezTo>
                    <a:pt x="7" y="11"/>
                    <a:pt x="7" y="11"/>
                    <a:pt x="7" y="11"/>
                  </a:cubicBezTo>
                  <a:cubicBezTo>
                    <a:pt x="7" y="11"/>
                    <a:pt x="10" y="11"/>
                    <a:pt x="11" y="10"/>
                  </a:cubicBezTo>
                  <a:cubicBezTo>
                    <a:pt x="13" y="9"/>
                    <a:pt x="13" y="7"/>
                    <a:pt x="13" y="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2456" y="3568"/>
              <a:ext cx="28" cy="21"/>
            </a:xfrm>
            <a:custGeom>
              <a:avLst/>
              <a:gdLst>
                <a:gd name="T0" fmla="*/ 2 w 18"/>
                <a:gd name="T1" fmla="*/ 10 h 14"/>
                <a:gd name="T2" fmla="*/ 4 w 18"/>
                <a:gd name="T3" fmla="*/ 11 h 14"/>
                <a:gd name="T4" fmla="*/ 5 w 18"/>
                <a:gd name="T5" fmla="*/ 11 h 14"/>
                <a:gd name="T6" fmla="*/ 5 w 18"/>
                <a:gd name="T7" fmla="*/ 11 h 14"/>
                <a:gd name="T8" fmla="*/ 9 w 18"/>
                <a:gd name="T9" fmla="*/ 14 h 14"/>
                <a:gd name="T10" fmla="*/ 12 w 18"/>
                <a:gd name="T11" fmla="*/ 13 h 14"/>
                <a:gd name="T12" fmla="*/ 14 w 18"/>
                <a:gd name="T13" fmla="*/ 12 h 14"/>
                <a:gd name="T14" fmla="*/ 14 w 18"/>
                <a:gd name="T15" fmla="*/ 12 h 14"/>
                <a:gd name="T16" fmla="*/ 18 w 18"/>
                <a:gd name="T17" fmla="*/ 9 h 14"/>
                <a:gd name="T18" fmla="*/ 17 w 18"/>
                <a:gd name="T19" fmla="*/ 4 h 14"/>
                <a:gd name="T20" fmla="*/ 17 w 18"/>
                <a:gd name="T21" fmla="*/ 4 h 14"/>
                <a:gd name="T22" fmla="*/ 12 w 18"/>
                <a:gd name="T23" fmla="*/ 0 h 14"/>
                <a:gd name="T24" fmla="*/ 11 w 18"/>
                <a:gd name="T25" fmla="*/ 0 h 14"/>
                <a:gd name="T26" fmla="*/ 8 w 18"/>
                <a:gd name="T27" fmla="*/ 4 h 14"/>
                <a:gd name="T28" fmla="*/ 8 w 18"/>
                <a:gd name="T29" fmla="*/ 4 h 14"/>
                <a:gd name="T30" fmla="*/ 5 w 18"/>
                <a:gd name="T31" fmla="*/ 3 h 14"/>
                <a:gd name="T32" fmla="*/ 4 w 18"/>
                <a:gd name="T33" fmla="*/ 3 h 14"/>
                <a:gd name="T34" fmla="*/ 0 w 18"/>
                <a:gd name="T35" fmla="*/ 6 h 14"/>
                <a:gd name="T36" fmla="*/ 2 w 18"/>
                <a:gd name="T3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14">
                  <a:moveTo>
                    <a:pt x="2" y="10"/>
                  </a:moveTo>
                  <a:cubicBezTo>
                    <a:pt x="3" y="11"/>
                    <a:pt x="4" y="11"/>
                    <a:pt x="4" y="11"/>
                  </a:cubicBezTo>
                  <a:cubicBezTo>
                    <a:pt x="5" y="11"/>
                    <a:pt x="5" y="11"/>
                    <a:pt x="5" y="11"/>
                  </a:cubicBezTo>
                  <a:cubicBezTo>
                    <a:pt x="5" y="11"/>
                    <a:pt x="5" y="11"/>
                    <a:pt x="5" y="11"/>
                  </a:cubicBezTo>
                  <a:cubicBezTo>
                    <a:pt x="6" y="13"/>
                    <a:pt x="7" y="14"/>
                    <a:pt x="9" y="14"/>
                  </a:cubicBezTo>
                  <a:cubicBezTo>
                    <a:pt x="10" y="14"/>
                    <a:pt x="11" y="13"/>
                    <a:pt x="12" y="13"/>
                  </a:cubicBezTo>
                  <a:cubicBezTo>
                    <a:pt x="13" y="13"/>
                    <a:pt x="13" y="12"/>
                    <a:pt x="14" y="12"/>
                  </a:cubicBezTo>
                  <a:cubicBezTo>
                    <a:pt x="14" y="12"/>
                    <a:pt x="14" y="12"/>
                    <a:pt x="14" y="12"/>
                  </a:cubicBezTo>
                  <a:cubicBezTo>
                    <a:pt x="16" y="11"/>
                    <a:pt x="17" y="10"/>
                    <a:pt x="18" y="9"/>
                  </a:cubicBezTo>
                  <a:cubicBezTo>
                    <a:pt x="18" y="7"/>
                    <a:pt x="18" y="6"/>
                    <a:pt x="17" y="4"/>
                  </a:cubicBezTo>
                  <a:cubicBezTo>
                    <a:pt x="17" y="4"/>
                    <a:pt x="17" y="4"/>
                    <a:pt x="17" y="4"/>
                  </a:cubicBezTo>
                  <a:cubicBezTo>
                    <a:pt x="16" y="2"/>
                    <a:pt x="15" y="0"/>
                    <a:pt x="12" y="0"/>
                  </a:cubicBezTo>
                  <a:cubicBezTo>
                    <a:pt x="12" y="0"/>
                    <a:pt x="11" y="0"/>
                    <a:pt x="11" y="0"/>
                  </a:cubicBezTo>
                  <a:cubicBezTo>
                    <a:pt x="9" y="1"/>
                    <a:pt x="8" y="3"/>
                    <a:pt x="8" y="4"/>
                  </a:cubicBezTo>
                  <a:cubicBezTo>
                    <a:pt x="8" y="4"/>
                    <a:pt x="8" y="4"/>
                    <a:pt x="8" y="4"/>
                  </a:cubicBezTo>
                  <a:cubicBezTo>
                    <a:pt x="7" y="3"/>
                    <a:pt x="6" y="3"/>
                    <a:pt x="5" y="3"/>
                  </a:cubicBezTo>
                  <a:cubicBezTo>
                    <a:pt x="4" y="3"/>
                    <a:pt x="4" y="3"/>
                    <a:pt x="4" y="3"/>
                  </a:cubicBezTo>
                  <a:cubicBezTo>
                    <a:pt x="2" y="3"/>
                    <a:pt x="1" y="4"/>
                    <a:pt x="0" y="6"/>
                  </a:cubicBezTo>
                  <a:cubicBezTo>
                    <a:pt x="0" y="7"/>
                    <a:pt x="0" y="9"/>
                    <a:pt x="2" y="1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2432" y="3632"/>
              <a:ext cx="15" cy="19"/>
            </a:xfrm>
            <a:custGeom>
              <a:avLst/>
              <a:gdLst>
                <a:gd name="T0" fmla="*/ 8 w 10"/>
                <a:gd name="T1" fmla="*/ 3 h 12"/>
                <a:gd name="T2" fmla="*/ 6 w 10"/>
                <a:gd name="T3" fmla="*/ 0 h 12"/>
                <a:gd name="T4" fmla="*/ 4 w 10"/>
                <a:gd name="T5" fmla="*/ 0 h 12"/>
                <a:gd name="T6" fmla="*/ 1 w 10"/>
                <a:gd name="T7" fmla="*/ 2 h 12"/>
                <a:gd name="T8" fmla="*/ 1 w 10"/>
                <a:gd name="T9" fmla="*/ 7 h 12"/>
                <a:gd name="T10" fmla="*/ 2 w 10"/>
                <a:gd name="T11" fmla="*/ 8 h 12"/>
                <a:gd name="T12" fmla="*/ 3 w 10"/>
                <a:gd name="T13" fmla="*/ 10 h 12"/>
                <a:gd name="T14" fmla="*/ 6 w 10"/>
                <a:gd name="T15" fmla="*/ 12 h 12"/>
                <a:gd name="T16" fmla="*/ 9 w 10"/>
                <a:gd name="T17" fmla="*/ 10 h 12"/>
                <a:gd name="T18" fmla="*/ 9 w 10"/>
                <a:gd name="T19" fmla="*/ 4 h 12"/>
                <a:gd name="T20" fmla="*/ 8 w 10"/>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8" y="3"/>
                  </a:moveTo>
                  <a:cubicBezTo>
                    <a:pt x="7" y="2"/>
                    <a:pt x="7" y="1"/>
                    <a:pt x="6" y="0"/>
                  </a:cubicBezTo>
                  <a:cubicBezTo>
                    <a:pt x="5" y="0"/>
                    <a:pt x="5" y="0"/>
                    <a:pt x="4" y="0"/>
                  </a:cubicBezTo>
                  <a:cubicBezTo>
                    <a:pt x="3" y="0"/>
                    <a:pt x="1" y="0"/>
                    <a:pt x="1" y="2"/>
                  </a:cubicBezTo>
                  <a:cubicBezTo>
                    <a:pt x="0" y="3"/>
                    <a:pt x="0" y="5"/>
                    <a:pt x="1" y="7"/>
                  </a:cubicBezTo>
                  <a:cubicBezTo>
                    <a:pt x="1" y="7"/>
                    <a:pt x="2" y="8"/>
                    <a:pt x="2" y="8"/>
                  </a:cubicBezTo>
                  <a:cubicBezTo>
                    <a:pt x="2" y="9"/>
                    <a:pt x="3" y="9"/>
                    <a:pt x="3" y="10"/>
                  </a:cubicBezTo>
                  <a:cubicBezTo>
                    <a:pt x="4" y="11"/>
                    <a:pt x="5" y="12"/>
                    <a:pt x="6" y="12"/>
                  </a:cubicBezTo>
                  <a:cubicBezTo>
                    <a:pt x="7" y="12"/>
                    <a:pt x="8" y="11"/>
                    <a:pt x="9" y="10"/>
                  </a:cubicBezTo>
                  <a:cubicBezTo>
                    <a:pt x="10" y="9"/>
                    <a:pt x="10" y="6"/>
                    <a:pt x="9" y="4"/>
                  </a:cubicBezTo>
                  <a:cubicBezTo>
                    <a:pt x="9" y="4"/>
                    <a:pt x="8" y="3"/>
                    <a:pt x="8" y="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p:cNvSpPr>
            <p:nvPr/>
          </p:nvSpPr>
          <p:spPr bwMode="auto">
            <a:xfrm>
              <a:off x="2628" y="4052"/>
              <a:ext cx="27" cy="37"/>
            </a:xfrm>
            <a:custGeom>
              <a:avLst/>
              <a:gdLst>
                <a:gd name="T0" fmla="*/ 17 w 18"/>
                <a:gd name="T1" fmla="*/ 20 h 24"/>
                <a:gd name="T2" fmla="*/ 17 w 18"/>
                <a:gd name="T3" fmla="*/ 13 h 24"/>
                <a:gd name="T4" fmla="*/ 17 w 18"/>
                <a:gd name="T5" fmla="*/ 10 h 24"/>
                <a:gd name="T6" fmla="*/ 17 w 18"/>
                <a:gd name="T7" fmla="*/ 7 h 24"/>
                <a:gd name="T8" fmla="*/ 15 w 18"/>
                <a:gd name="T9" fmla="*/ 7 h 24"/>
                <a:gd name="T10" fmla="*/ 15 w 18"/>
                <a:gd name="T11" fmla="*/ 7 h 24"/>
                <a:gd name="T12" fmla="*/ 15 w 18"/>
                <a:gd name="T13" fmla="*/ 4 h 24"/>
                <a:gd name="T14" fmla="*/ 13 w 18"/>
                <a:gd name="T15" fmla="*/ 4 h 24"/>
                <a:gd name="T16" fmla="*/ 13 w 18"/>
                <a:gd name="T17" fmla="*/ 3 h 24"/>
                <a:gd name="T18" fmla="*/ 13 w 18"/>
                <a:gd name="T19" fmla="*/ 1 h 24"/>
                <a:gd name="T20" fmla="*/ 10 w 18"/>
                <a:gd name="T21" fmla="*/ 1 h 24"/>
                <a:gd name="T22" fmla="*/ 10 w 18"/>
                <a:gd name="T23" fmla="*/ 1 h 24"/>
                <a:gd name="T24" fmla="*/ 7 w 18"/>
                <a:gd name="T25" fmla="*/ 0 h 24"/>
                <a:gd name="T26" fmla="*/ 7 w 18"/>
                <a:gd name="T27" fmla="*/ 0 h 24"/>
                <a:gd name="T28" fmla="*/ 4 w 18"/>
                <a:gd name="T29" fmla="*/ 3 h 24"/>
                <a:gd name="T30" fmla="*/ 0 w 18"/>
                <a:gd name="T31" fmla="*/ 6 h 24"/>
                <a:gd name="T32" fmla="*/ 1 w 18"/>
                <a:gd name="T33" fmla="*/ 12 h 24"/>
                <a:gd name="T34" fmla="*/ 3 w 18"/>
                <a:gd name="T35" fmla="*/ 13 h 24"/>
                <a:gd name="T36" fmla="*/ 4 w 18"/>
                <a:gd name="T37" fmla="*/ 16 h 24"/>
                <a:gd name="T38" fmla="*/ 5 w 18"/>
                <a:gd name="T39" fmla="*/ 15 h 24"/>
                <a:gd name="T40" fmla="*/ 6 w 18"/>
                <a:gd name="T41" fmla="*/ 17 h 24"/>
                <a:gd name="T42" fmla="*/ 9 w 18"/>
                <a:gd name="T43" fmla="*/ 18 h 24"/>
                <a:gd name="T44" fmla="*/ 10 w 18"/>
                <a:gd name="T45" fmla="*/ 23 h 24"/>
                <a:gd name="T46" fmla="*/ 13 w 18"/>
                <a:gd name="T47" fmla="*/ 24 h 24"/>
                <a:gd name="T48" fmla="*/ 17 w 18"/>
                <a:gd name="T49"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24">
                  <a:moveTo>
                    <a:pt x="17" y="20"/>
                  </a:moveTo>
                  <a:cubicBezTo>
                    <a:pt x="18" y="18"/>
                    <a:pt x="17" y="15"/>
                    <a:pt x="17" y="13"/>
                  </a:cubicBezTo>
                  <a:cubicBezTo>
                    <a:pt x="17" y="12"/>
                    <a:pt x="17" y="11"/>
                    <a:pt x="17" y="10"/>
                  </a:cubicBezTo>
                  <a:cubicBezTo>
                    <a:pt x="17" y="7"/>
                    <a:pt x="17" y="7"/>
                    <a:pt x="17" y="7"/>
                  </a:cubicBezTo>
                  <a:cubicBezTo>
                    <a:pt x="15" y="7"/>
                    <a:pt x="15" y="7"/>
                    <a:pt x="15" y="7"/>
                  </a:cubicBezTo>
                  <a:cubicBezTo>
                    <a:pt x="15" y="7"/>
                    <a:pt x="15" y="7"/>
                    <a:pt x="15" y="7"/>
                  </a:cubicBezTo>
                  <a:cubicBezTo>
                    <a:pt x="15" y="4"/>
                    <a:pt x="15" y="4"/>
                    <a:pt x="15" y="4"/>
                  </a:cubicBezTo>
                  <a:cubicBezTo>
                    <a:pt x="13" y="4"/>
                    <a:pt x="13" y="4"/>
                    <a:pt x="13" y="4"/>
                  </a:cubicBezTo>
                  <a:cubicBezTo>
                    <a:pt x="13" y="4"/>
                    <a:pt x="13" y="4"/>
                    <a:pt x="13" y="3"/>
                  </a:cubicBezTo>
                  <a:cubicBezTo>
                    <a:pt x="13" y="1"/>
                    <a:pt x="13" y="1"/>
                    <a:pt x="13" y="1"/>
                  </a:cubicBezTo>
                  <a:cubicBezTo>
                    <a:pt x="10" y="1"/>
                    <a:pt x="10" y="1"/>
                    <a:pt x="10" y="1"/>
                  </a:cubicBezTo>
                  <a:cubicBezTo>
                    <a:pt x="10" y="1"/>
                    <a:pt x="10" y="1"/>
                    <a:pt x="10" y="1"/>
                  </a:cubicBezTo>
                  <a:cubicBezTo>
                    <a:pt x="9" y="1"/>
                    <a:pt x="9" y="0"/>
                    <a:pt x="7" y="0"/>
                  </a:cubicBezTo>
                  <a:cubicBezTo>
                    <a:pt x="7" y="0"/>
                    <a:pt x="7" y="0"/>
                    <a:pt x="7" y="0"/>
                  </a:cubicBezTo>
                  <a:cubicBezTo>
                    <a:pt x="6" y="0"/>
                    <a:pt x="4" y="1"/>
                    <a:pt x="4" y="3"/>
                  </a:cubicBezTo>
                  <a:cubicBezTo>
                    <a:pt x="2" y="3"/>
                    <a:pt x="1" y="4"/>
                    <a:pt x="0" y="6"/>
                  </a:cubicBezTo>
                  <a:cubicBezTo>
                    <a:pt x="0" y="7"/>
                    <a:pt x="0" y="10"/>
                    <a:pt x="1" y="12"/>
                  </a:cubicBezTo>
                  <a:cubicBezTo>
                    <a:pt x="2" y="13"/>
                    <a:pt x="3" y="13"/>
                    <a:pt x="3" y="13"/>
                  </a:cubicBezTo>
                  <a:cubicBezTo>
                    <a:pt x="4" y="16"/>
                    <a:pt x="4" y="16"/>
                    <a:pt x="4" y="16"/>
                  </a:cubicBezTo>
                  <a:cubicBezTo>
                    <a:pt x="5" y="15"/>
                    <a:pt x="5" y="15"/>
                    <a:pt x="5" y="15"/>
                  </a:cubicBezTo>
                  <a:cubicBezTo>
                    <a:pt x="5" y="16"/>
                    <a:pt x="5" y="16"/>
                    <a:pt x="6" y="17"/>
                  </a:cubicBezTo>
                  <a:cubicBezTo>
                    <a:pt x="6" y="18"/>
                    <a:pt x="8" y="18"/>
                    <a:pt x="9" y="18"/>
                  </a:cubicBezTo>
                  <a:cubicBezTo>
                    <a:pt x="8" y="20"/>
                    <a:pt x="9" y="21"/>
                    <a:pt x="10" y="23"/>
                  </a:cubicBezTo>
                  <a:cubicBezTo>
                    <a:pt x="11" y="23"/>
                    <a:pt x="12" y="24"/>
                    <a:pt x="13" y="24"/>
                  </a:cubicBezTo>
                  <a:cubicBezTo>
                    <a:pt x="14" y="24"/>
                    <a:pt x="16" y="23"/>
                    <a:pt x="17" y="2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2651" y="4086"/>
              <a:ext cx="23" cy="17"/>
            </a:xfrm>
            <a:custGeom>
              <a:avLst/>
              <a:gdLst>
                <a:gd name="T0" fmla="*/ 10 w 15"/>
                <a:gd name="T1" fmla="*/ 1 h 11"/>
                <a:gd name="T2" fmla="*/ 9 w 15"/>
                <a:gd name="T3" fmla="*/ 1 h 11"/>
                <a:gd name="T4" fmla="*/ 9 w 15"/>
                <a:gd name="T5" fmla="*/ 1 h 11"/>
                <a:gd name="T6" fmla="*/ 8 w 15"/>
                <a:gd name="T7" fmla="*/ 0 h 11"/>
                <a:gd name="T8" fmla="*/ 4 w 15"/>
                <a:gd name="T9" fmla="*/ 0 h 11"/>
                <a:gd name="T10" fmla="*/ 1 w 15"/>
                <a:gd name="T11" fmla="*/ 1 h 11"/>
                <a:gd name="T12" fmla="*/ 0 w 15"/>
                <a:gd name="T13" fmla="*/ 4 h 11"/>
                <a:gd name="T14" fmla="*/ 3 w 15"/>
                <a:gd name="T15" fmla="*/ 7 h 11"/>
                <a:gd name="T16" fmla="*/ 4 w 15"/>
                <a:gd name="T17" fmla="*/ 7 h 11"/>
                <a:gd name="T18" fmla="*/ 4 w 15"/>
                <a:gd name="T19" fmla="*/ 8 h 11"/>
                <a:gd name="T20" fmla="*/ 4 w 15"/>
                <a:gd name="T21" fmla="*/ 8 h 11"/>
                <a:gd name="T22" fmla="*/ 4 w 15"/>
                <a:gd name="T23" fmla="*/ 8 h 11"/>
                <a:gd name="T24" fmla="*/ 4 w 15"/>
                <a:gd name="T25" fmla="*/ 10 h 11"/>
                <a:gd name="T26" fmla="*/ 6 w 15"/>
                <a:gd name="T27" fmla="*/ 10 h 11"/>
                <a:gd name="T28" fmla="*/ 9 w 15"/>
                <a:gd name="T29" fmla="*/ 11 h 11"/>
                <a:gd name="T30" fmla="*/ 11 w 15"/>
                <a:gd name="T31" fmla="*/ 10 h 11"/>
                <a:gd name="T32" fmla="*/ 13 w 15"/>
                <a:gd name="T33" fmla="*/ 8 h 11"/>
                <a:gd name="T34" fmla="*/ 14 w 15"/>
                <a:gd name="T35" fmla="*/ 8 h 11"/>
                <a:gd name="T36" fmla="*/ 15 w 15"/>
                <a:gd name="T37" fmla="*/ 6 h 11"/>
                <a:gd name="T38" fmla="*/ 14 w 15"/>
                <a:gd name="T39" fmla="*/ 2 h 11"/>
                <a:gd name="T40" fmla="*/ 10 w 15"/>
                <a:gd name="T4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1">
                  <a:moveTo>
                    <a:pt x="10" y="1"/>
                  </a:moveTo>
                  <a:cubicBezTo>
                    <a:pt x="10" y="1"/>
                    <a:pt x="10" y="1"/>
                    <a:pt x="9" y="1"/>
                  </a:cubicBezTo>
                  <a:cubicBezTo>
                    <a:pt x="9" y="1"/>
                    <a:pt x="9" y="1"/>
                    <a:pt x="9" y="1"/>
                  </a:cubicBezTo>
                  <a:cubicBezTo>
                    <a:pt x="9" y="1"/>
                    <a:pt x="8" y="1"/>
                    <a:pt x="8" y="0"/>
                  </a:cubicBezTo>
                  <a:cubicBezTo>
                    <a:pt x="7" y="0"/>
                    <a:pt x="6" y="0"/>
                    <a:pt x="4" y="0"/>
                  </a:cubicBezTo>
                  <a:cubicBezTo>
                    <a:pt x="2" y="0"/>
                    <a:pt x="1" y="1"/>
                    <a:pt x="1" y="1"/>
                  </a:cubicBezTo>
                  <a:cubicBezTo>
                    <a:pt x="0" y="2"/>
                    <a:pt x="0" y="4"/>
                    <a:pt x="0" y="4"/>
                  </a:cubicBezTo>
                  <a:cubicBezTo>
                    <a:pt x="1" y="6"/>
                    <a:pt x="2" y="7"/>
                    <a:pt x="3" y="7"/>
                  </a:cubicBezTo>
                  <a:cubicBezTo>
                    <a:pt x="3" y="7"/>
                    <a:pt x="3" y="7"/>
                    <a:pt x="4" y="7"/>
                  </a:cubicBezTo>
                  <a:cubicBezTo>
                    <a:pt x="4" y="7"/>
                    <a:pt x="4" y="8"/>
                    <a:pt x="4" y="8"/>
                  </a:cubicBezTo>
                  <a:cubicBezTo>
                    <a:pt x="4" y="8"/>
                    <a:pt x="4" y="8"/>
                    <a:pt x="4" y="8"/>
                  </a:cubicBezTo>
                  <a:cubicBezTo>
                    <a:pt x="4" y="8"/>
                    <a:pt x="4" y="8"/>
                    <a:pt x="4" y="8"/>
                  </a:cubicBezTo>
                  <a:cubicBezTo>
                    <a:pt x="4" y="10"/>
                    <a:pt x="4" y="10"/>
                    <a:pt x="4" y="10"/>
                  </a:cubicBezTo>
                  <a:cubicBezTo>
                    <a:pt x="6" y="10"/>
                    <a:pt x="6" y="10"/>
                    <a:pt x="6" y="10"/>
                  </a:cubicBezTo>
                  <a:cubicBezTo>
                    <a:pt x="6" y="11"/>
                    <a:pt x="8" y="11"/>
                    <a:pt x="9" y="11"/>
                  </a:cubicBezTo>
                  <a:cubicBezTo>
                    <a:pt x="10" y="11"/>
                    <a:pt x="11" y="11"/>
                    <a:pt x="11" y="10"/>
                  </a:cubicBezTo>
                  <a:cubicBezTo>
                    <a:pt x="12" y="10"/>
                    <a:pt x="13" y="9"/>
                    <a:pt x="13" y="8"/>
                  </a:cubicBezTo>
                  <a:cubicBezTo>
                    <a:pt x="14" y="8"/>
                    <a:pt x="14" y="8"/>
                    <a:pt x="14" y="8"/>
                  </a:cubicBezTo>
                  <a:cubicBezTo>
                    <a:pt x="15" y="6"/>
                    <a:pt x="15" y="6"/>
                    <a:pt x="15" y="6"/>
                  </a:cubicBezTo>
                  <a:cubicBezTo>
                    <a:pt x="15" y="4"/>
                    <a:pt x="15" y="3"/>
                    <a:pt x="14" y="2"/>
                  </a:cubicBezTo>
                  <a:cubicBezTo>
                    <a:pt x="13" y="2"/>
                    <a:pt x="12" y="1"/>
                    <a:pt x="10"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3097" y="4291"/>
              <a:ext cx="29" cy="26"/>
            </a:xfrm>
            <a:custGeom>
              <a:avLst/>
              <a:gdLst>
                <a:gd name="T0" fmla="*/ 9 w 19"/>
                <a:gd name="T1" fmla="*/ 0 h 17"/>
                <a:gd name="T2" fmla="*/ 6 w 19"/>
                <a:gd name="T3" fmla="*/ 0 h 17"/>
                <a:gd name="T4" fmla="*/ 5 w 19"/>
                <a:gd name="T5" fmla="*/ 0 h 17"/>
                <a:gd name="T6" fmla="*/ 4 w 19"/>
                <a:gd name="T7" fmla="*/ 2 h 17"/>
                <a:gd name="T8" fmla="*/ 6 w 19"/>
                <a:gd name="T9" fmla="*/ 8 h 17"/>
                <a:gd name="T10" fmla="*/ 1 w 19"/>
                <a:gd name="T11" fmla="*/ 10 h 17"/>
                <a:gd name="T12" fmla="*/ 1 w 19"/>
                <a:gd name="T13" fmla="*/ 14 h 17"/>
                <a:gd name="T14" fmla="*/ 7 w 19"/>
                <a:gd name="T15" fmla="*/ 16 h 17"/>
                <a:gd name="T16" fmla="*/ 8 w 19"/>
                <a:gd name="T17" fmla="*/ 16 h 17"/>
                <a:gd name="T18" fmla="*/ 9 w 19"/>
                <a:gd name="T19" fmla="*/ 17 h 17"/>
                <a:gd name="T20" fmla="*/ 11 w 19"/>
                <a:gd name="T21" fmla="*/ 17 h 17"/>
                <a:gd name="T22" fmla="*/ 15 w 19"/>
                <a:gd name="T23" fmla="*/ 14 h 17"/>
                <a:gd name="T24" fmla="*/ 16 w 19"/>
                <a:gd name="T25" fmla="*/ 12 h 17"/>
                <a:gd name="T26" fmla="*/ 19 w 19"/>
                <a:gd name="T27" fmla="*/ 13 h 17"/>
                <a:gd name="T28" fmla="*/ 19 w 19"/>
                <a:gd name="T29" fmla="*/ 10 h 17"/>
                <a:gd name="T30" fmla="*/ 17 w 19"/>
                <a:gd name="T31" fmla="*/ 3 h 17"/>
                <a:gd name="T32" fmla="*/ 9 w 19"/>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7">
                  <a:moveTo>
                    <a:pt x="9" y="0"/>
                  </a:moveTo>
                  <a:cubicBezTo>
                    <a:pt x="8" y="0"/>
                    <a:pt x="7" y="0"/>
                    <a:pt x="6" y="0"/>
                  </a:cubicBezTo>
                  <a:cubicBezTo>
                    <a:pt x="5" y="0"/>
                    <a:pt x="5" y="0"/>
                    <a:pt x="5" y="0"/>
                  </a:cubicBezTo>
                  <a:cubicBezTo>
                    <a:pt x="4" y="2"/>
                    <a:pt x="4" y="2"/>
                    <a:pt x="4" y="2"/>
                  </a:cubicBezTo>
                  <a:cubicBezTo>
                    <a:pt x="4" y="5"/>
                    <a:pt x="5" y="6"/>
                    <a:pt x="6" y="8"/>
                  </a:cubicBezTo>
                  <a:cubicBezTo>
                    <a:pt x="4" y="8"/>
                    <a:pt x="2" y="8"/>
                    <a:pt x="1" y="10"/>
                  </a:cubicBezTo>
                  <a:cubicBezTo>
                    <a:pt x="1" y="11"/>
                    <a:pt x="0" y="12"/>
                    <a:pt x="1" y="14"/>
                  </a:cubicBezTo>
                  <a:cubicBezTo>
                    <a:pt x="2" y="16"/>
                    <a:pt x="5" y="16"/>
                    <a:pt x="7" y="16"/>
                  </a:cubicBezTo>
                  <a:cubicBezTo>
                    <a:pt x="8" y="16"/>
                    <a:pt x="8" y="16"/>
                    <a:pt x="8" y="16"/>
                  </a:cubicBezTo>
                  <a:cubicBezTo>
                    <a:pt x="9" y="17"/>
                    <a:pt x="9" y="17"/>
                    <a:pt x="9" y="17"/>
                  </a:cubicBezTo>
                  <a:cubicBezTo>
                    <a:pt x="9" y="17"/>
                    <a:pt x="10" y="17"/>
                    <a:pt x="11" y="17"/>
                  </a:cubicBezTo>
                  <a:cubicBezTo>
                    <a:pt x="13" y="17"/>
                    <a:pt x="14" y="16"/>
                    <a:pt x="15" y="14"/>
                  </a:cubicBezTo>
                  <a:cubicBezTo>
                    <a:pt x="15" y="14"/>
                    <a:pt x="16" y="13"/>
                    <a:pt x="16" y="12"/>
                  </a:cubicBezTo>
                  <a:cubicBezTo>
                    <a:pt x="16" y="12"/>
                    <a:pt x="19" y="13"/>
                    <a:pt x="19" y="13"/>
                  </a:cubicBezTo>
                  <a:cubicBezTo>
                    <a:pt x="19" y="10"/>
                    <a:pt x="19" y="10"/>
                    <a:pt x="19" y="10"/>
                  </a:cubicBezTo>
                  <a:cubicBezTo>
                    <a:pt x="19" y="7"/>
                    <a:pt x="19" y="5"/>
                    <a:pt x="17" y="3"/>
                  </a:cubicBezTo>
                  <a:cubicBezTo>
                    <a:pt x="15" y="1"/>
                    <a:pt x="12" y="0"/>
                    <a:pt x="9"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3117" y="4268"/>
              <a:ext cx="18" cy="15"/>
            </a:xfrm>
            <a:custGeom>
              <a:avLst/>
              <a:gdLst>
                <a:gd name="T0" fmla="*/ 3 w 12"/>
                <a:gd name="T1" fmla="*/ 10 h 10"/>
                <a:gd name="T2" fmla="*/ 5 w 12"/>
                <a:gd name="T3" fmla="*/ 10 h 10"/>
                <a:gd name="T4" fmla="*/ 8 w 12"/>
                <a:gd name="T5" fmla="*/ 10 h 10"/>
                <a:gd name="T6" fmla="*/ 9 w 12"/>
                <a:gd name="T7" fmla="*/ 10 h 10"/>
                <a:gd name="T8" fmla="*/ 12 w 12"/>
                <a:gd name="T9" fmla="*/ 9 h 10"/>
                <a:gd name="T10" fmla="*/ 11 w 12"/>
                <a:gd name="T11" fmla="*/ 7 h 10"/>
                <a:gd name="T12" fmla="*/ 5 w 12"/>
                <a:gd name="T13" fmla="*/ 0 h 10"/>
                <a:gd name="T14" fmla="*/ 4 w 12"/>
                <a:gd name="T15" fmla="*/ 0 h 10"/>
                <a:gd name="T16" fmla="*/ 1 w 12"/>
                <a:gd name="T17" fmla="*/ 5 h 10"/>
                <a:gd name="T18" fmla="*/ 3 w 12"/>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3" y="10"/>
                  </a:moveTo>
                  <a:cubicBezTo>
                    <a:pt x="3" y="10"/>
                    <a:pt x="4" y="10"/>
                    <a:pt x="5" y="10"/>
                  </a:cubicBezTo>
                  <a:cubicBezTo>
                    <a:pt x="6" y="10"/>
                    <a:pt x="7" y="10"/>
                    <a:pt x="8" y="10"/>
                  </a:cubicBezTo>
                  <a:cubicBezTo>
                    <a:pt x="8" y="10"/>
                    <a:pt x="9" y="10"/>
                    <a:pt x="9" y="10"/>
                  </a:cubicBezTo>
                  <a:cubicBezTo>
                    <a:pt x="12" y="9"/>
                    <a:pt x="12" y="9"/>
                    <a:pt x="12" y="9"/>
                  </a:cubicBezTo>
                  <a:cubicBezTo>
                    <a:pt x="11" y="7"/>
                    <a:pt x="11" y="7"/>
                    <a:pt x="11" y="7"/>
                  </a:cubicBezTo>
                  <a:cubicBezTo>
                    <a:pt x="11" y="5"/>
                    <a:pt x="9" y="0"/>
                    <a:pt x="5" y="0"/>
                  </a:cubicBezTo>
                  <a:cubicBezTo>
                    <a:pt x="5" y="0"/>
                    <a:pt x="5" y="0"/>
                    <a:pt x="4" y="0"/>
                  </a:cubicBezTo>
                  <a:cubicBezTo>
                    <a:pt x="2" y="0"/>
                    <a:pt x="1" y="3"/>
                    <a:pt x="1" y="5"/>
                  </a:cubicBezTo>
                  <a:cubicBezTo>
                    <a:pt x="0" y="7"/>
                    <a:pt x="1" y="9"/>
                    <a:pt x="3" y="1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3128" y="4303"/>
              <a:ext cx="15" cy="16"/>
            </a:xfrm>
            <a:custGeom>
              <a:avLst/>
              <a:gdLst>
                <a:gd name="T0" fmla="*/ 10 w 10"/>
                <a:gd name="T1" fmla="*/ 5 h 10"/>
                <a:gd name="T2" fmla="*/ 5 w 10"/>
                <a:gd name="T3" fmla="*/ 0 h 10"/>
                <a:gd name="T4" fmla="*/ 2 w 10"/>
                <a:gd name="T5" fmla="*/ 1 h 10"/>
                <a:gd name="T6" fmla="*/ 1 w 10"/>
                <a:gd name="T7" fmla="*/ 6 h 10"/>
                <a:gd name="T8" fmla="*/ 6 w 10"/>
                <a:gd name="T9" fmla="*/ 10 h 10"/>
                <a:gd name="T10" fmla="*/ 8 w 10"/>
                <a:gd name="T11" fmla="*/ 10 h 10"/>
                <a:gd name="T12" fmla="*/ 10 w 10"/>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0" y="5"/>
                  </a:moveTo>
                  <a:cubicBezTo>
                    <a:pt x="10" y="3"/>
                    <a:pt x="7" y="0"/>
                    <a:pt x="5" y="0"/>
                  </a:cubicBezTo>
                  <a:cubicBezTo>
                    <a:pt x="4" y="0"/>
                    <a:pt x="3" y="1"/>
                    <a:pt x="2" y="1"/>
                  </a:cubicBezTo>
                  <a:cubicBezTo>
                    <a:pt x="1" y="2"/>
                    <a:pt x="0" y="4"/>
                    <a:pt x="1" y="6"/>
                  </a:cubicBezTo>
                  <a:cubicBezTo>
                    <a:pt x="1" y="8"/>
                    <a:pt x="3" y="10"/>
                    <a:pt x="6" y="10"/>
                  </a:cubicBezTo>
                  <a:cubicBezTo>
                    <a:pt x="7" y="10"/>
                    <a:pt x="7" y="10"/>
                    <a:pt x="8" y="10"/>
                  </a:cubicBezTo>
                  <a:cubicBezTo>
                    <a:pt x="9" y="9"/>
                    <a:pt x="10" y="7"/>
                    <a:pt x="10" y="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noEditPoints="1"/>
            </p:cNvSpPr>
            <p:nvPr/>
          </p:nvSpPr>
          <p:spPr bwMode="auto">
            <a:xfrm>
              <a:off x="2268" y="1921"/>
              <a:ext cx="852" cy="2385"/>
            </a:xfrm>
            <a:custGeom>
              <a:avLst/>
              <a:gdLst>
                <a:gd name="T0" fmla="*/ 338 w 556"/>
                <a:gd name="T1" fmla="*/ 1402 h 1557"/>
                <a:gd name="T2" fmla="*/ 257 w 556"/>
                <a:gd name="T3" fmla="*/ 1334 h 1557"/>
                <a:gd name="T4" fmla="*/ 261 w 556"/>
                <a:gd name="T5" fmla="*/ 1262 h 1557"/>
                <a:gd name="T6" fmla="*/ 240 w 556"/>
                <a:gd name="T7" fmla="*/ 1135 h 1557"/>
                <a:gd name="T8" fmla="*/ 207 w 556"/>
                <a:gd name="T9" fmla="*/ 1081 h 1557"/>
                <a:gd name="T10" fmla="*/ 171 w 556"/>
                <a:gd name="T11" fmla="*/ 1013 h 1557"/>
                <a:gd name="T12" fmla="*/ 146 w 556"/>
                <a:gd name="T13" fmla="*/ 887 h 1557"/>
                <a:gd name="T14" fmla="*/ 138 w 556"/>
                <a:gd name="T15" fmla="*/ 768 h 1557"/>
                <a:gd name="T16" fmla="*/ 115 w 556"/>
                <a:gd name="T17" fmla="*/ 626 h 1557"/>
                <a:gd name="T18" fmla="*/ 96 w 556"/>
                <a:gd name="T19" fmla="*/ 527 h 1557"/>
                <a:gd name="T20" fmla="*/ 109 w 556"/>
                <a:gd name="T21" fmla="*/ 402 h 1557"/>
                <a:gd name="T22" fmla="*/ 113 w 556"/>
                <a:gd name="T23" fmla="*/ 280 h 1557"/>
                <a:gd name="T24" fmla="*/ 97 w 556"/>
                <a:gd name="T25" fmla="*/ 158 h 1557"/>
                <a:gd name="T26" fmla="*/ 55 w 556"/>
                <a:gd name="T27" fmla="*/ 43 h 1557"/>
                <a:gd name="T28" fmla="*/ 0 w 556"/>
                <a:gd name="T29" fmla="*/ 32 h 1557"/>
                <a:gd name="T30" fmla="*/ 32 w 556"/>
                <a:gd name="T31" fmla="*/ 302 h 1557"/>
                <a:gd name="T32" fmla="*/ 41 w 556"/>
                <a:gd name="T33" fmla="*/ 518 h 1557"/>
                <a:gd name="T34" fmla="*/ 58 w 556"/>
                <a:gd name="T35" fmla="*/ 748 h 1557"/>
                <a:gd name="T36" fmla="*/ 83 w 556"/>
                <a:gd name="T37" fmla="*/ 920 h 1557"/>
                <a:gd name="T38" fmla="*/ 103 w 556"/>
                <a:gd name="T39" fmla="*/ 1030 h 1557"/>
                <a:gd name="T40" fmla="*/ 124 w 556"/>
                <a:gd name="T41" fmla="*/ 1032 h 1557"/>
                <a:gd name="T42" fmla="*/ 129 w 556"/>
                <a:gd name="T43" fmla="*/ 999 h 1557"/>
                <a:gd name="T44" fmla="*/ 153 w 556"/>
                <a:gd name="T45" fmla="*/ 1044 h 1557"/>
                <a:gd name="T46" fmla="*/ 164 w 556"/>
                <a:gd name="T47" fmla="*/ 1108 h 1557"/>
                <a:gd name="T48" fmla="*/ 131 w 556"/>
                <a:gd name="T49" fmla="*/ 1098 h 1557"/>
                <a:gd name="T50" fmla="*/ 119 w 556"/>
                <a:gd name="T51" fmla="*/ 1118 h 1557"/>
                <a:gd name="T52" fmla="*/ 136 w 556"/>
                <a:gd name="T53" fmla="*/ 1153 h 1557"/>
                <a:gd name="T54" fmla="*/ 130 w 556"/>
                <a:gd name="T55" fmla="*/ 1208 h 1557"/>
                <a:gd name="T56" fmla="*/ 170 w 556"/>
                <a:gd name="T57" fmla="*/ 1206 h 1557"/>
                <a:gd name="T58" fmla="*/ 166 w 556"/>
                <a:gd name="T59" fmla="*/ 1241 h 1557"/>
                <a:gd name="T60" fmla="*/ 170 w 556"/>
                <a:gd name="T61" fmla="*/ 1292 h 1557"/>
                <a:gd name="T62" fmla="*/ 208 w 556"/>
                <a:gd name="T63" fmla="*/ 1330 h 1557"/>
                <a:gd name="T64" fmla="*/ 213 w 556"/>
                <a:gd name="T65" fmla="*/ 1362 h 1557"/>
                <a:gd name="T66" fmla="*/ 229 w 556"/>
                <a:gd name="T67" fmla="*/ 1352 h 1557"/>
                <a:gd name="T68" fmla="*/ 230 w 556"/>
                <a:gd name="T69" fmla="*/ 1378 h 1557"/>
                <a:gd name="T70" fmla="*/ 248 w 556"/>
                <a:gd name="T71" fmla="*/ 1386 h 1557"/>
                <a:gd name="T72" fmla="*/ 265 w 556"/>
                <a:gd name="T73" fmla="*/ 1387 h 1557"/>
                <a:gd name="T74" fmla="*/ 284 w 556"/>
                <a:gd name="T75" fmla="*/ 1416 h 1557"/>
                <a:gd name="T76" fmla="*/ 308 w 556"/>
                <a:gd name="T77" fmla="*/ 1434 h 1557"/>
                <a:gd name="T78" fmla="*/ 283 w 556"/>
                <a:gd name="T79" fmla="*/ 1451 h 1557"/>
                <a:gd name="T80" fmla="*/ 349 w 556"/>
                <a:gd name="T81" fmla="*/ 1484 h 1557"/>
                <a:gd name="T82" fmla="*/ 397 w 556"/>
                <a:gd name="T83" fmla="*/ 1500 h 1557"/>
                <a:gd name="T84" fmla="*/ 406 w 556"/>
                <a:gd name="T85" fmla="*/ 1517 h 1557"/>
                <a:gd name="T86" fmla="*/ 452 w 556"/>
                <a:gd name="T87" fmla="*/ 1537 h 1557"/>
                <a:gd name="T88" fmla="*/ 491 w 556"/>
                <a:gd name="T89" fmla="*/ 1549 h 1557"/>
                <a:gd name="T90" fmla="*/ 529 w 556"/>
                <a:gd name="T91" fmla="*/ 1555 h 1557"/>
                <a:gd name="T92" fmla="*/ 476 w 556"/>
                <a:gd name="T93" fmla="*/ 1506 h 1557"/>
                <a:gd name="T94" fmla="*/ 440 w 556"/>
                <a:gd name="T95" fmla="*/ 1524 h 1557"/>
                <a:gd name="T96" fmla="*/ 419 w 556"/>
                <a:gd name="T97" fmla="*/ 1469 h 1557"/>
                <a:gd name="T98" fmla="*/ 407 w 556"/>
                <a:gd name="T99" fmla="*/ 1475 h 1557"/>
                <a:gd name="T100" fmla="*/ 411 w 556"/>
                <a:gd name="T101" fmla="*/ 1462 h 1557"/>
                <a:gd name="T102" fmla="*/ 389 w 556"/>
                <a:gd name="T103" fmla="*/ 1482 h 1557"/>
                <a:gd name="T104" fmla="*/ 512 w 556"/>
                <a:gd name="T105" fmla="*/ 1531 h 1557"/>
                <a:gd name="T106" fmla="*/ 283 w 556"/>
                <a:gd name="T107" fmla="*/ 1415 h 1557"/>
                <a:gd name="T108" fmla="*/ 185 w 556"/>
                <a:gd name="T109" fmla="*/ 1297 h 1557"/>
                <a:gd name="T110" fmla="*/ 181 w 556"/>
                <a:gd name="T111" fmla="*/ 1182 h 1557"/>
                <a:gd name="T112" fmla="*/ 151 w 556"/>
                <a:gd name="T113" fmla="*/ 1147 h 1557"/>
                <a:gd name="T114" fmla="*/ 196 w 556"/>
                <a:gd name="T115" fmla="*/ 1271 h 1557"/>
                <a:gd name="T116" fmla="*/ 198 w 556"/>
                <a:gd name="T117" fmla="*/ 1272 h 1557"/>
                <a:gd name="T118" fmla="*/ 173 w 556"/>
                <a:gd name="T119" fmla="*/ 1241 h 1557"/>
                <a:gd name="T120" fmla="*/ 164 w 556"/>
                <a:gd name="T121" fmla="*/ 1119 h 1557"/>
                <a:gd name="T122" fmla="*/ 159 w 556"/>
                <a:gd name="T123" fmla="*/ 1129 h 1557"/>
                <a:gd name="T124" fmla="*/ 178 w 556"/>
                <a:gd name="T125" fmla="*/ 1284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6" h="1557">
                  <a:moveTo>
                    <a:pt x="549" y="1539"/>
                  </a:moveTo>
                  <a:cubicBezTo>
                    <a:pt x="551" y="1539"/>
                    <a:pt x="554" y="1538"/>
                    <a:pt x="555" y="1534"/>
                  </a:cubicBezTo>
                  <a:cubicBezTo>
                    <a:pt x="555" y="1532"/>
                    <a:pt x="555" y="1531"/>
                    <a:pt x="555" y="1530"/>
                  </a:cubicBezTo>
                  <a:cubicBezTo>
                    <a:pt x="555" y="1529"/>
                    <a:pt x="555" y="1528"/>
                    <a:pt x="555" y="1528"/>
                  </a:cubicBezTo>
                  <a:cubicBezTo>
                    <a:pt x="556" y="1526"/>
                    <a:pt x="556" y="1526"/>
                    <a:pt x="556" y="1526"/>
                  </a:cubicBezTo>
                  <a:cubicBezTo>
                    <a:pt x="548" y="1523"/>
                    <a:pt x="548" y="1523"/>
                    <a:pt x="548" y="1523"/>
                  </a:cubicBezTo>
                  <a:cubicBezTo>
                    <a:pt x="502" y="1520"/>
                    <a:pt x="502" y="1520"/>
                    <a:pt x="502" y="1520"/>
                  </a:cubicBezTo>
                  <a:cubicBezTo>
                    <a:pt x="502" y="1520"/>
                    <a:pt x="502" y="1520"/>
                    <a:pt x="502" y="1520"/>
                  </a:cubicBezTo>
                  <a:cubicBezTo>
                    <a:pt x="451" y="1428"/>
                    <a:pt x="451" y="1428"/>
                    <a:pt x="451" y="1428"/>
                  </a:cubicBezTo>
                  <a:cubicBezTo>
                    <a:pt x="449" y="1429"/>
                    <a:pt x="449" y="1429"/>
                    <a:pt x="449" y="1429"/>
                  </a:cubicBezTo>
                  <a:cubicBezTo>
                    <a:pt x="447" y="1430"/>
                    <a:pt x="446" y="1431"/>
                    <a:pt x="445" y="1431"/>
                  </a:cubicBezTo>
                  <a:cubicBezTo>
                    <a:pt x="444" y="1432"/>
                    <a:pt x="443" y="1433"/>
                    <a:pt x="442" y="1433"/>
                  </a:cubicBezTo>
                  <a:cubicBezTo>
                    <a:pt x="442" y="1433"/>
                    <a:pt x="441" y="1433"/>
                    <a:pt x="441" y="1433"/>
                  </a:cubicBezTo>
                  <a:cubicBezTo>
                    <a:pt x="438" y="1432"/>
                    <a:pt x="436" y="1430"/>
                    <a:pt x="433" y="1428"/>
                  </a:cubicBezTo>
                  <a:cubicBezTo>
                    <a:pt x="433" y="1428"/>
                    <a:pt x="433" y="1428"/>
                    <a:pt x="433" y="1428"/>
                  </a:cubicBezTo>
                  <a:cubicBezTo>
                    <a:pt x="431" y="1426"/>
                    <a:pt x="430" y="1425"/>
                    <a:pt x="427" y="1425"/>
                  </a:cubicBezTo>
                  <a:cubicBezTo>
                    <a:pt x="427" y="1425"/>
                    <a:pt x="427" y="1425"/>
                    <a:pt x="427" y="1425"/>
                  </a:cubicBezTo>
                  <a:cubicBezTo>
                    <a:pt x="427" y="1424"/>
                    <a:pt x="427" y="1423"/>
                    <a:pt x="427" y="1422"/>
                  </a:cubicBezTo>
                  <a:cubicBezTo>
                    <a:pt x="427" y="1419"/>
                    <a:pt x="427" y="1419"/>
                    <a:pt x="428" y="1419"/>
                  </a:cubicBezTo>
                  <a:cubicBezTo>
                    <a:pt x="429" y="1418"/>
                    <a:pt x="429" y="1418"/>
                    <a:pt x="430" y="1418"/>
                  </a:cubicBezTo>
                  <a:cubicBezTo>
                    <a:pt x="430" y="1414"/>
                    <a:pt x="430" y="1414"/>
                    <a:pt x="430" y="1414"/>
                  </a:cubicBezTo>
                  <a:cubicBezTo>
                    <a:pt x="409" y="1407"/>
                    <a:pt x="409" y="1407"/>
                    <a:pt x="409" y="1407"/>
                  </a:cubicBezTo>
                  <a:cubicBezTo>
                    <a:pt x="408" y="1407"/>
                    <a:pt x="408" y="1407"/>
                    <a:pt x="408" y="1407"/>
                  </a:cubicBezTo>
                  <a:cubicBezTo>
                    <a:pt x="402" y="1407"/>
                    <a:pt x="395" y="1407"/>
                    <a:pt x="388" y="1407"/>
                  </a:cubicBezTo>
                  <a:cubicBezTo>
                    <a:pt x="382" y="1407"/>
                    <a:pt x="375" y="1407"/>
                    <a:pt x="368" y="1407"/>
                  </a:cubicBezTo>
                  <a:cubicBezTo>
                    <a:pt x="362" y="1407"/>
                    <a:pt x="356" y="1407"/>
                    <a:pt x="349" y="1407"/>
                  </a:cubicBezTo>
                  <a:cubicBezTo>
                    <a:pt x="348" y="1407"/>
                    <a:pt x="348" y="1407"/>
                    <a:pt x="348" y="1407"/>
                  </a:cubicBezTo>
                  <a:cubicBezTo>
                    <a:pt x="345" y="1407"/>
                    <a:pt x="343" y="1406"/>
                    <a:pt x="341" y="1405"/>
                  </a:cubicBezTo>
                  <a:cubicBezTo>
                    <a:pt x="340" y="1404"/>
                    <a:pt x="339" y="1403"/>
                    <a:pt x="338" y="1402"/>
                  </a:cubicBezTo>
                  <a:cubicBezTo>
                    <a:pt x="336" y="1400"/>
                    <a:pt x="333" y="1398"/>
                    <a:pt x="329" y="1397"/>
                  </a:cubicBezTo>
                  <a:cubicBezTo>
                    <a:pt x="329" y="1397"/>
                    <a:pt x="328" y="1397"/>
                    <a:pt x="328" y="1397"/>
                  </a:cubicBezTo>
                  <a:cubicBezTo>
                    <a:pt x="327" y="1397"/>
                    <a:pt x="326" y="1396"/>
                    <a:pt x="325" y="1396"/>
                  </a:cubicBezTo>
                  <a:cubicBezTo>
                    <a:pt x="325" y="1395"/>
                    <a:pt x="324" y="1395"/>
                    <a:pt x="323" y="1394"/>
                  </a:cubicBezTo>
                  <a:cubicBezTo>
                    <a:pt x="323" y="1394"/>
                    <a:pt x="322" y="1393"/>
                    <a:pt x="322" y="1393"/>
                  </a:cubicBezTo>
                  <a:cubicBezTo>
                    <a:pt x="319" y="1391"/>
                    <a:pt x="319" y="1389"/>
                    <a:pt x="319" y="1386"/>
                  </a:cubicBezTo>
                  <a:cubicBezTo>
                    <a:pt x="318" y="1385"/>
                    <a:pt x="318" y="1385"/>
                    <a:pt x="318" y="1385"/>
                  </a:cubicBezTo>
                  <a:cubicBezTo>
                    <a:pt x="318" y="1382"/>
                    <a:pt x="317" y="1379"/>
                    <a:pt x="315" y="1377"/>
                  </a:cubicBezTo>
                  <a:cubicBezTo>
                    <a:pt x="315" y="1376"/>
                    <a:pt x="314" y="1376"/>
                    <a:pt x="314" y="1375"/>
                  </a:cubicBezTo>
                  <a:cubicBezTo>
                    <a:pt x="312" y="1373"/>
                    <a:pt x="311" y="1372"/>
                    <a:pt x="311" y="1369"/>
                  </a:cubicBezTo>
                  <a:cubicBezTo>
                    <a:pt x="311" y="1366"/>
                    <a:pt x="310" y="1365"/>
                    <a:pt x="308" y="1363"/>
                  </a:cubicBezTo>
                  <a:cubicBezTo>
                    <a:pt x="307" y="1361"/>
                    <a:pt x="307" y="1361"/>
                    <a:pt x="307" y="1361"/>
                  </a:cubicBezTo>
                  <a:cubicBezTo>
                    <a:pt x="307" y="1360"/>
                    <a:pt x="306" y="1359"/>
                    <a:pt x="306" y="1358"/>
                  </a:cubicBezTo>
                  <a:cubicBezTo>
                    <a:pt x="305" y="1357"/>
                    <a:pt x="304" y="1355"/>
                    <a:pt x="303" y="1354"/>
                  </a:cubicBezTo>
                  <a:cubicBezTo>
                    <a:pt x="303" y="1354"/>
                    <a:pt x="302" y="1353"/>
                    <a:pt x="300" y="1353"/>
                  </a:cubicBezTo>
                  <a:cubicBezTo>
                    <a:pt x="299" y="1353"/>
                    <a:pt x="299" y="1353"/>
                    <a:pt x="298" y="1353"/>
                  </a:cubicBezTo>
                  <a:cubicBezTo>
                    <a:pt x="297" y="1354"/>
                    <a:pt x="295" y="1354"/>
                    <a:pt x="294" y="1354"/>
                  </a:cubicBezTo>
                  <a:cubicBezTo>
                    <a:pt x="293" y="1354"/>
                    <a:pt x="293" y="1354"/>
                    <a:pt x="293" y="1354"/>
                  </a:cubicBezTo>
                  <a:cubicBezTo>
                    <a:pt x="287" y="1354"/>
                    <a:pt x="284" y="1354"/>
                    <a:pt x="282" y="1360"/>
                  </a:cubicBezTo>
                  <a:cubicBezTo>
                    <a:pt x="282" y="1360"/>
                    <a:pt x="282" y="1360"/>
                    <a:pt x="282" y="1360"/>
                  </a:cubicBezTo>
                  <a:cubicBezTo>
                    <a:pt x="281" y="1361"/>
                    <a:pt x="281" y="1361"/>
                    <a:pt x="281" y="1361"/>
                  </a:cubicBezTo>
                  <a:cubicBezTo>
                    <a:pt x="279" y="1361"/>
                    <a:pt x="278" y="1359"/>
                    <a:pt x="277" y="1356"/>
                  </a:cubicBezTo>
                  <a:cubicBezTo>
                    <a:pt x="276" y="1356"/>
                    <a:pt x="276" y="1355"/>
                    <a:pt x="276" y="1355"/>
                  </a:cubicBezTo>
                  <a:cubicBezTo>
                    <a:pt x="275" y="1354"/>
                    <a:pt x="274" y="1353"/>
                    <a:pt x="274" y="1352"/>
                  </a:cubicBezTo>
                  <a:cubicBezTo>
                    <a:pt x="273" y="1351"/>
                    <a:pt x="272" y="1350"/>
                    <a:pt x="271" y="1350"/>
                  </a:cubicBezTo>
                  <a:cubicBezTo>
                    <a:pt x="270" y="1348"/>
                    <a:pt x="270" y="1348"/>
                    <a:pt x="270" y="1348"/>
                  </a:cubicBezTo>
                  <a:cubicBezTo>
                    <a:pt x="268" y="1345"/>
                    <a:pt x="266" y="1342"/>
                    <a:pt x="263" y="1339"/>
                  </a:cubicBezTo>
                  <a:cubicBezTo>
                    <a:pt x="262" y="1338"/>
                    <a:pt x="261" y="1337"/>
                    <a:pt x="260" y="1336"/>
                  </a:cubicBezTo>
                  <a:cubicBezTo>
                    <a:pt x="259" y="1335"/>
                    <a:pt x="258" y="1335"/>
                    <a:pt x="257" y="1334"/>
                  </a:cubicBezTo>
                  <a:cubicBezTo>
                    <a:pt x="256" y="1332"/>
                    <a:pt x="255" y="1331"/>
                    <a:pt x="255" y="1330"/>
                  </a:cubicBezTo>
                  <a:cubicBezTo>
                    <a:pt x="255" y="1330"/>
                    <a:pt x="255" y="1329"/>
                    <a:pt x="254" y="1328"/>
                  </a:cubicBezTo>
                  <a:cubicBezTo>
                    <a:pt x="254" y="1327"/>
                    <a:pt x="253" y="1327"/>
                    <a:pt x="253" y="1326"/>
                  </a:cubicBezTo>
                  <a:cubicBezTo>
                    <a:pt x="252" y="1325"/>
                    <a:pt x="251" y="1324"/>
                    <a:pt x="251" y="1322"/>
                  </a:cubicBezTo>
                  <a:cubicBezTo>
                    <a:pt x="251" y="1322"/>
                    <a:pt x="251" y="1322"/>
                    <a:pt x="251" y="1322"/>
                  </a:cubicBezTo>
                  <a:cubicBezTo>
                    <a:pt x="251" y="1319"/>
                    <a:pt x="250" y="1318"/>
                    <a:pt x="249" y="1316"/>
                  </a:cubicBezTo>
                  <a:cubicBezTo>
                    <a:pt x="245" y="1312"/>
                    <a:pt x="243" y="1308"/>
                    <a:pt x="243" y="1302"/>
                  </a:cubicBezTo>
                  <a:cubicBezTo>
                    <a:pt x="243" y="1302"/>
                    <a:pt x="243" y="1302"/>
                    <a:pt x="243" y="1302"/>
                  </a:cubicBezTo>
                  <a:cubicBezTo>
                    <a:pt x="243" y="1302"/>
                    <a:pt x="243" y="1302"/>
                    <a:pt x="243" y="1302"/>
                  </a:cubicBezTo>
                  <a:cubicBezTo>
                    <a:pt x="243" y="1302"/>
                    <a:pt x="244" y="1302"/>
                    <a:pt x="244" y="1302"/>
                  </a:cubicBezTo>
                  <a:cubicBezTo>
                    <a:pt x="246" y="1302"/>
                    <a:pt x="247" y="1302"/>
                    <a:pt x="249" y="1301"/>
                  </a:cubicBezTo>
                  <a:cubicBezTo>
                    <a:pt x="250" y="1301"/>
                    <a:pt x="250" y="1301"/>
                    <a:pt x="250" y="1301"/>
                  </a:cubicBezTo>
                  <a:cubicBezTo>
                    <a:pt x="250" y="1299"/>
                    <a:pt x="250" y="1299"/>
                    <a:pt x="250" y="1299"/>
                  </a:cubicBezTo>
                  <a:cubicBezTo>
                    <a:pt x="250" y="1298"/>
                    <a:pt x="251" y="1296"/>
                    <a:pt x="251" y="1295"/>
                  </a:cubicBezTo>
                  <a:cubicBezTo>
                    <a:pt x="251" y="1292"/>
                    <a:pt x="251" y="1290"/>
                    <a:pt x="251" y="1288"/>
                  </a:cubicBezTo>
                  <a:cubicBezTo>
                    <a:pt x="251" y="1288"/>
                    <a:pt x="251" y="1288"/>
                    <a:pt x="251" y="1288"/>
                  </a:cubicBezTo>
                  <a:cubicBezTo>
                    <a:pt x="251" y="1288"/>
                    <a:pt x="252" y="1287"/>
                    <a:pt x="252" y="1287"/>
                  </a:cubicBezTo>
                  <a:cubicBezTo>
                    <a:pt x="252" y="1287"/>
                    <a:pt x="252" y="1287"/>
                    <a:pt x="252" y="1287"/>
                  </a:cubicBezTo>
                  <a:cubicBezTo>
                    <a:pt x="254" y="1287"/>
                    <a:pt x="255" y="1287"/>
                    <a:pt x="256" y="1286"/>
                  </a:cubicBezTo>
                  <a:cubicBezTo>
                    <a:pt x="257" y="1285"/>
                    <a:pt x="257" y="1285"/>
                    <a:pt x="257" y="1285"/>
                  </a:cubicBezTo>
                  <a:cubicBezTo>
                    <a:pt x="257" y="1285"/>
                    <a:pt x="258" y="1284"/>
                    <a:pt x="258" y="1284"/>
                  </a:cubicBezTo>
                  <a:cubicBezTo>
                    <a:pt x="260" y="1283"/>
                    <a:pt x="261" y="1282"/>
                    <a:pt x="261" y="1281"/>
                  </a:cubicBezTo>
                  <a:cubicBezTo>
                    <a:pt x="261" y="1281"/>
                    <a:pt x="261" y="1281"/>
                    <a:pt x="261" y="1281"/>
                  </a:cubicBezTo>
                  <a:cubicBezTo>
                    <a:pt x="261" y="1280"/>
                    <a:pt x="261" y="1280"/>
                    <a:pt x="261" y="1280"/>
                  </a:cubicBezTo>
                  <a:cubicBezTo>
                    <a:pt x="261" y="1280"/>
                    <a:pt x="261" y="1279"/>
                    <a:pt x="260" y="1277"/>
                  </a:cubicBezTo>
                  <a:cubicBezTo>
                    <a:pt x="260" y="1277"/>
                    <a:pt x="259" y="1276"/>
                    <a:pt x="259" y="1275"/>
                  </a:cubicBezTo>
                  <a:cubicBezTo>
                    <a:pt x="258" y="1273"/>
                    <a:pt x="257" y="1271"/>
                    <a:pt x="257" y="1269"/>
                  </a:cubicBezTo>
                  <a:cubicBezTo>
                    <a:pt x="256" y="1267"/>
                    <a:pt x="257" y="1266"/>
                    <a:pt x="259" y="1265"/>
                  </a:cubicBezTo>
                  <a:cubicBezTo>
                    <a:pt x="260" y="1264"/>
                    <a:pt x="261" y="1263"/>
                    <a:pt x="261" y="1262"/>
                  </a:cubicBezTo>
                  <a:cubicBezTo>
                    <a:pt x="262" y="1257"/>
                    <a:pt x="257" y="1250"/>
                    <a:pt x="253" y="1248"/>
                  </a:cubicBezTo>
                  <a:cubicBezTo>
                    <a:pt x="252" y="1247"/>
                    <a:pt x="252" y="1247"/>
                    <a:pt x="251" y="1247"/>
                  </a:cubicBezTo>
                  <a:cubicBezTo>
                    <a:pt x="249" y="1246"/>
                    <a:pt x="248" y="1246"/>
                    <a:pt x="247" y="1243"/>
                  </a:cubicBezTo>
                  <a:cubicBezTo>
                    <a:pt x="245" y="1238"/>
                    <a:pt x="246" y="1232"/>
                    <a:pt x="246" y="1227"/>
                  </a:cubicBezTo>
                  <a:cubicBezTo>
                    <a:pt x="246" y="1225"/>
                    <a:pt x="246" y="1225"/>
                    <a:pt x="246" y="1225"/>
                  </a:cubicBezTo>
                  <a:cubicBezTo>
                    <a:pt x="246" y="1225"/>
                    <a:pt x="247" y="1225"/>
                    <a:pt x="247" y="1225"/>
                  </a:cubicBezTo>
                  <a:cubicBezTo>
                    <a:pt x="249" y="1224"/>
                    <a:pt x="251" y="1223"/>
                    <a:pt x="253" y="1220"/>
                  </a:cubicBezTo>
                  <a:cubicBezTo>
                    <a:pt x="254" y="1218"/>
                    <a:pt x="255" y="1215"/>
                    <a:pt x="254" y="1212"/>
                  </a:cubicBezTo>
                  <a:cubicBezTo>
                    <a:pt x="253" y="1211"/>
                    <a:pt x="252" y="1210"/>
                    <a:pt x="252" y="1208"/>
                  </a:cubicBezTo>
                  <a:cubicBezTo>
                    <a:pt x="251" y="1207"/>
                    <a:pt x="250" y="1206"/>
                    <a:pt x="249" y="1205"/>
                  </a:cubicBezTo>
                  <a:cubicBezTo>
                    <a:pt x="249" y="1203"/>
                    <a:pt x="249" y="1201"/>
                    <a:pt x="250" y="1199"/>
                  </a:cubicBezTo>
                  <a:cubicBezTo>
                    <a:pt x="251" y="1199"/>
                    <a:pt x="251" y="1198"/>
                    <a:pt x="251" y="1197"/>
                  </a:cubicBezTo>
                  <a:cubicBezTo>
                    <a:pt x="252" y="1194"/>
                    <a:pt x="251" y="1191"/>
                    <a:pt x="250" y="1188"/>
                  </a:cubicBezTo>
                  <a:cubicBezTo>
                    <a:pt x="250" y="1187"/>
                    <a:pt x="250" y="1187"/>
                    <a:pt x="250" y="1187"/>
                  </a:cubicBezTo>
                  <a:cubicBezTo>
                    <a:pt x="249" y="1186"/>
                    <a:pt x="249" y="1186"/>
                    <a:pt x="248" y="1185"/>
                  </a:cubicBezTo>
                  <a:cubicBezTo>
                    <a:pt x="247" y="1184"/>
                    <a:pt x="247" y="1184"/>
                    <a:pt x="246" y="1184"/>
                  </a:cubicBezTo>
                  <a:cubicBezTo>
                    <a:pt x="246" y="1183"/>
                    <a:pt x="245" y="1182"/>
                    <a:pt x="245" y="1181"/>
                  </a:cubicBezTo>
                  <a:cubicBezTo>
                    <a:pt x="244" y="1180"/>
                    <a:pt x="244" y="1180"/>
                    <a:pt x="244" y="1179"/>
                  </a:cubicBezTo>
                  <a:cubicBezTo>
                    <a:pt x="243" y="1179"/>
                    <a:pt x="243" y="1179"/>
                    <a:pt x="242" y="1178"/>
                  </a:cubicBezTo>
                  <a:cubicBezTo>
                    <a:pt x="242" y="1177"/>
                    <a:pt x="241" y="1176"/>
                    <a:pt x="240" y="1175"/>
                  </a:cubicBezTo>
                  <a:cubicBezTo>
                    <a:pt x="240" y="1174"/>
                    <a:pt x="241" y="1173"/>
                    <a:pt x="241" y="1172"/>
                  </a:cubicBezTo>
                  <a:cubicBezTo>
                    <a:pt x="242" y="1171"/>
                    <a:pt x="242" y="1170"/>
                    <a:pt x="242" y="1170"/>
                  </a:cubicBezTo>
                  <a:cubicBezTo>
                    <a:pt x="243" y="1167"/>
                    <a:pt x="242" y="1166"/>
                    <a:pt x="240" y="1164"/>
                  </a:cubicBezTo>
                  <a:cubicBezTo>
                    <a:pt x="240" y="1164"/>
                    <a:pt x="239" y="1163"/>
                    <a:pt x="239" y="1162"/>
                  </a:cubicBezTo>
                  <a:cubicBezTo>
                    <a:pt x="236" y="1159"/>
                    <a:pt x="233" y="1153"/>
                    <a:pt x="236" y="1149"/>
                  </a:cubicBezTo>
                  <a:cubicBezTo>
                    <a:pt x="236" y="1148"/>
                    <a:pt x="238" y="1147"/>
                    <a:pt x="239" y="1146"/>
                  </a:cubicBezTo>
                  <a:cubicBezTo>
                    <a:pt x="241" y="1144"/>
                    <a:pt x="243" y="1143"/>
                    <a:pt x="243" y="1141"/>
                  </a:cubicBezTo>
                  <a:cubicBezTo>
                    <a:pt x="242" y="1140"/>
                    <a:pt x="242" y="1138"/>
                    <a:pt x="241" y="1137"/>
                  </a:cubicBezTo>
                  <a:cubicBezTo>
                    <a:pt x="240" y="1135"/>
                    <a:pt x="240" y="1135"/>
                    <a:pt x="240" y="1135"/>
                  </a:cubicBezTo>
                  <a:cubicBezTo>
                    <a:pt x="238" y="1135"/>
                    <a:pt x="238" y="1135"/>
                    <a:pt x="238" y="1135"/>
                  </a:cubicBezTo>
                  <a:cubicBezTo>
                    <a:pt x="238" y="1135"/>
                    <a:pt x="237" y="1136"/>
                    <a:pt x="237" y="1136"/>
                  </a:cubicBezTo>
                  <a:cubicBezTo>
                    <a:pt x="236" y="1136"/>
                    <a:pt x="235" y="1135"/>
                    <a:pt x="235" y="1135"/>
                  </a:cubicBezTo>
                  <a:cubicBezTo>
                    <a:pt x="234" y="1134"/>
                    <a:pt x="234" y="1133"/>
                    <a:pt x="233" y="1132"/>
                  </a:cubicBezTo>
                  <a:cubicBezTo>
                    <a:pt x="233" y="1131"/>
                    <a:pt x="233" y="1131"/>
                    <a:pt x="232" y="1130"/>
                  </a:cubicBezTo>
                  <a:cubicBezTo>
                    <a:pt x="230" y="1128"/>
                    <a:pt x="226" y="1127"/>
                    <a:pt x="222" y="1126"/>
                  </a:cubicBezTo>
                  <a:cubicBezTo>
                    <a:pt x="221" y="1126"/>
                    <a:pt x="220" y="1126"/>
                    <a:pt x="219" y="1126"/>
                  </a:cubicBezTo>
                  <a:cubicBezTo>
                    <a:pt x="217" y="1125"/>
                    <a:pt x="212" y="1124"/>
                    <a:pt x="212" y="1121"/>
                  </a:cubicBezTo>
                  <a:cubicBezTo>
                    <a:pt x="212" y="1120"/>
                    <a:pt x="214" y="1119"/>
                    <a:pt x="217" y="1118"/>
                  </a:cubicBezTo>
                  <a:cubicBezTo>
                    <a:pt x="218" y="1118"/>
                    <a:pt x="218" y="1118"/>
                    <a:pt x="218" y="1118"/>
                  </a:cubicBezTo>
                  <a:cubicBezTo>
                    <a:pt x="220" y="1118"/>
                    <a:pt x="222" y="1118"/>
                    <a:pt x="224" y="1118"/>
                  </a:cubicBezTo>
                  <a:cubicBezTo>
                    <a:pt x="225" y="1118"/>
                    <a:pt x="227" y="1118"/>
                    <a:pt x="228" y="1118"/>
                  </a:cubicBezTo>
                  <a:cubicBezTo>
                    <a:pt x="229" y="1118"/>
                    <a:pt x="229" y="1118"/>
                    <a:pt x="230" y="1118"/>
                  </a:cubicBezTo>
                  <a:cubicBezTo>
                    <a:pt x="231" y="1119"/>
                    <a:pt x="232" y="1119"/>
                    <a:pt x="233" y="1119"/>
                  </a:cubicBezTo>
                  <a:cubicBezTo>
                    <a:pt x="234" y="1119"/>
                    <a:pt x="235" y="1118"/>
                    <a:pt x="236" y="1118"/>
                  </a:cubicBezTo>
                  <a:cubicBezTo>
                    <a:pt x="237" y="1116"/>
                    <a:pt x="237" y="1111"/>
                    <a:pt x="236" y="1108"/>
                  </a:cubicBezTo>
                  <a:cubicBezTo>
                    <a:pt x="235" y="1105"/>
                    <a:pt x="231" y="1104"/>
                    <a:pt x="227" y="1104"/>
                  </a:cubicBezTo>
                  <a:cubicBezTo>
                    <a:pt x="227" y="1104"/>
                    <a:pt x="227" y="1104"/>
                    <a:pt x="226" y="1104"/>
                  </a:cubicBezTo>
                  <a:cubicBezTo>
                    <a:pt x="225" y="1104"/>
                    <a:pt x="223" y="1104"/>
                    <a:pt x="221" y="1104"/>
                  </a:cubicBezTo>
                  <a:cubicBezTo>
                    <a:pt x="220" y="1104"/>
                    <a:pt x="218" y="1104"/>
                    <a:pt x="217" y="1104"/>
                  </a:cubicBezTo>
                  <a:cubicBezTo>
                    <a:pt x="216" y="1104"/>
                    <a:pt x="216" y="1104"/>
                    <a:pt x="216" y="1104"/>
                  </a:cubicBezTo>
                  <a:cubicBezTo>
                    <a:pt x="212" y="1104"/>
                    <a:pt x="210" y="1100"/>
                    <a:pt x="209" y="1096"/>
                  </a:cubicBezTo>
                  <a:cubicBezTo>
                    <a:pt x="208" y="1095"/>
                    <a:pt x="208" y="1095"/>
                    <a:pt x="208" y="1094"/>
                  </a:cubicBezTo>
                  <a:cubicBezTo>
                    <a:pt x="207" y="1093"/>
                    <a:pt x="206" y="1091"/>
                    <a:pt x="206" y="1089"/>
                  </a:cubicBezTo>
                  <a:cubicBezTo>
                    <a:pt x="206" y="1089"/>
                    <a:pt x="207" y="1089"/>
                    <a:pt x="207" y="1089"/>
                  </a:cubicBezTo>
                  <a:cubicBezTo>
                    <a:pt x="207" y="1089"/>
                    <a:pt x="208" y="1089"/>
                    <a:pt x="208" y="1089"/>
                  </a:cubicBezTo>
                  <a:cubicBezTo>
                    <a:pt x="208" y="1088"/>
                    <a:pt x="208" y="1088"/>
                    <a:pt x="208" y="1088"/>
                  </a:cubicBezTo>
                  <a:cubicBezTo>
                    <a:pt x="209" y="1088"/>
                    <a:pt x="210" y="1087"/>
                    <a:pt x="210" y="1085"/>
                  </a:cubicBezTo>
                  <a:cubicBezTo>
                    <a:pt x="209" y="1084"/>
                    <a:pt x="208" y="1082"/>
                    <a:pt x="207" y="1081"/>
                  </a:cubicBezTo>
                  <a:cubicBezTo>
                    <a:pt x="206" y="1080"/>
                    <a:pt x="206" y="1080"/>
                    <a:pt x="206" y="1080"/>
                  </a:cubicBezTo>
                  <a:cubicBezTo>
                    <a:pt x="205" y="1080"/>
                    <a:pt x="205" y="1080"/>
                    <a:pt x="205" y="1080"/>
                  </a:cubicBezTo>
                  <a:cubicBezTo>
                    <a:pt x="204" y="1080"/>
                    <a:pt x="204" y="1080"/>
                    <a:pt x="203" y="1080"/>
                  </a:cubicBezTo>
                  <a:cubicBezTo>
                    <a:pt x="202" y="1079"/>
                    <a:pt x="202" y="1077"/>
                    <a:pt x="202" y="1075"/>
                  </a:cubicBezTo>
                  <a:cubicBezTo>
                    <a:pt x="202" y="1074"/>
                    <a:pt x="202" y="1073"/>
                    <a:pt x="202" y="1072"/>
                  </a:cubicBezTo>
                  <a:cubicBezTo>
                    <a:pt x="201" y="1071"/>
                    <a:pt x="200" y="1070"/>
                    <a:pt x="199" y="1070"/>
                  </a:cubicBezTo>
                  <a:cubicBezTo>
                    <a:pt x="198" y="1069"/>
                    <a:pt x="197" y="1069"/>
                    <a:pt x="196" y="1068"/>
                  </a:cubicBezTo>
                  <a:cubicBezTo>
                    <a:pt x="194" y="1066"/>
                    <a:pt x="193" y="1065"/>
                    <a:pt x="193" y="1061"/>
                  </a:cubicBezTo>
                  <a:cubicBezTo>
                    <a:pt x="193" y="1061"/>
                    <a:pt x="194" y="1061"/>
                    <a:pt x="194" y="1061"/>
                  </a:cubicBezTo>
                  <a:cubicBezTo>
                    <a:pt x="195" y="1061"/>
                    <a:pt x="195" y="1061"/>
                    <a:pt x="195" y="1061"/>
                  </a:cubicBezTo>
                  <a:cubicBezTo>
                    <a:pt x="195" y="1060"/>
                    <a:pt x="195" y="1060"/>
                    <a:pt x="195" y="1060"/>
                  </a:cubicBezTo>
                  <a:cubicBezTo>
                    <a:pt x="196" y="1058"/>
                    <a:pt x="196" y="1057"/>
                    <a:pt x="196" y="1056"/>
                  </a:cubicBezTo>
                  <a:cubicBezTo>
                    <a:pt x="195" y="1055"/>
                    <a:pt x="194" y="1054"/>
                    <a:pt x="189" y="1053"/>
                  </a:cubicBezTo>
                  <a:cubicBezTo>
                    <a:pt x="185" y="1052"/>
                    <a:pt x="182" y="1051"/>
                    <a:pt x="181" y="1048"/>
                  </a:cubicBezTo>
                  <a:cubicBezTo>
                    <a:pt x="180" y="1047"/>
                    <a:pt x="179" y="1045"/>
                    <a:pt x="179" y="1043"/>
                  </a:cubicBezTo>
                  <a:cubicBezTo>
                    <a:pt x="178" y="1041"/>
                    <a:pt x="177" y="1039"/>
                    <a:pt x="176" y="1037"/>
                  </a:cubicBezTo>
                  <a:cubicBezTo>
                    <a:pt x="176" y="1036"/>
                    <a:pt x="175" y="1035"/>
                    <a:pt x="175" y="1035"/>
                  </a:cubicBezTo>
                  <a:cubicBezTo>
                    <a:pt x="174" y="1034"/>
                    <a:pt x="173" y="1033"/>
                    <a:pt x="173" y="1031"/>
                  </a:cubicBezTo>
                  <a:cubicBezTo>
                    <a:pt x="173" y="1030"/>
                    <a:pt x="173" y="1029"/>
                    <a:pt x="173" y="1028"/>
                  </a:cubicBezTo>
                  <a:cubicBezTo>
                    <a:pt x="173" y="1027"/>
                    <a:pt x="173" y="1026"/>
                    <a:pt x="173" y="1026"/>
                  </a:cubicBezTo>
                  <a:cubicBezTo>
                    <a:pt x="173" y="1025"/>
                    <a:pt x="173" y="1024"/>
                    <a:pt x="173" y="1024"/>
                  </a:cubicBezTo>
                  <a:cubicBezTo>
                    <a:pt x="173" y="1023"/>
                    <a:pt x="173" y="1023"/>
                    <a:pt x="173" y="1023"/>
                  </a:cubicBezTo>
                  <a:cubicBezTo>
                    <a:pt x="173" y="1023"/>
                    <a:pt x="173" y="1023"/>
                    <a:pt x="173" y="1023"/>
                  </a:cubicBezTo>
                  <a:cubicBezTo>
                    <a:pt x="173" y="1023"/>
                    <a:pt x="172" y="1023"/>
                    <a:pt x="172" y="1022"/>
                  </a:cubicBezTo>
                  <a:cubicBezTo>
                    <a:pt x="172" y="1022"/>
                    <a:pt x="171" y="1021"/>
                    <a:pt x="170" y="1020"/>
                  </a:cubicBezTo>
                  <a:cubicBezTo>
                    <a:pt x="169" y="1019"/>
                    <a:pt x="169" y="1016"/>
                    <a:pt x="169" y="1014"/>
                  </a:cubicBezTo>
                  <a:cubicBezTo>
                    <a:pt x="170" y="1013"/>
                    <a:pt x="170" y="1013"/>
                    <a:pt x="170" y="1013"/>
                  </a:cubicBezTo>
                  <a:cubicBezTo>
                    <a:pt x="170" y="1013"/>
                    <a:pt x="170" y="1013"/>
                    <a:pt x="170" y="1013"/>
                  </a:cubicBezTo>
                  <a:cubicBezTo>
                    <a:pt x="171" y="1013"/>
                    <a:pt x="171" y="1013"/>
                    <a:pt x="171" y="1013"/>
                  </a:cubicBezTo>
                  <a:cubicBezTo>
                    <a:pt x="171" y="1013"/>
                    <a:pt x="171" y="1013"/>
                    <a:pt x="171" y="1013"/>
                  </a:cubicBezTo>
                  <a:cubicBezTo>
                    <a:pt x="172" y="1013"/>
                    <a:pt x="174" y="1012"/>
                    <a:pt x="175" y="1011"/>
                  </a:cubicBezTo>
                  <a:cubicBezTo>
                    <a:pt x="175" y="1011"/>
                    <a:pt x="175" y="1011"/>
                    <a:pt x="175" y="1011"/>
                  </a:cubicBezTo>
                  <a:cubicBezTo>
                    <a:pt x="176" y="1010"/>
                    <a:pt x="176" y="1010"/>
                    <a:pt x="176" y="1010"/>
                  </a:cubicBezTo>
                  <a:cubicBezTo>
                    <a:pt x="176" y="1010"/>
                    <a:pt x="176" y="1010"/>
                    <a:pt x="176" y="1010"/>
                  </a:cubicBezTo>
                  <a:cubicBezTo>
                    <a:pt x="176" y="1009"/>
                    <a:pt x="176" y="1009"/>
                    <a:pt x="176" y="1009"/>
                  </a:cubicBezTo>
                  <a:cubicBezTo>
                    <a:pt x="176" y="1008"/>
                    <a:pt x="176" y="1008"/>
                    <a:pt x="176" y="1008"/>
                  </a:cubicBezTo>
                  <a:cubicBezTo>
                    <a:pt x="176" y="1008"/>
                    <a:pt x="176" y="1007"/>
                    <a:pt x="176" y="1007"/>
                  </a:cubicBezTo>
                  <a:cubicBezTo>
                    <a:pt x="174" y="1003"/>
                    <a:pt x="172" y="1000"/>
                    <a:pt x="169" y="996"/>
                  </a:cubicBezTo>
                  <a:cubicBezTo>
                    <a:pt x="168" y="995"/>
                    <a:pt x="168" y="994"/>
                    <a:pt x="167" y="992"/>
                  </a:cubicBezTo>
                  <a:cubicBezTo>
                    <a:pt x="165" y="990"/>
                    <a:pt x="165" y="988"/>
                    <a:pt x="164" y="985"/>
                  </a:cubicBezTo>
                  <a:cubicBezTo>
                    <a:pt x="164" y="983"/>
                    <a:pt x="164" y="983"/>
                    <a:pt x="164" y="983"/>
                  </a:cubicBezTo>
                  <a:cubicBezTo>
                    <a:pt x="163" y="982"/>
                    <a:pt x="163" y="981"/>
                    <a:pt x="162" y="979"/>
                  </a:cubicBezTo>
                  <a:cubicBezTo>
                    <a:pt x="161" y="978"/>
                    <a:pt x="160" y="977"/>
                    <a:pt x="160" y="975"/>
                  </a:cubicBezTo>
                  <a:cubicBezTo>
                    <a:pt x="159" y="974"/>
                    <a:pt x="159" y="972"/>
                    <a:pt x="159" y="971"/>
                  </a:cubicBezTo>
                  <a:cubicBezTo>
                    <a:pt x="159" y="969"/>
                    <a:pt x="158" y="967"/>
                    <a:pt x="158" y="966"/>
                  </a:cubicBezTo>
                  <a:cubicBezTo>
                    <a:pt x="157" y="964"/>
                    <a:pt x="156" y="963"/>
                    <a:pt x="156" y="962"/>
                  </a:cubicBezTo>
                  <a:cubicBezTo>
                    <a:pt x="155" y="961"/>
                    <a:pt x="154" y="960"/>
                    <a:pt x="154" y="959"/>
                  </a:cubicBezTo>
                  <a:cubicBezTo>
                    <a:pt x="151" y="954"/>
                    <a:pt x="152" y="949"/>
                    <a:pt x="153" y="944"/>
                  </a:cubicBezTo>
                  <a:cubicBezTo>
                    <a:pt x="153" y="943"/>
                    <a:pt x="153" y="941"/>
                    <a:pt x="153" y="940"/>
                  </a:cubicBezTo>
                  <a:cubicBezTo>
                    <a:pt x="153" y="938"/>
                    <a:pt x="153" y="938"/>
                    <a:pt x="152" y="936"/>
                  </a:cubicBezTo>
                  <a:cubicBezTo>
                    <a:pt x="151" y="935"/>
                    <a:pt x="150" y="935"/>
                    <a:pt x="150" y="934"/>
                  </a:cubicBezTo>
                  <a:cubicBezTo>
                    <a:pt x="149" y="932"/>
                    <a:pt x="149" y="929"/>
                    <a:pt x="149" y="927"/>
                  </a:cubicBezTo>
                  <a:cubicBezTo>
                    <a:pt x="149" y="926"/>
                    <a:pt x="150" y="925"/>
                    <a:pt x="150" y="924"/>
                  </a:cubicBezTo>
                  <a:cubicBezTo>
                    <a:pt x="150" y="922"/>
                    <a:pt x="149" y="921"/>
                    <a:pt x="148" y="920"/>
                  </a:cubicBezTo>
                  <a:cubicBezTo>
                    <a:pt x="148" y="919"/>
                    <a:pt x="147" y="918"/>
                    <a:pt x="147" y="917"/>
                  </a:cubicBezTo>
                  <a:cubicBezTo>
                    <a:pt x="145" y="913"/>
                    <a:pt x="147" y="909"/>
                    <a:pt x="148" y="908"/>
                  </a:cubicBezTo>
                  <a:cubicBezTo>
                    <a:pt x="150" y="903"/>
                    <a:pt x="149" y="896"/>
                    <a:pt x="148" y="890"/>
                  </a:cubicBezTo>
                  <a:cubicBezTo>
                    <a:pt x="147" y="889"/>
                    <a:pt x="147" y="888"/>
                    <a:pt x="146" y="887"/>
                  </a:cubicBezTo>
                  <a:cubicBezTo>
                    <a:pt x="146" y="885"/>
                    <a:pt x="145" y="883"/>
                    <a:pt x="145" y="881"/>
                  </a:cubicBezTo>
                  <a:cubicBezTo>
                    <a:pt x="145" y="877"/>
                    <a:pt x="147" y="877"/>
                    <a:pt x="149" y="876"/>
                  </a:cubicBezTo>
                  <a:cubicBezTo>
                    <a:pt x="150" y="876"/>
                    <a:pt x="151" y="876"/>
                    <a:pt x="151" y="875"/>
                  </a:cubicBezTo>
                  <a:cubicBezTo>
                    <a:pt x="152" y="875"/>
                    <a:pt x="152" y="875"/>
                    <a:pt x="153" y="874"/>
                  </a:cubicBezTo>
                  <a:cubicBezTo>
                    <a:pt x="153" y="874"/>
                    <a:pt x="154" y="873"/>
                    <a:pt x="154" y="873"/>
                  </a:cubicBezTo>
                  <a:cubicBezTo>
                    <a:pt x="155" y="872"/>
                    <a:pt x="155" y="872"/>
                    <a:pt x="156" y="872"/>
                  </a:cubicBezTo>
                  <a:cubicBezTo>
                    <a:pt x="157" y="872"/>
                    <a:pt x="157" y="872"/>
                    <a:pt x="157" y="871"/>
                  </a:cubicBezTo>
                  <a:cubicBezTo>
                    <a:pt x="158" y="871"/>
                    <a:pt x="158" y="871"/>
                    <a:pt x="158" y="871"/>
                  </a:cubicBezTo>
                  <a:cubicBezTo>
                    <a:pt x="158" y="871"/>
                    <a:pt x="158" y="871"/>
                    <a:pt x="158" y="871"/>
                  </a:cubicBezTo>
                  <a:cubicBezTo>
                    <a:pt x="160" y="868"/>
                    <a:pt x="156" y="864"/>
                    <a:pt x="156" y="864"/>
                  </a:cubicBezTo>
                  <a:cubicBezTo>
                    <a:pt x="153" y="860"/>
                    <a:pt x="149" y="855"/>
                    <a:pt x="147" y="850"/>
                  </a:cubicBezTo>
                  <a:cubicBezTo>
                    <a:pt x="146" y="847"/>
                    <a:pt x="144" y="844"/>
                    <a:pt x="141" y="841"/>
                  </a:cubicBezTo>
                  <a:cubicBezTo>
                    <a:pt x="139" y="837"/>
                    <a:pt x="136" y="834"/>
                    <a:pt x="135" y="830"/>
                  </a:cubicBezTo>
                  <a:cubicBezTo>
                    <a:pt x="135" y="828"/>
                    <a:pt x="135" y="827"/>
                    <a:pt x="135" y="826"/>
                  </a:cubicBezTo>
                  <a:cubicBezTo>
                    <a:pt x="135" y="824"/>
                    <a:pt x="135" y="822"/>
                    <a:pt x="134" y="820"/>
                  </a:cubicBezTo>
                  <a:cubicBezTo>
                    <a:pt x="134" y="819"/>
                    <a:pt x="133" y="818"/>
                    <a:pt x="133" y="818"/>
                  </a:cubicBezTo>
                  <a:cubicBezTo>
                    <a:pt x="132" y="816"/>
                    <a:pt x="131" y="815"/>
                    <a:pt x="131" y="813"/>
                  </a:cubicBezTo>
                  <a:cubicBezTo>
                    <a:pt x="130" y="809"/>
                    <a:pt x="129" y="806"/>
                    <a:pt x="128" y="803"/>
                  </a:cubicBezTo>
                  <a:cubicBezTo>
                    <a:pt x="127" y="800"/>
                    <a:pt x="126" y="798"/>
                    <a:pt x="126" y="796"/>
                  </a:cubicBezTo>
                  <a:cubicBezTo>
                    <a:pt x="125" y="793"/>
                    <a:pt x="125" y="790"/>
                    <a:pt x="125" y="788"/>
                  </a:cubicBezTo>
                  <a:cubicBezTo>
                    <a:pt x="125" y="786"/>
                    <a:pt x="125" y="786"/>
                    <a:pt x="125" y="786"/>
                  </a:cubicBezTo>
                  <a:cubicBezTo>
                    <a:pt x="125" y="783"/>
                    <a:pt x="125" y="782"/>
                    <a:pt x="127" y="781"/>
                  </a:cubicBezTo>
                  <a:cubicBezTo>
                    <a:pt x="127" y="781"/>
                    <a:pt x="128" y="780"/>
                    <a:pt x="129" y="779"/>
                  </a:cubicBezTo>
                  <a:cubicBezTo>
                    <a:pt x="129" y="779"/>
                    <a:pt x="129" y="779"/>
                    <a:pt x="130" y="778"/>
                  </a:cubicBezTo>
                  <a:cubicBezTo>
                    <a:pt x="130" y="777"/>
                    <a:pt x="130" y="776"/>
                    <a:pt x="130" y="776"/>
                  </a:cubicBezTo>
                  <a:cubicBezTo>
                    <a:pt x="131" y="775"/>
                    <a:pt x="131" y="775"/>
                    <a:pt x="132" y="775"/>
                  </a:cubicBezTo>
                  <a:cubicBezTo>
                    <a:pt x="132" y="774"/>
                    <a:pt x="133" y="774"/>
                    <a:pt x="133" y="773"/>
                  </a:cubicBezTo>
                  <a:cubicBezTo>
                    <a:pt x="133" y="773"/>
                    <a:pt x="134" y="772"/>
                    <a:pt x="134" y="772"/>
                  </a:cubicBezTo>
                  <a:cubicBezTo>
                    <a:pt x="135" y="770"/>
                    <a:pt x="136" y="769"/>
                    <a:pt x="138" y="768"/>
                  </a:cubicBezTo>
                  <a:cubicBezTo>
                    <a:pt x="141" y="766"/>
                    <a:pt x="142" y="764"/>
                    <a:pt x="142" y="761"/>
                  </a:cubicBezTo>
                  <a:cubicBezTo>
                    <a:pt x="142" y="760"/>
                    <a:pt x="141" y="758"/>
                    <a:pt x="140" y="757"/>
                  </a:cubicBezTo>
                  <a:cubicBezTo>
                    <a:pt x="140" y="755"/>
                    <a:pt x="140" y="754"/>
                    <a:pt x="139" y="753"/>
                  </a:cubicBezTo>
                  <a:cubicBezTo>
                    <a:pt x="138" y="747"/>
                    <a:pt x="136" y="741"/>
                    <a:pt x="133" y="737"/>
                  </a:cubicBezTo>
                  <a:cubicBezTo>
                    <a:pt x="130" y="732"/>
                    <a:pt x="131" y="728"/>
                    <a:pt x="131" y="723"/>
                  </a:cubicBezTo>
                  <a:cubicBezTo>
                    <a:pt x="131" y="722"/>
                    <a:pt x="131" y="720"/>
                    <a:pt x="131" y="718"/>
                  </a:cubicBezTo>
                  <a:cubicBezTo>
                    <a:pt x="131" y="717"/>
                    <a:pt x="131" y="715"/>
                    <a:pt x="131" y="714"/>
                  </a:cubicBezTo>
                  <a:cubicBezTo>
                    <a:pt x="131" y="709"/>
                    <a:pt x="131" y="703"/>
                    <a:pt x="133" y="698"/>
                  </a:cubicBezTo>
                  <a:cubicBezTo>
                    <a:pt x="133" y="696"/>
                    <a:pt x="134" y="693"/>
                    <a:pt x="136" y="690"/>
                  </a:cubicBezTo>
                  <a:cubicBezTo>
                    <a:pt x="138" y="688"/>
                    <a:pt x="138" y="687"/>
                    <a:pt x="138" y="684"/>
                  </a:cubicBezTo>
                  <a:cubicBezTo>
                    <a:pt x="138" y="683"/>
                    <a:pt x="138" y="683"/>
                    <a:pt x="138" y="683"/>
                  </a:cubicBezTo>
                  <a:cubicBezTo>
                    <a:pt x="138" y="681"/>
                    <a:pt x="138" y="680"/>
                    <a:pt x="138" y="679"/>
                  </a:cubicBezTo>
                  <a:cubicBezTo>
                    <a:pt x="138" y="679"/>
                    <a:pt x="138" y="679"/>
                    <a:pt x="138" y="679"/>
                  </a:cubicBezTo>
                  <a:cubicBezTo>
                    <a:pt x="137" y="678"/>
                    <a:pt x="137" y="678"/>
                    <a:pt x="137" y="678"/>
                  </a:cubicBezTo>
                  <a:cubicBezTo>
                    <a:pt x="137" y="678"/>
                    <a:pt x="137" y="678"/>
                    <a:pt x="136" y="677"/>
                  </a:cubicBezTo>
                  <a:cubicBezTo>
                    <a:pt x="135" y="676"/>
                    <a:pt x="135" y="674"/>
                    <a:pt x="135" y="672"/>
                  </a:cubicBezTo>
                  <a:cubicBezTo>
                    <a:pt x="134" y="671"/>
                    <a:pt x="134" y="671"/>
                    <a:pt x="134" y="671"/>
                  </a:cubicBezTo>
                  <a:cubicBezTo>
                    <a:pt x="133" y="666"/>
                    <a:pt x="133" y="662"/>
                    <a:pt x="133" y="658"/>
                  </a:cubicBezTo>
                  <a:cubicBezTo>
                    <a:pt x="133" y="657"/>
                    <a:pt x="133" y="657"/>
                    <a:pt x="133" y="657"/>
                  </a:cubicBezTo>
                  <a:cubicBezTo>
                    <a:pt x="133" y="654"/>
                    <a:pt x="132" y="651"/>
                    <a:pt x="131" y="649"/>
                  </a:cubicBezTo>
                  <a:cubicBezTo>
                    <a:pt x="130" y="648"/>
                    <a:pt x="129" y="647"/>
                    <a:pt x="128" y="647"/>
                  </a:cubicBezTo>
                  <a:cubicBezTo>
                    <a:pt x="127" y="647"/>
                    <a:pt x="127" y="647"/>
                    <a:pt x="126" y="647"/>
                  </a:cubicBezTo>
                  <a:cubicBezTo>
                    <a:pt x="126" y="647"/>
                    <a:pt x="125" y="647"/>
                    <a:pt x="125" y="647"/>
                  </a:cubicBezTo>
                  <a:cubicBezTo>
                    <a:pt x="124" y="647"/>
                    <a:pt x="123" y="647"/>
                    <a:pt x="122" y="646"/>
                  </a:cubicBezTo>
                  <a:cubicBezTo>
                    <a:pt x="119" y="645"/>
                    <a:pt x="119" y="642"/>
                    <a:pt x="119" y="639"/>
                  </a:cubicBezTo>
                  <a:cubicBezTo>
                    <a:pt x="119" y="638"/>
                    <a:pt x="119" y="637"/>
                    <a:pt x="119" y="636"/>
                  </a:cubicBezTo>
                  <a:cubicBezTo>
                    <a:pt x="119" y="635"/>
                    <a:pt x="119" y="634"/>
                    <a:pt x="119" y="633"/>
                  </a:cubicBezTo>
                  <a:cubicBezTo>
                    <a:pt x="119" y="631"/>
                    <a:pt x="119" y="628"/>
                    <a:pt x="116" y="627"/>
                  </a:cubicBezTo>
                  <a:cubicBezTo>
                    <a:pt x="116" y="626"/>
                    <a:pt x="116" y="626"/>
                    <a:pt x="115" y="626"/>
                  </a:cubicBezTo>
                  <a:cubicBezTo>
                    <a:pt x="114" y="625"/>
                    <a:pt x="113" y="624"/>
                    <a:pt x="113" y="623"/>
                  </a:cubicBezTo>
                  <a:cubicBezTo>
                    <a:pt x="112" y="622"/>
                    <a:pt x="112" y="621"/>
                    <a:pt x="112" y="620"/>
                  </a:cubicBezTo>
                  <a:cubicBezTo>
                    <a:pt x="112" y="619"/>
                    <a:pt x="112" y="619"/>
                    <a:pt x="112" y="618"/>
                  </a:cubicBezTo>
                  <a:cubicBezTo>
                    <a:pt x="111" y="616"/>
                    <a:pt x="110" y="615"/>
                    <a:pt x="109" y="613"/>
                  </a:cubicBezTo>
                  <a:cubicBezTo>
                    <a:pt x="108" y="612"/>
                    <a:pt x="106" y="611"/>
                    <a:pt x="106" y="609"/>
                  </a:cubicBezTo>
                  <a:cubicBezTo>
                    <a:pt x="105" y="608"/>
                    <a:pt x="104" y="607"/>
                    <a:pt x="104" y="607"/>
                  </a:cubicBezTo>
                  <a:cubicBezTo>
                    <a:pt x="103" y="606"/>
                    <a:pt x="103" y="606"/>
                    <a:pt x="102" y="605"/>
                  </a:cubicBezTo>
                  <a:cubicBezTo>
                    <a:pt x="101" y="604"/>
                    <a:pt x="101" y="600"/>
                    <a:pt x="101" y="599"/>
                  </a:cubicBezTo>
                  <a:cubicBezTo>
                    <a:pt x="100" y="598"/>
                    <a:pt x="101" y="596"/>
                    <a:pt x="101" y="595"/>
                  </a:cubicBezTo>
                  <a:cubicBezTo>
                    <a:pt x="102" y="593"/>
                    <a:pt x="102" y="592"/>
                    <a:pt x="102" y="591"/>
                  </a:cubicBezTo>
                  <a:cubicBezTo>
                    <a:pt x="101" y="589"/>
                    <a:pt x="100" y="589"/>
                    <a:pt x="99" y="589"/>
                  </a:cubicBezTo>
                  <a:cubicBezTo>
                    <a:pt x="98" y="589"/>
                    <a:pt x="98" y="589"/>
                    <a:pt x="98" y="589"/>
                  </a:cubicBezTo>
                  <a:cubicBezTo>
                    <a:pt x="96" y="589"/>
                    <a:pt x="95" y="588"/>
                    <a:pt x="93" y="587"/>
                  </a:cubicBezTo>
                  <a:cubicBezTo>
                    <a:pt x="92" y="586"/>
                    <a:pt x="92" y="585"/>
                    <a:pt x="91" y="584"/>
                  </a:cubicBezTo>
                  <a:cubicBezTo>
                    <a:pt x="91" y="583"/>
                    <a:pt x="91" y="582"/>
                    <a:pt x="91" y="581"/>
                  </a:cubicBezTo>
                  <a:cubicBezTo>
                    <a:pt x="90" y="580"/>
                    <a:pt x="90" y="580"/>
                    <a:pt x="89" y="579"/>
                  </a:cubicBezTo>
                  <a:cubicBezTo>
                    <a:pt x="88" y="578"/>
                    <a:pt x="87" y="577"/>
                    <a:pt x="86" y="575"/>
                  </a:cubicBezTo>
                  <a:cubicBezTo>
                    <a:pt x="86" y="573"/>
                    <a:pt x="85" y="571"/>
                    <a:pt x="85" y="569"/>
                  </a:cubicBezTo>
                  <a:cubicBezTo>
                    <a:pt x="84" y="567"/>
                    <a:pt x="84" y="564"/>
                    <a:pt x="84" y="562"/>
                  </a:cubicBezTo>
                  <a:cubicBezTo>
                    <a:pt x="85" y="561"/>
                    <a:pt x="86" y="560"/>
                    <a:pt x="87" y="559"/>
                  </a:cubicBezTo>
                  <a:cubicBezTo>
                    <a:pt x="87" y="559"/>
                    <a:pt x="88" y="558"/>
                    <a:pt x="88" y="558"/>
                  </a:cubicBezTo>
                  <a:cubicBezTo>
                    <a:pt x="89" y="556"/>
                    <a:pt x="89" y="552"/>
                    <a:pt x="89" y="548"/>
                  </a:cubicBezTo>
                  <a:cubicBezTo>
                    <a:pt x="89" y="546"/>
                    <a:pt x="89" y="545"/>
                    <a:pt x="89" y="544"/>
                  </a:cubicBezTo>
                  <a:cubicBezTo>
                    <a:pt x="89" y="543"/>
                    <a:pt x="89" y="542"/>
                    <a:pt x="89" y="541"/>
                  </a:cubicBezTo>
                  <a:cubicBezTo>
                    <a:pt x="89" y="537"/>
                    <a:pt x="88" y="531"/>
                    <a:pt x="90" y="528"/>
                  </a:cubicBezTo>
                  <a:cubicBezTo>
                    <a:pt x="90" y="528"/>
                    <a:pt x="90" y="528"/>
                    <a:pt x="91" y="528"/>
                  </a:cubicBezTo>
                  <a:cubicBezTo>
                    <a:pt x="91" y="528"/>
                    <a:pt x="92" y="528"/>
                    <a:pt x="92" y="528"/>
                  </a:cubicBezTo>
                  <a:cubicBezTo>
                    <a:pt x="93" y="528"/>
                    <a:pt x="93" y="528"/>
                    <a:pt x="93" y="528"/>
                  </a:cubicBezTo>
                  <a:cubicBezTo>
                    <a:pt x="94" y="528"/>
                    <a:pt x="95" y="528"/>
                    <a:pt x="96" y="527"/>
                  </a:cubicBezTo>
                  <a:cubicBezTo>
                    <a:pt x="96" y="527"/>
                    <a:pt x="96" y="527"/>
                    <a:pt x="96" y="527"/>
                  </a:cubicBezTo>
                  <a:cubicBezTo>
                    <a:pt x="97" y="527"/>
                    <a:pt x="97" y="527"/>
                    <a:pt x="97" y="527"/>
                  </a:cubicBezTo>
                  <a:cubicBezTo>
                    <a:pt x="97" y="526"/>
                    <a:pt x="97" y="525"/>
                    <a:pt x="98" y="524"/>
                  </a:cubicBezTo>
                  <a:cubicBezTo>
                    <a:pt x="98" y="522"/>
                    <a:pt x="98" y="519"/>
                    <a:pt x="97" y="516"/>
                  </a:cubicBezTo>
                  <a:cubicBezTo>
                    <a:pt x="97" y="514"/>
                    <a:pt x="96" y="512"/>
                    <a:pt x="95" y="510"/>
                  </a:cubicBezTo>
                  <a:cubicBezTo>
                    <a:pt x="95" y="509"/>
                    <a:pt x="95" y="509"/>
                    <a:pt x="95" y="509"/>
                  </a:cubicBezTo>
                  <a:cubicBezTo>
                    <a:pt x="94" y="507"/>
                    <a:pt x="94" y="506"/>
                    <a:pt x="93" y="504"/>
                  </a:cubicBezTo>
                  <a:cubicBezTo>
                    <a:pt x="93" y="503"/>
                    <a:pt x="93" y="501"/>
                    <a:pt x="92" y="500"/>
                  </a:cubicBezTo>
                  <a:cubicBezTo>
                    <a:pt x="91" y="498"/>
                    <a:pt x="90" y="496"/>
                    <a:pt x="89" y="494"/>
                  </a:cubicBezTo>
                  <a:cubicBezTo>
                    <a:pt x="87" y="491"/>
                    <a:pt x="85" y="488"/>
                    <a:pt x="85" y="484"/>
                  </a:cubicBezTo>
                  <a:cubicBezTo>
                    <a:pt x="85" y="481"/>
                    <a:pt x="86" y="480"/>
                    <a:pt x="87" y="479"/>
                  </a:cubicBezTo>
                  <a:cubicBezTo>
                    <a:pt x="88" y="478"/>
                    <a:pt x="88" y="478"/>
                    <a:pt x="89" y="477"/>
                  </a:cubicBezTo>
                  <a:cubicBezTo>
                    <a:pt x="89" y="475"/>
                    <a:pt x="90" y="473"/>
                    <a:pt x="90" y="471"/>
                  </a:cubicBezTo>
                  <a:cubicBezTo>
                    <a:pt x="90" y="470"/>
                    <a:pt x="90" y="469"/>
                    <a:pt x="90" y="468"/>
                  </a:cubicBezTo>
                  <a:cubicBezTo>
                    <a:pt x="91" y="463"/>
                    <a:pt x="90" y="458"/>
                    <a:pt x="90" y="453"/>
                  </a:cubicBezTo>
                  <a:cubicBezTo>
                    <a:pt x="90" y="452"/>
                    <a:pt x="90" y="452"/>
                    <a:pt x="90" y="451"/>
                  </a:cubicBezTo>
                  <a:cubicBezTo>
                    <a:pt x="89" y="449"/>
                    <a:pt x="89" y="448"/>
                    <a:pt x="89" y="446"/>
                  </a:cubicBezTo>
                  <a:cubicBezTo>
                    <a:pt x="90" y="445"/>
                    <a:pt x="91" y="444"/>
                    <a:pt x="92" y="442"/>
                  </a:cubicBezTo>
                  <a:cubicBezTo>
                    <a:pt x="93" y="442"/>
                    <a:pt x="93" y="442"/>
                    <a:pt x="93" y="441"/>
                  </a:cubicBezTo>
                  <a:cubicBezTo>
                    <a:pt x="94" y="440"/>
                    <a:pt x="95" y="439"/>
                    <a:pt x="96" y="437"/>
                  </a:cubicBezTo>
                  <a:cubicBezTo>
                    <a:pt x="96" y="436"/>
                    <a:pt x="96" y="436"/>
                    <a:pt x="96" y="436"/>
                  </a:cubicBezTo>
                  <a:cubicBezTo>
                    <a:pt x="97" y="435"/>
                    <a:pt x="97" y="434"/>
                    <a:pt x="98" y="433"/>
                  </a:cubicBezTo>
                  <a:cubicBezTo>
                    <a:pt x="98" y="432"/>
                    <a:pt x="98" y="431"/>
                    <a:pt x="99" y="430"/>
                  </a:cubicBezTo>
                  <a:cubicBezTo>
                    <a:pt x="99" y="429"/>
                    <a:pt x="100" y="428"/>
                    <a:pt x="101" y="427"/>
                  </a:cubicBezTo>
                  <a:cubicBezTo>
                    <a:pt x="101" y="427"/>
                    <a:pt x="102" y="426"/>
                    <a:pt x="102" y="425"/>
                  </a:cubicBezTo>
                  <a:cubicBezTo>
                    <a:pt x="103" y="423"/>
                    <a:pt x="104" y="420"/>
                    <a:pt x="104" y="417"/>
                  </a:cubicBezTo>
                  <a:cubicBezTo>
                    <a:pt x="104" y="415"/>
                    <a:pt x="104" y="414"/>
                    <a:pt x="104" y="412"/>
                  </a:cubicBezTo>
                  <a:cubicBezTo>
                    <a:pt x="105" y="410"/>
                    <a:pt x="106" y="408"/>
                    <a:pt x="107" y="407"/>
                  </a:cubicBezTo>
                  <a:cubicBezTo>
                    <a:pt x="108" y="405"/>
                    <a:pt x="109" y="403"/>
                    <a:pt x="109" y="402"/>
                  </a:cubicBezTo>
                  <a:cubicBezTo>
                    <a:pt x="109" y="401"/>
                    <a:pt x="109" y="400"/>
                    <a:pt x="109" y="399"/>
                  </a:cubicBezTo>
                  <a:cubicBezTo>
                    <a:pt x="109" y="396"/>
                    <a:pt x="109" y="394"/>
                    <a:pt x="111" y="392"/>
                  </a:cubicBezTo>
                  <a:cubicBezTo>
                    <a:pt x="111" y="392"/>
                    <a:pt x="112" y="392"/>
                    <a:pt x="113" y="392"/>
                  </a:cubicBezTo>
                  <a:cubicBezTo>
                    <a:pt x="113" y="392"/>
                    <a:pt x="114" y="392"/>
                    <a:pt x="114" y="392"/>
                  </a:cubicBezTo>
                  <a:cubicBezTo>
                    <a:pt x="115" y="392"/>
                    <a:pt x="116" y="393"/>
                    <a:pt x="117" y="393"/>
                  </a:cubicBezTo>
                  <a:cubicBezTo>
                    <a:pt x="119" y="394"/>
                    <a:pt x="119" y="394"/>
                    <a:pt x="119" y="394"/>
                  </a:cubicBezTo>
                  <a:cubicBezTo>
                    <a:pt x="120" y="392"/>
                    <a:pt x="120" y="392"/>
                    <a:pt x="120" y="392"/>
                  </a:cubicBezTo>
                  <a:cubicBezTo>
                    <a:pt x="120" y="391"/>
                    <a:pt x="121" y="390"/>
                    <a:pt x="122" y="389"/>
                  </a:cubicBezTo>
                  <a:cubicBezTo>
                    <a:pt x="123" y="389"/>
                    <a:pt x="124" y="389"/>
                    <a:pt x="124" y="389"/>
                  </a:cubicBezTo>
                  <a:cubicBezTo>
                    <a:pt x="126" y="388"/>
                    <a:pt x="126" y="388"/>
                    <a:pt x="126" y="388"/>
                  </a:cubicBezTo>
                  <a:cubicBezTo>
                    <a:pt x="126" y="387"/>
                    <a:pt x="126" y="387"/>
                    <a:pt x="126" y="387"/>
                  </a:cubicBezTo>
                  <a:cubicBezTo>
                    <a:pt x="127" y="385"/>
                    <a:pt x="126" y="383"/>
                    <a:pt x="125" y="381"/>
                  </a:cubicBezTo>
                  <a:cubicBezTo>
                    <a:pt x="124" y="379"/>
                    <a:pt x="122" y="378"/>
                    <a:pt x="121" y="376"/>
                  </a:cubicBezTo>
                  <a:cubicBezTo>
                    <a:pt x="119" y="375"/>
                    <a:pt x="118" y="373"/>
                    <a:pt x="117" y="372"/>
                  </a:cubicBezTo>
                  <a:cubicBezTo>
                    <a:pt x="114" y="368"/>
                    <a:pt x="113" y="365"/>
                    <a:pt x="113" y="360"/>
                  </a:cubicBezTo>
                  <a:cubicBezTo>
                    <a:pt x="114" y="358"/>
                    <a:pt x="114" y="357"/>
                    <a:pt x="115" y="356"/>
                  </a:cubicBezTo>
                  <a:cubicBezTo>
                    <a:pt x="116" y="356"/>
                    <a:pt x="116" y="355"/>
                    <a:pt x="117" y="354"/>
                  </a:cubicBezTo>
                  <a:cubicBezTo>
                    <a:pt x="118" y="351"/>
                    <a:pt x="116" y="348"/>
                    <a:pt x="115" y="345"/>
                  </a:cubicBezTo>
                  <a:cubicBezTo>
                    <a:pt x="114" y="344"/>
                    <a:pt x="114" y="343"/>
                    <a:pt x="113" y="342"/>
                  </a:cubicBezTo>
                  <a:cubicBezTo>
                    <a:pt x="113" y="341"/>
                    <a:pt x="112" y="340"/>
                    <a:pt x="112" y="339"/>
                  </a:cubicBezTo>
                  <a:cubicBezTo>
                    <a:pt x="112" y="337"/>
                    <a:pt x="111" y="335"/>
                    <a:pt x="110" y="334"/>
                  </a:cubicBezTo>
                  <a:cubicBezTo>
                    <a:pt x="108" y="331"/>
                    <a:pt x="105" y="325"/>
                    <a:pt x="105" y="318"/>
                  </a:cubicBezTo>
                  <a:cubicBezTo>
                    <a:pt x="106" y="316"/>
                    <a:pt x="106" y="315"/>
                    <a:pt x="108" y="314"/>
                  </a:cubicBezTo>
                  <a:cubicBezTo>
                    <a:pt x="108" y="313"/>
                    <a:pt x="109" y="313"/>
                    <a:pt x="109" y="312"/>
                  </a:cubicBezTo>
                  <a:cubicBezTo>
                    <a:pt x="111" y="310"/>
                    <a:pt x="110" y="308"/>
                    <a:pt x="109" y="305"/>
                  </a:cubicBezTo>
                  <a:cubicBezTo>
                    <a:pt x="108" y="304"/>
                    <a:pt x="107" y="303"/>
                    <a:pt x="106" y="302"/>
                  </a:cubicBezTo>
                  <a:cubicBezTo>
                    <a:pt x="106" y="301"/>
                    <a:pt x="105" y="301"/>
                    <a:pt x="104" y="300"/>
                  </a:cubicBezTo>
                  <a:cubicBezTo>
                    <a:pt x="103" y="298"/>
                    <a:pt x="102" y="295"/>
                    <a:pt x="103" y="291"/>
                  </a:cubicBezTo>
                  <a:cubicBezTo>
                    <a:pt x="104" y="287"/>
                    <a:pt x="109" y="282"/>
                    <a:pt x="113" y="280"/>
                  </a:cubicBezTo>
                  <a:cubicBezTo>
                    <a:pt x="115" y="279"/>
                    <a:pt x="116" y="278"/>
                    <a:pt x="118" y="277"/>
                  </a:cubicBezTo>
                  <a:cubicBezTo>
                    <a:pt x="121" y="276"/>
                    <a:pt x="124" y="274"/>
                    <a:pt x="126" y="272"/>
                  </a:cubicBezTo>
                  <a:cubicBezTo>
                    <a:pt x="129" y="270"/>
                    <a:pt x="131" y="269"/>
                    <a:pt x="134" y="268"/>
                  </a:cubicBezTo>
                  <a:cubicBezTo>
                    <a:pt x="134" y="267"/>
                    <a:pt x="134" y="267"/>
                    <a:pt x="134" y="267"/>
                  </a:cubicBezTo>
                  <a:cubicBezTo>
                    <a:pt x="137" y="267"/>
                    <a:pt x="139" y="266"/>
                    <a:pt x="140" y="263"/>
                  </a:cubicBezTo>
                  <a:cubicBezTo>
                    <a:pt x="142" y="260"/>
                    <a:pt x="142" y="255"/>
                    <a:pt x="143" y="251"/>
                  </a:cubicBezTo>
                  <a:cubicBezTo>
                    <a:pt x="143" y="250"/>
                    <a:pt x="143" y="250"/>
                    <a:pt x="143" y="250"/>
                  </a:cubicBezTo>
                  <a:cubicBezTo>
                    <a:pt x="143" y="249"/>
                    <a:pt x="143" y="248"/>
                    <a:pt x="143" y="247"/>
                  </a:cubicBezTo>
                  <a:cubicBezTo>
                    <a:pt x="144" y="243"/>
                    <a:pt x="145" y="239"/>
                    <a:pt x="145" y="236"/>
                  </a:cubicBezTo>
                  <a:cubicBezTo>
                    <a:pt x="146" y="233"/>
                    <a:pt x="147" y="230"/>
                    <a:pt x="147" y="227"/>
                  </a:cubicBezTo>
                  <a:cubicBezTo>
                    <a:pt x="148" y="223"/>
                    <a:pt x="145" y="219"/>
                    <a:pt x="142" y="216"/>
                  </a:cubicBezTo>
                  <a:cubicBezTo>
                    <a:pt x="142" y="215"/>
                    <a:pt x="141" y="214"/>
                    <a:pt x="139" y="214"/>
                  </a:cubicBezTo>
                  <a:cubicBezTo>
                    <a:pt x="138" y="214"/>
                    <a:pt x="137" y="214"/>
                    <a:pt x="135" y="216"/>
                  </a:cubicBezTo>
                  <a:cubicBezTo>
                    <a:pt x="133" y="216"/>
                    <a:pt x="131" y="217"/>
                    <a:pt x="130" y="218"/>
                  </a:cubicBezTo>
                  <a:cubicBezTo>
                    <a:pt x="128" y="218"/>
                    <a:pt x="127" y="218"/>
                    <a:pt x="126" y="218"/>
                  </a:cubicBezTo>
                  <a:cubicBezTo>
                    <a:pt x="123" y="218"/>
                    <a:pt x="121" y="218"/>
                    <a:pt x="119" y="216"/>
                  </a:cubicBezTo>
                  <a:cubicBezTo>
                    <a:pt x="116" y="214"/>
                    <a:pt x="116" y="211"/>
                    <a:pt x="115" y="207"/>
                  </a:cubicBezTo>
                  <a:cubicBezTo>
                    <a:pt x="115" y="207"/>
                    <a:pt x="115" y="206"/>
                    <a:pt x="115" y="206"/>
                  </a:cubicBezTo>
                  <a:cubicBezTo>
                    <a:pt x="115" y="204"/>
                    <a:pt x="114" y="202"/>
                    <a:pt x="113" y="200"/>
                  </a:cubicBezTo>
                  <a:cubicBezTo>
                    <a:pt x="112" y="199"/>
                    <a:pt x="111" y="197"/>
                    <a:pt x="111" y="195"/>
                  </a:cubicBezTo>
                  <a:cubicBezTo>
                    <a:pt x="110" y="194"/>
                    <a:pt x="110" y="192"/>
                    <a:pt x="110" y="191"/>
                  </a:cubicBezTo>
                  <a:cubicBezTo>
                    <a:pt x="110" y="190"/>
                    <a:pt x="110" y="189"/>
                    <a:pt x="110" y="188"/>
                  </a:cubicBezTo>
                  <a:cubicBezTo>
                    <a:pt x="110" y="186"/>
                    <a:pt x="109" y="186"/>
                    <a:pt x="109" y="185"/>
                  </a:cubicBezTo>
                  <a:cubicBezTo>
                    <a:pt x="108" y="185"/>
                    <a:pt x="108" y="184"/>
                    <a:pt x="107" y="184"/>
                  </a:cubicBezTo>
                  <a:cubicBezTo>
                    <a:pt x="107" y="183"/>
                    <a:pt x="106" y="182"/>
                    <a:pt x="106" y="181"/>
                  </a:cubicBezTo>
                  <a:cubicBezTo>
                    <a:pt x="105" y="180"/>
                    <a:pt x="105" y="179"/>
                    <a:pt x="105" y="179"/>
                  </a:cubicBezTo>
                  <a:cubicBezTo>
                    <a:pt x="103" y="176"/>
                    <a:pt x="102" y="174"/>
                    <a:pt x="101" y="171"/>
                  </a:cubicBezTo>
                  <a:cubicBezTo>
                    <a:pt x="101" y="170"/>
                    <a:pt x="100" y="169"/>
                    <a:pt x="100" y="167"/>
                  </a:cubicBezTo>
                  <a:cubicBezTo>
                    <a:pt x="99" y="164"/>
                    <a:pt x="98" y="161"/>
                    <a:pt x="97" y="158"/>
                  </a:cubicBezTo>
                  <a:cubicBezTo>
                    <a:pt x="96" y="154"/>
                    <a:pt x="95" y="149"/>
                    <a:pt x="92" y="145"/>
                  </a:cubicBezTo>
                  <a:cubicBezTo>
                    <a:pt x="92" y="144"/>
                    <a:pt x="91" y="144"/>
                    <a:pt x="91" y="143"/>
                  </a:cubicBezTo>
                  <a:cubicBezTo>
                    <a:pt x="90" y="141"/>
                    <a:pt x="89" y="140"/>
                    <a:pt x="88" y="139"/>
                  </a:cubicBezTo>
                  <a:cubicBezTo>
                    <a:pt x="87" y="138"/>
                    <a:pt x="86" y="138"/>
                    <a:pt x="85" y="137"/>
                  </a:cubicBezTo>
                  <a:cubicBezTo>
                    <a:pt x="84" y="137"/>
                    <a:pt x="83" y="137"/>
                    <a:pt x="82" y="136"/>
                  </a:cubicBezTo>
                  <a:cubicBezTo>
                    <a:pt x="79" y="134"/>
                    <a:pt x="80" y="131"/>
                    <a:pt x="81" y="128"/>
                  </a:cubicBezTo>
                  <a:cubicBezTo>
                    <a:pt x="82" y="127"/>
                    <a:pt x="82" y="127"/>
                    <a:pt x="82" y="127"/>
                  </a:cubicBezTo>
                  <a:cubicBezTo>
                    <a:pt x="82" y="126"/>
                    <a:pt x="82" y="125"/>
                    <a:pt x="82" y="124"/>
                  </a:cubicBezTo>
                  <a:cubicBezTo>
                    <a:pt x="80" y="123"/>
                    <a:pt x="80" y="123"/>
                    <a:pt x="80" y="123"/>
                  </a:cubicBezTo>
                  <a:cubicBezTo>
                    <a:pt x="80" y="122"/>
                    <a:pt x="80" y="122"/>
                    <a:pt x="80" y="122"/>
                  </a:cubicBezTo>
                  <a:cubicBezTo>
                    <a:pt x="80" y="122"/>
                    <a:pt x="79" y="121"/>
                    <a:pt x="79" y="121"/>
                  </a:cubicBezTo>
                  <a:cubicBezTo>
                    <a:pt x="77" y="120"/>
                    <a:pt x="75" y="120"/>
                    <a:pt x="74" y="118"/>
                  </a:cubicBezTo>
                  <a:cubicBezTo>
                    <a:pt x="72" y="115"/>
                    <a:pt x="72" y="111"/>
                    <a:pt x="72" y="108"/>
                  </a:cubicBezTo>
                  <a:cubicBezTo>
                    <a:pt x="72" y="107"/>
                    <a:pt x="72" y="106"/>
                    <a:pt x="72" y="105"/>
                  </a:cubicBezTo>
                  <a:cubicBezTo>
                    <a:pt x="72" y="102"/>
                    <a:pt x="72" y="101"/>
                    <a:pt x="74" y="100"/>
                  </a:cubicBezTo>
                  <a:cubicBezTo>
                    <a:pt x="75" y="99"/>
                    <a:pt x="75" y="99"/>
                    <a:pt x="75" y="99"/>
                  </a:cubicBezTo>
                  <a:cubicBezTo>
                    <a:pt x="77" y="98"/>
                    <a:pt x="77" y="97"/>
                    <a:pt x="77" y="94"/>
                  </a:cubicBezTo>
                  <a:cubicBezTo>
                    <a:pt x="76" y="93"/>
                    <a:pt x="75" y="91"/>
                    <a:pt x="74" y="90"/>
                  </a:cubicBezTo>
                  <a:cubicBezTo>
                    <a:pt x="72" y="88"/>
                    <a:pt x="71" y="86"/>
                    <a:pt x="72" y="84"/>
                  </a:cubicBezTo>
                  <a:cubicBezTo>
                    <a:pt x="72" y="83"/>
                    <a:pt x="73" y="82"/>
                    <a:pt x="74" y="81"/>
                  </a:cubicBezTo>
                  <a:cubicBezTo>
                    <a:pt x="75" y="80"/>
                    <a:pt x="75" y="80"/>
                    <a:pt x="76" y="79"/>
                  </a:cubicBezTo>
                  <a:cubicBezTo>
                    <a:pt x="76" y="78"/>
                    <a:pt x="77" y="76"/>
                    <a:pt x="78" y="75"/>
                  </a:cubicBezTo>
                  <a:cubicBezTo>
                    <a:pt x="79" y="74"/>
                    <a:pt x="79" y="74"/>
                    <a:pt x="79" y="74"/>
                  </a:cubicBezTo>
                  <a:cubicBezTo>
                    <a:pt x="73" y="69"/>
                    <a:pt x="73" y="69"/>
                    <a:pt x="73" y="69"/>
                  </a:cubicBezTo>
                  <a:cubicBezTo>
                    <a:pt x="71" y="67"/>
                    <a:pt x="68" y="65"/>
                    <a:pt x="66" y="63"/>
                  </a:cubicBezTo>
                  <a:cubicBezTo>
                    <a:pt x="65" y="62"/>
                    <a:pt x="64" y="61"/>
                    <a:pt x="63" y="60"/>
                  </a:cubicBezTo>
                  <a:cubicBezTo>
                    <a:pt x="61" y="59"/>
                    <a:pt x="60" y="59"/>
                    <a:pt x="59" y="58"/>
                  </a:cubicBezTo>
                  <a:cubicBezTo>
                    <a:pt x="57" y="56"/>
                    <a:pt x="56" y="52"/>
                    <a:pt x="56" y="48"/>
                  </a:cubicBezTo>
                  <a:cubicBezTo>
                    <a:pt x="56" y="46"/>
                    <a:pt x="55" y="45"/>
                    <a:pt x="55" y="43"/>
                  </a:cubicBezTo>
                  <a:cubicBezTo>
                    <a:pt x="54" y="38"/>
                    <a:pt x="52" y="33"/>
                    <a:pt x="50" y="28"/>
                  </a:cubicBezTo>
                  <a:cubicBezTo>
                    <a:pt x="49" y="27"/>
                    <a:pt x="49" y="27"/>
                    <a:pt x="49" y="27"/>
                  </a:cubicBezTo>
                  <a:cubicBezTo>
                    <a:pt x="49" y="26"/>
                    <a:pt x="49" y="25"/>
                    <a:pt x="48" y="24"/>
                  </a:cubicBezTo>
                  <a:cubicBezTo>
                    <a:pt x="48" y="23"/>
                    <a:pt x="47" y="22"/>
                    <a:pt x="47" y="21"/>
                  </a:cubicBezTo>
                  <a:cubicBezTo>
                    <a:pt x="47" y="20"/>
                    <a:pt x="47" y="20"/>
                    <a:pt x="47" y="19"/>
                  </a:cubicBezTo>
                  <a:cubicBezTo>
                    <a:pt x="47" y="19"/>
                    <a:pt x="47" y="19"/>
                    <a:pt x="46" y="18"/>
                  </a:cubicBezTo>
                  <a:cubicBezTo>
                    <a:pt x="46" y="17"/>
                    <a:pt x="46" y="17"/>
                    <a:pt x="46" y="17"/>
                  </a:cubicBezTo>
                  <a:cubicBezTo>
                    <a:pt x="45" y="17"/>
                    <a:pt x="45" y="17"/>
                    <a:pt x="45" y="17"/>
                  </a:cubicBezTo>
                  <a:cubicBezTo>
                    <a:pt x="45" y="16"/>
                    <a:pt x="45" y="16"/>
                    <a:pt x="45" y="16"/>
                  </a:cubicBezTo>
                  <a:cubicBezTo>
                    <a:pt x="44" y="16"/>
                    <a:pt x="44" y="16"/>
                    <a:pt x="44" y="16"/>
                  </a:cubicBezTo>
                  <a:cubicBezTo>
                    <a:pt x="43" y="16"/>
                    <a:pt x="43" y="16"/>
                    <a:pt x="42" y="15"/>
                  </a:cubicBezTo>
                  <a:cubicBezTo>
                    <a:pt x="42" y="15"/>
                    <a:pt x="41" y="14"/>
                    <a:pt x="41" y="13"/>
                  </a:cubicBezTo>
                  <a:cubicBezTo>
                    <a:pt x="40" y="13"/>
                    <a:pt x="40" y="12"/>
                    <a:pt x="40" y="12"/>
                  </a:cubicBezTo>
                  <a:cubicBezTo>
                    <a:pt x="40" y="11"/>
                    <a:pt x="40" y="11"/>
                    <a:pt x="40" y="11"/>
                  </a:cubicBezTo>
                  <a:cubicBezTo>
                    <a:pt x="39" y="10"/>
                    <a:pt x="38" y="8"/>
                    <a:pt x="38" y="7"/>
                  </a:cubicBezTo>
                  <a:cubicBezTo>
                    <a:pt x="37" y="5"/>
                    <a:pt x="37" y="5"/>
                    <a:pt x="37" y="5"/>
                  </a:cubicBezTo>
                  <a:cubicBezTo>
                    <a:pt x="35" y="2"/>
                    <a:pt x="34" y="0"/>
                    <a:pt x="30" y="0"/>
                  </a:cubicBezTo>
                  <a:cubicBezTo>
                    <a:pt x="30" y="0"/>
                    <a:pt x="30" y="0"/>
                    <a:pt x="30" y="0"/>
                  </a:cubicBezTo>
                  <a:cubicBezTo>
                    <a:pt x="29" y="0"/>
                    <a:pt x="29" y="0"/>
                    <a:pt x="29" y="0"/>
                  </a:cubicBezTo>
                  <a:cubicBezTo>
                    <a:pt x="28" y="1"/>
                    <a:pt x="28" y="1"/>
                    <a:pt x="28" y="1"/>
                  </a:cubicBezTo>
                  <a:cubicBezTo>
                    <a:pt x="27" y="1"/>
                    <a:pt x="27" y="1"/>
                    <a:pt x="27" y="1"/>
                  </a:cubicBezTo>
                  <a:cubicBezTo>
                    <a:pt x="24" y="1"/>
                    <a:pt x="22" y="1"/>
                    <a:pt x="21" y="3"/>
                  </a:cubicBezTo>
                  <a:cubicBezTo>
                    <a:pt x="20" y="3"/>
                    <a:pt x="20" y="5"/>
                    <a:pt x="20" y="7"/>
                  </a:cubicBezTo>
                  <a:cubicBezTo>
                    <a:pt x="20" y="8"/>
                    <a:pt x="21" y="9"/>
                    <a:pt x="21" y="11"/>
                  </a:cubicBezTo>
                  <a:cubicBezTo>
                    <a:pt x="22" y="14"/>
                    <a:pt x="23" y="18"/>
                    <a:pt x="21" y="22"/>
                  </a:cubicBezTo>
                  <a:cubicBezTo>
                    <a:pt x="19" y="25"/>
                    <a:pt x="15" y="28"/>
                    <a:pt x="10" y="29"/>
                  </a:cubicBezTo>
                  <a:cubicBezTo>
                    <a:pt x="9" y="30"/>
                    <a:pt x="8" y="30"/>
                    <a:pt x="7" y="30"/>
                  </a:cubicBezTo>
                  <a:cubicBezTo>
                    <a:pt x="6" y="30"/>
                    <a:pt x="4" y="31"/>
                    <a:pt x="3" y="31"/>
                  </a:cubicBezTo>
                  <a:cubicBezTo>
                    <a:pt x="0" y="32"/>
                    <a:pt x="0" y="32"/>
                    <a:pt x="0" y="32"/>
                  </a:cubicBezTo>
                  <a:cubicBezTo>
                    <a:pt x="1" y="34"/>
                    <a:pt x="1" y="34"/>
                    <a:pt x="1" y="34"/>
                  </a:cubicBezTo>
                  <a:cubicBezTo>
                    <a:pt x="3" y="38"/>
                    <a:pt x="4" y="43"/>
                    <a:pt x="4" y="47"/>
                  </a:cubicBezTo>
                  <a:cubicBezTo>
                    <a:pt x="5" y="49"/>
                    <a:pt x="5" y="52"/>
                    <a:pt x="6" y="54"/>
                  </a:cubicBezTo>
                  <a:cubicBezTo>
                    <a:pt x="8" y="63"/>
                    <a:pt x="11" y="72"/>
                    <a:pt x="14" y="81"/>
                  </a:cubicBezTo>
                  <a:cubicBezTo>
                    <a:pt x="16" y="86"/>
                    <a:pt x="16" y="86"/>
                    <a:pt x="16" y="86"/>
                  </a:cubicBezTo>
                  <a:cubicBezTo>
                    <a:pt x="19" y="96"/>
                    <a:pt x="19" y="108"/>
                    <a:pt x="19" y="119"/>
                  </a:cubicBezTo>
                  <a:cubicBezTo>
                    <a:pt x="19" y="124"/>
                    <a:pt x="19" y="130"/>
                    <a:pt x="21" y="136"/>
                  </a:cubicBezTo>
                  <a:cubicBezTo>
                    <a:pt x="21" y="139"/>
                    <a:pt x="22" y="141"/>
                    <a:pt x="23" y="144"/>
                  </a:cubicBezTo>
                  <a:cubicBezTo>
                    <a:pt x="24" y="146"/>
                    <a:pt x="25" y="148"/>
                    <a:pt x="26" y="150"/>
                  </a:cubicBezTo>
                  <a:cubicBezTo>
                    <a:pt x="27" y="154"/>
                    <a:pt x="26" y="159"/>
                    <a:pt x="26" y="163"/>
                  </a:cubicBezTo>
                  <a:cubicBezTo>
                    <a:pt x="26" y="165"/>
                    <a:pt x="26" y="165"/>
                    <a:pt x="26" y="165"/>
                  </a:cubicBezTo>
                  <a:cubicBezTo>
                    <a:pt x="26" y="169"/>
                    <a:pt x="26" y="173"/>
                    <a:pt x="26" y="177"/>
                  </a:cubicBezTo>
                  <a:cubicBezTo>
                    <a:pt x="26" y="180"/>
                    <a:pt x="27" y="183"/>
                    <a:pt x="26" y="186"/>
                  </a:cubicBezTo>
                  <a:cubicBezTo>
                    <a:pt x="26" y="188"/>
                    <a:pt x="26" y="190"/>
                    <a:pt x="26" y="192"/>
                  </a:cubicBezTo>
                  <a:cubicBezTo>
                    <a:pt x="26" y="198"/>
                    <a:pt x="25" y="203"/>
                    <a:pt x="26" y="208"/>
                  </a:cubicBezTo>
                  <a:cubicBezTo>
                    <a:pt x="26" y="209"/>
                    <a:pt x="26" y="210"/>
                    <a:pt x="27" y="211"/>
                  </a:cubicBezTo>
                  <a:cubicBezTo>
                    <a:pt x="27" y="214"/>
                    <a:pt x="28" y="217"/>
                    <a:pt x="27" y="220"/>
                  </a:cubicBezTo>
                  <a:cubicBezTo>
                    <a:pt x="27" y="221"/>
                    <a:pt x="26" y="221"/>
                    <a:pt x="24" y="222"/>
                  </a:cubicBezTo>
                  <a:cubicBezTo>
                    <a:pt x="23" y="222"/>
                    <a:pt x="21" y="222"/>
                    <a:pt x="20" y="222"/>
                  </a:cubicBezTo>
                  <a:cubicBezTo>
                    <a:pt x="18" y="223"/>
                    <a:pt x="18" y="223"/>
                    <a:pt x="18" y="223"/>
                  </a:cubicBezTo>
                  <a:cubicBezTo>
                    <a:pt x="18" y="224"/>
                    <a:pt x="18" y="224"/>
                    <a:pt x="18" y="224"/>
                  </a:cubicBezTo>
                  <a:cubicBezTo>
                    <a:pt x="18" y="231"/>
                    <a:pt x="18" y="239"/>
                    <a:pt x="22" y="245"/>
                  </a:cubicBezTo>
                  <a:cubicBezTo>
                    <a:pt x="23" y="246"/>
                    <a:pt x="24" y="247"/>
                    <a:pt x="25" y="247"/>
                  </a:cubicBezTo>
                  <a:cubicBezTo>
                    <a:pt x="26" y="248"/>
                    <a:pt x="27" y="249"/>
                    <a:pt x="27" y="250"/>
                  </a:cubicBezTo>
                  <a:cubicBezTo>
                    <a:pt x="28" y="251"/>
                    <a:pt x="27" y="255"/>
                    <a:pt x="27" y="257"/>
                  </a:cubicBezTo>
                  <a:cubicBezTo>
                    <a:pt x="27" y="257"/>
                    <a:pt x="27" y="258"/>
                    <a:pt x="27" y="258"/>
                  </a:cubicBezTo>
                  <a:cubicBezTo>
                    <a:pt x="27" y="260"/>
                    <a:pt x="27" y="262"/>
                    <a:pt x="27" y="263"/>
                  </a:cubicBezTo>
                  <a:cubicBezTo>
                    <a:pt x="26" y="273"/>
                    <a:pt x="25" y="284"/>
                    <a:pt x="28" y="292"/>
                  </a:cubicBezTo>
                  <a:cubicBezTo>
                    <a:pt x="29" y="296"/>
                    <a:pt x="30" y="299"/>
                    <a:pt x="32" y="302"/>
                  </a:cubicBezTo>
                  <a:cubicBezTo>
                    <a:pt x="36" y="309"/>
                    <a:pt x="38" y="314"/>
                    <a:pt x="35" y="320"/>
                  </a:cubicBezTo>
                  <a:cubicBezTo>
                    <a:pt x="35" y="321"/>
                    <a:pt x="34" y="322"/>
                    <a:pt x="34" y="322"/>
                  </a:cubicBezTo>
                  <a:cubicBezTo>
                    <a:pt x="33" y="323"/>
                    <a:pt x="32" y="324"/>
                    <a:pt x="31" y="325"/>
                  </a:cubicBezTo>
                  <a:cubicBezTo>
                    <a:pt x="29" y="328"/>
                    <a:pt x="29" y="331"/>
                    <a:pt x="29" y="333"/>
                  </a:cubicBezTo>
                  <a:cubicBezTo>
                    <a:pt x="30" y="334"/>
                    <a:pt x="30" y="334"/>
                    <a:pt x="30" y="334"/>
                  </a:cubicBezTo>
                  <a:cubicBezTo>
                    <a:pt x="30" y="338"/>
                    <a:pt x="31" y="341"/>
                    <a:pt x="33" y="343"/>
                  </a:cubicBezTo>
                  <a:cubicBezTo>
                    <a:pt x="34" y="345"/>
                    <a:pt x="35" y="346"/>
                    <a:pt x="35" y="348"/>
                  </a:cubicBezTo>
                  <a:cubicBezTo>
                    <a:pt x="36" y="350"/>
                    <a:pt x="36" y="354"/>
                    <a:pt x="35" y="357"/>
                  </a:cubicBezTo>
                  <a:cubicBezTo>
                    <a:pt x="35" y="359"/>
                    <a:pt x="35" y="361"/>
                    <a:pt x="35" y="363"/>
                  </a:cubicBezTo>
                  <a:cubicBezTo>
                    <a:pt x="35" y="366"/>
                    <a:pt x="35" y="370"/>
                    <a:pt x="35" y="373"/>
                  </a:cubicBezTo>
                  <a:cubicBezTo>
                    <a:pt x="35" y="377"/>
                    <a:pt x="36" y="380"/>
                    <a:pt x="36" y="384"/>
                  </a:cubicBezTo>
                  <a:cubicBezTo>
                    <a:pt x="36" y="386"/>
                    <a:pt x="35" y="387"/>
                    <a:pt x="34" y="389"/>
                  </a:cubicBezTo>
                  <a:cubicBezTo>
                    <a:pt x="34" y="391"/>
                    <a:pt x="33" y="393"/>
                    <a:pt x="33" y="396"/>
                  </a:cubicBezTo>
                  <a:cubicBezTo>
                    <a:pt x="33" y="400"/>
                    <a:pt x="34" y="402"/>
                    <a:pt x="35" y="404"/>
                  </a:cubicBezTo>
                  <a:cubicBezTo>
                    <a:pt x="36" y="405"/>
                    <a:pt x="37" y="406"/>
                    <a:pt x="37" y="407"/>
                  </a:cubicBezTo>
                  <a:cubicBezTo>
                    <a:pt x="38" y="410"/>
                    <a:pt x="38" y="410"/>
                    <a:pt x="36" y="411"/>
                  </a:cubicBezTo>
                  <a:cubicBezTo>
                    <a:pt x="35" y="412"/>
                    <a:pt x="34" y="413"/>
                    <a:pt x="33" y="415"/>
                  </a:cubicBezTo>
                  <a:cubicBezTo>
                    <a:pt x="31" y="418"/>
                    <a:pt x="32" y="423"/>
                    <a:pt x="33" y="428"/>
                  </a:cubicBezTo>
                  <a:cubicBezTo>
                    <a:pt x="33" y="431"/>
                    <a:pt x="33" y="431"/>
                    <a:pt x="33" y="431"/>
                  </a:cubicBezTo>
                  <a:cubicBezTo>
                    <a:pt x="34" y="436"/>
                    <a:pt x="34" y="442"/>
                    <a:pt x="33" y="447"/>
                  </a:cubicBezTo>
                  <a:cubicBezTo>
                    <a:pt x="33" y="449"/>
                    <a:pt x="33" y="450"/>
                    <a:pt x="33" y="452"/>
                  </a:cubicBezTo>
                  <a:cubicBezTo>
                    <a:pt x="32" y="455"/>
                    <a:pt x="32" y="459"/>
                    <a:pt x="30" y="462"/>
                  </a:cubicBezTo>
                  <a:cubicBezTo>
                    <a:pt x="30" y="462"/>
                    <a:pt x="30" y="462"/>
                    <a:pt x="29" y="462"/>
                  </a:cubicBezTo>
                  <a:cubicBezTo>
                    <a:pt x="28" y="463"/>
                    <a:pt x="27" y="464"/>
                    <a:pt x="27" y="467"/>
                  </a:cubicBezTo>
                  <a:cubicBezTo>
                    <a:pt x="27" y="470"/>
                    <a:pt x="28" y="475"/>
                    <a:pt x="30" y="478"/>
                  </a:cubicBezTo>
                  <a:cubicBezTo>
                    <a:pt x="31" y="480"/>
                    <a:pt x="33" y="482"/>
                    <a:pt x="34" y="484"/>
                  </a:cubicBezTo>
                  <a:cubicBezTo>
                    <a:pt x="37" y="488"/>
                    <a:pt x="40" y="491"/>
                    <a:pt x="40" y="496"/>
                  </a:cubicBezTo>
                  <a:cubicBezTo>
                    <a:pt x="40" y="496"/>
                    <a:pt x="40" y="496"/>
                    <a:pt x="40" y="496"/>
                  </a:cubicBezTo>
                  <a:cubicBezTo>
                    <a:pt x="43" y="512"/>
                    <a:pt x="42" y="517"/>
                    <a:pt x="41" y="518"/>
                  </a:cubicBezTo>
                  <a:cubicBezTo>
                    <a:pt x="41" y="519"/>
                    <a:pt x="40" y="519"/>
                    <a:pt x="40" y="519"/>
                  </a:cubicBezTo>
                  <a:cubicBezTo>
                    <a:pt x="38" y="519"/>
                    <a:pt x="37" y="520"/>
                    <a:pt x="36" y="521"/>
                  </a:cubicBezTo>
                  <a:cubicBezTo>
                    <a:pt x="34" y="523"/>
                    <a:pt x="34" y="525"/>
                    <a:pt x="34" y="527"/>
                  </a:cubicBezTo>
                  <a:cubicBezTo>
                    <a:pt x="35" y="528"/>
                    <a:pt x="35" y="528"/>
                    <a:pt x="35" y="529"/>
                  </a:cubicBezTo>
                  <a:cubicBezTo>
                    <a:pt x="35" y="533"/>
                    <a:pt x="35" y="537"/>
                    <a:pt x="37" y="541"/>
                  </a:cubicBezTo>
                  <a:cubicBezTo>
                    <a:pt x="38" y="546"/>
                    <a:pt x="38" y="546"/>
                    <a:pt x="38" y="546"/>
                  </a:cubicBezTo>
                  <a:cubicBezTo>
                    <a:pt x="40" y="552"/>
                    <a:pt x="42" y="558"/>
                    <a:pt x="44" y="564"/>
                  </a:cubicBezTo>
                  <a:cubicBezTo>
                    <a:pt x="46" y="569"/>
                    <a:pt x="48" y="574"/>
                    <a:pt x="50" y="579"/>
                  </a:cubicBezTo>
                  <a:cubicBezTo>
                    <a:pt x="51" y="581"/>
                    <a:pt x="52" y="584"/>
                    <a:pt x="53" y="586"/>
                  </a:cubicBezTo>
                  <a:cubicBezTo>
                    <a:pt x="54" y="589"/>
                    <a:pt x="55" y="593"/>
                    <a:pt x="56" y="596"/>
                  </a:cubicBezTo>
                  <a:cubicBezTo>
                    <a:pt x="56" y="599"/>
                    <a:pt x="57" y="602"/>
                    <a:pt x="58" y="604"/>
                  </a:cubicBezTo>
                  <a:cubicBezTo>
                    <a:pt x="58" y="607"/>
                    <a:pt x="60" y="609"/>
                    <a:pt x="61" y="611"/>
                  </a:cubicBezTo>
                  <a:cubicBezTo>
                    <a:pt x="62" y="613"/>
                    <a:pt x="63" y="616"/>
                    <a:pt x="64" y="618"/>
                  </a:cubicBezTo>
                  <a:cubicBezTo>
                    <a:pt x="65" y="623"/>
                    <a:pt x="64" y="628"/>
                    <a:pt x="63" y="633"/>
                  </a:cubicBezTo>
                  <a:cubicBezTo>
                    <a:pt x="62" y="639"/>
                    <a:pt x="61" y="646"/>
                    <a:pt x="63" y="652"/>
                  </a:cubicBezTo>
                  <a:cubicBezTo>
                    <a:pt x="64" y="655"/>
                    <a:pt x="65" y="656"/>
                    <a:pt x="66" y="658"/>
                  </a:cubicBezTo>
                  <a:cubicBezTo>
                    <a:pt x="68" y="660"/>
                    <a:pt x="69" y="661"/>
                    <a:pt x="69" y="663"/>
                  </a:cubicBezTo>
                  <a:cubicBezTo>
                    <a:pt x="68" y="667"/>
                    <a:pt x="67" y="671"/>
                    <a:pt x="66" y="674"/>
                  </a:cubicBezTo>
                  <a:cubicBezTo>
                    <a:pt x="65" y="679"/>
                    <a:pt x="64" y="685"/>
                    <a:pt x="64" y="691"/>
                  </a:cubicBezTo>
                  <a:cubicBezTo>
                    <a:pt x="64" y="695"/>
                    <a:pt x="65" y="699"/>
                    <a:pt x="65" y="703"/>
                  </a:cubicBezTo>
                  <a:cubicBezTo>
                    <a:pt x="66" y="708"/>
                    <a:pt x="66" y="712"/>
                    <a:pt x="66" y="717"/>
                  </a:cubicBezTo>
                  <a:cubicBezTo>
                    <a:pt x="66" y="719"/>
                    <a:pt x="66" y="721"/>
                    <a:pt x="66" y="723"/>
                  </a:cubicBezTo>
                  <a:cubicBezTo>
                    <a:pt x="65" y="724"/>
                    <a:pt x="65" y="724"/>
                    <a:pt x="64" y="725"/>
                  </a:cubicBezTo>
                  <a:cubicBezTo>
                    <a:pt x="64" y="725"/>
                    <a:pt x="63" y="726"/>
                    <a:pt x="62" y="727"/>
                  </a:cubicBezTo>
                  <a:cubicBezTo>
                    <a:pt x="61" y="729"/>
                    <a:pt x="61" y="731"/>
                    <a:pt x="61" y="732"/>
                  </a:cubicBezTo>
                  <a:cubicBezTo>
                    <a:pt x="61" y="733"/>
                    <a:pt x="61" y="734"/>
                    <a:pt x="61" y="735"/>
                  </a:cubicBezTo>
                  <a:cubicBezTo>
                    <a:pt x="60" y="736"/>
                    <a:pt x="60" y="737"/>
                    <a:pt x="59" y="738"/>
                  </a:cubicBezTo>
                  <a:cubicBezTo>
                    <a:pt x="58" y="740"/>
                    <a:pt x="56" y="742"/>
                    <a:pt x="58" y="746"/>
                  </a:cubicBezTo>
                  <a:cubicBezTo>
                    <a:pt x="58" y="747"/>
                    <a:pt x="58" y="747"/>
                    <a:pt x="58" y="748"/>
                  </a:cubicBezTo>
                  <a:cubicBezTo>
                    <a:pt x="60" y="751"/>
                    <a:pt x="60" y="752"/>
                    <a:pt x="58" y="756"/>
                  </a:cubicBezTo>
                  <a:cubicBezTo>
                    <a:pt x="56" y="760"/>
                    <a:pt x="56" y="762"/>
                    <a:pt x="57" y="765"/>
                  </a:cubicBezTo>
                  <a:cubicBezTo>
                    <a:pt x="57" y="766"/>
                    <a:pt x="57" y="767"/>
                    <a:pt x="58" y="768"/>
                  </a:cubicBezTo>
                  <a:cubicBezTo>
                    <a:pt x="59" y="774"/>
                    <a:pt x="59" y="783"/>
                    <a:pt x="58" y="790"/>
                  </a:cubicBezTo>
                  <a:cubicBezTo>
                    <a:pt x="58" y="791"/>
                    <a:pt x="58" y="792"/>
                    <a:pt x="57" y="793"/>
                  </a:cubicBezTo>
                  <a:cubicBezTo>
                    <a:pt x="57" y="795"/>
                    <a:pt x="56" y="798"/>
                    <a:pt x="56" y="801"/>
                  </a:cubicBezTo>
                  <a:cubicBezTo>
                    <a:pt x="56" y="801"/>
                    <a:pt x="56" y="802"/>
                    <a:pt x="56" y="803"/>
                  </a:cubicBezTo>
                  <a:cubicBezTo>
                    <a:pt x="57" y="806"/>
                    <a:pt x="57" y="808"/>
                    <a:pt x="55" y="809"/>
                  </a:cubicBezTo>
                  <a:cubicBezTo>
                    <a:pt x="55" y="809"/>
                    <a:pt x="55" y="809"/>
                    <a:pt x="55" y="809"/>
                  </a:cubicBezTo>
                  <a:cubicBezTo>
                    <a:pt x="54" y="809"/>
                    <a:pt x="54" y="809"/>
                    <a:pt x="53" y="809"/>
                  </a:cubicBezTo>
                  <a:cubicBezTo>
                    <a:pt x="52" y="808"/>
                    <a:pt x="51" y="806"/>
                    <a:pt x="49" y="806"/>
                  </a:cubicBezTo>
                  <a:cubicBezTo>
                    <a:pt x="48" y="806"/>
                    <a:pt x="48" y="806"/>
                    <a:pt x="48" y="806"/>
                  </a:cubicBezTo>
                  <a:cubicBezTo>
                    <a:pt x="46" y="806"/>
                    <a:pt x="44" y="807"/>
                    <a:pt x="44" y="808"/>
                  </a:cubicBezTo>
                  <a:cubicBezTo>
                    <a:pt x="42" y="811"/>
                    <a:pt x="44" y="814"/>
                    <a:pt x="45" y="817"/>
                  </a:cubicBezTo>
                  <a:cubicBezTo>
                    <a:pt x="46" y="818"/>
                    <a:pt x="46" y="819"/>
                    <a:pt x="46" y="819"/>
                  </a:cubicBezTo>
                  <a:cubicBezTo>
                    <a:pt x="47" y="821"/>
                    <a:pt x="47" y="823"/>
                    <a:pt x="47" y="825"/>
                  </a:cubicBezTo>
                  <a:cubicBezTo>
                    <a:pt x="48" y="829"/>
                    <a:pt x="48" y="833"/>
                    <a:pt x="51" y="837"/>
                  </a:cubicBezTo>
                  <a:cubicBezTo>
                    <a:pt x="53" y="839"/>
                    <a:pt x="54" y="840"/>
                    <a:pt x="56" y="841"/>
                  </a:cubicBezTo>
                  <a:cubicBezTo>
                    <a:pt x="57" y="842"/>
                    <a:pt x="58" y="843"/>
                    <a:pt x="59" y="844"/>
                  </a:cubicBezTo>
                  <a:cubicBezTo>
                    <a:pt x="61" y="846"/>
                    <a:pt x="61" y="847"/>
                    <a:pt x="60" y="850"/>
                  </a:cubicBezTo>
                  <a:cubicBezTo>
                    <a:pt x="60" y="851"/>
                    <a:pt x="60" y="852"/>
                    <a:pt x="60" y="853"/>
                  </a:cubicBezTo>
                  <a:cubicBezTo>
                    <a:pt x="60" y="861"/>
                    <a:pt x="64" y="865"/>
                    <a:pt x="68" y="870"/>
                  </a:cubicBezTo>
                  <a:cubicBezTo>
                    <a:pt x="69" y="872"/>
                    <a:pt x="69" y="872"/>
                    <a:pt x="69" y="872"/>
                  </a:cubicBezTo>
                  <a:cubicBezTo>
                    <a:pt x="72" y="875"/>
                    <a:pt x="74" y="880"/>
                    <a:pt x="77" y="883"/>
                  </a:cubicBezTo>
                  <a:cubicBezTo>
                    <a:pt x="78" y="886"/>
                    <a:pt x="79" y="888"/>
                    <a:pt x="80" y="890"/>
                  </a:cubicBezTo>
                  <a:cubicBezTo>
                    <a:pt x="83" y="895"/>
                    <a:pt x="84" y="900"/>
                    <a:pt x="84" y="906"/>
                  </a:cubicBezTo>
                  <a:cubicBezTo>
                    <a:pt x="85" y="907"/>
                    <a:pt x="85" y="909"/>
                    <a:pt x="85" y="910"/>
                  </a:cubicBezTo>
                  <a:cubicBezTo>
                    <a:pt x="86" y="913"/>
                    <a:pt x="86" y="916"/>
                    <a:pt x="85" y="918"/>
                  </a:cubicBezTo>
                  <a:cubicBezTo>
                    <a:pt x="85" y="920"/>
                    <a:pt x="85" y="920"/>
                    <a:pt x="83" y="920"/>
                  </a:cubicBezTo>
                  <a:cubicBezTo>
                    <a:pt x="83" y="920"/>
                    <a:pt x="83" y="920"/>
                    <a:pt x="83" y="920"/>
                  </a:cubicBezTo>
                  <a:cubicBezTo>
                    <a:pt x="81" y="920"/>
                    <a:pt x="79" y="921"/>
                    <a:pt x="79" y="924"/>
                  </a:cubicBezTo>
                  <a:cubicBezTo>
                    <a:pt x="79" y="925"/>
                    <a:pt x="79" y="926"/>
                    <a:pt x="80" y="927"/>
                  </a:cubicBezTo>
                  <a:cubicBezTo>
                    <a:pt x="80" y="927"/>
                    <a:pt x="80" y="928"/>
                    <a:pt x="80" y="928"/>
                  </a:cubicBezTo>
                  <a:cubicBezTo>
                    <a:pt x="80" y="929"/>
                    <a:pt x="80" y="930"/>
                    <a:pt x="80" y="930"/>
                  </a:cubicBezTo>
                  <a:cubicBezTo>
                    <a:pt x="80" y="932"/>
                    <a:pt x="80" y="935"/>
                    <a:pt x="81" y="936"/>
                  </a:cubicBezTo>
                  <a:cubicBezTo>
                    <a:pt x="81" y="937"/>
                    <a:pt x="82" y="938"/>
                    <a:pt x="82" y="939"/>
                  </a:cubicBezTo>
                  <a:cubicBezTo>
                    <a:pt x="83" y="941"/>
                    <a:pt x="84" y="943"/>
                    <a:pt x="84" y="945"/>
                  </a:cubicBezTo>
                  <a:cubicBezTo>
                    <a:pt x="85" y="949"/>
                    <a:pt x="85" y="953"/>
                    <a:pt x="85" y="957"/>
                  </a:cubicBezTo>
                  <a:cubicBezTo>
                    <a:pt x="85" y="963"/>
                    <a:pt x="85" y="968"/>
                    <a:pt x="87" y="974"/>
                  </a:cubicBezTo>
                  <a:cubicBezTo>
                    <a:pt x="89" y="979"/>
                    <a:pt x="93" y="983"/>
                    <a:pt x="97" y="987"/>
                  </a:cubicBezTo>
                  <a:cubicBezTo>
                    <a:pt x="99" y="989"/>
                    <a:pt x="99" y="989"/>
                    <a:pt x="99" y="989"/>
                  </a:cubicBezTo>
                  <a:cubicBezTo>
                    <a:pt x="100" y="990"/>
                    <a:pt x="102" y="992"/>
                    <a:pt x="103" y="994"/>
                  </a:cubicBezTo>
                  <a:cubicBezTo>
                    <a:pt x="103" y="994"/>
                    <a:pt x="103" y="994"/>
                    <a:pt x="103" y="994"/>
                  </a:cubicBezTo>
                  <a:cubicBezTo>
                    <a:pt x="103" y="995"/>
                    <a:pt x="103" y="996"/>
                    <a:pt x="103" y="997"/>
                  </a:cubicBezTo>
                  <a:cubicBezTo>
                    <a:pt x="104" y="998"/>
                    <a:pt x="105" y="999"/>
                    <a:pt x="106" y="1000"/>
                  </a:cubicBezTo>
                  <a:cubicBezTo>
                    <a:pt x="106" y="1000"/>
                    <a:pt x="106" y="1000"/>
                    <a:pt x="106" y="1000"/>
                  </a:cubicBezTo>
                  <a:cubicBezTo>
                    <a:pt x="106" y="1000"/>
                    <a:pt x="106" y="1001"/>
                    <a:pt x="106" y="1001"/>
                  </a:cubicBezTo>
                  <a:cubicBezTo>
                    <a:pt x="105" y="1001"/>
                    <a:pt x="105" y="1001"/>
                    <a:pt x="104" y="1001"/>
                  </a:cubicBezTo>
                  <a:cubicBezTo>
                    <a:pt x="103" y="1000"/>
                    <a:pt x="101" y="1000"/>
                    <a:pt x="101" y="1000"/>
                  </a:cubicBezTo>
                  <a:cubicBezTo>
                    <a:pt x="100" y="1000"/>
                    <a:pt x="99" y="1000"/>
                    <a:pt x="98" y="1001"/>
                  </a:cubicBezTo>
                  <a:cubicBezTo>
                    <a:pt x="96" y="1002"/>
                    <a:pt x="96" y="1005"/>
                    <a:pt x="97" y="1007"/>
                  </a:cubicBezTo>
                  <a:cubicBezTo>
                    <a:pt x="98" y="1008"/>
                    <a:pt x="98" y="1008"/>
                    <a:pt x="98" y="1008"/>
                  </a:cubicBezTo>
                  <a:cubicBezTo>
                    <a:pt x="98" y="1009"/>
                    <a:pt x="98" y="1009"/>
                    <a:pt x="98" y="1010"/>
                  </a:cubicBezTo>
                  <a:cubicBezTo>
                    <a:pt x="98" y="1011"/>
                    <a:pt x="98" y="1012"/>
                    <a:pt x="98" y="1013"/>
                  </a:cubicBezTo>
                  <a:cubicBezTo>
                    <a:pt x="98" y="1015"/>
                    <a:pt x="98" y="1016"/>
                    <a:pt x="98" y="1018"/>
                  </a:cubicBezTo>
                  <a:cubicBezTo>
                    <a:pt x="98" y="1018"/>
                    <a:pt x="98" y="1018"/>
                    <a:pt x="98" y="1018"/>
                  </a:cubicBezTo>
                  <a:cubicBezTo>
                    <a:pt x="98" y="1021"/>
                    <a:pt x="98" y="1025"/>
                    <a:pt x="100" y="1028"/>
                  </a:cubicBezTo>
                  <a:cubicBezTo>
                    <a:pt x="101" y="1030"/>
                    <a:pt x="102" y="1030"/>
                    <a:pt x="103" y="1030"/>
                  </a:cubicBezTo>
                  <a:cubicBezTo>
                    <a:pt x="103" y="1031"/>
                    <a:pt x="104" y="1032"/>
                    <a:pt x="104" y="1033"/>
                  </a:cubicBezTo>
                  <a:cubicBezTo>
                    <a:pt x="104" y="1033"/>
                    <a:pt x="104" y="1034"/>
                    <a:pt x="104" y="1034"/>
                  </a:cubicBezTo>
                  <a:cubicBezTo>
                    <a:pt x="105" y="1035"/>
                    <a:pt x="105" y="1036"/>
                    <a:pt x="105" y="1037"/>
                  </a:cubicBezTo>
                  <a:cubicBezTo>
                    <a:pt x="105" y="1038"/>
                    <a:pt x="105" y="1039"/>
                    <a:pt x="105" y="1041"/>
                  </a:cubicBezTo>
                  <a:cubicBezTo>
                    <a:pt x="105" y="1041"/>
                    <a:pt x="106" y="1042"/>
                    <a:pt x="106" y="1042"/>
                  </a:cubicBezTo>
                  <a:cubicBezTo>
                    <a:pt x="106" y="1043"/>
                    <a:pt x="106" y="1043"/>
                    <a:pt x="106" y="1043"/>
                  </a:cubicBezTo>
                  <a:cubicBezTo>
                    <a:pt x="106" y="1043"/>
                    <a:pt x="106" y="1044"/>
                    <a:pt x="106" y="1044"/>
                  </a:cubicBezTo>
                  <a:cubicBezTo>
                    <a:pt x="106" y="1045"/>
                    <a:pt x="106" y="1045"/>
                    <a:pt x="106" y="1045"/>
                  </a:cubicBezTo>
                  <a:cubicBezTo>
                    <a:pt x="106" y="1046"/>
                    <a:pt x="106" y="1046"/>
                    <a:pt x="106" y="1047"/>
                  </a:cubicBezTo>
                  <a:cubicBezTo>
                    <a:pt x="106" y="1048"/>
                    <a:pt x="107" y="1049"/>
                    <a:pt x="106" y="1050"/>
                  </a:cubicBezTo>
                  <a:cubicBezTo>
                    <a:pt x="106" y="1053"/>
                    <a:pt x="106" y="1057"/>
                    <a:pt x="109" y="1060"/>
                  </a:cubicBezTo>
                  <a:cubicBezTo>
                    <a:pt x="111" y="1062"/>
                    <a:pt x="114" y="1064"/>
                    <a:pt x="116" y="1064"/>
                  </a:cubicBezTo>
                  <a:cubicBezTo>
                    <a:pt x="119" y="1065"/>
                    <a:pt x="121" y="1065"/>
                    <a:pt x="123" y="1065"/>
                  </a:cubicBezTo>
                  <a:cubicBezTo>
                    <a:pt x="125" y="1065"/>
                    <a:pt x="125" y="1065"/>
                    <a:pt x="125" y="1065"/>
                  </a:cubicBezTo>
                  <a:cubicBezTo>
                    <a:pt x="125" y="1065"/>
                    <a:pt x="126" y="1065"/>
                    <a:pt x="127" y="1065"/>
                  </a:cubicBezTo>
                  <a:cubicBezTo>
                    <a:pt x="128" y="1065"/>
                    <a:pt x="130" y="1065"/>
                    <a:pt x="132" y="1064"/>
                  </a:cubicBezTo>
                  <a:cubicBezTo>
                    <a:pt x="133" y="1063"/>
                    <a:pt x="133" y="1061"/>
                    <a:pt x="133" y="1059"/>
                  </a:cubicBezTo>
                  <a:cubicBezTo>
                    <a:pt x="133" y="1058"/>
                    <a:pt x="133" y="1058"/>
                    <a:pt x="133" y="1056"/>
                  </a:cubicBezTo>
                  <a:cubicBezTo>
                    <a:pt x="133" y="1055"/>
                    <a:pt x="133" y="1055"/>
                    <a:pt x="133" y="1055"/>
                  </a:cubicBezTo>
                  <a:cubicBezTo>
                    <a:pt x="133" y="1055"/>
                    <a:pt x="134" y="1055"/>
                    <a:pt x="134" y="1055"/>
                  </a:cubicBezTo>
                  <a:cubicBezTo>
                    <a:pt x="135" y="1053"/>
                    <a:pt x="135" y="1053"/>
                    <a:pt x="135" y="1053"/>
                  </a:cubicBezTo>
                  <a:cubicBezTo>
                    <a:pt x="135" y="1052"/>
                    <a:pt x="136" y="1049"/>
                    <a:pt x="135" y="1047"/>
                  </a:cubicBezTo>
                  <a:cubicBezTo>
                    <a:pt x="135" y="1045"/>
                    <a:pt x="133" y="1044"/>
                    <a:pt x="132" y="1044"/>
                  </a:cubicBezTo>
                  <a:cubicBezTo>
                    <a:pt x="132" y="1044"/>
                    <a:pt x="132" y="1044"/>
                    <a:pt x="132" y="1044"/>
                  </a:cubicBezTo>
                  <a:cubicBezTo>
                    <a:pt x="133" y="1043"/>
                    <a:pt x="133" y="1042"/>
                    <a:pt x="133" y="1041"/>
                  </a:cubicBezTo>
                  <a:cubicBezTo>
                    <a:pt x="133" y="1037"/>
                    <a:pt x="129" y="1036"/>
                    <a:pt x="128" y="1035"/>
                  </a:cubicBezTo>
                  <a:cubicBezTo>
                    <a:pt x="128" y="1035"/>
                    <a:pt x="128" y="1035"/>
                    <a:pt x="127" y="1035"/>
                  </a:cubicBezTo>
                  <a:cubicBezTo>
                    <a:pt x="127" y="1034"/>
                    <a:pt x="127" y="1033"/>
                    <a:pt x="126" y="1033"/>
                  </a:cubicBezTo>
                  <a:cubicBezTo>
                    <a:pt x="125" y="1032"/>
                    <a:pt x="124" y="1032"/>
                    <a:pt x="124" y="1032"/>
                  </a:cubicBezTo>
                  <a:cubicBezTo>
                    <a:pt x="123" y="1032"/>
                    <a:pt x="123" y="1032"/>
                    <a:pt x="123" y="1032"/>
                  </a:cubicBezTo>
                  <a:cubicBezTo>
                    <a:pt x="123" y="1032"/>
                    <a:pt x="123" y="1032"/>
                    <a:pt x="123" y="1032"/>
                  </a:cubicBezTo>
                  <a:cubicBezTo>
                    <a:pt x="122" y="1031"/>
                    <a:pt x="121" y="1030"/>
                    <a:pt x="120" y="1030"/>
                  </a:cubicBezTo>
                  <a:cubicBezTo>
                    <a:pt x="120" y="1030"/>
                    <a:pt x="120" y="1030"/>
                    <a:pt x="120" y="1030"/>
                  </a:cubicBezTo>
                  <a:cubicBezTo>
                    <a:pt x="120" y="1030"/>
                    <a:pt x="120" y="1029"/>
                    <a:pt x="120" y="1029"/>
                  </a:cubicBezTo>
                  <a:cubicBezTo>
                    <a:pt x="121" y="1028"/>
                    <a:pt x="122" y="1027"/>
                    <a:pt x="122" y="1026"/>
                  </a:cubicBezTo>
                  <a:cubicBezTo>
                    <a:pt x="122" y="1024"/>
                    <a:pt x="121" y="1023"/>
                    <a:pt x="120" y="1023"/>
                  </a:cubicBezTo>
                  <a:cubicBezTo>
                    <a:pt x="120" y="1023"/>
                    <a:pt x="120" y="1022"/>
                    <a:pt x="120" y="1022"/>
                  </a:cubicBezTo>
                  <a:cubicBezTo>
                    <a:pt x="120" y="1022"/>
                    <a:pt x="120" y="1021"/>
                    <a:pt x="120" y="1021"/>
                  </a:cubicBezTo>
                  <a:cubicBezTo>
                    <a:pt x="121" y="1021"/>
                    <a:pt x="121" y="1021"/>
                    <a:pt x="121" y="1021"/>
                  </a:cubicBezTo>
                  <a:cubicBezTo>
                    <a:pt x="121" y="1021"/>
                    <a:pt x="121" y="1021"/>
                    <a:pt x="121" y="1021"/>
                  </a:cubicBezTo>
                  <a:cubicBezTo>
                    <a:pt x="122" y="1021"/>
                    <a:pt x="122" y="1021"/>
                    <a:pt x="122" y="1021"/>
                  </a:cubicBezTo>
                  <a:cubicBezTo>
                    <a:pt x="123" y="1021"/>
                    <a:pt x="124" y="1021"/>
                    <a:pt x="124" y="1021"/>
                  </a:cubicBezTo>
                  <a:cubicBezTo>
                    <a:pt x="124" y="1021"/>
                    <a:pt x="124" y="1020"/>
                    <a:pt x="125" y="1020"/>
                  </a:cubicBezTo>
                  <a:cubicBezTo>
                    <a:pt x="126" y="1020"/>
                    <a:pt x="127" y="1019"/>
                    <a:pt x="127" y="1018"/>
                  </a:cubicBezTo>
                  <a:cubicBezTo>
                    <a:pt x="128" y="1017"/>
                    <a:pt x="127" y="1015"/>
                    <a:pt x="126" y="1014"/>
                  </a:cubicBezTo>
                  <a:cubicBezTo>
                    <a:pt x="126" y="1014"/>
                    <a:pt x="125" y="1012"/>
                    <a:pt x="123" y="1011"/>
                  </a:cubicBezTo>
                  <a:cubicBezTo>
                    <a:pt x="123" y="1010"/>
                    <a:pt x="123" y="1010"/>
                    <a:pt x="122" y="1010"/>
                  </a:cubicBezTo>
                  <a:cubicBezTo>
                    <a:pt x="122" y="1010"/>
                    <a:pt x="122" y="1010"/>
                    <a:pt x="122" y="1009"/>
                  </a:cubicBezTo>
                  <a:cubicBezTo>
                    <a:pt x="122" y="1009"/>
                    <a:pt x="121" y="1008"/>
                    <a:pt x="120" y="1007"/>
                  </a:cubicBezTo>
                  <a:cubicBezTo>
                    <a:pt x="120" y="1007"/>
                    <a:pt x="120" y="1007"/>
                    <a:pt x="120" y="1007"/>
                  </a:cubicBezTo>
                  <a:cubicBezTo>
                    <a:pt x="120" y="1007"/>
                    <a:pt x="119" y="1006"/>
                    <a:pt x="119" y="1006"/>
                  </a:cubicBezTo>
                  <a:cubicBezTo>
                    <a:pt x="118" y="1006"/>
                    <a:pt x="118" y="1005"/>
                    <a:pt x="118" y="1005"/>
                  </a:cubicBezTo>
                  <a:cubicBezTo>
                    <a:pt x="117" y="1005"/>
                    <a:pt x="117" y="1004"/>
                    <a:pt x="117" y="1004"/>
                  </a:cubicBezTo>
                  <a:cubicBezTo>
                    <a:pt x="117" y="1003"/>
                    <a:pt x="117" y="1003"/>
                    <a:pt x="117" y="1002"/>
                  </a:cubicBezTo>
                  <a:cubicBezTo>
                    <a:pt x="117" y="1002"/>
                    <a:pt x="117" y="1002"/>
                    <a:pt x="116" y="1002"/>
                  </a:cubicBezTo>
                  <a:cubicBezTo>
                    <a:pt x="116" y="1002"/>
                    <a:pt x="117" y="1002"/>
                    <a:pt x="117" y="1002"/>
                  </a:cubicBezTo>
                  <a:cubicBezTo>
                    <a:pt x="120" y="1001"/>
                    <a:pt x="124" y="1001"/>
                    <a:pt x="127" y="999"/>
                  </a:cubicBezTo>
                  <a:cubicBezTo>
                    <a:pt x="129" y="999"/>
                    <a:pt x="129" y="999"/>
                    <a:pt x="129" y="999"/>
                  </a:cubicBezTo>
                  <a:cubicBezTo>
                    <a:pt x="129" y="998"/>
                    <a:pt x="129" y="998"/>
                    <a:pt x="129" y="998"/>
                  </a:cubicBezTo>
                  <a:cubicBezTo>
                    <a:pt x="129" y="996"/>
                    <a:pt x="130" y="995"/>
                    <a:pt x="130" y="993"/>
                  </a:cubicBezTo>
                  <a:cubicBezTo>
                    <a:pt x="130" y="989"/>
                    <a:pt x="130" y="989"/>
                    <a:pt x="132" y="989"/>
                  </a:cubicBezTo>
                  <a:cubicBezTo>
                    <a:pt x="133" y="989"/>
                    <a:pt x="133" y="989"/>
                    <a:pt x="133" y="989"/>
                  </a:cubicBezTo>
                  <a:cubicBezTo>
                    <a:pt x="134" y="989"/>
                    <a:pt x="138" y="993"/>
                    <a:pt x="139" y="994"/>
                  </a:cubicBezTo>
                  <a:cubicBezTo>
                    <a:pt x="139" y="995"/>
                    <a:pt x="139" y="997"/>
                    <a:pt x="138" y="999"/>
                  </a:cubicBezTo>
                  <a:cubicBezTo>
                    <a:pt x="137" y="999"/>
                    <a:pt x="137" y="1000"/>
                    <a:pt x="137" y="1001"/>
                  </a:cubicBezTo>
                  <a:cubicBezTo>
                    <a:pt x="135" y="1005"/>
                    <a:pt x="137" y="1006"/>
                    <a:pt x="138" y="1007"/>
                  </a:cubicBezTo>
                  <a:cubicBezTo>
                    <a:pt x="139" y="1008"/>
                    <a:pt x="141" y="1008"/>
                    <a:pt x="143" y="1008"/>
                  </a:cubicBezTo>
                  <a:cubicBezTo>
                    <a:pt x="143" y="1008"/>
                    <a:pt x="143" y="1009"/>
                    <a:pt x="144" y="1009"/>
                  </a:cubicBezTo>
                  <a:cubicBezTo>
                    <a:pt x="145" y="1009"/>
                    <a:pt x="146" y="1010"/>
                    <a:pt x="147" y="1010"/>
                  </a:cubicBezTo>
                  <a:cubicBezTo>
                    <a:pt x="147" y="1010"/>
                    <a:pt x="148" y="1010"/>
                    <a:pt x="148" y="1009"/>
                  </a:cubicBezTo>
                  <a:cubicBezTo>
                    <a:pt x="149" y="1009"/>
                    <a:pt x="150" y="1009"/>
                    <a:pt x="150" y="1008"/>
                  </a:cubicBezTo>
                  <a:cubicBezTo>
                    <a:pt x="150" y="1009"/>
                    <a:pt x="150" y="1009"/>
                    <a:pt x="150" y="1009"/>
                  </a:cubicBezTo>
                  <a:cubicBezTo>
                    <a:pt x="150" y="1010"/>
                    <a:pt x="150" y="1011"/>
                    <a:pt x="150" y="1012"/>
                  </a:cubicBezTo>
                  <a:cubicBezTo>
                    <a:pt x="150" y="1012"/>
                    <a:pt x="150" y="1012"/>
                    <a:pt x="150" y="1012"/>
                  </a:cubicBezTo>
                  <a:cubicBezTo>
                    <a:pt x="149" y="1012"/>
                    <a:pt x="149" y="1012"/>
                    <a:pt x="148" y="1012"/>
                  </a:cubicBezTo>
                  <a:cubicBezTo>
                    <a:pt x="146" y="1012"/>
                    <a:pt x="145" y="1014"/>
                    <a:pt x="144" y="1015"/>
                  </a:cubicBezTo>
                  <a:cubicBezTo>
                    <a:pt x="142" y="1019"/>
                    <a:pt x="144" y="1021"/>
                    <a:pt x="146" y="1023"/>
                  </a:cubicBezTo>
                  <a:cubicBezTo>
                    <a:pt x="146" y="1023"/>
                    <a:pt x="147" y="1024"/>
                    <a:pt x="147" y="1024"/>
                  </a:cubicBezTo>
                  <a:cubicBezTo>
                    <a:pt x="147" y="1024"/>
                    <a:pt x="147" y="1024"/>
                    <a:pt x="147" y="1024"/>
                  </a:cubicBezTo>
                  <a:cubicBezTo>
                    <a:pt x="147" y="1025"/>
                    <a:pt x="147" y="1025"/>
                    <a:pt x="147" y="1025"/>
                  </a:cubicBezTo>
                  <a:cubicBezTo>
                    <a:pt x="145" y="1027"/>
                    <a:pt x="145" y="1029"/>
                    <a:pt x="146" y="1031"/>
                  </a:cubicBezTo>
                  <a:cubicBezTo>
                    <a:pt x="146" y="1031"/>
                    <a:pt x="147" y="1032"/>
                    <a:pt x="147" y="1032"/>
                  </a:cubicBezTo>
                  <a:cubicBezTo>
                    <a:pt x="147" y="1032"/>
                    <a:pt x="147" y="1033"/>
                    <a:pt x="147" y="1033"/>
                  </a:cubicBezTo>
                  <a:cubicBezTo>
                    <a:pt x="147" y="1033"/>
                    <a:pt x="147" y="1034"/>
                    <a:pt x="147" y="1034"/>
                  </a:cubicBezTo>
                  <a:cubicBezTo>
                    <a:pt x="147" y="1034"/>
                    <a:pt x="148" y="1035"/>
                    <a:pt x="148" y="1036"/>
                  </a:cubicBezTo>
                  <a:cubicBezTo>
                    <a:pt x="148" y="1038"/>
                    <a:pt x="150" y="1040"/>
                    <a:pt x="151" y="1042"/>
                  </a:cubicBezTo>
                  <a:cubicBezTo>
                    <a:pt x="152" y="1043"/>
                    <a:pt x="153" y="1043"/>
                    <a:pt x="153" y="1044"/>
                  </a:cubicBezTo>
                  <a:cubicBezTo>
                    <a:pt x="154" y="1045"/>
                    <a:pt x="155" y="1045"/>
                    <a:pt x="155" y="1046"/>
                  </a:cubicBezTo>
                  <a:cubicBezTo>
                    <a:pt x="155" y="1046"/>
                    <a:pt x="155" y="1046"/>
                    <a:pt x="155" y="1046"/>
                  </a:cubicBezTo>
                  <a:cubicBezTo>
                    <a:pt x="151" y="1047"/>
                    <a:pt x="150" y="1050"/>
                    <a:pt x="151" y="1054"/>
                  </a:cubicBezTo>
                  <a:cubicBezTo>
                    <a:pt x="152" y="1055"/>
                    <a:pt x="153" y="1056"/>
                    <a:pt x="154" y="1056"/>
                  </a:cubicBezTo>
                  <a:cubicBezTo>
                    <a:pt x="154" y="1056"/>
                    <a:pt x="151" y="1056"/>
                    <a:pt x="151" y="1056"/>
                  </a:cubicBezTo>
                  <a:cubicBezTo>
                    <a:pt x="151" y="1058"/>
                    <a:pt x="151" y="1058"/>
                    <a:pt x="151" y="1058"/>
                  </a:cubicBezTo>
                  <a:cubicBezTo>
                    <a:pt x="149" y="1064"/>
                    <a:pt x="153" y="1067"/>
                    <a:pt x="155" y="1070"/>
                  </a:cubicBezTo>
                  <a:cubicBezTo>
                    <a:pt x="156" y="1070"/>
                    <a:pt x="156" y="1071"/>
                    <a:pt x="157" y="1072"/>
                  </a:cubicBezTo>
                  <a:cubicBezTo>
                    <a:pt x="157" y="1072"/>
                    <a:pt x="158" y="1073"/>
                    <a:pt x="158" y="1074"/>
                  </a:cubicBezTo>
                  <a:cubicBezTo>
                    <a:pt x="159" y="1074"/>
                    <a:pt x="159" y="1074"/>
                    <a:pt x="159" y="1074"/>
                  </a:cubicBezTo>
                  <a:cubicBezTo>
                    <a:pt x="159" y="1074"/>
                    <a:pt x="159" y="1074"/>
                    <a:pt x="159" y="1075"/>
                  </a:cubicBezTo>
                  <a:cubicBezTo>
                    <a:pt x="159" y="1075"/>
                    <a:pt x="159" y="1075"/>
                    <a:pt x="159" y="1075"/>
                  </a:cubicBezTo>
                  <a:cubicBezTo>
                    <a:pt x="159" y="1076"/>
                    <a:pt x="159" y="1077"/>
                    <a:pt x="159" y="1078"/>
                  </a:cubicBezTo>
                  <a:cubicBezTo>
                    <a:pt x="159" y="1079"/>
                    <a:pt x="159" y="1079"/>
                    <a:pt x="159" y="1079"/>
                  </a:cubicBezTo>
                  <a:cubicBezTo>
                    <a:pt x="160" y="1079"/>
                    <a:pt x="160" y="1079"/>
                    <a:pt x="160" y="1079"/>
                  </a:cubicBezTo>
                  <a:cubicBezTo>
                    <a:pt x="160" y="1079"/>
                    <a:pt x="161" y="1080"/>
                    <a:pt x="161" y="1080"/>
                  </a:cubicBezTo>
                  <a:cubicBezTo>
                    <a:pt x="161" y="1080"/>
                    <a:pt x="161" y="1080"/>
                    <a:pt x="161" y="1081"/>
                  </a:cubicBezTo>
                  <a:cubicBezTo>
                    <a:pt x="160" y="1082"/>
                    <a:pt x="160" y="1083"/>
                    <a:pt x="160" y="1084"/>
                  </a:cubicBezTo>
                  <a:cubicBezTo>
                    <a:pt x="160" y="1086"/>
                    <a:pt x="160" y="1087"/>
                    <a:pt x="160" y="1089"/>
                  </a:cubicBezTo>
                  <a:cubicBezTo>
                    <a:pt x="160" y="1090"/>
                    <a:pt x="160" y="1090"/>
                    <a:pt x="160" y="1090"/>
                  </a:cubicBezTo>
                  <a:cubicBezTo>
                    <a:pt x="160" y="1091"/>
                    <a:pt x="160" y="1091"/>
                    <a:pt x="160" y="1091"/>
                  </a:cubicBezTo>
                  <a:cubicBezTo>
                    <a:pt x="160" y="1093"/>
                    <a:pt x="160" y="1096"/>
                    <a:pt x="162" y="1098"/>
                  </a:cubicBezTo>
                  <a:cubicBezTo>
                    <a:pt x="162" y="1098"/>
                    <a:pt x="163" y="1098"/>
                    <a:pt x="163" y="1098"/>
                  </a:cubicBezTo>
                  <a:cubicBezTo>
                    <a:pt x="164" y="1099"/>
                    <a:pt x="164" y="1099"/>
                    <a:pt x="164" y="1099"/>
                  </a:cubicBezTo>
                  <a:cubicBezTo>
                    <a:pt x="164" y="1099"/>
                    <a:pt x="164" y="1099"/>
                    <a:pt x="164" y="1100"/>
                  </a:cubicBezTo>
                  <a:cubicBezTo>
                    <a:pt x="164" y="1100"/>
                    <a:pt x="165" y="1101"/>
                    <a:pt x="166" y="1102"/>
                  </a:cubicBezTo>
                  <a:cubicBezTo>
                    <a:pt x="165" y="1103"/>
                    <a:pt x="165" y="1103"/>
                    <a:pt x="165" y="1103"/>
                  </a:cubicBezTo>
                  <a:cubicBezTo>
                    <a:pt x="165" y="1103"/>
                    <a:pt x="165" y="1104"/>
                    <a:pt x="165" y="1104"/>
                  </a:cubicBezTo>
                  <a:cubicBezTo>
                    <a:pt x="164" y="1105"/>
                    <a:pt x="163" y="1106"/>
                    <a:pt x="164" y="1108"/>
                  </a:cubicBezTo>
                  <a:cubicBezTo>
                    <a:pt x="164" y="1108"/>
                    <a:pt x="164" y="1109"/>
                    <a:pt x="164" y="1109"/>
                  </a:cubicBezTo>
                  <a:cubicBezTo>
                    <a:pt x="164" y="1109"/>
                    <a:pt x="163" y="1109"/>
                    <a:pt x="163" y="1109"/>
                  </a:cubicBezTo>
                  <a:cubicBezTo>
                    <a:pt x="161" y="1109"/>
                    <a:pt x="161" y="1110"/>
                    <a:pt x="160" y="1111"/>
                  </a:cubicBezTo>
                  <a:cubicBezTo>
                    <a:pt x="159" y="1112"/>
                    <a:pt x="159" y="1113"/>
                    <a:pt x="159" y="1114"/>
                  </a:cubicBezTo>
                  <a:cubicBezTo>
                    <a:pt x="159" y="1114"/>
                    <a:pt x="159" y="1113"/>
                    <a:pt x="158" y="1113"/>
                  </a:cubicBezTo>
                  <a:cubicBezTo>
                    <a:pt x="158" y="1113"/>
                    <a:pt x="158" y="1113"/>
                    <a:pt x="158" y="1112"/>
                  </a:cubicBezTo>
                  <a:cubicBezTo>
                    <a:pt x="158" y="1112"/>
                    <a:pt x="157" y="1111"/>
                    <a:pt x="156" y="1110"/>
                  </a:cubicBezTo>
                  <a:cubicBezTo>
                    <a:pt x="155" y="1109"/>
                    <a:pt x="155" y="1109"/>
                    <a:pt x="154" y="1109"/>
                  </a:cubicBezTo>
                  <a:cubicBezTo>
                    <a:pt x="153" y="1108"/>
                    <a:pt x="153" y="1108"/>
                    <a:pt x="153" y="1108"/>
                  </a:cubicBezTo>
                  <a:cubicBezTo>
                    <a:pt x="153" y="1108"/>
                    <a:pt x="152" y="1108"/>
                    <a:pt x="151" y="1108"/>
                  </a:cubicBezTo>
                  <a:cubicBezTo>
                    <a:pt x="150" y="1108"/>
                    <a:pt x="149" y="1109"/>
                    <a:pt x="148" y="1110"/>
                  </a:cubicBezTo>
                  <a:cubicBezTo>
                    <a:pt x="148" y="1111"/>
                    <a:pt x="148" y="1111"/>
                    <a:pt x="148" y="1111"/>
                  </a:cubicBezTo>
                  <a:cubicBezTo>
                    <a:pt x="147" y="1111"/>
                    <a:pt x="147" y="1111"/>
                    <a:pt x="147" y="1111"/>
                  </a:cubicBezTo>
                  <a:cubicBezTo>
                    <a:pt x="147" y="1111"/>
                    <a:pt x="146" y="1111"/>
                    <a:pt x="146" y="1110"/>
                  </a:cubicBezTo>
                  <a:cubicBezTo>
                    <a:pt x="146" y="1110"/>
                    <a:pt x="146" y="1109"/>
                    <a:pt x="146" y="1108"/>
                  </a:cubicBezTo>
                  <a:cubicBezTo>
                    <a:pt x="145" y="1106"/>
                    <a:pt x="144" y="1106"/>
                    <a:pt x="143" y="1106"/>
                  </a:cubicBezTo>
                  <a:cubicBezTo>
                    <a:pt x="142" y="1105"/>
                    <a:pt x="142" y="1104"/>
                    <a:pt x="140" y="1104"/>
                  </a:cubicBezTo>
                  <a:cubicBezTo>
                    <a:pt x="140" y="1104"/>
                    <a:pt x="140" y="1104"/>
                    <a:pt x="140" y="1104"/>
                  </a:cubicBezTo>
                  <a:cubicBezTo>
                    <a:pt x="139" y="1104"/>
                    <a:pt x="139" y="1104"/>
                    <a:pt x="139" y="1104"/>
                  </a:cubicBezTo>
                  <a:cubicBezTo>
                    <a:pt x="140" y="1104"/>
                    <a:pt x="141" y="1103"/>
                    <a:pt x="141" y="1101"/>
                  </a:cubicBezTo>
                  <a:cubicBezTo>
                    <a:pt x="141" y="1100"/>
                    <a:pt x="141" y="1100"/>
                    <a:pt x="141" y="1100"/>
                  </a:cubicBezTo>
                  <a:cubicBezTo>
                    <a:pt x="142" y="1099"/>
                    <a:pt x="144" y="1099"/>
                    <a:pt x="144" y="1097"/>
                  </a:cubicBezTo>
                  <a:cubicBezTo>
                    <a:pt x="145" y="1095"/>
                    <a:pt x="144" y="1092"/>
                    <a:pt x="141" y="1091"/>
                  </a:cubicBezTo>
                  <a:cubicBezTo>
                    <a:pt x="141" y="1090"/>
                    <a:pt x="140" y="1090"/>
                    <a:pt x="140" y="1090"/>
                  </a:cubicBezTo>
                  <a:cubicBezTo>
                    <a:pt x="139" y="1090"/>
                    <a:pt x="139" y="1089"/>
                    <a:pt x="138" y="1089"/>
                  </a:cubicBezTo>
                  <a:cubicBezTo>
                    <a:pt x="138" y="1089"/>
                    <a:pt x="137" y="1089"/>
                    <a:pt x="137" y="1089"/>
                  </a:cubicBezTo>
                  <a:cubicBezTo>
                    <a:pt x="135" y="1089"/>
                    <a:pt x="134" y="1090"/>
                    <a:pt x="133" y="1092"/>
                  </a:cubicBezTo>
                  <a:cubicBezTo>
                    <a:pt x="132" y="1093"/>
                    <a:pt x="131" y="1093"/>
                    <a:pt x="131" y="1094"/>
                  </a:cubicBezTo>
                  <a:cubicBezTo>
                    <a:pt x="131" y="1095"/>
                    <a:pt x="130" y="1096"/>
                    <a:pt x="131" y="1098"/>
                  </a:cubicBezTo>
                  <a:cubicBezTo>
                    <a:pt x="132" y="1098"/>
                    <a:pt x="132" y="1099"/>
                    <a:pt x="133" y="1099"/>
                  </a:cubicBezTo>
                  <a:cubicBezTo>
                    <a:pt x="133" y="1100"/>
                    <a:pt x="133" y="1100"/>
                    <a:pt x="134" y="1101"/>
                  </a:cubicBezTo>
                  <a:cubicBezTo>
                    <a:pt x="134" y="1101"/>
                    <a:pt x="134" y="1102"/>
                    <a:pt x="134" y="1102"/>
                  </a:cubicBezTo>
                  <a:cubicBezTo>
                    <a:pt x="134" y="1102"/>
                    <a:pt x="133" y="1102"/>
                    <a:pt x="133" y="1102"/>
                  </a:cubicBezTo>
                  <a:cubicBezTo>
                    <a:pt x="132" y="1102"/>
                    <a:pt x="132" y="1102"/>
                    <a:pt x="132" y="1102"/>
                  </a:cubicBezTo>
                  <a:cubicBezTo>
                    <a:pt x="132" y="1102"/>
                    <a:pt x="132" y="1102"/>
                    <a:pt x="131" y="1102"/>
                  </a:cubicBezTo>
                  <a:cubicBezTo>
                    <a:pt x="131" y="1102"/>
                    <a:pt x="131" y="1102"/>
                    <a:pt x="131" y="1102"/>
                  </a:cubicBezTo>
                  <a:cubicBezTo>
                    <a:pt x="130" y="1102"/>
                    <a:pt x="130" y="1102"/>
                    <a:pt x="129" y="1102"/>
                  </a:cubicBezTo>
                  <a:cubicBezTo>
                    <a:pt x="128" y="1102"/>
                    <a:pt x="127" y="1102"/>
                    <a:pt x="126" y="1103"/>
                  </a:cubicBezTo>
                  <a:cubicBezTo>
                    <a:pt x="125" y="1104"/>
                    <a:pt x="125" y="1104"/>
                    <a:pt x="124" y="1104"/>
                  </a:cubicBezTo>
                  <a:cubicBezTo>
                    <a:pt x="123" y="1104"/>
                    <a:pt x="123" y="1104"/>
                    <a:pt x="123" y="1104"/>
                  </a:cubicBezTo>
                  <a:cubicBezTo>
                    <a:pt x="122" y="1104"/>
                    <a:pt x="122" y="1104"/>
                    <a:pt x="121" y="1105"/>
                  </a:cubicBezTo>
                  <a:cubicBezTo>
                    <a:pt x="121" y="1105"/>
                    <a:pt x="120" y="1106"/>
                    <a:pt x="120" y="1107"/>
                  </a:cubicBezTo>
                  <a:cubicBezTo>
                    <a:pt x="121" y="1110"/>
                    <a:pt x="124" y="1110"/>
                    <a:pt x="125" y="1110"/>
                  </a:cubicBezTo>
                  <a:cubicBezTo>
                    <a:pt x="125" y="1111"/>
                    <a:pt x="125" y="1111"/>
                    <a:pt x="125" y="1111"/>
                  </a:cubicBezTo>
                  <a:cubicBezTo>
                    <a:pt x="126" y="1111"/>
                    <a:pt x="126" y="1111"/>
                    <a:pt x="126" y="1111"/>
                  </a:cubicBezTo>
                  <a:cubicBezTo>
                    <a:pt x="126" y="1111"/>
                    <a:pt x="125" y="1111"/>
                    <a:pt x="125" y="1111"/>
                  </a:cubicBezTo>
                  <a:cubicBezTo>
                    <a:pt x="125" y="1111"/>
                    <a:pt x="125" y="1111"/>
                    <a:pt x="125" y="1111"/>
                  </a:cubicBezTo>
                  <a:cubicBezTo>
                    <a:pt x="124" y="1111"/>
                    <a:pt x="123" y="1111"/>
                    <a:pt x="122" y="1112"/>
                  </a:cubicBezTo>
                  <a:cubicBezTo>
                    <a:pt x="122" y="1112"/>
                    <a:pt x="122" y="1111"/>
                    <a:pt x="122" y="1111"/>
                  </a:cubicBezTo>
                  <a:cubicBezTo>
                    <a:pt x="121" y="1111"/>
                    <a:pt x="121" y="1111"/>
                    <a:pt x="121" y="1110"/>
                  </a:cubicBezTo>
                  <a:cubicBezTo>
                    <a:pt x="121" y="1109"/>
                    <a:pt x="120" y="1108"/>
                    <a:pt x="118" y="1107"/>
                  </a:cubicBezTo>
                  <a:cubicBezTo>
                    <a:pt x="117" y="1107"/>
                    <a:pt x="117" y="1107"/>
                    <a:pt x="117" y="1107"/>
                  </a:cubicBezTo>
                  <a:cubicBezTo>
                    <a:pt x="117" y="1107"/>
                    <a:pt x="117" y="1107"/>
                    <a:pt x="117" y="1107"/>
                  </a:cubicBezTo>
                  <a:cubicBezTo>
                    <a:pt x="115" y="1107"/>
                    <a:pt x="113" y="1110"/>
                    <a:pt x="113" y="1112"/>
                  </a:cubicBezTo>
                  <a:cubicBezTo>
                    <a:pt x="113" y="1113"/>
                    <a:pt x="113" y="1114"/>
                    <a:pt x="114" y="1115"/>
                  </a:cubicBezTo>
                  <a:cubicBezTo>
                    <a:pt x="114" y="1115"/>
                    <a:pt x="115" y="1115"/>
                    <a:pt x="115" y="1115"/>
                  </a:cubicBezTo>
                  <a:cubicBezTo>
                    <a:pt x="116" y="1117"/>
                    <a:pt x="117" y="1118"/>
                    <a:pt x="119" y="1118"/>
                  </a:cubicBezTo>
                  <a:cubicBezTo>
                    <a:pt x="119" y="1118"/>
                    <a:pt x="119" y="1118"/>
                    <a:pt x="119" y="1118"/>
                  </a:cubicBezTo>
                  <a:cubicBezTo>
                    <a:pt x="120" y="1118"/>
                    <a:pt x="121" y="1118"/>
                    <a:pt x="121" y="1117"/>
                  </a:cubicBezTo>
                  <a:cubicBezTo>
                    <a:pt x="122" y="1118"/>
                    <a:pt x="122" y="1118"/>
                    <a:pt x="123" y="1118"/>
                  </a:cubicBezTo>
                  <a:cubicBezTo>
                    <a:pt x="124" y="1118"/>
                    <a:pt x="124" y="1118"/>
                    <a:pt x="124" y="1118"/>
                  </a:cubicBezTo>
                  <a:cubicBezTo>
                    <a:pt x="125" y="1118"/>
                    <a:pt x="126" y="1118"/>
                    <a:pt x="126" y="1118"/>
                  </a:cubicBezTo>
                  <a:cubicBezTo>
                    <a:pt x="126" y="1118"/>
                    <a:pt x="127" y="1119"/>
                    <a:pt x="127" y="1119"/>
                  </a:cubicBezTo>
                  <a:cubicBezTo>
                    <a:pt x="128" y="1121"/>
                    <a:pt x="129" y="1122"/>
                    <a:pt x="130" y="1122"/>
                  </a:cubicBezTo>
                  <a:cubicBezTo>
                    <a:pt x="131" y="1123"/>
                    <a:pt x="131" y="1123"/>
                    <a:pt x="131" y="1123"/>
                  </a:cubicBezTo>
                  <a:cubicBezTo>
                    <a:pt x="131" y="1123"/>
                    <a:pt x="131" y="1123"/>
                    <a:pt x="131" y="1123"/>
                  </a:cubicBezTo>
                  <a:cubicBezTo>
                    <a:pt x="132" y="1124"/>
                    <a:pt x="133" y="1125"/>
                    <a:pt x="134" y="1125"/>
                  </a:cubicBezTo>
                  <a:cubicBezTo>
                    <a:pt x="135" y="1125"/>
                    <a:pt x="136" y="1125"/>
                    <a:pt x="137" y="1124"/>
                  </a:cubicBezTo>
                  <a:cubicBezTo>
                    <a:pt x="137" y="1124"/>
                    <a:pt x="137" y="1124"/>
                    <a:pt x="137" y="1124"/>
                  </a:cubicBezTo>
                  <a:cubicBezTo>
                    <a:pt x="138" y="1124"/>
                    <a:pt x="138" y="1124"/>
                    <a:pt x="138" y="1124"/>
                  </a:cubicBezTo>
                  <a:cubicBezTo>
                    <a:pt x="137" y="1124"/>
                    <a:pt x="137" y="1125"/>
                    <a:pt x="136" y="1126"/>
                  </a:cubicBezTo>
                  <a:cubicBezTo>
                    <a:pt x="136" y="1127"/>
                    <a:pt x="136" y="1129"/>
                    <a:pt x="137" y="1130"/>
                  </a:cubicBezTo>
                  <a:cubicBezTo>
                    <a:pt x="138" y="1131"/>
                    <a:pt x="140" y="1131"/>
                    <a:pt x="141" y="1131"/>
                  </a:cubicBezTo>
                  <a:cubicBezTo>
                    <a:pt x="141" y="1131"/>
                    <a:pt x="141" y="1131"/>
                    <a:pt x="141" y="1131"/>
                  </a:cubicBezTo>
                  <a:cubicBezTo>
                    <a:pt x="141" y="1132"/>
                    <a:pt x="141" y="1132"/>
                    <a:pt x="141" y="1133"/>
                  </a:cubicBezTo>
                  <a:cubicBezTo>
                    <a:pt x="141" y="1133"/>
                    <a:pt x="141" y="1133"/>
                    <a:pt x="141" y="1133"/>
                  </a:cubicBezTo>
                  <a:cubicBezTo>
                    <a:pt x="139" y="1133"/>
                    <a:pt x="139" y="1133"/>
                    <a:pt x="139" y="1133"/>
                  </a:cubicBezTo>
                  <a:cubicBezTo>
                    <a:pt x="139" y="1135"/>
                    <a:pt x="139" y="1135"/>
                    <a:pt x="139" y="1135"/>
                  </a:cubicBezTo>
                  <a:cubicBezTo>
                    <a:pt x="138" y="1136"/>
                    <a:pt x="138" y="1136"/>
                    <a:pt x="138" y="1136"/>
                  </a:cubicBezTo>
                  <a:cubicBezTo>
                    <a:pt x="136" y="1137"/>
                    <a:pt x="135" y="1140"/>
                    <a:pt x="136" y="1142"/>
                  </a:cubicBezTo>
                  <a:cubicBezTo>
                    <a:pt x="136" y="1143"/>
                    <a:pt x="137" y="1145"/>
                    <a:pt x="140" y="1145"/>
                  </a:cubicBezTo>
                  <a:cubicBezTo>
                    <a:pt x="140" y="1145"/>
                    <a:pt x="140" y="1145"/>
                    <a:pt x="140" y="1145"/>
                  </a:cubicBezTo>
                  <a:cubicBezTo>
                    <a:pt x="140" y="1145"/>
                    <a:pt x="140" y="1146"/>
                    <a:pt x="140" y="1148"/>
                  </a:cubicBezTo>
                  <a:cubicBezTo>
                    <a:pt x="140" y="1148"/>
                    <a:pt x="140" y="1148"/>
                    <a:pt x="140" y="1149"/>
                  </a:cubicBezTo>
                  <a:cubicBezTo>
                    <a:pt x="140" y="1148"/>
                    <a:pt x="140" y="1148"/>
                    <a:pt x="140" y="1148"/>
                  </a:cubicBezTo>
                  <a:cubicBezTo>
                    <a:pt x="139" y="1148"/>
                    <a:pt x="138" y="1149"/>
                    <a:pt x="137" y="1149"/>
                  </a:cubicBezTo>
                  <a:cubicBezTo>
                    <a:pt x="136" y="1150"/>
                    <a:pt x="136" y="1152"/>
                    <a:pt x="136" y="1153"/>
                  </a:cubicBezTo>
                  <a:cubicBezTo>
                    <a:pt x="136" y="1153"/>
                    <a:pt x="135" y="1157"/>
                    <a:pt x="136" y="1159"/>
                  </a:cubicBezTo>
                  <a:cubicBezTo>
                    <a:pt x="135" y="1160"/>
                    <a:pt x="135" y="1160"/>
                    <a:pt x="134" y="1161"/>
                  </a:cubicBezTo>
                  <a:cubicBezTo>
                    <a:pt x="133" y="1162"/>
                    <a:pt x="133" y="1163"/>
                    <a:pt x="133" y="1164"/>
                  </a:cubicBezTo>
                  <a:cubicBezTo>
                    <a:pt x="133" y="1164"/>
                    <a:pt x="133" y="1165"/>
                    <a:pt x="133" y="1165"/>
                  </a:cubicBezTo>
                  <a:cubicBezTo>
                    <a:pt x="133" y="1165"/>
                    <a:pt x="133" y="1166"/>
                    <a:pt x="132" y="1166"/>
                  </a:cubicBezTo>
                  <a:cubicBezTo>
                    <a:pt x="131" y="1167"/>
                    <a:pt x="130" y="1169"/>
                    <a:pt x="131" y="1171"/>
                  </a:cubicBezTo>
                  <a:cubicBezTo>
                    <a:pt x="131" y="1173"/>
                    <a:pt x="131" y="1173"/>
                    <a:pt x="131" y="1173"/>
                  </a:cubicBezTo>
                  <a:cubicBezTo>
                    <a:pt x="133" y="1173"/>
                    <a:pt x="133" y="1173"/>
                    <a:pt x="133" y="1173"/>
                  </a:cubicBezTo>
                  <a:cubicBezTo>
                    <a:pt x="134" y="1174"/>
                    <a:pt x="136" y="1174"/>
                    <a:pt x="137" y="1174"/>
                  </a:cubicBezTo>
                  <a:cubicBezTo>
                    <a:pt x="138" y="1174"/>
                    <a:pt x="138" y="1174"/>
                    <a:pt x="138" y="1174"/>
                  </a:cubicBezTo>
                  <a:cubicBezTo>
                    <a:pt x="138" y="1174"/>
                    <a:pt x="139" y="1174"/>
                    <a:pt x="139" y="1174"/>
                  </a:cubicBezTo>
                  <a:cubicBezTo>
                    <a:pt x="139" y="1174"/>
                    <a:pt x="139" y="1175"/>
                    <a:pt x="139" y="1176"/>
                  </a:cubicBezTo>
                  <a:cubicBezTo>
                    <a:pt x="138" y="1176"/>
                    <a:pt x="138" y="1176"/>
                    <a:pt x="137" y="1176"/>
                  </a:cubicBezTo>
                  <a:cubicBezTo>
                    <a:pt x="136" y="1177"/>
                    <a:pt x="136" y="1178"/>
                    <a:pt x="136" y="1178"/>
                  </a:cubicBezTo>
                  <a:cubicBezTo>
                    <a:pt x="136" y="1178"/>
                    <a:pt x="136" y="1179"/>
                    <a:pt x="136" y="1179"/>
                  </a:cubicBezTo>
                  <a:cubicBezTo>
                    <a:pt x="135" y="1179"/>
                    <a:pt x="135" y="1179"/>
                    <a:pt x="135" y="1179"/>
                  </a:cubicBezTo>
                  <a:cubicBezTo>
                    <a:pt x="135" y="1179"/>
                    <a:pt x="135" y="1179"/>
                    <a:pt x="134" y="1179"/>
                  </a:cubicBezTo>
                  <a:cubicBezTo>
                    <a:pt x="134" y="1179"/>
                    <a:pt x="134" y="1179"/>
                    <a:pt x="133" y="1179"/>
                  </a:cubicBezTo>
                  <a:cubicBezTo>
                    <a:pt x="131" y="1179"/>
                    <a:pt x="129" y="1182"/>
                    <a:pt x="128" y="1184"/>
                  </a:cubicBezTo>
                  <a:cubicBezTo>
                    <a:pt x="127" y="1184"/>
                    <a:pt x="127" y="1185"/>
                    <a:pt x="127" y="1185"/>
                  </a:cubicBezTo>
                  <a:cubicBezTo>
                    <a:pt x="126" y="1186"/>
                    <a:pt x="126" y="1186"/>
                    <a:pt x="126" y="1186"/>
                  </a:cubicBezTo>
                  <a:cubicBezTo>
                    <a:pt x="126" y="1187"/>
                    <a:pt x="125" y="1188"/>
                    <a:pt x="125" y="1188"/>
                  </a:cubicBezTo>
                  <a:cubicBezTo>
                    <a:pt x="125" y="1188"/>
                    <a:pt x="124" y="1188"/>
                    <a:pt x="124" y="1189"/>
                  </a:cubicBezTo>
                  <a:cubicBezTo>
                    <a:pt x="123" y="1189"/>
                    <a:pt x="122" y="1189"/>
                    <a:pt x="121" y="1190"/>
                  </a:cubicBezTo>
                  <a:cubicBezTo>
                    <a:pt x="119" y="1193"/>
                    <a:pt x="120" y="1197"/>
                    <a:pt x="121" y="1199"/>
                  </a:cubicBezTo>
                  <a:cubicBezTo>
                    <a:pt x="122" y="1201"/>
                    <a:pt x="124" y="1203"/>
                    <a:pt x="126" y="1204"/>
                  </a:cubicBezTo>
                  <a:cubicBezTo>
                    <a:pt x="127" y="1204"/>
                    <a:pt x="127" y="1204"/>
                    <a:pt x="128" y="1205"/>
                  </a:cubicBezTo>
                  <a:cubicBezTo>
                    <a:pt x="128" y="1205"/>
                    <a:pt x="129" y="1206"/>
                    <a:pt x="130" y="1207"/>
                  </a:cubicBezTo>
                  <a:cubicBezTo>
                    <a:pt x="130" y="1208"/>
                    <a:pt x="130" y="1208"/>
                    <a:pt x="130" y="1208"/>
                  </a:cubicBezTo>
                  <a:cubicBezTo>
                    <a:pt x="131" y="1208"/>
                    <a:pt x="131" y="1210"/>
                    <a:pt x="133" y="1210"/>
                  </a:cubicBezTo>
                  <a:cubicBezTo>
                    <a:pt x="134" y="1210"/>
                    <a:pt x="134" y="1209"/>
                    <a:pt x="135" y="1209"/>
                  </a:cubicBezTo>
                  <a:cubicBezTo>
                    <a:pt x="137" y="1209"/>
                    <a:pt x="138" y="1207"/>
                    <a:pt x="139" y="1205"/>
                  </a:cubicBezTo>
                  <a:cubicBezTo>
                    <a:pt x="139" y="1203"/>
                    <a:pt x="138" y="1201"/>
                    <a:pt x="137" y="1200"/>
                  </a:cubicBezTo>
                  <a:cubicBezTo>
                    <a:pt x="136" y="1199"/>
                    <a:pt x="136" y="1199"/>
                    <a:pt x="135" y="1198"/>
                  </a:cubicBezTo>
                  <a:cubicBezTo>
                    <a:pt x="134" y="1198"/>
                    <a:pt x="134" y="1197"/>
                    <a:pt x="133" y="1196"/>
                  </a:cubicBezTo>
                  <a:cubicBezTo>
                    <a:pt x="133" y="1196"/>
                    <a:pt x="134" y="1196"/>
                    <a:pt x="134" y="1196"/>
                  </a:cubicBezTo>
                  <a:cubicBezTo>
                    <a:pt x="135" y="1196"/>
                    <a:pt x="136" y="1196"/>
                    <a:pt x="137" y="1196"/>
                  </a:cubicBezTo>
                  <a:cubicBezTo>
                    <a:pt x="138" y="1195"/>
                    <a:pt x="139" y="1195"/>
                    <a:pt x="140" y="1194"/>
                  </a:cubicBezTo>
                  <a:cubicBezTo>
                    <a:pt x="140" y="1195"/>
                    <a:pt x="140" y="1197"/>
                    <a:pt x="141" y="1197"/>
                  </a:cubicBezTo>
                  <a:cubicBezTo>
                    <a:pt x="142" y="1198"/>
                    <a:pt x="144" y="1199"/>
                    <a:pt x="145" y="1199"/>
                  </a:cubicBezTo>
                  <a:cubicBezTo>
                    <a:pt x="146" y="1199"/>
                    <a:pt x="147" y="1200"/>
                    <a:pt x="147" y="1200"/>
                  </a:cubicBezTo>
                  <a:cubicBezTo>
                    <a:pt x="147" y="1200"/>
                    <a:pt x="147" y="1201"/>
                    <a:pt x="147" y="1201"/>
                  </a:cubicBezTo>
                  <a:cubicBezTo>
                    <a:pt x="148" y="1202"/>
                    <a:pt x="149" y="1202"/>
                    <a:pt x="150" y="1203"/>
                  </a:cubicBezTo>
                  <a:cubicBezTo>
                    <a:pt x="152" y="1204"/>
                    <a:pt x="153" y="1204"/>
                    <a:pt x="155" y="1204"/>
                  </a:cubicBezTo>
                  <a:cubicBezTo>
                    <a:pt x="155" y="1204"/>
                    <a:pt x="155" y="1205"/>
                    <a:pt x="156" y="1205"/>
                  </a:cubicBezTo>
                  <a:cubicBezTo>
                    <a:pt x="157" y="1205"/>
                    <a:pt x="157" y="1205"/>
                    <a:pt x="158" y="1206"/>
                  </a:cubicBezTo>
                  <a:cubicBezTo>
                    <a:pt x="158" y="1206"/>
                    <a:pt x="159" y="1206"/>
                    <a:pt x="159" y="1206"/>
                  </a:cubicBezTo>
                  <a:cubicBezTo>
                    <a:pt x="159" y="1206"/>
                    <a:pt x="159" y="1206"/>
                    <a:pt x="160" y="1206"/>
                  </a:cubicBezTo>
                  <a:cubicBezTo>
                    <a:pt x="161" y="1206"/>
                    <a:pt x="162" y="1207"/>
                    <a:pt x="163" y="1207"/>
                  </a:cubicBezTo>
                  <a:cubicBezTo>
                    <a:pt x="164" y="1207"/>
                    <a:pt x="165" y="1206"/>
                    <a:pt x="165" y="1206"/>
                  </a:cubicBezTo>
                  <a:cubicBezTo>
                    <a:pt x="167" y="1205"/>
                    <a:pt x="167" y="1204"/>
                    <a:pt x="167" y="1202"/>
                  </a:cubicBezTo>
                  <a:cubicBezTo>
                    <a:pt x="167" y="1202"/>
                    <a:pt x="167" y="1202"/>
                    <a:pt x="167" y="1202"/>
                  </a:cubicBezTo>
                  <a:cubicBezTo>
                    <a:pt x="167" y="1202"/>
                    <a:pt x="168" y="1202"/>
                    <a:pt x="168" y="1202"/>
                  </a:cubicBezTo>
                  <a:cubicBezTo>
                    <a:pt x="169" y="1202"/>
                    <a:pt x="171" y="1203"/>
                    <a:pt x="171" y="1204"/>
                  </a:cubicBezTo>
                  <a:cubicBezTo>
                    <a:pt x="172" y="1204"/>
                    <a:pt x="172" y="1205"/>
                    <a:pt x="173" y="1205"/>
                  </a:cubicBezTo>
                  <a:cubicBezTo>
                    <a:pt x="173" y="1206"/>
                    <a:pt x="174" y="1206"/>
                    <a:pt x="174" y="1206"/>
                  </a:cubicBezTo>
                  <a:cubicBezTo>
                    <a:pt x="173" y="1206"/>
                    <a:pt x="173" y="1206"/>
                    <a:pt x="172" y="1206"/>
                  </a:cubicBezTo>
                  <a:cubicBezTo>
                    <a:pt x="172" y="1206"/>
                    <a:pt x="171" y="1206"/>
                    <a:pt x="170" y="1206"/>
                  </a:cubicBezTo>
                  <a:cubicBezTo>
                    <a:pt x="168" y="1207"/>
                    <a:pt x="167" y="1209"/>
                    <a:pt x="167" y="1211"/>
                  </a:cubicBezTo>
                  <a:cubicBezTo>
                    <a:pt x="167" y="1212"/>
                    <a:pt x="167" y="1213"/>
                    <a:pt x="168" y="1214"/>
                  </a:cubicBezTo>
                  <a:cubicBezTo>
                    <a:pt x="168" y="1214"/>
                    <a:pt x="168" y="1214"/>
                    <a:pt x="168" y="1214"/>
                  </a:cubicBezTo>
                  <a:cubicBezTo>
                    <a:pt x="168" y="1215"/>
                    <a:pt x="167" y="1217"/>
                    <a:pt x="169" y="1218"/>
                  </a:cubicBezTo>
                  <a:cubicBezTo>
                    <a:pt x="170" y="1219"/>
                    <a:pt x="171" y="1219"/>
                    <a:pt x="171" y="1219"/>
                  </a:cubicBezTo>
                  <a:cubicBezTo>
                    <a:pt x="171" y="1219"/>
                    <a:pt x="171" y="1219"/>
                    <a:pt x="171" y="1219"/>
                  </a:cubicBezTo>
                  <a:cubicBezTo>
                    <a:pt x="173" y="1219"/>
                    <a:pt x="175" y="1217"/>
                    <a:pt x="175" y="1216"/>
                  </a:cubicBezTo>
                  <a:cubicBezTo>
                    <a:pt x="176" y="1216"/>
                    <a:pt x="176" y="1216"/>
                    <a:pt x="176" y="1216"/>
                  </a:cubicBezTo>
                  <a:cubicBezTo>
                    <a:pt x="176" y="1215"/>
                    <a:pt x="176" y="1215"/>
                    <a:pt x="176" y="1215"/>
                  </a:cubicBezTo>
                  <a:cubicBezTo>
                    <a:pt x="177" y="1215"/>
                    <a:pt x="178" y="1214"/>
                    <a:pt x="179" y="1212"/>
                  </a:cubicBezTo>
                  <a:cubicBezTo>
                    <a:pt x="179" y="1211"/>
                    <a:pt x="179" y="1211"/>
                    <a:pt x="179" y="1210"/>
                  </a:cubicBezTo>
                  <a:cubicBezTo>
                    <a:pt x="179" y="1210"/>
                    <a:pt x="180" y="1211"/>
                    <a:pt x="181" y="1211"/>
                  </a:cubicBezTo>
                  <a:cubicBezTo>
                    <a:pt x="182" y="1211"/>
                    <a:pt x="183" y="1211"/>
                    <a:pt x="184" y="1212"/>
                  </a:cubicBezTo>
                  <a:cubicBezTo>
                    <a:pt x="184" y="1212"/>
                    <a:pt x="184" y="1212"/>
                    <a:pt x="184" y="1212"/>
                  </a:cubicBezTo>
                  <a:cubicBezTo>
                    <a:pt x="184" y="1213"/>
                    <a:pt x="182" y="1214"/>
                    <a:pt x="181" y="1214"/>
                  </a:cubicBezTo>
                  <a:cubicBezTo>
                    <a:pt x="181" y="1214"/>
                    <a:pt x="180" y="1215"/>
                    <a:pt x="179" y="1215"/>
                  </a:cubicBezTo>
                  <a:cubicBezTo>
                    <a:pt x="179" y="1215"/>
                    <a:pt x="179" y="1215"/>
                    <a:pt x="178" y="1216"/>
                  </a:cubicBezTo>
                  <a:cubicBezTo>
                    <a:pt x="176" y="1216"/>
                    <a:pt x="176" y="1218"/>
                    <a:pt x="175" y="1218"/>
                  </a:cubicBezTo>
                  <a:cubicBezTo>
                    <a:pt x="175" y="1219"/>
                    <a:pt x="175" y="1219"/>
                    <a:pt x="175" y="1219"/>
                  </a:cubicBezTo>
                  <a:cubicBezTo>
                    <a:pt x="174" y="1220"/>
                    <a:pt x="174" y="1220"/>
                    <a:pt x="174" y="1220"/>
                  </a:cubicBezTo>
                  <a:cubicBezTo>
                    <a:pt x="173" y="1221"/>
                    <a:pt x="171" y="1225"/>
                    <a:pt x="173" y="1228"/>
                  </a:cubicBezTo>
                  <a:cubicBezTo>
                    <a:pt x="173" y="1229"/>
                    <a:pt x="174" y="1229"/>
                    <a:pt x="174" y="1229"/>
                  </a:cubicBezTo>
                  <a:cubicBezTo>
                    <a:pt x="173" y="1230"/>
                    <a:pt x="173" y="1230"/>
                    <a:pt x="172" y="1231"/>
                  </a:cubicBezTo>
                  <a:cubicBezTo>
                    <a:pt x="171" y="1233"/>
                    <a:pt x="170" y="1237"/>
                    <a:pt x="171" y="1239"/>
                  </a:cubicBezTo>
                  <a:cubicBezTo>
                    <a:pt x="171" y="1239"/>
                    <a:pt x="171" y="1240"/>
                    <a:pt x="171" y="1240"/>
                  </a:cubicBezTo>
                  <a:cubicBezTo>
                    <a:pt x="171" y="1240"/>
                    <a:pt x="170" y="1239"/>
                    <a:pt x="169" y="1239"/>
                  </a:cubicBezTo>
                  <a:cubicBezTo>
                    <a:pt x="169" y="1239"/>
                    <a:pt x="168" y="1240"/>
                    <a:pt x="167" y="1240"/>
                  </a:cubicBezTo>
                  <a:cubicBezTo>
                    <a:pt x="166" y="1240"/>
                    <a:pt x="166" y="1240"/>
                    <a:pt x="166" y="1240"/>
                  </a:cubicBezTo>
                  <a:cubicBezTo>
                    <a:pt x="166" y="1241"/>
                    <a:pt x="166" y="1241"/>
                    <a:pt x="166" y="1241"/>
                  </a:cubicBezTo>
                  <a:cubicBezTo>
                    <a:pt x="166" y="1241"/>
                    <a:pt x="166" y="1242"/>
                    <a:pt x="166" y="1242"/>
                  </a:cubicBezTo>
                  <a:cubicBezTo>
                    <a:pt x="166" y="1241"/>
                    <a:pt x="166" y="1241"/>
                    <a:pt x="166" y="1240"/>
                  </a:cubicBezTo>
                  <a:cubicBezTo>
                    <a:pt x="166" y="1240"/>
                    <a:pt x="166" y="1240"/>
                    <a:pt x="166" y="1240"/>
                  </a:cubicBezTo>
                  <a:cubicBezTo>
                    <a:pt x="165" y="1238"/>
                    <a:pt x="165" y="1238"/>
                    <a:pt x="165" y="1238"/>
                  </a:cubicBezTo>
                  <a:cubicBezTo>
                    <a:pt x="164" y="1238"/>
                    <a:pt x="164" y="1238"/>
                    <a:pt x="164" y="1238"/>
                  </a:cubicBezTo>
                  <a:cubicBezTo>
                    <a:pt x="164" y="1237"/>
                    <a:pt x="164" y="1237"/>
                    <a:pt x="164" y="1236"/>
                  </a:cubicBezTo>
                  <a:cubicBezTo>
                    <a:pt x="163" y="1235"/>
                    <a:pt x="162" y="1234"/>
                    <a:pt x="160" y="1234"/>
                  </a:cubicBezTo>
                  <a:cubicBezTo>
                    <a:pt x="158" y="1234"/>
                    <a:pt x="154" y="1236"/>
                    <a:pt x="154" y="1239"/>
                  </a:cubicBezTo>
                  <a:cubicBezTo>
                    <a:pt x="154" y="1239"/>
                    <a:pt x="154" y="1241"/>
                    <a:pt x="156" y="1242"/>
                  </a:cubicBezTo>
                  <a:cubicBezTo>
                    <a:pt x="156" y="1243"/>
                    <a:pt x="156" y="1245"/>
                    <a:pt x="158" y="1246"/>
                  </a:cubicBezTo>
                  <a:cubicBezTo>
                    <a:pt x="158" y="1246"/>
                    <a:pt x="159" y="1246"/>
                    <a:pt x="159" y="1246"/>
                  </a:cubicBezTo>
                  <a:cubicBezTo>
                    <a:pt x="160" y="1246"/>
                    <a:pt x="160" y="1246"/>
                    <a:pt x="160" y="1246"/>
                  </a:cubicBezTo>
                  <a:cubicBezTo>
                    <a:pt x="160" y="1247"/>
                    <a:pt x="159" y="1248"/>
                    <a:pt x="159" y="1248"/>
                  </a:cubicBezTo>
                  <a:cubicBezTo>
                    <a:pt x="158" y="1248"/>
                    <a:pt x="157" y="1248"/>
                    <a:pt x="156" y="1248"/>
                  </a:cubicBezTo>
                  <a:cubicBezTo>
                    <a:pt x="153" y="1248"/>
                    <a:pt x="151" y="1249"/>
                    <a:pt x="151" y="1252"/>
                  </a:cubicBezTo>
                  <a:cubicBezTo>
                    <a:pt x="150" y="1255"/>
                    <a:pt x="152" y="1257"/>
                    <a:pt x="153" y="1258"/>
                  </a:cubicBezTo>
                  <a:cubicBezTo>
                    <a:pt x="153" y="1259"/>
                    <a:pt x="153" y="1259"/>
                    <a:pt x="154" y="1260"/>
                  </a:cubicBezTo>
                  <a:cubicBezTo>
                    <a:pt x="156" y="1262"/>
                    <a:pt x="157" y="1263"/>
                    <a:pt x="156" y="1264"/>
                  </a:cubicBezTo>
                  <a:cubicBezTo>
                    <a:pt x="154" y="1268"/>
                    <a:pt x="153" y="1270"/>
                    <a:pt x="157" y="1274"/>
                  </a:cubicBezTo>
                  <a:cubicBezTo>
                    <a:pt x="157" y="1274"/>
                    <a:pt x="158" y="1275"/>
                    <a:pt x="158" y="1276"/>
                  </a:cubicBezTo>
                  <a:cubicBezTo>
                    <a:pt x="159" y="1278"/>
                    <a:pt x="161" y="1280"/>
                    <a:pt x="164" y="1280"/>
                  </a:cubicBezTo>
                  <a:cubicBezTo>
                    <a:pt x="164" y="1280"/>
                    <a:pt x="164" y="1280"/>
                    <a:pt x="164" y="1280"/>
                  </a:cubicBezTo>
                  <a:cubicBezTo>
                    <a:pt x="165" y="1280"/>
                    <a:pt x="165" y="1280"/>
                    <a:pt x="166" y="1280"/>
                  </a:cubicBezTo>
                  <a:cubicBezTo>
                    <a:pt x="165" y="1280"/>
                    <a:pt x="164" y="1281"/>
                    <a:pt x="164" y="1281"/>
                  </a:cubicBezTo>
                  <a:cubicBezTo>
                    <a:pt x="163" y="1283"/>
                    <a:pt x="162" y="1284"/>
                    <a:pt x="162" y="1285"/>
                  </a:cubicBezTo>
                  <a:cubicBezTo>
                    <a:pt x="163" y="1288"/>
                    <a:pt x="167" y="1291"/>
                    <a:pt x="167" y="1291"/>
                  </a:cubicBezTo>
                  <a:cubicBezTo>
                    <a:pt x="168" y="1291"/>
                    <a:pt x="169" y="1291"/>
                    <a:pt x="170" y="1291"/>
                  </a:cubicBezTo>
                  <a:cubicBezTo>
                    <a:pt x="171" y="1291"/>
                    <a:pt x="171" y="1291"/>
                    <a:pt x="171" y="1291"/>
                  </a:cubicBezTo>
                  <a:cubicBezTo>
                    <a:pt x="170" y="1292"/>
                    <a:pt x="170" y="1292"/>
                    <a:pt x="170" y="1292"/>
                  </a:cubicBezTo>
                  <a:cubicBezTo>
                    <a:pt x="169" y="1292"/>
                    <a:pt x="168" y="1294"/>
                    <a:pt x="168" y="1295"/>
                  </a:cubicBezTo>
                  <a:cubicBezTo>
                    <a:pt x="167" y="1297"/>
                    <a:pt x="168" y="1299"/>
                    <a:pt x="169" y="1300"/>
                  </a:cubicBezTo>
                  <a:cubicBezTo>
                    <a:pt x="170" y="1301"/>
                    <a:pt x="172" y="1302"/>
                    <a:pt x="173" y="1302"/>
                  </a:cubicBezTo>
                  <a:cubicBezTo>
                    <a:pt x="174" y="1302"/>
                    <a:pt x="175" y="1302"/>
                    <a:pt x="176" y="1301"/>
                  </a:cubicBezTo>
                  <a:cubicBezTo>
                    <a:pt x="176" y="1302"/>
                    <a:pt x="176" y="1302"/>
                    <a:pt x="176" y="1302"/>
                  </a:cubicBezTo>
                  <a:cubicBezTo>
                    <a:pt x="176" y="1307"/>
                    <a:pt x="183" y="1310"/>
                    <a:pt x="185" y="1310"/>
                  </a:cubicBezTo>
                  <a:cubicBezTo>
                    <a:pt x="186" y="1311"/>
                    <a:pt x="187" y="1311"/>
                    <a:pt x="187" y="1312"/>
                  </a:cubicBezTo>
                  <a:cubicBezTo>
                    <a:pt x="187" y="1312"/>
                    <a:pt x="186" y="1312"/>
                    <a:pt x="186" y="1312"/>
                  </a:cubicBezTo>
                  <a:cubicBezTo>
                    <a:pt x="185" y="1311"/>
                    <a:pt x="185" y="1311"/>
                    <a:pt x="185" y="1311"/>
                  </a:cubicBezTo>
                  <a:cubicBezTo>
                    <a:pt x="184" y="1311"/>
                    <a:pt x="184" y="1311"/>
                    <a:pt x="183" y="1311"/>
                  </a:cubicBezTo>
                  <a:cubicBezTo>
                    <a:pt x="181" y="1311"/>
                    <a:pt x="179" y="1313"/>
                    <a:pt x="179" y="1314"/>
                  </a:cubicBezTo>
                  <a:cubicBezTo>
                    <a:pt x="177" y="1317"/>
                    <a:pt x="177" y="1317"/>
                    <a:pt x="177" y="1317"/>
                  </a:cubicBezTo>
                  <a:cubicBezTo>
                    <a:pt x="181" y="1318"/>
                    <a:pt x="181" y="1318"/>
                    <a:pt x="181" y="1318"/>
                  </a:cubicBezTo>
                  <a:cubicBezTo>
                    <a:pt x="181" y="1318"/>
                    <a:pt x="181" y="1318"/>
                    <a:pt x="181" y="1318"/>
                  </a:cubicBezTo>
                  <a:cubicBezTo>
                    <a:pt x="181" y="1319"/>
                    <a:pt x="182" y="1321"/>
                    <a:pt x="183" y="1322"/>
                  </a:cubicBezTo>
                  <a:cubicBezTo>
                    <a:pt x="184" y="1323"/>
                    <a:pt x="186" y="1323"/>
                    <a:pt x="187" y="1323"/>
                  </a:cubicBezTo>
                  <a:cubicBezTo>
                    <a:pt x="187" y="1323"/>
                    <a:pt x="188" y="1323"/>
                    <a:pt x="188" y="1323"/>
                  </a:cubicBezTo>
                  <a:cubicBezTo>
                    <a:pt x="188" y="1323"/>
                    <a:pt x="189" y="1323"/>
                    <a:pt x="189" y="1323"/>
                  </a:cubicBezTo>
                  <a:cubicBezTo>
                    <a:pt x="189" y="1323"/>
                    <a:pt x="189" y="1323"/>
                    <a:pt x="189" y="1323"/>
                  </a:cubicBezTo>
                  <a:cubicBezTo>
                    <a:pt x="189" y="1323"/>
                    <a:pt x="190" y="1324"/>
                    <a:pt x="191" y="1325"/>
                  </a:cubicBezTo>
                  <a:cubicBezTo>
                    <a:pt x="192" y="1326"/>
                    <a:pt x="193" y="1326"/>
                    <a:pt x="194" y="1326"/>
                  </a:cubicBezTo>
                  <a:cubicBezTo>
                    <a:pt x="195" y="1326"/>
                    <a:pt x="196" y="1326"/>
                    <a:pt x="196" y="1326"/>
                  </a:cubicBezTo>
                  <a:cubicBezTo>
                    <a:pt x="197" y="1326"/>
                    <a:pt x="197" y="1325"/>
                    <a:pt x="197" y="1325"/>
                  </a:cubicBezTo>
                  <a:cubicBezTo>
                    <a:pt x="198" y="1325"/>
                    <a:pt x="198" y="1326"/>
                    <a:pt x="198" y="1326"/>
                  </a:cubicBezTo>
                  <a:cubicBezTo>
                    <a:pt x="199" y="1326"/>
                    <a:pt x="200" y="1326"/>
                    <a:pt x="201" y="1326"/>
                  </a:cubicBezTo>
                  <a:cubicBezTo>
                    <a:pt x="202" y="1326"/>
                    <a:pt x="203" y="1326"/>
                    <a:pt x="204" y="1325"/>
                  </a:cubicBezTo>
                  <a:cubicBezTo>
                    <a:pt x="204" y="1325"/>
                    <a:pt x="204" y="1326"/>
                    <a:pt x="205" y="1327"/>
                  </a:cubicBezTo>
                  <a:cubicBezTo>
                    <a:pt x="205" y="1327"/>
                    <a:pt x="206" y="1328"/>
                    <a:pt x="209" y="1330"/>
                  </a:cubicBezTo>
                  <a:cubicBezTo>
                    <a:pt x="208" y="1330"/>
                    <a:pt x="208" y="1330"/>
                    <a:pt x="208" y="1330"/>
                  </a:cubicBezTo>
                  <a:cubicBezTo>
                    <a:pt x="207" y="1329"/>
                    <a:pt x="207" y="1329"/>
                    <a:pt x="206" y="1329"/>
                  </a:cubicBezTo>
                  <a:cubicBezTo>
                    <a:pt x="205" y="1329"/>
                    <a:pt x="205" y="1329"/>
                    <a:pt x="204" y="1329"/>
                  </a:cubicBezTo>
                  <a:cubicBezTo>
                    <a:pt x="204" y="1328"/>
                    <a:pt x="203" y="1327"/>
                    <a:pt x="202" y="1327"/>
                  </a:cubicBezTo>
                  <a:cubicBezTo>
                    <a:pt x="201" y="1327"/>
                    <a:pt x="201" y="1327"/>
                    <a:pt x="200" y="1327"/>
                  </a:cubicBezTo>
                  <a:cubicBezTo>
                    <a:pt x="200" y="1327"/>
                    <a:pt x="199" y="1327"/>
                    <a:pt x="199" y="1327"/>
                  </a:cubicBezTo>
                  <a:cubicBezTo>
                    <a:pt x="198" y="1327"/>
                    <a:pt x="198" y="1327"/>
                    <a:pt x="198" y="1327"/>
                  </a:cubicBezTo>
                  <a:cubicBezTo>
                    <a:pt x="198" y="1327"/>
                    <a:pt x="198" y="1327"/>
                    <a:pt x="198" y="1327"/>
                  </a:cubicBezTo>
                  <a:cubicBezTo>
                    <a:pt x="197" y="1327"/>
                    <a:pt x="197" y="1327"/>
                    <a:pt x="196" y="1327"/>
                  </a:cubicBezTo>
                  <a:cubicBezTo>
                    <a:pt x="194" y="1327"/>
                    <a:pt x="193" y="1328"/>
                    <a:pt x="193" y="1329"/>
                  </a:cubicBezTo>
                  <a:cubicBezTo>
                    <a:pt x="192" y="1330"/>
                    <a:pt x="192" y="1332"/>
                    <a:pt x="193" y="1333"/>
                  </a:cubicBezTo>
                  <a:cubicBezTo>
                    <a:pt x="193" y="1334"/>
                    <a:pt x="194" y="1335"/>
                    <a:pt x="194" y="1335"/>
                  </a:cubicBezTo>
                  <a:cubicBezTo>
                    <a:pt x="194" y="1335"/>
                    <a:pt x="194" y="1335"/>
                    <a:pt x="194" y="1335"/>
                  </a:cubicBezTo>
                  <a:cubicBezTo>
                    <a:pt x="194" y="1337"/>
                    <a:pt x="194" y="1339"/>
                    <a:pt x="194" y="1341"/>
                  </a:cubicBezTo>
                  <a:cubicBezTo>
                    <a:pt x="195" y="1344"/>
                    <a:pt x="197" y="1344"/>
                    <a:pt x="198" y="1344"/>
                  </a:cubicBezTo>
                  <a:cubicBezTo>
                    <a:pt x="199" y="1344"/>
                    <a:pt x="199" y="1344"/>
                    <a:pt x="200" y="1344"/>
                  </a:cubicBezTo>
                  <a:cubicBezTo>
                    <a:pt x="200" y="1344"/>
                    <a:pt x="200" y="1344"/>
                    <a:pt x="200" y="1344"/>
                  </a:cubicBezTo>
                  <a:cubicBezTo>
                    <a:pt x="200" y="1344"/>
                    <a:pt x="201" y="1345"/>
                    <a:pt x="201" y="1345"/>
                  </a:cubicBezTo>
                  <a:cubicBezTo>
                    <a:pt x="201" y="1345"/>
                    <a:pt x="201" y="1345"/>
                    <a:pt x="201" y="1345"/>
                  </a:cubicBezTo>
                  <a:cubicBezTo>
                    <a:pt x="200" y="1346"/>
                    <a:pt x="199" y="1346"/>
                    <a:pt x="198" y="1348"/>
                  </a:cubicBezTo>
                  <a:cubicBezTo>
                    <a:pt x="198" y="1348"/>
                    <a:pt x="198" y="1349"/>
                    <a:pt x="198" y="1351"/>
                  </a:cubicBezTo>
                  <a:cubicBezTo>
                    <a:pt x="199" y="1351"/>
                    <a:pt x="199" y="1351"/>
                    <a:pt x="199" y="1352"/>
                  </a:cubicBezTo>
                  <a:cubicBezTo>
                    <a:pt x="199" y="1352"/>
                    <a:pt x="199" y="1352"/>
                    <a:pt x="199" y="1352"/>
                  </a:cubicBezTo>
                  <a:cubicBezTo>
                    <a:pt x="199" y="1354"/>
                    <a:pt x="199" y="1355"/>
                    <a:pt x="200" y="1356"/>
                  </a:cubicBezTo>
                  <a:cubicBezTo>
                    <a:pt x="201" y="1357"/>
                    <a:pt x="202" y="1358"/>
                    <a:pt x="203" y="1358"/>
                  </a:cubicBezTo>
                  <a:cubicBezTo>
                    <a:pt x="203" y="1359"/>
                    <a:pt x="203" y="1360"/>
                    <a:pt x="204" y="1360"/>
                  </a:cubicBezTo>
                  <a:cubicBezTo>
                    <a:pt x="204" y="1361"/>
                    <a:pt x="205" y="1361"/>
                    <a:pt x="206" y="1361"/>
                  </a:cubicBezTo>
                  <a:cubicBezTo>
                    <a:pt x="207" y="1361"/>
                    <a:pt x="207" y="1361"/>
                    <a:pt x="207" y="1361"/>
                  </a:cubicBezTo>
                  <a:cubicBezTo>
                    <a:pt x="208" y="1362"/>
                    <a:pt x="209" y="1363"/>
                    <a:pt x="210" y="1363"/>
                  </a:cubicBezTo>
                  <a:cubicBezTo>
                    <a:pt x="211" y="1363"/>
                    <a:pt x="212" y="1363"/>
                    <a:pt x="213" y="1362"/>
                  </a:cubicBezTo>
                  <a:cubicBezTo>
                    <a:pt x="215" y="1360"/>
                    <a:pt x="214" y="1357"/>
                    <a:pt x="213" y="1356"/>
                  </a:cubicBezTo>
                  <a:cubicBezTo>
                    <a:pt x="213" y="1356"/>
                    <a:pt x="213" y="1356"/>
                    <a:pt x="213" y="1356"/>
                  </a:cubicBezTo>
                  <a:cubicBezTo>
                    <a:pt x="213" y="1356"/>
                    <a:pt x="214" y="1355"/>
                    <a:pt x="214" y="1355"/>
                  </a:cubicBezTo>
                  <a:cubicBezTo>
                    <a:pt x="215" y="1353"/>
                    <a:pt x="215" y="1352"/>
                    <a:pt x="214" y="1350"/>
                  </a:cubicBezTo>
                  <a:cubicBezTo>
                    <a:pt x="214" y="1349"/>
                    <a:pt x="214" y="1349"/>
                    <a:pt x="214" y="1349"/>
                  </a:cubicBezTo>
                  <a:cubicBezTo>
                    <a:pt x="214" y="1347"/>
                    <a:pt x="214" y="1347"/>
                    <a:pt x="214" y="1347"/>
                  </a:cubicBezTo>
                  <a:cubicBezTo>
                    <a:pt x="212" y="1347"/>
                    <a:pt x="212" y="1347"/>
                    <a:pt x="212" y="1347"/>
                  </a:cubicBezTo>
                  <a:cubicBezTo>
                    <a:pt x="212" y="1347"/>
                    <a:pt x="211" y="1347"/>
                    <a:pt x="211" y="1347"/>
                  </a:cubicBezTo>
                  <a:cubicBezTo>
                    <a:pt x="211" y="1347"/>
                    <a:pt x="211" y="1347"/>
                    <a:pt x="211" y="1347"/>
                  </a:cubicBezTo>
                  <a:cubicBezTo>
                    <a:pt x="211" y="1346"/>
                    <a:pt x="211" y="1346"/>
                    <a:pt x="211" y="1345"/>
                  </a:cubicBezTo>
                  <a:cubicBezTo>
                    <a:pt x="211" y="1345"/>
                    <a:pt x="212" y="1345"/>
                    <a:pt x="212" y="1345"/>
                  </a:cubicBezTo>
                  <a:cubicBezTo>
                    <a:pt x="214" y="1344"/>
                    <a:pt x="214" y="1343"/>
                    <a:pt x="214" y="1342"/>
                  </a:cubicBezTo>
                  <a:cubicBezTo>
                    <a:pt x="214" y="1342"/>
                    <a:pt x="214" y="1342"/>
                    <a:pt x="215" y="1341"/>
                  </a:cubicBezTo>
                  <a:cubicBezTo>
                    <a:pt x="215" y="1341"/>
                    <a:pt x="216" y="1340"/>
                    <a:pt x="217" y="1339"/>
                  </a:cubicBezTo>
                  <a:cubicBezTo>
                    <a:pt x="218" y="1338"/>
                    <a:pt x="218" y="1336"/>
                    <a:pt x="217" y="1335"/>
                  </a:cubicBezTo>
                  <a:cubicBezTo>
                    <a:pt x="217" y="1334"/>
                    <a:pt x="216" y="1334"/>
                    <a:pt x="216" y="1333"/>
                  </a:cubicBezTo>
                  <a:cubicBezTo>
                    <a:pt x="216" y="1333"/>
                    <a:pt x="217" y="1333"/>
                    <a:pt x="218" y="1333"/>
                  </a:cubicBezTo>
                  <a:cubicBezTo>
                    <a:pt x="218" y="1334"/>
                    <a:pt x="218" y="1335"/>
                    <a:pt x="218" y="1336"/>
                  </a:cubicBezTo>
                  <a:cubicBezTo>
                    <a:pt x="218" y="1339"/>
                    <a:pt x="222" y="1340"/>
                    <a:pt x="224" y="1340"/>
                  </a:cubicBezTo>
                  <a:cubicBezTo>
                    <a:pt x="225" y="1341"/>
                    <a:pt x="225" y="1341"/>
                    <a:pt x="226" y="1342"/>
                  </a:cubicBezTo>
                  <a:cubicBezTo>
                    <a:pt x="226" y="1342"/>
                    <a:pt x="227" y="1343"/>
                    <a:pt x="228" y="1343"/>
                  </a:cubicBezTo>
                  <a:cubicBezTo>
                    <a:pt x="228" y="1343"/>
                    <a:pt x="228" y="1343"/>
                    <a:pt x="228" y="1343"/>
                  </a:cubicBezTo>
                  <a:cubicBezTo>
                    <a:pt x="227" y="1344"/>
                    <a:pt x="225" y="1344"/>
                    <a:pt x="224" y="1346"/>
                  </a:cubicBezTo>
                  <a:cubicBezTo>
                    <a:pt x="224" y="1346"/>
                    <a:pt x="223" y="1347"/>
                    <a:pt x="224" y="1348"/>
                  </a:cubicBezTo>
                  <a:cubicBezTo>
                    <a:pt x="224" y="1350"/>
                    <a:pt x="224" y="1350"/>
                    <a:pt x="224" y="1350"/>
                  </a:cubicBezTo>
                  <a:cubicBezTo>
                    <a:pt x="225" y="1350"/>
                    <a:pt x="225" y="1350"/>
                    <a:pt x="225" y="1350"/>
                  </a:cubicBezTo>
                  <a:cubicBezTo>
                    <a:pt x="226" y="1350"/>
                    <a:pt x="226" y="1351"/>
                    <a:pt x="226" y="1351"/>
                  </a:cubicBezTo>
                  <a:cubicBezTo>
                    <a:pt x="227" y="1351"/>
                    <a:pt x="227" y="1351"/>
                    <a:pt x="227" y="1351"/>
                  </a:cubicBezTo>
                  <a:cubicBezTo>
                    <a:pt x="228" y="1351"/>
                    <a:pt x="228" y="1352"/>
                    <a:pt x="229" y="1352"/>
                  </a:cubicBezTo>
                  <a:cubicBezTo>
                    <a:pt x="229" y="1352"/>
                    <a:pt x="229" y="1352"/>
                    <a:pt x="229" y="1352"/>
                  </a:cubicBezTo>
                  <a:cubicBezTo>
                    <a:pt x="229" y="1352"/>
                    <a:pt x="229" y="1352"/>
                    <a:pt x="229" y="1352"/>
                  </a:cubicBezTo>
                  <a:cubicBezTo>
                    <a:pt x="229" y="1352"/>
                    <a:pt x="229" y="1352"/>
                    <a:pt x="229" y="1352"/>
                  </a:cubicBezTo>
                  <a:cubicBezTo>
                    <a:pt x="228" y="1352"/>
                    <a:pt x="228" y="1352"/>
                    <a:pt x="228" y="1352"/>
                  </a:cubicBezTo>
                  <a:cubicBezTo>
                    <a:pt x="228" y="1352"/>
                    <a:pt x="228" y="1354"/>
                    <a:pt x="228" y="1354"/>
                  </a:cubicBezTo>
                  <a:cubicBezTo>
                    <a:pt x="228" y="1354"/>
                    <a:pt x="227" y="1354"/>
                    <a:pt x="227" y="1354"/>
                  </a:cubicBezTo>
                  <a:cubicBezTo>
                    <a:pt x="227" y="1354"/>
                    <a:pt x="227" y="1354"/>
                    <a:pt x="226" y="1353"/>
                  </a:cubicBezTo>
                  <a:cubicBezTo>
                    <a:pt x="226" y="1353"/>
                    <a:pt x="225" y="1352"/>
                    <a:pt x="223" y="1352"/>
                  </a:cubicBezTo>
                  <a:cubicBezTo>
                    <a:pt x="223" y="1352"/>
                    <a:pt x="223" y="1352"/>
                    <a:pt x="223" y="1352"/>
                  </a:cubicBezTo>
                  <a:cubicBezTo>
                    <a:pt x="223" y="1352"/>
                    <a:pt x="223" y="1352"/>
                    <a:pt x="223" y="1352"/>
                  </a:cubicBezTo>
                  <a:cubicBezTo>
                    <a:pt x="220" y="1353"/>
                    <a:pt x="219" y="1356"/>
                    <a:pt x="219" y="1357"/>
                  </a:cubicBezTo>
                  <a:cubicBezTo>
                    <a:pt x="218" y="1360"/>
                    <a:pt x="220" y="1362"/>
                    <a:pt x="221" y="1362"/>
                  </a:cubicBezTo>
                  <a:cubicBezTo>
                    <a:pt x="222" y="1363"/>
                    <a:pt x="222" y="1363"/>
                    <a:pt x="222" y="1364"/>
                  </a:cubicBezTo>
                  <a:cubicBezTo>
                    <a:pt x="222" y="1364"/>
                    <a:pt x="222" y="1364"/>
                    <a:pt x="222" y="1364"/>
                  </a:cubicBezTo>
                  <a:cubicBezTo>
                    <a:pt x="223" y="1365"/>
                    <a:pt x="223" y="1367"/>
                    <a:pt x="224" y="1367"/>
                  </a:cubicBezTo>
                  <a:cubicBezTo>
                    <a:pt x="224" y="1368"/>
                    <a:pt x="225" y="1369"/>
                    <a:pt x="225" y="1369"/>
                  </a:cubicBezTo>
                  <a:cubicBezTo>
                    <a:pt x="226" y="1369"/>
                    <a:pt x="226" y="1369"/>
                    <a:pt x="226" y="1369"/>
                  </a:cubicBezTo>
                  <a:cubicBezTo>
                    <a:pt x="226" y="1370"/>
                    <a:pt x="226" y="1371"/>
                    <a:pt x="227" y="1371"/>
                  </a:cubicBezTo>
                  <a:cubicBezTo>
                    <a:pt x="228" y="1372"/>
                    <a:pt x="229" y="1372"/>
                    <a:pt x="229" y="1372"/>
                  </a:cubicBezTo>
                  <a:cubicBezTo>
                    <a:pt x="229" y="1372"/>
                    <a:pt x="230" y="1372"/>
                    <a:pt x="230" y="1372"/>
                  </a:cubicBezTo>
                  <a:cubicBezTo>
                    <a:pt x="230" y="1373"/>
                    <a:pt x="230" y="1373"/>
                    <a:pt x="230" y="1373"/>
                  </a:cubicBezTo>
                  <a:cubicBezTo>
                    <a:pt x="231" y="1373"/>
                    <a:pt x="231" y="1374"/>
                    <a:pt x="231" y="1374"/>
                  </a:cubicBezTo>
                  <a:cubicBezTo>
                    <a:pt x="232" y="1375"/>
                    <a:pt x="233" y="1375"/>
                    <a:pt x="235" y="1376"/>
                  </a:cubicBezTo>
                  <a:cubicBezTo>
                    <a:pt x="235" y="1376"/>
                    <a:pt x="235" y="1376"/>
                    <a:pt x="234" y="1376"/>
                  </a:cubicBezTo>
                  <a:cubicBezTo>
                    <a:pt x="234" y="1376"/>
                    <a:pt x="234" y="1377"/>
                    <a:pt x="234" y="1377"/>
                  </a:cubicBezTo>
                  <a:cubicBezTo>
                    <a:pt x="233" y="1377"/>
                    <a:pt x="232" y="1377"/>
                    <a:pt x="232" y="1378"/>
                  </a:cubicBezTo>
                  <a:cubicBezTo>
                    <a:pt x="232" y="1378"/>
                    <a:pt x="231" y="1378"/>
                    <a:pt x="231" y="1379"/>
                  </a:cubicBezTo>
                  <a:cubicBezTo>
                    <a:pt x="231" y="1379"/>
                    <a:pt x="230" y="1379"/>
                    <a:pt x="230" y="1379"/>
                  </a:cubicBezTo>
                  <a:cubicBezTo>
                    <a:pt x="230" y="1378"/>
                    <a:pt x="230" y="1378"/>
                    <a:pt x="230" y="1378"/>
                  </a:cubicBezTo>
                  <a:cubicBezTo>
                    <a:pt x="229" y="1377"/>
                    <a:pt x="228" y="1376"/>
                    <a:pt x="227" y="1376"/>
                  </a:cubicBezTo>
                  <a:cubicBezTo>
                    <a:pt x="226" y="1376"/>
                    <a:pt x="226" y="1376"/>
                    <a:pt x="226" y="1376"/>
                  </a:cubicBezTo>
                  <a:cubicBezTo>
                    <a:pt x="226" y="1376"/>
                    <a:pt x="226" y="1376"/>
                    <a:pt x="226" y="1376"/>
                  </a:cubicBezTo>
                  <a:cubicBezTo>
                    <a:pt x="224" y="1376"/>
                    <a:pt x="223" y="1377"/>
                    <a:pt x="222" y="1380"/>
                  </a:cubicBezTo>
                  <a:cubicBezTo>
                    <a:pt x="222" y="1382"/>
                    <a:pt x="222" y="1384"/>
                    <a:pt x="223" y="1385"/>
                  </a:cubicBezTo>
                  <a:cubicBezTo>
                    <a:pt x="224" y="1386"/>
                    <a:pt x="225" y="1386"/>
                    <a:pt x="226" y="1386"/>
                  </a:cubicBezTo>
                  <a:cubicBezTo>
                    <a:pt x="226" y="1387"/>
                    <a:pt x="226" y="1387"/>
                    <a:pt x="226" y="1387"/>
                  </a:cubicBezTo>
                  <a:cubicBezTo>
                    <a:pt x="226" y="1387"/>
                    <a:pt x="226" y="1387"/>
                    <a:pt x="226" y="1387"/>
                  </a:cubicBezTo>
                  <a:cubicBezTo>
                    <a:pt x="225" y="1387"/>
                    <a:pt x="224" y="1388"/>
                    <a:pt x="224" y="1389"/>
                  </a:cubicBezTo>
                  <a:cubicBezTo>
                    <a:pt x="223" y="1390"/>
                    <a:pt x="223" y="1391"/>
                    <a:pt x="224" y="1393"/>
                  </a:cubicBezTo>
                  <a:cubicBezTo>
                    <a:pt x="224" y="1395"/>
                    <a:pt x="224" y="1395"/>
                    <a:pt x="224" y="1395"/>
                  </a:cubicBezTo>
                  <a:cubicBezTo>
                    <a:pt x="225" y="1395"/>
                    <a:pt x="225" y="1395"/>
                    <a:pt x="225" y="1395"/>
                  </a:cubicBezTo>
                  <a:cubicBezTo>
                    <a:pt x="226" y="1396"/>
                    <a:pt x="226" y="1397"/>
                    <a:pt x="228" y="1397"/>
                  </a:cubicBezTo>
                  <a:cubicBezTo>
                    <a:pt x="228" y="1397"/>
                    <a:pt x="228" y="1397"/>
                    <a:pt x="228" y="1397"/>
                  </a:cubicBezTo>
                  <a:cubicBezTo>
                    <a:pt x="229" y="1397"/>
                    <a:pt x="229" y="1397"/>
                    <a:pt x="229" y="1397"/>
                  </a:cubicBezTo>
                  <a:cubicBezTo>
                    <a:pt x="231" y="1397"/>
                    <a:pt x="232" y="1395"/>
                    <a:pt x="232" y="1394"/>
                  </a:cubicBezTo>
                  <a:cubicBezTo>
                    <a:pt x="232" y="1394"/>
                    <a:pt x="233" y="1394"/>
                    <a:pt x="233" y="1394"/>
                  </a:cubicBezTo>
                  <a:cubicBezTo>
                    <a:pt x="234" y="1393"/>
                    <a:pt x="234" y="1393"/>
                    <a:pt x="234" y="1392"/>
                  </a:cubicBezTo>
                  <a:cubicBezTo>
                    <a:pt x="234" y="1391"/>
                    <a:pt x="234" y="1391"/>
                    <a:pt x="234" y="1390"/>
                  </a:cubicBezTo>
                  <a:cubicBezTo>
                    <a:pt x="235" y="1390"/>
                    <a:pt x="235" y="1390"/>
                    <a:pt x="235" y="1390"/>
                  </a:cubicBezTo>
                  <a:cubicBezTo>
                    <a:pt x="236" y="1390"/>
                    <a:pt x="237" y="1390"/>
                    <a:pt x="237" y="1390"/>
                  </a:cubicBezTo>
                  <a:cubicBezTo>
                    <a:pt x="238" y="1389"/>
                    <a:pt x="239" y="1388"/>
                    <a:pt x="239" y="1388"/>
                  </a:cubicBezTo>
                  <a:cubicBezTo>
                    <a:pt x="240" y="1388"/>
                    <a:pt x="240" y="1388"/>
                    <a:pt x="240" y="1388"/>
                  </a:cubicBezTo>
                  <a:cubicBezTo>
                    <a:pt x="240" y="1388"/>
                    <a:pt x="240" y="1388"/>
                    <a:pt x="240" y="1388"/>
                  </a:cubicBezTo>
                  <a:cubicBezTo>
                    <a:pt x="242" y="1387"/>
                    <a:pt x="242" y="1387"/>
                    <a:pt x="242" y="1387"/>
                  </a:cubicBezTo>
                  <a:cubicBezTo>
                    <a:pt x="242" y="1386"/>
                    <a:pt x="242" y="1386"/>
                    <a:pt x="242" y="1386"/>
                  </a:cubicBezTo>
                  <a:cubicBezTo>
                    <a:pt x="243" y="1387"/>
                    <a:pt x="244" y="1388"/>
                    <a:pt x="245" y="1388"/>
                  </a:cubicBezTo>
                  <a:cubicBezTo>
                    <a:pt x="245" y="1387"/>
                    <a:pt x="245" y="1387"/>
                    <a:pt x="245" y="1387"/>
                  </a:cubicBezTo>
                  <a:cubicBezTo>
                    <a:pt x="247" y="1387"/>
                    <a:pt x="248" y="1387"/>
                    <a:pt x="248" y="1386"/>
                  </a:cubicBezTo>
                  <a:cubicBezTo>
                    <a:pt x="249" y="1384"/>
                    <a:pt x="249" y="1382"/>
                    <a:pt x="248" y="1380"/>
                  </a:cubicBezTo>
                  <a:cubicBezTo>
                    <a:pt x="248" y="1379"/>
                    <a:pt x="248" y="1379"/>
                    <a:pt x="248" y="1378"/>
                  </a:cubicBezTo>
                  <a:cubicBezTo>
                    <a:pt x="248" y="1376"/>
                    <a:pt x="248" y="1376"/>
                    <a:pt x="248" y="1376"/>
                  </a:cubicBezTo>
                  <a:cubicBezTo>
                    <a:pt x="246" y="1376"/>
                    <a:pt x="246" y="1376"/>
                    <a:pt x="246" y="1376"/>
                  </a:cubicBezTo>
                  <a:cubicBezTo>
                    <a:pt x="245" y="1376"/>
                    <a:pt x="245" y="1376"/>
                    <a:pt x="245" y="1375"/>
                  </a:cubicBezTo>
                  <a:cubicBezTo>
                    <a:pt x="244" y="1375"/>
                    <a:pt x="243" y="1373"/>
                    <a:pt x="241" y="1373"/>
                  </a:cubicBezTo>
                  <a:cubicBezTo>
                    <a:pt x="241" y="1373"/>
                    <a:pt x="241" y="1372"/>
                    <a:pt x="241" y="1372"/>
                  </a:cubicBezTo>
                  <a:cubicBezTo>
                    <a:pt x="241" y="1372"/>
                    <a:pt x="242" y="1371"/>
                    <a:pt x="242" y="1371"/>
                  </a:cubicBezTo>
                  <a:cubicBezTo>
                    <a:pt x="242" y="1371"/>
                    <a:pt x="242" y="1371"/>
                    <a:pt x="242" y="1371"/>
                  </a:cubicBezTo>
                  <a:cubicBezTo>
                    <a:pt x="243" y="1371"/>
                    <a:pt x="244" y="1371"/>
                    <a:pt x="245" y="1369"/>
                  </a:cubicBezTo>
                  <a:cubicBezTo>
                    <a:pt x="246" y="1368"/>
                    <a:pt x="246" y="1367"/>
                    <a:pt x="246" y="1366"/>
                  </a:cubicBezTo>
                  <a:cubicBezTo>
                    <a:pt x="246" y="1365"/>
                    <a:pt x="246" y="1365"/>
                    <a:pt x="246" y="1365"/>
                  </a:cubicBezTo>
                  <a:cubicBezTo>
                    <a:pt x="246" y="1366"/>
                    <a:pt x="246" y="1367"/>
                    <a:pt x="247" y="1368"/>
                  </a:cubicBezTo>
                  <a:cubicBezTo>
                    <a:pt x="248" y="1369"/>
                    <a:pt x="249" y="1370"/>
                    <a:pt x="250" y="1370"/>
                  </a:cubicBezTo>
                  <a:cubicBezTo>
                    <a:pt x="250" y="1370"/>
                    <a:pt x="250" y="1370"/>
                    <a:pt x="250" y="1370"/>
                  </a:cubicBezTo>
                  <a:cubicBezTo>
                    <a:pt x="250" y="1371"/>
                    <a:pt x="250" y="1371"/>
                    <a:pt x="250" y="1371"/>
                  </a:cubicBezTo>
                  <a:cubicBezTo>
                    <a:pt x="250" y="1371"/>
                    <a:pt x="251" y="1372"/>
                    <a:pt x="252" y="1373"/>
                  </a:cubicBezTo>
                  <a:cubicBezTo>
                    <a:pt x="252" y="1374"/>
                    <a:pt x="253" y="1374"/>
                    <a:pt x="253" y="1374"/>
                  </a:cubicBezTo>
                  <a:cubicBezTo>
                    <a:pt x="253" y="1375"/>
                    <a:pt x="253" y="1375"/>
                    <a:pt x="254" y="1376"/>
                  </a:cubicBezTo>
                  <a:cubicBezTo>
                    <a:pt x="256" y="1378"/>
                    <a:pt x="258" y="1378"/>
                    <a:pt x="261" y="1378"/>
                  </a:cubicBezTo>
                  <a:cubicBezTo>
                    <a:pt x="261" y="1378"/>
                    <a:pt x="261" y="1378"/>
                    <a:pt x="261" y="1378"/>
                  </a:cubicBezTo>
                  <a:cubicBezTo>
                    <a:pt x="262" y="1378"/>
                    <a:pt x="263" y="1379"/>
                    <a:pt x="264" y="1379"/>
                  </a:cubicBezTo>
                  <a:cubicBezTo>
                    <a:pt x="268" y="1379"/>
                    <a:pt x="269" y="1379"/>
                    <a:pt x="270" y="1381"/>
                  </a:cubicBezTo>
                  <a:cubicBezTo>
                    <a:pt x="270" y="1381"/>
                    <a:pt x="269" y="1381"/>
                    <a:pt x="269" y="1381"/>
                  </a:cubicBezTo>
                  <a:cubicBezTo>
                    <a:pt x="269" y="1381"/>
                    <a:pt x="268" y="1381"/>
                    <a:pt x="268" y="1381"/>
                  </a:cubicBezTo>
                  <a:cubicBezTo>
                    <a:pt x="267" y="1381"/>
                    <a:pt x="265" y="1381"/>
                    <a:pt x="264" y="1383"/>
                  </a:cubicBezTo>
                  <a:cubicBezTo>
                    <a:pt x="263" y="1384"/>
                    <a:pt x="264" y="1386"/>
                    <a:pt x="265" y="1387"/>
                  </a:cubicBezTo>
                  <a:cubicBezTo>
                    <a:pt x="265" y="1387"/>
                    <a:pt x="265" y="1387"/>
                    <a:pt x="265" y="1387"/>
                  </a:cubicBezTo>
                  <a:cubicBezTo>
                    <a:pt x="265" y="1387"/>
                    <a:pt x="265" y="1387"/>
                    <a:pt x="265" y="1387"/>
                  </a:cubicBezTo>
                  <a:cubicBezTo>
                    <a:pt x="262" y="1388"/>
                    <a:pt x="262" y="1390"/>
                    <a:pt x="261" y="1391"/>
                  </a:cubicBezTo>
                  <a:cubicBezTo>
                    <a:pt x="261" y="1391"/>
                    <a:pt x="261" y="1392"/>
                    <a:pt x="261" y="1392"/>
                  </a:cubicBezTo>
                  <a:cubicBezTo>
                    <a:pt x="260" y="1393"/>
                    <a:pt x="260" y="1393"/>
                    <a:pt x="260" y="1395"/>
                  </a:cubicBezTo>
                  <a:cubicBezTo>
                    <a:pt x="259" y="1394"/>
                    <a:pt x="258" y="1394"/>
                    <a:pt x="257" y="1394"/>
                  </a:cubicBezTo>
                  <a:cubicBezTo>
                    <a:pt x="256" y="1394"/>
                    <a:pt x="255" y="1394"/>
                    <a:pt x="254" y="1395"/>
                  </a:cubicBezTo>
                  <a:cubicBezTo>
                    <a:pt x="254" y="1396"/>
                    <a:pt x="254" y="1396"/>
                    <a:pt x="254" y="1398"/>
                  </a:cubicBezTo>
                  <a:cubicBezTo>
                    <a:pt x="254" y="1400"/>
                    <a:pt x="256" y="1401"/>
                    <a:pt x="258" y="1403"/>
                  </a:cubicBezTo>
                  <a:cubicBezTo>
                    <a:pt x="260" y="1405"/>
                    <a:pt x="262" y="1405"/>
                    <a:pt x="263" y="1406"/>
                  </a:cubicBezTo>
                  <a:cubicBezTo>
                    <a:pt x="264" y="1406"/>
                    <a:pt x="264" y="1406"/>
                    <a:pt x="265" y="1406"/>
                  </a:cubicBezTo>
                  <a:cubicBezTo>
                    <a:pt x="266" y="1407"/>
                    <a:pt x="267" y="1408"/>
                    <a:pt x="269" y="1409"/>
                  </a:cubicBezTo>
                  <a:cubicBezTo>
                    <a:pt x="267" y="1409"/>
                    <a:pt x="266" y="1409"/>
                    <a:pt x="266" y="1410"/>
                  </a:cubicBezTo>
                  <a:cubicBezTo>
                    <a:pt x="265" y="1411"/>
                    <a:pt x="265" y="1412"/>
                    <a:pt x="265" y="1413"/>
                  </a:cubicBezTo>
                  <a:cubicBezTo>
                    <a:pt x="265" y="1414"/>
                    <a:pt x="266" y="1416"/>
                    <a:pt x="267" y="1416"/>
                  </a:cubicBezTo>
                  <a:cubicBezTo>
                    <a:pt x="267" y="1416"/>
                    <a:pt x="268" y="1417"/>
                    <a:pt x="269" y="1417"/>
                  </a:cubicBezTo>
                  <a:cubicBezTo>
                    <a:pt x="269" y="1417"/>
                    <a:pt x="270" y="1417"/>
                    <a:pt x="270" y="1417"/>
                  </a:cubicBezTo>
                  <a:cubicBezTo>
                    <a:pt x="270" y="1417"/>
                    <a:pt x="271" y="1417"/>
                    <a:pt x="271" y="1416"/>
                  </a:cubicBezTo>
                  <a:cubicBezTo>
                    <a:pt x="271" y="1416"/>
                    <a:pt x="271" y="1416"/>
                    <a:pt x="271" y="1417"/>
                  </a:cubicBezTo>
                  <a:cubicBezTo>
                    <a:pt x="271" y="1418"/>
                    <a:pt x="272" y="1419"/>
                    <a:pt x="273" y="1420"/>
                  </a:cubicBezTo>
                  <a:cubicBezTo>
                    <a:pt x="274" y="1421"/>
                    <a:pt x="275" y="1423"/>
                    <a:pt x="277" y="1424"/>
                  </a:cubicBezTo>
                  <a:cubicBezTo>
                    <a:pt x="278" y="1424"/>
                    <a:pt x="278" y="1424"/>
                    <a:pt x="278" y="1425"/>
                  </a:cubicBezTo>
                  <a:cubicBezTo>
                    <a:pt x="278" y="1426"/>
                    <a:pt x="278" y="1426"/>
                    <a:pt x="278" y="1426"/>
                  </a:cubicBezTo>
                  <a:cubicBezTo>
                    <a:pt x="279" y="1426"/>
                    <a:pt x="279" y="1426"/>
                    <a:pt x="279" y="1426"/>
                  </a:cubicBezTo>
                  <a:cubicBezTo>
                    <a:pt x="280" y="1426"/>
                    <a:pt x="280" y="1426"/>
                    <a:pt x="280" y="1426"/>
                  </a:cubicBezTo>
                  <a:cubicBezTo>
                    <a:pt x="281" y="1426"/>
                    <a:pt x="282" y="1426"/>
                    <a:pt x="283" y="1425"/>
                  </a:cubicBezTo>
                  <a:cubicBezTo>
                    <a:pt x="283" y="1425"/>
                    <a:pt x="283" y="1425"/>
                    <a:pt x="284" y="1425"/>
                  </a:cubicBezTo>
                  <a:cubicBezTo>
                    <a:pt x="284" y="1425"/>
                    <a:pt x="285" y="1425"/>
                    <a:pt x="286" y="1424"/>
                  </a:cubicBezTo>
                  <a:cubicBezTo>
                    <a:pt x="288" y="1423"/>
                    <a:pt x="288" y="1421"/>
                    <a:pt x="287" y="1420"/>
                  </a:cubicBezTo>
                  <a:cubicBezTo>
                    <a:pt x="287" y="1419"/>
                    <a:pt x="285" y="1418"/>
                    <a:pt x="284" y="1417"/>
                  </a:cubicBezTo>
                  <a:cubicBezTo>
                    <a:pt x="284" y="1416"/>
                    <a:pt x="284" y="1416"/>
                    <a:pt x="284" y="1416"/>
                  </a:cubicBezTo>
                  <a:cubicBezTo>
                    <a:pt x="284" y="1416"/>
                    <a:pt x="285" y="1417"/>
                    <a:pt x="285" y="1417"/>
                  </a:cubicBezTo>
                  <a:cubicBezTo>
                    <a:pt x="285" y="1417"/>
                    <a:pt x="286" y="1417"/>
                    <a:pt x="286" y="1417"/>
                  </a:cubicBezTo>
                  <a:cubicBezTo>
                    <a:pt x="287" y="1417"/>
                    <a:pt x="287" y="1417"/>
                    <a:pt x="287" y="1418"/>
                  </a:cubicBezTo>
                  <a:cubicBezTo>
                    <a:pt x="288" y="1418"/>
                    <a:pt x="289" y="1420"/>
                    <a:pt x="291" y="1420"/>
                  </a:cubicBezTo>
                  <a:cubicBezTo>
                    <a:pt x="291" y="1420"/>
                    <a:pt x="292" y="1419"/>
                    <a:pt x="292" y="1419"/>
                  </a:cubicBezTo>
                  <a:cubicBezTo>
                    <a:pt x="292" y="1419"/>
                    <a:pt x="293" y="1419"/>
                    <a:pt x="293" y="1419"/>
                  </a:cubicBezTo>
                  <a:cubicBezTo>
                    <a:pt x="293" y="1420"/>
                    <a:pt x="293" y="1421"/>
                    <a:pt x="293" y="1421"/>
                  </a:cubicBezTo>
                  <a:cubicBezTo>
                    <a:pt x="291" y="1422"/>
                    <a:pt x="290" y="1423"/>
                    <a:pt x="289" y="1424"/>
                  </a:cubicBezTo>
                  <a:cubicBezTo>
                    <a:pt x="289" y="1424"/>
                    <a:pt x="289" y="1424"/>
                    <a:pt x="289" y="1424"/>
                  </a:cubicBezTo>
                  <a:cubicBezTo>
                    <a:pt x="289" y="1425"/>
                    <a:pt x="288" y="1425"/>
                    <a:pt x="288" y="1426"/>
                  </a:cubicBezTo>
                  <a:cubicBezTo>
                    <a:pt x="287" y="1426"/>
                    <a:pt x="286" y="1427"/>
                    <a:pt x="285" y="1428"/>
                  </a:cubicBezTo>
                  <a:cubicBezTo>
                    <a:pt x="284" y="1429"/>
                    <a:pt x="283" y="1430"/>
                    <a:pt x="284" y="1433"/>
                  </a:cubicBezTo>
                  <a:cubicBezTo>
                    <a:pt x="284" y="1434"/>
                    <a:pt x="285" y="1435"/>
                    <a:pt x="286" y="1435"/>
                  </a:cubicBezTo>
                  <a:cubicBezTo>
                    <a:pt x="286" y="1435"/>
                    <a:pt x="286" y="1435"/>
                    <a:pt x="287" y="1435"/>
                  </a:cubicBezTo>
                  <a:cubicBezTo>
                    <a:pt x="287" y="1435"/>
                    <a:pt x="287" y="1435"/>
                    <a:pt x="288" y="1435"/>
                  </a:cubicBezTo>
                  <a:cubicBezTo>
                    <a:pt x="288" y="1436"/>
                    <a:pt x="289" y="1437"/>
                    <a:pt x="290" y="1437"/>
                  </a:cubicBezTo>
                  <a:cubicBezTo>
                    <a:pt x="290" y="1437"/>
                    <a:pt x="290" y="1437"/>
                    <a:pt x="291" y="1438"/>
                  </a:cubicBezTo>
                  <a:cubicBezTo>
                    <a:pt x="291" y="1439"/>
                    <a:pt x="291" y="1439"/>
                    <a:pt x="291" y="1439"/>
                  </a:cubicBezTo>
                  <a:cubicBezTo>
                    <a:pt x="293" y="1439"/>
                    <a:pt x="293" y="1439"/>
                    <a:pt x="293" y="1439"/>
                  </a:cubicBezTo>
                  <a:cubicBezTo>
                    <a:pt x="293" y="1439"/>
                    <a:pt x="293" y="1439"/>
                    <a:pt x="293" y="1439"/>
                  </a:cubicBezTo>
                  <a:cubicBezTo>
                    <a:pt x="294" y="1439"/>
                    <a:pt x="294" y="1439"/>
                    <a:pt x="294" y="1439"/>
                  </a:cubicBezTo>
                  <a:cubicBezTo>
                    <a:pt x="295" y="1439"/>
                    <a:pt x="295" y="1439"/>
                    <a:pt x="295" y="1439"/>
                  </a:cubicBezTo>
                  <a:cubicBezTo>
                    <a:pt x="295" y="1439"/>
                    <a:pt x="295" y="1439"/>
                    <a:pt x="295" y="1439"/>
                  </a:cubicBezTo>
                  <a:cubicBezTo>
                    <a:pt x="297" y="1439"/>
                    <a:pt x="298" y="1438"/>
                    <a:pt x="299" y="1438"/>
                  </a:cubicBezTo>
                  <a:cubicBezTo>
                    <a:pt x="299" y="1438"/>
                    <a:pt x="299" y="1438"/>
                    <a:pt x="299" y="1437"/>
                  </a:cubicBezTo>
                  <a:cubicBezTo>
                    <a:pt x="299" y="1438"/>
                    <a:pt x="299" y="1439"/>
                    <a:pt x="301" y="1440"/>
                  </a:cubicBezTo>
                  <a:cubicBezTo>
                    <a:pt x="301" y="1440"/>
                    <a:pt x="302" y="1440"/>
                    <a:pt x="303" y="1440"/>
                  </a:cubicBezTo>
                  <a:cubicBezTo>
                    <a:pt x="306" y="1440"/>
                    <a:pt x="307" y="1438"/>
                    <a:pt x="308" y="1436"/>
                  </a:cubicBezTo>
                  <a:cubicBezTo>
                    <a:pt x="308" y="1435"/>
                    <a:pt x="309" y="1434"/>
                    <a:pt x="308" y="1434"/>
                  </a:cubicBezTo>
                  <a:cubicBezTo>
                    <a:pt x="309" y="1434"/>
                    <a:pt x="309" y="1435"/>
                    <a:pt x="310" y="1435"/>
                  </a:cubicBezTo>
                  <a:cubicBezTo>
                    <a:pt x="310" y="1436"/>
                    <a:pt x="311" y="1436"/>
                    <a:pt x="311" y="1436"/>
                  </a:cubicBezTo>
                  <a:cubicBezTo>
                    <a:pt x="310" y="1436"/>
                    <a:pt x="310" y="1436"/>
                    <a:pt x="309" y="1437"/>
                  </a:cubicBezTo>
                  <a:cubicBezTo>
                    <a:pt x="307" y="1438"/>
                    <a:pt x="306" y="1439"/>
                    <a:pt x="307" y="1440"/>
                  </a:cubicBezTo>
                  <a:cubicBezTo>
                    <a:pt x="307" y="1443"/>
                    <a:pt x="310" y="1443"/>
                    <a:pt x="311" y="1443"/>
                  </a:cubicBezTo>
                  <a:cubicBezTo>
                    <a:pt x="311" y="1443"/>
                    <a:pt x="312" y="1444"/>
                    <a:pt x="313" y="1445"/>
                  </a:cubicBezTo>
                  <a:cubicBezTo>
                    <a:pt x="313" y="1445"/>
                    <a:pt x="313" y="1445"/>
                    <a:pt x="313" y="1445"/>
                  </a:cubicBezTo>
                  <a:cubicBezTo>
                    <a:pt x="313" y="1445"/>
                    <a:pt x="312" y="1445"/>
                    <a:pt x="312" y="1445"/>
                  </a:cubicBezTo>
                  <a:cubicBezTo>
                    <a:pt x="312" y="1447"/>
                    <a:pt x="312" y="1448"/>
                    <a:pt x="312" y="1449"/>
                  </a:cubicBezTo>
                  <a:cubicBezTo>
                    <a:pt x="314" y="1451"/>
                    <a:pt x="316" y="1451"/>
                    <a:pt x="319" y="1451"/>
                  </a:cubicBezTo>
                  <a:cubicBezTo>
                    <a:pt x="319" y="1451"/>
                    <a:pt x="320" y="1451"/>
                    <a:pt x="320" y="1451"/>
                  </a:cubicBezTo>
                  <a:cubicBezTo>
                    <a:pt x="320" y="1451"/>
                    <a:pt x="320" y="1452"/>
                    <a:pt x="320" y="1452"/>
                  </a:cubicBezTo>
                  <a:cubicBezTo>
                    <a:pt x="320" y="1452"/>
                    <a:pt x="320" y="1452"/>
                    <a:pt x="319" y="1452"/>
                  </a:cubicBezTo>
                  <a:cubicBezTo>
                    <a:pt x="318" y="1452"/>
                    <a:pt x="316" y="1452"/>
                    <a:pt x="315" y="1451"/>
                  </a:cubicBezTo>
                  <a:cubicBezTo>
                    <a:pt x="313" y="1450"/>
                    <a:pt x="313" y="1450"/>
                    <a:pt x="313" y="1450"/>
                  </a:cubicBezTo>
                  <a:cubicBezTo>
                    <a:pt x="308" y="1448"/>
                    <a:pt x="303" y="1445"/>
                    <a:pt x="298" y="1445"/>
                  </a:cubicBezTo>
                  <a:cubicBezTo>
                    <a:pt x="297" y="1445"/>
                    <a:pt x="297" y="1445"/>
                    <a:pt x="297" y="1445"/>
                  </a:cubicBezTo>
                  <a:cubicBezTo>
                    <a:pt x="293" y="1444"/>
                    <a:pt x="290" y="1444"/>
                    <a:pt x="286" y="1443"/>
                  </a:cubicBezTo>
                  <a:cubicBezTo>
                    <a:pt x="285" y="1443"/>
                    <a:pt x="284" y="1443"/>
                    <a:pt x="284" y="1443"/>
                  </a:cubicBezTo>
                  <a:cubicBezTo>
                    <a:pt x="284" y="1442"/>
                    <a:pt x="284" y="1442"/>
                    <a:pt x="284" y="1442"/>
                  </a:cubicBezTo>
                  <a:cubicBezTo>
                    <a:pt x="284" y="1442"/>
                    <a:pt x="283" y="1441"/>
                    <a:pt x="283" y="1440"/>
                  </a:cubicBezTo>
                  <a:cubicBezTo>
                    <a:pt x="281" y="1439"/>
                    <a:pt x="279" y="1438"/>
                    <a:pt x="278" y="1437"/>
                  </a:cubicBezTo>
                  <a:cubicBezTo>
                    <a:pt x="277" y="1437"/>
                    <a:pt x="277" y="1437"/>
                    <a:pt x="276" y="1437"/>
                  </a:cubicBezTo>
                  <a:cubicBezTo>
                    <a:pt x="276" y="1436"/>
                    <a:pt x="275" y="1436"/>
                    <a:pt x="275" y="1436"/>
                  </a:cubicBezTo>
                  <a:cubicBezTo>
                    <a:pt x="273" y="1435"/>
                    <a:pt x="271" y="1434"/>
                    <a:pt x="269" y="1434"/>
                  </a:cubicBezTo>
                  <a:cubicBezTo>
                    <a:pt x="269" y="1434"/>
                    <a:pt x="266" y="1434"/>
                    <a:pt x="266" y="1434"/>
                  </a:cubicBezTo>
                  <a:cubicBezTo>
                    <a:pt x="267" y="1437"/>
                    <a:pt x="267" y="1437"/>
                    <a:pt x="267" y="1437"/>
                  </a:cubicBezTo>
                  <a:cubicBezTo>
                    <a:pt x="270" y="1443"/>
                    <a:pt x="275" y="1446"/>
                    <a:pt x="279" y="1449"/>
                  </a:cubicBezTo>
                  <a:cubicBezTo>
                    <a:pt x="280" y="1450"/>
                    <a:pt x="282" y="1451"/>
                    <a:pt x="283" y="1451"/>
                  </a:cubicBezTo>
                  <a:cubicBezTo>
                    <a:pt x="286" y="1454"/>
                    <a:pt x="290" y="1455"/>
                    <a:pt x="293" y="1455"/>
                  </a:cubicBezTo>
                  <a:cubicBezTo>
                    <a:pt x="294" y="1455"/>
                    <a:pt x="295" y="1454"/>
                    <a:pt x="296" y="1454"/>
                  </a:cubicBezTo>
                  <a:cubicBezTo>
                    <a:pt x="297" y="1454"/>
                    <a:pt x="298" y="1454"/>
                    <a:pt x="299" y="1454"/>
                  </a:cubicBezTo>
                  <a:cubicBezTo>
                    <a:pt x="300" y="1454"/>
                    <a:pt x="302" y="1454"/>
                    <a:pt x="303" y="1455"/>
                  </a:cubicBezTo>
                  <a:cubicBezTo>
                    <a:pt x="305" y="1455"/>
                    <a:pt x="307" y="1457"/>
                    <a:pt x="310" y="1458"/>
                  </a:cubicBezTo>
                  <a:cubicBezTo>
                    <a:pt x="313" y="1461"/>
                    <a:pt x="317" y="1463"/>
                    <a:pt x="321" y="1463"/>
                  </a:cubicBezTo>
                  <a:cubicBezTo>
                    <a:pt x="321" y="1463"/>
                    <a:pt x="321" y="1463"/>
                    <a:pt x="321" y="1463"/>
                  </a:cubicBezTo>
                  <a:cubicBezTo>
                    <a:pt x="322" y="1463"/>
                    <a:pt x="322" y="1463"/>
                    <a:pt x="323" y="1463"/>
                  </a:cubicBezTo>
                  <a:cubicBezTo>
                    <a:pt x="325" y="1463"/>
                    <a:pt x="327" y="1462"/>
                    <a:pt x="328" y="1460"/>
                  </a:cubicBezTo>
                  <a:cubicBezTo>
                    <a:pt x="329" y="1461"/>
                    <a:pt x="330" y="1462"/>
                    <a:pt x="331" y="1462"/>
                  </a:cubicBezTo>
                  <a:cubicBezTo>
                    <a:pt x="332" y="1463"/>
                    <a:pt x="333" y="1463"/>
                    <a:pt x="334" y="1465"/>
                  </a:cubicBezTo>
                  <a:cubicBezTo>
                    <a:pt x="334" y="1465"/>
                    <a:pt x="334" y="1465"/>
                    <a:pt x="334" y="1465"/>
                  </a:cubicBezTo>
                  <a:cubicBezTo>
                    <a:pt x="334" y="1465"/>
                    <a:pt x="334" y="1466"/>
                    <a:pt x="334" y="1466"/>
                  </a:cubicBezTo>
                  <a:cubicBezTo>
                    <a:pt x="334" y="1466"/>
                    <a:pt x="334" y="1467"/>
                    <a:pt x="334" y="1467"/>
                  </a:cubicBezTo>
                  <a:cubicBezTo>
                    <a:pt x="334" y="1467"/>
                    <a:pt x="334" y="1467"/>
                    <a:pt x="333" y="1467"/>
                  </a:cubicBezTo>
                  <a:cubicBezTo>
                    <a:pt x="333" y="1468"/>
                    <a:pt x="332" y="1469"/>
                    <a:pt x="332" y="1469"/>
                  </a:cubicBezTo>
                  <a:cubicBezTo>
                    <a:pt x="331" y="1470"/>
                    <a:pt x="330" y="1473"/>
                    <a:pt x="332" y="1475"/>
                  </a:cubicBezTo>
                  <a:cubicBezTo>
                    <a:pt x="332" y="1476"/>
                    <a:pt x="332" y="1476"/>
                    <a:pt x="333" y="1476"/>
                  </a:cubicBezTo>
                  <a:cubicBezTo>
                    <a:pt x="333" y="1476"/>
                    <a:pt x="333" y="1477"/>
                    <a:pt x="333" y="1477"/>
                  </a:cubicBezTo>
                  <a:cubicBezTo>
                    <a:pt x="334" y="1478"/>
                    <a:pt x="334" y="1479"/>
                    <a:pt x="334" y="1480"/>
                  </a:cubicBezTo>
                  <a:cubicBezTo>
                    <a:pt x="334" y="1481"/>
                    <a:pt x="335" y="1482"/>
                    <a:pt x="335" y="1483"/>
                  </a:cubicBezTo>
                  <a:cubicBezTo>
                    <a:pt x="335" y="1484"/>
                    <a:pt x="336" y="1485"/>
                    <a:pt x="337" y="1486"/>
                  </a:cubicBezTo>
                  <a:cubicBezTo>
                    <a:pt x="337" y="1486"/>
                    <a:pt x="337" y="1487"/>
                    <a:pt x="337" y="1487"/>
                  </a:cubicBezTo>
                  <a:cubicBezTo>
                    <a:pt x="338" y="1488"/>
                    <a:pt x="338" y="1489"/>
                    <a:pt x="339" y="1490"/>
                  </a:cubicBezTo>
                  <a:cubicBezTo>
                    <a:pt x="339" y="1491"/>
                    <a:pt x="341" y="1492"/>
                    <a:pt x="343" y="1492"/>
                  </a:cubicBezTo>
                  <a:cubicBezTo>
                    <a:pt x="345" y="1492"/>
                    <a:pt x="347" y="1491"/>
                    <a:pt x="348" y="1489"/>
                  </a:cubicBezTo>
                  <a:cubicBezTo>
                    <a:pt x="349" y="1487"/>
                    <a:pt x="348" y="1485"/>
                    <a:pt x="347" y="1484"/>
                  </a:cubicBezTo>
                  <a:cubicBezTo>
                    <a:pt x="348" y="1484"/>
                    <a:pt x="348" y="1484"/>
                    <a:pt x="348" y="1484"/>
                  </a:cubicBezTo>
                  <a:cubicBezTo>
                    <a:pt x="349" y="1484"/>
                    <a:pt x="349" y="1484"/>
                    <a:pt x="349" y="1484"/>
                  </a:cubicBezTo>
                  <a:cubicBezTo>
                    <a:pt x="350" y="1484"/>
                    <a:pt x="351" y="1484"/>
                    <a:pt x="352" y="1485"/>
                  </a:cubicBezTo>
                  <a:cubicBezTo>
                    <a:pt x="352" y="1486"/>
                    <a:pt x="351" y="1488"/>
                    <a:pt x="352" y="1490"/>
                  </a:cubicBezTo>
                  <a:cubicBezTo>
                    <a:pt x="353" y="1492"/>
                    <a:pt x="353" y="1492"/>
                    <a:pt x="353" y="1492"/>
                  </a:cubicBezTo>
                  <a:cubicBezTo>
                    <a:pt x="354" y="1491"/>
                    <a:pt x="354" y="1491"/>
                    <a:pt x="354" y="1491"/>
                  </a:cubicBezTo>
                  <a:cubicBezTo>
                    <a:pt x="354" y="1491"/>
                    <a:pt x="355" y="1491"/>
                    <a:pt x="355" y="1492"/>
                  </a:cubicBezTo>
                  <a:cubicBezTo>
                    <a:pt x="355" y="1492"/>
                    <a:pt x="356" y="1492"/>
                    <a:pt x="356" y="1492"/>
                  </a:cubicBezTo>
                  <a:cubicBezTo>
                    <a:pt x="357" y="1493"/>
                    <a:pt x="358" y="1493"/>
                    <a:pt x="359" y="1493"/>
                  </a:cubicBezTo>
                  <a:cubicBezTo>
                    <a:pt x="360" y="1493"/>
                    <a:pt x="360" y="1493"/>
                    <a:pt x="360" y="1493"/>
                  </a:cubicBezTo>
                  <a:cubicBezTo>
                    <a:pt x="363" y="1493"/>
                    <a:pt x="365" y="1492"/>
                    <a:pt x="367" y="1490"/>
                  </a:cubicBezTo>
                  <a:cubicBezTo>
                    <a:pt x="366" y="1492"/>
                    <a:pt x="366" y="1494"/>
                    <a:pt x="367" y="1496"/>
                  </a:cubicBezTo>
                  <a:cubicBezTo>
                    <a:pt x="367" y="1497"/>
                    <a:pt x="367" y="1497"/>
                    <a:pt x="367" y="1498"/>
                  </a:cubicBezTo>
                  <a:cubicBezTo>
                    <a:pt x="367" y="1500"/>
                    <a:pt x="367" y="1503"/>
                    <a:pt x="369" y="1505"/>
                  </a:cubicBezTo>
                  <a:cubicBezTo>
                    <a:pt x="370" y="1506"/>
                    <a:pt x="372" y="1506"/>
                    <a:pt x="373" y="1506"/>
                  </a:cubicBezTo>
                  <a:cubicBezTo>
                    <a:pt x="376" y="1506"/>
                    <a:pt x="378" y="1505"/>
                    <a:pt x="379" y="1502"/>
                  </a:cubicBezTo>
                  <a:cubicBezTo>
                    <a:pt x="379" y="1500"/>
                    <a:pt x="378" y="1499"/>
                    <a:pt x="378" y="1498"/>
                  </a:cubicBezTo>
                  <a:cubicBezTo>
                    <a:pt x="377" y="1496"/>
                    <a:pt x="377" y="1496"/>
                    <a:pt x="377" y="1496"/>
                  </a:cubicBezTo>
                  <a:cubicBezTo>
                    <a:pt x="377" y="1495"/>
                    <a:pt x="378" y="1495"/>
                    <a:pt x="378" y="1495"/>
                  </a:cubicBezTo>
                  <a:cubicBezTo>
                    <a:pt x="378" y="1495"/>
                    <a:pt x="379" y="1496"/>
                    <a:pt x="379" y="1498"/>
                  </a:cubicBezTo>
                  <a:cubicBezTo>
                    <a:pt x="380" y="1499"/>
                    <a:pt x="380" y="1499"/>
                    <a:pt x="380" y="1499"/>
                  </a:cubicBezTo>
                  <a:cubicBezTo>
                    <a:pt x="381" y="1499"/>
                    <a:pt x="381" y="1499"/>
                    <a:pt x="381" y="1499"/>
                  </a:cubicBezTo>
                  <a:cubicBezTo>
                    <a:pt x="381" y="1499"/>
                    <a:pt x="382" y="1499"/>
                    <a:pt x="382" y="1499"/>
                  </a:cubicBezTo>
                  <a:cubicBezTo>
                    <a:pt x="383" y="1499"/>
                    <a:pt x="383" y="1499"/>
                    <a:pt x="384" y="1499"/>
                  </a:cubicBezTo>
                  <a:cubicBezTo>
                    <a:pt x="384" y="1499"/>
                    <a:pt x="385" y="1499"/>
                    <a:pt x="385" y="1499"/>
                  </a:cubicBezTo>
                  <a:cubicBezTo>
                    <a:pt x="385" y="1499"/>
                    <a:pt x="385" y="1499"/>
                    <a:pt x="385" y="1499"/>
                  </a:cubicBezTo>
                  <a:cubicBezTo>
                    <a:pt x="385" y="1500"/>
                    <a:pt x="385" y="1501"/>
                    <a:pt x="386" y="1502"/>
                  </a:cubicBezTo>
                  <a:cubicBezTo>
                    <a:pt x="387" y="1502"/>
                    <a:pt x="388" y="1503"/>
                    <a:pt x="389" y="1503"/>
                  </a:cubicBezTo>
                  <a:cubicBezTo>
                    <a:pt x="392" y="1503"/>
                    <a:pt x="393" y="1501"/>
                    <a:pt x="393" y="1500"/>
                  </a:cubicBezTo>
                  <a:cubicBezTo>
                    <a:pt x="393" y="1500"/>
                    <a:pt x="394" y="1499"/>
                    <a:pt x="394" y="1499"/>
                  </a:cubicBezTo>
                  <a:cubicBezTo>
                    <a:pt x="394" y="1500"/>
                    <a:pt x="395" y="1500"/>
                    <a:pt x="397" y="1500"/>
                  </a:cubicBezTo>
                  <a:cubicBezTo>
                    <a:pt x="398" y="1500"/>
                    <a:pt x="399" y="1500"/>
                    <a:pt x="399" y="1499"/>
                  </a:cubicBezTo>
                  <a:cubicBezTo>
                    <a:pt x="400" y="1499"/>
                    <a:pt x="400" y="1499"/>
                    <a:pt x="400" y="1499"/>
                  </a:cubicBezTo>
                  <a:cubicBezTo>
                    <a:pt x="400" y="1499"/>
                    <a:pt x="402" y="1499"/>
                    <a:pt x="402" y="1499"/>
                  </a:cubicBezTo>
                  <a:cubicBezTo>
                    <a:pt x="402" y="1499"/>
                    <a:pt x="402" y="1499"/>
                    <a:pt x="402" y="1499"/>
                  </a:cubicBezTo>
                  <a:cubicBezTo>
                    <a:pt x="402" y="1499"/>
                    <a:pt x="403" y="1499"/>
                    <a:pt x="403" y="1499"/>
                  </a:cubicBezTo>
                  <a:cubicBezTo>
                    <a:pt x="404" y="1501"/>
                    <a:pt x="404" y="1501"/>
                    <a:pt x="404" y="1501"/>
                  </a:cubicBezTo>
                  <a:cubicBezTo>
                    <a:pt x="406" y="1500"/>
                    <a:pt x="406" y="1500"/>
                    <a:pt x="406" y="1500"/>
                  </a:cubicBezTo>
                  <a:cubicBezTo>
                    <a:pt x="406" y="1500"/>
                    <a:pt x="406" y="1501"/>
                    <a:pt x="406" y="1501"/>
                  </a:cubicBezTo>
                  <a:cubicBezTo>
                    <a:pt x="406" y="1501"/>
                    <a:pt x="406" y="1502"/>
                    <a:pt x="406" y="1502"/>
                  </a:cubicBezTo>
                  <a:cubicBezTo>
                    <a:pt x="406" y="1502"/>
                    <a:pt x="406" y="1502"/>
                    <a:pt x="405" y="1502"/>
                  </a:cubicBezTo>
                  <a:cubicBezTo>
                    <a:pt x="405" y="1502"/>
                    <a:pt x="405" y="1502"/>
                    <a:pt x="404" y="1502"/>
                  </a:cubicBezTo>
                  <a:cubicBezTo>
                    <a:pt x="403" y="1502"/>
                    <a:pt x="402" y="1501"/>
                    <a:pt x="401" y="1501"/>
                  </a:cubicBezTo>
                  <a:cubicBezTo>
                    <a:pt x="401" y="1501"/>
                    <a:pt x="401" y="1501"/>
                    <a:pt x="401" y="1501"/>
                  </a:cubicBezTo>
                  <a:cubicBezTo>
                    <a:pt x="399" y="1502"/>
                    <a:pt x="399" y="1502"/>
                    <a:pt x="398" y="1503"/>
                  </a:cubicBezTo>
                  <a:cubicBezTo>
                    <a:pt x="398" y="1503"/>
                    <a:pt x="398" y="1503"/>
                    <a:pt x="398" y="1503"/>
                  </a:cubicBezTo>
                  <a:cubicBezTo>
                    <a:pt x="397" y="1503"/>
                    <a:pt x="397" y="1503"/>
                    <a:pt x="397" y="1503"/>
                  </a:cubicBezTo>
                  <a:cubicBezTo>
                    <a:pt x="396" y="1503"/>
                    <a:pt x="396" y="1503"/>
                    <a:pt x="396" y="1503"/>
                  </a:cubicBezTo>
                  <a:cubicBezTo>
                    <a:pt x="394" y="1503"/>
                    <a:pt x="394" y="1503"/>
                    <a:pt x="394" y="1503"/>
                  </a:cubicBezTo>
                  <a:cubicBezTo>
                    <a:pt x="393" y="1503"/>
                    <a:pt x="391" y="1503"/>
                    <a:pt x="390" y="1504"/>
                  </a:cubicBezTo>
                  <a:cubicBezTo>
                    <a:pt x="389" y="1505"/>
                    <a:pt x="388" y="1507"/>
                    <a:pt x="388" y="1508"/>
                  </a:cubicBezTo>
                  <a:cubicBezTo>
                    <a:pt x="388" y="1508"/>
                    <a:pt x="388" y="1509"/>
                    <a:pt x="388" y="1509"/>
                  </a:cubicBezTo>
                  <a:cubicBezTo>
                    <a:pt x="388" y="1510"/>
                    <a:pt x="388" y="1511"/>
                    <a:pt x="390" y="1515"/>
                  </a:cubicBezTo>
                  <a:cubicBezTo>
                    <a:pt x="393" y="1520"/>
                    <a:pt x="395" y="1521"/>
                    <a:pt x="395" y="1521"/>
                  </a:cubicBezTo>
                  <a:cubicBezTo>
                    <a:pt x="396" y="1521"/>
                    <a:pt x="396" y="1521"/>
                    <a:pt x="396" y="1521"/>
                  </a:cubicBezTo>
                  <a:cubicBezTo>
                    <a:pt x="397" y="1521"/>
                    <a:pt x="398" y="1520"/>
                    <a:pt x="399" y="1520"/>
                  </a:cubicBezTo>
                  <a:cubicBezTo>
                    <a:pt x="400" y="1519"/>
                    <a:pt x="401" y="1517"/>
                    <a:pt x="401" y="1515"/>
                  </a:cubicBezTo>
                  <a:cubicBezTo>
                    <a:pt x="401" y="1515"/>
                    <a:pt x="401" y="1515"/>
                    <a:pt x="401" y="1515"/>
                  </a:cubicBezTo>
                  <a:cubicBezTo>
                    <a:pt x="402" y="1516"/>
                    <a:pt x="403" y="1516"/>
                    <a:pt x="404" y="1517"/>
                  </a:cubicBezTo>
                  <a:cubicBezTo>
                    <a:pt x="404" y="1517"/>
                    <a:pt x="405" y="1517"/>
                    <a:pt x="406" y="1517"/>
                  </a:cubicBezTo>
                  <a:cubicBezTo>
                    <a:pt x="408" y="1517"/>
                    <a:pt x="409" y="1516"/>
                    <a:pt x="411" y="1515"/>
                  </a:cubicBezTo>
                  <a:cubicBezTo>
                    <a:pt x="412" y="1514"/>
                    <a:pt x="412" y="1514"/>
                    <a:pt x="413" y="1514"/>
                  </a:cubicBezTo>
                  <a:cubicBezTo>
                    <a:pt x="413" y="1514"/>
                    <a:pt x="413" y="1514"/>
                    <a:pt x="414" y="1514"/>
                  </a:cubicBezTo>
                  <a:cubicBezTo>
                    <a:pt x="415" y="1515"/>
                    <a:pt x="415" y="1516"/>
                    <a:pt x="417" y="1516"/>
                  </a:cubicBezTo>
                  <a:cubicBezTo>
                    <a:pt x="417" y="1516"/>
                    <a:pt x="418" y="1516"/>
                    <a:pt x="418" y="1516"/>
                  </a:cubicBezTo>
                  <a:cubicBezTo>
                    <a:pt x="419" y="1516"/>
                    <a:pt x="419" y="1516"/>
                    <a:pt x="420" y="1516"/>
                  </a:cubicBezTo>
                  <a:cubicBezTo>
                    <a:pt x="420" y="1516"/>
                    <a:pt x="420" y="1516"/>
                    <a:pt x="421" y="1516"/>
                  </a:cubicBezTo>
                  <a:cubicBezTo>
                    <a:pt x="422" y="1516"/>
                    <a:pt x="422" y="1516"/>
                    <a:pt x="422" y="1517"/>
                  </a:cubicBezTo>
                  <a:cubicBezTo>
                    <a:pt x="423" y="1517"/>
                    <a:pt x="423" y="1517"/>
                    <a:pt x="424" y="1518"/>
                  </a:cubicBezTo>
                  <a:cubicBezTo>
                    <a:pt x="422" y="1517"/>
                    <a:pt x="420" y="1517"/>
                    <a:pt x="418" y="1517"/>
                  </a:cubicBezTo>
                  <a:cubicBezTo>
                    <a:pt x="417" y="1517"/>
                    <a:pt x="417" y="1517"/>
                    <a:pt x="417" y="1517"/>
                  </a:cubicBezTo>
                  <a:cubicBezTo>
                    <a:pt x="414" y="1517"/>
                    <a:pt x="411" y="1519"/>
                    <a:pt x="411" y="1522"/>
                  </a:cubicBezTo>
                  <a:cubicBezTo>
                    <a:pt x="411" y="1522"/>
                    <a:pt x="411" y="1525"/>
                    <a:pt x="415" y="1525"/>
                  </a:cubicBezTo>
                  <a:cubicBezTo>
                    <a:pt x="415" y="1526"/>
                    <a:pt x="415" y="1526"/>
                    <a:pt x="416" y="1526"/>
                  </a:cubicBezTo>
                  <a:cubicBezTo>
                    <a:pt x="416" y="1527"/>
                    <a:pt x="417" y="1527"/>
                    <a:pt x="418" y="1527"/>
                  </a:cubicBezTo>
                  <a:cubicBezTo>
                    <a:pt x="420" y="1527"/>
                    <a:pt x="421" y="1527"/>
                    <a:pt x="421" y="1526"/>
                  </a:cubicBezTo>
                  <a:cubicBezTo>
                    <a:pt x="422" y="1526"/>
                    <a:pt x="422" y="1526"/>
                    <a:pt x="422" y="1525"/>
                  </a:cubicBezTo>
                  <a:cubicBezTo>
                    <a:pt x="423" y="1526"/>
                    <a:pt x="423" y="1526"/>
                    <a:pt x="424" y="1527"/>
                  </a:cubicBezTo>
                  <a:cubicBezTo>
                    <a:pt x="425" y="1527"/>
                    <a:pt x="426" y="1528"/>
                    <a:pt x="427" y="1529"/>
                  </a:cubicBezTo>
                  <a:cubicBezTo>
                    <a:pt x="428" y="1529"/>
                    <a:pt x="429" y="1530"/>
                    <a:pt x="430" y="1530"/>
                  </a:cubicBezTo>
                  <a:cubicBezTo>
                    <a:pt x="432" y="1531"/>
                    <a:pt x="434" y="1533"/>
                    <a:pt x="435" y="1533"/>
                  </a:cubicBezTo>
                  <a:cubicBezTo>
                    <a:pt x="436" y="1533"/>
                    <a:pt x="437" y="1533"/>
                    <a:pt x="437" y="1533"/>
                  </a:cubicBezTo>
                  <a:cubicBezTo>
                    <a:pt x="438" y="1533"/>
                    <a:pt x="439" y="1533"/>
                    <a:pt x="440" y="1533"/>
                  </a:cubicBezTo>
                  <a:cubicBezTo>
                    <a:pt x="441" y="1533"/>
                    <a:pt x="442" y="1533"/>
                    <a:pt x="443" y="1533"/>
                  </a:cubicBezTo>
                  <a:cubicBezTo>
                    <a:pt x="443" y="1533"/>
                    <a:pt x="444" y="1533"/>
                    <a:pt x="444" y="1533"/>
                  </a:cubicBezTo>
                  <a:cubicBezTo>
                    <a:pt x="444" y="1533"/>
                    <a:pt x="444" y="1534"/>
                    <a:pt x="444" y="1534"/>
                  </a:cubicBezTo>
                  <a:cubicBezTo>
                    <a:pt x="444" y="1535"/>
                    <a:pt x="444" y="1536"/>
                    <a:pt x="445" y="1537"/>
                  </a:cubicBezTo>
                  <a:cubicBezTo>
                    <a:pt x="446" y="1538"/>
                    <a:pt x="447" y="1539"/>
                    <a:pt x="448" y="1539"/>
                  </a:cubicBezTo>
                  <a:cubicBezTo>
                    <a:pt x="450" y="1539"/>
                    <a:pt x="451" y="1538"/>
                    <a:pt x="452" y="1537"/>
                  </a:cubicBezTo>
                  <a:cubicBezTo>
                    <a:pt x="454" y="1536"/>
                    <a:pt x="455" y="1535"/>
                    <a:pt x="456" y="1533"/>
                  </a:cubicBezTo>
                  <a:cubicBezTo>
                    <a:pt x="457" y="1531"/>
                    <a:pt x="457" y="1529"/>
                    <a:pt x="455" y="1527"/>
                  </a:cubicBezTo>
                  <a:cubicBezTo>
                    <a:pt x="454" y="1526"/>
                    <a:pt x="452" y="1525"/>
                    <a:pt x="451" y="1525"/>
                  </a:cubicBezTo>
                  <a:cubicBezTo>
                    <a:pt x="451" y="1525"/>
                    <a:pt x="451" y="1525"/>
                    <a:pt x="451" y="1525"/>
                  </a:cubicBezTo>
                  <a:cubicBezTo>
                    <a:pt x="452" y="1525"/>
                    <a:pt x="452" y="1524"/>
                    <a:pt x="453" y="1524"/>
                  </a:cubicBezTo>
                  <a:cubicBezTo>
                    <a:pt x="453" y="1523"/>
                    <a:pt x="454" y="1523"/>
                    <a:pt x="454" y="1523"/>
                  </a:cubicBezTo>
                  <a:cubicBezTo>
                    <a:pt x="454" y="1523"/>
                    <a:pt x="454" y="1523"/>
                    <a:pt x="454" y="1523"/>
                  </a:cubicBezTo>
                  <a:cubicBezTo>
                    <a:pt x="455" y="1523"/>
                    <a:pt x="455" y="1523"/>
                    <a:pt x="455" y="1523"/>
                  </a:cubicBezTo>
                  <a:cubicBezTo>
                    <a:pt x="455" y="1523"/>
                    <a:pt x="456" y="1523"/>
                    <a:pt x="456" y="1523"/>
                  </a:cubicBezTo>
                  <a:cubicBezTo>
                    <a:pt x="457" y="1523"/>
                    <a:pt x="457" y="1523"/>
                    <a:pt x="458" y="1523"/>
                  </a:cubicBezTo>
                  <a:cubicBezTo>
                    <a:pt x="458" y="1523"/>
                    <a:pt x="459" y="1523"/>
                    <a:pt x="459" y="1523"/>
                  </a:cubicBezTo>
                  <a:cubicBezTo>
                    <a:pt x="460" y="1522"/>
                    <a:pt x="461" y="1522"/>
                    <a:pt x="462" y="1522"/>
                  </a:cubicBezTo>
                  <a:cubicBezTo>
                    <a:pt x="462" y="1521"/>
                    <a:pt x="463" y="1521"/>
                    <a:pt x="463" y="1521"/>
                  </a:cubicBezTo>
                  <a:cubicBezTo>
                    <a:pt x="463" y="1521"/>
                    <a:pt x="463" y="1521"/>
                    <a:pt x="464" y="1522"/>
                  </a:cubicBezTo>
                  <a:cubicBezTo>
                    <a:pt x="464" y="1522"/>
                    <a:pt x="464" y="1522"/>
                    <a:pt x="463" y="1523"/>
                  </a:cubicBezTo>
                  <a:cubicBezTo>
                    <a:pt x="463" y="1525"/>
                    <a:pt x="462" y="1526"/>
                    <a:pt x="463" y="1528"/>
                  </a:cubicBezTo>
                  <a:cubicBezTo>
                    <a:pt x="463" y="1531"/>
                    <a:pt x="463" y="1531"/>
                    <a:pt x="463" y="1531"/>
                  </a:cubicBezTo>
                  <a:cubicBezTo>
                    <a:pt x="464" y="1531"/>
                    <a:pt x="464" y="1531"/>
                    <a:pt x="464" y="1531"/>
                  </a:cubicBezTo>
                  <a:cubicBezTo>
                    <a:pt x="464" y="1531"/>
                    <a:pt x="464" y="1531"/>
                    <a:pt x="464" y="1531"/>
                  </a:cubicBezTo>
                  <a:cubicBezTo>
                    <a:pt x="464" y="1532"/>
                    <a:pt x="464" y="1533"/>
                    <a:pt x="464" y="1534"/>
                  </a:cubicBezTo>
                  <a:cubicBezTo>
                    <a:pt x="464" y="1536"/>
                    <a:pt x="464" y="1536"/>
                    <a:pt x="464" y="1536"/>
                  </a:cubicBezTo>
                  <a:cubicBezTo>
                    <a:pt x="466" y="1536"/>
                    <a:pt x="466" y="1536"/>
                    <a:pt x="466" y="1536"/>
                  </a:cubicBezTo>
                  <a:cubicBezTo>
                    <a:pt x="468" y="1536"/>
                    <a:pt x="469" y="1537"/>
                    <a:pt x="471" y="1539"/>
                  </a:cubicBezTo>
                  <a:cubicBezTo>
                    <a:pt x="471" y="1539"/>
                    <a:pt x="472" y="1540"/>
                    <a:pt x="473" y="1540"/>
                  </a:cubicBezTo>
                  <a:cubicBezTo>
                    <a:pt x="475" y="1542"/>
                    <a:pt x="477" y="1543"/>
                    <a:pt x="479" y="1543"/>
                  </a:cubicBezTo>
                  <a:cubicBezTo>
                    <a:pt x="480" y="1543"/>
                    <a:pt x="481" y="1544"/>
                    <a:pt x="482" y="1544"/>
                  </a:cubicBezTo>
                  <a:cubicBezTo>
                    <a:pt x="482" y="1545"/>
                    <a:pt x="483" y="1545"/>
                    <a:pt x="484" y="1546"/>
                  </a:cubicBezTo>
                  <a:cubicBezTo>
                    <a:pt x="485" y="1547"/>
                    <a:pt x="487" y="1548"/>
                    <a:pt x="490" y="1549"/>
                  </a:cubicBezTo>
                  <a:cubicBezTo>
                    <a:pt x="490" y="1549"/>
                    <a:pt x="490" y="1549"/>
                    <a:pt x="491" y="1549"/>
                  </a:cubicBezTo>
                  <a:cubicBezTo>
                    <a:pt x="494" y="1549"/>
                    <a:pt x="495" y="1546"/>
                    <a:pt x="496" y="1546"/>
                  </a:cubicBezTo>
                  <a:cubicBezTo>
                    <a:pt x="496" y="1544"/>
                    <a:pt x="495" y="1541"/>
                    <a:pt x="492" y="1540"/>
                  </a:cubicBezTo>
                  <a:cubicBezTo>
                    <a:pt x="492" y="1539"/>
                    <a:pt x="491" y="1539"/>
                    <a:pt x="490" y="1539"/>
                  </a:cubicBezTo>
                  <a:cubicBezTo>
                    <a:pt x="488" y="1538"/>
                    <a:pt x="487" y="1537"/>
                    <a:pt x="487" y="1536"/>
                  </a:cubicBezTo>
                  <a:cubicBezTo>
                    <a:pt x="488" y="1536"/>
                    <a:pt x="489" y="1537"/>
                    <a:pt x="490" y="1538"/>
                  </a:cubicBezTo>
                  <a:cubicBezTo>
                    <a:pt x="491" y="1538"/>
                    <a:pt x="491" y="1539"/>
                    <a:pt x="492" y="1540"/>
                  </a:cubicBezTo>
                  <a:cubicBezTo>
                    <a:pt x="494" y="1540"/>
                    <a:pt x="495" y="1541"/>
                    <a:pt x="496" y="1541"/>
                  </a:cubicBezTo>
                  <a:cubicBezTo>
                    <a:pt x="497" y="1541"/>
                    <a:pt x="497" y="1541"/>
                    <a:pt x="498" y="1541"/>
                  </a:cubicBezTo>
                  <a:cubicBezTo>
                    <a:pt x="497" y="1541"/>
                    <a:pt x="497" y="1541"/>
                    <a:pt x="497" y="1542"/>
                  </a:cubicBezTo>
                  <a:cubicBezTo>
                    <a:pt x="498" y="1543"/>
                    <a:pt x="498" y="1544"/>
                    <a:pt x="500" y="1544"/>
                  </a:cubicBezTo>
                  <a:cubicBezTo>
                    <a:pt x="500" y="1544"/>
                    <a:pt x="501" y="1545"/>
                    <a:pt x="501" y="1545"/>
                  </a:cubicBezTo>
                  <a:cubicBezTo>
                    <a:pt x="501" y="1545"/>
                    <a:pt x="501" y="1545"/>
                    <a:pt x="501" y="1545"/>
                  </a:cubicBezTo>
                  <a:cubicBezTo>
                    <a:pt x="501" y="1545"/>
                    <a:pt x="501" y="1546"/>
                    <a:pt x="501" y="1547"/>
                  </a:cubicBezTo>
                  <a:cubicBezTo>
                    <a:pt x="501" y="1548"/>
                    <a:pt x="501" y="1548"/>
                    <a:pt x="501" y="1548"/>
                  </a:cubicBezTo>
                  <a:cubicBezTo>
                    <a:pt x="503" y="1549"/>
                    <a:pt x="503" y="1549"/>
                    <a:pt x="503" y="1549"/>
                  </a:cubicBezTo>
                  <a:cubicBezTo>
                    <a:pt x="504" y="1549"/>
                    <a:pt x="504" y="1549"/>
                    <a:pt x="505" y="1549"/>
                  </a:cubicBezTo>
                  <a:cubicBezTo>
                    <a:pt x="506" y="1549"/>
                    <a:pt x="507" y="1549"/>
                    <a:pt x="508" y="1548"/>
                  </a:cubicBezTo>
                  <a:cubicBezTo>
                    <a:pt x="509" y="1548"/>
                    <a:pt x="509" y="1548"/>
                    <a:pt x="509" y="1548"/>
                  </a:cubicBezTo>
                  <a:cubicBezTo>
                    <a:pt x="509" y="1548"/>
                    <a:pt x="510" y="1548"/>
                    <a:pt x="511" y="1547"/>
                  </a:cubicBezTo>
                  <a:cubicBezTo>
                    <a:pt x="511" y="1547"/>
                    <a:pt x="512" y="1547"/>
                    <a:pt x="512" y="1547"/>
                  </a:cubicBezTo>
                  <a:cubicBezTo>
                    <a:pt x="512" y="1547"/>
                    <a:pt x="513" y="1547"/>
                    <a:pt x="513" y="1547"/>
                  </a:cubicBezTo>
                  <a:cubicBezTo>
                    <a:pt x="513" y="1547"/>
                    <a:pt x="513" y="1548"/>
                    <a:pt x="514" y="1548"/>
                  </a:cubicBezTo>
                  <a:cubicBezTo>
                    <a:pt x="515" y="1548"/>
                    <a:pt x="516" y="1548"/>
                    <a:pt x="517" y="1548"/>
                  </a:cubicBezTo>
                  <a:cubicBezTo>
                    <a:pt x="518" y="1548"/>
                    <a:pt x="518" y="1548"/>
                    <a:pt x="518" y="1548"/>
                  </a:cubicBezTo>
                  <a:cubicBezTo>
                    <a:pt x="518" y="1548"/>
                    <a:pt x="518" y="1548"/>
                    <a:pt x="519" y="1548"/>
                  </a:cubicBezTo>
                  <a:cubicBezTo>
                    <a:pt x="520" y="1549"/>
                    <a:pt x="523" y="1550"/>
                    <a:pt x="524" y="1551"/>
                  </a:cubicBezTo>
                  <a:cubicBezTo>
                    <a:pt x="524" y="1551"/>
                    <a:pt x="524" y="1551"/>
                    <a:pt x="524" y="1552"/>
                  </a:cubicBezTo>
                  <a:cubicBezTo>
                    <a:pt x="525" y="1552"/>
                    <a:pt x="525" y="1554"/>
                    <a:pt x="526" y="1554"/>
                  </a:cubicBezTo>
                  <a:cubicBezTo>
                    <a:pt x="527" y="1555"/>
                    <a:pt x="528" y="1555"/>
                    <a:pt x="529" y="1555"/>
                  </a:cubicBezTo>
                  <a:cubicBezTo>
                    <a:pt x="529" y="1555"/>
                    <a:pt x="530" y="1555"/>
                    <a:pt x="530" y="1555"/>
                  </a:cubicBezTo>
                  <a:cubicBezTo>
                    <a:pt x="530" y="1556"/>
                    <a:pt x="530" y="1556"/>
                    <a:pt x="530" y="1556"/>
                  </a:cubicBezTo>
                  <a:cubicBezTo>
                    <a:pt x="532" y="1557"/>
                    <a:pt x="532" y="1557"/>
                    <a:pt x="532" y="1557"/>
                  </a:cubicBezTo>
                  <a:cubicBezTo>
                    <a:pt x="533" y="1557"/>
                    <a:pt x="533" y="1557"/>
                    <a:pt x="534" y="1557"/>
                  </a:cubicBezTo>
                  <a:cubicBezTo>
                    <a:pt x="536" y="1557"/>
                    <a:pt x="538" y="1555"/>
                    <a:pt x="538" y="1552"/>
                  </a:cubicBezTo>
                  <a:cubicBezTo>
                    <a:pt x="538" y="1551"/>
                    <a:pt x="537" y="1550"/>
                    <a:pt x="536" y="1549"/>
                  </a:cubicBezTo>
                  <a:cubicBezTo>
                    <a:pt x="536" y="1548"/>
                    <a:pt x="535" y="1547"/>
                    <a:pt x="535" y="1547"/>
                  </a:cubicBezTo>
                  <a:cubicBezTo>
                    <a:pt x="534" y="1546"/>
                    <a:pt x="533" y="1545"/>
                    <a:pt x="531" y="1544"/>
                  </a:cubicBezTo>
                  <a:cubicBezTo>
                    <a:pt x="531" y="1544"/>
                    <a:pt x="531" y="1544"/>
                    <a:pt x="531" y="1544"/>
                  </a:cubicBezTo>
                  <a:cubicBezTo>
                    <a:pt x="530" y="1543"/>
                    <a:pt x="530" y="1542"/>
                    <a:pt x="528" y="1541"/>
                  </a:cubicBezTo>
                  <a:cubicBezTo>
                    <a:pt x="528" y="1539"/>
                    <a:pt x="528" y="1539"/>
                    <a:pt x="528" y="1539"/>
                  </a:cubicBezTo>
                  <a:cubicBezTo>
                    <a:pt x="525" y="1539"/>
                    <a:pt x="525" y="1539"/>
                    <a:pt x="525" y="1539"/>
                  </a:cubicBezTo>
                  <a:cubicBezTo>
                    <a:pt x="524" y="1539"/>
                    <a:pt x="524" y="1538"/>
                    <a:pt x="522" y="1538"/>
                  </a:cubicBezTo>
                  <a:cubicBezTo>
                    <a:pt x="522" y="1537"/>
                    <a:pt x="521" y="1537"/>
                    <a:pt x="521" y="1537"/>
                  </a:cubicBezTo>
                  <a:cubicBezTo>
                    <a:pt x="521" y="1537"/>
                    <a:pt x="522" y="1537"/>
                    <a:pt x="523" y="1537"/>
                  </a:cubicBezTo>
                  <a:cubicBezTo>
                    <a:pt x="523" y="1537"/>
                    <a:pt x="524" y="1537"/>
                    <a:pt x="524" y="1537"/>
                  </a:cubicBezTo>
                  <a:cubicBezTo>
                    <a:pt x="525" y="1537"/>
                    <a:pt x="525" y="1537"/>
                    <a:pt x="526" y="1537"/>
                  </a:cubicBezTo>
                  <a:cubicBezTo>
                    <a:pt x="527" y="1537"/>
                    <a:pt x="527" y="1537"/>
                    <a:pt x="528" y="1537"/>
                  </a:cubicBezTo>
                  <a:cubicBezTo>
                    <a:pt x="528" y="1537"/>
                    <a:pt x="528" y="1537"/>
                    <a:pt x="529" y="1537"/>
                  </a:cubicBezTo>
                  <a:cubicBezTo>
                    <a:pt x="529" y="1537"/>
                    <a:pt x="530" y="1537"/>
                    <a:pt x="530" y="1538"/>
                  </a:cubicBezTo>
                  <a:cubicBezTo>
                    <a:pt x="531" y="1538"/>
                    <a:pt x="532" y="1539"/>
                    <a:pt x="533" y="1539"/>
                  </a:cubicBezTo>
                  <a:cubicBezTo>
                    <a:pt x="534" y="1539"/>
                    <a:pt x="534" y="1539"/>
                    <a:pt x="534" y="1539"/>
                  </a:cubicBezTo>
                  <a:cubicBezTo>
                    <a:pt x="537" y="1538"/>
                    <a:pt x="538" y="1537"/>
                    <a:pt x="540" y="1536"/>
                  </a:cubicBezTo>
                  <a:cubicBezTo>
                    <a:pt x="540" y="1536"/>
                    <a:pt x="541" y="1535"/>
                    <a:pt x="541" y="1535"/>
                  </a:cubicBezTo>
                  <a:cubicBezTo>
                    <a:pt x="542" y="1535"/>
                    <a:pt x="542" y="1536"/>
                    <a:pt x="542" y="1536"/>
                  </a:cubicBezTo>
                  <a:cubicBezTo>
                    <a:pt x="545" y="1537"/>
                    <a:pt x="547" y="1539"/>
                    <a:pt x="549" y="1539"/>
                  </a:cubicBezTo>
                  <a:close/>
                  <a:moveTo>
                    <a:pt x="476" y="1504"/>
                  </a:moveTo>
                  <a:cubicBezTo>
                    <a:pt x="476" y="1504"/>
                    <a:pt x="476" y="1504"/>
                    <a:pt x="476" y="1505"/>
                  </a:cubicBezTo>
                  <a:cubicBezTo>
                    <a:pt x="476" y="1505"/>
                    <a:pt x="476" y="1506"/>
                    <a:pt x="476" y="1506"/>
                  </a:cubicBezTo>
                  <a:cubicBezTo>
                    <a:pt x="476" y="1506"/>
                    <a:pt x="476" y="1505"/>
                    <a:pt x="476" y="1505"/>
                  </a:cubicBezTo>
                  <a:lnTo>
                    <a:pt x="476" y="1504"/>
                  </a:lnTo>
                  <a:close/>
                  <a:moveTo>
                    <a:pt x="473" y="1503"/>
                  </a:moveTo>
                  <a:cubicBezTo>
                    <a:pt x="472" y="1502"/>
                    <a:pt x="471" y="1502"/>
                    <a:pt x="470" y="1502"/>
                  </a:cubicBezTo>
                  <a:cubicBezTo>
                    <a:pt x="470" y="1502"/>
                    <a:pt x="469" y="1501"/>
                    <a:pt x="469" y="1501"/>
                  </a:cubicBezTo>
                  <a:cubicBezTo>
                    <a:pt x="469" y="1501"/>
                    <a:pt x="468" y="1501"/>
                    <a:pt x="468" y="1501"/>
                  </a:cubicBezTo>
                  <a:cubicBezTo>
                    <a:pt x="471" y="1501"/>
                    <a:pt x="473" y="1502"/>
                    <a:pt x="475" y="1503"/>
                  </a:cubicBezTo>
                  <a:lnTo>
                    <a:pt x="473" y="1503"/>
                  </a:lnTo>
                  <a:close/>
                  <a:moveTo>
                    <a:pt x="461" y="1500"/>
                  </a:moveTo>
                  <a:cubicBezTo>
                    <a:pt x="461" y="1500"/>
                    <a:pt x="460" y="1499"/>
                    <a:pt x="460" y="1499"/>
                  </a:cubicBezTo>
                  <a:cubicBezTo>
                    <a:pt x="459" y="1499"/>
                    <a:pt x="459" y="1499"/>
                    <a:pt x="459" y="1498"/>
                  </a:cubicBezTo>
                  <a:cubicBezTo>
                    <a:pt x="460" y="1499"/>
                    <a:pt x="461" y="1499"/>
                    <a:pt x="462" y="1499"/>
                  </a:cubicBezTo>
                  <a:cubicBezTo>
                    <a:pt x="462" y="1499"/>
                    <a:pt x="461" y="1500"/>
                    <a:pt x="461" y="1500"/>
                  </a:cubicBezTo>
                  <a:close/>
                  <a:moveTo>
                    <a:pt x="439" y="1525"/>
                  </a:moveTo>
                  <a:cubicBezTo>
                    <a:pt x="438" y="1525"/>
                    <a:pt x="437" y="1524"/>
                    <a:pt x="436" y="1523"/>
                  </a:cubicBezTo>
                  <a:cubicBezTo>
                    <a:pt x="435" y="1523"/>
                    <a:pt x="435" y="1523"/>
                    <a:pt x="435" y="1523"/>
                  </a:cubicBezTo>
                  <a:cubicBezTo>
                    <a:pt x="432" y="1521"/>
                    <a:pt x="429" y="1519"/>
                    <a:pt x="426" y="1518"/>
                  </a:cubicBezTo>
                  <a:cubicBezTo>
                    <a:pt x="426" y="1518"/>
                    <a:pt x="426" y="1518"/>
                    <a:pt x="427" y="1518"/>
                  </a:cubicBezTo>
                  <a:cubicBezTo>
                    <a:pt x="427" y="1518"/>
                    <a:pt x="428" y="1518"/>
                    <a:pt x="429" y="1518"/>
                  </a:cubicBezTo>
                  <a:cubicBezTo>
                    <a:pt x="429" y="1518"/>
                    <a:pt x="429" y="1518"/>
                    <a:pt x="430" y="1518"/>
                  </a:cubicBezTo>
                  <a:cubicBezTo>
                    <a:pt x="430" y="1518"/>
                    <a:pt x="431" y="1519"/>
                    <a:pt x="432" y="1520"/>
                  </a:cubicBezTo>
                  <a:cubicBezTo>
                    <a:pt x="433" y="1520"/>
                    <a:pt x="433" y="1521"/>
                    <a:pt x="434" y="1521"/>
                  </a:cubicBezTo>
                  <a:cubicBezTo>
                    <a:pt x="435" y="1521"/>
                    <a:pt x="436" y="1520"/>
                    <a:pt x="436" y="1520"/>
                  </a:cubicBezTo>
                  <a:cubicBezTo>
                    <a:pt x="436" y="1520"/>
                    <a:pt x="437" y="1520"/>
                    <a:pt x="437" y="1520"/>
                  </a:cubicBezTo>
                  <a:cubicBezTo>
                    <a:pt x="437" y="1520"/>
                    <a:pt x="438" y="1520"/>
                    <a:pt x="438" y="1520"/>
                  </a:cubicBezTo>
                  <a:cubicBezTo>
                    <a:pt x="438" y="1520"/>
                    <a:pt x="438" y="1520"/>
                    <a:pt x="439" y="1520"/>
                  </a:cubicBezTo>
                  <a:cubicBezTo>
                    <a:pt x="439" y="1521"/>
                    <a:pt x="440" y="1521"/>
                    <a:pt x="441" y="1522"/>
                  </a:cubicBezTo>
                  <a:cubicBezTo>
                    <a:pt x="442" y="1522"/>
                    <a:pt x="443" y="1522"/>
                    <a:pt x="443" y="1522"/>
                  </a:cubicBezTo>
                  <a:cubicBezTo>
                    <a:pt x="442" y="1523"/>
                    <a:pt x="441" y="1524"/>
                    <a:pt x="440" y="1524"/>
                  </a:cubicBezTo>
                  <a:cubicBezTo>
                    <a:pt x="439" y="1525"/>
                    <a:pt x="439" y="1525"/>
                    <a:pt x="439" y="1525"/>
                  </a:cubicBezTo>
                  <a:close/>
                  <a:moveTo>
                    <a:pt x="416" y="1494"/>
                  </a:moveTo>
                  <a:cubicBezTo>
                    <a:pt x="418" y="1496"/>
                    <a:pt x="420" y="1499"/>
                    <a:pt x="422" y="1500"/>
                  </a:cubicBezTo>
                  <a:cubicBezTo>
                    <a:pt x="422" y="1500"/>
                    <a:pt x="422" y="1500"/>
                    <a:pt x="422" y="1500"/>
                  </a:cubicBezTo>
                  <a:cubicBezTo>
                    <a:pt x="422" y="1500"/>
                    <a:pt x="421" y="1500"/>
                    <a:pt x="421" y="1500"/>
                  </a:cubicBezTo>
                  <a:cubicBezTo>
                    <a:pt x="419" y="1500"/>
                    <a:pt x="418" y="1501"/>
                    <a:pt x="418" y="1501"/>
                  </a:cubicBezTo>
                  <a:cubicBezTo>
                    <a:pt x="418" y="1502"/>
                    <a:pt x="417" y="1502"/>
                    <a:pt x="417" y="1502"/>
                  </a:cubicBezTo>
                  <a:cubicBezTo>
                    <a:pt x="417" y="1502"/>
                    <a:pt x="417" y="1502"/>
                    <a:pt x="417" y="1502"/>
                  </a:cubicBezTo>
                  <a:cubicBezTo>
                    <a:pt x="417" y="1501"/>
                    <a:pt x="418" y="1500"/>
                    <a:pt x="418" y="1499"/>
                  </a:cubicBezTo>
                  <a:cubicBezTo>
                    <a:pt x="418" y="1498"/>
                    <a:pt x="417" y="1496"/>
                    <a:pt x="416" y="1494"/>
                  </a:cubicBezTo>
                  <a:close/>
                  <a:moveTo>
                    <a:pt x="449" y="1497"/>
                  </a:moveTo>
                  <a:cubicBezTo>
                    <a:pt x="449" y="1496"/>
                    <a:pt x="448" y="1496"/>
                    <a:pt x="448" y="1496"/>
                  </a:cubicBezTo>
                  <a:cubicBezTo>
                    <a:pt x="447" y="1496"/>
                    <a:pt x="445" y="1495"/>
                    <a:pt x="444" y="1495"/>
                  </a:cubicBezTo>
                  <a:cubicBezTo>
                    <a:pt x="444" y="1495"/>
                    <a:pt x="443" y="1496"/>
                    <a:pt x="442" y="1496"/>
                  </a:cubicBezTo>
                  <a:cubicBezTo>
                    <a:pt x="441" y="1496"/>
                    <a:pt x="441" y="1497"/>
                    <a:pt x="440" y="1497"/>
                  </a:cubicBezTo>
                  <a:cubicBezTo>
                    <a:pt x="440" y="1497"/>
                    <a:pt x="440" y="1497"/>
                    <a:pt x="440" y="1497"/>
                  </a:cubicBezTo>
                  <a:cubicBezTo>
                    <a:pt x="439" y="1497"/>
                    <a:pt x="439" y="1497"/>
                    <a:pt x="438" y="1497"/>
                  </a:cubicBezTo>
                  <a:cubicBezTo>
                    <a:pt x="436" y="1497"/>
                    <a:pt x="436" y="1497"/>
                    <a:pt x="436" y="1497"/>
                  </a:cubicBezTo>
                  <a:cubicBezTo>
                    <a:pt x="435" y="1497"/>
                    <a:pt x="434" y="1497"/>
                    <a:pt x="433" y="1497"/>
                  </a:cubicBezTo>
                  <a:cubicBezTo>
                    <a:pt x="433" y="1496"/>
                    <a:pt x="432" y="1495"/>
                    <a:pt x="431" y="1494"/>
                  </a:cubicBezTo>
                  <a:cubicBezTo>
                    <a:pt x="431" y="1493"/>
                    <a:pt x="430" y="1493"/>
                    <a:pt x="429" y="1492"/>
                  </a:cubicBezTo>
                  <a:cubicBezTo>
                    <a:pt x="429" y="1492"/>
                    <a:pt x="429" y="1491"/>
                    <a:pt x="428" y="1491"/>
                  </a:cubicBezTo>
                  <a:cubicBezTo>
                    <a:pt x="429" y="1491"/>
                    <a:pt x="431" y="1491"/>
                    <a:pt x="431" y="1491"/>
                  </a:cubicBezTo>
                  <a:cubicBezTo>
                    <a:pt x="431" y="1489"/>
                    <a:pt x="431" y="1489"/>
                    <a:pt x="431" y="1489"/>
                  </a:cubicBezTo>
                  <a:cubicBezTo>
                    <a:pt x="432" y="1485"/>
                    <a:pt x="429" y="1483"/>
                    <a:pt x="427" y="1481"/>
                  </a:cubicBezTo>
                  <a:cubicBezTo>
                    <a:pt x="426" y="1480"/>
                    <a:pt x="425" y="1479"/>
                    <a:pt x="425" y="1479"/>
                  </a:cubicBezTo>
                  <a:cubicBezTo>
                    <a:pt x="423" y="1476"/>
                    <a:pt x="421" y="1473"/>
                    <a:pt x="420" y="1471"/>
                  </a:cubicBezTo>
                  <a:cubicBezTo>
                    <a:pt x="420" y="1469"/>
                    <a:pt x="420" y="1469"/>
                    <a:pt x="420" y="1469"/>
                  </a:cubicBezTo>
                  <a:cubicBezTo>
                    <a:pt x="419" y="1469"/>
                    <a:pt x="419" y="1469"/>
                    <a:pt x="419" y="1469"/>
                  </a:cubicBezTo>
                  <a:cubicBezTo>
                    <a:pt x="418" y="1469"/>
                    <a:pt x="418" y="1469"/>
                    <a:pt x="417" y="1469"/>
                  </a:cubicBezTo>
                  <a:cubicBezTo>
                    <a:pt x="416" y="1469"/>
                    <a:pt x="415" y="1469"/>
                    <a:pt x="414" y="1470"/>
                  </a:cubicBezTo>
                  <a:cubicBezTo>
                    <a:pt x="414" y="1470"/>
                    <a:pt x="414" y="1470"/>
                    <a:pt x="414" y="1470"/>
                  </a:cubicBezTo>
                  <a:cubicBezTo>
                    <a:pt x="412" y="1471"/>
                    <a:pt x="412" y="1471"/>
                    <a:pt x="412" y="1471"/>
                  </a:cubicBezTo>
                  <a:cubicBezTo>
                    <a:pt x="412" y="1472"/>
                    <a:pt x="412" y="1472"/>
                    <a:pt x="412" y="1472"/>
                  </a:cubicBezTo>
                  <a:cubicBezTo>
                    <a:pt x="412" y="1473"/>
                    <a:pt x="412" y="1474"/>
                    <a:pt x="412" y="1474"/>
                  </a:cubicBezTo>
                  <a:cubicBezTo>
                    <a:pt x="412" y="1475"/>
                    <a:pt x="412" y="1477"/>
                    <a:pt x="412" y="1479"/>
                  </a:cubicBezTo>
                  <a:cubicBezTo>
                    <a:pt x="412" y="1479"/>
                    <a:pt x="413" y="1480"/>
                    <a:pt x="413" y="1480"/>
                  </a:cubicBezTo>
                  <a:cubicBezTo>
                    <a:pt x="412" y="1480"/>
                    <a:pt x="411" y="1481"/>
                    <a:pt x="411" y="1481"/>
                  </a:cubicBezTo>
                  <a:cubicBezTo>
                    <a:pt x="409" y="1484"/>
                    <a:pt x="412" y="1488"/>
                    <a:pt x="412" y="1489"/>
                  </a:cubicBezTo>
                  <a:cubicBezTo>
                    <a:pt x="413" y="1489"/>
                    <a:pt x="414" y="1491"/>
                    <a:pt x="415" y="1492"/>
                  </a:cubicBezTo>
                  <a:cubicBezTo>
                    <a:pt x="415" y="1492"/>
                    <a:pt x="415" y="1492"/>
                    <a:pt x="415" y="1492"/>
                  </a:cubicBezTo>
                  <a:cubicBezTo>
                    <a:pt x="414" y="1491"/>
                    <a:pt x="413" y="1490"/>
                    <a:pt x="412" y="1490"/>
                  </a:cubicBezTo>
                  <a:cubicBezTo>
                    <a:pt x="411" y="1489"/>
                    <a:pt x="411" y="1489"/>
                    <a:pt x="410" y="1489"/>
                  </a:cubicBezTo>
                  <a:cubicBezTo>
                    <a:pt x="409" y="1489"/>
                    <a:pt x="409" y="1490"/>
                    <a:pt x="408" y="1490"/>
                  </a:cubicBezTo>
                  <a:cubicBezTo>
                    <a:pt x="407" y="1490"/>
                    <a:pt x="407" y="1489"/>
                    <a:pt x="406" y="1489"/>
                  </a:cubicBezTo>
                  <a:cubicBezTo>
                    <a:pt x="406" y="1489"/>
                    <a:pt x="406" y="1489"/>
                    <a:pt x="406" y="1489"/>
                  </a:cubicBezTo>
                  <a:cubicBezTo>
                    <a:pt x="406" y="1488"/>
                    <a:pt x="406" y="1486"/>
                    <a:pt x="404" y="1485"/>
                  </a:cubicBezTo>
                  <a:cubicBezTo>
                    <a:pt x="403" y="1484"/>
                    <a:pt x="402" y="1484"/>
                    <a:pt x="401" y="1484"/>
                  </a:cubicBezTo>
                  <a:cubicBezTo>
                    <a:pt x="400" y="1484"/>
                    <a:pt x="400" y="1484"/>
                    <a:pt x="399" y="1484"/>
                  </a:cubicBezTo>
                  <a:cubicBezTo>
                    <a:pt x="399" y="1485"/>
                    <a:pt x="398" y="1485"/>
                    <a:pt x="398" y="1485"/>
                  </a:cubicBezTo>
                  <a:cubicBezTo>
                    <a:pt x="398" y="1485"/>
                    <a:pt x="398" y="1485"/>
                    <a:pt x="398" y="1485"/>
                  </a:cubicBezTo>
                  <a:cubicBezTo>
                    <a:pt x="397" y="1484"/>
                    <a:pt x="396" y="1484"/>
                    <a:pt x="394" y="1484"/>
                  </a:cubicBezTo>
                  <a:cubicBezTo>
                    <a:pt x="394" y="1483"/>
                    <a:pt x="394" y="1483"/>
                    <a:pt x="393" y="1483"/>
                  </a:cubicBezTo>
                  <a:cubicBezTo>
                    <a:pt x="394" y="1483"/>
                    <a:pt x="396" y="1484"/>
                    <a:pt x="397" y="1484"/>
                  </a:cubicBezTo>
                  <a:cubicBezTo>
                    <a:pt x="398" y="1484"/>
                    <a:pt x="399" y="1484"/>
                    <a:pt x="400" y="1484"/>
                  </a:cubicBezTo>
                  <a:cubicBezTo>
                    <a:pt x="402" y="1484"/>
                    <a:pt x="404" y="1484"/>
                    <a:pt x="405" y="1483"/>
                  </a:cubicBezTo>
                  <a:cubicBezTo>
                    <a:pt x="408" y="1481"/>
                    <a:pt x="407" y="1478"/>
                    <a:pt x="407" y="1476"/>
                  </a:cubicBezTo>
                  <a:cubicBezTo>
                    <a:pt x="407" y="1475"/>
                    <a:pt x="407" y="1475"/>
                    <a:pt x="407" y="1475"/>
                  </a:cubicBezTo>
                  <a:cubicBezTo>
                    <a:pt x="406" y="1472"/>
                    <a:pt x="406" y="1470"/>
                    <a:pt x="404" y="1468"/>
                  </a:cubicBezTo>
                  <a:cubicBezTo>
                    <a:pt x="404" y="1468"/>
                    <a:pt x="404" y="1468"/>
                    <a:pt x="404" y="1468"/>
                  </a:cubicBezTo>
                  <a:cubicBezTo>
                    <a:pt x="403" y="1466"/>
                    <a:pt x="402" y="1465"/>
                    <a:pt x="401" y="1464"/>
                  </a:cubicBezTo>
                  <a:cubicBezTo>
                    <a:pt x="401" y="1463"/>
                    <a:pt x="400" y="1462"/>
                    <a:pt x="400" y="1462"/>
                  </a:cubicBezTo>
                  <a:cubicBezTo>
                    <a:pt x="399" y="1461"/>
                    <a:pt x="398" y="1460"/>
                    <a:pt x="398" y="1460"/>
                  </a:cubicBezTo>
                  <a:cubicBezTo>
                    <a:pt x="398" y="1458"/>
                    <a:pt x="398" y="1457"/>
                    <a:pt x="398" y="1456"/>
                  </a:cubicBezTo>
                  <a:cubicBezTo>
                    <a:pt x="398" y="1455"/>
                    <a:pt x="398" y="1454"/>
                    <a:pt x="398" y="1453"/>
                  </a:cubicBezTo>
                  <a:cubicBezTo>
                    <a:pt x="398" y="1452"/>
                    <a:pt x="398" y="1452"/>
                    <a:pt x="398" y="1451"/>
                  </a:cubicBezTo>
                  <a:cubicBezTo>
                    <a:pt x="398" y="1449"/>
                    <a:pt x="398" y="1447"/>
                    <a:pt x="397" y="1445"/>
                  </a:cubicBezTo>
                  <a:cubicBezTo>
                    <a:pt x="396" y="1445"/>
                    <a:pt x="396" y="1444"/>
                    <a:pt x="395" y="1444"/>
                  </a:cubicBezTo>
                  <a:cubicBezTo>
                    <a:pt x="395" y="1444"/>
                    <a:pt x="395" y="1443"/>
                    <a:pt x="395" y="1443"/>
                  </a:cubicBezTo>
                  <a:cubicBezTo>
                    <a:pt x="395" y="1443"/>
                    <a:pt x="395" y="1442"/>
                    <a:pt x="395" y="1442"/>
                  </a:cubicBezTo>
                  <a:cubicBezTo>
                    <a:pt x="395" y="1441"/>
                    <a:pt x="395" y="1441"/>
                    <a:pt x="395" y="1440"/>
                  </a:cubicBezTo>
                  <a:cubicBezTo>
                    <a:pt x="395" y="1440"/>
                    <a:pt x="395" y="1439"/>
                    <a:pt x="396" y="1439"/>
                  </a:cubicBezTo>
                  <a:cubicBezTo>
                    <a:pt x="396" y="1439"/>
                    <a:pt x="397" y="1438"/>
                    <a:pt x="400" y="1438"/>
                  </a:cubicBezTo>
                  <a:cubicBezTo>
                    <a:pt x="401" y="1438"/>
                    <a:pt x="401" y="1438"/>
                    <a:pt x="401" y="1438"/>
                  </a:cubicBezTo>
                  <a:cubicBezTo>
                    <a:pt x="402" y="1438"/>
                    <a:pt x="402" y="1438"/>
                    <a:pt x="402" y="1438"/>
                  </a:cubicBezTo>
                  <a:cubicBezTo>
                    <a:pt x="402" y="1439"/>
                    <a:pt x="402" y="1440"/>
                    <a:pt x="403" y="1441"/>
                  </a:cubicBezTo>
                  <a:cubicBezTo>
                    <a:pt x="404" y="1443"/>
                    <a:pt x="406" y="1443"/>
                    <a:pt x="407" y="1443"/>
                  </a:cubicBezTo>
                  <a:cubicBezTo>
                    <a:pt x="407" y="1443"/>
                    <a:pt x="408" y="1443"/>
                    <a:pt x="408" y="1443"/>
                  </a:cubicBezTo>
                  <a:cubicBezTo>
                    <a:pt x="408" y="1443"/>
                    <a:pt x="408" y="1444"/>
                    <a:pt x="409" y="1444"/>
                  </a:cubicBezTo>
                  <a:cubicBezTo>
                    <a:pt x="409" y="1445"/>
                    <a:pt x="409" y="1446"/>
                    <a:pt x="410" y="1446"/>
                  </a:cubicBezTo>
                  <a:cubicBezTo>
                    <a:pt x="410" y="1446"/>
                    <a:pt x="409" y="1446"/>
                    <a:pt x="408" y="1446"/>
                  </a:cubicBezTo>
                  <a:cubicBezTo>
                    <a:pt x="408" y="1446"/>
                    <a:pt x="407" y="1446"/>
                    <a:pt x="406" y="1447"/>
                  </a:cubicBezTo>
                  <a:cubicBezTo>
                    <a:pt x="406" y="1447"/>
                    <a:pt x="406" y="1447"/>
                    <a:pt x="406" y="1447"/>
                  </a:cubicBezTo>
                  <a:cubicBezTo>
                    <a:pt x="405" y="1448"/>
                    <a:pt x="405" y="1448"/>
                    <a:pt x="405" y="1448"/>
                  </a:cubicBezTo>
                  <a:cubicBezTo>
                    <a:pt x="403" y="1452"/>
                    <a:pt x="406" y="1454"/>
                    <a:pt x="407" y="1455"/>
                  </a:cubicBezTo>
                  <a:cubicBezTo>
                    <a:pt x="408" y="1456"/>
                    <a:pt x="408" y="1456"/>
                    <a:pt x="408" y="1456"/>
                  </a:cubicBezTo>
                  <a:cubicBezTo>
                    <a:pt x="409" y="1458"/>
                    <a:pt x="411" y="1461"/>
                    <a:pt x="411" y="1462"/>
                  </a:cubicBezTo>
                  <a:cubicBezTo>
                    <a:pt x="412" y="1464"/>
                    <a:pt x="412" y="1464"/>
                    <a:pt x="412" y="1464"/>
                  </a:cubicBezTo>
                  <a:cubicBezTo>
                    <a:pt x="413" y="1464"/>
                    <a:pt x="413" y="1464"/>
                    <a:pt x="413" y="1464"/>
                  </a:cubicBezTo>
                  <a:cubicBezTo>
                    <a:pt x="414" y="1464"/>
                    <a:pt x="415" y="1465"/>
                    <a:pt x="416" y="1466"/>
                  </a:cubicBezTo>
                  <a:cubicBezTo>
                    <a:pt x="419" y="1467"/>
                    <a:pt x="421" y="1469"/>
                    <a:pt x="424" y="1469"/>
                  </a:cubicBezTo>
                  <a:cubicBezTo>
                    <a:pt x="424" y="1469"/>
                    <a:pt x="425" y="1469"/>
                    <a:pt x="426" y="1468"/>
                  </a:cubicBezTo>
                  <a:cubicBezTo>
                    <a:pt x="427" y="1468"/>
                    <a:pt x="428" y="1467"/>
                    <a:pt x="428" y="1466"/>
                  </a:cubicBezTo>
                  <a:cubicBezTo>
                    <a:pt x="429" y="1465"/>
                    <a:pt x="429" y="1465"/>
                    <a:pt x="430" y="1465"/>
                  </a:cubicBezTo>
                  <a:cubicBezTo>
                    <a:pt x="431" y="1464"/>
                    <a:pt x="432" y="1464"/>
                    <a:pt x="433" y="1464"/>
                  </a:cubicBezTo>
                  <a:cubicBezTo>
                    <a:pt x="434" y="1464"/>
                    <a:pt x="435" y="1464"/>
                    <a:pt x="436" y="1464"/>
                  </a:cubicBezTo>
                  <a:cubicBezTo>
                    <a:pt x="437" y="1464"/>
                    <a:pt x="438" y="1463"/>
                    <a:pt x="439" y="1463"/>
                  </a:cubicBezTo>
                  <a:cubicBezTo>
                    <a:pt x="440" y="1463"/>
                    <a:pt x="441" y="1462"/>
                    <a:pt x="443" y="1462"/>
                  </a:cubicBezTo>
                  <a:cubicBezTo>
                    <a:pt x="444" y="1462"/>
                    <a:pt x="444" y="1463"/>
                    <a:pt x="445" y="1463"/>
                  </a:cubicBezTo>
                  <a:cubicBezTo>
                    <a:pt x="447" y="1464"/>
                    <a:pt x="447" y="1465"/>
                    <a:pt x="447" y="1466"/>
                  </a:cubicBezTo>
                  <a:cubicBezTo>
                    <a:pt x="447" y="1467"/>
                    <a:pt x="446" y="1468"/>
                    <a:pt x="444" y="1469"/>
                  </a:cubicBezTo>
                  <a:cubicBezTo>
                    <a:pt x="443" y="1470"/>
                    <a:pt x="442" y="1470"/>
                    <a:pt x="441" y="1470"/>
                  </a:cubicBezTo>
                  <a:cubicBezTo>
                    <a:pt x="440" y="1470"/>
                    <a:pt x="439" y="1470"/>
                    <a:pt x="438" y="1471"/>
                  </a:cubicBezTo>
                  <a:cubicBezTo>
                    <a:pt x="437" y="1471"/>
                    <a:pt x="431" y="1472"/>
                    <a:pt x="429" y="1476"/>
                  </a:cubicBezTo>
                  <a:cubicBezTo>
                    <a:pt x="429" y="1478"/>
                    <a:pt x="429" y="1479"/>
                    <a:pt x="429" y="1481"/>
                  </a:cubicBezTo>
                  <a:cubicBezTo>
                    <a:pt x="430" y="1484"/>
                    <a:pt x="433" y="1486"/>
                    <a:pt x="435" y="1488"/>
                  </a:cubicBezTo>
                  <a:cubicBezTo>
                    <a:pt x="436" y="1488"/>
                    <a:pt x="437" y="1489"/>
                    <a:pt x="438" y="1490"/>
                  </a:cubicBezTo>
                  <a:cubicBezTo>
                    <a:pt x="442" y="1494"/>
                    <a:pt x="445" y="1495"/>
                    <a:pt x="450" y="1496"/>
                  </a:cubicBezTo>
                  <a:cubicBezTo>
                    <a:pt x="450" y="1496"/>
                    <a:pt x="451" y="1496"/>
                    <a:pt x="452" y="1496"/>
                  </a:cubicBezTo>
                  <a:cubicBezTo>
                    <a:pt x="452" y="1496"/>
                    <a:pt x="451" y="1496"/>
                    <a:pt x="451" y="1496"/>
                  </a:cubicBezTo>
                  <a:cubicBezTo>
                    <a:pt x="451" y="1497"/>
                    <a:pt x="450" y="1497"/>
                    <a:pt x="450" y="1497"/>
                  </a:cubicBezTo>
                  <a:cubicBezTo>
                    <a:pt x="450" y="1497"/>
                    <a:pt x="450" y="1497"/>
                    <a:pt x="449" y="1497"/>
                  </a:cubicBezTo>
                  <a:close/>
                  <a:moveTo>
                    <a:pt x="386" y="1482"/>
                  </a:moveTo>
                  <a:cubicBezTo>
                    <a:pt x="387" y="1482"/>
                    <a:pt x="389" y="1482"/>
                    <a:pt x="390" y="1482"/>
                  </a:cubicBezTo>
                  <a:cubicBezTo>
                    <a:pt x="390" y="1482"/>
                    <a:pt x="390" y="1483"/>
                    <a:pt x="391" y="1483"/>
                  </a:cubicBezTo>
                  <a:cubicBezTo>
                    <a:pt x="390" y="1482"/>
                    <a:pt x="390" y="1482"/>
                    <a:pt x="389" y="1482"/>
                  </a:cubicBezTo>
                  <a:cubicBezTo>
                    <a:pt x="389" y="1482"/>
                    <a:pt x="389" y="1482"/>
                    <a:pt x="388" y="1483"/>
                  </a:cubicBezTo>
                  <a:cubicBezTo>
                    <a:pt x="388" y="1483"/>
                    <a:pt x="388" y="1482"/>
                    <a:pt x="387" y="1482"/>
                  </a:cubicBezTo>
                  <a:cubicBezTo>
                    <a:pt x="387" y="1482"/>
                    <a:pt x="387" y="1482"/>
                    <a:pt x="386" y="1482"/>
                  </a:cubicBezTo>
                  <a:close/>
                  <a:moveTo>
                    <a:pt x="372" y="1481"/>
                  </a:moveTo>
                  <a:cubicBezTo>
                    <a:pt x="373" y="1481"/>
                    <a:pt x="373" y="1481"/>
                    <a:pt x="373" y="1480"/>
                  </a:cubicBezTo>
                  <a:cubicBezTo>
                    <a:pt x="374" y="1480"/>
                    <a:pt x="374" y="1479"/>
                    <a:pt x="374" y="1478"/>
                  </a:cubicBezTo>
                  <a:cubicBezTo>
                    <a:pt x="375" y="1478"/>
                    <a:pt x="376" y="1477"/>
                    <a:pt x="376" y="1477"/>
                  </a:cubicBezTo>
                  <a:cubicBezTo>
                    <a:pt x="376" y="1477"/>
                    <a:pt x="377" y="1477"/>
                    <a:pt x="377" y="1477"/>
                  </a:cubicBezTo>
                  <a:cubicBezTo>
                    <a:pt x="377" y="1478"/>
                    <a:pt x="378" y="1478"/>
                    <a:pt x="379" y="1479"/>
                  </a:cubicBezTo>
                  <a:cubicBezTo>
                    <a:pt x="379" y="1479"/>
                    <a:pt x="379" y="1479"/>
                    <a:pt x="379" y="1479"/>
                  </a:cubicBezTo>
                  <a:cubicBezTo>
                    <a:pt x="379" y="1479"/>
                    <a:pt x="378" y="1479"/>
                    <a:pt x="378" y="1479"/>
                  </a:cubicBezTo>
                  <a:cubicBezTo>
                    <a:pt x="375" y="1479"/>
                    <a:pt x="374" y="1480"/>
                    <a:pt x="373" y="1482"/>
                  </a:cubicBezTo>
                  <a:cubicBezTo>
                    <a:pt x="372" y="1482"/>
                    <a:pt x="372" y="1482"/>
                    <a:pt x="372" y="1482"/>
                  </a:cubicBezTo>
                  <a:cubicBezTo>
                    <a:pt x="372" y="1481"/>
                    <a:pt x="372" y="1481"/>
                    <a:pt x="372" y="1481"/>
                  </a:cubicBezTo>
                  <a:close/>
                  <a:moveTo>
                    <a:pt x="414" y="1431"/>
                  </a:moveTo>
                  <a:cubicBezTo>
                    <a:pt x="415" y="1431"/>
                    <a:pt x="415" y="1431"/>
                    <a:pt x="416" y="1431"/>
                  </a:cubicBezTo>
                  <a:cubicBezTo>
                    <a:pt x="417" y="1431"/>
                    <a:pt x="418" y="1431"/>
                    <a:pt x="419" y="1431"/>
                  </a:cubicBezTo>
                  <a:cubicBezTo>
                    <a:pt x="419" y="1431"/>
                    <a:pt x="419" y="1431"/>
                    <a:pt x="420" y="1431"/>
                  </a:cubicBezTo>
                  <a:cubicBezTo>
                    <a:pt x="420" y="1431"/>
                    <a:pt x="421" y="1431"/>
                    <a:pt x="422" y="1431"/>
                  </a:cubicBezTo>
                  <a:cubicBezTo>
                    <a:pt x="422" y="1431"/>
                    <a:pt x="422" y="1431"/>
                    <a:pt x="422" y="1431"/>
                  </a:cubicBezTo>
                  <a:cubicBezTo>
                    <a:pt x="422" y="1432"/>
                    <a:pt x="422" y="1433"/>
                    <a:pt x="423" y="1433"/>
                  </a:cubicBezTo>
                  <a:cubicBezTo>
                    <a:pt x="423" y="1434"/>
                    <a:pt x="423" y="1435"/>
                    <a:pt x="423" y="1436"/>
                  </a:cubicBezTo>
                  <a:cubicBezTo>
                    <a:pt x="422" y="1437"/>
                    <a:pt x="420" y="1438"/>
                    <a:pt x="418" y="1438"/>
                  </a:cubicBezTo>
                  <a:cubicBezTo>
                    <a:pt x="418" y="1438"/>
                    <a:pt x="417" y="1438"/>
                    <a:pt x="417" y="1438"/>
                  </a:cubicBezTo>
                  <a:cubicBezTo>
                    <a:pt x="416" y="1437"/>
                    <a:pt x="416" y="1437"/>
                    <a:pt x="415" y="1436"/>
                  </a:cubicBezTo>
                  <a:cubicBezTo>
                    <a:pt x="414" y="1435"/>
                    <a:pt x="412" y="1434"/>
                    <a:pt x="411" y="1434"/>
                  </a:cubicBezTo>
                  <a:cubicBezTo>
                    <a:pt x="411" y="1433"/>
                    <a:pt x="412" y="1433"/>
                    <a:pt x="413" y="1432"/>
                  </a:cubicBezTo>
                  <a:cubicBezTo>
                    <a:pt x="413" y="1432"/>
                    <a:pt x="414" y="1431"/>
                    <a:pt x="414" y="1431"/>
                  </a:cubicBezTo>
                  <a:close/>
                  <a:moveTo>
                    <a:pt x="512" y="1531"/>
                  </a:moveTo>
                  <a:cubicBezTo>
                    <a:pt x="511" y="1531"/>
                    <a:pt x="511" y="1531"/>
                    <a:pt x="511" y="1531"/>
                  </a:cubicBezTo>
                  <a:cubicBezTo>
                    <a:pt x="511" y="1531"/>
                    <a:pt x="511" y="1531"/>
                    <a:pt x="511" y="1531"/>
                  </a:cubicBezTo>
                  <a:cubicBezTo>
                    <a:pt x="512" y="1530"/>
                    <a:pt x="514" y="1529"/>
                    <a:pt x="515" y="1529"/>
                  </a:cubicBezTo>
                  <a:cubicBezTo>
                    <a:pt x="515" y="1530"/>
                    <a:pt x="515" y="1530"/>
                    <a:pt x="515" y="1531"/>
                  </a:cubicBezTo>
                  <a:cubicBezTo>
                    <a:pt x="514" y="1531"/>
                    <a:pt x="512" y="1531"/>
                    <a:pt x="512" y="1531"/>
                  </a:cubicBezTo>
                  <a:close/>
                  <a:moveTo>
                    <a:pt x="326" y="1453"/>
                  </a:moveTo>
                  <a:cubicBezTo>
                    <a:pt x="326" y="1453"/>
                    <a:pt x="327" y="1452"/>
                    <a:pt x="328" y="1452"/>
                  </a:cubicBezTo>
                  <a:cubicBezTo>
                    <a:pt x="328" y="1452"/>
                    <a:pt x="328" y="1452"/>
                    <a:pt x="329" y="1451"/>
                  </a:cubicBezTo>
                  <a:cubicBezTo>
                    <a:pt x="329" y="1451"/>
                    <a:pt x="329" y="1452"/>
                    <a:pt x="330" y="1452"/>
                  </a:cubicBezTo>
                  <a:cubicBezTo>
                    <a:pt x="330" y="1452"/>
                    <a:pt x="330" y="1452"/>
                    <a:pt x="330" y="1452"/>
                  </a:cubicBezTo>
                  <a:cubicBezTo>
                    <a:pt x="329" y="1452"/>
                    <a:pt x="327" y="1453"/>
                    <a:pt x="327" y="1454"/>
                  </a:cubicBezTo>
                  <a:cubicBezTo>
                    <a:pt x="326" y="1454"/>
                    <a:pt x="326" y="1453"/>
                    <a:pt x="326" y="1453"/>
                  </a:cubicBezTo>
                  <a:close/>
                  <a:moveTo>
                    <a:pt x="287" y="1406"/>
                  </a:moveTo>
                  <a:cubicBezTo>
                    <a:pt x="285" y="1406"/>
                    <a:pt x="284" y="1406"/>
                    <a:pt x="283" y="1406"/>
                  </a:cubicBezTo>
                  <a:cubicBezTo>
                    <a:pt x="282" y="1406"/>
                    <a:pt x="281" y="1406"/>
                    <a:pt x="280" y="1406"/>
                  </a:cubicBezTo>
                  <a:cubicBezTo>
                    <a:pt x="279" y="1406"/>
                    <a:pt x="278" y="1405"/>
                    <a:pt x="276" y="1404"/>
                  </a:cubicBezTo>
                  <a:cubicBezTo>
                    <a:pt x="275" y="1404"/>
                    <a:pt x="275" y="1403"/>
                    <a:pt x="275" y="1403"/>
                  </a:cubicBezTo>
                  <a:cubicBezTo>
                    <a:pt x="275" y="1403"/>
                    <a:pt x="276" y="1403"/>
                    <a:pt x="277" y="1402"/>
                  </a:cubicBezTo>
                  <a:cubicBezTo>
                    <a:pt x="277" y="1401"/>
                    <a:pt x="278" y="1400"/>
                    <a:pt x="278" y="1399"/>
                  </a:cubicBezTo>
                  <a:cubicBezTo>
                    <a:pt x="278" y="1400"/>
                    <a:pt x="279" y="1400"/>
                    <a:pt x="279" y="1400"/>
                  </a:cubicBezTo>
                  <a:cubicBezTo>
                    <a:pt x="280" y="1401"/>
                    <a:pt x="280" y="1401"/>
                    <a:pt x="280" y="1401"/>
                  </a:cubicBezTo>
                  <a:cubicBezTo>
                    <a:pt x="282" y="1403"/>
                    <a:pt x="283" y="1404"/>
                    <a:pt x="285" y="1405"/>
                  </a:cubicBezTo>
                  <a:cubicBezTo>
                    <a:pt x="285" y="1405"/>
                    <a:pt x="286" y="1406"/>
                    <a:pt x="287" y="1406"/>
                  </a:cubicBezTo>
                  <a:cubicBezTo>
                    <a:pt x="287" y="1406"/>
                    <a:pt x="287" y="1406"/>
                    <a:pt x="287" y="1406"/>
                  </a:cubicBezTo>
                  <a:close/>
                  <a:moveTo>
                    <a:pt x="282" y="1415"/>
                  </a:moveTo>
                  <a:cubicBezTo>
                    <a:pt x="281" y="1415"/>
                    <a:pt x="280" y="1415"/>
                    <a:pt x="280" y="1415"/>
                  </a:cubicBezTo>
                  <a:cubicBezTo>
                    <a:pt x="280" y="1414"/>
                    <a:pt x="280" y="1414"/>
                    <a:pt x="279" y="1414"/>
                  </a:cubicBezTo>
                  <a:cubicBezTo>
                    <a:pt x="280" y="1414"/>
                    <a:pt x="281" y="1414"/>
                    <a:pt x="282" y="1415"/>
                  </a:cubicBezTo>
                  <a:cubicBezTo>
                    <a:pt x="282" y="1415"/>
                    <a:pt x="282" y="1415"/>
                    <a:pt x="283" y="1415"/>
                  </a:cubicBezTo>
                  <a:lnTo>
                    <a:pt x="282" y="1415"/>
                  </a:lnTo>
                  <a:close/>
                  <a:moveTo>
                    <a:pt x="306" y="1407"/>
                  </a:moveTo>
                  <a:cubicBezTo>
                    <a:pt x="306" y="1407"/>
                    <a:pt x="307" y="1407"/>
                    <a:pt x="307" y="1406"/>
                  </a:cubicBezTo>
                  <a:cubicBezTo>
                    <a:pt x="307" y="1406"/>
                    <a:pt x="308" y="1406"/>
                    <a:pt x="308" y="1406"/>
                  </a:cubicBezTo>
                  <a:cubicBezTo>
                    <a:pt x="308" y="1405"/>
                    <a:pt x="309" y="1405"/>
                    <a:pt x="309" y="1405"/>
                  </a:cubicBezTo>
                  <a:cubicBezTo>
                    <a:pt x="310" y="1404"/>
                    <a:pt x="310" y="1404"/>
                    <a:pt x="311" y="1404"/>
                  </a:cubicBezTo>
                  <a:cubicBezTo>
                    <a:pt x="311" y="1403"/>
                    <a:pt x="312" y="1403"/>
                    <a:pt x="313" y="1403"/>
                  </a:cubicBezTo>
                  <a:cubicBezTo>
                    <a:pt x="313" y="1403"/>
                    <a:pt x="314" y="1403"/>
                    <a:pt x="314" y="1403"/>
                  </a:cubicBezTo>
                  <a:cubicBezTo>
                    <a:pt x="315" y="1403"/>
                    <a:pt x="316" y="1403"/>
                    <a:pt x="316" y="1403"/>
                  </a:cubicBezTo>
                  <a:cubicBezTo>
                    <a:pt x="317" y="1403"/>
                    <a:pt x="318" y="1403"/>
                    <a:pt x="318" y="1402"/>
                  </a:cubicBezTo>
                  <a:cubicBezTo>
                    <a:pt x="318" y="1402"/>
                    <a:pt x="318" y="1403"/>
                    <a:pt x="319" y="1403"/>
                  </a:cubicBezTo>
                  <a:cubicBezTo>
                    <a:pt x="319" y="1404"/>
                    <a:pt x="319" y="1404"/>
                    <a:pt x="319" y="1404"/>
                  </a:cubicBezTo>
                  <a:cubicBezTo>
                    <a:pt x="318" y="1405"/>
                    <a:pt x="317" y="1405"/>
                    <a:pt x="316" y="1405"/>
                  </a:cubicBezTo>
                  <a:cubicBezTo>
                    <a:pt x="315" y="1405"/>
                    <a:pt x="315" y="1405"/>
                    <a:pt x="315" y="1405"/>
                  </a:cubicBezTo>
                  <a:cubicBezTo>
                    <a:pt x="312" y="1406"/>
                    <a:pt x="310" y="1407"/>
                    <a:pt x="309" y="1410"/>
                  </a:cubicBezTo>
                  <a:cubicBezTo>
                    <a:pt x="309" y="1410"/>
                    <a:pt x="309" y="1410"/>
                    <a:pt x="309" y="1410"/>
                  </a:cubicBezTo>
                  <a:cubicBezTo>
                    <a:pt x="308" y="1410"/>
                    <a:pt x="308" y="1410"/>
                    <a:pt x="307" y="1410"/>
                  </a:cubicBezTo>
                  <a:cubicBezTo>
                    <a:pt x="307" y="1409"/>
                    <a:pt x="307" y="1408"/>
                    <a:pt x="306" y="1408"/>
                  </a:cubicBezTo>
                  <a:cubicBezTo>
                    <a:pt x="306" y="1408"/>
                    <a:pt x="306" y="1407"/>
                    <a:pt x="306" y="1407"/>
                  </a:cubicBezTo>
                  <a:close/>
                  <a:moveTo>
                    <a:pt x="183" y="1298"/>
                  </a:moveTo>
                  <a:cubicBezTo>
                    <a:pt x="182" y="1298"/>
                    <a:pt x="182" y="1298"/>
                    <a:pt x="182" y="1298"/>
                  </a:cubicBezTo>
                  <a:cubicBezTo>
                    <a:pt x="182" y="1298"/>
                    <a:pt x="181" y="1298"/>
                    <a:pt x="181" y="1298"/>
                  </a:cubicBezTo>
                  <a:cubicBezTo>
                    <a:pt x="181" y="1297"/>
                    <a:pt x="181" y="1297"/>
                    <a:pt x="181" y="1297"/>
                  </a:cubicBezTo>
                  <a:cubicBezTo>
                    <a:pt x="181" y="1297"/>
                    <a:pt x="180" y="1297"/>
                    <a:pt x="180" y="1297"/>
                  </a:cubicBezTo>
                  <a:cubicBezTo>
                    <a:pt x="181" y="1297"/>
                    <a:pt x="181" y="1296"/>
                    <a:pt x="181" y="1295"/>
                  </a:cubicBezTo>
                  <a:cubicBezTo>
                    <a:pt x="181" y="1295"/>
                    <a:pt x="182" y="1295"/>
                    <a:pt x="182" y="1295"/>
                  </a:cubicBezTo>
                  <a:cubicBezTo>
                    <a:pt x="182" y="1295"/>
                    <a:pt x="182" y="1295"/>
                    <a:pt x="182" y="1295"/>
                  </a:cubicBezTo>
                  <a:cubicBezTo>
                    <a:pt x="183" y="1295"/>
                    <a:pt x="184" y="1296"/>
                    <a:pt x="185" y="1297"/>
                  </a:cubicBezTo>
                  <a:cubicBezTo>
                    <a:pt x="185" y="1297"/>
                    <a:pt x="185" y="1297"/>
                    <a:pt x="185" y="1297"/>
                  </a:cubicBezTo>
                  <a:cubicBezTo>
                    <a:pt x="185" y="1298"/>
                    <a:pt x="185" y="1298"/>
                    <a:pt x="186" y="1298"/>
                  </a:cubicBezTo>
                  <a:cubicBezTo>
                    <a:pt x="185" y="1298"/>
                    <a:pt x="185" y="1298"/>
                    <a:pt x="185" y="1298"/>
                  </a:cubicBezTo>
                  <a:cubicBezTo>
                    <a:pt x="185" y="1298"/>
                    <a:pt x="184" y="1298"/>
                    <a:pt x="184" y="1298"/>
                  </a:cubicBezTo>
                  <a:lnTo>
                    <a:pt x="183" y="1298"/>
                  </a:lnTo>
                  <a:close/>
                  <a:moveTo>
                    <a:pt x="178" y="1250"/>
                  </a:moveTo>
                  <a:cubicBezTo>
                    <a:pt x="178" y="1251"/>
                    <a:pt x="179" y="1251"/>
                    <a:pt x="179" y="1252"/>
                  </a:cubicBezTo>
                  <a:cubicBezTo>
                    <a:pt x="178" y="1252"/>
                    <a:pt x="178" y="1252"/>
                    <a:pt x="178" y="1252"/>
                  </a:cubicBezTo>
                  <a:cubicBezTo>
                    <a:pt x="178" y="1252"/>
                    <a:pt x="178" y="1252"/>
                    <a:pt x="178" y="1251"/>
                  </a:cubicBezTo>
                  <a:cubicBezTo>
                    <a:pt x="178" y="1251"/>
                    <a:pt x="178" y="1250"/>
                    <a:pt x="178" y="1250"/>
                  </a:cubicBezTo>
                  <a:close/>
                  <a:moveTo>
                    <a:pt x="170" y="1170"/>
                  </a:moveTo>
                  <a:cubicBezTo>
                    <a:pt x="168" y="1168"/>
                    <a:pt x="166" y="1166"/>
                    <a:pt x="164" y="1164"/>
                  </a:cubicBezTo>
                  <a:cubicBezTo>
                    <a:pt x="164" y="1164"/>
                    <a:pt x="163" y="1164"/>
                    <a:pt x="163" y="1163"/>
                  </a:cubicBezTo>
                  <a:cubicBezTo>
                    <a:pt x="163" y="1163"/>
                    <a:pt x="163" y="1162"/>
                    <a:pt x="162" y="1161"/>
                  </a:cubicBezTo>
                  <a:cubicBezTo>
                    <a:pt x="162" y="1161"/>
                    <a:pt x="162" y="1161"/>
                    <a:pt x="162" y="1161"/>
                  </a:cubicBezTo>
                  <a:cubicBezTo>
                    <a:pt x="162" y="1161"/>
                    <a:pt x="162" y="1161"/>
                    <a:pt x="162" y="1161"/>
                  </a:cubicBezTo>
                  <a:cubicBezTo>
                    <a:pt x="163" y="1160"/>
                    <a:pt x="164" y="1160"/>
                    <a:pt x="164" y="1159"/>
                  </a:cubicBezTo>
                  <a:cubicBezTo>
                    <a:pt x="164" y="1159"/>
                    <a:pt x="164" y="1159"/>
                    <a:pt x="164" y="1159"/>
                  </a:cubicBezTo>
                  <a:cubicBezTo>
                    <a:pt x="165" y="1159"/>
                    <a:pt x="167" y="1159"/>
                    <a:pt x="168" y="1157"/>
                  </a:cubicBezTo>
                  <a:cubicBezTo>
                    <a:pt x="168" y="1157"/>
                    <a:pt x="168" y="1156"/>
                    <a:pt x="168" y="1156"/>
                  </a:cubicBezTo>
                  <a:cubicBezTo>
                    <a:pt x="169" y="1157"/>
                    <a:pt x="170" y="1157"/>
                    <a:pt x="171" y="1158"/>
                  </a:cubicBezTo>
                  <a:cubicBezTo>
                    <a:pt x="172" y="1158"/>
                    <a:pt x="172" y="1158"/>
                    <a:pt x="172" y="1158"/>
                  </a:cubicBezTo>
                  <a:cubicBezTo>
                    <a:pt x="173" y="1158"/>
                    <a:pt x="174" y="1159"/>
                    <a:pt x="174" y="1160"/>
                  </a:cubicBezTo>
                  <a:cubicBezTo>
                    <a:pt x="175" y="1160"/>
                    <a:pt x="175" y="1160"/>
                    <a:pt x="175" y="1160"/>
                  </a:cubicBezTo>
                  <a:cubicBezTo>
                    <a:pt x="176" y="1161"/>
                    <a:pt x="176" y="1161"/>
                    <a:pt x="176" y="1163"/>
                  </a:cubicBezTo>
                  <a:cubicBezTo>
                    <a:pt x="175" y="1167"/>
                    <a:pt x="177" y="1170"/>
                    <a:pt x="178" y="1172"/>
                  </a:cubicBezTo>
                  <a:cubicBezTo>
                    <a:pt x="179" y="1173"/>
                    <a:pt x="179" y="1174"/>
                    <a:pt x="180" y="1174"/>
                  </a:cubicBezTo>
                  <a:cubicBezTo>
                    <a:pt x="181" y="1177"/>
                    <a:pt x="183" y="1180"/>
                    <a:pt x="182" y="1182"/>
                  </a:cubicBezTo>
                  <a:cubicBezTo>
                    <a:pt x="182" y="1183"/>
                    <a:pt x="182" y="1184"/>
                    <a:pt x="181" y="1184"/>
                  </a:cubicBezTo>
                  <a:cubicBezTo>
                    <a:pt x="181" y="1183"/>
                    <a:pt x="181" y="1183"/>
                    <a:pt x="181" y="1182"/>
                  </a:cubicBezTo>
                  <a:cubicBezTo>
                    <a:pt x="181" y="1181"/>
                    <a:pt x="181" y="1181"/>
                    <a:pt x="181" y="1180"/>
                  </a:cubicBezTo>
                  <a:cubicBezTo>
                    <a:pt x="181" y="1178"/>
                    <a:pt x="180" y="1176"/>
                    <a:pt x="178" y="1175"/>
                  </a:cubicBezTo>
                  <a:cubicBezTo>
                    <a:pt x="178" y="1175"/>
                    <a:pt x="177" y="1174"/>
                    <a:pt x="177" y="1174"/>
                  </a:cubicBezTo>
                  <a:cubicBezTo>
                    <a:pt x="176" y="1173"/>
                    <a:pt x="175" y="1172"/>
                    <a:pt x="173" y="1172"/>
                  </a:cubicBezTo>
                  <a:cubicBezTo>
                    <a:pt x="173" y="1172"/>
                    <a:pt x="173" y="1172"/>
                    <a:pt x="172" y="1172"/>
                  </a:cubicBezTo>
                  <a:cubicBezTo>
                    <a:pt x="172" y="1172"/>
                    <a:pt x="171" y="1171"/>
                    <a:pt x="170" y="1170"/>
                  </a:cubicBezTo>
                  <a:close/>
                  <a:moveTo>
                    <a:pt x="149" y="1117"/>
                  </a:moveTo>
                  <a:cubicBezTo>
                    <a:pt x="149" y="1117"/>
                    <a:pt x="149" y="1117"/>
                    <a:pt x="150" y="1117"/>
                  </a:cubicBezTo>
                  <a:cubicBezTo>
                    <a:pt x="150" y="1117"/>
                    <a:pt x="150" y="1117"/>
                    <a:pt x="150" y="1117"/>
                  </a:cubicBezTo>
                  <a:cubicBezTo>
                    <a:pt x="149" y="1118"/>
                    <a:pt x="148" y="1118"/>
                    <a:pt x="148" y="1119"/>
                  </a:cubicBezTo>
                  <a:cubicBezTo>
                    <a:pt x="147" y="1119"/>
                    <a:pt x="147" y="1120"/>
                    <a:pt x="147" y="1121"/>
                  </a:cubicBezTo>
                  <a:cubicBezTo>
                    <a:pt x="147" y="1121"/>
                    <a:pt x="147" y="1121"/>
                    <a:pt x="146" y="1121"/>
                  </a:cubicBezTo>
                  <a:cubicBezTo>
                    <a:pt x="146" y="1121"/>
                    <a:pt x="146" y="1121"/>
                    <a:pt x="146" y="1121"/>
                  </a:cubicBezTo>
                  <a:cubicBezTo>
                    <a:pt x="145" y="1121"/>
                    <a:pt x="145" y="1121"/>
                    <a:pt x="145" y="1120"/>
                  </a:cubicBezTo>
                  <a:cubicBezTo>
                    <a:pt x="145" y="1120"/>
                    <a:pt x="145" y="1120"/>
                    <a:pt x="144" y="1120"/>
                  </a:cubicBezTo>
                  <a:cubicBezTo>
                    <a:pt x="145" y="1120"/>
                    <a:pt x="145" y="1120"/>
                    <a:pt x="145" y="1120"/>
                  </a:cubicBezTo>
                  <a:cubicBezTo>
                    <a:pt x="146" y="1119"/>
                    <a:pt x="146" y="1119"/>
                    <a:pt x="146" y="1119"/>
                  </a:cubicBezTo>
                  <a:cubicBezTo>
                    <a:pt x="146" y="1119"/>
                    <a:pt x="146" y="1119"/>
                    <a:pt x="147" y="1119"/>
                  </a:cubicBezTo>
                  <a:cubicBezTo>
                    <a:pt x="148" y="1118"/>
                    <a:pt x="149" y="1118"/>
                    <a:pt x="149" y="1117"/>
                  </a:cubicBezTo>
                  <a:close/>
                  <a:moveTo>
                    <a:pt x="185" y="1113"/>
                  </a:moveTo>
                  <a:cubicBezTo>
                    <a:pt x="185" y="1114"/>
                    <a:pt x="185" y="1114"/>
                    <a:pt x="185" y="1114"/>
                  </a:cubicBezTo>
                  <a:cubicBezTo>
                    <a:pt x="185" y="1115"/>
                    <a:pt x="185" y="1116"/>
                    <a:pt x="184" y="1117"/>
                  </a:cubicBezTo>
                  <a:cubicBezTo>
                    <a:pt x="184" y="1116"/>
                    <a:pt x="184" y="1116"/>
                    <a:pt x="184" y="1116"/>
                  </a:cubicBezTo>
                  <a:cubicBezTo>
                    <a:pt x="184" y="1116"/>
                    <a:pt x="184" y="1115"/>
                    <a:pt x="184" y="1115"/>
                  </a:cubicBezTo>
                  <a:cubicBezTo>
                    <a:pt x="184" y="1115"/>
                    <a:pt x="184" y="1115"/>
                    <a:pt x="184" y="1114"/>
                  </a:cubicBezTo>
                  <a:cubicBezTo>
                    <a:pt x="184" y="1114"/>
                    <a:pt x="185" y="1114"/>
                    <a:pt x="185" y="1113"/>
                  </a:cubicBezTo>
                  <a:close/>
                  <a:moveTo>
                    <a:pt x="152" y="1147"/>
                  </a:moveTo>
                  <a:cubicBezTo>
                    <a:pt x="152" y="1147"/>
                    <a:pt x="152" y="1147"/>
                    <a:pt x="152" y="1147"/>
                  </a:cubicBezTo>
                  <a:cubicBezTo>
                    <a:pt x="151" y="1147"/>
                    <a:pt x="151" y="1147"/>
                    <a:pt x="151" y="1147"/>
                  </a:cubicBezTo>
                  <a:cubicBezTo>
                    <a:pt x="151" y="1147"/>
                    <a:pt x="151" y="1147"/>
                    <a:pt x="151" y="1147"/>
                  </a:cubicBezTo>
                  <a:cubicBezTo>
                    <a:pt x="151" y="1146"/>
                    <a:pt x="150" y="1145"/>
                    <a:pt x="150" y="1145"/>
                  </a:cubicBezTo>
                  <a:cubicBezTo>
                    <a:pt x="149" y="1144"/>
                    <a:pt x="149" y="1144"/>
                    <a:pt x="149" y="1144"/>
                  </a:cubicBezTo>
                  <a:cubicBezTo>
                    <a:pt x="149" y="1143"/>
                    <a:pt x="149" y="1142"/>
                    <a:pt x="148" y="1142"/>
                  </a:cubicBezTo>
                  <a:cubicBezTo>
                    <a:pt x="148" y="1141"/>
                    <a:pt x="147" y="1141"/>
                    <a:pt x="147" y="1141"/>
                  </a:cubicBezTo>
                  <a:cubicBezTo>
                    <a:pt x="147" y="1141"/>
                    <a:pt x="147" y="1140"/>
                    <a:pt x="147" y="1140"/>
                  </a:cubicBezTo>
                  <a:cubicBezTo>
                    <a:pt x="147" y="1139"/>
                    <a:pt x="147" y="1138"/>
                    <a:pt x="147" y="1137"/>
                  </a:cubicBezTo>
                  <a:cubicBezTo>
                    <a:pt x="147" y="1137"/>
                    <a:pt x="147" y="1137"/>
                    <a:pt x="147" y="1136"/>
                  </a:cubicBezTo>
                  <a:cubicBezTo>
                    <a:pt x="147" y="1136"/>
                    <a:pt x="147" y="1136"/>
                    <a:pt x="147" y="1136"/>
                  </a:cubicBezTo>
                  <a:cubicBezTo>
                    <a:pt x="147" y="1136"/>
                    <a:pt x="148" y="1136"/>
                    <a:pt x="148" y="1136"/>
                  </a:cubicBezTo>
                  <a:cubicBezTo>
                    <a:pt x="148" y="1136"/>
                    <a:pt x="148" y="1136"/>
                    <a:pt x="148" y="1136"/>
                  </a:cubicBezTo>
                  <a:cubicBezTo>
                    <a:pt x="148" y="1137"/>
                    <a:pt x="148" y="1137"/>
                    <a:pt x="149" y="1138"/>
                  </a:cubicBezTo>
                  <a:cubicBezTo>
                    <a:pt x="149" y="1138"/>
                    <a:pt x="149" y="1138"/>
                    <a:pt x="149" y="1138"/>
                  </a:cubicBezTo>
                  <a:cubicBezTo>
                    <a:pt x="149" y="1138"/>
                    <a:pt x="149" y="1138"/>
                    <a:pt x="149" y="1139"/>
                  </a:cubicBezTo>
                  <a:cubicBezTo>
                    <a:pt x="150" y="1140"/>
                    <a:pt x="151" y="1140"/>
                    <a:pt x="151" y="1141"/>
                  </a:cubicBezTo>
                  <a:cubicBezTo>
                    <a:pt x="151" y="1143"/>
                    <a:pt x="152" y="1144"/>
                    <a:pt x="153" y="1144"/>
                  </a:cubicBezTo>
                  <a:cubicBezTo>
                    <a:pt x="153" y="1145"/>
                    <a:pt x="152" y="1146"/>
                    <a:pt x="152" y="1147"/>
                  </a:cubicBezTo>
                  <a:close/>
                  <a:moveTo>
                    <a:pt x="156" y="1156"/>
                  </a:moveTo>
                  <a:cubicBezTo>
                    <a:pt x="156" y="1156"/>
                    <a:pt x="156" y="1156"/>
                    <a:pt x="156" y="1156"/>
                  </a:cubicBezTo>
                  <a:cubicBezTo>
                    <a:pt x="156" y="1156"/>
                    <a:pt x="156" y="1156"/>
                    <a:pt x="156" y="1156"/>
                  </a:cubicBezTo>
                  <a:cubicBezTo>
                    <a:pt x="156" y="1156"/>
                    <a:pt x="157" y="1157"/>
                    <a:pt x="157" y="1157"/>
                  </a:cubicBezTo>
                  <a:cubicBezTo>
                    <a:pt x="157" y="1157"/>
                    <a:pt x="157" y="1158"/>
                    <a:pt x="157" y="1159"/>
                  </a:cubicBezTo>
                  <a:cubicBezTo>
                    <a:pt x="157" y="1159"/>
                    <a:pt x="157" y="1159"/>
                    <a:pt x="158" y="1159"/>
                  </a:cubicBezTo>
                  <a:cubicBezTo>
                    <a:pt x="157" y="1159"/>
                    <a:pt x="157" y="1159"/>
                    <a:pt x="157" y="1159"/>
                  </a:cubicBezTo>
                  <a:cubicBezTo>
                    <a:pt x="156" y="1159"/>
                    <a:pt x="156" y="1159"/>
                    <a:pt x="156" y="1159"/>
                  </a:cubicBezTo>
                  <a:cubicBezTo>
                    <a:pt x="156" y="1159"/>
                    <a:pt x="155" y="1159"/>
                    <a:pt x="155" y="1159"/>
                  </a:cubicBezTo>
                  <a:cubicBezTo>
                    <a:pt x="155" y="1158"/>
                    <a:pt x="154" y="1158"/>
                    <a:pt x="154" y="1158"/>
                  </a:cubicBezTo>
                  <a:cubicBezTo>
                    <a:pt x="155" y="1158"/>
                    <a:pt x="155" y="1157"/>
                    <a:pt x="156" y="1156"/>
                  </a:cubicBezTo>
                  <a:close/>
                  <a:moveTo>
                    <a:pt x="196" y="1271"/>
                  </a:moveTo>
                  <a:cubicBezTo>
                    <a:pt x="195" y="1271"/>
                    <a:pt x="195" y="1272"/>
                    <a:pt x="194" y="1272"/>
                  </a:cubicBezTo>
                  <a:cubicBezTo>
                    <a:pt x="194" y="1271"/>
                    <a:pt x="194" y="1270"/>
                    <a:pt x="194" y="1269"/>
                  </a:cubicBezTo>
                  <a:cubicBezTo>
                    <a:pt x="193" y="1268"/>
                    <a:pt x="193" y="1267"/>
                    <a:pt x="192" y="1266"/>
                  </a:cubicBezTo>
                  <a:cubicBezTo>
                    <a:pt x="191" y="1264"/>
                    <a:pt x="190" y="1263"/>
                    <a:pt x="190" y="1261"/>
                  </a:cubicBezTo>
                  <a:cubicBezTo>
                    <a:pt x="189" y="1259"/>
                    <a:pt x="189" y="1259"/>
                    <a:pt x="189" y="1259"/>
                  </a:cubicBezTo>
                  <a:cubicBezTo>
                    <a:pt x="188" y="1259"/>
                    <a:pt x="188" y="1259"/>
                    <a:pt x="188" y="1259"/>
                  </a:cubicBezTo>
                  <a:cubicBezTo>
                    <a:pt x="187" y="1259"/>
                    <a:pt x="187" y="1259"/>
                    <a:pt x="187" y="1259"/>
                  </a:cubicBezTo>
                  <a:cubicBezTo>
                    <a:pt x="187" y="1259"/>
                    <a:pt x="186" y="1259"/>
                    <a:pt x="186" y="1259"/>
                  </a:cubicBezTo>
                  <a:cubicBezTo>
                    <a:pt x="186" y="1258"/>
                    <a:pt x="186" y="1257"/>
                    <a:pt x="186" y="1256"/>
                  </a:cubicBezTo>
                  <a:cubicBezTo>
                    <a:pt x="185" y="1256"/>
                    <a:pt x="184" y="1255"/>
                    <a:pt x="183" y="1255"/>
                  </a:cubicBezTo>
                  <a:cubicBezTo>
                    <a:pt x="183" y="1255"/>
                    <a:pt x="183" y="1255"/>
                    <a:pt x="183" y="1254"/>
                  </a:cubicBezTo>
                  <a:cubicBezTo>
                    <a:pt x="183" y="1254"/>
                    <a:pt x="183" y="1254"/>
                    <a:pt x="183" y="1254"/>
                  </a:cubicBezTo>
                  <a:cubicBezTo>
                    <a:pt x="183" y="1254"/>
                    <a:pt x="183" y="1254"/>
                    <a:pt x="183" y="1254"/>
                  </a:cubicBezTo>
                  <a:cubicBezTo>
                    <a:pt x="184" y="1254"/>
                    <a:pt x="184" y="1254"/>
                    <a:pt x="185" y="1254"/>
                  </a:cubicBezTo>
                  <a:cubicBezTo>
                    <a:pt x="185" y="1254"/>
                    <a:pt x="185" y="1254"/>
                    <a:pt x="185" y="1254"/>
                  </a:cubicBezTo>
                  <a:cubicBezTo>
                    <a:pt x="185" y="1255"/>
                    <a:pt x="186" y="1255"/>
                    <a:pt x="186" y="1255"/>
                  </a:cubicBezTo>
                  <a:cubicBezTo>
                    <a:pt x="186" y="1255"/>
                    <a:pt x="186" y="1255"/>
                    <a:pt x="187" y="1255"/>
                  </a:cubicBezTo>
                  <a:cubicBezTo>
                    <a:pt x="187" y="1256"/>
                    <a:pt x="187" y="1256"/>
                    <a:pt x="187" y="1257"/>
                  </a:cubicBezTo>
                  <a:cubicBezTo>
                    <a:pt x="189" y="1259"/>
                    <a:pt x="191" y="1259"/>
                    <a:pt x="193" y="1259"/>
                  </a:cubicBezTo>
                  <a:cubicBezTo>
                    <a:pt x="194" y="1259"/>
                    <a:pt x="195" y="1259"/>
                    <a:pt x="196" y="1259"/>
                  </a:cubicBezTo>
                  <a:cubicBezTo>
                    <a:pt x="196" y="1260"/>
                    <a:pt x="196" y="1260"/>
                    <a:pt x="196" y="1260"/>
                  </a:cubicBezTo>
                  <a:cubicBezTo>
                    <a:pt x="196" y="1261"/>
                    <a:pt x="197" y="1262"/>
                    <a:pt x="197" y="1262"/>
                  </a:cubicBezTo>
                  <a:cubicBezTo>
                    <a:pt x="199" y="1263"/>
                    <a:pt x="200" y="1264"/>
                    <a:pt x="200" y="1264"/>
                  </a:cubicBezTo>
                  <a:cubicBezTo>
                    <a:pt x="201" y="1264"/>
                    <a:pt x="201" y="1264"/>
                    <a:pt x="201" y="1264"/>
                  </a:cubicBezTo>
                  <a:cubicBezTo>
                    <a:pt x="201" y="1264"/>
                    <a:pt x="201" y="1264"/>
                    <a:pt x="202" y="1265"/>
                  </a:cubicBezTo>
                  <a:cubicBezTo>
                    <a:pt x="202" y="1265"/>
                    <a:pt x="202" y="1266"/>
                    <a:pt x="203" y="1266"/>
                  </a:cubicBezTo>
                  <a:cubicBezTo>
                    <a:pt x="204" y="1266"/>
                    <a:pt x="204" y="1267"/>
                    <a:pt x="204" y="1267"/>
                  </a:cubicBezTo>
                  <a:cubicBezTo>
                    <a:pt x="202" y="1267"/>
                    <a:pt x="200" y="1268"/>
                    <a:pt x="199" y="1270"/>
                  </a:cubicBezTo>
                  <a:cubicBezTo>
                    <a:pt x="199" y="1270"/>
                    <a:pt x="198" y="1271"/>
                    <a:pt x="198" y="1272"/>
                  </a:cubicBezTo>
                  <a:cubicBezTo>
                    <a:pt x="197" y="1272"/>
                    <a:pt x="197" y="1271"/>
                    <a:pt x="196" y="1271"/>
                  </a:cubicBezTo>
                  <a:cubicBezTo>
                    <a:pt x="196" y="1271"/>
                    <a:pt x="196" y="1271"/>
                    <a:pt x="196" y="1271"/>
                  </a:cubicBezTo>
                  <a:close/>
                  <a:moveTo>
                    <a:pt x="134" y="1109"/>
                  </a:moveTo>
                  <a:cubicBezTo>
                    <a:pt x="134" y="1109"/>
                    <a:pt x="133" y="1109"/>
                    <a:pt x="133" y="1109"/>
                  </a:cubicBezTo>
                  <a:cubicBezTo>
                    <a:pt x="133" y="1109"/>
                    <a:pt x="132" y="1110"/>
                    <a:pt x="131" y="1111"/>
                  </a:cubicBezTo>
                  <a:cubicBezTo>
                    <a:pt x="131" y="1110"/>
                    <a:pt x="132" y="1110"/>
                    <a:pt x="132" y="1109"/>
                  </a:cubicBezTo>
                  <a:cubicBezTo>
                    <a:pt x="132" y="1109"/>
                    <a:pt x="132" y="1109"/>
                    <a:pt x="132" y="1109"/>
                  </a:cubicBezTo>
                  <a:cubicBezTo>
                    <a:pt x="133" y="1109"/>
                    <a:pt x="133" y="1109"/>
                    <a:pt x="134" y="1109"/>
                  </a:cubicBezTo>
                  <a:close/>
                  <a:moveTo>
                    <a:pt x="130" y="1112"/>
                  </a:moveTo>
                  <a:cubicBezTo>
                    <a:pt x="130" y="1112"/>
                    <a:pt x="130" y="1112"/>
                    <a:pt x="129" y="1112"/>
                  </a:cubicBezTo>
                  <a:cubicBezTo>
                    <a:pt x="129" y="1112"/>
                    <a:pt x="129" y="1112"/>
                    <a:pt x="129" y="1112"/>
                  </a:cubicBezTo>
                  <a:cubicBezTo>
                    <a:pt x="130" y="1112"/>
                    <a:pt x="130" y="1112"/>
                    <a:pt x="130" y="1112"/>
                  </a:cubicBezTo>
                  <a:close/>
                  <a:moveTo>
                    <a:pt x="176" y="1242"/>
                  </a:moveTo>
                  <a:cubicBezTo>
                    <a:pt x="176" y="1242"/>
                    <a:pt x="176" y="1242"/>
                    <a:pt x="176" y="1242"/>
                  </a:cubicBezTo>
                  <a:cubicBezTo>
                    <a:pt x="176" y="1242"/>
                    <a:pt x="177" y="1242"/>
                    <a:pt x="177" y="1242"/>
                  </a:cubicBezTo>
                  <a:cubicBezTo>
                    <a:pt x="178" y="1243"/>
                    <a:pt x="179" y="1243"/>
                    <a:pt x="180" y="1243"/>
                  </a:cubicBezTo>
                  <a:cubicBezTo>
                    <a:pt x="180" y="1243"/>
                    <a:pt x="180" y="1243"/>
                    <a:pt x="181" y="1243"/>
                  </a:cubicBezTo>
                  <a:cubicBezTo>
                    <a:pt x="181" y="1243"/>
                    <a:pt x="182" y="1242"/>
                    <a:pt x="182" y="1242"/>
                  </a:cubicBezTo>
                  <a:cubicBezTo>
                    <a:pt x="182" y="1242"/>
                    <a:pt x="183" y="1242"/>
                    <a:pt x="183" y="1242"/>
                  </a:cubicBezTo>
                  <a:cubicBezTo>
                    <a:pt x="183" y="1242"/>
                    <a:pt x="183" y="1242"/>
                    <a:pt x="183" y="1242"/>
                  </a:cubicBezTo>
                  <a:cubicBezTo>
                    <a:pt x="183" y="1242"/>
                    <a:pt x="182" y="1243"/>
                    <a:pt x="182" y="1243"/>
                  </a:cubicBezTo>
                  <a:cubicBezTo>
                    <a:pt x="181" y="1244"/>
                    <a:pt x="181" y="1245"/>
                    <a:pt x="181" y="1245"/>
                  </a:cubicBezTo>
                  <a:cubicBezTo>
                    <a:pt x="181" y="1246"/>
                    <a:pt x="181" y="1246"/>
                    <a:pt x="180" y="1246"/>
                  </a:cubicBezTo>
                  <a:cubicBezTo>
                    <a:pt x="179" y="1247"/>
                    <a:pt x="179" y="1248"/>
                    <a:pt x="178" y="1250"/>
                  </a:cubicBezTo>
                  <a:cubicBezTo>
                    <a:pt x="178" y="1249"/>
                    <a:pt x="178" y="1248"/>
                    <a:pt x="178" y="1247"/>
                  </a:cubicBezTo>
                  <a:cubicBezTo>
                    <a:pt x="177" y="1246"/>
                    <a:pt x="176" y="1246"/>
                    <a:pt x="175" y="1245"/>
                  </a:cubicBezTo>
                  <a:cubicBezTo>
                    <a:pt x="175" y="1245"/>
                    <a:pt x="175" y="1245"/>
                    <a:pt x="175" y="1245"/>
                  </a:cubicBezTo>
                  <a:cubicBezTo>
                    <a:pt x="175" y="1245"/>
                    <a:pt x="175" y="1244"/>
                    <a:pt x="175" y="1243"/>
                  </a:cubicBezTo>
                  <a:cubicBezTo>
                    <a:pt x="174" y="1243"/>
                    <a:pt x="174" y="1242"/>
                    <a:pt x="173" y="1241"/>
                  </a:cubicBezTo>
                  <a:cubicBezTo>
                    <a:pt x="174" y="1242"/>
                    <a:pt x="175" y="1242"/>
                    <a:pt x="176" y="1242"/>
                  </a:cubicBezTo>
                  <a:close/>
                  <a:moveTo>
                    <a:pt x="218" y="1315"/>
                  </a:moveTo>
                  <a:cubicBezTo>
                    <a:pt x="218" y="1314"/>
                    <a:pt x="217" y="1313"/>
                    <a:pt x="216" y="1313"/>
                  </a:cubicBezTo>
                  <a:cubicBezTo>
                    <a:pt x="216" y="1312"/>
                    <a:pt x="216" y="1310"/>
                    <a:pt x="215" y="1309"/>
                  </a:cubicBezTo>
                  <a:cubicBezTo>
                    <a:pt x="216" y="1310"/>
                    <a:pt x="217" y="1311"/>
                    <a:pt x="219" y="1311"/>
                  </a:cubicBezTo>
                  <a:cubicBezTo>
                    <a:pt x="220" y="1310"/>
                    <a:pt x="220" y="1310"/>
                    <a:pt x="220" y="1310"/>
                  </a:cubicBezTo>
                  <a:cubicBezTo>
                    <a:pt x="219" y="1312"/>
                    <a:pt x="219" y="1315"/>
                    <a:pt x="220" y="1317"/>
                  </a:cubicBezTo>
                  <a:cubicBezTo>
                    <a:pt x="219" y="1316"/>
                    <a:pt x="219" y="1316"/>
                    <a:pt x="218" y="1315"/>
                  </a:cubicBezTo>
                  <a:close/>
                  <a:moveTo>
                    <a:pt x="223" y="1319"/>
                  </a:moveTo>
                  <a:cubicBezTo>
                    <a:pt x="222" y="1320"/>
                    <a:pt x="222" y="1320"/>
                    <a:pt x="222" y="1321"/>
                  </a:cubicBezTo>
                  <a:cubicBezTo>
                    <a:pt x="222" y="1321"/>
                    <a:pt x="222" y="1320"/>
                    <a:pt x="222" y="1320"/>
                  </a:cubicBezTo>
                  <a:cubicBezTo>
                    <a:pt x="221" y="1319"/>
                    <a:pt x="221" y="1319"/>
                    <a:pt x="221" y="1318"/>
                  </a:cubicBezTo>
                  <a:cubicBezTo>
                    <a:pt x="222" y="1319"/>
                    <a:pt x="222" y="1319"/>
                    <a:pt x="223" y="1319"/>
                  </a:cubicBezTo>
                  <a:close/>
                  <a:moveTo>
                    <a:pt x="222" y="1324"/>
                  </a:moveTo>
                  <a:cubicBezTo>
                    <a:pt x="222" y="1324"/>
                    <a:pt x="222" y="1325"/>
                    <a:pt x="222" y="1325"/>
                  </a:cubicBezTo>
                  <a:cubicBezTo>
                    <a:pt x="224" y="1326"/>
                    <a:pt x="226" y="1327"/>
                    <a:pt x="227" y="1327"/>
                  </a:cubicBezTo>
                  <a:cubicBezTo>
                    <a:pt x="227" y="1327"/>
                    <a:pt x="228" y="1327"/>
                    <a:pt x="228" y="1327"/>
                  </a:cubicBezTo>
                  <a:cubicBezTo>
                    <a:pt x="228" y="1328"/>
                    <a:pt x="228" y="1328"/>
                    <a:pt x="228" y="1328"/>
                  </a:cubicBezTo>
                  <a:cubicBezTo>
                    <a:pt x="228" y="1329"/>
                    <a:pt x="228" y="1329"/>
                    <a:pt x="228" y="1329"/>
                  </a:cubicBezTo>
                  <a:cubicBezTo>
                    <a:pt x="227" y="1329"/>
                    <a:pt x="227" y="1329"/>
                    <a:pt x="226" y="1329"/>
                  </a:cubicBezTo>
                  <a:cubicBezTo>
                    <a:pt x="225" y="1329"/>
                    <a:pt x="224" y="1329"/>
                    <a:pt x="224" y="1329"/>
                  </a:cubicBezTo>
                  <a:cubicBezTo>
                    <a:pt x="223" y="1329"/>
                    <a:pt x="223" y="1329"/>
                    <a:pt x="223" y="1329"/>
                  </a:cubicBezTo>
                  <a:cubicBezTo>
                    <a:pt x="222" y="1329"/>
                    <a:pt x="222" y="1329"/>
                    <a:pt x="221" y="1330"/>
                  </a:cubicBezTo>
                  <a:cubicBezTo>
                    <a:pt x="222" y="1328"/>
                    <a:pt x="222" y="1326"/>
                    <a:pt x="222" y="1324"/>
                  </a:cubicBezTo>
                  <a:close/>
                  <a:moveTo>
                    <a:pt x="160" y="1117"/>
                  </a:moveTo>
                  <a:cubicBezTo>
                    <a:pt x="160" y="1117"/>
                    <a:pt x="160" y="1116"/>
                    <a:pt x="160" y="1116"/>
                  </a:cubicBezTo>
                  <a:cubicBezTo>
                    <a:pt x="160" y="1117"/>
                    <a:pt x="161" y="1117"/>
                    <a:pt x="162" y="1118"/>
                  </a:cubicBezTo>
                  <a:cubicBezTo>
                    <a:pt x="162" y="1118"/>
                    <a:pt x="163" y="1119"/>
                    <a:pt x="163" y="1119"/>
                  </a:cubicBezTo>
                  <a:cubicBezTo>
                    <a:pt x="163" y="1119"/>
                    <a:pt x="163" y="1119"/>
                    <a:pt x="164" y="1119"/>
                  </a:cubicBezTo>
                  <a:cubicBezTo>
                    <a:pt x="164" y="1120"/>
                    <a:pt x="164" y="1120"/>
                    <a:pt x="164" y="1120"/>
                  </a:cubicBezTo>
                  <a:cubicBezTo>
                    <a:pt x="164" y="1121"/>
                    <a:pt x="165" y="1122"/>
                    <a:pt x="165" y="1123"/>
                  </a:cubicBezTo>
                  <a:cubicBezTo>
                    <a:pt x="165" y="1123"/>
                    <a:pt x="165" y="1123"/>
                    <a:pt x="166" y="1123"/>
                  </a:cubicBezTo>
                  <a:cubicBezTo>
                    <a:pt x="166" y="1124"/>
                    <a:pt x="167" y="1126"/>
                    <a:pt x="169" y="1126"/>
                  </a:cubicBezTo>
                  <a:cubicBezTo>
                    <a:pt x="169" y="1127"/>
                    <a:pt x="169" y="1127"/>
                    <a:pt x="169" y="1127"/>
                  </a:cubicBezTo>
                  <a:cubicBezTo>
                    <a:pt x="169" y="1128"/>
                    <a:pt x="169" y="1128"/>
                    <a:pt x="169" y="1129"/>
                  </a:cubicBezTo>
                  <a:cubicBezTo>
                    <a:pt x="169" y="1131"/>
                    <a:pt x="170" y="1133"/>
                    <a:pt x="171" y="1134"/>
                  </a:cubicBezTo>
                  <a:cubicBezTo>
                    <a:pt x="172" y="1135"/>
                    <a:pt x="172" y="1135"/>
                    <a:pt x="172" y="1135"/>
                  </a:cubicBezTo>
                  <a:cubicBezTo>
                    <a:pt x="172" y="1135"/>
                    <a:pt x="172" y="1136"/>
                    <a:pt x="173" y="1136"/>
                  </a:cubicBezTo>
                  <a:cubicBezTo>
                    <a:pt x="173" y="1137"/>
                    <a:pt x="173" y="1138"/>
                    <a:pt x="174" y="1139"/>
                  </a:cubicBezTo>
                  <a:cubicBezTo>
                    <a:pt x="174" y="1140"/>
                    <a:pt x="175" y="1140"/>
                    <a:pt x="175" y="1140"/>
                  </a:cubicBezTo>
                  <a:cubicBezTo>
                    <a:pt x="175" y="1141"/>
                    <a:pt x="176" y="1141"/>
                    <a:pt x="176" y="1141"/>
                  </a:cubicBezTo>
                  <a:cubicBezTo>
                    <a:pt x="175" y="1142"/>
                    <a:pt x="174" y="1143"/>
                    <a:pt x="173" y="1144"/>
                  </a:cubicBezTo>
                  <a:cubicBezTo>
                    <a:pt x="172" y="1145"/>
                    <a:pt x="172" y="1145"/>
                    <a:pt x="171" y="1145"/>
                  </a:cubicBezTo>
                  <a:cubicBezTo>
                    <a:pt x="171" y="1145"/>
                    <a:pt x="171" y="1145"/>
                    <a:pt x="170" y="1145"/>
                  </a:cubicBezTo>
                  <a:cubicBezTo>
                    <a:pt x="170" y="1145"/>
                    <a:pt x="169" y="1145"/>
                    <a:pt x="168" y="1145"/>
                  </a:cubicBezTo>
                  <a:cubicBezTo>
                    <a:pt x="167" y="1145"/>
                    <a:pt x="165" y="1145"/>
                    <a:pt x="165" y="1146"/>
                  </a:cubicBezTo>
                  <a:cubicBezTo>
                    <a:pt x="164" y="1145"/>
                    <a:pt x="163" y="1145"/>
                    <a:pt x="162" y="1145"/>
                  </a:cubicBezTo>
                  <a:cubicBezTo>
                    <a:pt x="162" y="1145"/>
                    <a:pt x="162" y="1145"/>
                    <a:pt x="162" y="1145"/>
                  </a:cubicBezTo>
                  <a:cubicBezTo>
                    <a:pt x="161" y="1145"/>
                    <a:pt x="161" y="1145"/>
                    <a:pt x="161" y="1145"/>
                  </a:cubicBezTo>
                  <a:cubicBezTo>
                    <a:pt x="160" y="1145"/>
                    <a:pt x="160" y="1145"/>
                    <a:pt x="160" y="1145"/>
                  </a:cubicBezTo>
                  <a:cubicBezTo>
                    <a:pt x="161" y="1145"/>
                    <a:pt x="161" y="1145"/>
                    <a:pt x="161" y="1144"/>
                  </a:cubicBezTo>
                  <a:cubicBezTo>
                    <a:pt x="161" y="1144"/>
                    <a:pt x="163" y="1143"/>
                    <a:pt x="163" y="1142"/>
                  </a:cubicBezTo>
                  <a:cubicBezTo>
                    <a:pt x="164" y="1140"/>
                    <a:pt x="164" y="1139"/>
                    <a:pt x="164" y="1138"/>
                  </a:cubicBezTo>
                  <a:cubicBezTo>
                    <a:pt x="164" y="1138"/>
                    <a:pt x="164" y="1138"/>
                    <a:pt x="164" y="1138"/>
                  </a:cubicBezTo>
                  <a:cubicBezTo>
                    <a:pt x="164" y="1137"/>
                    <a:pt x="164" y="1137"/>
                    <a:pt x="164" y="1137"/>
                  </a:cubicBezTo>
                  <a:cubicBezTo>
                    <a:pt x="164" y="1136"/>
                    <a:pt x="164" y="1135"/>
                    <a:pt x="163" y="1134"/>
                  </a:cubicBezTo>
                  <a:cubicBezTo>
                    <a:pt x="163" y="1132"/>
                    <a:pt x="161" y="1130"/>
                    <a:pt x="159" y="1130"/>
                  </a:cubicBezTo>
                  <a:cubicBezTo>
                    <a:pt x="159" y="1130"/>
                    <a:pt x="159" y="1129"/>
                    <a:pt x="159" y="1129"/>
                  </a:cubicBezTo>
                  <a:cubicBezTo>
                    <a:pt x="159" y="1128"/>
                    <a:pt x="159" y="1128"/>
                    <a:pt x="159" y="1127"/>
                  </a:cubicBezTo>
                  <a:cubicBezTo>
                    <a:pt x="159" y="1124"/>
                    <a:pt x="157" y="1123"/>
                    <a:pt x="156" y="1123"/>
                  </a:cubicBezTo>
                  <a:cubicBezTo>
                    <a:pt x="156" y="1122"/>
                    <a:pt x="156" y="1122"/>
                    <a:pt x="156" y="1122"/>
                  </a:cubicBezTo>
                  <a:cubicBezTo>
                    <a:pt x="155" y="1121"/>
                    <a:pt x="155" y="1121"/>
                    <a:pt x="155" y="1121"/>
                  </a:cubicBezTo>
                  <a:cubicBezTo>
                    <a:pt x="155" y="1121"/>
                    <a:pt x="155" y="1121"/>
                    <a:pt x="155" y="1120"/>
                  </a:cubicBezTo>
                  <a:cubicBezTo>
                    <a:pt x="157" y="1120"/>
                    <a:pt x="159" y="1119"/>
                    <a:pt x="160" y="1117"/>
                  </a:cubicBezTo>
                  <a:close/>
                  <a:moveTo>
                    <a:pt x="137" y="1105"/>
                  </a:moveTo>
                  <a:cubicBezTo>
                    <a:pt x="137" y="1105"/>
                    <a:pt x="137" y="1105"/>
                    <a:pt x="137" y="1104"/>
                  </a:cubicBezTo>
                  <a:cubicBezTo>
                    <a:pt x="137" y="1104"/>
                    <a:pt x="137" y="1105"/>
                    <a:pt x="138" y="1105"/>
                  </a:cubicBezTo>
                  <a:cubicBezTo>
                    <a:pt x="138" y="1105"/>
                    <a:pt x="138" y="1105"/>
                    <a:pt x="138" y="1105"/>
                  </a:cubicBezTo>
                  <a:cubicBezTo>
                    <a:pt x="138" y="1105"/>
                    <a:pt x="137" y="1105"/>
                    <a:pt x="137" y="1105"/>
                  </a:cubicBezTo>
                  <a:close/>
                  <a:moveTo>
                    <a:pt x="169" y="1277"/>
                  </a:moveTo>
                  <a:cubicBezTo>
                    <a:pt x="169" y="1277"/>
                    <a:pt x="169" y="1276"/>
                    <a:pt x="169" y="1276"/>
                  </a:cubicBezTo>
                  <a:cubicBezTo>
                    <a:pt x="169" y="1276"/>
                    <a:pt x="170" y="1277"/>
                    <a:pt x="170" y="1277"/>
                  </a:cubicBezTo>
                  <a:cubicBezTo>
                    <a:pt x="171" y="1278"/>
                    <a:pt x="172" y="1279"/>
                    <a:pt x="174" y="1279"/>
                  </a:cubicBezTo>
                  <a:cubicBezTo>
                    <a:pt x="175" y="1279"/>
                    <a:pt x="175" y="1279"/>
                    <a:pt x="176" y="1278"/>
                  </a:cubicBezTo>
                  <a:cubicBezTo>
                    <a:pt x="178" y="1277"/>
                    <a:pt x="178" y="1276"/>
                    <a:pt x="179" y="1276"/>
                  </a:cubicBezTo>
                  <a:cubicBezTo>
                    <a:pt x="179" y="1276"/>
                    <a:pt x="179" y="1276"/>
                    <a:pt x="179" y="1276"/>
                  </a:cubicBezTo>
                  <a:cubicBezTo>
                    <a:pt x="179" y="1276"/>
                    <a:pt x="179" y="1276"/>
                    <a:pt x="180" y="1276"/>
                  </a:cubicBezTo>
                  <a:cubicBezTo>
                    <a:pt x="181" y="1276"/>
                    <a:pt x="182" y="1277"/>
                    <a:pt x="183" y="1277"/>
                  </a:cubicBezTo>
                  <a:cubicBezTo>
                    <a:pt x="182" y="1277"/>
                    <a:pt x="182" y="1278"/>
                    <a:pt x="181" y="1279"/>
                  </a:cubicBezTo>
                  <a:cubicBezTo>
                    <a:pt x="181" y="1279"/>
                    <a:pt x="181" y="1280"/>
                    <a:pt x="182" y="1282"/>
                  </a:cubicBezTo>
                  <a:cubicBezTo>
                    <a:pt x="182" y="1282"/>
                    <a:pt x="182" y="1282"/>
                    <a:pt x="182" y="1282"/>
                  </a:cubicBezTo>
                  <a:cubicBezTo>
                    <a:pt x="182" y="1284"/>
                    <a:pt x="183" y="1285"/>
                    <a:pt x="184" y="1285"/>
                  </a:cubicBezTo>
                  <a:cubicBezTo>
                    <a:pt x="184" y="1286"/>
                    <a:pt x="185" y="1286"/>
                    <a:pt x="185" y="1286"/>
                  </a:cubicBezTo>
                  <a:cubicBezTo>
                    <a:pt x="185" y="1286"/>
                    <a:pt x="185" y="1287"/>
                    <a:pt x="185" y="1287"/>
                  </a:cubicBezTo>
                  <a:cubicBezTo>
                    <a:pt x="185" y="1287"/>
                    <a:pt x="185" y="1287"/>
                    <a:pt x="184" y="1287"/>
                  </a:cubicBezTo>
                  <a:cubicBezTo>
                    <a:pt x="183" y="1287"/>
                    <a:pt x="182" y="1287"/>
                    <a:pt x="181" y="1287"/>
                  </a:cubicBezTo>
                  <a:cubicBezTo>
                    <a:pt x="180" y="1286"/>
                    <a:pt x="179" y="1285"/>
                    <a:pt x="178" y="1284"/>
                  </a:cubicBezTo>
                  <a:cubicBezTo>
                    <a:pt x="177" y="1283"/>
                    <a:pt x="177" y="1283"/>
                    <a:pt x="177" y="1283"/>
                  </a:cubicBezTo>
                  <a:cubicBezTo>
                    <a:pt x="176" y="1282"/>
                    <a:pt x="175" y="1281"/>
                    <a:pt x="173" y="1281"/>
                  </a:cubicBezTo>
                  <a:cubicBezTo>
                    <a:pt x="173" y="1280"/>
                    <a:pt x="172" y="1280"/>
                    <a:pt x="171" y="1280"/>
                  </a:cubicBezTo>
                  <a:cubicBezTo>
                    <a:pt x="170" y="1280"/>
                    <a:pt x="170" y="1280"/>
                    <a:pt x="169" y="1280"/>
                  </a:cubicBezTo>
                  <a:cubicBezTo>
                    <a:pt x="169" y="1280"/>
                    <a:pt x="169" y="1280"/>
                    <a:pt x="168" y="1280"/>
                  </a:cubicBezTo>
                  <a:cubicBezTo>
                    <a:pt x="168" y="1280"/>
                    <a:pt x="168" y="1280"/>
                    <a:pt x="168" y="1280"/>
                  </a:cubicBezTo>
                  <a:cubicBezTo>
                    <a:pt x="167" y="1280"/>
                    <a:pt x="167" y="1280"/>
                    <a:pt x="167" y="1280"/>
                  </a:cubicBezTo>
                  <a:cubicBezTo>
                    <a:pt x="167" y="1280"/>
                    <a:pt x="167" y="1280"/>
                    <a:pt x="166" y="1280"/>
                  </a:cubicBezTo>
                  <a:cubicBezTo>
                    <a:pt x="166" y="1280"/>
                    <a:pt x="166" y="1280"/>
                    <a:pt x="166" y="1280"/>
                  </a:cubicBezTo>
                  <a:cubicBezTo>
                    <a:pt x="168" y="1280"/>
                    <a:pt x="168" y="1278"/>
                    <a:pt x="169" y="1277"/>
                  </a:cubicBezTo>
                  <a:close/>
                  <a:moveTo>
                    <a:pt x="211" y="1331"/>
                  </a:moveTo>
                  <a:cubicBezTo>
                    <a:pt x="211" y="1331"/>
                    <a:pt x="211" y="1331"/>
                    <a:pt x="211" y="1331"/>
                  </a:cubicBezTo>
                  <a:cubicBezTo>
                    <a:pt x="211" y="1331"/>
                    <a:pt x="211" y="1331"/>
                    <a:pt x="211" y="1331"/>
                  </a:cubicBezTo>
                  <a:cubicBezTo>
                    <a:pt x="212" y="1332"/>
                    <a:pt x="212" y="1332"/>
                    <a:pt x="213" y="1333"/>
                  </a:cubicBezTo>
                  <a:cubicBezTo>
                    <a:pt x="212" y="1333"/>
                    <a:pt x="212" y="1333"/>
                    <a:pt x="212" y="1333"/>
                  </a:cubicBezTo>
                  <a:cubicBezTo>
                    <a:pt x="211" y="1332"/>
                    <a:pt x="211" y="1331"/>
                    <a:pt x="210" y="1330"/>
                  </a:cubicBezTo>
                  <a:cubicBezTo>
                    <a:pt x="210" y="1331"/>
                    <a:pt x="210" y="1331"/>
                    <a:pt x="211" y="133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3209" y="4237"/>
              <a:ext cx="49" cy="22"/>
            </a:xfrm>
            <a:custGeom>
              <a:avLst/>
              <a:gdLst>
                <a:gd name="T0" fmla="*/ 28 w 32"/>
                <a:gd name="T1" fmla="*/ 1 h 14"/>
                <a:gd name="T2" fmla="*/ 26 w 32"/>
                <a:gd name="T3" fmla="*/ 0 h 14"/>
                <a:gd name="T4" fmla="*/ 22 w 32"/>
                <a:gd name="T5" fmla="*/ 1 h 14"/>
                <a:gd name="T6" fmla="*/ 19 w 32"/>
                <a:gd name="T7" fmla="*/ 1 h 14"/>
                <a:gd name="T8" fmla="*/ 18 w 32"/>
                <a:gd name="T9" fmla="*/ 1 h 14"/>
                <a:gd name="T10" fmla="*/ 15 w 32"/>
                <a:gd name="T11" fmla="*/ 1 h 14"/>
                <a:gd name="T12" fmla="*/ 11 w 32"/>
                <a:gd name="T13" fmla="*/ 0 h 14"/>
                <a:gd name="T14" fmla="*/ 9 w 32"/>
                <a:gd name="T15" fmla="*/ 0 h 14"/>
                <a:gd name="T16" fmla="*/ 7 w 32"/>
                <a:gd name="T17" fmla="*/ 1 h 14"/>
                <a:gd name="T18" fmla="*/ 7 w 32"/>
                <a:gd name="T19" fmla="*/ 2 h 14"/>
                <a:gd name="T20" fmla="*/ 7 w 32"/>
                <a:gd name="T21" fmla="*/ 2 h 14"/>
                <a:gd name="T22" fmla="*/ 5 w 32"/>
                <a:gd name="T23" fmla="*/ 2 h 14"/>
                <a:gd name="T24" fmla="*/ 3 w 32"/>
                <a:gd name="T25" fmla="*/ 2 h 14"/>
                <a:gd name="T26" fmla="*/ 0 w 32"/>
                <a:gd name="T27" fmla="*/ 2 h 14"/>
                <a:gd name="T28" fmla="*/ 0 w 32"/>
                <a:gd name="T29" fmla="*/ 6 h 14"/>
                <a:gd name="T30" fmla="*/ 3 w 32"/>
                <a:gd name="T31" fmla="*/ 12 h 14"/>
                <a:gd name="T32" fmla="*/ 5 w 32"/>
                <a:gd name="T33" fmla="*/ 12 h 14"/>
                <a:gd name="T34" fmla="*/ 6 w 32"/>
                <a:gd name="T35" fmla="*/ 12 h 14"/>
                <a:gd name="T36" fmla="*/ 6 w 32"/>
                <a:gd name="T37" fmla="*/ 14 h 14"/>
                <a:gd name="T38" fmla="*/ 8 w 32"/>
                <a:gd name="T39" fmla="*/ 14 h 14"/>
                <a:gd name="T40" fmla="*/ 12 w 32"/>
                <a:gd name="T41" fmla="*/ 11 h 14"/>
                <a:gd name="T42" fmla="*/ 18 w 32"/>
                <a:gd name="T43" fmla="*/ 9 h 14"/>
                <a:gd name="T44" fmla="*/ 21 w 32"/>
                <a:gd name="T45" fmla="*/ 10 h 14"/>
                <a:gd name="T46" fmla="*/ 26 w 32"/>
                <a:gd name="T47" fmla="*/ 10 h 14"/>
                <a:gd name="T48" fmla="*/ 26 w 32"/>
                <a:gd name="T49" fmla="*/ 9 h 14"/>
                <a:gd name="T50" fmla="*/ 32 w 32"/>
                <a:gd name="T51" fmla="*/ 5 h 14"/>
                <a:gd name="T52" fmla="*/ 28 w 32"/>
                <a:gd name="T5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 h="14">
                  <a:moveTo>
                    <a:pt x="28" y="1"/>
                  </a:moveTo>
                  <a:cubicBezTo>
                    <a:pt x="27" y="0"/>
                    <a:pt x="26" y="0"/>
                    <a:pt x="26" y="0"/>
                  </a:cubicBezTo>
                  <a:cubicBezTo>
                    <a:pt x="24" y="0"/>
                    <a:pt x="23" y="1"/>
                    <a:pt x="22" y="1"/>
                  </a:cubicBezTo>
                  <a:cubicBezTo>
                    <a:pt x="21" y="1"/>
                    <a:pt x="20" y="1"/>
                    <a:pt x="19" y="1"/>
                  </a:cubicBezTo>
                  <a:cubicBezTo>
                    <a:pt x="18" y="1"/>
                    <a:pt x="18" y="1"/>
                    <a:pt x="18" y="1"/>
                  </a:cubicBezTo>
                  <a:cubicBezTo>
                    <a:pt x="17" y="1"/>
                    <a:pt x="16" y="1"/>
                    <a:pt x="15" y="1"/>
                  </a:cubicBezTo>
                  <a:cubicBezTo>
                    <a:pt x="14" y="0"/>
                    <a:pt x="13" y="0"/>
                    <a:pt x="11" y="0"/>
                  </a:cubicBezTo>
                  <a:cubicBezTo>
                    <a:pt x="10" y="0"/>
                    <a:pt x="10" y="0"/>
                    <a:pt x="9" y="0"/>
                  </a:cubicBezTo>
                  <a:cubicBezTo>
                    <a:pt x="7" y="1"/>
                    <a:pt x="7" y="1"/>
                    <a:pt x="7" y="1"/>
                  </a:cubicBezTo>
                  <a:cubicBezTo>
                    <a:pt x="7" y="2"/>
                    <a:pt x="7" y="2"/>
                    <a:pt x="7" y="2"/>
                  </a:cubicBezTo>
                  <a:cubicBezTo>
                    <a:pt x="7" y="2"/>
                    <a:pt x="7" y="2"/>
                    <a:pt x="7" y="2"/>
                  </a:cubicBezTo>
                  <a:cubicBezTo>
                    <a:pt x="6" y="2"/>
                    <a:pt x="5" y="2"/>
                    <a:pt x="5" y="2"/>
                  </a:cubicBezTo>
                  <a:cubicBezTo>
                    <a:pt x="4" y="2"/>
                    <a:pt x="3" y="2"/>
                    <a:pt x="3" y="2"/>
                  </a:cubicBezTo>
                  <a:cubicBezTo>
                    <a:pt x="0" y="2"/>
                    <a:pt x="0" y="2"/>
                    <a:pt x="0" y="2"/>
                  </a:cubicBezTo>
                  <a:cubicBezTo>
                    <a:pt x="0" y="6"/>
                    <a:pt x="0" y="6"/>
                    <a:pt x="0" y="6"/>
                  </a:cubicBezTo>
                  <a:cubicBezTo>
                    <a:pt x="0" y="8"/>
                    <a:pt x="1" y="11"/>
                    <a:pt x="3" y="12"/>
                  </a:cubicBezTo>
                  <a:cubicBezTo>
                    <a:pt x="4" y="12"/>
                    <a:pt x="5" y="12"/>
                    <a:pt x="5" y="12"/>
                  </a:cubicBezTo>
                  <a:cubicBezTo>
                    <a:pt x="5" y="12"/>
                    <a:pt x="5" y="12"/>
                    <a:pt x="6" y="12"/>
                  </a:cubicBezTo>
                  <a:cubicBezTo>
                    <a:pt x="6" y="14"/>
                    <a:pt x="6" y="14"/>
                    <a:pt x="6" y="14"/>
                  </a:cubicBezTo>
                  <a:cubicBezTo>
                    <a:pt x="8" y="14"/>
                    <a:pt x="8" y="14"/>
                    <a:pt x="8" y="14"/>
                  </a:cubicBezTo>
                  <a:cubicBezTo>
                    <a:pt x="11" y="14"/>
                    <a:pt x="12" y="12"/>
                    <a:pt x="12" y="11"/>
                  </a:cubicBezTo>
                  <a:cubicBezTo>
                    <a:pt x="14" y="11"/>
                    <a:pt x="16" y="10"/>
                    <a:pt x="18" y="9"/>
                  </a:cubicBezTo>
                  <a:cubicBezTo>
                    <a:pt x="19" y="10"/>
                    <a:pt x="20" y="10"/>
                    <a:pt x="21" y="10"/>
                  </a:cubicBezTo>
                  <a:cubicBezTo>
                    <a:pt x="23" y="10"/>
                    <a:pt x="24" y="10"/>
                    <a:pt x="26" y="10"/>
                  </a:cubicBezTo>
                  <a:cubicBezTo>
                    <a:pt x="26" y="9"/>
                    <a:pt x="26" y="9"/>
                    <a:pt x="26" y="9"/>
                  </a:cubicBezTo>
                  <a:cubicBezTo>
                    <a:pt x="29" y="9"/>
                    <a:pt x="32" y="7"/>
                    <a:pt x="32" y="5"/>
                  </a:cubicBezTo>
                  <a:cubicBezTo>
                    <a:pt x="32" y="3"/>
                    <a:pt x="31" y="1"/>
                    <a:pt x="28"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2632" y="36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2398" y="2186"/>
              <a:ext cx="852" cy="1915"/>
            </a:xfrm>
            <a:custGeom>
              <a:avLst/>
              <a:gdLst>
                <a:gd name="T0" fmla="*/ 537 w 556"/>
                <a:gd name="T1" fmla="*/ 626 h 1250"/>
                <a:gd name="T2" fmla="*/ 505 w 556"/>
                <a:gd name="T3" fmla="*/ 585 h 1250"/>
                <a:gd name="T4" fmla="*/ 480 w 556"/>
                <a:gd name="T5" fmla="*/ 539 h 1250"/>
                <a:gd name="T6" fmla="*/ 441 w 556"/>
                <a:gd name="T7" fmla="*/ 468 h 1250"/>
                <a:gd name="T8" fmla="*/ 441 w 556"/>
                <a:gd name="T9" fmla="*/ 411 h 1250"/>
                <a:gd name="T10" fmla="*/ 442 w 556"/>
                <a:gd name="T11" fmla="*/ 351 h 1250"/>
                <a:gd name="T12" fmla="*/ 484 w 556"/>
                <a:gd name="T13" fmla="*/ 285 h 1250"/>
                <a:gd name="T14" fmla="*/ 553 w 556"/>
                <a:gd name="T15" fmla="*/ 190 h 1250"/>
                <a:gd name="T16" fmla="*/ 507 w 556"/>
                <a:gd name="T17" fmla="*/ 212 h 1250"/>
                <a:gd name="T18" fmla="*/ 461 w 556"/>
                <a:gd name="T19" fmla="*/ 234 h 1250"/>
                <a:gd name="T20" fmla="*/ 414 w 556"/>
                <a:gd name="T21" fmla="*/ 229 h 1250"/>
                <a:gd name="T22" fmla="*/ 402 w 556"/>
                <a:gd name="T23" fmla="*/ 176 h 1250"/>
                <a:gd name="T24" fmla="*/ 343 w 556"/>
                <a:gd name="T25" fmla="*/ 110 h 1250"/>
                <a:gd name="T26" fmla="*/ 261 w 556"/>
                <a:gd name="T27" fmla="*/ 66 h 1250"/>
                <a:gd name="T28" fmla="*/ 191 w 556"/>
                <a:gd name="T29" fmla="*/ 9 h 1250"/>
                <a:gd name="T30" fmla="*/ 143 w 556"/>
                <a:gd name="T31" fmla="*/ 17 h 1250"/>
                <a:gd name="T32" fmla="*/ 84 w 556"/>
                <a:gd name="T33" fmla="*/ 5 h 1250"/>
                <a:gd name="T34" fmla="*/ 56 w 556"/>
                <a:gd name="T35" fmla="*/ 91 h 1250"/>
                <a:gd name="T36" fmla="*/ 29 w 556"/>
                <a:gd name="T37" fmla="*/ 168 h 1250"/>
                <a:gd name="T38" fmla="*/ 31 w 556"/>
                <a:gd name="T39" fmla="*/ 221 h 1250"/>
                <a:gd name="T40" fmla="*/ 14 w 556"/>
                <a:gd name="T41" fmla="*/ 260 h 1250"/>
                <a:gd name="T42" fmla="*/ 10 w 556"/>
                <a:gd name="T43" fmla="*/ 331 h 1250"/>
                <a:gd name="T44" fmla="*/ 1 w 556"/>
                <a:gd name="T45" fmla="*/ 396 h 1250"/>
                <a:gd name="T46" fmla="*/ 29 w 556"/>
                <a:gd name="T47" fmla="*/ 447 h 1250"/>
                <a:gd name="T48" fmla="*/ 51 w 556"/>
                <a:gd name="T49" fmla="*/ 498 h 1250"/>
                <a:gd name="T50" fmla="*/ 58 w 556"/>
                <a:gd name="T51" fmla="*/ 588 h 1250"/>
                <a:gd name="T52" fmla="*/ 50 w 556"/>
                <a:gd name="T53" fmla="*/ 647 h 1250"/>
                <a:gd name="T54" fmla="*/ 64 w 556"/>
                <a:gd name="T55" fmla="*/ 735 h 1250"/>
                <a:gd name="T56" fmla="*/ 80 w 556"/>
                <a:gd name="T57" fmla="*/ 810 h 1250"/>
                <a:gd name="T58" fmla="*/ 92 w 556"/>
                <a:gd name="T59" fmla="*/ 863 h 1250"/>
                <a:gd name="T60" fmla="*/ 122 w 556"/>
                <a:gd name="T61" fmla="*/ 907 h 1250"/>
                <a:gd name="T62" fmla="*/ 143 w 556"/>
                <a:gd name="T63" fmla="*/ 946 h 1250"/>
                <a:gd name="T64" fmla="*/ 155 w 556"/>
                <a:gd name="T65" fmla="*/ 974 h 1250"/>
                <a:gd name="T66" fmla="*/ 166 w 556"/>
                <a:gd name="T67" fmla="*/ 1015 h 1250"/>
                <a:gd name="T68" fmla="*/ 173 w 556"/>
                <a:gd name="T69" fmla="*/ 1096 h 1250"/>
                <a:gd name="T70" fmla="*/ 164 w 556"/>
                <a:gd name="T71" fmla="*/ 1142 h 1250"/>
                <a:gd name="T72" fmla="*/ 197 w 556"/>
                <a:gd name="T73" fmla="*/ 1184 h 1250"/>
                <a:gd name="T74" fmla="*/ 239 w 556"/>
                <a:gd name="T75" fmla="*/ 1220 h 1250"/>
                <a:gd name="T76" fmla="*/ 367 w 556"/>
                <a:gd name="T77" fmla="*/ 1239 h 1250"/>
                <a:gd name="T78" fmla="*/ 336 w 556"/>
                <a:gd name="T79" fmla="*/ 1165 h 1250"/>
                <a:gd name="T80" fmla="*/ 344 w 556"/>
                <a:gd name="T81" fmla="*/ 1114 h 1250"/>
                <a:gd name="T82" fmla="*/ 380 w 556"/>
                <a:gd name="T83" fmla="*/ 1077 h 1250"/>
                <a:gd name="T84" fmla="*/ 344 w 556"/>
                <a:gd name="T85" fmla="*/ 1035 h 1250"/>
                <a:gd name="T86" fmla="*/ 321 w 556"/>
                <a:gd name="T87" fmla="*/ 1025 h 1250"/>
                <a:gd name="T88" fmla="*/ 300 w 556"/>
                <a:gd name="T89" fmla="*/ 970 h 1250"/>
                <a:gd name="T90" fmla="*/ 332 w 556"/>
                <a:gd name="T91" fmla="*/ 959 h 1250"/>
                <a:gd name="T92" fmla="*/ 343 w 556"/>
                <a:gd name="T93" fmla="*/ 932 h 1250"/>
                <a:gd name="T94" fmla="*/ 333 w 556"/>
                <a:gd name="T95" fmla="*/ 897 h 1250"/>
                <a:gd name="T96" fmla="*/ 348 w 556"/>
                <a:gd name="T97" fmla="*/ 880 h 1250"/>
                <a:gd name="T98" fmla="*/ 333 w 556"/>
                <a:gd name="T99" fmla="*/ 859 h 1250"/>
                <a:gd name="T100" fmla="*/ 373 w 556"/>
                <a:gd name="T101" fmla="*/ 854 h 1250"/>
                <a:gd name="T102" fmla="*/ 349 w 556"/>
                <a:gd name="T103" fmla="*/ 846 h 1250"/>
                <a:gd name="T104" fmla="*/ 326 w 556"/>
                <a:gd name="T105" fmla="*/ 839 h 1250"/>
                <a:gd name="T106" fmla="*/ 313 w 556"/>
                <a:gd name="T107" fmla="*/ 819 h 1250"/>
                <a:gd name="T108" fmla="*/ 338 w 556"/>
                <a:gd name="T109" fmla="*/ 798 h 1250"/>
                <a:gd name="T110" fmla="*/ 393 w 556"/>
                <a:gd name="T111" fmla="*/ 777 h 1250"/>
                <a:gd name="T112" fmla="*/ 385 w 556"/>
                <a:gd name="T113" fmla="*/ 739 h 1250"/>
                <a:gd name="T114" fmla="*/ 400 w 556"/>
                <a:gd name="T115" fmla="*/ 712 h 1250"/>
                <a:gd name="T116" fmla="*/ 448 w 556"/>
                <a:gd name="T117" fmla="*/ 706 h 1250"/>
                <a:gd name="T118" fmla="*/ 496 w 556"/>
                <a:gd name="T119" fmla="*/ 691 h 1250"/>
                <a:gd name="T120" fmla="*/ 519 w 556"/>
                <a:gd name="T121" fmla="*/ 66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6" h="1250">
                  <a:moveTo>
                    <a:pt x="530" y="646"/>
                  </a:moveTo>
                  <a:cubicBezTo>
                    <a:pt x="530" y="645"/>
                    <a:pt x="530" y="644"/>
                    <a:pt x="531" y="643"/>
                  </a:cubicBezTo>
                  <a:cubicBezTo>
                    <a:pt x="531" y="642"/>
                    <a:pt x="532" y="641"/>
                    <a:pt x="532" y="640"/>
                  </a:cubicBezTo>
                  <a:cubicBezTo>
                    <a:pt x="532" y="640"/>
                    <a:pt x="532" y="639"/>
                    <a:pt x="532" y="639"/>
                  </a:cubicBezTo>
                  <a:cubicBezTo>
                    <a:pt x="532" y="638"/>
                    <a:pt x="532" y="638"/>
                    <a:pt x="533" y="637"/>
                  </a:cubicBezTo>
                  <a:cubicBezTo>
                    <a:pt x="533" y="637"/>
                    <a:pt x="533" y="637"/>
                    <a:pt x="533" y="636"/>
                  </a:cubicBezTo>
                  <a:cubicBezTo>
                    <a:pt x="534" y="635"/>
                    <a:pt x="534" y="634"/>
                    <a:pt x="534" y="634"/>
                  </a:cubicBezTo>
                  <a:cubicBezTo>
                    <a:pt x="534" y="633"/>
                    <a:pt x="534" y="632"/>
                    <a:pt x="534" y="632"/>
                  </a:cubicBezTo>
                  <a:cubicBezTo>
                    <a:pt x="535" y="632"/>
                    <a:pt x="535" y="631"/>
                    <a:pt x="535" y="631"/>
                  </a:cubicBezTo>
                  <a:cubicBezTo>
                    <a:pt x="535" y="631"/>
                    <a:pt x="536" y="630"/>
                    <a:pt x="536" y="629"/>
                  </a:cubicBezTo>
                  <a:cubicBezTo>
                    <a:pt x="536" y="629"/>
                    <a:pt x="536" y="629"/>
                    <a:pt x="536" y="629"/>
                  </a:cubicBezTo>
                  <a:cubicBezTo>
                    <a:pt x="536" y="628"/>
                    <a:pt x="536" y="628"/>
                    <a:pt x="536" y="628"/>
                  </a:cubicBezTo>
                  <a:cubicBezTo>
                    <a:pt x="536" y="628"/>
                    <a:pt x="536" y="628"/>
                    <a:pt x="536" y="628"/>
                  </a:cubicBezTo>
                  <a:cubicBezTo>
                    <a:pt x="537" y="627"/>
                    <a:pt x="537" y="627"/>
                    <a:pt x="537" y="627"/>
                  </a:cubicBezTo>
                  <a:cubicBezTo>
                    <a:pt x="537" y="626"/>
                    <a:pt x="537" y="626"/>
                    <a:pt x="537" y="626"/>
                  </a:cubicBezTo>
                  <a:cubicBezTo>
                    <a:pt x="537" y="625"/>
                    <a:pt x="537" y="624"/>
                    <a:pt x="537" y="623"/>
                  </a:cubicBezTo>
                  <a:cubicBezTo>
                    <a:pt x="537" y="622"/>
                    <a:pt x="537" y="621"/>
                    <a:pt x="537" y="621"/>
                  </a:cubicBezTo>
                  <a:cubicBezTo>
                    <a:pt x="537" y="619"/>
                    <a:pt x="536" y="618"/>
                    <a:pt x="536" y="616"/>
                  </a:cubicBezTo>
                  <a:cubicBezTo>
                    <a:pt x="536" y="616"/>
                    <a:pt x="536" y="616"/>
                    <a:pt x="536" y="616"/>
                  </a:cubicBezTo>
                  <a:cubicBezTo>
                    <a:pt x="535" y="615"/>
                    <a:pt x="535" y="614"/>
                    <a:pt x="535" y="613"/>
                  </a:cubicBezTo>
                  <a:cubicBezTo>
                    <a:pt x="535" y="610"/>
                    <a:pt x="535" y="607"/>
                    <a:pt x="532" y="605"/>
                  </a:cubicBezTo>
                  <a:cubicBezTo>
                    <a:pt x="532" y="604"/>
                    <a:pt x="532" y="603"/>
                    <a:pt x="531" y="603"/>
                  </a:cubicBezTo>
                  <a:cubicBezTo>
                    <a:pt x="531" y="601"/>
                    <a:pt x="529" y="598"/>
                    <a:pt x="526" y="598"/>
                  </a:cubicBezTo>
                  <a:cubicBezTo>
                    <a:pt x="526" y="598"/>
                    <a:pt x="526" y="598"/>
                    <a:pt x="525" y="598"/>
                  </a:cubicBezTo>
                  <a:cubicBezTo>
                    <a:pt x="524" y="598"/>
                    <a:pt x="523" y="598"/>
                    <a:pt x="522" y="599"/>
                  </a:cubicBezTo>
                  <a:cubicBezTo>
                    <a:pt x="521" y="599"/>
                    <a:pt x="521" y="599"/>
                    <a:pt x="520" y="599"/>
                  </a:cubicBezTo>
                  <a:cubicBezTo>
                    <a:pt x="520" y="599"/>
                    <a:pt x="520" y="599"/>
                    <a:pt x="520" y="599"/>
                  </a:cubicBezTo>
                  <a:cubicBezTo>
                    <a:pt x="515" y="596"/>
                    <a:pt x="512" y="593"/>
                    <a:pt x="509" y="590"/>
                  </a:cubicBezTo>
                  <a:cubicBezTo>
                    <a:pt x="508" y="589"/>
                    <a:pt x="507" y="588"/>
                    <a:pt x="506" y="586"/>
                  </a:cubicBezTo>
                  <a:cubicBezTo>
                    <a:pt x="506" y="586"/>
                    <a:pt x="506" y="586"/>
                    <a:pt x="505" y="585"/>
                  </a:cubicBezTo>
                  <a:cubicBezTo>
                    <a:pt x="505" y="585"/>
                    <a:pt x="505" y="584"/>
                    <a:pt x="504" y="583"/>
                  </a:cubicBezTo>
                  <a:cubicBezTo>
                    <a:pt x="504" y="582"/>
                    <a:pt x="504" y="582"/>
                    <a:pt x="504" y="582"/>
                  </a:cubicBezTo>
                  <a:cubicBezTo>
                    <a:pt x="502" y="580"/>
                    <a:pt x="502" y="579"/>
                    <a:pt x="502" y="578"/>
                  </a:cubicBezTo>
                  <a:cubicBezTo>
                    <a:pt x="502" y="577"/>
                    <a:pt x="503" y="576"/>
                    <a:pt x="503" y="576"/>
                  </a:cubicBezTo>
                  <a:cubicBezTo>
                    <a:pt x="503" y="574"/>
                    <a:pt x="503" y="573"/>
                    <a:pt x="504" y="572"/>
                  </a:cubicBezTo>
                  <a:cubicBezTo>
                    <a:pt x="505" y="571"/>
                    <a:pt x="506" y="570"/>
                    <a:pt x="506" y="570"/>
                  </a:cubicBezTo>
                  <a:cubicBezTo>
                    <a:pt x="506" y="569"/>
                    <a:pt x="506" y="569"/>
                    <a:pt x="506" y="569"/>
                  </a:cubicBezTo>
                  <a:cubicBezTo>
                    <a:pt x="506" y="569"/>
                    <a:pt x="507" y="568"/>
                    <a:pt x="507" y="568"/>
                  </a:cubicBezTo>
                  <a:cubicBezTo>
                    <a:pt x="507" y="567"/>
                    <a:pt x="508" y="566"/>
                    <a:pt x="508" y="565"/>
                  </a:cubicBezTo>
                  <a:cubicBezTo>
                    <a:pt x="508" y="562"/>
                    <a:pt x="506" y="560"/>
                    <a:pt x="504" y="558"/>
                  </a:cubicBezTo>
                  <a:cubicBezTo>
                    <a:pt x="503" y="557"/>
                    <a:pt x="503" y="557"/>
                    <a:pt x="503" y="557"/>
                  </a:cubicBezTo>
                  <a:cubicBezTo>
                    <a:pt x="502" y="556"/>
                    <a:pt x="501" y="556"/>
                    <a:pt x="501" y="555"/>
                  </a:cubicBezTo>
                  <a:cubicBezTo>
                    <a:pt x="499" y="553"/>
                    <a:pt x="498" y="551"/>
                    <a:pt x="496" y="550"/>
                  </a:cubicBezTo>
                  <a:cubicBezTo>
                    <a:pt x="494" y="549"/>
                    <a:pt x="493" y="547"/>
                    <a:pt x="491" y="546"/>
                  </a:cubicBezTo>
                  <a:cubicBezTo>
                    <a:pt x="488" y="544"/>
                    <a:pt x="484" y="541"/>
                    <a:pt x="480" y="539"/>
                  </a:cubicBezTo>
                  <a:cubicBezTo>
                    <a:pt x="477" y="537"/>
                    <a:pt x="473" y="536"/>
                    <a:pt x="470" y="534"/>
                  </a:cubicBezTo>
                  <a:cubicBezTo>
                    <a:pt x="468" y="534"/>
                    <a:pt x="466" y="533"/>
                    <a:pt x="464" y="532"/>
                  </a:cubicBezTo>
                  <a:cubicBezTo>
                    <a:pt x="462" y="531"/>
                    <a:pt x="462" y="531"/>
                    <a:pt x="462" y="531"/>
                  </a:cubicBezTo>
                  <a:cubicBezTo>
                    <a:pt x="459" y="530"/>
                    <a:pt x="456" y="529"/>
                    <a:pt x="454" y="528"/>
                  </a:cubicBezTo>
                  <a:cubicBezTo>
                    <a:pt x="454" y="527"/>
                    <a:pt x="452" y="526"/>
                    <a:pt x="452" y="525"/>
                  </a:cubicBezTo>
                  <a:cubicBezTo>
                    <a:pt x="451" y="524"/>
                    <a:pt x="451" y="523"/>
                    <a:pt x="451" y="521"/>
                  </a:cubicBezTo>
                  <a:cubicBezTo>
                    <a:pt x="451" y="520"/>
                    <a:pt x="451" y="520"/>
                    <a:pt x="451" y="520"/>
                  </a:cubicBezTo>
                  <a:cubicBezTo>
                    <a:pt x="451" y="520"/>
                    <a:pt x="451" y="518"/>
                    <a:pt x="451" y="518"/>
                  </a:cubicBezTo>
                  <a:cubicBezTo>
                    <a:pt x="452" y="518"/>
                    <a:pt x="453" y="517"/>
                    <a:pt x="453" y="516"/>
                  </a:cubicBezTo>
                  <a:cubicBezTo>
                    <a:pt x="453" y="516"/>
                    <a:pt x="454" y="516"/>
                    <a:pt x="454" y="515"/>
                  </a:cubicBezTo>
                  <a:cubicBezTo>
                    <a:pt x="454" y="514"/>
                    <a:pt x="454" y="514"/>
                    <a:pt x="454" y="514"/>
                  </a:cubicBezTo>
                  <a:cubicBezTo>
                    <a:pt x="454" y="514"/>
                    <a:pt x="454" y="514"/>
                    <a:pt x="454" y="514"/>
                  </a:cubicBezTo>
                  <a:cubicBezTo>
                    <a:pt x="453" y="511"/>
                    <a:pt x="451" y="508"/>
                    <a:pt x="449" y="505"/>
                  </a:cubicBezTo>
                  <a:cubicBezTo>
                    <a:pt x="447" y="502"/>
                    <a:pt x="446" y="500"/>
                    <a:pt x="445" y="497"/>
                  </a:cubicBezTo>
                  <a:cubicBezTo>
                    <a:pt x="440" y="487"/>
                    <a:pt x="440" y="477"/>
                    <a:pt x="441" y="468"/>
                  </a:cubicBezTo>
                  <a:cubicBezTo>
                    <a:pt x="441" y="468"/>
                    <a:pt x="441" y="467"/>
                    <a:pt x="441" y="467"/>
                  </a:cubicBezTo>
                  <a:cubicBezTo>
                    <a:pt x="442" y="467"/>
                    <a:pt x="442" y="467"/>
                    <a:pt x="442" y="467"/>
                  </a:cubicBezTo>
                  <a:cubicBezTo>
                    <a:pt x="442" y="467"/>
                    <a:pt x="442" y="467"/>
                    <a:pt x="442" y="467"/>
                  </a:cubicBezTo>
                  <a:cubicBezTo>
                    <a:pt x="442" y="467"/>
                    <a:pt x="442" y="467"/>
                    <a:pt x="442" y="467"/>
                  </a:cubicBezTo>
                  <a:cubicBezTo>
                    <a:pt x="443" y="467"/>
                    <a:pt x="443" y="467"/>
                    <a:pt x="444" y="467"/>
                  </a:cubicBezTo>
                  <a:cubicBezTo>
                    <a:pt x="446" y="467"/>
                    <a:pt x="446" y="467"/>
                    <a:pt x="446" y="467"/>
                  </a:cubicBezTo>
                  <a:cubicBezTo>
                    <a:pt x="446" y="465"/>
                    <a:pt x="446" y="465"/>
                    <a:pt x="446" y="465"/>
                  </a:cubicBezTo>
                  <a:cubicBezTo>
                    <a:pt x="446" y="460"/>
                    <a:pt x="444" y="457"/>
                    <a:pt x="443" y="453"/>
                  </a:cubicBezTo>
                  <a:cubicBezTo>
                    <a:pt x="442" y="450"/>
                    <a:pt x="441" y="446"/>
                    <a:pt x="441" y="442"/>
                  </a:cubicBezTo>
                  <a:cubicBezTo>
                    <a:pt x="441" y="440"/>
                    <a:pt x="441" y="438"/>
                    <a:pt x="442" y="437"/>
                  </a:cubicBezTo>
                  <a:cubicBezTo>
                    <a:pt x="442" y="434"/>
                    <a:pt x="442" y="432"/>
                    <a:pt x="442" y="429"/>
                  </a:cubicBezTo>
                  <a:cubicBezTo>
                    <a:pt x="441" y="428"/>
                    <a:pt x="441" y="427"/>
                    <a:pt x="440" y="426"/>
                  </a:cubicBezTo>
                  <a:cubicBezTo>
                    <a:pt x="438" y="424"/>
                    <a:pt x="437" y="423"/>
                    <a:pt x="437" y="420"/>
                  </a:cubicBezTo>
                  <a:cubicBezTo>
                    <a:pt x="436" y="416"/>
                    <a:pt x="437" y="415"/>
                    <a:pt x="438" y="414"/>
                  </a:cubicBezTo>
                  <a:cubicBezTo>
                    <a:pt x="439" y="413"/>
                    <a:pt x="440" y="413"/>
                    <a:pt x="441" y="411"/>
                  </a:cubicBezTo>
                  <a:cubicBezTo>
                    <a:pt x="441" y="408"/>
                    <a:pt x="441" y="406"/>
                    <a:pt x="439" y="404"/>
                  </a:cubicBezTo>
                  <a:cubicBezTo>
                    <a:pt x="439" y="403"/>
                    <a:pt x="438" y="402"/>
                    <a:pt x="438" y="401"/>
                  </a:cubicBezTo>
                  <a:cubicBezTo>
                    <a:pt x="437" y="398"/>
                    <a:pt x="438" y="395"/>
                    <a:pt x="438" y="393"/>
                  </a:cubicBezTo>
                  <a:cubicBezTo>
                    <a:pt x="439" y="391"/>
                    <a:pt x="440" y="389"/>
                    <a:pt x="439" y="387"/>
                  </a:cubicBezTo>
                  <a:cubicBezTo>
                    <a:pt x="439" y="386"/>
                    <a:pt x="439" y="385"/>
                    <a:pt x="439" y="384"/>
                  </a:cubicBezTo>
                  <a:cubicBezTo>
                    <a:pt x="439" y="383"/>
                    <a:pt x="439" y="383"/>
                    <a:pt x="439" y="383"/>
                  </a:cubicBezTo>
                  <a:cubicBezTo>
                    <a:pt x="439" y="381"/>
                    <a:pt x="438" y="378"/>
                    <a:pt x="439" y="375"/>
                  </a:cubicBezTo>
                  <a:cubicBezTo>
                    <a:pt x="440" y="370"/>
                    <a:pt x="440" y="369"/>
                    <a:pt x="437" y="365"/>
                  </a:cubicBezTo>
                  <a:cubicBezTo>
                    <a:pt x="434" y="362"/>
                    <a:pt x="436" y="360"/>
                    <a:pt x="438" y="358"/>
                  </a:cubicBezTo>
                  <a:cubicBezTo>
                    <a:pt x="438" y="358"/>
                    <a:pt x="439" y="357"/>
                    <a:pt x="439" y="357"/>
                  </a:cubicBezTo>
                  <a:cubicBezTo>
                    <a:pt x="440" y="356"/>
                    <a:pt x="440" y="355"/>
                    <a:pt x="441" y="354"/>
                  </a:cubicBezTo>
                  <a:cubicBezTo>
                    <a:pt x="439" y="353"/>
                    <a:pt x="439" y="353"/>
                    <a:pt x="439" y="353"/>
                  </a:cubicBezTo>
                  <a:cubicBezTo>
                    <a:pt x="441" y="354"/>
                    <a:pt x="441" y="354"/>
                    <a:pt x="441" y="354"/>
                  </a:cubicBezTo>
                  <a:cubicBezTo>
                    <a:pt x="442" y="352"/>
                    <a:pt x="442" y="352"/>
                    <a:pt x="442" y="352"/>
                  </a:cubicBezTo>
                  <a:cubicBezTo>
                    <a:pt x="442" y="351"/>
                    <a:pt x="442" y="351"/>
                    <a:pt x="442" y="351"/>
                  </a:cubicBezTo>
                  <a:cubicBezTo>
                    <a:pt x="441" y="347"/>
                    <a:pt x="444" y="345"/>
                    <a:pt x="446" y="342"/>
                  </a:cubicBezTo>
                  <a:cubicBezTo>
                    <a:pt x="448" y="340"/>
                    <a:pt x="450" y="339"/>
                    <a:pt x="451" y="337"/>
                  </a:cubicBezTo>
                  <a:cubicBezTo>
                    <a:pt x="451" y="336"/>
                    <a:pt x="451" y="335"/>
                    <a:pt x="451" y="335"/>
                  </a:cubicBezTo>
                  <a:cubicBezTo>
                    <a:pt x="451" y="334"/>
                    <a:pt x="451" y="332"/>
                    <a:pt x="452" y="331"/>
                  </a:cubicBezTo>
                  <a:cubicBezTo>
                    <a:pt x="453" y="330"/>
                    <a:pt x="454" y="330"/>
                    <a:pt x="454" y="330"/>
                  </a:cubicBezTo>
                  <a:cubicBezTo>
                    <a:pt x="455" y="330"/>
                    <a:pt x="455" y="330"/>
                    <a:pt x="455" y="330"/>
                  </a:cubicBezTo>
                  <a:cubicBezTo>
                    <a:pt x="455" y="330"/>
                    <a:pt x="455" y="330"/>
                    <a:pt x="455" y="330"/>
                  </a:cubicBezTo>
                  <a:cubicBezTo>
                    <a:pt x="458" y="328"/>
                    <a:pt x="460" y="326"/>
                    <a:pt x="462" y="324"/>
                  </a:cubicBezTo>
                  <a:cubicBezTo>
                    <a:pt x="463" y="322"/>
                    <a:pt x="464" y="319"/>
                    <a:pt x="465" y="316"/>
                  </a:cubicBezTo>
                  <a:cubicBezTo>
                    <a:pt x="466" y="313"/>
                    <a:pt x="467" y="310"/>
                    <a:pt x="469" y="307"/>
                  </a:cubicBezTo>
                  <a:cubicBezTo>
                    <a:pt x="469" y="306"/>
                    <a:pt x="470" y="305"/>
                    <a:pt x="471" y="304"/>
                  </a:cubicBezTo>
                  <a:cubicBezTo>
                    <a:pt x="473" y="303"/>
                    <a:pt x="474" y="302"/>
                    <a:pt x="475" y="300"/>
                  </a:cubicBezTo>
                  <a:cubicBezTo>
                    <a:pt x="476" y="297"/>
                    <a:pt x="478" y="294"/>
                    <a:pt x="479" y="292"/>
                  </a:cubicBezTo>
                  <a:cubicBezTo>
                    <a:pt x="480" y="291"/>
                    <a:pt x="481" y="289"/>
                    <a:pt x="482" y="287"/>
                  </a:cubicBezTo>
                  <a:cubicBezTo>
                    <a:pt x="483" y="287"/>
                    <a:pt x="483" y="286"/>
                    <a:pt x="484" y="285"/>
                  </a:cubicBezTo>
                  <a:cubicBezTo>
                    <a:pt x="485" y="283"/>
                    <a:pt x="487" y="280"/>
                    <a:pt x="488" y="278"/>
                  </a:cubicBezTo>
                  <a:cubicBezTo>
                    <a:pt x="490" y="273"/>
                    <a:pt x="493" y="269"/>
                    <a:pt x="496" y="264"/>
                  </a:cubicBezTo>
                  <a:cubicBezTo>
                    <a:pt x="500" y="260"/>
                    <a:pt x="504" y="256"/>
                    <a:pt x="508" y="252"/>
                  </a:cubicBezTo>
                  <a:cubicBezTo>
                    <a:pt x="510" y="250"/>
                    <a:pt x="512" y="248"/>
                    <a:pt x="514" y="246"/>
                  </a:cubicBezTo>
                  <a:cubicBezTo>
                    <a:pt x="515" y="246"/>
                    <a:pt x="516" y="245"/>
                    <a:pt x="516" y="244"/>
                  </a:cubicBezTo>
                  <a:cubicBezTo>
                    <a:pt x="517" y="244"/>
                    <a:pt x="517" y="244"/>
                    <a:pt x="517" y="244"/>
                  </a:cubicBezTo>
                  <a:cubicBezTo>
                    <a:pt x="520" y="240"/>
                    <a:pt x="523" y="237"/>
                    <a:pt x="528" y="235"/>
                  </a:cubicBezTo>
                  <a:cubicBezTo>
                    <a:pt x="532" y="234"/>
                    <a:pt x="535" y="232"/>
                    <a:pt x="538" y="229"/>
                  </a:cubicBezTo>
                  <a:cubicBezTo>
                    <a:pt x="539" y="229"/>
                    <a:pt x="539" y="229"/>
                    <a:pt x="539" y="229"/>
                  </a:cubicBezTo>
                  <a:cubicBezTo>
                    <a:pt x="540" y="228"/>
                    <a:pt x="542" y="227"/>
                    <a:pt x="543" y="226"/>
                  </a:cubicBezTo>
                  <a:cubicBezTo>
                    <a:pt x="544" y="226"/>
                    <a:pt x="545" y="225"/>
                    <a:pt x="546" y="225"/>
                  </a:cubicBezTo>
                  <a:cubicBezTo>
                    <a:pt x="550" y="222"/>
                    <a:pt x="554" y="220"/>
                    <a:pt x="556" y="215"/>
                  </a:cubicBezTo>
                  <a:cubicBezTo>
                    <a:pt x="556" y="212"/>
                    <a:pt x="555" y="208"/>
                    <a:pt x="554" y="205"/>
                  </a:cubicBezTo>
                  <a:cubicBezTo>
                    <a:pt x="554" y="202"/>
                    <a:pt x="553" y="200"/>
                    <a:pt x="553" y="197"/>
                  </a:cubicBezTo>
                  <a:cubicBezTo>
                    <a:pt x="553" y="195"/>
                    <a:pt x="553" y="193"/>
                    <a:pt x="553" y="190"/>
                  </a:cubicBezTo>
                  <a:cubicBezTo>
                    <a:pt x="554" y="187"/>
                    <a:pt x="554" y="183"/>
                    <a:pt x="553" y="180"/>
                  </a:cubicBezTo>
                  <a:cubicBezTo>
                    <a:pt x="552" y="177"/>
                    <a:pt x="551" y="175"/>
                    <a:pt x="549" y="173"/>
                  </a:cubicBezTo>
                  <a:cubicBezTo>
                    <a:pt x="548" y="170"/>
                    <a:pt x="546" y="168"/>
                    <a:pt x="545" y="165"/>
                  </a:cubicBezTo>
                  <a:cubicBezTo>
                    <a:pt x="543" y="160"/>
                    <a:pt x="541" y="155"/>
                    <a:pt x="535" y="155"/>
                  </a:cubicBezTo>
                  <a:cubicBezTo>
                    <a:pt x="534" y="155"/>
                    <a:pt x="534" y="155"/>
                    <a:pt x="533" y="155"/>
                  </a:cubicBezTo>
                  <a:cubicBezTo>
                    <a:pt x="532" y="155"/>
                    <a:pt x="530" y="156"/>
                    <a:pt x="529" y="156"/>
                  </a:cubicBezTo>
                  <a:cubicBezTo>
                    <a:pt x="527" y="157"/>
                    <a:pt x="525" y="157"/>
                    <a:pt x="523" y="157"/>
                  </a:cubicBezTo>
                  <a:cubicBezTo>
                    <a:pt x="523" y="157"/>
                    <a:pt x="522" y="157"/>
                    <a:pt x="522" y="157"/>
                  </a:cubicBezTo>
                  <a:cubicBezTo>
                    <a:pt x="518" y="156"/>
                    <a:pt x="518" y="156"/>
                    <a:pt x="518" y="156"/>
                  </a:cubicBezTo>
                  <a:cubicBezTo>
                    <a:pt x="519" y="162"/>
                    <a:pt x="519" y="162"/>
                    <a:pt x="519" y="162"/>
                  </a:cubicBezTo>
                  <a:cubicBezTo>
                    <a:pt x="519" y="164"/>
                    <a:pt x="520" y="165"/>
                    <a:pt x="520" y="167"/>
                  </a:cubicBezTo>
                  <a:cubicBezTo>
                    <a:pt x="521" y="176"/>
                    <a:pt x="522" y="185"/>
                    <a:pt x="519" y="194"/>
                  </a:cubicBezTo>
                  <a:cubicBezTo>
                    <a:pt x="518" y="199"/>
                    <a:pt x="515" y="202"/>
                    <a:pt x="513" y="204"/>
                  </a:cubicBezTo>
                  <a:cubicBezTo>
                    <a:pt x="511" y="207"/>
                    <a:pt x="509" y="209"/>
                    <a:pt x="507" y="212"/>
                  </a:cubicBezTo>
                  <a:cubicBezTo>
                    <a:pt x="507" y="212"/>
                    <a:pt x="507" y="212"/>
                    <a:pt x="507" y="212"/>
                  </a:cubicBezTo>
                  <a:cubicBezTo>
                    <a:pt x="503" y="213"/>
                    <a:pt x="498" y="214"/>
                    <a:pt x="496" y="217"/>
                  </a:cubicBezTo>
                  <a:cubicBezTo>
                    <a:pt x="495" y="219"/>
                    <a:pt x="495" y="221"/>
                    <a:pt x="494" y="224"/>
                  </a:cubicBezTo>
                  <a:cubicBezTo>
                    <a:pt x="494" y="226"/>
                    <a:pt x="494" y="227"/>
                    <a:pt x="493" y="229"/>
                  </a:cubicBezTo>
                  <a:cubicBezTo>
                    <a:pt x="493" y="230"/>
                    <a:pt x="493" y="230"/>
                    <a:pt x="493" y="230"/>
                  </a:cubicBezTo>
                  <a:cubicBezTo>
                    <a:pt x="493" y="231"/>
                    <a:pt x="492" y="234"/>
                    <a:pt x="490" y="235"/>
                  </a:cubicBezTo>
                  <a:cubicBezTo>
                    <a:pt x="490" y="235"/>
                    <a:pt x="489" y="235"/>
                    <a:pt x="489" y="235"/>
                  </a:cubicBezTo>
                  <a:cubicBezTo>
                    <a:pt x="488" y="235"/>
                    <a:pt x="487" y="234"/>
                    <a:pt x="486" y="233"/>
                  </a:cubicBezTo>
                  <a:cubicBezTo>
                    <a:pt x="486" y="233"/>
                    <a:pt x="486" y="232"/>
                    <a:pt x="485" y="232"/>
                  </a:cubicBezTo>
                  <a:cubicBezTo>
                    <a:pt x="482" y="229"/>
                    <a:pt x="479" y="228"/>
                    <a:pt x="476" y="228"/>
                  </a:cubicBezTo>
                  <a:cubicBezTo>
                    <a:pt x="475" y="228"/>
                    <a:pt x="475" y="228"/>
                    <a:pt x="474" y="228"/>
                  </a:cubicBezTo>
                  <a:cubicBezTo>
                    <a:pt x="471" y="229"/>
                    <a:pt x="470" y="231"/>
                    <a:pt x="470" y="234"/>
                  </a:cubicBezTo>
                  <a:cubicBezTo>
                    <a:pt x="469" y="236"/>
                    <a:pt x="469" y="238"/>
                    <a:pt x="467" y="239"/>
                  </a:cubicBezTo>
                  <a:cubicBezTo>
                    <a:pt x="467" y="239"/>
                    <a:pt x="467" y="240"/>
                    <a:pt x="467" y="240"/>
                  </a:cubicBezTo>
                  <a:cubicBezTo>
                    <a:pt x="467" y="239"/>
                    <a:pt x="466" y="239"/>
                    <a:pt x="464" y="238"/>
                  </a:cubicBezTo>
                  <a:cubicBezTo>
                    <a:pt x="462" y="236"/>
                    <a:pt x="461" y="235"/>
                    <a:pt x="461" y="234"/>
                  </a:cubicBezTo>
                  <a:cubicBezTo>
                    <a:pt x="459" y="236"/>
                    <a:pt x="459" y="236"/>
                    <a:pt x="459" y="236"/>
                  </a:cubicBezTo>
                  <a:cubicBezTo>
                    <a:pt x="459" y="234"/>
                    <a:pt x="459" y="234"/>
                    <a:pt x="459" y="234"/>
                  </a:cubicBezTo>
                  <a:cubicBezTo>
                    <a:pt x="458" y="234"/>
                    <a:pt x="458" y="235"/>
                    <a:pt x="457" y="235"/>
                  </a:cubicBezTo>
                  <a:cubicBezTo>
                    <a:pt x="456" y="236"/>
                    <a:pt x="455" y="236"/>
                    <a:pt x="454" y="237"/>
                  </a:cubicBezTo>
                  <a:cubicBezTo>
                    <a:pt x="454" y="237"/>
                    <a:pt x="453" y="237"/>
                    <a:pt x="453" y="237"/>
                  </a:cubicBezTo>
                  <a:cubicBezTo>
                    <a:pt x="452" y="237"/>
                    <a:pt x="451" y="236"/>
                    <a:pt x="449" y="234"/>
                  </a:cubicBezTo>
                  <a:cubicBezTo>
                    <a:pt x="447" y="232"/>
                    <a:pt x="447" y="232"/>
                    <a:pt x="447" y="232"/>
                  </a:cubicBezTo>
                  <a:cubicBezTo>
                    <a:pt x="445" y="234"/>
                    <a:pt x="445" y="234"/>
                    <a:pt x="445" y="234"/>
                  </a:cubicBezTo>
                  <a:cubicBezTo>
                    <a:pt x="444" y="236"/>
                    <a:pt x="442" y="236"/>
                    <a:pt x="440" y="236"/>
                  </a:cubicBezTo>
                  <a:cubicBezTo>
                    <a:pt x="436" y="236"/>
                    <a:pt x="433" y="235"/>
                    <a:pt x="430" y="233"/>
                  </a:cubicBezTo>
                  <a:cubicBezTo>
                    <a:pt x="428" y="233"/>
                    <a:pt x="428" y="233"/>
                    <a:pt x="428" y="233"/>
                  </a:cubicBezTo>
                  <a:cubicBezTo>
                    <a:pt x="427" y="232"/>
                    <a:pt x="426" y="232"/>
                    <a:pt x="424" y="231"/>
                  </a:cubicBezTo>
                  <a:cubicBezTo>
                    <a:pt x="423" y="230"/>
                    <a:pt x="421" y="229"/>
                    <a:pt x="420" y="229"/>
                  </a:cubicBezTo>
                  <a:cubicBezTo>
                    <a:pt x="419" y="229"/>
                    <a:pt x="418" y="229"/>
                    <a:pt x="418" y="229"/>
                  </a:cubicBezTo>
                  <a:cubicBezTo>
                    <a:pt x="416" y="229"/>
                    <a:pt x="415" y="229"/>
                    <a:pt x="414" y="229"/>
                  </a:cubicBezTo>
                  <a:cubicBezTo>
                    <a:pt x="412" y="229"/>
                    <a:pt x="411" y="229"/>
                    <a:pt x="410" y="229"/>
                  </a:cubicBezTo>
                  <a:cubicBezTo>
                    <a:pt x="407" y="229"/>
                    <a:pt x="404" y="229"/>
                    <a:pt x="402" y="228"/>
                  </a:cubicBezTo>
                  <a:cubicBezTo>
                    <a:pt x="399" y="228"/>
                    <a:pt x="397" y="228"/>
                    <a:pt x="394" y="228"/>
                  </a:cubicBezTo>
                  <a:cubicBezTo>
                    <a:pt x="394" y="228"/>
                    <a:pt x="393" y="228"/>
                    <a:pt x="393" y="228"/>
                  </a:cubicBezTo>
                  <a:cubicBezTo>
                    <a:pt x="393" y="228"/>
                    <a:pt x="392" y="228"/>
                    <a:pt x="391" y="228"/>
                  </a:cubicBezTo>
                  <a:cubicBezTo>
                    <a:pt x="386" y="228"/>
                    <a:pt x="383" y="226"/>
                    <a:pt x="383" y="222"/>
                  </a:cubicBezTo>
                  <a:cubicBezTo>
                    <a:pt x="383" y="220"/>
                    <a:pt x="384" y="219"/>
                    <a:pt x="386" y="218"/>
                  </a:cubicBezTo>
                  <a:cubicBezTo>
                    <a:pt x="387" y="217"/>
                    <a:pt x="387" y="217"/>
                    <a:pt x="388" y="216"/>
                  </a:cubicBezTo>
                  <a:cubicBezTo>
                    <a:pt x="389" y="215"/>
                    <a:pt x="390" y="213"/>
                    <a:pt x="390" y="212"/>
                  </a:cubicBezTo>
                  <a:cubicBezTo>
                    <a:pt x="391" y="210"/>
                    <a:pt x="391" y="209"/>
                    <a:pt x="392" y="207"/>
                  </a:cubicBezTo>
                  <a:cubicBezTo>
                    <a:pt x="396" y="202"/>
                    <a:pt x="396" y="197"/>
                    <a:pt x="395" y="190"/>
                  </a:cubicBezTo>
                  <a:cubicBezTo>
                    <a:pt x="395" y="188"/>
                    <a:pt x="395" y="185"/>
                    <a:pt x="395" y="182"/>
                  </a:cubicBezTo>
                  <a:cubicBezTo>
                    <a:pt x="395" y="182"/>
                    <a:pt x="395" y="182"/>
                    <a:pt x="395" y="181"/>
                  </a:cubicBezTo>
                  <a:cubicBezTo>
                    <a:pt x="396" y="181"/>
                    <a:pt x="396" y="181"/>
                    <a:pt x="396" y="181"/>
                  </a:cubicBezTo>
                  <a:cubicBezTo>
                    <a:pt x="399" y="180"/>
                    <a:pt x="401" y="178"/>
                    <a:pt x="402" y="176"/>
                  </a:cubicBezTo>
                  <a:cubicBezTo>
                    <a:pt x="403" y="174"/>
                    <a:pt x="403" y="172"/>
                    <a:pt x="403" y="170"/>
                  </a:cubicBezTo>
                  <a:cubicBezTo>
                    <a:pt x="404" y="169"/>
                    <a:pt x="404" y="167"/>
                    <a:pt x="404" y="166"/>
                  </a:cubicBezTo>
                  <a:cubicBezTo>
                    <a:pt x="405" y="163"/>
                    <a:pt x="406" y="162"/>
                    <a:pt x="407" y="161"/>
                  </a:cubicBezTo>
                  <a:cubicBezTo>
                    <a:pt x="408" y="160"/>
                    <a:pt x="409" y="159"/>
                    <a:pt x="410" y="158"/>
                  </a:cubicBezTo>
                  <a:cubicBezTo>
                    <a:pt x="412" y="155"/>
                    <a:pt x="412" y="152"/>
                    <a:pt x="410" y="148"/>
                  </a:cubicBezTo>
                  <a:cubicBezTo>
                    <a:pt x="408" y="141"/>
                    <a:pt x="401" y="137"/>
                    <a:pt x="395" y="134"/>
                  </a:cubicBezTo>
                  <a:cubicBezTo>
                    <a:pt x="392" y="133"/>
                    <a:pt x="390" y="133"/>
                    <a:pt x="388" y="133"/>
                  </a:cubicBezTo>
                  <a:cubicBezTo>
                    <a:pt x="387" y="133"/>
                    <a:pt x="385" y="132"/>
                    <a:pt x="384" y="132"/>
                  </a:cubicBezTo>
                  <a:cubicBezTo>
                    <a:pt x="381" y="132"/>
                    <a:pt x="380" y="130"/>
                    <a:pt x="379" y="129"/>
                  </a:cubicBezTo>
                  <a:cubicBezTo>
                    <a:pt x="378" y="128"/>
                    <a:pt x="378" y="128"/>
                    <a:pt x="377" y="127"/>
                  </a:cubicBezTo>
                  <a:cubicBezTo>
                    <a:pt x="375" y="126"/>
                    <a:pt x="373" y="125"/>
                    <a:pt x="370" y="125"/>
                  </a:cubicBezTo>
                  <a:cubicBezTo>
                    <a:pt x="369" y="125"/>
                    <a:pt x="367" y="125"/>
                    <a:pt x="366" y="124"/>
                  </a:cubicBezTo>
                  <a:cubicBezTo>
                    <a:pt x="363" y="123"/>
                    <a:pt x="361" y="122"/>
                    <a:pt x="359" y="120"/>
                  </a:cubicBezTo>
                  <a:cubicBezTo>
                    <a:pt x="357" y="119"/>
                    <a:pt x="356" y="117"/>
                    <a:pt x="354" y="116"/>
                  </a:cubicBezTo>
                  <a:cubicBezTo>
                    <a:pt x="350" y="114"/>
                    <a:pt x="347" y="112"/>
                    <a:pt x="343" y="110"/>
                  </a:cubicBezTo>
                  <a:cubicBezTo>
                    <a:pt x="342" y="109"/>
                    <a:pt x="341" y="108"/>
                    <a:pt x="340" y="107"/>
                  </a:cubicBezTo>
                  <a:cubicBezTo>
                    <a:pt x="337" y="105"/>
                    <a:pt x="337" y="105"/>
                    <a:pt x="337" y="105"/>
                  </a:cubicBezTo>
                  <a:cubicBezTo>
                    <a:pt x="333" y="102"/>
                    <a:pt x="329" y="99"/>
                    <a:pt x="326" y="97"/>
                  </a:cubicBezTo>
                  <a:cubicBezTo>
                    <a:pt x="321" y="95"/>
                    <a:pt x="314" y="92"/>
                    <a:pt x="308" y="92"/>
                  </a:cubicBezTo>
                  <a:cubicBezTo>
                    <a:pt x="308" y="92"/>
                    <a:pt x="308" y="92"/>
                    <a:pt x="307" y="92"/>
                  </a:cubicBezTo>
                  <a:cubicBezTo>
                    <a:pt x="307" y="92"/>
                    <a:pt x="306" y="92"/>
                    <a:pt x="305" y="92"/>
                  </a:cubicBezTo>
                  <a:cubicBezTo>
                    <a:pt x="305" y="92"/>
                    <a:pt x="304" y="92"/>
                    <a:pt x="304" y="92"/>
                  </a:cubicBezTo>
                  <a:cubicBezTo>
                    <a:pt x="302" y="92"/>
                    <a:pt x="301" y="92"/>
                    <a:pt x="300" y="91"/>
                  </a:cubicBezTo>
                  <a:cubicBezTo>
                    <a:pt x="299" y="91"/>
                    <a:pt x="298" y="90"/>
                    <a:pt x="297" y="89"/>
                  </a:cubicBezTo>
                  <a:cubicBezTo>
                    <a:pt x="296" y="89"/>
                    <a:pt x="295" y="88"/>
                    <a:pt x="293" y="87"/>
                  </a:cubicBezTo>
                  <a:cubicBezTo>
                    <a:pt x="292" y="87"/>
                    <a:pt x="291" y="87"/>
                    <a:pt x="290" y="87"/>
                  </a:cubicBezTo>
                  <a:cubicBezTo>
                    <a:pt x="288" y="86"/>
                    <a:pt x="285" y="86"/>
                    <a:pt x="283" y="85"/>
                  </a:cubicBezTo>
                  <a:cubicBezTo>
                    <a:pt x="279" y="82"/>
                    <a:pt x="276" y="79"/>
                    <a:pt x="272" y="75"/>
                  </a:cubicBezTo>
                  <a:cubicBezTo>
                    <a:pt x="269" y="73"/>
                    <a:pt x="267" y="70"/>
                    <a:pt x="264" y="68"/>
                  </a:cubicBezTo>
                  <a:cubicBezTo>
                    <a:pt x="261" y="66"/>
                    <a:pt x="261" y="66"/>
                    <a:pt x="261" y="66"/>
                  </a:cubicBezTo>
                  <a:cubicBezTo>
                    <a:pt x="254" y="61"/>
                    <a:pt x="247" y="55"/>
                    <a:pt x="242" y="49"/>
                  </a:cubicBezTo>
                  <a:cubicBezTo>
                    <a:pt x="240" y="47"/>
                    <a:pt x="239" y="45"/>
                    <a:pt x="238" y="43"/>
                  </a:cubicBezTo>
                  <a:cubicBezTo>
                    <a:pt x="236" y="40"/>
                    <a:pt x="233" y="37"/>
                    <a:pt x="231" y="34"/>
                  </a:cubicBezTo>
                  <a:cubicBezTo>
                    <a:pt x="229" y="33"/>
                    <a:pt x="227" y="31"/>
                    <a:pt x="226" y="30"/>
                  </a:cubicBezTo>
                  <a:cubicBezTo>
                    <a:pt x="223" y="27"/>
                    <a:pt x="220" y="25"/>
                    <a:pt x="217" y="21"/>
                  </a:cubicBezTo>
                  <a:cubicBezTo>
                    <a:pt x="217" y="21"/>
                    <a:pt x="216" y="20"/>
                    <a:pt x="216" y="19"/>
                  </a:cubicBezTo>
                  <a:cubicBezTo>
                    <a:pt x="216" y="18"/>
                    <a:pt x="216" y="18"/>
                    <a:pt x="216" y="18"/>
                  </a:cubicBezTo>
                  <a:cubicBezTo>
                    <a:pt x="214" y="17"/>
                    <a:pt x="214" y="17"/>
                    <a:pt x="214" y="17"/>
                  </a:cubicBezTo>
                  <a:cubicBezTo>
                    <a:pt x="211" y="16"/>
                    <a:pt x="209" y="15"/>
                    <a:pt x="209" y="15"/>
                  </a:cubicBezTo>
                  <a:cubicBezTo>
                    <a:pt x="208" y="14"/>
                    <a:pt x="208" y="13"/>
                    <a:pt x="207" y="12"/>
                  </a:cubicBezTo>
                  <a:cubicBezTo>
                    <a:pt x="207" y="10"/>
                    <a:pt x="207" y="9"/>
                    <a:pt x="205" y="8"/>
                  </a:cubicBezTo>
                  <a:cubicBezTo>
                    <a:pt x="205" y="8"/>
                    <a:pt x="204" y="8"/>
                    <a:pt x="204" y="8"/>
                  </a:cubicBezTo>
                  <a:cubicBezTo>
                    <a:pt x="203" y="8"/>
                    <a:pt x="202" y="8"/>
                    <a:pt x="202" y="8"/>
                  </a:cubicBezTo>
                  <a:cubicBezTo>
                    <a:pt x="201" y="8"/>
                    <a:pt x="201" y="8"/>
                    <a:pt x="200" y="8"/>
                  </a:cubicBezTo>
                  <a:cubicBezTo>
                    <a:pt x="197" y="9"/>
                    <a:pt x="194" y="9"/>
                    <a:pt x="191" y="9"/>
                  </a:cubicBezTo>
                  <a:cubicBezTo>
                    <a:pt x="168" y="10"/>
                    <a:pt x="168" y="10"/>
                    <a:pt x="168" y="10"/>
                  </a:cubicBezTo>
                  <a:cubicBezTo>
                    <a:pt x="167" y="13"/>
                    <a:pt x="167" y="13"/>
                    <a:pt x="167" y="13"/>
                  </a:cubicBezTo>
                  <a:cubicBezTo>
                    <a:pt x="166" y="17"/>
                    <a:pt x="164" y="20"/>
                    <a:pt x="163" y="25"/>
                  </a:cubicBezTo>
                  <a:cubicBezTo>
                    <a:pt x="163" y="25"/>
                    <a:pt x="163" y="25"/>
                    <a:pt x="163" y="26"/>
                  </a:cubicBezTo>
                  <a:cubicBezTo>
                    <a:pt x="163" y="27"/>
                    <a:pt x="163" y="28"/>
                    <a:pt x="163" y="28"/>
                  </a:cubicBezTo>
                  <a:cubicBezTo>
                    <a:pt x="163" y="29"/>
                    <a:pt x="162" y="29"/>
                    <a:pt x="161" y="29"/>
                  </a:cubicBezTo>
                  <a:cubicBezTo>
                    <a:pt x="161" y="30"/>
                    <a:pt x="161" y="30"/>
                    <a:pt x="161" y="30"/>
                  </a:cubicBezTo>
                  <a:cubicBezTo>
                    <a:pt x="160" y="30"/>
                    <a:pt x="160" y="30"/>
                    <a:pt x="160" y="30"/>
                  </a:cubicBezTo>
                  <a:cubicBezTo>
                    <a:pt x="159" y="31"/>
                    <a:pt x="159" y="32"/>
                    <a:pt x="159" y="34"/>
                  </a:cubicBezTo>
                  <a:cubicBezTo>
                    <a:pt x="159" y="34"/>
                    <a:pt x="159" y="35"/>
                    <a:pt x="159" y="36"/>
                  </a:cubicBezTo>
                  <a:cubicBezTo>
                    <a:pt x="159" y="39"/>
                    <a:pt x="159" y="41"/>
                    <a:pt x="157" y="43"/>
                  </a:cubicBezTo>
                  <a:cubicBezTo>
                    <a:pt x="157" y="43"/>
                    <a:pt x="156" y="43"/>
                    <a:pt x="156" y="43"/>
                  </a:cubicBezTo>
                  <a:cubicBezTo>
                    <a:pt x="156" y="43"/>
                    <a:pt x="156" y="43"/>
                    <a:pt x="156" y="43"/>
                  </a:cubicBezTo>
                  <a:cubicBezTo>
                    <a:pt x="152" y="39"/>
                    <a:pt x="151" y="34"/>
                    <a:pt x="150" y="30"/>
                  </a:cubicBezTo>
                  <a:cubicBezTo>
                    <a:pt x="149" y="25"/>
                    <a:pt x="148" y="20"/>
                    <a:pt x="143" y="17"/>
                  </a:cubicBezTo>
                  <a:cubicBezTo>
                    <a:pt x="140" y="14"/>
                    <a:pt x="135" y="14"/>
                    <a:pt x="131" y="14"/>
                  </a:cubicBezTo>
                  <a:cubicBezTo>
                    <a:pt x="129" y="14"/>
                    <a:pt x="129" y="14"/>
                    <a:pt x="129" y="14"/>
                  </a:cubicBezTo>
                  <a:cubicBezTo>
                    <a:pt x="127" y="13"/>
                    <a:pt x="124" y="13"/>
                    <a:pt x="121" y="13"/>
                  </a:cubicBezTo>
                  <a:cubicBezTo>
                    <a:pt x="121" y="13"/>
                    <a:pt x="121" y="13"/>
                    <a:pt x="121" y="13"/>
                  </a:cubicBezTo>
                  <a:cubicBezTo>
                    <a:pt x="118" y="12"/>
                    <a:pt x="116" y="12"/>
                    <a:pt x="113" y="12"/>
                  </a:cubicBezTo>
                  <a:cubicBezTo>
                    <a:pt x="113" y="12"/>
                    <a:pt x="113" y="12"/>
                    <a:pt x="113" y="12"/>
                  </a:cubicBezTo>
                  <a:cubicBezTo>
                    <a:pt x="112" y="12"/>
                    <a:pt x="110" y="12"/>
                    <a:pt x="109" y="12"/>
                  </a:cubicBezTo>
                  <a:cubicBezTo>
                    <a:pt x="108" y="12"/>
                    <a:pt x="107" y="13"/>
                    <a:pt x="105" y="13"/>
                  </a:cubicBezTo>
                  <a:cubicBezTo>
                    <a:pt x="103" y="13"/>
                    <a:pt x="101" y="12"/>
                    <a:pt x="99" y="10"/>
                  </a:cubicBezTo>
                  <a:cubicBezTo>
                    <a:pt x="98" y="9"/>
                    <a:pt x="96" y="8"/>
                    <a:pt x="95" y="6"/>
                  </a:cubicBezTo>
                  <a:cubicBezTo>
                    <a:pt x="94" y="4"/>
                    <a:pt x="92" y="2"/>
                    <a:pt x="90" y="1"/>
                  </a:cubicBezTo>
                  <a:cubicBezTo>
                    <a:pt x="89" y="0"/>
                    <a:pt x="88" y="0"/>
                    <a:pt x="87" y="0"/>
                  </a:cubicBezTo>
                  <a:cubicBezTo>
                    <a:pt x="84" y="0"/>
                    <a:pt x="84" y="0"/>
                    <a:pt x="84" y="0"/>
                  </a:cubicBezTo>
                  <a:cubicBezTo>
                    <a:pt x="85" y="2"/>
                    <a:pt x="85" y="2"/>
                    <a:pt x="85" y="2"/>
                  </a:cubicBezTo>
                  <a:cubicBezTo>
                    <a:pt x="85" y="3"/>
                    <a:pt x="84" y="4"/>
                    <a:pt x="84" y="5"/>
                  </a:cubicBezTo>
                  <a:cubicBezTo>
                    <a:pt x="84" y="5"/>
                    <a:pt x="84" y="7"/>
                    <a:pt x="84" y="8"/>
                  </a:cubicBezTo>
                  <a:cubicBezTo>
                    <a:pt x="83" y="14"/>
                    <a:pt x="80" y="15"/>
                    <a:pt x="74" y="17"/>
                  </a:cubicBezTo>
                  <a:cubicBezTo>
                    <a:pt x="71" y="18"/>
                    <a:pt x="70" y="19"/>
                    <a:pt x="70" y="22"/>
                  </a:cubicBezTo>
                  <a:cubicBezTo>
                    <a:pt x="70" y="23"/>
                    <a:pt x="69" y="25"/>
                    <a:pt x="68" y="27"/>
                  </a:cubicBezTo>
                  <a:cubicBezTo>
                    <a:pt x="67" y="29"/>
                    <a:pt x="65" y="30"/>
                    <a:pt x="64" y="30"/>
                  </a:cubicBezTo>
                  <a:cubicBezTo>
                    <a:pt x="61" y="31"/>
                    <a:pt x="60" y="33"/>
                    <a:pt x="60" y="36"/>
                  </a:cubicBezTo>
                  <a:cubicBezTo>
                    <a:pt x="60" y="36"/>
                    <a:pt x="60" y="36"/>
                    <a:pt x="60" y="37"/>
                  </a:cubicBezTo>
                  <a:cubicBezTo>
                    <a:pt x="58" y="37"/>
                    <a:pt x="58" y="37"/>
                    <a:pt x="58" y="37"/>
                  </a:cubicBezTo>
                  <a:cubicBezTo>
                    <a:pt x="58" y="41"/>
                    <a:pt x="58" y="41"/>
                    <a:pt x="58" y="41"/>
                  </a:cubicBezTo>
                  <a:cubicBezTo>
                    <a:pt x="58" y="42"/>
                    <a:pt x="58" y="42"/>
                    <a:pt x="58" y="42"/>
                  </a:cubicBezTo>
                  <a:cubicBezTo>
                    <a:pt x="61" y="45"/>
                    <a:pt x="64" y="50"/>
                    <a:pt x="63" y="55"/>
                  </a:cubicBezTo>
                  <a:cubicBezTo>
                    <a:pt x="63" y="58"/>
                    <a:pt x="62" y="60"/>
                    <a:pt x="61" y="63"/>
                  </a:cubicBezTo>
                  <a:cubicBezTo>
                    <a:pt x="61" y="67"/>
                    <a:pt x="60" y="70"/>
                    <a:pt x="59" y="74"/>
                  </a:cubicBezTo>
                  <a:cubicBezTo>
                    <a:pt x="59" y="75"/>
                    <a:pt x="59" y="76"/>
                    <a:pt x="59" y="78"/>
                  </a:cubicBezTo>
                  <a:cubicBezTo>
                    <a:pt x="58" y="82"/>
                    <a:pt x="58" y="87"/>
                    <a:pt x="56" y="91"/>
                  </a:cubicBezTo>
                  <a:cubicBezTo>
                    <a:pt x="55" y="94"/>
                    <a:pt x="53" y="95"/>
                    <a:pt x="50" y="96"/>
                  </a:cubicBezTo>
                  <a:cubicBezTo>
                    <a:pt x="49" y="96"/>
                    <a:pt x="49" y="96"/>
                    <a:pt x="49" y="96"/>
                  </a:cubicBezTo>
                  <a:cubicBezTo>
                    <a:pt x="46" y="97"/>
                    <a:pt x="45" y="98"/>
                    <a:pt x="42" y="100"/>
                  </a:cubicBezTo>
                  <a:cubicBezTo>
                    <a:pt x="40" y="102"/>
                    <a:pt x="37" y="104"/>
                    <a:pt x="34" y="105"/>
                  </a:cubicBezTo>
                  <a:cubicBezTo>
                    <a:pt x="32" y="106"/>
                    <a:pt x="31" y="107"/>
                    <a:pt x="29" y="108"/>
                  </a:cubicBezTo>
                  <a:cubicBezTo>
                    <a:pt x="26" y="110"/>
                    <a:pt x="20" y="114"/>
                    <a:pt x="19" y="118"/>
                  </a:cubicBezTo>
                  <a:cubicBezTo>
                    <a:pt x="19" y="120"/>
                    <a:pt x="19" y="124"/>
                    <a:pt x="20" y="126"/>
                  </a:cubicBezTo>
                  <a:cubicBezTo>
                    <a:pt x="21" y="127"/>
                    <a:pt x="21" y="128"/>
                    <a:pt x="22" y="128"/>
                  </a:cubicBezTo>
                  <a:cubicBezTo>
                    <a:pt x="23" y="129"/>
                    <a:pt x="24" y="130"/>
                    <a:pt x="25" y="132"/>
                  </a:cubicBezTo>
                  <a:cubicBezTo>
                    <a:pt x="26" y="134"/>
                    <a:pt x="27" y="137"/>
                    <a:pt x="25" y="140"/>
                  </a:cubicBezTo>
                  <a:cubicBezTo>
                    <a:pt x="25" y="141"/>
                    <a:pt x="24" y="141"/>
                    <a:pt x="23" y="142"/>
                  </a:cubicBezTo>
                  <a:cubicBezTo>
                    <a:pt x="22" y="143"/>
                    <a:pt x="22" y="143"/>
                    <a:pt x="22" y="145"/>
                  </a:cubicBezTo>
                  <a:cubicBezTo>
                    <a:pt x="21" y="150"/>
                    <a:pt x="23" y="155"/>
                    <a:pt x="26" y="160"/>
                  </a:cubicBezTo>
                  <a:cubicBezTo>
                    <a:pt x="27" y="162"/>
                    <a:pt x="28" y="164"/>
                    <a:pt x="28" y="166"/>
                  </a:cubicBezTo>
                  <a:cubicBezTo>
                    <a:pt x="29" y="167"/>
                    <a:pt x="29" y="167"/>
                    <a:pt x="29" y="168"/>
                  </a:cubicBezTo>
                  <a:cubicBezTo>
                    <a:pt x="30" y="169"/>
                    <a:pt x="30" y="170"/>
                    <a:pt x="31" y="171"/>
                  </a:cubicBezTo>
                  <a:cubicBezTo>
                    <a:pt x="32" y="174"/>
                    <a:pt x="34" y="178"/>
                    <a:pt x="33" y="181"/>
                  </a:cubicBezTo>
                  <a:cubicBezTo>
                    <a:pt x="32" y="183"/>
                    <a:pt x="32" y="183"/>
                    <a:pt x="31" y="184"/>
                  </a:cubicBezTo>
                  <a:cubicBezTo>
                    <a:pt x="30" y="185"/>
                    <a:pt x="30" y="186"/>
                    <a:pt x="29" y="187"/>
                  </a:cubicBezTo>
                  <a:cubicBezTo>
                    <a:pt x="29" y="192"/>
                    <a:pt x="30" y="195"/>
                    <a:pt x="33" y="198"/>
                  </a:cubicBezTo>
                  <a:cubicBezTo>
                    <a:pt x="34" y="200"/>
                    <a:pt x="35" y="201"/>
                    <a:pt x="37" y="202"/>
                  </a:cubicBezTo>
                  <a:cubicBezTo>
                    <a:pt x="38" y="204"/>
                    <a:pt x="40" y="206"/>
                    <a:pt x="41" y="208"/>
                  </a:cubicBezTo>
                  <a:cubicBezTo>
                    <a:pt x="42" y="209"/>
                    <a:pt x="43" y="212"/>
                    <a:pt x="42" y="214"/>
                  </a:cubicBezTo>
                  <a:cubicBezTo>
                    <a:pt x="42" y="216"/>
                    <a:pt x="41" y="217"/>
                    <a:pt x="40" y="217"/>
                  </a:cubicBezTo>
                  <a:cubicBezTo>
                    <a:pt x="39" y="217"/>
                    <a:pt x="39" y="217"/>
                    <a:pt x="38" y="217"/>
                  </a:cubicBezTo>
                  <a:cubicBezTo>
                    <a:pt x="37" y="218"/>
                    <a:pt x="37" y="218"/>
                    <a:pt x="37" y="218"/>
                  </a:cubicBezTo>
                  <a:cubicBezTo>
                    <a:pt x="36" y="219"/>
                    <a:pt x="36" y="219"/>
                    <a:pt x="36" y="219"/>
                  </a:cubicBezTo>
                  <a:cubicBezTo>
                    <a:pt x="36" y="220"/>
                    <a:pt x="36" y="221"/>
                    <a:pt x="35" y="221"/>
                  </a:cubicBezTo>
                  <a:cubicBezTo>
                    <a:pt x="34" y="222"/>
                    <a:pt x="34" y="222"/>
                    <a:pt x="33" y="222"/>
                  </a:cubicBezTo>
                  <a:cubicBezTo>
                    <a:pt x="32" y="222"/>
                    <a:pt x="31" y="221"/>
                    <a:pt x="31" y="221"/>
                  </a:cubicBezTo>
                  <a:cubicBezTo>
                    <a:pt x="30" y="221"/>
                    <a:pt x="29" y="220"/>
                    <a:pt x="29" y="220"/>
                  </a:cubicBezTo>
                  <a:cubicBezTo>
                    <a:pt x="29" y="220"/>
                    <a:pt x="28" y="220"/>
                    <a:pt x="28" y="220"/>
                  </a:cubicBezTo>
                  <a:cubicBezTo>
                    <a:pt x="28" y="220"/>
                    <a:pt x="28" y="220"/>
                    <a:pt x="28" y="220"/>
                  </a:cubicBezTo>
                  <a:cubicBezTo>
                    <a:pt x="24" y="220"/>
                    <a:pt x="24" y="220"/>
                    <a:pt x="24" y="220"/>
                  </a:cubicBezTo>
                  <a:cubicBezTo>
                    <a:pt x="25" y="223"/>
                    <a:pt x="25" y="223"/>
                    <a:pt x="25" y="223"/>
                  </a:cubicBezTo>
                  <a:cubicBezTo>
                    <a:pt x="25" y="224"/>
                    <a:pt x="25" y="224"/>
                    <a:pt x="25" y="225"/>
                  </a:cubicBezTo>
                  <a:cubicBezTo>
                    <a:pt x="25" y="226"/>
                    <a:pt x="25" y="226"/>
                    <a:pt x="25" y="226"/>
                  </a:cubicBezTo>
                  <a:cubicBezTo>
                    <a:pt x="25" y="227"/>
                    <a:pt x="25" y="228"/>
                    <a:pt x="25" y="229"/>
                  </a:cubicBezTo>
                  <a:cubicBezTo>
                    <a:pt x="25" y="231"/>
                    <a:pt x="24" y="233"/>
                    <a:pt x="23" y="234"/>
                  </a:cubicBezTo>
                  <a:cubicBezTo>
                    <a:pt x="22" y="236"/>
                    <a:pt x="21" y="238"/>
                    <a:pt x="20" y="240"/>
                  </a:cubicBezTo>
                  <a:cubicBezTo>
                    <a:pt x="20" y="241"/>
                    <a:pt x="20" y="243"/>
                    <a:pt x="20" y="245"/>
                  </a:cubicBezTo>
                  <a:cubicBezTo>
                    <a:pt x="20" y="247"/>
                    <a:pt x="20" y="250"/>
                    <a:pt x="18" y="253"/>
                  </a:cubicBezTo>
                  <a:cubicBezTo>
                    <a:pt x="18" y="254"/>
                    <a:pt x="17" y="254"/>
                    <a:pt x="17" y="255"/>
                  </a:cubicBezTo>
                  <a:cubicBezTo>
                    <a:pt x="16" y="256"/>
                    <a:pt x="15" y="257"/>
                    <a:pt x="15" y="258"/>
                  </a:cubicBezTo>
                  <a:cubicBezTo>
                    <a:pt x="15" y="258"/>
                    <a:pt x="14" y="259"/>
                    <a:pt x="14" y="260"/>
                  </a:cubicBezTo>
                  <a:cubicBezTo>
                    <a:pt x="13" y="262"/>
                    <a:pt x="13" y="263"/>
                    <a:pt x="12" y="264"/>
                  </a:cubicBezTo>
                  <a:cubicBezTo>
                    <a:pt x="12" y="265"/>
                    <a:pt x="12" y="265"/>
                    <a:pt x="12" y="265"/>
                  </a:cubicBezTo>
                  <a:cubicBezTo>
                    <a:pt x="11" y="266"/>
                    <a:pt x="10" y="268"/>
                    <a:pt x="9" y="269"/>
                  </a:cubicBezTo>
                  <a:cubicBezTo>
                    <a:pt x="9" y="270"/>
                    <a:pt x="8" y="270"/>
                    <a:pt x="8" y="270"/>
                  </a:cubicBezTo>
                  <a:cubicBezTo>
                    <a:pt x="7" y="271"/>
                    <a:pt x="6" y="272"/>
                    <a:pt x="6" y="274"/>
                  </a:cubicBezTo>
                  <a:cubicBezTo>
                    <a:pt x="5" y="275"/>
                    <a:pt x="5" y="276"/>
                    <a:pt x="6" y="278"/>
                  </a:cubicBezTo>
                  <a:cubicBezTo>
                    <a:pt x="6" y="278"/>
                    <a:pt x="6" y="279"/>
                    <a:pt x="6" y="280"/>
                  </a:cubicBezTo>
                  <a:cubicBezTo>
                    <a:pt x="6" y="285"/>
                    <a:pt x="7" y="290"/>
                    <a:pt x="6" y="295"/>
                  </a:cubicBezTo>
                  <a:cubicBezTo>
                    <a:pt x="6" y="296"/>
                    <a:pt x="6" y="297"/>
                    <a:pt x="6" y="298"/>
                  </a:cubicBezTo>
                  <a:cubicBezTo>
                    <a:pt x="6" y="300"/>
                    <a:pt x="6" y="303"/>
                    <a:pt x="5" y="304"/>
                  </a:cubicBezTo>
                  <a:cubicBezTo>
                    <a:pt x="4" y="305"/>
                    <a:pt x="3" y="306"/>
                    <a:pt x="3" y="307"/>
                  </a:cubicBezTo>
                  <a:cubicBezTo>
                    <a:pt x="2" y="308"/>
                    <a:pt x="1" y="309"/>
                    <a:pt x="1" y="311"/>
                  </a:cubicBezTo>
                  <a:cubicBezTo>
                    <a:pt x="2" y="314"/>
                    <a:pt x="3" y="318"/>
                    <a:pt x="5" y="321"/>
                  </a:cubicBezTo>
                  <a:cubicBezTo>
                    <a:pt x="6" y="323"/>
                    <a:pt x="8" y="324"/>
                    <a:pt x="8" y="326"/>
                  </a:cubicBezTo>
                  <a:cubicBezTo>
                    <a:pt x="9" y="328"/>
                    <a:pt x="9" y="329"/>
                    <a:pt x="10" y="331"/>
                  </a:cubicBezTo>
                  <a:cubicBezTo>
                    <a:pt x="10" y="332"/>
                    <a:pt x="10" y="334"/>
                    <a:pt x="11" y="335"/>
                  </a:cubicBezTo>
                  <a:cubicBezTo>
                    <a:pt x="11" y="337"/>
                    <a:pt x="11" y="337"/>
                    <a:pt x="11" y="337"/>
                  </a:cubicBezTo>
                  <a:cubicBezTo>
                    <a:pt x="12" y="339"/>
                    <a:pt x="13" y="341"/>
                    <a:pt x="13" y="343"/>
                  </a:cubicBezTo>
                  <a:cubicBezTo>
                    <a:pt x="14" y="346"/>
                    <a:pt x="14" y="349"/>
                    <a:pt x="14" y="352"/>
                  </a:cubicBezTo>
                  <a:cubicBezTo>
                    <a:pt x="13" y="356"/>
                    <a:pt x="11" y="356"/>
                    <a:pt x="8" y="356"/>
                  </a:cubicBezTo>
                  <a:cubicBezTo>
                    <a:pt x="6" y="356"/>
                    <a:pt x="6" y="356"/>
                    <a:pt x="6" y="356"/>
                  </a:cubicBezTo>
                  <a:cubicBezTo>
                    <a:pt x="5" y="358"/>
                    <a:pt x="5" y="358"/>
                    <a:pt x="5" y="358"/>
                  </a:cubicBezTo>
                  <a:cubicBezTo>
                    <a:pt x="5" y="361"/>
                    <a:pt x="5" y="365"/>
                    <a:pt x="5" y="368"/>
                  </a:cubicBezTo>
                  <a:cubicBezTo>
                    <a:pt x="5" y="369"/>
                    <a:pt x="5" y="370"/>
                    <a:pt x="5" y="371"/>
                  </a:cubicBezTo>
                  <a:cubicBezTo>
                    <a:pt x="5" y="372"/>
                    <a:pt x="5" y="373"/>
                    <a:pt x="5" y="374"/>
                  </a:cubicBezTo>
                  <a:cubicBezTo>
                    <a:pt x="5" y="375"/>
                    <a:pt x="5" y="375"/>
                    <a:pt x="5" y="375"/>
                  </a:cubicBezTo>
                  <a:cubicBezTo>
                    <a:pt x="5" y="378"/>
                    <a:pt x="6" y="383"/>
                    <a:pt x="4" y="385"/>
                  </a:cubicBezTo>
                  <a:cubicBezTo>
                    <a:pt x="4" y="386"/>
                    <a:pt x="3" y="387"/>
                    <a:pt x="2" y="387"/>
                  </a:cubicBezTo>
                  <a:cubicBezTo>
                    <a:pt x="1" y="388"/>
                    <a:pt x="1" y="388"/>
                    <a:pt x="0" y="390"/>
                  </a:cubicBezTo>
                  <a:cubicBezTo>
                    <a:pt x="0" y="391"/>
                    <a:pt x="0" y="394"/>
                    <a:pt x="1" y="396"/>
                  </a:cubicBezTo>
                  <a:cubicBezTo>
                    <a:pt x="1" y="398"/>
                    <a:pt x="2" y="400"/>
                    <a:pt x="2" y="402"/>
                  </a:cubicBezTo>
                  <a:cubicBezTo>
                    <a:pt x="3" y="403"/>
                    <a:pt x="4" y="404"/>
                    <a:pt x="5" y="405"/>
                  </a:cubicBezTo>
                  <a:cubicBezTo>
                    <a:pt x="5" y="406"/>
                    <a:pt x="6" y="407"/>
                    <a:pt x="7" y="408"/>
                  </a:cubicBezTo>
                  <a:cubicBezTo>
                    <a:pt x="7" y="409"/>
                    <a:pt x="7" y="409"/>
                    <a:pt x="8" y="410"/>
                  </a:cubicBezTo>
                  <a:cubicBezTo>
                    <a:pt x="8" y="412"/>
                    <a:pt x="8" y="413"/>
                    <a:pt x="9" y="413"/>
                  </a:cubicBezTo>
                  <a:cubicBezTo>
                    <a:pt x="10" y="414"/>
                    <a:pt x="12" y="415"/>
                    <a:pt x="13" y="415"/>
                  </a:cubicBezTo>
                  <a:cubicBezTo>
                    <a:pt x="15" y="415"/>
                    <a:pt x="17" y="415"/>
                    <a:pt x="17" y="417"/>
                  </a:cubicBezTo>
                  <a:cubicBezTo>
                    <a:pt x="18" y="419"/>
                    <a:pt x="18" y="421"/>
                    <a:pt x="17" y="422"/>
                  </a:cubicBezTo>
                  <a:cubicBezTo>
                    <a:pt x="17" y="424"/>
                    <a:pt x="17" y="425"/>
                    <a:pt x="17" y="425"/>
                  </a:cubicBezTo>
                  <a:cubicBezTo>
                    <a:pt x="17" y="427"/>
                    <a:pt x="17" y="430"/>
                    <a:pt x="18" y="431"/>
                  </a:cubicBezTo>
                  <a:cubicBezTo>
                    <a:pt x="19" y="432"/>
                    <a:pt x="19" y="432"/>
                    <a:pt x="20" y="433"/>
                  </a:cubicBezTo>
                  <a:cubicBezTo>
                    <a:pt x="20" y="433"/>
                    <a:pt x="21" y="434"/>
                    <a:pt x="22" y="435"/>
                  </a:cubicBezTo>
                  <a:cubicBezTo>
                    <a:pt x="22" y="437"/>
                    <a:pt x="23" y="438"/>
                    <a:pt x="25" y="440"/>
                  </a:cubicBezTo>
                  <a:cubicBezTo>
                    <a:pt x="26" y="441"/>
                    <a:pt x="27" y="443"/>
                    <a:pt x="28" y="444"/>
                  </a:cubicBezTo>
                  <a:cubicBezTo>
                    <a:pt x="28" y="445"/>
                    <a:pt x="28" y="446"/>
                    <a:pt x="29" y="447"/>
                  </a:cubicBezTo>
                  <a:cubicBezTo>
                    <a:pt x="29" y="448"/>
                    <a:pt x="29" y="449"/>
                    <a:pt x="29" y="449"/>
                  </a:cubicBezTo>
                  <a:cubicBezTo>
                    <a:pt x="29" y="451"/>
                    <a:pt x="30" y="451"/>
                    <a:pt x="31" y="452"/>
                  </a:cubicBezTo>
                  <a:cubicBezTo>
                    <a:pt x="31" y="452"/>
                    <a:pt x="32" y="452"/>
                    <a:pt x="32" y="453"/>
                  </a:cubicBezTo>
                  <a:cubicBezTo>
                    <a:pt x="35" y="455"/>
                    <a:pt x="35" y="457"/>
                    <a:pt x="35" y="460"/>
                  </a:cubicBezTo>
                  <a:cubicBezTo>
                    <a:pt x="35" y="461"/>
                    <a:pt x="35" y="462"/>
                    <a:pt x="35" y="463"/>
                  </a:cubicBezTo>
                  <a:cubicBezTo>
                    <a:pt x="35" y="464"/>
                    <a:pt x="35" y="465"/>
                    <a:pt x="35" y="466"/>
                  </a:cubicBezTo>
                  <a:cubicBezTo>
                    <a:pt x="35" y="469"/>
                    <a:pt x="35" y="471"/>
                    <a:pt x="38" y="472"/>
                  </a:cubicBezTo>
                  <a:cubicBezTo>
                    <a:pt x="38" y="473"/>
                    <a:pt x="39" y="473"/>
                    <a:pt x="40" y="473"/>
                  </a:cubicBezTo>
                  <a:cubicBezTo>
                    <a:pt x="40" y="473"/>
                    <a:pt x="41" y="473"/>
                    <a:pt x="41" y="473"/>
                  </a:cubicBezTo>
                  <a:cubicBezTo>
                    <a:pt x="42" y="473"/>
                    <a:pt x="42" y="473"/>
                    <a:pt x="42" y="473"/>
                  </a:cubicBezTo>
                  <a:cubicBezTo>
                    <a:pt x="44" y="473"/>
                    <a:pt x="46" y="473"/>
                    <a:pt x="47" y="475"/>
                  </a:cubicBezTo>
                  <a:cubicBezTo>
                    <a:pt x="49" y="478"/>
                    <a:pt x="49" y="481"/>
                    <a:pt x="49" y="484"/>
                  </a:cubicBezTo>
                  <a:cubicBezTo>
                    <a:pt x="49" y="485"/>
                    <a:pt x="49" y="485"/>
                    <a:pt x="49" y="485"/>
                  </a:cubicBezTo>
                  <a:cubicBezTo>
                    <a:pt x="49" y="489"/>
                    <a:pt x="50" y="493"/>
                    <a:pt x="51" y="498"/>
                  </a:cubicBezTo>
                  <a:cubicBezTo>
                    <a:pt x="51" y="498"/>
                    <a:pt x="51" y="498"/>
                    <a:pt x="51" y="498"/>
                  </a:cubicBezTo>
                  <a:cubicBezTo>
                    <a:pt x="51" y="500"/>
                    <a:pt x="52" y="502"/>
                    <a:pt x="52" y="504"/>
                  </a:cubicBezTo>
                  <a:cubicBezTo>
                    <a:pt x="53" y="504"/>
                    <a:pt x="53" y="504"/>
                    <a:pt x="53" y="504"/>
                  </a:cubicBezTo>
                  <a:cubicBezTo>
                    <a:pt x="53" y="505"/>
                    <a:pt x="53" y="505"/>
                    <a:pt x="53" y="505"/>
                  </a:cubicBezTo>
                  <a:cubicBezTo>
                    <a:pt x="54" y="505"/>
                    <a:pt x="54" y="505"/>
                    <a:pt x="54" y="505"/>
                  </a:cubicBezTo>
                  <a:cubicBezTo>
                    <a:pt x="54" y="506"/>
                    <a:pt x="55" y="508"/>
                    <a:pt x="55" y="510"/>
                  </a:cubicBezTo>
                  <a:cubicBezTo>
                    <a:pt x="55" y="511"/>
                    <a:pt x="55" y="511"/>
                    <a:pt x="55" y="511"/>
                  </a:cubicBezTo>
                  <a:cubicBezTo>
                    <a:pt x="55" y="514"/>
                    <a:pt x="55" y="515"/>
                    <a:pt x="52" y="518"/>
                  </a:cubicBezTo>
                  <a:cubicBezTo>
                    <a:pt x="51" y="520"/>
                    <a:pt x="50" y="523"/>
                    <a:pt x="49" y="526"/>
                  </a:cubicBezTo>
                  <a:cubicBezTo>
                    <a:pt x="47" y="530"/>
                    <a:pt x="47" y="536"/>
                    <a:pt x="48" y="541"/>
                  </a:cubicBezTo>
                  <a:cubicBezTo>
                    <a:pt x="48" y="542"/>
                    <a:pt x="48" y="544"/>
                    <a:pt x="48" y="545"/>
                  </a:cubicBezTo>
                  <a:cubicBezTo>
                    <a:pt x="48" y="547"/>
                    <a:pt x="47" y="549"/>
                    <a:pt x="47" y="551"/>
                  </a:cubicBezTo>
                  <a:cubicBezTo>
                    <a:pt x="47" y="555"/>
                    <a:pt x="46" y="559"/>
                    <a:pt x="49" y="563"/>
                  </a:cubicBezTo>
                  <a:cubicBezTo>
                    <a:pt x="52" y="567"/>
                    <a:pt x="54" y="574"/>
                    <a:pt x="55" y="579"/>
                  </a:cubicBezTo>
                  <a:cubicBezTo>
                    <a:pt x="56" y="581"/>
                    <a:pt x="56" y="582"/>
                    <a:pt x="57" y="583"/>
                  </a:cubicBezTo>
                  <a:cubicBezTo>
                    <a:pt x="57" y="585"/>
                    <a:pt x="58" y="587"/>
                    <a:pt x="58" y="588"/>
                  </a:cubicBezTo>
                  <a:cubicBezTo>
                    <a:pt x="59" y="592"/>
                    <a:pt x="57" y="593"/>
                    <a:pt x="54" y="595"/>
                  </a:cubicBezTo>
                  <a:cubicBezTo>
                    <a:pt x="52" y="597"/>
                    <a:pt x="51" y="598"/>
                    <a:pt x="50" y="599"/>
                  </a:cubicBezTo>
                  <a:cubicBezTo>
                    <a:pt x="50" y="600"/>
                    <a:pt x="49" y="601"/>
                    <a:pt x="49" y="601"/>
                  </a:cubicBezTo>
                  <a:cubicBezTo>
                    <a:pt x="48" y="602"/>
                    <a:pt x="48" y="602"/>
                    <a:pt x="47" y="603"/>
                  </a:cubicBezTo>
                  <a:cubicBezTo>
                    <a:pt x="47" y="603"/>
                    <a:pt x="47" y="603"/>
                    <a:pt x="46" y="604"/>
                  </a:cubicBezTo>
                  <a:cubicBezTo>
                    <a:pt x="46" y="604"/>
                    <a:pt x="46" y="604"/>
                    <a:pt x="46" y="605"/>
                  </a:cubicBezTo>
                  <a:cubicBezTo>
                    <a:pt x="45" y="606"/>
                    <a:pt x="45" y="607"/>
                    <a:pt x="45" y="607"/>
                  </a:cubicBezTo>
                  <a:cubicBezTo>
                    <a:pt x="44" y="608"/>
                    <a:pt x="43" y="609"/>
                    <a:pt x="43" y="609"/>
                  </a:cubicBezTo>
                  <a:cubicBezTo>
                    <a:pt x="41" y="610"/>
                    <a:pt x="41" y="612"/>
                    <a:pt x="41" y="613"/>
                  </a:cubicBezTo>
                  <a:cubicBezTo>
                    <a:pt x="41" y="615"/>
                    <a:pt x="41" y="615"/>
                    <a:pt x="41" y="615"/>
                  </a:cubicBezTo>
                  <a:cubicBezTo>
                    <a:pt x="41" y="617"/>
                    <a:pt x="41" y="620"/>
                    <a:pt x="42" y="623"/>
                  </a:cubicBezTo>
                  <a:cubicBezTo>
                    <a:pt x="42" y="625"/>
                    <a:pt x="43" y="627"/>
                    <a:pt x="44" y="629"/>
                  </a:cubicBezTo>
                  <a:cubicBezTo>
                    <a:pt x="45" y="633"/>
                    <a:pt x="46" y="636"/>
                    <a:pt x="47" y="640"/>
                  </a:cubicBezTo>
                  <a:cubicBezTo>
                    <a:pt x="47" y="642"/>
                    <a:pt x="48" y="643"/>
                    <a:pt x="49" y="644"/>
                  </a:cubicBezTo>
                  <a:cubicBezTo>
                    <a:pt x="49" y="645"/>
                    <a:pt x="50" y="646"/>
                    <a:pt x="50" y="647"/>
                  </a:cubicBezTo>
                  <a:cubicBezTo>
                    <a:pt x="51" y="649"/>
                    <a:pt x="51" y="651"/>
                    <a:pt x="51" y="653"/>
                  </a:cubicBezTo>
                  <a:cubicBezTo>
                    <a:pt x="51" y="654"/>
                    <a:pt x="51" y="655"/>
                    <a:pt x="51" y="656"/>
                  </a:cubicBezTo>
                  <a:cubicBezTo>
                    <a:pt x="52" y="661"/>
                    <a:pt x="55" y="664"/>
                    <a:pt x="57" y="667"/>
                  </a:cubicBezTo>
                  <a:cubicBezTo>
                    <a:pt x="60" y="670"/>
                    <a:pt x="62" y="673"/>
                    <a:pt x="63" y="676"/>
                  </a:cubicBezTo>
                  <a:cubicBezTo>
                    <a:pt x="65" y="682"/>
                    <a:pt x="69" y="686"/>
                    <a:pt x="72" y="690"/>
                  </a:cubicBezTo>
                  <a:cubicBezTo>
                    <a:pt x="74" y="692"/>
                    <a:pt x="76" y="696"/>
                    <a:pt x="74" y="699"/>
                  </a:cubicBezTo>
                  <a:cubicBezTo>
                    <a:pt x="73" y="700"/>
                    <a:pt x="72" y="700"/>
                    <a:pt x="71" y="700"/>
                  </a:cubicBezTo>
                  <a:cubicBezTo>
                    <a:pt x="71" y="700"/>
                    <a:pt x="70" y="701"/>
                    <a:pt x="70" y="701"/>
                  </a:cubicBezTo>
                  <a:cubicBezTo>
                    <a:pt x="69" y="701"/>
                    <a:pt x="69" y="702"/>
                    <a:pt x="69" y="702"/>
                  </a:cubicBezTo>
                  <a:cubicBezTo>
                    <a:pt x="68" y="702"/>
                    <a:pt x="68" y="703"/>
                    <a:pt x="67" y="703"/>
                  </a:cubicBezTo>
                  <a:cubicBezTo>
                    <a:pt x="66" y="704"/>
                    <a:pt x="65" y="704"/>
                    <a:pt x="64" y="704"/>
                  </a:cubicBezTo>
                  <a:cubicBezTo>
                    <a:pt x="62" y="705"/>
                    <a:pt x="61" y="706"/>
                    <a:pt x="61" y="708"/>
                  </a:cubicBezTo>
                  <a:cubicBezTo>
                    <a:pt x="61" y="710"/>
                    <a:pt x="62" y="712"/>
                    <a:pt x="62" y="714"/>
                  </a:cubicBezTo>
                  <a:cubicBezTo>
                    <a:pt x="63" y="715"/>
                    <a:pt x="63" y="716"/>
                    <a:pt x="64" y="717"/>
                  </a:cubicBezTo>
                  <a:cubicBezTo>
                    <a:pt x="65" y="722"/>
                    <a:pt x="66" y="730"/>
                    <a:pt x="64" y="735"/>
                  </a:cubicBezTo>
                  <a:cubicBezTo>
                    <a:pt x="63" y="737"/>
                    <a:pt x="61" y="740"/>
                    <a:pt x="63" y="743"/>
                  </a:cubicBezTo>
                  <a:cubicBezTo>
                    <a:pt x="63" y="745"/>
                    <a:pt x="64" y="745"/>
                    <a:pt x="64" y="746"/>
                  </a:cubicBezTo>
                  <a:cubicBezTo>
                    <a:pt x="65" y="747"/>
                    <a:pt x="66" y="749"/>
                    <a:pt x="66" y="751"/>
                  </a:cubicBezTo>
                  <a:cubicBezTo>
                    <a:pt x="66" y="752"/>
                    <a:pt x="66" y="753"/>
                    <a:pt x="66" y="754"/>
                  </a:cubicBezTo>
                  <a:cubicBezTo>
                    <a:pt x="65" y="756"/>
                    <a:pt x="65" y="759"/>
                    <a:pt x="66" y="760"/>
                  </a:cubicBezTo>
                  <a:cubicBezTo>
                    <a:pt x="66" y="761"/>
                    <a:pt x="67" y="762"/>
                    <a:pt x="68" y="762"/>
                  </a:cubicBezTo>
                  <a:cubicBezTo>
                    <a:pt x="69" y="764"/>
                    <a:pt x="70" y="765"/>
                    <a:pt x="69" y="767"/>
                  </a:cubicBezTo>
                  <a:cubicBezTo>
                    <a:pt x="69" y="769"/>
                    <a:pt x="69" y="770"/>
                    <a:pt x="69" y="771"/>
                  </a:cubicBezTo>
                  <a:cubicBezTo>
                    <a:pt x="68" y="776"/>
                    <a:pt x="68" y="781"/>
                    <a:pt x="70" y="785"/>
                  </a:cubicBezTo>
                  <a:cubicBezTo>
                    <a:pt x="70" y="786"/>
                    <a:pt x="71" y="787"/>
                    <a:pt x="72" y="788"/>
                  </a:cubicBezTo>
                  <a:cubicBezTo>
                    <a:pt x="73" y="789"/>
                    <a:pt x="73" y="791"/>
                    <a:pt x="74" y="792"/>
                  </a:cubicBezTo>
                  <a:cubicBezTo>
                    <a:pt x="74" y="794"/>
                    <a:pt x="75" y="796"/>
                    <a:pt x="75" y="798"/>
                  </a:cubicBezTo>
                  <a:cubicBezTo>
                    <a:pt x="75" y="799"/>
                    <a:pt x="76" y="800"/>
                    <a:pt x="76" y="802"/>
                  </a:cubicBezTo>
                  <a:cubicBezTo>
                    <a:pt x="76" y="803"/>
                    <a:pt x="77" y="805"/>
                    <a:pt x="78" y="806"/>
                  </a:cubicBezTo>
                  <a:cubicBezTo>
                    <a:pt x="79" y="807"/>
                    <a:pt x="79" y="809"/>
                    <a:pt x="80" y="810"/>
                  </a:cubicBezTo>
                  <a:cubicBezTo>
                    <a:pt x="80" y="812"/>
                    <a:pt x="80" y="812"/>
                    <a:pt x="80" y="812"/>
                  </a:cubicBezTo>
                  <a:cubicBezTo>
                    <a:pt x="81" y="815"/>
                    <a:pt x="81" y="816"/>
                    <a:pt x="83" y="819"/>
                  </a:cubicBezTo>
                  <a:cubicBezTo>
                    <a:pt x="84" y="820"/>
                    <a:pt x="84" y="821"/>
                    <a:pt x="85" y="823"/>
                  </a:cubicBezTo>
                  <a:cubicBezTo>
                    <a:pt x="88" y="826"/>
                    <a:pt x="90" y="830"/>
                    <a:pt x="92" y="833"/>
                  </a:cubicBezTo>
                  <a:cubicBezTo>
                    <a:pt x="93" y="835"/>
                    <a:pt x="93" y="837"/>
                    <a:pt x="91" y="839"/>
                  </a:cubicBezTo>
                  <a:cubicBezTo>
                    <a:pt x="91" y="839"/>
                    <a:pt x="89" y="840"/>
                    <a:pt x="87" y="841"/>
                  </a:cubicBezTo>
                  <a:cubicBezTo>
                    <a:pt x="86" y="841"/>
                    <a:pt x="86" y="841"/>
                    <a:pt x="86" y="841"/>
                  </a:cubicBezTo>
                  <a:cubicBezTo>
                    <a:pt x="86" y="843"/>
                    <a:pt x="86" y="843"/>
                    <a:pt x="86" y="843"/>
                  </a:cubicBezTo>
                  <a:cubicBezTo>
                    <a:pt x="86" y="844"/>
                    <a:pt x="86" y="846"/>
                    <a:pt x="86" y="847"/>
                  </a:cubicBezTo>
                  <a:cubicBezTo>
                    <a:pt x="87" y="847"/>
                    <a:pt x="87" y="848"/>
                    <a:pt x="88" y="848"/>
                  </a:cubicBezTo>
                  <a:cubicBezTo>
                    <a:pt x="89" y="849"/>
                    <a:pt x="89" y="850"/>
                    <a:pt x="89" y="853"/>
                  </a:cubicBezTo>
                  <a:cubicBezTo>
                    <a:pt x="89" y="853"/>
                    <a:pt x="89" y="854"/>
                    <a:pt x="89" y="855"/>
                  </a:cubicBezTo>
                  <a:cubicBezTo>
                    <a:pt x="89" y="856"/>
                    <a:pt x="89" y="857"/>
                    <a:pt x="89" y="858"/>
                  </a:cubicBezTo>
                  <a:cubicBezTo>
                    <a:pt x="89" y="859"/>
                    <a:pt x="90" y="860"/>
                    <a:pt x="91" y="861"/>
                  </a:cubicBezTo>
                  <a:cubicBezTo>
                    <a:pt x="91" y="862"/>
                    <a:pt x="92" y="862"/>
                    <a:pt x="92" y="863"/>
                  </a:cubicBezTo>
                  <a:cubicBezTo>
                    <a:pt x="93" y="865"/>
                    <a:pt x="94" y="867"/>
                    <a:pt x="95" y="870"/>
                  </a:cubicBezTo>
                  <a:cubicBezTo>
                    <a:pt x="95" y="871"/>
                    <a:pt x="96" y="873"/>
                    <a:pt x="97" y="875"/>
                  </a:cubicBezTo>
                  <a:cubicBezTo>
                    <a:pt x="98" y="877"/>
                    <a:pt x="100" y="877"/>
                    <a:pt x="104" y="878"/>
                  </a:cubicBezTo>
                  <a:cubicBezTo>
                    <a:pt x="107" y="879"/>
                    <a:pt x="111" y="880"/>
                    <a:pt x="112" y="883"/>
                  </a:cubicBezTo>
                  <a:cubicBezTo>
                    <a:pt x="112" y="883"/>
                    <a:pt x="113" y="885"/>
                    <a:pt x="110" y="889"/>
                  </a:cubicBezTo>
                  <a:cubicBezTo>
                    <a:pt x="109" y="890"/>
                    <a:pt x="109" y="890"/>
                    <a:pt x="109" y="890"/>
                  </a:cubicBezTo>
                  <a:cubicBezTo>
                    <a:pt x="110" y="891"/>
                    <a:pt x="110" y="891"/>
                    <a:pt x="110" y="891"/>
                  </a:cubicBezTo>
                  <a:cubicBezTo>
                    <a:pt x="110" y="893"/>
                    <a:pt x="111" y="894"/>
                    <a:pt x="112" y="894"/>
                  </a:cubicBezTo>
                  <a:cubicBezTo>
                    <a:pt x="113" y="895"/>
                    <a:pt x="114" y="895"/>
                    <a:pt x="114" y="896"/>
                  </a:cubicBezTo>
                  <a:cubicBezTo>
                    <a:pt x="116" y="896"/>
                    <a:pt x="117" y="897"/>
                    <a:pt x="118" y="898"/>
                  </a:cubicBezTo>
                  <a:cubicBezTo>
                    <a:pt x="119" y="900"/>
                    <a:pt x="119" y="901"/>
                    <a:pt x="119" y="903"/>
                  </a:cubicBezTo>
                  <a:cubicBezTo>
                    <a:pt x="119" y="903"/>
                    <a:pt x="119" y="904"/>
                    <a:pt x="119" y="904"/>
                  </a:cubicBezTo>
                  <a:cubicBezTo>
                    <a:pt x="119" y="906"/>
                    <a:pt x="119" y="906"/>
                    <a:pt x="119" y="906"/>
                  </a:cubicBezTo>
                  <a:cubicBezTo>
                    <a:pt x="121" y="906"/>
                    <a:pt x="121" y="906"/>
                    <a:pt x="121" y="906"/>
                  </a:cubicBezTo>
                  <a:cubicBezTo>
                    <a:pt x="122" y="906"/>
                    <a:pt x="122" y="906"/>
                    <a:pt x="122" y="907"/>
                  </a:cubicBezTo>
                  <a:cubicBezTo>
                    <a:pt x="125" y="908"/>
                    <a:pt x="127" y="912"/>
                    <a:pt x="126" y="915"/>
                  </a:cubicBezTo>
                  <a:cubicBezTo>
                    <a:pt x="126" y="916"/>
                    <a:pt x="125" y="916"/>
                    <a:pt x="124" y="917"/>
                  </a:cubicBezTo>
                  <a:cubicBezTo>
                    <a:pt x="122" y="918"/>
                    <a:pt x="122" y="918"/>
                    <a:pt x="122" y="918"/>
                  </a:cubicBezTo>
                  <a:cubicBezTo>
                    <a:pt x="124" y="921"/>
                    <a:pt x="124" y="921"/>
                    <a:pt x="124" y="921"/>
                  </a:cubicBezTo>
                  <a:cubicBezTo>
                    <a:pt x="124" y="921"/>
                    <a:pt x="124" y="922"/>
                    <a:pt x="125" y="923"/>
                  </a:cubicBezTo>
                  <a:cubicBezTo>
                    <a:pt x="126" y="926"/>
                    <a:pt x="127" y="930"/>
                    <a:pt x="131" y="930"/>
                  </a:cubicBezTo>
                  <a:cubicBezTo>
                    <a:pt x="131" y="930"/>
                    <a:pt x="131" y="930"/>
                    <a:pt x="132" y="930"/>
                  </a:cubicBezTo>
                  <a:cubicBezTo>
                    <a:pt x="133" y="930"/>
                    <a:pt x="135" y="930"/>
                    <a:pt x="136" y="930"/>
                  </a:cubicBezTo>
                  <a:cubicBezTo>
                    <a:pt x="138" y="930"/>
                    <a:pt x="139" y="930"/>
                    <a:pt x="141" y="930"/>
                  </a:cubicBezTo>
                  <a:cubicBezTo>
                    <a:pt x="142" y="930"/>
                    <a:pt x="142" y="930"/>
                    <a:pt x="143" y="930"/>
                  </a:cubicBezTo>
                  <a:cubicBezTo>
                    <a:pt x="146" y="930"/>
                    <a:pt x="151" y="930"/>
                    <a:pt x="152" y="935"/>
                  </a:cubicBezTo>
                  <a:cubicBezTo>
                    <a:pt x="153" y="937"/>
                    <a:pt x="154" y="943"/>
                    <a:pt x="152" y="945"/>
                  </a:cubicBezTo>
                  <a:cubicBezTo>
                    <a:pt x="151" y="946"/>
                    <a:pt x="149" y="947"/>
                    <a:pt x="148" y="947"/>
                  </a:cubicBezTo>
                  <a:cubicBezTo>
                    <a:pt x="147" y="947"/>
                    <a:pt x="146" y="947"/>
                    <a:pt x="145" y="946"/>
                  </a:cubicBezTo>
                  <a:cubicBezTo>
                    <a:pt x="144" y="946"/>
                    <a:pt x="144" y="946"/>
                    <a:pt x="143" y="946"/>
                  </a:cubicBezTo>
                  <a:cubicBezTo>
                    <a:pt x="142" y="946"/>
                    <a:pt x="140" y="946"/>
                    <a:pt x="139" y="946"/>
                  </a:cubicBezTo>
                  <a:cubicBezTo>
                    <a:pt x="137" y="946"/>
                    <a:pt x="135" y="946"/>
                    <a:pt x="133" y="946"/>
                  </a:cubicBezTo>
                  <a:cubicBezTo>
                    <a:pt x="133" y="951"/>
                    <a:pt x="133" y="951"/>
                    <a:pt x="133" y="951"/>
                  </a:cubicBezTo>
                  <a:cubicBezTo>
                    <a:pt x="134" y="951"/>
                    <a:pt x="134" y="951"/>
                    <a:pt x="134" y="951"/>
                  </a:cubicBezTo>
                  <a:cubicBezTo>
                    <a:pt x="135" y="952"/>
                    <a:pt x="136" y="952"/>
                    <a:pt x="137" y="952"/>
                  </a:cubicBezTo>
                  <a:cubicBezTo>
                    <a:pt x="141" y="953"/>
                    <a:pt x="146" y="954"/>
                    <a:pt x="148" y="957"/>
                  </a:cubicBezTo>
                  <a:cubicBezTo>
                    <a:pt x="149" y="957"/>
                    <a:pt x="149" y="958"/>
                    <a:pt x="150" y="959"/>
                  </a:cubicBezTo>
                  <a:cubicBezTo>
                    <a:pt x="150" y="960"/>
                    <a:pt x="150" y="960"/>
                    <a:pt x="150" y="960"/>
                  </a:cubicBezTo>
                  <a:cubicBezTo>
                    <a:pt x="153" y="959"/>
                    <a:pt x="153" y="959"/>
                    <a:pt x="153" y="959"/>
                  </a:cubicBezTo>
                  <a:cubicBezTo>
                    <a:pt x="154" y="960"/>
                    <a:pt x="154" y="960"/>
                    <a:pt x="154" y="960"/>
                  </a:cubicBezTo>
                  <a:cubicBezTo>
                    <a:pt x="154" y="961"/>
                    <a:pt x="153" y="961"/>
                    <a:pt x="153" y="961"/>
                  </a:cubicBezTo>
                  <a:cubicBezTo>
                    <a:pt x="153" y="961"/>
                    <a:pt x="154" y="961"/>
                    <a:pt x="154" y="961"/>
                  </a:cubicBezTo>
                  <a:cubicBezTo>
                    <a:pt x="155" y="961"/>
                    <a:pt x="156" y="961"/>
                    <a:pt x="156" y="962"/>
                  </a:cubicBezTo>
                  <a:cubicBezTo>
                    <a:pt x="157" y="962"/>
                    <a:pt x="159" y="967"/>
                    <a:pt x="159" y="968"/>
                  </a:cubicBezTo>
                  <a:cubicBezTo>
                    <a:pt x="159" y="971"/>
                    <a:pt x="157" y="972"/>
                    <a:pt x="155" y="974"/>
                  </a:cubicBezTo>
                  <a:cubicBezTo>
                    <a:pt x="153" y="975"/>
                    <a:pt x="152" y="975"/>
                    <a:pt x="152" y="976"/>
                  </a:cubicBezTo>
                  <a:cubicBezTo>
                    <a:pt x="149" y="980"/>
                    <a:pt x="153" y="986"/>
                    <a:pt x="155" y="989"/>
                  </a:cubicBezTo>
                  <a:cubicBezTo>
                    <a:pt x="155" y="989"/>
                    <a:pt x="156" y="990"/>
                    <a:pt x="156" y="991"/>
                  </a:cubicBezTo>
                  <a:cubicBezTo>
                    <a:pt x="158" y="992"/>
                    <a:pt x="159" y="994"/>
                    <a:pt x="158" y="997"/>
                  </a:cubicBezTo>
                  <a:cubicBezTo>
                    <a:pt x="158" y="998"/>
                    <a:pt x="158" y="999"/>
                    <a:pt x="157" y="999"/>
                  </a:cubicBezTo>
                  <a:cubicBezTo>
                    <a:pt x="157" y="1000"/>
                    <a:pt x="157" y="1000"/>
                    <a:pt x="156" y="1001"/>
                  </a:cubicBezTo>
                  <a:cubicBezTo>
                    <a:pt x="156" y="1002"/>
                    <a:pt x="156" y="1002"/>
                    <a:pt x="156" y="1002"/>
                  </a:cubicBezTo>
                  <a:cubicBezTo>
                    <a:pt x="157" y="1003"/>
                    <a:pt x="157" y="1003"/>
                    <a:pt x="157" y="1003"/>
                  </a:cubicBezTo>
                  <a:cubicBezTo>
                    <a:pt x="157" y="1003"/>
                    <a:pt x="158" y="1004"/>
                    <a:pt x="158" y="1004"/>
                  </a:cubicBezTo>
                  <a:cubicBezTo>
                    <a:pt x="159" y="1005"/>
                    <a:pt x="159" y="1005"/>
                    <a:pt x="160" y="1006"/>
                  </a:cubicBezTo>
                  <a:cubicBezTo>
                    <a:pt x="160" y="1006"/>
                    <a:pt x="160" y="1007"/>
                    <a:pt x="161" y="1008"/>
                  </a:cubicBezTo>
                  <a:cubicBezTo>
                    <a:pt x="161" y="1008"/>
                    <a:pt x="162" y="1009"/>
                    <a:pt x="162" y="1010"/>
                  </a:cubicBezTo>
                  <a:cubicBezTo>
                    <a:pt x="163" y="1010"/>
                    <a:pt x="163" y="1011"/>
                    <a:pt x="163" y="1011"/>
                  </a:cubicBezTo>
                  <a:cubicBezTo>
                    <a:pt x="164" y="1012"/>
                    <a:pt x="165" y="1013"/>
                    <a:pt x="166" y="1014"/>
                  </a:cubicBezTo>
                  <a:cubicBezTo>
                    <a:pt x="166" y="1015"/>
                    <a:pt x="166" y="1015"/>
                    <a:pt x="166" y="1015"/>
                  </a:cubicBezTo>
                  <a:cubicBezTo>
                    <a:pt x="167" y="1018"/>
                    <a:pt x="168" y="1021"/>
                    <a:pt x="168" y="1024"/>
                  </a:cubicBezTo>
                  <a:cubicBezTo>
                    <a:pt x="167" y="1025"/>
                    <a:pt x="167" y="1026"/>
                    <a:pt x="166" y="1027"/>
                  </a:cubicBezTo>
                  <a:cubicBezTo>
                    <a:pt x="165" y="1028"/>
                    <a:pt x="165" y="1030"/>
                    <a:pt x="166" y="1031"/>
                  </a:cubicBezTo>
                  <a:cubicBezTo>
                    <a:pt x="166" y="1032"/>
                    <a:pt x="167" y="1033"/>
                    <a:pt x="168" y="1035"/>
                  </a:cubicBezTo>
                  <a:cubicBezTo>
                    <a:pt x="168" y="1036"/>
                    <a:pt x="169" y="1037"/>
                    <a:pt x="170" y="1039"/>
                  </a:cubicBezTo>
                  <a:cubicBezTo>
                    <a:pt x="171" y="1042"/>
                    <a:pt x="170" y="1045"/>
                    <a:pt x="169" y="1048"/>
                  </a:cubicBezTo>
                  <a:cubicBezTo>
                    <a:pt x="168" y="1050"/>
                    <a:pt x="166" y="1051"/>
                    <a:pt x="164" y="1052"/>
                  </a:cubicBezTo>
                  <a:cubicBezTo>
                    <a:pt x="162" y="1053"/>
                    <a:pt x="162" y="1053"/>
                    <a:pt x="162" y="1053"/>
                  </a:cubicBezTo>
                  <a:cubicBezTo>
                    <a:pt x="162" y="1054"/>
                    <a:pt x="162" y="1054"/>
                    <a:pt x="162" y="1054"/>
                  </a:cubicBezTo>
                  <a:cubicBezTo>
                    <a:pt x="162" y="1059"/>
                    <a:pt x="162" y="1064"/>
                    <a:pt x="163" y="1069"/>
                  </a:cubicBezTo>
                  <a:cubicBezTo>
                    <a:pt x="163" y="1071"/>
                    <a:pt x="164" y="1072"/>
                    <a:pt x="166" y="1073"/>
                  </a:cubicBezTo>
                  <a:cubicBezTo>
                    <a:pt x="167" y="1073"/>
                    <a:pt x="168" y="1073"/>
                    <a:pt x="168" y="1074"/>
                  </a:cubicBezTo>
                  <a:cubicBezTo>
                    <a:pt x="173" y="1076"/>
                    <a:pt x="179" y="1083"/>
                    <a:pt x="177" y="1089"/>
                  </a:cubicBezTo>
                  <a:cubicBezTo>
                    <a:pt x="177" y="1091"/>
                    <a:pt x="176" y="1092"/>
                    <a:pt x="175" y="1093"/>
                  </a:cubicBezTo>
                  <a:cubicBezTo>
                    <a:pt x="174" y="1094"/>
                    <a:pt x="173" y="1095"/>
                    <a:pt x="173" y="1096"/>
                  </a:cubicBezTo>
                  <a:cubicBezTo>
                    <a:pt x="173" y="1098"/>
                    <a:pt x="174" y="1099"/>
                    <a:pt x="175" y="1101"/>
                  </a:cubicBezTo>
                  <a:cubicBezTo>
                    <a:pt x="175" y="1102"/>
                    <a:pt x="176" y="1103"/>
                    <a:pt x="176" y="1104"/>
                  </a:cubicBezTo>
                  <a:cubicBezTo>
                    <a:pt x="178" y="1108"/>
                    <a:pt x="178" y="1109"/>
                    <a:pt x="174" y="1112"/>
                  </a:cubicBezTo>
                  <a:cubicBezTo>
                    <a:pt x="173" y="1112"/>
                    <a:pt x="173" y="1113"/>
                    <a:pt x="172" y="1113"/>
                  </a:cubicBezTo>
                  <a:cubicBezTo>
                    <a:pt x="171" y="1114"/>
                    <a:pt x="170" y="1115"/>
                    <a:pt x="169" y="1115"/>
                  </a:cubicBezTo>
                  <a:cubicBezTo>
                    <a:pt x="167" y="1116"/>
                    <a:pt x="167" y="1116"/>
                    <a:pt x="167" y="1116"/>
                  </a:cubicBezTo>
                  <a:cubicBezTo>
                    <a:pt x="167" y="1118"/>
                    <a:pt x="167" y="1118"/>
                    <a:pt x="167" y="1118"/>
                  </a:cubicBezTo>
                  <a:cubicBezTo>
                    <a:pt x="167" y="1119"/>
                    <a:pt x="167" y="1120"/>
                    <a:pt x="167" y="1122"/>
                  </a:cubicBezTo>
                  <a:cubicBezTo>
                    <a:pt x="167" y="1123"/>
                    <a:pt x="167" y="1125"/>
                    <a:pt x="167" y="1126"/>
                  </a:cubicBezTo>
                  <a:cubicBezTo>
                    <a:pt x="166" y="1129"/>
                    <a:pt x="166" y="1129"/>
                    <a:pt x="164" y="1129"/>
                  </a:cubicBezTo>
                  <a:cubicBezTo>
                    <a:pt x="164" y="1129"/>
                    <a:pt x="164" y="1129"/>
                    <a:pt x="164" y="1129"/>
                  </a:cubicBezTo>
                  <a:cubicBezTo>
                    <a:pt x="163" y="1130"/>
                    <a:pt x="162" y="1130"/>
                    <a:pt x="161" y="1130"/>
                  </a:cubicBezTo>
                  <a:cubicBezTo>
                    <a:pt x="159" y="1130"/>
                    <a:pt x="159" y="1130"/>
                    <a:pt x="159" y="1130"/>
                  </a:cubicBezTo>
                  <a:cubicBezTo>
                    <a:pt x="159" y="1133"/>
                    <a:pt x="159" y="1133"/>
                    <a:pt x="159" y="1133"/>
                  </a:cubicBezTo>
                  <a:cubicBezTo>
                    <a:pt x="160" y="1137"/>
                    <a:pt x="162" y="1139"/>
                    <a:pt x="164" y="1142"/>
                  </a:cubicBezTo>
                  <a:cubicBezTo>
                    <a:pt x="166" y="1144"/>
                    <a:pt x="167" y="1146"/>
                    <a:pt x="167" y="1148"/>
                  </a:cubicBezTo>
                  <a:cubicBezTo>
                    <a:pt x="167" y="1149"/>
                    <a:pt x="167" y="1149"/>
                    <a:pt x="167" y="1149"/>
                  </a:cubicBezTo>
                  <a:cubicBezTo>
                    <a:pt x="168" y="1151"/>
                    <a:pt x="168" y="1151"/>
                    <a:pt x="169" y="1153"/>
                  </a:cubicBezTo>
                  <a:cubicBezTo>
                    <a:pt x="169" y="1153"/>
                    <a:pt x="170" y="1154"/>
                    <a:pt x="170" y="1155"/>
                  </a:cubicBezTo>
                  <a:cubicBezTo>
                    <a:pt x="171" y="1155"/>
                    <a:pt x="171" y="1156"/>
                    <a:pt x="171" y="1157"/>
                  </a:cubicBezTo>
                  <a:cubicBezTo>
                    <a:pt x="172" y="1158"/>
                    <a:pt x="172" y="1159"/>
                    <a:pt x="173" y="1160"/>
                  </a:cubicBezTo>
                  <a:cubicBezTo>
                    <a:pt x="174" y="1161"/>
                    <a:pt x="175" y="1162"/>
                    <a:pt x="176" y="1162"/>
                  </a:cubicBezTo>
                  <a:cubicBezTo>
                    <a:pt x="177" y="1163"/>
                    <a:pt x="178" y="1164"/>
                    <a:pt x="179" y="1165"/>
                  </a:cubicBezTo>
                  <a:cubicBezTo>
                    <a:pt x="182" y="1168"/>
                    <a:pt x="184" y="1171"/>
                    <a:pt x="186" y="1174"/>
                  </a:cubicBezTo>
                  <a:cubicBezTo>
                    <a:pt x="187" y="1176"/>
                    <a:pt x="187" y="1176"/>
                    <a:pt x="187" y="1176"/>
                  </a:cubicBezTo>
                  <a:cubicBezTo>
                    <a:pt x="188" y="1177"/>
                    <a:pt x="189" y="1178"/>
                    <a:pt x="190" y="1179"/>
                  </a:cubicBezTo>
                  <a:cubicBezTo>
                    <a:pt x="190" y="1179"/>
                    <a:pt x="191" y="1180"/>
                    <a:pt x="192" y="1181"/>
                  </a:cubicBezTo>
                  <a:cubicBezTo>
                    <a:pt x="192" y="1182"/>
                    <a:pt x="193" y="1182"/>
                    <a:pt x="193" y="1183"/>
                  </a:cubicBezTo>
                  <a:cubicBezTo>
                    <a:pt x="195" y="1187"/>
                    <a:pt x="195" y="1187"/>
                    <a:pt x="195" y="1187"/>
                  </a:cubicBezTo>
                  <a:cubicBezTo>
                    <a:pt x="197" y="1184"/>
                    <a:pt x="197" y="1184"/>
                    <a:pt x="197" y="1184"/>
                  </a:cubicBezTo>
                  <a:cubicBezTo>
                    <a:pt x="200" y="1180"/>
                    <a:pt x="203" y="1180"/>
                    <a:pt x="208" y="1180"/>
                  </a:cubicBezTo>
                  <a:cubicBezTo>
                    <a:pt x="209" y="1180"/>
                    <a:pt x="209" y="1180"/>
                    <a:pt x="209" y="1180"/>
                  </a:cubicBezTo>
                  <a:cubicBezTo>
                    <a:pt x="210" y="1180"/>
                    <a:pt x="211" y="1180"/>
                    <a:pt x="212" y="1179"/>
                  </a:cubicBezTo>
                  <a:cubicBezTo>
                    <a:pt x="213" y="1179"/>
                    <a:pt x="214" y="1179"/>
                    <a:pt x="215" y="1179"/>
                  </a:cubicBezTo>
                  <a:cubicBezTo>
                    <a:pt x="216" y="1179"/>
                    <a:pt x="217" y="1179"/>
                    <a:pt x="219" y="1180"/>
                  </a:cubicBezTo>
                  <a:cubicBezTo>
                    <a:pt x="220" y="1182"/>
                    <a:pt x="221" y="1183"/>
                    <a:pt x="222" y="1185"/>
                  </a:cubicBezTo>
                  <a:cubicBezTo>
                    <a:pt x="222" y="1186"/>
                    <a:pt x="223" y="1187"/>
                    <a:pt x="223" y="1188"/>
                  </a:cubicBezTo>
                  <a:cubicBezTo>
                    <a:pt x="224" y="1189"/>
                    <a:pt x="224" y="1189"/>
                    <a:pt x="224" y="1189"/>
                  </a:cubicBezTo>
                  <a:cubicBezTo>
                    <a:pt x="226" y="1191"/>
                    <a:pt x="227" y="1193"/>
                    <a:pt x="227" y="1196"/>
                  </a:cubicBezTo>
                  <a:cubicBezTo>
                    <a:pt x="227" y="1199"/>
                    <a:pt x="228" y="1200"/>
                    <a:pt x="229" y="1201"/>
                  </a:cubicBezTo>
                  <a:cubicBezTo>
                    <a:pt x="230" y="1202"/>
                    <a:pt x="231" y="1202"/>
                    <a:pt x="231" y="1203"/>
                  </a:cubicBezTo>
                  <a:cubicBezTo>
                    <a:pt x="234" y="1206"/>
                    <a:pt x="234" y="1210"/>
                    <a:pt x="235" y="1212"/>
                  </a:cubicBezTo>
                  <a:cubicBezTo>
                    <a:pt x="235" y="1213"/>
                    <a:pt x="235" y="1213"/>
                    <a:pt x="235" y="1213"/>
                  </a:cubicBezTo>
                  <a:cubicBezTo>
                    <a:pt x="235" y="1216"/>
                    <a:pt x="235" y="1217"/>
                    <a:pt x="238" y="1219"/>
                  </a:cubicBezTo>
                  <a:cubicBezTo>
                    <a:pt x="238" y="1219"/>
                    <a:pt x="239" y="1220"/>
                    <a:pt x="239" y="1220"/>
                  </a:cubicBezTo>
                  <a:cubicBezTo>
                    <a:pt x="240" y="1221"/>
                    <a:pt x="240" y="1221"/>
                    <a:pt x="241" y="1222"/>
                  </a:cubicBezTo>
                  <a:cubicBezTo>
                    <a:pt x="242" y="1222"/>
                    <a:pt x="242" y="1222"/>
                    <a:pt x="243" y="1222"/>
                  </a:cubicBezTo>
                  <a:cubicBezTo>
                    <a:pt x="244" y="1222"/>
                    <a:pt x="244" y="1223"/>
                    <a:pt x="245" y="1223"/>
                  </a:cubicBezTo>
                  <a:cubicBezTo>
                    <a:pt x="249" y="1224"/>
                    <a:pt x="251" y="1226"/>
                    <a:pt x="254" y="1228"/>
                  </a:cubicBezTo>
                  <a:cubicBezTo>
                    <a:pt x="255" y="1229"/>
                    <a:pt x="255" y="1229"/>
                    <a:pt x="255" y="1229"/>
                  </a:cubicBezTo>
                  <a:cubicBezTo>
                    <a:pt x="255" y="1229"/>
                    <a:pt x="256" y="1230"/>
                    <a:pt x="257" y="1231"/>
                  </a:cubicBezTo>
                  <a:cubicBezTo>
                    <a:pt x="259" y="1232"/>
                    <a:pt x="261" y="1232"/>
                    <a:pt x="263" y="1232"/>
                  </a:cubicBezTo>
                  <a:cubicBezTo>
                    <a:pt x="264" y="1232"/>
                    <a:pt x="264" y="1232"/>
                    <a:pt x="264" y="1232"/>
                  </a:cubicBezTo>
                  <a:cubicBezTo>
                    <a:pt x="270" y="1232"/>
                    <a:pt x="277" y="1232"/>
                    <a:pt x="283" y="1232"/>
                  </a:cubicBezTo>
                  <a:cubicBezTo>
                    <a:pt x="289" y="1232"/>
                    <a:pt x="296" y="1232"/>
                    <a:pt x="302" y="1232"/>
                  </a:cubicBezTo>
                  <a:cubicBezTo>
                    <a:pt x="302" y="1232"/>
                    <a:pt x="318" y="1232"/>
                    <a:pt x="324" y="1232"/>
                  </a:cubicBezTo>
                  <a:cubicBezTo>
                    <a:pt x="377" y="1250"/>
                    <a:pt x="377" y="1250"/>
                    <a:pt x="377" y="1250"/>
                  </a:cubicBezTo>
                  <a:cubicBezTo>
                    <a:pt x="373" y="1243"/>
                    <a:pt x="373" y="1243"/>
                    <a:pt x="373" y="1243"/>
                  </a:cubicBezTo>
                  <a:cubicBezTo>
                    <a:pt x="372" y="1243"/>
                    <a:pt x="372" y="1243"/>
                    <a:pt x="372" y="1243"/>
                  </a:cubicBezTo>
                  <a:cubicBezTo>
                    <a:pt x="371" y="1242"/>
                    <a:pt x="369" y="1241"/>
                    <a:pt x="367" y="1239"/>
                  </a:cubicBezTo>
                  <a:cubicBezTo>
                    <a:pt x="363" y="1236"/>
                    <a:pt x="359" y="1233"/>
                    <a:pt x="355" y="1230"/>
                  </a:cubicBezTo>
                  <a:cubicBezTo>
                    <a:pt x="354" y="1229"/>
                    <a:pt x="352" y="1228"/>
                    <a:pt x="351" y="1227"/>
                  </a:cubicBezTo>
                  <a:cubicBezTo>
                    <a:pt x="348" y="1225"/>
                    <a:pt x="346" y="1224"/>
                    <a:pt x="345" y="1221"/>
                  </a:cubicBezTo>
                  <a:cubicBezTo>
                    <a:pt x="344" y="1221"/>
                    <a:pt x="344" y="1220"/>
                    <a:pt x="343" y="1219"/>
                  </a:cubicBezTo>
                  <a:cubicBezTo>
                    <a:pt x="343" y="1218"/>
                    <a:pt x="343" y="1217"/>
                    <a:pt x="343" y="1217"/>
                  </a:cubicBezTo>
                  <a:cubicBezTo>
                    <a:pt x="342" y="1214"/>
                    <a:pt x="340" y="1211"/>
                    <a:pt x="337" y="1208"/>
                  </a:cubicBezTo>
                  <a:cubicBezTo>
                    <a:pt x="336" y="1207"/>
                    <a:pt x="334" y="1205"/>
                    <a:pt x="333" y="1203"/>
                  </a:cubicBezTo>
                  <a:cubicBezTo>
                    <a:pt x="331" y="1201"/>
                    <a:pt x="329" y="1198"/>
                    <a:pt x="327" y="1196"/>
                  </a:cubicBezTo>
                  <a:cubicBezTo>
                    <a:pt x="326" y="1195"/>
                    <a:pt x="325" y="1194"/>
                    <a:pt x="325" y="1192"/>
                  </a:cubicBezTo>
                  <a:cubicBezTo>
                    <a:pt x="325" y="1191"/>
                    <a:pt x="325" y="1191"/>
                    <a:pt x="325" y="1191"/>
                  </a:cubicBezTo>
                  <a:cubicBezTo>
                    <a:pt x="325" y="1189"/>
                    <a:pt x="324" y="1186"/>
                    <a:pt x="323" y="1184"/>
                  </a:cubicBezTo>
                  <a:cubicBezTo>
                    <a:pt x="321" y="1179"/>
                    <a:pt x="321" y="1176"/>
                    <a:pt x="322" y="1173"/>
                  </a:cubicBezTo>
                  <a:cubicBezTo>
                    <a:pt x="323" y="1171"/>
                    <a:pt x="325" y="1170"/>
                    <a:pt x="327" y="1169"/>
                  </a:cubicBezTo>
                  <a:cubicBezTo>
                    <a:pt x="329" y="1167"/>
                    <a:pt x="332" y="1166"/>
                    <a:pt x="334" y="1165"/>
                  </a:cubicBezTo>
                  <a:cubicBezTo>
                    <a:pt x="336" y="1165"/>
                    <a:pt x="336" y="1165"/>
                    <a:pt x="336" y="1165"/>
                  </a:cubicBezTo>
                  <a:cubicBezTo>
                    <a:pt x="338" y="1164"/>
                    <a:pt x="340" y="1163"/>
                    <a:pt x="342" y="1161"/>
                  </a:cubicBezTo>
                  <a:cubicBezTo>
                    <a:pt x="344" y="1160"/>
                    <a:pt x="345" y="1159"/>
                    <a:pt x="347" y="1157"/>
                  </a:cubicBezTo>
                  <a:cubicBezTo>
                    <a:pt x="347" y="1157"/>
                    <a:pt x="347" y="1157"/>
                    <a:pt x="348" y="1157"/>
                  </a:cubicBezTo>
                  <a:cubicBezTo>
                    <a:pt x="348" y="1156"/>
                    <a:pt x="349" y="1156"/>
                    <a:pt x="350" y="1155"/>
                  </a:cubicBezTo>
                  <a:cubicBezTo>
                    <a:pt x="350" y="1154"/>
                    <a:pt x="350" y="1153"/>
                    <a:pt x="350" y="1152"/>
                  </a:cubicBezTo>
                  <a:cubicBezTo>
                    <a:pt x="350" y="1151"/>
                    <a:pt x="350" y="1151"/>
                    <a:pt x="350" y="1151"/>
                  </a:cubicBezTo>
                  <a:cubicBezTo>
                    <a:pt x="350" y="1148"/>
                    <a:pt x="350" y="1146"/>
                    <a:pt x="349" y="1143"/>
                  </a:cubicBezTo>
                  <a:cubicBezTo>
                    <a:pt x="348" y="1142"/>
                    <a:pt x="348" y="1142"/>
                    <a:pt x="348" y="1142"/>
                  </a:cubicBezTo>
                  <a:cubicBezTo>
                    <a:pt x="348" y="1140"/>
                    <a:pt x="347" y="1139"/>
                    <a:pt x="347" y="1137"/>
                  </a:cubicBezTo>
                  <a:cubicBezTo>
                    <a:pt x="347" y="1137"/>
                    <a:pt x="347" y="1136"/>
                    <a:pt x="347" y="1135"/>
                  </a:cubicBezTo>
                  <a:cubicBezTo>
                    <a:pt x="346" y="1134"/>
                    <a:pt x="346" y="1132"/>
                    <a:pt x="345" y="1130"/>
                  </a:cubicBezTo>
                  <a:cubicBezTo>
                    <a:pt x="345" y="1129"/>
                    <a:pt x="345" y="1128"/>
                    <a:pt x="344" y="1127"/>
                  </a:cubicBezTo>
                  <a:cubicBezTo>
                    <a:pt x="344" y="1126"/>
                    <a:pt x="343" y="1125"/>
                    <a:pt x="343" y="1124"/>
                  </a:cubicBezTo>
                  <a:cubicBezTo>
                    <a:pt x="342" y="1122"/>
                    <a:pt x="342" y="1120"/>
                    <a:pt x="342" y="1117"/>
                  </a:cubicBezTo>
                  <a:cubicBezTo>
                    <a:pt x="343" y="1116"/>
                    <a:pt x="344" y="1115"/>
                    <a:pt x="344" y="1114"/>
                  </a:cubicBezTo>
                  <a:cubicBezTo>
                    <a:pt x="345" y="1113"/>
                    <a:pt x="345" y="1112"/>
                    <a:pt x="346" y="1112"/>
                  </a:cubicBezTo>
                  <a:cubicBezTo>
                    <a:pt x="346" y="1111"/>
                    <a:pt x="347" y="1110"/>
                    <a:pt x="347" y="1110"/>
                  </a:cubicBezTo>
                  <a:cubicBezTo>
                    <a:pt x="348" y="1109"/>
                    <a:pt x="348" y="1107"/>
                    <a:pt x="349" y="1106"/>
                  </a:cubicBezTo>
                  <a:cubicBezTo>
                    <a:pt x="350" y="1106"/>
                    <a:pt x="351" y="1105"/>
                    <a:pt x="352" y="1104"/>
                  </a:cubicBezTo>
                  <a:cubicBezTo>
                    <a:pt x="353" y="1103"/>
                    <a:pt x="354" y="1102"/>
                    <a:pt x="355" y="1101"/>
                  </a:cubicBezTo>
                  <a:cubicBezTo>
                    <a:pt x="357" y="1099"/>
                    <a:pt x="359" y="1097"/>
                    <a:pt x="362" y="1096"/>
                  </a:cubicBezTo>
                  <a:cubicBezTo>
                    <a:pt x="365" y="1094"/>
                    <a:pt x="368" y="1092"/>
                    <a:pt x="370" y="1089"/>
                  </a:cubicBezTo>
                  <a:cubicBezTo>
                    <a:pt x="371" y="1088"/>
                    <a:pt x="371" y="1087"/>
                    <a:pt x="372" y="1086"/>
                  </a:cubicBezTo>
                  <a:cubicBezTo>
                    <a:pt x="373" y="1085"/>
                    <a:pt x="373" y="1084"/>
                    <a:pt x="374" y="1083"/>
                  </a:cubicBezTo>
                  <a:cubicBezTo>
                    <a:pt x="374" y="1083"/>
                    <a:pt x="374" y="1083"/>
                    <a:pt x="375" y="1083"/>
                  </a:cubicBezTo>
                  <a:cubicBezTo>
                    <a:pt x="376" y="1083"/>
                    <a:pt x="377" y="1082"/>
                    <a:pt x="378" y="1081"/>
                  </a:cubicBezTo>
                  <a:cubicBezTo>
                    <a:pt x="379" y="1080"/>
                    <a:pt x="379" y="1078"/>
                    <a:pt x="379" y="1077"/>
                  </a:cubicBezTo>
                  <a:cubicBezTo>
                    <a:pt x="379" y="1077"/>
                    <a:pt x="379" y="1077"/>
                    <a:pt x="379" y="1077"/>
                  </a:cubicBezTo>
                  <a:cubicBezTo>
                    <a:pt x="379" y="1077"/>
                    <a:pt x="379" y="1077"/>
                    <a:pt x="379" y="1077"/>
                  </a:cubicBezTo>
                  <a:cubicBezTo>
                    <a:pt x="379" y="1077"/>
                    <a:pt x="379" y="1077"/>
                    <a:pt x="380" y="1077"/>
                  </a:cubicBezTo>
                  <a:cubicBezTo>
                    <a:pt x="381" y="1076"/>
                    <a:pt x="383" y="1074"/>
                    <a:pt x="382" y="1072"/>
                  </a:cubicBezTo>
                  <a:cubicBezTo>
                    <a:pt x="382" y="1069"/>
                    <a:pt x="379" y="1068"/>
                    <a:pt x="377" y="1068"/>
                  </a:cubicBezTo>
                  <a:cubicBezTo>
                    <a:pt x="377" y="1068"/>
                    <a:pt x="376" y="1067"/>
                    <a:pt x="376" y="1067"/>
                  </a:cubicBezTo>
                  <a:cubicBezTo>
                    <a:pt x="375" y="1066"/>
                    <a:pt x="376" y="1064"/>
                    <a:pt x="376" y="1063"/>
                  </a:cubicBezTo>
                  <a:cubicBezTo>
                    <a:pt x="376" y="1062"/>
                    <a:pt x="376" y="1060"/>
                    <a:pt x="376" y="1059"/>
                  </a:cubicBezTo>
                  <a:cubicBezTo>
                    <a:pt x="376" y="1057"/>
                    <a:pt x="376" y="1055"/>
                    <a:pt x="375" y="1053"/>
                  </a:cubicBezTo>
                  <a:cubicBezTo>
                    <a:pt x="375" y="1051"/>
                    <a:pt x="375" y="1051"/>
                    <a:pt x="375" y="1051"/>
                  </a:cubicBezTo>
                  <a:cubicBezTo>
                    <a:pt x="374" y="1046"/>
                    <a:pt x="370" y="1041"/>
                    <a:pt x="363" y="1037"/>
                  </a:cubicBezTo>
                  <a:cubicBezTo>
                    <a:pt x="361" y="1036"/>
                    <a:pt x="359" y="1036"/>
                    <a:pt x="358" y="1036"/>
                  </a:cubicBezTo>
                  <a:cubicBezTo>
                    <a:pt x="357" y="1036"/>
                    <a:pt x="356" y="1036"/>
                    <a:pt x="356" y="1036"/>
                  </a:cubicBezTo>
                  <a:cubicBezTo>
                    <a:pt x="355" y="1036"/>
                    <a:pt x="354" y="1036"/>
                    <a:pt x="354" y="1036"/>
                  </a:cubicBezTo>
                  <a:cubicBezTo>
                    <a:pt x="354" y="1036"/>
                    <a:pt x="353" y="1036"/>
                    <a:pt x="353" y="1036"/>
                  </a:cubicBezTo>
                  <a:cubicBezTo>
                    <a:pt x="352" y="1036"/>
                    <a:pt x="352" y="1036"/>
                    <a:pt x="351" y="1035"/>
                  </a:cubicBezTo>
                  <a:cubicBezTo>
                    <a:pt x="349" y="1035"/>
                    <a:pt x="348" y="1035"/>
                    <a:pt x="346" y="1035"/>
                  </a:cubicBezTo>
                  <a:cubicBezTo>
                    <a:pt x="346" y="1035"/>
                    <a:pt x="345" y="1035"/>
                    <a:pt x="344" y="1035"/>
                  </a:cubicBezTo>
                  <a:cubicBezTo>
                    <a:pt x="344" y="1035"/>
                    <a:pt x="344" y="1035"/>
                    <a:pt x="344" y="1035"/>
                  </a:cubicBezTo>
                  <a:cubicBezTo>
                    <a:pt x="342" y="1035"/>
                    <a:pt x="341" y="1035"/>
                    <a:pt x="339" y="1035"/>
                  </a:cubicBezTo>
                  <a:cubicBezTo>
                    <a:pt x="339" y="1035"/>
                    <a:pt x="338" y="1035"/>
                    <a:pt x="337" y="1035"/>
                  </a:cubicBezTo>
                  <a:cubicBezTo>
                    <a:pt x="336" y="1034"/>
                    <a:pt x="336" y="1034"/>
                    <a:pt x="335" y="1034"/>
                  </a:cubicBezTo>
                  <a:cubicBezTo>
                    <a:pt x="335" y="1034"/>
                    <a:pt x="335" y="1034"/>
                    <a:pt x="335" y="1034"/>
                  </a:cubicBezTo>
                  <a:cubicBezTo>
                    <a:pt x="334" y="1033"/>
                    <a:pt x="333" y="1033"/>
                    <a:pt x="332" y="1032"/>
                  </a:cubicBezTo>
                  <a:cubicBezTo>
                    <a:pt x="332" y="1032"/>
                    <a:pt x="331" y="1032"/>
                    <a:pt x="331" y="1031"/>
                  </a:cubicBezTo>
                  <a:cubicBezTo>
                    <a:pt x="330" y="1031"/>
                    <a:pt x="330" y="1031"/>
                    <a:pt x="330" y="1031"/>
                  </a:cubicBezTo>
                  <a:cubicBezTo>
                    <a:pt x="330" y="1030"/>
                    <a:pt x="330" y="1030"/>
                    <a:pt x="329" y="1030"/>
                  </a:cubicBezTo>
                  <a:cubicBezTo>
                    <a:pt x="329" y="1030"/>
                    <a:pt x="329" y="1030"/>
                    <a:pt x="329" y="1030"/>
                  </a:cubicBezTo>
                  <a:cubicBezTo>
                    <a:pt x="328" y="1029"/>
                    <a:pt x="328" y="1029"/>
                    <a:pt x="328" y="1029"/>
                  </a:cubicBezTo>
                  <a:cubicBezTo>
                    <a:pt x="327" y="1028"/>
                    <a:pt x="326" y="1028"/>
                    <a:pt x="326" y="1027"/>
                  </a:cubicBezTo>
                  <a:cubicBezTo>
                    <a:pt x="325" y="1027"/>
                    <a:pt x="325" y="1027"/>
                    <a:pt x="324" y="1027"/>
                  </a:cubicBezTo>
                  <a:cubicBezTo>
                    <a:pt x="324" y="1026"/>
                    <a:pt x="323" y="1026"/>
                    <a:pt x="322" y="1025"/>
                  </a:cubicBezTo>
                  <a:cubicBezTo>
                    <a:pt x="321" y="1025"/>
                    <a:pt x="321" y="1025"/>
                    <a:pt x="321" y="1025"/>
                  </a:cubicBezTo>
                  <a:cubicBezTo>
                    <a:pt x="319" y="1023"/>
                    <a:pt x="316" y="1021"/>
                    <a:pt x="313" y="1019"/>
                  </a:cubicBezTo>
                  <a:cubicBezTo>
                    <a:pt x="310" y="1019"/>
                    <a:pt x="308" y="1017"/>
                    <a:pt x="306" y="1016"/>
                  </a:cubicBezTo>
                  <a:cubicBezTo>
                    <a:pt x="304" y="1015"/>
                    <a:pt x="304" y="1015"/>
                    <a:pt x="304" y="1015"/>
                  </a:cubicBezTo>
                  <a:cubicBezTo>
                    <a:pt x="304" y="1015"/>
                    <a:pt x="304" y="1015"/>
                    <a:pt x="303" y="1014"/>
                  </a:cubicBezTo>
                  <a:cubicBezTo>
                    <a:pt x="303" y="1013"/>
                    <a:pt x="303" y="1013"/>
                    <a:pt x="303" y="1012"/>
                  </a:cubicBezTo>
                  <a:cubicBezTo>
                    <a:pt x="301" y="1010"/>
                    <a:pt x="299" y="1007"/>
                    <a:pt x="297" y="1005"/>
                  </a:cubicBezTo>
                  <a:cubicBezTo>
                    <a:pt x="294" y="1002"/>
                    <a:pt x="293" y="1000"/>
                    <a:pt x="293" y="997"/>
                  </a:cubicBezTo>
                  <a:cubicBezTo>
                    <a:pt x="293" y="996"/>
                    <a:pt x="293" y="996"/>
                    <a:pt x="293" y="995"/>
                  </a:cubicBezTo>
                  <a:cubicBezTo>
                    <a:pt x="293" y="994"/>
                    <a:pt x="293" y="993"/>
                    <a:pt x="293" y="992"/>
                  </a:cubicBezTo>
                  <a:cubicBezTo>
                    <a:pt x="293" y="990"/>
                    <a:pt x="294" y="988"/>
                    <a:pt x="294" y="987"/>
                  </a:cubicBezTo>
                  <a:cubicBezTo>
                    <a:pt x="296" y="984"/>
                    <a:pt x="296" y="982"/>
                    <a:pt x="296" y="980"/>
                  </a:cubicBezTo>
                  <a:cubicBezTo>
                    <a:pt x="296" y="979"/>
                    <a:pt x="297" y="978"/>
                    <a:pt x="297" y="977"/>
                  </a:cubicBezTo>
                  <a:cubicBezTo>
                    <a:pt x="298" y="977"/>
                    <a:pt x="298" y="976"/>
                    <a:pt x="298" y="976"/>
                  </a:cubicBezTo>
                  <a:cubicBezTo>
                    <a:pt x="298" y="975"/>
                    <a:pt x="299" y="974"/>
                    <a:pt x="299" y="973"/>
                  </a:cubicBezTo>
                  <a:cubicBezTo>
                    <a:pt x="300" y="972"/>
                    <a:pt x="300" y="971"/>
                    <a:pt x="300" y="970"/>
                  </a:cubicBezTo>
                  <a:cubicBezTo>
                    <a:pt x="301" y="969"/>
                    <a:pt x="301" y="969"/>
                    <a:pt x="301" y="969"/>
                  </a:cubicBezTo>
                  <a:cubicBezTo>
                    <a:pt x="301" y="968"/>
                    <a:pt x="302" y="967"/>
                    <a:pt x="303" y="966"/>
                  </a:cubicBezTo>
                  <a:cubicBezTo>
                    <a:pt x="303" y="966"/>
                    <a:pt x="303" y="966"/>
                    <a:pt x="304" y="966"/>
                  </a:cubicBezTo>
                  <a:cubicBezTo>
                    <a:pt x="304" y="966"/>
                    <a:pt x="305" y="966"/>
                    <a:pt x="305" y="966"/>
                  </a:cubicBezTo>
                  <a:cubicBezTo>
                    <a:pt x="306" y="966"/>
                    <a:pt x="306" y="966"/>
                    <a:pt x="307" y="966"/>
                  </a:cubicBezTo>
                  <a:cubicBezTo>
                    <a:pt x="307" y="966"/>
                    <a:pt x="307" y="966"/>
                    <a:pt x="308" y="966"/>
                  </a:cubicBezTo>
                  <a:cubicBezTo>
                    <a:pt x="309" y="966"/>
                    <a:pt x="310" y="966"/>
                    <a:pt x="311" y="965"/>
                  </a:cubicBezTo>
                  <a:cubicBezTo>
                    <a:pt x="312" y="965"/>
                    <a:pt x="312" y="965"/>
                    <a:pt x="313" y="965"/>
                  </a:cubicBezTo>
                  <a:cubicBezTo>
                    <a:pt x="314" y="964"/>
                    <a:pt x="317" y="964"/>
                    <a:pt x="317" y="960"/>
                  </a:cubicBezTo>
                  <a:cubicBezTo>
                    <a:pt x="317" y="958"/>
                    <a:pt x="317" y="958"/>
                    <a:pt x="317" y="958"/>
                  </a:cubicBezTo>
                  <a:cubicBezTo>
                    <a:pt x="318" y="958"/>
                    <a:pt x="319" y="957"/>
                    <a:pt x="320" y="957"/>
                  </a:cubicBezTo>
                  <a:cubicBezTo>
                    <a:pt x="321" y="956"/>
                    <a:pt x="321" y="956"/>
                    <a:pt x="323" y="956"/>
                  </a:cubicBezTo>
                  <a:cubicBezTo>
                    <a:pt x="323" y="956"/>
                    <a:pt x="324" y="956"/>
                    <a:pt x="326" y="957"/>
                  </a:cubicBezTo>
                  <a:cubicBezTo>
                    <a:pt x="327" y="959"/>
                    <a:pt x="329" y="959"/>
                    <a:pt x="331" y="959"/>
                  </a:cubicBezTo>
                  <a:cubicBezTo>
                    <a:pt x="331" y="959"/>
                    <a:pt x="332" y="959"/>
                    <a:pt x="332" y="959"/>
                  </a:cubicBezTo>
                  <a:cubicBezTo>
                    <a:pt x="333" y="959"/>
                    <a:pt x="333" y="959"/>
                    <a:pt x="333" y="959"/>
                  </a:cubicBezTo>
                  <a:cubicBezTo>
                    <a:pt x="333" y="959"/>
                    <a:pt x="334" y="959"/>
                    <a:pt x="334" y="959"/>
                  </a:cubicBezTo>
                  <a:cubicBezTo>
                    <a:pt x="335" y="959"/>
                    <a:pt x="335" y="959"/>
                    <a:pt x="336" y="959"/>
                  </a:cubicBezTo>
                  <a:cubicBezTo>
                    <a:pt x="338" y="959"/>
                    <a:pt x="340" y="959"/>
                    <a:pt x="342" y="957"/>
                  </a:cubicBezTo>
                  <a:cubicBezTo>
                    <a:pt x="342" y="956"/>
                    <a:pt x="343" y="955"/>
                    <a:pt x="343" y="953"/>
                  </a:cubicBezTo>
                  <a:cubicBezTo>
                    <a:pt x="342" y="949"/>
                    <a:pt x="340" y="948"/>
                    <a:pt x="338" y="947"/>
                  </a:cubicBezTo>
                  <a:cubicBezTo>
                    <a:pt x="337" y="947"/>
                    <a:pt x="336" y="946"/>
                    <a:pt x="336" y="945"/>
                  </a:cubicBezTo>
                  <a:cubicBezTo>
                    <a:pt x="335" y="945"/>
                    <a:pt x="335" y="943"/>
                    <a:pt x="336" y="942"/>
                  </a:cubicBezTo>
                  <a:cubicBezTo>
                    <a:pt x="336" y="942"/>
                    <a:pt x="336" y="942"/>
                    <a:pt x="337" y="942"/>
                  </a:cubicBezTo>
                  <a:cubicBezTo>
                    <a:pt x="338" y="942"/>
                    <a:pt x="338" y="942"/>
                    <a:pt x="339" y="941"/>
                  </a:cubicBezTo>
                  <a:cubicBezTo>
                    <a:pt x="340" y="940"/>
                    <a:pt x="340" y="939"/>
                    <a:pt x="340" y="939"/>
                  </a:cubicBezTo>
                  <a:cubicBezTo>
                    <a:pt x="340" y="938"/>
                    <a:pt x="340" y="938"/>
                    <a:pt x="340" y="938"/>
                  </a:cubicBezTo>
                  <a:cubicBezTo>
                    <a:pt x="341" y="938"/>
                    <a:pt x="341" y="938"/>
                    <a:pt x="341" y="937"/>
                  </a:cubicBezTo>
                  <a:cubicBezTo>
                    <a:pt x="341" y="937"/>
                    <a:pt x="342" y="937"/>
                    <a:pt x="342" y="937"/>
                  </a:cubicBezTo>
                  <a:cubicBezTo>
                    <a:pt x="343" y="935"/>
                    <a:pt x="343" y="933"/>
                    <a:pt x="343" y="932"/>
                  </a:cubicBezTo>
                  <a:cubicBezTo>
                    <a:pt x="344" y="932"/>
                    <a:pt x="344" y="931"/>
                    <a:pt x="344" y="931"/>
                  </a:cubicBezTo>
                  <a:cubicBezTo>
                    <a:pt x="345" y="927"/>
                    <a:pt x="343" y="924"/>
                    <a:pt x="341" y="922"/>
                  </a:cubicBezTo>
                  <a:cubicBezTo>
                    <a:pt x="340" y="922"/>
                    <a:pt x="340" y="922"/>
                    <a:pt x="340" y="922"/>
                  </a:cubicBezTo>
                  <a:cubicBezTo>
                    <a:pt x="340" y="921"/>
                    <a:pt x="340" y="921"/>
                    <a:pt x="340" y="921"/>
                  </a:cubicBezTo>
                  <a:cubicBezTo>
                    <a:pt x="341" y="919"/>
                    <a:pt x="341" y="918"/>
                    <a:pt x="341" y="916"/>
                  </a:cubicBezTo>
                  <a:cubicBezTo>
                    <a:pt x="340" y="914"/>
                    <a:pt x="340" y="914"/>
                    <a:pt x="339" y="913"/>
                  </a:cubicBezTo>
                  <a:cubicBezTo>
                    <a:pt x="339" y="913"/>
                    <a:pt x="339" y="912"/>
                    <a:pt x="339" y="912"/>
                  </a:cubicBezTo>
                  <a:cubicBezTo>
                    <a:pt x="339" y="912"/>
                    <a:pt x="339" y="912"/>
                    <a:pt x="339" y="912"/>
                  </a:cubicBezTo>
                  <a:cubicBezTo>
                    <a:pt x="338" y="911"/>
                    <a:pt x="338" y="909"/>
                    <a:pt x="335" y="908"/>
                  </a:cubicBezTo>
                  <a:cubicBezTo>
                    <a:pt x="335" y="908"/>
                    <a:pt x="335" y="907"/>
                    <a:pt x="335" y="907"/>
                  </a:cubicBezTo>
                  <a:cubicBezTo>
                    <a:pt x="335" y="906"/>
                    <a:pt x="334" y="904"/>
                    <a:pt x="332" y="903"/>
                  </a:cubicBezTo>
                  <a:cubicBezTo>
                    <a:pt x="332" y="902"/>
                    <a:pt x="332" y="901"/>
                    <a:pt x="332" y="900"/>
                  </a:cubicBezTo>
                  <a:cubicBezTo>
                    <a:pt x="332" y="900"/>
                    <a:pt x="332" y="900"/>
                    <a:pt x="332" y="899"/>
                  </a:cubicBezTo>
                  <a:cubicBezTo>
                    <a:pt x="332" y="899"/>
                    <a:pt x="332" y="898"/>
                    <a:pt x="332" y="898"/>
                  </a:cubicBezTo>
                  <a:cubicBezTo>
                    <a:pt x="332" y="898"/>
                    <a:pt x="333" y="897"/>
                    <a:pt x="333" y="897"/>
                  </a:cubicBezTo>
                  <a:cubicBezTo>
                    <a:pt x="333" y="897"/>
                    <a:pt x="334" y="896"/>
                    <a:pt x="334" y="896"/>
                  </a:cubicBezTo>
                  <a:cubicBezTo>
                    <a:pt x="335" y="895"/>
                    <a:pt x="335" y="893"/>
                    <a:pt x="335" y="892"/>
                  </a:cubicBezTo>
                  <a:cubicBezTo>
                    <a:pt x="335" y="892"/>
                    <a:pt x="335" y="892"/>
                    <a:pt x="335" y="892"/>
                  </a:cubicBezTo>
                  <a:cubicBezTo>
                    <a:pt x="336" y="891"/>
                    <a:pt x="336" y="891"/>
                    <a:pt x="336" y="890"/>
                  </a:cubicBezTo>
                  <a:cubicBezTo>
                    <a:pt x="336" y="890"/>
                    <a:pt x="336" y="889"/>
                    <a:pt x="336" y="889"/>
                  </a:cubicBezTo>
                  <a:cubicBezTo>
                    <a:pt x="337" y="888"/>
                    <a:pt x="337" y="887"/>
                    <a:pt x="338" y="886"/>
                  </a:cubicBezTo>
                  <a:cubicBezTo>
                    <a:pt x="338" y="886"/>
                    <a:pt x="339" y="885"/>
                    <a:pt x="340" y="884"/>
                  </a:cubicBezTo>
                  <a:cubicBezTo>
                    <a:pt x="340" y="884"/>
                    <a:pt x="340" y="884"/>
                    <a:pt x="340" y="884"/>
                  </a:cubicBezTo>
                  <a:cubicBezTo>
                    <a:pt x="340" y="884"/>
                    <a:pt x="341" y="884"/>
                    <a:pt x="341" y="884"/>
                  </a:cubicBezTo>
                  <a:cubicBezTo>
                    <a:pt x="341" y="883"/>
                    <a:pt x="342" y="883"/>
                    <a:pt x="342" y="883"/>
                  </a:cubicBezTo>
                  <a:cubicBezTo>
                    <a:pt x="342" y="883"/>
                    <a:pt x="342" y="883"/>
                    <a:pt x="342" y="883"/>
                  </a:cubicBezTo>
                  <a:cubicBezTo>
                    <a:pt x="343" y="882"/>
                    <a:pt x="343" y="882"/>
                    <a:pt x="343" y="882"/>
                  </a:cubicBezTo>
                  <a:cubicBezTo>
                    <a:pt x="344" y="882"/>
                    <a:pt x="344" y="882"/>
                    <a:pt x="345" y="882"/>
                  </a:cubicBezTo>
                  <a:cubicBezTo>
                    <a:pt x="346" y="882"/>
                    <a:pt x="347" y="881"/>
                    <a:pt x="348" y="880"/>
                  </a:cubicBezTo>
                  <a:cubicBezTo>
                    <a:pt x="348" y="880"/>
                    <a:pt x="348" y="880"/>
                    <a:pt x="348" y="880"/>
                  </a:cubicBezTo>
                  <a:cubicBezTo>
                    <a:pt x="348" y="880"/>
                    <a:pt x="349" y="879"/>
                    <a:pt x="349" y="879"/>
                  </a:cubicBezTo>
                  <a:cubicBezTo>
                    <a:pt x="349" y="879"/>
                    <a:pt x="350" y="879"/>
                    <a:pt x="350" y="879"/>
                  </a:cubicBezTo>
                  <a:cubicBezTo>
                    <a:pt x="350" y="878"/>
                    <a:pt x="351" y="878"/>
                    <a:pt x="351" y="878"/>
                  </a:cubicBezTo>
                  <a:cubicBezTo>
                    <a:pt x="352" y="877"/>
                    <a:pt x="352" y="877"/>
                    <a:pt x="352" y="877"/>
                  </a:cubicBezTo>
                  <a:cubicBezTo>
                    <a:pt x="352" y="877"/>
                    <a:pt x="352" y="877"/>
                    <a:pt x="352" y="877"/>
                  </a:cubicBezTo>
                  <a:cubicBezTo>
                    <a:pt x="353" y="876"/>
                    <a:pt x="356" y="875"/>
                    <a:pt x="355" y="872"/>
                  </a:cubicBezTo>
                  <a:cubicBezTo>
                    <a:pt x="355" y="870"/>
                    <a:pt x="355" y="870"/>
                    <a:pt x="355" y="870"/>
                  </a:cubicBezTo>
                  <a:cubicBezTo>
                    <a:pt x="353" y="870"/>
                    <a:pt x="353" y="870"/>
                    <a:pt x="353" y="870"/>
                  </a:cubicBezTo>
                  <a:cubicBezTo>
                    <a:pt x="351" y="870"/>
                    <a:pt x="350" y="870"/>
                    <a:pt x="349" y="870"/>
                  </a:cubicBezTo>
                  <a:cubicBezTo>
                    <a:pt x="346" y="870"/>
                    <a:pt x="344" y="869"/>
                    <a:pt x="342" y="868"/>
                  </a:cubicBezTo>
                  <a:cubicBezTo>
                    <a:pt x="340" y="868"/>
                    <a:pt x="340" y="868"/>
                    <a:pt x="340" y="868"/>
                  </a:cubicBezTo>
                  <a:cubicBezTo>
                    <a:pt x="338" y="867"/>
                    <a:pt x="336" y="865"/>
                    <a:pt x="333" y="865"/>
                  </a:cubicBezTo>
                  <a:cubicBezTo>
                    <a:pt x="331" y="864"/>
                    <a:pt x="329" y="864"/>
                    <a:pt x="329" y="863"/>
                  </a:cubicBezTo>
                  <a:cubicBezTo>
                    <a:pt x="329" y="862"/>
                    <a:pt x="330" y="862"/>
                    <a:pt x="332" y="860"/>
                  </a:cubicBezTo>
                  <a:cubicBezTo>
                    <a:pt x="332" y="860"/>
                    <a:pt x="332" y="860"/>
                    <a:pt x="333" y="859"/>
                  </a:cubicBezTo>
                  <a:cubicBezTo>
                    <a:pt x="333" y="859"/>
                    <a:pt x="334" y="858"/>
                    <a:pt x="335" y="858"/>
                  </a:cubicBezTo>
                  <a:cubicBezTo>
                    <a:pt x="336" y="857"/>
                    <a:pt x="337" y="856"/>
                    <a:pt x="338" y="856"/>
                  </a:cubicBezTo>
                  <a:cubicBezTo>
                    <a:pt x="338" y="856"/>
                    <a:pt x="338" y="856"/>
                    <a:pt x="338" y="856"/>
                  </a:cubicBezTo>
                  <a:cubicBezTo>
                    <a:pt x="339" y="856"/>
                    <a:pt x="340" y="856"/>
                    <a:pt x="340" y="856"/>
                  </a:cubicBezTo>
                  <a:cubicBezTo>
                    <a:pt x="341" y="856"/>
                    <a:pt x="341" y="856"/>
                    <a:pt x="342" y="857"/>
                  </a:cubicBezTo>
                  <a:cubicBezTo>
                    <a:pt x="343" y="857"/>
                    <a:pt x="343" y="857"/>
                    <a:pt x="343" y="857"/>
                  </a:cubicBezTo>
                  <a:cubicBezTo>
                    <a:pt x="344" y="857"/>
                    <a:pt x="344" y="857"/>
                    <a:pt x="345" y="857"/>
                  </a:cubicBezTo>
                  <a:cubicBezTo>
                    <a:pt x="346" y="858"/>
                    <a:pt x="347" y="860"/>
                    <a:pt x="348" y="861"/>
                  </a:cubicBezTo>
                  <a:cubicBezTo>
                    <a:pt x="349" y="862"/>
                    <a:pt x="349" y="863"/>
                    <a:pt x="350" y="864"/>
                  </a:cubicBezTo>
                  <a:cubicBezTo>
                    <a:pt x="351" y="866"/>
                    <a:pt x="353" y="868"/>
                    <a:pt x="355" y="870"/>
                  </a:cubicBezTo>
                  <a:cubicBezTo>
                    <a:pt x="357" y="871"/>
                    <a:pt x="358" y="872"/>
                    <a:pt x="360" y="872"/>
                  </a:cubicBezTo>
                  <a:cubicBezTo>
                    <a:pt x="362" y="872"/>
                    <a:pt x="364" y="871"/>
                    <a:pt x="366" y="871"/>
                  </a:cubicBezTo>
                  <a:cubicBezTo>
                    <a:pt x="367" y="870"/>
                    <a:pt x="367" y="870"/>
                    <a:pt x="367" y="870"/>
                  </a:cubicBezTo>
                  <a:cubicBezTo>
                    <a:pt x="370" y="869"/>
                    <a:pt x="373" y="868"/>
                    <a:pt x="374" y="864"/>
                  </a:cubicBezTo>
                  <a:cubicBezTo>
                    <a:pt x="374" y="860"/>
                    <a:pt x="374" y="857"/>
                    <a:pt x="373" y="854"/>
                  </a:cubicBezTo>
                  <a:cubicBezTo>
                    <a:pt x="372" y="852"/>
                    <a:pt x="371" y="849"/>
                    <a:pt x="370" y="847"/>
                  </a:cubicBezTo>
                  <a:cubicBezTo>
                    <a:pt x="369" y="846"/>
                    <a:pt x="369" y="846"/>
                    <a:pt x="369" y="846"/>
                  </a:cubicBezTo>
                  <a:cubicBezTo>
                    <a:pt x="368" y="844"/>
                    <a:pt x="367" y="843"/>
                    <a:pt x="366" y="841"/>
                  </a:cubicBezTo>
                  <a:cubicBezTo>
                    <a:pt x="365" y="839"/>
                    <a:pt x="365" y="839"/>
                    <a:pt x="365" y="839"/>
                  </a:cubicBezTo>
                  <a:cubicBezTo>
                    <a:pt x="363" y="837"/>
                    <a:pt x="361" y="834"/>
                    <a:pt x="357" y="834"/>
                  </a:cubicBezTo>
                  <a:cubicBezTo>
                    <a:pt x="357" y="834"/>
                    <a:pt x="356" y="834"/>
                    <a:pt x="356" y="834"/>
                  </a:cubicBezTo>
                  <a:cubicBezTo>
                    <a:pt x="354" y="835"/>
                    <a:pt x="353" y="836"/>
                    <a:pt x="352" y="837"/>
                  </a:cubicBezTo>
                  <a:cubicBezTo>
                    <a:pt x="352" y="837"/>
                    <a:pt x="352" y="837"/>
                    <a:pt x="352" y="837"/>
                  </a:cubicBezTo>
                  <a:cubicBezTo>
                    <a:pt x="351" y="838"/>
                    <a:pt x="350" y="839"/>
                    <a:pt x="348" y="839"/>
                  </a:cubicBezTo>
                  <a:cubicBezTo>
                    <a:pt x="348" y="839"/>
                    <a:pt x="348" y="839"/>
                    <a:pt x="348" y="839"/>
                  </a:cubicBezTo>
                  <a:cubicBezTo>
                    <a:pt x="347" y="839"/>
                    <a:pt x="346" y="839"/>
                    <a:pt x="345" y="840"/>
                  </a:cubicBezTo>
                  <a:cubicBezTo>
                    <a:pt x="344" y="840"/>
                    <a:pt x="344" y="842"/>
                    <a:pt x="344" y="843"/>
                  </a:cubicBezTo>
                  <a:cubicBezTo>
                    <a:pt x="344" y="844"/>
                    <a:pt x="344" y="845"/>
                    <a:pt x="345" y="846"/>
                  </a:cubicBezTo>
                  <a:cubicBezTo>
                    <a:pt x="346" y="846"/>
                    <a:pt x="347" y="846"/>
                    <a:pt x="348" y="846"/>
                  </a:cubicBezTo>
                  <a:cubicBezTo>
                    <a:pt x="349" y="846"/>
                    <a:pt x="349" y="846"/>
                    <a:pt x="349" y="846"/>
                  </a:cubicBezTo>
                  <a:cubicBezTo>
                    <a:pt x="350" y="846"/>
                    <a:pt x="350" y="847"/>
                    <a:pt x="350" y="847"/>
                  </a:cubicBezTo>
                  <a:cubicBezTo>
                    <a:pt x="350" y="847"/>
                    <a:pt x="350" y="847"/>
                    <a:pt x="350" y="847"/>
                  </a:cubicBezTo>
                  <a:cubicBezTo>
                    <a:pt x="350" y="848"/>
                    <a:pt x="347" y="848"/>
                    <a:pt x="346" y="849"/>
                  </a:cubicBezTo>
                  <a:cubicBezTo>
                    <a:pt x="345" y="849"/>
                    <a:pt x="345" y="849"/>
                    <a:pt x="345" y="849"/>
                  </a:cubicBezTo>
                  <a:cubicBezTo>
                    <a:pt x="345" y="849"/>
                    <a:pt x="344" y="849"/>
                    <a:pt x="343" y="849"/>
                  </a:cubicBezTo>
                  <a:cubicBezTo>
                    <a:pt x="342" y="849"/>
                    <a:pt x="341" y="849"/>
                    <a:pt x="341" y="849"/>
                  </a:cubicBezTo>
                  <a:cubicBezTo>
                    <a:pt x="340" y="849"/>
                    <a:pt x="340" y="849"/>
                    <a:pt x="339" y="849"/>
                  </a:cubicBezTo>
                  <a:cubicBezTo>
                    <a:pt x="339" y="849"/>
                    <a:pt x="337" y="848"/>
                    <a:pt x="337" y="845"/>
                  </a:cubicBezTo>
                  <a:cubicBezTo>
                    <a:pt x="338" y="843"/>
                    <a:pt x="338" y="843"/>
                    <a:pt x="338" y="843"/>
                  </a:cubicBezTo>
                  <a:cubicBezTo>
                    <a:pt x="335" y="842"/>
                    <a:pt x="335" y="842"/>
                    <a:pt x="335" y="842"/>
                  </a:cubicBezTo>
                  <a:cubicBezTo>
                    <a:pt x="335" y="842"/>
                    <a:pt x="334" y="842"/>
                    <a:pt x="334" y="842"/>
                  </a:cubicBezTo>
                  <a:cubicBezTo>
                    <a:pt x="333" y="842"/>
                    <a:pt x="331" y="842"/>
                    <a:pt x="330" y="841"/>
                  </a:cubicBezTo>
                  <a:cubicBezTo>
                    <a:pt x="330" y="841"/>
                    <a:pt x="330" y="841"/>
                    <a:pt x="329" y="841"/>
                  </a:cubicBezTo>
                  <a:cubicBezTo>
                    <a:pt x="329" y="840"/>
                    <a:pt x="328" y="840"/>
                    <a:pt x="327" y="840"/>
                  </a:cubicBezTo>
                  <a:cubicBezTo>
                    <a:pt x="327" y="840"/>
                    <a:pt x="326" y="840"/>
                    <a:pt x="326" y="839"/>
                  </a:cubicBezTo>
                  <a:cubicBezTo>
                    <a:pt x="325" y="839"/>
                    <a:pt x="325" y="839"/>
                    <a:pt x="325" y="839"/>
                  </a:cubicBezTo>
                  <a:cubicBezTo>
                    <a:pt x="324" y="839"/>
                    <a:pt x="324" y="839"/>
                    <a:pt x="324" y="839"/>
                  </a:cubicBezTo>
                  <a:cubicBezTo>
                    <a:pt x="323" y="838"/>
                    <a:pt x="323" y="838"/>
                    <a:pt x="322" y="837"/>
                  </a:cubicBezTo>
                  <a:cubicBezTo>
                    <a:pt x="322" y="837"/>
                    <a:pt x="321" y="837"/>
                    <a:pt x="321" y="837"/>
                  </a:cubicBezTo>
                  <a:cubicBezTo>
                    <a:pt x="321" y="837"/>
                    <a:pt x="321" y="837"/>
                    <a:pt x="320" y="837"/>
                  </a:cubicBezTo>
                  <a:cubicBezTo>
                    <a:pt x="319" y="836"/>
                    <a:pt x="318" y="834"/>
                    <a:pt x="317" y="833"/>
                  </a:cubicBezTo>
                  <a:cubicBezTo>
                    <a:pt x="317" y="833"/>
                    <a:pt x="317" y="832"/>
                    <a:pt x="316" y="832"/>
                  </a:cubicBezTo>
                  <a:cubicBezTo>
                    <a:pt x="316" y="831"/>
                    <a:pt x="315" y="830"/>
                    <a:pt x="315" y="830"/>
                  </a:cubicBezTo>
                  <a:cubicBezTo>
                    <a:pt x="315" y="828"/>
                    <a:pt x="315" y="828"/>
                    <a:pt x="315" y="828"/>
                  </a:cubicBezTo>
                  <a:cubicBezTo>
                    <a:pt x="315" y="828"/>
                    <a:pt x="315" y="827"/>
                    <a:pt x="315" y="827"/>
                  </a:cubicBezTo>
                  <a:cubicBezTo>
                    <a:pt x="315" y="826"/>
                    <a:pt x="315" y="826"/>
                    <a:pt x="315" y="826"/>
                  </a:cubicBezTo>
                  <a:cubicBezTo>
                    <a:pt x="315" y="825"/>
                    <a:pt x="315" y="824"/>
                    <a:pt x="315" y="824"/>
                  </a:cubicBezTo>
                  <a:cubicBezTo>
                    <a:pt x="315" y="822"/>
                    <a:pt x="314" y="821"/>
                    <a:pt x="314" y="821"/>
                  </a:cubicBezTo>
                  <a:cubicBezTo>
                    <a:pt x="314" y="821"/>
                    <a:pt x="314" y="821"/>
                    <a:pt x="314" y="821"/>
                  </a:cubicBezTo>
                  <a:cubicBezTo>
                    <a:pt x="313" y="820"/>
                    <a:pt x="313" y="820"/>
                    <a:pt x="313" y="819"/>
                  </a:cubicBezTo>
                  <a:cubicBezTo>
                    <a:pt x="313" y="819"/>
                    <a:pt x="313" y="818"/>
                    <a:pt x="313" y="818"/>
                  </a:cubicBezTo>
                  <a:cubicBezTo>
                    <a:pt x="313" y="816"/>
                    <a:pt x="313" y="815"/>
                    <a:pt x="311" y="813"/>
                  </a:cubicBezTo>
                  <a:cubicBezTo>
                    <a:pt x="311" y="812"/>
                    <a:pt x="310" y="811"/>
                    <a:pt x="310" y="811"/>
                  </a:cubicBezTo>
                  <a:cubicBezTo>
                    <a:pt x="309" y="810"/>
                    <a:pt x="309" y="809"/>
                    <a:pt x="308" y="808"/>
                  </a:cubicBezTo>
                  <a:cubicBezTo>
                    <a:pt x="306" y="806"/>
                    <a:pt x="305" y="804"/>
                    <a:pt x="303" y="801"/>
                  </a:cubicBezTo>
                  <a:cubicBezTo>
                    <a:pt x="302" y="799"/>
                    <a:pt x="302" y="799"/>
                    <a:pt x="302" y="799"/>
                  </a:cubicBezTo>
                  <a:cubicBezTo>
                    <a:pt x="299" y="795"/>
                    <a:pt x="299" y="790"/>
                    <a:pt x="300" y="786"/>
                  </a:cubicBezTo>
                  <a:cubicBezTo>
                    <a:pt x="300" y="785"/>
                    <a:pt x="300" y="784"/>
                    <a:pt x="302" y="784"/>
                  </a:cubicBezTo>
                  <a:cubicBezTo>
                    <a:pt x="303" y="784"/>
                    <a:pt x="305" y="785"/>
                    <a:pt x="306" y="786"/>
                  </a:cubicBezTo>
                  <a:cubicBezTo>
                    <a:pt x="307" y="786"/>
                    <a:pt x="307" y="786"/>
                    <a:pt x="308" y="787"/>
                  </a:cubicBezTo>
                  <a:cubicBezTo>
                    <a:pt x="309" y="788"/>
                    <a:pt x="311" y="788"/>
                    <a:pt x="312" y="789"/>
                  </a:cubicBezTo>
                  <a:cubicBezTo>
                    <a:pt x="314" y="790"/>
                    <a:pt x="315" y="790"/>
                    <a:pt x="317" y="790"/>
                  </a:cubicBezTo>
                  <a:cubicBezTo>
                    <a:pt x="318" y="791"/>
                    <a:pt x="318" y="791"/>
                    <a:pt x="319" y="791"/>
                  </a:cubicBezTo>
                  <a:cubicBezTo>
                    <a:pt x="323" y="792"/>
                    <a:pt x="327" y="793"/>
                    <a:pt x="331" y="795"/>
                  </a:cubicBezTo>
                  <a:cubicBezTo>
                    <a:pt x="333" y="796"/>
                    <a:pt x="336" y="797"/>
                    <a:pt x="338" y="798"/>
                  </a:cubicBezTo>
                  <a:cubicBezTo>
                    <a:pt x="339" y="798"/>
                    <a:pt x="339" y="798"/>
                    <a:pt x="339" y="798"/>
                  </a:cubicBezTo>
                  <a:cubicBezTo>
                    <a:pt x="340" y="799"/>
                    <a:pt x="342" y="800"/>
                    <a:pt x="344" y="800"/>
                  </a:cubicBezTo>
                  <a:cubicBezTo>
                    <a:pt x="345" y="800"/>
                    <a:pt x="346" y="800"/>
                    <a:pt x="347" y="800"/>
                  </a:cubicBezTo>
                  <a:cubicBezTo>
                    <a:pt x="349" y="800"/>
                    <a:pt x="350" y="800"/>
                    <a:pt x="352" y="800"/>
                  </a:cubicBezTo>
                  <a:cubicBezTo>
                    <a:pt x="353" y="800"/>
                    <a:pt x="354" y="800"/>
                    <a:pt x="355" y="800"/>
                  </a:cubicBezTo>
                  <a:cubicBezTo>
                    <a:pt x="355" y="800"/>
                    <a:pt x="356" y="800"/>
                    <a:pt x="357" y="800"/>
                  </a:cubicBezTo>
                  <a:cubicBezTo>
                    <a:pt x="359" y="800"/>
                    <a:pt x="362" y="800"/>
                    <a:pt x="364" y="800"/>
                  </a:cubicBezTo>
                  <a:cubicBezTo>
                    <a:pt x="365" y="800"/>
                    <a:pt x="365" y="800"/>
                    <a:pt x="365" y="800"/>
                  </a:cubicBezTo>
                  <a:cubicBezTo>
                    <a:pt x="366" y="800"/>
                    <a:pt x="367" y="801"/>
                    <a:pt x="368" y="801"/>
                  </a:cubicBezTo>
                  <a:cubicBezTo>
                    <a:pt x="374" y="801"/>
                    <a:pt x="378" y="798"/>
                    <a:pt x="382" y="796"/>
                  </a:cubicBezTo>
                  <a:cubicBezTo>
                    <a:pt x="382" y="795"/>
                    <a:pt x="383" y="794"/>
                    <a:pt x="384" y="794"/>
                  </a:cubicBezTo>
                  <a:cubicBezTo>
                    <a:pt x="385" y="793"/>
                    <a:pt x="386" y="792"/>
                    <a:pt x="387" y="791"/>
                  </a:cubicBezTo>
                  <a:cubicBezTo>
                    <a:pt x="388" y="791"/>
                    <a:pt x="388" y="791"/>
                    <a:pt x="388" y="791"/>
                  </a:cubicBezTo>
                  <a:cubicBezTo>
                    <a:pt x="390" y="790"/>
                    <a:pt x="392" y="789"/>
                    <a:pt x="393" y="786"/>
                  </a:cubicBezTo>
                  <a:cubicBezTo>
                    <a:pt x="394" y="783"/>
                    <a:pt x="393" y="780"/>
                    <a:pt x="393" y="777"/>
                  </a:cubicBezTo>
                  <a:cubicBezTo>
                    <a:pt x="392" y="775"/>
                    <a:pt x="390" y="773"/>
                    <a:pt x="389" y="772"/>
                  </a:cubicBezTo>
                  <a:cubicBezTo>
                    <a:pt x="388" y="772"/>
                    <a:pt x="387" y="771"/>
                    <a:pt x="387" y="771"/>
                  </a:cubicBezTo>
                  <a:cubicBezTo>
                    <a:pt x="384" y="769"/>
                    <a:pt x="382" y="767"/>
                    <a:pt x="380" y="765"/>
                  </a:cubicBezTo>
                  <a:cubicBezTo>
                    <a:pt x="380" y="765"/>
                    <a:pt x="380" y="764"/>
                    <a:pt x="380" y="763"/>
                  </a:cubicBezTo>
                  <a:cubicBezTo>
                    <a:pt x="380" y="763"/>
                    <a:pt x="380" y="763"/>
                    <a:pt x="380" y="763"/>
                  </a:cubicBezTo>
                  <a:cubicBezTo>
                    <a:pt x="381" y="762"/>
                    <a:pt x="381" y="761"/>
                    <a:pt x="381" y="760"/>
                  </a:cubicBezTo>
                  <a:cubicBezTo>
                    <a:pt x="381" y="759"/>
                    <a:pt x="382" y="756"/>
                    <a:pt x="382" y="756"/>
                  </a:cubicBezTo>
                  <a:cubicBezTo>
                    <a:pt x="382" y="755"/>
                    <a:pt x="382" y="755"/>
                    <a:pt x="382" y="754"/>
                  </a:cubicBezTo>
                  <a:cubicBezTo>
                    <a:pt x="382" y="753"/>
                    <a:pt x="382" y="753"/>
                    <a:pt x="382" y="753"/>
                  </a:cubicBezTo>
                  <a:cubicBezTo>
                    <a:pt x="382" y="752"/>
                    <a:pt x="381" y="751"/>
                    <a:pt x="381" y="750"/>
                  </a:cubicBezTo>
                  <a:cubicBezTo>
                    <a:pt x="381" y="750"/>
                    <a:pt x="381" y="749"/>
                    <a:pt x="381" y="749"/>
                  </a:cubicBezTo>
                  <a:cubicBezTo>
                    <a:pt x="381" y="749"/>
                    <a:pt x="381" y="748"/>
                    <a:pt x="381" y="748"/>
                  </a:cubicBezTo>
                  <a:cubicBezTo>
                    <a:pt x="381" y="748"/>
                    <a:pt x="381" y="748"/>
                    <a:pt x="382" y="748"/>
                  </a:cubicBezTo>
                  <a:cubicBezTo>
                    <a:pt x="383" y="747"/>
                    <a:pt x="385" y="747"/>
                    <a:pt x="386" y="745"/>
                  </a:cubicBezTo>
                  <a:cubicBezTo>
                    <a:pt x="387" y="743"/>
                    <a:pt x="386" y="740"/>
                    <a:pt x="385" y="739"/>
                  </a:cubicBezTo>
                  <a:cubicBezTo>
                    <a:pt x="385" y="738"/>
                    <a:pt x="385" y="738"/>
                    <a:pt x="385" y="738"/>
                  </a:cubicBezTo>
                  <a:cubicBezTo>
                    <a:pt x="384" y="737"/>
                    <a:pt x="384" y="736"/>
                    <a:pt x="384" y="735"/>
                  </a:cubicBezTo>
                  <a:cubicBezTo>
                    <a:pt x="384" y="734"/>
                    <a:pt x="384" y="733"/>
                    <a:pt x="384" y="733"/>
                  </a:cubicBezTo>
                  <a:cubicBezTo>
                    <a:pt x="384" y="730"/>
                    <a:pt x="384" y="727"/>
                    <a:pt x="381" y="725"/>
                  </a:cubicBezTo>
                  <a:cubicBezTo>
                    <a:pt x="380" y="723"/>
                    <a:pt x="378" y="722"/>
                    <a:pt x="376" y="721"/>
                  </a:cubicBezTo>
                  <a:cubicBezTo>
                    <a:pt x="375" y="721"/>
                    <a:pt x="374" y="720"/>
                    <a:pt x="373" y="719"/>
                  </a:cubicBezTo>
                  <a:cubicBezTo>
                    <a:pt x="371" y="718"/>
                    <a:pt x="370" y="715"/>
                    <a:pt x="370" y="712"/>
                  </a:cubicBezTo>
                  <a:cubicBezTo>
                    <a:pt x="369" y="709"/>
                    <a:pt x="368" y="706"/>
                    <a:pt x="366" y="704"/>
                  </a:cubicBezTo>
                  <a:cubicBezTo>
                    <a:pt x="366" y="704"/>
                    <a:pt x="365" y="704"/>
                    <a:pt x="365" y="703"/>
                  </a:cubicBezTo>
                  <a:cubicBezTo>
                    <a:pt x="365" y="703"/>
                    <a:pt x="366" y="703"/>
                    <a:pt x="366" y="704"/>
                  </a:cubicBezTo>
                  <a:cubicBezTo>
                    <a:pt x="368" y="704"/>
                    <a:pt x="369" y="705"/>
                    <a:pt x="370" y="706"/>
                  </a:cubicBezTo>
                  <a:cubicBezTo>
                    <a:pt x="372" y="707"/>
                    <a:pt x="374" y="709"/>
                    <a:pt x="375" y="709"/>
                  </a:cubicBezTo>
                  <a:cubicBezTo>
                    <a:pt x="378" y="711"/>
                    <a:pt x="381" y="712"/>
                    <a:pt x="385" y="712"/>
                  </a:cubicBezTo>
                  <a:cubicBezTo>
                    <a:pt x="387" y="712"/>
                    <a:pt x="389" y="712"/>
                    <a:pt x="391" y="712"/>
                  </a:cubicBezTo>
                  <a:cubicBezTo>
                    <a:pt x="394" y="712"/>
                    <a:pt x="397" y="712"/>
                    <a:pt x="400" y="712"/>
                  </a:cubicBezTo>
                  <a:cubicBezTo>
                    <a:pt x="402" y="712"/>
                    <a:pt x="402" y="712"/>
                    <a:pt x="402" y="712"/>
                  </a:cubicBezTo>
                  <a:cubicBezTo>
                    <a:pt x="403" y="712"/>
                    <a:pt x="403" y="712"/>
                    <a:pt x="404" y="712"/>
                  </a:cubicBezTo>
                  <a:cubicBezTo>
                    <a:pt x="405" y="711"/>
                    <a:pt x="407" y="711"/>
                    <a:pt x="408" y="711"/>
                  </a:cubicBezTo>
                  <a:cubicBezTo>
                    <a:pt x="408" y="711"/>
                    <a:pt x="409" y="711"/>
                    <a:pt x="409" y="711"/>
                  </a:cubicBezTo>
                  <a:cubicBezTo>
                    <a:pt x="410" y="711"/>
                    <a:pt x="412" y="712"/>
                    <a:pt x="413" y="712"/>
                  </a:cubicBezTo>
                  <a:cubicBezTo>
                    <a:pt x="415" y="712"/>
                    <a:pt x="416" y="711"/>
                    <a:pt x="418" y="711"/>
                  </a:cubicBezTo>
                  <a:cubicBezTo>
                    <a:pt x="419" y="711"/>
                    <a:pt x="421" y="711"/>
                    <a:pt x="422" y="710"/>
                  </a:cubicBezTo>
                  <a:cubicBezTo>
                    <a:pt x="424" y="710"/>
                    <a:pt x="426" y="709"/>
                    <a:pt x="428" y="709"/>
                  </a:cubicBezTo>
                  <a:cubicBezTo>
                    <a:pt x="429" y="709"/>
                    <a:pt x="430" y="709"/>
                    <a:pt x="431" y="709"/>
                  </a:cubicBezTo>
                  <a:cubicBezTo>
                    <a:pt x="432" y="709"/>
                    <a:pt x="433" y="709"/>
                    <a:pt x="435" y="709"/>
                  </a:cubicBezTo>
                  <a:cubicBezTo>
                    <a:pt x="437" y="709"/>
                    <a:pt x="437" y="709"/>
                    <a:pt x="437" y="709"/>
                  </a:cubicBezTo>
                  <a:cubicBezTo>
                    <a:pt x="437" y="709"/>
                    <a:pt x="438" y="709"/>
                    <a:pt x="439" y="709"/>
                  </a:cubicBezTo>
                  <a:cubicBezTo>
                    <a:pt x="441" y="709"/>
                    <a:pt x="443" y="708"/>
                    <a:pt x="445" y="707"/>
                  </a:cubicBezTo>
                  <a:cubicBezTo>
                    <a:pt x="446" y="707"/>
                    <a:pt x="446" y="707"/>
                    <a:pt x="447" y="706"/>
                  </a:cubicBezTo>
                  <a:cubicBezTo>
                    <a:pt x="448" y="706"/>
                    <a:pt x="448" y="706"/>
                    <a:pt x="448" y="706"/>
                  </a:cubicBezTo>
                  <a:cubicBezTo>
                    <a:pt x="450" y="705"/>
                    <a:pt x="452" y="704"/>
                    <a:pt x="455" y="704"/>
                  </a:cubicBezTo>
                  <a:cubicBezTo>
                    <a:pt x="456" y="704"/>
                    <a:pt x="457" y="703"/>
                    <a:pt x="458" y="703"/>
                  </a:cubicBezTo>
                  <a:cubicBezTo>
                    <a:pt x="459" y="703"/>
                    <a:pt x="460" y="702"/>
                    <a:pt x="460" y="702"/>
                  </a:cubicBezTo>
                  <a:cubicBezTo>
                    <a:pt x="461" y="702"/>
                    <a:pt x="462" y="702"/>
                    <a:pt x="463" y="702"/>
                  </a:cubicBezTo>
                  <a:cubicBezTo>
                    <a:pt x="463" y="702"/>
                    <a:pt x="463" y="702"/>
                    <a:pt x="463" y="702"/>
                  </a:cubicBezTo>
                  <a:cubicBezTo>
                    <a:pt x="464" y="701"/>
                    <a:pt x="466" y="701"/>
                    <a:pt x="467" y="701"/>
                  </a:cubicBezTo>
                  <a:cubicBezTo>
                    <a:pt x="469" y="700"/>
                    <a:pt x="471" y="700"/>
                    <a:pt x="473" y="699"/>
                  </a:cubicBezTo>
                  <a:cubicBezTo>
                    <a:pt x="474" y="698"/>
                    <a:pt x="476" y="698"/>
                    <a:pt x="477" y="697"/>
                  </a:cubicBezTo>
                  <a:cubicBezTo>
                    <a:pt x="478" y="697"/>
                    <a:pt x="479" y="697"/>
                    <a:pt x="480" y="697"/>
                  </a:cubicBezTo>
                  <a:cubicBezTo>
                    <a:pt x="481" y="697"/>
                    <a:pt x="483" y="696"/>
                    <a:pt x="484" y="696"/>
                  </a:cubicBezTo>
                  <a:cubicBezTo>
                    <a:pt x="485" y="696"/>
                    <a:pt x="486" y="695"/>
                    <a:pt x="487" y="695"/>
                  </a:cubicBezTo>
                  <a:cubicBezTo>
                    <a:pt x="487" y="695"/>
                    <a:pt x="488" y="694"/>
                    <a:pt x="488" y="694"/>
                  </a:cubicBezTo>
                  <a:cubicBezTo>
                    <a:pt x="489" y="694"/>
                    <a:pt x="490" y="694"/>
                    <a:pt x="490" y="694"/>
                  </a:cubicBezTo>
                  <a:cubicBezTo>
                    <a:pt x="491" y="693"/>
                    <a:pt x="492" y="693"/>
                    <a:pt x="493" y="693"/>
                  </a:cubicBezTo>
                  <a:cubicBezTo>
                    <a:pt x="494" y="692"/>
                    <a:pt x="495" y="692"/>
                    <a:pt x="496" y="691"/>
                  </a:cubicBezTo>
                  <a:cubicBezTo>
                    <a:pt x="497" y="691"/>
                    <a:pt x="497" y="691"/>
                    <a:pt x="497" y="691"/>
                  </a:cubicBezTo>
                  <a:cubicBezTo>
                    <a:pt x="500" y="690"/>
                    <a:pt x="502" y="689"/>
                    <a:pt x="504" y="687"/>
                  </a:cubicBezTo>
                  <a:cubicBezTo>
                    <a:pt x="505" y="687"/>
                    <a:pt x="505" y="687"/>
                    <a:pt x="505" y="686"/>
                  </a:cubicBezTo>
                  <a:cubicBezTo>
                    <a:pt x="506" y="686"/>
                    <a:pt x="506" y="686"/>
                    <a:pt x="506" y="686"/>
                  </a:cubicBezTo>
                  <a:cubicBezTo>
                    <a:pt x="507" y="686"/>
                    <a:pt x="507" y="686"/>
                    <a:pt x="508" y="685"/>
                  </a:cubicBezTo>
                  <a:cubicBezTo>
                    <a:pt x="509" y="685"/>
                    <a:pt x="510" y="684"/>
                    <a:pt x="510" y="683"/>
                  </a:cubicBezTo>
                  <a:cubicBezTo>
                    <a:pt x="510" y="683"/>
                    <a:pt x="510" y="683"/>
                    <a:pt x="510" y="683"/>
                  </a:cubicBezTo>
                  <a:cubicBezTo>
                    <a:pt x="510" y="683"/>
                    <a:pt x="511" y="682"/>
                    <a:pt x="511" y="682"/>
                  </a:cubicBezTo>
                  <a:cubicBezTo>
                    <a:pt x="512" y="682"/>
                    <a:pt x="513" y="682"/>
                    <a:pt x="514" y="681"/>
                  </a:cubicBezTo>
                  <a:cubicBezTo>
                    <a:pt x="514" y="681"/>
                    <a:pt x="515" y="680"/>
                    <a:pt x="515" y="680"/>
                  </a:cubicBezTo>
                  <a:cubicBezTo>
                    <a:pt x="515" y="680"/>
                    <a:pt x="515" y="679"/>
                    <a:pt x="515" y="679"/>
                  </a:cubicBezTo>
                  <a:cubicBezTo>
                    <a:pt x="516" y="679"/>
                    <a:pt x="517" y="678"/>
                    <a:pt x="518" y="677"/>
                  </a:cubicBezTo>
                  <a:cubicBezTo>
                    <a:pt x="519" y="675"/>
                    <a:pt x="519" y="674"/>
                    <a:pt x="519" y="673"/>
                  </a:cubicBezTo>
                  <a:cubicBezTo>
                    <a:pt x="519" y="672"/>
                    <a:pt x="519" y="672"/>
                    <a:pt x="519" y="672"/>
                  </a:cubicBezTo>
                  <a:cubicBezTo>
                    <a:pt x="519" y="671"/>
                    <a:pt x="519" y="669"/>
                    <a:pt x="519" y="668"/>
                  </a:cubicBezTo>
                  <a:cubicBezTo>
                    <a:pt x="518" y="667"/>
                    <a:pt x="518" y="666"/>
                    <a:pt x="518" y="665"/>
                  </a:cubicBezTo>
                  <a:cubicBezTo>
                    <a:pt x="519" y="665"/>
                    <a:pt x="519" y="664"/>
                    <a:pt x="519" y="664"/>
                  </a:cubicBezTo>
                  <a:cubicBezTo>
                    <a:pt x="519" y="663"/>
                    <a:pt x="519" y="663"/>
                    <a:pt x="519" y="662"/>
                  </a:cubicBezTo>
                  <a:cubicBezTo>
                    <a:pt x="520" y="662"/>
                    <a:pt x="520" y="662"/>
                    <a:pt x="520" y="662"/>
                  </a:cubicBezTo>
                  <a:cubicBezTo>
                    <a:pt x="520" y="662"/>
                    <a:pt x="520" y="661"/>
                    <a:pt x="520" y="661"/>
                  </a:cubicBezTo>
                  <a:cubicBezTo>
                    <a:pt x="521" y="660"/>
                    <a:pt x="522" y="659"/>
                    <a:pt x="523" y="658"/>
                  </a:cubicBezTo>
                  <a:cubicBezTo>
                    <a:pt x="523" y="657"/>
                    <a:pt x="523" y="656"/>
                    <a:pt x="523" y="656"/>
                  </a:cubicBezTo>
                  <a:cubicBezTo>
                    <a:pt x="524" y="656"/>
                    <a:pt x="524" y="655"/>
                    <a:pt x="524" y="655"/>
                  </a:cubicBezTo>
                  <a:cubicBezTo>
                    <a:pt x="525" y="654"/>
                    <a:pt x="525" y="653"/>
                    <a:pt x="526" y="653"/>
                  </a:cubicBezTo>
                  <a:cubicBezTo>
                    <a:pt x="526" y="652"/>
                    <a:pt x="527" y="652"/>
                    <a:pt x="527" y="651"/>
                  </a:cubicBezTo>
                  <a:cubicBezTo>
                    <a:pt x="528" y="650"/>
                    <a:pt x="528" y="650"/>
                    <a:pt x="528" y="650"/>
                  </a:cubicBezTo>
                  <a:cubicBezTo>
                    <a:pt x="529" y="649"/>
                    <a:pt x="529" y="648"/>
                    <a:pt x="530" y="64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960" y="4109"/>
              <a:ext cx="42" cy="41"/>
            </a:xfrm>
            <a:custGeom>
              <a:avLst/>
              <a:gdLst>
                <a:gd name="T0" fmla="*/ 19 w 27"/>
                <a:gd name="T1" fmla="*/ 24 h 27"/>
                <a:gd name="T2" fmla="*/ 20 w 27"/>
                <a:gd name="T3" fmla="*/ 24 h 27"/>
                <a:gd name="T4" fmla="*/ 23 w 27"/>
                <a:gd name="T5" fmla="*/ 25 h 27"/>
                <a:gd name="T6" fmla="*/ 26 w 27"/>
                <a:gd name="T7" fmla="*/ 26 h 27"/>
                <a:gd name="T8" fmla="*/ 26 w 27"/>
                <a:gd name="T9" fmla="*/ 23 h 27"/>
                <a:gd name="T10" fmla="*/ 21 w 27"/>
                <a:gd name="T11" fmla="*/ 14 h 27"/>
                <a:gd name="T12" fmla="*/ 19 w 27"/>
                <a:gd name="T13" fmla="*/ 12 h 27"/>
                <a:gd name="T14" fmla="*/ 17 w 27"/>
                <a:gd name="T15" fmla="*/ 11 h 27"/>
                <a:gd name="T16" fmla="*/ 10 w 27"/>
                <a:gd name="T17" fmla="*/ 3 h 27"/>
                <a:gd name="T18" fmla="*/ 5 w 27"/>
                <a:gd name="T19" fmla="*/ 1 h 27"/>
                <a:gd name="T20" fmla="*/ 0 w 27"/>
                <a:gd name="T21" fmla="*/ 0 h 27"/>
                <a:gd name="T22" fmla="*/ 15 w 27"/>
                <a:gd name="T23" fmla="*/ 27 h 27"/>
                <a:gd name="T24" fmla="*/ 19 w 27"/>
                <a:gd name="T25" fmla="*/ 25 h 27"/>
                <a:gd name="T26" fmla="*/ 19 w 27"/>
                <a:gd name="T2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27">
                  <a:moveTo>
                    <a:pt x="19" y="24"/>
                  </a:moveTo>
                  <a:cubicBezTo>
                    <a:pt x="19" y="24"/>
                    <a:pt x="19" y="24"/>
                    <a:pt x="20" y="24"/>
                  </a:cubicBezTo>
                  <a:cubicBezTo>
                    <a:pt x="21" y="24"/>
                    <a:pt x="22" y="24"/>
                    <a:pt x="23" y="25"/>
                  </a:cubicBezTo>
                  <a:cubicBezTo>
                    <a:pt x="26" y="26"/>
                    <a:pt x="26" y="26"/>
                    <a:pt x="26" y="26"/>
                  </a:cubicBezTo>
                  <a:cubicBezTo>
                    <a:pt x="26" y="23"/>
                    <a:pt x="26" y="23"/>
                    <a:pt x="26" y="23"/>
                  </a:cubicBezTo>
                  <a:cubicBezTo>
                    <a:pt x="27" y="19"/>
                    <a:pt x="24" y="16"/>
                    <a:pt x="21" y="14"/>
                  </a:cubicBezTo>
                  <a:cubicBezTo>
                    <a:pt x="20" y="14"/>
                    <a:pt x="19" y="13"/>
                    <a:pt x="19" y="12"/>
                  </a:cubicBezTo>
                  <a:cubicBezTo>
                    <a:pt x="18" y="12"/>
                    <a:pt x="18" y="11"/>
                    <a:pt x="17" y="11"/>
                  </a:cubicBezTo>
                  <a:cubicBezTo>
                    <a:pt x="15" y="8"/>
                    <a:pt x="13" y="5"/>
                    <a:pt x="10" y="3"/>
                  </a:cubicBezTo>
                  <a:cubicBezTo>
                    <a:pt x="9" y="2"/>
                    <a:pt x="7" y="2"/>
                    <a:pt x="5" y="1"/>
                  </a:cubicBezTo>
                  <a:cubicBezTo>
                    <a:pt x="0" y="0"/>
                    <a:pt x="0" y="0"/>
                    <a:pt x="0" y="0"/>
                  </a:cubicBezTo>
                  <a:cubicBezTo>
                    <a:pt x="15" y="27"/>
                    <a:pt x="15" y="27"/>
                    <a:pt x="15" y="27"/>
                  </a:cubicBezTo>
                  <a:cubicBezTo>
                    <a:pt x="19" y="25"/>
                    <a:pt x="19" y="25"/>
                    <a:pt x="19" y="25"/>
                  </a:cubicBezTo>
                  <a:cubicBezTo>
                    <a:pt x="19" y="24"/>
                    <a:pt x="19" y="24"/>
                    <a:pt x="19" y="2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40"/>
            <p:cNvSpPr>
              <a:spLocks/>
            </p:cNvSpPr>
            <p:nvPr/>
          </p:nvSpPr>
          <p:spPr bwMode="auto">
            <a:xfrm>
              <a:off x="2987" y="4152"/>
              <a:ext cx="208" cy="118"/>
            </a:xfrm>
            <a:custGeom>
              <a:avLst/>
              <a:gdLst>
                <a:gd name="T0" fmla="*/ 133 w 136"/>
                <a:gd name="T1" fmla="*/ 54 h 77"/>
                <a:gd name="T2" fmla="*/ 132 w 136"/>
                <a:gd name="T3" fmla="*/ 54 h 77"/>
                <a:gd name="T4" fmla="*/ 127 w 136"/>
                <a:gd name="T5" fmla="*/ 54 h 77"/>
                <a:gd name="T6" fmla="*/ 123 w 136"/>
                <a:gd name="T7" fmla="*/ 54 h 77"/>
                <a:gd name="T8" fmla="*/ 122 w 136"/>
                <a:gd name="T9" fmla="*/ 54 h 77"/>
                <a:gd name="T10" fmla="*/ 120 w 136"/>
                <a:gd name="T11" fmla="*/ 53 h 77"/>
                <a:gd name="T12" fmla="*/ 115 w 136"/>
                <a:gd name="T13" fmla="*/ 54 h 77"/>
                <a:gd name="T14" fmla="*/ 114 w 136"/>
                <a:gd name="T15" fmla="*/ 55 h 77"/>
                <a:gd name="T16" fmla="*/ 112 w 136"/>
                <a:gd name="T17" fmla="*/ 55 h 77"/>
                <a:gd name="T18" fmla="*/ 111 w 136"/>
                <a:gd name="T19" fmla="*/ 55 h 77"/>
                <a:gd name="T20" fmla="*/ 106 w 136"/>
                <a:gd name="T21" fmla="*/ 52 h 77"/>
                <a:gd name="T22" fmla="*/ 101 w 136"/>
                <a:gd name="T23" fmla="*/ 50 h 77"/>
                <a:gd name="T24" fmla="*/ 96 w 136"/>
                <a:gd name="T25" fmla="*/ 49 h 77"/>
                <a:gd name="T26" fmla="*/ 92 w 136"/>
                <a:gd name="T27" fmla="*/ 48 h 77"/>
                <a:gd name="T28" fmla="*/ 88 w 136"/>
                <a:gd name="T29" fmla="*/ 45 h 77"/>
                <a:gd name="T30" fmla="*/ 83 w 136"/>
                <a:gd name="T31" fmla="*/ 42 h 77"/>
                <a:gd name="T32" fmla="*/ 81 w 136"/>
                <a:gd name="T33" fmla="*/ 42 h 77"/>
                <a:gd name="T34" fmla="*/ 73 w 136"/>
                <a:gd name="T35" fmla="*/ 38 h 77"/>
                <a:gd name="T36" fmla="*/ 71 w 136"/>
                <a:gd name="T37" fmla="*/ 37 h 77"/>
                <a:gd name="T38" fmla="*/ 70 w 136"/>
                <a:gd name="T39" fmla="*/ 37 h 77"/>
                <a:gd name="T40" fmla="*/ 68 w 136"/>
                <a:gd name="T41" fmla="*/ 35 h 77"/>
                <a:gd name="T42" fmla="*/ 66 w 136"/>
                <a:gd name="T43" fmla="*/ 33 h 77"/>
                <a:gd name="T44" fmla="*/ 60 w 136"/>
                <a:gd name="T45" fmla="*/ 31 h 77"/>
                <a:gd name="T46" fmla="*/ 56 w 136"/>
                <a:gd name="T47" fmla="*/ 30 h 77"/>
                <a:gd name="T48" fmla="*/ 54 w 136"/>
                <a:gd name="T49" fmla="*/ 28 h 77"/>
                <a:gd name="T50" fmla="*/ 48 w 136"/>
                <a:gd name="T51" fmla="*/ 24 h 77"/>
                <a:gd name="T52" fmla="*/ 41 w 136"/>
                <a:gd name="T53" fmla="*/ 19 h 77"/>
                <a:gd name="T54" fmla="*/ 35 w 136"/>
                <a:gd name="T55" fmla="*/ 15 h 77"/>
                <a:gd name="T56" fmla="*/ 30 w 136"/>
                <a:gd name="T57" fmla="*/ 13 h 77"/>
                <a:gd name="T58" fmla="*/ 28 w 136"/>
                <a:gd name="T59" fmla="*/ 13 h 77"/>
                <a:gd name="T60" fmla="*/ 22 w 136"/>
                <a:gd name="T61" fmla="*/ 9 h 77"/>
                <a:gd name="T62" fmla="*/ 22 w 136"/>
                <a:gd name="T63" fmla="*/ 9 h 77"/>
                <a:gd name="T64" fmla="*/ 20 w 136"/>
                <a:gd name="T65" fmla="*/ 6 h 77"/>
                <a:gd name="T66" fmla="*/ 14 w 136"/>
                <a:gd name="T67" fmla="*/ 1 h 77"/>
                <a:gd name="T68" fmla="*/ 11 w 136"/>
                <a:gd name="T69" fmla="*/ 0 h 77"/>
                <a:gd name="T70" fmla="*/ 8 w 136"/>
                <a:gd name="T71" fmla="*/ 1 h 77"/>
                <a:gd name="T72" fmla="*/ 6 w 136"/>
                <a:gd name="T73" fmla="*/ 1 h 77"/>
                <a:gd name="T74" fmla="*/ 4 w 136"/>
                <a:gd name="T75" fmla="*/ 1 h 77"/>
                <a:gd name="T76" fmla="*/ 4 w 136"/>
                <a:gd name="T77" fmla="*/ 0 h 77"/>
                <a:gd name="T78" fmla="*/ 0 w 136"/>
                <a:gd name="T79" fmla="*/ 3 h 77"/>
                <a:gd name="T80" fmla="*/ 34 w 136"/>
                <a:gd name="T81" fmla="*/ 63 h 77"/>
                <a:gd name="T82" fmla="*/ 80 w 136"/>
                <a:gd name="T83" fmla="*/ 66 h 77"/>
                <a:gd name="T84" fmla="*/ 107 w 136"/>
                <a:gd name="T85" fmla="*/ 77 h 77"/>
                <a:gd name="T86" fmla="*/ 107 w 136"/>
                <a:gd name="T87" fmla="*/ 74 h 77"/>
                <a:gd name="T88" fmla="*/ 107 w 136"/>
                <a:gd name="T89" fmla="*/ 73 h 77"/>
                <a:gd name="T90" fmla="*/ 107 w 136"/>
                <a:gd name="T91" fmla="*/ 73 h 77"/>
                <a:gd name="T92" fmla="*/ 109 w 136"/>
                <a:gd name="T93" fmla="*/ 73 h 77"/>
                <a:gd name="T94" fmla="*/ 111 w 136"/>
                <a:gd name="T95" fmla="*/ 73 h 77"/>
                <a:gd name="T96" fmla="*/ 114 w 136"/>
                <a:gd name="T97" fmla="*/ 70 h 77"/>
                <a:gd name="T98" fmla="*/ 116 w 136"/>
                <a:gd name="T99" fmla="*/ 69 h 77"/>
                <a:gd name="T100" fmla="*/ 120 w 136"/>
                <a:gd name="T101" fmla="*/ 67 h 77"/>
                <a:gd name="T102" fmla="*/ 120 w 136"/>
                <a:gd name="T103" fmla="*/ 67 h 77"/>
                <a:gd name="T104" fmla="*/ 122 w 136"/>
                <a:gd name="T105" fmla="*/ 68 h 77"/>
                <a:gd name="T106" fmla="*/ 126 w 136"/>
                <a:gd name="T107" fmla="*/ 69 h 77"/>
                <a:gd name="T108" fmla="*/ 127 w 136"/>
                <a:gd name="T109" fmla="*/ 68 h 77"/>
                <a:gd name="T110" fmla="*/ 134 w 136"/>
                <a:gd name="T111" fmla="*/ 64 h 77"/>
                <a:gd name="T112" fmla="*/ 134 w 136"/>
                <a:gd name="T113" fmla="*/ 56 h 77"/>
                <a:gd name="T114" fmla="*/ 133 w 136"/>
                <a:gd name="T11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77">
                  <a:moveTo>
                    <a:pt x="133" y="54"/>
                  </a:moveTo>
                  <a:cubicBezTo>
                    <a:pt x="132" y="54"/>
                    <a:pt x="132" y="54"/>
                    <a:pt x="132" y="54"/>
                  </a:cubicBezTo>
                  <a:cubicBezTo>
                    <a:pt x="130" y="54"/>
                    <a:pt x="129" y="54"/>
                    <a:pt x="127" y="54"/>
                  </a:cubicBezTo>
                  <a:cubicBezTo>
                    <a:pt x="126" y="54"/>
                    <a:pt x="124" y="54"/>
                    <a:pt x="123" y="54"/>
                  </a:cubicBezTo>
                  <a:cubicBezTo>
                    <a:pt x="122" y="54"/>
                    <a:pt x="122" y="54"/>
                    <a:pt x="122" y="54"/>
                  </a:cubicBezTo>
                  <a:cubicBezTo>
                    <a:pt x="121" y="54"/>
                    <a:pt x="121" y="53"/>
                    <a:pt x="120" y="53"/>
                  </a:cubicBezTo>
                  <a:cubicBezTo>
                    <a:pt x="118" y="53"/>
                    <a:pt x="117" y="54"/>
                    <a:pt x="115" y="54"/>
                  </a:cubicBezTo>
                  <a:cubicBezTo>
                    <a:pt x="115" y="54"/>
                    <a:pt x="114" y="55"/>
                    <a:pt x="114" y="55"/>
                  </a:cubicBezTo>
                  <a:cubicBezTo>
                    <a:pt x="113" y="55"/>
                    <a:pt x="113" y="55"/>
                    <a:pt x="112" y="55"/>
                  </a:cubicBezTo>
                  <a:cubicBezTo>
                    <a:pt x="112" y="55"/>
                    <a:pt x="112" y="55"/>
                    <a:pt x="111" y="55"/>
                  </a:cubicBezTo>
                  <a:cubicBezTo>
                    <a:pt x="109" y="55"/>
                    <a:pt x="108" y="54"/>
                    <a:pt x="106" y="52"/>
                  </a:cubicBezTo>
                  <a:cubicBezTo>
                    <a:pt x="104" y="52"/>
                    <a:pt x="102" y="51"/>
                    <a:pt x="101" y="50"/>
                  </a:cubicBezTo>
                  <a:cubicBezTo>
                    <a:pt x="99" y="49"/>
                    <a:pt x="98" y="49"/>
                    <a:pt x="96" y="49"/>
                  </a:cubicBezTo>
                  <a:cubicBezTo>
                    <a:pt x="95" y="49"/>
                    <a:pt x="93" y="48"/>
                    <a:pt x="92" y="48"/>
                  </a:cubicBezTo>
                  <a:cubicBezTo>
                    <a:pt x="90" y="47"/>
                    <a:pt x="89" y="46"/>
                    <a:pt x="88" y="45"/>
                  </a:cubicBezTo>
                  <a:cubicBezTo>
                    <a:pt x="86" y="44"/>
                    <a:pt x="85" y="43"/>
                    <a:pt x="83" y="42"/>
                  </a:cubicBezTo>
                  <a:cubicBezTo>
                    <a:pt x="81" y="42"/>
                    <a:pt x="81" y="42"/>
                    <a:pt x="81" y="42"/>
                  </a:cubicBezTo>
                  <a:cubicBezTo>
                    <a:pt x="79" y="40"/>
                    <a:pt x="76" y="39"/>
                    <a:pt x="73" y="38"/>
                  </a:cubicBezTo>
                  <a:cubicBezTo>
                    <a:pt x="73" y="38"/>
                    <a:pt x="72" y="38"/>
                    <a:pt x="71" y="37"/>
                  </a:cubicBezTo>
                  <a:cubicBezTo>
                    <a:pt x="71" y="37"/>
                    <a:pt x="70" y="37"/>
                    <a:pt x="70" y="37"/>
                  </a:cubicBezTo>
                  <a:cubicBezTo>
                    <a:pt x="69" y="37"/>
                    <a:pt x="69" y="36"/>
                    <a:pt x="68" y="35"/>
                  </a:cubicBezTo>
                  <a:cubicBezTo>
                    <a:pt x="67" y="35"/>
                    <a:pt x="67" y="34"/>
                    <a:pt x="66" y="33"/>
                  </a:cubicBezTo>
                  <a:cubicBezTo>
                    <a:pt x="64" y="32"/>
                    <a:pt x="62" y="32"/>
                    <a:pt x="60" y="31"/>
                  </a:cubicBezTo>
                  <a:cubicBezTo>
                    <a:pt x="59" y="31"/>
                    <a:pt x="58" y="30"/>
                    <a:pt x="56" y="30"/>
                  </a:cubicBezTo>
                  <a:cubicBezTo>
                    <a:pt x="55" y="29"/>
                    <a:pt x="54" y="28"/>
                    <a:pt x="54" y="28"/>
                  </a:cubicBezTo>
                  <a:cubicBezTo>
                    <a:pt x="52" y="26"/>
                    <a:pt x="50" y="25"/>
                    <a:pt x="48" y="24"/>
                  </a:cubicBezTo>
                  <a:cubicBezTo>
                    <a:pt x="45" y="23"/>
                    <a:pt x="43" y="21"/>
                    <a:pt x="41" y="19"/>
                  </a:cubicBezTo>
                  <a:cubicBezTo>
                    <a:pt x="39" y="18"/>
                    <a:pt x="37" y="16"/>
                    <a:pt x="35" y="15"/>
                  </a:cubicBezTo>
                  <a:cubicBezTo>
                    <a:pt x="33" y="14"/>
                    <a:pt x="31" y="14"/>
                    <a:pt x="30" y="13"/>
                  </a:cubicBezTo>
                  <a:cubicBezTo>
                    <a:pt x="29" y="13"/>
                    <a:pt x="28" y="13"/>
                    <a:pt x="28" y="13"/>
                  </a:cubicBezTo>
                  <a:cubicBezTo>
                    <a:pt x="25" y="13"/>
                    <a:pt x="24" y="11"/>
                    <a:pt x="22" y="9"/>
                  </a:cubicBezTo>
                  <a:cubicBezTo>
                    <a:pt x="22" y="9"/>
                    <a:pt x="22" y="9"/>
                    <a:pt x="22" y="9"/>
                  </a:cubicBezTo>
                  <a:cubicBezTo>
                    <a:pt x="21" y="8"/>
                    <a:pt x="21" y="7"/>
                    <a:pt x="20" y="6"/>
                  </a:cubicBezTo>
                  <a:cubicBezTo>
                    <a:pt x="18" y="4"/>
                    <a:pt x="16" y="2"/>
                    <a:pt x="14" y="1"/>
                  </a:cubicBezTo>
                  <a:cubicBezTo>
                    <a:pt x="13" y="0"/>
                    <a:pt x="12" y="0"/>
                    <a:pt x="11" y="0"/>
                  </a:cubicBezTo>
                  <a:cubicBezTo>
                    <a:pt x="10" y="0"/>
                    <a:pt x="9" y="0"/>
                    <a:pt x="8" y="1"/>
                  </a:cubicBezTo>
                  <a:cubicBezTo>
                    <a:pt x="7" y="1"/>
                    <a:pt x="6" y="1"/>
                    <a:pt x="6" y="1"/>
                  </a:cubicBezTo>
                  <a:cubicBezTo>
                    <a:pt x="5" y="1"/>
                    <a:pt x="5" y="1"/>
                    <a:pt x="4" y="1"/>
                  </a:cubicBezTo>
                  <a:cubicBezTo>
                    <a:pt x="4" y="1"/>
                    <a:pt x="4" y="1"/>
                    <a:pt x="4" y="0"/>
                  </a:cubicBezTo>
                  <a:cubicBezTo>
                    <a:pt x="0" y="3"/>
                    <a:pt x="0" y="3"/>
                    <a:pt x="0" y="3"/>
                  </a:cubicBezTo>
                  <a:cubicBezTo>
                    <a:pt x="34" y="63"/>
                    <a:pt x="34" y="63"/>
                    <a:pt x="34" y="63"/>
                  </a:cubicBezTo>
                  <a:cubicBezTo>
                    <a:pt x="80" y="66"/>
                    <a:pt x="80" y="66"/>
                    <a:pt x="80" y="66"/>
                  </a:cubicBezTo>
                  <a:cubicBezTo>
                    <a:pt x="107" y="77"/>
                    <a:pt x="107" y="77"/>
                    <a:pt x="107" y="77"/>
                  </a:cubicBezTo>
                  <a:cubicBezTo>
                    <a:pt x="107" y="74"/>
                    <a:pt x="107" y="74"/>
                    <a:pt x="107" y="74"/>
                  </a:cubicBezTo>
                  <a:cubicBezTo>
                    <a:pt x="107" y="73"/>
                    <a:pt x="107" y="73"/>
                    <a:pt x="107" y="73"/>
                  </a:cubicBezTo>
                  <a:cubicBezTo>
                    <a:pt x="107" y="73"/>
                    <a:pt x="107" y="73"/>
                    <a:pt x="107" y="73"/>
                  </a:cubicBezTo>
                  <a:cubicBezTo>
                    <a:pt x="109" y="73"/>
                    <a:pt x="109" y="73"/>
                    <a:pt x="109" y="73"/>
                  </a:cubicBezTo>
                  <a:cubicBezTo>
                    <a:pt x="109" y="73"/>
                    <a:pt x="110" y="73"/>
                    <a:pt x="111" y="73"/>
                  </a:cubicBezTo>
                  <a:cubicBezTo>
                    <a:pt x="113" y="72"/>
                    <a:pt x="114" y="71"/>
                    <a:pt x="114" y="70"/>
                  </a:cubicBezTo>
                  <a:cubicBezTo>
                    <a:pt x="115" y="70"/>
                    <a:pt x="115" y="69"/>
                    <a:pt x="116" y="69"/>
                  </a:cubicBezTo>
                  <a:cubicBezTo>
                    <a:pt x="117" y="68"/>
                    <a:pt x="119" y="67"/>
                    <a:pt x="120" y="67"/>
                  </a:cubicBezTo>
                  <a:cubicBezTo>
                    <a:pt x="120" y="67"/>
                    <a:pt x="120" y="67"/>
                    <a:pt x="120" y="67"/>
                  </a:cubicBezTo>
                  <a:cubicBezTo>
                    <a:pt x="121" y="67"/>
                    <a:pt x="121" y="68"/>
                    <a:pt x="122" y="68"/>
                  </a:cubicBezTo>
                  <a:cubicBezTo>
                    <a:pt x="123" y="68"/>
                    <a:pt x="124" y="69"/>
                    <a:pt x="126" y="69"/>
                  </a:cubicBezTo>
                  <a:cubicBezTo>
                    <a:pt x="126" y="69"/>
                    <a:pt x="127" y="69"/>
                    <a:pt x="127" y="68"/>
                  </a:cubicBezTo>
                  <a:cubicBezTo>
                    <a:pt x="129" y="68"/>
                    <a:pt x="133" y="67"/>
                    <a:pt x="134" y="64"/>
                  </a:cubicBezTo>
                  <a:cubicBezTo>
                    <a:pt x="136" y="62"/>
                    <a:pt x="135" y="58"/>
                    <a:pt x="134" y="56"/>
                  </a:cubicBezTo>
                  <a:lnTo>
                    <a:pt x="133" y="5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3134" y="4266"/>
              <a:ext cx="6" cy="8"/>
            </a:xfrm>
            <a:custGeom>
              <a:avLst/>
              <a:gdLst>
                <a:gd name="T0" fmla="*/ 3 w 4"/>
                <a:gd name="T1" fmla="*/ 5 h 5"/>
                <a:gd name="T2" fmla="*/ 1 w 4"/>
                <a:gd name="T3" fmla="*/ 4 h 5"/>
                <a:gd name="T4" fmla="*/ 0 w 4"/>
                <a:gd name="T5" fmla="*/ 4 h 5"/>
                <a:gd name="T6" fmla="*/ 0 w 4"/>
                <a:gd name="T7" fmla="*/ 4 h 5"/>
                <a:gd name="T8" fmla="*/ 2 w 4"/>
                <a:gd name="T9" fmla="*/ 0 h 5"/>
                <a:gd name="T10" fmla="*/ 4 w 4"/>
                <a:gd name="T11" fmla="*/ 1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2" y="5"/>
                    <a:pt x="1" y="5"/>
                    <a:pt x="1" y="4"/>
                  </a:cubicBezTo>
                  <a:cubicBezTo>
                    <a:pt x="0" y="4"/>
                    <a:pt x="0" y="4"/>
                    <a:pt x="0" y="4"/>
                  </a:cubicBezTo>
                  <a:cubicBezTo>
                    <a:pt x="0" y="4"/>
                    <a:pt x="0" y="4"/>
                    <a:pt x="0" y="4"/>
                  </a:cubicBezTo>
                  <a:cubicBezTo>
                    <a:pt x="2" y="0"/>
                    <a:pt x="2" y="0"/>
                    <a:pt x="2" y="0"/>
                  </a:cubicBezTo>
                  <a:cubicBezTo>
                    <a:pt x="4" y="1"/>
                    <a:pt x="4" y="1"/>
                    <a:pt x="4" y="1"/>
                  </a:cubicBezTo>
                  <a:lnTo>
                    <a:pt x="3"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3135" y="4270"/>
              <a:ext cx="5" cy="1"/>
            </a:xfrm>
            <a:custGeom>
              <a:avLst/>
              <a:gdLst>
                <a:gd name="T0" fmla="*/ 1 w 3"/>
                <a:gd name="T1" fmla="*/ 0 h 1"/>
                <a:gd name="T2" fmla="*/ 3 w 3"/>
                <a:gd name="T3" fmla="*/ 1 h 1"/>
                <a:gd name="T4" fmla="*/ 0 w 3"/>
                <a:gd name="T5" fmla="*/ 0 h 1"/>
                <a:gd name="T6" fmla="*/ 1 w 3"/>
                <a:gd name="T7" fmla="*/ 0 h 1"/>
              </a:gdLst>
              <a:ahLst/>
              <a:cxnLst>
                <a:cxn ang="0">
                  <a:pos x="T0" y="T1"/>
                </a:cxn>
                <a:cxn ang="0">
                  <a:pos x="T2" y="T3"/>
                </a:cxn>
                <a:cxn ang="0">
                  <a:pos x="T4" y="T5"/>
                </a:cxn>
                <a:cxn ang="0">
                  <a:pos x="T6" y="T7"/>
                </a:cxn>
              </a:cxnLst>
              <a:rect l="0" t="0" r="r" b="b"/>
              <a:pathLst>
                <a:path w="3" h="1">
                  <a:moveTo>
                    <a:pt x="1" y="0"/>
                  </a:moveTo>
                  <a:cubicBezTo>
                    <a:pt x="1" y="1"/>
                    <a:pt x="2" y="1"/>
                    <a:pt x="3" y="1"/>
                  </a:cubicBezTo>
                  <a:cubicBezTo>
                    <a:pt x="0" y="0"/>
                    <a:pt x="0" y="0"/>
                    <a:pt x="0" y="0"/>
                  </a:cubicBezTo>
                  <a:cubicBezTo>
                    <a:pt x="1" y="0"/>
                    <a:pt x="1" y="0"/>
                    <a:pt x="1"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1644" y="965"/>
              <a:ext cx="27" cy="31"/>
            </a:xfrm>
            <a:custGeom>
              <a:avLst/>
              <a:gdLst>
                <a:gd name="T0" fmla="*/ 7 w 18"/>
                <a:gd name="T1" fmla="*/ 20 h 20"/>
                <a:gd name="T2" fmla="*/ 3 w 18"/>
                <a:gd name="T3" fmla="*/ 18 h 20"/>
                <a:gd name="T4" fmla="*/ 5 w 18"/>
                <a:gd name="T5" fmla="*/ 8 h 20"/>
                <a:gd name="T6" fmla="*/ 6 w 18"/>
                <a:gd name="T7" fmla="*/ 8 h 20"/>
                <a:gd name="T8" fmla="*/ 6 w 18"/>
                <a:gd name="T9" fmla="*/ 7 h 20"/>
                <a:gd name="T10" fmla="*/ 7 w 18"/>
                <a:gd name="T11" fmla="*/ 5 h 20"/>
                <a:gd name="T12" fmla="*/ 8 w 18"/>
                <a:gd name="T13" fmla="*/ 3 h 20"/>
                <a:gd name="T14" fmla="*/ 8 w 18"/>
                <a:gd name="T15" fmla="*/ 1 h 20"/>
                <a:gd name="T16" fmla="*/ 11 w 18"/>
                <a:gd name="T17" fmla="*/ 1 h 20"/>
                <a:gd name="T18" fmla="*/ 12 w 18"/>
                <a:gd name="T19" fmla="*/ 0 h 20"/>
                <a:gd name="T20" fmla="*/ 17 w 18"/>
                <a:gd name="T21" fmla="*/ 5 h 20"/>
                <a:gd name="T22" fmla="*/ 14 w 18"/>
                <a:gd name="T23" fmla="*/ 12 h 20"/>
                <a:gd name="T24" fmla="*/ 12 w 18"/>
                <a:gd name="T25" fmla="*/ 16 h 20"/>
                <a:gd name="T26" fmla="*/ 11 w 18"/>
                <a:gd name="T27" fmla="*/ 17 h 20"/>
                <a:gd name="T28" fmla="*/ 7 w 18"/>
                <a:gd name="T2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0">
                  <a:moveTo>
                    <a:pt x="7" y="20"/>
                  </a:moveTo>
                  <a:cubicBezTo>
                    <a:pt x="5" y="20"/>
                    <a:pt x="4" y="19"/>
                    <a:pt x="3" y="18"/>
                  </a:cubicBezTo>
                  <a:cubicBezTo>
                    <a:pt x="0" y="14"/>
                    <a:pt x="4" y="10"/>
                    <a:pt x="5" y="8"/>
                  </a:cubicBezTo>
                  <a:cubicBezTo>
                    <a:pt x="6" y="8"/>
                    <a:pt x="6" y="8"/>
                    <a:pt x="6" y="8"/>
                  </a:cubicBezTo>
                  <a:cubicBezTo>
                    <a:pt x="6" y="7"/>
                    <a:pt x="6" y="7"/>
                    <a:pt x="6" y="7"/>
                  </a:cubicBezTo>
                  <a:cubicBezTo>
                    <a:pt x="7" y="6"/>
                    <a:pt x="7" y="5"/>
                    <a:pt x="7" y="5"/>
                  </a:cubicBezTo>
                  <a:cubicBezTo>
                    <a:pt x="7" y="4"/>
                    <a:pt x="8" y="4"/>
                    <a:pt x="8" y="3"/>
                  </a:cubicBezTo>
                  <a:cubicBezTo>
                    <a:pt x="8" y="1"/>
                    <a:pt x="8" y="1"/>
                    <a:pt x="8" y="1"/>
                  </a:cubicBezTo>
                  <a:cubicBezTo>
                    <a:pt x="11" y="1"/>
                    <a:pt x="11" y="1"/>
                    <a:pt x="11" y="1"/>
                  </a:cubicBezTo>
                  <a:cubicBezTo>
                    <a:pt x="11" y="0"/>
                    <a:pt x="11" y="0"/>
                    <a:pt x="12" y="0"/>
                  </a:cubicBezTo>
                  <a:cubicBezTo>
                    <a:pt x="15" y="0"/>
                    <a:pt x="17" y="2"/>
                    <a:pt x="17" y="5"/>
                  </a:cubicBezTo>
                  <a:cubicBezTo>
                    <a:pt x="18" y="8"/>
                    <a:pt x="17" y="10"/>
                    <a:pt x="14" y="12"/>
                  </a:cubicBezTo>
                  <a:cubicBezTo>
                    <a:pt x="13" y="13"/>
                    <a:pt x="12" y="15"/>
                    <a:pt x="12" y="16"/>
                  </a:cubicBezTo>
                  <a:cubicBezTo>
                    <a:pt x="11" y="17"/>
                    <a:pt x="11" y="17"/>
                    <a:pt x="11" y="17"/>
                  </a:cubicBezTo>
                  <a:cubicBezTo>
                    <a:pt x="10" y="18"/>
                    <a:pt x="9" y="20"/>
                    <a:pt x="7" y="2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4"/>
            <p:cNvSpPr>
              <a:spLocks/>
            </p:cNvSpPr>
            <p:nvPr/>
          </p:nvSpPr>
          <p:spPr bwMode="auto">
            <a:xfrm>
              <a:off x="1648" y="968"/>
              <a:ext cx="22" cy="28"/>
            </a:xfrm>
            <a:custGeom>
              <a:avLst/>
              <a:gdLst>
                <a:gd name="T0" fmla="*/ 7 w 14"/>
                <a:gd name="T1" fmla="*/ 13 h 18"/>
                <a:gd name="T2" fmla="*/ 2 w 14"/>
                <a:gd name="T3" fmla="*/ 15 h 18"/>
                <a:gd name="T4" fmla="*/ 5 w 14"/>
                <a:gd name="T5" fmla="*/ 7 h 18"/>
                <a:gd name="T6" fmla="*/ 6 w 14"/>
                <a:gd name="T7" fmla="*/ 4 h 18"/>
                <a:gd name="T8" fmla="*/ 8 w 14"/>
                <a:gd name="T9" fmla="*/ 1 h 18"/>
                <a:gd name="T10" fmla="*/ 9 w 14"/>
                <a:gd name="T11" fmla="*/ 8 h 18"/>
                <a:gd name="T12" fmla="*/ 7 w 14"/>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7" y="13"/>
                  </a:moveTo>
                  <a:cubicBezTo>
                    <a:pt x="5" y="15"/>
                    <a:pt x="4" y="18"/>
                    <a:pt x="2" y="15"/>
                  </a:cubicBezTo>
                  <a:cubicBezTo>
                    <a:pt x="0" y="12"/>
                    <a:pt x="3" y="9"/>
                    <a:pt x="5" y="7"/>
                  </a:cubicBezTo>
                  <a:cubicBezTo>
                    <a:pt x="5" y="7"/>
                    <a:pt x="6" y="5"/>
                    <a:pt x="6" y="4"/>
                  </a:cubicBezTo>
                  <a:cubicBezTo>
                    <a:pt x="7" y="3"/>
                    <a:pt x="8" y="3"/>
                    <a:pt x="8" y="1"/>
                  </a:cubicBezTo>
                  <a:cubicBezTo>
                    <a:pt x="13" y="0"/>
                    <a:pt x="14" y="6"/>
                    <a:pt x="9" y="8"/>
                  </a:cubicBezTo>
                  <a:cubicBezTo>
                    <a:pt x="9" y="9"/>
                    <a:pt x="7" y="12"/>
                    <a:pt x="7" y="1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50" name="Trapezoid 49"/>
          <p:cNvSpPr/>
          <p:nvPr/>
        </p:nvSpPr>
        <p:spPr>
          <a:xfrm rot="15990143">
            <a:off x="4473237" y="2153658"/>
            <a:ext cx="2958884" cy="4932324"/>
          </a:xfrm>
          <a:prstGeom prst="trapezoid">
            <a:avLst>
              <a:gd name="adj" fmla="val 45178"/>
            </a:avLst>
          </a:prstGeom>
          <a:solidFill>
            <a:schemeClr val="accent1">
              <a:alpha val="3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51" name="Oval 50"/>
          <p:cNvSpPr/>
          <p:nvPr/>
        </p:nvSpPr>
        <p:spPr>
          <a:xfrm>
            <a:off x="7149717" y="2976257"/>
            <a:ext cx="2952328" cy="2952328"/>
          </a:xfrm>
          <a:prstGeom prst="ellipse">
            <a:avLst/>
          </a:prstGeom>
          <a:solidFill>
            <a:schemeClr val="bg1"/>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2" name="Straight Connector 51"/>
          <p:cNvCxnSpPr>
            <a:stCxn id="51" idx="2"/>
            <a:endCxn id="51" idx="6"/>
          </p:cNvCxnSpPr>
          <p:nvPr/>
        </p:nvCxnSpPr>
        <p:spPr>
          <a:xfrm>
            <a:off x="7149717" y="4452421"/>
            <a:ext cx="295232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Rectangle 52"/>
          <p:cNvSpPr/>
          <p:nvPr/>
        </p:nvSpPr>
        <p:spPr>
          <a:xfrm>
            <a:off x="7621014" y="3212472"/>
            <a:ext cx="2009737" cy="1118319"/>
          </a:xfrm>
          <a:prstGeom prst="rect">
            <a:avLst/>
          </a:prstGeom>
        </p:spPr>
        <p:txBody>
          <a:bodyPr wrap="square">
            <a:spAutoFit/>
          </a:bodyPr>
          <a:lstStyle/>
          <a:p>
            <a:pPr algn="ctr"/>
            <a:r>
              <a:rPr lang="en-US" sz="3733" dirty="0">
                <a:latin typeface="Open Sans" panose="020B0606030504020204" pitchFamily="34" charset="0"/>
                <a:ea typeface="Open Sans" panose="020B0606030504020204" pitchFamily="34" charset="0"/>
                <a:cs typeface="Open Sans" panose="020B0606030504020204" pitchFamily="34" charset="0"/>
              </a:rPr>
              <a:t>45%</a:t>
            </a:r>
          </a:p>
          <a:p>
            <a:pPr algn="ct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xxxxxxxxxxxxx</a:t>
            </a:r>
            <a:endParaRPr lang="en-US" sz="1467" dirty="0"/>
          </a:p>
        </p:txBody>
      </p:sp>
      <p:sp>
        <p:nvSpPr>
          <p:cNvPr id="54" name="Rectangle 53"/>
          <p:cNvSpPr/>
          <p:nvPr/>
        </p:nvSpPr>
        <p:spPr>
          <a:xfrm>
            <a:off x="7621014" y="4488386"/>
            <a:ext cx="2009737" cy="892552"/>
          </a:xfrm>
          <a:prstGeom prst="rect">
            <a:avLst/>
          </a:prstGeom>
        </p:spPr>
        <p:txBody>
          <a:bodyPr wrap="square">
            <a:spAutoFit/>
          </a:bodyPr>
          <a:lstStyle/>
          <a:p>
            <a:pPr algn="ctr"/>
            <a:r>
              <a:rPr lang="en-US" sz="3733" dirty="0">
                <a:latin typeface="Open Sans" panose="020B0606030504020204" pitchFamily="34" charset="0"/>
                <a:ea typeface="Open Sans" panose="020B0606030504020204" pitchFamily="34" charset="0"/>
                <a:cs typeface="Open Sans" panose="020B0606030504020204" pitchFamily="34" charset="0"/>
              </a:rPr>
              <a:t>80%</a:t>
            </a:r>
          </a:p>
          <a:p>
            <a:pPr algn="ct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xxxxxx</a:t>
            </a:r>
            <a:r>
              <a:rPr lang="en-US" sz="1467" dirty="0">
                <a:ea typeface="Open Sans" panose="020B0606030504020204" pitchFamily="34" charset="0"/>
                <a:cs typeface="Open Sans" panose="020B0606030504020204" pitchFamily="34" charset="0"/>
              </a:rPr>
              <a:t> xxx</a:t>
            </a:r>
            <a:endParaRPr lang="en-US" sz="1467" dirty="0"/>
          </a:p>
        </p:txBody>
      </p:sp>
      <p:sp>
        <p:nvSpPr>
          <p:cNvPr id="55" name="Oval 54"/>
          <p:cNvSpPr/>
          <p:nvPr/>
        </p:nvSpPr>
        <p:spPr>
          <a:xfrm>
            <a:off x="3302195" y="463839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7" name="Oval 56"/>
          <p:cNvSpPr/>
          <p:nvPr/>
        </p:nvSpPr>
        <p:spPr>
          <a:xfrm>
            <a:off x="3913636" y="3674120"/>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Oval 57"/>
          <p:cNvSpPr/>
          <p:nvPr/>
        </p:nvSpPr>
        <p:spPr>
          <a:xfrm>
            <a:off x="2184331" y="441320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aphicFrame>
        <p:nvGraphicFramePr>
          <p:cNvPr id="59" name="Chart 58"/>
          <p:cNvGraphicFramePr/>
          <p:nvPr>
            <p:extLst>
              <p:ext uri="{D42A27DB-BD31-4B8C-83A1-F6EECF244321}">
                <p14:modId xmlns:p14="http://schemas.microsoft.com/office/powerpoint/2010/main" val="338268729"/>
              </p:ext>
            </p:extLst>
          </p:nvPr>
        </p:nvGraphicFramePr>
        <p:xfrm>
          <a:off x="5726459" y="719668"/>
          <a:ext cx="5746139" cy="2050257"/>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162887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200"/>
                                        <p:tgtEl>
                                          <p:spTgt spid="55"/>
                                        </p:tgtEl>
                                      </p:cBhvr>
                                    </p:animEffect>
                                  </p:childTnLst>
                                </p:cTn>
                              </p:par>
                              <p:par>
                                <p:cTn id="8" presetID="10" presetClass="entr" presetSubtype="0" fill="hold" grpId="0" nodeType="withEffect">
                                  <p:stCondLst>
                                    <p:cond delay="250"/>
                                  </p:stCondLst>
                                  <p:childTnLst>
                                    <p:set>
                                      <p:cBhvr>
                                        <p:cTn id="9" dur="1" fill="hold">
                                          <p:stCondLst>
                                            <p:cond delay="0"/>
                                          </p:stCondLst>
                                        </p:cTn>
                                        <p:tgtEl>
                                          <p:spTgt spid="57"/>
                                        </p:tgtEl>
                                        <p:attrNameLst>
                                          <p:attrName>style.visibility</p:attrName>
                                        </p:attrNameLst>
                                      </p:cBhvr>
                                      <p:to>
                                        <p:strVal val="visible"/>
                                      </p:to>
                                    </p:set>
                                    <p:animEffect transition="in" filter="fade">
                                      <p:cBhvr>
                                        <p:cTn id="10" dur="200"/>
                                        <p:tgtEl>
                                          <p:spTgt spid="57"/>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58"/>
                                        </p:tgtEl>
                                        <p:attrNameLst>
                                          <p:attrName>style.visibility</p:attrName>
                                        </p:attrNameLst>
                                      </p:cBhvr>
                                      <p:to>
                                        <p:strVal val="visible"/>
                                      </p:to>
                                    </p:set>
                                    <p:animEffect transition="in" filter="fade">
                                      <p:cBhvr>
                                        <p:cTn id="13" dur="200"/>
                                        <p:tgtEl>
                                          <p:spTgt spid="58"/>
                                        </p:tgtEl>
                                      </p:cBhvr>
                                    </p:animEffect>
                                  </p:childTnLst>
                                </p:cTn>
                              </p:par>
                              <p:par>
                                <p:cTn id="14" presetID="22" presetClass="entr" presetSubtype="8" fill="hold" grpId="0" nodeType="withEffect">
                                  <p:stCondLst>
                                    <p:cond delay="250"/>
                                  </p:stCondLst>
                                  <p:childTnLst>
                                    <p:set>
                                      <p:cBhvr>
                                        <p:cTn id="15" dur="1" fill="hold">
                                          <p:stCondLst>
                                            <p:cond delay="0"/>
                                          </p:stCondLst>
                                        </p:cTn>
                                        <p:tgtEl>
                                          <p:spTgt spid="50"/>
                                        </p:tgtEl>
                                        <p:attrNameLst>
                                          <p:attrName>style.visibility</p:attrName>
                                        </p:attrNameLst>
                                      </p:cBhvr>
                                      <p:to>
                                        <p:strVal val="visible"/>
                                      </p:to>
                                    </p:set>
                                    <p:animEffect transition="in" filter="wipe(left)">
                                      <p:cBhvr>
                                        <p:cTn id="16" dur="500"/>
                                        <p:tgtEl>
                                          <p:spTgt spid="50"/>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51"/>
                                        </p:tgtEl>
                                        <p:attrNameLst>
                                          <p:attrName>style.visibility</p:attrName>
                                        </p:attrNameLst>
                                      </p:cBhvr>
                                      <p:to>
                                        <p:strVal val="visible"/>
                                      </p:to>
                                    </p:set>
                                    <p:animEffect transition="in" filter="fade">
                                      <p:cBhvr>
                                        <p:cTn id="19" dur="500"/>
                                        <p:tgtEl>
                                          <p:spTgt spid="51"/>
                                        </p:tgtEl>
                                      </p:cBhvr>
                                    </p:animEffect>
                                  </p:childTnLst>
                                </p:cTn>
                              </p:par>
                              <p:par>
                                <p:cTn id="20" presetID="10" presetClass="entr" presetSubtype="0" fill="hold" nodeType="withEffect">
                                  <p:stCondLst>
                                    <p:cond delay="50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53"/>
                                        </p:tgtEl>
                                        <p:attrNameLst>
                                          <p:attrName>style.visibility</p:attrName>
                                        </p:attrNameLst>
                                      </p:cBhvr>
                                      <p:to>
                                        <p:strVal val="visible"/>
                                      </p:to>
                                    </p:set>
                                    <p:animEffect transition="in" filter="fade">
                                      <p:cBhvr>
                                        <p:cTn id="25" dur="500"/>
                                        <p:tgtEl>
                                          <p:spTgt spid="53"/>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54"/>
                                        </p:tgtEl>
                                        <p:attrNameLst>
                                          <p:attrName>style.visibility</p:attrName>
                                        </p:attrNameLst>
                                      </p:cBhvr>
                                      <p:to>
                                        <p:strVal val="visible"/>
                                      </p:to>
                                    </p:set>
                                    <p:animEffect transition="in" filter="fade">
                                      <p:cBhvr>
                                        <p:cTn id="28" dur="500"/>
                                        <p:tgtEl>
                                          <p:spTgt spid="54"/>
                                        </p:tgtEl>
                                      </p:cBhvr>
                                    </p:animEffect>
                                  </p:childTnLst>
                                </p:cTn>
                              </p:par>
                              <p:par>
                                <p:cTn id="29" presetID="10" presetClass="entr" presetSubtype="0" fill="hold" grpId="0" nodeType="withEffect">
                                  <p:stCondLst>
                                    <p:cond delay="250"/>
                                  </p:stCondLst>
                                  <p:childTnLst>
                                    <p:set>
                                      <p:cBhvr>
                                        <p:cTn id="30" dur="1" fill="hold">
                                          <p:stCondLst>
                                            <p:cond delay="0"/>
                                          </p:stCondLst>
                                        </p:cTn>
                                        <p:tgtEl>
                                          <p:spTgt spid="59"/>
                                        </p:tgtEl>
                                        <p:attrNameLst>
                                          <p:attrName>style.visibility</p:attrName>
                                        </p:attrNameLst>
                                      </p:cBhvr>
                                      <p:to>
                                        <p:strVal val="visible"/>
                                      </p:to>
                                    </p:set>
                                    <p:animEffect transition="in" filter="fade">
                                      <p:cBhvr>
                                        <p:cTn id="31" dur="1000"/>
                                        <p:tgtEl>
                                          <p:spTgt spid="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53" grpId="0"/>
      <p:bldP spid="54" grpId="0"/>
      <p:bldP spid="55" grpId="0" animBg="1"/>
      <p:bldP spid="57" grpId="0" animBg="1"/>
      <p:bldP spid="58" grpId="0" animBg="1"/>
      <p:bldGraphic spid="59" grpId="0">
        <p:bldAsOne/>
      </p:bldGraphic>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335360" y="1294370"/>
            <a:ext cx="8985763" cy="5037140"/>
            <a:chOff x="434130" y="434226"/>
            <a:chExt cx="7488881" cy="4198035"/>
          </a:xfrm>
        </p:grpSpPr>
        <p:grpSp>
          <p:nvGrpSpPr>
            <p:cNvPr id="460" name="Group 459"/>
            <p:cNvGrpSpPr/>
            <p:nvPr/>
          </p:nvGrpSpPr>
          <p:grpSpPr>
            <a:xfrm>
              <a:off x="434130" y="434226"/>
              <a:ext cx="7488880" cy="4198035"/>
              <a:chOff x="1028701" y="1378665"/>
              <a:chExt cx="4290441" cy="2405088"/>
            </a:xfrm>
            <a:solidFill>
              <a:schemeClr val="accent1"/>
            </a:solidFill>
          </p:grpSpPr>
          <p:sp>
            <p:nvSpPr>
              <p:cNvPr id="246" name="Freeform 7"/>
              <p:cNvSpPr>
                <a:spLocks/>
              </p:cNvSpPr>
              <p:nvPr/>
            </p:nvSpPr>
            <p:spPr bwMode="auto">
              <a:xfrm>
                <a:off x="1125731" y="1852183"/>
                <a:ext cx="1921" cy="1744"/>
              </a:xfrm>
              <a:custGeom>
                <a:avLst/>
                <a:gdLst>
                  <a:gd name="T0" fmla="*/ 2 w 2"/>
                  <a:gd name="T1" fmla="*/ 0 h 2"/>
                  <a:gd name="T2" fmla="*/ 0 w 2"/>
                  <a:gd name="T3" fmla="*/ 2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2"/>
                    </a:lnTo>
                    <a:lnTo>
                      <a:pt x="2"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4" name="Freeform 15"/>
              <p:cNvSpPr>
                <a:spLocks/>
              </p:cNvSpPr>
              <p:nvPr/>
            </p:nvSpPr>
            <p:spPr bwMode="auto">
              <a:xfrm>
                <a:off x="1080578" y="1606268"/>
                <a:ext cx="656151" cy="497063"/>
              </a:xfrm>
              <a:custGeom>
                <a:avLst/>
                <a:gdLst>
                  <a:gd name="T0" fmla="*/ 465 w 683"/>
                  <a:gd name="T1" fmla="*/ 549 h 570"/>
                  <a:gd name="T2" fmla="*/ 604 w 683"/>
                  <a:gd name="T3" fmla="*/ 374 h 570"/>
                  <a:gd name="T4" fmla="*/ 613 w 683"/>
                  <a:gd name="T5" fmla="*/ 348 h 570"/>
                  <a:gd name="T6" fmla="*/ 607 w 683"/>
                  <a:gd name="T7" fmla="*/ 329 h 570"/>
                  <a:gd name="T8" fmla="*/ 604 w 683"/>
                  <a:gd name="T9" fmla="*/ 303 h 570"/>
                  <a:gd name="T10" fmla="*/ 630 w 683"/>
                  <a:gd name="T11" fmla="*/ 275 h 570"/>
                  <a:gd name="T12" fmla="*/ 639 w 683"/>
                  <a:gd name="T13" fmla="*/ 256 h 570"/>
                  <a:gd name="T14" fmla="*/ 679 w 683"/>
                  <a:gd name="T15" fmla="*/ 203 h 570"/>
                  <a:gd name="T16" fmla="*/ 666 w 683"/>
                  <a:gd name="T17" fmla="*/ 169 h 570"/>
                  <a:gd name="T18" fmla="*/ 660 w 683"/>
                  <a:gd name="T19" fmla="*/ 149 h 570"/>
                  <a:gd name="T20" fmla="*/ 498 w 683"/>
                  <a:gd name="T21" fmla="*/ 121 h 570"/>
                  <a:gd name="T22" fmla="*/ 466 w 683"/>
                  <a:gd name="T23" fmla="*/ 115 h 570"/>
                  <a:gd name="T24" fmla="*/ 433 w 683"/>
                  <a:gd name="T25" fmla="*/ 117 h 570"/>
                  <a:gd name="T26" fmla="*/ 399 w 683"/>
                  <a:gd name="T27" fmla="*/ 122 h 570"/>
                  <a:gd name="T28" fmla="*/ 378 w 683"/>
                  <a:gd name="T29" fmla="*/ 113 h 570"/>
                  <a:gd name="T30" fmla="*/ 337 w 683"/>
                  <a:gd name="T31" fmla="*/ 115 h 570"/>
                  <a:gd name="T32" fmla="*/ 322 w 683"/>
                  <a:gd name="T33" fmla="*/ 102 h 570"/>
                  <a:gd name="T34" fmla="*/ 295 w 683"/>
                  <a:gd name="T35" fmla="*/ 94 h 570"/>
                  <a:gd name="T36" fmla="*/ 275 w 683"/>
                  <a:gd name="T37" fmla="*/ 100 h 570"/>
                  <a:gd name="T38" fmla="*/ 247 w 683"/>
                  <a:gd name="T39" fmla="*/ 96 h 570"/>
                  <a:gd name="T40" fmla="*/ 226 w 683"/>
                  <a:gd name="T41" fmla="*/ 87 h 570"/>
                  <a:gd name="T42" fmla="*/ 224 w 683"/>
                  <a:gd name="T43" fmla="*/ 34 h 570"/>
                  <a:gd name="T44" fmla="*/ 207 w 683"/>
                  <a:gd name="T45" fmla="*/ 19 h 570"/>
                  <a:gd name="T46" fmla="*/ 194 w 683"/>
                  <a:gd name="T47" fmla="*/ 17 h 570"/>
                  <a:gd name="T48" fmla="*/ 175 w 683"/>
                  <a:gd name="T49" fmla="*/ 8 h 570"/>
                  <a:gd name="T50" fmla="*/ 162 w 683"/>
                  <a:gd name="T51" fmla="*/ 4 h 570"/>
                  <a:gd name="T52" fmla="*/ 162 w 683"/>
                  <a:gd name="T53" fmla="*/ 10 h 570"/>
                  <a:gd name="T54" fmla="*/ 151 w 683"/>
                  <a:gd name="T55" fmla="*/ 8 h 570"/>
                  <a:gd name="T56" fmla="*/ 143 w 683"/>
                  <a:gd name="T57" fmla="*/ 30 h 570"/>
                  <a:gd name="T58" fmla="*/ 139 w 683"/>
                  <a:gd name="T59" fmla="*/ 51 h 570"/>
                  <a:gd name="T60" fmla="*/ 132 w 683"/>
                  <a:gd name="T61" fmla="*/ 70 h 570"/>
                  <a:gd name="T62" fmla="*/ 130 w 683"/>
                  <a:gd name="T63" fmla="*/ 79 h 570"/>
                  <a:gd name="T64" fmla="*/ 122 w 683"/>
                  <a:gd name="T65" fmla="*/ 100 h 570"/>
                  <a:gd name="T66" fmla="*/ 113 w 683"/>
                  <a:gd name="T67" fmla="*/ 126 h 570"/>
                  <a:gd name="T68" fmla="*/ 92 w 683"/>
                  <a:gd name="T69" fmla="*/ 173 h 570"/>
                  <a:gd name="T70" fmla="*/ 89 w 683"/>
                  <a:gd name="T71" fmla="*/ 186 h 570"/>
                  <a:gd name="T72" fmla="*/ 68 w 683"/>
                  <a:gd name="T73" fmla="*/ 241 h 570"/>
                  <a:gd name="T74" fmla="*/ 68 w 683"/>
                  <a:gd name="T75" fmla="*/ 252 h 570"/>
                  <a:gd name="T76" fmla="*/ 57 w 683"/>
                  <a:gd name="T77" fmla="*/ 262 h 570"/>
                  <a:gd name="T78" fmla="*/ 47 w 683"/>
                  <a:gd name="T79" fmla="*/ 284 h 570"/>
                  <a:gd name="T80" fmla="*/ 51 w 683"/>
                  <a:gd name="T81" fmla="*/ 284 h 570"/>
                  <a:gd name="T82" fmla="*/ 47 w 683"/>
                  <a:gd name="T83" fmla="*/ 284 h 570"/>
                  <a:gd name="T84" fmla="*/ 36 w 683"/>
                  <a:gd name="T85" fmla="*/ 288 h 570"/>
                  <a:gd name="T86" fmla="*/ 10 w 683"/>
                  <a:gd name="T87" fmla="*/ 346 h 570"/>
                  <a:gd name="T88" fmla="*/ 6 w 683"/>
                  <a:gd name="T89" fmla="*/ 376 h 570"/>
                  <a:gd name="T90" fmla="*/ 2 w 683"/>
                  <a:gd name="T91" fmla="*/ 418 h 570"/>
                  <a:gd name="T92" fmla="*/ 184 w 683"/>
                  <a:gd name="T93" fmla="*/ 48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3" h="570">
                    <a:moveTo>
                      <a:pt x="184" y="480"/>
                    </a:moveTo>
                    <a:lnTo>
                      <a:pt x="329" y="517"/>
                    </a:lnTo>
                    <a:lnTo>
                      <a:pt x="465" y="549"/>
                    </a:lnTo>
                    <a:lnTo>
                      <a:pt x="560" y="570"/>
                    </a:lnTo>
                    <a:lnTo>
                      <a:pt x="600" y="378"/>
                    </a:lnTo>
                    <a:lnTo>
                      <a:pt x="604" y="374"/>
                    </a:lnTo>
                    <a:lnTo>
                      <a:pt x="606" y="371"/>
                    </a:lnTo>
                    <a:lnTo>
                      <a:pt x="613" y="357"/>
                    </a:lnTo>
                    <a:lnTo>
                      <a:pt x="613" y="348"/>
                    </a:lnTo>
                    <a:lnTo>
                      <a:pt x="619" y="340"/>
                    </a:lnTo>
                    <a:lnTo>
                      <a:pt x="615" y="335"/>
                    </a:lnTo>
                    <a:lnTo>
                      <a:pt x="607" y="329"/>
                    </a:lnTo>
                    <a:lnTo>
                      <a:pt x="602" y="327"/>
                    </a:lnTo>
                    <a:lnTo>
                      <a:pt x="598" y="324"/>
                    </a:lnTo>
                    <a:lnTo>
                      <a:pt x="604" y="303"/>
                    </a:lnTo>
                    <a:lnTo>
                      <a:pt x="609" y="295"/>
                    </a:lnTo>
                    <a:lnTo>
                      <a:pt x="619" y="282"/>
                    </a:lnTo>
                    <a:lnTo>
                      <a:pt x="630" y="275"/>
                    </a:lnTo>
                    <a:lnTo>
                      <a:pt x="636" y="269"/>
                    </a:lnTo>
                    <a:lnTo>
                      <a:pt x="639" y="262"/>
                    </a:lnTo>
                    <a:lnTo>
                      <a:pt x="639" y="256"/>
                    </a:lnTo>
                    <a:lnTo>
                      <a:pt x="653" y="243"/>
                    </a:lnTo>
                    <a:lnTo>
                      <a:pt x="662" y="220"/>
                    </a:lnTo>
                    <a:lnTo>
                      <a:pt x="679" y="203"/>
                    </a:lnTo>
                    <a:lnTo>
                      <a:pt x="683" y="196"/>
                    </a:lnTo>
                    <a:lnTo>
                      <a:pt x="681" y="183"/>
                    </a:lnTo>
                    <a:lnTo>
                      <a:pt x="666" y="169"/>
                    </a:lnTo>
                    <a:lnTo>
                      <a:pt x="664" y="166"/>
                    </a:lnTo>
                    <a:lnTo>
                      <a:pt x="660" y="158"/>
                    </a:lnTo>
                    <a:lnTo>
                      <a:pt x="660" y="149"/>
                    </a:lnTo>
                    <a:lnTo>
                      <a:pt x="572" y="132"/>
                    </a:lnTo>
                    <a:lnTo>
                      <a:pt x="504" y="115"/>
                    </a:lnTo>
                    <a:lnTo>
                      <a:pt x="498" y="121"/>
                    </a:lnTo>
                    <a:lnTo>
                      <a:pt x="491" y="119"/>
                    </a:lnTo>
                    <a:lnTo>
                      <a:pt x="483" y="117"/>
                    </a:lnTo>
                    <a:lnTo>
                      <a:pt x="466" y="115"/>
                    </a:lnTo>
                    <a:lnTo>
                      <a:pt x="463" y="113"/>
                    </a:lnTo>
                    <a:lnTo>
                      <a:pt x="455" y="117"/>
                    </a:lnTo>
                    <a:lnTo>
                      <a:pt x="433" y="117"/>
                    </a:lnTo>
                    <a:lnTo>
                      <a:pt x="419" y="119"/>
                    </a:lnTo>
                    <a:lnTo>
                      <a:pt x="406" y="122"/>
                    </a:lnTo>
                    <a:lnTo>
                      <a:pt x="399" y="122"/>
                    </a:lnTo>
                    <a:lnTo>
                      <a:pt x="393" y="121"/>
                    </a:lnTo>
                    <a:lnTo>
                      <a:pt x="386" y="115"/>
                    </a:lnTo>
                    <a:lnTo>
                      <a:pt x="378" y="113"/>
                    </a:lnTo>
                    <a:lnTo>
                      <a:pt x="357" y="117"/>
                    </a:lnTo>
                    <a:lnTo>
                      <a:pt x="350" y="115"/>
                    </a:lnTo>
                    <a:lnTo>
                      <a:pt x="337" y="115"/>
                    </a:lnTo>
                    <a:lnTo>
                      <a:pt x="335" y="109"/>
                    </a:lnTo>
                    <a:lnTo>
                      <a:pt x="327" y="104"/>
                    </a:lnTo>
                    <a:lnTo>
                      <a:pt x="322" y="102"/>
                    </a:lnTo>
                    <a:lnTo>
                      <a:pt x="314" y="98"/>
                    </a:lnTo>
                    <a:lnTo>
                      <a:pt x="303" y="98"/>
                    </a:lnTo>
                    <a:lnTo>
                      <a:pt x="295" y="94"/>
                    </a:lnTo>
                    <a:lnTo>
                      <a:pt x="290" y="94"/>
                    </a:lnTo>
                    <a:lnTo>
                      <a:pt x="282" y="100"/>
                    </a:lnTo>
                    <a:lnTo>
                      <a:pt x="275" y="100"/>
                    </a:lnTo>
                    <a:lnTo>
                      <a:pt x="262" y="102"/>
                    </a:lnTo>
                    <a:lnTo>
                      <a:pt x="254" y="102"/>
                    </a:lnTo>
                    <a:lnTo>
                      <a:pt x="247" y="96"/>
                    </a:lnTo>
                    <a:lnTo>
                      <a:pt x="245" y="96"/>
                    </a:lnTo>
                    <a:lnTo>
                      <a:pt x="237" y="90"/>
                    </a:lnTo>
                    <a:lnTo>
                      <a:pt x="226" y="87"/>
                    </a:lnTo>
                    <a:lnTo>
                      <a:pt x="224" y="83"/>
                    </a:lnTo>
                    <a:lnTo>
                      <a:pt x="228" y="47"/>
                    </a:lnTo>
                    <a:lnTo>
                      <a:pt x="224" y="34"/>
                    </a:lnTo>
                    <a:lnTo>
                      <a:pt x="216" y="27"/>
                    </a:lnTo>
                    <a:lnTo>
                      <a:pt x="213" y="21"/>
                    </a:lnTo>
                    <a:lnTo>
                      <a:pt x="207" y="19"/>
                    </a:lnTo>
                    <a:lnTo>
                      <a:pt x="201" y="21"/>
                    </a:lnTo>
                    <a:lnTo>
                      <a:pt x="194" y="19"/>
                    </a:lnTo>
                    <a:lnTo>
                      <a:pt x="194" y="17"/>
                    </a:lnTo>
                    <a:lnTo>
                      <a:pt x="188" y="11"/>
                    </a:lnTo>
                    <a:lnTo>
                      <a:pt x="183" y="6"/>
                    </a:lnTo>
                    <a:lnTo>
                      <a:pt x="175" y="8"/>
                    </a:lnTo>
                    <a:lnTo>
                      <a:pt x="168" y="8"/>
                    </a:lnTo>
                    <a:lnTo>
                      <a:pt x="166" y="4"/>
                    </a:lnTo>
                    <a:lnTo>
                      <a:pt x="162" y="4"/>
                    </a:lnTo>
                    <a:lnTo>
                      <a:pt x="160" y="6"/>
                    </a:lnTo>
                    <a:lnTo>
                      <a:pt x="164" y="10"/>
                    </a:lnTo>
                    <a:lnTo>
                      <a:pt x="162" y="10"/>
                    </a:lnTo>
                    <a:lnTo>
                      <a:pt x="160" y="8"/>
                    </a:lnTo>
                    <a:lnTo>
                      <a:pt x="154" y="0"/>
                    </a:lnTo>
                    <a:lnTo>
                      <a:pt x="151" y="8"/>
                    </a:lnTo>
                    <a:lnTo>
                      <a:pt x="149" y="23"/>
                    </a:lnTo>
                    <a:lnTo>
                      <a:pt x="143" y="28"/>
                    </a:lnTo>
                    <a:lnTo>
                      <a:pt x="143" y="30"/>
                    </a:lnTo>
                    <a:lnTo>
                      <a:pt x="141" y="36"/>
                    </a:lnTo>
                    <a:lnTo>
                      <a:pt x="139" y="43"/>
                    </a:lnTo>
                    <a:lnTo>
                      <a:pt x="139" y="51"/>
                    </a:lnTo>
                    <a:lnTo>
                      <a:pt x="141" y="55"/>
                    </a:lnTo>
                    <a:lnTo>
                      <a:pt x="136" y="62"/>
                    </a:lnTo>
                    <a:lnTo>
                      <a:pt x="132" y="70"/>
                    </a:lnTo>
                    <a:lnTo>
                      <a:pt x="137" y="75"/>
                    </a:lnTo>
                    <a:lnTo>
                      <a:pt x="130" y="74"/>
                    </a:lnTo>
                    <a:lnTo>
                      <a:pt x="130" y="79"/>
                    </a:lnTo>
                    <a:lnTo>
                      <a:pt x="126" y="87"/>
                    </a:lnTo>
                    <a:lnTo>
                      <a:pt x="126" y="92"/>
                    </a:lnTo>
                    <a:lnTo>
                      <a:pt x="122" y="100"/>
                    </a:lnTo>
                    <a:lnTo>
                      <a:pt x="121" y="107"/>
                    </a:lnTo>
                    <a:lnTo>
                      <a:pt x="115" y="119"/>
                    </a:lnTo>
                    <a:lnTo>
                      <a:pt x="113" y="126"/>
                    </a:lnTo>
                    <a:lnTo>
                      <a:pt x="102" y="145"/>
                    </a:lnTo>
                    <a:lnTo>
                      <a:pt x="98" y="158"/>
                    </a:lnTo>
                    <a:lnTo>
                      <a:pt x="92" y="173"/>
                    </a:lnTo>
                    <a:lnTo>
                      <a:pt x="94" y="181"/>
                    </a:lnTo>
                    <a:lnTo>
                      <a:pt x="94" y="183"/>
                    </a:lnTo>
                    <a:lnTo>
                      <a:pt x="89" y="186"/>
                    </a:lnTo>
                    <a:lnTo>
                      <a:pt x="85" y="192"/>
                    </a:lnTo>
                    <a:lnTo>
                      <a:pt x="81" y="207"/>
                    </a:lnTo>
                    <a:lnTo>
                      <a:pt x="68" y="241"/>
                    </a:lnTo>
                    <a:lnTo>
                      <a:pt x="62" y="248"/>
                    </a:lnTo>
                    <a:lnTo>
                      <a:pt x="60" y="256"/>
                    </a:lnTo>
                    <a:lnTo>
                      <a:pt x="68" y="252"/>
                    </a:lnTo>
                    <a:lnTo>
                      <a:pt x="70" y="256"/>
                    </a:lnTo>
                    <a:lnTo>
                      <a:pt x="62" y="256"/>
                    </a:lnTo>
                    <a:lnTo>
                      <a:pt x="57" y="262"/>
                    </a:lnTo>
                    <a:lnTo>
                      <a:pt x="47" y="275"/>
                    </a:lnTo>
                    <a:lnTo>
                      <a:pt x="45" y="282"/>
                    </a:lnTo>
                    <a:lnTo>
                      <a:pt x="47" y="284"/>
                    </a:lnTo>
                    <a:lnTo>
                      <a:pt x="49" y="282"/>
                    </a:lnTo>
                    <a:lnTo>
                      <a:pt x="49" y="284"/>
                    </a:lnTo>
                    <a:lnTo>
                      <a:pt x="51" y="284"/>
                    </a:lnTo>
                    <a:lnTo>
                      <a:pt x="49" y="288"/>
                    </a:lnTo>
                    <a:lnTo>
                      <a:pt x="49" y="284"/>
                    </a:lnTo>
                    <a:lnTo>
                      <a:pt x="47" y="284"/>
                    </a:lnTo>
                    <a:lnTo>
                      <a:pt x="42" y="288"/>
                    </a:lnTo>
                    <a:lnTo>
                      <a:pt x="38" y="295"/>
                    </a:lnTo>
                    <a:lnTo>
                      <a:pt x="36" y="288"/>
                    </a:lnTo>
                    <a:lnTo>
                      <a:pt x="23" y="316"/>
                    </a:lnTo>
                    <a:lnTo>
                      <a:pt x="10" y="333"/>
                    </a:lnTo>
                    <a:lnTo>
                      <a:pt x="10" y="346"/>
                    </a:lnTo>
                    <a:lnTo>
                      <a:pt x="13" y="361"/>
                    </a:lnTo>
                    <a:lnTo>
                      <a:pt x="12" y="369"/>
                    </a:lnTo>
                    <a:lnTo>
                      <a:pt x="6" y="376"/>
                    </a:lnTo>
                    <a:lnTo>
                      <a:pt x="4" y="382"/>
                    </a:lnTo>
                    <a:lnTo>
                      <a:pt x="0" y="391"/>
                    </a:lnTo>
                    <a:lnTo>
                      <a:pt x="2" y="418"/>
                    </a:lnTo>
                    <a:lnTo>
                      <a:pt x="8" y="433"/>
                    </a:lnTo>
                    <a:lnTo>
                      <a:pt x="12" y="433"/>
                    </a:lnTo>
                    <a:lnTo>
                      <a:pt x="184" y="48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5" name="Freeform 16"/>
              <p:cNvSpPr>
                <a:spLocks/>
              </p:cNvSpPr>
              <p:nvPr/>
            </p:nvSpPr>
            <p:spPr bwMode="auto">
              <a:xfrm>
                <a:off x="1127652" y="1853927"/>
                <a:ext cx="1921" cy="3488"/>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6" name="Freeform 17"/>
              <p:cNvSpPr>
                <a:spLocks/>
              </p:cNvSpPr>
              <p:nvPr/>
            </p:nvSpPr>
            <p:spPr bwMode="auto">
              <a:xfrm>
                <a:off x="1127652" y="1853927"/>
                <a:ext cx="1921" cy="3488"/>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7" name="Freeform 18"/>
              <p:cNvSpPr>
                <a:spLocks/>
              </p:cNvSpPr>
              <p:nvPr/>
            </p:nvSpPr>
            <p:spPr bwMode="auto">
              <a:xfrm>
                <a:off x="1178569" y="2385000"/>
                <a:ext cx="8646" cy="13081"/>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8" name="Freeform 19"/>
              <p:cNvSpPr>
                <a:spLocks/>
              </p:cNvSpPr>
              <p:nvPr/>
            </p:nvSpPr>
            <p:spPr bwMode="auto">
              <a:xfrm>
                <a:off x="1178569" y="2385000"/>
                <a:ext cx="8646" cy="13081"/>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8" name="Group 457"/>
              <p:cNvGrpSpPr/>
              <p:nvPr/>
            </p:nvGrpSpPr>
            <p:grpSpPr>
              <a:xfrm>
                <a:off x="1223722" y="1378665"/>
                <a:ext cx="543750" cy="357537"/>
                <a:chOff x="1223722" y="1378665"/>
                <a:chExt cx="543750" cy="357537"/>
              </a:xfrm>
              <a:grpFill/>
            </p:grpSpPr>
            <p:sp>
              <p:nvSpPr>
                <p:cNvPr id="247" name="Freeform 8"/>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8" name="Freeform 9"/>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9" name="Freeform 10"/>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0" name="Freeform 11"/>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1" name="Freeform 12"/>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2" name="Freeform 13"/>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9" name="Freeform 20"/>
                <p:cNvSpPr>
                  <a:spLocks/>
                </p:cNvSpPr>
                <p:nvPr/>
              </p:nvSpPr>
              <p:spPr bwMode="auto">
                <a:xfrm>
                  <a:off x="1223722" y="1378665"/>
                  <a:ext cx="543750" cy="357537"/>
                </a:xfrm>
                <a:custGeom>
                  <a:avLst/>
                  <a:gdLst>
                    <a:gd name="T0" fmla="*/ 75 w 566"/>
                    <a:gd name="T1" fmla="*/ 344 h 410"/>
                    <a:gd name="T2" fmla="*/ 98 w 566"/>
                    <a:gd name="T3" fmla="*/ 357 h 410"/>
                    <a:gd name="T4" fmla="*/ 133 w 566"/>
                    <a:gd name="T5" fmla="*/ 361 h 410"/>
                    <a:gd name="T6" fmla="*/ 165 w 566"/>
                    <a:gd name="T7" fmla="*/ 359 h 410"/>
                    <a:gd name="T8" fmla="*/ 188 w 566"/>
                    <a:gd name="T9" fmla="*/ 376 h 410"/>
                    <a:gd name="T10" fmla="*/ 237 w 566"/>
                    <a:gd name="T11" fmla="*/ 376 h 410"/>
                    <a:gd name="T12" fmla="*/ 270 w 566"/>
                    <a:gd name="T13" fmla="*/ 380 h 410"/>
                    <a:gd name="T14" fmla="*/ 317 w 566"/>
                    <a:gd name="T15" fmla="*/ 376 h 410"/>
                    <a:gd name="T16" fmla="*/ 355 w 566"/>
                    <a:gd name="T17" fmla="*/ 376 h 410"/>
                    <a:gd name="T18" fmla="*/ 511 w 566"/>
                    <a:gd name="T19" fmla="*/ 383 h 410"/>
                    <a:gd name="T20" fmla="*/ 564 w 566"/>
                    <a:gd name="T21" fmla="*/ 100 h 410"/>
                    <a:gd name="T22" fmla="*/ 263 w 566"/>
                    <a:gd name="T23" fmla="*/ 24 h 410"/>
                    <a:gd name="T24" fmla="*/ 165 w 566"/>
                    <a:gd name="T25" fmla="*/ 17 h 410"/>
                    <a:gd name="T26" fmla="*/ 176 w 566"/>
                    <a:gd name="T27" fmla="*/ 38 h 410"/>
                    <a:gd name="T28" fmla="*/ 173 w 566"/>
                    <a:gd name="T29" fmla="*/ 53 h 410"/>
                    <a:gd name="T30" fmla="*/ 158 w 566"/>
                    <a:gd name="T31" fmla="*/ 62 h 410"/>
                    <a:gd name="T32" fmla="*/ 171 w 566"/>
                    <a:gd name="T33" fmla="*/ 83 h 410"/>
                    <a:gd name="T34" fmla="*/ 175 w 566"/>
                    <a:gd name="T35" fmla="*/ 115 h 410"/>
                    <a:gd name="T36" fmla="*/ 154 w 566"/>
                    <a:gd name="T37" fmla="*/ 141 h 410"/>
                    <a:gd name="T38" fmla="*/ 146 w 566"/>
                    <a:gd name="T39" fmla="*/ 177 h 410"/>
                    <a:gd name="T40" fmla="*/ 116 w 566"/>
                    <a:gd name="T41" fmla="*/ 192 h 410"/>
                    <a:gd name="T42" fmla="*/ 99 w 566"/>
                    <a:gd name="T43" fmla="*/ 190 h 410"/>
                    <a:gd name="T44" fmla="*/ 107 w 566"/>
                    <a:gd name="T45" fmla="*/ 175 h 410"/>
                    <a:gd name="T46" fmla="*/ 116 w 566"/>
                    <a:gd name="T47" fmla="*/ 186 h 410"/>
                    <a:gd name="T48" fmla="*/ 131 w 566"/>
                    <a:gd name="T49" fmla="*/ 167 h 410"/>
                    <a:gd name="T50" fmla="*/ 141 w 566"/>
                    <a:gd name="T51" fmla="*/ 147 h 410"/>
                    <a:gd name="T52" fmla="*/ 141 w 566"/>
                    <a:gd name="T53" fmla="*/ 137 h 410"/>
                    <a:gd name="T54" fmla="*/ 154 w 566"/>
                    <a:gd name="T55" fmla="*/ 120 h 410"/>
                    <a:gd name="T56" fmla="*/ 114 w 566"/>
                    <a:gd name="T57" fmla="*/ 139 h 410"/>
                    <a:gd name="T58" fmla="*/ 116 w 566"/>
                    <a:gd name="T59" fmla="*/ 158 h 410"/>
                    <a:gd name="T60" fmla="*/ 114 w 566"/>
                    <a:gd name="T61" fmla="*/ 137 h 410"/>
                    <a:gd name="T62" fmla="*/ 131 w 566"/>
                    <a:gd name="T63" fmla="*/ 132 h 410"/>
                    <a:gd name="T64" fmla="*/ 141 w 566"/>
                    <a:gd name="T65" fmla="*/ 92 h 410"/>
                    <a:gd name="T66" fmla="*/ 129 w 566"/>
                    <a:gd name="T67" fmla="*/ 86 h 410"/>
                    <a:gd name="T68" fmla="*/ 113 w 566"/>
                    <a:gd name="T69" fmla="*/ 77 h 410"/>
                    <a:gd name="T70" fmla="*/ 77 w 566"/>
                    <a:gd name="T71" fmla="*/ 64 h 410"/>
                    <a:gd name="T72" fmla="*/ 41 w 566"/>
                    <a:gd name="T73" fmla="*/ 45 h 410"/>
                    <a:gd name="T74" fmla="*/ 17 w 566"/>
                    <a:gd name="T75" fmla="*/ 30 h 410"/>
                    <a:gd name="T76" fmla="*/ 7 w 566"/>
                    <a:gd name="T77" fmla="*/ 53 h 410"/>
                    <a:gd name="T78" fmla="*/ 13 w 566"/>
                    <a:gd name="T79" fmla="*/ 83 h 410"/>
                    <a:gd name="T80" fmla="*/ 17 w 566"/>
                    <a:gd name="T81" fmla="*/ 148 h 410"/>
                    <a:gd name="T82" fmla="*/ 17 w 566"/>
                    <a:gd name="T83" fmla="*/ 171 h 410"/>
                    <a:gd name="T84" fmla="*/ 24 w 566"/>
                    <a:gd name="T85" fmla="*/ 188 h 410"/>
                    <a:gd name="T86" fmla="*/ 13 w 566"/>
                    <a:gd name="T87" fmla="*/ 207 h 410"/>
                    <a:gd name="T88" fmla="*/ 28 w 566"/>
                    <a:gd name="T89" fmla="*/ 216 h 410"/>
                    <a:gd name="T90" fmla="*/ 13 w 566"/>
                    <a:gd name="T91" fmla="*/ 233 h 410"/>
                    <a:gd name="T92" fmla="*/ 5 w 566"/>
                    <a:gd name="T93" fmla="*/ 237 h 410"/>
                    <a:gd name="T94" fmla="*/ 5 w 566"/>
                    <a:gd name="T95" fmla="*/ 252 h 410"/>
                    <a:gd name="T96" fmla="*/ 35 w 566"/>
                    <a:gd name="T97" fmla="*/ 263 h 410"/>
                    <a:gd name="T98" fmla="*/ 45 w 566"/>
                    <a:gd name="T99" fmla="*/ 272 h 410"/>
                    <a:gd name="T100" fmla="*/ 67 w 566"/>
                    <a:gd name="T101" fmla="*/ 288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6" h="410">
                      <a:moveTo>
                        <a:pt x="67" y="288"/>
                      </a:moveTo>
                      <a:lnTo>
                        <a:pt x="75" y="295"/>
                      </a:lnTo>
                      <a:lnTo>
                        <a:pt x="79" y="308"/>
                      </a:lnTo>
                      <a:lnTo>
                        <a:pt x="75" y="344"/>
                      </a:lnTo>
                      <a:lnTo>
                        <a:pt x="77" y="348"/>
                      </a:lnTo>
                      <a:lnTo>
                        <a:pt x="88" y="351"/>
                      </a:lnTo>
                      <a:lnTo>
                        <a:pt x="96" y="357"/>
                      </a:lnTo>
                      <a:lnTo>
                        <a:pt x="98" y="357"/>
                      </a:lnTo>
                      <a:lnTo>
                        <a:pt x="105" y="363"/>
                      </a:lnTo>
                      <a:lnTo>
                        <a:pt x="113" y="363"/>
                      </a:lnTo>
                      <a:lnTo>
                        <a:pt x="126" y="361"/>
                      </a:lnTo>
                      <a:lnTo>
                        <a:pt x="133" y="361"/>
                      </a:lnTo>
                      <a:lnTo>
                        <a:pt x="141" y="355"/>
                      </a:lnTo>
                      <a:lnTo>
                        <a:pt x="146" y="355"/>
                      </a:lnTo>
                      <a:lnTo>
                        <a:pt x="154" y="359"/>
                      </a:lnTo>
                      <a:lnTo>
                        <a:pt x="165" y="359"/>
                      </a:lnTo>
                      <a:lnTo>
                        <a:pt x="173" y="363"/>
                      </a:lnTo>
                      <a:lnTo>
                        <a:pt x="178" y="365"/>
                      </a:lnTo>
                      <a:lnTo>
                        <a:pt x="186" y="370"/>
                      </a:lnTo>
                      <a:lnTo>
                        <a:pt x="188" y="376"/>
                      </a:lnTo>
                      <a:lnTo>
                        <a:pt x="201" y="376"/>
                      </a:lnTo>
                      <a:lnTo>
                        <a:pt x="208" y="378"/>
                      </a:lnTo>
                      <a:lnTo>
                        <a:pt x="229" y="374"/>
                      </a:lnTo>
                      <a:lnTo>
                        <a:pt x="237" y="376"/>
                      </a:lnTo>
                      <a:lnTo>
                        <a:pt x="244" y="382"/>
                      </a:lnTo>
                      <a:lnTo>
                        <a:pt x="250" y="383"/>
                      </a:lnTo>
                      <a:lnTo>
                        <a:pt x="257" y="383"/>
                      </a:lnTo>
                      <a:lnTo>
                        <a:pt x="270" y="380"/>
                      </a:lnTo>
                      <a:lnTo>
                        <a:pt x="284" y="378"/>
                      </a:lnTo>
                      <a:lnTo>
                        <a:pt x="306" y="378"/>
                      </a:lnTo>
                      <a:lnTo>
                        <a:pt x="314" y="374"/>
                      </a:lnTo>
                      <a:lnTo>
                        <a:pt x="317" y="376"/>
                      </a:lnTo>
                      <a:lnTo>
                        <a:pt x="334" y="378"/>
                      </a:lnTo>
                      <a:lnTo>
                        <a:pt x="342" y="380"/>
                      </a:lnTo>
                      <a:lnTo>
                        <a:pt x="349" y="382"/>
                      </a:lnTo>
                      <a:lnTo>
                        <a:pt x="355" y="376"/>
                      </a:lnTo>
                      <a:lnTo>
                        <a:pt x="423" y="393"/>
                      </a:lnTo>
                      <a:lnTo>
                        <a:pt x="511" y="410"/>
                      </a:lnTo>
                      <a:lnTo>
                        <a:pt x="509" y="404"/>
                      </a:lnTo>
                      <a:lnTo>
                        <a:pt x="511" y="383"/>
                      </a:lnTo>
                      <a:lnTo>
                        <a:pt x="507" y="368"/>
                      </a:lnTo>
                      <a:lnTo>
                        <a:pt x="511" y="363"/>
                      </a:lnTo>
                      <a:lnTo>
                        <a:pt x="513" y="340"/>
                      </a:lnTo>
                      <a:lnTo>
                        <a:pt x="564" y="100"/>
                      </a:lnTo>
                      <a:lnTo>
                        <a:pt x="566" y="96"/>
                      </a:lnTo>
                      <a:lnTo>
                        <a:pt x="498" y="81"/>
                      </a:lnTo>
                      <a:lnTo>
                        <a:pt x="372" y="53"/>
                      </a:lnTo>
                      <a:lnTo>
                        <a:pt x="263" y="24"/>
                      </a:lnTo>
                      <a:lnTo>
                        <a:pt x="167" y="0"/>
                      </a:lnTo>
                      <a:lnTo>
                        <a:pt x="161" y="4"/>
                      </a:lnTo>
                      <a:lnTo>
                        <a:pt x="163" y="11"/>
                      </a:lnTo>
                      <a:lnTo>
                        <a:pt x="165" y="17"/>
                      </a:lnTo>
                      <a:lnTo>
                        <a:pt x="165" y="19"/>
                      </a:lnTo>
                      <a:lnTo>
                        <a:pt x="171" y="26"/>
                      </a:lnTo>
                      <a:lnTo>
                        <a:pt x="178" y="30"/>
                      </a:lnTo>
                      <a:lnTo>
                        <a:pt x="176" y="38"/>
                      </a:lnTo>
                      <a:lnTo>
                        <a:pt x="176" y="43"/>
                      </a:lnTo>
                      <a:lnTo>
                        <a:pt x="176" y="51"/>
                      </a:lnTo>
                      <a:lnTo>
                        <a:pt x="169" y="47"/>
                      </a:lnTo>
                      <a:lnTo>
                        <a:pt x="173" y="53"/>
                      </a:lnTo>
                      <a:lnTo>
                        <a:pt x="171" y="60"/>
                      </a:lnTo>
                      <a:lnTo>
                        <a:pt x="163" y="56"/>
                      </a:lnTo>
                      <a:lnTo>
                        <a:pt x="158" y="56"/>
                      </a:lnTo>
                      <a:lnTo>
                        <a:pt x="158" y="62"/>
                      </a:lnTo>
                      <a:lnTo>
                        <a:pt x="165" y="62"/>
                      </a:lnTo>
                      <a:lnTo>
                        <a:pt x="167" y="69"/>
                      </a:lnTo>
                      <a:lnTo>
                        <a:pt x="173" y="77"/>
                      </a:lnTo>
                      <a:lnTo>
                        <a:pt x="171" y="83"/>
                      </a:lnTo>
                      <a:lnTo>
                        <a:pt x="173" y="86"/>
                      </a:lnTo>
                      <a:lnTo>
                        <a:pt x="171" y="100"/>
                      </a:lnTo>
                      <a:lnTo>
                        <a:pt x="175" y="107"/>
                      </a:lnTo>
                      <a:lnTo>
                        <a:pt x="175" y="115"/>
                      </a:lnTo>
                      <a:lnTo>
                        <a:pt x="167" y="120"/>
                      </a:lnTo>
                      <a:lnTo>
                        <a:pt x="160" y="130"/>
                      </a:lnTo>
                      <a:lnTo>
                        <a:pt x="161" y="137"/>
                      </a:lnTo>
                      <a:lnTo>
                        <a:pt x="154" y="141"/>
                      </a:lnTo>
                      <a:lnTo>
                        <a:pt x="158" y="148"/>
                      </a:lnTo>
                      <a:lnTo>
                        <a:pt x="152" y="154"/>
                      </a:lnTo>
                      <a:lnTo>
                        <a:pt x="154" y="169"/>
                      </a:lnTo>
                      <a:lnTo>
                        <a:pt x="146" y="177"/>
                      </a:lnTo>
                      <a:lnTo>
                        <a:pt x="133" y="180"/>
                      </a:lnTo>
                      <a:lnTo>
                        <a:pt x="129" y="186"/>
                      </a:lnTo>
                      <a:lnTo>
                        <a:pt x="124" y="192"/>
                      </a:lnTo>
                      <a:lnTo>
                        <a:pt x="116" y="192"/>
                      </a:lnTo>
                      <a:lnTo>
                        <a:pt x="113" y="184"/>
                      </a:lnTo>
                      <a:lnTo>
                        <a:pt x="105" y="188"/>
                      </a:lnTo>
                      <a:lnTo>
                        <a:pt x="105" y="195"/>
                      </a:lnTo>
                      <a:lnTo>
                        <a:pt x="99" y="190"/>
                      </a:lnTo>
                      <a:lnTo>
                        <a:pt x="101" y="184"/>
                      </a:lnTo>
                      <a:lnTo>
                        <a:pt x="94" y="182"/>
                      </a:lnTo>
                      <a:lnTo>
                        <a:pt x="101" y="180"/>
                      </a:lnTo>
                      <a:lnTo>
                        <a:pt x="107" y="175"/>
                      </a:lnTo>
                      <a:lnTo>
                        <a:pt x="120" y="165"/>
                      </a:lnTo>
                      <a:lnTo>
                        <a:pt x="118" y="173"/>
                      </a:lnTo>
                      <a:lnTo>
                        <a:pt x="116" y="179"/>
                      </a:lnTo>
                      <a:lnTo>
                        <a:pt x="116" y="186"/>
                      </a:lnTo>
                      <a:lnTo>
                        <a:pt x="118" y="182"/>
                      </a:lnTo>
                      <a:lnTo>
                        <a:pt x="120" y="175"/>
                      </a:lnTo>
                      <a:lnTo>
                        <a:pt x="126" y="169"/>
                      </a:lnTo>
                      <a:lnTo>
                        <a:pt x="131" y="167"/>
                      </a:lnTo>
                      <a:lnTo>
                        <a:pt x="126" y="175"/>
                      </a:lnTo>
                      <a:lnTo>
                        <a:pt x="133" y="179"/>
                      </a:lnTo>
                      <a:lnTo>
                        <a:pt x="145" y="154"/>
                      </a:lnTo>
                      <a:lnTo>
                        <a:pt x="141" y="147"/>
                      </a:lnTo>
                      <a:lnTo>
                        <a:pt x="133" y="148"/>
                      </a:lnTo>
                      <a:lnTo>
                        <a:pt x="133" y="141"/>
                      </a:lnTo>
                      <a:lnTo>
                        <a:pt x="141" y="143"/>
                      </a:lnTo>
                      <a:lnTo>
                        <a:pt x="141" y="137"/>
                      </a:lnTo>
                      <a:lnTo>
                        <a:pt x="141" y="130"/>
                      </a:lnTo>
                      <a:lnTo>
                        <a:pt x="146" y="132"/>
                      </a:lnTo>
                      <a:lnTo>
                        <a:pt x="152" y="128"/>
                      </a:lnTo>
                      <a:lnTo>
                        <a:pt x="154" y="120"/>
                      </a:lnTo>
                      <a:lnTo>
                        <a:pt x="150" y="113"/>
                      </a:lnTo>
                      <a:lnTo>
                        <a:pt x="133" y="128"/>
                      </a:lnTo>
                      <a:lnTo>
                        <a:pt x="128" y="135"/>
                      </a:lnTo>
                      <a:lnTo>
                        <a:pt x="114" y="139"/>
                      </a:lnTo>
                      <a:lnTo>
                        <a:pt x="99" y="152"/>
                      </a:lnTo>
                      <a:lnTo>
                        <a:pt x="101" y="160"/>
                      </a:lnTo>
                      <a:lnTo>
                        <a:pt x="109" y="158"/>
                      </a:lnTo>
                      <a:lnTo>
                        <a:pt x="116" y="158"/>
                      </a:lnTo>
                      <a:lnTo>
                        <a:pt x="101" y="162"/>
                      </a:lnTo>
                      <a:lnTo>
                        <a:pt x="96" y="156"/>
                      </a:lnTo>
                      <a:lnTo>
                        <a:pt x="99" y="148"/>
                      </a:lnTo>
                      <a:lnTo>
                        <a:pt x="114" y="137"/>
                      </a:lnTo>
                      <a:lnTo>
                        <a:pt x="120" y="133"/>
                      </a:lnTo>
                      <a:lnTo>
                        <a:pt x="133" y="118"/>
                      </a:lnTo>
                      <a:lnTo>
                        <a:pt x="131" y="124"/>
                      </a:lnTo>
                      <a:lnTo>
                        <a:pt x="131" y="132"/>
                      </a:lnTo>
                      <a:lnTo>
                        <a:pt x="133" y="124"/>
                      </a:lnTo>
                      <a:lnTo>
                        <a:pt x="141" y="118"/>
                      </a:lnTo>
                      <a:lnTo>
                        <a:pt x="145" y="109"/>
                      </a:lnTo>
                      <a:lnTo>
                        <a:pt x="141" y="92"/>
                      </a:lnTo>
                      <a:lnTo>
                        <a:pt x="143" y="85"/>
                      </a:lnTo>
                      <a:lnTo>
                        <a:pt x="135" y="90"/>
                      </a:lnTo>
                      <a:lnTo>
                        <a:pt x="133" y="98"/>
                      </a:lnTo>
                      <a:lnTo>
                        <a:pt x="129" y="86"/>
                      </a:lnTo>
                      <a:lnTo>
                        <a:pt x="122" y="88"/>
                      </a:lnTo>
                      <a:lnTo>
                        <a:pt x="122" y="83"/>
                      </a:lnTo>
                      <a:lnTo>
                        <a:pt x="120" y="75"/>
                      </a:lnTo>
                      <a:lnTo>
                        <a:pt x="113" y="77"/>
                      </a:lnTo>
                      <a:lnTo>
                        <a:pt x="105" y="77"/>
                      </a:lnTo>
                      <a:lnTo>
                        <a:pt x="98" y="73"/>
                      </a:lnTo>
                      <a:lnTo>
                        <a:pt x="84" y="69"/>
                      </a:lnTo>
                      <a:lnTo>
                        <a:pt x="77" y="64"/>
                      </a:lnTo>
                      <a:lnTo>
                        <a:pt x="64" y="60"/>
                      </a:lnTo>
                      <a:lnTo>
                        <a:pt x="52" y="54"/>
                      </a:lnTo>
                      <a:lnTo>
                        <a:pt x="49" y="49"/>
                      </a:lnTo>
                      <a:lnTo>
                        <a:pt x="41" y="45"/>
                      </a:lnTo>
                      <a:lnTo>
                        <a:pt x="34" y="38"/>
                      </a:lnTo>
                      <a:lnTo>
                        <a:pt x="22" y="26"/>
                      </a:lnTo>
                      <a:lnTo>
                        <a:pt x="15" y="22"/>
                      </a:lnTo>
                      <a:lnTo>
                        <a:pt x="17" y="30"/>
                      </a:lnTo>
                      <a:lnTo>
                        <a:pt x="15" y="32"/>
                      </a:lnTo>
                      <a:lnTo>
                        <a:pt x="13" y="39"/>
                      </a:lnTo>
                      <a:lnTo>
                        <a:pt x="7" y="47"/>
                      </a:lnTo>
                      <a:lnTo>
                        <a:pt x="7" y="53"/>
                      </a:lnTo>
                      <a:lnTo>
                        <a:pt x="5" y="60"/>
                      </a:lnTo>
                      <a:lnTo>
                        <a:pt x="5" y="68"/>
                      </a:lnTo>
                      <a:lnTo>
                        <a:pt x="7" y="73"/>
                      </a:lnTo>
                      <a:lnTo>
                        <a:pt x="13" y="83"/>
                      </a:lnTo>
                      <a:lnTo>
                        <a:pt x="17" y="96"/>
                      </a:lnTo>
                      <a:lnTo>
                        <a:pt x="17" y="103"/>
                      </a:lnTo>
                      <a:lnTo>
                        <a:pt x="13" y="132"/>
                      </a:lnTo>
                      <a:lnTo>
                        <a:pt x="17" y="148"/>
                      </a:lnTo>
                      <a:lnTo>
                        <a:pt x="15" y="169"/>
                      </a:lnTo>
                      <a:lnTo>
                        <a:pt x="11" y="177"/>
                      </a:lnTo>
                      <a:lnTo>
                        <a:pt x="15" y="179"/>
                      </a:lnTo>
                      <a:lnTo>
                        <a:pt x="17" y="171"/>
                      </a:lnTo>
                      <a:lnTo>
                        <a:pt x="22" y="177"/>
                      </a:lnTo>
                      <a:lnTo>
                        <a:pt x="30" y="184"/>
                      </a:lnTo>
                      <a:lnTo>
                        <a:pt x="35" y="186"/>
                      </a:lnTo>
                      <a:lnTo>
                        <a:pt x="24" y="188"/>
                      </a:lnTo>
                      <a:lnTo>
                        <a:pt x="15" y="192"/>
                      </a:lnTo>
                      <a:lnTo>
                        <a:pt x="13" y="186"/>
                      </a:lnTo>
                      <a:lnTo>
                        <a:pt x="11" y="199"/>
                      </a:lnTo>
                      <a:lnTo>
                        <a:pt x="13" y="207"/>
                      </a:lnTo>
                      <a:lnTo>
                        <a:pt x="13" y="207"/>
                      </a:lnTo>
                      <a:lnTo>
                        <a:pt x="28" y="210"/>
                      </a:lnTo>
                      <a:lnTo>
                        <a:pt x="30" y="216"/>
                      </a:lnTo>
                      <a:lnTo>
                        <a:pt x="28" y="216"/>
                      </a:lnTo>
                      <a:lnTo>
                        <a:pt x="20" y="212"/>
                      </a:lnTo>
                      <a:lnTo>
                        <a:pt x="17" y="220"/>
                      </a:lnTo>
                      <a:lnTo>
                        <a:pt x="19" y="226"/>
                      </a:lnTo>
                      <a:lnTo>
                        <a:pt x="13" y="233"/>
                      </a:lnTo>
                      <a:lnTo>
                        <a:pt x="17" y="241"/>
                      </a:lnTo>
                      <a:lnTo>
                        <a:pt x="17" y="242"/>
                      </a:lnTo>
                      <a:lnTo>
                        <a:pt x="13" y="237"/>
                      </a:lnTo>
                      <a:lnTo>
                        <a:pt x="5" y="237"/>
                      </a:lnTo>
                      <a:lnTo>
                        <a:pt x="9" y="224"/>
                      </a:lnTo>
                      <a:lnTo>
                        <a:pt x="7" y="216"/>
                      </a:lnTo>
                      <a:lnTo>
                        <a:pt x="0" y="252"/>
                      </a:lnTo>
                      <a:lnTo>
                        <a:pt x="5" y="252"/>
                      </a:lnTo>
                      <a:lnTo>
                        <a:pt x="11" y="259"/>
                      </a:lnTo>
                      <a:lnTo>
                        <a:pt x="26" y="256"/>
                      </a:lnTo>
                      <a:lnTo>
                        <a:pt x="30" y="261"/>
                      </a:lnTo>
                      <a:lnTo>
                        <a:pt x="35" y="263"/>
                      </a:lnTo>
                      <a:lnTo>
                        <a:pt x="37" y="265"/>
                      </a:lnTo>
                      <a:lnTo>
                        <a:pt x="41" y="267"/>
                      </a:lnTo>
                      <a:lnTo>
                        <a:pt x="43" y="267"/>
                      </a:lnTo>
                      <a:lnTo>
                        <a:pt x="45" y="272"/>
                      </a:lnTo>
                      <a:lnTo>
                        <a:pt x="52" y="280"/>
                      </a:lnTo>
                      <a:lnTo>
                        <a:pt x="58" y="280"/>
                      </a:lnTo>
                      <a:lnTo>
                        <a:pt x="64" y="282"/>
                      </a:lnTo>
                      <a:lnTo>
                        <a:pt x="67" y="28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60" name="Freeform 21"/>
              <p:cNvSpPr>
                <a:spLocks/>
              </p:cNvSpPr>
              <p:nvPr/>
            </p:nvSpPr>
            <p:spPr bwMode="auto">
              <a:xfrm>
                <a:off x="1322672" y="2057113"/>
                <a:ext cx="518773" cy="729898"/>
              </a:xfrm>
              <a:custGeom>
                <a:avLst/>
                <a:gdLst>
                  <a:gd name="T0" fmla="*/ 434 w 540"/>
                  <a:gd name="T1" fmla="*/ 79 h 837"/>
                  <a:gd name="T2" fmla="*/ 308 w 540"/>
                  <a:gd name="T3" fmla="*/ 53 h 837"/>
                  <a:gd name="T4" fmla="*/ 213 w 540"/>
                  <a:gd name="T5" fmla="*/ 32 h 837"/>
                  <a:gd name="T6" fmla="*/ 77 w 540"/>
                  <a:gd name="T7" fmla="*/ 0 h 837"/>
                  <a:gd name="T8" fmla="*/ 19 w 540"/>
                  <a:gd name="T9" fmla="*/ 243 h 837"/>
                  <a:gd name="T10" fmla="*/ 0 w 540"/>
                  <a:gd name="T11" fmla="*/ 314 h 837"/>
                  <a:gd name="T12" fmla="*/ 250 w 540"/>
                  <a:gd name="T13" fmla="*/ 681 h 837"/>
                  <a:gd name="T14" fmla="*/ 357 w 540"/>
                  <a:gd name="T15" fmla="*/ 837 h 837"/>
                  <a:gd name="T16" fmla="*/ 359 w 540"/>
                  <a:gd name="T17" fmla="*/ 822 h 837"/>
                  <a:gd name="T18" fmla="*/ 365 w 540"/>
                  <a:gd name="T19" fmla="*/ 814 h 837"/>
                  <a:gd name="T20" fmla="*/ 367 w 540"/>
                  <a:gd name="T21" fmla="*/ 799 h 837"/>
                  <a:gd name="T22" fmla="*/ 365 w 540"/>
                  <a:gd name="T23" fmla="*/ 786 h 837"/>
                  <a:gd name="T24" fmla="*/ 365 w 540"/>
                  <a:gd name="T25" fmla="*/ 778 h 837"/>
                  <a:gd name="T26" fmla="*/ 367 w 540"/>
                  <a:gd name="T27" fmla="*/ 769 h 837"/>
                  <a:gd name="T28" fmla="*/ 367 w 540"/>
                  <a:gd name="T29" fmla="*/ 754 h 837"/>
                  <a:gd name="T30" fmla="*/ 367 w 540"/>
                  <a:gd name="T31" fmla="*/ 748 h 837"/>
                  <a:gd name="T32" fmla="*/ 370 w 540"/>
                  <a:gd name="T33" fmla="*/ 741 h 837"/>
                  <a:gd name="T34" fmla="*/ 367 w 540"/>
                  <a:gd name="T35" fmla="*/ 728 h 837"/>
                  <a:gd name="T36" fmla="*/ 370 w 540"/>
                  <a:gd name="T37" fmla="*/ 718 h 837"/>
                  <a:gd name="T38" fmla="*/ 378 w 540"/>
                  <a:gd name="T39" fmla="*/ 715 h 837"/>
                  <a:gd name="T40" fmla="*/ 386 w 540"/>
                  <a:gd name="T41" fmla="*/ 713 h 837"/>
                  <a:gd name="T42" fmla="*/ 391 w 540"/>
                  <a:gd name="T43" fmla="*/ 716 h 837"/>
                  <a:gd name="T44" fmla="*/ 399 w 540"/>
                  <a:gd name="T45" fmla="*/ 716 h 837"/>
                  <a:gd name="T46" fmla="*/ 406 w 540"/>
                  <a:gd name="T47" fmla="*/ 724 h 837"/>
                  <a:gd name="T48" fmla="*/ 408 w 540"/>
                  <a:gd name="T49" fmla="*/ 731 h 837"/>
                  <a:gd name="T50" fmla="*/ 416 w 540"/>
                  <a:gd name="T51" fmla="*/ 733 h 837"/>
                  <a:gd name="T52" fmla="*/ 423 w 540"/>
                  <a:gd name="T53" fmla="*/ 724 h 837"/>
                  <a:gd name="T54" fmla="*/ 431 w 540"/>
                  <a:gd name="T55" fmla="*/ 715 h 837"/>
                  <a:gd name="T56" fmla="*/ 446 w 540"/>
                  <a:gd name="T57" fmla="*/ 630 h 837"/>
                  <a:gd name="T58" fmla="*/ 540 w 540"/>
                  <a:gd name="T59" fmla="*/ 98 h 837"/>
                  <a:gd name="T60" fmla="*/ 434 w 540"/>
                  <a:gd name="T61" fmla="*/ 79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0" h="837">
                    <a:moveTo>
                      <a:pt x="434" y="79"/>
                    </a:moveTo>
                    <a:lnTo>
                      <a:pt x="308" y="53"/>
                    </a:lnTo>
                    <a:lnTo>
                      <a:pt x="213" y="32"/>
                    </a:lnTo>
                    <a:lnTo>
                      <a:pt x="77" y="0"/>
                    </a:lnTo>
                    <a:lnTo>
                      <a:pt x="19" y="243"/>
                    </a:lnTo>
                    <a:lnTo>
                      <a:pt x="0" y="314"/>
                    </a:lnTo>
                    <a:lnTo>
                      <a:pt x="250" y="681"/>
                    </a:lnTo>
                    <a:lnTo>
                      <a:pt x="357" y="837"/>
                    </a:lnTo>
                    <a:lnTo>
                      <a:pt x="359" y="822"/>
                    </a:lnTo>
                    <a:lnTo>
                      <a:pt x="365" y="814"/>
                    </a:lnTo>
                    <a:lnTo>
                      <a:pt x="367" y="799"/>
                    </a:lnTo>
                    <a:lnTo>
                      <a:pt x="365" y="786"/>
                    </a:lnTo>
                    <a:lnTo>
                      <a:pt x="365" y="778"/>
                    </a:lnTo>
                    <a:lnTo>
                      <a:pt x="367" y="769"/>
                    </a:lnTo>
                    <a:lnTo>
                      <a:pt x="367" y="754"/>
                    </a:lnTo>
                    <a:lnTo>
                      <a:pt x="367" y="748"/>
                    </a:lnTo>
                    <a:lnTo>
                      <a:pt x="370" y="741"/>
                    </a:lnTo>
                    <a:lnTo>
                      <a:pt x="367" y="728"/>
                    </a:lnTo>
                    <a:lnTo>
                      <a:pt x="370" y="718"/>
                    </a:lnTo>
                    <a:lnTo>
                      <a:pt x="378" y="715"/>
                    </a:lnTo>
                    <a:lnTo>
                      <a:pt x="386" y="713"/>
                    </a:lnTo>
                    <a:lnTo>
                      <a:pt x="391" y="716"/>
                    </a:lnTo>
                    <a:lnTo>
                      <a:pt x="399" y="716"/>
                    </a:lnTo>
                    <a:lnTo>
                      <a:pt x="406" y="724"/>
                    </a:lnTo>
                    <a:lnTo>
                      <a:pt x="408" y="731"/>
                    </a:lnTo>
                    <a:lnTo>
                      <a:pt x="416" y="733"/>
                    </a:lnTo>
                    <a:lnTo>
                      <a:pt x="423" y="724"/>
                    </a:lnTo>
                    <a:lnTo>
                      <a:pt x="431" y="715"/>
                    </a:lnTo>
                    <a:lnTo>
                      <a:pt x="446" y="630"/>
                    </a:lnTo>
                    <a:lnTo>
                      <a:pt x="540" y="98"/>
                    </a:lnTo>
                    <a:lnTo>
                      <a:pt x="434" y="7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1" name="Freeform 22"/>
              <p:cNvSpPr>
                <a:spLocks/>
              </p:cNvSpPr>
              <p:nvPr/>
            </p:nvSpPr>
            <p:spPr bwMode="auto">
              <a:xfrm>
                <a:off x="1603194" y="2606498"/>
                <a:ext cx="550475" cy="586883"/>
              </a:xfrm>
              <a:custGeom>
                <a:avLst/>
                <a:gdLst>
                  <a:gd name="T0" fmla="*/ 456 w 573"/>
                  <a:gd name="T1" fmla="*/ 51 h 673"/>
                  <a:gd name="T2" fmla="*/ 231 w 573"/>
                  <a:gd name="T3" fmla="*/ 15 h 673"/>
                  <a:gd name="T4" fmla="*/ 139 w 573"/>
                  <a:gd name="T5" fmla="*/ 85 h 673"/>
                  <a:gd name="T6" fmla="*/ 124 w 573"/>
                  <a:gd name="T7" fmla="*/ 103 h 673"/>
                  <a:gd name="T8" fmla="*/ 114 w 573"/>
                  <a:gd name="T9" fmla="*/ 94 h 673"/>
                  <a:gd name="T10" fmla="*/ 99 w 573"/>
                  <a:gd name="T11" fmla="*/ 86 h 673"/>
                  <a:gd name="T12" fmla="*/ 86 w 573"/>
                  <a:gd name="T13" fmla="*/ 85 h 673"/>
                  <a:gd name="T14" fmla="*/ 75 w 573"/>
                  <a:gd name="T15" fmla="*/ 98 h 673"/>
                  <a:gd name="T16" fmla="*/ 75 w 573"/>
                  <a:gd name="T17" fmla="*/ 118 h 673"/>
                  <a:gd name="T18" fmla="*/ 75 w 573"/>
                  <a:gd name="T19" fmla="*/ 139 h 673"/>
                  <a:gd name="T20" fmla="*/ 73 w 573"/>
                  <a:gd name="T21" fmla="*/ 156 h 673"/>
                  <a:gd name="T22" fmla="*/ 73 w 573"/>
                  <a:gd name="T23" fmla="*/ 184 h 673"/>
                  <a:gd name="T24" fmla="*/ 65 w 573"/>
                  <a:gd name="T25" fmla="*/ 207 h 673"/>
                  <a:gd name="T26" fmla="*/ 63 w 573"/>
                  <a:gd name="T27" fmla="*/ 220 h 673"/>
                  <a:gd name="T28" fmla="*/ 75 w 573"/>
                  <a:gd name="T29" fmla="*/ 244 h 673"/>
                  <a:gd name="T30" fmla="*/ 78 w 573"/>
                  <a:gd name="T31" fmla="*/ 258 h 673"/>
                  <a:gd name="T32" fmla="*/ 90 w 573"/>
                  <a:gd name="T33" fmla="*/ 280 h 673"/>
                  <a:gd name="T34" fmla="*/ 88 w 573"/>
                  <a:gd name="T35" fmla="*/ 293 h 673"/>
                  <a:gd name="T36" fmla="*/ 62 w 573"/>
                  <a:gd name="T37" fmla="*/ 312 h 673"/>
                  <a:gd name="T38" fmla="*/ 52 w 573"/>
                  <a:gd name="T39" fmla="*/ 329 h 673"/>
                  <a:gd name="T40" fmla="*/ 48 w 573"/>
                  <a:gd name="T41" fmla="*/ 348 h 673"/>
                  <a:gd name="T42" fmla="*/ 33 w 573"/>
                  <a:gd name="T43" fmla="*/ 372 h 673"/>
                  <a:gd name="T44" fmla="*/ 22 w 573"/>
                  <a:gd name="T45" fmla="*/ 383 h 673"/>
                  <a:gd name="T46" fmla="*/ 24 w 573"/>
                  <a:gd name="T47" fmla="*/ 399 h 673"/>
                  <a:gd name="T48" fmla="*/ 22 w 573"/>
                  <a:gd name="T49" fmla="*/ 412 h 673"/>
                  <a:gd name="T50" fmla="*/ 37 w 573"/>
                  <a:gd name="T51" fmla="*/ 419 h 673"/>
                  <a:gd name="T52" fmla="*/ 37 w 573"/>
                  <a:gd name="T53" fmla="*/ 436 h 673"/>
                  <a:gd name="T54" fmla="*/ 28 w 573"/>
                  <a:gd name="T55" fmla="*/ 447 h 673"/>
                  <a:gd name="T56" fmla="*/ 18 w 573"/>
                  <a:gd name="T57" fmla="*/ 446 h 673"/>
                  <a:gd name="T58" fmla="*/ 13 w 573"/>
                  <a:gd name="T59" fmla="*/ 446 h 673"/>
                  <a:gd name="T60" fmla="*/ 0 w 573"/>
                  <a:gd name="T61" fmla="*/ 468 h 673"/>
                  <a:gd name="T62" fmla="*/ 199 w 573"/>
                  <a:gd name="T63" fmla="*/ 583 h 673"/>
                  <a:gd name="T64" fmla="*/ 451 w 573"/>
                  <a:gd name="T65" fmla="*/ 667 h 673"/>
                  <a:gd name="T66" fmla="*/ 498 w 573"/>
                  <a:gd name="T67" fmla="*/ 66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3" h="673">
                    <a:moveTo>
                      <a:pt x="573" y="66"/>
                    </a:moveTo>
                    <a:lnTo>
                      <a:pt x="456" y="51"/>
                    </a:lnTo>
                    <a:lnTo>
                      <a:pt x="345" y="34"/>
                    </a:lnTo>
                    <a:lnTo>
                      <a:pt x="231" y="15"/>
                    </a:lnTo>
                    <a:lnTo>
                      <a:pt x="154" y="0"/>
                    </a:lnTo>
                    <a:lnTo>
                      <a:pt x="139" y="85"/>
                    </a:lnTo>
                    <a:lnTo>
                      <a:pt x="131" y="94"/>
                    </a:lnTo>
                    <a:lnTo>
                      <a:pt x="124" y="103"/>
                    </a:lnTo>
                    <a:lnTo>
                      <a:pt x="116" y="101"/>
                    </a:lnTo>
                    <a:lnTo>
                      <a:pt x="114" y="94"/>
                    </a:lnTo>
                    <a:lnTo>
                      <a:pt x="107" y="86"/>
                    </a:lnTo>
                    <a:lnTo>
                      <a:pt x="99" y="86"/>
                    </a:lnTo>
                    <a:lnTo>
                      <a:pt x="94" y="83"/>
                    </a:lnTo>
                    <a:lnTo>
                      <a:pt x="86" y="85"/>
                    </a:lnTo>
                    <a:lnTo>
                      <a:pt x="78" y="88"/>
                    </a:lnTo>
                    <a:lnTo>
                      <a:pt x="75" y="98"/>
                    </a:lnTo>
                    <a:lnTo>
                      <a:pt x="78" y="111"/>
                    </a:lnTo>
                    <a:lnTo>
                      <a:pt x="75" y="118"/>
                    </a:lnTo>
                    <a:lnTo>
                      <a:pt x="75" y="124"/>
                    </a:lnTo>
                    <a:lnTo>
                      <a:pt x="75" y="139"/>
                    </a:lnTo>
                    <a:lnTo>
                      <a:pt x="73" y="148"/>
                    </a:lnTo>
                    <a:lnTo>
                      <a:pt x="73" y="156"/>
                    </a:lnTo>
                    <a:lnTo>
                      <a:pt x="75" y="169"/>
                    </a:lnTo>
                    <a:lnTo>
                      <a:pt x="73" y="184"/>
                    </a:lnTo>
                    <a:lnTo>
                      <a:pt x="67" y="192"/>
                    </a:lnTo>
                    <a:lnTo>
                      <a:pt x="65" y="207"/>
                    </a:lnTo>
                    <a:lnTo>
                      <a:pt x="63" y="212"/>
                    </a:lnTo>
                    <a:lnTo>
                      <a:pt x="63" y="220"/>
                    </a:lnTo>
                    <a:lnTo>
                      <a:pt x="71" y="235"/>
                    </a:lnTo>
                    <a:lnTo>
                      <a:pt x="75" y="244"/>
                    </a:lnTo>
                    <a:lnTo>
                      <a:pt x="75" y="250"/>
                    </a:lnTo>
                    <a:lnTo>
                      <a:pt x="78" y="258"/>
                    </a:lnTo>
                    <a:lnTo>
                      <a:pt x="77" y="265"/>
                    </a:lnTo>
                    <a:lnTo>
                      <a:pt x="90" y="280"/>
                    </a:lnTo>
                    <a:lnTo>
                      <a:pt x="95" y="286"/>
                    </a:lnTo>
                    <a:lnTo>
                      <a:pt x="88" y="293"/>
                    </a:lnTo>
                    <a:lnTo>
                      <a:pt x="65" y="306"/>
                    </a:lnTo>
                    <a:lnTo>
                      <a:pt x="62" y="312"/>
                    </a:lnTo>
                    <a:lnTo>
                      <a:pt x="56" y="316"/>
                    </a:lnTo>
                    <a:lnTo>
                      <a:pt x="52" y="329"/>
                    </a:lnTo>
                    <a:lnTo>
                      <a:pt x="52" y="342"/>
                    </a:lnTo>
                    <a:lnTo>
                      <a:pt x="48" y="348"/>
                    </a:lnTo>
                    <a:lnTo>
                      <a:pt x="45" y="357"/>
                    </a:lnTo>
                    <a:lnTo>
                      <a:pt x="33" y="372"/>
                    </a:lnTo>
                    <a:lnTo>
                      <a:pt x="26" y="378"/>
                    </a:lnTo>
                    <a:lnTo>
                      <a:pt x="22" y="383"/>
                    </a:lnTo>
                    <a:lnTo>
                      <a:pt x="26" y="391"/>
                    </a:lnTo>
                    <a:lnTo>
                      <a:pt x="24" y="399"/>
                    </a:lnTo>
                    <a:lnTo>
                      <a:pt x="22" y="406"/>
                    </a:lnTo>
                    <a:lnTo>
                      <a:pt x="22" y="412"/>
                    </a:lnTo>
                    <a:lnTo>
                      <a:pt x="30" y="415"/>
                    </a:lnTo>
                    <a:lnTo>
                      <a:pt x="37" y="419"/>
                    </a:lnTo>
                    <a:lnTo>
                      <a:pt x="37" y="425"/>
                    </a:lnTo>
                    <a:lnTo>
                      <a:pt x="37" y="436"/>
                    </a:lnTo>
                    <a:lnTo>
                      <a:pt x="30" y="442"/>
                    </a:lnTo>
                    <a:lnTo>
                      <a:pt x="28" y="447"/>
                    </a:lnTo>
                    <a:lnTo>
                      <a:pt x="22" y="447"/>
                    </a:lnTo>
                    <a:lnTo>
                      <a:pt x="18" y="446"/>
                    </a:lnTo>
                    <a:lnTo>
                      <a:pt x="15" y="446"/>
                    </a:lnTo>
                    <a:lnTo>
                      <a:pt x="13" y="446"/>
                    </a:lnTo>
                    <a:lnTo>
                      <a:pt x="1" y="461"/>
                    </a:lnTo>
                    <a:lnTo>
                      <a:pt x="0" y="468"/>
                    </a:lnTo>
                    <a:lnTo>
                      <a:pt x="20" y="479"/>
                    </a:lnTo>
                    <a:lnTo>
                      <a:pt x="199" y="583"/>
                    </a:lnTo>
                    <a:lnTo>
                      <a:pt x="315" y="649"/>
                    </a:lnTo>
                    <a:lnTo>
                      <a:pt x="451" y="667"/>
                    </a:lnTo>
                    <a:lnTo>
                      <a:pt x="496" y="673"/>
                    </a:lnTo>
                    <a:lnTo>
                      <a:pt x="498" y="669"/>
                    </a:lnTo>
                    <a:lnTo>
                      <a:pt x="573" y="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2" name="Freeform 23"/>
              <p:cNvSpPr>
                <a:spLocks/>
              </p:cNvSpPr>
              <p:nvPr/>
            </p:nvSpPr>
            <p:spPr bwMode="auto">
              <a:xfrm>
                <a:off x="1618565" y="1462381"/>
                <a:ext cx="486109" cy="713329"/>
              </a:xfrm>
              <a:custGeom>
                <a:avLst/>
                <a:gdLst>
                  <a:gd name="T0" fmla="*/ 100 w 506"/>
                  <a:gd name="T1" fmla="*/ 267 h 818"/>
                  <a:gd name="T2" fmla="*/ 100 w 506"/>
                  <a:gd name="T3" fmla="*/ 287 h 818"/>
                  <a:gd name="T4" fmla="*/ 100 w 506"/>
                  <a:gd name="T5" fmla="*/ 314 h 818"/>
                  <a:gd name="T6" fmla="*/ 104 w 506"/>
                  <a:gd name="T7" fmla="*/ 331 h 818"/>
                  <a:gd name="T8" fmla="*/ 121 w 506"/>
                  <a:gd name="T9" fmla="*/ 348 h 818"/>
                  <a:gd name="T10" fmla="*/ 119 w 506"/>
                  <a:gd name="T11" fmla="*/ 368 h 818"/>
                  <a:gd name="T12" fmla="*/ 93 w 506"/>
                  <a:gd name="T13" fmla="*/ 408 h 818"/>
                  <a:gd name="T14" fmla="*/ 79 w 506"/>
                  <a:gd name="T15" fmla="*/ 427 h 818"/>
                  <a:gd name="T16" fmla="*/ 70 w 506"/>
                  <a:gd name="T17" fmla="*/ 440 h 818"/>
                  <a:gd name="T18" fmla="*/ 49 w 506"/>
                  <a:gd name="T19" fmla="*/ 460 h 818"/>
                  <a:gd name="T20" fmla="*/ 38 w 506"/>
                  <a:gd name="T21" fmla="*/ 489 h 818"/>
                  <a:gd name="T22" fmla="*/ 47 w 506"/>
                  <a:gd name="T23" fmla="*/ 494 h 818"/>
                  <a:gd name="T24" fmla="*/ 59 w 506"/>
                  <a:gd name="T25" fmla="*/ 505 h 818"/>
                  <a:gd name="T26" fmla="*/ 53 w 506"/>
                  <a:gd name="T27" fmla="*/ 522 h 818"/>
                  <a:gd name="T28" fmla="*/ 44 w 506"/>
                  <a:gd name="T29" fmla="*/ 539 h 818"/>
                  <a:gd name="T30" fmla="*/ 0 w 506"/>
                  <a:gd name="T31" fmla="*/ 735 h 818"/>
                  <a:gd name="T32" fmla="*/ 232 w 506"/>
                  <a:gd name="T33" fmla="*/ 780 h 818"/>
                  <a:gd name="T34" fmla="*/ 375 w 506"/>
                  <a:gd name="T35" fmla="*/ 804 h 818"/>
                  <a:gd name="T36" fmla="*/ 506 w 506"/>
                  <a:gd name="T37" fmla="*/ 551 h 818"/>
                  <a:gd name="T38" fmla="*/ 495 w 506"/>
                  <a:gd name="T39" fmla="*/ 537 h 818"/>
                  <a:gd name="T40" fmla="*/ 484 w 506"/>
                  <a:gd name="T41" fmla="*/ 522 h 818"/>
                  <a:gd name="T42" fmla="*/ 472 w 506"/>
                  <a:gd name="T43" fmla="*/ 541 h 818"/>
                  <a:gd name="T44" fmla="*/ 453 w 506"/>
                  <a:gd name="T45" fmla="*/ 539 h 818"/>
                  <a:gd name="T46" fmla="*/ 433 w 506"/>
                  <a:gd name="T47" fmla="*/ 536 h 818"/>
                  <a:gd name="T48" fmla="*/ 414 w 506"/>
                  <a:gd name="T49" fmla="*/ 532 h 818"/>
                  <a:gd name="T50" fmla="*/ 401 w 506"/>
                  <a:gd name="T51" fmla="*/ 537 h 818"/>
                  <a:gd name="T52" fmla="*/ 380 w 506"/>
                  <a:gd name="T53" fmla="*/ 532 h 818"/>
                  <a:gd name="T54" fmla="*/ 371 w 506"/>
                  <a:gd name="T55" fmla="*/ 543 h 818"/>
                  <a:gd name="T56" fmla="*/ 361 w 506"/>
                  <a:gd name="T57" fmla="*/ 537 h 818"/>
                  <a:gd name="T58" fmla="*/ 359 w 506"/>
                  <a:gd name="T59" fmla="*/ 522 h 818"/>
                  <a:gd name="T60" fmla="*/ 358 w 506"/>
                  <a:gd name="T61" fmla="*/ 509 h 818"/>
                  <a:gd name="T62" fmla="*/ 346 w 506"/>
                  <a:gd name="T63" fmla="*/ 490 h 818"/>
                  <a:gd name="T64" fmla="*/ 333 w 506"/>
                  <a:gd name="T65" fmla="*/ 487 h 818"/>
                  <a:gd name="T66" fmla="*/ 335 w 506"/>
                  <a:gd name="T67" fmla="*/ 470 h 818"/>
                  <a:gd name="T68" fmla="*/ 333 w 506"/>
                  <a:gd name="T69" fmla="*/ 455 h 818"/>
                  <a:gd name="T70" fmla="*/ 322 w 506"/>
                  <a:gd name="T71" fmla="*/ 436 h 818"/>
                  <a:gd name="T72" fmla="*/ 320 w 506"/>
                  <a:gd name="T73" fmla="*/ 402 h 818"/>
                  <a:gd name="T74" fmla="*/ 311 w 506"/>
                  <a:gd name="T75" fmla="*/ 391 h 818"/>
                  <a:gd name="T76" fmla="*/ 277 w 506"/>
                  <a:gd name="T77" fmla="*/ 406 h 818"/>
                  <a:gd name="T78" fmla="*/ 262 w 506"/>
                  <a:gd name="T79" fmla="*/ 395 h 818"/>
                  <a:gd name="T80" fmla="*/ 269 w 506"/>
                  <a:gd name="T81" fmla="*/ 381 h 818"/>
                  <a:gd name="T82" fmla="*/ 271 w 506"/>
                  <a:gd name="T83" fmla="*/ 366 h 818"/>
                  <a:gd name="T84" fmla="*/ 281 w 506"/>
                  <a:gd name="T85" fmla="*/ 351 h 818"/>
                  <a:gd name="T86" fmla="*/ 281 w 506"/>
                  <a:gd name="T87" fmla="*/ 338 h 818"/>
                  <a:gd name="T88" fmla="*/ 284 w 506"/>
                  <a:gd name="T89" fmla="*/ 325 h 818"/>
                  <a:gd name="T90" fmla="*/ 292 w 506"/>
                  <a:gd name="T91" fmla="*/ 302 h 818"/>
                  <a:gd name="T92" fmla="*/ 294 w 506"/>
                  <a:gd name="T93" fmla="*/ 280 h 818"/>
                  <a:gd name="T94" fmla="*/ 277 w 506"/>
                  <a:gd name="T95" fmla="*/ 276 h 818"/>
                  <a:gd name="T96" fmla="*/ 273 w 506"/>
                  <a:gd name="T97" fmla="*/ 270 h 818"/>
                  <a:gd name="T98" fmla="*/ 262 w 506"/>
                  <a:gd name="T99" fmla="*/ 257 h 818"/>
                  <a:gd name="T100" fmla="*/ 262 w 506"/>
                  <a:gd name="T101" fmla="*/ 246 h 818"/>
                  <a:gd name="T102" fmla="*/ 249 w 506"/>
                  <a:gd name="T103" fmla="*/ 225 h 818"/>
                  <a:gd name="T104" fmla="*/ 241 w 506"/>
                  <a:gd name="T105" fmla="*/ 212 h 818"/>
                  <a:gd name="T106" fmla="*/ 228 w 506"/>
                  <a:gd name="T107" fmla="*/ 199 h 818"/>
                  <a:gd name="T108" fmla="*/ 215 w 506"/>
                  <a:gd name="T109" fmla="*/ 180 h 818"/>
                  <a:gd name="T110" fmla="*/ 218 w 506"/>
                  <a:gd name="T111" fmla="*/ 171 h 818"/>
                  <a:gd name="T112" fmla="*/ 220 w 506"/>
                  <a:gd name="T113" fmla="*/ 158 h 818"/>
                  <a:gd name="T114" fmla="*/ 215 w 506"/>
                  <a:gd name="T115" fmla="*/ 139 h 818"/>
                  <a:gd name="T116" fmla="*/ 222 w 506"/>
                  <a:gd name="T117" fmla="*/ 17 h 818"/>
                  <a:gd name="T118" fmla="*/ 207 w 506"/>
                  <a:gd name="T119" fmla="*/ 11 h 818"/>
                  <a:gd name="T120" fmla="*/ 153 w 506"/>
                  <a:gd name="T121" fmla="*/ 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818">
                    <a:moveTo>
                      <a:pt x="102" y="244"/>
                    </a:moveTo>
                    <a:lnTo>
                      <a:pt x="100" y="267"/>
                    </a:lnTo>
                    <a:lnTo>
                      <a:pt x="96" y="272"/>
                    </a:lnTo>
                    <a:lnTo>
                      <a:pt x="100" y="287"/>
                    </a:lnTo>
                    <a:lnTo>
                      <a:pt x="98" y="308"/>
                    </a:lnTo>
                    <a:lnTo>
                      <a:pt x="100" y="314"/>
                    </a:lnTo>
                    <a:lnTo>
                      <a:pt x="100" y="323"/>
                    </a:lnTo>
                    <a:lnTo>
                      <a:pt x="104" y="331"/>
                    </a:lnTo>
                    <a:lnTo>
                      <a:pt x="106" y="334"/>
                    </a:lnTo>
                    <a:lnTo>
                      <a:pt x="121" y="348"/>
                    </a:lnTo>
                    <a:lnTo>
                      <a:pt x="123" y="361"/>
                    </a:lnTo>
                    <a:lnTo>
                      <a:pt x="119" y="368"/>
                    </a:lnTo>
                    <a:lnTo>
                      <a:pt x="102" y="385"/>
                    </a:lnTo>
                    <a:lnTo>
                      <a:pt x="93" y="408"/>
                    </a:lnTo>
                    <a:lnTo>
                      <a:pt x="79" y="421"/>
                    </a:lnTo>
                    <a:lnTo>
                      <a:pt x="79" y="427"/>
                    </a:lnTo>
                    <a:lnTo>
                      <a:pt x="76" y="434"/>
                    </a:lnTo>
                    <a:lnTo>
                      <a:pt x="70" y="440"/>
                    </a:lnTo>
                    <a:lnTo>
                      <a:pt x="59" y="447"/>
                    </a:lnTo>
                    <a:lnTo>
                      <a:pt x="49" y="460"/>
                    </a:lnTo>
                    <a:lnTo>
                      <a:pt x="44" y="468"/>
                    </a:lnTo>
                    <a:lnTo>
                      <a:pt x="38" y="489"/>
                    </a:lnTo>
                    <a:lnTo>
                      <a:pt x="42" y="492"/>
                    </a:lnTo>
                    <a:lnTo>
                      <a:pt x="47" y="494"/>
                    </a:lnTo>
                    <a:lnTo>
                      <a:pt x="55" y="500"/>
                    </a:lnTo>
                    <a:lnTo>
                      <a:pt x="59" y="505"/>
                    </a:lnTo>
                    <a:lnTo>
                      <a:pt x="53" y="513"/>
                    </a:lnTo>
                    <a:lnTo>
                      <a:pt x="53" y="522"/>
                    </a:lnTo>
                    <a:lnTo>
                      <a:pt x="46" y="536"/>
                    </a:lnTo>
                    <a:lnTo>
                      <a:pt x="44" y="539"/>
                    </a:lnTo>
                    <a:lnTo>
                      <a:pt x="40" y="543"/>
                    </a:lnTo>
                    <a:lnTo>
                      <a:pt x="0" y="735"/>
                    </a:lnTo>
                    <a:lnTo>
                      <a:pt x="126" y="761"/>
                    </a:lnTo>
                    <a:lnTo>
                      <a:pt x="232" y="780"/>
                    </a:lnTo>
                    <a:lnTo>
                      <a:pt x="264" y="786"/>
                    </a:lnTo>
                    <a:lnTo>
                      <a:pt x="375" y="804"/>
                    </a:lnTo>
                    <a:lnTo>
                      <a:pt x="467" y="818"/>
                    </a:lnTo>
                    <a:lnTo>
                      <a:pt x="506" y="551"/>
                    </a:lnTo>
                    <a:lnTo>
                      <a:pt x="499" y="545"/>
                    </a:lnTo>
                    <a:lnTo>
                      <a:pt x="495" y="537"/>
                    </a:lnTo>
                    <a:lnTo>
                      <a:pt x="491" y="524"/>
                    </a:lnTo>
                    <a:lnTo>
                      <a:pt x="484" y="522"/>
                    </a:lnTo>
                    <a:lnTo>
                      <a:pt x="472" y="536"/>
                    </a:lnTo>
                    <a:lnTo>
                      <a:pt x="472" y="541"/>
                    </a:lnTo>
                    <a:lnTo>
                      <a:pt x="459" y="537"/>
                    </a:lnTo>
                    <a:lnTo>
                      <a:pt x="453" y="539"/>
                    </a:lnTo>
                    <a:lnTo>
                      <a:pt x="446" y="536"/>
                    </a:lnTo>
                    <a:lnTo>
                      <a:pt x="433" y="536"/>
                    </a:lnTo>
                    <a:lnTo>
                      <a:pt x="418" y="530"/>
                    </a:lnTo>
                    <a:lnTo>
                      <a:pt x="414" y="532"/>
                    </a:lnTo>
                    <a:lnTo>
                      <a:pt x="406" y="537"/>
                    </a:lnTo>
                    <a:lnTo>
                      <a:pt x="401" y="537"/>
                    </a:lnTo>
                    <a:lnTo>
                      <a:pt x="393" y="534"/>
                    </a:lnTo>
                    <a:lnTo>
                      <a:pt x="380" y="532"/>
                    </a:lnTo>
                    <a:lnTo>
                      <a:pt x="373" y="536"/>
                    </a:lnTo>
                    <a:lnTo>
                      <a:pt x="371" y="543"/>
                    </a:lnTo>
                    <a:lnTo>
                      <a:pt x="369" y="543"/>
                    </a:lnTo>
                    <a:lnTo>
                      <a:pt x="361" y="537"/>
                    </a:lnTo>
                    <a:lnTo>
                      <a:pt x="358" y="530"/>
                    </a:lnTo>
                    <a:lnTo>
                      <a:pt x="359" y="522"/>
                    </a:lnTo>
                    <a:lnTo>
                      <a:pt x="356" y="517"/>
                    </a:lnTo>
                    <a:lnTo>
                      <a:pt x="358" y="509"/>
                    </a:lnTo>
                    <a:lnTo>
                      <a:pt x="354" y="498"/>
                    </a:lnTo>
                    <a:lnTo>
                      <a:pt x="346" y="490"/>
                    </a:lnTo>
                    <a:lnTo>
                      <a:pt x="339" y="492"/>
                    </a:lnTo>
                    <a:lnTo>
                      <a:pt x="333" y="487"/>
                    </a:lnTo>
                    <a:lnTo>
                      <a:pt x="331" y="479"/>
                    </a:lnTo>
                    <a:lnTo>
                      <a:pt x="335" y="470"/>
                    </a:lnTo>
                    <a:lnTo>
                      <a:pt x="335" y="462"/>
                    </a:lnTo>
                    <a:lnTo>
                      <a:pt x="333" y="455"/>
                    </a:lnTo>
                    <a:lnTo>
                      <a:pt x="328" y="449"/>
                    </a:lnTo>
                    <a:lnTo>
                      <a:pt x="322" y="436"/>
                    </a:lnTo>
                    <a:lnTo>
                      <a:pt x="320" y="417"/>
                    </a:lnTo>
                    <a:lnTo>
                      <a:pt x="320" y="402"/>
                    </a:lnTo>
                    <a:lnTo>
                      <a:pt x="312" y="396"/>
                    </a:lnTo>
                    <a:lnTo>
                      <a:pt x="311" y="391"/>
                    </a:lnTo>
                    <a:lnTo>
                      <a:pt x="284" y="406"/>
                    </a:lnTo>
                    <a:lnTo>
                      <a:pt x="277" y="406"/>
                    </a:lnTo>
                    <a:lnTo>
                      <a:pt x="271" y="396"/>
                    </a:lnTo>
                    <a:lnTo>
                      <a:pt x="262" y="395"/>
                    </a:lnTo>
                    <a:lnTo>
                      <a:pt x="264" y="387"/>
                    </a:lnTo>
                    <a:lnTo>
                      <a:pt x="269" y="381"/>
                    </a:lnTo>
                    <a:lnTo>
                      <a:pt x="267" y="374"/>
                    </a:lnTo>
                    <a:lnTo>
                      <a:pt x="271" y="366"/>
                    </a:lnTo>
                    <a:lnTo>
                      <a:pt x="279" y="366"/>
                    </a:lnTo>
                    <a:lnTo>
                      <a:pt x="281" y="351"/>
                    </a:lnTo>
                    <a:lnTo>
                      <a:pt x="277" y="346"/>
                    </a:lnTo>
                    <a:lnTo>
                      <a:pt x="281" y="338"/>
                    </a:lnTo>
                    <a:lnTo>
                      <a:pt x="279" y="331"/>
                    </a:lnTo>
                    <a:lnTo>
                      <a:pt x="284" y="325"/>
                    </a:lnTo>
                    <a:lnTo>
                      <a:pt x="286" y="317"/>
                    </a:lnTo>
                    <a:lnTo>
                      <a:pt x="292" y="302"/>
                    </a:lnTo>
                    <a:lnTo>
                      <a:pt x="299" y="282"/>
                    </a:lnTo>
                    <a:lnTo>
                      <a:pt x="294" y="280"/>
                    </a:lnTo>
                    <a:lnTo>
                      <a:pt x="284" y="280"/>
                    </a:lnTo>
                    <a:lnTo>
                      <a:pt x="277" y="276"/>
                    </a:lnTo>
                    <a:lnTo>
                      <a:pt x="279" y="270"/>
                    </a:lnTo>
                    <a:lnTo>
                      <a:pt x="273" y="270"/>
                    </a:lnTo>
                    <a:lnTo>
                      <a:pt x="269" y="263"/>
                    </a:lnTo>
                    <a:lnTo>
                      <a:pt x="262" y="257"/>
                    </a:lnTo>
                    <a:lnTo>
                      <a:pt x="262" y="250"/>
                    </a:lnTo>
                    <a:lnTo>
                      <a:pt x="262" y="246"/>
                    </a:lnTo>
                    <a:lnTo>
                      <a:pt x="256" y="240"/>
                    </a:lnTo>
                    <a:lnTo>
                      <a:pt x="249" y="225"/>
                    </a:lnTo>
                    <a:lnTo>
                      <a:pt x="245" y="218"/>
                    </a:lnTo>
                    <a:lnTo>
                      <a:pt x="241" y="212"/>
                    </a:lnTo>
                    <a:lnTo>
                      <a:pt x="239" y="205"/>
                    </a:lnTo>
                    <a:lnTo>
                      <a:pt x="228" y="199"/>
                    </a:lnTo>
                    <a:lnTo>
                      <a:pt x="226" y="193"/>
                    </a:lnTo>
                    <a:lnTo>
                      <a:pt x="215" y="180"/>
                    </a:lnTo>
                    <a:lnTo>
                      <a:pt x="222" y="178"/>
                    </a:lnTo>
                    <a:lnTo>
                      <a:pt x="218" y="171"/>
                    </a:lnTo>
                    <a:lnTo>
                      <a:pt x="220" y="163"/>
                    </a:lnTo>
                    <a:lnTo>
                      <a:pt x="220" y="158"/>
                    </a:lnTo>
                    <a:lnTo>
                      <a:pt x="215" y="143"/>
                    </a:lnTo>
                    <a:lnTo>
                      <a:pt x="215" y="139"/>
                    </a:lnTo>
                    <a:lnTo>
                      <a:pt x="203" y="118"/>
                    </a:lnTo>
                    <a:lnTo>
                      <a:pt x="222" y="17"/>
                    </a:lnTo>
                    <a:lnTo>
                      <a:pt x="224" y="13"/>
                    </a:lnTo>
                    <a:lnTo>
                      <a:pt x="207" y="11"/>
                    </a:lnTo>
                    <a:lnTo>
                      <a:pt x="155" y="0"/>
                    </a:lnTo>
                    <a:lnTo>
                      <a:pt x="153" y="4"/>
                    </a:lnTo>
                    <a:lnTo>
                      <a:pt x="102" y="24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3" name="Freeform 24"/>
              <p:cNvSpPr>
                <a:spLocks/>
              </p:cNvSpPr>
              <p:nvPr/>
            </p:nvSpPr>
            <p:spPr bwMode="auto">
              <a:xfrm>
                <a:off x="1751140" y="2142573"/>
                <a:ext cx="454406" cy="521480"/>
              </a:xfrm>
              <a:custGeom>
                <a:avLst/>
                <a:gdLst>
                  <a:gd name="T0" fmla="*/ 314 w 473"/>
                  <a:gd name="T1" fmla="*/ 145 h 598"/>
                  <a:gd name="T2" fmla="*/ 329 w 473"/>
                  <a:gd name="T3" fmla="*/ 38 h 598"/>
                  <a:gd name="T4" fmla="*/ 237 w 473"/>
                  <a:gd name="T5" fmla="*/ 24 h 598"/>
                  <a:gd name="T6" fmla="*/ 126 w 473"/>
                  <a:gd name="T7" fmla="*/ 6 h 598"/>
                  <a:gd name="T8" fmla="*/ 94 w 473"/>
                  <a:gd name="T9" fmla="*/ 0 h 598"/>
                  <a:gd name="T10" fmla="*/ 0 w 473"/>
                  <a:gd name="T11" fmla="*/ 532 h 598"/>
                  <a:gd name="T12" fmla="*/ 77 w 473"/>
                  <a:gd name="T13" fmla="*/ 547 h 598"/>
                  <a:gd name="T14" fmla="*/ 191 w 473"/>
                  <a:gd name="T15" fmla="*/ 566 h 598"/>
                  <a:gd name="T16" fmla="*/ 302 w 473"/>
                  <a:gd name="T17" fmla="*/ 583 h 598"/>
                  <a:gd name="T18" fmla="*/ 419 w 473"/>
                  <a:gd name="T19" fmla="*/ 598 h 598"/>
                  <a:gd name="T20" fmla="*/ 473 w 473"/>
                  <a:gd name="T21" fmla="*/ 167 h 598"/>
                  <a:gd name="T22" fmla="*/ 314 w 473"/>
                  <a:gd name="T23" fmla="*/ 145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3" h="598">
                    <a:moveTo>
                      <a:pt x="314" y="145"/>
                    </a:moveTo>
                    <a:lnTo>
                      <a:pt x="329" y="38"/>
                    </a:lnTo>
                    <a:lnTo>
                      <a:pt x="237" y="24"/>
                    </a:lnTo>
                    <a:lnTo>
                      <a:pt x="126" y="6"/>
                    </a:lnTo>
                    <a:lnTo>
                      <a:pt x="94" y="0"/>
                    </a:lnTo>
                    <a:lnTo>
                      <a:pt x="0" y="532"/>
                    </a:lnTo>
                    <a:lnTo>
                      <a:pt x="77" y="547"/>
                    </a:lnTo>
                    <a:lnTo>
                      <a:pt x="191" y="566"/>
                    </a:lnTo>
                    <a:lnTo>
                      <a:pt x="302" y="583"/>
                    </a:lnTo>
                    <a:lnTo>
                      <a:pt x="419" y="598"/>
                    </a:lnTo>
                    <a:lnTo>
                      <a:pt x="473" y="167"/>
                    </a:lnTo>
                    <a:lnTo>
                      <a:pt x="314" y="14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4" name="Freeform 25"/>
              <p:cNvSpPr>
                <a:spLocks/>
              </p:cNvSpPr>
              <p:nvPr/>
            </p:nvSpPr>
            <p:spPr bwMode="auto">
              <a:xfrm>
                <a:off x="1813585" y="1473717"/>
                <a:ext cx="838682" cy="473518"/>
              </a:xfrm>
              <a:custGeom>
                <a:avLst/>
                <a:gdLst>
                  <a:gd name="T0" fmla="*/ 12 w 873"/>
                  <a:gd name="T1" fmla="*/ 126 h 543"/>
                  <a:gd name="T2" fmla="*/ 17 w 873"/>
                  <a:gd name="T3" fmla="*/ 145 h 543"/>
                  <a:gd name="T4" fmla="*/ 15 w 873"/>
                  <a:gd name="T5" fmla="*/ 158 h 543"/>
                  <a:gd name="T6" fmla="*/ 12 w 873"/>
                  <a:gd name="T7" fmla="*/ 167 h 543"/>
                  <a:gd name="T8" fmla="*/ 25 w 873"/>
                  <a:gd name="T9" fmla="*/ 186 h 543"/>
                  <a:gd name="T10" fmla="*/ 38 w 873"/>
                  <a:gd name="T11" fmla="*/ 199 h 543"/>
                  <a:gd name="T12" fmla="*/ 46 w 873"/>
                  <a:gd name="T13" fmla="*/ 212 h 543"/>
                  <a:gd name="T14" fmla="*/ 59 w 873"/>
                  <a:gd name="T15" fmla="*/ 233 h 543"/>
                  <a:gd name="T16" fmla="*/ 59 w 873"/>
                  <a:gd name="T17" fmla="*/ 244 h 543"/>
                  <a:gd name="T18" fmla="*/ 70 w 873"/>
                  <a:gd name="T19" fmla="*/ 257 h 543"/>
                  <a:gd name="T20" fmla="*/ 74 w 873"/>
                  <a:gd name="T21" fmla="*/ 263 h 543"/>
                  <a:gd name="T22" fmla="*/ 91 w 873"/>
                  <a:gd name="T23" fmla="*/ 267 h 543"/>
                  <a:gd name="T24" fmla="*/ 89 w 873"/>
                  <a:gd name="T25" fmla="*/ 289 h 543"/>
                  <a:gd name="T26" fmla="*/ 81 w 873"/>
                  <a:gd name="T27" fmla="*/ 312 h 543"/>
                  <a:gd name="T28" fmla="*/ 78 w 873"/>
                  <a:gd name="T29" fmla="*/ 325 h 543"/>
                  <a:gd name="T30" fmla="*/ 78 w 873"/>
                  <a:gd name="T31" fmla="*/ 338 h 543"/>
                  <a:gd name="T32" fmla="*/ 68 w 873"/>
                  <a:gd name="T33" fmla="*/ 353 h 543"/>
                  <a:gd name="T34" fmla="*/ 66 w 873"/>
                  <a:gd name="T35" fmla="*/ 368 h 543"/>
                  <a:gd name="T36" fmla="*/ 59 w 873"/>
                  <a:gd name="T37" fmla="*/ 382 h 543"/>
                  <a:gd name="T38" fmla="*/ 74 w 873"/>
                  <a:gd name="T39" fmla="*/ 393 h 543"/>
                  <a:gd name="T40" fmla="*/ 108 w 873"/>
                  <a:gd name="T41" fmla="*/ 378 h 543"/>
                  <a:gd name="T42" fmla="*/ 117 w 873"/>
                  <a:gd name="T43" fmla="*/ 389 h 543"/>
                  <a:gd name="T44" fmla="*/ 119 w 873"/>
                  <a:gd name="T45" fmla="*/ 423 h 543"/>
                  <a:gd name="T46" fmla="*/ 130 w 873"/>
                  <a:gd name="T47" fmla="*/ 442 h 543"/>
                  <a:gd name="T48" fmla="*/ 132 w 873"/>
                  <a:gd name="T49" fmla="*/ 457 h 543"/>
                  <a:gd name="T50" fmla="*/ 130 w 873"/>
                  <a:gd name="T51" fmla="*/ 474 h 543"/>
                  <a:gd name="T52" fmla="*/ 143 w 873"/>
                  <a:gd name="T53" fmla="*/ 477 h 543"/>
                  <a:gd name="T54" fmla="*/ 155 w 873"/>
                  <a:gd name="T55" fmla="*/ 496 h 543"/>
                  <a:gd name="T56" fmla="*/ 156 w 873"/>
                  <a:gd name="T57" fmla="*/ 509 h 543"/>
                  <a:gd name="T58" fmla="*/ 158 w 873"/>
                  <a:gd name="T59" fmla="*/ 524 h 543"/>
                  <a:gd name="T60" fmla="*/ 168 w 873"/>
                  <a:gd name="T61" fmla="*/ 530 h 543"/>
                  <a:gd name="T62" fmla="*/ 177 w 873"/>
                  <a:gd name="T63" fmla="*/ 519 h 543"/>
                  <a:gd name="T64" fmla="*/ 198 w 873"/>
                  <a:gd name="T65" fmla="*/ 524 h 543"/>
                  <a:gd name="T66" fmla="*/ 211 w 873"/>
                  <a:gd name="T67" fmla="*/ 519 h 543"/>
                  <a:gd name="T68" fmla="*/ 230 w 873"/>
                  <a:gd name="T69" fmla="*/ 523 h 543"/>
                  <a:gd name="T70" fmla="*/ 250 w 873"/>
                  <a:gd name="T71" fmla="*/ 526 h 543"/>
                  <a:gd name="T72" fmla="*/ 269 w 873"/>
                  <a:gd name="T73" fmla="*/ 528 h 543"/>
                  <a:gd name="T74" fmla="*/ 281 w 873"/>
                  <a:gd name="T75" fmla="*/ 509 h 543"/>
                  <a:gd name="T76" fmla="*/ 292 w 873"/>
                  <a:gd name="T77" fmla="*/ 524 h 543"/>
                  <a:gd name="T78" fmla="*/ 303 w 873"/>
                  <a:gd name="T79" fmla="*/ 538 h 543"/>
                  <a:gd name="T80" fmla="*/ 316 w 873"/>
                  <a:gd name="T81" fmla="*/ 485 h 543"/>
                  <a:gd name="T82" fmla="*/ 591 w 873"/>
                  <a:gd name="T83" fmla="*/ 521 h 543"/>
                  <a:gd name="T84" fmla="*/ 841 w 873"/>
                  <a:gd name="T85" fmla="*/ 543 h 543"/>
                  <a:gd name="T86" fmla="*/ 850 w 873"/>
                  <a:gd name="T87" fmla="*/ 442 h 543"/>
                  <a:gd name="T88" fmla="*/ 873 w 873"/>
                  <a:gd name="T89" fmla="*/ 117 h 543"/>
                  <a:gd name="T90" fmla="*/ 683 w 873"/>
                  <a:gd name="T91" fmla="*/ 101 h 543"/>
                  <a:gd name="T92" fmla="*/ 469 w 873"/>
                  <a:gd name="T93" fmla="*/ 75 h 543"/>
                  <a:gd name="T94" fmla="*/ 125 w 873"/>
                  <a:gd name="T95" fmla="*/ 21 h 543"/>
                  <a:gd name="T96" fmla="*/ 19 w 873"/>
                  <a:gd name="T97" fmla="*/ 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3" h="543">
                    <a:moveTo>
                      <a:pt x="0" y="105"/>
                    </a:moveTo>
                    <a:lnTo>
                      <a:pt x="12" y="126"/>
                    </a:lnTo>
                    <a:lnTo>
                      <a:pt x="12" y="130"/>
                    </a:lnTo>
                    <a:lnTo>
                      <a:pt x="17" y="145"/>
                    </a:lnTo>
                    <a:lnTo>
                      <a:pt x="17" y="150"/>
                    </a:lnTo>
                    <a:lnTo>
                      <a:pt x="15" y="158"/>
                    </a:lnTo>
                    <a:lnTo>
                      <a:pt x="19" y="165"/>
                    </a:lnTo>
                    <a:lnTo>
                      <a:pt x="12" y="167"/>
                    </a:lnTo>
                    <a:lnTo>
                      <a:pt x="23" y="180"/>
                    </a:lnTo>
                    <a:lnTo>
                      <a:pt x="25" y="186"/>
                    </a:lnTo>
                    <a:lnTo>
                      <a:pt x="36" y="192"/>
                    </a:lnTo>
                    <a:lnTo>
                      <a:pt x="38" y="199"/>
                    </a:lnTo>
                    <a:lnTo>
                      <a:pt x="42" y="205"/>
                    </a:lnTo>
                    <a:lnTo>
                      <a:pt x="46" y="212"/>
                    </a:lnTo>
                    <a:lnTo>
                      <a:pt x="53" y="227"/>
                    </a:lnTo>
                    <a:lnTo>
                      <a:pt x="59" y="233"/>
                    </a:lnTo>
                    <a:lnTo>
                      <a:pt x="59" y="237"/>
                    </a:lnTo>
                    <a:lnTo>
                      <a:pt x="59" y="244"/>
                    </a:lnTo>
                    <a:lnTo>
                      <a:pt x="66" y="250"/>
                    </a:lnTo>
                    <a:lnTo>
                      <a:pt x="70" y="257"/>
                    </a:lnTo>
                    <a:lnTo>
                      <a:pt x="76" y="257"/>
                    </a:lnTo>
                    <a:lnTo>
                      <a:pt x="74" y="263"/>
                    </a:lnTo>
                    <a:lnTo>
                      <a:pt x="81" y="267"/>
                    </a:lnTo>
                    <a:lnTo>
                      <a:pt x="91" y="267"/>
                    </a:lnTo>
                    <a:lnTo>
                      <a:pt x="96" y="269"/>
                    </a:lnTo>
                    <a:lnTo>
                      <a:pt x="89" y="289"/>
                    </a:lnTo>
                    <a:lnTo>
                      <a:pt x="83" y="304"/>
                    </a:lnTo>
                    <a:lnTo>
                      <a:pt x="81" y="312"/>
                    </a:lnTo>
                    <a:lnTo>
                      <a:pt x="76" y="318"/>
                    </a:lnTo>
                    <a:lnTo>
                      <a:pt x="78" y="325"/>
                    </a:lnTo>
                    <a:lnTo>
                      <a:pt x="74" y="333"/>
                    </a:lnTo>
                    <a:lnTo>
                      <a:pt x="78" y="338"/>
                    </a:lnTo>
                    <a:lnTo>
                      <a:pt x="76" y="353"/>
                    </a:lnTo>
                    <a:lnTo>
                      <a:pt x="68" y="353"/>
                    </a:lnTo>
                    <a:lnTo>
                      <a:pt x="64" y="361"/>
                    </a:lnTo>
                    <a:lnTo>
                      <a:pt x="66" y="368"/>
                    </a:lnTo>
                    <a:lnTo>
                      <a:pt x="61" y="374"/>
                    </a:lnTo>
                    <a:lnTo>
                      <a:pt x="59" y="382"/>
                    </a:lnTo>
                    <a:lnTo>
                      <a:pt x="68" y="383"/>
                    </a:lnTo>
                    <a:lnTo>
                      <a:pt x="74" y="393"/>
                    </a:lnTo>
                    <a:lnTo>
                      <a:pt x="81" y="393"/>
                    </a:lnTo>
                    <a:lnTo>
                      <a:pt x="108" y="378"/>
                    </a:lnTo>
                    <a:lnTo>
                      <a:pt x="109" y="383"/>
                    </a:lnTo>
                    <a:lnTo>
                      <a:pt x="117" y="389"/>
                    </a:lnTo>
                    <a:lnTo>
                      <a:pt x="117" y="404"/>
                    </a:lnTo>
                    <a:lnTo>
                      <a:pt x="119" y="423"/>
                    </a:lnTo>
                    <a:lnTo>
                      <a:pt x="125" y="436"/>
                    </a:lnTo>
                    <a:lnTo>
                      <a:pt x="130" y="442"/>
                    </a:lnTo>
                    <a:lnTo>
                      <a:pt x="132" y="449"/>
                    </a:lnTo>
                    <a:lnTo>
                      <a:pt x="132" y="457"/>
                    </a:lnTo>
                    <a:lnTo>
                      <a:pt x="128" y="466"/>
                    </a:lnTo>
                    <a:lnTo>
                      <a:pt x="130" y="474"/>
                    </a:lnTo>
                    <a:lnTo>
                      <a:pt x="136" y="479"/>
                    </a:lnTo>
                    <a:lnTo>
                      <a:pt x="143" y="477"/>
                    </a:lnTo>
                    <a:lnTo>
                      <a:pt x="151" y="485"/>
                    </a:lnTo>
                    <a:lnTo>
                      <a:pt x="155" y="496"/>
                    </a:lnTo>
                    <a:lnTo>
                      <a:pt x="153" y="504"/>
                    </a:lnTo>
                    <a:lnTo>
                      <a:pt x="156" y="509"/>
                    </a:lnTo>
                    <a:lnTo>
                      <a:pt x="155" y="517"/>
                    </a:lnTo>
                    <a:lnTo>
                      <a:pt x="158" y="524"/>
                    </a:lnTo>
                    <a:lnTo>
                      <a:pt x="166" y="530"/>
                    </a:lnTo>
                    <a:lnTo>
                      <a:pt x="168" y="530"/>
                    </a:lnTo>
                    <a:lnTo>
                      <a:pt x="170" y="523"/>
                    </a:lnTo>
                    <a:lnTo>
                      <a:pt x="177" y="519"/>
                    </a:lnTo>
                    <a:lnTo>
                      <a:pt x="190" y="521"/>
                    </a:lnTo>
                    <a:lnTo>
                      <a:pt x="198" y="524"/>
                    </a:lnTo>
                    <a:lnTo>
                      <a:pt x="203" y="524"/>
                    </a:lnTo>
                    <a:lnTo>
                      <a:pt x="211" y="519"/>
                    </a:lnTo>
                    <a:lnTo>
                      <a:pt x="215" y="517"/>
                    </a:lnTo>
                    <a:lnTo>
                      <a:pt x="230" y="523"/>
                    </a:lnTo>
                    <a:lnTo>
                      <a:pt x="243" y="523"/>
                    </a:lnTo>
                    <a:lnTo>
                      <a:pt x="250" y="526"/>
                    </a:lnTo>
                    <a:lnTo>
                      <a:pt x="256" y="524"/>
                    </a:lnTo>
                    <a:lnTo>
                      <a:pt x="269" y="528"/>
                    </a:lnTo>
                    <a:lnTo>
                      <a:pt x="269" y="523"/>
                    </a:lnTo>
                    <a:lnTo>
                      <a:pt x="281" y="509"/>
                    </a:lnTo>
                    <a:lnTo>
                      <a:pt x="288" y="511"/>
                    </a:lnTo>
                    <a:lnTo>
                      <a:pt x="292" y="524"/>
                    </a:lnTo>
                    <a:lnTo>
                      <a:pt x="296" y="532"/>
                    </a:lnTo>
                    <a:lnTo>
                      <a:pt x="303" y="538"/>
                    </a:lnTo>
                    <a:lnTo>
                      <a:pt x="311" y="491"/>
                    </a:lnTo>
                    <a:lnTo>
                      <a:pt x="316" y="485"/>
                    </a:lnTo>
                    <a:lnTo>
                      <a:pt x="455" y="506"/>
                    </a:lnTo>
                    <a:lnTo>
                      <a:pt x="591" y="521"/>
                    </a:lnTo>
                    <a:lnTo>
                      <a:pt x="739" y="536"/>
                    </a:lnTo>
                    <a:lnTo>
                      <a:pt x="841" y="543"/>
                    </a:lnTo>
                    <a:lnTo>
                      <a:pt x="844" y="536"/>
                    </a:lnTo>
                    <a:lnTo>
                      <a:pt x="850" y="442"/>
                    </a:lnTo>
                    <a:lnTo>
                      <a:pt x="873" y="120"/>
                    </a:lnTo>
                    <a:lnTo>
                      <a:pt x="873" y="117"/>
                    </a:lnTo>
                    <a:lnTo>
                      <a:pt x="822" y="113"/>
                    </a:lnTo>
                    <a:lnTo>
                      <a:pt x="683" y="101"/>
                    </a:lnTo>
                    <a:lnTo>
                      <a:pt x="572" y="88"/>
                    </a:lnTo>
                    <a:lnTo>
                      <a:pt x="469" y="75"/>
                    </a:lnTo>
                    <a:lnTo>
                      <a:pt x="307" y="53"/>
                    </a:lnTo>
                    <a:lnTo>
                      <a:pt x="125" y="21"/>
                    </a:lnTo>
                    <a:lnTo>
                      <a:pt x="21" y="0"/>
                    </a:lnTo>
                    <a:lnTo>
                      <a:pt x="19" y="4"/>
                    </a:lnTo>
                    <a:lnTo>
                      <a:pt x="0" y="10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5" name="Freeform 26"/>
              <p:cNvSpPr>
                <a:spLocks/>
              </p:cNvSpPr>
              <p:nvPr/>
            </p:nvSpPr>
            <p:spPr bwMode="auto">
              <a:xfrm>
                <a:off x="2052796" y="1896657"/>
                <a:ext cx="568728" cy="426428"/>
              </a:xfrm>
              <a:custGeom>
                <a:avLst/>
                <a:gdLst>
                  <a:gd name="T0" fmla="*/ 159 w 592"/>
                  <a:gd name="T1" fmla="*/ 449 h 489"/>
                  <a:gd name="T2" fmla="*/ 236 w 592"/>
                  <a:gd name="T3" fmla="*/ 459 h 489"/>
                  <a:gd name="T4" fmla="*/ 366 w 592"/>
                  <a:gd name="T5" fmla="*/ 472 h 489"/>
                  <a:gd name="T6" fmla="*/ 436 w 592"/>
                  <a:gd name="T7" fmla="*/ 479 h 489"/>
                  <a:gd name="T8" fmla="*/ 562 w 592"/>
                  <a:gd name="T9" fmla="*/ 489 h 489"/>
                  <a:gd name="T10" fmla="*/ 577 w 592"/>
                  <a:gd name="T11" fmla="*/ 273 h 489"/>
                  <a:gd name="T12" fmla="*/ 592 w 592"/>
                  <a:gd name="T13" fmla="*/ 58 h 489"/>
                  <a:gd name="T14" fmla="*/ 490 w 592"/>
                  <a:gd name="T15" fmla="*/ 51 h 489"/>
                  <a:gd name="T16" fmla="*/ 342 w 592"/>
                  <a:gd name="T17" fmla="*/ 36 h 489"/>
                  <a:gd name="T18" fmla="*/ 206 w 592"/>
                  <a:gd name="T19" fmla="*/ 21 h 489"/>
                  <a:gd name="T20" fmla="*/ 67 w 592"/>
                  <a:gd name="T21" fmla="*/ 0 h 489"/>
                  <a:gd name="T22" fmla="*/ 62 w 592"/>
                  <a:gd name="T23" fmla="*/ 6 h 489"/>
                  <a:gd name="T24" fmla="*/ 54 w 592"/>
                  <a:gd name="T25" fmla="*/ 53 h 489"/>
                  <a:gd name="T26" fmla="*/ 15 w 592"/>
                  <a:gd name="T27" fmla="*/ 320 h 489"/>
                  <a:gd name="T28" fmla="*/ 0 w 592"/>
                  <a:gd name="T29" fmla="*/ 427 h 489"/>
                  <a:gd name="T30" fmla="*/ 159 w 592"/>
                  <a:gd name="T31" fmla="*/ 44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2" h="489">
                    <a:moveTo>
                      <a:pt x="159" y="449"/>
                    </a:moveTo>
                    <a:lnTo>
                      <a:pt x="236" y="459"/>
                    </a:lnTo>
                    <a:lnTo>
                      <a:pt x="366" y="472"/>
                    </a:lnTo>
                    <a:lnTo>
                      <a:pt x="436" y="479"/>
                    </a:lnTo>
                    <a:lnTo>
                      <a:pt x="562" y="489"/>
                    </a:lnTo>
                    <a:lnTo>
                      <a:pt x="577" y="273"/>
                    </a:lnTo>
                    <a:lnTo>
                      <a:pt x="592" y="58"/>
                    </a:lnTo>
                    <a:lnTo>
                      <a:pt x="490" y="51"/>
                    </a:lnTo>
                    <a:lnTo>
                      <a:pt x="342" y="36"/>
                    </a:lnTo>
                    <a:lnTo>
                      <a:pt x="206" y="21"/>
                    </a:lnTo>
                    <a:lnTo>
                      <a:pt x="67" y="0"/>
                    </a:lnTo>
                    <a:lnTo>
                      <a:pt x="62" y="6"/>
                    </a:lnTo>
                    <a:lnTo>
                      <a:pt x="54" y="53"/>
                    </a:lnTo>
                    <a:lnTo>
                      <a:pt x="15" y="320"/>
                    </a:lnTo>
                    <a:lnTo>
                      <a:pt x="0" y="427"/>
                    </a:lnTo>
                    <a:lnTo>
                      <a:pt x="159" y="44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6" name="Freeform 27"/>
              <p:cNvSpPr>
                <a:spLocks/>
              </p:cNvSpPr>
              <p:nvPr/>
            </p:nvSpPr>
            <p:spPr bwMode="auto">
              <a:xfrm>
                <a:off x="2079696" y="2664053"/>
                <a:ext cx="564886" cy="536305"/>
              </a:xfrm>
              <a:custGeom>
                <a:avLst/>
                <a:gdLst>
                  <a:gd name="T0" fmla="*/ 227 w 588"/>
                  <a:gd name="T1" fmla="*/ 577 h 615"/>
                  <a:gd name="T2" fmla="*/ 223 w 588"/>
                  <a:gd name="T3" fmla="*/ 564 h 615"/>
                  <a:gd name="T4" fmla="*/ 223 w 588"/>
                  <a:gd name="T5" fmla="*/ 560 h 615"/>
                  <a:gd name="T6" fmla="*/ 293 w 588"/>
                  <a:gd name="T7" fmla="*/ 568 h 615"/>
                  <a:gd name="T8" fmla="*/ 381 w 588"/>
                  <a:gd name="T9" fmla="*/ 575 h 615"/>
                  <a:gd name="T10" fmla="*/ 460 w 588"/>
                  <a:gd name="T11" fmla="*/ 581 h 615"/>
                  <a:gd name="T12" fmla="*/ 539 w 588"/>
                  <a:gd name="T13" fmla="*/ 586 h 615"/>
                  <a:gd name="T14" fmla="*/ 543 w 588"/>
                  <a:gd name="T15" fmla="*/ 586 h 615"/>
                  <a:gd name="T16" fmla="*/ 549 w 588"/>
                  <a:gd name="T17" fmla="*/ 579 h 615"/>
                  <a:gd name="T18" fmla="*/ 556 w 588"/>
                  <a:gd name="T19" fmla="*/ 468 h 615"/>
                  <a:gd name="T20" fmla="*/ 566 w 588"/>
                  <a:gd name="T21" fmla="*/ 370 h 615"/>
                  <a:gd name="T22" fmla="*/ 581 w 588"/>
                  <a:gd name="T23" fmla="*/ 109 h 615"/>
                  <a:gd name="T24" fmla="*/ 583 w 588"/>
                  <a:gd name="T25" fmla="*/ 103 h 615"/>
                  <a:gd name="T26" fmla="*/ 586 w 588"/>
                  <a:gd name="T27" fmla="*/ 101 h 615"/>
                  <a:gd name="T28" fmla="*/ 588 w 588"/>
                  <a:gd name="T29" fmla="*/ 47 h 615"/>
                  <a:gd name="T30" fmla="*/ 494 w 588"/>
                  <a:gd name="T31" fmla="*/ 41 h 615"/>
                  <a:gd name="T32" fmla="*/ 342 w 588"/>
                  <a:gd name="T33" fmla="*/ 28 h 615"/>
                  <a:gd name="T34" fmla="*/ 218 w 588"/>
                  <a:gd name="T35" fmla="*/ 15 h 615"/>
                  <a:gd name="T36" fmla="*/ 77 w 588"/>
                  <a:gd name="T37" fmla="*/ 0 h 615"/>
                  <a:gd name="T38" fmla="*/ 2 w 588"/>
                  <a:gd name="T39" fmla="*/ 603 h 615"/>
                  <a:gd name="T40" fmla="*/ 0 w 588"/>
                  <a:gd name="T41" fmla="*/ 607 h 615"/>
                  <a:gd name="T42" fmla="*/ 71 w 588"/>
                  <a:gd name="T43" fmla="*/ 615 h 615"/>
                  <a:gd name="T44" fmla="*/ 77 w 588"/>
                  <a:gd name="T45" fmla="*/ 613 h 615"/>
                  <a:gd name="T46" fmla="*/ 81 w 588"/>
                  <a:gd name="T47" fmla="*/ 577 h 615"/>
                  <a:gd name="T48" fmla="*/ 84 w 588"/>
                  <a:gd name="T49" fmla="*/ 568 h 615"/>
                  <a:gd name="T50" fmla="*/ 231 w 588"/>
                  <a:gd name="T51" fmla="*/ 584 h 615"/>
                  <a:gd name="T52" fmla="*/ 233 w 588"/>
                  <a:gd name="T53" fmla="*/ 584 h 615"/>
                  <a:gd name="T54" fmla="*/ 233 w 588"/>
                  <a:gd name="T55" fmla="*/ 581 h 615"/>
                  <a:gd name="T56" fmla="*/ 227 w 588"/>
                  <a:gd name="T57" fmla="*/ 577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8" h="615">
                    <a:moveTo>
                      <a:pt x="227" y="577"/>
                    </a:moveTo>
                    <a:lnTo>
                      <a:pt x="223" y="564"/>
                    </a:lnTo>
                    <a:lnTo>
                      <a:pt x="223" y="560"/>
                    </a:lnTo>
                    <a:lnTo>
                      <a:pt x="293" y="568"/>
                    </a:lnTo>
                    <a:lnTo>
                      <a:pt x="381" y="575"/>
                    </a:lnTo>
                    <a:lnTo>
                      <a:pt x="460" y="581"/>
                    </a:lnTo>
                    <a:lnTo>
                      <a:pt x="539" y="586"/>
                    </a:lnTo>
                    <a:lnTo>
                      <a:pt x="543" y="586"/>
                    </a:lnTo>
                    <a:lnTo>
                      <a:pt x="549" y="579"/>
                    </a:lnTo>
                    <a:lnTo>
                      <a:pt x="556" y="468"/>
                    </a:lnTo>
                    <a:lnTo>
                      <a:pt x="566" y="370"/>
                    </a:lnTo>
                    <a:lnTo>
                      <a:pt x="581" y="109"/>
                    </a:lnTo>
                    <a:lnTo>
                      <a:pt x="583" y="103"/>
                    </a:lnTo>
                    <a:lnTo>
                      <a:pt x="586" y="101"/>
                    </a:lnTo>
                    <a:lnTo>
                      <a:pt x="588" y="47"/>
                    </a:lnTo>
                    <a:lnTo>
                      <a:pt x="494" y="41"/>
                    </a:lnTo>
                    <a:lnTo>
                      <a:pt x="342" y="28"/>
                    </a:lnTo>
                    <a:lnTo>
                      <a:pt x="218" y="15"/>
                    </a:lnTo>
                    <a:lnTo>
                      <a:pt x="77" y="0"/>
                    </a:lnTo>
                    <a:lnTo>
                      <a:pt x="2" y="603"/>
                    </a:lnTo>
                    <a:lnTo>
                      <a:pt x="0" y="607"/>
                    </a:lnTo>
                    <a:lnTo>
                      <a:pt x="71" y="615"/>
                    </a:lnTo>
                    <a:lnTo>
                      <a:pt x="77" y="613"/>
                    </a:lnTo>
                    <a:lnTo>
                      <a:pt x="81" y="577"/>
                    </a:lnTo>
                    <a:lnTo>
                      <a:pt x="84" y="568"/>
                    </a:lnTo>
                    <a:lnTo>
                      <a:pt x="231" y="584"/>
                    </a:lnTo>
                    <a:lnTo>
                      <a:pt x="233" y="584"/>
                    </a:lnTo>
                    <a:lnTo>
                      <a:pt x="233" y="581"/>
                    </a:lnTo>
                    <a:lnTo>
                      <a:pt x="227" y="57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7" name="Freeform 28"/>
              <p:cNvSpPr>
                <a:spLocks/>
              </p:cNvSpPr>
              <p:nvPr/>
            </p:nvSpPr>
            <p:spPr bwMode="auto">
              <a:xfrm>
                <a:off x="2153669" y="2288203"/>
                <a:ext cx="591785" cy="421196"/>
              </a:xfrm>
              <a:custGeom>
                <a:avLst/>
                <a:gdLst>
                  <a:gd name="T0" fmla="*/ 611 w 616"/>
                  <a:gd name="T1" fmla="*/ 158 h 483"/>
                  <a:gd name="T2" fmla="*/ 616 w 616"/>
                  <a:gd name="T3" fmla="*/ 53 h 483"/>
                  <a:gd name="T4" fmla="*/ 609 w 616"/>
                  <a:gd name="T5" fmla="*/ 49 h 483"/>
                  <a:gd name="T6" fmla="*/ 530 w 616"/>
                  <a:gd name="T7" fmla="*/ 45 h 483"/>
                  <a:gd name="T8" fmla="*/ 457 w 616"/>
                  <a:gd name="T9" fmla="*/ 40 h 483"/>
                  <a:gd name="T10" fmla="*/ 331 w 616"/>
                  <a:gd name="T11" fmla="*/ 30 h 483"/>
                  <a:gd name="T12" fmla="*/ 261 w 616"/>
                  <a:gd name="T13" fmla="*/ 23 h 483"/>
                  <a:gd name="T14" fmla="*/ 131 w 616"/>
                  <a:gd name="T15" fmla="*/ 10 h 483"/>
                  <a:gd name="T16" fmla="*/ 54 w 616"/>
                  <a:gd name="T17" fmla="*/ 0 h 483"/>
                  <a:gd name="T18" fmla="*/ 0 w 616"/>
                  <a:gd name="T19" fmla="*/ 431 h 483"/>
                  <a:gd name="T20" fmla="*/ 141 w 616"/>
                  <a:gd name="T21" fmla="*/ 446 h 483"/>
                  <a:gd name="T22" fmla="*/ 265 w 616"/>
                  <a:gd name="T23" fmla="*/ 459 h 483"/>
                  <a:gd name="T24" fmla="*/ 417 w 616"/>
                  <a:gd name="T25" fmla="*/ 472 h 483"/>
                  <a:gd name="T26" fmla="*/ 511 w 616"/>
                  <a:gd name="T27" fmla="*/ 478 h 483"/>
                  <a:gd name="T28" fmla="*/ 596 w 616"/>
                  <a:gd name="T29" fmla="*/ 483 h 483"/>
                  <a:gd name="T30" fmla="*/ 611 w 616"/>
                  <a:gd name="T31" fmla="*/ 15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6" h="483">
                    <a:moveTo>
                      <a:pt x="611" y="158"/>
                    </a:moveTo>
                    <a:lnTo>
                      <a:pt x="616" y="53"/>
                    </a:lnTo>
                    <a:lnTo>
                      <a:pt x="609" y="49"/>
                    </a:lnTo>
                    <a:lnTo>
                      <a:pt x="530" y="45"/>
                    </a:lnTo>
                    <a:lnTo>
                      <a:pt x="457" y="40"/>
                    </a:lnTo>
                    <a:lnTo>
                      <a:pt x="331" y="30"/>
                    </a:lnTo>
                    <a:lnTo>
                      <a:pt x="261" y="23"/>
                    </a:lnTo>
                    <a:lnTo>
                      <a:pt x="131" y="10"/>
                    </a:lnTo>
                    <a:lnTo>
                      <a:pt x="54" y="0"/>
                    </a:lnTo>
                    <a:lnTo>
                      <a:pt x="0" y="431"/>
                    </a:lnTo>
                    <a:lnTo>
                      <a:pt x="141" y="446"/>
                    </a:lnTo>
                    <a:lnTo>
                      <a:pt x="265" y="459"/>
                    </a:lnTo>
                    <a:lnTo>
                      <a:pt x="417" y="472"/>
                    </a:lnTo>
                    <a:lnTo>
                      <a:pt x="511" y="478"/>
                    </a:lnTo>
                    <a:lnTo>
                      <a:pt x="596" y="483"/>
                    </a:lnTo>
                    <a:lnTo>
                      <a:pt x="611" y="15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8" name="Freeform 29"/>
              <p:cNvSpPr>
                <a:spLocks/>
              </p:cNvSpPr>
              <p:nvPr/>
            </p:nvSpPr>
            <p:spPr bwMode="auto">
              <a:xfrm>
                <a:off x="2592704" y="2134724"/>
                <a:ext cx="675365" cy="300854"/>
              </a:xfrm>
              <a:custGeom>
                <a:avLst/>
                <a:gdLst>
                  <a:gd name="T0" fmla="*/ 565 w 703"/>
                  <a:gd name="T1" fmla="*/ 345 h 345"/>
                  <a:gd name="T2" fmla="*/ 695 w 703"/>
                  <a:gd name="T3" fmla="*/ 338 h 345"/>
                  <a:gd name="T4" fmla="*/ 690 w 703"/>
                  <a:gd name="T5" fmla="*/ 325 h 345"/>
                  <a:gd name="T6" fmla="*/ 682 w 703"/>
                  <a:gd name="T7" fmla="*/ 314 h 345"/>
                  <a:gd name="T8" fmla="*/ 671 w 703"/>
                  <a:gd name="T9" fmla="*/ 293 h 345"/>
                  <a:gd name="T10" fmla="*/ 665 w 703"/>
                  <a:gd name="T11" fmla="*/ 280 h 345"/>
                  <a:gd name="T12" fmla="*/ 656 w 703"/>
                  <a:gd name="T13" fmla="*/ 268 h 345"/>
                  <a:gd name="T14" fmla="*/ 656 w 703"/>
                  <a:gd name="T15" fmla="*/ 233 h 345"/>
                  <a:gd name="T16" fmla="*/ 658 w 703"/>
                  <a:gd name="T17" fmla="*/ 216 h 345"/>
                  <a:gd name="T18" fmla="*/ 654 w 703"/>
                  <a:gd name="T19" fmla="*/ 201 h 345"/>
                  <a:gd name="T20" fmla="*/ 652 w 703"/>
                  <a:gd name="T21" fmla="*/ 188 h 345"/>
                  <a:gd name="T22" fmla="*/ 644 w 703"/>
                  <a:gd name="T23" fmla="*/ 176 h 345"/>
                  <a:gd name="T24" fmla="*/ 639 w 703"/>
                  <a:gd name="T25" fmla="*/ 174 h 345"/>
                  <a:gd name="T26" fmla="*/ 637 w 703"/>
                  <a:gd name="T27" fmla="*/ 159 h 345"/>
                  <a:gd name="T28" fmla="*/ 637 w 703"/>
                  <a:gd name="T29" fmla="*/ 146 h 345"/>
                  <a:gd name="T30" fmla="*/ 633 w 703"/>
                  <a:gd name="T31" fmla="*/ 133 h 345"/>
                  <a:gd name="T32" fmla="*/ 624 w 703"/>
                  <a:gd name="T33" fmla="*/ 114 h 345"/>
                  <a:gd name="T34" fmla="*/ 618 w 703"/>
                  <a:gd name="T35" fmla="*/ 101 h 345"/>
                  <a:gd name="T36" fmla="*/ 612 w 703"/>
                  <a:gd name="T37" fmla="*/ 86 h 345"/>
                  <a:gd name="T38" fmla="*/ 612 w 703"/>
                  <a:gd name="T39" fmla="*/ 75 h 345"/>
                  <a:gd name="T40" fmla="*/ 599 w 703"/>
                  <a:gd name="T41" fmla="*/ 71 h 345"/>
                  <a:gd name="T42" fmla="*/ 590 w 703"/>
                  <a:gd name="T43" fmla="*/ 58 h 345"/>
                  <a:gd name="T44" fmla="*/ 575 w 703"/>
                  <a:gd name="T45" fmla="*/ 48 h 345"/>
                  <a:gd name="T46" fmla="*/ 567 w 703"/>
                  <a:gd name="T47" fmla="*/ 47 h 345"/>
                  <a:gd name="T48" fmla="*/ 554 w 703"/>
                  <a:gd name="T49" fmla="*/ 43 h 345"/>
                  <a:gd name="T50" fmla="*/ 513 w 703"/>
                  <a:gd name="T51" fmla="*/ 37 h 345"/>
                  <a:gd name="T52" fmla="*/ 492 w 703"/>
                  <a:gd name="T53" fmla="*/ 41 h 345"/>
                  <a:gd name="T54" fmla="*/ 456 w 703"/>
                  <a:gd name="T55" fmla="*/ 28 h 345"/>
                  <a:gd name="T56" fmla="*/ 361 w 703"/>
                  <a:gd name="T57" fmla="*/ 18 h 345"/>
                  <a:gd name="T58" fmla="*/ 96 w 703"/>
                  <a:gd name="T59" fmla="*/ 5 h 345"/>
                  <a:gd name="T60" fmla="*/ 0 w 703"/>
                  <a:gd name="T61" fmla="*/ 216 h 345"/>
                  <a:gd name="T62" fmla="*/ 152 w 703"/>
                  <a:gd name="T63" fmla="*/ 225 h 345"/>
                  <a:gd name="T64" fmla="*/ 154 w 703"/>
                  <a:gd name="T65" fmla="*/ 334 h 345"/>
                  <a:gd name="T66" fmla="*/ 460 w 703"/>
                  <a:gd name="T67" fmla="*/ 344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3" h="345">
                    <a:moveTo>
                      <a:pt x="460" y="344"/>
                    </a:moveTo>
                    <a:lnTo>
                      <a:pt x="565" y="345"/>
                    </a:lnTo>
                    <a:lnTo>
                      <a:pt x="703" y="344"/>
                    </a:lnTo>
                    <a:lnTo>
                      <a:pt x="695" y="338"/>
                    </a:lnTo>
                    <a:lnTo>
                      <a:pt x="695" y="330"/>
                    </a:lnTo>
                    <a:lnTo>
                      <a:pt x="690" y="325"/>
                    </a:lnTo>
                    <a:lnTo>
                      <a:pt x="688" y="317"/>
                    </a:lnTo>
                    <a:lnTo>
                      <a:pt x="682" y="314"/>
                    </a:lnTo>
                    <a:lnTo>
                      <a:pt x="676" y="306"/>
                    </a:lnTo>
                    <a:lnTo>
                      <a:pt x="671" y="293"/>
                    </a:lnTo>
                    <a:lnTo>
                      <a:pt x="665" y="285"/>
                    </a:lnTo>
                    <a:lnTo>
                      <a:pt x="665" y="280"/>
                    </a:lnTo>
                    <a:lnTo>
                      <a:pt x="663" y="272"/>
                    </a:lnTo>
                    <a:lnTo>
                      <a:pt x="656" y="268"/>
                    </a:lnTo>
                    <a:lnTo>
                      <a:pt x="659" y="248"/>
                    </a:lnTo>
                    <a:lnTo>
                      <a:pt x="656" y="233"/>
                    </a:lnTo>
                    <a:lnTo>
                      <a:pt x="656" y="223"/>
                    </a:lnTo>
                    <a:lnTo>
                      <a:pt x="658" y="216"/>
                    </a:lnTo>
                    <a:lnTo>
                      <a:pt x="652" y="210"/>
                    </a:lnTo>
                    <a:lnTo>
                      <a:pt x="654" y="201"/>
                    </a:lnTo>
                    <a:lnTo>
                      <a:pt x="650" y="195"/>
                    </a:lnTo>
                    <a:lnTo>
                      <a:pt x="652" y="188"/>
                    </a:lnTo>
                    <a:lnTo>
                      <a:pt x="644" y="184"/>
                    </a:lnTo>
                    <a:lnTo>
                      <a:pt x="644" y="176"/>
                    </a:lnTo>
                    <a:lnTo>
                      <a:pt x="639" y="176"/>
                    </a:lnTo>
                    <a:lnTo>
                      <a:pt x="639" y="174"/>
                    </a:lnTo>
                    <a:lnTo>
                      <a:pt x="637" y="167"/>
                    </a:lnTo>
                    <a:lnTo>
                      <a:pt x="637" y="159"/>
                    </a:lnTo>
                    <a:lnTo>
                      <a:pt x="639" y="154"/>
                    </a:lnTo>
                    <a:lnTo>
                      <a:pt x="637" y="146"/>
                    </a:lnTo>
                    <a:lnTo>
                      <a:pt x="633" y="141"/>
                    </a:lnTo>
                    <a:lnTo>
                      <a:pt x="633" y="133"/>
                    </a:lnTo>
                    <a:lnTo>
                      <a:pt x="624" y="122"/>
                    </a:lnTo>
                    <a:lnTo>
                      <a:pt x="624" y="114"/>
                    </a:lnTo>
                    <a:lnTo>
                      <a:pt x="616" y="107"/>
                    </a:lnTo>
                    <a:lnTo>
                      <a:pt x="618" y="101"/>
                    </a:lnTo>
                    <a:lnTo>
                      <a:pt x="616" y="94"/>
                    </a:lnTo>
                    <a:lnTo>
                      <a:pt x="612" y="86"/>
                    </a:lnTo>
                    <a:lnTo>
                      <a:pt x="612" y="82"/>
                    </a:lnTo>
                    <a:lnTo>
                      <a:pt x="612" y="75"/>
                    </a:lnTo>
                    <a:lnTo>
                      <a:pt x="605" y="73"/>
                    </a:lnTo>
                    <a:lnTo>
                      <a:pt x="599" y="71"/>
                    </a:lnTo>
                    <a:lnTo>
                      <a:pt x="592" y="65"/>
                    </a:lnTo>
                    <a:lnTo>
                      <a:pt x="590" y="58"/>
                    </a:lnTo>
                    <a:lnTo>
                      <a:pt x="582" y="54"/>
                    </a:lnTo>
                    <a:lnTo>
                      <a:pt x="575" y="48"/>
                    </a:lnTo>
                    <a:lnTo>
                      <a:pt x="569" y="48"/>
                    </a:lnTo>
                    <a:lnTo>
                      <a:pt x="567" y="47"/>
                    </a:lnTo>
                    <a:lnTo>
                      <a:pt x="560" y="43"/>
                    </a:lnTo>
                    <a:lnTo>
                      <a:pt x="554" y="43"/>
                    </a:lnTo>
                    <a:lnTo>
                      <a:pt x="543" y="33"/>
                    </a:lnTo>
                    <a:lnTo>
                      <a:pt x="513" y="37"/>
                    </a:lnTo>
                    <a:lnTo>
                      <a:pt x="498" y="35"/>
                    </a:lnTo>
                    <a:lnTo>
                      <a:pt x="492" y="41"/>
                    </a:lnTo>
                    <a:lnTo>
                      <a:pt x="487" y="43"/>
                    </a:lnTo>
                    <a:lnTo>
                      <a:pt x="456" y="28"/>
                    </a:lnTo>
                    <a:lnTo>
                      <a:pt x="447" y="18"/>
                    </a:lnTo>
                    <a:lnTo>
                      <a:pt x="361" y="18"/>
                    </a:lnTo>
                    <a:lnTo>
                      <a:pt x="231" y="13"/>
                    </a:lnTo>
                    <a:lnTo>
                      <a:pt x="96" y="5"/>
                    </a:lnTo>
                    <a:lnTo>
                      <a:pt x="15" y="0"/>
                    </a:lnTo>
                    <a:lnTo>
                      <a:pt x="0" y="216"/>
                    </a:lnTo>
                    <a:lnTo>
                      <a:pt x="73" y="221"/>
                    </a:lnTo>
                    <a:lnTo>
                      <a:pt x="152" y="225"/>
                    </a:lnTo>
                    <a:lnTo>
                      <a:pt x="159" y="229"/>
                    </a:lnTo>
                    <a:lnTo>
                      <a:pt x="154" y="334"/>
                    </a:lnTo>
                    <a:lnTo>
                      <a:pt x="259" y="340"/>
                    </a:lnTo>
                    <a:lnTo>
                      <a:pt x="460" y="34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9" name="Freeform 30"/>
              <p:cNvSpPr>
                <a:spLocks/>
              </p:cNvSpPr>
              <p:nvPr/>
            </p:nvSpPr>
            <p:spPr bwMode="auto">
              <a:xfrm>
                <a:off x="2607115" y="1859159"/>
                <a:ext cx="568728" cy="339224"/>
              </a:xfrm>
              <a:custGeom>
                <a:avLst/>
                <a:gdLst>
                  <a:gd name="T0" fmla="*/ 81 w 592"/>
                  <a:gd name="T1" fmla="*/ 321 h 389"/>
                  <a:gd name="T2" fmla="*/ 216 w 592"/>
                  <a:gd name="T3" fmla="*/ 329 h 389"/>
                  <a:gd name="T4" fmla="*/ 346 w 592"/>
                  <a:gd name="T5" fmla="*/ 334 h 389"/>
                  <a:gd name="T6" fmla="*/ 432 w 592"/>
                  <a:gd name="T7" fmla="*/ 334 h 389"/>
                  <a:gd name="T8" fmla="*/ 441 w 592"/>
                  <a:gd name="T9" fmla="*/ 344 h 389"/>
                  <a:gd name="T10" fmla="*/ 472 w 592"/>
                  <a:gd name="T11" fmla="*/ 359 h 389"/>
                  <a:gd name="T12" fmla="*/ 477 w 592"/>
                  <a:gd name="T13" fmla="*/ 357 h 389"/>
                  <a:gd name="T14" fmla="*/ 483 w 592"/>
                  <a:gd name="T15" fmla="*/ 351 h 389"/>
                  <a:gd name="T16" fmla="*/ 498 w 592"/>
                  <a:gd name="T17" fmla="*/ 353 h 389"/>
                  <a:gd name="T18" fmla="*/ 528 w 592"/>
                  <a:gd name="T19" fmla="*/ 349 h 389"/>
                  <a:gd name="T20" fmla="*/ 539 w 592"/>
                  <a:gd name="T21" fmla="*/ 359 h 389"/>
                  <a:gd name="T22" fmla="*/ 545 w 592"/>
                  <a:gd name="T23" fmla="*/ 359 h 389"/>
                  <a:gd name="T24" fmla="*/ 552 w 592"/>
                  <a:gd name="T25" fmla="*/ 363 h 389"/>
                  <a:gd name="T26" fmla="*/ 554 w 592"/>
                  <a:gd name="T27" fmla="*/ 364 h 389"/>
                  <a:gd name="T28" fmla="*/ 560 w 592"/>
                  <a:gd name="T29" fmla="*/ 364 h 389"/>
                  <a:gd name="T30" fmla="*/ 567 w 592"/>
                  <a:gd name="T31" fmla="*/ 370 h 389"/>
                  <a:gd name="T32" fmla="*/ 575 w 592"/>
                  <a:gd name="T33" fmla="*/ 374 h 389"/>
                  <a:gd name="T34" fmla="*/ 577 w 592"/>
                  <a:gd name="T35" fmla="*/ 381 h 389"/>
                  <a:gd name="T36" fmla="*/ 584 w 592"/>
                  <a:gd name="T37" fmla="*/ 387 h 389"/>
                  <a:gd name="T38" fmla="*/ 590 w 592"/>
                  <a:gd name="T39" fmla="*/ 389 h 389"/>
                  <a:gd name="T40" fmla="*/ 588 w 592"/>
                  <a:gd name="T41" fmla="*/ 374 h 389"/>
                  <a:gd name="T42" fmla="*/ 581 w 592"/>
                  <a:gd name="T43" fmla="*/ 368 h 389"/>
                  <a:gd name="T44" fmla="*/ 579 w 592"/>
                  <a:gd name="T45" fmla="*/ 361 h 389"/>
                  <a:gd name="T46" fmla="*/ 582 w 592"/>
                  <a:gd name="T47" fmla="*/ 355 h 389"/>
                  <a:gd name="T48" fmla="*/ 584 w 592"/>
                  <a:gd name="T49" fmla="*/ 353 h 389"/>
                  <a:gd name="T50" fmla="*/ 588 w 592"/>
                  <a:gd name="T51" fmla="*/ 340 h 389"/>
                  <a:gd name="T52" fmla="*/ 588 w 592"/>
                  <a:gd name="T53" fmla="*/ 332 h 389"/>
                  <a:gd name="T54" fmla="*/ 592 w 592"/>
                  <a:gd name="T55" fmla="*/ 325 h 389"/>
                  <a:gd name="T56" fmla="*/ 592 w 592"/>
                  <a:gd name="T57" fmla="*/ 319 h 389"/>
                  <a:gd name="T58" fmla="*/ 584 w 592"/>
                  <a:gd name="T59" fmla="*/ 312 h 389"/>
                  <a:gd name="T60" fmla="*/ 582 w 592"/>
                  <a:gd name="T61" fmla="*/ 306 h 389"/>
                  <a:gd name="T62" fmla="*/ 586 w 592"/>
                  <a:gd name="T63" fmla="*/ 304 h 389"/>
                  <a:gd name="T64" fmla="*/ 586 w 592"/>
                  <a:gd name="T65" fmla="*/ 297 h 389"/>
                  <a:gd name="T66" fmla="*/ 582 w 592"/>
                  <a:gd name="T67" fmla="*/ 289 h 389"/>
                  <a:gd name="T68" fmla="*/ 581 w 592"/>
                  <a:gd name="T69" fmla="*/ 282 h 389"/>
                  <a:gd name="T70" fmla="*/ 592 w 592"/>
                  <a:gd name="T71" fmla="*/ 282 h 389"/>
                  <a:gd name="T72" fmla="*/ 592 w 592"/>
                  <a:gd name="T73" fmla="*/ 88 h 389"/>
                  <a:gd name="T74" fmla="*/ 586 w 592"/>
                  <a:gd name="T75" fmla="*/ 82 h 389"/>
                  <a:gd name="T76" fmla="*/ 581 w 592"/>
                  <a:gd name="T77" fmla="*/ 79 h 389"/>
                  <a:gd name="T78" fmla="*/ 573 w 592"/>
                  <a:gd name="T79" fmla="*/ 77 h 389"/>
                  <a:gd name="T80" fmla="*/ 566 w 592"/>
                  <a:gd name="T81" fmla="*/ 64 h 389"/>
                  <a:gd name="T82" fmla="*/ 560 w 592"/>
                  <a:gd name="T83" fmla="*/ 56 h 389"/>
                  <a:gd name="T84" fmla="*/ 562 w 592"/>
                  <a:gd name="T85" fmla="*/ 52 h 389"/>
                  <a:gd name="T86" fmla="*/ 569 w 592"/>
                  <a:gd name="T87" fmla="*/ 45 h 389"/>
                  <a:gd name="T88" fmla="*/ 575 w 592"/>
                  <a:gd name="T89" fmla="*/ 41 h 389"/>
                  <a:gd name="T90" fmla="*/ 579 w 592"/>
                  <a:gd name="T91" fmla="*/ 34 h 389"/>
                  <a:gd name="T92" fmla="*/ 582 w 592"/>
                  <a:gd name="T93" fmla="*/ 20 h 389"/>
                  <a:gd name="T94" fmla="*/ 443 w 592"/>
                  <a:gd name="T95" fmla="*/ 19 h 389"/>
                  <a:gd name="T96" fmla="*/ 306 w 592"/>
                  <a:gd name="T97" fmla="*/ 17 h 389"/>
                  <a:gd name="T98" fmla="*/ 158 w 592"/>
                  <a:gd name="T99" fmla="*/ 9 h 389"/>
                  <a:gd name="T100" fmla="*/ 24 w 592"/>
                  <a:gd name="T101" fmla="*/ 0 h 389"/>
                  <a:gd name="T102" fmla="*/ 18 w 592"/>
                  <a:gd name="T103" fmla="*/ 94 h 389"/>
                  <a:gd name="T104" fmla="*/ 15 w 592"/>
                  <a:gd name="T105" fmla="*/ 101 h 389"/>
                  <a:gd name="T106" fmla="*/ 0 w 592"/>
                  <a:gd name="T107" fmla="*/ 316 h 389"/>
                  <a:gd name="T108" fmla="*/ 81 w 592"/>
                  <a:gd name="T109" fmla="*/ 32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2" h="389">
                    <a:moveTo>
                      <a:pt x="81" y="321"/>
                    </a:moveTo>
                    <a:lnTo>
                      <a:pt x="216" y="329"/>
                    </a:lnTo>
                    <a:lnTo>
                      <a:pt x="346" y="334"/>
                    </a:lnTo>
                    <a:lnTo>
                      <a:pt x="432" y="334"/>
                    </a:lnTo>
                    <a:lnTo>
                      <a:pt x="441" y="344"/>
                    </a:lnTo>
                    <a:lnTo>
                      <a:pt x="472" y="359"/>
                    </a:lnTo>
                    <a:lnTo>
                      <a:pt x="477" y="357"/>
                    </a:lnTo>
                    <a:lnTo>
                      <a:pt x="483" y="351"/>
                    </a:lnTo>
                    <a:lnTo>
                      <a:pt x="498" y="353"/>
                    </a:lnTo>
                    <a:lnTo>
                      <a:pt x="528" y="349"/>
                    </a:lnTo>
                    <a:lnTo>
                      <a:pt x="539" y="359"/>
                    </a:lnTo>
                    <a:lnTo>
                      <a:pt x="545" y="359"/>
                    </a:lnTo>
                    <a:lnTo>
                      <a:pt x="552" y="363"/>
                    </a:lnTo>
                    <a:lnTo>
                      <a:pt x="554" y="364"/>
                    </a:lnTo>
                    <a:lnTo>
                      <a:pt x="560" y="364"/>
                    </a:lnTo>
                    <a:lnTo>
                      <a:pt x="567" y="370"/>
                    </a:lnTo>
                    <a:lnTo>
                      <a:pt x="575" y="374"/>
                    </a:lnTo>
                    <a:lnTo>
                      <a:pt x="577" y="381"/>
                    </a:lnTo>
                    <a:lnTo>
                      <a:pt x="584" y="387"/>
                    </a:lnTo>
                    <a:lnTo>
                      <a:pt x="590" y="389"/>
                    </a:lnTo>
                    <a:lnTo>
                      <a:pt x="588" y="374"/>
                    </a:lnTo>
                    <a:lnTo>
                      <a:pt x="581" y="368"/>
                    </a:lnTo>
                    <a:lnTo>
                      <a:pt x="579" y="361"/>
                    </a:lnTo>
                    <a:lnTo>
                      <a:pt x="582" y="355"/>
                    </a:lnTo>
                    <a:lnTo>
                      <a:pt x="584" y="353"/>
                    </a:lnTo>
                    <a:lnTo>
                      <a:pt x="588" y="340"/>
                    </a:lnTo>
                    <a:lnTo>
                      <a:pt x="588" y="332"/>
                    </a:lnTo>
                    <a:lnTo>
                      <a:pt x="592" y="325"/>
                    </a:lnTo>
                    <a:lnTo>
                      <a:pt x="592" y="319"/>
                    </a:lnTo>
                    <a:lnTo>
                      <a:pt x="584" y="312"/>
                    </a:lnTo>
                    <a:lnTo>
                      <a:pt x="582" y="306"/>
                    </a:lnTo>
                    <a:lnTo>
                      <a:pt x="586" y="304"/>
                    </a:lnTo>
                    <a:lnTo>
                      <a:pt x="586" y="297"/>
                    </a:lnTo>
                    <a:lnTo>
                      <a:pt x="582" y="289"/>
                    </a:lnTo>
                    <a:lnTo>
                      <a:pt x="581" y="282"/>
                    </a:lnTo>
                    <a:lnTo>
                      <a:pt x="592" y="282"/>
                    </a:lnTo>
                    <a:lnTo>
                      <a:pt x="592" y="88"/>
                    </a:lnTo>
                    <a:lnTo>
                      <a:pt x="586" y="82"/>
                    </a:lnTo>
                    <a:lnTo>
                      <a:pt x="581" y="79"/>
                    </a:lnTo>
                    <a:lnTo>
                      <a:pt x="573" y="77"/>
                    </a:lnTo>
                    <a:lnTo>
                      <a:pt x="566" y="64"/>
                    </a:lnTo>
                    <a:lnTo>
                      <a:pt x="560" y="56"/>
                    </a:lnTo>
                    <a:lnTo>
                      <a:pt x="562" y="52"/>
                    </a:lnTo>
                    <a:lnTo>
                      <a:pt x="569" y="45"/>
                    </a:lnTo>
                    <a:lnTo>
                      <a:pt x="575" y="41"/>
                    </a:lnTo>
                    <a:lnTo>
                      <a:pt x="579" y="34"/>
                    </a:lnTo>
                    <a:lnTo>
                      <a:pt x="582" y="20"/>
                    </a:lnTo>
                    <a:lnTo>
                      <a:pt x="443" y="19"/>
                    </a:lnTo>
                    <a:lnTo>
                      <a:pt x="306" y="17"/>
                    </a:lnTo>
                    <a:lnTo>
                      <a:pt x="158" y="9"/>
                    </a:lnTo>
                    <a:lnTo>
                      <a:pt x="24" y="0"/>
                    </a:lnTo>
                    <a:lnTo>
                      <a:pt x="18" y="94"/>
                    </a:lnTo>
                    <a:lnTo>
                      <a:pt x="15" y="101"/>
                    </a:lnTo>
                    <a:lnTo>
                      <a:pt x="0" y="316"/>
                    </a:lnTo>
                    <a:lnTo>
                      <a:pt x="81" y="32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0" name="Freeform 31"/>
              <p:cNvSpPr>
                <a:spLocks/>
              </p:cNvSpPr>
              <p:nvPr/>
            </p:nvSpPr>
            <p:spPr bwMode="auto">
              <a:xfrm>
                <a:off x="2630171" y="1575746"/>
                <a:ext cx="536065" cy="300854"/>
              </a:xfrm>
              <a:custGeom>
                <a:avLst/>
                <a:gdLst>
                  <a:gd name="T0" fmla="*/ 0 w 558"/>
                  <a:gd name="T1" fmla="*/ 325 h 345"/>
                  <a:gd name="T2" fmla="*/ 134 w 558"/>
                  <a:gd name="T3" fmla="*/ 334 h 345"/>
                  <a:gd name="T4" fmla="*/ 282 w 558"/>
                  <a:gd name="T5" fmla="*/ 342 h 345"/>
                  <a:gd name="T6" fmla="*/ 419 w 558"/>
                  <a:gd name="T7" fmla="*/ 344 h 345"/>
                  <a:gd name="T8" fmla="*/ 558 w 558"/>
                  <a:gd name="T9" fmla="*/ 345 h 345"/>
                  <a:gd name="T10" fmla="*/ 558 w 558"/>
                  <a:gd name="T11" fmla="*/ 338 h 345"/>
                  <a:gd name="T12" fmla="*/ 558 w 558"/>
                  <a:gd name="T13" fmla="*/ 330 h 345"/>
                  <a:gd name="T14" fmla="*/ 557 w 558"/>
                  <a:gd name="T15" fmla="*/ 317 h 345"/>
                  <a:gd name="T16" fmla="*/ 557 w 558"/>
                  <a:gd name="T17" fmla="*/ 310 h 345"/>
                  <a:gd name="T18" fmla="*/ 555 w 558"/>
                  <a:gd name="T19" fmla="*/ 302 h 345"/>
                  <a:gd name="T20" fmla="*/ 547 w 558"/>
                  <a:gd name="T21" fmla="*/ 291 h 345"/>
                  <a:gd name="T22" fmla="*/ 545 w 558"/>
                  <a:gd name="T23" fmla="*/ 285 h 345"/>
                  <a:gd name="T24" fmla="*/ 545 w 558"/>
                  <a:gd name="T25" fmla="*/ 278 h 345"/>
                  <a:gd name="T26" fmla="*/ 542 w 558"/>
                  <a:gd name="T27" fmla="*/ 272 h 345"/>
                  <a:gd name="T28" fmla="*/ 542 w 558"/>
                  <a:gd name="T29" fmla="*/ 246 h 345"/>
                  <a:gd name="T30" fmla="*/ 543 w 558"/>
                  <a:gd name="T31" fmla="*/ 238 h 345"/>
                  <a:gd name="T32" fmla="*/ 540 w 558"/>
                  <a:gd name="T33" fmla="*/ 231 h 345"/>
                  <a:gd name="T34" fmla="*/ 540 w 558"/>
                  <a:gd name="T35" fmla="*/ 221 h 345"/>
                  <a:gd name="T36" fmla="*/ 538 w 558"/>
                  <a:gd name="T37" fmla="*/ 206 h 345"/>
                  <a:gd name="T38" fmla="*/ 538 w 558"/>
                  <a:gd name="T39" fmla="*/ 193 h 345"/>
                  <a:gd name="T40" fmla="*/ 536 w 558"/>
                  <a:gd name="T41" fmla="*/ 186 h 345"/>
                  <a:gd name="T42" fmla="*/ 536 w 558"/>
                  <a:gd name="T43" fmla="*/ 180 h 345"/>
                  <a:gd name="T44" fmla="*/ 536 w 558"/>
                  <a:gd name="T45" fmla="*/ 172 h 345"/>
                  <a:gd name="T46" fmla="*/ 534 w 558"/>
                  <a:gd name="T47" fmla="*/ 157 h 345"/>
                  <a:gd name="T48" fmla="*/ 525 w 558"/>
                  <a:gd name="T49" fmla="*/ 137 h 345"/>
                  <a:gd name="T50" fmla="*/ 525 w 558"/>
                  <a:gd name="T51" fmla="*/ 133 h 345"/>
                  <a:gd name="T52" fmla="*/ 517 w 558"/>
                  <a:gd name="T53" fmla="*/ 110 h 345"/>
                  <a:gd name="T54" fmla="*/ 517 w 558"/>
                  <a:gd name="T55" fmla="*/ 103 h 345"/>
                  <a:gd name="T56" fmla="*/ 517 w 558"/>
                  <a:gd name="T57" fmla="*/ 90 h 345"/>
                  <a:gd name="T58" fmla="*/ 515 w 558"/>
                  <a:gd name="T59" fmla="*/ 86 h 345"/>
                  <a:gd name="T60" fmla="*/ 517 w 558"/>
                  <a:gd name="T61" fmla="*/ 80 h 345"/>
                  <a:gd name="T62" fmla="*/ 515 w 558"/>
                  <a:gd name="T63" fmla="*/ 67 h 345"/>
                  <a:gd name="T64" fmla="*/ 519 w 558"/>
                  <a:gd name="T65" fmla="*/ 54 h 345"/>
                  <a:gd name="T66" fmla="*/ 517 w 558"/>
                  <a:gd name="T67" fmla="*/ 46 h 345"/>
                  <a:gd name="T68" fmla="*/ 511 w 558"/>
                  <a:gd name="T69" fmla="*/ 28 h 345"/>
                  <a:gd name="T70" fmla="*/ 510 w 558"/>
                  <a:gd name="T71" fmla="*/ 22 h 345"/>
                  <a:gd name="T72" fmla="*/ 510 w 558"/>
                  <a:gd name="T73" fmla="*/ 22 h 345"/>
                  <a:gd name="T74" fmla="*/ 510 w 558"/>
                  <a:gd name="T75" fmla="*/ 18 h 345"/>
                  <a:gd name="T76" fmla="*/ 448 w 558"/>
                  <a:gd name="T77" fmla="*/ 18 h 345"/>
                  <a:gd name="T78" fmla="*/ 303 w 558"/>
                  <a:gd name="T79" fmla="*/ 15 h 345"/>
                  <a:gd name="T80" fmla="*/ 135 w 558"/>
                  <a:gd name="T81" fmla="*/ 7 h 345"/>
                  <a:gd name="T82" fmla="*/ 23 w 558"/>
                  <a:gd name="T83" fmla="*/ 0 h 345"/>
                  <a:gd name="T84" fmla="*/ 23 w 558"/>
                  <a:gd name="T85" fmla="*/ 3 h 345"/>
                  <a:gd name="T86" fmla="*/ 0 w 558"/>
                  <a:gd name="T87" fmla="*/ 32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8" h="345">
                    <a:moveTo>
                      <a:pt x="0" y="325"/>
                    </a:moveTo>
                    <a:lnTo>
                      <a:pt x="134" y="334"/>
                    </a:lnTo>
                    <a:lnTo>
                      <a:pt x="282" y="342"/>
                    </a:lnTo>
                    <a:lnTo>
                      <a:pt x="419" y="344"/>
                    </a:lnTo>
                    <a:lnTo>
                      <a:pt x="558" y="345"/>
                    </a:lnTo>
                    <a:lnTo>
                      <a:pt x="558" y="338"/>
                    </a:lnTo>
                    <a:lnTo>
                      <a:pt x="558" y="330"/>
                    </a:lnTo>
                    <a:lnTo>
                      <a:pt x="557" y="317"/>
                    </a:lnTo>
                    <a:lnTo>
                      <a:pt x="557" y="310"/>
                    </a:lnTo>
                    <a:lnTo>
                      <a:pt x="555" y="302"/>
                    </a:lnTo>
                    <a:lnTo>
                      <a:pt x="547" y="291"/>
                    </a:lnTo>
                    <a:lnTo>
                      <a:pt x="545" y="285"/>
                    </a:lnTo>
                    <a:lnTo>
                      <a:pt x="545" y="278"/>
                    </a:lnTo>
                    <a:lnTo>
                      <a:pt x="542" y="272"/>
                    </a:lnTo>
                    <a:lnTo>
                      <a:pt x="542" y="246"/>
                    </a:lnTo>
                    <a:lnTo>
                      <a:pt x="543" y="238"/>
                    </a:lnTo>
                    <a:lnTo>
                      <a:pt x="540" y="231"/>
                    </a:lnTo>
                    <a:lnTo>
                      <a:pt x="540" y="221"/>
                    </a:lnTo>
                    <a:lnTo>
                      <a:pt x="538" y="206"/>
                    </a:lnTo>
                    <a:lnTo>
                      <a:pt x="538" y="193"/>
                    </a:lnTo>
                    <a:lnTo>
                      <a:pt x="536" y="186"/>
                    </a:lnTo>
                    <a:lnTo>
                      <a:pt x="536" y="180"/>
                    </a:lnTo>
                    <a:lnTo>
                      <a:pt x="536" y="172"/>
                    </a:lnTo>
                    <a:lnTo>
                      <a:pt x="534" y="157"/>
                    </a:lnTo>
                    <a:lnTo>
                      <a:pt x="525" y="137"/>
                    </a:lnTo>
                    <a:lnTo>
                      <a:pt x="525" y="133"/>
                    </a:lnTo>
                    <a:lnTo>
                      <a:pt x="517" y="110"/>
                    </a:lnTo>
                    <a:lnTo>
                      <a:pt x="517" y="103"/>
                    </a:lnTo>
                    <a:lnTo>
                      <a:pt x="517" y="90"/>
                    </a:lnTo>
                    <a:lnTo>
                      <a:pt x="515" y="86"/>
                    </a:lnTo>
                    <a:lnTo>
                      <a:pt x="517" y="80"/>
                    </a:lnTo>
                    <a:lnTo>
                      <a:pt x="515" y="67"/>
                    </a:lnTo>
                    <a:lnTo>
                      <a:pt x="519" y="54"/>
                    </a:lnTo>
                    <a:lnTo>
                      <a:pt x="517" y="46"/>
                    </a:lnTo>
                    <a:lnTo>
                      <a:pt x="511" y="28"/>
                    </a:lnTo>
                    <a:lnTo>
                      <a:pt x="510" y="22"/>
                    </a:lnTo>
                    <a:lnTo>
                      <a:pt x="510" y="22"/>
                    </a:lnTo>
                    <a:lnTo>
                      <a:pt x="510" y="18"/>
                    </a:lnTo>
                    <a:lnTo>
                      <a:pt x="448" y="18"/>
                    </a:lnTo>
                    <a:lnTo>
                      <a:pt x="303" y="15"/>
                    </a:lnTo>
                    <a:lnTo>
                      <a:pt x="135" y="7"/>
                    </a:lnTo>
                    <a:lnTo>
                      <a:pt x="23" y="0"/>
                    </a:lnTo>
                    <a:lnTo>
                      <a:pt x="23" y="3"/>
                    </a:lnTo>
                    <a:lnTo>
                      <a:pt x="0" y="32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1" name="Freeform 32"/>
              <p:cNvSpPr>
                <a:spLocks/>
              </p:cNvSpPr>
              <p:nvPr/>
            </p:nvSpPr>
            <p:spPr bwMode="auto">
              <a:xfrm>
                <a:off x="2642660" y="2705039"/>
                <a:ext cx="708028" cy="327887"/>
              </a:xfrm>
              <a:custGeom>
                <a:avLst/>
                <a:gdLst>
                  <a:gd name="T0" fmla="*/ 716 w 737"/>
                  <a:gd name="T1" fmla="*/ 67 h 376"/>
                  <a:gd name="T2" fmla="*/ 609 w 737"/>
                  <a:gd name="T3" fmla="*/ 15 h 376"/>
                  <a:gd name="T4" fmla="*/ 222 w 737"/>
                  <a:gd name="T5" fmla="*/ 11 h 376"/>
                  <a:gd name="T6" fmla="*/ 2 w 737"/>
                  <a:gd name="T7" fmla="*/ 0 h 376"/>
                  <a:gd name="T8" fmla="*/ 117 w 737"/>
                  <a:gd name="T9" fmla="*/ 60 h 376"/>
                  <a:gd name="T10" fmla="*/ 241 w 737"/>
                  <a:gd name="T11" fmla="*/ 66 h 376"/>
                  <a:gd name="T12" fmla="*/ 256 w 737"/>
                  <a:gd name="T13" fmla="*/ 69 h 376"/>
                  <a:gd name="T14" fmla="*/ 250 w 737"/>
                  <a:gd name="T15" fmla="*/ 274 h 376"/>
                  <a:gd name="T16" fmla="*/ 263 w 737"/>
                  <a:gd name="T17" fmla="*/ 280 h 376"/>
                  <a:gd name="T18" fmla="*/ 282 w 737"/>
                  <a:gd name="T19" fmla="*/ 297 h 376"/>
                  <a:gd name="T20" fmla="*/ 295 w 737"/>
                  <a:gd name="T21" fmla="*/ 297 h 376"/>
                  <a:gd name="T22" fmla="*/ 307 w 737"/>
                  <a:gd name="T23" fmla="*/ 287 h 376"/>
                  <a:gd name="T24" fmla="*/ 314 w 737"/>
                  <a:gd name="T25" fmla="*/ 295 h 376"/>
                  <a:gd name="T26" fmla="*/ 320 w 737"/>
                  <a:gd name="T27" fmla="*/ 308 h 376"/>
                  <a:gd name="T28" fmla="*/ 329 w 737"/>
                  <a:gd name="T29" fmla="*/ 316 h 376"/>
                  <a:gd name="T30" fmla="*/ 339 w 737"/>
                  <a:gd name="T31" fmla="*/ 316 h 376"/>
                  <a:gd name="T32" fmla="*/ 359 w 737"/>
                  <a:gd name="T33" fmla="*/ 325 h 376"/>
                  <a:gd name="T34" fmla="*/ 372 w 737"/>
                  <a:gd name="T35" fmla="*/ 323 h 376"/>
                  <a:gd name="T36" fmla="*/ 382 w 737"/>
                  <a:gd name="T37" fmla="*/ 333 h 376"/>
                  <a:gd name="T38" fmla="*/ 395 w 737"/>
                  <a:gd name="T39" fmla="*/ 325 h 376"/>
                  <a:gd name="T40" fmla="*/ 418 w 737"/>
                  <a:gd name="T41" fmla="*/ 325 h 376"/>
                  <a:gd name="T42" fmla="*/ 421 w 737"/>
                  <a:gd name="T43" fmla="*/ 340 h 376"/>
                  <a:gd name="T44" fmla="*/ 429 w 737"/>
                  <a:gd name="T45" fmla="*/ 346 h 376"/>
                  <a:gd name="T46" fmla="*/ 436 w 737"/>
                  <a:gd name="T47" fmla="*/ 355 h 376"/>
                  <a:gd name="T48" fmla="*/ 453 w 737"/>
                  <a:gd name="T49" fmla="*/ 342 h 376"/>
                  <a:gd name="T50" fmla="*/ 463 w 737"/>
                  <a:gd name="T51" fmla="*/ 351 h 376"/>
                  <a:gd name="T52" fmla="*/ 472 w 737"/>
                  <a:gd name="T53" fmla="*/ 359 h 376"/>
                  <a:gd name="T54" fmla="*/ 491 w 737"/>
                  <a:gd name="T55" fmla="*/ 355 h 376"/>
                  <a:gd name="T56" fmla="*/ 495 w 737"/>
                  <a:gd name="T57" fmla="*/ 361 h 376"/>
                  <a:gd name="T58" fmla="*/ 498 w 737"/>
                  <a:gd name="T59" fmla="*/ 370 h 376"/>
                  <a:gd name="T60" fmla="*/ 506 w 737"/>
                  <a:gd name="T61" fmla="*/ 357 h 376"/>
                  <a:gd name="T62" fmla="*/ 515 w 737"/>
                  <a:gd name="T63" fmla="*/ 348 h 376"/>
                  <a:gd name="T64" fmla="*/ 523 w 737"/>
                  <a:gd name="T65" fmla="*/ 348 h 376"/>
                  <a:gd name="T66" fmla="*/ 536 w 737"/>
                  <a:gd name="T67" fmla="*/ 357 h 376"/>
                  <a:gd name="T68" fmla="*/ 549 w 737"/>
                  <a:gd name="T69" fmla="*/ 353 h 376"/>
                  <a:gd name="T70" fmla="*/ 560 w 737"/>
                  <a:gd name="T71" fmla="*/ 364 h 376"/>
                  <a:gd name="T72" fmla="*/ 574 w 737"/>
                  <a:gd name="T73" fmla="*/ 372 h 376"/>
                  <a:gd name="T74" fmla="*/ 585 w 737"/>
                  <a:gd name="T75" fmla="*/ 366 h 376"/>
                  <a:gd name="T76" fmla="*/ 600 w 737"/>
                  <a:gd name="T77" fmla="*/ 357 h 376"/>
                  <a:gd name="T78" fmla="*/ 613 w 737"/>
                  <a:gd name="T79" fmla="*/ 357 h 376"/>
                  <a:gd name="T80" fmla="*/ 626 w 737"/>
                  <a:gd name="T81" fmla="*/ 351 h 376"/>
                  <a:gd name="T82" fmla="*/ 647 w 737"/>
                  <a:gd name="T83" fmla="*/ 353 h 376"/>
                  <a:gd name="T84" fmla="*/ 658 w 737"/>
                  <a:gd name="T85" fmla="*/ 355 h 376"/>
                  <a:gd name="T86" fmla="*/ 668 w 737"/>
                  <a:gd name="T87" fmla="*/ 346 h 376"/>
                  <a:gd name="T88" fmla="*/ 690 w 737"/>
                  <a:gd name="T89" fmla="*/ 355 h 376"/>
                  <a:gd name="T90" fmla="*/ 711 w 737"/>
                  <a:gd name="T91" fmla="*/ 368 h 376"/>
                  <a:gd name="T92" fmla="*/ 737 w 737"/>
                  <a:gd name="T93" fmla="*/ 376 h 376"/>
                  <a:gd name="T94" fmla="*/ 732 w 737"/>
                  <a:gd name="T95" fmla="*/ 15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7" h="376">
                    <a:moveTo>
                      <a:pt x="732" y="158"/>
                    </a:moveTo>
                    <a:lnTo>
                      <a:pt x="716" y="67"/>
                    </a:lnTo>
                    <a:lnTo>
                      <a:pt x="715" y="13"/>
                    </a:lnTo>
                    <a:lnTo>
                      <a:pt x="609" y="15"/>
                    </a:lnTo>
                    <a:lnTo>
                      <a:pt x="416" y="15"/>
                    </a:lnTo>
                    <a:lnTo>
                      <a:pt x="222" y="11"/>
                    </a:lnTo>
                    <a:lnTo>
                      <a:pt x="87" y="5"/>
                    </a:lnTo>
                    <a:lnTo>
                      <a:pt x="2" y="0"/>
                    </a:lnTo>
                    <a:lnTo>
                      <a:pt x="0" y="54"/>
                    </a:lnTo>
                    <a:lnTo>
                      <a:pt x="117" y="60"/>
                    </a:lnTo>
                    <a:lnTo>
                      <a:pt x="205" y="66"/>
                    </a:lnTo>
                    <a:lnTo>
                      <a:pt x="241" y="66"/>
                    </a:lnTo>
                    <a:lnTo>
                      <a:pt x="248" y="66"/>
                    </a:lnTo>
                    <a:lnTo>
                      <a:pt x="256" y="69"/>
                    </a:lnTo>
                    <a:lnTo>
                      <a:pt x="250" y="263"/>
                    </a:lnTo>
                    <a:lnTo>
                      <a:pt x="250" y="274"/>
                    </a:lnTo>
                    <a:lnTo>
                      <a:pt x="256" y="274"/>
                    </a:lnTo>
                    <a:lnTo>
                      <a:pt x="263" y="280"/>
                    </a:lnTo>
                    <a:lnTo>
                      <a:pt x="275" y="293"/>
                    </a:lnTo>
                    <a:lnTo>
                      <a:pt x="282" y="297"/>
                    </a:lnTo>
                    <a:lnTo>
                      <a:pt x="288" y="293"/>
                    </a:lnTo>
                    <a:lnTo>
                      <a:pt x="295" y="297"/>
                    </a:lnTo>
                    <a:lnTo>
                      <a:pt x="303" y="295"/>
                    </a:lnTo>
                    <a:lnTo>
                      <a:pt x="307" y="287"/>
                    </a:lnTo>
                    <a:lnTo>
                      <a:pt x="309" y="291"/>
                    </a:lnTo>
                    <a:lnTo>
                      <a:pt x="314" y="295"/>
                    </a:lnTo>
                    <a:lnTo>
                      <a:pt x="320" y="302"/>
                    </a:lnTo>
                    <a:lnTo>
                      <a:pt x="320" y="308"/>
                    </a:lnTo>
                    <a:lnTo>
                      <a:pt x="322" y="316"/>
                    </a:lnTo>
                    <a:lnTo>
                      <a:pt x="329" y="316"/>
                    </a:lnTo>
                    <a:lnTo>
                      <a:pt x="331" y="317"/>
                    </a:lnTo>
                    <a:lnTo>
                      <a:pt x="339" y="316"/>
                    </a:lnTo>
                    <a:lnTo>
                      <a:pt x="346" y="319"/>
                    </a:lnTo>
                    <a:lnTo>
                      <a:pt x="359" y="325"/>
                    </a:lnTo>
                    <a:lnTo>
                      <a:pt x="367" y="323"/>
                    </a:lnTo>
                    <a:lnTo>
                      <a:pt x="372" y="323"/>
                    </a:lnTo>
                    <a:lnTo>
                      <a:pt x="376" y="327"/>
                    </a:lnTo>
                    <a:lnTo>
                      <a:pt x="382" y="333"/>
                    </a:lnTo>
                    <a:lnTo>
                      <a:pt x="389" y="331"/>
                    </a:lnTo>
                    <a:lnTo>
                      <a:pt x="395" y="325"/>
                    </a:lnTo>
                    <a:lnTo>
                      <a:pt x="410" y="327"/>
                    </a:lnTo>
                    <a:lnTo>
                      <a:pt x="418" y="325"/>
                    </a:lnTo>
                    <a:lnTo>
                      <a:pt x="416" y="333"/>
                    </a:lnTo>
                    <a:lnTo>
                      <a:pt x="421" y="340"/>
                    </a:lnTo>
                    <a:lnTo>
                      <a:pt x="427" y="340"/>
                    </a:lnTo>
                    <a:lnTo>
                      <a:pt x="429" y="346"/>
                    </a:lnTo>
                    <a:lnTo>
                      <a:pt x="429" y="355"/>
                    </a:lnTo>
                    <a:lnTo>
                      <a:pt x="436" y="355"/>
                    </a:lnTo>
                    <a:lnTo>
                      <a:pt x="442" y="353"/>
                    </a:lnTo>
                    <a:lnTo>
                      <a:pt x="453" y="342"/>
                    </a:lnTo>
                    <a:lnTo>
                      <a:pt x="461" y="346"/>
                    </a:lnTo>
                    <a:lnTo>
                      <a:pt x="463" y="351"/>
                    </a:lnTo>
                    <a:lnTo>
                      <a:pt x="470" y="351"/>
                    </a:lnTo>
                    <a:lnTo>
                      <a:pt x="472" y="359"/>
                    </a:lnTo>
                    <a:lnTo>
                      <a:pt x="480" y="359"/>
                    </a:lnTo>
                    <a:lnTo>
                      <a:pt x="491" y="355"/>
                    </a:lnTo>
                    <a:lnTo>
                      <a:pt x="497" y="355"/>
                    </a:lnTo>
                    <a:lnTo>
                      <a:pt x="495" y="361"/>
                    </a:lnTo>
                    <a:lnTo>
                      <a:pt x="497" y="368"/>
                    </a:lnTo>
                    <a:lnTo>
                      <a:pt x="498" y="370"/>
                    </a:lnTo>
                    <a:lnTo>
                      <a:pt x="504" y="370"/>
                    </a:lnTo>
                    <a:lnTo>
                      <a:pt x="506" y="357"/>
                    </a:lnTo>
                    <a:lnTo>
                      <a:pt x="513" y="351"/>
                    </a:lnTo>
                    <a:lnTo>
                      <a:pt x="515" y="348"/>
                    </a:lnTo>
                    <a:lnTo>
                      <a:pt x="517" y="346"/>
                    </a:lnTo>
                    <a:lnTo>
                      <a:pt x="523" y="348"/>
                    </a:lnTo>
                    <a:lnTo>
                      <a:pt x="529" y="355"/>
                    </a:lnTo>
                    <a:lnTo>
                      <a:pt x="536" y="357"/>
                    </a:lnTo>
                    <a:lnTo>
                      <a:pt x="542" y="351"/>
                    </a:lnTo>
                    <a:lnTo>
                      <a:pt x="549" y="353"/>
                    </a:lnTo>
                    <a:lnTo>
                      <a:pt x="553" y="361"/>
                    </a:lnTo>
                    <a:lnTo>
                      <a:pt x="560" y="364"/>
                    </a:lnTo>
                    <a:lnTo>
                      <a:pt x="568" y="366"/>
                    </a:lnTo>
                    <a:lnTo>
                      <a:pt x="574" y="372"/>
                    </a:lnTo>
                    <a:lnTo>
                      <a:pt x="577" y="366"/>
                    </a:lnTo>
                    <a:lnTo>
                      <a:pt x="585" y="366"/>
                    </a:lnTo>
                    <a:lnTo>
                      <a:pt x="592" y="357"/>
                    </a:lnTo>
                    <a:lnTo>
                      <a:pt x="600" y="357"/>
                    </a:lnTo>
                    <a:lnTo>
                      <a:pt x="607" y="351"/>
                    </a:lnTo>
                    <a:lnTo>
                      <a:pt x="613" y="357"/>
                    </a:lnTo>
                    <a:lnTo>
                      <a:pt x="621" y="357"/>
                    </a:lnTo>
                    <a:lnTo>
                      <a:pt x="626" y="351"/>
                    </a:lnTo>
                    <a:lnTo>
                      <a:pt x="639" y="346"/>
                    </a:lnTo>
                    <a:lnTo>
                      <a:pt x="647" y="353"/>
                    </a:lnTo>
                    <a:lnTo>
                      <a:pt x="653" y="355"/>
                    </a:lnTo>
                    <a:lnTo>
                      <a:pt x="658" y="355"/>
                    </a:lnTo>
                    <a:lnTo>
                      <a:pt x="664" y="351"/>
                    </a:lnTo>
                    <a:lnTo>
                      <a:pt x="668" y="346"/>
                    </a:lnTo>
                    <a:lnTo>
                      <a:pt x="673" y="346"/>
                    </a:lnTo>
                    <a:lnTo>
                      <a:pt x="690" y="355"/>
                    </a:lnTo>
                    <a:lnTo>
                      <a:pt x="703" y="366"/>
                    </a:lnTo>
                    <a:lnTo>
                      <a:pt x="711" y="368"/>
                    </a:lnTo>
                    <a:lnTo>
                      <a:pt x="716" y="372"/>
                    </a:lnTo>
                    <a:lnTo>
                      <a:pt x="737" y="376"/>
                    </a:lnTo>
                    <a:lnTo>
                      <a:pt x="735" y="188"/>
                    </a:lnTo>
                    <a:lnTo>
                      <a:pt x="732" y="15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2" name="Freeform 33"/>
              <p:cNvSpPr>
                <a:spLocks/>
              </p:cNvSpPr>
              <p:nvPr/>
            </p:nvSpPr>
            <p:spPr bwMode="auto">
              <a:xfrm>
                <a:off x="2726240" y="2425986"/>
                <a:ext cx="603313" cy="292134"/>
              </a:xfrm>
              <a:custGeom>
                <a:avLst/>
                <a:gdLst>
                  <a:gd name="T0" fmla="*/ 616 w 628"/>
                  <a:gd name="T1" fmla="*/ 98 h 335"/>
                  <a:gd name="T2" fmla="*/ 609 w 628"/>
                  <a:gd name="T3" fmla="*/ 96 h 335"/>
                  <a:gd name="T4" fmla="*/ 599 w 628"/>
                  <a:gd name="T5" fmla="*/ 83 h 335"/>
                  <a:gd name="T6" fmla="*/ 599 w 628"/>
                  <a:gd name="T7" fmla="*/ 75 h 335"/>
                  <a:gd name="T8" fmla="*/ 592 w 628"/>
                  <a:gd name="T9" fmla="*/ 72 h 335"/>
                  <a:gd name="T10" fmla="*/ 584 w 628"/>
                  <a:gd name="T11" fmla="*/ 62 h 335"/>
                  <a:gd name="T12" fmla="*/ 582 w 628"/>
                  <a:gd name="T13" fmla="*/ 55 h 335"/>
                  <a:gd name="T14" fmla="*/ 590 w 628"/>
                  <a:gd name="T15" fmla="*/ 43 h 335"/>
                  <a:gd name="T16" fmla="*/ 592 w 628"/>
                  <a:gd name="T17" fmla="*/ 38 h 335"/>
                  <a:gd name="T18" fmla="*/ 599 w 628"/>
                  <a:gd name="T19" fmla="*/ 38 h 335"/>
                  <a:gd name="T20" fmla="*/ 601 w 628"/>
                  <a:gd name="T21" fmla="*/ 36 h 335"/>
                  <a:gd name="T22" fmla="*/ 599 w 628"/>
                  <a:gd name="T23" fmla="*/ 28 h 335"/>
                  <a:gd name="T24" fmla="*/ 594 w 628"/>
                  <a:gd name="T25" fmla="*/ 21 h 335"/>
                  <a:gd name="T26" fmla="*/ 590 w 628"/>
                  <a:gd name="T27" fmla="*/ 19 h 335"/>
                  <a:gd name="T28" fmla="*/ 582 w 628"/>
                  <a:gd name="T29" fmla="*/ 25 h 335"/>
                  <a:gd name="T30" fmla="*/ 564 w 628"/>
                  <a:gd name="T31" fmla="*/ 10 h 335"/>
                  <a:gd name="T32" fmla="*/ 426 w 628"/>
                  <a:gd name="T33" fmla="*/ 11 h 335"/>
                  <a:gd name="T34" fmla="*/ 321 w 628"/>
                  <a:gd name="T35" fmla="*/ 10 h 335"/>
                  <a:gd name="T36" fmla="*/ 120 w 628"/>
                  <a:gd name="T37" fmla="*/ 6 h 335"/>
                  <a:gd name="T38" fmla="*/ 15 w 628"/>
                  <a:gd name="T39" fmla="*/ 0 h 335"/>
                  <a:gd name="T40" fmla="*/ 0 w 628"/>
                  <a:gd name="T41" fmla="*/ 325 h 335"/>
                  <a:gd name="T42" fmla="*/ 135 w 628"/>
                  <a:gd name="T43" fmla="*/ 331 h 335"/>
                  <a:gd name="T44" fmla="*/ 329 w 628"/>
                  <a:gd name="T45" fmla="*/ 335 h 335"/>
                  <a:gd name="T46" fmla="*/ 522 w 628"/>
                  <a:gd name="T47" fmla="*/ 335 h 335"/>
                  <a:gd name="T48" fmla="*/ 628 w 628"/>
                  <a:gd name="T49" fmla="*/ 333 h 335"/>
                  <a:gd name="T50" fmla="*/ 624 w 628"/>
                  <a:gd name="T51" fmla="*/ 104 h 335"/>
                  <a:gd name="T52" fmla="*/ 616 w 628"/>
                  <a:gd name="T53" fmla="*/ 98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8" h="335">
                    <a:moveTo>
                      <a:pt x="616" y="98"/>
                    </a:moveTo>
                    <a:lnTo>
                      <a:pt x="609" y="96"/>
                    </a:lnTo>
                    <a:lnTo>
                      <a:pt x="599" y="83"/>
                    </a:lnTo>
                    <a:lnTo>
                      <a:pt x="599" y="75"/>
                    </a:lnTo>
                    <a:lnTo>
                      <a:pt x="592" y="72"/>
                    </a:lnTo>
                    <a:lnTo>
                      <a:pt x="584" y="62"/>
                    </a:lnTo>
                    <a:lnTo>
                      <a:pt x="582" y="55"/>
                    </a:lnTo>
                    <a:lnTo>
                      <a:pt x="590" y="43"/>
                    </a:lnTo>
                    <a:lnTo>
                      <a:pt x="592" y="38"/>
                    </a:lnTo>
                    <a:lnTo>
                      <a:pt x="599" y="38"/>
                    </a:lnTo>
                    <a:lnTo>
                      <a:pt x="601" y="36"/>
                    </a:lnTo>
                    <a:lnTo>
                      <a:pt x="599" y="28"/>
                    </a:lnTo>
                    <a:lnTo>
                      <a:pt x="594" y="21"/>
                    </a:lnTo>
                    <a:lnTo>
                      <a:pt x="590" y="19"/>
                    </a:lnTo>
                    <a:lnTo>
                      <a:pt x="582" y="25"/>
                    </a:lnTo>
                    <a:lnTo>
                      <a:pt x="564" y="10"/>
                    </a:lnTo>
                    <a:lnTo>
                      <a:pt x="426" y="11"/>
                    </a:lnTo>
                    <a:lnTo>
                      <a:pt x="321" y="10"/>
                    </a:lnTo>
                    <a:lnTo>
                      <a:pt x="120" y="6"/>
                    </a:lnTo>
                    <a:lnTo>
                      <a:pt x="15" y="0"/>
                    </a:lnTo>
                    <a:lnTo>
                      <a:pt x="0" y="325"/>
                    </a:lnTo>
                    <a:lnTo>
                      <a:pt x="135" y="331"/>
                    </a:lnTo>
                    <a:lnTo>
                      <a:pt x="329" y="335"/>
                    </a:lnTo>
                    <a:lnTo>
                      <a:pt x="522" y="335"/>
                    </a:lnTo>
                    <a:lnTo>
                      <a:pt x="628" y="333"/>
                    </a:lnTo>
                    <a:lnTo>
                      <a:pt x="624" y="104"/>
                    </a:lnTo>
                    <a:lnTo>
                      <a:pt x="616" y="9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7" name="Group 456"/>
              <p:cNvGrpSpPr/>
              <p:nvPr/>
            </p:nvGrpSpPr>
            <p:grpSpPr>
              <a:xfrm>
                <a:off x="2293930" y="2752129"/>
                <a:ext cx="1147064" cy="1013311"/>
                <a:chOff x="2293930" y="2752129"/>
                <a:chExt cx="1147064" cy="1013311"/>
              </a:xfrm>
              <a:grpFill/>
            </p:grpSpPr>
            <p:sp>
              <p:nvSpPr>
                <p:cNvPr id="273" name="Freeform 34"/>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4" name="Freeform 35"/>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5" name="Freeform 36"/>
                <p:cNvSpPr>
                  <a:spLocks/>
                </p:cNvSpPr>
                <p:nvPr/>
              </p:nvSpPr>
              <p:spPr bwMode="auto">
                <a:xfrm>
                  <a:off x="2293930" y="2752129"/>
                  <a:ext cx="1147064" cy="1013311"/>
                </a:xfrm>
                <a:custGeom>
                  <a:avLst/>
                  <a:gdLst>
                    <a:gd name="T0" fmla="*/ 1181 w 1194"/>
                    <a:gd name="T1" fmla="*/ 645 h 1162"/>
                    <a:gd name="T2" fmla="*/ 1194 w 1194"/>
                    <a:gd name="T3" fmla="*/ 598 h 1162"/>
                    <a:gd name="T4" fmla="*/ 1173 w 1194"/>
                    <a:gd name="T5" fmla="*/ 555 h 1162"/>
                    <a:gd name="T6" fmla="*/ 1140 w 1194"/>
                    <a:gd name="T7" fmla="*/ 389 h 1162"/>
                    <a:gd name="T8" fmla="*/ 1079 w 1194"/>
                    <a:gd name="T9" fmla="*/ 318 h 1162"/>
                    <a:gd name="T10" fmla="*/ 1021 w 1194"/>
                    <a:gd name="T11" fmla="*/ 301 h 1162"/>
                    <a:gd name="T12" fmla="*/ 970 w 1194"/>
                    <a:gd name="T13" fmla="*/ 297 h 1162"/>
                    <a:gd name="T14" fmla="*/ 923 w 1194"/>
                    <a:gd name="T15" fmla="*/ 310 h 1162"/>
                    <a:gd name="T16" fmla="*/ 880 w 1194"/>
                    <a:gd name="T17" fmla="*/ 292 h 1162"/>
                    <a:gd name="T18" fmla="*/ 858 w 1194"/>
                    <a:gd name="T19" fmla="*/ 307 h 1162"/>
                    <a:gd name="T20" fmla="*/ 824 w 1194"/>
                    <a:gd name="T21" fmla="*/ 292 h 1162"/>
                    <a:gd name="T22" fmla="*/ 784 w 1194"/>
                    <a:gd name="T23" fmla="*/ 286 h 1162"/>
                    <a:gd name="T24" fmla="*/ 739 w 1194"/>
                    <a:gd name="T25" fmla="*/ 273 h 1162"/>
                    <a:gd name="T26" fmla="*/ 692 w 1194"/>
                    <a:gd name="T27" fmla="*/ 262 h 1162"/>
                    <a:gd name="T28" fmla="*/ 666 w 1194"/>
                    <a:gd name="T29" fmla="*/ 241 h 1162"/>
                    <a:gd name="T30" fmla="*/ 613 w 1194"/>
                    <a:gd name="T31" fmla="*/ 220 h 1162"/>
                    <a:gd name="T32" fmla="*/ 363 w 1194"/>
                    <a:gd name="T33" fmla="*/ 0 h 1162"/>
                    <a:gd name="T34" fmla="*/ 316 w 1194"/>
                    <a:gd name="T35" fmla="*/ 485 h 1162"/>
                    <a:gd name="T36" fmla="*/ 10 w 1194"/>
                    <a:gd name="T37" fmla="*/ 480 h 1162"/>
                    <a:gd name="T38" fmla="*/ 31 w 1194"/>
                    <a:gd name="T39" fmla="*/ 506 h 1162"/>
                    <a:gd name="T40" fmla="*/ 93 w 1194"/>
                    <a:gd name="T41" fmla="*/ 577 h 1162"/>
                    <a:gd name="T42" fmla="*/ 147 w 1194"/>
                    <a:gd name="T43" fmla="*/ 624 h 1162"/>
                    <a:gd name="T44" fmla="*/ 162 w 1194"/>
                    <a:gd name="T45" fmla="*/ 683 h 1162"/>
                    <a:gd name="T46" fmla="*/ 220 w 1194"/>
                    <a:gd name="T47" fmla="*/ 767 h 1162"/>
                    <a:gd name="T48" fmla="*/ 282 w 1194"/>
                    <a:gd name="T49" fmla="*/ 803 h 1162"/>
                    <a:gd name="T50" fmla="*/ 322 w 1194"/>
                    <a:gd name="T51" fmla="*/ 788 h 1162"/>
                    <a:gd name="T52" fmla="*/ 356 w 1194"/>
                    <a:gd name="T53" fmla="*/ 730 h 1162"/>
                    <a:gd name="T54" fmla="*/ 407 w 1194"/>
                    <a:gd name="T55" fmla="*/ 728 h 1162"/>
                    <a:gd name="T56" fmla="*/ 467 w 1194"/>
                    <a:gd name="T57" fmla="*/ 735 h 1162"/>
                    <a:gd name="T58" fmla="*/ 499 w 1194"/>
                    <a:gd name="T59" fmla="*/ 769 h 1162"/>
                    <a:gd name="T60" fmla="*/ 548 w 1194"/>
                    <a:gd name="T61" fmla="*/ 850 h 1162"/>
                    <a:gd name="T62" fmla="*/ 568 w 1194"/>
                    <a:gd name="T63" fmla="*/ 903 h 1162"/>
                    <a:gd name="T64" fmla="*/ 604 w 1194"/>
                    <a:gd name="T65" fmla="*/ 946 h 1162"/>
                    <a:gd name="T66" fmla="*/ 638 w 1194"/>
                    <a:gd name="T67" fmla="*/ 997 h 1162"/>
                    <a:gd name="T68" fmla="*/ 653 w 1194"/>
                    <a:gd name="T69" fmla="*/ 1049 h 1162"/>
                    <a:gd name="T70" fmla="*/ 690 w 1194"/>
                    <a:gd name="T71" fmla="*/ 1102 h 1162"/>
                    <a:gd name="T72" fmla="*/ 730 w 1194"/>
                    <a:gd name="T73" fmla="*/ 1121 h 1162"/>
                    <a:gd name="T74" fmla="*/ 813 w 1194"/>
                    <a:gd name="T75" fmla="*/ 1143 h 1162"/>
                    <a:gd name="T76" fmla="*/ 861 w 1194"/>
                    <a:gd name="T77" fmla="*/ 1149 h 1162"/>
                    <a:gd name="T78" fmla="*/ 846 w 1194"/>
                    <a:gd name="T79" fmla="*/ 1132 h 1162"/>
                    <a:gd name="T80" fmla="*/ 829 w 1194"/>
                    <a:gd name="T81" fmla="*/ 1053 h 1162"/>
                    <a:gd name="T82" fmla="*/ 835 w 1194"/>
                    <a:gd name="T83" fmla="*/ 1010 h 1162"/>
                    <a:gd name="T84" fmla="*/ 814 w 1194"/>
                    <a:gd name="T85" fmla="*/ 1002 h 1162"/>
                    <a:gd name="T86" fmla="*/ 846 w 1194"/>
                    <a:gd name="T87" fmla="*/ 963 h 1162"/>
                    <a:gd name="T88" fmla="*/ 850 w 1194"/>
                    <a:gd name="T89" fmla="*/ 946 h 1162"/>
                    <a:gd name="T90" fmla="*/ 858 w 1194"/>
                    <a:gd name="T91" fmla="*/ 925 h 1162"/>
                    <a:gd name="T92" fmla="*/ 884 w 1194"/>
                    <a:gd name="T93" fmla="*/ 905 h 1162"/>
                    <a:gd name="T94" fmla="*/ 895 w 1194"/>
                    <a:gd name="T95" fmla="*/ 884 h 1162"/>
                    <a:gd name="T96" fmla="*/ 918 w 1194"/>
                    <a:gd name="T97" fmla="*/ 882 h 1162"/>
                    <a:gd name="T98" fmla="*/ 935 w 1194"/>
                    <a:gd name="T99" fmla="*/ 867 h 1162"/>
                    <a:gd name="T100" fmla="*/ 957 w 1194"/>
                    <a:gd name="T101" fmla="*/ 865 h 1162"/>
                    <a:gd name="T102" fmla="*/ 985 w 1194"/>
                    <a:gd name="T103" fmla="*/ 863 h 1162"/>
                    <a:gd name="T104" fmla="*/ 1017 w 1194"/>
                    <a:gd name="T105" fmla="*/ 843 h 1162"/>
                    <a:gd name="T106" fmla="*/ 1072 w 1194"/>
                    <a:gd name="T107" fmla="*/ 790 h 1162"/>
                    <a:gd name="T108" fmla="*/ 1063 w 1194"/>
                    <a:gd name="T109" fmla="*/ 747 h 1162"/>
                    <a:gd name="T110" fmla="*/ 1098 w 1194"/>
                    <a:gd name="T111" fmla="*/ 762 h 1162"/>
                    <a:gd name="T112" fmla="*/ 1093 w 1194"/>
                    <a:gd name="T113" fmla="*/ 777 h 1162"/>
                    <a:gd name="T114" fmla="*/ 1168 w 1194"/>
                    <a:gd name="T115" fmla="*/ 718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4" h="1162">
                      <a:moveTo>
                        <a:pt x="1181" y="705"/>
                      </a:moveTo>
                      <a:lnTo>
                        <a:pt x="1183" y="698"/>
                      </a:lnTo>
                      <a:lnTo>
                        <a:pt x="1179" y="681"/>
                      </a:lnTo>
                      <a:lnTo>
                        <a:pt x="1175" y="673"/>
                      </a:lnTo>
                      <a:lnTo>
                        <a:pt x="1181" y="666"/>
                      </a:lnTo>
                      <a:lnTo>
                        <a:pt x="1179" y="653"/>
                      </a:lnTo>
                      <a:lnTo>
                        <a:pt x="1181" y="645"/>
                      </a:lnTo>
                      <a:lnTo>
                        <a:pt x="1187" y="638"/>
                      </a:lnTo>
                      <a:lnTo>
                        <a:pt x="1189" y="630"/>
                      </a:lnTo>
                      <a:lnTo>
                        <a:pt x="1192" y="624"/>
                      </a:lnTo>
                      <a:lnTo>
                        <a:pt x="1190" y="617"/>
                      </a:lnTo>
                      <a:lnTo>
                        <a:pt x="1194" y="609"/>
                      </a:lnTo>
                      <a:lnTo>
                        <a:pt x="1190" y="604"/>
                      </a:lnTo>
                      <a:lnTo>
                        <a:pt x="1194" y="598"/>
                      </a:lnTo>
                      <a:lnTo>
                        <a:pt x="1192" y="591"/>
                      </a:lnTo>
                      <a:lnTo>
                        <a:pt x="1192" y="585"/>
                      </a:lnTo>
                      <a:lnTo>
                        <a:pt x="1190" y="583"/>
                      </a:lnTo>
                      <a:lnTo>
                        <a:pt x="1179" y="570"/>
                      </a:lnTo>
                      <a:lnTo>
                        <a:pt x="1179" y="562"/>
                      </a:lnTo>
                      <a:lnTo>
                        <a:pt x="1175" y="557"/>
                      </a:lnTo>
                      <a:lnTo>
                        <a:pt x="1173" y="555"/>
                      </a:lnTo>
                      <a:lnTo>
                        <a:pt x="1170" y="547"/>
                      </a:lnTo>
                      <a:lnTo>
                        <a:pt x="1164" y="540"/>
                      </a:lnTo>
                      <a:lnTo>
                        <a:pt x="1166" y="530"/>
                      </a:lnTo>
                      <a:lnTo>
                        <a:pt x="1160" y="515"/>
                      </a:lnTo>
                      <a:lnTo>
                        <a:pt x="1157" y="510"/>
                      </a:lnTo>
                      <a:lnTo>
                        <a:pt x="1143" y="498"/>
                      </a:lnTo>
                      <a:lnTo>
                        <a:pt x="1140" y="389"/>
                      </a:lnTo>
                      <a:lnTo>
                        <a:pt x="1138" y="331"/>
                      </a:lnTo>
                      <a:lnTo>
                        <a:pt x="1117" y="327"/>
                      </a:lnTo>
                      <a:lnTo>
                        <a:pt x="1110" y="331"/>
                      </a:lnTo>
                      <a:lnTo>
                        <a:pt x="1102" y="327"/>
                      </a:lnTo>
                      <a:lnTo>
                        <a:pt x="1102" y="324"/>
                      </a:lnTo>
                      <a:lnTo>
                        <a:pt x="1100" y="322"/>
                      </a:lnTo>
                      <a:lnTo>
                        <a:pt x="1079" y="318"/>
                      </a:lnTo>
                      <a:lnTo>
                        <a:pt x="1074" y="314"/>
                      </a:lnTo>
                      <a:lnTo>
                        <a:pt x="1066" y="312"/>
                      </a:lnTo>
                      <a:lnTo>
                        <a:pt x="1053" y="301"/>
                      </a:lnTo>
                      <a:lnTo>
                        <a:pt x="1036" y="292"/>
                      </a:lnTo>
                      <a:lnTo>
                        <a:pt x="1031" y="292"/>
                      </a:lnTo>
                      <a:lnTo>
                        <a:pt x="1027" y="297"/>
                      </a:lnTo>
                      <a:lnTo>
                        <a:pt x="1021" y="301"/>
                      </a:lnTo>
                      <a:lnTo>
                        <a:pt x="1016" y="301"/>
                      </a:lnTo>
                      <a:lnTo>
                        <a:pt x="1010" y="299"/>
                      </a:lnTo>
                      <a:lnTo>
                        <a:pt x="1002" y="292"/>
                      </a:lnTo>
                      <a:lnTo>
                        <a:pt x="989" y="297"/>
                      </a:lnTo>
                      <a:lnTo>
                        <a:pt x="984" y="303"/>
                      </a:lnTo>
                      <a:lnTo>
                        <a:pt x="976" y="303"/>
                      </a:lnTo>
                      <a:lnTo>
                        <a:pt x="970" y="297"/>
                      </a:lnTo>
                      <a:lnTo>
                        <a:pt x="963" y="303"/>
                      </a:lnTo>
                      <a:lnTo>
                        <a:pt x="955" y="303"/>
                      </a:lnTo>
                      <a:lnTo>
                        <a:pt x="948" y="312"/>
                      </a:lnTo>
                      <a:lnTo>
                        <a:pt x="940" y="312"/>
                      </a:lnTo>
                      <a:lnTo>
                        <a:pt x="937" y="318"/>
                      </a:lnTo>
                      <a:lnTo>
                        <a:pt x="931" y="312"/>
                      </a:lnTo>
                      <a:lnTo>
                        <a:pt x="923" y="310"/>
                      </a:lnTo>
                      <a:lnTo>
                        <a:pt x="916" y="307"/>
                      </a:lnTo>
                      <a:lnTo>
                        <a:pt x="912" y="299"/>
                      </a:lnTo>
                      <a:lnTo>
                        <a:pt x="905" y="297"/>
                      </a:lnTo>
                      <a:lnTo>
                        <a:pt x="899" y="303"/>
                      </a:lnTo>
                      <a:lnTo>
                        <a:pt x="892" y="301"/>
                      </a:lnTo>
                      <a:lnTo>
                        <a:pt x="886" y="294"/>
                      </a:lnTo>
                      <a:lnTo>
                        <a:pt x="880" y="292"/>
                      </a:lnTo>
                      <a:lnTo>
                        <a:pt x="878" y="294"/>
                      </a:lnTo>
                      <a:lnTo>
                        <a:pt x="876" y="297"/>
                      </a:lnTo>
                      <a:lnTo>
                        <a:pt x="869" y="303"/>
                      </a:lnTo>
                      <a:lnTo>
                        <a:pt x="867" y="316"/>
                      </a:lnTo>
                      <a:lnTo>
                        <a:pt x="861" y="316"/>
                      </a:lnTo>
                      <a:lnTo>
                        <a:pt x="860" y="314"/>
                      </a:lnTo>
                      <a:lnTo>
                        <a:pt x="858" y="307"/>
                      </a:lnTo>
                      <a:lnTo>
                        <a:pt x="860" y="301"/>
                      </a:lnTo>
                      <a:lnTo>
                        <a:pt x="854" y="301"/>
                      </a:lnTo>
                      <a:lnTo>
                        <a:pt x="843" y="305"/>
                      </a:lnTo>
                      <a:lnTo>
                        <a:pt x="835" y="305"/>
                      </a:lnTo>
                      <a:lnTo>
                        <a:pt x="833" y="297"/>
                      </a:lnTo>
                      <a:lnTo>
                        <a:pt x="826" y="297"/>
                      </a:lnTo>
                      <a:lnTo>
                        <a:pt x="824" y="292"/>
                      </a:lnTo>
                      <a:lnTo>
                        <a:pt x="816" y="288"/>
                      </a:lnTo>
                      <a:lnTo>
                        <a:pt x="805" y="299"/>
                      </a:lnTo>
                      <a:lnTo>
                        <a:pt x="799" y="301"/>
                      </a:lnTo>
                      <a:lnTo>
                        <a:pt x="792" y="301"/>
                      </a:lnTo>
                      <a:lnTo>
                        <a:pt x="792" y="292"/>
                      </a:lnTo>
                      <a:lnTo>
                        <a:pt x="790" y="286"/>
                      </a:lnTo>
                      <a:lnTo>
                        <a:pt x="784" y="286"/>
                      </a:lnTo>
                      <a:lnTo>
                        <a:pt x="779" y="279"/>
                      </a:lnTo>
                      <a:lnTo>
                        <a:pt x="781" y="271"/>
                      </a:lnTo>
                      <a:lnTo>
                        <a:pt x="773" y="273"/>
                      </a:lnTo>
                      <a:lnTo>
                        <a:pt x="758" y="271"/>
                      </a:lnTo>
                      <a:lnTo>
                        <a:pt x="752" y="277"/>
                      </a:lnTo>
                      <a:lnTo>
                        <a:pt x="745" y="279"/>
                      </a:lnTo>
                      <a:lnTo>
                        <a:pt x="739" y="273"/>
                      </a:lnTo>
                      <a:lnTo>
                        <a:pt x="735" y="269"/>
                      </a:lnTo>
                      <a:lnTo>
                        <a:pt x="730" y="269"/>
                      </a:lnTo>
                      <a:lnTo>
                        <a:pt x="722" y="271"/>
                      </a:lnTo>
                      <a:lnTo>
                        <a:pt x="709" y="265"/>
                      </a:lnTo>
                      <a:lnTo>
                        <a:pt x="702" y="262"/>
                      </a:lnTo>
                      <a:lnTo>
                        <a:pt x="694" y="263"/>
                      </a:lnTo>
                      <a:lnTo>
                        <a:pt x="692" y="262"/>
                      </a:lnTo>
                      <a:lnTo>
                        <a:pt x="685" y="262"/>
                      </a:lnTo>
                      <a:lnTo>
                        <a:pt x="683" y="254"/>
                      </a:lnTo>
                      <a:lnTo>
                        <a:pt x="683" y="248"/>
                      </a:lnTo>
                      <a:lnTo>
                        <a:pt x="677" y="241"/>
                      </a:lnTo>
                      <a:lnTo>
                        <a:pt x="672" y="237"/>
                      </a:lnTo>
                      <a:lnTo>
                        <a:pt x="670" y="233"/>
                      </a:lnTo>
                      <a:lnTo>
                        <a:pt x="666" y="241"/>
                      </a:lnTo>
                      <a:lnTo>
                        <a:pt x="658" y="243"/>
                      </a:lnTo>
                      <a:lnTo>
                        <a:pt x="651" y="239"/>
                      </a:lnTo>
                      <a:lnTo>
                        <a:pt x="645" y="243"/>
                      </a:lnTo>
                      <a:lnTo>
                        <a:pt x="638" y="239"/>
                      </a:lnTo>
                      <a:lnTo>
                        <a:pt x="626" y="226"/>
                      </a:lnTo>
                      <a:lnTo>
                        <a:pt x="619" y="220"/>
                      </a:lnTo>
                      <a:lnTo>
                        <a:pt x="613" y="220"/>
                      </a:lnTo>
                      <a:lnTo>
                        <a:pt x="613" y="209"/>
                      </a:lnTo>
                      <a:lnTo>
                        <a:pt x="619" y="15"/>
                      </a:lnTo>
                      <a:lnTo>
                        <a:pt x="611" y="12"/>
                      </a:lnTo>
                      <a:lnTo>
                        <a:pt x="604" y="12"/>
                      </a:lnTo>
                      <a:lnTo>
                        <a:pt x="568" y="12"/>
                      </a:lnTo>
                      <a:lnTo>
                        <a:pt x="480" y="6"/>
                      </a:lnTo>
                      <a:lnTo>
                        <a:pt x="363" y="0"/>
                      </a:lnTo>
                      <a:lnTo>
                        <a:pt x="360" y="2"/>
                      </a:lnTo>
                      <a:lnTo>
                        <a:pt x="358" y="8"/>
                      </a:lnTo>
                      <a:lnTo>
                        <a:pt x="343" y="269"/>
                      </a:lnTo>
                      <a:lnTo>
                        <a:pt x="333" y="367"/>
                      </a:lnTo>
                      <a:lnTo>
                        <a:pt x="326" y="478"/>
                      </a:lnTo>
                      <a:lnTo>
                        <a:pt x="320" y="485"/>
                      </a:lnTo>
                      <a:lnTo>
                        <a:pt x="316" y="485"/>
                      </a:lnTo>
                      <a:lnTo>
                        <a:pt x="237" y="480"/>
                      </a:lnTo>
                      <a:lnTo>
                        <a:pt x="158" y="474"/>
                      </a:lnTo>
                      <a:lnTo>
                        <a:pt x="70" y="467"/>
                      </a:lnTo>
                      <a:lnTo>
                        <a:pt x="0" y="459"/>
                      </a:lnTo>
                      <a:lnTo>
                        <a:pt x="0" y="463"/>
                      </a:lnTo>
                      <a:lnTo>
                        <a:pt x="4" y="476"/>
                      </a:lnTo>
                      <a:lnTo>
                        <a:pt x="10" y="480"/>
                      </a:lnTo>
                      <a:lnTo>
                        <a:pt x="10" y="483"/>
                      </a:lnTo>
                      <a:lnTo>
                        <a:pt x="16" y="487"/>
                      </a:lnTo>
                      <a:lnTo>
                        <a:pt x="16" y="487"/>
                      </a:lnTo>
                      <a:lnTo>
                        <a:pt x="19" y="487"/>
                      </a:lnTo>
                      <a:lnTo>
                        <a:pt x="25" y="493"/>
                      </a:lnTo>
                      <a:lnTo>
                        <a:pt x="29" y="500"/>
                      </a:lnTo>
                      <a:lnTo>
                        <a:pt x="31" y="506"/>
                      </a:lnTo>
                      <a:lnTo>
                        <a:pt x="36" y="519"/>
                      </a:lnTo>
                      <a:lnTo>
                        <a:pt x="44" y="525"/>
                      </a:lnTo>
                      <a:lnTo>
                        <a:pt x="57" y="532"/>
                      </a:lnTo>
                      <a:lnTo>
                        <a:pt x="63" y="538"/>
                      </a:lnTo>
                      <a:lnTo>
                        <a:pt x="78" y="557"/>
                      </a:lnTo>
                      <a:lnTo>
                        <a:pt x="91" y="570"/>
                      </a:lnTo>
                      <a:lnTo>
                        <a:pt x="93" y="577"/>
                      </a:lnTo>
                      <a:lnTo>
                        <a:pt x="106" y="591"/>
                      </a:lnTo>
                      <a:lnTo>
                        <a:pt x="113" y="596"/>
                      </a:lnTo>
                      <a:lnTo>
                        <a:pt x="119" y="598"/>
                      </a:lnTo>
                      <a:lnTo>
                        <a:pt x="132" y="611"/>
                      </a:lnTo>
                      <a:lnTo>
                        <a:pt x="140" y="615"/>
                      </a:lnTo>
                      <a:lnTo>
                        <a:pt x="141" y="621"/>
                      </a:lnTo>
                      <a:lnTo>
                        <a:pt x="147" y="624"/>
                      </a:lnTo>
                      <a:lnTo>
                        <a:pt x="149" y="632"/>
                      </a:lnTo>
                      <a:lnTo>
                        <a:pt x="151" y="645"/>
                      </a:lnTo>
                      <a:lnTo>
                        <a:pt x="155" y="649"/>
                      </a:lnTo>
                      <a:lnTo>
                        <a:pt x="160" y="662"/>
                      </a:lnTo>
                      <a:lnTo>
                        <a:pt x="164" y="668"/>
                      </a:lnTo>
                      <a:lnTo>
                        <a:pt x="164" y="675"/>
                      </a:lnTo>
                      <a:lnTo>
                        <a:pt x="162" y="683"/>
                      </a:lnTo>
                      <a:lnTo>
                        <a:pt x="162" y="696"/>
                      </a:lnTo>
                      <a:lnTo>
                        <a:pt x="177" y="730"/>
                      </a:lnTo>
                      <a:lnTo>
                        <a:pt x="187" y="739"/>
                      </a:lnTo>
                      <a:lnTo>
                        <a:pt x="194" y="743"/>
                      </a:lnTo>
                      <a:lnTo>
                        <a:pt x="200" y="747"/>
                      </a:lnTo>
                      <a:lnTo>
                        <a:pt x="205" y="754"/>
                      </a:lnTo>
                      <a:lnTo>
                        <a:pt x="220" y="767"/>
                      </a:lnTo>
                      <a:lnTo>
                        <a:pt x="226" y="771"/>
                      </a:lnTo>
                      <a:lnTo>
                        <a:pt x="241" y="773"/>
                      </a:lnTo>
                      <a:lnTo>
                        <a:pt x="245" y="780"/>
                      </a:lnTo>
                      <a:lnTo>
                        <a:pt x="264" y="790"/>
                      </a:lnTo>
                      <a:lnTo>
                        <a:pt x="269" y="797"/>
                      </a:lnTo>
                      <a:lnTo>
                        <a:pt x="277" y="803"/>
                      </a:lnTo>
                      <a:lnTo>
                        <a:pt x="282" y="803"/>
                      </a:lnTo>
                      <a:lnTo>
                        <a:pt x="282" y="805"/>
                      </a:lnTo>
                      <a:lnTo>
                        <a:pt x="290" y="807"/>
                      </a:lnTo>
                      <a:lnTo>
                        <a:pt x="301" y="807"/>
                      </a:lnTo>
                      <a:lnTo>
                        <a:pt x="303" y="801"/>
                      </a:lnTo>
                      <a:lnTo>
                        <a:pt x="311" y="796"/>
                      </a:lnTo>
                      <a:lnTo>
                        <a:pt x="314" y="790"/>
                      </a:lnTo>
                      <a:lnTo>
                        <a:pt x="322" y="788"/>
                      </a:lnTo>
                      <a:lnTo>
                        <a:pt x="324" y="780"/>
                      </a:lnTo>
                      <a:lnTo>
                        <a:pt x="326" y="773"/>
                      </a:lnTo>
                      <a:lnTo>
                        <a:pt x="329" y="771"/>
                      </a:lnTo>
                      <a:lnTo>
                        <a:pt x="341" y="743"/>
                      </a:lnTo>
                      <a:lnTo>
                        <a:pt x="346" y="733"/>
                      </a:lnTo>
                      <a:lnTo>
                        <a:pt x="350" y="732"/>
                      </a:lnTo>
                      <a:lnTo>
                        <a:pt x="356" y="730"/>
                      </a:lnTo>
                      <a:lnTo>
                        <a:pt x="363" y="726"/>
                      </a:lnTo>
                      <a:lnTo>
                        <a:pt x="371" y="728"/>
                      </a:lnTo>
                      <a:lnTo>
                        <a:pt x="376" y="726"/>
                      </a:lnTo>
                      <a:lnTo>
                        <a:pt x="380" y="718"/>
                      </a:lnTo>
                      <a:lnTo>
                        <a:pt x="388" y="718"/>
                      </a:lnTo>
                      <a:lnTo>
                        <a:pt x="399" y="726"/>
                      </a:lnTo>
                      <a:lnTo>
                        <a:pt x="407" y="728"/>
                      </a:lnTo>
                      <a:lnTo>
                        <a:pt x="414" y="726"/>
                      </a:lnTo>
                      <a:lnTo>
                        <a:pt x="420" y="728"/>
                      </a:lnTo>
                      <a:lnTo>
                        <a:pt x="427" y="728"/>
                      </a:lnTo>
                      <a:lnTo>
                        <a:pt x="446" y="733"/>
                      </a:lnTo>
                      <a:lnTo>
                        <a:pt x="454" y="728"/>
                      </a:lnTo>
                      <a:lnTo>
                        <a:pt x="459" y="732"/>
                      </a:lnTo>
                      <a:lnTo>
                        <a:pt x="467" y="735"/>
                      </a:lnTo>
                      <a:lnTo>
                        <a:pt x="469" y="743"/>
                      </a:lnTo>
                      <a:lnTo>
                        <a:pt x="474" y="749"/>
                      </a:lnTo>
                      <a:lnTo>
                        <a:pt x="476" y="754"/>
                      </a:lnTo>
                      <a:lnTo>
                        <a:pt x="482" y="752"/>
                      </a:lnTo>
                      <a:lnTo>
                        <a:pt x="485" y="760"/>
                      </a:lnTo>
                      <a:lnTo>
                        <a:pt x="491" y="765"/>
                      </a:lnTo>
                      <a:lnTo>
                        <a:pt x="499" y="769"/>
                      </a:lnTo>
                      <a:lnTo>
                        <a:pt x="499" y="775"/>
                      </a:lnTo>
                      <a:lnTo>
                        <a:pt x="519" y="790"/>
                      </a:lnTo>
                      <a:lnTo>
                        <a:pt x="527" y="803"/>
                      </a:lnTo>
                      <a:lnTo>
                        <a:pt x="532" y="811"/>
                      </a:lnTo>
                      <a:lnTo>
                        <a:pt x="536" y="827"/>
                      </a:lnTo>
                      <a:lnTo>
                        <a:pt x="544" y="843"/>
                      </a:lnTo>
                      <a:lnTo>
                        <a:pt x="548" y="850"/>
                      </a:lnTo>
                      <a:lnTo>
                        <a:pt x="548" y="852"/>
                      </a:lnTo>
                      <a:lnTo>
                        <a:pt x="551" y="858"/>
                      </a:lnTo>
                      <a:lnTo>
                        <a:pt x="555" y="865"/>
                      </a:lnTo>
                      <a:lnTo>
                        <a:pt x="561" y="873"/>
                      </a:lnTo>
                      <a:lnTo>
                        <a:pt x="559" y="874"/>
                      </a:lnTo>
                      <a:lnTo>
                        <a:pt x="563" y="888"/>
                      </a:lnTo>
                      <a:lnTo>
                        <a:pt x="568" y="903"/>
                      </a:lnTo>
                      <a:lnTo>
                        <a:pt x="576" y="908"/>
                      </a:lnTo>
                      <a:lnTo>
                        <a:pt x="583" y="910"/>
                      </a:lnTo>
                      <a:lnTo>
                        <a:pt x="589" y="920"/>
                      </a:lnTo>
                      <a:lnTo>
                        <a:pt x="591" y="927"/>
                      </a:lnTo>
                      <a:lnTo>
                        <a:pt x="596" y="931"/>
                      </a:lnTo>
                      <a:lnTo>
                        <a:pt x="602" y="938"/>
                      </a:lnTo>
                      <a:lnTo>
                        <a:pt x="604" y="946"/>
                      </a:lnTo>
                      <a:lnTo>
                        <a:pt x="617" y="965"/>
                      </a:lnTo>
                      <a:lnTo>
                        <a:pt x="628" y="967"/>
                      </a:lnTo>
                      <a:lnTo>
                        <a:pt x="634" y="972"/>
                      </a:lnTo>
                      <a:lnTo>
                        <a:pt x="636" y="976"/>
                      </a:lnTo>
                      <a:lnTo>
                        <a:pt x="636" y="984"/>
                      </a:lnTo>
                      <a:lnTo>
                        <a:pt x="638" y="989"/>
                      </a:lnTo>
                      <a:lnTo>
                        <a:pt x="638" y="997"/>
                      </a:lnTo>
                      <a:lnTo>
                        <a:pt x="634" y="1004"/>
                      </a:lnTo>
                      <a:lnTo>
                        <a:pt x="641" y="1010"/>
                      </a:lnTo>
                      <a:lnTo>
                        <a:pt x="641" y="1015"/>
                      </a:lnTo>
                      <a:lnTo>
                        <a:pt x="640" y="1023"/>
                      </a:lnTo>
                      <a:lnTo>
                        <a:pt x="641" y="1030"/>
                      </a:lnTo>
                      <a:lnTo>
                        <a:pt x="647" y="1036"/>
                      </a:lnTo>
                      <a:lnTo>
                        <a:pt x="653" y="1049"/>
                      </a:lnTo>
                      <a:lnTo>
                        <a:pt x="658" y="1057"/>
                      </a:lnTo>
                      <a:lnTo>
                        <a:pt x="664" y="1072"/>
                      </a:lnTo>
                      <a:lnTo>
                        <a:pt x="666" y="1085"/>
                      </a:lnTo>
                      <a:lnTo>
                        <a:pt x="673" y="1093"/>
                      </a:lnTo>
                      <a:lnTo>
                        <a:pt x="672" y="1100"/>
                      </a:lnTo>
                      <a:lnTo>
                        <a:pt x="675" y="1102"/>
                      </a:lnTo>
                      <a:lnTo>
                        <a:pt x="690" y="1102"/>
                      </a:lnTo>
                      <a:lnTo>
                        <a:pt x="696" y="1106"/>
                      </a:lnTo>
                      <a:lnTo>
                        <a:pt x="700" y="1106"/>
                      </a:lnTo>
                      <a:lnTo>
                        <a:pt x="707" y="1109"/>
                      </a:lnTo>
                      <a:lnTo>
                        <a:pt x="711" y="1117"/>
                      </a:lnTo>
                      <a:lnTo>
                        <a:pt x="717" y="1119"/>
                      </a:lnTo>
                      <a:lnTo>
                        <a:pt x="722" y="1117"/>
                      </a:lnTo>
                      <a:lnTo>
                        <a:pt x="730" y="1121"/>
                      </a:lnTo>
                      <a:lnTo>
                        <a:pt x="737" y="1123"/>
                      </a:lnTo>
                      <a:lnTo>
                        <a:pt x="751" y="1134"/>
                      </a:lnTo>
                      <a:lnTo>
                        <a:pt x="756" y="1138"/>
                      </a:lnTo>
                      <a:lnTo>
                        <a:pt x="784" y="1140"/>
                      </a:lnTo>
                      <a:lnTo>
                        <a:pt x="799" y="1140"/>
                      </a:lnTo>
                      <a:lnTo>
                        <a:pt x="807" y="1141"/>
                      </a:lnTo>
                      <a:lnTo>
                        <a:pt x="813" y="1143"/>
                      </a:lnTo>
                      <a:lnTo>
                        <a:pt x="826" y="1156"/>
                      </a:lnTo>
                      <a:lnTo>
                        <a:pt x="828" y="1156"/>
                      </a:lnTo>
                      <a:lnTo>
                        <a:pt x="835" y="1162"/>
                      </a:lnTo>
                      <a:lnTo>
                        <a:pt x="843" y="1162"/>
                      </a:lnTo>
                      <a:lnTo>
                        <a:pt x="843" y="1155"/>
                      </a:lnTo>
                      <a:lnTo>
                        <a:pt x="860" y="1151"/>
                      </a:lnTo>
                      <a:lnTo>
                        <a:pt x="861" y="1149"/>
                      </a:lnTo>
                      <a:lnTo>
                        <a:pt x="861" y="1141"/>
                      </a:lnTo>
                      <a:lnTo>
                        <a:pt x="854" y="1149"/>
                      </a:lnTo>
                      <a:lnTo>
                        <a:pt x="856" y="1141"/>
                      </a:lnTo>
                      <a:lnTo>
                        <a:pt x="850" y="1149"/>
                      </a:lnTo>
                      <a:lnTo>
                        <a:pt x="845" y="1140"/>
                      </a:lnTo>
                      <a:lnTo>
                        <a:pt x="852" y="1140"/>
                      </a:lnTo>
                      <a:lnTo>
                        <a:pt x="846" y="1132"/>
                      </a:lnTo>
                      <a:lnTo>
                        <a:pt x="845" y="1119"/>
                      </a:lnTo>
                      <a:lnTo>
                        <a:pt x="833" y="1094"/>
                      </a:lnTo>
                      <a:lnTo>
                        <a:pt x="835" y="1089"/>
                      </a:lnTo>
                      <a:lnTo>
                        <a:pt x="829" y="1064"/>
                      </a:lnTo>
                      <a:lnTo>
                        <a:pt x="822" y="1057"/>
                      </a:lnTo>
                      <a:lnTo>
                        <a:pt x="822" y="1051"/>
                      </a:lnTo>
                      <a:lnTo>
                        <a:pt x="829" y="1053"/>
                      </a:lnTo>
                      <a:lnTo>
                        <a:pt x="822" y="1046"/>
                      </a:lnTo>
                      <a:lnTo>
                        <a:pt x="822" y="1038"/>
                      </a:lnTo>
                      <a:lnTo>
                        <a:pt x="829" y="1038"/>
                      </a:lnTo>
                      <a:lnTo>
                        <a:pt x="829" y="1030"/>
                      </a:lnTo>
                      <a:lnTo>
                        <a:pt x="833" y="1025"/>
                      </a:lnTo>
                      <a:lnTo>
                        <a:pt x="833" y="1017"/>
                      </a:lnTo>
                      <a:lnTo>
                        <a:pt x="835" y="1010"/>
                      </a:lnTo>
                      <a:lnTo>
                        <a:pt x="822" y="1014"/>
                      </a:lnTo>
                      <a:lnTo>
                        <a:pt x="809" y="1010"/>
                      </a:lnTo>
                      <a:lnTo>
                        <a:pt x="809" y="1002"/>
                      </a:lnTo>
                      <a:lnTo>
                        <a:pt x="805" y="999"/>
                      </a:lnTo>
                      <a:lnTo>
                        <a:pt x="801" y="991"/>
                      </a:lnTo>
                      <a:lnTo>
                        <a:pt x="809" y="997"/>
                      </a:lnTo>
                      <a:lnTo>
                        <a:pt x="814" y="1002"/>
                      </a:lnTo>
                      <a:lnTo>
                        <a:pt x="820" y="1002"/>
                      </a:lnTo>
                      <a:lnTo>
                        <a:pt x="826" y="1000"/>
                      </a:lnTo>
                      <a:lnTo>
                        <a:pt x="831" y="1002"/>
                      </a:lnTo>
                      <a:lnTo>
                        <a:pt x="826" y="1008"/>
                      </a:lnTo>
                      <a:lnTo>
                        <a:pt x="835" y="1004"/>
                      </a:lnTo>
                      <a:lnTo>
                        <a:pt x="848" y="970"/>
                      </a:lnTo>
                      <a:lnTo>
                        <a:pt x="846" y="963"/>
                      </a:lnTo>
                      <a:lnTo>
                        <a:pt x="845" y="961"/>
                      </a:lnTo>
                      <a:lnTo>
                        <a:pt x="839" y="955"/>
                      </a:lnTo>
                      <a:lnTo>
                        <a:pt x="839" y="950"/>
                      </a:lnTo>
                      <a:lnTo>
                        <a:pt x="831" y="952"/>
                      </a:lnTo>
                      <a:lnTo>
                        <a:pt x="828" y="950"/>
                      </a:lnTo>
                      <a:lnTo>
                        <a:pt x="835" y="946"/>
                      </a:lnTo>
                      <a:lnTo>
                        <a:pt x="850" y="946"/>
                      </a:lnTo>
                      <a:lnTo>
                        <a:pt x="856" y="952"/>
                      </a:lnTo>
                      <a:lnTo>
                        <a:pt x="869" y="933"/>
                      </a:lnTo>
                      <a:lnTo>
                        <a:pt x="873" y="927"/>
                      </a:lnTo>
                      <a:lnTo>
                        <a:pt x="873" y="920"/>
                      </a:lnTo>
                      <a:lnTo>
                        <a:pt x="867" y="925"/>
                      </a:lnTo>
                      <a:lnTo>
                        <a:pt x="863" y="931"/>
                      </a:lnTo>
                      <a:lnTo>
                        <a:pt x="858" y="925"/>
                      </a:lnTo>
                      <a:lnTo>
                        <a:pt x="861" y="920"/>
                      </a:lnTo>
                      <a:lnTo>
                        <a:pt x="860" y="916"/>
                      </a:lnTo>
                      <a:lnTo>
                        <a:pt x="867" y="916"/>
                      </a:lnTo>
                      <a:lnTo>
                        <a:pt x="873" y="912"/>
                      </a:lnTo>
                      <a:lnTo>
                        <a:pt x="875" y="918"/>
                      </a:lnTo>
                      <a:lnTo>
                        <a:pt x="882" y="912"/>
                      </a:lnTo>
                      <a:lnTo>
                        <a:pt x="884" y="905"/>
                      </a:lnTo>
                      <a:lnTo>
                        <a:pt x="884" y="912"/>
                      </a:lnTo>
                      <a:lnTo>
                        <a:pt x="882" y="918"/>
                      </a:lnTo>
                      <a:lnTo>
                        <a:pt x="888" y="916"/>
                      </a:lnTo>
                      <a:lnTo>
                        <a:pt x="895" y="906"/>
                      </a:lnTo>
                      <a:lnTo>
                        <a:pt x="895" y="899"/>
                      </a:lnTo>
                      <a:lnTo>
                        <a:pt x="893" y="891"/>
                      </a:lnTo>
                      <a:lnTo>
                        <a:pt x="895" y="884"/>
                      </a:lnTo>
                      <a:lnTo>
                        <a:pt x="895" y="882"/>
                      </a:lnTo>
                      <a:lnTo>
                        <a:pt x="905" y="895"/>
                      </a:lnTo>
                      <a:lnTo>
                        <a:pt x="910" y="897"/>
                      </a:lnTo>
                      <a:lnTo>
                        <a:pt x="931" y="886"/>
                      </a:lnTo>
                      <a:lnTo>
                        <a:pt x="933" y="884"/>
                      </a:lnTo>
                      <a:lnTo>
                        <a:pt x="925" y="880"/>
                      </a:lnTo>
                      <a:lnTo>
                        <a:pt x="918" y="882"/>
                      </a:lnTo>
                      <a:lnTo>
                        <a:pt x="923" y="874"/>
                      </a:lnTo>
                      <a:lnTo>
                        <a:pt x="916" y="871"/>
                      </a:lnTo>
                      <a:lnTo>
                        <a:pt x="908" y="858"/>
                      </a:lnTo>
                      <a:lnTo>
                        <a:pt x="916" y="856"/>
                      </a:lnTo>
                      <a:lnTo>
                        <a:pt x="918" y="861"/>
                      </a:lnTo>
                      <a:lnTo>
                        <a:pt x="927" y="869"/>
                      </a:lnTo>
                      <a:lnTo>
                        <a:pt x="935" y="867"/>
                      </a:lnTo>
                      <a:lnTo>
                        <a:pt x="929" y="854"/>
                      </a:lnTo>
                      <a:lnTo>
                        <a:pt x="929" y="852"/>
                      </a:lnTo>
                      <a:lnTo>
                        <a:pt x="935" y="859"/>
                      </a:lnTo>
                      <a:lnTo>
                        <a:pt x="940" y="863"/>
                      </a:lnTo>
                      <a:lnTo>
                        <a:pt x="948" y="859"/>
                      </a:lnTo>
                      <a:lnTo>
                        <a:pt x="950" y="865"/>
                      </a:lnTo>
                      <a:lnTo>
                        <a:pt x="957" y="865"/>
                      </a:lnTo>
                      <a:lnTo>
                        <a:pt x="954" y="869"/>
                      </a:lnTo>
                      <a:lnTo>
                        <a:pt x="967" y="863"/>
                      </a:lnTo>
                      <a:lnTo>
                        <a:pt x="965" y="871"/>
                      </a:lnTo>
                      <a:lnTo>
                        <a:pt x="952" y="878"/>
                      </a:lnTo>
                      <a:lnTo>
                        <a:pt x="950" y="880"/>
                      </a:lnTo>
                      <a:lnTo>
                        <a:pt x="970" y="869"/>
                      </a:lnTo>
                      <a:lnTo>
                        <a:pt x="985" y="863"/>
                      </a:lnTo>
                      <a:lnTo>
                        <a:pt x="993" y="858"/>
                      </a:lnTo>
                      <a:lnTo>
                        <a:pt x="985" y="859"/>
                      </a:lnTo>
                      <a:lnTo>
                        <a:pt x="978" y="863"/>
                      </a:lnTo>
                      <a:lnTo>
                        <a:pt x="978" y="858"/>
                      </a:lnTo>
                      <a:lnTo>
                        <a:pt x="991" y="852"/>
                      </a:lnTo>
                      <a:lnTo>
                        <a:pt x="1004" y="852"/>
                      </a:lnTo>
                      <a:lnTo>
                        <a:pt x="1017" y="843"/>
                      </a:lnTo>
                      <a:lnTo>
                        <a:pt x="1029" y="837"/>
                      </a:lnTo>
                      <a:lnTo>
                        <a:pt x="1034" y="833"/>
                      </a:lnTo>
                      <a:lnTo>
                        <a:pt x="1048" y="820"/>
                      </a:lnTo>
                      <a:lnTo>
                        <a:pt x="1049" y="807"/>
                      </a:lnTo>
                      <a:lnTo>
                        <a:pt x="1061" y="799"/>
                      </a:lnTo>
                      <a:lnTo>
                        <a:pt x="1064" y="794"/>
                      </a:lnTo>
                      <a:lnTo>
                        <a:pt x="1072" y="790"/>
                      </a:lnTo>
                      <a:lnTo>
                        <a:pt x="1076" y="780"/>
                      </a:lnTo>
                      <a:lnTo>
                        <a:pt x="1068" y="779"/>
                      </a:lnTo>
                      <a:lnTo>
                        <a:pt x="1068" y="769"/>
                      </a:lnTo>
                      <a:lnTo>
                        <a:pt x="1061" y="764"/>
                      </a:lnTo>
                      <a:lnTo>
                        <a:pt x="1063" y="756"/>
                      </a:lnTo>
                      <a:lnTo>
                        <a:pt x="1059" y="749"/>
                      </a:lnTo>
                      <a:lnTo>
                        <a:pt x="1063" y="747"/>
                      </a:lnTo>
                      <a:lnTo>
                        <a:pt x="1072" y="752"/>
                      </a:lnTo>
                      <a:lnTo>
                        <a:pt x="1076" y="745"/>
                      </a:lnTo>
                      <a:lnTo>
                        <a:pt x="1081" y="741"/>
                      </a:lnTo>
                      <a:lnTo>
                        <a:pt x="1089" y="741"/>
                      </a:lnTo>
                      <a:lnTo>
                        <a:pt x="1089" y="752"/>
                      </a:lnTo>
                      <a:lnTo>
                        <a:pt x="1083" y="767"/>
                      </a:lnTo>
                      <a:lnTo>
                        <a:pt x="1098" y="762"/>
                      </a:lnTo>
                      <a:lnTo>
                        <a:pt x="1111" y="762"/>
                      </a:lnTo>
                      <a:lnTo>
                        <a:pt x="1110" y="765"/>
                      </a:lnTo>
                      <a:lnTo>
                        <a:pt x="1102" y="765"/>
                      </a:lnTo>
                      <a:lnTo>
                        <a:pt x="1087" y="777"/>
                      </a:lnTo>
                      <a:lnTo>
                        <a:pt x="1083" y="784"/>
                      </a:lnTo>
                      <a:lnTo>
                        <a:pt x="1085" y="784"/>
                      </a:lnTo>
                      <a:lnTo>
                        <a:pt x="1093" y="777"/>
                      </a:lnTo>
                      <a:lnTo>
                        <a:pt x="1100" y="773"/>
                      </a:lnTo>
                      <a:lnTo>
                        <a:pt x="1106" y="769"/>
                      </a:lnTo>
                      <a:lnTo>
                        <a:pt x="1126" y="760"/>
                      </a:lnTo>
                      <a:lnTo>
                        <a:pt x="1149" y="749"/>
                      </a:lnTo>
                      <a:lnTo>
                        <a:pt x="1170" y="747"/>
                      </a:lnTo>
                      <a:lnTo>
                        <a:pt x="1158" y="733"/>
                      </a:lnTo>
                      <a:lnTo>
                        <a:pt x="1168" y="718"/>
                      </a:lnTo>
                      <a:lnTo>
                        <a:pt x="1173" y="713"/>
                      </a:lnTo>
                      <a:lnTo>
                        <a:pt x="1173" y="713"/>
                      </a:lnTo>
                      <a:lnTo>
                        <a:pt x="1181" y="70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6" name="Freeform 37"/>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7" name="Freeform 38"/>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8" name="Freeform 39"/>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9" name="Freeform 40"/>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0" name="Freeform 41"/>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1" name="Freeform 42"/>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2" name="Freeform 43"/>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3" name="Freeform 44"/>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92" name="Freeform 53"/>
              <p:cNvSpPr>
                <a:spLocks/>
              </p:cNvSpPr>
              <p:nvPr/>
            </p:nvSpPr>
            <p:spPr bwMode="auto">
              <a:xfrm>
                <a:off x="4199938" y="3337269"/>
                <a:ext cx="33624" cy="18313"/>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3" name="Freeform 54"/>
              <p:cNvSpPr>
                <a:spLocks/>
              </p:cNvSpPr>
              <p:nvPr/>
            </p:nvSpPr>
            <p:spPr bwMode="auto">
              <a:xfrm>
                <a:off x="4199938" y="3337269"/>
                <a:ext cx="33624" cy="18313"/>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6" name="Freeform 67"/>
              <p:cNvSpPr>
                <a:spLocks/>
              </p:cNvSpPr>
              <p:nvPr/>
            </p:nvSpPr>
            <p:spPr bwMode="auto">
              <a:xfrm>
                <a:off x="3120123" y="1555689"/>
                <a:ext cx="532222" cy="549386"/>
              </a:xfrm>
              <a:custGeom>
                <a:avLst/>
                <a:gdLst>
                  <a:gd name="T0" fmla="*/ 7 w 554"/>
                  <a:gd name="T1" fmla="*/ 69 h 630"/>
                  <a:gd name="T2" fmla="*/ 7 w 554"/>
                  <a:gd name="T3" fmla="*/ 103 h 630"/>
                  <a:gd name="T4" fmla="*/ 7 w 554"/>
                  <a:gd name="T5" fmla="*/ 126 h 630"/>
                  <a:gd name="T6" fmla="*/ 15 w 554"/>
                  <a:gd name="T7" fmla="*/ 160 h 630"/>
                  <a:gd name="T8" fmla="*/ 26 w 554"/>
                  <a:gd name="T9" fmla="*/ 203 h 630"/>
                  <a:gd name="T10" fmla="*/ 28 w 554"/>
                  <a:gd name="T11" fmla="*/ 229 h 630"/>
                  <a:gd name="T12" fmla="*/ 33 w 554"/>
                  <a:gd name="T13" fmla="*/ 261 h 630"/>
                  <a:gd name="T14" fmla="*/ 35 w 554"/>
                  <a:gd name="T15" fmla="*/ 301 h 630"/>
                  <a:gd name="T16" fmla="*/ 45 w 554"/>
                  <a:gd name="T17" fmla="*/ 325 h 630"/>
                  <a:gd name="T18" fmla="*/ 48 w 554"/>
                  <a:gd name="T19" fmla="*/ 353 h 630"/>
                  <a:gd name="T20" fmla="*/ 45 w 554"/>
                  <a:gd name="T21" fmla="*/ 382 h 630"/>
                  <a:gd name="T22" fmla="*/ 28 w 554"/>
                  <a:gd name="T23" fmla="*/ 400 h 630"/>
                  <a:gd name="T24" fmla="*/ 39 w 554"/>
                  <a:gd name="T25" fmla="*/ 425 h 630"/>
                  <a:gd name="T26" fmla="*/ 58 w 554"/>
                  <a:gd name="T27" fmla="*/ 436 h 630"/>
                  <a:gd name="T28" fmla="*/ 272 w 554"/>
                  <a:gd name="T29" fmla="*/ 626 h 630"/>
                  <a:gd name="T30" fmla="*/ 462 w 554"/>
                  <a:gd name="T31" fmla="*/ 609 h 630"/>
                  <a:gd name="T32" fmla="*/ 458 w 554"/>
                  <a:gd name="T33" fmla="*/ 581 h 630"/>
                  <a:gd name="T34" fmla="*/ 439 w 554"/>
                  <a:gd name="T35" fmla="*/ 562 h 630"/>
                  <a:gd name="T36" fmla="*/ 411 w 554"/>
                  <a:gd name="T37" fmla="*/ 543 h 630"/>
                  <a:gd name="T38" fmla="*/ 383 w 554"/>
                  <a:gd name="T39" fmla="*/ 519 h 630"/>
                  <a:gd name="T40" fmla="*/ 360 w 554"/>
                  <a:gd name="T41" fmla="*/ 506 h 630"/>
                  <a:gd name="T42" fmla="*/ 334 w 554"/>
                  <a:gd name="T43" fmla="*/ 489 h 630"/>
                  <a:gd name="T44" fmla="*/ 334 w 554"/>
                  <a:gd name="T45" fmla="*/ 455 h 630"/>
                  <a:gd name="T46" fmla="*/ 344 w 554"/>
                  <a:gd name="T47" fmla="*/ 415 h 630"/>
                  <a:gd name="T48" fmla="*/ 325 w 554"/>
                  <a:gd name="T49" fmla="*/ 395 h 630"/>
                  <a:gd name="T50" fmla="*/ 334 w 554"/>
                  <a:gd name="T51" fmla="*/ 374 h 630"/>
                  <a:gd name="T52" fmla="*/ 362 w 554"/>
                  <a:gd name="T53" fmla="*/ 351 h 630"/>
                  <a:gd name="T54" fmla="*/ 366 w 554"/>
                  <a:gd name="T55" fmla="*/ 282 h 630"/>
                  <a:gd name="T56" fmla="*/ 376 w 554"/>
                  <a:gd name="T57" fmla="*/ 273 h 630"/>
                  <a:gd name="T58" fmla="*/ 402 w 554"/>
                  <a:gd name="T59" fmla="*/ 248 h 630"/>
                  <a:gd name="T60" fmla="*/ 419 w 554"/>
                  <a:gd name="T61" fmla="*/ 231 h 630"/>
                  <a:gd name="T62" fmla="*/ 471 w 554"/>
                  <a:gd name="T63" fmla="*/ 173 h 630"/>
                  <a:gd name="T64" fmla="*/ 513 w 554"/>
                  <a:gd name="T65" fmla="*/ 152 h 630"/>
                  <a:gd name="T66" fmla="*/ 548 w 554"/>
                  <a:gd name="T67" fmla="*/ 132 h 630"/>
                  <a:gd name="T68" fmla="*/ 532 w 554"/>
                  <a:gd name="T69" fmla="*/ 130 h 630"/>
                  <a:gd name="T70" fmla="*/ 516 w 554"/>
                  <a:gd name="T71" fmla="*/ 116 h 630"/>
                  <a:gd name="T72" fmla="*/ 483 w 554"/>
                  <a:gd name="T73" fmla="*/ 120 h 630"/>
                  <a:gd name="T74" fmla="*/ 466 w 554"/>
                  <a:gd name="T75" fmla="*/ 115 h 630"/>
                  <a:gd name="T76" fmla="*/ 454 w 554"/>
                  <a:gd name="T77" fmla="*/ 109 h 630"/>
                  <a:gd name="T78" fmla="*/ 421 w 554"/>
                  <a:gd name="T79" fmla="*/ 132 h 630"/>
                  <a:gd name="T80" fmla="*/ 398 w 554"/>
                  <a:gd name="T81" fmla="*/ 118 h 630"/>
                  <a:gd name="T82" fmla="*/ 368 w 554"/>
                  <a:gd name="T83" fmla="*/ 101 h 630"/>
                  <a:gd name="T84" fmla="*/ 349 w 554"/>
                  <a:gd name="T85" fmla="*/ 111 h 630"/>
                  <a:gd name="T86" fmla="*/ 338 w 554"/>
                  <a:gd name="T87" fmla="*/ 92 h 630"/>
                  <a:gd name="T88" fmla="*/ 304 w 554"/>
                  <a:gd name="T89" fmla="*/ 75 h 630"/>
                  <a:gd name="T90" fmla="*/ 280 w 554"/>
                  <a:gd name="T91" fmla="*/ 77 h 630"/>
                  <a:gd name="T92" fmla="*/ 270 w 554"/>
                  <a:gd name="T93" fmla="*/ 85 h 630"/>
                  <a:gd name="T94" fmla="*/ 244 w 554"/>
                  <a:gd name="T95" fmla="*/ 79 h 630"/>
                  <a:gd name="T96" fmla="*/ 193 w 554"/>
                  <a:gd name="T97" fmla="*/ 69 h 630"/>
                  <a:gd name="T98" fmla="*/ 182 w 554"/>
                  <a:gd name="T99" fmla="*/ 51 h 630"/>
                  <a:gd name="T100" fmla="*/ 165 w 554"/>
                  <a:gd name="T101" fmla="*/ 4 h 630"/>
                  <a:gd name="T102" fmla="*/ 148 w 554"/>
                  <a:gd name="T103" fmla="*/ 34 h 630"/>
                  <a:gd name="T104" fmla="*/ 0 w 554"/>
                  <a:gd name="T105" fmla="*/ 4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4" h="630">
                    <a:moveTo>
                      <a:pt x="0" y="45"/>
                    </a:moveTo>
                    <a:lnTo>
                      <a:pt x="1" y="51"/>
                    </a:lnTo>
                    <a:lnTo>
                      <a:pt x="7" y="69"/>
                    </a:lnTo>
                    <a:lnTo>
                      <a:pt x="9" y="77"/>
                    </a:lnTo>
                    <a:lnTo>
                      <a:pt x="5" y="90"/>
                    </a:lnTo>
                    <a:lnTo>
                      <a:pt x="7" y="103"/>
                    </a:lnTo>
                    <a:lnTo>
                      <a:pt x="5" y="109"/>
                    </a:lnTo>
                    <a:lnTo>
                      <a:pt x="7" y="113"/>
                    </a:lnTo>
                    <a:lnTo>
                      <a:pt x="7" y="126"/>
                    </a:lnTo>
                    <a:lnTo>
                      <a:pt x="7" y="133"/>
                    </a:lnTo>
                    <a:lnTo>
                      <a:pt x="15" y="156"/>
                    </a:lnTo>
                    <a:lnTo>
                      <a:pt x="15" y="160"/>
                    </a:lnTo>
                    <a:lnTo>
                      <a:pt x="24" y="180"/>
                    </a:lnTo>
                    <a:lnTo>
                      <a:pt x="26" y="195"/>
                    </a:lnTo>
                    <a:lnTo>
                      <a:pt x="26" y="203"/>
                    </a:lnTo>
                    <a:lnTo>
                      <a:pt x="26" y="209"/>
                    </a:lnTo>
                    <a:lnTo>
                      <a:pt x="28" y="216"/>
                    </a:lnTo>
                    <a:lnTo>
                      <a:pt x="28" y="229"/>
                    </a:lnTo>
                    <a:lnTo>
                      <a:pt x="30" y="244"/>
                    </a:lnTo>
                    <a:lnTo>
                      <a:pt x="30" y="254"/>
                    </a:lnTo>
                    <a:lnTo>
                      <a:pt x="33" y="261"/>
                    </a:lnTo>
                    <a:lnTo>
                      <a:pt x="32" y="269"/>
                    </a:lnTo>
                    <a:lnTo>
                      <a:pt x="32" y="295"/>
                    </a:lnTo>
                    <a:lnTo>
                      <a:pt x="35" y="301"/>
                    </a:lnTo>
                    <a:lnTo>
                      <a:pt x="35" y="308"/>
                    </a:lnTo>
                    <a:lnTo>
                      <a:pt x="37" y="314"/>
                    </a:lnTo>
                    <a:lnTo>
                      <a:pt x="45" y="325"/>
                    </a:lnTo>
                    <a:lnTo>
                      <a:pt x="47" y="333"/>
                    </a:lnTo>
                    <a:lnTo>
                      <a:pt x="47" y="340"/>
                    </a:lnTo>
                    <a:lnTo>
                      <a:pt x="48" y="353"/>
                    </a:lnTo>
                    <a:lnTo>
                      <a:pt x="48" y="361"/>
                    </a:lnTo>
                    <a:lnTo>
                      <a:pt x="48" y="368"/>
                    </a:lnTo>
                    <a:lnTo>
                      <a:pt x="45" y="382"/>
                    </a:lnTo>
                    <a:lnTo>
                      <a:pt x="41" y="389"/>
                    </a:lnTo>
                    <a:lnTo>
                      <a:pt x="35" y="393"/>
                    </a:lnTo>
                    <a:lnTo>
                      <a:pt x="28" y="400"/>
                    </a:lnTo>
                    <a:lnTo>
                      <a:pt x="26" y="404"/>
                    </a:lnTo>
                    <a:lnTo>
                      <a:pt x="32" y="412"/>
                    </a:lnTo>
                    <a:lnTo>
                      <a:pt x="39" y="425"/>
                    </a:lnTo>
                    <a:lnTo>
                      <a:pt x="47" y="427"/>
                    </a:lnTo>
                    <a:lnTo>
                      <a:pt x="52" y="430"/>
                    </a:lnTo>
                    <a:lnTo>
                      <a:pt x="58" y="436"/>
                    </a:lnTo>
                    <a:lnTo>
                      <a:pt x="58" y="630"/>
                    </a:lnTo>
                    <a:lnTo>
                      <a:pt x="139" y="630"/>
                    </a:lnTo>
                    <a:lnTo>
                      <a:pt x="272" y="626"/>
                    </a:lnTo>
                    <a:lnTo>
                      <a:pt x="383" y="622"/>
                    </a:lnTo>
                    <a:lnTo>
                      <a:pt x="464" y="617"/>
                    </a:lnTo>
                    <a:lnTo>
                      <a:pt x="462" y="609"/>
                    </a:lnTo>
                    <a:lnTo>
                      <a:pt x="462" y="607"/>
                    </a:lnTo>
                    <a:lnTo>
                      <a:pt x="460" y="600"/>
                    </a:lnTo>
                    <a:lnTo>
                      <a:pt x="458" y="581"/>
                    </a:lnTo>
                    <a:lnTo>
                      <a:pt x="453" y="573"/>
                    </a:lnTo>
                    <a:lnTo>
                      <a:pt x="445" y="566"/>
                    </a:lnTo>
                    <a:lnTo>
                      <a:pt x="439" y="562"/>
                    </a:lnTo>
                    <a:lnTo>
                      <a:pt x="432" y="560"/>
                    </a:lnTo>
                    <a:lnTo>
                      <a:pt x="424" y="556"/>
                    </a:lnTo>
                    <a:lnTo>
                      <a:pt x="411" y="543"/>
                    </a:lnTo>
                    <a:lnTo>
                      <a:pt x="402" y="530"/>
                    </a:lnTo>
                    <a:lnTo>
                      <a:pt x="392" y="523"/>
                    </a:lnTo>
                    <a:lnTo>
                      <a:pt x="383" y="519"/>
                    </a:lnTo>
                    <a:lnTo>
                      <a:pt x="377" y="515"/>
                    </a:lnTo>
                    <a:lnTo>
                      <a:pt x="372" y="508"/>
                    </a:lnTo>
                    <a:lnTo>
                      <a:pt x="360" y="506"/>
                    </a:lnTo>
                    <a:lnTo>
                      <a:pt x="353" y="504"/>
                    </a:lnTo>
                    <a:lnTo>
                      <a:pt x="345" y="496"/>
                    </a:lnTo>
                    <a:lnTo>
                      <a:pt x="334" y="489"/>
                    </a:lnTo>
                    <a:lnTo>
                      <a:pt x="338" y="481"/>
                    </a:lnTo>
                    <a:lnTo>
                      <a:pt x="338" y="470"/>
                    </a:lnTo>
                    <a:lnTo>
                      <a:pt x="334" y="455"/>
                    </a:lnTo>
                    <a:lnTo>
                      <a:pt x="338" y="447"/>
                    </a:lnTo>
                    <a:lnTo>
                      <a:pt x="336" y="434"/>
                    </a:lnTo>
                    <a:lnTo>
                      <a:pt x="344" y="415"/>
                    </a:lnTo>
                    <a:lnTo>
                      <a:pt x="336" y="402"/>
                    </a:lnTo>
                    <a:lnTo>
                      <a:pt x="330" y="402"/>
                    </a:lnTo>
                    <a:lnTo>
                      <a:pt x="325" y="395"/>
                    </a:lnTo>
                    <a:lnTo>
                      <a:pt x="325" y="387"/>
                    </a:lnTo>
                    <a:lnTo>
                      <a:pt x="330" y="382"/>
                    </a:lnTo>
                    <a:lnTo>
                      <a:pt x="334" y="374"/>
                    </a:lnTo>
                    <a:lnTo>
                      <a:pt x="336" y="367"/>
                    </a:lnTo>
                    <a:lnTo>
                      <a:pt x="349" y="357"/>
                    </a:lnTo>
                    <a:lnTo>
                      <a:pt x="362" y="351"/>
                    </a:lnTo>
                    <a:lnTo>
                      <a:pt x="366" y="344"/>
                    </a:lnTo>
                    <a:lnTo>
                      <a:pt x="368" y="336"/>
                    </a:lnTo>
                    <a:lnTo>
                      <a:pt x="366" y="282"/>
                    </a:lnTo>
                    <a:lnTo>
                      <a:pt x="372" y="282"/>
                    </a:lnTo>
                    <a:lnTo>
                      <a:pt x="374" y="274"/>
                    </a:lnTo>
                    <a:lnTo>
                      <a:pt x="376" y="273"/>
                    </a:lnTo>
                    <a:lnTo>
                      <a:pt x="377" y="271"/>
                    </a:lnTo>
                    <a:lnTo>
                      <a:pt x="381" y="265"/>
                    </a:lnTo>
                    <a:lnTo>
                      <a:pt x="402" y="248"/>
                    </a:lnTo>
                    <a:lnTo>
                      <a:pt x="407" y="242"/>
                    </a:lnTo>
                    <a:lnTo>
                      <a:pt x="413" y="237"/>
                    </a:lnTo>
                    <a:lnTo>
                      <a:pt x="419" y="231"/>
                    </a:lnTo>
                    <a:lnTo>
                      <a:pt x="438" y="210"/>
                    </a:lnTo>
                    <a:lnTo>
                      <a:pt x="445" y="199"/>
                    </a:lnTo>
                    <a:lnTo>
                      <a:pt x="471" y="173"/>
                    </a:lnTo>
                    <a:lnTo>
                      <a:pt x="492" y="162"/>
                    </a:lnTo>
                    <a:lnTo>
                      <a:pt x="505" y="156"/>
                    </a:lnTo>
                    <a:lnTo>
                      <a:pt x="513" y="152"/>
                    </a:lnTo>
                    <a:lnTo>
                      <a:pt x="535" y="141"/>
                    </a:lnTo>
                    <a:lnTo>
                      <a:pt x="541" y="137"/>
                    </a:lnTo>
                    <a:lnTo>
                      <a:pt x="548" y="132"/>
                    </a:lnTo>
                    <a:lnTo>
                      <a:pt x="554" y="126"/>
                    </a:lnTo>
                    <a:lnTo>
                      <a:pt x="539" y="126"/>
                    </a:lnTo>
                    <a:lnTo>
                      <a:pt x="532" y="130"/>
                    </a:lnTo>
                    <a:lnTo>
                      <a:pt x="524" y="126"/>
                    </a:lnTo>
                    <a:lnTo>
                      <a:pt x="524" y="124"/>
                    </a:lnTo>
                    <a:lnTo>
                      <a:pt x="516" y="116"/>
                    </a:lnTo>
                    <a:lnTo>
                      <a:pt x="503" y="118"/>
                    </a:lnTo>
                    <a:lnTo>
                      <a:pt x="496" y="120"/>
                    </a:lnTo>
                    <a:lnTo>
                      <a:pt x="483" y="120"/>
                    </a:lnTo>
                    <a:lnTo>
                      <a:pt x="475" y="122"/>
                    </a:lnTo>
                    <a:lnTo>
                      <a:pt x="468" y="122"/>
                    </a:lnTo>
                    <a:lnTo>
                      <a:pt x="466" y="115"/>
                    </a:lnTo>
                    <a:lnTo>
                      <a:pt x="462" y="113"/>
                    </a:lnTo>
                    <a:lnTo>
                      <a:pt x="462" y="109"/>
                    </a:lnTo>
                    <a:lnTo>
                      <a:pt x="454" y="109"/>
                    </a:lnTo>
                    <a:lnTo>
                      <a:pt x="441" y="118"/>
                    </a:lnTo>
                    <a:lnTo>
                      <a:pt x="436" y="126"/>
                    </a:lnTo>
                    <a:lnTo>
                      <a:pt x="421" y="132"/>
                    </a:lnTo>
                    <a:lnTo>
                      <a:pt x="413" y="132"/>
                    </a:lnTo>
                    <a:lnTo>
                      <a:pt x="400" y="124"/>
                    </a:lnTo>
                    <a:lnTo>
                      <a:pt x="398" y="118"/>
                    </a:lnTo>
                    <a:lnTo>
                      <a:pt x="379" y="111"/>
                    </a:lnTo>
                    <a:lnTo>
                      <a:pt x="376" y="103"/>
                    </a:lnTo>
                    <a:lnTo>
                      <a:pt x="368" y="101"/>
                    </a:lnTo>
                    <a:lnTo>
                      <a:pt x="359" y="103"/>
                    </a:lnTo>
                    <a:lnTo>
                      <a:pt x="357" y="113"/>
                    </a:lnTo>
                    <a:lnTo>
                      <a:pt x="349" y="111"/>
                    </a:lnTo>
                    <a:lnTo>
                      <a:pt x="345" y="105"/>
                    </a:lnTo>
                    <a:lnTo>
                      <a:pt x="344" y="100"/>
                    </a:lnTo>
                    <a:lnTo>
                      <a:pt x="338" y="92"/>
                    </a:lnTo>
                    <a:lnTo>
                      <a:pt x="330" y="94"/>
                    </a:lnTo>
                    <a:lnTo>
                      <a:pt x="332" y="86"/>
                    </a:lnTo>
                    <a:lnTo>
                      <a:pt x="304" y="75"/>
                    </a:lnTo>
                    <a:lnTo>
                      <a:pt x="289" y="75"/>
                    </a:lnTo>
                    <a:lnTo>
                      <a:pt x="283" y="75"/>
                    </a:lnTo>
                    <a:lnTo>
                      <a:pt x="280" y="77"/>
                    </a:lnTo>
                    <a:lnTo>
                      <a:pt x="278" y="77"/>
                    </a:lnTo>
                    <a:lnTo>
                      <a:pt x="274" y="79"/>
                    </a:lnTo>
                    <a:lnTo>
                      <a:pt x="270" y="85"/>
                    </a:lnTo>
                    <a:lnTo>
                      <a:pt x="253" y="88"/>
                    </a:lnTo>
                    <a:lnTo>
                      <a:pt x="246" y="85"/>
                    </a:lnTo>
                    <a:lnTo>
                      <a:pt x="244" y="79"/>
                    </a:lnTo>
                    <a:lnTo>
                      <a:pt x="214" y="75"/>
                    </a:lnTo>
                    <a:lnTo>
                      <a:pt x="206" y="69"/>
                    </a:lnTo>
                    <a:lnTo>
                      <a:pt x="193" y="69"/>
                    </a:lnTo>
                    <a:lnTo>
                      <a:pt x="186" y="68"/>
                    </a:lnTo>
                    <a:lnTo>
                      <a:pt x="180" y="62"/>
                    </a:lnTo>
                    <a:lnTo>
                      <a:pt x="182" y="51"/>
                    </a:lnTo>
                    <a:lnTo>
                      <a:pt x="174" y="32"/>
                    </a:lnTo>
                    <a:lnTo>
                      <a:pt x="171" y="9"/>
                    </a:lnTo>
                    <a:lnTo>
                      <a:pt x="165" y="4"/>
                    </a:lnTo>
                    <a:lnTo>
                      <a:pt x="152" y="2"/>
                    </a:lnTo>
                    <a:lnTo>
                      <a:pt x="148" y="0"/>
                    </a:lnTo>
                    <a:lnTo>
                      <a:pt x="148" y="34"/>
                    </a:lnTo>
                    <a:lnTo>
                      <a:pt x="146" y="39"/>
                    </a:lnTo>
                    <a:lnTo>
                      <a:pt x="92" y="41"/>
                    </a:lnTo>
                    <a:lnTo>
                      <a:pt x="0" y="41"/>
                    </a:lnTo>
                    <a:lnTo>
                      <a:pt x="0" y="45"/>
                    </a:lnTo>
                    <a:lnTo>
                      <a:pt x="0" y="4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7" name="Freeform 68"/>
              <p:cNvSpPr>
                <a:spLocks/>
              </p:cNvSpPr>
              <p:nvPr/>
            </p:nvSpPr>
            <p:spPr bwMode="auto">
              <a:xfrm>
                <a:off x="3163354" y="2093738"/>
                <a:ext cx="494755" cy="294750"/>
              </a:xfrm>
              <a:custGeom>
                <a:avLst/>
                <a:gdLst>
                  <a:gd name="T0" fmla="*/ 7 w 515"/>
                  <a:gd name="T1" fmla="*/ 28 h 338"/>
                  <a:gd name="T2" fmla="*/ 3 w 515"/>
                  <a:gd name="T3" fmla="*/ 37 h 338"/>
                  <a:gd name="T4" fmla="*/ 13 w 515"/>
                  <a:gd name="T5" fmla="*/ 50 h 338"/>
                  <a:gd name="T6" fmla="*/ 9 w 515"/>
                  <a:gd name="T7" fmla="*/ 63 h 338"/>
                  <a:gd name="T8" fmla="*/ 5 w 515"/>
                  <a:gd name="T9" fmla="*/ 84 h 338"/>
                  <a:gd name="T10" fmla="*/ 0 w 515"/>
                  <a:gd name="T11" fmla="*/ 92 h 338"/>
                  <a:gd name="T12" fmla="*/ 9 w 515"/>
                  <a:gd name="T13" fmla="*/ 105 h 338"/>
                  <a:gd name="T14" fmla="*/ 18 w 515"/>
                  <a:gd name="T15" fmla="*/ 122 h 338"/>
                  <a:gd name="T16" fmla="*/ 18 w 515"/>
                  <a:gd name="T17" fmla="*/ 133 h 338"/>
                  <a:gd name="T18" fmla="*/ 24 w 515"/>
                  <a:gd name="T19" fmla="*/ 148 h 338"/>
                  <a:gd name="T20" fmla="*/ 30 w 515"/>
                  <a:gd name="T21" fmla="*/ 161 h 338"/>
                  <a:gd name="T22" fmla="*/ 39 w 515"/>
                  <a:gd name="T23" fmla="*/ 180 h 338"/>
                  <a:gd name="T24" fmla="*/ 43 w 515"/>
                  <a:gd name="T25" fmla="*/ 193 h 338"/>
                  <a:gd name="T26" fmla="*/ 43 w 515"/>
                  <a:gd name="T27" fmla="*/ 206 h 338"/>
                  <a:gd name="T28" fmla="*/ 45 w 515"/>
                  <a:gd name="T29" fmla="*/ 221 h 338"/>
                  <a:gd name="T30" fmla="*/ 50 w 515"/>
                  <a:gd name="T31" fmla="*/ 223 h 338"/>
                  <a:gd name="T32" fmla="*/ 58 w 515"/>
                  <a:gd name="T33" fmla="*/ 235 h 338"/>
                  <a:gd name="T34" fmla="*/ 60 w 515"/>
                  <a:gd name="T35" fmla="*/ 248 h 338"/>
                  <a:gd name="T36" fmla="*/ 64 w 515"/>
                  <a:gd name="T37" fmla="*/ 263 h 338"/>
                  <a:gd name="T38" fmla="*/ 62 w 515"/>
                  <a:gd name="T39" fmla="*/ 280 h 338"/>
                  <a:gd name="T40" fmla="*/ 62 w 515"/>
                  <a:gd name="T41" fmla="*/ 315 h 338"/>
                  <a:gd name="T42" fmla="*/ 71 w 515"/>
                  <a:gd name="T43" fmla="*/ 327 h 338"/>
                  <a:gd name="T44" fmla="*/ 218 w 515"/>
                  <a:gd name="T45" fmla="*/ 325 h 338"/>
                  <a:gd name="T46" fmla="*/ 396 w 515"/>
                  <a:gd name="T47" fmla="*/ 312 h 338"/>
                  <a:gd name="T48" fmla="*/ 413 w 515"/>
                  <a:gd name="T49" fmla="*/ 329 h 338"/>
                  <a:gd name="T50" fmla="*/ 423 w 515"/>
                  <a:gd name="T51" fmla="*/ 338 h 338"/>
                  <a:gd name="T52" fmla="*/ 428 w 515"/>
                  <a:gd name="T53" fmla="*/ 327 h 338"/>
                  <a:gd name="T54" fmla="*/ 428 w 515"/>
                  <a:gd name="T55" fmla="*/ 312 h 338"/>
                  <a:gd name="T56" fmla="*/ 447 w 515"/>
                  <a:gd name="T57" fmla="*/ 297 h 338"/>
                  <a:gd name="T58" fmla="*/ 449 w 515"/>
                  <a:gd name="T59" fmla="*/ 285 h 338"/>
                  <a:gd name="T60" fmla="*/ 456 w 515"/>
                  <a:gd name="T61" fmla="*/ 257 h 338"/>
                  <a:gd name="T62" fmla="*/ 447 w 515"/>
                  <a:gd name="T63" fmla="*/ 231 h 338"/>
                  <a:gd name="T64" fmla="*/ 475 w 515"/>
                  <a:gd name="T65" fmla="*/ 218 h 338"/>
                  <a:gd name="T66" fmla="*/ 496 w 515"/>
                  <a:gd name="T67" fmla="*/ 206 h 338"/>
                  <a:gd name="T68" fmla="*/ 503 w 515"/>
                  <a:gd name="T69" fmla="*/ 188 h 338"/>
                  <a:gd name="T70" fmla="*/ 515 w 515"/>
                  <a:gd name="T71" fmla="*/ 154 h 338"/>
                  <a:gd name="T72" fmla="*/ 505 w 515"/>
                  <a:gd name="T73" fmla="*/ 139 h 338"/>
                  <a:gd name="T74" fmla="*/ 492 w 515"/>
                  <a:gd name="T75" fmla="*/ 129 h 338"/>
                  <a:gd name="T76" fmla="*/ 477 w 515"/>
                  <a:gd name="T77" fmla="*/ 110 h 338"/>
                  <a:gd name="T78" fmla="*/ 471 w 515"/>
                  <a:gd name="T79" fmla="*/ 103 h 338"/>
                  <a:gd name="T80" fmla="*/ 447 w 515"/>
                  <a:gd name="T81" fmla="*/ 86 h 338"/>
                  <a:gd name="T82" fmla="*/ 436 w 515"/>
                  <a:gd name="T83" fmla="*/ 75 h 338"/>
                  <a:gd name="T84" fmla="*/ 430 w 515"/>
                  <a:gd name="T85" fmla="*/ 60 h 338"/>
                  <a:gd name="T86" fmla="*/ 426 w 515"/>
                  <a:gd name="T87" fmla="*/ 37 h 338"/>
                  <a:gd name="T88" fmla="*/ 428 w 515"/>
                  <a:gd name="T89" fmla="*/ 16 h 338"/>
                  <a:gd name="T90" fmla="*/ 421 w 515"/>
                  <a:gd name="T91" fmla="*/ 7 h 338"/>
                  <a:gd name="T92" fmla="*/ 419 w 515"/>
                  <a:gd name="T93" fmla="*/ 0 h 338"/>
                  <a:gd name="T94" fmla="*/ 227 w 515"/>
                  <a:gd name="T95" fmla="*/ 9 h 338"/>
                  <a:gd name="T96" fmla="*/ 13 w 515"/>
                  <a:gd name="T97" fmla="*/ 13 h 338"/>
                  <a:gd name="T98" fmla="*/ 3 w 515"/>
                  <a:gd name="T99" fmla="*/ 2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5" h="338">
                    <a:moveTo>
                      <a:pt x="3" y="20"/>
                    </a:moveTo>
                    <a:lnTo>
                      <a:pt x="7" y="28"/>
                    </a:lnTo>
                    <a:lnTo>
                      <a:pt x="7" y="35"/>
                    </a:lnTo>
                    <a:lnTo>
                      <a:pt x="3" y="37"/>
                    </a:lnTo>
                    <a:lnTo>
                      <a:pt x="5" y="43"/>
                    </a:lnTo>
                    <a:lnTo>
                      <a:pt x="13" y="50"/>
                    </a:lnTo>
                    <a:lnTo>
                      <a:pt x="13" y="56"/>
                    </a:lnTo>
                    <a:lnTo>
                      <a:pt x="9" y="63"/>
                    </a:lnTo>
                    <a:lnTo>
                      <a:pt x="9" y="71"/>
                    </a:lnTo>
                    <a:lnTo>
                      <a:pt x="5" y="84"/>
                    </a:lnTo>
                    <a:lnTo>
                      <a:pt x="3" y="86"/>
                    </a:lnTo>
                    <a:lnTo>
                      <a:pt x="0" y="92"/>
                    </a:lnTo>
                    <a:lnTo>
                      <a:pt x="2" y="99"/>
                    </a:lnTo>
                    <a:lnTo>
                      <a:pt x="9" y="105"/>
                    </a:lnTo>
                    <a:lnTo>
                      <a:pt x="11" y="120"/>
                    </a:lnTo>
                    <a:lnTo>
                      <a:pt x="18" y="122"/>
                    </a:lnTo>
                    <a:lnTo>
                      <a:pt x="18" y="129"/>
                    </a:lnTo>
                    <a:lnTo>
                      <a:pt x="18" y="133"/>
                    </a:lnTo>
                    <a:lnTo>
                      <a:pt x="22" y="141"/>
                    </a:lnTo>
                    <a:lnTo>
                      <a:pt x="24" y="148"/>
                    </a:lnTo>
                    <a:lnTo>
                      <a:pt x="22" y="154"/>
                    </a:lnTo>
                    <a:lnTo>
                      <a:pt x="30" y="161"/>
                    </a:lnTo>
                    <a:lnTo>
                      <a:pt x="30" y="169"/>
                    </a:lnTo>
                    <a:lnTo>
                      <a:pt x="39" y="180"/>
                    </a:lnTo>
                    <a:lnTo>
                      <a:pt x="39" y="188"/>
                    </a:lnTo>
                    <a:lnTo>
                      <a:pt x="43" y="193"/>
                    </a:lnTo>
                    <a:lnTo>
                      <a:pt x="45" y="201"/>
                    </a:lnTo>
                    <a:lnTo>
                      <a:pt x="43" y="206"/>
                    </a:lnTo>
                    <a:lnTo>
                      <a:pt x="43" y="214"/>
                    </a:lnTo>
                    <a:lnTo>
                      <a:pt x="45" y="221"/>
                    </a:lnTo>
                    <a:lnTo>
                      <a:pt x="45" y="223"/>
                    </a:lnTo>
                    <a:lnTo>
                      <a:pt x="50" y="223"/>
                    </a:lnTo>
                    <a:lnTo>
                      <a:pt x="50" y="231"/>
                    </a:lnTo>
                    <a:lnTo>
                      <a:pt x="58" y="235"/>
                    </a:lnTo>
                    <a:lnTo>
                      <a:pt x="56" y="242"/>
                    </a:lnTo>
                    <a:lnTo>
                      <a:pt x="60" y="248"/>
                    </a:lnTo>
                    <a:lnTo>
                      <a:pt x="58" y="257"/>
                    </a:lnTo>
                    <a:lnTo>
                      <a:pt x="64" y="263"/>
                    </a:lnTo>
                    <a:lnTo>
                      <a:pt x="62" y="270"/>
                    </a:lnTo>
                    <a:lnTo>
                      <a:pt x="62" y="280"/>
                    </a:lnTo>
                    <a:lnTo>
                      <a:pt x="65" y="295"/>
                    </a:lnTo>
                    <a:lnTo>
                      <a:pt x="62" y="315"/>
                    </a:lnTo>
                    <a:lnTo>
                      <a:pt x="69" y="319"/>
                    </a:lnTo>
                    <a:lnTo>
                      <a:pt x="71" y="327"/>
                    </a:lnTo>
                    <a:lnTo>
                      <a:pt x="161" y="327"/>
                    </a:lnTo>
                    <a:lnTo>
                      <a:pt x="218" y="325"/>
                    </a:lnTo>
                    <a:lnTo>
                      <a:pt x="344" y="317"/>
                    </a:lnTo>
                    <a:lnTo>
                      <a:pt x="396" y="312"/>
                    </a:lnTo>
                    <a:lnTo>
                      <a:pt x="400" y="319"/>
                    </a:lnTo>
                    <a:lnTo>
                      <a:pt x="413" y="329"/>
                    </a:lnTo>
                    <a:lnTo>
                      <a:pt x="419" y="336"/>
                    </a:lnTo>
                    <a:lnTo>
                      <a:pt x="423" y="338"/>
                    </a:lnTo>
                    <a:lnTo>
                      <a:pt x="426" y="332"/>
                    </a:lnTo>
                    <a:lnTo>
                      <a:pt x="428" y="327"/>
                    </a:lnTo>
                    <a:lnTo>
                      <a:pt x="423" y="319"/>
                    </a:lnTo>
                    <a:lnTo>
                      <a:pt x="428" y="312"/>
                    </a:lnTo>
                    <a:lnTo>
                      <a:pt x="445" y="304"/>
                    </a:lnTo>
                    <a:lnTo>
                      <a:pt x="447" y="297"/>
                    </a:lnTo>
                    <a:lnTo>
                      <a:pt x="447" y="291"/>
                    </a:lnTo>
                    <a:lnTo>
                      <a:pt x="449" y="285"/>
                    </a:lnTo>
                    <a:lnTo>
                      <a:pt x="458" y="272"/>
                    </a:lnTo>
                    <a:lnTo>
                      <a:pt x="456" y="257"/>
                    </a:lnTo>
                    <a:lnTo>
                      <a:pt x="443" y="244"/>
                    </a:lnTo>
                    <a:lnTo>
                      <a:pt x="447" y="231"/>
                    </a:lnTo>
                    <a:lnTo>
                      <a:pt x="449" y="223"/>
                    </a:lnTo>
                    <a:lnTo>
                      <a:pt x="475" y="218"/>
                    </a:lnTo>
                    <a:lnTo>
                      <a:pt x="481" y="212"/>
                    </a:lnTo>
                    <a:lnTo>
                      <a:pt x="496" y="206"/>
                    </a:lnTo>
                    <a:lnTo>
                      <a:pt x="502" y="201"/>
                    </a:lnTo>
                    <a:lnTo>
                      <a:pt x="503" y="188"/>
                    </a:lnTo>
                    <a:lnTo>
                      <a:pt x="513" y="174"/>
                    </a:lnTo>
                    <a:lnTo>
                      <a:pt x="515" y="154"/>
                    </a:lnTo>
                    <a:lnTo>
                      <a:pt x="513" y="146"/>
                    </a:lnTo>
                    <a:lnTo>
                      <a:pt x="505" y="139"/>
                    </a:lnTo>
                    <a:lnTo>
                      <a:pt x="498" y="135"/>
                    </a:lnTo>
                    <a:lnTo>
                      <a:pt x="492" y="129"/>
                    </a:lnTo>
                    <a:lnTo>
                      <a:pt x="490" y="122"/>
                    </a:lnTo>
                    <a:lnTo>
                      <a:pt x="477" y="110"/>
                    </a:lnTo>
                    <a:lnTo>
                      <a:pt x="471" y="105"/>
                    </a:lnTo>
                    <a:lnTo>
                      <a:pt x="471" y="103"/>
                    </a:lnTo>
                    <a:lnTo>
                      <a:pt x="466" y="90"/>
                    </a:lnTo>
                    <a:lnTo>
                      <a:pt x="447" y="86"/>
                    </a:lnTo>
                    <a:lnTo>
                      <a:pt x="440" y="82"/>
                    </a:lnTo>
                    <a:lnTo>
                      <a:pt x="436" y="75"/>
                    </a:lnTo>
                    <a:lnTo>
                      <a:pt x="434" y="67"/>
                    </a:lnTo>
                    <a:lnTo>
                      <a:pt x="430" y="60"/>
                    </a:lnTo>
                    <a:lnTo>
                      <a:pt x="428" y="48"/>
                    </a:lnTo>
                    <a:lnTo>
                      <a:pt x="426" y="37"/>
                    </a:lnTo>
                    <a:lnTo>
                      <a:pt x="432" y="24"/>
                    </a:lnTo>
                    <a:lnTo>
                      <a:pt x="428" y="16"/>
                    </a:lnTo>
                    <a:lnTo>
                      <a:pt x="424" y="15"/>
                    </a:lnTo>
                    <a:lnTo>
                      <a:pt x="421" y="7"/>
                    </a:lnTo>
                    <a:lnTo>
                      <a:pt x="419" y="5"/>
                    </a:lnTo>
                    <a:lnTo>
                      <a:pt x="419" y="0"/>
                    </a:lnTo>
                    <a:lnTo>
                      <a:pt x="338" y="5"/>
                    </a:lnTo>
                    <a:lnTo>
                      <a:pt x="227" y="9"/>
                    </a:lnTo>
                    <a:lnTo>
                      <a:pt x="94" y="13"/>
                    </a:lnTo>
                    <a:lnTo>
                      <a:pt x="13" y="13"/>
                    </a:lnTo>
                    <a:lnTo>
                      <a:pt x="2" y="13"/>
                    </a:lnTo>
                    <a:lnTo>
                      <a:pt x="3" y="2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8" name="Freeform 69"/>
              <p:cNvSpPr>
                <a:spLocks/>
              </p:cNvSpPr>
              <p:nvPr/>
            </p:nvSpPr>
            <p:spPr bwMode="auto">
              <a:xfrm>
                <a:off x="3231563" y="2365815"/>
                <a:ext cx="547593" cy="430788"/>
              </a:xfrm>
              <a:custGeom>
                <a:avLst/>
                <a:gdLst>
                  <a:gd name="T0" fmla="*/ 329 w 570"/>
                  <a:gd name="T1" fmla="*/ 7 h 494"/>
                  <a:gd name="T2" fmla="*/ 273 w 570"/>
                  <a:gd name="T3" fmla="*/ 5 h 494"/>
                  <a:gd name="T4" fmla="*/ 90 w 570"/>
                  <a:gd name="T5" fmla="*/ 15 h 494"/>
                  <a:gd name="T6" fmla="*/ 0 w 570"/>
                  <a:gd name="T7" fmla="*/ 20 h 494"/>
                  <a:gd name="T8" fmla="*/ 11 w 570"/>
                  <a:gd name="T9" fmla="*/ 41 h 494"/>
                  <a:gd name="T10" fmla="*/ 23 w 570"/>
                  <a:gd name="T11" fmla="*/ 52 h 494"/>
                  <a:gd name="T12" fmla="*/ 30 w 570"/>
                  <a:gd name="T13" fmla="*/ 65 h 494"/>
                  <a:gd name="T14" fmla="*/ 38 w 570"/>
                  <a:gd name="T15" fmla="*/ 79 h 494"/>
                  <a:gd name="T16" fmla="*/ 64 w 570"/>
                  <a:gd name="T17" fmla="*/ 88 h 494"/>
                  <a:gd name="T18" fmla="*/ 73 w 570"/>
                  <a:gd name="T19" fmla="*/ 97 h 494"/>
                  <a:gd name="T20" fmla="*/ 73 w 570"/>
                  <a:gd name="T21" fmla="*/ 107 h 494"/>
                  <a:gd name="T22" fmla="*/ 64 w 570"/>
                  <a:gd name="T23" fmla="*/ 112 h 494"/>
                  <a:gd name="T24" fmla="*/ 58 w 570"/>
                  <a:gd name="T25" fmla="*/ 131 h 494"/>
                  <a:gd name="T26" fmla="*/ 73 w 570"/>
                  <a:gd name="T27" fmla="*/ 144 h 494"/>
                  <a:gd name="T28" fmla="*/ 83 w 570"/>
                  <a:gd name="T29" fmla="*/ 165 h 494"/>
                  <a:gd name="T30" fmla="*/ 98 w 570"/>
                  <a:gd name="T31" fmla="*/ 173 h 494"/>
                  <a:gd name="T32" fmla="*/ 103 w 570"/>
                  <a:gd name="T33" fmla="*/ 456 h 494"/>
                  <a:gd name="T34" fmla="*/ 325 w 570"/>
                  <a:gd name="T35" fmla="*/ 449 h 494"/>
                  <a:gd name="T36" fmla="*/ 487 w 570"/>
                  <a:gd name="T37" fmla="*/ 443 h 494"/>
                  <a:gd name="T38" fmla="*/ 494 w 570"/>
                  <a:gd name="T39" fmla="*/ 456 h 494"/>
                  <a:gd name="T40" fmla="*/ 489 w 570"/>
                  <a:gd name="T41" fmla="*/ 470 h 494"/>
                  <a:gd name="T42" fmla="*/ 476 w 570"/>
                  <a:gd name="T43" fmla="*/ 481 h 494"/>
                  <a:gd name="T44" fmla="*/ 476 w 570"/>
                  <a:gd name="T45" fmla="*/ 494 h 494"/>
                  <a:gd name="T46" fmla="*/ 530 w 570"/>
                  <a:gd name="T47" fmla="*/ 479 h 494"/>
                  <a:gd name="T48" fmla="*/ 528 w 570"/>
                  <a:gd name="T49" fmla="*/ 466 h 494"/>
                  <a:gd name="T50" fmla="*/ 532 w 570"/>
                  <a:gd name="T51" fmla="*/ 451 h 494"/>
                  <a:gd name="T52" fmla="*/ 538 w 570"/>
                  <a:gd name="T53" fmla="*/ 441 h 494"/>
                  <a:gd name="T54" fmla="*/ 540 w 570"/>
                  <a:gd name="T55" fmla="*/ 426 h 494"/>
                  <a:gd name="T56" fmla="*/ 541 w 570"/>
                  <a:gd name="T57" fmla="*/ 440 h 494"/>
                  <a:gd name="T58" fmla="*/ 549 w 570"/>
                  <a:gd name="T59" fmla="*/ 424 h 494"/>
                  <a:gd name="T60" fmla="*/ 564 w 570"/>
                  <a:gd name="T61" fmla="*/ 424 h 494"/>
                  <a:gd name="T62" fmla="*/ 564 w 570"/>
                  <a:gd name="T63" fmla="*/ 408 h 494"/>
                  <a:gd name="T64" fmla="*/ 568 w 570"/>
                  <a:gd name="T65" fmla="*/ 393 h 494"/>
                  <a:gd name="T66" fmla="*/ 568 w 570"/>
                  <a:gd name="T67" fmla="*/ 379 h 494"/>
                  <a:gd name="T68" fmla="*/ 553 w 570"/>
                  <a:gd name="T69" fmla="*/ 377 h 494"/>
                  <a:gd name="T70" fmla="*/ 532 w 570"/>
                  <a:gd name="T71" fmla="*/ 349 h 494"/>
                  <a:gd name="T72" fmla="*/ 540 w 570"/>
                  <a:gd name="T73" fmla="*/ 334 h 494"/>
                  <a:gd name="T74" fmla="*/ 530 w 570"/>
                  <a:gd name="T75" fmla="*/ 306 h 494"/>
                  <a:gd name="T76" fmla="*/ 515 w 570"/>
                  <a:gd name="T77" fmla="*/ 299 h 494"/>
                  <a:gd name="T78" fmla="*/ 500 w 570"/>
                  <a:gd name="T79" fmla="*/ 285 h 494"/>
                  <a:gd name="T80" fmla="*/ 491 w 570"/>
                  <a:gd name="T81" fmla="*/ 280 h 494"/>
                  <a:gd name="T82" fmla="*/ 466 w 570"/>
                  <a:gd name="T83" fmla="*/ 265 h 494"/>
                  <a:gd name="T84" fmla="*/ 453 w 570"/>
                  <a:gd name="T85" fmla="*/ 246 h 494"/>
                  <a:gd name="T86" fmla="*/ 457 w 570"/>
                  <a:gd name="T87" fmla="*/ 231 h 494"/>
                  <a:gd name="T88" fmla="*/ 466 w 570"/>
                  <a:gd name="T89" fmla="*/ 208 h 494"/>
                  <a:gd name="T90" fmla="*/ 470 w 570"/>
                  <a:gd name="T91" fmla="*/ 188 h 494"/>
                  <a:gd name="T92" fmla="*/ 457 w 570"/>
                  <a:gd name="T93" fmla="*/ 176 h 494"/>
                  <a:gd name="T94" fmla="*/ 442 w 570"/>
                  <a:gd name="T95" fmla="*/ 173 h 494"/>
                  <a:gd name="T96" fmla="*/ 436 w 570"/>
                  <a:gd name="T97" fmla="*/ 180 h 494"/>
                  <a:gd name="T98" fmla="*/ 423 w 570"/>
                  <a:gd name="T99" fmla="*/ 176 h 494"/>
                  <a:gd name="T100" fmla="*/ 412 w 570"/>
                  <a:gd name="T101" fmla="*/ 139 h 494"/>
                  <a:gd name="T102" fmla="*/ 387 w 570"/>
                  <a:gd name="T103" fmla="*/ 124 h 494"/>
                  <a:gd name="T104" fmla="*/ 378 w 570"/>
                  <a:gd name="T105" fmla="*/ 112 h 494"/>
                  <a:gd name="T106" fmla="*/ 361 w 570"/>
                  <a:gd name="T107" fmla="*/ 97 h 494"/>
                  <a:gd name="T108" fmla="*/ 355 w 570"/>
                  <a:gd name="T109" fmla="*/ 84 h 494"/>
                  <a:gd name="T110" fmla="*/ 350 w 570"/>
                  <a:gd name="T111" fmla="*/ 67 h 494"/>
                  <a:gd name="T112" fmla="*/ 346 w 570"/>
                  <a:gd name="T113" fmla="*/ 39 h 494"/>
                  <a:gd name="T114" fmla="*/ 352 w 570"/>
                  <a:gd name="T115" fmla="*/ 26 h 494"/>
                  <a:gd name="T116" fmla="*/ 342 w 570"/>
                  <a:gd name="T117" fmla="*/ 1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494">
                    <a:moveTo>
                      <a:pt x="342" y="17"/>
                    </a:moveTo>
                    <a:lnTo>
                      <a:pt x="329" y="7"/>
                    </a:lnTo>
                    <a:lnTo>
                      <a:pt x="325" y="0"/>
                    </a:lnTo>
                    <a:lnTo>
                      <a:pt x="273" y="5"/>
                    </a:lnTo>
                    <a:lnTo>
                      <a:pt x="147" y="13"/>
                    </a:lnTo>
                    <a:lnTo>
                      <a:pt x="90" y="15"/>
                    </a:lnTo>
                    <a:lnTo>
                      <a:pt x="0" y="15"/>
                    </a:lnTo>
                    <a:lnTo>
                      <a:pt x="0" y="20"/>
                    </a:lnTo>
                    <a:lnTo>
                      <a:pt x="6" y="28"/>
                    </a:lnTo>
                    <a:lnTo>
                      <a:pt x="11" y="41"/>
                    </a:lnTo>
                    <a:lnTo>
                      <a:pt x="17" y="49"/>
                    </a:lnTo>
                    <a:lnTo>
                      <a:pt x="23" y="52"/>
                    </a:lnTo>
                    <a:lnTo>
                      <a:pt x="25" y="60"/>
                    </a:lnTo>
                    <a:lnTo>
                      <a:pt x="30" y="65"/>
                    </a:lnTo>
                    <a:lnTo>
                      <a:pt x="30" y="73"/>
                    </a:lnTo>
                    <a:lnTo>
                      <a:pt x="38" y="79"/>
                    </a:lnTo>
                    <a:lnTo>
                      <a:pt x="56" y="94"/>
                    </a:lnTo>
                    <a:lnTo>
                      <a:pt x="64" y="88"/>
                    </a:lnTo>
                    <a:lnTo>
                      <a:pt x="68" y="90"/>
                    </a:lnTo>
                    <a:lnTo>
                      <a:pt x="73" y="97"/>
                    </a:lnTo>
                    <a:lnTo>
                      <a:pt x="75" y="105"/>
                    </a:lnTo>
                    <a:lnTo>
                      <a:pt x="73" y="107"/>
                    </a:lnTo>
                    <a:lnTo>
                      <a:pt x="66" y="107"/>
                    </a:lnTo>
                    <a:lnTo>
                      <a:pt x="64" y="112"/>
                    </a:lnTo>
                    <a:lnTo>
                      <a:pt x="56" y="124"/>
                    </a:lnTo>
                    <a:lnTo>
                      <a:pt x="58" y="131"/>
                    </a:lnTo>
                    <a:lnTo>
                      <a:pt x="66" y="141"/>
                    </a:lnTo>
                    <a:lnTo>
                      <a:pt x="73" y="144"/>
                    </a:lnTo>
                    <a:lnTo>
                      <a:pt x="73" y="152"/>
                    </a:lnTo>
                    <a:lnTo>
                      <a:pt x="83" y="165"/>
                    </a:lnTo>
                    <a:lnTo>
                      <a:pt x="90" y="167"/>
                    </a:lnTo>
                    <a:lnTo>
                      <a:pt x="98" y="173"/>
                    </a:lnTo>
                    <a:lnTo>
                      <a:pt x="102" y="402"/>
                    </a:lnTo>
                    <a:lnTo>
                      <a:pt x="103" y="456"/>
                    </a:lnTo>
                    <a:lnTo>
                      <a:pt x="188" y="455"/>
                    </a:lnTo>
                    <a:lnTo>
                      <a:pt x="325" y="449"/>
                    </a:lnTo>
                    <a:lnTo>
                      <a:pt x="479" y="438"/>
                    </a:lnTo>
                    <a:lnTo>
                      <a:pt x="487" y="443"/>
                    </a:lnTo>
                    <a:lnTo>
                      <a:pt x="493" y="449"/>
                    </a:lnTo>
                    <a:lnTo>
                      <a:pt x="494" y="456"/>
                    </a:lnTo>
                    <a:lnTo>
                      <a:pt x="494" y="462"/>
                    </a:lnTo>
                    <a:lnTo>
                      <a:pt x="489" y="470"/>
                    </a:lnTo>
                    <a:lnTo>
                      <a:pt x="481" y="473"/>
                    </a:lnTo>
                    <a:lnTo>
                      <a:pt x="476" y="481"/>
                    </a:lnTo>
                    <a:lnTo>
                      <a:pt x="472" y="488"/>
                    </a:lnTo>
                    <a:lnTo>
                      <a:pt x="476" y="494"/>
                    </a:lnTo>
                    <a:lnTo>
                      <a:pt x="526" y="490"/>
                    </a:lnTo>
                    <a:lnTo>
                      <a:pt x="530" y="479"/>
                    </a:lnTo>
                    <a:lnTo>
                      <a:pt x="534" y="471"/>
                    </a:lnTo>
                    <a:lnTo>
                      <a:pt x="528" y="466"/>
                    </a:lnTo>
                    <a:lnTo>
                      <a:pt x="536" y="458"/>
                    </a:lnTo>
                    <a:lnTo>
                      <a:pt x="532" y="451"/>
                    </a:lnTo>
                    <a:lnTo>
                      <a:pt x="540" y="449"/>
                    </a:lnTo>
                    <a:lnTo>
                      <a:pt x="538" y="441"/>
                    </a:lnTo>
                    <a:lnTo>
                      <a:pt x="536" y="434"/>
                    </a:lnTo>
                    <a:lnTo>
                      <a:pt x="540" y="426"/>
                    </a:lnTo>
                    <a:lnTo>
                      <a:pt x="541" y="434"/>
                    </a:lnTo>
                    <a:lnTo>
                      <a:pt x="541" y="440"/>
                    </a:lnTo>
                    <a:lnTo>
                      <a:pt x="547" y="434"/>
                    </a:lnTo>
                    <a:lnTo>
                      <a:pt x="549" y="424"/>
                    </a:lnTo>
                    <a:lnTo>
                      <a:pt x="557" y="423"/>
                    </a:lnTo>
                    <a:lnTo>
                      <a:pt x="564" y="424"/>
                    </a:lnTo>
                    <a:lnTo>
                      <a:pt x="568" y="415"/>
                    </a:lnTo>
                    <a:lnTo>
                      <a:pt x="564" y="408"/>
                    </a:lnTo>
                    <a:lnTo>
                      <a:pt x="570" y="402"/>
                    </a:lnTo>
                    <a:lnTo>
                      <a:pt x="568" y="393"/>
                    </a:lnTo>
                    <a:lnTo>
                      <a:pt x="570" y="385"/>
                    </a:lnTo>
                    <a:lnTo>
                      <a:pt x="568" y="379"/>
                    </a:lnTo>
                    <a:lnTo>
                      <a:pt x="558" y="374"/>
                    </a:lnTo>
                    <a:lnTo>
                      <a:pt x="553" y="377"/>
                    </a:lnTo>
                    <a:lnTo>
                      <a:pt x="541" y="364"/>
                    </a:lnTo>
                    <a:lnTo>
                      <a:pt x="532" y="349"/>
                    </a:lnTo>
                    <a:lnTo>
                      <a:pt x="538" y="342"/>
                    </a:lnTo>
                    <a:lnTo>
                      <a:pt x="540" y="334"/>
                    </a:lnTo>
                    <a:lnTo>
                      <a:pt x="530" y="321"/>
                    </a:lnTo>
                    <a:lnTo>
                      <a:pt x="530" y="306"/>
                    </a:lnTo>
                    <a:lnTo>
                      <a:pt x="523" y="304"/>
                    </a:lnTo>
                    <a:lnTo>
                      <a:pt x="515" y="299"/>
                    </a:lnTo>
                    <a:lnTo>
                      <a:pt x="511" y="293"/>
                    </a:lnTo>
                    <a:lnTo>
                      <a:pt x="500" y="285"/>
                    </a:lnTo>
                    <a:lnTo>
                      <a:pt x="493" y="287"/>
                    </a:lnTo>
                    <a:lnTo>
                      <a:pt x="491" y="280"/>
                    </a:lnTo>
                    <a:lnTo>
                      <a:pt x="487" y="280"/>
                    </a:lnTo>
                    <a:lnTo>
                      <a:pt x="466" y="265"/>
                    </a:lnTo>
                    <a:lnTo>
                      <a:pt x="453" y="252"/>
                    </a:lnTo>
                    <a:lnTo>
                      <a:pt x="453" y="246"/>
                    </a:lnTo>
                    <a:lnTo>
                      <a:pt x="453" y="238"/>
                    </a:lnTo>
                    <a:lnTo>
                      <a:pt x="457" y="231"/>
                    </a:lnTo>
                    <a:lnTo>
                      <a:pt x="461" y="220"/>
                    </a:lnTo>
                    <a:lnTo>
                      <a:pt x="466" y="208"/>
                    </a:lnTo>
                    <a:lnTo>
                      <a:pt x="464" y="197"/>
                    </a:lnTo>
                    <a:lnTo>
                      <a:pt x="470" y="188"/>
                    </a:lnTo>
                    <a:lnTo>
                      <a:pt x="470" y="186"/>
                    </a:lnTo>
                    <a:lnTo>
                      <a:pt x="457" y="176"/>
                    </a:lnTo>
                    <a:lnTo>
                      <a:pt x="449" y="176"/>
                    </a:lnTo>
                    <a:lnTo>
                      <a:pt x="442" y="173"/>
                    </a:lnTo>
                    <a:lnTo>
                      <a:pt x="440" y="174"/>
                    </a:lnTo>
                    <a:lnTo>
                      <a:pt x="436" y="180"/>
                    </a:lnTo>
                    <a:lnTo>
                      <a:pt x="429" y="182"/>
                    </a:lnTo>
                    <a:lnTo>
                      <a:pt x="423" y="176"/>
                    </a:lnTo>
                    <a:lnTo>
                      <a:pt x="416" y="146"/>
                    </a:lnTo>
                    <a:lnTo>
                      <a:pt x="412" y="139"/>
                    </a:lnTo>
                    <a:lnTo>
                      <a:pt x="404" y="133"/>
                    </a:lnTo>
                    <a:lnTo>
                      <a:pt x="387" y="124"/>
                    </a:lnTo>
                    <a:lnTo>
                      <a:pt x="385" y="116"/>
                    </a:lnTo>
                    <a:lnTo>
                      <a:pt x="378" y="112"/>
                    </a:lnTo>
                    <a:lnTo>
                      <a:pt x="370" y="105"/>
                    </a:lnTo>
                    <a:lnTo>
                      <a:pt x="361" y="97"/>
                    </a:lnTo>
                    <a:lnTo>
                      <a:pt x="359" y="92"/>
                    </a:lnTo>
                    <a:lnTo>
                      <a:pt x="355" y="84"/>
                    </a:lnTo>
                    <a:lnTo>
                      <a:pt x="352" y="69"/>
                    </a:lnTo>
                    <a:lnTo>
                      <a:pt x="350" y="67"/>
                    </a:lnTo>
                    <a:lnTo>
                      <a:pt x="346" y="52"/>
                    </a:lnTo>
                    <a:lnTo>
                      <a:pt x="346" y="39"/>
                    </a:lnTo>
                    <a:lnTo>
                      <a:pt x="348" y="32"/>
                    </a:lnTo>
                    <a:lnTo>
                      <a:pt x="352" y="26"/>
                    </a:lnTo>
                    <a:lnTo>
                      <a:pt x="348" y="24"/>
                    </a:lnTo>
                    <a:lnTo>
                      <a:pt x="342"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9" name="Freeform 70"/>
              <p:cNvSpPr>
                <a:spLocks/>
              </p:cNvSpPr>
              <p:nvPr/>
            </p:nvSpPr>
            <p:spPr bwMode="auto">
              <a:xfrm>
                <a:off x="3330514" y="2747769"/>
                <a:ext cx="410215" cy="343584"/>
              </a:xfrm>
              <a:custGeom>
                <a:avLst/>
                <a:gdLst>
                  <a:gd name="T0" fmla="*/ 391 w 427"/>
                  <a:gd name="T1" fmla="*/ 150 h 394"/>
                  <a:gd name="T2" fmla="*/ 399 w 427"/>
                  <a:gd name="T3" fmla="*/ 146 h 394"/>
                  <a:gd name="T4" fmla="*/ 395 w 427"/>
                  <a:gd name="T5" fmla="*/ 120 h 394"/>
                  <a:gd name="T6" fmla="*/ 391 w 427"/>
                  <a:gd name="T7" fmla="*/ 114 h 394"/>
                  <a:gd name="T8" fmla="*/ 401 w 427"/>
                  <a:gd name="T9" fmla="*/ 116 h 394"/>
                  <a:gd name="T10" fmla="*/ 399 w 427"/>
                  <a:gd name="T11" fmla="*/ 103 h 394"/>
                  <a:gd name="T12" fmla="*/ 407 w 427"/>
                  <a:gd name="T13" fmla="*/ 97 h 394"/>
                  <a:gd name="T14" fmla="*/ 407 w 427"/>
                  <a:gd name="T15" fmla="*/ 86 h 394"/>
                  <a:gd name="T16" fmla="*/ 410 w 427"/>
                  <a:gd name="T17" fmla="*/ 80 h 394"/>
                  <a:gd name="T18" fmla="*/ 423 w 427"/>
                  <a:gd name="T19" fmla="*/ 71 h 394"/>
                  <a:gd name="T20" fmla="*/ 427 w 427"/>
                  <a:gd name="T21" fmla="*/ 62 h 394"/>
                  <a:gd name="T22" fmla="*/ 423 w 427"/>
                  <a:gd name="T23" fmla="*/ 52 h 394"/>
                  <a:gd name="T24" fmla="*/ 369 w 427"/>
                  <a:gd name="T25" fmla="*/ 50 h 394"/>
                  <a:gd name="T26" fmla="*/ 378 w 427"/>
                  <a:gd name="T27" fmla="*/ 35 h 394"/>
                  <a:gd name="T28" fmla="*/ 391 w 427"/>
                  <a:gd name="T29" fmla="*/ 24 h 394"/>
                  <a:gd name="T30" fmla="*/ 390 w 427"/>
                  <a:gd name="T31" fmla="*/ 11 h 394"/>
                  <a:gd name="T32" fmla="*/ 376 w 427"/>
                  <a:gd name="T33" fmla="*/ 0 h 394"/>
                  <a:gd name="T34" fmla="*/ 85 w 427"/>
                  <a:gd name="T35" fmla="*/ 17 h 394"/>
                  <a:gd name="T36" fmla="*/ 16 w 427"/>
                  <a:gd name="T37" fmla="*/ 109 h 394"/>
                  <a:gd name="T38" fmla="*/ 21 w 427"/>
                  <a:gd name="T39" fmla="*/ 327 h 394"/>
                  <a:gd name="T40" fmla="*/ 23 w 427"/>
                  <a:gd name="T41" fmla="*/ 332 h 394"/>
                  <a:gd name="T42" fmla="*/ 38 w 427"/>
                  <a:gd name="T43" fmla="*/ 332 h 394"/>
                  <a:gd name="T44" fmla="*/ 61 w 427"/>
                  <a:gd name="T45" fmla="*/ 394 h 394"/>
                  <a:gd name="T46" fmla="*/ 318 w 427"/>
                  <a:gd name="T47" fmla="*/ 383 h 394"/>
                  <a:gd name="T48" fmla="*/ 316 w 427"/>
                  <a:gd name="T49" fmla="*/ 368 h 394"/>
                  <a:gd name="T50" fmla="*/ 324 w 427"/>
                  <a:gd name="T51" fmla="*/ 366 h 394"/>
                  <a:gd name="T52" fmla="*/ 320 w 427"/>
                  <a:gd name="T53" fmla="*/ 353 h 394"/>
                  <a:gd name="T54" fmla="*/ 320 w 427"/>
                  <a:gd name="T55" fmla="*/ 340 h 394"/>
                  <a:gd name="T56" fmla="*/ 313 w 427"/>
                  <a:gd name="T57" fmla="*/ 338 h 394"/>
                  <a:gd name="T58" fmla="*/ 314 w 427"/>
                  <a:gd name="T59" fmla="*/ 329 h 394"/>
                  <a:gd name="T60" fmla="*/ 313 w 427"/>
                  <a:gd name="T61" fmla="*/ 329 h 394"/>
                  <a:gd name="T62" fmla="*/ 314 w 427"/>
                  <a:gd name="T63" fmla="*/ 317 h 394"/>
                  <a:gd name="T64" fmla="*/ 314 w 427"/>
                  <a:gd name="T65" fmla="*/ 306 h 394"/>
                  <a:gd name="T66" fmla="*/ 322 w 427"/>
                  <a:gd name="T67" fmla="*/ 306 h 394"/>
                  <a:gd name="T68" fmla="*/ 314 w 427"/>
                  <a:gd name="T69" fmla="*/ 299 h 394"/>
                  <a:gd name="T70" fmla="*/ 324 w 427"/>
                  <a:gd name="T71" fmla="*/ 295 h 394"/>
                  <a:gd name="T72" fmla="*/ 324 w 427"/>
                  <a:gd name="T73" fmla="*/ 280 h 394"/>
                  <a:gd name="T74" fmla="*/ 337 w 427"/>
                  <a:gd name="T75" fmla="*/ 270 h 394"/>
                  <a:gd name="T76" fmla="*/ 333 w 427"/>
                  <a:gd name="T77" fmla="*/ 255 h 394"/>
                  <a:gd name="T78" fmla="*/ 331 w 427"/>
                  <a:gd name="T79" fmla="*/ 250 h 394"/>
                  <a:gd name="T80" fmla="*/ 339 w 427"/>
                  <a:gd name="T81" fmla="*/ 248 h 394"/>
                  <a:gd name="T82" fmla="*/ 344 w 427"/>
                  <a:gd name="T83" fmla="*/ 233 h 394"/>
                  <a:gd name="T84" fmla="*/ 356 w 427"/>
                  <a:gd name="T85" fmla="*/ 231 h 394"/>
                  <a:gd name="T86" fmla="*/ 360 w 427"/>
                  <a:gd name="T87" fmla="*/ 220 h 394"/>
                  <a:gd name="T88" fmla="*/ 360 w 427"/>
                  <a:gd name="T89" fmla="*/ 206 h 394"/>
                  <a:gd name="T90" fmla="*/ 361 w 427"/>
                  <a:gd name="T91" fmla="*/ 203 h 394"/>
                  <a:gd name="T92" fmla="*/ 361 w 427"/>
                  <a:gd name="T93" fmla="*/ 195 h 394"/>
                  <a:gd name="T94" fmla="*/ 363 w 427"/>
                  <a:gd name="T95" fmla="*/ 193 h 394"/>
                  <a:gd name="T96" fmla="*/ 367 w 427"/>
                  <a:gd name="T97" fmla="*/ 178 h 394"/>
                  <a:gd name="T98" fmla="*/ 378 w 427"/>
                  <a:gd name="T99" fmla="*/ 178 h 394"/>
                  <a:gd name="T100" fmla="*/ 382 w 427"/>
                  <a:gd name="T101" fmla="*/ 165 h 394"/>
                  <a:gd name="T102" fmla="*/ 380 w 427"/>
                  <a:gd name="T103" fmla="*/ 161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7" h="394">
                    <a:moveTo>
                      <a:pt x="388" y="158"/>
                    </a:moveTo>
                    <a:lnTo>
                      <a:pt x="391" y="150"/>
                    </a:lnTo>
                    <a:lnTo>
                      <a:pt x="397" y="148"/>
                    </a:lnTo>
                    <a:lnTo>
                      <a:pt x="399" y="146"/>
                    </a:lnTo>
                    <a:lnTo>
                      <a:pt x="395" y="127"/>
                    </a:lnTo>
                    <a:lnTo>
                      <a:pt x="395" y="120"/>
                    </a:lnTo>
                    <a:lnTo>
                      <a:pt x="390" y="122"/>
                    </a:lnTo>
                    <a:lnTo>
                      <a:pt x="391" y="114"/>
                    </a:lnTo>
                    <a:lnTo>
                      <a:pt x="397" y="112"/>
                    </a:lnTo>
                    <a:lnTo>
                      <a:pt x="401" y="116"/>
                    </a:lnTo>
                    <a:lnTo>
                      <a:pt x="403" y="111"/>
                    </a:lnTo>
                    <a:lnTo>
                      <a:pt x="399" y="103"/>
                    </a:lnTo>
                    <a:lnTo>
                      <a:pt x="403" y="101"/>
                    </a:lnTo>
                    <a:lnTo>
                      <a:pt x="407" y="97"/>
                    </a:lnTo>
                    <a:lnTo>
                      <a:pt x="412" y="92"/>
                    </a:lnTo>
                    <a:lnTo>
                      <a:pt x="407" y="86"/>
                    </a:lnTo>
                    <a:lnTo>
                      <a:pt x="407" y="84"/>
                    </a:lnTo>
                    <a:lnTo>
                      <a:pt x="410" y="80"/>
                    </a:lnTo>
                    <a:lnTo>
                      <a:pt x="416" y="77"/>
                    </a:lnTo>
                    <a:lnTo>
                      <a:pt x="423" y="71"/>
                    </a:lnTo>
                    <a:lnTo>
                      <a:pt x="420" y="65"/>
                    </a:lnTo>
                    <a:lnTo>
                      <a:pt x="427" y="62"/>
                    </a:lnTo>
                    <a:lnTo>
                      <a:pt x="425" y="56"/>
                    </a:lnTo>
                    <a:lnTo>
                      <a:pt x="423" y="52"/>
                    </a:lnTo>
                    <a:lnTo>
                      <a:pt x="373" y="56"/>
                    </a:lnTo>
                    <a:lnTo>
                      <a:pt x="369" y="50"/>
                    </a:lnTo>
                    <a:lnTo>
                      <a:pt x="373" y="43"/>
                    </a:lnTo>
                    <a:lnTo>
                      <a:pt x="378" y="35"/>
                    </a:lnTo>
                    <a:lnTo>
                      <a:pt x="386" y="32"/>
                    </a:lnTo>
                    <a:lnTo>
                      <a:pt x="391" y="24"/>
                    </a:lnTo>
                    <a:lnTo>
                      <a:pt x="391" y="18"/>
                    </a:lnTo>
                    <a:lnTo>
                      <a:pt x="390" y="11"/>
                    </a:lnTo>
                    <a:lnTo>
                      <a:pt x="384" y="5"/>
                    </a:lnTo>
                    <a:lnTo>
                      <a:pt x="376" y="0"/>
                    </a:lnTo>
                    <a:lnTo>
                      <a:pt x="222" y="11"/>
                    </a:lnTo>
                    <a:lnTo>
                      <a:pt x="85" y="17"/>
                    </a:lnTo>
                    <a:lnTo>
                      <a:pt x="0" y="18"/>
                    </a:lnTo>
                    <a:lnTo>
                      <a:pt x="16" y="109"/>
                    </a:lnTo>
                    <a:lnTo>
                      <a:pt x="19" y="139"/>
                    </a:lnTo>
                    <a:lnTo>
                      <a:pt x="21" y="327"/>
                    </a:lnTo>
                    <a:lnTo>
                      <a:pt x="23" y="329"/>
                    </a:lnTo>
                    <a:lnTo>
                      <a:pt x="23" y="332"/>
                    </a:lnTo>
                    <a:lnTo>
                      <a:pt x="31" y="336"/>
                    </a:lnTo>
                    <a:lnTo>
                      <a:pt x="38" y="332"/>
                    </a:lnTo>
                    <a:lnTo>
                      <a:pt x="59" y="336"/>
                    </a:lnTo>
                    <a:lnTo>
                      <a:pt x="61" y="394"/>
                    </a:lnTo>
                    <a:lnTo>
                      <a:pt x="172" y="391"/>
                    </a:lnTo>
                    <a:lnTo>
                      <a:pt x="318" y="383"/>
                    </a:lnTo>
                    <a:lnTo>
                      <a:pt x="318" y="374"/>
                    </a:lnTo>
                    <a:lnTo>
                      <a:pt x="316" y="368"/>
                    </a:lnTo>
                    <a:lnTo>
                      <a:pt x="324" y="368"/>
                    </a:lnTo>
                    <a:lnTo>
                      <a:pt x="324" y="366"/>
                    </a:lnTo>
                    <a:lnTo>
                      <a:pt x="322" y="355"/>
                    </a:lnTo>
                    <a:lnTo>
                      <a:pt x="320" y="353"/>
                    </a:lnTo>
                    <a:lnTo>
                      <a:pt x="318" y="346"/>
                    </a:lnTo>
                    <a:lnTo>
                      <a:pt x="320" y="340"/>
                    </a:lnTo>
                    <a:lnTo>
                      <a:pt x="320" y="340"/>
                    </a:lnTo>
                    <a:lnTo>
                      <a:pt x="313" y="338"/>
                    </a:lnTo>
                    <a:lnTo>
                      <a:pt x="320" y="334"/>
                    </a:lnTo>
                    <a:lnTo>
                      <a:pt x="314" y="329"/>
                    </a:lnTo>
                    <a:lnTo>
                      <a:pt x="309" y="334"/>
                    </a:lnTo>
                    <a:lnTo>
                      <a:pt x="313" y="329"/>
                    </a:lnTo>
                    <a:lnTo>
                      <a:pt x="309" y="321"/>
                    </a:lnTo>
                    <a:lnTo>
                      <a:pt x="314" y="317"/>
                    </a:lnTo>
                    <a:lnTo>
                      <a:pt x="309" y="310"/>
                    </a:lnTo>
                    <a:lnTo>
                      <a:pt x="314" y="306"/>
                    </a:lnTo>
                    <a:lnTo>
                      <a:pt x="316" y="310"/>
                    </a:lnTo>
                    <a:lnTo>
                      <a:pt x="322" y="306"/>
                    </a:lnTo>
                    <a:lnTo>
                      <a:pt x="314" y="302"/>
                    </a:lnTo>
                    <a:lnTo>
                      <a:pt x="314" y="299"/>
                    </a:lnTo>
                    <a:lnTo>
                      <a:pt x="322" y="299"/>
                    </a:lnTo>
                    <a:lnTo>
                      <a:pt x="324" y="295"/>
                    </a:lnTo>
                    <a:lnTo>
                      <a:pt x="322" y="287"/>
                    </a:lnTo>
                    <a:lnTo>
                      <a:pt x="324" y="280"/>
                    </a:lnTo>
                    <a:lnTo>
                      <a:pt x="320" y="276"/>
                    </a:lnTo>
                    <a:lnTo>
                      <a:pt x="337" y="270"/>
                    </a:lnTo>
                    <a:lnTo>
                      <a:pt x="333" y="263"/>
                    </a:lnTo>
                    <a:lnTo>
                      <a:pt x="333" y="255"/>
                    </a:lnTo>
                    <a:lnTo>
                      <a:pt x="335" y="253"/>
                    </a:lnTo>
                    <a:lnTo>
                      <a:pt x="331" y="250"/>
                    </a:lnTo>
                    <a:lnTo>
                      <a:pt x="339" y="252"/>
                    </a:lnTo>
                    <a:lnTo>
                      <a:pt x="339" y="248"/>
                    </a:lnTo>
                    <a:lnTo>
                      <a:pt x="346" y="240"/>
                    </a:lnTo>
                    <a:lnTo>
                      <a:pt x="344" y="233"/>
                    </a:lnTo>
                    <a:lnTo>
                      <a:pt x="352" y="233"/>
                    </a:lnTo>
                    <a:lnTo>
                      <a:pt x="356" y="231"/>
                    </a:lnTo>
                    <a:lnTo>
                      <a:pt x="361" y="225"/>
                    </a:lnTo>
                    <a:lnTo>
                      <a:pt x="360" y="220"/>
                    </a:lnTo>
                    <a:lnTo>
                      <a:pt x="363" y="210"/>
                    </a:lnTo>
                    <a:lnTo>
                      <a:pt x="360" y="206"/>
                    </a:lnTo>
                    <a:lnTo>
                      <a:pt x="360" y="197"/>
                    </a:lnTo>
                    <a:lnTo>
                      <a:pt x="361" y="203"/>
                    </a:lnTo>
                    <a:lnTo>
                      <a:pt x="369" y="201"/>
                    </a:lnTo>
                    <a:lnTo>
                      <a:pt x="361" y="195"/>
                    </a:lnTo>
                    <a:lnTo>
                      <a:pt x="361" y="186"/>
                    </a:lnTo>
                    <a:lnTo>
                      <a:pt x="363" y="193"/>
                    </a:lnTo>
                    <a:lnTo>
                      <a:pt x="369" y="193"/>
                    </a:lnTo>
                    <a:lnTo>
                      <a:pt x="367" y="178"/>
                    </a:lnTo>
                    <a:lnTo>
                      <a:pt x="371" y="182"/>
                    </a:lnTo>
                    <a:lnTo>
                      <a:pt x="378" y="178"/>
                    </a:lnTo>
                    <a:lnTo>
                      <a:pt x="384" y="173"/>
                    </a:lnTo>
                    <a:lnTo>
                      <a:pt x="382" y="165"/>
                    </a:lnTo>
                    <a:lnTo>
                      <a:pt x="380" y="163"/>
                    </a:lnTo>
                    <a:lnTo>
                      <a:pt x="380" y="161"/>
                    </a:lnTo>
                    <a:lnTo>
                      <a:pt x="388" y="15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6" name="Group 455"/>
              <p:cNvGrpSpPr/>
              <p:nvPr/>
            </p:nvGrpSpPr>
            <p:grpSpPr>
              <a:xfrm>
                <a:off x="3389116" y="3081761"/>
                <a:ext cx="464013" cy="372361"/>
                <a:chOff x="3389116" y="3081761"/>
                <a:chExt cx="464013" cy="372361"/>
              </a:xfrm>
              <a:grpFill/>
            </p:grpSpPr>
            <p:sp>
              <p:nvSpPr>
                <p:cNvPr id="284" name="Freeform 45"/>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5" name="Freeform 46"/>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6" name="Freeform 47"/>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7" name="Freeform 48"/>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0" name="Freeform 71"/>
                <p:cNvSpPr>
                  <a:spLocks/>
                </p:cNvSpPr>
                <p:nvPr/>
              </p:nvSpPr>
              <p:spPr bwMode="auto">
                <a:xfrm>
                  <a:off x="3389116" y="3081761"/>
                  <a:ext cx="464013" cy="372361"/>
                </a:xfrm>
                <a:custGeom>
                  <a:avLst/>
                  <a:gdLst>
                    <a:gd name="T0" fmla="*/ 411 w 483"/>
                    <a:gd name="T1" fmla="*/ 263 h 427"/>
                    <a:gd name="T2" fmla="*/ 402 w 483"/>
                    <a:gd name="T3" fmla="*/ 216 h 427"/>
                    <a:gd name="T4" fmla="*/ 233 w 483"/>
                    <a:gd name="T5" fmla="*/ 213 h 427"/>
                    <a:gd name="T6" fmla="*/ 236 w 483"/>
                    <a:gd name="T7" fmla="*/ 183 h 427"/>
                    <a:gd name="T8" fmla="*/ 244 w 483"/>
                    <a:gd name="T9" fmla="*/ 154 h 427"/>
                    <a:gd name="T10" fmla="*/ 248 w 483"/>
                    <a:gd name="T11" fmla="*/ 132 h 427"/>
                    <a:gd name="T12" fmla="*/ 265 w 483"/>
                    <a:gd name="T13" fmla="*/ 102 h 427"/>
                    <a:gd name="T14" fmla="*/ 263 w 483"/>
                    <a:gd name="T15" fmla="*/ 90 h 427"/>
                    <a:gd name="T16" fmla="*/ 285 w 483"/>
                    <a:gd name="T17" fmla="*/ 73 h 427"/>
                    <a:gd name="T18" fmla="*/ 267 w 483"/>
                    <a:gd name="T19" fmla="*/ 55 h 427"/>
                    <a:gd name="T20" fmla="*/ 263 w 483"/>
                    <a:gd name="T21" fmla="*/ 43 h 427"/>
                    <a:gd name="T22" fmla="*/ 265 w 483"/>
                    <a:gd name="T23" fmla="*/ 13 h 427"/>
                    <a:gd name="T24" fmla="*/ 257 w 483"/>
                    <a:gd name="T25" fmla="*/ 0 h 427"/>
                    <a:gd name="T26" fmla="*/ 20 w 483"/>
                    <a:gd name="T27" fmla="*/ 137 h 427"/>
                    <a:gd name="T28" fmla="*/ 35 w 483"/>
                    <a:gd name="T29" fmla="*/ 179 h 427"/>
                    <a:gd name="T30" fmla="*/ 52 w 483"/>
                    <a:gd name="T31" fmla="*/ 213 h 427"/>
                    <a:gd name="T32" fmla="*/ 52 w 483"/>
                    <a:gd name="T33" fmla="*/ 246 h 427"/>
                    <a:gd name="T34" fmla="*/ 41 w 483"/>
                    <a:gd name="T35" fmla="*/ 288 h 427"/>
                    <a:gd name="T36" fmla="*/ 33 w 483"/>
                    <a:gd name="T37" fmla="*/ 335 h 427"/>
                    <a:gd name="T38" fmla="*/ 28 w 483"/>
                    <a:gd name="T39" fmla="*/ 354 h 427"/>
                    <a:gd name="T40" fmla="*/ 75 w 483"/>
                    <a:gd name="T41" fmla="*/ 354 h 427"/>
                    <a:gd name="T42" fmla="*/ 84 w 483"/>
                    <a:gd name="T43" fmla="*/ 340 h 427"/>
                    <a:gd name="T44" fmla="*/ 90 w 483"/>
                    <a:gd name="T45" fmla="*/ 357 h 427"/>
                    <a:gd name="T46" fmla="*/ 171 w 483"/>
                    <a:gd name="T47" fmla="*/ 378 h 427"/>
                    <a:gd name="T48" fmla="*/ 184 w 483"/>
                    <a:gd name="T49" fmla="*/ 357 h 427"/>
                    <a:gd name="T50" fmla="*/ 214 w 483"/>
                    <a:gd name="T51" fmla="*/ 354 h 427"/>
                    <a:gd name="T52" fmla="*/ 242 w 483"/>
                    <a:gd name="T53" fmla="*/ 365 h 427"/>
                    <a:gd name="T54" fmla="*/ 272 w 483"/>
                    <a:gd name="T55" fmla="*/ 371 h 427"/>
                    <a:gd name="T56" fmla="*/ 276 w 483"/>
                    <a:gd name="T57" fmla="*/ 387 h 427"/>
                    <a:gd name="T58" fmla="*/ 297 w 483"/>
                    <a:gd name="T59" fmla="*/ 406 h 427"/>
                    <a:gd name="T60" fmla="*/ 332 w 483"/>
                    <a:gd name="T61" fmla="*/ 412 h 427"/>
                    <a:gd name="T62" fmla="*/ 351 w 483"/>
                    <a:gd name="T63" fmla="*/ 391 h 427"/>
                    <a:gd name="T64" fmla="*/ 370 w 483"/>
                    <a:gd name="T65" fmla="*/ 416 h 427"/>
                    <a:gd name="T66" fmla="*/ 389 w 483"/>
                    <a:gd name="T67" fmla="*/ 391 h 427"/>
                    <a:gd name="T68" fmla="*/ 396 w 483"/>
                    <a:gd name="T69" fmla="*/ 374 h 427"/>
                    <a:gd name="T70" fmla="*/ 415 w 483"/>
                    <a:gd name="T71" fmla="*/ 387 h 427"/>
                    <a:gd name="T72" fmla="*/ 443 w 483"/>
                    <a:gd name="T73" fmla="*/ 399 h 427"/>
                    <a:gd name="T74" fmla="*/ 455 w 483"/>
                    <a:gd name="T75" fmla="*/ 414 h 427"/>
                    <a:gd name="T76" fmla="*/ 473 w 483"/>
                    <a:gd name="T77" fmla="*/ 418 h 427"/>
                    <a:gd name="T78" fmla="*/ 483 w 483"/>
                    <a:gd name="T79" fmla="*/ 395 h 427"/>
                    <a:gd name="T80" fmla="*/ 447 w 483"/>
                    <a:gd name="T81" fmla="*/ 378 h 427"/>
                    <a:gd name="T82" fmla="*/ 417 w 483"/>
                    <a:gd name="T83" fmla="*/ 357 h 427"/>
                    <a:gd name="T84" fmla="*/ 430 w 483"/>
                    <a:gd name="T85" fmla="*/ 348 h 427"/>
                    <a:gd name="T86" fmla="*/ 445 w 483"/>
                    <a:gd name="T87" fmla="*/ 331 h 427"/>
                    <a:gd name="T88" fmla="*/ 426 w 483"/>
                    <a:gd name="T89" fmla="*/ 312 h 427"/>
                    <a:gd name="T90" fmla="*/ 406 w 483"/>
                    <a:gd name="T91" fmla="*/ 322 h 427"/>
                    <a:gd name="T92" fmla="*/ 417 w 483"/>
                    <a:gd name="T93" fmla="*/ 299 h 427"/>
                    <a:gd name="T94" fmla="*/ 391 w 483"/>
                    <a:gd name="T95" fmla="*/ 307 h 427"/>
                    <a:gd name="T96" fmla="*/ 346 w 483"/>
                    <a:gd name="T97" fmla="*/ 299 h 427"/>
                    <a:gd name="T98" fmla="*/ 383 w 483"/>
                    <a:gd name="T99" fmla="*/ 282 h 427"/>
                    <a:gd name="T100" fmla="*/ 411 w 483"/>
                    <a:gd name="T101" fmla="*/ 295 h 427"/>
                    <a:gd name="T102" fmla="*/ 424 w 483"/>
                    <a:gd name="T103" fmla="*/ 29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3" h="427">
                      <a:moveTo>
                        <a:pt x="421" y="288"/>
                      </a:moveTo>
                      <a:lnTo>
                        <a:pt x="417" y="282"/>
                      </a:lnTo>
                      <a:lnTo>
                        <a:pt x="417" y="278"/>
                      </a:lnTo>
                      <a:lnTo>
                        <a:pt x="413" y="271"/>
                      </a:lnTo>
                      <a:lnTo>
                        <a:pt x="411" y="263"/>
                      </a:lnTo>
                      <a:lnTo>
                        <a:pt x="402" y="256"/>
                      </a:lnTo>
                      <a:lnTo>
                        <a:pt x="398" y="248"/>
                      </a:lnTo>
                      <a:lnTo>
                        <a:pt x="394" y="241"/>
                      </a:lnTo>
                      <a:lnTo>
                        <a:pt x="398" y="230"/>
                      </a:lnTo>
                      <a:lnTo>
                        <a:pt x="402" y="216"/>
                      </a:lnTo>
                      <a:lnTo>
                        <a:pt x="404" y="209"/>
                      </a:lnTo>
                      <a:lnTo>
                        <a:pt x="402" y="207"/>
                      </a:lnTo>
                      <a:lnTo>
                        <a:pt x="317" y="214"/>
                      </a:lnTo>
                      <a:lnTo>
                        <a:pt x="227" y="218"/>
                      </a:lnTo>
                      <a:lnTo>
                        <a:pt x="233" y="213"/>
                      </a:lnTo>
                      <a:lnTo>
                        <a:pt x="229" y="205"/>
                      </a:lnTo>
                      <a:lnTo>
                        <a:pt x="229" y="198"/>
                      </a:lnTo>
                      <a:lnTo>
                        <a:pt x="225" y="190"/>
                      </a:lnTo>
                      <a:lnTo>
                        <a:pt x="235" y="188"/>
                      </a:lnTo>
                      <a:lnTo>
                        <a:pt x="236" y="183"/>
                      </a:lnTo>
                      <a:lnTo>
                        <a:pt x="231" y="177"/>
                      </a:lnTo>
                      <a:lnTo>
                        <a:pt x="238" y="177"/>
                      </a:lnTo>
                      <a:lnTo>
                        <a:pt x="236" y="162"/>
                      </a:lnTo>
                      <a:lnTo>
                        <a:pt x="242" y="156"/>
                      </a:lnTo>
                      <a:lnTo>
                        <a:pt x="244" y="154"/>
                      </a:lnTo>
                      <a:lnTo>
                        <a:pt x="236" y="154"/>
                      </a:lnTo>
                      <a:lnTo>
                        <a:pt x="244" y="149"/>
                      </a:lnTo>
                      <a:lnTo>
                        <a:pt x="246" y="143"/>
                      </a:lnTo>
                      <a:lnTo>
                        <a:pt x="252" y="136"/>
                      </a:lnTo>
                      <a:lnTo>
                        <a:pt x="248" y="132"/>
                      </a:lnTo>
                      <a:lnTo>
                        <a:pt x="250" y="126"/>
                      </a:lnTo>
                      <a:lnTo>
                        <a:pt x="255" y="122"/>
                      </a:lnTo>
                      <a:lnTo>
                        <a:pt x="272" y="105"/>
                      </a:lnTo>
                      <a:lnTo>
                        <a:pt x="272" y="104"/>
                      </a:lnTo>
                      <a:lnTo>
                        <a:pt x="265" y="102"/>
                      </a:lnTo>
                      <a:lnTo>
                        <a:pt x="272" y="102"/>
                      </a:lnTo>
                      <a:lnTo>
                        <a:pt x="272" y="98"/>
                      </a:lnTo>
                      <a:lnTo>
                        <a:pt x="278" y="90"/>
                      </a:lnTo>
                      <a:lnTo>
                        <a:pt x="270" y="92"/>
                      </a:lnTo>
                      <a:lnTo>
                        <a:pt x="263" y="90"/>
                      </a:lnTo>
                      <a:lnTo>
                        <a:pt x="267" y="85"/>
                      </a:lnTo>
                      <a:lnTo>
                        <a:pt x="274" y="81"/>
                      </a:lnTo>
                      <a:lnTo>
                        <a:pt x="280" y="75"/>
                      </a:lnTo>
                      <a:lnTo>
                        <a:pt x="285" y="75"/>
                      </a:lnTo>
                      <a:lnTo>
                        <a:pt x="285" y="73"/>
                      </a:lnTo>
                      <a:lnTo>
                        <a:pt x="285" y="72"/>
                      </a:lnTo>
                      <a:lnTo>
                        <a:pt x="278" y="70"/>
                      </a:lnTo>
                      <a:lnTo>
                        <a:pt x="276" y="64"/>
                      </a:lnTo>
                      <a:lnTo>
                        <a:pt x="270" y="60"/>
                      </a:lnTo>
                      <a:lnTo>
                        <a:pt x="267" y="55"/>
                      </a:lnTo>
                      <a:lnTo>
                        <a:pt x="267" y="53"/>
                      </a:lnTo>
                      <a:lnTo>
                        <a:pt x="274" y="55"/>
                      </a:lnTo>
                      <a:lnTo>
                        <a:pt x="268" y="47"/>
                      </a:lnTo>
                      <a:lnTo>
                        <a:pt x="274" y="42"/>
                      </a:lnTo>
                      <a:lnTo>
                        <a:pt x="263" y="43"/>
                      </a:lnTo>
                      <a:lnTo>
                        <a:pt x="261" y="40"/>
                      </a:lnTo>
                      <a:lnTo>
                        <a:pt x="268" y="30"/>
                      </a:lnTo>
                      <a:lnTo>
                        <a:pt x="261" y="26"/>
                      </a:lnTo>
                      <a:lnTo>
                        <a:pt x="259" y="19"/>
                      </a:lnTo>
                      <a:lnTo>
                        <a:pt x="265" y="13"/>
                      </a:lnTo>
                      <a:lnTo>
                        <a:pt x="265" y="6"/>
                      </a:lnTo>
                      <a:lnTo>
                        <a:pt x="259" y="6"/>
                      </a:lnTo>
                      <a:lnTo>
                        <a:pt x="253" y="10"/>
                      </a:lnTo>
                      <a:lnTo>
                        <a:pt x="253" y="4"/>
                      </a:lnTo>
                      <a:lnTo>
                        <a:pt x="257" y="0"/>
                      </a:lnTo>
                      <a:lnTo>
                        <a:pt x="111" y="8"/>
                      </a:lnTo>
                      <a:lnTo>
                        <a:pt x="0" y="11"/>
                      </a:lnTo>
                      <a:lnTo>
                        <a:pt x="3" y="120"/>
                      </a:lnTo>
                      <a:lnTo>
                        <a:pt x="17" y="132"/>
                      </a:lnTo>
                      <a:lnTo>
                        <a:pt x="20" y="137"/>
                      </a:lnTo>
                      <a:lnTo>
                        <a:pt x="26" y="152"/>
                      </a:lnTo>
                      <a:lnTo>
                        <a:pt x="24" y="162"/>
                      </a:lnTo>
                      <a:lnTo>
                        <a:pt x="30" y="169"/>
                      </a:lnTo>
                      <a:lnTo>
                        <a:pt x="33" y="177"/>
                      </a:lnTo>
                      <a:lnTo>
                        <a:pt x="35" y="179"/>
                      </a:lnTo>
                      <a:lnTo>
                        <a:pt x="39" y="184"/>
                      </a:lnTo>
                      <a:lnTo>
                        <a:pt x="39" y="192"/>
                      </a:lnTo>
                      <a:lnTo>
                        <a:pt x="50" y="205"/>
                      </a:lnTo>
                      <a:lnTo>
                        <a:pt x="52" y="207"/>
                      </a:lnTo>
                      <a:lnTo>
                        <a:pt x="52" y="213"/>
                      </a:lnTo>
                      <a:lnTo>
                        <a:pt x="54" y="220"/>
                      </a:lnTo>
                      <a:lnTo>
                        <a:pt x="50" y="226"/>
                      </a:lnTo>
                      <a:lnTo>
                        <a:pt x="54" y="231"/>
                      </a:lnTo>
                      <a:lnTo>
                        <a:pt x="50" y="239"/>
                      </a:lnTo>
                      <a:lnTo>
                        <a:pt x="52" y="246"/>
                      </a:lnTo>
                      <a:lnTo>
                        <a:pt x="49" y="252"/>
                      </a:lnTo>
                      <a:lnTo>
                        <a:pt x="47" y="260"/>
                      </a:lnTo>
                      <a:lnTo>
                        <a:pt x="41" y="267"/>
                      </a:lnTo>
                      <a:lnTo>
                        <a:pt x="39" y="275"/>
                      </a:lnTo>
                      <a:lnTo>
                        <a:pt x="41" y="288"/>
                      </a:lnTo>
                      <a:lnTo>
                        <a:pt x="35" y="295"/>
                      </a:lnTo>
                      <a:lnTo>
                        <a:pt x="39" y="303"/>
                      </a:lnTo>
                      <a:lnTo>
                        <a:pt x="43" y="320"/>
                      </a:lnTo>
                      <a:lnTo>
                        <a:pt x="41" y="327"/>
                      </a:lnTo>
                      <a:lnTo>
                        <a:pt x="33" y="335"/>
                      </a:lnTo>
                      <a:lnTo>
                        <a:pt x="33" y="335"/>
                      </a:lnTo>
                      <a:lnTo>
                        <a:pt x="33" y="335"/>
                      </a:lnTo>
                      <a:lnTo>
                        <a:pt x="35" y="342"/>
                      </a:lnTo>
                      <a:lnTo>
                        <a:pt x="33" y="350"/>
                      </a:lnTo>
                      <a:lnTo>
                        <a:pt x="28" y="354"/>
                      </a:lnTo>
                      <a:lnTo>
                        <a:pt x="26" y="361"/>
                      </a:lnTo>
                      <a:lnTo>
                        <a:pt x="33" y="367"/>
                      </a:lnTo>
                      <a:lnTo>
                        <a:pt x="39" y="361"/>
                      </a:lnTo>
                      <a:lnTo>
                        <a:pt x="73" y="357"/>
                      </a:lnTo>
                      <a:lnTo>
                        <a:pt x="75" y="354"/>
                      </a:lnTo>
                      <a:lnTo>
                        <a:pt x="67" y="350"/>
                      </a:lnTo>
                      <a:lnTo>
                        <a:pt x="75" y="344"/>
                      </a:lnTo>
                      <a:lnTo>
                        <a:pt x="77" y="327"/>
                      </a:lnTo>
                      <a:lnTo>
                        <a:pt x="82" y="333"/>
                      </a:lnTo>
                      <a:lnTo>
                        <a:pt x="84" y="340"/>
                      </a:lnTo>
                      <a:lnTo>
                        <a:pt x="84" y="346"/>
                      </a:lnTo>
                      <a:lnTo>
                        <a:pt x="79" y="350"/>
                      </a:lnTo>
                      <a:lnTo>
                        <a:pt x="77" y="354"/>
                      </a:lnTo>
                      <a:lnTo>
                        <a:pt x="82" y="355"/>
                      </a:lnTo>
                      <a:lnTo>
                        <a:pt x="90" y="357"/>
                      </a:lnTo>
                      <a:lnTo>
                        <a:pt x="103" y="359"/>
                      </a:lnTo>
                      <a:lnTo>
                        <a:pt x="118" y="365"/>
                      </a:lnTo>
                      <a:lnTo>
                        <a:pt x="126" y="369"/>
                      </a:lnTo>
                      <a:lnTo>
                        <a:pt x="137" y="374"/>
                      </a:lnTo>
                      <a:lnTo>
                        <a:pt x="171" y="378"/>
                      </a:lnTo>
                      <a:lnTo>
                        <a:pt x="178" y="378"/>
                      </a:lnTo>
                      <a:lnTo>
                        <a:pt x="188" y="372"/>
                      </a:lnTo>
                      <a:lnTo>
                        <a:pt x="195" y="372"/>
                      </a:lnTo>
                      <a:lnTo>
                        <a:pt x="189" y="363"/>
                      </a:lnTo>
                      <a:lnTo>
                        <a:pt x="184" y="357"/>
                      </a:lnTo>
                      <a:lnTo>
                        <a:pt x="191" y="355"/>
                      </a:lnTo>
                      <a:lnTo>
                        <a:pt x="193" y="354"/>
                      </a:lnTo>
                      <a:lnTo>
                        <a:pt x="201" y="350"/>
                      </a:lnTo>
                      <a:lnTo>
                        <a:pt x="214" y="346"/>
                      </a:lnTo>
                      <a:lnTo>
                        <a:pt x="214" y="354"/>
                      </a:lnTo>
                      <a:lnTo>
                        <a:pt x="214" y="357"/>
                      </a:lnTo>
                      <a:lnTo>
                        <a:pt x="220" y="355"/>
                      </a:lnTo>
                      <a:lnTo>
                        <a:pt x="235" y="354"/>
                      </a:lnTo>
                      <a:lnTo>
                        <a:pt x="236" y="361"/>
                      </a:lnTo>
                      <a:lnTo>
                        <a:pt x="242" y="365"/>
                      </a:lnTo>
                      <a:lnTo>
                        <a:pt x="246" y="374"/>
                      </a:lnTo>
                      <a:lnTo>
                        <a:pt x="253" y="374"/>
                      </a:lnTo>
                      <a:lnTo>
                        <a:pt x="267" y="378"/>
                      </a:lnTo>
                      <a:lnTo>
                        <a:pt x="270" y="372"/>
                      </a:lnTo>
                      <a:lnTo>
                        <a:pt x="272" y="371"/>
                      </a:lnTo>
                      <a:lnTo>
                        <a:pt x="272" y="367"/>
                      </a:lnTo>
                      <a:lnTo>
                        <a:pt x="274" y="372"/>
                      </a:lnTo>
                      <a:lnTo>
                        <a:pt x="272" y="374"/>
                      </a:lnTo>
                      <a:lnTo>
                        <a:pt x="272" y="380"/>
                      </a:lnTo>
                      <a:lnTo>
                        <a:pt x="276" y="387"/>
                      </a:lnTo>
                      <a:lnTo>
                        <a:pt x="283" y="391"/>
                      </a:lnTo>
                      <a:lnTo>
                        <a:pt x="287" y="399"/>
                      </a:lnTo>
                      <a:lnTo>
                        <a:pt x="285" y="406"/>
                      </a:lnTo>
                      <a:lnTo>
                        <a:pt x="289" y="410"/>
                      </a:lnTo>
                      <a:lnTo>
                        <a:pt x="297" y="406"/>
                      </a:lnTo>
                      <a:lnTo>
                        <a:pt x="310" y="416"/>
                      </a:lnTo>
                      <a:lnTo>
                        <a:pt x="317" y="412"/>
                      </a:lnTo>
                      <a:lnTo>
                        <a:pt x="319" y="412"/>
                      </a:lnTo>
                      <a:lnTo>
                        <a:pt x="327" y="416"/>
                      </a:lnTo>
                      <a:lnTo>
                        <a:pt x="332" y="412"/>
                      </a:lnTo>
                      <a:lnTo>
                        <a:pt x="332" y="402"/>
                      </a:lnTo>
                      <a:lnTo>
                        <a:pt x="334" y="395"/>
                      </a:lnTo>
                      <a:lnTo>
                        <a:pt x="342" y="395"/>
                      </a:lnTo>
                      <a:lnTo>
                        <a:pt x="347" y="393"/>
                      </a:lnTo>
                      <a:lnTo>
                        <a:pt x="351" y="391"/>
                      </a:lnTo>
                      <a:lnTo>
                        <a:pt x="355" y="399"/>
                      </a:lnTo>
                      <a:lnTo>
                        <a:pt x="361" y="395"/>
                      </a:lnTo>
                      <a:lnTo>
                        <a:pt x="368" y="399"/>
                      </a:lnTo>
                      <a:lnTo>
                        <a:pt x="368" y="408"/>
                      </a:lnTo>
                      <a:lnTo>
                        <a:pt x="370" y="416"/>
                      </a:lnTo>
                      <a:lnTo>
                        <a:pt x="377" y="412"/>
                      </a:lnTo>
                      <a:lnTo>
                        <a:pt x="383" y="406"/>
                      </a:lnTo>
                      <a:lnTo>
                        <a:pt x="387" y="401"/>
                      </a:lnTo>
                      <a:lnTo>
                        <a:pt x="381" y="393"/>
                      </a:lnTo>
                      <a:lnTo>
                        <a:pt x="389" y="391"/>
                      </a:lnTo>
                      <a:lnTo>
                        <a:pt x="387" y="378"/>
                      </a:lnTo>
                      <a:lnTo>
                        <a:pt x="372" y="371"/>
                      </a:lnTo>
                      <a:lnTo>
                        <a:pt x="372" y="365"/>
                      </a:lnTo>
                      <a:lnTo>
                        <a:pt x="372" y="363"/>
                      </a:lnTo>
                      <a:lnTo>
                        <a:pt x="396" y="374"/>
                      </a:lnTo>
                      <a:lnTo>
                        <a:pt x="404" y="374"/>
                      </a:lnTo>
                      <a:lnTo>
                        <a:pt x="409" y="378"/>
                      </a:lnTo>
                      <a:lnTo>
                        <a:pt x="413" y="380"/>
                      </a:lnTo>
                      <a:lnTo>
                        <a:pt x="409" y="387"/>
                      </a:lnTo>
                      <a:lnTo>
                        <a:pt x="415" y="387"/>
                      </a:lnTo>
                      <a:lnTo>
                        <a:pt x="423" y="386"/>
                      </a:lnTo>
                      <a:lnTo>
                        <a:pt x="426" y="393"/>
                      </a:lnTo>
                      <a:lnTo>
                        <a:pt x="436" y="395"/>
                      </a:lnTo>
                      <a:lnTo>
                        <a:pt x="441" y="393"/>
                      </a:lnTo>
                      <a:lnTo>
                        <a:pt x="443" y="399"/>
                      </a:lnTo>
                      <a:lnTo>
                        <a:pt x="449" y="406"/>
                      </a:lnTo>
                      <a:lnTo>
                        <a:pt x="455" y="408"/>
                      </a:lnTo>
                      <a:lnTo>
                        <a:pt x="456" y="399"/>
                      </a:lnTo>
                      <a:lnTo>
                        <a:pt x="458" y="406"/>
                      </a:lnTo>
                      <a:lnTo>
                        <a:pt x="455" y="414"/>
                      </a:lnTo>
                      <a:lnTo>
                        <a:pt x="449" y="427"/>
                      </a:lnTo>
                      <a:lnTo>
                        <a:pt x="456" y="421"/>
                      </a:lnTo>
                      <a:lnTo>
                        <a:pt x="458" y="414"/>
                      </a:lnTo>
                      <a:lnTo>
                        <a:pt x="464" y="406"/>
                      </a:lnTo>
                      <a:lnTo>
                        <a:pt x="473" y="418"/>
                      </a:lnTo>
                      <a:lnTo>
                        <a:pt x="473" y="412"/>
                      </a:lnTo>
                      <a:lnTo>
                        <a:pt x="477" y="404"/>
                      </a:lnTo>
                      <a:lnTo>
                        <a:pt x="477" y="401"/>
                      </a:lnTo>
                      <a:lnTo>
                        <a:pt x="483" y="399"/>
                      </a:lnTo>
                      <a:lnTo>
                        <a:pt x="483" y="395"/>
                      </a:lnTo>
                      <a:lnTo>
                        <a:pt x="475" y="393"/>
                      </a:lnTo>
                      <a:lnTo>
                        <a:pt x="473" y="387"/>
                      </a:lnTo>
                      <a:lnTo>
                        <a:pt x="468" y="384"/>
                      </a:lnTo>
                      <a:lnTo>
                        <a:pt x="453" y="382"/>
                      </a:lnTo>
                      <a:lnTo>
                        <a:pt x="447" y="378"/>
                      </a:lnTo>
                      <a:lnTo>
                        <a:pt x="438" y="378"/>
                      </a:lnTo>
                      <a:lnTo>
                        <a:pt x="434" y="371"/>
                      </a:lnTo>
                      <a:lnTo>
                        <a:pt x="426" y="367"/>
                      </a:lnTo>
                      <a:lnTo>
                        <a:pt x="419" y="365"/>
                      </a:lnTo>
                      <a:lnTo>
                        <a:pt x="417" y="357"/>
                      </a:lnTo>
                      <a:lnTo>
                        <a:pt x="423" y="355"/>
                      </a:lnTo>
                      <a:lnTo>
                        <a:pt x="421" y="352"/>
                      </a:lnTo>
                      <a:lnTo>
                        <a:pt x="428" y="350"/>
                      </a:lnTo>
                      <a:lnTo>
                        <a:pt x="436" y="354"/>
                      </a:lnTo>
                      <a:lnTo>
                        <a:pt x="430" y="348"/>
                      </a:lnTo>
                      <a:lnTo>
                        <a:pt x="426" y="340"/>
                      </a:lnTo>
                      <a:lnTo>
                        <a:pt x="434" y="335"/>
                      </a:lnTo>
                      <a:lnTo>
                        <a:pt x="441" y="335"/>
                      </a:lnTo>
                      <a:lnTo>
                        <a:pt x="443" y="337"/>
                      </a:lnTo>
                      <a:lnTo>
                        <a:pt x="445" y="331"/>
                      </a:lnTo>
                      <a:lnTo>
                        <a:pt x="445" y="324"/>
                      </a:lnTo>
                      <a:lnTo>
                        <a:pt x="440" y="320"/>
                      </a:lnTo>
                      <a:lnTo>
                        <a:pt x="438" y="312"/>
                      </a:lnTo>
                      <a:lnTo>
                        <a:pt x="436" y="307"/>
                      </a:lnTo>
                      <a:lnTo>
                        <a:pt x="426" y="312"/>
                      </a:lnTo>
                      <a:lnTo>
                        <a:pt x="424" y="320"/>
                      </a:lnTo>
                      <a:lnTo>
                        <a:pt x="423" y="327"/>
                      </a:lnTo>
                      <a:lnTo>
                        <a:pt x="415" y="327"/>
                      </a:lnTo>
                      <a:lnTo>
                        <a:pt x="413" y="320"/>
                      </a:lnTo>
                      <a:lnTo>
                        <a:pt x="406" y="322"/>
                      </a:lnTo>
                      <a:lnTo>
                        <a:pt x="400" y="318"/>
                      </a:lnTo>
                      <a:lnTo>
                        <a:pt x="400" y="316"/>
                      </a:lnTo>
                      <a:lnTo>
                        <a:pt x="415" y="307"/>
                      </a:lnTo>
                      <a:lnTo>
                        <a:pt x="417" y="299"/>
                      </a:lnTo>
                      <a:lnTo>
                        <a:pt x="417" y="299"/>
                      </a:lnTo>
                      <a:lnTo>
                        <a:pt x="409" y="303"/>
                      </a:lnTo>
                      <a:lnTo>
                        <a:pt x="409" y="297"/>
                      </a:lnTo>
                      <a:lnTo>
                        <a:pt x="404" y="303"/>
                      </a:lnTo>
                      <a:lnTo>
                        <a:pt x="398" y="299"/>
                      </a:lnTo>
                      <a:lnTo>
                        <a:pt x="391" y="307"/>
                      </a:lnTo>
                      <a:lnTo>
                        <a:pt x="385" y="308"/>
                      </a:lnTo>
                      <a:lnTo>
                        <a:pt x="364" y="310"/>
                      </a:lnTo>
                      <a:lnTo>
                        <a:pt x="355" y="310"/>
                      </a:lnTo>
                      <a:lnTo>
                        <a:pt x="346" y="307"/>
                      </a:lnTo>
                      <a:lnTo>
                        <a:pt x="346" y="299"/>
                      </a:lnTo>
                      <a:lnTo>
                        <a:pt x="351" y="293"/>
                      </a:lnTo>
                      <a:lnTo>
                        <a:pt x="361" y="278"/>
                      </a:lnTo>
                      <a:lnTo>
                        <a:pt x="366" y="277"/>
                      </a:lnTo>
                      <a:lnTo>
                        <a:pt x="376" y="278"/>
                      </a:lnTo>
                      <a:lnTo>
                        <a:pt x="383" y="282"/>
                      </a:lnTo>
                      <a:lnTo>
                        <a:pt x="391" y="288"/>
                      </a:lnTo>
                      <a:lnTo>
                        <a:pt x="396" y="288"/>
                      </a:lnTo>
                      <a:lnTo>
                        <a:pt x="402" y="292"/>
                      </a:lnTo>
                      <a:lnTo>
                        <a:pt x="404" y="290"/>
                      </a:lnTo>
                      <a:lnTo>
                        <a:pt x="411" y="295"/>
                      </a:lnTo>
                      <a:lnTo>
                        <a:pt x="417" y="295"/>
                      </a:lnTo>
                      <a:lnTo>
                        <a:pt x="421" y="295"/>
                      </a:lnTo>
                      <a:lnTo>
                        <a:pt x="421" y="297"/>
                      </a:lnTo>
                      <a:lnTo>
                        <a:pt x="428" y="293"/>
                      </a:lnTo>
                      <a:lnTo>
                        <a:pt x="424" y="292"/>
                      </a:lnTo>
                      <a:lnTo>
                        <a:pt x="421" y="28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11" name="Freeform 72"/>
              <p:cNvSpPr>
                <a:spLocks/>
              </p:cNvSpPr>
              <p:nvPr/>
            </p:nvSpPr>
            <p:spPr bwMode="auto">
              <a:xfrm>
                <a:off x="3587018" y="1766723"/>
                <a:ext cx="7686" cy="5232"/>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2" name="Freeform 73"/>
              <p:cNvSpPr>
                <a:spLocks/>
              </p:cNvSpPr>
              <p:nvPr/>
            </p:nvSpPr>
            <p:spPr bwMode="auto">
              <a:xfrm>
                <a:off x="3587018" y="1766723"/>
                <a:ext cx="7686" cy="5232"/>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3" name="Freeform 74"/>
              <p:cNvSpPr>
                <a:spLocks/>
              </p:cNvSpPr>
              <p:nvPr/>
            </p:nvSpPr>
            <p:spPr bwMode="auto">
              <a:xfrm>
                <a:off x="3598547" y="1757131"/>
                <a:ext cx="2882" cy="6976"/>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4" name="Freeform 75"/>
              <p:cNvSpPr>
                <a:spLocks/>
              </p:cNvSpPr>
              <p:nvPr/>
            </p:nvSpPr>
            <p:spPr bwMode="auto">
              <a:xfrm>
                <a:off x="3598547" y="1757131"/>
                <a:ext cx="2882" cy="6976"/>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5" name="Freeform 76"/>
              <p:cNvSpPr>
                <a:spLocks/>
              </p:cNvSpPr>
              <p:nvPr/>
            </p:nvSpPr>
            <p:spPr bwMode="auto">
              <a:xfrm>
                <a:off x="3681166" y="1643765"/>
                <a:ext cx="47074" cy="36626"/>
              </a:xfrm>
              <a:custGeom>
                <a:avLst/>
                <a:gdLst>
                  <a:gd name="T0" fmla="*/ 10 w 49"/>
                  <a:gd name="T1" fmla="*/ 38 h 42"/>
                  <a:gd name="T2" fmla="*/ 15 w 49"/>
                  <a:gd name="T3" fmla="*/ 32 h 42"/>
                  <a:gd name="T4" fmla="*/ 19 w 49"/>
                  <a:gd name="T5" fmla="*/ 27 h 42"/>
                  <a:gd name="T6" fmla="*/ 34 w 49"/>
                  <a:gd name="T7" fmla="*/ 21 h 42"/>
                  <a:gd name="T8" fmla="*/ 40 w 49"/>
                  <a:gd name="T9" fmla="*/ 15 h 42"/>
                  <a:gd name="T10" fmla="*/ 43 w 49"/>
                  <a:gd name="T11" fmla="*/ 8 h 42"/>
                  <a:gd name="T12" fmla="*/ 49 w 49"/>
                  <a:gd name="T13" fmla="*/ 2 h 42"/>
                  <a:gd name="T14" fmla="*/ 47 w 49"/>
                  <a:gd name="T15" fmla="*/ 0 h 42"/>
                  <a:gd name="T16" fmla="*/ 40 w 49"/>
                  <a:gd name="T17" fmla="*/ 4 h 42"/>
                  <a:gd name="T18" fmla="*/ 28 w 49"/>
                  <a:gd name="T19" fmla="*/ 14 h 42"/>
                  <a:gd name="T20" fmla="*/ 13 w 49"/>
                  <a:gd name="T21" fmla="*/ 21 h 42"/>
                  <a:gd name="T22" fmla="*/ 0 w 49"/>
                  <a:gd name="T23" fmla="*/ 31 h 42"/>
                  <a:gd name="T24" fmla="*/ 0 w 49"/>
                  <a:gd name="T25" fmla="*/ 34 h 42"/>
                  <a:gd name="T26" fmla="*/ 2 w 49"/>
                  <a:gd name="T27" fmla="*/ 42 h 42"/>
                  <a:gd name="T28" fmla="*/ 10 w 49"/>
                  <a:gd name="T29"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42">
                    <a:moveTo>
                      <a:pt x="10" y="38"/>
                    </a:moveTo>
                    <a:lnTo>
                      <a:pt x="15" y="32"/>
                    </a:lnTo>
                    <a:lnTo>
                      <a:pt x="19" y="27"/>
                    </a:lnTo>
                    <a:lnTo>
                      <a:pt x="34" y="21"/>
                    </a:lnTo>
                    <a:lnTo>
                      <a:pt x="40" y="15"/>
                    </a:lnTo>
                    <a:lnTo>
                      <a:pt x="43" y="8"/>
                    </a:lnTo>
                    <a:lnTo>
                      <a:pt x="49" y="2"/>
                    </a:lnTo>
                    <a:lnTo>
                      <a:pt x="47" y="0"/>
                    </a:lnTo>
                    <a:lnTo>
                      <a:pt x="40" y="4"/>
                    </a:lnTo>
                    <a:lnTo>
                      <a:pt x="28" y="14"/>
                    </a:lnTo>
                    <a:lnTo>
                      <a:pt x="13" y="21"/>
                    </a:lnTo>
                    <a:lnTo>
                      <a:pt x="0" y="31"/>
                    </a:lnTo>
                    <a:lnTo>
                      <a:pt x="0" y="34"/>
                    </a:lnTo>
                    <a:lnTo>
                      <a:pt x="2" y="42"/>
                    </a:lnTo>
                    <a:lnTo>
                      <a:pt x="10" y="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9" name="Freeform 80"/>
              <p:cNvSpPr>
                <a:spLocks/>
              </p:cNvSpPr>
              <p:nvPr/>
            </p:nvSpPr>
            <p:spPr bwMode="auto">
              <a:xfrm>
                <a:off x="3432347" y="1766723"/>
                <a:ext cx="409254" cy="416835"/>
              </a:xfrm>
              <a:custGeom>
                <a:avLst/>
                <a:gdLst>
                  <a:gd name="T0" fmla="*/ 41 w 426"/>
                  <a:gd name="T1" fmla="*/ 40 h 478"/>
                  <a:gd name="T2" fmla="*/ 37 w 426"/>
                  <a:gd name="T3" fmla="*/ 109 h 478"/>
                  <a:gd name="T4" fmla="*/ 9 w 426"/>
                  <a:gd name="T5" fmla="*/ 132 h 478"/>
                  <a:gd name="T6" fmla="*/ 0 w 426"/>
                  <a:gd name="T7" fmla="*/ 153 h 478"/>
                  <a:gd name="T8" fmla="*/ 19 w 426"/>
                  <a:gd name="T9" fmla="*/ 173 h 478"/>
                  <a:gd name="T10" fmla="*/ 9 w 426"/>
                  <a:gd name="T11" fmla="*/ 213 h 478"/>
                  <a:gd name="T12" fmla="*/ 9 w 426"/>
                  <a:gd name="T13" fmla="*/ 247 h 478"/>
                  <a:gd name="T14" fmla="*/ 35 w 426"/>
                  <a:gd name="T15" fmla="*/ 264 h 478"/>
                  <a:gd name="T16" fmla="*/ 58 w 426"/>
                  <a:gd name="T17" fmla="*/ 277 h 478"/>
                  <a:gd name="T18" fmla="*/ 86 w 426"/>
                  <a:gd name="T19" fmla="*/ 301 h 478"/>
                  <a:gd name="T20" fmla="*/ 114 w 426"/>
                  <a:gd name="T21" fmla="*/ 320 h 478"/>
                  <a:gd name="T22" fmla="*/ 133 w 426"/>
                  <a:gd name="T23" fmla="*/ 339 h 478"/>
                  <a:gd name="T24" fmla="*/ 137 w 426"/>
                  <a:gd name="T25" fmla="*/ 367 h 478"/>
                  <a:gd name="T26" fmla="*/ 141 w 426"/>
                  <a:gd name="T27" fmla="*/ 382 h 478"/>
                  <a:gd name="T28" fmla="*/ 152 w 426"/>
                  <a:gd name="T29" fmla="*/ 399 h 478"/>
                  <a:gd name="T30" fmla="*/ 150 w 426"/>
                  <a:gd name="T31" fmla="*/ 435 h 478"/>
                  <a:gd name="T32" fmla="*/ 160 w 426"/>
                  <a:gd name="T33" fmla="*/ 457 h 478"/>
                  <a:gd name="T34" fmla="*/ 191 w 426"/>
                  <a:gd name="T35" fmla="*/ 478 h 478"/>
                  <a:gd name="T36" fmla="*/ 415 w 426"/>
                  <a:gd name="T37" fmla="*/ 463 h 478"/>
                  <a:gd name="T38" fmla="*/ 415 w 426"/>
                  <a:gd name="T39" fmla="*/ 435 h 478"/>
                  <a:gd name="T40" fmla="*/ 408 w 426"/>
                  <a:gd name="T41" fmla="*/ 414 h 478"/>
                  <a:gd name="T42" fmla="*/ 400 w 426"/>
                  <a:gd name="T43" fmla="*/ 384 h 478"/>
                  <a:gd name="T44" fmla="*/ 404 w 426"/>
                  <a:gd name="T45" fmla="*/ 350 h 478"/>
                  <a:gd name="T46" fmla="*/ 410 w 426"/>
                  <a:gd name="T47" fmla="*/ 329 h 478"/>
                  <a:gd name="T48" fmla="*/ 410 w 426"/>
                  <a:gd name="T49" fmla="*/ 294 h 478"/>
                  <a:gd name="T50" fmla="*/ 421 w 426"/>
                  <a:gd name="T51" fmla="*/ 277 h 478"/>
                  <a:gd name="T52" fmla="*/ 419 w 426"/>
                  <a:gd name="T53" fmla="*/ 243 h 478"/>
                  <a:gd name="T54" fmla="*/ 425 w 426"/>
                  <a:gd name="T55" fmla="*/ 209 h 478"/>
                  <a:gd name="T56" fmla="*/ 404 w 426"/>
                  <a:gd name="T57" fmla="*/ 211 h 478"/>
                  <a:gd name="T58" fmla="*/ 395 w 426"/>
                  <a:gd name="T59" fmla="*/ 232 h 478"/>
                  <a:gd name="T60" fmla="*/ 378 w 426"/>
                  <a:gd name="T61" fmla="*/ 243 h 478"/>
                  <a:gd name="T62" fmla="*/ 383 w 426"/>
                  <a:gd name="T63" fmla="*/ 213 h 478"/>
                  <a:gd name="T64" fmla="*/ 395 w 426"/>
                  <a:gd name="T65" fmla="*/ 196 h 478"/>
                  <a:gd name="T66" fmla="*/ 404 w 426"/>
                  <a:gd name="T67" fmla="*/ 181 h 478"/>
                  <a:gd name="T68" fmla="*/ 393 w 426"/>
                  <a:gd name="T69" fmla="*/ 173 h 478"/>
                  <a:gd name="T70" fmla="*/ 389 w 426"/>
                  <a:gd name="T71" fmla="*/ 153 h 478"/>
                  <a:gd name="T72" fmla="*/ 383 w 426"/>
                  <a:gd name="T73" fmla="*/ 143 h 478"/>
                  <a:gd name="T74" fmla="*/ 383 w 426"/>
                  <a:gd name="T75" fmla="*/ 121 h 478"/>
                  <a:gd name="T76" fmla="*/ 359 w 426"/>
                  <a:gd name="T77" fmla="*/ 109 h 478"/>
                  <a:gd name="T78" fmla="*/ 332 w 426"/>
                  <a:gd name="T79" fmla="*/ 91 h 478"/>
                  <a:gd name="T80" fmla="*/ 304 w 426"/>
                  <a:gd name="T81" fmla="*/ 89 h 478"/>
                  <a:gd name="T82" fmla="*/ 205 w 426"/>
                  <a:gd name="T83" fmla="*/ 64 h 478"/>
                  <a:gd name="T84" fmla="*/ 184 w 426"/>
                  <a:gd name="T85" fmla="*/ 44 h 478"/>
                  <a:gd name="T86" fmla="*/ 161 w 426"/>
                  <a:gd name="T87" fmla="*/ 36 h 478"/>
                  <a:gd name="T88" fmla="*/ 141 w 426"/>
                  <a:gd name="T89" fmla="*/ 38 h 478"/>
                  <a:gd name="T90" fmla="*/ 144 w 426"/>
                  <a:gd name="T91" fmla="*/ 21 h 478"/>
                  <a:gd name="T92" fmla="*/ 144 w 426"/>
                  <a:gd name="T93" fmla="*/ 0 h 478"/>
                  <a:gd name="T94" fmla="*/ 122 w 426"/>
                  <a:gd name="T95" fmla="*/ 14 h 478"/>
                  <a:gd name="T96" fmla="*/ 73 w 426"/>
                  <a:gd name="T97" fmla="*/ 34 h 478"/>
                  <a:gd name="T98" fmla="*/ 52 w 426"/>
                  <a:gd name="T99" fmla="*/ 2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478">
                    <a:moveTo>
                      <a:pt x="49" y="32"/>
                    </a:moveTo>
                    <a:lnTo>
                      <a:pt x="47" y="40"/>
                    </a:lnTo>
                    <a:lnTo>
                      <a:pt x="41" y="40"/>
                    </a:lnTo>
                    <a:lnTo>
                      <a:pt x="43" y="94"/>
                    </a:lnTo>
                    <a:lnTo>
                      <a:pt x="41" y="102"/>
                    </a:lnTo>
                    <a:lnTo>
                      <a:pt x="37" y="109"/>
                    </a:lnTo>
                    <a:lnTo>
                      <a:pt x="24" y="115"/>
                    </a:lnTo>
                    <a:lnTo>
                      <a:pt x="11" y="125"/>
                    </a:lnTo>
                    <a:lnTo>
                      <a:pt x="9" y="132"/>
                    </a:lnTo>
                    <a:lnTo>
                      <a:pt x="5" y="140"/>
                    </a:lnTo>
                    <a:lnTo>
                      <a:pt x="0" y="145"/>
                    </a:lnTo>
                    <a:lnTo>
                      <a:pt x="0" y="153"/>
                    </a:lnTo>
                    <a:lnTo>
                      <a:pt x="5" y="160"/>
                    </a:lnTo>
                    <a:lnTo>
                      <a:pt x="11" y="160"/>
                    </a:lnTo>
                    <a:lnTo>
                      <a:pt x="19" y="173"/>
                    </a:lnTo>
                    <a:lnTo>
                      <a:pt x="11" y="192"/>
                    </a:lnTo>
                    <a:lnTo>
                      <a:pt x="13" y="205"/>
                    </a:lnTo>
                    <a:lnTo>
                      <a:pt x="9" y="213"/>
                    </a:lnTo>
                    <a:lnTo>
                      <a:pt x="13" y="228"/>
                    </a:lnTo>
                    <a:lnTo>
                      <a:pt x="13" y="239"/>
                    </a:lnTo>
                    <a:lnTo>
                      <a:pt x="9" y="247"/>
                    </a:lnTo>
                    <a:lnTo>
                      <a:pt x="20" y="254"/>
                    </a:lnTo>
                    <a:lnTo>
                      <a:pt x="28" y="262"/>
                    </a:lnTo>
                    <a:lnTo>
                      <a:pt x="35" y="264"/>
                    </a:lnTo>
                    <a:lnTo>
                      <a:pt x="47" y="266"/>
                    </a:lnTo>
                    <a:lnTo>
                      <a:pt x="52" y="273"/>
                    </a:lnTo>
                    <a:lnTo>
                      <a:pt x="58" y="277"/>
                    </a:lnTo>
                    <a:lnTo>
                      <a:pt x="67" y="281"/>
                    </a:lnTo>
                    <a:lnTo>
                      <a:pt x="77" y="288"/>
                    </a:lnTo>
                    <a:lnTo>
                      <a:pt x="86" y="301"/>
                    </a:lnTo>
                    <a:lnTo>
                      <a:pt x="99" y="314"/>
                    </a:lnTo>
                    <a:lnTo>
                      <a:pt x="107" y="318"/>
                    </a:lnTo>
                    <a:lnTo>
                      <a:pt x="114" y="320"/>
                    </a:lnTo>
                    <a:lnTo>
                      <a:pt x="120" y="324"/>
                    </a:lnTo>
                    <a:lnTo>
                      <a:pt x="128" y="331"/>
                    </a:lnTo>
                    <a:lnTo>
                      <a:pt x="133" y="339"/>
                    </a:lnTo>
                    <a:lnTo>
                      <a:pt x="135" y="358"/>
                    </a:lnTo>
                    <a:lnTo>
                      <a:pt x="137" y="365"/>
                    </a:lnTo>
                    <a:lnTo>
                      <a:pt x="137" y="367"/>
                    </a:lnTo>
                    <a:lnTo>
                      <a:pt x="139" y="375"/>
                    </a:lnTo>
                    <a:lnTo>
                      <a:pt x="139" y="380"/>
                    </a:lnTo>
                    <a:lnTo>
                      <a:pt x="141" y="382"/>
                    </a:lnTo>
                    <a:lnTo>
                      <a:pt x="144" y="390"/>
                    </a:lnTo>
                    <a:lnTo>
                      <a:pt x="148" y="391"/>
                    </a:lnTo>
                    <a:lnTo>
                      <a:pt x="152" y="399"/>
                    </a:lnTo>
                    <a:lnTo>
                      <a:pt x="146" y="412"/>
                    </a:lnTo>
                    <a:lnTo>
                      <a:pt x="148" y="423"/>
                    </a:lnTo>
                    <a:lnTo>
                      <a:pt x="150" y="435"/>
                    </a:lnTo>
                    <a:lnTo>
                      <a:pt x="154" y="442"/>
                    </a:lnTo>
                    <a:lnTo>
                      <a:pt x="156" y="450"/>
                    </a:lnTo>
                    <a:lnTo>
                      <a:pt x="160" y="457"/>
                    </a:lnTo>
                    <a:lnTo>
                      <a:pt x="167" y="461"/>
                    </a:lnTo>
                    <a:lnTo>
                      <a:pt x="186" y="465"/>
                    </a:lnTo>
                    <a:lnTo>
                      <a:pt x="191" y="478"/>
                    </a:lnTo>
                    <a:lnTo>
                      <a:pt x="317" y="470"/>
                    </a:lnTo>
                    <a:lnTo>
                      <a:pt x="411" y="463"/>
                    </a:lnTo>
                    <a:lnTo>
                      <a:pt x="415" y="463"/>
                    </a:lnTo>
                    <a:lnTo>
                      <a:pt x="413" y="448"/>
                    </a:lnTo>
                    <a:lnTo>
                      <a:pt x="415" y="440"/>
                    </a:lnTo>
                    <a:lnTo>
                      <a:pt x="415" y="435"/>
                    </a:lnTo>
                    <a:lnTo>
                      <a:pt x="413" y="427"/>
                    </a:lnTo>
                    <a:lnTo>
                      <a:pt x="408" y="420"/>
                    </a:lnTo>
                    <a:lnTo>
                      <a:pt x="408" y="414"/>
                    </a:lnTo>
                    <a:lnTo>
                      <a:pt x="402" y="407"/>
                    </a:lnTo>
                    <a:lnTo>
                      <a:pt x="404" y="401"/>
                    </a:lnTo>
                    <a:lnTo>
                      <a:pt x="400" y="384"/>
                    </a:lnTo>
                    <a:lnTo>
                      <a:pt x="400" y="371"/>
                    </a:lnTo>
                    <a:lnTo>
                      <a:pt x="406" y="358"/>
                    </a:lnTo>
                    <a:lnTo>
                      <a:pt x="404" y="350"/>
                    </a:lnTo>
                    <a:lnTo>
                      <a:pt x="406" y="343"/>
                    </a:lnTo>
                    <a:lnTo>
                      <a:pt x="410" y="335"/>
                    </a:lnTo>
                    <a:lnTo>
                      <a:pt x="410" y="329"/>
                    </a:lnTo>
                    <a:lnTo>
                      <a:pt x="406" y="314"/>
                    </a:lnTo>
                    <a:lnTo>
                      <a:pt x="406" y="307"/>
                    </a:lnTo>
                    <a:lnTo>
                      <a:pt x="410" y="294"/>
                    </a:lnTo>
                    <a:lnTo>
                      <a:pt x="413" y="286"/>
                    </a:lnTo>
                    <a:lnTo>
                      <a:pt x="419" y="281"/>
                    </a:lnTo>
                    <a:lnTo>
                      <a:pt x="421" y="277"/>
                    </a:lnTo>
                    <a:lnTo>
                      <a:pt x="415" y="264"/>
                    </a:lnTo>
                    <a:lnTo>
                      <a:pt x="417" y="256"/>
                    </a:lnTo>
                    <a:lnTo>
                      <a:pt x="419" y="243"/>
                    </a:lnTo>
                    <a:lnTo>
                      <a:pt x="426" y="222"/>
                    </a:lnTo>
                    <a:lnTo>
                      <a:pt x="426" y="217"/>
                    </a:lnTo>
                    <a:lnTo>
                      <a:pt x="425" y="209"/>
                    </a:lnTo>
                    <a:lnTo>
                      <a:pt x="417" y="203"/>
                    </a:lnTo>
                    <a:lnTo>
                      <a:pt x="411" y="207"/>
                    </a:lnTo>
                    <a:lnTo>
                      <a:pt x="404" y="211"/>
                    </a:lnTo>
                    <a:lnTo>
                      <a:pt x="400" y="217"/>
                    </a:lnTo>
                    <a:lnTo>
                      <a:pt x="398" y="224"/>
                    </a:lnTo>
                    <a:lnTo>
                      <a:pt x="395" y="232"/>
                    </a:lnTo>
                    <a:lnTo>
                      <a:pt x="387" y="237"/>
                    </a:lnTo>
                    <a:lnTo>
                      <a:pt x="383" y="243"/>
                    </a:lnTo>
                    <a:lnTo>
                      <a:pt x="378" y="243"/>
                    </a:lnTo>
                    <a:lnTo>
                      <a:pt x="376" y="235"/>
                    </a:lnTo>
                    <a:lnTo>
                      <a:pt x="378" y="228"/>
                    </a:lnTo>
                    <a:lnTo>
                      <a:pt x="383" y="213"/>
                    </a:lnTo>
                    <a:lnTo>
                      <a:pt x="387" y="205"/>
                    </a:lnTo>
                    <a:lnTo>
                      <a:pt x="389" y="200"/>
                    </a:lnTo>
                    <a:lnTo>
                      <a:pt x="395" y="196"/>
                    </a:lnTo>
                    <a:lnTo>
                      <a:pt x="402" y="192"/>
                    </a:lnTo>
                    <a:lnTo>
                      <a:pt x="402" y="187"/>
                    </a:lnTo>
                    <a:lnTo>
                      <a:pt x="404" y="181"/>
                    </a:lnTo>
                    <a:lnTo>
                      <a:pt x="400" y="179"/>
                    </a:lnTo>
                    <a:lnTo>
                      <a:pt x="400" y="179"/>
                    </a:lnTo>
                    <a:lnTo>
                      <a:pt x="393" y="173"/>
                    </a:lnTo>
                    <a:lnTo>
                      <a:pt x="393" y="168"/>
                    </a:lnTo>
                    <a:lnTo>
                      <a:pt x="396" y="153"/>
                    </a:lnTo>
                    <a:lnTo>
                      <a:pt x="389" y="153"/>
                    </a:lnTo>
                    <a:lnTo>
                      <a:pt x="383" y="156"/>
                    </a:lnTo>
                    <a:lnTo>
                      <a:pt x="379" y="149"/>
                    </a:lnTo>
                    <a:lnTo>
                      <a:pt x="383" y="143"/>
                    </a:lnTo>
                    <a:lnTo>
                      <a:pt x="383" y="128"/>
                    </a:lnTo>
                    <a:lnTo>
                      <a:pt x="381" y="123"/>
                    </a:lnTo>
                    <a:lnTo>
                      <a:pt x="383" y="121"/>
                    </a:lnTo>
                    <a:lnTo>
                      <a:pt x="376" y="113"/>
                    </a:lnTo>
                    <a:lnTo>
                      <a:pt x="364" y="111"/>
                    </a:lnTo>
                    <a:lnTo>
                      <a:pt x="359" y="109"/>
                    </a:lnTo>
                    <a:lnTo>
                      <a:pt x="357" y="98"/>
                    </a:lnTo>
                    <a:lnTo>
                      <a:pt x="349" y="93"/>
                    </a:lnTo>
                    <a:lnTo>
                      <a:pt x="332" y="91"/>
                    </a:lnTo>
                    <a:lnTo>
                      <a:pt x="325" y="89"/>
                    </a:lnTo>
                    <a:lnTo>
                      <a:pt x="319" y="91"/>
                    </a:lnTo>
                    <a:lnTo>
                      <a:pt x="304" y="89"/>
                    </a:lnTo>
                    <a:lnTo>
                      <a:pt x="302" y="89"/>
                    </a:lnTo>
                    <a:lnTo>
                      <a:pt x="278" y="79"/>
                    </a:lnTo>
                    <a:lnTo>
                      <a:pt x="205" y="64"/>
                    </a:lnTo>
                    <a:lnTo>
                      <a:pt x="197" y="51"/>
                    </a:lnTo>
                    <a:lnTo>
                      <a:pt x="191" y="46"/>
                    </a:lnTo>
                    <a:lnTo>
                      <a:pt x="184" y="44"/>
                    </a:lnTo>
                    <a:lnTo>
                      <a:pt x="180" y="40"/>
                    </a:lnTo>
                    <a:lnTo>
                      <a:pt x="169" y="40"/>
                    </a:lnTo>
                    <a:lnTo>
                      <a:pt x="161" y="36"/>
                    </a:lnTo>
                    <a:lnTo>
                      <a:pt x="154" y="34"/>
                    </a:lnTo>
                    <a:lnTo>
                      <a:pt x="148" y="38"/>
                    </a:lnTo>
                    <a:lnTo>
                      <a:pt x="141" y="38"/>
                    </a:lnTo>
                    <a:lnTo>
                      <a:pt x="143" y="34"/>
                    </a:lnTo>
                    <a:lnTo>
                      <a:pt x="144" y="27"/>
                    </a:lnTo>
                    <a:lnTo>
                      <a:pt x="144" y="21"/>
                    </a:lnTo>
                    <a:lnTo>
                      <a:pt x="150" y="14"/>
                    </a:lnTo>
                    <a:lnTo>
                      <a:pt x="150" y="6"/>
                    </a:lnTo>
                    <a:lnTo>
                      <a:pt x="144" y="0"/>
                    </a:lnTo>
                    <a:lnTo>
                      <a:pt x="135" y="6"/>
                    </a:lnTo>
                    <a:lnTo>
                      <a:pt x="128" y="10"/>
                    </a:lnTo>
                    <a:lnTo>
                      <a:pt x="122" y="14"/>
                    </a:lnTo>
                    <a:lnTo>
                      <a:pt x="114" y="17"/>
                    </a:lnTo>
                    <a:lnTo>
                      <a:pt x="101" y="25"/>
                    </a:lnTo>
                    <a:lnTo>
                      <a:pt x="73" y="34"/>
                    </a:lnTo>
                    <a:lnTo>
                      <a:pt x="67" y="36"/>
                    </a:lnTo>
                    <a:lnTo>
                      <a:pt x="60" y="34"/>
                    </a:lnTo>
                    <a:lnTo>
                      <a:pt x="52" y="29"/>
                    </a:lnTo>
                    <a:lnTo>
                      <a:pt x="51" y="31"/>
                    </a:lnTo>
                    <a:lnTo>
                      <a:pt x="49" y="3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0" name="Freeform 81"/>
              <p:cNvSpPr>
                <a:spLocks/>
              </p:cNvSpPr>
              <p:nvPr/>
            </p:nvSpPr>
            <p:spPr bwMode="auto">
              <a:xfrm>
                <a:off x="3563962" y="2170478"/>
                <a:ext cx="326635" cy="525841"/>
              </a:xfrm>
              <a:custGeom>
                <a:avLst/>
                <a:gdLst>
                  <a:gd name="T0" fmla="*/ 54 w 340"/>
                  <a:gd name="T1" fmla="*/ 17 h 603"/>
                  <a:gd name="T2" fmla="*/ 75 w 340"/>
                  <a:gd name="T3" fmla="*/ 41 h 603"/>
                  <a:gd name="T4" fmla="*/ 96 w 340"/>
                  <a:gd name="T5" fmla="*/ 58 h 603"/>
                  <a:gd name="T6" fmla="*/ 86 w 340"/>
                  <a:gd name="T7" fmla="*/ 100 h 603"/>
                  <a:gd name="T8" fmla="*/ 64 w 340"/>
                  <a:gd name="T9" fmla="*/ 124 h 603"/>
                  <a:gd name="T10" fmla="*/ 30 w 340"/>
                  <a:gd name="T11" fmla="*/ 143 h 603"/>
                  <a:gd name="T12" fmla="*/ 41 w 340"/>
                  <a:gd name="T13" fmla="*/ 184 h 603"/>
                  <a:gd name="T14" fmla="*/ 30 w 340"/>
                  <a:gd name="T15" fmla="*/ 209 h 603"/>
                  <a:gd name="T16" fmla="*/ 6 w 340"/>
                  <a:gd name="T17" fmla="*/ 231 h 603"/>
                  <a:gd name="T18" fmla="*/ 6 w 340"/>
                  <a:gd name="T19" fmla="*/ 250 h 603"/>
                  <a:gd name="T20" fmla="*/ 0 w 340"/>
                  <a:gd name="T21" fmla="*/ 276 h 603"/>
                  <a:gd name="T22" fmla="*/ 9 w 340"/>
                  <a:gd name="T23" fmla="*/ 308 h 603"/>
                  <a:gd name="T24" fmla="*/ 24 w 340"/>
                  <a:gd name="T25" fmla="*/ 329 h 603"/>
                  <a:gd name="T26" fmla="*/ 41 w 340"/>
                  <a:gd name="T27" fmla="*/ 348 h 603"/>
                  <a:gd name="T28" fmla="*/ 70 w 340"/>
                  <a:gd name="T29" fmla="*/ 370 h 603"/>
                  <a:gd name="T30" fmla="*/ 90 w 340"/>
                  <a:gd name="T31" fmla="*/ 404 h 603"/>
                  <a:gd name="T32" fmla="*/ 103 w 340"/>
                  <a:gd name="T33" fmla="*/ 400 h 603"/>
                  <a:gd name="T34" fmla="*/ 124 w 340"/>
                  <a:gd name="T35" fmla="*/ 412 h 603"/>
                  <a:gd name="T36" fmla="*/ 115 w 340"/>
                  <a:gd name="T37" fmla="*/ 444 h 603"/>
                  <a:gd name="T38" fmla="*/ 107 w 340"/>
                  <a:gd name="T39" fmla="*/ 470 h 603"/>
                  <a:gd name="T40" fmla="*/ 141 w 340"/>
                  <a:gd name="T41" fmla="*/ 504 h 603"/>
                  <a:gd name="T42" fmla="*/ 154 w 340"/>
                  <a:gd name="T43" fmla="*/ 509 h 603"/>
                  <a:gd name="T44" fmla="*/ 177 w 340"/>
                  <a:gd name="T45" fmla="*/ 528 h 603"/>
                  <a:gd name="T46" fmla="*/ 194 w 340"/>
                  <a:gd name="T47" fmla="*/ 558 h 603"/>
                  <a:gd name="T48" fmla="*/ 195 w 340"/>
                  <a:gd name="T49" fmla="*/ 588 h 603"/>
                  <a:gd name="T50" fmla="*/ 222 w 340"/>
                  <a:gd name="T51" fmla="*/ 603 h 603"/>
                  <a:gd name="T52" fmla="*/ 229 w 340"/>
                  <a:gd name="T53" fmla="*/ 579 h 603"/>
                  <a:gd name="T54" fmla="*/ 250 w 340"/>
                  <a:gd name="T55" fmla="*/ 581 h 603"/>
                  <a:gd name="T56" fmla="*/ 274 w 340"/>
                  <a:gd name="T57" fmla="*/ 590 h 603"/>
                  <a:gd name="T58" fmla="*/ 273 w 340"/>
                  <a:gd name="T59" fmla="*/ 568 h 603"/>
                  <a:gd name="T60" fmla="*/ 280 w 340"/>
                  <a:gd name="T61" fmla="*/ 553 h 603"/>
                  <a:gd name="T62" fmla="*/ 305 w 340"/>
                  <a:gd name="T63" fmla="*/ 538 h 603"/>
                  <a:gd name="T64" fmla="*/ 303 w 340"/>
                  <a:gd name="T65" fmla="*/ 517 h 603"/>
                  <a:gd name="T66" fmla="*/ 301 w 340"/>
                  <a:gd name="T67" fmla="*/ 500 h 603"/>
                  <a:gd name="T68" fmla="*/ 306 w 340"/>
                  <a:gd name="T69" fmla="*/ 479 h 603"/>
                  <a:gd name="T70" fmla="*/ 308 w 340"/>
                  <a:gd name="T71" fmla="*/ 457 h 603"/>
                  <a:gd name="T72" fmla="*/ 329 w 340"/>
                  <a:gd name="T73" fmla="*/ 429 h 603"/>
                  <a:gd name="T74" fmla="*/ 338 w 340"/>
                  <a:gd name="T75" fmla="*/ 408 h 603"/>
                  <a:gd name="T76" fmla="*/ 336 w 340"/>
                  <a:gd name="T77" fmla="*/ 380 h 603"/>
                  <a:gd name="T78" fmla="*/ 325 w 340"/>
                  <a:gd name="T79" fmla="*/ 357 h 603"/>
                  <a:gd name="T80" fmla="*/ 333 w 340"/>
                  <a:gd name="T81" fmla="*/ 335 h 603"/>
                  <a:gd name="T82" fmla="*/ 301 w 340"/>
                  <a:gd name="T83" fmla="*/ 69 h 603"/>
                  <a:gd name="T84" fmla="*/ 293 w 340"/>
                  <a:gd name="T85" fmla="*/ 45 h 603"/>
                  <a:gd name="T86" fmla="*/ 278 w 340"/>
                  <a:gd name="T87" fmla="*/ 21 h 603"/>
                  <a:gd name="T88" fmla="*/ 274 w 340"/>
                  <a:gd name="T8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0" h="603">
                    <a:moveTo>
                      <a:pt x="180" y="7"/>
                    </a:moveTo>
                    <a:lnTo>
                      <a:pt x="54" y="15"/>
                    </a:lnTo>
                    <a:lnTo>
                      <a:pt x="54" y="17"/>
                    </a:lnTo>
                    <a:lnTo>
                      <a:pt x="60" y="22"/>
                    </a:lnTo>
                    <a:lnTo>
                      <a:pt x="73" y="34"/>
                    </a:lnTo>
                    <a:lnTo>
                      <a:pt x="75" y="41"/>
                    </a:lnTo>
                    <a:lnTo>
                      <a:pt x="81" y="47"/>
                    </a:lnTo>
                    <a:lnTo>
                      <a:pt x="88" y="51"/>
                    </a:lnTo>
                    <a:lnTo>
                      <a:pt x="96" y="58"/>
                    </a:lnTo>
                    <a:lnTo>
                      <a:pt x="98" y="66"/>
                    </a:lnTo>
                    <a:lnTo>
                      <a:pt x="96" y="86"/>
                    </a:lnTo>
                    <a:lnTo>
                      <a:pt x="86" y="100"/>
                    </a:lnTo>
                    <a:lnTo>
                      <a:pt x="85" y="113"/>
                    </a:lnTo>
                    <a:lnTo>
                      <a:pt x="79" y="118"/>
                    </a:lnTo>
                    <a:lnTo>
                      <a:pt x="64" y="124"/>
                    </a:lnTo>
                    <a:lnTo>
                      <a:pt x="58" y="130"/>
                    </a:lnTo>
                    <a:lnTo>
                      <a:pt x="32" y="135"/>
                    </a:lnTo>
                    <a:lnTo>
                      <a:pt x="30" y="143"/>
                    </a:lnTo>
                    <a:lnTo>
                      <a:pt x="26" y="156"/>
                    </a:lnTo>
                    <a:lnTo>
                      <a:pt x="39" y="169"/>
                    </a:lnTo>
                    <a:lnTo>
                      <a:pt x="41" y="184"/>
                    </a:lnTo>
                    <a:lnTo>
                      <a:pt x="32" y="197"/>
                    </a:lnTo>
                    <a:lnTo>
                      <a:pt x="30" y="203"/>
                    </a:lnTo>
                    <a:lnTo>
                      <a:pt x="30" y="209"/>
                    </a:lnTo>
                    <a:lnTo>
                      <a:pt x="28" y="216"/>
                    </a:lnTo>
                    <a:lnTo>
                      <a:pt x="11" y="224"/>
                    </a:lnTo>
                    <a:lnTo>
                      <a:pt x="6" y="231"/>
                    </a:lnTo>
                    <a:lnTo>
                      <a:pt x="11" y="239"/>
                    </a:lnTo>
                    <a:lnTo>
                      <a:pt x="9" y="244"/>
                    </a:lnTo>
                    <a:lnTo>
                      <a:pt x="6" y="250"/>
                    </a:lnTo>
                    <a:lnTo>
                      <a:pt x="2" y="256"/>
                    </a:lnTo>
                    <a:lnTo>
                      <a:pt x="0" y="263"/>
                    </a:lnTo>
                    <a:lnTo>
                      <a:pt x="0" y="276"/>
                    </a:lnTo>
                    <a:lnTo>
                      <a:pt x="4" y="291"/>
                    </a:lnTo>
                    <a:lnTo>
                      <a:pt x="6" y="293"/>
                    </a:lnTo>
                    <a:lnTo>
                      <a:pt x="9" y="308"/>
                    </a:lnTo>
                    <a:lnTo>
                      <a:pt x="13" y="316"/>
                    </a:lnTo>
                    <a:lnTo>
                      <a:pt x="15" y="321"/>
                    </a:lnTo>
                    <a:lnTo>
                      <a:pt x="24" y="329"/>
                    </a:lnTo>
                    <a:lnTo>
                      <a:pt x="32" y="336"/>
                    </a:lnTo>
                    <a:lnTo>
                      <a:pt x="39" y="340"/>
                    </a:lnTo>
                    <a:lnTo>
                      <a:pt x="41" y="348"/>
                    </a:lnTo>
                    <a:lnTo>
                      <a:pt x="58" y="357"/>
                    </a:lnTo>
                    <a:lnTo>
                      <a:pt x="66" y="363"/>
                    </a:lnTo>
                    <a:lnTo>
                      <a:pt x="70" y="370"/>
                    </a:lnTo>
                    <a:lnTo>
                      <a:pt x="77" y="400"/>
                    </a:lnTo>
                    <a:lnTo>
                      <a:pt x="83" y="406"/>
                    </a:lnTo>
                    <a:lnTo>
                      <a:pt x="90" y="404"/>
                    </a:lnTo>
                    <a:lnTo>
                      <a:pt x="94" y="398"/>
                    </a:lnTo>
                    <a:lnTo>
                      <a:pt x="96" y="397"/>
                    </a:lnTo>
                    <a:lnTo>
                      <a:pt x="103" y="400"/>
                    </a:lnTo>
                    <a:lnTo>
                      <a:pt x="111" y="400"/>
                    </a:lnTo>
                    <a:lnTo>
                      <a:pt x="124" y="410"/>
                    </a:lnTo>
                    <a:lnTo>
                      <a:pt x="124" y="412"/>
                    </a:lnTo>
                    <a:lnTo>
                      <a:pt x="118" y="421"/>
                    </a:lnTo>
                    <a:lnTo>
                      <a:pt x="120" y="432"/>
                    </a:lnTo>
                    <a:lnTo>
                      <a:pt x="115" y="444"/>
                    </a:lnTo>
                    <a:lnTo>
                      <a:pt x="111" y="455"/>
                    </a:lnTo>
                    <a:lnTo>
                      <a:pt x="107" y="462"/>
                    </a:lnTo>
                    <a:lnTo>
                      <a:pt x="107" y="470"/>
                    </a:lnTo>
                    <a:lnTo>
                      <a:pt x="107" y="476"/>
                    </a:lnTo>
                    <a:lnTo>
                      <a:pt x="120" y="489"/>
                    </a:lnTo>
                    <a:lnTo>
                      <a:pt x="141" y="504"/>
                    </a:lnTo>
                    <a:lnTo>
                      <a:pt x="145" y="504"/>
                    </a:lnTo>
                    <a:lnTo>
                      <a:pt x="147" y="511"/>
                    </a:lnTo>
                    <a:lnTo>
                      <a:pt x="154" y="509"/>
                    </a:lnTo>
                    <a:lnTo>
                      <a:pt x="165" y="517"/>
                    </a:lnTo>
                    <a:lnTo>
                      <a:pt x="169" y="523"/>
                    </a:lnTo>
                    <a:lnTo>
                      <a:pt x="177" y="528"/>
                    </a:lnTo>
                    <a:lnTo>
                      <a:pt x="184" y="530"/>
                    </a:lnTo>
                    <a:lnTo>
                      <a:pt x="184" y="545"/>
                    </a:lnTo>
                    <a:lnTo>
                      <a:pt x="194" y="558"/>
                    </a:lnTo>
                    <a:lnTo>
                      <a:pt x="192" y="566"/>
                    </a:lnTo>
                    <a:lnTo>
                      <a:pt x="186" y="573"/>
                    </a:lnTo>
                    <a:lnTo>
                      <a:pt x="195" y="588"/>
                    </a:lnTo>
                    <a:lnTo>
                      <a:pt x="207" y="601"/>
                    </a:lnTo>
                    <a:lnTo>
                      <a:pt x="212" y="598"/>
                    </a:lnTo>
                    <a:lnTo>
                      <a:pt x="222" y="603"/>
                    </a:lnTo>
                    <a:lnTo>
                      <a:pt x="218" y="600"/>
                    </a:lnTo>
                    <a:lnTo>
                      <a:pt x="218" y="592"/>
                    </a:lnTo>
                    <a:lnTo>
                      <a:pt x="229" y="579"/>
                    </a:lnTo>
                    <a:lnTo>
                      <a:pt x="235" y="577"/>
                    </a:lnTo>
                    <a:lnTo>
                      <a:pt x="242" y="577"/>
                    </a:lnTo>
                    <a:lnTo>
                      <a:pt x="250" y="581"/>
                    </a:lnTo>
                    <a:lnTo>
                      <a:pt x="263" y="585"/>
                    </a:lnTo>
                    <a:lnTo>
                      <a:pt x="269" y="588"/>
                    </a:lnTo>
                    <a:lnTo>
                      <a:pt x="274" y="590"/>
                    </a:lnTo>
                    <a:lnTo>
                      <a:pt x="280" y="581"/>
                    </a:lnTo>
                    <a:lnTo>
                      <a:pt x="278" y="575"/>
                    </a:lnTo>
                    <a:lnTo>
                      <a:pt x="273" y="568"/>
                    </a:lnTo>
                    <a:lnTo>
                      <a:pt x="271" y="562"/>
                    </a:lnTo>
                    <a:lnTo>
                      <a:pt x="274" y="554"/>
                    </a:lnTo>
                    <a:lnTo>
                      <a:pt x="280" y="553"/>
                    </a:lnTo>
                    <a:lnTo>
                      <a:pt x="288" y="547"/>
                    </a:lnTo>
                    <a:lnTo>
                      <a:pt x="301" y="543"/>
                    </a:lnTo>
                    <a:lnTo>
                      <a:pt x="305" y="538"/>
                    </a:lnTo>
                    <a:lnTo>
                      <a:pt x="301" y="530"/>
                    </a:lnTo>
                    <a:lnTo>
                      <a:pt x="299" y="523"/>
                    </a:lnTo>
                    <a:lnTo>
                      <a:pt x="303" y="517"/>
                    </a:lnTo>
                    <a:lnTo>
                      <a:pt x="306" y="509"/>
                    </a:lnTo>
                    <a:lnTo>
                      <a:pt x="306" y="508"/>
                    </a:lnTo>
                    <a:lnTo>
                      <a:pt x="301" y="500"/>
                    </a:lnTo>
                    <a:lnTo>
                      <a:pt x="305" y="492"/>
                    </a:lnTo>
                    <a:lnTo>
                      <a:pt x="305" y="479"/>
                    </a:lnTo>
                    <a:lnTo>
                      <a:pt x="306" y="479"/>
                    </a:lnTo>
                    <a:lnTo>
                      <a:pt x="308" y="464"/>
                    </a:lnTo>
                    <a:lnTo>
                      <a:pt x="308" y="464"/>
                    </a:lnTo>
                    <a:lnTo>
                      <a:pt x="308" y="457"/>
                    </a:lnTo>
                    <a:lnTo>
                      <a:pt x="316" y="451"/>
                    </a:lnTo>
                    <a:lnTo>
                      <a:pt x="321" y="444"/>
                    </a:lnTo>
                    <a:lnTo>
                      <a:pt x="329" y="429"/>
                    </a:lnTo>
                    <a:lnTo>
                      <a:pt x="331" y="423"/>
                    </a:lnTo>
                    <a:lnTo>
                      <a:pt x="336" y="408"/>
                    </a:lnTo>
                    <a:lnTo>
                      <a:pt x="338" y="408"/>
                    </a:lnTo>
                    <a:lnTo>
                      <a:pt x="340" y="400"/>
                    </a:lnTo>
                    <a:lnTo>
                      <a:pt x="336" y="385"/>
                    </a:lnTo>
                    <a:lnTo>
                      <a:pt x="336" y="380"/>
                    </a:lnTo>
                    <a:lnTo>
                      <a:pt x="331" y="372"/>
                    </a:lnTo>
                    <a:lnTo>
                      <a:pt x="325" y="365"/>
                    </a:lnTo>
                    <a:lnTo>
                      <a:pt x="325" y="357"/>
                    </a:lnTo>
                    <a:lnTo>
                      <a:pt x="329" y="350"/>
                    </a:lnTo>
                    <a:lnTo>
                      <a:pt x="325" y="342"/>
                    </a:lnTo>
                    <a:lnTo>
                      <a:pt x="333" y="335"/>
                    </a:lnTo>
                    <a:lnTo>
                      <a:pt x="308" y="85"/>
                    </a:lnTo>
                    <a:lnTo>
                      <a:pt x="308" y="81"/>
                    </a:lnTo>
                    <a:lnTo>
                      <a:pt x="301" y="69"/>
                    </a:lnTo>
                    <a:lnTo>
                      <a:pt x="299" y="64"/>
                    </a:lnTo>
                    <a:lnTo>
                      <a:pt x="295" y="56"/>
                    </a:lnTo>
                    <a:lnTo>
                      <a:pt x="293" y="45"/>
                    </a:lnTo>
                    <a:lnTo>
                      <a:pt x="288" y="39"/>
                    </a:lnTo>
                    <a:lnTo>
                      <a:pt x="280" y="26"/>
                    </a:lnTo>
                    <a:lnTo>
                      <a:pt x="278" y="21"/>
                    </a:lnTo>
                    <a:lnTo>
                      <a:pt x="278" y="6"/>
                    </a:lnTo>
                    <a:lnTo>
                      <a:pt x="278" y="0"/>
                    </a:lnTo>
                    <a:lnTo>
                      <a:pt x="274" y="0"/>
                    </a:lnTo>
                    <a:lnTo>
                      <a:pt x="180"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5" name="Group 454"/>
              <p:cNvGrpSpPr/>
              <p:nvPr/>
            </p:nvGrpSpPr>
            <p:grpSpPr>
              <a:xfrm>
                <a:off x="3605271" y="2876831"/>
                <a:ext cx="293010" cy="472646"/>
                <a:chOff x="3605271" y="2876831"/>
                <a:chExt cx="293010" cy="472646"/>
              </a:xfrm>
              <a:grpFill/>
            </p:grpSpPr>
            <p:sp>
              <p:nvSpPr>
                <p:cNvPr id="288" name="Freeform 49"/>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9" name="Freeform 50"/>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0" name="Freeform 51"/>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1" name="Freeform 52"/>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2" name="Freeform 83"/>
                <p:cNvSpPr>
                  <a:spLocks/>
                </p:cNvSpPr>
                <p:nvPr/>
              </p:nvSpPr>
              <p:spPr bwMode="auto">
                <a:xfrm>
                  <a:off x="3605271" y="2876831"/>
                  <a:ext cx="293010" cy="460438"/>
                </a:xfrm>
                <a:custGeom>
                  <a:avLst/>
                  <a:gdLst>
                    <a:gd name="T0" fmla="*/ 282 w 305"/>
                    <a:gd name="T1" fmla="*/ 6 h 528"/>
                    <a:gd name="T2" fmla="*/ 215 w 305"/>
                    <a:gd name="T3" fmla="*/ 6 h 528"/>
                    <a:gd name="T4" fmla="*/ 98 w 305"/>
                    <a:gd name="T5" fmla="*/ 25 h 528"/>
                    <a:gd name="T6" fmla="*/ 81 w 305"/>
                    <a:gd name="T7" fmla="*/ 30 h 528"/>
                    <a:gd name="T8" fmla="*/ 75 w 305"/>
                    <a:gd name="T9" fmla="*/ 38 h 528"/>
                    <a:gd name="T10" fmla="*/ 75 w 305"/>
                    <a:gd name="T11" fmla="*/ 55 h 528"/>
                    <a:gd name="T12" fmla="*/ 77 w 305"/>
                    <a:gd name="T13" fmla="*/ 62 h 528"/>
                    <a:gd name="T14" fmla="*/ 70 w 305"/>
                    <a:gd name="T15" fmla="*/ 83 h 528"/>
                    <a:gd name="T16" fmla="*/ 60 w 305"/>
                    <a:gd name="T17" fmla="*/ 92 h 528"/>
                    <a:gd name="T18" fmla="*/ 45 w 305"/>
                    <a:gd name="T19" fmla="*/ 102 h 528"/>
                    <a:gd name="T20" fmla="*/ 47 w 305"/>
                    <a:gd name="T21" fmla="*/ 115 h 528"/>
                    <a:gd name="T22" fmla="*/ 38 w 305"/>
                    <a:gd name="T23" fmla="*/ 132 h 528"/>
                    <a:gd name="T24" fmla="*/ 36 w 305"/>
                    <a:gd name="T25" fmla="*/ 151 h 528"/>
                    <a:gd name="T26" fmla="*/ 36 w 305"/>
                    <a:gd name="T27" fmla="*/ 158 h 528"/>
                    <a:gd name="T28" fmla="*/ 23 w 305"/>
                    <a:gd name="T29" fmla="*/ 162 h 528"/>
                    <a:gd name="T30" fmla="*/ 27 w 305"/>
                    <a:gd name="T31" fmla="*/ 181 h 528"/>
                    <a:gd name="T32" fmla="*/ 34 w 305"/>
                    <a:gd name="T33" fmla="*/ 186 h 528"/>
                    <a:gd name="T34" fmla="*/ 34 w 305"/>
                    <a:gd name="T35" fmla="*/ 192 h 528"/>
                    <a:gd name="T36" fmla="*/ 36 w 305"/>
                    <a:gd name="T37" fmla="*/ 207 h 528"/>
                    <a:gd name="T38" fmla="*/ 30 w 305"/>
                    <a:gd name="T39" fmla="*/ 220 h 528"/>
                    <a:gd name="T40" fmla="*/ 28 w 305"/>
                    <a:gd name="T41" fmla="*/ 239 h 528"/>
                    <a:gd name="T42" fmla="*/ 40 w 305"/>
                    <a:gd name="T43" fmla="*/ 241 h 528"/>
                    <a:gd name="T44" fmla="*/ 36 w 305"/>
                    <a:gd name="T45" fmla="*/ 261 h 528"/>
                    <a:gd name="T46" fmla="*/ 38 w 305"/>
                    <a:gd name="T47" fmla="*/ 278 h 528"/>
                    <a:gd name="T48" fmla="*/ 49 w 305"/>
                    <a:gd name="T49" fmla="*/ 290 h 528"/>
                    <a:gd name="T50" fmla="*/ 45 w 305"/>
                    <a:gd name="T51" fmla="*/ 295 h 528"/>
                    <a:gd name="T52" fmla="*/ 60 w 305"/>
                    <a:gd name="T53" fmla="*/ 307 h 528"/>
                    <a:gd name="T54" fmla="*/ 55 w 305"/>
                    <a:gd name="T55" fmla="*/ 310 h 528"/>
                    <a:gd name="T56" fmla="*/ 38 w 305"/>
                    <a:gd name="T57" fmla="*/ 325 h 528"/>
                    <a:gd name="T58" fmla="*/ 47 w 305"/>
                    <a:gd name="T59" fmla="*/ 333 h 528"/>
                    <a:gd name="T60" fmla="*/ 47 w 305"/>
                    <a:gd name="T61" fmla="*/ 339 h 528"/>
                    <a:gd name="T62" fmla="*/ 25 w 305"/>
                    <a:gd name="T63" fmla="*/ 361 h 528"/>
                    <a:gd name="T64" fmla="*/ 21 w 305"/>
                    <a:gd name="T65" fmla="*/ 378 h 528"/>
                    <a:gd name="T66" fmla="*/ 19 w 305"/>
                    <a:gd name="T67" fmla="*/ 389 h 528"/>
                    <a:gd name="T68" fmla="*/ 13 w 305"/>
                    <a:gd name="T69" fmla="*/ 412 h 528"/>
                    <a:gd name="T70" fmla="*/ 10 w 305"/>
                    <a:gd name="T71" fmla="*/ 423 h 528"/>
                    <a:gd name="T72" fmla="*/ 4 w 305"/>
                    <a:gd name="T73" fmla="*/ 440 h 528"/>
                    <a:gd name="T74" fmla="*/ 92 w 305"/>
                    <a:gd name="T75" fmla="*/ 449 h 528"/>
                    <a:gd name="T76" fmla="*/ 177 w 305"/>
                    <a:gd name="T77" fmla="*/ 451 h 528"/>
                    <a:gd name="T78" fmla="*/ 173 w 305"/>
                    <a:gd name="T79" fmla="*/ 483 h 528"/>
                    <a:gd name="T80" fmla="*/ 188 w 305"/>
                    <a:gd name="T81" fmla="*/ 506 h 528"/>
                    <a:gd name="T82" fmla="*/ 196 w 305"/>
                    <a:gd name="T83" fmla="*/ 523 h 528"/>
                    <a:gd name="T84" fmla="*/ 211 w 305"/>
                    <a:gd name="T85" fmla="*/ 528 h 528"/>
                    <a:gd name="T86" fmla="*/ 222 w 305"/>
                    <a:gd name="T87" fmla="*/ 512 h 528"/>
                    <a:gd name="T88" fmla="*/ 226 w 305"/>
                    <a:gd name="T89" fmla="*/ 512 h 528"/>
                    <a:gd name="T90" fmla="*/ 260 w 305"/>
                    <a:gd name="T91" fmla="*/ 502 h 528"/>
                    <a:gd name="T92" fmla="*/ 265 w 305"/>
                    <a:gd name="T93" fmla="*/ 498 h 528"/>
                    <a:gd name="T94" fmla="*/ 284 w 305"/>
                    <a:gd name="T95" fmla="*/ 502 h 528"/>
                    <a:gd name="T96" fmla="*/ 305 w 305"/>
                    <a:gd name="T97" fmla="*/ 49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 h="528">
                      <a:moveTo>
                        <a:pt x="282" y="335"/>
                      </a:moveTo>
                      <a:lnTo>
                        <a:pt x="290" y="10"/>
                      </a:lnTo>
                      <a:lnTo>
                        <a:pt x="282" y="6"/>
                      </a:lnTo>
                      <a:lnTo>
                        <a:pt x="278" y="0"/>
                      </a:lnTo>
                      <a:lnTo>
                        <a:pt x="278" y="0"/>
                      </a:lnTo>
                      <a:lnTo>
                        <a:pt x="215" y="6"/>
                      </a:lnTo>
                      <a:lnTo>
                        <a:pt x="94" y="15"/>
                      </a:lnTo>
                      <a:lnTo>
                        <a:pt x="96" y="17"/>
                      </a:lnTo>
                      <a:lnTo>
                        <a:pt x="98" y="25"/>
                      </a:lnTo>
                      <a:lnTo>
                        <a:pt x="92" y="30"/>
                      </a:lnTo>
                      <a:lnTo>
                        <a:pt x="85" y="34"/>
                      </a:lnTo>
                      <a:lnTo>
                        <a:pt x="81" y="30"/>
                      </a:lnTo>
                      <a:lnTo>
                        <a:pt x="83" y="45"/>
                      </a:lnTo>
                      <a:lnTo>
                        <a:pt x="77" y="45"/>
                      </a:lnTo>
                      <a:lnTo>
                        <a:pt x="75" y="38"/>
                      </a:lnTo>
                      <a:lnTo>
                        <a:pt x="75" y="47"/>
                      </a:lnTo>
                      <a:lnTo>
                        <a:pt x="83" y="53"/>
                      </a:lnTo>
                      <a:lnTo>
                        <a:pt x="75" y="55"/>
                      </a:lnTo>
                      <a:lnTo>
                        <a:pt x="74" y="49"/>
                      </a:lnTo>
                      <a:lnTo>
                        <a:pt x="74" y="58"/>
                      </a:lnTo>
                      <a:lnTo>
                        <a:pt x="77" y="62"/>
                      </a:lnTo>
                      <a:lnTo>
                        <a:pt x="74" y="72"/>
                      </a:lnTo>
                      <a:lnTo>
                        <a:pt x="75" y="77"/>
                      </a:lnTo>
                      <a:lnTo>
                        <a:pt x="70" y="83"/>
                      </a:lnTo>
                      <a:lnTo>
                        <a:pt x="66" y="85"/>
                      </a:lnTo>
                      <a:lnTo>
                        <a:pt x="58" y="85"/>
                      </a:lnTo>
                      <a:lnTo>
                        <a:pt x="60" y="92"/>
                      </a:lnTo>
                      <a:lnTo>
                        <a:pt x="53" y="100"/>
                      </a:lnTo>
                      <a:lnTo>
                        <a:pt x="53" y="104"/>
                      </a:lnTo>
                      <a:lnTo>
                        <a:pt x="45" y="102"/>
                      </a:lnTo>
                      <a:lnTo>
                        <a:pt x="49" y="105"/>
                      </a:lnTo>
                      <a:lnTo>
                        <a:pt x="47" y="107"/>
                      </a:lnTo>
                      <a:lnTo>
                        <a:pt x="47" y="115"/>
                      </a:lnTo>
                      <a:lnTo>
                        <a:pt x="51" y="122"/>
                      </a:lnTo>
                      <a:lnTo>
                        <a:pt x="34" y="128"/>
                      </a:lnTo>
                      <a:lnTo>
                        <a:pt x="38" y="132"/>
                      </a:lnTo>
                      <a:lnTo>
                        <a:pt x="36" y="139"/>
                      </a:lnTo>
                      <a:lnTo>
                        <a:pt x="38" y="147"/>
                      </a:lnTo>
                      <a:lnTo>
                        <a:pt x="36" y="151"/>
                      </a:lnTo>
                      <a:lnTo>
                        <a:pt x="28" y="151"/>
                      </a:lnTo>
                      <a:lnTo>
                        <a:pt x="28" y="154"/>
                      </a:lnTo>
                      <a:lnTo>
                        <a:pt x="36" y="158"/>
                      </a:lnTo>
                      <a:lnTo>
                        <a:pt x="30" y="162"/>
                      </a:lnTo>
                      <a:lnTo>
                        <a:pt x="28" y="158"/>
                      </a:lnTo>
                      <a:lnTo>
                        <a:pt x="23" y="162"/>
                      </a:lnTo>
                      <a:lnTo>
                        <a:pt x="28" y="169"/>
                      </a:lnTo>
                      <a:lnTo>
                        <a:pt x="23" y="173"/>
                      </a:lnTo>
                      <a:lnTo>
                        <a:pt x="27" y="181"/>
                      </a:lnTo>
                      <a:lnTo>
                        <a:pt x="23" y="186"/>
                      </a:lnTo>
                      <a:lnTo>
                        <a:pt x="28" y="181"/>
                      </a:lnTo>
                      <a:lnTo>
                        <a:pt x="34" y="186"/>
                      </a:lnTo>
                      <a:lnTo>
                        <a:pt x="27" y="190"/>
                      </a:lnTo>
                      <a:lnTo>
                        <a:pt x="34" y="192"/>
                      </a:lnTo>
                      <a:lnTo>
                        <a:pt x="34" y="192"/>
                      </a:lnTo>
                      <a:lnTo>
                        <a:pt x="32" y="198"/>
                      </a:lnTo>
                      <a:lnTo>
                        <a:pt x="34" y="205"/>
                      </a:lnTo>
                      <a:lnTo>
                        <a:pt x="36" y="207"/>
                      </a:lnTo>
                      <a:lnTo>
                        <a:pt x="38" y="218"/>
                      </a:lnTo>
                      <a:lnTo>
                        <a:pt x="38" y="220"/>
                      </a:lnTo>
                      <a:lnTo>
                        <a:pt x="30" y="220"/>
                      </a:lnTo>
                      <a:lnTo>
                        <a:pt x="32" y="226"/>
                      </a:lnTo>
                      <a:lnTo>
                        <a:pt x="32" y="235"/>
                      </a:lnTo>
                      <a:lnTo>
                        <a:pt x="28" y="239"/>
                      </a:lnTo>
                      <a:lnTo>
                        <a:pt x="28" y="245"/>
                      </a:lnTo>
                      <a:lnTo>
                        <a:pt x="34" y="241"/>
                      </a:lnTo>
                      <a:lnTo>
                        <a:pt x="40" y="241"/>
                      </a:lnTo>
                      <a:lnTo>
                        <a:pt x="40" y="248"/>
                      </a:lnTo>
                      <a:lnTo>
                        <a:pt x="34" y="254"/>
                      </a:lnTo>
                      <a:lnTo>
                        <a:pt x="36" y="261"/>
                      </a:lnTo>
                      <a:lnTo>
                        <a:pt x="43" y="265"/>
                      </a:lnTo>
                      <a:lnTo>
                        <a:pt x="36" y="275"/>
                      </a:lnTo>
                      <a:lnTo>
                        <a:pt x="38" y="278"/>
                      </a:lnTo>
                      <a:lnTo>
                        <a:pt x="49" y="277"/>
                      </a:lnTo>
                      <a:lnTo>
                        <a:pt x="43" y="282"/>
                      </a:lnTo>
                      <a:lnTo>
                        <a:pt x="49" y="290"/>
                      </a:lnTo>
                      <a:lnTo>
                        <a:pt x="42" y="288"/>
                      </a:lnTo>
                      <a:lnTo>
                        <a:pt x="42" y="290"/>
                      </a:lnTo>
                      <a:lnTo>
                        <a:pt x="45" y="295"/>
                      </a:lnTo>
                      <a:lnTo>
                        <a:pt x="51" y="299"/>
                      </a:lnTo>
                      <a:lnTo>
                        <a:pt x="53" y="305"/>
                      </a:lnTo>
                      <a:lnTo>
                        <a:pt x="60" y="307"/>
                      </a:lnTo>
                      <a:lnTo>
                        <a:pt x="60" y="308"/>
                      </a:lnTo>
                      <a:lnTo>
                        <a:pt x="60" y="310"/>
                      </a:lnTo>
                      <a:lnTo>
                        <a:pt x="55" y="310"/>
                      </a:lnTo>
                      <a:lnTo>
                        <a:pt x="49" y="316"/>
                      </a:lnTo>
                      <a:lnTo>
                        <a:pt x="42" y="320"/>
                      </a:lnTo>
                      <a:lnTo>
                        <a:pt x="38" y="325"/>
                      </a:lnTo>
                      <a:lnTo>
                        <a:pt x="45" y="327"/>
                      </a:lnTo>
                      <a:lnTo>
                        <a:pt x="53" y="325"/>
                      </a:lnTo>
                      <a:lnTo>
                        <a:pt x="47" y="333"/>
                      </a:lnTo>
                      <a:lnTo>
                        <a:pt x="47" y="337"/>
                      </a:lnTo>
                      <a:lnTo>
                        <a:pt x="40" y="337"/>
                      </a:lnTo>
                      <a:lnTo>
                        <a:pt x="47" y="339"/>
                      </a:lnTo>
                      <a:lnTo>
                        <a:pt x="47" y="340"/>
                      </a:lnTo>
                      <a:lnTo>
                        <a:pt x="30" y="357"/>
                      </a:lnTo>
                      <a:lnTo>
                        <a:pt x="25" y="361"/>
                      </a:lnTo>
                      <a:lnTo>
                        <a:pt x="23" y="367"/>
                      </a:lnTo>
                      <a:lnTo>
                        <a:pt x="27" y="371"/>
                      </a:lnTo>
                      <a:lnTo>
                        <a:pt x="21" y="378"/>
                      </a:lnTo>
                      <a:lnTo>
                        <a:pt x="19" y="384"/>
                      </a:lnTo>
                      <a:lnTo>
                        <a:pt x="11" y="389"/>
                      </a:lnTo>
                      <a:lnTo>
                        <a:pt x="19" y="389"/>
                      </a:lnTo>
                      <a:lnTo>
                        <a:pt x="17" y="391"/>
                      </a:lnTo>
                      <a:lnTo>
                        <a:pt x="11" y="397"/>
                      </a:lnTo>
                      <a:lnTo>
                        <a:pt x="13" y="412"/>
                      </a:lnTo>
                      <a:lnTo>
                        <a:pt x="6" y="412"/>
                      </a:lnTo>
                      <a:lnTo>
                        <a:pt x="11" y="418"/>
                      </a:lnTo>
                      <a:lnTo>
                        <a:pt x="10" y="423"/>
                      </a:lnTo>
                      <a:lnTo>
                        <a:pt x="0" y="425"/>
                      </a:lnTo>
                      <a:lnTo>
                        <a:pt x="4" y="433"/>
                      </a:lnTo>
                      <a:lnTo>
                        <a:pt x="4" y="440"/>
                      </a:lnTo>
                      <a:lnTo>
                        <a:pt x="8" y="448"/>
                      </a:lnTo>
                      <a:lnTo>
                        <a:pt x="2" y="453"/>
                      </a:lnTo>
                      <a:lnTo>
                        <a:pt x="92" y="449"/>
                      </a:lnTo>
                      <a:lnTo>
                        <a:pt x="177" y="442"/>
                      </a:lnTo>
                      <a:lnTo>
                        <a:pt x="179" y="444"/>
                      </a:lnTo>
                      <a:lnTo>
                        <a:pt x="177" y="451"/>
                      </a:lnTo>
                      <a:lnTo>
                        <a:pt x="173" y="465"/>
                      </a:lnTo>
                      <a:lnTo>
                        <a:pt x="169" y="476"/>
                      </a:lnTo>
                      <a:lnTo>
                        <a:pt x="173" y="483"/>
                      </a:lnTo>
                      <a:lnTo>
                        <a:pt x="177" y="491"/>
                      </a:lnTo>
                      <a:lnTo>
                        <a:pt x="186" y="498"/>
                      </a:lnTo>
                      <a:lnTo>
                        <a:pt x="188" y="506"/>
                      </a:lnTo>
                      <a:lnTo>
                        <a:pt x="192" y="513"/>
                      </a:lnTo>
                      <a:lnTo>
                        <a:pt x="192" y="517"/>
                      </a:lnTo>
                      <a:lnTo>
                        <a:pt x="196" y="523"/>
                      </a:lnTo>
                      <a:lnTo>
                        <a:pt x="199" y="527"/>
                      </a:lnTo>
                      <a:lnTo>
                        <a:pt x="203" y="528"/>
                      </a:lnTo>
                      <a:lnTo>
                        <a:pt x="211" y="528"/>
                      </a:lnTo>
                      <a:lnTo>
                        <a:pt x="213" y="521"/>
                      </a:lnTo>
                      <a:lnTo>
                        <a:pt x="220" y="515"/>
                      </a:lnTo>
                      <a:lnTo>
                        <a:pt x="222" y="512"/>
                      </a:lnTo>
                      <a:lnTo>
                        <a:pt x="220" y="512"/>
                      </a:lnTo>
                      <a:lnTo>
                        <a:pt x="226" y="510"/>
                      </a:lnTo>
                      <a:lnTo>
                        <a:pt x="226" y="512"/>
                      </a:lnTo>
                      <a:lnTo>
                        <a:pt x="231" y="510"/>
                      </a:lnTo>
                      <a:lnTo>
                        <a:pt x="246" y="504"/>
                      </a:lnTo>
                      <a:lnTo>
                        <a:pt x="260" y="502"/>
                      </a:lnTo>
                      <a:lnTo>
                        <a:pt x="263" y="500"/>
                      </a:lnTo>
                      <a:lnTo>
                        <a:pt x="254" y="498"/>
                      </a:lnTo>
                      <a:lnTo>
                        <a:pt x="265" y="498"/>
                      </a:lnTo>
                      <a:lnTo>
                        <a:pt x="271" y="502"/>
                      </a:lnTo>
                      <a:lnTo>
                        <a:pt x="278" y="506"/>
                      </a:lnTo>
                      <a:lnTo>
                        <a:pt x="284" y="502"/>
                      </a:lnTo>
                      <a:lnTo>
                        <a:pt x="288" y="500"/>
                      </a:lnTo>
                      <a:lnTo>
                        <a:pt x="301" y="506"/>
                      </a:lnTo>
                      <a:lnTo>
                        <a:pt x="305" y="498"/>
                      </a:lnTo>
                      <a:lnTo>
                        <a:pt x="305" y="495"/>
                      </a:lnTo>
                      <a:lnTo>
                        <a:pt x="282" y="33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23" name="Freeform 84"/>
              <p:cNvSpPr>
                <a:spLocks/>
              </p:cNvSpPr>
              <p:nvPr/>
            </p:nvSpPr>
            <p:spPr bwMode="auto">
              <a:xfrm>
                <a:off x="3695576" y="2665797"/>
                <a:ext cx="693618" cy="224114"/>
              </a:xfrm>
              <a:custGeom>
                <a:avLst/>
                <a:gdLst>
                  <a:gd name="T0" fmla="*/ 487 w 722"/>
                  <a:gd name="T1" fmla="*/ 33 h 257"/>
                  <a:gd name="T2" fmla="*/ 421 w 722"/>
                  <a:gd name="T3" fmla="*/ 39 h 257"/>
                  <a:gd name="T4" fmla="*/ 355 w 722"/>
                  <a:gd name="T5" fmla="*/ 47 h 257"/>
                  <a:gd name="T6" fmla="*/ 271 w 722"/>
                  <a:gd name="T7" fmla="*/ 54 h 257"/>
                  <a:gd name="T8" fmla="*/ 199 w 722"/>
                  <a:gd name="T9" fmla="*/ 62 h 257"/>
                  <a:gd name="T10" fmla="*/ 177 w 722"/>
                  <a:gd name="T11" fmla="*/ 60 h 257"/>
                  <a:gd name="T12" fmla="*/ 183 w 722"/>
                  <a:gd name="T13" fmla="*/ 80 h 257"/>
                  <a:gd name="T14" fmla="*/ 58 w 722"/>
                  <a:gd name="T15" fmla="*/ 96 h 257"/>
                  <a:gd name="T16" fmla="*/ 53 w 722"/>
                  <a:gd name="T17" fmla="*/ 90 h 257"/>
                  <a:gd name="T18" fmla="*/ 57 w 722"/>
                  <a:gd name="T19" fmla="*/ 105 h 257"/>
                  <a:gd name="T20" fmla="*/ 53 w 722"/>
                  <a:gd name="T21" fmla="*/ 114 h 257"/>
                  <a:gd name="T22" fmla="*/ 51 w 722"/>
                  <a:gd name="T23" fmla="*/ 127 h 257"/>
                  <a:gd name="T24" fmla="*/ 43 w 722"/>
                  <a:gd name="T25" fmla="*/ 146 h 257"/>
                  <a:gd name="T26" fmla="*/ 47 w 722"/>
                  <a:gd name="T27" fmla="*/ 156 h 257"/>
                  <a:gd name="T28" fmla="*/ 43 w 722"/>
                  <a:gd name="T29" fmla="*/ 165 h 257"/>
                  <a:gd name="T30" fmla="*/ 30 w 722"/>
                  <a:gd name="T31" fmla="*/ 174 h 257"/>
                  <a:gd name="T32" fmla="*/ 27 w 722"/>
                  <a:gd name="T33" fmla="*/ 180 h 257"/>
                  <a:gd name="T34" fmla="*/ 27 w 722"/>
                  <a:gd name="T35" fmla="*/ 191 h 257"/>
                  <a:gd name="T36" fmla="*/ 19 w 722"/>
                  <a:gd name="T37" fmla="*/ 197 h 257"/>
                  <a:gd name="T38" fmla="*/ 21 w 722"/>
                  <a:gd name="T39" fmla="*/ 210 h 257"/>
                  <a:gd name="T40" fmla="*/ 11 w 722"/>
                  <a:gd name="T41" fmla="*/ 208 h 257"/>
                  <a:gd name="T42" fmla="*/ 15 w 722"/>
                  <a:gd name="T43" fmla="*/ 214 h 257"/>
                  <a:gd name="T44" fmla="*/ 19 w 722"/>
                  <a:gd name="T45" fmla="*/ 240 h 257"/>
                  <a:gd name="T46" fmla="*/ 11 w 722"/>
                  <a:gd name="T47" fmla="*/ 244 h 257"/>
                  <a:gd name="T48" fmla="*/ 0 w 722"/>
                  <a:gd name="T49" fmla="*/ 255 h 257"/>
                  <a:gd name="T50" fmla="*/ 121 w 722"/>
                  <a:gd name="T51" fmla="*/ 248 h 257"/>
                  <a:gd name="T52" fmla="*/ 184 w 722"/>
                  <a:gd name="T53" fmla="*/ 242 h 257"/>
                  <a:gd name="T54" fmla="*/ 310 w 722"/>
                  <a:gd name="T55" fmla="*/ 231 h 257"/>
                  <a:gd name="T56" fmla="*/ 485 w 722"/>
                  <a:gd name="T57" fmla="*/ 208 h 257"/>
                  <a:gd name="T58" fmla="*/ 521 w 722"/>
                  <a:gd name="T59" fmla="*/ 178 h 257"/>
                  <a:gd name="T60" fmla="*/ 540 w 722"/>
                  <a:gd name="T61" fmla="*/ 169 h 257"/>
                  <a:gd name="T62" fmla="*/ 543 w 722"/>
                  <a:gd name="T63" fmla="*/ 152 h 257"/>
                  <a:gd name="T64" fmla="*/ 564 w 722"/>
                  <a:gd name="T65" fmla="*/ 137 h 257"/>
                  <a:gd name="T66" fmla="*/ 583 w 722"/>
                  <a:gd name="T67" fmla="*/ 133 h 257"/>
                  <a:gd name="T68" fmla="*/ 617 w 722"/>
                  <a:gd name="T69" fmla="*/ 105 h 257"/>
                  <a:gd name="T70" fmla="*/ 626 w 722"/>
                  <a:gd name="T71" fmla="*/ 99 h 257"/>
                  <a:gd name="T72" fmla="*/ 637 w 722"/>
                  <a:gd name="T73" fmla="*/ 86 h 257"/>
                  <a:gd name="T74" fmla="*/ 641 w 722"/>
                  <a:gd name="T75" fmla="*/ 77 h 257"/>
                  <a:gd name="T76" fmla="*/ 654 w 722"/>
                  <a:gd name="T77" fmla="*/ 79 h 257"/>
                  <a:gd name="T78" fmla="*/ 666 w 722"/>
                  <a:gd name="T79" fmla="*/ 71 h 257"/>
                  <a:gd name="T80" fmla="*/ 675 w 722"/>
                  <a:gd name="T81" fmla="*/ 60 h 257"/>
                  <a:gd name="T82" fmla="*/ 694 w 722"/>
                  <a:gd name="T83" fmla="*/ 60 h 257"/>
                  <a:gd name="T84" fmla="*/ 705 w 722"/>
                  <a:gd name="T85" fmla="*/ 37 h 257"/>
                  <a:gd name="T86" fmla="*/ 718 w 722"/>
                  <a:gd name="T87" fmla="*/ 28 h 257"/>
                  <a:gd name="T88" fmla="*/ 720 w 722"/>
                  <a:gd name="T89" fmla="*/ 9 h 257"/>
                  <a:gd name="T90" fmla="*/ 713 w 722"/>
                  <a:gd name="T91" fmla="*/ 0 h 257"/>
                  <a:gd name="T92" fmla="*/ 651 w 722"/>
                  <a:gd name="T93" fmla="*/ 11 h 257"/>
                  <a:gd name="T94" fmla="*/ 579 w 722"/>
                  <a:gd name="T95" fmla="*/ 20 h 257"/>
                  <a:gd name="T96" fmla="*/ 543 w 722"/>
                  <a:gd name="T97" fmla="*/ 2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2" h="257">
                    <a:moveTo>
                      <a:pt x="513" y="30"/>
                    </a:moveTo>
                    <a:lnTo>
                      <a:pt x="487" y="33"/>
                    </a:lnTo>
                    <a:lnTo>
                      <a:pt x="459" y="37"/>
                    </a:lnTo>
                    <a:lnTo>
                      <a:pt x="421" y="39"/>
                    </a:lnTo>
                    <a:lnTo>
                      <a:pt x="397" y="43"/>
                    </a:lnTo>
                    <a:lnTo>
                      <a:pt x="355" y="47"/>
                    </a:lnTo>
                    <a:lnTo>
                      <a:pt x="314" y="49"/>
                    </a:lnTo>
                    <a:lnTo>
                      <a:pt x="271" y="54"/>
                    </a:lnTo>
                    <a:lnTo>
                      <a:pt x="235" y="58"/>
                    </a:lnTo>
                    <a:lnTo>
                      <a:pt x="199" y="62"/>
                    </a:lnTo>
                    <a:lnTo>
                      <a:pt x="192" y="60"/>
                    </a:lnTo>
                    <a:lnTo>
                      <a:pt x="177" y="60"/>
                    </a:lnTo>
                    <a:lnTo>
                      <a:pt x="183" y="73"/>
                    </a:lnTo>
                    <a:lnTo>
                      <a:pt x="183" y="80"/>
                    </a:lnTo>
                    <a:lnTo>
                      <a:pt x="64" y="90"/>
                    </a:lnTo>
                    <a:lnTo>
                      <a:pt x="58" y="96"/>
                    </a:lnTo>
                    <a:lnTo>
                      <a:pt x="58" y="90"/>
                    </a:lnTo>
                    <a:lnTo>
                      <a:pt x="53" y="90"/>
                    </a:lnTo>
                    <a:lnTo>
                      <a:pt x="55" y="97"/>
                    </a:lnTo>
                    <a:lnTo>
                      <a:pt x="57" y="105"/>
                    </a:lnTo>
                    <a:lnTo>
                      <a:pt x="49" y="107"/>
                    </a:lnTo>
                    <a:lnTo>
                      <a:pt x="53" y="114"/>
                    </a:lnTo>
                    <a:lnTo>
                      <a:pt x="45" y="122"/>
                    </a:lnTo>
                    <a:lnTo>
                      <a:pt x="51" y="127"/>
                    </a:lnTo>
                    <a:lnTo>
                      <a:pt x="47" y="135"/>
                    </a:lnTo>
                    <a:lnTo>
                      <a:pt x="43" y="146"/>
                    </a:lnTo>
                    <a:lnTo>
                      <a:pt x="45" y="150"/>
                    </a:lnTo>
                    <a:lnTo>
                      <a:pt x="47" y="156"/>
                    </a:lnTo>
                    <a:lnTo>
                      <a:pt x="40" y="159"/>
                    </a:lnTo>
                    <a:lnTo>
                      <a:pt x="43" y="165"/>
                    </a:lnTo>
                    <a:lnTo>
                      <a:pt x="36" y="171"/>
                    </a:lnTo>
                    <a:lnTo>
                      <a:pt x="30" y="174"/>
                    </a:lnTo>
                    <a:lnTo>
                      <a:pt x="27" y="178"/>
                    </a:lnTo>
                    <a:lnTo>
                      <a:pt x="27" y="180"/>
                    </a:lnTo>
                    <a:lnTo>
                      <a:pt x="32" y="186"/>
                    </a:lnTo>
                    <a:lnTo>
                      <a:pt x="27" y="191"/>
                    </a:lnTo>
                    <a:lnTo>
                      <a:pt x="23" y="195"/>
                    </a:lnTo>
                    <a:lnTo>
                      <a:pt x="19" y="197"/>
                    </a:lnTo>
                    <a:lnTo>
                      <a:pt x="23" y="205"/>
                    </a:lnTo>
                    <a:lnTo>
                      <a:pt x="21" y="210"/>
                    </a:lnTo>
                    <a:lnTo>
                      <a:pt x="17" y="206"/>
                    </a:lnTo>
                    <a:lnTo>
                      <a:pt x="11" y="208"/>
                    </a:lnTo>
                    <a:lnTo>
                      <a:pt x="10" y="216"/>
                    </a:lnTo>
                    <a:lnTo>
                      <a:pt x="15" y="214"/>
                    </a:lnTo>
                    <a:lnTo>
                      <a:pt x="15" y="221"/>
                    </a:lnTo>
                    <a:lnTo>
                      <a:pt x="19" y="240"/>
                    </a:lnTo>
                    <a:lnTo>
                      <a:pt x="17" y="242"/>
                    </a:lnTo>
                    <a:lnTo>
                      <a:pt x="11" y="244"/>
                    </a:lnTo>
                    <a:lnTo>
                      <a:pt x="8" y="252"/>
                    </a:lnTo>
                    <a:lnTo>
                      <a:pt x="0" y="255"/>
                    </a:lnTo>
                    <a:lnTo>
                      <a:pt x="0" y="257"/>
                    </a:lnTo>
                    <a:lnTo>
                      <a:pt x="121" y="248"/>
                    </a:lnTo>
                    <a:lnTo>
                      <a:pt x="184" y="242"/>
                    </a:lnTo>
                    <a:lnTo>
                      <a:pt x="184" y="242"/>
                    </a:lnTo>
                    <a:lnTo>
                      <a:pt x="184" y="240"/>
                    </a:lnTo>
                    <a:lnTo>
                      <a:pt x="310" y="231"/>
                    </a:lnTo>
                    <a:lnTo>
                      <a:pt x="408" y="220"/>
                    </a:lnTo>
                    <a:lnTo>
                      <a:pt x="485" y="208"/>
                    </a:lnTo>
                    <a:lnTo>
                      <a:pt x="521" y="206"/>
                    </a:lnTo>
                    <a:lnTo>
                      <a:pt x="521" y="178"/>
                    </a:lnTo>
                    <a:lnTo>
                      <a:pt x="534" y="174"/>
                    </a:lnTo>
                    <a:lnTo>
                      <a:pt x="540" y="169"/>
                    </a:lnTo>
                    <a:lnTo>
                      <a:pt x="542" y="159"/>
                    </a:lnTo>
                    <a:lnTo>
                      <a:pt x="543" y="152"/>
                    </a:lnTo>
                    <a:lnTo>
                      <a:pt x="549" y="144"/>
                    </a:lnTo>
                    <a:lnTo>
                      <a:pt x="564" y="137"/>
                    </a:lnTo>
                    <a:lnTo>
                      <a:pt x="577" y="137"/>
                    </a:lnTo>
                    <a:lnTo>
                      <a:pt x="583" y="133"/>
                    </a:lnTo>
                    <a:lnTo>
                      <a:pt x="604" y="114"/>
                    </a:lnTo>
                    <a:lnTo>
                      <a:pt x="617" y="105"/>
                    </a:lnTo>
                    <a:lnTo>
                      <a:pt x="622" y="105"/>
                    </a:lnTo>
                    <a:lnTo>
                      <a:pt x="626" y="99"/>
                    </a:lnTo>
                    <a:lnTo>
                      <a:pt x="630" y="84"/>
                    </a:lnTo>
                    <a:lnTo>
                      <a:pt x="637" y="86"/>
                    </a:lnTo>
                    <a:lnTo>
                      <a:pt x="637" y="80"/>
                    </a:lnTo>
                    <a:lnTo>
                      <a:pt x="641" y="77"/>
                    </a:lnTo>
                    <a:lnTo>
                      <a:pt x="647" y="73"/>
                    </a:lnTo>
                    <a:lnTo>
                      <a:pt x="654" y="79"/>
                    </a:lnTo>
                    <a:lnTo>
                      <a:pt x="658" y="79"/>
                    </a:lnTo>
                    <a:lnTo>
                      <a:pt x="666" y="71"/>
                    </a:lnTo>
                    <a:lnTo>
                      <a:pt x="668" y="65"/>
                    </a:lnTo>
                    <a:lnTo>
                      <a:pt x="675" y="60"/>
                    </a:lnTo>
                    <a:lnTo>
                      <a:pt x="688" y="54"/>
                    </a:lnTo>
                    <a:lnTo>
                      <a:pt x="694" y="60"/>
                    </a:lnTo>
                    <a:lnTo>
                      <a:pt x="699" y="52"/>
                    </a:lnTo>
                    <a:lnTo>
                      <a:pt x="705" y="37"/>
                    </a:lnTo>
                    <a:lnTo>
                      <a:pt x="711" y="32"/>
                    </a:lnTo>
                    <a:lnTo>
                      <a:pt x="718" y="28"/>
                    </a:lnTo>
                    <a:lnTo>
                      <a:pt x="720" y="17"/>
                    </a:lnTo>
                    <a:lnTo>
                      <a:pt x="720" y="9"/>
                    </a:lnTo>
                    <a:lnTo>
                      <a:pt x="722" y="0"/>
                    </a:lnTo>
                    <a:lnTo>
                      <a:pt x="713" y="0"/>
                    </a:lnTo>
                    <a:lnTo>
                      <a:pt x="686" y="7"/>
                    </a:lnTo>
                    <a:lnTo>
                      <a:pt x="651" y="11"/>
                    </a:lnTo>
                    <a:lnTo>
                      <a:pt x="594" y="20"/>
                    </a:lnTo>
                    <a:lnTo>
                      <a:pt x="579" y="20"/>
                    </a:lnTo>
                    <a:lnTo>
                      <a:pt x="553" y="24"/>
                    </a:lnTo>
                    <a:lnTo>
                      <a:pt x="543" y="28"/>
                    </a:lnTo>
                    <a:lnTo>
                      <a:pt x="513" y="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4" name="Freeform 85"/>
              <p:cNvSpPr>
                <a:spLocks/>
              </p:cNvSpPr>
              <p:nvPr/>
            </p:nvSpPr>
            <p:spPr bwMode="auto">
              <a:xfrm>
                <a:off x="3746493" y="2737304"/>
                <a:ext cx="4803" cy="6976"/>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5" name="Freeform 86"/>
              <p:cNvSpPr>
                <a:spLocks/>
              </p:cNvSpPr>
              <p:nvPr/>
            </p:nvSpPr>
            <p:spPr bwMode="auto">
              <a:xfrm>
                <a:off x="3746493" y="2737304"/>
                <a:ext cx="4803" cy="6976"/>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6" name="Freeform 87"/>
              <p:cNvSpPr>
                <a:spLocks/>
              </p:cNvSpPr>
              <p:nvPr/>
            </p:nvSpPr>
            <p:spPr bwMode="auto">
              <a:xfrm>
                <a:off x="3757060" y="2460868"/>
                <a:ext cx="592746" cy="283413"/>
              </a:xfrm>
              <a:custGeom>
                <a:avLst/>
                <a:gdLst>
                  <a:gd name="T0" fmla="*/ 568 w 617"/>
                  <a:gd name="T1" fmla="*/ 103 h 325"/>
                  <a:gd name="T2" fmla="*/ 555 w 617"/>
                  <a:gd name="T3" fmla="*/ 67 h 325"/>
                  <a:gd name="T4" fmla="*/ 551 w 617"/>
                  <a:gd name="T5" fmla="*/ 52 h 325"/>
                  <a:gd name="T6" fmla="*/ 532 w 617"/>
                  <a:gd name="T7" fmla="*/ 39 h 325"/>
                  <a:gd name="T8" fmla="*/ 513 w 617"/>
                  <a:gd name="T9" fmla="*/ 24 h 325"/>
                  <a:gd name="T10" fmla="*/ 495 w 617"/>
                  <a:gd name="T11" fmla="*/ 37 h 325"/>
                  <a:gd name="T12" fmla="*/ 472 w 617"/>
                  <a:gd name="T13" fmla="*/ 34 h 325"/>
                  <a:gd name="T14" fmla="*/ 455 w 617"/>
                  <a:gd name="T15" fmla="*/ 41 h 325"/>
                  <a:gd name="T16" fmla="*/ 423 w 617"/>
                  <a:gd name="T17" fmla="*/ 32 h 325"/>
                  <a:gd name="T18" fmla="*/ 401 w 617"/>
                  <a:gd name="T19" fmla="*/ 9 h 325"/>
                  <a:gd name="T20" fmla="*/ 367 w 617"/>
                  <a:gd name="T21" fmla="*/ 0 h 325"/>
                  <a:gd name="T22" fmla="*/ 357 w 617"/>
                  <a:gd name="T23" fmla="*/ 17 h 325"/>
                  <a:gd name="T24" fmla="*/ 361 w 617"/>
                  <a:gd name="T25" fmla="*/ 37 h 325"/>
                  <a:gd name="T26" fmla="*/ 325 w 617"/>
                  <a:gd name="T27" fmla="*/ 47 h 325"/>
                  <a:gd name="T28" fmla="*/ 312 w 617"/>
                  <a:gd name="T29" fmla="*/ 58 h 325"/>
                  <a:gd name="T30" fmla="*/ 308 w 617"/>
                  <a:gd name="T31" fmla="*/ 81 h 325"/>
                  <a:gd name="T32" fmla="*/ 291 w 617"/>
                  <a:gd name="T33" fmla="*/ 103 h 325"/>
                  <a:gd name="T34" fmla="*/ 280 w 617"/>
                  <a:gd name="T35" fmla="*/ 124 h 325"/>
                  <a:gd name="T36" fmla="*/ 260 w 617"/>
                  <a:gd name="T37" fmla="*/ 133 h 325"/>
                  <a:gd name="T38" fmla="*/ 239 w 617"/>
                  <a:gd name="T39" fmla="*/ 118 h 325"/>
                  <a:gd name="T40" fmla="*/ 229 w 617"/>
                  <a:gd name="T41" fmla="*/ 135 h 325"/>
                  <a:gd name="T42" fmla="*/ 224 w 617"/>
                  <a:gd name="T43" fmla="*/ 156 h 325"/>
                  <a:gd name="T44" fmla="*/ 205 w 617"/>
                  <a:gd name="T45" fmla="*/ 143 h 325"/>
                  <a:gd name="T46" fmla="*/ 188 w 617"/>
                  <a:gd name="T47" fmla="*/ 158 h 325"/>
                  <a:gd name="T48" fmla="*/ 177 w 617"/>
                  <a:gd name="T49" fmla="*/ 161 h 325"/>
                  <a:gd name="T50" fmla="*/ 139 w 617"/>
                  <a:gd name="T51" fmla="*/ 158 h 325"/>
                  <a:gd name="T52" fmla="*/ 134 w 617"/>
                  <a:gd name="T53" fmla="*/ 159 h 325"/>
                  <a:gd name="T54" fmla="*/ 117 w 617"/>
                  <a:gd name="T55" fmla="*/ 169 h 325"/>
                  <a:gd name="T56" fmla="*/ 105 w 617"/>
                  <a:gd name="T57" fmla="*/ 176 h 325"/>
                  <a:gd name="T58" fmla="*/ 100 w 617"/>
                  <a:gd name="T59" fmla="*/ 197 h 325"/>
                  <a:gd name="T60" fmla="*/ 87 w 617"/>
                  <a:gd name="T61" fmla="*/ 214 h 325"/>
                  <a:gd name="T62" fmla="*/ 70 w 617"/>
                  <a:gd name="T63" fmla="*/ 229 h 325"/>
                  <a:gd name="T64" fmla="*/ 79 w 617"/>
                  <a:gd name="T65" fmla="*/ 248 h 325"/>
                  <a:gd name="T66" fmla="*/ 62 w 617"/>
                  <a:gd name="T67" fmla="*/ 252 h 325"/>
                  <a:gd name="T68" fmla="*/ 34 w 617"/>
                  <a:gd name="T69" fmla="*/ 244 h 325"/>
                  <a:gd name="T70" fmla="*/ 17 w 617"/>
                  <a:gd name="T71" fmla="*/ 267 h 325"/>
                  <a:gd name="T72" fmla="*/ 21 w 617"/>
                  <a:gd name="T73" fmla="*/ 284 h 325"/>
                  <a:gd name="T74" fmla="*/ 21 w 617"/>
                  <a:gd name="T75" fmla="*/ 306 h 325"/>
                  <a:gd name="T76" fmla="*/ 2 w 617"/>
                  <a:gd name="T77" fmla="*/ 315 h 325"/>
                  <a:gd name="T78" fmla="*/ 119 w 617"/>
                  <a:gd name="T79" fmla="*/ 308 h 325"/>
                  <a:gd name="T80" fmla="*/ 135 w 617"/>
                  <a:gd name="T81" fmla="*/ 297 h 325"/>
                  <a:gd name="T82" fmla="*/ 250 w 617"/>
                  <a:gd name="T83" fmla="*/ 284 h 325"/>
                  <a:gd name="T84" fmla="*/ 357 w 617"/>
                  <a:gd name="T85" fmla="*/ 274 h 325"/>
                  <a:gd name="T86" fmla="*/ 449 w 617"/>
                  <a:gd name="T87" fmla="*/ 265 h 325"/>
                  <a:gd name="T88" fmla="*/ 502 w 617"/>
                  <a:gd name="T89" fmla="*/ 252 h 325"/>
                  <a:gd name="T90" fmla="*/ 532 w 617"/>
                  <a:gd name="T91" fmla="*/ 237 h 325"/>
                  <a:gd name="T92" fmla="*/ 547 w 617"/>
                  <a:gd name="T93" fmla="*/ 221 h 325"/>
                  <a:gd name="T94" fmla="*/ 562 w 617"/>
                  <a:gd name="T95" fmla="*/ 203 h 325"/>
                  <a:gd name="T96" fmla="*/ 590 w 617"/>
                  <a:gd name="T97" fmla="*/ 171 h 325"/>
                  <a:gd name="T98" fmla="*/ 588 w 617"/>
                  <a:gd name="T99" fmla="*/ 12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7" h="325">
                    <a:moveTo>
                      <a:pt x="588" y="128"/>
                    </a:moveTo>
                    <a:lnTo>
                      <a:pt x="575" y="109"/>
                    </a:lnTo>
                    <a:lnTo>
                      <a:pt x="568" y="103"/>
                    </a:lnTo>
                    <a:lnTo>
                      <a:pt x="566" y="96"/>
                    </a:lnTo>
                    <a:lnTo>
                      <a:pt x="551" y="81"/>
                    </a:lnTo>
                    <a:lnTo>
                      <a:pt x="555" y="67"/>
                    </a:lnTo>
                    <a:lnTo>
                      <a:pt x="555" y="60"/>
                    </a:lnTo>
                    <a:lnTo>
                      <a:pt x="551" y="58"/>
                    </a:lnTo>
                    <a:lnTo>
                      <a:pt x="551" y="52"/>
                    </a:lnTo>
                    <a:lnTo>
                      <a:pt x="545" y="47"/>
                    </a:lnTo>
                    <a:lnTo>
                      <a:pt x="540" y="39"/>
                    </a:lnTo>
                    <a:lnTo>
                      <a:pt x="532" y="39"/>
                    </a:lnTo>
                    <a:lnTo>
                      <a:pt x="526" y="34"/>
                    </a:lnTo>
                    <a:lnTo>
                      <a:pt x="521" y="20"/>
                    </a:lnTo>
                    <a:lnTo>
                      <a:pt x="513" y="24"/>
                    </a:lnTo>
                    <a:lnTo>
                      <a:pt x="506" y="32"/>
                    </a:lnTo>
                    <a:lnTo>
                      <a:pt x="502" y="37"/>
                    </a:lnTo>
                    <a:lnTo>
                      <a:pt x="495" y="37"/>
                    </a:lnTo>
                    <a:lnTo>
                      <a:pt x="489" y="41"/>
                    </a:lnTo>
                    <a:lnTo>
                      <a:pt x="481" y="35"/>
                    </a:lnTo>
                    <a:lnTo>
                      <a:pt x="472" y="34"/>
                    </a:lnTo>
                    <a:lnTo>
                      <a:pt x="466" y="35"/>
                    </a:lnTo>
                    <a:lnTo>
                      <a:pt x="461" y="41"/>
                    </a:lnTo>
                    <a:lnTo>
                      <a:pt x="455" y="41"/>
                    </a:lnTo>
                    <a:lnTo>
                      <a:pt x="440" y="32"/>
                    </a:lnTo>
                    <a:lnTo>
                      <a:pt x="436" y="30"/>
                    </a:lnTo>
                    <a:lnTo>
                      <a:pt x="423" y="32"/>
                    </a:lnTo>
                    <a:lnTo>
                      <a:pt x="416" y="30"/>
                    </a:lnTo>
                    <a:lnTo>
                      <a:pt x="404" y="17"/>
                    </a:lnTo>
                    <a:lnTo>
                      <a:pt x="401" y="9"/>
                    </a:lnTo>
                    <a:lnTo>
                      <a:pt x="384" y="2"/>
                    </a:lnTo>
                    <a:lnTo>
                      <a:pt x="372" y="5"/>
                    </a:lnTo>
                    <a:lnTo>
                      <a:pt x="367" y="0"/>
                    </a:lnTo>
                    <a:lnTo>
                      <a:pt x="357" y="5"/>
                    </a:lnTo>
                    <a:lnTo>
                      <a:pt x="354" y="9"/>
                    </a:lnTo>
                    <a:lnTo>
                      <a:pt x="357" y="17"/>
                    </a:lnTo>
                    <a:lnTo>
                      <a:pt x="355" y="24"/>
                    </a:lnTo>
                    <a:lnTo>
                      <a:pt x="363" y="32"/>
                    </a:lnTo>
                    <a:lnTo>
                      <a:pt x="361" y="37"/>
                    </a:lnTo>
                    <a:lnTo>
                      <a:pt x="346" y="41"/>
                    </a:lnTo>
                    <a:lnTo>
                      <a:pt x="333" y="52"/>
                    </a:lnTo>
                    <a:lnTo>
                      <a:pt x="325" y="47"/>
                    </a:lnTo>
                    <a:lnTo>
                      <a:pt x="318" y="50"/>
                    </a:lnTo>
                    <a:lnTo>
                      <a:pt x="312" y="50"/>
                    </a:lnTo>
                    <a:lnTo>
                      <a:pt x="312" y="58"/>
                    </a:lnTo>
                    <a:lnTo>
                      <a:pt x="316" y="65"/>
                    </a:lnTo>
                    <a:lnTo>
                      <a:pt x="312" y="73"/>
                    </a:lnTo>
                    <a:lnTo>
                      <a:pt x="308" y="81"/>
                    </a:lnTo>
                    <a:lnTo>
                      <a:pt x="301" y="84"/>
                    </a:lnTo>
                    <a:lnTo>
                      <a:pt x="299" y="97"/>
                    </a:lnTo>
                    <a:lnTo>
                      <a:pt x="291" y="103"/>
                    </a:lnTo>
                    <a:lnTo>
                      <a:pt x="284" y="103"/>
                    </a:lnTo>
                    <a:lnTo>
                      <a:pt x="280" y="116"/>
                    </a:lnTo>
                    <a:lnTo>
                      <a:pt x="280" y="124"/>
                    </a:lnTo>
                    <a:lnTo>
                      <a:pt x="278" y="131"/>
                    </a:lnTo>
                    <a:lnTo>
                      <a:pt x="273" y="135"/>
                    </a:lnTo>
                    <a:lnTo>
                      <a:pt x="260" y="133"/>
                    </a:lnTo>
                    <a:lnTo>
                      <a:pt x="252" y="131"/>
                    </a:lnTo>
                    <a:lnTo>
                      <a:pt x="246" y="120"/>
                    </a:lnTo>
                    <a:lnTo>
                      <a:pt x="239" y="118"/>
                    </a:lnTo>
                    <a:lnTo>
                      <a:pt x="243" y="124"/>
                    </a:lnTo>
                    <a:lnTo>
                      <a:pt x="235" y="129"/>
                    </a:lnTo>
                    <a:lnTo>
                      <a:pt x="229" y="135"/>
                    </a:lnTo>
                    <a:lnTo>
                      <a:pt x="231" y="143"/>
                    </a:lnTo>
                    <a:lnTo>
                      <a:pt x="226" y="150"/>
                    </a:lnTo>
                    <a:lnTo>
                      <a:pt x="224" y="156"/>
                    </a:lnTo>
                    <a:lnTo>
                      <a:pt x="216" y="152"/>
                    </a:lnTo>
                    <a:lnTo>
                      <a:pt x="211" y="150"/>
                    </a:lnTo>
                    <a:lnTo>
                      <a:pt x="205" y="143"/>
                    </a:lnTo>
                    <a:lnTo>
                      <a:pt x="199" y="148"/>
                    </a:lnTo>
                    <a:lnTo>
                      <a:pt x="192" y="152"/>
                    </a:lnTo>
                    <a:lnTo>
                      <a:pt x="188" y="158"/>
                    </a:lnTo>
                    <a:lnTo>
                      <a:pt x="188" y="161"/>
                    </a:lnTo>
                    <a:lnTo>
                      <a:pt x="184" y="167"/>
                    </a:lnTo>
                    <a:lnTo>
                      <a:pt x="177" y="161"/>
                    </a:lnTo>
                    <a:lnTo>
                      <a:pt x="156" y="154"/>
                    </a:lnTo>
                    <a:lnTo>
                      <a:pt x="149" y="158"/>
                    </a:lnTo>
                    <a:lnTo>
                      <a:pt x="139" y="158"/>
                    </a:lnTo>
                    <a:lnTo>
                      <a:pt x="143" y="165"/>
                    </a:lnTo>
                    <a:lnTo>
                      <a:pt x="135" y="167"/>
                    </a:lnTo>
                    <a:lnTo>
                      <a:pt x="134" y="159"/>
                    </a:lnTo>
                    <a:lnTo>
                      <a:pt x="128" y="163"/>
                    </a:lnTo>
                    <a:lnTo>
                      <a:pt x="113" y="161"/>
                    </a:lnTo>
                    <a:lnTo>
                      <a:pt x="117" y="169"/>
                    </a:lnTo>
                    <a:lnTo>
                      <a:pt x="113" y="175"/>
                    </a:lnTo>
                    <a:lnTo>
                      <a:pt x="105" y="175"/>
                    </a:lnTo>
                    <a:lnTo>
                      <a:pt x="105" y="176"/>
                    </a:lnTo>
                    <a:lnTo>
                      <a:pt x="102" y="184"/>
                    </a:lnTo>
                    <a:lnTo>
                      <a:pt x="98" y="190"/>
                    </a:lnTo>
                    <a:lnTo>
                      <a:pt x="100" y="197"/>
                    </a:lnTo>
                    <a:lnTo>
                      <a:pt x="104" y="205"/>
                    </a:lnTo>
                    <a:lnTo>
                      <a:pt x="100" y="210"/>
                    </a:lnTo>
                    <a:lnTo>
                      <a:pt x="87" y="214"/>
                    </a:lnTo>
                    <a:lnTo>
                      <a:pt x="79" y="220"/>
                    </a:lnTo>
                    <a:lnTo>
                      <a:pt x="73" y="221"/>
                    </a:lnTo>
                    <a:lnTo>
                      <a:pt x="70" y="229"/>
                    </a:lnTo>
                    <a:lnTo>
                      <a:pt x="72" y="235"/>
                    </a:lnTo>
                    <a:lnTo>
                      <a:pt x="77" y="242"/>
                    </a:lnTo>
                    <a:lnTo>
                      <a:pt x="79" y="248"/>
                    </a:lnTo>
                    <a:lnTo>
                      <a:pt x="73" y="257"/>
                    </a:lnTo>
                    <a:lnTo>
                      <a:pt x="68" y="255"/>
                    </a:lnTo>
                    <a:lnTo>
                      <a:pt x="62" y="252"/>
                    </a:lnTo>
                    <a:lnTo>
                      <a:pt x="49" y="248"/>
                    </a:lnTo>
                    <a:lnTo>
                      <a:pt x="41" y="244"/>
                    </a:lnTo>
                    <a:lnTo>
                      <a:pt x="34" y="244"/>
                    </a:lnTo>
                    <a:lnTo>
                      <a:pt x="28" y="246"/>
                    </a:lnTo>
                    <a:lnTo>
                      <a:pt x="17" y="259"/>
                    </a:lnTo>
                    <a:lnTo>
                      <a:pt x="17" y="267"/>
                    </a:lnTo>
                    <a:lnTo>
                      <a:pt x="21" y="270"/>
                    </a:lnTo>
                    <a:lnTo>
                      <a:pt x="23" y="276"/>
                    </a:lnTo>
                    <a:lnTo>
                      <a:pt x="21" y="284"/>
                    </a:lnTo>
                    <a:lnTo>
                      <a:pt x="23" y="293"/>
                    </a:lnTo>
                    <a:lnTo>
                      <a:pt x="17" y="299"/>
                    </a:lnTo>
                    <a:lnTo>
                      <a:pt x="21" y="306"/>
                    </a:lnTo>
                    <a:lnTo>
                      <a:pt x="17" y="315"/>
                    </a:lnTo>
                    <a:lnTo>
                      <a:pt x="10" y="314"/>
                    </a:lnTo>
                    <a:lnTo>
                      <a:pt x="2" y="315"/>
                    </a:lnTo>
                    <a:lnTo>
                      <a:pt x="0" y="325"/>
                    </a:lnTo>
                    <a:lnTo>
                      <a:pt x="119" y="315"/>
                    </a:lnTo>
                    <a:lnTo>
                      <a:pt x="119" y="308"/>
                    </a:lnTo>
                    <a:lnTo>
                      <a:pt x="113" y="295"/>
                    </a:lnTo>
                    <a:lnTo>
                      <a:pt x="128" y="295"/>
                    </a:lnTo>
                    <a:lnTo>
                      <a:pt x="135" y="297"/>
                    </a:lnTo>
                    <a:lnTo>
                      <a:pt x="171" y="293"/>
                    </a:lnTo>
                    <a:lnTo>
                      <a:pt x="207" y="289"/>
                    </a:lnTo>
                    <a:lnTo>
                      <a:pt x="250" y="284"/>
                    </a:lnTo>
                    <a:lnTo>
                      <a:pt x="291" y="282"/>
                    </a:lnTo>
                    <a:lnTo>
                      <a:pt x="333" y="278"/>
                    </a:lnTo>
                    <a:lnTo>
                      <a:pt x="357" y="274"/>
                    </a:lnTo>
                    <a:lnTo>
                      <a:pt x="395" y="272"/>
                    </a:lnTo>
                    <a:lnTo>
                      <a:pt x="423" y="268"/>
                    </a:lnTo>
                    <a:lnTo>
                      <a:pt x="449" y="265"/>
                    </a:lnTo>
                    <a:lnTo>
                      <a:pt x="479" y="263"/>
                    </a:lnTo>
                    <a:lnTo>
                      <a:pt x="489" y="259"/>
                    </a:lnTo>
                    <a:lnTo>
                      <a:pt x="502" y="252"/>
                    </a:lnTo>
                    <a:lnTo>
                      <a:pt x="510" y="250"/>
                    </a:lnTo>
                    <a:lnTo>
                      <a:pt x="517" y="244"/>
                    </a:lnTo>
                    <a:lnTo>
                      <a:pt x="532" y="237"/>
                    </a:lnTo>
                    <a:lnTo>
                      <a:pt x="534" y="231"/>
                    </a:lnTo>
                    <a:lnTo>
                      <a:pt x="542" y="225"/>
                    </a:lnTo>
                    <a:lnTo>
                      <a:pt x="547" y="221"/>
                    </a:lnTo>
                    <a:lnTo>
                      <a:pt x="553" y="214"/>
                    </a:lnTo>
                    <a:lnTo>
                      <a:pt x="553" y="208"/>
                    </a:lnTo>
                    <a:lnTo>
                      <a:pt x="562" y="203"/>
                    </a:lnTo>
                    <a:lnTo>
                      <a:pt x="562" y="195"/>
                    </a:lnTo>
                    <a:lnTo>
                      <a:pt x="566" y="188"/>
                    </a:lnTo>
                    <a:lnTo>
                      <a:pt x="590" y="171"/>
                    </a:lnTo>
                    <a:lnTo>
                      <a:pt x="617" y="139"/>
                    </a:lnTo>
                    <a:lnTo>
                      <a:pt x="604" y="139"/>
                    </a:lnTo>
                    <a:lnTo>
                      <a:pt x="588" y="1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7" name="Freeform 88"/>
              <p:cNvSpPr>
                <a:spLocks/>
              </p:cNvSpPr>
              <p:nvPr/>
            </p:nvSpPr>
            <p:spPr bwMode="auto">
              <a:xfrm>
                <a:off x="3834876" y="1902761"/>
                <a:ext cx="26899" cy="46218"/>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8" name="Freeform 89"/>
              <p:cNvSpPr>
                <a:spLocks/>
              </p:cNvSpPr>
              <p:nvPr/>
            </p:nvSpPr>
            <p:spPr bwMode="auto">
              <a:xfrm>
                <a:off x="3834876" y="1902761"/>
                <a:ext cx="26899" cy="46218"/>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9" name="Freeform 90"/>
              <p:cNvSpPr>
                <a:spLocks/>
              </p:cNvSpPr>
              <p:nvPr/>
            </p:nvSpPr>
            <p:spPr bwMode="auto">
              <a:xfrm>
                <a:off x="3957845" y="1848695"/>
                <a:ext cx="6725" cy="14825"/>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1" name="Freeform 92"/>
              <p:cNvSpPr>
                <a:spLocks/>
              </p:cNvSpPr>
              <p:nvPr/>
            </p:nvSpPr>
            <p:spPr bwMode="auto">
              <a:xfrm>
                <a:off x="4076970" y="1801605"/>
                <a:ext cx="26899" cy="16569"/>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2" name="Freeform 93"/>
              <p:cNvSpPr>
                <a:spLocks/>
              </p:cNvSpPr>
              <p:nvPr/>
            </p:nvSpPr>
            <p:spPr bwMode="auto">
              <a:xfrm>
                <a:off x="4076970" y="1801605"/>
                <a:ext cx="26899" cy="16569"/>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3" name="Freeform 94"/>
              <p:cNvSpPr>
                <a:spLocks/>
              </p:cNvSpPr>
              <p:nvPr/>
            </p:nvSpPr>
            <p:spPr bwMode="auto">
              <a:xfrm>
                <a:off x="3853129" y="2216696"/>
                <a:ext cx="252661" cy="396779"/>
              </a:xfrm>
              <a:custGeom>
                <a:avLst/>
                <a:gdLst>
                  <a:gd name="T0" fmla="*/ 24 w 263"/>
                  <a:gd name="T1" fmla="*/ 289 h 455"/>
                  <a:gd name="T2" fmla="*/ 24 w 263"/>
                  <a:gd name="T3" fmla="*/ 304 h 455"/>
                  <a:gd name="T4" fmla="*/ 30 w 263"/>
                  <a:gd name="T5" fmla="*/ 319 h 455"/>
                  <a:gd name="T6" fmla="*/ 35 w 263"/>
                  <a:gd name="T7" fmla="*/ 332 h 455"/>
                  <a:gd name="T8" fmla="*/ 37 w 263"/>
                  <a:gd name="T9" fmla="*/ 355 h 455"/>
                  <a:gd name="T10" fmla="*/ 30 w 263"/>
                  <a:gd name="T11" fmla="*/ 370 h 455"/>
                  <a:gd name="T12" fmla="*/ 20 w 263"/>
                  <a:gd name="T13" fmla="*/ 391 h 455"/>
                  <a:gd name="T14" fmla="*/ 7 w 263"/>
                  <a:gd name="T15" fmla="*/ 404 h 455"/>
                  <a:gd name="T16" fmla="*/ 7 w 263"/>
                  <a:gd name="T17" fmla="*/ 411 h 455"/>
                  <a:gd name="T18" fmla="*/ 4 w 263"/>
                  <a:gd name="T19" fmla="*/ 426 h 455"/>
                  <a:gd name="T20" fmla="*/ 0 w 263"/>
                  <a:gd name="T21" fmla="*/ 447 h 455"/>
                  <a:gd name="T22" fmla="*/ 13 w 263"/>
                  <a:gd name="T23" fmla="*/ 455 h 455"/>
                  <a:gd name="T24" fmla="*/ 13 w 263"/>
                  <a:gd name="T25" fmla="*/ 441 h 455"/>
                  <a:gd name="T26" fmla="*/ 34 w 263"/>
                  <a:gd name="T27" fmla="*/ 439 h 455"/>
                  <a:gd name="T28" fmla="*/ 43 w 263"/>
                  <a:gd name="T29" fmla="*/ 445 h 455"/>
                  <a:gd name="T30" fmla="*/ 49 w 263"/>
                  <a:gd name="T31" fmla="*/ 438 h 455"/>
                  <a:gd name="T32" fmla="*/ 77 w 263"/>
                  <a:gd name="T33" fmla="*/ 441 h 455"/>
                  <a:gd name="T34" fmla="*/ 88 w 263"/>
                  <a:gd name="T35" fmla="*/ 441 h 455"/>
                  <a:gd name="T36" fmla="*/ 92 w 263"/>
                  <a:gd name="T37" fmla="*/ 432 h 455"/>
                  <a:gd name="T38" fmla="*/ 105 w 263"/>
                  <a:gd name="T39" fmla="*/ 423 h 455"/>
                  <a:gd name="T40" fmla="*/ 116 w 263"/>
                  <a:gd name="T41" fmla="*/ 432 h 455"/>
                  <a:gd name="T42" fmla="*/ 126 w 263"/>
                  <a:gd name="T43" fmla="*/ 430 h 455"/>
                  <a:gd name="T44" fmla="*/ 129 w 263"/>
                  <a:gd name="T45" fmla="*/ 415 h 455"/>
                  <a:gd name="T46" fmla="*/ 143 w 263"/>
                  <a:gd name="T47" fmla="*/ 404 h 455"/>
                  <a:gd name="T48" fmla="*/ 146 w 263"/>
                  <a:gd name="T49" fmla="*/ 400 h 455"/>
                  <a:gd name="T50" fmla="*/ 160 w 263"/>
                  <a:gd name="T51" fmla="*/ 413 h 455"/>
                  <a:gd name="T52" fmla="*/ 178 w 263"/>
                  <a:gd name="T53" fmla="*/ 411 h 455"/>
                  <a:gd name="T54" fmla="*/ 180 w 263"/>
                  <a:gd name="T55" fmla="*/ 396 h 455"/>
                  <a:gd name="T56" fmla="*/ 191 w 263"/>
                  <a:gd name="T57" fmla="*/ 383 h 455"/>
                  <a:gd name="T58" fmla="*/ 201 w 263"/>
                  <a:gd name="T59" fmla="*/ 364 h 455"/>
                  <a:gd name="T60" fmla="*/ 212 w 263"/>
                  <a:gd name="T61" fmla="*/ 353 h 455"/>
                  <a:gd name="T62" fmla="*/ 212 w 263"/>
                  <a:gd name="T63" fmla="*/ 338 h 455"/>
                  <a:gd name="T64" fmla="*/ 218 w 263"/>
                  <a:gd name="T65" fmla="*/ 330 h 455"/>
                  <a:gd name="T66" fmla="*/ 233 w 263"/>
                  <a:gd name="T67" fmla="*/ 332 h 455"/>
                  <a:gd name="T68" fmla="*/ 261 w 263"/>
                  <a:gd name="T69" fmla="*/ 317 h 455"/>
                  <a:gd name="T70" fmla="*/ 255 w 263"/>
                  <a:gd name="T71" fmla="*/ 304 h 455"/>
                  <a:gd name="T72" fmla="*/ 254 w 263"/>
                  <a:gd name="T73" fmla="*/ 289 h 455"/>
                  <a:gd name="T74" fmla="*/ 237 w 263"/>
                  <a:gd name="T75" fmla="*/ 105 h 455"/>
                  <a:gd name="T76" fmla="*/ 216 w 263"/>
                  <a:gd name="T77" fmla="*/ 0 h 455"/>
                  <a:gd name="T78" fmla="*/ 66 w 263"/>
                  <a:gd name="T79" fmla="*/ 16 h 455"/>
                  <a:gd name="T80" fmla="*/ 47 w 263"/>
                  <a:gd name="T81" fmla="*/ 28 h 455"/>
                  <a:gd name="T82" fmla="*/ 26 w 263"/>
                  <a:gd name="T83" fmla="*/ 37 h 455"/>
                  <a:gd name="T84" fmla="*/ 7 w 263"/>
                  <a:gd name="T85" fmla="*/ 28 h 455"/>
                  <a:gd name="T86" fmla="*/ 32 w 263"/>
                  <a:gd name="T87" fmla="*/ 282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3" h="455">
                    <a:moveTo>
                      <a:pt x="32" y="282"/>
                    </a:moveTo>
                    <a:lnTo>
                      <a:pt x="24" y="289"/>
                    </a:lnTo>
                    <a:lnTo>
                      <a:pt x="28" y="297"/>
                    </a:lnTo>
                    <a:lnTo>
                      <a:pt x="24" y="304"/>
                    </a:lnTo>
                    <a:lnTo>
                      <a:pt x="24" y="312"/>
                    </a:lnTo>
                    <a:lnTo>
                      <a:pt x="30" y="319"/>
                    </a:lnTo>
                    <a:lnTo>
                      <a:pt x="35" y="327"/>
                    </a:lnTo>
                    <a:lnTo>
                      <a:pt x="35" y="332"/>
                    </a:lnTo>
                    <a:lnTo>
                      <a:pt x="39" y="347"/>
                    </a:lnTo>
                    <a:lnTo>
                      <a:pt x="37" y="355"/>
                    </a:lnTo>
                    <a:lnTo>
                      <a:pt x="35" y="355"/>
                    </a:lnTo>
                    <a:lnTo>
                      <a:pt x="30" y="370"/>
                    </a:lnTo>
                    <a:lnTo>
                      <a:pt x="28" y="376"/>
                    </a:lnTo>
                    <a:lnTo>
                      <a:pt x="20" y="391"/>
                    </a:lnTo>
                    <a:lnTo>
                      <a:pt x="15" y="398"/>
                    </a:lnTo>
                    <a:lnTo>
                      <a:pt x="7" y="404"/>
                    </a:lnTo>
                    <a:lnTo>
                      <a:pt x="7" y="411"/>
                    </a:lnTo>
                    <a:lnTo>
                      <a:pt x="7" y="411"/>
                    </a:lnTo>
                    <a:lnTo>
                      <a:pt x="5" y="426"/>
                    </a:lnTo>
                    <a:lnTo>
                      <a:pt x="4" y="426"/>
                    </a:lnTo>
                    <a:lnTo>
                      <a:pt x="4" y="439"/>
                    </a:lnTo>
                    <a:lnTo>
                      <a:pt x="0" y="447"/>
                    </a:lnTo>
                    <a:lnTo>
                      <a:pt x="5" y="455"/>
                    </a:lnTo>
                    <a:lnTo>
                      <a:pt x="13" y="455"/>
                    </a:lnTo>
                    <a:lnTo>
                      <a:pt x="17" y="449"/>
                    </a:lnTo>
                    <a:lnTo>
                      <a:pt x="13" y="441"/>
                    </a:lnTo>
                    <a:lnTo>
                      <a:pt x="28" y="443"/>
                    </a:lnTo>
                    <a:lnTo>
                      <a:pt x="34" y="439"/>
                    </a:lnTo>
                    <a:lnTo>
                      <a:pt x="35" y="447"/>
                    </a:lnTo>
                    <a:lnTo>
                      <a:pt x="43" y="445"/>
                    </a:lnTo>
                    <a:lnTo>
                      <a:pt x="39" y="438"/>
                    </a:lnTo>
                    <a:lnTo>
                      <a:pt x="49" y="438"/>
                    </a:lnTo>
                    <a:lnTo>
                      <a:pt x="56" y="434"/>
                    </a:lnTo>
                    <a:lnTo>
                      <a:pt x="77" y="441"/>
                    </a:lnTo>
                    <a:lnTo>
                      <a:pt x="84" y="447"/>
                    </a:lnTo>
                    <a:lnTo>
                      <a:pt x="88" y="441"/>
                    </a:lnTo>
                    <a:lnTo>
                      <a:pt x="88" y="438"/>
                    </a:lnTo>
                    <a:lnTo>
                      <a:pt x="92" y="432"/>
                    </a:lnTo>
                    <a:lnTo>
                      <a:pt x="99" y="428"/>
                    </a:lnTo>
                    <a:lnTo>
                      <a:pt x="105" y="423"/>
                    </a:lnTo>
                    <a:lnTo>
                      <a:pt x="111" y="430"/>
                    </a:lnTo>
                    <a:lnTo>
                      <a:pt x="116" y="432"/>
                    </a:lnTo>
                    <a:lnTo>
                      <a:pt x="124" y="436"/>
                    </a:lnTo>
                    <a:lnTo>
                      <a:pt x="126" y="430"/>
                    </a:lnTo>
                    <a:lnTo>
                      <a:pt x="131" y="423"/>
                    </a:lnTo>
                    <a:lnTo>
                      <a:pt x="129" y="415"/>
                    </a:lnTo>
                    <a:lnTo>
                      <a:pt x="135" y="409"/>
                    </a:lnTo>
                    <a:lnTo>
                      <a:pt x="143" y="404"/>
                    </a:lnTo>
                    <a:lnTo>
                      <a:pt x="139" y="398"/>
                    </a:lnTo>
                    <a:lnTo>
                      <a:pt x="146" y="400"/>
                    </a:lnTo>
                    <a:lnTo>
                      <a:pt x="152" y="411"/>
                    </a:lnTo>
                    <a:lnTo>
                      <a:pt x="160" y="413"/>
                    </a:lnTo>
                    <a:lnTo>
                      <a:pt x="173" y="415"/>
                    </a:lnTo>
                    <a:lnTo>
                      <a:pt x="178" y="411"/>
                    </a:lnTo>
                    <a:lnTo>
                      <a:pt x="180" y="404"/>
                    </a:lnTo>
                    <a:lnTo>
                      <a:pt x="180" y="396"/>
                    </a:lnTo>
                    <a:lnTo>
                      <a:pt x="184" y="383"/>
                    </a:lnTo>
                    <a:lnTo>
                      <a:pt x="191" y="383"/>
                    </a:lnTo>
                    <a:lnTo>
                      <a:pt x="199" y="377"/>
                    </a:lnTo>
                    <a:lnTo>
                      <a:pt x="201" y="364"/>
                    </a:lnTo>
                    <a:lnTo>
                      <a:pt x="208" y="361"/>
                    </a:lnTo>
                    <a:lnTo>
                      <a:pt x="212" y="353"/>
                    </a:lnTo>
                    <a:lnTo>
                      <a:pt x="216" y="345"/>
                    </a:lnTo>
                    <a:lnTo>
                      <a:pt x="212" y="338"/>
                    </a:lnTo>
                    <a:lnTo>
                      <a:pt x="212" y="330"/>
                    </a:lnTo>
                    <a:lnTo>
                      <a:pt x="218" y="330"/>
                    </a:lnTo>
                    <a:lnTo>
                      <a:pt x="225" y="327"/>
                    </a:lnTo>
                    <a:lnTo>
                      <a:pt x="233" y="332"/>
                    </a:lnTo>
                    <a:lnTo>
                      <a:pt x="246" y="321"/>
                    </a:lnTo>
                    <a:lnTo>
                      <a:pt x="261" y="317"/>
                    </a:lnTo>
                    <a:lnTo>
                      <a:pt x="263" y="312"/>
                    </a:lnTo>
                    <a:lnTo>
                      <a:pt x="255" y="304"/>
                    </a:lnTo>
                    <a:lnTo>
                      <a:pt x="257" y="297"/>
                    </a:lnTo>
                    <a:lnTo>
                      <a:pt x="254" y="289"/>
                    </a:lnTo>
                    <a:lnTo>
                      <a:pt x="257" y="285"/>
                    </a:lnTo>
                    <a:lnTo>
                      <a:pt x="237" y="105"/>
                    </a:lnTo>
                    <a:lnTo>
                      <a:pt x="223" y="5"/>
                    </a:lnTo>
                    <a:lnTo>
                      <a:pt x="216" y="0"/>
                    </a:lnTo>
                    <a:lnTo>
                      <a:pt x="103" y="13"/>
                    </a:lnTo>
                    <a:lnTo>
                      <a:pt x="66" y="16"/>
                    </a:lnTo>
                    <a:lnTo>
                      <a:pt x="62" y="16"/>
                    </a:lnTo>
                    <a:lnTo>
                      <a:pt x="47" y="28"/>
                    </a:lnTo>
                    <a:lnTo>
                      <a:pt x="34" y="35"/>
                    </a:lnTo>
                    <a:lnTo>
                      <a:pt x="26" y="37"/>
                    </a:lnTo>
                    <a:lnTo>
                      <a:pt x="17" y="35"/>
                    </a:lnTo>
                    <a:lnTo>
                      <a:pt x="7" y="28"/>
                    </a:lnTo>
                    <a:lnTo>
                      <a:pt x="7" y="32"/>
                    </a:lnTo>
                    <a:lnTo>
                      <a:pt x="32" y="28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49" name="Group 448"/>
              <p:cNvGrpSpPr/>
              <p:nvPr/>
            </p:nvGrpSpPr>
            <p:grpSpPr>
              <a:xfrm>
                <a:off x="3605271" y="1704808"/>
                <a:ext cx="623488" cy="525840"/>
                <a:chOff x="3605271" y="1704808"/>
                <a:chExt cx="623488" cy="525840"/>
              </a:xfrm>
              <a:grpFill/>
            </p:grpSpPr>
            <p:sp>
              <p:nvSpPr>
                <p:cNvPr id="318" name="Freeform 79"/>
                <p:cNvSpPr>
                  <a:spLocks/>
                </p:cNvSpPr>
                <p:nvPr/>
              </p:nvSpPr>
              <p:spPr bwMode="auto">
                <a:xfrm>
                  <a:off x="3728240" y="1704808"/>
                  <a:ext cx="59563" cy="47962"/>
                </a:xfrm>
                <a:custGeom>
                  <a:avLst/>
                  <a:gdLst>
                    <a:gd name="T0" fmla="*/ 2 w 62"/>
                    <a:gd name="T1" fmla="*/ 41 h 55"/>
                    <a:gd name="T2" fmla="*/ 15 w 62"/>
                    <a:gd name="T3" fmla="*/ 41 h 55"/>
                    <a:gd name="T4" fmla="*/ 15 w 62"/>
                    <a:gd name="T5" fmla="*/ 34 h 55"/>
                    <a:gd name="T6" fmla="*/ 15 w 62"/>
                    <a:gd name="T7" fmla="*/ 41 h 55"/>
                    <a:gd name="T8" fmla="*/ 9 w 62"/>
                    <a:gd name="T9" fmla="*/ 49 h 55"/>
                    <a:gd name="T10" fmla="*/ 17 w 62"/>
                    <a:gd name="T11" fmla="*/ 55 h 55"/>
                    <a:gd name="T12" fmla="*/ 26 w 62"/>
                    <a:gd name="T13" fmla="*/ 36 h 55"/>
                    <a:gd name="T14" fmla="*/ 38 w 62"/>
                    <a:gd name="T15" fmla="*/ 23 h 55"/>
                    <a:gd name="T16" fmla="*/ 45 w 62"/>
                    <a:gd name="T17" fmla="*/ 17 h 55"/>
                    <a:gd name="T18" fmla="*/ 47 w 62"/>
                    <a:gd name="T19" fmla="*/ 9 h 55"/>
                    <a:gd name="T20" fmla="*/ 56 w 62"/>
                    <a:gd name="T21" fmla="*/ 9 h 55"/>
                    <a:gd name="T22" fmla="*/ 62 w 62"/>
                    <a:gd name="T23" fmla="*/ 4 h 55"/>
                    <a:gd name="T24" fmla="*/ 56 w 62"/>
                    <a:gd name="T25" fmla="*/ 0 h 55"/>
                    <a:gd name="T26" fmla="*/ 41 w 62"/>
                    <a:gd name="T27" fmla="*/ 0 h 55"/>
                    <a:gd name="T28" fmla="*/ 26 w 62"/>
                    <a:gd name="T29" fmla="*/ 6 h 55"/>
                    <a:gd name="T30" fmla="*/ 13 w 62"/>
                    <a:gd name="T31" fmla="*/ 13 h 55"/>
                    <a:gd name="T32" fmla="*/ 4 w 62"/>
                    <a:gd name="T33" fmla="*/ 28 h 55"/>
                    <a:gd name="T34" fmla="*/ 0 w 62"/>
                    <a:gd name="T35" fmla="*/ 34 h 55"/>
                    <a:gd name="T36" fmla="*/ 2 w 62"/>
                    <a:gd name="T37"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55">
                      <a:moveTo>
                        <a:pt x="2" y="41"/>
                      </a:moveTo>
                      <a:lnTo>
                        <a:pt x="15" y="41"/>
                      </a:lnTo>
                      <a:lnTo>
                        <a:pt x="15" y="34"/>
                      </a:lnTo>
                      <a:lnTo>
                        <a:pt x="15" y="41"/>
                      </a:lnTo>
                      <a:lnTo>
                        <a:pt x="9" y="49"/>
                      </a:lnTo>
                      <a:lnTo>
                        <a:pt x="17" y="55"/>
                      </a:lnTo>
                      <a:lnTo>
                        <a:pt x="26" y="36"/>
                      </a:lnTo>
                      <a:lnTo>
                        <a:pt x="38" y="23"/>
                      </a:lnTo>
                      <a:lnTo>
                        <a:pt x="45" y="17"/>
                      </a:lnTo>
                      <a:lnTo>
                        <a:pt x="47" y="9"/>
                      </a:lnTo>
                      <a:lnTo>
                        <a:pt x="56" y="9"/>
                      </a:lnTo>
                      <a:lnTo>
                        <a:pt x="62" y="4"/>
                      </a:lnTo>
                      <a:lnTo>
                        <a:pt x="56" y="0"/>
                      </a:lnTo>
                      <a:lnTo>
                        <a:pt x="41" y="0"/>
                      </a:lnTo>
                      <a:lnTo>
                        <a:pt x="26" y="6"/>
                      </a:lnTo>
                      <a:lnTo>
                        <a:pt x="13" y="13"/>
                      </a:lnTo>
                      <a:lnTo>
                        <a:pt x="4" y="28"/>
                      </a:lnTo>
                      <a:lnTo>
                        <a:pt x="0" y="34"/>
                      </a:lnTo>
                      <a:lnTo>
                        <a:pt x="2" y="4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1" name="Freeform 82"/>
                <p:cNvSpPr>
                  <a:spLocks/>
                </p:cNvSpPr>
                <p:nvPr/>
              </p:nvSpPr>
              <p:spPr bwMode="auto">
                <a:xfrm>
                  <a:off x="3605271" y="1734458"/>
                  <a:ext cx="469777" cy="190105"/>
                </a:xfrm>
                <a:custGeom>
                  <a:avLst/>
                  <a:gdLst>
                    <a:gd name="T0" fmla="*/ 25 w 489"/>
                    <a:gd name="T1" fmla="*/ 101 h 218"/>
                    <a:gd name="T2" fmla="*/ 124 w 489"/>
                    <a:gd name="T3" fmla="*/ 126 h 218"/>
                    <a:gd name="T4" fmla="*/ 152 w 489"/>
                    <a:gd name="T5" fmla="*/ 128 h 218"/>
                    <a:gd name="T6" fmla="*/ 179 w 489"/>
                    <a:gd name="T7" fmla="*/ 146 h 218"/>
                    <a:gd name="T8" fmla="*/ 203 w 489"/>
                    <a:gd name="T9" fmla="*/ 158 h 218"/>
                    <a:gd name="T10" fmla="*/ 203 w 489"/>
                    <a:gd name="T11" fmla="*/ 180 h 218"/>
                    <a:gd name="T12" fmla="*/ 209 w 489"/>
                    <a:gd name="T13" fmla="*/ 190 h 218"/>
                    <a:gd name="T14" fmla="*/ 213 w 489"/>
                    <a:gd name="T15" fmla="*/ 210 h 218"/>
                    <a:gd name="T16" fmla="*/ 224 w 489"/>
                    <a:gd name="T17" fmla="*/ 218 h 218"/>
                    <a:gd name="T18" fmla="*/ 241 w 489"/>
                    <a:gd name="T19" fmla="*/ 178 h 218"/>
                    <a:gd name="T20" fmla="*/ 254 w 489"/>
                    <a:gd name="T21" fmla="*/ 150 h 218"/>
                    <a:gd name="T22" fmla="*/ 260 w 489"/>
                    <a:gd name="T23" fmla="*/ 135 h 218"/>
                    <a:gd name="T24" fmla="*/ 273 w 489"/>
                    <a:gd name="T25" fmla="*/ 143 h 218"/>
                    <a:gd name="T26" fmla="*/ 288 w 489"/>
                    <a:gd name="T27" fmla="*/ 128 h 218"/>
                    <a:gd name="T28" fmla="*/ 288 w 489"/>
                    <a:gd name="T29" fmla="*/ 143 h 218"/>
                    <a:gd name="T30" fmla="*/ 295 w 489"/>
                    <a:gd name="T31" fmla="*/ 145 h 218"/>
                    <a:gd name="T32" fmla="*/ 310 w 489"/>
                    <a:gd name="T33" fmla="*/ 124 h 218"/>
                    <a:gd name="T34" fmla="*/ 327 w 489"/>
                    <a:gd name="T35" fmla="*/ 113 h 218"/>
                    <a:gd name="T36" fmla="*/ 354 w 489"/>
                    <a:gd name="T37" fmla="*/ 109 h 218"/>
                    <a:gd name="T38" fmla="*/ 380 w 489"/>
                    <a:gd name="T39" fmla="*/ 94 h 218"/>
                    <a:gd name="T40" fmla="*/ 408 w 489"/>
                    <a:gd name="T41" fmla="*/ 99 h 218"/>
                    <a:gd name="T42" fmla="*/ 429 w 489"/>
                    <a:gd name="T43" fmla="*/ 101 h 218"/>
                    <a:gd name="T44" fmla="*/ 444 w 489"/>
                    <a:gd name="T45" fmla="*/ 96 h 218"/>
                    <a:gd name="T46" fmla="*/ 489 w 489"/>
                    <a:gd name="T47" fmla="*/ 92 h 218"/>
                    <a:gd name="T48" fmla="*/ 478 w 489"/>
                    <a:gd name="T49" fmla="*/ 77 h 218"/>
                    <a:gd name="T50" fmla="*/ 463 w 489"/>
                    <a:gd name="T51" fmla="*/ 68 h 218"/>
                    <a:gd name="T52" fmla="*/ 455 w 489"/>
                    <a:gd name="T53" fmla="*/ 47 h 218"/>
                    <a:gd name="T54" fmla="*/ 444 w 489"/>
                    <a:gd name="T55" fmla="*/ 43 h 218"/>
                    <a:gd name="T56" fmla="*/ 429 w 489"/>
                    <a:gd name="T57" fmla="*/ 45 h 218"/>
                    <a:gd name="T58" fmla="*/ 399 w 489"/>
                    <a:gd name="T59" fmla="*/ 43 h 218"/>
                    <a:gd name="T60" fmla="*/ 378 w 489"/>
                    <a:gd name="T61" fmla="*/ 22 h 218"/>
                    <a:gd name="T62" fmla="*/ 329 w 489"/>
                    <a:gd name="T63" fmla="*/ 34 h 218"/>
                    <a:gd name="T64" fmla="*/ 305 w 489"/>
                    <a:gd name="T65" fmla="*/ 47 h 218"/>
                    <a:gd name="T66" fmla="*/ 275 w 489"/>
                    <a:gd name="T67" fmla="*/ 66 h 218"/>
                    <a:gd name="T68" fmla="*/ 254 w 489"/>
                    <a:gd name="T69" fmla="*/ 60 h 218"/>
                    <a:gd name="T70" fmla="*/ 224 w 489"/>
                    <a:gd name="T71" fmla="*/ 62 h 218"/>
                    <a:gd name="T72" fmla="*/ 203 w 489"/>
                    <a:gd name="T73" fmla="*/ 36 h 218"/>
                    <a:gd name="T74" fmla="*/ 183 w 489"/>
                    <a:gd name="T75" fmla="*/ 26 h 218"/>
                    <a:gd name="T76" fmla="*/ 158 w 489"/>
                    <a:gd name="T77" fmla="*/ 36 h 218"/>
                    <a:gd name="T78" fmla="*/ 154 w 489"/>
                    <a:gd name="T79" fmla="*/ 30 h 218"/>
                    <a:gd name="T80" fmla="*/ 143 w 489"/>
                    <a:gd name="T81" fmla="*/ 43 h 218"/>
                    <a:gd name="T82" fmla="*/ 130 w 489"/>
                    <a:gd name="T83" fmla="*/ 9 h 218"/>
                    <a:gd name="T84" fmla="*/ 107 w 489"/>
                    <a:gd name="T85" fmla="*/ 17 h 218"/>
                    <a:gd name="T86" fmla="*/ 81 w 489"/>
                    <a:gd name="T87" fmla="*/ 36 h 218"/>
                    <a:gd name="T88" fmla="*/ 60 w 489"/>
                    <a:gd name="T89" fmla="*/ 45 h 218"/>
                    <a:gd name="T90" fmla="*/ 40 w 489"/>
                    <a:gd name="T91" fmla="*/ 51 h 218"/>
                    <a:gd name="T92" fmla="*/ 0 w 489"/>
                    <a:gd name="T93" fmla="*/ 7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218">
                      <a:moveTo>
                        <a:pt x="11" y="83"/>
                      </a:moveTo>
                      <a:lnTo>
                        <a:pt x="17" y="88"/>
                      </a:lnTo>
                      <a:lnTo>
                        <a:pt x="25" y="101"/>
                      </a:lnTo>
                      <a:lnTo>
                        <a:pt x="98" y="116"/>
                      </a:lnTo>
                      <a:lnTo>
                        <a:pt x="122" y="126"/>
                      </a:lnTo>
                      <a:lnTo>
                        <a:pt x="124" y="126"/>
                      </a:lnTo>
                      <a:lnTo>
                        <a:pt x="139" y="128"/>
                      </a:lnTo>
                      <a:lnTo>
                        <a:pt x="145" y="126"/>
                      </a:lnTo>
                      <a:lnTo>
                        <a:pt x="152" y="128"/>
                      </a:lnTo>
                      <a:lnTo>
                        <a:pt x="169" y="130"/>
                      </a:lnTo>
                      <a:lnTo>
                        <a:pt x="177" y="135"/>
                      </a:lnTo>
                      <a:lnTo>
                        <a:pt x="179" y="146"/>
                      </a:lnTo>
                      <a:lnTo>
                        <a:pt x="184" y="148"/>
                      </a:lnTo>
                      <a:lnTo>
                        <a:pt x="196" y="150"/>
                      </a:lnTo>
                      <a:lnTo>
                        <a:pt x="203" y="158"/>
                      </a:lnTo>
                      <a:lnTo>
                        <a:pt x="201" y="160"/>
                      </a:lnTo>
                      <a:lnTo>
                        <a:pt x="203" y="165"/>
                      </a:lnTo>
                      <a:lnTo>
                        <a:pt x="203" y="180"/>
                      </a:lnTo>
                      <a:lnTo>
                        <a:pt x="199" y="186"/>
                      </a:lnTo>
                      <a:lnTo>
                        <a:pt x="203" y="193"/>
                      </a:lnTo>
                      <a:lnTo>
                        <a:pt x="209" y="190"/>
                      </a:lnTo>
                      <a:lnTo>
                        <a:pt x="216" y="190"/>
                      </a:lnTo>
                      <a:lnTo>
                        <a:pt x="213" y="205"/>
                      </a:lnTo>
                      <a:lnTo>
                        <a:pt x="213" y="210"/>
                      </a:lnTo>
                      <a:lnTo>
                        <a:pt x="220" y="216"/>
                      </a:lnTo>
                      <a:lnTo>
                        <a:pt x="220" y="216"/>
                      </a:lnTo>
                      <a:lnTo>
                        <a:pt x="224" y="218"/>
                      </a:lnTo>
                      <a:lnTo>
                        <a:pt x="224" y="210"/>
                      </a:lnTo>
                      <a:lnTo>
                        <a:pt x="231" y="199"/>
                      </a:lnTo>
                      <a:lnTo>
                        <a:pt x="241" y="178"/>
                      </a:lnTo>
                      <a:lnTo>
                        <a:pt x="245" y="165"/>
                      </a:lnTo>
                      <a:lnTo>
                        <a:pt x="248" y="158"/>
                      </a:lnTo>
                      <a:lnTo>
                        <a:pt x="254" y="150"/>
                      </a:lnTo>
                      <a:lnTo>
                        <a:pt x="258" y="137"/>
                      </a:lnTo>
                      <a:lnTo>
                        <a:pt x="263" y="128"/>
                      </a:lnTo>
                      <a:lnTo>
                        <a:pt x="260" y="135"/>
                      </a:lnTo>
                      <a:lnTo>
                        <a:pt x="263" y="141"/>
                      </a:lnTo>
                      <a:lnTo>
                        <a:pt x="267" y="148"/>
                      </a:lnTo>
                      <a:lnTo>
                        <a:pt x="273" y="143"/>
                      </a:lnTo>
                      <a:lnTo>
                        <a:pt x="275" y="139"/>
                      </a:lnTo>
                      <a:lnTo>
                        <a:pt x="282" y="131"/>
                      </a:lnTo>
                      <a:lnTo>
                        <a:pt x="288" y="128"/>
                      </a:lnTo>
                      <a:lnTo>
                        <a:pt x="295" y="130"/>
                      </a:lnTo>
                      <a:lnTo>
                        <a:pt x="293" y="137"/>
                      </a:lnTo>
                      <a:lnTo>
                        <a:pt x="288" y="143"/>
                      </a:lnTo>
                      <a:lnTo>
                        <a:pt x="284" y="150"/>
                      </a:lnTo>
                      <a:lnTo>
                        <a:pt x="292" y="152"/>
                      </a:lnTo>
                      <a:lnTo>
                        <a:pt x="295" y="145"/>
                      </a:lnTo>
                      <a:lnTo>
                        <a:pt x="303" y="137"/>
                      </a:lnTo>
                      <a:lnTo>
                        <a:pt x="309" y="131"/>
                      </a:lnTo>
                      <a:lnTo>
                        <a:pt x="310" y="124"/>
                      </a:lnTo>
                      <a:lnTo>
                        <a:pt x="314" y="118"/>
                      </a:lnTo>
                      <a:lnTo>
                        <a:pt x="320" y="115"/>
                      </a:lnTo>
                      <a:lnTo>
                        <a:pt x="327" y="113"/>
                      </a:lnTo>
                      <a:lnTo>
                        <a:pt x="333" y="115"/>
                      </a:lnTo>
                      <a:lnTo>
                        <a:pt x="346" y="109"/>
                      </a:lnTo>
                      <a:lnTo>
                        <a:pt x="354" y="109"/>
                      </a:lnTo>
                      <a:lnTo>
                        <a:pt x="361" y="105"/>
                      </a:lnTo>
                      <a:lnTo>
                        <a:pt x="367" y="96"/>
                      </a:lnTo>
                      <a:lnTo>
                        <a:pt x="380" y="94"/>
                      </a:lnTo>
                      <a:lnTo>
                        <a:pt x="387" y="96"/>
                      </a:lnTo>
                      <a:lnTo>
                        <a:pt x="393" y="94"/>
                      </a:lnTo>
                      <a:lnTo>
                        <a:pt x="408" y="99"/>
                      </a:lnTo>
                      <a:lnTo>
                        <a:pt x="421" y="111"/>
                      </a:lnTo>
                      <a:lnTo>
                        <a:pt x="429" y="115"/>
                      </a:lnTo>
                      <a:lnTo>
                        <a:pt x="429" y="101"/>
                      </a:lnTo>
                      <a:lnTo>
                        <a:pt x="431" y="94"/>
                      </a:lnTo>
                      <a:lnTo>
                        <a:pt x="436" y="92"/>
                      </a:lnTo>
                      <a:lnTo>
                        <a:pt x="444" y="96"/>
                      </a:lnTo>
                      <a:lnTo>
                        <a:pt x="451" y="94"/>
                      </a:lnTo>
                      <a:lnTo>
                        <a:pt x="483" y="94"/>
                      </a:lnTo>
                      <a:lnTo>
                        <a:pt x="489" y="92"/>
                      </a:lnTo>
                      <a:lnTo>
                        <a:pt x="485" y="86"/>
                      </a:lnTo>
                      <a:lnTo>
                        <a:pt x="478" y="83"/>
                      </a:lnTo>
                      <a:lnTo>
                        <a:pt x="478" y="77"/>
                      </a:lnTo>
                      <a:lnTo>
                        <a:pt x="470" y="73"/>
                      </a:lnTo>
                      <a:lnTo>
                        <a:pt x="468" y="73"/>
                      </a:lnTo>
                      <a:lnTo>
                        <a:pt x="463" y="68"/>
                      </a:lnTo>
                      <a:lnTo>
                        <a:pt x="463" y="60"/>
                      </a:lnTo>
                      <a:lnTo>
                        <a:pt x="459" y="54"/>
                      </a:lnTo>
                      <a:lnTo>
                        <a:pt x="455" y="47"/>
                      </a:lnTo>
                      <a:lnTo>
                        <a:pt x="449" y="39"/>
                      </a:lnTo>
                      <a:lnTo>
                        <a:pt x="444" y="41"/>
                      </a:lnTo>
                      <a:lnTo>
                        <a:pt x="444" y="43"/>
                      </a:lnTo>
                      <a:lnTo>
                        <a:pt x="440" y="49"/>
                      </a:lnTo>
                      <a:lnTo>
                        <a:pt x="433" y="51"/>
                      </a:lnTo>
                      <a:lnTo>
                        <a:pt x="429" y="45"/>
                      </a:lnTo>
                      <a:lnTo>
                        <a:pt x="416" y="51"/>
                      </a:lnTo>
                      <a:lnTo>
                        <a:pt x="401" y="49"/>
                      </a:lnTo>
                      <a:lnTo>
                        <a:pt x="399" y="43"/>
                      </a:lnTo>
                      <a:lnTo>
                        <a:pt x="397" y="17"/>
                      </a:lnTo>
                      <a:lnTo>
                        <a:pt x="384" y="21"/>
                      </a:lnTo>
                      <a:lnTo>
                        <a:pt x="378" y="22"/>
                      </a:lnTo>
                      <a:lnTo>
                        <a:pt x="365" y="30"/>
                      </a:lnTo>
                      <a:lnTo>
                        <a:pt x="357" y="32"/>
                      </a:lnTo>
                      <a:lnTo>
                        <a:pt x="329" y="34"/>
                      </a:lnTo>
                      <a:lnTo>
                        <a:pt x="324" y="37"/>
                      </a:lnTo>
                      <a:lnTo>
                        <a:pt x="312" y="39"/>
                      </a:lnTo>
                      <a:lnTo>
                        <a:pt x="305" y="47"/>
                      </a:lnTo>
                      <a:lnTo>
                        <a:pt x="292" y="54"/>
                      </a:lnTo>
                      <a:lnTo>
                        <a:pt x="280" y="69"/>
                      </a:lnTo>
                      <a:lnTo>
                        <a:pt x="275" y="66"/>
                      </a:lnTo>
                      <a:lnTo>
                        <a:pt x="267" y="68"/>
                      </a:lnTo>
                      <a:lnTo>
                        <a:pt x="260" y="66"/>
                      </a:lnTo>
                      <a:lnTo>
                        <a:pt x="254" y="60"/>
                      </a:lnTo>
                      <a:lnTo>
                        <a:pt x="237" y="66"/>
                      </a:lnTo>
                      <a:lnTo>
                        <a:pt x="231" y="66"/>
                      </a:lnTo>
                      <a:lnTo>
                        <a:pt x="224" y="62"/>
                      </a:lnTo>
                      <a:lnTo>
                        <a:pt x="220" y="56"/>
                      </a:lnTo>
                      <a:lnTo>
                        <a:pt x="207" y="43"/>
                      </a:lnTo>
                      <a:lnTo>
                        <a:pt x="203" y="36"/>
                      </a:lnTo>
                      <a:lnTo>
                        <a:pt x="198" y="34"/>
                      </a:lnTo>
                      <a:lnTo>
                        <a:pt x="190" y="28"/>
                      </a:lnTo>
                      <a:lnTo>
                        <a:pt x="183" y="26"/>
                      </a:lnTo>
                      <a:lnTo>
                        <a:pt x="169" y="26"/>
                      </a:lnTo>
                      <a:lnTo>
                        <a:pt x="162" y="28"/>
                      </a:lnTo>
                      <a:lnTo>
                        <a:pt x="158" y="36"/>
                      </a:lnTo>
                      <a:lnTo>
                        <a:pt x="154" y="37"/>
                      </a:lnTo>
                      <a:lnTo>
                        <a:pt x="160" y="24"/>
                      </a:lnTo>
                      <a:lnTo>
                        <a:pt x="154" y="30"/>
                      </a:lnTo>
                      <a:lnTo>
                        <a:pt x="147" y="34"/>
                      </a:lnTo>
                      <a:lnTo>
                        <a:pt x="145" y="41"/>
                      </a:lnTo>
                      <a:lnTo>
                        <a:pt x="143" y="43"/>
                      </a:lnTo>
                      <a:lnTo>
                        <a:pt x="141" y="37"/>
                      </a:lnTo>
                      <a:lnTo>
                        <a:pt x="141" y="22"/>
                      </a:lnTo>
                      <a:lnTo>
                        <a:pt x="130" y="9"/>
                      </a:lnTo>
                      <a:lnTo>
                        <a:pt x="126" y="7"/>
                      </a:lnTo>
                      <a:lnTo>
                        <a:pt x="121" y="0"/>
                      </a:lnTo>
                      <a:lnTo>
                        <a:pt x="107" y="17"/>
                      </a:lnTo>
                      <a:lnTo>
                        <a:pt x="104" y="22"/>
                      </a:lnTo>
                      <a:lnTo>
                        <a:pt x="89" y="28"/>
                      </a:lnTo>
                      <a:lnTo>
                        <a:pt x="81" y="36"/>
                      </a:lnTo>
                      <a:lnTo>
                        <a:pt x="75" y="41"/>
                      </a:lnTo>
                      <a:lnTo>
                        <a:pt x="68" y="43"/>
                      </a:lnTo>
                      <a:lnTo>
                        <a:pt x="60" y="45"/>
                      </a:lnTo>
                      <a:lnTo>
                        <a:pt x="55" y="47"/>
                      </a:lnTo>
                      <a:lnTo>
                        <a:pt x="47" y="47"/>
                      </a:lnTo>
                      <a:lnTo>
                        <a:pt x="40" y="51"/>
                      </a:lnTo>
                      <a:lnTo>
                        <a:pt x="27" y="64"/>
                      </a:lnTo>
                      <a:lnTo>
                        <a:pt x="6" y="73"/>
                      </a:lnTo>
                      <a:lnTo>
                        <a:pt x="0" y="77"/>
                      </a:lnTo>
                      <a:lnTo>
                        <a:pt x="4" y="81"/>
                      </a:lnTo>
                      <a:lnTo>
                        <a:pt x="11" y="8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0" name="Freeform 91"/>
                <p:cNvSpPr>
                  <a:spLocks/>
                </p:cNvSpPr>
                <p:nvPr/>
              </p:nvSpPr>
              <p:spPr bwMode="auto">
                <a:xfrm>
                  <a:off x="3957845" y="1848695"/>
                  <a:ext cx="6725" cy="14825"/>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5" name="Freeform 96"/>
                <p:cNvSpPr>
                  <a:spLocks/>
                </p:cNvSpPr>
                <p:nvPr/>
              </p:nvSpPr>
              <p:spPr bwMode="auto">
                <a:xfrm>
                  <a:off x="3910771" y="1837358"/>
                  <a:ext cx="317988" cy="393290"/>
                </a:xfrm>
                <a:custGeom>
                  <a:avLst/>
                  <a:gdLst>
                    <a:gd name="T0" fmla="*/ 163 w 331"/>
                    <a:gd name="T1" fmla="*/ 440 h 451"/>
                    <a:gd name="T2" fmla="*/ 272 w 331"/>
                    <a:gd name="T3" fmla="*/ 408 h 451"/>
                    <a:gd name="T4" fmla="*/ 288 w 331"/>
                    <a:gd name="T5" fmla="*/ 359 h 451"/>
                    <a:gd name="T6" fmla="*/ 299 w 331"/>
                    <a:gd name="T7" fmla="*/ 350 h 451"/>
                    <a:gd name="T8" fmla="*/ 308 w 331"/>
                    <a:gd name="T9" fmla="*/ 322 h 451"/>
                    <a:gd name="T10" fmla="*/ 319 w 331"/>
                    <a:gd name="T11" fmla="*/ 316 h 451"/>
                    <a:gd name="T12" fmla="*/ 325 w 331"/>
                    <a:gd name="T13" fmla="*/ 324 h 451"/>
                    <a:gd name="T14" fmla="*/ 329 w 331"/>
                    <a:gd name="T15" fmla="*/ 295 h 451"/>
                    <a:gd name="T16" fmla="*/ 331 w 331"/>
                    <a:gd name="T17" fmla="*/ 273 h 451"/>
                    <a:gd name="T18" fmla="*/ 319 w 331"/>
                    <a:gd name="T19" fmla="*/ 254 h 451"/>
                    <a:gd name="T20" fmla="*/ 308 w 331"/>
                    <a:gd name="T21" fmla="*/ 218 h 451"/>
                    <a:gd name="T22" fmla="*/ 286 w 331"/>
                    <a:gd name="T23" fmla="*/ 171 h 451"/>
                    <a:gd name="T24" fmla="*/ 261 w 331"/>
                    <a:gd name="T25" fmla="*/ 175 h 451"/>
                    <a:gd name="T26" fmla="*/ 241 w 331"/>
                    <a:gd name="T27" fmla="*/ 186 h 451"/>
                    <a:gd name="T28" fmla="*/ 233 w 331"/>
                    <a:gd name="T29" fmla="*/ 211 h 451"/>
                    <a:gd name="T30" fmla="*/ 218 w 331"/>
                    <a:gd name="T31" fmla="*/ 222 h 451"/>
                    <a:gd name="T32" fmla="*/ 201 w 331"/>
                    <a:gd name="T33" fmla="*/ 203 h 451"/>
                    <a:gd name="T34" fmla="*/ 216 w 331"/>
                    <a:gd name="T35" fmla="*/ 183 h 451"/>
                    <a:gd name="T36" fmla="*/ 225 w 331"/>
                    <a:gd name="T37" fmla="*/ 151 h 451"/>
                    <a:gd name="T38" fmla="*/ 237 w 331"/>
                    <a:gd name="T39" fmla="*/ 119 h 451"/>
                    <a:gd name="T40" fmla="*/ 231 w 331"/>
                    <a:gd name="T41" fmla="*/ 85 h 451"/>
                    <a:gd name="T42" fmla="*/ 222 w 331"/>
                    <a:gd name="T43" fmla="*/ 64 h 451"/>
                    <a:gd name="T44" fmla="*/ 225 w 331"/>
                    <a:gd name="T45" fmla="*/ 55 h 451"/>
                    <a:gd name="T46" fmla="*/ 210 w 331"/>
                    <a:gd name="T47" fmla="*/ 36 h 451"/>
                    <a:gd name="T48" fmla="*/ 182 w 331"/>
                    <a:gd name="T49" fmla="*/ 28 h 451"/>
                    <a:gd name="T50" fmla="*/ 162 w 331"/>
                    <a:gd name="T51" fmla="*/ 23 h 451"/>
                    <a:gd name="T52" fmla="*/ 145 w 331"/>
                    <a:gd name="T53" fmla="*/ 12 h 451"/>
                    <a:gd name="T54" fmla="*/ 124 w 331"/>
                    <a:gd name="T55" fmla="*/ 8 h 451"/>
                    <a:gd name="T56" fmla="*/ 105 w 331"/>
                    <a:gd name="T57" fmla="*/ 6 h 451"/>
                    <a:gd name="T58" fmla="*/ 88 w 331"/>
                    <a:gd name="T59" fmla="*/ 25 h 451"/>
                    <a:gd name="T60" fmla="*/ 98 w 331"/>
                    <a:gd name="T61" fmla="*/ 44 h 451"/>
                    <a:gd name="T62" fmla="*/ 81 w 331"/>
                    <a:gd name="T63" fmla="*/ 53 h 451"/>
                    <a:gd name="T64" fmla="*/ 73 w 331"/>
                    <a:gd name="T65" fmla="*/ 87 h 451"/>
                    <a:gd name="T66" fmla="*/ 69 w 331"/>
                    <a:gd name="T67" fmla="*/ 107 h 451"/>
                    <a:gd name="T68" fmla="*/ 66 w 331"/>
                    <a:gd name="T69" fmla="*/ 94 h 451"/>
                    <a:gd name="T70" fmla="*/ 56 w 331"/>
                    <a:gd name="T71" fmla="*/ 115 h 451"/>
                    <a:gd name="T72" fmla="*/ 54 w 331"/>
                    <a:gd name="T73" fmla="*/ 94 h 451"/>
                    <a:gd name="T74" fmla="*/ 53 w 331"/>
                    <a:gd name="T75" fmla="*/ 75 h 451"/>
                    <a:gd name="T76" fmla="*/ 43 w 331"/>
                    <a:gd name="T77" fmla="*/ 96 h 451"/>
                    <a:gd name="T78" fmla="*/ 22 w 331"/>
                    <a:gd name="T79" fmla="*/ 113 h 451"/>
                    <a:gd name="T80" fmla="*/ 11 w 331"/>
                    <a:gd name="T81" fmla="*/ 132 h 451"/>
                    <a:gd name="T82" fmla="*/ 15 w 331"/>
                    <a:gd name="T83" fmla="*/ 164 h 451"/>
                    <a:gd name="T84" fmla="*/ 0 w 331"/>
                    <a:gd name="T85" fmla="*/ 198 h 451"/>
                    <a:gd name="T86" fmla="*/ 9 w 331"/>
                    <a:gd name="T87" fmla="*/ 232 h 451"/>
                    <a:gd name="T88" fmla="*/ 4 w 331"/>
                    <a:gd name="T89" fmla="*/ 252 h 451"/>
                    <a:gd name="T90" fmla="*/ 24 w 331"/>
                    <a:gd name="T91" fmla="*/ 294 h 451"/>
                    <a:gd name="T92" fmla="*/ 39 w 331"/>
                    <a:gd name="T93" fmla="*/ 363 h 451"/>
                    <a:gd name="T94" fmla="*/ 24 w 331"/>
                    <a:gd name="T95" fmla="*/ 408 h 451"/>
                    <a:gd name="T96" fmla="*/ 11 w 331"/>
                    <a:gd name="T97" fmla="*/ 444 h 451"/>
                    <a:gd name="T98" fmla="*/ 6 w 331"/>
                    <a:gd name="T99" fmla="*/ 45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1" h="451">
                      <a:moveTo>
                        <a:pt x="43" y="448"/>
                      </a:moveTo>
                      <a:lnTo>
                        <a:pt x="156" y="435"/>
                      </a:lnTo>
                      <a:lnTo>
                        <a:pt x="163" y="440"/>
                      </a:lnTo>
                      <a:lnTo>
                        <a:pt x="237" y="429"/>
                      </a:lnTo>
                      <a:lnTo>
                        <a:pt x="269" y="421"/>
                      </a:lnTo>
                      <a:lnTo>
                        <a:pt x="272" y="408"/>
                      </a:lnTo>
                      <a:lnTo>
                        <a:pt x="286" y="388"/>
                      </a:lnTo>
                      <a:lnTo>
                        <a:pt x="286" y="367"/>
                      </a:lnTo>
                      <a:lnTo>
                        <a:pt x="288" y="359"/>
                      </a:lnTo>
                      <a:lnTo>
                        <a:pt x="289" y="357"/>
                      </a:lnTo>
                      <a:lnTo>
                        <a:pt x="289" y="356"/>
                      </a:lnTo>
                      <a:lnTo>
                        <a:pt x="299" y="350"/>
                      </a:lnTo>
                      <a:lnTo>
                        <a:pt x="303" y="342"/>
                      </a:lnTo>
                      <a:lnTo>
                        <a:pt x="303" y="327"/>
                      </a:lnTo>
                      <a:lnTo>
                        <a:pt x="308" y="322"/>
                      </a:lnTo>
                      <a:lnTo>
                        <a:pt x="308" y="316"/>
                      </a:lnTo>
                      <a:lnTo>
                        <a:pt x="316" y="312"/>
                      </a:lnTo>
                      <a:lnTo>
                        <a:pt x="319" y="316"/>
                      </a:lnTo>
                      <a:lnTo>
                        <a:pt x="321" y="324"/>
                      </a:lnTo>
                      <a:lnTo>
                        <a:pt x="319" y="326"/>
                      </a:lnTo>
                      <a:lnTo>
                        <a:pt x="325" y="324"/>
                      </a:lnTo>
                      <a:lnTo>
                        <a:pt x="329" y="316"/>
                      </a:lnTo>
                      <a:lnTo>
                        <a:pt x="331" y="301"/>
                      </a:lnTo>
                      <a:lnTo>
                        <a:pt x="329" y="295"/>
                      </a:lnTo>
                      <a:lnTo>
                        <a:pt x="329" y="280"/>
                      </a:lnTo>
                      <a:lnTo>
                        <a:pt x="331" y="279"/>
                      </a:lnTo>
                      <a:lnTo>
                        <a:pt x="331" y="273"/>
                      </a:lnTo>
                      <a:lnTo>
                        <a:pt x="331" y="273"/>
                      </a:lnTo>
                      <a:lnTo>
                        <a:pt x="323" y="262"/>
                      </a:lnTo>
                      <a:lnTo>
                        <a:pt x="319" y="254"/>
                      </a:lnTo>
                      <a:lnTo>
                        <a:pt x="316" y="239"/>
                      </a:lnTo>
                      <a:lnTo>
                        <a:pt x="312" y="226"/>
                      </a:lnTo>
                      <a:lnTo>
                        <a:pt x="308" y="218"/>
                      </a:lnTo>
                      <a:lnTo>
                        <a:pt x="301" y="192"/>
                      </a:lnTo>
                      <a:lnTo>
                        <a:pt x="293" y="179"/>
                      </a:lnTo>
                      <a:lnTo>
                        <a:pt x="286" y="171"/>
                      </a:lnTo>
                      <a:lnTo>
                        <a:pt x="280" y="169"/>
                      </a:lnTo>
                      <a:lnTo>
                        <a:pt x="272" y="168"/>
                      </a:lnTo>
                      <a:lnTo>
                        <a:pt x="261" y="175"/>
                      </a:lnTo>
                      <a:lnTo>
                        <a:pt x="256" y="179"/>
                      </a:lnTo>
                      <a:lnTo>
                        <a:pt x="248" y="185"/>
                      </a:lnTo>
                      <a:lnTo>
                        <a:pt x="241" y="186"/>
                      </a:lnTo>
                      <a:lnTo>
                        <a:pt x="242" y="194"/>
                      </a:lnTo>
                      <a:lnTo>
                        <a:pt x="239" y="205"/>
                      </a:lnTo>
                      <a:lnTo>
                        <a:pt x="233" y="211"/>
                      </a:lnTo>
                      <a:lnTo>
                        <a:pt x="229" y="218"/>
                      </a:lnTo>
                      <a:lnTo>
                        <a:pt x="224" y="226"/>
                      </a:lnTo>
                      <a:lnTo>
                        <a:pt x="218" y="222"/>
                      </a:lnTo>
                      <a:lnTo>
                        <a:pt x="210" y="222"/>
                      </a:lnTo>
                      <a:lnTo>
                        <a:pt x="201" y="215"/>
                      </a:lnTo>
                      <a:lnTo>
                        <a:pt x="201" y="203"/>
                      </a:lnTo>
                      <a:lnTo>
                        <a:pt x="203" y="188"/>
                      </a:lnTo>
                      <a:lnTo>
                        <a:pt x="209" y="185"/>
                      </a:lnTo>
                      <a:lnTo>
                        <a:pt x="216" y="183"/>
                      </a:lnTo>
                      <a:lnTo>
                        <a:pt x="224" y="171"/>
                      </a:lnTo>
                      <a:lnTo>
                        <a:pt x="224" y="158"/>
                      </a:lnTo>
                      <a:lnTo>
                        <a:pt x="225" y="151"/>
                      </a:lnTo>
                      <a:lnTo>
                        <a:pt x="233" y="147"/>
                      </a:lnTo>
                      <a:lnTo>
                        <a:pt x="239" y="141"/>
                      </a:lnTo>
                      <a:lnTo>
                        <a:pt x="237" y="119"/>
                      </a:lnTo>
                      <a:lnTo>
                        <a:pt x="237" y="106"/>
                      </a:lnTo>
                      <a:lnTo>
                        <a:pt x="233" y="91"/>
                      </a:lnTo>
                      <a:lnTo>
                        <a:pt x="231" y="85"/>
                      </a:lnTo>
                      <a:lnTo>
                        <a:pt x="224" y="79"/>
                      </a:lnTo>
                      <a:lnTo>
                        <a:pt x="220" y="74"/>
                      </a:lnTo>
                      <a:lnTo>
                        <a:pt x="222" y="64"/>
                      </a:lnTo>
                      <a:lnTo>
                        <a:pt x="229" y="64"/>
                      </a:lnTo>
                      <a:lnTo>
                        <a:pt x="229" y="57"/>
                      </a:lnTo>
                      <a:lnTo>
                        <a:pt x="225" y="55"/>
                      </a:lnTo>
                      <a:lnTo>
                        <a:pt x="220" y="47"/>
                      </a:lnTo>
                      <a:lnTo>
                        <a:pt x="218" y="42"/>
                      </a:lnTo>
                      <a:lnTo>
                        <a:pt x="210" y="36"/>
                      </a:lnTo>
                      <a:lnTo>
                        <a:pt x="203" y="36"/>
                      </a:lnTo>
                      <a:lnTo>
                        <a:pt x="195" y="32"/>
                      </a:lnTo>
                      <a:lnTo>
                        <a:pt x="182" y="28"/>
                      </a:lnTo>
                      <a:lnTo>
                        <a:pt x="175" y="25"/>
                      </a:lnTo>
                      <a:lnTo>
                        <a:pt x="167" y="25"/>
                      </a:lnTo>
                      <a:lnTo>
                        <a:pt x="162" y="23"/>
                      </a:lnTo>
                      <a:lnTo>
                        <a:pt x="158" y="17"/>
                      </a:lnTo>
                      <a:lnTo>
                        <a:pt x="150" y="13"/>
                      </a:lnTo>
                      <a:lnTo>
                        <a:pt x="145" y="12"/>
                      </a:lnTo>
                      <a:lnTo>
                        <a:pt x="137" y="12"/>
                      </a:lnTo>
                      <a:lnTo>
                        <a:pt x="131" y="12"/>
                      </a:lnTo>
                      <a:lnTo>
                        <a:pt x="124" y="8"/>
                      </a:lnTo>
                      <a:lnTo>
                        <a:pt x="118" y="6"/>
                      </a:lnTo>
                      <a:lnTo>
                        <a:pt x="111" y="0"/>
                      </a:lnTo>
                      <a:lnTo>
                        <a:pt x="105" y="6"/>
                      </a:lnTo>
                      <a:lnTo>
                        <a:pt x="98" y="10"/>
                      </a:lnTo>
                      <a:lnTo>
                        <a:pt x="94" y="17"/>
                      </a:lnTo>
                      <a:lnTo>
                        <a:pt x="88" y="25"/>
                      </a:lnTo>
                      <a:lnTo>
                        <a:pt x="88" y="32"/>
                      </a:lnTo>
                      <a:lnTo>
                        <a:pt x="90" y="38"/>
                      </a:lnTo>
                      <a:lnTo>
                        <a:pt x="98" y="44"/>
                      </a:lnTo>
                      <a:lnTo>
                        <a:pt x="98" y="49"/>
                      </a:lnTo>
                      <a:lnTo>
                        <a:pt x="88" y="49"/>
                      </a:lnTo>
                      <a:lnTo>
                        <a:pt x="81" y="53"/>
                      </a:lnTo>
                      <a:lnTo>
                        <a:pt x="75" y="59"/>
                      </a:lnTo>
                      <a:lnTo>
                        <a:pt x="69" y="64"/>
                      </a:lnTo>
                      <a:lnTo>
                        <a:pt x="73" y="87"/>
                      </a:lnTo>
                      <a:lnTo>
                        <a:pt x="73" y="94"/>
                      </a:lnTo>
                      <a:lnTo>
                        <a:pt x="71" y="100"/>
                      </a:lnTo>
                      <a:lnTo>
                        <a:pt x="69" y="107"/>
                      </a:lnTo>
                      <a:lnTo>
                        <a:pt x="64" y="115"/>
                      </a:lnTo>
                      <a:lnTo>
                        <a:pt x="66" y="107"/>
                      </a:lnTo>
                      <a:lnTo>
                        <a:pt x="66" y="94"/>
                      </a:lnTo>
                      <a:lnTo>
                        <a:pt x="64" y="94"/>
                      </a:lnTo>
                      <a:lnTo>
                        <a:pt x="62" y="109"/>
                      </a:lnTo>
                      <a:lnTo>
                        <a:pt x="56" y="115"/>
                      </a:lnTo>
                      <a:lnTo>
                        <a:pt x="56" y="109"/>
                      </a:lnTo>
                      <a:lnTo>
                        <a:pt x="58" y="102"/>
                      </a:lnTo>
                      <a:lnTo>
                        <a:pt x="54" y="94"/>
                      </a:lnTo>
                      <a:lnTo>
                        <a:pt x="56" y="91"/>
                      </a:lnTo>
                      <a:lnTo>
                        <a:pt x="58" y="70"/>
                      </a:lnTo>
                      <a:lnTo>
                        <a:pt x="53" y="75"/>
                      </a:lnTo>
                      <a:lnTo>
                        <a:pt x="49" y="83"/>
                      </a:lnTo>
                      <a:lnTo>
                        <a:pt x="45" y="89"/>
                      </a:lnTo>
                      <a:lnTo>
                        <a:pt x="43" y="96"/>
                      </a:lnTo>
                      <a:lnTo>
                        <a:pt x="39" y="102"/>
                      </a:lnTo>
                      <a:lnTo>
                        <a:pt x="32" y="100"/>
                      </a:lnTo>
                      <a:lnTo>
                        <a:pt x="22" y="113"/>
                      </a:lnTo>
                      <a:lnTo>
                        <a:pt x="24" y="119"/>
                      </a:lnTo>
                      <a:lnTo>
                        <a:pt x="19" y="126"/>
                      </a:lnTo>
                      <a:lnTo>
                        <a:pt x="11" y="132"/>
                      </a:lnTo>
                      <a:lnTo>
                        <a:pt x="15" y="145"/>
                      </a:lnTo>
                      <a:lnTo>
                        <a:pt x="13" y="156"/>
                      </a:lnTo>
                      <a:lnTo>
                        <a:pt x="15" y="164"/>
                      </a:lnTo>
                      <a:lnTo>
                        <a:pt x="15" y="171"/>
                      </a:lnTo>
                      <a:lnTo>
                        <a:pt x="7" y="192"/>
                      </a:lnTo>
                      <a:lnTo>
                        <a:pt x="0" y="198"/>
                      </a:lnTo>
                      <a:lnTo>
                        <a:pt x="0" y="205"/>
                      </a:lnTo>
                      <a:lnTo>
                        <a:pt x="4" y="211"/>
                      </a:lnTo>
                      <a:lnTo>
                        <a:pt x="9" y="232"/>
                      </a:lnTo>
                      <a:lnTo>
                        <a:pt x="6" y="239"/>
                      </a:lnTo>
                      <a:lnTo>
                        <a:pt x="2" y="247"/>
                      </a:lnTo>
                      <a:lnTo>
                        <a:pt x="4" y="252"/>
                      </a:lnTo>
                      <a:lnTo>
                        <a:pt x="22" y="290"/>
                      </a:lnTo>
                      <a:lnTo>
                        <a:pt x="30" y="286"/>
                      </a:lnTo>
                      <a:lnTo>
                        <a:pt x="24" y="294"/>
                      </a:lnTo>
                      <a:lnTo>
                        <a:pt x="34" y="314"/>
                      </a:lnTo>
                      <a:lnTo>
                        <a:pt x="39" y="342"/>
                      </a:lnTo>
                      <a:lnTo>
                        <a:pt x="39" y="363"/>
                      </a:lnTo>
                      <a:lnTo>
                        <a:pt x="34" y="388"/>
                      </a:lnTo>
                      <a:lnTo>
                        <a:pt x="32" y="395"/>
                      </a:lnTo>
                      <a:lnTo>
                        <a:pt x="24" y="408"/>
                      </a:lnTo>
                      <a:lnTo>
                        <a:pt x="19" y="429"/>
                      </a:lnTo>
                      <a:lnTo>
                        <a:pt x="15" y="436"/>
                      </a:lnTo>
                      <a:lnTo>
                        <a:pt x="11" y="444"/>
                      </a:lnTo>
                      <a:lnTo>
                        <a:pt x="4" y="450"/>
                      </a:lnTo>
                      <a:lnTo>
                        <a:pt x="2" y="451"/>
                      </a:lnTo>
                      <a:lnTo>
                        <a:pt x="6" y="451"/>
                      </a:lnTo>
                      <a:lnTo>
                        <a:pt x="43" y="44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59" name="Group 458"/>
              <p:cNvGrpSpPr/>
              <p:nvPr/>
            </p:nvGrpSpPr>
            <p:grpSpPr>
              <a:xfrm>
                <a:off x="3961687" y="3206462"/>
                <a:ext cx="747417" cy="577291"/>
                <a:chOff x="3961687" y="3206462"/>
                <a:chExt cx="747417" cy="577291"/>
              </a:xfrm>
              <a:grpFill/>
            </p:grpSpPr>
            <p:sp>
              <p:nvSpPr>
                <p:cNvPr id="338" name="Freeform 99"/>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9" name="Freeform 100"/>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0" name="Freeform 101"/>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1" name="Freeform 102"/>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2" name="Freeform 103"/>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3" name="Freeform 104"/>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4" name="Freeform 105"/>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5" name="Freeform 106"/>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6" name="Freeform 107"/>
                <p:cNvSpPr>
                  <a:spLocks/>
                </p:cNvSpPr>
                <p:nvPr/>
              </p:nvSpPr>
              <p:spPr bwMode="auto">
                <a:xfrm>
                  <a:off x="3961687" y="3206462"/>
                  <a:ext cx="747417" cy="514504"/>
                </a:xfrm>
                <a:custGeom>
                  <a:avLst/>
                  <a:gdLst>
                    <a:gd name="T0" fmla="*/ 516 w 778"/>
                    <a:gd name="T1" fmla="*/ 6 h 590"/>
                    <a:gd name="T2" fmla="*/ 516 w 778"/>
                    <a:gd name="T3" fmla="*/ 32 h 590"/>
                    <a:gd name="T4" fmla="*/ 490 w 778"/>
                    <a:gd name="T5" fmla="*/ 32 h 590"/>
                    <a:gd name="T6" fmla="*/ 94 w 778"/>
                    <a:gd name="T7" fmla="*/ 38 h 590"/>
                    <a:gd name="T8" fmla="*/ 16 w 778"/>
                    <a:gd name="T9" fmla="*/ 77 h 590"/>
                    <a:gd name="T10" fmla="*/ 30 w 778"/>
                    <a:gd name="T11" fmla="*/ 103 h 590"/>
                    <a:gd name="T12" fmla="*/ 31 w 778"/>
                    <a:gd name="T13" fmla="*/ 118 h 590"/>
                    <a:gd name="T14" fmla="*/ 47 w 778"/>
                    <a:gd name="T15" fmla="*/ 94 h 590"/>
                    <a:gd name="T16" fmla="*/ 62 w 778"/>
                    <a:gd name="T17" fmla="*/ 92 h 590"/>
                    <a:gd name="T18" fmla="*/ 58 w 778"/>
                    <a:gd name="T19" fmla="*/ 109 h 590"/>
                    <a:gd name="T20" fmla="*/ 116 w 778"/>
                    <a:gd name="T21" fmla="*/ 94 h 590"/>
                    <a:gd name="T22" fmla="*/ 139 w 778"/>
                    <a:gd name="T23" fmla="*/ 98 h 590"/>
                    <a:gd name="T24" fmla="*/ 116 w 778"/>
                    <a:gd name="T25" fmla="*/ 102 h 590"/>
                    <a:gd name="T26" fmla="*/ 180 w 778"/>
                    <a:gd name="T27" fmla="*/ 115 h 590"/>
                    <a:gd name="T28" fmla="*/ 195 w 778"/>
                    <a:gd name="T29" fmla="*/ 100 h 590"/>
                    <a:gd name="T30" fmla="*/ 203 w 778"/>
                    <a:gd name="T31" fmla="*/ 120 h 590"/>
                    <a:gd name="T32" fmla="*/ 188 w 778"/>
                    <a:gd name="T33" fmla="*/ 120 h 590"/>
                    <a:gd name="T34" fmla="*/ 208 w 778"/>
                    <a:gd name="T35" fmla="*/ 137 h 590"/>
                    <a:gd name="T36" fmla="*/ 221 w 778"/>
                    <a:gd name="T37" fmla="*/ 162 h 590"/>
                    <a:gd name="T38" fmla="*/ 225 w 778"/>
                    <a:gd name="T39" fmla="*/ 165 h 590"/>
                    <a:gd name="T40" fmla="*/ 257 w 778"/>
                    <a:gd name="T41" fmla="*/ 154 h 590"/>
                    <a:gd name="T42" fmla="*/ 300 w 778"/>
                    <a:gd name="T43" fmla="*/ 132 h 590"/>
                    <a:gd name="T44" fmla="*/ 312 w 778"/>
                    <a:gd name="T45" fmla="*/ 124 h 590"/>
                    <a:gd name="T46" fmla="*/ 338 w 778"/>
                    <a:gd name="T47" fmla="*/ 105 h 590"/>
                    <a:gd name="T48" fmla="*/ 389 w 778"/>
                    <a:gd name="T49" fmla="*/ 137 h 590"/>
                    <a:gd name="T50" fmla="*/ 432 w 778"/>
                    <a:gd name="T51" fmla="*/ 179 h 590"/>
                    <a:gd name="T52" fmla="*/ 475 w 778"/>
                    <a:gd name="T53" fmla="*/ 199 h 590"/>
                    <a:gd name="T54" fmla="*/ 488 w 778"/>
                    <a:gd name="T55" fmla="*/ 226 h 590"/>
                    <a:gd name="T56" fmla="*/ 486 w 778"/>
                    <a:gd name="T57" fmla="*/ 303 h 590"/>
                    <a:gd name="T58" fmla="*/ 488 w 778"/>
                    <a:gd name="T59" fmla="*/ 331 h 590"/>
                    <a:gd name="T60" fmla="*/ 503 w 778"/>
                    <a:gd name="T61" fmla="*/ 322 h 590"/>
                    <a:gd name="T62" fmla="*/ 511 w 778"/>
                    <a:gd name="T63" fmla="*/ 314 h 590"/>
                    <a:gd name="T64" fmla="*/ 515 w 778"/>
                    <a:gd name="T65" fmla="*/ 348 h 590"/>
                    <a:gd name="T66" fmla="*/ 503 w 778"/>
                    <a:gd name="T67" fmla="*/ 367 h 590"/>
                    <a:gd name="T68" fmla="*/ 539 w 778"/>
                    <a:gd name="T69" fmla="*/ 416 h 590"/>
                    <a:gd name="T70" fmla="*/ 563 w 778"/>
                    <a:gd name="T71" fmla="*/ 423 h 590"/>
                    <a:gd name="T72" fmla="*/ 577 w 778"/>
                    <a:gd name="T73" fmla="*/ 410 h 590"/>
                    <a:gd name="T74" fmla="*/ 577 w 778"/>
                    <a:gd name="T75" fmla="*/ 444 h 590"/>
                    <a:gd name="T76" fmla="*/ 594 w 778"/>
                    <a:gd name="T77" fmla="*/ 440 h 590"/>
                    <a:gd name="T78" fmla="*/ 590 w 778"/>
                    <a:gd name="T79" fmla="*/ 461 h 590"/>
                    <a:gd name="T80" fmla="*/ 627 w 778"/>
                    <a:gd name="T81" fmla="*/ 509 h 590"/>
                    <a:gd name="T82" fmla="*/ 644 w 778"/>
                    <a:gd name="T83" fmla="*/ 515 h 590"/>
                    <a:gd name="T84" fmla="*/ 678 w 778"/>
                    <a:gd name="T85" fmla="*/ 551 h 590"/>
                    <a:gd name="T86" fmla="*/ 706 w 778"/>
                    <a:gd name="T87" fmla="*/ 579 h 590"/>
                    <a:gd name="T88" fmla="*/ 695 w 778"/>
                    <a:gd name="T89" fmla="*/ 590 h 590"/>
                    <a:gd name="T90" fmla="*/ 738 w 778"/>
                    <a:gd name="T91" fmla="*/ 577 h 590"/>
                    <a:gd name="T92" fmla="*/ 763 w 778"/>
                    <a:gd name="T93" fmla="*/ 572 h 590"/>
                    <a:gd name="T94" fmla="*/ 765 w 778"/>
                    <a:gd name="T95" fmla="*/ 534 h 590"/>
                    <a:gd name="T96" fmla="*/ 772 w 778"/>
                    <a:gd name="T97" fmla="*/ 500 h 590"/>
                    <a:gd name="T98" fmla="*/ 774 w 778"/>
                    <a:gd name="T99" fmla="*/ 470 h 590"/>
                    <a:gd name="T100" fmla="*/ 759 w 778"/>
                    <a:gd name="T101" fmla="*/ 384 h 590"/>
                    <a:gd name="T102" fmla="*/ 740 w 778"/>
                    <a:gd name="T103" fmla="*/ 355 h 590"/>
                    <a:gd name="T104" fmla="*/ 673 w 778"/>
                    <a:gd name="T105" fmla="*/ 241 h 590"/>
                    <a:gd name="T106" fmla="*/ 665 w 778"/>
                    <a:gd name="T107" fmla="*/ 205 h 590"/>
                    <a:gd name="T108" fmla="*/ 686 w 778"/>
                    <a:gd name="T109" fmla="*/ 228 h 590"/>
                    <a:gd name="T110" fmla="*/ 695 w 778"/>
                    <a:gd name="T111" fmla="*/ 271 h 590"/>
                    <a:gd name="T112" fmla="*/ 688 w 778"/>
                    <a:gd name="T113" fmla="*/ 224 h 590"/>
                    <a:gd name="T114" fmla="*/ 599 w 778"/>
                    <a:gd name="T115" fmla="*/ 98 h 590"/>
                    <a:gd name="T116" fmla="*/ 573 w 778"/>
                    <a:gd name="T117" fmla="*/ 32 h 590"/>
                    <a:gd name="T118" fmla="*/ 560 w 778"/>
                    <a:gd name="T119" fmla="*/ 6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8" h="590">
                      <a:moveTo>
                        <a:pt x="554" y="8"/>
                      </a:moveTo>
                      <a:lnTo>
                        <a:pt x="547" y="6"/>
                      </a:lnTo>
                      <a:lnTo>
                        <a:pt x="530" y="2"/>
                      </a:lnTo>
                      <a:lnTo>
                        <a:pt x="522" y="0"/>
                      </a:lnTo>
                      <a:lnTo>
                        <a:pt x="516" y="6"/>
                      </a:lnTo>
                      <a:lnTo>
                        <a:pt x="513" y="6"/>
                      </a:lnTo>
                      <a:lnTo>
                        <a:pt x="511" y="13"/>
                      </a:lnTo>
                      <a:lnTo>
                        <a:pt x="513" y="19"/>
                      </a:lnTo>
                      <a:lnTo>
                        <a:pt x="516" y="26"/>
                      </a:lnTo>
                      <a:lnTo>
                        <a:pt x="516" y="32"/>
                      </a:lnTo>
                      <a:lnTo>
                        <a:pt x="516" y="47"/>
                      </a:lnTo>
                      <a:lnTo>
                        <a:pt x="511" y="51"/>
                      </a:lnTo>
                      <a:lnTo>
                        <a:pt x="503" y="51"/>
                      </a:lnTo>
                      <a:lnTo>
                        <a:pt x="498" y="38"/>
                      </a:lnTo>
                      <a:lnTo>
                        <a:pt x="490" y="32"/>
                      </a:lnTo>
                      <a:lnTo>
                        <a:pt x="255" y="49"/>
                      </a:lnTo>
                      <a:lnTo>
                        <a:pt x="250" y="43"/>
                      </a:lnTo>
                      <a:lnTo>
                        <a:pt x="248" y="36"/>
                      </a:lnTo>
                      <a:lnTo>
                        <a:pt x="238" y="21"/>
                      </a:lnTo>
                      <a:lnTo>
                        <a:pt x="94" y="38"/>
                      </a:lnTo>
                      <a:lnTo>
                        <a:pt x="9" y="47"/>
                      </a:lnTo>
                      <a:lnTo>
                        <a:pt x="1" y="53"/>
                      </a:lnTo>
                      <a:lnTo>
                        <a:pt x="0" y="60"/>
                      </a:lnTo>
                      <a:lnTo>
                        <a:pt x="11" y="75"/>
                      </a:lnTo>
                      <a:lnTo>
                        <a:pt x="16" y="77"/>
                      </a:lnTo>
                      <a:lnTo>
                        <a:pt x="24" y="85"/>
                      </a:lnTo>
                      <a:lnTo>
                        <a:pt x="20" y="94"/>
                      </a:lnTo>
                      <a:lnTo>
                        <a:pt x="22" y="98"/>
                      </a:lnTo>
                      <a:lnTo>
                        <a:pt x="24" y="102"/>
                      </a:lnTo>
                      <a:lnTo>
                        <a:pt x="30" y="103"/>
                      </a:lnTo>
                      <a:lnTo>
                        <a:pt x="30" y="107"/>
                      </a:lnTo>
                      <a:lnTo>
                        <a:pt x="24" y="113"/>
                      </a:lnTo>
                      <a:lnTo>
                        <a:pt x="20" y="120"/>
                      </a:lnTo>
                      <a:lnTo>
                        <a:pt x="24" y="120"/>
                      </a:lnTo>
                      <a:lnTo>
                        <a:pt x="31" y="118"/>
                      </a:lnTo>
                      <a:lnTo>
                        <a:pt x="39" y="115"/>
                      </a:lnTo>
                      <a:lnTo>
                        <a:pt x="45" y="105"/>
                      </a:lnTo>
                      <a:lnTo>
                        <a:pt x="48" y="98"/>
                      </a:lnTo>
                      <a:lnTo>
                        <a:pt x="47" y="96"/>
                      </a:lnTo>
                      <a:lnTo>
                        <a:pt x="47" y="94"/>
                      </a:lnTo>
                      <a:lnTo>
                        <a:pt x="50" y="90"/>
                      </a:lnTo>
                      <a:lnTo>
                        <a:pt x="52" y="100"/>
                      </a:lnTo>
                      <a:lnTo>
                        <a:pt x="58" y="94"/>
                      </a:lnTo>
                      <a:lnTo>
                        <a:pt x="60" y="85"/>
                      </a:lnTo>
                      <a:lnTo>
                        <a:pt x="62" y="92"/>
                      </a:lnTo>
                      <a:lnTo>
                        <a:pt x="69" y="98"/>
                      </a:lnTo>
                      <a:lnTo>
                        <a:pt x="63" y="105"/>
                      </a:lnTo>
                      <a:lnTo>
                        <a:pt x="52" y="107"/>
                      </a:lnTo>
                      <a:lnTo>
                        <a:pt x="50" y="109"/>
                      </a:lnTo>
                      <a:lnTo>
                        <a:pt x="58" y="109"/>
                      </a:lnTo>
                      <a:lnTo>
                        <a:pt x="78" y="103"/>
                      </a:lnTo>
                      <a:lnTo>
                        <a:pt x="97" y="102"/>
                      </a:lnTo>
                      <a:lnTo>
                        <a:pt x="99" y="100"/>
                      </a:lnTo>
                      <a:lnTo>
                        <a:pt x="114" y="88"/>
                      </a:lnTo>
                      <a:lnTo>
                        <a:pt x="116" y="94"/>
                      </a:lnTo>
                      <a:lnTo>
                        <a:pt x="122" y="90"/>
                      </a:lnTo>
                      <a:lnTo>
                        <a:pt x="129" y="88"/>
                      </a:lnTo>
                      <a:lnTo>
                        <a:pt x="142" y="94"/>
                      </a:lnTo>
                      <a:lnTo>
                        <a:pt x="144" y="100"/>
                      </a:lnTo>
                      <a:lnTo>
                        <a:pt x="139" y="98"/>
                      </a:lnTo>
                      <a:lnTo>
                        <a:pt x="131" y="96"/>
                      </a:lnTo>
                      <a:lnTo>
                        <a:pt x="125" y="96"/>
                      </a:lnTo>
                      <a:lnTo>
                        <a:pt x="124" y="100"/>
                      </a:lnTo>
                      <a:lnTo>
                        <a:pt x="110" y="100"/>
                      </a:lnTo>
                      <a:lnTo>
                        <a:pt x="116" y="102"/>
                      </a:lnTo>
                      <a:lnTo>
                        <a:pt x="124" y="102"/>
                      </a:lnTo>
                      <a:lnTo>
                        <a:pt x="152" y="107"/>
                      </a:lnTo>
                      <a:lnTo>
                        <a:pt x="169" y="113"/>
                      </a:lnTo>
                      <a:lnTo>
                        <a:pt x="182" y="122"/>
                      </a:lnTo>
                      <a:lnTo>
                        <a:pt x="180" y="115"/>
                      </a:lnTo>
                      <a:lnTo>
                        <a:pt x="174" y="111"/>
                      </a:lnTo>
                      <a:lnTo>
                        <a:pt x="171" y="105"/>
                      </a:lnTo>
                      <a:lnTo>
                        <a:pt x="178" y="105"/>
                      </a:lnTo>
                      <a:lnTo>
                        <a:pt x="184" y="107"/>
                      </a:lnTo>
                      <a:lnTo>
                        <a:pt x="195" y="100"/>
                      </a:lnTo>
                      <a:lnTo>
                        <a:pt x="193" y="107"/>
                      </a:lnTo>
                      <a:lnTo>
                        <a:pt x="188" y="109"/>
                      </a:lnTo>
                      <a:lnTo>
                        <a:pt x="186" y="115"/>
                      </a:lnTo>
                      <a:lnTo>
                        <a:pt x="195" y="120"/>
                      </a:lnTo>
                      <a:lnTo>
                        <a:pt x="203" y="120"/>
                      </a:lnTo>
                      <a:lnTo>
                        <a:pt x="206" y="128"/>
                      </a:lnTo>
                      <a:lnTo>
                        <a:pt x="214" y="126"/>
                      </a:lnTo>
                      <a:lnTo>
                        <a:pt x="210" y="132"/>
                      </a:lnTo>
                      <a:lnTo>
                        <a:pt x="203" y="126"/>
                      </a:lnTo>
                      <a:lnTo>
                        <a:pt x="188" y="120"/>
                      </a:lnTo>
                      <a:lnTo>
                        <a:pt x="195" y="128"/>
                      </a:lnTo>
                      <a:lnTo>
                        <a:pt x="201" y="132"/>
                      </a:lnTo>
                      <a:lnTo>
                        <a:pt x="204" y="134"/>
                      </a:lnTo>
                      <a:lnTo>
                        <a:pt x="201" y="134"/>
                      </a:lnTo>
                      <a:lnTo>
                        <a:pt x="208" y="137"/>
                      </a:lnTo>
                      <a:lnTo>
                        <a:pt x="216" y="139"/>
                      </a:lnTo>
                      <a:lnTo>
                        <a:pt x="221" y="147"/>
                      </a:lnTo>
                      <a:lnTo>
                        <a:pt x="225" y="154"/>
                      </a:lnTo>
                      <a:lnTo>
                        <a:pt x="227" y="160"/>
                      </a:lnTo>
                      <a:lnTo>
                        <a:pt x="221" y="162"/>
                      </a:lnTo>
                      <a:lnTo>
                        <a:pt x="218" y="154"/>
                      </a:lnTo>
                      <a:lnTo>
                        <a:pt x="218" y="149"/>
                      </a:lnTo>
                      <a:lnTo>
                        <a:pt x="216" y="156"/>
                      </a:lnTo>
                      <a:lnTo>
                        <a:pt x="219" y="162"/>
                      </a:lnTo>
                      <a:lnTo>
                        <a:pt x="225" y="165"/>
                      </a:lnTo>
                      <a:lnTo>
                        <a:pt x="233" y="164"/>
                      </a:lnTo>
                      <a:lnTo>
                        <a:pt x="236" y="162"/>
                      </a:lnTo>
                      <a:lnTo>
                        <a:pt x="250" y="158"/>
                      </a:lnTo>
                      <a:lnTo>
                        <a:pt x="257" y="158"/>
                      </a:lnTo>
                      <a:lnTo>
                        <a:pt x="257" y="154"/>
                      </a:lnTo>
                      <a:lnTo>
                        <a:pt x="265" y="149"/>
                      </a:lnTo>
                      <a:lnTo>
                        <a:pt x="266" y="152"/>
                      </a:lnTo>
                      <a:lnTo>
                        <a:pt x="272" y="150"/>
                      </a:lnTo>
                      <a:lnTo>
                        <a:pt x="293" y="134"/>
                      </a:lnTo>
                      <a:lnTo>
                        <a:pt x="300" y="132"/>
                      </a:lnTo>
                      <a:lnTo>
                        <a:pt x="306" y="130"/>
                      </a:lnTo>
                      <a:lnTo>
                        <a:pt x="313" y="132"/>
                      </a:lnTo>
                      <a:lnTo>
                        <a:pt x="310" y="124"/>
                      </a:lnTo>
                      <a:lnTo>
                        <a:pt x="302" y="120"/>
                      </a:lnTo>
                      <a:lnTo>
                        <a:pt x="312" y="124"/>
                      </a:lnTo>
                      <a:lnTo>
                        <a:pt x="308" y="120"/>
                      </a:lnTo>
                      <a:lnTo>
                        <a:pt x="312" y="113"/>
                      </a:lnTo>
                      <a:lnTo>
                        <a:pt x="317" y="109"/>
                      </a:lnTo>
                      <a:lnTo>
                        <a:pt x="330" y="107"/>
                      </a:lnTo>
                      <a:lnTo>
                        <a:pt x="338" y="105"/>
                      </a:lnTo>
                      <a:lnTo>
                        <a:pt x="342" y="105"/>
                      </a:lnTo>
                      <a:lnTo>
                        <a:pt x="359" y="113"/>
                      </a:lnTo>
                      <a:lnTo>
                        <a:pt x="364" y="115"/>
                      </a:lnTo>
                      <a:lnTo>
                        <a:pt x="377" y="122"/>
                      </a:lnTo>
                      <a:lnTo>
                        <a:pt x="389" y="137"/>
                      </a:lnTo>
                      <a:lnTo>
                        <a:pt x="404" y="143"/>
                      </a:lnTo>
                      <a:lnTo>
                        <a:pt x="406" y="150"/>
                      </a:lnTo>
                      <a:lnTo>
                        <a:pt x="407" y="158"/>
                      </a:lnTo>
                      <a:lnTo>
                        <a:pt x="426" y="171"/>
                      </a:lnTo>
                      <a:lnTo>
                        <a:pt x="432" y="179"/>
                      </a:lnTo>
                      <a:lnTo>
                        <a:pt x="439" y="181"/>
                      </a:lnTo>
                      <a:lnTo>
                        <a:pt x="443" y="188"/>
                      </a:lnTo>
                      <a:lnTo>
                        <a:pt x="451" y="190"/>
                      </a:lnTo>
                      <a:lnTo>
                        <a:pt x="464" y="188"/>
                      </a:lnTo>
                      <a:lnTo>
                        <a:pt x="475" y="199"/>
                      </a:lnTo>
                      <a:lnTo>
                        <a:pt x="475" y="205"/>
                      </a:lnTo>
                      <a:lnTo>
                        <a:pt x="479" y="212"/>
                      </a:lnTo>
                      <a:lnTo>
                        <a:pt x="486" y="214"/>
                      </a:lnTo>
                      <a:lnTo>
                        <a:pt x="488" y="222"/>
                      </a:lnTo>
                      <a:lnTo>
                        <a:pt x="488" y="226"/>
                      </a:lnTo>
                      <a:lnTo>
                        <a:pt x="490" y="246"/>
                      </a:lnTo>
                      <a:lnTo>
                        <a:pt x="492" y="252"/>
                      </a:lnTo>
                      <a:lnTo>
                        <a:pt x="492" y="261"/>
                      </a:lnTo>
                      <a:lnTo>
                        <a:pt x="485" y="295"/>
                      </a:lnTo>
                      <a:lnTo>
                        <a:pt x="486" y="303"/>
                      </a:lnTo>
                      <a:lnTo>
                        <a:pt x="486" y="316"/>
                      </a:lnTo>
                      <a:lnTo>
                        <a:pt x="483" y="327"/>
                      </a:lnTo>
                      <a:lnTo>
                        <a:pt x="488" y="335"/>
                      </a:lnTo>
                      <a:lnTo>
                        <a:pt x="494" y="340"/>
                      </a:lnTo>
                      <a:lnTo>
                        <a:pt x="488" y="331"/>
                      </a:lnTo>
                      <a:lnTo>
                        <a:pt x="501" y="340"/>
                      </a:lnTo>
                      <a:lnTo>
                        <a:pt x="501" y="342"/>
                      </a:lnTo>
                      <a:lnTo>
                        <a:pt x="505" y="337"/>
                      </a:lnTo>
                      <a:lnTo>
                        <a:pt x="509" y="322"/>
                      </a:lnTo>
                      <a:lnTo>
                        <a:pt x="503" y="322"/>
                      </a:lnTo>
                      <a:lnTo>
                        <a:pt x="501" y="320"/>
                      </a:lnTo>
                      <a:lnTo>
                        <a:pt x="501" y="314"/>
                      </a:lnTo>
                      <a:lnTo>
                        <a:pt x="496" y="308"/>
                      </a:lnTo>
                      <a:lnTo>
                        <a:pt x="496" y="306"/>
                      </a:lnTo>
                      <a:lnTo>
                        <a:pt x="511" y="314"/>
                      </a:lnTo>
                      <a:lnTo>
                        <a:pt x="513" y="322"/>
                      </a:lnTo>
                      <a:lnTo>
                        <a:pt x="520" y="314"/>
                      </a:lnTo>
                      <a:lnTo>
                        <a:pt x="526" y="322"/>
                      </a:lnTo>
                      <a:lnTo>
                        <a:pt x="526" y="327"/>
                      </a:lnTo>
                      <a:lnTo>
                        <a:pt x="515" y="348"/>
                      </a:lnTo>
                      <a:lnTo>
                        <a:pt x="513" y="359"/>
                      </a:lnTo>
                      <a:lnTo>
                        <a:pt x="505" y="361"/>
                      </a:lnTo>
                      <a:lnTo>
                        <a:pt x="505" y="367"/>
                      </a:lnTo>
                      <a:lnTo>
                        <a:pt x="500" y="361"/>
                      </a:lnTo>
                      <a:lnTo>
                        <a:pt x="503" y="367"/>
                      </a:lnTo>
                      <a:lnTo>
                        <a:pt x="516" y="374"/>
                      </a:lnTo>
                      <a:lnTo>
                        <a:pt x="522" y="382"/>
                      </a:lnTo>
                      <a:lnTo>
                        <a:pt x="520" y="384"/>
                      </a:lnTo>
                      <a:lnTo>
                        <a:pt x="535" y="408"/>
                      </a:lnTo>
                      <a:lnTo>
                        <a:pt x="539" y="416"/>
                      </a:lnTo>
                      <a:lnTo>
                        <a:pt x="550" y="427"/>
                      </a:lnTo>
                      <a:lnTo>
                        <a:pt x="558" y="429"/>
                      </a:lnTo>
                      <a:lnTo>
                        <a:pt x="563" y="429"/>
                      </a:lnTo>
                      <a:lnTo>
                        <a:pt x="567" y="429"/>
                      </a:lnTo>
                      <a:lnTo>
                        <a:pt x="563" y="423"/>
                      </a:lnTo>
                      <a:lnTo>
                        <a:pt x="560" y="416"/>
                      </a:lnTo>
                      <a:lnTo>
                        <a:pt x="554" y="412"/>
                      </a:lnTo>
                      <a:lnTo>
                        <a:pt x="562" y="412"/>
                      </a:lnTo>
                      <a:lnTo>
                        <a:pt x="563" y="417"/>
                      </a:lnTo>
                      <a:lnTo>
                        <a:pt x="577" y="410"/>
                      </a:lnTo>
                      <a:lnTo>
                        <a:pt x="579" y="412"/>
                      </a:lnTo>
                      <a:lnTo>
                        <a:pt x="571" y="416"/>
                      </a:lnTo>
                      <a:lnTo>
                        <a:pt x="575" y="423"/>
                      </a:lnTo>
                      <a:lnTo>
                        <a:pt x="575" y="436"/>
                      </a:lnTo>
                      <a:lnTo>
                        <a:pt x="577" y="444"/>
                      </a:lnTo>
                      <a:lnTo>
                        <a:pt x="580" y="451"/>
                      </a:lnTo>
                      <a:lnTo>
                        <a:pt x="579" y="455"/>
                      </a:lnTo>
                      <a:lnTo>
                        <a:pt x="586" y="455"/>
                      </a:lnTo>
                      <a:lnTo>
                        <a:pt x="592" y="447"/>
                      </a:lnTo>
                      <a:lnTo>
                        <a:pt x="594" y="440"/>
                      </a:lnTo>
                      <a:lnTo>
                        <a:pt x="603" y="432"/>
                      </a:lnTo>
                      <a:lnTo>
                        <a:pt x="595" y="444"/>
                      </a:lnTo>
                      <a:lnTo>
                        <a:pt x="594" y="451"/>
                      </a:lnTo>
                      <a:lnTo>
                        <a:pt x="590" y="457"/>
                      </a:lnTo>
                      <a:lnTo>
                        <a:pt x="590" y="461"/>
                      </a:lnTo>
                      <a:lnTo>
                        <a:pt x="595" y="463"/>
                      </a:lnTo>
                      <a:lnTo>
                        <a:pt x="603" y="468"/>
                      </a:lnTo>
                      <a:lnTo>
                        <a:pt x="610" y="494"/>
                      </a:lnTo>
                      <a:lnTo>
                        <a:pt x="622" y="509"/>
                      </a:lnTo>
                      <a:lnTo>
                        <a:pt x="627" y="509"/>
                      </a:lnTo>
                      <a:lnTo>
                        <a:pt x="620" y="511"/>
                      </a:lnTo>
                      <a:lnTo>
                        <a:pt x="627" y="515"/>
                      </a:lnTo>
                      <a:lnTo>
                        <a:pt x="635" y="513"/>
                      </a:lnTo>
                      <a:lnTo>
                        <a:pt x="641" y="513"/>
                      </a:lnTo>
                      <a:lnTo>
                        <a:pt x="644" y="515"/>
                      </a:lnTo>
                      <a:lnTo>
                        <a:pt x="659" y="521"/>
                      </a:lnTo>
                      <a:lnTo>
                        <a:pt x="661" y="526"/>
                      </a:lnTo>
                      <a:lnTo>
                        <a:pt x="667" y="532"/>
                      </a:lnTo>
                      <a:lnTo>
                        <a:pt x="676" y="543"/>
                      </a:lnTo>
                      <a:lnTo>
                        <a:pt x="678" y="551"/>
                      </a:lnTo>
                      <a:lnTo>
                        <a:pt x="691" y="564"/>
                      </a:lnTo>
                      <a:lnTo>
                        <a:pt x="697" y="566"/>
                      </a:lnTo>
                      <a:lnTo>
                        <a:pt x="704" y="566"/>
                      </a:lnTo>
                      <a:lnTo>
                        <a:pt x="710" y="572"/>
                      </a:lnTo>
                      <a:lnTo>
                        <a:pt x="706" y="579"/>
                      </a:lnTo>
                      <a:lnTo>
                        <a:pt x="699" y="573"/>
                      </a:lnTo>
                      <a:lnTo>
                        <a:pt x="691" y="570"/>
                      </a:lnTo>
                      <a:lnTo>
                        <a:pt x="686" y="575"/>
                      </a:lnTo>
                      <a:lnTo>
                        <a:pt x="689" y="583"/>
                      </a:lnTo>
                      <a:lnTo>
                        <a:pt x="695" y="590"/>
                      </a:lnTo>
                      <a:lnTo>
                        <a:pt x="710" y="585"/>
                      </a:lnTo>
                      <a:lnTo>
                        <a:pt x="718" y="579"/>
                      </a:lnTo>
                      <a:lnTo>
                        <a:pt x="725" y="581"/>
                      </a:lnTo>
                      <a:lnTo>
                        <a:pt x="733" y="581"/>
                      </a:lnTo>
                      <a:lnTo>
                        <a:pt x="738" y="577"/>
                      </a:lnTo>
                      <a:lnTo>
                        <a:pt x="744" y="572"/>
                      </a:lnTo>
                      <a:lnTo>
                        <a:pt x="751" y="568"/>
                      </a:lnTo>
                      <a:lnTo>
                        <a:pt x="757" y="572"/>
                      </a:lnTo>
                      <a:lnTo>
                        <a:pt x="753" y="568"/>
                      </a:lnTo>
                      <a:lnTo>
                        <a:pt x="763" y="572"/>
                      </a:lnTo>
                      <a:lnTo>
                        <a:pt x="759" y="564"/>
                      </a:lnTo>
                      <a:lnTo>
                        <a:pt x="763" y="556"/>
                      </a:lnTo>
                      <a:lnTo>
                        <a:pt x="766" y="551"/>
                      </a:lnTo>
                      <a:lnTo>
                        <a:pt x="763" y="538"/>
                      </a:lnTo>
                      <a:lnTo>
                        <a:pt x="765" y="534"/>
                      </a:lnTo>
                      <a:lnTo>
                        <a:pt x="763" y="526"/>
                      </a:lnTo>
                      <a:lnTo>
                        <a:pt x="766" y="519"/>
                      </a:lnTo>
                      <a:lnTo>
                        <a:pt x="766" y="513"/>
                      </a:lnTo>
                      <a:lnTo>
                        <a:pt x="772" y="506"/>
                      </a:lnTo>
                      <a:lnTo>
                        <a:pt x="772" y="500"/>
                      </a:lnTo>
                      <a:lnTo>
                        <a:pt x="774" y="493"/>
                      </a:lnTo>
                      <a:lnTo>
                        <a:pt x="776" y="500"/>
                      </a:lnTo>
                      <a:lnTo>
                        <a:pt x="778" y="493"/>
                      </a:lnTo>
                      <a:lnTo>
                        <a:pt x="776" y="485"/>
                      </a:lnTo>
                      <a:lnTo>
                        <a:pt x="774" y="470"/>
                      </a:lnTo>
                      <a:lnTo>
                        <a:pt x="774" y="451"/>
                      </a:lnTo>
                      <a:lnTo>
                        <a:pt x="772" y="444"/>
                      </a:lnTo>
                      <a:lnTo>
                        <a:pt x="770" y="412"/>
                      </a:lnTo>
                      <a:lnTo>
                        <a:pt x="763" y="385"/>
                      </a:lnTo>
                      <a:lnTo>
                        <a:pt x="759" y="384"/>
                      </a:lnTo>
                      <a:lnTo>
                        <a:pt x="759" y="374"/>
                      </a:lnTo>
                      <a:lnTo>
                        <a:pt x="748" y="361"/>
                      </a:lnTo>
                      <a:lnTo>
                        <a:pt x="740" y="357"/>
                      </a:lnTo>
                      <a:lnTo>
                        <a:pt x="738" y="359"/>
                      </a:lnTo>
                      <a:lnTo>
                        <a:pt x="740" y="355"/>
                      </a:lnTo>
                      <a:lnTo>
                        <a:pt x="740" y="350"/>
                      </a:lnTo>
                      <a:lnTo>
                        <a:pt x="731" y="337"/>
                      </a:lnTo>
                      <a:lnTo>
                        <a:pt x="719" y="312"/>
                      </a:lnTo>
                      <a:lnTo>
                        <a:pt x="693" y="275"/>
                      </a:lnTo>
                      <a:lnTo>
                        <a:pt x="673" y="241"/>
                      </a:lnTo>
                      <a:lnTo>
                        <a:pt x="669" y="235"/>
                      </a:lnTo>
                      <a:lnTo>
                        <a:pt x="661" y="214"/>
                      </a:lnTo>
                      <a:lnTo>
                        <a:pt x="656" y="201"/>
                      </a:lnTo>
                      <a:lnTo>
                        <a:pt x="659" y="201"/>
                      </a:lnTo>
                      <a:lnTo>
                        <a:pt x="665" y="205"/>
                      </a:lnTo>
                      <a:lnTo>
                        <a:pt x="663" y="211"/>
                      </a:lnTo>
                      <a:lnTo>
                        <a:pt x="671" y="218"/>
                      </a:lnTo>
                      <a:lnTo>
                        <a:pt x="678" y="214"/>
                      </a:lnTo>
                      <a:lnTo>
                        <a:pt x="684" y="220"/>
                      </a:lnTo>
                      <a:lnTo>
                        <a:pt x="686" y="228"/>
                      </a:lnTo>
                      <a:lnTo>
                        <a:pt x="684" y="241"/>
                      </a:lnTo>
                      <a:lnTo>
                        <a:pt x="688" y="261"/>
                      </a:lnTo>
                      <a:lnTo>
                        <a:pt x="703" y="284"/>
                      </a:lnTo>
                      <a:lnTo>
                        <a:pt x="710" y="291"/>
                      </a:lnTo>
                      <a:lnTo>
                        <a:pt x="695" y="271"/>
                      </a:lnTo>
                      <a:lnTo>
                        <a:pt x="691" y="263"/>
                      </a:lnTo>
                      <a:lnTo>
                        <a:pt x="688" y="250"/>
                      </a:lnTo>
                      <a:lnTo>
                        <a:pt x="686" y="237"/>
                      </a:lnTo>
                      <a:lnTo>
                        <a:pt x="691" y="231"/>
                      </a:lnTo>
                      <a:lnTo>
                        <a:pt x="688" y="224"/>
                      </a:lnTo>
                      <a:lnTo>
                        <a:pt x="684" y="216"/>
                      </a:lnTo>
                      <a:lnTo>
                        <a:pt x="671" y="203"/>
                      </a:lnTo>
                      <a:lnTo>
                        <a:pt x="631" y="154"/>
                      </a:lnTo>
                      <a:lnTo>
                        <a:pt x="609" y="118"/>
                      </a:lnTo>
                      <a:lnTo>
                        <a:pt x="599" y="98"/>
                      </a:lnTo>
                      <a:lnTo>
                        <a:pt x="588" y="71"/>
                      </a:lnTo>
                      <a:lnTo>
                        <a:pt x="586" y="64"/>
                      </a:lnTo>
                      <a:lnTo>
                        <a:pt x="579" y="51"/>
                      </a:lnTo>
                      <a:lnTo>
                        <a:pt x="577" y="38"/>
                      </a:lnTo>
                      <a:lnTo>
                        <a:pt x="573" y="32"/>
                      </a:lnTo>
                      <a:lnTo>
                        <a:pt x="567" y="24"/>
                      </a:lnTo>
                      <a:lnTo>
                        <a:pt x="563" y="17"/>
                      </a:lnTo>
                      <a:lnTo>
                        <a:pt x="567" y="23"/>
                      </a:lnTo>
                      <a:lnTo>
                        <a:pt x="569" y="8"/>
                      </a:lnTo>
                      <a:lnTo>
                        <a:pt x="560" y="6"/>
                      </a:lnTo>
                      <a:lnTo>
                        <a:pt x="558" y="6"/>
                      </a:lnTo>
                      <a:lnTo>
                        <a:pt x="554"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7" name="Freeform 108"/>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8" name="Freeform 109"/>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9" name="Freeform 110"/>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0" name="Freeform 111"/>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1" name="Freeform 112"/>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2" name="Freeform 113"/>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3" name="Freeform 114"/>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4" name="Freeform 115"/>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54" name="Group 453"/>
              <p:cNvGrpSpPr/>
              <p:nvPr/>
            </p:nvGrpSpPr>
            <p:grpSpPr>
              <a:xfrm>
                <a:off x="3872343" y="2857646"/>
                <a:ext cx="317988" cy="466542"/>
                <a:chOff x="3872343" y="2857646"/>
                <a:chExt cx="317988" cy="466542"/>
              </a:xfrm>
              <a:grpFill/>
            </p:grpSpPr>
            <p:sp>
              <p:nvSpPr>
                <p:cNvPr id="334" name="Freeform 95"/>
                <p:cNvSpPr>
                  <a:spLocks/>
                </p:cNvSpPr>
                <p:nvPr/>
              </p:nvSpPr>
              <p:spPr bwMode="auto">
                <a:xfrm>
                  <a:off x="3872343" y="2857646"/>
                  <a:ext cx="317988" cy="465670"/>
                </a:xfrm>
                <a:custGeom>
                  <a:avLst/>
                  <a:gdLst>
                    <a:gd name="T0" fmla="*/ 117 w 331"/>
                    <a:gd name="T1" fmla="*/ 485 h 534"/>
                    <a:gd name="T2" fmla="*/ 104 w 331"/>
                    <a:gd name="T3" fmla="*/ 475 h 534"/>
                    <a:gd name="T4" fmla="*/ 94 w 331"/>
                    <a:gd name="T5" fmla="*/ 453 h 534"/>
                    <a:gd name="T6" fmla="*/ 187 w 331"/>
                    <a:gd name="T7" fmla="*/ 438 h 534"/>
                    <a:gd name="T8" fmla="*/ 331 w 331"/>
                    <a:gd name="T9" fmla="*/ 417 h 534"/>
                    <a:gd name="T10" fmla="*/ 320 w 331"/>
                    <a:gd name="T11" fmla="*/ 400 h 534"/>
                    <a:gd name="T12" fmla="*/ 320 w 331"/>
                    <a:gd name="T13" fmla="*/ 377 h 534"/>
                    <a:gd name="T14" fmla="*/ 320 w 331"/>
                    <a:gd name="T15" fmla="*/ 364 h 534"/>
                    <a:gd name="T16" fmla="*/ 312 w 331"/>
                    <a:gd name="T17" fmla="*/ 347 h 534"/>
                    <a:gd name="T18" fmla="*/ 309 w 331"/>
                    <a:gd name="T19" fmla="*/ 321 h 534"/>
                    <a:gd name="T20" fmla="*/ 312 w 331"/>
                    <a:gd name="T21" fmla="*/ 300 h 534"/>
                    <a:gd name="T22" fmla="*/ 322 w 331"/>
                    <a:gd name="T23" fmla="*/ 289 h 534"/>
                    <a:gd name="T24" fmla="*/ 314 w 331"/>
                    <a:gd name="T25" fmla="*/ 278 h 534"/>
                    <a:gd name="T26" fmla="*/ 312 w 331"/>
                    <a:gd name="T27" fmla="*/ 261 h 534"/>
                    <a:gd name="T28" fmla="*/ 303 w 331"/>
                    <a:gd name="T29" fmla="*/ 250 h 534"/>
                    <a:gd name="T30" fmla="*/ 292 w 331"/>
                    <a:gd name="T31" fmla="*/ 229 h 534"/>
                    <a:gd name="T32" fmla="*/ 288 w 331"/>
                    <a:gd name="T33" fmla="*/ 218 h 534"/>
                    <a:gd name="T34" fmla="*/ 224 w 331"/>
                    <a:gd name="T35" fmla="*/ 0 h 534"/>
                    <a:gd name="T36" fmla="*/ 0 w 331"/>
                    <a:gd name="T37" fmla="*/ 20 h 534"/>
                    <a:gd name="T38" fmla="*/ 4 w 331"/>
                    <a:gd name="T39" fmla="*/ 28 h 534"/>
                    <a:gd name="T40" fmla="*/ 4 w 331"/>
                    <a:gd name="T41" fmla="*/ 357 h 534"/>
                    <a:gd name="T42" fmla="*/ 27 w 331"/>
                    <a:gd name="T43" fmla="*/ 520 h 534"/>
                    <a:gd name="T44" fmla="*/ 47 w 331"/>
                    <a:gd name="T45" fmla="*/ 520 h 534"/>
                    <a:gd name="T46" fmla="*/ 55 w 331"/>
                    <a:gd name="T47" fmla="*/ 496 h 534"/>
                    <a:gd name="T48" fmla="*/ 59 w 331"/>
                    <a:gd name="T49" fmla="*/ 483 h 534"/>
                    <a:gd name="T50" fmla="*/ 62 w 331"/>
                    <a:gd name="T51" fmla="*/ 485 h 534"/>
                    <a:gd name="T52" fmla="*/ 70 w 331"/>
                    <a:gd name="T53" fmla="*/ 492 h 534"/>
                    <a:gd name="T54" fmla="*/ 68 w 331"/>
                    <a:gd name="T55" fmla="*/ 505 h 534"/>
                    <a:gd name="T56" fmla="*/ 79 w 331"/>
                    <a:gd name="T57" fmla="*/ 517 h 534"/>
                    <a:gd name="T58" fmla="*/ 85 w 331"/>
                    <a:gd name="T59" fmla="*/ 522 h 534"/>
                    <a:gd name="T60" fmla="*/ 76 w 331"/>
                    <a:gd name="T61" fmla="*/ 532 h 534"/>
                    <a:gd name="T62" fmla="*/ 64 w 331"/>
                    <a:gd name="T63" fmla="*/ 534 h 534"/>
                    <a:gd name="T64" fmla="*/ 100 w 331"/>
                    <a:gd name="T65" fmla="*/ 528 h 534"/>
                    <a:gd name="T66" fmla="*/ 100 w 331"/>
                    <a:gd name="T67" fmla="*/ 518 h 534"/>
                    <a:gd name="T68" fmla="*/ 115 w 331"/>
                    <a:gd name="T69" fmla="*/ 513 h 534"/>
                    <a:gd name="T70" fmla="*/ 115 w 331"/>
                    <a:gd name="T71" fmla="*/ 49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1" h="534">
                      <a:moveTo>
                        <a:pt x="113" y="494"/>
                      </a:moveTo>
                      <a:lnTo>
                        <a:pt x="117" y="485"/>
                      </a:lnTo>
                      <a:lnTo>
                        <a:pt x="109" y="477"/>
                      </a:lnTo>
                      <a:lnTo>
                        <a:pt x="104" y="475"/>
                      </a:lnTo>
                      <a:lnTo>
                        <a:pt x="93" y="460"/>
                      </a:lnTo>
                      <a:lnTo>
                        <a:pt x="94" y="453"/>
                      </a:lnTo>
                      <a:lnTo>
                        <a:pt x="102" y="447"/>
                      </a:lnTo>
                      <a:lnTo>
                        <a:pt x="187" y="438"/>
                      </a:lnTo>
                      <a:lnTo>
                        <a:pt x="331" y="421"/>
                      </a:lnTo>
                      <a:lnTo>
                        <a:pt x="331" y="417"/>
                      </a:lnTo>
                      <a:lnTo>
                        <a:pt x="326" y="408"/>
                      </a:lnTo>
                      <a:lnTo>
                        <a:pt x="320" y="400"/>
                      </a:lnTo>
                      <a:lnTo>
                        <a:pt x="318" y="393"/>
                      </a:lnTo>
                      <a:lnTo>
                        <a:pt x="320" y="377"/>
                      </a:lnTo>
                      <a:lnTo>
                        <a:pt x="318" y="372"/>
                      </a:lnTo>
                      <a:lnTo>
                        <a:pt x="320" y="364"/>
                      </a:lnTo>
                      <a:lnTo>
                        <a:pt x="318" y="355"/>
                      </a:lnTo>
                      <a:lnTo>
                        <a:pt x="312" y="347"/>
                      </a:lnTo>
                      <a:lnTo>
                        <a:pt x="307" y="334"/>
                      </a:lnTo>
                      <a:lnTo>
                        <a:pt x="309" y="321"/>
                      </a:lnTo>
                      <a:lnTo>
                        <a:pt x="312" y="314"/>
                      </a:lnTo>
                      <a:lnTo>
                        <a:pt x="312" y="300"/>
                      </a:lnTo>
                      <a:lnTo>
                        <a:pt x="316" y="293"/>
                      </a:lnTo>
                      <a:lnTo>
                        <a:pt x="322" y="289"/>
                      </a:lnTo>
                      <a:lnTo>
                        <a:pt x="320" y="282"/>
                      </a:lnTo>
                      <a:lnTo>
                        <a:pt x="314" y="278"/>
                      </a:lnTo>
                      <a:lnTo>
                        <a:pt x="316" y="268"/>
                      </a:lnTo>
                      <a:lnTo>
                        <a:pt x="312" y="261"/>
                      </a:lnTo>
                      <a:lnTo>
                        <a:pt x="311" y="257"/>
                      </a:lnTo>
                      <a:lnTo>
                        <a:pt x="303" y="250"/>
                      </a:lnTo>
                      <a:lnTo>
                        <a:pt x="297" y="236"/>
                      </a:lnTo>
                      <a:lnTo>
                        <a:pt x="292" y="229"/>
                      </a:lnTo>
                      <a:lnTo>
                        <a:pt x="290" y="221"/>
                      </a:lnTo>
                      <a:lnTo>
                        <a:pt x="288" y="218"/>
                      </a:lnTo>
                      <a:lnTo>
                        <a:pt x="256" y="101"/>
                      </a:lnTo>
                      <a:lnTo>
                        <a:pt x="224" y="0"/>
                      </a:lnTo>
                      <a:lnTo>
                        <a:pt x="126" y="11"/>
                      </a:lnTo>
                      <a:lnTo>
                        <a:pt x="0" y="20"/>
                      </a:lnTo>
                      <a:lnTo>
                        <a:pt x="0" y="22"/>
                      </a:lnTo>
                      <a:lnTo>
                        <a:pt x="4" y="28"/>
                      </a:lnTo>
                      <a:lnTo>
                        <a:pt x="12" y="32"/>
                      </a:lnTo>
                      <a:lnTo>
                        <a:pt x="4" y="357"/>
                      </a:lnTo>
                      <a:lnTo>
                        <a:pt x="27" y="517"/>
                      </a:lnTo>
                      <a:lnTo>
                        <a:pt x="27" y="520"/>
                      </a:lnTo>
                      <a:lnTo>
                        <a:pt x="34" y="518"/>
                      </a:lnTo>
                      <a:lnTo>
                        <a:pt x="47" y="520"/>
                      </a:lnTo>
                      <a:lnTo>
                        <a:pt x="53" y="520"/>
                      </a:lnTo>
                      <a:lnTo>
                        <a:pt x="55" y="496"/>
                      </a:lnTo>
                      <a:lnTo>
                        <a:pt x="57" y="488"/>
                      </a:lnTo>
                      <a:lnTo>
                        <a:pt x="59" y="483"/>
                      </a:lnTo>
                      <a:lnTo>
                        <a:pt x="59" y="481"/>
                      </a:lnTo>
                      <a:lnTo>
                        <a:pt x="62" y="485"/>
                      </a:lnTo>
                      <a:lnTo>
                        <a:pt x="64" y="487"/>
                      </a:lnTo>
                      <a:lnTo>
                        <a:pt x="70" y="492"/>
                      </a:lnTo>
                      <a:lnTo>
                        <a:pt x="70" y="500"/>
                      </a:lnTo>
                      <a:lnTo>
                        <a:pt x="68" y="505"/>
                      </a:lnTo>
                      <a:lnTo>
                        <a:pt x="72" y="513"/>
                      </a:lnTo>
                      <a:lnTo>
                        <a:pt x="79" y="517"/>
                      </a:lnTo>
                      <a:lnTo>
                        <a:pt x="81" y="515"/>
                      </a:lnTo>
                      <a:lnTo>
                        <a:pt x="85" y="522"/>
                      </a:lnTo>
                      <a:lnTo>
                        <a:pt x="83" y="530"/>
                      </a:lnTo>
                      <a:lnTo>
                        <a:pt x="76" y="532"/>
                      </a:lnTo>
                      <a:lnTo>
                        <a:pt x="70" y="532"/>
                      </a:lnTo>
                      <a:lnTo>
                        <a:pt x="64" y="534"/>
                      </a:lnTo>
                      <a:lnTo>
                        <a:pt x="93" y="530"/>
                      </a:lnTo>
                      <a:lnTo>
                        <a:pt x="100" y="528"/>
                      </a:lnTo>
                      <a:lnTo>
                        <a:pt x="102" y="520"/>
                      </a:lnTo>
                      <a:lnTo>
                        <a:pt x="100" y="518"/>
                      </a:lnTo>
                      <a:lnTo>
                        <a:pt x="108" y="520"/>
                      </a:lnTo>
                      <a:lnTo>
                        <a:pt x="115" y="513"/>
                      </a:lnTo>
                      <a:lnTo>
                        <a:pt x="117" y="502"/>
                      </a:lnTo>
                      <a:lnTo>
                        <a:pt x="115" y="498"/>
                      </a:lnTo>
                      <a:lnTo>
                        <a:pt x="113" y="49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6" name="Freeform 97"/>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7" name="Freeform 98"/>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5" name="Freeform 116"/>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6" name="Freeform 117"/>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57" name="Freeform 118"/>
              <p:cNvSpPr>
                <a:spLocks/>
              </p:cNvSpPr>
              <p:nvPr/>
            </p:nvSpPr>
            <p:spPr bwMode="auto">
              <a:xfrm>
                <a:off x="4067363" y="2150421"/>
                <a:ext cx="343927" cy="355793"/>
              </a:xfrm>
              <a:custGeom>
                <a:avLst/>
                <a:gdLst>
                  <a:gd name="T0" fmla="*/ 14 w 358"/>
                  <a:gd name="T1" fmla="*/ 181 h 408"/>
                  <a:gd name="T2" fmla="*/ 44 w 358"/>
                  <a:gd name="T3" fmla="*/ 356 h 408"/>
                  <a:gd name="T4" fmla="*/ 61 w 358"/>
                  <a:gd name="T5" fmla="*/ 358 h 408"/>
                  <a:gd name="T6" fmla="*/ 81 w 358"/>
                  <a:gd name="T7" fmla="*/ 373 h 408"/>
                  <a:gd name="T8" fmla="*/ 100 w 358"/>
                  <a:gd name="T9" fmla="*/ 388 h 408"/>
                  <a:gd name="T10" fmla="*/ 117 w 358"/>
                  <a:gd name="T11" fmla="*/ 388 h 408"/>
                  <a:gd name="T12" fmla="*/ 138 w 358"/>
                  <a:gd name="T13" fmla="*/ 397 h 408"/>
                  <a:gd name="T14" fmla="*/ 149 w 358"/>
                  <a:gd name="T15" fmla="*/ 390 h 408"/>
                  <a:gd name="T16" fmla="*/ 166 w 358"/>
                  <a:gd name="T17" fmla="*/ 397 h 408"/>
                  <a:gd name="T18" fmla="*/ 179 w 358"/>
                  <a:gd name="T19" fmla="*/ 393 h 408"/>
                  <a:gd name="T20" fmla="*/ 190 w 358"/>
                  <a:gd name="T21" fmla="*/ 380 h 408"/>
                  <a:gd name="T22" fmla="*/ 203 w 358"/>
                  <a:gd name="T23" fmla="*/ 390 h 408"/>
                  <a:gd name="T24" fmla="*/ 217 w 358"/>
                  <a:gd name="T25" fmla="*/ 395 h 408"/>
                  <a:gd name="T26" fmla="*/ 228 w 358"/>
                  <a:gd name="T27" fmla="*/ 408 h 408"/>
                  <a:gd name="T28" fmla="*/ 235 w 358"/>
                  <a:gd name="T29" fmla="*/ 408 h 408"/>
                  <a:gd name="T30" fmla="*/ 250 w 358"/>
                  <a:gd name="T31" fmla="*/ 397 h 408"/>
                  <a:gd name="T32" fmla="*/ 258 w 358"/>
                  <a:gd name="T33" fmla="*/ 384 h 408"/>
                  <a:gd name="T34" fmla="*/ 254 w 358"/>
                  <a:gd name="T35" fmla="*/ 367 h 408"/>
                  <a:gd name="T36" fmla="*/ 258 w 358"/>
                  <a:gd name="T37" fmla="*/ 358 h 408"/>
                  <a:gd name="T38" fmla="*/ 260 w 358"/>
                  <a:gd name="T39" fmla="*/ 344 h 408"/>
                  <a:gd name="T40" fmla="*/ 271 w 358"/>
                  <a:gd name="T41" fmla="*/ 339 h 408"/>
                  <a:gd name="T42" fmla="*/ 282 w 358"/>
                  <a:gd name="T43" fmla="*/ 343 h 408"/>
                  <a:gd name="T44" fmla="*/ 281 w 358"/>
                  <a:gd name="T45" fmla="*/ 329 h 408"/>
                  <a:gd name="T46" fmla="*/ 284 w 358"/>
                  <a:gd name="T47" fmla="*/ 314 h 408"/>
                  <a:gd name="T48" fmla="*/ 297 w 358"/>
                  <a:gd name="T49" fmla="*/ 303 h 408"/>
                  <a:gd name="T50" fmla="*/ 303 w 358"/>
                  <a:gd name="T51" fmla="*/ 288 h 408"/>
                  <a:gd name="T52" fmla="*/ 329 w 358"/>
                  <a:gd name="T53" fmla="*/ 280 h 408"/>
                  <a:gd name="T54" fmla="*/ 346 w 358"/>
                  <a:gd name="T55" fmla="*/ 258 h 408"/>
                  <a:gd name="T56" fmla="*/ 348 w 358"/>
                  <a:gd name="T57" fmla="*/ 237 h 408"/>
                  <a:gd name="T58" fmla="*/ 348 w 358"/>
                  <a:gd name="T59" fmla="*/ 224 h 408"/>
                  <a:gd name="T60" fmla="*/ 352 w 358"/>
                  <a:gd name="T61" fmla="*/ 215 h 408"/>
                  <a:gd name="T62" fmla="*/ 354 w 358"/>
                  <a:gd name="T63" fmla="*/ 186 h 408"/>
                  <a:gd name="T64" fmla="*/ 352 w 358"/>
                  <a:gd name="T65" fmla="*/ 160 h 408"/>
                  <a:gd name="T66" fmla="*/ 348 w 358"/>
                  <a:gd name="T67" fmla="*/ 147 h 408"/>
                  <a:gd name="T68" fmla="*/ 358 w 358"/>
                  <a:gd name="T69" fmla="*/ 143 h 408"/>
                  <a:gd name="T70" fmla="*/ 333 w 358"/>
                  <a:gd name="T71" fmla="*/ 0 h 408"/>
                  <a:gd name="T72" fmla="*/ 279 w 358"/>
                  <a:gd name="T73" fmla="*/ 34 h 408"/>
                  <a:gd name="T74" fmla="*/ 265 w 358"/>
                  <a:gd name="T75" fmla="*/ 45 h 408"/>
                  <a:gd name="T76" fmla="*/ 245 w 358"/>
                  <a:gd name="T77" fmla="*/ 68 h 408"/>
                  <a:gd name="T78" fmla="*/ 224 w 358"/>
                  <a:gd name="T79" fmla="*/ 70 h 408"/>
                  <a:gd name="T80" fmla="*/ 203 w 358"/>
                  <a:gd name="T81" fmla="*/ 81 h 408"/>
                  <a:gd name="T82" fmla="*/ 190 w 358"/>
                  <a:gd name="T83" fmla="*/ 89 h 408"/>
                  <a:gd name="T84" fmla="*/ 175 w 358"/>
                  <a:gd name="T85" fmla="*/ 83 h 408"/>
                  <a:gd name="T86" fmla="*/ 155 w 358"/>
                  <a:gd name="T87" fmla="*/ 89 h 408"/>
                  <a:gd name="T88" fmla="*/ 155 w 358"/>
                  <a:gd name="T89" fmla="*/ 81 h 408"/>
                  <a:gd name="T90" fmla="*/ 158 w 358"/>
                  <a:gd name="T91" fmla="*/ 72 h 408"/>
                  <a:gd name="T92" fmla="*/ 145 w 358"/>
                  <a:gd name="T93" fmla="*/ 77 h 408"/>
                  <a:gd name="T94" fmla="*/ 128 w 358"/>
                  <a:gd name="T95" fmla="*/ 70 h 408"/>
                  <a:gd name="T96" fmla="*/ 108 w 358"/>
                  <a:gd name="T97" fmla="*/ 66 h 408"/>
                  <a:gd name="T98" fmla="*/ 74 w 358"/>
                  <a:gd name="T99" fmla="*/ 7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8" h="408">
                    <a:moveTo>
                      <a:pt x="0" y="81"/>
                    </a:moveTo>
                    <a:lnTo>
                      <a:pt x="14" y="181"/>
                    </a:lnTo>
                    <a:lnTo>
                      <a:pt x="34" y="361"/>
                    </a:lnTo>
                    <a:lnTo>
                      <a:pt x="44" y="356"/>
                    </a:lnTo>
                    <a:lnTo>
                      <a:pt x="49" y="361"/>
                    </a:lnTo>
                    <a:lnTo>
                      <a:pt x="61" y="358"/>
                    </a:lnTo>
                    <a:lnTo>
                      <a:pt x="78" y="365"/>
                    </a:lnTo>
                    <a:lnTo>
                      <a:pt x="81" y="373"/>
                    </a:lnTo>
                    <a:lnTo>
                      <a:pt x="93" y="386"/>
                    </a:lnTo>
                    <a:lnTo>
                      <a:pt x="100" y="388"/>
                    </a:lnTo>
                    <a:lnTo>
                      <a:pt x="113" y="386"/>
                    </a:lnTo>
                    <a:lnTo>
                      <a:pt x="117" y="388"/>
                    </a:lnTo>
                    <a:lnTo>
                      <a:pt x="132" y="397"/>
                    </a:lnTo>
                    <a:lnTo>
                      <a:pt x="138" y="397"/>
                    </a:lnTo>
                    <a:lnTo>
                      <a:pt x="143" y="391"/>
                    </a:lnTo>
                    <a:lnTo>
                      <a:pt x="149" y="390"/>
                    </a:lnTo>
                    <a:lnTo>
                      <a:pt x="158" y="391"/>
                    </a:lnTo>
                    <a:lnTo>
                      <a:pt x="166" y="397"/>
                    </a:lnTo>
                    <a:lnTo>
                      <a:pt x="172" y="393"/>
                    </a:lnTo>
                    <a:lnTo>
                      <a:pt x="179" y="393"/>
                    </a:lnTo>
                    <a:lnTo>
                      <a:pt x="183" y="388"/>
                    </a:lnTo>
                    <a:lnTo>
                      <a:pt x="190" y="380"/>
                    </a:lnTo>
                    <a:lnTo>
                      <a:pt x="198" y="376"/>
                    </a:lnTo>
                    <a:lnTo>
                      <a:pt x="203" y="390"/>
                    </a:lnTo>
                    <a:lnTo>
                      <a:pt x="209" y="395"/>
                    </a:lnTo>
                    <a:lnTo>
                      <a:pt x="217" y="395"/>
                    </a:lnTo>
                    <a:lnTo>
                      <a:pt x="222" y="403"/>
                    </a:lnTo>
                    <a:lnTo>
                      <a:pt x="228" y="408"/>
                    </a:lnTo>
                    <a:lnTo>
                      <a:pt x="228" y="408"/>
                    </a:lnTo>
                    <a:lnTo>
                      <a:pt x="235" y="408"/>
                    </a:lnTo>
                    <a:lnTo>
                      <a:pt x="245" y="403"/>
                    </a:lnTo>
                    <a:lnTo>
                      <a:pt x="250" y="397"/>
                    </a:lnTo>
                    <a:lnTo>
                      <a:pt x="250" y="390"/>
                    </a:lnTo>
                    <a:lnTo>
                      <a:pt x="258" y="384"/>
                    </a:lnTo>
                    <a:lnTo>
                      <a:pt x="256" y="371"/>
                    </a:lnTo>
                    <a:lnTo>
                      <a:pt x="254" y="367"/>
                    </a:lnTo>
                    <a:lnTo>
                      <a:pt x="256" y="359"/>
                    </a:lnTo>
                    <a:lnTo>
                      <a:pt x="258" y="358"/>
                    </a:lnTo>
                    <a:lnTo>
                      <a:pt x="258" y="350"/>
                    </a:lnTo>
                    <a:lnTo>
                      <a:pt x="260" y="344"/>
                    </a:lnTo>
                    <a:lnTo>
                      <a:pt x="265" y="337"/>
                    </a:lnTo>
                    <a:lnTo>
                      <a:pt x="271" y="339"/>
                    </a:lnTo>
                    <a:lnTo>
                      <a:pt x="279" y="350"/>
                    </a:lnTo>
                    <a:lnTo>
                      <a:pt x="282" y="343"/>
                    </a:lnTo>
                    <a:lnTo>
                      <a:pt x="286" y="335"/>
                    </a:lnTo>
                    <a:lnTo>
                      <a:pt x="281" y="329"/>
                    </a:lnTo>
                    <a:lnTo>
                      <a:pt x="284" y="322"/>
                    </a:lnTo>
                    <a:lnTo>
                      <a:pt x="284" y="314"/>
                    </a:lnTo>
                    <a:lnTo>
                      <a:pt x="288" y="309"/>
                    </a:lnTo>
                    <a:lnTo>
                      <a:pt x="297" y="303"/>
                    </a:lnTo>
                    <a:lnTo>
                      <a:pt x="297" y="296"/>
                    </a:lnTo>
                    <a:lnTo>
                      <a:pt x="303" y="288"/>
                    </a:lnTo>
                    <a:lnTo>
                      <a:pt x="314" y="292"/>
                    </a:lnTo>
                    <a:lnTo>
                      <a:pt x="329" y="280"/>
                    </a:lnTo>
                    <a:lnTo>
                      <a:pt x="337" y="265"/>
                    </a:lnTo>
                    <a:lnTo>
                      <a:pt x="346" y="258"/>
                    </a:lnTo>
                    <a:lnTo>
                      <a:pt x="348" y="245"/>
                    </a:lnTo>
                    <a:lnTo>
                      <a:pt x="348" y="237"/>
                    </a:lnTo>
                    <a:lnTo>
                      <a:pt x="348" y="232"/>
                    </a:lnTo>
                    <a:lnTo>
                      <a:pt x="348" y="224"/>
                    </a:lnTo>
                    <a:lnTo>
                      <a:pt x="352" y="224"/>
                    </a:lnTo>
                    <a:lnTo>
                      <a:pt x="352" y="215"/>
                    </a:lnTo>
                    <a:lnTo>
                      <a:pt x="350" y="207"/>
                    </a:lnTo>
                    <a:lnTo>
                      <a:pt x="354" y="186"/>
                    </a:lnTo>
                    <a:lnTo>
                      <a:pt x="356" y="181"/>
                    </a:lnTo>
                    <a:lnTo>
                      <a:pt x="352" y="160"/>
                    </a:lnTo>
                    <a:lnTo>
                      <a:pt x="346" y="153"/>
                    </a:lnTo>
                    <a:lnTo>
                      <a:pt x="348" y="147"/>
                    </a:lnTo>
                    <a:lnTo>
                      <a:pt x="352" y="147"/>
                    </a:lnTo>
                    <a:lnTo>
                      <a:pt x="358" y="143"/>
                    </a:lnTo>
                    <a:lnTo>
                      <a:pt x="333" y="4"/>
                    </a:lnTo>
                    <a:lnTo>
                      <a:pt x="333" y="0"/>
                    </a:lnTo>
                    <a:lnTo>
                      <a:pt x="292" y="25"/>
                    </a:lnTo>
                    <a:lnTo>
                      <a:pt x="279" y="34"/>
                    </a:lnTo>
                    <a:lnTo>
                      <a:pt x="271" y="40"/>
                    </a:lnTo>
                    <a:lnTo>
                      <a:pt x="265" y="45"/>
                    </a:lnTo>
                    <a:lnTo>
                      <a:pt x="258" y="57"/>
                    </a:lnTo>
                    <a:lnTo>
                      <a:pt x="245" y="68"/>
                    </a:lnTo>
                    <a:lnTo>
                      <a:pt x="232" y="70"/>
                    </a:lnTo>
                    <a:lnTo>
                      <a:pt x="224" y="70"/>
                    </a:lnTo>
                    <a:lnTo>
                      <a:pt x="209" y="76"/>
                    </a:lnTo>
                    <a:lnTo>
                      <a:pt x="203" y="81"/>
                    </a:lnTo>
                    <a:lnTo>
                      <a:pt x="196" y="83"/>
                    </a:lnTo>
                    <a:lnTo>
                      <a:pt x="190" y="89"/>
                    </a:lnTo>
                    <a:lnTo>
                      <a:pt x="183" y="87"/>
                    </a:lnTo>
                    <a:lnTo>
                      <a:pt x="175" y="83"/>
                    </a:lnTo>
                    <a:lnTo>
                      <a:pt x="160" y="83"/>
                    </a:lnTo>
                    <a:lnTo>
                      <a:pt x="155" y="89"/>
                    </a:lnTo>
                    <a:lnTo>
                      <a:pt x="147" y="89"/>
                    </a:lnTo>
                    <a:lnTo>
                      <a:pt x="155" y="81"/>
                    </a:lnTo>
                    <a:lnTo>
                      <a:pt x="166" y="79"/>
                    </a:lnTo>
                    <a:lnTo>
                      <a:pt x="158" y="72"/>
                    </a:lnTo>
                    <a:lnTo>
                      <a:pt x="153" y="79"/>
                    </a:lnTo>
                    <a:lnTo>
                      <a:pt x="145" y="77"/>
                    </a:lnTo>
                    <a:lnTo>
                      <a:pt x="138" y="72"/>
                    </a:lnTo>
                    <a:lnTo>
                      <a:pt x="128" y="70"/>
                    </a:lnTo>
                    <a:lnTo>
                      <a:pt x="123" y="68"/>
                    </a:lnTo>
                    <a:lnTo>
                      <a:pt x="108" y="66"/>
                    </a:lnTo>
                    <a:lnTo>
                      <a:pt x="106" y="62"/>
                    </a:lnTo>
                    <a:lnTo>
                      <a:pt x="74" y="70"/>
                    </a:lnTo>
                    <a:lnTo>
                      <a:pt x="0" y="8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8" name="Freeform 119"/>
              <p:cNvSpPr>
                <a:spLocks/>
              </p:cNvSpPr>
              <p:nvPr/>
            </p:nvSpPr>
            <p:spPr bwMode="auto">
              <a:xfrm>
                <a:off x="4087538" y="2831485"/>
                <a:ext cx="447682" cy="419452"/>
              </a:xfrm>
              <a:custGeom>
                <a:avLst/>
                <a:gdLst>
                  <a:gd name="T0" fmla="*/ 436 w 466"/>
                  <a:gd name="T1" fmla="*/ 274 h 481"/>
                  <a:gd name="T2" fmla="*/ 431 w 466"/>
                  <a:gd name="T3" fmla="*/ 253 h 481"/>
                  <a:gd name="T4" fmla="*/ 412 w 466"/>
                  <a:gd name="T5" fmla="*/ 236 h 481"/>
                  <a:gd name="T6" fmla="*/ 404 w 466"/>
                  <a:gd name="T7" fmla="*/ 218 h 481"/>
                  <a:gd name="T8" fmla="*/ 391 w 466"/>
                  <a:gd name="T9" fmla="*/ 193 h 481"/>
                  <a:gd name="T10" fmla="*/ 363 w 466"/>
                  <a:gd name="T11" fmla="*/ 176 h 481"/>
                  <a:gd name="T12" fmla="*/ 355 w 466"/>
                  <a:gd name="T13" fmla="*/ 165 h 481"/>
                  <a:gd name="T14" fmla="*/ 346 w 466"/>
                  <a:gd name="T15" fmla="*/ 150 h 481"/>
                  <a:gd name="T16" fmla="*/ 323 w 466"/>
                  <a:gd name="T17" fmla="*/ 137 h 481"/>
                  <a:gd name="T18" fmla="*/ 307 w 466"/>
                  <a:gd name="T19" fmla="*/ 118 h 481"/>
                  <a:gd name="T20" fmla="*/ 261 w 466"/>
                  <a:gd name="T21" fmla="*/ 80 h 481"/>
                  <a:gd name="T22" fmla="*/ 250 w 466"/>
                  <a:gd name="T23" fmla="*/ 60 h 481"/>
                  <a:gd name="T24" fmla="*/ 218 w 466"/>
                  <a:gd name="T25" fmla="*/ 43 h 481"/>
                  <a:gd name="T26" fmla="*/ 201 w 466"/>
                  <a:gd name="T27" fmla="*/ 31 h 481"/>
                  <a:gd name="T28" fmla="*/ 218 w 466"/>
                  <a:gd name="T29" fmla="*/ 0 h 481"/>
                  <a:gd name="T30" fmla="*/ 0 w 466"/>
                  <a:gd name="T31" fmla="*/ 30 h 481"/>
                  <a:gd name="T32" fmla="*/ 66 w 466"/>
                  <a:gd name="T33" fmla="*/ 251 h 481"/>
                  <a:gd name="T34" fmla="*/ 79 w 466"/>
                  <a:gd name="T35" fmla="*/ 280 h 481"/>
                  <a:gd name="T36" fmla="*/ 92 w 466"/>
                  <a:gd name="T37" fmla="*/ 298 h 481"/>
                  <a:gd name="T38" fmla="*/ 98 w 466"/>
                  <a:gd name="T39" fmla="*/ 319 h 481"/>
                  <a:gd name="T40" fmla="*/ 88 w 466"/>
                  <a:gd name="T41" fmla="*/ 344 h 481"/>
                  <a:gd name="T42" fmla="*/ 88 w 466"/>
                  <a:gd name="T43" fmla="*/ 377 h 481"/>
                  <a:gd name="T44" fmla="*/ 94 w 466"/>
                  <a:gd name="T45" fmla="*/ 402 h 481"/>
                  <a:gd name="T46" fmla="*/ 96 w 466"/>
                  <a:gd name="T47" fmla="*/ 430 h 481"/>
                  <a:gd name="T48" fmla="*/ 107 w 466"/>
                  <a:gd name="T49" fmla="*/ 451 h 481"/>
                  <a:gd name="T50" fmla="*/ 124 w 466"/>
                  <a:gd name="T51" fmla="*/ 479 h 481"/>
                  <a:gd name="T52" fmla="*/ 372 w 466"/>
                  <a:gd name="T53" fmla="*/ 481 h 481"/>
                  <a:gd name="T54" fmla="*/ 385 w 466"/>
                  <a:gd name="T55" fmla="*/ 462 h 481"/>
                  <a:gd name="T56" fmla="*/ 380 w 466"/>
                  <a:gd name="T57" fmla="*/ 443 h 481"/>
                  <a:gd name="T58" fmla="*/ 391 w 466"/>
                  <a:gd name="T59" fmla="*/ 430 h 481"/>
                  <a:gd name="T60" fmla="*/ 423 w 466"/>
                  <a:gd name="T61" fmla="*/ 438 h 481"/>
                  <a:gd name="T62" fmla="*/ 431 w 466"/>
                  <a:gd name="T63" fmla="*/ 428 h 481"/>
                  <a:gd name="T64" fmla="*/ 431 w 466"/>
                  <a:gd name="T65" fmla="*/ 409 h 481"/>
                  <a:gd name="T66" fmla="*/ 423 w 466"/>
                  <a:gd name="T67" fmla="*/ 396 h 481"/>
                  <a:gd name="T68" fmla="*/ 423 w 466"/>
                  <a:gd name="T69" fmla="*/ 392 h 481"/>
                  <a:gd name="T70" fmla="*/ 438 w 466"/>
                  <a:gd name="T71" fmla="*/ 379 h 481"/>
                  <a:gd name="T72" fmla="*/ 427 w 466"/>
                  <a:gd name="T73" fmla="*/ 370 h 481"/>
                  <a:gd name="T74" fmla="*/ 429 w 466"/>
                  <a:gd name="T75" fmla="*/ 368 h 481"/>
                  <a:gd name="T76" fmla="*/ 440 w 466"/>
                  <a:gd name="T77" fmla="*/ 360 h 481"/>
                  <a:gd name="T78" fmla="*/ 434 w 466"/>
                  <a:gd name="T79" fmla="*/ 345 h 481"/>
                  <a:gd name="T80" fmla="*/ 444 w 466"/>
                  <a:gd name="T81" fmla="*/ 338 h 481"/>
                  <a:gd name="T82" fmla="*/ 440 w 466"/>
                  <a:gd name="T83" fmla="*/ 330 h 481"/>
                  <a:gd name="T84" fmla="*/ 451 w 466"/>
                  <a:gd name="T85" fmla="*/ 315 h 481"/>
                  <a:gd name="T86" fmla="*/ 451 w 466"/>
                  <a:gd name="T87" fmla="*/ 306 h 481"/>
                  <a:gd name="T88" fmla="*/ 464 w 466"/>
                  <a:gd name="T89" fmla="*/ 295 h 481"/>
                  <a:gd name="T90" fmla="*/ 459 w 466"/>
                  <a:gd name="T91" fmla="*/ 28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481">
                    <a:moveTo>
                      <a:pt x="455" y="283"/>
                    </a:moveTo>
                    <a:lnTo>
                      <a:pt x="442" y="282"/>
                    </a:lnTo>
                    <a:lnTo>
                      <a:pt x="436" y="274"/>
                    </a:lnTo>
                    <a:lnTo>
                      <a:pt x="436" y="268"/>
                    </a:lnTo>
                    <a:lnTo>
                      <a:pt x="436" y="261"/>
                    </a:lnTo>
                    <a:lnTo>
                      <a:pt x="431" y="253"/>
                    </a:lnTo>
                    <a:lnTo>
                      <a:pt x="427" y="248"/>
                    </a:lnTo>
                    <a:lnTo>
                      <a:pt x="423" y="240"/>
                    </a:lnTo>
                    <a:lnTo>
                      <a:pt x="412" y="236"/>
                    </a:lnTo>
                    <a:lnTo>
                      <a:pt x="406" y="231"/>
                    </a:lnTo>
                    <a:lnTo>
                      <a:pt x="404" y="223"/>
                    </a:lnTo>
                    <a:lnTo>
                      <a:pt x="404" y="218"/>
                    </a:lnTo>
                    <a:lnTo>
                      <a:pt x="401" y="210"/>
                    </a:lnTo>
                    <a:lnTo>
                      <a:pt x="393" y="199"/>
                    </a:lnTo>
                    <a:lnTo>
                      <a:pt x="391" y="193"/>
                    </a:lnTo>
                    <a:lnTo>
                      <a:pt x="378" y="184"/>
                    </a:lnTo>
                    <a:lnTo>
                      <a:pt x="370" y="182"/>
                    </a:lnTo>
                    <a:lnTo>
                      <a:pt x="363" y="176"/>
                    </a:lnTo>
                    <a:lnTo>
                      <a:pt x="363" y="174"/>
                    </a:lnTo>
                    <a:lnTo>
                      <a:pt x="357" y="171"/>
                    </a:lnTo>
                    <a:lnTo>
                      <a:pt x="355" y="165"/>
                    </a:lnTo>
                    <a:lnTo>
                      <a:pt x="348" y="161"/>
                    </a:lnTo>
                    <a:lnTo>
                      <a:pt x="346" y="154"/>
                    </a:lnTo>
                    <a:lnTo>
                      <a:pt x="346" y="150"/>
                    </a:lnTo>
                    <a:lnTo>
                      <a:pt x="340" y="146"/>
                    </a:lnTo>
                    <a:lnTo>
                      <a:pt x="331" y="139"/>
                    </a:lnTo>
                    <a:lnTo>
                      <a:pt x="323" y="137"/>
                    </a:lnTo>
                    <a:lnTo>
                      <a:pt x="318" y="133"/>
                    </a:lnTo>
                    <a:lnTo>
                      <a:pt x="314" y="125"/>
                    </a:lnTo>
                    <a:lnTo>
                      <a:pt x="307" y="118"/>
                    </a:lnTo>
                    <a:lnTo>
                      <a:pt x="293" y="110"/>
                    </a:lnTo>
                    <a:lnTo>
                      <a:pt x="280" y="101"/>
                    </a:lnTo>
                    <a:lnTo>
                      <a:pt x="261" y="80"/>
                    </a:lnTo>
                    <a:lnTo>
                      <a:pt x="260" y="73"/>
                    </a:lnTo>
                    <a:lnTo>
                      <a:pt x="252" y="65"/>
                    </a:lnTo>
                    <a:lnTo>
                      <a:pt x="250" y="60"/>
                    </a:lnTo>
                    <a:lnTo>
                      <a:pt x="243" y="52"/>
                    </a:lnTo>
                    <a:lnTo>
                      <a:pt x="231" y="54"/>
                    </a:lnTo>
                    <a:lnTo>
                      <a:pt x="218" y="43"/>
                    </a:lnTo>
                    <a:lnTo>
                      <a:pt x="213" y="43"/>
                    </a:lnTo>
                    <a:lnTo>
                      <a:pt x="205" y="39"/>
                    </a:lnTo>
                    <a:lnTo>
                      <a:pt x="201" y="31"/>
                    </a:lnTo>
                    <a:lnTo>
                      <a:pt x="203" y="24"/>
                    </a:lnTo>
                    <a:lnTo>
                      <a:pt x="216" y="5"/>
                    </a:lnTo>
                    <a:lnTo>
                      <a:pt x="218" y="0"/>
                    </a:lnTo>
                    <a:lnTo>
                      <a:pt x="113" y="16"/>
                    </a:lnTo>
                    <a:lnTo>
                      <a:pt x="77" y="18"/>
                    </a:lnTo>
                    <a:lnTo>
                      <a:pt x="0" y="30"/>
                    </a:lnTo>
                    <a:lnTo>
                      <a:pt x="32" y="131"/>
                    </a:lnTo>
                    <a:lnTo>
                      <a:pt x="64" y="248"/>
                    </a:lnTo>
                    <a:lnTo>
                      <a:pt x="66" y="251"/>
                    </a:lnTo>
                    <a:lnTo>
                      <a:pt x="68" y="259"/>
                    </a:lnTo>
                    <a:lnTo>
                      <a:pt x="73" y="266"/>
                    </a:lnTo>
                    <a:lnTo>
                      <a:pt x="79" y="280"/>
                    </a:lnTo>
                    <a:lnTo>
                      <a:pt x="87" y="287"/>
                    </a:lnTo>
                    <a:lnTo>
                      <a:pt x="88" y="291"/>
                    </a:lnTo>
                    <a:lnTo>
                      <a:pt x="92" y="298"/>
                    </a:lnTo>
                    <a:lnTo>
                      <a:pt x="90" y="308"/>
                    </a:lnTo>
                    <a:lnTo>
                      <a:pt x="96" y="312"/>
                    </a:lnTo>
                    <a:lnTo>
                      <a:pt x="98" y="319"/>
                    </a:lnTo>
                    <a:lnTo>
                      <a:pt x="92" y="323"/>
                    </a:lnTo>
                    <a:lnTo>
                      <a:pt x="88" y="330"/>
                    </a:lnTo>
                    <a:lnTo>
                      <a:pt x="88" y="344"/>
                    </a:lnTo>
                    <a:lnTo>
                      <a:pt x="85" y="351"/>
                    </a:lnTo>
                    <a:lnTo>
                      <a:pt x="83" y="364"/>
                    </a:lnTo>
                    <a:lnTo>
                      <a:pt x="88" y="377"/>
                    </a:lnTo>
                    <a:lnTo>
                      <a:pt x="94" y="385"/>
                    </a:lnTo>
                    <a:lnTo>
                      <a:pt x="96" y="394"/>
                    </a:lnTo>
                    <a:lnTo>
                      <a:pt x="94" y="402"/>
                    </a:lnTo>
                    <a:lnTo>
                      <a:pt x="96" y="407"/>
                    </a:lnTo>
                    <a:lnTo>
                      <a:pt x="94" y="423"/>
                    </a:lnTo>
                    <a:lnTo>
                      <a:pt x="96" y="430"/>
                    </a:lnTo>
                    <a:lnTo>
                      <a:pt x="102" y="438"/>
                    </a:lnTo>
                    <a:lnTo>
                      <a:pt x="107" y="447"/>
                    </a:lnTo>
                    <a:lnTo>
                      <a:pt x="107" y="451"/>
                    </a:lnTo>
                    <a:lnTo>
                      <a:pt x="117" y="466"/>
                    </a:lnTo>
                    <a:lnTo>
                      <a:pt x="119" y="473"/>
                    </a:lnTo>
                    <a:lnTo>
                      <a:pt x="124" y="479"/>
                    </a:lnTo>
                    <a:lnTo>
                      <a:pt x="359" y="462"/>
                    </a:lnTo>
                    <a:lnTo>
                      <a:pt x="367" y="468"/>
                    </a:lnTo>
                    <a:lnTo>
                      <a:pt x="372" y="481"/>
                    </a:lnTo>
                    <a:lnTo>
                      <a:pt x="380" y="481"/>
                    </a:lnTo>
                    <a:lnTo>
                      <a:pt x="385" y="477"/>
                    </a:lnTo>
                    <a:lnTo>
                      <a:pt x="385" y="462"/>
                    </a:lnTo>
                    <a:lnTo>
                      <a:pt x="385" y="456"/>
                    </a:lnTo>
                    <a:lnTo>
                      <a:pt x="382" y="449"/>
                    </a:lnTo>
                    <a:lnTo>
                      <a:pt x="380" y="443"/>
                    </a:lnTo>
                    <a:lnTo>
                      <a:pt x="382" y="436"/>
                    </a:lnTo>
                    <a:lnTo>
                      <a:pt x="385" y="436"/>
                    </a:lnTo>
                    <a:lnTo>
                      <a:pt x="391" y="430"/>
                    </a:lnTo>
                    <a:lnTo>
                      <a:pt x="399" y="432"/>
                    </a:lnTo>
                    <a:lnTo>
                      <a:pt x="416" y="436"/>
                    </a:lnTo>
                    <a:lnTo>
                      <a:pt x="423" y="438"/>
                    </a:lnTo>
                    <a:lnTo>
                      <a:pt x="427" y="436"/>
                    </a:lnTo>
                    <a:lnTo>
                      <a:pt x="429" y="436"/>
                    </a:lnTo>
                    <a:lnTo>
                      <a:pt x="431" y="428"/>
                    </a:lnTo>
                    <a:lnTo>
                      <a:pt x="425" y="423"/>
                    </a:lnTo>
                    <a:lnTo>
                      <a:pt x="427" y="415"/>
                    </a:lnTo>
                    <a:lnTo>
                      <a:pt x="431" y="409"/>
                    </a:lnTo>
                    <a:lnTo>
                      <a:pt x="425" y="409"/>
                    </a:lnTo>
                    <a:lnTo>
                      <a:pt x="429" y="402"/>
                    </a:lnTo>
                    <a:lnTo>
                      <a:pt x="423" y="396"/>
                    </a:lnTo>
                    <a:lnTo>
                      <a:pt x="429" y="400"/>
                    </a:lnTo>
                    <a:lnTo>
                      <a:pt x="432" y="392"/>
                    </a:lnTo>
                    <a:lnTo>
                      <a:pt x="423" y="392"/>
                    </a:lnTo>
                    <a:lnTo>
                      <a:pt x="427" y="385"/>
                    </a:lnTo>
                    <a:lnTo>
                      <a:pt x="432" y="389"/>
                    </a:lnTo>
                    <a:lnTo>
                      <a:pt x="438" y="379"/>
                    </a:lnTo>
                    <a:lnTo>
                      <a:pt x="440" y="372"/>
                    </a:lnTo>
                    <a:lnTo>
                      <a:pt x="432" y="370"/>
                    </a:lnTo>
                    <a:lnTo>
                      <a:pt x="427" y="370"/>
                    </a:lnTo>
                    <a:lnTo>
                      <a:pt x="419" y="366"/>
                    </a:lnTo>
                    <a:lnTo>
                      <a:pt x="423" y="366"/>
                    </a:lnTo>
                    <a:lnTo>
                      <a:pt x="429" y="368"/>
                    </a:lnTo>
                    <a:lnTo>
                      <a:pt x="436" y="368"/>
                    </a:lnTo>
                    <a:lnTo>
                      <a:pt x="436" y="360"/>
                    </a:lnTo>
                    <a:lnTo>
                      <a:pt x="440" y="360"/>
                    </a:lnTo>
                    <a:lnTo>
                      <a:pt x="444" y="347"/>
                    </a:lnTo>
                    <a:lnTo>
                      <a:pt x="438" y="349"/>
                    </a:lnTo>
                    <a:lnTo>
                      <a:pt x="434" y="345"/>
                    </a:lnTo>
                    <a:lnTo>
                      <a:pt x="440" y="340"/>
                    </a:lnTo>
                    <a:lnTo>
                      <a:pt x="438" y="334"/>
                    </a:lnTo>
                    <a:lnTo>
                      <a:pt x="444" y="338"/>
                    </a:lnTo>
                    <a:lnTo>
                      <a:pt x="448" y="330"/>
                    </a:lnTo>
                    <a:lnTo>
                      <a:pt x="448" y="329"/>
                    </a:lnTo>
                    <a:lnTo>
                      <a:pt x="440" y="330"/>
                    </a:lnTo>
                    <a:lnTo>
                      <a:pt x="438" y="323"/>
                    </a:lnTo>
                    <a:lnTo>
                      <a:pt x="446" y="323"/>
                    </a:lnTo>
                    <a:lnTo>
                      <a:pt x="451" y="315"/>
                    </a:lnTo>
                    <a:lnTo>
                      <a:pt x="444" y="310"/>
                    </a:lnTo>
                    <a:lnTo>
                      <a:pt x="444" y="302"/>
                    </a:lnTo>
                    <a:lnTo>
                      <a:pt x="451" y="306"/>
                    </a:lnTo>
                    <a:lnTo>
                      <a:pt x="459" y="306"/>
                    </a:lnTo>
                    <a:lnTo>
                      <a:pt x="457" y="298"/>
                    </a:lnTo>
                    <a:lnTo>
                      <a:pt x="464" y="295"/>
                    </a:lnTo>
                    <a:lnTo>
                      <a:pt x="466" y="287"/>
                    </a:lnTo>
                    <a:lnTo>
                      <a:pt x="463" y="287"/>
                    </a:lnTo>
                    <a:lnTo>
                      <a:pt x="459" y="285"/>
                    </a:lnTo>
                    <a:lnTo>
                      <a:pt x="455" y="28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2" name="Freeform 123"/>
              <p:cNvSpPr>
                <a:spLocks/>
              </p:cNvSpPr>
              <p:nvPr/>
            </p:nvSpPr>
            <p:spPr bwMode="auto">
              <a:xfrm>
                <a:off x="4286401" y="2275123"/>
                <a:ext cx="365062" cy="333120"/>
              </a:xfrm>
              <a:custGeom>
                <a:avLst/>
                <a:gdLst>
                  <a:gd name="T0" fmla="*/ 124 w 380"/>
                  <a:gd name="T1" fmla="*/ 17 h 382"/>
                  <a:gd name="T2" fmla="*/ 122 w 380"/>
                  <a:gd name="T3" fmla="*/ 64 h 382"/>
                  <a:gd name="T4" fmla="*/ 120 w 380"/>
                  <a:gd name="T5" fmla="*/ 81 h 382"/>
                  <a:gd name="T6" fmla="*/ 120 w 380"/>
                  <a:gd name="T7" fmla="*/ 102 h 382"/>
                  <a:gd name="T8" fmla="*/ 101 w 380"/>
                  <a:gd name="T9" fmla="*/ 137 h 382"/>
                  <a:gd name="T10" fmla="*/ 69 w 380"/>
                  <a:gd name="T11" fmla="*/ 153 h 382"/>
                  <a:gd name="T12" fmla="*/ 56 w 380"/>
                  <a:gd name="T13" fmla="*/ 171 h 382"/>
                  <a:gd name="T14" fmla="*/ 58 w 380"/>
                  <a:gd name="T15" fmla="*/ 192 h 382"/>
                  <a:gd name="T16" fmla="*/ 43 w 380"/>
                  <a:gd name="T17" fmla="*/ 196 h 382"/>
                  <a:gd name="T18" fmla="*/ 30 w 380"/>
                  <a:gd name="T19" fmla="*/ 207 h 382"/>
                  <a:gd name="T20" fmla="*/ 26 w 380"/>
                  <a:gd name="T21" fmla="*/ 224 h 382"/>
                  <a:gd name="T22" fmla="*/ 22 w 380"/>
                  <a:gd name="T23" fmla="*/ 247 h 382"/>
                  <a:gd name="T24" fmla="*/ 7 w 380"/>
                  <a:gd name="T25" fmla="*/ 265 h 382"/>
                  <a:gd name="T26" fmla="*/ 0 w 380"/>
                  <a:gd name="T27" fmla="*/ 271 h 382"/>
                  <a:gd name="T28" fmla="*/ 0 w 380"/>
                  <a:gd name="T29" fmla="*/ 294 h 382"/>
                  <a:gd name="T30" fmla="*/ 24 w 380"/>
                  <a:gd name="T31" fmla="*/ 322 h 382"/>
                  <a:gd name="T32" fmla="*/ 66 w 380"/>
                  <a:gd name="T33" fmla="*/ 352 h 382"/>
                  <a:gd name="T34" fmla="*/ 79 w 380"/>
                  <a:gd name="T35" fmla="*/ 372 h 382"/>
                  <a:gd name="T36" fmla="*/ 116 w 380"/>
                  <a:gd name="T37" fmla="*/ 372 h 382"/>
                  <a:gd name="T38" fmla="*/ 137 w 380"/>
                  <a:gd name="T39" fmla="*/ 371 h 382"/>
                  <a:gd name="T40" fmla="*/ 162 w 380"/>
                  <a:gd name="T41" fmla="*/ 356 h 382"/>
                  <a:gd name="T42" fmla="*/ 184 w 380"/>
                  <a:gd name="T43" fmla="*/ 341 h 382"/>
                  <a:gd name="T44" fmla="*/ 207 w 380"/>
                  <a:gd name="T45" fmla="*/ 331 h 382"/>
                  <a:gd name="T46" fmla="*/ 205 w 380"/>
                  <a:gd name="T47" fmla="*/ 310 h 382"/>
                  <a:gd name="T48" fmla="*/ 222 w 380"/>
                  <a:gd name="T49" fmla="*/ 275 h 382"/>
                  <a:gd name="T50" fmla="*/ 229 w 380"/>
                  <a:gd name="T51" fmla="*/ 247 h 382"/>
                  <a:gd name="T52" fmla="*/ 237 w 380"/>
                  <a:gd name="T53" fmla="*/ 224 h 382"/>
                  <a:gd name="T54" fmla="*/ 252 w 380"/>
                  <a:gd name="T55" fmla="*/ 213 h 382"/>
                  <a:gd name="T56" fmla="*/ 272 w 380"/>
                  <a:gd name="T57" fmla="*/ 216 h 382"/>
                  <a:gd name="T58" fmla="*/ 282 w 380"/>
                  <a:gd name="T59" fmla="*/ 188 h 382"/>
                  <a:gd name="T60" fmla="*/ 293 w 380"/>
                  <a:gd name="T61" fmla="*/ 171 h 382"/>
                  <a:gd name="T62" fmla="*/ 312 w 380"/>
                  <a:gd name="T63" fmla="*/ 156 h 382"/>
                  <a:gd name="T64" fmla="*/ 327 w 380"/>
                  <a:gd name="T65" fmla="*/ 128 h 382"/>
                  <a:gd name="T66" fmla="*/ 327 w 380"/>
                  <a:gd name="T67" fmla="*/ 100 h 382"/>
                  <a:gd name="T68" fmla="*/ 376 w 380"/>
                  <a:gd name="T69" fmla="*/ 111 h 382"/>
                  <a:gd name="T70" fmla="*/ 372 w 380"/>
                  <a:gd name="T71" fmla="*/ 89 h 382"/>
                  <a:gd name="T72" fmla="*/ 366 w 380"/>
                  <a:gd name="T73" fmla="*/ 72 h 382"/>
                  <a:gd name="T74" fmla="*/ 346 w 380"/>
                  <a:gd name="T75" fmla="*/ 68 h 382"/>
                  <a:gd name="T76" fmla="*/ 329 w 380"/>
                  <a:gd name="T77" fmla="*/ 75 h 382"/>
                  <a:gd name="T78" fmla="*/ 314 w 380"/>
                  <a:gd name="T79" fmla="*/ 89 h 382"/>
                  <a:gd name="T80" fmla="*/ 289 w 380"/>
                  <a:gd name="T81" fmla="*/ 83 h 382"/>
                  <a:gd name="T82" fmla="*/ 278 w 380"/>
                  <a:gd name="T83" fmla="*/ 104 h 382"/>
                  <a:gd name="T84" fmla="*/ 263 w 380"/>
                  <a:gd name="T85" fmla="*/ 111 h 382"/>
                  <a:gd name="T86" fmla="*/ 246 w 380"/>
                  <a:gd name="T87" fmla="*/ 132 h 382"/>
                  <a:gd name="T88" fmla="*/ 147 w 380"/>
                  <a:gd name="T89" fmla="*/ 98 h 382"/>
                  <a:gd name="T90" fmla="*/ 120 w 380"/>
                  <a:gd name="T91" fmla="*/ 4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382">
                    <a:moveTo>
                      <a:pt x="120" y="4"/>
                    </a:moveTo>
                    <a:lnTo>
                      <a:pt x="118" y="10"/>
                    </a:lnTo>
                    <a:lnTo>
                      <a:pt x="124" y="17"/>
                    </a:lnTo>
                    <a:lnTo>
                      <a:pt x="128" y="38"/>
                    </a:lnTo>
                    <a:lnTo>
                      <a:pt x="126" y="43"/>
                    </a:lnTo>
                    <a:lnTo>
                      <a:pt x="122" y="64"/>
                    </a:lnTo>
                    <a:lnTo>
                      <a:pt x="124" y="72"/>
                    </a:lnTo>
                    <a:lnTo>
                      <a:pt x="124" y="81"/>
                    </a:lnTo>
                    <a:lnTo>
                      <a:pt x="120" y="81"/>
                    </a:lnTo>
                    <a:lnTo>
                      <a:pt x="120" y="89"/>
                    </a:lnTo>
                    <a:lnTo>
                      <a:pt x="120" y="94"/>
                    </a:lnTo>
                    <a:lnTo>
                      <a:pt x="120" y="102"/>
                    </a:lnTo>
                    <a:lnTo>
                      <a:pt x="118" y="115"/>
                    </a:lnTo>
                    <a:lnTo>
                      <a:pt x="109" y="122"/>
                    </a:lnTo>
                    <a:lnTo>
                      <a:pt x="101" y="137"/>
                    </a:lnTo>
                    <a:lnTo>
                      <a:pt x="86" y="149"/>
                    </a:lnTo>
                    <a:lnTo>
                      <a:pt x="75" y="145"/>
                    </a:lnTo>
                    <a:lnTo>
                      <a:pt x="69" y="153"/>
                    </a:lnTo>
                    <a:lnTo>
                      <a:pt x="69" y="160"/>
                    </a:lnTo>
                    <a:lnTo>
                      <a:pt x="60" y="166"/>
                    </a:lnTo>
                    <a:lnTo>
                      <a:pt x="56" y="171"/>
                    </a:lnTo>
                    <a:lnTo>
                      <a:pt x="56" y="179"/>
                    </a:lnTo>
                    <a:lnTo>
                      <a:pt x="53" y="186"/>
                    </a:lnTo>
                    <a:lnTo>
                      <a:pt x="58" y="192"/>
                    </a:lnTo>
                    <a:lnTo>
                      <a:pt x="54" y="200"/>
                    </a:lnTo>
                    <a:lnTo>
                      <a:pt x="51" y="207"/>
                    </a:lnTo>
                    <a:lnTo>
                      <a:pt x="43" y="196"/>
                    </a:lnTo>
                    <a:lnTo>
                      <a:pt x="37" y="194"/>
                    </a:lnTo>
                    <a:lnTo>
                      <a:pt x="32" y="201"/>
                    </a:lnTo>
                    <a:lnTo>
                      <a:pt x="30" y="207"/>
                    </a:lnTo>
                    <a:lnTo>
                      <a:pt x="30" y="215"/>
                    </a:lnTo>
                    <a:lnTo>
                      <a:pt x="28" y="216"/>
                    </a:lnTo>
                    <a:lnTo>
                      <a:pt x="26" y="224"/>
                    </a:lnTo>
                    <a:lnTo>
                      <a:pt x="28" y="228"/>
                    </a:lnTo>
                    <a:lnTo>
                      <a:pt x="30" y="241"/>
                    </a:lnTo>
                    <a:lnTo>
                      <a:pt x="22" y="247"/>
                    </a:lnTo>
                    <a:lnTo>
                      <a:pt x="22" y="254"/>
                    </a:lnTo>
                    <a:lnTo>
                      <a:pt x="17" y="260"/>
                    </a:lnTo>
                    <a:lnTo>
                      <a:pt x="7" y="265"/>
                    </a:lnTo>
                    <a:lnTo>
                      <a:pt x="0" y="265"/>
                    </a:lnTo>
                    <a:lnTo>
                      <a:pt x="0" y="265"/>
                    </a:lnTo>
                    <a:lnTo>
                      <a:pt x="0" y="271"/>
                    </a:lnTo>
                    <a:lnTo>
                      <a:pt x="4" y="273"/>
                    </a:lnTo>
                    <a:lnTo>
                      <a:pt x="4" y="280"/>
                    </a:lnTo>
                    <a:lnTo>
                      <a:pt x="0" y="294"/>
                    </a:lnTo>
                    <a:lnTo>
                      <a:pt x="15" y="309"/>
                    </a:lnTo>
                    <a:lnTo>
                      <a:pt x="17" y="316"/>
                    </a:lnTo>
                    <a:lnTo>
                      <a:pt x="24" y="322"/>
                    </a:lnTo>
                    <a:lnTo>
                      <a:pt x="37" y="341"/>
                    </a:lnTo>
                    <a:lnTo>
                      <a:pt x="53" y="352"/>
                    </a:lnTo>
                    <a:lnTo>
                      <a:pt x="66" y="352"/>
                    </a:lnTo>
                    <a:lnTo>
                      <a:pt x="66" y="357"/>
                    </a:lnTo>
                    <a:lnTo>
                      <a:pt x="71" y="365"/>
                    </a:lnTo>
                    <a:lnTo>
                      <a:pt x="79" y="372"/>
                    </a:lnTo>
                    <a:lnTo>
                      <a:pt x="92" y="380"/>
                    </a:lnTo>
                    <a:lnTo>
                      <a:pt x="103" y="382"/>
                    </a:lnTo>
                    <a:lnTo>
                      <a:pt x="116" y="372"/>
                    </a:lnTo>
                    <a:lnTo>
                      <a:pt x="118" y="367"/>
                    </a:lnTo>
                    <a:lnTo>
                      <a:pt x="130" y="371"/>
                    </a:lnTo>
                    <a:lnTo>
                      <a:pt x="137" y="371"/>
                    </a:lnTo>
                    <a:lnTo>
                      <a:pt x="152" y="363"/>
                    </a:lnTo>
                    <a:lnTo>
                      <a:pt x="160" y="361"/>
                    </a:lnTo>
                    <a:lnTo>
                      <a:pt x="162" y="356"/>
                    </a:lnTo>
                    <a:lnTo>
                      <a:pt x="162" y="348"/>
                    </a:lnTo>
                    <a:lnTo>
                      <a:pt x="171" y="352"/>
                    </a:lnTo>
                    <a:lnTo>
                      <a:pt x="184" y="341"/>
                    </a:lnTo>
                    <a:lnTo>
                      <a:pt x="192" y="342"/>
                    </a:lnTo>
                    <a:lnTo>
                      <a:pt x="205" y="333"/>
                    </a:lnTo>
                    <a:lnTo>
                      <a:pt x="207" y="331"/>
                    </a:lnTo>
                    <a:lnTo>
                      <a:pt x="205" y="324"/>
                    </a:lnTo>
                    <a:lnTo>
                      <a:pt x="210" y="318"/>
                    </a:lnTo>
                    <a:lnTo>
                      <a:pt x="205" y="310"/>
                    </a:lnTo>
                    <a:lnTo>
                      <a:pt x="207" y="297"/>
                    </a:lnTo>
                    <a:lnTo>
                      <a:pt x="214" y="284"/>
                    </a:lnTo>
                    <a:lnTo>
                      <a:pt x="222" y="275"/>
                    </a:lnTo>
                    <a:lnTo>
                      <a:pt x="224" y="262"/>
                    </a:lnTo>
                    <a:lnTo>
                      <a:pt x="225" y="254"/>
                    </a:lnTo>
                    <a:lnTo>
                      <a:pt x="229" y="247"/>
                    </a:lnTo>
                    <a:lnTo>
                      <a:pt x="233" y="233"/>
                    </a:lnTo>
                    <a:lnTo>
                      <a:pt x="237" y="230"/>
                    </a:lnTo>
                    <a:lnTo>
                      <a:pt x="237" y="224"/>
                    </a:lnTo>
                    <a:lnTo>
                      <a:pt x="237" y="209"/>
                    </a:lnTo>
                    <a:lnTo>
                      <a:pt x="244" y="207"/>
                    </a:lnTo>
                    <a:lnTo>
                      <a:pt x="252" y="213"/>
                    </a:lnTo>
                    <a:lnTo>
                      <a:pt x="252" y="216"/>
                    </a:lnTo>
                    <a:lnTo>
                      <a:pt x="267" y="218"/>
                    </a:lnTo>
                    <a:lnTo>
                      <a:pt x="272" y="216"/>
                    </a:lnTo>
                    <a:lnTo>
                      <a:pt x="276" y="209"/>
                    </a:lnTo>
                    <a:lnTo>
                      <a:pt x="278" y="194"/>
                    </a:lnTo>
                    <a:lnTo>
                      <a:pt x="282" y="188"/>
                    </a:lnTo>
                    <a:lnTo>
                      <a:pt x="284" y="179"/>
                    </a:lnTo>
                    <a:lnTo>
                      <a:pt x="286" y="171"/>
                    </a:lnTo>
                    <a:lnTo>
                      <a:pt x="293" y="171"/>
                    </a:lnTo>
                    <a:lnTo>
                      <a:pt x="301" y="169"/>
                    </a:lnTo>
                    <a:lnTo>
                      <a:pt x="306" y="156"/>
                    </a:lnTo>
                    <a:lnTo>
                      <a:pt x="312" y="156"/>
                    </a:lnTo>
                    <a:lnTo>
                      <a:pt x="318" y="149"/>
                    </a:lnTo>
                    <a:lnTo>
                      <a:pt x="321" y="136"/>
                    </a:lnTo>
                    <a:lnTo>
                      <a:pt x="327" y="128"/>
                    </a:lnTo>
                    <a:lnTo>
                      <a:pt x="325" y="115"/>
                    </a:lnTo>
                    <a:lnTo>
                      <a:pt x="329" y="107"/>
                    </a:lnTo>
                    <a:lnTo>
                      <a:pt x="327" y="100"/>
                    </a:lnTo>
                    <a:lnTo>
                      <a:pt x="335" y="98"/>
                    </a:lnTo>
                    <a:lnTo>
                      <a:pt x="372" y="119"/>
                    </a:lnTo>
                    <a:lnTo>
                      <a:pt x="376" y="111"/>
                    </a:lnTo>
                    <a:lnTo>
                      <a:pt x="380" y="98"/>
                    </a:lnTo>
                    <a:lnTo>
                      <a:pt x="378" y="94"/>
                    </a:lnTo>
                    <a:lnTo>
                      <a:pt x="372" y="89"/>
                    </a:lnTo>
                    <a:lnTo>
                      <a:pt x="370" y="81"/>
                    </a:lnTo>
                    <a:lnTo>
                      <a:pt x="365" y="79"/>
                    </a:lnTo>
                    <a:lnTo>
                      <a:pt x="366" y="72"/>
                    </a:lnTo>
                    <a:lnTo>
                      <a:pt x="366" y="72"/>
                    </a:lnTo>
                    <a:lnTo>
                      <a:pt x="351" y="74"/>
                    </a:lnTo>
                    <a:lnTo>
                      <a:pt x="346" y="68"/>
                    </a:lnTo>
                    <a:lnTo>
                      <a:pt x="338" y="66"/>
                    </a:lnTo>
                    <a:lnTo>
                      <a:pt x="333" y="68"/>
                    </a:lnTo>
                    <a:lnTo>
                      <a:pt x="329" y="75"/>
                    </a:lnTo>
                    <a:lnTo>
                      <a:pt x="321" y="75"/>
                    </a:lnTo>
                    <a:lnTo>
                      <a:pt x="316" y="83"/>
                    </a:lnTo>
                    <a:lnTo>
                      <a:pt x="314" y="89"/>
                    </a:lnTo>
                    <a:lnTo>
                      <a:pt x="304" y="90"/>
                    </a:lnTo>
                    <a:lnTo>
                      <a:pt x="297" y="89"/>
                    </a:lnTo>
                    <a:lnTo>
                      <a:pt x="289" y="83"/>
                    </a:lnTo>
                    <a:lnTo>
                      <a:pt x="288" y="83"/>
                    </a:lnTo>
                    <a:lnTo>
                      <a:pt x="288" y="90"/>
                    </a:lnTo>
                    <a:lnTo>
                      <a:pt x="278" y="104"/>
                    </a:lnTo>
                    <a:lnTo>
                      <a:pt x="271" y="102"/>
                    </a:lnTo>
                    <a:lnTo>
                      <a:pt x="265" y="106"/>
                    </a:lnTo>
                    <a:lnTo>
                      <a:pt x="263" y="111"/>
                    </a:lnTo>
                    <a:lnTo>
                      <a:pt x="256" y="119"/>
                    </a:lnTo>
                    <a:lnTo>
                      <a:pt x="252" y="126"/>
                    </a:lnTo>
                    <a:lnTo>
                      <a:pt x="246" y="132"/>
                    </a:lnTo>
                    <a:lnTo>
                      <a:pt x="241" y="139"/>
                    </a:lnTo>
                    <a:lnTo>
                      <a:pt x="231" y="83"/>
                    </a:lnTo>
                    <a:lnTo>
                      <a:pt x="147" y="98"/>
                    </a:lnTo>
                    <a:lnTo>
                      <a:pt x="130" y="0"/>
                    </a:lnTo>
                    <a:lnTo>
                      <a:pt x="124" y="4"/>
                    </a:lnTo>
                    <a:lnTo>
                      <a:pt x="120"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3" name="Freeform 124"/>
              <p:cNvSpPr>
                <a:spLocks/>
              </p:cNvSpPr>
              <p:nvPr/>
            </p:nvSpPr>
            <p:spPr bwMode="auto">
              <a:xfrm>
                <a:off x="4280636" y="2793115"/>
                <a:ext cx="414057" cy="288645"/>
              </a:xfrm>
              <a:custGeom>
                <a:avLst/>
                <a:gdLst>
                  <a:gd name="T0" fmla="*/ 218 w 431"/>
                  <a:gd name="T1" fmla="*/ 28 h 331"/>
                  <a:gd name="T2" fmla="*/ 203 w 431"/>
                  <a:gd name="T3" fmla="*/ 4 h 331"/>
                  <a:gd name="T4" fmla="*/ 162 w 431"/>
                  <a:gd name="T5" fmla="*/ 2 h 331"/>
                  <a:gd name="T6" fmla="*/ 72 w 431"/>
                  <a:gd name="T7" fmla="*/ 17 h 331"/>
                  <a:gd name="T8" fmla="*/ 40 w 431"/>
                  <a:gd name="T9" fmla="*/ 32 h 331"/>
                  <a:gd name="T10" fmla="*/ 2 w 431"/>
                  <a:gd name="T11" fmla="*/ 68 h 331"/>
                  <a:gd name="T12" fmla="*/ 12 w 431"/>
                  <a:gd name="T13" fmla="*/ 87 h 331"/>
                  <a:gd name="T14" fmla="*/ 42 w 431"/>
                  <a:gd name="T15" fmla="*/ 96 h 331"/>
                  <a:gd name="T16" fmla="*/ 59 w 431"/>
                  <a:gd name="T17" fmla="*/ 117 h 331"/>
                  <a:gd name="T18" fmla="*/ 92 w 431"/>
                  <a:gd name="T19" fmla="*/ 154 h 331"/>
                  <a:gd name="T20" fmla="*/ 117 w 431"/>
                  <a:gd name="T21" fmla="*/ 177 h 331"/>
                  <a:gd name="T22" fmla="*/ 139 w 431"/>
                  <a:gd name="T23" fmla="*/ 190 h 331"/>
                  <a:gd name="T24" fmla="*/ 147 w 431"/>
                  <a:gd name="T25" fmla="*/ 205 h 331"/>
                  <a:gd name="T26" fmla="*/ 162 w 431"/>
                  <a:gd name="T27" fmla="*/ 218 h 331"/>
                  <a:gd name="T28" fmla="*/ 177 w 431"/>
                  <a:gd name="T29" fmla="*/ 228 h 331"/>
                  <a:gd name="T30" fmla="*/ 200 w 431"/>
                  <a:gd name="T31" fmla="*/ 254 h 331"/>
                  <a:gd name="T32" fmla="*/ 205 w 431"/>
                  <a:gd name="T33" fmla="*/ 275 h 331"/>
                  <a:gd name="T34" fmla="*/ 226 w 431"/>
                  <a:gd name="T35" fmla="*/ 292 h 331"/>
                  <a:gd name="T36" fmla="*/ 235 w 431"/>
                  <a:gd name="T37" fmla="*/ 312 h 331"/>
                  <a:gd name="T38" fmla="*/ 254 w 431"/>
                  <a:gd name="T39" fmla="*/ 327 h 331"/>
                  <a:gd name="T40" fmla="*/ 263 w 431"/>
                  <a:gd name="T41" fmla="*/ 316 h 331"/>
                  <a:gd name="T42" fmla="*/ 271 w 431"/>
                  <a:gd name="T43" fmla="*/ 316 h 331"/>
                  <a:gd name="T44" fmla="*/ 265 w 431"/>
                  <a:gd name="T45" fmla="*/ 299 h 331"/>
                  <a:gd name="T46" fmla="*/ 263 w 431"/>
                  <a:gd name="T47" fmla="*/ 284 h 331"/>
                  <a:gd name="T48" fmla="*/ 273 w 431"/>
                  <a:gd name="T49" fmla="*/ 284 h 331"/>
                  <a:gd name="T50" fmla="*/ 292 w 431"/>
                  <a:gd name="T51" fmla="*/ 295 h 331"/>
                  <a:gd name="T52" fmla="*/ 294 w 431"/>
                  <a:gd name="T53" fmla="*/ 284 h 331"/>
                  <a:gd name="T54" fmla="*/ 277 w 431"/>
                  <a:gd name="T55" fmla="*/ 277 h 331"/>
                  <a:gd name="T56" fmla="*/ 294 w 431"/>
                  <a:gd name="T57" fmla="*/ 273 h 331"/>
                  <a:gd name="T58" fmla="*/ 312 w 431"/>
                  <a:gd name="T59" fmla="*/ 263 h 331"/>
                  <a:gd name="T60" fmla="*/ 322 w 431"/>
                  <a:gd name="T61" fmla="*/ 258 h 331"/>
                  <a:gd name="T62" fmla="*/ 335 w 431"/>
                  <a:gd name="T63" fmla="*/ 248 h 331"/>
                  <a:gd name="T64" fmla="*/ 329 w 431"/>
                  <a:gd name="T65" fmla="*/ 228 h 331"/>
                  <a:gd name="T66" fmla="*/ 344 w 431"/>
                  <a:gd name="T67" fmla="*/ 233 h 331"/>
                  <a:gd name="T68" fmla="*/ 359 w 431"/>
                  <a:gd name="T69" fmla="*/ 218 h 331"/>
                  <a:gd name="T70" fmla="*/ 369 w 431"/>
                  <a:gd name="T71" fmla="*/ 205 h 331"/>
                  <a:gd name="T72" fmla="*/ 382 w 431"/>
                  <a:gd name="T73" fmla="*/ 190 h 331"/>
                  <a:gd name="T74" fmla="*/ 389 w 431"/>
                  <a:gd name="T75" fmla="*/ 183 h 331"/>
                  <a:gd name="T76" fmla="*/ 378 w 431"/>
                  <a:gd name="T77" fmla="*/ 164 h 331"/>
                  <a:gd name="T78" fmla="*/ 380 w 431"/>
                  <a:gd name="T79" fmla="*/ 168 h 331"/>
                  <a:gd name="T80" fmla="*/ 389 w 431"/>
                  <a:gd name="T81" fmla="*/ 154 h 331"/>
                  <a:gd name="T82" fmla="*/ 423 w 431"/>
                  <a:gd name="T83" fmla="*/ 106 h 331"/>
                  <a:gd name="T84" fmla="*/ 427 w 431"/>
                  <a:gd name="T85" fmla="*/ 9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1" h="331">
                    <a:moveTo>
                      <a:pt x="316" y="15"/>
                    </a:moveTo>
                    <a:lnTo>
                      <a:pt x="220" y="30"/>
                    </a:lnTo>
                    <a:lnTo>
                      <a:pt x="218" y="28"/>
                    </a:lnTo>
                    <a:lnTo>
                      <a:pt x="218" y="23"/>
                    </a:lnTo>
                    <a:lnTo>
                      <a:pt x="215" y="15"/>
                    </a:lnTo>
                    <a:lnTo>
                      <a:pt x="203" y="4"/>
                    </a:lnTo>
                    <a:lnTo>
                      <a:pt x="198" y="8"/>
                    </a:lnTo>
                    <a:lnTo>
                      <a:pt x="190" y="0"/>
                    </a:lnTo>
                    <a:lnTo>
                      <a:pt x="162" y="2"/>
                    </a:lnTo>
                    <a:lnTo>
                      <a:pt x="85" y="12"/>
                    </a:lnTo>
                    <a:lnTo>
                      <a:pt x="77" y="13"/>
                    </a:lnTo>
                    <a:lnTo>
                      <a:pt x="72" y="17"/>
                    </a:lnTo>
                    <a:lnTo>
                      <a:pt x="57" y="23"/>
                    </a:lnTo>
                    <a:lnTo>
                      <a:pt x="45" y="32"/>
                    </a:lnTo>
                    <a:lnTo>
                      <a:pt x="40" y="32"/>
                    </a:lnTo>
                    <a:lnTo>
                      <a:pt x="17" y="44"/>
                    </a:lnTo>
                    <a:lnTo>
                      <a:pt x="15" y="49"/>
                    </a:lnTo>
                    <a:lnTo>
                      <a:pt x="2" y="68"/>
                    </a:lnTo>
                    <a:lnTo>
                      <a:pt x="0" y="75"/>
                    </a:lnTo>
                    <a:lnTo>
                      <a:pt x="4" y="83"/>
                    </a:lnTo>
                    <a:lnTo>
                      <a:pt x="12" y="87"/>
                    </a:lnTo>
                    <a:lnTo>
                      <a:pt x="17" y="87"/>
                    </a:lnTo>
                    <a:lnTo>
                      <a:pt x="30" y="98"/>
                    </a:lnTo>
                    <a:lnTo>
                      <a:pt x="42" y="96"/>
                    </a:lnTo>
                    <a:lnTo>
                      <a:pt x="49" y="104"/>
                    </a:lnTo>
                    <a:lnTo>
                      <a:pt x="51" y="109"/>
                    </a:lnTo>
                    <a:lnTo>
                      <a:pt x="59" y="117"/>
                    </a:lnTo>
                    <a:lnTo>
                      <a:pt x="60" y="124"/>
                    </a:lnTo>
                    <a:lnTo>
                      <a:pt x="79" y="145"/>
                    </a:lnTo>
                    <a:lnTo>
                      <a:pt x="92" y="154"/>
                    </a:lnTo>
                    <a:lnTo>
                      <a:pt x="106" y="162"/>
                    </a:lnTo>
                    <a:lnTo>
                      <a:pt x="113" y="169"/>
                    </a:lnTo>
                    <a:lnTo>
                      <a:pt x="117" y="177"/>
                    </a:lnTo>
                    <a:lnTo>
                      <a:pt x="122" y="181"/>
                    </a:lnTo>
                    <a:lnTo>
                      <a:pt x="130" y="183"/>
                    </a:lnTo>
                    <a:lnTo>
                      <a:pt x="139" y="190"/>
                    </a:lnTo>
                    <a:lnTo>
                      <a:pt x="145" y="194"/>
                    </a:lnTo>
                    <a:lnTo>
                      <a:pt x="145" y="198"/>
                    </a:lnTo>
                    <a:lnTo>
                      <a:pt x="147" y="205"/>
                    </a:lnTo>
                    <a:lnTo>
                      <a:pt x="154" y="209"/>
                    </a:lnTo>
                    <a:lnTo>
                      <a:pt x="156" y="215"/>
                    </a:lnTo>
                    <a:lnTo>
                      <a:pt x="162" y="218"/>
                    </a:lnTo>
                    <a:lnTo>
                      <a:pt x="162" y="220"/>
                    </a:lnTo>
                    <a:lnTo>
                      <a:pt x="169" y="226"/>
                    </a:lnTo>
                    <a:lnTo>
                      <a:pt x="177" y="228"/>
                    </a:lnTo>
                    <a:lnTo>
                      <a:pt x="190" y="237"/>
                    </a:lnTo>
                    <a:lnTo>
                      <a:pt x="192" y="243"/>
                    </a:lnTo>
                    <a:lnTo>
                      <a:pt x="200" y="254"/>
                    </a:lnTo>
                    <a:lnTo>
                      <a:pt x="203" y="262"/>
                    </a:lnTo>
                    <a:lnTo>
                      <a:pt x="203" y="267"/>
                    </a:lnTo>
                    <a:lnTo>
                      <a:pt x="205" y="275"/>
                    </a:lnTo>
                    <a:lnTo>
                      <a:pt x="211" y="280"/>
                    </a:lnTo>
                    <a:lnTo>
                      <a:pt x="222" y="284"/>
                    </a:lnTo>
                    <a:lnTo>
                      <a:pt x="226" y="292"/>
                    </a:lnTo>
                    <a:lnTo>
                      <a:pt x="230" y="297"/>
                    </a:lnTo>
                    <a:lnTo>
                      <a:pt x="235" y="305"/>
                    </a:lnTo>
                    <a:lnTo>
                      <a:pt x="235" y="312"/>
                    </a:lnTo>
                    <a:lnTo>
                      <a:pt x="235" y="318"/>
                    </a:lnTo>
                    <a:lnTo>
                      <a:pt x="241" y="326"/>
                    </a:lnTo>
                    <a:lnTo>
                      <a:pt x="254" y="327"/>
                    </a:lnTo>
                    <a:lnTo>
                      <a:pt x="258" y="329"/>
                    </a:lnTo>
                    <a:lnTo>
                      <a:pt x="262" y="331"/>
                    </a:lnTo>
                    <a:lnTo>
                      <a:pt x="263" y="316"/>
                    </a:lnTo>
                    <a:lnTo>
                      <a:pt x="267" y="310"/>
                    </a:lnTo>
                    <a:lnTo>
                      <a:pt x="267" y="316"/>
                    </a:lnTo>
                    <a:lnTo>
                      <a:pt x="271" y="316"/>
                    </a:lnTo>
                    <a:lnTo>
                      <a:pt x="277" y="309"/>
                    </a:lnTo>
                    <a:lnTo>
                      <a:pt x="269" y="305"/>
                    </a:lnTo>
                    <a:lnTo>
                      <a:pt x="265" y="299"/>
                    </a:lnTo>
                    <a:lnTo>
                      <a:pt x="263" y="294"/>
                    </a:lnTo>
                    <a:lnTo>
                      <a:pt x="258" y="280"/>
                    </a:lnTo>
                    <a:lnTo>
                      <a:pt x="263" y="284"/>
                    </a:lnTo>
                    <a:lnTo>
                      <a:pt x="265" y="292"/>
                    </a:lnTo>
                    <a:lnTo>
                      <a:pt x="273" y="297"/>
                    </a:lnTo>
                    <a:lnTo>
                      <a:pt x="273" y="284"/>
                    </a:lnTo>
                    <a:lnTo>
                      <a:pt x="278" y="295"/>
                    </a:lnTo>
                    <a:lnTo>
                      <a:pt x="284" y="301"/>
                    </a:lnTo>
                    <a:lnTo>
                      <a:pt x="292" y="295"/>
                    </a:lnTo>
                    <a:lnTo>
                      <a:pt x="295" y="284"/>
                    </a:lnTo>
                    <a:lnTo>
                      <a:pt x="288" y="290"/>
                    </a:lnTo>
                    <a:lnTo>
                      <a:pt x="294" y="284"/>
                    </a:lnTo>
                    <a:lnTo>
                      <a:pt x="292" y="280"/>
                    </a:lnTo>
                    <a:lnTo>
                      <a:pt x="284" y="280"/>
                    </a:lnTo>
                    <a:lnTo>
                      <a:pt x="277" y="277"/>
                    </a:lnTo>
                    <a:lnTo>
                      <a:pt x="271" y="279"/>
                    </a:lnTo>
                    <a:lnTo>
                      <a:pt x="284" y="271"/>
                    </a:lnTo>
                    <a:lnTo>
                      <a:pt x="294" y="273"/>
                    </a:lnTo>
                    <a:lnTo>
                      <a:pt x="299" y="271"/>
                    </a:lnTo>
                    <a:lnTo>
                      <a:pt x="307" y="269"/>
                    </a:lnTo>
                    <a:lnTo>
                      <a:pt x="312" y="263"/>
                    </a:lnTo>
                    <a:lnTo>
                      <a:pt x="309" y="260"/>
                    </a:lnTo>
                    <a:lnTo>
                      <a:pt x="316" y="263"/>
                    </a:lnTo>
                    <a:lnTo>
                      <a:pt x="322" y="258"/>
                    </a:lnTo>
                    <a:lnTo>
                      <a:pt x="329" y="256"/>
                    </a:lnTo>
                    <a:lnTo>
                      <a:pt x="329" y="252"/>
                    </a:lnTo>
                    <a:lnTo>
                      <a:pt x="335" y="248"/>
                    </a:lnTo>
                    <a:lnTo>
                      <a:pt x="339" y="241"/>
                    </a:lnTo>
                    <a:lnTo>
                      <a:pt x="333" y="239"/>
                    </a:lnTo>
                    <a:lnTo>
                      <a:pt x="329" y="228"/>
                    </a:lnTo>
                    <a:lnTo>
                      <a:pt x="335" y="228"/>
                    </a:lnTo>
                    <a:lnTo>
                      <a:pt x="339" y="235"/>
                    </a:lnTo>
                    <a:lnTo>
                      <a:pt x="344" y="233"/>
                    </a:lnTo>
                    <a:lnTo>
                      <a:pt x="352" y="228"/>
                    </a:lnTo>
                    <a:lnTo>
                      <a:pt x="356" y="220"/>
                    </a:lnTo>
                    <a:lnTo>
                      <a:pt x="359" y="218"/>
                    </a:lnTo>
                    <a:lnTo>
                      <a:pt x="357" y="211"/>
                    </a:lnTo>
                    <a:lnTo>
                      <a:pt x="361" y="203"/>
                    </a:lnTo>
                    <a:lnTo>
                      <a:pt x="369" y="205"/>
                    </a:lnTo>
                    <a:lnTo>
                      <a:pt x="374" y="203"/>
                    </a:lnTo>
                    <a:lnTo>
                      <a:pt x="378" y="198"/>
                    </a:lnTo>
                    <a:lnTo>
                      <a:pt x="382" y="190"/>
                    </a:lnTo>
                    <a:lnTo>
                      <a:pt x="378" y="186"/>
                    </a:lnTo>
                    <a:lnTo>
                      <a:pt x="384" y="188"/>
                    </a:lnTo>
                    <a:lnTo>
                      <a:pt x="389" y="183"/>
                    </a:lnTo>
                    <a:lnTo>
                      <a:pt x="386" y="175"/>
                    </a:lnTo>
                    <a:lnTo>
                      <a:pt x="378" y="171"/>
                    </a:lnTo>
                    <a:lnTo>
                      <a:pt x="378" y="164"/>
                    </a:lnTo>
                    <a:lnTo>
                      <a:pt x="382" y="156"/>
                    </a:lnTo>
                    <a:lnTo>
                      <a:pt x="386" y="154"/>
                    </a:lnTo>
                    <a:lnTo>
                      <a:pt x="380" y="168"/>
                    </a:lnTo>
                    <a:lnTo>
                      <a:pt x="387" y="171"/>
                    </a:lnTo>
                    <a:lnTo>
                      <a:pt x="389" y="177"/>
                    </a:lnTo>
                    <a:lnTo>
                      <a:pt x="389" y="154"/>
                    </a:lnTo>
                    <a:lnTo>
                      <a:pt x="393" y="149"/>
                    </a:lnTo>
                    <a:lnTo>
                      <a:pt x="408" y="121"/>
                    </a:lnTo>
                    <a:lnTo>
                      <a:pt x="423" y="106"/>
                    </a:lnTo>
                    <a:lnTo>
                      <a:pt x="431" y="100"/>
                    </a:lnTo>
                    <a:lnTo>
                      <a:pt x="431" y="96"/>
                    </a:lnTo>
                    <a:lnTo>
                      <a:pt x="427" y="94"/>
                    </a:lnTo>
                    <a:lnTo>
                      <a:pt x="316"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5" name="Freeform 126"/>
              <p:cNvSpPr>
                <a:spLocks/>
              </p:cNvSpPr>
              <p:nvPr/>
            </p:nvSpPr>
            <p:spPr bwMode="auto">
              <a:xfrm>
                <a:off x="4387273" y="2078914"/>
                <a:ext cx="475542" cy="281669"/>
              </a:xfrm>
              <a:custGeom>
                <a:avLst/>
                <a:gdLst>
                  <a:gd name="T0" fmla="*/ 478 w 495"/>
                  <a:gd name="T1" fmla="*/ 203 h 323"/>
                  <a:gd name="T2" fmla="*/ 491 w 495"/>
                  <a:gd name="T3" fmla="*/ 188 h 323"/>
                  <a:gd name="T4" fmla="*/ 478 w 495"/>
                  <a:gd name="T5" fmla="*/ 169 h 323"/>
                  <a:gd name="T6" fmla="*/ 468 w 495"/>
                  <a:gd name="T7" fmla="*/ 161 h 323"/>
                  <a:gd name="T8" fmla="*/ 461 w 495"/>
                  <a:gd name="T9" fmla="*/ 150 h 323"/>
                  <a:gd name="T10" fmla="*/ 448 w 495"/>
                  <a:gd name="T11" fmla="*/ 141 h 323"/>
                  <a:gd name="T12" fmla="*/ 449 w 495"/>
                  <a:gd name="T13" fmla="*/ 122 h 323"/>
                  <a:gd name="T14" fmla="*/ 449 w 495"/>
                  <a:gd name="T15" fmla="*/ 109 h 323"/>
                  <a:gd name="T16" fmla="*/ 444 w 495"/>
                  <a:gd name="T17" fmla="*/ 103 h 323"/>
                  <a:gd name="T18" fmla="*/ 459 w 495"/>
                  <a:gd name="T19" fmla="*/ 79 h 323"/>
                  <a:gd name="T20" fmla="*/ 461 w 495"/>
                  <a:gd name="T21" fmla="*/ 65 h 323"/>
                  <a:gd name="T22" fmla="*/ 468 w 495"/>
                  <a:gd name="T23" fmla="*/ 54 h 323"/>
                  <a:gd name="T24" fmla="*/ 453 w 495"/>
                  <a:gd name="T25" fmla="*/ 49 h 323"/>
                  <a:gd name="T26" fmla="*/ 434 w 495"/>
                  <a:gd name="T27" fmla="*/ 37 h 323"/>
                  <a:gd name="T28" fmla="*/ 427 w 495"/>
                  <a:gd name="T29" fmla="*/ 15 h 323"/>
                  <a:gd name="T30" fmla="*/ 414 w 495"/>
                  <a:gd name="T31" fmla="*/ 11 h 323"/>
                  <a:gd name="T32" fmla="*/ 402 w 495"/>
                  <a:gd name="T33" fmla="*/ 2 h 323"/>
                  <a:gd name="T34" fmla="*/ 329 w 495"/>
                  <a:gd name="T35" fmla="*/ 17 h 323"/>
                  <a:gd name="T36" fmla="*/ 122 w 495"/>
                  <a:gd name="T37" fmla="*/ 58 h 323"/>
                  <a:gd name="T38" fmla="*/ 55 w 495"/>
                  <a:gd name="T39" fmla="*/ 45 h 323"/>
                  <a:gd name="T40" fmla="*/ 30 w 495"/>
                  <a:gd name="T41" fmla="*/ 60 h 323"/>
                  <a:gd name="T42" fmla="*/ 23 w 495"/>
                  <a:gd name="T43" fmla="*/ 65 h 323"/>
                  <a:gd name="T44" fmla="*/ 0 w 495"/>
                  <a:gd name="T45" fmla="*/ 82 h 323"/>
                  <a:gd name="T46" fmla="*/ 25 w 495"/>
                  <a:gd name="T47" fmla="*/ 225 h 323"/>
                  <a:gd name="T48" fmla="*/ 126 w 495"/>
                  <a:gd name="T49" fmla="*/ 308 h 323"/>
                  <a:gd name="T50" fmla="*/ 421 w 495"/>
                  <a:gd name="T51" fmla="*/ 248 h 323"/>
                  <a:gd name="T52" fmla="*/ 429 w 495"/>
                  <a:gd name="T53" fmla="*/ 235 h 323"/>
                  <a:gd name="T54" fmla="*/ 442 w 495"/>
                  <a:gd name="T55" fmla="*/ 229 h 323"/>
                  <a:gd name="T56" fmla="*/ 449 w 495"/>
                  <a:gd name="T57" fmla="*/ 233 h 323"/>
                  <a:gd name="T58" fmla="*/ 463 w 495"/>
                  <a:gd name="T59" fmla="*/ 223 h 323"/>
                  <a:gd name="T60" fmla="*/ 470 w 495"/>
                  <a:gd name="T61" fmla="*/ 210 h 323"/>
                  <a:gd name="T62" fmla="*/ 476 w 495"/>
                  <a:gd name="T63" fmla="*/ 20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5" h="323">
                    <a:moveTo>
                      <a:pt x="476" y="203"/>
                    </a:moveTo>
                    <a:lnTo>
                      <a:pt x="478" y="203"/>
                    </a:lnTo>
                    <a:lnTo>
                      <a:pt x="483" y="195"/>
                    </a:lnTo>
                    <a:lnTo>
                      <a:pt x="491" y="188"/>
                    </a:lnTo>
                    <a:lnTo>
                      <a:pt x="495" y="182"/>
                    </a:lnTo>
                    <a:lnTo>
                      <a:pt x="478" y="169"/>
                    </a:lnTo>
                    <a:lnTo>
                      <a:pt x="472" y="163"/>
                    </a:lnTo>
                    <a:lnTo>
                      <a:pt x="468" y="161"/>
                    </a:lnTo>
                    <a:lnTo>
                      <a:pt x="461" y="158"/>
                    </a:lnTo>
                    <a:lnTo>
                      <a:pt x="461" y="150"/>
                    </a:lnTo>
                    <a:lnTo>
                      <a:pt x="453" y="148"/>
                    </a:lnTo>
                    <a:lnTo>
                      <a:pt x="448" y="141"/>
                    </a:lnTo>
                    <a:lnTo>
                      <a:pt x="444" y="129"/>
                    </a:lnTo>
                    <a:lnTo>
                      <a:pt x="449" y="122"/>
                    </a:lnTo>
                    <a:lnTo>
                      <a:pt x="451" y="116"/>
                    </a:lnTo>
                    <a:lnTo>
                      <a:pt x="449" y="109"/>
                    </a:lnTo>
                    <a:lnTo>
                      <a:pt x="446" y="107"/>
                    </a:lnTo>
                    <a:lnTo>
                      <a:pt x="444" y="103"/>
                    </a:lnTo>
                    <a:lnTo>
                      <a:pt x="449" y="96"/>
                    </a:lnTo>
                    <a:lnTo>
                      <a:pt x="459" y="79"/>
                    </a:lnTo>
                    <a:lnTo>
                      <a:pt x="459" y="71"/>
                    </a:lnTo>
                    <a:lnTo>
                      <a:pt x="461" y="65"/>
                    </a:lnTo>
                    <a:lnTo>
                      <a:pt x="468" y="56"/>
                    </a:lnTo>
                    <a:lnTo>
                      <a:pt x="468" y="54"/>
                    </a:lnTo>
                    <a:lnTo>
                      <a:pt x="461" y="50"/>
                    </a:lnTo>
                    <a:lnTo>
                      <a:pt x="453" y="49"/>
                    </a:lnTo>
                    <a:lnTo>
                      <a:pt x="440" y="45"/>
                    </a:lnTo>
                    <a:lnTo>
                      <a:pt x="434" y="37"/>
                    </a:lnTo>
                    <a:lnTo>
                      <a:pt x="433" y="30"/>
                    </a:lnTo>
                    <a:lnTo>
                      <a:pt x="427" y="15"/>
                    </a:lnTo>
                    <a:lnTo>
                      <a:pt x="419" y="9"/>
                    </a:lnTo>
                    <a:lnTo>
                      <a:pt x="414" y="11"/>
                    </a:lnTo>
                    <a:lnTo>
                      <a:pt x="410" y="3"/>
                    </a:lnTo>
                    <a:lnTo>
                      <a:pt x="402" y="2"/>
                    </a:lnTo>
                    <a:lnTo>
                      <a:pt x="402" y="0"/>
                    </a:lnTo>
                    <a:lnTo>
                      <a:pt x="329" y="17"/>
                    </a:lnTo>
                    <a:lnTo>
                      <a:pt x="220" y="39"/>
                    </a:lnTo>
                    <a:lnTo>
                      <a:pt x="122" y="58"/>
                    </a:lnTo>
                    <a:lnTo>
                      <a:pt x="58" y="69"/>
                    </a:lnTo>
                    <a:lnTo>
                      <a:pt x="55" y="45"/>
                    </a:lnTo>
                    <a:lnTo>
                      <a:pt x="53" y="43"/>
                    </a:lnTo>
                    <a:lnTo>
                      <a:pt x="30" y="60"/>
                    </a:lnTo>
                    <a:lnTo>
                      <a:pt x="30" y="58"/>
                    </a:lnTo>
                    <a:lnTo>
                      <a:pt x="23" y="65"/>
                    </a:lnTo>
                    <a:lnTo>
                      <a:pt x="10" y="77"/>
                    </a:lnTo>
                    <a:lnTo>
                      <a:pt x="0" y="82"/>
                    </a:lnTo>
                    <a:lnTo>
                      <a:pt x="0" y="86"/>
                    </a:lnTo>
                    <a:lnTo>
                      <a:pt x="25" y="225"/>
                    </a:lnTo>
                    <a:lnTo>
                      <a:pt x="42" y="323"/>
                    </a:lnTo>
                    <a:lnTo>
                      <a:pt x="126" y="308"/>
                    </a:lnTo>
                    <a:lnTo>
                      <a:pt x="265" y="282"/>
                    </a:lnTo>
                    <a:lnTo>
                      <a:pt x="421" y="248"/>
                    </a:lnTo>
                    <a:lnTo>
                      <a:pt x="425" y="242"/>
                    </a:lnTo>
                    <a:lnTo>
                      <a:pt x="429" y="235"/>
                    </a:lnTo>
                    <a:lnTo>
                      <a:pt x="434" y="231"/>
                    </a:lnTo>
                    <a:lnTo>
                      <a:pt x="442" y="229"/>
                    </a:lnTo>
                    <a:lnTo>
                      <a:pt x="448" y="231"/>
                    </a:lnTo>
                    <a:lnTo>
                      <a:pt x="449" y="233"/>
                    </a:lnTo>
                    <a:lnTo>
                      <a:pt x="455" y="225"/>
                    </a:lnTo>
                    <a:lnTo>
                      <a:pt x="463" y="223"/>
                    </a:lnTo>
                    <a:lnTo>
                      <a:pt x="470" y="218"/>
                    </a:lnTo>
                    <a:lnTo>
                      <a:pt x="470" y="210"/>
                    </a:lnTo>
                    <a:lnTo>
                      <a:pt x="474" y="205"/>
                    </a:lnTo>
                    <a:lnTo>
                      <a:pt x="476" y="205"/>
                    </a:lnTo>
                    <a:lnTo>
                      <a:pt x="476" y="20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9" name="Freeform 130"/>
              <p:cNvSpPr>
                <a:spLocks/>
              </p:cNvSpPr>
              <p:nvPr/>
            </p:nvSpPr>
            <p:spPr bwMode="auto">
              <a:xfrm>
                <a:off x="4791723" y="2278611"/>
                <a:ext cx="88383" cy="132550"/>
              </a:xfrm>
              <a:custGeom>
                <a:avLst/>
                <a:gdLst>
                  <a:gd name="T0" fmla="*/ 21 w 92"/>
                  <a:gd name="T1" fmla="*/ 0 h 152"/>
                  <a:gd name="T2" fmla="*/ 13 w 92"/>
                  <a:gd name="T3" fmla="*/ 2 h 152"/>
                  <a:gd name="T4" fmla="*/ 8 w 92"/>
                  <a:gd name="T5" fmla="*/ 6 h 152"/>
                  <a:gd name="T6" fmla="*/ 4 w 92"/>
                  <a:gd name="T7" fmla="*/ 13 h 152"/>
                  <a:gd name="T8" fmla="*/ 0 w 92"/>
                  <a:gd name="T9" fmla="*/ 19 h 152"/>
                  <a:gd name="T10" fmla="*/ 23 w 92"/>
                  <a:gd name="T11" fmla="*/ 98 h 152"/>
                  <a:gd name="T12" fmla="*/ 34 w 92"/>
                  <a:gd name="T13" fmla="*/ 145 h 152"/>
                  <a:gd name="T14" fmla="*/ 40 w 92"/>
                  <a:gd name="T15" fmla="*/ 152 h 152"/>
                  <a:gd name="T16" fmla="*/ 89 w 92"/>
                  <a:gd name="T17" fmla="*/ 141 h 152"/>
                  <a:gd name="T18" fmla="*/ 90 w 92"/>
                  <a:gd name="T19" fmla="*/ 139 h 152"/>
                  <a:gd name="T20" fmla="*/ 92 w 92"/>
                  <a:gd name="T21" fmla="*/ 139 h 152"/>
                  <a:gd name="T22" fmla="*/ 87 w 92"/>
                  <a:gd name="T23" fmla="*/ 126 h 152"/>
                  <a:gd name="T24" fmla="*/ 79 w 92"/>
                  <a:gd name="T25" fmla="*/ 128 h 152"/>
                  <a:gd name="T26" fmla="*/ 77 w 92"/>
                  <a:gd name="T27" fmla="*/ 130 h 152"/>
                  <a:gd name="T28" fmla="*/ 83 w 92"/>
                  <a:gd name="T29" fmla="*/ 122 h 152"/>
                  <a:gd name="T30" fmla="*/ 79 w 92"/>
                  <a:gd name="T31" fmla="*/ 120 h 152"/>
                  <a:gd name="T32" fmla="*/ 79 w 92"/>
                  <a:gd name="T33" fmla="*/ 115 h 152"/>
                  <a:gd name="T34" fmla="*/ 81 w 92"/>
                  <a:gd name="T35" fmla="*/ 107 h 152"/>
                  <a:gd name="T36" fmla="*/ 79 w 92"/>
                  <a:gd name="T37" fmla="*/ 103 h 152"/>
                  <a:gd name="T38" fmla="*/ 72 w 92"/>
                  <a:gd name="T39" fmla="*/ 105 h 152"/>
                  <a:gd name="T40" fmla="*/ 59 w 92"/>
                  <a:gd name="T41" fmla="*/ 94 h 152"/>
                  <a:gd name="T42" fmla="*/ 57 w 92"/>
                  <a:gd name="T43" fmla="*/ 86 h 152"/>
                  <a:gd name="T44" fmla="*/ 49 w 92"/>
                  <a:gd name="T45" fmla="*/ 81 h 152"/>
                  <a:gd name="T46" fmla="*/ 45 w 92"/>
                  <a:gd name="T47" fmla="*/ 71 h 152"/>
                  <a:gd name="T48" fmla="*/ 43 w 92"/>
                  <a:gd name="T49" fmla="*/ 64 h 152"/>
                  <a:gd name="T50" fmla="*/ 40 w 92"/>
                  <a:gd name="T51" fmla="*/ 56 h 152"/>
                  <a:gd name="T52" fmla="*/ 32 w 92"/>
                  <a:gd name="T53" fmla="*/ 51 h 152"/>
                  <a:gd name="T54" fmla="*/ 27 w 92"/>
                  <a:gd name="T55" fmla="*/ 45 h 152"/>
                  <a:gd name="T56" fmla="*/ 23 w 92"/>
                  <a:gd name="T57" fmla="*/ 38 h 152"/>
                  <a:gd name="T58" fmla="*/ 23 w 92"/>
                  <a:gd name="T59" fmla="*/ 32 h 152"/>
                  <a:gd name="T60" fmla="*/ 19 w 92"/>
                  <a:gd name="T61" fmla="*/ 24 h 152"/>
                  <a:gd name="T62" fmla="*/ 21 w 92"/>
                  <a:gd name="T63" fmla="*/ 21 h 152"/>
                  <a:gd name="T64" fmla="*/ 25 w 92"/>
                  <a:gd name="T65" fmla="*/ 13 h 152"/>
                  <a:gd name="T66" fmla="*/ 25 w 92"/>
                  <a:gd name="T67" fmla="*/ 6 h 152"/>
                  <a:gd name="T68" fmla="*/ 28 w 92"/>
                  <a:gd name="T69" fmla="*/ 4 h 152"/>
                  <a:gd name="T70" fmla="*/ 27 w 92"/>
                  <a:gd name="T71" fmla="*/ 2 h 152"/>
                  <a:gd name="T72" fmla="*/ 21 w 92"/>
                  <a:gd name="T7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2" h="152">
                    <a:moveTo>
                      <a:pt x="21" y="0"/>
                    </a:moveTo>
                    <a:lnTo>
                      <a:pt x="13" y="2"/>
                    </a:lnTo>
                    <a:lnTo>
                      <a:pt x="8" y="6"/>
                    </a:lnTo>
                    <a:lnTo>
                      <a:pt x="4" y="13"/>
                    </a:lnTo>
                    <a:lnTo>
                      <a:pt x="0" y="19"/>
                    </a:lnTo>
                    <a:lnTo>
                      <a:pt x="23" y="98"/>
                    </a:lnTo>
                    <a:lnTo>
                      <a:pt x="34" y="145"/>
                    </a:lnTo>
                    <a:lnTo>
                      <a:pt x="40" y="152"/>
                    </a:lnTo>
                    <a:lnTo>
                      <a:pt x="89" y="141"/>
                    </a:lnTo>
                    <a:lnTo>
                      <a:pt x="90" y="139"/>
                    </a:lnTo>
                    <a:lnTo>
                      <a:pt x="92" y="139"/>
                    </a:lnTo>
                    <a:lnTo>
                      <a:pt x="87" y="126"/>
                    </a:lnTo>
                    <a:lnTo>
                      <a:pt x="79" y="128"/>
                    </a:lnTo>
                    <a:lnTo>
                      <a:pt x="77" y="130"/>
                    </a:lnTo>
                    <a:lnTo>
                      <a:pt x="83" y="122"/>
                    </a:lnTo>
                    <a:lnTo>
                      <a:pt x="79" y="120"/>
                    </a:lnTo>
                    <a:lnTo>
                      <a:pt x="79" y="115"/>
                    </a:lnTo>
                    <a:lnTo>
                      <a:pt x="81" y="107"/>
                    </a:lnTo>
                    <a:lnTo>
                      <a:pt x="79" y="103"/>
                    </a:lnTo>
                    <a:lnTo>
                      <a:pt x="72" y="105"/>
                    </a:lnTo>
                    <a:lnTo>
                      <a:pt x="59" y="94"/>
                    </a:lnTo>
                    <a:lnTo>
                      <a:pt x="57" y="86"/>
                    </a:lnTo>
                    <a:lnTo>
                      <a:pt x="49" y="81"/>
                    </a:lnTo>
                    <a:lnTo>
                      <a:pt x="45" y="71"/>
                    </a:lnTo>
                    <a:lnTo>
                      <a:pt x="43" y="64"/>
                    </a:lnTo>
                    <a:lnTo>
                      <a:pt x="40" y="56"/>
                    </a:lnTo>
                    <a:lnTo>
                      <a:pt x="32" y="51"/>
                    </a:lnTo>
                    <a:lnTo>
                      <a:pt x="27" y="45"/>
                    </a:lnTo>
                    <a:lnTo>
                      <a:pt x="23" y="38"/>
                    </a:lnTo>
                    <a:lnTo>
                      <a:pt x="23" y="32"/>
                    </a:lnTo>
                    <a:lnTo>
                      <a:pt x="19" y="24"/>
                    </a:lnTo>
                    <a:lnTo>
                      <a:pt x="21" y="21"/>
                    </a:lnTo>
                    <a:lnTo>
                      <a:pt x="25" y="13"/>
                    </a:lnTo>
                    <a:lnTo>
                      <a:pt x="25" y="6"/>
                    </a:lnTo>
                    <a:lnTo>
                      <a:pt x="28" y="4"/>
                    </a:lnTo>
                    <a:lnTo>
                      <a:pt x="27" y="2"/>
                    </a:lnTo>
                    <a:lnTo>
                      <a:pt x="21"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0" name="Group 449"/>
              <p:cNvGrpSpPr/>
              <p:nvPr/>
            </p:nvGrpSpPr>
            <p:grpSpPr>
              <a:xfrm>
                <a:off x="4226838" y="2360583"/>
                <a:ext cx="636937" cy="326143"/>
                <a:chOff x="4226838" y="2360583"/>
                <a:chExt cx="636937" cy="326143"/>
              </a:xfrm>
              <a:grpFill/>
            </p:grpSpPr>
            <p:sp>
              <p:nvSpPr>
                <p:cNvPr id="361" name="Freeform 122"/>
                <p:cNvSpPr>
                  <a:spLocks/>
                </p:cNvSpPr>
                <p:nvPr/>
              </p:nvSpPr>
              <p:spPr bwMode="auto">
                <a:xfrm>
                  <a:off x="4226838" y="2360583"/>
                  <a:ext cx="632134" cy="326143"/>
                </a:xfrm>
                <a:custGeom>
                  <a:avLst/>
                  <a:gdLst>
                    <a:gd name="T0" fmla="*/ 472 w 658"/>
                    <a:gd name="T1" fmla="*/ 23 h 374"/>
                    <a:gd name="T2" fmla="*/ 455 w 658"/>
                    <a:gd name="T3" fmla="*/ 0 h 374"/>
                    <a:gd name="T4" fmla="*/ 397 w 658"/>
                    <a:gd name="T5" fmla="*/ 0 h 374"/>
                    <a:gd name="T6" fmla="*/ 389 w 658"/>
                    <a:gd name="T7" fmla="*/ 30 h 374"/>
                    <a:gd name="T8" fmla="*/ 368 w 658"/>
                    <a:gd name="T9" fmla="*/ 58 h 374"/>
                    <a:gd name="T10" fmla="*/ 346 w 658"/>
                    <a:gd name="T11" fmla="*/ 81 h 374"/>
                    <a:gd name="T12" fmla="*/ 334 w 658"/>
                    <a:gd name="T13" fmla="*/ 118 h 374"/>
                    <a:gd name="T14" fmla="*/ 306 w 658"/>
                    <a:gd name="T15" fmla="*/ 109 h 374"/>
                    <a:gd name="T16" fmla="*/ 295 w 658"/>
                    <a:gd name="T17" fmla="*/ 135 h 374"/>
                    <a:gd name="T18" fmla="*/ 284 w 658"/>
                    <a:gd name="T19" fmla="*/ 177 h 374"/>
                    <a:gd name="T20" fmla="*/ 272 w 658"/>
                    <a:gd name="T21" fmla="*/ 220 h 374"/>
                    <a:gd name="T22" fmla="*/ 254 w 658"/>
                    <a:gd name="T23" fmla="*/ 244 h 374"/>
                    <a:gd name="T24" fmla="*/ 224 w 658"/>
                    <a:gd name="T25" fmla="*/ 258 h 374"/>
                    <a:gd name="T26" fmla="*/ 192 w 658"/>
                    <a:gd name="T27" fmla="*/ 273 h 374"/>
                    <a:gd name="T28" fmla="*/ 154 w 658"/>
                    <a:gd name="T29" fmla="*/ 282 h 374"/>
                    <a:gd name="T30" fmla="*/ 128 w 658"/>
                    <a:gd name="T31" fmla="*/ 254 h 374"/>
                    <a:gd name="T32" fmla="*/ 73 w 658"/>
                    <a:gd name="T33" fmla="*/ 318 h 374"/>
                    <a:gd name="T34" fmla="*/ 53 w 658"/>
                    <a:gd name="T35" fmla="*/ 340 h 374"/>
                    <a:gd name="T36" fmla="*/ 21 w 658"/>
                    <a:gd name="T37" fmla="*/ 365 h 374"/>
                    <a:gd name="T38" fmla="*/ 41 w 658"/>
                    <a:gd name="T39" fmla="*/ 370 h 374"/>
                    <a:gd name="T40" fmla="*/ 169 w 658"/>
                    <a:gd name="T41" fmla="*/ 350 h 374"/>
                    <a:gd name="T42" fmla="*/ 466 w 658"/>
                    <a:gd name="T43" fmla="*/ 303 h 374"/>
                    <a:gd name="T44" fmla="*/ 645 w 658"/>
                    <a:gd name="T45" fmla="*/ 265 h 374"/>
                    <a:gd name="T46" fmla="*/ 652 w 658"/>
                    <a:gd name="T47" fmla="*/ 256 h 374"/>
                    <a:gd name="T48" fmla="*/ 641 w 658"/>
                    <a:gd name="T49" fmla="*/ 227 h 374"/>
                    <a:gd name="T50" fmla="*/ 615 w 658"/>
                    <a:gd name="T51" fmla="*/ 239 h 374"/>
                    <a:gd name="T52" fmla="*/ 598 w 658"/>
                    <a:gd name="T53" fmla="*/ 235 h 374"/>
                    <a:gd name="T54" fmla="*/ 579 w 658"/>
                    <a:gd name="T55" fmla="*/ 216 h 374"/>
                    <a:gd name="T56" fmla="*/ 556 w 658"/>
                    <a:gd name="T57" fmla="*/ 211 h 374"/>
                    <a:gd name="T58" fmla="*/ 530 w 658"/>
                    <a:gd name="T59" fmla="*/ 205 h 374"/>
                    <a:gd name="T60" fmla="*/ 556 w 658"/>
                    <a:gd name="T61" fmla="*/ 199 h 374"/>
                    <a:gd name="T62" fmla="*/ 581 w 658"/>
                    <a:gd name="T63" fmla="*/ 212 h 374"/>
                    <a:gd name="T64" fmla="*/ 605 w 658"/>
                    <a:gd name="T65" fmla="*/ 224 h 374"/>
                    <a:gd name="T66" fmla="*/ 601 w 658"/>
                    <a:gd name="T67" fmla="*/ 207 h 374"/>
                    <a:gd name="T68" fmla="*/ 573 w 658"/>
                    <a:gd name="T69" fmla="*/ 190 h 374"/>
                    <a:gd name="T70" fmla="*/ 592 w 658"/>
                    <a:gd name="T71" fmla="*/ 197 h 374"/>
                    <a:gd name="T72" fmla="*/ 600 w 658"/>
                    <a:gd name="T73" fmla="*/ 182 h 374"/>
                    <a:gd name="T74" fmla="*/ 598 w 658"/>
                    <a:gd name="T75" fmla="*/ 169 h 374"/>
                    <a:gd name="T76" fmla="*/ 579 w 658"/>
                    <a:gd name="T77" fmla="*/ 160 h 374"/>
                    <a:gd name="T78" fmla="*/ 551 w 658"/>
                    <a:gd name="T79" fmla="*/ 137 h 374"/>
                    <a:gd name="T80" fmla="*/ 522 w 658"/>
                    <a:gd name="T81" fmla="*/ 115 h 374"/>
                    <a:gd name="T82" fmla="*/ 537 w 658"/>
                    <a:gd name="T83" fmla="*/ 122 h 374"/>
                    <a:gd name="T84" fmla="*/ 562 w 658"/>
                    <a:gd name="T85" fmla="*/ 141 h 374"/>
                    <a:gd name="T86" fmla="*/ 590 w 658"/>
                    <a:gd name="T87" fmla="*/ 156 h 374"/>
                    <a:gd name="T88" fmla="*/ 596 w 658"/>
                    <a:gd name="T89" fmla="*/ 133 h 374"/>
                    <a:gd name="T90" fmla="*/ 575 w 658"/>
                    <a:gd name="T91" fmla="*/ 118 h 374"/>
                    <a:gd name="T92" fmla="*/ 560 w 658"/>
                    <a:gd name="T93" fmla="*/ 105 h 374"/>
                    <a:gd name="T94" fmla="*/ 534 w 658"/>
                    <a:gd name="T95" fmla="*/ 107 h 374"/>
                    <a:gd name="T96" fmla="*/ 507 w 658"/>
                    <a:gd name="T97" fmla="*/ 96 h 374"/>
                    <a:gd name="T98" fmla="*/ 496 w 658"/>
                    <a:gd name="T99" fmla="*/ 90 h 374"/>
                    <a:gd name="T100" fmla="*/ 504 w 658"/>
                    <a:gd name="T101" fmla="*/ 66 h 374"/>
                    <a:gd name="T102" fmla="*/ 509 w 658"/>
                    <a:gd name="T103" fmla="*/ 45 h 374"/>
                    <a:gd name="T104" fmla="*/ 492 w 658"/>
                    <a:gd name="T105" fmla="*/ 2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8" h="374">
                      <a:moveTo>
                        <a:pt x="492" y="28"/>
                      </a:moveTo>
                      <a:lnTo>
                        <a:pt x="489" y="24"/>
                      </a:lnTo>
                      <a:lnTo>
                        <a:pt x="481" y="23"/>
                      </a:lnTo>
                      <a:lnTo>
                        <a:pt x="472" y="23"/>
                      </a:lnTo>
                      <a:lnTo>
                        <a:pt x="464" y="17"/>
                      </a:lnTo>
                      <a:lnTo>
                        <a:pt x="466" y="11"/>
                      </a:lnTo>
                      <a:lnTo>
                        <a:pt x="462" y="4"/>
                      </a:lnTo>
                      <a:lnTo>
                        <a:pt x="455" y="0"/>
                      </a:lnTo>
                      <a:lnTo>
                        <a:pt x="442" y="0"/>
                      </a:lnTo>
                      <a:lnTo>
                        <a:pt x="438" y="13"/>
                      </a:lnTo>
                      <a:lnTo>
                        <a:pt x="434" y="21"/>
                      </a:lnTo>
                      <a:lnTo>
                        <a:pt x="397" y="0"/>
                      </a:lnTo>
                      <a:lnTo>
                        <a:pt x="389" y="2"/>
                      </a:lnTo>
                      <a:lnTo>
                        <a:pt x="391" y="9"/>
                      </a:lnTo>
                      <a:lnTo>
                        <a:pt x="387" y="17"/>
                      </a:lnTo>
                      <a:lnTo>
                        <a:pt x="389" y="30"/>
                      </a:lnTo>
                      <a:lnTo>
                        <a:pt x="383" y="38"/>
                      </a:lnTo>
                      <a:lnTo>
                        <a:pt x="380" y="51"/>
                      </a:lnTo>
                      <a:lnTo>
                        <a:pt x="374" y="58"/>
                      </a:lnTo>
                      <a:lnTo>
                        <a:pt x="368" y="58"/>
                      </a:lnTo>
                      <a:lnTo>
                        <a:pt x="363" y="71"/>
                      </a:lnTo>
                      <a:lnTo>
                        <a:pt x="355" y="73"/>
                      </a:lnTo>
                      <a:lnTo>
                        <a:pt x="348" y="73"/>
                      </a:lnTo>
                      <a:lnTo>
                        <a:pt x="346" y="81"/>
                      </a:lnTo>
                      <a:lnTo>
                        <a:pt x="344" y="90"/>
                      </a:lnTo>
                      <a:lnTo>
                        <a:pt x="340" y="96"/>
                      </a:lnTo>
                      <a:lnTo>
                        <a:pt x="338" y="111"/>
                      </a:lnTo>
                      <a:lnTo>
                        <a:pt x="334" y="118"/>
                      </a:lnTo>
                      <a:lnTo>
                        <a:pt x="329" y="120"/>
                      </a:lnTo>
                      <a:lnTo>
                        <a:pt x="314" y="118"/>
                      </a:lnTo>
                      <a:lnTo>
                        <a:pt x="314" y="115"/>
                      </a:lnTo>
                      <a:lnTo>
                        <a:pt x="306" y="109"/>
                      </a:lnTo>
                      <a:lnTo>
                        <a:pt x="299" y="111"/>
                      </a:lnTo>
                      <a:lnTo>
                        <a:pt x="299" y="126"/>
                      </a:lnTo>
                      <a:lnTo>
                        <a:pt x="299" y="132"/>
                      </a:lnTo>
                      <a:lnTo>
                        <a:pt x="295" y="135"/>
                      </a:lnTo>
                      <a:lnTo>
                        <a:pt x="291" y="149"/>
                      </a:lnTo>
                      <a:lnTo>
                        <a:pt x="287" y="156"/>
                      </a:lnTo>
                      <a:lnTo>
                        <a:pt x="286" y="164"/>
                      </a:lnTo>
                      <a:lnTo>
                        <a:pt x="284" y="177"/>
                      </a:lnTo>
                      <a:lnTo>
                        <a:pt x="276" y="186"/>
                      </a:lnTo>
                      <a:lnTo>
                        <a:pt x="269" y="199"/>
                      </a:lnTo>
                      <a:lnTo>
                        <a:pt x="267" y="212"/>
                      </a:lnTo>
                      <a:lnTo>
                        <a:pt x="272" y="220"/>
                      </a:lnTo>
                      <a:lnTo>
                        <a:pt x="267" y="226"/>
                      </a:lnTo>
                      <a:lnTo>
                        <a:pt x="269" y="233"/>
                      </a:lnTo>
                      <a:lnTo>
                        <a:pt x="267" y="235"/>
                      </a:lnTo>
                      <a:lnTo>
                        <a:pt x="254" y="244"/>
                      </a:lnTo>
                      <a:lnTo>
                        <a:pt x="246" y="243"/>
                      </a:lnTo>
                      <a:lnTo>
                        <a:pt x="233" y="254"/>
                      </a:lnTo>
                      <a:lnTo>
                        <a:pt x="224" y="250"/>
                      </a:lnTo>
                      <a:lnTo>
                        <a:pt x="224" y="258"/>
                      </a:lnTo>
                      <a:lnTo>
                        <a:pt x="222" y="263"/>
                      </a:lnTo>
                      <a:lnTo>
                        <a:pt x="214" y="265"/>
                      </a:lnTo>
                      <a:lnTo>
                        <a:pt x="199" y="273"/>
                      </a:lnTo>
                      <a:lnTo>
                        <a:pt x="192" y="273"/>
                      </a:lnTo>
                      <a:lnTo>
                        <a:pt x="180" y="269"/>
                      </a:lnTo>
                      <a:lnTo>
                        <a:pt x="178" y="274"/>
                      </a:lnTo>
                      <a:lnTo>
                        <a:pt x="165" y="284"/>
                      </a:lnTo>
                      <a:lnTo>
                        <a:pt x="154" y="282"/>
                      </a:lnTo>
                      <a:lnTo>
                        <a:pt x="141" y="274"/>
                      </a:lnTo>
                      <a:lnTo>
                        <a:pt x="133" y="267"/>
                      </a:lnTo>
                      <a:lnTo>
                        <a:pt x="128" y="259"/>
                      </a:lnTo>
                      <a:lnTo>
                        <a:pt x="128" y="254"/>
                      </a:lnTo>
                      <a:lnTo>
                        <a:pt x="101" y="286"/>
                      </a:lnTo>
                      <a:lnTo>
                        <a:pt x="77" y="303"/>
                      </a:lnTo>
                      <a:lnTo>
                        <a:pt x="73" y="310"/>
                      </a:lnTo>
                      <a:lnTo>
                        <a:pt x="73" y="318"/>
                      </a:lnTo>
                      <a:lnTo>
                        <a:pt x="64" y="323"/>
                      </a:lnTo>
                      <a:lnTo>
                        <a:pt x="64" y="329"/>
                      </a:lnTo>
                      <a:lnTo>
                        <a:pt x="58" y="336"/>
                      </a:lnTo>
                      <a:lnTo>
                        <a:pt x="53" y="340"/>
                      </a:lnTo>
                      <a:lnTo>
                        <a:pt x="45" y="346"/>
                      </a:lnTo>
                      <a:lnTo>
                        <a:pt x="43" y="352"/>
                      </a:lnTo>
                      <a:lnTo>
                        <a:pt x="28" y="359"/>
                      </a:lnTo>
                      <a:lnTo>
                        <a:pt x="21" y="365"/>
                      </a:lnTo>
                      <a:lnTo>
                        <a:pt x="13" y="367"/>
                      </a:lnTo>
                      <a:lnTo>
                        <a:pt x="0" y="374"/>
                      </a:lnTo>
                      <a:lnTo>
                        <a:pt x="26" y="370"/>
                      </a:lnTo>
                      <a:lnTo>
                        <a:pt x="41" y="370"/>
                      </a:lnTo>
                      <a:lnTo>
                        <a:pt x="98" y="361"/>
                      </a:lnTo>
                      <a:lnTo>
                        <a:pt x="133" y="357"/>
                      </a:lnTo>
                      <a:lnTo>
                        <a:pt x="160" y="350"/>
                      </a:lnTo>
                      <a:lnTo>
                        <a:pt x="169" y="350"/>
                      </a:lnTo>
                      <a:lnTo>
                        <a:pt x="184" y="350"/>
                      </a:lnTo>
                      <a:lnTo>
                        <a:pt x="210" y="348"/>
                      </a:lnTo>
                      <a:lnTo>
                        <a:pt x="278" y="336"/>
                      </a:lnTo>
                      <a:lnTo>
                        <a:pt x="466" y="303"/>
                      </a:lnTo>
                      <a:lnTo>
                        <a:pt x="560" y="284"/>
                      </a:lnTo>
                      <a:lnTo>
                        <a:pt x="643" y="265"/>
                      </a:lnTo>
                      <a:lnTo>
                        <a:pt x="641" y="261"/>
                      </a:lnTo>
                      <a:lnTo>
                        <a:pt x="645" y="265"/>
                      </a:lnTo>
                      <a:lnTo>
                        <a:pt x="648" y="263"/>
                      </a:lnTo>
                      <a:lnTo>
                        <a:pt x="647" y="258"/>
                      </a:lnTo>
                      <a:lnTo>
                        <a:pt x="647" y="250"/>
                      </a:lnTo>
                      <a:lnTo>
                        <a:pt x="652" y="256"/>
                      </a:lnTo>
                      <a:lnTo>
                        <a:pt x="656" y="263"/>
                      </a:lnTo>
                      <a:lnTo>
                        <a:pt x="658" y="261"/>
                      </a:lnTo>
                      <a:lnTo>
                        <a:pt x="647" y="241"/>
                      </a:lnTo>
                      <a:lnTo>
                        <a:pt x="641" y="227"/>
                      </a:lnTo>
                      <a:lnTo>
                        <a:pt x="620" y="227"/>
                      </a:lnTo>
                      <a:lnTo>
                        <a:pt x="615" y="226"/>
                      </a:lnTo>
                      <a:lnTo>
                        <a:pt x="613" y="235"/>
                      </a:lnTo>
                      <a:lnTo>
                        <a:pt x="615" y="239"/>
                      </a:lnTo>
                      <a:lnTo>
                        <a:pt x="609" y="235"/>
                      </a:lnTo>
                      <a:lnTo>
                        <a:pt x="603" y="235"/>
                      </a:lnTo>
                      <a:lnTo>
                        <a:pt x="596" y="241"/>
                      </a:lnTo>
                      <a:lnTo>
                        <a:pt x="598" y="235"/>
                      </a:lnTo>
                      <a:lnTo>
                        <a:pt x="592" y="227"/>
                      </a:lnTo>
                      <a:lnTo>
                        <a:pt x="584" y="224"/>
                      </a:lnTo>
                      <a:lnTo>
                        <a:pt x="584" y="224"/>
                      </a:lnTo>
                      <a:lnTo>
                        <a:pt x="579" y="216"/>
                      </a:lnTo>
                      <a:lnTo>
                        <a:pt x="577" y="211"/>
                      </a:lnTo>
                      <a:lnTo>
                        <a:pt x="569" y="212"/>
                      </a:lnTo>
                      <a:lnTo>
                        <a:pt x="562" y="211"/>
                      </a:lnTo>
                      <a:lnTo>
                        <a:pt x="556" y="211"/>
                      </a:lnTo>
                      <a:lnTo>
                        <a:pt x="543" y="207"/>
                      </a:lnTo>
                      <a:lnTo>
                        <a:pt x="522" y="207"/>
                      </a:lnTo>
                      <a:lnTo>
                        <a:pt x="524" y="203"/>
                      </a:lnTo>
                      <a:lnTo>
                        <a:pt x="530" y="205"/>
                      </a:lnTo>
                      <a:lnTo>
                        <a:pt x="545" y="201"/>
                      </a:lnTo>
                      <a:lnTo>
                        <a:pt x="553" y="207"/>
                      </a:lnTo>
                      <a:lnTo>
                        <a:pt x="556" y="207"/>
                      </a:lnTo>
                      <a:lnTo>
                        <a:pt x="556" y="199"/>
                      </a:lnTo>
                      <a:lnTo>
                        <a:pt x="562" y="207"/>
                      </a:lnTo>
                      <a:lnTo>
                        <a:pt x="569" y="211"/>
                      </a:lnTo>
                      <a:lnTo>
                        <a:pt x="575" y="205"/>
                      </a:lnTo>
                      <a:lnTo>
                        <a:pt x="581" y="212"/>
                      </a:lnTo>
                      <a:lnTo>
                        <a:pt x="588" y="218"/>
                      </a:lnTo>
                      <a:lnTo>
                        <a:pt x="596" y="220"/>
                      </a:lnTo>
                      <a:lnTo>
                        <a:pt x="601" y="227"/>
                      </a:lnTo>
                      <a:lnTo>
                        <a:pt x="605" y="224"/>
                      </a:lnTo>
                      <a:lnTo>
                        <a:pt x="609" y="222"/>
                      </a:lnTo>
                      <a:lnTo>
                        <a:pt x="611" y="216"/>
                      </a:lnTo>
                      <a:lnTo>
                        <a:pt x="609" y="209"/>
                      </a:lnTo>
                      <a:lnTo>
                        <a:pt x="601" y="207"/>
                      </a:lnTo>
                      <a:lnTo>
                        <a:pt x="600" y="199"/>
                      </a:lnTo>
                      <a:lnTo>
                        <a:pt x="592" y="201"/>
                      </a:lnTo>
                      <a:lnTo>
                        <a:pt x="579" y="196"/>
                      </a:lnTo>
                      <a:lnTo>
                        <a:pt x="573" y="190"/>
                      </a:lnTo>
                      <a:lnTo>
                        <a:pt x="558" y="179"/>
                      </a:lnTo>
                      <a:lnTo>
                        <a:pt x="566" y="179"/>
                      </a:lnTo>
                      <a:lnTo>
                        <a:pt x="579" y="192"/>
                      </a:lnTo>
                      <a:lnTo>
                        <a:pt x="592" y="197"/>
                      </a:lnTo>
                      <a:lnTo>
                        <a:pt x="596" y="190"/>
                      </a:lnTo>
                      <a:lnTo>
                        <a:pt x="590" y="184"/>
                      </a:lnTo>
                      <a:lnTo>
                        <a:pt x="592" y="182"/>
                      </a:lnTo>
                      <a:lnTo>
                        <a:pt x="600" y="182"/>
                      </a:lnTo>
                      <a:lnTo>
                        <a:pt x="605" y="188"/>
                      </a:lnTo>
                      <a:lnTo>
                        <a:pt x="607" y="182"/>
                      </a:lnTo>
                      <a:lnTo>
                        <a:pt x="603" y="169"/>
                      </a:lnTo>
                      <a:lnTo>
                        <a:pt x="598" y="169"/>
                      </a:lnTo>
                      <a:lnTo>
                        <a:pt x="590" y="167"/>
                      </a:lnTo>
                      <a:lnTo>
                        <a:pt x="594" y="165"/>
                      </a:lnTo>
                      <a:lnTo>
                        <a:pt x="586" y="160"/>
                      </a:lnTo>
                      <a:lnTo>
                        <a:pt x="579" y="160"/>
                      </a:lnTo>
                      <a:lnTo>
                        <a:pt x="573" y="154"/>
                      </a:lnTo>
                      <a:lnTo>
                        <a:pt x="571" y="150"/>
                      </a:lnTo>
                      <a:lnTo>
                        <a:pt x="556" y="145"/>
                      </a:lnTo>
                      <a:lnTo>
                        <a:pt x="551" y="137"/>
                      </a:lnTo>
                      <a:lnTo>
                        <a:pt x="545" y="133"/>
                      </a:lnTo>
                      <a:lnTo>
                        <a:pt x="539" y="130"/>
                      </a:lnTo>
                      <a:lnTo>
                        <a:pt x="536" y="124"/>
                      </a:lnTo>
                      <a:lnTo>
                        <a:pt x="522" y="115"/>
                      </a:lnTo>
                      <a:lnTo>
                        <a:pt x="517" y="115"/>
                      </a:lnTo>
                      <a:lnTo>
                        <a:pt x="522" y="113"/>
                      </a:lnTo>
                      <a:lnTo>
                        <a:pt x="530" y="117"/>
                      </a:lnTo>
                      <a:lnTo>
                        <a:pt x="537" y="122"/>
                      </a:lnTo>
                      <a:lnTo>
                        <a:pt x="545" y="130"/>
                      </a:lnTo>
                      <a:lnTo>
                        <a:pt x="551" y="132"/>
                      </a:lnTo>
                      <a:lnTo>
                        <a:pt x="556" y="139"/>
                      </a:lnTo>
                      <a:lnTo>
                        <a:pt x="562" y="141"/>
                      </a:lnTo>
                      <a:lnTo>
                        <a:pt x="575" y="150"/>
                      </a:lnTo>
                      <a:lnTo>
                        <a:pt x="583" y="152"/>
                      </a:lnTo>
                      <a:lnTo>
                        <a:pt x="583" y="154"/>
                      </a:lnTo>
                      <a:lnTo>
                        <a:pt x="590" y="156"/>
                      </a:lnTo>
                      <a:lnTo>
                        <a:pt x="594" y="147"/>
                      </a:lnTo>
                      <a:lnTo>
                        <a:pt x="594" y="139"/>
                      </a:lnTo>
                      <a:lnTo>
                        <a:pt x="588" y="132"/>
                      </a:lnTo>
                      <a:lnTo>
                        <a:pt x="596" y="133"/>
                      </a:lnTo>
                      <a:lnTo>
                        <a:pt x="596" y="126"/>
                      </a:lnTo>
                      <a:lnTo>
                        <a:pt x="581" y="120"/>
                      </a:lnTo>
                      <a:lnTo>
                        <a:pt x="575" y="120"/>
                      </a:lnTo>
                      <a:lnTo>
                        <a:pt x="575" y="118"/>
                      </a:lnTo>
                      <a:lnTo>
                        <a:pt x="568" y="118"/>
                      </a:lnTo>
                      <a:lnTo>
                        <a:pt x="568" y="115"/>
                      </a:lnTo>
                      <a:lnTo>
                        <a:pt x="562" y="109"/>
                      </a:lnTo>
                      <a:lnTo>
                        <a:pt x="560" y="105"/>
                      </a:lnTo>
                      <a:lnTo>
                        <a:pt x="547" y="109"/>
                      </a:lnTo>
                      <a:lnTo>
                        <a:pt x="545" y="107"/>
                      </a:lnTo>
                      <a:lnTo>
                        <a:pt x="537" y="107"/>
                      </a:lnTo>
                      <a:lnTo>
                        <a:pt x="534" y="107"/>
                      </a:lnTo>
                      <a:lnTo>
                        <a:pt x="522" y="96"/>
                      </a:lnTo>
                      <a:lnTo>
                        <a:pt x="522" y="90"/>
                      </a:lnTo>
                      <a:lnTo>
                        <a:pt x="515" y="90"/>
                      </a:lnTo>
                      <a:lnTo>
                        <a:pt x="507" y="96"/>
                      </a:lnTo>
                      <a:lnTo>
                        <a:pt x="502" y="98"/>
                      </a:lnTo>
                      <a:lnTo>
                        <a:pt x="496" y="98"/>
                      </a:lnTo>
                      <a:lnTo>
                        <a:pt x="492" y="90"/>
                      </a:lnTo>
                      <a:lnTo>
                        <a:pt x="496" y="90"/>
                      </a:lnTo>
                      <a:lnTo>
                        <a:pt x="494" y="83"/>
                      </a:lnTo>
                      <a:lnTo>
                        <a:pt x="498" y="62"/>
                      </a:lnTo>
                      <a:lnTo>
                        <a:pt x="502" y="66"/>
                      </a:lnTo>
                      <a:lnTo>
                        <a:pt x="504" y="66"/>
                      </a:lnTo>
                      <a:lnTo>
                        <a:pt x="506" y="62"/>
                      </a:lnTo>
                      <a:lnTo>
                        <a:pt x="504" y="58"/>
                      </a:lnTo>
                      <a:lnTo>
                        <a:pt x="511" y="53"/>
                      </a:lnTo>
                      <a:lnTo>
                        <a:pt x="509" y="45"/>
                      </a:lnTo>
                      <a:lnTo>
                        <a:pt x="507" y="41"/>
                      </a:lnTo>
                      <a:lnTo>
                        <a:pt x="506" y="34"/>
                      </a:lnTo>
                      <a:lnTo>
                        <a:pt x="500" y="30"/>
                      </a:lnTo>
                      <a:lnTo>
                        <a:pt x="492" y="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1" name="Freeform 132"/>
                <p:cNvSpPr>
                  <a:spLocks/>
                </p:cNvSpPr>
                <p:nvPr/>
              </p:nvSpPr>
              <p:spPr bwMode="auto">
                <a:xfrm>
                  <a:off x="4830151" y="2444299"/>
                  <a:ext cx="33624" cy="89820"/>
                </a:xfrm>
                <a:custGeom>
                  <a:avLst/>
                  <a:gdLst>
                    <a:gd name="T0" fmla="*/ 15 w 35"/>
                    <a:gd name="T1" fmla="*/ 13 h 103"/>
                    <a:gd name="T2" fmla="*/ 9 w 35"/>
                    <a:gd name="T3" fmla="*/ 19 h 103"/>
                    <a:gd name="T4" fmla="*/ 15 w 35"/>
                    <a:gd name="T5" fmla="*/ 24 h 103"/>
                    <a:gd name="T6" fmla="*/ 13 w 35"/>
                    <a:gd name="T7" fmla="*/ 32 h 103"/>
                    <a:gd name="T8" fmla="*/ 7 w 35"/>
                    <a:gd name="T9" fmla="*/ 32 h 103"/>
                    <a:gd name="T10" fmla="*/ 5 w 35"/>
                    <a:gd name="T11" fmla="*/ 45 h 103"/>
                    <a:gd name="T12" fmla="*/ 2 w 35"/>
                    <a:gd name="T13" fmla="*/ 56 h 103"/>
                    <a:gd name="T14" fmla="*/ 0 w 35"/>
                    <a:gd name="T15" fmla="*/ 71 h 103"/>
                    <a:gd name="T16" fmla="*/ 2 w 35"/>
                    <a:gd name="T17" fmla="*/ 79 h 103"/>
                    <a:gd name="T18" fmla="*/ 0 w 35"/>
                    <a:gd name="T19" fmla="*/ 81 h 103"/>
                    <a:gd name="T20" fmla="*/ 0 w 35"/>
                    <a:gd name="T21" fmla="*/ 94 h 103"/>
                    <a:gd name="T22" fmla="*/ 7 w 35"/>
                    <a:gd name="T23" fmla="*/ 103 h 103"/>
                    <a:gd name="T24" fmla="*/ 13 w 35"/>
                    <a:gd name="T25" fmla="*/ 90 h 103"/>
                    <a:gd name="T26" fmla="*/ 13 w 35"/>
                    <a:gd name="T27" fmla="*/ 79 h 103"/>
                    <a:gd name="T28" fmla="*/ 13 w 35"/>
                    <a:gd name="T29" fmla="*/ 71 h 103"/>
                    <a:gd name="T30" fmla="*/ 17 w 35"/>
                    <a:gd name="T31" fmla="*/ 64 h 103"/>
                    <a:gd name="T32" fmla="*/ 19 w 35"/>
                    <a:gd name="T33" fmla="*/ 58 h 103"/>
                    <a:gd name="T34" fmla="*/ 24 w 35"/>
                    <a:gd name="T35" fmla="*/ 62 h 103"/>
                    <a:gd name="T36" fmla="*/ 26 w 35"/>
                    <a:gd name="T37" fmla="*/ 62 h 103"/>
                    <a:gd name="T38" fmla="*/ 28 w 35"/>
                    <a:gd name="T39" fmla="*/ 54 h 103"/>
                    <a:gd name="T40" fmla="*/ 26 w 35"/>
                    <a:gd name="T41" fmla="*/ 41 h 103"/>
                    <a:gd name="T42" fmla="*/ 30 w 35"/>
                    <a:gd name="T43" fmla="*/ 28 h 103"/>
                    <a:gd name="T44" fmla="*/ 34 w 35"/>
                    <a:gd name="T45" fmla="*/ 17 h 103"/>
                    <a:gd name="T46" fmla="*/ 34 w 35"/>
                    <a:gd name="T47" fmla="*/ 11 h 103"/>
                    <a:gd name="T48" fmla="*/ 35 w 35"/>
                    <a:gd name="T49" fmla="*/ 0 h 103"/>
                    <a:gd name="T50" fmla="*/ 20 w 35"/>
                    <a:gd name="T51" fmla="*/ 6 h 103"/>
                    <a:gd name="T52" fmla="*/ 15 w 35"/>
                    <a:gd name="T53"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103">
                      <a:moveTo>
                        <a:pt x="15" y="13"/>
                      </a:moveTo>
                      <a:lnTo>
                        <a:pt x="9" y="19"/>
                      </a:lnTo>
                      <a:lnTo>
                        <a:pt x="15" y="24"/>
                      </a:lnTo>
                      <a:lnTo>
                        <a:pt x="13" y="32"/>
                      </a:lnTo>
                      <a:lnTo>
                        <a:pt x="7" y="32"/>
                      </a:lnTo>
                      <a:lnTo>
                        <a:pt x="5" y="45"/>
                      </a:lnTo>
                      <a:lnTo>
                        <a:pt x="2" y="56"/>
                      </a:lnTo>
                      <a:lnTo>
                        <a:pt x="0" y="71"/>
                      </a:lnTo>
                      <a:lnTo>
                        <a:pt x="2" y="79"/>
                      </a:lnTo>
                      <a:lnTo>
                        <a:pt x="0" y="81"/>
                      </a:lnTo>
                      <a:lnTo>
                        <a:pt x="0" y="94"/>
                      </a:lnTo>
                      <a:lnTo>
                        <a:pt x="7" y="103"/>
                      </a:lnTo>
                      <a:lnTo>
                        <a:pt x="13" y="90"/>
                      </a:lnTo>
                      <a:lnTo>
                        <a:pt x="13" y="79"/>
                      </a:lnTo>
                      <a:lnTo>
                        <a:pt x="13" y="71"/>
                      </a:lnTo>
                      <a:lnTo>
                        <a:pt x="17" y="64"/>
                      </a:lnTo>
                      <a:lnTo>
                        <a:pt x="19" y="58"/>
                      </a:lnTo>
                      <a:lnTo>
                        <a:pt x="24" y="62"/>
                      </a:lnTo>
                      <a:lnTo>
                        <a:pt x="26" y="62"/>
                      </a:lnTo>
                      <a:lnTo>
                        <a:pt x="28" y="54"/>
                      </a:lnTo>
                      <a:lnTo>
                        <a:pt x="26" y="41"/>
                      </a:lnTo>
                      <a:lnTo>
                        <a:pt x="30" y="28"/>
                      </a:lnTo>
                      <a:lnTo>
                        <a:pt x="34" y="17"/>
                      </a:lnTo>
                      <a:lnTo>
                        <a:pt x="34" y="11"/>
                      </a:lnTo>
                      <a:lnTo>
                        <a:pt x="35" y="0"/>
                      </a:lnTo>
                      <a:lnTo>
                        <a:pt x="20" y="6"/>
                      </a:lnTo>
                      <a:lnTo>
                        <a:pt x="15" y="1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72" name="Freeform 133"/>
              <p:cNvSpPr>
                <a:spLocks/>
              </p:cNvSpPr>
              <p:nvPr/>
            </p:nvSpPr>
            <p:spPr bwMode="auto">
              <a:xfrm>
                <a:off x="4846483" y="1740562"/>
                <a:ext cx="137379" cy="234579"/>
              </a:xfrm>
              <a:custGeom>
                <a:avLst/>
                <a:gdLst>
                  <a:gd name="T0" fmla="*/ 2 w 143"/>
                  <a:gd name="T1" fmla="*/ 44 h 269"/>
                  <a:gd name="T2" fmla="*/ 2 w 143"/>
                  <a:gd name="T3" fmla="*/ 51 h 269"/>
                  <a:gd name="T4" fmla="*/ 7 w 143"/>
                  <a:gd name="T5" fmla="*/ 59 h 269"/>
                  <a:gd name="T6" fmla="*/ 7 w 143"/>
                  <a:gd name="T7" fmla="*/ 76 h 269"/>
                  <a:gd name="T8" fmla="*/ 9 w 143"/>
                  <a:gd name="T9" fmla="*/ 83 h 269"/>
                  <a:gd name="T10" fmla="*/ 17 w 143"/>
                  <a:gd name="T11" fmla="*/ 89 h 269"/>
                  <a:gd name="T12" fmla="*/ 18 w 143"/>
                  <a:gd name="T13" fmla="*/ 96 h 269"/>
                  <a:gd name="T14" fmla="*/ 18 w 143"/>
                  <a:gd name="T15" fmla="*/ 102 h 269"/>
                  <a:gd name="T16" fmla="*/ 20 w 143"/>
                  <a:gd name="T17" fmla="*/ 109 h 269"/>
                  <a:gd name="T18" fmla="*/ 20 w 143"/>
                  <a:gd name="T19" fmla="*/ 117 h 269"/>
                  <a:gd name="T20" fmla="*/ 18 w 143"/>
                  <a:gd name="T21" fmla="*/ 121 h 269"/>
                  <a:gd name="T22" fmla="*/ 18 w 143"/>
                  <a:gd name="T23" fmla="*/ 134 h 269"/>
                  <a:gd name="T24" fmla="*/ 22 w 143"/>
                  <a:gd name="T25" fmla="*/ 147 h 269"/>
                  <a:gd name="T26" fmla="*/ 28 w 143"/>
                  <a:gd name="T27" fmla="*/ 155 h 269"/>
                  <a:gd name="T28" fmla="*/ 32 w 143"/>
                  <a:gd name="T29" fmla="*/ 168 h 269"/>
                  <a:gd name="T30" fmla="*/ 30 w 143"/>
                  <a:gd name="T31" fmla="*/ 181 h 269"/>
                  <a:gd name="T32" fmla="*/ 33 w 143"/>
                  <a:gd name="T33" fmla="*/ 188 h 269"/>
                  <a:gd name="T34" fmla="*/ 35 w 143"/>
                  <a:gd name="T35" fmla="*/ 179 h 269"/>
                  <a:gd name="T36" fmla="*/ 47 w 143"/>
                  <a:gd name="T37" fmla="*/ 188 h 269"/>
                  <a:gd name="T38" fmla="*/ 62 w 143"/>
                  <a:gd name="T39" fmla="*/ 258 h 269"/>
                  <a:gd name="T40" fmla="*/ 62 w 143"/>
                  <a:gd name="T41" fmla="*/ 264 h 269"/>
                  <a:gd name="T42" fmla="*/ 65 w 143"/>
                  <a:gd name="T43" fmla="*/ 269 h 269"/>
                  <a:gd name="T44" fmla="*/ 126 w 143"/>
                  <a:gd name="T45" fmla="*/ 258 h 269"/>
                  <a:gd name="T46" fmla="*/ 120 w 143"/>
                  <a:gd name="T47" fmla="*/ 250 h 269"/>
                  <a:gd name="T48" fmla="*/ 116 w 143"/>
                  <a:gd name="T49" fmla="*/ 243 h 269"/>
                  <a:gd name="T50" fmla="*/ 116 w 143"/>
                  <a:gd name="T51" fmla="*/ 235 h 269"/>
                  <a:gd name="T52" fmla="*/ 120 w 143"/>
                  <a:gd name="T53" fmla="*/ 228 h 269"/>
                  <a:gd name="T54" fmla="*/ 114 w 143"/>
                  <a:gd name="T55" fmla="*/ 207 h 269"/>
                  <a:gd name="T56" fmla="*/ 114 w 143"/>
                  <a:gd name="T57" fmla="*/ 194 h 269"/>
                  <a:gd name="T58" fmla="*/ 109 w 143"/>
                  <a:gd name="T59" fmla="*/ 170 h 269"/>
                  <a:gd name="T60" fmla="*/ 112 w 143"/>
                  <a:gd name="T61" fmla="*/ 164 h 269"/>
                  <a:gd name="T62" fmla="*/ 111 w 143"/>
                  <a:gd name="T63" fmla="*/ 153 h 269"/>
                  <a:gd name="T64" fmla="*/ 114 w 143"/>
                  <a:gd name="T65" fmla="*/ 145 h 269"/>
                  <a:gd name="T66" fmla="*/ 116 w 143"/>
                  <a:gd name="T67" fmla="*/ 139 h 269"/>
                  <a:gd name="T68" fmla="*/ 116 w 143"/>
                  <a:gd name="T69" fmla="*/ 132 h 269"/>
                  <a:gd name="T70" fmla="*/ 120 w 143"/>
                  <a:gd name="T71" fmla="*/ 124 h 269"/>
                  <a:gd name="T72" fmla="*/ 118 w 143"/>
                  <a:gd name="T73" fmla="*/ 117 h 269"/>
                  <a:gd name="T74" fmla="*/ 120 w 143"/>
                  <a:gd name="T75" fmla="*/ 106 h 269"/>
                  <a:gd name="T76" fmla="*/ 116 w 143"/>
                  <a:gd name="T77" fmla="*/ 91 h 269"/>
                  <a:gd name="T78" fmla="*/ 116 w 143"/>
                  <a:gd name="T79" fmla="*/ 85 h 269"/>
                  <a:gd name="T80" fmla="*/ 122 w 143"/>
                  <a:gd name="T81" fmla="*/ 77 h 269"/>
                  <a:gd name="T82" fmla="*/ 126 w 143"/>
                  <a:gd name="T83" fmla="*/ 77 h 269"/>
                  <a:gd name="T84" fmla="*/ 137 w 143"/>
                  <a:gd name="T85" fmla="*/ 64 h 269"/>
                  <a:gd name="T86" fmla="*/ 143 w 143"/>
                  <a:gd name="T87" fmla="*/ 53 h 269"/>
                  <a:gd name="T88" fmla="*/ 143 w 143"/>
                  <a:gd name="T89" fmla="*/ 47 h 269"/>
                  <a:gd name="T90" fmla="*/ 141 w 143"/>
                  <a:gd name="T91" fmla="*/ 40 h 269"/>
                  <a:gd name="T92" fmla="*/ 135 w 143"/>
                  <a:gd name="T93" fmla="*/ 34 h 269"/>
                  <a:gd name="T94" fmla="*/ 133 w 143"/>
                  <a:gd name="T95" fmla="*/ 27 h 269"/>
                  <a:gd name="T96" fmla="*/ 137 w 143"/>
                  <a:gd name="T97" fmla="*/ 14 h 269"/>
                  <a:gd name="T98" fmla="*/ 133 w 143"/>
                  <a:gd name="T99" fmla="*/ 2 h 269"/>
                  <a:gd name="T100" fmla="*/ 135 w 143"/>
                  <a:gd name="T101" fmla="*/ 0 h 269"/>
                  <a:gd name="T102" fmla="*/ 26 w 143"/>
                  <a:gd name="T103" fmla="*/ 29 h 269"/>
                  <a:gd name="T104" fmla="*/ 0 w 143"/>
                  <a:gd name="T105" fmla="*/ 36 h 269"/>
                  <a:gd name="T106" fmla="*/ 0 w 143"/>
                  <a:gd name="T107" fmla="*/ 40 h 269"/>
                  <a:gd name="T108" fmla="*/ 2 w 143"/>
                  <a:gd name="T109" fmla="*/ 4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69">
                    <a:moveTo>
                      <a:pt x="2" y="44"/>
                    </a:moveTo>
                    <a:lnTo>
                      <a:pt x="2" y="51"/>
                    </a:lnTo>
                    <a:lnTo>
                      <a:pt x="7" y="59"/>
                    </a:lnTo>
                    <a:lnTo>
                      <a:pt x="7" y="76"/>
                    </a:lnTo>
                    <a:lnTo>
                      <a:pt x="9" y="83"/>
                    </a:lnTo>
                    <a:lnTo>
                      <a:pt x="17" y="89"/>
                    </a:lnTo>
                    <a:lnTo>
                      <a:pt x="18" y="96"/>
                    </a:lnTo>
                    <a:lnTo>
                      <a:pt x="18" y="102"/>
                    </a:lnTo>
                    <a:lnTo>
                      <a:pt x="20" y="109"/>
                    </a:lnTo>
                    <a:lnTo>
                      <a:pt x="20" y="117"/>
                    </a:lnTo>
                    <a:lnTo>
                      <a:pt x="18" y="121"/>
                    </a:lnTo>
                    <a:lnTo>
                      <a:pt x="18" y="134"/>
                    </a:lnTo>
                    <a:lnTo>
                      <a:pt x="22" y="147"/>
                    </a:lnTo>
                    <a:lnTo>
                      <a:pt x="28" y="155"/>
                    </a:lnTo>
                    <a:lnTo>
                      <a:pt x="32" y="168"/>
                    </a:lnTo>
                    <a:lnTo>
                      <a:pt x="30" y="181"/>
                    </a:lnTo>
                    <a:lnTo>
                      <a:pt x="33" y="188"/>
                    </a:lnTo>
                    <a:lnTo>
                      <a:pt x="35" y="179"/>
                    </a:lnTo>
                    <a:lnTo>
                      <a:pt x="47" y="188"/>
                    </a:lnTo>
                    <a:lnTo>
                      <a:pt x="62" y="258"/>
                    </a:lnTo>
                    <a:lnTo>
                      <a:pt x="62" y="264"/>
                    </a:lnTo>
                    <a:lnTo>
                      <a:pt x="65" y="269"/>
                    </a:lnTo>
                    <a:lnTo>
                      <a:pt x="126" y="258"/>
                    </a:lnTo>
                    <a:lnTo>
                      <a:pt x="120" y="250"/>
                    </a:lnTo>
                    <a:lnTo>
                      <a:pt x="116" y="243"/>
                    </a:lnTo>
                    <a:lnTo>
                      <a:pt x="116" y="235"/>
                    </a:lnTo>
                    <a:lnTo>
                      <a:pt x="120" y="228"/>
                    </a:lnTo>
                    <a:lnTo>
                      <a:pt x="114" y="207"/>
                    </a:lnTo>
                    <a:lnTo>
                      <a:pt x="114" y="194"/>
                    </a:lnTo>
                    <a:lnTo>
                      <a:pt x="109" y="170"/>
                    </a:lnTo>
                    <a:lnTo>
                      <a:pt x="112" y="164"/>
                    </a:lnTo>
                    <a:lnTo>
                      <a:pt x="111" y="153"/>
                    </a:lnTo>
                    <a:lnTo>
                      <a:pt x="114" y="145"/>
                    </a:lnTo>
                    <a:lnTo>
                      <a:pt x="116" y="139"/>
                    </a:lnTo>
                    <a:lnTo>
                      <a:pt x="116" y="132"/>
                    </a:lnTo>
                    <a:lnTo>
                      <a:pt x="120" y="124"/>
                    </a:lnTo>
                    <a:lnTo>
                      <a:pt x="118" y="117"/>
                    </a:lnTo>
                    <a:lnTo>
                      <a:pt x="120" y="106"/>
                    </a:lnTo>
                    <a:lnTo>
                      <a:pt x="116" y="91"/>
                    </a:lnTo>
                    <a:lnTo>
                      <a:pt x="116" y="85"/>
                    </a:lnTo>
                    <a:lnTo>
                      <a:pt x="122" y="77"/>
                    </a:lnTo>
                    <a:lnTo>
                      <a:pt x="126" y="77"/>
                    </a:lnTo>
                    <a:lnTo>
                      <a:pt x="137" y="64"/>
                    </a:lnTo>
                    <a:lnTo>
                      <a:pt x="143" y="53"/>
                    </a:lnTo>
                    <a:lnTo>
                      <a:pt x="143" y="47"/>
                    </a:lnTo>
                    <a:lnTo>
                      <a:pt x="141" y="40"/>
                    </a:lnTo>
                    <a:lnTo>
                      <a:pt x="135" y="34"/>
                    </a:lnTo>
                    <a:lnTo>
                      <a:pt x="133" y="27"/>
                    </a:lnTo>
                    <a:lnTo>
                      <a:pt x="137" y="14"/>
                    </a:lnTo>
                    <a:lnTo>
                      <a:pt x="133" y="2"/>
                    </a:lnTo>
                    <a:lnTo>
                      <a:pt x="135" y="0"/>
                    </a:lnTo>
                    <a:lnTo>
                      <a:pt x="26" y="29"/>
                    </a:lnTo>
                    <a:lnTo>
                      <a:pt x="0" y="36"/>
                    </a:lnTo>
                    <a:lnTo>
                      <a:pt x="0" y="40"/>
                    </a:lnTo>
                    <a:lnTo>
                      <a:pt x="2" y="4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3" name="Group 452"/>
              <p:cNvGrpSpPr/>
              <p:nvPr/>
            </p:nvGrpSpPr>
            <p:grpSpPr>
              <a:xfrm>
                <a:off x="4196096" y="2578593"/>
                <a:ext cx="720518" cy="298238"/>
                <a:chOff x="4196096" y="2578593"/>
                <a:chExt cx="720518" cy="298238"/>
              </a:xfrm>
              <a:grpFill/>
            </p:grpSpPr>
            <p:sp>
              <p:nvSpPr>
                <p:cNvPr id="244" name="Freeform 5"/>
                <p:cNvSpPr>
                  <a:spLocks/>
                </p:cNvSpPr>
                <p:nvPr/>
              </p:nvSpPr>
              <p:spPr bwMode="auto">
                <a:xfrm>
                  <a:off x="4793645" y="2624811"/>
                  <a:ext cx="3843" cy="4360"/>
                </a:xfrm>
                <a:custGeom>
                  <a:avLst/>
                  <a:gdLst>
                    <a:gd name="T0" fmla="*/ 0 w 4"/>
                    <a:gd name="T1" fmla="*/ 0 h 5"/>
                    <a:gd name="T2" fmla="*/ 4 w 4"/>
                    <a:gd name="T3" fmla="*/ 5 h 5"/>
                    <a:gd name="T4" fmla="*/ 4 w 4"/>
                    <a:gd name="T5" fmla="*/ 3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4" y="3"/>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4" name="Freeform 55"/>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5" name="Freeform 56"/>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6" name="Freeform 57"/>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7" name="Freeform 58"/>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8" name="Freeform 59"/>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9" name="Freeform 60"/>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0" name="Freeform 61"/>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1" name="Freeform 62"/>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2" name="Freeform 63"/>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3" name="Freeform 64"/>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4" name="Freeform 65"/>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5" name="Freeform 66"/>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9" name="Freeform 120"/>
                <p:cNvSpPr>
                  <a:spLocks/>
                </p:cNvSpPr>
                <p:nvPr/>
              </p:nvSpPr>
              <p:spPr bwMode="auto">
                <a:xfrm>
                  <a:off x="4196096" y="2591674"/>
                  <a:ext cx="693618" cy="285157"/>
                </a:xfrm>
                <a:custGeom>
                  <a:avLst/>
                  <a:gdLst>
                    <a:gd name="T0" fmla="*/ 216 w 722"/>
                    <a:gd name="T1" fmla="*/ 85 h 327"/>
                    <a:gd name="T2" fmla="*/ 197 w 722"/>
                    <a:gd name="T3" fmla="*/ 113 h 327"/>
                    <a:gd name="T4" fmla="*/ 173 w 722"/>
                    <a:gd name="T5" fmla="*/ 145 h 327"/>
                    <a:gd name="T6" fmla="*/ 145 w 722"/>
                    <a:gd name="T7" fmla="*/ 156 h 327"/>
                    <a:gd name="T8" fmla="*/ 120 w 722"/>
                    <a:gd name="T9" fmla="*/ 162 h 327"/>
                    <a:gd name="T10" fmla="*/ 105 w 722"/>
                    <a:gd name="T11" fmla="*/ 184 h 327"/>
                    <a:gd name="T12" fmla="*/ 62 w 722"/>
                    <a:gd name="T13" fmla="*/ 218 h 327"/>
                    <a:gd name="T14" fmla="*/ 22 w 722"/>
                    <a:gd name="T15" fmla="*/ 237 h 327"/>
                    <a:gd name="T16" fmla="*/ 0 w 722"/>
                    <a:gd name="T17" fmla="*/ 263 h 327"/>
                    <a:gd name="T18" fmla="*/ 133 w 722"/>
                    <a:gd name="T19" fmla="*/ 263 h 327"/>
                    <a:gd name="T20" fmla="*/ 173 w 722"/>
                    <a:gd name="T21" fmla="*/ 243 h 327"/>
                    <a:gd name="T22" fmla="*/ 291 w 722"/>
                    <a:gd name="T23" fmla="*/ 235 h 327"/>
                    <a:gd name="T24" fmla="*/ 308 w 722"/>
                    <a:gd name="T25" fmla="*/ 261 h 327"/>
                    <a:gd name="T26" fmla="*/ 522 w 722"/>
                    <a:gd name="T27" fmla="*/ 327 h 327"/>
                    <a:gd name="T28" fmla="*/ 568 w 722"/>
                    <a:gd name="T29" fmla="*/ 314 h 327"/>
                    <a:gd name="T30" fmla="*/ 569 w 722"/>
                    <a:gd name="T31" fmla="*/ 291 h 327"/>
                    <a:gd name="T32" fmla="*/ 581 w 722"/>
                    <a:gd name="T33" fmla="*/ 267 h 327"/>
                    <a:gd name="T34" fmla="*/ 605 w 722"/>
                    <a:gd name="T35" fmla="*/ 228 h 327"/>
                    <a:gd name="T36" fmla="*/ 611 w 722"/>
                    <a:gd name="T37" fmla="*/ 235 h 327"/>
                    <a:gd name="T38" fmla="*/ 632 w 722"/>
                    <a:gd name="T39" fmla="*/ 216 h 327"/>
                    <a:gd name="T40" fmla="*/ 662 w 722"/>
                    <a:gd name="T41" fmla="*/ 197 h 327"/>
                    <a:gd name="T42" fmla="*/ 677 w 722"/>
                    <a:gd name="T43" fmla="*/ 201 h 327"/>
                    <a:gd name="T44" fmla="*/ 688 w 722"/>
                    <a:gd name="T45" fmla="*/ 169 h 327"/>
                    <a:gd name="T46" fmla="*/ 679 w 722"/>
                    <a:gd name="T47" fmla="*/ 171 h 327"/>
                    <a:gd name="T48" fmla="*/ 669 w 722"/>
                    <a:gd name="T49" fmla="*/ 173 h 327"/>
                    <a:gd name="T50" fmla="*/ 635 w 722"/>
                    <a:gd name="T51" fmla="*/ 184 h 327"/>
                    <a:gd name="T52" fmla="*/ 632 w 722"/>
                    <a:gd name="T53" fmla="*/ 173 h 327"/>
                    <a:gd name="T54" fmla="*/ 663 w 722"/>
                    <a:gd name="T55" fmla="*/ 164 h 327"/>
                    <a:gd name="T56" fmla="*/ 665 w 722"/>
                    <a:gd name="T57" fmla="*/ 152 h 327"/>
                    <a:gd name="T58" fmla="*/ 616 w 722"/>
                    <a:gd name="T59" fmla="*/ 132 h 327"/>
                    <a:gd name="T60" fmla="*/ 643 w 722"/>
                    <a:gd name="T61" fmla="*/ 132 h 327"/>
                    <a:gd name="T62" fmla="*/ 650 w 722"/>
                    <a:gd name="T63" fmla="*/ 117 h 327"/>
                    <a:gd name="T64" fmla="*/ 667 w 722"/>
                    <a:gd name="T65" fmla="*/ 130 h 327"/>
                    <a:gd name="T66" fmla="*/ 694 w 722"/>
                    <a:gd name="T67" fmla="*/ 130 h 327"/>
                    <a:gd name="T68" fmla="*/ 716 w 722"/>
                    <a:gd name="T69" fmla="*/ 98 h 327"/>
                    <a:gd name="T70" fmla="*/ 714 w 722"/>
                    <a:gd name="T71" fmla="*/ 64 h 327"/>
                    <a:gd name="T72" fmla="*/ 695 w 722"/>
                    <a:gd name="T73" fmla="*/ 68 h 327"/>
                    <a:gd name="T74" fmla="*/ 688 w 722"/>
                    <a:gd name="T75" fmla="*/ 92 h 327"/>
                    <a:gd name="T76" fmla="*/ 690 w 722"/>
                    <a:gd name="T77" fmla="*/ 68 h 327"/>
                    <a:gd name="T78" fmla="*/ 669 w 722"/>
                    <a:gd name="T79" fmla="*/ 71 h 327"/>
                    <a:gd name="T80" fmla="*/ 635 w 722"/>
                    <a:gd name="T81" fmla="*/ 77 h 327"/>
                    <a:gd name="T82" fmla="*/ 622 w 722"/>
                    <a:gd name="T83" fmla="*/ 49 h 327"/>
                    <a:gd name="T84" fmla="*/ 626 w 722"/>
                    <a:gd name="T85" fmla="*/ 43 h 327"/>
                    <a:gd name="T86" fmla="*/ 639 w 722"/>
                    <a:gd name="T87" fmla="*/ 64 h 327"/>
                    <a:gd name="T88" fmla="*/ 662 w 722"/>
                    <a:gd name="T89" fmla="*/ 49 h 327"/>
                    <a:gd name="T90" fmla="*/ 679 w 722"/>
                    <a:gd name="T91" fmla="*/ 45 h 327"/>
                    <a:gd name="T92" fmla="*/ 673 w 722"/>
                    <a:gd name="T93" fmla="*/ 30 h 327"/>
                    <a:gd name="T94" fmla="*/ 684 w 722"/>
                    <a:gd name="T95" fmla="*/ 25 h 327"/>
                    <a:gd name="T96" fmla="*/ 690 w 722"/>
                    <a:gd name="T97" fmla="*/ 17 h 327"/>
                    <a:gd name="T98" fmla="*/ 675 w 722"/>
                    <a:gd name="T99"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2" h="327">
                      <a:moveTo>
                        <a:pt x="498" y="38"/>
                      </a:moveTo>
                      <a:lnTo>
                        <a:pt x="310" y="71"/>
                      </a:lnTo>
                      <a:lnTo>
                        <a:pt x="242" y="83"/>
                      </a:lnTo>
                      <a:lnTo>
                        <a:pt x="216" y="85"/>
                      </a:lnTo>
                      <a:lnTo>
                        <a:pt x="201" y="85"/>
                      </a:lnTo>
                      <a:lnTo>
                        <a:pt x="199" y="94"/>
                      </a:lnTo>
                      <a:lnTo>
                        <a:pt x="199" y="102"/>
                      </a:lnTo>
                      <a:lnTo>
                        <a:pt x="197" y="113"/>
                      </a:lnTo>
                      <a:lnTo>
                        <a:pt x="190" y="117"/>
                      </a:lnTo>
                      <a:lnTo>
                        <a:pt x="184" y="122"/>
                      </a:lnTo>
                      <a:lnTo>
                        <a:pt x="178" y="137"/>
                      </a:lnTo>
                      <a:lnTo>
                        <a:pt x="173" y="145"/>
                      </a:lnTo>
                      <a:lnTo>
                        <a:pt x="167" y="139"/>
                      </a:lnTo>
                      <a:lnTo>
                        <a:pt x="154" y="145"/>
                      </a:lnTo>
                      <a:lnTo>
                        <a:pt x="147" y="150"/>
                      </a:lnTo>
                      <a:lnTo>
                        <a:pt x="145" y="156"/>
                      </a:lnTo>
                      <a:lnTo>
                        <a:pt x="137" y="164"/>
                      </a:lnTo>
                      <a:lnTo>
                        <a:pt x="133" y="164"/>
                      </a:lnTo>
                      <a:lnTo>
                        <a:pt x="126" y="158"/>
                      </a:lnTo>
                      <a:lnTo>
                        <a:pt x="120" y="162"/>
                      </a:lnTo>
                      <a:lnTo>
                        <a:pt x="116" y="165"/>
                      </a:lnTo>
                      <a:lnTo>
                        <a:pt x="116" y="171"/>
                      </a:lnTo>
                      <a:lnTo>
                        <a:pt x="109" y="169"/>
                      </a:lnTo>
                      <a:lnTo>
                        <a:pt x="105" y="184"/>
                      </a:lnTo>
                      <a:lnTo>
                        <a:pt x="101" y="190"/>
                      </a:lnTo>
                      <a:lnTo>
                        <a:pt x="96" y="190"/>
                      </a:lnTo>
                      <a:lnTo>
                        <a:pt x="83" y="199"/>
                      </a:lnTo>
                      <a:lnTo>
                        <a:pt x="62" y="218"/>
                      </a:lnTo>
                      <a:lnTo>
                        <a:pt x="56" y="222"/>
                      </a:lnTo>
                      <a:lnTo>
                        <a:pt x="43" y="222"/>
                      </a:lnTo>
                      <a:lnTo>
                        <a:pt x="28" y="229"/>
                      </a:lnTo>
                      <a:lnTo>
                        <a:pt x="22" y="237"/>
                      </a:lnTo>
                      <a:lnTo>
                        <a:pt x="21" y="244"/>
                      </a:lnTo>
                      <a:lnTo>
                        <a:pt x="19" y="254"/>
                      </a:lnTo>
                      <a:lnTo>
                        <a:pt x="13" y="259"/>
                      </a:lnTo>
                      <a:lnTo>
                        <a:pt x="0" y="263"/>
                      </a:lnTo>
                      <a:lnTo>
                        <a:pt x="0" y="291"/>
                      </a:lnTo>
                      <a:lnTo>
                        <a:pt x="105" y="275"/>
                      </a:lnTo>
                      <a:lnTo>
                        <a:pt x="128" y="263"/>
                      </a:lnTo>
                      <a:lnTo>
                        <a:pt x="133" y="263"/>
                      </a:lnTo>
                      <a:lnTo>
                        <a:pt x="145" y="254"/>
                      </a:lnTo>
                      <a:lnTo>
                        <a:pt x="160" y="248"/>
                      </a:lnTo>
                      <a:lnTo>
                        <a:pt x="165" y="244"/>
                      </a:lnTo>
                      <a:lnTo>
                        <a:pt x="173" y="243"/>
                      </a:lnTo>
                      <a:lnTo>
                        <a:pt x="250" y="233"/>
                      </a:lnTo>
                      <a:lnTo>
                        <a:pt x="278" y="231"/>
                      </a:lnTo>
                      <a:lnTo>
                        <a:pt x="286" y="239"/>
                      </a:lnTo>
                      <a:lnTo>
                        <a:pt x="291" y="235"/>
                      </a:lnTo>
                      <a:lnTo>
                        <a:pt x="303" y="246"/>
                      </a:lnTo>
                      <a:lnTo>
                        <a:pt x="306" y="254"/>
                      </a:lnTo>
                      <a:lnTo>
                        <a:pt x="306" y="259"/>
                      </a:lnTo>
                      <a:lnTo>
                        <a:pt x="308" y="261"/>
                      </a:lnTo>
                      <a:lnTo>
                        <a:pt x="404" y="246"/>
                      </a:lnTo>
                      <a:lnTo>
                        <a:pt x="515" y="325"/>
                      </a:lnTo>
                      <a:lnTo>
                        <a:pt x="519" y="327"/>
                      </a:lnTo>
                      <a:lnTo>
                        <a:pt x="522" y="327"/>
                      </a:lnTo>
                      <a:lnTo>
                        <a:pt x="536" y="322"/>
                      </a:lnTo>
                      <a:lnTo>
                        <a:pt x="549" y="318"/>
                      </a:lnTo>
                      <a:lnTo>
                        <a:pt x="560" y="318"/>
                      </a:lnTo>
                      <a:lnTo>
                        <a:pt x="568" y="314"/>
                      </a:lnTo>
                      <a:lnTo>
                        <a:pt x="569" y="299"/>
                      </a:lnTo>
                      <a:lnTo>
                        <a:pt x="564" y="286"/>
                      </a:lnTo>
                      <a:lnTo>
                        <a:pt x="566" y="286"/>
                      </a:lnTo>
                      <a:lnTo>
                        <a:pt x="569" y="291"/>
                      </a:lnTo>
                      <a:lnTo>
                        <a:pt x="573" y="308"/>
                      </a:lnTo>
                      <a:lnTo>
                        <a:pt x="573" y="288"/>
                      </a:lnTo>
                      <a:lnTo>
                        <a:pt x="575" y="280"/>
                      </a:lnTo>
                      <a:lnTo>
                        <a:pt x="581" y="267"/>
                      </a:lnTo>
                      <a:lnTo>
                        <a:pt x="590" y="254"/>
                      </a:lnTo>
                      <a:lnTo>
                        <a:pt x="605" y="241"/>
                      </a:lnTo>
                      <a:lnTo>
                        <a:pt x="601" y="233"/>
                      </a:lnTo>
                      <a:lnTo>
                        <a:pt x="605" y="228"/>
                      </a:lnTo>
                      <a:lnTo>
                        <a:pt x="601" y="222"/>
                      </a:lnTo>
                      <a:lnTo>
                        <a:pt x="609" y="226"/>
                      </a:lnTo>
                      <a:lnTo>
                        <a:pt x="603" y="231"/>
                      </a:lnTo>
                      <a:lnTo>
                        <a:pt x="611" y="235"/>
                      </a:lnTo>
                      <a:lnTo>
                        <a:pt x="613" y="233"/>
                      </a:lnTo>
                      <a:lnTo>
                        <a:pt x="618" y="226"/>
                      </a:lnTo>
                      <a:lnTo>
                        <a:pt x="624" y="212"/>
                      </a:lnTo>
                      <a:lnTo>
                        <a:pt x="632" y="216"/>
                      </a:lnTo>
                      <a:lnTo>
                        <a:pt x="648" y="207"/>
                      </a:lnTo>
                      <a:lnTo>
                        <a:pt x="654" y="207"/>
                      </a:lnTo>
                      <a:lnTo>
                        <a:pt x="656" y="203"/>
                      </a:lnTo>
                      <a:lnTo>
                        <a:pt x="662" y="197"/>
                      </a:lnTo>
                      <a:lnTo>
                        <a:pt x="663" y="205"/>
                      </a:lnTo>
                      <a:lnTo>
                        <a:pt x="667" y="197"/>
                      </a:lnTo>
                      <a:lnTo>
                        <a:pt x="675" y="201"/>
                      </a:lnTo>
                      <a:lnTo>
                        <a:pt x="677" y="201"/>
                      </a:lnTo>
                      <a:lnTo>
                        <a:pt x="682" y="188"/>
                      </a:lnTo>
                      <a:lnTo>
                        <a:pt x="688" y="181"/>
                      </a:lnTo>
                      <a:lnTo>
                        <a:pt x="692" y="175"/>
                      </a:lnTo>
                      <a:lnTo>
                        <a:pt x="688" y="169"/>
                      </a:lnTo>
                      <a:lnTo>
                        <a:pt x="686" y="169"/>
                      </a:lnTo>
                      <a:lnTo>
                        <a:pt x="682" y="177"/>
                      </a:lnTo>
                      <a:lnTo>
                        <a:pt x="677" y="179"/>
                      </a:lnTo>
                      <a:lnTo>
                        <a:pt x="679" y="171"/>
                      </a:lnTo>
                      <a:lnTo>
                        <a:pt x="675" y="165"/>
                      </a:lnTo>
                      <a:lnTo>
                        <a:pt x="673" y="171"/>
                      </a:lnTo>
                      <a:lnTo>
                        <a:pt x="673" y="173"/>
                      </a:lnTo>
                      <a:lnTo>
                        <a:pt x="669" y="173"/>
                      </a:lnTo>
                      <a:lnTo>
                        <a:pt x="671" y="181"/>
                      </a:lnTo>
                      <a:lnTo>
                        <a:pt x="663" y="177"/>
                      </a:lnTo>
                      <a:lnTo>
                        <a:pt x="650" y="186"/>
                      </a:lnTo>
                      <a:lnTo>
                        <a:pt x="635" y="184"/>
                      </a:lnTo>
                      <a:lnTo>
                        <a:pt x="624" y="173"/>
                      </a:lnTo>
                      <a:lnTo>
                        <a:pt x="618" y="167"/>
                      </a:lnTo>
                      <a:lnTo>
                        <a:pt x="626" y="171"/>
                      </a:lnTo>
                      <a:lnTo>
                        <a:pt x="632" y="173"/>
                      </a:lnTo>
                      <a:lnTo>
                        <a:pt x="641" y="179"/>
                      </a:lnTo>
                      <a:lnTo>
                        <a:pt x="648" y="181"/>
                      </a:lnTo>
                      <a:lnTo>
                        <a:pt x="652" y="177"/>
                      </a:lnTo>
                      <a:lnTo>
                        <a:pt x="663" y="164"/>
                      </a:lnTo>
                      <a:lnTo>
                        <a:pt x="663" y="156"/>
                      </a:lnTo>
                      <a:lnTo>
                        <a:pt x="656" y="158"/>
                      </a:lnTo>
                      <a:lnTo>
                        <a:pt x="658" y="152"/>
                      </a:lnTo>
                      <a:lnTo>
                        <a:pt x="665" y="152"/>
                      </a:lnTo>
                      <a:lnTo>
                        <a:pt x="669" y="145"/>
                      </a:lnTo>
                      <a:lnTo>
                        <a:pt x="654" y="139"/>
                      </a:lnTo>
                      <a:lnTo>
                        <a:pt x="647" y="139"/>
                      </a:lnTo>
                      <a:lnTo>
                        <a:pt x="616" y="132"/>
                      </a:lnTo>
                      <a:lnTo>
                        <a:pt x="615" y="128"/>
                      </a:lnTo>
                      <a:lnTo>
                        <a:pt x="615" y="128"/>
                      </a:lnTo>
                      <a:lnTo>
                        <a:pt x="630" y="132"/>
                      </a:lnTo>
                      <a:lnTo>
                        <a:pt x="643" y="132"/>
                      </a:lnTo>
                      <a:lnTo>
                        <a:pt x="650" y="130"/>
                      </a:lnTo>
                      <a:lnTo>
                        <a:pt x="654" y="130"/>
                      </a:lnTo>
                      <a:lnTo>
                        <a:pt x="652" y="124"/>
                      </a:lnTo>
                      <a:lnTo>
                        <a:pt x="650" y="117"/>
                      </a:lnTo>
                      <a:lnTo>
                        <a:pt x="658" y="117"/>
                      </a:lnTo>
                      <a:lnTo>
                        <a:pt x="654" y="120"/>
                      </a:lnTo>
                      <a:lnTo>
                        <a:pt x="660" y="128"/>
                      </a:lnTo>
                      <a:lnTo>
                        <a:pt x="667" y="130"/>
                      </a:lnTo>
                      <a:lnTo>
                        <a:pt x="669" y="122"/>
                      </a:lnTo>
                      <a:lnTo>
                        <a:pt x="673" y="128"/>
                      </a:lnTo>
                      <a:lnTo>
                        <a:pt x="679" y="130"/>
                      </a:lnTo>
                      <a:lnTo>
                        <a:pt x="694" y="130"/>
                      </a:lnTo>
                      <a:lnTo>
                        <a:pt x="699" y="124"/>
                      </a:lnTo>
                      <a:lnTo>
                        <a:pt x="709" y="103"/>
                      </a:lnTo>
                      <a:lnTo>
                        <a:pt x="709" y="96"/>
                      </a:lnTo>
                      <a:lnTo>
                        <a:pt x="716" y="98"/>
                      </a:lnTo>
                      <a:lnTo>
                        <a:pt x="722" y="92"/>
                      </a:lnTo>
                      <a:lnTo>
                        <a:pt x="720" y="85"/>
                      </a:lnTo>
                      <a:lnTo>
                        <a:pt x="718" y="71"/>
                      </a:lnTo>
                      <a:lnTo>
                        <a:pt x="714" y="64"/>
                      </a:lnTo>
                      <a:lnTo>
                        <a:pt x="707" y="58"/>
                      </a:lnTo>
                      <a:lnTo>
                        <a:pt x="707" y="62"/>
                      </a:lnTo>
                      <a:lnTo>
                        <a:pt x="707" y="68"/>
                      </a:lnTo>
                      <a:lnTo>
                        <a:pt x="695" y="68"/>
                      </a:lnTo>
                      <a:lnTo>
                        <a:pt x="695" y="75"/>
                      </a:lnTo>
                      <a:lnTo>
                        <a:pt x="697" y="88"/>
                      </a:lnTo>
                      <a:lnTo>
                        <a:pt x="692" y="96"/>
                      </a:lnTo>
                      <a:lnTo>
                        <a:pt x="688" y="92"/>
                      </a:lnTo>
                      <a:lnTo>
                        <a:pt x="694" y="85"/>
                      </a:lnTo>
                      <a:lnTo>
                        <a:pt x="686" y="83"/>
                      </a:lnTo>
                      <a:lnTo>
                        <a:pt x="690" y="75"/>
                      </a:lnTo>
                      <a:lnTo>
                        <a:pt x="690" y="68"/>
                      </a:lnTo>
                      <a:lnTo>
                        <a:pt x="688" y="62"/>
                      </a:lnTo>
                      <a:lnTo>
                        <a:pt x="682" y="60"/>
                      </a:lnTo>
                      <a:lnTo>
                        <a:pt x="671" y="64"/>
                      </a:lnTo>
                      <a:lnTo>
                        <a:pt x="669" y="71"/>
                      </a:lnTo>
                      <a:lnTo>
                        <a:pt x="656" y="68"/>
                      </a:lnTo>
                      <a:lnTo>
                        <a:pt x="648" y="73"/>
                      </a:lnTo>
                      <a:lnTo>
                        <a:pt x="641" y="75"/>
                      </a:lnTo>
                      <a:lnTo>
                        <a:pt x="635" y="77"/>
                      </a:lnTo>
                      <a:lnTo>
                        <a:pt x="633" y="70"/>
                      </a:lnTo>
                      <a:lnTo>
                        <a:pt x="628" y="62"/>
                      </a:lnTo>
                      <a:lnTo>
                        <a:pt x="624" y="56"/>
                      </a:lnTo>
                      <a:lnTo>
                        <a:pt x="622" y="49"/>
                      </a:lnTo>
                      <a:lnTo>
                        <a:pt x="626" y="43"/>
                      </a:lnTo>
                      <a:lnTo>
                        <a:pt x="622" y="38"/>
                      </a:lnTo>
                      <a:lnTo>
                        <a:pt x="626" y="41"/>
                      </a:lnTo>
                      <a:lnTo>
                        <a:pt x="626" y="43"/>
                      </a:lnTo>
                      <a:lnTo>
                        <a:pt x="626" y="45"/>
                      </a:lnTo>
                      <a:lnTo>
                        <a:pt x="626" y="51"/>
                      </a:lnTo>
                      <a:lnTo>
                        <a:pt x="632" y="64"/>
                      </a:lnTo>
                      <a:lnTo>
                        <a:pt x="639" y="64"/>
                      </a:lnTo>
                      <a:lnTo>
                        <a:pt x="647" y="68"/>
                      </a:lnTo>
                      <a:lnTo>
                        <a:pt x="662" y="55"/>
                      </a:lnTo>
                      <a:lnTo>
                        <a:pt x="654" y="49"/>
                      </a:lnTo>
                      <a:lnTo>
                        <a:pt x="662" y="49"/>
                      </a:lnTo>
                      <a:lnTo>
                        <a:pt x="671" y="51"/>
                      </a:lnTo>
                      <a:lnTo>
                        <a:pt x="665" y="45"/>
                      </a:lnTo>
                      <a:lnTo>
                        <a:pt x="673" y="47"/>
                      </a:lnTo>
                      <a:lnTo>
                        <a:pt x="679" y="45"/>
                      </a:lnTo>
                      <a:lnTo>
                        <a:pt x="679" y="40"/>
                      </a:lnTo>
                      <a:lnTo>
                        <a:pt x="673" y="34"/>
                      </a:lnTo>
                      <a:lnTo>
                        <a:pt x="665" y="30"/>
                      </a:lnTo>
                      <a:lnTo>
                        <a:pt x="673" y="30"/>
                      </a:lnTo>
                      <a:lnTo>
                        <a:pt x="686" y="38"/>
                      </a:lnTo>
                      <a:lnTo>
                        <a:pt x="695" y="38"/>
                      </a:lnTo>
                      <a:lnTo>
                        <a:pt x="688" y="32"/>
                      </a:lnTo>
                      <a:lnTo>
                        <a:pt x="684" y="25"/>
                      </a:lnTo>
                      <a:lnTo>
                        <a:pt x="697" y="36"/>
                      </a:lnTo>
                      <a:lnTo>
                        <a:pt x="703" y="45"/>
                      </a:lnTo>
                      <a:lnTo>
                        <a:pt x="703" y="38"/>
                      </a:lnTo>
                      <a:lnTo>
                        <a:pt x="690" y="17"/>
                      </a:lnTo>
                      <a:lnTo>
                        <a:pt x="690" y="15"/>
                      </a:lnTo>
                      <a:lnTo>
                        <a:pt x="682" y="13"/>
                      </a:lnTo>
                      <a:lnTo>
                        <a:pt x="677" y="6"/>
                      </a:lnTo>
                      <a:lnTo>
                        <a:pt x="675" y="0"/>
                      </a:lnTo>
                      <a:lnTo>
                        <a:pt x="592" y="19"/>
                      </a:lnTo>
                      <a:lnTo>
                        <a:pt x="498" y="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3" name="Freeform 134"/>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4" name="Freeform 135"/>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5" name="Freeform 136"/>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6" name="Freeform 137"/>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7" name="Freeform 138"/>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8" name="Freeform 139"/>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51" name="Group 450"/>
              <p:cNvGrpSpPr/>
              <p:nvPr/>
            </p:nvGrpSpPr>
            <p:grpSpPr>
              <a:xfrm>
                <a:off x="4508320" y="2295180"/>
                <a:ext cx="369866" cy="163944"/>
                <a:chOff x="4508320" y="2295180"/>
                <a:chExt cx="369866" cy="163944"/>
              </a:xfrm>
              <a:grpFill/>
            </p:grpSpPr>
            <p:sp>
              <p:nvSpPr>
                <p:cNvPr id="366" name="Freeform 127"/>
                <p:cNvSpPr>
                  <a:spLocks/>
                </p:cNvSpPr>
                <p:nvPr/>
              </p:nvSpPr>
              <p:spPr bwMode="auto">
                <a:xfrm>
                  <a:off x="4508320" y="2295180"/>
                  <a:ext cx="369866" cy="163944"/>
                </a:xfrm>
                <a:custGeom>
                  <a:avLst/>
                  <a:gdLst>
                    <a:gd name="T0" fmla="*/ 295 w 385"/>
                    <a:gd name="T1" fmla="*/ 0 h 188"/>
                    <a:gd name="T2" fmla="*/ 10 w 385"/>
                    <a:gd name="T3" fmla="*/ 116 h 188"/>
                    <a:gd name="T4" fmla="*/ 25 w 385"/>
                    <a:gd name="T5" fmla="*/ 96 h 188"/>
                    <a:gd name="T6" fmla="*/ 40 w 385"/>
                    <a:gd name="T7" fmla="*/ 79 h 188"/>
                    <a:gd name="T8" fmla="*/ 57 w 385"/>
                    <a:gd name="T9" fmla="*/ 60 h 188"/>
                    <a:gd name="T10" fmla="*/ 73 w 385"/>
                    <a:gd name="T11" fmla="*/ 67 h 188"/>
                    <a:gd name="T12" fmla="*/ 90 w 385"/>
                    <a:gd name="T13" fmla="*/ 52 h 188"/>
                    <a:gd name="T14" fmla="*/ 107 w 385"/>
                    <a:gd name="T15" fmla="*/ 43 h 188"/>
                    <a:gd name="T16" fmla="*/ 135 w 385"/>
                    <a:gd name="T17" fmla="*/ 49 h 188"/>
                    <a:gd name="T18" fmla="*/ 139 w 385"/>
                    <a:gd name="T19" fmla="*/ 58 h 188"/>
                    <a:gd name="T20" fmla="*/ 149 w 385"/>
                    <a:gd name="T21" fmla="*/ 75 h 188"/>
                    <a:gd name="T22" fmla="*/ 173 w 385"/>
                    <a:gd name="T23" fmla="*/ 86 h 188"/>
                    <a:gd name="T24" fmla="*/ 188 w 385"/>
                    <a:gd name="T25" fmla="*/ 98 h 188"/>
                    <a:gd name="T26" fmla="*/ 207 w 385"/>
                    <a:gd name="T27" fmla="*/ 105 h 188"/>
                    <a:gd name="T28" fmla="*/ 222 w 385"/>
                    <a:gd name="T29" fmla="*/ 113 h 188"/>
                    <a:gd name="T30" fmla="*/ 214 w 385"/>
                    <a:gd name="T31" fmla="*/ 133 h 188"/>
                    <a:gd name="T32" fmla="*/ 207 w 385"/>
                    <a:gd name="T33" fmla="*/ 148 h 188"/>
                    <a:gd name="T34" fmla="*/ 213 w 385"/>
                    <a:gd name="T35" fmla="*/ 169 h 188"/>
                    <a:gd name="T36" fmla="*/ 226 w 385"/>
                    <a:gd name="T37" fmla="*/ 154 h 188"/>
                    <a:gd name="T38" fmla="*/ 243 w 385"/>
                    <a:gd name="T39" fmla="*/ 173 h 188"/>
                    <a:gd name="T40" fmla="*/ 246 w 385"/>
                    <a:gd name="T41" fmla="*/ 169 h 188"/>
                    <a:gd name="T42" fmla="*/ 267 w 385"/>
                    <a:gd name="T43" fmla="*/ 173 h 188"/>
                    <a:gd name="T44" fmla="*/ 282 w 385"/>
                    <a:gd name="T45" fmla="*/ 178 h 188"/>
                    <a:gd name="T46" fmla="*/ 282 w 385"/>
                    <a:gd name="T47" fmla="*/ 165 h 188"/>
                    <a:gd name="T48" fmla="*/ 258 w 385"/>
                    <a:gd name="T49" fmla="*/ 150 h 188"/>
                    <a:gd name="T50" fmla="*/ 248 w 385"/>
                    <a:gd name="T51" fmla="*/ 126 h 188"/>
                    <a:gd name="T52" fmla="*/ 265 w 385"/>
                    <a:gd name="T53" fmla="*/ 152 h 188"/>
                    <a:gd name="T54" fmla="*/ 278 w 385"/>
                    <a:gd name="T55" fmla="*/ 152 h 188"/>
                    <a:gd name="T56" fmla="*/ 258 w 385"/>
                    <a:gd name="T57" fmla="*/ 116 h 188"/>
                    <a:gd name="T58" fmla="*/ 258 w 385"/>
                    <a:gd name="T59" fmla="*/ 90 h 188"/>
                    <a:gd name="T60" fmla="*/ 261 w 385"/>
                    <a:gd name="T61" fmla="*/ 86 h 188"/>
                    <a:gd name="T62" fmla="*/ 258 w 385"/>
                    <a:gd name="T63" fmla="*/ 75 h 188"/>
                    <a:gd name="T64" fmla="*/ 252 w 385"/>
                    <a:gd name="T65" fmla="*/ 64 h 188"/>
                    <a:gd name="T66" fmla="*/ 258 w 385"/>
                    <a:gd name="T67" fmla="*/ 60 h 188"/>
                    <a:gd name="T68" fmla="*/ 260 w 385"/>
                    <a:gd name="T69" fmla="*/ 43 h 188"/>
                    <a:gd name="T70" fmla="*/ 267 w 385"/>
                    <a:gd name="T71" fmla="*/ 36 h 188"/>
                    <a:gd name="T72" fmla="*/ 280 w 385"/>
                    <a:gd name="T73" fmla="*/ 34 h 188"/>
                    <a:gd name="T74" fmla="*/ 282 w 385"/>
                    <a:gd name="T75" fmla="*/ 20 h 188"/>
                    <a:gd name="T76" fmla="*/ 291 w 385"/>
                    <a:gd name="T77" fmla="*/ 20 h 188"/>
                    <a:gd name="T78" fmla="*/ 293 w 385"/>
                    <a:gd name="T79" fmla="*/ 37 h 188"/>
                    <a:gd name="T80" fmla="*/ 275 w 385"/>
                    <a:gd name="T81" fmla="*/ 49 h 188"/>
                    <a:gd name="T82" fmla="*/ 278 w 385"/>
                    <a:gd name="T83" fmla="*/ 71 h 188"/>
                    <a:gd name="T84" fmla="*/ 282 w 385"/>
                    <a:gd name="T85" fmla="*/ 81 h 188"/>
                    <a:gd name="T86" fmla="*/ 269 w 385"/>
                    <a:gd name="T87" fmla="*/ 101 h 188"/>
                    <a:gd name="T88" fmla="*/ 278 w 385"/>
                    <a:gd name="T89" fmla="*/ 88 h 188"/>
                    <a:gd name="T90" fmla="*/ 286 w 385"/>
                    <a:gd name="T91" fmla="*/ 101 h 188"/>
                    <a:gd name="T92" fmla="*/ 276 w 385"/>
                    <a:gd name="T93" fmla="*/ 105 h 188"/>
                    <a:gd name="T94" fmla="*/ 278 w 385"/>
                    <a:gd name="T95" fmla="*/ 113 h 188"/>
                    <a:gd name="T96" fmla="*/ 291 w 385"/>
                    <a:gd name="T97" fmla="*/ 120 h 188"/>
                    <a:gd name="T98" fmla="*/ 303 w 385"/>
                    <a:gd name="T99" fmla="*/ 126 h 188"/>
                    <a:gd name="T100" fmla="*/ 291 w 385"/>
                    <a:gd name="T101" fmla="*/ 128 h 188"/>
                    <a:gd name="T102" fmla="*/ 293 w 385"/>
                    <a:gd name="T103" fmla="*/ 156 h 188"/>
                    <a:gd name="T104" fmla="*/ 305 w 385"/>
                    <a:gd name="T105" fmla="*/ 158 h 188"/>
                    <a:gd name="T106" fmla="*/ 312 w 385"/>
                    <a:gd name="T107" fmla="*/ 146 h 188"/>
                    <a:gd name="T108" fmla="*/ 322 w 385"/>
                    <a:gd name="T109" fmla="*/ 143 h 188"/>
                    <a:gd name="T110" fmla="*/ 320 w 385"/>
                    <a:gd name="T111" fmla="*/ 165 h 188"/>
                    <a:gd name="T112" fmla="*/ 331 w 385"/>
                    <a:gd name="T113" fmla="*/ 173 h 188"/>
                    <a:gd name="T114" fmla="*/ 329 w 385"/>
                    <a:gd name="T115" fmla="*/ 184 h 188"/>
                    <a:gd name="T116" fmla="*/ 350 w 385"/>
                    <a:gd name="T117" fmla="*/ 184 h 188"/>
                    <a:gd name="T118" fmla="*/ 370 w 385"/>
                    <a:gd name="T119" fmla="*/ 165 h 188"/>
                    <a:gd name="T120" fmla="*/ 382 w 385"/>
                    <a:gd name="T121" fmla="*/ 146 h 188"/>
                    <a:gd name="T122" fmla="*/ 382 w 385"/>
                    <a:gd name="T123" fmla="*/ 124 h 188"/>
                    <a:gd name="T124" fmla="*/ 329 w 385"/>
                    <a:gd name="T125" fmla="*/ 12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188">
                      <a:moveTo>
                        <a:pt x="329" y="126"/>
                      </a:moveTo>
                      <a:lnTo>
                        <a:pt x="318" y="79"/>
                      </a:lnTo>
                      <a:lnTo>
                        <a:pt x="295" y="0"/>
                      </a:lnTo>
                      <a:lnTo>
                        <a:pt x="139" y="34"/>
                      </a:lnTo>
                      <a:lnTo>
                        <a:pt x="0" y="60"/>
                      </a:lnTo>
                      <a:lnTo>
                        <a:pt x="10" y="116"/>
                      </a:lnTo>
                      <a:lnTo>
                        <a:pt x="15" y="109"/>
                      </a:lnTo>
                      <a:lnTo>
                        <a:pt x="21" y="103"/>
                      </a:lnTo>
                      <a:lnTo>
                        <a:pt x="25" y="96"/>
                      </a:lnTo>
                      <a:lnTo>
                        <a:pt x="32" y="88"/>
                      </a:lnTo>
                      <a:lnTo>
                        <a:pt x="34" y="83"/>
                      </a:lnTo>
                      <a:lnTo>
                        <a:pt x="40" y="79"/>
                      </a:lnTo>
                      <a:lnTo>
                        <a:pt x="47" y="81"/>
                      </a:lnTo>
                      <a:lnTo>
                        <a:pt x="57" y="67"/>
                      </a:lnTo>
                      <a:lnTo>
                        <a:pt x="57" y="60"/>
                      </a:lnTo>
                      <a:lnTo>
                        <a:pt x="58" y="60"/>
                      </a:lnTo>
                      <a:lnTo>
                        <a:pt x="66" y="66"/>
                      </a:lnTo>
                      <a:lnTo>
                        <a:pt x="73" y="67"/>
                      </a:lnTo>
                      <a:lnTo>
                        <a:pt x="83" y="66"/>
                      </a:lnTo>
                      <a:lnTo>
                        <a:pt x="85" y="60"/>
                      </a:lnTo>
                      <a:lnTo>
                        <a:pt x="90" y="52"/>
                      </a:lnTo>
                      <a:lnTo>
                        <a:pt x="98" y="52"/>
                      </a:lnTo>
                      <a:lnTo>
                        <a:pt x="102" y="45"/>
                      </a:lnTo>
                      <a:lnTo>
                        <a:pt x="107" y="43"/>
                      </a:lnTo>
                      <a:lnTo>
                        <a:pt x="115" y="45"/>
                      </a:lnTo>
                      <a:lnTo>
                        <a:pt x="120" y="51"/>
                      </a:lnTo>
                      <a:lnTo>
                        <a:pt x="135" y="49"/>
                      </a:lnTo>
                      <a:lnTo>
                        <a:pt x="135" y="49"/>
                      </a:lnTo>
                      <a:lnTo>
                        <a:pt x="134" y="56"/>
                      </a:lnTo>
                      <a:lnTo>
                        <a:pt x="139" y="58"/>
                      </a:lnTo>
                      <a:lnTo>
                        <a:pt x="141" y="66"/>
                      </a:lnTo>
                      <a:lnTo>
                        <a:pt x="147" y="71"/>
                      </a:lnTo>
                      <a:lnTo>
                        <a:pt x="149" y="75"/>
                      </a:lnTo>
                      <a:lnTo>
                        <a:pt x="162" y="75"/>
                      </a:lnTo>
                      <a:lnTo>
                        <a:pt x="169" y="79"/>
                      </a:lnTo>
                      <a:lnTo>
                        <a:pt x="173" y="86"/>
                      </a:lnTo>
                      <a:lnTo>
                        <a:pt x="171" y="92"/>
                      </a:lnTo>
                      <a:lnTo>
                        <a:pt x="179" y="98"/>
                      </a:lnTo>
                      <a:lnTo>
                        <a:pt x="188" y="98"/>
                      </a:lnTo>
                      <a:lnTo>
                        <a:pt x="196" y="99"/>
                      </a:lnTo>
                      <a:lnTo>
                        <a:pt x="199" y="103"/>
                      </a:lnTo>
                      <a:lnTo>
                        <a:pt x="207" y="105"/>
                      </a:lnTo>
                      <a:lnTo>
                        <a:pt x="214" y="101"/>
                      </a:lnTo>
                      <a:lnTo>
                        <a:pt x="222" y="107"/>
                      </a:lnTo>
                      <a:lnTo>
                        <a:pt x="222" y="113"/>
                      </a:lnTo>
                      <a:lnTo>
                        <a:pt x="218" y="118"/>
                      </a:lnTo>
                      <a:lnTo>
                        <a:pt x="220" y="126"/>
                      </a:lnTo>
                      <a:lnTo>
                        <a:pt x="214" y="133"/>
                      </a:lnTo>
                      <a:lnTo>
                        <a:pt x="213" y="141"/>
                      </a:lnTo>
                      <a:lnTo>
                        <a:pt x="209" y="146"/>
                      </a:lnTo>
                      <a:lnTo>
                        <a:pt x="207" y="148"/>
                      </a:lnTo>
                      <a:lnTo>
                        <a:pt x="205" y="154"/>
                      </a:lnTo>
                      <a:lnTo>
                        <a:pt x="207" y="161"/>
                      </a:lnTo>
                      <a:lnTo>
                        <a:pt x="213" y="169"/>
                      </a:lnTo>
                      <a:lnTo>
                        <a:pt x="218" y="161"/>
                      </a:lnTo>
                      <a:lnTo>
                        <a:pt x="218" y="156"/>
                      </a:lnTo>
                      <a:lnTo>
                        <a:pt x="226" y="154"/>
                      </a:lnTo>
                      <a:lnTo>
                        <a:pt x="229" y="161"/>
                      </a:lnTo>
                      <a:lnTo>
                        <a:pt x="235" y="167"/>
                      </a:lnTo>
                      <a:lnTo>
                        <a:pt x="243" y="173"/>
                      </a:lnTo>
                      <a:lnTo>
                        <a:pt x="243" y="165"/>
                      </a:lnTo>
                      <a:lnTo>
                        <a:pt x="243" y="161"/>
                      </a:lnTo>
                      <a:lnTo>
                        <a:pt x="246" y="169"/>
                      </a:lnTo>
                      <a:lnTo>
                        <a:pt x="252" y="175"/>
                      </a:lnTo>
                      <a:lnTo>
                        <a:pt x="260" y="173"/>
                      </a:lnTo>
                      <a:lnTo>
                        <a:pt x="267" y="173"/>
                      </a:lnTo>
                      <a:lnTo>
                        <a:pt x="273" y="180"/>
                      </a:lnTo>
                      <a:lnTo>
                        <a:pt x="275" y="178"/>
                      </a:lnTo>
                      <a:lnTo>
                        <a:pt x="282" y="178"/>
                      </a:lnTo>
                      <a:lnTo>
                        <a:pt x="288" y="184"/>
                      </a:lnTo>
                      <a:lnTo>
                        <a:pt x="290" y="178"/>
                      </a:lnTo>
                      <a:lnTo>
                        <a:pt x="282" y="165"/>
                      </a:lnTo>
                      <a:lnTo>
                        <a:pt x="275" y="161"/>
                      </a:lnTo>
                      <a:lnTo>
                        <a:pt x="267" y="156"/>
                      </a:lnTo>
                      <a:lnTo>
                        <a:pt x="258" y="150"/>
                      </a:lnTo>
                      <a:lnTo>
                        <a:pt x="254" y="145"/>
                      </a:lnTo>
                      <a:lnTo>
                        <a:pt x="248" y="131"/>
                      </a:lnTo>
                      <a:lnTo>
                        <a:pt x="248" y="126"/>
                      </a:lnTo>
                      <a:lnTo>
                        <a:pt x="250" y="133"/>
                      </a:lnTo>
                      <a:lnTo>
                        <a:pt x="258" y="146"/>
                      </a:lnTo>
                      <a:lnTo>
                        <a:pt x="265" y="152"/>
                      </a:lnTo>
                      <a:lnTo>
                        <a:pt x="271" y="154"/>
                      </a:lnTo>
                      <a:lnTo>
                        <a:pt x="275" y="158"/>
                      </a:lnTo>
                      <a:lnTo>
                        <a:pt x="278" y="152"/>
                      </a:lnTo>
                      <a:lnTo>
                        <a:pt x="265" y="139"/>
                      </a:lnTo>
                      <a:lnTo>
                        <a:pt x="261" y="124"/>
                      </a:lnTo>
                      <a:lnTo>
                        <a:pt x="258" y="116"/>
                      </a:lnTo>
                      <a:lnTo>
                        <a:pt x="260" y="111"/>
                      </a:lnTo>
                      <a:lnTo>
                        <a:pt x="258" y="103"/>
                      </a:lnTo>
                      <a:lnTo>
                        <a:pt x="258" y="90"/>
                      </a:lnTo>
                      <a:lnTo>
                        <a:pt x="252" y="86"/>
                      </a:lnTo>
                      <a:lnTo>
                        <a:pt x="254" y="86"/>
                      </a:lnTo>
                      <a:lnTo>
                        <a:pt x="261" y="86"/>
                      </a:lnTo>
                      <a:lnTo>
                        <a:pt x="263" y="86"/>
                      </a:lnTo>
                      <a:lnTo>
                        <a:pt x="258" y="83"/>
                      </a:lnTo>
                      <a:lnTo>
                        <a:pt x="258" y="75"/>
                      </a:lnTo>
                      <a:lnTo>
                        <a:pt x="243" y="66"/>
                      </a:lnTo>
                      <a:lnTo>
                        <a:pt x="248" y="64"/>
                      </a:lnTo>
                      <a:lnTo>
                        <a:pt x="252" y="64"/>
                      </a:lnTo>
                      <a:lnTo>
                        <a:pt x="258" y="64"/>
                      </a:lnTo>
                      <a:lnTo>
                        <a:pt x="252" y="58"/>
                      </a:lnTo>
                      <a:lnTo>
                        <a:pt x="258" y="60"/>
                      </a:lnTo>
                      <a:lnTo>
                        <a:pt x="258" y="51"/>
                      </a:lnTo>
                      <a:lnTo>
                        <a:pt x="258" y="47"/>
                      </a:lnTo>
                      <a:lnTo>
                        <a:pt x="260" y="43"/>
                      </a:lnTo>
                      <a:lnTo>
                        <a:pt x="265" y="51"/>
                      </a:lnTo>
                      <a:lnTo>
                        <a:pt x="265" y="39"/>
                      </a:lnTo>
                      <a:lnTo>
                        <a:pt x="267" y="36"/>
                      </a:lnTo>
                      <a:lnTo>
                        <a:pt x="269" y="43"/>
                      </a:lnTo>
                      <a:lnTo>
                        <a:pt x="275" y="41"/>
                      </a:lnTo>
                      <a:lnTo>
                        <a:pt x="280" y="34"/>
                      </a:lnTo>
                      <a:lnTo>
                        <a:pt x="276" y="26"/>
                      </a:lnTo>
                      <a:lnTo>
                        <a:pt x="276" y="22"/>
                      </a:lnTo>
                      <a:lnTo>
                        <a:pt x="282" y="20"/>
                      </a:lnTo>
                      <a:lnTo>
                        <a:pt x="288" y="19"/>
                      </a:lnTo>
                      <a:lnTo>
                        <a:pt x="286" y="26"/>
                      </a:lnTo>
                      <a:lnTo>
                        <a:pt x="291" y="20"/>
                      </a:lnTo>
                      <a:lnTo>
                        <a:pt x="293" y="22"/>
                      </a:lnTo>
                      <a:lnTo>
                        <a:pt x="284" y="37"/>
                      </a:lnTo>
                      <a:lnTo>
                        <a:pt x="293" y="37"/>
                      </a:lnTo>
                      <a:lnTo>
                        <a:pt x="288" y="41"/>
                      </a:lnTo>
                      <a:lnTo>
                        <a:pt x="280" y="43"/>
                      </a:lnTo>
                      <a:lnTo>
                        <a:pt x="275" y="49"/>
                      </a:lnTo>
                      <a:lnTo>
                        <a:pt x="271" y="69"/>
                      </a:lnTo>
                      <a:lnTo>
                        <a:pt x="276" y="77"/>
                      </a:lnTo>
                      <a:lnTo>
                        <a:pt x="278" y="71"/>
                      </a:lnTo>
                      <a:lnTo>
                        <a:pt x="282" y="71"/>
                      </a:lnTo>
                      <a:lnTo>
                        <a:pt x="282" y="77"/>
                      </a:lnTo>
                      <a:lnTo>
                        <a:pt x="282" y="81"/>
                      </a:lnTo>
                      <a:lnTo>
                        <a:pt x="276" y="86"/>
                      </a:lnTo>
                      <a:lnTo>
                        <a:pt x="269" y="88"/>
                      </a:lnTo>
                      <a:lnTo>
                        <a:pt x="269" y="101"/>
                      </a:lnTo>
                      <a:lnTo>
                        <a:pt x="271" y="96"/>
                      </a:lnTo>
                      <a:lnTo>
                        <a:pt x="276" y="90"/>
                      </a:lnTo>
                      <a:lnTo>
                        <a:pt x="278" y="88"/>
                      </a:lnTo>
                      <a:lnTo>
                        <a:pt x="284" y="96"/>
                      </a:lnTo>
                      <a:lnTo>
                        <a:pt x="290" y="96"/>
                      </a:lnTo>
                      <a:lnTo>
                        <a:pt x="286" y="101"/>
                      </a:lnTo>
                      <a:lnTo>
                        <a:pt x="290" y="109"/>
                      </a:lnTo>
                      <a:lnTo>
                        <a:pt x="282" y="103"/>
                      </a:lnTo>
                      <a:lnTo>
                        <a:pt x="276" y="105"/>
                      </a:lnTo>
                      <a:lnTo>
                        <a:pt x="275" y="113"/>
                      </a:lnTo>
                      <a:lnTo>
                        <a:pt x="278" y="120"/>
                      </a:lnTo>
                      <a:lnTo>
                        <a:pt x="278" y="113"/>
                      </a:lnTo>
                      <a:lnTo>
                        <a:pt x="286" y="111"/>
                      </a:lnTo>
                      <a:lnTo>
                        <a:pt x="290" y="113"/>
                      </a:lnTo>
                      <a:lnTo>
                        <a:pt x="291" y="120"/>
                      </a:lnTo>
                      <a:lnTo>
                        <a:pt x="301" y="122"/>
                      </a:lnTo>
                      <a:lnTo>
                        <a:pt x="307" y="120"/>
                      </a:lnTo>
                      <a:lnTo>
                        <a:pt x="303" y="126"/>
                      </a:lnTo>
                      <a:lnTo>
                        <a:pt x="286" y="124"/>
                      </a:lnTo>
                      <a:lnTo>
                        <a:pt x="284" y="131"/>
                      </a:lnTo>
                      <a:lnTo>
                        <a:pt x="291" y="128"/>
                      </a:lnTo>
                      <a:lnTo>
                        <a:pt x="288" y="141"/>
                      </a:lnTo>
                      <a:lnTo>
                        <a:pt x="288" y="148"/>
                      </a:lnTo>
                      <a:lnTo>
                        <a:pt x="293" y="156"/>
                      </a:lnTo>
                      <a:lnTo>
                        <a:pt x="291" y="148"/>
                      </a:lnTo>
                      <a:lnTo>
                        <a:pt x="299" y="152"/>
                      </a:lnTo>
                      <a:lnTo>
                        <a:pt x="305" y="158"/>
                      </a:lnTo>
                      <a:lnTo>
                        <a:pt x="312" y="160"/>
                      </a:lnTo>
                      <a:lnTo>
                        <a:pt x="310" y="154"/>
                      </a:lnTo>
                      <a:lnTo>
                        <a:pt x="312" y="146"/>
                      </a:lnTo>
                      <a:lnTo>
                        <a:pt x="312" y="154"/>
                      </a:lnTo>
                      <a:lnTo>
                        <a:pt x="316" y="156"/>
                      </a:lnTo>
                      <a:lnTo>
                        <a:pt x="322" y="143"/>
                      </a:lnTo>
                      <a:lnTo>
                        <a:pt x="322" y="156"/>
                      </a:lnTo>
                      <a:lnTo>
                        <a:pt x="325" y="158"/>
                      </a:lnTo>
                      <a:lnTo>
                        <a:pt x="320" y="165"/>
                      </a:lnTo>
                      <a:lnTo>
                        <a:pt x="322" y="171"/>
                      </a:lnTo>
                      <a:lnTo>
                        <a:pt x="327" y="167"/>
                      </a:lnTo>
                      <a:lnTo>
                        <a:pt x="331" y="173"/>
                      </a:lnTo>
                      <a:lnTo>
                        <a:pt x="337" y="169"/>
                      </a:lnTo>
                      <a:lnTo>
                        <a:pt x="335" y="177"/>
                      </a:lnTo>
                      <a:lnTo>
                        <a:pt x="329" y="184"/>
                      </a:lnTo>
                      <a:lnTo>
                        <a:pt x="329" y="188"/>
                      </a:lnTo>
                      <a:lnTo>
                        <a:pt x="344" y="184"/>
                      </a:lnTo>
                      <a:lnTo>
                        <a:pt x="350" y="184"/>
                      </a:lnTo>
                      <a:lnTo>
                        <a:pt x="355" y="177"/>
                      </a:lnTo>
                      <a:lnTo>
                        <a:pt x="370" y="171"/>
                      </a:lnTo>
                      <a:lnTo>
                        <a:pt x="370" y="165"/>
                      </a:lnTo>
                      <a:lnTo>
                        <a:pt x="374" y="158"/>
                      </a:lnTo>
                      <a:lnTo>
                        <a:pt x="378" y="145"/>
                      </a:lnTo>
                      <a:lnTo>
                        <a:pt x="382" y="146"/>
                      </a:lnTo>
                      <a:lnTo>
                        <a:pt x="385" y="133"/>
                      </a:lnTo>
                      <a:lnTo>
                        <a:pt x="378" y="126"/>
                      </a:lnTo>
                      <a:lnTo>
                        <a:pt x="382" y="124"/>
                      </a:lnTo>
                      <a:lnTo>
                        <a:pt x="384" y="122"/>
                      </a:lnTo>
                      <a:lnTo>
                        <a:pt x="335" y="133"/>
                      </a:lnTo>
                      <a:lnTo>
                        <a:pt x="329" y="12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7" name="Freeform 128"/>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8" name="Freeform 129"/>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9" name="Freeform 140"/>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0" name="Freeform 141"/>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1" name="Freeform 142"/>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2" name="Freeform 143"/>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84" name="Freeform 145"/>
              <p:cNvSpPr>
                <a:spLocks/>
              </p:cNvSpPr>
              <p:nvPr/>
            </p:nvSpPr>
            <p:spPr bwMode="auto">
              <a:xfrm>
                <a:off x="4910849" y="2017871"/>
                <a:ext cx="141221" cy="124702"/>
              </a:xfrm>
              <a:custGeom>
                <a:avLst/>
                <a:gdLst>
                  <a:gd name="T0" fmla="*/ 145 w 147"/>
                  <a:gd name="T1" fmla="*/ 68 h 143"/>
                  <a:gd name="T2" fmla="*/ 147 w 147"/>
                  <a:gd name="T3" fmla="*/ 62 h 143"/>
                  <a:gd name="T4" fmla="*/ 145 w 147"/>
                  <a:gd name="T5" fmla="*/ 55 h 143"/>
                  <a:gd name="T6" fmla="*/ 130 w 147"/>
                  <a:gd name="T7" fmla="*/ 0 h 143"/>
                  <a:gd name="T8" fmla="*/ 126 w 147"/>
                  <a:gd name="T9" fmla="*/ 0 h 143"/>
                  <a:gd name="T10" fmla="*/ 117 w 147"/>
                  <a:gd name="T11" fmla="*/ 2 h 143"/>
                  <a:gd name="T12" fmla="*/ 77 w 147"/>
                  <a:gd name="T13" fmla="*/ 11 h 143"/>
                  <a:gd name="T14" fmla="*/ 70 w 147"/>
                  <a:gd name="T15" fmla="*/ 15 h 143"/>
                  <a:gd name="T16" fmla="*/ 66 w 147"/>
                  <a:gd name="T17" fmla="*/ 15 h 143"/>
                  <a:gd name="T18" fmla="*/ 53 w 147"/>
                  <a:gd name="T19" fmla="*/ 19 h 143"/>
                  <a:gd name="T20" fmla="*/ 45 w 147"/>
                  <a:gd name="T21" fmla="*/ 19 h 143"/>
                  <a:gd name="T22" fmla="*/ 0 w 147"/>
                  <a:gd name="T23" fmla="*/ 30 h 143"/>
                  <a:gd name="T24" fmla="*/ 13 w 147"/>
                  <a:gd name="T25" fmla="*/ 107 h 143"/>
                  <a:gd name="T26" fmla="*/ 19 w 147"/>
                  <a:gd name="T27" fmla="*/ 115 h 143"/>
                  <a:gd name="T28" fmla="*/ 19 w 147"/>
                  <a:gd name="T29" fmla="*/ 120 h 143"/>
                  <a:gd name="T30" fmla="*/ 8 w 147"/>
                  <a:gd name="T31" fmla="*/ 132 h 143"/>
                  <a:gd name="T32" fmla="*/ 8 w 147"/>
                  <a:gd name="T33" fmla="*/ 135 h 143"/>
                  <a:gd name="T34" fmla="*/ 13 w 147"/>
                  <a:gd name="T35" fmla="*/ 143 h 143"/>
                  <a:gd name="T36" fmla="*/ 21 w 147"/>
                  <a:gd name="T37" fmla="*/ 139 h 143"/>
                  <a:gd name="T38" fmla="*/ 34 w 147"/>
                  <a:gd name="T39" fmla="*/ 126 h 143"/>
                  <a:gd name="T40" fmla="*/ 42 w 147"/>
                  <a:gd name="T41" fmla="*/ 122 h 143"/>
                  <a:gd name="T42" fmla="*/ 45 w 147"/>
                  <a:gd name="T43" fmla="*/ 115 h 143"/>
                  <a:gd name="T44" fmla="*/ 49 w 147"/>
                  <a:gd name="T45" fmla="*/ 117 h 143"/>
                  <a:gd name="T46" fmla="*/ 60 w 147"/>
                  <a:gd name="T47" fmla="*/ 103 h 143"/>
                  <a:gd name="T48" fmla="*/ 68 w 147"/>
                  <a:gd name="T49" fmla="*/ 102 h 143"/>
                  <a:gd name="T50" fmla="*/ 74 w 147"/>
                  <a:gd name="T51" fmla="*/ 98 h 143"/>
                  <a:gd name="T52" fmla="*/ 81 w 147"/>
                  <a:gd name="T53" fmla="*/ 98 h 143"/>
                  <a:gd name="T54" fmla="*/ 85 w 147"/>
                  <a:gd name="T55" fmla="*/ 94 h 143"/>
                  <a:gd name="T56" fmla="*/ 106 w 147"/>
                  <a:gd name="T57" fmla="*/ 90 h 143"/>
                  <a:gd name="T58" fmla="*/ 106 w 147"/>
                  <a:gd name="T59" fmla="*/ 85 h 143"/>
                  <a:gd name="T60" fmla="*/ 104 w 147"/>
                  <a:gd name="T61" fmla="*/ 81 h 143"/>
                  <a:gd name="T62" fmla="*/ 107 w 147"/>
                  <a:gd name="T63" fmla="*/ 81 h 143"/>
                  <a:gd name="T64" fmla="*/ 107 w 147"/>
                  <a:gd name="T65" fmla="*/ 85 h 143"/>
                  <a:gd name="T66" fmla="*/ 115 w 147"/>
                  <a:gd name="T67" fmla="*/ 85 h 143"/>
                  <a:gd name="T68" fmla="*/ 128 w 147"/>
                  <a:gd name="T69" fmla="*/ 77 h 143"/>
                  <a:gd name="T70" fmla="*/ 141 w 147"/>
                  <a:gd name="T71" fmla="*/ 72 h 143"/>
                  <a:gd name="T72" fmla="*/ 147 w 147"/>
                  <a:gd name="T73" fmla="*/ 73 h 143"/>
                  <a:gd name="T74" fmla="*/ 145 w 147"/>
                  <a:gd name="T75" fmla="*/ 70 h 143"/>
                  <a:gd name="T76" fmla="*/ 145 w 147"/>
                  <a:gd name="T77" fmla="*/ 6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7" h="143">
                    <a:moveTo>
                      <a:pt x="145" y="68"/>
                    </a:moveTo>
                    <a:lnTo>
                      <a:pt x="147" y="62"/>
                    </a:lnTo>
                    <a:lnTo>
                      <a:pt x="145" y="55"/>
                    </a:lnTo>
                    <a:lnTo>
                      <a:pt x="130" y="0"/>
                    </a:lnTo>
                    <a:lnTo>
                      <a:pt x="126" y="0"/>
                    </a:lnTo>
                    <a:lnTo>
                      <a:pt x="117" y="2"/>
                    </a:lnTo>
                    <a:lnTo>
                      <a:pt x="77" y="11"/>
                    </a:lnTo>
                    <a:lnTo>
                      <a:pt x="70" y="15"/>
                    </a:lnTo>
                    <a:lnTo>
                      <a:pt x="66" y="15"/>
                    </a:lnTo>
                    <a:lnTo>
                      <a:pt x="53" y="19"/>
                    </a:lnTo>
                    <a:lnTo>
                      <a:pt x="45" y="19"/>
                    </a:lnTo>
                    <a:lnTo>
                      <a:pt x="0" y="30"/>
                    </a:lnTo>
                    <a:lnTo>
                      <a:pt x="13" y="107"/>
                    </a:lnTo>
                    <a:lnTo>
                      <a:pt x="19" y="115"/>
                    </a:lnTo>
                    <a:lnTo>
                      <a:pt x="19" y="120"/>
                    </a:lnTo>
                    <a:lnTo>
                      <a:pt x="8" y="132"/>
                    </a:lnTo>
                    <a:lnTo>
                      <a:pt x="8" y="135"/>
                    </a:lnTo>
                    <a:lnTo>
                      <a:pt x="13" y="143"/>
                    </a:lnTo>
                    <a:lnTo>
                      <a:pt x="21" y="139"/>
                    </a:lnTo>
                    <a:lnTo>
                      <a:pt x="34" y="126"/>
                    </a:lnTo>
                    <a:lnTo>
                      <a:pt x="42" y="122"/>
                    </a:lnTo>
                    <a:lnTo>
                      <a:pt x="45" y="115"/>
                    </a:lnTo>
                    <a:lnTo>
                      <a:pt x="49" y="117"/>
                    </a:lnTo>
                    <a:lnTo>
                      <a:pt x="60" y="103"/>
                    </a:lnTo>
                    <a:lnTo>
                      <a:pt x="68" y="102"/>
                    </a:lnTo>
                    <a:lnTo>
                      <a:pt x="74" y="98"/>
                    </a:lnTo>
                    <a:lnTo>
                      <a:pt x="81" y="98"/>
                    </a:lnTo>
                    <a:lnTo>
                      <a:pt x="85" y="94"/>
                    </a:lnTo>
                    <a:lnTo>
                      <a:pt x="106" y="90"/>
                    </a:lnTo>
                    <a:lnTo>
                      <a:pt x="106" y="85"/>
                    </a:lnTo>
                    <a:lnTo>
                      <a:pt x="104" y="81"/>
                    </a:lnTo>
                    <a:lnTo>
                      <a:pt x="107" y="81"/>
                    </a:lnTo>
                    <a:lnTo>
                      <a:pt x="107" y="85"/>
                    </a:lnTo>
                    <a:lnTo>
                      <a:pt x="115" y="85"/>
                    </a:lnTo>
                    <a:lnTo>
                      <a:pt x="128" y="77"/>
                    </a:lnTo>
                    <a:lnTo>
                      <a:pt x="141" y="72"/>
                    </a:lnTo>
                    <a:lnTo>
                      <a:pt x="147" y="73"/>
                    </a:lnTo>
                    <a:lnTo>
                      <a:pt x="145" y="70"/>
                    </a:lnTo>
                    <a:lnTo>
                      <a:pt x="145" y="6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5" name="Freeform 146"/>
              <p:cNvSpPr>
                <a:spLocks/>
              </p:cNvSpPr>
              <p:nvPr/>
            </p:nvSpPr>
            <p:spPr bwMode="auto">
              <a:xfrm>
                <a:off x="4951198" y="1706552"/>
                <a:ext cx="137379" cy="258996"/>
              </a:xfrm>
              <a:custGeom>
                <a:avLst/>
                <a:gdLst>
                  <a:gd name="T0" fmla="*/ 129 w 143"/>
                  <a:gd name="T1" fmla="*/ 216 h 297"/>
                  <a:gd name="T2" fmla="*/ 127 w 143"/>
                  <a:gd name="T3" fmla="*/ 209 h 297"/>
                  <a:gd name="T4" fmla="*/ 120 w 143"/>
                  <a:gd name="T5" fmla="*/ 205 h 297"/>
                  <a:gd name="T6" fmla="*/ 114 w 143"/>
                  <a:gd name="T7" fmla="*/ 199 h 297"/>
                  <a:gd name="T8" fmla="*/ 111 w 143"/>
                  <a:gd name="T9" fmla="*/ 194 h 297"/>
                  <a:gd name="T10" fmla="*/ 109 w 143"/>
                  <a:gd name="T11" fmla="*/ 186 h 297"/>
                  <a:gd name="T12" fmla="*/ 109 w 143"/>
                  <a:gd name="T13" fmla="*/ 178 h 297"/>
                  <a:gd name="T14" fmla="*/ 101 w 143"/>
                  <a:gd name="T15" fmla="*/ 158 h 297"/>
                  <a:gd name="T16" fmla="*/ 50 w 143"/>
                  <a:gd name="T17" fmla="*/ 4 h 297"/>
                  <a:gd name="T18" fmla="*/ 49 w 143"/>
                  <a:gd name="T19" fmla="*/ 0 h 297"/>
                  <a:gd name="T20" fmla="*/ 41 w 143"/>
                  <a:gd name="T21" fmla="*/ 7 h 297"/>
                  <a:gd name="T22" fmla="*/ 35 w 143"/>
                  <a:gd name="T23" fmla="*/ 6 h 297"/>
                  <a:gd name="T24" fmla="*/ 28 w 143"/>
                  <a:gd name="T25" fmla="*/ 11 h 297"/>
                  <a:gd name="T26" fmla="*/ 28 w 143"/>
                  <a:gd name="T27" fmla="*/ 17 h 297"/>
                  <a:gd name="T28" fmla="*/ 26 w 143"/>
                  <a:gd name="T29" fmla="*/ 32 h 297"/>
                  <a:gd name="T30" fmla="*/ 26 w 143"/>
                  <a:gd name="T31" fmla="*/ 37 h 297"/>
                  <a:gd name="T32" fmla="*/ 26 w 143"/>
                  <a:gd name="T33" fmla="*/ 39 h 297"/>
                  <a:gd name="T34" fmla="*/ 24 w 143"/>
                  <a:gd name="T35" fmla="*/ 41 h 297"/>
                  <a:gd name="T36" fmla="*/ 28 w 143"/>
                  <a:gd name="T37" fmla="*/ 53 h 297"/>
                  <a:gd name="T38" fmla="*/ 24 w 143"/>
                  <a:gd name="T39" fmla="*/ 66 h 297"/>
                  <a:gd name="T40" fmla="*/ 26 w 143"/>
                  <a:gd name="T41" fmla="*/ 73 h 297"/>
                  <a:gd name="T42" fmla="*/ 32 w 143"/>
                  <a:gd name="T43" fmla="*/ 79 h 297"/>
                  <a:gd name="T44" fmla="*/ 34 w 143"/>
                  <a:gd name="T45" fmla="*/ 86 h 297"/>
                  <a:gd name="T46" fmla="*/ 34 w 143"/>
                  <a:gd name="T47" fmla="*/ 92 h 297"/>
                  <a:gd name="T48" fmla="*/ 28 w 143"/>
                  <a:gd name="T49" fmla="*/ 103 h 297"/>
                  <a:gd name="T50" fmla="*/ 17 w 143"/>
                  <a:gd name="T51" fmla="*/ 116 h 297"/>
                  <a:gd name="T52" fmla="*/ 13 w 143"/>
                  <a:gd name="T53" fmla="*/ 116 h 297"/>
                  <a:gd name="T54" fmla="*/ 7 w 143"/>
                  <a:gd name="T55" fmla="*/ 124 h 297"/>
                  <a:gd name="T56" fmla="*/ 7 w 143"/>
                  <a:gd name="T57" fmla="*/ 130 h 297"/>
                  <a:gd name="T58" fmla="*/ 11 w 143"/>
                  <a:gd name="T59" fmla="*/ 145 h 297"/>
                  <a:gd name="T60" fmla="*/ 9 w 143"/>
                  <a:gd name="T61" fmla="*/ 156 h 297"/>
                  <a:gd name="T62" fmla="*/ 11 w 143"/>
                  <a:gd name="T63" fmla="*/ 163 h 297"/>
                  <a:gd name="T64" fmla="*/ 7 w 143"/>
                  <a:gd name="T65" fmla="*/ 171 h 297"/>
                  <a:gd name="T66" fmla="*/ 7 w 143"/>
                  <a:gd name="T67" fmla="*/ 178 h 297"/>
                  <a:gd name="T68" fmla="*/ 5 w 143"/>
                  <a:gd name="T69" fmla="*/ 184 h 297"/>
                  <a:gd name="T70" fmla="*/ 2 w 143"/>
                  <a:gd name="T71" fmla="*/ 192 h 297"/>
                  <a:gd name="T72" fmla="*/ 3 w 143"/>
                  <a:gd name="T73" fmla="*/ 203 h 297"/>
                  <a:gd name="T74" fmla="*/ 0 w 143"/>
                  <a:gd name="T75" fmla="*/ 209 h 297"/>
                  <a:gd name="T76" fmla="*/ 5 w 143"/>
                  <a:gd name="T77" fmla="*/ 233 h 297"/>
                  <a:gd name="T78" fmla="*/ 5 w 143"/>
                  <a:gd name="T79" fmla="*/ 246 h 297"/>
                  <a:gd name="T80" fmla="*/ 11 w 143"/>
                  <a:gd name="T81" fmla="*/ 267 h 297"/>
                  <a:gd name="T82" fmla="*/ 7 w 143"/>
                  <a:gd name="T83" fmla="*/ 274 h 297"/>
                  <a:gd name="T84" fmla="*/ 7 w 143"/>
                  <a:gd name="T85" fmla="*/ 282 h 297"/>
                  <a:gd name="T86" fmla="*/ 11 w 143"/>
                  <a:gd name="T87" fmla="*/ 289 h 297"/>
                  <a:gd name="T88" fmla="*/ 17 w 143"/>
                  <a:gd name="T89" fmla="*/ 297 h 297"/>
                  <a:gd name="T90" fmla="*/ 105 w 143"/>
                  <a:gd name="T91" fmla="*/ 276 h 297"/>
                  <a:gd name="T92" fmla="*/ 114 w 143"/>
                  <a:gd name="T93" fmla="*/ 265 h 297"/>
                  <a:gd name="T94" fmla="*/ 118 w 143"/>
                  <a:gd name="T95" fmla="*/ 259 h 297"/>
                  <a:gd name="T96" fmla="*/ 120 w 143"/>
                  <a:gd name="T97" fmla="*/ 259 h 297"/>
                  <a:gd name="T98" fmla="*/ 124 w 143"/>
                  <a:gd name="T99" fmla="*/ 252 h 297"/>
                  <a:gd name="T100" fmla="*/ 131 w 143"/>
                  <a:gd name="T101" fmla="*/ 248 h 297"/>
                  <a:gd name="T102" fmla="*/ 135 w 143"/>
                  <a:gd name="T103" fmla="*/ 246 h 297"/>
                  <a:gd name="T104" fmla="*/ 139 w 143"/>
                  <a:gd name="T105" fmla="*/ 246 h 297"/>
                  <a:gd name="T106" fmla="*/ 139 w 143"/>
                  <a:gd name="T107" fmla="*/ 241 h 297"/>
                  <a:gd name="T108" fmla="*/ 143 w 143"/>
                  <a:gd name="T109" fmla="*/ 225 h 297"/>
                  <a:gd name="T110" fmla="*/ 139 w 143"/>
                  <a:gd name="T111" fmla="*/ 224 h 297"/>
                  <a:gd name="T112" fmla="*/ 135 w 143"/>
                  <a:gd name="T113" fmla="*/ 222 h 297"/>
                  <a:gd name="T114" fmla="*/ 129 w 143"/>
                  <a:gd name="T115" fmla="*/ 21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297">
                    <a:moveTo>
                      <a:pt x="129" y="216"/>
                    </a:moveTo>
                    <a:lnTo>
                      <a:pt x="127" y="209"/>
                    </a:lnTo>
                    <a:lnTo>
                      <a:pt x="120" y="205"/>
                    </a:lnTo>
                    <a:lnTo>
                      <a:pt x="114" y="199"/>
                    </a:lnTo>
                    <a:lnTo>
                      <a:pt x="111" y="194"/>
                    </a:lnTo>
                    <a:lnTo>
                      <a:pt x="109" y="186"/>
                    </a:lnTo>
                    <a:lnTo>
                      <a:pt x="109" y="178"/>
                    </a:lnTo>
                    <a:lnTo>
                      <a:pt x="101" y="158"/>
                    </a:lnTo>
                    <a:lnTo>
                      <a:pt x="50" y="4"/>
                    </a:lnTo>
                    <a:lnTo>
                      <a:pt x="49" y="0"/>
                    </a:lnTo>
                    <a:lnTo>
                      <a:pt x="41" y="7"/>
                    </a:lnTo>
                    <a:lnTo>
                      <a:pt x="35" y="6"/>
                    </a:lnTo>
                    <a:lnTo>
                      <a:pt x="28" y="11"/>
                    </a:lnTo>
                    <a:lnTo>
                      <a:pt x="28" y="17"/>
                    </a:lnTo>
                    <a:lnTo>
                      <a:pt x="26" y="32"/>
                    </a:lnTo>
                    <a:lnTo>
                      <a:pt x="26" y="37"/>
                    </a:lnTo>
                    <a:lnTo>
                      <a:pt x="26" y="39"/>
                    </a:lnTo>
                    <a:lnTo>
                      <a:pt x="24" y="41"/>
                    </a:lnTo>
                    <a:lnTo>
                      <a:pt x="28" y="53"/>
                    </a:lnTo>
                    <a:lnTo>
                      <a:pt x="24" y="66"/>
                    </a:lnTo>
                    <a:lnTo>
                      <a:pt x="26" y="73"/>
                    </a:lnTo>
                    <a:lnTo>
                      <a:pt x="32" y="79"/>
                    </a:lnTo>
                    <a:lnTo>
                      <a:pt x="34" y="86"/>
                    </a:lnTo>
                    <a:lnTo>
                      <a:pt x="34" y="92"/>
                    </a:lnTo>
                    <a:lnTo>
                      <a:pt x="28" y="103"/>
                    </a:lnTo>
                    <a:lnTo>
                      <a:pt x="17" y="116"/>
                    </a:lnTo>
                    <a:lnTo>
                      <a:pt x="13" y="116"/>
                    </a:lnTo>
                    <a:lnTo>
                      <a:pt x="7" y="124"/>
                    </a:lnTo>
                    <a:lnTo>
                      <a:pt x="7" y="130"/>
                    </a:lnTo>
                    <a:lnTo>
                      <a:pt x="11" y="145"/>
                    </a:lnTo>
                    <a:lnTo>
                      <a:pt x="9" y="156"/>
                    </a:lnTo>
                    <a:lnTo>
                      <a:pt x="11" y="163"/>
                    </a:lnTo>
                    <a:lnTo>
                      <a:pt x="7" y="171"/>
                    </a:lnTo>
                    <a:lnTo>
                      <a:pt x="7" y="178"/>
                    </a:lnTo>
                    <a:lnTo>
                      <a:pt x="5" y="184"/>
                    </a:lnTo>
                    <a:lnTo>
                      <a:pt x="2" y="192"/>
                    </a:lnTo>
                    <a:lnTo>
                      <a:pt x="3" y="203"/>
                    </a:lnTo>
                    <a:lnTo>
                      <a:pt x="0" y="209"/>
                    </a:lnTo>
                    <a:lnTo>
                      <a:pt x="5" y="233"/>
                    </a:lnTo>
                    <a:lnTo>
                      <a:pt x="5" y="246"/>
                    </a:lnTo>
                    <a:lnTo>
                      <a:pt x="11" y="267"/>
                    </a:lnTo>
                    <a:lnTo>
                      <a:pt x="7" y="274"/>
                    </a:lnTo>
                    <a:lnTo>
                      <a:pt x="7" y="282"/>
                    </a:lnTo>
                    <a:lnTo>
                      <a:pt x="11" y="289"/>
                    </a:lnTo>
                    <a:lnTo>
                      <a:pt x="17" y="297"/>
                    </a:lnTo>
                    <a:lnTo>
                      <a:pt x="105" y="276"/>
                    </a:lnTo>
                    <a:lnTo>
                      <a:pt x="114" y="265"/>
                    </a:lnTo>
                    <a:lnTo>
                      <a:pt x="118" y="259"/>
                    </a:lnTo>
                    <a:lnTo>
                      <a:pt x="120" y="259"/>
                    </a:lnTo>
                    <a:lnTo>
                      <a:pt x="124" y="252"/>
                    </a:lnTo>
                    <a:lnTo>
                      <a:pt x="131" y="248"/>
                    </a:lnTo>
                    <a:lnTo>
                      <a:pt x="135" y="246"/>
                    </a:lnTo>
                    <a:lnTo>
                      <a:pt x="139" y="246"/>
                    </a:lnTo>
                    <a:lnTo>
                      <a:pt x="139" y="241"/>
                    </a:lnTo>
                    <a:lnTo>
                      <a:pt x="143" y="225"/>
                    </a:lnTo>
                    <a:lnTo>
                      <a:pt x="139" y="224"/>
                    </a:lnTo>
                    <a:lnTo>
                      <a:pt x="135" y="222"/>
                    </a:lnTo>
                    <a:lnTo>
                      <a:pt x="129" y="21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7" name="Freeform 148"/>
              <p:cNvSpPr>
                <a:spLocks/>
              </p:cNvSpPr>
              <p:nvPr/>
            </p:nvSpPr>
            <p:spPr bwMode="auto">
              <a:xfrm>
                <a:off x="5035739" y="2011767"/>
                <a:ext cx="43231" cy="69763"/>
              </a:xfrm>
              <a:custGeom>
                <a:avLst/>
                <a:gdLst>
                  <a:gd name="T0" fmla="*/ 41 w 45"/>
                  <a:gd name="T1" fmla="*/ 18 h 80"/>
                  <a:gd name="T2" fmla="*/ 39 w 45"/>
                  <a:gd name="T3" fmla="*/ 13 h 80"/>
                  <a:gd name="T4" fmla="*/ 36 w 45"/>
                  <a:gd name="T5" fmla="*/ 11 h 80"/>
                  <a:gd name="T6" fmla="*/ 34 w 45"/>
                  <a:gd name="T7" fmla="*/ 5 h 80"/>
                  <a:gd name="T8" fmla="*/ 26 w 45"/>
                  <a:gd name="T9" fmla="*/ 0 h 80"/>
                  <a:gd name="T10" fmla="*/ 0 w 45"/>
                  <a:gd name="T11" fmla="*/ 7 h 80"/>
                  <a:gd name="T12" fmla="*/ 15 w 45"/>
                  <a:gd name="T13" fmla="*/ 62 h 80"/>
                  <a:gd name="T14" fmla="*/ 17 w 45"/>
                  <a:gd name="T15" fmla="*/ 69 h 80"/>
                  <a:gd name="T16" fmla="*/ 15 w 45"/>
                  <a:gd name="T17" fmla="*/ 75 h 80"/>
                  <a:gd name="T18" fmla="*/ 15 w 45"/>
                  <a:gd name="T19" fmla="*/ 77 h 80"/>
                  <a:gd name="T20" fmla="*/ 17 w 45"/>
                  <a:gd name="T21" fmla="*/ 80 h 80"/>
                  <a:gd name="T22" fmla="*/ 23 w 45"/>
                  <a:gd name="T23" fmla="*/ 77 h 80"/>
                  <a:gd name="T24" fmla="*/ 43 w 45"/>
                  <a:gd name="T25" fmla="*/ 63 h 80"/>
                  <a:gd name="T26" fmla="*/ 43 w 45"/>
                  <a:gd name="T27" fmla="*/ 56 h 80"/>
                  <a:gd name="T28" fmla="*/ 41 w 45"/>
                  <a:gd name="T29" fmla="*/ 48 h 80"/>
                  <a:gd name="T30" fmla="*/ 41 w 45"/>
                  <a:gd name="T31" fmla="*/ 41 h 80"/>
                  <a:gd name="T32" fmla="*/ 36 w 45"/>
                  <a:gd name="T33" fmla="*/ 33 h 80"/>
                  <a:gd name="T34" fmla="*/ 39 w 45"/>
                  <a:gd name="T35" fmla="*/ 28 h 80"/>
                  <a:gd name="T36" fmla="*/ 38 w 45"/>
                  <a:gd name="T37" fmla="*/ 20 h 80"/>
                  <a:gd name="T38" fmla="*/ 43 w 45"/>
                  <a:gd name="T39" fmla="*/ 28 h 80"/>
                  <a:gd name="T40" fmla="*/ 45 w 45"/>
                  <a:gd name="T41" fmla="*/ 24 h 80"/>
                  <a:gd name="T42" fmla="*/ 45 w 45"/>
                  <a:gd name="T43" fmla="*/ 22 h 80"/>
                  <a:gd name="T44" fmla="*/ 41 w 45"/>
                  <a:gd name="T45" fmla="*/ 1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80">
                    <a:moveTo>
                      <a:pt x="41" y="18"/>
                    </a:moveTo>
                    <a:lnTo>
                      <a:pt x="39" y="13"/>
                    </a:lnTo>
                    <a:lnTo>
                      <a:pt x="36" y="11"/>
                    </a:lnTo>
                    <a:lnTo>
                      <a:pt x="34" y="5"/>
                    </a:lnTo>
                    <a:lnTo>
                      <a:pt x="26" y="0"/>
                    </a:lnTo>
                    <a:lnTo>
                      <a:pt x="0" y="7"/>
                    </a:lnTo>
                    <a:lnTo>
                      <a:pt x="15" y="62"/>
                    </a:lnTo>
                    <a:lnTo>
                      <a:pt x="17" y="69"/>
                    </a:lnTo>
                    <a:lnTo>
                      <a:pt x="15" y="75"/>
                    </a:lnTo>
                    <a:lnTo>
                      <a:pt x="15" y="77"/>
                    </a:lnTo>
                    <a:lnTo>
                      <a:pt x="17" y="80"/>
                    </a:lnTo>
                    <a:lnTo>
                      <a:pt x="23" y="77"/>
                    </a:lnTo>
                    <a:lnTo>
                      <a:pt x="43" y="63"/>
                    </a:lnTo>
                    <a:lnTo>
                      <a:pt x="43" y="56"/>
                    </a:lnTo>
                    <a:lnTo>
                      <a:pt x="41" y="48"/>
                    </a:lnTo>
                    <a:lnTo>
                      <a:pt x="41" y="41"/>
                    </a:lnTo>
                    <a:lnTo>
                      <a:pt x="36" y="33"/>
                    </a:lnTo>
                    <a:lnTo>
                      <a:pt x="39" y="28"/>
                    </a:lnTo>
                    <a:lnTo>
                      <a:pt x="38" y="20"/>
                    </a:lnTo>
                    <a:lnTo>
                      <a:pt x="43" y="28"/>
                    </a:lnTo>
                    <a:lnTo>
                      <a:pt x="45" y="24"/>
                    </a:lnTo>
                    <a:lnTo>
                      <a:pt x="45" y="22"/>
                    </a:lnTo>
                    <a:lnTo>
                      <a:pt x="41" y="1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8" name="Freeform 149"/>
              <p:cNvSpPr>
                <a:spLocks/>
              </p:cNvSpPr>
              <p:nvPr/>
            </p:nvSpPr>
            <p:spPr bwMode="auto">
              <a:xfrm>
                <a:off x="5078970" y="2032696"/>
                <a:ext cx="5764" cy="6976"/>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9" name="Freeform 150"/>
              <p:cNvSpPr>
                <a:spLocks/>
              </p:cNvSpPr>
              <p:nvPr/>
            </p:nvSpPr>
            <p:spPr bwMode="auto">
              <a:xfrm>
                <a:off x="5078970" y="2032696"/>
                <a:ext cx="5764" cy="6976"/>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0" name="Freeform 151"/>
              <p:cNvSpPr>
                <a:spLocks/>
              </p:cNvSpPr>
              <p:nvPr/>
            </p:nvSpPr>
            <p:spPr bwMode="auto">
              <a:xfrm>
                <a:off x="5084734" y="2025719"/>
                <a:ext cx="6725" cy="12209"/>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1" name="Freeform 152"/>
              <p:cNvSpPr>
                <a:spLocks/>
              </p:cNvSpPr>
              <p:nvPr/>
            </p:nvSpPr>
            <p:spPr bwMode="auto">
              <a:xfrm>
                <a:off x="5084734" y="2025719"/>
                <a:ext cx="6725" cy="12209"/>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2" name="Freeform 153"/>
              <p:cNvSpPr>
                <a:spLocks/>
              </p:cNvSpPr>
              <p:nvPr/>
            </p:nvSpPr>
            <p:spPr bwMode="auto">
              <a:xfrm>
                <a:off x="5089537" y="2037928"/>
                <a:ext cx="9607" cy="19185"/>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3" name="Freeform 154"/>
              <p:cNvSpPr>
                <a:spLocks/>
              </p:cNvSpPr>
              <p:nvPr/>
            </p:nvSpPr>
            <p:spPr bwMode="auto">
              <a:xfrm>
                <a:off x="5089537" y="2037928"/>
                <a:ext cx="9607" cy="19185"/>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45" name="Group 444"/>
              <p:cNvGrpSpPr/>
              <p:nvPr/>
            </p:nvGrpSpPr>
            <p:grpSpPr>
              <a:xfrm>
                <a:off x="1028701" y="1983861"/>
                <a:ext cx="665758" cy="1012439"/>
                <a:chOff x="1028701" y="1983861"/>
                <a:chExt cx="665758" cy="1012439"/>
              </a:xfrm>
              <a:grpFill/>
            </p:grpSpPr>
            <p:sp>
              <p:nvSpPr>
                <p:cNvPr id="253" name="Freeform 14"/>
                <p:cNvSpPr>
                  <a:spLocks/>
                </p:cNvSpPr>
                <p:nvPr/>
              </p:nvSpPr>
              <p:spPr bwMode="auto">
                <a:xfrm>
                  <a:off x="1028701" y="1983861"/>
                  <a:ext cx="665758" cy="1012439"/>
                </a:xfrm>
                <a:custGeom>
                  <a:avLst/>
                  <a:gdLst>
                    <a:gd name="T0" fmla="*/ 628 w 693"/>
                    <a:gd name="T1" fmla="*/ 1156 h 1161"/>
                    <a:gd name="T2" fmla="*/ 628 w 693"/>
                    <a:gd name="T3" fmla="*/ 1129 h 1161"/>
                    <a:gd name="T4" fmla="*/ 624 w 693"/>
                    <a:gd name="T5" fmla="*/ 1105 h 1161"/>
                    <a:gd name="T6" fmla="*/ 643 w 693"/>
                    <a:gd name="T7" fmla="*/ 1071 h 1161"/>
                    <a:gd name="T8" fmla="*/ 654 w 693"/>
                    <a:gd name="T9" fmla="*/ 1030 h 1161"/>
                    <a:gd name="T10" fmla="*/ 693 w 693"/>
                    <a:gd name="T11" fmla="*/ 1000 h 1161"/>
                    <a:gd name="T12" fmla="*/ 673 w 693"/>
                    <a:gd name="T13" fmla="*/ 964 h 1161"/>
                    <a:gd name="T14" fmla="*/ 661 w 693"/>
                    <a:gd name="T15" fmla="*/ 926 h 1161"/>
                    <a:gd name="T16" fmla="*/ 325 w 693"/>
                    <a:gd name="T17" fmla="*/ 327 h 1161"/>
                    <a:gd name="T18" fmla="*/ 62 w 693"/>
                    <a:gd name="T19" fmla="*/ 0 h 1161"/>
                    <a:gd name="T20" fmla="*/ 58 w 693"/>
                    <a:gd name="T21" fmla="*/ 35 h 1161"/>
                    <a:gd name="T22" fmla="*/ 39 w 693"/>
                    <a:gd name="T23" fmla="*/ 94 h 1161"/>
                    <a:gd name="T24" fmla="*/ 30 w 693"/>
                    <a:gd name="T25" fmla="*/ 120 h 1161"/>
                    <a:gd name="T26" fmla="*/ 13 w 693"/>
                    <a:gd name="T27" fmla="*/ 137 h 1161"/>
                    <a:gd name="T28" fmla="*/ 0 w 693"/>
                    <a:gd name="T29" fmla="*/ 176 h 1161"/>
                    <a:gd name="T30" fmla="*/ 24 w 693"/>
                    <a:gd name="T31" fmla="*/ 233 h 1161"/>
                    <a:gd name="T32" fmla="*/ 24 w 693"/>
                    <a:gd name="T33" fmla="*/ 261 h 1161"/>
                    <a:gd name="T34" fmla="*/ 13 w 693"/>
                    <a:gd name="T35" fmla="*/ 319 h 1161"/>
                    <a:gd name="T36" fmla="*/ 30 w 693"/>
                    <a:gd name="T37" fmla="*/ 374 h 1161"/>
                    <a:gd name="T38" fmla="*/ 45 w 693"/>
                    <a:gd name="T39" fmla="*/ 402 h 1161"/>
                    <a:gd name="T40" fmla="*/ 52 w 693"/>
                    <a:gd name="T41" fmla="*/ 421 h 1161"/>
                    <a:gd name="T42" fmla="*/ 43 w 693"/>
                    <a:gd name="T43" fmla="*/ 436 h 1161"/>
                    <a:gd name="T44" fmla="*/ 56 w 693"/>
                    <a:gd name="T45" fmla="*/ 453 h 1161"/>
                    <a:gd name="T46" fmla="*/ 81 w 693"/>
                    <a:gd name="T47" fmla="*/ 468 h 1161"/>
                    <a:gd name="T48" fmla="*/ 84 w 693"/>
                    <a:gd name="T49" fmla="*/ 441 h 1161"/>
                    <a:gd name="T50" fmla="*/ 111 w 693"/>
                    <a:gd name="T51" fmla="*/ 455 h 1161"/>
                    <a:gd name="T52" fmla="*/ 143 w 693"/>
                    <a:gd name="T53" fmla="*/ 460 h 1161"/>
                    <a:gd name="T54" fmla="*/ 146 w 693"/>
                    <a:gd name="T55" fmla="*/ 464 h 1161"/>
                    <a:gd name="T56" fmla="*/ 165 w 693"/>
                    <a:gd name="T57" fmla="*/ 473 h 1161"/>
                    <a:gd name="T58" fmla="*/ 120 w 693"/>
                    <a:gd name="T59" fmla="*/ 456 h 1161"/>
                    <a:gd name="T60" fmla="*/ 90 w 693"/>
                    <a:gd name="T61" fmla="*/ 455 h 1161"/>
                    <a:gd name="T62" fmla="*/ 92 w 693"/>
                    <a:gd name="T63" fmla="*/ 483 h 1161"/>
                    <a:gd name="T64" fmla="*/ 103 w 693"/>
                    <a:gd name="T65" fmla="*/ 518 h 1161"/>
                    <a:gd name="T66" fmla="*/ 79 w 693"/>
                    <a:gd name="T67" fmla="*/ 498 h 1161"/>
                    <a:gd name="T68" fmla="*/ 82 w 693"/>
                    <a:gd name="T69" fmla="*/ 475 h 1161"/>
                    <a:gd name="T70" fmla="*/ 66 w 693"/>
                    <a:gd name="T71" fmla="*/ 502 h 1161"/>
                    <a:gd name="T72" fmla="*/ 66 w 693"/>
                    <a:gd name="T73" fmla="*/ 534 h 1161"/>
                    <a:gd name="T74" fmla="*/ 86 w 693"/>
                    <a:gd name="T75" fmla="*/ 573 h 1161"/>
                    <a:gd name="T76" fmla="*/ 101 w 693"/>
                    <a:gd name="T77" fmla="*/ 601 h 1161"/>
                    <a:gd name="T78" fmla="*/ 82 w 693"/>
                    <a:gd name="T79" fmla="*/ 643 h 1161"/>
                    <a:gd name="T80" fmla="*/ 105 w 693"/>
                    <a:gd name="T81" fmla="*/ 684 h 1161"/>
                    <a:gd name="T82" fmla="*/ 118 w 693"/>
                    <a:gd name="T83" fmla="*/ 725 h 1161"/>
                    <a:gd name="T84" fmla="*/ 144 w 693"/>
                    <a:gd name="T85" fmla="*/ 767 h 1161"/>
                    <a:gd name="T86" fmla="*/ 150 w 693"/>
                    <a:gd name="T87" fmla="*/ 787 h 1161"/>
                    <a:gd name="T88" fmla="*/ 148 w 693"/>
                    <a:gd name="T89" fmla="*/ 825 h 1161"/>
                    <a:gd name="T90" fmla="*/ 141 w 693"/>
                    <a:gd name="T91" fmla="*/ 853 h 1161"/>
                    <a:gd name="T92" fmla="*/ 176 w 693"/>
                    <a:gd name="T93" fmla="*/ 872 h 1161"/>
                    <a:gd name="T94" fmla="*/ 210 w 693"/>
                    <a:gd name="T95" fmla="*/ 889 h 1161"/>
                    <a:gd name="T96" fmla="*/ 248 w 693"/>
                    <a:gd name="T97" fmla="*/ 911 h 1161"/>
                    <a:gd name="T98" fmla="*/ 306 w 693"/>
                    <a:gd name="T99" fmla="*/ 951 h 1161"/>
                    <a:gd name="T100" fmla="*/ 312 w 693"/>
                    <a:gd name="T101" fmla="*/ 979 h 1161"/>
                    <a:gd name="T102" fmla="*/ 329 w 693"/>
                    <a:gd name="T103" fmla="*/ 987 h 1161"/>
                    <a:gd name="T104" fmla="*/ 355 w 693"/>
                    <a:gd name="T105" fmla="*/ 1015 h 1161"/>
                    <a:gd name="T106" fmla="*/ 391 w 693"/>
                    <a:gd name="T107" fmla="*/ 1086 h 1161"/>
                    <a:gd name="T108" fmla="*/ 389 w 693"/>
                    <a:gd name="T109" fmla="*/ 1116 h 1161"/>
                    <a:gd name="T110" fmla="*/ 393 w 693"/>
                    <a:gd name="T111" fmla="*/ 1128 h 1161"/>
                    <a:gd name="T112" fmla="*/ 613 w 693"/>
                    <a:gd name="T113" fmla="*/ 116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3" h="1161">
                      <a:moveTo>
                        <a:pt x="616" y="1160"/>
                      </a:moveTo>
                      <a:lnTo>
                        <a:pt x="620" y="1161"/>
                      </a:lnTo>
                      <a:lnTo>
                        <a:pt x="626" y="1161"/>
                      </a:lnTo>
                      <a:lnTo>
                        <a:pt x="628" y="1156"/>
                      </a:lnTo>
                      <a:lnTo>
                        <a:pt x="635" y="1150"/>
                      </a:lnTo>
                      <a:lnTo>
                        <a:pt x="635" y="1139"/>
                      </a:lnTo>
                      <a:lnTo>
                        <a:pt x="635" y="1133"/>
                      </a:lnTo>
                      <a:lnTo>
                        <a:pt x="628" y="1129"/>
                      </a:lnTo>
                      <a:lnTo>
                        <a:pt x="620" y="1126"/>
                      </a:lnTo>
                      <a:lnTo>
                        <a:pt x="620" y="1120"/>
                      </a:lnTo>
                      <a:lnTo>
                        <a:pt x="622" y="1113"/>
                      </a:lnTo>
                      <a:lnTo>
                        <a:pt x="624" y="1105"/>
                      </a:lnTo>
                      <a:lnTo>
                        <a:pt x="620" y="1097"/>
                      </a:lnTo>
                      <a:lnTo>
                        <a:pt x="624" y="1092"/>
                      </a:lnTo>
                      <a:lnTo>
                        <a:pt x="631" y="1086"/>
                      </a:lnTo>
                      <a:lnTo>
                        <a:pt x="643" y="1071"/>
                      </a:lnTo>
                      <a:lnTo>
                        <a:pt x="646" y="1062"/>
                      </a:lnTo>
                      <a:lnTo>
                        <a:pt x="650" y="1056"/>
                      </a:lnTo>
                      <a:lnTo>
                        <a:pt x="650" y="1043"/>
                      </a:lnTo>
                      <a:lnTo>
                        <a:pt x="654" y="1030"/>
                      </a:lnTo>
                      <a:lnTo>
                        <a:pt x="660" y="1026"/>
                      </a:lnTo>
                      <a:lnTo>
                        <a:pt x="663" y="1020"/>
                      </a:lnTo>
                      <a:lnTo>
                        <a:pt x="686" y="1007"/>
                      </a:lnTo>
                      <a:lnTo>
                        <a:pt x="693" y="1000"/>
                      </a:lnTo>
                      <a:lnTo>
                        <a:pt x="688" y="994"/>
                      </a:lnTo>
                      <a:lnTo>
                        <a:pt x="675" y="979"/>
                      </a:lnTo>
                      <a:lnTo>
                        <a:pt x="676" y="972"/>
                      </a:lnTo>
                      <a:lnTo>
                        <a:pt x="673" y="964"/>
                      </a:lnTo>
                      <a:lnTo>
                        <a:pt x="673" y="958"/>
                      </a:lnTo>
                      <a:lnTo>
                        <a:pt x="669" y="949"/>
                      </a:lnTo>
                      <a:lnTo>
                        <a:pt x="661" y="934"/>
                      </a:lnTo>
                      <a:lnTo>
                        <a:pt x="661" y="926"/>
                      </a:lnTo>
                      <a:lnTo>
                        <a:pt x="663" y="921"/>
                      </a:lnTo>
                      <a:lnTo>
                        <a:pt x="556" y="765"/>
                      </a:lnTo>
                      <a:lnTo>
                        <a:pt x="306" y="398"/>
                      </a:lnTo>
                      <a:lnTo>
                        <a:pt x="325" y="327"/>
                      </a:lnTo>
                      <a:lnTo>
                        <a:pt x="383" y="84"/>
                      </a:lnTo>
                      <a:lnTo>
                        <a:pt x="238" y="47"/>
                      </a:lnTo>
                      <a:lnTo>
                        <a:pt x="66" y="0"/>
                      </a:lnTo>
                      <a:lnTo>
                        <a:pt x="62" y="0"/>
                      </a:lnTo>
                      <a:lnTo>
                        <a:pt x="58" y="13"/>
                      </a:lnTo>
                      <a:lnTo>
                        <a:pt x="54" y="20"/>
                      </a:lnTo>
                      <a:lnTo>
                        <a:pt x="58" y="28"/>
                      </a:lnTo>
                      <a:lnTo>
                        <a:pt x="58" y="35"/>
                      </a:lnTo>
                      <a:lnTo>
                        <a:pt x="58" y="48"/>
                      </a:lnTo>
                      <a:lnTo>
                        <a:pt x="58" y="50"/>
                      </a:lnTo>
                      <a:lnTo>
                        <a:pt x="56" y="64"/>
                      </a:lnTo>
                      <a:lnTo>
                        <a:pt x="39" y="94"/>
                      </a:lnTo>
                      <a:lnTo>
                        <a:pt x="41" y="99"/>
                      </a:lnTo>
                      <a:lnTo>
                        <a:pt x="37" y="107"/>
                      </a:lnTo>
                      <a:lnTo>
                        <a:pt x="34" y="112"/>
                      </a:lnTo>
                      <a:lnTo>
                        <a:pt x="30" y="120"/>
                      </a:lnTo>
                      <a:lnTo>
                        <a:pt x="32" y="122"/>
                      </a:lnTo>
                      <a:lnTo>
                        <a:pt x="24" y="127"/>
                      </a:lnTo>
                      <a:lnTo>
                        <a:pt x="19" y="131"/>
                      </a:lnTo>
                      <a:lnTo>
                        <a:pt x="13" y="137"/>
                      </a:lnTo>
                      <a:lnTo>
                        <a:pt x="7" y="144"/>
                      </a:lnTo>
                      <a:lnTo>
                        <a:pt x="2" y="158"/>
                      </a:lnTo>
                      <a:lnTo>
                        <a:pt x="2" y="169"/>
                      </a:lnTo>
                      <a:lnTo>
                        <a:pt x="0" y="176"/>
                      </a:lnTo>
                      <a:lnTo>
                        <a:pt x="13" y="197"/>
                      </a:lnTo>
                      <a:lnTo>
                        <a:pt x="13" y="205"/>
                      </a:lnTo>
                      <a:lnTo>
                        <a:pt x="19" y="210"/>
                      </a:lnTo>
                      <a:lnTo>
                        <a:pt x="24" y="233"/>
                      </a:lnTo>
                      <a:lnTo>
                        <a:pt x="24" y="238"/>
                      </a:lnTo>
                      <a:lnTo>
                        <a:pt x="26" y="246"/>
                      </a:lnTo>
                      <a:lnTo>
                        <a:pt x="24" y="252"/>
                      </a:lnTo>
                      <a:lnTo>
                        <a:pt x="24" y="261"/>
                      </a:lnTo>
                      <a:lnTo>
                        <a:pt x="20" y="268"/>
                      </a:lnTo>
                      <a:lnTo>
                        <a:pt x="13" y="282"/>
                      </a:lnTo>
                      <a:lnTo>
                        <a:pt x="15" y="308"/>
                      </a:lnTo>
                      <a:lnTo>
                        <a:pt x="13" y="319"/>
                      </a:lnTo>
                      <a:lnTo>
                        <a:pt x="7" y="327"/>
                      </a:lnTo>
                      <a:lnTo>
                        <a:pt x="13" y="340"/>
                      </a:lnTo>
                      <a:lnTo>
                        <a:pt x="22" y="353"/>
                      </a:lnTo>
                      <a:lnTo>
                        <a:pt x="30" y="374"/>
                      </a:lnTo>
                      <a:lnTo>
                        <a:pt x="34" y="381"/>
                      </a:lnTo>
                      <a:lnTo>
                        <a:pt x="39" y="389"/>
                      </a:lnTo>
                      <a:lnTo>
                        <a:pt x="43" y="394"/>
                      </a:lnTo>
                      <a:lnTo>
                        <a:pt x="45" y="402"/>
                      </a:lnTo>
                      <a:lnTo>
                        <a:pt x="43" y="409"/>
                      </a:lnTo>
                      <a:lnTo>
                        <a:pt x="45" y="406"/>
                      </a:lnTo>
                      <a:lnTo>
                        <a:pt x="45" y="408"/>
                      </a:lnTo>
                      <a:lnTo>
                        <a:pt x="52" y="421"/>
                      </a:lnTo>
                      <a:lnTo>
                        <a:pt x="54" y="434"/>
                      </a:lnTo>
                      <a:lnTo>
                        <a:pt x="49" y="421"/>
                      </a:lnTo>
                      <a:lnTo>
                        <a:pt x="47" y="428"/>
                      </a:lnTo>
                      <a:lnTo>
                        <a:pt x="43" y="436"/>
                      </a:lnTo>
                      <a:lnTo>
                        <a:pt x="41" y="443"/>
                      </a:lnTo>
                      <a:lnTo>
                        <a:pt x="47" y="438"/>
                      </a:lnTo>
                      <a:lnTo>
                        <a:pt x="54" y="445"/>
                      </a:lnTo>
                      <a:lnTo>
                        <a:pt x="56" y="453"/>
                      </a:lnTo>
                      <a:lnTo>
                        <a:pt x="64" y="456"/>
                      </a:lnTo>
                      <a:lnTo>
                        <a:pt x="67" y="464"/>
                      </a:lnTo>
                      <a:lnTo>
                        <a:pt x="75" y="471"/>
                      </a:lnTo>
                      <a:lnTo>
                        <a:pt x="81" y="468"/>
                      </a:lnTo>
                      <a:lnTo>
                        <a:pt x="77" y="460"/>
                      </a:lnTo>
                      <a:lnTo>
                        <a:pt x="82" y="455"/>
                      </a:lnTo>
                      <a:lnTo>
                        <a:pt x="81" y="447"/>
                      </a:lnTo>
                      <a:lnTo>
                        <a:pt x="84" y="441"/>
                      </a:lnTo>
                      <a:lnTo>
                        <a:pt x="92" y="438"/>
                      </a:lnTo>
                      <a:lnTo>
                        <a:pt x="99" y="443"/>
                      </a:lnTo>
                      <a:lnTo>
                        <a:pt x="103" y="451"/>
                      </a:lnTo>
                      <a:lnTo>
                        <a:pt x="111" y="455"/>
                      </a:lnTo>
                      <a:lnTo>
                        <a:pt x="116" y="453"/>
                      </a:lnTo>
                      <a:lnTo>
                        <a:pt x="124" y="453"/>
                      </a:lnTo>
                      <a:lnTo>
                        <a:pt x="129" y="458"/>
                      </a:lnTo>
                      <a:lnTo>
                        <a:pt x="143" y="460"/>
                      </a:lnTo>
                      <a:lnTo>
                        <a:pt x="148" y="455"/>
                      </a:lnTo>
                      <a:lnTo>
                        <a:pt x="146" y="458"/>
                      </a:lnTo>
                      <a:lnTo>
                        <a:pt x="141" y="464"/>
                      </a:lnTo>
                      <a:lnTo>
                        <a:pt x="146" y="464"/>
                      </a:lnTo>
                      <a:lnTo>
                        <a:pt x="154" y="460"/>
                      </a:lnTo>
                      <a:lnTo>
                        <a:pt x="156" y="460"/>
                      </a:lnTo>
                      <a:lnTo>
                        <a:pt x="161" y="468"/>
                      </a:lnTo>
                      <a:lnTo>
                        <a:pt x="165" y="473"/>
                      </a:lnTo>
                      <a:lnTo>
                        <a:pt x="165" y="475"/>
                      </a:lnTo>
                      <a:lnTo>
                        <a:pt x="156" y="460"/>
                      </a:lnTo>
                      <a:lnTo>
                        <a:pt x="141" y="466"/>
                      </a:lnTo>
                      <a:lnTo>
                        <a:pt x="120" y="456"/>
                      </a:lnTo>
                      <a:lnTo>
                        <a:pt x="111" y="456"/>
                      </a:lnTo>
                      <a:lnTo>
                        <a:pt x="103" y="453"/>
                      </a:lnTo>
                      <a:lnTo>
                        <a:pt x="97" y="455"/>
                      </a:lnTo>
                      <a:lnTo>
                        <a:pt x="90" y="455"/>
                      </a:lnTo>
                      <a:lnTo>
                        <a:pt x="86" y="462"/>
                      </a:lnTo>
                      <a:lnTo>
                        <a:pt x="92" y="468"/>
                      </a:lnTo>
                      <a:lnTo>
                        <a:pt x="90" y="475"/>
                      </a:lnTo>
                      <a:lnTo>
                        <a:pt x="92" y="483"/>
                      </a:lnTo>
                      <a:lnTo>
                        <a:pt x="96" y="485"/>
                      </a:lnTo>
                      <a:lnTo>
                        <a:pt x="97" y="498"/>
                      </a:lnTo>
                      <a:lnTo>
                        <a:pt x="97" y="511"/>
                      </a:lnTo>
                      <a:lnTo>
                        <a:pt x="103" y="518"/>
                      </a:lnTo>
                      <a:lnTo>
                        <a:pt x="97" y="517"/>
                      </a:lnTo>
                      <a:lnTo>
                        <a:pt x="90" y="509"/>
                      </a:lnTo>
                      <a:lnTo>
                        <a:pt x="86" y="502"/>
                      </a:lnTo>
                      <a:lnTo>
                        <a:pt x="79" y="498"/>
                      </a:lnTo>
                      <a:lnTo>
                        <a:pt x="81" y="490"/>
                      </a:lnTo>
                      <a:lnTo>
                        <a:pt x="84" y="485"/>
                      </a:lnTo>
                      <a:lnTo>
                        <a:pt x="82" y="477"/>
                      </a:lnTo>
                      <a:lnTo>
                        <a:pt x="82" y="475"/>
                      </a:lnTo>
                      <a:lnTo>
                        <a:pt x="75" y="475"/>
                      </a:lnTo>
                      <a:lnTo>
                        <a:pt x="71" y="481"/>
                      </a:lnTo>
                      <a:lnTo>
                        <a:pt x="71" y="487"/>
                      </a:lnTo>
                      <a:lnTo>
                        <a:pt x="66" y="502"/>
                      </a:lnTo>
                      <a:lnTo>
                        <a:pt x="69" y="507"/>
                      </a:lnTo>
                      <a:lnTo>
                        <a:pt x="69" y="522"/>
                      </a:lnTo>
                      <a:lnTo>
                        <a:pt x="67" y="528"/>
                      </a:lnTo>
                      <a:lnTo>
                        <a:pt x="66" y="534"/>
                      </a:lnTo>
                      <a:lnTo>
                        <a:pt x="66" y="539"/>
                      </a:lnTo>
                      <a:lnTo>
                        <a:pt x="67" y="547"/>
                      </a:lnTo>
                      <a:lnTo>
                        <a:pt x="79" y="567"/>
                      </a:lnTo>
                      <a:lnTo>
                        <a:pt x="86" y="573"/>
                      </a:lnTo>
                      <a:lnTo>
                        <a:pt x="99" y="573"/>
                      </a:lnTo>
                      <a:lnTo>
                        <a:pt x="103" y="588"/>
                      </a:lnTo>
                      <a:lnTo>
                        <a:pt x="103" y="603"/>
                      </a:lnTo>
                      <a:lnTo>
                        <a:pt x="101" y="601"/>
                      </a:lnTo>
                      <a:lnTo>
                        <a:pt x="97" y="607"/>
                      </a:lnTo>
                      <a:lnTo>
                        <a:pt x="84" y="614"/>
                      </a:lnTo>
                      <a:lnTo>
                        <a:pt x="84" y="629"/>
                      </a:lnTo>
                      <a:lnTo>
                        <a:pt x="82" y="643"/>
                      </a:lnTo>
                      <a:lnTo>
                        <a:pt x="86" y="650"/>
                      </a:lnTo>
                      <a:lnTo>
                        <a:pt x="97" y="663"/>
                      </a:lnTo>
                      <a:lnTo>
                        <a:pt x="99" y="678"/>
                      </a:lnTo>
                      <a:lnTo>
                        <a:pt x="105" y="684"/>
                      </a:lnTo>
                      <a:lnTo>
                        <a:pt x="107" y="697"/>
                      </a:lnTo>
                      <a:lnTo>
                        <a:pt x="114" y="710"/>
                      </a:lnTo>
                      <a:lnTo>
                        <a:pt x="114" y="718"/>
                      </a:lnTo>
                      <a:lnTo>
                        <a:pt x="118" y="725"/>
                      </a:lnTo>
                      <a:lnTo>
                        <a:pt x="126" y="733"/>
                      </a:lnTo>
                      <a:lnTo>
                        <a:pt x="129" y="746"/>
                      </a:lnTo>
                      <a:lnTo>
                        <a:pt x="143" y="759"/>
                      </a:lnTo>
                      <a:lnTo>
                        <a:pt x="144" y="767"/>
                      </a:lnTo>
                      <a:lnTo>
                        <a:pt x="139" y="770"/>
                      </a:lnTo>
                      <a:lnTo>
                        <a:pt x="137" y="778"/>
                      </a:lnTo>
                      <a:lnTo>
                        <a:pt x="143" y="785"/>
                      </a:lnTo>
                      <a:lnTo>
                        <a:pt x="150" y="787"/>
                      </a:lnTo>
                      <a:lnTo>
                        <a:pt x="156" y="795"/>
                      </a:lnTo>
                      <a:lnTo>
                        <a:pt x="156" y="802"/>
                      </a:lnTo>
                      <a:lnTo>
                        <a:pt x="148" y="812"/>
                      </a:lnTo>
                      <a:lnTo>
                        <a:pt x="148" y="825"/>
                      </a:lnTo>
                      <a:lnTo>
                        <a:pt x="144" y="832"/>
                      </a:lnTo>
                      <a:lnTo>
                        <a:pt x="146" y="840"/>
                      </a:lnTo>
                      <a:lnTo>
                        <a:pt x="141" y="847"/>
                      </a:lnTo>
                      <a:lnTo>
                        <a:pt x="141" y="853"/>
                      </a:lnTo>
                      <a:lnTo>
                        <a:pt x="146" y="855"/>
                      </a:lnTo>
                      <a:lnTo>
                        <a:pt x="150" y="862"/>
                      </a:lnTo>
                      <a:lnTo>
                        <a:pt x="156" y="870"/>
                      </a:lnTo>
                      <a:lnTo>
                        <a:pt x="176" y="872"/>
                      </a:lnTo>
                      <a:lnTo>
                        <a:pt x="184" y="876"/>
                      </a:lnTo>
                      <a:lnTo>
                        <a:pt x="191" y="876"/>
                      </a:lnTo>
                      <a:lnTo>
                        <a:pt x="205" y="885"/>
                      </a:lnTo>
                      <a:lnTo>
                        <a:pt x="210" y="889"/>
                      </a:lnTo>
                      <a:lnTo>
                        <a:pt x="225" y="889"/>
                      </a:lnTo>
                      <a:lnTo>
                        <a:pt x="237" y="898"/>
                      </a:lnTo>
                      <a:lnTo>
                        <a:pt x="240" y="906"/>
                      </a:lnTo>
                      <a:lnTo>
                        <a:pt x="248" y="911"/>
                      </a:lnTo>
                      <a:lnTo>
                        <a:pt x="250" y="925"/>
                      </a:lnTo>
                      <a:lnTo>
                        <a:pt x="265" y="938"/>
                      </a:lnTo>
                      <a:lnTo>
                        <a:pt x="278" y="945"/>
                      </a:lnTo>
                      <a:lnTo>
                        <a:pt x="306" y="951"/>
                      </a:lnTo>
                      <a:lnTo>
                        <a:pt x="308" y="953"/>
                      </a:lnTo>
                      <a:lnTo>
                        <a:pt x="312" y="966"/>
                      </a:lnTo>
                      <a:lnTo>
                        <a:pt x="314" y="973"/>
                      </a:lnTo>
                      <a:lnTo>
                        <a:pt x="312" y="979"/>
                      </a:lnTo>
                      <a:lnTo>
                        <a:pt x="312" y="987"/>
                      </a:lnTo>
                      <a:lnTo>
                        <a:pt x="319" y="990"/>
                      </a:lnTo>
                      <a:lnTo>
                        <a:pt x="323" y="985"/>
                      </a:lnTo>
                      <a:lnTo>
                        <a:pt x="329" y="987"/>
                      </a:lnTo>
                      <a:lnTo>
                        <a:pt x="336" y="990"/>
                      </a:lnTo>
                      <a:lnTo>
                        <a:pt x="344" y="1002"/>
                      </a:lnTo>
                      <a:lnTo>
                        <a:pt x="348" y="1009"/>
                      </a:lnTo>
                      <a:lnTo>
                        <a:pt x="355" y="1015"/>
                      </a:lnTo>
                      <a:lnTo>
                        <a:pt x="378" y="1043"/>
                      </a:lnTo>
                      <a:lnTo>
                        <a:pt x="385" y="1058"/>
                      </a:lnTo>
                      <a:lnTo>
                        <a:pt x="389" y="1073"/>
                      </a:lnTo>
                      <a:lnTo>
                        <a:pt x="391" y="1086"/>
                      </a:lnTo>
                      <a:lnTo>
                        <a:pt x="389" y="1101"/>
                      </a:lnTo>
                      <a:lnTo>
                        <a:pt x="387" y="1114"/>
                      </a:lnTo>
                      <a:lnTo>
                        <a:pt x="387" y="1122"/>
                      </a:lnTo>
                      <a:lnTo>
                        <a:pt x="389" y="1116"/>
                      </a:lnTo>
                      <a:lnTo>
                        <a:pt x="394" y="1120"/>
                      </a:lnTo>
                      <a:lnTo>
                        <a:pt x="393" y="1128"/>
                      </a:lnTo>
                      <a:lnTo>
                        <a:pt x="389" y="1120"/>
                      </a:lnTo>
                      <a:lnTo>
                        <a:pt x="393" y="1128"/>
                      </a:lnTo>
                      <a:lnTo>
                        <a:pt x="394" y="1137"/>
                      </a:lnTo>
                      <a:lnTo>
                        <a:pt x="398" y="1139"/>
                      </a:lnTo>
                      <a:lnTo>
                        <a:pt x="611" y="1160"/>
                      </a:lnTo>
                      <a:lnTo>
                        <a:pt x="613" y="1160"/>
                      </a:lnTo>
                      <a:lnTo>
                        <a:pt x="616" y="116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7" name="Freeform 309"/>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8" name="Freeform 310"/>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9" name="Freeform 311"/>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0" name="Freeform 312"/>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1" name="Freeform 313"/>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2" name="Freeform 314"/>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3" name="Freeform 315"/>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4" name="Freeform 316"/>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5" name="Freeform 317"/>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6" name="Freeform 318"/>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7" name="Freeform 319"/>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8" name="Freeform 320"/>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9" name="Freeform 321"/>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0" name="Freeform 322"/>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1" name="Freeform 323"/>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52" name="Group 451"/>
              <p:cNvGrpSpPr/>
              <p:nvPr/>
            </p:nvGrpSpPr>
            <p:grpSpPr>
              <a:xfrm>
                <a:off x="4813819" y="2127748"/>
                <a:ext cx="108558" cy="225859"/>
                <a:chOff x="4813819" y="2127748"/>
                <a:chExt cx="108558" cy="225859"/>
              </a:xfrm>
              <a:grpFill/>
            </p:grpSpPr>
            <p:sp>
              <p:nvSpPr>
                <p:cNvPr id="370" name="Freeform 131"/>
                <p:cNvSpPr>
                  <a:spLocks/>
                </p:cNvSpPr>
                <p:nvPr/>
              </p:nvSpPr>
              <p:spPr bwMode="auto">
                <a:xfrm>
                  <a:off x="4813819" y="2127748"/>
                  <a:ext cx="108558" cy="225859"/>
                </a:xfrm>
                <a:custGeom>
                  <a:avLst/>
                  <a:gdLst>
                    <a:gd name="T0" fmla="*/ 15 w 113"/>
                    <a:gd name="T1" fmla="*/ 15 h 259"/>
                    <a:gd name="T2" fmla="*/ 5 w 113"/>
                    <a:gd name="T3" fmla="*/ 40 h 259"/>
                    <a:gd name="T4" fmla="*/ 2 w 113"/>
                    <a:gd name="T5" fmla="*/ 51 h 259"/>
                    <a:gd name="T6" fmla="*/ 7 w 113"/>
                    <a:gd name="T7" fmla="*/ 60 h 259"/>
                    <a:gd name="T8" fmla="*/ 0 w 113"/>
                    <a:gd name="T9" fmla="*/ 73 h 259"/>
                    <a:gd name="T10" fmla="*/ 9 w 113"/>
                    <a:gd name="T11" fmla="*/ 92 h 259"/>
                    <a:gd name="T12" fmla="*/ 17 w 113"/>
                    <a:gd name="T13" fmla="*/ 102 h 259"/>
                    <a:gd name="T14" fmla="*/ 28 w 113"/>
                    <a:gd name="T15" fmla="*/ 107 h 259"/>
                    <a:gd name="T16" fmla="*/ 51 w 113"/>
                    <a:gd name="T17" fmla="*/ 126 h 259"/>
                    <a:gd name="T18" fmla="*/ 39 w 113"/>
                    <a:gd name="T19" fmla="*/ 139 h 259"/>
                    <a:gd name="T20" fmla="*/ 32 w 113"/>
                    <a:gd name="T21" fmla="*/ 147 h 259"/>
                    <a:gd name="T22" fmla="*/ 30 w 113"/>
                    <a:gd name="T23" fmla="*/ 149 h 259"/>
                    <a:gd name="T24" fmla="*/ 28 w 113"/>
                    <a:gd name="T25" fmla="*/ 162 h 259"/>
                    <a:gd name="T26" fmla="*/ 19 w 113"/>
                    <a:gd name="T27" fmla="*/ 169 h 259"/>
                    <a:gd name="T28" fmla="*/ 7 w 113"/>
                    <a:gd name="T29" fmla="*/ 177 h 259"/>
                    <a:gd name="T30" fmla="*/ 2 w 113"/>
                    <a:gd name="T31" fmla="*/ 194 h 259"/>
                    <a:gd name="T32" fmla="*/ 0 w 113"/>
                    <a:gd name="T33" fmla="*/ 199 h 259"/>
                    <a:gd name="T34" fmla="*/ 4 w 113"/>
                    <a:gd name="T35" fmla="*/ 207 h 259"/>
                    <a:gd name="T36" fmla="*/ 17 w 113"/>
                    <a:gd name="T37" fmla="*/ 222 h 259"/>
                    <a:gd name="T38" fmla="*/ 30 w 113"/>
                    <a:gd name="T39" fmla="*/ 228 h 259"/>
                    <a:gd name="T40" fmla="*/ 49 w 113"/>
                    <a:gd name="T41" fmla="*/ 233 h 259"/>
                    <a:gd name="T42" fmla="*/ 66 w 113"/>
                    <a:gd name="T43" fmla="*/ 241 h 259"/>
                    <a:gd name="T44" fmla="*/ 64 w 113"/>
                    <a:gd name="T45" fmla="*/ 259 h 259"/>
                    <a:gd name="T46" fmla="*/ 73 w 113"/>
                    <a:gd name="T47" fmla="*/ 254 h 259"/>
                    <a:gd name="T48" fmla="*/ 79 w 113"/>
                    <a:gd name="T49" fmla="*/ 239 h 259"/>
                    <a:gd name="T50" fmla="*/ 86 w 113"/>
                    <a:gd name="T51" fmla="*/ 218 h 259"/>
                    <a:gd name="T52" fmla="*/ 83 w 113"/>
                    <a:gd name="T53" fmla="*/ 214 h 259"/>
                    <a:gd name="T54" fmla="*/ 96 w 113"/>
                    <a:gd name="T55" fmla="*/ 207 h 259"/>
                    <a:gd name="T56" fmla="*/ 96 w 113"/>
                    <a:gd name="T57" fmla="*/ 194 h 259"/>
                    <a:gd name="T58" fmla="*/ 99 w 113"/>
                    <a:gd name="T59" fmla="*/ 184 h 259"/>
                    <a:gd name="T60" fmla="*/ 105 w 113"/>
                    <a:gd name="T61" fmla="*/ 169 h 259"/>
                    <a:gd name="T62" fmla="*/ 105 w 113"/>
                    <a:gd name="T63" fmla="*/ 156 h 259"/>
                    <a:gd name="T64" fmla="*/ 105 w 113"/>
                    <a:gd name="T65" fmla="*/ 139 h 259"/>
                    <a:gd name="T66" fmla="*/ 105 w 113"/>
                    <a:gd name="T67" fmla="*/ 132 h 259"/>
                    <a:gd name="T68" fmla="*/ 111 w 113"/>
                    <a:gd name="T69" fmla="*/ 130 h 259"/>
                    <a:gd name="T70" fmla="*/ 111 w 113"/>
                    <a:gd name="T71" fmla="*/ 150 h 259"/>
                    <a:gd name="T72" fmla="*/ 111 w 113"/>
                    <a:gd name="T73" fmla="*/ 124 h 259"/>
                    <a:gd name="T74" fmla="*/ 109 w 113"/>
                    <a:gd name="T75" fmla="*/ 96 h 259"/>
                    <a:gd name="T76" fmla="*/ 92 w 113"/>
                    <a:gd name="T77" fmla="*/ 85 h 259"/>
                    <a:gd name="T78" fmla="*/ 81 w 113"/>
                    <a:gd name="T79" fmla="*/ 85 h 259"/>
                    <a:gd name="T80" fmla="*/ 84 w 113"/>
                    <a:gd name="T81" fmla="*/ 58 h 259"/>
                    <a:gd name="T82" fmla="*/ 94 w 113"/>
                    <a:gd name="T83" fmla="*/ 53 h 259"/>
                    <a:gd name="T84" fmla="*/ 96 w 113"/>
                    <a:gd name="T85" fmla="*/ 38 h 259"/>
                    <a:gd name="T86" fmla="*/ 96 w 113"/>
                    <a:gd name="T87" fmla="*/ 23 h 259"/>
                    <a:gd name="T88" fmla="*/ 17 w 113"/>
                    <a:gd name="T89" fmla="*/ 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 h="259">
                      <a:moveTo>
                        <a:pt x="17" y="9"/>
                      </a:moveTo>
                      <a:lnTo>
                        <a:pt x="15" y="15"/>
                      </a:lnTo>
                      <a:lnTo>
                        <a:pt x="15" y="23"/>
                      </a:lnTo>
                      <a:lnTo>
                        <a:pt x="5" y="40"/>
                      </a:lnTo>
                      <a:lnTo>
                        <a:pt x="0" y="47"/>
                      </a:lnTo>
                      <a:lnTo>
                        <a:pt x="2" y="51"/>
                      </a:lnTo>
                      <a:lnTo>
                        <a:pt x="5" y="53"/>
                      </a:lnTo>
                      <a:lnTo>
                        <a:pt x="7" y="60"/>
                      </a:lnTo>
                      <a:lnTo>
                        <a:pt x="5" y="66"/>
                      </a:lnTo>
                      <a:lnTo>
                        <a:pt x="0" y="73"/>
                      </a:lnTo>
                      <a:lnTo>
                        <a:pt x="4" y="85"/>
                      </a:lnTo>
                      <a:lnTo>
                        <a:pt x="9" y="92"/>
                      </a:lnTo>
                      <a:lnTo>
                        <a:pt x="17" y="94"/>
                      </a:lnTo>
                      <a:lnTo>
                        <a:pt x="17" y="102"/>
                      </a:lnTo>
                      <a:lnTo>
                        <a:pt x="24" y="105"/>
                      </a:lnTo>
                      <a:lnTo>
                        <a:pt x="28" y="107"/>
                      </a:lnTo>
                      <a:lnTo>
                        <a:pt x="34" y="113"/>
                      </a:lnTo>
                      <a:lnTo>
                        <a:pt x="51" y="126"/>
                      </a:lnTo>
                      <a:lnTo>
                        <a:pt x="47" y="132"/>
                      </a:lnTo>
                      <a:lnTo>
                        <a:pt x="39" y="139"/>
                      </a:lnTo>
                      <a:lnTo>
                        <a:pt x="34" y="147"/>
                      </a:lnTo>
                      <a:lnTo>
                        <a:pt x="32" y="147"/>
                      </a:lnTo>
                      <a:lnTo>
                        <a:pt x="32" y="149"/>
                      </a:lnTo>
                      <a:lnTo>
                        <a:pt x="30" y="149"/>
                      </a:lnTo>
                      <a:lnTo>
                        <a:pt x="28" y="156"/>
                      </a:lnTo>
                      <a:lnTo>
                        <a:pt x="28" y="162"/>
                      </a:lnTo>
                      <a:lnTo>
                        <a:pt x="20" y="167"/>
                      </a:lnTo>
                      <a:lnTo>
                        <a:pt x="19" y="169"/>
                      </a:lnTo>
                      <a:lnTo>
                        <a:pt x="13" y="171"/>
                      </a:lnTo>
                      <a:lnTo>
                        <a:pt x="7" y="177"/>
                      </a:lnTo>
                      <a:lnTo>
                        <a:pt x="4" y="184"/>
                      </a:lnTo>
                      <a:lnTo>
                        <a:pt x="2" y="194"/>
                      </a:lnTo>
                      <a:lnTo>
                        <a:pt x="0" y="197"/>
                      </a:lnTo>
                      <a:lnTo>
                        <a:pt x="0" y="199"/>
                      </a:lnTo>
                      <a:lnTo>
                        <a:pt x="4" y="207"/>
                      </a:lnTo>
                      <a:lnTo>
                        <a:pt x="4" y="207"/>
                      </a:lnTo>
                      <a:lnTo>
                        <a:pt x="4" y="211"/>
                      </a:lnTo>
                      <a:lnTo>
                        <a:pt x="17" y="222"/>
                      </a:lnTo>
                      <a:lnTo>
                        <a:pt x="22" y="224"/>
                      </a:lnTo>
                      <a:lnTo>
                        <a:pt x="30" y="228"/>
                      </a:lnTo>
                      <a:lnTo>
                        <a:pt x="41" y="237"/>
                      </a:lnTo>
                      <a:lnTo>
                        <a:pt x="49" y="233"/>
                      </a:lnTo>
                      <a:lnTo>
                        <a:pt x="62" y="233"/>
                      </a:lnTo>
                      <a:lnTo>
                        <a:pt x="66" y="241"/>
                      </a:lnTo>
                      <a:lnTo>
                        <a:pt x="62" y="252"/>
                      </a:lnTo>
                      <a:lnTo>
                        <a:pt x="64" y="259"/>
                      </a:lnTo>
                      <a:lnTo>
                        <a:pt x="69" y="258"/>
                      </a:lnTo>
                      <a:lnTo>
                        <a:pt x="73" y="254"/>
                      </a:lnTo>
                      <a:lnTo>
                        <a:pt x="75" y="246"/>
                      </a:lnTo>
                      <a:lnTo>
                        <a:pt x="79" y="239"/>
                      </a:lnTo>
                      <a:lnTo>
                        <a:pt x="83" y="226"/>
                      </a:lnTo>
                      <a:lnTo>
                        <a:pt x="86" y="218"/>
                      </a:lnTo>
                      <a:lnTo>
                        <a:pt x="83" y="218"/>
                      </a:lnTo>
                      <a:lnTo>
                        <a:pt x="83" y="214"/>
                      </a:lnTo>
                      <a:lnTo>
                        <a:pt x="88" y="207"/>
                      </a:lnTo>
                      <a:lnTo>
                        <a:pt x="96" y="207"/>
                      </a:lnTo>
                      <a:lnTo>
                        <a:pt x="92" y="201"/>
                      </a:lnTo>
                      <a:lnTo>
                        <a:pt x="96" y="194"/>
                      </a:lnTo>
                      <a:lnTo>
                        <a:pt x="94" y="188"/>
                      </a:lnTo>
                      <a:lnTo>
                        <a:pt x="99" y="184"/>
                      </a:lnTo>
                      <a:lnTo>
                        <a:pt x="101" y="177"/>
                      </a:lnTo>
                      <a:lnTo>
                        <a:pt x="105" y="169"/>
                      </a:lnTo>
                      <a:lnTo>
                        <a:pt x="109" y="164"/>
                      </a:lnTo>
                      <a:lnTo>
                        <a:pt x="105" y="156"/>
                      </a:lnTo>
                      <a:lnTo>
                        <a:pt x="107" y="150"/>
                      </a:lnTo>
                      <a:lnTo>
                        <a:pt x="105" y="139"/>
                      </a:lnTo>
                      <a:lnTo>
                        <a:pt x="103" y="132"/>
                      </a:lnTo>
                      <a:lnTo>
                        <a:pt x="105" y="132"/>
                      </a:lnTo>
                      <a:lnTo>
                        <a:pt x="107" y="124"/>
                      </a:lnTo>
                      <a:lnTo>
                        <a:pt x="111" y="130"/>
                      </a:lnTo>
                      <a:lnTo>
                        <a:pt x="109" y="137"/>
                      </a:lnTo>
                      <a:lnTo>
                        <a:pt x="111" y="150"/>
                      </a:lnTo>
                      <a:lnTo>
                        <a:pt x="113" y="143"/>
                      </a:lnTo>
                      <a:lnTo>
                        <a:pt x="111" y="124"/>
                      </a:lnTo>
                      <a:lnTo>
                        <a:pt x="109" y="117"/>
                      </a:lnTo>
                      <a:lnTo>
                        <a:pt x="109" y="96"/>
                      </a:lnTo>
                      <a:lnTo>
                        <a:pt x="107" y="87"/>
                      </a:lnTo>
                      <a:lnTo>
                        <a:pt x="92" y="85"/>
                      </a:lnTo>
                      <a:lnTo>
                        <a:pt x="86" y="87"/>
                      </a:lnTo>
                      <a:lnTo>
                        <a:pt x="81" y="85"/>
                      </a:lnTo>
                      <a:lnTo>
                        <a:pt x="81" y="66"/>
                      </a:lnTo>
                      <a:lnTo>
                        <a:pt x="84" y="58"/>
                      </a:lnTo>
                      <a:lnTo>
                        <a:pt x="86" y="58"/>
                      </a:lnTo>
                      <a:lnTo>
                        <a:pt x="94" y="53"/>
                      </a:lnTo>
                      <a:lnTo>
                        <a:pt x="92" y="47"/>
                      </a:lnTo>
                      <a:lnTo>
                        <a:pt x="96" y="38"/>
                      </a:lnTo>
                      <a:lnTo>
                        <a:pt x="96" y="30"/>
                      </a:lnTo>
                      <a:lnTo>
                        <a:pt x="96" y="23"/>
                      </a:lnTo>
                      <a:lnTo>
                        <a:pt x="24" y="0"/>
                      </a:lnTo>
                      <a:lnTo>
                        <a:pt x="17"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2" name="Freeform 324"/>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3" name="Freeform 325"/>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46" name="Group 445"/>
              <p:cNvGrpSpPr/>
              <p:nvPr/>
            </p:nvGrpSpPr>
            <p:grpSpPr>
              <a:xfrm>
                <a:off x="4438189" y="1771956"/>
                <a:ext cx="613881" cy="415091"/>
                <a:chOff x="4438189" y="1771956"/>
                <a:chExt cx="613881" cy="415091"/>
              </a:xfrm>
              <a:grpFill/>
            </p:grpSpPr>
            <p:sp>
              <p:nvSpPr>
                <p:cNvPr id="164" name="Freeform 326"/>
                <p:cNvSpPr>
                  <a:spLocks/>
                </p:cNvSpPr>
                <p:nvPr/>
              </p:nvSpPr>
              <p:spPr bwMode="auto">
                <a:xfrm>
                  <a:off x="4438189" y="1771956"/>
                  <a:ext cx="490913" cy="398523"/>
                </a:xfrm>
                <a:custGeom>
                  <a:avLst/>
                  <a:gdLst>
                    <a:gd name="T0" fmla="*/ 511 w 511"/>
                    <a:gd name="T1" fmla="*/ 402 h 457"/>
                    <a:gd name="T2" fmla="*/ 505 w 511"/>
                    <a:gd name="T3" fmla="*/ 389 h 457"/>
                    <a:gd name="T4" fmla="*/ 489 w 511"/>
                    <a:gd name="T5" fmla="*/ 307 h 457"/>
                    <a:gd name="T6" fmla="*/ 490 w 511"/>
                    <a:gd name="T7" fmla="*/ 233 h 457"/>
                    <a:gd name="T8" fmla="*/ 487 w 511"/>
                    <a:gd name="T9" fmla="*/ 222 h 457"/>
                    <a:gd name="T10" fmla="*/ 460 w 511"/>
                    <a:gd name="T11" fmla="*/ 143 h 457"/>
                    <a:gd name="T12" fmla="*/ 455 w 511"/>
                    <a:gd name="T13" fmla="*/ 145 h 457"/>
                    <a:gd name="T14" fmla="*/ 453 w 511"/>
                    <a:gd name="T15" fmla="*/ 119 h 457"/>
                    <a:gd name="T16" fmla="*/ 443 w 511"/>
                    <a:gd name="T17" fmla="*/ 98 h 457"/>
                    <a:gd name="T18" fmla="*/ 445 w 511"/>
                    <a:gd name="T19" fmla="*/ 81 h 457"/>
                    <a:gd name="T20" fmla="*/ 443 w 511"/>
                    <a:gd name="T21" fmla="*/ 66 h 457"/>
                    <a:gd name="T22" fmla="*/ 442 w 511"/>
                    <a:gd name="T23" fmla="*/ 53 h 457"/>
                    <a:gd name="T24" fmla="*/ 432 w 511"/>
                    <a:gd name="T25" fmla="*/ 40 h 457"/>
                    <a:gd name="T26" fmla="*/ 427 w 511"/>
                    <a:gd name="T27" fmla="*/ 15 h 457"/>
                    <a:gd name="T28" fmla="*/ 425 w 511"/>
                    <a:gd name="T29" fmla="*/ 4 h 457"/>
                    <a:gd name="T30" fmla="*/ 372 w 511"/>
                    <a:gd name="T31" fmla="*/ 15 h 457"/>
                    <a:gd name="T32" fmla="*/ 317 w 511"/>
                    <a:gd name="T33" fmla="*/ 25 h 457"/>
                    <a:gd name="T34" fmla="*/ 278 w 511"/>
                    <a:gd name="T35" fmla="*/ 58 h 457"/>
                    <a:gd name="T36" fmla="*/ 257 w 511"/>
                    <a:gd name="T37" fmla="*/ 103 h 457"/>
                    <a:gd name="T38" fmla="*/ 244 w 511"/>
                    <a:gd name="T39" fmla="*/ 122 h 457"/>
                    <a:gd name="T40" fmla="*/ 223 w 511"/>
                    <a:gd name="T41" fmla="*/ 143 h 457"/>
                    <a:gd name="T42" fmla="*/ 229 w 511"/>
                    <a:gd name="T43" fmla="*/ 154 h 457"/>
                    <a:gd name="T44" fmla="*/ 229 w 511"/>
                    <a:gd name="T45" fmla="*/ 150 h 457"/>
                    <a:gd name="T46" fmla="*/ 237 w 511"/>
                    <a:gd name="T47" fmla="*/ 158 h 457"/>
                    <a:gd name="T48" fmla="*/ 242 w 511"/>
                    <a:gd name="T49" fmla="*/ 160 h 457"/>
                    <a:gd name="T50" fmla="*/ 235 w 511"/>
                    <a:gd name="T51" fmla="*/ 169 h 457"/>
                    <a:gd name="T52" fmla="*/ 242 w 511"/>
                    <a:gd name="T53" fmla="*/ 188 h 457"/>
                    <a:gd name="T54" fmla="*/ 246 w 511"/>
                    <a:gd name="T55" fmla="*/ 201 h 457"/>
                    <a:gd name="T56" fmla="*/ 233 w 511"/>
                    <a:gd name="T57" fmla="*/ 209 h 457"/>
                    <a:gd name="T58" fmla="*/ 218 w 511"/>
                    <a:gd name="T59" fmla="*/ 222 h 457"/>
                    <a:gd name="T60" fmla="*/ 208 w 511"/>
                    <a:gd name="T61" fmla="*/ 237 h 457"/>
                    <a:gd name="T62" fmla="*/ 197 w 511"/>
                    <a:gd name="T63" fmla="*/ 246 h 457"/>
                    <a:gd name="T64" fmla="*/ 177 w 511"/>
                    <a:gd name="T65" fmla="*/ 246 h 457"/>
                    <a:gd name="T66" fmla="*/ 148 w 511"/>
                    <a:gd name="T67" fmla="*/ 258 h 457"/>
                    <a:gd name="T68" fmla="*/ 103 w 511"/>
                    <a:gd name="T69" fmla="*/ 250 h 457"/>
                    <a:gd name="T70" fmla="*/ 62 w 511"/>
                    <a:gd name="T71" fmla="*/ 261 h 457"/>
                    <a:gd name="T72" fmla="*/ 49 w 511"/>
                    <a:gd name="T73" fmla="*/ 269 h 457"/>
                    <a:gd name="T74" fmla="*/ 36 w 511"/>
                    <a:gd name="T75" fmla="*/ 276 h 457"/>
                    <a:gd name="T76" fmla="*/ 39 w 511"/>
                    <a:gd name="T77" fmla="*/ 290 h 457"/>
                    <a:gd name="T78" fmla="*/ 52 w 511"/>
                    <a:gd name="T79" fmla="*/ 297 h 457"/>
                    <a:gd name="T80" fmla="*/ 51 w 511"/>
                    <a:gd name="T81" fmla="*/ 305 h 457"/>
                    <a:gd name="T82" fmla="*/ 58 w 511"/>
                    <a:gd name="T83" fmla="*/ 327 h 457"/>
                    <a:gd name="T84" fmla="*/ 43 w 511"/>
                    <a:gd name="T85" fmla="*/ 348 h 457"/>
                    <a:gd name="T86" fmla="*/ 30 w 511"/>
                    <a:gd name="T87" fmla="*/ 363 h 457"/>
                    <a:gd name="T88" fmla="*/ 4 w 511"/>
                    <a:gd name="T89" fmla="*/ 393 h 457"/>
                    <a:gd name="T90" fmla="*/ 2 w 511"/>
                    <a:gd name="T91" fmla="*/ 397 h 457"/>
                    <a:gd name="T92" fmla="*/ 69 w 511"/>
                    <a:gd name="T93" fmla="*/ 410 h 457"/>
                    <a:gd name="T94" fmla="*/ 276 w 511"/>
                    <a:gd name="T95" fmla="*/ 369 h 457"/>
                    <a:gd name="T96" fmla="*/ 349 w 511"/>
                    <a:gd name="T97" fmla="*/ 354 h 457"/>
                    <a:gd name="T98" fmla="*/ 361 w 511"/>
                    <a:gd name="T99" fmla="*/ 363 h 457"/>
                    <a:gd name="T100" fmla="*/ 374 w 511"/>
                    <a:gd name="T101" fmla="*/ 367 h 457"/>
                    <a:gd name="T102" fmla="*/ 381 w 511"/>
                    <a:gd name="T103" fmla="*/ 389 h 457"/>
                    <a:gd name="T104" fmla="*/ 400 w 511"/>
                    <a:gd name="T105" fmla="*/ 401 h 457"/>
                    <a:gd name="T106" fmla="*/ 415 w 511"/>
                    <a:gd name="T107" fmla="*/ 406 h 457"/>
                    <a:gd name="T108" fmla="*/ 487 w 511"/>
                    <a:gd name="T109" fmla="*/ 431 h 457"/>
                    <a:gd name="T110" fmla="*/ 475 w 511"/>
                    <a:gd name="T111" fmla="*/ 408 h 457"/>
                    <a:gd name="T112" fmla="*/ 475 w 511"/>
                    <a:gd name="T113" fmla="*/ 399 h 457"/>
                    <a:gd name="T114" fmla="*/ 483 w 511"/>
                    <a:gd name="T115" fmla="*/ 410 h 457"/>
                    <a:gd name="T116" fmla="*/ 489 w 511"/>
                    <a:gd name="T117" fmla="*/ 442 h 457"/>
                    <a:gd name="T118" fmla="*/ 489 w 511"/>
                    <a:gd name="T119" fmla="*/ 457 h 457"/>
                    <a:gd name="T120" fmla="*/ 498 w 511"/>
                    <a:gd name="T121" fmla="*/ 448 h 457"/>
                    <a:gd name="T122" fmla="*/ 505 w 511"/>
                    <a:gd name="T123" fmla="*/ 425 h 457"/>
                    <a:gd name="T124" fmla="*/ 500 w 511"/>
                    <a:gd name="T125" fmla="*/ 414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1" h="457">
                      <a:moveTo>
                        <a:pt x="500" y="414"/>
                      </a:moveTo>
                      <a:lnTo>
                        <a:pt x="511" y="402"/>
                      </a:lnTo>
                      <a:lnTo>
                        <a:pt x="511" y="397"/>
                      </a:lnTo>
                      <a:lnTo>
                        <a:pt x="505" y="389"/>
                      </a:lnTo>
                      <a:lnTo>
                        <a:pt x="492" y="312"/>
                      </a:lnTo>
                      <a:lnTo>
                        <a:pt x="489" y="307"/>
                      </a:lnTo>
                      <a:lnTo>
                        <a:pt x="490" y="241"/>
                      </a:lnTo>
                      <a:lnTo>
                        <a:pt x="490" y="233"/>
                      </a:lnTo>
                      <a:lnTo>
                        <a:pt x="487" y="228"/>
                      </a:lnTo>
                      <a:lnTo>
                        <a:pt x="487" y="222"/>
                      </a:lnTo>
                      <a:lnTo>
                        <a:pt x="472" y="152"/>
                      </a:lnTo>
                      <a:lnTo>
                        <a:pt x="460" y="143"/>
                      </a:lnTo>
                      <a:lnTo>
                        <a:pt x="458" y="152"/>
                      </a:lnTo>
                      <a:lnTo>
                        <a:pt x="455" y="145"/>
                      </a:lnTo>
                      <a:lnTo>
                        <a:pt x="457" y="132"/>
                      </a:lnTo>
                      <a:lnTo>
                        <a:pt x="453" y="119"/>
                      </a:lnTo>
                      <a:lnTo>
                        <a:pt x="447" y="111"/>
                      </a:lnTo>
                      <a:lnTo>
                        <a:pt x="443" y="98"/>
                      </a:lnTo>
                      <a:lnTo>
                        <a:pt x="443" y="85"/>
                      </a:lnTo>
                      <a:lnTo>
                        <a:pt x="445" y="81"/>
                      </a:lnTo>
                      <a:lnTo>
                        <a:pt x="445" y="73"/>
                      </a:lnTo>
                      <a:lnTo>
                        <a:pt x="443" y="66"/>
                      </a:lnTo>
                      <a:lnTo>
                        <a:pt x="443" y="60"/>
                      </a:lnTo>
                      <a:lnTo>
                        <a:pt x="442" y="53"/>
                      </a:lnTo>
                      <a:lnTo>
                        <a:pt x="434" y="47"/>
                      </a:lnTo>
                      <a:lnTo>
                        <a:pt x="432" y="40"/>
                      </a:lnTo>
                      <a:lnTo>
                        <a:pt x="432" y="23"/>
                      </a:lnTo>
                      <a:lnTo>
                        <a:pt x="427" y="15"/>
                      </a:lnTo>
                      <a:lnTo>
                        <a:pt x="427" y="8"/>
                      </a:lnTo>
                      <a:lnTo>
                        <a:pt x="425" y="4"/>
                      </a:lnTo>
                      <a:lnTo>
                        <a:pt x="425" y="0"/>
                      </a:lnTo>
                      <a:lnTo>
                        <a:pt x="372" y="15"/>
                      </a:lnTo>
                      <a:lnTo>
                        <a:pt x="323" y="25"/>
                      </a:lnTo>
                      <a:lnTo>
                        <a:pt x="317" y="25"/>
                      </a:lnTo>
                      <a:lnTo>
                        <a:pt x="302" y="32"/>
                      </a:lnTo>
                      <a:lnTo>
                        <a:pt x="278" y="58"/>
                      </a:lnTo>
                      <a:lnTo>
                        <a:pt x="257" y="96"/>
                      </a:lnTo>
                      <a:lnTo>
                        <a:pt x="257" y="103"/>
                      </a:lnTo>
                      <a:lnTo>
                        <a:pt x="246" y="119"/>
                      </a:lnTo>
                      <a:lnTo>
                        <a:pt x="244" y="122"/>
                      </a:lnTo>
                      <a:lnTo>
                        <a:pt x="237" y="130"/>
                      </a:lnTo>
                      <a:lnTo>
                        <a:pt x="223" y="143"/>
                      </a:lnTo>
                      <a:lnTo>
                        <a:pt x="223" y="149"/>
                      </a:lnTo>
                      <a:lnTo>
                        <a:pt x="229" y="154"/>
                      </a:lnTo>
                      <a:lnTo>
                        <a:pt x="231" y="158"/>
                      </a:lnTo>
                      <a:lnTo>
                        <a:pt x="229" y="150"/>
                      </a:lnTo>
                      <a:lnTo>
                        <a:pt x="237" y="147"/>
                      </a:lnTo>
                      <a:lnTo>
                        <a:pt x="237" y="158"/>
                      </a:lnTo>
                      <a:lnTo>
                        <a:pt x="246" y="152"/>
                      </a:lnTo>
                      <a:lnTo>
                        <a:pt x="242" y="160"/>
                      </a:lnTo>
                      <a:lnTo>
                        <a:pt x="240" y="166"/>
                      </a:lnTo>
                      <a:lnTo>
                        <a:pt x="235" y="169"/>
                      </a:lnTo>
                      <a:lnTo>
                        <a:pt x="240" y="182"/>
                      </a:lnTo>
                      <a:lnTo>
                        <a:pt x="242" y="188"/>
                      </a:lnTo>
                      <a:lnTo>
                        <a:pt x="244" y="194"/>
                      </a:lnTo>
                      <a:lnTo>
                        <a:pt x="246" y="201"/>
                      </a:lnTo>
                      <a:lnTo>
                        <a:pt x="240" y="209"/>
                      </a:lnTo>
                      <a:lnTo>
                        <a:pt x="233" y="209"/>
                      </a:lnTo>
                      <a:lnTo>
                        <a:pt x="225" y="216"/>
                      </a:lnTo>
                      <a:lnTo>
                        <a:pt x="218" y="222"/>
                      </a:lnTo>
                      <a:lnTo>
                        <a:pt x="214" y="229"/>
                      </a:lnTo>
                      <a:lnTo>
                        <a:pt x="208" y="237"/>
                      </a:lnTo>
                      <a:lnTo>
                        <a:pt x="201" y="241"/>
                      </a:lnTo>
                      <a:lnTo>
                        <a:pt x="197" y="246"/>
                      </a:lnTo>
                      <a:lnTo>
                        <a:pt x="192" y="244"/>
                      </a:lnTo>
                      <a:lnTo>
                        <a:pt x="177" y="246"/>
                      </a:lnTo>
                      <a:lnTo>
                        <a:pt x="163" y="248"/>
                      </a:lnTo>
                      <a:lnTo>
                        <a:pt x="148" y="258"/>
                      </a:lnTo>
                      <a:lnTo>
                        <a:pt x="131" y="250"/>
                      </a:lnTo>
                      <a:lnTo>
                        <a:pt x="103" y="250"/>
                      </a:lnTo>
                      <a:lnTo>
                        <a:pt x="77" y="256"/>
                      </a:lnTo>
                      <a:lnTo>
                        <a:pt x="62" y="261"/>
                      </a:lnTo>
                      <a:lnTo>
                        <a:pt x="56" y="267"/>
                      </a:lnTo>
                      <a:lnTo>
                        <a:pt x="49" y="269"/>
                      </a:lnTo>
                      <a:lnTo>
                        <a:pt x="41" y="273"/>
                      </a:lnTo>
                      <a:lnTo>
                        <a:pt x="36" y="276"/>
                      </a:lnTo>
                      <a:lnTo>
                        <a:pt x="36" y="276"/>
                      </a:lnTo>
                      <a:lnTo>
                        <a:pt x="39" y="290"/>
                      </a:lnTo>
                      <a:lnTo>
                        <a:pt x="37" y="295"/>
                      </a:lnTo>
                      <a:lnTo>
                        <a:pt x="52" y="297"/>
                      </a:lnTo>
                      <a:lnTo>
                        <a:pt x="52" y="301"/>
                      </a:lnTo>
                      <a:lnTo>
                        <a:pt x="51" y="305"/>
                      </a:lnTo>
                      <a:lnTo>
                        <a:pt x="58" y="320"/>
                      </a:lnTo>
                      <a:lnTo>
                        <a:pt x="58" y="327"/>
                      </a:lnTo>
                      <a:lnTo>
                        <a:pt x="47" y="340"/>
                      </a:lnTo>
                      <a:lnTo>
                        <a:pt x="43" y="348"/>
                      </a:lnTo>
                      <a:lnTo>
                        <a:pt x="37" y="354"/>
                      </a:lnTo>
                      <a:lnTo>
                        <a:pt x="30" y="363"/>
                      </a:lnTo>
                      <a:lnTo>
                        <a:pt x="19" y="376"/>
                      </a:lnTo>
                      <a:lnTo>
                        <a:pt x="4" y="393"/>
                      </a:lnTo>
                      <a:lnTo>
                        <a:pt x="0" y="395"/>
                      </a:lnTo>
                      <a:lnTo>
                        <a:pt x="2" y="397"/>
                      </a:lnTo>
                      <a:lnTo>
                        <a:pt x="5" y="421"/>
                      </a:lnTo>
                      <a:lnTo>
                        <a:pt x="69" y="410"/>
                      </a:lnTo>
                      <a:lnTo>
                        <a:pt x="167" y="391"/>
                      </a:lnTo>
                      <a:lnTo>
                        <a:pt x="276" y="369"/>
                      </a:lnTo>
                      <a:lnTo>
                        <a:pt x="349" y="352"/>
                      </a:lnTo>
                      <a:lnTo>
                        <a:pt x="349" y="354"/>
                      </a:lnTo>
                      <a:lnTo>
                        <a:pt x="357" y="355"/>
                      </a:lnTo>
                      <a:lnTo>
                        <a:pt x="361" y="363"/>
                      </a:lnTo>
                      <a:lnTo>
                        <a:pt x="366" y="361"/>
                      </a:lnTo>
                      <a:lnTo>
                        <a:pt x="374" y="367"/>
                      </a:lnTo>
                      <a:lnTo>
                        <a:pt x="380" y="382"/>
                      </a:lnTo>
                      <a:lnTo>
                        <a:pt x="381" y="389"/>
                      </a:lnTo>
                      <a:lnTo>
                        <a:pt x="387" y="397"/>
                      </a:lnTo>
                      <a:lnTo>
                        <a:pt x="400" y="401"/>
                      </a:lnTo>
                      <a:lnTo>
                        <a:pt x="408" y="402"/>
                      </a:lnTo>
                      <a:lnTo>
                        <a:pt x="415" y="406"/>
                      </a:lnTo>
                      <a:lnTo>
                        <a:pt x="415" y="408"/>
                      </a:lnTo>
                      <a:lnTo>
                        <a:pt x="487" y="431"/>
                      </a:lnTo>
                      <a:lnTo>
                        <a:pt x="481" y="414"/>
                      </a:lnTo>
                      <a:lnTo>
                        <a:pt x="475" y="408"/>
                      </a:lnTo>
                      <a:lnTo>
                        <a:pt x="474" y="401"/>
                      </a:lnTo>
                      <a:lnTo>
                        <a:pt x="475" y="399"/>
                      </a:lnTo>
                      <a:lnTo>
                        <a:pt x="477" y="406"/>
                      </a:lnTo>
                      <a:lnTo>
                        <a:pt x="483" y="410"/>
                      </a:lnTo>
                      <a:lnTo>
                        <a:pt x="487" y="421"/>
                      </a:lnTo>
                      <a:lnTo>
                        <a:pt x="489" y="442"/>
                      </a:lnTo>
                      <a:lnTo>
                        <a:pt x="485" y="457"/>
                      </a:lnTo>
                      <a:lnTo>
                        <a:pt x="489" y="457"/>
                      </a:lnTo>
                      <a:lnTo>
                        <a:pt x="490" y="449"/>
                      </a:lnTo>
                      <a:lnTo>
                        <a:pt x="498" y="448"/>
                      </a:lnTo>
                      <a:lnTo>
                        <a:pt x="500" y="440"/>
                      </a:lnTo>
                      <a:lnTo>
                        <a:pt x="505" y="425"/>
                      </a:lnTo>
                      <a:lnTo>
                        <a:pt x="500" y="417"/>
                      </a:lnTo>
                      <a:lnTo>
                        <a:pt x="500" y="4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7" name="Freeform 329"/>
                <p:cNvSpPr>
                  <a:spLocks/>
                </p:cNvSpPr>
                <p:nvPr/>
              </p:nvSpPr>
              <p:spPr bwMode="auto">
                <a:xfrm>
                  <a:off x="4906045" y="2105075"/>
                  <a:ext cx="146025" cy="81972"/>
                </a:xfrm>
                <a:custGeom>
                  <a:avLst/>
                  <a:gdLst>
                    <a:gd name="T0" fmla="*/ 139 w 152"/>
                    <a:gd name="T1" fmla="*/ 11 h 94"/>
                    <a:gd name="T2" fmla="*/ 135 w 152"/>
                    <a:gd name="T3" fmla="*/ 9 h 94"/>
                    <a:gd name="T4" fmla="*/ 129 w 152"/>
                    <a:gd name="T5" fmla="*/ 11 h 94"/>
                    <a:gd name="T6" fmla="*/ 122 w 152"/>
                    <a:gd name="T7" fmla="*/ 15 h 94"/>
                    <a:gd name="T8" fmla="*/ 112 w 152"/>
                    <a:gd name="T9" fmla="*/ 28 h 94"/>
                    <a:gd name="T10" fmla="*/ 109 w 152"/>
                    <a:gd name="T11" fmla="*/ 30 h 94"/>
                    <a:gd name="T12" fmla="*/ 101 w 152"/>
                    <a:gd name="T13" fmla="*/ 32 h 94"/>
                    <a:gd name="T14" fmla="*/ 107 w 152"/>
                    <a:gd name="T15" fmla="*/ 24 h 94"/>
                    <a:gd name="T16" fmla="*/ 114 w 152"/>
                    <a:gd name="T17" fmla="*/ 19 h 94"/>
                    <a:gd name="T18" fmla="*/ 114 w 152"/>
                    <a:gd name="T19" fmla="*/ 11 h 94"/>
                    <a:gd name="T20" fmla="*/ 120 w 152"/>
                    <a:gd name="T21" fmla="*/ 0 h 94"/>
                    <a:gd name="T22" fmla="*/ 99 w 152"/>
                    <a:gd name="T23" fmla="*/ 24 h 94"/>
                    <a:gd name="T24" fmla="*/ 86 w 152"/>
                    <a:gd name="T25" fmla="*/ 30 h 94"/>
                    <a:gd name="T26" fmla="*/ 65 w 152"/>
                    <a:gd name="T27" fmla="*/ 35 h 94"/>
                    <a:gd name="T28" fmla="*/ 60 w 152"/>
                    <a:gd name="T29" fmla="*/ 37 h 94"/>
                    <a:gd name="T30" fmla="*/ 56 w 152"/>
                    <a:gd name="T31" fmla="*/ 43 h 94"/>
                    <a:gd name="T32" fmla="*/ 49 w 152"/>
                    <a:gd name="T33" fmla="*/ 43 h 94"/>
                    <a:gd name="T34" fmla="*/ 35 w 152"/>
                    <a:gd name="T35" fmla="*/ 50 h 94"/>
                    <a:gd name="T36" fmla="*/ 30 w 152"/>
                    <a:gd name="T37" fmla="*/ 50 h 94"/>
                    <a:gd name="T38" fmla="*/ 22 w 152"/>
                    <a:gd name="T39" fmla="*/ 54 h 94"/>
                    <a:gd name="T40" fmla="*/ 24 w 152"/>
                    <a:gd name="T41" fmla="*/ 62 h 94"/>
                    <a:gd name="T42" fmla="*/ 17 w 152"/>
                    <a:gd name="T43" fmla="*/ 60 h 94"/>
                    <a:gd name="T44" fmla="*/ 15 w 152"/>
                    <a:gd name="T45" fmla="*/ 67 h 94"/>
                    <a:gd name="T46" fmla="*/ 2 w 152"/>
                    <a:gd name="T47" fmla="*/ 75 h 94"/>
                    <a:gd name="T48" fmla="*/ 0 w 152"/>
                    <a:gd name="T49" fmla="*/ 84 h 94"/>
                    <a:gd name="T50" fmla="*/ 0 w 152"/>
                    <a:gd name="T51" fmla="*/ 90 h 94"/>
                    <a:gd name="T52" fmla="*/ 2 w 152"/>
                    <a:gd name="T53" fmla="*/ 92 h 94"/>
                    <a:gd name="T54" fmla="*/ 15 w 152"/>
                    <a:gd name="T55" fmla="*/ 88 h 94"/>
                    <a:gd name="T56" fmla="*/ 7 w 152"/>
                    <a:gd name="T57" fmla="*/ 94 h 94"/>
                    <a:gd name="T58" fmla="*/ 22 w 152"/>
                    <a:gd name="T59" fmla="*/ 88 h 94"/>
                    <a:gd name="T60" fmla="*/ 47 w 152"/>
                    <a:gd name="T61" fmla="*/ 73 h 94"/>
                    <a:gd name="T62" fmla="*/ 49 w 152"/>
                    <a:gd name="T63" fmla="*/ 73 h 94"/>
                    <a:gd name="T64" fmla="*/ 58 w 152"/>
                    <a:gd name="T65" fmla="*/ 67 h 94"/>
                    <a:gd name="T66" fmla="*/ 64 w 152"/>
                    <a:gd name="T67" fmla="*/ 64 h 94"/>
                    <a:gd name="T68" fmla="*/ 79 w 152"/>
                    <a:gd name="T69" fmla="*/ 56 h 94"/>
                    <a:gd name="T70" fmla="*/ 86 w 152"/>
                    <a:gd name="T71" fmla="*/ 52 h 94"/>
                    <a:gd name="T72" fmla="*/ 94 w 152"/>
                    <a:gd name="T73" fmla="*/ 49 h 94"/>
                    <a:gd name="T74" fmla="*/ 99 w 152"/>
                    <a:gd name="T75" fmla="*/ 47 h 94"/>
                    <a:gd name="T76" fmla="*/ 112 w 152"/>
                    <a:gd name="T77" fmla="*/ 37 h 94"/>
                    <a:gd name="T78" fmla="*/ 114 w 152"/>
                    <a:gd name="T79" fmla="*/ 32 h 94"/>
                    <a:gd name="T80" fmla="*/ 122 w 152"/>
                    <a:gd name="T81" fmla="*/ 30 h 94"/>
                    <a:gd name="T82" fmla="*/ 135 w 152"/>
                    <a:gd name="T83" fmla="*/ 19 h 94"/>
                    <a:gd name="T84" fmla="*/ 143 w 152"/>
                    <a:gd name="T85" fmla="*/ 15 h 94"/>
                    <a:gd name="T86" fmla="*/ 152 w 152"/>
                    <a:gd name="T87" fmla="*/ 3 h 94"/>
                    <a:gd name="T88" fmla="*/ 144 w 152"/>
                    <a:gd name="T89" fmla="*/ 7 h 94"/>
                    <a:gd name="T90" fmla="*/ 139 w 152"/>
                    <a:gd name="T91"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2" h="94">
                      <a:moveTo>
                        <a:pt x="139" y="11"/>
                      </a:moveTo>
                      <a:lnTo>
                        <a:pt x="135" y="9"/>
                      </a:lnTo>
                      <a:lnTo>
                        <a:pt x="129" y="11"/>
                      </a:lnTo>
                      <a:lnTo>
                        <a:pt x="122" y="15"/>
                      </a:lnTo>
                      <a:lnTo>
                        <a:pt x="112" y="28"/>
                      </a:lnTo>
                      <a:lnTo>
                        <a:pt x="109" y="30"/>
                      </a:lnTo>
                      <a:lnTo>
                        <a:pt x="101" y="32"/>
                      </a:lnTo>
                      <a:lnTo>
                        <a:pt x="107" y="24"/>
                      </a:lnTo>
                      <a:lnTo>
                        <a:pt x="114" y="19"/>
                      </a:lnTo>
                      <a:lnTo>
                        <a:pt x="114" y="11"/>
                      </a:lnTo>
                      <a:lnTo>
                        <a:pt x="120" y="0"/>
                      </a:lnTo>
                      <a:lnTo>
                        <a:pt x="99" y="24"/>
                      </a:lnTo>
                      <a:lnTo>
                        <a:pt x="86" y="30"/>
                      </a:lnTo>
                      <a:lnTo>
                        <a:pt x="65" y="35"/>
                      </a:lnTo>
                      <a:lnTo>
                        <a:pt x="60" y="37"/>
                      </a:lnTo>
                      <a:lnTo>
                        <a:pt x="56" y="43"/>
                      </a:lnTo>
                      <a:lnTo>
                        <a:pt x="49" y="43"/>
                      </a:lnTo>
                      <a:lnTo>
                        <a:pt x="35" y="50"/>
                      </a:lnTo>
                      <a:lnTo>
                        <a:pt x="30" y="50"/>
                      </a:lnTo>
                      <a:lnTo>
                        <a:pt x="22" y="54"/>
                      </a:lnTo>
                      <a:lnTo>
                        <a:pt x="24" y="62"/>
                      </a:lnTo>
                      <a:lnTo>
                        <a:pt x="17" y="60"/>
                      </a:lnTo>
                      <a:lnTo>
                        <a:pt x="15" y="67"/>
                      </a:lnTo>
                      <a:lnTo>
                        <a:pt x="2" y="75"/>
                      </a:lnTo>
                      <a:lnTo>
                        <a:pt x="0" y="84"/>
                      </a:lnTo>
                      <a:lnTo>
                        <a:pt x="0" y="90"/>
                      </a:lnTo>
                      <a:lnTo>
                        <a:pt x="2" y="92"/>
                      </a:lnTo>
                      <a:lnTo>
                        <a:pt x="15" y="88"/>
                      </a:lnTo>
                      <a:lnTo>
                        <a:pt x="7" y="94"/>
                      </a:lnTo>
                      <a:lnTo>
                        <a:pt x="22" y="88"/>
                      </a:lnTo>
                      <a:lnTo>
                        <a:pt x="47" y="73"/>
                      </a:lnTo>
                      <a:lnTo>
                        <a:pt x="49" y="73"/>
                      </a:lnTo>
                      <a:lnTo>
                        <a:pt x="58" y="67"/>
                      </a:lnTo>
                      <a:lnTo>
                        <a:pt x="64" y="64"/>
                      </a:lnTo>
                      <a:lnTo>
                        <a:pt x="79" y="56"/>
                      </a:lnTo>
                      <a:lnTo>
                        <a:pt x="86" y="52"/>
                      </a:lnTo>
                      <a:lnTo>
                        <a:pt x="94" y="49"/>
                      </a:lnTo>
                      <a:lnTo>
                        <a:pt x="99" y="47"/>
                      </a:lnTo>
                      <a:lnTo>
                        <a:pt x="112" y="37"/>
                      </a:lnTo>
                      <a:lnTo>
                        <a:pt x="114" y="32"/>
                      </a:lnTo>
                      <a:lnTo>
                        <a:pt x="122" y="30"/>
                      </a:lnTo>
                      <a:lnTo>
                        <a:pt x="135" y="19"/>
                      </a:lnTo>
                      <a:lnTo>
                        <a:pt x="143" y="15"/>
                      </a:lnTo>
                      <a:lnTo>
                        <a:pt x="152" y="3"/>
                      </a:lnTo>
                      <a:lnTo>
                        <a:pt x="144" y="7"/>
                      </a:lnTo>
                      <a:lnTo>
                        <a:pt x="139" y="1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47" name="Group 446"/>
              <p:cNvGrpSpPr/>
              <p:nvPr/>
            </p:nvGrpSpPr>
            <p:grpSpPr>
              <a:xfrm>
                <a:off x="4907967" y="1921074"/>
                <a:ext cx="285325" cy="141272"/>
                <a:chOff x="4907967" y="1921074"/>
                <a:chExt cx="285325" cy="141272"/>
              </a:xfrm>
              <a:grpFill/>
            </p:grpSpPr>
            <p:sp>
              <p:nvSpPr>
                <p:cNvPr id="383" name="Freeform 144"/>
                <p:cNvSpPr>
                  <a:spLocks/>
                </p:cNvSpPr>
                <p:nvPr/>
              </p:nvSpPr>
              <p:spPr bwMode="auto">
                <a:xfrm>
                  <a:off x="4907967" y="1921074"/>
                  <a:ext cx="273797" cy="131678"/>
                </a:xfrm>
                <a:custGeom>
                  <a:avLst/>
                  <a:gdLst>
                    <a:gd name="T0" fmla="*/ 169 w 285"/>
                    <a:gd name="T1" fmla="*/ 6 h 151"/>
                    <a:gd name="T2" fmla="*/ 163 w 285"/>
                    <a:gd name="T3" fmla="*/ 13 h 151"/>
                    <a:gd name="T4" fmla="*/ 150 w 285"/>
                    <a:gd name="T5" fmla="*/ 30 h 151"/>
                    <a:gd name="T6" fmla="*/ 1 w 285"/>
                    <a:gd name="T7" fmla="*/ 62 h 151"/>
                    <a:gd name="T8" fmla="*/ 0 w 285"/>
                    <a:gd name="T9" fmla="*/ 136 h 151"/>
                    <a:gd name="T10" fmla="*/ 48 w 285"/>
                    <a:gd name="T11" fmla="*/ 130 h 151"/>
                    <a:gd name="T12" fmla="*/ 69 w 285"/>
                    <a:gd name="T13" fmla="*/ 126 h 151"/>
                    <a:gd name="T14" fmla="*/ 80 w 285"/>
                    <a:gd name="T15" fmla="*/ 122 h 151"/>
                    <a:gd name="T16" fmla="*/ 129 w 285"/>
                    <a:gd name="T17" fmla="*/ 111 h 151"/>
                    <a:gd name="T18" fmla="*/ 159 w 285"/>
                    <a:gd name="T19" fmla="*/ 104 h 151"/>
                    <a:gd name="T20" fmla="*/ 169 w 285"/>
                    <a:gd name="T21" fmla="*/ 115 h 151"/>
                    <a:gd name="T22" fmla="*/ 174 w 285"/>
                    <a:gd name="T23" fmla="*/ 122 h 151"/>
                    <a:gd name="T24" fmla="*/ 178 w 285"/>
                    <a:gd name="T25" fmla="*/ 128 h 151"/>
                    <a:gd name="T26" fmla="*/ 189 w 285"/>
                    <a:gd name="T27" fmla="*/ 126 h 151"/>
                    <a:gd name="T28" fmla="*/ 191 w 285"/>
                    <a:gd name="T29" fmla="*/ 128 h 151"/>
                    <a:gd name="T30" fmla="*/ 195 w 285"/>
                    <a:gd name="T31" fmla="*/ 136 h 151"/>
                    <a:gd name="T32" fmla="*/ 199 w 285"/>
                    <a:gd name="T33" fmla="*/ 151 h 151"/>
                    <a:gd name="T34" fmla="*/ 210 w 285"/>
                    <a:gd name="T35" fmla="*/ 143 h 151"/>
                    <a:gd name="T36" fmla="*/ 221 w 285"/>
                    <a:gd name="T37" fmla="*/ 126 h 151"/>
                    <a:gd name="T38" fmla="*/ 231 w 285"/>
                    <a:gd name="T39" fmla="*/ 115 h 151"/>
                    <a:gd name="T40" fmla="*/ 235 w 285"/>
                    <a:gd name="T41" fmla="*/ 136 h 151"/>
                    <a:gd name="T42" fmla="*/ 248 w 285"/>
                    <a:gd name="T43" fmla="*/ 130 h 151"/>
                    <a:gd name="T44" fmla="*/ 253 w 285"/>
                    <a:gd name="T45" fmla="*/ 122 h 151"/>
                    <a:gd name="T46" fmla="*/ 282 w 285"/>
                    <a:gd name="T47" fmla="*/ 109 h 151"/>
                    <a:gd name="T48" fmla="*/ 282 w 285"/>
                    <a:gd name="T49" fmla="*/ 89 h 151"/>
                    <a:gd name="T50" fmla="*/ 265 w 285"/>
                    <a:gd name="T51" fmla="*/ 72 h 151"/>
                    <a:gd name="T52" fmla="*/ 250 w 285"/>
                    <a:gd name="T53" fmla="*/ 70 h 151"/>
                    <a:gd name="T54" fmla="*/ 265 w 285"/>
                    <a:gd name="T55" fmla="*/ 75 h 151"/>
                    <a:gd name="T56" fmla="*/ 274 w 285"/>
                    <a:gd name="T57" fmla="*/ 83 h 151"/>
                    <a:gd name="T58" fmla="*/ 270 w 285"/>
                    <a:gd name="T59" fmla="*/ 100 h 151"/>
                    <a:gd name="T60" fmla="*/ 250 w 285"/>
                    <a:gd name="T61" fmla="*/ 109 h 151"/>
                    <a:gd name="T62" fmla="*/ 238 w 285"/>
                    <a:gd name="T63" fmla="*/ 107 h 151"/>
                    <a:gd name="T64" fmla="*/ 225 w 285"/>
                    <a:gd name="T65" fmla="*/ 92 h 151"/>
                    <a:gd name="T66" fmla="*/ 219 w 285"/>
                    <a:gd name="T67" fmla="*/ 83 h 151"/>
                    <a:gd name="T68" fmla="*/ 219 w 285"/>
                    <a:gd name="T69" fmla="*/ 79 h 151"/>
                    <a:gd name="T70" fmla="*/ 199 w 285"/>
                    <a:gd name="T71" fmla="*/ 64 h 151"/>
                    <a:gd name="T72" fmla="*/ 186 w 285"/>
                    <a:gd name="T73" fmla="*/ 64 h 151"/>
                    <a:gd name="T74" fmla="*/ 188 w 285"/>
                    <a:gd name="T75" fmla="*/ 58 h 151"/>
                    <a:gd name="T76" fmla="*/ 191 w 285"/>
                    <a:gd name="T77" fmla="*/ 43 h 151"/>
                    <a:gd name="T78" fmla="*/ 193 w 285"/>
                    <a:gd name="T79" fmla="*/ 34 h 151"/>
                    <a:gd name="T80" fmla="*/ 208 w 285"/>
                    <a:gd name="T81" fmla="*/ 19 h 151"/>
                    <a:gd name="T82" fmla="*/ 203 w 285"/>
                    <a:gd name="T83" fmla="*/ 21 h 151"/>
                    <a:gd name="T84" fmla="*/ 189 w 285"/>
                    <a:gd name="T85" fmla="*/ 17 h 151"/>
                    <a:gd name="T86" fmla="*/ 182 w 285"/>
                    <a:gd name="T87" fmla="*/ 8 h 151"/>
                    <a:gd name="T88" fmla="*/ 180 w 285"/>
                    <a:gd name="T89"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5" h="151">
                      <a:moveTo>
                        <a:pt x="176" y="2"/>
                      </a:moveTo>
                      <a:lnTo>
                        <a:pt x="169" y="6"/>
                      </a:lnTo>
                      <a:lnTo>
                        <a:pt x="165" y="13"/>
                      </a:lnTo>
                      <a:lnTo>
                        <a:pt x="163" y="13"/>
                      </a:lnTo>
                      <a:lnTo>
                        <a:pt x="159" y="19"/>
                      </a:lnTo>
                      <a:lnTo>
                        <a:pt x="150" y="30"/>
                      </a:lnTo>
                      <a:lnTo>
                        <a:pt x="62" y="51"/>
                      </a:lnTo>
                      <a:lnTo>
                        <a:pt x="1" y="62"/>
                      </a:lnTo>
                      <a:lnTo>
                        <a:pt x="1" y="70"/>
                      </a:lnTo>
                      <a:lnTo>
                        <a:pt x="0" y="136"/>
                      </a:lnTo>
                      <a:lnTo>
                        <a:pt x="3" y="141"/>
                      </a:lnTo>
                      <a:lnTo>
                        <a:pt x="48" y="130"/>
                      </a:lnTo>
                      <a:lnTo>
                        <a:pt x="56" y="130"/>
                      </a:lnTo>
                      <a:lnTo>
                        <a:pt x="69" y="126"/>
                      </a:lnTo>
                      <a:lnTo>
                        <a:pt x="73" y="126"/>
                      </a:lnTo>
                      <a:lnTo>
                        <a:pt x="80" y="122"/>
                      </a:lnTo>
                      <a:lnTo>
                        <a:pt x="120" y="113"/>
                      </a:lnTo>
                      <a:lnTo>
                        <a:pt x="129" y="111"/>
                      </a:lnTo>
                      <a:lnTo>
                        <a:pt x="133" y="111"/>
                      </a:lnTo>
                      <a:lnTo>
                        <a:pt x="159" y="104"/>
                      </a:lnTo>
                      <a:lnTo>
                        <a:pt x="167" y="109"/>
                      </a:lnTo>
                      <a:lnTo>
                        <a:pt x="169" y="115"/>
                      </a:lnTo>
                      <a:lnTo>
                        <a:pt x="172" y="117"/>
                      </a:lnTo>
                      <a:lnTo>
                        <a:pt x="174" y="122"/>
                      </a:lnTo>
                      <a:lnTo>
                        <a:pt x="178" y="126"/>
                      </a:lnTo>
                      <a:lnTo>
                        <a:pt x="178" y="128"/>
                      </a:lnTo>
                      <a:lnTo>
                        <a:pt x="184" y="132"/>
                      </a:lnTo>
                      <a:lnTo>
                        <a:pt x="189" y="126"/>
                      </a:lnTo>
                      <a:lnTo>
                        <a:pt x="191" y="120"/>
                      </a:lnTo>
                      <a:lnTo>
                        <a:pt x="191" y="128"/>
                      </a:lnTo>
                      <a:lnTo>
                        <a:pt x="189" y="134"/>
                      </a:lnTo>
                      <a:lnTo>
                        <a:pt x="195" y="136"/>
                      </a:lnTo>
                      <a:lnTo>
                        <a:pt x="199" y="147"/>
                      </a:lnTo>
                      <a:lnTo>
                        <a:pt x="199" y="151"/>
                      </a:lnTo>
                      <a:lnTo>
                        <a:pt x="203" y="143"/>
                      </a:lnTo>
                      <a:lnTo>
                        <a:pt x="210" y="143"/>
                      </a:lnTo>
                      <a:lnTo>
                        <a:pt x="214" y="132"/>
                      </a:lnTo>
                      <a:lnTo>
                        <a:pt x="221" y="126"/>
                      </a:lnTo>
                      <a:lnTo>
                        <a:pt x="223" y="120"/>
                      </a:lnTo>
                      <a:lnTo>
                        <a:pt x="231" y="115"/>
                      </a:lnTo>
                      <a:lnTo>
                        <a:pt x="231" y="122"/>
                      </a:lnTo>
                      <a:lnTo>
                        <a:pt x="235" y="136"/>
                      </a:lnTo>
                      <a:lnTo>
                        <a:pt x="242" y="134"/>
                      </a:lnTo>
                      <a:lnTo>
                        <a:pt x="248" y="130"/>
                      </a:lnTo>
                      <a:lnTo>
                        <a:pt x="250" y="122"/>
                      </a:lnTo>
                      <a:lnTo>
                        <a:pt x="253" y="122"/>
                      </a:lnTo>
                      <a:lnTo>
                        <a:pt x="272" y="111"/>
                      </a:lnTo>
                      <a:lnTo>
                        <a:pt x="282" y="109"/>
                      </a:lnTo>
                      <a:lnTo>
                        <a:pt x="285" y="102"/>
                      </a:lnTo>
                      <a:lnTo>
                        <a:pt x="282" y="89"/>
                      </a:lnTo>
                      <a:lnTo>
                        <a:pt x="272" y="75"/>
                      </a:lnTo>
                      <a:lnTo>
                        <a:pt x="265" y="72"/>
                      </a:lnTo>
                      <a:lnTo>
                        <a:pt x="257" y="68"/>
                      </a:lnTo>
                      <a:lnTo>
                        <a:pt x="250" y="70"/>
                      </a:lnTo>
                      <a:lnTo>
                        <a:pt x="257" y="72"/>
                      </a:lnTo>
                      <a:lnTo>
                        <a:pt x="265" y="75"/>
                      </a:lnTo>
                      <a:lnTo>
                        <a:pt x="268" y="83"/>
                      </a:lnTo>
                      <a:lnTo>
                        <a:pt x="274" y="83"/>
                      </a:lnTo>
                      <a:lnTo>
                        <a:pt x="278" y="94"/>
                      </a:lnTo>
                      <a:lnTo>
                        <a:pt x="270" y="100"/>
                      </a:lnTo>
                      <a:lnTo>
                        <a:pt x="257" y="111"/>
                      </a:lnTo>
                      <a:lnTo>
                        <a:pt x="250" y="109"/>
                      </a:lnTo>
                      <a:lnTo>
                        <a:pt x="244" y="109"/>
                      </a:lnTo>
                      <a:lnTo>
                        <a:pt x="238" y="107"/>
                      </a:lnTo>
                      <a:lnTo>
                        <a:pt x="233" y="94"/>
                      </a:lnTo>
                      <a:lnTo>
                        <a:pt x="225" y="92"/>
                      </a:lnTo>
                      <a:lnTo>
                        <a:pt x="219" y="89"/>
                      </a:lnTo>
                      <a:lnTo>
                        <a:pt x="219" y="83"/>
                      </a:lnTo>
                      <a:lnTo>
                        <a:pt x="225" y="87"/>
                      </a:lnTo>
                      <a:lnTo>
                        <a:pt x="219" y="79"/>
                      </a:lnTo>
                      <a:lnTo>
                        <a:pt x="206" y="66"/>
                      </a:lnTo>
                      <a:lnTo>
                        <a:pt x="199" y="64"/>
                      </a:lnTo>
                      <a:lnTo>
                        <a:pt x="191" y="68"/>
                      </a:lnTo>
                      <a:lnTo>
                        <a:pt x="186" y="64"/>
                      </a:lnTo>
                      <a:lnTo>
                        <a:pt x="180" y="58"/>
                      </a:lnTo>
                      <a:lnTo>
                        <a:pt x="188" y="58"/>
                      </a:lnTo>
                      <a:lnTo>
                        <a:pt x="186" y="51"/>
                      </a:lnTo>
                      <a:lnTo>
                        <a:pt x="191" y="43"/>
                      </a:lnTo>
                      <a:lnTo>
                        <a:pt x="189" y="42"/>
                      </a:lnTo>
                      <a:lnTo>
                        <a:pt x="193" y="34"/>
                      </a:lnTo>
                      <a:lnTo>
                        <a:pt x="206" y="26"/>
                      </a:lnTo>
                      <a:lnTo>
                        <a:pt x="208" y="19"/>
                      </a:lnTo>
                      <a:lnTo>
                        <a:pt x="201" y="19"/>
                      </a:lnTo>
                      <a:lnTo>
                        <a:pt x="203" y="21"/>
                      </a:lnTo>
                      <a:lnTo>
                        <a:pt x="195" y="23"/>
                      </a:lnTo>
                      <a:lnTo>
                        <a:pt x="189" y="17"/>
                      </a:lnTo>
                      <a:lnTo>
                        <a:pt x="188" y="10"/>
                      </a:lnTo>
                      <a:lnTo>
                        <a:pt x="182" y="8"/>
                      </a:lnTo>
                      <a:lnTo>
                        <a:pt x="184" y="0"/>
                      </a:lnTo>
                      <a:lnTo>
                        <a:pt x="180" y="0"/>
                      </a:lnTo>
                      <a:lnTo>
                        <a:pt x="176"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8" name="Freeform 330"/>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9" name="Freeform 331"/>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0" name="Freeform 332"/>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1" name="Freeform 333"/>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2" name="Freeform 334"/>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3" name="Freeform 335"/>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48" name="Group 447"/>
              <p:cNvGrpSpPr/>
              <p:nvPr/>
            </p:nvGrpSpPr>
            <p:grpSpPr>
              <a:xfrm>
                <a:off x="4998272" y="1471973"/>
                <a:ext cx="320870" cy="429916"/>
                <a:chOff x="4998272" y="1471973"/>
                <a:chExt cx="320870" cy="429916"/>
              </a:xfrm>
              <a:grpFill/>
            </p:grpSpPr>
            <p:sp>
              <p:nvSpPr>
                <p:cNvPr id="386" name="Freeform 147"/>
                <p:cNvSpPr>
                  <a:spLocks/>
                </p:cNvSpPr>
                <p:nvPr/>
              </p:nvSpPr>
              <p:spPr bwMode="auto">
                <a:xfrm>
                  <a:off x="4998272" y="1471973"/>
                  <a:ext cx="299735" cy="429916"/>
                </a:xfrm>
                <a:custGeom>
                  <a:avLst/>
                  <a:gdLst>
                    <a:gd name="T0" fmla="*/ 295 w 312"/>
                    <a:gd name="T1" fmla="*/ 226 h 493"/>
                    <a:gd name="T2" fmla="*/ 291 w 312"/>
                    <a:gd name="T3" fmla="*/ 199 h 493"/>
                    <a:gd name="T4" fmla="*/ 280 w 312"/>
                    <a:gd name="T5" fmla="*/ 197 h 493"/>
                    <a:gd name="T6" fmla="*/ 263 w 312"/>
                    <a:gd name="T7" fmla="*/ 190 h 493"/>
                    <a:gd name="T8" fmla="*/ 255 w 312"/>
                    <a:gd name="T9" fmla="*/ 171 h 493"/>
                    <a:gd name="T10" fmla="*/ 246 w 312"/>
                    <a:gd name="T11" fmla="*/ 162 h 493"/>
                    <a:gd name="T12" fmla="*/ 225 w 312"/>
                    <a:gd name="T13" fmla="*/ 158 h 493"/>
                    <a:gd name="T14" fmla="*/ 219 w 312"/>
                    <a:gd name="T15" fmla="*/ 139 h 493"/>
                    <a:gd name="T16" fmla="*/ 182 w 312"/>
                    <a:gd name="T17" fmla="*/ 19 h 493"/>
                    <a:gd name="T18" fmla="*/ 148 w 312"/>
                    <a:gd name="T19" fmla="*/ 2 h 493"/>
                    <a:gd name="T20" fmla="*/ 127 w 312"/>
                    <a:gd name="T21" fmla="*/ 9 h 493"/>
                    <a:gd name="T22" fmla="*/ 109 w 312"/>
                    <a:gd name="T23" fmla="*/ 23 h 493"/>
                    <a:gd name="T24" fmla="*/ 86 w 312"/>
                    <a:gd name="T25" fmla="*/ 23 h 493"/>
                    <a:gd name="T26" fmla="*/ 69 w 312"/>
                    <a:gd name="T27" fmla="*/ 9 h 493"/>
                    <a:gd name="T28" fmla="*/ 35 w 312"/>
                    <a:gd name="T29" fmla="*/ 141 h 493"/>
                    <a:gd name="T30" fmla="*/ 35 w 312"/>
                    <a:gd name="T31" fmla="*/ 182 h 493"/>
                    <a:gd name="T32" fmla="*/ 37 w 312"/>
                    <a:gd name="T33" fmla="*/ 209 h 493"/>
                    <a:gd name="T34" fmla="*/ 20 w 312"/>
                    <a:gd name="T35" fmla="*/ 237 h 493"/>
                    <a:gd name="T36" fmla="*/ 20 w 312"/>
                    <a:gd name="T37" fmla="*/ 248 h 493"/>
                    <a:gd name="T38" fmla="*/ 18 w 312"/>
                    <a:gd name="T39" fmla="*/ 263 h 493"/>
                    <a:gd name="T40" fmla="*/ 0 w 312"/>
                    <a:gd name="T41" fmla="*/ 269 h 493"/>
                    <a:gd name="T42" fmla="*/ 60 w 312"/>
                    <a:gd name="T43" fmla="*/ 447 h 493"/>
                    <a:gd name="T44" fmla="*/ 65 w 312"/>
                    <a:gd name="T45" fmla="*/ 468 h 493"/>
                    <a:gd name="T46" fmla="*/ 80 w 312"/>
                    <a:gd name="T47" fmla="*/ 485 h 493"/>
                    <a:gd name="T48" fmla="*/ 95 w 312"/>
                    <a:gd name="T49" fmla="*/ 487 h 493"/>
                    <a:gd name="T50" fmla="*/ 95 w 312"/>
                    <a:gd name="T51" fmla="*/ 464 h 493"/>
                    <a:gd name="T52" fmla="*/ 105 w 312"/>
                    <a:gd name="T53" fmla="*/ 440 h 493"/>
                    <a:gd name="T54" fmla="*/ 109 w 312"/>
                    <a:gd name="T55" fmla="*/ 417 h 493"/>
                    <a:gd name="T56" fmla="*/ 125 w 312"/>
                    <a:gd name="T57" fmla="*/ 408 h 493"/>
                    <a:gd name="T58" fmla="*/ 129 w 312"/>
                    <a:gd name="T59" fmla="*/ 400 h 493"/>
                    <a:gd name="T60" fmla="*/ 139 w 312"/>
                    <a:gd name="T61" fmla="*/ 408 h 493"/>
                    <a:gd name="T62" fmla="*/ 129 w 312"/>
                    <a:gd name="T63" fmla="*/ 382 h 493"/>
                    <a:gd name="T64" fmla="*/ 131 w 312"/>
                    <a:gd name="T65" fmla="*/ 376 h 493"/>
                    <a:gd name="T66" fmla="*/ 139 w 312"/>
                    <a:gd name="T67" fmla="*/ 385 h 493"/>
                    <a:gd name="T68" fmla="*/ 148 w 312"/>
                    <a:gd name="T69" fmla="*/ 382 h 493"/>
                    <a:gd name="T70" fmla="*/ 150 w 312"/>
                    <a:gd name="T71" fmla="*/ 378 h 493"/>
                    <a:gd name="T72" fmla="*/ 152 w 312"/>
                    <a:gd name="T73" fmla="*/ 376 h 493"/>
                    <a:gd name="T74" fmla="*/ 159 w 312"/>
                    <a:gd name="T75" fmla="*/ 380 h 493"/>
                    <a:gd name="T76" fmla="*/ 169 w 312"/>
                    <a:gd name="T77" fmla="*/ 367 h 493"/>
                    <a:gd name="T78" fmla="*/ 184 w 312"/>
                    <a:gd name="T79" fmla="*/ 355 h 493"/>
                    <a:gd name="T80" fmla="*/ 182 w 312"/>
                    <a:gd name="T81" fmla="*/ 335 h 493"/>
                    <a:gd name="T82" fmla="*/ 180 w 312"/>
                    <a:gd name="T83" fmla="*/ 314 h 493"/>
                    <a:gd name="T84" fmla="*/ 193 w 312"/>
                    <a:gd name="T85" fmla="*/ 303 h 493"/>
                    <a:gd name="T86" fmla="*/ 199 w 312"/>
                    <a:gd name="T87" fmla="*/ 316 h 493"/>
                    <a:gd name="T88" fmla="*/ 219 w 312"/>
                    <a:gd name="T89" fmla="*/ 323 h 493"/>
                    <a:gd name="T90" fmla="*/ 216 w 312"/>
                    <a:gd name="T91" fmla="*/ 303 h 493"/>
                    <a:gd name="T92" fmla="*/ 227 w 312"/>
                    <a:gd name="T93" fmla="*/ 297 h 493"/>
                    <a:gd name="T94" fmla="*/ 248 w 312"/>
                    <a:gd name="T95" fmla="*/ 303 h 493"/>
                    <a:gd name="T96" fmla="*/ 253 w 312"/>
                    <a:gd name="T97" fmla="*/ 286 h 493"/>
                    <a:gd name="T98" fmla="*/ 257 w 312"/>
                    <a:gd name="T99" fmla="*/ 291 h 493"/>
                    <a:gd name="T100" fmla="*/ 261 w 312"/>
                    <a:gd name="T101" fmla="*/ 271 h 493"/>
                    <a:gd name="T102" fmla="*/ 272 w 312"/>
                    <a:gd name="T103" fmla="*/ 271 h 493"/>
                    <a:gd name="T104" fmla="*/ 283 w 312"/>
                    <a:gd name="T105" fmla="*/ 261 h 493"/>
                    <a:gd name="T106" fmla="*/ 291 w 312"/>
                    <a:gd name="T107" fmla="*/ 258 h 493"/>
                    <a:gd name="T108" fmla="*/ 304 w 312"/>
                    <a:gd name="T109" fmla="*/ 248 h 493"/>
                    <a:gd name="T110" fmla="*/ 304 w 312"/>
                    <a:gd name="T111" fmla="*/ 22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 h="493">
                      <a:moveTo>
                        <a:pt x="306" y="224"/>
                      </a:moveTo>
                      <a:lnTo>
                        <a:pt x="302" y="231"/>
                      </a:lnTo>
                      <a:lnTo>
                        <a:pt x="295" y="226"/>
                      </a:lnTo>
                      <a:lnTo>
                        <a:pt x="304" y="214"/>
                      </a:lnTo>
                      <a:lnTo>
                        <a:pt x="291" y="201"/>
                      </a:lnTo>
                      <a:lnTo>
                        <a:pt x="291" y="199"/>
                      </a:lnTo>
                      <a:lnTo>
                        <a:pt x="289" y="199"/>
                      </a:lnTo>
                      <a:lnTo>
                        <a:pt x="285" y="197"/>
                      </a:lnTo>
                      <a:lnTo>
                        <a:pt x="280" y="197"/>
                      </a:lnTo>
                      <a:lnTo>
                        <a:pt x="274" y="205"/>
                      </a:lnTo>
                      <a:lnTo>
                        <a:pt x="266" y="197"/>
                      </a:lnTo>
                      <a:lnTo>
                        <a:pt x="263" y="190"/>
                      </a:lnTo>
                      <a:lnTo>
                        <a:pt x="263" y="184"/>
                      </a:lnTo>
                      <a:lnTo>
                        <a:pt x="257" y="177"/>
                      </a:lnTo>
                      <a:lnTo>
                        <a:pt x="255" y="171"/>
                      </a:lnTo>
                      <a:lnTo>
                        <a:pt x="257" y="164"/>
                      </a:lnTo>
                      <a:lnTo>
                        <a:pt x="253" y="160"/>
                      </a:lnTo>
                      <a:lnTo>
                        <a:pt x="246" y="162"/>
                      </a:lnTo>
                      <a:lnTo>
                        <a:pt x="240" y="162"/>
                      </a:lnTo>
                      <a:lnTo>
                        <a:pt x="233" y="158"/>
                      </a:lnTo>
                      <a:lnTo>
                        <a:pt x="225" y="158"/>
                      </a:lnTo>
                      <a:lnTo>
                        <a:pt x="223" y="152"/>
                      </a:lnTo>
                      <a:lnTo>
                        <a:pt x="223" y="147"/>
                      </a:lnTo>
                      <a:lnTo>
                        <a:pt x="219" y="139"/>
                      </a:lnTo>
                      <a:lnTo>
                        <a:pt x="219" y="132"/>
                      </a:lnTo>
                      <a:lnTo>
                        <a:pt x="212" y="109"/>
                      </a:lnTo>
                      <a:lnTo>
                        <a:pt x="182" y="19"/>
                      </a:lnTo>
                      <a:lnTo>
                        <a:pt x="176" y="17"/>
                      </a:lnTo>
                      <a:lnTo>
                        <a:pt x="161" y="8"/>
                      </a:lnTo>
                      <a:lnTo>
                        <a:pt x="148" y="2"/>
                      </a:lnTo>
                      <a:lnTo>
                        <a:pt x="141" y="0"/>
                      </a:lnTo>
                      <a:lnTo>
                        <a:pt x="133" y="2"/>
                      </a:lnTo>
                      <a:lnTo>
                        <a:pt x="127" y="9"/>
                      </a:lnTo>
                      <a:lnTo>
                        <a:pt x="120" y="13"/>
                      </a:lnTo>
                      <a:lnTo>
                        <a:pt x="114" y="21"/>
                      </a:lnTo>
                      <a:lnTo>
                        <a:pt x="109" y="23"/>
                      </a:lnTo>
                      <a:lnTo>
                        <a:pt x="101" y="30"/>
                      </a:lnTo>
                      <a:lnTo>
                        <a:pt x="94" y="28"/>
                      </a:lnTo>
                      <a:lnTo>
                        <a:pt x="86" y="23"/>
                      </a:lnTo>
                      <a:lnTo>
                        <a:pt x="82" y="8"/>
                      </a:lnTo>
                      <a:lnTo>
                        <a:pt x="75" y="8"/>
                      </a:lnTo>
                      <a:lnTo>
                        <a:pt x="69" y="9"/>
                      </a:lnTo>
                      <a:lnTo>
                        <a:pt x="37" y="103"/>
                      </a:lnTo>
                      <a:lnTo>
                        <a:pt x="41" y="132"/>
                      </a:lnTo>
                      <a:lnTo>
                        <a:pt x="35" y="141"/>
                      </a:lnTo>
                      <a:lnTo>
                        <a:pt x="31" y="162"/>
                      </a:lnTo>
                      <a:lnTo>
                        <a:pt x="35" y="169"/>
                      </a:lnTo>
                      <a:lnTo>
                        <a:pt x="35" y="182"/>
                      </a:lnTo>
                      <a:lnTo>
                        <a:pt x="43" y="188"/>
                      </a:lnTo>
                      <a:lnTo>
                        <a:pt x="33" y="203"/>
                      </a:lnTo>
                      <a:lnTo>
                        <a:pt x="37" y="209"/>
                      </a:lnTo>
                      <a:lnTo>
                        <a:pt x="26" y="222"/>
                      </a:lnTo>
                      <a:lnTo>
                        <a:pt x="22" y="229"/>
                      </a:lnTo>
                      <a:lnTo>
                        <a:pt x="20" y="237"/>
                      </a:lnTo>
                      <a:lnTo>
                        <a:pt x="20" y="239"/>
                      </a:lnTo>
                      <a:lnTo>
                        <a:pt x="26" y="252"/>
                      </a:lnTo>
                      <a:lnTo>
                        <a:pt x="20" y="248"/>
                      </a:lnTo>
                      <a:lnTo>
                        <a:pt x="18" y="250"/>
                      </a:lnTo>
                      <a:lnTo>
                        <a:pt x="16" y="256"/>
                      </a:lnTo>
                      <a:lnTo>
                        <a:pt x="18" y="263"/>
                      </a:lnTo>
                      <a:lnTo>
                        <a:pt x="11" y="265"/>
                      </a:lnTo>
                      <a:lnTo>
                        <a:pt x="5" y="263"/>
                      </a:lnTo>
                      <a:lnTo>
                        <a:pt x="0" y="269"/>
                      </a:lnTo>
                      <a:lnTo>
                        <a:pt x="1" y="273"/>
                      </a:lnTo>
                      <a:lnTo>
                        <a:pt x="52" y="427"/>
                      </a:lnTo>
                      <a:lnTo>
                        <a:pt x="60" y="447"/>
                      </a:lnTo>
                      <a:lnTo>
                        <a:pt x="60" y="455"/>
                      </a:lnTo>
                      <a:lnTo>
                        <a:pt x="62" y="463"/>
                      </a:lnTo>
                      <a:lnTo>
                        <a:pt x="65" y="468"/>
                      </a:lnTo>
                      <a:lnTo>
                        <a:pt x="71" y="474"/>
                      </a:lnTo>
                      <a:lnTo>
                        <a:pt x="78" y="478"/>
                      </a:lnTo>
                      <a:lnTo>
                        <a:pt x="80" y="485"/>
                      </a:lnTo>
                      <a:lnTo>
                        <a:pt x="86" y="491"/>
                      </a:lnTo>
                      <a:lnTo>
                        <a:pt x="90" y="493"/>
                      </a:lnTo>
                      <a:lnTo>
                        <a:pt x="95" y="487"/>
                      </a:lnTo>
                      <a:lnTo>
                        <a:pt x="97" y="479"/>
                      </a:lnTo>
                      <a:lnTo>
                        <a:pt x="95" y="472"/>
                      </a:lnTo>
                      <a:lnTo>
                        <a:pt x="95" y="464"/>
                      </a:lnTo>
                      <a:lnTo>
                        <a:pt x="103" y="459"/>
                      </a:lnTo>
                      <a:lnTo>
                        <a:pt x="109" y="446"/>
                      </a:lnTo>
                      <a:lnTo>
                        <a:pt x="105" y="440"/>
                      </a:lnTo>
                      <a:lnTo>
                        <a:pt x="114" y="425"/>
                      </a:lnTo>
                      <a:lnTo>
                        <a:pt x="109" y="423"/>
                      </a:lnTo>
                      <a:lnTo>
                        <a:pt x="109" y="417"/>
                      </a:lnTo>
                      <a:lnTo>
                        <a:pt x="110" y="410"/>
                      </a:lnTo>
                      <a:lnTo>
                        <a:pt x="122" y="395"/>
                      </a:lnTo>
                      <a:lnTo>
                        <a:pt x="125" y="408"/>
                      </a:lnTo>
                      <a:lnTo>
                        <a:pt x="125" y="400"/>
                      </a:lnTo>
                      <a:lnTo>
                        <a:pt x="125" y="408"/>
                      </a:lnTo>
                      <a:lnTo>
                        <a:pt x="129" y="400"/>
                      </a:lnTo>
                      <a:lnTo>
                        <a:pt x="131" y="393"/>
                      </a:lnTo>
                      <a:lnTo>
                        <a:pt x="133" y="395"/>
                      </a:lnTo>
                      <a:lnTo>
                        <a:pt x="139" y="408"/>
                      </a:lnTo>
                      <a:lnTo>
                        <a:pt x="141" y="400"/>
                      </a:lnTo>
                      <a:lnTo>
                        <a:pt x="131" y="380"/>
                      </a:lnTo>
                      <a:lnTo>
                        <a:pt x="129" y="382"/>
                      </a:lnTo>
                      <a:lnTo>
                        <a:pt x="129" y="376"/>
                      </a:lnTo>
                      <a:lnTo>
                        <a:pt x="133" y="369"/>
                      </a:lnTo>
                      <a:lnTo>
                        <a:pt x="131" y="376"/>
                      </a:lnTo>
                      <a:lnTo>
                        <a:pt x="142" y="399"/>
                      </a:lnTo>
                      <a:lnTo>
                        <a:pt x="144" y="393"/>
                      </a:lnTo>
                      <a:lnTo>
                        <a:pt x="139" y="385"/>
                      </a:lnTo>
                      <a:lnTo>
                        <a:pt x="141" y="376"/>
                      </a:lnTo>
                      <a:lnTo>
                        <a:pt x="144" y="374"/>
                      </a:lnTo>
                      <a:lnTo>
                        <a:pt x="148" y="382"/>
                      </a:lnTo>
                      <a:lnTo>
                        <a:pt x="146" y="387"/>
                      </a:lnTo>
                      <a:lnTo>
                        <a:pt x="154" y="391"/>
                      </a:lnTo>
                      <a:lnTo>
                        <a:pt x="150" y="378"/>
                      </a:lnTo>
                      <a:lnTo>
                        <a:pt x="150" y="370"/>
                      </a:lnTo>
                      <a:lnTo>
                        <a:pt x="152" y="369"/>
                      </a:lnTo>
                      <a:lnTo>
                        <a:pt x="152" y="376"/>
                      </a:lnTo>
                      <a:lnTo>
                        <a:pt x="154" y="384"/>
                      </a:lnTo>
                      <a:lnTo>
                        <a:pt x="159" y="387"/>
                      </a:lnTo>
                      <a:lnTo>
                        <a:pt x="159" y="380"/>
                      </a:lnTo>
                      <a:lnTo>
                        <a:pt x="159" y="372"/>
                      </a:lnTo>
                      <a:lnTo>
                        <a:pt x="161" y="367"/>
                      </a:lnTo>
                      <a:lnTo>
                        <a:pt x="169" y="367"/>
                      </a:lnTo>
                      <a:lnTo>
                        <a:pt x="176" y="370"/>
                      </a:lnTo>
                      <a:lnTo>
                        <a:pt x="178" y="363"/>
                      </a:lnTo>
                      <a:lnTo>
                        <a:pt x="184" y="355"/>
                      </a:lnTo>
                      <a:lnTo>
                        <a:pt x="182" y="348"/>
                      </a:lnTo>
                      <a:lnTo>
                        <a:pt x="182" y="340"/>
                      </a:lnTo>
                      <a:lnTo>
                        <a:pt x="182" y="335"/>
                      </a:lnTo>
                      <a:lnTo>
                        <a:pt x="184" y="327"/>
                      </a:lnTo>
                      <a:lnTo>
                        <a:pt x="184" y="320"/>
                      </a:lnTo>
                      <a:lnTo>
                        <a:pt x="180" y="314"/>
                      </a:lnTo>
                      <a:lnTo>
                        <a:pt x="189" y="308"/>
                      </a:lnTo>
                      <a:lnTo>
                        <a:pt x="188" y="297"/>
                      </a:lnTo>
                      <a:lnTo>
                        <a:pt x="193" y="303"/>
                      </a:lnTo>
                      <a:lnTo>
                        <a:pt x="193" y="310"/>
                      </a:lnTo>
                      <a:lnTo>
                        <a:pt x="199" y="308"/>
                      </a:lnTo>
                      <a:lnTo>
                        <a:pt x="199" y="316"/>
                      </a:lnTo>
                      <a:lnTo>
                        <a:pt x="195" y="320"/>
                      </a:lnTo>
                      <a:lnTo>
                        <a:pt x="208" y="320"/>
                      </a:lnTo>
                      <a:lnTo>
                        <a:pt x="219" y="323"/>
                      </a:lnTo>
                      <a:lnTo>
                        <a:pt x="214" y="316"/>
                      </a:lnTo>
                      <a:lnTo>
                        <a:pt x="214" y="310"/>
                      </a:lnTo>
                      <a:lnTo>
                        <a:pt x="216" y="303"/>
                      </a:lnTo>
                      <a:lnTo>
                        <a:pt x="214" y="297"/>
                      </a:lnTo>
                      <a:lnTo>
                        <a:pt x="221" y="303"/>
                      </a:lnTo>
                      <a:lnTo>
                        <a:pt x="227" y="297"/>
                      </a:lnTo>
                      <a:lnTo>
                        <a:pt x="225" y="290"/>
                      </a:lnTo>
                      <a:lnTo>
                        <a:pt x="244" y="295"/>
                      </a:lnTo>
                      <a:lnTo>
                        <a:pt x="248" y="303"/>
                      </a:lnTo>
                      <a:lnTo>
                        <a:pt x="251" y="295"/>
                      </a:lnTo>
                      <a:lnTo>
                        <a:pt x="248" y="290"/>
                      </a:lnTo>
                      <a:lnTo>
                        <a:pt x="253" y="286"/>
                      </a:lnTo>
                      <a:lnTo>
                        <a:pt x="255" y="291"/>
                      </a:lnTo>
                      <a:lnTo>
                        <a:pt x="255" y="286"/>
                      </a:lnTo>
                      <a:lnTo>
                        <a:pt x="257" y="291"/>
                      </a:lnTo>
                      <a:lnTo>
                        <a:pt x="259" y="286"/>
                      </a:lnTo>
                      <a:lnTo>
                        <a:pt x="257" y="278"/>
                      </a:lnTo>
                      <a:lnTo>
                        <a:pt x="261" y="271"/>
                      </a:lnTo>
                      <a:lnTo>
                        <a:pt x="266" y="278"/>
                      </a:lnTo>
                      <a:lnTo>
                        <a:pt x="270" y="278"/>
                      </a:lnTo>
                      <a:lnTo>
                        <a:pt x="272" y="271"/>
                      </a:lnTo>
                      <a:lnTo>
                        <a:pt x="278" y="271"/>
                      </a:lnTo>
                      <a:lnTo>
                        <a:pt x="278" y="265"/>
                      </a:lnTo>
                      <a:lnTo>
                        <a:pt x="283" y="261"/>
                      </a:lnTo>
                      <a:lnTo>
                        <a:pt x="285" y="261"/>
                      </a:lnTo>
                      <a:lnTo>
                        <a:pt x="285" y="258"/>
                      </a:lnTo>
                      <a:lnTo>
                        <a:pt x="291" y="258"/>
                      </a:lnTo>
                      <a:lnTo>
                        <a:pt x="287" y="252"/>
                      </a:lnTo>
                      <a:lnTo>
                        <a:pt x="298" y="252"/>
                      </a:lnTo>
                      <a:lnTo>
                        <a:pt x="304" y="248"/>
                      </a:lnTo>
                      <a:lnTo>
                        <a:pt x="312" y="235"/>
                      </a:lnTo>
                      <a:lnTo>
                        <a:pt x="312" y="228"/>
                      </a:lnTo>
                      <a:lnTo>
                        <a:pt x="304" y="222"/>
                      </a:lnTo>
                      <a:lnTo>
                        <a:pt x="306" y="22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4" name="Freeform 336"/>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5" name="Freeform 337"/>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6" name="Freeform 338"/>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7" name="Freeform 339"/>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grpSp>
          <p:nvGrpSpPr>
            <p:cNvPr id="2" name="Group 1"/>
            <p:cNvGrpSpPr/>
            <p:nvPr/>
          </p:nvGrpSpPr>
          <p:grpSpPr>
            <a:xfrm>
              <a:off x="434131" y="434226"/>
              <a:ext cx="7488880" cy="4198035"/>
              <a:chOff x="434131" y="434226"/>
              <a:chExt cx="7488880" cy="4198035"/>
            </a:xfrm>
          </p:grpSpPr>
          <p:sp>
            <p:nvSpPr>
              <p:cNvPr id="199" name="Freeform 5"/>
              <p:cNvSpPr>
                <a:spLocks/>
              </p:cNvSpPr>
              <p:nvPr/>
            </p:nvSpPr>
            <p:spPr bwMode="auto">
              <a:xfrm>
                <a:off x="985460" y="478516"/>
                <a:ext cx="19011" cy="25308"/>
              </a:xfrm>
              <a:custGeom>
                <a:avLst/>
                <a:gdLst>
                  <a:gd name="T0" fmla="*/ 16 w 19"/>
                  <a:gd name="T1" fmla="*/ 27 h 27"/>
                  <a:gd name="T2" fmla="*/ 16 w 19"/>
                  <a:gd name="T3" fmla="*/ 27 h 27"/>
                  <a:gd name="T4" fmla="*/ 19 w 19"/>
                  <a:gd name="T5" fmla="*/ 14 h 27"/>
                  <a:gd name="T6" fmla="*/ 9 w 19"/>
                  <a:gd name="T7" fmla="*/ 6 h 27"/>
                  <a:gd name="T8" fmla="*/ 3 w 19"/>
                  <a:gd name="T9" fmla="*/ 0 h 27"/>
                  <a:gd name="T10" fmla="*/ 0 w 19"/>
                  <a:gd name="T11" fmla="*/ 14 h 27"/>
                  <a:gd name="T12" fmla="*/ 5 w 19"/>
                  <a:gd name="T13" fmla="*/ 27 h 27"/>
                  <a:gd name="T14" fmla="*/ 16 w 19"/>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7">
                    <a:moveTo>
                      <a:pt x="16" y="27"/>
                    </a:moveTo>
                    <a:lnTo>
                      <a:pt x="16" y="27"/>
                    </a:lnTo>
                    <a:lnTo>
                      <a:pt x="19" y="14"/>
                    </a:lnTo>
                    <a:lnTo>
                      <a:pt x="9" y="6"/>
                    </a:lnTo>
                    <a:lnTo>
                      <a:pt x="3" y="0"/>
                    </a:lnTo>
                    <a:lnTo>
                      <a:pt x="0" y="14"/>
                    </a:lnTo>
                    <a:lnTo>
                      <a:pt x="5" y="27"/>
                    </a:lnTo>
                    <a:lnTo>
                      <a:pt x="16" y="27"/>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 name="Freeform 6"/>
              <p:cNvSpPr>
                <a:spLocks/>
              </p:cNvSpPr>
              <p:nvPr/>
            </p:nvSpPr>
            <p:spPr bwMode="auto">
              <a:xfrm>
                <a:off x="1013977" y="473770"/>
                <a:ext cx="22180" cy="17400"/>
              </a:xfrm>
              <a:custGeom>
                <a:avLst/>
                <a:gdLst>
                  <a:gd name="T0" fmla="*/ 12 w 23"/>
                  <a:gd name="T1" fmla="*/ 9 h 19"/>
                  <a:gd name="T2" fmla="*/ 12 w 23"/>
                  <a:gd name="T3" fmla="*/ 9 h 19"/>
                  <a:gd name="T4" fmla="*/ 15 w 23"/>
                  <a:gd name="T5" fmla="*/ 19 h 19"/>
                  <a:gd name="T6" fmla="*/ 23 w 23"/>
                  <a:gd name="T7" fmla="*/ 9 h 19"/>
                  <a:gd name="T8" fmla="*/ 12 w 23"/>
                  <a:gd name="T9" fmla="*/ 0 h 19"/>
                  <a:gd name="T10" fmla="*/ 5 w 23"/>
                  <a:gd name="T11" fmla="*/ 0 h 19"/>
                  <a:gd name="T12" fmla="*/ 0 w 23"/>
                  <a:gd name="T13" fmla="*/ 12 h 19"/>
                  <a:gd name="T14" fmla="*/ 8 w 23"/>
                  <a:gd name="T15" fmla="*/ 19 h 19"/>
                  <a:gd name="T16" fmla="*/ 12 w 23"/>
                  <a:gd name="T1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9">
                    <a:moveTo>
                      <a:pt x="12" y="9"/>
                    </a:moveTo>
                    <a:lnTo>
                      <a:pt x="12" y="9"/>
                    </a:lnTo>
                    <a:lnTo>
                      <a:pt x="15" y="19"/>
                    </a:lnTo>
                    <a:lnTo>
                      <a:pt x="23" y="9"/>
                    </a:lnTo>
                    <a:lnTo>
                      <a:pt x="12" y="0"/>
                    </a:lnTo>
                    <a:lnTo>
                      <a:pt x="5" y="0"/>
                    </a:lnTo>
                    <a:lnTo>
                      <a:pt x="0" y="12"/>
                    </a:lnTo>
                    <a:lnTo>
                      <a:pt x="8" y="19"/>
                    </a:lnTo>
                    <a:lnTo>
                      <a:pt x="12" y="9"/>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 name="Freeform 7"/>
              <p:cNvSpPr>
                <a:spLocks/>
              </p:cNvSpPr>
              <p:nvPr/>
            </p:nvSpPr>
            <p:spPr bwMode="auto">
              <a:xfrm>
                <a:off x="1017145" y="530714"/>
                <a:ext cx="36439" cy="79089"/>
              </a:xfrm>
              <a:custGeom>
                <a:avLst/>
                <a:gdLst>
                  <a:gd name="T0" fmla="*/ 35 w 39"/>
                  <a:gd name="T1" fmla="*/ 12 h 83"/>
                  <a:gd name="T2" fmla="*/ 35 w 39"/>
                  <a:gd name="T3" fmla="*/ 12 h 83"/>
                  <a:gd name="T4" fmla="*/ 28 w 39"/>
                  <a:gd name="T5" fmla="*/ 0 h 83"/>
                  <a:gd name="T6" fmla="*/ 27 w 39"/>
                  <a:gd name="T7" fmla="*/ 0 h 83"/>
                  <a:gd name="T8" fmla="*/ 12 w 39"/>
                  <a:gd name="T9" fmla="*/ 8 h 83"/>
                  <a:gd name="T10" fmla="*/ 0 w 39"/>
                  <a:gd name="T11" fmla="*/ 21 h 83"/>
                  <a:gd name="T12" fmla="*/ 5 w 39"/>
                  <a:gd name="T13" fmla="*/ 34 h 83"/>
                  <a:gd name="T14" fmla="*/ 16 w 39"/>
                  <a:gd name="T15" fmla="*/ 45 h 83"/>
                  <a:gd name="T16" fmla="*/ 12 w 39"/>
                  <a:gd name="T17" fmla="*/ 55 h 83"/>
                  <a:gd name="T18" fmla="*/ 16 w 39"/>
                  <a:gd name="T19" fmla="*/ 66 h 83"/>
                  <a:gd name="T20" fmla="*/ 28 w 39"/>
                  <a:gd name="T21" fmla="*/ 79 h 83"/>
                  <a:gd name="T22" fmla="*/ 28 w 39"/>
                  <a:gd name="T23" fmla="*/ 83 h 83"/>
                  <a:gd name="T24" fmla="*/ 39 w 39"/>
                  <a:gd name="T25" fmla="*/ 79 h 83"/>
                  <a:gd name="T26" fmla="*/ 39 w 39"/>
                  <a:gd name="T27" fmla="*/ 69 h 83"/>
                  <a:gd name="T28" fmla="*/ 32 w 39"/>
                  <a:gd name="T29" fmla="*/ 58 h 83"/>
                  <a:gd name="T30" fmla="*/ 20 w 39"/>
                  <a:gd name="T31" fmla="*/ 58 h 83"/>
                  <a:gd name="T32" fmla="*/ 20 w 39"/>
                  <a:gd name="T33" fmla="*/ 34 h 83"/>
                  <a:gd name="T34" fmla="*/ 9 w 39"/>
                  <a:gd name="T35" fmla="*/ 21 h 83"/>
                  <a:gd name="T36" fmla="*/ 23 w 39"/>
                  <a:gd name="T37" fmla="*/ 15 h 83"/>
                  <a:gd name="T38" fmla="*/ 35 w 39"/>
                  <a:gd name="T39" fmla="*/ 1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83">
                    <a:moveTo>
                      <a:pt x="35" y="12"/>
                    </a:moveTo>
                    <a:lnTo>
                      <a:pt x="35" y="12"/>
                    </a:lnTo>
                    <a:lnTo>
                      <a:pt x="28" y="0"/>
                    </a:lnTo>
                    <a:lnTo>
                      <a:pt x="27" y="0"/>
                    </a:lnTo>
                    <a:lnTo>
                      <a:pt x="12" y="8"/>
                    </a:lnTo>
                    <a:lnTo>
                      <a:pt x="0" y="21"/>
                    </a:lnTo>
                    <a:lnTo>
                      <a:pt x="5" y="34"/>
                    </a:lnTo>
                    <a:lnTo>
                      <a:pt x="16" y="45"/>
                    </a:lnTo>
                    <a:lnTo>
                      <a:pt x="12" y="55"/>
                    </a:lnTo>
                    <a:lnTo>
                      <a:pt x="16" y="66"/>
                    </a:lnTo>
                    <a:lnTo>
                      <a:pt x="28" y="79"/>
                    </a:lnTo>
                    <a:lnTo>
                      <a:pt x="28" y="83"/>
                    </a:lnTo>
                    <a:lnTo>
                      <a:pt x="39" y="79"/>
                    </a:lnTo>
                    <a:lnTo>
                      <a:pt x="39" y="69"/>
                    </a:lnTo>
                    <a:lnTo>
                      <a:pt x="32" y="58"/>
                    </a:lnTo>
                    <a:lnTo>
                      <a:pt x="20" y="58"/>
                    </a:lnTo>
                    <a:lnTo>
                      <a:pt x="20" y="34"/>
                    </a:lnTo>
                    <a:lnTo>
                      <a:pt x="9" y="21"/>
                    </a:lnTo>
                    <a:lnTo>
                      <a:pt x="23" y="15"/>
                    </a:lnTo>
                    <a:lnTo>
                      <a:pt x="35" y="12"/>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 name="Freeform 8"/>
              <p:cNvSpPr>
                <a:spLocks/>
              </p:cNvSpPr>
              <p:nvPr/>
            </p:nvSpPr>
            <p:spPr bwMode="auto">
              <a:xfrm>
                <a:off x="4054205" y="4447193"/>
                <a:ext cx="1585" cy="4746"/>
              </a:xfrm>
              <a:custGeom>
                <a:avLst/>
                <a:gdLst>
                  <a:gd name="T0" fmla="*/ 1 w 2"/>
                  <a:gd name="T1" fmla="*/ 5 h 5"/>
                  <a:gd name="T2" fmla="*/ 1 w 2"/>
                  <a:gd name="T3" fmla="*/ 5 h 5"/>
                  <a:gd name="T4" fmla="*/ 2 w 2"/>
                  <a:gd name="T5" fmla="*/ 2 h 5"/>
                  <a:gd name="T6" fmla="*/ 0 w 2"/>
                  <a:gd name="T7" fmla="*/ 0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lnTo>
                      <a:pt x="1" y="5"/>
                    </a:lnTo>
                    <a:lnTo>
                      <a:pt x="2" y="2"/>
                    </a:lnTo>
                    <a:lnTo>
                      <a:pt x="0" y="0"/>
                    </a:lnTo>
                    <a:lnTo>
                      <a:pt x="1" y="5"/>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 name="Freeform 9"/>
              <p:cNvSpPr>
                <a:spLocks/>
              </p:cNvSpPr>
              <p:nvPr/>
            </p:nvSpPr>
            <p:spPr bwMode="auto">
              <a:xfrm>
                <a:off x="4052621" y="4451938"/>
                <a:ext cx="25348" cy="71180"/>
              </a:xfrm>
              <a:custGeom>
                <a:avLst/>
                <a:gdLst>
                  <a:gd name="T0" fmla="*/ 2 w 26"/>
                  <a:gd name="T1" fmla="*/ 0 h 75"/>
                  <a:gd name="T2" fmla="*/ 2 w 26"/>
                  <a:gd name="T3" fmla="*/ 0 h 75"/>
                  <a:gd name="T4" fmla="*/ 0 w 26"/>
                  <a:gd name="T5" fmla="*/ 10 h 75"/>
                  <a:gd name="T6" fmla="*/ 8 w 26"/>
                  <a:gd name="T7" fmla="*/ 31 h 75"/>
                  <a:gd name="T8" fmla="*/ 8 w 26"/>
                  <a:gd name="T9" fmla="*/ 40 h 75"/>
                  <a:gd name="T10" fmla="*/ 15 w 26"/>
                  <a:gd name="T11" fmla="*/ 51 h 75"/>
                  <a:gd name="T12" fmla="*/ 26 w 26"/>
                  <a:gd name="T13" fmla="*/ 75 h 75"/>
                  <a:gd name="T14" fmla="*/ 23 w 26"/>
                  <a:gd name="T15" fmla="*/ 55 h 75"/>
                  <a:gd name="T16" fmla="*/ 2 w 26"/>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75">
                    <a:moveTo>
                      <a:pt x="2" y="0"/>
                    </a:moveTo>
                    <a:lnTo>
                      <a:pt x="2" y="0"/>
                    </a:lnTo>
                    <a:lnTo>
                      <a:pt x="0" y="10"/>
                    </a:lnTo>
                    <a:lnTo>
                      <a:pt x="8" y="31"/>
                    </a:lnTo>
                    <a:lnTo>
                      <a:pt x="8" y="40"/>
                    </a:lnTo>
                    <a:lnTo>
                      <a:pt x="15" y="51"/>
                    </a:lnTo>
                    <a:lnTo>
                      <a:pt x="26" y="75"/>
                    </a:lnTo>
                    <a:lnTo>
                      <a:pt x="23" y="55"/>
                    </a:lnTo>
                    <a:lnTo>
                      <a:pt x="2"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 name="Freeform 10"/>
              <p:cNvSpPr>
                <a:spLocks/>
              </p:cNvSpPr>
              <p:nvPr/>
            </p:nvSpPr>
            <p:spPr bwMode="auto">
              <a:xfrm>
                <a:off x="4077969" y="4523118"/>
                <a:ext cx="6337" cy="33218"/>
              </a:xfrm>
              <a:custGeom>
                <a:avLst/>
                <a:gdLst>
                  <a:gd name="T0" fmla="*/ 0 w 7"/>
                  <a:gd name="T1" fmla="*/ 24 h 34"/>
                  <a:gd name="T2" fmla="*/ 0 w 7"/>
                  <a:gd name="T3" fmla="*/ 24 h 34"/>
                  <a:gd name="T4" fmla="*/ 7 w 7"/>
                  <a:gd name="T5" fmla="*/ 34 h 34"/>
                  <a:gd name="T6" fmla="*/ 0 w 7"/>
                  <a:gd name="T7" fmla="*/ 0 h 34"/>
                  <a:gd name="T8" fmla="*/ 0 w 7"/>
                  <a:gd name="T9" fmla="*/ 24 h 34"/>
                </a:gdLst>
                <a:ahLst/>
                <a:cxnLst>
                  <a:cxn ang="0">
                    <a:pos x="T0" y="T1"/>
                  </a:cxn>
                  <a:cxn ang="0">
                    <a:pos x="T2" y="T3"/>
                  </a:cxn>
                  <a:cxn ang="0">
                    <a:pos x="T4" y="T5"/>
                  </a:cxn>
                  <a:cxn ang="0">
                    <a:pos x="T6" y="T7"/>
                  </a:cxn>
                  <a:cxn ang="0">
                    <a:pos x="T8" y="T9"/>
                  </a:cxn>
                </a:cxnLst>
                <a:rect l="0" t="0" r="r" b="b"/>
                <a:pathLst>
                  <a:path w="7" h="34">
                    <a:moveTo>
                      <a:pt x="0" y="24"/>
                    </a:moveTo>
                    <a:lnTo>
                      <a:pt x="0" y="24"/>
                    </a:lnTo>
                    <a:lnTo>
                      <a:pt x="7" y="34"/>
                    </a:lnTo>
                    <a:lnTo>
                      <a:pt x="0" y="0"/>
                    </a:lnTo>
                    <a:lnTo>
                      <a:pt x="0" y="24"/>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 name="Freeform 11"/>
              <p:cNvSpPr>
                <a:spLocks/>
              </p:cNvSpPr>
              <p:nvPr/>
            </p:nvSpPr>
            <p:spPr bwMode="auto">
              <a:xfrm>
                <a:off x="4046284" y="4387085"/>
                <a:ext cx="7922" cy="60108"/>
              </a:xfrm>
              <a:custGeom>
                <a:avLst/>
                <a:gdLst>
                  <a:gd name="T0" fmla="*/ 0 w 8"/>
                  <a:gd name="T1" fmla="*/ 24 h 63"/>
                  <a:gd name="T2" fmla="*/ 0 w 8"/>
                  <a:gd name="T3" fmla="*/ 24 h 63"/>
                  <a:gd name="T4" fmla="*/ 3 w 8"/>
                  <a:gd name="T5" fmla="*/ 36 h 63"/>
                  <a:gd name="T6" fmla="*/ 0 w 8"/>
                  <a:gd name="T7" fmla="*/ 57 h 63"/>
                  <a:gd name="T8" fmla="*/ 8 w 8"/>
                  <a:gd name="T9" fmla="*/ 63 h 63"/>
                  <a:gd name="T10" fmla="*/ 7 w 8"/>
                  <a:gd name="T11" fmla="*/ 60 h 63"/>
                  <a:gd name="T12" fmla="*/ 3 w 8"/>
                  <a:gd name="T13" fmla="*/ 20 h 63"/>
                  <a:gd name="T14" fmla="*/ 3 w 8"/>
                  <a:gd name="T15" fmla="*/ 0 h 63"/>
                  <a:gd name="T16" fmla="*/ 0 w 8"/>
                  <a:gd name="T17" fmla="*/ 2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3">
                    <a:moveTo>
                      <a:pt x="0" y="24"/>
                    </a:moveTo>
                    <a:lnTo>
                      <a:pt x="0" y="24"/>
                    </a:lnTo>
                    <a:lnTo>
                      <a:pt x="3" y="36"/>
                    </a:lnTo>
                    <a:lnTo>
                      <a:pt x="0" y="57"/>
                    </a:lnTo>
                    <a:lnTo>
                      <a:pt x="8" y="63"/>
                    </a:lnTo>
                    <a:lnTo>
                      <a:pt x="7" y="60"/>
                    </a:lnTo>
                    <a:lnTo>
                      <a:pt x="3" y="20"/>
                    </a:lnTo>
                    <a:lnTo>
                      <a:pt x="3" y="0"/>
                    </a:lnTo>
                    <a:lnTo>
                      <a:pt x="0" y="24"/>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 name="Freeform 12"/>
              <p:cNvSpPr>
                <a:spLocks/>
              </p:cNvSpPr>
              <p:nvPr/>
            </p:nvSpPr>
            <p:spPr bwMode="auto">
              <a:xfrm>
                <a:off x="4049452" y="4281107"/>
                <a:ext cx="42776" cy="96489"/>
              </a:xfrm>
              <a:custGeom>
                <a:avLst/>
                <a:gdLst>
                  <a:gd name="T0" fmla="*/ 27 w 46"/>
                  <a:gd name="T1" fmla="*/ 32 h 101"/>
                  <a:gd name="T2" fmla="*/ 27 w 46"/>
                  <a:gd name="T3" fmla="*/ 32 h 101"/>
                  <a:gd name="T4" fmla="*/ 11 w 46"/>
                  <a:gd name="T5" fmla="*/ 59 h 101"/>
                  <a:gd name="T6" fmla="*/ 0 w 46"/>
                  <a:gd name="T7" fmla="*/ 80 h 101"/>
                  <a:gd name="T8" fmla="*/ 0 w 46"/>
                  <a:gd name="T9" fmla="*/ 101 h 101"/>
                  <a:gd name="T10" fmla="*/ 12 w 46"/>
                  <a:gd name="T11" fmla="*/ 69 h 101"/>
                  <a:gd name="T12" fmla="*/ 23 w 46"/>
                  <a:gd name="T13" fmla="*/ 48 h 101"/>
                  <a:gd name="T14" fmla="*/ 46 w 46"/>
                  <a:gd name="T15" fmla="*/ 12 h 101"/>
                  <a:gd name="T16" fmla="*/ 46 w 46"/>
                  <a:gd name="T17" fmla="*/ 0 h 101"/>
                  <a:gd name="T18" fmla="*/ 34 w 46"/>
                  <a:gd name="T19" fmla="*/ 24 h 101"/>
                  <a:gd name="T20" fmla="*/ 27 w 46"/>
                  <a:gd name="T21" fmla="*/ 3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1">
                    <a:moveTo>
                      <a:pt x="27" y="32"/>
                    </a:moveTo>
                    <a:lnTo>
                      <a:pt x="27" y="32"/>
                    </a:lnTo>
                    <a:lnTo>
                      <a:pt x="11" y="59"/>
                    </a:lnTo>
                    <a:lnTo>
                      <a:pt x="0" y="80"/>
                    </a:lnTo>
                    <a:lnTo>
                      <a:pt x="0" y="101"/>
                    </a:lnTo>
                    <a:lnTo>
                      <a:pt x="12" y="69"/>
                    </a:lnTo>
                    <a:lnTo>
                      <a:pt x="23" y="48"/>
                    </a:lnTo>
                    <a:lnTo>
                      <a:pt x="46" y="12"/>
                    </a:lnTo>
                    <a:lnTo>
                      <a:pt x="46" y="0"/>
                    </a:lnTo>
                    <a:lnTo>
                      <a:pt x="34" y="24"/>
                    </a:lnTo>
                    <a:lnTo>
                      <a:pt x="27" y="32"/>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 name="Freeform 13"/>
              <p:cNvSpPr>
                <a:spLocks/>
              </p:cNvSpPr>
              <p:nvPr/>
            </p:nvSpPr>
            <p:spPr bwMode="auto">
              <a:xfrm>
                <a:off x="4413836" y="4028022"/>
                <a:ext cx="44360" cy="39545"/>
              </a:xfrm>
              <a:custGeom>
                <a:avLst/>
                <a:gdLst>
                  <a:gd name="T0" fmla="*/ 16 w 46"/>
                  <a:gd name="T1" fmla="*/ 24 h 40"/>
                  <a:gd name="T2" fmla="*/ 16 w 46"/>
                  <a:gd name="T3" fmla="*/ 24 h 40"/>
                  <a:gd name="T4" fmla="*/ 7 w 46"/>
                  <a:gd name="T5" fmla="*/ 30 h 40"/>
                  <a:gd name="T6" fmla="*/ 0 w 46"/>
                  <a:gd name="T7" fmla="*/ 40 h 40"/>
                  <a:gd name="T8" fmla="*/ 37 w 46"/>
                  <a:gd name="T9" fmla="*/ 13 h 40"/>
                  <a:gd name="T10" fmla="*/ 46 w 46"/>
                  <a:gd name="T11" fmla="*/ 0 h 40"/>
                  <a:gd name="T12" fmla="*/ 33 w 46"/>
                  <a:gd name="T13" fmla="*/ 10 h 40"/>
                  <a:gd name="T14" fmla="*/ 16 w 46"/>
                  <a:gd name="T15" fmla="*/ 24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0">
                    <a:moveTo>
                      <a:pt x="16" y="24"/>
                    </a:moveTo>
                    <a:lnTo>
                      <a:pt x="16" y="24"/>
                    </a:lnTo>
                    <a:lnTo>
                      <a:pt x="7" y="30"/>
                    </a:lnTo>
                    <a:lnTo>
                      <a:pt x="0" y="40"/>
                    </a:lnTo>
                    <a:lnTo>
                      <a:pt x="37" y="13"/>
                    </a:lnTo>
                    <a:lnTo>
                      <a:pt x="46" y="0"/>
                    </a:lnTo>
                    <a:lnTo>
                      <a:pt x="33" y="10"/>
                    </a:lnTo>
                    <a:lnTo>
                      <a:pt x="16" y="24"/>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 name="Freeform 14"/>
              <p:cNvSpPr>
                <a:spLocks/>
              </p:cNvSpPr>
              <p:nvPr/>
            </p:nvSpPr>
            <p:spPr bwMode="auto">
              <a:xfrm>
                <a:off x="4111239" y="4232071"/>
                <a:ext cx="25348" cy="33218"/>
              </a:xfrm>
              <a:custGeom>
                <a:avLst/>
                <a:gdLst>
                  <a:gd name="T0" fmla="*/ 11 w 28"/>
                  <a:gd name="T1" fmla="*/ 11 h 35"/>
                  <a:gd name="T2" fmla="*/ 11 w 28"/>
                  <a:gd name="T3" fmla="*/ 11 h 35"/>
                  <a:gd name="T4" fmla="*/ 7 w 28"/>
                  <a:gd name="T5" fmla="*/ 21 h 35"/>
                  <a:gd name="T6" fmla="*/ 0 w 28"/>
                  <a:gd name="T7" fmla="*/ 32 h 35"/>
                  <a:gd name="T8" fmla="*/ 0 w 28"/>
                  <a:gd name="T9" fmla="*/ 35 h 35"/>
                  <a:gd name="T10" fmla="*/ 21 w 28"/>
                  <a:gd name="T11" fmla="*/ 15 h 35"/>
                  <a:gd name="T12" fmla="*/ 28 w 28"/>
                  <a:gd name="T13" fmla="*/ 2 h 35"/>
                  <a:gd name="T14" fmla="*/ 21 w 28"/>
                  <a:gd name="T15" fmla="*/ 0 h 35"/>
                  <a:gd name="T16" fmla="*/ 11 w 2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5">
                    <a:moveTo>
                      <a:pt x="11" y="11"/>
                    </a:moveTo>
                    <a:lnTo>
                      <a:pt x="11" y="11"/>
                    </a:lnTo>
                    <a:lnTo>
                      <a:pt x="7" y="21"/>
                    </a:lnTo>
                    <a:lnTo>
                      <a:pt x="0" y="32"/>
                    </a:lnTo>
                    <a:lnTo>
                      <a:pt x="0" y="35"/>
                    </a:lnTo>
                    <a:lnTo>
                      <a:pt x="21" y="15"/>
                    </a:lnTo>
                    <a:lnTo>
                      <a:pt x="28" y="2"/>
                    </a:lnTo>
                    <a:lnTo>
                      <a:pt x="21" y="0"/>
                    </a:lnTo>
                    <a:lnTo>
                      <a:pt x="11" y="1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9" name="Freeform 15"/>
              <p:cNvSpPr>
                <a:spLocks/>
              </p:cNvSpPr>
              <p:nvPr/>
            </p:nvSpPr>
            <p:spPr bwMode="auto">
              <a:xfrm>
                <a:off x="4142925" y="4186200"/>
                <a:ext cx="63371" cy="45872"/>
              </a:xfrm>
              <a:custGeom>
                <a:avLst/>
                <a:gdLst>
                  <a:gd name="T0" fmla="*/ 49 w 67"/>
                  <a:gd name="T1" fmla="*/ 11 h 48"/>
                  <a:gd name="T2" fmla="*/ 49 w 67"/>
                  <a:gd name="T3" fmla="*/ 11 h 48"/>
                  <a:gd name="T4" fmla="*/ 26 w 67"/>
                  <a:gd name="T5" fmla="*/ 24 h 48"/>
                  <a:gd name="T6" fmla="*/ 17 w 67"/>
                  <a:gd name="T7" fmla="*/ 32 h 48"/>
                  <a:gd name="T8" fmla="*/ 3 w 67"/>
                  <a:gd name="T9" fmla="*/ 35 h 48"/>
                  <a:gd name="T10" fmla="*/ 0 w 67"/>
                  <a:gd name="T11" fmla="*/ 35 h 48"/>
                  <a:gd name="T12" fmla="*/ 3 w 67"/>
                  <a:gd name="T13" fmla="*/ 48 h 48"/>
                  <a:gd name="T14" fmla="*/ 40 w 67"/>
                  <a:gd name="T15" fmla="*/ 24 h 48"/>
                  <a:gd name="T16" fmla="*/ 63 w 67"/>
                  <a:gd name="T17" fmla="*/ 11 h 48"/>
                  <a:gd name="T18" fmla="*/ 67 w 67"/>
                  <a:gd name="T19" fmla="*/ 2 h 48"/>
                  <a:gd name="T20" fmla="*/ 63 w 67"/>
                  <a:gd name="T21" fmla="*/ 0 h 48"/>
                  <a:gd name="T22" fmla="*/ 49 w 67"/>
                  <a:gd name="T23"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 h="48">
                    <a:moveTo>
                      <a:pt x="49" y="11"/>
                    </a:moveTo>
                    <a:lnTo>
                      <a:pt x="49" y="11"/>
                    </a:lnTo>
                    <a:lnTo>
                      <a:pt x="26" y="24"/>
                    </a:lnTo>
                    <a:lnTo>
                      <a:pt x="17" y="32"/>
                    </a:lnTo>
                    <a:lnTo>
                      <a:pt x="3" y="35"/>
                    </a:lnTo>
                    <a:lnTo>
                      <a:pt x="0" y="35"/>
                    </a:lnTo>
                    <a:lnTo>
                      <a:pt x="3" y="48"/>
                    </a:lnTo>
                    <a:lnTo>
                      <a:pt x="40" y="24"/>
                    </a:lnTo>
                    <a:lnTo>
                      <a:pt x="63" y="11"/>
                    </a:lnTo>
                    <a:lnTo>
                      <a:pt x="67" y="2"/>
                    </a:lnTo>
                    <a:lnTo>
                      <a:pt x="63" y="0"/>
                    </a:lnTo>
                    <a:lnTo>
                      <a:pt x="49" y="1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0" name="Freeform 16"/>
              <p:cNvSpPr>
                <a:spLocks/>
              </p:cNvSpPr>
              <p:nvPr/>
            </p:nvSpPr>
            <p:spPr bwMode="auto">
              <a:xfrm>
                <a:off x="5969596" y="3868262"/>
                <a:ext cx="41191" cy="17400"/>
              </a:xfrm>
              <a:custGeom>
                <a:avLst/>
                <a:gdLst>
                  <a:gd name="T0" fmla="*/ 26 w 44"/>
                  <a:gd name="T1" fmla="*/ 8 h 18"/>
                  <a:gd name="T2" fmla="*/ 26 w 44"/>
                  <a:gd name="T3" fmla="*/ 8 h 18"/>
                  <a:gd name="T4" fmla="*/ 12 w 44"/>
                  <a:gd name="T5" fmla="*/ 15 h 18"/>
                  <a:gd name="T6" fmla="*/ 0 w 44"/>
                  <a:gd name="T7" fmla="*/ 15 h 18"/>
                  <a:gd name="T8" fmla="*/ 9 w 44"/>
                  <a:gd name="T9" fmla="*/ 18 h 18"/>
                  <a:gd name="T10" fmla="*/ 23 w 44"/>
                  <a:gd name="T11" fmla="*/ 11 h 18"/>
                  <a:gd name="T12" fmla="*/ 30 w 44"/>
                  <a:gd name="T13" fmla="*/ 8 h 18"/>
                  <a:gd name="T14" fmla="*/ 44 w 44"/>
                  <a:gd name="T15" fmla="*/ 0 h 18"/>
                  <a:gd name="T16" fmla="*/ 35 w 44"/>
                  <a:gd name="T17" fmla="*/ 3 h 18"/>
                  <a:gd name="T18" fmla="*/ 26 w 44"/>
                  <a:gd name="T1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8">
                    <a:moveTo>
                      <a:pt x="26" y="8"/>
                    </a:moveTo>
                    <a:lnTo>
                      <a:pt x="26" y="8"/>
                    </a:lnTo>
                    <a:lnTo>
                      <a:pt x="12" y="15"/>
                    </a:lnTo>
                    <a:lnTo>
                      <a:pt x="0" y="15"/>
                    </a:lnTo>
                    <a:lnTo>
                      <a:pt x="9" y="18"/>
                    </a:lnTo>
                    <a:lnTo>
                      <a:pt x="23" y="11"/>
                    </a:lnTo>
                    <a:lnTo>
                      <a:pt x="30" y="8"/>
                    </a:lnTo>
                    <a:lnTo>
                      <a:pt x="44" y="0"/>
                    </a:lnTo>
                    <a:lnTo>
                      <a:pt x="35" y="3"/>
                    </a:lnTo>
                    <a:lnTo>
                      <a:pt x="26" y="8"/>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1" name="Freeform 17"/>
              <p:cNvSpPr>
                <a:spLocks/>
              </p:cNvSpPr>
              <p:nvPr/>
            </p:nvSpPr>
            <p:spPr bwMode="auto">
              <a:xfrm>
                <a:off x="6015541" y="3854027"/>
                <a:ext cx="11090" cy="11073"/>
              </a:xfrm>
              <a:custGeom>
                <a:avLst/>
                <a:gdLst>
                  <a:gd name="T0" fmla="*/ 0 w 12"/>
                  <a:gd name="T1" fmla="*/ 10 h 12"/>
                  <a:gd name="T2" fmla="*/ 0 w 12"/>
                  <a:gd name="T3" fmla="*/ 10 h 12"/>
                  <a:gd name="T4" fmla="*/ 0 w 12"/>
                  <a:gd name="T5" fmla="*/ 12 h 12"/>
                  <a:gd name="T6" fmla="*/ 4 w 12"/>
                  <a:gd name="T7" fmla="*/ 10 h 12"/>
                  <a:gd name="T8" fmla="*/ 12 w 12"/>
                  <a:gd name="T9" fmla="*/ 0 h 12"/>
                  <a:gd name="T10" fmla="*/ 0 w 12"/>
                  <a:gd name="T11" fmla="*/ 10 h 12"/>
                </a:gdLst>
                <a:ahLst/>
                <a:cxnLst>
                  <a:cxn ang="0">
                    <a:pos x="T0" y="T1"/>
                  </a:cxn>
                  <a:cxn ang="0">
                    <a:pos x="T2" y="T3"/>
                  </a:cxn>
                  <a:cxn ang="0">
                    <a:pos x="T4" y="T5"/>
                  </a:cxn>
                  <a:cxn ang="0">
                    <a:pos x="T6" y="T7"/>
                  </a:cxn>
                  <a:cxn ang="0">
                    <a:pos x="T8" y="T9"/>
                  </a:cxn>
                  <a:cxn ang="0">
                    <a:pos x="T10" y="T11"/>
                  </a:cxn>
                </a:cxnLst>
                <a:rect l="0" t="0" r="r" b="b"/>
                <a:pathLst>
                  <a:path w="12" h="12">
                    <a:moveTo>
                      <a:pt x="0" y="10"/>
                    </a:moveTo>
                    <a:lnTo>
                      <a:pt x="0" y="10"/>
                    </a:lnTo>
                    <a:lnTo>
                      <a:pt x="0" y="12"/>
                    </a:lnTo>
                    <a:lnTo>
                      <a:pt x="4" y="10"/>
                    </a:lnTo>
                    <a:lnTo>
                      <a:pt x="12" y="0"/>
                    </a:lnTo>
                    <a:lnTo>
                      <a:pt x="0" y="1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2" name="Freeform 18"/>
              <p:cNvSpPr>
                <a:spLocks/>
              </p:cNvSpPr>
              <p:nvPr/>
            </p:nvSpPr>
            <p:spPr bwMode="auto">
              <a:xfrm>
                <a:off x="6010788" y="3865099"/>
                <a:ext cx="4753" cy="3164"/>
              </a:xfrm>
              <a:custGeom>
                <a:avLst/>
                <a:gdLst>
                  <a:gd name="T0" fmla="*/ 0 w 5"/>
                  <a:gd name="T1" fmla="*/ 4 h 4"/>
                  <a:gd name="T2" fmla="*/ 0 w 5"/>
                  <a:gd name="T3" fmla="*/ 4 h 4"/>
                  <a:gd name="T4" fmla="*/ 5 w 5"/>
                  <a:gd name="T5" fmla="*/ 1 h 4"/>
                  <a:gd name="T6" fmla="*/ 5 w 5"/>
                  <a:gd name="T7" fmla="*/ 0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lnTo>
                      <a:pt x="0" y="4"/>
                    </a:lnTo>
                    <a:lnTo>
                      <a:pt x="5" y="1"/>
                    </a:lnTo>
                    <a:lnTo>
                      <a:pt x="5" y="0"/>
                    </a:lnTo>
                    <a:lnTo>
                      <a:pt x="0" y="4"/>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3" name="Freeform 19"/>
              <p:cNvSpPr>
                <a:spLocks/>
              </p:cNvSpPr>
              <p:nvPr/>
            </p:nvSpPr>
            <p:spPr bwMode="auto">
              <a:xfrm>
                <a:off x="4887535" y="3966333"/>
                <a:ext cx="49113" cy="23727"/>
              </a:xfrm>
              <a:custGeom>
                <a:avLst/>
                <a:gdLst>
                  <a:gd name="T0" fmla="*/ 27 w 53"/>
                  <a:gd name="T1" fmla="*/ 0 h 24"/>
                  <a:gd name="T2" fmla="*/ 27 w 53"/>
                  <a:gd name="T3" fmla="*/ 0 h 24"/>
                  <a:gd name="T4" fmla="*/ 0 w 53"/>
                  <a:gd name="T5" fmla="*/ 6 h 24"/>
                  <a:gd name="T6" fmla="*/ 7 w 53"/>
                  <a:gd name="T7" fmla="*/ 14 h 24"/>
                  <a:gd name="T8" fmla="*/ 20 w 53"/>
                  <a:gd name="T9" fmla="*/ 17 h 24"/>
                  <a:gd name="T10" fmla="*/ 34 w 53"/>
                  <a:gd name="T11" fmla="*/ 24 h 24"/>
                  <a:gd name="T12" fmla="*/ 46 w 53"/>
                  <a:gd name="T13" fmla="*/ 20 h 24"/>
                  <a:gd name="T14" fmla="*/ 53 w 53"/>
                  <a:gd name="T15" fmla="*/ 11 h 24"/>
                  <a:gd name="T16" fmla="*/ 50 w 53"/>
                  <a:gd name="T17" fmla="*/ 8 h 24"/>
                  <a:gd name="T18" fmla="*/ 27 w 53"/>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27" y="0"/>
                    </a:moveTo>
                    <a:lnTo>
                      <a:pt x="27" y="0"/>
                    </a:lnTo>
                    <a:lnTo>
                      <a:pt x="0" y="6"/>
                    </a:lnTo>
                    <a:lnTo>
                      <a:pt x="7" y="14"/>
                    </a:lnTo>
                    <a:lnTo>
                      <a:pt x="20" y="17"/>
                    </a:lnTo>
                    <a:lnTo>
                      <a:pt x="34" y="24"/>
                    </a:lnTo>
                    <a:lnTo>
                      <a:pt x="46" y="20"/>
                    </a:lnTo>
                    <a:lnTo>
                      <a:pt x="53" y="11"/>
                    </a:lnTo>
                    <a:lnTo>
                      <a:pt x="50" y="8"/>
                    </a:lnTo>
                    <a:lnTo>
                      <a:pt x="27"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4" name="Freeform 20"/>
              <p:cNvSpPr>
                <a:spLocks/>
              </p:cNvSpPr>
              <p:nvPr/>
            </p:nvSpPr>
            <p:spPr bwMode="auto">
              <a:xfrm>
                <a:off x="5003187" y="4002714"/>
                <a:ext cx="25348" cy="23727"/>
              </a:xfrm>
              <a:custGeom>
                <a:avLst/>
                <a:gdLst>
                  <a:gd name="T0" fmla="*/ 14 w 26"/>
                  <a:gd name="T1" fmla="*/ 0 h 24"/>
                  <a:gd name="T2" fmla="*/ 14 w 26"/>
                  <a:gd name="T3" fmla="*/ 0 h 24"/>
                  <a:gd name="T4" fmla="*/ 3 w 26"/>
                  <a:gd name="T5" fmla="*/ 13 h 24"/>
                  <a:gd name="T6" fmla="*/ 0 w 26"/>
                  <a:gd name="T7" fmla="*/ 16 h 24"/>
                  <a:gd name="T8" fmla="*/ 14 w 26"/>
                  <a:gd name="T9" fmla="*/ 24 h 24"/>
                  <a:gd name="T10" fmla="*/ 24 w 26"/>
                  <a:gd name="T11" fmla="*/ 24 h 24"/>
                  <a:gd name="T12" fmla="*/ 26 w 26"/>
                  <a:gd name="T13" fmla="*/ 21 h 24"/>
                  <a:gd name="T14" fmla="*/ 24 w 26"/>
                  <a:gd name="T15" fmla="*/ 13 h 24"/>
                  <a:gd name="T16" fmla="*/ 14 w 26"/>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14" y="0"/>
                    </a:moveTo>
                    <a:lnTo>
                      <a:pt x="14" y="0"/>
                    </a:lnTo>
                    <a:lnTo>
                      <a:pt x="3" y="13"/>
                    </a:lnTo>
                    <a:lnTo>
                      <a:pt x="0" y="16"/>
                    </a:lnTo>
                    <a:lnTo>
                      <a:pt x="14" y="24"/>
                    </a:lnTo>
                    <a:lnTo>
                      <a:pt x="24" y="24"/>
                    </a:lnTo>
                    <a:lnTo>
                      <a:pt x="26" y="21"/>
                    </a:lnTo>
                    <a:lnTo>
                      <a:pt x="24" y="13"/>
                    </a:lnTo>
                    <a:lnTo>
                      <a:pt x="14"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5" name="Freeform 21"/>
              <p:cNvSpPr>
                <a:spLocks/>
              </p:cNvSpPr>
              <p:nvPr/>
            </p:nvSpPr>
            <p:spPr bwMode="auto">
              <a:xfrm>
                <a:off x="4898625" y="1111226"/>
                <a:ext cx="14259" cy="9491"/>
              </a:xfrm>
              <a:custGeom>
                <a:avLst/>
                <a:gdLst>
                  <a:gd name="T0" fmla="*/ 0 w 14"/>
                  <a:gd name="T1" fmla="*/ 10 h 10"/>
                  <a:gd name="T2" fmla="*/ 0 w 14"/>
                  <a:gd name="T3" fmla="*/ 10 h 10"/>
                  <a:gd name="T4" fmla="*/ 14 w 14"/>
                  <a:gd name="T5" fmla="*/ 3 h 10"/>
                  <a:gd name="T6" fmla="*/ 14 w 14"/>
                  <a:gd name="T7" fmla="*/ 0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10"/>
                    </a:lnTo>
                    <a:lnTo>
                      <a:pt x="14" y="3"/>
                    </a:lnTo>
                    <a:lnTo>
                      <a:pt x="14" y="0"/>
                    </a:lnTo>
                    <a:lnTo>
                      <a:pt x="0" y="1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6" name="Freeform 22"/>
              <p:cNvSpPr>
                <a:spLocks/>
              </p:cNvSpPr>
              <p:nvPr/>
            </p:nvSpPr>
            <p:spPr bwMode="auto">
              <a:xfrm>
                <a:off x="4919221" y="1093826"/>
                <a:ext cx="4753" cy="12654"/>
              </a:xfrm>
              <a:custGeom>
                <a:avLst/>
                <a:gdLst>
                  <a:gd name="T0" fmla="*/ 0 w 5"/>
                  <a:gd name="T1" fmla="*/ 0 h 12"/>
                  <a:gd name="T2" fmla="*/ 0 w 5"/>
                  <a:gd name="T3" fmla="*/ 0 h 12"/>
                  <a:gd name="T4" fmla="*/ 3 w 5"/>
                  <a:gd name="T5" fmla="*/ 12 h 12"/>
                  <a:gd name="T6" fmla="*/ 5 w 5"/>
                  <a:gd name="T7" fmla="*/ 0 h 12"/>
                  <a:gd name="T8" fmla="*/ 0 w 5"/>
                  <a:gd name="T9" fmla="*/ 0 h 12"/>
                </a:gdLst>
                <a:ahLst/>
                <a:cxnLst>
                  <a:cxn ang="0">
                    <a:pos x="T0" y="T1"/>
                  </a:cxn>
                  <a:cxn ang="0">
                    <a:pos x="T2" y="T3"/>
                  </a:cxn>
                  <a:cxn ang="0">
                    <a:pos x="T4" y="T5"/>
                  </a:cxn>
                  <a:cxn ang="0">
                    <a:pos x="T6" y="T7"/>
                  </a:cxn>
                  <a:cxn ang="0">
                    <a:pos x="T8" y="T9"/>
                  </a:cxn>
                </a:cxnLst>
                <a:rect l="0" t="0" r="r" b="b"/>
                <a:pathLst>
                  <a:path w="5" h="12">
                    <a:moveTo>
                      <a:pt x="0" y="0"/>
                    </a:moveTo>
                    <a:lnTo>
                      <a:pt x="0" y="0"/>
                    </a:lnTo>
                    <a:lnTo>
                      <a:pt x="3" y="12"/>
                    </a:lnTo>
                    <a:lnTo>
                      <a:pt x="5" y="0"/>
                    </a:lnTo>
                    <a:lnTo>
                      <a:pt x="0"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7" name="Freeform 23"/>
              <p:cNvSpPr>
                <a:spLocks/>
              </p:cNvSpPr>
              <p:nvPr/>
            </p:nvSpPr>
            <p:spPr bwMode="auto">
              <a:xfrm>
                <a:off x="5302616" y="3863518"/>
                <a:ext cx="15843" cy="11073"/>
              </a:xfrm>
              <a:custGeom>
                <a:avLst/>
                <a:gdLst>
                  <a:gd name="T0" fmla="*/ 3 w 16"/>
                  <a:gd name="T1" fmla="*/ 9 h 13"/>
                  <a:gd name="T2" fmla="*/ 3 w 16"/>
                  <a:gd name="T3" fmla="*/ 9 h 13"/>
                  <a:gd name="T4" fmla="*/ 0 w 16"/>
                  <a:gd name="T5" fmla="*/ 13 h 13"/>
                  <a:gd name="T6" fmla="*/ 11 w 16"/>
                  <a:gd name="T7" fmla="*/ 9 h 13"/>
                  <a:gd name="T8" fmla="*/ 16 w 16"/>
                  <a:gd name="T9" fmla="*/ 0 h 13"/>
                  <a:gd name="T10" fmla="*/ 3 w 16"/>
                  <a:gd name="T11" fmla="*/ 9 h 13"/>
                </a:gdLst>
                <a:ahLst/>
                <a:cxnLst>
                  <a:cxn ang="0">
                    <a:pos x="T0" y="T1"/>
                  </a:cxn>
                  <a:cxn ang="0">
                    <a:pos x="T2" y="T3"/>
                  </a:cxn>
                  <a:cxn ang="0">
                    <a:pos x="T4" y="T5"/>
                  </a:cxn>
                  <a:cxn ang="0">
                    <a:pos x="T6" y="T7"/>
                  </a:cxn>
                  <a:cxn ang="0">
                    <a:pos x="T8" y="T9"/>
                  </a:cxn>
                  <a:cxn ang="0">
                    <a:pos x="T10" y="T11"/>
                  </a:cxn>
                </a:cxnLst>
                <a:rect l="0" t="0" r="r" b="b"/>
                <a:pathLst>
                  <a:path w="16" h="13">
                    <a:moveTo>
                      <a:pt x="3" y="9"/>
                    </a:moveTo>
                    <a:lnTo>
                      <a:pt x="3" y="9"/>
                    </a:lnTo>
                    <a:lnTo>
                      <a:pt x="0" y="13"/>
                    </a:lnTo>
                    <a:lnTo>
                      <a:pt x="11" y="9"/>
                    </a:lnTo>
                    <a:lnTo>
                      <a:pt x="16" y="0"/>
                    </a:lnTo>
                    <a:lnTo>
                      <a:pt x="3" y="9"/>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8" name="Freeform 24"/>
              <p:cNvSpPr>
                <a:spLocks/>
              </p:cNvSpPr>
              <p:nvPr/>
            </p:nvSpPr>
            <p:spPr bwMode="auto">
              <a:xfrm>
                <a:off x="5397673" y="3833463"/>
                <a:ext cx="22180" cy="3164"/>
              </a:xfrm>
              <a:custGeom>
                <a:avLst/>
                <a:gdLst>
                  <a:gd name="T0" fmla="*/ 0 w 24"/>
                  <a:gd name="T1" fmla="*/ 3 h 3"/>
                  <a:gd name="T2" fmla="*/ 0 w 24"/>
                  <a:gd name="T3" fmla="*/ 3 h 3"/>
                  <a:gd name="T4" fmla="*/ 10 w 24"/>
                  <a:gd name="T5" fmla="*/ 3 h 3"/>
                  <a:gd name="T6" fmla="*/ 24 w 24"/>
                  <a:gd name="T7" fmla="*/ 3 h 3"/>
                  <a:gd name="T8" fmla="*/ 0 w 24"/>
                  <a:gd name="T9" fmla="*/ 0 h 3"/>
                  <a:gd name="T10" fmla="*/ 0 w 24"/>
                  <a:gd name="T11" fmla="*/ 3 h 3"/>
                </a:gdLst>
                <a:ahLst/>
                <a:cxnLst>
                  <a:cxn ang="0">
                    <a:pos x="T0" y="T1"/>
                  </a:cxn>
                  <a:cxn ang="0">
                    <a:pos x="T2" y="T3"/>
                  </a:cxn>
                  <a:cxn ang="0">
                    <a:pos x="T4" y="T5"/>
                  </a:cxn>
                  <a:cxn ang="0">
                    <a:pos x="T6" y="T7"/>
                  </a:cxn>
                  <a:cxn ang="0">
                    <a:pos x="T8" y="T9"/>
                  </a:cxn>
                  <a:cxn ang="0">
                    <a:pos x="T10" y="T11"/>
                  </a:cxn>
                </a:cxnLst>
                <a:rect l="0" t="0" r="r" b="b"/>
                <a:pathLst>
                  <a:path w="24" h="3">
                    <a:moveTo>
                      <a:pt x="0" y="3"/>
                    </a:moveTo>
                    <a:lnTo>
                      <a:pt x="0" y="3"/>
                    </a:lnTo>
                    <a:lnTo>
                      <a:pt x="10" y="3"/>
                    </a:lnTo>
                    <a:lnTo>
                      <a:pt x="24" y="3"/>
                    </a:lnTo>
                    <a:lnTo>
                      <a:pt x="0" y="0"/>
                    </a:lnTo>
                    <a:lnTo>
                      <a:pt x="0" y="3"/>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9" name="Freeform 25"/>
              <p:cNvSpPr>
                <a:spLocks/>
              </p:cNvSpPr>
              <p:nvPr/>
            </p:nvSpPr>
            <p:spPr bwMode="auto">
              <a:xfrm>
                <a:off x="5331133" y="1348493"/>
                <a:ext cx="47528" cy="80671"/>
              </a:xfrm>
              <a:custGeom>
                <a:avLst/>
                <a:gdLst>
                  <a:gd name="T0" fmla="*/ 46 w 49"/>
                  <a:gd name="T1" fmla="*/ 0 h 84"/>
                  <a:gd name="T2" fmla="*/ 46 w 49"/>
                  <a:gd name="T3" fmla="*/ 0 h 84"/>
                  <a:gd name="T4" fmla="*/ 37 w 49"/>
                  <a:gd name="T5" fmla="*/ 9 h 84"/>
                  <a:gd name="T6" fmla="*/ 30 w 49"/>
                  <a:gd name="T7" fmla="*/ 22 h 84"/>
                  <a:gd name="T8" fmla="*/ 16 w 49"/>
                  <a:gd name="T9" fmla="*/ 30 h 84"/>
                  <a:gd name="T10" fmla="*/ 16 w 49"/>
                  <a:gd name="T11" fmla="*/ 43 h 84"/>
                  <a:gd name="T12" fmla="*/ 7 w 49"/>
                  <a:gd name="T13" fmla="*/ 54 h 84"/>
                  <a:gd name="T14" fmla="*/ 0 w 49"/>
                  <a:gd name="T15" fmla="*/ 70 h 84"/>
                  <a:gd name="T16" fmla="*/ 7 w 49"/>
                  <a:gd name="T17" fmla="*/ 81 h 84"/>
                  <a:gd name="T18" fmla="*/ 19 w 49"/>
                  <a:gd name="T19" fmla="*/ 84 h 84"/>
                  <a:gd name="T20" fmla="*/ 26 w 49"/>
                  <a:gd name="T21" fmla="*/ 73 h 84"/>
                  <a:gd name="T22" fmla="*/ 33 w 49"/>
                  <a:gd name="T23" fmla="*/ 63 h 84"/>
                  <a:gd name="T24" fmla="*/ 33 w 49"/>
                  <a:gd name="T25" fmla="*/ 51 h 84"/>
                  <a:gd name="T26" fmla="*/ 42 w 49"/>
                  <a:gd name="T27" fmla="*/ 36 h 84"/>
                  <a:gd name="T28" fmla="*/ 40 w 49"/>
                  <a:gd name="T29" fmla="*/ 27 h 84"/>
                  <a:gd name="T30" fmla="*/ 49 w 49"/>
                  <a:gd name="T31" fmla="*/ 3 h 84"/>
                  <a:gd name="T32" fmla="*/ 46 w 49"/>
                  <a:gd name="T3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84">
                    <a:moveTo>
                      <a:pt x="46" y="0"/>
                    </a:moveTo>
                    <a:lnTo>
                      <a:pt x="46" y="0"/>
                    </a:lnTo>
                    <a:lnTo>
                      <a:pt x="37" y="9"/>
                    </a:lnTo>
                    <a:lnTo>
                      <a:pt x="30" y="22"/>
                    </a:lnTo>
                    <a:lnTo>
                      <a:pt x="16" y="30"/>
                    </a:lnTo>
                    <a:lnTo>
                      <a:pt x="16" y="43"/>
                    </a:lnTo>
                    <a:lnTo>
                      <a:pt x="7" y="54"/>
                    </a:lnTo>
                    <a:lnTo>
                      <a:pt x="0" y="70"/>
                    </a:lnTo>
                    <a:lnTo>
                      <a:pt x="7" y="81"/>
                    </a:lnTo>
                    <a:lnTo>
                      <a:pt x="19" y="84"/>
                    </a:lnTo>
                    <a:lnTo>
                      <a:pt x="26" y="73"/>
                    </a:lnTo>
                    <a:lnTo>
                      <a:pt x="33" y="63"/>
                    </a:lnTo>
                    <a:lnTo>
                      <a:pt x="33" y="51"/>
                    </a:lnTo>
                    <a:lnTo>
                      <a:pt x="42" y="36"/>
                    </a:lnTo>
                    <a:lnTo>
                      <a:pt x="40" y="27"/>
                    </a:lnTo>
                    <a:lnTo>
                      <a:pt x="49" y="3"/>
                    </a:lnTo>
                    <a:lnTo>
                      <a:pt x="46"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0" name="Freeform 26"/>
              <p:cNvSpPr>
                <a:spLocks/>
              </p:cNvSpPr>
              <p:nvPr/>
            </p:nvSpPr>
            <p:spPr bwMode="auto">
              <a:xfrm>
                <a:off x="5754135" y="1171334"/>
                <a:ext cx="47528" cy="30054"/>
              </a:xfrm>
              <a:custGeom>
                <a:avLst/>
                <a:gdLst>
                  <a:gd name="T0" fmla="*/ 12 w 49"/>
                  <a:gd name="T1" fmla="*/ 31 h 31"/>
                  <a:gd name="T2" fmla="*/ 12 w 49"/>
                  <a:gd name="T3" fmla="*/ 31 h 31"/>
                  <a:gd name="T4" fmla="*/ 37 w 49"/>
                  <a:gd name="T5" fmla="*/ 27 h 31"/>
                  <a:gd name="T6" fmla="*/ 49 w 49"/>
                  <a:gd name="T7" fmla="*/ 21 h 31"/>
                  <a:gd name="T8" fmla="*/ 42 w 49"/>
                  <a:gd name="T9" fmla="*/ 10 h 31"/>
                  <a:gd name="T10" fmla="*/ 29 w 49"/>
                  <a:gd name="T11" fmla="*/ 0 h 31"/>
                  <a:gd name="T12" fmla="*/ 19 w 49"/>
                  <a:gd name="T13" fmla="*/ 0 h 31"/>
                  <a:gd name="T14" fmla="*/ 22 w 49"/>
                  <a:gd name="T15" fmla="*/ 10 h 31"/>
                  <a:gd name="T16" fmla="*/ 12 w 49"/>
                  <a:gd name="T17" fmla="*/ 18 h 31"/>
                  <a:gd name="T18" fmla="*/ 0 w 49"/>
                  <a:gd name="T19" fmla="*/ 21 h 31"/>
                  <a:gd name="T20" fmla="*/ 12 w 49"/>
                  <a:gd name="T21" fmla="*/ 27 h 31"/>
                  <a:gd name="T22" fmla="*/ 12 w 49"/>
                  <a:gd name="T2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1">
                    <a:moveTo>
                      <a:pt x="12" y="31"/>
                    </a:moveTo>
                    <a:lnTo>
                      <a:pt x="12" y="31"/>
                    </a:lnTo>
                    <a:lnTo>
                      <a:pt x="37" y="27"/>
                    </a:lnTo>
                    <a:lnTo>
                      <a:pt x="49" y="21"/>
                    </a:lnTo>
                    <a:lnTo>
                      <a:pt x="42" y="10"/>
                    </a:lnTo>
                    <a:lnTo>
                      <a:pt x="29" y="0"/>
                    </a:lnTo>
                    <a:lnTo>
                      <a:pt x="19" y="0"/>
                    </a:lnTo>
                    <a:lnTo>
                      <a:pt x="22" y="10"/>
                    </a:lnTo>
                    <a:lnTo>
                      <a:pt x="12" y="18"/>
                    </a:lnTo>
                    <a:lnTo>
                      <a:pt x="0" y="21"/>
                    </a:lnTo>
                    <a:lnTo>
                      <a:pt x="12" y="27"/>
                    </a:lnTo>
                    <a:lnTo>
                      <a:pt x="12" y="3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1" name="Freeform 27"/>
              <p:cNvSpPr>
                <a:spLocks/>
              </p:cNvSpPr>
              <p:nvPr/>
            </p:nvSpPr>
            <p:spPr bwMode="auto">
              <a:xfrm>
                <a:off x="5063390" y="896105"/>
                <a:ext cx="80799" cy="63271"/>
              </a:xfrm>
              <a:custGeom>
                <a:avLst/>
                <a:gdLst>
                  <a:gd name="T0" fmla="*/ 18 w 86"/>
                  <a:gd name="T1" fmla="*/ 61 h 67"/>
                  <a:gd name="T2" fmla="*/ 18 w 86"/>
                  <a:gd name="T3" fmla="*/ 61 h 67"/>
                  <a:gd name="T4" fmla="*/ 27 w 86"/>
                  <a:gd name="T5" fmla="*/ 51 h 67"/>
                  <a:gd name="T6" fmla="*/ 34 w 86"/>
                  <a:gd name="T7" fmla="*/ 43 h 67"/>
                  <a:gd name="T8" fmla="*/ 60 w 86"/>
                  <a:gd name="T9" fmla="*/ 33 h 67"/>
                  <a:gd name="T10" fmla="*/ 71 w 86"/>
                  <a:gd name="T11" fmla="*/ 24 h 67"/>
                  <a:gd name="T12" fmla="*/ 76 w 86"/>
                  <a:gd name="T13" fmla="*/ 13 h 67"/>
                  <a:gd name="T14" fmla="*/ 86 w 86"/>
                  <a:gd name="T15" fmla="*/ 3 h 67"/>
                  <a:gd name="T16" fmla="*/ 83 w 86"/>
                  <a:gd name="T17" fmla="*/ 0 h 67"/>
                  <a:gd name="T18" fmla="*/ 71 w 86"/>
                  <a:gd name="T19" fmla="*/ 6 h 67"/>
                  <a:gd name="T20" fmla="*/ 50 w 86"/>
                  <a:gd name="T21" fmla="*/ 22 h 67"/>
                  <a:gd name="T22" fmla="*/ 23 w 86"/>
                  <a:gd name="T23" fmla="*/ 33 h 67"/>
                  <a:gd name="T24" fmla="*/ 0 w 86"/>
                  <a:gd name="T25" fmla="*/ 49 h 67"/>
                  <a:gd name="T26" fmla="*/ 0 w 86"/>
                  <a:gd name="T27" fmla="*/ 54 h 67"/>
                  <a:gd name="T28" fmla="*/ 4 w 86"/>
                  <a:gd name="T29" fmla="*/ 67 h 67"/>
                  <a:gd name="T30" fmla="*/ 18 w 86"/>
                  <a:gd name="T31"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67">
                    <a:moveTo>
                      <a:pt x="18" y="61"/>
                    </a:moveTo>
                    <a:lnTo>
                      <a:pt x="18" y="61"/>
                    </a:lnTo>
                    <a:lnTo>
                      <a:pt x="27" y="51"/>
                    </a:lnTo>
                    <a:lnTo>
                      <a:pt x="34" y="43"/>
                    </a:lnTo>
                    <a:lnTo>
                      <a:pt x="60" y="33"/>
                    </a:lnTo>
                    <a:lnTo>
                      <a:pt x="71" y="24"/>
                    </a:lnTo>
                    <a:lnTo>
                      <a:pt x="76" y="13"/>
                    </a:lnTo>
                    <a:lnTo>
                      <a:pt x="86" y="3"/>
                    </a:lnTo>
                    <a:lnTo>
                      <a:pt x="83" y="0"/>
                    </a:lnTo>
                    <a:lnTo>
                      <a:pt x="71" y="6"/>
                    </a:lnTo>
                    <a:lnTo>
                      <a:pt x="50" y="22"/>
                    </a:lnTo>
                    <a:lnTo>
                      <a:pt x="23" y="33"/>
                    </a:lnTo>
                    <a:lnTo>
                      <a:pt x="0" y="49"/>
                    </a:lnTo>
                    <a:lnTo>
                      <a:pt x="0" y="54"/>
                    </a:lnTo>
                    <a:lnTo>
                      <a:pt x="4" y="67"/>
                    </a:lnTo>
                    <a:lnTo>
                      <a:pt x="18" y="6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2" name="Freeform 28"/>
              <p:cNvSpPr>
                <a:spLocks/>
              </p:cNvSpPr>
              <p:nvPr/>
            </p:nvSpPr>
            <p:spPr bwMode="auto">
              <a:xfrm>
                <a:off x="5144188" y="1003666"/>
                <a:ext cx="106147" cy="83835"/>
              </a:xfrm>
              <a:custGeom>
                <a:avLst/>
                <a:gdLst>
                  <a:gd name="T0" fmla="*/ 4 w 110"/>
                  <a:gd name="T1" fmla="*/ 65 h 88"/>
                  <a:gd name="T2" fmla="*/ 4 w 110"/>
                  <a:gd name="T3" fmla="*/ 65 h 88"/>
                  <a:gd name="T4" fmla="*/ 27 w 110"/>
                  <a:gd name="T5" fmla="*/ 65 h 88"/>
                  <a:gd name="T6" fmla="*/ 16 w 110"/>
                  <a:gd name="T7" fmla="*/ 78 h 88"/>
                  <a:gd name="T8" fmla="*/ 30 w 110"/>
                  <a:gd name="T9" fmla="*/ 88 h 88"/>
                  <a:gd name="T10" fmla="*/ 46 w 110"/>
                  <a:gd name="T11" fmla="*/ 57 h 88"/>
                  <a:gd name="T12" fmla="*/ 67 w 110"/>
                  <a:gd name="T13" fmla="*/ 37 h 88"/>
                  <a:gd name="T14" fmla="*/ 80 w 110"/>
                  <a:gd name="T15" fmla="*/ 27 h 88"/>
                  <a:gd name="T16" fmla="*/ 83 w 110"/>
                  <a:gd name="T17" fmla="*/ 14 h 88"/>
                  <a:gd name="T18" fmla="*/ 99 w 110"/>
                  <a:gd name="T19" fmla="*/ 14 h 88"/>
                  <a:gd name="T20" fmla="*/ 110 w 110"/>
                  <a:gd name="T21" fmla="*/ 6 h 88"/>
                  <a:gd name="T22" fmla="*/ 99 w 110"/>
                  <a:gd name="T23" fmla="*/ 0 h 88"/>
                  <a:gd name="T24" fmla="*/ 73 w 110"/>
                  <a:gd name="T25" fmla="*/ 0 h 88"/>
                  <a:gd name="T26" fmla="*/ 46 w 110"/>
                  <a:gd name="T27" fmla="*/ 9 h 88"/>
                  <a:gd name="T28" fmla="*/ 23 w 110"/>
                  <a:gd name="T29" fmla="*/ 21 h 88"/>
                  <a:gd name="T30" fmla="*/ 8 w 110"/>
                  <a:gd name="T31" fmla="*/ 45 h 88"/>
                  <a:gd name="T32" fmla="*/ 0 w 110"/>
                  <a:gd name="T33" fmla="*/ 54 h 88"/>
                  <a:gd name="T34" fmla="*/ 4 w 110"/>
                  <a:gd name="T35" fmla="*/ 6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88">
                    <a:moveTo>
                      <a:pt x="4" y="65"/>
                    </a:moveTo>
                    <a:lnTo>
                      <a:pt x="4" y="65"/>
                    </a:lnTo>
                    <a:lnTo>
                      <a:pt x="27" y="65"/>
                    </a:lnTo>
                    <a:lnTo>
                      <a:pt x="16" y="78"/>
                    </a:lnTo>
                    <a:lnTo>
                      <a:pt x="30" y="88"/>
                    </a:lnTo>
                    <a:lnTo>
                      <a:pt x="46" y="57"/>
                    </a:lnTo>
                    <a:lnTo>
                      <a:pt x="67" y="37"/>
                    </a:lnTo>
                    <a:lnTo>
                      <a:pt x="80" y="27"/>
                    </a:lnTo>
                    <a:lnTo>
                      <a:pt x="83" y="14"/>
                    </a:lnTo>
                    <a:lnTo>
                      <a:pt x="99" y="14"/>
                    </a:lnTo>
                    <a:lnTo>
                      <a:pt x="110" y="6"/>
                    </a:lnTo>
                    <a:lnTo>
                      <a:pt x="99" y="0"/>
                    </a:lnTo>
                    <a:lnTo>
                      <a:pt x="73" y="0"/>
                    </a:lnTo>
                    <a:lnTo>
                      <a:pt x="46" y="9"/>
                    </a:lnTo>
                    <a:lnTo>
                      <a:pt x="23" y="21"/>
                    </a:lnTo>
                    <a:lnTo>
                      <a:pt x="8" y="45"/>
                    </a:lnTo>
                    <a:lnTo>
                      <a:pt x="0" y="54"/>
                    </a:lnTo>
                    <a:lnTo>
                      <a:pt x="4" y="65"/>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3" name="Freeform 29"/>
              <p:cNvSpPr>
                <a:spLocks/>
              </p:cNvSpPr>
              <p:nvPr/>
            </p:nvSpPr>
            <p:spPr bwMode="auto">
              <a:xfrm>
                <a:off x="5546595" y="1253586"/>
                <a:ext cx="11090" cy="26891"/>
              </a:xfrm>
              <a:custGeom>
                <a:avLst/>
                <a:gdLst>
                  <a:gd name="T0" fmla="*/ 4 w 13"/>
                  <a:gd name="T1" fmla="*/ 7 h 28"/>
                  <a:gd name="T2" fmla="*/ 4 w 13"/>
                  <a:gd name="T3" fmla="*/ 7 h 28"/>
                  <a:gd name="T4" fmla="*/ 0 w 13"/>
                  <a:gd name="T5" fmla="*/ 16 h 28"/>
                  <a:gd name="T6" fmla="*/ 0 w 13"/>
                  <a:gd name="T7" fmla="*/ 28 h 28"/>
                  <a:gd name="T8" fmla="*/ 13 w 13"/>
                  <a:gd name="T9" fmla="*/ 24 h 28"/>
                  <a:gd name="T10" fmla="*/ 13 w 13"/>
                  <a:gd name="T11" fmla="*/ 4 h 28"/>
                  <a:gd name="T12" fmla="*/ 13 w 13"/>
                  <a:gd name="T13" fmla="*/ 0 h 28"/>
                  <a:gd name="T14" fmla="*/ 4 w 13"/>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8">
                    <a:moveTo>
                      <a:pt x="4" y="7"/>
                    </a:moveTo>
                    <a:lnTo>
                      <a:pt x="4" y="7"/>
                    </a:lnTo>
                    <a:lnTo>
                      <a:pt x="0" y="16"/>
                    </a:lnTo>
                    <a:lnTo>
                      <a:pt x="0" y="28"/>
                    </a:lnTo>
                    <a:lnTo>
                      <a:pt x="13" y="24"/>
                    </a:lnTo>
                    <a:lnTo>
                      <a:pt x="13" y="4"/>
                    </a:lnTo>
                    <a:lnTo>
                      <a:pt x="13" y="0"/>
                    </a:lnTo>
                    <a:lnTo>
                      <a:pt x="4" y="7"/>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4" name="Freeform 30"/>
              <p:cNvSpPr>
                <a:spLocks/>
              </p:cNvSpPr>
              <p:nvPr/>
            </p:nvSpPr>
            <p:spPr bwMode="auto">
              <a:xfrm>
                <a:off x="6785500" y="4550009"/>
                <a:ext cx="7922" cy="6327"/>
              </a:xfrm>
              <a:custGeom>
                <a:avLst/>
                <a:gdLst>
                  <a:gd name="T0" fmla="*/ 0 w 9"/>
                  <a:gd name="T1" fmla="*/ 6 h 6"/>
                  <a:gd name="T2" fmla="*/ 0 w 9"/>
                  <a:gd name="T3" fmla="*/ 6 h 6"/>
                  <a:gd name="T4" fmla="*/ 9 w 9"/>
                  <a:gd name="T5" fmla="*/ 3 h 6"/>
                  <a:gd name="T6" fmla="*/ 9 w 9"/>
                  <a:gd name="T7" fmla="*/ 0 h 6"/>
                  <a:gd name="T8" fmla="*/ 0 w 9"/>
                  <a:gd name="T9" fmla="*/ 6 h 6"/>
                </a:gdLst>
                <a:ahLst/>
                <a:cxnLst>
                  <a:cxn ang="0">
                    <a:pos x="T0" y="T1"/>
                  </a:cxn>
                  <a:cxn ang="0">
                    <a:pos x="T2" y="T3"/>
                  </a:cxn>
                  <a:cxn ang="0">
                    <a:pos x="T4" y="T5"/>
                  </a:cxn>
                  <a:cxn ang="0">
                    <a:pos x="T6" y="T7"/>
                  </a:cxn>
                  <a:cxn ang="0">
                    <a:pos x="T8" y="T9"/>
                  </a:cxn>
                </a:cxnLst>
                <a:rect l="0" t="0" r="r" b="b"/>
                <a:pathLst>
                  <a:path w="9" h="6">
                    <a:moveTo>
                      <a:pt x="0" y="6"/>
                    </a:moveTo>
                    <a:lnTo>
                      <a:pt x="0" y="6"/>
                    </a:lnTo>
                    <a:lnTo>
                      <a:pt x="9" y="3"/>
                    </a:lnTo>
                    <a:lnTo>
                      <a:pt x="9" y="0"/>
                    </a:lnTo>
                    <a:lnTo>
                      <a:pt x="0" y="6"/>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5" name="Freeform 31"/>
              <p:cNvSpPr>
                <a:spLocks/>
              </p:cNvSpPr>
              <p:nvPr/>
            </p:nvSpPr>
            <p:spPr bwMode="auto">
              <a:xfrm>
                <a:off x="6620735" y="4627515"/>
                <a:ext cx="12674" cy="4746"/>
              </a:xfrm>
              <a:custGeom>
                <a:avLst/>
                <a:gdLst>
                  <a:gd name="T0" fmla="*/ 0 w 12"/>
                  <a:gd name="T1" fmla="*/ 3 h 6"/>
                  <a:gd name="T2" fmla="*/ 0 w 12"/>
                  <a:gd name="T3" fmla="*/ 3 h 6"/>
                  <a:gd name="T4" fmla="*/ 0 w 12"/>
                  <a:gd name="T5" fmla="*/ 6 h 6"/>
                  <a:gd name="T6" fmla="*/ 12 w 12"/>
                  <a:gd name="T7" fmla="*/ 0 h 6"/>
                  <a:gd name="T8" fmla="*/ 0 w 12"/>
                  <a:gd name="T9" fmla="*/ 3 h 6"/>
                </a:gdLst>
                <a:ahLst/>
                <a:cxnLst>
                  <a:cxn ang="0">
                    <a:pos x="T0" y="T1"/>
                  </a:cxn>
                  <a:cxn ang="0">
                    <a:pos x="T2" y="T3"/>
                  </a:cxn>
                  <a:cxn ang="0">
                    <a:pos x="T4" y="T5"/>
                  </a:cxn>
                  <a:cxn ang="0">
                    <a:pos x="T6" y="T7"/>
                  </a:cxn>
                  <a:cxn ang="0">
                    <a:pos x="T8" y="T9"/>
                  </a:cxn>
                </a:cxnLst>
                <a:rect l="0" t="0" r="r" b="b"/>
                <a:pathLst>
                  <a:path w="12" h="6">
                    <a:moveTo>
                      <a:pt x="0" y="3"/>
                    </a:moveTo>
                    <a:lnTo>
                      <a:pt x="0" y="3"/>
                    </a:lnTo>
                    <a:lnTo>
                      <a:pt x="0" y="6"/>
                    </a:lnTo>
                    <a:lnTo>
                      <a:pt x="12" y="0"/>
                    </a:lnTo>
                    <a:lnTo>
                      <a:pt x="0" y="3"/>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6" name="Freeform 32"/>
              <p:cNvSpPr>
                <a:spLocks/>
              </p:cNvSpPr>
              <p:nvPr/>
            </p:nvSpPr>
            <p:spPr bwMode="auto">
              <a:xfrm>
                <a:off x="6680937" y="4591135"/>
                <a:ext cx="15843" cy="12654"/>
              </a:xfrm>
              <a:custGeom>
                <a:avLst/>
                <a:gdLst>
                  <a:gd name="T0" fmla="*/ 0 w 16"/>
                  <a:gd name="T1" fmla="*/ 0 h 14"/>
                  <a:gd name="T2" fmla="*/ 0 w 16"/>
                  <a:gd name="T3" fmla="*/ 0 h 14"/>
                  <a:gd name="T4" fmla="*/ 9 w 16"/>
                  <a:gd name="T5" fmla="*/ 14 h 14"/>
                  <a:gd name="T6" fmla="*/ 16 w 16"/>
                  <a:gd name="T7" fmla="*/ 14 h 14"/>
                  <a:gd name="T8" fmla="*/ 9 w 16"/>
                  <a:gd name="T9" fmla="*/ 5 h 14"/>
                  <a:gd name="T10" fmla="*/ 0 w 16"/>
                  <a:gd name="T11" fmla="*/ 0 h 14"/>
                </a:gdLst>
                <a:ahLst/>
                <a:cxnLst>
                  <a:cxn ang="0">
                    <a:pos x="T0" y="T1"/>
                  </a:cxn>
                  <a:cxn ang="0">
                    <a:pos x="T2" y="T3"/>
                  </a:cxn>
                  <a:cxn ang="0">
                    <a:pos x="T4" y="T5"/>
                  </a:cxn>
                  <a:cxn ang="0">
                    <a:pos x="T6" y="T7"/>
                  </a:cxn>
                  <a:cxn ang="0">
                    <a:pos x="T8" y="T9"/>
                  </a:cxn>
                  <a:cxn ang="0">
                    <a:pos x="T10" y="T11"/>
                  </a:cxn>
                </a:cxnLst>
                <a:rect l="0" t="0" r="r" b="b"/>
                <a:pathLst>
                  <a:path w="16" h="14">
                    <a:moveTo>
                      <a:pt x="0" y="0"/>
                    </a:moveTo>
                    <a:lnTo>
                      <a:pt x="0" y="0"/>
                    </a:lnTo>
                    <a:lnTo>
                      <a:pt x="9" y="14"/>
                    </a:lnTo>
                    <a:lnTo>
                      <a:pt x="16" y="14"/>
                    </a:lnTo>
                    <a:lnTo>
                      <a:pt x="9" y="5"/>
                    </a:lnTo>
                    <a:lnTo>
                      <a:pt x="0"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7" name="Freeform 33"/>
              <p:cNvSpPr>
                <a:spLocks/>
              </p:cNvSpPr>
              <p:nvPr/>
            </p:nvSpPr>
            <p:spPr bwMode="auto">
              <a:xfrm>
                <a:off x="6503498" y="4323814"/>
                <a:ext cx="25348" cy="14236"/>
              </a:xfrm>
              <a:custGeom>
                <a:avLst/>
                <a:gdLst>
                  <a:gd name="T0" fmla="*/ 0 w 27"/>
                  <a:gd name="T1" fmla="*/ 0 h 14"/>
                  <a:gd name="T2" fmla="*/ 0 w 27"/>
                  <a:gd name="T3" fmla="*/ 0 h 14"/>
                  <a:gd name="T4" fmla="*/ 8 w 27"/>
                  <a:gd name="T5" fmla="*/ 11 h 14"/>
                  <a:gd name="T6" fmla="*/ 15 w 27"/>
                  <a:gd name="T7" fmla="*/ 14 h 14"/>
                  <a:gd name="T8" fmla="*/ 27 w 27"/>
                  <a:gd name="T9" fmla="*/ 8 h 14"/>
                  <a:gd name="T10" fmla="*/ 15 w 27"/>
                  <a:gd name="T11" fmla="*/ 11 h 14"/>
                  <a:gd name="T12" fmla="*/ 0 w 2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7" h="14">
                    <a:moveTo>
                      <a:pt x="0" y="0"/>
                    </a:moveTo>
                    <a:lnTo>
                      <a:pt x="0" y="0"/>
                    </a:lnTo>
                    <a:lnTo>
                      <a:pt x="8" y="11"/>
                    </a:lnTo>
                    <a:lnTo>
                      <a:pt x="15" y="14"/>
                    </a:lnTo>
                    <a:lnTo>
                      <a:pt x="27" y="8"/>
                    </a:lnTo>
                    <a:lnTo>
                      <a:pt x="15" y="11"/>
                    </a:lnTo>
                    <a:lnTo>
                      <a:pt x="0"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8" name="Freeform 34"/>
              <p:cNvSpPr>
                <a:spLocks/>
              </p:cNvSpPr>
              <p:nvPr/>
            </p:nvSpPr>
            <p:spPr bwMode="auto">
              <a:xfrm>
                <a:off x="6807680" y="4467756"/>
                <a:ext cx="42776" cy="71180"/>
              </a:xfrm>
              <a:custGeom>
                <a:avLst/>
                <a:gdLst>
                  <a:gd name="T0" fmla="*/ 32 w 46"/>
                  <a:gd name="T1" fmla="*/ 21 h 75"/>
                  <a:gd name="T2" fmla="*/ 32 w 46"/>
                  <a:gd name="T3" fmla="*/ 21 h 75"/>
                  <a:gd name="T4" fmla="*/ 23 w 46"/>
                  <a:gd name="T5" fmla="*/ 42 h 75"/>
                  <a:gd name="T6" fmla="*/ 5 w 46"/>
                  <a:gd name="T7" fmla="*/ 63 h 75"/>
                  <a:gd name="T8" fmla="*/ 5 w 46"/>
                  <a:gd name="T9" fmla="*/ 66 h 75"/>
                  <a:gd name="T10" fmla="*/ 0 w 46"/>
                  <a:gd name="T11" fmla="*/ 75 h 75"/>
                  <a:gd name="T12" fmla="*/ 27 w 46"/>
                  <a:gd name="T13" fmla="*/ 42 h 75"/>
                  <a:gd name="T14" fmla="*/ 46 w 46"/>
                  <a:gd name="T15" fmla="*/ 0 h 75"/>
                  <a:gd name="T16" fmla="*/ 32 w 46"/>
                  <a:gd name="T17" fmla="*/ 8 h 75"/>
                  <a:gd name="T18" fmla="*/ 32 w 46"/>
                  <a:gd name="T19" fmla="*/ 2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75">
                    <a:moveTo>
                      <a:pt x="32" y="21"/>
                    </a:moveTo>
                    <a:lnTo>
                      <a:pt x="32" y="21"/>
                    </a:lnTo>
                    <a:lnTo>
                      <a:pt x="23" y="42"/>
                    </a:lnTo>
                    <a:lnTo>
                      <a:pt x="5" y="63"/>
                    </a:lnTo>
                    <a:lnTo>
                      <a:pt x="5" y="66"/>
                    </a:lnTo>
                    <a:lnTo>
                      <a:pt x="0" y="75"/>
                    </a:lnTo>
                    <a:lnTo>
                      <a:pt x="27" y="42"/>
                    </a:lnTo>
                    <a:lnTo>
                      <a:pt x="46" y="0"/>
                    </a:lnTo>
                    <a:lnTo>
                      <a:pt x="32" y="8"/>
                    </a:lnTo>
                    <a:lnTo>
                      <a:pt x="32" y="2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9" name="Freeform 35"/>
              <p:cNvSpPr>
                <a:spLocks/>
              </p:cNvSpPr>
              <p:nvPr/>
            </p:nvSpPr>
            <p:spPr bwMode="auto">
              <a:xfrm>
                <a:off x="6853623" y="4440866"/>
                <a:ext cx="3169" cy="11073"/>
              </a:xfrm>
              <a:custGeom>
                <a:avLst/>
                <a:gdLst>
                  <a:gd name="T0" fmla="*/ 0 w 4"/>
                  <a:gd name="T1" fmla="*/ 0 h 11"/>
                  <a:gd name="T2" fmla="*/ 0 w 4"/>
                  <a:gd name="T3" fmla="*/ 0 h 11"/>
                  <a:gd name="T4" fmla="*/ 0 w 4"/>
                  <a:gd name="T5" fmla="*/ 11 h 11"/>
                  <a:gd name="T6" fmla="*/ 4 w 4"/>
                  <a:gd name="T7" fmla="*/ 0 h 11"/>
                  <a:gd name="T8" fmla="*/ 0 w 4"/>
                  <a:gd name="T9" fmla="*/ 0 h 11"/>
                </a:gdLst>
                <a:ahLst/>
                <a:cxnLst>
                  <a:cxn ang="0">
                    <a:pos x="T0" y="T1"/>
                  </a:cxn>
                  <a:cxn ang="0">
                    <a:pos x="T2" y="T3"/>
                  </a:cxn>
                  <a:cxn ang="0">
                    <a:pos x="T4" y="T5"/>
                  </a:cxn>
                  <a:cxn ang="0">
                    <a:pos x="T6" y="T7"/>
                  </a:cxn>
                  <a:cxn ang="0">
                    <a:pos x="T8" y="T9"/>
                  </a:cxn>
                </a:cxnLst>
                <a:rect l="0" t="0" r="r" b="b"/>
                <a:pathLst>
                  <a:path w="4" h="11">
                    <a:moveTo>
                      <a:pt x="0" y="0"/>
                    </a:moveTo>
                    <a:lnTo>
                      <a:pt x="0" y="0"/>
                    </a:lnTo>
                    <a:lnTo>
                      <a:pt x="0" y="11"/>
                    </a:lnTo>
                    <a:lnTo>
                      <a:pt x="4" y="0"/>
                    </a:lnTo>
                    <a:lnTo>
                      <a:pt x="0"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0" name="Freeform 36"/>
              <p:cNvSpPr>
                <a:spLocks/>
              </p:cNvSpPr>
              <p:nvPr/>
            </p:nvSpPr>
            <p:spPr bwMode="auto">
              <a:xfrm>
                <a:off x="5467381" y="3827136"/>
                <a:ext cx="14259" cy="3164"/>
              </a:xfrm>
              <a:custGeom>
                <a:avLst/>
                <a:gdLst>
                  <a:gd name="T0" fmla="*/ 0 w 16"/>
                  <a:gd name="T1" fmla="*/ 4 h 4"/>
                  <a:gd name="T2" fmla="*/ 0 w 16"/>
                  <a:gd name="T3" fmla="*/ 4 h 4"/>
                  <a:gd name="T4" fmla="*/ 9 w 16"/>
                  <a:gd name="T5" fmla="*/ 3 h 4"/>
                  <a:gd name="T6" fmla="*/ 16 w 16"/>
                  <a:gd name="T7" fmla="*/ 0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4"/>
                    </a:lnTo>
                    <a:lnTo>
                      <a:pt x="9" y="3"/>
                    </a:lnTo>
                    <a:lnTo>
                      <a:pt x="16" y="0"/>
                    </a:lnTo>
                    <a:lnTo>
                      <a:pt x="0" y="4"/>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37"/>
              <p:cNvSpPr>
                <a:spLocks/>
              </p:cNvSpPr>
              <p:nvPr/>
            </p:nvSpPr>
            <p:spPr bwMode="auto">
              <a:xfrm>
                <a:off x="5614718" y="3781265"/>
                <a:ext cx="110899" cy="22145"/>
              </a:xfrm>
              <a:custGeom>
                <a:avLst/>
                <a:gdLst>
                  <a:gd name="T0" fmla="*/ 80 w 117"/>
                  <a:gd name="T1" fmla="*/ 1 h 24"/>
                  <a:gd name="T2" fmla="*/ 80 w 117"/>
                  <a:gd name="T3" fmla="*/ 1 h 24"/>
                  <a:gd name="T4" fmla="*/ 50 w 117"/>
                  <a:gd name="T5" fmla="*/ 11 h 24"/>
                  <a:gd name="T6" fmla="*/ 41 w 117"/>
                  <a:gd name="T7" fmla="*/ 11 h 24"/>
                  <a:gd name="T8" fmla="*/ 27 w 117"/>
                  <a:gd name="T9" fmla="*/ 17 h 24"/>
                  <a:gd name="T10" fmla="*/ 0 w 117"/>
                  <a:gd name="T11" fmla="*/ 24 h 24"/>
                  <a:gd name="T12" fmla="*/ 14 w 117"/>
                  <a:gd name="T13" fmla="*/ 24 h 24"/>
                  <a:gd name="T14" fmla="*/ 90 w 117"/>
                  <a:gd name="T15" fmla="*/ 1 h 24"/>
                  <a:gd name="T16" fmla="*/ 117 w 117"/>
                  <a:gd name="T17" fmla="*/ 0 h 24"/>
                  <a:gd name="T18" fmla="*/ 106 w 117"/>
                  <a:gd name="T19" fmla="*/ 0 h 24"/>
                  <a:gd name="T20" fmla="*/ 80 w 117"/>
                  <a:gd name="T21"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24">
                    <a:moveTo>
                      <a:pt x="80" y="1"/>
                    </a:moveTo>
                    <a:lnTo>
                      <a:pt x="80" y="1"/>
                    </a:lnTo>
                    <a:lnTo>
                      <a:pt x="50" y="11"/>
                    </a:lnTo>
                    <a:lnTo>
                      <a:pt x="41" y="11"/>
                    </a:lnTo>
                    <a:lnTo>
                      <a:pt x="27" y="17"/>
                    </a:lnTo>
                    <a:lnTo>
                      <a:pt x="0" y="24"/>
                    </a:lnTo>
                    <a:lnTo>
                      <a:pt x="14" y="24"/>
                    </a:lnTo>
                    <a:lnTo>
                      <a:pt x="90" y="1"/>
                    </a:lnTo>
                    <a:lnTo>
                      <a:pt x="117" y="0"/>
                    </a:lnTo>
                    <a:lnTo>
                      <a:pt x="106" y="0"/>
                    </a:lnTo>
                    <a:lnTo>
                      <a:pt x="80" y="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2" name="Freeform 38"/>
              <p:cNvSpPr>
                <a:spLocks/>
              </p:cNvSpPr>
              <p:nvPr/>
            </p:nvSpPr>
            <p:spPr bwMode="auto">
              <a:xfrm>
                <a:off x="7023141" y="2870162"/>
                <a:ext cx="49113" cy="12654"/>
              </a:xfrm>
              <a:custGeom>
                <a:avLst/>
                <a:gdLst>
                  <a:gd name="T0" fmla="*/ 34 w 51"/>
                  <a:gd name="T1" fmla="*/ 0 h 14"/>
                  <a:gd name="T2" fmla="*/ 34 w 51"/>
                  <a:gd name="T3" fmla="*/ 0 h 14"/>
                  <a:gd name="T4" fmla="*/ 11 w 51"/>
                  <a:gd name="T5" fmla="*/ 8 h 14"/>
                  <a:gd name="T6" fmla="*/ 0 w 51"/>
                  <a:gd name="T7" fmla="*/ 14 h 14"/>
                  <a:gd name="T8" fmla="*/ 27 w 51"/>
                  <a:gd name="T9" fmla="*/ 5 h 14"/>
                  <a:gd name="T10" fmla="*/ 51 w 51"/>
                  <a:gd name="T11" fmla="*/ 0 h 14"/>
                  <a:gd name="T12" fmla="*/ 48 w 51"/>
                  <a:gd name="T13" fmla="*/ 0 h 14"/>
                  <a:gd name="T14" fmla="*/ 34 w 5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4">
                    <a:moveTo>
                      <a:pt x="34" y="0"/>
                    </a:moveTo>
                    <a:lnTo>
                      <a:pt x="34" y="0"/>
                    </a:lnTo>
                    <a:lnTo>
                      <a:pt x="11" y="8"/>
                    </a:lnTo>
                    <a:lnTo>
                      <a:pt x="0" y="14"/>
                    </a:lnTo>
                    <a:lnTo>
                      <a:pt x="27" y="5"/>
                    </a:lnTo>
                    <a:lnTo>
                      <a:pt x="51" y="0"/>
                    </a:lnTo>
                    <a:lnTo>
                      <a:pt x="48" y="0"/>
                    </a:lnTo>
                    <a:lnTo>
                      <a:pt x="34"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3" name="Freeform 39"/>
              <p:cNvSpPr>
                <a:spLocks/>
              </p:cNvSpPr>
              <p:nvPr/>
            </p:nvSpPr>
            <p:spPr bwMode="auto">
              <a:xfrm>
                <a:off x="7100771" y="2821126"/>
                <a:ext cx="30102" cy="56944"/>
              </a:xfrm>
              <a:custGeom>
                <a:avLst/>
                <a:gdLst>
                  <a:gd name="T0" fmla="*/ 13 w 32"/>
                  <a:gd name="T1" fmla="*/ 21 h 59"/>
                  <a:gd name="T2" fmla="*/ 13 w 32"/>
                  <a:gd name="T3" fmla="*/ 21 h 59"/>
                  <a:gd name="T4" fmla="*/ 9 w 32"/>
                  <a:gd name="T5" fmla="*/ 32 h 59"/>
                  <a:gd name="T6" fmla="*/ 0 w 32"/>
                  <a:gd name="T7" fmla="*/ 59 h 59"/>
                  <a:gd name="T8" fmla="*/ 13 w 32"/>
                  <a:gd name="T9" fmla="*/ 24 h 59"/>
                  <a:gd name="T10" fmla="*/ 32 w 32"/>
                  <a:gd name="T11" fmla="*/ 0 h 59"/>
                  <a:gd name="T12" fmla="*/ 20 w 32"/>
                  <a:gd name="T13" fmla="*/ 11 h 59"/>
                  <a:gd name="T14" fmla="*/ 13 w 32"/>
                  <a:gd name="T15" fmla="*/ 21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9">
                    <a:moveTo>
                      <a:pt x="13" y="21"/>
                    </a:moveTo>
                    <a:lnTo>
                      <a:pt x="13" y="21"/>
                    </a:lnTo>
                    <a:lnTo>
                      <a:pt x="9" y="32"/>
                    </a:lnTo>
                    <a:lnTo>
                      <a:pt x="0" y="59"/>
                    </a:lnTo>
                    <a:lnTo>
                      <a:pt x="13" y="24"/>
                    </a:lnTo>
                    <a:lnTo>
                      <a:pt x="32" y="0"/>
                    </a:lnTo>
                    <a:lnTo>
                      <a:pt x="20" y="11"/>
                    </a:lnTo>
                    <a:lnTo>
                      <a:pt x="13" y="2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4" name="Freeform 40"/>
              <p:cNvSpPr>
                <a:spLocks/>
              </p:cNvSpPr>
              <p:nvPr/>
            </p:nvSpPr>
            <p:spPr bwMode="auto">
              <a:xfrm>
                <a:off x="7140378" y="2795818"/>
                <a:ext cx="11090" cy="7909"/>
              </a:xfrm>
              <a:custGeom>
                <a:avLst/>
                <a:gdLst>
                  <a:gd name="T0" fmla="*/ 7 w 11"/>
                  <a:gd name="T1" fmla="*/ 0 h 8"/>
                  <a:gd name="T2" fmla="*/ 7 w 11"/>
                  <a:gd name="T3" fmla="*/ 0 h 8"/>
                  <a:gd name="T4" fmla="*/ 0 w 11"/>
                  <a:gd name="T5" fmla="*/ 8 h 8"/>
                  <a:gd name="T6" fmla="*/ 11 w 11"/>
                  <a:gd name="T7" fmla="*/ 0 h 8"/>
                  <a:gd name="T8" fmla="*/ 7 w 11"/>
                  <a:gd name="T9" fmla="*/ 0 h 8"/>
                </a:gdLst>
                <a:ahLst/>
                <a:cxnLst>
                  <a:cxn ang="0">
                    <a:pos x="T0" y="T1"/>
                  </a:cxn>
                  <a:cxn ang="0">
                    <a:pos x="T2" y="T3"/>
                  </a:cxn>
                  <a:cxn ang="0">
                    <a:pos x="T4" y="T5"/>
                  </a:cxn>
                  <a:cxn ang="0">
                    <a:pos x="T6" y="T7"/>
                  </a:cxn>
                  <a:cxn ang="0">
                    <a:pos x="T8" y="T9"/>
                  </a:cxn>
                </a:cxnLst>
                <a:rect l="0" t="0" r="r" b="b"/>
                <a:pathLst>
                  <a:path w="11" h="8">
                    <a:moveTo>
                      <a:pt x="7" y="0"/>
                    </a:moveTo>
                    <a:lnTo>
                      <a:pt x="7" y="0"/>
                    </a:lnTo>
                    <a:lnTo>
                      <a:pt x="0" y="8"/>
                    </a:lnTo>
                    <a:lnTo>
                      <a:pt x="11" y="0"/>
                    </a:lnTo>
                    <a:lnTo>
                      <a:pt x="7"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5" name="Freeform 41"/>
              <p:cNvSpPr>
                <a:spLocks/>
              </p:cNvSpPr>
              <p:nvPr/>
            </p:nvSpPr>
            <p:spPr bwMode="auto">
              <a:xfrm>
                <a:off x="7159389" y="2765765"/>
                <a:ext cx="22180" cy="17400"/>
              </a:xfrm>
              <a:custGeom>
                <a:avLst/>
                <a:gdLst>
                  <a:gd name="T0" fmla="*/ 10 w 23"/>
                  <a:gd name="T1" fmla="*/ 10 h 18"/>
                  <a:gd name="T2" fmla="*/ 10 w 23"/>
                  <a:gd name="T3" fmla="*/ 10 h 18"/>
                  <a:gd name="T4" fmla="*/ 23 w 23"/>
                  <a:gd name="T5" fmla="*/ 0 h 18"/>
                  <a:gd name="T6" fmla="*/ 0 w 23"/>
                  <a:gd name="T7" fmla="*/ 18 h 18"/>
                  <a:gd name="T8" fmla="*/ 10 w 23"/>
                  <a:gd name="T9" fmla="*/ 10 h 18"/>
                </a:gdLst>
                <a:ahLst/>
                <a:cxnLst>
                  <a:cxn ang="0">
                    <a:pos x="T0" y="T1"/>
                  </a:cxn>
                  <a:cxn ang="0">
                    <a:pos x="T2" y="T3"/>
                  </a:cxn>
                  <a:cxn ang="0">
                    <a:pos x="T4" y="T5"/>
                  </a:cxn>
                  <a:cxn ang="0">
                    <a:pos x="T6" y="T7"/>
                  </a:cxn>
                  <a:cxn ang="0">
                    <a:pos x="T8" y="T9"/>
                  </a:cxn>
                </a:cxnLst>
                <a:rect l="0" t="0" r="r" b="b"/>
                <a:pathLst>
                  <a:path w="23" h="18">
                    <a:moveTo>
                      <a:pt x="10" y="10"/>
                    </a:moveTo>
                    <a:lnTo>
                      <a:pt x="10" y="10"/>
                    </a:lnTo>
                    <a:lnTo>
                      <a:pt x="23" y="0"/>
                    </a:lnTo>
                    <a:lnTo>
                      <a:pt x="0" y="18"/>
                    </a:lnTo>
                    <a:lnTo>
                      <a:pt x="10" y="1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6" name="Freeform 42"/>
              <p:cNvSpPr>
                <a:spLocks/>
              </p:cNvSpPr>
              <p:nvPr/>
            </p:nvSpPr>
            <p:spPr bwMode="auto">
              <a:xfrm>
                <a:off x="7200580" y="2662949"/>
                <a:ext cx="19011" cy="91743"/>
              </a:xfrm>
              <a:custGeom>
                <a:avLst/>
                <a:gdLst>
                  <a:gd name="T0" fmla="*/ 12 w 19"/>
                  <a:gd name="T1" fmla="*/ 24 h 97"/>
                  <a:gd name="T2" fmla="*/ 12 w 19"/>
                  <a:gd name="T3" fmla="*/ 24 h 97"/>
                  <a:gd name="T4" fmla="*/ 3 w 19"/>
                  <a:gd name="T5" fmla="*/ 0 h 97"/>
                  <a:gd name="T6" fmla="*/ 3 w 19"/>
                  <a:gd name="T7" fmla="*/ 12 h 97"/>
                  <a:gd name="T8" fmla="*/ 9 w 19"/>
                  <a:gd name="T9" fmla="*/ 24 h 97"/>
                  <a:gd name="T10" fmla="*/ 12 w 19"/>
                  <a:gd name="T11" fmla="*/ 33 h 97"/>
                  <a:gd name="T12" fmla="*/ 16 w 19"/>
                  <a:gd name="T13" fmla="*/ 75 h 97"/>
                  <a:gd name="T14" fmla="*/ 9 w 19"/>
                  <a:gd name="T15" fmla="*/ 88 h 97"/>
                  <a:gd name="T16" fmla="*/ 0 w 19"/>
                  <a:gd name="T17" fmla="*/ 97 h 97"/>
                  <a:gd name="T18" fmla="*/ 3 w 19"/>
                  <a:gd name="T19" fmla="*/ 97 h 97"/>
                  <a:gd name="T20" fmla="*/ 16 w 19"/>
                  <a:gd name="T21" fmla="*/ 91 h 97"/>
                  <a:gd name="T22" fmla="*/ 19 w 19"/>
                  <a:gd name="T23" fmla="*/ 70 h 97"/>
                  <a:gd name="T24" fmla="*/ 16 w 19"/>
                  <a:gd name="T25" fmla="*/ 36 h 97"/>
                  <a:gd name="T26" fmla="*/ 12 w 19"/>
                  <a:gd name="T27"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97">
                    <a:moveTo>
                      <a:pt x="12" y="24"/>
                    </a:moveTo>
                    <a:lnTo>
                      <a:pt x="12" y="24"/>
                    </a:lnTo>
                    <a:lnTo>
                      <a:pt x="3" y="0"/>
                    </a:lnTo>
                    <a:lnTo>
                      <a:pt x="3" y="12"/>
                    </a:lnTo>
                    <a:lnTo>
                      <a:pt x="9" y="24"/>
                    </a:lnTo>
                    <a:lnTo>
                      <a:pt x="12" y="33"/>
                    </a:lnTo>
                    <a:lnTo>
                      <a:pt x="16" y="75"/>
                    </a:lnTo>
                    <a:lnTo>
                      <a:pt x="9" y="88"/>
                    </a:lnTo>
                    <a:lnTo>
                      <a:pt x="0" y="97"/>
                    </a:lnTo>
                    <a:lnTo>
                      <a:pt x="3" y="97"/>
                    </a:lnTo>
                    <a:lnTo>
                      <a:pt x="16" y="91"/>
                    </a:lnTo>
                    <a:lnTo>
                      <a:pt x="19" y="70"/>
                    </a:lnTo>
                    <a:lnTo>
                      <a:pt x="16" y="36"/>
                    </a:lnTo>
                    <a:lnTo>
                      <a:pt x="12" y="24"/>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7" name="Freeform 43"/>
              <p:cNvSpPr>
                <a:spLocks/>
              </p:cNvSpPr>
              <p:nvPr/>
            </p:nvSpPr>
            <p:spPr bwMode="auto">
              <a:xfrm>
                <a:off x="7130872" y="2288068"/>
                <a:ext cx="15843" cy="31636"/>
              </a:xfrm>
              <a:custGeom>
                <a:avLst/>
                <a:gdLst>
                  <a:gd name="T0" fmla="*/ 7 w 17"/>
                  <a:gd name="T1" fmla="*/ 12 h 33"/>
                  <a:gd name="T2" fmla="*/ 7 w 17"/>
                  <a:gd name="T3" fmla="*/ 12 h 33"/>
                  <a:gd name="T4" fmla="*/ 7 w 17"/>
                  <a:gd name="T5" fmla="*/ 23 h 33"/>
                  <a:gd name="T6" fmla="*/ 0 w 17"/>
                  <a:gd name="T7" fmla="*/ 33 h 33"/>
                  <a:gd name="T8" fmla="*/ 10 w 17"/>
                  <a:gd name="T9" fmla="*/ 23 h 33"/>
                  <a:gd name="T10" fmla="*/ 17 w 17"/>
                  <a:gd name="T11" fmla="*/ 0 h 33"/>
                  <a:gd name="T12" fmla="*/ 14 w 17"/>
                  <a:gd name="T13" fmla="*/ 3 h 33"/>
                  <a:gd name="T14" fmla="*/ 7 w 17"/>
                  <a:gd name="T15" fmla="*/ 12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3">
                    <a:moveTo>
                      <a:pt x="7" y="12"/>
                    </a:moveTo>
                    <a:lnTo>
                      <a:pt x="7" y="12"/>
                    </a:lnTo>
                    <a:lnTo>
                      <a:pt x="7" y="23"/>
                    </a:lnTo>
                    <a:lnTo>
                      <a:pt x="0" y="33"/>
                    </a:lnTo>
                    <a:lnTo>
                      <a:pt x="10" y="23"/>
                    </a:lnTo>
                    <a:lnTo>
                      <a:pt x="17" y="0"/>
                    </a:lnTo>
                    <a:lnTo>
                      <a:pt x="14" y="3"/>
                    </a:lnTo>
                    <a:lnTo>
                      <a:pt x="7" y="12"/>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8" name="Freeform 44"/>
              <p:cNvSpPr>
                <a:spLocks/>
              </p:cNvSpPr>
              <p:nvPr/>
            </p:nvSpPr>
            <p:spPr bwMode="auto">
              <a:xfrm>
                <a:off x="7143546" y="2245360"/>
                <a:ext cx="9506" cy="45872"/>
              </a:xfrm>
              <a:custGeom>
                <a:avLst/>
                <a:gdLst>
                  <a:gd name="T0" fmla="*/ 7 w 9"/>
                  <a:gd name="T1" fmla="*/ 11 h 48"/>
                  <a:gd name="T2" fmla="*/ 7 w 9"/>
                  <a:gd name="T3" fmla="*/ 11 h 48"/>
                  <a:gd name="T4" fmla="*/ 0 w 9"/>
                  <a:gd name="T5" fmla="*/ 48 h 48"/>
                  <a:gd name="T6" fmla="*/ 3 w 9"/>
                  <a:gd name="T7" fmla="*/ 45 h 48"/>
                  <a:gd name="T8" fmla="*/ 7 w 9"/>
                  <a:gd name="T9" fmla="*/ 33 h 48"/>
                  <a:gd name="T10" fmla="*/ 9 w 9"/>
                  <a:gd name="T11" fmla="*/ 0 h 48"/>
                  <a:gd name="T12" fmla="*/ 7 w 9"/>
                  <a:gd name="T13" fmla="*/ 11 h 48"/>
                </a:gdLst>
                <a:ahLst/>
                <a:cxnLst>
                  <a:cxn ang="0">
                    <a:pos x="T0" y="T1"/>
                  </a:cxn>
                  <a:cxn ang="0">
                    <a:pos x="T2" y="T3"/>
                  </a:cxn>
                  <a:cxn ang="0">
                    <a:pos x="T4" y="T5"/>
                  </a:cxn>
                  <a:cxn ang="0">
                    <a:pos x="T6" y="T7"/>
                  </a:cxn>
                  <a:cxn ang="0">
                    <a:pos x="T8" y="T9"/>
                  </a:cxn>
                  <a:cxn ang="0">
                    <a:pos x="T10" y="T11"/>
                  </a:cxn>
                  <a:cxn ang="0">
                    <a:pos x="T12" y="T13"/>
                  </a:cxn>
                </a:cxnLst>
                <a:rect l="0" t="0" r="r" b="b"/>
                <a:pathLst>
                  <a:path w="9" h="48">
                    <a:moveTo>
                      <a:pt x="7" y="11"/>
                    </a:moveTo>
                    <a:lnTo>
                      <a:pt x="7" y="11"/>
                    </a:lnTo>
                    <a:lnTo>
                      <a:pt x="0" y="48"/>
                    </a:lnTo>
                    <a:lnTo>
                      <a:pt x="3" y="45"/>
                    </a:lnTo>
                    <a:lnTo>
                      <a:pt x="7" y="33"/>
                    </a:lnTo>
                    <a:lnTo>
                      <a:pt x="9" y="0"/>
                    </a:lnTo>
                    <a:lnTo>
                      <a:pt x="7" y="1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9" name="Freeform 45"/>
              <p:cNvSpPr>
                <a:spLocks/>
              </p:cNvSpPr>
              <p:nvPr/>
            </p:nvSpPr>
            <p:spPr bwMode="auto">
              <a:xfrm>
                <a:off x="7520605" y="1584177"/>
                <a:ext cx="17428" cy="33218"/>
              </a:xfrm>
              <a:custGeom>
                <a:avLst/>
                <a:gdLst>
                  <a:gd name="T0" fmla="*/ 4 w 18"/>
                  <a:gd name="T1" fmla="*/ 24 h 35"/>
                  <a:gd name="T2" fmla="*/ 4 w 18"/>
                  <a:gd name="T3" fmla="*/ 24 h 35"/>
                  <a:gd name="T4" fmla="*/ 11 w 18"/>
                  <a:gd name="T5" fmla="*/ 35 h 35"/>
                  <a:gd name="T6" fmla="*/ 18 w 18"/>
                  <a:gd name="T7" fmla="*/ 27 h 35"/>
                  <a:gd name="T8" fmla="*/ 18 w 18"/>
                  <a:gd name="T9" fmla="*/ 21 h 35"/>
                  <a:gd name="T10" fmla="*/ 11 w 18"/>
                  <a:gd name="T11" fmla="*/ 3 h 35"/>
                  <a:gd name="T12" fmla="*/ 0 w 18"/>
                  <a:gd name="T13" fmla="*/ 0 h 35"/>
                  <a:gd name="T14" fmla="*/ 4 w 18"/>
                  <a:gd name="T15" fmla="*/ 24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5">
                    <a:moveTo>
                      <a:pt x="4" y="24"/>
                    </a:moveTo>
                    <a:lnTo>
                      <a:pt x="4" y="24"/>
                    </a:lnTo>
                    <a:lnTo>
                      <a:pt x="11" y="35"/>
                    </a:lnTo>
                    <a:lnTo>
                      <a:pt x="18" y="27"/>
                    </a:lnTo>
                    <a:lnTo>
                      <a:pt x="18" y="21"/>
                    </a:lnTo>
                    <a:lnTo>
                      <a:pt x="11" y="3"/>
                    </a:lnTo>
                    <a:lnTo>
                      <a:pt x="0" y="0"/>
                    </a:lnTo>
                    <a:lnTo>
                      <a:pt x="4" y="24"/>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0" name="Freeform 46"/>
              <p:cNvSpPr>
                <a:spLocks/>
              </p:cNvSpPr>
              <p:nvPr/>
            </p:nvSpPr>
            <p:spPr bwMode="auto">
              <a:xfrm>
                <a:off x="701874" y="2892307"/>
                <a:ext cx="30102" cy="17400"/>
              </a:xfrm>
              <a:custGeom>
                <a:avLst/>
                <a:gdLst>
                  <a:gd name="T0" fmla="*/ 13 w 32"/>
                  <a:gd name="T1" fmla="*/ 0 h 18"/>
                  <a:gd name="T2" fmla="*/ 13 w 32"/>
                  <a:gd name="T3" fmla="*/ 0 h 18"/>
                  <a:gd name="T4" fmla="*/ 0 w 32"/>
                  <a:gd name="T5" fmla="*/ 6 h 18"/>
                  <a:gd name="T6" fmla="*/ 5 w 32"/>
                  <a:gd name="T7" fmla="*/ 14 h 18"/>
                  <a:gd name="T8" fmla="*/ 20 w 32"/>
                  <a:gd name="T9" fmla="*/ 18 h 18"/>
                  <a:gd name="T10" fmla="*/ 32 w 32"/>
                  <a:gd name="T11" fmla="*/ 18 h 18"/>
                  <a:gd name="T12" fmla="*/ 32 w 32"/>
                  <a:gd name="T13" fmla="*/ 8 h 18"/>
                  <a:gd name="T14" fmla="*/ 27 w 32"/>
                  <a:gd name="T15" fmla="*/ 0 h 18"/>
                  <a:gd name="T16" fmla="*/ 13 w 32"/>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8">
                    <a:moveTo>
                      <a:pt x="13" y="0"/>
                    </a:moveTo>
                    <a:lnTo>
                      <a:pt x="13" y="0"/>
                    </a:lnTo>
                    <a:lnTo>
                      <a:pt x="0" y="6"/>
                    </a:lnTo>
                    <a:lnTo>
                      <a:pt x="5" y="14"/>
                    </a:lnTo>
                    <a:lnTo>
                      <a:pt x="20" y="18"/>
                    </a:lnTo>
                    <a:lnTo>
                      <a:pt x="32" y="18"/>
                    </a:lnTo>
                    <a:lnTo>
                      <a:pt x="32" y="8"/>
                    </a:lnTo>
                    <a:lnTo>
                      <a:pt x="27" y="0"/>
                    </a:lnTo>
                    <a:lnTo>
                      <a:pt x="13"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1" name="Freeform 47"/>
              <p:cNvSpPr>
                <a:spLocks/>
              </p:cNvSpPr>
              <p:nvPr/>
            </p:nvSpPr>
            <p:spPr bwMode="auto">
              <a:xfrm>
                <a:off x="754155" y="2889143"/>
                <a:ext cx="49113" cy="23727"/>
              </a:xfrm>
              <a:custGeom>
                <a:avLst/>
                <a:gdLst>
                  <a:gd name="T0" fmla="*/ 14 w 51"/>
                  <a:gd name="T1" fmla="*/ 9 h 24"/>
                  <a:gd name="T2" fmla="*/ 14 w 51"/>
                  <a:gd name="T3" fmla="*/ 9 h 24"/>
                  <a:gd name="T4" fmla="*/ 0 w 51"/>
                  <a:gd name="T5" fmla="*/ 0 h 24"/>
                  <a:gd name="T6" fmla="*/ 0 w 51"/>
                  <a:gd name="T7" fmla="*/ 9 h 24"/>
                  <a:gd name="T8" fmla="*/ 0 w 51"/>
                  <a:gd name="T9" fmla="*/ 21 h 24"/>
                  <a:gd name="T10" fmla="*/ 14 w 51"/>
                  <a:gd name="T11" fmla="*/ 24 h 24"/>
                  <a:gd name="T12" fmla="*/ 37 w 51"/>
                  <a:gd name="T13" fmla="*/ 24 h 24"/>
                  <a:gd name="T14" fmla="*/ 51 w 51"/>
                  <a:gd name="T15" fmla="*/ 17 h 24"/>
                  <a:gd name="T16" fmla="*/ 37 w 51"/>
                  <a:gd name="T17" fmla="*/ 17 h 24"/>
                  <a:gd name="T18" fmla="*/ 14 w 51"/>
                  <a:gd name="T19"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4">
                    <a:moveTo>
                      <a:pt x="14" y="9"/>
                    </a:moveTo>
                    <a:lnTo>
                      <a:pt x="14" y="9"/>
                    </a:lnTo>
                    <a:lnTo>
                      <a:pt x="0" y="0"/>
                    </a:lnTo>
                    <a:lnTo>
                      <a:pt x="0" y="9"/>
                    </a:lnTo>
                    <a:lnTo>
                      <a:pt x="0" y="21"/>
                    </a:lnTo>
                    <a:lnTo>
                      <a:pt x="14" y="24"/>
                    </a:lnTo>
                    <a:lnTo>
                      <a:pt x="37" y="24"/>
                    </a:lnTo>
                    <a:lnTo>
                      <a:pt x="51" y="17"/>
                    </a:lnTo>
                    <a:lnTo>
                      <a:pt x="37" y="17"/>
                    </a:lnTo>
                    <a:lnTo>
                      <a:pt x="14" y="9"/>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2" name="Freeform 48"/>
              <p:cNvSpPr>
                <a:spLocks/>
              </p:cNvSpPr>
              <p:nvPr/>
            </p:nvSpPr>
            <p:spPr bwMode="auto">
              <a:xfrm>
                <a:off x="763661" y="3029921"/>
                <a:ext cx="19011" cy="12654"/>
              </a:xfrm>
              <a:custGeom>
                <a:avLst/>
                <a:gdLst>
                  <a:gd name="T0" fmla="*/ 11 w 20"/>
                  <a:gd name="T1" fmla="*/ 13 h 13"/>
                  <a:gd name="T2" fmla="*/ 11 w 20"/>
                  <a:gd name="T3" fmla="*/ 13 h 13"/>
                  <a:gd name="T4" fmla="*/ 20 w 20"/>
                  <a:gd name="T5" fmla="*/ 13 h 13"/>
                  <a:gd name="T6" fmla="*/ 14 w 20"/>
                  <a:gd name="T7" fmla="*/ 3 h 13"/>
                  <a:gd name="T8" fmla="*/ 0 w 20"/>
                  <a:gd name="T9" fmla="*/ 0 h 13"/>
                  <a:gd name="T10" fmla="*/ 11 w 20"/>
                  <a:gd name="T11" fmla="*/ 13 h 13"/>
                </a:gdLst>
                <a:ahLst/>
                <a:cxnLst>
                  <a:cxn ang="0">
                    <a:pos x="T0" y="T1"/>
                  </a:cxn>
                  <a:cxn ang="0">
                    <a:pos x="T2" y="T3"/>
                  </a:cxn>
                  <a:cxn ang="0">
                    <a:pos x="T4" y="T5"/>
                  </a:cxn>
                  <a:cxn ang="0">
                    <a:pos x="T6" y="T7"/>
                  </a:cxn>
                  <a:cxn ang="0">
                    <a:pos x="T8" y="T9"/>
                  </a:cxn>
                  <a:cxn ang="0">
                    <a:pos x="T10" y="T11"/>
                  </a:cxn>
                </a:cxnLst>
                <a:rect l="0" t="0" r="r" b="b"/>
                <a:pathLst>
                  <a:path w="20" h="13">
                    <a:moveTo>
                      <a:pt x="11" y="13"/>
                    </a:moveTo>
                    <a:lnTo>
                      <a:pt x="11" y="13"/>
                    </a:lnTo>
                    <a:lnTo>
                      <a:pt x="20" y="13"/>
                    </a:lnTo>
                    <a:lnTo>
                      <a:pt x="14" y="3"/>
                    </a:lnTo>
                    <a:lnTo>
                      <a:pt x="0" y="0"/>
                    </a:lnTo>
                    <a:lnTo>
                      <a:pt x="11" y="13"/>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3" name="Freeform 49"/>
              <p:cNvSpPr>
                <a:spLocks/>
              </p:cNvSpPr>
              <p:nvPr/>
            </p:nvSpPr>
            <p:spPr bwMode="auto">
              <a:xfrm>
                <a:off x="896740" y="3094774"/>
                <a:ext cx="28517" cy="42708"/>
              </a:xfrm>
              <a:custGeom>
                <a:avLst/>
                <a:gdLst>
                  <a:gd name="T0" fmla="*/ 7 w 30"/>
                  <a:gd name="T1" fmla="*/ 13 h 45"/>
                  <a:gd name="T2" fmla="*/ 7 w 30"/>
                  <a:gd name="T3" fmla="*/ 13 h 45"/>
                  <a:gd name="T4" fmla="*/ 0 w 30"/>
                  <a:gd name="T5" fmla="*/ 0 h 45"/>
                  <a:gd name="T6" fmla="*/ 4 w 30"/>
                  <a:gd name="T7" fmla="*/ 13 h 45"/>
                  <a:gd name="T8" fmla="*/ 7 w 30"/>
                  <a:gd name="T9" fmla="*/ 37 h 45"/>
                  <a:gd name="T10" fmla="*/ 20 w 30"/>
                  <a:gd name="T11" fmla="*/ 45 h 45"/>
                  <a:gd name="T12" fmla="*/ 30 w 30"/>
                  <a:gd name="T13" fmla="*/ 45 h 45"/>
                  <a:gd name="T14" fmla="*/ 14 w 30"/>
                  <a:gd name="T15" fmla="*/ 24 h 45"/>
                  <a:gd name="T16" fmla="*/ 7 w 30"/>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5">
                    <a:moveTo>
                      <a:pt x="7" y="13"/>
                    </a:moveTo>
                    <a:lnTo>
                      <a:pt x="7" y="13"/>
                    </a:lnTo>
                    <a:lnTo>
                      <a:pt x="0" y="0"/>
                    </a:lnTo>
                    <a:lnTo>
                      <a:pt x="4" y="13"/>
                    </a:lnTo>
                    <a:lnTo>
                      <a:pt x="7" y="37"/>
                    </a:lnTo>
                    <a:lnTo>
                      <a:pt x="20" y="45"/>
                    </a:lnTo>
                    <a:lnTo>
                      <a:pt x="30" y="45"/>
                    </a:lnTo>
                    <a:lnTo>
                      <a:pt x="14" y="24"/>
                    </a:lnTo>
                    <a:lnTo>
                      <a:pt x="7" y="13"/>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5" name="Freeform 50"/>
              <p:cNvSpPr>
                <a:spLocks/>
              </p:cNvSpPr>
              <p:nvPr/>
            </p:nvSpPr>
            <p:spPr bwMode="auto">
              <a:xfrm>
                <a:off x="915751" y="3023594"/>
                <a:ext cx="38023" cy="34799"/>
              </a:xfrm>
              <a:custGeom>
                <a:avLst/>
                <a:gdLst>
                  <a:gd name="T0" fmla="*/ 24 w 40"/>
                  <a:gd name="T1" fmla="*/ 16 h 37"/>
                  <a:gd name="T2" fmla="*/ 24 w 40"/>
                  <a:gd name="T3" fmla="*/ 16 h 37"/>
                  <a:gd name="T4" fmla="*/ 14 w 40"/>
                  <a:gd name="T5" fmla="*/ 7 h 37"/>
                  <a:gd name="T6" fmla="*/ 0 w 40"/>
                  <a:gd name="T7" fmla="*/ 0 h 37"/>
                  <a:gd name="T8" fmla="*/ 10 w 40"/>
                  <a:gd name="T9" fmla="*/ 13 h 37"/>
                  <a:gd name="T10" fmla="*/ 24 w 40"/>
                  <a:gd name="T11" fmla="*/ 34 h 37"/>
                  <a:gd name="T12" fmla="*/ 40 w 40"/>
                  <a:gd name="T13" fmla="*/ 37 h 37"/>
                  <a:gd name="T14" fmla="*/ 37 w 40"/>
                  <a:gd name="T15" fmla="*/ 24 h 37"/>
                  <a:gd name="T16" fmla="*/ 24 w 40"/>
                  <a:gd name="T17"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7">
                    <a:moveTo>
                      <a:pt x="24" y="16"/>
                    </a:moveTo>
                    <a:lnTo>
                      <a:pt x="24" y="16"/>
                    </a:lnTo>
                    <a:lnTo>
                      <a:pt x="14" y="7"/>
                    </a:lnTo>
                    <a:lnTo>
                      <a:pt x="0" y="0"/>
                    </a:lnTo>
                    <a:lnTo>
                      <a:pt x="10" y="13"/>
                    </a:lnTo>
                    <a:lnTo>
                      <a:pt x="24" y="34"/>
                    </a:lnTo>
                    <a:lnTo>
                      <a:pt x="40" y="37"/>
                    </a:lnTo>
                    <a:lnTo>
                      <a:pt x="37" y="24"/>
                    </a:lnTo>
                    <a:lnTo>
                      <a:pt x="24" y="16"/>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0" name="Freeform 51"/>
              <p:cNvSpPr>
                <a:spLocks/>
              </p:cNvSpPr>
              <p:nvPr/>
            </p:nvSpPr>
            <p:spPr bwMode="auto">
              <a:xfrm>
                <a:off x="7216423" y="1987531"/>
                <a:ext cx="9506" cy="31636"/>
              </a:xfrm>
              <a:custGeom>
                <a:avLst/>
                <a:gdLst>
                  <a:gd name="T0" fmla="*/ 0 w 10"/>
                  <a:gd name="T1" fmla="*/ 32 h 32"/>
                  <a:gd name="T2" fmla="*/ 0 w 10"/>
                  <a:gd name="T3" fmla="*/ 32 h 32"/>
                  <a:gd name="T4" fmla="*/ 10 w 10"/>
                  <a:gd name="T5" fmla="*/ 8 h 32"/>
                  <a:gd name="T6" fmla="*/ 10 w 10"/>
                  <a:gd name="T7" fmla="*/ 0 h 32"/>
                  <a:gd name="T8" fmla="*/ 0 w 10"/>
                  <a:gd name="T9" fmla="*/ 32 h 32"/>
                </a:gdLst>
                <a:ahLst/>
                <a:cxnLst>
                  <a:cxn ang="0">
                    <a:pos x="T0" y="T1"/>
                  </a:cxn>
                  <a:cxn ang="0">
                    <a:pos x="T2" y="T3"/>
                  </a:cxn>
                  <a:cxn ang="0">
                    <a:pos x="T4" y="T5"/>
                  </a:cxn>
                  <a:cxn ang="0">
                    <a:pos x="T6" y="T7"/>
                  </a:cxn>
                  <a:cxn ang="0">
                    <a:pos x="T8" y="T9"/>
                  </a:cxn>
                </a:cxnLst>
                <a:rect l="0" t="0" r="r" b="b"/>
                <a:pathLst>
                  <a:path w="10" h="32">
                    <a:moveTo>
                      <a:pt x="0" y="32"/>
                    </a:moveTo>
                    <a:lnTo>
                      <a:pt x="0" y="32"/>
                    </a:lnTo>
                    <a:lnTo>
                      <a:pt x="10" y="8"/>
                    </a:lnTo>
                    <a:lnTo>
                      <a:pt x="10" y="0"/>
                    </a:lnTo>
                    <a:lnTo>
                      <a:pt x="0" y="32"/>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4" name="Freeform 52"/>
              <p:cNvSpPr>
                <a:spLocks/>
              </p:cNvSpPr>
              <p:nvPr/>
            </p:nvSpPr>
            <p:spPr bwMode="auto">
              <a:xfrm>
                <a:off x="7588728" y="1598414"/>
                <a:ext cx="34854" cy="28472"/>
              </a:xfrm>
              <a:custGeom>
                <a:avLst/>
                <a:gdLst>
                  <a:gd name="T0" fmla="*/ 15 w 36"/>
                  <a:gd name="T1" fmla="*/ 0 h 30"/>
                  <a:gd name="T2" fmla="*/ 15 w 36"/>
                  <a:gd name="T3" fmla="*/ 0 h 30"/>
                  <a:gd name="T4" fmla="*/ 10 w 36"/>
                  <a:gd name="T5" fmla="*/ 9 h 30"/>
                  <a:gd name="T6" fmla="*/ 0 w 36"/>
                  <a:gd name="T7" fmla="*/ 30 h 30"/>
                  <a:gd name="T8" fmla="*/ 22 w 36"/>
                  <a:gd name="T9" fmla="*/ 17 h 30"/>
                  <a:gd name="T10" fmla="*/ 36 w 36"/>
                  <a:gd name="T11" fmla="*/ 9 h 30"/>
                  <a:gd name="T12" fmla="*/ 26 w 36"/>
                  <a:gd name="T13" fmla="*/ 0 h 30"/>
                  <a:gd name="T14" fmla="*/ 15 w 3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0">
                    <a:moveTo>
                      <a:pt x="15" y="0"/>
                    </a:moveTo>
                    <a:lnTo>
                      <a:pt x="15" y="0"/>
                    </a:lnTo>
                    <a:lnTo>
                      <a:pt x="10" y="9"/>
                    </a:lnTo>
                    <a:lnTo>
                      <a:pt x="0" y="30"/>
                    </a:lnTo>
                    <a:lnTo>
                      <a:pt x="22" y="17"/>
                    </a:lnTo>
                    <a:lnTo>
                      <a:pt x="36" y="9"/>
                    </a:lnTo>
                    <a:lnTo>
                      <a:pt x="26" y="0"/>
                    </a:lnTo>
                    <a:lnTo>
                      <a:pt x="15"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5" name="Freeform 53"/>
              <p:cNvSpPr>
                <a:spLocks/>
              </p:cNvSpPr>
              <p:nvPr/>
            </p:nvSpPr>
            <p:spPr bwMode="auto">
              <a:xfrm>
                <a:off x="7674279" y="1592086"/>
                <a:ext cx="28517" cy="22145"/>
              </a:xfrm>
              <a:custGeom>
                <a:avLst/>
                <a:gdLst>
                  <a:gd name="T0" fmla="*/ 13 w 30"/>
                  <a:gd name="T1" fmla="*/ 0 h 24"/>
                  <a:gd name="T2" fmla="*/ 13 w 30"/>
                  <a:gd name="T3" fmla="*/ 0 h 24"/>
                  <a:gd name="T4" fmla="*/ 13 w 30"/>
                  <a:gd name="T5" fmla="*/ 3 h 24"/>
                  <a:gd name="T6" fmla="*/ 13 w 30"/>
                  <a:gd name="T7" fmla="*/ 16 h 24"/>
                  <a:gd name="T8" fmla="*/ 0 w 30"/>
                  <a:gd name="T9" fmla="*/ 24 h 24"/>
                  <a:gd name="T10" fmla="*/ 23 w 30"/>
                  <a:gd name="T11" fmla="*/ 21 h 24"/>
                  <a:gd name="T12" fmla="*/ 30 w 30"/>
                  <a:gd name="T13" fmla="*/ 19 h 24"/>
                  <a:gd name="T14" fmla="*/ 20 w 30"/>
                  <a:gd name="T15" fmla="*/ 7 h 24"/>
                  <a:gd name="T16" fmla="*/ 13 w 3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4">
                    <a:moveTo>
                      <a:pt x="13" y="0"/>
                    </a:moveTo>
                    <a:lnTo>
                      <a:pt x="13" y="0"/>
                    </a:lnTo>
                    <a:lnTo>
                      <a:pt x="13" y="3"/>
                    </a:lnTo>
                    <a:lnTo>
                      <a:pt x="13" y="16"/>
                    </a:lnTo>
                    <a:lnTo>
                      <a:pt x="0" y="24"/>
                    </a:lnTo>
                    <a:lnTo>
                      <a:pt x="23" y="21"/>
                    </a:lnTo>
                    <a:lnTo>
                      <a:pt x="30" y="19"/>
                    </a:lnTo>
                    <a:lnTo>
                      <a:pt x="20" y="7"/>
                    </a:lnTo>
                    <a:lnTo>
                      <a:pt x="13"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6" name="Freeform 54"/>
              <p:cNvSpPr>
                <a:spLocks noEditPoints="1"/>
              </p:cNvSpPr>
              <p:nvPr/>
            </p:nvSpPr>
            <p:spPr bwMode="auto">
              <a:xfrm>
                <a:off x="434131" y="434226"/>
                <a:ext cx="7450857" cy="4166399"/>
              </a:xfrm>
              <a:custGeom>
                <a:avLst/>
                <a:gdLst>
                  <a:gd name="T0" fmla="*/ 535 w 7823"/>
                  <a:gd name="T1" fmla="*/ 287 h 4373"/>
                  <a:gd name="T2" fmla="*/ 612 w 7823"/>
                  <a:gd name="T3" fmla="*/ 173 h 4373"/>
                  <a:gd name="T4" fmla="*/ 376 w 7823"/>
                  <a:gd name="T5" fmla="*/ 317 h 4373"/>
                  <a:gd name="T6" fmla="*/ 357 w 7823"/>
                  <a:gd name="T7" fmla="*/ 453 h 4373"/>
                  <a:gd name="T8" fmla="*/ 161 w 7823"/>
                  <a:gd name="T9" fmla="*/ 888 h 4373"/>
                  <a:gd name="T10" fmla="*/ 33 w 7823"/>
                  <a:gd name="T11" fmla="*/ 1447 h 4373"/>
                  <a:gd name="T12" fmla="*/ 142 w 7823"/>
                  <a:gd name="T13" fmla="*/ 1856 h 4373"/>
                  <a:gd name="T14" fmla="*/ 121 w 7823"/>
                  <a:gd name="T15" fmla="*/ 1920 h 4373"/>
                  <a:gd name="T16" fmla="*/ 274 w 7823"/>
                  <a:gd name="T17" fmla="*/ 2381 h 4373"/>
                  <a:gd name="T18" fmla="*/ 665 w 7823"/>
                  <a:gd name="T19" fmla="*/ 2778 h 4373"/>
                  <a:gd name="T20" fmla="*/ 2482 w 7823"/>
                  <a:gd name="T21" fmla="*/ 3438 h 4373"/>
                  <a:gd name="T22" fmla="*/ 2971 w 7823"/>
                  <a:gd name="T23" fmla="*/ 3679 h 4373"/>
                  <a:gd name="T24" fmla="*/ 3438 w 7823"/>
                  <a:gd name="T25" fmla="*/ 4076 h 4373"/>
                  <a:gd name="T26" fmla="*/ 3818 w 7823"/>
                  <a:gd name="T27" fmla="*/ 4338 h 4373"/>
                  <a:gd name="T28" fmla="*/ 3834 w 7823"/>
                  <a:gd name="T29" fmla="*/ 3986 h 4373"/>
                  <a:gd name="T30" fmla="*/ 4040 w 7823"/>
                  <a:gd name="T31" fmla="*/ 3895 h 4373"/>
                  <a:gd name="T32" fmla="*/ 4383 w 7823"/>
                  <a:gd name="T33" fmla="*/ 3679 h 4373"/>
                  <a:gd name="T34" fmla="*/ 4804 w 7823"/>
                  <a:gd name="T35" fmla="*/ 3718 h 4373"/>
                  <a:gd name="T36" fmla="*/ 5126 w 7823"/>
                  <a:gd name="T37" fmla="*/ 3772 h 4373"/>
                  <a:gd name="T38" fmla="*/ 5029 w 7823"/>
                  <a:gd name="T39" fmla="*/ 3628 h 4373"/>
                  <a:gd name="T40" fmla="*/ 5228 w 7823"/>
                  <a:gd name="T41" fmla="*/ 3544 h 4373"/>
                  <a:gd name="T42" fmla="*/ 5459 w 7823"/>
                  <a:gd name="T43" fmla="*/ 3505 h 4373"/>
                  <a:gd name="T44" fmla="*/ 5751 w 7823"/>
                  <a:gd name="T45" fmla="*/ 3550 h 4373"/>
                  <a:gd name="T46" fmla="*/ 6085 w 7823"/>
                  <a:gd name="T47" fmla="*/ 3577 h 4373"/>
                  <a:gd name="T48" fmla="*/ 6260 w 7823"/>
                  <a:gd name="T49" fmla="*/ 3935 h 4373"/>
                  <a:gd name="T50" fmla="*/ 6564 w 7823"/>
                  <a:gd name="T51" fmla="*/ 4216 h 4373"/>
                  <a:gd name="T52" fmla="*/ 6677 w 7823"/>
                  <a:gd name="T53" fmla="*/ 3919 h 4373"/>
                  <a:gd name="T54" fmla="*/ 6353 w 7823"/>
                  <a:gd name="T55" fmla="*/ 3337 h 4373"/>
                  <a:gd name="T56" fmla="*/ 6436 w 7823"/>
                  <a:gd name="T57" fmla="*/ 3096 h 4373"/>
                  <a:gd name="T58" fmla="*/ 6624 w 7823"/>
                  <a:gd name="T59" fmla="*/ 2908 h 4373"/>
                  <a:gd name="T60" fmla="*/ 6869 w 7823"/>
                  <a:gd name="T61" fmla="*/ 2586 h 4373"/>
                  <a:gd name="T62" fmla="*/ 6975 w 7823"/>
                  <a:gd name="T63" fmla="*/ 2465 h 4373"/>
                  <a:gd name="T64" fmla="*/ 6959 w 7823"/>
                  <a:gd name="T65" fmla="*/ 2331 h 4373"/>
                  <a:gd name="T66" fmla="*/ 6996 w 7823"/>
                  <a:gd name="T67" fmla="*/ 2222 h 4373"/>
                  <a:gd name="T68" fmla="*/ 6782 w 7823"/>
                  <a:gd name="T69" fmla="*/ 2128 h 4373"/>
                  <a:gd name="T70" fmla="*/ 6901 w 7823"/>
                  <a:gd name="T71" fmla="*/ 2065 h 4373"/>
                  <a:gd name="T72" fmla="*/ 6806 w 7823"/>
                  <a:gd name="T73" fmla="*/ 1968 h 4373"/>
                  <a:gd name="T74" fmla="*/ 6774 w 7823"/>
                  <a:gd name="T75" fmla="*/ 1925 h 4373"/>
                  <a:gd name="T76" fmla="*/ 6820 w 7823"/>
                  <a:gd name="T77" fmla="*/ 1771 h 4373"/>
                  <a:gd name="T78" fmla="*/ 6879 w 7823"/>
                  <a:gd name="T79" fmla="*/ 1856 h 4373"/>
                  <a:gd name="T80" fmla="*/ 6989 w 7823"/>
                  <a:gd name="T81" fmla="*/ 2096 h 4373"/>
                  <a:gd name="T82" fmla="*/ 6929 w 7823"/>
                  <a:gd name="T83" fmla="*/ 1687 h 4373"/>
                  <a:gd name="T84" fmla="*/ 7105 w 7823"/>
                  <a:gd name="T85" fmla="*/ 1682 h 4373"/>
                  <a:gd name="T86" fmla="*/ 7108 w 7823"/>
                  <a:gd name="T87" fmla="*/ 1477 h 4373"/>
                  <a:gd name="T88" fmla="*/ 7124 w 7823"/>
                  <a:gd name="T89" fmla="*/ 1436 h 4373"/>
                  <a:gd name="T90" fmla="*/ 7409 w 7823"/>
                  <a:gd name="T91" fmla="*/ 1191 h 4373"/>
                  <a:gd name="T92" fmla="*/ 7494 w 7823"/>
                  <a:gd name="T93" fmla="*/ 1126 h 4373"/>
                  <a:gd name="T94" fmla="*/ 7519 w 7823"/>
                  <a:gd name="T95" fmla="*/ 822 h 4373"/>
                  <a:gd name="T96" fmla="*/ 7651 w 7823"/>
                  <a:gd name="T97" fmla="*/ 666 h 4373"/>
                  <a:gd name="T98" fmla="*/ 7737 w 7823"/>
                  <a:gd name="T99" fmla="*/ 464 h 4373"/>
                  <a:gd name="T100" fmla="*/ 7309 w 7823"/>
                  <a:gd name="T101" fmla="*/ 566 h 4373"/>
                  <a:gd name="T102" fmla="*/ 6670 w 7823"/>
                  <a:gd name="T103" fmla="*/ 1054 h 4373"/>
                  <a:gd name="T104" fmla="*/ 6022 w 7823"/>
                  <a:gd name="T105" fmla="*/ 1504 h 4373"/>
                  <a:gd name="T106" fmla="*/ 5864 w 7823"/>
                  <a:gd name="T107" fmla="*/ 1286 h 4373"/>
                  <a:gd name="T108" fmla="*/ 5665 w 7823"/>
                  <a:gd name="T109" fmla="*/ 907 h 4373"/>
                  <a:gd name="T110" fmla="*/ 5367 w 7823"/>
                  <a:gd name="T111" fmla="*/ 972 h 4373"/>
                  <a:gd name="T112" fmla="*/ 5161 w 7823"/>
                  <a:gd name="T113" fmla="*/ 1522 h 4373"/>
                  <a:gd name="T114" fmla="*/ 5070 w 7823"/>
                  <a:gd name="T115" fmla="*/ 1075 h 4373"/>
                  <a:gd name="T116" fmla="*/ 5462 w 7823"/>
                  <a:gd name="T117" fmla="*/ 829 h 4373"/>
                  <a:gd name="T118" fmla="*/ 5115 w 7823"/>
                  <a:gd name="T119" fmla="*/ 750 h 4373"/>
                  <a:gd name="T120" fmla="*/ 4658 w 7823"/>
                  <a:gd name="T121" fmla="*/ 710 h 4373"/>
                  <a:gd name="T122" fmla="*/ 4631 w 7823"/>
                  <a:gd name="T123" fmla="*/ 498 h 4373"/>
                  <a:gd name="T124" fmla="*/ 3468 w 7823"/>
                  <a:gd name="T125" fmla="*/ 384 h 4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23" h="4373">
                    <a:moveTo>
                      <a:pt x="651" y="0"/>
                    </a:moveTo>
                    <a:lnTo>
                      <a:pt x="651" y="0"/>
                    </a:lnTo>
                    <a:lnTo>
                      <a:pt x="640" y="6"/>
                    </a:lnTo>
                    <a:lnTo>
                      <a:pt x="644" y="17"/>
                    </a:lnTo>
                    <a:lnTo>
                      <a:pt x="647" y="26"/>
                    </a:lnTo>
                    <a:lnTo>
                      <a:pt x="647" y="29"/>
                    </a:lnTo>
                    <a:lnTo>
                      <a:pt x="658" y="41"/>
                    </a:lnTo>
                    <a:lnTo>
                      <a:pt x="670" y="47"/>
                    </a:lnTo>
                    <a:lnTo>
                      <a:pt x="667" y="60"/>
                    </a:lnTo>
                    <a:lnTo>
                      <a:pt x="667" y="68"/>
                    </a:lnTo>
                    <a:lnTo>
                      <a:pt x="667" y="81"/>
                    </a:lnTo>
                    <a:lnTo>
                      <a:pt x="654" y="74"/>
                    </a:lnTo>
                    <a:lnTo>
                      <a:pt x="661" y="84"/>
                    </a:lnTo>
                    <a:lnTo>
                      <a:pt x="658" y="95"/>
                    </a:lnTo>
                    <a:lnTo>
                      <a:pt x="644" y="89"/>
                    </a:lnTo>
                    <a:lnTo>
                      <a:pt x="635" y="89"/>
                    </a:lnTo>
                    <a:lnTo>
                      <a:pt x="635" y="98"/>
                    </a:lnTo>
                    <a:lnTo>
                      <a:pt x="647" y="98"/>
                    </a:lnTo>
                    <a:lnTo>
                      <a:pt x="651" y="109"/>
                    </a:lnTo>
                    <a:lnTo>
                      <a:pt x="661" y="122"/>
                    </a:lnTo>
                    <a:lnTo>
                      <a:pt x="658" y="132"/>
                    </a:lnTo>
                    <a:lnTo>
                      <a:pt x="661" y="137"/>
                    </a:lnTo>
                    <a:lnTo>
                      <a:pt x="658" y="159"/>
                    </a:lnTo>
                    <a:lnTo>
                      <a:pt x="665" y="170"/>
                    </a:lnTo>
                    <a:lnTo>
                      <a:pt x="665" y="183"/>
                    </a:lnTo>
                    <a:lnTo>
                      <a:pt x="651" y="191"/>
                    </a:lnTo>
                    <a:lnTo>
                      <a:pt x="639" y="207"/>
                    </a:lnTo>
                    <a:lnTo>
                      <a:pt x="640" y="218"/>
                    </a:lnTo>
                    <a:lnTo>
                      <a:pt x="628" y="224"/>
                    </a:lnTo>
                    <a:lnTo>
                      <a:pt x="635" y="236"/>
                    </a:lnTo>
                    <a:lnTo>
                      <a:pt x="624" y="245"/>
                    </a:lnTo>
                    <a:lnTo>
                      <a:pt x="628" y="269"/>
                    </a:lnTo>
                    <a:lnTo>
                      <a:pt x="614" y="282"/>
                    </a:lnTo>
                    <a:lnTo>
                      <a:pt x="591" y="287"/>
                    </a:lnTo>
                    <a:lnTo>
                      <a:pt x="584" y="296"/>
                    </a:lnTo>
                    <a:lnTo>
                      <a:pt x="575" y="306"/>
                    </a:lnTo>
                    <a:lnTo>
                      <a:pt x="561" y="306"/>
                    </a:lnTo>
                    <a:lnTo>
                      <a:pt x="556" y="293"/>
                    </a:lnTo>
                    <a:lnTo>
                      <a:pt x="542" y="300"/>
                    </a:lnTo>
                    <a:lnTo>
                      <a:pt x="542" y="311"/>
                    </a:lnTo>
                    <a:lnTo>
                      <a:pt x="531" y="303"/>
                    </a:lnTo>
                    <a:lnTo>
                      <a:pt x="535" y="293"/>
                    </a:lnTo>
                    <a:lnTo>
                      <a:pt x="522" y="290"/>
                    </a:lnTo>
                    <a:lnTo>
                      <a:pt x="535" y="287"/>
                    </a:lnTo>
                    <a:lnTo>
                      <a:pt x="545" y="279"/>
                    </a:lnTo>
                    <a:lnTo>
                      <a:pt x="568" y="263"/>
                    </a:lnTo>
                    <a:lnTo>
                      <a:pt x="565" y="276"/>
                    </a:lnTo>
                    <a:lnTo>
                      <a:pt x="561" y="285"/>
                    </a:lnTo>
                    <a:lnTo>
                      <a:pt x="561" y="296"/>
                    </a:lnTo>
                    <a:lnTo>
                      <a:pt x="565" y="290"/>
                    </a:lnTo>
                    <a:lnTo>
                      <a:pt x="568" y="279"/>
                    </a:lnTo>
                    <a:lnTo>
                      <a:pt x="579" y="269"/>
                    </a:lnTo>
                    <a:lnTo>
                      <a:pt x="587" y="266"/>
                    </a:lnTo>
                    <a:lnTo>
                      <a:pt x="579" y="279"/>
                    </a:lnTo>
                    <a:lnTo>
                      <a:pt x="591" y="285"/>
                    </a:lnTo>
                    <a:lnTo>
                      <a:pt x="612" y="245"/>
                    </a:lnTo>
                    <a:lnTo>
                      <a:pt x="605" y="234"/>
                    </a:lnTo>
                    <a:lnTo>
                      <a:pt x="591" y="236"/>
                    </a:lnTo>
                    <a:lnTo>
                      <a:pt x="591" y="224"/>
                    </a:lnTo>
                    <a:lnTo>
                      <a:pt x="605" y="228"/>
                    </a:lnTo>
                    <a:lnTo>
                      <a:pt x="605" y="218"/>
                    </a:lnTo>
                    <a:lnTo>
                      <a:pt x="605" y="207"/>
                    </a:lnTo>
                    <a:lnTo>
                      <a:pt x="614" y="210"/>
                    </a:lnTo>
                    <a:lnTo>
                      <a:pt x="624" y="204"/>
                    </a:lnTo>
                    <a:lnTo>
                      <a:pt x="628" y="191"/>
                    </a:lnTo>
                    <a:lnTo>
                      <a:pt x="621" y="180"/>
                    </a:lnTo>
                    <a:lnTo>
                      <a:pt x="591" y="204"/>
                    </a:lnTo>
                    <a:lnTo>
                      <a:pt x="588" y="207"/>
                    </a:lnTo>
                    <a:lnTo>
                      <a:pt x="587" y="210"/>
                    </a:lnTo>
                    <a:lnTo>
                      <a:pt x="587" y="208"/>
                    </a:lnTo>
                    <a:lnTo>
                      <a:pt x="582" y="215"/>
                    </a:lnTo>
                    <a:lnTo>
                      <a:pt x="558" y="221"/>
                    </a:lnTo>
                    <a:lnTo>
                      <a:pt x="531" y="242"/>
                    </a:lnTo>
                    <a:lnTo>
                      <a:pt x="535" y="255"/>
                    </a:lnTo>
                    <a:lnTo>
                      <a:pt x="549" y="252"/>
                    </a:lnTo>
                    <a:lnTo>
                      <a:pt x="561" y="252"/>
                    </a:lnTo>
                    <a:lnTo>
                      <a:pt x="535" y="258"/>
                    </a:lnTo>
                    <a:lnTo>
                      <a:pt x="526" y="248"/>
                    </a:lnTo>
                    <a:lnTo>
                      <a:pt x="531" y="236"/>
                    </a:lnTo>
                    <a:lnTo>
                      <a:pt x="558" y="218"/>
                    </a:lnTo>
                    <a:lnTo>
                      <a:pt x="568" y="212"/>
                    </a:lnTo>
                    <a:lnTo>
                      <a:pt x="591" y="188"/>
                    </a:lnTo>
                    <a:lnTo>
                      <a:pt x="587" y="197"/>
                    </a:lnTo>
                    <a:lnTo>
                      <a:pt x="587" y="208"/>
                    </a:lnTo>
                    <a:lnTo>
                      <a:pt x="588" y="207"/>
                    </a:lnTo>
                    <a:lnTo>
                      <a:pt x="591" y="197"/>
                    </a:lnTo>
                    <a:lnTo>
                      <a:pt x="605" y="188"/>
                    </a:lnTo>
                    <a:lnTo>
                      <a:pt x="612" y="173"/>
                    </a:lnTo>
                    <a:lnTo>
                      <a:pt x="605" y="146"/>
                    </a:lnTo>
                    <a:lnTo>
                      <a:pt x="609" y="135"/>
                    </a:lnTo>
                    <a:lnTo>
                      <a:pt x="595" y="143"/>
                    </a:lnTo>
                    <a:lnTo>
                      <a:pt x="591" y="156"/>
                    </a:lnTo>
                    <a:lnTo>
                      <a:pt x="584" y="137"/>
                    </a:lnTo>
                    <a:lnTo>
                      <a:pt x="572" y="140"/>
                    </a:lnTo>
                    <a:lnTo>
                      <a:pt x="572" y="132"/>
                    </a:lnTo>
                    <a:lnTo>
                      <a:pt x="568" y="119"/>
                    </a:lnTo>
                    <a:lnTo>
                      <a:pt x="556" y="122"/>
                    </a:lnTo>
                    <a:lnTo>
                      <a:pt x="542" y="122"/>
                    </a:lnTo>
                    <a:lnTo>
                      <a:pt x="529" y="116"/>
                    </a:lnTo>
                    <a:lnTo>
                      <a:pt x="505" y="109"/>
                    </a:lnTo>
                    <a:lnTo>
                      <a:pt x="492" y="101"/>
                    </a:lnTo>
                    <a:lnTo>
                      <a:pt x="470" y="95"/>
                    </a:lnTo>
                    <a:lnTo>
                      <a:pt x="448" y="85"/>
                    </a:lnTo>
                    <a:lnTo>
                      <a:pt x="443" y="77"/>
                    </a:lnTo>
                    <a:lnTo>
                      <a:pt x="429" y="71"/>
                    </a:lnTo>
                    <a:lnTo>
                      <a:pt x="417" y="60"/>
                    </a:lnTo>
                    <a:lnTo>
                      <a:pt x="396" y="41"/>
                    </a:lnTo>
                    <a:lnTo>
                      <a:pt x="383" y="34"/>
                    </a:lnTo>
                    <a:lnTo>
                      <a:pt x="387" y="47"/>
                    </a:lnTo>
                    <a:lnTo>
                      <a:pt x="383" y="50"/>
                    </a:lnTo>
                    <a:lnTo>
                      <a:pt x="380" y="61"/>
                    </a:lnTo>
                    <a:lnTo>
                      <a:pt x="369" y="74"/>
                    </a:lnTo>
                    <a:lnTo>
                      <a:pt x="369" y="84"/>
                    </a:lnTo>
                    <a:lnTo>
                      <a:pt x="366" y="95"/>
                    </a:lnTo>
                    <a:lnTo>
                      <a:pt x="366" y="108"/>
                    </a:lnTo>
                    <a:lnTo>
                      <a:pt x="369" y="116"/>
                    </a:lnTo>
                    <a:lnTo>
                      <a:pt x="380" y="132"/>
                    </a:lnTo>
                    <a:lnTo>
                      <a:pt x="387" y="153"/>
                    </a:lnTo>
                    <a:lnTo>
                      <a:pt x="387" y="164"/>
                    </a:lnTo>
                    <a:lnTo>
                      <a:pt x="380" y="210"/>
                    </a:lnTo>
                    <a:lnTo>
                      <a:pt x="387" y="236"/>
                    </a:lnTo>
                    <a:lnTo>
                      <a:pt x="383" y="269"/>
                    </a:lnTo>
                    <a:lnTo>
                      <a:pt x="376" y="282"/>
                    </a:lnTo>
                    <a:lnTo>
                      <a:pt x="383" y="285"/>
                    </a:lnTo>
                    <a:lnTo>
                      <a:pt x="387" y="272"/>
                    </a:lnTo>
                    <a:lnTo>
                      <a:pt x="396" y="282"/>
                    </a:lnTo>
                    <a:lnTo>
                      <a:pt x="410" y="293"/>
                    </a:lnTo>
                    <a:lnTo>
                      <a:pt x="419" y="296"/>
                    </a:lnTo>
                    <a:lnTo>
                      <a:pt x="399" y="300"/>
                    </a:lnTo>
                    <a:lnTo>
                      <a:pt x="383" y="306"/>
                    </a:lnTo>
                    <a:lnTo>
                      <a:pt x="380" y="296"/>
                    </a:lnTo>
                    <a:lnTo>
                      <a:pt x="376" y="317"/>
                    </a:lnTo>
                    <a:lnTo>
                      <a:pt x="380" y="330"/>
                    </a:lnTo>
                    <a:lnTo>
                      <a:pt x="406" y="335"/>
                    </a:lnTo>
                    <a:lnTo>
                      <a:pt x="410" y="344"/>
                    </a:lnTo>
                    <a:lnTo>
                      <a:pt x="406" y="344"/>
                    </a:lnTo>
                    <a:lnTo>
                      <a:pt x="392" y="338"/>
                    </a:lnTo>
                    <a:lnTo>
                      <a:pt x="387" y="351"/>
                    </a:lnTo>
                    <a:lnTo>
                      <a:pt x="390" y="360"/>
                    </a:lnTo>
                    <a:lnTo>
                      <a:pt x="380" y="371"/>
                    </a:lnTo>
                    <a:lnTo>
                      <a:pt x="387" y="384"/>
                    </a:lnTo>
                    <a:lnTo>
                      <a:pt x="387" y="386"/>
                    </a:lnTo>
                    <a:lnTo>
                      <a:pt x="380" y="378"/>
                    </a:lnTo>
                    <a:lnTo>
                      <a:pt x="366" y="378"/>
                    </a:lnTo>
                    <a:lnTo>
                      <a:pt x="373" y="357"/>
                    </a:lnTo>
                    <a:lnTo>
                      <a:pt x="369" y="344"/>
                    </a:lnTo>
                    <a:lnTo>
                      <a:pt x="357" y="402"/>
                    </a:lnTo>
                    <a:lnTo>
                      <a:pt x="366" y="402"/>
                    </a:lnTo>
                    <a:lnTo>
                      <a:pt x="376" y="413"/>
                    </a:lnTo>
                    <a:lnTo>
                      <a:pt x="403" y="408"/>
                    </a:lnTo>
                    <a:lnTo>
                      <a:pt x="410" y="416"/>
                    </a:lnTo>
                    <a:lnTo>
                      <a:pt x="419" y="419"/>
                    </a:lnTo>
                    <a:lnTo>
                      <a:pt x="422" y="423"/>
                    </a:lnTo>
                    <a:lnTo>
                      <a:pt x="429" y="426"/>
                    </a:lnTo>
                    <a:lnTo>
                      <a:pt x="433" y="426"/>
                    </a:lnTo>
                    <a:lnTo>
                      <a:pt x="436" y="434"/>
                    </a:lnTo>
                    <a:lnTo>
                      <a:pt x="448" y="447"/>
                    </a:lnTo>
                    <a:lnTo>
                      <a:pt x="459" y="447"/>
                    </a:lnTo>
                    <a:lnTo>
                      <a:pt x="459" y="447"/>
                    </a:lnTo>
                    <a:lnTo>
                      <a:pt x="459" y="447"/>
                    </a:lnTo>
                    <a:lnTo>
                      <a:pt x="448" y="450"/>
                    </a:lnTo>
                    <a:lnTo>
                      <a:pt x="436" y="447"/>
                    </a:lnTo>
                    <a:lnTo>
                      <a:pt x="436" y="443"/>
                    </a:lnTo>
                    <a:lnTo>
                      <a:pt x="426" y="434"/>
                    </a:lnTo>
                    <a:lnTo>
                      <a:pt x="417" y="426"/>
                    </a:lnTo>
                    <a:lnTo>
                      <a:pt x="403" y="429"/>
                    </a:lnTo>
                    <a:lnTo>
                      <a:pt x="390" y="429"/>
                    </a:lnTo>
                    <a:lnTo>
                      <a:pt x="387" y="423"/>
                    </a:lnTo>
                    <a:lnTo>
                      <a:pt x="380" y="423"/>
                    </a:lnTo>
                    <a:lnTo>
                      <a:pt x="376" y="426"/>
                    </a:lnTo>
                    <a:lnTo>
                      <a:pt x="383" y="432"/>
                    </a:lnTo>
                    <a:lnTo>
                      <a:pt x="380" y="432"/>
                    </a:lnTo>
                    <a:lnTo>
                      <a:pt x="376" y="429"/>
                    </a:lnTo>
                    <a:lnTo>
                      <a:pt x="366" y="416"/>
                    </a:lnTo>
                    <a:lnTo>
                      <a:pt x="360" y="429"/>
                    </a:lnTo>
                    <a:lnTo>
                      <a:pt x="357" y="453"/>
                    </a:lnTo>
                    <a:lnTo>
                      <a:pt x="346" y="461"/>
                    </a:lnTo>
                    <a:lnTo>
                      <a:pt x="346" y="464"/>
                    </a:lnTo>
                    <a:lnTo>
                      <a:pt x="343" y="474"/>
                    </a:lnTo>
                    <a:lnTo>
                      <a:pt x="339" y="485"/>
                    </a:lnTo>
                    <a:lnTo>
                      <a:pt x="339" y="498"/>
                    </a:lnTo>
                    <a:lnTo>
                      <a:pt x="343" y="504"/>
                    </a:lnTo>
                    <a:lnTo>
                      <a:pt x="334" y="515"/>
                    </a:lnTo>
                    <a:lnTo>
                      <a:pt x="327" y="528"/>
                    </a:lnTo>
                    <a:lnTo>
                      <a:pt x="336" y="536"/>
                    </a:lnTo>
                    <a:lnTo>
                      <a:pt x="323" y="534"/>
                    </a:lnTo>
                    <a:lnTo>
                      <a:pt x="323" y="542"/>
                    </a:lnTo>
                    <a:lnTo>
                      <a:pt x="316" y="555"/>
                    </a:lnTo>
                    <a:lnTo>
                      <a:pt x="316" y="563"/>
                    </a:lnTo>
                    <a:lnTo>
                      <a:pt x="309" y="576"/>
                    </a:lnTo>
                    <a:lnTo>
                      <a:pt x="308" y="587"/>
                    </a:lnTo>
                    <a:lnTo>
                      <a:pt x="297" y="606"/>
                    </a:lnTo>
                    <a:lnTo>
                      <a:pt x="293" y="618"/>
                    </a:lnTo>
                    <a:lnTo>
                      <a:pt x="274" y="648"/>
                    </a:lnTo>
                    <a:lnTo>
                      <a:pt x="267" y="669"/>
                    </a:lnTo>
                    <a:lnTo>
                      <a:pt x="257" y="693"/>
                    </a:lnTo>
                    <a:lnTo>
                      <a:pt x="260" y="705"/>
                    </a:lnTo>
                    <a:lnTo>
                      <a:pt x="260" y="709"/>
                    </a:lnTo>
                    <a:lnTo>
                      <a:pt x="251" y="713"/>
                    </a:lnTo>
                    <a:lnTo>
                      <a:pt x="244" y="723"/>
                    </a:lnTo>
                    <a:lnTo>
                      <a:pt x="237" y="747"/>
                    </a:lnTo>
                    <a:lnTo>
                      <a:pt x="214" y="801"/>
                    </a:lnTo>
                    <a:lnTo>
                      <a:pt x="204" y="813"/>
                    </a:lnTo>
                    <a:lnTo>
                      <a:pt x="200" y="825"/>
                    </a:lnTo>
                    <a:lnTo>
                      <a:pt x="214" y="819"/>
                    </a:lnTo>
                    <a:lnTo>
                      <a:pt x="218" y="825"/>
                    </a:lnTo>
                    <a:lnTo>
                      <a:pt x="204" y="825"/>
                    </a:lnTo>
                    <a:lnTo>
                      <a:pt x="195" y="835"/>
                    </a:lnTo>
                    <a:lnTo>
                      <a:pt x="177" y="856"/>
                    </a:lnTo>
                    <a:lnTo>
                      <a:pt x="174" y="867"/>
                    </a:lnTo>
                    <a:lnTo>
                      <a:pt x="177" y="870"/>
                    </a:lnTo>
                    <a:lnTo>
                      <a:pt x="181" y="870"/>
                    </a:lnTo>
                    <a:lnTo>
                      <a:pt x="181" y="876"/>
                    </a:lnTo>
                    <a:lnTo>
                      <a:pt x="184" y="870"/>
                    </a:lnTo>
                    <a:lnTo>
                      <a:pt x="181" y="876"/>
                    </a:lnTo>
                    <a:lnTo>
                      <a:pt x="181" y="870"/>
                    </a:lnTo>
                    <a:lnTo>
                      <a:pt x="177" y="870"/>
                    </a:lnTo>
                    <a:lnTo>
                      <a:pt x="177" y="870"/>
                    </a:lnTo>
                    <a:lnTo>
                      <a:pt x="169" y="876"/>
                    </a:lnTo>
                    <a:lnTo>
                      <a:pt x="161" y="888"/>
                    </a:lnTo>
                    <a:lnTo>
                      <a:pt x="158" y="876"/>
                    </a:lnTo>
                    <a:lnTo>
                      <a:pt x="135" y="921"/>
                    </a:lnTo>
                    <a:lnTo>
                      <a:pt x="112" y="948"/>
                    </a:lnTo>
                    <a:lnTo>
                      <a:pt x="112" y="969"/>
                    </a:lnTo>
                    <a:lnTo>
                      <a:pt x="117" y="993"/>
                    </a:lnTo>
                    <a:lnTo>
                      <a:pt x="116" y="1006"/>
                    </a:lnTo>
                    <a:lnTo>
                      <a:pt x="105" y="1017"/>
                    </a:lnTo>
                    <a:lnTo>
                      <a:pt x="102" y="1027"/>
                    </a:lnTo>
                    <a:lnTo>
                      <a:pt x="95" y="1041"/>
                    </a:lnTo>
                    <a:lnTo>
                      <a:pt x="98" y="1084"/>
                    </a:lnTo>
                    <a:lnTo>
                      <a:pt x="109" y="1108"/>
                    </a:lnTo>
                    <a:lnTo>
                      <a:pt x="102" y="1129"/>
                    </a:lnTo>
                    <a:lnTo>
                      <a:pt x="95" y="1140"/>
                    </a:lnTo>
                    <a:lnTo>
                      <a:pt x="96" y="1142"/>
                    </a:lnTo>
                    <a:lnTo>
                      <a:pt x="95" y="1143"/>
                    </a:lnTo>
                    <a:lnTo>
                      <a:pt x="102" y="1155"/>
                    </a:lnTo>
                    <a:lnTo>
                      <a:pt x="102" y="1164"/>
                    </a:lnTo>
                    <a:lnTo>
                      <a:pt x="102" y="1185"/>
                    </a:lnTo>
                    <a:lnTo>
                      <a:pt x="102" y="1188"/>
                    </a:lnTo>
                    <a:lnTo>
                      <a:pt x="98" y="1210"/>
                    </a:lnTo>
                    <a:lnTo>
                      <a:pt x="68" y="1258"/>
                    </a:lnTo>
                    <a:lnTo>
                      <a:pt x="69" y="1261"/>
                    </a:lnTo>
                    <a:lnTo>
                      <a:pt x="69" y="1261"/>
                    </a:lnTo>
                    <a:lnTo>
                      <a:pt x="71" y="1267"/>
                    </a:lnTo>
                    <a:lnTo>
                      <a:pt x="65" y="1279"/>
                    </a:lnTo>
                    <a:lnTo>
                      <a:pt x="59" y="1287"/>
                    </a:lnTo>
                    <a:lnTo>
                      <a:pt x="52" y="1300"/>
                    </a:lnTo>
                    <a:lnTo>
                      <a:pt x="54" y="1301"/>
                    </a:lnTo>
                    <a:lnTo>
                      <a:pt x="53" y="1303"/>
                    </a:lnTo>
                    <a:lnTo>
                      <a:pt x="54" y="1304"/>
                    </a:lnTo>
                    <a:lnTo>
                      <a:pt x="42" y="1311"/>
                    </a:lnTo>
                    <a:lnTo>
                      <a:pt x="33" y="1318"/>
                    </a:lnTo>
                    <a:lnTo>
                      <a:pt x="22" y="1327"/>
                    </a:lnTo>
                    <a:lnTo>
                      <a:pt x="12" y="1338"/>
                    </a:lnTo>
                    <a:lnTo>
                      <a:pt x="3" y="1361"/>
                    </a:lnTo>
                    <a:lnTo>
                      <a:pt x="3" y="1378"/>
                    </a:lnTo>
                    <a:lnTo>
                      <a:pt x="0" y="1389"/>
                    </a:lnTo>
                    <a:lnTo>
                      <a:pt x="0" y="1391"/>
                    </a:lnTo>
                    <a:lnTo>
                      <a:pt x="0" y="1392"/>
                    </a:lnTo>
                    <a:lnTo>
                      <a:pt x="22" y="1425"/>
                    </a:lnTo>
                    <a:lnTo>
                      <a:pt x="22" y="1436"/>
                    </a:lnTo>
                    <a:lnTo>
                      <a:pt x="23" y="1436"/>
                    </a:lnTo>
                    <a:lnTo>
                      <a:pt x="23" y="1439"/>
                    </a:lnTo>
                    <a:lnTo>
                      <a:pt x="33" y="1447"/>
                    </a:lnTo>
                    <a:lnTo>
                      <a:pt x="42" y="1481"/>
                    </a:lnTo>
                    <a:lnTo>
                      <a:pt x="42" y="1488"/>
                    </a:lnTo>
                    <a:lnTo>
                      <a:pt x="42" y="1490"/>
                    </a:lnTo>
                    <a:lnTo>
                      <a:pt x="42" y="1491"/>
                    </a:lnTo>
                    <a:lnTo>
                      <a:pt x="45" y="1502"/>
                    </a:lnTo>
                    <a:lnTo>
                      <a:pt x="42" y="1511"/>
                    </a:lnTo>
                    <a:lnTo>
                      <a:pt x="42" y="1525"/>
                    </a:lnTo>
                    <a:lnTo>
                      <a:pt x="35" y="1536"/>
                    </a:lnTo>
                    <a:lnTo>
                      <a:pt x="22" y="1559"/>
                    </a:lnTo>
                    <a:lnTo>
                      <a:pt x="26" y="1600"/>
                    </a:lnTo>
                    <a:lnTo>
                      <a:pt x="22" y="1618"/>
                    </a:lnTo>
                    <a:lnTo>
                      <a:pt x="12" y="1631"/>
                    </a:lnTo>
                    <a:lnTo>
                      <a:pt x="13" y="1633"/>
                    </a:lnTo>
                    <a:lnTo>
                      <a:pt x="12" y="1633"/>
                    </a:lnTo>
                    <a:lnTo>
                      <a:pt x="23" y="1654"/>
                    </a:lnTo>
                    <a:lnTo>
                      <a:pt x="39" y="1675"/>
                    </a:lnTo>
                    <a:lnTo>
                      <a:pt x="53" y="1709"/>
                    </a:lnTo>
                    <a:lnTo>
                      <a:pt x="60" y="1720"/>
                    </a:lnTo>
                    <a:lnTo>
                      <a:pt x="69" y="1733"/>
                    </a:lnTo>
                    <a:lnTo>
                      <a:pt x="76" y="1741"/>
                    </a:lnTo>
                    <a:lnTo>
                      <a:pt x="79" y="1751"/>
                    </a:lnTo>
                    <a:lnTo>
                      <a:pt x="75" y="1762"/>
                    </a:lnTo>
                    <a:lnTo>
                      <a:pt x="78" y="1758"/>
                    </a:lnTo>
                    <a:lnTo>
                      <a:pt x="76" y="1765"/>
                    </a:lnTo>
                    <a:lnTo>
                      <a:pt x="79" y="1760"/>
                    </a:lnTo>
                    <a:lnTo>
                      <a:pt x="79" y="1761"/>
                    </a:lnTo>
                    <a:lnTo>
                      <a:pt x="79" y="1763"/>
                    </a:lnTo>
                    <a:lnTo>
                      <a:pt x="91" y="1784"/>
                    </a:lnTo>
                    <a:lnTo>
                      <a:pt x="95" y="1802"/>
                    </a:lnTo>
                    <a:lnTo>
                      <a:pt x="86" y="1781"/>
                    </a:lnTo>
                    <a:lnTo>
                      <a:pt x="82" y="1792"/>
                    </a:lnTo>
                    <a:lnTo>
                      <a:pt x="75" y="1805"/>
                    </a:lnTo>
                    <a:lnTo>
                      <a:pt x="72" y="1816"/>
                    </a:lnTo>
                    <a:lnTo>
                      <a:pt x="74" y="1815"/>
                    </a:lnTo>
                    <a:lnTo>
                      <a:pt x="72" y="1819"/>
                    </a:lnTo>
                    <a:lnTo>
                      <a:pt x="83" y="1811"/>
                    </a:lnTo>
                    <a:lnTo>
                      <a:pt x="95" y="1822"/>
                    </a:lnTo>
                    <a:lnTo>
                      <a:pt x="99" y="1835"/>
                    </a:lnTo>
                    <a:lnTo>
                      <a:pt x="113" y="1840"/>
                    </a:lnTo>
                    <a:lnTo>
                      <a:pt x="118" y="1852"/>
                    </a:lnTo>
                    <a:lnTo>
                      <a:pt x="132" y="1864"/>
                    </a:lnTo>
                    <a:lnTo>
                      <a:pt x="143" y="1859"/>
                    </a:lnTo>
                    <a:lnTo>
                      <a:pt x="141" y="1856"/>
                    </a:lnTo>
                    <a:lnTo>
                      <a:pt x="142" y="1856"/>
                    </a:lnTo>
                    <a:lnTo>
                      <a:pt x="136" y="1845"/>
                    </a:lnTo>
                    <a:lnTo>
                      <a:pt x="144" y="1838"/>
                    </a:lnTo>
                    <a:lnTo>
                      <a:pt x="143" y="1825"/>
                    </a:lnTo>
                    <a:lnTo>
                      <a:pt x="148" y="1816"/>
                    </a:lnTo>
                    <a:lnTo>
                      <a:pt x="162" y="1811"/>
                    </a:lnTo>
                    <a:lnTo>
                      <a:pt x="174" y="1819"/>
                    </a:lnTo>
                    <a:lnTo>
                      <a:pt x="181" y="1832"/>
                    </a:lnTo>
                    <a:lnTo>
                      <a:pt x="187" y="1834"/>
                    </a:lnTo>
                    <a:lnTo>
                      <a:pt x="181" y="1832"/>
                    </a:lnTo>
                    <a:lnTo>
                      <a:pt x="170" y="1835"/>
                    </a:lnTo>
                    <a:lnTo>
                      <a:pt x="158" y="1835"/>
                    </a:lnTo>
                    <a:lnTo>
                      <a:pt x="151" y="1846"/>
                    </a:lnTo>
                    <a:lnTo>
                      <a:pt x="152" y="1848"/>
                    </a:lnTo>
                    <a:lnTo>
                      <a:pt x="151" y="1849"/>
                    </a:lnTo>
                    <a:lnTo>
                      <a:pt x="161" y="1858"/>
                    </a:lnTo>
                    <a:lnTo>
                      <a:pt x="158" y="1867"/>
                    </a:lnTo>
                    <a:lnTo>
                      <a:pt x="159" y="1870"/>
                    </a:lnTo>
                    <a:lnTo>
                      <a:pt x="158" y="1870"/>
                    </a:lnTo>
                    <a:lnTo>
                      <a:pt x="162" y="1883"/>
                    </a:lnTo>
                    <a:lnTo>
                      <a:pt x="169" y="1886"/>
                    </a:lnTo>
                    <a:lnTo>
                      <a:pt x="170" y="1904"/>
                    </a:lnTo>
                    <a:lnTo>
                      <a:pt x="170" y="1925"/>
                    </a:lnTo>
                    <a:lnTo>
                      <a:pt x="171" y="1925"/>
                    </a:lnTo>
                    <a:lnTo>
                      <a:pt x="171" y="1928"/>
                    </a:lnTo>
                    <a:lnTo>
                      <a:pt x="178" y="1936"/>
                    </a:lnTo>
                    <a:lnTo>
                      <a:pt x="170" y="1934"/>
                    </a:lnTo>
                    <a:lnTo>
                      <a:pt x="158" y="1922"/>
                    </a:lnTo>
                    <a:lnTo>
                      <a:pt x="151" y="1910"/>
                    </a:lnTo>
                    <a:lnTo>
                      <a:pt x="140" y="1905"/>
                    </a:lnTo>
                    <a:lnTo>
                      <a:pt x="143" y="1894"/>
                    </a:lnTo>
                    <a:lnTo>
                      <a:pt x="148" y="1886"/>
                    </a:lnTo>
                    <a:lnTo>
                      <a:pt x="147" y="1883"/>
                    </a:lnTo>
                    <a:lnTo>
                      <a:pt x="147" y="1883"/>
                    </a:lnTo>
                    <a:lnTo>
                      <a:pt x="144" y="1872"/>
                    </a:lnTo>
                    <a:lnTo>
                      <a:pt x="144" y="1870"/>
                    </a:lnTo>
                    <a:lnTo>
                      <a:pt x="144" y="1870"/>
                    </a:lnTo>
                    <a:lnTo>
                      <a:pt x="144" y="1867"/>
                    </a:lnTo>
                    <a:lnTo>
                      <a:pt x="132" y="1867"/>
                    </a:lnTo>
                    <a:lnTo>
                      <a:pt x="124" y="1877"/>
                    </a:lnTo>
                    <a:lnTo>
                      <a:pt x="124" y="1886"/>
                    </a:lnTo>
                    <a:lnTo>
                      <a:pt x="116" y="1910"/>
                    </a:lnTo>
                    <a:lnTo>
                      <a:pt x="117" y="1912"/>
                    </a:lnTo>
                    <a:lnTo>
                      <a:pt x="116" y="1913"/>
                    </a:lnTo>
                    <a:lnTo>
                      <a:pt x="121" y="1920"/>
                    </a:lnTo>
                    <a:lnTo>
                      <a:pt x="121" y="1942"/>
                    </a:lnTo>
                    <a:lnTo>
                      <a:pt x="117" y="1952"/>
                    </a:lnTo>
                    <a:lnTo>
                      <a:pt x="116" y="1962"/>
                    </a:lnTo>
                    <a:lnTo>
                      <a:pt x="116" y="1969"/>
                    </a:lnTo>
                    <a:lnTo>
                      <a:pt x="117" y="1982"/>
                    </a:lnTo>
                    <a:lnTo>
                      <a:pt x="118" y="1983"/>
                    </a:lnTo>
                    <a:lnTo>
                      <a:pt x="118" y="1985"/>
                    </a:lnTo>
                    <a:lnTo>
                      <a:pt x="139" y="2017"/>
                    </a:lnTo>
                    <a:lnTo>
                      <a:pt x="151" y="2027"/>
                    </a:lnTo>
                    <a:lnTo>
                      <a:pt x="174" y="2027"/>
                    </a:lnTo>
                    <a:lnTo>
                      <a:pt x="181" y="2049"/>
                    </a:lnTo>
                    <a:lnTo>
                      <a:pt x="181" y="2072"/>
                    </a:lnTo>
                    <a:lnTo>
                      <a:pt x="177" y="2069"/>
                    </a:lnTo>
                    <a:lnTo>
                      <a:pt x="170" y="2078"/>
                    </a:lnTo>
                    <a:lnTo>
                      <a:pt x="147" y="2089"/>
                    </a:lnTo>
                    <a:lnTo>
                      <a:pt x="147" y="2113"/>
                    </a:lnTo>
                    <a:lnTo>
                      <a:pt x="144" y="2136"/>
                    </a:lnTo>
                    <a:lnTo>
                      <a:pt x="145" y="2137"/>
                    </a:lnTo>
                    <a:lnTo>
                      <a:pt x="144" y="2138"/>
                    </a:lnTo>
                    <a:lnTo>
                      <a:pt x="151" y="2150"/>
                    </a:lnTo>
                    <a:lnTo>
                      <a:pt x="171" y="2170"/>
                    </a:lnTo>
                    <a:lnTo>
                      <a:pt x="174" y="2192"/>
                    </a:lnTo>
                    <a:lnTo>
                      <a:pt x="174" y="2192"/>
                    </a:lnTo>
                    <a:lnTo>
                      <a:pt x="174" y="2194"/>
                    </a:lnTo>
                    <a:lnTo>
                      <a:pt x="185" y="2204"/>
                    </a:lnTo>
                    <a:lnTo>
                      <a:pt x="188" y="2222"/>
                    </a:lnTo>
                    <a:lnTo>
                      <a:pt x="188" y="2222"/>
                    </a:lnTo>
                    <a:lnTo>
                      <a:pt x="188" y="2225"/>
                    </a:lnTo>
                    <a:lnTo>
                      <a:pt x="200" y="2245"/>
                    </a:lnTo>
                    <a:lnTo>
                      <a:pt x="200" y="2256"/>
                    </a:lnTo>
                    <a:lnTo>
                      <a:pt x="201" y="2256"/>
                    </a:lnTo>
                    <a:lnTo>
                      <a:pt x="201" y="2258"/>
                    </a:lnTo>
                    <a:lnTo>
                      <a:pt x="208" y="2270"/>
                    </a:lnTo>
                    <a:lnTo>
                      <a:pt x="222" y="2282"/>
                    </a:lnTo>
                    <a:lnTo>
                      <a:pt x="227" y="2303"/>
                    </a:lnTo>
                    <a:lnTo>
                      <a:pt x="252" y="2324"/>
                    </a:lnTo>
                    <a:lnTo>
                      <a:pt x="253" y="2334"/>
                    </a:lnTo>
                    <a:lnTo>
                      <a:pt x="244" y="2339"/>
                    </a:lnTo>
                    <a:lnTo>
                      <a:pt x="241" y="2351"/>
                    </a:lnTo>
                    <a:lnTo>
                      <a:pt x="242" y="2353"/>
                    </a:lnTo>
                    <a:lnTo>
                      <a:pt x="241" y="2354"/>
                    </a:lnTo>
                    <a:lnTo>
                      <a:pt x="252" y="2365"/>
                    </a:lnTo>
                    <a:lnTo>
                      <a:pt x="264" y="2369"/>
                    </a:lnTo>
                    <a:lnTo>
                      <a:pt x="274" y="2381"/>
                    </a:lnTo>
                    <a:lnTo>
                      <a:pt x="274" y="2390"/>
                    </a:lnTo>
                    <a:lnTo>
                      <a:pt x="260" y="2406"/>
                    </a:lnTo>
                    <a:lnTo>
                      <a:pt x="260" y="2427"/>
                    </a:lnTo>
                    <a:lnTo>
                      <a:pt x="253" y="2438"/>
                    </a:lnTo>
                    <a:lnTo>
                      <a:pt x="254" y="2440"/>
                    </a:lnTo>
                    <a:lnTo>
                      <a:pt x="254" y="2441"/>
                    </a:lnTo>
                    <a:lnTo>
                      <a:pt x="256" y="2451"/>
                    </a:lnTo>
                    <a:lnTo>
                      <a:pt x="248" y="2462"/>
                    </a:lnTo>
                    <a:lnTo>
                      <a:pt x="248" y="2471"/>
                    </a:lnTo>
                    <a:lnTo>
                      <a:pt x="248" y="2471"/>
                    </a:lnTo>
                    <a:lnTo>
                      <a:pt x="248" y="2474"/>
                    </a:lnTo>
                    <a:lnTo>
                      <a:pt x="257" y="2477"/>
                    </a:lnTo>
                    <a:lnTo>
                      <a:pt x="264" y="2488"/>
                    </a:lnTo>
                    <a:lnTo>
                      <a:pt x="275" y="2501"/>
                    </a:lnTo>
                    <a:lnTo>
                      <a:pt x="310" y="2504"/>
                    </a:lnTo>
                    <a:lnTo>
                      <a:pt x="324" y="2511"/>
                    </a:lnTo>
                    <a:lnTo>
                      <a:pt x="336" y="2511"/>
                    </a:lnTo>
                    <a:lnTo>
                      <a:pt x="361" y="2525"/>
                    </a:lnTo>
                    <a:lnTo>
                      <a:pt x="370" y="2532"/>
                    </a:lnTo>
                    <a:lnTo>
                      <a:pt x="396" y="2532"/>
                    </a:lnTo>
                    <a:lnTo>
                      <a:pt x="417" y="2546"/>
                    </a:lnTo>
                    <a:lnTo>
                      <a:pt x="423" y="2559"/>
                    </a:lnTo>
                    <a:lnTo>
                      <a:pt x="437" y="2567"/>
                    </a:lnTo>
                    <a:lnTo>
                      <a:pt x="440" y="2586"/>
                    </a:lnTo>
                    <a:lnTo>
                      <a:pt x="440" y="2586"/>
                    </a:lnTo>
                    <a:lnTo>
                      <a:pt x="440" y="2589"/>
                    </a:lnTo>
                    <a:lnTo>
                      <a:pt x="467" y="2610"/>
                    </a:lnTo>
                    <a:lnTo>
                      <a:pt x="489" y="2621"/>
                    </a:lnTo>
                    <a:lnTo>
                      <a:pt x="539" y="2631"/>
                    </a:lnTo>
                    <a:lnTo>
                      <a:pt x="542" y="2634"/>
                    </a:lnTo>
                    <a:lnTo>
                      <a:pt x="549" y="2655"/>
                    </a:lnTo>
                    <a:lnTo>
                      <a:pt x="552" y="2664"/>
                    </a:lnTo>
                    <a:lnTo>
                      <a:pt x="549" y="2673"/>
                    </a:lnTo>
                    <a:lnTo>
                      <a:pt x="549" y="2685"/>
                    </a:lnTo>
                    <a:lnTo>
                      <a:pt x="549" y="2686"/>
                    </a:lnTo>
                    <a:lnTo>
                      <a:pt x="549" y="2688"/>
                    </a:lnTo>
                    <a:lnTo>
                      <a:pt x="562" y="2693"/>
                    </a:lnTo>
                    <a:lnTo>
                      <a:pt x="569" y="2685"/>
                    </a:lnTo>
                    <a:lnTo>
                      <a:pt x="579" y="2688"/>
                    </a:lnTo>
                    <a:lnTo>
                      <a:pt x="592" y="2693"/>
                    </a:lnTo>
                    <a:lnTo>
                      <a:pt x="606" y="2712"/>
                    </a:lnTo>
                    <a:lnTo>
                      <a:pt x="613" y="2723"/>
                    </a:lnTo>
                    <a:lnTo>
                      <a:pt x="625" y="2733"/>
                    </a:lnTo>
                    <a:lnTo>
                      <a:pt x="665" y="2778"/>
                    </a:lnTo>
                    <a:lnTo>
                      <a:pt x="678" y="2802"/>
                    </a:lnTo>
                    <a:lnTo>
                      <a:pt x="685" y="2825"/>
                    </a:lnTo>
                    <a:lnTo>
                      <a:pt x="688" y="2844"/>
                    </a:lnTo>
                    <a:lnTo>
                      <a:pt x="684" y="2868"/>
                    </a:lnTo>
                    <a:lnTo>
                      <a:pt x="681" y="2888"/>
                    </a:lnTo>
                    <a:lnTo>
                      <a:pt x="681" y="2901"/>
                    </a:lnTo>
                    <a:lnTo>
                      <a:pt x="681" y="2900"/>
                    </a:lnTo>
                    <a:lnTo>
                      <a:pt x="681" y="2904"/>
                    </a:lnTo>
                    <a:lnTo>
                      <a:pt x="685" y="2894"/>
                    </a:lnTo>
                    <a:lnTo>
                      <a:pt x="693" y="2900"/>
                    </a:lnTo>
                    <a:lnTo>
                      <a:pt x="691" y="2911"/>
                    </a:lnTo>
                    <a:lnTo>
                      <a:pt x="693" y="2925"/>
                    </a:lnTo>
                    <a:lnTo>
                      <a:pt x="693" y="2925"/>
                    </a:lnTo>
                    <a:lnTo>
                      <a:pt x="694" y="2928"/>
                    </a:lnTo>
                    <a:lnTo>
                      <a:pt x="701" y="2931"/>
                    </a:lnTo>
                    <a:lnTo>
                      <a:pt x="1073" y="2964"/>
                    </a:lnTo>
                    <a:lnTo>
                      <a:pt x="1054" y="2986"/>
                    </a:lnTo>
                    <a:lnTo>
                      <a:pt x="1052" y="2997"/>
                    </a:lnTo>
                    <a:lnTo>
                      <a:pt x="1087" y="3015"/>
                    </a:lnTo>
                    <a:lnTo>
                      <a:pt x="1403" y="3181"/>
                    </a:lnTo>
                    <a:lnTo>
                      <a:pt x="1607" y="3286"/>
                    </a:lnTo>
                    <a:lnTo>
                      <a:pt x="1846" y="3315"/>
                    </a:lnTo>
                    <a:lnTo>
                      <a:pt x="1925" y="3325"/>
                    </a:lnTo>
                    <a:lnTo>
                      <a:pt x="1929" y="3318"/>
                    </a:lnTo>
                    <a:lnTo>
                      <a:pt x="1925" y="3325"/>
                    </a:lnTo>
                    <a:lnTo>
                      <a:pt x="2050" y="3337"/>
                    </a:lnTo>
                    <a:lnTo>
                      <a:pt x="2061" y="3334"/>
                    </a:lnTo>
                    <a:lnTo>
                      <a:pt x="2068" y="3277"/>
                    </a:lnTo>
                    <a:lnTo>
                      <a:pt x="2073" y="3262"/>
                    </a:lnTo>
                    <a:lnTo>
                      <a:pt x="2332" y="3288"/>
                    </a:lnTo>
                    <a:lnTo>
                      <a:pt x="2340" y="3291"/>
                    </a:lnTo>
                    <a:lnTo>
                      <a:pt x="2346" y="3294"/>
                    </a:lnTo>
                    <a:lnTo>
                      <a:pt x="2351" y="3294"/>
                    </a:lnTo>
                    <a:lnTo>
                      <a:pt x="2352" y="3295"/>
                    </a:lnTo>
                    <a:lnTo>
                      <a:pt x="2362" y="3304"/>
                    </a:lnTo>
                    <a:lnTo>
                      <a:pt x="2369" y="3315"/>
                    </a:lnTo>
                    <a:lnTo>
                      <a:pt x="2373" y="3325"/>
                    </a:lnTo>
                    <a:lnTo>
                      <a:pt x="2381" y="3345"/>
                    </a:lnTo>
                    <a:lnTo>
                      <a:pt x="2396" y="3355"/>
                    </a:lnTo>
                    <a:lnTo>
                      <a:pt x="2418" y="3366"/>
                    </a:lnTo>
                    <a:lnTo>
                      <a:pt x="2429" y="3376"/>
                    </a:lnTo>
                    <a:lnTo>
                      <a:pt x="2455" y="3406"/>
                    </a:lnTo>
                    <a:lnTo>
                      <a:pt x="2478" y="3427"/>
                    </a:lnTo>
                    <a:lnTo>
                      <a:pt x="2482" y="3438"/>
                    </a:lnTo>
                    <a:lnTo>
                      <a:pt x="2505" y="3460"/>
                    </a:lnTo>
                    <a:lnTo>
                      <a:pt x="2517" y="3468"/>
                    </a:lnTo>
                    <a:lnTo>
                      <a:pt x="2528" y="3472"/>
                    </a:lnTo>
                    <a:lnTo>
                      <a:pt x="2550" y="3492"/>
                    </a:lnTo>
                    <a:lnTo>
                      <a:pt x="2565" y="3499"/>
                    </a:lnTo>
                    <a:lnTo>
                      <a:pt x="2566" y="3508"/>
                    </a:lnTo>
                    <a:lnTo>
                      <a:pt x="2577" y="3513"/>
                    </a:lnTo>
                    <a:lnTo>
                      <a:pt x="2580" y="3526"/>
                    </a:lnTo>
                    <a:lnTo>
                      <a:pt x="2584" y="3547"/>
                    </a:lnTo>
                    <a:lnTo>
                      <a:pt x="2591" y="3553"/>
                    </a:lnTo>
                    <a:lnTo>
                      <a:pt x="2600" y="3574"/>
                    </a:lnTo>
                    <a:lnTo>
                      <a:pt x="2607" y="3584"/>
                    </a:lnTo>
                    <a:lnTo>
                      <a:pt x="2607" y="3595"/>
                    </a:lnTo>
                    <a:lnTo>
                      <a:pt x="2603" y="3607"/>
                    </a:lnTo>
                    <a:lnTo>
                      <a:pt x="2603" y="3628"/>
                    </a:lnTo>
                    <a:lnTo>
                      <a:pt x="2630" y="3683"/>
                    </a:lnTo>
                    <a:lnTo>
                      <a:pt x="2647" y="3697"/>
                    </a:lnTo>
                    <a:lnTo>
                      <a:pt x="2660" y="3703"/>
                    </a:lnTo>
                    <a:lnTo>
                      <a:pt x="2670" y="3710"/>
                    </a:lnTo>
                    <a:lnTo>
                      <a:pt x="2679" y="3721"/>
                    </a:lnTo>
                    <a:lnTo>
                      <a:pt x="2705" y="3742"/>
                    </a:lnTo>
                    <a:lnTo>
                      <a:pt x="2716" y="3748"/>
                    </a:lnTo>
                    <a:lnTo>
                      <a:pt x="2742" y="3751"/>
                    </a:lnTo>
                    <a:lnTo>
                      <a:pt x="2749" y="3762"/>
                    </a:lnTo>
                    <a:lnTo>
                      <a:pt x="2783" y="3778"/>
                    </a:lnTo>
                    <a:lnTo>
                      <a:pt x="2792" y="3790"/>
                    </a:lnTo>
                    <a:lnTo>
                      <a:pt x="2806" y="3799"/>
                    </a:lnTo>
                    <a:lnTo>
                      <a:pt x="2815" y="3799"/>
                    </a:lnTo>
                    <a:lnTo>
                      <a:pt x="2815" y="3802"/>
                    </a:lnTo>
                    <a:lnTo>
                      <a:pt x="2829" y="3806"/>
                    </a:lnTo>
                    <a:lnTo>
                      <a:pt x="2848" y="3806"/>
                    </a:lnTo>
                    <a:lnTo>
                      <a:pt x="2851" y="3796"/>
                    </a:lnTo>
                    <a:lnTo>
                      <a:pt x="2866" y="3788"/>
                    </a:lnTo>
                    <a:lnTo>
                      <a:pt x="2871" y="3778"/>
                    </a:lnTo>
                    <a:lnTo>
                      <a:pt x="2885" y="3775"/>
                    </a:lnTo>
                    <a:lnTo>
                      <a:pt x="2888" y="3762"/>
                    </a:lnTo>
                    <a:lnTo>
                      <a:pt x="2892" y="3751"/>
                    </a:lnTo>
                    <a:lnTo>
                      <a:pt x="2897" y="3748"/>
                    </a:lnTo>
                    <a:lnTo>
                      <a:pt x="2918" y="3703"/>
                    </a:lnTo>
                    <a:lnTo>
                      <a:pt x="2927" y="3687"/>
                    </a:lnTo>
                    <a:lnTo>
                      <a:pt x="2934" y="3686"/>
                    </a:lnTo>
                    <a:lnTo>
                      <a:pt x="2945" y="3683"/>
                    </a:lnTo>
                    <a:lnTo>
                      <a:pt x="2957" y="3676"/>
                    </a:lnTo>
                    <a:lnTo>
                      <a:pt x="2971" y="3679"/>
                    </a:lnTo>
                    <a:lnTo>
                      <a:pt x="2980" y="3676"/>
                    </a:lnTo>
                    <a:lnTo>
                      <a:pt x="2987" y="3663"/>
                    </a:lnTo>
                    <a:lnTo>
                      <a:pt x="3001" y="3663"/>
                    </a:lnTo>
                    <a:lnTo>
                      <a:pt x="3020" y="3676"/>
                    </a:lnTo>
                    <a:lnTo>
                      <a:pt x="3035" y="3679"/>
                    </a:lnTo>
                    <a:lnTo>
                      <a:pt x="3047" y="3676"/>
                    </a:lnTo>
                    <a:lnTo>
                      <a:pt x="3057" y="3679"/>
                    </a:lnTo>
                    <a:lnTo>
                      <a:pt x="3070" y="3679"/>
                    </a:lnTo>
                    <a:lnTo>
                      <a:pt x="3103" y="3687"/>
                    </a:lnTo>
                    <a:lnTo>
                      <a:pt x="3117" y="3679"/>
                    </a:lnTo>
                    <a:lnTo>
                      <a:pt x="3126" y="3686"/>
                    </a:lnTo>
                    <a:lnTo>
                      <a:pt x="3140" y="3691"/>
                    </a:lnTo>
                    <a:lnTo>
                      <a:pt x="3144" y="3703"/>
                    </a:lnTo>
                    <a:lnTo>
                      <a:pt x="3153" y="3713"/>
                    </a:lnTo>
                    <a:lnTo>
                      <a:pt x="3156" y="3721"/>
                    </a:lnTo>
                    <a:lnTo>
                      <a:pt x="3167" y="3718"/>
                    </a:lnTo>
                    <a:lnTo>
                      <a:pt x="3172" y="3731"/>
                    </a:lnTo>
                    <a:lnTo>
                      <a:pt x="3182" y="3739"/>
                    </a:lnTo>
                    <a:lnTo>
                      <a:pt x="3197" y="3745"/>
                    </a:lnTo>
                    <a:lnTo>
                      <a:pt x="3197" y="3755"/>
                    </a:lnTo>
                    <a:lnTo>
                      <a:pt x="3232" y="3778"/>
                    </a:lnTo>
                    <a:lnTo>
                      <a:pt x="3246" y="3799"/>
                    </a:lnTo>
                    <a:lnTo>
                      <a:pt x="3255" y="3812"/>
                    </a:lnTo>
                    <a:lnTo>
                      <a:pt x="3262" y="3838"/>
                    </a:lnTo>
                    <a:lnTo>
                      <a:pt x="3276" y="3863"/>
                    </a:lnTo>
                    <a:lnTo>
                      <a:pt x="3283" y="3874"/>
                    </a:lnTo>
                    <a:lnTo>
                      <a:pt x="3283" y="3878"/>
                    </a:lnTo>
                    <a:lnTo>
                      <a:pt x="3288" y="3887"/>
                    </a:lnTo>
                    <a:lnTo>
                      <a:pt x="3295" y="3898"/>
                    </a:lnTo>
                    <a:lnTo>
                      <a:pt x="3306" y="3911"/>
                    </a:lnTo>
                    <a:lnTo>
                      <a:pt x="3302" y="3913"/>
                    </a:lnTo>
                    <a:lnTo>
                      <a:pt x="3309" y="3935"/>
                    </a:lnTo>
                    <a:lnTo>
                      <a:pt x="3318" y="3959"/>
                    </a:lnTo>
                    <a:lnTo>
                      <a:pt x="3332" y="3967"/>
                    </a:lnTo>
                    <a:lnTo>
                      <a:pt x="3344" y="3970"/>
                    </a:lnTo>
                    <a:lnTo>
                      <a:pt x="3355" y="3986"/>
                    </a:lnTo>
                    <a:lnTo>
                      <a:pt x="3359" y="3997"/>
                    </a:lnTo>
                    <a:lnTo>
                      <a:pt x="3367" y="4004"/>
                    </a:lnTo>
                    <a:lnTo>
                      <a:pt x="3378" y="4015"/>
                    </a:lnTo>
                    <a:lnTo>
                      <a:pt x="3381" y="4028"/>
                    </a:lnTo>
                    <a:lnTo>
                      <a:pt x="3404" y="4058"/>
                    </a:lnTo>
                    <a:lnTo>
                      <a:pt x="3424" y="4061"/>
                    </a:lnTo>
                    <a:lnTo>
                      <a:pt x="3434" y="4069"/>
                    </a:lnTo>
                    <a:lnTo>
                      <a:pt x="3438" y="4076"/>
                    </a:lnTo>
                    <a:lnTo>
                      <a:pt x="3438" y="4088"/>
                    </a:lnTo>
                    <a:lnTo>
                      <a:pt x="3441" y="4096"/>
                    </a:lnTo>
                    <a:lnTo>
                      <a:pt x="3441" y="4109"/>
                    </a:lnTo>
                    <a:lnTo>
                      <a:pt x="3434" y="4120"/>
                    </a:lnTo>
                    <a:lnTo>
                      <a:pt x="3447" y="4130"/>
                    </a:lnTo>
                    <a:lnTo>
                      <a:pt x="3447" y="4138"/>
                    </a:lnTo>
                    <a:lnTo>
                      <a:pt x="3445" y="4151"/>
                    </a:lnTo>
                    <a:lnTo>
                      <a:pt x="3447" y="4162"/>
                    </a:lnTo>
                    <a:lnTo>
                      <a:pt x="3457" y="4172"/>
                    </a:lnTo>
                    <a:lnTo>
                      <a:pt x="3468" y="4192"/>
                    </a:lnTo>
                    <a:lnTo>
                      <a:pt x="3476" y="4205"/>
                    </a:lnTo>
                    <a:lnTo>
                      <a:pt x="3487" y="4229"/>
                    </a:lnTo>
                    <a:lnTo>
                      <a:pt x="3491" y="4250"/>
                    </a:lnTo>
                    <a:lnTo>
                      <a:pt x="3503" y="4263"/>
                    </a:lnTo>
                    <a:lnTo>
                      <a:pt x="3501" y="4274"/>
                    </a:lnTo>
                    <a:lnTo>
                      <a:pt x="3506" y="4277"/>
                    </a:lnTo>
                    <a:lnTo>
                      <a:pt x="3533" y="4277"/>
                    </a:lnTo>
                    <a:lnTo>
                      <a:pt x="3543" y="4283"/>
                    </a:lnTo>
                    <a:lnTo>
                      <a:pt x="3550" y="4283"/>
                    </a:lnTo>
                    <a:lnTo>
                      <a:pt x="3563" y="4288"/>
                    </a:lnTo>
                    <a:lnTo>
                      <a:pt x="3570" y="4301"/>
                    </a:lnTo>
                    <a:lnTo>
                      <a:pt x="3580" y="4304"/>
                    </a:lnTo>
                    <a:lnTo>
                      <a:pt x="3589" y="4301"/>
                    </a:lnTo>
                    <a:lnTo>
                      <a:pt x="3603" y="4307"/>
                    </a:lnTo>
                    <a:lnTo>
                      <a:pt x="3616" y="4311"/>
                    </a:lnTo>
                    <a:lnTo>
                      <a:pt x="3640" y="4328"/>
                    </a:lnTo>
                    <a:lnTo>
                      <a:pt x="3649" y="4335"/>
                    </a:lnTo>
                    <a:lnTo>
                      <a:pt x="3698" y="4338"/>
                    </a:lnTo>
                    <a:lnTo>
                      <a:pt x="3725" y="4338"/>
                    </a:lnTo>
                    <a:lnTo>
                      <a:pt x="3739" y="4339"/>
                    </a:lnTo>
                    <a:lnTo>
                      <a:pt x="3749" y="4343"/>
                    </a:lnTo>
                    <a:lnTo>
                      <a:pt x="3772" y="4363"/>
                    </a:lnTo>
                    <a:lnTo>
                      <a:pt x="3776" y="4363"/>
                    </a:lnTo>
                    <a:lnTo>
                      <a:pt x="3788" y="4373"/>
                    </a:lnTo>
                    <a:lnTo>
                      <a:pt x="3802" y="4373"/>
                    </a:lnTo>
                    <a:lnTo>
                      <a:pt x="3802" y="4362"/>
                    </a:lnTo>
                    <a:lnTo>
                      <a:pt x="3832" y="4355"/>
                    </a:lnTo>
                    <a:lnTo>
                      <a:pt x="3834" y="4352"/>
                    </a:lnTo>
                    <a:lnTo>
                      <a:pt x="3834" y="4339"/>
                    </a:lnTo>
                    <a:lnTo>
                      <a:pt x="3822" y="4352"/>
                    </a:lnTo>
                    <a:lnTo>
                      <a:pt x="3825" y="4339"/>
                    </a:lnTo>
                    <a:lnTo>
                      <a:pt x="3814" y="4352"/>
                    </a:lnTo>
                    <a:lnTo>
                      <a:pt x="3806" y="4338"/>
                    </a:lnTo>
                    <a:lnTo>
                      <a:pt x="3818" y="4338"/>
                    </a:lnTo>
                    <a:lnTo>
                      <a:pt x="3807" y="4325"/>
                    </a:lnTo>
                    <a:lnTo>
                      <a:pt x="3806" y="4304"/>
                    </a:lnTo>
                    <a:lnTo>
                      <a:pt x="3785" y="4264"/>
                    </a:lnTo>
                    <a:lnTo>
                      <a:pt x="3788" y="4256"/>
                    </a:lnTo>
                    <a:lnTo>
                      <a:pt x="3778" y="4216"/>
                    </a:lnTo>
                    <a:lnTo>
                      <a:pt x="3765" y="4205"/>
                    </a:lnTo>
                    <a:lnTo>
                      <a:pt x="3765" y="4196"/>
                    </a:lnTo>
                    <a:lnTo>
                      <a:pt x="3778" y="4199"/>
                    </a:lnTo>
                    <a:lnTo>
                      <a:pt x="3765" y="4188"/>
                    </a:lnTo>
                    <a:lnTo>
                      <a:pt x="3765" y="4175"/>
                    </a:lnTo>
                    <a:lnTo>
                      <a:pt x="3778" y="4175"/>
                    </a:lnTo>
                    <a:lnTo>
                      <a:pt x="3778" y="4162"/>
                    </a:lnTo>
                    <a:lnTo>
                      <a:pt x="3785" y="4154"/>
                    </a:lnTo>
                    <a:lnTo>
                      <a:pt x="3785" y="4141"/>
                    </a:lnTo>
                    <a:lnTo>
                      <a:pt x="3788" y="4130"/>
                    </a:lnTo>
                    <a:lnTo>
                      <a:pt x="3765" y="4136"/>
                    </a:lnTo>
                    <a:lnTo>
                      <a:pt x="3742" y="4130"/>
                    </a:lnTo>
                    <a:lnTo>
                      <a:pt x="3742" y="4117"/>
                    </a:lnTo>
                    <a:lnTo>
                      <a:pt x="3735" y="4112"/>
                    </a:lnTo>
                    <a:lnTo>
                      <a:pt x="3728" y="4100"/>
                    </a:lnTo>
                    <a:lnTo>
                      <a:pt x="3742" y="4109"/>
                    </a:lnTo>
                    <a:lnTo>
                      <a:pt x="3751" y="4117"/>
                    </a:lnTo>
                    <a:lnTo>
                      <a:pt x="3762" y="4117"/>
                    </a:lnTo>
                    <a:lnTo>
                      <a:pt x="3772" y="4114"/>
                    </a:lnTo>
                    <a:lnTo>
                      <a:pt x="3781" y="4117"/>
                    </a:lnTo>
                    <a:lnTo>
                      <a:pt x="3772" y="4127"/>
                    </a:lnTo>
                    <a:lnTo>
                      <a:pt x="3788" y="4120"/>
                    </a:lnTo>
                    <a:lnTo>
                      <a:pt x="3811" y="4066"/>
                    </a:lnTo>
                    <a:lnTo>
                      <a:pt x="3807" y="4055"/>
                    </a:lnTo>
                    <a:lnTo>
                      <a:pt x="3806" y="4052"/>
                    </a:lnTo>
                    <a:lnTo>
                      <a:pt x="3795" y="4042"/>
                    </a:lnTo>
                    <a:lnTo>
                      <a:pt x="3795" y="4034"/>
                    </a:lnTo>
                    <a:lnTo>
                      <a:pt x="3781" y="4037"/>
                    </a:lnTo>
                    <a:lnTo>
                      <a:pt x="3776" y="4034"/>
                    </a:lnTo>
                    <a:lnTo>
                      <a:pt x="3788" y="4028"/>
                    </a:lnTo>
                    <a:lnTo>
                      <a:pt x="3814" y="4028"/>
                    </a:lnTo>
                    <a:lnTo>
                      <a:pt x="3825" y="4037"/>
                    </a:lnTo>
                    <a:lnTo>
                      <a:pt x="3848" y="4007"/>
                    </a:lnTo>
                    <a:lnTo>
                      <a:pt x="3855" y="3997"/>
                    </a:lnTo>
                    <a:lnTo>
                      <a:pt x="3855" y="3986"/>
                    </a:lnTo>
                    <a:lnTo>
                      <a:pt x="3844" y="3994"/>
                    </a:lnTo>
                    <a:lnTo>
                      <a:pt x="3837" y="4004"/>
                    </a:lnTo>
                    <a:lnTo>
                      <a:pt x="3829" y="3994"/>
                    </a:lnTo>
                    <a:lnTo>
                      <a:pt x="3834" y="3986"/>
                    </a:lnTo>
                    <a:lnTo>
                      <a:pt x="3832" y="3980"/>
                    </a:lnTo>
                    <a:lnTo>
                      <a:pt x="3844" y="3980"/>
                    </a:lnTo>
                    <a:lnTo>
                      <a:pt x="3855" y="3973"/>
                    </a:lnTo>
                    <a:lnTo>
                      <a:pt x="3858" y="3983"/>
                    </a:lnTo>
                    <a:lnTo>
                      <a:pt x="3871" y="3973"/>
                    </a:lnTo>
                    <a:lnTo>
                      <a:pt x="3874" y="3962"/>
                    </a:lnTo>
                    <a:lnTo>
                      <a:pt x="3874" y="3973"/>
                    </a:lnTo>
                    <a:lnTo>
                      <a:pt x="3871" y="3983"/>
                    </a:lnTo>
                    <a:lnTo>
                      <a:pt x="3881" y="3980"/>
                    </a:lnTo>
                    <a:lnTo>
                      <a:pt x="3894" y="3964"/>
                    </a:lnTo>
                    <a:lnTo>
                      <a:pt x="3894" y="3953"/>
                    </a:lnTo>
                    <a:lnTo>
                      <a:pt x="3890" y="3940"/>
                    </a:lnTo>
                    <a:lnTo>
                      <a:pt x="3894" y="3929"/>
                    </a:lnTo>
                    <a:lnTo>
                      <a:pt x="3894" y="3925"/>
                    </a:lnTo>
                    <a:lnTo>
                      <a:pt x="3911" y="3946"/>
                    </a:lnTo>
                    <a:lnTo>
                      <a:pt x="3920" y="3949"/>
                    </a:lnTo>
                    <a:lnTo>
                      <a:pt x="3957" y="3932"/>
                    </a:lnTo>
                    <a:lnTo>
                      <a:pt x="3961" y="3929"/>
                    </a:lnTo>
                    <a:lnTo>
                      <a:pt x="3947" y="3922"/>
                    </a:lnTo>
                    <a:lnTo>
                      <a:pt x="3934" y="3925"/>
                    </a:lnTo>
                    <a:lnTo>
                      <a:pt x="3943" y="3913"/>
                    </a:lnTo>
                    <a:lnTo>
                      <a:pt x="3931" y="3908"/>
                    </a:lnTo>
                    <a:lnTo>
                      <a:pt x="3917" y="3887"/>
                    </a:lnTo>
                    <a:lnTo>
                      <a:pt x="3931" y="3884"/>
                    </a:lnTo>
                    <a:lnTo>
                      <a:pt x="3934" y="3892"/>
                    </a:lnTo>
                    <a:lnTo>
                      <a:pt x="3950" y="3905"/>
                    </a:lnTo>
                    <a:lnTo>
                      <a:pt x="3964" y="3902"/>
                    </a:lnTo>
                    <a:lnTo>
                      <a:pt x="3954" y="3881"/>
                    </a:lnTo>
                    <a:lnTo>
                      <a:pt x="3954" y="3878"/>
                    </a:lnTo>
                    <a:lnTo>
                      <a:pt x="3964" y="3889"/>
                    </a:lnTo>
                    <a:lnTo>
                      <a:pt x="3973" y="3895"/>
                    </a:lnTo>
                    <a:lnTo>
                      <a:pt x="3987" y="3889"/>
                    </a:lnTo>
                    <a:lnTo>
                      <a:pt x="3991" y="3898"/>
                    </a:lnTo>
                    <a:lnTo>
                      <a:pt x="4003" y="3898"/>
                    </a:lnTo>
                    <a:lnTo>
                      <a:pt x="3998" y="3905"/>
                    </a:lnTo>
                    <a:lnTo>
                      <a:pt x="4020" y="3895"/>
                    </a:lnTo>
                    <a:lnTo>
                      <a:pt x="4017" y="3908"/>
                    </a:lnTo>
                    <a:lnTo>
                      <a:pt x="3994" y="3919"/>
                    </a:lnTo>
                    <a:lnTo>
                      <a:pt x="3991" y="3922"/>
                    </a:lnTo>
                    <a:lnTo>
                      <a:pt x="4026" y="3905"/>
                    </a:lnTo>
                    <a:lnTo>
                      <a:pt x="4052" y="3895"/>
                    </a:lnTo>
                    <a:lnTo>
                      <a:pt x="4066" y="3887"/>
                    </a:lnTo>
                    <a:lnTo>
                      <a:pt x="4052" y="3889"/>
                    </a:lnTo>
                    <a:lnTo>
                      <a:pt x="4040" y="3895"/>
                    </a:lnTo>
                    <a:lnTo>
                      <a:pt x="4040" y="3887"/>
                    </a:lnTo>
                    <a:lnTo>
                      <a:pt x="4063" y="3878"/>
                    </a:lnTo>
                    <a:lnTo>
                      <a:pt x="4086" y="3878"/>
                    </a:lnTo>
                    <a:lnTo>
                      <a:pt x="4108" y="3863"/>
                    </a:lnTo>
                    <a:lnTo>
                      <a:pt x="4130" y="3854"/>
                    </a:lnTo>
                    <a:lnTo>
                      <a:pt x="4138" y="3847"/>
                    </a:lnTo>
                    <a:lnTo>
                      <a:pt x="4163" y="3826"/>
                    </a:lnTo>
                    <a:lnTo>
                      <a:pt x="4165" y="3806"/>
                    </a:lnTo>
                    <a:lnTo>
                      <a:pt x="4186" y="3793"/>
                    </a:lnTo>
                    <a:lnTo>
                      <a:pt x="4191" y="3785"/>
                    </a:lnTo>
                    <a:lnTo>
                      <a:pt x="4205" y="3778"/>
                    </a:lnTo>
                    <a:lnTo>
                      <a:pt x="4212" y="3762"/>
                    </a:lnTo>
                    <a:lnTo>
                      <a:pt x="4198" y="3761"/>
                    </a:lnTo>
                    <a:lnTo>
                      <a:pt x="4198" y="3745"/>
                    </a:lnTo>
                    <a:lnTo>
                      <a:pt x="4186" y="3737"/>
                    </a:lnTo>
                    <a:lnTo>
                      <a:pt x="4189" y="3724"/>
                    </a:lnTo>
                    <a:lnTo>
                      <a:pt x="4182" y="3713"/>
                    </a:lnTo>
                    <a:lnTo>
                      <a:pt x="4189" y="3710"/>
                    </a:lnTo>
                    <a:lnTo>
                      <a:pt x="4205" y="3718"/>
                    </a:lnTo>
                    <a:lnTo>
                      <a:pt x="4212" y="3707"/>
                    </a:lnTo>
                    <a:lnTo>
                      <a:pt x="4221" y="3700"/>
                    </a:lnTo>
                    <a:lnTo>
                      <a:pt x="4235" y="3700"/>
                    </a:lnTo>
                    <a:lnTo>
                      <a:pt x="4235" y="3718"/>
                    </a:lnTo>
                    <a:lnTo>
                      <a:pt x="4225" y="3742"/>
                    </a:lnTo>
                    <a:lnTo>
                      <a:pt x="4251" y="3734"/>
                    </a:lnTo>
                    <a:lnTo>
                      <a:pt x="4274" y="3734"/>
                    </a:lnTo>
                    <a:lnTo>
                      <a:pt x="4272" y="3739"/>
                    </a:lnTo>
                    <a:lnTo>
                      <a:pt x="4258" y="3739"/>
                    </a:lnTo>
                    <a:lnTo>
                      <a:pt x="4232" y="3758"/>
                    </a:lnTo>
                    <a:lnTo>
                      <a:pt x="4225" y="3769"/>
                    </a:lnTo>
                    <a:lnTo>
                      <a:pt x="4228" y="3769"/>
                    </a:lnTo>
                    <a:lnTo>
                      <a:pt x="4242" y="3758"/>
                    </a:lnTo>
                    <a:lnTo>
                      <a:pt x="4255" y="3751"/>
                    </a:lnTo>
                    <a:lnTo>
                      <a:pt x="4265" y="3745"/>
                    </a:lnTo>
                    <a:lnTo>
                      <a:pt x="4300" y="3731"/>
                    </a:lnTo>
                    <a:lnTo>
                      <a:pt x="4341" y="3713"/>
                    </a:lnTo>
                    <a:lnTo>
                      <a:pt x="4378" y="3710"/>
                    </a:lnTo>
                    <a:lnTo>
                      <a:pt x="4357" y="3687"/>
                    </a:lnTo>
                    <a:lnTo>
                      <a:pt x="4374" y="3663"/>
                    </a:lnTo>
                    <a:lnTo>
                      <a:pt x="4383" y="3655"/>
                    </a:lnTo>
                    <a:lnTo>
                      <a:pt x="4384" y="3655"/>
                    </a:lnTo>
                    <a:lnTo>
                      <a:pt x="4383" y="3655"/>
                    </a:lnTo>
                    <a:lnTo>
                      <a:pt x="4387" y="3667"/>
                    </a:lnTo>
                    <a:lnTo>
                      <a:pt x="4383" y="3679"/>
                    </a:lnTo>
                    <a:lnTo>
                      <a:pt x="4374" y="3686"/>
                    </a:lnTo>
                    <a:lnTo>
                      <a:pt x="4371" y="3697"/>
                    </a:lnTo>
                    <a:lnTo>
                      <a:pt x="4383" y="3707"/>
                    </a:lnTo>
                    <a:lnTo>
                      <a:pt x="4394" y="3697"/>
                    </a:lnTo>
                    <a:lnTo>
                      <a:pt x="4454" y="3691"/>
                    </a:lnTo>
                    <a:lnTo>
                      <a:pt x="4457" y="3686"/>
                    </a:lnTo>
                    <a:lnTo>
                      <a:pt x="4443" y="3679"/>
                    </a:lnTo>
                    <a:lnTo>
                      <a:pt x="4457" y="3670"/>
                    </a:lnTo>
                    <a:lnTo>
                      <a:pt x="4461" y="3643"/>
                    </a:lnTo>
                    <a:lnTo>
                      <a:pt x="4469" y="3652"/>
                    </a:lnTo>
                    <a:lnTo>
                      <a:pt x="4473" y="3663"/>
                    </a:lnTo>
                    <a:lnTo>
                      <a:pt x="4473" y="3673"/>
                    </a:lnTo>
                    <a:lnTo>
                      <a:pt x="4464" y="3679"/>
                    </a:lnTo>
                    <a:lnTo>
                      <a:pt x="4461" y="3686"/>
                    </a:lnTo>
                    <a:lnTo>
                      <a:pt x="4469" y="3687"/>
                    </a:lnTo>
                    <a:lnTo>
                      <a:pt x="4483" y="3691"/>
                    </a:lnTo>
                    <a:lnTo>
                      <a:pt x="4506" y="3694"/>
                    </a:lnTo>
                    <a:lnTo>
                      <a:pt x="4533" y="3703"/>
                    </a:lnTo>
                    <a:lnTo>
                      <a:pt x="4547" y="3710"/>
                    </a:lnTo>
                    <a:lnTo>
                      <a:pt x="4566" y="3718"/>
                    </a:lnTo>
                    <a:lnTo>
                      <a:pt x="4626" y="3724"/>
                    </a:lnTo>
                    <a:lnTo>
                      <a:pt x="4638" y="3724"/>
                    </a:lnTo>
                    <a:lnTo>
                      <a:pt x="4656" y="3715"/>
                    </a:lnTo>
                    <a:lnTo>
                      <a:pt x="4668" y="3715"/>
                    </a:lnTo>
                    <a:lnTo>
                      <a:pt x="4658" y="3700"/>
                    </a:lnTo>
                    <a:lnTo>
                      <a:pt x="4649" y="3691"/>
                    </a:lnTo>
                    <a:lnTo>
                      <a:pt x="4661" y="3687"/>
                    </a:lnTo>
                    <a:lnTo>
                      <a:pt x="4665" y="3686"/>
                    </a:lnTo>
                    <a:lnTo>
                      <a:pt x="4679" y="3679"/>
                    </a:lnTo>
                    <a:lnTo>
                      <a:pt x="4702" y="3673"/>
                    </a:lnTo>
                    <a:lnTo>
                      <a:pt x="4702" y="3686"/>
                    </a:lnTo>
                    <a:lnTo>
                      <a:pt x="4702" y="3691"/>
                    </a:lnTo>
                    <a:lnTo>
                      <a:pt x="4712" y="3687"/>
                    </a:lnTo>
                    <a:lnTo>
                      <a:pt x="4739" y="3686"/>
                    </a:lnTo>
                    <a:lnTo>
                      <a:pt x="4740" y="3697"/>
                    </a:lnTo>
                    <a:lnTo>
                      <a:pt x="4751" y="3703"/>
                    </a:lnTo>
                    <a:lnTo>
                      <a:pt x="4758" y="3718"/>
                    </a:lnTo>
                    <a:lnTo>
                      <a:pt x="4770" y="3718"/>
                    </a:lnTo>
                    <a:lnTo>
                      <a:pt x="4795" y="3724"/>
                    </a:lnTo>
                    <a:lnTo>
                      <a:pt x="4800" y="3715"/>
                    </a:lnTo>
                    <a:lnTo>
                      <a:pt x="4804" y="3713"/>
                    </a:lnTo>
                    <a:lnTo>
                      <a:pt x="4804" y="3707"/>
                    </a:lnTo>
                    <a:lnTo>
                      <a:pt x="4807" y="3715"/>
                    </a:lnTo>
                    <a:lnTo>
                      <a:pt x="4804" y="3718"/>
                    </a:lnTo>
                    <a:lnTo>
                      <a:pt x="4804" y="3727"/>
                    </a:lnTo>
                    <a:lnTo>
                      <a:pt x="4811" y="3739"/>
                    </a:lnTo>
                    <a:lnTo>
                      <a:pt x="4823" y="3745"/>
                    </a:lnTo>
                    <a:lnTo>
                      <a:pt x="4830" y="3758"/>
                    </a:lnTo>
                    <a:lnTo>
                      <a:pt x="4827" y="3769"/>
                    </a:lnTo>
                    <a:lnTo>
                      <a:pt x="4834" y="3775"/>
                    </a:lnTo>
                    <a:lnTo>
                      <a:pt x="4848" y="3769"/>
                    </a:lnTo>
                    <a:lnTo>
                      <a:pt x="4871" y="3785"/>
                    </a:lnTo>
                    <a:lnTo>
                      <a:pt x="4883" y="3778"/>
                    </a:lnTo>
                    <a:lnTo>
                      <a:pt x="4887" y="3778"/>
                    </a:lnTo>
                    <a:lnTo>
                      <a:pt x="4901" y="3785"/>
                    </a:lnTo>
                    <a:lnTo>
                      <a:pt x="4909" y="3778"/>
                    </a:lnTo>
                    <a:lnTo>
                      <a:pt x="4909" y="3762"/>
                    </a:lnTo>
                    <a:lnTo>
                      <a:pt x="4913" y="3751"/>
                    </a:lnTo>
                    <a:lnTo>
                      <a:pt x="4927" y="3751"/>
                    </a:lnTo>
                    <a:lnTo>
                      <a:pt x="4936" y="3748"/>
                    </a:lnTo>
                    <a:lnTo>
                      <a:pt x="4943" y="3745"/>
                    </a:lnTo>
                    <a:lnTo>
                      <a:pt x="4950" y="3758"/>
                    </a:lnTo>
                    <a:lnTo>
                      <a:pt x="4961" y="3751"/>
                    </a:lnTo>
                    <a:lnTo>
                      <a:pt x="4973" y="3758"/>
                    </a:lnTo>
                    <a:lnTo>
                      <a:pt x="4973" y="3772"/>
                    </a:lnTo>
                    <a:lnTo>
                      <a:pt x="4976" y="3785"/>
                    </a:lnTo>
                    <a:lnTo>
                      <a:pt x="4989" y="3778"/>
                    </a:lnTo>
                    <a:lnTo>
                      <a:pt x="4999" y="3769"/>
                    </a:lnTo>
                    <a:lnTo>
                      <a:pt x="5006" y="3761"/>
                    </a:lnTo>
                    <a:lnTo>
                      <a:pt x="4996" y="3748"/>
                    </a:lnTo>
                    <a:lnTo>
                      <a:pt x="5010" y="3745"/>
                    </a:lnTo>
                    <a:lnTo>
                      <a:pt x="5006" y="3724"/>
                    </a:lnTo>
                    <a:lnTo>
                      <a:pt x="4980" y="3713"/>
                    </a:lnTo>
                    <a:lnTo>
                      <a:pt x="4980" y="3703"/>
                    </a:lnTo>
                    <a:lnTo>
                      <a:pt x="4980" y="3700"/>
                    </a:lnTo>
                    <a:lnTo>
                      <a:pt x="5022" y="3718"/>
                    </a:lnTo>
                    <a:lnTo>
                      <a:pt x="5036" y="3718"/>
                    </a:lnTo>
                    <a:lnTo>
                      <a:pt x="5045" y="3724"/>
                    </a:lnTo>
                    <a:lnTo>
                      <a:pt x="5052" y="3727"/>
                    </a:lnTo>
                    <a:lnTo>
                      <a:pt x="5045" y="3739"/>
                    </a:lnTo>
                    <a:lnTo>
                      <a:pt x="5056" y="3739"/>
                    </a:lnTo>
                    <a:lnTo>
                      <a:pt x="5070" y="3737"/>
                    </a:lnTo>
                    <a:lnTo>
                      <a:pt x="5075" y="3748"/>
                    </a:lnTo>
                    <a:lnTo>
                      <a:pt x="5093" y="3751"/>
                    </a:lnTo>
                    <a:lnTo>
                      <a:pt x="5101" y="3748"/>
                    </a:lnTo>
                    <a:lnTo>
                      <a:pt x="5105" y="3758"/>
                    </a:lnTo>
                    <a:lnTo>
                      <a:pt x="5115" y="3769"/>
                    </a:lnTo>
                    <a:lnTo>
                      <a:pt x="5126" y="3772"/>
                    </a:lnTo>
                    <a:lnTo>
                      <a:pt x="5128" y="3758"/>
                    </a:lnTo>
                    <a:lnTo>
                      <a:pt x="5131" y="3769"/>
                    </a:lnTo>
                    <a:lnTo>
                      <a:pt x="5126" y="3782"/>
                    </a:lnTo>
                    <a:lnTo>
                      <a:pt x="5115" y="3802"/>
                    </a:lnTo>
                    <a:lnTo>
                      <a:pt x="5128" y="3793"/>
                    </a:lnTo>
                    <a:lnTo>
                      <a:pt x="5131" y="3782"/>
                    </a:lnTo>
                    <a:lnTo>
                      <a:pt x="5142" y="3769"/>
                    </a:lnTo>
                    <a:lnTo>
                      <a:pt x="5158" y="3788"/>
                    </a:lnTo>
                    <a:lnTo>
                      <a:pt x="5158" y="3778"/>
                    </a:lnTo>
                    <a:lnTo>
                      <a:pt x="5165" y="3766"/>
                    </a:lnTo>
                    <a:lnTo>
                      <a:pt x="5165" y="3761"/>
                    </a:lnTo>
                    <a:lnTo>
                      <a:pt x="5175" y="3758"/>
                    </a:lnTo>
                    <a:lnTo>
                      <a:pt x="5175" y="3751"/>
                    </a:lnTo>
                    <a:lnTo>
                      <a:pt x="5161" y="3748"/>
                    </a:lnTo>
                    <a:lnTo>
                      <a:pt x="5158" y="3739"/>
                    </a:lnTo>
                    <a:lnTo>
                      <a:pt x="5149" y="3734"/>
                    </a:lnTo>
                    <a:lnTo>
                      <a:pt x="5123" y="3731"/>
                    </a:lnTo>
                    <a:lnTo>
                      <a:pt x="5112" y="3724"/>
                    </a:lnTo>
                    <a:lnTo>
                      <a:pt x="5096" y="3724"/>
                    </a:lnTo>
                    <a:lnTo>
                      <a:pt x="5089" y="3713"/>
                    </a:lnTo>
                    <a:lnTo>
                      <a:pt x="5075" y="3707"/>
                    </a:lnTo>
                    <a:lnTo>
                      <a:pt x="5063" y="3703"/>
                    </a:lnTo>
                    <a:lnTo>
                      <a:pt x="5059" y="3691"/>
                    </a:lnTo>
                    <a:lnTo>
                      <a:pt x="5070" y="3687"/>
                    </a:lnTo>
                    <a:lnTo>
                      <a:pt x="5066" y="3683"/>
                    </a:lnTo>
                    <a:lnTo>
                      <a:pt x="5079" y="3679"/>
                    </a:lnTo>
                    <a:lnTo>
                      <a:pt x="5093" y="3686"/>
                    </a:lnTo>
                    <a:lnTo>
                      <a:pt x="5082" y="3676"/>
                    </a:lnTo>
                    <a:lnTo>
                      <a:pt x="5075" y="3663"/>
                    </a:lnTo>
                    <a:lnTo>
                      <a:pt x="5089" y="3655"/>
                    </a:lnTo>
                    <a:lnTo>
                      <a:pt x="5101" y="3655"/>
                    </a:lnTo>
                    <a:lnTo>
                      <a:pt x="5105" y="3659"/>
                    </a:lnTo>
                    <a:lnTo>
                      <a:pt x="5108" y="3649"/>
                    </a:lnTo>
                    <a:lnTo>
                      <a:pt x="5108" y="3638"/>
                    </a:lnTo>
                    <a:lnTo>
                      <a:pt x="5100" y="3631"/>
                    </a:lnTo>
                    <a:lnTo>
                      <a:pt x="5096" y="3619"/>
                    </a:lnTo>
                    <a:lnTo>
                      <a:pt x="5093" y="3611"/>
                    </a:lnTo>
                    <a:lnTo>
                      <a:pt x="5075" y="3619"/>
                    </a:lnTo>
                    <a:lnTo>
                      <a:pt x="5071" y="3631"/>
                    </a:lnTo>
                    <a:lnTo>
                      <a:pt x="5070" y="3643"/>
                    </a:lnTo>
                    <a:lnTo>
                      <a:pt x="5056" y="3643"/>
                    </a:lnTo>
                    <a:lnTo>
                      <a:pt x="5052" y="3631"/>
                    </a:lnTo>
                    <a:lnTo>
                      <a:pt x="5040" y="3635"/>
                    </a:lnTo>
                    <a:lnTo>
                      <a:pt x="5029" y="3628"/>
                    </a:lnTo>
                    <a:lnTo>
                      <a:pt x="5029" y="3625"/>
                    </a:lnTo>
                    <a:lnTo>
                      <a:pt x="5056" y="3611"/>
                    </a:lnTo>
                    <a:lnTo>
                      <a:pt x="5059" y="3598"/>
                    </a:lnTo>
                    <a:lnTo>
                      <a:pt x="5045" y="3604"/>
                    </a:lnTo>
                    <a:lnTo>
                      <a:pt x="5045" y="3595"/>
                    </a:lnTo>
                    <a:lnTo>
                      <a:pt x="5036" y="3604"/>
                    </a:lnTo>
                    <a:lnTo>
                      <a:pt x="5026" y="3598"/>
                    </a:lnTo>
                    <a:lnTo>
                      <a:pt x="5013" y="3611"/>
                    </a:lnTo>
                    <a:lnTo>
                      <a:pt x="5003" y="3612"/>
                    </a:lnTo>
                    <a:lnTo>
                      <a:pt x="4966" y="3615"/>
                    </a:lnTo>
                    <a:lnTo>
                      <a:pt x="4950" y="3615"/>
                    </a:lnTo>
                    <a:lnTo>
                      <a:pt x="4934" y="3611"/>
                    </a:lnTo>
                    <a:lnTo>
                      <a:pt x="4934" y="3598"/>
                    </a:lnTo>
                    <a:lnTo>
                      <a:pt x="4943" y="3588"/>
                    </a:lnTo>
                    <a:lnTo>
                      <a:pt x="4961" y="3564"/>
                    </a:lnTo>
                    <a:lnTo>
                      <a:pt x="4969" y="3563"/>
                    </a:lnTo>
                    <a:lnTo>
                      <a:pt x="4987" y="3564"/>
                    </a:lnTo>
                    <a:lnTo>
                      <a:pt x="4999" y="3571"/>
                    </a:lnTo>
                    <a:lnTo>
                      <a:pt x="5013" y="3580"/>
                    </a:lnTo>
                    <a:lnTo>
                      <a:pt x="5022" y="3580"/>
                    </a:lnTo>
                    <a:lnTo>
                      <a:pt x="5033" y="3587"/>
                    </a:lnTo>
                    <a:lnTo>
                      <a:pt x="5036" y="3584"/>
                    </a:lnTo>
                    <a:lnTo>
                      <a:pt x="5049" y="3591"/>
                    </a:lnTo>
                    <a:lnTo>
                      <a:pt x="5059" y="3591"/>
                    </a:lnTo>
                    <a:lnTo>
                      <a:pt x="5066" y="3591"/>
                    </a:lnTo>
                    <a:lnTo>
                      <a:pt x="5066" y="3595"/>
                    </a:lnTo>
                    <a:lnTo>
                      <a:pt x="5079" y="3588"/>
                    </a:lnTo>
                    <a:lnTo>
                      <a:pt x="5093" y="3588"/>
                    </a:lnTo>
                    <a:lnTo>
                      <a:pt x="5096" y="3577"/>
                    </a:lnTo>
                    <a:lnTo>
                      <a:pt x="5108" y="3568"/>
                    </a:lnTo>
                    <a:lnTo>
                      <a:pt x="5112" y="3563"/>
                    </a:lnTo>
                    <a:lnTo>
                      <a:pt x="5108" y="3563"/>
                    </a:lnTo>
                    <a:lnTo>
                      <a:pt x="5119" y="3560"/>
                    </a:lnTo>
                    <a:lnTo>
                      <a:pt x="5119" y="3563"/>
                    </a:lnTo>
                    <a:lnTo>
                      <a:pt x="5128" y="3560"/>
                    </a:lnTo>
                    <a:lnTo>
                      <a:pt x="5154" y="3550"/>
                    </a:lnTo>
                    <a:lnTo>
                      <a:pt x="5179" y="3547"/>
                    </a:lnTo>
                    <a:lnTo>
                      <a:pt x="5184" y="3544"/>
                    </a:lnTo>
                    <a:lnTo>
                      <a:pt x="5168" y="3540"/>
                    </a:lnTo>
                    <a:lnTo>
                      <a:pt x="5188" y="3540"/>
                    </a:lnTo>
                    <a:lnTo>
                      <a:pt x="5198" y="3547"/>
                    </a:lnTo>
                    <a:lnTo>
                      <a:pt x="5211" y="3553"/>
                    </a:lnTo>
                    <a:lnTo>
                      <a:pt x="5221" y="3547"/>
                    </a:lnTo>
                    <a:lnTo>
                      <a:pt x="5228" y="3544"/>
                    </a:lnTo>
                    <a:lnTo>
                      <a:pt x="5251" y="3553"/>
                    </a:lnTo>
                    <a:lnTo>
                      <a:pt x="5258" y="3540"/>
                    </a:lnTo>
                    <a:lnTo>
                      <a:pt x="5258" y="3536"/>
                    </a:lnTo>
                    <a:lnTo>
                      <a:pt x="5258" y="3536"/>
                    </a:lnTo>
                    <a:lnTo>
                      <a:pt x="5258" y="3536"/>
                    </a:lnTo>
                    <a:lnTo>
                      <a:pt x="5258" y="3540"/>
                    </a:lnTo>
                    <a:lnTo>
                      <a:pt x="5270" y="3537"/>
                    </a:lnTo>
                    <a:lnTo>
                      <a:pt x="5293" y="3540"/>
                    </a:lnTo>
                    <a:lnTo>
                      <a:pt x="5304" y="3540"/>
                    </a:lnTo>
                    <a:lnTo>
                      <a:pt x="5307" y="3502"/>
                    </a:lnTo>
                    <a:lnTo>
                      <a:pt x="5311" y="3489"/>
                    </a:lnTo>
                    <a:lnTo>
                      <a:pt x="5314" y="3481"/>
                    </a:lnTo>
                    <a:lnTo>
                      <a:pt x="5314" y="3478"/>
                    </a:lnTo>
                    <a:lnTo>
                      <a:pt x="5320" y="3484"/>
                    </a:lnTo>
                    <a:lnTo>
                      <a:pt x="5323" y="3488"/>
                    </a:lnTo>
                    <a:lnTo>
                      <a:pt x="5334" y="3496"/>
                    </a:lnTo>
                    <a:lnTo>
                      <a:pt x="5334" y="3508"/>
                    </a:lnTo>
                    <a:lnTo>
                      <a:pt x="5330" y="3516"/>
                    </a:lnTo>
                    <a:lnTo>
                      <a:pt x="5337" y="3529"/>
                    </a:lnTo>
                    <a:lnTo>
                      <a:pt x="5350" y="3536"/>
                    </a:lnTo>
                    <a:lnTo>
                      <a:pt x="5353" y="3532"/>
                    </a:lnTo>
                    <a:lnTo>
                      <a:pt x="5360" y="3544"/>
                    </a:lnTo>
                    <a:lnTo>
                      <a:pt x="5357" y="3556"/>
                    </a:lnTo>
                    <a:lnTo>
                      <a:pt x="5344" y="3560"/>
                    </a:lnTo>
                    <a:lnTo>
                      <a:pt x="5334" y="3560"/>
                    </a:lnTo>
                    <a:lnTo>
                      <a:pt x="5323" y="3563"/>
                    </a:lnTo>
                    <a:lnTo>
                      <a:pt x="5374" y="3556"/>
                    </a:lnTo>
                    <a:lnTo>
                      <a:pt x="5387" y="3553"/>
                    </a:lnTo>
                    <a:lnTo>
                      <a:pt x="5390" y="3540"/>
                    </a:lnTo>
                    <a:lnTo>
                      <a:pt x="5387" y="3537"/>
                    </a:lnTo>
                    <a:lnTo>
                      <a:pt x="5401" y="3540"/>
                    </a:lnTo>
                    <a:lnTo>
                      <a:pt x="5413" y="3529"/>
                    </a:lnTo>
                    <a:lnTo>
                      <a:pt x="5417" y="3512"/>
                    </a:lnTo>
                    <a:lnTo>
                      <a:pt x="5413" y="3505"/>
                    </a:lnTo>
                    <a:lnTo>
                      <a:pt x="5417" y="3512"/>
                    </a:lnTo>
                    <a:lnTo>
                      <a:pt x="5427" y="3513"/>
                    </a:lnTo>
                    <a:lnTo>
                      <a:pt x="5427" y="3520"/>
                    </a:lnTo>
                    <a:lnTo>
                      <a:pt x="5417" y="3529"/>
                    </a:lnTo>
                    <a:lnTo>
                      <a:pt x="5409" y="3540"/>
                    </a:lnTo>
                    <a:lnTo>
                      <a:pt x="5417" y="3540"/>
                    </a:lnTo>
                    <a:lnTo>
                      <a:pt x="5429" y="3537"/>
                    </a:lnTo>
                    <a:lnTo>
                      <a:pt x="5443" y="3532"/>
                    </a:lnTo>
                    <a:lnTo>
                      <a:pt x="5453" y="3516"/>
                    </a:lnTo>
                    <a:lnTo>
                      <a:pt x="5459" y="3505"/>
                    </a:lnTo>
                    <a:lnTo>
                      <a:pt x="5457" y="3502"/>
                    </a:lnTo>
                    <a:lnTo>
                      <a:pt x="5457" y="3499"/>
                    </a:lnTo>
                    <a:lnTo>
                      <a:pt x="5462" y="3492"/>
                    </a:lnTo>
                    <a:lnTo>
                      <a:pt x="5466" y="3508"/>
                    </a:lnTo>
                    <a:lnTo>
                      <a:pt x="5476" y="3499"/>
                    </a:lnTo>
                    <a:lnTo>
                      <a:pt x="5480" y="3484"/>
                    </a:lnTo>
                    <a:lnTo>
                      <a:pt x="5483" y="3496"/>
                    </a:lnTo>
                    <a:lnTo>
                      <a:pt x="5496" y="3505"/>
                    </a:lnTo>
                    <a:lnTo>
                      <a:pt x="5485" y="3516"/>
                    </a:lnTo>
                    <a:lnTo>
                      <a:pt x="5466" y="3520"/>
                    </a:lnTo>
                    <a:lnTo>
                      <a:pt x="5462" y="3523"/>
                    </a:lnTo>
                    <a:lnTo>
                      <a:pt x="5476" y="3523"/>
                    </a:lnTo>
                    <a:lnTo>
                      <a:pt x="5512" y="3513"/>
                    </a:lnTo>
                    <a:lnTo>
                      <a:pt x="5545" y="3512"/>
                    </a:lnTo>
                    <a:lnTo>
                      <a:pt x="5549" y="3508"/>
                    </a:lnTo>
                    <a:lnTo>
                      <a:pt x="5575" y="3489"/>
                    </a:lnTo>
                    <a:lnTo>
                      <a:pt x="5578" y="3499"/>
                    </a:lnTo>
                    <a:lnTo>
                      <a:pt x="5589" y="3492"/>
                    </a:lnTo>
                    <a:lnTo>
                      <a:pt x="5601" y="3489"/>
                    </a:lnTo>
                    <a:lnTo>
                      <a:pt x="5624" y="3499"/>
                    </a:lnTo>
                    <a:lnTo>
                      <a:pt x="5628" y="3508"/>
                    </a:lnTo>
                    <a:lnTo>
                      <a:pt x="5619" y="3505"/>
                    </a:lnTo>
                    <a:lnTo>
                      <a:pt x="5605" y="3502"/>
                    </a:lnTo>
                    <a:lnTo>
                      <a:pt x="5594" y="3502"/>
                    </a:lnTo>
                    <a:lnTo>
                      <a:pt x="5593" y="3508"/>
                    </a:lnTo>
                    <a:lnTo>
                      <a:pt x="5568" y="3508"/>
                    </a:lnTo>
                    <a:lnTo>
                      <a:pt x="5578" y="3512"/>
                    </a:lnTo>
                    <a:lnTo>
                      <a:pt x="5593" y="3512"/>
                    </a:lnTo>
                    <a:lnTo>
                      <a:pt x="5642" y="3520"/>
                    </a:lnTo>
                    <a:lnTo>
                      <a:pt x="5672" y="3529"/>
                    </a:lnTo>
                    <a:lnTo>
                      <a:pt x="5695" y="3544"/>
                    </a:lnTo>
                    <a:lnTo>
                      <a:pt x="5691" y="3532"/>
                    </a:lnTo>
                    <a:lnTo>
                      <a:pt x="5681" y="3526"/>
                    </a:lnTo>
                    <a:lnTo>
                      <a:pt x="5675" y="3516"/>
                    </a:lnTo>
                    <a:lnTo>
                      <a:pt x="5688" y="3516"/>
                    </a:lnTo>
                    <a:lnTo>
                      <a:pt x="5698" y="3520"/>
                    </a:lnTo>
                    <a:lnTo>
                      <a:pt x="5718" y="3508"/>
                    </a:lnTo>
                    <a:lnTo>
                      <a:pt x="5714" y="3520"/>
                    </a:lnTo>
                    <a:lnTo>
                      <a:pt x="5705" y="3523"/>
                    </a:lnTo>
                    <a:lnTo>
                      <a:pt x="5702" y="3532"/>
                    </a:lnTo>
                    <a:lnTo>
                      <a:pt x="5718" y="3540"/>
                    </a:lnTo>
                    <a:lnTo>
                      <a:pt x="5732" y="3540"/>
                    </a:lnTo>
                    <a:lnTo>
                      <a:pt x="5737" y="3553"/>
                    </a:lnTo>
                    <a:lnTo>
                      <a:pt x="5751" y="3550"/>
                    </a:lnTo>
                    <a:lnTo>
                      <a:pt x="5744" y="3560"/>
                    </a:lnTo>
                    <a:lnTo>
                      <a:pt x="5732" y="3550"/>
                    </a:lnTo>
                    <a:lnTo>
                      <a:pt x="5705" y="3540"/>
                    </a:lnTo>
                    <a:lnTo>
                      <a:pt x="5718" y="3553"/>
                    </a:lnTo>
                    <a:lnTo>
                      <a:pt x="5728" y="3560"/>
                    </a:lnTo>
                    <a:lnTo>
                      <a:pt x="5733" y="3563"/>
                    </a:lnTo>
                    <a:lnTo>
                      <a:pt x="5728" y="3563"/>
                    </a:lnTo>
                    <a:lnTo>
                      <a:pt x="5740" y="3568"/>
                    </a:lnTo>
                    <a:lnTo>
                      <a:pt x="5755" y="3571"/>
                    </a:lnTo>
                    <a:lnTo>
                      <a:pt x="5763" y="3584"/>
                    </a:lnTo>
                    <a:lnTo>
                      <a:pt x="5770" y="3595"/>
                    </a:lnTo>
                    <a:lnTo>
                      <a:pt x="5774" y="3604"/>
                    </a:lnTo>
                    <a:lnTo>
                      <a:pt x="5763" y="3607"/>
                    </a:lnTo>
                    <a:lnTo>
                      <a:pt x="5758" y="3595"/>
                    </a:lnTo>
                    <a:lnTo>
                      <a:pt x="5758" y="3587"/>
                    </a:lnTo>
                    <a:lnTo>
                      <a:pt x="5755" y="3598"/>
                    </a:lnTo>
                    <a:lnTo>
                      <a:pt x="5760" y="3607"/>
                    </a:lnTo>
                    <a:lnTo>
                      <a:pt x="5770" y="3612"/>
                    </a:lnTo>
                    <a:lnTo>
                      <a:pt x="5784" y="3611"/>
                    </a:lnTo>
                    <a:lnTo>
                      <a:pt x="5790" y="3607"/>
                    </a:lnTo>
                    <a:lnTo>
                      <a:pt x="5814" y="3601"/>
                    </a:lnTo>
                    <a:lnTo>
                      <a:pt x="5827" y="3601"/>
                    </a:lnTo>
                    <a:lnTo>
                      <a:pt x="5827" y="3595"/>
                    </a:lnTo>
                    <a:lnTo>
                      <a:pt x="5841" y="3587"/>
                    </a:lnTo>
                    <a:lnTo>
                      <a:pt x="5843" y="3591"/>
                    </a:lnTo>
                    <a:lnTo>
                      <a:pt x="5853" y="3588"/>
                    </a:lnTo>
                    <a:lnTo>
                      <a:pt x="5890" y="3563"/>
                    </a:lnTo>
                    <a:lnTo>
                      <a:pt x="5902" y="3560"/>
                    </a:lnTo>
                    <a:lnTo>
                      <a:pt x="5913" y="3556"/>
                    </a:lnTo>
                    <a:lnTo>
                      <a:pt x="5925" y="3560"/>
                    </a:lnTo>
                    <a:lnTo>
                      <a:pt x="5920" y="3547"/>
                    </a:lnTo>
                    <a:lnTo>
                      <a:pt x="5906" y="3540"/>
                    </a:lnTo>
                    <a:lnTo>
                      <a:pt x="5924" y="3547"/>
                    </a:lnTo>
                    <a:lnTo>
                      <a:pt x="5916" y="3540"/>
                    </a:lnTo>
                    <a:lnTo>
                      <a:pt x="5924" y="3529"/>
                    </a:lnTo>
                    <a:lnTo>
                      <a:pt x="5932" y="3523"/>
                    </a:lnTo>
                    <a:lnTo>
                      <a:pt x="5955" y="3520"/>
                    </a:lnTo>
                    <a:lnTo>
                      <a:pt x="5969" y="3516"/>
                    </a:lnTo>
                    <a:lnTo>
                      <a:pt x="5976" y="3516"/>
                    </a:lnTo>
                    <a:lnTo>
                      <a:pt x="6006" y="3529"/>
                    </a:lnTo>
                    <a:lnTo>
                      <a:pt x="6015" y="3532"/>
                    </a:lnTo>
                    <a:lnTo>
                      <a:pt x="6038" y="3544"/>
                    </a:lnTo>
                    <a:lnTo>
                      <a:pt x="6059" y="3568"/>
                    </a:lnTo>
                    <a:lnTo>
                      <a:pt x="6085" y="3577"/>
                    </a:lnTo>
                    <a:lnTo>
                      <a:pt x="6089" y="3588"/>
                    </a:lnTo>
                    <a:lnTo>
                      <a:pt x="6091" y="3601"/>
                    </a:lnTo>
                    <a:lnTo>
                      <a:pt x="6124" y="3622"/>
                    </a:lnTo>
                    <a:lnTo>
                      <a:pt x="6135" y="3635"/>
                    </a:lnTo>
                    <a:lnTo>
                      <a:pt x="6147" y="3638"/>
                    </a:lnTo>
                    <a:lnTo>
                      <a:pt x="6154" y="3649"/>
                    </a:lnTo>
                    <a:lnTo>
                      <a:pt x="6168" y="3652"/>
                    </a:lnTo>
                    <a:lnTo>
                      <a:pt x="6191" y="3649"/>
                    </a:lnTo>
                    <a:lnTo>
                      <a:pt x="6211" y="3667"/>
                    </a:lnTo>
                    <a:lnTo>
                      <a:pt x="6211" y="3676"/>
                    </a:lnTo>
                    <a:lnTo>
                      <a:pt x="6218" y="3687"/>
                    </a:lnTo>
                    <a:lnTo>
                      <a:pt x="6230" y="3691"/>
                    </a:lnTo>
                    <a:lnTo>
                      <a:pt x="6233" y="3703"/>
                    </a:lnTo>
                    <a:lnTo>
                      <a:pt x="6233" y="3710"/>
                    </a:lnTo>
                    <a:lnTo>
                      <a:pt x="6237" y="3742"/>
                    </a:lnTo>
                    <a:lnTo>
                      <a:pt x="6240" y="3751"/>
                    </a:lnTo>
                    <a:lnTo>
                      <a:pt x="6240" y="3766"/>
                    </a:lnTo>
                    <a:lnTo>
                      <a:pt x="6228" y="3820"/>
                    </a:lnTo>
                    <a:lnTo>
                      <a:pt x="6230" y="3833"/>
                    </a:lnTo>
                    <a:lnTo>
                      <a:pt x="6230" y="3854"/>
                    </a:lnTo>
                    <a:lnTo>
                      <a:pt x="6225" y="3871"/>
                    </a:lnTo>
                    <a:lnTo>
                      <a:pt x="6233" y="3884"/>
                    </a:lnTo>
                    <a:lnTo>
                      <a:pt x="6244" y="3892"/>
                    </a:lnTo>
                    <a:lnTo>
                      <a:pt x="6233" y="3878"/>
                    </a:lnTo>
                    <a:lnTo>
                      <a:pt x="6256" y="3892"/>
                    </a:lnTo>
                    <a:lnTo>
                      <a:pt x="6256" y="3895"/>
                    </a:lnTo>
                    <a:lnTo>
                      <a:pt x="6263" y="3887"/>
                    </a:lnTo>
                    <a:lnTo>
                      <a:pt x="6270" y="3863"/>
                    </a:lnTo>
                    <a:lnTo>
                      <a:pt x="6260" y="3863"/>
                    </a:lnTo>
                    <a:lnTo>
                      <a:pt x="6256" y="3860"/>
                    </a:lnTo>
                    <a:lnTo>
                      <a:pt x="6256" y="3850"/>
                    </a:lnTo>
                    <a:lnTo>
                      <a:pt x="6247" y="3841"/>
                    </a:lnTo>
                    <a:lnTo>
                      <a:pt x="6247" y="3838"/>
                    </a:lnTo>
                    <a:lnTo>
                      <a:pt x="6274" y="3850"/>
                    </a:lnTo>
                    <a:lnTo>
                      <a:pt x="6277" y="3863"/>
                    </a:lnTo>
                    <a:lnTo>
                      <a:pt x="6290" y="3850"/>
                    </a:lnTo>
                    <a:lnTo>
                      <a:pt x="6300" y="3863"/>
                    </a:lnTo>
                    <a:lnTo>
                      <a:pt x="6300" y="3871"/>
                    </a:lnTo>
                    <a:lnTo>
                      <a:pt x="6281" y="3905"/>
                    </a:lnTo>
                    <a:lnTo>
                      <a:pt x="6277" y="3922"/>
                    </a:lnTo>
                    <a:lnTo>
                      <a:pt x="6263" y="3925"/>
                    </a:lnTo>
                    <a:lnTo>
                      <a:pt x="6263" y="3935"/>
                    </a:lnTo>
                    <a:lnTo>
                      <a:pt x="6255" y="3925"/>
                    </a:lnTo>
                    <a:lnTo>
                      <a:pt x="6260" y="3935"/>
                    </a:lnTo>
                    <a:lnTo>
                      <a:pt x="6283" y="3946"/>
                    </a:lnTo>
                    <a:lnTo>
                      <a:pt x="6293" y="3959"/>
                    </a:lnTo>
                    <a:lnTo>
                      <a:pt x="6290" y="3962"/>
                    </a:lnTo>
                    <a:lnTo>
                      <a:pt x="6316" y="4001"/>
                    </a:lnTo>
                    <a:lnTo>
                      <a:pt x="6323" y="4013"/>
                    </a:lnTo>
                    <a:lnTo>
                      <a:pt x="6343" y="4031"/>
                    </a:lnTo>
                    <a:lnTo>
                      <a:pt x="6357" y="4034"/>
                    </a:lnTo>
                    <a:lnTo>
                      <a:pt x="6365" y="4034"/>
                    </a:lnTo>
                    <a:lnTo>
                      <a:pt x="6372" y="4034"/>
                    </a:lnTo>
                    <a:lnTo>
                      <a:pt x="6365" y="4025"/>
                    </a:lnTo>
                    <a:lnTo>
                      <a:pt x="6360" y="4013"/>
                    </a:lnTo>
                    <a:lnTo>
                      <a:pt x="6350" y="4007"/>
                    </a:lnTo>
                    <a:lnTo>
                      <a:pt x="6364" y="4007"/>
                    </a:lnTo>
                    <a:lnTo>
                      <a:pt x="6365" y="4015"/>
                    </a:lnTo>
                    <a:lnTo>
                      <a:pt x="6390" y="4004"/>
                    </a:lnTo>
                    <a:lnTo>
                      <a:pt x="6394" y="4007"/>
                    </a:lnTo>
                    <a:lnTo>
                      <a:pt x="6380" y="4013"/>
                    </a:lnTo>
                    <a:lnTo>
                      <a:pt x="6387" y="4025"/>
                    </a:lnTo>
                    <a:lnTo>
                      <a:pt x="6387" y="4045"/>
                    </a:lnTo>
                    <a:lnTo>
                      <a:pt x="6390" y="4058"/>
                    </a:lnTo>
                    <a:lnTo>
                      <a:pt x="6395" y="4069"/>
                    </a:lnTo>
                    <a:lnTo>
                      <a:pt x="6394" y="4076"/>
                    </a:lnTo>
                    <a:lnTo>
                      <a:pt x="6406" y="4076"/>
                    </a:lnTo>
                    <a:lnTo>
                      <a:pt x="6416" y="4063"/>
                    </a:lnTo>
                    <a:lnTo>
                      <a:pt x="6420" y="4052"/>
                    </a:lnTo>
                    <a:lnTo>
                      <a:pt x="6436" y="4039"/>
                    </a:lnTo>
                    <a:lnTo>
                      <a:pt x="6422" y="4058"/>
                    </a:lnTo>
                    <a:lnTo>
                      <a:pt x="6420" y="4069"/>
                    </a:lnTo>
                    <a:lnTo>
                      <a:pt x="6413" y="4079"/>
                    </a:lnTo>
                    <a:lnTo>
                      <a:pt x="6413" y="4085"/>
                    </a:lnTo>
                    <a:lnTo>
                      <a:pt x="6422" y="4088"/>
                    </a:lnTo>
                    <a:lnTo>
                      <a:pt x="6436" y="4096"/>
                    </a:lnTo>
                    <a:lnTo>
                      <a:pt x="6448" y="4138"/>
                    </a:lnTo>
                    <a:lnTo>
                      <a:pt x="6469" y="4162"/>
                    </a:lnTo>
                    <a:lnTo>
                      <a:pt x="6478" y="4162"/>
                    </a:lnTo>
                    <a:lnTo>
                      <a:pt x="6466" y="4165"/>
                    </a:lnTo>
                    <a:lnTo>
                      <a:pt x="6478" y="4172"/>
                    </a:lnTo>
                    <a:lnTo>
                      <a:pt x="6492" y="4168"/>
                    </a:lnTo>
                    <a:lnTo>
                      <a:pt x="6503" y="4168"/>
                    </a:lnTo>
                    <a:lnTo>
                      <a:pt x="6508" y="4172"/>
                    </a:lnTo>
                    <a:lnTo>
                      <a:pt x="6534" y="4181"/>
                    </a:lnTo>
                    <a:lnTo>
                      <a:pt x="6538" y="4189"/>
                    </a:lnTo>
                    <a:lnTo>
                      <a:pt x="6549" y="4199"/>
                    </a:lnTo>
                    <a:lnTo>
                      <a:pt x="6564" y="4216"/>
                    </a:lnTo>
                    <a:lnTo>
                      <a:pt x="6568" y="4229"/>
                    </a:lnTo>
                    <a:lnTo>
                      <a:pt x="6591" y="4250"/>
                    </a:lnTo>
                    <a:lnTo>
                      <a:pt x="6601" y="4253"/>
                    </a:lnTo>
                    <a:lnTo>
                      <a:pt x="6614" y="4253"/>
                    </a:lnTo>
                    <a:lnTo>
                      <a:pt x="6624" y="4263"/>
                    </a:lnTo>
                    <a:lnTo>
                      <a:pt x="6617" y="4274"/>
                    </a:lnTo>
                    <a:lnTo>
                      <a:pt x="6605" y="4264"/>
                    </a:lnTo>
                    <a:lnTo>
                      <a:pt x="6591" y="4259"/>
                    </a:lnTo>
                    <a:lnTo>
                      <a:pt x="6582" y="4267"/>
                    </a:lnTo>
                    <a:lnTo>
                      <a:pt x="6587" y="4280"/>
                    </a:lnTo>
                    <a:lnTo>
                      <a:pt x="6598" y="4291"/>
                    </a:lnTo>
                    <a:lnTo>
                      <a:pt x="6624" y="4283"/>
                    </a:lnTo>
                    <a:lnTo>
                      <a:pt x="6638" y="4274"/>
                    </a:lnTo>
                    <a:lnTo>
                      <a:pt x="6651" y="4277"/>
                    </a:lnTo>
                    <a:lnTo>
                      <a:pt x="6665" y="4277"/>
                    </a:lnTo>
                    <a:lnTo>
                      <a:pt x="6674" y="4271"/>
                    </a:lnTo>
                    <a:lnTo>
                      <a:pt x="6684" y="4263"/>
                    </a:lnTo>
                    <a:lnTo>
                      <a:pt x="6696" y="4256"/>
                    </a:lnTo>
                    <a:lnTo>
                      <a:pt x="6707" y="4263"/>
                    </a:lnTo>
                    <a:lnTo>
                      <a:pt x="6700" y="4256"/>
                    </a:lnTo>
                    <a:lnTo>
                      <a:pt x="6718" y="4263"/>
                    </a:lnTo>
                    <a:lnTo>
                      <a:pt x="6710" y="4250"/>
                    </a:lnTo>
                    <a:lnTo>
                      <a:pt x="6718" y="4237"/>
                    </a:lnTo>
                    <a:lnTo>
                      <a:pt x="6723" y="4229"/>
                    </a:lnTo>
                    <a:lnTo>
                      <a:pt x="6718" y="4208"/>
                    </a:lnTo>
                    <a:lnTo>
                      <a:pt x="6721" y="4202"/>
                    </a:lnTo>
                    <a:lnTo>
                      <a:pt x="6718" y="4189"/>
                    </a:lnTo>
                    <a:lnTo>
                      <a:pt x="6723" y="4178"/>
                    </a:lnTo>
                    <a:lnTo>
                      <a:pt x="6723" y="4168"/>
                    </a:lnTo>
                    <a:lnTo>
                      <a:pt x="6733" y="4157"/>
                    </a:lnTo>
                    <a:lnTo>
                      <a:pt x="6733" y="4148"/>
                    </a:lnTo>
                    <a:lnTo>
                      <a:pt x="6737" y="4136"/>
                    </a:lnTo>
                    <a:lnTo>
                      <a:pt x="6740" y="4148"/>
                    </a:lnTo>
                    <a:lnTo>
                      <a:pt x="6744" y="4136"/>
                    </a:lnTo>
                    <a:lnTo>
                      <a:pt x="6740" y="4124"/>
                    </a:lnTo>
                    <a:lnTo>
                      <a:pt x="6737" y="4100"/>
                    </a:lnTo>
                    <a:lnTo>
                      <a:pt x="6737" y="4069"/>
                    </a:lnTo>
                    <a:lnTo>
                      <a:pt x="6733" y="4058"/>
                    </a:lnTo>
                    <a:lnTo>
                      <a:pt x="6730" y="4007"/>
                    </a:lnTo>
                    <a:lnTo>
                      <a:pt x="6718" y="3964"/>
                    </a:lnTo>
                    <a:lnTo>
                      <a:pt x="6710" y="3962"/>
                    </a:lnTo>
                    <a:lnTo>
                      <a:pt x="6710" y="3946"/>
                    </a:lnTo>
                    <a:lnTo>
                      <a:pt x="6691" y="3925"/>
                    </a:lnTo>
                    <a:lnTo>
                      <a:pt x="6677" y="3919"/>
                    </a:lnTo>
                    <a:lnTo>
                      <a:pt x="6674" y="3922"/>
                    </a:lnTo>
                    <a:lnTo>
                      <a:pt x="6677" y="3916"/>
                    </a:lnTo>
                    <a:lnTo>
                      <a:pt x="6677" y="3908"/>
                    </a:lnTo>
                    <a:lnTo>
                      <a:pt x="6661" y="3887"/>
                    </a:lnTo>
                    <a:lnTo>
                      <a:pt x="6640" y="3847"/>
                    </a:lnTo>
                    <a:lnTo>
                      <a:pt x="6594" y="3788"/>
                    </a:lnTo>
                    <a:lnTo>
                      <a:pt x="6559" y="3734"/>
                    </a:lnTo>
                    <a:lnTo>
                      <a:pt x="6552" y="3724"/>
                    </a:lnTo>
                    <a:lnTo>
                      <a:pt x="6538" y="3691"/>
                    </a:lnTo>
                    <a:lnTo>
                      <a:pt x="6529" y="3670"/>
                    </a:lnTo>
                    <a:lnTo>
                      <a:pt x="6534" y="3670"/>
                    </a:lnTo>
                    <a:lnTo>
                      <a:pt x="6545" y="3676"/>
                    </a:lnTo>
                    <a:lnTo>
                      <a:pt x="6541" y="3686"/>
                    </a:lnTo>
                    <a:lnTo>
                      <a:pt x="6556" y="3697"/>
                    </a:lnTo>
                    <a:lnTo>
                      <a:pt x="6568" y="3691"/>
                    </a:lnTo>
                    <a:lnTo>
                      <a:pt x="6578" y="3700"/>
                    </a:lnTo>
                    <a:lnTo>
                      <a:pt x="6582" y="3713"/>
                    </a:lnTo>
                    <a:lnTo>
                      <a:pt x="6578" y="3734"/>
                    </a:lnTo>
                    <a:lnTo>
                      <a:pt x="6585" y="3766"/>
                    </a:lnTo>
                    <a:lnTo>
                      <a:pt x="6612" y="3802"/>
                    </a:lnTo>
                    <a:lnTo>
                      <a:pt x="6624" y="3814"/>
                    </a:lnTo>
                    <a:lnTo>
                      <a:pt x="6598" y="3782"/>
                    </a:lnTo>
                    <a:lnTo>
                      <a:pt x="6591" y="3769"/>
                    </a:lnTo>
                    <a:lnTo>
                      <a:pt x="6585" y="3748"/>
                    </a:lnTo>
                    <a:lnTo>
                      <a:pt x="6582" y="3727"/>
                    </a:lnTo>
                    <a:lnTo>
                      <a:pt x="6591" y="3718"/>
                    </a:lnTo>
                    <a:lnTo>
                      <a:pt x="6585" y="3707"/>
                    </a:lnTo>
                    <a:lnTo>
                      <a:pt x="6578" y="3694"/>
                    </a:lnTo>
                    <a:lnTo>
                      <a:pt x="6556" y="3673"/>
                    </a:lnTo>
                    <a:lnTo>
                      <a:pt x="6485" y="3595"/>
                    </a:lnTo>
                    <a:lnTo>
                      <a:pt x="6446" y="3537"/>
                    </a:lnTo>
                    <a:lnTo>
                      <a:pt x="6429" y="3505"/>
                    </a:lnTo>
                    <a:lnTo>
                      <a:pt x="6409" y="3462"/>
                    </a:lnTo>
                    <a:lnTo>
                      <a:pt x="6406" y="3451"/>
                    </a:lnTo>
                    <a:lnTo>
                      <a:pt x="6394" y="3430"/>
                    </a:lnTo>
                    <a:lnTo>
                      <a:pt x="6390" y="3409"/>
                    </a:lnTo>
                    <a:lnTo>
                      <a:pt x="6383" y="3400"/>
                    </a:lnTo>
                    <a:lnTo>
                      <a:pt x="6372" y="3387"/>
                    </a:lnTo>
                    <a:lnTo>
                      <a:pt x="6365" y="3376"/>
                    </a:lnTo>
                    <a:lnTo>
                      <a:pt x="6372" y="3385"/>
                    </a:lnTo>
                    <a:lnTo>
                      <a:pt x="6376" y="3361"/>
                    </a:lnTo>
                    <a:lnTo>
                      <a:pt x="6360" y="3358"/>
                    </a:lnTo>
                    <a:lnTo>
                      <a:pt x="6364" y="3345"/>
                    </a:lnTo>
                    <a:lnTo>
                      <a:pt x="6353" y="3337"/>
                    </a:lnTo>
                    <a:lnTo>
                      <a:pt x="6357" y="3325"/>
                    </a:lnTo>
                    <a:lnTo>
                      <a:pt x="6364" y="3315"/>
                    </a:lnTo>
                    <a:lnTo>
                      <a:pt x="6353" y="3315"/>
                    </a:lnTo>
                    <a:lnTo>
                      <a:pt x="6360" y="3304"/>
                    </a:lnTo>
                    <a:lnTo>
                      <a:pt x="6350" y="3294"/>
                    </a:lnTo>
                    <a:lnTo>
                      <a:pt x="6360" y="3301"/>
                    </a:lnTo>
                    <a:lnTo>
                      <a:pt x="6365" y="3288"/>
                    </a:lnTo>
                    <a:lnTo>
                      <a:pt x="6350" y="3288"/>
                    </a:lnTo>
                    <a:lnTo>
                      <a:pt x="6357" y="3277"/>
                    </a:lnTo>
                    <a:lnTo>
                      <a:pt x="6365" y="3283"/>
                    </a:lnTo>
                    <a:lnTo>
                      <a:pt x="6376" y="3267"/>
                    </a:lnTo>
                    <a:lnTo>
                      <a:pt x="6380" y="3256"/>
                    </a:lnTo>
                    <a:lnTo>
                      <a:pt x="6365" y="3253"/>
                    </a:lnTo>
                    <a:lnTo>
                      <a:pt x="6357" y="3253"/>
                    </a:lnTo>
                    <a:lnTo>
                      <a:pt x="6343" y="3246"/>
                    </a:lnTo>
                    <a:lnTo>
                      <a:pt x="6350" y="3246"/>
                    </a:lnTo>
                    <a:lnTo>
                      <a:pt x="6360" y="3250"/>
                    </a:lnTo>
                    <a:lnTo>
                      <a:pt x="6372" y="3250"/>
                    </a:lnTo>
                    <a:lnTo>
                      <a:pt x="6372" y="3237"/>
                    </a:lnTo>
                    <a:lnTo>
                      <a:pt x="6380" y="3237"/>
                    </a:lnTo>
                    <a:lnTo>
                      <a:pt x="6387" y="3216"/>
                    </a:lnTo>
                    <a:lnTo>
                      <a:pt x="6376" y="3219"/>
                    </a:lnTo>
                    <a:lnTo>
                      <a:pt x="6369" y="3213"/>
                    </a:lnTo>
                    <a:lnTo>
                      <a:pt x="6380" y="3205"/>
                    </a:lnTo>
                    <a:lnTo>
                      <a:pt x="6376" y="3195"/>
                    </a:lnTo>
                    <a:lnTo>
                      <a:pt x="6387" y="3202"/>
                    </a:lnTo>
                    <a:lnTo>
                      <a:pt x="6394" y="3189"/>
                    </a:lnTo>
                    <a:lnTo>
                      <a:pt x="6394" y="3187"/>
                    </a:lnTo>
                    <a:lnTo>
                      <a:pt x="6380" y="3189"/>
                    </a:lnTo>
                    <a:lnTo>
                      <a:pt x="6376" y="3178"/>
                    </a:lnTo>
                    <a:lnTo>
                      <a:pt x="6390" y="3178"/>
                    </a:lnTo>
                    <a:lnTo>
                      <a:pt x="6399" y="3165"/>
                    </a:lnTo>
                    <a:lnTo>
                      <a:pt x="6387" y="3157"/>
                    </a:lnTo>
                    <a:lnTo>
                      <a:pt x="6387" y="3144"/>
                    </a:lnTo>
                    <a:lnTo>
                      <a:pt x="6399" y="3150"/>
                    </a:lnTo>
                    <a:lnTo>
                      <a:pt x="6413" y="3150"/>
                    </a:lnTo>
                    <a:lnTo>
                      <a:pt x="6409" y="3138"/>
                    </a:lnTo>
                    <a:lnTo>
                      <a:pt x="6422" y="3133"/>
                    </a:lnTo>
                    <a:lnTo>
                      <a:pt x="6425" y="3120"/>
                    </a:lnTo>
                    <a:lnTo>
                      <a:pt x="6420" y="3120"/>
                    </a:lnTo>
                    <a:lnTo>
                      <a:pt x="6422" y="3096"/>
                    </a:lnTo>
                    <a:lnTo>
                      <a:pt x="6429" y="3087"/>
                    </a:lnTo>
                    <a:lnTo>
                      <a:pt x="6429" y="3096"/>
                    </a:lnTo>
                    <a:lnTo>
                      <a:pt x="6436" y="3096"/>
                    </a:lnTo>
                    <a:lnTo>
                      <a:pt x="6446" y="3085"/>
                    </a:lnTo>
                    <a:lnTo>
                      <a:pt x="6432" y="3079"/>
                    </a:lnTo>
                    <a:lnTo>
                      <a:pt x="6425" y="3069"/>
                    </a:lnTo>
                    <a:lnTo>
                      <a:pt x="6422" y="3061"/>
                    </a:lnTo>
                    <a:lnTo>
                      <a:pt x="6413" y="3039"/>
                    </a:lnTo>
                    <a:lnTo>
                      <a:pt x="6422" y="3045"/>
                    </a:lnTo>
                    <a:lnTo>
                      <a:pt x="6425" y="3058"/>
                    </a:lnTo>
                    <a:lnTo>
                      <a:pt x="6439" y="3066"/>
                    </a:lnTo>
                    <a:lnTo>
                      <a:pt x="6439" y="3045"/>
                    </a:lnTo>
                    <a:lnTo>
                      <a:pt x="6448" y="3063"/>
                    </a:lnTo>
                    <a:lnTo>
                      <a:pt x="6459" y="3072"/>
                    </a:lnTo>
                    <a:lnTo>
                      <a:pt x="6473" y="3063"/>
                    </a:lnTo>
                    <a:lnTo>
                      <a:pt x="6478" y="3045"/>
                    </a:lnTo>
                    <a:lnTo>
                      <a:pt x="6466" y="3055"/>
                    </a:lnTo>
                    <a:lnTo>
                      <a:pt x="6476" y="3045"/>
                    </a:lnTo>
                    <a:lnTo>
                      <a:pt x="6473" y="3039"/>
                    </a:lnTo>
                    <a:lnTo>
                      <a:pt x="6459" y="3039"/>
                    </a:lnTo>
                    <a:lnTo>
                      <a:pt x="6446" y="3034"/>
                    </a:lnTo>
                    <a:lnTo>
                      <a:pt x="6436" y="3037"/>
                    </a:lnTo>
                    <a:lnTo>
                      <a:pt x="6459" y="3024"/>
                    </a:lnTo>
                    <a:lnTo>
                      <a:pt x="6476" y="3027"/>
                    </a:lnTo>
                    <a:lnTo>
                      <a:pt x="6485" y="3024"/>
                    </a:lnTo>
                    <a:lnTo>
                      <a:pt x="6499" y="3021"/>
                    </a:lnTo>
                    <a:lnTo>
                      <a:pt x="6508" y="3011"/>
                    </a:lnTo>
                    <a:lnTo>
                      <a:pt x="6503" y="3007"/>
                    </a:lnTo>
                    <a:lnTo>
                      <a:pt x="6515" y="3011"/>
                    </a:lnTo>
                    <a:lnTo>
                      <a:pt x="6526" y="3003"/>
                    </a:lnTo>
                    <a:lnTo>
                      <a:pt x="6538" y="3000"/>
                    </a:lnTo>
                    <a:lnTo>
                      <a:pt x="6538" y="2994"/>
                    </a:lnTo>
                    <a:lnTo>
                      <a:pt x="6549" y="2987"/>
                    </a:lnTo>
                    <a:lnTo>
                      <a:pt x="6556" y="2976"/>
                    </a:lnTo>
                    <a:lnTo>
                      <a:pt x="6545" y="2973"/>
                    </a:lnTo>
                    <a:lnTo>
                      <a:pt x="6538" y="2955"/>
                    </a:lnTo>
                    <a:lnTo>
                      <a:pt x="6549" y="2955"/>
                    </a:lnTo>
                    <a:lnTo>
                      <a:pt x="6556" y="2967"/>
                    </a:lnTo>
                    <a:lnTo>
                      <a:pt x="6564" y="2963"/>
                    </a:lnTo>
                    <a:lnTo>
                      <a:pt x="6578" y="2955"/>
                    </a:lnTo>
                    <a:lnTo>
                      <a:pt x="6585" y="2943"/>
                    </a:lnTo>
                    <a:lnTo>
                      <a:pt x="6591" y="2940"/>
                    </a:lnTo>
                    <a:lnTo>
                      <a:pt x="6587" y="2928"/>
                    </a:lnTo>
                    <a:lnTo>
                      <a:pt x="6594" y="2916"/>
                    </a:lnTo>
                    <a:lnTo>
                      <a:pt x="6608" y="2919"/>
                    </a:lnTo>
                    <a:lnTo>
                      <a:pt x="6617" y="2916"/>
                    </a:lnTo>
                    <a:lnTo>
                      <a:pt x="6624" y="2908"/>
                    </a:lnTo>
                    <a:lnTo>
                      <a:pt x="6631" y="2895"/>
                    </a:lnTo>
                    <a:lnTo>
                      <a:pt x="6624" y="2888"/>
                    </a:lnTo>
                    <a:lnTo>
                      <a:pt x="6635" y="2892"/>
                    </a:lnTo>
                    <a:lnTo>
                      <a:pt x="6644" y="2884"/>
                    </a:lnTo>
                    <a:lnTo>
                      <a:pt x="6638" y="2871"/>
                    </a:lnTo>
                    <a:lnTo>
                      <a:pt x="6624" y="2864"/>
                    </a:lnTo>
                    <a:lnTo>
                      <a:pt x="6624" y="2853"/>
                    </a:lnTo>
                    <a:lnTo>
                      <a:pt x="6631" y="2840"/>
                    </a:lnTo>
                    <a:lnTo>
                      <a:pt x="6638" y="2837"/>
                    </a:lnTo>
                    <a:lnTo>
                      <a:pt x="6628" y="2860"/>
                    </a:lnTo>
                    <a:lnTo>
                      <a:pt x="6640" y="2864"/>
                    </a:lnTo>
                    <a:lnTo>
                      <a:pt x="6644" y="2874"/>
                    </a:lnTo>
                    <a:lnTo>
                      <a:pt x="6644" y="2837"/>
                    </a:lnTo>
                    <a:lnTo>
                      <a:pt x="6651" y="2829"/>
                    </a:lnTo>
                    <a:lnTo>
                      <a:pt x="6677" y="2785"/>
                    </a:lnTo>
                    <a:lnTo>
                      <a:pt x="6703" y="2761"/>
                    </a:lnTo>
                    <a:lnTo>
                      <a:pt x="6718" y="2751"/>
                    </a:lnTo>
                    <a:lnTo>
                      <a:pt x="6718" y="2745"/>
                    </a:lnTo>
                    <a:lnTo>
                      <a:pt x="6710" y="2741"/>
                    </a:lnTo>
                    <a:lnTo>
                      <a:pt x="6710" y="2741"/>
                    </a:lnTo>
                    <a:lnTo>
                      <a:pt x="6718" y="2745"/>
                    </a:lnTo>
                    <a:lnTo>
                      <a:pt x="6723" y="2745"/>
                    </a:lnTo>
                    <a:lnTo>
                      <a:pt x="6747" y="2737"/>
                    </a:lnTo>
                    <a:lnTo>
                      <a:pt x="6770" y="2730"/>
                    </a:lnTo>
                    <a:lnTo>
                      <a:pt x="6790" y="2730"/>
                    </a:lnTo>
                    <a:lnTo>
                      <a:pt x="6804" y="2724"/>
                    </a:lnTo>
                    <a:lnTo>
                      <a:pt x="6806" y="2700"/>
                    </a:lnTo>
                    <a:lnTo>
                      <a:pt x="6797" y="2679"/>
                    </a:lnTo>
                    <a:lnTo>
                      <a:pt x="6800" y="2679"/>
                    </a:lnTo>
                    <a:lnTo>
                      <a:pt x="6806" y="2687"/>
                    </a:lnTo>
                    <a:lnTo>
                      <a:pt x="6813" y="2714"/>
                    </a:lnTo>
                    <a:lnTo>
                      <a:pt x="6813" y="2682"/>
                    </a:lnTo>
                    <a:lnTo>
                      <a:pt x="6816" y="2669"/>
                    </a:lnTo>
                    <a:lnTo>
                      <a:pt x="6827" y="2649"/>
                    </a:lnTo>
                    <a:lnTo>
                      <a:pt x="6843" y="2628"/>
                    </a:lnTo>
                    <a:lnTo>
                      <a:pt x="6859" y="2615"/>
                    </a:lnTo>
                    <a:lnTo>
                      <a:pt x="6850" y="2625"/>
                    </a:lnTo>
                    <a:lnTo>
                      <a:pt x="6843" y="2636"/>
                    </a:lnTo>
                    <a:lnTo>
                      <a:pt x="6853" y="2625"/>
                    </a:lnTo>
                    <a:lnTo>
                      <a:pt x="6876" y="2604"/>
                    </a:lnTo>
                    <a:lnTo>
                      <a:pt x="6872" y="2604"/>
                    </a:lnTo>
                    <a:lnTo>
                      <a:pt x="6869" y="2607"/>
                    </a:lnTo>
                    <a:lnTo>
                      <a:pt x="6862" y="2594"/>
                    </a:lnTo>
                    <a:lnTo>
                      <a:pt x="6869" y="2586"/>
                    </a:lnTo>
                    <a:lnTo>
                      <a:pt x="6862" y="2577"/>
                    </a:lnTo>
                    <a:lnTo>
                      <a:pt x="6876" y="2583"/>
                    </a:lnTo>
                    <a:lnTo>
                      <a:pt x="6865" y="2591"/>
                    </a:lnTo>
                    <a:lnTo>
                      <a:pt x="6879" y="2598"/>
                    </a:lnTo>
                    <a:lnTo>
                      <a:pt x="6883" y="2594"/>
                    </a:lnTo>
                    <a:lnTo>
                      <a:pt x="6892" y="2583"/>
                    </a:lnTo>
                    <a:lnTo>
                      <a:pt x="6902" y="2561"/>
                    </a:lnTo>
                    <a:lnTo>
                      <a:pt x="6916" y="2567"/>
                    </a:lnTo>
                    <a:lnTo>
                      <a:pt x="6945" y="2553"/>
                    </a:lnTo>
                    <a:lnTo>
                      <a:pt x="6955" y="2553"/>
                    </a:lnTo>
                    <a:lnTo>
                      <a:pt x="6959" y="2546"/>
                    </a:lnTo>
                    <a:lnTo>
                      <a:pt x="6969" y="2537"/>
                    </a:lnTo>
                    <a:lnTo>
                      <a:pt x="6971" y="2550"/>
                    </a:lnTo>
                    <a:lnTo>
                      <a:pt x="6978" y="2537"/>
                    </a:lnTo>
                    <a:lnTo>
                      <a:pt x="6992" y="2543"/>
                    </a:lnTo>
                    <a:lnTo>
                      <a:pt x="6996" y="2543"/>
                    </a:lnTo>
                    <a:lnTo>
                      <a:pt x="7004" y="2522"/>
                    </a:lnTo>
                    <a:lnTo>
                      <a:pt x="7015" y="2511"/>
                    </a:lnTo>
                    <a:lnTo>
                      <a:pt x="7022" y="2502"/>
                    </a:lnTo>
                    <a:lnTo>
                      <a:pt x="7015" y="2492"/>
                    </a:lnTo>
                    <a:lnTo>
                      <a:pt x="7012" y="2492"/>
                    </a:lnTo>
                    <a:lnTo>
                      <a:pt x="7004" y="2505"/>
                    </a:lnTo>
                    <a:lnTo>
                      <a:pt x="6996" y="2508"/>
                    </a:lnTo>
                    <a:lnTo>
                      <a:pt x="6999" y="2495"/>
                    </a:lnTo>
                    <a:lnTo>
                      <a:pt x="6992" y="2486"/>
                    </a:lnTo>
                    <a:lnTo>
                      <a:pt x="6989" y="2495"/>
                    </a:lnTo>
                    <a:lnTo>
                      <a:pt x="6989" y="2498"/>
                    </a:lnTo>
                    <a:lnTo>
                      <a:pt x="6982" y="2498"/>
                    </a:lnTo>
                    <a:lnTo>
                      <a:pt x="6985" y="2511"/>
                    </a:lnTo>
                    <a:lnTo>
                      <a:pt x="6971" y="2505"/>
                    </a:lnTo>
                    <a:lnTo>
                      <a:pt x="6948" y="2519"/>
                    </a:lnTo>
                    <a:lnTo>
                      <a:pt x="6922" y="2516"/>
                    </a:lnTo>
                    <a:lnTo>
                      <a:pt x="6902" y="2498"/>
                    </a:lnTo>
                    <a:lnTo>
                      <a:pt x="6892" y="2489"/>
                    </a:lnTo>
                    <a:lnTo>
                      <a:pt x="6906" y="2495"/>
                    </a:lnTo>
                    <a:lnTo>
                      <a:pt x="6916" y="2498"/>
                    </a:lnTo>
                    <a:lnTo>
                      <a:pt x="6932" y="2508"/>
                    </a:lnTo>
                    <a:lnTo>
                      <a:pt x="6945" y="2511"/>
                    </a:lnTo>
                    <a:lnTo>
                      <a:pt x="6952" y="2505"/>
                    </a:lnTo>
                    <a:lnTo>
                      <a:pt x="6971" y="2484"/>
                    </a:lnTo>
                    <a:lnTo>
                      <a:pt x="6971" y="2471"/>
                    </a:lnTo>
                    <a:lnTo>
                      <a:pt x="6959" y="2474"/>
                    </a:lnTo>
                    <a:lnTo>
                      <a:pt x="6962" y="2465"/>
                    </a:lnTo>
                    <a:lnTo>
                      <a:pt x="6975" y="2465"/>
                    </a:lnTo>
                    <a:lnTo>
                      <a:pt x="6982" y="2454"/>
                    </a:lnTo>
                    <a:lnTo>
                      <a:pt x="6955" y="2444"/>
                    </a:lnTo>
                    <a:lnTo>
                      <a:pt x="6943" y="2444"/>
                    </a:lnTo>
                    <a:lnTo>
                      <a:pt x="6888" y="2433"/>
                    </a:lnTo>
                    <a:lnTo>
                      <a:pt x="6887" y="2427"/>
                    </a:lnTo>
                    <a:lnTo>
                      <a:pt x="6913" y="2433"/>
                    </a:lnTo>
                    <a:lnTo>
                      <a:pt x="6936" y="2433"/>
                    </a:lnTo>
                    <a:lnTo>
                      <a:pt x="6948" y="2430"/>
                    </a:lnTo>
                    <a:lnTo>
                      <a:pt x="6955" y="2430"/>
                    </a:lnTo>
                    <a:lnTo>
                      <a:pt x="6952" y="2420"/>
                    </a:lnTo>
                    <a:lnTo>
                      <a:pt x="6948" y="2409"/>
                    </a:lnTo>
                    <a:lnTo>
                      <a:pt x="6962" y="2409"/>
                    </a:lnTo>
                    <a:lnTo>
                      <a:pt x="6955" y="2414"/>
                    </a:lnTo>
                    <a:lnTo>
                      <a:pt x="6966" y="2427"/>
                    </a:lnTo>
                    <a:lnTo>
                      <a:pt x="6978" y="2430"/>
                    </a:lnTo>
                    <a:lnTo>
                      <a:pt x="6982" y="2417"/>
                    </a:lnTo>
                    <a:lnTo>
                      <a:pt x="6989" y="2427"/>
                    </a:lnTo>
                    <a:lnTo>
                      <a:pt x="6999" y="2430"/>
                    </a:lnTo>
                    <a:lnTo>
                      <a:pt x="7026" y="2430"/>
                    </a:lnTo>
                    <a:lnTo>
                      <a:pt x="7034" y="2420"/>
                    </a:lnTo>
                    <a:lnTo>
                      <a:pt x="7052" y="2387"/>
                    </a:lnTo>
                    <a:lnTo>
                      <a:pt x="7052" y="2375"/>
                    </a:lnTo>
                    <a:lnTo>
                      <a:pt x="7064" y="2379"/>
                    </a:lnTo>
                    <a:lnTo>
                      <a:pt x="7075" y="2369"/>
                    </a:lnTo>
                    <a:lnTo>
                      <a:pt x="7071" y="2358"/>
                    </a:lnTo>
                    <a:lnTo>
                      <a:pt x="7068" y="2335"/>
                    </a:lnTo>
                    <a:lnTo>
                      <a:pt x="7061" y="2324"/>
                    </a:lnTo>
                    <a:lnTo>
                      <a:pt x="7048" y="2315"/>
                    </a:lnTo>
                    <a:lnTo>
                      <a:pt x="7048" y="2321"/>
                    </a:lnTo>
                    <a:lnTo>
                      <a:pt x="7048" y="2331"/>
                    </a:lnTo>
                    <a:lnTo>
                      <a:pt x="7027" y="2331"/>
                    </a:lnTo>
                    <a:lnTo>
                      <a:pt x="7027" y="2342"/>
                    </a:lnTo>
                    <a:lnTo>
                      <a:pt x="7031" y="2363"/>
                    </a:lnTo>
                    <a:lnTo>
                      <a:pt x="7022" y="2375"/>
                    </a:lnTo>
                    <a:lnTo>
                      <a:pt x="7015" y="2369"/>
                    </a:lnTo>
                    <a:lnTo>
                      <a:pt x="7026" y="2358"/>
                    </a:lnTo>
                    <a:lnTo>
                      <a:pt x="7012" y="2355"/>
                    </a:lnTo>
                    <a:lnTo>
                      <a:pt x="7019" y="2342"/>
                    </a:lnTo>
                    <a:lnTo>
                      <a:pt x="7019" y="2331"/>
                    </a:lnTo>
                    <a:lnTo>
                      <a:pt x="7015" y="2321"/>
                    </a:lnTo>
                    <a:lnTo>
                      <a:pt x="7004" y="2318"/>
                    </a:lnTo>
                    <a:lnTo>
                      <a:pt x="6985" y="2324"/>
                    </a:lnTo>
                    <a:lnTo>
                      <a:pt x="6982" y="2335"/>
                    </a:lnTo>
                    <a:lnTo>
                      <a:pt x="6959" y="2331"/>
                    </a:lnTo>
                    <a:lnTo>
                      <a:pt x="6945" y="2339"/>
                    </a:lnTo>
                    <a:lnTo>
                      <a:pt x="6932" y="2342"/>
                    </a:lnTo>
                    <a:lnTo>
                      <a:pt x="6922" y="2345"/>
                    </a:lnTo>
                    <a:lnTo>
                      <a:pt x="6918" y="2334"/>
                    </a:lnTo>
                    <a:lnTo>
                      <a:pt x="6909" y="2321"/>
                    </a:lnTo>
                    <a:lnTo>
                      <a:pt x="6902" y="2311"/>
                    </a:lnTo>
                    <a:lnTo>
                      <a:pt x="6899" y="2300"/>
                    </a:lnTo>
                    <a:lnTo>
                      <a:pt x="6906" y="2291"/>
                    </a:lnTo>
                    <a:lnTo>
                      <a:pt x="6899" y="2283"/>
                    </a:lnTo>
                    <a:lnTo>
                      <a:pt x="6906" y="2291"/>
                    </a:lnTo>
                    <a:lnTo>
                      <a:pt x="6906" y="2294"/>
                    </a:lnTo>
                    <a:lnTo>
                      <a:pt x="6906" y="2303"/>
                    </a:lnTo>
                    <a:lnTo>
                      <a:pt x="6916" y="2324"/>
                    </a:lnTo>
                    <a:lnTo>
                      <a:pt x="6929" y="2324"/>
                    </a:lnTo>
                    <a:lnTo>
                      <a:pt x="6943" y="2331"/>
                    </a:lnTo>
                    <a:lnTo>
                      <a:pt x="6969" y="2310"/>
                    </a:lnTo>
                    <a:lnTo>
                      <a:pt x="6955" y="2300"/>
                    </a:lnTo>
                    <a:lnTo>
                      <a:pt x="6969" y="2300"/>
                    </a:lnTo>
                    <a:lnTo>
                      <a:pt x="6985" y="2303"/>
                    </a:lnTo>
                    <a:lnTo>
                      <a:pt x="6975" y="2294"/>
                    </a:lnTo>
                    <a:lnTo>
                      <a:pt x="6989" y="2297"/>
                    </a:lnTo>
                    <a:lnTo>
                      <a:pt x="6999" y="2294"/>
                    </a:lnTo>
                    <a:lnTo>
                      <a:pt x="6999" y="2286"/>
                    </a:lnTo>
                    <a:lnTo>
                      <a:pt x="6989" y="2276"/>
                    </a:lnTo>
                    <a:lnTo>
                      <a:pt x="6975" y="2270"/>
                    </a:lnTo>
                    <a:lnTo>
                      <a:pt x="6989" y="2270"/>
                    </a:lnTo>
                    <a:lnTo>
                      <a:pt x="7012" y="2283"/>
                    </a:lnTo>
                    <a:lnTo>
                      <a:pt x="7027" y="2283"/>
                    </a:lnTo>
                    <a:lnTo>
                      <a:pt x="7015" y="2273"/>
                    </a:lnTo>
                    <a:lnTo>
                      <a:pt x="7008" y="2262"/>
                    </a:lnTo>
                    <a:lnTo>
                      <a:pt x="7031" y="2280"/>
                    </a:lnTo>
                    <a:lnTo>
                      <a:pt x="7041" y="2294"/>
                    </a:lnTo>
                    <a:lnTo>
                      <a:pt x="7041" y="2283"/>
                    </a:lnTo>
                    <a:lnTo>
                      <a:pt x="7019" y="2249"/>
                    </a:lnTo>
                    <a:lnTo>
                      <a:pt x="7019" y="2246"/>
                    </a:lnTo>
                    <a:lnTo>
                      <a:pt x="7004" y="2243"/>
                    </a:lnTo>
                    <a:lnTo>
                      <a:pt x="6996" y="2232"/>
                    </a:lnTo>
                    <a:lnTo>
                      <a:pt x="6992" y="2222"/>
                    </a:lnTo>
                    <a:lnTo>
                      <a:pt x="6985" y="2223"/>
                    </a:lnTo>
                    <a:lnTo>
                      <a:pt x="6992" y="2222"/>
                    </a:lnTo>
                    <a:lnTo>
                      <a:pt x="6992" y="2221"/>
                    </a:lnTo>
                    <a:lnTo>
                      <a:pt x="6993" y="2221"/>
                    </a:lnTo>
                    <a:lnTo>
                      <a:pt x="6991" y="2217"/>
                    </a:lnTo>
                    <a:lnTo>
                      <a:pt x="6996" y="2222"/>
                    </a:lnTo>
                    <a:lnTo>
                      <a:pt x="7008" y="2232"/>
                    </a:lnTo>
                    <a:lnTo>
                      <a:pt x="7012" y="2219"/>
                    </a:lnTo>
                    <a:lnTo>
                      <a:pt x="7015" y="2219"/>
                    </a:lnTo>
                    <a:lnTo>
                      <a:pt x="7008" y="2208"/>
                    </a:lnTo>
                    <a:lnTo>
                      <a:pt x="7000" y="2198"/>
                    </a:lnTo>
                    <a:lnTo>
                      <a:pt x="7008" y="2208"/>
                    </a:lnTo>
                    <a:lnTo>
                      <a:pt x="7015" y="2219"/>
                    </a:lnTo>
                    <a:lnTo>
                      <a:pt x="7038" y="2262"/>
                    </a:lnTo>
                    <a:lnTo>
                      <a:pt x="7045" y="2270"/>
                    </a:lnTo>
                    <a:lnTo>
                      <a:pt x="7054" y="2291"/>
                    </a:lnTo>
                    <a:lnTo>
                      <a:pt x="7068" y="2300"/>
                    </a:lnTo>
                    <a:lnTo>
                      <a:pt x="7064" y="2307"/>
                    </a:lnTo>
                    <a:lnTo>
                      <a:pt x="7075" y="2310"/>
                    </a:lnTo>
                    <a:lnTo>
                      <a:pt x="7087" y="2321"/>
                    </a:lnTo>
                    <a:lnTo>
                      <a:pt x="7094" y="2334"/>
                    </a:lnTo>
                    <a:lnTo>
                      <a:pt x="7094" y="2331"/>
                    </a:lnTo>
                    <a:lnTo>
                      <a:pt x="7087" y="2318"/>
                    </a:lnTo>
                    <a:lnTo>
                      <a:pt x="7057" y="2286"/>
                    </a:lnTo>
                    <a:lnTo>
                      <a:pt x="7041" y="2264"/>
                    </a:lnTo>
                    <a:lnTo>
                      <a:pt x="7022" y="2219"/>
                    </a:lnTo>
                    <a:lnTo>
                      <a:pt x="7019" y="2216"/>
                    </a:lnTo>
                    <a:lnTo>
                      <a:pt x="7018" y="2215"/>
                    </a:lnTo>
                    <a:lnTo>
                      <a:pt x="7019" y="2215"/>
                    </a:lnTo>
                    <a:lnTo>
                      <a:pt x="7000" y="2183"/>
                    </a:lnTo>
                    <a:lnTo>
                      <a:pt x="6989" y="2160"/>
                    </a:lnTo>
                    <a:lnTo>
                      <a:pt x="6952" y="2160"/>
                    </a:lnTo>
                    <a:lnTo>
                      <a:pt x="6943" y="2159"/>
                    </a:lnTo>
                    <a:lnTo>
                      <a:pt x="6943" y="2160"/>
                    </a:lnTo>
                    <a:lnTo>
                      <a:pt x="6943" y="2160"/>
                    </a:lnTo>
                    <a:lnTo>
                      <a:pt x="6939" y="2174"/>
                    </a:lnTo>
                    <a:lnTo>
                      <a:pt x="6942" y="2178"/>
                    </a:lnTo>
                    <a:lnTo>
                      <a:pt x="6933" y="2173"/>
                    </a:lnTo>
                    <a:lnTo>
                      <a:pt x="6922" y="2173"/>
                    </a:lnTo>
                    <a:lnTo>
                      <a:pt x="6910" y="2183"/>
                    </a:lnTo>
                    <a:lnTo>
                      <a:pt x="6913" y="2173"/>
                    </a:lnTo>
                    <a:lnTo>
                      <a:pt x="6903" y="2160"/>
                    </a:lnTo>
                    <a:lnTo>
                      <a:pt x="6889" y="2155"/>
                    </a:lnTo>
                    <a:lnTo>
                      <a:pt x="6880" y="2143"/>
                    </a:lnTo>
                    <a:lnTo>
                      <a:pt x="6876" y="2135"/>
                    </a:lnTo>
                    <a:lnTo>
                      <a:pt x="6862" y="2136"/>
                    </a:lnTo>
                    <a:lnTo>
                      <a:pt x="6850" y="2135"/>
                    </a:lnTo>
                    <a:lnTo>
                      <a:pt x="6839" y="2135"/>
                    </a:lnTo>
                    <a:lnTo>
                      <a:pt x="6817" y="2128"/>
                    </a:lnTo>
                    <a:lnTo>
                      <a:pt x="6782" y="2128"/>
                    </a:lnTo>
                    <a:lnTo>
                      <a:pt x="6780" y="2127"/>
                    </a:lnTo>
                    <a:lnTo>
                      <a:pt x="6783" y="2123"/>
                    </a:lnTo>
                    <a:lnTo>
                      <a:pt x="6793" y="2126"/>
                    </a:lnTo>
                    <a:lnTo>
                      <a:pt x="6820" y="2120"/>
                    </a:lnTo>
                    <a:lnTo>
                      <a:pt x="6834" y="2129"/>
                    </a:lnTo>
                    <a:lnTo>
                      <a:pt x="6839" y="2129"/>
                    </a:lnTo>
                    <a:lnTo>
                      <a:pt x="6839" y="2128"/>
                    </a:lnTo>
                    <a:lnTo>
                      <a:pt x="6839" y="2128"/>
                    </a:lnTo>
                    <a:lnTo>
                      <a:pt x="6839" y="2117"/>
                    </a:lnTo>
                    <a:lnTo>
                      <a:pt x="6850" y="2129"/>
                    </a:lnTo>
                    <a:lnTo>
                      <a:pt x="6862" y="2136"/>
                    </a:lnTo>
                    <a:lnTo>
                      <a:pt x="6872" y="2126"/>
                    </a:lnTo>
                    <a:lnTo>
                      <a:pt x="6883" y="2137"/>
                    </a:lnTo>
                    <a:lnTo>
                      <a:pt x="6895" y="2147"/>
                    </a:lnTo>
                    <a:lnTo>
                      <a:pt x="6909" y="2150"/>
                    </a:lnTo>
                    <a:lnTo>
                      <a:pt x="6918" y="2161"/>
                    </a:lnTo>
                    <a:lnTo>
                      <a:pt x="6925" y="2156"/>
                    </a:lnTo>
                    <a:lnTo>
                      <a:pt x="6932" y="2153"/>
                    </a:lnTo>
                    <a:lnTo>
                      <a:pt x="6933" y="2152"/>
                    </a:lnTo>
                    <a:lnTo>
                      <a:pt x="6933" y="2152"/>
                    </a:lnTo>
                    <a:lnTo>
                      <a:pt x="6936" y="2143"/>
                    </a:lnTo>
                    <a:lnTo>
                      <a:pt x="6933" y="2131"/>
                    </a:lnTo>
                    <a:lnTo>
                      <a:pt x="6919" y="2128"/>
                    </a:lnTo>
                    <a:lnTo>
                      <a:pt x="6917" y="2115"/>
                    </a:lnTo>
                    <a:lnTo>
                      <a:pt x="6903" y="2119"/>
                    </a:lnTo>
                    <a:lnTo>
                      <a:pt x="6880" y="2111"/>
                    </a:lnTo>
                    <a:lnTo>
                      <a:pt x="6869" y="2101"/>
                    </a:lnTo>
                    <a:lnTo>
                      <a:pt x="6845" y="2085"/>
                    </a:lnTo>
                    <a:lnTo>
                      <a:pt x="6857" y="2085"/>
                    </a:lnTo>
                    <a:lnTo>
                      <a:pt x="6879" y="2105"/>
                    </a:lnTo>
                    <a:lnTo>
                      <a:pt x="6902" y="2113"/>
                    </a:lnTo>
                    <a:lnTo>
                      <a:pt x="6909" y="2102"/>
                    </a:lnTo>
                    <a:lnTo>
                      <a:pt x="6909" y="2102"/>
                    </a:lnTo>
                    <a:lnTo>
                      <a:pt x="6910" y="2101"/>
                    </a:lnTo>
                    <a:lnTo>
                      <a:pt x="6900" y="2092"/>
                    </a:lnTo>
                    <a:lnTo>
                      <a:pt x="6902" y="2089"/>
                    </a:lnTo>
                    <a:lnTo>
                      <a:pt x="6916" y="2089"/>
                    </a:lnTo>
                    <a:lnTo>
                      <a:pt x="6925" y="2099"/>
                    </a:lnTo>
                    <a:lnTo>
                      <a:pt x="6926" y="2098"/>
                    </a:lnTo>
                    <a:lnTo>
                      <a:pt x="6926" y="2098"/>
                    </a:lnTo>
                    <a:lnTo>
                      <a:pt x="6929" y="2088"/>
                    </a:lnTo>
                    <a:lnTo>
                      <a:pt x="6922" y="2068"/>
                    </a:lnTo>
                    <a:lnTo>
                      <a:pt x="6913" y="2068"/>
                    </a:lnTo>
                    <a:lnTo>
                      <a:pt x="6901" y="2065"/>
                    </a:lnTo>
                    <a:lnTo>
                      <a:pt x="6906" y="2062"/>
                    </a:lnTo>
                    <a:lnTo>
                      <a:pt x="6905" y="2062"/>
                    </a:lnTo>
                    <a:lnTo>
                      <a:pt x="6906" y="2061"/>
                    </a:lnTo>
                    <a:lnTo>
                      <a:pt x="6892" y="2053"/>
                    </a:lnTo>
                    <a:lnTo>
                      <a:pt x="6880" y="2053"/>
                    </a:lnTo>
                    <a:lnTo>
                      <a:pt x="6869" y="2044"/>
                    </a:lnTo>
                    <a:lnTo>
                      <a:pt x="6866" y="2037"/>
                    </a:lnTo>
                    <a:lnTo>
                      <a:pt x="6839" y="2029"/>
                    </a:lnTo>
                    <a:lnTo>
                      <a:pt x="6831" y="2016"/>
                    </a:lnTo>
                    <a:lnTo>
                      <a:pt x="6820" y="2010"/>
                    </a:lnTo>
                    <a:lnTo>
                      <a:pt x="6809" y="2005"/>
                    </a:lnTo>
                    <a:lnTo>
                      <a:pt x="6804" y="1996"/>
                    </a:lnTo>
                    <a:lnTo>
                      <a:pt x="6780" y="1981"/>
                    </a:lnTo>
                    <a:lnTo>
                      <a:pt x="6773" y="1981"/>
                    </a:lnTo>
                    <a:lnTo>
                      <a:pt x="6779" y="1979"/>
                    </a:lnTo>
                    <a:lnTo>
                      <a:pt x="6793" y="1985"/>
                    </a:lnTo>
                    <a:lnTo>
                      <a:pt x="6806" y="1993"/>
                    </a:lnTo>
                    <a:lnTo>
                      <a:pt x="6820" y="2006"/>
                    </a:lnTo>
                    <a:lnTo>
                      <a:pt x="6830" y="2009"/>
                    </a:lnTo>
                    <a:lnTo>
                      <a:pt x="6839" y="2021"/>
                    </a:lnTo>
                    <a:lnTo>
                      <a:pt x="6850" y="2024"/>
                    </a:lnTo>
                    <a:lnTo>
                      <a:pt x="6872" y="2038"/>
                    </a:lnTo>
                    <a:lnTo>
                      <a:pt x="6887" y="2041"/>
                    </a:lnTo>
                    <a:lnTo>
                      <a:pt x="6887" y="2045"/>
                    </a:lnTo>
                    <a:lnTo>
                      <a:pt x="6899" y="2048"/>
                    </a:lnTo>
                    <a:lnTo>
                      <a:pt x="6906" y="2033"/>
                    </a:lnTo>
                    <a:lnTo>
                      <a:pt x="6906" y="2033"/>
                    </a:lnTo>
                    <a:lnTo>
                      <a:pt x="6906" y="2032"/>
                    </a:lnTo>
                    <a:lnTo>
                      <a:pt x="6906" y="2020"/>
                    </a:lnTo>
                    <a:lnTo>
                      <a:pt x="6897" y="2010"/>
                    </a:lnTo>
                    <a:lnTo>
                      <a:pt x="6909" y="2011"/>
                    </a:lnTo>
                    <a:lnTo>
                      <a:pt x="6909" y="2010"/>
                    </a:lnTo>
                    <a:lnTo>
                      <a:pt x="6910" y="2010"/>
                    </a:lnTo>
                    <a:lnTo>
                      <a:pt x="6910" y="1999"/>
                    </a:lnTo>
                    <a:lnTo>
                      <a:pt x="6883" y="1989"/>
                    </a:lnTo>
                    <a:lnTo>
                      <a:pt x="6873" y="1989"/>
                    </a:lnTo>
                    <a:lnTo>
                      <a:pt x="6873" y="1986"/>
                    </a:lnTo>
                    <a:lnTo>
                      <a:pt x="6861" y="1986"/>
                    </a:lnTo>
                    <a:lnTo>
                      <a:pt x="6861" y="1981"/>
                    </a:lnTo>
                    <a:lnTo>
                      <a:pt x="6850" y="1972"/>
                    </a:lnTo>
                    <a:lnTo>
                      <a:pt x="6846" y="1965"/>
                    </a:lnTo>
                    <a:lnTo>
                      <a:pt x="6824" y="1972"/>
                    </a:lnTo>
                    <a:lnTo>
                      <a:pt x="6820" y="1968"/>
                    </a:lnTo>
                    <a:lnTo>
                      <a:pt x="6806" y="1968"/>
                    </a:lnTo>
                    <a:lnTo>
                      <a:pt x="6801" y="1968"/>
                    </a:lnTo>
                    <a:lnTo>
                      <a:pt x="6780" y="1951"/>
                    </a:lnTo>
                    <a:lnTo>
                      <a:pt x="6780" y="1941"/>
                    </a:lnTo>
                    <a:lnTo>
                      <a:pt x="6767" y="1941"/>
                    </a:lnTo>
                    <a:lnTo>
                      <a:pt x="6753" y="1951"/>
                    </a:lnTo>
                    <a:lnTo>
                      <a:pt x="6744" y="1954"/>
                    </a:lnTo>
                    <a:lnTo>
                      <a:pt x="6734" y="1954"/>
                    </a:lnTo>
                    <a:lnTo>
                      <a:pt x="6727" y="1942"/>
                    </a:lnTo>
                    <a:lnTo>
                      <a:pt x="6733" y="1942"/>
                    </a:lnTo>
                    <a:lnTo>
                      <a:pt x="6733" y="1941"/>
                    </a:lnTo>
                    <a:lnTo>
                      <a:pt x="6734" y="1941"/>
                    </a:lnTo>
                    <a:lnTo>
                      <a:pt x="6730" y="1930"/>
                    </a:lnTo>
                    <a:lnTo>
                      <a:pt x="6737" y="1898"/>
                    </a:lnTo>
                    <a:lnTo>
                      <a:pt x="6744" y="1904"/>
                    </a:lnTo>
                    <a:lnTo>
                      <a:pt x="6747" y="1904"/>
                    </a:lnTo>
                    <a:lnTo>
                      <a:pt x="6751" y="1898"/>
                    </a:lnTo>
                    <a:lnTo>
                      <a:pt x="6751" y="1897"/>
                    </a:lnTo>
                    <a:lnTo>
                      <a:pt x="6751" y="1897"/>
                    </a:lnTo>
                    <a:lnTo>
                      <a:pt x="6748" y="1891"/>
                    </a:lnTo>
                    <a:lnTo>
                      <a:pt x="6760" y="1883"/>
                    </a:lnTo>
                    <a:lnTo>
                      <a:pt x="6760" y="1883"/>
                    </a:lnTo>
                    <a:lnTo>
                      <a:pt x="6760" y="1882"/>
                    </a:lnTo>
                    <a:lnTo>
                      <a:pt x="6757" y="1869"/>
                    </a:lnTo>
                    <a:lnTo>
                      <a:pt x="6753" y="1863"/>
                    </a:lnTo>
                    <a:lnTo>
                      <a:pt x="6752" y="1854"/>
                    </a:lnTo>
                    <a:lnTo>
                      <a:pt x="6756" y="1859"/>
                    </a:lnTo>
                    <a:lnTo>
                      <a:pt x="6760" y="1867"/>
                    </a:lnTo>
                    <a:lnTo>
                      <a:pt x="6767" y="1859"/>
                    </a:lnTo>
                    <a:lnTo>
                      <a:pt x="6767" y="1850"/>
                    </a:lnTo>
                    <a:lnTo>
                      <a:pt x="6753" y="1840"/>
                    </a:lnTo>
                    <a:lnTo>
                      <a:pt x="6767" y="1850"/>
                    </a:lnTo>
                    <a:lnTo>
                      <a:pt x="6767" y="1859"/>
                    </a:lnTo>
                    <a:lnTo>
                      <a:pt x="6760" y="1867"/>
                    </a:lnTo>
                    <a:lnTo>
                      <a:pt x="6763" y="1880"/>
                    </a:lnTo>
                    <a:lnTo>
                      <a:pt x="6753" y="1891"/>
                    </a:lnTo>
                    <a:lnTo>
                      <a:pt x="6751" y="1904"/>
                    </a:lnTo>
                    <a:lnTo>
                      <a:pt x="6744" y="1912"/>
                    </a:lnTo>
                    <a:lnTo>
                      <a:pt x="6740" y="1915"/>
                    </a:lnTo>
                    <a:lnTo>
                      <a:pt x="6737" y="1925"/>
                    </a:lnTo>
                    <a:lnTo>
                      <a:pt x="6740" y="1936"/>
                    </a:lnTo>
                    <a:lnTo>
                      <a:pt x="6751" y="1949"/>
                    </a:lnTo>
                    <a:lnTo>
                      <a:pt x="6760" y="1936"/>
                    </a:lnTo>
                    <a:lnTo>
                      <a:pt x="6760" y="1928"/>
                    </a:lnTo>
                    <a:lnTo>
                      <a:pt x="6774" y="1925"/>
                    </a:lnTo>
                    <a:lnTo>
                      <a:pt x="6779" y="1936"/>
                    </a:lnTo>
                    <a:lnTo>
                      <a:pt x="6790" y="1946"/>
                    </a:lnTo>
                    <a:lnTo>
                      <a:pt x="6804" y="1955"/>
                    </a:lnTo>
                    <a:lnTo>
                      <a:pt x="6804" y="1942"/>
                    </a:lnTo>
                    <a:lnTo>
                      <a:pt x="6804" y="1936"/>
                    </a:lnTo>
                    <a:lnTo>
                      <a:pt x="6809" y="1949"/>
                    </a:lnTo>
                    <a:lnTo>
                      <a:pt x="6820" y="1958"/>
                    </a:lnTo>
                    <a:lnTo>
                      <a:pt x="6834" y="1955"/>
                    </a:lnTo>
                    <a:lnTo>
                      <a:pt x="6846" y="1955"/>
                    </a:lnTo>
                    <a:lnTo>
                      <a:pt x="6857" y="1966"/>
                    </a:lnTo>
                    <a:lnTo>
                      <a:pt x="6860" y="1963"/>
                    </a:lnTo>
                    <a:lnTo>
                      <a:pt x="6872" y="1963"/>
                    </a:lnTo>
                    <a:lnTo>
                      <a:pt x="6883" y="1973"/>
                    </a:lnTo>
                    <a:lnTo>
                      <a:pt x="6887" y="1963"/>
                    </a:lnTo>
                    <a:lnTo>
                      <a:pt x="6872" y="1942"/>
                    </a:lnTo>
                    <a:lnTo>
                      <a:pt x="6860" y="1936"/>
                    </a:lnTo>
                    <a:lnTo>
                      <a:pt x="6846" y="1928"/>
                    </a:lnTo>
                    <a:lnTo>
                      <a:pt x="6830" y="1918"/>
                    </a:lnTo>
                    <a:lnTo>
                      <a:pt x="6823" y="1910"/>
                    </a:lnTo>
                    <a:lnTo>
                      <a:pt x="6813" y="1888"/>
                    </a:lnTo>
                    <a:lnTo>
                      <a:pt x="6813" y="1880"/>
                    </a:lnTo>
                    <a:lnTo>
                      <a:pt x="6816" y="1891"/>
                    </a:lnTo>
                    <a:lnTo>
                      <a:pt x="6830" y="1912"/>
                    </a:lnTo>
                    <a:lnTo>
                      <a:pt x="6843" y="1922"/>
                    </a:lnTo>
                    <a:lnTo>
                      <a:pt x="6853" y="1925"/>
                    </a:lnTo>
                    <a:lnTo>
                      <a:pt x="6860" y="1931"/>
                    </a:lnTo>
                    <a:lnTo>
                      <a:pt x="6865" y="1922"/>
                    </a:lnTo>
                    <a:lnTo>
                      <a:pt x="6843" y="1901"/>
                    </a:lnTo>
                    <a:lnTo>
                      <a:pt x="6835" y="1877"/>
                    </a:lnTo>
                    <a:lnTo>
                      <a:pt x="6830" y="1864"/>
                    </a:lnTo>
                    <a:lnTo>
                      <a:pt x="6834" y="1856"/>
                    </a:lnTo>
                    <a:lnTo>
                      <a:pt x="6830" y="1843"/>
                    </a:lnTo>
                    <a:lnTo>
                      <a:pt x="6830" y="1822"/>
                    </a:lnTo>
                    <a:lnTo>
                      <a:pt x="6820" y="1816"/>
                    </a:lnTo>
                    <a:lnTo>
                      <a:pt x="6823" y="1816"/>
                    </a:lnTo>
                    <a:lnTo>
                      <a:pt x="6835" y="1816"/>
                    </a:lnTo>
                    <a:lnTo>
                      <a:pt x="6839" y="1816"/>
                    </a:lnTo>
                    <a:lnTo>
                      <a:pt x="6830" y="1811"/>
                    </a:lnTo>
                    <a:lnTo>
                      <a:pt x="6830" y="1799"/>
                    </a:lnTo>
                    <a:lnTo>
                      <a:pt x="6804" y="1784"/>
                    </a:lnTo>
                    <a:lnTo>
                      <a:pt x="6813" y="1781"/>
                    </a:lnTo>
                    <a:lnTo>
                      <a:pt x="6820" y="1781"/>
                    </a:lnTo>
                    <a:lnTo>
                      <a:pt x="6830" y="1781"/>
                    </a:lnTo>
                    <a:lnTo>
                      <a:pt x="6820" y="1771"/>
                    </a:lnTo>
                    <a:lnTo>
                      <a:pt x="6830" y="1775"/>
                    </a:lnTo>
                    <a:lnTo>
                      <a:pt x="6830" y="1760"/>
                    </a:lnTo>
                    <a:lnTo>
                      <a:pt x="6830" y="1754"/>
                    </a:lnTo>
                    <a:lnTo>
                      <a:pt x="6834" y="1747"/>
                    </a:lnTo>
                    <a:lnTo>
                      <a:pt x="6843" y="1760"/>
                    </a:lnTo>
                    <a:lnTo>
                      <a:pt x="6843" y="1741"/>
                    </a:lnTo>
                    <a:lnTo>
                      <a:pt x="6846" y="1736"/>
                    </a:lnTo>
                    <a:lnTo>
                      <a:pt x="6850" y="1747"/>
                    </a:lnTo>
                    <a:lnTo>
                      <a:pt x="6860" y="1744"/>
                    </a:lnTo>
                    <a:lnTo>
                      <a:pt x="6869" y="1733"/>
                    </a:lnTo>
                    <a:lnTo>
                      <a:pt x="6862" y="1720"/>
                    </a:lnTo>
                    <a:lnTo>
                      <a:pt x="6862" y="1714"/>
                    </a:lnTo>
                    <a:lnTo>
                      <a:pt x="6872" y="1711"/>
                    </a:lnTo>
                    <a:lnTo>
                      <a:pt x="6883" y="1709"/>
                    </a:lnTo>
                    <a:lnTo>
                      <a:pt x="6879" y="1720"/>
                    </a:lnTo>
                    <a:lnTo>
                      <a:pt x="6888" y="1711"/>
                    </a:lnTo>
                    <a:lnTo>
                      <a:pt x="6892" y="1714"/>
                    </a:lnTo>
                    <a:lnTo>
                      <a:pt x="6876" y="1738"/>
                    </a:lnTo>
                    <a:lnTo>
                      <a:pt x="6892" y="1738"/>
                    </a:lnTo>
                    <a:lnTo>
                      <a:pt x="6883" y="1744"/>
                    </a:lnTo>
                    <a:lnTo>
                      <a:pt x="6869" y="1747"/>
                    </a:lnTo>
                    <a:lnTo>
                      <a:pt x="6860" y="1757"/>
                    </a:lnTo>
                    <a:lnTo>
                      <a:pt x="6853" y="1789"/>
                    </a:lnTo>
                    <a:lnTo>
                      <a:pt x="6862" y="1802"/>
                    </a:lnTo>
                    <a:lnTo>
                      <a:pt x="6865" y="1792"/>
                    </a:lnTo>
                    <a:lnTo>
                      <a:pt x="6872" y="1792"/>
                    </a:lnTo>
                    <a:lnTo>
                      <a:pt x="6872" y="1802"/>
                    </a:lnTo>
                    <a:lnTo>
                      <a:pt x="6872" y="1808"/>
                    </a:lnTo>
                    <a:lnTo>
                      <a:pt x="6862" y="1816"/>
                    </a:lnTo>
                    <a:lnTo>
                      <a:pt x="6850" y="1819"/>
                    </a:lnTo>
                    <a:lnTo>
                      <a:pt x="6850" y="1840"/>
                    </a:lnTo>
                    <a:lnTo>
                      <a:pt x="6853" y="1832"/>
                    </a:lnTo>
                    <a:lnTo>
                      <a:pt x="6862" y="1822"/>
                    </a:lnTo>
                    <a:lnTo>
                      <a:pt x="6865" y="1819"/>
                    </a:lnTo>
                    <a:lnTo>
                      <a:pt x="6876" y="1832"/>
                    </a:lnTo>
                    <a:lnTo>
                      <a:pt x="6887" y="1832"/>
                    </a:lnTo>
                    <a:lnTo>
                      <a:pt x="6879" y="1840"/>
                    </a:lnTo>
                    <a:lnTo>
                      <a:pt x="6887" y="1853"/>
                    </a:lnTo>
                    <a:lnTo>
                      <a:pt x="6872" y="1843"/>
                    </a:lnTo>
                    <a:lnTo>
                      <a:pt x="6862" y="1846"/>
                    </a:lnTo>
                    <a:lnTo>
                      <a:pt x="6860" y="1859"/>
                    </a:lnTo>
                    <a:lnTo>
                      <a:pt x="6865" y="1870"/>
                    </a:lnTo>
                    <a:lnTo>
                      <a:pt x="6865" y="1859"/>
                    </a:lnTo>
                    <a:lnTo>
                      <a:pt x="6879" y="1856"/>
                    </a:lnTo>
                    <a:lnTo>
                      <a:pt x="6887" y="1859"/>
                    </a:lnTo>
                    <a:lnTo>
                      <a:pt x="6888" y="1870"/>
                    </a:lnTo>
                    <a:lnTo>
                      <a:pt x="6906" y="1874"/>
                    </a:lnTo>
                    <a:lnTo>
                      <a:pt x="6916" y="1870"/>
                    </a:lnTo>
                    <a:lnTo>
                      <a:pt x="6909" y="1880"/>
                    </a:lnTo>
                    <a:lnTo>
                      <a:pt x="6879" y="1877"/>
                    </a:lnTo>
                    <a:lnTo>
                      <a:pt x="6876" y="1888"/>
                    </a:lnTo>
                    <a:lnTo>
                      <a:pt x="6888" y="1883"/>
                    </a:lnTo>
                    <a:lnTo>
                      <a:pt x="6883" y="1904"/>
                    </a:lnTo>
                    <a:lnTo>
                      <a:pt x="6883" y="1915"/>
                    </a:lnTo>
                    <a:lnTo>
                      <a:pt x="6892" y="1928"/>
                    </a:lnTo>
                    <a:lnTo>
                      <a:pt x="6888" y="1915"/>
                    </a:lnTo>
                    <a:lnTo>
                      <a:pt x="6902" y="1922"/>
                    </a:lnTo>
                    <a:lnTo>
                      <a:pt x="6913" y="1931"/>
                    </a:lnTo>
                    <a:lnTo>
                      <a:pt x="6925" y="1934"/>
                    </a:lnTo>
                    <a:lnTo>
                      <a:pt x="6922" y="1925"/>
                    </a:lnTo>
                    <a:lnTo>
                      <a:pt x="6925" y="1912"/>
                    </a:lnTo>
                    <a:lnTo>
                      <a:pt x="6925" y="1925"/>
                    </a:lnTo>
                    <a:lnTo>
                      <a:pt x="6932" y="1928"/>
                    </a:lnTo>
                    <a:lnTo>
                      <a:pt x="6943" y="1907"/>
                    </a:lnTo>
                    <a:lnTo>
                      <a:pt x="6943" y="1928"/>
                    </a:lnTo>
                    <a:lnTo>
                      <a:pt x="6948" y="1931"/>
                    </a:lnTo>
                    <a:lnTo>
                      <a:pt x="6939" y="1942"/>
                    </a:lnTo>
                    <a:lnTo>
                      <a:pt x="6943" y="1952"/>
                    </a:lnTo>
                    <a:lnTo>
                      <a:pt x="6952" y="1946"/>
                    </a:lnTo>
                    <a:lnTo>
                      <a:pt x="6959" y="1955"/>
                    </a:lnTo>
                    <a:lnTo>
                      <a:pt x="6969" y="1949"/>
                    </a:lnTo>
                    <a:lnTo>
                      <a:pt x="6966" y="1962"/>
                    </a:lnTo>
                    <a:lnTo>
                      <a:pt x="6955" y="1973"/>
                    </a:lnTo>
                    <a:lnTo>
                      <a:pt x="6955" y="1979"/>
                    </a:lnTo>
                    <a:lnTo>
                      <a:pt x="6982" y="1973"/>
                    </a:lnTo>
                    <a:lnTo>
                      <a:pt x="6992" y="1973"/>
                    </a:lnTo>
                    <a:lnTo>
                      <a:pt x="6982" y="1982"/>
                    </a:lnTo>
                    <a:lnTo>
                      <a:pt x="6992" y="1990"/>
                    </a:lnTo>
                    <a:lnTo>
                      <a:pt x="6989" y="2003"/>
                    </a:lnTo>
                    <a:lnTo>
                      <a:pt x="6978" y="2003"/>
                    </a:lnTo>
                    <a:lnTo>
                      <a:pt x="6975" y="2024"/>
                    </a:lnTo>
                    <a:lnTo>
                      <a:pt x="6969" y="2041"/>
                    </a:lnTo>
                    <a:lnTo>
                      <a:pt x="6966" y="2065"/>
                    </a:lnTo>
                    <a:lnTo>
                      <a:pt x="6969" y="2078"/>
                    </a:lnTo>
                    <a:lnTo>
                      <a:pt x="6966" y="2081"/>
                    </a:lnTo>
                    <a:lnTo>
                      <a:pt x="6966" y="2102"/>
                    </a:lnTo>
                    <a:lnTo>
                      <a:pt x="6978" y="2117"/>
                    </a:lnTo>
                    <a:lnTo>
                      <a:pt x="6989" y="2096"/>
                    </a:lnTo>
                    <a:lnTo>
                      <a:pt x="6989" y="2078"/>
                    </a:lnTo>
                    <a:lnTo>
                      <a:pt x="6989" y="2065"/>
                    </a:lnTo>
                    <a:lnTo>
                      <a:pt x="6996" y="2054"/>
                    </a:lnTo>
                    <a:lnTo>
                      <a:pt x="6999" y="2045"/>
                    </a:lnTo>
                    <a:lnTo>
                      <a:pt x="7008" y="2051"/>
                    </a:lnTo>
                    <a:lnTo>
                      <a:pt x="7012" y="2051"/>
                    </a:lnTo>
                    <a:lnTo>
                      <a:pt x="7015" y="2038"/>
                    </a:lnTo>
                    <a:lnTo>
                      <a:pt x="7012" y="2017"/>
                    </a:lnTo>
                    <a:lnTo>
                      <a:pt x="7019" y="1997"/>
                    </a:lnTo>
                    <a:lnTo>
                      <a:pt x="7026" y="1979"/>
                    </a:lnTo>
                    <a:lnTo>
                      <a:pt x="7026" y="1969"/>
                    </a:lnTo>
                    <a:lnTo>
                      <a:pt x="7027" y="1952"/>
                    </a:lnTo>
                    <a:lnTo>
                      <a:pt x="7027" y="1942"/>
                    </a:lnTo>
                    <a:lnTo>
                      <a:pt x="7034" y="1931"/>
                    </a:lnTo>
                    <a:lnTo>
                      <a:pt x="7041" y="1910"/>
                    </a:lnTo>
                    <a:lnTo>
                      <a:pt x="7048" y="1912"/>
                    </a:lnTo>
                    <a:lnTo>
                      <a:pt x="7054" y="1891"/>
                    </a:lnTo>
                    <a:lnTo>
                      <a:pt x="7041" y="1880"/>
                    </a:lnTo>
                    <a:lnTo>
                      <a:pt x="7048" y="1877"/>
                    </a:lnTo>
                    <a:lnTo>
                      <a:pt x="7052" y="1874"/>
                    </a:lnTo>
                    <a:lnTo>
                      <a:pt x="7024" y="1879"/>
                    </a:lnTo>
                    <a:lnTo>
                      <a:pt x="7052" y="1874"/>
                    </a:lnTo>
                    <a:lnTo>
                      <a:pt x="7054" y="1870"/>
                    </a:lnTo>
                    <a:lnTo>
                      <a:pt x="7057" y="1870"/>
                    </a:lnTo>
                    <a:lnTo>
                      <a:pt x="7048" y="1850"/>
                    </a:lnTo>
                    <a:lnTo>
                      <a:pt x="7034" y="1853"/>
                    </a:lnTo>
                    <a:lnTo>
                      <a:pt x="7031" y="1856"/>
                    </a:lnTo>
                    <a:lnTo>
                      <a:pt x="7041" y="1843"/>
                    </a:lnTo>
                    <a:lnTo>
                      <a:pt x="7034" y="1840"/>
                    </a:lnTo>
                    <a:lnTo>
                      <a:pt x="7034" y="1832"/>
                    </a:lnTo>
                    <a:lnTo>
                      <a:pt x="7038" y="1819"/>
                    </a:lnTo>
                    <a:lnTo>
                      <a:pt x="7034" y="1813"/>
                    </a:lnTo>
                    <a:lnTo>
                      <a:pt x="7022" y="1816"/>
                    </a:lnTo>
                    <a:lnTo>
                      <a:pt x="6999" y="1799"/>
                    </a:lnTo>
                    <a:lnTo>
                      <a:pt x="6996" y="1786"/>
                    </a:lnTo>
                    <a:lnTo>
                      <a:pt x="6982" y="1778"/>
                    </a:lnTo>
                    <a:lnTo>
                      <a:pt x="6975" y="1762"/>
                    </a:lnTo>
                    <a:lnTo>
                      <a:pt x="6971" y="1751"/>
                    </a:lnTo>
                    <a:lnTo>
                      <a:pt x="6966" y="1738"/>
                    </a:lnTo>
                    <a:lnTo>
                      <a:pt x="6952" y="1730"/>
                    </a:lnTo>
                    <a:lnTo>
                      <a:pt x="6943" y="1720"/>
                    </a:lnTo>
                    <a:lnTo>
                      <a:pt x="6936" y="1709"/>
                    </a:lnTo>
                    <a:lnTo>
                      <a:pt x="6936" y="1699"/>
                    </a:lnTo>
                    <a:lnTo>
                      <a:pt x="6929" y="1687"/>
                    </a:lnTo>
                    <a:lnTo>
                      <a:pt x="6932" y="1682"/>
                    </a:lnTo>
                    <a:lnTo>
                      <a:pt x="6939" y="1669"/>
                    </a:lnTo>
                    <a:lnTo>
                      <a:pt x="6939" y="1658"/>
                    </a:lnTo>
                    <a:lnTo>
                      <a:pt x="6945" y="1655"/>
                    </a:lnTo>
                    <a:lnTo>
                      <a:pt x="6943" y="1651"/>
                    </a:lnTo>
                    <a:lnTo>
                      <a:pt x="6945" y="1655"/>
                    </a:lnTo>
                    <a:lnTo>
                      <a:pt x="6955" y="1642"/>
                    </a:lnTo>
                    <a:lnTo>
                      <a:pt x="6969" y="1639"/>
                    </a:lnTo>
                    <a:lnTo>
                      <a:pt x="6982" y="1631"/>
                    </a:lnTo>
                    <a:lnTo>
                      <a:pt x="6982" y="1618"/>
                    </a:lnTo>
                    <a:lnTo>
                      <a:pt x="6989" y="1610"/>
                    </a:lnTo>
                    <a:lnTo>
                      <a:pt x="6985" y="1621"/>
                    </a:lnTo>
                    <a:lnTo>
                      <a:pt x="6985" y="1631"/>
                    </a:lnTo>
                    <a:lnTo>
                      <a:pt x="6971" y="1639"/>
                    </a:lnTo>
                    <a:lnTo>
                      <a:pt x="6969" y="1642"/>
                    </a:lnTo>
                    <a:lnTo>
                      <a:pt x="6959" y="1645"/>
                    </a:lnTo>
                    <a:lnTo>
                      <a:pt x="6948" y="1655"/>
                    </a:lnTo>
                    <a:lnTo>
                      <a:pt x="6943" y="1666"/>
                    </a:lnTo>
                    <a:lnTo>
                      <a:pt x="6939" y="1682"/>
                    </a:lnTo>
                    <a:lnTo>
                      <a:pt x="6936" y="1687"/>
                    </a:lnTo>
                    <a:lnTo>
                      <a:pt x="6936" y="1690"/>
                    </a:lnTo>
                    <a:lnTo>
                      <a:pt x="6943" y="1703"/>
                    </a:lnTo>
                    <a:lnTo>
                      <a:pt x="6943" y="1709"/>
                    </a:lnTo>
                    <a:lnTo>
                      <a:pt x="6966" y="1727"/>
                    </a:lnTo>
                    <a:lnTo>
                      <a:pt x="6975" y="1730"/>
                    </a:lnTo>
                    <a:lnTo>
                      <a:pt x="6989" y="1736"/>
                    </a:lnTo>
                    <a:lnTo>
                      <a:pt x="7008" y="1751"/>
                    </a:lnTo>
                    <a:lnTo>
                      <a:pt x="7022" y="1744"/>
                    </a:lnTo>
                    <a:lnTo>
                      <a:pt x="7045" y="1744"/>
                    </a:lnTo>
                    <a:lnTo>
                      <a:pt x="7052" y="1757"/>
                    </a:lnTo>
                    <a:lnTo>
                      <a:pt x="7045" y="1775"/>
                    </a:lnTo>
                    <a:lnTo>
                      <a:pt x="7048" y="1786"/>
                    </a:lnTo>
                    <a:lnTo>
                      <a:pt x="7057" y="1784"/>
                    </a:lnTo>
                    <a:lnTo>
                      <a:pt x="7064" y="1778"/>
                    </a:lnTo>
                    <a:lnTo>
                      <a:pt x="7068" y="1765"/>
                    </a:lnTo>
                    <a:lnTo>
                      <a:pt x="7075" y="1754"/>
                    </a:lnTo>
                    <a:lnTo>
                      <a:pt x="7082" y="1733"/>
                    </a:lnTo>
                    <a:lnTo>
                      <a:pt x="7087" y="1720"/>
                    </a:lnTo>
                    <a:lnTo>
                      <a:pt x="7082" y="1720"/>
                    </a:lnTo>
                    <a:lnTo>
                      <a:pt x="7082" y="1714"/>
                    </a:lnTo>
                    <a:lnTo>
                      <a:pt x="7091" y="1703"/>
                    </a:lnTo>
                    <a:lnTo>
                      <a:pt x="7105" y="1703"/>
                    </a:lnTo>
                    <a:lnTo>
                      <a:pt x="7098" y="1693"/>
                    </a:lnTo>
                    <a:lnTo>
                      <a:pt x="7105" y="1682"/>
                    </a:lnTo>
                    <a:lnTo>
                      <a:pt x="7101" y="1672"/>
                    </a:lnTo>
                    <a:lnTo>
                      <a:pt x="7110" y="1666"/>
                    </a:lnTo>
                    <a:lnTo>
                      <a:pt x="7114" y="1655"/>
                    </a:lnTo>
                    <a:lnTo>
                      <a:pt x="7121" y="1642"/>
                    </a:lnTo>
                    <a:lnTo>
                      <a:pt x="7128" y="1634"/>
                    </a:lnTo>
                    <a:lnTo>
                      <a:pt x="7121" y="1621"/>
                    </a:lnTo>
                    <a:lnTo>
                      <a:pt x="7124" y="1612"/>
                    </a:lnTo>
                    <a:lnTo>
                      <a:pt x="7121" y="1594"/>
                    </a:lnTo>
                    <a:lnTo>
                      <a:pt x="7117" y="1583"/>
                    </a:lnTo>
                    <a:lnTo>
                      <a:pt x="7121" y="1583"/>
                    </a:lnTo>
                    <a:lnTo>
                      <a:pt x="7124" y="1570"/>
                    </a:lnTo>
                    <a:lnTo>
                      <a:pt x="7131" y="1580"/>
                    </a:lnTo>
                    <a:lnTo>
                      <a:pt x="7128" y="1591"/>
                    </a:lnTo>
                    <a:lnTo>
                      <a:pt x="7131" y="1612"/>
                    </a:lnTo>
                    <a:lnTo>
                      <a:pt x="7135" y="1600"/>
                    </a:lnTo>
                    <a:lnTo>
                      <a:pt x="7131" y="1570"/>
                    </a:lnTo>
                    <a:lnTo>
                      <a:pt x="7128" y="1559"/>
                    </a:lnTo>
                    <a:lnTo>
                      <a:pt x="7128" y="1525"/>
                    </a:lnTo>
                    <a:lnTo>
                      <a:pt x="7124" y="1511"/>
                    </a:lnTo>
                    <a:lnTo>
                      <a:pt x="7098" y="1508"/>
                    </a:lnTo>
                    <a:lnTo>
                      <a:pt x="7087" y="1511"/>
                    </a:lnTo>
                    <a:lnTo>
                      <a:pt x="7078" y="1508"/>
                    </a:lnTo>
                    <a:lnTo>
                      <a:pt x="7078" y="1477"/>
                    </a:lnTo>
                    <a:lnTo>
                      <a:pt x="7084" y="1465"/>
                    </a:lnTo>
                    <a:lnTo>
                      <a:pt x="7087" y="1465"/>
                    </a:lnTo>
                    <a:lnTo>
                      <a:pt x="7101" y="1457"/>
                    </a:lnTo>
                    <a:lnTo>
                      <a:pt x="7098" y="1447"/>
                    </a:lnTo>
                    <a:lnTo>
                      <a:pt x="7105" y="1433"/>
                    </a:lnTo>
                    <a:lnTo>
                      <a:pt x="7105" y="1420"/>
                    </a:lnTo>
                    <a:lnTo>
                      <a:pt x="7105" y="1409"/>
                    </a:lnTo>
                    <a:lnTo>
                      <a:pt x="7105" y="1409"/>
                    </a:lnTo>
                    <a:lnTo>
                      <a:pt x="7094" y="1381"/>
                    </a:lnTo>
                    <a:lnTo>
                      <a:pt x="7084" y="1372"/>
                    </a:lnTo>
                    <a:lnTo>
                      <a:pt x="7082" y="1361"/>
                    </a:lnTo>
                    <a:lnTo>
                      <a:pt x="7084" y="1357"/>
                    </a:lnTo>
                    <a:lnTo>
                      <a:pt x="7087" y="1369"/>
                    </a:lnTo>
                    <a:lnTo>
                      <a:pt x="7098" y="1375"/>
                    </a:lnTo>
                    <a:lnTo>
                      <a:pt x="7105" y="1393"/>
                    </a:lnTo>
                    <a:lnTo>
                      <a:pt x="7108" y="1426"/>
                    </a:lnTo>
                    <a:lnTo>
                      <a:pt x="7101" y="1450"/>
                    </a:lnTo>
                    <a:lnTo>
                      <a:pt x="7108" y="1450"/>
                    </a:lnTo>
                    <a:lnTo>
                      <a:pt x="7105" y="1465"/>
                    </a:lnTo>
                    <a:lnTo>
                      <a:pt x="7105" y="1474"/>
                    </a:lnTo>
                    <a:lnTo>
                      <a:pt x="7108" y="1477"/>
                    </a:lnTo>
                    <a:lnTo>
                      <a:pt x="7131" y="1471"/>
                    </a:lnTo>
                    <a:lnTo>
                      <a:pt x="7117" y="1480"/>
                    </a:lnTo>
                    <a:lnTo>
                      <a:pt x="7144" y="1471"/>
                    </a:lnTo>
                    <a:lnTo>
                      <a:pt x="7188" y="1447"/>
                    </a:lnTo>
                    <a:lnTo>
                      <a:pt x="7191" y="1447"/>
                    </a:lnTo>
                    <a:lnTo>
                      <a:pt x="7207" y="1437"/>
                    </a:lnTo>
                    <a:lnTo>
                      <a:pt x="7217" y="1433"/>
                    </a:lnTo>
                    <a:lnTo>
                      <a:pt x="7244" y="1420"/>
                    </a:lnTo>
                    <a:lnTo>
                      <a:pt x="7256" y="1413"/>
                    </a:lnTo>
                    <a:lnTo>
                      <a:pt x="7270" y="1409"/>
                    </a:lnTo>
                    <a:lnTo>
                      <a:pt x="7279" y="1405"/>
                    </a:lnTo>
                    <a:lnTo>
                      <a:pt x="7302" y="1389"/>
                    </a:lnTo>
                    <a:lnTo>
                      <a:pt x="7306" y="1381"/>
                    </a:lnTo>
                    <a:lnTo>
                      <a:pt x="7320" y="1378"/>
                    </a:lnTo>
                    <a:lnTo>
                      <a:pt x="7342" y="1361"/>
                    </a:lnTo>
                    <a:lnTo>
                      <a:pt x="7357" y="1354"/>
                    </a:lnTo>
                    <a:lnTo>
                      <a:pt x="7372" y="1335"/>
                    </a:lnTo>
                    <a:lnTo>
                      <a:pt x="7358" y="1341"/>
                    </a:lnTo>
                    <a:lnTo>
                      <a:pt x="7350" y="1348"/>
                    </a:lnTo>
                    <a:lnTo>
                      <a:pt x="7342" y="1345"/>
                    </a:lnTo>
                    <a:lnTo>
                      <a:pt x="7332" y="1348"/>
                    </a:lnTo>
                    <a:lnTo>
                      <a:pt x="7320" y="1354"/>
                    </a:lnTo>
                    <a:lnTo>
                      <a:pt x="7302" y="1375"/>
                    </a:lnTo>
                    <a:lnTo>
                      <a:pt x="7297" y="1378"/>
                    </a:lnTo>
                    <a:lnTo>
                      <a:pt x="7283" y="1381"/>
                    </a:lnTo>
                    <a:lnTo>
                      <a:pt x="7293" y="1369"/>
                    </a:lnTo>
                    <a:lnTo>
                      <a:pt x="7306" y="1361"/>
                    </a:lnTo>
                    <a:lnTo>
                      <a:pt x="7306" y="1348"/>
                    </a:lnTo>
                    <a:lnTo>
                      <a:pt x="7316" y="1330"/>
                    </a:lnTo>
                    <a:lnTo>
                      <a:pt x="7279" y="1369"/>
                    </a:lnTo>
                    <a:lnTo>
                      <a:pt x="7256" y="1378"/>
                    </a:lnTo>
                    <a:lnTo>
                      <a:pt x="7219" y="1386"/>
                    </a:lnTo>
                    <a:lnTo>
                      <a:pt x="7210" y="1389"/>
                    </a:lnTo>
                    <a:lnTo>
                      <a:pt x="7203" y="1399"/>
                    </a:lnTo>
                    <a:lnTo>
                      <a:pt x="7191" y="1399"/>
                    </a:lnTo>
                    <a:lnTo>
                      <a:pt x="7166" y="1410"/>
                    </a:lnTo>
                    <a:lnTo>
                      <a:pt x="7158" y="1410"/>
                    </a:lnTo>
                    <a:lnTo>
                      <a:pt x="7144" y="1417"/>
                    </a:lnTo>
                    <a:lnTo>
                      <a:pt x="7147" y="1429"/>
                    </a:lnTo>
                    <a:lnTo>
                      <a:pt x="7135" y="1426"/>
                    </a:lnTo>
                    <a:lnTo>
                      <a:pt x="7131" y="1437"/>
                    </a:lnTo>
                    <a:lnTo>
                      <a:pt x="7108" y="1450"/>
                    </a:lnTo>
                    <a:lnTo>
                      <a:pt x="7110" y="1437"/>
                    </a:lnTo>
                    <a:lnTo>
                      <a:pt x="7124" y="1436"/>
                    </a:lnTo>
                    <a:lnTo>
                      <a:pt x="7128" y="1423"/>
                    </a:lnTo>
                    <a:lnTo>
                      <a:pt x="7137" y="1399"/>
                    </a:lnTo>
                    <a:lnTo>
                      <a:pt x="7136" y="1399"/>
                    </a:lnTo>
                    <a:lnTo>
                      <a:pt x="7128" y="1386"/>
                    </a:lnTo>
                    <a:lnTo>
                      <a:pt x="7128" y="1385"/>
                    </a:lnTo>
                    <a:lnTo>
                      <a:pt x="7128" y="1386"/>
                    </a:lnTo>
                    <a:lnTo>
                      <a:pt x="7137" y="1399"/>
                    </a:lnTo>
                    <a:lnTo>
                      <a:pt x="7151" y="1393"/>
                    </a:lnTo>
                    <a:lnTo>
                      <a:pt x="7173" y="1372"/>
                    </a:lnTo>
                    <a:lnTo>
                      <a:pt x="7188" y="1365"/>
                    </a:lnTo>
                    <a:lnTo>
                      <a:pt x="7193" y="1354"/>
                    </a:lnTo>
                    <a:lnTo>
                      <a:pt x="7200" y="1357"/>
                    </a:lnTo>
                    <a:lnTo>
                      <a:pt x="7219" y="1335"/>
                    </a:lnTo>
                    <a:lnTo>
                      <a:pt x="7233" y="1333"/>
                    </a:lnTo>
                    <a:lnTo>
                      <a:pt x="7244" y="1327"/>
                    </a:lnTo>
                    <a:lnTo>
                      <a:pt x="7256" y="1327"/>
                    </a:lnTo>
                    <a:lnTo>
                      <a:pt x="7263" y="1321"/>
                    </a:lnTo>
                    <a:lnTo>
                      <a:pt x="7300" y="1314"/>
                    </a:lnTo>
                    <a:lnTo>
                      <a:pt x="7300" y="1306"/>
                    </a:lnTo>
                    <a:lnTo>
                      <a:pt x="7297" y="1300"/>
                    </a:lnTo>
                    <a:lnTo>
                      <a:pt x="7302" y="1300"/>
                    </a:lnTo>
                    <a:lnTo>
                      <a:pt x="7302" y="1306"/>
                    </a:lnTo>
                    <a:lnTo>
                      <a:pt x="7316" y="1306"/>
                    </a:lnTo>
                    <a:lnTo>
                      <a:pt x="7339" y="1294"/>
                    </a:lnTo>
                    <a:lnTo>
                      <a:pt x="7362" y="1286"/>
                    </a:lnTo>
                    <a:lnTo>
                      <a:pt x="7372" y="1287"/>
                    </a:lnTo>
                    <a:lnTo>
                      <a:pt x="7369" y="1282"/>
                    </a:lnTo>
                    <a:lnTo>
                      <a:pt x="7369" y="1279"/>
                    </a:lnTo>
                    <a:lnTo>
                      <a:pt x="7372" y="1270"/>
                    </a:lnTo>
                    <a:lnTo>
                      <a:pt x="7369" y="1258"/>
                    </a:lnTo>
                    <a:lnTo>
                      <a:pt x="7369" y="1258"/>
                    </a:lnTo>
                    <a:lnTo>
                      <a:pt x="7369" y="1258"/>
                    </a:lnTo>
                    <a:lnTo>
                      <a:pt x="7372" y="1270"/>
                    </a:lnTo>
                    <a:lnTo>
                      <a:pt x="7369" y="1279"/>
                    </a:lnTo>
                    <a:lnTo>
                      <a:pt x="7369" y="1282"/>
                    </a:lnTo>
                    <a:lnTo>
                      <a:pt x="7372" y="1287"/>
                    </a:lnTo>
                    <a:lnTo>
                      <a:pt x="7383" y="1282"/>
                    </a:lnTo>
                    <a:lnTo>
                      <a:pt x="7418" y="1260"/>
                    </a:lnTo>
                    <a:lnTo>
                      <a:pt x="7418" y="1249"/>
                    </a:lnTo>
                    <a:lnTo>
                      <a:pt x="7415" y="1236"/>
                    </a:lnTo>
                    <a:lnTo>
                      <a:pt x="7415" y="1225"/>
                    </a:lnTo>
                    <a:lnTo>
                      <a:pt x="7406" y="1212"/>
                    </a:lnTo>
                    <a:lnTo>
                      <a:pt x="7411" y="1204"/>
                    </a:lnTo>
                    <a:lnTo>
                      <a:pt x="7409" y="1191"/>
                    </a:lnTo>
                    <a:lnTo>
                      <a:pt x="7418" y="1204"/>
                    </a:lnTo>
                    <a:lnTo>
                      <a:pt x="7422" y="1198"/>
                    </a:lnTo>
                    <a:lnTo>
                      <a:pt x="7425" y="1210"/>
                    </a:lnTo>
                    <a:lnTo>
                      <a:pt x="7432" y="1204"/>
                    </a:lnTo>
                    <a:lnTo>
                      <a:pt x="7441" y="1207"/>
                    </a:lnTo>
                    <a:lnTo>
                      <a:pt x="7445" y="1198"/>
                    </a:lnTo>
                    <a:lnTo>
                      <a:pt x="7441" y="1207"/>
                    </a:lnTo>
                    <a:lnTo>
                      <a:pt x="7452" y="1210"/>
                    </a:lnTo>
                    <a:lnTo>
                      <a:pt x="7459" y="1228"/>
                    </a:lnTo>
                    <a:lnTo>
                      <a:pt x="7459" y="1234"/>
                    </a:lnTo>
                    <a:lnTo>
                      <a:pt x="7466" y="1222"/>
                    </a:lnTo>
                    <a:lnTo>
                      <a:pt x="7478" y="1222"/>
                    </a:lnTo>
                    <a:lnTo>
                      <a:pt x="7485" y="1204"/>
                    </a:lnTo>
                    <a:lnTo>
                      <a:pt x="7497" y="1194"/>
                    </a:lnTo>
                    <a:lnTo>
                      <a:pt x="7501" y="1185"/>
                    </a:lnTo>
                    <a:lnTo>
                      <a:pt x="7515" y="1177"/>
                    </a:lnTo>
                    <a:lnTo>
                      <a:pt x="7515" y="1188"/>
                    </a:lnTo>
                    <a:lnTo>
                      <a:pt x="7522" y="1210"/>
                    </a:lnTo>
                    <a:lnTo>
                      <a:pt x="7534" y="1207"/>
                    </a:lnTo>
                    <a:lnTo>
                      <a:pt x="7545" y="1201"/>
                    </a:lnTo>
                    <a:lnTo>
                      <a:pt x="7548" y="1188"/>
                    </a:lnTo>
                    <a:lnTo>
                      <a:pt x="7554" y="1188"/>
                    </a:lnTo>
                    <a:lnTo>
                      <a:pt x="7587" y="1170"/>
                    </a:lnTo>
                    <a:lnTo>
                      <a:pt x="7605" y="1167"/>
                    </a:lnTo>
                    <a:lnTo>
                      <a:pt x="7610" y="1156"/>
                    </a:lnTo>
                    <a:lnTo>
                      <a:pt x="7605" y="1135"/>
                    </a:lnTo>
                    <a:lnTo>
                      <a:pt x="7587" y="1113"/>
                    </a:lnTo>
                    <a:lnTo>
                      <a:pt x="7575" y="1108"/>
                    </a:lnTo>
                    <a:lnTo>
                      <a:pt x="7561" y="1102"/>
                    </a:lnTo>
                    <a:lnTo>
                      <a:pt x="7548" y="1105"/>
                    </a:lnTo>
                    <a:lnTo>
                      <a:pt x="7561" y="1108"/>
                    </a:lnTo>
                    <a:lnTo>
                      <a:pt x="7575" y="1113"/>
                    </a:lnTo>
                    <a:lnTo>
                      <a:pt x="7580" y="1126"/>
                    </a:lnTo>
                    <a:lnTo>
                      <a:pt x="7591" y="1126"/>
                    </a:lnTo>
                    <a:lnTo>
                      <a:pt x="7598" y="1143"/>
                    </a:lnTo>
                    <a:lnTo>
                      <a:pt x="7584" y="1153"/>
                    </a:lnTo>
                    <a:lnTo>
                      <a:pt x="7561" y="1170"/>
                    </a:lnTo>
                    <a:lnTo>
                      <a:pt x="7548" y="1167"/>
                    </a:lnTo>
                    <a:lnTo>
                      <a:pt x="7538" y="1167"/>
                    </a:lnTo>
                    <a:lnTo>
                      <a:pt x="7527" y="1164"/>
                    </a:lnTo>
                    <a:lnTo>
                      <a:pt x="7519" y="1143"/>
                    </a:lnTo>
                    <a:lnTo>
                      <a:pt x="7504" y="1140"/>
                    </a:lnTo>
                    <a:lnTo>
                      <a:pt x="7494" y="1135"/>
                    </a:lnTo>
                    <a:lnTo>
                      <a:pt x="7494" y="1126"/>
                    </a:lnTo>
                    <a:lnTo>
                      <a:pt x="7504" y="1132"/>
                    </a:lnTo>
                    <a:lnTo>
                      <a:pt x="7494" y="1119"/>
                    </a:lnTo>
                    <a:lnTo>
                      <a:pt x="7471" y="1099"/>
                    </a:lnTo>
                    <a:lnTo>
                      <a:pt x="7459" y="1095"/>
                    </a:lnTo>
                    <a:lnTo>
                      <a:pt x="7445" y="1102"/>
                    </a:lnTo>
                    <a:lnTo>
                      <a:pt x="7436" y="1095"/>
                    </a:lnTo>
                    <a:lnTo>
                      <a:pt x="7425" y="1086"/>
                    </a:lnTo>
                    <a:lnTo>
                      <a:pt x="7439" y="1086"/>
                    </a:lnTo>
                    <a:lnTo>
                      <a:pt x="7436" y="1075"/>
                    </a:lnTo>
                    <a:lnTo>
                      <a:pt x="7445" y="1062"/>
                    </a:lnTo>
                    <a:lnTo>
                      <a:pt x="7441" y="1060"/>
                    </a:lnTo>
                    <a:lnTo>
                      <a:pt x="7448" y="1047"/>
                    </a:lnTo>
                    <a:lnTo>
                      <a:pt x="7471" y="1035"/>
                    </a:lnTo>
                    <a:lnTo>
                      <a:pt x="7475" y="1023"/>
                    </a:lnTo>
                    <a:lnTo>
                      <a:pt x="7462" y="1023"/>
                    </a:lnTo>
                    <a:lnTo>
                      <a:pt x="7466" y="1027"/>
                    </a:lnTo>
                    <a:lnTo>
                      <a:pt x="7452" y="1030"/>
                    </a:lnTo>
                    <a:lnTo>
                      <a:pt x="7441" y="1020"/>
                    </a:lnTo>
                    <a:lnTo>
                      <a:pt x="7439" y="1009"/>
                    </a:lnTo>
                    <a:lnTo>
                      <a:pt x="7429" y="1006"/>
                    </a:lnTo>
                    <a:lnTo>
                      <a:pt x="7432" y="993"/>
                    </a:lnTo>
                    <a:lnTo>
                      <a:pt x="7431" y="993"/>
                    </a:lnTo>
                    <a:lnTo>
                      <a:pt x="7431" y="993"/>
                    </a:lnTo>
                    <a:lnTo>
                      <a:pt x="7432" y="993"/>
                    </a:lnTo>
                    <a:lnTo>
                      <a:pt x="7432" y="985"/>
                    </a:lnTo>
                    <a:lnTo>
                      <a:pt x="7439" y="960"/>
                    </a:lnTo>
                    <a:lnTo>
                      <a:pt x="7432" y="958"/>
                    </a:lnTo>
                    <a:lnTo>
                      <a:pt x="7441" y="948"/>
                    </a:lnTo>
                    <a:lnTo>
                      <a:pt x="7445" y="936"/>
                    </a:lnTo>
                    <a:lnTo>
                      <a:pt x="7441" y="924"/>
                    </a:lnTo>
                    <a:lnTo>
                      <a:pt x="7441" y="912"/>
                    </a:lnTo>
                    <a:lnTo>
                      <a:pt x="7455" y="904"/>
                    </a:lnTo>
                    <a:lnTo>
                      <a:pt x="7466" y="883"/>
                    </a:lnTo>
                    <a:lnTo>
                      <a:pt x="7459" y="873"/>
                    </a:lnTo>
                    <a:lnTo>
                      <a:pt x="7475" y="849"/>
                    </a:lnTo>
                    <a:lnTo>
                      <a:pt x="7466" y="846"/>
                    </a:lnTo>
                    <a:lnTo>
                      <a:pt x="7466" y="836"/>
                    </a:lnTo>
                    <a:lnTo>
                      <a:pt x="7467" y="825"/>
                    </a:lnTo>
                    <a:lnTo>
                      <a:pt x="7489" y="801"/>
                    </a:lnTo>
                    <a:lnTo>
                      <a:pt x="7494" y="822"/>
                    </a:lnTo>
                    <a:lnTo>
                      <a:pt x="7501" y="809"/>
                    </a:lnTo>
                    <a:lnTo>
                      <a:pt x="7504" y="798"/>
                    </a:lnTo>
                    <a:lnTo>
                      <a:pt x="7508" y="801"/>
                    </a:lnTo>
                    <a:lnTo>
                      <a:pt x="7519" y="822"/>
                    </a:lnTo>
                    <a:lnTo>
                      <a:pt x="7522" y="809"/>
                    </a:lnTo>
                    <a:lnTo>
                      <a:pt x="7504" y="777"/>
                    </a:lnTo>
                    <a:lnTo>
                      <a:pt x="7501" y="781"/>
                    </a:lnTo>
                    <a:lnTo>
                      <a:pt x="7501" y="771"/>
                    </a:lnTo>
                    <a:lnTo>
                      <a:pt x="7508" y="760"/>
                    </a:lnTo>
                    <a:lnTo>
                      <a:pt x="7504" y="771"/>
                    </a:lnTo>
                    <a:lnTo>
                      <a:pt x="7524" y="808"/>
                    </a:lnTo>
                    <a:lnTo>
                      <a:pt x="7527" y="798"/>
                    </a:lnTo>
                    <a:lnTo>
                      <a:pt x="7519" y="785"/>
                    </a:lnTo>
                    <a:lnTo>
                      <a:pt x="7522" y="771"/>
                    </a:lnTo>
                    <a:lnTo>
                      <a:pt x="7527" y="768"/>
                    </a:lnTo>
                    <a:lnTo>
                      <a:pt x="7534" y="781"/>
                    </a:lnTo>
                    <a:lnTo>
                      <a:pt x="7531" y="789"/>
                    </a:lnTo>
                    <a:lnTo>
                      <a:pt x="7545" y="795"/>
                    </a:lnTo>
                    <a:lnTo>
                      <a:pt x="7538" y="774"/>
                    </a:lnTo>
                    <a:lnTo>
                      <a:pt x="7538" y="761"/>
                    </a:lnTo>
                    <a:lnTo>
                      <a:pt x="7541" y="760"/>
                    </a:lnTo>
                    <a:lnTo>
                      <a:pt x="7541" y="771"/>
                    </a:lnTo>
                    <a:lnTo>
                      <a:pt x="7545" y="784"/>
                    </a:lnTo>
                    <a:lnTo>
                      <a:pt x="7554" y="789"/>
                    </a:lnTo>
                    <a:lnTo>
                      <a:pt x="7554" y="777"/>
                    </a:lnTo>
                    <a:lnTo>
                      <a:pt x="7554" y="765"/>
                    </a:lnTo>
                    <a:lnTo>
                      <a:pt x="7557" y="757"/>
                    </a:lnTo>
                    <a:lnTo>
                      <a:pt x="7571" y="757"/>
                    </a:lnTo>
                    <a:lnTo>
                      <a:pt x="7584" y="761"/>
                    </a:lnTo>
                    <a:lnTo>
                      <a:pt x="7587" y="750"/>
                    </a:lnTo>
                    <a:lnTo>
                      <a:pt x="7598" y="737"/>
                    </a:lnTo>
                    <a:lnTo>
                      <a:pt x="7594" y="726"/>
                    </a:lnTo>
                    <a:lnTo>
                      <a:pt x="7594" y="713"/>
                    </a:lnTo>
                    <a:lnTo>
                      <a:pt x="7594" y="705"/>
                    </a:lnTo>
                    <a:lnTo>
                      <a:pt x="7598" y="693"/>
                    </a:lnTo>
                    <a:lnTo>
                      <a:pt x="7598" y="681"/>
                    </a:lnTo>
                    <a:lnTo>
                      <a:pt x="7591" y="672"/>
                    </a:lnTo>
                    <a:lnTo>
                      <a:pt x="7607" y="662"/>
                    </a:lnTo>
                    <a:lnTo>
                      <a:pt x="7605" y="645"/>
                    </a:lnTo>
                    <a:lnTo>
                      <a:pt x="7614" y="654"/>
                    </a:lnTo>
                    <a:lnTo>
                      <a:pt x="7614" y="666"/>
                    </a:lnTo>
                    <a:lnTo>
                      <a:pt x="7624" y="662"/>
                    </a:lnTo>
                    <a:lnTo>
                      <a:pt x="7624" y="675"/>
                    </a:lnTo>
                    <a:lnTo>
                      <a:pt x="7617" y="681"/>
                    </a:lnTo>
                    <a:lnTo>
                      <a:pt x="7640" y="681"/>
                    </a:lnTo>
                    <a:lnTo>
                      <a:pt x="7659" y="686"/>
                    </a:lnTo>
                    <a:lnTo>
                      <a:pt x="7651" y="675"/>
                    </a:lnTo>
                    <a:lnTo>
                      <a:pt x="7651" y="666"/>
                    </a:lnTo>
                    <a:lnTo>
                      <a:pt x="7654" y="654"/>
                    </a:lnTo>
                    <a:lnTo>
                      <a:pt x="7651" y="645"/>
                    </a:lnTo>
                    <a:lnTo>
                      <a:pt x="7663" y="654"/>
                    </a:lnTo>
                    <a:lnTo>
                      <a:pt x="7673" y="645"/>
                    </a:lnTo>
                    <a:lnTo>
                      <a:pt x="7670" y="634"/>
                    </a:lnTo>
                    <a:lnTo>
                      <a:pt x="7703" y="642"/>
                    </a:lnTo>
                    <a:lnTo>
                      <a:pt x="7710" y="654"/>
                    </a:lnTo>
                    <a:lnTo>
                      <a:pt x="7716" y="642"/>
                    </a:lnTo>
                    <a:lnTo>
                      <a:pt x="7710" y="634"/>
                    </a:lnTo>
                    <a:lnTo>
                      <a:pt x="7719" y="627"/>
                    </a:lnTo>
                    <a:lnTo>
                      <a:pt x="7723" y="635"/>
                    </a:lnTo>
                    <a:lnTo>
                      <a:pt x="7723" y="627"/>
                    </a:lnTo>
                    <a:lnTo>
                      <a:pt x="7726" y="635"/>
                    </a:lnTo>
                    <a:lnTo>
                      <a:pt x="7730" y="627"/>
                    </a:lnTo>
                    <a:lnTo>
                      <a:pt x="7726" y="614"/>
                    </a:lnTo>
                    <a:lnTo>
                      <a:pt x="7733" y="603"/>
                    </a:lnTo>
                    <a:lnTo>
                      <a:pt x="7742" y="614"/>
                    </a:lnTo>
                    <a:lnTo>
                      <a:pt x="7749" y="614"/>
                    </a:lnTo>
                    <a:lnTo>
                      <a:pt x="7753" y="603"/>
                    </a:lnTo>
                    <a:lnTo>
                      <a:pt x="7763" y="603"/>
                    </a:lnTo>
                    <a:lnTo>
                      <a:pt x="7763" y="594"/>
                    </a:lnTo>
                    <a:lnTo>
                      <a:pt x="7772" y="587"/>
                    </a:lnTo>
                    <a:lnTo>
                      <a:pt x="7776" y="587"/>
                    </a:lnTo>
                    <a:lnTo>
                      <a:pt x="7776" y="582"/>
                    </a:lnTo>
                    <a:lnTo>
                      <a:pt x="7786" y="582"/>
                    </a:lnTo>
                    <a:lnTo>
                      <a:pt x="7779" y="573"/>
                    </a:lnTo>
                    <a:lnTo>
                      <a:pt x="7798" y="573"/>
                    </a:lnTo>
                    <a:lnTo>
                      <a:pt x="7809" y="566"/>
                    </a:lnTo>
                    <a:lnTo>
                      <a:pt x="7823" y="546"/>
                    </a:lnTo>
                    <a:lnTo>
                      <a:pt x="7823" y="534"/>
                    </a:lnTo>
                    <a:lnTo>
                      <a:pt x="7809" y="525"/>
                    </a:lnTo>
                    <a:lnTo>
                      <a:pt x="7813" y="528"/>
                    </a:lnTo>
                    <a:lnTo>
                      <a:pt x="7805" y="539"/>
                    </a:lnTo>
                    <a:lnTo>
                      <a:pt x="7793" y="531"/>
                    </a:lnTo>
                    <a:lnTo>
                      <a:pt x="7809" y="512"/>
                    </a:lnTo>
                    <a:lnTo>
                      <a:pt x="7786" y="491"/>
                    </a:lnTo>
                    <a:lnTo>
                      <a:pt x="7786" y="488"/>
                    </a:lnTo>
                    <a:lnTo>
                      <a:pt x="7783" y="488"/>
                    </a:lnTo>
                    <a:lnTo>
                      <a:pt x="7776" y="485"/>
                    </a:lnTo>
                    <a:lnTo>
                      <a:pt x="7767" y="485"/>
                    </a:lnTo>
                    <a:lnTo>
                      <a:pt x="7756" y="498"/>
                    </a:lnTo>
                    <a:lnTo>
                      <a:pt x="7742" y="485"/>
                    </a:lnTo>
                    <a:lnTo>
                      <a:pt x="7737" y="474"/>
                    </a:lnTo>
                    <a:lnTo>
                      <a:pt x="7737" y="464"/>
                    </a:lnTo>
                    <a:lnTo>
                      <a:pt x="7726" y="453"/>
                    </a:lnTo>
                    <a:lnTo>
                      <a:pt x="7723" y="443"/>
                    </a:lnTo>
                    <a:lnTo>
                      <a:pt x="7726" y="432"/>
                    </a:lnTo>
                    <a:lnTo>
                      <a:pt x="7719" y="426"/>
                    </a:lnTo>
                    <a:lnTo>
                      <a:pt x="7707" y="429"/>
                    </a:lnTo>
                    <a:lnTo>
                      <a:pt x="7696" y="429"/>
                    </a:lnTo>
                    <a:lnTo>
                      <a:pt x="7684" y="423"/>
                    </a:lnTo>
                    <a:lnTo>
                      <a:pt x="7670" y="423"/>
                    </a:lnTo>
                    <a:lnTo>
                      <a:pt x="7666" y="413"/>
                    </a:lnTo>
                    <a:lnTo>
                      <a:pt x="7666" y="405"/>
                    </a:lnTo>
                    <a:lnTo>
                      <a:pt x="7659" y="392"/>
                    </a:lnTo>
                    <a:lnTo>
                      <a:pt x="7659" y="381"/>
                    </a:lnTo>
                    <a:lnTo>
                      <a:pt x="7647" y="344"/>
                    </a:lnTo>
                    <a:lnTo>
                      <a:pt x="7594" y="200"/>
                    </a:lnTo>
                    <a:lnTo>
                      <a:pt x="7584" y="197"/>
                    </a:lnTo>
                    <a:lnTo>
                      <a:pt x="7557" y="183"/>
                    </a:lnTo>
                    <a:lnTo>
                      <a:pt x="7534" y="173"/>
                    </a:lnTo>
                    <a:lnTo>
                      <a:pt x="7522" y="170"/>
                    </a:lnTo>
                    <a:lnTo>
                      <a:pt x="7508" y="173"/>
                    </a:lnTo>
                    <a:lnTo>
                      <a:pt x="7497" y="184"/>
                    </a:lnTo>
                    <a:lnTo>
                      <a:pt x="7485" y="191"/>
                    </a:lnTo>
                    <a:lnTo>
                      <a:pt x="7475" y="204"/>
                    </a:lnTo>
                    <a:lnTo>
                      <a:pt x="7466" y="207"/>
                    </a:lnTo>
                    <a:lnTo>
                      <a:pt x="7452" y="218"/>
                    </a:lnTo>
                    <a:lnTo>
                      <a:pt x="7439" y="215"/>
                    </a:lnTo>
                    <a:lnTo>
                      <a:pt x="7425" y="207"/>
                    </a:lnTo>
                    <a:lnTo>
                      <a:pt x="7418" y="183"/>
                    </a:lnTo>
                    <a:lnTo>
                      <a:pt x="7406" y="183"/>
                    </a:lnTo>
                    <a:lnTo>
                      <a:pt x="7395" y="184"/>
                    </a:lnTo>
                    <a:lnTo>
                      <a:pt x="7339" y="335"/>
                    </a:lnTo>
                    <a:lnTo>
                      <a:pt x="7346" y="381"/>
                    </a:lnTo>
                    <a:lnTo>
                      <a:pt x="7335" y="395"/>
                    </a:lnTo>
                    <a:lnTo>
                      <a:pt x="7328" y="429"/>
                    </a:lnTo>
                    <a:lnTo>
                      <a:pt x="7335" y="440"/>
                    </a:lnTo>
                    <a:lnTo>
                      <a:pt x="7335" y="461"/>
                    </a:lnTo>
                    <a:lnTo>
                      <a:pt x="7350" y="471"/>
                    </a:lnTo>
                    <a:lnTo>
                      <a:pt x="7332" y="495"/>
                    </a:lnTo>
                    <a:lnTo>
                      <a:pt x="7339" y="504"/>
                    </a:lnTo>
                    <a:lnTo>
                      <a:pt x="7320" y="525"/>
                    </a:lnTo>
                    <a:lnTo>
                      <a:pt x="7313" y="536"/>
                    </a:lnTo>
                    <a:lnTo>
                      <a:pt x="7309" y="549"/>
                    </a:lnTo>
                    <a:lnTo>
                      <a:pt x="7309" y="552"/>
                    </a:lnTo>
                    <a:lnTo>
                      <a:pt x="7320" y="573"/>
                    </a:lnTo>
                    <a:lnTo>
                      <a:pt x="7309" y="566"/>
                    </a:lnTo>
                    <a:lnTo>
                      <a:pt x="7306" y="570"/>
                    </a:lnTo>
                    <a:lnTo>
                      <a:pt x="7302" y="579"/>
                    </a:lnTo>
                    <a:lnTo>
                      <a:pt x="7306" y="590"/>
                    </a:lnTo>
                    <a:lnTo>
                      <a:pt x="7293" y="594"/>
                    </a:lnTo>
                    <a:lnTo>
                      <a:pt x="7283" y="590"/>
                    </a:lnTo>
                    <a:lnTo>
                      <a:pt x="7274" y="600"/>
                    </a:lnTo>
                    <a:lnTo>
                      <a:pt x="7260" y="611"/>
                    </a:lnTo>
                    <a:lnTo>
                      <a:pt x="7249" y="610"/>
                    </a:lnTo>
                    <a:lnTo>
                      <a:pt x="7237" y="618"/>
                    </a:lnTo>
                    <a:lnTo>
                      <a:pt x="7237" y="627"/>
                    </a:lnTo>
                    <a:lnTo>
                      <a:pt x="7233" y="651"/>
                    </a:lnTo>
                    <a:lnTo>
                      <a:pt x="7233" y="659"/>
                    </a:lnTo>
                    <a:lnTo>
                      <a:pt x="7233" y="662"/>
                    </a:lnTo>
                    <a:lnTo>
                      <a:pt x="7233" y="662"/>
                    </a:lnTo>
                    <a:lnTo>
                      <a:pt x="7041" y="709"/>
                    </a:lnTo>
                    <a:lnTo>
                      <a:pt x="7001" y="718"/>
                    </a:lnTo>
                    <a:lnTo>
                      <a:pt x="6996" y="716"/>
                    </a:lnTo>
                    <a:lnTo>
                      <a:pt x="6994" y="720"/>
                    </a:lnTo>
                    <a:lnTo>
                      <a:pt x="6902" y="744"/>
                    </a:lnTo>
                    <a:lnTo>
                      <a:pt x="6816" y="760"/>
                    </a:lnTo>
                    <a:lnTo>
                      <a:pt x="6806" y="760"/>
                    </a:lnTo>
                    <a:lnTo>
                      <a:pt x="6779" y="771"/>
                    </a:lnTo>
                    <a:lnTo>
                      <a:pt x="6737" y="813"/>
                    </a:lnTo>
                    <a:lnTo>
                      <a:pt x="6700" y="873"/>
                    </a:lnTo>
                    <a:lnTo>
                      <a:pt x="6700" y="884"/>
                    </a:lnTo>
                    <a:lnTo>
                      <a:pt x="6681" y="910"/>
                    </a:lnTo>
                    <a:lnTo>
                      <a:pt x="6677" y="915"/>
                    </a:lnTo>
                    <a:lnTo>
                      <a:pt x="6665" y="928"/>
                    </a:lnTo>
                    <a:lnTo>
                      <a:pt x="6640" y="948"/>
                    </a:lnTo>
                    <a:lnTo>
                      <a:pt x="6640" y="958"/>
                    </a:lnTo>
                    <a:lnTo>
                      <a:pt x="6651" y="966"/>
                    </a:lnTo>
                    <a:lnTo>
                      <a:pt x="6654" y="972"/>
                    </a:lnTo>
                    <a:lnTo>
                      <a:pt x="6651" y="960"/>
                    </a:lnTo>
                    <a:lnTo>
                      <a:pt x="6665" y="955"/>
                    </a:lnTo>
                    <a:lnTo>
                      <a:pt x="6665" y="972"/>
                    </a:lnTo>
                    <a:lnTo>
                      <a:pt x="6681" y="963"/>
                    </a:lnTo>
                    <a:lnTo>
                      <a:pt x="6674" y="976"/>
                    </a:lnTo>
                    <a:lnTo>
                      <a:pt x="6670" y="985"/>
                    </a:lnTo>
                    <a:lnTo>
                      <a:pt x="6661" y="990"/>
                    </a:lnTo>
                    <a:lnTo>
                      <a:pt x="6670" y="1011"/>
                    </a:lnTo>
                    <a:lnTo>
                      <a:pt x="6674" y="1020"/>
                    </a:lnTo>
                    <a:lnTo>
                      <a:pt x="6677" y="1030"/>
                    </a:lnTo>
                    <a:lnTo>
                      <a:pt x="6681" y="1041"/>
                    </a:lnTo>
                    <a:lnTo>
                      <a:pt x="6670" y="1054"/>
                    </a:lnTo>
                    <a:lnTo>
                      <a:pt x="6658" y="1054"/>
                    </a:lnTo>
                    <a:lnTo>
                      <a:pt x="6644" y="1065"/>
                    </a:lnTo>
                    <a:lnTo>
                      <a:pt x="6631" y="1075"/>
                    </a:lnTo>
                    <a:lnTo>
                      <a:pt x="6624" y="1086"/>
                    </a:lnTo>
                    <a:lnTo>
                      <a:pt x="6614" y="1099"/>
                    </a:lnTo>
                    <a:lnTo>
                      <a:pt x="6601" y="1105"/>
                    </a:lnTo>
                    <a:lnTo>
                      <a:pt x="6594" y="1113"/>
                    </a:lnTo>
                    <a:lnTo>
                      <a:pt x="6585" y="1110"/>
                    </a:lnTo>
                    <a:lnTo>
                      <a:pt x="6559" y="1113"/>
                    </a:lnTo>
                    <a:lnTo>
                      <a:pt x="6534" y="1116"/>
                    </a:lnTo>
                    <a:lnTo>
                      <a:pt x="6508" y="1132"/>
                    </a:lnTo>
                    <a:lnTo>
                      <a:pt x="6478" y="1119"/>
                    </a:lnTo>
                    <a:lnTo>
                      <a:pt x="6429" y="1119"/>
                    </a:lnTo>
                    <a:lnTo>
                      <a:pt x="6383" y="1129"/>
                    </a:lnTo>
                    <a:lnTo>
                      <a:pt x="6357" y="1137"/>
                    </a:lnTo>
                    <a:lnTo>
                      <a:pt x="6346" y="1147"/>
                    </a:lnTo>
                    <a:lnTo>
                      <a:pt x="6334" y="1150"/>
                    </a:lnTo>
                    <a:lnTo>
                      <a:pt x="6320" y="1156"/>
                    </a:lnTo>
                    <a:lnTo>
                      <a:pt x="6311" y="1161"/>
                    </a:lnTo>
                    <a:lnTo>
                      <a:pt x="6316" y="1183"/>
                    </a:lnTo>
                    <a:lnTo>
                      <a:pt x="6313" y="1191"/>
                    </a:lnTo>
                    <a:lnTo>
                      <a:pt x="6339" y="1194"/>
                    </a:lnTo>
                    <a:lnTo>
                      <a:pt x="6339" y="1201"/>
                    </a:lnTo>
                    <a:lnTo>
                      <a:pt x="6337" y="1207"/>
                    </a:lnTo>
                    <a:lnTo>
                      <a:pt x="6350" y="1231"/>
                    </a:lnTo>
                    <a:lnTo>
                      <a:pt x="6350" y="1242"/>
                    </a:lnTo>
                    <a:lnTo>
                      <a:pt x="6330" y="1263"/>
                    </a:lnTo>
                    <a:lnTo>
                      <a:pt x="6323" y="1276"/>
                    </a:lnTo>
                    <a:lnTo>
                      <a:pt x="6313" y="1286"/>
                    </a:lnTo>
                    <a:lnTo>
                      <a:pt x="6300" y="1300"/>
                    </a:lnTo>
                    <a:lnTo>
                      <a:pt x="6281" y="1321"/>
                    </a:lnTo>
                    <a:lnTo>
                      <a:pt x="6255" y="1348"/>
                    </a:lnTo>
                    <a:lnTo>
                      <a:pt x="6247" y="1351"/>
                    </a:lnTo>
                    <a:lnTo>
                      <a:pt x="6247" y="1351"/>
                    </a:lnTo>
                    <a:lnTo>
                      <a:pt x="6207" y="1378"/>
                    </a:lnTo>
                    <a:lnTo>
                      <a:pt x="6207" y="1375"/>
                    </a:lnTo>
                    <a:lnTo>
                      <a:pt x="6195" y="1386"/>
                    </a:lnTo>
                    <a:lnTo>
                      <a:pt x="6172" y="1405"/>
                    </a:lnTo>
                    <a:lnTo>
                      <a:pt x="6154" y="1413"/>
                    </a:lnTo>
                    <a:lnTo>
                      <a:pt x="6082" y="1453"/>
                    </a:lnTo>
                    <a:lnTo>
                      <a:pt x="6059" y="1468"/>
                    </a:lnTo>
                    <a:lnTo>
                      <a:pt x="6045" y="1477"/>
                    </a:lnTo>
                    <a:lnTo>
                      <a:pt x="6034" y="1485"/>
                    </a:lnTo>
                    <a:lnTo>
                      <a:pt x="6022" y="1504"/>
                    </a:lnTo>
                    <a:lnTo>
                      <a:pt x="5999" y="1522"/>
                    </a:lnTo>
                    <a:lnTo>
                      <a:pt x="5976" y="1525"/>
                    </a:lnTo>
                    <a:lnTo>
                      <a:pt x="5962" y="1525"/>
                    </a:lnTo>
                    <a:lnTo>
                      <a:pt x="5936" y="1535"/>
                    </a:lnTo>
                    <a:lnTo>
                      <a:pt x="5925" y="1543"/>
                    </a:lnTo>
                    <a:lnTo>
                      <a:pt x="5913" y="1546"/>
                    </a:lnTo>
                    <a:lnTo>
                      <a:pt x="5902" y="1556"/>
                    </a:lnTo>
                    <a:lnTo>
                      <a:pt x="5890" y="1552"/>
                    </a:lnTo>
                    <a:lnTo>
                      <a:pt x="5876" y="1546"/>
                    </a:lnTo>
                    <a:lnTo>
                      <a:pt x="5850" y="1546"/>
                    </a:lnTo>
                    <a:lnTo>
                      <a:pt x="5841" y="1556"/>
                    </a:lnTo>
                    <a:lnTo>
                      <a:pt x="5827" y="1556"/>
                    </a:lnTo>
                    <a:lnTo>
                      <a:pt x="5841" y="1543"/>
                    </a:lnTo>
                    <a:lnTo>
                      <a:pt x="5860" y="1540"/>
                    </a:lnTo>
                    <a:lnTo>
                      <a:pt x="5846" y="1528"/>
                    </a:lnTo>
                    <a:lnTo>
                      <a:pt x="5837" y="1540"/>
                    </a:lnTo>
                    <a:lnTo>
                      <a:pt x="5823" y="1536"/>
                    </a:lnTo>
                    <a:lnTo>
                      <a:pt x="5811" y="1528"/>
                    </a:lnTo>
                    <a:lnTo>
                      <a:pt x="5793" y="1525"/>
                    </a:lnTo>
                    <a:lnTo>
                      <a:pt x="5784" y="1522"/>
                    </a:lnTo>
                    <a:lnTo>
                      <a:pt x="5758" y="1519"/>
                    </a:lnTo>
                    <a:lnTo>
                      <a:pt x="5755" y="1512"/>
                    </a:lnTo>
                    <a:lnTo>
                      <a:pt x="5755" y="1512"/>
                    </a:lnTo>
                    <a:lnTo>
                      <a:pt x="5760" y="1492"/>
                    </a:lnTo>
                    <a:lnTo>
                      <a:pt x="5784" y="1460"/>
                    </a:lnTo>
                    <a:lnTo>
                      <a:pt x="5784" y="1426"/>
                    </a:lnTo>
                    <a:lnTo>
                      <a:pt x="5788" y="1413"/>
                    </a:lnTo>
                    <a:lnTo>
                      <a:pt x="5790" y="1410"/>
                    </a:lnTo>
                    <a:lnTo>
                      <a:pt x="5790" y="1409"/>
                    </a:lnTo>
                    <a:lnTo>
                      <a:pt x="5807" y="1399"/>
                    </a:lnTo>
                    <a:lnTo>
                      <a:pt x="5814" y="1386"/>
                    </a:lnTo>
                    <a:lnTo>
                      <a:pt x="5814" y="1362"/>
                    </a:lnTo>
                    <a:lnTo>
                      <a:pt x="5823" y="1354"/>
                    </a:lnTo>
                    <a:lnTo>
                      <a:pt x="5823" y="1345"/>
                    </a:lnTo>
                    <a:lnTo>
                      <a:pt x="5837" y="1338"/>
                    </a:lnTo>
                    <a:lnTo>
                      <a:pt x="5843" y="1345"/>
                    </a:lnTo>
                    <a:lnTo>
                      <a:pt x="5846" y="1357"/>
                    </a:lnTo>
                    <a:lnTo>
                      <a:pt x="5843" y="1361"/>
                    </a:lnTo>
                    <a:lnTo>
                      <a:pt x="5853" y="1357"/>
                    </a:lnTo>
                    <a:lnTo>
                      <a:pt x="5860" y="1345"/>
                    </a:lnTo>
                    <a:lnTo>
                      <a:pt x="5864" y="1321"/>
                    </a:lnTo>
                    <a:lnTo>
                      <a:pt x="5860" y="1311"/>
                    </a:lnTo>
                    <a:lnTo>
                      <a:pt x="5860" y="1287"/>
                    </a:lnTo>
                    <a:lnTo>
                      <a:pt x="5864" y="1286"/>
                    </a:lnTo>
                    <a:lnTo>
                      <a:pt x="5864" y="1276"/>
                    </a:lnTo>
                    <a:lnTo>
                      <a:pt x="5850" y="1258"/>
                    </a:lnTo>
                    <a:lnTo>
                      <a:pt x="5843" y="1246"/>
                    </a:lnTo>
                    <a:lnTo>
                      <a:pt x="5837" y="1222"/>
                    </a:lnTo>
                    <a:lnTo>
                      <a:pt x="5830" y="1201"/>
                    </a:lnTo>
                    <a:lnTo>
                      <a:pt x="5823" y="1188"/>
                    </a:lnTo>
                    <a:lnTo>
                      <a:pt x="5811" y="1147"/>
                    </a:lnTo>
                    <a:lnTo>
                      <a:pt x="5797" y="1126"/>
                    </a:lnTo>
                    <a:lnTo>
                      <a:pt x="5784" y="1113"/>
                    </a:lnTo>
                    <a:lnTo>
                      <a:pt x="5774" y="1110"/>
                    </a:lnTo>
                    <a:lnTo>
                      <a:pt x="5760" y="1108"/>
                    </a:lnTo>
                    <a:lnTo>
                      <a:pt x="5740" y="1119"/>
                    </a:lnTo>
                    <a:lnTo>
                      <a:pt x="5732" y="1126"/>
                    </a:lnTo>
                    <a:lnTo>
                      <a:pt x="5718" y="1135"/>
                    </a:lnTo>
                    <a:lnTo>
                      <a:pt x="5705" y="1137"/>
                    </a:lnTo>
                    <a:lnTo>
                      <a:pt x="5707" y="1150"/>
                    </a:lnTo>
                    <a:lnTo>
                      <a:pt x="5702" y="1167"/>
                    </a:lnTo>
                    <a:lnTo>
                      <a:pt x="5691" y="1177"/>
                    </a:lnTo>
                    <a:lnTo>
                      <a:pt x="5684" y="1188"/>
                    </a:lnTo>
                    <a:lnTo>
                      <a:pt x="5675" y="1201"/>
                    </a:lnTo>
                    <a:lnTo>
                      <a:pt x="5665" y="1194"/>
                    </a:lnTo>
                    <a:lnTo>
                      <a:pt x="5651" y="1194"/>
                    </a:lnTo>
                    <a:lnTo>
                      <a:pt x="5635" y="1183"/>
                    </a:lnTo>
                    <a:lnTo>
                      <a:pt x="5635" y="1164"/>
                    </a:lnTo>
                    <a:lnTo>
                      <a:pt x="5638" y="1140"/>
                    </a:lnTo>
                    <a:lnTo>
                      <a:pt x="5649" y="1135"/>
                    </a:lnTo>
                    <a:lnTo>
                      <a:pt x="5661" y="1132"/>
                    </a:lnTo>
                    <a:lnTo>
                      <a:pt x="5675" y="1113"/>
                    </a:lnTo>
                    <a:lnTo>
                      <a:pt x="5675" y="1092"/>
                    </a:lnTo>
                    <a:lnTo>
                      <a:pt x="5677" y="1081"/>
                    </a:lnTo>
                    <a:lnTo>
                      <a:pt x="5691" y="1075"/>
                    </a:lnTo>
                    <a:lnTo>
                      <a:pt x="5702" y="1065"/>
                    </a:lnTo>
                    <a:lnTo>
                      <a:pt x="5698" y="1030"/>
                    </a:lnTo>
                    <a:lnTo>
                      <a:pt x="5698" y="1009"/>
                    </a:lnTo>
                    <a:lnTo>
                      <a:pt x="5691" y="985"/>
                    </a:lnTo>
                    <a:lnTo>
                      <a:pt x="5688" y="976"/>
                    </a:lnTo>
                    <a:lnTo>
                      <a:pt x="5675" y="966"/>
                    </a:lnTo>
                    <a:lnTo>
                      <a:pt x="5668" y="958"/>
                    </a:lnTo>
                    <a:lnTo>
                      <a:pt x="5672" y="942"/>
                    </a:lnTo>
                    <a:lnTo>
                      <a:pt x="5684" y="942"/>
                    </a:lnTo>
                    <a:lnTo>
                      <a:pt x="5684" y="931"/>
                    </a:lnTo>
                    <a:lnTo>
                      <a:pt x="5677" y="928"/>
                    </a:lnTo>
                    <a:lnTo>
                      <a:pt x="5668" y="915"/>
                    </a:lnTo>
                    <a:lnTo>
                      <a:pt x="5665" y="907"/>
                    </a:lnTo>
                    <a:lnTo>
                      <a:pt x="5651" y="897"/>
                    </a:lnTo>
                    <a:lnTo>
                      <a:pt x="5638" y="897"/>
                    </a:lnTo>
                    <a:lnTo>
                      <a:pt x="5624" y="891"/>
                    </a:lnTo>
                    <a:lnTo>
                      <a:pt x="5601" y="884"/>
                    </a:lnTo>
                    <a:lnTo>
                      <a:pt x="5589" y="880"/>
                    </a:lnTo>
                    <a:lnTo>
                      <a:pt x="5575" y="880"/>
                    </a:lnTo>
                    <a:lnTo>
                      <a:pt x="5566" y="876"/>
                    </a:lnTo>
                    <a:lnTo>
                      <a:pt x="5559" y="867"/>
                    </a:lnTo>
                    <a:lnTo>
                      <a:pt x="5545" y="860"/>
                    </a:lnTo>
                    <a:lnTo>
                      <a:pt x="5536" y="859"/>
                    </a:lnTo>
                    <a:lnTo>
                      <a:pt x="5522" y="859"/>
                    </a:lnTo>
                    <a:lnTo>
                      <a:pt x="5512" y="859"/>
                    </a:lnTo>
                    <a:lnTo>
                      <a:pt x="5499" y="852"/>
                    </a:lnTo>
                    <a:lnTo>
                      <a:pt x="5489" y="849"/>
                    </a:lnTo>
                    <a:lnTo>
                      <a:pt x="5476" y="840"/>
                    </a:lnTo>
                    <a:lnTo>
                      <a:pt x="5466" y="849"/>
                    </a:lnTo>
                    <a:lnTo>
                      <a:pt x="5453" y="856"/>
                    </a:lnTo>
                    <a:lnTo>
                      <a:pt x="5446" y="867"/>
                    </a:lnTo>
                    <a:lnTo>
                      <a:pt x="5436" y="880"/>
                    </a:lnTo>
                    <a:lnTo>
                      <a:pt x="5436" y="891"/>
                    </a:lnTo>
                    <a:lnTo>
                      <a:pt x="5439" y="900"/>
                    </a:lnTo>
                    <a:lnTo>
                      <a:pt x="5453" y="910"/>
                    </a:lnTo>
                    <a:lnTo>
                      <a:pt x="5453" y="918"/>
                    </a:lnTo>
                    <a:lnTo>
                      <a:pt x="5436" y="918"/>
                    </a:lnTo>
                    <a:lnTo>
                      <a:pt x="5424" y="924"/>
                    </a:lnTo>
                    <a:lnTo>
                      <a:pt x="5413" y="934"/>
                    </a:lnTo>
                    <a:lnTo>
                      <a:pt x="5402" y="942"/>
                    </a:lnTo>
                    <a:lnTo>
                      <a:pt x="5409" y="979"/>
                    </a:lnTo>
                    <a:lnTo>
                      <a:pt x="5409" y="990"/>
                    </a:lnTo>
                    <a:lnTo>
                      <a:pt x="5406" y="999"/>
                    </a:lnTo>
                    <a:lnTo>
                      <a:pt x="5402" y="1011"/>
                    </a:lnTo>
                    <a:lnTo>
                      <a:pt x="5394" y="1023"/>
                    </a:lnTo>
                    <a:lnTo>
                      <a:pt x="5397" y="1011"/>
                    </a:lnTo>
                    <a:lnTo>
                      <a:pt x="5397" y="990"/>
                    </a:lnTo>
                    <a:lnTo>
                      <a:pt x="5394" y="990"/>
                    </a:lnTo>
                    <a:lnTo>
                      <a:pt x="5390" y="1014"/>
                    </a:lnTo>
                    <a:lnTo>
                      <a:pt x="5380" y="1023"/>
                    </a:lnTo>
                    <a:lnTo>
                      <a:pt x="5380" y="1014"/>
                    </a:lnTo>
                    <a:lnTo>
                      <a:pt x="5383" y="1003"/>
                    </a:lnTo>
                    <a:lnTo>
                      <a:pt x="5376" y="990"/>
                    </a:lnTo>
                    <a:lnTo>
                      <a:pt x="5380" y="985"/>
                    </a:lnTo>
                    <a:lnTo>
                      <a:pt x="5383" y="952"/>
                    </a:lnTo>
                    <a:lnTo>
                      <a:pt x="5374" y="960"/>
                    </a:lnTo>
                    <a:lnTo>
                      <a:pt x="5367" y="972"/>
                    </a:lnTo>
                    <a:lnTo>
                      <a:pt x="5360" y="982"/>
                    </a:lnTo>
                    <a:lnTo>
                      <a:pt x="5357" y="993"/>
                    </a:lnTo>
                    <a:lnTo>
                      <a:pt x="5350" y="1003"/>
                    </a:lnTo>
                    <a:lnTo>
                      <a:pt x="5337" y="999"/>
                    </a:lnTo>
                    <a:lnTo>
                      <a:pt x="5320" y="1020"/>
                    </a:lnTo>
                    <a:lnTo>
                      <a:pt x="5323" y="1030"/>
                    </a:lnTo>
                    <a:lnTo>
                      <a:pt x="5314" y="1041"/>
                    </a:lnTo>
                    <a:lnTo>
                      <a:pt x="5300" y="1051"/>
                    </a:lnTo>
                    <a:lnTo>
                      <a:pt x="5307" y="1071"/>
                    </a:lnTo>
                    <a:lnTo>
                      <a:pt x="5304" y="1089"/>
                    </a:lnTo>
                    <a:lnTo>
                      <a:pt x="5307" y="1102"/>
                    </a:lnTo>
                    <a:lnTo>
                      <a:pt x="5307" y="1113"/>
                    </a:lnTo>
                    <a:lnTo>
                      <a:pt x="5293" y="1147"/>
                    </a:lnTo>
                    <a:lnTo>
                      <a:pt x="5281" y="1156"/>
                    </a:lnTo>
                    <a:lnTo>
                      <a:pt x="5281" y="1167"/>
                    </a:lnTo>
                    <a:lnTo>
                      <a:pt x="5288" y="1177"/>
                    </a:lnTo>
                    <a:lnTo>
                      <a:pt x="5297" y="1210"/>
                    </a:lnTo>
                    <a:lnTo>
                      <a:pt x="5292" y="1222"/>
                    </a:lnTo>
                    <a:lnTo>
                      <a:pt x="5284" y="1234"/>
                    </a:lnTo>
                    <a:lnTo>
                      <a:pt x="5288" y="1242"/>
                    </a:lnTo>
                    <a:lnTo>
                      <a:pt x="5320" y="1303"/>
                    </a:lnTo>
                    <a:lnTo>
                      <a:pt x="5334" y="1297"/>
                    </a:lnTo>
                    <a:lnTo>
                      <a:pt x="5323" y="1310"/>
                    </a:lnTo>
                    <a:lnTo>
                      <a:pt x="5341" y="1341"/>
                    </a:lnTo>
                    <a:lnTo>
                      <a:pt x="5350" y="1386"/>
                    </a:lnTo>
                    <a:lnTo>
                      <a:pt x="5350" y="1420"/>
                    </a:lnTo>
                    <a:lnTo>
                      <a:pt x="5341" y="1460"/>
                    </a:lnTo>
                    <a:lnTo>
                      <a:pt x="5337" y="1471"/>
                    </a:lnTo>
                    <a:lnTo>
                      <a:pt x="5323" y="1492"/>
                    </a:lnTo>
                    <a:lnTo>
                      <a:pt x="5314" y="1525"/>
                    </a:lnTo>
                    <a:lnTo>
                      <a:pt x="5307" y="1536"/>
                    </a:lnTo>
                    <a:lnTo>
                      <a:pt x="5300" y="1549"/>
                    </a:lnTo>
                    <a:lnTo>
                      <a:pt x="5288" y="1559"/>
                    </a:lnTo>
                    <a:lnTo>
                      <a:pt x="5284" y="1560"/>
                    </a:lnTo>
                    <a:lnTo>
                      <a:pt x="5284" y="1560"/>
                    </a:lnTo>
                    <a:lnTo>
                      <a:pt x="5258" y="1580"/>
                    </a:lnTo>
                    <a:lnTo>
                      <a:pt x="5235" y="1591"/>
                    </a:lnTo>
                    <a:lnTo>
                      <a:pt x="5221" y="1594"/>
                    </a:lnTo>
                    <a:lnTo>
                      <a:pt x="5205" y="1591"/>
                    </a:lnTo>
                    <a:lnTo>
                      <a:pt x="5188" y="1580"/>
                    </a:lnTo>
                    <a:lnTo>
                      <a:pt x="5175" y="1560"/>
                    </a:lnTo>
                    <a:lnTo>
                      <a:pt x="5172" y="1552"/>
                    </a:lnTo>
                    <a:lnTo>
                      <a:pt x="5165" y="1540"/>
                    </a:lnTo>
                    <a:lnTo>
                      <a:pt x="5161" y="1522"/>
                    </a:lnTo>
                    <a:lnTo>
                      <a:pt x="5152" y="1512"/>
                    </a:lnTo>
                    <a:lnTo>
                      <a:pt x="5138" y="1492"/>
                    </a:lnTo>
                    <a:lnTo>
                      <a:pt x="5135" y="1484"/>
                    </a:lnTo>
                    <a:lnTo>
                      <a:pt x="5135" y="1460"/>
                    </a:lnTo>
                    <a:lnTo>
                      <a:pt x="5135" y="1450"/>
                    </a:lnTo>
                    <a:lnTo>
                      <a:pt x="5135" y="1450"/>
                    </a:lnTo>
                    <a:lnTo>
                      <a:pt x="5131" y="1426"/>
                    </a:lnTo>
                    <a:lnTo>
                      <a:pt x="5135" y="1413"/>
                    </a:lnTo>
                    <a:lnTo>
                      <a:pt x="5135" y="1405"/>
                    </a:lnTo>
                    <a:lnTo>
                      <a:pt x="5131" y="1393"/>
                    </a:lnTo>
                    <a:lnTo>
                      <a:pt x="5123" y="1381"/>
                    </a:lnTo>
                    <a:lnTo>
                      <a:pt x="5123" y="1372"/>
                    </a:lnTo>
                    <a:lnTo>
                      <a:pt x="5112" y="1361"/>
                    </a:lnTo>
                    <a:lnTo>
                      <a:pt x="5115" y="1351"/>
                    </a:lnTo>
                    <a:lnTo>
                      <a:pt x="5108" y="1324"/>
                    </a:lnTo>
                    <a:lnTo>
                      <a:pt x="5108" y="1303"/>
                    </a:lnTo>
                    <a:lnTo>
                      <a:pt x="5119" y="1282"/>
                    </a:lnTo>
                    <a:lnTo>
                      <a:pt x="5115" y="1270"/>
                    </a:lnTo>
                    <a:lnTo>
                      <a:pt x="5119" y="1258"/>
                    </a:lnTo>
                    <a:lnTo>
                      <a:pt x="5126" y="1246"/>
                    </a:lnTo>
                    <a:lnTo>
                      <a:pt x="5126" y="1236"/>
                    </a:lnTo>
                    <a:lnTo>
                      <a:pt x="5119" y="1212"/>
                    </a:lnTo>
                    <a:lnTo>
                      <a:pt x="5119" y="1201"/>
                    </a:lnTo>
                    <a:lnTo>
                      <a:pt x="5126" y="1180"/>
                    </a:lnTo>
                    <a:lnTo>
                      <a:pt x="5131" y="1167"/>
                    </a:lnTo>
                    <a:lnTo>
                      <a:pt x="5142" y="1159"/>
                    </a:lnTo>
                    <a:lnTo>
                      <a:pt x="5145" y="1153"/>
                    </a:lnTo>
                    <a:lnTo>
                      <a:pt x="5135" y="1132"/>
                    </a:lnTo>
                    <a:lnTo>
                      <a:pt x="5138" y="1119"/>
                    </a:lnTo>
                    <a:lnTo>
                      <a:pt x="5142" y="1099"/>
                    </a:lnTo>
                    <a:lnTo>
                      <a:pt x="5154" y="1065"/>
                    </a:lnTo>
                    <a:lnTo>
                      <a:pt x="5154" y="1057"/>
                    </a:lnTo>
                    <a:lnTo>
                      <a:pt x="5152" y="1044"/>
                    </a:lnTo>
                    <a:lnTo>
                      <a:pt x="5138" y="1035"/>
                    </a:lnTo>
                    <a:lnTo>
                      <a:pt x="5128" y="1041"/>
                    </a:lnTo>
                    <a:lnTo>
                      <a:pt x="5115" y="1047"/>
                    </a:lnTo>
                    <a:lnTo>
                      <a:pt x="5108" y="1057"/>
                    </a:lnTo>
                    <a:lnTo>
                      <a:pt x="5105" y="1068"/>
                    </a:lnTo>
                    <a:lnTo>
                      <a:pt x="5100" y="1081"/>
                    </a:lnTo>
                    <a:lnTo>
                      <a:pt x="5086" y="1089"/>
                    </a:lnTo>
                    <a:lnTo>
                      <a:pt x="5079" y="1099"/>
                    </a:lnTo>
                    <a:lnTo>
                      <a:pt x="5070" y="1099"/>
                    </a:lnTo>
                    <a:lnTo>
                      <a:pt x="5066" y="1086"/>
                    </a:lnTo>
                    <a:lnTo>
                      <a:pt x="5070" y="1075"/>
                    </a:lnTo>
                    <a:lnTo>
                      <a:pt x="5079" y="1051"/>
                    </a:lnTo>
                    <a:lnTo>
                      <a:pt x="5086" y="1038"/>
                    </a:lnTo>
                    <a:lnTo>
                      <a:pt x="5089" y="1030"/>
                    </a:lnTo>
                    <a:lnTo>
                      <a:pt x="5100" y="1023"/>
                    </a:lnTo>
                    <a:lnTo>
                      <a:pt x="5112" y="1017"/>
                    </a:lnTo>
                    <a:lnTo>
                      <a:pt x="5112" y="1009"/>
                    </a:lnTo>
                    <a:lnTo>
                      <a:pt x="5115" y="999"/>
                    </a:lnTo>
                    <a:lnTo>
                      <a:pt x="5115" y="987"/>
                    </a:lnTo>
                    <a:lnTo>
                      <a:pt x="5128" y="969"/>
                    </a:lnTo>
                    <a:lnTo>
                      <a:pt x="5145" y="936"/>
                    </a:lnTo>
                    <a:lnTo>
                      <a:pt x="5152" y="915"/>
                    </a:lnTo>
                    <a:lnTo>
                      <a:pt x="5158" y="904"/>
                    </a:lnTo>
                    <a:lnTo>
                      <a:pt x="5168" y="891"/>
                    </a:lnTo>
                    <a:lnTo>
                      <a:pt x="5175" y="870"/>
                    </a:lnTo>
                    <a:lnTo>
                      <a:pt x="5184" y="856"/>
                    </a:lnTo>
                    <a:lnTo>
                      <a:pt x="5179" y="867"/>
                    </a:lnTo>
                    <a:lnTo>
                      <a:pt x="5184" y="876"/>
                    </a:lnTo>
                    <a:lnTo>
                      <a:pt x="5191" y="888"/>
                    </a:lnTo>
                    <a:lnTo>
                      <a:pt x="5202" y="880"/>
                    </a:lnTo>
                    <a:lnTo>
                      <a:pt x="5205" y="873"/>
                    </a:lnTo>
                    <a:lnTo>
                      <a:pt x="5218" y="860"/>
                    </a:lnTo>
                    <a:lnTo>
                      <a:pt x="5228" y="856"/>
                    </a:lnTo>
                    <a:lnTo>
                      <a:pt x="5240" y="859"/>
                    </a:lnTo>
                    <a:lnTo>
                      <a:pt x="5237" y="870"/>
                    </a:lnTo>
                    <a:lnTo>
                      <a:pt x="5228" y="880"/>
                    </a:lnTo>
                    <a:lnTo>
                      <a:pt x="5221" y="891"/>
                    </a:lnTo>
                    <a:lnTo>
                      <a:pt x="5235" y="894"/>
                    </a:lnTo>
                    <a:lnTo>
                      <a:pt x="5240" y="883"/>
                    </a:lnTo>
                    <a:lnTo>
                      <a:pt x="5255" y="870"/>
                    </a:lnTo>
                    <a:lnTo>
                      <a:pt x="5265" y="860"/>
                    </a:lnTo>
                    <a:lnTo>
                      <a:pt x="5267" y="849"/>
                    </a:lnTo>
                    <a:lnTo>
                      <a:pt x="5274" y="840"/>
                    </a:lnTo>
                    <a:lnTo>
                      <a:pt x="5284" y="835"/>
                    </a:lnTo>
                    <a:lnTo>
                      <a:pt x="5297" y="832"/>
                    </a:lnTo>
                    <a:lnTo>
                      <a:pt x="5307" y="835"/>
                    </a:lnTo>
                    <a:lnTo>
                      <a:pt x="5330" y="825"/>
                    </a:lnTo>
                    <a:lnTo>
                      <a:pt x="5344" y="825"/>
                    </a:lnTo>
                    <a:lnTo>
                      <a:pt x="5357" y="819"/>
                    </a:lnTo>
                    <a:lnTo>
                      <a:pt x="5367" y="805"/>
                    </a:lnTo>
                    <a:lnTo>
                      <a:pt x="5390" y="801"/>
                    </a:lnTo>
                    <a:lnTo>
                      <a:pt x="5402" y="805"/>
                    </a:lnTo>
                    <a:lnTo>
                      <a:pt x="5413" y="801"/>
                    </a:lnTo>
                    <a:lnTo>
                      <a:pt x="5439" y="809"/>
                    </a:lnTo>
                    <a:lnTo>
                      <a:pt x="5462" y="829"/>
                    </a:lnTo>
                    <a:lnTo>
                      <a:pt x="5476" y="835"/>
                    </a:lnTo>
                    <a:lnTo>
                      <a:pt x="5476" y="813"/>
                    </a:lnTo>
                    <a:lnTo>
                      <a:pt x="5480" y="801"/>
                    </a:lnTo>
                    <a:lnTo>
                      <a:pt x="5489" y="798"/>
                    </a:lnTo>
                    <a:lnTo>
                      <a:pt x="5503" y="805"/>
                    </a:lnTo>
                    <a:lnTo>
                      <a:pt x="5515" y="801"/>
                    </a:lnTo>
                    <a:lnTo>
                      <a:pt x="5571" y="801"/>
                    </a:lnTo>
                    <a:lnTo>
                      <a:pt x="5582" y="798"/>
                    </a:lnTo>
                    <a:lnTo>
                      <a:pt x="5575" y="789"/>
                    </a:lnTo>
                    <a:lnTo>
                      <a:pt x="5563" y="784"/>
                    </a:lnTo>
                    <a:lnTo>
                      <a:pt x="5563" y="774"/>
                    </a:lnTo>
                    <a:lnTo>
                      <a:pt x="5549" y="768"/>
                    </a:lnTo>
                    <a:lnTo>
                      <a:pt x="5545" y="768"/>
                    </a:lnTo>
                    <a:lnTo>
                      <a:pt x="5536" y="760"/>
                    </a:lnTo>
                    <a:lnTo>
                      <a:pt x="5536" y="747"/>
                    </a:lnTo>
                    <a:lnTo>
                      <a:pt x="5529" y="737"/>
                    </a:lnTo>
                    <a:lnTo>
                      <a:pt x="5522" y="726"/>
                    </a:lnTo>
                    <a:lnTo>
                      <a:pt x="5512" y="713"/>
                    </a:lnTo>
                    <a:lnTo>
                      <a:pt x="5503" y="717"/>
                    </a:lnTo>
                    <a:lnTo>
                      <a:pt x="5503" y="720"/>
                    </a:lnTo>
                    <a:lnTo>
                      <a:pt x="5496" y="729"/>
                    </a:lnTo>
                    <a:lnTo>
                      <a:pt x="5483" y="733"/>
                    </a:lnTo>
                    <a:lnTo>
                      <a:pt x="5476" y="723"/>
                    </a:lnTo>
                    <a:lnTo>
                      <a:pt x="5453" y="733"/>
                    </a:lnTo>
                    <a:lnTo>
                      <a:pt x="5427" y="729"/>
                    </a:lnTo>
                    <a:lnTo>
                      <a:pt x="5424" y="720"/>
                    </a:lnTo>
                    <a:lnTo>
                      <a:pt x="5420" y="678"/>
                    </a:lnTo>
                    <a:lnTo>
                      <a:pt x="5397" y="685"/>
                    </a:lnTo>
                    <a:lnTo>
                      <a:pt x="5387" y="686"/>
                    </a:lnTo>
                    <a:lnTo>
                      <a:pt x="5364" y="699"/>
                    </a:lnTo>
                    <a:lnTo>
                      <a:pt x="5350" y="702"/>
                    </a:lnTo>
                    <a:lnTo>
                      <a:pt x="5300" y="705"/>
                    </a:lnTo>
                    <a:lnTo>
                      <a:pt x="5292" y="710"/>
                    </a:lnTo>
                    <a:lnTo>
                      <a:pt x="5270" y="713"/>
                    </a:lnTo>
                    <a:lnTo>
                      <a:pt x="5258" y="726"/>
                    </a:lnTo>
                    <a:lnTo>
                      <a:pt x="5235" y="737"/>
                    </a:lnTo>
                    <a:lnTo>
                      <a:pt x="5214" y="761"/>
                    </a:lnTo>
                    <a:lnTo>
                      <a:pt x="5205" y="757"/>
                    </a:lnTo>
                    <a:lnTo>
                      <a:pt x="5191" y="760"/>
                    </a:lnTo>
                    <a:lnTo>
                      <a:pt x="5179" y="757"/>
                    </a:lnTo>
                    <a:lnTo>
                      <a:pt x="5168" y="747"/>
                    </a:lnTo>
                    <a:lnTo>
                      <a:pt x="5138" y="757"/>
                    </a:lnTo>
                    <a:lnTo>
                      <a:pt x="5128" y="757"/>
                    </a:lnTo>
                    <a:lnTo>
                      <a:pt x="5115" y="750"/>
                    </a:lnTo>
                    <a:lnTo>
                      <a:pt x="5108" y="741"/>
                    </a:lnTo>
                    <a:lnTo>
                      <a:pt x="5086" y="720"/>
                    </a:lnTo>
                    <a:lnTo>
                      <a:pt x="5079" y="709"/>
                    </a:lnTo>
                    <a:lnTo>
                      <a:pt x="5070" y="705"/>
                    </a:lnTo>
                    <a:lnTo>
                      <a:pt x="5056" y="696"/>
                    </a:lnTo>
                    <a:lnTo>
                      <a:pt x="5043" y="693"/>
                    </a:lnTo>
                    <a:lnTo>
                      <a:pt x="5019" y="693"/>
                    </a:lnTo>
                    <a:lnTo>
                      <a:pt x="5006" y="696"/>
                    </a:lnTo>
                    <a:lnTo>
                      <a:pt x="4999" y="709"/>
                    </a:lnTo>
                    <a:lnTo>
                      <a:pt x="4992" y="710"/>
                    </a:lnTo>
                    <a:lnTo>
                      <a:pt x="5003" y="689"/>
                    </a:lnTo>
                    <a:lnTo>
                      <a:pt x="4992" y="699"/>
                    </a:lnTo>
                    <a:lnTo>
                      <a:pt x="4980" y="705"/>
                    </a:lnTo>
                    <a:lnTo>
                      <a:pt x="4976" y="717"/>
                    </a:lnTo>
                    <a:lnTo>
                      <a:pt x="4973" y="720"/>
                    </a:lnTo>
                    <a:lnTo>
                      <a:pt x="4969" y="710"/>
                    </a:lnTo>
                    <a:lnTo>
                      <a:pt x="4969" y="686"/>
                    </a:lnTo>
                    <a:lnTo>
                      <a:pt x="4950" y="666"/>
                    </a:lnTo>
                    <a:lnTo>
                      <a:pt x="4943" y="662"/>
                    </a:lnTo>
                    <a:lnTo>
                      <a:pt x="4934" y="651"/>
                    </a:lnTo>
                    <a:lnTo>
                      <a:pt x="4909" y="678"/>
                    </a:lnTo>
                    <a:lnTo>
                      <a:pt x="4904" y="686"/>
                    </a:lnTo>
                    <a:lnTo>
                      <a:pt x="4878" y="696"/>
                    </a:lnTo>
                    <a:lnTo>
                      <a:pt x="4864" y="709"/>
                    </a:lnTo>
                    <a:lnTo>
                      <a:pt x="4853" y="717"/>
                    </a:lnTo>
                    <a:lnTo>
                      <a:pt x="4841" y="720"/>
                    </a:lnTo>
                    <a:lnTo>
                      <a:pt x="4827" y="723"/>
                    </a:lnTo>
                    <a:lnTo>
                      <a:pt x="4818" y="726"/>
                    </a:lnTo>
                    <a:lnTo>
                      <a:pt x="4804" y="726"/>
                    </a:lnTo>
                    <a:lnTo>
                      <a:pt x="4792" y="733"/>
                    </a:lnTo>
                    <a:lnTo>
                      <a:pt x="4769" y="753"/>
                    </a:lnTo>
                    <a:lnTo>
                      <a:pt x="4732" y="768"/>
                    </a:lnTo>
                    <a:lnTo>
                      <a:pt x="4721" y="774"/>
                    </a:lnTo>
                    <a:lnTo>
                      <a:pt x="4702" y="774"/>
                    </a:lnTo>
                    <a:lnTo>
                      <a:pt x="4688" y="768"/>
                    </a:lnTo>
                    <a:lnTo>
                      <a:pt x="4675" y="765"/>
                    </a:lnTo>
                    <a:lnTo>
                      <a:pt x="4665" y="771"/>
                    </a:lnTo>
                    <a:lnTo>
                      <a:pt x="4652" y="771"/>
                    </a:lnTo>
                    <a:lnTo>
                      <a:pt x="4656" y="765"/>
                    </a:lnTo>
                    <a:lnTo>
                      <a:pt x="4658" y="753"/>
                    </a:lnTo>
                    <a:lnTo>
                      <a:pt x="4658" y="744"/>
                    </a:lnTo>
                    <a:lnTo>
                      <a:pt x="4668" y="733"/>
                    </a:lnTo>
                    <a:lnTo>
                      <a:pt x="4668" y="720"/>
                    </a:lnTo>
                    <a:lnTo>
                      <a:pt x="4658" y="710"/>
                    </a:lnTo>
                    <a:lnTo>
                      <a:pt x="4642" y="720"/>
                    </a:lnTo>
                    <a:lnTo>
                      <a:pt x="4630" y="726"/>
                    </a:lnTo>
                    <a:lnTo>
                      <a:pt x="4619" y="733"/>
                    </a:lnTo>
                    <a:lnTo>
                      <a:pt x="4605" y="737"/>
                    </a:lnTo>
                    <a:lnTo>
                      <a:pt x="4582" y="750"/>
                    </a:lnTo>
                    <a:lnTo>
                      <a:pt x="4533" y="765"/>
                    </a:lnTo>
                    <a:lnTo>
                      <a:pt x="4522" y="768"/>
                    </a:lnTo>
                    <a:lnTo>
                      <a:pt x="4510" y="765"/>
                    </a:lnTo>
                    <a:lnTo>
                      <a:pt x="4496" y="757"/>
                    </a:lnTo>
                    <a:lnTo>
                      <a:pt x="4494" y="760"/>
                    </a:lnTo>
                    <a:lnTo>
                      <a:pt x="4491" y="761"/>
                    </a:lnTo>
                    <a:lnTo>
                      <a:pt x="4487" y="774"/>
                    </a:lnTo>
                    <a:lnTo>
                      <a:pt x="4491" y="761"/>
                    </a:lnTo>
                    <a:lnTo>
                      <a:pt x="4494" y="760"/>
                    </a:lnTo>
                    <a:lnTo>
                      <a:pt x="4496" y="757"/>
                    </a:lnTo>
                    <a:lnTo>
                      <a:pt x="4503" y="747"/>
                    </a:lnTo>
                    <a:lnTo>
                      <a:pt x="4540" y="720"/>
                    </a:lnTo>
                    <a:lnTo>
                      <a:pt x="4549" y="710"/>
                    </a:lnTo>
                    <a:lnTo>
                      <a:pt x="4559" y="702"/>
                    </a:lnTo>
                    <a:lnTo>
                      <a:pt x="4570" y="693"/>
                    </a:lnTo>
                    <a:lnTo>
                      <a:pt x="4603" y="659"/>
                    </a:lnTo>
                    <a:lnTo>
                      <a:pt x="4615" y="642"/>
                    </a:lnTo>
                    <a:lnTo>
                      <a:pt x="4661" y="600"/>
                    </a:lnTo>
                    <a:lnTo>
                      <a:pt x="4698" y="582"/>
                    </a:lnTo>
                    <a:lnTo>
                      <a:pt x="4721" y="573"/>
                    </a:lnTo>
                    <a:lnTo>
                      <a:pt x="4735" y="566"/>
                    </a:lnTo>
                    <a:lnTo>
                      <a:pt x="4774" y="549"/>
                    </a:lnTo>
                    <a:lnTo>
                      <a:pt x="4785" y="542"/>
                    </a:lnTo>
                    <a:lnTo>
                      <a:pt x="4797" y="534"/>
                    </a:lnTo>
                    <a:lnTo>
                      <a:pt x="4807" y="525"/>
                    </a:lnTo>
                    <a:lnTo>
                      <a:pt x="4781" y="525"/>
                    </a:lnTo>
                    <a:lnTo>
                      <a:pt x="4769" y="531"/>
                    </a:lnTo>
                    <a:lnTo>
                      <a:pt x="4755" y="525"/>
                    </a:lnTo>
                    <a:lnTo>
                      <a:pt x="4755" y="522"/>
                    </a:lnTo>
                    <a:lnTo>
                      <a:pt x="4740" y="509"/>
                    </a:lnTo>
                    <a:lnTo>
                      <a:pt x="4718" y="512"/>
                    </a:lnTo>
                    <a:lnTo>
                      <a:pt x="4705" y="515"/>
                    </a:lnTo>
                    <a:lnTo>
                      <a:pt x="4682" y="515"/>
                    </a:lnTo>
                    <a:lnTo>
                      <a:pt x="4668" y="518"/>
                    </a:lnTo>
                    <a:lnTo>
                      <a:pt x="4656" y="518"/>
                    </a:lnTo>
                    <a:lnTo>
                      <a:pt x="4652" y="507"/>
                    </a:lnTo>
                    <a:lnTo>
                      <a:pt x="4645" y="504"/>
                    </a:lnTo>
                    <a:lnTo>
                      <a:pt x="4645" y="498"/>
                    </a:lnTo>
                    <a:lnTo>
                      <a:pt x="4631" y="498"/>
                    </a:lnTo>
                    <a:lnTo>
                      <a:pt x="4608" y="512"/>
                    </a:lnTo>
                    <a:lnTo>
                      <a:pt x="4600" y="525"/>
                    </a:lnTo>
                    <a:lnTo>
                      <a:pt x="4573" y="534"/>
                    </a:lnTo>
                    <a:lnTo>
                      <a:pt x="4559" y="534"/>
                    </a:lnTo>
                    <a:lnTo>
                      <a:pt x="4536" y="522"/>
                    </a:lnTo>
                    <a:lnTo>
                      <a:pt x="4533" y="512"/>
                    </a:lnTo>
                    <a:lnTo>
                      <a:pt x="4499" y="501"/>
                    </a:lnTo>
                    <a:lnTo>
                      <a:pt x="4494" y="488"/>
                    </a:lnTo>
                    <a:lnTo>
                      <a:pt x="4480" y="485"/>
                    </a:lnTo>
                    <a:lnTo>
                      <a:pt x="4464" y="488"/>
                    </a:lnTo>
                    <a:lnTo>
                      <a:pt x="4461" y="504"/>
                    </a:lnTo>
                    <a:lnTo>
                      <a:pt x="4446" y="501"/>
                    </a:lnTo>
                    <a:lnTo>
                      <a:pt x="4439" y="491"/>
                    </a:lnTo>
                    <a:lnTo>
                      <a:pt x="4438" y="483"/>
                    </a:lnTo>
                    <a:lnTo>
                      <a:pt x="4427" y="471"/>
                    </a:lnTo>
                    <a:lnTo>
                      <a:pt x="4413" y="474"/>
                    </a:lnTo>
                    <a:lnTo>
                      <a:pt x="4417" y="461"/>
                    </a:lnTo>
                    <a:lnTo>
                      <a:pt x="4367" y="443"/>
                    </a:lnTo>
                    <a:lnTo>
                      <a:pt x="4341" y="443"/>
                    </a:lnTo>
                    <a:lnTo>
                      <a:pt x="4330" y="443"/>
                    </a:lnTo>
                    <a:lnTo>
                      <a:pt x="4325" y="447"/>
                    </a:lnTo>
                    <a:lnTo>
                      <a:pt x="4322" y="447"/>
                    </a:lnTo>
                    <a:lnTo>
                      <a:pt x="4314" y="450"/>
                    </a:lnTo>
                    <a:lnTo>
                      <a:pt x="4307" y="459"/>
                    </a:lnTo>
                    <a:lnTo>
                      <a:pt x="4277" y="464"/>
                    </a:lnTo>
                    <a:lnTo>
                      <a:pt x="4265" y="459"/>
                    </a:lnTo>
                    <a:lnTo>
                      <a:pt x="4262" y="450"/>
                    </a:lnTo>
                    <a:lnTo>
                      <a:pt x="4209" y="443"/>
                    </a:lnTo>
                    <a:lnTo>
                      <a:pt x="4195" y="434"/>
                    </a:lnTo>
                    <a:lnTo>
                      <a:pt x="4172" y="434"/>
                    </a:lnTo>
                    <a:lnTo>
                      <a:pt x="4160" y="432"/>
                    </a:lnTo>
                    <a:lnTo>
                      <a:pt x="4149" y="423"/>
                    </a:lnTo>
                    <a:lnTo>
                      <a:pt x="4152" y="405"/>
                    </a:lnTo>
                    <a:lnTo>
                      <a:pt x="4138" y="375"/>
                    </a:lnTo>
                    <a:lnTo>
                      <a:pt x="4133" y="338"/>
                    </a:lnTo>
                    <a:lnTo>
                      <a:pt x="4123" y="330"/>
                    </a:lnTo>
                    <a:lnTo>
                      <a:pt x="4100" y="327"/>
                    </a:lnTo>
                    <a:lnTo>
                      <a:pt x="4093" y="324"/>
                    </a:lnTo>
                    <a:lnTo>
                      <a:pt x="4093" y="378"/>
                    </a:lnTo>
                    <a:lnTo>
                      <a:pt x="4089" y="386"/>
                    </a:lnTo>
                    <a:lnTo>
                      <a:pt x="3994" y="389"/>
                    </a:lnTo>
                    <a:lnTo>
                      <a:pt x="3832" y="389"/>
                    </a:lnTo>
                    <a:lnTo>
                      <a:pt x="3723" y="389"/>
                    </a:lnTo>
                    <a:lnTo>
                      <a:pt x="3468" y="384"/>
                    </a:lnTo>
                    <a:lnTo>
                      <a:pt x="3172" y="371"/>
                    </a:lnTo>
                    <a:lnTo>
                      <a:pt x="2975" y="360"/>
                    </a:lnTo>
                    <a:lnTo>
                      <a:pt x="2885" y="354"/>
                    </a:lnTo>
                    <a:lnTo>
                      <a:pt x="2640" y="335"/>
                    </a:lnTo>
                    <a:lnTo>
                      <a:pt x="2445" y="314"/>
                    </a:lnTo>
                    <a:lnTo>
                      <a:pt x="2263" y="293"/>
                    </a:lnTo>
                    <a:lnTo>
                      <a:pt x="1978" y="258"/>
                    </a:lnTo>
                    <a:lnTo>
                      <a:pt x="1658" y="207"/>
                    </a:lnTo>
                    <a:lnTo>
                      <a:pt x="1475" y="173"/>
                    </a:lnTo>
                    <a:lnTo>
                      <a:pt x="1445" y="170"/>
                    </a:lnTo>
                    <a:lnTo>
                      <a:pt x="1353" y="153"/>
                    </a:lnTo>
                    <a:lnTo>
                      <a:pt x="1234" y="129"/>
                    </a:lnTo>
                    <a:lnTo>
                      <a:pt x="1012" y="84"/>
                    </a:lnTo>
                    <a:lnTo>
                      <a:pt x="820" y="37"/>
                    </a:lnTo>
                    <a:lnTo>
                      <a:pt x="651" y="0"/>
                    </a:lnTo>
                    <a:close/>
                    <a:moveTo>
                      <a:pt x="204" y="1835"/>
                    </a:moveTo>
                    <a:lnTo>
                      <a:pt x="204" y="1835"/>
                    </a:lnTo>
                    <a:lnTo>
                      <a:pt x="218" y="1835"/>
                    </a:lnTo>
                    <a:lnTo>
                      <a:pt x="227" y="1843"/>
                    </a:lnTo>
                    <a:lnTo>
                      <a:pt x="251" y="1846"/>
                    </a:lnTo>
                    <a:lnTo>
                      <a:pt x="248" y="1850"/>
                    </a:lnTo>
                    <a:lnTo>
                      <a:pt x="251" y="1850"/>
                    </a:lnTo>
                    <a:lnTo>
                      <a:pt x="248" y="1852"/>
                    </a:lnTo>
                    <a:lnTo>
                      <a:pt x="249" y="1852"/>
                    </a:lnTo>
                    <a:lnTo>
                      <a:pt x="248" y="1853"/>
                    </a:lnTo>
                    <a:lnTo>
                      <a:pt x="211" y="1837"/>
                    </a:lnTo>
                    <a:lnTo>
                      <a:pt x="199" y="1837"/>
                    </a:lnTo>
                    <a:lnTo>
                      <a:pt x="204" y="1835"/>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7" name="Freeform 55"/>
              <p:cNvSpPr>
                <a:spLocks/>
              </p:cNvSpPr>
              <p:nvPr/>
            </p:nvSpPr>
            <p:spPr bwMode="auto">
              <a:xfrm>
                <a:off x="7736066" y="1047955"/>
                <a:ext cx="28517" cy="31636"/>
              </a:xfrm>
              <a:custGeom>
                <a:avLst/>
                <a:gdLst>
                  <a:gd name="T0" fmla="*/ 15 w 30"/>
                  <a:gd name="T1" fmla="*/ 0 h 33"/>
                  <a:gd name="T2" fmla="*/ 15 w 30"/>
                  <a:gd name="T3" fmla="*/ 0 h 33"/>
                  <a:gd name="T4" fmla="*/ 0 w 30"/>
                  <a:gd name="T5" fmla="*/ 20 h 33"/>
                  <a:gd name="T6" fmla="*/ 4 w 30"/>
                  <a:gd name="T7" fmla="*/ 33 h 33"/>
                  <a:gd name="T8" fmla="*/ 30 w 30"/>
                  <a:gd name="T9" fmla="*/ 20 h 33"/>
                  <a:gd name="T10" fmla="*/ 30 w 30"/>
                  <a:gd name="T11" fmla="*/ 9 h 33"/>
                  <a:gd name="T12" fmla="*/ 18 w 30"/>
                  <a:gd name="T13" fmla="*/ 3 h 33"/>
                  <a:gd name="T14" fmla="*/ 15 w 30"/>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3">
                    <a:moveTo>
                      <a:pt x="15" y="0"/>
                    </a:moveTo>
                    <a:lnTo>
                      <a:pt x="15" y="0"/>
                    </a:lnTo>
                    <a:lnTo>
                      <a:pt x="0" y="20"/>
                    </a:lnTo>
                    <a:lnTo>
                      <a:pt x="4" y="33"/>
                    </a:lnTo>
                    <a:lnTo>
                      <a:pt x="30" y="20"/>
                    </a:lnTo>
                    <a:lnTo>
                      <a:pt x="30" y="9"/>
                    </a:lnTo>
                    <a:lnTo>
                      <a:pt x="18" y="3"/>
                    </a:lnTo>
                    <a:lnTo>
                      <a:pt x="15" y="0"/>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0" name="Freeform 56"/>
              <p:cNvSpPr>
                <a:spLocks/>
              </p:cNvSpPr>
              <p:nvPr/>
            </p:nvSpPr>
            <p:spPr bwMode="auto">
              <a:xfrm>
                <a:off x="7907168" y="940395"/>
                <a:ext cx="15843" cy="30054"/>
              </a:xfrm>
              <a:custGeom>
                <a:avLst/>
                <a:gdLst>
                  <a:gd name="T0" fmla="*/ 0 w 16"/>
                  <a:gd name="T1" fmla="*/ 11 h 32"/>
                  <a:gd name="T2" fmla="*/ 0 w 16"/>
                  <a:gd name="T3" fmla="*/ 11 h 32"/>
                  <a:gd name="T4" fmla="*/ 0 w 16"/>
                  <a:gd name="T5" fmla="*/ 24 h 32"/>
                  <a:gd name="T6" fmla="*/ 7 w 16"/>
                  <a:gd name="T7" fmla="*/ 32 h 32"/>
                  <a:gd name="T8" fmla="*/ 16 w 16"/>
                  <a:gd name="T9" fmla="*/ 24 h 32"/>
                  <a:gd name="T10" fmla="*/ 16 w 16"/>
                  <a:gd name="T11" fmla="*/ 11 h 32"/>
                  <a:gd name="T12" fmla="*/ 7 w 16"/>
                  <a:gd name="T13" fmla="*/ 3 h 32"/>
                  <a:gd name="T14" fmla="*/ 7 w 16"/>
                  <a:gd name="T15" fmla="*/ 0 h 32"/>
                  <a:gd name="T16" fmla="*/ 0 w 16"/>
                  <a:gd name="T17"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2">
                    <a:moveTo>
                      <a:pt x="0" y="11"/>
                    </a:moveTo>
                    <a:lnTo>
                      <a:pt x="0" y="11"/>
                    </a:lnTo>
                    <a:lnTo>
                      <a:pt x="0" y="24"/>
                    </a:lnTo>
                    <a:lnTo>
                      <a:pt x="7" y="32"/>
                    </a:lnTo>
                    <a:lnTo>
                      <a:pt x="16" y="24"/>
                    </a:lnTo>
                    <a:lnTo>
                      <a:pt x="16" y="11"/>
                    </a:lnTo>
                    <a:lnTo>
                      <a:pt x="7" y="3"/>
                    </a:lnTo>
                    <a:lnTo>
                      <a:pt x="7" y="0"/>
                    </a:lnTo>
                    <a:lnTo>
                      <a:pt x="0" y="11"/>
                    </a:lnTo>
                    <a:close/>
                  </a:path>
                </a:pathLst>
              </a:custGeom>
              <a:noFill/>
              <a:ln w="12700"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grpSp>
      <p:sp>
        <p:nvSpPr>
          <p:cNvPr id="401" name="Oval 400"/>
          <p:cNvSpPr/>
          <p:nvPr/>
        </p:nvSpPr>
        <p:spPr>
          <a:xfrm>
            <a:off x="3255797" y="355063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2" name="Oval 401"/>
          <p:cNvSpPr/>
          <p:nvPr/>
        </p:nvSpPr>
        <p:spPr>
          <a:xfrm>
            <a:off x="5161459" y="230243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3" name="Oval 402"/>
          <p:cNvSpPr/>
          <p:nvPr/>
        </p:nvSpPr>
        <p:spPr>
          <a:xfrm>
            <a:off x="836180" y="4205876"/>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4" name="Oval 403"/>
          <p:cNvSpPr/>
          <p:nvPr/>
        </p:nvSpPr>
        <p:spPr>
          <a:xfrm>
            <a:off x="4925933" y="354286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5" name="Oval 404"/>
          <p:cNvSpPr/>
          <p:nvPr/>
        </p:nvSpPr>
        <p:spPr>
          <a:xfrm>
            <a:off x="8013296" y="342361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6" name="Oval 405"/>
          <p:cNvSpPr/>
          <p:nvPr/>
        </p:nvSpPr>
        <p:spPr>
          <a:xfrm>
            <a:off x="7847435" y="5588032"/>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7" name="Oval 406"/>
          <p:cNvSpPr/>
          <p:nvPr/>
        </p:nvSpPr>
        <p:spPr>
          <a:xfrm>
            <a:off x="8059151" y="297516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8" name="Oval 407"/>
          <p:cNvSpPr/>
          <p:nvPr/>
        </p:nvSpPr>
        <p:spPr>
          <a:xfrm>
            <a:off x="1492471" y="388597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9" name="TextBox 408"/>
          <p:cNvSpPr txBox="1"/>
          <p:nvPr/>
        </p:nvSpPr>
        <p:spPr>
          <a:xfrm>
            <a:off x="8882302" y="3694663"/>
            <a:ext cx="3905053" cy="1539076"/>
          </a:xfrm>
          <a:prstGeom prst="rect">
            <a:avLst/>
          </a:prstGeom>
          <a:solidFill>
            <a:schemeClr val="tx1">
              <a:alpha val="75000"/>
            </a:schemeClr>
          </a:solidFill>
        </p:spPr>
        <p:txBody>
          <a:bodyPr wrap="square" lIns="268224" tIns="182880" rIns="853440" bIns="182880" rtlCol="0">
            <a:spAutoFit/>
          </a:bodyPr>
          <a:lstStyle/>
          <a:p>
            <a:r>
              <a:rPr lang="en-US" sz="3200" dirty="0">
                <a:solidFill>
                  <a:schemeClr val="bg1"/>
                </a:solidFill>
              </a:rPr>
              <a:t>Xx </a:t>
            </a:r>
            <a:r>
              <a:rPr lang="en-US" sz="3200" dirty="0" err="1">
                <a:solidFill>
                  <a:schemeClr val="bg1"/>
                </a:solidFill>
              </a:rPr>
              <a:t>xx</a:t>
            </a:r>
            <a:r>
              <a:rPr lang="en-US" sz="3200" dirty="0">
                <a:solidFill>
                  <a:schemeClr val="bg1"/>
                </a:solidFill>
              </a:rPr>
              <a:t> X xx</a:t>
            </a:r>
          </a:p>
          <a:p>
            <a:r>
              <a:rPr lang="en-US" sz="1467" dirty="0">
                <a:solidFill>
                  <a:schemeClr val="bg1"/>
                </a:solidFill>
              </a:rPr>
              <a:t>Xx </a:t>
            </a:r>
            <a:r>
              <a:rPr lang="en-US" sz="1467" dirty="0" err="1">
                <a:solidFill>
                  <a:schemeClr val="bg1"/>
                </a:solidFill>
              </a:rPr>
              <a:t>xx</a:t>
            </a:r>
            <a:r>
              <a:rPr lang="en-US" sz="1467" dirty="0">
                <a:solidFill>
                  <a:schemeClr val="bg1"/>
                </a:solidFill>
              </a:rPr>
              <a:t> </a:t>
            </a:r>
            <a:r>
              <a:rPr lang="en-US" sz="1467" dirty="0" err="1">
                <a:solidFill>
                  <a:schemeClr val="bg1"/>
                </a:solidFill>
              </a:rPr>
              <a:t>xxxx</a:t>
            </a:r>
            <a:r>
              <a:rPr lang="en-US" sz="1467" dirty="0">
                <a:solidFill>
                  <a:schemeClr val="bg1"/>
                </a:solidFill>
              </a:rPr>
              <a:t> xx </a:t>
            </a:r>
            <a:r>
              <a:rPr lang="en-US" sz="1467" dirty="0" err="1">
                <a:solidFill>
                  <a:schemeClr val="bg1"/>
                </a:solidFill>
              </a:rPr>
              <a:t>xxxx</a:t>
            </a:r>
            <a:r>
              <a:rPr lang="en-US" sz="1467" dirty="0">
                <a:solidFill>
                  <a:schemeClr val="bg1"/>
                </a:solidFill>
              </a:rPr>
              <a:t> xxx </a:t>
            </a:r>
            <a:r>
              <a:rPr lang="en-US" sz="1467" dirty="0" err="1">
                <a:solidFill>
                  <a:schemeClr val="bg1"/>
                </a:solidFill>
              </a:rPr>
              <a:t>xxxxxx</a:t>
            </a:r>
            <a:r>
              <a:rPr lang="en-US" sz="1467" dirty="0">
                <a:solidFill>
                  <a:schemeClr val="bg1"/>
                </a:solidFill>
              </a:rPr>
              <a:t> x </a:t>
            </a:r>
            <a:r>
              <a:rPr lang="en-US" sz="1467" dirty="0" err="1">
                <a:solidFill>
                  <a:schemeClr val="bg1"/>
                </a:solidFill>
              </a:rPr>
              <a:t>xxxx</a:t>
            </a:r>
            <a:r>
              <a:rPr lang="en-US" sz="1467" dirty="0">
                <a:solidFill>
                  <a:schemeClr val="bg1"/>
                </a:solidFill>
              </a:rPr>
              <a:t> </a:t>
            </a:r>
            <a:r>
              <a:rPr lang="en-US" sz="1467" dirty="0" err="1">
                <a:solidFill>
                  <a:schemeClr val="bg1"/>
                </a:solidFill>
              </a:rPr>
              <a:t>Xxxxxx</a:t>
            </a:r>
            <a:r>
              <a:rPr lang="en-US" sz="1467" dirty="0">
                <a:solidFill>
                  <a:schemeClr val="bg1"/>
                </a:solidFill>
              </a:rPr>
              <a:t> xx xxx </a:t>
            </a:r>
            <a:r>
              <a:rPr lang="en-US" sz="1467" dirty="0" err="1">
                <a:solidFill>
                  <a:schemeClr val="bg1"/>
                </a:solidFill>
              </a:rPr>
              <a:t>xxxx</a:t>
            </a:r>
            <a:r>
              <a:rPr lang="en-US" sz="1467" dirty="0">
                <a:solidFill>
                  <a:schemeClr val="bg1"/>
                </a:solidFill>
              </a:rPr>
              <a:t> </a:t>
            </a:r>
            <a:r>
              <a:rPr lang="en-US" sz="1467" dirty="0" err="1">
                <a:solidFill>
                  <a:schemeClr val="bg1"/>
                </a:solidFill>
              </a:rPr>
              <a:t>xxxx</a:t>
            </a:r>
            <a:r>
              <a:rPr lang="en-US" sz="1467" dirty="0">
                <a:solidFill>
                  <a:schemeClr val="bg1"/>
                </a:solidFill>
              </a:rPr>
              <a:t> x xxx </a:t>
            </a:r>
            <a:r>
              <a:rPr lang="en-US" sz="1467" dirty="0" err="1">
                <a:solidFill>
                  <a:schemeClr val="bg1"/>
                </a:solidFill>
              </a:rPr>
              <a:t>xxx</a:t>
            </a:r>
            <a:r>
              <a:rPr lang="en-US" sz="1467" dirty="0">
                <a:solidFill>
                  <a:schemeClr val="bg1"/>
                </a:solidFill>
              </a:rPr>
              <a:t> </a:t>
            </a:r>
            <a:r>
              <a:rPr lang="en-US" sz="1467" dirty="0" err="1">
                <a:solidFill>
                  <a:schemeClr val="bg1"/>
                </a:solidFill>
              </a:rPr>
              <a:t>xxx</a:t>
            </a:r>
            <a:r>
              <a:rPr lang="en-US" sz="1467" dirty="0">
                <a:solidFill>
                  <a:schemeClr val="bg1"/>
                </a:solidFill>
              </a:rPr>
              <a:t> </a:t>
            </a:r>
            <a:r>
              <a:rPr lang="en-US" sz="1467" dirty="0" err="1">
                <a:solidFill>
                  <a:schemeClr val="bg1"/>
                </a:solidFill>
              </a:rPr>
              <a:t>xxxxxxx</a:t>
            </a:r>
            <a:r>
              <a:rPr lang="en-US" sz="1467" dirty="0">
                <a:solidFill>
                  <a:schemeClr val="bg1"/>
                </a:solidFill>
              </a:rPr>
              <a:t> xx</a:t>
            </a:r>
          </a:p>
        </p:txBody>
      </p:sp>
      <p:sp>
        <p:nvSpPr>
          <p:cNvPr id="410" name="Oval 409"/>
          <p:cNvSpPr/>
          <p:nvPr/>
        </p:nvSpPr>
        <p:spPr>
          <a:xfrm>
            <a:off x="467237" y="325500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1" name="Oval 410"/>
          <p:cNvSpPr/>
          <p:nvPr/>
        </p:nvSpPr>
        <p:spPr>
          <a:xfrm>
            <a:off x="951044" y="142942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2" name="Oval 411"/>
          <p:cNvSpPr/>
          <p:nvPr/>
        </p:nvSpPr>
        <p:spPr>
          <a:xfrm>
            <a:off x="8677860" y="2471868"/>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4" name="Oval 413"/>
          <p:cNvSpPr/>
          <p:nvPr/>
        </p:nvSpPr>
        <p:spPr>
          <a:xfrm>
            <a:off x="6056695" y="293011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5" name="Oval 414"/>
          <p:cNvSpPr/>
          <p:nvPr/>
        </p:nvSpPr>
        <p:spPr>
          <a:xfrm>
            <a:off x="8329811" y="280493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416" name="Straight Connector 415"/>
          <p:cNvCxnSpPr/>
          <p:nvPr/>
        </p:nvCxnSpPr>
        <p:spPr>
          <a:xfrm flipH="1">
            <a:off x="2947404" y="5239249"/>
            <a:ext cx="1471049" cy="584529"/>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7" name="Rectangle 416"/>
          <p:cNvSpPr/>
          <p:nvPr/>
        </p:nvSpPr>
        <p:spPr>
          <a:xfrm>
            <a:off x="1189497" y="5354398"/>
            <a:ext cx="1765537" cy="748795"/>
          </a:xfrm>
          <a:prstGeom prst="rect">
            <a:avLst/>
          </a:prstGeom>
          <a:solidFill>
            <a:schemeClr val="accent1"/>
          </a:solidFill>
        </p:spPr>
        <p:txBody>
          <a:bodyPr wrap="square">
            <a:spAutoFit/>
          </a:bodyPr>
          <a:lstStyle/>
          <a:p>
            <a:pPr algn="ctr"/>
            <a:r>
              <a:rPr lang="en-US" sz="2133" dirty="0">
                <a:solidFill>
                  <a:schemeClr val="bg1"/>
                </a:solidFill>
              </a:rPr>
              <a:t>Xxx xxx </a:t>
            </a:r>
          </a:p>
          <a:p>
            <a:pPr algn="ctr"/>
            <a:r>
              <a:rPr lang="en-US" sz="2133" dirty="0" err="1">
                <a:solidFill>
                  <a:schemeClr val="bg1"/>
                </a:solidFill>
              </a:rPr>
              <a:t>Xxxx</a:t>
            </a:r>
            <a:endParaRPr lang="en-US" sz="2133" dirty="0">
              <a:solidFill>
                <a:schemeClr val="bg1"/>
              </a:solidFill>
            </a:endParaRPr>
          </a:p>
        </p:txBody>
      </p:sp>
      <p:cxnSp>
        <p:nvCxnSpPr>
          <p:cNvPr id="418" name="Straight Connector 417"/>
          <p:cNvCxnSpPr>
            <a:endCxn id="167" idx="34"/>
          </p:cNvCxnSpPr>
          <p:nvPr/>
        </p:nvCxnSpPr>
        <p:spPr>
          <a:xfrm flipH="1">
            <a:off x="8614895" y="2712464"/>
            <a:ext cx="1160381" cy="205553"/>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9" name="Rectangle 418"/>
          <p:cNvSpPr/>
          <p:nvPr/>
        </p:nvSpPr>
        <p:spPr>
          <a:xfrm>
            <a:off x="9728365" y="2312232"/>
            <a:ext cx="1765537" cy="748795"/>
          </a:xfrm>
          <a:prstGeom prst="rect">
            <a:avLst/>
          </a:prstGeom>
          <a:solidFill>
            <a:schemeClr val="accent1"/>
          </a:solidFill>
        </p:spPr>
        <p:txBody>
          <a:bodyPr wrap="square">
            <a:spAutoFit/>
          </a:bodyPr>
          <a:lstStyle/>
          <a:p>
            <a:pPr algn="ctr"/>
            <a:r>
              <a:rPr lang="en-US" sz="2133" dirty="0">
                <a:solidFill>
                  <a:schemeClr val="bg1"/>
                </a:solidFill>
              </a:rPr>
              <a:t>Xxx xxx </a:t>
            </a:r>
          </a:p>
          <a:p>
            <a:pPr algn="ctr"/>
            <a:r>
              <a:rPr lang="en-US" sz="2133" dirty="0" err="1">
                <a:solidFill>
                  <a:schemeClr val="bg1"/>
                </a:solidFill>
              </a:rPr>
              <a:t>Xxxx</a:t>
            </a:r>
            <a:endParaRPr lang="en-US" sz="2133" dirty="0">
              <a:solidFill>
                <a:schemeClr val="bg1"/>
              </a:solidFill>
            </a:endParaRPr>
          </a:p>
        </p:txBody>
      </p:sp>
      <p:sp>
        <p:nvSpPr>
          <p:cNvPr id="420" name="Oval 419"/>
          <p:cNvSpPr/>
          <p:nvPr/>
        </p:nvSpPr>
        <p:spPr>
          <a:xfrm>
            <a:off x="4409353" y="506252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Title 6"/>
          <p:cNvSpPr>
            <a:spLocks noGrp="1"/>
          </p:cNvSpPr>
          <p:nvPr>
            <p:ph type="title"/>
          </p:nvPr>
        </p:nvSpPr>
        <p:spPr/>
        <p:txBody>
          <a:bodyPr/>
          <a:lstStyle/>
          <a:p>
            <a:r>
              <a:rPr lang="en-US" dirty="0"/>
              <a:t>XX </a:t>
            </a:r>
            <a:r>
              <a:rPr lang="en-US" dirty="0" err="1"/>
              <a:t>xx</a:t>
            </a:r>
            <a:r>
              <a:rPr lang="en-US" dirty="0"/>
              <a:t> </a:t>
            </a:r>
            <a:r>
              <a:rPr lang="en-US" dirty="0" err="1"/>
              <a:t>xxxx</a:t>
            </a:r>
            <a:r>
              <a:rPr lang="en-US" dirty="0"/>
              <a:t> xxx </a:t>
            </a:r>
            <a:r>
              <a:rPr lang="en-US" dirty="0" err="1"/>
              <a:t>Xxxx</a:t>
            </a:r>
            <a:r>
              <a:rPr lang="en-US" dirty="0"/>
              <a:t> </a:t>
            </a:r>
            <a:r>
              <a:rPr lang="en-US" dirty="0" err="1"/>
              <a:t>xxxxx</a:t>
            </a:r>
            <a:r>
              <a:rPr lang="en-US" dirty="0"/>
              <a:t> x </a:t>
            </a:r>
          </a:p>
        </p:txBody>
      </p:sp>
    </p:spTree>
    <p:extLst>
      <p:ext uri="{BB962C8B-B14F-4D97-AF65-F5344CB8AC3E}">
        <p14:creationId xmlns:p14="http://schemas.microsoft.com/office/powerpoint/2010/main" val="2762693821"/>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55556">
                                      <p:stCondLst>
                                        <p:cond delay="1800"/>
                                      </p:stCondLst>
                                      <p:childTnLst>
                                        <p:set>
                                          <p:cBhvr>
                                            <p:cTn id="6" dur="1" fill="hold">
                                              <p:stCondLst>
                                                <p:cond delay="0"/>
                                              </p:stCondLst>
                                            </p:cTn>
                                            <p:tgtEl>
                                              <p:spTgt spid="409"/>
                                            </p:tgtEl>
                                            <p:attrNameLst>
                                              <p:attrName>style.visibility</p:attrName>
                                            </p:attrNameLst>
                                          </p:cBhvr>
                                          <p:to>
                                            <p:strVal val="visible"/>
                                          </p:to>
                                        </p:set>
                                        <p:anim calcmode="lin" valueType="num" p14:bounceEnd="55556">
                                          <p:cBhvr additive="base">
                                            <p:cTn id="7" dur="900" fill="hold"/>
                                            <p:tgtEl>
                                              <p:spTgt spid="409"/>
                                            </p:tgtEl>
                                            <p:attrNameLst>
                                              <p:attrName>ppt_x</p:attrName>
                                            </p:attrNameLst>
                                          </p:cBhvr>
                                          <p:tavLst>
                                            <p:tav tm="0">
                                              <p:val>
                                                <p:strVal val="1+#ppt_w/2"/>
                                              </p:val>
                                            </p:tav>
                                            <p:tav tm="100000">
                                              <p:val>
                                                <p:strVal val="#ppt_x"/>
                                              </p:val>
                                            </p:tav>
                                          </p:tavLst>
                                        </p:anim>
                                        <p:anim calcmode="lin" valueType="num" p14:bounceEnd="55556">
                                          <p:cBhvr additive="base">
                                            <p:cTn id="8" dur="900" fill="hold"/>
                                            <p:tgtEl>
                                              <p:spTgt spid="40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410"/>
                                            </p:tgtEl>
                                            <p:attrNameLst>
                                              <p:attrName>style.visibility</p:attrName>
                                            </p:attrNameLst>
                                          </p:cBhvr>
                                          <p:to>
                                            <p:strVal val="visible"/>
                                          </p:to>
                                        </p:set>
                                        <p:animEffect transition="in" filter="fade">
                                          <p:cBhvr>
                                            <p:cTn id="11" dur="200"/>
                                            <p:tgtEl>
                                              <p:spTgt spid="410"/>
                                            </p:tgtEl>
                                          </p:cBhvr>
                                        </p:animEffect>
                                      </p:childTnLst>
                                    </p:cTn>
                                  </p:par>
                                  <p:par>
                                    <p:cTn id="12" presetID="10" presetClass="entr" presetSubtype="0" fill="hold" grpId="0" nodeType="withEffect">
                                      <p:stCondLst>
                                        <p:cond delay="100"/>
                                      </p:stCondLst>
                                      <p:childTnLst>
                                        <p:set>
                                          <p:cBhvr>
                                            <p:cTn id="13" dur="1" fill="hold">
                                              <p:stCondLst>
                                                <p:cond delay="0"/>
                                              </p:stCondLst>
                                            </p:cTn>
                                            <p:tgtEl>
                                              <p:spTgt spid="401"/>
                                            </p:tgtEl>
                                            <p:attrNameLst>
                                              <p:attrName>style.visibility</p:attrName>
                                            </p:attrNameLst>
                                          </p:cBhvr>
                                          <p:to>
                                            <p:strVal val="visible"/>
                                          </p:to>
                                        </p:set>
                                        <p:animEffect transition="in" filter="fade">
                                          <p:cBhvr>
                                            <p:cTn id="14" dur="200"/>
                                            <p:tgtEl>
                                              <p:spTgt spid="401"/>
                                            </p:tgtEl>
                                          </p:cBhvr>
                                        </p:animEffect>
                                      </p:childTnLst>
                                    </p:cTn>
                                  </p:par>
                                  <p:par>
                                    <p:cTn id="15" presetID="10" presetClass="entr" presetSubtype="0" fill="hold" grpId="0" nodeType="withEffect">
                                      <p:stCondLst>
                                        <p:cond delay="200"/>
                                      </p:stCondLst>
                                      <p:childTnLst>
                                        <p:set>
                                          <p:cBhvr>
                                            <p:cTn id="16" dur="1" fill="hold">
                                              <p:stCondLst>
                                                <p:cond delay="0"/>
                                              </p:stCondLst>
                                            </p:cTn>
                                            <p:tgtEl>
                                              <p:spTgt spid="403"/>
                                            </p:tgtEl>
                                            <p:attrNameLst>
                                              <p:attrName>style.visibility</p:attrName>
                                            </p:attrNameLst>
                                          </p:cBhvr>
                                          <p:to>
                                            <p:strVal val="visible"/>
                                          </p:to>
                                        </p:set>
                                        <p:animEffect transition="in" filter="fade">
                                          <p:cBhvr>
                                            <p:cTn id="17" dur="200"/>
                                            <p:tgtEl>
                                              <p:spTgt spid="403"/>
                                            </p:tgtEl>
                                          </p:cBhvr>
                                        </p:animEffect>
                                      </p:childTnLst>
                                    </p:cTn>
                                  </p:par>
                                  <p:par>
                                    <p:cTn id="18" presetID="10" presetClass="entr" presetSubtype="0" fill="hold" grpId="0" nodeType="withEffect">
                                      <p:stCondLst>
                                        <p:cond delay="300"/>
                                      </p:stCondLst>
                                      <p:childTnLst>
                                        <p:set>
                                          <p:cBhvr>
                                            <p:cTn id="19" dur="1" fill="hold">
                                              <p:stCondLst>
                                                <p:cond delay="0"/>
                                              </p:stCondLst>
                                            </p:cTn>
                                            <p:tgtEl>
                                              <p:spTgt spid="404"/>
                                            </p:tgtEl>
                                            <p:attrNameLst>
                                              <p:attrName>style.visibility</p:attrName>
                                            </p:attrNameLst>
                                          </p:cBhvr>
                                          <p:to>
                                            <p:strVal val="visible"/>
                                          </p:to>
                                        </p:set>
                                        <p:animEffect transition="in" filter="fade">
                                          <p:cBhvr>
                                            <p:cTn id="20" dur="200"/>
                                            <p:tgtEl>
                                              <p:spTgt spid="404"/>
                                            </p:tgtEl>
                                          </p:cBhvr>
                                        </p:animEffect>
                                      </p:childTnLst>
                                    </p:cTn>
                                  </p:par>
                                  <p:par>
                                    <p:cTn id="21" presetID="10" presetClass="entr" presetSubtype="0" fill="hold" grpId="0" nodeType="withEffect">
                                      <p:stCondLst>
                                        <p:cond delay="400"/>
                                      </p:stCondLst>
                                      <p:childTnLst>
                                        <p:set>
                                          <p:cBhvr>
                                            <p:cTn id="22" dur="1" fill="hold">
                                              <p:stCondLst>
                                                <p:cond delay="0"/>
                                              </p:stCondLst>
                                            </p:cTn>
                                            <p:tgtEl>
                                              <p:spTgt spid="411"/>
                                            </p:tgtEl>
                                            <p:attrNameLst>
                                              <p:attrName>style.visibility</p:attrName>
                                            </p:attrNameLst>
                                          </p:cBhvr>
                                          <p:to>
                                            <p:strVal val="visible"/>
                                          </p:to>
                                        </p:set>
                                        <p:animEffect transition="in" filter="fade">
                                          <p:cBhvr>
                                            <p:cTn id="23" dur="200"/>
                                            <p:tgtEl>
                                              <p:spTgt spid="411"/>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412"/>
                                            </p:tgtEl>
                                            <p:attrNameLst>
                                              <p:attrName>style.visibility</p:attrName>
                                            </p:attrNameLst>
                                          </p:cBhvr>
                                          <p:to>
                                            <p:strVal val="visible"/>
                                          </p:to>
                                        </p:set>
                                        <p:animEffect transition="in" filter="fade">
                                          <p:cBhvr>
                                            <p:cTn id="26" dur="200"/>
                                            <p:tgtEl>
                                              <p:spTgt spid="412"/>
                                            </p:tgtEl>
                                          </p:cBhvr>
                                        </p:animEffect>
                                      </p:childTnLst>
                                    </p:cTn>
                                  </p:par>
                                  <p:par>
                                    <p:cTn id="27" presetID="10" presetClass="entr" presetSubtype="0" fill="hold" grpId="0" nodeType="withEffect">
                                      <p:stCondLst>
                                        <p:cond delay="700"/>
                                      </p:stCondLst>
                                      <p:childTnLst>
                                        <p:set>
                                          <p:cBhvr>
                                            <p:cTn id="28" dur="1" fill="hold">
                                              <p:stCondLst>
                                                <p:cond delay="0"/>
                                              </p:stCondLst>
                                            </p:cTn>
                                            <p:tgtEl>
                                              <p:spTgt spid="406"/>
                                            </p:tgtEl>
                                            <p:attrNameLst>
                                              <p:attrName>style.visibility</p:attrName>
                                            </p:attrNameLst>
                                          </p:cBhvr>
                                          <p:to>
                                            <p:strVal val="visible"/>
                                          </p:to>
                                        </p:set>
                                        <p:animEffect transition="in" filter="fade">
                                          <p:cBhvr>
                                            <p:cTn id="29" dur="200"/>
                                            <p:tgtEl>
                                              <p:spTgt spid="406"/>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405"/>
                                            </p:tgtEl>
                                            <p:attrNameLst>
                                              <p:attrName>style.visibility</p:attrName>
                                            </p:attrNameLst>
                                          </p:cBhvr>
                                          <p:to>
                                            <p:strVal val="visible"/>
                                          </p:to>
                                        </p:set>
                                        <p:animEffect transition="in" filter="fade">
                                          <p:cBhvr>
                                            <p:cTn id="32" dur="200"/>
                                            <p:tgtEl>
                                              <p:spTgt spid="405"/>
                                            </p:tgtEl>
                                          </p:cBhvr>
                                        </p:animEffect>
                                      </p:childTnLst>
                                    </p:cTn>
                                  </p:par>
                                  <p:par>
                                    <p:cTn id="33" presetID="10" presetClass="entr" presetSubtype="0" fill="hold" grpId="0" nodeType="withEffect">
                                      <p:stCondLst>
                                        <p:cond delay="1500"/>
                                      </p:stCondLst>
                                      <p:childTnLst>
                                        <p:set>
                                          <p:cBhvr>
                                            <p:cTn id="34" dur="1" fill="hold">
                                              <p:stCondLst>
                                                <p:cond delay="0"/>
                                              </p:stCondLst>
                                            </p:cTn>
                                            <p:tgtEl>
                                              <p:spTgt spid="402"/>
                                            </p:tgtEl>
                                            <p:attrNameLst>
                                              <p:attrName>style.visibility</p:attrName>
                                            </p:attrNameLst>
                                          </p:cBhvr>
                                          <p:to>
                                            <p:strVal val="visible"/>
                                          </p:to>
                                        </p:set>
                                        <p:animEffect transition="in" filter="fade">
                                          <p:cBhvr>
                                            <p:cTn id="35" dur="200"/>
                                            <p:tgtEl>
                                              <p:spTgt spid="402"/>
                                            </p:tgtEl>
                                          </p:cBhvr>
                                        </p:animEffect>
                                      </p:childTnLst>
                                    </p:cTn>
                                  </p:par>
                                  <p:par>
                                    <p:cTn id="36" presetID="10" presetClass="entr" presetSubtype="0" fill="hold" grpId="0" nodeType="withEffect">
                                      <p:stCondLst>
                                        <p:cond delay="1600"/>
                                      </p:stCondLst>
                                      <p:childTnLst>
                                        <p:set>
                                          <p:cBhvr>
                                            <p:cTn id="37" dur="1" fill="hold">
                                              <p:stCondLst>
                                                <p:cond delay="0"/>
                                              </p:stCondLst>
                                            </p:cTn>
                                            <p:tgtEl>
                                              <p:spTgt spid="407"/>
                                            </p:tgtEl>
                                            <p:attrNameLst>
                                              <p:attrName>style.visibility</p:attrName>
                                            </p:attrNameLst>
                                          </p:cBhvr>
                                          <p:to>
                                            <p:strVal val="visible"/>
                                          </p:to>
                                        </p:set>
                                        <p:animEffect transition="in" filter="fade">
                                          <p:cBhvr>
                                            <p:cTn id="38" dur="200"/>
                                            <p:tgtEl>
                                              <p:spTgt spid="407"/>
                                            </p:tgtEl>
                                          </p:cBhvr>
                                        </p:animEffect>
                                      </p:childTnLst>
                                    </p:cTn>
                                  </p:par>
                                  <p:par>
                                    <p:cTn id="39" presetID="10" presetClass="entr" presetSubtype="0" fill="hold" grpId="0" nodeType="withEffect">
                                      <p:stCondLst>
                                        <p:cond delay="1700"/>
                                      </p:stCondLst>
                                      <p:childTnLst>
                                        <p:set>
                                          <p:cBhvr>
                                            <p:cTn id="40" dur="1" fill="hold">
                                              <p:stCondLst>
                                                <p:cond delay="0"/>
                                              </p:stCondLst>
                                            </p:cTn>
                                            <p:tgtEl>
                                              <p:spTgt spid="408"/>
                                            </p:tgtEl>
                                            <p:attrNameLst>
                                              <p:attrName>style.visibility</p:attrName>
                                            </p:attrNameLst>
                                          </p:cBhvr>
                                          <p:to>
                                            <p:strVal val="visible"/>
                                          </p:to>
                                        </p:set>
                                        <p:animEffect transition="in" filter="fade">
                                          <p:cBhvr>
                                            <p:cTn id="41" dur="200"/>
                                            <p:tgtEl>
                                              <p:spTgt spid="408"/>
                                            </p:tgtEl>
                                          </p:cBhvr>
                                        </p:animEffect>
                                      </p:childTnLst>
                                    </p:cTn>
                                  </p:par>
                                  <p:par>
                                    <p:cTn id="42" presetID="10" presetClass="entr" presetSubtype="0" fill="hold" grpId="0" nodeType="withEffect">
                                      <p:stCondLst>
                                        <p:cond delay="1800"/>
                                      </p:stCondLst>
                                      <p:childTnLst>
                                        <p:set>
                                          <p:cBhvr>
                                            <p:cTn id="43" dur="1" fill="hold">
                                              <p:stCondLst>
                                                <p:cond delay="0"/>
                                              </p:stCondLst>
                                            </p:cTn>
                                            <p:tgtEl>
                                              <p:spTgt spid="414"/>
                                            </p:tgtEl>
                                            <p:attrNameLst>
                                              <p:attrName>style.visibility</p:attrName>
                                            </p:attrNameLst>
                                          </p:cBhvr>
                                          <p:to>
                                            <p:strVal val="visible"/>
                                          </p:to>
                                        </p:set>
                                        <p:animEffect transition="in" filter="fade">
                                          <p:cBhvr>
                                            <p:cTn id="44" dur="200"/>
                                            <p:tgtEl>
                                              <p:spTgt spid="414"/>
                                            </p:tgtEl>
                                          </p:cBhvr>
                                        </p:animEffect>
                                      </p:childTnLst>
                                    </p:cTn>
                                  </p:par>
                                  <p:par>
                                    <p:cTn id="45" presetID="22" presetClass="entr" presetSubtype="1" fill="hold" nodeType="withEffect">
                                      <p:stCondLst>
                                        <p:cond delay="1800"/>
                                      </p:stCondLst>
                                      <p:childTnLst>
                                        <p:set>
                                          <p:cBhvr>
                                            <p:cTn id="46" dur="1" fill="hold">
                                              <p:stCondLst>
                                                <p:cond delay="0"/>
                                              </p:stCondLst>
                                            </p:cTn>
                                            <p:tgtEl>
                                              <p:spTgt spid="418"/>
                                            </p:tgtEl>
                                            <p:attrNameLst>
                                              <p:attrName>style.visibility</p:attrName>
                                            </p:attrNameLst>
                                          </p:cBhvr>
                                          <p:to>
                                            <p:strVal val="visible"/>
                                          </p:to>
                                        </p:set>
                                        <p:animEffect transition="in" filter="wipe(up)">
                                          <p:cBhvr>
                                            <p:cTn id="47" dur="200"/>
                                            <p:tgtEl>
                                              <p:spTgt spid="418"/>
                                            </p:tgtEl>
                                          </p:cBhvr>
                                        </p:animEffect>
                                      </p:childTnLst>
                                    </p:cTn>
                                  </p:par>
                                  <p:par>
                                    <p:cTn id="48" presetID="10" presetClass="entr" presetSubtype="0" fill="hold" grpId="0" nodeType="withEffect">
                                      <p:stCondLst>
                                        <p:cond delay="1800"/>
                                      </p:stCondLst>
                                      <p:childTnLst>
                                        <p:set>
                                          <p:cBhvr>
                                            <p:cTn id="49" dur="1" fill="hold">
                                              <p:stCondLst>
                                                <p:cond delay="0"/>
                                              </p:stCondLst>
                                            </p:cTn>
                                            <p:tgtEl>
                                              <p:spTgt spid="419"/>
                                            </p:tgtEl>
                                            <p:attrNameLst>
                                              <p:attrName>style.visibility</p:attrName>
                                            </p:attrNameLst>
                                          </p:cBhvr>
                                          <p:to>
                                            <p:strVal val="visible"/>
                                          </p:to>
                                        </p:set>
                                        <p:animEffect transition="in" filter="fade">
                                          <p:cBhvr>
                                            <p:cTn id="50" dur="300"/>
                                            <p:tgtEl>
                                              <p:spTgt spid="419"/>
                                            </p:tgtEl>
                                          </p:cBhvr>
                                        </p:animEffect>
                                      </p:childTnLst>
                                    </p:cTn>
                                  </p:par>
                                  <p:par>
                                    <p:cTn id="51" presetID="10" presetClass="entr" presetSubtype="0" fill="hold" grpId="0" nodeType="withEffect">
                                      <p:stCondLst>
                                        <p:cond delay="1900"/>
                                      </p:stCondLst>
                                      <p:childTnLst>
                                        <p:set>
                                          <p:cBhvr>
                                            <p:cTn id="52" dur="1" fill="hold">
                                              <p:stCondLst>
                                                <p:cond delay="0"/>
                                              </p:stCondLst>
                                            </p:cTn>
                                            <p:tgtEl>
                                              <p:spTgt spid="415"/>
                                            </p:tgtEl>
                                            <p:attrNameLst>
                                              <p:attrName>style.visibility</p:attrName>
                                            </p:attrNameLst>
                                          </p:cBhvr>
                                          <p:to>
                                            <p:strVal val="visible"/>
                                          </p:to>
                                        </p:set>
                                        <p:animEffect transition="in" filter="fade">
                                          <p:cBhvr>
                                            <p:cTn id="53" dur="200"/>
                                            <p:tgtEl>
                                              <p:spTgt spid="415"/>
                                            </p:tgtEl>
                                          </p:cBhvr>
                                        </p:animEffect>
                                      </p:childTnLst>
                                    </p:cTn>
                                  </p:par>
                                  <p:par>
                                    <p:cTn id="54" presetID="10" presetClass="entr" presetSubtype="0" fill="hold" grpId="0" nodeType="withEffect">
                                      <p:stCondLst>
                                        <p:cond delay="600"/>
                                      </p:stCondLst>
                                      <p:childTnLst>
                                        <p:set>
                                          <p:cBhvr>
                                            <p:cTn id="55" dur="1" fill="hold">
                                              <p:stCondLst>
                                                <p:cond delay="0"/>
                                              </p:stCondLst>
                                            </p:cTn>
                                            <p:tgtEl>
                                              <p:spTgt spid="420"/>
                                            </p:tgtEl>
                                            <p:attrNameLst>
                                              <p:attrName>style.visibility</p:attrName>
                                            </p:attrNameLst>
                                          </p:cBhvr>
                                          <p:to>
                                            <p:strVal val="visible"/>
                                          </p:to>
                                        </p:set>
                                        <p:animEffect transition="in" filter="fade">
                                          <p:cBhvr>
                                            <p:cTn id="56" dur="200"/>
                                            <p:tgtEl>
                                              <p:spTgt spid="420"/>
                                            </p:tgtEl>
                                          </p:cBhvr>
                                        </p:animEffect>
                                      </p:childTnLst>
                                    </p:cTn>
                                  </p:par>
                                  <p:par>
                                    <p:cTn id="57" presetID="22" presetClass="entr" presetSubtype="4" fill="hold" nodeType="withEffect">
                                      <p:stCondLst>
                                        <p:cond delay="600"/>
                                      </p:stCondLst>
                                      <p:childTnLst>
                                        <p:set>
                                          <p:cBhvr>
                                            <p:cTn id="58" dur="1" fill="hold">
                                              <p:stCondLst>
                                                <p:cond delay="0"/>
                                              </p:stCondLst>
                                            </p:cTn>
                                            <p:tgtEl>
                                              <p:spTgt spid="416"/>
                                            </p:tgtEl>
                                            <p:attrNameLst>
                                              <p:attrName>style.visibility</p:attrName>
                                            </p:attrNameLst>
                                          </p:cBhvr>
                                          <p:to>
                                            <p:strVal val="visible"/>
                                          </p:to>
                                        </p:set>
                                        <p:animEffect transition="in" filter="wipe(down)">
                                          <p:cBhvr>
                                            <p:cTn id="59" dur="200"/>
                                            <p:tgtEl>
                                              <p:spTgt spid="416"/>
                                            </p:tgtEl>
                                          </p:cBhvr>
                                        </p:animEffect>
                                      </p:childTnLst>
                                    </p:cTn>
                                  </p:par>
                                  <p:par>
                                    <p:cTn id="60" presetID="10" presetClass="entr" presetSubtype="0" fill="hold" grpId="0" nodeType="withEffect">
                                      <p:stCondLst>
                                        <p:cond delay="600"/>
                                      </p:stCondLst>
                                      <p:childTnLst>
                                        <p:set>
                                          <p:cBhvr>
                                            <p:cTn id="61" dur="1" fill="hold">
                                              <p:stCondLst>
                                                <p:cond delay="0"/>
                                              </p:stCondLst>
                                            </p:cTn>
                                            <p:tgtEl>
                                              <p:spTgt spid="417"/>
                                            </p:tgtEl>
                                            <p:attrNameLst>
                                              <p:attrName>style.visibility</p:attrName>
                                            </p:attrNameLst>
                                          </p:cBhvr>
                                          <p:to>
                                            <p:strVal val="visible"/>
                                          </p:to>
                                        </p:set>
                                        <p:animEffect transition="in" filter="fade">
                                          <p:cBhvr>
                                            <p:cTn id="62" dur="300"/>
                                            <p:tgtEl>
                                              <p:spTgt spid="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P spid="403" grpId="0" animBg="1"/>
          <p:bldP spid="404" grpId="0" animBg="1"/>
          <p:bldP spid="405" grpId="0" animBg="1"/>
          <p:bldP spid="406" grpId="0" animBg="1"/>
          <p:bldP spid="407" grpId="0" animBg="1"/>
          <p:bldP spid="408" grpId="0" animBg="1"/>
          <p:bldP spid="409" grpId="0" animBg="1"/>
          <p:bldP spid="410" grpId="0" animBg="1"/>
          <p:bldP spid="411" grpId="0" animBg="1"/>
          <p:bldP spid="412" grpId="0" animBg="1"/>
          <p:bldP spid="414" grpId="0" animBg="1"/>
          <p:bldP spid="415" grpId="0" animBg="1"/>
          <p:bldP spid="417" grpId="0" animBg="1"/>
          <p:bldP spid="419" grpId="0" animBg="1"/>
          <p:bldP spid="4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1800"/>
                                      </p:stCondLst>
                                      <p:childTnLst>
                                        <p:set>
                                          <p:cBhvr>
                                            <p:cTn id="6" dur="1" fill="hold">
                                              <p:stCondLst>
                                                <p:cond delay="0"/>
                                              </p:stCondLst>
                                            </p:cTn>
                                            <p:tgtEl>
                                              <p:spTgt spid="409"/>
                                            </p:tgtEl>
                                            <p:attrNameLst>
                                              <p:attrName>style.visibility</p:attrName>
                                            </p:attrNameLst>
                                          </p:cBhvr>
                                          <p:to>
                                            <p:strVal val="visible"/>
                                          </p:to>
                                        </p:set>
                                        <p:anim calcmode="lin" valueType="num">
                                          <p:cBhvr additive="base">
                                            <p:cTn id="7" dur="900" fill="hold"/>
                                            <p:tgtEl>
                                              <p:spTgt spid="409"/>
                                            </p:tgtEl>
                                            <p:attrNameLst>
                                              <p:attrName>ppt_x</p:attrName>
                                            </p:attrNameLst>
                                          </p:cBhvr>
                                          <p:tavLst>
                                            <p:tav tm="0">
                                              <p:val>
                                                <p:strVal val="1+#ppt_w/2"/>
                                              </p:val>
                                            </p:tav>
                                            <p:tav tm="100000">
                                              <p:val>
                                                <p:strVal val="#ppt_x"/>
                                              </p:val>
                                            </p:tav>
                                          </p:tavLst>
                                        </p:anim>
                                        <p:anim calcmode="lin" valueType="num">
                                          <p:cBhvr additive="base">
                                            <p:cTn id="8" dur="900" fill="hold"/>
                                            <p:tgtEl>
                                              <p:spTgt spid="40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410"/>
                                            </p:tgtEl>
                                            <p:attrNameLst>
                                              <p:attrName>style.visibility</p:attrName>
                                            </p:attrNameLst>
                                          </p:cBhvr>
                                          <p:to>
                                            <p:strVal val="visible"/>
                                          </p:to>
                                        </p:set>
                                        <p:animEffect transition="in" filter="fade">
                                          <p:cBhvr>
                                            <p:cTn id="11" dur="200"/>
                                            <p:tgtEl>
                                              <p:spTgt spid="410"/>
                                            </p:tgtEl>
                                          </p:cBhvr>
                                        </p:animEffect>
                                      </p:childTnLst>
                                    </p:cTn>
                                  </p:par>
                                  <p:par>
                                    <p:cTn id="12" presetID="10" presetClass="entr" presetSubtype="0" fill="hold" grpId="0" nodeType="withEffect">
                                      <p:stCondLst>
                                        <p:cond delay="100"/>
                                      </p:stCondLst>
                                      <p:childTnLst>
                                        <p:set>
                                          <p:cBhvr>
                                            <p:cTn id="13" dur="1" fill="hold">
                                              <p:stCondLst>
                                                <p:cond delay="0"/>
                                              </p:stCondLst>
                                            </p:cTn>
                                            <p:tgtEl>
                                              <p:spTgt spid="401"/>
                                            </p:tgtEl>
                                            <p:attrNameLst>
                                              <p:attrName>style.visibility</p:attrName>
                                            </p:attrNameLst>
                                          </p:cBhvr>
                                          <p:to>
                                            <p:strVal val="visible"/>
                                          </p:to>
                                        </p:set>
                                        <p:animEffect transition="in" filter="fade">
                                          <p:cBhvr>
                                            <p:cTn id="14" dur="200"/>
                                            <p:tgtEl>
                                              <p:spTgt spid="401"/>
                                            </p:tgtEl>
                                          </p:cBhvr>
                                        </p:animEffect>
                                      </p:childTnLst>
                                    </p:cTn>
                                  </p:par>
                                  <p:par>
                                    <p:cTn id="15" presetID="10" presetClass="entr" presetSubtype="0" fill="hold" grpId="0" nodeType="withEffect">
                                      <p:stCondLst>
                                        <p:cond delay="200"/>
                                      </p:stCondLst>
                                      <p:childTnLst>
                                        <p:set>
                                          <p:cBhvr>
                                            <p:cTn id="16" dur="1" fill="hold">
                                              <p:stCondLst>
                                                <p:cond delay="0"/>
                                              </p:stCondLst>
                                            </p:cTn>
                                            <p:tgtEl>
                                              <p:spTgt spid="403"/>
                                            </p:tgtEl>
                                            <p:attrNameLst>
                                              <p:attrName>style.visibility</p:attrName>
                                            </p:attrNameLst>
                                          </p:cBhvr>
                                          <p:to>
                                            <p:strVal val="visible"/>
                                          </p:to>
                                        </p:set>
                                        <p:animEffect transition="in" filter="fade">
                                          <p:cBhvr>
                                            <p:cTn id="17" dur="200"/>
                                            <p:tgtEl>
                                              <p:spTgt spid="403"/>
                                            </p:tgtEl>
                                          </p:cBhvr>
                                        </p:animEffect>
                                      </p:childTnLst>
                                    </p:cTn>
                                  </p:par>
                                  <p:par>
                                    <p:cTn id="18" presetID="10" presetClass="entr" presetSubtype="0" fill="hold" grpId="0" nodeType="withEffect">
                                      <p:stCondLst>
                                        <p:cond delay="300"/>
                                      </p:stCondLst>
                                      <p:childTnLst>
                                        <p:set>
                                          <p:cBhvr>
                                            <p:cTn id="19" dur="1" fill="hold">
                                              <p:stCondLst>
                                                <p:cond delay="0"/>
                                              </p:stCondLst>
                                            </p:cTn>
                                            <p:tgtEl>
                                              <p:spTgt spid="404"/>
                                            </p:tgtEl>
                                            <p:attrNameLst>
                                              <p:attrName>style.visibility</p:attrName>
                                            </p:attrNameLst>
                                          </p:cBhvr>
                                          <p:to>
                                            <p:strVal val="visible"/>
                                          </p:to>
                                        </p:set>
                                        <p:animEffect transition="in" filter="fade">
                                          <p:cBhvr>
                                            <p:cTn id="20" dur="200"/>
                                            <p:tgtEl>
                                              <p:spTgt spid="404"/>
                                            </p:tgtEl>
                                          </p:cBhvr>
                                        </p:animEffect>
                                      </p:childTnLst>
                                    </p:cTn>
                                  </p:par>
                                  <p:par>
                                    <p:cTn id="21" presetID="10" presetClass="entr" presetSubtype="0" fill="hold" grpId="0" nodeType="withEffect">
                                      <p:stCondLst>
                                        <p:cond delay="400"/>
                                      </p:stCondLst>
                                      <p:childTnLst>
                                        <p:set>
                                          <p:cBhvr>
                                            <p:cTn id="22" dur="1" fill="hold">
                                              <p:stCondLst>
                                                <p:cond delay="0"/>
                                              </p:stCondLst>
                                            </p:cTn>
                                            <p:tgtEl>
                                              <p:spTgt spid="411"/>
                                            </p:tgtEl>
                                            <p:attrNameLst>
                                              <p:attrName>style.visibility</p:attrName>
                                            </p:attrNameLst>
                                          </p:cBhvr>
                                          <p:to>
                                            <p:strVal val="visible"/>
                                          </p:to>
                                        </p:set>
                                        <p:animEffect transition="in" filter="fade">
                                          <p:cBhvr>
                                            <p:cTn id="23" dur="200"/>
                                            <p:tgtEl>
                                              <p:spTgt spid="411"/>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412"/>
                                            </p:tgtEl>
                                            <p:attrNameLst>
                                              <p:attrName>style.visibility</p:attrName>
                                            </p:attrNameLst>
                                          </p:cBhvr>
                                          <p:to>
                                            <p:strVal val="visible"/>
                                          </p:to>
                                        </p:set>
                                        <p:animEffect transition="in" filter="fade">
                                          <p:cBhvr>
                                            <p:cTn id="26" dur="200"/>
                                            <p:tgtEl>
                                              <p:spTgt spid="412"/>
                                            </p:tgtEl>
                                          </p:cBhvr>
                                        </p:animEffect>
                                      </p:childTnLst>
                                    </p:cTn>
                                  </p:par>
                                  <p:par>
                                    <p:cTn id="27" presetID="10" presetClass="entr" presetSubtype="0" fill="hold" grpId="0" nodeType="withEffect">
                                      <p:stCondLst>
                                        <p:cond delay="700"/>
                                      </p:stCondLst>
                                      <p:childTnLst>
                                        <p:set>
                                          <p:cBhvr>
                                            <p:cTn id="28" dur="1" fill="hold">
                                              <p:stCondLst>
                                                <p:cond delay="0"/>
                                              </p:stCondLst>
                                            </p:cTn>
                                            <p:tgtEl>
                                              <p:spTgt spid="406"/>
                                            </p:tgtEl>
                                            <p:attrNameLst>
                                              <p:attrName>style.visibility</p:attrName>
                                            </p:attrNameLst>
                                          </p:cBhvr>
                                          <p:to>
                                            <p:strVal val="visible"/>
                                          </p:to>
                                        </p:set>
                                        <p:animEffect transition="in" filter="fade">
                                          <p:cBhvr>
                                            <p:cTn id="29" dur="200"/>
                                            <p:tgtEl>
                                              <p:spTgt spid="406"/>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405"/>
                                            </p:tgtEl>
                                            <p:attrNameLst>
                                              <p:attrName>style.visibility</p:attrName>
                                            </p:attrNameLst>
                                          </p:cBhvr>
                                          <p:to>
                                            <p:strVal val="visible"/>
                                          </p:to>
                                        </p:set>
                                        <p:animEffect transition="in" filter="fade">
                                          <p:cBhvr>
                                            <p:cTn id="32" dur="200"/>
                                            <p:tgtEl>
                                              <p:spTgt spid="405"/>
                                            </p:tgtEl>
                                          </p:cBhvr>
                                        </p:animEffect>
                                      </p:childTnLst>
                                    </p:cTn>
                                  </p:par>
                                  <p:par>
                                    <p:cTn id="33" presetID="10" presetClass="entr" presetSubtype="0" fill="hold" grpId="0" nodeType="withEffect">
                                      <p:stCondLst>
                                        <p:cond delay="1500"/>
                                      </p:stCondLst>
                                      <p:childTnLst>
                                        <p:set>
                                          <p:cBhvr>
                                            <p:cTn id="34" dur="1" fill="hold">
                                              <p:stCondLst>
                                                <p:cond delay="0"/>
                                              </p:stCondLst>
                                            </p:cTn>
                                            <p:tgtEl>
                                              <p:spTgt spid="402"/>
                                            </p:tgtEl>
                                            <p:attrNameLst>
                                              <p:attrName>style.visibility</p:attrName>
                                            </p:attrNameLst>
                                          </p:cBhvr>
                                          <p:to>
                                            <p:strVal val="visible"/>
                                          </p:to>
                                        </p:set>
                                        <p:animEffect transition="in" filter="fade">
                                          <p:cBhvr>
                                            <p:cTn id="35" dur="200"/>
                                            <p:tgtEl>
                                              <p:spTgt spid="402"/>
                                            </p:tgtEl>
                                          </p:cBhvr>
                                        </p:animEffect>
                                      </p:childTnLst>
                                    </p:cTn>
                                  </p:par>
                                  <p:par>
                                    <p:cTn id="36" presetID="10" presetClass="entr" presetSubtype="0" fill="hold" grpId="0" nodeType="withEffect">
                                      <p:stCondLst>
                                        <p:cond delay="1600"/>
                                      </p:stCondLst>
                                      <p:childTnLst>
                                        <p:set>
                                          <p:cBhvr>
                                            <p:cTn id="37" dur="1" fill="hold">
                                              <p:stCondLst>
                                                <p:cond delay="0"/>
                                              </p:stCondLst>
                                            </p:cTn>
                                            <p:tgtEl>
                                              <p:spTgt spid="407"/>
                                            </p:tgtEl>
                                            <p:attrNameLst>
                                              <p:attrName>style.visibility</p:attrName>
                                            </p:attrNameLst>
                                          </p:cBhvr>
                                          <p:to>
                                            <p:strVal val="visible"/>
                                          </p:to>
                                        </p:set>
                                        <p:animEffect transition="in" filter="fade">
                                          <p:cBhvr>
                                            <p:cTn id="38" dur="200"/>
                                            <p:tgtEl>
                                              <p:spTgt spid="407"/>
                                            </p:tgtEl>
                                          </p:cBhvr>
                                        </p:animEffect>
                                      </p:childTnLst>
                                    </p:cTn>
                                  </p:par>
                                  <p:par>
                                    <p:cTn id="39" presetID="10" presetClass="entr" presetSubtype="0" fill="hold" grpId="0" nodeType="withEffect">
                                      <p:stCondLst>
                                        <p:cond delay="1700"/>
                                      </p:stCondLst>
                                      <p:childTnLst>
                                        <p:set>
                                          <p:cBhvr>
                                            <p:cTn id="40" dur="1" fill="hold">
                                              <p:stCondLst>
                                                <p:cond delay="0"/>
                                              </p:stCondLst>
                                            </p:cTn>
                                            <p:tgtEl>
                                              <p:spTgt spid="408"/>
                                            </p:tgtEl>
                                            <p:attrNameLst>
                                              <p:attrName>style.visibility</p:attrName>
                                            </p:attrNameLst>
                                          </p:cBhvr>
                                          <p:to>
                                            <p:strVal val="visible"/>
                                          </p:to>
                                        </p:set>
                                        <p:animEffect transition="in" filter="fade">
                                          <p:cBhvr>
                                            <p:cTn id="41" dur="200"/>
                                            <p:tgtEl>
                                              <p:spTgt spid="408"/>
                                            </p:tgtEl>
                                          </p:cBhvr>
                                        </p:animEffect>
                                      </p:childTnLst>
                                    </p:cTn>
                                  </p:par>
                                  <p:par>
                                    <p:cTn id="42" presetID="10" presetClass="entr" presetSubtype="0" fill="hold" grpId="0" nodeType="withEffect">
                                      <p:stCondLst>
                                        <p:cond delay="1800"/>
                                      </p:stCondLst>
                                      <p:childTnLst>
                                        <p:set>
                                          <p:cBhvr>
                                            <p:cTn id="43" dur="1" fill="hold">
                                              <p:stCondLst>
                                                <p:cond delay="0"/>
                                              </p:stCondLst>
                                            </p:cTn>
                                            <p:tgtEl>
                                              <p:spTgt spid="414"/>
                                            </p:tgtEl>
                                            <p:attrNameLst>
                                              <p:attrName>style.visibility</p:attrName>
                                            </p:attrNameLst>
                                          </p:cBhvr>
                                          <p:to>
                                            <p:strVal val="visible"/>
                                          </p:to>
                                        </p:set>
                                        <p:animEffect transition="in" filter="fade">
                                          <p:cBhvr>
                                            <p:cTn id="44" dur="200"/>
                                            <p:tgtEl>
                                              <p:spTgt spid="414"/>
                                            </p:tgtEl>
                                          </p:cBhvr>
                                        </p:animEffect>
                                      </p:childTnLst>
                                    </p:cTn>
                                  </p:par>
                                  <p:par>
                                    <p:cTn id="45" presetID="22" presetClass="entr" presetSubtype="1" fill="hold" nodeType="withEffect">
                                      <p:stCondLst>
                                        <p:cond delay="1800"/>
                                      </p:stCondLst>
                                      <p:childTnLst>
                                        <p:set>
                                          <p:cBhvr>
                                            <p:cTn id="46" dur="1" fill="hold">
                                              <p:stCondLst>
                                                <p:cond delay="0"/>
                                              </p:stCondLst>
                                            </p:cTn>
                                            <p:tgtEl>
                                              <p:spTgt spid="418"/>
                                            </p:tgtEl>
                                            <p:attrNameLst>
                                              <p:attrName>style.visibility</p:attrName>
                                            </p:attrNameLst>
                                          </p:cBhvr>
                                          <p:to>
                                            <p:strVal val="visible"/>
                                          </p:to>
                                        </p:set>
                                        <p:animEffect transition="in" filter="wipe(up)">
                                          <p:cBhvr>
                                            <p:cTn id="47" dur="200"/>
                                            <p:tgtEl>
                                              <p:spTgt spid="418"/>
                                            </p:tgtEl>
                                          </p:cBhvr>
                                        </p:animEffect>
                                      </p:childTnLst>
                                    </p:cTn>
                                  </p:par>
                                  <p:par>
                                    <p:cTn id="48" presetID="10" presetClass="entr" presetSubtype="0" fill="hold" grpId="0" nodeType="withEffect">
                                      <p:stCondLst>
                                        <p:cond delay="1800"/>
                                      </p:stCondLst>
                                      <p:childTnLst>
                                        <p:set>
                                          <p:cBhvr>
                                            <p:cTn id="49" dur="1" fill="hold">
                                              <p:stCondLst>
                                                <p:cond delay="0"/>
                                              </p:stCondLst>
                                            </p:cTn>
                                            <p:tgtEl>
                                              <p:spTgt spid="419"/>
                                            </p:tgtEl>
                                            <p:attrNameLst>
                                              <p:attrName>style.visibility</p:attrName>
                                            </p:attrNameLst>
                                          </p:cBhvr>
                                          <p:to>
                                            <p:strVal val="visible"/>
                                          </p:to>
                                        </p:set>
                                        <p:animEffect transition="in" filter="fade">
                                          <p:cBhvr>
                                            <p:cTn id="50" dur="300"/>
                                            <p:tgtEl>
                                              <p:spTgt spid="419"/>
                                            </p:tgtEl>
                                          </p:cBhvr>
                                        </p:animEffect>
                                      </p:childTnLst>
                                    </p:cTn>
                                  </p:par>
                                  <p:par>
                                    <p:cTn id="51" presetID="10" presetClass="entr" presetSubtype="0" fill="hold" grpId="0" nodeType="withEffect">
                                      <p:stCondLst>
                                        <p:cond delay="1900"/>
                                      </p:stCondLst>
                                      <p:childTnLst>
                                        <p:set>
                                          <p:cBhvr>
                                            <p:cTn id="52" dur="1" fill="hold">
                                              <p:stCondLst>
                                                <p:cond delay="0"/>
                                              </p:stCondLst>
                                            </p:cTn>
                                            <p:tgtEl>
                                              <p:spTgt spid="415"/>
                                            </p:tgtEl>
                                            <p:attrNameLst>
                                              <p:attrName>style.visibility</p:attrName>
                                            </p:attrNameLst>
                                          </p:cBhvr>
                                          <p:to>
                                            <p:strVal val="visible"/>
                                          </p:to>
                                        </p:set>
                                        <p:animEffect transition="in" filter="fade">
                                          <p:cBhvr>
                                            <p:cTn id="53" dur="200"/>
                                            <p:tgtEl>
                                              <p:spTgt spid="415"/>
                                            </p:tgtEl>
                                          </p:cBhvr>
                                        </p:animEffect>
                                      </p:childTnLst>
                                    </p:cTn>
                                  </p:par>
                                  <p:par>
                                    <p:cTn id="54" presetID="10" presetClass="entr" presetSubtype="0" fill="hold" grpId="0" nodeType="withEffect">
                                      <p:stCondLst>
                                        <p:cond delay="600"/>
                                      </p:stCondLst>
                                      <p:childTnLst>
                                        <p:set>
                                          <p:cBhvr>
                                            <p:cTn id="55" dur="1" fill="hold">
                                              <p:stCondLst>
                                                <p:cond delay="0"/>
                                              </p:stCondLst>
                                            </p:cTn>
                                            <p:tgtEl>
                                              <p:spTgt spid="420"/>
                                            </p:tgtEl>
                                            <p:attrNameLst>
                                              <p:attrName>style.visibility</p:attrName>
                                            </p:attrNameLst>
                                          </p:cBhvr>
                                          <p:to>
                                            <p:strVal val="visible"/>
                                          </p:to>
                                        </p:set>
                                        <p:animEffect transition="in" filter="fade">
                                          <p:cBhvr>
                                            <p:cTn id="56" dur="200"/>
                                            <p:tgtEl>
                                              <p:spTgt spid="420"/>
                                            </p:tgtEl>
                                          </p:cBhvr>
                                        </p:animEffect>
                                      </p:childTnLst>
                                    </p:cTn>
                                  </p:par>
                                  <p:par>
                                    <p:cTn id="57" presetID="22" presetClass="entr" presetSubtype="4" fill="hold" nodeType="withEffect">
                                      <p:stCondLst>
                                        <p:cond delay="600"/>
                                      </p:stCondLst>
                                      <p:childTnLst>
                                        <p:set>
                                          <p:cBhvr>
                                            <p:cTn id="58" dur="1" fill="hold">
                                              <p:stCondLst>
                                                <p:cond delay="0"/>
                                              </p:stCondLst>
                                            </p:cTn>
                                            <p:tgtEl>
                                              <p:spTgt spid="416"/>
                                            </p:tgtEl>
                                            <p:attrNameLst>
                                              <p:attrName>style.visibility</p:attrName>
                                            </p:attrNameLst>
                                          </p:cBhvr>
                                          <p:to>
                                            <p:strVal val="visible"/>
                                          </p:to>
                                        </p:set>
                                        <p:animEffect transition="in" filter="wipe(down)">
                                          <p:cBhvr>
                                            <p:cTn id="59" dur="200"/>
                                            <p:tgtEl>
                                              <p:spTgt spid="416"/>
                                            </p:tgtEl>
                                          </p:cBhvr>
                                        </p:animEffect>
                                      </p:childTnLst>
                                    </p:cTn>
                                  </p:par>
                                  <p:par>
                                    <p:cTn id="60" presetID="10" presetClass="entr" presetSubtype="0" fill="hold" grpId="0" nodeType="withEffect">
                                      <p:stCondLst>
                                        <p:cond delay="600"/>
                                      </p:stCondLst>
                                      <p:childTnLst>
                                        <p:set>
                                          <p:cBhvr>
                                            <p:cTn id="61" dur="1" fill="hold">
                                              <p:stCondLst>
                                                <p:cond delay="0"/>
                                              </p:stCondLst>
                                            </p:cTn>
                                            <p:tgtEl>
                                              <p:spTgt spid="417"/>
                                            </p:tgtEl>
                                            <p:attrNameLst>
                                              <p:attrName>style.visibility</p:attrName>
                                            </p:attrNameLst>
                                          </p:cBhvr>
                                          <p:to>
                                            <p:strVal val="visible"/>
                                          </p:to>
                                        </p:set>
                                        <p:animEffect transition="in" filter="fade">
                                          <p:cBhvr>
                                            <p:cTn id="62" dur="300"/>
                                            <p:tgtEl>
                                              <p:spTgt spid="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P spid="403" grpId="0" animBg="1"/>
          <p:bldP spid="404" grpId="0" animBg="1"/>
          <p:bldP spid="405" grpId="0" animBg="1"/>
          <p:bldP spid="406" grpId="0" animBg="1"/>
          <p:bldP spid="407" grpId="0" animBg="1"/>
          <p:bldP spid="408" grpId="0" animBg="1"/>
          <p:bldP spid="409" grpId="0" animBg="1"/>
          <p:bldP spid="410" grpId="0" animBg="1"/>
          <p:bldP spid="411" grpId="0" animBg="1"/>
          <p:bldP spid="412" grpId="0" animBg="1"/>
          <p:bldP spid="414" grpId="0" animBg="1"/>
          <p:bldP spid="415" grpId="0" animBg="1"/>
          <p:bldP spid="417" grpId="0" animBg="1"/>
          <p:bldP spid="419" grpId="0" animBg="1"/>
          <p:bldP spid="420" grpId="0" animBg="1"/>
        </p:bldLst>
      </p:timing>
    </mc:Fallback>
  </mc:AlternateContent>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7008102" y="1315412"/>
            <a:ext cx="4575753" cy="3642057"/>
            <a:chOff x="7008102" y="1315412"/>
            <a:chExt cx="4575753" cy="3642057"/>
          </a:xfrm>
        </p:grpSpPr>
        <p:sp>
          <p:nvSpPr>
            <p:cNvPr id="111" name="Rectangle 110"/>
            <p:cNvSpPr/>
            <p:nvPr/>
          </p:nvSpPr>
          <p:spPr>
            <a:xfrm>
              <a:off x="7008102" y="4083212"/>
              <a:ext cx="836129" cy="337528"/>
            </a:xfrm>
            <a:prstGeom prst="rect">
              <a:avLst/>
            </a:prstGeom>
          </p:spPr>
          <p:txBody>
            <a:bodyPr wrap="none">
              <a:noAutofit/>
            </a:bodyPr>
            <a:lstStyle/>
            <a:p>
              <a:pPr algn="r">
                <a:lnSpc>
                  <a:spcPct val="95000"/>
                </a:lnSpc>
              </a:pPr>
              <a:r>
                <a:rPr lang="en-US" sz="1467" dirty="0"/>
                <a:t>2016</a:t>
              </a:r>
            </a:p>
          </p:txBody>
        </p:sp>
        <p:sp>
          <p:nvSpPr>
            <p:cNvPr id="112" name="Rectangle 111"/>
            <p:cNvSpPr/>
            <p:nvPr/>
          </p:nvSpPr>
          <p:spPr>
            <a:xfrm>
              <a:off x="7008102" y="3529652"/>
              <a:ext cx="836129" cy="337528"/>
            </a:xfrm>
            <a:prstGeom prst="rect">
              <a:avLst/>
            </a:prstGeom>
          </p:spPr>
          <p:txBody>
            <a:bodyPr wrap="none">
              <a:noAutofit/>
            </a:bodyPr>
            <a:lstStyle/>
            <a:p>
              <a:pPr algn="r">
                <a:lnSpc>
                  <a:spcPct val="95000"/>
                </a:lnSpc>
              </a:pPr>
              <a:r>
                <a:rPr lang="en-US" sz="1467" dirty="0"/>
                <a:t>2015</a:t>
              </a:r>
            </a:p>
          </p:txBody>
        </p:sp>
        <p:sp>
          <p:nvSpPr>
            <p:cNvPr id="113" name="Rectangle 112"/>
            <p:cNvSpPr/>
            <p:nvPr/>
          </p:nvSpPr>
          <p:spPr>
            <a:xfrm>
              <a:off x="7008102" y="2976092"/>
              <a:ext cx="836129" cy="337528"/>
            </a:xfrm>
            <a:prstGeom prst="rect">
              <a:avLst/>
            </a:prstGeom>
          </p:spPr>
          <p:txBody>
            <a:bodyPr wrap="none">
              <a:noAutofit/>
            </a:bodyPr>
            <a:lstStyle/>
            <a:p>
              <a:pPr algn="r">
                <a:lnSpc>
                  <a:spcPct val="95000"/>
                </a:lnSpc>
              </a:pPr>
              <a:r>
                <a:rPr lang="en-US" sz="1467" dirty="0"/>
                <a:t>2014</a:t>
              </a:r>
            </a:p>
          </p:txBody>
        </p:sp>
        <p:sp>
          <p:nvSpPr>
            <p:cNvPr id="114" name="Rectangle 113"/>
            <p:cNvSpPr/>
            <p:nvPr/>
          </p:nvSpPr>
          <p:spPr>
            <a:xfrm>
              <a:off x="7008102" y="2422532"/>
              <a:ext cx="836129" cy="337528"/>
            </a:xfrm>
            <a:prstGeom prst="rect">
              <a:avLst/>
            </a:prstGeom>
          </p:spPr>
          <p:txBody>
            <a:bodyPr wrap="none">
              <a:noAutofit/>
            </a:bodyPr>
            <a:lstStyle/>
            <a:p>
              <a:pPr algn="r">
                <a:lnSpc>
                  <a:spcPct val="95000"/>
                </a:lnSpc>
              </a:pPr>
              <a:r>
                <a:rPr lang="en-US" sz="1467" dirty="0"/>
                <a:t>2013</a:t>
              </a:r>
            </a:p>
          </p:txBody>
        </p:sp>
        <p:sp>
          <p:nvSpPr>
            <p:cNvPr id="115" name="Rectangle 114"/>
            <p:cNvSpPr/>
            <p:nvPr/>
          </p:nvSpPr>
          <p:spPr>
            <a:xfrm>
              <a:off x="7008102" y="1868972"/>
              <a:ext cx="836129" cy="337528"/>
            </a:xfrm>
            <a:prstGeom prst="rect">
              <a:avLst/>
            </a:prstGeom>
          </p:spPr>
          <p:txBody>
            <a:bodyPr wrap="none">
              <a:noAutofit/>
            </a:bodyPr>
            <a:lstStyle/>
            <a:p>
              <a:pPr algn="r">
                <a:lnSpc>
                  <a:spcPct val="95000"/>
                </a:lnSpc>
              </a:pPr>
              <a:r>
                <a:rPr lang="en-US" sz="1467" dirty="0"/>
                <a:t>2012</a:t>
              </a:r>
            </a:p>
          </p:txBody>
        </p:sp>
        <p:sp>
          <p:nvSpPr>
            <p:cNvPr id="116" name="Rectangle 115"/>
            <p:cNvSpPr/>
            <p:nvPr/>
          </p:nvSpPr>
          <p:spPr>
            <a:xfrm>
              <a:off x="7008102" y="1315412"/>
              <a:ext cx="836129" cy="337528"/>
            </a:xfrm>
            <a:prstGeom prst="rect">
              <a:avLst/>
            </a:prstGeom>
          </p:spPr>
          <p:txBody>
            <a:bodyPr wrap="none">
              <a:noAutofit/>
            </a:bodyPr>
            <a:lstStyle/>
            <a:p>
              <a:pPr algn="r">
                <a:lnSpc>
                  <a:spcPct val="95000"/>
                </a:lnSpc>
              </a:pPr>
              <a:r>
                <a:rPr lang="en-US" sz="1467" dirty="0"/>
                <a:t>2011</a:t>
              </a:r>
            </a:p>
          </p:txBody>
        </p:sp>
        <p:sp>
          <p:nvSpPr>
            <p:cNvPr id="117" name="Rounded Rectangle 116"/>
            <p:cNvSpPr/>
            <p:nvPr/>
          </p:nvSpPr>
          <p:spPr>
            <a:xfrm rot="5400000">
              <a:off x="9463037" y="-196453"/>
              <a:ext cx="329184" cy="3361259"/>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19" name="Rounded Rectangle 118"/>
            <p:cNvSpPr/>
            <p:nvPr/>
          </p:nvSpPr>
          <p:spPr>
            <a:xfrm rot="5400000">
              <a:off x="9463037" y="357107"/>
              <a:ext cx="329184" cy="3361259"/>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21" name="Rounded Rectangle 120"/>
            <p:cNvSpPr/>
            <p:nvPr/>
          </p:nvSpPr>
          <p:spPr>
            <a:xfrm rot="5400000">
              <a:off x="9463037" y="910667"/>
              <a:ext cx="329184" cy="3361259"/>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23" name="Rounded Rectangle 122"/>
            <p:cNvSpPr/>
            <p:nvPr/>
          </p:nvSpPr>
          <p:spPr>
            <a:xfrm rot="5400000">
              <a:off x="9463037" y="1464227"/>
              <a:ext cx="329184" cy="3361259"/>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25" name="Rounded Rectangle 124"/>
            <p:cNvSpPr/>
            <p:nvPr/>
          </p:nvSpPr>
          <p:spPr>
            <a:xfrm rot="5400000">
              <a:off x="9463037" y="2017787"/>
              <a:ext cx="329184" cy="3361259"/>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27" name="Rounded Rectangle 126"/>
            <p:cNvSpPr/>
            <p:nvPr/>
          </p:nvSpPr>
          <p:spPr>
            <a:xfrm rot="5400000">
              <a:off x="9463037" y="2571347"/>
              <a:ext cx="329184" cy="3361259"/>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grpSp>
          <p:nvGrpSpPr>
            <p:cNvPr id="12" name="Group 11"/>
            <p:cNvGrpSpPr/>
            <p:nvPr/>
          </p:nvGrpSpPr>
          <p:grpSpPr>
            <a:xfrm>
              <a:off x="7878037" y="4650654"/>
              <a:ext cx="3705818" cy="306815"/>
              <a:chOff x="5984569" y="3399842"/>
              <a:chExt cx="3013765" cy="230111"/>
            </a:xfrm>
          </p:grpSpPr>
          <p:sp>
            <p:nvSpPr>
              <p:cNvPr id="133" name="Rectangle 132"/>
              <p:cNvSpPr/>
              <p:nvPr/>
            </p:nvSpPr>
            <p:spPr>
              <a:xfrm>
                <a:off x="8237578" y="3399842"/>
                <a:ext cx="760756" cy="230111"/>
              </a:xfrm>
              <a:prstGeom prst="rect">
                <a:avLst/>
              </a:prstGeom>
            </p:spPr>
            <p:txBody>
              <a:bodyPr wrap="square">
                <a:spAutoFit/>
              </a:bodyPr>
              <a:lstStyle/>
              <a:p>
                <a:pPr>
                  <a:lnSpc>
                    <a:spcPct val="95000"/>
                  </a:lnSpc>
                </a:pPr>
                <a:r>
                  <a:rPr lang="en-US" sz="1467" dirty="0"/>
                  <a:t>100%</a:t>
                </a:r>
              </a:p>
            </p:txBody>
          </p:sp>
          <p:sp>
            <p:nvSpPr>
              <p:cNvPr id="134" name="Rectangle 133"/>
              <p:cNvSpPr/>
              <p:nvPr/>
            </p:nvSpPr>
            <p:spPr>
              <a:xfrm>
                <a:off x="7674327" y="3399842"/>
                <a:ext cx="760756" cy="230111"/>
              </a:xfrm>
              <a:prstGeom prst="rect">
                <a:avLst/>
              </a:prstGeom>
            </p:spPr>
            <p:txBody>
              <a:bodyPr wrap="square">
                <a:spAutoFit/>
              </a:bodyPr>
              <a:lstStyle/>
              <a:p>
                <a:pPr>
                  <a:lnSpc>
                    <a:spcPct val="95000"/>
                  </a:lnSpc>
                </a:pPr>
                <a:r>
                  <a:rPr lang="en-US" sz="1467" dirty="0"/>
                  <a:t>75%</a:t>
                </a:r>
              </a:p>
            </p:txBody>
          </p:sp>
          <p:sp>
            <p:nvSpPr>
              <p:cNvPr id="135" name="Rectangle 134"/>
              <p:cNvSpPr/>
              <p:nvPr/>
            </p:nvSpPr>
            <p:spPr>
              <a:xfrm>
                <a:off x="7111075" y="3399842"/>
                <a:ext cx="760756" cy="230111"/>
              </a:xfrm>
              <a:prstGeom prst="rect">
                <a:avLst/>
              </a:prstGeom>
            </p:spPr>
            <p:txBody>
              <a:bodyPr wrap="square">
                <a:spAutoFit/>
              </a:bodyPr>
              <a:lstStyle/>
              <a:p>
                <a:pPr>
                  <a:lnSpc>
                    <a:spcPct val="95000"/>
                  </a:lnSpc>
                </a:pPr>
                <a:r>
                  <a:rPr lang="en-US" sz="1467" dirty="0"/>
                  <a:t>50%</a:t>
                </a:r>
              </a:p>
            </p:txBody>
          </p:sp>
          <p:sp>
            <p:nvSpPr>
              <p:cNvPr id="136" name="Rectangle 135"/>
              <p:cNvSpPr/>
              <p:nvPr/>
            </p:nvSpPr>
            <p:spPr>
              <a:xfrm>
                <a:off x="5984569" y="3399842"/>
                <a:ext cx="760756" cy="230111"/>
              </a:xfrm>
              <a:prstGeom prst="rect">
                <a:avLst/>
              </a:prstGeom>
            </p:spPr>
            <p:txBody>
              <a:bodyPr wrap="square">
                <a:spAutoFit/>
              </a:bodyPr>
              <a:lstStyle/>
              <a:p>
                <a:pPr>
                  <a:lnSpc>
                    <a:spcPct val="95000"/>
                  </a:lnSpc>
                </a:pPr>
                <a:r>
                  <a:rPr lang="en-US" sz="1467" dirty="0"/>
                  <a:t>0%</a:t>
                </a:r>
              </a:p>
            </p:txBody>
          </p:sp>
          <p:sp>
            <p:nvSpPr>
              <p:cNvPr id="137" name="Rectangle 136"/>
              <p:cNvSpPr/>
              <p:nvPr/>
            </p:nvSpPr>
            <p:spPr>
              <a:xfrm>
                <a:off x="6547822" y="3399842"/>
                <a:ext cx="760756" cy="230111"/>
              </a:xfrm>
              <a:prstGeom prst="rect">
                <a:avLst/>
              </a:prstGeom>
            </p:spPr>
            <p:txBody>
              <a:bodyPr wrap="square">
                <a:spAutoFit/>
              </a:bodyPr>
              <a:lstStyle/>
              <a:p>
                <a:pPr>
                  <a:lnSpc>
                    <a:spcPct val="95000"/>
                  </a:lnSpc>
                </a:pPr>
                <a:r>
                  <a:rPr lang="en-US" sz="1467" dirty="0"/>
                  <a:t>25%</a:t>
                </a:r>
              </a:p>
            </p:txBody>
          </p:sp>
        </p:grpSp>
      </p:grpSp>
      <p:grpSp>
        <p:nvGrpSpPr>
          <p:cNvPr id="14" name="Group 13"/>
          <p:cNvGrpSpPr/>
          <p:nvPr/>
        </p:nvGrpSpPr>
        <p:grpSpPr>
          <a:xfrm>
            <a:off x="349008" y="667676"/>
            <a:ext cx="6402307" cy="4810123"/>
            <a:chOff x="335360" y="667676"/>
            <a:chExt cx="6402307" cy="4810123"/>
          </a:xfrm>
        </p:grpSpPr>
        <p:grpSp>
          <p:nvGrpSpPr>
            <p:cNvPr id="6" name="Portugal"/>
            <p:cNvGrpSpPr/>
            <p:nvPr/>
          </p:nvGrpSpPr>
          <p:grpSpPr>
            <a:xfrm>
              <a:off x="335360" y="1628860"/>
              <a:ext cx="1638352" cy="3073835"/>
              <a:chOff x="511387" y="1258490"/>
              <a:chExt cx="1394222" cy="2615804"/>
            </a:xfrm>
          </p:grpSpPr>
          <p:grpSp>
            <p:nvGrpSpPr>
              <p:cNvPr id="2" name="Group 1"/>
              <p:cNvGrpSpPr/>
              <p:nvPr/>
            </p:nvGrpSpPr>
            <p:grpSpPr>
              <a:xfrm>
                <a:off x="511387" y="1258490"/>
                <a:ext cx="1394222" cy="2615804"/>
                <a:chOff x="511387" y="1258490"/>
                <a:chExt cx="1394222" cy="2615804"/>
              </a:xfrm>
            </p:grpSpPr>
            <p:sp>
              <p:nvSpPr>
                <p:cNvPr id="5" name="Freeform 5"/>
                <p:cNvSpPr>
                  <a:spLocks/>
                </p:cNvSpPr>
                <p:nvPr/>
              </p:nvSpPr>
              <p:spPr bwMode="auto">
                <a:xfrm>
                  <a:off x="875718" y="1796653"/>
                  <a:ext cx="292894" cy="397669"/>
                </a:xfrm>
                <a:custGeom>
                  <a:avLst/>
                  <a:gdLst>
                    <a:gd name="T0" fmla="*/ 0 w 246"/>
                    <a:gd name="T1" fmla="*/ 220 h 334"/>
                    <a:gd name="T2" fmla="*/ 19 w 246"/>
                    <a:gd name="T3" fmla="*/ 171 h 334"/>
                    <a:gd name="T4" fmla="*/ 28 w 246"/>
                    <a:gd name="T5" fmla="*/ 173 h 334"/>
                    <a:gd name="T6" fmla="*/ 40 w 246"/>
                    <a:gd name="T7" fmla="*/ 168 h 334"/>
                    <a:gd name="T8" fmla="*/ 37 w 246"/>
                    <a:gd name="T9" fmla="*/ 161 h 334"/>
                    <a:gd name="T10" fmla="*/ 45 w 246"/>
                    <a:gd name="T11" fmla="*/ 163 h 334"/>
                    <a:gd name="T12" fmla="*/ 52 w 246"/>
                    <a:gd name="T13" fmla="*/ 149 h 334"/>
                    <a:gd name="T14" fmla="*/ 63 w 246"/>
                    <a:gd name="T15" fmla="*/ 140 h 334"/>
                    <a:gd name="T16" fmla="*/ 75 w 246"/>
                    <a:gd name="T17" fmla="*/ 130 h 334"/>
                    <a:gd name="T18" fmla="*/ 56 w 246"/>
                    <a:gd name="T19" fmla="*/ 135 h 334"/>
                    <a:gd name="T20" fmla="*/ 61 w 246"/>
                    <a:gd name="T21" fmla="*/ 99 h 334"/>
                    <a:gd name="T22" fmla="*/ 52 w 246"/>
                    <a:gd name="T23" fmla="*/ 102 h 334"/>
                    <a:gd name="T24" fmla="*/ 37 w 246"/>
                    <a:gd name="T25" fmla="*/ 128 h 334"/>
                    <a:gd name="T26" fmla="*/ 23 w 246"/>
                    <a:gd name="T27" fmla="*/ 163 h 334"/>
                    <a:gd name="T28" fmla="*/ 68 w 246"/>
                    <a:gd name="T29" fmla="*/ 17 h 334"/>
                    <a:gd name="T30" fmla="*/ 104 w 246"/>
                    <a:gd name="T31" fmla="*/ 14 h 334"/>
                    <a:gd name="T32" fmla="*/ 116 w 246"/>
                    <a:gd name="T33" fmla="*/ 21 h 334"/>
                    <a:gd name="T34" fmla="*/ 127 w 246"/>
                    <a:gd name="T35" fmla="*/ 12 h 334"/>
                    <a:gd name="T36" fmla="*/ 142 w 246"/>
                    <a:gd name="T37" fmla="*/ 21 h 334"/>
                    <a:gd name="T38" fmla="*/ 151 w 246"/>
                    <a:gd name="T39" fmla="*/ 24 h 334"/>
                    <a:gd name="T40" fmla="*/ 158 w 246"/>
                    <a:gd name="T41" fmla="*/ 12 h 334"/>
                    <a:gd name="T42" fmla="*/ 184 w 246"/>
                    <a:gd name="T43" fmla="*/ 0 h 334"/>
                    <a:gd name="T44" fmla="*/ 203 w 246"/>
                    <a:gd name="T45" fmla="*/ 24 h 334"/>
                    <a:gd name="T46" fmla="*/ 234 w 246"/>
                    <a:gd name="T47" fmla="*/ 47 h 334"/>
                    <a:gd name="T48" fmla="*/ 243 w 246"/>
                    <a:gd name="T49" fmla="*/ 38 h 334"/>
                    <a:gd name="T50" fmla="*/ 246 w 246"/>
                    <a:gd name="T51" fmla="*/ 43 h 334"/>
                    <a:gd name="T52" fmla="*/ 231 w 246"/>
                    <a:gd name="T53" fmla="*/ 64 h 334"/>
                    <a:gd name="T54" fmla="*/ 231 w 246"/>
                    <a:gd name="T55" fmla="*/ 88 h 334"/>
                    <a:gd name="T56" fmla="*/ 227 w 246"/>
                    <a:gd name="T57" fmla="*/ 104 h 334"/>
                    <a:gd name="T58" fmla="*/ 217 w 246"/>
                    <a:gd name="T59" fmla="*/ 99 h 334"/>
                    <a:gd name="T60" fmla="*/ 201 w 246"/>
                    <a:gd name="T61" fmla="*/ 99 h 334"/>
                    <a:gd name="T62" fmla="*/ 189 w 246"/>
                    <a:gd name="T63" fmla="*/ 114 h 334"/>
                    <a:gd name="T64" fmla="*/ 163 w 246"/>
                    <a:gd name="T65" fmla="*/ 144 h 334"/>
                    <a:gd name="T66" fmla="*/ 158 w 246"/>
                    <a:gd name="T67" fmla="*/ 156 h 334"/>
                    <a:gd name="T68" fmla="*/ 165 w 246"/>
                    <a:gd name="T69" fmla="*/ 173 h 334"/>
                    <a:gd name="T70" fmla="*/ 175 w 246"/>
                    <a:gd name="T71" fmla="*/ 194 h 334"/>
                    <a:gd name="T72" fmla="*/ 160 w 246"/>
                    <a:gd name="T73" fmla="*/ 208 h 334"/>
                    <a:gd name="T74" fmla="*/ 165 w 246"/>
                    <a:gd name="T75" fmla="*/ 232 h 334"/>
                    <a:gd name="T76" fmla="*/ 156 w 246"/>
                    <a:gd name="T77" fmla="*/ 249 h 334"/>
                    <a:gd name="T78" fmla="*/ 149 w 246"/>
                    <a:gd name="T79" fmla="*/ 265 h 334"/>
                    <a:gd name="T80" fmla="*/ 137 w 246"/>
                    <a:gd name="T81" fmla="*/ 301 h 334"/>
                    <a:gd name="T82" fmla="*/ 123 w 246"/>
                    <a:gd name="T83" fmla="*/ 310 h 334"/>
                    <a:gd name="T84" fmla="*/ 106 w 246"/>
                    <a:gd name="T85" fmla="*/ 324 h 334"/>
                    <a:gd name="T86" fmla="*/ 80 w 246"/>
                    <a:gd name="T87" fmla="*/ 329 h 334"/>
                    <a:gd name="T88" fmla="*/ 80 w 246"/>
                    <a:gd name="T89" fmla="*/ 315 h 334"/>
                    <a:gd name="T90" fmla="*/ 87 w 246"/>
                    <a:gd name="T91" fmla="*/ 305 h 334"/>
                    <a:gd name="T92" fmla="*/ 92 w 246"/>
                    <a:gd name="T93" fmla="*/ 294 h 334"/>
                    <a:gd name="T94" fmla="*/ 85 w 246"/>
                    <a:gd name="T95" fmla="*/ 275 h 334"/>
                    <a:gd name="T96" fmla="*/ 68 w 246"/>
                    <a:gd name="T97" fmla="*/ 279 h 334"/>
                    <a:gd name="T98" fmla="*/ 68 w 246"/>
                    <a:gd name="T99" fmla="*/ 253 h 334"/>
                    <a:gd name="T100" fmla="*/ 45 w 246"/>
                    <a:gd name="T101" fmla="*/ 26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6" h="334">
                      <a:moveTo>
                        <a:pt x="35" y="263"/>
                      </a:moveTo>
                      <a:lnTo>
                        <a:pt x="35" y="263"/>
                      </a:lnTo>
                      <a:lnTo>
                        <a:pt x="2" y="223"/>
                      </a:lnTo>
                      <a:lnTo>
                        <a:pt x="0" y="220"/>
                      </a:lnTo>
                      <a:lnTo>
                        <a:pt x="4" y="206"/>
                      </a:lnTo>
                      <a:lnTo>
                        <a:pt x="9" y="189"/>
                      </a:lnTo>
                      <a:lnTo>
                        <a:pt x="19" y="173"/>
                      </a:lnTo>
                      <a:lnTo>
                        <a:pt x="19" y="171"/>
                      </a:lnTo>
                      <a:lnTo>
                        <a:pt x="21" y="171"/>
                      </a:lnTo>
                      <a:lnTo>
                        <a:pt x="21" y="180"/>
                      </a:lnTo>
                      <a:lnTo>
                        <a:pt x="21" y="182"/>
                      </a:lnTo>
                      <a:lnTo>
                        <a:pt x="28" y="173"/>
                      </a:lnTo>
                      <a:lnTo>
                        <a:pt x="33" y="168"/>
                      </a:lnTo>
                      <a:lnTo>
                        <a:pt x="37" y="173"/>
                      </a:lnTo>
                      <a:lnTo>
                        <a:pt x="37" y="173"/>
                      </a:lnTo>
                      <a:lnTo>
                        <a:pt x="40" y="168"/>
                      </a:lnTo>
                      <a:lnTo>
                        <a:pt x="37" y="168"/>
                      </a:lnTo>
                      <a:lnTo>
                        <a:pt x="37" y="166"/>
                      </a:lnTo>
                      <a:lnTo>
                        <a:pt x="37" y="163"/>
                      </a:lnTo>
                      <a:lnTo>
                        <a:pt x="37" y="161"/>
                      </a:lnTo>
                      <a:lnTo>
                        <a:pt x="40" y="159"/>
                      </a:lnTo>
                      <a:lnTo>
                        <a:pt x="42" y="161"/>
                      </a:lnTo>
                      <a:lnTo>
                        <a:pt x="45" y="163"/>
                      </a:lnTo>
                      <a:lnTo>
                        <a:pt x="45" y="163"/>
                      </a:lnTo>
                      <a:lnTo>
                        <a:pt x="49" y="163"/>
                      </a:lnTo>
                      <a:lnTo>
                        <a:pt x="52" y="161"/>
                      </a:lnTo>
                      <a:lnTo>
                        <a:pt x="56" y="154"/>
                      </a:lnTo>
                      <a:lnTo>
                        <a:pt x="52" y="149"/>
                      </a:lnTo>
                      <a:lnTo>
                        <a:pt x="49" y="144"/>
                      </a:lnTo>
                      <a:lnTo>
                        <a:pt x="49" y="140"/>
                      </a:lnTo>
                      <a:lnTo>
                        <a:pt x="56" y="140"/>
                      </a:lnTo>
                      <a:lnTo>
                        <a:pt x="63" y="140"/>
                      </a:lnTo>
                      <a:lnTo>
                        <a:pt x="71" y="137"/>
                      </a:lnTo>
                      <a:lnTo>
                        <a:pt x="75" y="135"/>
                      </a:lnTo>
                      <a:lnTo>
                        <a:pt x="80" y="130"/>
                      </a:lnTo>
                      <a:lnTo>
                        <a:pt x="75" y="130"/>
                      </a:lnTo>
                      <a:lnTo>
                        <a:pt x="66" y="133"/>
                      </a:lnTo>
                      <a:lnTo>
                        <a:pt x="59" y="133"/>
                      </a:lnTo>
                      <a:lnTo>
                        <a:pt x="59" y="135"/>
                      </a:lnTo>
                      <a:lnTo>
                        <a:pt x="56" y="135"/>
                      </a:lnTo>
                      <a:lnTo>
                        <a:pt x="49" y="130"/>
                      </a:lnTo>
                      <a:lnTo>
                        <a:pt x="47" y="126"/>
                      </a:lnTo>
                      <a:lnTo>
                        <a:pt x="47" y="114"/>
                      </a:lnTo>
                      <a:lnTo>
                        <a:pt x="61" y="99"/>
                      </a:lnTo>
                      <a:lnTo>
                        <a:pt x="59" y="90"/>
                      </a:lnTo>
                      <a:lnTo>
                        <a:pt x="56" y="97"/>
                      </a:lnTo>
                      <a:lnTo>
                        <a:pt x="54" y="102"/>
                      </a:lnTo>
                      <a:lnTo>
                        <a:pt x="52" y="102"/>
                      </a:lnTo>
                      <a:lnTo>
                        <a:pt x="49" y="97"/>
                      </a:lnTo>
                      <a:lnTo>
                        <a:pt x="45" y="104"/>
                      </a:lnTo>
                      <a:lnTo>
                        <a:pt x="40" y="116"/>
                      </a:lnTo>
                      <a:lnTo>
                        <a:pt x="37" y="128"/>
                      </a:lnTo>
                      <a:lnTo>
                        <a:pt x="35" y="137"/>
                      </a:lnTo>
                      <a:lnTo>
                        <a:pt x="33" y="144"/>
                      </a:lnTo>
                      <a:lnTo>
                        <a:pt x="28" y="154"/>
                      </a:lnTo>
                      <a:lnTo>
                        <a:pt x="23" y="163"/>
                      </a:lnTo>
                      <a:lnTo>
                        <a:pt x="19" y="168"/>
                      </a:lnTo>
                      <a:lnTo>
                        <a:pt x="63" y="26"/>
                      </a:lnTo>
                      <a:lnTo>
                        <a:pt x="66" y="17"/>
                      </a:lnTo>
                      <a:lnTo>
                        <a:pt x="68" y="17"/>
                      </a:lnTo>
                      <a:lnTo>
                        <a:pt x="82" y="17"/>
                      </a:lnTo>
                      <a:lnTo>
                        <a:pt x="87" y="19"/>
                      </a:lnTo>
                      <a:lnTo>
                        <a:pt x="97" y="17"/>
                      </a:lnTo>
                      <a:lnTo>
                        <a:pt x="104" y="14"/>
                      </a:lnTo>
                      <a:lnTo>
                        <a:pt x="106" y="14"/>
                      </a:lnTo>
                      <a:lnTo>
                        <a:pt x="108" y="17"/>
                      </a:lnTo>
                      <a:lnTo>
                        <a:pt x="111" y="19"/>
                      </a:lnTo>
                      <a:lnTo>
                        <a:pt x="116" y="21"/>
                      </a:lnTo>
                      <a:lnTo>
                        <a:pt x="120" y="21"/>
                      </a:lnTo>
                      <a:lnTo>
                        <a:pt x="123" y="21"/>
                      </a:lnTo>
                      <a:lnTo>
                        <a:pt x="125" y="14"/>
                      </a:lnTo>
                      <a:lnTo>
                        <a:pt x="127" y="12"/>
                      </a:lnTo>
                      <a:lnTo>
                        <a:pt x="132" y="7"/>
                      </a:lnTo>
                      <a:lnTo>
                        <a:pt x="139" y="14"/>
                      </a:lnTo>
                      <a:lnTo>
                        <a:pt x="139" y="17"/>
                      </a:lnTo>
                      <a:lnTo>
                        <a:pt x="142" y="21"/>
                      </a:lnTo>
                      <a:lnTo>
                        <a:pt x="146" y="26"/>
                      </a:lnTo>
                      <a:lnTo>
                        <a:pt x="149" y="28"/>
                      </a:lnTo>
                      <a:lnTo>
                        <a:pt x="151" y="26"/>
                      </a:lnTo>
                      <a:lnTo>
                        <a:pt x="151" y="24"/>
                      </a:lnTo>
                      <a:lnTo>
                        <a:pt x="149" y="21"/>
                      </a:lnTo>
                      <a:lnTo>
                        <a:pt x="149" y="17"/>
                      </a:lnTo>
                      <a:lnTo>
                        <a:pt x="149" y="17"/>
                      </a:lnTo>
                      <a:lnTo>
                        <a:pt x="158" y="12"/>
                      </a:lnTo>
                      <a:lnTo>
                        <a:pt x="165" y="14"/>
                      </a:lnTo>
                      <a:lnTo>
                        <a:pt x="182" y="5"/>
                      </a:lnTo>
                      <a:lnTo>
                        <a:pt x="182" y="5"/>
                      </a:lnTo>
                      <a:lnTo>
                        <a:pt x="184" y="0"/>
                      </a:lnTo>
                      <a:lnTo>
                        <a:pt x="203" y="14"/>
                      </a:lnTo>
                      <a:lnTo>
                        <a:pt x="203" y="17"/>
                      </a:lnTo>
                      <a:lnTo>
                        <a:pt x="203" y="21"/>
                      </a:lnTo>
                      <a:lnTo>
                        <a:pt x="203" y="24"/>
                      </a:lnTo>
                      <a:lnTo>
                        <a:pt x="203" y="33"/>
                      </a:lnTo>
                      <a:lnTo>
                        <a:pt x="224" y="47"/>
                      </a:lnTo>
                      <a:lnTo>
                        <a:pt x="229" y="47"/>
                      </a:lnTo>
                      <a:lnTo>
                        <a:pt x="234" y="47"/>
                      </a:lnTo>
                      <a:lnTo>
                        <a:pt x="236" y="43"/>
                      </a:lnTo>
                      <a:lnTo>
                        <a:pt x="236" y="43"/>
                      </a:lnTo>
                      <a:lnTo>
                        <a:pt x="239" y="40"/>
                      </a:lnTo>
                      <a:lnTo>
                        <a:pt x="243" y="38"/>
                      </a:lnTo>
                      <a:lnTo>
                        <a:pt x="246" y="38"/>
                      </a:lnTo>
                      <a:lnTo>
                        <a:pt x="246" y="40"/>
                      </a:lnTo>
                      <a:lnTo>
                        <a:pt x="246" y="40"/>
                      </a:lnTo>
                      <a:lnTo>
                        <a:pt x="246" y="43"/>
                      </a:lnTo>
                      <a:lnTo>
                        <a:pt x="246" y="43"/>
                      </a:lnTo>
                      <a:lnTo>
                        <a:pt x="246" y="45"/>
                      </a:lnTo>
                      <a:lnTo>
                        <a:pt x="234" y="59"/>
                      </a:lnTo>
                      <a:lnTo>
                        <a:pt x="231" y="64"/>
                      </a:lnTo>
                      <a:lnTo>
                        <a:pt x="229" y="69"/>
                      </a:lnTo>
                      <a:lnTo>
                        <a:pt x="229" y="71"/>
                      </a:lnTo>
                      <a:lnTo>
                        <a:pt x="231" y="76"/>
                      </a:lnTo>
                      <a:lnTo>
                        <a:pt x="231" y="88"/>
                      </a:lnTo>
                      <a:lnTo>
                        <a:pt x="234" y="95"/>
                      </a:lnTo>
                      <a:lnTo>
                        <a:pt x="231" y="102"/>
                      </a:lnTo>
                      <a:lnTo>
                        <a:pt x="231" y="104"/>
                      </a:lnTo>
                      <a:lnTo>
                        <a:pt x="227" y="104"/>
                      </a:lnTo>
                      <a:lnTo>
                        <a:pt x="224" y="104"/>
                      </a:lnTo>
                      <a:lnTo>
                        <a:pt x="222" y="102"/>
                      </a:lnTo>
                      <a:lnTo>
                        <a:pt x="220" y="99"/>
                      </a:lnTo>
                      <a:lnTo>
                        <a:pt x="217" y="99"/>
                      </a:lnTo>
                      <a:lnTo>
                        <a:pt x="215" y="97"/>
                      </a:lnTo>
                      <a:lnTo>
                        <a:pt x="208" y="99"/>
                      </a:lnTo>
                      <a:lnTo>
                        <a:pt x="203" y="102"/>
                      </a:lnTo>
                      <a:lnTo>
                        <a:pt x="201" y="99"/>
                      </a:lnTo>
                      <a:lnTo>
                        <a:pt x="198" y="99"/>
                      </a:lnTo>
                      <a:lnTo>
                        <a:pt x="189" y="99"/>
                      </a:lnTo>
                      <a:lnTo>
                        <a:pt x="191" y="111"/>
                      </a:lnTo>
                      <a:lnTo>
                        <a:pt x="189" y="114"/>
                      </a:lnTo>
                      <a:lnTo>
                        <a:pt x="186" y="118"/>
                      </a:lnTo>
                      <a:lnTo>
                        <a:pt x="179" y="133"/>
                      </a:lnTo>
                      <a:lnTo>
                        <a:pt x="170" y="140"/>
                      </a:lnTo>
                      <a:lnTo>
                        <a:pt x="163" y="144"/>
                      </a:lnTo>
                      <a:lnTo>
                        <a:pt x="158" y="149"/>
                      </a:lnTo>
                      <a:lnTo>
                        <a:pt x="158" y="152"/>
                      </a:lnTo>
                      <a:lnTo>
                        <a:pt x="158" y="154"/>
                      </a:lnTo>
                      <a:lnTo>
                        <a:pt x="158" y="156"/>
                      </a:lnTo>
                      <a:lnTo>
                        <a:pt x="160" y="159"/>
                      </a:lnTo>
                      <a:lnTo>
                        <a:pt x="163" y="166"/>
                      </a:lnTo>
                      <a:lnTo>
                        <a:pt x="165" y="168"/>
                      </a:lnTo>
                      <a:lnTo>
                        <a:pt x="165" y="173"/>
                      </a:lnTo>
                      <a:lnTo>
                        <a:pt x="165" y="185"/>
                      </a:lnTo>
                      <a:lnTo>
                        <a:pt x="168" y="189"/>
                      </a:lnTo>
                      <a:lnTo>
                        <a:pt x="168" y="192"/>
                      </a:lnTo>
                      <a:lnTo>
                        <a:pt x="175" y="194"/>
                      </a:lnTo>
                      <a:lnTo>
                        <a:pt x="179" y="199"/>
                      </a:lnTo>
                      <a:lnTo>
                        <a:pt x="165" y="204"/>
                      </a:lnTo>
                      <a:lnTo>
                        <a:pt x="163" y="204"/>
                      </a:lnTo>
                      <a:lnTo>
                        <a:pt x="160" y="208"/>
                      </a:lnTo>
                      <a:lnTo>
                        <a:pt x="160" y="211"/>
                      </a:lnTo>
                      <a:lnTo>
                        <a:pt x="163" y="220"/>
                      </a:lnTo>
                      <a:lnTo>
                        <a:pt x="165" y="227"/>
                      </a:lnTo>
                      <a:lnTo>
                        <a:pt x="165" y="232"/>
                      </a:lnTo>
                      <a:lnTo>
                        <a:pt x="168" y="234"/>
                      </a:lnTo>
                      <a:lnTo>
                        <a:pt x="170" y="237"/>
                      </a:lnTo>
                      <a:lnTo>
                        <a:pt x="172" y="244"/>
                      </a:lnTo>
                      <a:lnTo>
                        <a:pt x="156" y="249"/>
                      </a:lnTo>
                      <a:lnTo>
                        <a:pt x="146" y="253"/>
                      </a:lnTo>
                      <a:lnTo>
                        <a:pt x="146" y="256"/>
                      </a:lnTo>
                      <a:lnTo>
                        <a:pt x="146" y="258"/>
                      </a:lnTo>
                      <a:lnTo>
                        <a:pt x="149" y="265"/>
                      </a:lnTo>
                      <a:lnTo>
                        <a:pt x="149" y="270"/>
                      </a:lnTo>
                      <a:lnTo>
                        <a:pt x="146" y="275"/>
                      </a:lnTo>
                      <a:lnTo>
                        <a:pt x="137" y="287"/>
                      </a:lnTo>
                      <a:lnTo>
                        <a:pt x="137" y="301"/>
                      </a:lnTo>
                      <a:lnTo>
                        <a:pt x="132" y="303"/>
                      </a:lnTo>
                      <a:lnTo>
                        <a:pt x="132" y="305"/>
                      </a:lnTo>
                      <a:lnTo>
                        <a:pt x="127" y="310"/>
                      </a:lnTo>
                      <a:lnTo>
                        <a:pt x="123" y="310"/>
                      </a:lnTo>
                      <a:lnTo>
                        <a:pt x="120" y="310"/>
                      </a:lnTo>
                      <a:lnTo>
                        <a:pt x="116" y="313"/>
                      </a:lnTo>
                      <a:lnTo>
                        <a:pt x="113" y="317"/>
                      </a:lnTo>
                      <a:lnTo>
                        <a:pt x="106" y="324"/>
                      </a:lnTo>
                      <a:lnTo>
                        <a:pt x="104" y="329"/>
                      </a:lnTo>
                      <a:lnTo>
                        <a:pt x="101" y="331"/>
                      </a:lnTo>
                      <a:lnTo>
                        <a:pt x="99" y="334"/>
                      </a:lnTo>
                      <a:lnTo>
                        <a:pt x="80" y="329"/>
                      </a:lnTo>
                      <a:lnTo>
                        <a:pt x="78" y="327"/>
                      </a:lnTo>
                      <a:lnTo>
                        <a:pt x="78" y="324"/>
                      </a:lnTo>
                      <a:lnTo>
                        <a:pt x="78" y="320"/>
                      </a:lnTo>
                      <a:lnTo>
                        <a:pt x="80" y="315"/>
                      </a:lnTo>
                      <a:lnTo>
                        <a:pt x="82" y="310"/>
                      </a:lnTo>
                      <a:lnTo>
                        <a:pt x="85" y="308"/>
                      </a:lnTo>
                      <a:lnTo>
                        <a:pt x="87" y="305"/>
                      </a:lnTo>
                      <a:lnTo>
                        <a:pt x="87" y="305"/>
                      </a:lnTo>
                      <a:lnTo>
                        <a:pt x="89" y="303"/>
                      </a:lnTo>
                      <a:lnTo>
                        <a:pt x="89" y="303"/>
                      </a:lnTo>
                      <a:lnTo>
                        <a:pt x="92" y="296"/>
                      </a:lnTo>
                      <a:lnTo>
                        <a:pt x="92" y="294"/>
                      </a:lnTo>
                      <a:lnTo>
                        <a:pt x="92" y="291"/>
                      </a:lnTo>
                      <a:lnTo>
                        <a:pt x="89" y="284"/>
                      </a:lnTo>
                      <a:lnTo>
                        <a:pt x="89" y="275"/>
                      </a:lnTo>
                      <a:lnTo>
                        <a:pt x="85" y="275"/>
                      </a:lnTo>
                      <a:lnTo>
                        <a:pt x="80" y="277"/>
                      </a:lnTo>
                      <a:lnTo>
                        <a:pt x="73" y="279"/>
                      </a:lnTo>
                      <a:lnTo>
                        <a:pt x="71" y="279"/>
                      </a:lnTo>
                      <a:lnTo>
                        <a:pt x="68" y="279"/>
                      </a:lnTo>
                      <a:lnTo>
                        <a:pt x="66" y="277"/>
                      </a:lnTo>
                      <a:lnTo>
                        <a:pt x="66" y="268"/>
                      </a:lnTo>
                      <a:lnTo>
                        <a:pt x="66" y="263"/>
                      </a:lnTo>
                      <a:lnTo>
                        <a:pt x="68" y="253"/>
                      </a:lnTo>
                      <a:lnTo>
                        <a:pt x="56" y="244"/>
                      </a:lnTo>
                      <a:lnTo>
                        <a:pt x="49" y="253"/>
                      </a:lnTo>
                      <a:lnTo>
                        <a:pt x="47" y="260"/>
                      </a:lnTo>
                      <a:lnTo>
                        <a:pt x="45" y="265"/>
                      </a:lnTo>
                      <a:lnTo>
                        <a:pt x="35" y="26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579253" y="2295525"/>
                  <a:ext cx="532209" cy="403622"/>
                </a:xfrm>
                <a:custGeom>
                  <a:avLst/>
                  <a:gdLst>
                    <a:gd name="T0" fmla="*/ 14 w 447"/>
                    <a:gd name="T1" fmla="*/ 303 h 339"/>
                    <a:gd name="T2" fmla="*/ 0 w 447"/>
                    <a:gd name="T3" fmla="*/ 265 h 339"/>
                    <a:gd name="T4" fmla="*/ 50 w 447"/>
                    <a:gd name="T5" fmla="*/ 246 h 339"/>
                    <a:gd name="T6" fmla="*/ 64 w 447"/>
                    <a:gd name="T7" fmla="*/ 261 h 339"/>
                    <a:gd name="T8" fmla="*/ 57 w 447"/>
                    <a:gd name="T9" fmla="*/ 242 h 339"/>
                    <a:gd name="T10" fmla="*/ 78 w 447"/>
                    <a:gd name="T11" fmla="*/ 218 h 339"/>
                    <a:gd name="T12" fmla="*/ 97 w 447"/>
                    <a:gd name="T13" fmla="*/ 204 h 339"/>
                    <a:gd name="T14" fmla="*/ 109 w 447"/>
                    <a:gd name="T15" fmla="*/ 175 h 339"/>
                    <a:gd name="T16" fmla="*/ 194 w 447"/>
                    <a:gd name="T17" fmla="*/ 0 h 339"/>
                    <a:gd name="T18" fmla="*/ 211 w 447"/>
                    <a:gd name="T19" fmla="*/ 10 h 339"/>
                    <a:gd name="T20" fmla="*/ 237 w 447"/>
                    <a:gd name="T21" fmla="*/ 10 h 339"/>
                    <a:gd name="T22" fmla="*/ 270 w 447"/>
                    <a:gd name="T23" fmla="*/ 19 h 339"/>
                    <a:gd name="T24" fmla="*/ 279 w 447"/>
                    <a:gd name="T25" fmla="*/ 31 h 339"/>
                    <a:gd name="T26" fmla="*/ 291 w 447"/>
                    <a:gd name="T27" fmla="*/ 21 h 339"/>
                    <a:gd name="T28" fmla="*/ 301 w 447"/>
                    <a:gd name="T29" fmla="*/ 19 h 339"/>
                    <a:gd name="T30" fmla="*/ 305 w 447"/>
                    <a:gd name="T31" fmla="*/ 38 h 339"/>
                    <a:gd name="T32" fmla="*/ 308 w 447"/>
                    <a:gd name="T33" fmla="*/ 52 h 339"/>
                    <a:gd name="T34" fmla="*/ 338 w 447"/>
                    <a:gd name="T35" fmla="*/ 31 h 339"/>
                    <a:gd name="T36" fmla="*/ 350 w 447"/>
                    <a:gd name="T37" fmla="*/ 33 h 339"/>
                    <a:gd name="T38" fmla="*/ 355 w 447"/>
                    <a:gd name="T39" fmla="*/ 59 h 339"/>
                    <a:gd name="T40" fmla="*/ 353 w 447"/>
                    <a:gd name="T41" fmla="*/ 66 h 339"/>
                    <a:gd name="T42" fmla="*/ 383 w 447"/>
                    <a:gd name="T43" fmla="*/ 50 h 339"/>
                    <a:gd name="T44" fmla="*/ 395 w 447"/>
                    <a:gd name="T45" fmla="*/ 47 h 339"/>
                    <a:gd name="T46" fmla="*/ 391 w 447"/>
                    <a:gd name="T47" fmla="*/ 36 h 339"/>
                    <a:gd name="T48" fmla="*/ 419 w 447"/>
                    <a:gd name="T49" fmla="*/ 21 h 339"/>
                    <a:gd name="T50" fmla="*/ 438 w 447"/>
                    <a:gd name="T51" fmla="*/ 17 h 339"/>
                    <a:gd name="T52" fmla="*/ 447 w 447"/>
                    <a:gd name="T53" fmla="*/ 62 h 339"/>
                    <a:gd name="T54" fmla="*/ 440 w 447"/>
                    <a:gd name="T55" fmla="*/ 71 h 339"/>
                    <a:gd name="T56" fmla="*/ 433 w 447"/>
                    <a:gd name="T57" fmla="*/ 92 h 339"/>
                    <a:gd name="T58" fmla="*/ 419 w 447"/>
                    <a:gd name="T59" fmla="*/ 97 h 339"/>
                    <a:gd name="T60" fmla="*/ 407 w 447"/>
                    <a:gd name="T61" fmla="*/ 104 h 339"/>
                    <a:gd name="T62" fmla="*/ 391 w 447"/>
                    <a:gd name="T63" fmla="*/ 114 h 339"/>
                    <a:gd name="T64" fmla="*/ 383 w 447"/>
                    <a:gd name="T65" fmla="*/ 123 h 339"/>
                    <a:gd name="T66" fmla="*/ 369 w 447"/>
                    <a:gd name="T67" fmla="*/ 126 h 339"/>
                    <a:gd name="T68" fmla="*/ 362 w 447"/>
                    <a:gd name="T69" fmla="*/ 137 h 339"/>
                    <a:gd name="T70" fmla="*/ 329 w 447"/>
                    <a:gd name="T71" fmla="*/ 145 h 339"/>
                    <a:gd name="T72" fmla="*/ 327 w 447"/>
                    <a:gd name="T73" fmla="*/ 126 h 339"/>
                    <a:gd name="T74" fmla="*/ 315 w 447"/>
                    <a:gd name="T75" fmla="*/ 107 h 339"/>
                    <a:gd name="T76" fmla="*/ 284 w 447"/>
                    <a:gd name="T77" fmla="*/ 121 h 339"/>
                    <a:gd name="T78" fmla="*/ 256 w 447"/>
                    <a:gd name="T79" fmla="*/ 126 h 339"/>
                    <a:gd name="T80" fmla="*/ 253 w 447"/>
                    <a:gd name="T81" fmla="*/ 147 h 339"/>
                    <a:gd name="T82" fmla="*/ 260 w 447"/>
                    <a:gd name="T83" fmla="*/ 159 h 339"/>
                    <a:gd name="T84" fmla="*/ 256 w 447"/>
                    <a:gd name="T85" fmla="*/ 173 h 339"/>
                    <a:gd name="T86" fmla="*/ 246 w 447"/>
                    <a:gd name="T87" fmla="*/ 201 h 339"/>
                    <a:gd name="T88" fmla="*/ 234 w 447"/>
                    <a:gd name="T89" fmla="*/ 225 h 339"/>
                    <a:gd name="T90" fmla="*/ 225 w 447"/>
                    <a:gd name="T91" fmla="*/ 225 h 339"/>
                    <a:gd name="T92" fmla="*/ 225 w 447"/>
                    <a:gd name="T93" fmla="*/ 237 h 339"/>
                    <a:gd name="T94" fmla="*/ 218 w 447"/>
                    <a:gd name="T95" fmla="*/ 246 h 339"/>
                    <a:gd name="T96" fmla="*/ 166 w 447"/>
                    <a:gd name="T97" fmla="*/ 249 h 339"/>
                    <a:gd name="T98" fmla="*/ 142 w 447"/>
                    <a:gd name="T99" fmla="*/ 275 h 339"/>
                    <a:gd name="T100" fmla="*/ 133 w 447"/>
                    <a:gd name="T101" fmla="*/ 313 h 339"/>
                    <a:gd name="T102" fmla="*/ 109 w 447"/>
                    <a:gd name="T103" fmla="*/ 306 h 339"/>
                    <a:gd name="T104" fmla="*/ 85 w 447"/>
                    <a:gd name="T105" fmla="*/ 327 h 339"/>
                    <a:gd name="T106" fmla="*/ 62 w 447"/>
                    <a:gd name="T107" fmla="*/ 308 h 339"/>
                    <a:gd name="T108" fmla="*/ 55 w 447"/>
                    <a:gd name="T109" fmla="*/ 296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7" h="339">
                      <a:moveTo>
                        <a:pt x="31" y="303"/>
                      </a:moveTo>
                      <a:lnTo>
                        <a:pt x="31" y="303"/>
                      </a:lnTo>
                      <a:lnTo>
                        <a:pt x="19" y="303"/>
                      </a:lnTo>
                      <a:lnTo>
                        <a:pt x="14" y="303"/>
                      </a:lnTo>
                      <a:lnTo>
                        <a:pt x="14" y="291"/>
                      </a:lnTo>
                      <a:lnTo>
                        <a:pt x="12" y="284"/>
                      </a:lnTo>
                      <a:lnTo>
                        <a:pt x="3" y="270"/>
                      </a:lnTo>
                      <a:lnTo>
                        <a:pt x="0" y="265"/>
                      </a:lnTo>
                      <a:lnTo>
                        <a:pt x="5" y="265"/>
                      </a:lnTo>
                      <a:lnTo>
                        <a:pt x="26" y="265"/>
                      </a:lnTo>
                      <a:lnTo>
                        <a:pt x="45" y="249"/>
                      </a:lnTo>
                      <a:lnTo>
                        <a:pt x="50" y="246"/>
                      </a:lnTo>
                      <a:lnTo>
                        <a:pt x="57" y="249"/>
                      </a:lnTo>
                      <a:lnTo>
                        <a:pt x="59" y="253"/>
                      </a:lnTo>
                      <a:lnTo>
                        <a:pt x="62" y="258"/>
                      </a:lnTo>
                      <a:lnTo>
                        <a:pt x="64" y="261"/>
                      </a:lnTo>
                      <a:lnTo>
                        <a:pt x="69" y="256"/>
                      </a:lnTo>
                      <a:lnTo>
                        <a:pt x="66" y="251"/>
                      </a:lnTo>
                      <a:lnTo>
                        <a:pt x="62" y="244"/>
                      </a:lnTo>
                      <a:lnTo>
                        <a:pt x="57" y="242"/>
                      </a:lnTo>
                      <a:lnTo>
                        <a:pt x="57" y="239"/>
                      </a:lnTo>
                      <a:lnTo>
                        <a:pt x="62" y="234"/>
                      </a:lnTo>
                      <a:lnTo>
                        <a:pt x="74" y="220"/>
                      </a:lnTo>
                      <a:lnTo>
                        <a:pt x="78" y="218"/>
                      </a:lnTo>
                      <a:lnTo>
                        <a:pt x="83" y="216"/>
                      </a:lnTo>
                      <a:lnTo>
                        <a:pt x="88" y="213"/>
                      </a:lnTo>
                      <a:lnTo>
                        <a:pt x="92" y="208"/>
                      </a:lnTo>
                      <a:lnTo>
                        <a:pt x="97" y="204"/>
                      </a:lnTo>
                      <a:lnTo>
                        <a:pt x="104" y="192"/>
                      </a:lnTo>
                      <a:lnTo>
                        <a:pt x="107" y="185"/>
                      </a:lnTo>
                      <a:lnTo>
                        <a:pt x="109" y="182"/>
                      </a:lnTo>
                      <a:lnTo>
                        <a:pt x="109" y="175"/>
                      </a:lnTo>
                      <a:lnTo>
                        <a:pt x="111" y="166"/>
                      </a:lnTo>
                      <a:lnTo>
                        <a:pt x="114" y="159"/>
                      </a:lnTo>
                      <a:lnTo>
                        <a:pt x="156" y="83"/>
                      </a:lnTo>
                      <a:lnTo>
                        <a:pt x="194" y="0"/>
                      </a:lnTo>
                      <a:lnTo>
                        <a:pt x="197" y="0"/>
                      </a:lnTo>
                      <a:lnTo>
                        <a:pt x="204" y="5"/>
                      </a:lnTo>
                      <a:lnTo>
                        <a:pt x="206" y="7"/>
                      </a:lnTo>
                      <a:lnTo>
                        <a:pt x="211" y="10"/>
                      </a:lnTo>
                      <a:lnTo>
                        <a:pt x="220" y="14"/>
                      </a:lnTo>
                      <a:lnTo>
                        <a:pt x="225" y="14"/>
                      </a:lnTo>
                      <a:lnTo>
                        <a:pt x="227" y="12"/>
                      </a:lnTo>
                      <a:lnTo>
                        <a:pt x="237" y="10"/>
                      </a:lnTo>
                      <a:lnTo>
                        <a:pt x="253" y="12"/>
                      </a:lnTo>
                      <a:lnTo>
                        <a:pt x="258" y="14"/>
                      </a:lnTo>
                      <a:lnTo>
                        <a:pt x="265" y="17"/>
                      </a:lnTo>
                      <a:lnTo>
                        <a:pt x="270" y="19"/>
                      </a:lnTo>
                      <a:lnTo>
                        <a:pt x="275" y="24"/>
                      </a:lnTo>
                      <a:lnTo>
                        <a:pt x="277" y="29"/>
                      </a:lnTo>
                      <a:lnTo>
                        <a:pt x="277" y="31"/>
                      </a:lnTo>
                      <a:lnTo>
                        <a:pt x="279" y="31"/>
                      </a:lnTo>
                      <a:lnTo>
                        <a:pt x="284" y="31"/>
                      </a:lnTo>
                      <a:lnTo>
                        <a:pt x="284" y="31"/>
                      </a:lnTo>
                      <a:lnTo>
                        <a:pt x="286" y="29"/>
                      </a:lnTo>
                      <a:lnTo>
                        <a:pt x="291" y="21"/>
                      </a:lnTo>
                      <a:lnTo>
                        <a:pt x="294" y="19"/>
                      </a:lnTo>
                      <a:lnTo>
                        <a:pt x="296" y="19"/>
                      </a:lnTo>
                      <a:lnTo>
                        <a:pt x="298" y="19"/>
                      </a:lnTo>
                      <a:lnTo>
                        <a:pt x="301" y="19"/>
                      </a:lnTo>
                      <a:lnTo>
                        <a:pt x="303" y="21"/>
                      </a:lnTo>
                      <a:lnTo>
                        <a:pt x="305" y="24"/>
                      </a:lnTo>
                      <a:lnTo>
                        <a:pt x="305" y="33"/>
                      </a:lnTo>
                      <a:lnTo>
                        <a:pt x="305" y="38"/>
                      </a:lnTo>
                      <a:lnTo>
                        <a:pt x="305" y="43"/>
                      </a:lnTo>
                      <a:lnTo>
                        <a:pt x="305" y="47"/>
                      </a:lnTo>
                      <a:lnTo>
                        <a:pt x="308" y="50"/>
                      </a:lnTo>
                      <a:lnTo>
                        <a:pt x="308" y="52"/>
                      </a:lnTo>
                      <a:lnTo>
                        <a:pt x="310" y="50"/>
                      </a:lnTo>
                      <a:lnTo>
                        <a:pt x="317" y="43"/>
                      </a:lnTo>
                      <a:lnTo>
                        <a:pt x="327" y="38"/>
                      </a:lnTo>
                      <a:lnTo>
                        <a:pt x="338" y="31"/>
                      </a:lnTo>
                      <a:lnTo>
                        <a:pt x="346" y="31"/>
                      </a:lnTo>
                      <a:lnTo>
                        <a:pt x="346" y="29"/>
                      </a:lnTo>
                      <a:lnTo>
                        <a:pt x="348" y="31"/>
                      </a:lnTo>
                      <a:lnTo>
                        <a:pt x="350" y="33"/>
                      </a:lnTo>
                      <a:lnTo>
                        <a:pt x="355" y="43"/>
                      </a:lnTo>
                      <a:lnTo>
                        <a:pt x="357" y="50"/>
                      </a:lnTo>
                      <a:lnTo>
                        <a:pt x="357" y="57"/>
                      </a:lnTo>
                      <a:lnTo>
                        <a:pt x="355" y="59"/>
                      </a:lnTo>
                      <a:lnTo>
                        <a:pt x="355" y="62"/>
                      </a:lnTo>
                      <a:lnTo>
                        <a:pt x="353" y="64"/>
                      </a:lnTo>
                      <a:lnTo>
                        <a:pt x="350" y="64"/>
                      </a:lnTo>
                      <a:lnTo>
                        <a:pt x="353" y="66"/>
                      </a:lnTo>
                      <a:lnTo>
                        <a:pt x="355" y="66"/>
                      </a:lnTo>
                      <a:lnTo>
                        <a:pt x="369" y="62"/>
                      </a:lnTo>
                      <a:lnTo>
                        <a:pt x="381" y="50"/>
                      </a:lnTo>
                      <a:lnTo>
                        <a:pt x="383" y="50"/>
                      </a:lnTo>
                      <a:lnTo>
                        <a:pt x="388" y="52"/>
                      </a:lnTo>
                      <a:lnTo>
                        <a:pt x="393" y="52"/>
                      </a:lnTo>
                      <a:lnTo>
                        <a:pt x="395" y="52"/>
                      </a:lnTo>
                      <a:lnTo>
                        <a:pt x="395" y="47"/>
                      </a:lnTo>
                      <a:lnTo>
                        <a:pt x="395" y="45"/>
                      </a:lnTo>
                      <a:lnTo>
                        <a:pt x="391" y="40"/>
                      </a:lnTo>
                      <a:lnTo>
                        <a:pt x="391" y="40"/>
                      </a:lnTo>
                      <a:lnTo>
                        <a:pt x="391" y="36"/>
                      </a:lnTo>
                      <a:lnTo>
                        <a:pt x="391" y="33"/>
                      </a:lnTo>
                      <a:lnTo>
                        <a:pt x="395" y="26"/>
                      </a:lnTo>
                      <a:lnTo>
                        <a:pt x="409" y="17"/>
                      </a:lnTo>
                      <a:lnTo>
                        <a:pt x="419" y="21"/>
                      </a:lnTo>
                      <a:lnTo>
                        <a:pt x="431" y="7"/>
                      </a:lnTo>
                      <a:lnTo>
                        <a:pt x="435" y="12"/>
                      </a:lnTo>
                      <a:lnTo>
                        <a:pt x="435" y="12"/>
                      </a:lnTo>
                      <a:lnTo>
                        <a:pt x="438" y="17"/>
                      </a:lnTo>
                      <a:lnTo>
                        <a:pt x="438" y="19"/>
                      </a:lnTo>
                      <a:lnTo>
                        <a:pt x="435" y="31"/>
                      </a:lnTo>
                      <a:lnTo>
                        <a:pt x="435" y="38"/>
                      </a:lnTo>
                      <a:lnTo>
                        <a:pt x="447" y="62"/>
                      </a:lnTo>
                      <a:lnTo>
                        <a:pt x="443" y="64"/>
                      </a:lnTo>
                      <a:lnTo>
                        <a:pt x="443" y="66"/>
                      </a:lnTo>
                      <a:lnTo>
                        <a:pt x="440" y="71"/>
                      </a:lnTo>
                      <a:lnTo>
                        <a:pt x="440" y="71"/>
                      </a:lnTo>
                      <a:lnTo>
                        <a:pt x="440" y="73"/>
                      </a:lnTo>
                      <a:lnTo>
                        <a:pt x="440" y="73"/>
                      </a:lnTo>
                      <a:lnTo>
                        <a:pt x="440" y="81"/>
                      </a:lnTo>
                      <a:lnTo>
                        <a:pt x="433" y="92"/>
                      </a:lnTo>
                      <a:lnTo>
                        <a:pt x="428" y="95"/>
                      </a:lnTo>
                      <a:lnTo>
                        <a:pt x="426" y="97"/>
                      </a:lnTo>
                      <a:lnTo>
                        <a:pt x="424" y="97"/>
                      </a:lnTo>
                      <a:lnTo>
                        <a:pt x="419" y="97"/>
                      </a:lnTo>
                      <a:lnTo>
                        <a:pt x="417" y="100"/>
                      </a:lnTo>
                      <a:lnTo>
                        <a:pt x="414" y="104"/>
                      </a:lnTo>
                      <a:lnTo>
                        <a:pt x="412" y="104"/>
                      </a:lnTo>
                      <a:lnTo>
                        <a:pt x="407" y="104"/>
                      </a:lnTo>
                      <a:lnTo>
                        <a:pt x="393" y="107"/>
                      </a:lnTo>
                      <a:lnTo>
                        <a:pt x="391" y="109"/>
                      </a:lnTo>
                      <a:lnTo>
                        <a:pt x="391" y="111"/>
                      </a:lnTo>
                      <a:lnTo>
                        <a:pt x="391" y="114"/>
                      </a:lnTo>
                      <a:lnTo>
                        <a:pt x="388" y="116"/>
                      </a:lnTo>
                      <a:lnTo>
                        <a:pt x="386" y="118"/>
                      </a:lnTo>
                      <a:lnTo>
                        <a:pt x="383" y="121"/>
                      </a:lnTo>
                      <a:lnTo>
                        <a:pt x="383" y="123"/>
                      </a:lnTo>
                      <a:lnTo>
                        <a:pt x="386" y="128"/>
                      </a:lnTo>
                      <a:lnTo>
                        <a:pt x="372" y="126"/>
                      </a:lnTo>
                      <a:lnTo>
                        <a:pt x="369" y="123"/>
                      </a:lnTo>
                      <a:lnTo>
                        <a:pt x="369" y="126"/>
                      </a:lnTo>
                      <a:lnTo>
                        <a:pt x="369" y="130"/>
                      </a:lnTo>
                      <a:lnTo>
                        <a:pt x="369" y="137"/>
                      </a:lnTo>
                      <a:lnTo>
                        <a:pt x="367" y="137"/>
                      </a:lnTo>
                      <a:lnTo>
                        <a:pt x="362" y="137"/>
                      </a:lnTo>
                      <a:lnTo>
                        <a:pt x="355" y="140"/>
                      </a:lnTo>
                      <a:lnTo>
                        <a:pt x="350" y="140"/>
                      </a:lnTo>
                      <a:lnTo>
                        <a:pt x="336" y="145"/>
                      </a:lnTo>
                      <a:lnTo>
                        <a:pt x="329" y="145"/>
                      </a:lnTo>
                      <a:lnTo>
                        <a:pt x="329" y="142"/>
                      </a:lnTo>
                      <a:lnTo>
                        <a:pt x="329" y="140"/>
                      </a:lnTo>
                      <a:lnTo>
                        <a:pt x="329" y="137"/>
                      </a:lnTo>
                      <a:lnTo>
                        <a:pt x="327" y="126"/>
                      </a:lnTo>
                      <a:lnTo>
                        <a:pt x="327" y="121"/>
                      </a:lnTo>
                      <a:lnTo>
                        <a:pt x="324" y="104"/>
                      </a:lnTo>
                      <a:lnTo>
                        <a:pt x="320" y="104"/>
                      </a:lnTo>
                      <a:lnTo>
                        <a:pt x="315" y="107"/>
                      </a:lnTo>
                      <a:lnTo>
                        <a:pt x="312" y="107"/>
                      </a:lnTo>
                      <a:lnTo>
                        <a:pt x="308" y="109"/>
                      </a:lnTo>
                      <a:lnTo>
                        <a:pt x="291" y="118"/>
                      </a:lnTo>
                      <a:lnTo>
                        <a:pt x="284" y="121"/>
                      </a:lnTo>
                      <a:lnTo>
                        <a:pt x="279" y="121"/>
                      </a:lnTo>
                      <a:lnTo>
                        <a:pt x="275" y="118"/>
                      </a:lnTo>
                      <a:lnTo>
                        <a:pt x="258" y="123"/>
                      </a:lnTo>
                      <a:lnTo>
                        <a:pt x="256" y="126"/>
                      </a:lnTo>
                      <a:lnTo>
                        <a:pt x="256" y="130"/>
                      </a:lnTo>
                      <a:lnTo>
                        <a:pt x="253" y="133"/>
                      </a:lnTo>
                      <a:lnTo>
                        <a:pt x="253" y="142"/>
                      </a:lnTo>
                      <a:lnTo>
                        <a:pt x="253" y="147"/>
                      </a:lnTo>
                      <a:lnTo>
                        <a:pt x="256" y="149"/>
                      </a:lnTo>
                      <a:lnTo>
                        <a:pt x="256" y="152"/>
                      </a:lnTo>
                      <a:lnTo>
                        <a:pt x="258" y="154"/>
                      </a:lnTo>
                      <a:lnTo>
                        <a:pt x="260" y="159"/>
                      </a:lnTo>
                      <a:lnTo>
                        <a:pt x="263" y="166"/>
                      </a:lnTo>
                      <a:lnTo>
                        <a:pt x="260" y="168"/>
                      </a:lnTo>
                      <a:lnTo>
                        <a:pt x="258" y="171"/>
                      </a:lnTo>
                      <a:lnTo>
                        <a:pt x="256" y="173"/>
                      </a:lnTo>
                      <a:lnTo>
                        <a:pt x="251" y="173"/>
                      </a:lnTo>
                      <a:lnTo>
                        <a:pt x="244" y="178"/>
                      </a:lnTo>
                      <a:lnTo>
                        <a:pt x="246" y="192"/>
                      </a:lnTo>
                      <a:lnTo>
                        <a:pt x="246" y="201"/>
                      </a:lnTo>
                      <a:lnTo>
                        <a:pt x="249" y="213"/>
                      </a:lnTo>
                      <a:lnTo>
                        <a:pt x="246" y="216"/>
                      </a:lnTo>
                      <a:lnTo>
                        <a:pt x="237" y="225"/>
                      </a:lnTo>
                      <a:lnTo>
                        <a:pt x="234" y="225"/>
                      </a:lnTo>
                      <a:lnTo>
                        <a:pt x="230" y="225"/>
                      </a:lnTo>
                      <a:lnTo>
                        <a:pt x="227" y="223"/>
                      </a:lnTo>
                      <a:lnTo>
                        <a:pt x="225" y="223"/>
                      </a:lnTo>
                      <a:lnTo>
                        <a:pt x="225" y="225"/>
                      </a:lnTo>
                      <a:lnTo>
                        <a:pt x="223" y="227"/>
                      </a:lnTo>
                      <a:lnTo>
                        <a:pt x="223" y="232"/>
                      </a:lnTo>
                      <a:lnTo>
                        <a:pt x="225" y="237"/>
                      </a:lnTo>
                      <a:lnTo>
                        <a:pt x="225" y="237"/>
                      </a:lnTo>
                      <a:lnTo>
                        <a:pt x="225" y="239"/>
                      </a:lnTo>
                      <a:lnTo>
                        <a:pt x="225" y="239"/>
                      </a:lnTo>
                      <a:lnTo>
                        <a:pt x="225" y="242"/>
                      </a:lnTo>
                      <a:lnTo>
                        <a:pt x="218" y="246"/>
                      </a:lnTo>
                      <a:lnTo>
                        <a:pt x="204" y="242"/>
                      </a:lnTo>
                      <a:lnTo>
                        <a:pt x="182" y="242"/>
                      </a:lnTo>
                      <a:lnTo>
                        <a:pt x="173" y="244"/>
                      </a:lnTo>
                      <a:lnTo>
                        <a:pt x="166" y="249"/>
                      </a:lnTo>
                      <a:lnTo>
                        <a:pt x="154" y="268"/>
                      </a:lnTo>
                      <a:lnTo>
                        <a:pt x="152" y="272"/>
                      </a:lnTo>
                      <a:lnTo>
                        <a:pt x="149" y="275"/>
                      </a:lnTo>
                      <a:lnTo>
                        <a:pt x="142" y="275"/>
                      </a:lnTo>
                      <a:lnTo>
                        <a:pt x="133" y="287"/>
                      </a:lnTo>
                      <a:lnTo>
                        <a:pt x="130" y="291"/>
                      </a:lnTo>
                      <a:lnTo>
                        <a:pt x="133" y="298"/>
                      </a:lnTo>
                      <a:lnTo>
                        <a:pt x="133" y="313"/>
                      </a:lnTo>
                      <a:lnTo>
                        <a:pt x="123" y="310"/>
                      </a:lnTo>
                      <a:lnTo>
                        <a:pt x="116" y="306"/>
                      </a:lnTo>
                      <a:lnTo>
                        <a:pt x="114" y="306"/>
                      </a:lnTo>
                      <a:lnTo>
                        <a:pt x="109" y="306"/>
                      </a:lnTo>
                      <a:lnTo>
                        <a:pt x="107" y="306"/>
                      </a:lnTo>
                      <a:lnTo>
                        <a:pt x="102" y="308"/>
                      </a:lnTo>
                      <a:lnTo>
                        <a:pt x="95" y="315"/>
                      </a:lnTo>
                      <a:lnTo>
                        <a:pt x="85" y="327"/>
                      </a:lnTo>
                      <a:lnTo>
                        <a:pt x="78" y="334"/>
                      </a:lnTo>
                      <a:lnTo>
                        <a:pt x="71" y="339"/>
                      </a:lnTo>
                      <a:lnTo>
                        <a:pt x="66" y="334"/>
                      </a:lnTo>
                      <a:lnTo>
                        <a:pt x="62" y="308"/>
                      </a:lnTo>
                      <a:lnTo>
                        <a:pt x="59" y="303"/>
                      </a:lnTo>
                      <a:lnTo>
                        <a:pt x="57" y="298"/>
                      </a:lnTo>
                      <a:lnTo>
                        <a:pt x="55" y="296"/>
                      </a:lnTo>
                      <a:lnTo>
                        <a:pt x="55" y="296"/>
                      </a:lnTo>
                      <a:lnTo>
                        <a:pt x="50" y="296"/>
                      </a:lnTo>
                      <a:lnTo>
                        <a:pt x="48" y="298"/>
                      </a:lnTo>
                      <a:lnTo>
                        <a:pt x="31" y="30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898340" y="1258490"/>
                  <a:ext cx="314325" cy="253603"/>
                </a:xfrm>
                <a:custGeom>
                  <a:avLst/>
                  <a:gdLst>
                    <a:gd name="T0" fmla="*/ 28 w 264"/>
                    <a:gd name="T1" fmla="*/ 211 h 213"/>
                    <a:gd name="T2" fmla="*/ 18 w 264"/>
                    <a:gd name="T3" fmla="*/ 208 h 213"/>
                    <a:gd name="T4" fmla="*/ 14 w 264"/>
                    <a:gd name="T5" fmla="*/ 194 h 213"/>
                    <a:gd name="T6" fmla="*/ 21 w 264"/>
                    <a:gd name="T7" fmla="*/ 180 h 213"/>
                    <a:gd name="T8" fmla="*/ 47 w 264"/>
                    <a:gd name="T9" fmla="*/ 177 h 213"/>
                    <a:gd name="T10" fmla="*/ 59 w 264"/>
                    <a:gd name="T11" fmla="*/ 170 h 213"/>
                    <a:gd name="T12" fmla="*/ 28 w 264"/>
                    <a:gd name="T13" fmla="*/ 175 h 213"/>
                    <a:gd name="T14" fmla="*/ 16 w 264"/>
                    <a:gd name="T15" fmla="*/ 173 h 213"/>
                    <a:gd name="T16" fmla="*/ 2 w 264"/>
                    <a:gd name="T17" fmla="*/ 154 h 213"/>
                    <a:gd name="T18" fmla="*/ 2 w 264"/>
                    <a:gd name="T19" fmla="*/ 137 h 213"/>
                    <a:gd name="T20" fmla="*/ 7 w 264"/>
                    <a:gd name="T21" fmla="*/ 132 h 213"/>
                    <a:gd name="T22" fmla="*/ 11 w 264"/>
                    <a:gd name="T23" fmla="*/ 111 h 213"/>
                    <a:gd name="T24" fmla="*/ 16 w 264"/>
                    <a:gd name="T25" fmla="*/ 104 h 213"/>
                    <a:gd name="T26" fmla="*/ 52 w 264"/>
                    <a:gd name="T27" fmla="*/ 76 h 213"/>
                    <a:gd name="T28" fmla="*/ 61 w 264"/>
                    <a:gd name="T29" fmla="*/ 59 h 213"/>
                    <a:gd name="T30" fmla="*/ 75 w 264"/>
                    <a:gd name="T31" fmla="*/ 54 h 213"/>
                    <a:gd name="T32" fmla="*/ 85 w 264"/>
                    <a:gd name="T33" fmla="*/ 47 h 213"/>
                    <a:gd name="T34" fmla="*/ 94 w 264"/>
                    <a:gd name="T35" fmla="*/ 33 h 213"/>
                    <a:gd name="T36" fmla="*/ 104 w 264"/>
                    <a:gd name="T37" fmla="*/ 31 h 213"/>
                    <a:gd name="T38" fmla="*/ 123 w 264"/>
                    <a:gd name="T39" fmla="*/ 28 h 213"/>
                    <a:gd name="T40" fmla="*/ 139 w 264"/>
                    <a:gd name="T41" fmla="*/ 21 h 213"/>
                    <a:gd name="T42" fmla="*/ 194 w 264"/>
                    <a:gd name="T43" fmla="*/ 16 h 213"/>
                    <a:gd name="T44" fmla="*/ 205 w 264"/>
                    <a:gd name="T45" fmla="*/ 7 h 213"/>
                    <a:gd name="T46" fmla="*/ 215 w 264"/>
                    <a:gd name="T47" fmla="*/ 7 h 213"/>
                    <a:gd name="T48" fmla="*/ 229 w 264"/>
                    <a:gd name="T49" fmla="*/ 0 h 213"/>
                    <a:gd name="T50" fmla="*/ 234 w 264"/>
                    <a:gd name="T51" fmla="*/ 12 h 213"/>
                    <a:gd name="T52" fmla="*/ 231 w 264"/>
                    <a:gd name="T53" fmla="*/ 35 h 213"/>
                    <a:gd name="T54" fmla="*/ 241 w 264"/>
                    <a:gd name="T55" fmla="*/ 38 h 213"/>
                    <a:gd name="T56" fmla="*/ 253 w 264"/>
                    <a:gd name="T57" fmla="*/ 38 h 213"/>
                    <a:gd name="T58" fmla="*/ 264 w 264"/>
                    <a:gd name="T59" fmla="*/ 45 h 213"/>
                    <a:gd name="T60" fmla="*/ 264 w 264"/>
                    <a:gd name="T61" fmla="*/ 59 h 213"/>
                    <a:gd name="T62" fmla="*/ 255 w 264"/>
                    <a:gd name="T63" fmla="*/ 68 h 213"/>
                    <a:gd name="T64" fmla="*/ 236 w 264"/>
                    <a:gd name="T65" fmla="*/ 80 h 213"/>
                    <a:gd name="T66" fmla="*/ 217 w 264"/>
                    <a:gd name="T67" fmla="*/ 106 h 213"/>
                    <a:gd name="T68" fmla="*/ 220 w 264"/>
                    <a:gd name="T69" fmla="*/ 121 h 213"/>
                    <a:gd name="T70" fmla="*/ 231 w 264"/>
                    <a:gd name="T71" fmla="*/ 130 h 213"/>
                    <a:gd name="T72" fmla="*/ 229 w 264"/>
                    <a:gd name="T73" fmla="*/ 147 h 213"/>
                    <a:gd name="T74" fmla="*/ 224 w 264"/>
                    <a:gd name="T75" fmla="*/ 147 h 213"/>
                    <a:gd name="T76" fmla="*/ 184 w 264"/>
                    <a:gd name="T77" fmla="*/ 161 h 213"/>
                    <a:gd name="T78" fmla="*/ 153 w 264"/>
                    <a:gd name="T79" fmla="*/ 161 h 213"/>
                    <a:gd name="T80" fmla="*/ 146 w 264"/>
                    <a:gd name="T81" fmla="*/ 163 h 213"/>
                    <a:gd name="T82" fmla="*/ 134 w 264"/>
                    <a:gd name="T83" fmla="*/ 170 h 213"/>
                    <a:gd name="T84" fmla="*/ 130 w 264"/>
                    <a:gd name="T85" fmla="*/ 168 h 213"/>
                    <a:gd name="T86" fmla="*/ 125 w 264"/>
                    <a:gd name="T87" fmla="*/ 170 h 213"/>
                    <a:gd name="T88" fmla="*/ 120 w 264"/>
                    <a:gd name="T89" fmla="*/ 175 h 213"/>
                    <a:gd name="T90" fmla="*/ 118 w 264"/>
                    <a:gd name="T91" fmla="*/ 185 h 213"/>
                    <a:gd name="T92" fmla="*/ 115 w 264"/>
                    <a:gd name="T93" fmla="*/ 189 h 213"/>
                    <a:gd name="T94" fmla="*/ 111 w 264"/>
                    <a:gd name="T95" fmla="*/ 196 h 213"/>
                    <a:gd name="T96" fmla="*/ 111 w 264"/>
                    <a:gd name="T97" fmla="*/ 203 h 213"/>
                    <a:gd name="T98" fmla="*/ 104 w 264"/>
                    <a:gd name="T99" fmla="*/ 211 h 213"/>
                    <a:gd name="T100" fmla="*/ 97 w 264"/>
                    <a:gd name="T101" fmla="*/ 208 h 213"/>
                    <a:gd name="T102" fmla="*/ 82 w 264"/>
                    <a:gd name="T103" fmla="*/ 201 h 213"/>
                    <a:gd name="T104" fmla="*/ 78 w 264"/>
                    <a:gd name="T105" fmla="*/ 201 h 213"/>
                    <a:gd name="T106" fmla="*/ 73 w 264"/>
                    <a:gd name="T107" fmla="*/ 203 h 213"/>
                    <a:gd name="T108" fmla="*/ 54 w 264"/>
                    <a:gd name="T109" fmla="*/ 203 h 213"/>
                    <a:gd name="T110" fmla="*/ 28 w 264"/>
                    <a:gd name="T111" fmla="*/ 21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4" h="213">
                      <a:moveTo>
                        <a:pt x="28" y="211"/>
                      </a:moveTo>
                      <a:lnTo>
                        <a:pt x="28" y="211"/>
                      </a:lnTo>
                      <a:lnTo>
                        <a:pt x="21" y="208"/>
                      </a:lnTo>
                      <a:lnTo>
                        <a:pt x="18" y="208"/>
                      </a:lnTo>
                      <a:lnTo>
                        <a:pt x="16" y="201"/>
                      </a:lnTo>
                      <a:lnTo>
                        <a:pt x="14" y="194"/>
                      </a:lnTo>
                      <a:lnTo>
                        <a:pt x="16" y="182"/>
                      </a:lnTo>
                      <a:lnTo>
                        <a:pt x="21" y="180"/>
                      </a:lnTo>
                      <a:lnTo>
                        <a:pt x="28" y="177"/>
                      </a:lnTo>
                      <a:lnTo>
                        <a:pt x="47" y="177"/>
                      </a:lnTo>
                      <a:lnTo>
                        <a:pt x="54" y="175"/>
                      </a:lnTo>
                      <a:lnTo>
                        <a:pt x="59" y="170"/>
                      </a:lnTo>
                      <a:lnTo>
                        <a:pt x="63" y="168"/>
                      </a:lnTo>
                      <a:lnTo>
                        <a:pt x="28" y="175"/>
                      </a:lnTo>
                      <a:lnTo>
                        <a:pt x="21" y="175"/>
                      </a:lnTo>
                      <a:lnTo>
                        <a:pt x="16" y="173"/>
                      </a:lnTo>
                      <a:lnTo>
                        <a:pt x="9" y="170"/>
                      </a:lnTo>
                      <a:lnTo>
                        <a:pt x="2" y="154"/>
                      </a:lnTo>
                      <a:lnTo>
                        <a:pt x="0" y="142"/>
                      </a:lnTo>
                      <a:lnTo>
                        <a:pt x="2" y="137"/>
                      </a:lnTo>
                      <a:lnTo>
                        <a:pt x="4" y="135"/>
                      </a:lnTo>
                      <a:lnTo>
                        <a:pt x="7" y="132"/>
                      </a:lnTo>
                      <a:lnTo>
                        <a:pt x="9" y="128"/>
                      </a:lnTo>
                      <a:lnTo>
                        <a:pt x="11" y="111"/>
                      </a:lnTo>
                      <a:lnTo>
                        <a:pt x="11" y="106"/>
                      </a:lnTo>
                      <a:lnTo>
                        <a:pt x="16" y="104"/>
                      </a:lnTo>
                      <a:lnTo>
                        <a:pt x="40" y="87"/>
                      </a:lnTo>
                      <a:lnTo>
                        <a:pt x="52" y="76"/>
                      </a:lnTo>
                      <a:lnTo>
                        <a:pt x="56" y="61"/>
                      </a:lnTo>
                      <a:lnTo>
                        <a:pt x="61" y="59"/>
                      </a:lnTo>
                      <a:lnTo>
                        <a:pt x="68" y="57"/>
                      </a:lnTo>
                      <a:lnTo>
                        <a:pt x="75" y="54"/>
                      </a:lnTo>
                      <a:lnTo>
                        <a:pt x="82" y="50"/>
                      </a:lnTo>
                      <a:lnTo>
                        <a:pt x="85" y="47"/>
                      </a:lnTo>
                      <a:lnTo>
                        <a:pt x="89" y="38"/>
                      </a:lnTo>
                      <a:lnTo>
                        <a:pt x="94" y="33"/>
                      </a:lnTo>
                      <a:lnTo>
                        <a:pt x="99" y="31"/>
                      </a:lnTo>
                      <a:lnTo>
                        <a:pt x="104" y="31"/>
                      </a:lnTo>
                      <a:lnTo>
                        <a:pt x="115" y="31"/>
                      </a:lnTo>
                      <a:lnTo>
                        <a:pt x="123" y="28"/>
                      </a:lnTo>
                      <a:lnTo>
                        <a:pt x="134" y="24"/>
                      </a:lnTo>
                      <a:lnTo>
                        <a:pt x="139" y="21"/>
                      </a:lnTo>
                      <a:lnTo>
                        <a:pt x="189" y="19"/>
                      </a:lnTo>
                      <a:lnTo>
                        <a:pt x="194" y="16"/>
                      </a:lnTo>
                      <a:lnTo>
                        <a:pt x="203" y="9"/>
                      </a:lnTo>
                      <a:lnTo>
                        <a:pt x="205" y="7"/>
                      </a:lnTo>
                      <a:lnTo>
                        <a:pt x="208" y="7"/>
                      </a:lnTo>
                      <a:lnTo>
                        <a:pt x="215" y="7"/>
                      </a:lnTo>
                      <a:lnTo>
                        <a:pt x="220" y="5"/>
                      </a:lnTo>
                      <a:lnTo>
                        <a:pt x="229" y="0"/>
                      </a:lnTo>
                      <a:lnTo>
                        <a:pt x="231" y="5"/>
                      </a:lnTo>
                      <a:lnTo>
                        <a:pt x="234" y="12"/>
                      </a:lnTo>
                      <a:lnTo>
                        <a:pt x="231" y="28"/>
                      </a:lnTo>
                      <a:lnTo>
                        <a:pt x="231" y="35"/>
                      </a:lnTo>
                      <a:lnTo>
                        <a:pt x="236" y="40"/>
                      </a:lnTo>
                      <a:lnTo>
                        <a:pt x="241" y="38"/>
                      </a:lnTo>
                      <a:lnTo>
                        <a:pt x="246" y="38"/>
                      </a:lnTo>
                      <a:lnTo>
                        <a:pt x="253" y="38"/>
                      </a:lnTo>
                      <a:lnTo>
                        <a:pt x="260" y="40"/>
                      </a:lnTo>
                      <a:lnTo>
                        <a:pt x="264" y="45"/>
                      </a:lnTo>
                      <a:lnTo>
                        <a:pt x="264" y="52"/>
                      </a:lnTo>
                      <a:lnTo>
                        <a:pt x="264" y="59"/>
                      </a:lnTo>
                      <a:lnTo>
                        <a:pt x="260" y="64"/>
                      </a:lnTo>
                      <a:lnTo>
                        <a:pt x="255" y="68"/>
                      </a:lnTo>
                      <a:lnTo>
                        <a:pt x="246" y="73"/>
                      </a:lnTo>
                      <a:lnTo>
                        <a:pt x="236" y="80"/>
                      </a:lnTo>
                      <a:lnTo>
                        <a:pt x="222" y="97"/>
                      </a:lnTo>
                      <a:lnTo>
                        <a:pt x="217" y="106"/>
                      </a:lnTo>
                      <a:lnTo>
                        <a:pt x="217" y="113"/>
                      </a:lnTo>
                      <a:lnTo>
                        <a:pt x="220" y="121"/>
                      </a:lnTo>
                      <a:lnTo>
                        <a:pt x="229" y="128"/>
                      </a:lnTo>
                      <a:lnTo>
                        <a:pt x="231" y="130"/>
                      </a:lnTo>
                      <a:lnTo>
                        <a:pt x="231" y="137"/>
                      </a:lnTo>
                      <a:lnTo>
                        <a:pt x="229" y="147"/>
                      </a:lnTo>
                      <a:lnTo>
                        <a:pt x="229" y="147"/>
                      </a:lnTo>
                      <a:lnTo>
                        <a:pt x="224" y="147"/>
                      </a:lnTo>
                      <a:lnTo>
                        <a:pt x="194" y="161"/>
                      </a:lnTo>
                      <a:lnTo>
                        <a:pt x="184" y="161"/>
                      </a:lnTo>
                      <a:lnTo>
                        <a:pt x="158" y="161"/>
                      </a:lnTo>
                      <a:lnTo>
                        <a:pt x="153" y="161"/>
                      </a:lnTo>
                      <a:lnTo>
                        <a:pt x="149" y="163"/>
                      </a:lnTo>
                      <a:lnTo>
                        <a:pt x="146" y="163"/>
                      </a:lnTo>
                      <a:lnTo>
                        <a:pt x="139" y="168"/>
                      </a:lnTo>
                      <a:lnTo>
                        <a:pt x="134" y="170"/>
                      </a:lnTo>
                      <a:lnTo>
                        <a:pt x="132" y="168"/>
                      </a:lnTo>
                      <a:lnTo>
                        <a:pt x="130" y="168"/>
                      </a:lnTo>
                      <a:lnTo>
                        <a:pt x="127" y="168"/>
                      </a:lnTo>
                      <a:lnTo>
                        <a:pt x="125" y="170"/>
                      </a:lnTo>
                      <a:lnTo>
                        <a:pt x="123" y="173"/>
                      </a:lnTo>
                      <a:lnTo>
                        <a:pt x="120" y="175"/>
                      </a:lnTo>
                      <a:lnTo>
                        <a:pt x="120" y="177"/>
                      </a:lnTo>
                      <a:lnTo>
                        <a:pt x="118" y="185"/>
                      </a:lnTo>
                      <a:lnTo>
                        <a:pt x="118" y="187"/>
                      </a:lnTo>
                      <a:lnTo>
                        <a:pt x="115" y="189"/>
                      </a:lnTo>
                      <a:lnTo>
                        <a:pt x="113" y="192"/>
                      </a:lnTo>
                      <a:lnTo>
                        <a:pt x="111" y="196"/>
                      </a:lnTo>
                      <a:lnTo>
                        <a:pt x="111" y="199"/>
                      </a:lnTo>
                      <a:lnTo>
                        <a:pt x="111" y="203"/>
                      </a:lnTo>
                      <a:lnTo>
                        <a:pt x="104" y="213"/>
                      </a:lnTo>
                      <a:lnTo>
                        <a:pt x="104" y="211"/>
                      </a:lnTo>
                      <a:lnTo>
                        <a:pt x="99" y="211"/>
                      </a:lnTo>
                      <a:lnTo>
                        <a:pt x="97" y="208"/>
                      </a:lnTo>
                      <a:lnTo>
                        <a:pt x="89" y="206"/>
                      </a:lnTo>
                      <a:lnTo>
                        <a:pt x="82" y="201"/>
                      </a:lnTo>
                      <a:lnTo>
                        <a:pt x="78" y="199"/>
                      </a:lnTo>
                      <a:lnTo>
                        <a:pt x="78" y="201"/>
                      </a:lnTo>
                      <a:lnTo>
                        <a:pt x="75" y="203"/>
                      </a:lnTo>
                      <a:lnTo>
                        <a:pt x="73" y="203"/>
                      </a:lnTo>
                      <a:lnTo>
                        <a:pt x="70" y="206"/>
                      </a:lnTo>
                      <a:lnTo>
                        <a:pt x="54" y="203"/>
                      </a:lnTo>
                      <a:lnTo>
                        <a:pt x="30" y="211"/>
                      </a:lnTo>
                      <a:lnTo>
                        <a:pt x="28" y="21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717365" y="3192066"/>
                  <a:ext cx="775097" cy="507206"/>
                </a:xfrm>
                <a:custGeom>
                  <a:avLst/>
                  <a:gdLst>
                    <a:gd name="T0" fmla="*/ 599 w 651"/>
                    <a:gd name="T1" fmla="*/ 99 h 426"/>
                    <a:gd name="T2" fmla="*/ 627 w 651"/>
                    <a:gd name="T3" fmla="*/ 90 h 426"/>
                    <a:gd name="T4" fmla="*/ 646 w 651"/>
                    <a:gd name="T5" fmla="*/ 104 h 426"/>
                    <a:gd name="T6" fmla="*/ 622 w 651"/>
                    <a:gd name="T7" fmla="*/ 154 h 426"/>
                    <a:gd name="T8" fmla="*/ 584 w 651"/>
                    <a:gd name="T9" fmla="*/ 156 h 426"/>
                    <a:gd name="T10" fmla="*/ 563 w 651"/>
                    <a:gd name="T11" fmla="*/ 175 h 426"/>
                    <a:gd name="T12" fmla="*/ 537 w 651"/>
                    <a:gd name="T13" fmla="*/ 175 h 426"/>
                    <a:gd name="T14" fmla="*/ 532 w 651"/>
                    <a:gd name="T15" fmla="*/ 196 h 426"/>
                    <a:gd name="T16" fmla="*/ 469 w 651"/>
                    <a:gd name="T17" fmla="*/ 275 h 426"/>
                    <a:gd name="T18" fmla="*/ 445 w 651"/>
                    <a:gd name="T19" fmla="*/ 327 h 426"/>
                    <a:gd name="T20" fmla="*/ 440 w 651"/>
                    <a:gd name="T21" fmla="*/ 336 h 426"/>
                    <a:gd name="T22" fmla="*/ 435 w 651"/>
                    <a:gd name="T23" fmla="*/ 348 h 426"/>
                    <a:gd name="T24" fmla="*/ 431 w 651"/>
                    <a:gd name="T25" fmla="*/ 360 h 426"/>
                    <a:gd name="T26" fmla="*/ 400 w 651"/>
                    <a:gd name="T27" fmla="*/ 369 h 426"/>
                    <a:gd name="T28" fmla="*/ 346 w 651"/>
                    <a:gd name="T29" fmla="*/ 374 h 426"/>
                    <a:gd name="T30" fmla="*/ 327 w 651"/>
                    <a:gd name="T31" fmla="*/ 381 h 426"/>
                    <a:gd name="T32" fmla="*/ 310 w 651"/>
                    <a:gd name="T33" fmla="*/ 388 h 426"/>
                    <a:gd name="T34" fmla="*/ 289 w 651"/>
                    <a:gd name="T35" fmla="*/ 398 h 426"/>
                    <a:gd name="T36" fmla="*/ 270 w 651"/>
                    <a:gd name="T37" fmla="*/ 407 h 426"/>
                    <a:gd name="T38" fmla="*/ 251 w 651"/>
                    <a:gd name="T39" fmla="*/ 424 h 426"/>
                    <a:gd name="T40" fmla="*/ 211 w 651"/>
                    <a:gd name="T41" fmla="*/ 419 h 426"/>
                    <a:gd name="T42" fmla="*/ 180 w 651"/>
                    <a:gd name="T43" fmla="*/ 381 h 426"/>
                    <a:gd name="T44" fmla="*/ 156 w 651"/>
                    <a:gd name="T45" fmla="*/ 374 h 426"/>
                    <a:gd name="T46" fmla="*/ 128 w 651"/>
                    <a:gd name="T47" fmla="*/ 381 h 426"/>
                    <a:gd name="T48" fmla="*/ 99 w 651"/>
                    <a:gd name="T49" fmla="*/ 388 h 426"/>
                    <a:gd name="T50" fmla="*/ 62 w 651"/>
                    <a:gd name="T51" fmla="*/ 376 h 426"/>
                    <a:gd name="T52" fmla="*/ 52 w 651"/>
                    <a:gd name="T53" fmla="*/ 379 h 426"/>
                    <a:gd name="T54" fmla="*/ 21 w 651"/>
                    <a:gd name="T55" fmla="*/ 362 h 426"/>
                    <a:gd name="T56" fmla="*/ 2 w 651"/>
                    <a:gd name="T57" fmla="*/ 341 h 426"/>
                    <a:gd name="T58" fmla="*/ 7 w 651"/>
                    <a:gd name="T59" fmla="*/ 265 h 426"/>
                    <a:gd name="T60" fmla="*/ 31 w 651"/>
                    <a:gd name="T61" fmla="*/ 232 h 426"/>
                    <a:gd name="T62" fmla="*/ 10 w 651"/>
                    <a:gd name="T63" fmla="*/ 225 h 426"/>
                    <a:gd name="T64" fmla="*/ 29 w 651"/>
                    <a:gd name="T65" fmla="*/ 196 h 426"/>
                    <a:gd name="T66" fmla="*/ 43 w 651"/>
                    <a:gd name="T67" fmla="*/ 201 h 426"/>
                    <a:gd name="T68" fmla="*/ 57 w 651"/>
                    <a:gd name="T69" fmla="*/ 223 h 426"/>
                    <a:gd name="T70" fmla="*/ 69 w 651"/>
                    <a:gd name="T71" fmla="*/ 220 h 426"/>
                    <a:gd name="T72" fmla="*/ 88 w 651"/>
                    <a:gd name="T73" fmla="*/ 223 h 426"/>
                    <a:gd name="T74" fmla="*/ 102 w 651"/>
                    <a:gd name="T75" fmla="*/ 199 h 426"/>
                    <a:gd name="T76" fmla="*/ 144 w 651"/>
                    <a:gd name="T77" fmla="*/ 185 h 426"/>
                    <a:gd name="T78" fmla="*/ 182 w 651"/>
                    <a:gd name="T79" fmla="*/ 187 h 426"/>
                    <a:gd name="T80" fmla="*/ 192 w 651"/>
                    <a:gd name="T81" fmla="*/ 133 h 426"/>
                    <a:gd name="T82" fmla="*/ 175 w 651"/>
                    <a:gd name="T83" fmla="*/ 121 h 426"/>
                    <a:gd name="T84" fmla="*/ 161 w 651"/>
                    <a:gd name="T85" fmla="*/ 99 h 426"/>
                    <a:gd name="T86" fmla="*/ 168 w 651"/>
                    <a:gd name="T87" fmla="*/ 85 h 426"/>
                    <a:gd name="T88" fmla="*/ 178 w 651"/>
                    <a:gd name="T89" fmla="*/ 85 h 426"/>
                    <a:gd name="T90" fmla="*/ 182 w 651"/>
                    <a:gd name="T91" fmla="*/ 73 h 426"/>
                    <a:gd name="T92" fmla="*/ 192 w 651"/>
                    <a:gd name="T93" fmla="*/ 71 h 426"/>
                    <a:gd name="T94" fmla="*/ 204 w 651"/>
                    <a:gd name="T95" fmla="*/ 62 h 426"/>
                    <a:gd name="T96" fmla="*/ 222 w 651"/>
                    <a:gd name="T97" fmla="*/ 52 h 426"/>
                    <a:gd name="T98" fmla="*/ 258 w 651"/>
                    <a:gd name="T99" fmla="*/ 40 h 426"/>
                    <a:gd name="T100" fmla="*/ 253 w 651"/>
                    <a:gd name="T101" fmla="*/ 0 h 426"/>
                    <a:gd name="T102" fmla="*/ 293 w 651"/>
                    <a:gd name="T103" fmla="*/ 9 h 426"/>
                    <a:gd name="T104" fmla="*/ 315 w 651"/>
                    <a:gd name="T105" fmla="*/ 12 h 426"/>
                    <a:gd name="T106" fmla="*/ 376 w 651"/>
                    <a:gd name="T107" fmla="*/ 47 h 426"/>
                    <a:gd name="T108" fmla="*/ 438 w 651"/>
                    <a:gd name="T109" fmla="*/ 71 h 426"/>
                    <a:gd name="T110" fmla="*/ 471 w 651"/>
                    <a:gd name="T111" fmla="*/ 66 h 426"/>
                    <a:gd name="T112" fmla="*/ 495 w 651"/>
                    <a:gd name="T113" fmla="*/ 52 h 426"/>
                    <a:gd name="T114" fmla="*/ 504 w 651"/>
                    <a:gd name="T115" fmla="*/ 35 h 426"/>
                    <a:gd name="T116" fmla="*/ 540 w 651"/>
                    <a:gd name="T117" fmla="*/ 26 h 426"/>
                    <a:gd name="T118" fmla="*/ 544 w 651"/>
                    <a:gd name="T119" fmla="*/ 33 h 426"/>
                    <a:gd name="T120" fmla="*/ 549 w 651"/>
                    <a:gd name="T121" fmla="*/ 45 h 426"/>
                    <a:gd name="T122" fmla="*/ 568 w 651"/>
                    <a:gd name="T123" fmla="*/ 66 h 426"/>
                    <a:gd name="T124" fmla="*/ 575 w 651"/>
                    <a:gd name="T125" fmla="*/ 9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426">
                      <a:moveTo>
                        <a:pt x="589" y="97"/>
                      </a:moveTo>
                      <a:lnTo>
                        <a:pt x="589" y="97"/>
                      </a:lnTo>
                      <a:lnTo>
                        <a:pt x="592" y="95"/>
                      </a:lnTo>
                      <a:lnTo>
                        <a:pt x="594" y="95"/>
                      </a:lnTo>
                      <a:lnTo>
                        <a:pt x="599" y="99"/>
                      </a:lnTo>
                      <a:lnTo>
                        <a:pt x="603" y="99"/>
                      </a:lnTo>
                      <a:lnTo>
                        <a:pt x="610" y="97"/>
                      </a:lnTo>
                      <a:lnTo>
                        <a:pt x="620" y="95"/>
                      </a:lnTo>
                      <a:lnTo>
                        <a:pt x="625" y="90"/>
                      </a:lnTo>
                      <a:lnTo>
                        <a:pt x="627" y="90"/>
                      </a:lnTo>
                      <a:lnTo>
                        <a:pt x="627" y="90"/>
                      </a:lnTo>
                      <a:lnTo>
                        <a:pt x="637" y="88"/>
                      </a:lnTo>
                      <a:lnTo>
                        <a:pt x="646" y="90"/>
                      </a:lnTo>
                      <a:lnTo>
                        <a:pt x="651" y="92"/>
                      </a:lnTo>
                      <a:lnTo>
                        <a:pt x="646" y="104"/>
                      </a:lnTo>
                      <a:lnTo>
                        <a:pt x="644" y="111"/>
                      </a:lnTo>
                      <a:lnTo>
                        <a:pt x="637" y="125"/>
                      </a:lnTo>
                      <a:lnTo>
                        <a:pt x="629" y="137"/>
                      </a:lnTo>
                      <a:lnTo>
                        <a:pt x="627" y="149"/>
                      </a:lnTo>
                      <a:lnTo>
                        <a:pt x="622" y="154"/>
                      </a:lnTo>
                      <a:lnTo>
                        <a:pt x="620" y="166"/>
                      </a:lnTo>
                      <a:lnTo>
                        <a:pt x="610" y="166"/>
                      </a:lnTo>
                      <a:lnTo>
                        <a:pt x="592" y="156"/>
                      </a:lnTo>
                      <a:lnTo>
                        <a:pt x="587" y="154"/>
                      </a:lnTo>
                      <a:lnTo>
                        <a:pt x="584" y="156"/>
                      </a:lnTo>
                      <a:lnTo>
                        <a:pt x="580" y="166"/>
                      </a:lnTo>
                      <a:lnTo>
                        <a:pt x="575" y="170"/>
                      </a:lnTo>
                      <a:lnTo>
                        <a:pt x="573" y="170"/>
                      </a:lnTo>
                      <a:lnTo>
                        <a:pt x="568" y="173"/>
                      </a:lnTo>
                      <a:lnTo>
                        <a:pt x="563" y="175"/>
                      </a:lnTo>
                      <a:lnTo>
                        <a:pt x="561" y="173"/>
                      </a:lnTo>
                      <a:lnTo>
                        <a:pt x="556" y="173"/>
                      </a:lnTo>
                      <a:lnTo>
                        <a:pt x="551" y="170"/>
                      </a:lnTo>
                      <a:lnTo>
                        <a:pt x="549" y="173"/>
                      </a:lnTo>
                      <a:lnTo>
                        <a:pt x="537" y="175"/>
                      </a:lnTo>
                      <a:lnTo>
                        <a:pt x="535" y="178"/>
                      </a:lnTo>
                      <a:lnTo>
                        <a:pt x="535" y="180"/>
                      </a:lnTo>
                      <a:lnTo>
                        <a:pt x="535" y="185"/>
                      </a:lnTo>
                      <a:lnTo>
                        <a:pt x="535" y="189"/>
                      </a:lnTo>
                      <a:lnTo>
                        <a:pt x="532" y="196"/>
                      </a:lnTo>
                      <a:lnTo>
                        <a:pt x="523" y="215"/>
                      </a:lnTo>
                      <a:lnTo>
                        <a:pt x="518" y="230"/>
                      </a:lnTo>
                      <a:lnTo>
                        <a:pt x="509" y="244"/>
                      </a:lnTo>
                      <a:lnTo>
                        <a:pt x="476" y="268"/>
                      </a:lnTo>
                      <a:lnTo>
                        <a:pt x="469" y="275"/>
                      </a:lnTo>
                      <a:lnTo>
                        <a:pt x="464" y="289"/>
                      </a:lnTo>
                      <a:lnTo>
                        <a:pt x="459" y="308"/>
                      </a:lnTo>
                      <a:lnTo>
                        <a:pt x="457" y="315"/>
                      </a:lnTo>
                      <a:lnTo>
                        <a:pt x="454" y="317"/>
                      </a:lnTo>
                      <a:lnTo>
                        <a:pt x="445" y="327"/>
                      </a:lnTo>
                      <a:lnTo>
                        <a:pt x="440" y="329"/>
                      </a:lnTo>
                      <a:lnTo>
                        <a:pt x="443" y="331"/>
                      </a:lnTo>
                      <a:lnTo>
                        <a:pt x="440" y="334"/>
                      </a:lnTo>
                      <a:lnTo>
                        <a:pt x="440" y="334"/>
                      </a:lnTo>
                      <a:lnTo>
                        <a:pt x="440" y="336"/>
                      </a:lnTo>
                      <a:lnTo>
                        <a:pt x="435" y="341"/>
                      </a:lnTo>
                      <a:lnTo>
                        <a:pt x="435" y="341"/>
                      </a:lnTo>
                      <a:lnTo>
                        <a:pt x="435" y="346"/>
                      </a:lnTo>
                      <a:lnTo>
                        <a:pt x="435" y="348"/>
                      </a:lnTo>
                      <a:lnTo>
                        <a:pt x="435" y="348"/>
                      </a:lnTo>
                      <a:lnTo>
                        <a:pt x="438" y="353"/>
                      </a:lnTo>
                      <a:lnTo>
                        <a:pt x="438" y="355"/>
                      </a:lnTo>
                      <a:lnTo>
                        <a:pt x="438" y="357"/>
                      </a:lnTo>
                      <a:lnTo>
                        <a:pt x="438" y="360"/>
                      </a:lnTo>
                      <a:lnTo>
                        <a:pt x="431" y="360"/>
                      </a:lnTo>
                      <a:lnTo>
                        <a:pt x="421" y="360"/>
                      </a:lnTo>
                      <a:lnTo>
                        <a:pt x="414" y="362"/>
                      </a:lnTo>
                      <a:lnTo>
                        <a:pt x="407" y="367"/>
                      </a:lnTo>
                      <a:lnTo>
                        <a:pt x="402" y="369"/>
                      </a:lnTo>
                      <a:lnTo>
                        <a:pt x="400" y="369"/>
                      </a:lnTo>
                      <a:lnTo>
                        <a:pt x="398" y="369"/>
                      </a:lnTo>
                      <a:lnTo>
                        <a:pt x="393" y="367"/>
                      </a:lnTo>
                      <a:lnTo>
                        <a:pt x="390" y="367"/>
                      </a:lnTo>
                      <a:lnTo>
                        <a:pt x="374" y="365"/>
                      </a:lnTo>
                      <a:lnTo>
                        <a:pt x="346" y="374"/>
                      </a:lnTo>
                      <a:lnTo>
                        <a:pt x="338" y="376"/>
                      </a:lnTo>
                      <a:lnTo>
                        <a:pt x="336" y="379"/>
                      </a:lnTo>
                      <a:lnTo>
                        <a:pt x="336" y="379"/>
                      </a:lnTo>
                      <a:lnTo>
                        <a:pt x="334" y="379"/>
                      </a:lnTo>
                      <a:lnTo>
                        <a:pt x="327" y="381"/>
                      </a:lnTo>
                      <a:lnTo>
                        <a:pt x="324" y="381"/>
                      </a:lnTo>
                      <a:lnTo>
                        <a:pt x="322" y="384"/>
                      </a:lnTo>
                      <a:lnTo>
                        <a:pt x="322" y="386"/>
                      </a:lnTo>
                      <a:lnTo>
                        <a:pt x="315" y="386"/>
                      </a:lnTo>
                      <a:lnTo>
                        <a:pt x="310" y="388"/>
                      </a:lnTo>
                      <a:lnTo>
                        <a:pt x="308" y="391"/>
                      </a:lnTo>
                      <a:lnTo>
                        <a:pt x="308" y="395"/>
                      </a:lnTo>
                      <a:lnTo>
                        <a:pt x="303" y="395"/>
                      </a:lnTo>
                      <a:lnTo>
                        <a:pt x="293" y="398"/>
                      </a:lnTo>
                      <a:lnTo>
                        <a:pt x="289" y="398"/>
                      </a:lnTo>
                      <a:lnTo>
                        <a:pt x="277" y="398"/>
                      </a:lnTo>
                      <a:lnTo>
                        <a:pt x="272" y="400"/>
                      </a:lnTo>
                      <a:lnTo>
                        <a:pt x="270" y="402"/>
                      </a:lnTo>
                      <a:lnTo>
                        <a:pt x="270" y="405"/>
                      </a:lnTo>
                      <a:lnTo>
                        <a:pt x="270" y="407"/>
                      </a:lnTo>
                      <a:lnTo>
                        <a:pt x="272" y="412"/>
                      </a:lnTo>
                      <a:lnTo>
                        <a:pt x="272" y="412"/>
                      </a:lnTo>
                      <a:lnTo>
                        <a:pt x="270" y="414"/>
                      </a:lnTo>
                      <a:lnTo>
                        <a:pt x="258" y="419"/>
                      </a:lnTo>
                      <a:lnTo>
                        <a:pt x="251" y="424"/>
                      </a:lnTo>
                      <a:lnTo>
                        <a:pt x="244" y="426"/>
                      </a:lnTo>
                      <a:lnTo>
                        <a:pt x="241" y="426"/>
                      </a:lnTo>
                      <a:lnTo>
                        <a:pt x="230" y="424"/>
                      </a:lnTo>
                      <a:lnTo>
                        <a:pt x="222" y="421"/>
                      </a:lnTo>
                      <a:lnTo>
                        <a:pt x="211" y="419"/>
                      </a:lnTo>
                      <a:lnTo>
                        <a:pt x="189" y="398"/>
                      </a:lnTo>
                      <a:lnTo>
                        <a:pt x="185" y="395"/>
                      </a:lnTo>
                      <a:lnTo>
                        <a:pt x="180" y="391"/>
                      </a:lnTo>
                      <a:lnTo>
                        <a:pt x="180" y="388"/>
                      </a:lnTo>
                      <a:lnTo>
                        <a:pt x="180" y="381"/>
                      </a:lnTo>
                      <a:lnTo>
                        <a:pt x="178" y="376"/>
                      </a:lnTo>
                      <a:lnTo>
                        <a:pt x="170" y="372"/>
                      </a:lnTo>
                      <a:lnTo>
                        <a:pt x="163" y="374"/>
                      </a:lnTo>
                      <a:lnTo>
                        <a:pt x="161" y="374"/>
                      </a:lnTo>
                      <a:lnTo>
                        <a:pt x="156" y="374"/>
                      </a:lnTo>
                      <a:lnTo>
                        <a:pt x="154" y="374"/>
                      </a:lnTo>
                      <a:lnTo>
                        <a:pt x="147" y="374"/>
                      </a:lnTo>
                      <a:lnTo>
                        <a:pt x="133" y="376"/>
                      </a:lnTo>
                      <a:lnTo>
                        <a:pt x="130" y="379"/>
                      </a:lnTo>
                      <a:lnTo>
                        <a:pt x="128" y="381"/>
                      </a:lnTo>
                      <a:lnTo>
                        <a:pt x="128" y="384"/>
                      </a:lnTo>
                      <a:lnTo>
                        <a:pt x="125" y="388"/>
                      </a:lnTo>
                      <a:lnTo>
                        <a:pt x="121" y="391"/>
                      </a:lnTo>
                      <a:lnTo>
                        <a:pt x="114" y="391"/>
                      </a:lnTo>
                      <a:lnTo>
                        <a:pt x="99" y="388"/>
                      </a:lnTo>
                      <a:lnTo>
                        <a:pt x="95" y="386"/>
                      </a:lnTo>
                      <a:lnTo>
                        <a:pt x="83" y="376"/>
                      </a:lnTo>
                      <a:lnTo>
                        <a:pt x="78" y="374"/>
                      </a:lnTo>
                      <a:lnTo>
                        <a:pt x="66" y="376"/>
                      </a:lnTo>
                      <a:lnTo>
                        <a:pt x="62" y="376"/>
                      </a:lnTo>
                      <a:lnTo>
                        <a:pt x="62" y="379"/>
                      </a:lnTo>
                      <a:lnTo>
                        <a:pt x="59" y="381"/>
                      </a:lnTo>
                      <a:lnTo>
                        <a:pt x="57" y="381"/>
                      </a:lnTo>
                      <a:lnTo>
                        <a:pt x="55" y="381"/>
                      </a:lnTo>
                      <a:lnTo>
                        <a:pt x="52" y="379"/>
                      </a:lnTo>
                      <a:lnTo>
                        <a:pt x="43" y="374"/>
                      </a:lnTo>
                      <a:lnTo>
                        <a:pt x="29" y="372"/>
                      </a:lnTo>
                      <a:lnTo>
                        <a:pt x="26" y="369"/>
                      </a:lnTo>
                      <a:lnTo>
                        <a:pt x="24" y="367"/>
                      </a:lnTo>
                      <a:lnTo>
                        <a:pt x="21" y="362"/>
                      </a:lnTo>
                      <a:lnTo>
                        <a:pt x="17" y="357"/>
                      </a:lnTo>
                      <a:lnTo>
                        <a:pt x="12" y="357"/>
                      </a:lnTo>
                      <a:lnTo>
                        <a:pt x="5" y="350"/>
                      </a:lnTo>
                      <a:lnTo>
                        <a:pt x="0" y="348"/>
                      </a:lnTo>
                      <a:lnTo>
                        <a:pt x="2" y="341"/>
                      </a:lnTo>
                      <a:lnTo>
                        <a:pt x="5" y="301"/>
                      </a:lnTo>
                      <a:lnTo>
                        <a:pt x="5" y="298"/>
                      </a:lnTo>
                      <a:lnTo>
                        <a:pt x="2" y="289"/>
                      </a:lnTo>
                      <a:lnTo>
                        <a:pt x="2" y="284"/>
                      </a:lnTo>
                      <a:lnTo>
                        <a:pt x="7" y="265"/>
                      </a:lnTo>
                      <a:lnTo>
                        <a:pt x="10" y="253"/>
                      </a:lnTo>
                      <a:lnTo>
                        <a:pt x="14" y="244"/>
                      </a:lnTo>
                      <a:lnTo>
                        <a:pt x="21" y="239"/>
                      </a:lnTo>
                      <a:lnTo>
                        <a:pt x="29" y="241"/>
                      </a:lnTo>
                      <a:lnTo>
                        <a:pt x="31" y="232"/>
                      </a:lnTo>
                      <a:lnTo>
                        <a:pt x="31" y="230"/>
                      </a:lnTo>
                      <a:lnTo>
                        <a:pt x="29" y="232"/>
                      </a:lnTo>
                      <a:lnTo>
                        <a:pt x="21" y="234"/>
                      </a:lnTo>
                      <a:lnTo>
                        <a:pt x="12" y="232"/>
                      </a:lnTo>
                      <a:lnTo>
                        <a:pt x="10" y="225"/>
                      </a:lnTo>
                      <a:lnTo>
                        <a:pt x="17" y="185"/>
                      </a:lnTo>
                      <a:lnTo>
                        <a:pt x="21" y="192"/>
                      </a:lnTo>
                      <a:lnTo>
                        <a:pt x="24" y="196"/>
                      </a:lnTo>
                      <a:lnTo>
                        <a:pt x="26" y="196"/>
                      </a:lnTo>
                      <a:lnTo>
                        <a:pt x="29" y="196"/>
                      </a:lnTo>
                      <a:lnTo>
                        <a:pt x="31" y="196"/>
                      </a:lnTo>
                      <a:lnTo>
                        <a:pt x="33" y="194"/>
                      </a:lnTo>
                      <a:lnTo>
                        <a:pt x="36" y="194"/>
                      </a:lnTo>
                      <a:lnTo>
                        <a:pt x="40" y="196"/>
                      </a:lnTo>
                      <a:lnTo>
                        <a:pt x="43" y="201"/>
                      </a:lnTo>
                      <a:lnTo>
                        <a:pt x="45" y="204"/>
                      </a:lnTo>
                      <a:lnTo>
                        <a:pt x="52" y="215"/>
                      </a:lnTo>
                      <a:lnTo>
                        <a:pt x="55" y="220"/>
                      </a:lnTo>
                      <a:lnTo>
                        <a:pt x="55" y="223"/>
                      </a:lnTo>
                      <a:lnTo>
                        <a:pt x="57" y="223"/>
                      </a:lnTo>
                      <a:lnTo>
                        <a:pt x="59" y="220"/>
                      </a:lnTo>
                      <a:lnTo>
                        <a:pt x="59" y="218"/>
                      </a:lnTo>
                      <a:lnTo>
                        <a:pt x="62" y="218"/>
                      </a:lnTo>
                      <a:lnTo>
                        <a:pt x="64" y="218"/>
                      </a:lnTo>
                      <a:lnTo>
                        <a:pt x="69" y="220"/>
                      </a:lnTo>
                      <a:lnTo>
                        <a:pt x="71" y="223"/>
                      </a:lnTo>
                      <a:lnTo>
                        <a:pt x="76" y="225"/>
                      </a:lnTo>
                      <a:lnTo>
                        <a:pt x="78" y="227"/>
                      </a:lnTo>
                      <a:lnTo>
                        <a:pt x="85" y="225"/>
                      </a:lnTo>
                      <a:lnTo>
                        <a:pt x="88" y="223"/>
                      </a:lnTo>
                      <a:lnTo>
                        <a:pt x="88" y="220"/>
                      </a:lnTo>
                      <a:lnTo>
                        <a:pt x="88" y="215"/>
                      </a:lnTo>
                      <a:lnTo>
                        <a:pt x="92" y="206"/>
                      </a:lnTo>
                      <a:lnTo>
                        <a:pt x="95" y="204"/>
                      </a:lnTo>
                      <a:lnTo>
                        <a:pt x="102" y="199"/>
                      </a:lnTo>
                      <a:lnTo>
                        <a:pt x="102" y="196"/>
                      </a:lnTo>
                      <a:lnTo>
                        <a:pt x="104" y="194"/>
                      </a:lnTo>
                      <a:lnTo>
                        <a:pt x="107" y="189"/>
                      </a:lnTo>
                      <a:lnTo>
                        <a:pt x="114" y="189"/>
                      </a:lnTo>
                      <a:lnTo>
                        <a:pt x="144" y="185"/>
                      </a:lnTo>
                      <a:lnTo>
                        <a:pt x="159" y="189"/>
                      </a:lnTo>
                      <a:lnTo>
                        <a:pt x="166" y="192"/>
                      </a:lnTo>
                      <a:lnTo>
                        <a:pt x="168" y="192"/>
                      </a:lnTo>
                      <a:lnTo>
                        <a:pt x="178" y="196"/>
                      </a:lnTo>
                      <a:lnTo>
                        <a:pt x="182" y="187"/>
                      </a:lnTo>
                      <a:lnTo>
                        <a:pt x="185" y="185"/>
                      </a:lnTo>
                      <a:lnTo>
                        <a:pt x="189" y="173"/>
                      </a:lnTo>
                      <a:lnTo>
                        <a:pt x="194" y="154"/>
                      </a:lnTo>
                      <a:lnTo>
                        <a:pt x="194" y="142"/>
                      </a:lnTo>
                      <a:lnTo>
                        <a:pt x="192" y="133"/>
                      </a:lnTo>
                      <a:lnTo>
                        <a:pt x="189" y="128"/>
                      </a:lnTo>
                      <a:lnTo>
                        <a:pt x="187" y="123"/>
                      </a:lnTo>
                      <a:lnTo>
                        <a:pt x="182" y="123"/>
                      </a:lnTo>
                      <a:lnTo>
                        <a:pt x="178" y="123"/>
                      </a:lnTo>
                      <a:lnTo>
                        <a:pt x="175" y="121"/>
                      </a:lnTo>
                      <a:lnTo>
                        <a:pt x="170" y="114"/>
                      </a:lnTo>
                      <a:lnTo>
                        <a:pt x="163" y="107"/>
                      </a:lnTo>
                      <a:lnTo>
                        <a:pt x="163" y="102"/>
                      </a:lnTo>
                      <a:lnTo>
                        <a:pt x="161" y="102"/>
                      </a:lnTo>
                      <a:lnTo>
                        <a:pt x="161" y="99"/>
                      </a:lnTo>
                      <a:lnTo>
                        <a:pt x="163" y="95"/>
                      </a:lnTo>
                      <a:lnTo>
                        <a:pt x="163" y="92"/>
                      </a:lnTo>
                      <a:lnTo>
                        <a:pt x="166" y="90"/>
                      </a:lnTo>
                      <a:lnTo>
                        <a:pt x="166" y="88"/>
                      </a:lnTo>
                      <a:lnTo>
                        <a:pt x="168" y="85"/>
                      </a:lnTo>
                      <a:lnTo>
                        <a:pt x="170" y="85"/>
                      </a:lnTo>
                      <a:lnTo>
                        <a:pt x="173" y="85"/>
                      </a:lnTo>
                      <a:lnTo>
                        <a:pt x="175" y="85"/>
                      </a:lnTo>
                      <a:lnTo>
                        <a:pt x="175" y="85"/>
                      </a:lnTo>
                      <a:lnTo>
                        <a:pt x="178" y="85"/>
                      </a:lnTo>
                      <a:lnTo>
                        <a:pt x="178" y="83"/>
                      </a:lnTo>
                      <a:lnTo>
                        <a:pt x="180" y="80"/>
                      </a:lnTo>
                      <a:lnTo>
                        <a:pt x="180" y="78"/>
                      </a:lnTo>
                      <a:lnTo>
                        <a:pt x="182" y="76"/>
                      </a:lnTo>
                      <a:lnTo>
                        <a:pt x="182" y="73"/>
                      </a:lnTo>
                      <a:lnTo>
                        <a:pt x="182" y="71"/>
                      </a:lnTo>
                      <a:lnTo>
                        <a:pt x="185" y="71"/>
                      </a:lnTo>
                      <a:lnTo>
                        <a:pt x="187" y="69"/>
                      </a:lnTo>
                      <a:lnTo>
                        <a:pt x="189" y="69"/>
                      </a:lnTo>
                      <a:lnTo>
                        <a:pt x="192" y="71"/>
                      </a:lnTo>
                      <a:lnTo>
                        <a:pt x="194" y="73"/>
                      </a:lnTo>
                      <a:lnTo>
                        <a:pt x="196" y="73"/>
                      </a:lnTo>
                      <a:lnTo>
                        <a:pt x="199" y="73"/>
                      </a:lnTo>
                      <a:lnTo>
                        <a:pt x="204" y="66"/>
                      </a:lnTo>
                      <a:lnTo>
                        <a:pt x="204" y="62"/>
                      </a:lnTo>
                      <a:lnTo>
                        <a:pt x="204" y="59"/>
                      </a:lnTo>
                      <a:lnTo>
                        <a:pt x="208" y="59"/>
                      </a:lnTo>
                      <a:lnTo>
                        <a:pt x="220" y="59"/>
                      </a:lnTo>
                      <a:lnTo>
                        <a:pt x="222" y="57"/>
                      </a:lnTo>
                      <a:lnTo>
                        <a:pt x="222" y="52"/>
                      </a:lnTo>
                      <a:lnTo>
                        <a:pt x="227" y="52"/>
                      </a:lnTo>
                      <a:lnTo>
                        <a:pt x="239" y="50"/>
                      </a:lnTo>
                      <a:lnTo>
                        <a:pt x="244" y="47"/>
                      </a:lnTo>
                      <a:lnTo>
                        <a:pt x="256" y="45"/>
                      </a:lnTo>
                      <a:lnTo>
                        <a:pt x="258" y="40"/>
                      </a:lnTo>
                      <a:lnTo>
                        <a:pt x="258" y="38"/>
                      </a:lnTo>
                      <a:lnTo>
                        <a:pt x="258" y="33"/>
                      </a:lnTo>
                      <a:lnTo>
                        <a:pt x="258" y="24"/>
                      </a:lnTo>
                      <a:lnTo>
                        <a:pt x="251" y="5"/>
                      </a:lnTo>
                      <a:lnTo>
                        <a:pt x="253" y="0"/>
                      </a:lnTo>
                      <a:lnTo>
                        <a:pt x="277" y="5"/>
                      </a:lnTo>
                      <a:lnTo>
                        <a:pt x="284" y="2"/>
                      </a:lnTo>
                      <a:lnTo>
                        <a:pt x="289" y="5"/>
                      </a:lnTo>
                      <a:lnTo>
                        <a:pt x="291" y="5"/>
                      </a:lnTo>
                      <a:lnTo>
                        <a:pt x="293" y="9"/>
                      </a:lnTo>
                      <a:lnTo>
                        <a:pt x="298" y="14"/>
                      </a:lnTo>
                      <a:lnTo>
                        <a:pt x="301" y="14"/>
                      </a:lnTo>
                      <a:lnTo>
                        <a:pt x="303" y="14"/>
                      </a:lnTo>
                      <a:lnTo>
                        <a:pt x="310" y="12"/>
                      </a:lnTo>
                      <a:lnTo>
                        <a:pt x="315" y="12"/>
                      </a:lnTo>
                      <a:lnTo>
                        <a:pt x="317" y="14"/>
                      </a:lnTo>
                      <a:lnTo>
                        <a:pt x="327" y="19"/>
                      </a:lnTo>
                      <a:lnTo>
                        <a:pt x="334" y="28"/>
                      </a:lnTo>
                      <a:lnTo>
                        <a:pt x="360" y="43"/>
                      </a:lnTo>
                      <a:lnTo>
                        <a:pt x="376" y="47"/>
                      </a:lnTo>
                      <a:lnTo>
                        <a:pt x="386" y="52"/>
                      </a:lnTo>
                      <a:lnTo>
                        <a:pt x="405" y="66"/>
                      </a:lnTo>
                      <a:lnTo>
                        <a:pt x="409" y="66"/>
                      </a:lnTo>
                      <a:lnTo>
                        <a:pt x="433" y="69"/>
                      </a:lnTo>
                      <a:lnTo>
                        <a:pt x="438" y="71"/>
                      </a:lnTo>
                      <a:lnTo>
                        <a:pt x="445" y="76"/>
                      </a:lnTo>
                      <a:lnTo>
                        <a:pt x="461" y="76"/>
                      </a:lnTo>
                      <a:lnTo>
                        <a:pt x="464" y="76"/>
                      </a:lnTo>
                      <a:lnTo>
                        <a:pt x="466" y="73"/>
                      </a:lnTo>
                      <a:lnTo>
                        <a:pt x="471" y="66"/>
                      </a:lnTo>
                      <a:lnTo>
                        <a:pt x="476" y="62"/>
                      </a:lnTo>
                      <a:lnTo>
                        <a:pt x="485" y="57"/>
                      </a:lnTo>
                      <a:lnTo>
                        <a:pt x="487" y="57"/>
                      </a:lnTo>
                      <a:lnTo>
                        <a:pt x="492" y="54"/>
                      </a:lnTo>
                      <a:lnTo>
                        <a:pt x="495" y="52"/>
                      </a:lnTo>
                      <a:lnTo>
                        <a:pt x="497" y="50"/>
                      </a:lnTo>
                      <a:lnTo>
                        <a:pt x="499" y="45"/>
                      </a:lnTo>
                      <a:lnTo>
                        <a:pt x="502" y="43"/>
                      </a:lnTo>
                      <a:lnTo>
                        <a:pt x="502" y="40"/>
                      </a:lnTo>
                      <a:lnTo>
                        <a:pt x="504" y="35"/>
                      </a:lnTo>
                      <a:lnTo>
                        <a:pt x="513" y="35"/>
                      </a:lnTo>
                      <a:lnTo>
                        <a:pt x="525" y="28"/>
                      </a:lnTo>
                      <a:lnTo>
                        <a:pt x="528" y="28"/>
                      </a:lnTo>
                      <a:lnTo>
                        <a:pt x="530" y="28"/>
                      </a:lnTo>
                      <a:lnTo>
                        <a:pt x="540" y="26"/>
                      </a:lnTo>
                      <a:lnTo>
                        <a:pt x="542" y="26"/>
                      </a:lnTo>
                      <a:lnTo>
                        <a:pt x="544" y="26"/>
                      </a:lnTo>
                      <a:lnTo>
                        <a:pt x="544" y="28"/>
                      </a:lnTo>
                      <a:lnTo>
                        <a:pt x="544" y="31"/>
                      </a:lnTo>
                      <a:lnTo>
                        <a:pt x="544" y="33"/>
                      </a:lnTo>
                      <a:lnTo>
                        <a:pt x="547" y="33"/>
                      </a:lnTo>
                      <a:lnTo>
                        <a:pt x="547" y="35"/>
                      </a:lnTo>
                      <a:lnTo>
                        <a:pt x="549" y="38"/>
                      </a:lnTo>
                      <a:lnTo>
                        <a:pt x="549" y="40"/>
                      </a:lnTo>
                      <a:lnTo>
                        <a:pt x="549" y="45"/>
                      </a:lnTo>
                      <a:lnTo>
                        <a:pt x="551" y="47"/>
                      </a:lnTo>
                      <a:lnTo>
                        <a:pt x="551" y="50"/>
                      </a:lnTo>
                      <a:lnTo>
                        <a:pt x="558" y="57"/>
                      </a:lnTo>
                      <a:lnTo>
                        <a:pt x="566" y="64"/>
                      </a:lnTo>
                      <a:lnTo>
                        <a:pt x="568" y="66"/>
                      </a:lnTo>
                      <a:lnTo>
                        <a:pt x="568" y="69"/>
                      </a:lnTo>
                      <a:lnTo>
                        <a:pt x="568" y="71"/>
                      </a:lnTo>
                      <a:lnTo>
                        <a:pt x="573" y="80"/>
                      </a:lnTo>
                      <a:lnTo>
                        <a:pt x="573" y="83"/>
                      </a:lnTo>
                      <a:lnTo>
                        <a:pt x="575" y="90"/>
                      </a:lnTo>
                      <a:lnTo>
                        <a:pt x="577" y="92"/>
                      </a:lnTo>
                      <a:lnTo>
                        <a:pt x="582" y="97"/>
                      </a:lnTo>
                      <a:lnTo>
                        <a:pt x="587" y="97"/>
                      </a:lnTo>
                      <a:lnTo>
                        <a:pt x="589" y="9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835237" y="2842022"/>
                  <a:ext cx="589359" cy="465534"/>
                </a:xfrm>
                <a:custGeom>
                  <a:avLst/>
                  <a:gdLst>
                    <a:gd name="T0" fmla="*/ 462 w 495"/>
                    <a:gd name="T1" fmla="*/ 150 h 391"/>
                    <a:gd name="T2" fmla="*/ 452 w 495"/>
                    <a:gd name="T3" fmla="*/ 190 h 391"/>
                    <a:gd name="T4" fmla="*/ 441 w 495"/>
                    <a:gd name="T5" fmla="*/ 225 h 391"/>
                    <a:gd name="T6" fmla="*/ 422 w 495"/>
                    <a:gd name="T7" fmla="*/ 270 h 391"/>
                    <a:gd name="T8" fmla="*/ 471 w 495"/>
                    <a:gd name="T9" fmla="*/ 339 h 391"/>
                    <a:gd name="T10" fmla="*/ 493 w 495"/>
                    <a:gd name="T11" fmla="*/ 389 h 391"/>
                    <a:gd name="T12" fmla="*/ 474 w 495"/>
                    <a:gd name="T13" fmla="*/ 377 h 391"/>
                    <a:gd name="T14" fmla="*/ 459 w 495"/>
                    <a:gd name="T15" fmla="*/ 351 h 391"/>
                    <a:gd name="T16" fmla="*/ 448 w 495"/>
                    <a:gd name="T17" fmla="*/ 329 h 391"/>
                    <a:gd name="T18" fmla="*/ 443 w 495"/>
                    <a:gd name="T19" fmla="*/ 320 h 391"/>
                    <a:gd name="T20" fmla="*/ 405 w 495"/>
                    <a:gd name="T21" fmla="*/ 329 h 391"/>
                    <a:gd name="T22" fmla="*/ 393 w 495"/>
                    <a:gd name="T23" fmla="*/ 348 h 391"/>
                    <a:gd name="T24" fmla="*/ 365 w 495"/>
                    <a:gd name="T25" fmla="*/ 370 h 391"/>
                    <a:gd name="T26" fmla="*/ 306 w 495"/>
                    <a:gd name="T27" fmla="*/ 360 h 391"/>
                    <a:gd name="T28" fmla="*/ 218 w 495"/>
                    <a:gd name="T29" fmla="*/ 308 h 391"/>
                    <a:gd name="T30" fmla="*/ 194 w 495"/>
                    <a:gd name="T31" fmla="*/ 303 h 391"/>
                    <a:gd name="T32" fmla="*/ 152 w 495"/>
                    <a:gd name="T33" fmla="*/ 299 h 391"/>
                    <a:gd name="T34" fmla="*/ 119 w 495"/>
                    <a:gd name="T35" fmla="*/ 277 h 391"/>
                    <a:gd name="T36" fmla="*/ 114 w 495"/>
                    <a:gd name="T37" fmla="*/ 249 h 391"/>
                    <a:gd name="T38" fmla="*/ 107 w 495"/>
                    <a:gd name="T39" fmla="*/ 235 h 391"/>
                    <a:gd name="T40" fmla="*/ 102 w 495"/>
                    <a:gd name="T41" fmla="*/ 216 h 391"/>
                    <a:gd name="T42" fmla="*/ 74 w 495"/>
                    <a:gd name="T43" fmla="*/ 202 h 391"/>
                    <a:gd name="T44" fmla="*/ 50 w 495"/>
                    <a:gd name="T45" fmla="*/ 195 h 391"/>
                    <a:gd name="T46" fmla="*/ 45 w 495"/>
                    <a:gd name="T47" fmla="*/ 199 h 391"/>
                    <a:gd name="T48" fmla="*/ 3 w 495"/>
                    <a:gd name="T49" fmla="*/ 173 h 391"/>
                    <a:gd name="T50" fmla="*/ 43 w 495"/>
                    <a:gd name="T51" fmla="*/ 128 h 391"/>
                    <a:gd name="T52" fmla="*/ 57 w 495"/>
                    <a:gd name="T53" fmla="*/ 100 h 391"/>
                    <a:gd name="T54" fmla="*/ 86 w 495"/>
                    <a:gd name="T55" fmla="*/ 74 h 391"/>
                    <a:gd name="T56" fmla="*/ 100 w 495"/>
                    <a:gd name="T57" fmla="*/ 69 h 391"/>
                    <a:gd name="T58" fmla="*/ 119 w 495"/>
                    <a:gd name="T59" fmla="*/ 67 h 391"/>
                    <a:gd name="T60" fmla="*/ 128 w 495"/>
                    <a:gd name="T61" fmla="*/ 64 h 391"/>
                    <a:gd name="T62" fmla="*/ 157 w 495"/>
                    <a:gd name="T63" fmla="*/ 86 h 391"/>
                    <a:gd name="T64" fmla="*/ 164 w 495"/>
                    <a:gd name="T65" fmla="*/ 95 h 391"/>
                    <a:gd name="T66" fmla="*/ 180 w 495"/>
                    <a:gd name="T67" fmla="*/ 90 h 391"/>
                    <a:gd name="T68" fmla="*/ 168 w 495"/>
                    <a:gd name="T69" fmla="*/ 74 h 391"/>
                    <a:gd name="T70" fmla="*/ 145 w 495"/>
                    <a:gd name="T71" fmla="*/ 48 h 391"/>
                    <a:gd name="T72" fmla="*/ 150 w 495"/>
                    <a:gd name="T73" fmla="*/ 31 h 391"/>
                    <a:gd name="T74" fmla="*/ 161 w 495"/>
                    <a:gd name="T75" fmla="*/ 15 h 391"/>
                    <a:gd name="T76" fmla="*/ 185 w 495"/>
                    <a:gd name="T77" fmla="*/ 0 h 391"/>
                    <a:gd name="T78" fmla="*/ 197 w 495"/>
                    <a:gd name="T79" fmla="*/ 19 h 391"/>
                    <a:gd name="T80" fmla="*/ 202 w 495"/>
                    <a:gd name="T81" fmla="*/ 12 h 391"/>
                    <a:gd name="T82" fmla="*/ 216 w 495"/>
                    <a:gd name="T83" fmla="*/ 12 h 391"/>
                    <a:gd name="T84" fmla="*/ 223 w 495"/>
                    <a:gd name="T85" fmla="*/ 38 h 391"/>
                    <a:gd name="T86" fmla="*/ 249 w 495"/>
                    <a:gd name="T87" fmla="*/ 31 h 391"/>
                    <a:gd name="T88" fmla="*/ 287 w 495"/>
                    <a:gd name="T89" fmla="*/ 64 h 391"/>
                    <a:gd name="T90" fmla="*/ 320 w 495"/>
                    <a:gd name="T91" fmla="*/ 52 h 391"/>
                    <a:gd name="T92" fmla="*/ 344 w 495"/>
                    <a:gd name="T93" fmla="*/ 62 h 391"/>
                    <a:gd name="T94" fmla="*/ 360 w 495"/>
                    <a:gd name="T95" fmla="*/ 50 h 391"/>
                    <a:gd name="T96" fmla="*/ 381 w 495"/>
                    <a:gd name="T97" fmla="*/ 38 h 391"/>
                    <a:gd name="T98" fmla="*/ 386 w 495"/>
                    <a:gd name="T99" fmla="*/ 29 h 391"/>
                    <a:gd name="T100" fmla="*/ 407 w 495"/>
                    <a:gd name="T101" fmla="*/ 62 h 391"/>
                    <a:gd name="T102" fmla="*/ 419 w 495"/>
                    <a:gd name="T103" fmla="*/ 100 h 391"/>
                    <a:gd name="T104" fmla="*/ 438 w 495"/>
                    <a:gd name="T105" fmla="*/ 121 h 391"/>
                    <a:gd name="T106" fmla="*/ 478 w 495"/>
                    <a:gd name="T107" fmla="*/ 107 h 391"/>
                    <a:gd name="T108" fmla="*/ 476 w 495"/>
                    <a:gd name="T109" fmla="*/ 13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5" h="391">
                      <a:moveTo>
                        <a:pt x="476" y="131"/>
                      </a:moveTo>
                      <a:lnTo>
                        <a:pt x="476" y="131"/>
                      </a:lnTo>
                      <a:lnTo>
                        <a:pt x="476" y="135"/>
                      </a:lnTo>
                      <a:lnTo>
                        <a:pt x="478" y="138"/>
                      </a:lnTo>
                      <a:lnTo>
                        <a:pt x="462" y="150"/>
                      </a:lnTo>
                      <a:lnTo>
                        <a:pt x="462" y="150"/>
                      </a:lnTo>
                      <a:lnTo>
                        <a:pt x="457" y="157"/>
                      </a:lnTo>
                      <a:lnTo>
                        <a:pt x="457" y="159"/>
                      </a:lnTo>
                      <a:lnTo>
                        <a:pt x="452" y="173"/>
                      </a:lnTo>
                      <a:lnTo>
                        <a:pt x="452" y="183"/>
                      </a:lnTo>
                      <a:lnTo>
                        <a:pt x="452" y="187"/>
                      </a:lnTo>
                      <a:lnTo>
                        <a:pt x="452" y="190"/>
                      </a:lnTo>
                      <a:lnTo>
                        <a:pt x="452" y="192"/>
                      </a:lnTo>
                      <a:lnTo>
                        <a:pt x="455" y="195"/>
                      </a:lnTo>
                      <a:lnTo>
                        <a:pt x="457" y="197"/>
                      </a:lnTo>
                      <a:lnTo>
                        <a:pt x="457" y="199"/>
                      </a:lnTo>
                      <a:lnTo>
                        <a:pt x="455" y="206"/>
                      </a:lnTo>
                      <a:lnTo>
                        <a:pt x="441" y="225"/>
                      </a:lnTo>
                      <a:lnTo>
                        <a:pt x="433" y="244"/>
                      </a:lnTo>
                      <a:lnTo>
                        <a:pt x="429" y="249"/>
                      </a:lnTo>
                      <a:lnTo>
                        <a:pt x="431" y="256"/>
                      </a:lnTo>
                      <a:lnTo>
                        <a:pt x="431" y="261"/>
                      </a:lnTo>
                      <a:lnTo>
                        <a:pt x="429" y="266"/>
                      </a:lnTo>
                      <a:lnTo>
                        <a:pt x="422" y="270"/>
                      </a:lnTo>
                      <a:lnTo>
                        <a:pt x="426" y="273"/>
                      </a:lnTo>
                      <a:lnTo>
                        <a:pt x="436" y="280"/>
                      </a:lnTo>
                      <a:lnTo>
                        <a:pt x="467" y="329"/>
                      </a:lnTo>
                      <a:lnTo>
                        <a:pt x="469" y="332"/>
                      </a:lnTo>
                      <a:lnTo>
                        <a:pt x="471" y="337"/>
                      </a:lnTo>
                      <a:lnTo>
                        <a:pt x="471" y="339"/>
                      </a:lnTo>
                      <a:lnTo>
                        <a:pt x="474" y="341"/>
                      </a:lnTo>
                      <a:lnTo>
                        <a:pt x="478" y="346"/>
                      </a:lnTo>
                      <a:lnTo>
                        <a:pt x="481" y="348"/>
                      </a:lnTo>
                      <a:lnTo>
                        <a:pt x="493" y="384"/>
                      </a:lnTo>
                      <a:lnTo>
                        <a:pt x="495" y="389"/>
                      </a:lnTo>
                      <a:lnTo>
                        <a:pt x="493" y="389"/>
                      </a:lnTo>
                      <a:lnTo>
                        <a:pt x="490" y="391"/>
                      </a:lnTo>
                      <a:lnTo>
                        <a:pt x="488" y="391"/>
                      </a:lnTo>
                      <a:lnTo>
                        <a:pt x="483" y="391"/>
                      </a:lnTo>
                      <a:lnTo>
                        <a:pt x="478" y="386"/>
                      </a:lnTo>
                      <a:lnTo>
                        <a:pt x="476" y="384"/>
                      </a:lnTo>
                      <a:lnTo>
                        <a:pt x="474" y="377"/>
                      </a:lnTo>
                      <a:lnTo>
                        <a:pt x="474" y="374"/>
                      </a:lnTo>
                      <a:lnTo>
                        <a:pt x="469" y="365"/>
                      </a:lnTo>
                      <a:lnTo>
                        <a:pt x="469" y="363"/>
                      </a:lnTo>
                      <a:lnTo>
                        <a:pt x="469" y="360"/>
                      </a:lnTo>
                      <a:lnTo>
                        <a:pt x="467" y="358"/>
                      </a:lnTo>
                      <a:lnTo>
                        <a:pt x="459" y="351"/>
                      </a:lnTo>
                      <a:lnTo>
                        <a:pt x="452" y="344"/>
                      </a:lnTo>
                      <a:lnTo>
                        <a:pt x="452" y="341"/>
                      </a:lnTo>
                      <a:lnTo>
                        <a:pt x="450" y="339"/>
                      </a:lnTo>
                      <a:lnTo>
                        <a:pt x="450" y="334"/>
                      </a:lnTo>
                      <a:lnTo>
                        <a:pt x="450" y="332"/>
                      </a:lnTo>
                      <a:lnTo>
                        <a:pt x="448" y="329"/>
                      </a:lnTo>
                      <a:lnTo>
                        <a:pt x="448" y="327"/>
                      </a:lnTo>
                      <a:lnTo>
                        <a:pt x="445" y="327"/>
                      </a:lnTo>
                      <a:lnTo>
                        <a:pt x="445" y="325"/>
                      </a:lnTo>
                      <a:lnTo>
                        <a:pt x="445" y="322"/>
                      </a:lnTo>
                      <a:lnTo>
                        <a:pt x="445" y="320"/>
                      </a:lnTo>
                      <a:lnTo>
                        <a:pt x="443" y="320"/>
                      </a:lnTo>
                      <a:lnTo>
                        <a:pt x="441" y="320"/>
                      </a:lnTo>
                      <a:lnTo>
                        <a:pt x="431" y="322"/>
                      </a:lnTo>
                      <a:lnTo>
                        <a:pt x="429" y="322"/>
                      </a:lnTo>
                      <a:lnTo>
                        <a:pt x="426" y="322"/>
                      </a:lnTo>
                      <a:lnTo>
                        <a:pt x="414" y="329"/>
                      </a:lnTo>
                      <a:lnTo>
                        <a:pt x="405" y="329"/>
                      </a:lnTo>
                      <a:lnTo>
                        <a:pt x="403" y="334"/>
                      </a:lnTo>
                      <a:lnTo>
                        <a:pt x="403" y="337"/>
                      </a:lnTo>
                      <a:lnTo>
                        <a:pt x="400" y="339"/>
                      </a:lnTo>
                      <a:lnTo>
                        <a:pt x="398" y="344"/>
                      </a:lnTo>
                      <a:lnTo>
                        <a:pt x="396" y="346"/>
                      </a:lnTo>
                      <a:lnTo>
                        <a:pt x="393" y="348"/>
                      </a:lnTo>
                      <a:lnTo>
                        <a:pt x="388" y="351"/>
                      </a:lnTo>
                      <a:lnTo>
                        <a:pt x="386" y="351"/>
                      </a:lnTo>
                      <a:lnTo>
                        <a:pt x="377" y="356"/>
                      </a:lnTo>
                      <a:lnTo>
                        <a:pt x="372" y="360"/>
                      </a:lnTo>
                      <a:lnTo>
                        <a:pt x="367" y="367"/>
                      </a:lnTo>
                      <a:lnTo>
                        <a:pt x="365" y="370"/>
                      </a:lnTo>
                      <a:lnTo>
                        <a:pt x="362" y="370"/>
                      </a:lnTo>
                      <a:lnTo>
                        <a:pt x="346" y="370"/>
                      </a:lnTo>
                      <a:lnTo>
                        <a:pt x="339" y="365"/>
                      </a:lnTo>
                      <a:lnTo>
                        <a:pt x="334" y="363"/>
                      </a:lnTo>
                      <a:lnTo>
                        <a:pt x="310" y="360"/>
                      </a:lnTo>
                      <a:lnTo>
                        <a:pt x="306" y="360"/>
                      </a:lnTo>
                      <a:lnTo>
                        <a:pt x="287" y="346"/>
                      </a:lnTo>
                      <a:lnTo>
                        <a:pt x="277" y="341"/>
                      </a:lnTo>
                      <a:lnTo>
                        <a:pt x="261" y="337"/>
                      </a:lnTo>
                      <a:lnTo>
                        <a:pt x="235" y="322"/>
                      </a:lnTo>
                      <a:lnTo>
                        <a:pt x="228" y="313"/>
                      </a:lnTo>
                      <a:lnTo>
                        <a:pt x="218" y="308"/>
                      </a:lnTo>
                      <a:lnTo>
                        <a:pt x="216" y="306"/>
                      </a:lnTo>
                      <a:lnTo>
                        <a:pt x="211" y="306"/>
                      </a:lnTo>
                      <a:lnTo>
                        <a:pt x="204" y="308"/>
                      </a:lnTo>
                      <a:lnTo>
                        <a:pt x="202" y="308"/>
                      </a:lnTo>
                      <a:lnTo>
                        <a:pt x="199" y="308"/>
                      </a:lnTo>
                      <a:lnTo>
                        <a:pt x="194" y="303"/>
                      </a:lnTo>
                      <a:lnTo>
                        <a:pt x="192" y="299"/>
                      </a:lnTo>
                      <a:lnTo>
                        <a:pt x="190" y="299"/>
                      </a:lnTo>
                      <a:lnTo>
                        <a:pt x="185" y="296"/>
                      </a:lnTo>
                      <a:lnTo>
                        <a:pt x="178" y="299"/>
                      </a:lnTo>
                      <a:lnTo>
                        <a:pt x="154" y="294"/>
                      </a:lnTo>
                      <a:lnTo>
                        <a:pt x="152" y="299"/>
                      </a:lnTo>
                      <a:lnTo>
                        <a:pt x="140" y="287"/>
                      </a:lnTo>
                      <a:lnTo>
                        <a:pt x="133" y="285"/>
                      </a:lnTo>
                      <a:lnTo>
                        <a:pt x="131" y="285"/>
                      </a:lnTo>
                      <a:lnTo>
                        <a:pt x="128" y="285"/>
                      </a:lnTo>
                      <a:lnTo>
                        <a:pt x="126" y="282"/>
                      </a:lnTo>
                      <a:lnTo>
                        <a:pt x="119" y="277"/>
                      </a:lnTo>
                      <a:lnTo>
                        <a:pt x="114" y="273"/>
                      </a:lnTo>
                      <a:lnTo>
                        <a:pt x="107" y="270"/>
                      </a:lnTo>
                      <a:lnTo>
                        <a:pt x="105" y="268"/>
                      </a:lnTo>
                      <a:lnTo>
                        <a:pt x="107" y="266"/>
                      </a:lnTo>
                      <a:lnTo>
                        <a:pt x="112" y="256"/>
                      </a:lnTo>
                      <a:lnTo>
                        <a:pt x="114" y="249"/>
                      </a:lnTo>
                      <a:lnTo>
                        <a:pt x="112" y="244"/>
                      </a:lnTo>
                      <a:lnTo>
                        <a:pt x="109" y="244"/>
                      </a:lnTo>
                      <a:lnTo>
                        <a:pt x="105" y="240"/>
                      </a:lnTo>
                      <a:lnTo>
                        <a:pt x="105" y="237"/>
                      </a:lnTo>
                      <a:lnTo>
                        <a:pt x="105" y="235"/>
                      </a:lnTo>
                      <a:lnTo>
                        <a:pt x="107" y="235"/>
                      </a:lnTo>
                      <a:lnTo>
                        <a:pt x="107" y="232"/>
                      </a:lnTo>
                      <a:lnTo>
                        <a:pt x="102" y="221"/>
                      </a:lnTo>
                      <a:lnTo>
                        <a:pt x="102" y="218"/>
                      </a:lnTo>
                      <a:lnTo>
                        <a:pt x="102" y="216"/>
                      </a:lnTo>
                      <a:lnTo>
                        <a:pt x="102" y="216"/>
                      </a:lnTo>
                      <a:lnTo>
                        <a:pt x="102" y="216"/>
                      </a:lnTo>
                      <a:lnTo>
                        <a:pt x="102" y="213"/>
                      </a:lnTo>
                      <a:lnTo>
                        <a:pt x="97" y="209"/>
                      </a:lnTo>
                      <a:lnTo>
                        <a:pt x="93" y="199"/>
                      </a:lnTo>
                      <a:lnTo>
                        <a:pt x="88" y="197"/>
                      </a:lnTo>
                      <a:lnTo>
                        <a:pt x="83" y="199"/>
                      </a:lnTo>
                      <a:lnTo>
                        <a:pt x="74" y="202"/>
                      </a:lnTo>
                      <a:lnTo>
                        <a:pt x="69" y="204"/>
                      </a:lnTo>
                      <a:lnTo>
                        <a:pt x="60" y="204"/>
                      </a:lnTo>
                      <a:lnTo>
                        <a:pt x="57" y="202"/>
                      </a:lnTo>
                      <a:lnTo>
                        <a:pt x="53" y="199"/>
                      </a:lnTo>
                      <a:lnTo>
                        <a:pt x="53" y="197"/>
                      </a:lnTo>
                      <a:lnTo>
                        <a:pt x="50" y="195"/>
                      </a:lnTo>
                      <a:lnTo>
                        <a:pt x="48" y="192"/>
                      </a:lnTo>
                      <a:lnTo>
                        <a:pt x="45" y="192"/>
                      </a:lnTo>
                      <a:lnTo>
                        <a:pt x="45" y="192"/>
                      </a:lnTo>
                      <a:lnTo>
                        <a:pt x="45" y="195"/>
                      </a:lnTo>
                      <a:lnTo>
                        <a:pt x="45" y="197"/>
                      </a:lnTo>
                      <a:lnTo>
                        <a:pt x="45" y="199"/>
                      </a:lnTo>
                      <a:lnTo>
                        <a:pt x="43" y="202"/>
                      </a:lnTo>
                      <a:lnTo>
                        <a:pt x="34" y="197"/>
                      </a:lnTo>
                      <a:lnTo>
                        <a:pt x="24" y="195"/>
                      </a:lnTo>
                      <a:lnTo>
                        <a:pt x="12" y="185"/>
                      </a:lnTo>
                      <a:lnTo>
                        <a:pt x="3" y="183"/>
                      </a:lnTo>
                      <a:lnTo>
                        <a:pt x="3" y="173"/>
                      </a:lnTo>
                      <a:lnTo>
                        <a:pt x="0" y="168"/>
                      </a:lnTo>
                      <a:lnTo>
                        <a:pt x="0" y="166"/>
                      </a:lnTo>
                      <a:lnTo>
                        <a:pt x="0" y="164"/>
                      </a:lnTo>
                      <a:lnTo>
                        <a:pt x="0" y="159"/>
                      </a:lnTo>
                      <a:lnTo>
                        <a:pt x="15" y="145"/>
                      </a:lnTo>
                      <a:lnTo>
                        <a:pt x="43" y="128"/>
                      </a:lnTo>
                      <a:lnTo>
                        <a:pt x="50" y="124"/>
                      </a:lnTo>
                      <a:lnTo>
                        <a:pt x="53" y="119"/>
                      </a:lnTo>
                      <a:lnTo>
                        <a:pt x="55" y="114"/>
                      </a:lnTo>
                      <a:lnTo>
                        <a:pt x="55" y="112"/>
                      </a:lnTo>
                      <a:lnTo>
                        <a:pt x="57" y="105"/>
                      </a:lnTo>
                      <a:lnTo>
                        <a:pt x="57" y="100"/>
                      </a:lnTo>
                      <a:lnTo>
                        <a:pt x="55" y="100"/>
                      </a:lnTo>
                      <a:lnTo>
                        <a:pt x="43" y="95"/>
                      </a:lnTo>
                      <a:lnTo>
                        <a:pt x="60" y="83"/>
                      </a:lnTo>
                      <a:lnTo>
                        <a:pt x="74" y="81"/>
                      </a:lnTo>
                      <a:lnTo>
                        <a:pt x="79" y="81"/>
                      </a:lnTo>
                      <a:lnTo>
                        <a:pt x="86" y="74"/>
                      </a:lnTo>
                      <a:lnTo>
                        <a:pt x="88" y="74"/>
                      </a:lnTo>
                      <a:lnTo>
                        <a:pt x="93" y="74"/>
                      </a:lnTo>
                      <a:lnTo>
                        <a:pt x="95" y="74"/>
                      </a:lnTo>
                      <a:lnTo>
                        <a:pt x="97" y="74"/>
                      </a:lnTo>
                      <a:lnTo>
                        <a:pt x="97" y="71"/>
                      </a:lnTo>
                      <a:lnTo>
                        <a:pt x="100" y="69"/>
                      </a:lnTo>
                      <a:lnTo>
                        <a:pt x="100" y="67"/>
                      </a:lnTo>
                      <a:lnTo>
                        <a:pt x="102" y="64"/>
                      </a:lnTo>
                      <a:lnTo>
                        <a:pt x="105" y="64"/>
                      </a:lnTo>
                      <a:lnTo>
                        <a:pt x="109" y="67"/>
                      </a:lnTo>
                      <a:lnTo>
                        <a:pt x="114" y="69"/>
                      </a:lnTo>
                      <a:lnTo>
                        <a:pt x="119" y="67"/>
                      </a:lnTo>
                      <a:lnTo>
                        <a:pt x="121" y="67"/>
                      </a:lnTo>
                      <a:lnTo>
                        <a:pt x="123" y="69"/>
                      </a:lnTo>
                      <a:lnTo>
                        <a:pt x="126" y="67"/>
                      </a:lnTo>
                      <a:lnTo>
                        <a:pt x="126" y="67"/>
                      </a:lnTo>
                      <a:lnTo>
                        <a:pt x="128" y="64"/>
                      </a:lnTo>
                      <a:lnTo>
                        <a:pt x="128" y="64"/>
                      </a:lnTo>
                      <a:lnTo>
                        <a:pt x="131" y="67"/>
                      </a:lnTo>
                      <a:lnTo>
                        <a:pt x="140" y="76"/>
                      </a:lnTo>
                      <a:lnTo>
                        <a:pt x="142" y="79"/>
                      </a:lnTo>
                      <a:lnTo>
                        <a:pt x="152" y="81"/>
                      </a:lnTo>
                      <a:lnTo>
                        <a:pt x="157" y="83"/>
                      </a:lnTo>
                      <a:lnTo>
                        <a:pt x="157" y="86"/>
                      </a:lnTo>
                      <a:lnTo>
                        <a:pt x="159" y="88"/>
                      </a:lnTo>
                      <a:lnTo>
                        <a:pt x="159" y="90"/>
                      </a:lnTo>
                      <a:lnTo>
                        <a:pt x="159" y="93"/>
                      </a:lnTo>
                      <a:lnTo>
                        <a:pt x="161" y="93"/>
                      </a:lnTo>
                      <a:lnTo>
                        <a:pt x="164" y="93"/>
                      </a:lnTo>
                      <a:lnTo>
                        <a:pt x="164" y="95"/>
                      </a:lnTo>
                      <a:lnTo>
                        <a:pt x="166" y="100"/>
                      </a:lnTo>
                      <a:lnTo>
                        <a:pt x="168" y="102"/>
                      </a:lnTo>
                      <a:lnTo>
                        <a:pt x="173" y="105"/>
                      </a:lnTo>
                      <a:lnTo>
                        <a:pt x="178" y="100"/>
                      </a:lnTo>
                      <a:lnTo>
                        <a:pt x="180" y="95"/>
                      </a:lnTo>
                      <a:lnTo>
                        <a:pt x="180" y="90"/>
                      </a:lnTo>
                      <a:lnTo>
                        <a:pt x="178" y="88"/>
                      </a:lnTo>
                      <a:lnTo>
                        <a:pt x="176" y="88"/>
                      </a:lnTo>
                      <a:lnTo>
                        <a:pt x="173" y="86"/>
                      </a:lnTo>
                      <a:lnTo>
                        <a:pt x="168" y="81"/>
                      </a:lnTo>
                      <a:lnTo>
                        <a:pt x="166" y="76"/>
                      </a:lnTo>
                      <a:lnTo>
                        <a:pt x="168" y="74"/>
                      </a:lnTo>
                      <a:lnTo>
                        <a:pt x="171" y="67"/>
                      </a:lnTo>
                      <a:lnTo>
                        <a:pt x="168" y="62"/>
                      </a:lnTo>
                      <a:lnTo>
                        <a:pt x="168" y="62"/>
                      </a:lnTo>
                      <a:lnTo>
                        <a:pt x="164" y="60"/>
                      </a:lnTo>
                      <a:lnTo>
                        <a:pt x="147" y="50"/>
                      </a:lnTo>
                      <a:lnTo>
                        <a:pt x="145" y="48"/>
                      </a:lnTo>
                      <a:lnTo>
                        <a:pt x="142" y="45"/>
                      </a:lnTo>
                      <a:lnTo>
                        <a:pt x="142" y="43"/>
                      </a:lnTo>
                      <a:lnTo>
                        <a:pt x="142" y="41"/>
                      </a:lnTo>
                      <a:lnTo>
                        <a:pt x="145" y="38"/>
                      </a:lnTo>
                      <a:lnTo>
                        <a:pt x="147" y="36"/>
                      </a:lnTo>
                      <a:lnTo>
                        <a:pt x="150" y="31"/>
                      </a:lnTo>
                      <a:lnTo>
                        <a:pt x="150" y="29"/>
                      </a:lnTo>
                      <a:lnTo>
                        <a:pt x="152" y="22"/>
                      </a:lnTo>
                      <a:lnTo>
                        <a:pt x="152" y="17"/>
                      </a:lnTo>
                      <a:lnTo>
                        <a:pt x="154" y="15"/>
                      </a:lnTo>
                      <a:lnTo>
                        <a:pt x="157" y="15"/>
                      </a:lnTo>
                      <a:lnTo>
                        <a:pt x="161" y="15"/>
                      </a:lnTo>
                      <a:lnTo>
                        <a:pt x="164" y="12"/>
                      </a:lnTo>
                      <a:lnTo>
                        <a:pt x="166" y="8"/>
                      </a:lnTo>
                      <a:lnTo>
                        <a:pt x="173" y="3"/>
                      </a:lnTo>
                      <a:lnTo>
                        <a:pt x="178" y="0"/>
                      </a:lnTo>
                      <a:lnTo>
                        <a:pt x="180" y="0"/>
                      </a:lnTo>
                      <a:lnTo>
                        <a:pt x="185" y="0"/>
                      </a:lnTo>
                      <a:lnTo>
                        <a:pt x="192" y="0"/>
                      </a:lnTo>
                      <a:lnTo>
                        <a:pt x="197" y="3"/>
                      </a:lnTo>
                      <a:lnTo>
                        <a:pt x="197" y="5"/>
                      </a:lnTo>
                      <a:lnTo>
                        <a:pt x="197" y="8"/>
                      </a:lnTo>
                      <a:lnTo>
                        <a:pt x="194" y="12"/>
                      </a:lnTo>
                      <a:lnTo>
                        <a:pt x="197" y="19"/>
                      </a:lnTo>
                      <a:lnTo>
                        <a:pt x="197" y="22"/>
                      </a:lnTo>
                      <a:lnTo>
                        <a:pt x="199" y="22"/>
                      </a:lnTo>
                      <a:lnTo>
                        <a:pt x="202" y="19"/>
                      </a:lnTo>
                      <a:lnTo>
                        <a:pt x="202" y="15"/>
                      </a:lnTo>
                      <a:lnTo>
                        <a:pt x="202" y="15"/>
                      </a:lnTo>
                      <a:lnTo>
                        <a:pt x="202" y="12"/>
                      </a:lnTo>
                      <a:lnTo>
                        <a:pt x="202" y="12"/>
                      </a:lnTo>
                      <a:lnTo>
                        <a:pt x="204" y="12"/>
                      </a:lnTo>
                      <a:lnTo>
                        <a:pt x="206" y="10"/>
                      </a:lnTo>
                      <a:lnTo>
                        <a:pt x="211" y="10"/>
                      </a:lnTo>
                      <a:lnTo>
                        <a:pt x="216" y="12"/>
                      </a:lnTo>
                      <a:lnTo>
                        <a:pt x="216" y="12"/>
                      </a:lnTo>
                      <a:lnTo>
                        <a:pt x="216" y="15"/>
                      </a:lnTo>
                      <a:lnTo>
                        <a:pt x="223" y="22"/>
                      </a:lnTo>
                      <a:lnTo>
                        <a:pt x="223" y="26"/>
                      </a:lnTo>
                      <a:lnTo>
                        <a:pt x="223" y="31"/>
                      </a:lnTo>
                      <a:lnTo>
                        <a:pt x="223" y="36"/>
                      </a:lnTo>
                      <a:lnTo>
                        <a:pt x="223" y="38"/>
                      </a:lnTo>
                      <a:lnTo>
                        <a:pt x="232" y="41"/>
                      </a:lnTo>
                      <a:lnTo>
                        <a:pt x="235" y="38"/>
                      </a:lnTo>
                      <a:lnTo>
                        <a:pt x="237" y="38"/>
                      </a:lnTo>
                      <a:lnTo>
                        <a:pt x="239" y="36"/>
                      </a:lnTo>
                      <a:lnTo>
                        <a:pt x="242" y="34"/>
                      </a:lnTo>
                      <a:lnTo>
                        <a:pt x="249" y="31"/>
                      </a:lnTo>
                      <a:lnTo>
                        <a:pt x="256" y="31"/>
                      </a:lnTo>
                      <a:lnTo>
                        <a:pt x="258" y="34"/>
                      </a:lnTo>
                      <a:lnTo>
                        <a:pt x="273" y="55"/>
                      </a:lnTo>
                      <a:lnTo>
                        <a:pt x="280" y="62"/>
                      </a:lnTo>
                      <a:lnTo>
                        <a:pt x="284" y="64"/>
                      </a:lnTo>
                      <a:lnTo>
                        <a:pt x="287" y="64"/>
                      </a:lnTo>
                      <a:lnTo>
                        <a:pt x="289" y="64"/>
                      </a:lnTo>
                      <a:lnTo>
                        <a:pt x="296" y="64"/>
                      </a:lnTo>
                      <a:lnTo>
                        <a:pt x="308" y="62"/>
                      </a:lnTo>
                      <a:lnTo>
                        <a:pt x="313" y="60"/>
                      </a:lnTo>
                      <a:lnTo>
                        <a:pt x="317" y="52"/>
                      </a:lnTo>
                      <a:lnTo>
                        <a:pt x="320" y="52"/>
                      </a:lnTo>
                      <a:lnTo>
                        <a:pt x="325" y="57"/>
                      </a:lnTo>
                      <a:lnTo>
                        <a:pt x="327" y="57"/>
                      </a:lnTo>
                      <a:lnTo>
                        <a:pt x="332" y="57"/>
                      </a:lnTo>
                      <a:lnTo>
                        <a:pt x="334" y="57"/>
                      </a:lnTo>
                      <a:lnTo>
                        <a:pt x="336" y="57"/>
                      </a:lnTo>
                      <a:lnTo>
                        <a:pt x="344" y="62"/>
                      </a:lnTo>
                      <a:lnTo>
                        <a:pt x="346" y="62"/>
                      </a:lnTo>
                      <a:lnTo>
                        <a:pt x="348" y="60"/>
                      </a:lnTo>
                      <a:lnTo>
                        <a:pt x="351" y="60"/>
                      </a:lnTo>
                      <a:lnTo>
                        <a:pt x="353" y="55"/>
                      </a:lnTo>
                      <a:lnTo>
                        <a:pt x="355" y="52"/>
                      </a:lnTo>
                      <a:lnTo>
                        <a:pt x="360" y="50"/>
                      </a:lnTo>
                      <a:lnTo>
                        <a:pt x="365" y="48"/>
                      </a:lnTo>
                      <a:lnTo>
                        <a:pt x="372" y="48"/>
                      </a:lnTo>
                      <a:lnTo>
                        <a:pt x="377" y="45"/>
                      </a:lnTo>
                      <a:lnTo>
                        <a:pt x="381" y="43"/>
                      </a:lnTo>
                      <a:lnTo>
                        <a:pt x="381" y="41"/>
                      </a:lnTo>
                      <a:lnTo>
                        <a:pt x="381" y="38"/>
                      </a:lnTo>
                      <a:lnTo>
                        <a:pt x="381" y="36"/>
                      </a:lnTo>
                      <a:lnTo>
                        <a:pt x="379" y="34"/>
                      </a:lnTo>
                      <a:lnTo>
                        <a:pt x="384" y="29"/>
                      </a:lnTo>
                      <a:lnTo>
                        <a:pt x="386" y="29"/>
                      </a:lnTo>
                      <a:lnTo>
                        <a:pt x="386" y="29"/>
                      </a:lnTo>
                      <a:lnTo>
                        <a:pt x="386" y="29"/>
                      </a:lnTo>
                      <a:lnTo>
                        <a:pt x="388" y="34"/>
                      </a:lnTo>
                      <a:lnTo>
                        <a:pt x="400" y="41"/>
                      </a:lnTo>
                      <a:lnTo>
                        <a:pt x="405" y="45"/>
                      </a:lnTo>
                      <a:lnTo>
                        <a:pt x="407" y="50"/>
                      </a:lnTo>
                      <a:lnTo>
                        <a:pt x="407" y="57"/>
                      </a:lnTo>
                      <a:lnTo>
                        <a:pt x="407" y="62"/>
                      </a:lnTo>
                      <a:lnTo>
                        <a:pt x="407" y="64"/>
                      </a:lnTo>
                      <a:lnTo>
                        <a:pt x="414" y="74"/>
                      </a:lnTo>
                      <a:lnTo>
                        <a:pt x="417" y="81"/>
                      </a:lnTo>
                      <a:lnTo>
                        <a:pt x="417" y="88"/>
                      </a:lnTo>
                      <a:lnTo>
                        <a:pt x="422" y="95"/>
                      </a:lnTo>
                      <a:lnTo>
                        <a:pt x="419" y="100"/>
                      </a:lnTo>
                      <a:lnTo>
                        <a:pt x="422" y="105"/>
                      </a:lnTo>
                      <a:lnTo>
                        <a:pt x="424" y="112"/>
                      </a:lnTo>
                      <a:lnTo>
                        <a:pt x="426" y="116"/>
                      </a:lnTo>
                      <a:lnTo>
                        <a:pt x="431" y="119"/>
                      </a:lnTo>
                      <a:lnTo>
                        <a:pt x="438" y="119"/>
                      </a:lnTo>
                      <a:lnTo>
                        <a:pt x="438" y="121"/>
                      </a:lnTo>
                      <a:lnTo>
                        <a:pt x="443" y="119"/>
                      </a:lnTo>
                      <a:lnTo>
                        <a:pt x="452" y="112"/>
                      </a:lnTo>
                      <a:lnTo>
                        <a:pt x="459" y="107"/>
                      </a:lnTo>
                      <a:lnTo>
                        <a:pt x="469" y="105"/>
                      </a:lnTo>
                      <a:lnTo>
                        <a:pt x="476" y="105"/>
                      </a:lnTo>
                      <a:lnTo>
                        <a:pt x="478" y="107"/>
                      </a:lnTo>
                      <a:lnTo>
                        <a:pt x="483" y="109"/>
                      </a:lnTo>
                      <a:lnTo>
                        <a:pt x="483" y="114"/>
                      </a:lnTo>
                      <a:lnTo>
                        <a:pt x="483" y="119"/>
                      </a:lnTo>
                      <a:lnTo>
                        <a:pt x="483" y="121"/>
                      </a:lnTo>
                      <a:lnTo>
                        <a:pt x="476" y="128"/>
                      </a:lnTo>
                      <a:lnTo>
                        <a:pt x="476" y="13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624496" y="3606403"/>
                  <a:ext cx="647700" cy="267891"/>
                </a:xfrm>
                <a:custGeom>
                  <a:avLst/>
                  <a:gdLst>
                    <a:gd name="T0" fmla="*/ 509 w 544"/>
                    <a:gd name="T1" fmla="*/ 12 h 225"/>
                    <a:gd name="T2" fmla="*/ 521 w 544"/>
                    <a:gd name="T3" fmla="*/ 19 h 225"/>
                    <a:gd name="T4" fmla="*/ 530 w 544"/>
                    <a:gd name="T5" fmla="*/ 36 h 225"/>
                    <a:gd name="T6" fmla="*/ 530 w 544"/>
                    <a:gd name="T7" fmla="*/ 59 h 225"/>
                    <a:gd name="T8" fmla="*/ 537 w 544"/>
                    <a:gd name="T9" fmla="*/ 121 h 225"/>
                    <a:gd name="T10" fmla="*/ 539 w 544"/>
                    <a:gd name="T11" fmla="*/ 156 h 225"/>
                    <a:gd name="T12" fmla="*/ 542 w 544"/>
                    <a:gd name="T13" fmla="*/ 161 h 225"/>
                    <a:gd name="T14" fmla="*/ 539 w 544"/>
                    <a:gd name="T15" fmla="*/ 168 h 225"/>
                    <a:gd name="T16" fmla="*/ 521 w 544"/>
                    <a:gd name="T17" fmla="*/ 159 h 225"/>
                    <a:gd name="T18" fmla="*/ 492 w 544"/>
                    <a:gd name="T19" fmla="*/ 170 h 225"/>
                    <a:gd name="T20" fmla="*/ 461 w 544"/>
                    <a:gd name="T21" fmla="*/ 185 h 225"/>
                    <a:gd name="T22" fmla="*/ 390 w 544"/>
                    <a:gd name="T23" fmla="*/ 225 h 225"/>
                    <a:gd name="T24" fmla="*/ 357 w 544"/>
                    <a:gd name="T25" fmla="*/ 218 h 225"/>
                    <a:gd name="T26" fmla="*/ 345 w 544"/>
                    <a:gd name="T27" fmla="*/ 218 h 225"/>
                    <a:gd name="T28" fmla="*/ 341 w 544"/>
                    <a:gd name="T29" fmla="*/ 218 h 225"/>
                    <a:gd name="T30" fmla="*/ 336 w 544"/>
                    <a:gd name="T31" fmla="*/ 213 h 225"/>
                    <a:gd name="T32" fmla="*/ 289 w 544"/>
                    <a:gd name="T33" fmla="*/ 180 h 225"/>
                    <a:gd name="T34" fmla="*/ 222 w 544"/>
                    <a:gd name="T35" fmla="*/ 168 h 225"/>
                    <a:gd name="T36" fmla="*/ 144 w 544"/>
                    <a:gd name="T37" fmla="*/ 147 h 225"/>
                    <a:gd name="T38" fmla="*/ 118 w 544"/>
                    <a:gd name="T39" fmla="*/ 149 h 225"/>
                    <a:gd name="T40" fmla="*/ 80 w 544"/>
                    <a:gd name="T41" fmla="*/ 159 h 225"/>
                    <a:gd name="T42" fmla="*/ 62 w 544"/>
                    <a:gd name="T43" fmla="*/ 163 h 225"/>
                    <a:gd name="T44" fmla="*/ 43 w 544"/>
                    <a:gd name="T45" fmla="*/ 163 h 225"/>
                    <a:gd name="T46" fmla="*/ 26 w 544"/>
                    <a:gd name="T47" fmla="*/ 175 h 225"/>
                    <a:gd name="T48" fmla="*/ 12 w 544"/>
                    <a:gd name="T49" fmla="*/ 178 h 225"/>
                    <a:gd name="T50" fmla="*/ 0 w 544"/>
                    <a:gd name="T51" fmla="*/ 173 h 225"/>
                    <a:gd name="T52" fmla="*/ 7 w 544"/>
                    <a:gd name="T53" fmla="*/ 154 h 225"/>
                    <a:gd name="T54" fmla="*/ 33 w 544"/>
                    <a:gd name="T55" fmla="*/ 114 h 225"/>
                    <a:gd name="T56" fmla="*/ 43 w 544"/>
                    <a:gd name="T57" fmla="*/ 88 h 225"/>
                    <a:gd name="T58" fmla="*/ 54 w 544"/>
                    <a:gd name="T59" fmla="*/ 43 h 225"/>
                    <a:gd name="T60" fmla="*/ 76 w 544"/>
                    <a:gd name="T61" fmla="*/ 14 h 225"/>
                    <a:gd name="T62" fmla="*/ 90 w 544"/>
                    <a:gd name="T63" fmla="*/ 9 h 225"/>
                    <a:gd name="T64" fmla="*/ 102 w 544"/>
                    <a:gd name="T65" fmla="*/ 19 h 225"/>
                    <a:gd name="T66" fmla="*/ 121 w 544"/>
                    <a:gd name="T67" fmla="*/ 26 h 225"/>
                    <a:gd name="T68" fmla="*/ 135 w 544"/>
                    <a:gd name="T69" fmla="*/ 33 h 225"/>
                    <a:gd name="T70" fmla="*/ 140 w 544"/>
                    <a:gd name="T71" fmla="*/ 28 h 225"/>
                    <a:gd name="T72" fmla="*/ 161 w 544"/>
                    <a:gd name="T73" fmla="*/ 28 h 225"/>
                    <a:gd name="T74" fmla="*/ 192 w 544"/>
                    <a:gd name="T75" fmla="*/ 43 h 225"/>
                    <a:gd name="T76" fmla="*/ 206 w 544"/>
                    <a:gd name="T77" fmla="*/ 36 h 225"/>
                    <a:gd name="T78" fmla="*/ 211 w 544"/>
                    <a:gd name="T79" fmla="*/ 28 h 225"/>
                    <a:gd name="T80" fmla="*/ 234 w 544"/>
                    <a:gd name="T81" fmla="*/ 26 h 225"/>
                    <a:gd name="T82" fmla="*/ 248 w 544"/>
                    <a:gd name="T83" fmla="*/ 24 h 225"/>
                    <a:gd name="T84" fmla="*/ 258 w 544"/>
                    <a:gd name="T85" fmla="*/ 40 h 225"/>
                    <a:gd name="T86" fmla="*/ 267 w 544"/>
                    <a:gd name="T87" fmla="*/ 50 h 225"/>
                    <a:gd name="T88" fmla="*/ 308 w 544"/>
                    <a:gd name="T89" fmla="*/ 76 h 225"/>
                    <a:gd name="T90" fmla="*/ 329 w 544"/>
                    <a:gd name="T91" fmla="*/ 76 h 225"/>
                    <a:gd name="T92" fmla="*/ 350 w 544"/>
                    <a:gd name="T93" fmla="*/ 64 h 225"/>
                    <a:gd name="T94" fmla="*/ 348 w 544"/>
                    <a:gd name="T95" fmla="*/ 57 h 225"/>
                    <a:gd name="T96" fmla="*/ 355 w 544"/>
                    <a:gd name="T97" fmla="*/ 50 h 225"/>
                    <a:gd name="T98" fmla="*/ 381 w 544"/>
                    <a:gd name="T99" fmla="*/ 47 h 225"/>
                    <a:gd name="T100" fmla="*/ 388 w 544"/>
                    <a:gd name="T101" fmla="*/ 40 h 225"/>
                    <a:gd name="T102" fmla="*/ 400 w 544"/>
                    <a:gd name="T103" fmla="*/ 36 h 225"/>
                    <a:gd name="T104" fmla="*/ 412 w 544"/>
                    <a:gd name="T105" fmla="*/ 31 h 225"/>
                    <a:gd name="T106" fmla="*/ 416 w 544"/>
                    <a:gd name="T107" fmla="*/ 28 h 225"/>
                    <a:gd name="T108" fmla="*/ 468 w 544"/>
                    <a:gd name="T109" fmla="*/ 19 h 225"/>
                    <a:gd name="T110" fmla="*/ 478 w 544"/>
                    <a:gd name="T111" fmla="*/ 21 h 225"/>
                    <a:gd name="T112" fmla="*/ 492 w 544"/>
                    <a:gd name="T113" fmla="*/ 14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4" h="225">
                      <a:moveTo>
                        <a:pt x="499" y="12"/>
                      </a:moveTo>
                      <a:lnTo>
                        <a:pt x="499" y="12"/>
                      </a:lnTo>
                      <a:lnTo>
                        <a:pt x="509" y="12"/>
                      </a:lnTo>
                      <a:lnTo>
                        <a:pt x="516" y="12"/>
                      </a:lnTo>
                      <a:lnTo>
                        <a:pt x="518" y="14"/>
                      </a:lnTo>
                      <a:lnTo>
                        <a:pt x="521" y="19"/>
                      </a:lnTo>
                      <a:lnTo>
                        <a:pt x="528" y="24"/>
                      </a:lnTo>
                      <a:lnTo>
                        <a:pt x="528" y="26"/>
                      </a:lnTo>
                      <a:lnTo>
                        <a:pt x="530" y="36"/>
                      </a:lnTo>
                      <a:lnTo>
                        <a:pt x="532" y="45"/>
                      </a:lnTo>
                      <a:lnTo>
                        <a:pt x="532" y="54"/>
                      </a:lnTo>
                      <a:lnTo>
                        <a:pt x="530" y="59"/>
                      </a:lnTo>
                      <a:lnTo>
                        <a:pt x="535" y="73"/>
                      </a:lnTo>
                      <a:lnTo>
                        <a:pt x="535" y="107"/>
                      </a:lnTo>
                      <a:lnTo>
                        <a:pt x="537" y="121"/>
                      </a:lnTo>
                      <a:lnTo>
                        <a:pt x="535" y="128"/>
                      </a:lnTo>
                      <a:lnTo>
                        <a:pt x="535" y="137"/>
                      </a:lnTo>
                      <a:lnTo>
                        <a:pt x="539" y="156"/>
                      </a:lnTo>
                      <a:lnTo>
                        <a:pt x="539" y="159"/>
                      </a:lnTo>
                      <a:lnTo>
                        <a:pt x="539" y="159"/>
                      </a:lnTo>
                      <a:lnTo>
                        <a:pt x="542" y="161"/>
                      </a:lnTo>
                      <a:lnTo>
                        <a:pt x="544" y="161"/>
                      </a:lnTo>
                      <a:lnTo>
                        <a:pt x="544" y="166"/>
                      </a:lnTo>
                      <a:lnTo>
                        <a:pt x="539" y="168"/>
                      </a:lnTo>
                      <a:lnTo>
                        <a:pt x="535" y="163"/>
                      </a:lnTo>
                      <a:lnTo>
                        <a:pt x="528" y="161"/>
                      </a:lnTo>
                      <a:lnTo>
                        <a:pt x="521" y="159"/>
                      </a:lnTo>
                      <a:lnTo>
                        <a:pt x="513" y="159"/>
                      </a:lnTo>
                      <a:lnTo>
                        <a:pt x="506" y="161"/>
                      </a:lnTo>
                      <a:lnTo>
                        <a:pt x="492" y="170"/>
                      </a:lnTo>
                      <a:lnTo>
                        <a:pt x="485" y="170"/>
                      </a:lnTo>
                      <a:lnTo>
                        <a:pt x="464" y="182"/>
                      </a:lnTo>
                      <a:lnTo>
                        <a:pt x="461" y="185"/>
                      </a:lnTo>
                      <a:lnTo>
                        <a:pt x="407" y="215"/>
                      </a:lnTo>
                      <a:lnTo>
                        <a:pt x="395" y="225"/>
                      </a:lnTo>
                      <a:lnTo>
                        <a:pt x="390" y="225"/>
                      </a:lnTo>
                      <a:lnTo>
                        <a:pt x="386" y="220"/>
                      </a:lnTo>
                      <a:lnTo>
                        <a:pt x="379" y="220"/>
                      </a:lnTo>
                      <a:lnTo>
                        <a:pt x="357" y="218"/>
                      </a:lnTo>
                      <a:lnTo>
                        <a:pt x="353" y="213"/>
                      </a:lnTo>
                      <a:lnTo>
                        <a:pt x="350" y="218"/>
                      </a:lnTo>
                      <a:lnTo>
                        <a:pt x="345" y="218"/>
                      </a:lnTo>
                      <a:lnTo>
                        <a:pt x="341" y="215"/>
                      </a:lnTo>
                      <a:lnTo>
                        <a:pt x="338" y="213"/>
                      </a:lnTo>
                      <a:lnTo>
                        <a:pt x="341" y="218"/>
                      </a:lnTo>
                      <a:lnTo>
                        <a:pt x="343" y="220"/>
                      </a:lnTo>
                      <a:lnTo>
                        <a:pt x="343" y="225"/>
                      </a:lnTo>
                      <a:lnTo>
                        <a:pt x="336" y="213"/>
                      </a:lnTo>
                      <a:lnTo>
                        <a:pt x="324" y="201"/>
                      </a:lnTo>
                      <a:lnTo>
                        <a:pt x="300" y="185"/>
                      </a:lnTo>
                      <a:lnTo>
                        <a:pt x="289" y="180"/>
                      </a:lnTo>
                      <a:lnTo>
                        <a:pt x="239" y="175"/>
                      </a:lnTo>
                      <a:lnTo>
                        <a:pt x="227" y="170"/>
                      </a:lnTo>
                      <a:lnTo>
                        <a:pt x="222" y="168"/>
                      </a:lnTo>
                      <a:lnTo>
                        <a:pt x="180" y="163"/>
                      </a:lnTo>
                      <a:lnTo>
                        <a:pt x="159" y="149"/>
                      </a:lnTo>
                      <a:lnTo>
                        <a:pt x="144" y="147"/>
                      </a:lnTo>
                      <a:lnTo>
                        <a:pt x="128" y="144"/>
                      </a:lnTo>
                      <a:lnTo>
                        <a:pt x="123" y="147"/>
                      </a:lnTo>
                      <a:lnTo>
                        <a:pt x="118" y="149"/>
                      </a:lnTo>
                      <a:lnTo>
                        <a:pt x="107" y="159"/>
                      </a:lnTo>
                      <a:lnTo>
                        <a:pt x="85" y="156"/>
                      </a:lnTo>
                      <a:lnTo>
                        <a:pt x="80" y="159"/>
                      </a:lnTo>
                      <a:lnTo>
                        <a:pt x="73" y="161"/>
                      </a:lnTo>
                      <a:lnTo>
                        <a:pt x="69" y="163"/>
                      </a:lnTo>
                      <a:lnTo>
                        <a:pt x="62" y="163"/>
                      </a:lnTo>
                      <a:lnTo>
                        <a:pt x="52" y="161"/>
                      </a:lnTo>
                      <a:lnTo>
                        <a:pt x="47" y="161"/>
                      </a:lnTo>
                      <a:lnTo>
                        <a:pt x="43" y="163"/>
                      </a:lnTo>
                      <a:lnTo>
                        <a:pt x="33" y="173"/>
                      </a:lnTo>
                      <a:lnTo>
                        <a:pt x="31" y="175"/>
                      </a:lnTo>
                      <a:lnTo>
                        <a:pt x="26" y="175"/>
                      </a:lnTo>
                      <a:lnTo>
                        <a:pt x="19" y="180"/>
                      </a:lnTo>
                      <a:lnTo>
                        <a:pt x="17" y="180"/>
                      </a:lnTo>
                      <a:lnTo>
                        <a:pt x="12" y="178"/>
                      </a:lnTo>
                      <a:lnTo>
                        <a:pt x="7" y="175"/>
                      </a:lnTo>
                      <a:lnTo>
                        <a:pt x="5" y="173"/>
                      </a:lnTo>
                      <a:lnTo>
                        <a:pt x="0" y="173"/>
                      </a:lnTo>
                      <a:lnTo>
                        <a:pt x="2" y="161"/>
                      </a:lnTo>
                      <a:lnTo>
                        <a:pt x="5" y="156"/>
                      </a:lnTo>
                      <a:lnTo>
                        <a:pt x="7" y="154"/>
                      </a:lnTo>
                      <a:lnTo>
                        <a:pt x="21" y="130"/>
                      </a:lnTo>
                      <a:lnTo>
                        <a:pt x="28" y="123"/>
                      </a:lnTo>
                      <a:lnTo>
                        <a:pt x="33" y="114"/>
                      </a:lnTo>
                      <a:lnTo>
                        <a:pt x="31" y="102"/>
                      </a:lnTo>
                      <a:lnTo>
                        <a:pt x="38" y="97"/>
                      </a:lnTo>
                      <a:lnTo>
                        <a:pt x="43" y="88"/>
                      </a:lnTo>
                      <a:lnTo>
                        <a:pt x="47" y="78"/>
                      </a:lnTo>
                      <a:lnTo>
                        <a:pt x="52" y="54"/>
                      </a:lnTo>
                      <a:lnTo>
                        <a:pt x="54" y="43"/>
                      </a:lnTo>
                      <a:lnTo>
                        <a:pt x="62" y="33"/>
                      </a:lnTo>
                      <a:lnTo>
                        <a:pt x="69" y="26"/>
                      </a:lnTo>
                      <a:lnTo>
                        <a:pt x="76" y="14"/>
                      </a:lnTo>
                      <a:lnTo>
                        <a:pt x="78" y="0"/>
                      </a:lnTo>
                      <a:lnTo>
                        <a:pt x="83" y="2"/>
                      </a:lnTo>
                      <a:lnTo>
                        <a:pt x="90" y="9"/>
                      </a:lnTo>
                      <a:lnTo>
                        <a:pt x="95" y="9"/>
                      </a:lnTo>
                      <a:lnTo>
                        <a:pt x="99" y="14"/>
                      </a:lnTo>
                      <a:lnTo>
                        <a:pt x="102" y="19"/>
                      </a:lnTo>
                      <a:lnTo>
                        <a:pt x="104" y="21"/>
                      </a:lnTo>
                      <a:lnTo>
                        <a:pt x="107" y="24"/>
                      </a:lnTo>
                      <a:lnTo>
                        <a:pt x="121" y="26"/>
                      </a:lnTo>
                      <a:lnTo>
                        <a:pt x="130" y="31"/>
                      </a:lnTo>
                      <a:lnTo>
                        <a:pt x="133" y="33"/>
                      </a:lnTo>
                      <a:lnTo>
                        <a:pt x="135" y="33"/>
                      </a:lnTo>
                      <a:lnTo>
                        <a:pt x="137" y="33"/>
                      </a:lnTo>
                      <a:lnTo>
                        <a:pt x="140" y="31"/>
                      </a:lnTo>
                      <a:lnTo>
                        <a:pt x="140" y="28"/>
                      </a:lnTo>
                      <a:lnTo>
                        <a:pt x="144" y="28"/>
                      </a:lnTo>
                      <a:lnTo>
                        <a:pt x="156" y="26"/>
                      </a:lnTo>
                      <a:lnTo>
                        <a:pt x="161" y="28"/>
                      </a:lnTo>
                      <a:lnTo>
                        <a:pt x="173" y="38"/>
                      </a:lnTo>
                      <a:lnTo>
                        <a:pt x="177" y="40"/>
                      </a:lnTo>
                      <a:lnTo>
                        <a:pt x="192" y="43"/>
                      </a:lnTo>
                      <a:lnTo>
                        <a:pt x="199" y="43"/>
                      </a:lnTo>
                      <a:lnTo>
                        <a:pt x="203" y="40"/>
                      </a:lnTo>
                      <a:lnTo>
                        <a:pt x="206" y="36"/>
                      </a:lnTo>
                      <a:lnTo>
                        <a:pt x="206" y="33"/>
                      </a:lnTo>
                      <a:lnTo>
                        <a:pt x="208" y="31"/>
                      </a:lnTo>
                      <a:lnTo>
                        <a:pt x="211" y="28"/>
                      </a:lnTo>
                      <a:lnTo>
                        <a:pt x="225" y="26"/>
                      </a:lnTo>
                      <a:lnTo>
                        <a:pt x="232" y="26"/>
                      </a:lnTo>
                      <a:lnTo>
                        <a:pt x="234" y="26"/>
                      </a:lnTo>
                      <a:lnTo>
                        <a:pt x="239" y="26"/>
                      </a:lnTo>
                      <a:lnTo>
                        <a:pt x="241" y="26"/>
                      </a:lnTo>
                      <a:lnTo>
                        <a:pt x="248" y="24"/>
                      </a:lnTo>
                      <a:lnTo>
                        <a:pt x="256" y="28"/>
                      </a:lnTo>
                      <a:lnTo>
                        <a:pt x="258" y="33"/>
                      </a:lnTo>
                      <a:lnTo>
                        <a:pt x="258" y="40"/>
                      </a:lnTo>
                      <a:lnTo>
                        <a:pt x="258" y="43"/>
                      </a:lnTo>
                      <a:lnTo>
                        <a:pt x="263" y="47"/>
                      </a:lnTo>
                      <a:lnTo>
                        <a:pt x="267" y="50"/>
                      </a:lnTo>
                      <a:lnTo>
                        <a:pt x="289" y="71"/>
                      </a:lnTo>
                      <a:lnTo>
                        <a:pt x="300" y="73"/>
                      </a:lnTo>
                      <a:lnTo>
                        <a:pt x="308" y="76"/>
                      </a:lnTo>
                      <a:lnTo>
                        <a:pt x="319" y="78"/>
                      </a:lnTo>
                      <a:lnTo>
                        <a:pt x="322" y="78"/>
                      </a:lnTo>
                      <a:lnTo>
                        <a:pt x="329" y="76"/>
                      </a:lnTo>
                      <a:lnTo>
                        <a:pt x="336" y="71"/>
                      </a:lnTo>
                      <a:lnTo>
                        <a:pt x="348" y="66"/>
                      </a:lnTo>
                      <a:lnTo>
                        <a:pt x="350" y="64"/>
                      </a:lnTo>
                      <a:lnTo>
                        <a:pt x="350" y="64"/>
                      </a:lnTo>
                      <a:lnTo>
                        <a:pt x="348" y="59"/>
                      </a:lnTo>
                      <a:lnTo>
                        <a:pt x="348" y="57"/>
                      </a:lnTo>
                      <a:lnTo>
                        <a:pt x="348" y="54"/>
                      </a:lnTo>
                      <a:lnTo>
                        <a:pt x="350" y="52"/>
                      </a:lnTo>
                      <a:lnTo>
                        <a:pt x="355" y="50"/>
                      </a:lnTo>
                      <a:lnTo>
                        <a:pt x="367" y="50"/>
                      </a:lnTo>
                      <a:lnTo>
                        <a:pt x="371" y="50"/>
                      </a:lnTo>
                      <a:lnTo>
                        <a:pt x="381" y="47"/>
                      </a:lnTo>
                      <a:lnTo>
                        <a:pt x="386" y="47"/>
                      </a:lnTo>
                      <a:lnTo>
                        <a:pt x="386" y="43"/>
                      </a:lnTo>
                      <a:lnTo>
                        <a:pt x="388" y="40"/>
                      </a:lnTo>
                      <a:lnTo>
                        <a:pt x="393" y="38"/>
                      </a:lnTo>
                      <a:lnTo>
                        <a:pt x="400" y="38"/>
                      </a:lnTo>
                      <a:lnTo>
                        <a:pt x="400" y="36"/>
                      </a:lnTo>
                      <a:lnTo>
                        <a:pt x="402" y="33"/>
                      </a:lnTo>
                      <a:lnTo>
                        <a:pt x="405" y="33"/>
                      </a:lnTo>
                      <a:lnTo>
                        <a:pt x="412" y="31"/>
                      </a:lnTo>
                      <a:lnTo>
                        <a:pt x="414" y="31"/>
                      </a:lnTo>
                      <a:lnTo>
                        <a:pt x="414" y="31"/>
                      </a:lnTo>
                      <a:lnTo>
                        <a:pt x="416" y="28"/>
                      </a:lnTo>
                      <a:lnTo>
                        <a:pt x="424" y="26"/>
                      </a:lnTo>
                      <a:lnTo>
                        <a:pt x="452" y="17"/>
                      </a:lnTo>
                      <a:lnTo>
                        <a:pt x="468" y="19"/>
                      </a:lnTo>
                      <a:lnTo>
                        <a:pt x="471" y="19"/>
                      </a:lnTo>
                      <a:lnTo>
                        <a:pt x="476" y="21"/>
                      </a:lnTo>
                      <a:lnTo>
                        <a:pt x="478" y="21"/>
                      </a:lnTo>
                      <a:lnTo>
                        <a:pt x="480" y="21"/>
                      </a:lnTo>
                      <a:lnTo>
                        <a:pt x="485" y="19"/>
                      </a:lnTo>
                      <a:lnTo>
                        <a:pt x="492" y="14"/>
                      </a:lnTo>
                      <a:lnTo>
                        <a:pt x="499" y="1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noEditPoints="1"/>
                </p:cNvSpPr>
                <p:nvPr/>
              </p:nvSpPr>
              <p:spPr bwMode="auto">
                <a:xfrm>
                  <a:off x="511387" y="2647950"/>
                  <a:ext cx="513159" cy="814388"/>
                </a:xfrm>
                <a:custGeom>
                  <a:avLst/>
                  <a:gdLst>
                    <a:gd name="T0" fmla="*/ 140 w 431"/>
                    <a:gd name="T1" fmla="*/ 215 h 684"/>
                    <a:gd name="T2" fmla="*/ 197 w 431"/>
                    <a:gd name="T3" fmla="*/ 653 h 684"/>
                    <a:gd name="T4" fmla="*/ 213 w 431"/>
                    <a:gd name="T5" fmla="*/ 653 h 684"/>
                    <a:gd name="T6" fmla="*/ 232 w 431"/>
                    <a:gd name="T7" fmla="*/ 677 h 684"/>
                    <a:gd name="T8" fmla="*/ 251 w 431"/>
                    <a:gd name="T9" fmla="*/ 684 h 684"/>
                    <a:gd name="T10" fmla="*/ 275 w 431"/>
                    <a:gd name="T11" fmla="*/ 656 h 684"/>
                    <a:gd name="T12" fmla="*/ 339 w 431"/>
                    <a:gd name="T13" fmla="*/ 649 h 684"/>
                    <a:gd name="T14" fmla="*/ 367 w 431"/>
                    <a:gd name="T15" fmla="*/ 599 h 684"/>
                    <a:gd name="T16" fmla="*/ 343 w 431"/>
                    <a:gd name="T17" fmla="*/ 571 h 684"/>
                    <a:gd name="T18" fmla="*/ 339 w 431"/>
                    <a:gd name="T19" fmla="*/ 547 h 684"/>
                    <a:gd name="T20" fmla="*/ 351 w 431"/>
                    <a:gd name="T21" fmla="*/ 542 h 684"/>
                    <a:gd name="T22" fmla="*/ 358 w 431"/>
                    <a:gd name="T23" fmla="*/ 528 h 684"/>
                    <a:gd name="T24" fmla="*/ 377 w 431"/>
                    <a:gd name="T25" fmla="*/ 523 h 684"/>
                    <a:gd name="T26" fmla="*/ 400 w 431"/>
                    <a:gd name="T27" fmla="*/ 509 h 684"/>
                    <a:gd name="T28" fmla="*/ 431 w 431"/>
                    <a:gd name="T29" fmla="*/ 481 h 684"/>
                    <a:gd name="T30" fmla="*/ 391 w 431"/>
                    <a:gd name="T31" fmla="*/ 440 h 684"/>
                    <a:gd name="T32" fmla="*/ 384 w 431"/>
                    <a:gd name="T33" fmla="*/ 407 h 684"/>
                    <a:gd name="T34" fmla="*/ 374 w 431"/>
                    <a:gd name="T35" fmla="*/ 384 h 684"/>
                    <a:gd name="T36" fmla="*/ 365 w 431"/>
                    <a:gd name="T37" fmla="*/ 362 h 684"/>
                    <a:gd name="T38" fmla="*/ 325 w 431"/>
                    <a:gd name="T39" fmla="*/ 362 h 684"/>
                    <a:gd name="T40" fmla="*/ 317 w 431"/>
                    <a:gd name="T41" fmla="*/ 360 h 684"/>
                    <a:gd name="T42" fmla="*/ 275 w 431"/>
                    <a:gd name="T43" fmla="*/ 336 h 684"/>
                    <a:gd name="T44" fmla="*/ 322 w 431"/>
                    <a:gd name="T45" fmla="*/ 287 h 684"/>
                    <a:gd name="T46" fmla="*/ 315 w 431"/>
                    <a:gd name="T47" fmla="*/ 258 h 684"/>
                    <a:gd name="T48" fmla="*/ 296 w 431"/>
                    <a:gd name="T49" fmla="*/ 239 h 684"/>
                    <a:gd name="T50" fmla="*/ 275 w 431"/>
                    <a:gd name="T51" fmla="*/ 230 h 684"/>
                    <a:gd name="T52" fmla="*/ 246 w 431"/>
                    <a:gd name="T53" fmla="*/ 256 h 684"/>
                    <a:gd name="T54" fmla="*/ 216 w 431"/>
                    <a:gd name="T55" fmla="*/ 253 h 684"/>
                    <a:gd name="T56" fmla="*/ 190 w 431"/>
                    <a:gd name="T57" fmla="*/ 246 h 684"/>
                    <a:gd name="T58" fmla="*/ 187 w 431"/>
                    <a:gd name="T59" fmla="*/ 208 h 684"/>
                    <a:gd name="T60" fmla="*/ 228 w 431"/>
                    <a:gd name="T61" fmla="*/ 142 h 684"/>
                    <a:gd name="T62" fmla="*/ 246 w 431"/>
                    <a:gd name="T63" fmla="*/ 121 h 684"/>
                    <a:gd name="T64" fmla="*/ 166 w 431"/>
                    <a:gd name="T65" fmla="*/ 180 h 684"/>
                    <a:gd name="T66" fmla="*/ 183 w 431"/>
                    <a:gd name="T67" fmla="*/ 232 h 684"/>
                    <a:gd name="T68" fmla="*/ 173 w 431"/>
                    <a:gd name="T69" fmla="*/ 242 h 684"/>
                    <a:gd name="T70" fmla="*/ 140 w 431"/>
                    <a:gd name="T71" fmla="*/ 270 h 684"/>
                    <a:gd name="T72" fmla="*/ 95 w 431"/>
                    <a:gd name="T73" fmla="*/ 268 h 684"/>
                    <a:gd name="T74" fmla="*/ 88 w 431"/>
                    <a:gd name="T75" fmla="*/ 353 h 684"/>
                    <a:gd name="T76" fmla="*/ 76 w 431"/>
                    <a:gd name="T77" fmla="*/ 381 h 684"/>
                    <a:gd name="T78" fmla="*/ 185 w 431"/>
                    <a:gd name="T79" fmla="*/ 353 h 684"/>
                    <a:gd name="T80" fmla="*/ 223 w 431"/>
                    <a:gd name="T81" fmla="*/ 353 h 684"/>
                    <a:gd name="T82" fmla="*/ 235 w 431"/>
                    <a:gd name="T83" fmla="*/ 348 h 684"/>
                    <a:gd name="T84" fmla="*/ 235 w 431"/>
                    <a:gd name="T85" fmla="*/ 374 h 684"/>
                    <a:gd name="T86" fmla="*/ 230 w 431"/>
                    <a:gd name="T87" fmla="*/ 393 h 684"/>
                    <a:gd name="T88" fmla="*/ 171 w 431"/>
                    <a:gd name="T89" fmla="*/ 365 h 684"/>
                    <a:gd name="T90" fmla="*/ 206 w 431"/>
                    <a:gd name="T91" fmla="*/ 507 h 684"/>
                    <a:gd name="T92" fmla="*/ 168 w 431"/>
                    <a:gd name="T93" fmla="*/ 587 h 684"/>
                    <a:gd name="T94" fmla="*/ 190 w 431"/>
                    <a:gd name="T95" fmla="*/ 642 h 684"/>
                    <a:gd name="T96" fmla="*/ 202 w 431"/>
                    <a:gd name="T97" fmla="*/ 126 h 684"/>
                    <a:gd name="T98" fmla="*/ 133 w 431"/>
                    <a:gd name="T99" fmla="*/ 218 h 684"/>
                    <a:gd name="T100" fmla="*/ 64 w 431"/>
                    <a:gd name="T101" fmla="*/ 258 h 684"/>
                    <a:gd name="T102" fmla="*/ 0 w 431"/>
                    <a:gd name="T103" fmla="*/ 249 h 684"/>
                    <a:gd name="T104" fmla="*/ 12 w 431"/>
                    <a:gd name="T105" fmla="*/ 189 h 684"/>
                    <a:gd name="T106" fmla="*/ 57 w 431"/>
                    <a:gd name="T107" fmla="*/ 57 h 684"/>
                    <a:gd name="T108" fmla="*/ 105 w 431"/>
                    <a:gd name="T109" fmla="*/ 2 h 684"/>
                    <a:gd name="T110" fmla="*/ 123 w 431"/>
                    <a:gd name="T111" fmla="*/ 38 h 684"/>
                    <a:gd name="T112" fmla="*/ 166 w 431"/>
                    <a:gd name="T113" fmla="*/ 10 h 684"/>
                    <a:gd name="T114" fmla="*/ 213 w 431"/>
                    <a:gd name="T115" fmla="*/ 43 h 684"/>
                    <a:gd name="T116" fmla="*/ 218 w 431"/>
                    <a:gd name="T117" fmla="*/ 69 h 684"/>
                    <a:gd name="T118" fmla="*/ 223 w 431"/>
                    <a:gd name="T119" fmla="*/ 9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1" h="684">
                      <a:moveTo>
                        <a:pt x="157" y="197"/>
                      </a:moveTo>
                      <a:lnTo>
                        <a:pt x="157" y="197"/>
                      </a:lnTo>
                      <a:lnTo>
                        <a:pt x="157" y="199"/>
                      </a:lnTo>
                      <a:lnTo>
                        <a:pt x="154" y="206"/>
                      </a:lnTo>
                      <a:lnTo>
                        <a:pt x="149" y="211"/>
                      </a:lnTo>
                      <a:lnTo>
                        <a:pt x="142" y="218"/>
                      </a:lnTo>
                      <a:lnTo>
                        <a:pt x="140" y="215"/>
                      </a:lnTo>
                      <a:lnTo>
                        <a:pt x="145" y="208"/>
                      </a:lnTo>
                      <a:lnTo>
                        <a:pt x="147" y="204"/>
                      </a:lnTo>
                      <a:lnTo>
                        <a:pt x="152" y="199"/>
                      </a:lnTo>
                      <a:lnTo>
                        <a:pt x="154" y="199"/>
                      </a:lnTo>
                      <a:lnTo>
                        <a:pt x="157" y="199"/>
                      </a:lnTo>
                      <a:lnTo>
                        <a:pt x="157" y="197"/>
                      </a:lnTo>
                      <a:close/>
                      <a:moveTo>
                        <a:pt x="197" y="653"/>
                      </a:moveTo>
                      <a:lnTo>
                        <a:pt x="197" y="653"/>
                      </a:lnTo>
                      <a:lnTo>
                        <a:pt x="199" y="653"/>
                      </a:lnTo>
                      <a:lnTo>
                        <a:pt x="202" y="653"/>
                      </a:lnTo>
                      <a:lnTo>
                        <a:pt x="204" y="653"/>
                      </a:lnTo>
                      <a:lnTo>
                        <a:pt x="206" y="651"/>
                      </a:lnTo>
                      <a:lnTo>
                        <a:pt x="209" y="651"/>
                      </a:lnTo>
                      <a:lnTo>
                        <a:pt x="213" y="653"/>
                      </a:lnTo>
                      <a:lnTo>
                        <a:pt x="216" y="658"/>
                      </a:lnTo>
                      <a:lnTo>
                        <a:pt x="218" y="661"/>
                      </a:lnTo>
                      <a:lnTo>
                        <a:pt x="225" y="672"/>
                      </a:lnTo>
                      <a:lnTo>
                        <a:pt x="228" y="677"/>
                      </a:lnTo>
                      <a:lnTo>
                        <a:pt x="228" y="680"/>
                      </a:lnTo>
                      <a:lnTo>
                        <a:pt x="230" y="680"/>
                      </a:lnTo>
                      <a:lnTo>
                        <a:pt x="232" y="677"/>
                      </a:lnTo>
                      <a:lnTo>
                        <a:pt x="232" y="675"/>
                      </a:lnTo>
                      <a:lnTo>
                        <a:pt x="235" y="675"/>
                      </a:lnTo>
                      <a:lnTo>
                        <a:pt x="237" y="675"/>
                      </a:lnTo>
                      <a:lnTo>
                        <a:pt x="242" y="677"/>
                      </a:lnTo>
                      <a:lnTo>
                        <a:pt x="244" y="680"/>
                      </a:lnTo>
                      <a:lnTo>
                        <a:pt x="249" y="682"/>
                      </a:lnTo>
                      <a:lnTo>
                        <a:pt x="251" y="684"/>
                      </a:lnTo>
                      <a:lnTo>
                        <a:pt x="258" y="682"/>
                      </a:lnTo>
                      <a:lnTo>
                        <a:pt x="261" y="680"/>
                      </a:lnTo>
                      <a:lnTo>
                        <a:pt x="261" y="677"/>
                      </a:lnTo>
                      <a:lnTo>
                        <a:pt x="261" y="672"/>
                      </a:lnTo>
                      <a:lnTo>
                        <a:pt x="265" y="663"/>
                      </a:lnTo>
                      <a:lnTo>
                        <a:pt x="268" y="661"/>
                      </a:lnTo>
                      <a:lnTo>
                        <a:pt x="275" y="656"/>
                      </a:lnTo>
                      <a:lnTo>
                        <a:pt x="275" y="653"/>
                      </a:lnTo>
                      <a:lnTo>
                        <a:pt x="277" y="651"/>
                      </a:lnTo>
                      <a:lnTo>
                        <a:pt x="280" y="646"/>
                      </a:lnTo>
                      <a:lnTo>
                        <a:pt x="287" y="646"/>
                      </a:lnTo>
                      <a:lnTo>
                        <a:pt x="317" y="642"/>
                      </a:lnTo>
                      <a:lnTo>
                        <a:pt x="332" y="646"/>
                      </a:lnTo>
                      <a:lnTo>
                        <a:pt x="339" y="649"/>
                      </a:lnTo>
                      <a:lnTo>
                        <a:pt x="341" y="649"/>
                      </a:lnTo>
                      <a:lnTo>
                        <a:pt x="351" y="653"/>
                      </a:lnTo>
                      <a:lnTo>
                        <a:pt x="355" y="644"/>
                      </a:lnTo>
                      <a:lnTo>
                        <a:pt x="358" y="642"/>
                      </a:lnTo>
                      <a:lnTo>
                        <a:pt x="362" y="630"/>
                      </a:lnTo>
                      <a:lnTo>
                        <a:pt x="367" y="611"/>
                      </a:lnTo>
                      <a:lnTo>
                        <a:pt x="367" y="599"/>
                      </a:lnTo>
                      <a:lnTo>
                        <a:pt x="365" y="590"/>
                      </a:lnTo>
                      <a:lnTo>
                        <a:pt x="362" y="585"/>
                      </a:lnTo>
                      <a:lnTo>
                        <a:pt x="360" y="580"/>
                      </a:lnTo>
                      <a:lnTo>
                        <a:pt x="355" y="580"/>
                      </a:lnTo>
                      <a:lnTo>
                        <a:pt x="351" y="580"/>
                      </a:lnTo>
                      <a:lnTo>
                        <a:pt x="348" y="578"/>
                      </a:lnTo>
                      <a:lnTo>
                        <a:pt x="343" y="571"/>
                      </a:lnTo>
                      <a:lnTo>
                        <a:pt x="336" y="564"/>
                      </a:lnTo>
                      <a:lnTo>
                        <a:pt x="336" y="559"/>
                      </a:lnTo>
                      <a:lnTo>
                        <a:pt x="334" y="559"/>
                      </a:lnTo>
                      <a:lnTo>
                        <a:pt x="334" y="556"/>
                      </a:lnTo>
                      <a:lnTo>
                        <a:pt x="336" y="552"/>
                      </a:lnTo>
                      <a:lnTo>
                        <a:pt x="336" y="549"/>
                      </a:lnTo>
                      <a:lnTo>
                        <a:pt x="339" y="547"/>
                      </a:lnTo>
                      <a:lnTo>
                        <a:pt x="339" y="545"/>
                      </a:lnTo>
                      <a:lnTo>
                        <a:pt x="341" y="542"/>
                      </a:lnTo>
                      <a:lnTo>
                        <a:pt x="343" y="542"/>
                      </a:lnTo>
                      <a:lnTo>
                        <a:pt x="346" y="542"/>
                      </a:lnTo>
                      <a:lnTo>
                        <a:pt x="348" y="542"/>
                      </a:lnTo>
                      <a:lnTo>
                        <a:pt x="348" y="542"/>
                      </a:lnTo>
                      <a:lnTo>
                        <a:pt x="351" y="542"/>
                      </a:lnTo>
                      <a:lnTo>
                        <a:pt x="351" y="540"/>
                      </a:lnTo>
                      <a:lnTo>
                        <a:pt x="353" y="537"/>
                      </a:lnTo>
                      <a:lnTo>
                        <a:pt x="353" y="535"/>
                      </a:lnTo>
                      <a:lnTo>
                        <a:pt x="355" y="533"/>
                      </a:lnTo>
                      <a:lnTo>
                        <a:pt x="355" y="530"/>
                      </a:lnTo>
                      <a:lnTo>
                        <a:pt x="355" y="528"/>
                      </a:lnTo>
                      <a:lnTo>
                        <a:pt x="358" y="528"/>
                      </a:lnTo>
                      <a:lnTo>
                        <a:pt x="360" y="526"/>
                      </a:lnTo>
                      <a:lnTo>
                        <a:pt x="362" y="526"/>
                      </a:lnTo>
                      <a:lnTo>
                        <a:pt x="365" y="528"/>
                      </a:lnTo>
                      <a:lnTo>
                        <a:pt x="367" y="530"/>
                      </a:lnTo>
                      <a:lnTo>
                        <a:pt x="369" y="530"/>
                      </a:lnTo>
                      <a:lnTo>
                        <a:pt x="372" y="530"/>
                      </a:lnTo>
                      <a:lnTo>
                        <a:pt x="377" y="523"/>
                      </a:lnTo>
                      <a:lnTo>
                        <a:pt x="377" y="519"/>
                      </a:lnTo>
                      <a:lnTo>
                        <a:pt x="377" y="516"/>
                      </a:lnTo>
                      <a:lnTo>
                        <a:pt x="381" y="516"/>
                      </a:lnTo>
                      <a:lnTo>
                        <a:pt x="393" y="516"/>
                      </a:lnTo>
                      <a:lnTo>
                        <a:pt x="395" y="514"/>
                      </a:lnTo>
                      <a:lnTo>
                        <a:pt x="395" y="509"/>
                      </a:lnTo>
                      <a:lnTo>
                        <a:pt x="400" y="509"/>
                      </a:lnTo>
                      <a:lnTo>
                        <a:pt x="412" y="507"/>
                      </a:lnTo>
                      <a:lnTo>
                        <a:pt x="417" y="504"/>
                      </a:lnTo>
                      <a:lnTo>
                        <a:pt x="429" y="502"/>
                      </a:lnTo>
                      <a:lnTo>
                        <a:pt x="431" y="497"/>
                      </a:lnTo>
                      <a:lnTo>
                        <a:pt x="431" y="495"/>
                      </a:lnTo>
                      <a:lnTo>
                        <a:pt x="431" y="490"/>
                      </a:lnTo>
                      <a:lnTo>
                        <a:pt x="431" y="481"/>
                      </a:lnTo>
                      <a:lnTo>
                        <a:pt x="424" y="462"/>
                      </a:lnTo>
                      <a:lnTo>
                        <a:pt x="412" y="450"/>
                      </a:lnTo>
                      <a:lnTo>
                        <a:pt x="405" y="448"/>
                      </a:lnTo>
                      <a:lnTo>
                        <a:pt x="403" y="448"/>
                      </a:lnTo>
                      <a:lnTo>
                        <a:pt x="400" y="448"/>
                      </a:lnTo>
                      <a:lnTo>
                        <a:pt x="398" y="445"/>
                      </a:lnTo>
                      <a:lnTo>
                        <a:pt x="391" y="440"/>
                      </a:lnTo>
                      <a:lnTo>
                        <a:pt x="386" y="436"/>
                      </a:lnTo>
                      <a:lnTo>
                        <a:pt x="379" y="433"/>
                      </a:lnTo>
                      <a:lnTo>
                        <a:pt x="377" y="431"/>
                      </a:lnTo>
                      <a:lnTo>
                        <a:pt x="379" y="429"/>
                      </a:lnTo>
                      <a:lnTo>
                        <a:pt x="384" y="419"/>
                      </a:lnTo>
                      <a:lnTo>
                        <a:pt x="386" y="412"/>
                      </a:lnTo>
                      <a:lnTo>
                        <a:pt x="384" y="407"/>
                      </a:lnTo>
                      <a:lnTo>
                        <a:pt x="381" y="407"/>
                      </a:lnTo>
                      <a:lnTo>
                        <a:pt x="377" y="403"/>
                      </a:lnTo>
                      <a:lnTo>
                        <a:pt x="377" y="400"/>
                      </a:lnTo>
                      <a:lnTo>
                        <a:pt x="377" y="398"/>
                      </a:lnTo>
                      <a:lnTo>
                        <a:pt x="379" y="398"/>
                      </a:lnTo>
                      <a:lnTo>
                        <a:pt x="379" y="395"/>
                      </a:lnTo>
                      <a:lnTo>
                        <a:pt x="374" y="384"/>
                      </a:lnTo>
                      <a:lnTo>
                        <a:pt x="374" y="381"/>
                      </a:lnTo>
                      <a:lnTo>
                        <a:pt x="374" y="379"/>
                      </a:lnTo>
                      <a:lnTo>
                        <a:pt x="374" y="379"/>
                      </a:lnTo>
                      <a:lnTo>
                        <a:pt x="374" y="379"/>
                      </a:lnTo>
                      <a:lnTo>
                        <a:pt x="374" y="376"/>
                      </a:lnTo>
                      <a:lnTo>
                        <a:pt x="369" y="372"/>
                      </a:lnTo>
                      <a:lnTo>
                        <a:pt x="365" y="362"/>
                      </a:lnTo>
                      <a:lnTo>
                        <a:pt x="360" y="360"/>
                      </a:lnTo>
                      <a:lnTo>
                        <a:pt x="355" y="362"/>
                      </a:lnTo>
                      <a:lnTo>
                        <a:pt x="346" y="365"/>
                      </a:lnTo>
                      <a:lnTo>
                        <a:pt x="341" y="367"/>
                      </a:lnTo>
                      <a:lnTo>
                        <a:pt x="332" y="367"/>
                      </a:lnTo>
                      <a:lnTo>
                        <a:pt x="329" y="365"/>
                      </a:lnTo>
                      <a:lnTo>
                        <a:pt x="325" y="362"/>
                      </a:lnTo>
                      <a:lnTo>
                        <a:pt x="325" y="360"/>
                      </a:lnTo>
                      <a:lnTo>
                        <a:pt x="322" y="358"/>
                      </a:lnTo>
                      <a:lnTo>
                        <a:pt x="320" y="355"/>
                      </a:lnTo>
                      <a:lnTo>
                        <a:pt x="317" y="355"/>
                      </a:lnTo>
                      <a:lnTo>
                        <a:pt x="317" y="355"/>
                      </a:lnTo>
                      <a:lnTo>
                        <a:pt x="317" y="358"/>
                      </a:lnTo>
                      <a:lnTo>
                        <a:pt x="317" y="360"/>
                      </a:lnTo>
                      <a:lnTo>
                        <a:pt x="317" y="362"/>
                      </a:lnTo>
                      <a:lnTo>
                        <a:pt x="315" y="365"/>
                      </a:lnTo>
                      <a:lnTo>
                        <a:pt x="306" y="360"/>
                      </a:lnTo>
                      <a:lnTo>
                        <a:pt x="296" y="358"/>
                      </a:lnTo>
                      <a:lnTo>
                        <a:pt x="284" y="348"/>
                      </a:lnTo>
                      <a:lnTo>
                        <a:pt x="275" y="346"/>
                      </a:lnTo>
                      <a:lnTo>
                        <a:pt x="275" y="336"/>
                      </a:lnTo>
                      <a:lnTo>
                        <a:pt x="272" y="331"/>
                      </a:lnTo>
                      <a:lnTo>
                        <a:pt x="272" y="329"/>
                      </a:lnTo>
                      <a:lnTo>
                        <a:pt x="272" y="327"/>
                      </a:lnTo>
                      <a:lnTo>
                        <a:pt x="272" y="322"/>
                      </a:lnTo>
                      <a:lnTo>
                        <a:pt x="287" y="308"/>
                      </a:lnTo>
                      <a:lnTo>
                        <a:pt x="315" y="291"/>
                      </a:lnTo>
                      <a:lnTo>
                        <a:pt x="322" y="287"/>
                      </a:lnTo>
                      <a:lnTo>
                        <a:pt x="325" y="282"/>
                      </a:lnTo>
                      <a:lnTo>
                        <a:pt x="327" y="277"/>
                      </a:lnTo>
                      <a:lnTo>
                        <a:pt x="327" y="275"/>
                      </a:lnTo>
                      <a:lnTo>
                        <a:pt x="329" y="268"/>
                      </a:lnTo>
                      <a:lnTo>
                        <a:pt x="329" y="263"/>
                      </a:lnTo>
                      <a:lnTo>
                        <a:pt x="327" y="263"/>
                      </a:lnTo>
                      <a:lnTo>
                        <a:pt x="315" y="258"/>
                      </a:lnTo>
                      <a:lnTo>
                        <a:pt x="306" y="256"/>
                      </a:lnTo>
                      <a:lnTo>
                        <a:pt x="303" y="256"/>
                      </a:lnTo>
                      <a:lnTo>
                        <a:pt x="298" y="253"/>
                      </a:lnTo>
                      <a:lnTo>
                        <a:pt x="296" y="249"/>
                      </a:lnTo>
                      <a:lnTo>
                        <a:pt x="296" y="246"/>
                      </a:lnTo>
                      <a:lnTo>
                        <a:pt x="296" y="242"/>
                      </a:lnTo>
                      <a:lnTo>
                        <a:pt x="296" y="239"/>
                      </a:lnTo>
                      <a:lnTo>
                        <a:pt x="296" y="234"/>
                      </a:lnTo>
                      <a:lnTo>
                        <a:pt x="298" y="232"/>
                      </a:lnTo>
                      <a:lnTo>
                        <a:pt x="298" y="230"/>
                      </a:lnTo>
                      <a:lnTo>
                        <a:pt x="296" y="230"/>
                      </a:lnTo>
                      <a:lnTo>
                        <a:pt x="291" y="232"/>
                      </a:lnTo>
                      <a:lnTo>
                        <a:pt x="284" y="234"/>
                      </a:lnTo>
                      <a:lnTo>
                        <a:pt x="275" y="230"/>
                      </a:lnTo>
                      <a:lnTo>
                        <a:pt x="272" y="227"/>
                      </a:lnTo>
                      <a:lnTo>
                        <a:pt x="270" y="225"/>
                      </a:lnTo>
                      <a:lnTo>
                        <a:pt x="268" y="223"/>
                      </a:lnTo>
                      <a:lnTo>
                        <a:pt x="265" y="225"/>
                      </a:lnTo>
                      <a:lnTo>
                        <a:pt x="254" y="242"/>
                      </a:lnTo>
                      <a:lnTo>
                        <a:pt x="249" y="253"/>
                      </a:lnTo>
                      <a:lnTo>
                        <a:pt x="246" y="256"/>
                      </a:lnTo>
                      <a:lnTo>
                        <a:pt x="242" y="263"/>
                      </a:lnTo>
                      <a:lnTo>
                        <a:pt x="237" y="263"/>
                      </a:lnTo>
                      <a:lnTo>
                        <a:pt x="235" y="263"/>
                      </a:lnTo>
                      <a:lnTo>
                        <a:pt x="225" y="258"/>
                      </a:lnTo>
                      <a:lnTo>
                        <a:pt x="223" y="256"/>
                      </a:lnTo>
                      <a:lnTo>
                        <a:pt x="220" y="253"/>
                      </a:lnTo>
                      <a:lnTo>
                        <a:pt x="216" y="253"/>
                      </a:lnTo>
                      <a:lnTo>
                        <a:pt x="211" y="253"/>
                      </a:lnTo>
                      <a:lnTo>
                        <a:pt x="206" y="256"/>
                      </a:lnTo>
                      <a:lnTo>
                        <a:pt x="199" y="256"/>
                      </a:lnTo>
                      <a:lnTo>
                        <a:pt x="197" y="256"/>
                      </a:lnTo>
                      <a:lnTo>
                        <a:pt x="192" y="256"/>
                      </a:lnTo>
                      <a:lnTo>
                        <a:pt x="190" y="251"/>
                      </a:lnTo>
                      <a:lnTo>
                        <a:pt x="190" y="246"/>
                      </a:lnTo>
                      <a:lnTo>
                        <a:pt x="190" y="239"/>
                      </a:lnTo>
                      <a:lnTo>
                        <a:pt x="190" y="230"/>
                      </a:lnTo>
                      <a:lnTo>
                        <a:pt x="187" y="227"/>
                      </a:lnTo>
                      <a:lnTo>
                        <a:pt x="187" y="225"/>
                      </a:lnTo>
                      <a:lnTo>
                        <a:pt x="183" y="218"/>
                      </a:lnTo>
                      <a:lnTo>
                        <a:pt x="183" y="213"/>
                      </a:lnTo>
                      <a:lnTo>
                        <a:pt x="187" y="208"/>
                      </a:lnTo>
                      <a:lnTo>
                        <a:pt x="190" y="204"/>
                      </a:lnTo>
                      <a:lnTo>
                        <a:pt x="197" y="197"/>
                      </a:lnTo>
                      <a:lnTo>
                        <a:pt x="211" y="166"/>
                      </a:lnTo>
                      <a:lnTo>
                        <a:pt x="216" y="159"/>
                      </a:lnTo>
                      <a:lnTo>
                        <a:pt x="218" y="156"/>
                      </a:lnTo>
                      <a:lnTo>
                        <a:pt x="220" y="152"/>
                      </a:lnTo>
                      <a:lnTo>
                        <a:pt x="228" y="142"/>
                      </a:lnTo>
                      <a:lnTo>
                        <a:pt x="225" y="140"/>
                      </a:lnTo>
                      <a:lnTo>
                        <a:pt x="223" y="135"/>
                      </a:lnTo>
                      <a:lnTo>
                        <a:pt x="237" y="133"/>
                      </a:lnTo>
                      <a:lnTo>
                        <a:pt x="244" y="126"/>
                      </a:lnTo>
                      <a:lnTo>
                        <a:pt x="246" y="126"/>
                      </a:lnTo>
                      <a:lnTo>
                        <a:pt x="246" y="123"/>
                      </a:lnTo>
                      <a:lnTo>
                        <a:pt x="246" y="121"/>
                      </a:lnTo>
                      <a:lnTo>
                        <a:pt x="235" y="128"/>
                      </a:lnTo>
                      <a:lnTo>
                        <a:pt x="228" y="130"/>
                      </a:lnTo>
                      <a:lnTo>
                        <a:pt x="213" y="130"/>
                      </a:lnTo>
                      <a:lnTo>
                        <a:pt x="206" y="130"/>
                      </a:lnTo>
                      <a:lnTo>
                        <a:pt x="194" y="140"/>
                      </a:lnTo>
                      <a:lnTo>
                        <a:pt x="185" y="152"/>
                      </a:lnTo>
                      <a:lnTo>
                        <a:pt x="166" y="180"/>
                      </a:lnTo>
                      <a:lnTo>
                        <a:pt x="168" y="189"/>
                      </a:lnTo>
                      <a:lnTo>
                        <a:pt x="171" y="201"/>
                      </a:lnTo>
                      <a:lnTo>
                        <a:pt x="173" y="208"/>
                      </a:lnTo>
                      <a:lnTo>
                        <a:pt x="180" y="208"/>
                      </a:lnTo>
                      <a:lnTo>
                        <a:pt x="178" y="213"/>
                      </a:lnTo>
                      <a:lnTo>
                        <a:pt x="178" y="223"/>
                      </a:lnTo>
                      <a:lnTo>
                        <a:pt x="183" y="232"/>
                      </a:lnTo>
                      <a:lnTo>
                        <a:pt x="185" y="237"/>
                      </a:lnTo>
                      <a:lnTo>
                        <a:pt x="185" y="239"/>
                      </a:lnTo>
                      <a:lnTo>
                        <a:pt x="183" y="242"/>
                      </a:lnTo>
                      <a:lnTo>
                        <a:pt x="180" y="242"/>
                      </a:lnTo>
                      <a:lnTo>
                        <a:pt x="180" y="244"/>
                      </a:lnTo>
                      <a:lnTo>
                        <a:pt x="178" y="239"/>
                      </a:lnTo>
                      <a:lnTo>
                        <a:pt x="173" y="242"/>
                      </a:lnTo>
                      <a:lnTo>
                        <a:pt x="157" y="246"/>
                      </a:lnTo>
                      <a:lnTo>
                        <a:pt x="149" y="251"/>
                      </a:lnTo>
                      <a:lnTo>
                        <a:pt x="145" y="256"/>
                      </a:lnTo>
                      <a:lnTo>
                        <a:pt x="142" y="263"/>
                      </a:lnTo>
                      <a:lnTo>
                        <a:pt x="145" y="268"/>
                      </a:lnTo>
                      <a:lnTo>
                        <a:pt x="145" y="270"/>
                      </a:lnTo>
                      <a:lnTo>
                        <a:pt x="140" y="270"/>
                      </a:lnTo>
                      <a:lnTo>
                        <a:pt x="128" y="272"/>
                      </a:lnTo>
                      <a:lnTo>
                        <a:pt x="123" y="275"/>
                      </a:lnTo>
                      <a:lnTo>
                        <a:pt x="126" y="284"/>
                      </a:lnTo>
                      <a:lnTo>
                        <a:pt x="123" y="284"/>
                      </a:lnTo>
                      <a:lnTo>
                        <a:pt x="121" y="277"/>
                      </a:lnTo>
                      <a:lnTo>
                        <a:pt x="105" y="263"/>
                      </a:lnTo>
                      <a:lnTo>
                        <a:pt x="95" y="268"/>
                      </a:lnTo>
                      <a:lnTo>
                        <a:pt x="67" y="268"/>
                      </a:lnTo>
                      <a:lnTo>
                        <a:pt x="67" y="270"/>
                      </a:lnTo>
                      <a:lnTo>
                        <a:pt x="76" y="287"/>
                      </a:lnTo>
                      <a:lnTo>
                        <a:pt x="83" y="303"/>
                      </a:lnTo>
                      <a:lnTo>
                        <a:pt x="90" y="324"/>
                      </a:lnTo>
                      <a:lnTo>
                        <a:pt x="88" y="346"/>
                      </a:lnTo>
                      <a:lnTo>
                        <a:pt x="88" y="353"/>
                      </a:lnTo>
                      <a:lnTo>
                        <a:pt x="78" y="367"/>
                      </a:lnTo>
                      <a:lnTo>
                        <a:pt x="76" y="372"/>
                      </a:lnTo>
                      <a:lnTo>
                        <a:pt x="74" y="372"/>
                      </a:lnTo>
                      <a:lnTo>
                        <a:pt x="74" y="374"/>
                      </a:lnTo>
                      <a:lnTo>
                        <a:pt x="74" y="379"/>
                      </a:lnTo>
                      <a:lnTo>
                        <a:pt x="74" y="381"/>
                      </a:lnTo>
                      <a:lnTo>
                        <a:pt x="76" y="381"/>
                      </a:lnTo>
                      <a:lnTo>
                        <a:pt x="78" y="379"/>
                      </a:lnTo>
                      <a:lnTo>
                        <a:pt x="81" y="379"/>
                      </a:lnTo>
                      <a:lnTo>
                        <a:pt x="86" y="376"/>
                      </a:lnTo>
                      <a:lnTo>
                        <a:pt x="93" y="374"/>
                      </a:lnTo>
                      <a:lnTo>
                        <a:pt x="133" y="369"/>
                      </a:lnTo>
                      <a:lnTo>
                        <a:pt x="173" y="353"/>
                      </a:lnTo>
                      <a:lnTo>
                        <a:pt x="185" y="353"/>
                      </a:lnTo>
                      <a:lnTo>
                        <a:pt x="197" y="360"/>
                      </a:lnTo>
                      <a:lnTo>
                        <a:pt x="209" y="367"/>
                      </a:lnTo>
                      <a:lnTo>
                        <a:pt x="216" y="369"/>
                      </a:lnTo>
                      <a:lnTo>
                        <a:pt x="223" y="369"/>
                      </a:lnTo>
                      <a:lnTo>
                        <a:pt x="225" y="367"/>
                      </a:lnTo>
                      <a:lnTo>
                        <a:pt x="228" y="360"/>
                      </a:lnTo>
                      <a:lnTo>
                        <a:pt x="223" y="353"/>
                      </a:lnTo>
                      <a:lnTo>
                        <a:pt x="216" y="353"/>
                      </a:lnTo>
                      <a:lnTo>
                        <a:pt x="216" y="350"/>
                      </a:lnTo>
                      <a:lnTo>
                        <a:pt x="223" y="348"/>
                      </a:lnTo>
                      <a:lnTo>
                        <a:pt x="232" y="336"/>
                      </a:lnTo>
                      <a:lnTo>
                        <a:pt x="237" y="336"/>
                      </a:lnTo>
                      <a:lnTo>
                        <a:pt x="235" y="341"/>
                      </a:lnTo>
                      <a:lnTo>
                        <a:pt x="235" y="348"/>
                      </a:lnTo>
                      <a:lnTo>
                        <a:pt x="237" y="353"/>
                      </a:lnTo>
                      <a:lnTo>
                        <a:pt x="242" y="355"/>
                      </a:lnTo>
                      <a:lnTo>
                        <a:pt x="242" y="358"/>
                      </a:lnTo>
                      <a:lnTo>
                        <a:pt x="237" y="360"/>
                      </a:lnTo>
                      <a:lnTo>
                        <a:pt x="237" y="365"/>
                      </a:lnTo>
                      <a:lnTo>
                        <a:pt x="235" y="369"/>
                      </a:lnTo>
                      <a:lnTo>
                        <a:pt x="235" y="374"/>
                      </a:lnTo>
                      <a:lnTo>
                        <a:pt x="237" y="381"/>
                      </a:lnTo>
                      <a:lnTo>
                        <a:pt x="239" y="384"/>
                      </a:lnTo>
                      <a:lnTo>
                        <a:pt x="263" y="398"/>
                      </a:lnTo>
                      <a:lnTo>
                        <a:pt x="270" y="403"/>
                      </a:lnTo>
                      <a:lnTo>
                        <a:pt x="280" y="403"/>
                      </a:lnTo>
                      <a:lnTo>
                        <a:pt x="263" y="407"/>
                      </a:lnTo>
                      <a:lnTo>
                        <a:pt x="230" y="393"/>
                      </a:lnTo>
                      <a:lnTo>
                        <a:pt x="218" y="393"/>
                      </a:lnTo>
                      <a:lnTo>
                        <a:pt x="218" y="388"/>
                      </a:lnTo>
                      <a:lnTo>
                        <a:pt x="211" y="384"/>
                      </a:lnTo>
                      <a:lnTo>
                        <a:pt x="197" y="376"/>
                      </a:lnTo>
                      <a:lnTo>
                        <a:pt x="185" y="365"/>
                      </a:lnTo>
                      <a:lnTo>
                        <a:pt x="178" y="360"/>
                      </a:lnTo>
                      <a:lnTo>
                        <a:pt x="171" y="365"/>
                      </a:lnTo>
                      <a:lnTo>
                        <a:pt x="180" y="369"/>
                      </a:lnTo>
                      <a:lnTo>
                        <a:pt x="192" y="381"/>
                      </a:lnTo>
                      <a:lnTo>
                        <a:pt x="202" y="393"/>
                      </a:lnTo>
                      <a:lnTo>
                        <a:pt x="204" y="405"/>
                      </a:lnTo>
                      <a:lnTo>
                        <a:pt x="209" y="462"/>
                      </a:lnTo>
                      <a:lnTo>
                        <a:pt x="209" y="502"/>
                      </a:lnTo>
                      <a:lnTo>
                        <a:pt x="206" y="507"/>
                      </a:lnTo>
                      <a:lnTo>
                        <a:pt x="202" y="514"/>
                      </a:lnTo>
                      <a:lnTo>
                        <a:pt x="194" y="530"/>
                      </a:lnTo>
                      <a:lnTo>
                        <a:pt x="192" y="542"/>
                      </a:lnTo>
                      <a:lnTo>
                        <a:pt x="175" y="582"/>
                      </a:lnTo>
                      <a:lnTo>
                        <a:pt x="173" y="585"/>
                      </a:lnTo>
                      <a:lnTo>
                        <a:pt x="171" y="585"/>
                      </a:lnTo>
                      <a:lnTo>
                        <a:pt x="168" y="587"/>
                      </a:lnTo>
                      <a:lnTo>
                        <a:pt x="166" y="590"/>
                      </a:lnTo>
                      <a:lnTo>
                        <a:pt x="178" y="599"/>
                      </a:lnTo>
                      <a:lnTo>
                        <a:pt x="185" y="606"/>
                      </a:lnTo>
                      <a:lnTo>
                        <a:pt x="190" y="616"/>
                      </a:lnTo>
                      <a:lnTo>
                        <a:pt x="190" y="625"/>
                      </a:lnTo>
                      <a:lnTo>
                        <a:pt x="190" y="635"/>
                      </a:lnTo>
                      <a:lnTo>
                        <a:pt x="190" y="642"/>
                      </a:lnTo>
                      <a:lnTo>
                        <a:pt x="194" y="649"/>
                      </a:lnTo>
                      <a:lnTo>
                        <a:pt x="197" y="653"/>
                      </a:lnTo>
                      <a:close/>
                      <a:moveTo>
                        <a:pt x="244" y="109"/>
                      </a:moveTo>
                      <a:lnTo>
                        <a:pt x="244" y="109"/>
                      </a:lnTo>
                      <a:lnTo>
                        <a:pt x="246" y="116"/>
                      </a:lnTo>
                      <a:lnTo>
                        <a:pt x="230" y="126"/>
                      </a:lnTo>
                      <a:lnTo>
                        <a:pt x="202" y="126"/>
                      </a:lnTo>
                      <a:lnTo>
                        <a:pt x="197" y="128"/>
                      </a:lnTo>
                      <a:lnTo>
                        <a:pt x="190" y="140"/>
                      </a:lnTo>
                      <a:lnTo>
                        <a:pt x="171" y="161"/>
                      </a:lnTo>
                      <a:lnTo>
                        <a:pt x="149" y="197"/>
                      </a:lnTo>
                      <a:lnTo>
                        <a:pt x="138" y="206"/>
                      </a:lnTo>
                      <a:lnTo>
                        <a:pt x="135" y="211"/>
                      </a:lnTo>
                      <a:lnTo>
                        <a:pt x="133" y="218"/>
                      </a:lnTo>
                      <a:lnTo>
                        <a:pt x="131" y="225"/>
                      </a:lnTo>
                      <a:lnTo>
                        <a:pt x="128" y="242"/>
                      </a:lnTo>
                      <a:lnTo>
                        <a:pt x="126" y="249"/>
                      </a:lnTo>
                      <a:lnTo>
                        <a:pt x="121" y="253"/>
                      </a:lnTo>
                      <a:lnTo>
                        <a:pt x="114" y="258"/>
                      </a:lnTo>
                      <a:lnTo>
                        <a:pt x="88" y="260"/>
                      </a:lnTo>
                      <a:lnTo>
                        <a:pt x="64" y="258"/>
                      </a:lnTo>
                      <a:lnTo>
                        <a:pt x="60" y="260"/>
                      </a:lnTo>
                      <a:lnTo>
                        <a:pt x="50" y="263"/>
                      </a:lnTo>
                      <a:lnTo>
                        <a:pt x="43" y="260"/>
                      </a:lnTo>
                      <a:lnTo>
                        <a:pt x="29" y="253"/>
                      </a:lnTo>
                      <a:lnTo>
                        <a:pt x="22" y="251"/>
                      </a:lnTo>
                      <a:lnTo>
                        <a:pt x="8" y="251"/>
                      </a:lnTo>
                      <a:lnTo>
                        <a:pt x="0" y="249"/>
                      </a:lnTo>
                      <a:lnTo>
                        <a:pt x="0" y="239"/>
                      </a:lnTo>
                      <a:lnTo>
                        <a:pt x="5" y="232"/>
                      </a:lnTo>
                      <a:lnTo>
                        <a:pt x="3" y="213"/>
                      </a:lnTo>
                      <a:lnTo>
                        <a:pt x="3" y="206"/>
                      </a:lnTo>
                      <a:lnTo>
                        <a:pt x="5" y="201"/>
                      </a:lnTo>
                      <a:lnTo>
                        <a:pt x="10" y="197"/>
                      </a:lnTo>
                      <a:lnTo>
                        <a:pt x="12" y="189"/>
                      </a:lnTo>
                      <a:lnTo>
                        <a:pt x="31" y="149"/>
                      </a:lnTo>
                      <a:lnTo>
                        <a:pt x="36" y="130"/>
                      </a:lnTo>
                      <a:lnTo>
                        <a:pt x="34" y="114"/>
                      </a:lnTo>
                      <a:lnTo>
                        <a:pt x="36" y="109"/>
                      </a:lnTo>
                      <a:lnTo>
                        <a:pt x="45" y="73"/>
                      </a:lnTo>
                      <a:lnTo>
                        <a:pt x="48" y="69"/>
                      </a:lnTo>
                      <a:lnTo>
                        <a:pt x="57" y="57"/>
                      </a:lnTo>
                      <a:lnTo>
                        <a:pt x="64" y="43"/>
                      </a:lnTo>
                      <a:lnTo>
                        <a:pt x="69" y="28"/>
                      </a:lnTo>
                      <a:lnTo>
                        <a:pt x="71" y="14"/>
                      </a:lnTo>
                      <a:lnTo>
                        <a:pt x="71" y="7"/>
                      </a:lnTo>
                      <a:lnTo>
                        <a:pt x="76" y="7"/>
                      </a:lnTo>
                      <a:lnTo>
                        <a:pt x="88" y="7"/>
                      </a:lnTo>
                      <a:lnTo>
                        <a:pt x="105" y="2"/>
                      </a:lnTo>
                      <a:lnTo>
                        <a:pt x="107" y="0"/>
                      </a:lnTo>
                      <a:lnTo>
                        <a:pt x="112" y="0"/>
                      </a:lnTo>
                      <a:lnTo>
                        <a:pt x="112" y="0"/>
                      </a:lnTo>
                      <a:lnTo>
                        <a:pt x="114" y="2"/>
                      </a:lnTo>
                      <a:lnTo>
                        <a:pt x="116" y="7"/>
                      </a:lnTo>
                      <a:lnTo>
                        <a:pt x="119" y="12"/>
                      </a:lnTo>
                      <a:lnTo>
                        <a:pt x="123" y="38"/>
                      </a:lnTo>
                      <a:lnTo>
                        <a:pt x="128" y="43"/>
                      </a:lnTo>
                      <a:lnTo>
                        <a:pt x="135" y="38"/>
                      </a:lnTo>
                      <a:lnTo>
                        <a:pt x="142" y="31"/>
                      </a:lnTo>
                      <a:lnTo>
                        <a:pt x="152" y="19"/>
                      </a:lnTo>
                      <a:lnTo>
                        <a:pt x="159" y="12"/>
                      </a:lnTo>
                      <a:lnTo>
                        <a:pt x="164" y="10"/>
                      </a:lnTo>
                      <a:lnTo>
                        <a:pt x="166" y="10"/>
                      </a:lnTo>
                      <a:lnTo>
                        <a:pt x="171" y="10"/>
                      </a:lnTo>
                      <a:lnTo>
                        <a:pt x="173" y="10"/>
                      </a:lnTo>
                      <a:lnTo>
                        <a:pt x="180" y="14"/>
                      </a:lnTo>
                      <a:lnTo>
                        <a:pt x="190" y="17"/>
                      </a:lnTo>
                      <a:lnTo>
                        <a:pt x="192" y="28"/>
                      </a:lnTo>
                      <a:lnTo>
                        <a:pt x="190" y="33"/>
                      </a:lnTo>
                      <a:lnTo>
                        <a:pt x="213" y="43"/>
                      </a:lnTo>
                      <a:lnTo>
                        <a:pt x="225" y="40"/>
                      </a:lnTo>
                      <a:lnTo>
                        <a:pt x="228" y="47"/>
                      </a:lnTo>
                      <a:lnTo>
                        <a:pt x="244" y="64"/>
                      </a:lnTo>
                      <a:lnTo>
                        <a:pt x="237" y="69"/>
                      </a:lnTo>
                      <a:lnTo>
                        <a:pt x="232" y="69"/>
                      </a:lnTo>
                      <a:lnTo>
                        <a:pt x="223" y="69"/>
                      </a:lnTo>
                      <a:lnTo>
                        <a:pt x="218" y="69"/>
                      </a:lnTo>
                      <a:lnTo>
                        <a:pt x="213" y="71"/>
                      </a:lnTo>
                      <a:lnTo>
                        <a:pt x="213" y="73"/>
                      </a:lnTo>
                      <a:lnTo>
                        <a:pt x="216" y="76"/>
                      </a:lnTo>
                      <a:lnTo>
                        <a:pt x="218" y="78"/>
                      </a:lnTo>
                      <a:lnTo>
                        <a:pt x="220" y="81"/>
                      </a:lnTo>
                      <a:lnTo>
                        <a:pt x="220" y="85"/>
                      </a:lnTo>
                      <a:lnTo>
                        <a:pt x="223" y="90"/>
                      </a:lnTo>
                      <a:lnTo>
                        <a:pt x="232" y="99"/>
                      </a:lnTo>
                      <a:lnTo>
                        <a:pt x="232" y="99"/>
                      </a:lnTo>
                      <a:lnTo>
                        <a:pt x="239" y="104"/>
                      </a:lnTo>
                      <a:lnTo>
                        <a:pt x="242" y="107"/>
                      </a:lnTo>
                      <a:lnTo>
                        <a:pt x="244" y="107"/>
                      </a:lnTo>
                      <a:lnTo>
                        <a:pt x="244" y="10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985256" y="2532459"/>
                  <a:ext cx="526256" cy="473869"/>
                </a:xfrm>
                <a:custGeom>
                  <a:avLst/>
                  <a:gdLst>
                    <a:gd name="T0" fmla="*/ 274 w 442"/>
                    <a:gd name="T1" fmla="*/ 2 h 398"/>
                    <a:gd name="T2" fmla="*/ 298 w 442"/>
                    <a:gd name="T3" fmla="*/ 59 h 398"/>
                    <a:gd name="T4" fmla="*/ 319 w 442"/>
                    <a:gd name="T5" fmla="*/ 85 h 398"/>
                    <a:gd name="T6" fmla="*/ 345 w 442"/>
                    <a:gd name="T7" fmla="*/ 102 h 398"/>
                    <a:gd name="T8" fmla="*/ 338 w 442"/>
                    <a:gd name="T9" fmla="*/ 133 h 398"/>
                    <a:gd name="T10" fmla="*/ 345 w 442"/>
                    <a:gd name="T11" fmla="*/ 161 h 398"/>
                    <a:gd name="T12" fmla="*/ 357 w 442"/>
                    <a:gd name="T13" fmla="*/ 208 h 398"/>
                    <a:gd name="T14" fmla="*/ 385 w 442"/>
                    <a:gd name="T15" fmla="*/ 227 h 398"/>
                    <a:gd name="T16" fmla="*/ 383 w 442"/>
                    <a:gd name="T17" fmla="*/ 253 h 398"/>
                    <a:gd name="T18" fmla="*/ 400 w 442"/>
                    <a:gd name="T19" fmla="*/ 260 h 398"/>
                    <a:gd name="T20" fmla="*/ 433 w 442"/>
                    <a:gd name="T21" fmla="*/ 265 h 398"/>
                    <a:gd name="T22" fmla="*/ 440 w 442"/>
                    <a:gd name="T23" fmla="*/ 294 h 398"/>
                    <a:gd name="T24" fmla="*/ 438 w 442"/>
                    <a:gd name="T25" fmla="*/ 308 h 398"/>
                    <a:gd name="T26" fmla="*/ 414 w 442"/>
                    <a:gd name="T27" fmla="*/ 353 h 398"/>
                    <a:gd name="T28" fmla="*/ 404 w 442"/>
                    <a:gd name="T29" fmla="*/ 369 h 398"/>
                    <a:gd name="T30" fmla="*/ 374 w 442"/>
                    <a:gd name="T31" fmla="*/ 381 h 398"/>
                    <a:gd name="T32" fmla="*/ 357 w 442"/>
                    <a:gd name="T33" fmla="*/ 395 h 398"/>
                    <a:gd name="T34" fmla="*/ 350 w 442"/>
                    <a:gd name="T35" fmla="*/ 388 h 398"/>
                    <a:gd name="T36" fmla="*/ 357 w 442"/>
                    <a:gd name="T37" fmla="*/ 369 h 398"/>
                    <a:gd name="T38" fmla="*/ 333 w 442"/>
                    <a:gd name="T39" fmla="*/ 367 h 398"/>
                    <a:gd name="T40" fmla="*/ 312 w 442"/>
                    <a:gd name="T41" fmla="*/ 379 h 398"/>
                    <a:gd name="T42" fmla="*/ 296 w 442"/>
                    <a:gd name="T43" fmla="*/ 365 h 398"/>
                    <a:gd name="T44" fmla="*/ 291 w 442"/>
                    <a:gd name="T45" fmla="*/ 341 h 398"/>
                    <a:gd name="T46" fmla="*/ 281 w 442"/>
                    <a:gd name="T47" fmla="*/ 317 h 398"/>
                    <a:gd name="T48" fmla="*/ 262 w 442"/>
                    <a:gd name="T49" fmla="*/ 294 h 398"/>
                    <a:gd name="T50" fmla="*/ 258 w 442"/>
                    <a:gd name="T51" fmla="*/ 289 h 398"/>
                    <a:gd name="T52" fmla="*/ 255 w 442"/>
                    <a:gd name="T53" fmla="*/ 301 h 398"/>
                    <a:gd name="T54" fmla="*/ 239 w 442"/>
                    <a:gd name="T55" fmla="*/ 308 h 398"/>
                    <a:gd name="T56" fmla="*/ 225 w 442"/>
                    <a:gd name="T57" fmla="*/ 320 h 398"/>
                    <a:gd name="T58" fmla="*/ 210 w 442"/>
                    <a:gd name="T59" fmla="*/ 317 h 398"/>
                    <a:gd name="T60" fmla="*/ 199 w 442"/>
                    <a:gd name="T61" fmla="*/ 317 h 398"/>
                    <a:gd name="T62" fmla="*/ 182 w 442"/>
                    <a:gd name="T63" fmla="*/ 322 h 398"/>
                    <a:gd name="T64" fmla="*/ 158 w 442"/>
                    <a:gd name="T65" fmla="*/ 324 h 398"/>
                    <a:gd name="T66" fmla="*/ 130 w 442"/>
                    <a:gd name="T67" fmla="*/ 291 h 398"/>
                    <a:gd name="T68" fmla="*/ 111 w 442"/>
                    <a:gd name="T69" fmla="*/ 298 h 398"/>
                    <a:gd name="T70" fmla="*/ 97 w 442"/>
                    <a:gd name="T71" fmla="*/ 296 h 398"/>
                    <a:gd name="T72" fmla="*/ 90 w 442"/>
                    <a:gd name="T73" fmla="*/ 275 h 398"/>
                    <a:gd name="T74" fmla="*/ 80 w 442"/>
                    <a:gd name="T75" fmla="*/ 270 h 398"/>
                    <a:gd name="T76" fmla="*/ 76 w 442"/>
                    <a:gd name="T77" fmla="*/ 275 h 398"/>
                    <a:gd name="T78" fmla="*/ 71 w 442"/>
                    <a:gd name="T79" fmla="*/ 282 h 398"/>
                    <a:gd name="T80" fmla="*/ 71 w 442"/>
                    <a:gd name="T81" fmla="*/ 265 h 398"/>
                    <a:gd name="T82" fmla="*/ 54 w 442"/>
                    <a:gd name="T83" fmla="*/ 260 h 398"/>
                    <a:gd name="T84" fmla="*/ 26 w 442"/>
                    <a:gd name="T85" fmla="*/ 263 h 398"/>
                    <a:gd name="T86" fmla="*/ 19 w 442"/>
                    <a:gd name="T87" fmla="*/ 246 h 398"/>
                    <a:gd name="T88" fmla="*/ 12 w 442"/>
                    <a:gd name="T89" fmla="*/ 232 h 398"/>
                    <a:gd name="T90" fmla="*/ 0 w 442"/>
                    <a:gd name="T91" fmla="*/ 215 h 398"/>
                    <a:gd name="T92" fmla="*/ 57 w 442"/>
                    <a:gd name="T93" fmla="*/ 168 h 398"/>
                    <a:gd name="T94" fmla="*/ 76 w 442"/>
                    <a:gd name="T95" fmla="*/ 151 h 398"/>
                    <a:gd name="T96" fmla="*/ 92 w 442"/>
                    <a:gd name="T97" fmla="*/ 149 h 398"/>
                    <a:gd name="T98" fmla="*/ 109 w 442"/>
                    <a:gd name="T99" fmla="*/ 128 h 398"/>
                    <a:gd name="T100" fmla="*/ 137 w 442"/>
                    <a:gd name="T101" fmla="*/ 102 h 398"/>
                    <a:gd name="T102" fmla="*/ 118 w 442"/>
                    <a:gd name="T103" fmla="*/ 76 h 398"/>
                    <a:gd name="T104" fmla="*/ 147 w 442"/>
                    <a:gd name="T105" fmla="*/ 43 h 398"/>
                    <a:gd name="T106" fmla="*/ 170 w 442"/>
                    <a:gd name="T107" fmla="*/ 59 h 398"/>
                    <a:gd name="T108" fmla="*/ 182 w 442"/>
                    <a:gd name="T109" fmla="*/ 50 h 398"/>
                    <a:gd name="T110" fmla="*/ 206 w 442"/>
                    <a:gd name="T111" fmla="*/ 28 h 398"/>
                    <a:gd name="T112" fmla="*/ 222 w 442"/>
                    <a:gd name="T113" fmla="*/ 12 h 398"/>
                    <a:gd name="T114" fmla="*/ 246 w 442"/>
                    <a:gd name="T115" fmla="*/ 14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2" h="398">
                      <a:moveTo>
                        <a:pt x="265" y="2"/>
                      </a:moveTo>
                      <a:lnTo>
                        <a:pt x="265" y="2"/>
                      </a:lnTo>
                      <a:lnTo>
                        <a:pt x="272" y="0"/>
                      </a:lnTo>
                      <a:lnTo>
                        <a:pt x="274" y="2"/>
                      </a:lnTo>
                      <a:lnTo>
                        <a:pt x="277" y="7"/>
                      </a:lnTo>
                      <a:lnTo>
                        <a:pt x="286" y="38"/>
                      </a:lnTo>
                      <a:lnTo>
                        <a:pt x="291" y="45"/>
                      </a:lnTo>
                      <a:lnTo>
                        <a:pt x="298" y="59"/>
                      </a:lnTo>
                      <a:lnTo>
                        <a:pt x="305" y="64"/>
                      </a:lnTo>
                      <a:lnTo>
                        <a:pt x="315" y="71"/>
                      </a:lnTo>
                      <a:lnTo>
                        <a:pt x="317" y="76"/>
                      </a:lnTo>
                      <a:lnTo>
                        <a:pt x="319" y="85"/>
                      </a:lnTo>
                      <a:lnTo>
                        <a:pt x="324" y="90"/>
                      </a:lnTo>
                      <a:lnTo>
                        <a:pt x="331" y="92"/>
                      </a:lnTo>
                      <a:lnTo>
                        <a:pt x="345" y="97"/>
                      </a:lnTo>
                      <a:lnTo>
                        <a:pt x="345" y="102"/>
                      </a:lnTo>
                      <a:lnTo>
                        <a:pt x="345" y="111"/>
                      </a:lnTo>
                      <a:lnTo>
                        <a:pt x="343" y="121"/>
                      </a:lnTo>
                      <a:lnTo>
                        <a:pt x="341" y="128"/>
                      </a:lnTo>
                      <a:lnTo>
                        <a:pt x="338" y="133"/>
                      </a:lnTo>
                      <a:lnTo>
                        <a:pt x="338" y="142"/>
                      </a:lnTo>
                      <a:lnTo>
                        <a:pt x="338" y="151"/>
                      </a:lnTo>
                      <a:lnTo>
                        <a:pt x="341" y="156"/>
                      </a:lnTo>
                      <a:lnTo>
                        <a:pt x="345" y="161"/>
                      </a:lnTo>
                      <a:lnTo>
                        <a:pt x="359" y="185"/>
                      </a:lnTo>
                      <a:lnTo>
                        <a:pt x="355" y="192"/>
                      </a:lnTo>
                      <a:lnTo>
                        <a:pt x="355" y="199"/>
                      </a:lnTo>
                      <a:lnTo>
                        <a:pt x="357" y="208"/>
                      </a:lnTo>
                      <a:lnTo>
                        <a:pt x="359" y="215"/>
                      </a:lnTo>
                      <a:lnTo>
                        <a:pt x="369" y="220"/>
                      </a:lnTo>
                      <a:lnTo>
                        <a:pt x="376" y="225"/>
                      </a:lnTo>
                      <a:lnTo>
                        <a:pt x="385" y="227"/>
                      </a:lnTo>
                      <a:lnTo>
                        <a:pt x="388" y="237"/>
                      </a:lnTo>
                      <a:lnTo>
                        <a:pt x="385" y="241"/>
                      </a:lnTo>
                      <a:lnTo>
                        <a:pt x="383" y="249"/>
                      </a:lnTo>
                      <a:lnTo>
                        <a:pt x="383" y="253"/>
                      </a:lnTo>
                      <a:lnTo>
                        <a:pt x="385" y="256"/>
                      </a:lnTo>
                      <a:lnTo>
                        <a:pt x="390" y="260"/>
                      </a:lnTo>
                      <a:lnTo>
                        <a:pt x="395" y="260"/>
                      </a:lnTo>
                      <a:lnTo>
                        <a:pt x="400" y="260"/>
                      </a:lnTo>
                      <a:lnTo>
                        <a:pt x="407" y="256"/>
                      </a:lnTo>
                      <a:lnTo>
                        <a:pt x="416" y="256"/>
                      </a:lnTo>
                      <a:lnTo>
                        <a:pt x="426" y="258"/>
                      </a:lnTo>
                      <a:lnTo>
                        <a:pt x="433" y="265"/>
                      </a:lnTo>
                      <a:lnTo>
                        <a:pt x="438" y="270"/>
                      </a:lnTo>
                      <a:lnTo>
                        <a:pt x="440" y="277"/>
                      </a:lnTo>
                      <a:lnTo>
                        <a:pt x="442" y="286"/>
                      </a:lnTo>
                      <a:lnTo>
                        <a:pt x="440" y="294"/>
                      </a:lnTo>
                      <a:lnTo>
                        <a:pt x="442" y="296"/>
                      </a:lnTo>
                      <a:lnTo>
                        <a:pt x="442" y="301"/>
                      </a:lnTo>
                      <a:lnTo>
                        <a:pt x="440" y="305"/>
                      </a:lnTo>
                      <a:lnTo>
                        <a:pt x="438" y="308"/>
                      </a:lnTo>
                      <a:lnTo>
                        <a:pt x="426" y="329"/>
                      </a:lnTo>
                      <a:lnTo>
                        <a:pt x="416" y="339"/>
                      </a:lnTo>
                      <a:lnTo>
                        <a:pt x="409" y="343"/>
                      </a:lnTo>
                      <a:lnTo>
                        <a:pt x="414" y="353"/>
                      </a:lnTo>
                      <a:lnTo>
                        <a:pt x="412" y="360"/>
                      </a:lnTo>
                      <a:lnTo>
                        <a:pt x="412" y="365"/>
                      </a:lnTo>
                      <a:lnTo>
                        <a:pt x="407" y="367"/>
                      </a:lnTo>
                      <a:lnTo>
                        <a:pt x="404" y="369"/>
                      </a:lnTo>
                      <a:lnTo>
                        <a:pt x="400" y="374"/>
                      </a:lnTo>
                      <a:lnTo>
                        <a:pt x="393" y="376"/>
                      </a:lnTo>
                      <a:lnTo>
                        <a:pt x="378" y="379"/>
                      </a:lnTo>
                      <a:lnTo>
                        <a:pt x="374" y="381"/>
                      </a:lnTo>
                      <a:lnTo>
                        <a:pt x="374" y="384"/>
                      </a:lnTo>
                      <a:lnTo>
                        <a:pt x="367" y="388"/>
                      </a:lnTo>
                      <a:lnTo>
                        <a:pt x="362" y="393"/>
                      </a:lnTo>
                      <a:lnTo>
                        <a:pt x="357" y="395"/>
                      </a:lnTo>
                      <a:lnTo>
                        <a:pt x="352" y="398"/>
                      </a:lnTo>
                      <a:lnTo>
                        <a:pt x="350" y="395"/>
                      </a:lnTo>
                      <a:lnTo>
                        <a:pt x="350" y="391"/>
                      </a:lnTo>
                      <a:lnTo>
                        <a:pt x="350" y="388"/>
                      </a:lnTo>
                      <a:lnTo>
                        <a:pt x="357" y="381"/>
                      </a:lnTo>
                      <a:lnTo>
                        <a:pt x="357" y="379"/>
                      </a:lnTo>
                      <a:lnTo>
                        <a:pt x="357" y="374"/>
                      </a:lnTo>
                      <a:lnTo>
                        <a:pt x="357" y="369"/>
                      </a:lnTo>
                      <a:lnTo>
                        <a:pt x="352" y="367"/>
                      </a:lnTo>
                      <a:lnTo>
                        <a:pt x="350" y="365"/>
                      </a:lnTo>
                      <a:lnTo>
                        <a:pt x="343" y="365"/>
                      </a:lnTo>
                      <a:lnTo>
                        <a:pt x="333" y="367"/>
                      </a:lnTo>
                      <a:lnTo>
                        <a:pt x="326" y="372"/>
                      </a:lnTo>
                      <a:lnTo>
                        <a:pt x="317" y="379"/>
                      </a:lnTo>
                      <a:lnTo>
                        <a:pt x="312" y="381"/>
                      </a:lnTo>
                      <a:lnTo>
                        <a:pt x="312" y="379"/>
                      </a:lnTo>
                      <a:lnTo>
                        <a:pt x="305" y="379"/>
                      </a:lnTo>
                      <a:lnTo>
                        <a:pt x="300" y="376"/>
                      </a:lnTo>
                      <a:lnTo>
                        <a:pt x="298" y="372"/>
                      </a:lnTo>
                      <a:lnTo>
                        <a:pt x="296" y="365"/>
                      </a:lnTo>
                      <a:lnTo>
                        <a:pt x="293" y="360"/>
                      </a:lnTo>
                      <a:lnTo>
                        <a:pt x="296" y="355"/>
                      </a:lnTo>
                      <a:lnTo>
                        <a:pt x="291" y="348"/>
                      </a:lnTo>
                      <a:lnTo>
                        <a:pt x="291" y="341"/>
                      </a:lnTo>
                      <a:lnTo>
                        <a:pt x="288" y="334"/>
                      </a:lnTo>
                      <a:lnTo>
                        <a:pt x="281" y="324"/>
                      </a:lnTo>
                      <a:lnTo>
                        <a:pt x="281" y="322"/>
                      </a:lnTo>
                      <a:lnTo>
                        <a:pt x="281" y="317"/>
                      </a:lnTo>
                      <a:lnTo>
                        <a:pt x="281" y="310"/>
                      </a:lnTo>
                      <a:lnTo>
                        <a:pt x="279" y="305"/>
                      </a:lnTo>
                      <a:lnTo>
                        <a:pt x="274" y="301"/>
                      </a:lnTo>
                      <a:lnTo>
                        <a:pt x="262" y="294"/>
                      </a:lnTo>
                      <a:lnTo>
                        <a:pt x="260" y="289"/>
                      </a:lnTo>
                      <a:lnTo>
                        <a:pt x="260" y="289"/>
                      </a:lnTo>
                      <a:lnTo>
                        <a:pt x="260" y="289"/>
                      </a:lnTo>
                      <a:lnTo>
                        <a:pt x="258" y="289"/>
                      </a:lnTo>
                      <a:lnTo>
                        <a:pt x="253" y="294"/>
                      </a:lnTo>
                      <a:lnTo>
                        <a:pt x="255" y="296"/>
                      </a:lnTo>
                      <a:lnTo>
                        <a:pt x="255" y="298"/>
                      </a:lnTo>
                      <a:lnTo>
                        <a:pt x="255" y="301"/>
                      </a:lnTo>
                      <a:lnTo>
                        <a:pt x="255" y="303"/>
                      </a:lnTo>
                      <a:lnTo>
                        <a:pt x="251" y="305"/>
                      </a:lnTo>
                      <a:lnTo>
                        <a:pt x="246" y="308"/>
                      </a:lnTo>
                      <a:lnTo>
                        <a:pt x="239" y="308"/>
                      </a:lnTo>
                      <a:lnTo>
                        <a:pt x="234" y="310"/>
                      </a:lnTo>
                      <a:lnTo>
                        <a:pt x="229" y="312"/>
                      </a:lnTo>
                      <a:lnTo>
                        <a:pt x="227" y="315"/>
                      </a:lnTo>
                      <a:lnTo>
                        <a:pt x="225" y="320"/>
                      </a:lnTo>
                      <a:lnTo>
                        <a:pt x="222" y="320"/>
                      </a:lnTo>
                      <a:lnTo>
                        <a:pt x="220" y="322"/>
                      </a:lnTo>
                      <a:lnTo>
                        <a:pt x="218" y="322"/>
                      </a:lnTo>
                      <a:lnTo>
                        <a:pt x="210" y="317"/>
                      </a:lnTo>
                      <a:lnTo>
                        <a:pt x="208" y="317"/>
                      </a:lnTo>
                      <a:lnTo>
                        <a:pt x="206" y="317"/>
                      </a:lnTo>
                      <a:lnTo>
                        <a:pt x="201" y="317"/>
                      </a:lnTo>
                      <a:lnTo>
                        <a:pt x="199" y="317"/>
                      </a:lnTo>
                      <a:lnTo>
                        <a:pt x="194" y="312"/>
                      </a:lnTo>
                      <a:lnTo>
                        <a:pt x="191" y="312"/>
                      </a:lnTo>
                      <a:lnTo>
                        <a:pt x="187" y="320"/>
                      </a:lnTo>
                      <a:lnTo>
                        <a:pt x="182" y="322"/>
                      </a:lnTo>
                      <a:lnTo>
                        <a:pt x="170" y="324"/>
                      </a:lnTo>
                      <a:lnTo>
                        <a:pt x="163" y="324"/>
                      </a:lnTo>
                      <a:lnTo>
                        <a:pt x="161" y="324"/>
                      </a:lnTo>
                      <a:lnTo>
                        <a:pt x="158" y="324"/>
                      </a:lnTo>
                      <a:lnTo>
                        <a:pt x="154" y="322"/>
                      </a:lnTo>
                      <a:lnTo>
                        <a:pt x="147" y="315"/>
                      </a:lnTo>
                      <a:lnTo>
                        <a:pt x="132" y="294"/>
                      </a:lnTo>
                      <a:lnTo>
                        <a:pt x="130" y="291"/>
                      </a:lnTo>
                      <a:lnTo>
                        <a:pt x="123" y="291"/>
                      </a:lnTo>
                      <a:lnTo>
                        <a:pt x="116" y="294"/>
                      </a:lnTo>
                      <a:lnTo>
                        <a:pt x="113" y="296"/>
                      </a:lnTo>
                      <a:lnTo>
                        <a:pt x="111" y="298"/>
                      </a:lnTo>
                      <a:lnTo>
                        <a:pt x="109" y="298"/>
                      </a:lnTo>
                      <a:lnTo>
                        <a:pt x="106" y="301"/>
                      </a:lnTo>
                      <a:lnTo>
                        <a:pt x="97" y="298"/>
                      </a:lnTo>
                      <a:lnTo>
                        <a:pt x="97" y="296"/>
                      </a:lnTo>
                      <a:lnTo>
                        <a:pt x="97" y="291"/>
                      </a:lnTo>
                      <a:lnTo>
                        <a:pt x="97" y="286"/>
                      </a:lnTo>
                      <a:lnTo>
                        <a:pt x="97" y="282"/>
                      </a:lnTo>
                      <a:lnTo>
                        <a:pt x="90" y="275"/>
                      </a:lnTo>
                      <a:lnTo>
                        <a:pt x="90" y="272"/>
                      </a:lnTo>
                      <a:lnTo>
                        <a:pt x="90" y="272"/>
                      </a:lnTo>
                      <a:lnTo>
                        <a:pt x="85" y="270"/>
                      </a:lnTo>
                      <a:lnTo>
                        <a:pt x="80" y="270"/>
                      </a:lnTo>
                      <a:lnTo>
                        <a:pt x="78" y="272"/>
                      </a:lnTo>
                      <a:lnTo>
                        <a:pt x="76" y="272"/>
                      </a:lnTo>
                      <a:lnTo>
                        <a:pt x="76" y="272"/>
                      </a:lnTo>
                      <a:lnTo>
                        <a:pt x="76" y="275"/>
                      </a:lnTo>
                      <a:lnTo>
                        <a:pt x="76" y="275"/>
                      </a:lnTo>
                      <a:lnTo>
                        <a:pt x="76" y="279"/>
                      </a:lnTo>
                      <a:lnTo>
                        <a:pt x="73" y="282"/>
                      </a:lnTo>
                      <a:lnTo>
                        <a:pt x="71" y="282"/>
                      </a:lnTo>
                      <a:lnTo>
                        <a:pt x="71" y="279"/>
                      </a:lnTo>
                      <a:lnTo>
                        <a:pt x="68" y="272"/>
                      </a:lnTo>
                      <a:lnTo>
                        <a:pt x="71" y="268"/>
                      </a:lnTo>
                      <a:lnTo>
                        <a:pt x="71" y="265"/>
                      </a:lnTo>
                      <a:lnTo>
                        <a:pt x="71" y="263"/>
                      </a:lnTo>
                      <a:lnTo>
                        <a:pt x="66" y="260"/>
                      </a:lnTo>
                      <a:lnTo>
                        <a:pt x="59" y="260"/>
                      </a:lnTo>
                      <a:lnTo>
                        <a:pt x="54" y="260"/>
                      </a:lnTo>
                      <a:lnTo>
                        <a:pt x="52" y="260"/>
                      </a:lnTo>
                      <a:lnTo>
                        <a:pt x="47" y="263"/>
                      </a:lnTo>
                      <a:lnTo>
                        <a:pt x="40" y="268"/>
                      </a:lnTo>
                      <a:lnTo>
                        <a:pt x="26" y="263"/>
                      </a:lnTo>
                      <a:lnTo>
                        <a:pt x="21" y="258"/>
                      </a:lnTo>
                      <a:lnTo>
                        <a:pt x="21" y="256"/>
                      </a:lnTo>
                      <a:lnTo>
                        <a:pt x="21" y="251"/>
                      </a:lnTo>
                      <a:lnTo>
                        <a:pt x="19" y="246"/>
                      </a:lnTo>
                      <a:lnTo>
                        <a:pt x="16" y="244"/>
                      </a:lnTo>
                      <a:lnTo>
                        <a:pt x="14" y="239"/>
                      </a:lnTo>
                      <a:lnTo>
                        <a:pt x="14" y="237"/>
                      </a:lnTo>
                      <a:lnTo>
                        <a:pt x="12" y="232"/>
                      </a:lnTo>
                      <a:lnTo>
                        <a:pt x="9" y="227"/>
                      </a:lnTo>
                      <a:lnTo>
                        <a:pt x="7" y="225"/>
                      </a:lnTo>
                      <a:lnTo>
                        <a:pt x="0" y="220"/>
                      </a:lnTo>
                      <a:lnTo>
                        <a:pt x="0" y="215"/>
                      </a:lnTo>
                      <a:lnTo>
                        <a:pt x="12" y="201"/>
                      </a:lnTo>
                      <a:lnTo>
                        <a:pt x="16" y="196"/>
                      </a:lnTo>
                      <a:lnTo>
                        <a:pt x="35" y="185"/>
                      </a:lnTo>
                      <a:lnTo>
                        <a:pt x="57" y="168"/>
                      </a:lnTo>
                      <a:lnTo>
                        <a:pt x="64" y="163"/>
                      </a:lnTo>
                      <a:lnTo>
                        <a:pt x="68" y="154"/>
                      </a:lnTo>
                      <a:lnTo>
                        <a:pt x="73" y="151"/>
                      </a:lnTo>
                      <a:lnTo>
                        <a:pt x="76" y="151"/>
                      </a:lnTo>
                      <a:lnTo>
                        <a:pt x="83" y="151"/>
                      </a:lnTo>
                      <a:lnTo>
                        <a:pt x="87" y="151"/>
                      </a:lnTo>
                      <a:lnTo>
                        <a:pt x="90" y="149"/>
                      </a:lnTo>
                      <a:lnTo>
                        <a:pt x="92" y="149"/>
                      </a:lnTo>
                      <a:lnTo>
                        <a:pt x="94" y="147"/>
                      </a:lnTo>
                      <a:lnTo>
                        <a:pt x="102" y="137"/>
                      </a:lnTo>
                      <a:lnTo>
                        <a:pt x="106" y="130"/>
                      </a:lnTo>
                      <a:lnTo>
                        <a:pt x="109" y="128"/>
                      </a:lnTo>
                      <a:lnTo>
                        <a:pt x="111" y="123"/>
                      </a:lnTo>
                      <a:lnTo>
                        <a:pt x="113" y="121"/>
                      </a:lnTo>
                      <a:lnTo>
                        <a:pt x="130" y="111"/>
                      </a:lnTo>
                      <a:lnTo>
                        <a:pt x="137" y="102"/>
                      </a:lnTo>
                      <a:lnTo>
                        <a:pt x="137" y="99"/>
                      </a:lnTo>
                      <a:lnTo>
                        <a:pt x="135" y="95"/>
                      </a:lnTo>
                      <a:lnTo>
                        <a:pt x="130" y="90"/>
                      </a:lnTo>
                      <a:lnTo>
                        <a:pt x="118" y="76"/>
                      </a:lnTo>
                      <a:lnTo>
                        <a:pt x="128" y="59"/>
                      </a:lnTo>
                      <a:lnTo>
                        <a:pt x="135" y="50"/>
                      </a:lnTo>
                      <a:lnTo>
                        <a:pt x="142" y="45"/>
                      </a:lnTo>
                      <a:lnTo>
                        <a:pt x="147" y="43"/>
                      </a:lnTo>
                      <a:lnTo>
                        <a:pt x="151" y="45"/>
                      </a:lnTo>
                      <a:lnTo>
                        <a:pt x="165" y="54"/>
                      </a:lnTo>
                      <a:lnTo>
                        <a:pt x="170" y="59"/>
                      </a:lnTo>
                      <a:lnTo>
                        <a:pt x="170" y="59"/>
                      </a:lnTo>
                      <a:lnTo>
                        <a:pt x="173" y="59"/>
                      </a:lnTo>
                      <a:lnTo>
                        <a:pt x="173" y="57"/>
                      </a:lnTo>
                      <a:lnTo>
                        <a:pt x="180" y="50"/>
                      </a:lnTo>
                      <a:lnTo>
                        <a:pt x="182" y="50"/>
                      </a:lnTo>
                      <a:lnTo>
                        <a:pt x="189" y="45"/>
                      </a:lnTo>
                      <a:lnTo>
                        <a:pt x="194" y="40"/>
                      </a:lnTo>
                      <a:lnTo>
                        <a:pt x="201" y="35"/>
                      </a:lnTo>
                      <a:lnTo>
                        <a:pt x="206" y="28"/>
                      </a:lnTo>
                      <a:lnTo>
                        <a:pt x="213" y="28"/>
                      </a:lnTo>
                      <a:lnTo>
                        <a:pt x="215" y="24"/>
                      </a:lnTo>
                      <a:lnTo>
                        <a:pt x="218" y="19"/>
                      </a:lnTo>
                      <a:lnTo>
                        <a:pt x="222" y="12"/>
                      </a:lnTo>
                      <a:lnTo>
                        <a:pt x="229" y="9"/>
                      </a:lnTo>
                      <a:lnTo>
                        <a:pt x="236" y="9"/>
                      </a:lnTo>
                      <a:lnTo>
                        <a:pt x="241" y="14"/>
                      </a:lnTo>
                      <a:lnTo>
                        <a:pt x="246" y="14"/>
                      </a:lnTo>
                      <a:lnTo>
                        <a:pt x="255" y="9"/>
                      </a:lnTo>
                      <a:lnTo>
                        <a:pt x="260" y="5"/>
                      </a:lnTo>
                      <a:lnTo>
                        <a:pt x="265"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729271" y="2419350"/>
                  <a:ext cx="481013" cy="547688"/>
                </a:xfrm>
                <a:custGeom>
                  <a:avLst/>
                  <a:gdLst>
                    <a:gd name="T0" fmla="*/ 68 w 404"/>
                    <a:gd name="T1" fmla="*/ 308 h 460"/>
                    <a:gd name="T2" fmla="*/ 56 w 404"/>
                    <a:gd name="T3" fmla="*/ 296 h 460"/>
                    <a:gd name="T4" fmla="*/ 35 w 404"/>
                    <a:gd name="T5" fmla="*/ 270 h 460"/>
                    <a:gd name="T6" fmla="*/ 49 w 404"/>
                    <a:gd name="T7" fmla="*/ 261 h 460"/>
                    <a:gd name="T8" fmla="*/ 7 w 404"/>
                    <a:gd name="T9" fmla="*/ 225 h 460"/>
                    <a:gd name="T10" fmla="*/ 16 w 404"/>
                    <a:gd name="T11" fmla="*/ 171 h 460"/>
                    <a:gd name="T12" fmla="*/ 56 w 404"/>
                    <a:gd name="T13" fmla="*/ 138 h 460"/>
                    <a:gd name="T14" fmla="*/ 99 w 404"/>
                    <a:gd name="T15" fmla="*/ 133 h 460"/>
                    <a:gd name="T16" fmla="*/ 101 w 404"/>
                    <a:gd name="T17" fmla="*/ 119 h 460"/>
                    <a:gd name="T18" fmla="*/ 120 w 404"/>
                    <a:gd name="T19" fmla="*/ 97 h 460"/>
                    <a:gd name="T20" fmla="*/ 134 w 404"/>
                    <a:gd name="T21" fmla="*/ 64 h 460"/>
                    <a:gd name="T22" fmla="*/ 127 w 404"/>
                    <a:gd name="T23" fmla="*/ 43 h 460"/>
                    <a:gd name="T24" fmla="*/ 149 w 404"/>
                    <a:gd name="T25" fmla="*/ 14 h 460"/>
                    <a:gd name="T26" fmla="*/ 189 w 404"/>
                    <a:gd name="T27" fmla="*/ 3 h 460"/>
                    <a:gd name="T28" fmla="*/ 203 w 404"/>
                    <a:gd name="T29" fmla="*/ 36 h 460"/>
                    <a:gd name="T30" fmla="*/ 236 w 404"/>
                    <a:gd name="T31" fmla="*/ 33 h 460"/>
                    <a:gd name="T32" fmla="*/ 246 w 404"/>
                    <a:gd name="T33" fmla="*/ 22 h 460"/>
                    <a:gd name="T34" fmla="*/ 274 w 404"/>
                    <a:gd name="T35" fmla="*/ 41 h 460"/>
                    <a:gd name="T36" fmla="*/ 272 w 404"/>
                    <a:gd name="T37" fmla="*/ 59 h 460"/>
                    <a:gd name="T38" fmla="*/ 305 w 404"/>
                    <a:gd name="T39" fmla="*/ 104 h 460"/>
                    <a:gd name="T40" fmla="*/ 321 w 404"/>
                    <a:gd name="T41" fmla="*/ 88 h 460"/>
                    <a:gd name="T42" fmla="*/ 352 w 404"/>
                    <a:gd name="T43" fmla="*/ 57 h 460"/>
                    <a:gd name="T44" fmla="*/ 362 w 404"/>
                    <a:gd name="T45" fmla="*/ 74 h 460"/>
                    <a:gd name="T46" fmla="*/ 371 w 404"/>
                    <a:gd name="T47" fmla="*/ 93 h 460"/>
                    <a:gd name="T48" fmla="*/ 399 w 404"/>
                    <a:gd name="T49" fmla="*/ 128 h 460"/>
                    <a:gd name="T50" fmla="*/ 388 w 404"/>
                    <a:gd name="T51" fmla="*/ 154 h 460"/>
                    <a:gd name="T52" fmla="*/ 357 w 404"/>
                    <a:gd name="T53" fmla="*/ 140 h 460"/>
                    <a:gd name="T54" fmla="*/ 352 w 404"/>
                    <a:gd name="T55" fmla="*/ 194 h 460"/>
                    <a:gd name="T56" fmla="*/ 321 w 404"/>
                    <a:gd name="T57" fmla="*/ 225 h 460"/>
                    <a:gd name="T58" fmla="*/ 298 w 404"/>
                    <a:gd name="T59" fmla="*/ 246 h 460"/>
                    <a:gd name="T60" fmla="*/ 250 w 404"/>
                    <a:gd name="T61" fmla="*/ 280 h 460"/>
                    <a:gd name="T62" fmla="*/ 224 w 404"/>
                    <a:gd name="T63" fmla="*/ 322 h 460"/>
                    <a:gd name="T64" fmla="*/ 236 w 404"/>
                    <a:gd name="T65" fmla="*/ 346 h 460"/>
                    <a:gd name="T66" fmla="*/ 250 w 404"/>
                    <a:gd name="T67" fmla="*/ 370 h 460"/>
                    <a:gd name="T68" fmla="*/ 239 w 404"/>
                    <a:gd name="T69" fmla="*/ 386 h 460"/>
                    <a:gd name="T70" fmla="*/ 234 w 404"/>
                    <a:gd name="T71" fmla="*/ 403 h 460"/>
                    <a:gd name="T72" fmla="*/ 257 w 404"/>
                    <a:gd name="T73" fmla="*/ 429 h 460"/>
                    <a:gd name="T74" fmla="*/ 269 w 404"/>
                    <a:gd name="T75" fmla="*/ 445 h 460"/>
                    <a:gd name="T76" fmla="*/ 253 w 404"/>
                    <a:gd name="T77" fmla="*/ 450 h 460"/>
                    <a:gd name="T78" fmla="*/ 246 w 404"/>
                    <a:gd name="T79" fmla="*/ 441 h 460"/>
                    <a:gd name="T80" fmla="*/ 217 w 404"/>
                    <a:gd name="T81" fmla="*/ 419 h 460"/>
                    <a:gd name="T82" fmla="*/ 208 w 404"/>
                    <a:gd name="T83" fmla="*/ 422 h 460"/>
                    <a:gd name="T84" fmla="*/ 189 w 404"/>
                    <a:gd name="T85" fmla="*/ 424 h 460"/>
                    <a:gd name="T86" fmla="*/ 175 w 404"/>
                    <a:gd name="T87" fmla="*/ 429 h 460"/>
                    <a:gd name="T88" fmla="*/ 120 w 404"/>
                    <a:gd name="T89" fmla="*/ 448 h 460"/>
                    <a:gd name="T90" fmla="*/ 113 w 404"/>
                    <a:gd name="T91" fmla="*/ 426 h 460"/>
                    <a:gd name="T92" fmla="*/ 92 w 404"/>
                    <a:gd name="T93" fmla="*/ 422 h 460"/>
                    <a:gd name="T94" fmla="*/ 66 w 404"/>
                    <a:gd name="T95" fmla="*/ 445 h 460"/>
                    <a:gd name="T96" fmla="*/ 40 w 404"/>
                    <a:gd name="T97" fmla="*/ 448 h 460"/>
                    <a:gd name="T98" fmla="*/ 14 w 404"/>
                    <a:gd name="T99" fmla="*/ 448 h 460"/>
                    <a:gd name="T100" fmla="*/ 4 w 404"/>
                    <a:gd name="T101" fmla="*/ 419 h 460"/>
                    <a:gd name="T102" fmla="*/ 14 w 404"/>
                    <a:gd name="T103" fmla="*/ 389 h 460"/>
                    <a:gd name="T104" fmla="*/ 42 w 404"/>
                    <a:gd name="T105" fmla="*/ 33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4" h="460">
                      <a:moveTo>
                        <a:pt x="63" y="318"/>
                      </a:moveTo>
                      <a:lnTo>
                        <a:pt x="63" y="318"/>
                      </a:lnTo>
                      <a:lnTo>
                        <a:pt x="63" y="315"/>
                      </a:lnTo>
                      <a:lnTo>
                        <a:pt x="63" y="313"/>
                      </a:lnTo>
                      <a:lnTo>
                        <a:pt x="63" y="313"/>
                      </a:lnTo>
                      <a:lnTo>
                        <a:pt x="68" y="308"/>
                      </a:lnTo>
                      <a:lnTo>
                        <a:pt x="73" y="303"/>
                      </a:lnTo>
                      <a:lnTo>
                        <a:pt x="63" y="308"/>
                      </a:lnTo>
                      <a:lnTo>
                        <a:pt x="61" y="301"/>
                      </a:lnTo>
                      <a:lnTo>
                        <a:pt x="61" y="299"/>
                      </a:lnTo>
                      <a:lnTo>
                        <a:pt x="59" y="299"/>
                      </a:lnTo>
                      <a:lnTo>
                        <a:pt x="56" y="296"/>
                      </a:lnTo>
                      <a:lnTo>
                        <a:pt x="49" y="291"/>
                      </a:lnTo>
                      <a:lnTo>
                        <a:pt x="49" y="291"/>
                      </a:lnTo>
                      <a:lnTo>
                        <a:pt x="40" y="282"/>
                      </a:lnTo>
                      <a:lnTo>
                        <a:pt x="37" y="277"/>
                      </a:lnTo>
                      <a:lnTo>
                        <a:pt x="37" y="273"/>
                      </a:lnTo>
                      <a:lnTo>
                        <a:pt x="35" y="270"/>
                      </a:lnTo>
                      <a:lnTo>
                        <a:pt x="33" y="268"/>
                      </a:lnTo>
                      <a:lnTo>
                        <a:pt x="30" y="265"/>
                      </a:lnTo>
                      <a:lnTo>
                        <a:pt x="30" y="263"/>
                      </a:lnTo>
                      <a:lnTo>
                        <a:pt x="35" y="261"/>
                      </a:lnTo>
                      <a:lnTo>
                        <a:pt x="40" y="261"/>
                      </a:lnTo>
                      <a:lnTo>
                        <a:pt x="49" y="261"/>
                      </a:lnTo>
                      <a:lnTo>
                        <a:pt x="54" y="261"/>
                      </a:lnTo>
                      <a:lnTo>
                        <a:pt x="61" y="256"/>
                      </a:lnTo>
                      <a:lnTo>
                        <a:pt x="45" y="239"/>
                      </a:lnTo>
                      <a:lnTo>
                        <a:pt x="42" y="232"/>
                      </a:lnTo>
                      <a:lnTo>
                        <a:pt x="30" y="235"/>
                      </a:lnTo>
                      <a:lnTo>
                        <a:pt x="7" y="225"/>
                      </a:lnTo>
                      <a:lnTo>
                        <a:pt x="9" y="220"/>
                      </a:lnTo>
                      <a:lnTo>
                        <a:pt x="7" y="209"/>
                      </a:lnTo>
                      <a:lnTo>
                        <a:pt x="7" y="194"/>
                      </a:lnTo>
                      <a:lnTo>
                        <a:pt x="4" y="187"/>
                      </a:lnTo>
                      <a:lnTo>
                        <a:pt x="7" y="183"/>
                      </a:lnTo>
                      <a:lnTo>
                        <a:pt x="16" y="171"/>
                      </a:lnTo>
                      <a:lnTo>
                        <a:pt x="23" y="171"/>
                      </a:lnTo>
                      <a:lnTo>
                        <a:pt x="26" y="168"/>
                      </a:lnTo>
                      <a:lnTo>
                        <a:pt x="28" y="164"/>
                      </a:lnTo>
                      <a:lnTo>
                        <a:pt x="40" y="145"/>
                      </a:lnTo>
                      <a:lnTo>
                        <a:pt x="47" y="140"/>
                      </a:lnTo>
                      <a:lnTo>
                        <a:pt x="56" y="138"/>
                      </a:lnTo>
                      <a:lnTo>
                        <a:pt x="78" y="138"/>
                      </a:lnTo>
                      <a:lnTo>
                        <a:pt x="92" y="142"/>
                      </a:lnTo>
                      <a:lnTo>
                        <a:pt x="99" y="138"/>
                      </a:lnTo>
                      <a:lnTo>
                        <a:pt x="99" y="135"/>
                      </a:lnTo>
                      <a:lnTo>
                        <a:pt x="99" y="135"/>
                      </a:lnTo>
                      <a:lnTo>
                        <a:pt x="99" y="133"/>
                      </a:lnTo>
                      <a:lnTo>
                        <a:pt x="99" y="133"/>
                      </a:lnTo>
                      <a:lnTo>
                        <a:pt x="97" y="128"/>
                      </a:lnTo>
                      <a:lnTo>
                        <a:pt x="97" y="123"/>
                      </a:lnTo>
                      <a:lnTo>
                        <a:pt x="99" y="121"/>
                      </a:lnTo>
                      <a:lnTo>
                        <a:pt x="99" y="119"/>
                      </a:lnTo>
                      <a:lnTo>
                        <a:pt x="101" y="119"/>
                      </a:lnTo>
                      <a:lnTo>
                        <a:pt x="104" y="121"/>
                      </a:lnTo>
                      <a:lnTo>
                        <a:pt x="108" y="121"/>
                      </a:lnTo>
                      <a:lnTo>
                        <a:pt x="111" y="121"/>
                      </a:lnTo>
                      <a:lnTo>
                        <a:pt x="120" y="112"/>
                      </a:lnTo>
                      <a:lnTo>
                        <a:pt x="123" y="109"/>
                      </a:lnTo>
                      <a:lnTo>
                        <a:pt x="120" y="97"/>
                      </a:lnTo>
                      <a:lnTo>
                        <a:pt x="120" y="88"/>
                      </a:lnTo>
                      <a:lnTo>
                        <a:pt x="118" y="74"/>
                      </a:lnTo>
                      <a:lnTo>
                        <a:pt x="125" y="69"/>
                      </a:lnTo>
                      <a:lnTo>
                        <a:pt x="130" y="69"/>
                      </a:lnTo>
                      <a:lnTo>
                        <a:pt x="132" y="67"/>
                      </a:lnTo>
                      <a:lnTo>
                        <a:pt x="134" y="64"/>
                      </a:lnTo>
                      <a:lnTo>
                        <a:pt x="137" y="62"/>
                      </a:lnTo>
                      <a:lnTo>
                        <a:pt x="134" y="55"/>
                      </a:lnTo>
                      <a:lnTo>
                        <a:pt x="132" y="50"/>
                      </a:lnTo>
                      <a:lnTo>
                        <a:pt x="130" y="48"/>
                      </a:lnTo>
                      <a:lnTo>
                        <a:pt x="130" y="45"/>
                      </a:lnTo>
                      <a:lnTo>
                        <a:pt x="127" y="43"/>
                      </a:lnTo>
                      <a:lnTo>
                        <a:pt x="127" y="38"/>
                      </a:lnTo>
                      <a:lnTo>
                        <a:pt x="127" y="29"/>
                      </a:lnTo>
                      <a:lnTo>
                        <a:pt x="130" y="26"/>
                      </a:lnTo>
                      <a:lnTo>
                        <a:pt x="130" y="22"/>
                      </a:lnTo>
                      <a:lnTo>
                        <a:pt x="132" y="19"/>
                      </a:lnTo>
                      <a:lnTo>
                        <a:pt x="149" y="14"/>
                      </a:lnTo>
                      <a:lnTo>
                        <a:pt x="153" y="17"/>
                      </a:lnTo>
                      <a:lnTo>
                        <a:pt x="158" y="17"/>
                      </a:lnTo>
                      <a:lnTo>
                        <a:pt x="165" y="14"/>
                      </a:lnTo>
                      <a:lnTo>
                        <a:pt x="182" y="5"/>
                      </a:lnTo>
                      <a:lnTo>
                        <a:pt x="186" y="3"/>
                      </a:lnTo>
                      <a:lnTo>
                        <a:pt x="189" y="3"/>
                      </a:lnTo>
                      <a:lnTo>
                        <a:pt x="194" y="0"/>
                      </a:lnTo>
                      <a:lnTo>
                        <a:pt x="198" y="0"/>
                      </a:lnTo>
                      <a:lnTo>
                        <a:pt x="201" y="17"/>
                      </a:lnTo>
                      <a:lnTo>
                        <a:pt x="201" y="22"/>
                      </a:lnTo>
                      <a:lnTo>
                        <a:pt x="203" y="33"/>
                      </a:lnTo>
                      <a:lnTo>
                        <a:pt x="203" y="36"/>
                      </a:lnTo>
                      <a:lnTo>
                        <a:pt x="203" y="38"/>
                      </a:lnTo>
                      <a:lnTo>
                        <a:pt x="203" y="41"/>
                      </a:lnTo>
                      <a:lnTo>
                        <a:pt x="210" y="41"/>
                      </a:lnTo>
                      <a:lnTo>
                        <a:pt x="224" y="36"/>
                      </a:lnTo>
                      <a:lnTo>
                        <a:pt x="229" y="36"/>
                      </a:lnTo>
                      <a:lnTo>
                        <a:pt x="236" y="33"/>
                      </a:lnTo>
                      <a:lnTo>
                        <a:pt x="241" y="33"/>
                      </a:lnTo>
                      <a:lnTo>
                        <a:pt x="243" y="33"/>
                      </a:lnTo>
                      <a:lnTo>
                        <a:pt x="243" y="26"/>
                      </a:lnTo>
                      <a:lnTo>
                        <a:pt x="243" y="22"/>
                      </a:lnTo>
                      <a:lnTo>
                        <a:pt x="243" y="19"/>
                      </a:lnTo>
                      <a:lnTo>
                        <a:pt x="246" y="22"/>
                      </a:lnTo>
                      <a:lnTo>
                        <a:pt x="260" y="24"/>
                      </a:lnTo>
                      <a:lnTo>
                        <a:pt x="260" y="31"/>
                      </a:lnTo>
                      <a:lnTo>
                        <a:pt x="265" y="33"/>
                      </a:lnTo>
                      <a:lnTo>
                        <a:pt x="267" y="36"/>
                      </a:lnTo>
                      <a:lnTo>
                        <a:pt x="272" y="38"/>
                      </a:lnTo>
                      <a:lnTo>
                        <a:pt x="274" y="41"/>
                      </a:lnTo>
                      <a:lnTo>
                        <a:pt x="274" y="43"/>
                      </a:lnTo>
                      <a:lnTo>
                        <a:pt x="274" y="45"/>
                      </a:lnTo>
                      <a:lnTo>
                        <a:pt x="274" y="48"/>
                      </a:lnTo>
                      <a:lnTo>
                        <a:pt x="274" y="48"/>
                      </a:lnTo>
                      <a:lnTo>
                        <a:pt x="274" y="57"/>
                      </a:lnTo>
                      <a:lnTo>
                        <a:pt x="272" y="59"/>
                      </a:lnTo>
                      <a:lnTo>
                        <a:pt x="269" y="69"/>
                      </a:lnTo>
                      <a:lnTo>
                        <a:pt x="269" y="83"/>
                      </a:lnTo>
                      <a:lnTo>
                        <a:pt x="272" y="88"/>
                      </a:lnTo>
                      <a:lnTo>
                        <a:pt x="291" y="97"/>
                      </a:lnTo>
                      <a:lnTo>
                        <a:pt x="298" y="104"/>
                      </a:lnTo>
                      <a:lnTo>
                        <a:pt x="305" y="104"/>
                      </a:lnTo>
                      <a:lnTo>
                        <a:pt x="317" y="104"/>
                      </a:lnTo>
                      <a:lnTo>
                        <a:pt x="324" y="104"/>
                      </a:lnTo>
                      <a:lnTo>
                        <a:pt x="324" y="102"/>
                      </a:lnTo>
                      <a:lnTo>
                        <a:pt x="324" y="100"/>
                      </a:lnTo>
                      <a:lnTo>
                        <a:pt x="321" y="93"/>
                      </a:lnTo>
                      <a:lnTo>
                        <a:pt x="321" y="88"/>
                      </a:lnTo>
                      <a:lnTo>
                        <a:pt x="324" y="81"/>
                      </a:lnTo>
                      <a:lnTo>
                        <a:pt x="326" y="78"/>
                      </a:lnTo>
                      <a:lnTo>
                        <a:pt x="333" y="57"/>
                      </a:lnTo>
                      <a:lnTo>
                        <a:pt x="336" y="55"/>
                      </a:lnTo>
                      <a:lnTo>
                        <a:pt x="340" y="52"/>
                      </a:lnTo>
                      <a:lnTo>
                        <a:pt x="352" y="57"/>
                      </a:lnTo>
                      <a:lnTo>
                        <a:pt x="359" y="59"/>
                      </a:lnTo>
                      <a:lnTo>
                        <a:pt x="362" y="62"/>
                      </a:lnTo>
                      <a:lnTo>
                        <a:pt x="362" y="64"/>
                      </a:lnTo>
                      <a:lnTo>
                        <a:pt x="362" y="67"/>
                      </a:lnTo>
                      <a:lnTo>
                        <a:pt x="362" y="69"/>
                      </a:lnTo>
                      <a:lnTo>
                        <a:pt x="362" y="74"/>
                      </a:lnTo>
                      <a:lnTo>
                        <a:pt x="362" y="78"/>
                      </a:lnTo>
                      <a:lnTo>
                        <a:pt x="362" y="86"/>
                      </a:lnTo>
                      <a:lnTo>
                        <a:pt x="362" y="90"/>
                      </a:lnTo>
                      <a:lnTo>
                        <a:pt x="364" y="90"/>
                      </a:lnTo>
                      <a:lnTo>
                        <a:pt x="366" y="93"/>
                      </a:lnTo>
                      <a:lnTo>
                        <a:pt x="371" y="93"/>
                      </a:lnTo>
                      <a:lnTo>
                        <a:pt x="378" y="97"/>
                      </a:lnTo>
                      <a:lnTo>
                        <a:pt x="380" y="100"/>
                      </a:lnTo>
                      <a:lnTo>
                        <a:pt x="388" y="104"/>
                      </a:lnTo>
                      <a:lnTo>
                        <a:pt x="392" y="114"/>
                      </a:lnTo>
                      <a:lnTo>
                        <a:pt x="399" y="126"/>
                      </a:lnTo>
                      <a:lnTo>
                        <a:pt x="399" y="128"/>
                      </a:lnTo>
                      <a:lnTo>
                        <a:pt x="402" y="135"/>
                      </a:lnTo>
                      <a:lnTo>
                        <a:pt x="404" y="140"/>
                      </a:lnTo>
                      <a:lnTo>
                        <a:pt x="397" y="145"/>
                      </a:lnTo>
                      <a:lnTo>
                        <a:pt x="395" y="145"/>
                      </a:lnTo>
                      <a:lnTo>
                        <a:pt x="388" y="152"/>
                      </a:lnTo>
                      <a:lnTo>
                        <a:pt x="388" y="154"/>
                      </a:lnTo>
                      <a:lnTo>
                        <a:pt x="385" y="154"/>
                      </a:lnTo>
                      <a:lnTo>
                        <a:pt x="385" y="154"/>
                      </a:lnTo>
                      <a:lnTo>
                        <a:pt x="380" y="149"/>
                      </a:lnTo>
                      <a:lnTo>
                        <a:pt x="366" y="140"/>
                      </a:lnTo>
                      <a:lnTo>
                        <a:pt x="362" y="138"/>
                      </a:lnTo>
                      <a:lnTo>
                        <a:pt x="357" y="140"/>
                      </a:lnTo>
                      <a:lnTo>
                        <a:pt x="350" y="145"/>
                      </a:lnTo>
                      <a:lnTo>
                        <a:pt x="343" y="154"/>
                      </a:lnTo>
                      <a:lnTo>
                        <a:pt x="333" y="171"/>
                      </a:lnTo>
                      <a:lnTo>
                        <a:pt x="345" y="185"/>
                      </a:lnTo>
                      <a:lnTo>
                        <a:pt x="350" y="190"/>
                      </a:lnTo>
                      <a:lnTo>
                        <a:pt x="352" y="194"/>
                      </a:lnTo>
                      <a:lnTo>
                        <a:pt x="352" y="197"/>
                      </a:lnTo>
                      <a:lnTo>
                        <a:pt x="345" y="206"/>
                      </a:lnTo>
                      <a:lnTo>
                        <a:pt x="328" y="216"/>
                      </a:lnTo>
                      <a:lnTo>
                        <a:pt x="326" y="218"/>
                      </a:lnTo>
                      <a:lnTo>
                        <a:pt x="324" y="223"/>
                      </a:lnTo>
                      <a:lnTo>
                        <a:pt x="321" y="225"/>
                      </a:lnTo>
                      <a:lnTo>
                        <a:pt x="317" y="232"/>
                      </a:lnTo>
                      <a:lnTo>
                        <a:pt x="309" y="242"/>
                      </a:lnTo>
                      <a:lnTo>
                        <a:pt x="307" y="244"/>
                      </a:lnTo>
                      <a:lnTo>
                        <a:pt x="305" y="244"/>
                      </a:lnTo>
                      <a:lnTo>
                        <a:pt x="302" y="246"/>
                      </a:lnTo>
                      <a:lnTo>
                        <a:pt x="298" y="246"/>
                      </a:lnTo>
                      <a:lnTo>
                        <a:pt x="291" y="246"/>
                      </a:lnTo>
                      <a:lnTo>
                        <a:pt x="288" y="246"/>
                      </a:lnTo>
                      <a:lnTo>
                        <a:pt x="283" y="249"/>
                      </a:lnTo>
                      <a:lnTo>
                        <a:pt x="279" y="258"/>
                      </a:lnTo>
                      <a:lnTo>
                        <a:pt x="272" y="263"/>
                      </a:lnTo>
                      <a:lnTo>
                        <a:pt x="250" y="280"/>
                      </a:lnTo>
                      <a:lnTo>
                        <a:pt x="231" y="291"/>
                      </a:lnTo>
                      <a:lnTo>
                        <a:pt x="227" y="296"/>
                      </a:lnTo>
                      <a:lnTo>
                        <a:pt x="215" y="310"/>
                      </a:lnTo>
                      <a:lnTo>
                        <a:pt x="215" y="315"/>
                      </a:lnTo>
                      <a:lnTo>
                        <a:pt x="222" y="320"/>
                      </a:lnTo>
                      <a:lnTo>
                        <a:pt x="224" y="322"/>
                      </a:lnTo>
                      <a:lnTo>
                        <a:pt x="227" y="327"/>
                      </a:lnTo>
                      <a:lnTo>
                        <a:pt x="229" y="332"/>
                      </a:lnTo>
                      <a:lnTo>
                        <a:pt x="229" y="334"/>
                      </a:lnTo>
                      <a:lnTo>
                        <a:pt x="231" y="339"/>
                      </a:lnTo>
                      <a:lnTo>
                        <a:pt x="234" y="341"/>
                      </a:lnTo>
                      <a:lnTo>
                        <a:pt x="236" y="346"/>
                      </a:lnTo>
                      <a:lnTo>
                        <a:pt x="236" y="351"/>
                      </a:lnTo>
                      <a:lnTo>
                        <a:pt x="236" y="353"/>
                      </a:lnTo>
                      <a:lnTo>
                        <a:pt x="241" y="358"/>
                      </a:lnTo>
                      <a:lnTo>
                        <a:pt x="255" y="363"/>
                      </a:lnTo>
                      <a:lnTo>
                        <a:pt x="253" y="367"/>
                      </a:lnTo>
                      <a:lnTo>
                        <a:pt x="250" y="370"/>
                      </a:lnTo>
                      <a:lnTo>
                        <a:pt x="246" y="370"/>
                      </a:lnTo>
                      <a:lnTo>
                        <a:pt x="243" y="370"/>
                      </a:lnTo>
                      <a:lnTo>
                        <a:pt x="241" y="372"/>
                      </a:lnTo>
                      <a:lnTo>
                        <a:pt x="241" y="377"/>
                      </a:lnTo>
                      <a:lnTo>
                        <a:pt x="239" y="384"/>
                      </a:lnTo>
                      <a:lnTo>
                        <a:pt x="239" y="386"/>
                      </a:lnTo>
                      <a:lnTo>
                        <a:pt x="236" y="391"/>
                      </a:lnTo>
                      <a:lnTo>
                        <a:pt x="234" y="393"/>
                      </a:lnTo>
                      <a:lnTo>
                        <a:pt x="231" y="396"/>
                      </a:lnTo>
                      <a:lnTo>
                        <a:pt x="231" y="398"/>
                      </a:lnTo>
                      <a:lnTo>
                        <a:pt x="231" y="400"/>
                      </a:lnTo>
                      <a:lnTo>
                        <a:pt x="234" y="403"/>
                      </a:lnTo>
                      <a:lnTo>
                        <a:pt x="236" y="405"/>
                      </a:lnTo>
                      <a:lnTo>
                        <a:pt x="253" y="415"/>
                      </a:lnTo>
                      <a:lnTo>
                        <a:pt x="257" y="417"/>
                      </a:lnTo>
                      <a:lnTo>
                        <a:pt x="257" y="417"/>
                      </a:lnTo>
                      <a:lnTo>
                        <a:pt x="260" y="422"/>
                      </a:lnTo>
                      <a:lnTo>
                        <a:pt x="257" y="429"/>
                      </a:lnTo>
                      <a:lnTo>
                        <a:pt x="255" y="431"/>
                      </a:lnTo>
                      <a:lnTo>
                        <a:pt x="257" y="436"/>
                      </a:lnTo>
                      <a:lnTo>
                        <a:pt x="262" y="441"/>
                      </a:lnTo>
                      <a:lnTo>
                        <a:pt x="265" y="443"/>
                      </a:lnTo>
                      <a:lnTo>
                        <a:pt x="267" y="443"/>
                      </a:lnTo>
                      <a:lnTo>
                        <a:pt x="269" y="445"/>
                      </a:lnTo>
                      <a:lnTo>
                        <a:pt x="269" y="450"/>
                      </a:lnTo>
                      <a:lnTo>
                        <a:pt x="267" y="455"/>
                      </a:lnTo>
                      <a:lnTo>
                        <a:pt x="262" y="460"/>
                      </a:lnTo>
                      <a:lnTo>
                        <a:pt x="257" y="457"/>
                      </a:lnTo>
                      <a:lnTo>
                        <a:pt x="255" y="455"/>
                      </a:lnTo>
                      <a:lnTo>
                        <a:pt x="253" y="450"/>
                      </a:lnTo>
                      <a:lnTo>
                        <a:pt x="253" y="448"/>
                      </a:lnTo>
                      <a:lnTo>
                        <a:pt x="250" y="448"/>
                      </a:lnTo>
                      <a:lnTo>
                        <a:pt x="248" y="448"/>
                      </a:lnTo>
                      <a:lnTo>
                        <a:pt x="248" y="445"/>
                      </a:lnTo>
                      <a:lnTo>
                        <a:pt x="248" y="443"/>
                      </a:lnTo>
                      <a:lnTo>
                        <a:pt x="246" y="441"/>
                      </a:lnTo>
                      <a:lnTo>
                        <a:pt x="246" y="438"/>
                      </a:lnTo>
                      <a:lnTo>
                        <a:pt x="241" y="436"/>
                      </a:lnTo>
                      <a:lnTo>
                        <a:pt x="231" y="434"/>
                      </a:lnTo>
                      <a:lnTo>
                        <a:pt x="229" y="431"/>
                      </a:lnTo>
                      <a:lnTo>
                        <a:pt x="220" y="422"/>
                      </a:lnTo>
                      <a:lnTo>
                        <a:pt x="217" y="419"/>
                      </a:lnTo>
                      <a:lnTo>
                        <a:pt x="217" y="419"/>
                      </a:lnTo>
                      <a:lnTo>
                        <a:pt x="215" y="422"/>
                      </a:lnTo>
                      <a:lnTo>
                        <a:pt x="215" y="422"/>
                      </a:lnTo>
                      <a:lnTo>
                        <a:pt x="212" y="424"/>
                      </a:lnTo>
                      <a:lnTo>
                        <a:pt x="210" y="422"/>
                      </a:lnTo>
                      <a:lnTo>
                        <a:pt x="208" y="422"/>
                      </a:lnTo>
                      <a:lnTo>
                        <a:pt x="203" y="424"/>
                      </a:lnTo>
                      <a:lnTo>
                        <a:pt x="198" y="422"/>
                      </a:lnTo>
                      <a:lnTo>
                        <a:pt x="194" y="419"/>
                      </a:lnTo>
                      <a:lnTo>
                        <a:pt x="191" y="419"/>
                      </a:lnTo>
                      <a:lnTo>
                        <a:pt x="189" y="422"/>
                      </a:lnTo>
                      <a:lnTo>
                        <a:pt x="189" y="424"/>
                      </a:lnTo>
                      <a:lnTo>
                        <a:pt x="186" y="426"/>
                      </a:lnTo>
                      <a:lnTo>
                        <a:pt x="186" y="429"/>
                      </a:lnTo>
                      <a:lnTo>
                        <a:pt x="184" y="429"/>
                      </a:lnTo>
                      <a:lnTo>
                        <a:pt x="182" y="429"/>
                      </a:lnTo>
                      <a:lnTo>
                        <a:pt x="177" y="429"/>
                      </a:lnTo>
                      <a:lnTo>
                        <a:pt x="175" y="429"/>
                      </a:lnTo>
                      <a:lnTo>
                        <a:pt x="168" y="436"/>
                      </a:lnTo>
                      <a:lnTo>
                        <a:pt x="163" y="436"/>
                      </a:lnTo>
                      <a:lnTo>
                        <a:pt x="149" y="438"/>
                      </a:lnTo>
                      <a:lnTo>
                        <a:pt x="132" y="450"/>
                      </a:lnTo>
                      <a:lnTo>
                        <a:pt x="123" y="448"/>
                      </a:lnTo>
                      <a:lnTo>
                        <a:pt x="120" y="448"/>
                      </a:lnTo>
                      <a:lnTo>
                        <a:pt x="115" y="445"/>
                      </a:lnTo>
                      <a:lnTo>
                        <a:pt x="113" y="441"/>
                      </a:lnTo>
                      <a:lnTo>
                        <a:pt x="113" y="438"/>
                      </a:lnTo>
                      <a:lnTo>
                        <a:pt x="113" y="434"/>
                      </a:lnTo>
                      <a:lnTo>
                        <a:pt x="113" y="431"/>
                      </a:lnTo>
                      <a:lnTo>
                        <a:pt x="113" y="426"/>
                      </a:lnTo>
                      <a:lnTo>
                        <a:pt x="115" y="424"/>
                      </a:lnTo>
                      <a:lnTo>
                        <a:pt x="115" y="422"/>
                      </a:lnTo>
                      <a:lnTo>
                        <a:pt x="113" y="422"/>
                      </a:lnTo>
                      <a:lnTo>
                        <a:pt x="108" y="424"/>
                      </a:lnTo>
                      <a:lnTo>
                        <a:pt x="101" y="426"/>
                      </a:lnTo>
                      <a:lnTo>
                        <a:pt x="92" y="422"/>
                      </a:lnTo>
                      <a:lnTo>
                        <a:pt x="89" y="419"/>
                      </a:lnTo>
                      <a:lnTo>
                        <a:pt x="87" y="417"/>
                      </a:lnTo>
                      <a:lnTo>
                        <a:pt x="85" y="415"/>
                      </a:lnTo>
                      <a:lnTo>
                        <a:pt x="82" y="417"/>
                      </a:lnTo>
                      <a:lnTo>
                        <a:pt x="71" y="434"/>
                      </a:lnTo>
                      <a:lnTo>
                        <a:pt x="66" y="445"/>
                      </a:lnTo>
                      <a:lnTo>
                        <a:pt x="63" y="448"/>
                      </a:lnTo>
                      <a:lnTo>
                        <a:pt x="59" y="455"/>
                      </a:lnTo>
                      <a:lnTo>
                        <a:pt x="54" y="455"/>
                      </a:lnTo>
                      <a:lnTo>
                        <a:pt x="52" y="455"/>
                      </a:lnTo>
                      <a:lnTo>
                        <a:pt x="42" y="450"/>
                      </a:lnTo>
                      <a:lnTo>
                        <a:pt x="40" y="448"/>
                      </a:lnTo>
                      <a:lnTo>
                        <a:pt x="37" y="445"/>
                      </a:lnTo>
                      <a:lnTo>
                        <a:pt x="33" y="445"/>
                      </a:lnTo>
                      <a:lnTo>
                        <a:pt x="28" y="445"/>
                      </a:lnTo>
                      <a:lnTo>
                        <a:pt x="23" y="448"/>
                      </a:lnTo>
                      <a:lnTo>
                        <a:pt x="16" y="448"/>
                      </a:lnTo>
                      <a:lnTo>
                        <a:pt x="14" y="448"/>
                      </a:lnTo>
                      <a:lnTo>
                        <a:pt x="9" y="448"/>
                      </a:lnTo>
                      <a:lnTo>
                        <a:pt x="7" y="443"/>
                      </a:lnTo>
                      <a:lnTo>
                        <a:pt x="7" y="438"/>
                      </a:lnTo>
                      <a:lnTo>
                        <a:pt x="7" y="431"/>
                      </a:lnTo>
                      <a:lnTo>
                        <a:pt x="7" y="422"/>
                      </a:lnTo>
                      <a:lnTo>
                        <a:pt x="4" y="419"/>
                      </a:lnTo>
                      <a:lnTo>
                        <a:pt x="4" y="417"/>
                      </a:lnTo>
                      <a:lnTo>
                        <a:pt x="0" y="410"/>
                      </a:lnTo>
                      <a:lnTo>
                        <a:pt x="0" y="405"/>
                      </a:lnTo>
                      <a:lnTo>
                        <a:pt x="4" y="400"/>
                      </a:lnTo>
                      <a:lnTo>
                        <a:pt x="7" y="396"/>
                      </a:lnTo>
                      <a:lnTo>
                        <a:pt x="14" y="389"/>
                      </a:lnTo>
                      <a:lnTo>
                        <a:pt x="28" y="358"/>
                      </a:lnTo>
                      <a:lnTo>
                        <a:pt x="33" y="351"/>
                      </a:lnTo>
                      <a:lnTo>
                        <a:pt x="35" y="348"/>
                      </a:lnTo>
                      <a:lnTo>
                        <a:pt x="37" y="344"/>
                      </a:lnTo>
                      <a:lnTo>
                        <a:pt x="45" y="334"/>
                      </a:lnTo>
                      <a:lnTo>
                        <a:pt x="42" y="332"/>
                      </a:lnTo>
                      <a:lnTo>
                        <a:pt x="40" y="327"/>
                      </a:lnTo>
                      <a:lnTo>
                        <a:pt x="54" y="325"/>
                      </a:lnTo>
                      <a:lnTo>
                        <a:pt x="61" y="318"/>
                      </a:lnTo>
                      <a:lnTo>
                        <a:pt x="63" y="31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919771" y="1433512"/>
                  <a:ext cx="377428" cy="250031"/>
                </a:xfrm>
                <a:custGeom>
                  <a:avLst/>
                  <a:gdLst>
                    <a:gd name="T0" fmla="*/ 8 w 317"/>
                    <a:gd name="T1" fmla="*/ 125 h 210"/>
                    <a:gd name="T2" fmla="*/ 5 w 317"/>
                    <a:gd name="T3" fmla="*/ 109 h 210"/>
                    <a:gd name="T4" fmla="*/ 3 w 317"/>
                    <a:gd name="T5" fmla="*/ 99 h 210"/>
                    <a:gd name="T6" fmla="*/ 8 w 317"/>
                    <a:gd name="T7" fmla="*/ 101 h 210"/>
                    <a:gd name="T8" fmla="*/ 3 w 317"/>
                    <a:gd name="T9" fmla="*/ 80 h 210"/>
                    <a:gd name="T10" fmla="*/ 0 w 317"/>
                    <a:gd name="T11" fmla="*/ 61 h 210"/>
                    <a:gd name="T12" fmla="*/ 12 w 317"/>
                    <a:gd name="T13" fmla="*/ 64 h 210"/>
                    <a:gd name="T14" fmla="*/ 55 w 317"/>
                    <a:gd name="T15" fmla="*/ 56 h 210"/>
                    <a:gd name="T16" fmla="*/ 60 w 317"/>
                    <a:gd name="T17" fmla="*/ 52 h 210"/>
                    <a:gd name="T18" fmla="*/ 79 w 317"/>
                    <a:gd name="T19" fmla="*/ 61 h 210"/>
                    <a:gd name="T20" fmla="*/ 86 w 317"/>
                    <a:gd name="T21" fmla="*/ 66 h 210"/>
                    <a:gd name="T22" fmla="*/ 93 w 317"/>
                    <a:gd name="T23" fmla="*/ 49 h 210"/>
                    <a:gd name="T24" fmla="*/ 100 w 317"/>
                    <a:gd name="T25" fmla="*/ 40 h 210"/>
                    <a:gd name="T26" fmla="*/ 102 w 317"/>
                    <a:gd name="T27" fmla="*/ 28 h 210"/>
                    <a:gd name="T28" fmla="*/ 109 w 317"/>
                    <a:gd name="T29" fmla="*/ 21 h 210"/>
                    <a:gd name="T30" fmla="*/ 116 w 317"/>
                    <a:gd name="T31" fmla="*/ 23 h 210"/>
                    <a:gd name="T32" fmla="*/ 131 w 317"/>
                    <a:gd name="T33" fmla="*/ 16 h 210"/>
                    <a:gd name="T34" fmla="*/ 166 w 317"/>
                    <a:gd name="T35" fmla="*/ 14 h 210"/>
                    <a:gd name="T36" fmla="*/ 211 w 317"/>
                    <a:gd name="T37" fmla="*/ 0 h 210"/>
                    <a:gd name="T38" fmla="*/ 239 w 317"/>
                    <a:gd name="T39" fmla="*/ 4 h 210"/>
                    <a:gd name="T40" fmla="*/ 254 w 317"/>
                    <a:gd name="T41" fmla="*/ 4 h 210"/>
                    <a:gd name="T42" fmla="*/ 249 w 317"/>
                    <a:gd name="T43" fmla="*/ 14 h 210"/>
                    <a:gd name="T44" fmla="*/ 237 w 317"/>
                    <a:gd name="T45" fmla="*/ 38 h 210"/>
                    <a:gd name="T46" fmla="*/ 225 w 317"/>
                    <a:gd name="T47" fmla="*/ 52 h 210"/>
                    <a:gd name="T48" fmla="*/ 237 w 317"/>
                    <a:gd name="T49" fmla="*/ 52 h 210"/>
                    <a:gd name="T50" fmla="*/ 244 w 317"/>
                    <a:gd name="T51" fmla="*/ 54 h 210"/>
                    <a:gd name="T52" fmla="*/ 256 w 317"/>
                    <a:gd name="T53" fmla="*/ 52 h 210"/>
                    <a:gd name="T54" fmla="*/ 265 w 317"/>
                    <a:gd name="T55" fmla="*/ 59 h 210"/>
                    <a:gd name="T56" fmla="*/ 263 w 317"/>
                    <a:gd name="T57" fmla="*/ 71 h 210"/>
                    <a:gd name="T58" fmla="*/ 270 w 317"/>
                    <a:gd name="T59" fmla="*/ 94 h 210"/>
                    <a:gd name="T60" fmla="*/ 289 w 317"/>
                    <a:gd name="T61" fmla="*/ 101 h 210"/>
                    <a:gd name="T62" fmla="*/ 308 w 317"/>
                    <a:gd name="T63" fmla="*/ 94 h 210"/>
                    <a:gd name="T64" fmla="*/ 317 w 317"/>
                    <a:gd name="T65" fmla="*/ 109 h 210"/>
                    <a:gd name="T66" fmla="*/ 299 w 317"/>
                    <a:gd name="T67" fmla="*/ 135 h 210"/>
                    <a:gd name="T68" fmla="*/ 289 w 317"/>
                    <a:gd name="T69" fmla="*/ 144 h 210"/>
                    <a:gd name="T70" fmla="*/ 282 w 317"/>
                    <a:gd name="T71" fmla="*/ 146 h 210"/>
                    <a:gd name="T72" fmla="*/ 273 w 317"/>
                    <a:gd name="T73" fmla="*/ 161 h 210"/>
                    <a:gd name="T74" fmla="*/ 273 w 317"/>
                    <a:gd name="T75" fmla="*/ 168 h 210"/>
                    <a:gd name="T76" fmla="*/ 263 w 317"/>
                    <a:gd name="T77" fmla="*/ 180 h 210"/>
                    <a:gd name="T78" fmla="*/ 263 w 317"/>
                    <a:gd name="T79" fmla="*/ 184 h 210"/>
                    <a:gd name="T80" fmla="*/ 256 w 317"/>
                    <a:gd name="T81" fmla="*/ 199 h 210"/>
                    <a:gd name="T82" fmla="*/ 254 w 317"/>
                    <a:gd name="T83" fmla="*/ 203 h 210"/>
                    <a:gd name="T84" fmla="*/ 249 w 317"/>
                    <a:gd name="T85" fmla="*/ 208 h 210"/>
                    <a:gd name="T86" fmla="*/ 242 w 317"/>
                    <a:gd name="T87" fmla="*/ 210 h 210"/>
                    <a:gd name="T88" fmla="*/ 228 w 317"/>
                    <a:gd name="T89" fmla="*/ 203 h 210"/>
                    <a:gd name="T90" fmla="*/ 204 w 317"/>
                    <a:gd name="T91" fmla="*/ 189 h 210"/>
                    <a:gd name="T92" fmla="*/ 199 w 317"/>
                    <a:gd name="T93" fmla="*/ 175 h 210"/>
                    <a:gd name="T94" fmla="*/ 171 w 317"/>
                    <a:gd name="T95" fmla="*/ 177 h 210"/>
                    <a:gd name="T96" fmla="*/ 149 w 317"/>
                    <a:gd name="T97" fmla="*/ 184 h 210"/>
                    <a:gd name="T98" fmla="*/ 142 w 317"/>
                    <a:gd name="T99" fmla="*/ 180 h 210"/>
                    <a:gd name="T100" fmla="*/ 112 w 317"/>
                    <a:gd name="T101" fmla="*/ 180 h 210"/>
                    <a:gd name="T102" fmla="*/ 102 w 317"/>
                    <a:gd name="T103" fmla="*/ 175 h 210"/>
                    <a:gd name="T104" fmla="*/ 88 w 317"/>
                    <a:gd name="T105" fmla="*/ 180 h 210"/>
                    <a:gd name="T106" fmla="*/ 81 w 317"/>
                    <a:gd name="T107" fmla="*/ 184 h 210"/>
                    <a:gd name="T108" fmla="*/ 57 w 317"/>
                    <a:gd name="T109" fmla="*/ 182 h 210"/>
                    <a:gd name="T110" fmla="*/ 55 w 317"/>
                    <a:gd name="T111" fmla="*/ 172 h 210"/>
                    <a:gd name="T112" fmla="*/ 60 w 317"/>
                    <a:gd name="T113" fmla="*/ 165 h 210"/>
                    <a:gd name="T114" fmla="*/ 62 w 317"/>
                    <a:gd name="T115" fmla="*/ 158 h 210"/>
                    <a:gd name="T116" fmla="*/ 52 w 317"/>
                    <a:gd name="T117" fmla="*/ 151 h 210"/>
                    <a:gd name="T118" fmla="*/ 43 w 317"/>
                    <a:gd name="T119" fmla="*/ 139 h 210"/>
                    <a:gd name="T120" fmla="*/ 24 w 317"/>
                    <a:gd name="T121" fmla="*/ 13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7" h="210">
                      <a:moveTo>
                        <a:pt x="17" y="127"/>
                      </a:moveTo>
                      <a:lnTo>
                        <a:pt x="17" y="127"/>
                      </a:lnTo>
                      <a:lnTo>
                        <a:pt x="8" y="125"/>
                      </a:lnTo>
                      <a:lnTo>
                        <a:pt x="5" y="125"/>
                      </a:lnTo>
                      <a:lnTo>
                        <a:pt x="5" y="120"/>
                      </a:lnTo>
                      <a:lnTo>
                        <a:pt x="5" y="109"/>
                      </a:lnTo>
                      <a:lnTo>
                        <a:pt x="3" y="101"/>
                      </a:lnTo>
                      <a:lnTo>
                        <a:pt x="3" y="99"/>
                      </a:lnTo>
                      <a:lnTo>
                        <a:pt x="3" y="99"/>
                      </a:lnTo>
                      <a:lnTo>
                        <a:pt x="5" y="99"/>
                      </a:lnTo>
                      <a:lnTo>
                        <a:pt x="5" y="101"/>
                      </a:lnTo>
                      <a:lnTo>
                        <a:pt x="8" y="101"/>
                      </a:lnTo>
                      <a:lnTo>
                        <a:pt x="8" y="101"/>
                      </a:lnTo>
                      <a:lnTo>
                        <a:pt x="8" y="94"/>
                      </a:lnTo>
                      <a:lnTo>
                        <a:pt x="3" y="80"/>
                      </a:lnTo>
                      <a:lnTo>
                        <a:pt x="3" y="71"/>
                      </a:lnTo>
                      <a:lnTo>
                        <a:pt x="0" y="64"/>
                      </a:lnTo>
                      <a:lnTo>
                        <a:pt x="0" y="61"/>
                      </a:lnTo>
                      <a:lnTo>
                        <a:pt x="3" y="61"/>
                      </a:lnTo>
                      <a:lnTo>
                        <a:pt x="10" y="64"/>
                      </a:lnTo>
                      <a:lnTo>
                        <a:pt x="12" y="64"/>
                      </a:lnTo>
                      <a:lnTo>
                        <a:pt x="36" y="56"/>
                      </a:lnTo>
                      <a:lnTo>
                        <a:pt x="52" y="59"/>
                      </a:lnTo>
                      <a:lnTo>
                        <a:pt x="55" y="56"/>
                      </a:lnTo>
                      <a:lnTo>
                        <a:pt x="57" y="56"/>
                      </a:lnTo>
                      <a:lnTo>
                        <a:pt x="60" y="54"/>
                      </a:lnTo>
                      <a:lnTo>
                        <a:pt x="60" y="52"/>
                      </a:lnTo>
                      <a:lnTo>
                        <a:pt x="64" y="54"/>
                      </a:lnTo>
                      <a:lnTo>
                        <a:pt x="71" y="59"/>
                      </a:lnTo>
                      <a:lnTo>
                        <a:pt x="79" y="61"/>
                      </a:lnTo>
                      <a:lnTo>
                        <a:pt x="81" y="64"/>
                      </a:lnTo>
                      <a:lnTo>
                        <a:pt x="86" y="64"/>
                      </a:lnTo>
                      <a:lnTo>
                        <a:pt x="86" y="66"/>
                      </a:lnTo>
                      <a:lnTo>
                        <a:pt x="93" y="56"/>
                      </a:lnTo>
                      <a:lnTo>
                        <a:pt x="93" y="52"/>
                      </a:lnTo>
                      <a:lnTo>
                        <a:pt x="93" y="49"/>
                      </a:lnTo>
                      <a:lnTo>
                        <a:pt x="95" y="45"/>
                      </a:lnTo>
                      <a:lnTo>
                        <a:pt x="97" y="42"/>
                      </a:lnTo>
                      <a:lnTo>
                        <a:pt x="100" y="40"/>
                      </a:lnTo>
                      <a:lnTo>
                        <a:pt x="100" y="38"/>
                      </a:lnTo>
                      <a:lnTo>
                        <a:pt x="102" y="30"/>
                      </a:lnTo>
                      <a:lnTo>
                        <a:pt x="102" y="28"/>
                      </a:lnTo>
                      <a:lnTo>
                        <a:pt x="105" y="26"/>
                      </a:lnTo>
                      <a:lnTo>
                        <a:pt x="107" y="23"/>
                      </a:lnTo>
                      <a:lnTo>
                        <a:pt x="109" y="21"/>
                      </a:lnTo>
                      <a:lnTo>
                        <a:pt x="112" y="21"/>
                      </a:lnTo>
                      <a:lnTo>
                        <a:pt x="114" y="21"/>
                      </a:lnTo>
                      <a:lnTo>
                        <a:pt x="116" y="23"/>
                      </a:lnTo>
                      <a:lnTo>
                        <a:pt x="121" y="21"/>
                      </a:lnTo>
                      <a:lnTo>
                        <a:pt x="128" y="16"/>
                      </a:lnTo>
                      <a:lnTo>
                        <a:pt x="131" y="16"/>
                      </a:lnTo>
                      <a:lnTo>
                        <a:pt x="135" y="14"/>
                      </a:lnTo>
                      <a:lnTo>
                        <a:pt x="140" y="14"/>
                      </a:lnTo>
                      <a:lnTo>
                        <a:pt x="166" y="14"/>
                      </a:lnTo>
                      <a:lnTo>
                        <a:pt x="176" y="14"/>
                      </a:lnTo>
                      <a:lnTo>
                        <a:pt x="206" y="0"/>
                      </a:lnTo>
                      <a:lnTo>
                        <a:pt x="211" y="0"/>
                      </a:lnTo>
                      <a:lnTo>
                        <a:pt x="211" y="0"/>
                      </a:lnTo>
                      <a:lnTo>
                        <a:pt x="211" y="0"/>
                      </a:lnTo>
                      <a:lnTo>
                        <a:pt x="239" y="4"/>
                      </a:lnTo>
                      <a:lnTo>
                        <a:pt x="251" y="2"/>
                      </a:lnTo>
                      <a:lnTo>
                        <a:pt x="254" y="2"/>
                      </a:lnTo>
                      <a:lnTo>
                        <a:pt x="254" y="4"/>
                      </a:lnTo>
                      <a:lnTo>
                        <a:pt x="251" y="7"/>
                      </a:lnTo>
                      <a:lnTo>
                        <a:pt x="251" y="9"/>
                      </a:lnTo>
                      <a:lnTo>
                        <a:pt x="249" y="14"/>
                      </a:lnTo>
                      <a:lnTo>
                        <a:pt x="244" y="26"/>
                      </a:lnTo>
                      <a:lnTo>
                        <a:pt x="242" y="30"/>
                      </a:lnTo>
                      <a:lnTo>
                        <a:pt x="237" y="38"/>
                      </a:lnTo>
                      <a:lnTo>
                        <a:pt x="237" y="42"/>
                      </a:lnTo>
                      <a:lnTo>
                        <a:pt x="235" y="45"/>
                      </a:lnTo>
                      <a:lnTo>
                        <a:pt x="225" y="52"/>
                      </a:lnTo>
                      <a:lnTo>
                        <a:pt x="230" y="54"/>
                      </a:lnTo>
                      <a:lnTo>
                        <a:pt x="235" y="52"/>
                      </a:lnTo>
                      <a:lnTo>
                        <a:pt x="237" y="52"/>
                      </a:lnTo>
                      <a:lnTo>
                        <a:pt x="239" y="52"/>
                      </a:lnTo>
                      <a:lnTo>
                        <a:pt x="242" y="52"/>
                      </a:lnTo>
                      <a:lnTo>
                        <a:pt x="244" y="54"/>
                      </a:lnTo>
                      <a:lnTo>
                        <a:pt x="246" y="52"/>
                      </a:lnTo>
                      <a:lnTo>
                        <a:pt x="254" y="52"/>
                      </a:lnTo>
                      <a:lnTo>
                        <a:pt x="256" y="52"/>
                      </a:lnTo>
                      <a:lnTo>
                        <a:pt x="256" y="52"/>
                      </a:lnTo>
                      <a:lnTo>
                        <a:pt x="265" y="59"/>
                      </a:lnTo>
                      <a:lnTo>
                        <a:pt x="265" y="59"/>
                      </a:lnTo>
                      <a:lnTo>
                        <a:pt x="268" y="64"/>
                      </a:lnTo>
                      <a:lnTo>
                        <a:pt x="265" y="68"/>
                      </a:lnTo>
                      <a:lnTo>
                        <a:pt x="263" y="71"/>
                      </a:lnTo>
                      <a:lnTo>
                        <a:pt x="261" y="90"/>
                      </a:lnTo>
                      <a:lnTo>
                        <a:pt x="268" y="94"/>
                      </a:lnTo>
                      <a:lnTo>
                        <a:pt x="270" y="94"/>
                      </a:lnTo>
                      <a:lnTo>
                        <a:pt x="273" y="97"/>
                      </a:lnTo>
                      <a:lnTo>
                        <a:pt x="277" y="99"/>
                      </a:lnTo>
                      <a:lnTo>
                        <a:pt x="289" y="101"/>
                      </a:lnTo>
                      <a:lnTo>
                        <a:pt x="291" y="104"/>
                      </a:lnTo>
                      <a:lnTo>
                        <a:pt x="301" y="101"/>
                      </a:lnTo>
                      <a:lnTo>
                        <a:pt x="308" y="94"/>
                      </a:lnTo>
                      <a:lnTo>
                        <a:pt x="313" y="97"/>
                      </a:lnTo>
                      <a:lnTo>
                        <a:pt x="313" y="99"/>
                      </a:lnTo>
                      <a:lnTo>
                        <a:pt x="317" y="109"/>
                      </a:lnTo>
                      <a:lnTo>
                        <a:pt x="317" y="113"/>
                      </a:lnTo>
                      <a:lnTo>
                        <a:pt x="303" y="132"/>
                      </a:lnTo>
                      <a:lnTo>
                        <a:pt x="299" y="135"/>
                      </a:lnTo>
                      <a:lnTo>
                        <a:pt x="291" y="137"/>
                      </a:lnTo>
                      <a:lnTo>
                        <a:pt x="291" y="139"/>
                      </a:lnTo>
                      <a:lnTo>
                        <a:pt x="289" y="144"/>
                      </a:lnTo>
                      <a:lnTo>
                        <a:pt x="284" y="146"/>
                      </a:lnTo>
                      <a:lnTo>
                        <a:pt x="282" y="146"/>
                      </a:lnTo>
                      <a:lnTo>
                        <a:pt x="282" y="146"/>
                      </a:lnTo>
                      <a:lnTo>
                        <a:pt x="280" y="146"/>
                      </a:lnTo>
                      <a:lnTo>
                        <a:pt x="277" y="151"/>
                      </a:lnTo>
                      <a:lnTo>
                        <a:pt x="273" y="161"/>
                      </a:lnTo>
                      <a:lnTo>
                        <a:pt x="273" y="163"/>
                      </a:lnTo>
                      <a:lnTo>
                        <a:pt x="273" y="165"/>
                      </a:lnTo>
                      <a:lnTo>
                        <a:pt x="273" y="168"/>
                      </a:lnTo>
                      <a:lnTo>
                        <a:pt x="265" y="175"/>
                      </a:lnTo>
                      <a:lnTo>
                        <a:pt x="265" y="180"/>
                      </a:lnTo>
                      <a:lnTo>
                        <a:pt x="263" y="180"/>
                      </a:lnTo>
                      <a:lnTo>
                        <a:pt x="263" y="180"/>
                      </a:lnTo>
                      <a:lnTo>
                        <a:pt x="261" y="182"/>
                      </a:lnTo>
                      <a:lnTo>
                        <a:pt x="263" y="184"/>
                      </a:lnTo>
                      <a:lnTo>
                        <a:pt x="263" y="187"/>
                      </a:lnTo>
                      <a:lnTo>
                        <a:pt x="258" y="194"/>
                      </a:lnTo>
                      <a:lnTo>
                        <a:pt x="256" y="199"/>
                      </a:lnTo>
                      <a:lnTo>
                        <a:pt x="256" y="199"/>
                      </a:lnTo>
                      <a:lnTo>
                        <a:pt x="256" y="201"/>
                      </a:lnTo>
                      <a:lnTo>
                        <a:pt x="254" y="203"/>
                      </a:lnTo>
                      <a:lnTo>
                        <a:pt x="251" y="203"/>
                      </a:lnTo>
                      <a:lnTo>
                        <a:pt x="249" y="206"/>
                      </a:lnTo>
                      <a:lnTo>
                        <a:pt x="249" y="208"/>
                      </a:lnTo>
                      <a:lnTo>
                        <a:pt x="246" y="208"/>
                      </a:lnTo>
                      <a:lnTo>
                        <a:pt x="244" y="210"/>
                      </a:lnTo>
                      <a:lnTo>
                        <a:pt x="242" y="210"/>
                      </a:lnTo>
                      <a:lnTo>
                        <a:pt x="237" y="210"/>
                      </a:lnTo>
                      <a:lnTo>
                        <a:pt x="235" y="208"/>
                      </a:lnTo>
                      <a:lnTo>
                        <a:pt x="228" y="203"/>
                      </a:lnTo>
                      <a:lnTo>
                        <a:pt x="225" y="203"/>
                      </a:lnTo>
                      <a:lnTo>
                        <a:pt x="213" y="199"/>
                      </a:lnTo>
                      <a:lnTo>
                        <a:pt x="204" y="189"/>
                      </a:lnTo>
                      <a:lnTo>
                        <a:pt x="204" y="184"/>
                      </a:lnTo>
                      <a:lnTo>
                        <a:pt x="204" y="182"/>
                      </a:lnTo>
                      <a:lnTo>
                        <a:pt x="199" y="175"/>
                      </a:lnTo>
                      <a:lnTo>
                        <a:pt x="183" y="168"/>
                      </a:lnTo>
                      <a:lnTo>
                        <a:pt x="178" y="175"/>
                      </a:lnTo>
                      <a:lnTo>
                        <a:pt x="171" y="177"/>
                      </a:lnTo>
                      <a:lnTo>
                        <a:pt x="161" y="182"/>
                      </a:lnTo>
                      <a:lnTo>
                        <a:pt x="159" y="182"/>
                      </a:lnTo>
                      <a:lnTo>
                        <a:pt x="149" y="184"/>
                      </a:lnTo>
                      <a:lnTo>
                        <a:pt x="149" y="184"/>
                      </a:lnTo>
                      <a:lnTo>
                        <a:pt x="145" y="180"/>
                      </a:lnTo>
                      <a:lnTo>
                        <a:pt x="142" y="180"/>
                      </a:lnTo>
                      <a:lnTo>
                        <a:pt x="128" y="180"/>
                      </a:lnTo>
                      <a:lnTo>
                        <a:pt x="119" y="182"/>
                      </a:lnTo>
                      <a:lnTo>
                        <a:pt x="112" y="180"/>
                      </a:lnTo>
                      <a:lnTo>
                        <a:pt x="109" y="177"/>
                      </a:lnTo>
                      <a:lnTo>
                        <a:pt x="107" y="175"/>
                      </a:lnTo>
                      <a:lnTo>
                        <a:pt x="102" y="175"/>
                      </a:lnTo>
                      <a:lnTo>
                        <a:pt x="97" y="177"/>
                      </a:lnTo>
                      <a:lnTo>
                        <a:pt x="90" y="180"/>
                      </a:lnTo>
                      <a:lnTo>
                        <a:pt x="88" y="180"/>
                      </a:lnTo>
                      <a:lnTo>
                        <a:pt x="86" y="182"/>
                      </a:lnTo>
                      <a:lnTo>
                        <a:pt x="83" y="182"/>
                      </a:lnTo>
                      <a:lnTo>
                        <a:pt x="81" y="184"/>
                      </a:lnTo>
                      <a:lnTo>
                        <a:pt x="62" y="182"/>
                      </a:lnTo>
                      <a:lnTo>
                        <a:pt x="60" y="182"/>
                      </a:lnTo>
                      <a:lnTo>
                        <a:pt x="57" y="182"/>
                      </a:lnTo>
                      <a:lnTo>
                        <a:pt x="57" y="180"/>
                      </a:lnTo>
                      <a:lnTo>
                        <a:pt x="55" y="177"/>
                      </a:lnTo>
                      <a:lnTo>
                        <a:pt x="55" y="172"/>
                      </a:lnTo>
                      <a:lnTo>
                        <a:pt x="55" y="168"/>
                      </a:lnTo>
                      <a:lnTo>
                        <a:pt x="57" y="165"/>
                      </a:lnTo>
                      <a:lnTo>
                        <a:pt x="60" y="165"/>
                      </a:lnTo>
                      <a:lnTo>
                        <a:pt x="62" y="163"/>
                      </a:lnTo>
                      <a:lnTo>
                        <a:pt x="62" y="161"/>
                      </a:lnTo>
                      <a:lnTo>
                        <a:pt x="62" y="158"/>
                      </a:lnTo>
                      <a:lnTo>
                        <a:pt x="60" y="156"/>
                      </a:lnTo>
                      <a:lnTo>
                        <a:pt x="55" y="154"/>
                      </a:lnTo>
                      <a:lnTo>
                        <a:pt x="52" y="151"/>
                      </a:lnTo>
                      <a:lnTo>
                        <a:pt x="45" y="144"/>
                      </a:lnTo>
                      <a:lnTo>
                        <a:pt x="45" y="142"/>
                      </a:lnTo>
                      <a:lnTo>
                        <a:pt x="43" y="139"/>
                      </a:lnTo>
                      <a:lnTo>
                        <a:pt x="38" y="137"/>
                      </a:lnTo>
                      <a:lnTo>
                        <a:pt x="31" y="137"/>
                      </a:lnTo>
                      <a:lnTo>
                        <a:pt x="24" y="132"/>
                      </a:lnTo>
                      <a:lnTo>
                        <a:pt x="17" y="1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426978" y="1379934"/>
                  <a:ext cx="478631" cy="484584"/>
                </a:xfrm>
                <a:custGeom>
                  <a:avLst/>
                  <a:gdLst>
                    <a:gd name="T0" fmla="*/ 402 w 402"/>
                    <a:gd name="T1" fmla="*/ 203 h 407"/>
                    <a:gd name="T2" fmla="*/ 374 w 402"/>
                    <a:gd name="T3" fmla="*/ 236 h 407"/>
                    <a:gd name="T4" fmla="*/ 374 w 402"/>
                    <a:gd name="T5" fmla="*/ 246 h 407"/>
                    <a:gd name="T6" fmla="*/ 350 w 402"/>
                    <a:gd name="T7" fmla="*/ 267 h 407"/>
                    <a:gd name="T8" fmla="*/ 341 w 402"/>
                    <a:gd name="T9" fmla="*/ 272 h 407"/>
                    <a:gd name="T10" fmla="*/ 341 w 402"/>
                    <a:gd name="T11" fmla="*/ 281 h 407"/>
                    <a:gd name="T12" fmla="*/ 334 w 402"/>
                    <a:gd name="T13" fmla="*/ 279 h 407"/>
                    <a:gd name="T14" fmla="*/ 301 w 402"/>
                    <a:gd name="T15" fmla="*/ 312 h 407"/>
                    <a:gd name="T16" fmla="*/ 258 w 402"/>
                    <a:gd name="T17" fmla="*/ 319 h 407"/>
                    <a:gd name="T18" fmla="*/ 234 w 402"/>
                    <a:gd name="T19" fmla="*/ 341 h 407"/>
                    <a:gd name="T20" fmla="*/ 218 w 402"/>
                    <a:gd name="T21" fmla="*/ 360 h 407"/>
                    <a:gd name="T22" fmla="*/ 211 w 402"/>
                    <a:gd name="T23" fmla="*/ 378 h 407"/>
                    <a:gd name="T24" fmla="*/ 190 w 402"/>
                    <a:gd name="T25" fmla="*/ 407 h 407"/>
                    <a:gd name="T26" fmla="*/ 154 w 402"/>
                    <a:gd name="T27" fmla="*/ 407 h 407"/>
                    <a:gd name="T28" fmla="*/ 109 w 402"/>
                    <a:gd name="T29" fmla="*/ 386 h 407"/>
                    <a:gd name="T30" fmla="*/ 102 w 402"/>
                    <a:gd name="T31" fmla="*/ 369 h 407"/>
                    <a:gd name="T32" fmla="*/ 104 w 402"/>
                    <a:gd name="T33" fmla="*/ 360 h 407"/>
                    <a:gd name="T34" fmla="*/ 97 w 402"/>
                    <a:gd name="T35" fmla="*/ 355 h 407"/>
                    <a:gd name="T36" fmla="*/ 97 w 402"/>
                    <a:gd name="T37" fmla="*/ 348 h 407"/>
                    <a:gd name="T38" fmla="*/ 85 w 402"/>
                    <a:gd name="T39" fmla="*/ 350 h 407"/>
                    <a:gd name="T40" fmla="*/ 64 w 402"/>
                    <a:gd name="T41" fmla="*/ 348 h 407"/>
                    <a:gd name="T42" fmla="*/ 22 w 402"/>
                    <a:gd name="T43" fmla="*/ 343 h 407"/>
                    <a:gd name="T44" fmla="*/ 5 w 402"/>
                    <a:gd name="T45" fmla="*/ 322 h 407"/>
                    <a:gd name="T46" fmla="*/ 3 w 402"/>
                    <a:gd name="T47" fmla="*/ 312 h 407"/>
                    <a:gd name="T48" fmla="*/ 12 w 402"/>
                    <a:gd name="T49" fmla="*/ 310 h 407"/>
                    <a:gd name="T50" fmla="*/ 12 w 402"/>
                    <a:gd name="T51" fmla="*/ 303 h 407"/>
                    <a:gd name="T52" fmla="*/ 19 w 402"/>
                    <a:gd name="T53" fmla="*/ 291 h 407"/>
                    <a:gd name="T54" fmla="*/ 22 w 402"/>
                    <a:gd name="T55" fmla="*/ 284 h 407"/>
                    <a:gd name="T56" fmla="*/ 41 w 402"/>
                    <a:gd name="T57" fmla="*/ 272 h 407"/>
                    <a:gd name="T58" fmla="*/ 29 w 402"/>
                    <a:gd name="T59" fmla="*/ 255 h 407"/>
                    <a:gd name="T60" fmla="*/ 41 w 402"/>
                    <a:gd name="T61" fmla="*/ 220 h 407"/>
                    <a:gd name="T62" fmla="*/ 50 w 402"/>
                    <a:gd name="T63" fmla="*/ 215 h 407"/>
                    <a:gd name="T64" fmla="*/ 59 w 402"/>
                    <a:gd name="T65" fmla="*/ 199 h 407"/>
                    <a:gd name="T66" fmla="*/ 69 w 402"/>
                    <a:gd name="T67" fmla="*/ 196 h 407"/>
                    <a:gd name="T68" fmla="*/ 74 w 402"/>
                    <a:gd name="T69" fmla="*/ 189 h 407"/>
                    <a:gd name="T70" fmla="*/ 69 w 402"/>
                    <a:gd name="T71" fmla="*/ 182 h 407"/>
                    <a:gd name="T72" fmla="*/ 71 w 402"/>
                    <a:gd name="T73" fmla="*/ 161 h 407"/>
                    <a:gd name="T74" fmla="*/ 97 w 402"/>
                    <a:gd name="T75" fmla="*/ 109 h 407"/>
                    <a:gd name="T76" fmla="*/ 102 w 402"/>
                    <a:gd name="T77" fmla="*/ 101 h 407"/>
                    <a:gd name="T78" fmla="*/ 97 w 402"/>
                    <a:gd name="T79" fmla="*/ 85 h 407"/>
                    <a:gd name="T80" fmla="*/ 93 w 402"/>
                    <a:gd name="T81" fmla="*/ 64 h 407"/>
                    <a:gd name="T82" fmla="*/ 95 w 402"/>
                    <a:gd name="T83" fmla="*/ 42 h 407"/>
                    <a:gd name="T84" fmla="*/ 100 w 402"/>
                    <a:gd name="T85" fmla="*/ 28 h 407"/>
                    <a:gd name="T86" fmla="*/ 102 w 402"/>
                    <a:gd name="T87" fmla="*/ 7 h 407"/>
                    <a:gd name="T88" fmla="*/ 119 w 402"/>
                    <a:gd name="T89" fmla="*/ 0 h 407"/>
                    <a:gd name="T90" fmla="*/ 147 w 402"/>
                    <a:gd name="T91" fmla="*/ 23 h 407"/>
                    <a:gd name="T92" fmla="*/ 173 w 402"/>
                    <a:gd name="T93" fmla="*/ 19 h 407"/>
                    <a:gd name="T94" fmla="*/ 208 w 402"/>
                    <a:gd name="T95" fmla="*/ 28 h 407"/>
                    <a:gd name="T96" fmla="*/ 227 w 402"/>
                    <a:gd name="T97" fmla="*/ 14 h 407"/>
                    <a:gd name="T98" fmla="*/ 270 w 402"/>
                    <a:gd name="T99" fmla="*/ 38 h 407"/>
                    <a:gd name="T100" fmla="*/ 294 w 402"/>
                    <a:gd name="T101" fmla="*/ 30 h 407"/>
                    <a:gd name="T102" fmla="*/ 294 w 402"/>
                    <a:gd name="T103" fmla="*/ 61 h 407"/>
                    <a:gd name="T104" fmla="*/ 310 w 402"/>
                    <a:gd name="T105" fmla="*/ 68 h 407"/>
                    <a:gd name="T106" fmla="*/ 294 w 402"/>
                    <a:gd name="T107" fmla="*/ 113 h 407"/>
                    <a:gd name="T108" fmla="*/ 289 w 402"/>
                    <a:gd name="T109" fmla="*/ 125 h 407"/>
                    <a:gd name="T110" fmla="*/ 294 w 402"/>
                    <a:gd name="T111" fmla="*/ 142 h 407"/>
                    <a:gd name="T112" fmla="*/ 305 w 402"/>
                    <a:gd name="T113" fmla="*/ 161 h 407"/>
                    <a:gd name="T114" fmla="*/ 320 w 402"/>
                    <a:gd name="T115" fmla="*/ 156 h 407"/>
                    <a:gd name="T116" fmla="*/ 329 w 402"/>
                    <a:gd name="T117" fmla="*/ 151 h 407"/>
                    <a:gd name="T118" fmla="*/ 381 w 402"/>
                    <a:gd name="T119" fmla="*/ 17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2" h="407">
                      <a:moveTo>
                        <a:pt x="398" y="199"/>
                      </a:moveTo>
                      <a:lnTo>
                        <a:pt x="398" y="199"/>
                      </a:lnTo>
                      <a:lnTo>
                        <a:pt x="402" y="203"/>
                      </a:lnTo>
                      <a:lnTo>
                        <a:pt x="386" y="225"/>
                      </a:lnTo>
                      <a:lnTo>
                        <a:pt x="376" y="232"/>
                      </a:lnTo>
                      <a:lnTo>
                        <a:pt x="374" y="236"/>
                      </a:lnTo>
                      <a:lnTo>
                        <a:pt x="374" y="239"/>
                      </a:lnTo>
                      <a:lnTo>
                        <a:pt x="374" y="244"/>
                      </a:lnTo>
                      <a:lnTo>
                        <a:pt x="374" y="246"/>
                      </a:lnTo>
                      <a:lnTo>
                        <a:pt x="360" y="265"/>
                      </a:lnTo>
                      <a:lnTo>
                        <a:pt x="360" y="267"/>
                      </a:lnTo>
                      <a:lnTo>
                        <a:pt x="350" y="267"/>
                      </a:lnTo>
                      <a:lnTo>
                        <a:pt x="346" y="270"/>
                      </a:lnTo>
                      <a:lnTo>
                        <a:pt x="341" y="272"/>
                      </a:lnTo>
                      <a:lnTo>
                        <a:pt x="341" y="272"/>
                      </a:lnTo>
                      <a:lnTo>
                        <a:pt x="341" y="274"/>
                      </a:lnTo>
                      <a:lnTo>
                        <a:pt x="341" y="279"/>
                      </a:lnTo>
                      <a:lnTo>
                        <a:pt x="341" y="281"/>
                      </a:lnTo>
                      <a:lnTo>
                        <a:pt x="339" y="281"/>
                      </a:lnTo>
                      <a:lnTo>
                        <a:pt x="336" y="279"/>
                      </a:lnTo>
                      <a:lnTo>
                        <a:pt x="334" y="279"/>
                      </a:lnTo>
                      <a:lnTo>
                        <a:pt x="322" y="296"/>
                      </a:lnTo>
                      <a:lnTo>
                        <a:pt x="313" y="305"/>
                      </a:lnTo>
                      <a:lnTo>
                        <a:pt x="301" y="312"/>
                      </a:lnTo>
                      <a:lnTo>
                        <a:pt x="282" y="319"/>
                      </a:lnTo>
                      <a:lnTo>
                        <a:pt x="279" y="322"/>
                      </a:lnTo>
                      <a:lnTo>
                        <a:pt x="258" y="319"/>
                      </a:lnTo>
                      <a:lnTo>
                        <a:pt x="251" y="322"/>
                      </a:lnTo>
                      <a:lnTo>
                        <a:pt x="249" y="324"/>
                      </a:lnTo>
                      <a:lnTo>
                        <a:pt x="234" y="341"/>
                      </a:lnTo>
                      <a:lnTo>
                        <a:pt x="232" y="348"/>
                      </a:lnTo>
                      <a:lnTo>
                        <a:pt x="230" y="350"/>
                      </a:lnTo>
                      <a:lnTo>
                        <a:pt x="218" y="360"/>
                      </a:lnTo>
                      <a:lnTo>
                        <a:pt x="213" y="364"/>
                      </a:lnTo>
                      <a:lnTo>
                        <a:pt x="213" y="367"/>
                      </a:lnTo>
                      <a:lnTo>
                        <a:pt x="211" y="378"/>
                      </a:lnTo>
                      <a:lnTo>
                        <a:pt x="208" y="386"/>
                      </a:lnTo>
                      <a:lnTo>
                        <a:pt x="194" y="402"/>
                      </a:lnTo>
                      <a:lnTo>
                        <a:pt x="190" y="407"/>
                      </a:lnTo>
                      <a:lnTo>
                        <a:pt x="180" y="407"/>
                      </a:lnTo>
                      <a:lnTo>
                        <a:pt x="161" y="404"/>
                      </a:lnTo>
                      <a:lnTo>
                        <a:pt x="154" y="407"/>
                      </a:lnTo>
                      <a:lnTo>
                        <a:pt x="149" y="404"/>
                      </a:lnTo>
                      <a:lnTo>
                        <a:pt x="135" y="402"/>
                      </a:lnTo>
                      <a:lnTo>
                        <a:pt x="109" y="386"/>
                      </a:lnTo>
                      <a:lnTo>
                        <a:pt x="107" y="381"/>
                      </a:lnTo>
                      <a:lnTo>
                        <a:pt x="104" y="376"/>
                      </a:lnTo>
                      <a:lnTo>
                        <a:pt x="102" y="369"/>
                      </a:lnTo>
                      <a:lnTo>
                        <a:pt x="104" y="367"/>
                      </a:lnTo>
                      <a:lnTo>
                        <a:pt x="104" y="362"/>
                      </a:lnTo>
                      <a:lnTo>
                        <a:pt x="104" y="360"/>
                      </a:lnTo>
                      <a:lnTo>
                        <a:pt x="102" y="357"/>
                      </a:lnTo>
                      <a:lnTo>
                        <a:pt x="100" y="357"/>
                      </a:lnTo>
                      <a:lnTo>
                        <a:pt x="97" y="355"/>
                      </a:lnTo>
                      <a:lnTo>
                        <a:pt x="97" y="352"/>
                      </a:lnTo>
                      <a:lnTo>
                        <a:pt x="95" y="352"/>
                      </a:lnTo>
                      <a:lnTo>
                        <a:pt x="97" y="348"/>
                      </a:lnTo>
                      <a:lnTo>
                        <a:pt x="100" y="341"/>
                      </a:lnTo>
                      <a:lnTo>
                        <a:pt x="97" y="341"/>
                      </a:lnTo>
                      <a:lnTo>
                        <a:pt x="85" y="350"/>
                      </a:lnTo>
                      <a:lnTo>
                        <a:pt x="81" y="352"/>
                      </a:lnTo>
                      <a:lnTo>
                        <a:pt x="74" y="352"/>
                      </a:lnTo>
                      <a:lnTo>
                        <a:pt x="64" y="348"/>
                      </a:lnTo>
                      <a:lnTo>
                        <a:pt x="41" y="348"/>
                      </a:lnTo>
                      <a:lnTo>
                        <a:pt x="31" y="348"/>
                      </a:lnTo>
                      <a:lnTo>
                        <a:pt x="22" y="343"/>
                      </a:lnTo>
                      <a:lnTo>
                        <a:pt x="17" y="341"/>
                      </a:lnTo>
                      <a:lnTo>
                        <a:pt x="10" y="326"/>
                      </a:lnTo>
                      <a:lnTo>
                        <a:pt x="5" y="322"/>
                      </a:lnTo>
                      <a:lnTo>
                        <a:pt x="0" y="322"/>
                      </a:lnTo>
                      <a:lnTo>
                        <a:pt x="3" y="315"/>
                      </a:lnTo>
                      <a:lnTo>
                        <a:pt x="3" y="312"/>
                      </a:lnTo>
                      <a:lnTo>
                        <a:pt x="5" y="310"/>
                      </a:lnTo>
                      <a:lnTo>
                        <a:pt x="7" y="310"/>
                      </a:lnTo>
                      <a:lnTo>
                        <a:pt x="12" y="310"/>
                      </a:lnTo>
                      <a:lnTo>
                        <a:pt x="12" y="310"/>
                      </a:lnTo>
                      <a:lnTo>
                        <a:pt x="12" y="307"/>
                      </a:lnTo>
                      <a:lnTo>
                        <a:pt x="12" y="303"/>
                      </a:lnTo>
                      <a:lnTo>
                        <a:pt x="14" y="300"/>
                      </a:lnTo>
                      <a:lnTo>
                        <a:pt x="14" y="296"/>
                      </a:lnTo>
                      <a:lnTo>
                        <a:pt x="19" y="291"/>
                      </a:lnTo>
                      <a:lnTo>
                        <a:pt x="22" y="288"/>
                      </a:lnTo>
                      <a:lnTo>
                        <a:pt x="22" y="286"/>
                      </a:lnTo>
                      <a:lnTo>
                        <a:pt x="22" y="284"/>
                      </a:lnTo>
                      <a:lnTo>
                        <a:pt x="24" y="279"/>
                      </a:lnTo>
                      <a:lnTo>
                        <a:pt x="29" y="274"/>
                      </a:lnTo>
                      <a:lnTo>
                        <a:pt x="41" y="272"/>
                      </a:lnTo>
                      <a:lnTo>
                        <a:pt x="33" y="267"/>
                      </a:lnTo>
                      <a:lnTo>
                        <a:pt x="31" y="262"/>
                      </a:lnTo>
                      <a:lnTo>
                        <a:pt x="29" y="255"/>
                      </a:lnTo>
                      <a:lnTo>
                        <a:pt x="29" y="248"/>
                      </a:lnTo>
                      <a:lnTo>
                        <a:pt x="31" y="227"/>
                      </a:lnTo>
                      <a:lnTo>
                        <a:pt x="41" y="220"/>
                      </a:lnTo>
                      <a:lnTo>
                        <a:pt x="45" y="220"/>
                      </a:lnTo>
                      <a:lnTo>
                        <a:pt x="48" y="217"/>
                      </a:lnTo>
                      <a:lnTo>
                        <a:pt x="50" y="215"/>
                      </a:lnTo>
                      <a:lnTo>
                        <a:pt x="52" y="208"/>
                      </a:lnTo>
                      <a:lnTo>
                        <a:pt x="57" y="201"/>
                      </a:lnTo>
                      <a:lnTo>
                        <a:pt x="59" y="199"/>
                      </a:lnTo>
                      <a:lnTo>
                        <a:pt x="64" y="196"/>
                      </a:lnTo>
                      <a:lnTo>
                        <a:pt x="67" y="196"/>
                      </a:lnTo>
                      <a:lnTo>
                        <a:pt x="69" y="196"/>
                      </a:lnTo>
                      <a:lnTo>
                        <a:pt x="71" y="196"/>
                      </a:lnTo>
                      <a:lnTo>
                        <a:pt x="74" y="194"/>
                      </a:lnTo>
                      <a:lnTo>
                        <a:pt x="74" y="189"/>
                      </a:lnTo>
                      <a:lnTo>
                        <a:pt x="71" y="187"/>
                      </a:lnTo>
                      <a:lnTo>
                        <a:pt x="71" y="184"/>
                      </a:lnTo>
                      <a:lnTo>
                        <a:pt x="69" y="182"/>
                      </a:lnTo>
                      <a:lnTo>
                        <a:pt x="69" y="177"/>
                      </a:lnTo>
                      <a:lnTo>
                        <a:pt x="69" y="172"/>
                      </a:lnTo>
                      <a:lnTo>
                        <a:pt x="71" y="161"/>
                      </a:lnTo>
                      <a:lnTo>
                        <a:pt x="83" y="125"/>
                      </a:lnTo>
                      <a:lnTo>
                        <a:pt x="93" y="111"/>
                      </a:lnTo>
                      <a:lnTo>
                        <a:pt x="97" y="109"/>
                      </a:lnTo>
                      <a:lnTo>
                        <a:pt x="97" y="106"/>
                      </a:lnTo>
                      <a:lnTo>
                        <a:pt x="100" y="104"/>
                      </a:lnTo>
                      <a:lnTo>
                        <a:pt x="102" y="101"/>
                      </a:lnTo>
                      <a:lnTo>
                        <a:pt x="102" y="97"/>
                      </a:lnTo>
                      <a:lnTo>
                        <a:pt x="102" y="92"/>
                      </a:lnTo>
                      <a:lnTo>
                        <a:pt x="97" y="85"/>
                      </a:lnTo>
                      <a:lnTo>
                        <a:pt x="95" y="75"/>
                      </a:lnTo>
                      <a:lnTo>
                        <a:pt x="93" y="73"/>
                      </a:lnTo>
                      <a:lnTo>
                        <a:pt x="93" y="64"/>
                      </a:lnTo>
                      <a:lnTo>
                        <a:pt x="95" y="56"/>
                      </a:lnTo>
                      <a:lnTo>
                        <a:pt x="97" y="52"/>
                      </a:lnTo>
                      <a:lnTo>
                        <a:pt x="95" y="42"/>
                      </a:lnTo>
                      <a:lnTo>
                        <a:pt x="95" y="40"/>
                      </a:lnTo>
                      <a:lnTo>
                        <a:pt x="100" y="35"/>
                      </a:lnTo>
                      <a:lnTo>
                        <a:pt x="100" y="28"/>
                      </a:lnTo>
                      <a:lnTo>
                        <a:pt x="100" y="16"/>
                      </a:lnTo>
                      <a:lnTo>
                        <a:pt x="100" y="9"/>
                      </a:lnTo>
                      <a:lnTo>
                        <a:pt x="102" y="7"/>
                      </a:lnTo>
                      <a:lnTo>
                        <a:pt x="107" y="4"/>
                      </a:lnTo>
                      <a:lnTo>
                        <a:pt x="114" y="2"/>
                      </a:lnTo>
                      <a:lnTo>
                        <a:pt x="119" y="0"/>
                      </a:lnTo>
                      <a:lnTo>
                        <a:pt x="128" y="9"/>
                      </a:lnTo>
                      <a:lnTo>
                        <a:pt x="138" y="16"/>
                      </a:lnTo>
                      <a:lnTo>
                        <a:pt x="147" y="23"/>
                      </a:lnTo>
                      <a:lnTo>
                        <a:pt x="159" y="19"/>
                      </a:lnTo>
                      <a:lnTo>
                        <a:pt x="166" y="14"/>
                      </a:lnTo>
                      <a:lnTo>
                        <a:pt x="173" y="19"/>
                      </a:lnTo>
                      <a:lnTo>
                        <a:pt x="180" y="26"/>
                      </a:lnTo>
                      <a:lnTo>
                        <a:pt x="190" y="28"/>
                      </a:lnTo>
                      <a:lnTo>
                        <a:pt x="208" y="28"/>
                      </a:lnTo>
                      <a:lnTo>
                        <a:pt x="216" y="23"/>
                      </a:lnTo>
                      <a:lnTo>
                        <a:pt x="218" y="11"/>
                      </a:lnTo>
                      <a:lnTo>
                        <a:pt x="227" y="14"/>
                      </a:lnTo>
                      <a:lnTo>
                        <a:pt x="239" y="33"/>
                      </a:lnTo>
                      <a:lnTo>
                        <a:pt x="249" y="35"/>
                      </a:lnTo>
                      <a:lnTo>
                        <a:pt x="270" y="38"/>
                      </a:lnTo>
                      <a:lnTo>
                        <a:pt x="282" y="35"/>
                      </a:lnTo>
                      <a:lnTo>
                        <a:pt x="287" y="26"/>
                      </a:lnTo>
                      <a:lnTo>
                        <a:pt x="294" y="30"/>
                      </a:lnTo>
                      <a:lnTo>
                        <a:pt x="298" y="35"/>
                      </a:lnTo>
                      <a:lnTo>
                        <a:pt x="298" y="42"/>
                      </a:lnTo>
                      <a:lnTo>
                        <a:pt x="294" y="61"/>
                      </a:lnTo>
                      <a:lnTo>
                        <a:pt x="296" y="64"/>
                      </a:lnTo>
                      <a:lnTo>
                        <a:pt x="303" y="66"/>
                      </a:lnTo>
                      <a:lnTo>
                        <a:pt x="310" y="68"/>
                      </a:lnTo>
                      <a:lnTo>
                        <a:pt x="305" y="75"/>
                      </a:lnTo>
                      <a:lnTo>
                        <a:pt x="296" y="111"/>
                      </a:lnTo>
                      <a:lnTo>
                        <a:pt x="294" y="113"/>
                      </a:lnTo>
                      <a:lnTo>
                        <a:pt x="291" y="118"/>
                      </a:lnTo>
                      <a:lnTo>
                        <a:pt x="289" y="120"/>
                      </a:lnTo>
                      <a:lnTo>
                        <a:pt x="289" y="125"/>
                      </a:lnTo>
                      <a:lnTo>
                        <a:pt x="291" y="130"/>
                      </a:lnTo>
                      <a:lnTo>
                        <a:pt x="294" y="132"/>
                      </a:lnTo>
                      <a:lnTo>
                        <a:pt x="294" y="142"/>
                      </a:lnTo>
                      <a:lnTo>
                        <a:pt x="294" y="149"/>
                      </a:lnTo>
                      <a:lnTo>
                        <a:pt x="298" y="156"/>
                      </a:lnTo>
                      <a:lnTo>
                        <a:pt x="305" y="161"/>
                      </a:lnTo>
                      <a:lnTo>
                        <a:pt x="310" y="161"/>
                      </a:lnTo>
                      <a:lnTo>
                        <a:pt x="315" y="158"/>
                      </a:lnTo>
                      <a:lnTo>
                        <a:pt x="320" y="156"/>
                      </a:lnTo>
                      <a:lnTo>
                        <a:pt x="322" y="154"/>
                      </a:lnTo>
                      <a:lnTo>
                        <a:pt x="324" y="151"/>
                      </a:lnTo>
                      <a:lnTo>
                        <a:pt x="329" y="151"/>
                      </a:lnTo>
                      <a:lnTo>
                        <a:pt x="353" y="158"/>
                      </a:lnTo>
                      <a:lnTo>
                        <a:pt x="369" y="165"/>
                      </a:lnTo>
                      <a:lnTo>
                        <a:pt x="381" y="177"/>
                      </a:lnTo>
                      <a:lnTo>
                        <a:pt x="395" y="191"/>
                      </a:lnTo>
                      <a:lnTo>
                        <a:pt x="398" y="19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1035262" y="2165747"/>
                  <a:ext cx="552450" cy="420291"/>
                </a:xfrm>
                <a:custGeom>
                  <a:avLst/>
                  <a:gdLst>
                    <a:gd name="T0" fmla="*/ 448 w 464"/>
                    <a:gd name="T1" fmla="*/ 83 h 353"/>
                    <a:gd name="T2" fmla="*/ 417 w 464"/>
                    <a:gd name="T3" fmla="*/ 111 h 353"/>
                    <a:gd name="T4" fmla="*/ 436 w 464"/>
                    <a:gd name="T5" fmla="*/ 142 h 353"/>
                    <a:gd name="T6" fmla="*/ 464 w 464"/>
                    <a:gd name="T7" fmla="*/ 190 h 353"/>
                    <a:gd name="T8" fmla="*/ 452 w 464"/>
                    <a:gd name="T9" fmla="*/ 220 h 353"/>
                    <a:gd name="T10" fmla="*/ 448 w 464"/>
                    <a:gd name="T11" fmla="*/ 232 h 353"/>
                    <a:gd name="T12" fmla="*/ 436 w 464"/>
                    <a:gd name="T13" fmla="*/ 261 h 353"/>
                    <a:gd name="T14" fmla="*/ 419 w 464"/>
                    <a:gd name="T15" fmla="*/ 277 h 353"/>
                    <a:gd name="T16" fmla="*/ 412 w 464"/>
                    <a:gd name="T17" fmla="*/ 301 h 353"/>
                    <a:gd name="T18" fmla="*/ 403 w 464"/>
                    <a:gd name="T19" fmla="*/ 320 h 353"/>
                    <a:gd name="T20" fmla="*/ 320 w 464"/>
                    <a:gd name="T21" fmla="*/ 315 h 353"/>
                    <a:gd name="T22" fmla="*/ 232 w 464"/>
                    <a:gd name="T23" fmla="*/ 310 h 353"/>
                    <a:gd name="T24" fmla="*/ 204 w 464"/>
                    <a:gd name="T25" fmla="*/ 322 h 353"/>
                    <a:gd name="T26" fmla="*/ 176 w 464"/>
                    <a:gd name="T27" fmla="*/ 327 h 353"/>
                    <a:gd name="T28" fmla="*/ 152 w 464"/>
                    <a:gd name="T29" fmla="*/ 348 h 353"/>
                    <a:gd name="T30" fmla="*/ 135 w 464"/>
                    <a:gd name="T31" fmla="*/ 327 h 353"/>
                    <a:gd name="T32" fmla="*/ 109 w 464"/>
                    <a:gd name="T33" fmla="*/ 306 h 353"/>
                    <a:gd name="T34" fmla="*/ 105 w 464"/>
                    <a:gd name="T35" fmla="*/ 287 h 353"/>
                    <a:gd name="T36" fmla="*/ 102 w 464"/>
                    <a:gd name="T37" fmla="*/ 272 h 353"/>
                    <a:gd name="T38" fmla="*/ 69 w 464"/>
                    <a:gd name="T39" fmla="*/ 291 h 353"/>
                    <a:gd name="T40" fmla="*/ 67 w 464"/>
                    <a:gd name="T41" fmla="*/ 315 h 353"/>
                    <a:gd name="T42" fmla="*/ 34 w 464"/>
                    <a:gd name="T43" fmla="*/ 310 h 353"/>
                    <a:gd name="T44" fmla="*/ 17 w 464"/>
                    <a:gd name="T45" fmla="*/ 270 h 353"/>
                    <a:gd name="T46" fmla="*/ 17 w 464"/>
                    <a:gd name="T47" fmla="*/ 254 h 353"/>
                    <a:gd name="T48" fmla="*/ 3 w 464"/>
                    <a:gd name="T49" fmla="*/ 237 h 353"/>
                    <a:gd name="T50" fmla="*/ 8 w 464"/>
                    <a:gd name="T51" fmla="*/ 223 h 353"/>
                    <a:gd name="T52" fmla="*/ 29 w 464"/>
                    <a:gd name="T53" fmla="*/ 213 h 353"/>
                    <a:gd name="T54" fmla="*/ 43 w 464"/>
                    <a:gd name="T55" fmla="*/ 206 h 353"/>
                    <a:gd name="T56" fmla="*/ 64 w 464"/>
                    <a:gd name="T57" fmla="*/ 182 h 353"/>
                    <a:gd name="T58" fmla="*/ 83 w 464"/>
                    <a:gd name="T59" fmla="*/ 175 h 353"/>
                    <a:gd name="T60" fmla="*/ 93 w 464"/>
                    <a:gd name="T61" fmla="*/ 168 h 353"/>
                    <a:gd name="T62" fmla="*/ 107 w 464"/>
                    <a:gd name="T63" fmla="*/ 166 h 353"/>
                    <a:gd name="T64" fmla="*/ 119 w 464"/>
                    <a:gd name="T65" fmla="*/ 159 h 353"/>
                    <a:gd name="T66" fmla="*/ 131 w 464"/>
                    <a:gd name="T67" fmla="*/ 149 h 353"/>
                    <a:gd name="T68" fmla="*/ 154 w 464"/>
                    <a:gd name="T69" fmla="*/ 140 h 353"/>
                    <a:gd name="T70" fmla="*/ 166 w 464"/>
                    <a:gd name="T71" fmla="*/ 133 h 353"/>
                    <a:gd name="T72" fmla="*/ 173 w 464"/>
                    <a:gd name="T73" fmla="*/ 133 h 353"/>
                    <a:gd name="T74" fmla="*/ 190 w 464"/>
                    <a:gd name="T75" fmla="*/ 126 h 353"/>
                    <a:gd name="T76" fmla="*/ 180 w 464"/>
                    <a:gd name="T77" fmla="*/ 107 h 353"/>
                    <a:gd name="T78" fmla="*/ 171 w 464"/>
                    <a:gd name="T79" fmla="*/ 83 h 353"/>
                    <a:gd name="T80" fmla="*/ 209 w 464"/>
                    <a:gd name="T81" fmla="*/ 57 h 353"/>
                    <a:gd name="T82" fmla="*/ 249 w 464"/>
                    <a:gd name="T83" fmla="*/ 38 h 353"/>
                    <a:gd name="T84" fmla="*/ 270 w 464"/>
                    <a:gd name="T85" fmla="*/ 21 h 353"/>
                    <a:gd name="T86" fmla="*/ 315 w 464"/>
                    <a:gd name="T87" fmla="*/ 17 h 353"/>
                    <a:gd name="T88" fmla="*/ 346 w 464"/>
                    <a:gd name="T89" fmla="*/ 5 h 353"/>
                    <a:gd name="T90" fmla="*/ 339 w 464"/>
                    <a:gd name="T91" fmla="*/ 48 h 353"/>
                    <a:gd name="T92" fmla="*/ 332 w 464"/>
                    <a:gd name="T93" fmla="*/ 62 h 353"/>
                    <a:gd name="T94" fmla="*/ 355 w 464"/>
                    <a:gd name="T95" fmla="*/ 69 h 353"/>
                    <a:gd name="T96" fmla="*/ 393 w 464"/>
                    <a:gd name="T97" fmla="*/ 59 h 353"/>
                    <a:gd name="T98" fmla="*/ 405 w 464"/>
                    <a:gd name="T99" fmla="*/ 55 h 353"/>
                    <a:gd name="T100" fmla="*/ 424 w 464"/>
                    <a:gd name="T101" fmla="*/ 69 h 353"/>
                    <a:gd name="T102" fmla="*/ 448 w 464"/>
                    <a:gd name="T103" fmla="*/ 78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353">
                      <a:moveTo>
                        <a:pt x="448" y="78"/>
                      </a:moveTo>
                      <a:lnTo>
                        <a:pt x="448" y="78"/>
                      </a:lnTo>
                      <a:lnTo>
                        <a:pt x="452" y="81"/>
                      </a:lnTo>
                      <a:lnTo>
                        <a:pt x="452" y="83"/>
                      </a:lnTo>
                      <a:lnTo>
                        <a:pt x="448" y="83"/>
                      </a:lnTo>
                      <a:lnTo>
                        <a:pt x="433" y="90"/>
                      </a:lnTo>
                      <a:lnTo>
                        <a:pt x="429" y="93"/>
                      </a:lnTo>
                      <a:lnTo>
                        <a:pt x="424" y="97"/>
                      </a:lnTo>
                      <a:lnTo>
                        <a:pt x="419" y="107"/>
                      </a:lnTo>
                      <a:lnTo>
                        <a:pt x="417" y="111"/>
                      </a:lnTo>
                      <a:lnTo>
                        <a:pt x="419" y="119"/>
                      </a:lnTo>
                      <a:lnTo>
                        <a:pt x="422" y="133"/>
                      </a:lnTo>
                      <a:lnTo>
                        <a:pt x="424" y="138"/>
                      </a:lnTo>
                      <a:lnTo>
                        <a:pt x="429" y="140"/>
                      </a:lnTo>
                      <a:lnTo>
                        <a:pt x="436" y="142"/>
                      </a:lnTo>
                      <a:lnTo>
                        <a:pt x="440" y="145"/>
                      </a:lnTo>
                      <a:lnTo>
                        <a:pt x="443" y="147"/>
                      </a:lnTo>
                      <a:lnTo>
                        <a:pt x="448" y="154"/>
                      </a:lnTo>
                      <a:lnTo>
                        <a:pt x="452" y="164"/>
                      </a:lnTo>
                      <a:lnTo>
                        <a:pt x="464" y="190"/>
                      </a:lnTo>
                      <a:lnTo>
                        <a:pt x="457" y="197"/>
                      </a:lnTo>
                      <a:lnTo>
                        <a:pt x="457" y="201"/>
                      </a:lnTo>
                      <a:lnTo>
                        <a:pt x="457" y="206"/>
                      </a:lnTo>
                      <a:lnTo>
                        <a:pt x="455" y="211"/>
                      </a:lnTo>
                      <a:lnTo>
                        <a:pt x="452" y="220"/>
                      </a:lnTo>
                      <a:lnTo>
                        <a:pt x="450" y="223"/>
                      </a:lnTo>
                      <a:lnTo>
                        <a:pt x="448" y="225"/>
                      </a:lnTo>
                      <a:lnTo>
                        <a:pt x="448" y="227"/>
                      </a:lnTo>
                      <a:lnTo>
                        <a:pt x="448" y="230"/>
                      </a:lnTo>
                      <a:lnTo>
                        <a:pt x="448" y="232"/>
                      </a:lnTo>
                      <a:lnTo>
                        <a:pt x="448" y="235"/>
                      </a:lnTo>
                      <a:lnTo>
                        <a:pt x="445" y="239"/>
                      </a:lnTo>
                      <a:lnTo>
                        <a:pt x="445" y="246"/>
                      </a:lnTo>
                      <a:lnTo>
                        <a:pt x="443" y="251"/>
                      </a:lnTo>
                      <a:lnTo>
                        <a:pt x="436" y="261"/>
                      </a:lnTo>
                      <a:lnTo>
                        <a:pt x="431" y="263"/>
                      </a:lnTo>
                      <a:lnTo>
                        <a:pt x="424" y="265"/>
                      </a:lnTo>
                      <a:lnTo>
                        <a:pt x="422" y="268"/>
                      </a:lnTo>
                      <a:lnTo>
                        <a:pt x="419" y="272"/>
                      </a:lnTo>
                      <a:lnTo>
                        <a:pt x="419" y="277"/>
                      </a:lnTo>
                      <a:lnTo>
                        <a:pt x="419" y="282"/>
                      </a:lnTo>
                      <a:lnTo>
                        <a:pt x="419" y="284"/>
                      </a:lnTo>
                      <a:lnTo>
                        <a:pt x="419" y="289"/>
                      </a:lnTo>
                      <a:lnTo>
                        <a:pt x="414" y="296"/>
                      </a:lnTo>
                      <a:lnTo>
                        <a:pt x="412" y="301"/>
                      </a:lnTo>
                      <a:lnTo>
                        <a:pt x="412" y="303"/>
                      </a:lnTo>
                      <a:lnTo>
                        <a:pt x="412" y="306"/>
                      </a:lnTo>
                      <a:lnTo>
                        <a:pt x="412" y="310"/>
                      </a:lnTo>
                      <a:lnTo>
                        <a:pt x="407" y="320"/>
                      </a:lnTo>
                      <a:lnTo>
                        <a:pt x="403" y="320"/>
                      </a:lnTo>
                      <a:lnTo>
                        <a:pt x="355" y="322"/>
                      </a:lnTo>
                      <a:lnTo>
                        <a:pt x="343" y="320"/>
                      </a:lnTo>
                      <a:lnTo>
                        <a:pt x="339" y="315"/>
                      </a:lnTo>
                      <a:lnTo>
                        <a:pt x="332" y="317"/>
                      </a:lnTo>
                      <a:lnTo>
                        <a:pt x="320" y="315"/>
                      </a:lnTo>
                      <a:lnTo>
                        <a:pt x="313" y="315"/>
                      </a:lnTo>
                      <a:lnTo>
                        <a:pt x="308" y="317"/>
                      </a:lnTo>
                      <a:lnTo>
                        <a:pt x="303" y="320"/>
                      </a:lnTo>
                      <a:lnTo>
                        <a:pt x="232" y="308"/>
                      </a:lnTo>
                      <a:lnTo>
                        <a:pt x="232" y="310"/>
                      </a:lnTo>
                      <a:lnTo>
                        <a:pt x="230" y="308"/>
                      </a:lnTo>
                      <a:lnTo>
                        <a:pt x="223" y="310"/>
                      </a:lnTo>
                      <a:lnTo>
                        <a:pt x="218" y="313"/>
                      </a:lnTo>
                      <a:lnTo>
                        <a:pt x="213" y="317"/>
                      </a:lnTo>
                      <a:lnTo>
                        <a:pt x="204" y="322"/>
                      </a:lnTo>
                      <a:lnTo>
                        <a:pt x="199" y="322"/>
                      </a:lnTo>
                      <a:lnTo>
                        <a:pt x="194" y="317"/>
                      </a:lnTo>
                      <a:lnTo>
                        <a:pt x="187" y="317"/>
                      </a:lnTo>
                      <a:lnTo>
                        <a:pt x="180" y="320"/>
                      </a:lnTo>
                      <a:lnTo>
                        <a:pt x="176" y="327"/>
                      </a:lnTo>
                      <a:lnTo>
                        <a:pt x="173" y="332"/>
                      </a:lnTo>
                      <a:lnTo>
                        <a:pt x="171" y="336"/>
                      </a:lnTo>
                      <a:lnTo>
                        <a:pt x="164" y="336"/>
                      </a:lnTo>
                      <a:lnTo>
                        <a:pt x="159" y="343"/>
                      </a:lnTo>
                      <a:lnTo>
                        <a:pt x="152" y="348"/>
                      </a:lnTo>
                      <a:lnTo>
                        <a:pt x="147" y="353"/>
                      </a:lnTo>
                      <a:lnTo>
                        <a:pt x="145" y="348"/>
                      </a:lnTo>
                      <a:lnTo>
                        <a:pt x="142" y="341"/>
                      </a:lnTo>
                      <a:lnTo>
                        <a:pt x="142" y="339"/>
                      </a:lnTo>
                      <a:lnTo>
                        <a:pt x="135" y="327"/>
                      </a:lnTo>
                      <a:lnTo>
                        <a:pt x="131" y="317"/>
                      </a:lnTo>
                      <a:lnTo>
                        <a:pt x="123" y="313"/>
                      </a:lnTo>
                      <a:lnTo>
                        <a:pt x="121" y="310"/>
                      </a:lnTo>
                      <a:lnTo>
                        <a:pt x="114" y="306"/>
                      </a:lnTo>
                      <a:lnTo>
                        <a:pt x="109" y="306"/>
                      </a:lnTo>
                      <a:lnTo>
                        <a:pt x="107" y="303"/>
                      </a:lnTo>
                      <a:lnTo>
                        <a:pt x="105" y="303"/>
                      </a:lnTo>
                      <a:lnTo>
                        <a:pt x="105" y="299"/>
                      </a:lnTo>
                      <a:lnTo>
                        <a:pt x="105" y="291"/>
                      </a:lnTo>
                      <a:lnTo>
                        <a:pt x="105" y="287"/>
                      </a:lnTo>
                      <a:lnTo>
                        <a:pt x="105" y="282"/>
                      </a:lnTo>
                      <a:lnTo>
                        <a:pt x="105" y="280"/>
                      </a:lnTo>
                      <a:lnTo>
                        <a:pt x="105" y="277"/>
                      </a:lnTo>
                      <a:lnTo>
                        <a:pt x="105" y="275"/>
                      </a:lnTo>
                      <a:lnTo>
                        <a:pt x="102" y="272"/>
                      </a:lnTo>
                      <a:lnTo>
                        <a:pt x="95" y="270"/>
                      </a:lnTo>
                      <a:lnTo>
                        <a:pt x="83" y="265"/>
                      </a:lnTo>
                      <a:lnTo>
                        <a:pt x="79" y="268"/>
                      </a:lnTo>
                      <a:lnTo>
                        <a:pt x="76" y="270"/>
                      </a:lnTo>
                      <a:lnTo>
                        <a:pt x="69" y="291"/>
                      </a:lnTo>
                      <a:lnTo>
                        <a:pt x="67" y="294"/>
                      </a:lnTo>
                      <a:lnTo>
                        <a:pt x="64" y="301"/>
                      </a:lnTo>
                      <a:lnTo>
                        <a:pt x="64" y="306"/>
                      </a:lnTo>
                      <a:lnTo>
                        <a:pt x="67" y="313"/>
                      </a:lnTo>
                      <a:lnTo>
                        <a:pt x="67" y="315"/>
                      </a:lnTo>
                      <a:lnTo>
                        <a:pt x="67" y="317"/>
                      </a:lnTo>
                      <a:lnTo>
                        <a:pt x="60" y="317"/>
                      </a:lnTo>
                      <a:lnTo>
                        <a:pt x="48" y="317"/>
                      </a:lnTo>
                      <a:lnTo>
                        <a:pt x="41" y="317"/>
                      </a:lnTo>
                      <a:lnTo>
                        <a:pt x="34" y="310"/>
                      </a:lnTo>
                      <a:lnTo>
                        <a:pt x="15" y="301"/>
                      </a:lnTo>
                      <a:lnTo>
                        <a:pt x="12" y="296"/>
                      </a:lnTo>
                      <a:lnTo>
                        <a:pt x="12" y="282"/>
                      </a:lnTo>
                      <a:lnTo>
                        <a:pt x="15" y="272"/>
                      </a:lnTo>
                      <a:lnTo>
                        <a:pt x="17" y="270"/>
                      </a:lnTo>
                      <a:lnTo>
                        <a:pt x="17" y="261"/>
                      </a:lnTo>
                      <a:lnTo>
                        <a:pt x="17" y="261"/>
                      </a:lnTo>
                      <a:lnTo>
                        <a:pt x="17" y="258"/>
                      </a:lnTo>
                      <a:lnTo>
                        <a:pt x="17" y="256"/>
                      </a:lnTo>
                      <a:lnTo>
                        <a:pt x="17" y="254"/>
                      </a:lnTo>
                      <a:lnTo>
                        <a:pt x="15" y="251"/>
                      </a:lnTo>
                      <a:lnTo>
                        <a:pt x="10" y="249"/>
                      </a:lnTo>
                      <a:lnTo>
                        <a:pt x="8" y="246"/>
                      </a:lnTo>
                      <a:lnTo>
                        <a:pt x="3" y="244"/>
                      </a:lnTo>
                      <a:lnTo>
                        <a:pt x="3" y="237"/>
                      </a:lnTo>
                      <a:lnTo>
                        <a:pt x="0" y="232"/>
                      </a:lnTo>
                      <a:lnTo>
                        <a:pt x="0" y="230"/>
                      </a:lnTo>
                      <a:lnTo>
                        <a:pt x="3" y="227"/>
                      </a:lnTo>
                      <a:lnTo>
                        <a:pt x="5" y="225"/>
                      </a:lnTo>
                      <a:lnTo>
                        <a:pt x="8" y="223"/>
                      </a:lnTo>
                      <a:lnTo>
                        <a:pt x="8" y="220"/>
                      </a:lnTo>
                      <a:lnTo>
                        <a:pt x="8" y="218"/>
                      </a:lnTo>
                      <a:lnTo>
                        <a:pt x="10" y="216"/>
                      </a:lnTo>
                      <a:lnTo>
                        <a:pt x="24" y="213"/>
                      </a:lnTo>
                      <a:lnTo>
                        <a:pt x="29" y="213"/>
                      </a:lnTo>
                      <a:lnTo>
                        <a:pt x="31" y="213"/>
                      </a:lnTo>
                      <a:lnTo>
                        <a:pt x="34" y="209"/>
                      </a:lnTo>
                      <a:lnTo>
                        <a:pt x="36" y="206"/>
                      </a:lnTo>
                      <a:lnTo>
                        <a:pt x="41" y="206"/>
                      </a:lnTo>
                      <a:lnTo>
                        <a:pt x="43" y="206"/>
                      </a:lnTo>
                      <a:lnTo>
                        <a:pt x="45" y="204"/>
                      </a:lnTo>
                      <a:lnTo>
                        <a:pt x="50" y="201"/>
                      </a:lnTo>
                      <a:lnTo>
                        <a:pt x="57" y="190"/>
                      </a:lnTo>
                      <a:lnTo>
                        <a:pt x="62" y="185"/>
                      </a:lnTo>
                      <a:lnTo>
                        <a:pt x="64" y="182"/>
                      </a:lnTo>
                      <a:lnTo>
                        <a:pt x="67" y="180"/>
                      </a:lnTo>
                      <a:lnTo>
                        <a:pt x="67" y="180"/>
                      </a:lnTo>
                      <a:lnTo>
                        <a:pt x="71" y="180"/>
                      </a:lnTo>
                      <a:lnTo>
                        <a:pt x="76" y="175"/>
                      </a:lnTo>
                      <a:lnTo>
                        <a:pt x="83" y="175"/>
                      </a:lnTo>
                      <a:lnTo>
                        <a:pt x="88" y="175"/>
                      </a:lnTo>
                      <a:lnTo>
                        <a:pt x="90" y="173"/>
                      </a:lnTo>
                      <a:lnTo>
                        <a:pt x="90" y="171"/>
                      </a:lnTo>
                      <a:lnTo>
                        <a:pt x="90" y="168"/>
                      </a:lnTo>
                      <a:lnTo>
                        <a:pt x="93" y="168"/>
                      </a:lnTo>
                      <a:lnTo>
                        <a:pt x="97" y="168"/>
                      </a:lnTo>
                      <a:lnTo>
                        <a:pt x="100" y="166"/>
                      </a:lnTo>
                      <a:lnTo>
                        <a:pt x="102" y="166"/>
                      </a:lnTo>
                      <a:lnTo>
                        <a:pt x="105" y="166"/>
                      </a:lnTo>
                      <a:lnTo>
                        <a:pt x="107" y="166"/>
                      </a:lnTo>
                      <a:lnTo>
                        <a:pt x="109" y="168"/>
                      </a:lnTo>
                      <a:lnTo>
                        <a:pt x="109" y="168"/>
                      </a:lnTo>
                      <a:lnTo>
                        <a:pt x="112" y="166"/>
                      </a:lnTo>
                      <a:lnTo>
                        <a:pt x="116" y="161"/>
                      </a:lnTo>
                      <a:lnTo>
                        <a:pt x="119" y="159"/>
                      </a:lnTo>
                      <a:lnTo>
                        <a:pt x="121" y="159"/>
                      </a:lnTo>
                      <a:lnTo>
                        <a:pt x="128" y="161"/>
                      </a:lnTo>
                      <a:lnTo>
                        <a:pt x="131" y="159"/>
                      </a:lnTo>
                      <a:lnTo>
                        <a:pt x="131" y="156"/>
                      </a:lnTo>
                      <a:lnTo>
                        <a:pt x="131" y="149"/>
                      </a:lnTo>
                      <a:lnTo>
                        <a:pt x="133" y="147"/>
                      </a:lnTo>
                      <a:lnTo>
                        <a:pt x="138" y="142"/>
                      </a:lnTo>
                      <a:lnTo>
                        <a:pt x="145" y="140"/>
                      </a:lnTo>
                      <a:lnTo>
                        <a:pt x="149" y="140"/>
                      </a:lnTo>
                      <a:lnTo>
                        <a:pt x="154" y="140"/>
                      </a:lnTo>
                      <a:lnTo>
                        <a:pt x="157" y="140"/>
                      </a:lnTo>
                      <a:lnTo>
                        <a:pt x="159" y="142"/>
                      </a:lnTo>
                      <a:lnTo>
                        <a:pt x="164" y="149"/>
                      </a:lnTo>
                      <a:lnTo>
                        <a:pt x="166" y="140"/>
                      </a:lnTo>
                      <a:lnTo>
                        <a:pt x="166" y="133"/>
                      </a:lnTo>
                      <a:lnTo>
                        <a:pt x="168" y="130"/>
                      </a:lnTo>
                      <a:lnTo>
                        <a:pt x="171" y="130"/>
                      </a:lnTo>
                      <a:lnTo>
                        <a:pt x="171" y="130"/>
                      </a:lnTo>
                      <a:lnTo>
                        <a:pt x="173" y="130"/>
                      </a:lnTo>
                      <a:lnTo>
                        <a:pt x="173" y="133"/>
                      </a:lnTo>
                      <a:lnTo>
                        <a:pt x="176" y="135"/>
                      </a:lnTo>
                      <a:lnTo>
                        <a:pt x="178" y="133"/>
                      </a:lnTo>
                      <a:lnTo>
                        <a:pt x="185" y="130"/>
                      </a:lnTo>
                      <a:lnTo>
                        <a:pt x="187" y="128"/>
                      </a:lnTo>
                      <a:lnTo>
                        <a:pt x="190" y="126"/>
                      </a:lnTo>
                      <a:lnTo>
                        <a:pt x="190" y="123"/>
                      </a:lnTo>
                      <a:lnTo>
                        <a:pt x="190" y="121"/>
                      </a:lnTo>
                      <a:lnTo>
                        <a:pt x="190" y="119"/>
                      </a:lnTo>
                      <a:lnTo>
                        <a:pt x="190" y="114"/>
                      </a:lnTo>
                      <a:lnTo>
                        <a:pt x="180" y="107"/>
                      </a:lnTo>
                      <a:lnTo>
                        <a:pt x="176" y="100"/>
                      </a:lnTo>
                      <a:lnTo>
                        <a:pt x="173" y="95"/>
                      </a:lnTo>
                      <a:lnTo>
                        <a:pt x="171" y="93"/>
                      </a:lnTo>
                      <a:lnTo>
                        <a:pt x="171" y="88"/>
                      </a:lnTo>
                      <a:lnTo>
                        <a:pt x="171" y="83"/>
                      </a:lnTo>
                      <a:lnTo>
                        <a:pt x="180" y="69"/>
                      </a:lnTo>
                      <a:lnTo>
                        <a:pt x="187" y="66"/>
                      </a:lnTo>
                      <a:lnTo>
                        <a:pt x="192" y="66"/>
                      </a:lnTo>
                      <a:lnTo>
                        <a:pt x="197" y="64"/>
                      </a:lnTo>
                      <a:lnTo>
                        <a:pt x="209" y="57"/>
                      </a:lnTo>
                      <a:lnTo>
                        <a:pt x="218" y="52"/>
                      </a:lnTo>
                      <a:lnTo>
                        <a:pt x="228" y="50"/>
                      </a:lnTo>
                      <a:lnTo>
                        <a:pt x="235" y="43"/>
                      </a:lnTo>
                      <a:lnTo>
                        <a:pt x="242" y="33"/>
                      </a:lnTo>
                      <a:lnTo>
                        <a:pt x="249" y="38"/>
                      </a:lnTo>
                      <a:lnTo>
                        <a:pt x="261" y="36"/>
                      </a:lnTo>
                      <a:lnTo>
                        <a:pt x="263" y="33"/>
                      </a:lnTo>
                      <a:lnTo>
                        <a:pt x="265" y="31"/>
                      </a:lnTo>
                      <a:lnTo>
                        <a:pt x="270" y="26"/>
                      </a:lnTo>
                      <a:lnTo>
                        <a:pt x="270" y="21"/>
                      </a:lnTo>
                      <a:lnTo>
                        <a:pt x="275" y="14"/>
                      </a:lnTo>
                      <a:lnTo>
                        <a:pt x="294" y="0"/>
                      </a:lnTo>
                      <a:lnTo>
                        <a:pt x="306" y="12"/>
                      </a:lnTo>
                      <a:lnTo>
                        <a:pt x="313" y="17"/>
                      </a:lnTo>
                      <a:lnTo>
                        <a:pt x="315" y="17"/>
                      </a:lnTo>
                      <a:lnTo>
                        <a:pt x="327" y="14"/>
                      </a:lnTo>
                      <a:lnTo>
                        <a:pt x="334" y="7"/>
                      </a:lnTo>
                      <a:lnTo>
                        <a:pt x="336" y="7"/>
                      </a:lnTo>
                      <a:lnTo>
                        <a:pt x="339" y="5"/>
                      </a:lnTo>
                      <a:lnTo>
                        <a:pt x="346" y="5"/>
                      </a:lnTo>
                      <a:lnTo>
                        <a:pt x="348" y="5"/>
                      </a:lnTo>
                      <a:lnTo>
                        <a:pt x="351" y="7"/>
                      </a:lnTo>
                      <a:lnTo>
                        <a:pt x="346" y="33"/>
                      </a:lnTo>
                      <a:lnTo>
                        <a:pt x="341" y="43"/>
                      </a:lnTo>
                      <a:lnTo>
                        <a:pt x="339" y="48"/>
                      </a:lnTo>
                      <a:lnTo>
                        <a:pt x="336" y="50"/>
                      </a:lnTo>
                      <a:lnTo>
                        <a:pt x="332" y="55"/>
                      </a:lnTo>
                      <a:lnTo>
                        <a:pt x="332" y="57"/>
                      </a:lnTo>
                      <a:lnTo>
                        <a:pt x="332" y="59"/>
                      </a:lnTo>
                      <a:lnTo>
                        <a:pt x="332" y="62"/>
                      </a:lnTo>
                      <a:lnTo>
                        <a:pt x="334" y="62"/>
                      </a:lnTo>
                      <a:lnTo>
                        <a:pt x="336" y="62"/>
                      </a:lnTo>
                      <a:lnTo>
                        <a:pt x="339" y="64"/>
                      </a:lnTo>
                      <a:lnTo>
                        <a:pt x="346" y="66"/>
                      </a:lnTo>
                      <a:lnTo>
                        <a:pt x="355" y="69"/>
                      </a:lnTo>
                      <a:lnTo>
                        <a:pt x="370" y="64"/>
                      </a:lnTo>
                      <a:lnTo>
                        <a:pt x="384" y="66"/>
                      </a:lnTo>
                      <a:lnTo>
                        <a:pt x="388" y="64"/>
                      </a:lnTo>
                      <a:lnTo>
                        <a:pt x="391" y="64"/>
                      </a:lnTo>
                      <a:lnTo>
                        <a:pt x="393" y="59"/>
                      </a:lnTo>
                      <a:lnTo>
                        <a:pt x="393" y="57"/>
                      </a:lnTo>
                      <a:lnTo>
                        <a:pt x="396" y="55"/>
                      </a:lnTo>
                      <a:lnTo>
                        <a:pt x="400" y="50"/>
                      </a:lnTo>
                      <a:lnTo>
                        <a:pt x="403" y="52"/>
                      </a:lnTo>
                      <a:lnTo>
                        <a:pt x="405" y="55"/>
                      </a:lnTo>
                      <a:lnTo>
                        <a:pt x="405" y="57"/>
                      </a:lnTo>
                      <a:lnTo>
                        <a:pt x="407" y="64"/>
                      </a:lnTo>
                      <a:lnTo>
                        <a:pt x="410" y="66"/>
                      </a:lnTo>
                      <a:lnTo>
                        <a:pt x="417" y="69"/>
                      </a:lnTo>
                      <a:lnTo>
                        <a:pt x="424" y="69"/>
                      </a:lnTo>
                      <a:lnTo>
                        <a:pt x="431" y="66"/>
                      </a:lnTo>
                      <a:lnTo>
                        <a:pt x="433" y="69"/>
                      </a:lnTo>
                      <a:lnTo>
                        <a:pt x="436" y="69"/>
                      </a:lnTo>
                      <a:lnTo>
                        <a:pt x="443" y="74"/>
                      </a:lnTo>
                      <a:lnTo>
                        <a:pt x="448" y="7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810234" y="2058590"/>
                  <a:ext cx="451247" cy="333375"/>
                </a:xfrm>
                <a:custGeom>
                  <a:avLst/>
                  <a:gdLst>
                    <a:gd name="T0" fmla="*/ 0 w 379"/>
                    <a:gd name="T1" fmla="*/ 199 h 280"/>
                    <a:gd name="T2" fmla="*/ 29 w 379"/>
                    <a:gd name="T3" fmla="*/ 171 h 280"/>
                    <a:gd name="T4" fmla="*/ 31 w 379"/>
                    <a:gd name="T5" fmla="*/ 159 h 280"/>
                    <a:gd name="T6" fmla="*/ 5 w 379"/>
                    <a:gd name="T7" fmla="*/ 142 h 280"/>
                    <a:gd name="T8" fmla="*/ 52 w 379"/>
                    <a:gd name="T9" fmla="*/ 22 h 280"/>
                    <a:gd name="T10" fmla="*/ 100 w 379"/>
                    <a:gd name="T11" fmla="*/ 45 h 280"/>
                    <a:gd name="T12" fmla="*/ 123 w 379"/>
                    <a:gd name="T13" fmla="*/ 33 h 280"/>
                    <a:gd name="T14" fmla="*/ 123 w 379"/>
                    <a:gd name="T15" fmla="*/ 59 h 280"/>
                    <a:gd name="T16" fmla="*/ 140 w 379"/>
                    <a:gd name="T17" fmla="*/ 55 h 280"/>
                    <a:gd name="T18" fmla="*/ 147 w 379"/>
                    <a:gd name="T19" fmla="*/ 74 h 280"/>
                    <a:gd name="T20" fmla="*/ 142 w 379"/>
                    <a:gd name="T21" fmla="*/ 85 h 280"/>
                    <a:gd name="T22" fmla="*/ 135 w 379"/>
                    <a:gd name="T23" fmla="*/ 95 h 280"/>
                    <a:gd name="T24" fmla="*/ 135 w 379"/>
                    <a:gd name="T25" fmla="*/ 109 h 280"/>
                    <a:gd name="T26" fmla="*/ 161 w 379"/>
                    <a:gd name="T27" fmla="*/ 104 h 280"/>
                    <a:gd name="T28" fmla="*/ 178 w 379"/>
                    <a:gd name="T29" fmla="*/ 90 h 280"/>
                    <a:gd name="T30" fmla="*/ 192 w 379"/>
                    <a:gd name="T31" fmla="*/ 81 h 280"/>
                    <a:gd name="T32" fmla="*/ 213 w 379"/>
                    <a:gd name="T33" fmla="*/ 95 h 280"/>
                    <a:gd name="T34" fmla="*/ 227 w 379"/>
                    <a:gd name="T35" fmla="*/ 107 h 280"/>
                    <a:gd name="T36" fmla="*/ 232 w 379"/>
                    <a:gd name="T37" fmla="*/ 100 h 280"/>
                    <a:gd name="T38" fmla="*/ 291 w 379"/>
                    <a:gd name="T39" fmla="*/ 85 h 280"/>
                    <a:gd name="T40" fmla="*/ 338 w 379"/>
                    <a:gd name="T41" fmla="*/ 57 h 280"/>
                    <a:gd name="T42" fmla="*/ 365 w 379"/>
                    <a:gd name="T43" fmla="*/ 43 h 280"/>
                    <a:gd name="T44" fmla="*/ 372 w 379"/>
                    <a:gd name="T45" fmla="*/ 62 h 280"/>
                    <a:gd name="T46" fmla="*/ 362 w 379"/>
                    <a:gd name="T47" fmla="*/ 71 h 280"/>
                    <a:gd name="T48" fmla="*/ 362 w 379"/>
                    <a:gd name="T49" fmla="*/ 81 h 280"/>
                    <a:gd name="T50" fmla="*/ 372 w 379"/>
                    <a:gd name="T51" fmla="*/ 104 h 280"/>
                    <a:gd name="T52" fmla="*/ 376 w 379"/>
                    <a:gd name="T53" fmla="*/ 119 h 280"/>
                    <a:gd name="T54" fmla="*/ 360 w 379"/>
                    <a:gd name="T55" fmla="*/ 135 h 280"/>
                    <a:gd name="T56" fmla="*/ 360 w 379"/>
                    <a:gd name="T57" fmla="*/ 173 h 280"/>
                    <a:gd name="T58" fmla="*/ 365 w 379"/>
                    <a:gd name="T59" fmla="*/ 190 h 280"/>
                    <a:gd name="T60" fmla="*/ 379 w 379"/>
                    <a:gd name="T61" fmla="*/ 211 h 280"/>
                    <a:gd name="T62" fmla="*/ 374 w 379"/>
                    <a:gd name="T63" fmla="*/ 220 h 280"/>
                    <a:gd name="T64" fmla="*/ 362 w 379"/>
                    <a:gd name="T65" fmla="*/ 220 h 280"/>
                    <a:gd name="T66" fmla="*/ 355 w 379"/>
                    <a:gd name="T67" fmla="*/ 223 h 280"/>
                    <a:gd name="T68" fmla="*/ 346 w 379"/>
                    <a:gd name="T69" fmla="*/ 230 h 280"/>
                    <a:gd name="T70" fmla="*/ 327 w 379"/>
                    <a:gd name="T71" fmla="*/ 232 h 280"/>
                    <a:gd name="T72" fmla="*/ 320 w 379"/>
                    <a:gd name="T73" fmla="*/ 249 h 280"/>
                    <a:gd name="T74" fmla="*/ 305 w 379"/>
                    <a:gd name="T75" fmla="*/ 251 h 280"/>
                    <a:gd name="T76" fmla="*/ 296 w 379"/>
                    <a:gd name="T77" fmla="*/ 256 h 280"/>
                    <a:gd name="T78" fmla="*/ 286 w 379"/>
                    <a:gd name="T79" fmla="*/ 258 h 280"/>
                    <a:gd name="T80" fmla="*/ 279 w 379"/>
                    <a:gd name="T81" fmla="*/ 263 h 280"/>
                    <a:gd name="T82" fmla="*/ 260 w 379"/>
                    <a:gd name="T83" fmla="*/ 270 h 280"/>
                    <a:gd name="T84" fmla="*/ 251 w 379"/>
                    <a:gd name="T85" fmla="*/ 275 h 280"/>
                    <a:gd name="T86" fmla="*/ 246 w 379"/>
                    <a:gd name="T87" fmla="*/ 270 h 280"/>
                    <a:gd name="T88" fmla="*/ 253 w 379"/>
                    <a:gd name="T89" fmla="*/ 261 h 280"/>
                    <a:gd name="T90" fmla="*/ 244 w 379"/>
                    <a:gd name="T91" fmla="*/ 216 h 280"/>
                    <a:gd name="T92" fmla="*/ 225 w 379"/>
                    <a:gd name="T93" fmla="*/ 220 h 280"/>
                    <a:gd name="T94" fmla="*/ 197 w 379"/>
                    <a:gd name="T95" fmla="*/ 235 h 280"/>
                    <a:gd name="T96" fmla="*/ 201 w 379"/>
                    <a:gd name="T97" fmla="*/ 246 h 280"/>
                    <a:gd name="T98" fmla="*/ 189 w 379"/>
                    <a:gd name="T99" fmla="*/ 249 h 280"/>
                    <a:gd name="T100" fmla="*/ 159 w 379"/>
                    <a:gd name="T101" fmla="*/ 265 h 280"/>
                    <a:gd name="T102" fmla="*/ 161 w 379"/>
                    <a:gd name="T103" fmla="*/ 258 h 280"/>
                    <a:gd name="T104" fmla="*/ 156 w 379"/>
                    <a:gd name="T105" fmla="*/ 232 h 280"/>
                    <a:gd name="T106" fmla="*/ 144 w 379"/>
                    <a:gd name="T107" fmla="*/ 230 h 280"/>
                    <a:gd name="T108" fmla="*/ 114 w 379"/>
                    <a:gd name="T109" fmla="*/ 251 h 280"/>
                    <a:gd name="T110" fmla="*/ 111 w 379"/>
                    <a:gd name="T111" fmla="*/ 237 h 280"/>
                    <a:gd name="T112" fmla="*/ 107 w 379"/>
                    <a:gd name="T113" fmla="*/ 218 h 280"/>
                    <a:gd name="T114" fmla="*/ 97 w 379"/>
                    <a:gd name="T115" fmla="*/ 220 h 280"/>
                    <a:gd name="T116" fmla="*/ 85 w 379"/>
                    <a:gd name="T117" fmla="*/ 230 h 280"/>
                    <a:gd name="T118" fmla="*/ 76 w 379"/>
                    <a:gd name="T119" fmla="*/ 218 h 280"/>
                    <a:gd name="T120" fmla="*/ 43 w 379"/>
                    <a:gd name="T121" fmla="*/ 209 h 280"/>
                    <a:gd name="T122" fmla="*/ 17 w 379"/>
                    <a:gd name="T123" fmla="*/ 209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9" h="280">
                      <a:moveTo>
                        <a:pt x="10" y="204"/>
                      </a:moveTo>
                      <a:lnTo>
                        <a:pt x="10" y="204"/>
                      </a:lnTo>
                      <a:lnTo>
                        <a:pt x="3" y="199"/>
                      </a:lnTo>
                      <a:lnTo>
                        <a:pt x="0" y="199"/>
                      </a:lnTo>
                      <a:lnTo>
                        <a:pt x="14" y="166"/>
                      </a:lnTo>
                      <a:lnTo>
                        <a:pt x="19" y="161"/>
                      </a:lnTo>
                      <a:lnTo>
                        <a:pt x="21" y="168"/>
                      </a:lnTo>
                      <a:lnTo>
                        <a:pt x="29" y="171"/>
                      </a:lnTo>
                      <a:lnTo>
                        <a:pt x="40" y="173"/>
                      </a:lnTo>
                      <a:lnTo>
                        <a:pt x="40" y="168"/>
                      </a:lnTo>
                      <a:lnTo>
                        <a:pt x="36" y="164"/>
                      </a:lnTo>
                      <a:lnTo>
                        <a:pt x="31" y="159"/>
                      </a:lnTo>
                      <a:lnTo>
                        <a:pt x="26" y="156"/>
                      </a:lnTo>
                      <a:lnTo>
                        <a:pt x="12" y="154"/>
                      </a:lnTo>
                      <a:lnTo>
                        <a:pt x="7" y="149"/>
                      </a:lnTo>
                      <a:lnTo>
                        <a:pt x="5" y="142"/>
                      </a:lnTo>
                      <a:lnTo>
                        <a:pt x="5" y="133"/>
                      </a:lnTo>
                      <a:lnTo>
                        <a:pt x="10" y="121"/>
                      </a:lnTo>
                      <a:lnTo>
                        <a:pt x="21" y="104"/>
                      </a:lnTo>
                      <a:lnTo>
                        <a:pt x="52" y="22"/>
                      </a:lnTo>
                      <a:lnTo>
                        <a:pt x="55" y="0"/>
                      </a:lnTo>
                      <a:lnTo>
                        <a:pt x="57" y="3"/>
                      </a:lnTo>
                      <a:lnTo>
                        <a:pt x="90" y="43"/>
                      </a:lnTo>
                      <a:lnTo>
                        <a:pt x="100" y="45"/>
                      </a:lnTo>
                      <a:lnTo>
                        <a:pt x="102" y="40"/>
                      </a:lnTo>
                      <a:lnTo>
                        <a:pt x="104" y="33"/>
                      </a:lnTo>
                      <a:lnTo>
                        <a:pt x="111" y="24"/>
                      </a:lnTo>
                      <a:lnTo>
                        <a:pt x="123" y="33"/>
                      </a:lnTo>
                      <a:lnTo>
                        <a:pt x="121" y="43"/>
                      </a:lnTo>
                      <a:lnTo>
                        <a:pt x="121" y="48"/>
                      </a:lnTo>
                      <a:lnTo>
                        <a:pt x="121" y="57"/>
                      </a:lnTo>
                      <a:lnTo>
                        <a:pt x="123" y="59"/>
                      </a:lnTo>
                      <a:lnTo>
                        <a:pt x="126" y="59"/>
                      </a:lnTo>
                      <a:lnTo>
                        <a:pt x="128" y="59"/>
                      </a:lnTo>
                      <a:lnTo>
                        <a:pt x="135" y="57"/>
                      </a:lnTo>
                      <a:lnTo>
                        <a:pt x="140" y="55"/>
                      </a:lnTo>
                      <a:lnTo>
                        <a:pt x="144" y="55"/>
                      </a:lnTo>
                      <a:lnTo>
                        <a:pt x="144" y="64"/>
                      </a:lnTo>
                      <a:lnTo>
                        <a:pt x="147" y="71"/>
                      </a:lnTo>
                      <a:lnTo>
                        <a:pt x="147" y="74"/>
                      </a:lnTo>
                      <a:lnTo>
                        <a:pt x="147" y="76"/>
                      </a:lnTo>
                      <a:lnTo>
                        <a:pt x="144" y="83"/>
                      </a:lnTo>
                      <a:lnTo>
                        <a:pt x="144" y="83"/>
                      </a:lnTo>
                      <a:lnTo>
                        <a:pt x="142" y="85"/>
                      </a:lnTo>
                      <a:lnTo>
                        <a:pt x="142" y="85"/>
                      </a:lnTo>
                      <a:lnTo>
                        <a:pt x="140" y="88"/>
                      </a:lnTo>
                      <a:lnTo>
                        <a:pt x="137" y="90"/>
                      </a:lnTo>
                      <a:lnTo>
                        <a:pt x="135" y="95"/>
                      </a:lnTo>
                      <a:lnTo>
                        <a:pt x="133" y="100"/>
                      </a:lnTo>
                      <a:lnTo>
                        <a:pt x="133" y="104"/>
                      </a:lnTo>
                      <a:lnTo>
                        <a:pt x="133" y="107"/>
                      </a:lnTo>
                      <a:lnTo>
                        <a:pt x="135" y="109"/>
                      </a:lnTo>
                      <a:lnTo>
                        <a:pt x="154" y="114"/>
                      </a:lnTo>
                      <a:lnTo>
                        <a:pt x="156" y="111"/>
                      </a:lnTo>
                      <a:lnTo>
                        <a:pt x="159" y="109"/>
                      </a:lnTo>
                      <a:lnTo>
                        <a:pt x="161" y="104"/>
                      </a:lnTo>
                      <a:lnTo>
                        <a:pt x="168" y="97"/>
                      </a:lnTo>
                      <a:lnTo>
                        <a:pt x="171" y="93"/>
                      </a:lnTo>
                      <a:lnTo>
                        <a:pt x="175" y="90"/>
                      </a:lnTo>
                      <a:lnTo>
                        <a:pt x="178" y="90"/>
                      </a:lnTo>
                      <a:lnTo>
                        <a:pt x="182" y="90"/>
                      </a:lnTo>
                      <a:lnTo>
                        <a:pt x="187" y="85"/>
                      </a:lnTo>
                      <a:lnTo>
                        <a:pt x="187" y="83"/>
                      </a:lnTo>
                      <a:lnTo>
                        <a:pt x="192" y="81"/>
                      </a:lnTo>
                      <a:lnTo>
                        <a:pt x="194" y="83"/>
                      </a:lnTo>
                      <a:lnTo>
                        <a:pt x="197" y="85"/>
                      </a:lnTo>
                      <a:lnTo>
                        <a:pt x="208" y="88"/>
                      </a:lnTo>
                      <a:lnTo>
                        <a:pt x="213" y="95"/>
                      </a:lnTo>
                      <a:lnTo>
                        <a:pt x="218" y="100"/>
                      </a:lnTo>
                      <a:lnTo>
                        <a:pt x="225" y="102"/>
                      </a:lnTo>
                      <a:lnTo>
                        <a:pt x="225" y="107"/>
                      </a:lnTo>
                      <a:lnTo>
                        <a:pt x="227" y="107"/>
                      </a:lnTo>
                      <a:lnTo>
                        <a:pt x="230" y="104"/>
                      </a:lnTo>
                      <a:lnTo>
                        <a:pt x="230" y="102"/>
                      </a:lnTo>
                      <a:lnTo>
                        <a:pt x="230" y="102"/>
                      </a:lnTo>
                      <a:lnTo>
                        <a:pt x="232" y="100"/>
                      </a:lnTo>
                      <a:lnTo>
                        <a:pt x="232" y="97"/>
                      </a:lnTo>
                      <a:lnTo>
                        <a:pt x="246" y="97"/>
                      </a:lnTo>
                      <a:lnTo>
                        <a:pt x="265" y="102"/>
                      </a:lnTo>
                      <a:lnTo>
                        <a:pt x="291" y="85"/>
                      </a:lnTo>
                      <a:lnTo>
                        <a:pt x="310" y="81"/>
                      </a:lnTo>
                      <a:lnTo>
                        <a:pt x="324" y="71"/>
                      </a:lnTo>
                      <a:lnTo>
                        <a:pt x="331" y="69"/>
                      </a:lnTo>
                      <a:lnTo>
                        <a:pt x="338" y="57"/>
                      </a:lnTo>
                      <a:lnTo>
                        <a:pt x="350" y="50"/>
                      </a:lnTo>
                      <a:lnTo>
                        <a:pt x="355" y="48"/>
                      </a:lnTo>
                      <a:lnTo>
                        <a:pt x="357" y="45"/>
                      </a:lnTo>
                      <a:lnTo>
                        <a:pt x="365" y="43"/>
                      </a:lnTo>
                      <a:lnTo>
                        <a:pt x="367" y="55"/>
                      </a:lnTo>
                      <a:lnTo>
                        <a:pt x="369" y="55"/>
                      </a:lnTo>
                      <a:lnTo>
                        <a:pt x="372" y="59"/>
                      </a:lnTo>
                      <a:lnTo>
                        <a:pt x="372" y="62"/>
                      </a:lnTo>
                      <a:lnTo>
                        <a:pt x="369" y="67"/>
                      </a:lnTo>
                      <a:lnTo>
                        <a:pt x="367" y="69"/>
                      </a:lnTo>
                      <a:lnTo>
                        <a:pt x="365" y="69"/>
                      </a:lnTo>
                      <a:lnTo>
                        <a:pt x="362" y="71"/>
                      </a:lnTo>
                      <a:lnTo>
                        <a:pt x="360" y="71"/>
                      </a:lnTo>
                      <a:lnTo>
                        <a:pt x="357" y="74"/>
                      </a:lnTo>
                      <a:lnTo>
                        <a:pt x="360" y="78"/>
                      </a:lnTo>
                      <a:lnTo>
                        <a:pt x="362" y="81"/>
                      </a:lnTo>
                      <a:lnTo>
                        <a:pt x="369" y="83"/>
                      </a:lnTo>
                      <a:lnTo>
                        <a:pt x="369" y="85"/>
                      </a:lnTo>
                      <a:lnTo>
                        <a:pt x="369" y="88"/>
                      </a:lnTo>
                      <a:lnTo>
                        <a:pt x="372" y="104"/>
                      </a:lnTo>
                      <a:lnTo>
                        <a:pt x="372" y="109"/>
                      </a:lnTo>
                      <a:lnTo>
                        <a:pt x="376" y="111"/>
                      </a:lnTo>
                      <a:lnTo>
                        <a:pt x="379" y="114"/>
                      </a:lnTo>
                      <a:lnTo>
                        <a:pt x="376" y="119"/>
                      </a:lnTo>
                      <a:lnTo>
                        <a:pt x="369" y="123"/>
                      </a:lnTo>
                      <a:lnTo>
                        <a:pt x="365" y="126"/>
                      </a:lnTo>
                      <a:lnTo>
                        <a:pt x="362" y="130"/>
                      </a:lnTo>
                      <a:lnTo>
                        <a:pt x="360" y="135"/>
                      </a:lnTo>
                      <a:lnTo>
                        <a:pt x="357" y="145"/>
                      </a:lnTo>
                      <a:lnTo>
                        <a:pt x="365" y="149"/>
                      </a:lnTo>
                      <a:lnTo>
                        <a:pt x="369" y="159"/>
                      </a:lnTo>
                      <a:lnTo>
                        <a:pt x="360" y="173"/>
                      </a:lnTo>
                      <a:lnTo>
                        <a:pt x="360" y="178"/>
                      </a:lnTo>
                      <a:lnTo>
                        <a:pt x="360" y="183"/>
                      </a:lnTo>
                      <a:lnTo>
                        <a:pt x="362" y="185"/>
                      </a:lnTo>
                      <a:lnTo>
                        <a:pt x="365" y="190"/>
                      </a:lnTo>
                      <a:lnTo>
                        <a:pt x="369" y="197"/>
                      </a:lnTo>
                      <a:lnTo>
                        <a:pt x="379" y="204"/>
                      </a:lnTo>
                      <a:lnTo>
                        <a:pt x="379" y="209"/>
                      </a:lnTo>
                      <a:lnTo>
                        <a:pt x="379" y="211"/>
                      </a:lnTo>
                      <a:lnTo>
                        <a:pt x="379" y="213"/>
                      </a:lnTo>
                      <a:lnTo>
                        <a:pt x="379" y="216"/>
                      </a:lnTo>
                      <a:lnTo>
                        <a:pt x="376" y="218"/>
                      </a:lnTo>
                      <a:lnTo>
                        <a:pt x="374" y="220"/>
                      </a:lnTo>
                      <a:lnTo>
                        <a:pt x="367" y="223"/>
                      </a:lnTo>
                      <a:lnTo>
                        <a:pt x="365" y="225"/>
                      </a:lnTo>
                      <a:lnTo>
                        <a:pt x="362" y="223"/>
                      </a:lnTo>
                      <a:lnTo>
                        <a:pt x="362" y="220"/>
                      </a:lnTo>
                      <a:lnTo>
                        <a:pt x="360" y="220"/>
                      </a:lnTo>
                      <a:lnTo>
                        <a:pt x="360" y="220"/>
                      </a:lnTo>
                      <a:lnTo>
                        <a:pt x="357" y="220"/>
                      </a:lnTo>
                      <a:lnTo>
                        <a:pt x="355" y="223"/>
                      </a:lnTo>
                      <a:lnTo>
                        <a:pt x="355" y="230"/>
                      </a:lnTo>
                      <a:lnTo>
                        <a:pt x="353" y="239"/>
                      </a:lnTo>
                      <a:lnTo>
                        <a:pt x="348" y="232"/>
                      </a:lnTo>
                      <a:lnTo>
                        <a:pt x="346" y="230"/>
                      </a:lnTo>
                      <a:lnTo>
                        <a:pt x="343" y="230"/>
                      </a:lnTo>
                      <a:lnTo>
                        <a:pt x="338" y="230"/>
                      </a:lnTo>
                      <a:lnTo>
                        <a:pt x="334" y="230"/>
                      </a:lnTo>
                      <a:lnTo>
                        <a:pt x="327" y="232"/>
                      </a:lnTo>
                      <a:lnTo>
                        <a:pt x="322" y="237"/>
                      </a:lnTo>
                      <a:lnTo>
                        <a:pt x="320" y="239"/>
                      </a:lnTo>
                      <a:lnTo>
                        <a:pt x="320" y="246"/>
                      </a:lnTo>
                      <a:lnTo>
                        <a:pt x="320" y="249"/>
                      </a:lnTo>
                      <a:lnTo>
                        <a:pt x="317" y="251"/>
                      </a:lnTo>
                      <a:lnTo>
                        <a:pt x="310" y="249"/>
                      </a:lnTo>
                      <a:lnTo>
                        <a:pt x="308" y="249"/>
                      </a:lnTo>
                      <a:lnTo>
                        <a:pt x="305" y="251"/>
                      </a:lnTo>
                      <a:lnTo>
                        <a:pt x="301" y="256"/>
                      </a:lnTo>
                      <a:lnTo>
                        <a:pt x="298" y="258"/>
                      </a:lnTo>
                      <a:lnTo>
                        <a:pt x="298" y="258"/>
                      </a:lnTo>
                      <a:lnTo>
                        <a:pt x="296" y="256"/>
                      </a:lnTo>
                      <a:lnTo>
                        <a:pt x="294" y="256"/>
                      </a:lnTo>
                      <a:lnTo>
                        <a:pt x="291" y="256"/>
                      </a:lnTo>
                      <a:lnTo>
                        <a:pt x="289" y="256"/>
                      </a:lnTo>
                      <a:lnTo>
                        <a:pt x="286" y="258"/>
                      </a:lnTo>
                      <a:lnTo>
                        <a:pt x="282" y="258"/>
                      </a:lnTo>
                      <a:lnTo>
                        <a:pt x="279" y="258"/>
                      </a:lnTo>
                      <a:lnTo>
                        <a:pt x="279" y="261"/>
                      </a:lnTo>
                      <a:lnTo>
                        <a:pt x="279" y="263"/>
                      </a:lnTo>
                      <a:lnTo>
                        <a:pt x="277" y="265"/>
                      </a:lnTo>
                      <a:lnTo>
                        <a:pt x="272" y="265"/>
                      </a:lnTo>
                      <a:lnTo>
                        <a:pt x="265" y="265"/>
                      </a:lnTo>
                      <a:lnTo>
                        <a:pt x="260" y="270"/>
                      </a:lnTo>
                      <a:lnTo>
                        <a:pt x="256" y="270"/>
                      </a:lnTo>
                      <a:lnTo>
                        <a:pt x="256" y="270"/>
                      </a:lnTo>
                      <a:lnTo>
                        <a:pt x="253" y="272"/>
                      </a:lnTo>
                      <a:lnTo>
                        <a:pt x="251" y="275"/>
                      </a:lnTo>
                      <a:lnTo>
                        <a:pt x="246" y="280"/>
                      </a:lnTo>
                      <a:lnTo>
                        <a:pt x="246" y="272"/>
                      </a:lnTo>
                      <a:lnTo>
                        <a:pt x="246" y="272"/>
                      </a:lnTo>
                      <a:lnTo>
                        <a:pt x="246" y="270"/>
                      </a:lnTo>
                      <a:lnTo>
                        <a:pt x="246" y="270"/>
                      </a:lnTo>
                      <a:lnTo>
                        <a:pt x="249" y="265"/>
                      </a:lnTo>
                      <a:lnTo>
                        <a:pt x="249" y="263"/>
                      </a:lnTo>
                      <a:lnTo>
                        <a:pt x="253" y="261"/>
                      </a:lnTo>
                      <a:lnTo>
                        <a:pt x="241" y="237"/>
                      </a:lnTo>
                      <a:lnTo>
                        <a:pt x="241" y="230"/>
                      </a:lnTo>
                      <a:lnTo>
                        <a:pt x="244" y="218"/>
                      </a:lnTo>
                      <a:lnTo>
                        <a:pt x="244" y="216"/>
                      </a:lnTo>
                      <a:lnTo>
                        <a:pt x="241" y="211"/>
                      </a:lnTo>
                      <a:lnTo>
                        <a:pt x="241" y="211"/>
                      </a:lnTo>
                      <a:lnTo>
                        <a:pt x="237" y="206"/>
                      </a:lnTo>
                      <a:lnTo>
                        <a:pt x="225" y="220"/>
                      </a:lnTo>
                      <a:lnTo>
                        <a:pt x="215" y="216"/>
                      </a:lnTo>
                      <a:lnTo>
                        <a:pt x="201" y="225"/>
                      </a:lnTo>
                      <a:lnTo>
                        <a:pt x="197" y="232"/>
                      </a:lnTo>
                      <a:lnTo>
                        <a:pt x="197" y="235"/>
                      </a:lnTo>
                      <a:lnTo>
                        <a:pt x="197" y="239"/>
                      </a:lnTo>
                      <a:lnTo>
                        <a:pt x="197" y="239"/>
                      </a:lnTo>
                      <a:lnTo>
                        <a:pt x="201" y="244"/>
                      </a:lnTo>
                      <a:lnTo>
                        <a:pt x="201" y="246"/>
                      </a:lnTo>
                      <a:lnTo>
                        <a:pt x="201" y="251"/>
                      </a:lnTo>
                      <a:lnTo>
                        <a:pt x="199" y="251"/>
                      </a:lnTo>
                      <a:lnTo>
                        <a:pt x="194" y="251"/>
                      </a:lnTo>
                      <a:lnTo>
                        <a:pt x="189" y="249"/>
                      </a:lnTo>
                      <a:lnTo>
                        <a:pt x="187" y="249"/>
                      </a:lnTo>
                      <a:lnTo>
                        <a:pt x="175" y="261"/>
                      </a:lnTo>
                      <a:lnTo>
                        <a:pt x="161" y="265"/>
                      </a:lnTo>
                      <a:lnTo>
                        <a:pt x="159" y="265"/>
                      </a:lnTo>
                      <a:lnTo>
                        <a:pt x="156" y="263"/>
                      </a:lnTo>
                      <a:lnTo>
                        <a:pt x="159" y="263"/>
                      </a:lnTo>
                      <a:lnTo>
                        <a:pt x="161" y="261"/>
                      </a:lnTo>
                      <a:lnTo>
                        <a:pt x="161" y="258"/>
                      </a:lnTo>
                      <a:lnTo>
                        <a:pt x="163" y="256"/>
                      </a:lnTo>
                      <a:lnTo>
                        <a:pt x="163" y="249"/>
                      </a:lnTo>
                      <a:lnTo>
                        <a:pt x="161" y="242"/>
                      </a:lnTo>
                      <a:lnTo>
                        <a:pt x="156" y="232"/>
                      </a:lnTo>
                      <a:lnTo>
                        <a:pt x="154" y="230"/>
                      </a:lnTo>
                      <a:lnTo>
                        <a:pt x="152" y="228"/>
                      </a:lnTo>
                      <a:lnTo>
                        <a:pt x="152" y="230"/>
                      </a:lnTo>
                      <a:lnTo>
                        <a:pt x="144" y="230"/>
                      </a:lnTo>
                      <a:lnTo>
                        <a:pt x="133" y="237"/>
                      </a:lnTo>
                      <a:lnTo>
                        <a:pt x="123" y="242"/>
                      </a:lnTo>
                      <a:lnTo>
                        <a:pt x="116" y="249"/>
                      </a:lnTo>
                      <a:lnTo>
                        <a:pt x="114" y="251"/>
                      </a:lnTo>
                      <a:lnTo>
                        <a:pt x="114" y="249"/>
                      </a:lnTo>
                      <a:lnTo>
                        <a:pt x="111" y="246"/>
                      </a:lnTo>
                      <a:lnTo>
                        <a:pt x="111" y="242"/>
                      </a:lnTo>
                      <a:lnTo>
                        <a:pt x="111" y="237"/>
                      </a:lnTo>
                      <a:lnTo>
                        <a:pt x="111" y="232"/>
                      </a:lnTo>
                      <a:lnTo>
                        <a:pt x="111" y="223"/>
                      </a:lnTo>
                      <a:lnTo>
                        <a:pt x="109" y="220"/>
                      </a:lnTo>
                      <a:lnTo>
                        <a:pt x="107" y="218"/>
                      </a:lnTo>
                      <a:lnTo>
                        <a:pt x="104" y="218"/>
                      </a:lnTo>
                      <a:lnTo>
                        <a:pt x="102" y="218"/>
                      </a:lnTo>
                      <a:lnTo>
                        <a:pt x="100" y="218"/>
                      </a:lnTo>
                      <a:lnTo>
                        <a:pt x="97" y="220"/>
                      </a:lnTo>
                      <a:lnTo>
                        <a:pt x="92" y="228"/>
                      </a:lnTo>
                      <a:lnTo>
                        <a:pt x="90" y="230"/>
                      </a:lnTo>
                      <a:lnTo>
                        <a:pt x="90" y="230"/>
                      </a:lnTo>
                      <a:lnTo>
                        <a:pt x="85" y="230"/>
                      </a:lnTo>
                      <a:lnTo>
                        <a:pt x="83" y="230"/>
                      </a:lnTo>
                      <a:lnTo>
                        <a:pt x="83" y="228"/>
                      </a:lnTo>
                      <a:lnTo>
                        <a:pt x="81" y="223"/>
                      </a:lnTo>
                      <a:lnTo>
                        <a:pt x="76" y="218"/>
                      </a:lnTo>
                      <a:lnTo>
                        <a:pt x="71" y="216"/>
                      </a:lnTo>
                      <a:lnTo>
                        <a:pt x="64" y="213"/>
                      </a:lnTo>
                      <a:lnTo>
                        <a:pt x="59" y="211"/>
                      </a:lnTo>
                      <a:lnTo>
                        <a:pt x="43" y="209"/>
                      </a:lnTo>
                      <a:lnTo>
                        <a:pt x="33" y="211"/>
                      </a:lnTo>
                      <a:lnTo>
                        <a:pt x="31" y="213"/>
                      </a:lnTo>
                      <a:lnTo>
                        <a:pt x="26" y="213"/>
                      </a:lnTo>
                      <a:lnTo>
                        <a:pt x="17" y="209"/>
                      </a:lnTo>
                      <a:lnTo>
                        <a:pt x="12" y="206"/>
                      </a:lnTo>
                      <a:lnTo>
                        <a:pt x="10" y="20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1235287" y="1785937"/>
                  <a:ext cx="411956" cy="478631"/>
                </a:xfrm>
                <a:custGeom>
                  <a:avLst/>
                  <a:gdLst>
                    <a:gd name="T0" fmla="*/ 315 w 346"/>
                    <a:gd name="T1" fmla="*/ 66 h 402"/>
                    <a:gd name="T2" fmla="*/ 313 w 346"/>
                    <a:gd name="T3" fmla="*/ 90 h 402"/>
                    <a:gd name="T4" fmla="*/ 334 w 346"/>
                    <a:gd name="T5" fmla="*/ 135 h 402"/>
                    <a:gd name="T6" fmla="*/ 346 w 346"/>
                    <a:gd name="T7" fmla="*/ 149 h 402"/>
                    <a:gd name="T8" fmla="*/ 336 w 346"/>
                    <a:gd name="T9" fmla="*/ 170 h 402"/>
                    <a:gd name="T10" fmla="*/ 334 w 346"/>
                    <a:gd name="T11" fmla="*/ 182 h 402"/>
                    <a:gd name="T12" fmla="*/ 339 w 346"/>
                    <a:gd name="T13" fmla="*/ 227 h 402"/>
                    <a:gd name="T14" fmla="*/ 327 w 346"/>
                    <a:gd name="T15" fmla="*/ 260 h 402"/>
                    <a:gd name="T16" fmla="*/ 332 w 346"/>
                    <a:gd name="T17" fmla="*/ 281 h 402"/>
                    <a:gd name="T18" fmla="*/ 325 w 346"/>
                    <a:gd name="T19" fmla="*/ 310 h 402"/>
                    <a:gd name="T20" fmla="*/ 336 w 346"/>
                    <a:gd name="T21" fmla="*/ 362 h 402"/>
                    <a:gd name="T22" fmla="*/ 308 w 346"/>
                    <a:gd name="T23" fmla="*/ 385 h 402"/>
                    <a:gd name="T24" fmla="*/ 299 w 346"/>
                    <a:gd name="T25" fmla="*/ 402 h 402"/>
                    <a:gd name="T26" fmla="*/ 284 w 346"/>
                    <a:gd name="T27" fmla="*/ 400 h 402"/>
                    <a:gd name="T28" fmla="*/ 265 w 346"/>
                    <a:gd name="T29" fmla="*/ 388 h 402"/>
                    <a:gd name="T30" fmla="*/ 242 w 346"/>
                    <a:gd name="T31" fmla="*/ 385 h 402"/>
                    <a:gd name="T32" fmla="*/ 235 w 346"/>
                    <a:gd name="T33" fmla="*/ 371 h 402"/>
                    <a:gd name="T34" fmla="*/ 225 w 346"/>
                    <a:gd name="T35" fmla="*/ 378 h 402"/>
                    <a:gd name="T36" fmla="*/ 202 w 346"/>
                    <a:gd name="T37" fmla="*/ 383 h 402"/>
                    <a:gd name="T38" fmla="*/ 168 w 346"/>
                    <a:gd name="T39" fmla="*/ 381 h 402"/>
                    <a:gd name="T40" fmla="*/ 164 w 346"/>
                    <a:gd name="T41" fmla="*/ 376 h 402"/>
                    <a:gd name="T42" fmla="*/ 173 w 346"/>
                    <a:gd name="T43" fmla="*/ 362 h 402"/>
                    <a:gd name="T44" fmla="*/ 178 w 346"/>
                    <a:gd name="T45" fmla="*/ 324 h 402"/>
                    <a:gd name="T46" fmla="*/ 159 w 346"/>
                    <a:gd name="T47" fmla="*/ 333 h 402"/>
                    <a:gd name="T48" fmla="*/ 126 w 346"/>
                    <a:gd name="T49" fmla="*/ 319 h 402"/>
                    <a:gd name="T50" fmla="*/ 97 w 346"/>
                    <a:gd name="T51" fmla="*/ 350 h 402"/>
                    <a:gd name="T52" fmla="*/ 74 w 346"/>
                    <a:gd name="T53" fmla="*/ 352 h 402"/>
                    <a:gd name="T54" fmla="*/ 41 w 346"/>
                    <a:gd name="T55" fmla="*/ 376 h 402"/>
                    <a:gd name="T56" fmla="*/ 12 w 346"/>
                    <a:gd name="T57" fmla="*/ 388 h 402"/>
                    <a:gd name="T58" fmla="*/ 5 w 346"/>
                    <a:gd name="T59" fmla="*/ 359 h 402"/>
                    <a:gd name="T60" fmla="*/ 22 w 346"/>
                    <a:gd name="T61" fmla="*/ 343 h 402"/>
                    <a:gd name="T62" fmla="*/ 12 w 346"/>
                    <a:gd name="T63" fmla="*/ 317 h 402"/>
                    <a:gd name="T64" fmla="*/ 3 w 346"/>
                    <a:gd name="T65" fmla="*/ 307 h 402"/>
                    <a:gd name="T66" fmla="*/ 8 w 346"/>
                    <a:gd name="T67" fmla="*/ 298 h 402"/>
                    <a:gd name="T68" fmla="*/ 15 w 346"/>
                    <a:gd name="T69" fmla="*/ 288 h 402"/>
                    <a:gd name="T70" fmla="*/ 12 w 346"/>
                    <a:gd name="T71" fmla="*/ 269 h 402"/>
                    <a:gd name="T72" fmla="*/ 43 w 346"/>
                    <a:gd name="T73" fmla="*/ 260 h 402"/>
                    <a:gd name="T74" fmla="*/ 90 w 346"/>
                    <a:gd name="T75" fmla="*/ 241 h 402"/>
                    <a:gd name="T76" fmla="*/ 102 w 346"/>
                    <a:gd name="T77" fmla="*/ 194 h 402"/>
                    <a:gd name="T78" fmla="*/ 97 w 346"/>
                    <a:gd name="T79" fmla="*/ 175 h 402"/>
                    <a:gd name="T80" fmla="*/ 88 w 346"/>
                    <a:gd name="T81" fmla="*/ 161 h 402"/>
                    <a:gd name="T82" fmla="*/ 90 w 346"/>
                    <a:gd name="T83" fmla="*/ 146 h 402"/>
                    <a:gd name="T84" fmla="*/ 105 w 346"/>
                    <a:gd name="T85" fmla="*/ 123 h 402"/>
                    <a:gd name="T86" fmla="*/ 123 w 346"/>
                    <a:gd name="T87" fmla="*/ 130 h 402"/>
                    <a:gd name="T88" fmla="*/ 142 w 346"/>
                    <a:gd name="T89" fmla="*/ 149 h 402"/>
                    <a:gd name="T90" fmla="*/ 154 w 346"/>
                    <a:gd name="T91" fmla="*/ 118 h 402"/>
                    <a:gd name="T92" fmla="*/ 168 w 346"/>
                    <a:gd name="T93" fmla="*/ 108 h 402"/>
                    <a:gd name="T94" fmla="*/ 183 w 346"/>
                    <a:gd name="T95" fmla="*/ 85 h 402"/>
                    <a:gd name="T96" fmla="*/ 173 w 346"/>
                    <a:gd name="T97" fmla="*/ 78 h 402"/>
                    <a:gd name="T98" fmla="*/ 180 w 346"/>
                    <a:gd name="T99" fmla="*/ 68 h 402"/>
                    <a:gd name="T100" fmla="*/ 190 w 346"/>
                    <a:gd name="T101" fmla="*/ 35 h 402"/>
                    <a:gd name="T102" fmla="*/ 242 w 346"/>
                    <a:gd name="T103" fmla="*/ 11 h 402"/>
                    <a:gd name="T104" fmla="*/ 258 w 346"/>
                    <a:gd name="T105" fmla="*/ 7 h 402"/>
                    <a:gd name="T106" fmla="*/ 261 w 346"/>
                    <a:gd name="T107" fmla="*/ 16 h 402"/>
                    <a:gd name="T108" fmla="*/ 265 w 346"/>
                    <a:gd name="T109" fmla="*/ 26 h 402"/>
                    <a:gd name="T110" fmla="*/ 270 w 346"/>
                    <a:gd name="T111" fmla="*/ 45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6" h="402">
                      <a:moveTo>
                        <a:pt x="296" y="61"/>
                      </a:moveTo>
                      <a:lnTo>
                        <a:pt x="296" y="61"/>
                      </a:lnTo>
                      <a:lnTo>
                        <a:pt x="310" y="63"/>
                      </a:lnTo>
                      <a:lnTo>
                        <a:pt x="315" y="66"/>
                      </a:lnTo>
                      <a:lnTo>
                        <a:pt x="313" y="73"/>
                      </a:lnTo>
                      <a:lnTo>
                        <a:pt x="310" y="78"/>
                      </a:lnTo>
                      <a:lnTo>
                        <a:pt x="310" y="85"/>
                      </a:lnTo>
                      <a:lnTo>
                        <a:pt x="313" y="90"/>
                      </a:lnTo>
                      <a:lnTo>
                        <a:pt x="322" y="101"/>
                      </a:lnTo>
                      <a:lnTo>
                        <a:pt x="327" y="108"/>
                      </a:lnTo>
                      <a:lnTo>
                        <a:pt x="332" y="127"/>
                      </a:lnTo>
                      <a:lnTo>
                        <a:pt x="334" y="135"/>
                      </a:lnTo>
                      <a:lnTo>
                        <a:pt x="336" y="139"/>
                      </a:lnTo>
                      <a:lnTo>
                        <a:pt x="341" y="142"/>
                      </a:lnTo>
                      <a:lnTo>
                        <a:pt x="343" y="144"/>
                      </a:lnTo>
                      <a:lnTo>
                        <a:pt x="346" y="149"/>
                      </a:lnTo>
                      <a:lnTo>
                        <a:pt x="343" y="156"/>
                      </a:lnTo>
                      <a:lnTo>
                        <a:pt x="339" y="156"/>
                      </a:lnTo>
                      <a:lnTo>
                        <a:pt x="336" y="168"/>
                      </a:lnTo>
                      <a:lnTo>
                        <a:pt x="336" y="170"/>
                      </a:lnTo>
                      <a:lnTo>
                        <a:pt x="336" y="175"/>
                      </a:lnTo>
                      <a:lnTo>
                        <a:pt x="336" y="177"/>
                      </a:lnTo>
                      <a:lnTo>
                        <a:pt x="336" y="180"/>
                      </a:lnTo>
                      <a:lnTo>
                        <a:pt x="334" y="182"/>
                      </a:lnTo>
                      <a:lnTo>
                        <a:pt x="334" y="191"/>
                      </a:lnTo>
                      <a:lnTo>
                        <a:pt x="334" y="198"/>
                      </a:lnTo>
                      <a:lnTo>
                        <a:pt x="336" y="213"/>
                      </a:lnTo>
                      <a:lnTo>
                        <a:pt x="339" y="227"/>
                      </a:lnTo>
                      <a:lnTo>
                        <a:pt x="339" y="234"/>
                      </a:lnTo>
                      <a:lnTo>
                        <a:pt x="339" y="239"/>
                      </a:lnTo>
                      <a:lnTo>
                        <a:pt x="336" y="246"/>
                      </a:lnTo>
                      <a:lnTo>
                        <a:pt x="327" y="260"/>
                      </a:lnTo>
                      <a:lnTo>
                        <a:pt x="325" y="265"/>
                      </a:lnTo>
                      <a:lnTo>
                        <a:pt x="325" y="272"/>
                      </a:lnTo>
                      <a:lnTo>
                        <a:pt x="327" y="277"/>
                      </a:lnTo>
                      <a:lnTo>
                        <a:pt x="332" y="281"/>
                      </a:lnTo>
                      <a:lnTo>
                        <a:pt x="334" y="288"/>
                      </a:lnTo>
                      <a:lnTo>
                        <a:pt x="334" y="296"/>
                      </a:lnTo>
                      <a:lnTo>
                        <a:pt x="334" y="300"/>
                      </a:lnTo>
                      <a:lnTo>
                        <a:pt x="325" y="310"/>
                      </a:lnTo>
                      <a:lnTo>
                        <a:pt x="317" y="324"/>
                      </a:lnTo>
                      <a:lnTo>
                        <a:pt x="320" y="338"/>
                      </a:lnTo>
                      <a:lnTo>
                        <a:pt x="325" y="352"/>
                      </a:lnTo>
                      <a:lnTo>
                        <a:pt x="336" y="362"/>
                      </a:lnTo>
                      <a:lnTo>
                        <a:pt x="329" y="374"/>
                      </a:lnTo>
                      <a:lnTo>
                        <a:pt x="327" y="376"/>
                      </a:lnTo>
                      <a:lnTo>
                        <a:pt x="310" y="385"/>
                      </a:lnTo>
                      <a:lnTo>
                        <a:pt x="308" y="385"/>
                      </a:lnTo>
                      <a:lnTo>
                        <a:pt x="308" y="390"/>
                      </a:lnTo>
                      <a:lnTo>
                        <a:pt x="306" y="397"/>
                      </a:lnTo>
                      <a:lnTo>
                        <a:pt x="306" y="400"/>
                      </a:lnTo>
                      <a:lnTo>
                        <a:pt x="299" y="402"/>
                      </a:lnTo>
                      <a:lnTo>
                        <a:pt x="294" y="402"/>
                      </a:lnTo>
                      <a:lnTo>
                        <a:pt x="287" y="402"/>
                      </a:lnTo>
                      <a:lnTo>
                        <a:pt x="284" y="402"/>
                      </a:lnTo>
                      <a:lnTo>
                        <a:pt x="284" y="400"/>
                      </a:lnTo>
                      <a:lnTo>
                        <a:pt x="280" y="397"/>
                      </a:lnTo>
                      <a:lnTo>
                        <a:pt x="275" y="393"/>
                      </a:lnTo>
                      <a:lnTo>
                        <a:pt x="268" y="388"/>
                      </a:lnTo>
                      <a:lnTo>
                        <a:pt x="265" y="388"/>
                      </a:lnTo>
                      <a:lnTo>
                        <a:pt x="263" y="385"/>
                      </a:lnTo>
                      <a:lnTo>
                        <a:pt x="256" y="388"/>
                      </a:lnTo>
                      <a:lnTo>
                        <a:pt x="249" y="388"/>
                      </a:lnTo>
                      <a:lnTo>
                        <a:pt x="242" y="385"/>
                      </a:lnTo>
                      <a:lnTo>
                        <a:pt x="239" y="383"/>
                      </a:lnTo>
                      <a:lnTo>
                        <a:pt x="237" y="376"/>
                      </a:lnTo>
                      <a:lnTo>
                        <a:pt x="237" y="374"/>
                      </a:lnTo>
                      <a:lnTo>
                        <a:pt x="235" y="371"/>
                      </a:lnTo>
                      <a:lnTo>
                        <a:pt x="232" y="369"/>
                      </a:lnTo>
                      <a:lnTo>
                        <a:pt x="228" y="374"/>
                      </a:lnTo>
                      <a:lnTo>
                        <a:pt x="225" y="376"/>
                      </a:lnTo>
                      <a:lnTo>
                        <a:pt x="225" y="378"/>
                      </a:lnTo>
                      <a:lnTo>
                        <a:pt x="223" y="383"/>
                      </a:lnTo>
                      <a:lnTo>
                        <a:pt x="220" y="383"/>
                      </a:lnTo>
                      <a:lnTo>
                        <a:pt x="216" y="385"/>
                      </a:lnTo>
                      <a:lnTo>
                        <a:pt x="202" y="383"/>
                      </a:lnTo>
                      <a:lnTo>
                        <a:pt x="187" y="388"/>
                      </a:lnTo>
                      <a:lnTo>
                        <a:pt x="178" y="385"/>
                      </a:lnTo>
                      <a:lnTo>
                        <a:pt x="171" y="383"/>
                      </a:lnTo>
                      <a:lnTo>
                        <a:pt x="168" y="381"/>
                      </a:lnTo>
                      <a:lnTo>
                        <a:pt x="166" y="381"/>
                      </a:lnTo>
                      <a:lnTo>
                        <a:pt x="164" y="381"/>
                      </a:lnTo>
                      <a:lnTo>
                        <a:pt x="164" y="378"/>
                      </a:lnTo>
                      <a:lnTo>
                        <a:pt x="164" y="376"/>
                      </a:lnTo>
                      <a:lnTo>
                        <a:pt x="164" y="374"/>
                      </a:lnTo>
                      <a:lnTo>
                        <a:pt x="168" y="369"/>
                      </a:lnTo>
                      <a:lnTo>
                        <a:pt x="171" y="367"/>
                      </a:lnTo>
                      <a:lnTo>
                        <a:pt x="173" y="362"/>
                      </a:lnTo>
                      <a:lnTo>
                        <a:pt x="178" y="352"/>
                      </a:lnTo>
                      <a:lnTo>
                        <a:pt x="183" y="326"/>
                      </a:lnTo>
                      <a:lnTo>
                        <a:pt x="180" y="324"/>
                      </a:lnTo>
                      <a:lnTo>
                        <a:pt x="178" y="324"/>
                      </a:lnTo>
                      <a:lnTo>
                        <a:pt x="171" y="324"/>
                      </a:lnTo>
                      <a:lnTo>
                        <a:pt x="168" y="326"/>
                      </a:lnTo>
                      <a:lnTo>
                        <a:pt x="166" y="326"/>
                      </a:lnTo>
                      <a:lnTo>
                        <a:pt x="159" y="333"/>
                      </a:lnTo>
                      <a:lnTo>
                        <a:pt x="147" y="336"/>
                      </a:lnTo>
                      <a:lnTo>
                        <a:pt x="145" y="336"/>
                      </a:lnTo>
                      <a:lnTo>
                        <a:pt x="138" y="331"/>
                      </a:lnTo>
                      <a:lnTo>
                        <a:pt x="126" y="319"/>
                      </a:lnTo>
                      <a:lnTo>
                        <a:pt x="107" y="333"/>
                      </a:lnTo>
                      <a:lnTo>
                        <a:pt x="102" y="340"/>
                      </a:lnTo>
                      <a:lnTo>
                        <a:pt x="102" y="345"/>
                      </a:lnTo>
                      <a:lnTo>
                        <a:pt x="97" y="350"/>
                      </a:lnTo>
                      <a:lnTo>
                        <a:pt x="95" y="352"/>
                      </a:lnTo>
                      <a:lnTo>
                        <a:pt x="93" y="355"/>
                      </a:lnTo>
                      <a:lnTo>
                        <a:pt x="81" y="357"/>
                      </a:lnTo>
                      <a:lnTo>
                        <a:pt x="74" y="352"/>
                      </a:lnTo>
                      <a:lnTo>
                        <a:pt x="67" y="362"/>
                      </a:lnTo>
                      <a:lnTo>
                        <a:pt x="60" y="369"/>
                      </a:lnTo>
                      <a:lnTo>
                        <a:pt x="50" y="371"/>
                      </a:lnTo>
                      <a:lnTo>
                        <a:pt x="41" y="376"/>
                      </a:lnTo>
                      <a:lnTo>
                        <a:pt x="29" y="383"/>
                      </a:lnTo>
                      <a:lnTo>
                        <a:pt x="24" y="385"/>
                      </a:lnTo>
                      <a:lnTo>
                        <a:pt x="19" y="385"/>
                      </a:lnTo>
                      <a:lnTo>
                        <a:pt x="12" y="388"/>
                      </a:lnTo>
                      <a:lnTo>
                        <a:pt x="8" y="378"/>
                      </a:lnTo>
                      <a:lnTo>
                        <a:pt x="0" y="374"/>
                      </a:lnTo>
                      <a:lnTo>
                        <a:pt x="3" y="364"/>
                      </a:lnTo>
                      <a:lnTo>
                        <a:pt x="5" y="359"/>
                      </a:lnTo>
                      <a:lnTo>
                        <a:pt x="8" y="355"/>
                      </a:lnTo>
                      <a:lnTo>
                        <a:pt x="12" y="352"/>
                      </a:lnTo>
                      <a:lnTo>
                        <a:pt x="19" y="348"/>
                      </a:lnTo>
                      <a:lnTo>
                        <a:pt x="22" y="343"/>
                      </a:lnTo>
                      <a:lnTo>
                        <a:pt x="19" y="340"/>
                      </a:lnTo>
                      <a:lnTo>
                        <a:pt x="15" y="338"/>
                      </a:lnTo>
                      <a:lnTo>
                        <a:pt x="15" y="333"/>
                      </a:lnTo>
                      <a:lnTo>
                        <a:pt x="12" y="317"/>
                      </a:lnTo>
                      <a:lnTo>
                        <a:pt x="12" y="314"/>
                      </a:lnTo>
                      <a:lnTo>
                        <a:pt x="12" y="312"/>
                      </a:lnTo>
                      <a:lnTo>
                        <a:pt x="5" y="310"/>
                      </a:lnTo>
                      <a:lnTo>
                        <a:pt x="3" y="307"/>
                      </a:lnTo>
                      <a:lnTo>
                        <a:pt x="0" y="303"/>
                      </a:lnTo>
                      <a:lnTo>
                        <a:pt x="3" y="300"/>
                      </a:lnTo>
                      <a:lnTo>
                        <a:pt x="5" y="300"/>
                      </a:lnTo>
                      <a:lnTo>
                        <a:pt x="8" y="298"/>
                      </a:lnTo>
                      <a:lnTo>
                        <a:pt x="10" y="298"/>
                      </a:lnTo>
                      <a:lnTo>
                        <a:pt x="12" y="296"/>
                      </a:lnTo>
                      <a:lnTo>
                        <a:pt x="15" y="291"/>
                      </a:lnTo>
                      <a:lnTo>
                        <a:pt x="15" y="288"/>
                      </a:lnTo>
                      <a:lnTo>
                        <a:pt x="12" y="284"/>
                      </a:lnTo>
                      <a:lnTo>
                        <a:pt x="10" y="284"/>
                      </a:lnTo>
                      <a:lnTo>
                        <a:pt x="8" y="272"/>
                      </a:lnTo>
                      <a:lnTo>
                        <a:pt x="12" y="269"/>
                      </a:lnTo>
                      <a:lnTo>
                        <a:pt x="22" y="269"/>
                      </a:lnTo>
                      <a:lnTo>
                        <a:pt x="24" y="269"/>
                      </a:lnTo>
                      <a:lnTo>
                        <a:pt x="34" y="262"/>
                      </a:lnTo>
                      <a:lnTo>
                        <a:pt x="43" y="260"/>
                      </a:lnTo>
                      <a:lnTo>
                        <a:pt x="55" y="255"/>
                      </a:lnTo>
                      <a:lnTo>
                        <a:pt x="69" y="251"/>
                      </a:lnTo>
                      <a:lnTo>
                        <a:pt x="90" y="248"/>
                      </a:lnTo>
                      <a:lnTo>
                        <a:pt x="90" y="241"/>
                      </a:lnTo>
                      <a:lnTo>
                        <a:pt x="100" y="217"/>
                      </a:lnTo>
                      <a:lnTo>
                        <a:pt x="105" y="213"/>
                      </a:lnTo>
                      <a:lnTo>
                        <a:pt x="107" y="201"/>
                      </a:lnTo>
                      <a:lnTo>
                        <a:pt x="102" y="194"/>
                      </a:lnTo>
                      <a:lnTo>
                        <a:pt x="95" y="189"/>
                      </a:lnTo>
                      <a:lnTo>
                        <a:pt x="93" y="182"/>
                      </a:lnTo>
                      <a:lnTo>
                        <a:pt x="97" y="177"/>
                      </a:lnTo>
                      <a:lnTo>
                        <a:pt x="97" y="175"/>
                      </a:lnTo>
                      <a:lnTo>
                        <a:pt x="97" y="172"/>
                      </a:lnTo>
                      <a:lnTo>
                        <a:pt x="97" y="170"/>
                      </a:lnTo>
                      <a:lnTo>
                        <a:pt x="95" y="168"/>
                      </a:lnTo>
                      <a:lnTo>
                        <a:pt x="88" y="161"/>
                      </a:lnTo>
                      <a:lnTo>
                        <a:pt x="86" y="156"/>
                      </a:lnTo>
                      <a:lnTo>
                        <a:pt x="86" y="153"/>
                      </a:lnTo>
                      <a:lnTo>
                        <a:pt x="88" y="151"/>
                      </a:lnTo>
                      <a:lnTo>
                        <a:pt x="90" y="146"/>
                      </a:lnTo>
                      <a:lnTo>
                        <a:pt x="95" y="139"/>
                      </a:lnTo>
                      <a:lnTo>
                        <a:pt x="100" y="127"/>
                      </a:lnTo>
                      <a:lnTo>
                        <a:pt x="102" y="125"/>
                      </a:lnTo>
                      <a:lnTo>
                        <a:pt x="105" y="123"/>
                      </a:lnTo>
                      <a:lnTo>
                        <a:pt x="107" y="123"/>
                      </a:lnTo>
                      <a:lnTo>
                        <a:pt x="116" y="123"/>
                      </a:lnTo>
                      <a:lnTo>
                        <a:pt x="119" y="125"/>
                      </a:lnTo>
                      <a:lnTo>
                        <a:pt x="123" y="130"/>
                      </a:lnTo>
                      <a:lnTo>
                        <a:pt x="133" y="142"/>
                      </a:lnTo>
                      <a:lnTo>
                        <a:pt x="135" y="144"/>
                      </a:lnTo>
                      <a:lnTo>
                        <a:pt x="138" y="146"/>
                      </a:lnTo>
                      <a:lnTo>
                        <a:pt x="142" y="149"/>
                      </a:lnTo>
                      <a:lnTo>
                        <a:pt x="145" y="144"/>
                      </a:lnTo>
                      <a:lnTo>
                        <a:pt x="154" y="127"/>
                      </a:lnTo>
                      <a:lnTo>
                        <a:pt x="154" y="123"/>
                      </a:lnTo>
                      <a:lnTo>
                        <a:pt x="154" y="118"/>
                      </a:lnTo>
                      <a:lnTo>
                        <a:pt x="154" y="116"/>
                      </a:lnTo>
                      <a:lnTo>
                        <a:pt x="152" y="106"/>
                      </a:lnTo>
                      <a:lnTo>
                        <a:pt x="157" y="106"/>
                      </a:lnTo>
                      <a:lnTo>
                        <a:pt x="168" y="108"/>
                      </a:lnTo>
                      <a:lnTo>
                        <a:pt x="180" y="101"/>
                      </a:lnTo>
                      <a:lnTo>
                        <a:pt x="183" y="94"/>
                      </a:lnTo>
                      <a:lnTo>
                        <a:pt x="183" y="90"/>
                      </a:lnTo>
                      <a:lnTo>
                        <a:pt x="183" y="85"/>
                      </a:lnTo>
                      <a:lnTo>
                        <a:pt x="183" y="82"/>
                      </a:lnTo>
                      <a:lnTo>
                        <a:pt x="180" y="82"/>
                      </a:lnTo>
                      <a:lnTo>
                        <a:pt x="175" y="80"/>
                      </a:lnTo>
                      <a:lnTo>
                        <a:pt x="173" y="78"/>
                      </a:lnTo>
                      <a:lnTo>
                        <a:pt x="171" y="71"/>
                      </a:lnTo>
                      <a:lnTo>
                        <a:pt x="171" y="68"/>
                      </a:lnTo>
                      <a:lnTo>
                        <a:pt x="173" y="68"/>
                      </a:lnTo>
                      <a:lnTo>
                        <a:pt x="180" y="68"/>
                      </a:lnTo>
                      <a:lnTo>
                        <a:pt x="185" y="66"/>
                      </a:lnTo>
                      <a:lnTo>
                        <a:pt x="185" y="54"/>
                      </a:lnTo>
                      <a:lnTo>
                        <a:pt x="187" y="47"/>
                      </a:lnTo>
                      <a:lnTo>
                        <a:pt x="190" y="35"/>
                      </a:lnTo>
                      <a:lnTo>
                        <a:pt x="202" y="7"/>
                      </a:lnTo>
                      <a:lnTo>
                        <a:pt x="225" y="7"/>
                      </a:lnTo>
                      <a:lnTo>
                        <a:pt x="235" y="11"/>
                      </a:lnTo>
                      <a:lnTo>
                        <a:pt x="242" y="11"/>
                      </a:lnTo>
                      <a:lnTo>
                        <a:pt x="246" y="9"/>
                      </a:lnTo>
                      <a:lnTo>
                        <a:pt x="258" y="0"/>
                      </a:lnTo>
                      <a:lnTo>
                        <a:pt x="261" y="0"/>
                      </a:lnTo>
                      <a:lnTo>
                        <a:pt x="258" y="7"/>
                      </a:lnTo>
                      <a:lnTo>
                        <a:pt x="256" y="11"/>
                      </a:lnTo>
                      <a:lnTo>
                        <a:pt x="258" y="11"/>
                      </a:lnTo>
                      <a:lnTo>
                        <a:pt x="258" y="14"/>
                      </a:lnTo>
                      <a:lnTo>
                        <a:pt x="261" y="16"/>
                      </a:lnTo>
                      <a:lnTo>
                        <a:pt x="263" y="16"/>
                      </a:lnTo>
                      <a:lnTo>
                        <a:pt x="265" y="19"/>
                      </a:lnTo>
                      <a:lnTo>
                        <a:pt x="265" y="21"/>
                      </a:lnTo>
                      <a:lnTo>
                        <a:pt x="265" y="26"/>
                      </a:lnTo>
                      <a:lnTo>
                        <a:pt x="263" y="28"/>
                      </a:lnTo>
                      <a:lnTo>
                        <a:pt x="265" y="35"/>
                      </a:lnTo>
                      <a:lnTo>
                        <a:pt x="268" y="40"/>
                      </a:lnTo>
                      <a:lnTo>
                        <a:pt x="270" y="45"/>
                      </a:lnTo>
                      <a:lnTo>
                        <a:pt x="296" y="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923343" y="1582340"/>
                  <a:ext cx="338138" cy="247650"/>
                </a:xfrm>
                <a:custGeom>
                  <a:avLst/>
                  <a:gdLst>
                    <a:gd name="T0" fmla="*/ 28 w 284"/>
                    <a:gd name="T1" fmla="*/ 197 h 208"/>
                    <a:gd name="T2" fmla="*/ 26 w 284"/>
                    <a:gd name="T3" fmla="*/ 161 h 208"/>
                    <a:gd name="T4" fmla="*/ 33 w 284"/>
                    <a:gd name="T5" fmla="*/ 140 h 208"/>
                    <a:gd name="T6" fmla="*/ 14 w 284"/>
                    <a:gd name="T7" fmla="*/ 107 h 208"/>
                    <a:gd name="T8" fmla="*/ 12 w 284"/>
                    <a:gd name="T9" fmla="*/ 85 h 208"/>
                    <a:gd name="T10" fmla="*/ 9 w 284"/>
                    <a:gd name="T11" fmla="*/ 62 h 208"/>
                    <a:gd name="T12" fmla="*/ 7 w 284"/>
                    <a:gd name="T13" fmla="*/ 50 h 208"/>
                    <a:gd name="T14" fmla="*/ 0 w 284"/>
                    <a:gd name="T15" fmla="*/ 31 h 208"/>
                    <a:gd name="T16" fmla="*/ 5 w 284"/>
                    <a:gd name="T17" fmla="*/ 0 h 208"/>
                    <a:gd name="T18" fmla="*/ 28 w 284"/>
                    <a:gd name="T19" fmla="*/ 12 h 208"/>
                    <a:gd name="T20" fmla="*/ 42 w 284"/>
                    <a:gd name="T21" fmla="*/ 17 h 208"/>
                    <a:gd name="T22" fmla="*/ 52 w 284"/>
                    <a:gd name="T23" fmla="*/ 29 h 208"/>
                    <a:gd name="T24" fmla="*/ 59 w 284"/>
                    <a:gd name="T25" fmla="*/ 36 h 208"/>
                    <a:gd name="T26" fmla="*/ 54 w 284"/>
                    <a:gd name="T27" fmla="*/ 40 h 208"/>
                    <a:gd name="T28" fmla="*/ 52 w 284"/>
                    <a:gd name="T29" fmla="*/ 52 h 208"/>
                    <a:gd name="T30" fmla="*/ 57 w 284"/>
                    <a:gd name="T31" fmla="*/ 57 h 208"/>
                    <a:gd name="T32" fmla="*/ 80 w 284"/>
                    <a:gd name="T33" fmla="*/ 57 h 208"/>
                    <a:gd name="T34" fmla="*/ 87 w 284"/>
                    <a:gd name="T35" fmla="*/ 55 h 208"/>
                    <a:gd name="T36" fmla="*/ 104 w 284"/>
                    <a:gd name="T37" fmla="*/ 50 h 208"/>
                    <a:gd name="T38" fmla="*/ 116 w 284"/>
                    <a:gd name="T39" fmla="*/ 57 h 208"/>
                    <a:gd name="T40" fmla="*/ 142 w 284"/>
                    <a:gd name="T41" fmla="*/ 55 h 208"/>
                    <a:gd name="T42" fmla="*/ 156 w 284"/>
                    <a:gd name="T43" fmla="*/ 57 h 208"/>
                    <a:gd name="T44" fmla="*/ 175 w 284"/>
                    <a:gd name="T45" fmla="*/ 50 h 208"/>
                    <a:gd name="T46" fmla="*/ 201 w 284"/>
                    <a:gd name="T47" fmla="*/ 57 h 208"/>
                    <a:gd name="T48" fmla="*/ 210 w 284"/>
                    <a:gd name="T49" fmla="*/ 74 h 208"/>
                    <a:gd name="T50" fmla="*/ 232 w 284"/>
                    <a:gd name="T51" fmla="*/ 83 h 208"/>
                    <a:gd name="T52" fmla="*/ 241 w 284"/>
                    <a:gd name="T53" fmla="*/ 85 h 208"/>
                    <a:gd name="T54" fmla="*/ 246 w 284"/>
                    <a:gd name="T55" fmla="*/ 81 h 208"/>
                    <a:gd name="T56" fmla="*/ 253 w 284"/>
                    <a:gd name="T57" fmla="*/ 76 h 208"/>
                    <a:gd name="T58" fmla="*/ 255 w 284"/>
                    <a:gd name="T59" fmla="*/ 69 h 208"/>
                    <a:gd name="T60" fmla="*/ 260 w 284"/>
                    <a:gd name="T61" fmla="*/ 83 h 208"/>
                    <a:gd name="T62" fmla="*/ 274 w 284"/>
                    <a:gd name="T63" fmla="*/ 97 h 208"/>
                    <a:gd name="T64" fmla="*/ 277 w 284"/>
                    <a:gd name="T65" fmla="*/ 121 h 208"/>
                    <a:gd name="T66" fmla="*/ 277 w 284"/>
                    <a:gd name="T67" fmla="*/ 140 h 208"/>
                    <a:gd name="T68" fmla="*/ 258 w 284"/>
                    <a:gd name="T69" fmla="*/ 168 h 208"/>
                    <a:gd name="T70" fmla="*/ 177 w 284"/>
                    <a:gd name="T71" fmla="*/ 173 h 208"/>
                    <a:gd name="T72" fmla="*/ 142 w 284"/>
                    <a:gd name="T73" fmla="*/ 185 h 208"/>
                    <a:gd name="T74" fmla="*/ 118 w 284"/>
                    <a:gd name="T75" fmla="*/ 192 h 208"/>
                    <a:gd name="T76" fmla="*/ 109 w 284"/>
                    <a:gd name="T77" fmla="*/ 201 h 208"/>
                    <a:gd name="T78" fmla="*/ 109 w 284"/>
                    <a:gd name="T79" fmla="*/ 208 h 208"/>
                    <a:gd name="T80" fmla="*/ 99 w 284"/>
                    <a:gd name="T81" fmla="*/ 197 h 208"/>
                    <a:gd name="T82" fmla="*/ 87 w 284"/>
                    <a:gd name="T83" fmla="*/ 192 h 208"/>
                    <a:gd name="T84" fmla="*/ 80 w 284"/>
                    <a:gd name="T85" fmla="*/ 201 h 208"/>
                    <a:gd name="T86" fmla="*/ 68 w 284"/>
                    <a:gd name="T87" fmla="*/ 197 h 208"/>
                    <a:gd name="T88" fmla="*/ 57 w 284"/>
                    <a:gd name="T89" fmla="*/ 197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4" h="208">
                      <a:moveTo>
                        <a:pt x="42" y="197"/>
                      </a:moveTo>
                      <a:lnTo>
                        <a:pt x="42" y="197"/>
                      </a:lnTo>
                      <a:lnTo>
                        <a:pt x="28" y="197"/>
                      </a:lnTo>
                      <a:lnTo>
                        <a:pt x="26" y="197"/>
                      </a:lnTo>
                      <a:lnTo>
                        <a:pt x="26" y="190"/>
                      </a:lnTo>
                      <a:lnTo>
                        <a:pt x="26" y="161"/>
                      </a:lnTo>
                      <a:lnTo>
                        <a:pt x="26" y="147"/>
                      </a:lnTo>
                      <a:lnTo>
                        <a:pt x="33" y="142"/>
                      </a:lnTo>
                      <a:lnTo>
                        <a:pt x="33" y="140"/>
                      </a:lnTo>
                      <a:lnTo>
                        <a:pt x="21" y="135"/>
                      </a:lnTo>
                      <a:lnTo>
                        <a:pt x="16" y="123"/>
                      </a:lnTo>
                      <a:lnTo>
                        <a:pt x="14" y="107"/>
                      </a:lnTo>
                      <a:lnTo>
                        <a:pt x="9" y="95"/>
                      </a:lnTo>
                      <a:lnTo>
                        <a:pt x="12" y="90"/>
                      </a:lnTo>
                      <a:lnTo>
                        <a:pt x="12" y="85"/>
                      </a:lnTo>
                      <a:lnTo>
                        <a:pt x="9" y="81"/>
                      </a:lnTo>
                      <a:lnTo>
                        <a:pt x="9" y="74"/>
                      </a:lnTo>
                      <a:lnTo>
                        <a:pt x="9" y="62"/>
                      </a:lnTo>
                      <a:lnTo>
                        <a:pt x="9" y="57"/>
                      </a:lnTo>
                      <a:lnTo>
                        <a:pt x="5" y="57"/>
                      </a:lnTo>
                      <a:lnTo>
                        <a:pt x="7" y="50"/>
                      </a:lnTo>
                      <a:lnTo>
                        <a:pt x="5" y="47"/>
                      </a:lnTo>
                      <a:lnTo>
                        <a:pt x="2" y="38"/>
                      </a:lnTo>
                      <a:lnTo>
                        <a:pt x="0" y="31"/>
                      </a:lnTo>
                      <a:lnTo>
                        <a:pt x="0" y="26"/>
                      </a:lnTo>
                      <a:lnTo>
                        <a:pt x="2" y="0"/>
                      </a:lnTo>
                      <a:lnTo>
                        <a:pt x="5" y="0"/>
                      </a:lnTo>
                      <a:lnTo>
                        <a:pt x="14" y="2"/>
                      </a:lnTo>
                      <a:lnTo>
                        <a:pt x="21" y="7"/>
                      </a:lnTo>
                      <a:lnTo>
                        <a:pt x="28" y="12"/>
                      </a:lnTo>
                      <a:lnTo>
                        <a:pt x="35" y="12"/>
                      </a:lnTo>
                      <a:lnTo>
                        <a:pt x="40" y="14"/>
                      </a:lnTo>
                      <a:lnTo>
                        <a:pt x="42" y="17"/>
                      </a:lnTo>
                      <a:lnTo>
                        <a:pt x="42" y="19"/>
                      </a:lnTo>
                      <a:lnTo>
                        <a:pt x="49" y="26"/>
                      </a:lnTo>
                      <a:lnTo>
                        <a:pt x="52" y="29"/>
                      </a:lnTo>
                      <a:lnTo>
                        <a:pt x="57" y="31"/>
                      </a:lnTo>
                      <a:lnTo>
                        <a:pt x="59" y="33"/>
                      </a:lnTo>
                      <a:lnTo>
                        <a:pt x="59" y="36"/>
                      </a:lnTo>
                      <a:lnTo>
                        <a:pt x="59" y="38"/>
                      </a:lnTo>
                      <a:lnTo>
                        <a:pt x="57" y="40"/>
                      </a:lnTo>
                      <a:lnTo>
                        <a:pt x="54" y="40"/>
                      </a:lnTo>
                      <a:lnTo>
                        <a:pt x="52" y="43"/>
                      </a:lnTo>
                      <a:lnTo>
                        <a:pt x="52" y="47"/>
                      </a:lnTo>
                      <a:lnTo>
                        <a:pt x="52" y="52"/>
                      </a:lnTo>
                      <a:lnTo>
                        <a:pt x="54" y="55"/>
                      </a:lnTo>
                      <a:lnTo>
                        <a:pt x="54" y="57"/>
                      </a:lnTo>
                      <a:lnTo>
                        <a:pt x="57" y="57"/>
                      </a:lnTo>
                      <a:lnTo>
                        <a:pt x="59" y="57"/>
                      </a:lnTo>
                      <a:lnTo>
                        <a:pt x="78" y="59"/>
                      </a:lnTo>
                      <a:lnTo>
                        <a:pt x="80" y="57"/>
                      </a:lnTo>
                      <a:lnTo>
                        <a:pt x="83" y="57"/>
                      </a:lnTo>
                      <a:lnTo>
                        <a:pt x="85" y="55"/>
                      </a:lnTo>
                      <a:lnTo>
                        <a:pt x="87" y="55"/>
                      </a:lnTo>
                      <a:lnTo>
                        <a:pt x="94" y="52"/>
                      </a:lnTo>
                      <a:lnTo>
                        <a:pt x="99" y="50"/>
                      </a:lnTo>
                      <a:lnTo>
                        <a:pt x="104" y="50"/>
                      </a:lnTo>
                      <a:lnTo>
                        <a:pt x="106" y="52"/>
                      </a:lnTo>
                      <a:lnTo>
                        <a:pt x="109" y="55"/>
                      </a:lnTo>
                      <a:lnTo>
                        <a:pt x="116" y="57"/>
                      </a:lnTo>
                      <a:lnTo>
                        <a:pt x="125" y="55"/>
                      </a:lnTo>
                      <a:lnTo>
                        <a:pt x="139" y="55"/>
                      </a:lnTo>
                      <a:lnTo>
                        <a:pt x="142" y="55"/>
                      </a:lnTo>
                      <a:lnTo>
                        <a:pt x="146" y="59"/>
                      </a:lnTo>
                      <a:lnTo>
                        <a:pt x="146" y="59"/>
                      </a:lnTo>
                      <a:lnTo>
                        <a:pt x="156" y="57"/>
                      </a:lnTo>
                      <a:lnTo>
                        <a:pt x="158" y="57"/>
                      </a:lnTo>
                      <a:lnTo>
                        <a:pt x="168" y="52"/>
                      </a:lnTo>
                      <a:lnTo>
                        <a:pt x="175" y="50"/>
                      </a:lnTo>
                      <a:lnTo>
                        <a:pt x="180" y="43"/>
                      </a:lnTo>
                      <a:lnTo>
                        <a:pt x="196" y="50"/>
                      </a:lnTo>
                      <a:lnTo>
                        <a:pt x="201" y="57"/>
                      </a:lnTo>
                      <a:lnTo>
                        <a:pt x="201" y="59"/>
                      </a:lnTo>
                      <a:lnTo>
                        <a:pt x="201" y="64"/>
                      </a:lnTo>
                      <a:lnTo>
                        <a:pt x="210" y="74"/>
                      </a:lnTo>
                      <a:lnTo>
                        <a:pt x="222" y="78"/>
                      </a:lnTo>
                      <a:lnTo>
                        <a:pt x="225" y="78"/>
                      </a:lnTo>
                      <a:lnTo>
                        <a:pt x="232" y="83"/>
                      </a:lnTo>
                      <a:lnTo>
                        <a:pt x="234" y="85"/>
                      </a:lnTo>
                      <a:lnTo>
                        <a:pt x="239" y="85"/>
                      </a:lnTo>
                      <a:lnTo>
                        <a:pt x="241" y="85"/>
                      </a:lnTo>
                      <a:lnTo>
                        <a:pt x="243" y="83"/>
                      </a:lnTo>
                      <a:lnTo>
                        <a:pt x="246" y="83"/>
                      </a:lnTo>
                      <a:lnTo>
                        <a:pt x="246" y="81"/>
                      </a:lnTo>
                      <a:lnTo>
                        <a:pt x="248" y="78"/>
                      </a:lnTo>
                      <a:lnTo>
                        <a:pt x="251" y="78"/>
                      </a:lnTo>
                      <a:lnTo>
                        <a:pt x="253" y="76"/>
                      </a:lnTo>
                      <a:lnTo>
                        <a:pt x="253" y="74"/>
                      </a:lnTo>
                      <a:lnTo>
                        <a:pt x="253" y="74"/>
                      </a:lnTo>
                      <a:lnTo>
                        <a:pt x="255" y="69"/>
                      </a:lnTo>
                      <a:lnTo>
                        <a:pt x="260" y="76"/>
                      </a:lnTo>
                      <a:lnTo>
                        <a:pt x="260" y="81"/>
                      </a:lnTo>
                      <a:lnTo>
                        <a:pt x="260" y="83"/>
                      </a:lnTo>
                      <a:lnTo>
                        <a:pt x="262" y="88"/>
                      </a:lnTo>
                      <a:lnTo>
                        <a:pt x="267" y="90"/>
                      </a:lnTo>
                      <a:lnTo>
                        <a:pt x="274" y="97"/>
                      </a:lnTo>
                      <a:lnTo>
                        <a:pt x="272" y="102"/>
                      </a:lnTo>
                      <a:lnTo>
                        <a:pt x="274" y="109"/>
                      </a:lnTo>
                      <a:lnTo>
                        <a:pt x="277" y="121"/>
                      </a:lnTo>
                      <a:lnTo>
                        <a:pt x="281" y="123"/>
                      </a:lnTo>
                      <a:lnTo>
                        <a:pt x="284" y="123"/>
                      </a:lnTo>
                      <a:lnTo>
                        <a:pt x="277" y="140"/>
                      </a:lnTo>
                      <a:lnTo>
                        <a:pt x="274" y="152"/>
                      </a:lnTo>
                      <a:lnTo>
                        <a:pt x="272" y="161"/>
                      </a:lnTo>
                      <a:lnTo>
                        <a:pt x="258" y="168"/>
                      </a:lnTo>
                      <a:lnTo>
                        <a:pt x="217" y="178"/>
                      </a:lnTo>
                      <a:lnTo>
                        <a:pt x="208" y="178"/>
                      </a:lnTo>
                      <a:lnTo>
                        <a:pt x="177" y="173"/>
                      </a:lnTo>
                      <a:lnTo>
                        <a:pt x="165" y="173"/>
                      </a:lnTo>
                      <a:lnTo>
                        <a:pt x="144" y="180"/>
                      </a:lnTo>
                      <a:lnTo>
                        <a:pt x="142" y="185"/>
                      </a:lnTo>
                      <a:lnTo>
                        <a:pt x="142" y="185"/>
                      </a:lnTo>
                      <a:lnTo>
                        <a:pt x="125" y="194"/>
                      </a:lnTo>
                      <a:lnTo>
                        <a:pt x="118" y="192"/>
                      </a:lnTo>
                      <a:lnTo>
                        <a:pt x="109" y="197"/>
                      </a:lnTo>
                      <a:lnTo>
                        <a:pt x="109" y="197"/>
                      </a:lnTo>
                      <a:lnTo>
                        <a:pt x="109" y="201"/>
                      </a:lnTo>
                      <a:lnTo>
                        <a:pt x="111" y="204"/>
                      </a:lnTo>
                      <a:lnTo>
                        <a:pt x="111" y="206"/>
                      </a:lnTo>
                      <a:lnTo>
                        <a:pt x="109" y="208"/>
                      </a:lnTo>
                      <a:lnTo>
                        <a:pt x="106" y="206"/>
                      </a:lnTo>
                      <a:lnTo>
                        <a:pt x="102" y="201"/>
                      </a:lnTo>
                      <a:lnTo>
                        <a:pt x="99" y="197"/>
                      </a:lnTo>
                      <a:lnTo>
                        <a:pt x="99" y="194"/>
                      </a:lnTo>
                      <a:lnTo>
                        <a:pt x="92" y="187"/>
                      </a:lnTo>
                      <a:lnTo>
                        <a:pt x="87" y="192"/>
                      </a:lnTo>
                      <a:lnTo>
                        <a:pt x="85" y="194"/>
                      </a:lnTo>
                      <a:lnTo>
                        <a:pt x="83" y="201"/>
                      </a:lnTo>
                      <a:lnTo>
                        <a:pt x="80" y="201"/>
                      </a:lnTo>
                      <a:lnTo>
                        <a:pt x="76" y="201"/>
                      </a:lnTo>
                      <a:lnTo>
                        <a:pt x="71" y="199"/>
                      </a:lnTo>
                      <a:lnTo>
                        <a:pt x="68" y="197"/>
                      </a:lnTo>
                      <a:lnTo>
                        <a:pt x="66" y="194"/>
                      </a:lnTo>
                      <a:lnTo>
                        <a:pt x="64" y="194"/>
                      </a:lnTo>
                      <a:lnTo>
                        <a:pt x="57" y="197"/>
                      </a:lnTo>
                      <a:lnTo>
                        <a:pt x="47" y="199"/>
                      </a:lnTo>
                      <a:lnTo>
                        <a:pt x="42" y="19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1038834" y="1763315"/>
                  <a:ext cx="436959" cy="422672"/>
                </a:xfrm>
                <a:custGeom>
                  <a:avLst/>
                  <a:gdLst>
                    <a:gd name="T0" fmla="*/ 326 w 367"/>
                    <a:gd name="T1" fmla="*/ 0 h 355"/>
                    <a:gd name="T2" fmla="*/ 348 w 367"/>
                    <a:gd name="T3" fmla="*/ 21 h 355"/>
                    <a:gd name="T4" fmla="*/ 352 w 367"/>
                    <a:gd name="T5" fmla="*/ 66 h 355"/>
                    <a:gd name="T6" fmla="*/ 338 w 367"/>
                    <a:gd name="T7" fmla="*/ 87 h 355"/>
                    <a:gd name="T8" fmla="*/ 340 w 367"/>
                    <a:gd name="T9" fmla="*/ 99 h 355"/>
                    <a:gd name="T10" fmla="*/ 348 w 367"/>
                    <a:gd name="T11" fmla="*/ 109 h 355"/>
                    <a:gd name="T12" fmla="*/ 322 w 367"/>
                    <a:gd name="T13" fmla="*/ 125 h 355"/>
                    <a:gd name="T14" fmla="*/ 319 w 367"/>
                    <a:gd name="T15" fmla="*/ 142 h 355"/>
                    <a:gd name="T16" fmla="*/ 303 w 367"/>
                    <a:gd name="T17" fmla="*/ 165 h 355"/>
                    <a:gd name="T18" fmla="*/ 284 w 367"/>
                    <a:gd name="T19" fmla="*/ 144 h 355"/>
                    <a:gd name="T20" fmla="*/ 267 w 367"/>
                    <a:gd name="T21" fmla="*/ 144 h 355"/>
                    <a:gd name="T22" fmla="*/ 253 w 367"/>
                    <a:gd name="T23" fmla="*/ 170 h 355"/>
                    <a:gd name="T24" fmla="*/ 260 w 367"/>
                    <a:gd name="T25" fmla="*/ 187 h 355"/>
                    <a:gd name="T26" fmla="*/ 262 w 367"/>
                    <a:gd name="T27" fmla="*/ 196 h 355"/>
                    <a:gd name="T28" fmla="*/ 272 w 367"/>
                    <a:gd name="T29" fmla="*/ 220 h 355"/>
                    <a:gd name="T30" fmla="*/ 255 w 367"/>
                    <a:gd name="T31" fmla="*/ 267 h 355"/>
                    <a:gd name="T32" fmla="*/ 199 w 367"/>
                    <a:gd name="T33" fmla="*/ 281 h 355"/>
                    <a:gd name="T34" fmla="*/ 173 w 367"/>
                    <a:gd name="T35" fmla="*/ 291 h 355"/>
                    <a:gd name="T36" fmla="*/ 146 w 367"/>
                    <a:gd name="T37" fmla="*/ 305 h 355"/>
                    <a:gd name="T38" fmla="*/ 99 w 367"/>
                    <a:gd name="T39" fmla="*/ 333 h 355"/>
                    <a:gd name="T40" fmla="*/ 40 w 367"/>
                    <a:gd name="T41" fmla="*/ 348 h 355"/>
                    <a:gd name="T42" fmla="*/ 35 w 367"/>
                    <a:gd name="T43" fmla="*/ 355 h 355"/>
                    <a:gd name="T44" fmla="*/ 21 w 367"/>
                    <a:gd name="T45" fmla="*/ 343 h 355"/>
                    <a:gd name="T46" fmla="*/ 0 w 367"/>
                    <a:gd name="T47" fmla="*/ 329 h 355"/>
                    <a:gd name="T48" fmla="*/ 12 w 367"/>
                    <a:gd name="T49" fmla="*/ 293 h 355"/>
                    <a:gd name="T50" fmla="*/ 19 w 367"/>
                    <a:gd name="T51" fmla="*/ 277 h 355"/>
                    <a:gd name="T52" fmla="*/ 28 w 367"/>
                    <a:gd name="T53" fmla="*/ 260 h 355"/>
                    <a:gd name="T54" fmla="*/ 23 w 367"/>
                    <a:gd name="T55" fmla="*/ 236 h 355"/>
                    <a:gd name="T56" fmla="*/ 38 w 367"/>
                    <a:gd name="T57" fmla="*/ 222 h 355"/>
                    <a:gd name="T58" fmla="*/ 28 w 367"/>
                    <a:gd name="T59" fmla="*/ 201 h 355"/>
                    <a:gd name="T60" fmla="*/ 21 w 367"/>
                    <a:gd name="T61" fmla="*/ 184 h 355"/>
                    <a:gd name="T62" fmla="*/ 26 w 367"/>
                    <a:gd name="T63" fmla="*/ 172 h 355"/>
                    <a:gd name="T64" fmla="*/ 52 w 367"/>
                    <a:gd name="T65" fmla="*/ 142 h 355"/>
                    <a:gd name="T66" fmla="*/ 64 w 367"/>
                    <a:gd name="T67" fmla="*/ 127 h 355"/>
                    <a:gd name="T68" fmla="*/ 80 w 367"/>
                    <a:gd name="T69" fmla="*/ 127 h 355"/>
                    <a:gd name="T70" fmla="*/ 90 w 367"/>
                    <a:gd name="T71" fmla="*/ 132 h 355"/>
                    <a:gd name="T72" fmla="*/ 94 w 367"/>
                    <a:gd name="T73" fmla="*/ 116 h 355"/>
                    <a:gd name="T74" fmla="*/ 94 w 367"/>
                    <a:gd name="T75" fmla="*/ 92 h 355"/>
                    <a:gd name="T76" fmla="*/ 109 w 367"/>
                    <a:gd name="T77" fmla="*/ 71 h 355"/>
                    <a:gd name="T78" fmla="*/ 106 w 367"/>
                    <a:gd name="T79" fmla="*/ 66 h 355"/>
                    <a:gd name="T80" fmla="*/ 97 w 367"/>
                    <a:gd name="T81" fmla="*/ 75 h 355"/>
                    <a:gd name="T82" fmla="*/ 66 w 367"/>
                    <a:gd name="T83" fmla="*/ 52 h 355"/>
                    <a:gd name="T84" fmla="*/ 47 w 367"/>
                    <a:gd name="T85" fmla="*/ 28 h 355"/>
                    <a:gd name="T86" fmla="*/ 120 w 367"/>
                    <a:gd name="T87" fmla="*/ 26 h 355"/>
                    <a:gd name="T88" fmla="*/ 201 w 367"/>
                    <a:gd name="T89" fmla="*/ 0 h 355"/>
                    <a:gd name="T90" fmla="*/ 220 w 367"/>
                    <a:gd name="T91" fmla="*/ 16 h 355"/>
                    <a:gd name="T92" fmla="*/ 248 w 367"/>
                    <a:gd name="T93" fmla="*/ 9 h 355"/>
                    <a:gd name="T94" fmla="*/ 272 w 367"/>
                    <a:gd name="T95" fmla="*/ 9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7" h="355">
                      <a:moveTo>
                        <a:pt x="272" y="9"/>
                      </a:moveTo>
                      <a:lnTo>
                        <a:pt x="272" y="9"/>
                      </a:lnTo>
                      <a:lnTo>
                        <a:pt x="286" y="9"/>
                      </a:lnTo>
                      <a:lnTo>
                        <a:pt x="326" y="0"/>
                      </a:lnTo>
                      <a:lnTo>
                        <a:pt x="331" y="0"/>
                      </a:lnTo>
                      <a:lnTo>
                        <a:pt x="336" y="4"/>
                      </a:lnTo>
                      <a:lnTo>
                        <a:pt x="343" y="19"/>
                      </a:lnTo>
                      <a:lnTo>
                        <a:pt x="348" y="21"/>
                      </a:lnTo>
                      <a:lnTo>
                        <a:pt x="357" y="26"/>
                      </a:lnTo>
                      <a:lnTo>
                        <a:pt x="367" y="26"/>
                      </a:lnTo>
                      <a:lnTo>
                        <a:pt x="355" y="54"/>
                      </a:lnTo>
                      <a:lnTo>
                        <a:pt x="352" y="66"/>
                      </a:lnTo>
                      <a:lnTo>
                        <a:pt x="350" y="73"/>
                      </a:lnTo>
                      <a:lnTo>
                        <a:pt x="350" y="85"/>
                      </a:lnTo>
                      <a:lnTo>
                        <a:pt x="345" y="87"/>
                      </a:lnTo>
                      <a:lnTo>
                        <a:pt x="338" y="87"/>
                      </a:lnTo>
                      <a:lnTo>
                        <a:pt x="336" y="87"/>
                      </a:lnTo>
                      <a:lnTo>
                        <a:pt x="336" y="90"/>
                      </a:lnTo>
                      <a:lnTo>
                        <a:pt x="338" y="97"/>
                      </a:lnTo>
                      <a:lnTo>
                        <a:pt x="340" y="99"/>
                      </a:lnTo>
                      <a:lnTo>
                        <a:pt x="345" y="101"/>
                      </a:lnTo>
                      <a:lnTo>
                        <a:pt x="348" y="101"/>
                      </a:lnTo>
                      <a:lnTo>
                        <a:pt x="348" y="104"/>
                      </a:lnTo>
                      <a:lnTo>
                        <a:pt x="348" y="109"/>
                      </a:lnTo>
                      <a:lnTo>
                        <a:pt x="348" y="113"/>
                      </a:lnTo>
                      <a:lnTo>
                        <a:pt x="345" y="120"/>
                      </a:lnTo>
                      <a:lnTo>
                        <a:pt x="333" y="127"/>
                      </a:lnTo>
                      <a:lnTo>
                        <a:pt x="322" y="125"/>
                      </a:lnTo>
                      <a:lnTo>
                        <a:pt x="317" y="125"/>
                      </a:lnTo>
                      <a:lnTo>
                        <a:pt x="319" y="135"/>
                      </a:lnTo>
                      <a:lnTo>
                        <a:pt x="319" y="137"/>
                      </a:lnTo>
                      <a:lnTo>
                        <a:pt x="319" y="142"/>
                      </a:lnTo>
                      <a:lnTo>
                        <a:pt x="319" y="146"/>
                      </a:lnTo>
                      <a:lnTo>
                        <a:pt x="310" y="163"/>
                      </a:lnTo>
                      <a:lnTo>
                        <a:pt x="307" y="168"/>
                      </a:lnTo>
                      <a:lnTo>
                        <a:pt x="303" y="165"/>
                      </a:lnTo>
                      <a:lnTo>
                        <a:pt x="300" y="163"/>
                      </a:lnTo>
                      <a:lnTo>
                        <a:pt x="298" y="161"/>
                      </a:lnTo>
                      <a:lnTo>
                        <a:pt x="288" y="149"/>
                      </a:lnTo>
                      <a:lnTo>
                        <a:pt x="284" y="144"/>
                      </a:lnTo>
                      <a:lnTo>
                        <a:pt x="281" y="142"/>
                      </a:lnTo>
                      <a:lnTo>
                        <a:pt x="272" y="142"/>
                      </a:lnTo>
                      <a:lnTo>
                        <a:pt x="270" y="142"/>
                      </a:lnTo>
                      <a:lnTo>
                        <a:pt x="267" y="144"/>
                      </a:lnTo>
                      <a:lnTo>
                        <a:pt x="265" y="146"/>
                      </a:lnTo>
                      <a:lnTo>
                        <a:pt x="260" y="158"/>
                      </a:lnTo>
                      <a:lnTo>
                        <a:pt x="255" y="165"/>
                      </a:lnTo>
                      <a:lnTo>
                        <a:pt x="253" y="170"/>
                      </a:lnTo>
                      <a:lnTo>
                        <a:pt x="251" y="172"/>
                      </a:lnTo>
                      <a:lnTo>
                        <a:pt x="251" y="175"/>
                      </a:lnTo>
                      <a:lnTo>
                        <a:pt x="253" y="180"/>
                      </a:lnTo>
                      <a:lnTo>
                        <a:pt x="260" y="187"/>
                      </a:lnTo>
                      <a:lnTo>
                        <a:pt x="262" y="189"/>
                      </a:lnTo>
                      <a:lnTo>
                        <a:pt x="262" y="191"/>
                      </a:lnTo>
                      <a:lnTo>
                        <a:pt x="262" y="194"/>
                      </a:lnTo>
                      <a:lnTo>
                        <a:pt x="262" y="196"/>
                      </a:lnTo>
                      <a:lnTo>
                        <a:pt x="258" y="201"/>
                      </a:lnTo>
                      <a:lnTo>
                        <a:pt x="260" y="208"/>
                      </a:lnTo>
                      <a:lnTo>
                        <a:pt x="267" y="213"/>
                      </a:lnTo>
                      <a:lnTo>
                        <a:pt x="272" y="220"/>
                      </a:lnTo>
                      <a:lnTo>
                        <a:pt x="270" y="232"/>
                      </a:lnTo>
                      <a:lnTo>
                        <a:pt x="265" y="236"/>
                      </a:lnTo>
                      <a:lnTo>
                        <a:pt x="255" y="260"/>
                      </a:lnTo>
                      <a:lnTo>
                        <a:pt x="255" y="267"/>
                      </a:lnTo>
                      <a:lnTo>
                        <a:pt x="234" y="270"/>
                      </a:lnTo>
                      <a:lnTo>
                        <a:pt x="220" y="274"/>
                      </a:lnTo>
                      <a:lnTo>
                        <a:pt x="208" y="279"/>
                      </a:lnTo>
                      <a:lnTo>
                        <a:pt x="199" y="281"/>
                      </a:lnTo>
                      <a:lnTo>
                        <a:pt x="189" y="288"/>
                      </a:lnTo>
                      <a:lnTo>
                        <a:pt x="187" y="288"/>
                      </a:lnTo>
                      <a:lnTo>
                        <a:pt x="177" y="288"/>
                      </a:lnTo>
                      <a:lnTo>
                        <a:pt x="173" y="291"/>
                      </a:lnTo>
                      <a:lnTo>
                        <a:pt x="165" y="293"/>
                      </a:lnTo>
                      <a:lnTo>
                        <a:pt x="163" y="296"/>
                      </a:lnTo>
                      <a:lnTo>
                        <a:pt x="158" y="298"/>
                      </a:lnTo>
                      <a:lnTo>
                        <a:pt x="146" y="305"/>
                      </a:lnTo>
                      <a:lnTo>
                        <a:pt x="139" y="317"/>
                      </a:lnTo>
                      <a:lnTo>
                        <a:pt x="132" y="319"/>
                      </a:lnTo>
                      <a:lnTo>
                        <a:pt x="118" y="329"/>
                      </a:lnTo>
                      <a:lnTo>
                        <a:pt x="99" y="333"/>
                      </a:lnTo>
                      <a:lnTo>
                        <a:pt x="73" y="350"/>
                      </a:lnTo>
                      <a:lnTo>
                        <a:pt x="54" y="345"/>
                      </a:lnTo>
                      <a:lnTo>
                        <a:pt x="40" y="345"/>
                      </a:lnTo>
                      <a:lnTo>
                        <a:pt x="40" y="348"/>
                      </a:lnTo>
                      <a:lnTo>
                        <a:pt x="38" y="350"/>
                      </a:lnTo>
                      <a:lnTo>
                        <a:pt x="38" y="350"/>
                      </a:lnTo>
                      <a:lnTo>
                        <a:pt x="38" y="352"/>
                      </a:lnTo>
                      <a:lnTo>
                        <a:pt x="35" y="355"/>
                      </a:lnTo>
                      <a:lnTo>
                        <a:pt x="33" y="355"/>
                      </a:lnTo>
                      <a:lnTo>
                        <a:pt x="33" y="350"/>
                      </a:lnTo>
                      <a:lnTo>
                        <a:pt x="26" y="348"/>
                      </a:lnTo>
                      <a:lnTo>
                        <a:pt x="21" y="343"/>
                      </a:lnTo>
                      <a:lnTo>
                        <a:pt x="16" y="336"/>
                      </a:lnTo>
                      <a:lnTo>
                        <a:pt x="5" y="333"/>
                      </a:lnTo>
                      <a:lnTo>
                        <a:pt x="2" y="331"/>
                      </a:lnTo>
                      <a:lnTo>
                        <a:pt x="0" y="329"/>
                      </a:lnTo>
                      <a:lnTo>
                        <a:pt x="0" y="315"/>
                      </a:lnTo>
                      <a:lnTo>
                        <a:pt x="9" y="303"/>
                      </a:lnTo>
                      <a:lnTo>
                        <a:pt x="12" y="298"/>
                      </a:lnTo>
                      <a:lnTo>
                        <a:pt x="12" y="293"/>
                      </a:lnTo>
                      <a:lnTo>
                        <a:pt x="9" y="286"/>
                      </a:lnTo>
                      <a:lnTo>
                        <a:pt x="9" y="284"/>
                      </a:lnTo>
                      <a:lnTo>
                        <a:pt x="9" y="281"/>
                      </a:lnTo>
                      <a:lnTo>
                        <a:pt x="19" y="277"/>
                      </a:lnTo>
                      <a:lnTo>
                        <a:pt x="35" y="272"/>
                      </a:lnTo>
                      <a:lnTo>
                        <a:pt x="33" y="265"/>
                      </a:lnTo>
                      <a:lnTo>
                        <a:pt x="31" y="262"/>
                      </a:lnTo>
                      <a:lnTo>
                        <a:pt x="28" y="260"/>
                      </a:lnTo>
                      <a:lnTo>
                        <a:pt x="28" y="255"/>
                      </a:lnTo>
                      <a:lnTo>
                        <a:pt x="26" y="248"/>
                      </a:lnTo>
                      <a:lnTo>
                        <a:pt x="23" y="239"/>
                      </a:lnTo>
                      <a:lnTo>
                        <a:pt x="23" y="236"/>
                      </a:lnTo>
                      <a:lnTo>
                        <a:pt x="26" y="232"/>
                      </a:lnTo>
                      <a:lnTo>
                        <a:pt x="28" y="232"/>
                      </a:lnTo>
                      <a:lnTo>
                        <a:pt x="42" y="227"/>
                      </a:lnTo>
                      <a:lnTo>
                        <a:pt x="38" y="222"/>
                      </a:lnTo>
                      <a:lnTo>
                        <a:pt x="31" y="220"/>
                      </a:lnTo>
                      <a:lnTo>
                        <a:pt x="31" y="217"/>
                      </a:lnTo>
                      <a:lnTo>
                        <a:pt x="28" y="213"/>
                      </a:lnTo>
                      <a:lnTo>
                        <a:pt x="28" y="201"/>
                      </a:lnTo>
                      <a:lnTo>
                        <a:pt x="28" y="196"/>
                      </a:lnTo>
                      <a:lnTo>
                        <a:pt x="26" y="194"/>
                      </a:lnTo>
                      <a:lnTo>
                        <a:pt x="23" y="187"/>
                      </a:lnTo>
                      <a:lnTo>
                        <a:pt x="21" y="184"/>
                      </a:lnTo>
                      <a:lnTo>
                        <a:pt x="21" y="182"/>
                      </a:lnTo>
                      <a:lnTo>
                        <a:pt x="21" y="180"/>
                      </a:lnTo>
                      <a:lnTo>
                        <a:pt x="21" y="177"/>
                      </a:lnTo>
                      <a:lnTo>
                        <a:pt x="26" y="172"/>
                      </a:lnTo>
                      <a:lnTo>
                        <a:pt x="33" y="168"/>
                      </a:lnTo>
                      <a:lnTo>
                        <a:pt x="42" y="161"/>
                      </a:lnTo>
                      <a:lnTo>
                        <a:pt x="49" y="146"/>
                      </a:lnTo>
                      <a:lnTo>
                        <a:pt x="52" y="142"/>
                      </a:lnTo>
                      <a:lnTo>
                        <a:pt x="54" y="139"/>
                      </a:lnTo>
                      <a:lnTo>
                        <a:pt x="52" y="127"/>
                      </a:lnTo>
                      <a:lnTo>
                        <a:pt x="61" y="127"/>
                      </a:lnTo>
                      <a:lnTo>
                        <a:pt x="64" y="127"/>
                      </a:lnTo>
                      <a:lnTo>
                        <a:pt x="66" y="130"/>
                      </a:lnTo>
                      <a:lnTo>
                        <a:pt x="71" y="127"/>
                      </a:lnTo>
                      <a:lnTo>
                        <a:pt x="78" y="125"/>
                      </a:lnTo>
                      <a:lnTo>
                        <a:pt x="80" y="127"/>
                      </a:lnTo>
                      <a:lnTo>
                        <a:pt x="83" y="127"/>
                      </a:lnTo>
                      <a:lnTo>
                        <a:pt x="85" y="130"/>
                      </a:lnTo>
                      <a:lnTo>
                        <a:pt x="87" y="132"/>
                      </a:lnTo>
                      <a:lnTo>
                        <a:pt x="90" y="132"/>
                      </a:lnTo>
                      <a:lnTo>
                        <a:pt x="94" y="132"/>
                      </a:lnTo>
                      <a:lnTo>
                        <a:pt x="94" y="130"/>
                      </a:lnTo>
                      <a:lnTo>
                        <a:pt x="97" y="123"/>
                      </a:lnTo>
                      <a:lnTo>
                        <a:pt x="94" y="116"/>
                      </a:lnTo>
                      <a:lnTo>
                        <a:pt x="94" y="104"/>
                      </a:lnTo>
                      <a:lnTo>
                        <a:pt x="92" y="99"/>
                      </a:lnTo>
                      <a:lnTo>
                        <a:pt x="92" y="97"/>
                      </a:lnTo>
                      <a:lnTo>
                        <a:pt x="94" y="92"/>
                      </a:lnTo>
                      <a:lnTo>
                        <a:pt x="97" y="87"/>
                      </a:lnTo>
                      <a:lnTo>
                        <a:pt x="109" y="73"/>
                      </a:lnTo>
                      <a:lnTo>
                        <a:pt x="109" y="71"/>
                      </a:lnTo>
                      <a:lnTo>
                        <a:pt x="109" y="71"/>
                      </a:lnTo>
                      <a:lnTo>
                        <a:pt x="109" y="68"/>
                      </a:lnTo>
                      <a:lnTo>
                        <a:pt x="109" y="68"/>
                      </a:lnTo>
                      <a:lnTo>
                        <a:pt x="109" y="66"/>
                      </a:lnTo>
                      <a:lnTo>
                        <a:pt x="106" y="66"/>
                      </a:lnTo>
                      <a:lnTo>
                        <a:pt x="102" y="68"/>
                      </a:lnTo>
                      <a:lnTo>
                        <a:pt x="99" y="71"/>
                      </a:lnTo>
                      <a:lnTo>
                        <a:pt x="99" y="71"/>
                      </a:lnTo>
                      <a:lnTo>
                        <a:pt x="97" y="75"/>
                      </a:lnTo>
                      <a:lnTo>
                        <a:pt x="92" y="75"/>
                      </a:lnTo>
                      <a:lnTo>
                        <a:pt x="87" y="75"/>
                      </a:lnTo>
                      <a:lnTo>
                        <a:pt x="66" y="61"/>
                      </a:lnTo>
                      <a:lnTo>
                        <a:pt x="66" y="52"/>
                      </a:lnTo>
                      <a:lnTo>
                        <a:pt x="66" y="49"/>
                      </a:lnTo>
                      <a:lnTo>
                        <a:pt x="66" y="45"/>
                      </a:lnTo>
                      <a:lnTo>
                        <a:pt x="66" y="42"/>
                      </a:lnTo>
                      <a:lnTo>
                        <a:pt x="47" y="28"/>
                      </a:lnTo>
                      <a:lnTo>
                        <a:pt x="68" y="21"/>
                      </a:lnTo>
                      <a:lnTo>
                        <a:pt x="80" y="21"/>
                      </a:lnTo>
                      <a:lnTo>
                        <a:pt x="111" y="26"/>
                      </a:lnTo>
                      <a:lnTo>
                        <a:pt x="120" y="26"/>
                      </a:lnTo>
                      <a:lnTo>
                        <a:pt x="161" y="16"/>
                      </a:lnTo>
                      <a:lnTo>
                        <a:pt x="175" y="9"/>
                      </a:lnTo>
                      <a:lnTo>
                        <a:pt x="194" y="0"/>
                      </a:lnTo>
                      <a:lnTo>
                        <a:pt x="201" y="0"/>
                      </a:lnTo>
                      <a:lnTo>
                        <a:pt x="203" y="2"/>
                      </a:lnTo>
                      <a:lnTo>
                        <a:pt x="210" y="9"/>
                      </a:lnTo>
                      <a:lnTo>
                        <a:pt x="215" y="14"/>
                      </a:lnTo>
                      <a:lnTo>
                        <a:pt x="220" y="16"/>
                      </a:lnTo>
                      <a:lnTo>
                        <a:pt x="227" y="16"/>
                      </a:lnTo>
                      <a:lnTo>
                        <a:pt x="232" y="16"/>
                      </a:lnTo>
                      <a:lnTo>
                        <a:pt x="236" y="14"/>
                      </a:lnTo>
                      <a:lnTo>
                        <a:pt x="248" y="9"/>
                      </a:lnTo>
                      <a:lnTo>
                        <a:pt x="253" y="7"/>
                      </a:lnTo>
                      <a:lnTo>
                        <a:pt x="258" y="7"/>
                      </a:lnTo>
                      <a:lnTo>
                        <a:pt x="258" y="7"/>
                      </a:lnTo>
                      <a:lnTo>
                        <a:pt x="272"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1187662" y="1390650"/>
                  <a:ext cx="360759" cy="391716"/>
                </a:xfrm>
                <a:custGeom>
                  <a:avLst/>
                  <a:gdLst>
                    <a:gd name="T0" fmla="*/ 26 w 303"/>
                    <a:gd name="T1" fmla="*/ 38 h 329"/>
                    <a:gd name="T2" fmla="*/ 48 w 303"/>
                    <a:gd name="T3" fmla="*/ 19 h 329"/>
                    <a:gd name="T4" fmla="*/ 66 w 303"/>
                    <a:gd name="T5" fmla="*/ 14 h 329"/>
                    <a:gd name="T6" fmla="*/ 76 w 303"/>
                    <a:gd name="T7" fmla="*/ 12 h 329"/>
                    <a:gd name="T8" fmla="*/ 92 w 303"/>
                    <a:gd name="T9" fmla="*/ 21 h 329"/>
                    <a:gd name="T10" fmla="*/ 126 w 303"/>
                    <a:gd name="T11" fmla="*/ 17 h 329"/>
                    <a:gd name="T12" fmla="*/ 152 w 303"/>
                    <a:gd name="T13" fmla="*/ 24 h 329"/>
                    <a:gd name="T14" fmla="*/ 168 w 303"/>
                    <a:gd name="T15" fmla="*/ 47 h 329"/>
                    <a:gd name="T16" fmla="*/ 192 w 303"/>
                    <a:gd name="T17" fmla="*/ 43 h 329"/>
                    <a:gd name="T18" fmla="*/ 199 w 303"/>
                    <a:gd name="T19" fmla="*/ 33 h 329"/>
                    <a:gd name="T20" fmla="*/ 213 w 303"/>
                    <a:gd name="T21" fmla="*/ 40 h 329"/>
                    <a:gd name="T22" fmla="*/ 223 w 303"/>
                    <a:gd name="T23" fmla="*/ 57 h 329"/>
                    <a:gd name="T24" fmla="*/ 253 w 303"/>
                    <a:gd name="T25" fmla="*/ 47 h 329"/>
                    <a:gd name="T26" fmla="*/ 296 w 303"/>
                    <a:gd name="T27" fmla="*/ 31 h 329"/>
                    <a:gd name="T28" fmla="*/ 294 w 303"/>
                    <a:gd name="T29" fmla="*/ 55 h 329"/>
                    <a:gd name="T30" fmla="*/ 303 w 303"/>
                    <a:gd name="T31" fmla="*/ 83 h 329"/>
                    <a:gd name="T32" fmla="*/ 298 w 303"/>
                    <a:gd name="T33" fmla="*/ 97 h 329"/>
                    <a:gd name="T34" fmla="*/ 272 w 303"/>
                    <a:gd name="T35" fmla="*/ 152 h 329"/>
                    <a:gd name="T36" fmla="*/ 272 w 303"/>
                    <a:gd name="T37" fmla="*/ 175 h 329"/>
                    <a:gd name="T38" fmla="*/ 272 w 303"/>
                    <a:gd name="T39" fmla="*/ 187 h 329"/>
                    <a:gd name="T40" fmla="*/ 260 w 303"/>
                    <a:gd name="T41" fmla="*/ 190 h 329"/>
                    <a:gd name="T42" fmla="*/ 249 w 303"/>
                    <a:gd name="T43" fmla="*/ 208 h 329"/>
                    <a:gd name="T44" fmla="*/ 230 w 303"/>
                    <a:gd name="T45" fmla="*/ 239 h 329"/>
                    <a:gd name="T46" fmla="*/ 242 w 303"/>
                    <a:gd name="T47" fmla="*/ 263 h 329"/>
                    <a:gd name="T48" fmla="*/ 223 w 303"/>
                    <a:gd name="T49" fmla="*/ 277 h 329"/>
                    <a:gd name="T50" fmla="*/ 215 w 303"/>
                    <a:gd name="T51" fmla="*/ 291 h 329"/>
                    <a:gd name="T52" fmla="*/ 213 w 303"/>
                    <a:gd name="T53" fmla="*/ 301 h 329"/>
                    <a:gd name="T54" fmla="*/ 204 w 303"/>
                    <a:gd name="T55" fmla="*/ 306 h 329"/>
                    <a:gd name="T56" fmla="*/ 133 w 303"/>
                    <a:gd name="T57" fmla="*/ 320 h 329"/>
                    <a:gd name="T58" fmla="*/ 128 w 303"/>
                    <a:gd name="T59" fmla="*/ 320 h 329"/>
                    <a:gd name="T60" fmla="*/ 102 w 303"/>
                    <a:gd name="T61" fmla="*/ 329 h 329"/>
                    <a:gd name="T62" fmla="*/ 78 w 303"/>
                    <a:gd name="T63" fmla="*/ 315 h 329"/>
                    <a:gd name="T64" fmla="*/ 52 w 303"/>
                    <a:gd name="T65" fmla="*/ 313 h 329"/>
                    <a:gd name="T66" fmla="*/ 55 w 303"/>
                    <a:gd name="T67" fmla="*/ 282 h 329"/>
                    <a:gd name="T68" fmla="*/ 45 w 303"/>
                    <a:gd name="T69" fmla="*/ 251 h 329"/>
                    <a:gd name="T70" fmla="*/ 38 w 303"/>
                    <a:gd name="T71" fmla="*/ 237 h 329"/>
                    <a:gd name="T72" fmla="*/ 36 w 303"/>
                    <a:gd name="T73" fmla="*/ 218 h 329"/>
                    <a:gd name="T74" fmla="*/ 40 w 303"/>
                    <a:gd name="T75" fmla="*/ 211 h 329"/>
                    <a:gd name="T76" fmla="*/ 48 w 303"/>
                    <a:gd name="T77" fmla="*/ 197 h 329"/>
                    <a:gd name="T78" fmla="*/ 57 w 303"/>
                    <a:gd name="T79" fmla="*/ 182 h 329"/>
                    <a:gd name="T80" fmla="*/ 66 w 303"/>
                    <a:gd name="T81" fmla="*/ 173 h 329"/>
                    <a:gd name="T82" fmla="*/ 92 w 303"/>
                    <a:gd name="T83" fmla="*/ 145 h 329"/>
                    <a:gd name="T84" fmla="*/ 76 w 303"/>
                    <a:gd name="T85" fmla="*/ 137 h 329"/>
                    <a:gd name="T86" fmla="*/ 48 w 303"/>
                    <a:gd name="T87" fmla="*/ 133 h 329"/>
                    <a:gd name="T88" fmla="*/ 38 w 303"/>
                    <a:gd name="T89" fmla="*/ 107 h 329"/>
                    <a:gd name="T90" fmla="*/ 40 w 303"/>
                    <a:gd name="T91" fmla="*/ 95 h 329"/>
                    <a:gd name="T92" fmla="*/ 21 w 303"/>
                    <a:gd name="T93" fmla="*/ 88 h 329"/>
                    <a:gd name="T94" fmla="*/ 12 w 303"/>
                    <a:gd name="T95" fmla="*/ 88 h 329"/>
                    <a:gd name="T96" fmla="*/ 10 w 303"/>
                    <a:gd name="T97" fmla="*/ 81 h 329"/>
                    <a:gd name="T98" fmla="*/ 19 w 303"/>
                    <a:gd name="T99" fmla="*/ 62 h 329"/>
                    <a:gd name="T100" fmla="*/ 29 w 303"/>
                    <a:gd name="T101" fmla="*/ 4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3" h="329">
                      <a:moveTo>
                        <a:pt x="29" y="40"/>
                      </a:moveTo>
                      <a:lnTo>
                        <a:pt x="29" y="40"/>
                      </a:lnTo>
                      <a:lnTo>
                        <a:pt x="29" y="38"/>
                      </a:lnTo>
                      <a:lnTo>
                        <a:pt x="26" y="38"/>
                      </a:lnTo>
                      <a:lnTo>
                        <a:pt x="29" y="38"/>
                      </a:lnTo>
                      <a:lnTo>
                        <a:pt x="40" y="29"/>
                      </a:lnTo>
                      <a:lnTo>
                        <a:pt x="43" y="24"/>
                      </a:lnTo>
                      <a:lnTo>
                        <a:pt x="48" y="19"/>
                      </a:lnTo>
                      <a:lnTo>
                        <a:pt x="52" y="17"/>
                      </a:lnTo>
                      <a:lnTo>
                        <a:pt x="57" y="19"/>
                      </a:lnTo>
                      <a:lnTo>
                        <a:pt x="62" y="19"/>
                      </a:lnTo>
                      <a:lnTo>
                        <a:pt x="66" y="14"/>
                      </a:lnTo>
                      <a:lnTo>
                        <a:pt x="69" y="7"/>
                      </a:lnTo>
                      <a:lnTo>
                        <a:pt x="71" y="2"/>
                      </a:lnTo>
                      <a:lnTo>
                        <a:pt x="76" y="0"/>
                      </a:lnTo>
                      <a:lnTo>
                        <a:pt x="76" y="12"/>
                      </a:lnTo>
                      <a:lnTo>
                        <a:pt x="78" y="24"/>
                      </a:lnTo>
                      <a:lnTo>
                        <a:pt x="88" y="26"/>
                      </a:lnTo>
                      <a:lnTo>
                        <a:pt x="90" y="24"/>
                      </a:lnTo>
                      <a:lnTo>
                        <a:pt x="92" y="21"/>
                      </a:lnTo>
                      <a:lnTo>
                        <a:pt x="92" y="19"/>
                      </a:lnTo>
                      <a:lnTo>
                        <a:pt x="97" y="17"/>
                      </a:lnTo>
                      <a:lnTo>
                        <a:pt x="104" y="19"/>
                      </a:lnTo>
                      <a:lnTo>
                        <a:pt x="126" y="17"/>
                      </a:lnTo>
                      <a:lnTo>
                        <a:pt x="135" y="12"/>
                      </a:lnTo>
                      <a:lnTo>
                        <a:pt x="140" y="14"/>
                      </a:lnTo>
                      <a:lnTo>
                        <a:pt x="147" y="21"/>
                      </a:lnTo>
                      <a:lnTo>
                        <a:pt x="152" y="24"/>
                      </a:lnTo>
                      <a:lnTo>
                        <a:pt x="168" y="26"/>
                      </a:lnTo>
                      <a:lnTo>
                        <a:pt x="163" y="40"/>
                      </a:lnTo>
                      <a:lnTo>
                        <a:pt x="163" y="45"/>
                      </a:lnTo>
                      <a:lnTo>
                        <a:pt x="168" y="47"/>
                      </a:lnTo>
                      <a:lnTo>
                        <a:pt x="173" y="47"/>
                      </a:lnTo>
                      <a:lnTo>
                        <a:pt x="180" y="47"/>
                      </a:lnTo>
                      <a:lnTo>
                        <a:pt x="187" y="47"/>
                      </a:lnTo>
                      <a:lnTo>
                        <a:pt x="192" y="43"/>
                      </a:lnTo>
                      <a:lnTo>
                        <a:pt x="194" y="40"/>
                      </a:lnTo>
                      <a:lnTo>
                        <a:pt x="194" y="38"/>
                      </a:lnTo>
                      <a:lnTo>
                        <a:pt x="194" y="36"/>
                      </a:lnTo>
                      <a:lnTo>
                        <a:pt x="199" y="33"/>
                      </a:lnTo>
                      <a:lnTo>
                        <a:pt x="201" y="33"/>
                      </a:lnTo>
                      <a:lnTo>
                        <a:pt x="204" y="38"/>
                      </a:lnTo>
                      <a:lnTo>
                        <a:pt x="208" y="38"/>
                      </a:lnTo>
                      <a:lnTo>
                        <a:pt x="213" y="40"/>
                      </a:lnTo>
                      <a:lnTo>
                        <a:pt x="215" y="45"/>
                      </a:lnTo>
                      <a:lnTo>
                        <a:pt x="218" y="55"/>
                      </a:lnTo>
                      <a:lnTo>
                        <a:pt x="218" y="59"/>
                      </a:lnTo>
                      <a:lnTo>
                        <a:pt x="223" y="57"/>
                      </a:lnTo>
                      <a:lnTo>
                        <a:pt x="232" y="50"/>
                      </a:lnTo>
                      <a:lnTo>
                        <a:pt x="237" y="47"/>
                      </a:lnTo>
                      <a:lnTo>
                        <a:pt x="242" y="45"/>
                      </a:lnTo>
                      <a:lnTo>
                        <a:pt x="253" y="47"/>
                      </a:lnTo>
                      <a:lnTo>
                        <a:pt x="258" y="47"/>
                      </a:lnTo>
                      <a:lnTo>
                        <a:pt x="282" y="40"/>
                      </a:lnTo>
                      <a:lnTo>
                        <a:pt x="291" y="36"/>
                      </a:lnTo>
                      <a:lnTo>
                        <a:pt x="296" y="31"/>
                      </a:lnTo>
                      <a:lnTo>
                        <a:pt x="296" y="33"/>
                      </a:lnTo>
                      <a:lnTo>
                        <a:pt x="298" y="43"/>
                      </a:lnTo>
                      <a:lnTo>
                        <a:pt x="296" y="47"/>
                      </a:lnTo>
                      <a:lnTo>
                        <a:pt x="294" y="55"/>
                      </a:lnTo>
                      <a:lnTo>
                        <a:pt x="294" y="64"/>
                      </a:lnTo>
                      <a:lnTo>
                        <a:pt x="296" y="66"/>
                      </a:lnTo>
                      <a:lnTo>
                        <a:pt x="298" y="76"/>
                      </a:lnTo>
                      <a:lnTo>
                        <a:pt x="303" y="83"/>
                      </a:lnTo>
                      <a:lnTo>
                        <a:pt x="303" y="88"/>
                      </a:lnTo>
                      <a:lnTo>
                        <a:pt x="303" y="92"/>
                      </a:lnTo>
                      <a:lnTo>
                        <a:pt x="301" y="95"/>
                      </a:lnTo>
                      <a:lnTo>
                        <a:pt x="298" y="97"/>
                      </a:lnTo>
                      <a:lnTo>
                        <a:pt x="298" y="100"/>
                      </a:lnTo>
                      <a:lnTo>
                        <a:pt x="294" y="102"/>
                      </a:lnTo>
                      <a:lnTo>
                        <a:pt x="284" y="116"/>
                      </a:lnTo>
                      <a:lnTo>
                        <a:pt x="272" y="152"/>
                      </a:lnTo>
                      <a:lnTo>
                        <a:pt x="270" y="163"/>
                      </a:lnTo>
                      <a:lnTo>
                        <a:pt x="270" y="168"/>
                      </a:lnTo>
                      <a:lnTo>
                        <a:pt x="270" y="173"/>
                      </a:lnTo>
                      <a:lnTo>
                        <a:pt x="272" y="175"/>
                      </a:lnTo>
                      <a:lnTo>
                        <a:pt x="272" y="178"/>
                      </a:lnTo>
                      <a:lnTo>
                        <a:pt x="275" y="180"/>
                      </a:lnTo>
                      <a:lnTo>
                        <a:pt x="275" y="185"/>
                      </a:lnTo>
                      <a:lnTo>
                        <a:pt x="272" y="187"/>
                      </a:lnTo>
                      <a:lnTo>
                        <a:pt x="270" y="187"/>
                      </a:lnTo>
                      <a:lnTo>
                        <a:pt x="268" y="187"/>
                      </a:lnTo>
                      <a:lnTo>
                        <a:pt x="265" y="187"/>
                      </a:lnTo>
                      <a:lnTo>
                        <a:pt x="260" y="190"/>
                      </a:lnTo>
                      <a:lnTo>
                        <a:pt x="258" y="192"/>
                      </a:lnTo>
                      <a:lnTo>
                        <a:pt x="253" y="199"/>
                      </a:lnTo>
                      <a:lnTo>
                        <a:pt x="251" y="206"/>
                      </a:lnTo>
                      <a:lnTo>
                        <a:pt x="249" y="208"/>
                      </a:lnTo>
                      <a:lnTo>
                        <a:pt x="246" y="211"/>
                      </a:lnTo>
                      <a:lnTo>
                        <a:pt x="242" y="211"/>
                      </a:lnTo>
                      <a:lnTo>
                        <a:pt x="232" y="218"/>
                      </a:lnTo>
                      <a:lnTo>
                        <a:pt x="230" y="239"/>
                      </a:lnTo>
                      <a:lnTo>
                        <a:pt x="230" y="246"/>
                      </a:lnTo>
                      <a:lnTo>
                        <a:pt x="232" y="253"/>
                      </a:lnTo>
                      <a:lnTo>
                        <a:pt x="234" y="258"/>
                      </a:lnTo>
                      <a:lnTo>
                        <a:pt x="242" y="263"/>
                      </a:lnTo>
                      <a:lnTo>
                        <a:pt x="230" y="265"/>
                      </a:lnTo>
                      <a:lnTo>
                        <a:pt x="225" y="270"/>
                      </a:lnTo>
                      <a:lnTo>
                        <a:pt x="223" y="275"/>
                      </a:lnTo>
                      <a:lnTo>
                        <a:pt x="223" y="277"/>
                      </a:lnTo>
                      <a:lnTo>
                        <a:pt x="223" y="279"/>
                      </a:lnTo>
                      <a:lnTo>
                        <a:pt x="220" y="282"/>
                      </a:lnTo>
                      <a:lnTo>
                        <a:pt x="215" y="287"/>
                      </a:lnTo>
                      <a:lnTo>
                        <a:pt x="215" y="291"/>
                      </a:lnTo>
                      <a:lnTo>
                        <a:pt x="213" y="294"/>
                      </a:lnTo>
                      <a:lnTo>
                        <a:pt x="213" y="298"/>
                      </a:lnTo>
                      <a:lnTo>
                        <a:pt x="213" y="301"/>
                      </a:lnTo>
                      <a:lnTo>
                        <a:pt x="213" y="301"/>
                      </a:lnTo>
                      <a:lnTo>
                        <a:pt x="208" y="301"/>
                      </a:lnTo>
                      <a:lnTo>
                        <a:pt x="206" y="301"/>
                      </a:lnTo>
                      <a:lnTo>
                        <a:pt x="204" y="303"/>
                      </a:lnTo>
                      <a:lnTo>
                        <a:pt x="204" y="306"/>
                      </a:lnTo>
                      <a:lnTo>
                        <a:pt x="201" y="313"/>
                      </a:lnTo>
                      <a:lnTo>
                        <a:pt x="161" y="322"/>
                      </a:lnTo>
                      <a:lnTo>
                        <a:pt x="147" y="322"/>
                      </a:lnTo>
                      <a:lnTo>
                        <a:pt x="133" y="320"/>
                      </a:lnTo>
                      <a:lnTo>
                        <a:pt x="133" y="320"/>
                      </a:lnTo>
                      <a:lnTo>
                        <a:pt x="130" y="320"/>
                      </a:lnTo>
                      <a:lnTo>
                        <a:pt x="133" y="320"/>
                      </a:lnTo>
                      <a:lnTo>
                        <a:pt x="128" y="320"/>
                      </a:lnTo>
                      <a:lnTo>
                        <a:pt x="123" y="322"/>
                      </a:lnTo>
                      <a:lnTo>
                        <a:pt x="111" y="327"/>
                      </a:lnTo>
                      <a:lnTo>
                        <a:pt x="107" y="329"/>
                      </a:lnTo>
                      <a:lnTo>
                        <a:pt x="102" y="329"/>
                      </a:lnTo>
                      <a:lnTo>
                        <a:pt x="95" y="329"/>
                      </a:lnTo>
                      <a:lnTo>
                        <a:pt x="90" y="327"/>
                      </a:lnTo>
                      <a:lnTo>
                        <a:pt x="85" y="322"/>
                      </a:lnTo>
                      <a:lnTo>
                        <a:pt x="78" y="315"/>
                      </a:lnTo>
                      <a:lnTo>
                        <a:pt x="76" y="313"/>
                      </a:lnTo>
                      <a:lnTo>
                        <a:pt x="69" y="313"/>
                      </a:lnTo>
                      <a:lnTo>
                        <a:pt x="50" y="322"/>
                      </a:lnTo>
                      <a:lnTo>
                        <a:pt x="52" y="313"/>
                      </a:lnTo>
                      <a:lnTo>
                        <a:pt x="55" y="301"/>
                      </a:lnTo>
                      <a:lnTo>
                        <a:pt x="62" y="284"/>
                      </a:lnTo>
                      <a:lnTo>
                        <a:pt x="59" y="284"/>
                      </a:lnTo>
                      <a:lnTo>
                        <a:pt x="55" y="282"/>
                      </a:lnTo>
                      <a:lnTo>
                        <a:pt x="52" y="270"/>
                      </a:lnTo>
                      <a:lnTo>
                        <a:pt x="50" y="263"/>
                      </a:lnTo>
                      <a:lnTo>
                        <a:pt x="52" y="258"/>
                      </a:lnTo>
                      <a:lnTo>
                        <a:pt x="45" y="251"/>
                      </a:lnTo>
                      <a:lnTo>
                        <a:pt x="40" y="249"/>
                      </a:lnTo>
                      <a:lnTo>
                        <a:pt x="38" y="244"/>
                      </a:lnTo>
                      <a:lnTo>
                        <a:pt x="38" y="242"/>
                      </a:lnTo>
                      <a:lnTo>
                        <a:pt x="38" y="237"/>
                      </a:lnTo>
                      <a:lnTo>
                        <a:pt x="33" y="230"/>
                      </a:lnTo>
                      <a:lnTo>
                        <a:pt x="38" y="223"/>
                      </a:lnTo>
                      <a:lnTo>
                        <a:pt x="38" y="220"/>
                      </a:lnTo>
                      <a:lnTo>
                        <a:pt x="36" y="218"/>
                      </a:lnTo>
                      <a:lnTo>
                        <a:pt x="38" y="216"/>
                      </a:lnTo>
                      <a:lnTo>
                        <a:pt x="38" y="216"/>
                      </a:lnTo>
                      <a:lnTo>
                        <a:pt x="40" y="216"/>
                      </a:lnTo>
                      <a:lnTo>
                        <a:pt x="40" y="211"/>
                      </a:lnTo>
                      <a:lnTo>
                        <a:pt x="48" y="204"/>
                      </a:lnTo>
                      <a:lnTo>
                        <a:pt x="48" y="201"/>
                      </a:lnTo>
                      <a:lnTo>
                        <a:pt x="48" y="199"/>
                      </a:lnTo>
                      <a:lnTo>
                        <a:pt x="48" y="197"/>
                      </a:lnTo>
                      <a:lnTo>
                        <a:pt x="52" y="187"/>
                      </a:lnTo>
                      <a:lnTo>
                        <a:pt x="55" y="182"/>
                      </a:lnTo>
                      <a:lnTo>
                        <a:pt x="57" y="182"/>
                      </a:lnTo>
                      <a:lnTo>
                        <a:pt x="57" y="182"/>
                      </a:lnTo>
                      <a:lnTo>
                        <a:pt x="59" y="182"/>
                      </a:lnTo>
                      <a:lnTo>
                        <a:pt x="64" y="180"/>
                      </a:lnTo>
                      <a:lnTo>
                        <a:pt x="66" y="175"/>
                      </a:lnTo>
                      <a:lnTo>
                        <a:pt x="66" y="173"/>
                      </a:lnTo>
                      <a:lnTo>
                        <a:pt x="74" y="171"/>
                      </a:lnTo>
                      <a:lnTo>
                        <a:pt x="78" y="168"/>
                      </a:lnTo>
                      <a:lnTo>
                        <a:pt x="92" y="149"/>
                      </a:lnTo>
                      <a:lnTo>
                        <a:pt x="92" y="145"/>
                      </a:lnTo>
                      <a:lnTo>
                        <a:pt x="88" y="135"/>
                      </a:lnTo>
                      <a:lnTo>
                        <a:pt x="88" y="133"/>
                      </a:lnTo>
                      <a:lnTo>
                        <a:pt x="83" y="130"/>
                      </a:lnTo>
                      <a:lnTo>
                        <a:pt x="76" y="137"/>
                      </a:lnTo>
                      <a:lnTo>
                        <a:pt x="66" y="140"/>
                      </a:lnTo>
                      <a:lnTo>
                        <a:pt x="64" y="137"/>
                      </a:lnTo>
                      <a:lnTo>
                        <a:pt x="52" y="135"/>
                      </a:lnTo>
                      <a:lnTo>
                        <a:pt x="48" y="133"/>
                      </a:lnTo>
                      <a:lnTo>
                        <a:pt x="45" y="130"/>
                      </a:lnTo>
                      <a:lnTo>
                        <a:pt x="43" y="130"/>
                      </a:lnTo>
                      <a:lnTo>
                        <a:pt x="36" y="126"/>
                      </a:lnTo>
                      <a:lnTo>
                        <a:pt x="38" y="107"/>
                      </a:lnTo>
                      <a:lnTo>
                        <a:pt x="40" y="104"/>
                      </a:lnTo>
                      <a:lnTo>
                        <a:pt x="43" y="100"/>
                      </a:lnTo>
                      <a:lnTo>
                        <a:pt x="40" y="95"/>
                      </a:lnTo>
                      <a:lnTo>
                        <a:pt x="40" y="95"/>
                      </a:lnTo>
                      <a:lnTo>
                        <a:pt x="31" y="88"/>
                      </a:lnTo>
                      <a:lnTo>
                        <a:pt x="31" y="88"/>
                      </a:lnTo>
                      <a:lnTo>
                        <a:pt x="29" y="88"/>
                      </a:lnTo>
                      <a:lnTo>
                        <a:pt x="21" y="88"/>
                      </a:lnTo>
                      <a:lnTo>
                        <a:pt x="19" y="90"/>
                      </a:lnTo>
                      <a:lnTo>
                        <a:pt x="17" y="88"/>
                      </a:lnTo>
                      <a:lnTo>
                        <a:pt x="14" y="88"/>
                      </a:lnTo>
                      <a:lnTo>
                        <a:pt x="12" y="88"/>
                      </a:lnTo>
                      <a:lnTo>
                        <a:pt x="10" y="88"/>
                      </a:lnTo>
                      <a:lnTo>
                        <a:pt x="5" y="90"/>
                      </a:lnTo>
                      <a:lnTo>
                        <a:pt x="0" y="88"/>
                      </a:lnTo>
                      <a:lnTo>
                        <a:pt x="10" y="81"/>
                      </a:lnTo>
                      <a:lnTo>
                        <a:pt x="12" y="78"/>
                      </a:lnTo>
                      <a:lnTo>
                        <a:pt x="12" y="74"/>
                      </a:lnTo>
                      <a:lnTo>
                        <a:pt x="17" y="66"/>
                      </a:lnTo>
                      <a:lnTo>
                        <a:pt x="19" y="62"/>
                      </a:lnTo>
                      <a:lnTo>
                        <a:pt x="24" y="50"/>
                      </a:lnTo>
                      <a:lnTo>
                        <a:pt x="26" y="45"/>
                      </a:lnTo>
                      <a:lnTo>
                        <a:pt x="26" y="43"/>
                      </a:lnTo>
                      <a:lnTo>
                        <a:pt x="29" y="4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85" name="Freeform 85"/>
              <p:cNvSpPr>
                <a:spLocks noEditPoints="1"/>
              </p:cNvSpPr>
              <p:nvPr/>
            </p:nvSpPr>
            <p:spPr bwMode="auto">
              <a:xfrm>
                <a:off x="511387" y="1258490"/>
                <a:ext cx="1394222" cy="2615803"/>
              </a:xfrm>
              <a:custGeom>
                <a:avLst/>
                <a:gdLst>
                  <a:gd name="T0" fmla="*/ 556 w 1171"/>
                  <a:gd name="T1" fmla="*/ 35 h 2197"/>
                  <a:gd name="T2" fmla="*/ 547 w 1171"/>
                  <a:gd name="T3" fmla="*/ 99 h 2197"/>
                  <a:gd name="T4" fmla="*/ 625 w 1171"/>
                  <a:gd name="T5" fmla="*/ 130 h 2197"/>
                  <a:gd name="T6" fmla="*/ 694 w 1171"/>
                  <a:gd name="T7" fmla="*/ 128 h 2197"/>
                  <a:gd name="T8" fmla="*/ 762 w 1171"/>
                  <a:gd name="T9" fmla="*/ 149 h 2197"/>
                  <a:gd name="T10" fmla="*/ 821 w 1171"/>
                  <a:gd name="T11" fmla="*/ 158 h 2197"/>
                  <a:gd name="T12" fmla="*/ 916 w 1171"/>
                  <a:gd name="T13" fmla="*/ 125 h 2197"/>
                  <a:gd name="T14" fmla="*/ 1056 w 1171"/>
                  <a:gd name="T15" fmla="*/ 128 h 2197"/>
                  <a:gd name="T16" fmla="*/ 1060 w 1171"/>
                  <a:gd name="T17" fmla="*/ 232 h 2197"/>
                  <a:gd name="T18" fmla="*/ 1153 w 1171"/>
                  <a:gd name="T19" fmla="*/ 279 h 2197"/>
                  <a:gd name="T20" fmla="*/ 1110 w 1171"/>
                  <a:gd name="T21" fmla="*/ 374 h 2197"/>
                  <a:gd name="T22" fmla="*/ 1020 w 1171"/>
                  <a:gd name="T23" fmla="*/ 424 h 2197"/>
                  <a:gd name="T24" fmla="*/ 923 w 1171"/>
                  <a:gd name="T25" fmla="*/ 509 h 2197"/>
                  <a:gd name="T26" fmla="*/ 947 w 1171"/>
                  <a:gd name="T27" fmla="*/ 599 h 2197"/>
                  <a:gd name="T28" fmla="*/ 935 w 1171"/>
                  <a:gd name="T29" fmla="*/ 703 h 2197"/>
                  <a:gd name="T30" fmla="*/ 935 w 1171"/>
                  <a:gd name="T31" fmla="*/ 819 h 2197"/>
                  <a:gd name="T32" fmla="*/ 857 w 1171"/>
                  <a:gd name="T33" fmla="*/ 873 h 2197"/>
                  <a:gd name="T34" fmla="*/ 895 w 1171"/>
                  <a:gd name="T35" fmla="*/ 973 h 2197"/>
                  <a:gd name="T36" fmla="*/ 862 w 1171"/>
                  <a:gd name="T37" fmla="*/ 1030 h 2197"/>
                  <a:gd name="T38" fmla="*/ 783 w 1171"/>
                  <a:gd name="T39" fmla="*/ 1082 h 2197"/>
                  <a:gd name="T40" fmla="*/ 715 w 1171"/>
                  <a:gd name="T41" fmla="*/ 1146 h 2197"/>
                  <a:gd name="T42" fmla="*/ 757 w 1171"/>
                  <a:gd name="T43" fmla="*/ 1255 h 2197"/>
                  <a:gd name="T44" fmla="*/ 793 w 1171"/>
                  <a:gd name="T45" fmla="*/ 1330 h 2197"/>
                  <a:gd name="T46" fmla="*/ 824 w 1171"/>
                  <a:gd name="T47" fmla="*/ 1399 h 2197"/>
                  <a:gd name="T48" fmla="*/ 760 w 1171"/>
                  <a:gd name="T49" fmla="*/ 1463 h 2197"/>
                  <a:gd name="T50" fmla="*/ 727 w 1171"/>
                  <a:gd name="T51" fmla="*/ 1536 h 2197"/>
                  <a:gd name="T52" fmla="*/ 746 w 1171"/>
                  <a:gd name="T53" fmla="*/ 1671 h 2197"/>
                  <a:gd name="T54" fmla="*/ 819 w 1171"/>
                  <a:gd name="T55" fmla="*/ 1728 h 2197"/>
                  <a:gd name="T56" fmla="*/ 741 w 1171"/>
                  <a:gd name="T57" fmla="*/ 1797 h 2197"/>
                  <a:gd name="T58" fmla="*/ 682 w 1171"/>
                  <a:gd name="T59" fmla="*/ 1868 h 2197"/>
                  <a:gd name="T60" fmla="*/ 608 w 1171"/>
                  <a:gd name="T61" fmla="*/ 1965 h 2197"/>
                  <a:gd name="T62" fmla="*/ 625 w 1171"/>
                  <a:gd name="T63" fmla="*/ 2031 h 2197"/>
                  <a:gd name="T64" fmla="*/ 623 w 1171"/>
                  <a:gd name="T65" fmla="*/ 2133 h 2197"/>
                  <a:gd name="T66" fmla="*/ 448 w 1171"/>
                  <a:gd name="T67" fmla="*/ 2185 h 2197"/>
                  <a:gd name="T68" fmla="*/ 317 w 1171"/>
                  <a:gd name="T69" fmla="*/ 2140 h 2197"/>
                  <a:gd name="T70" fmla="*/ 142 w 1171"/>
                  <a:gd name="T71" fmla="*/ 2133 h 2197"/>
                  <a:gd name="T72" fmla="*/ 116 w 1171"/>
                  <a:gd name="T73" fmla="*/ 2105 h 2197"/>
                  <a:gd name="T74" fmla="*/ 178 w 1171"/>
                  <a:gd name="T75" fmla="*/ 1922 h 2197"/>
                  <a:gd name="T76" fmla="*/ 190 w 1171"/>
                  <a:gd name="T77" fmla="*/ 1804 h 2197"/>
                  <a:gd name="T78" fmla="*/ 209 w 1171"/>
                  <a:gd name="T79" fmla="*/ 1669 h 2197"/>
                  <a:gd name="T80" fmla="*/ 263 w 1171"/>
                  <a:gd name="T81" fmla="*/ 1574 h 2197"/>
                  <a:gd name="T82" fmla="*/ 235 w 1171"/>
                  <a:gd name="T83" fmla="*/ 1508 h 2197"/>
                  <a:gd name="T84" fmla="*/ 173 w 1171"/>
                  <a:gd name="T85" fmla="*/ 1522 h 2197"/>
                  <a:gd name="T86" fmla="*/ 90 w 1171"/>
                  <a:gd name="T87" fmla="*/ 1513 h 2197"/>
                  <a:gd name="T88" fmla="*/ 145 w 1171"/>
                  <a:gd name="T89" fmla="*/ 1437 h 2197"/>
                  <a:gd name="T90" fmla="*/ 178 w 1171"/>
                  <a:gd name="T91" fmla="*/ 1390 h 2197"/>
                  <a:gd name="T92" fmla="*/ 251 w 1171"/>
                  <a:gd name="T93" fmla="*/ 1283 h 2197"/>
                  <a:gd name="T94" fmla="*/ 121 w 1171"/>
                  <a:gd name="T95" fmla="*/ 1423 h 2197"/>
                  <a:gd name="T96" fmla="*/ 3 w 1171"/>
                  <a:gd name="T97" fmla="*/ 1373 h 2197"/>
                  <a:gd name="T98" fmla="*/ 71 w 1171"/>
                  <a:gd name="T99" fmla="*/ 1165 h 2197"/>
                  <a:gd name="T100" fmla="*/ 119 w 1171"/>
                  <a:gd name="T101" fmla="*/ 1115 h 2197"/>
                  <a:gd name="T102" fmla="*/ 168 w 1171"/>
                  <a:gd name="T103" fmla="*/ 1037 h 2197"/>
                  <a:gd name="T104" fmla="*/ 256 w 1171"/>
                  <a:gd name="T105" fmla="*/ 814 h 2197"/>
                  <a:gd name="T106" fmla="*/ 343 w 1171"/>
                  <a:gd name="T107" fmla="*/ 625 h 2197"/>
                  <a:gd name="T108" fmla="*/ 358 w 1171"/>
                  <a:gd name="T109" fmla="*/ 601 h 2197"/>
                  <a:gd name="T110" fmla="*/ 353 w 1171"/>
                  <a:gd name="T111" fmla="*/ 578 h 2197"/>
                  <a:gd name="T112" fmla="*/ 329 w 1171"/>
                  <a:gd name="T113" fmla="*/ 615 h 2197"/>
                  <a:gd name="T114" fmla="*/ 355 w 1171"/>
                  <a:gd name="T115" fmla="*/ 353 h 2197"/>
                  <a:gd name="T116" fmla="*/ 348 w 1171"/>
                  <a:gd name="T117" fmla="*/ 246 h 2197"/>
                  <a:gd name="T118" fmla="*/ 372 w 1171"/>
                  <a:gd name="T119" fmla="*/ 177 h 2197"/>
                  <a:gd name="T120" fmla="*/ 336 w 1171"/>
                  <a:gd name="T121" fmla="*/ 111 h 2197"/>
                  <a:gd name="T122" fmla="*/ 429 w 1171"/>
                  <a:gd name="T123" fmla="*/ 31 h 2197"/>
                  <a:gd name="T124" fmla="*/ 559 w 1171"/>
                  <a:gd name="T125" fmla="*/ 12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71" h="2197">
                    <a:moveTo>
                      <a:pt x="149" y="1378"/>
                    </a:moveTo>
                    <a:lnTo>
                      <a:pt x="149" y="1378"/>
                    </a:lnTo>
                    <a:lnTo>
                      <a:pt x="142" y="1385"/>
                    </a:lnTo>
                    <a:lnTo>
                      <a:pt x="140" y="1382"/>
                    </a:lnTo>
                    <a:lnTo>
                      <a:pt x="145" y="1375"/>
                    </a:lnTo>
                    <a:lnTo>
                      <a:pt x="147" y="1371"/>
                    </a:lnTo>
                    <a:lnTo>
                      <a:pt x="152" y="1366"/>
                    </a:lnTo>
                    <a:lnTo>
                      <a:pt x="154" y="1366"/>
                    </a:lnTo>
                    <a:lnTo>
                      <a:pt x="157" y="1366"/>
                    </a:lnTo>
                    <a:lnTo>
                      <a:pt x="157" y="1364"/>
                    </a:lnTo>
                    <a:lnTo>
                      <a:pt x="157" y="1366"/>
                    </a:lnTo>
                    <a:lnTo>
                      <a:pt x="154" y="1373"/>
                    </a:lnTo>
                    <a:lnTo>
                      <a:pt x="149" y="1378"/>
                    </a:lnTo>
                    <a:moveTo>
                      <a:pt x="556" y="35"/>
                    </a:moveTo>
                    <a:lnTo>
                      <a:pt x="556" y="35"/>
                    </a:lnTo>
                    <a:lnTo>
                      <a:pt x="561" y="40"/>
                    </a:lnTo>
                    <a:lnTo>
                      <a:pt x="566" y="40"/>
                    </a:lnTo>
                    <a:lnTo>
                      <a:pt x="573" y="38"/>
                    </a:lnTo>
                    <a:lnTo>
                      <a:pt x="578" y="38"/>
                    </a:lnTo>
                    <a:lnTo>
                      <a:pt x="585" y="40"/>
                    </a:lnTo>
                    <a:lnTo>
                      <a:pt x="589" y="45"/>
                    </a:lnTo>
                    <a:lnTo>
                      <a:pt x="589" y="52"/>
                    </a:lnTo>
                    <a:lnTo>
                      <a:pt x="589" y="59"/>
                    </a:lnTo>
                    <a:lnTo>
                      <a:pt x="585" y="64"/>
                    </a:lnTo>
                    <a:lnTo>
                      <a:pt x="580" y="68"/>
                    </a:lnTo>
                    <a:lnTo>
                      <a:pt x="571" y="73"/>
                    </a:lnTo>
                    <a:lnTo>
                      <a:pt x="561" y="80"/>
                    </a:lnTo>
                    <a:lnTo>
                      <a:pt x="547" y="99"/>
                    </a:lnTo>
                    <a:lnTo>
                      <a:pt x="542" y="106"/>
                    </a:lnTo>
                    <a:lnTo>
                      <a:pt x="542" y="113"/>
                    </a:lnTo>
                    <a:lnTo>
                      <a:pt x="545" y="121"/>
                    </a:lnTo>
                    <a:lnTo>
                      <a:pt x="554" y="128"/>
                    </a:lnTo>
                    <a:lnTo>
                      <a:pt x="556" y="130"/>
                    </a:lnTo>
                    <a:lnTo>
                      <a:pt x="556" y="137"/>
                    </a:lnTo>
                    <a:lnTo>
                      <a:pt x="554" y="147"/>
                    </a:lnTo>
                    <a:lnTo>
                      <a:pt x="582" y="151"/>
                    </a:lnTo>
                    <a:lnTo>
                      <a:pt x="597" y="149"/>
                    </a:lnTo>
                    <a:lnTo>
                      <a:pt x="608" y="140"/>
                    </a:lnTo>
                    <a:lnTo>
                      <a:pt x="611" y="135"/>
                    </a:lnTo>
                    <a:lnTo>
                      <a:pt x="616" y="130"/>
                    </a:lnTo>
                    <a:lnTo>
                      <a:pt x="620" y="128"/>
                    </a:lnTo>
                    <a:lnTo>
                      <a:pt x="625" y="130"/>
                    </a:lnTo>
                    <a:lnTo>
                      <a:pt x="630" y="130"/>
                    </a:lnTo>
                    <a:lnTo>
                      <a:pt x="634" y="125"/>
                    </a:lnTo>
                    <a:lnTo>
                      <a:pt x="637" y="118"/>
                    </a:lnTo>
                    <a:lnTo>
                      <a:pt x="639" y="113"/>
                    </a:lnTo>
                    <a:lnTo>
                      <a:pt x="644" y="111"/>
                    </a:lnTo>
                    <a:lnTo>
                      <a:pt x="644" y="123"/>
                    </a:lnTo>
                    <a:lnTo>
                      <a:pt x="646" y="135"/>
                    </a:lnTo>
                    <a:lnTo>
                      <a:pt x="656" y="137"/>
                    </a:lnTo>
                    <a:lnTo>
                      <a:pt x="658" y="135"/>
                    </a:lnTo>
                    <a:lnTo>
                      <a:pt x="660" y="132"/>
                    </a:lnTo>
                    <a:lnTo>
                      <a:pt x="660" y="130"/>
                    </a:lnTo>
                    <a:lnTo>
                      <a:pt x="665" y="130"/>
                    </a:lnTo>
                    <a:lnTo>
                      <a:pt x="672" y="130"/>
                    </a:lnTo>
                    <a:lnTo>
                      <a:pt x="694" y="128"/>
                    </a:lnTo>
                    <a:lnTo>
                      <a:pt x="703" y="123"/>
                    </a:lnTo>
                    <a:lnTo>
                      <a:pt x="708" y="125"/>
                    </a:lnTo>
                    <a:lnTo>
                      <a:pt x="715" y="132"/>
                    </a:lnTo>
                    <a:lnTo>
                      <a:pt x="720" y="135"/>
                    </a:lnTo>
                    <a:lnTo>
                      <a:pt x="739" y="137"/>
                    </a:lnTo>
                    <a:lnTo>
                      <a:pt x="731" y="151"/>
                    </a:lnTo>
                    <a:lnTo>
                      <a:pt x="731" y="156"/>
                    </a:lnTo>
                    <a:lnTo>
                      <a:pt x="736" y="158"/>
                    </a:lnTo>
                    <a:lnTo>
                      <a:pt x="741" y="158"/>
                    </a:lnTo>
                    <a:lnTo>
                      <a:pt x="748" y="158"/>
                    </a:lnTo>
                    <a:lnTo>
                      <a:pt x="755" y="158"/>
                    </a:lnTo>
                    <a:lnTo>
                      <a:pt x="760" y="154"/>
                    </a:lnTo>
                    <a:lnTo>
                      <a:pt x="762" y="151"/>
                    </a:lnTo>
                    <a:lnTo>
                      <a:pt x="762" y="149"/>
                    </a:lnTo>
                    <a:lnTo>
                      <a:pt x="765" y="147"/>
                    </a:lnTo>
                    <a:lnTo>
                      <a:pt x="767" y="144"/>
                    </a:lnTo>
                    <a:lnTo>
                      <a:pt x="769" y="144"/>
                    </a:lnTo>
                    <a:lnTo>
                      <a:pt x="774" y="149"/>
                    </a:lnTo>
                    <a:lnTo>
                      <a:pt x="776" y="149"/>
                    </a:lnTo>
                    <a:lnTo>
                      <a:pt x="781" y="151"/>
                    </a:lnTo>
                    <a:lnTo>
                      <a:pt x="783" y="156"/>
                    </a:lnTo>
                    <a:lnTo>
                      <a:pt x="786" y="166"/>
                    </a:lnTo>
                    <a:lnTo>
                      <a:pt x="786" y="173"/>
                    </a:lnTo>
                    <a:lnTo>
                      <a:pt x="791" y="168"/>
                    </a:lnTo>
                    <a:lnTo>
                      <a:pt x="800" y="161"/>
                    </a:lnTo>
                    <a:lnTo>
                      <a:pt x="805" y="158"/>
                    </a:lnTo>
                    <a:lnTo>
                      <a:pt x="810" y="158"/>
                    </a:lnTo>
                    <a:lnTo>
                      <a:pt x="821" y="158"/>
                    </a:lnTo>
                    <a:lnTo>
                      <a:pt x="826" y="158"/>
                    </a:lnTo>
                    <a:lnTo>
                      <a:pt x="850" y="154"/>
                    </a:lnTo>
                    <a:lnTo>
                      <a:pt x="859" y="147"/>
                    </a:lnTo>
                    <a:lnTo>
                      <a:pt x="869" y="137"/>
                    </a:lnTo>
                    <a:lnTo>
                      <a:pt x="869" y="132"/>
                    </a:lnTo>
                    <a:lnTo>
                      <a:pt x="869" y="118"/>
                    </a:lnTo>
                    <a:lnTo>
                      <a:pt x="869" y="111"/>
                    </a:lnTo>
                    <a:lnTo>
                      <a:pt x="871" y="109"/>
                    </a:lnTo>
                    <a:lnTo>
                      <a:pt x="876" y="106"/>
                    </a:lnTo>
                    <a:lnTo>
                      <a:pt x="883" y="104"/>
                    </a:lnTo>
                    <a:lnTo>
                      <a:pt x="888" y="104"/>
                    </a:lnTo>
                    <a:lnTo>
                      <a:pt x="897" y="111"/>
                    </a:lnTo>
                    <a:lnTo>
                      <a:pt x="907" y="121"/>
                    </a:lnTo>
                    <a:lnTo>
                      <a:pt x="916" y="125"/>
                    </a:lnTo>
                    <a:lnTo>
                      <a:pt x="928" y="121"/>
                    </a:lnTo>
                    <a:lnTo>
                      <a:pt x="935" y="116"/>
                    </a:lnTo>
                    <a:lnTo>
                      <a:pt x="942" y="121"/>
                    </a:lnTo>
                    <a:lnTo>
                      <a:pt x="949" y="128"/>
                    </a:lnTo>
                    <a:lnTo>
                      <a:pt x="959" y="130"/>
                    </a:lnTo>
                    <a:lnTo>
                      <a:pt x="977" y="130"/>
                    </a:lnTo>
                    <a:lnTo>
                      <a:pt x="985" y="125"/>
                    </a:lnTo>
                    <a:lnTo>
                      <a:pt x="987" y="113"/>
                    </a:lnTo>
                    <a:lnTo>
                      <a:pt x="999" y="116"/>
                    </a:lnTo>
                    <a:lnTo>
                      <a:pt x="1008" y="135"/>
                    </a:lnTo>
                    <a:lnTo>
                      <a:pt x="1018" y="140"/>
                    </a:lnTo>
                    <a:lnTo>
                      <a:pt x="1039" y="140"/>
                    </a:lnTo>
                    <a:lnTo>
                      <a:pt x="1051" y="137"/>
                    </a:lnTo>
                    <a:lnTo>
                      <a:pt x="1056" y="128"/>
                    </a:lnTo>
                    <a:lnTo>
                      <a:pt x="1063" y="132"/>
                    </a:lnTo>
                    <a:lnTo>
                      <a:pt x="1067" y="137"/>
                    </a:lnTo>
                    <a:lnTo>
                      <a:pt x="1067" y="144"/>
                    </a:lnTo>
                    <a:lnTo>
                      <a:pt x="1063" y="163"/>
                    </a:lnTo>
                    <a:lnTo>
                      <a:pt x="1065" y="166"/>
                    </a:lnTo>
                    <a:lnTo>
                      <a:pt x="1072" y="168"/>
                    </a:lnTo>
                    <a:lnTo>
                      <a:pt x="1079" y="170"/>
                    </a:lnTo>
                    <a:lnTo>
                      <a:pt x="1074" y="177"/>
                    </a:lnTo>
                    <a:lnTo>
                      <a:pt x="1065" y="213"/>
                    </a:lnTo>
                    <a:lnTo>
                      <a:pt x="1063" y="215"/>
                    </a:lnTo>
                    <a:lnTo>
                      <a:pt x="1060" y="220"/>
                    </a:lnTo>
                    <a:lnTo>
                      <a:pt x="1058" y="225"/>
                    </a:lnTo>
                    <a:lnTo>
                      <a:pt x="1058" y="227"/>
                    </a:lnTo>
                    <a:lnTo>
                      <a:pt x="1060" y="232"/>
                    </a:lnTo>
                    <a:lnTo>
                      <a:pt x="1063" y="234"/>
                    </a:lnTo>
                    <a:lnTo>
                      <a:pt x="1063" y="244"/>
                    </a:lnTo>
                    <a:lnTo>
                      <a:pt x="1063" y="251"/>
                    </a:lnTo>
                    <a:lnTo>
                      <a:pt x="1067" y="258"/>
                    </a:lnTo>
                    <a:lnTo>
                      <a:pt x="1074" y="263"/>
                    </a:lnTo>
                    <a:lnTo>
                      <a:pt x="1079" y="263"/>
                    </a:lnTo>
                    <a:lnTo>
                      <a:pt x="1084" y="260"/>
                    </a:lnTo>
                    <a:lnTo>
                      <a:pt x="1089" y="258"/>
                    </a:lnTo>
                    <a:lnTo>
                      <a:pt x="1091" y="256"/>
                    </a:lnTo>
                    <a:lnTo>
                      <a:pt x="1093" y="253"/>
                    </a:lnTo>
                    <a:lnTo>
                      <a:pt x="1098" y="253"/>
                    </a:lnTo>
                    <a:lnTo>
                      <a:pt x="1122" y="260"/>
                    </a:lnTo>
                    <a:lnTo>
                      <a:pt x="1138" y="267"/>
                    </a:lnTo>
                    <a:lnTo>
                      <a:pt x="1153" y="279"/>
                    </a:lnTo>
                    <a:lnTo>
                      <a:pt x="1164" y="293"/>
                    </a:lnTo>
                    <a:lnTo>
                      <a:pt x="1167" y="301"/>
                    </a:lnTo>
                    <a:lnTo>
                      <a:pt x="1171" y="305"/>
                    </a:lnTo>
                    <a:lnTo>
                      <a:pt x="1155" y="327"/>
                    </a:lnTo>
                    <a:lnTo>
                      <a:pt x="1145" y="334"/>
                    </a:lnTo>
                    <a:lnTo>
                      <a:pt x="1143" y="338"/>
                    </a:lnTo>
                    <a:lnTo>
                      <a:pt x="1143" y="343"/>
                    </a:lnTo>
                    <a:lnTo>
                      <a:pt x="1143" y="346"/>
                    </a:lnTo>
                    <a:lnTo>
                      <a:pt x="1143" y="348"/>
                    </a:lnTo>
                    <a:lnTo>
                      <a:pt x="1129" y="367"/>
                    </a:lnTo>
                    <a:lnTo>
                      <a:pt x="1129" y="369"/>
                    </a:lnTo>
                    <a:lnTo>
                      <a:pt x="1119" y="369"/>
                    </a:lnTo>
                    <a:lnTo>
                      <a:pt x="1115" y="372"/>
                    </a:lnTo>
                    <a:lnTo>
                      <a:pt x="1110" y="374"/>
                    </a:lnTo>
                    <a:lnTo>
                      <a:pt x="1112" y="374"/>
                    </a:lnTo>
                    <a:lnTo>
                      <a:pt x="1112" y="376"/>
                    </a:lnTo>
                    <a:lnTo>
                      <a:pt x="1110" y="381"/>
                    </a:lnTo>
                    <a:lnTo>
                      <a:pt x="1110" y="383"/>
                    </a:lnTo>
                    <a:lnTo>
                      <a:pt x="1108" y="383"/>
                    </a:lnTo>
                    <a:lnTo>
                      <a:pt x="1105" y="381"/>
                    </a:lnTo>
                    <a:lnTo>
                      <a:pt x="1103" y="383"/>
                    </a:lnTo>
                    <a:lnTo>
                      <a:pt x="1091" y="398"/>
                    </a:lnTo>
                    <a:lnTo>
                      <a:pt x="1082" y="407"/>
                    </a:lnTo>
                    <a:lnTo>
                      <a:pt x="1070" y="414"/>
                    </a:lnTo>
                    <a:lnTo>
                      <a:pt x="1051" y="421"/>
                    </a:lnTo>
                    <a:lnTo>
                      <a:pt x="1048" y="424"/>
                    </a:lnTo>
                    <a:lnTo>
                      <a:pt x="1027" y="421"/>
                    </a:lnTo>
                    <a:lnTo>
                      <a:pt x="1020" y="424"/>
                    </a:lnTo>
                    <a:lnTo>
                      <a:pt x="1018" y="426"/>
                    </a:lnTo>
                    <a:lnTo>
                      <a:pt x="1003" y="443"/>
                    </a:lnTo>
                    <a:lnTo>
                      <a:pt x="1001" y="450"/>
                    </a:lnTo>
                    <a:lnTo>
                      <a:pt x="999" y="452"/>
                    </a:lnTo>
                    <a:lnTo>
                      <a:pt x="987" y="462"/>
                    </a:lnTo>
                    <a:lnTo>
                      <a:pt x="982" y="466"/>
                    </a:lnTo>
                    <a:lnTo>
                      <a:pt x="982" y="469"/>
                    </a:lnTo>
                    <a:lnTo>
                      <a:pt x="982" y="480"/>
                    </a:lnTo>
                    <a:lnTo>
                      <a:pt x="977" y="488"/>
                    </a:lnTo>
                    <a:lnTo>
                      <a:pt x="963" y="504"/>
                    </a:lnTo>
                    <a:lnTo>
                      <a:pt x="959" y="509"/>
                    </a:lnTo>
                    <a:lnTo>
                      <a:pt x="949" y="509"/>
                    </a:lnTo>
                    <a:lnTo>
                      <a:pt x="930" y="506"/>
                    </a:lnTo>
                    <a:lnTo>
                      <a:pt x="923" y="509"/>
                    </a:lnTo>
                    <a:lnTo>
                      <a:pt x="921" y="516"/>
                    </a:lnTo>
                    <a:lnTo>
                      <a:pt x="918" y="521"/>
                    </a:lnTo>
                    <a:lnTo>
                      <a:pt x="918" y="528"/>
                    </a:lnTo>
                    <a:lnTo>
                      <a:pt x="921" y="533"/>
                    </a:lnTo>
                    <a:lnTo>
                      <a:pt x="930" y="544"/>
                    </a:lnTo>
                    <a:lnTo>
                      <a:pt x="935" y="551"/>
                    </a:lnTo>
                    <a:lnTo>
                      <a:pt x="940" y="570"/>
                    </a:lnTo>
                    <a:lnTo>
                      <a:pt x="942" y="580"/>
                    </a:lnTo>
                    <a:lnTo>
                      <a:pt x="944" y="582"/>
                    </a:lnTo>
                    <a:lnTo>
                      <a:pt x="949" y="585"/>
                    </a:lnTo>
                    <a:lnTo>
                      <a:pt x="951" y="587"/>
                    </a:lnTo>
                    <a:lnTo>
                      <a:pt x="954" y="592"/>
                    </a:lnTo>
                    <a:lnTo>
                      <a:pt x="951" y="599"/>
                    </a:lnTo>
                    <a:lnTo>
                      <a:pt x="947" y="599"/>
                    </a:lnTo>
                    <a:lnTo>
                      <a:pt x="944" y="611"/>
                    </a:lnTo>
                    <a:lnTo>
                      <a:pt x="944" y="613"/>
                    </a:lnTo>
                    <a:lnTo>
                      <a:pt x="947" y="618"/>
                    </a:lnTo>
                    <a:lnTo>
                      <a:pt x="944" y="620"/>
                    </a:lnTo>
                    <a:lnTo>
                      <a:pt x="944" y="623"/>
                    </a:lnTo>
                    <a:lnTo>
                      <a:pt x="942" y="627"/>
                    </a:lnTo>
                    <a:lnTo>
                      <a:pt x="942" y="634"/>
                    </a:lnTo>
                    <a:lnTo>
                      <a:pt x="942" y="641"/>
                    </a:lnTo>
                    <a:lnTo>
                      <a:pt x="947" y="656"/>
                    </a:lnTo>
                    <a:lnTo>
                      <a:pt x="947" y="670"/>
                    </a:lnTo>
                    <a:lnTo>
                      <a:pt x="947" y="677"/>
                    </a:lnTo>
                    <a:lnTo>
                      <a:pt x="947" y="682"/>
                    </a:lnTo>
                    <a:lnTo>
                      <a:pt x="944" y="689"/>
                    </a:lnTo>
                    <a:lnTo>
                      <a:pt x="935" y="703"/>
                    </a:lnTo>
                    <a:lnTo>
                      <a:pt x="933" y="708"/>
                    </a:lnTo>
                    <a:lnTo>
                      <a:pt x="933" y="715"/>
                    </a:lnTo>
                    <a:lnTo>
                      <a:pt x="935" y="720"/>
                    </a:lnTo>
                    <a:lnTo>
                      <a:pt x="940" y="724"/>
                    </a:lnTo>
                    <a:lnTo>
                      <a:pt x="942" y="731"/>
                    </a:lnTo>
                    <a:lnTo>
                      <a:pt x="942" y="739"/>
                    </a:lnTo>
                    <a:lnTo>
                      <a:pt x="942" y="743"/>
                    </a:lnTo>
                    <a:lnTo>
                      <a:pt x="933" y="753"/>
                    </a:lnTo>
                    <a:lnTo>
                      <a:pt x="925" y="767"/>
                    </a:lnTo>
                    <a:lnTo>
                      <a:pt x="928" y="781"/>
                    </a:lnTo>
                    <a:lnTo>
                      <a:pt x="933" y="795"/>
                    </a:lnTo>
                    <a:lnTo>
                      <a:pt x="944" y="805"/>
                    </a:lnTo>
                    <a:lnTo>
                      <a:pt x="937" y="817"/>
                    </a:lnTo>
                    <a:lnTo>
                      <a:pt x="935" y="819"/>
                    </a:lnTo>
                    <a:lnTo>
                      <a:pt x="918" y="828"/>
                    </a:lnTo>
                    <a:lnTo>
                      <a:pt x="916" y="831"/>
                    </a:lnTo>
                    <a:lnTo>
                      <a:pt x="916" y="833"/>
                    </a:lnTo>
                    <a:lnTo>
                      <a:pt x="914" y="840"/>
                    </a:lnTo>
                    <a:lnTo>
                      <a:pt x="914" y="843"/>
                    </a:lnTo>
                    <a:lnTo>
                      <a:pt x="907" y="845"/>
                    </a:lnTo>
                    <a:lnTo>
                      <a:pt x="902" y="845"/>
                    </a:lnTo>
                    <a:lnTo>
                      <a:pt x="895" y="845"/>
                    </a:lnTo>
                    <a:lnTo>
                      <a:pt x="888" y="845"/>
                    </a:lnTo>
                    <a:lnTo>
                      <a:pt x="873" y="852"/>
                    </a:lnTo>
                    <a:lnTo>
                      <a:pt x="869" y="855"/>
                    </a:lnTo>
                    <a:lnTo>
                      <a:pt x="864" y="859"/>
                    </a:lnTo>
                    <a:lnTo>
                      <a:pt x="862" y="869"/>
                    </a:lnTo>
                    <a:lnTo>
                      <a:pt x="857" y="873"/>
                    </a:lnTo>
                    <a:lnTo>
                      <a:pt x="859" y="881"/>
                    </a:lnTo>
                    <a:lnTo>
                      <a:pt x="862" y="895"/>
                    </a:lnTo>
                    <a:lnTo>
                      <a:pt x="864" y="900"/>
                    </a:lnTo>
                    <a:lnTo>
                      <a:pt x="869" y="902"/>
                    </a:lnTo>
                    <a:lnTo>
                      <a:pt x="876" y="904"/>
                    </a:lnTo>
                    <a:lnTo>
                      <a:pt x="880" y="907"/>
                    </a:lnTo>
                    <a:lnTo>
                      <a:pt x="883" y="909"/>
                    </a:lnTo>
                    <a:lnTo>
                      <a:pt x="888" y="916"/>
                    </a:lnTo>
                    <a:lnTo>
                      <a:pt x="892" y="926"/>
                    </a:lnTo>
                    <a:lnTo>
                      <a:pt x="904" y="952"/>
                    </a:lnTo>
                    <a:lnTo>
                      <a:pt x="899" y="961"/>
                    </a:lnTo>
                    <a:lnTo>
                      <a:pt x="897" y="963"/>
                    </a:lnTo>
                    <a:lnTo>
                      <a:pt x="897" y="968"/>
                    </a:lnTo>
                    <a:lnTo>
                      <a:pt x="895" y="973"/>
                    </a:lnTo>
                    <a:lnTo>
                      <a:pt x="892" y="982"/>
                    </a:lnTo>
                    <a:lnTo>
                      <a:pt x="892" y="985"/>
                    </a:lnTo>
                    <a:lnTo>
                      <a:pt x="888" y="987"/>
                    </a:lnTo>
                    <a:lnTo>
                      <a:pt x="888" y="989"/>
                    </a:lnTo>
                    <a:lnTo>
                      <a:pt x="888" y="992"/>
                    </a:lnTo>
                    <a:lnTo>
                      <a:pt x="888" y="994"/>
                    </a:lnTo>
                    <a:lnTo>
                      <a:pt x="888" y="997"/>
                    </a:lnTo>
                    <a:lnTo>
                      <a:pt x="885" y="1001"/>
                    </a:lnTo>
                    <a:lnTo>
                      <a:pt x="885" y="1008"/>
                    </a:lnTo>
                    <a:lnTo>
                      <a:pt x="885" y="1013"/>
                    </a:lnTo>
                    <a:lnTo>
                      <a:pt x="876" y="1025"/>
                    </a:lnTo>
                    <a:lnTo>
                      <a:pt x="871" y="1025"/>
                    </a:lnTo>
                    <a:lnTo>
                      <a:pt x="864" y="1027"/>
                    </a:lnTo>
                    <a:lnTo>
                      <a:pt x="862" y="1030"/>
                    </a:lnTo>
                    <a:lnTo>
                      <a:pt x="859" y="1034"/>
                    </a:lnTo>
                    <a:lnTo>
                      <a:pt x="859" y="1039"/>
                    </a:lnTo>
                    <a:lnTo>
                      <a:pt x="859" y="1044"/>
                    </a:lnTo>
                    <a:lnTo>
                      <a:pt x="859" y="1049"/>
                    </a:lnTo>
                    <a:lnTo>
                      <a:pt x="859" y="1051"/>
                    </a:lnTo>
                    <a:lnTo>
                      <a:pt x="854" y="1058"/>
                    </a:lnTo>
                    <a:lnTo>
                      <a:pt x="852" y="1063"/>
                    </a:lnTo>
                    <a:lnTo>
                      <a:pt x="852" y="1065"/>
                    </a:lnTo>
                    <a:lnTo>
                      <a:pt x="852" y="1070"/>
                    </a:lnTo>
                    <a:lnTo>
                      <a:pt x="852" y="1072"/>
                    </a:lnTo>
                    <a:lnTo>
                      <a:pt x="847" y="1082"/>
                    </a:lnTo>
                    <a:lnTo>
                      <a:pt x="843" y="1082"/>
                    </a:lnTo>
                    <a:lnTo>
                      <a:pt x="795" y="1084"/>
                    </a:lnTo>
                    <a:lnTo>
                      <a:pt x="783" y="1082"/>
                    </a:lnTo>
                    <a:lnTo>
                      <a:pt x="779" y="1077"/>
                    </a:lnTo>
                    <a:lnTo>
                      <a:pt x="772" y="1079"/>
                    </a:lnTo>
                    <a:lnTo>
                      <a:pt x="760" y="1077"/>
                    </a:lnTo>
                    <a:lnTo>
                      <a:pt x="753" y="1077"/>
                    </a:lnTo>
                    <a:lnTo>
                      <a:pt x="748" y="1079"/>
                    </a:lnTo>
                    <a:lnTo>
                      <a:pt x="743" y="1082"/>
                    </a:lnTo>
                    <a:lnTo>
                      <a:pt x="672" y="1070"/>
                    </a:lnTo>
                    <a:lnTo>
                      <a:pt x="675" y="1079"/>
                    </a:lnTo>
                    <a:lnTo>
                      <a:pt x="684" y="1108"/>
                    </a:lnTo>
                    <a:lnTo>
                      <a:pt x="689" y="1115"/>
                    </a:lnTo>
                    <a:lnTo>
                      <a:pt x="698" y="1129"/>
                    </a:lnTo>
                    <a:lnTo>
                      <a:pt x="703" y="1134"/>
                    </a:lnTo>
                    <a:lnTo>
                      <a:pt x="713" y="1141"/>
                    </a:lnTo>
                    <a:lnTo>
                      <a:pt x="715" y="1146"/>
                    </a:lnTo>
                    <a:lnTo>
                      <a:pt x="717" y="1155"/>
                    </a:lnTo>
                    <a:lnTo>
                      <a:pt x="722" y="1160"/>
                    </a:lnTo>
                    <a:lnTo>
                      <a:pt x="729" y="1162"/>
                    </a:lnTo>
                    <a:lnTo>
                      <a:pt x="743" y="1169"/>
                    </a:lnTo>
                    <a:lnTo>
                      <a:pt x="746" y="1172"/>
                    </a:lnTo>
                    <a:lnTo>
                      <a:pt x="743" y="1181"/>
                    </a:lnTo>
                    <a:lnTo>
                      <a:pt x="741" y="1191"/>
                    </a:lnTo>
                    <a:lnTo>
                      <a:pt x="739" y="1198"/>
                    </a:lnTo>
                    <a:lnTo>
                      <a:pt x="736" y="1203"/>
                    </a:lnTo>
                    <a:lnTo>
                      <a:pt x="736" y="1212"/>
                    </a:lnTo>
                    <a:lnTo>
                      <a:pt x="736" y="1221"/>
                    </a:lnTo>
                    <a:lnTo>
                      <a:pt x="739" y="1226"/>
                    </a:lnTo>
                    <a:lnTo>
                      <a:pt x="743" y="1233"/>
                    </a:lnTo>
                    <a:lnTo>
                      <a:pt x="757" y="1255"/>
                    </a:lnTo>
                    <a:lnTo>
                      <a:pt x="753" y="1262"/>
                    </a:lnTo>
                    <a:lnTo>
                      <a:pt x="753" y="1269"/>
                    </a:lnTo>
                    <a:lnTo>
                      <a:pt x="755" y="1278"/>
                    </a:lnTo>
                    <a:lnTo>
                      <a:pt x="757" y="1285"/>
                    </a:lnTo>
                    <a:lnTo>
                      <a:pt x="767" y="1290"/>
                    </a:lnTo>
                    <a:lnTo>
                      <a:pt x="774" y="1295"/>
                    </a:lnTo>
                    <a:lnTo>
                      <a:pt x="783" y="1300"/>
                    </a:lnTo>
                    <a:lnTo>
                      <a:pt x="786" y="1307"/>
                    </a:lnTo>
                    <a:lnTo>
                      <a:pt x="786" y="1311"/>
                    </a:lnTo>
                    <a:lnTo>
                      <a:pt x="781" y="1319"/>
                    </a:lnTo>
                    <a:lnTo>
                      <a:pt x="781" y="1323"/>
                    </a:lnTo>
                    <a:lnTo>
                      <a:pt x="783" y="1326"/>
                    </a:lnTo>
                    <a:lnTo>
                      <a:pt x="788" y="1330"/>
                    </a:lnTo>
                    <a:lnTo>
                      <a:pt x="793" y="1330"/>
                    </a:lnTo>
                    <a:lnTo>
                      <a:pt x="798" y="1330"/>
                    </a:lnTo>
                    <a:lnTo>
                      <a:pt x="805" y="1326"/>
                    </a:lnTo>
                    <a:lnTo>
                      <a:pt x="814" y="1326"/>
                    </a:lnTo>
                    <a:lnTo>
                      <a:pt x="824" y="1328"/>
                    </a:lnTo>
                    <a:lnTo>
                      <a:pt x="831" y="1335"/>
                    </a:lnTo>
                    <a:lnTo>
                      <a:pt x="836" y="1340"/>
                    </a:lnTo>
                    <a:lnTo>
                      <a:pt x="838" y="1347"/>
                    </a:lnTo>
                    <a:lnTo>
                      <a:pt x="840" y="1356"/>
                    </a:lnTo>
                    <a:lnTo>
                      <a:pt x="838" y="1364"/>
                    </a:lnTo>
                    <a:lnTo>
                      <a:pt x="840" y="1366"/>
                    </a:lnTo>
                    <a:lnTo>
                      <a:pt x="840" y="1371"/>
                    </a:lnTo>
                    <a:lnTo>
                      <a:pt x="840" y="1375"/>
                    </a:lnTo>
                    <a:lnTo>
                      <a:pt x="836" y="1378"/>
                    </a:lnTo>
                    <a:lnTo>
                      <a:pt x="824" y="1399"/>
                    </a:lnTo>
                    <a:lnTo>
                      <a:pt x="814" y="1409"/>
                    </a:lnTo>
                    <a:lnTo>
                      <a:pt x="807" y="1413"/>
                    </a:lnTo>
                    <a:lnTo>
                      <a:pt x="812" y="1423"/>
                    </a:lnTo>
                    <a:lnTo>
                      <a:pt x="810" y="1430"/>
                    </a:lnTo>
                    <a:lnTo>
                      <a:pt x="810" y="1435"/>
                    </a:lnTo>
                    <a:lnTo>
                      <a:pt x="807" y="1437"/>
                    </a:lnTo>
                    <a:lnTo>
                      <a:pt x="802" y="1439"/>
                    </a:lnTo>
                    <a:lnTo>
                      <a:pt x="798" y="1444"/>
                    </a:lnTo>
                    <a:lnTo>
                      <a:pt x="793" y="1446"/>
                    </a:lnTo>
                    <a:lnTo>
                      <a:pt x="776" y="1449"/>
                    </a:lnTo>
                    <a:lnTo>
                      <a:pt x="774" y="1451"/>
                    </a:lnTo>
                    <a:lnTo>
                      <a:pt x="772" y="1454"/>
                    </a:lnTo>
                    <a:lnTo>
                      <a:pt x="767" y="1458"/>
                    </a:lnTo>
                    <a:lnTo>
                      <a:pt x="760" y="1463"/>
                    </a:lnTo>
                    <a:lnTo>
                      <a:pt x="755" y="1465"/>
                    </a:lnTo>
                    <a:lnTo>
                      <a:pt x="734" y="1480"/>
                    </a:lnTo>
                    <a:lnTo>
                      <a:pt x="734" y="1480"/>
                    </a:lnTo>
                    <a:lnTo>
                      <a:pt x="729" y="1487"/>
                    </a:lnTo>
                    <a:lnTo>
                      <a:pt x="729" y="1489"/>
                    </a:lnTo>
                    <a:lnTo>
                      <a:pt x="724" y="1503"/>
                    </a:lnTo>
                    <a:lnTo>
                      <a:pt x="724" y="1513"/>
                    </a:lnTo>
                    <a:lnTo>
                      <a:pt x="724" y="1517"/>
                    </a:lnTo>
                    <a:lnTo>
                      <a:pt x="724" y="1520"/>
                    </a:lnTo>
                    <a:lnTo>
                      <a:pt x="724" y="1522"/>
                    </a:lnTo>
                    <a:lnTo>
                      <a:pt x="727" y="1525"/>
                    </a:lnTo>
                    <a:lnTo>
                      <a:pt x="729" y="1527"/>
                    </a:lnTo>
                    <a:lnTo>
                      <a:pt x="729" y="1529"/>
                    </a:lnTo>
                    <a:lnTo>
                      <a:pt x="727" y="1536"/>
                    </a:lnTo>
                    <a:lnTo>
                      <a:pt x="713" y="1555"/>
                    </a:lnTo>
                    <a:lnTo>
                      <a:pt x="705" y="1574"/>
                    </a:lnTo>
                    <a:lnTo>
                      <a:pt x="701" y="1579"/>
                    </a:lnTo>
                    <a:lnTo>
                      <a:pt x="705" y="1586"/>
                    </a:lnTo>
                    <a:lnTo>
                      <a:pt x="703" y="1591"/>
                    </a:lnTo>
                    <a:lnTo>
                      <a:pt x="701" y="1596"/>
                    </a:lnTo>
                    <a:lnTo>
                      <a:pt x="696" y="1600"/>
                    </a:lnTo>
                    <a:lnTo>
                      <a:pt x="698" y="1603"/>
                    </a:lnTo>
                    <a:lnTo>
                      <a:pt x="708" y="1610"/>
                    </a:lnTo>
                    <a:lnTo>
                      <a:pt x="739" y="1659"/>
                    </a:lnTo>
                    <a:lnTo>
                      <a:pt x="741" y="1662"/>
                    </a:lnTo>
                    <a:lnTo>
                      <a:pt x="743" y="1667"/>
                    </a:lnTo>
                    <a:lnTo>
                      <a:pt x="743" y="1669"/>
                    </a:lnTo>
                    <a:lnTo>
                      <a:pt x="746" y="1671"/>
                    </a:lnTo>
                    <a:lnTo>
                      <a:pt x="750" y="1676"/>
                    </a:lnTo>
                    <a:lnTo>
                      <a:pt x="753" y="1678"/>
                    </a:lnTo>
                    <a:lnTo>
                      <a:pt x="765" y="1714"/>
                    </a:lnTo>
                    <a:lnTo>
                      <a:pt x="772" y="1723"/>
                    </a:lnTo>
                    <a:lnTo>
                      <a:pt x="776" y="1723"/>
                    </a:lnTo>
                    <a:lnTo>
                      <a:pt x="783" y="1721"/>
                    </a:lnTo>
                    <a:lnTo>
                      <a:pt x="793" y="1719"/>
                    </a:lnTo>
                    <a:lnTo>
                      <a:pt x="798" y="1714"/>
                    </a:lnTo>
                    <a:lnTo>
                      <a:pt x="800" y="1714"/>
                    </a:lnTo>
                    <a:lnTo>
                      <a:pt x="800" y="1714"/>
                    </a:lnTo>
                    <a:lnTo>
                      <a:pt x="810" y="1714"/>
                    </a:lnTo>
                    <a:lnTo>
                      <a:pt x="819" y="1714"/>
                    </a:lnTo>
                    <a:lnTo>
                      <a:pt x="824" y="1716"/>
                    </a:lnTo>
                    <a:lnTo>
                      <a:pt x="819" y="1728"/>
                    </a:lnTo>
                    <a:lnTo>
                      <a:pt x="817" y="1735"/>
                    </a:lnTo>
                    <a:lnTo>
                      <a:pt x="810" y="1749"/>
                    </a:lnTo>
                    <a:lnTo>
                      <a:pt x="802" y="1761"/>
                    </a:lnTo>
                    <a:lnTo>
                      <a:pt x="800" y="1773"/>
                    </a:lnTo>
                    <a:lnTo>
                      <a:pt x="795" y="1778"/>
                    </a:lnTo>
                    <a:lnTo>
                      <a:pt x="793" y="1790"/>
                    </a:lnTo>
                    <a:lnTo>
                      <a:pt x="783" y="1790"/>
                    </a:lnTo>
                    <a:lnTo>
                      <a:pt x="765" y="1780"/>
                    </a:lnTo>
                    <a:lnTo>
                      <a:pt x="760" y="1778"/>
                    </a:lnTo>
                    <a:lnTo>
                      <a:pt x="757" y="1783"/>
                    </a:lnTo>
                    <a:lnTo>
                      <a:pt x="753" y="1790"/>
                    </a:lnTo>
                    <a:lnTo>
                      <a:pt x="748" y="1794"/>
                    </a:lnTo>
                    <a:lnTo>
                      <a:pt x="746" y="1797"/>
                    </a:lnTo>
                    <a:lnTo>
                      <a:pt x="741" y="1797"/>
                    </a:lnTo>
                    <a:lnTo>
                      <a:pt x="739" y="1799"/>
                    </a:lnTo>
                    <a:lnTo>
                      <a:pt x="734" y="1797"/>
                    </a:lnTo>
                    <a:lnTo>
                      <a:pt x="729" y="1797"/>
                    </a:lnTo>
                    <a:lnTo>
                      <a:pt x="724" y="1794"/>
                    </a:lnTo>
                    <a:lnTo>
                      <a:pt x="722" y="1797"/>
                    </a:lnTo>
                    <a:lnTo>
                      <a:pt x="710" y="1799"/>
                    </a:lnTo>
                    <a:lnTo>
                      <a:pt x="708" y="1802"/>
                    </a:lnTo>
                    <a:lnTo>
                      <a:pt x="708" y="1804"/>
                    </a:lnTo>
                    <a:lnTo>
                      <a:pt x="708" y="1809"/>
                    </a:lnTo>
                    <a:lnTo>
                      <a:pt x="708" y="1813"/>
                    </a:lnTo>
                    <a:lnTo>
                      <a:pt x="705" y="1820"/>
                    </a:lnTo>
                    <a:lnTo>
                      <a:pt x="696" y="1839"/>
                    </a:lnTo>
                    <a:lnTo>
                      <a:pt x="691" y="1854"/>
                    </a:lnTo>
                    <a:lnTo>
                      <a:pt x="682" y="1868"/>
                    </a:lnTo>
                    <a:lnTo>
                      <a:pt x="649" y="1892"/>
                    </a:lnTo>
                    <a:lnTo>
                      <a:pt x="642" y="1901"/>
                    </a:lnTo>
                    <a:lnTo>
                      <a:pt x="637" y="1913"/>
                    </a:lnTo>
                    <a:lnTo>
                      <a:pt x="632" y="1932"/>
                    </a:lnTo>
                    <a:lnTo>
                      <a:pt x="630" y="1939"/>
                    </a:lnTo>
                    <a:lnTo>
                      <a:pt x="627" y="1941"/>
                    </a:lnTo>
                    <a:lnTo>
                      <a:pt x="618" y="1951"/>
                    </a:lnTo>
                    <a:lnTo>
                      <a:pt x="613" y="1953"/>
                    </a:lnTo>
                    <a:lnTo>
                      <a:pt x="616" y="1955"/>
                    </a:lnTo>
                    <a:lnTo>
                      <a:pt x="616" y="1958"/>
                    </a:lnTo>
                    <a:lnTo>
                      <a:pt x="613" y="1958"/>
                    </a:lnTo>
                    <a:lnTo>
                      <a:pt x="613" y="1960"/>
                    </a:lnTo>
                    <a:lnTo>
                      <a:pt x="608" y="1965"/>
                    </a:lnTo>
                    <a:lnTo>
                      <a:pt x="608" y="1965"/>
                    </a:lnTo>
                    <a:lnTo>
                      <a:pt x="608" y="1970"/>
                    </a:lnTo>
                    <a:lnTo>
                      <a:pt x="608" y="1972"/>
                    </a:lnTo>
                    <a:lnTo>
                      <a:pt x="608" y="1972"/>
                    </a:lnTo>
                    <a:lnTo>
                      <a:pt x="611" y="1977"/>
                    </a:lnTo>
                    <a:lnTo>
                      <a:pt x="611" y="1979"/>
                    </a:lnTo>
                    <a:lnTo>
                      <a:pt x="611" y="1981"/>
                    </a:lnTo>
                    <a:lnTo>
                      <a:pt x="613" y="1989"/>
                    </a:lnTo>
                    <a:lnTo>
                      <a:pt x="616" y="1991"/>
                    </a:lnTo>
                    <a:lnTo>
                      <a:pt x="623" y="1996"/>
                    </a:lnTo>
                    <a:lnTo>
                      <a:pt x="623" y="1998"/>
                    </a:lnTo>
                    <a:lnTo>
                      <a:pt x="625" y="2008"/>
                    </a:lnTo>
                    <a:lnTo>
                      <a:pt x="627" y="2017"/>
                    </a:lnTo>
                    <a:lnTo>
                      <a:pt x="627" y="2026"/>
                    </a:lnTo>
                    <a:lnTo>
                      <a:pt x="625" y="2031"/>
                    </a:lnTo>
                    <a:lnTo>
                      <a:pt x="630" y="2045"/>
                    </a:lnTo>
                    <a:lnTo>
                      <a:pt x="630" y="2079"/>
                    </a:lnTo>
                    <a:lnTo>
                      <a:pt x="632" y="2093"/>
                    </a:lnTo>
                    <a:lnTo>
                      <a:pt x="630" y="2100"/>
                    </a:lnTo>
                    <a:lnTo>
                      <a:pt x="630" y="2109"/>
                    </a:lnTo>
                    <a:lnTo>
                      <a:pt x="634" y="2128"/>
                    </a:lnTo>
                    <a:lnTo>
                      <a:pt x="634" y="2131"/>
                    </a:lnTo>
                    <a:lnTo>
                      <a:pt x="637" y="2131"/>
                    </a:lnTo>
                    <a:lnTo>
                      <a:pt x="637" y="2133"/>
                    </a:lnTo>
                    <a:lnTo>
                      <a:pt x="639" y="2135"/>
                    </a:lnTo>
                    <a:lnTo>
                      <a:pt x="639" y="2138"/>
                    </a:lnTo>
                    <a:lnTo>
                      <a:pt x="637" y="2140"/>
                    </a:lnTo>
                    <a:lnTo>
                      <a:pt x="630" y="2135"/>
                    </a:lnTo>
                    <a:lnTo>
                      <a:pt x="623" y="2133"/>
                    </a:lnTo>
                    <a:lnTo>
                      <a:pt x="616" y="2131"/>
                    </a:lnTo>
                    <a:lnTo>
                      <a:pt x="608" y="2131"/>
                    </a:lnTo>
                    <a:lnTo>
                      <a:pt x="601" y="2133"/>
                    </a:lnTo>
                    <a:lnTo>
                      <a:pt x="587" y="2142"/>
                    </a:lnTo>
                    <a:lnTo>
                      <a:pt x="580" y="2142"/>
                    </a:lnTo>
                    <a:lnTo>
                      <a:pt x="559" y="2154"/>
                    </a:lnTo>
                    <a:lnTo>
                      <a:pt x="556" y="2157"/>
                    </a:lnTo>
                    <a:lnTo>
                      <a:pt x="502" y="2187"/>
                    </a:lnTo>
                    <a:lnTo>
                      <a:pt x="490" y="2197"/>
                    </a:lnTo>
                    <a:lnTo>
                      <a:pt x="485" y="2197"/>
                    </a:lnTo>
                    <a:lnTo>
                      <a:pt x="481" y="2192"/>
                    </a:lnTo>
                    <a:lnTo>
                      <a:pt x="474" y="2192"/>
                    </a:lnTo>
                    <a:lnTo>
                      <a:pt x="452" y="2190"/>
                    </a:lnTo>
                    <a:lnTo>
                      <a:pt x="448" y="2185"/>
                    </a:lnTo>
                    <a:lnTo>
                      <a:pt x="445" y="2190"/>
                    </a:lnTo>
                    <a:lnTo>
                      <a:pt x="440" y="2190"/>
                    </a:lnTo>
                    <a:lnTo>
                      <a:pt x="436" y="2187"/>
                    </a:lnTo>
                    <a:lnTo>
                      <a:pt x="433" y="2185"/>
                    </a:lnTo>
                    <a:lnTo>
                      <a:pt x="436" y="2190"/>
                    </a:lnTo>
                    <a:lnTo>
                      <a:pt x="438" y="2192"/>
                    </a:lnTo>
                    <a:lnTo>
                      <a:pt x="438" y="2197"/>
                    </a:lnTo>
                    <a:lnTo>
                      <a:pt x="431" y="2185"/>
                    </a:lnTo>
                    <a:lnTo>
                      <a:pt x="419" y="2173"/>
                    </a:lnTo>
                    <a:lnTo>
                      <a:pt x="395" y="2157"/>
                    </a:lnTo>
                    <a:lnTo>
                      <a:pt x="384" y="2152"/>
                    </a:lnTo>
                    <a:lnTo>
                      <a:pt x="334" y="2147"/>
                    </a:lnTo>
                    <a:lnTo>
                      <a:pt x="322" y="2142"/>
                    </a:lnTo>
                    <a:lnTo>
                      <a:pt x="317" y="2140"/>
                    </a:lnTo>
                    <a:lnTo>
                      <a:pt x="275" y="2135"/>
                    </a:lnTo>
                    <a:lnTo>
                      <a:pt x="254" y="2121"/>
                    </a:lnTo>
                    <a:lnTo>
                      <a:pt x="239" y="2119"/>
                    </a:lnTo>
                    <a:lnTo>
                      <a:pt x="223" y="2116"/>
                    </a:lnTo>
                    <a:lnTo>
                      <a:pt x="218" y="2119"/>
                    </a:lnTo>
                    <a:lnTo>
                      <a:pt x="213" y="2121"/>
                    </a:lnTo>
                    <a:lnTo>
                      <a:pt x="202" y="2131"/>
                    </a:lnTo>
                    <a:lnTo>
                      <a:pt x="180" y="2128"/>
                    </a:lnTo>
                    <a:lnTo>
                      <a:pt x="175" y="2131"/>
                    </a:lnTo>
                    <a:lnTo>
                      <a:pt x="168" y="2135"/>
                    </a:lnTo>
                    <a:lnTo>
                      <a:pt x="164" y="2135"/>
                    </a:lnTo>
                    <a:lnTo>
                      <a:pt x="157" y="2135"/>
                    </a:lnTo>
                    <a:lnTo>
                      <a:pt x="147" y="2133"/>
                    </a:lnTo>
                    <a:lnTo>
                      <a:pt x="142" y="2133"/>
                    </a:lnTo>
                    <a:lnTo>
                      <a:pt x="138" y="2135"/>
                    </a:lnTo>
                    <a:lnTo>
                      <a:pt x="128" y="2145"/>
                    </a:lnTo>
                    <a:lnTo>
                      <a:pt x="126" y="2147"/>
                    </a:lnTo>
                    <a:lnTo>
                      <a:pt x="121" y="2147"/>
                    </a:lnTo>
                    <a:lnTo>
                      <a:pt x="114" y="2152"/>
                    </a:lnTo>
                    <a:lnTo>
                      <a:pt x="112" y="2154"/>
                    </a:lnTo>
                    <a:lnTo>
                      <a:pt x="107" y="2152"/>
                    </a:lnTo>
                    <a:lnTo>
                      <a:pt x="102" y="2147"/>
                    </a:lnTo>
                    <a:lnTo>
                      <a:pt x="100" y="2145"/>
                    </a:lnTo>
                    <a:lnTo>
                      <a:pt x="95" y="2145"/>
                    </a:lnTo>
                    <a:lnTo>
                      <a:pt x="97" y="2133"/>
                    </a:lnTo>
                    <a:lnTo>
                      <a:pt x="100" y="2128"/>
                    </a:lnTo>
                    <a:lnTo>
                      <a:pt x="102" y="2126"/>
                    </a:lnTo>
                    <a:lnTo>
                      <a:pt x="116" y="2105"/>
                    </a:lnTo>
                    <a:lnTo>
                      <a:pt x="123" y="2095"/>
                    </a:lnTo>
                    <a:lnTo>
                      <a:pt x="128" y="2086"/>
                    </a:lnTo>
                    <a:lnTo>
                      <a:pt x="126" y="2074"/>
                    </a:lnTo>
                    <a:lnTo>
                      <a:pt x="133" y="2069"/>
                    </a:lnTo>
                    <a:lnTo>
                      <a:pt x="138" y="2060"/>
                    </a:lnTo>
                    <a:lnTo>
                      <a:pt x="142" y="2050"/>
                    </a:lnTo>
                    <a:lnTo>
                      <a:pt x="147" y="2026"/>
                    </a:lnTo>
                    <a:lnTo>
                      <a:pt x="152" y="2015"/>
                    </a:lnTo>
                    <a:lnTo>
                      <a:pt x="157" y="2008"/>
                    </a:lnTo>
                    <a:lnTo>
                      <a:pt x="164" y="1998"/>
                    </a:lnTo>
                    <a:lnTo>
                      <a:pt x="171" y="1986"/>
                    </a:lnTo>
                    <a:lnTo>
                      <a:pt x="175" y="1965"/>
                    </a:lnTo>
                    <a:lnTo>
                      <a:pt x="178" y="1925"/>
                    </a:lnTo>
                    <a:lnTo>
                      <a:pt x="178" y="1922"/>
                    </a:lnTo>
                    <a:lnTo>
                      <a:pt x="175" y="1913"/>
                    </a:lnTo>
                    <a:lnTo>
                      <a:pt x="175" y="1908"/>
                    </a:lnTo>
                    <a:lnTo>
                      <a:pt x="180" y="1889"/>
                    </a:lnTo>
                    <a:lnTo>
                      <a:pt x="183" y="1877"/>
                    </a:lnTo>
                    <a:lnTo>
                      <a:pt x="187" y="1868"/>
                    </a:lnTo>
                    <a:lnTo>
                      <a:pt x="194" y="1863"/>
                    </a:lnTo>
                    <a:lnTo>
                      <a:pt x="202" y="1865"/>
                    </a:lnTo>
                    <a:lnTo>
                      <a:pt x="204" y="1856"/>
                    </a:lnTo>
                    <a:lnTo>
                      <a:pt x="204" y="1854"/>
                    </a:lnTo>
                    <a:lnTo>
                      <a:pt x="202" y="1856"/>
                    </a:lnTo>
                    <a:lnTo>
                      <a:pt x="194" y="1858"/>
                    </a:lnTo>
                    <a:lnTo>
                      <a:pt x="185" y="1856"/>
                    </a:lnTo>
                    <a:lnTo>
                      <a:pt x="183" y="1849"/>
                    </a:lnTo>
                    <a:lnTo>
                      <a:pt x="190" y="1804"/>
                    </a:lnTo>
                    <a:lnTo>
                      <a:pt x="190" y="1792"/>
                    </a:lnTo>
                    <a:lnTo>
                      <a:pt x="190" y="1783"/>
                    </a:lnTo>
                    <a:lnTo>
                      <a:pt x="185" y="1773"/>
                    </a:lnTo>
                    <a:lnTo>
                      <a:pt x="180" y="1766"/>
                    </a:lnTo>
                    <a:lnTo>
                      <a:pt x="166" y="1757"/>
                    </a:lnTo>
                    <a:lnTo>
                      <a:pt x="168" y="1754"/>
                    </a:lnTo>
                    <a:lnTo>
                      <a:pt x="171" y="1752"/>
                    </a:lnTo>
                    <a:lnTo>
                      <a:pt x="173" y="1752"/>
                    </a:lnTo>
                    <a:lnTo>
                      <a:pt x="175" y="1749"/>
                    </a:lnTo>
                    <a:lnTo>
                      <a:pt x="192" y="1709"/>
                    </a:lnTo>
                    <a:lnTo>
                      <a:pt x="197" y="1697"/>
                    </a:lnTo>
                    <a:lnTo>
                      <a:pt x="202" y="1681"/>
                    </a:lnTo>
                    <a:lnTo>
                      <a:pt x="206" y="1674"/>
                    </a:lnTo>
                    <a:lnTo>
                      <a:pt x="209" y="1669"/>
                    </a:lnTo>
                    <a:lnTo>
                      <a:pt x="211" y="1629"/>
                    </a:lnTo>
                    <a:lnTo>
                      <a:pt x="204" y="1572"/>
                    </a:lnTo>
                    <a:lnTo>
                      <a:pt x="202" y="1560"/>
                    </a:lnTo>
                    <a:lnTo>
                      <a:pt x="192" y="1548"/>
                    </a:lnTo>
                    <a:lnTo>
                      <a:pt x="180" y="1536"/>
                    </a:lnTo>
                    <a:lnTo>
                      <a:pt x="173" y="1532"/>
                    </a:lnTo>
                    <a:lnTo>
                      <a:pt x="178" y="1527"/>
                    </a:lnTo>
                    <a:lnTo>
                      <a:pt x="185" y="1532"/>
                    </a:lnTo>
                    <a:lnTo>
                      <a:pt x="197" y="1543"/>
                    </a:lnTo>
                    <a:lnTo>
                      <a:pt x="211" y="1551"/>
                    </a:lnTo>
                    <a:lnTo>
                      <a:pt x="218" y="1555"/>
                    </a:lnTo>
                    <a:lnTo>
                      <a:pt x="218" y="1560"/>
                    </a:lnTo>
                    <a:lnTo>
                      <a:pt x="232" y="1562"/>
                    </a:lnTo>
                    <a:lnTo>
                      <a:pt x="263" y="1574"/>
                    </a:lnTo>
                    <a:lnTo>
                      <a:pt x="280" y="1570"/>
                    </a:lnTo>
                    <a:lnTo>
                      <a:pt x="270" y="1570"/>
                    </a:lnTo>
                    <a:lnTo>
                      <a:pt x="263" y="1565"/>
                    </a:lnTo>
                    <a:lnTo>
                      <a:pt x="239" y="1553"/>
                    </a:lnTo>
                    <a:lnTo>
                      <a:pt x="237" y="1548"/>
                    </a:lnTo>
                    <a:lnTo>
                      <a:pt x="235" y="1541"/>
                    </a:lnTo>
                    <a:lnTo>
                      <a:pt x="235" y="1536"/>
                    </a:lnTo>
                    <a:lnTo>
                      <a:pt x="237" y="1532"/>
                    </a:lnTo>
                    <a:lnTo>
                      <a:pt x="239" y="1527"/>
                    </a:lnTo>
                    <a:lnTo>
                      <a:pt x="242" y="1525"/>
                    </a:lnTo>
                    <a:lnTo>
                      <a:pt x="242" y="1522"/>
                    </a:lnTo>
                    <a:lnTo>
                      <a:pt x="237" y="1520"/>
                    </a:lnTo>
                    <a:lnTo>
                      <a:pt x="235" y="1515"/>
                    </a:lnTo>
                    <a:lnTo>
                      <a:pt x="235" y="1508"/>
                    </a:lnTo>
                    <a:lnTo>
                      <a:pt x="237" y="1503"/>
                    </a:lnTo>
                    <a:lnTo>
                      <a:pt x="232" y="1503"/>
                    </a:lnTo>
                    <a:lnTo>
                      <a:pt x="223" y="1515"/>
                    </a:lnTo>
                    <a:lnTo>
                      <a:pt x="216" y="1517"/>
                    </a:lnTo>
                    <a:lnTo>
                      <a:pt x="216" y="1520"/>
                    </a:lnTo>
                    <a:lnTo>
                      <a:pt x="223" y="1522"/>
                    </a:lnTo>
                    <a:lnTo>
                      <a:pt x="228" y="1527"/>
                    </a:lnTo>
                    <a:lnTo>
                      <a:pt x="225" y="1534"/>
                    </a:lnTo>
                    <a:lnTo>
                      <a:pt x="223" y="1536"/>
                    </a:lnTo>
                    <a:lnTo>
                      <a:pt x="216" y="1536"/>
                    </a:lnTo>
                    <a:lnTo>
                      <a:pt x="209" y="1534"/>
                    </a:lnTo>
                    <a:lnTo>
                      <a:pt x="197" y="1527"/>
                    </a:lnTo>
                    <a:lnTo>
                      <a:pt x="185" y="1520"/>
                    </a:lnTo>
                    <a:lnTo>
                      <a:pt x="173" y="1522"/>
                    </a:lnTo>
                    <a:lnTo>
                      <a:pt x="133" y="1536"/>
                    </a:lnTo>
                    <a:lnTo>
                      <a:pt x="93" y="1541"/>
                    </a:lnTo>
                    <a:lnTo>
                      <a:pt x="86" y="1543"/>
                    </a:lnTo>
                    <a:lnTo>
                      <a:pt x="81" y="1546"/>
                    </a:lnTo>
                    <a:lnTo>
                      <a:pt x="78" y="1546"/>
                    </a:lnTo>
                    <a:lnTo>
                      <a:pt x="76" y="1548"/>
                    </a:lnTo>
                    <a:lnTo>
                      <a:pt x="74" y="1548"/>
                    </a:lnTo>
                    <a:lnTo>
                      <a:pt x="74" y="1546"/>
                    </a:lnTo>
                    <a:lnTo>
                      <a:pt x="74" y="1541"/>
                    </a:lnTo>
                    <a:lnTo>
                      <a:pt x="74" y="1539"/>
                    </a:lnTo>
                    <a:lnTo>
                      <a:pt x="76" y="1539"/>
                    </a:lnTo>
                    <a:lnTo>
                      <a:pt x="78" y="1534"/>
                    </a:lnTo>
                    <a:lnTo>
                      <a:pt x="88" y="1520"/>
                    </a:lnTo>
                    <a:lnTo>
                      <a:pt x="90" y="1513"/>
                    </a:lnTo>
                    <a:lnTo>
                      <a:pt x="90" y="1491"/>
                    </a:lnTo>
                    <a:lnTo>
                      <a:pt x="83" y="1470"/>
                    </a:lnTo>
                    <a:lnTo>
                      <a:pt x="76" y="1454"/>
                    </a:lnTo>
                    <a:lnTo>
                      <a:pt x="67" y="1439"/>
                    </a:lnTo>
                    <a:lnTo>
                      <a:pt x="67" y="1435"/>
                    </a:lnTo>
                    <a:lnTo>
                      <a:pt x="95" y="1435"/>
                    </a:lnTo>
                    <a:lnTo>
                      <a:pt x="105" y="1430"/>
                    </a:lnTo>
                    <a:lnTo>
                      <a:pt x="121" y="1444"/>
                    </a:lnTo>
                    <a:lnTo>
                      <a:pt x="123" y="1451"/>
                    </a:lnTo>
                    <a:lnTo>
                      <a:pt x="126" y="1451"/>
                    </a:lnTo>
                    <a:lnTo>
                      <a:pt x="123" y="1442"/>
                    </a:lnTo>
                    <a:lnTo>
                      <a:pt x="128" y="1439"/>
                    </a:lnTo>
                    <a:lnTo>
                      <a:pt x="140" y="1437"/>
                    </a:lnTo>
                    <a:lnTo>
                      <a:pt x="145" y="1437"/>
                    </a:lnTo>
                    <a:lnTo>
                      <a:pt x="145" y="1435"/>
                    </a:lnTo>
                    <a:lnTo>
                      <a:pt x="142" y="1430"/>
                    </a:lnTo>
                    <a:lnTo>
                      <a:pt x="145" y="1423"/>
                    </a:lnTo>
                    <a:lnTo>
                      <a:pt x="149" y="1418"/>
                    </a:lnTo>
                    <a:lnTo>
                      <a:pt x="157" y="1413"/>
                    </a:lnTo>
                    <a:lnTo>
                      <a:pt x="173" y="1409"/>
                    </a:lnTo>
                    <a:lnTo>
                      <a:pt x="178" y="1406"/>
                    </a:lnTo>
                    <a:lnTo>
                      <a:pt x="180" y="1411"/>
                    </a:lnTo>
                    <a:lnTo>
                      <a:pt x="180" y="1409"/>
                    </a:lnTo>
                    <a:lnTo>
                      <a:pt x="183" y="1409"/>
                    </a:lnTo>
                    <a:lnTo>
                      <a:pt x="185" y="1409"/>
                    </a:lnTo>
                    <a:lnTo>
                      <a:pt x="185" y="1404"/>
                    </a:lnTo>
                    <a:lnTo>
                      <a:pt x="183" y="1399"/>
                    </a:lnTo>
                    <a:lnTo>
                      <a:pt x="178" y="1390"/>
                    </a:lnTo>
                    <a:lnTo>
                      <a:pt x="178" y="1380"/>
                    </a:lnTo>
                    <a:lnTo>
                      <a:pt x="180" y="1375"/>
                    </a:lnTo>
                    <a:lnTo>
                      <a:pt x="173" y="1375"/>
                    </a:lnTo>
                    <a:lnTo>
                      <a:pt x="171" y="1368"/>
                    </a:lnTo>
                    <a:lnTo>
                      <a:pt x="168" y="1356"/>
                    </a:lnTo>
                    <a:lnTo>
                      <a:pt x="168" y="1347"/>
                    </a:lnTo>
                    <a:lnTo>
                      <a:pt x="185" y="1319"/>
                    </a:lnTo>
                    <a:lnTo>
                      <a:pt x="194" y="1307"/>
                    </a:lnTo>
                    <a:lnTo>
                      <a:pt x="206" y="1300"/>
                    </a:lnTo>
                    <a:lnTo>
                      <a:pt x="213" y="1297"/>
                    </a:lnTo>
                    <a:lnTo>
                      <a:pt x="228" y="1297"/>
                    </a:lnTo>
                    <a:lnTo>
                      <a:pt x="235" y="1295"/>
                    </a:lnTo>
                    <a:lnTo>
                      <a:pt x="246" y="1288"/>
                    </a:lnTo>
                    <a:lnTo>
                      <a:pt x="251" y="1283"/>
                    </a:lnTo>
                    <a:lnTo>
                      <a:pt x="256" y="1278"/>
                    </a:lnTo>
                    <a:lnTo>
                      <a:pt x="230" y="1293"/>
                    </a:lnTo>
                    <a:lnTo>
                      <a:pt x="202" y="1293"/>
                    </a:lnTo>
                    <a:lnTo>
                      <a:pt x="197" y="1295"/>
                    </a:lnTo>
                    <a:lnTo>
                      <a:pt x="190" y="1307"/>
                    </a:lnTo>
                    <a:lnTo>
                      <a:pt x="171" y="1328"/>
                    </a:lnTo>
                    <a:lnTo>
                      <a:pt x="149" y="1364"/>
                    </a:lnTo>
                    <a:lnTo>
                      <a:pt x="138" y="1373"/>
                    </a:lnTo>
                    <a:lnTo>
                      <a:pt x="135" y="1378"/>
                    </a:lnTo>
                    <a:lnTo>
                      <a:pt x="133" y="1385"/>
                    </a:lnTo>
                    <a:lnTo>
                      <a:pt x="131" y="1392"/>
                    </a:lnTo>
                    <a:lnTo>
                      <a:pt x="128" y="1409"/>
                    </a:lnTo>
                    <a:lnTo>
                      <a:pt x="126" y="1416"/>
                    </a:lnTo>
                    <a:lnTo>
                      <a:pt x="121" y="1423"/>
                    </a:lnTo>
                    <a:lnTo>
                      <a:pt x="116" y="1425"/>
                    </a:lnTo>
                    <a:lnTo>
                      <a:pt x="88" y="1427"/>
                    </a:lnTo>
                    <a:lnTo>
                      <a:pt x="64" y="1425"/>
                    </a:lnTo>
                    <a:lnTo>
                      <a:pt x="60" y="1427"/>
                    </a:lnTo>
                    <a:lnTo>
                      <a:pt x="50" y="1430"/>
                    </a:lnTo>
                    <a:lnTo>
                      <a:pt x="43" y="1427"/>
                    </a:lnTo>
                    <a:lnTo>
                      <a:pt x="29" y="1420"/>
                    </a:lnTo>
                    <a:lnTo>
                      <a:pt x="22" y="1418"/>
                    </a:lnTo>
                    <a:lnTo>
                      <a:pt x="8" y="1418"/>
                    </a:lnTo>
                    <a:lnTo>
                      <a:pt x="0" y="1416"/>
                    </a:lnTo>
                    <a:lnTo>
                      <a:pt x="3" y="1406"/>
                    </a:lnTo>
                    <a:lnTo>
                      <a:pt x="5" y="1399"/>
                    </a:lnTo>
                    <a:lnTo>
                      <a:pt x="3" y="1380"/>
                    </a:lnTo>
                    <a:lnTo>
                      <a:pt x="3" y="1373"/>
                    </a:lnTo>
                    <a:lnTo>
                      <a:pt x="5" y="1368"/>
                    </a:lnTo>
                    <a:lnTo>
                      <a:pt x="10" y="1364"/>
                    </a:lnTo>
                    <a:lnTo>
                      <a:pt x="12" y="1356"/>
                    </a:lnTo>
                    <a:lnTo>
                      <a:pt x="31" y="1316"/>
                    </a:lnTo>
                    <a:lnTo>
                      <a:pt x="36" y="1297"/>
                    </a:lnTo>
                    <a:lnTo>
                      <a:pt x="34" y="1281"/>
                    </a:lnTo>
                    <a:lnTo>
                      <a:pt x="36" y="1276"/>
                    </a:lnTo>
                    <a:lnTo>
                      <a:pt x="45" y="1240"/>
                    </a:lnTo>
                    <a:lnTo>
                      <a:pt x="48" y="1236"/>
                    </a:lnTo>
                    <a:lnTo>
                      <a:pt x="57" y="1224"/>
                    </a:lnTo>
                    <a:lnTo>
                      <a:pt x="64" y="1210"/>
                    </a:lnTo>
                    <a:lnTo>
                      <a:pt x="69" y="1198"/>
                    </a:lnTo>
                    <a:lnTo>
                      <a:pt x="71" y="1181"/>
                    </a:lnTo>
                    <a:lnTo>
                      <a:pt x="71" y="1165"/>
                    </a:lnTo>
                    <a:lnTo>
                      <a:pt x="69" y="1155"/>
                    </a:lnTo>
                    <a:lnTo>
                      <a:pt x="60" y="1141"/>
                    </a:lnTo>
                    <a:lnTo>
                      <a:pt x="57" y="1136"/>
                    </a:lnTo>
                    <a:lnTo>
                      <a:pt x="62" y="1136"/>
                    </a:lnTo>
                    <a:lnTo>
                      <a:pt x="83" y="1136"/>
                    </a:lnTo>
                    <a:lnTo>
                      <a:pt x="102" y="1120"/>
                    </a:lnTo>
                    <a:lnTo>
                      <a:pt x="107" y="1117"/>
                    </a:lnTo>
                    <a:lnTo>
                      <a:pt x="114" y="1120"/>
                    </a:lnTo>
                    <a:lnTo>
                      <a:pt x="116" y="1124"/>
                    </a:lnTo>
                    <a:lnTo>
                      <a:pt x="119" y="1129"/>
                    </a:lnTo>
                    <a:lnTo>
                      <a:pt x="121" y="1132"/>
                    </a:lnTo>
                    <a:lnTo>
                      <a:pt x="126" y="1127"/>
                    </a:lnTo>
                    <a:lnTo>
                      <a:pt x="123" y="1122"/>
                    </a:lnTo>
                    <a:lnTo>
                      <a:pt x="119" y="1115"/>
                    </a:lnTo>
                    <a:lnTo>
                      <a:pt x="114" y="1113"/>
                    </a:lnTo>
                    <a:lnTo>
                      <a:pt x="114" y="1110"/>
                    </a:lnTo>
                    <a:lnTo>
                      <a:pt x="119" y="1105"/>
                    </a:lnTo>
                    <a:lnTo>
                      <a:pt x="131" y="1091"/>
                    </a:lnTo>
                    <a:lnTo>
                      <a:pt x="135" y="1089"/>
                    </a:lnTo>
                    <a:lnTo>
                      <a:pt x="140" y="1087"/>
                    </a:lnTo>
                    <a:lnTo>
                      <a:pt x="145" y="1084"/>
                    </a:lnTo>
                    <a:lnTo>
                      <a:pt x="149" y="1079"/>
                    </a:lnTo>
                    <a:lnTo>
                      <a:pt x="154" y="1075"/>
                    </a:lnTo>
                    <a:lnTo>
                      <a:pt x="161" y="1063"/>
                    </a:lnTo>
                    <a:lnTo>
                      <a:pt x="164" y="1056"/>
                    </a:lnTo>
                    <a:lnTo>
                      <a:pt x="166" y="1053"/>
                    </a:lnTo>
                    <a:lnTo>
                      <a:pt x="166" y="1046"/>
                    </a:lnTo>
                    <a:lnTo>
                      <a:pt x="168" y="1037"/>
                    </a:lnTo>
                    <a:lnTo>
                      <a:pt x="171" y="1030"/>
                    </a:lnTo>
                    <a:lnTo>
                      <a:pt x="213" y="954"/>
                    </a:lnTo>
                    <a:lnTo>
                      <a:pt x="265" y="840"/>
                    </a:lnTo>
                    <a:lnTo>
                      <a:pt x="270" y="833"/>
                    </a:lnTo>
                    <a:lnTo>
                      <a:pt x="275" y="840"/>
                    </a:lnTo>
                    <a:lnTo>
                      <a:pt x="280" y="843"/>
                    </a:lnTo>
                    <a:lnTo>
                      <a:pt x="291" y="845"/>
                    </a:lnTo>
                    <a:lnTo>
                      <a:pt x="291" y="843"/>
                    </a:lnTo>
                    <a:lnTo>
                      <a:pt x="287" y="836"/>
                    </a:lnTo>
                    <a:lnTo>
                      <a:pt x="282" y="831"/>
                    </a:lnTo>
                    <a:lnTo>
                      <a:pt x="277" y="828"/>
                    </a:lnTo>
                    <a:lnTo>
                      <a:pt x="263" y="826"/>
                    </a:lnTo>
                    <a:lnTo>
                      <a:pt x="258" y="821"/>
                    </a:lnTo>
                    <a:lnTo>
                      <a:pt x="256" y="814"/>
                    </a:lnTo>
                    <a:lnTo>
                      <a:pt x="256" y="805"/>
                    </a:lnTo>
                    <a:lnTo>
                      <a:pt x="261" y="793"/>
                    </a:lnTo>
                    <a:lnTo>
                      <a:pt x="272" y="776"/>
                    </a:lnTo>
                    <a:lnTo>
                      <a:pt x="303" y="694"/>
                    </a:lnTo>
                    <a:lnTo>
                      <a:pt x="310" y="658"/>
                    </a:lnTo>
                    <a:lnTo>
                      <a:pt x="315" y="641"/>
                    </a:lnTo>
                    <a:lnTo>
                      <a:pt x="325" y="625"/>
                    </a:lnTo>
                    <a:lnTo>
                      <a:pt x="325" y="623"/>
                    </a:lnTo>
                    <a:lnTo>
                      <a:pt x="327" y="623"/>
                    </a:lnTo>
                    <a:lnTo>
                      <a:pt x="327" y="632"/>
                    </a:lnTo>
                    <a:lnTo>
                      <a:pt x="327" y="634"/>
                    </a:lnTo>
                    <a:lnTo>
                      <a:pt x="334" y="625"/>
                    </a:lnTo>
                    <a:lnTo>
                      <a:pt x="339" y="620"/>
                    </a:lnTo>
                    <a:lnTo>
                      <a:pt x="343" y="625"/>
                    </a:lnTo>
                    <a:lnTo>
                      <a:pt x="343" y="625"/>
                    </a:lnTo>
                    <a:lnTo>
                      <a:pt x="346" y="623"/>
                    </a:lnTo>
                    <a:lnTo>
                      <a:pt x="343" y="620"/>
                    </a:lnTo>
                    <a:lnTo>
                      <a:pt x="343" y="618"/>
                    </a:lnTo>
                    <a:lnTo>
                      <a:pt x="343" y="615"/>
                    </a:lnTo>
                    <a:lnTo>
                      <a:pt x="343" y="613"/>
                    </a:lnTo>
                    <a:lnTo>
                      <a:pt x="346" y="611"/>
                    </a:lnTo>
                    <a:lnTo>
                      <a:pt x="348" y="613"/>
                    </a:lnTo>
                    <a:lnTo>
                      <a:pt x="351" y="615"/>
                    </a:lnTo>
                    <a:lnTo>
                      <a:pt x="351" y="615"/>
                    </a:lnTo>
                    <a:lnTo>
                      <a:pt x="355" y="615"/>
                    </a:lnTo>
                    <a:lnTo>
                      <a:pt x="358" y="613"/>
                    </a:lnTo>
                    <a:lnTo>
                      <a:pt x="362" y="606"/>
                    </a:lnTo>
                    <a:lnTo>
                      <a:pt x="358" y="601"/>
                    </a:lnTo>
                    <a:lnTo>
                      <a:pt x="355" y="596"/>
                    </a:lnTo>
                    <a:lnTo>
                      <a:pt x="355" y="592"/>
                    </a:lnTo>
                    <a:lnTo>
                      <a:pt x="362" y="592"/>
                    </a:lnTo>
                    <a:lnTo>
                      <a:pt x="369" y="592"/>
                    </a:lnTo>
                    <a:lnTo>
                      <a:pt x="377" y="589"/>
                    </a:lnTo>
                    <a:lnTo>
                      <a:pt x="381" y="587"/>
                    </a:lnTo>
                    <a:lnTo>
                      <a:pt x="386" y="582"/>
                    </a:lnTo>
                    <a:lnTo>
                      <a:pt x="381" y="582"/>
                    </a:lnTo>
                    <a:lnTo>
                      <a:pt x="372" y="585"/>
                    </a:lnTo>
                    <a:lnTo>
                      <a:pt x="365" y="587"/>
                    </a:lnTo>
                    <a:lnTo>
                      <a:pt x="365" y="587"/>
                    </a:lnTo>
                    <a:lnTo>
                      <a:pt x="362" y="587"/>
                    </a:lnTo>
                    <a:lnTo>
                      <a:pt x="355" y="582"/>
                    </a:lnTo>
                    <a:lnTo>
                      <a:pt x="353" y="578"/>
                    </a:lnTo>
                    <a:lnTo>
                      <a:pt x="353" y="566"/>
                    </a:lnTo>
                    <a:lnTo>
                      <a:pt x="367" y="551"/>
                    </a:lnTo>
                    <a:lnTo>
                      <a:pt x="365" y="542"/>
                    </a:lnTo>
                    <a:lnTo>
                      <a:pt x="362" y="549"/>
                    </a:lnTo>
                    <a:lnTo>
                      <a:pt x="360" y="554"/>
                    </a:lnTo>
                    <a:lnTo>
                      <a:pt x="358" y="556"/>
                    </a:lnTo>
                    <a:lnTo>
                      <a:pt x="358" y="549"/>
                    </a:lnTo>
                    <a:lnTo>
                      <a:pt x="351" y="559"/>
                    </a:lnTo>
                    <a:lnTo>
                      <a:pt x="346" y="568"/>
                    </a:lnTo>
                    <a:lnTo>
                      <a:pt x="343" y="580"/>
                    </a:lnTo>
                    <a:lnTo>
                      <a:pt x="341" y="589"/>
                    </a:lnTo>
                    <a:lnTo>
                      <a:pt x="339" y="596"/>
                    </a:lnTo>
                    <a:lnTo>
                      <a:pt x="334" y="606"/>
                    </a:lnTo>
                    <a:lnTo>
                      <a:pt x="329" y="615"/>
                    </a:lnTo>
                    <a:lnTo>
                      <a:pt x="325" y="620"/>
                    </a:lnTo>
                    <a:lnTo>
                      <a:pt x="369" y="478"/>
                    </a:lnTo>
                    <a:lnTo>
                      <a:pt x="372" y="462"/>
                    </a:lnTo>
                    <a:lnTo>
                      <a:pt x="372" y="433"/>
                    </a:lnTo>
                    <a:lnTo>
                      <a:pt x="372" y="419"/>
                    </a:lnTo>
                    <a:lnTo>
                      <a:pt x="379" y="414"/>
                    </a:lnTo>
                    <a:lnTo>
                      <a:pt x="379" y="412"/>
                    </a:lnTo>
                    <a:lnTo>
                      <a:pt x="367" y="407"/>
                    </a:lnTo>
                    <a:lnTo>
                      <a:pt x="362" y="395"/>
                    </a:lnTo>
                    <a:lnTo>
                      <a:pt x="360" y="379"/>
                    </a:lnTo>
                    <a:lnTo>
                      <a:pt x="355" y="367"/>
                    </a:lnTo>
                    <a:lnTo>
                      <a:pt x="358" y="362"/>
                    </a:lnTo>
                    <a:lnTo>
                      <a:pt x="358" y="357"/>
                    </a:lnTo>
                    <a:lnTo>
                      <a:pt x="355" y="353"/>
                    </a:lnTo>
                    <a:lnTo>
                      <a:pt x="355" y="346"/>
                    </a:lnTo>
                    <a:lnTo>
                      <a:pt x="355" y="334"/>
                    </a:lnTo>
                    <a:lnTo>
                      <a:pt x="355" y="329"/>
                    </a:lnTo>
                    <a:lnTo>
                      <a:pt x="351" y="329"/>
                    </a:lnTo>
                    <a:lnTo>
                      <a:pt x="353" y="324"/>
                    </a:lnTo>
                    <a:lnTo>
                      <a:pt x="351" y="319"/>
                    </a:lnTo>
                    <a:lnTo>
                      <a:pt x="348" y="310"/>
                    </a:lnTo>
                    <a:lnTo>
                      <a:pt x="346" y="303"/>
                    </a:lnTo>
                    <a:lnTo>
                      <a:pt x="346" y="298"/>
                    </a:lnTo>
                    <a:lnTo>
                      <a:pt x="348" y="267"/>
                    </a:lnTo>
                    <a:lnTo>
                      <a:pt x="348" y="256"/>
                    </a:lnTo>
                    <a:lnTo>
                      <a:pt x="346" y="248"/>
                    </a:lnTo>
                    <a:lnTo>
                      <a:pt x="346" y="246"/>
                    </a:lnTo>
                    <a:lnTo>
                      <a:pt x="348" y="246"/>
                    </a:lnTo>
                    <a:lnTo>
                      <a:pt x="348" y="246"/>
                    </a:lnTo>
                    <a:lnTo>
                      <a:pt x="348" y="248"/>
                    </a:lnTo>
                    <a:lnTo>
                      <a:pt x="351" y="248"/>
                    </a:lnTo>
                    <a:lnTo>
                      <a:pt x="351" y="248"/>
                    </a:lnTo>
                    <a:lnTo>
                      <a:pt x="351" y="241"/>
                    </a:lnTo>
                    <a:lnTo>
                      <a:pt x="346" y="227"/>
                    </a:lnTo>
                    <a:lnTo>
                      <a:pt x="346" y="218"/>
                    </a:lnTo>
                    <a:lnTo>
                      <a:pt x="343" y="211"/>
                    </a:lnTo>
                    <a:lnTo>
                      <a:pt x="341" y="201"/>
                    </a:lnTo>
                    <a:lnTo>
                      <a:pt x="339" y="194"/>
                    </a:lnTo>
                    <a:lnTo>
                      <a:pt x="341" y="182"/>
                    </a:lnTo>
                    <a:lnTo>
                      <a:pt x="346" y="180"/>
                    </a:lnTo>
                    <a:lnTo>
                      <a:pt x="353" y="177"/>
                    </a:lnTo>
                    <a:lnTo>
                      <a:pt x="372" y="177"/>
                    </a:lnTo>
                    <a:lnTo>
                      <a:pt x="379" y="175"/>
                    </a:lnTo>
                    <a:lnTo>
                      <a:pt x="384" y="173"/>
                    </a:lnTo>
                    <a:lnTo>
                      <a:pt x="388" y="168"/>
                    </a:lnTo>
                    <a:lnTo>
                      <a:pt x="353" y="175"/>
                    </a:lnTo>
                    <a:lnTo>
                      <a:pt x="346" y="175"/>
                    </a:lnTo>
                    <a:lnTo>
                      <a:pt x="341" y="173"/>
                    </a:lnTo>
                    <a:lnTo>
                      <a:pt x="334" y="170"/>
                    </a:lnTo>
                    <a:lnTo>
                      <a:pt x="327" y="154"/>
                    </a:lnTo>
                    <a:lnTo>
                      <a:pt x="325" y="142"/>
                    </a:lnTo>
                    <a:lnTo>
                      <a:pt x="327" y="137"/>
                    </a:lnTo>
                    <a:lnTo>
                      <a:pt x="329" y="135"/>
                    </a:lnTo>
                    <a:lnTo>
                      <a:pt x="332" y="132"/>
                    </a:lnTo>
                    <a:lnTo>
                      <a:pt x="334" y="128"/>
                    </a:lnTo>
                    <a:lnTo>
                      <a:pt x="336" y="111"/>
                    </a:lnTo>
                    <a:lnTo>
                      <a:pt x="339" y="106"/>
                    </a:lnTo>
                    <a:lnTo>
                      <a:pt x="341" y="104"/>
                    </a:lnTo>
                    <a:lnTo>
                      <a:pt x="365" y="87"/>
                    </a:lnTo>
                    <a:lnTo>
                      <a:pt x="377" y="76"/>
                    </a:lnTo>
                    <a:lnTo>
                      <a:pt x="381" y="61"/>
                    </a:lnTo>
                    <a:lnTo>
                      <a:pt x="386" y="59"/>
                    </a:lnTo>
                    <a:lnTo>
                      <a:pt x="393" y="57"/>
                    </a:lnTo>
                    <a:lnTo>
                      <a:pt x="400" y="54"/>
                    </a:lnTo>
                    <a:lnTo>
                      <a:pt x="407" y="50"/>
                    </a:lnTo>
                    <a:lnTo>
                      <a:pt x="410" y="47"/>
                    </a:lnTo>
                    <a:lnTo>
                      <a:pt x="414" y="38"/>
                    </a:lnTo>
                    <a:lnTo>
                      <a:pt x="419" y="33"/>
                    </a:lnTo>
                    <a:lnTo>
                      <a:pt x="424" y="31"/>
                    </a:lnTo>
                    <a:lnTo>
                      <a:pt x="429" y="31"/>
                    </a:lnTo>
                    <a:lnTo>
                      <a:pt x="440" y="31"/>
                    </a:lnTo>
                    <a:lnTo>
                      <a:pt x="448" y="28"/>
                    </a:lnTo>
                    <a:lnTo>
                      <a:pt x="459" y="24"/>
                    </a:lnTo>
                    <a:lnTo>
                      <a:pt x="464" y="21"/>
                    </a:lnTo>
                    <a:lnTo>
                      <a:pt x="514" y="19"/>
                    </a:lnTo>
                    <a:lnTo>
                      <a:pt x="519" y="16"/>
                    </a:lnTo>
                    <a:lnTo>
                      <a:pt x="528" y="9"/>
                    </a:lnTo>
                    <a:lnTo>
                      <a:pt x="530" y="7"/>
                    </a:lnTo>
                    <a:lnTo>
                      <a:pt x="533" y="7"/>
                    </a:lnTo>
                    <a:lnTo>
                      <a:pt x="540" y="7"/>
                    </a:lnTo>
                    <a:lnTo>
                      <a:pt x="545" y="7"/>
                    </a:lnTo>
                    <a:lnTo>
                      <a:pt x="554" y="0"/>
                    </a:lnTo>
                    <a:lnTo>
                      <a:pt x="559" y="5"/>
                    </a:lnTo>
                    <a:lnTo>
                      <a:pt x="559" y="12"/>
                    </a:lnTo>
                    <a:lnTo>
                      <a:pt x="556" y="28"/>
                    </a:lnTo>
                    <a:lnTo>
                      <a:pt x="556" y="35"/>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 name="Spain"/>
            <p:cNvGrpSpPr/>
            <p:nvPr/>
          </p:nvGrpSpPr>
          <p:grpSpPr>
            <a:xfrm>
              <a:off x="693531" y="667676"/>
              <a:ext cx="6044136" cy="4810123"/>
              <a:chOff x="816187" y="440531"/>
              <a:chExt cx="5143501" cy="4093369"/>
            </a:xfrm>
          </p:grpSpPr>
          <p:grpSp>
            <p:nvGrpSpPr>
              <p:cNvPr id="3" name="Group 2"/>
              <p:cNvGrpSpPr/>
              <p:nvPr/>
            </p:nvGrpSpPr>
            <p:grpSpPr>
              <a:xfrm>
                <a:off x="816187" y="440531"/>
                <a:ext cx="5143501" cy="4093369"/>
                <a:chOff x="816187" y="440531"/>
                <a:chExt cx="5143501" cy="4093369"/>
              </a:xfrm>
            </p:grpSpPr>
            <p:sp>
              <p:nvSpPr>
                <p:cNvPr id="39" name="Freeform 39"/>
                <p:cNvSpPr>
                  <a:spLocks/>
                </p:cNvSpPr>
                <p:nvPr/>
              </p:nvSpPr>
              <p:spPr bwMode="auto">
                <a:xfrm>
                  <a:off x="1235287" y="3090862"/>
                  <a:ext cx="2361009" cy="1352550"/>
                </a:xfrm>
                <a:custGeom>
                  <a:avLst/>
                  <a:gdLst>
                    <a:gd name="T0" fmla="*/ 1917 w 1983"/>
                    <a:gd name="T1" fmla="*/ 705 h 1136"/>
                    <a:gd name="T2" fmla="*/ 1888 w 1983"/>
                    <a:gd name="T3" fmla="*/ 802 h 1136"/>
                    <a:gd name="T4" fmla="*/ 1832 w 1983"/>
                    <a:gd name="T5" fmla="*/ 869 h 1136"/>
                    <a:gd name="T6" fmla="*/ 1749 w 1983"/>
                    <a:gd name="T7" fmla="*/ 845 h 1136"/>
                    <a:gd name="T8" fmla="*/ 1640 w 1983"/>
                    <a:gd name="T9" fmla="*/ 880 h 1136"/>
                    <a:gd name="T10" fmla="*/ 1569 w 1983"/>
                    <a:gd name="T11" fmla="*/ 892 h 1136"/>
                    <a:gd name="T12" fmla="*/ 1370 w 1983"/>
                    <a:gd name="T13" fmla="*/ 885 h 1136"/>
                    <a:gd name="T14" fmla="*/ 1105 w 1983"/>
                    <a:gd name="T15" fmla="*/ 869 h 1136"/>
                    <a:gd name="T16" fmla="*/ 949 w 1983"/>
                    <a:gd name="T17" fmla="*/ 944 h 1136"/>
                    <a:gd name="T18" fmla="*/ 786 w 1983"/>
                    <a:gd name="T19" fmla="*/ 968 h 1136"/>
                    <a:gd name="T20" fmla="*/ 720 w 1983"/>
                    <a:gd name="T21" fmla="*/ 1030 h 1136"/>
                    <a:gd name="T22" fmla="*/ 665 w 1983"/>
                    <a:gd name="T23" fmla="*/ 1072 h 1136"/>
                    <a:gd name="T24" fmla="*/ 656 w 1983"/>
                    <a:gd name="T25" fmla="*/ 1120 h 1136"/>
                    <a:gd name="T26" fmla="*/ 530 w 1983"/>
                    <a:gd name="T27" fmla="*/ 1094 h 1136"/>
                    <a:gd name="T28" fmla="*/ 422 w 1983"/>
                    <a:gd name="T29" fmla="*/ 982 h 1136"/>
                    <a:gd name="T30" fmla="*/ 398 w 1983"/>
                    <a:gd name="T31" fmla="*/ 909 h 1136"/>
                    <a:gd name="T32" fmla="*/ 407 w 1983"/>
                    <a:gd name="T33" fmla="*/ 888 h 1136"/>
                    <a:gd name="T34" fmla="*/ 353 w 1983"/>
                    <a:gd name="T35" fmla="*/ 798 h 1136"/>
                    <a:gd name="T36" fmla="*/ 407 w 1983"/>
                    <a:gd name="T37" fmla="*/ 741 h 1136"/>
                    <a:gd name="T38" fmla="*/ 249 w 1983"/>
                    <a:gd name="T39" fmla="*/ 646 h 1136"/>
                    <a:gd name="T40" fmla="*/ 218 w 1983"/>
                    <a:gd name="T41" fmla="*/ 563 h 1136"/>
                    <a:gd name="T42" fmla="*/ 123 w 1983"/>
                    <a:gd name="T43" fmla="*/ 589 h 1136"/>
                    <a:gd name="T44" fmla="*/ 22 w 1983"/>
                    <a:gd name="T45" fmla="*/ 540 h 1136"/>
                    <a:gd name="T46" fmla="*/ 3 w 1983"/>
                    <a:gd name="T47" fmla="*/ 438 h 1136"/>
                    <a:gd name="T48" fmla="*/ 19 w 1983"/>
                    <a:gd name="T49" fmla="*/ 402 h 1136"/>
                    <a:gd name="T50" fmla="*/ 100 w 1983"/>
                    <a:gd name="T51" fmla="*/ 265 h 1136"/>
                    <a:gd name="T52" fmla="*/ 149 w 1983"/>
                    <a:gd name="T53" fmla="*/ 241 h 1136"/>
                    <a:gd name="T54" fmla="*/ 213 w 1983"/>
                    <a:gd name="T55" fmla="*/ 177 h 1136"/>
                    <a:gd name="T56" fmla="*/ 265 w 1983"/>
                    <a:gd name="T57" fmla="*/ 222 h 1136"/>
                    <a:gd name="T58" fmla="*/ 334 w 1983"/>
                    <a:gd name="T59" fmla="*/ 258 h 1136"/>
                    <a:gd name="T60" fmla="*/ 379 w 1983"/>
                    <a:gd name="T61" fmla="*/ 253 h 1136"/>
                    <a:gd name="T62" fmla="*/ 464 w 1983"/>
                    <a:gd name="T63" fmla="*/ 308 h 1136"/>
                    <a:gd name="T64" fmla="*/ 549 w 1983"/>
                    <a:gd name="T65" fmla="*/ 274 h 1136"/>
                    <a:gd name="T66" fmla="*/ 563 w 1983"/>
                    <a:gd name="T67" fmla="*/ 237 h 1136"/>
                    <a:gd name="T68" fmla="*/ 632 w 1983"/>
                    <a:gd name="T69" fmla="*/ 227 h 1136"/>
                    <a:gd name="T70" fmla="*/ 632 w 1983"/>
                    <a:gd name="T71" fmla="*/ 255 h 1136"/>
                    <a:gd name="T72" fmla="*/ 691 w 1983"/>
                    <a:gd name="T73" fmla="*/ 210 h 1136"/>
                    <a:gd name="T74" fmla="*/ 686 w 1983"/>
                    <a:gd name="T75" fmla="*/ 170 h 1136"/>
                    <a:gd name="T76" fmla="*/ 684 w 1983"/>
                    <a:gd name="T77" fmla="*/ 139 h 1136"/>
                    <a:gd name="T78" fmla="*/ 713 w 1983"/>
                    <a:gd name="T79" fmla="*/ 102 h 1136"/>
                    <a:gd name="T80" fmla="*/ 746 w 1983"/>
                    <a:gd name="T81" fmla="*/ 61 h 1136"/>
                    <a:gd name="T82" fmla="*/ 779 w 1983"/>
                    <a:gd name="T83" fmla="*/ 47 h 1136"/>
                    <a:gd name="T84" fmla="*/ 824 w 1983"/>
                    <a:gd name="T85" fmla="*/ 2 h 1136"/>
                    <a:gd name="T86" fmla="*/ 921 w 1983"/>
                    <a:gd name="T87" fmla="*/ 38 h 1136"/>
                    <a:gd name="T88" fmla="*/ 973 w 1983"/>
                    <a:gd name="T89" fmla="*/ 78 h 1136"/>
                    <a:gd name="T90" fmla="*/ 1025 w 1983"/>
                    <a:gd name="T91" fmla="*/ 118 h 1136"/>
                    <a:gd name="T92" fmla="*/ 1112 w 1983"/>
                    <a:gd name="T93" fmla="*/ 158 h 1136"/>
                    <a:gd name="T94" fmla="*/ 1268 w 1983"/>
                    <a:gd name="T95" fmla="*/ 151 h 1136"/>
                    <a:gd name="T96" fmla="*/ 1335 w 1983"/>
                    <a:gd name="T97" fmla="*/ 165 h 1136"/>
                    <a:gd name="T98" fmla="*/ 1361 w 1983"/>
                    <a:gd name="T99" fmla="*/ 156 h 1136"/>
                    <a:gd name="T100" fmla="*/ 1415 w 1983"/>
                    <a:gd name="T101" fmla="*/ 144 h 1136"/>
                    <a:gd name="T102" fmla="*/ 1498 w 1983"/>
                    <a:gd name="T103" fmla="*/ 149 h 1136"/>
                    <a:gd name="T104" fmla="*/ 1541 w 1983"/>
                    <a:gd name="T105" fmla="*/ 151 h 1136"/>
                    <a:gd name="T106" fmla="*/ 1581 w 1983"/>
                    <a:gd name="T107" fmla="*/ 149 h 1136"/>
                    <a:gd name="T108" fmla="*/ 1609 w 1983"/>
                    <a:gd name="T109" fmla="*/ 130 h 1136"/>
                    <a:gd name="T110" fmla="*/ 1682 w 1983"/>
                    <a:gd name="T111" fmla="*/ 135 h 1136"/>
                    <a:gd name="T112" fmla="*/ 1687 w 1983"/>
                    <a:gd name="T113" fmla="*/ 173 h 1136"/>
                    <a:gd name="T114" fmla="*/ 1725 w 1983"/>
                    <a:gd name="T115" fmla="*/ 229 h 1136"/>
                    <a:gd name="T116" fmla="*/ 1723 w 1983"/>
                    <a:gd name="T117" fmla="*/ 263 h 1136"/>
                    <a:gd name="T118" fmla="*/ 1768 w 1983"/>
                    <a:gd name="T119" fmla="*/ 348 h 1136"/>
                    <a:gd name="T120" fmla="*/ 1874 w 1983"/>
                    <a:gd name="T121" fmla="*/ 409 h 1136"/>
                    <a:gd name="T122" fmla="*/ 1869 w 1983"/>
                    <a:gd name="T123" fmla="*/ 466 h 1136"/>
                    <a:gd name="T124" fmla="*/ 1926 w 1983"/>
                    <a:gd name="T125" fmla="*/ 59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83" h="1136">
                      <a:moveTo>
                        <a:pt x="1952" y="592"/>
                      </a:moveTo>
                      <a:lnTo>
                        <a:pt x="1952" y="592"/>
                      </a:lnTo>
                      <a:lnTo>
                        <a:pt x="1955" y="594"/>
                      </a:lnTo>
                      <a:lnTo>
                        <a:pt x="1983" y="618"/>
                      </a:lnTo>
                      <a:lnTo>
                        <a:pt x="1973" y="622"/>
                      </a:lnTo>
                      <a:lnTo>
                        <a:pt x="1971" y="627"/>
                      </a:lnTo>
                      <a:lnTo>
                        <a:pt x="1969" y="634"/>
                      </a:lnTo>
                      <a:lnTo>
                        <a:pt x="1964" y="644"/>
                      </a:lnTo>
                      <a:lnTo>
                        <a:pt x="1952" y="658"/>
                      </a:lnTo>
                      <a:lnTo>
                        <a:pt x="1933" y="677"/>
                      </a:lnTo>
                      <a:lnTo>
                        <a:pt x="1924" y="689"/>
                      </a:lnTo>
                      <a:lnTo>
                        <a:pt x="1917" y="705"/>
                      </a:lnTo>
                      <a:lnTo>
                        <a:pt x="1914" y="719"/>
                      </a:lnTo>
                      <a:lnTo>
                        <a:pt x="1910" y="731"/>
                      </a:lnTo>
                      <a:lnTo>
                        <a:pt x="1907" y="743"/>
                      </a:lnTo>
                      <a:lnTo>
                        <a:pt x="1898" y="769"/>
                      </a:lnTo>
                      <a:lnTo>
                        <a:pt x="1891" y="781"/>
                      </a:lnTo>
                      <a:lnTo>
                        <a:pt x="1891" y="786"/>
                      </a:lnTo>
                      <a:lnTo>
                        <a:pt x="1891" y="791"/>
                      </a:lnTo>
                      <a:lnTo>
                        <a:pt x="1891" y="793"/>
                      </a:lnTo>
                      <a:lnTo>
                        <a:pt x="1893" y="798"/>
                      </a:lnTo>
                      <a:lnTo>
                        <a:pt x="1891" y="800"/>
                      </a:lnTo>
                      <a:lnTo>
                        <a:pt x="1891" y="802"/>
                      </a:lnTo>
                      <a:lnTo>
                        <a:pt x="1888" y="802"/>
                      </a:lnTo>
                      <a:lnTo>
                        <a:pt x="1879" y="805"/>
                      </a:lnTo>
                      <a:lnTo>
                        <a:pt x="1876" y="805"/>
                      </a:lnTo>
                      <a:lnTo>
                        <a:pt x="1874" y="809"/>
                      </a:lnTo>
                      <a:lnTo>
                        <a:pt x="1860" y="817"/>
                      </a:lnTo>
                      <a:lnTo>
                        <a:pt x="1855" y="824"/>
                      </a:lnTo>
                      <a:lnTo>
                        <a:pt x="1853" y="840"/>
                      </a:lnTo>
                      <a:lnTo>
                        <a:pt x="1848" y="845"/>
                      </a:lnTo>
                      <a:lnTo>
                        <a:pt x="1843" y="850"/>
                      </a:lnTo>
                      <a:lnTo>
                        <a:pt x="1836" y="854"/>
                      </a:lnTo>
                      <a:lnTo>
                        <a:pt x="1836" y="857"/>
                      </a:lnTo>
                      <a:lnTo>
                        <a:pt x="1834" y="866"/>
                      </a:lnTo>
                      <a:lnTo>
                        <a:pt x="1832" y="869"/>
                      </a:lnTo>
                      <a:lnTo>
                        <a:pt x="1829" y="871"/>
                      </a:lnTo>
                      <a:lnTo>
                        <a:pt x="1824" y="871"/>
                      </a:lnTo>
                      <a:lnTo>
                        <a:pt x="1822" y="873"/>
                      </a:lnTo>
                      <a:lnTo>
                        <a:pt x="1817" y="880"/>
                      </a:lnTo>
                      <a:lnTo>
                        <a:pt x="1813" y="885"/>
                      </a:lnTo>
                      <a:lnTo>
                        <a:pt x="1805" y="888"/>
                      </a:lnTo>
                      <a:lnTo>
                        <a:pt x="1798" y="888"/>
                      </a:lnTo>
                      <a:lnTo>
                        <a:pt x="1787" y="885"/>
                      </a:lnTo>
                      <a:lnTo>
                        <a:pt x="1777" y="873"/>
                      </a:lnTo>
                      <a:lnTo>
                        <a:pt x="1768" y="862"/>
                      </a:lnTo>
                      <a:lnTo>
                        <a:pt x="1761" y="852"/>
                      </a:lnTo>
                      <a:lnTo>
                        <a:pt x="1749" y="845"/>
                      </a:lnTo>
                      <a:lnTo>
                        <a:pt x="1742" y="843"/>
                      </a:lnTo>
                      <a:lnTo>
                        <a:pt x="1732" y="840"/>
                      </a:lnTo>
                      <a:lnTo>
                        <a:pt x="1727" y="843"/>
                      </a:lnTo>
                      <a:lnTo>
                        <a:pt x="1716" y="847"/>
                      </a:lnTo>
                      <a:lnTo>
                        <a:pt x="1708" y="847"/>
                      </a:lnTo>
                      <a:lnTo>
                        <a:pt x="1706" y="847"/>
                      </a:lnTo>
                      <a:lnTo>
                        <a:pt x="1697" y="843"/>
                      </a:lnTo>
                      <a:lnTo>
                        <a:pt x="1692" y="843"/>
                      </a:lnTo>
                      <a:lnTo>
                        <a:pt x="1664" y="845"/>
                      </a:lnTo>
                      <a:lnTo>
                        <a:pt x="1656" y="850"/>
                      </a:lnTo>
                      <a:lnTo>
                        <a:pt x="1647" y="862"/>
                      </a:lnTo>
                      <a:lnTo>
                        <a:pt x="1640" y="880"/>
                      </a:lnTo>
                      <a:lnTo>
                        <a:pt x="1630" y="890"/>
                      </a:lnTo>
                      <a:lnTo>
                        <a:pt x="1630" y="890"/>
                      </a:lnTo>
                      <a:lnTo>
                        <a:pt x="1626" y="895"/>
                      </a:lnTo>
                      <a:lnTo>
                        <a:pt x="1616" y="897"/>
                      </a:lnTo>
                      <a:lnTo>
                        <a:pt x="1607" y="899"/>
                      </a:lnTo>
                      <a:lnTo>
                        <a:pt x="1602" y="897"/>
                      </a:lnTo>
                      <a:lnTo>
                        <a:pt x="1595" y="899"/>
                      </a:lnTo>
                      <a:lnTo>
                        <a:pt x="1588" y="897"/>
                      </a:lnTo>
                      <a:lnTo>
                        <a:pt x="1581" y="890"/>
                      </a:lnTo>
                      <a:lnTo>
                        <a:pt x="1574" y="888"/>
                      </a:lnTo>
                      <a:lnTo>
                        <a:pt x="1571" y="888"/>
                      </a:lnTo>
                      <a:lnTo>
                        <a:pt x="1569" y="892"/>
                      </a:lnTo>
                      <a:lnTo>
                        <a:pt x="1564" y="892"/>
                      </a:lnTo>
                      <a:lnTo>
                        <a:pt x="1562" y="890"/>
                      </a:lnTo>
                      <a:lnTo>
                        <a:pt x="1552" y="878"/>
                      </a:lnTo>
                      <a:lnTo>
                        <a:pt x="1545" y="873"/>
                      </a:lnTo>
                      <a:lnTo>
                        <a:pt x="1538" y="873"/>
                      </a:lnTo>
                      <a:lnTo>
                        <a:pt x="1526" y="873"/>
                      </a:lnTo>
                      <a:lnTo>
                        <a:pt x="1439" y="864"/>
                      </a:lnTo>
                      <a:lnTo>
                        <a:pt x="1403" y="869"/>
                      </a:lnTo>
                      <a:lnTo>
                        <a:pt x="1399" y="871"/>
                      </a:lnTo>
                      <a:lnTo>
                        <a:pt x="1394" y="876"/>
                      </a:lnTo>
                      <a:lnTo>
                        <a:pt x="1387" y="880"/>
                      </a:lnTo>
                      <a:lnTo>
                        <a:pt x="1370" y="885"/>
                      </a:lnTo>
                      <a:lnTo>
                        <a:pt x="1358" y="885"/>
                      </a:lnTo>
                      <a:lnTo>
                        <a:pt x="1309" y="866"/>
                      </a:lnTo>
                      <a:lnTo>
                        <a:pt x="1304" y="864"/>
                      </a:lnTo>
                      <a:lnTo>
                        <a:pt x="1302" y="862"/>
                      </a:lnTo>
                      <a:lnTo>
                        <a:pt x="1278" y="866"/>
                      </a:lnTo>
                      <a:lnTo>
                        <a:pt x="1264" y="866"/>
                      </a:lnTo>
                      <a:lnTo>
                        <a:pt x="1238" y="857"/>
                      </a:lnTo>
                      <a:lnTo>
                        <a:pt x="1224" y="854"/>
                      </a:lnTo>
                      <a:lnTo>
                        <a:pt x="1188" y="864"/>
                      </a:lnTo>
                      <a:lnTo>
                        <a:pt x="1155" y="857"/>
                      </a:lnTo>
                      <a:lnTo>
                        <a:pt x="1145" y="857"/>
                      </a:lnTo>
                      <a:lnTo>
                        <a:pt x="1105" y="869"/>
                      </a:lnTo>
                      <a:lnTo>
                        <a:pt x="1096" y="869"/>
                      </a:lnTo>
                      <a:lnTo>
                        <a:pt x="1037" y="862"/>
                      </a:lnTo>
                      <a:lnTo>
                        <a:pt x="1030" y="864"/>
                      </a:lnTo>
                      <a:lnTo>
                        <a:pt x="1025" y="866"/>
                      </a:lnTo>
                      <a:lnTo>
                        <a:pt x="1015" y="883"/>
                      </a:lnTo>
                      <a:lnTo>
                        <a:pt x="1013" y="885"/>
                      </a:lnTo>
                      <a:lnTo>
                        <a:pt x="1008" y="890"/>
                      </a:lnTo>
                      <a:lnTo>
                        <a:pt x="1003" y="897"/>
                      </a:lnTo>
                      <a:lnTo>
                        <a:pt x="1003" y="904"/>
                      </a:lnTo>
                      <a:lnTo>
                        <a:pt x="1001" y="907"/>
                      </a:lnTo>
                      <a:lnTo>
                        <a:pt x="959" y="930"/>
                      </a:lnTo>
                      <a:lnTo>
                        <a:pt x="949" y="944"/>
                      </a:lnTo>
                      <a:lnTo>
                        <a:pt x="947" y="947"/>
                      </a:lnTo>
                      <a:lnTo>
                        <a:pt x="944" y="949"/>
                      </a:lnTo>
                      <a:lnTo>
                        <a:pt x="937" y="952"/>
                      </a:lnTo>
                      <a:lnTo>
                        <a:pt x="923" y="954"/>
                      </a:lnTo>
                      <a:lnTo>
                        <a:pt x="909" y="952"/>
                      </a:lnTo>
                      <a:lnTo>
                        <a:pt x="866" y="942"/>
                      </a:lnTo>
                      <a:lnTo>
                        <a:pt x="859" y="940"/>
                      </a:lnTo>
                      <a:lnTo>
                        <a:pt x="854" y="942"/>
                      </a:lnTo>
                      <a:lnTo>
                        <a:pt x="850" y="944"/>
                      </a:lnTo>
                      <a:lnTo>
                        <a:pt x="826" y="956"/>
                      </a:lnTo>
                      <a:lnTo>
                        <a:pt x="802" y="961"/>
                      </a:lnTo>
                      <a:lnTo>
                        <a:pt x="786" y="968"/>
                      </a:lnTo>
                      <a:lnTo>
                        <a:pt x="781" y="970"/>
                      </a:lnTo>
                      <a:lnTo>
                        <a:pt x="769" y="970"/>
                      </a:lnTo>
                      <a:lnTo>
                        <a:pt x="765" y="973"/>
                      </a:lnTo>
                      <a:lnTo>
                        <a:pt x="760" y="975"/>
                      </a:lnTo>
                      <a:lnTo>
                        <a:pt x="755" y="980"/>
                      </a:lnTo>
                      <a:lnTo>
                        <a:pt x="743" y="996"/>
                      </a:lnTo>
                      <a:lnTo>
                        <a:pt x="736" y="1001"/>
                      </a:lnTo>
                      <a:lnTo>
                        <a:pt x="731" y="1018"/>
                      </a:lnTo>
                      <a:lnTo>
                        <a:pt x="727" y="1023"/>
                      </a:lnTo>
                      <a:lnTo>
                        <a:pt x="724" y="1025"/>
                      </a:lnTo>
                      <a:lnTo>
                        <a:pt x="722" y="1027"/>
                      </a:lnTo>
                      <a:lnTo>
                        <a:pt x="720" y="1030"/>
                      </a:lnTo>
                      <a:lnTo>
                        <a:pt x="715" y="1032"/>
                      </a:lnTo>
                      <a:lnTo>
                        <a:pt x="715" y="1034"/>
                      </a:lnTo>
                      <a:lnTo>
                        <a:pt x="715" y="1039"/>
                      </a:lnTo>
                      <a:lnTo>
                        <a:pt x="715" y="1041"/>
                      </a:lnTo>
                      <a:lnTo>
                        <a:pt x="698" y="1063"/>
                      </a:lnTo>
                      <a:lnTo>
                        <a:pt x="696" y="1068"/>
                      </a:lnTo>
                      <a:lnTo>
                        <a:pt x="694" y="1086"/>
                      </a:lnTo>
                      <a:lnTo>
                        <a:pt x="686" y="1086"/>
                      </a:lnTo>
                      <a:lnTo>
                        <a:pt x="684" y="1079"/>
                      </a:lnTo>
                      <a:lnTo>
                        <a:pt x="679" y="1075"/>
                      </a:lnTo>
                      <a:lnTo>
                        <a:pt x="672" y="1072"/>
                      </a:lnTo>
                      <a:lnTo>
                        <a:pt x="665" y="1072"/>
                      </a:lnTo>
                      <a:lnTo>
                        <a:pt x="663" y="1075"/>
                      </a:lnTo>
                      <a:lnTo>
                        <a:pt x="660" y="1079"/>
                      </a:lnTo>
                      <a:lnTo>
                        <a:pt x="658" y="1084"/>
                      </a:lnTo>
                      <a:lnTo>
                        <a:pt x="658" y="1091"/>
                      </a:lnTo>
                      <a:lnTo>
                        <a:pt x="660" y="1096"/>
                      </a:lnTo>
                      <a:lnTo>
                        <a:pt x="658" y="1098"/>
                      </a:lnTo>
                      <a:lnTo>
                        <a:pt x="660" y="1103"/>
                      </a:lnTo>
                      <a:lnTo>
                        <a:pt x="660" y="1108"/>
                      </a:lnTo>
                      <a:lnTo>
                        <a:pt x="663" y="1110"/>
                      </a:lnTo>
                      <a:lnTo>
                        <a:pt x="660" y="1115"/>
                      </a:lnTo>
                      <a:lnTo>
                        <a:pt x="658" y="1117"/>
                      </a:lnTo>
                      <a:lnTo>
                        <a:pt x="656" y="1120"/>
                      </a:lnTo>
                      <a:lnTo>
                        <a:pt x="653" y="1122"/>
                      </a:lnTo>
                      <a:lnTo>
                        <a:pt x="613" y="1131"/>
                      </a:lnTo>
                      <a:lnTo>
                        <a:pt x="608" y="1136"/>
                      </a:lnTo>
                      <a:lnTo>
                        <a:pt x="604" y="1136"/>
                      </a:lnTo>
                      <a:lnTo>
                        <a:pt x="592" y="1124"/>
                      </a:lnTo>
                      <a:lnTo>
                        <a:pt x="578" y="1115"/>
                      </a:lnTo>
                      <a:lnTo>
                        <a:pt x="573" y="1110"/>
                      </a:lnTo>
                      <a:lnTo>
                        <a:pt x="563" y="1112"/>
                      </a:lnTo>
                      <a:lnTo>
                        <a:pt x="556" y="1110"/>
                      </a:lnTo>
                      <a:lnTo>
                        <a:pt x="549" y="1105"/>
                      </a:lnTo>
                      <a:lnTo>
                        <a:pt x="535" y="1101"/>
                      </a:lnTo>
                      <a:lnTo>
                        <a:pt x="530" y="1094"/>
                      </a:lnTo>
                      <a:lnTo>
                        <a:pt x="523" y="1084"/>
                      </a:lnTo>
                      <a:lnTo>
                        <a:pt x="502" y="1060"/>
                      </a:lnTo>
                      <a:lnTo>
                        <a:pt x="497" y="1056"/>
                      </a:lnTo>
                      <a:lnTo>
                        <a:pt x="490" y="1056"/>
                      </a:lnTo>
                      <a:lnTo>
                        <a:pt x="474" y="1056"/>
                      </a:lnTo>
                      <a:lnTo>
                        <a:pt x="459" y="1051"/>
                      </a:lnTo>
                      <a:lnTo>
                        <a:pt x="452" y="1037"/>
                      </a:lnTo>
                      <a:lnTo>
                        <a:pt x="445" y="1023"/>
                      </a:lnTo>
                      <a:lnTo>
                        <a:pt x="438" y="1011"/>
                      </a:lnTo>
                      <a:lnTo>
                        <a:pt x="424" y="996"/>
                      </a:lnTo>
                      <a:lnTo>
                        <a:pt x="422" y="989"/>
                      </a:lnTo>
                      <a:lnTo>
                        <a:pt x="422" y="982"/>
                      </a:lnTo>
                      <a:lnTo>
                        <a:pt x="419" y="975"/>
                      </a:lnTo>
                      <a:lnTo>
                        <a:pt x="417" y="968"/>
                      </a:lnTo>
                      <a:lnTo>
                        <a:pt x="410" y="954"/>
                      </a:lnTo>
                      <a:lnTo>
                        <a:pt x="403" y="935"/>
                      </a:lnTo>
                      <a:lnTo>
                        <a:pt x="395" y="921"/>
                      </a:lnTo>
                      <a:lnTo>
                        <a:pt x="388" y="907"/>
                      </a:lnTo>
                      <a:lnTo>
                        <a:pt x="381" y="899"/>
                      </a:lnTo>
                      <a:lnTo>
                        <a:pt x="379" y="895"/>
                      </a:lnTo>
                      <a:lnTo>
                        <a:pt x="381" y="895"/>
                      </a:lnTo>
                      <a:lnTo>
                        <a:pt x="386" y="895"/>
                      </a:lnTo>
                      <a:lnTo>
                        <a:pt x="395" y="904"/>
                      </a:lnTo>
                      <a:lnTo>
                        <a:pt x="398" y="909"/>
                      </a:lnTo>
                      <a:lnTo>
                        <a:pt x="395" y="914"/>
                      </a:lnTo>
                      <a:lnTo>
                        <a:pt x="398" y="916"/>
                      </a:lnTo>
                      <a:lnTo>
                        <a:pt x="403" y="923"/>
                      </a:lnTo>
                      <a:lnTo>
                        <a:pt x="407" y="923"/>
                      </a:lnTo>
                      <a:lnTo>
                        <a:pt x="410" y="921"/>
                      </a:lnTo>
                      <a:lnTo>
                        <a:pt x="414" y="916"/>
                      </a:lnTo>
                      <a:lnTo>
                        <a:pt x="422" y="907"/>
                      </a:lnTo>
                      <a:lnTo>
                        <a:pt x="419" y="907"/>
                      </a:lnTo>
                      <a:lnTo>
                        <a:pt x="412" y="909"/>
                      </a:lnTo>
                      <a:lnTo>
                        <a:pt x="407" y="907"/>
                      </a:lnTo>
                      <a:lnTo>
                        <a:pt x="405" y="902"/>
                      </a:lnTo>
                      <a:lnTo>
                        <a:pt x="407" y="888"/>
                      </a:lnTo>
                      <a:lnTo>
                        <a:pt x="405" y="880"/>
                      </a:lnTo>
                      <a:lnTo>
                        <a:pt x="393" y="866"/>
                      </a:lnTo>
                      <a:lnTo>
                        <a:pt x="388" y="864"/>
                      </a:lnTo>
                      <a:lnTo>
                        <a:pt x="365" y="862"/>
                      </a:lnTo>
                      <a:lnTo>
                        <a:pt x="360" y="859"/>
                      </a:lnTo>
                      <a:lnTo>
                        <a:pt x="355" y="852"/>
                      </a:lnTo>
                      <a:lnTo>
                        <a:pt x="353" y="835"/>
                      </a:lnTo>
                      <a:lnTo>
                        <a:pt x="348" y="828"/>
                      </a:lnTo>
                      <a:lnTo>
                        <a:pt x="343" y="819"/>
                      </a:lnTo>
                      <a:lnTo>
                        <a:pt x="343" y="812"/>
                      </a:lnTo>
                      <a:lnTo>
                        <a:pt x="346" y="805"/>
                      </a:lnTo>
                      <a:lnTo>
                        <a:pt x="353" y="798"/>
                      </a:lnTo>
                      <a:lnTo>
                        <a:pt x="358" y="795"/>
                      </a:lnTo>
                      <a:lnTo>
                        <a:pt x="372" y="791"/>
                      </a:lnTo>
                      <a:lnTo>
                        <a:pt x="377" y="788"/>
                      </a:lnTo>
                      <a:lnTo>
                        <a:pt x="381" y="779"/>
                      </a:lnTo>
                      <a:lnTo>
                        <a:pt x="379" y="760"/>
                      </a:lnTo>
                      <a:lnTo>
                        <a:pt x="381" y="750"/>
                      </a:lnTo>
                      <a:lnTo>
                        <a:pt x="393" y="741"/>
                      </a:lnTo>
                      <a:lnTo>
                        <a:pt x="422" y="746"/>
                      </a:lnTo>
                      <a:lnTo>
                        <a:pt x="431" y="734"/>
                      </a:lnTo>
                      <a:lnTo>
                        <a:pt x="424" y="738"/>
                      </a:lnTo>
                      <a:lnTo>
                        <a:pt x="414" y="741"/>
                      </a:lnTo>
                      <a:lnTo>
                        <a:pt x="407" y="741"/>
                      </a:lnTo>
                      <a:lnTo>
                        <a:pt x="400" y="734"/>
                      </a:lnTo>
                      <a:lnTo>
                        <a:pt x="386" y="738"/>
                      </a:lnTo>
                      <a:lnTo>
                        <a:pt x="379" y="743"/>
                      </a:lnTo>
                      <a:lnTo>
                        <a:pt x="377" y="750"/>
                      </a:lnTo>
                      <a:lnTo>
                        <a:pt x="377" y="776"/>
                      </a:lnTo>
                      <a:lnTo>
                        <a:pt x="374" y="781"/>
                      </a:lnTo>
                      <a:lnTo>
                        <a:pt x="362" y="781"/>
                      </a:lnTo>
                      <a:lnTo>
                        <a:pt x="353" y="767"/>
                      </a:lnTo>
                      <a:lnTo>
                        <a:pt x="343" y="738"/>
                      </a:lnTo>
                      <a:lnTo>
                        <a:pt x="336" y="724"/>
                      </a:lnTo>
                      <a:lnTo>
                        <a:pt x="329" y="715"/>
                      </a:lnTo>
                      <a:lnTo>
                        <a:pt x="249" y="646"/>
                      </a:lnTo>
                      <a:lnTo>
                        <a:pt x="242" y="641"/>
                      </a:lnTo>
                      <a:lnTo>
                        <a:pt x="232" y="639"/>
                      </a:lnTo>
                      <a:lnTo>
                        <a:pt x="228" y="637"/>
                      </a:lnTo>
                      <a:lnTo>
                        <a:pt x="213" y="622"/>
                      </a:lnTo>
                      <a:lnTo>
                        <a:pt x="209" y="620"/>
                      </a:lnTo>
                      <a:lnTo>
                        <a:pt x="202" y="615"/>
                      </a:lnTo>
                      <a:lnTo>
                        <a:pt x="197" y="606"/>
                      </a:lnTo>
                      <a:lnTo>
                        <a:pt x="194" y="594"/>
                      </a:lnTo>
                      <a:lnTo>
                        <a:pt x="197" y="589"/>
                      </a:lnTo>
                      <a:lnTo>
                        <a:pt x="202" y="587"/>
                      </a:lnTo>
                      <a:lnTo>
                        <a:pt x="216" y="570"/>
                      </a:lnTo>
                      <a:lnTo>
                        <a:pt x="218" y="563"/>
                      </a:lnTo>
                      <a:lnTo>
                        <a:pt x="202" y="580"/>
                      </a:lnTo>
                      <a:lnTo>
                        <a:pt x="190" y="587"/>
                      </a:lnTo>
                      <a:lnTo>
                        <a:pt x="180" y="585"/>
                      </a:lnTo>
                      <a:lnTo>
                        <a:pt x="180" y="587"/>
                      </a:lnTo>
                      <a:lnTo>
                        <a:pt x="187" y="599"/>
                      </a:lnTo>
                      <a:lnTo>
                        <a:pt x="190" y="608"/>
                      </a:lnTo>
                      <a:lnTo>
                        <a:pt x="190" y="613"/>
                      </a:lnTo>
                      <a:lnTo>
                        <a:pt x="185" y="613"/>
                      </a:lnTo>
                      <a:lnTo>
                        <a:pt x="157" y="594"/>
                      </a:lnTo>
                      <a:lnTo>
                        <a:pt x="145" y="589"/>
                      </a:lnTo>
                      <a:lnTo>
                        <a:pt x="119" y="585"/>
                      </a:lnTo>
                      <a:lnTo>
                        <a:pt x="123" y="589"/>
                      </a:lnTo>
                      <a:lnTo>
                        <a:pt x="133" y="589"/>
                      </a:lnTo>
                      <a:lnTo>
                        <a:pt x="138" y="594"/>
                      </a:lnTo>
                      <a:lnTo>
                        <a:pt x="55" y="587"/>
                      </a:lnTo>
                      <a:lnTo>
                        <a:pt x="50" y="589"/>
                      </a:lnTo>
                      <a:lnTo>
                        <a:pt x="43" y="594"/>
                      </a:lnTo>
                      <a:lnTo>
                        <a:pt x="36" y="594"/>
                      </a:lnTo>
                      <a:lnTo>
                        <a:pt x="31" y="592"/>
                      </a:lnTo>
                      <a:lnTo>
                        <a:pt x="26" y="589"/>
                      </a:lnTo>
                      <a:lnTo>
                        <a:pt x="22" y="570"/>
                      </a:lnTo>
                      <a:lnTo>
                        <a:pt x="22" y="561"/>
                      </a:lnTo>
                      <a:lnTo>
                        <a:pt x="24" y="554"/>
                      </a:lnTo>
                      <a:lnTo>
                        <a:pt x="22" y="540"/>
                      </a:lnTo>
                      <a:lnTo>
                        <a:pt x="22" y="506"/>
                      </a:lnTo>
                      <a:lnTo>
                        <a:pt x="17" y="492"/>
                      </a:lnTo>
                      <a:lnTo>
                        <a:pt x="19" y="487"/>
                      </a:lnTo>
                      <a:lnTo>
                        <a:pt x="19" y="478"/>
                      </a:lnTo>
                      <a:lnTo>
                        <a:pt x="17" y="469"/>
                      </a:lnTo>
                      <a:lnTo>
                        <a:pt x="15" y="459"/>
                      </a:lnTo>
                      <a:lnTo>
                        <a:pt x="15" y="457"/>
                      </a:lnTo>
                      <a:lnTo>
                        <a:pt x="8" y="452"/>
                      </a:lnTo>
                      <a:lnTo>
                        <a:pt x="5" y="447"/>
                      </a:lnTo>
                      <a:lnTo>
                        <a:pt x="3" y="442"/>
                      </a:lnTo>
                      <a:lnTo>
                        <a:pt x="3" y="440"/>
                      </a:lnTo>
                      <a:lnTo>
                        <a:pt x="3" y="438"/>
                      </a:lnTo>
                      <a:lnTo>
                        <a:pt x="0" y="433"/>
                      </a:lnTo>
                      <a:lnTo>
                        <a:pt x="0" y="433"/>
                      </a:lnTo>
                      <a:lnTo>
                        <a:pt x="0" y="431"/>
                      </a:lnTo>
                      <a:lnTo>
                        <a:pt x="0" y="426"/>
                      </a:lnTo>
                      <a:lnTo>
                        <a:pt x="0" y="426"/>
                      </a:lnTo>
                      <a:lnTo>
                        <a:pt x="5" y="421"/>
                      </a:lnTo>
                      <a:lnTo>
                        <a:pt x="5" y="419"/>
                      </a:lnTo>
                      <a:lnTo>
                        <a:pt x="5" y="419"/>
                      </a:lnTo>
                      <a:lnTo>
                        <a:pt x="8" y="416"/>
                      </a:lnTo>
                      <a:lnTo>
                        <a:pt x="5" y="414"/>
                      </a:lnTo>
                      <a:lnTo>
                        <a:pt x="10" y="412"/>
                      </a:lnTo>
                      <a:lnTo>
                        <a:pt x="19" y="402"/>
                      </a:lnTo>
                      <a:lnTo>
                        <a:pt x="22" y="400"/>
                      </a:lnTo>
                      <a:lnTo>
                        <a:pt x="24" y="393"/>
                      </a:lnTo>
                      <a:lnTo>
                        <a:pt x="29" y="374"/>
                      </a:lnTo>
                      <a:lnTo>
                        <a:pt x="34" y="360"/>
                      </a:lnTo>
                      <a:lnTo>
                        <a:pt x="41" y="353"/>
                      </a:lnTo>
                      <a:lnTo>
                        <a:pt x="74" y="329"/>
                      </a:lnTo>
                      <a:lnTo>
                        <a:pt x="83" y="315"/>
                      </a:lnTo>
                      <a:lnTo>
                        <a:pt x="88" y="300"/>
                      </a:lnTo>
                      <a:lnTo>
                        <a:pt x="97" y="281"/>
                      </a:lnTo>
                      <a:lnTo>
                        <a:pt x="100" y="274"/>
                      </a:lnTo>
                      <a:lnTo>
                        <a:pt x="100" y="270"/>
                      </a:lnTo>
                      <a:lnTo>
                        <a:pt x="100" y="265"/>
                      </a:lnTo>
                      <a:lnTo>
                        <a:pt x="100" y="263"/>
                      </a:lnTo>
                      <a:lnTo>
                        <a:pt x="102" y="260"/>
                      </a:lnTo>
                      <a:lnTo>
                        <a:pt x="114" y="258"/>
                      </a:lnTo>
                      <a:lnTo>
                        <a:pt x="116" y="255"/>
                      </a:lnTo>
                      <a:lnTo>
                        <a:pt x="121" y="258"/>
                      </a:lnTo>
                      <a:lnTo>
                        <a:pt x="126" y="258"/>
                      </a:lnTo>
                      <a:lnTo>
                        <a:pt x="128" y="260"/>
                      </a:lnTo>
                      <a:lnTo>
                        <a:pt x="133" y="258"/>
                      </a:lnTo>
                      <a:lnTo>
                        <a:pt x="138" y="255"/>
                      </a:lnTo>
                      <a:lnTo>
                        <a:pt x="140" y="255"/>
                      </a:lnTo>
                      <a:lnTo>
                        <a:pt x="145" y="251"/>
                      </a:lnTo>
                      <a:lnTo>
                        <a:pt x="149" y="241"/>
                      </a:lnTo>
                      <a:lnTo>
                        <a:pt x="152" y="239"/>
                      </a:lnTo>
                      <a:lnTo>
                        <a:pt x="157" y="241"/>
                      </a:lnTo>
                      <a:lnTo>
                        <a:pt x="175" y="251"/>
                      </a:lnTo>
                      <a:lnTo>
                        <a:pt x="185" y="251"/>
                      </a:lnTo>
                      <a:lnTo>
                        <a:pt x="187" y="239"/>
                      </a:lnTo>
                      <a:lnTo>
                        <a:pt x="192" y="234"/>
                      </a:lnTo>
                      <a:lnTo>
                        <a:pt x="194" y="222"/>
                      </a:lnTo>
                      <a:lnTo>
                        <a:pt x="202" y="210"/>
                      </a:lnTo>
                      <a:lnTo>
                        <a:pt x="209" y="196"/>
                      </a:lnTo>
                      <a:lnTo>
                        <a:pt x="211" y="189"/>
                      </a:lnTo>
                      <a:lnTo>
                        <a:pt x="216" y="177"/>
                      </a:lnTo>
                      <a:lnTo>
                        <a:pt x="213" y="177"/>
                      </a:lnTo>
                      <a:lnTo>
                        <a:pt x="220" y="173"/>
                      </a:lnTo>
                      <a:lnTo>
                        <a:pt x="265" y="194"/>
                      </a:lnTo>
                      <a:lnTo>
                        <a:pt x="265" y="196"/>
                      </a:lnTo>
                      <a:lnTo>
                        <a:pt x="265" y="199"/>
                      </a:lnTo>
                      <a:lnTo>
                        <a:pt x="265" y="201"/>
                      </a:lnTo>
                      <a:lnTo>
                        <a:pt x="263" y="203"/>
                      </a:lnTo>
                      <a:lnTo>
                        <a:pt x="261" y="206"/>
                      </a:lnTo>
                      <a:lnTo>
                        <a:pt x="258" y="213"/>
                      </a:lnTo>
                      <a:lnTo>
                        <a:pt x="258" y="215"/>
                      </a:lnTo>
                      <a:lnTo>
                        <a:pt x="258" y="218"/>
                      </a:lnTo>
                      <a:lnTo>
                        <a:pt x="261" y="220"/>
                      </a:lnTo>
                      <a:lnTo>
                        <a:pt x="265" y="222"/>
                      </a:lnTo>
                      <a:lnTo>
                        <a:pt x="270" y="225"/>
                      </a:lnTo>
                      <a:lnTo>
                        <a:pt x="280" y="227"/>
                      </a:lnTo>
                      <a:lnTo>
                        <a:pt x="294" y="229"/>
                      </a:lnTo>
                      <a:lnTo>
                        <a:pt x="303" y="229"/>
                      </a:lnTo>
                      <a:lnTo>
                        <a:pt x="313" y="229"/>
                      </a:lnTo>
                      <a:lnTo>
                        <a:pt x="317" y="232"/>
                      </a:lnTo>
                      <a:lnTo>
                        <a:pt x="322" y="234"/>
                      </a:lnTo>
                      <a:lnTo>
                        <a:pt x="327" y="239"/>
                      </a:lnTo>
                      <a:lnTo>
                        <a:pt x="332" y="248"/>
                      </a:lnTo>
                      <a:lnTo>
                        <a:pt x="334" y="251"/>
                      </a:lnTo>
                      <a:lnTo>
                        <a:pt x="334" y="253"/>
                      </a:lnTo>
                      <a:lnTo>
                        <a:pt x="334" y="258"/>
                      </a:lnTo>
                      <a:lnTo>
                        <a:pt x="334" y="260"/>
                      </a:lnTo>
                      <a:lnTo>
                        <a:pt x="336" y="263"/>
                      </a:lnTo>
                      <a:lnTo>
                        <a:pt x="351" y="265"/>
                      </a:lnTo>
                      <a:lnTo>
                        <a:pt x="360" y="267"/>
                      </a:lnTo>
                      <a:lnTo>
                        <a:pt x="365" y="267"/>
                      </a:lnTo>
                      <a:lnTo>
                        <a:pt x="365" y="267"/>
                      </a:lnTo>
                      <a:lnTo>
                        <a:pt x="367" y="265"/>
                      </a:lnTo>
                      <a:lnTo>
                        <a:pt x="369" y="263"/>
                      </a:lnTo>
                      <a:lnTo>
                        <a:pt x="374" y="258"/>
                      </a:lnTo>
                      <a:lnTo>
                        <a:pt x="377" y="255"/>
                      </a:lnTo>
                      <a:lnTo>
                        <a:pt x="377" y="253"/>
                      </a:lnTo>
                      <a:lnTo>
                        <a:pt x="379" y="253"/>
                      </a:lnTo>
                      <a:lnTo>
                        <a:pt x="381" y="251"/>
                      </a:lnTo>
                      <a:lnTo>
                        <a:pt x="386" y="253"/>
                      </a:lnTo>
                      <a:lnTo>
                        <a:pt x="388" y="253"/>
                      </a:lnTo>
                      <a:lnTo>
                        <a:pt x="403" y="265"/>
                      </a:lnTo>
                      <a:lnTo>
                        <a:pt x="405" y="270"/>
                      </a:lnTo>
                      <a:lnTo>
                        <a:pt x="405" y="272"/>
                      </a:lnTo>
                      <a:lnTo>
                        <a:pt x="405" y="274"/>
                      </a:lnTo>
                      <a:lnTo>
                        <a:pt x="407" y="277"/>
                      </a:lnTo>
                      <a:lnTo>
                        <a:pt x="407" y="279"/>
                      </a:lnTo>
                      <a:lnTo>
                        <a:pt x="414" y="281"/>
                      </a:lnTo>
                      <a:lnTo>
                        <a:pt x="457" y="303"/>
                      </a:lnTo>
                      <a:lnTo>
                        <a:pt x="464" y="308"/>
                      </a:lnTo>
                      <a:lnTo>
                        <a:pt x="469" y="305"/>
                      </a:lnTo>
                      <a:lnTo>
                        <a:pt x="478" y="298"/>
                      </a:lnTo>
                      <a:lnTo>
                        <a:pt x="488" y="293"/>
                      </a:lnTo>
                      <a:lnTo>
                        <a:pt x="514" y="291"/>
                      </a:lnTo>
                      <a:lnTo>
                        <a:pt x="519" y="291"/>
                      </a:lnTo>
                      <a:lnTo>
                        <a:pt x="535" y="289"/>
                      </a:lnTo>
                      <a:lnTo>
                        <a:pt x="537" y="286"/>
                      </a:lnTo>
                      <a:lnTo>
                        <a:pt x="542" y="284"/>
                      </a:lnTo>
                      <a:lnTo>
                        <a:pt x="547" y="281"/>
                      </a:lnTo>
                      <a:lnTo>
                        <a:pt x="547" y="277"/>
                      </a:lnTo>
                      <a:lnTo>
                        <a:pt x="549" y="274"/>
                      </a:lnTo>
                      <a:lnTo>
                        <a:pt x="549" y="274"/>
                      </a:lnTo>
                      <a:lnTo>
                        <a:pt x="549" y="272"/>
                      </a:lnTo>
                      <a:lnTo>
                        <a:pt x="556" y="265"/>
                      </a:lnTo>
                      <a:lnTo>
                        <a:pt x="559" y="260"/>
                      </a:lnTo>
                      <a:lnTo>
                        <a:pt x="559" y="258"/>
                      </a:lnTo>
                      <a:lnTo>
                        <a:pt x="556" y="255"/>
                      </a:lnTo>
                      <a:lnTo>
                        <a:pt x="556" y="253"/>
                      </a:lnTo>
                      <a:lnTo>
                        <a:pt x="554" y="251"/>
                      </a:lnTo>
                      <a:lnTo>
                        <a:pt x="554" y="246"/>
                      </a:lnTo>
                      <a:lnTo>
                        <a:pt x="556" y="244"/>
                      </a:lnTo>
                      <a:lnTo>
                        <a:pt x="559" y="241"/>
                      </a:lnTo>
                      <a:lnTo>
                        <a:pt x="559" y="239"/>
                      </a:lnTo>
                      <a:lnTo>
                        <a:pt x="563" y="237"/>
                      </a:lnTo>
                      <a:lnTo>
                        <a:pt x="573" y="232"/>
                      </a:lnTo>
                      <a:lnTo>
                        <a:pt x="575" y="229"/>
                      </a:lnTo>
                      <a:lnTo>
                        <a:pt x="575" y="227"/>
                      </a:lnTo>
                      <a:lnTo>
                        <a:pt x="580" y="222"/>
                      </a:lnTo>
                      <a:lnTo>
                        <a:pt x="582" y="220"/>
                      </a:lnTo>
                      <a:lnTo>
                        <a:pt x="585" y="218"/>
                      </a:lnTo>
                      <a:lnTo>
                        <a:pt x="597" y="215"/>
                      </a:lnTo>
                      <a:lnTo>
                        <a:pt x="618" y="213"/>
                      </a:lnTo>
                      <a:lnTo>
                        <a:pt x="623" y="213"/>
                      </a:lnTo>
                      <a:lnTo>
                        <a:pt x="627" y="218"/>
                      </a:lnTo>
                      <a:lnTo>
                        <a:pt x="632" y="225"/>
                      </a:lnTo>
                      <a:lnTo>
                        <a:pt x="632" y="227"/>
                      </a:lnTo>
                      <a:lnTo>
                        <a:pt x="634" y="229"/>
                      </a:lnTo>
                      <a:lnTo>
                        <a:pt x="632" y="232"/>
                      </a:lnTo>
                      <a:lnTo>
                        <a:pt x="627" y="234"/>
                      </a:lnTo>
                      <a:lnTo>
                        <a:pt x="623" y="237"/>
                      </a:lnTo>
                      <a:lnTo>
                        <a:pt x="620" y="237"/>
                      </a:lnTo>
                      <a:lnTo>
                        <a:pt x="618" y="239"/>
                      </a:lnTo>
                      <a:lnTo>
                        <a:pt x="618" y="241"/>
                      </a:lnTo>
                      <a:lnTo>
                        <a:pt x="618" y="244"/>
                      </a:lnTo>
                      <a:lnTo>
                        <a:pt x="620" y="253"/>
                      </a:lnTo>
                      <a:lnTo>
                        <a:pt x="623" y="255"/>
                      </a:lnTo>
                      <a:lnTo>
                        <a:pt x="625" y="255"/>
                      </a:lnTo>
                      <a:lnTo>
                        <a:pt x="632" y="255"/>
                      </a:lnTo>
                      <a:lnTo>
                        <a:pt x="639" y="251"/>
                      </a:lnTo>
                      <a:lnTo>
                        <a:pt x="646" y="244"/>
                      </a:lnTo>
                      <a:lnTo>
                        <a:pt x="649" y="241"/>
                      </a:lnTo>
                      <a:lnTo>
                        <a:pt x="656" y="239"/>
                      </a:lnTo>
                      <a:lnTo>
                        <a:pt x="670" y="239"/>
                      </a:lnTo>
                      <a:lnTo>
                        <a:pt x="684" y="229"/>
                      </a:lnTo>
                      <a:lnTo>
                        <a:pt x="686" y="227"/>
                      </a:lnTo>
                      <a:lnTo>
                        <a:pt x="686" y="225"/>
                      </a:lnTo>
                      <a:lnTo>
                        <a:pt x="686" y="222"/>
                      </a:lnTo>
                      <a:lnTo>
                        <a:pt x="689" y="215"/>
                      </a:lnTo>
                      <a:lnTo>
                        <a:pt x="689" y="213"/>
                      </a:lnTo>
                      <a:lnTo>
                        <a:pt x="691" y="210"/>
                      </a:lnTo>
                      <a:lnTo>
                        <a:pt x="694" y="203"/>
                      </a:lnTo>
                      <a:lnTo>
                        <a:pt x="694" y="201"/>
                      </a:lnTo>
                      <a:lnTo>
                        <a:pt x="694" y="199"/>
                      </a:lnTo>
                      <a:lnTo>
                        <a:pt x="694" y="194"/>
                      </a:lnTo>
                      <a:lnTo>
                        <a:pt x="694" y="192"/>
                      </a:lnTo>
                      <a:lnTo>
                        <a:pt x="694" y="189"/>
                      </a:lnTo>
                      <a:lnTo>
                        <a:pt x="694" y="184"/>
                      </a:lnTo>
                      <a:lnTo>
                        <a:pt x="694" y="184"/>
                      </a:lnTo>
                      <a:lnTo>
                        <a:pt x="689" y="177"/>
                      </a:lnTo>
                      <a:lnTo>
                        <a:pt x="689" y="175"/>
                      </a:lnTo>
                      <a:lnTo>
                        <a:pt x="689" y="173"/>
                      </a:lnTo>
                      <a:lnTo>
                        <a:pt x="686" y="170"/>
                      </a:lnTo>
                      <a:lnTo>
                        <a:pt x="686" y="165"/>
                      </a:lnTo>
                      <a:lnTo>
                        <a:pt x="686" y="163"/>
                      </a:lnTo>
                      <a:lnTo>
                        <a:pt x="684" y="163"/>
                      </a:lnTo>
                      <a:lnTo>
                        <a:pt x="684" y="161"/>
                      </a:lnTo>
                      <a:lnTo>
                        <a:pt x="682" y="158"/>
                      </a:lnTo>
                      <a:lnTo>
                        <a:pt x="679" y="156"/>
                      </a:lnTo>
                      <a:lnTo>
                        <a:pt x="679" y="156"/>
                      </a:lnTo>
                      <a:lnTo>
                        <a:pt x="679" y="154"/>
                      </a:lnTo>
                      <a:lnTo>
                        <a:pt x="682" y="149"/>
                      </a:lnTo>
                      <a:lnTo>
                        <a:pt x="682" y="147"/>
                      </a:lnTo>
                      <a:lnTo>
                        <a:pt x="682" y="142"/>
                      </a:lnTo>
                      <a:lnTo>
                        <a:pt x="684" y="139"/>
                      </a:lnTo>
                      <a:lnTo>
                        <a:pt x="682" y="137"/>
                      </a:lnTo>
                      <a:lnTo>
                        <a:pt x="682" y="135"/>
                      </a:lnTo>
                      <a:lnTo>
                        <a:pt x="679" y="132"/>
                      </a:lnTo>
                      <a:lnTo>
                        <a:pt x="679" y="130"/>
                      </a:lnTo>
                      <a:lnTo>
                        <a:pt x="679" y="128"/>
                      </a:lnTo>
                      <a:lnTo>
                        <a:pt x="679" y="125"/>
                      </a:lnTo>
                      <a:lnTo>
                        <a:pt x="682" y="118"/>
                      </a:lnTo>
                      <a:lnTo>
                        <a:pt x="684" y="113"/>
                      </a:lnTo>
                      <a:lnTo>
                        <a:pt x="689" y="111"/>
                      </a:lnTo>
                      <a:lnTo>
                        <a:pt x="703" y="104"/>
                      </a:lnTo>
                      <a:lnTo>
                        <a:pt x="710" y="102"/>
                      </a:lnTo>
                      <a:lnTo>
                        <a:pt x="713" y="102"/>
                      </a:lnTo>
                      <a:lnTo>
                        <a:pt x="715" y="94"/>
                      </a:lnTo>
                      <a:lnTo>
                        <a:pt x="717" y="92"/>
                      </a:lnTo>
                      <a:lnTo>
                        <a:pt x="722" y="87"/>
                      </a:lnTo>
                      <a:lnTo>
                        <a:pt x="722" y="87"/>
                      </a:lnTo>
                      <a:lnTo>
                        <a:pt x="734" y="83"/>
                      </a:lnTo>
                      <a:lnTo>
                        <a:pt x="736" y="78"/>
                      </a:lnTo>
                      <a:lnTo>
                        <a:pt x="739" y="76"/>
                      </a:lnTo>
                      <a:lnTo>
                        <a:pt x="739" y="73"/>
                      </a:lnTo>
                      <a:lnTo>
                        <a:pt x="739" y="71"/>
                      </a:lnTo>
                      <a:lnTo>
                        <a:pt x="741" y="68"/>
                      </a:lnTo>
                      <a:lnTo>
                        <a:pt x="743" y="66"/>
                      </a:lnTo>
                      <a:lnTo>
                        <a:pt x="746" y="61"/>
                      </a:lnTo>
                      <a:lnTo>
                        <a:pt x="748" y="59"/>
                      </a:lnTo>
                      <a:lnTo>
                        <a:pt x="755" y="54"/>
                      </a:lnTo>
                      <a:lnTo>
                        <a:pt x="757" y="54"/>
                      </a:lnTo>
                      <a:lnTo>
                        <a:pt x="765" y="54"/>
                      </a:lnTo>
                      <a:lnTo>
                        <a:pt x="769" y="57"/>
                      </a:lnTo>
                      <a:lnTo>
                        <a:pt x="772" y="57"/>
                      </a:lnTo>
                      <a:lnTo>
                        <a:pt x="772" y="54"/>
                      </a:lnTo>
                      <a:lnTo>
                        <a:pt x="774" y="54"/>
                      </a:lnTo>
                      <a:lnTo>
                        <a:pt x="774" y="52"/>
                      </a:lnTo>
                      <a:lnTo>
                        <a:pt x="774" y="49"/>
                      </a:lnTo>
                      <a:lnTo>
                        <a:pt x="776" y="47"/>
                      </a:lnTo>
                      <a:lnTo>
                        <a:pt x="779" y="47"/>
                      </a:lnTo>
                      <a:lnTo>
                        <a:pt x="779" y="45"/>
                      </a:lnTo>
                      <a:lnTo>
                        <a:pt x="791" y="35"/>
                      </a:lnTo>
                      <a:lnTo>
                        <a:pt x="807" y="26"/>
                      </a:lnTo>
                      <a:lnTo>
                        <a:pt x="817" y="23"/>
                      </a:lnTo>
                      <a:lnTo>
                        <a:pt x="819" y="21"/>
                      </a:lnTo>
                      <a:lnTo>
                        <a:pt x="819" y="19"/>
                      </a:lnTo>
                      <a:lnTo>
                        <a:pt x="821" y="16"/>
                      </a:lnTo>
                      <a:lnTo>
                        <a:pt x="821" y="12"/>
                      </a:lnTo>
                      <a:lnTo>
                        <a:pt x="821" y="9"/>
                      </a:lnTo>
                      <a:lnTo>
                        <a:pt x="819" y="7"/>
                      </a:lnTo>
                      <a:lnTo>
                        <a:pt x="821" y="4"/>
                      </a:lnTo>
                      <a:lnTo>
                        <a:pt x="824" y="2"/>
                      </a:lnTo>
                      <a:lnTo>
                        <a:pt x="852" y="2"/>
                      </a:lnTo>
                      <a:lnTo>
                        <a:pt x="857" y="2"/>
                      </a:lnTo>
                      <a:lnTo>
                        <a:pt x="866" y="0"/>
                      </a:lnTo>
                      <a:lnTo>
                        <a:pt x="885" y="16"/>
                      </a:lnTo>
                      <a:lnTo>
                        <a:pt x="895" y="21"/>
                      </a:lnTo>
                      <a:lnTo>
                        <a:pt x="902" y="21"/>
                      </a:lnTo>
                      <a:lnTo>
                        <a:pt x="907" y="21"/>
                      </a:lnTo>
                      <a:lnTo>
                        <a:pt x="916" y="21"/>
                      </a:lnTo>
                      <a:lnTo>
                        <a:pt x="918" y="23"/>
                      </a:lnTo>
                      <a:lnTo>
                        <a:pt x="921" y="26"/>
                      </a:lnTo>
                      <a:lnTo>
                        <a:pt x="921" y="33"/>
                      </a:lnTo>
                      <a:lnTo>
                        <a:pt x="921" y="38"/>
                      </a:lnTo>
                      <a:lnTo>
                        <a:pt x="921" y="42"/>
                      </a:lnTo>
                      <a:lnTo>
                        <a:pt x="921" y="47"/>
                      </a:lnTo>
                      <a:lnTo>
                        <a:pt x="925" y="52"/>
                      </a:lnTo>
                      <a:lnTo>
                        <a:pt x="933" y="57"/>
                      </a:lnTo>
                      <a:lnTo>
                        <a:pt x="937" y="59"/>
                      </a:lnTo>
                      <a:lnTo>
                        <a:pt x="942" y="61"/>
                      </a:lnTo>
                      <a:lnTo>
                        <a:pt x="947" y="61"/>
                      </a:lnTo>
                      <a:lnTo>
                        <a:pt x="951" y="64"/>
                      </a:lnTo>
                      <a:lnTo>
                        <a:pt x="966" y="71"/>
                      </a:lnTo>
                      <a:lnTo>
                        <a:pt x="970" y="73"/>
                      </a:lnTo>
                      <a:lnTo>
                        <a:pt x="973" y="76"/>
                      </a:lnTo>
                      <a:lnTo>
                        <a:pt x="973" y="78"/>
                      </a:lnTo>
                      <a:lnTo>
                        <a:pt x="980" y="83"/>
                      </a:lnTo>
                      <a:lnTo>
                        <a:pt x="985" y="85"/>
                      </a:lnTo>
                      <a:lnTo>
                        <a:pt x="996" y="94"/>
                      </a:lnTo>
                      <a:lnTo>
                        <a:pt x="999" y="99"/>
                      </a:lnTo>
                      <a:lnTo>
                        <a:pt x="1001" y="104"/>
                      </a:lnTo>
                      <a:lnTo>
                        <a:pt x="1003" y="106"/>
                      </a:lnTo>
                      <a:lnTo>
                        <a:pt x="1006" y="109"/>
                      </a:lnTo>
                      <a:lnTo>
                        <a:pt x="1008" y="111"/>
                      </a:lnTo>
                      <a:lnTo>
                        <a:pt x="1011" y="111"/>
                      </a:lnTo>
                      <a:lnTo>
                        <a:pt x="1015" y="111"/>
                      </a:lnTo>
                      <a:lnTo>
                        <a:pt x="1020" y="116"/>
                      </a:lnTo>
                      <a:lnTo>
                        <a:pt x="1025" y="118"/>
                      </a:lnTo>
                      <a:lnTo>
                        <a:pt x="1032" y="125"/>
                      </a:lnTo>
                      <a:lnTo>
                        <a:pt x="1041" y="137"/>
                      </a:lnTo>
                      <a:lnTo>
                        <a:pt x="1048" y="147"/>
                      </a:lnTo>
                      <a:lnTo>
                        <a:pt x="1051" y="151"/>
                      </a:lnTo>
                      <a:lnTo>
                        <a:pt x="1053" y="154"/>
                      </a:lnTo>
                      <a:lnTo>
                        <a:pt x="1067" y="161"/>
                      </a:lnTo>
                      <a:lnTo>
                        <a:pt x="1077" y="163"/>
                      </a:lnTo>
                      <a:lnTo>
                        <a:pt x="1082" y="165"/>
                      </a:lnTo>
                      <a:lnTo>
                        <a:pt x="1103" y="175"/>
                      </a:lnTo>
                      <a:lnTo>
                        <a:pt x="1105" y="175"/>
                      </a:lnTo>
                      <a:lnTo>
                        <a:pt x="1112" y="175"/>
                      </a:lnTo>
                      <a:lnTo>
                        <a:pt x="1112" y="158"/>
                      </a:lnTo>
                      <a:lnTo>
                        <a:pt x="1112" y="156"/>
                      </a:lnTo>
                      <a:lnTo>
                        <a:pt x="1115" y="154"/>
                      </a:lnTo>
                      <a:lnTo>
                        <a:pt x="1119" y="154"/>
                      </a:lnTo>
                      <a:lnTo>
                        <a:pt x="1127" y="154"/>
                      </a:lnTo>
                      <a:lnTo>
                        <a:pt x="1131" y="154"/>
                      </a:lnTo>
                      <a:lnTo>
                        <a:pt x="1145" y="161"/>
                      </a:lnTo>
                      <a:lnTo>
                        <a:pt x="1240" y="168"/>
                      </a:lnTo>
                      <a:lnTo>
                        <a:pt x="1252" y="168"/>
                      </a:lnTo>
                      <a:lnTo>
                        <a:pt x="1257" y="165"/>
                      </a:lnTo>
                      <a:lnTo>
                        <a:pt x="1261" y="158"/>
                      </a:lnTo>
                      <a:lnTo>
                        <a:pt x="1264" y="156"/>
                      </a:lnTo>
                      <a:lnTo>
                        <a:pt x="1268" y="151"/>
                      </a:lnTo>
                      <a:lnTo>
                        <a:pt x="1273" y="151"/>
                      </a:lnTo>
                      <a:lnTo>
                        <a:pt x="1278" y="151"/>
                      </a:lnTo>
                      <a:lnTo>
                        <a:pt x="1283" y="151"/>
                      </a:lnTo>
                      <a:lnTo>
                        <a:pt x="1285" y="154"/>
                      </a:lnTo>
                      <a:lnTo>
                        <a:pt x="1292" y="156"/>
                      </a:lnTo>
                      <a:lnTo>
                        <a:pt x="1294" y="154"/>
                      </a:lnTo>
                      <a:lnTo>
                        <a:pt x="1297" y="154"/>
                      </a:lnTo>
                      <a:lnTo>
                        <a:pt x="1299" y="154"/>
                      </a:lnTo>
                      <a:lnTo>
                        <a:pt x="1306" y="158"/>
                      </a:lnTo>
                      <a:lnTo>
                        <a:pt x="1313" y="158"/>
                      </a:lnTo>
                      <a:lnTo>
                        <a:pt x="1332" y="165"/>
                      </a:lnTo>
                      <a:lnTo>
                        <a:pt x="1335" y="165"/>
                      </a:lnTo>
                      <a:lnTo>
                        <a:pt x="1339" y="163"/>
                      </a:lnTo>
                      <a:lnTo>
                        <a:pt x="1342" y="163"/>
                      </a:lnTo>
                      <a:lnTo>
                        <a:pt x="1344" y="161"/>
                      </a:lnTo>
                      <a:lnTo>
                        <a:pt x="1344" y="151"/>
                      </a:lnTo>
                      <a:lnTo>
                        <a:pt x="1347" y="147"/>
                      </a:lnTo>
                      <a:lnTo>
                        <a:pt x="1349" y="144"/>
                      </a:lnTo>
                      <a:lnTo>
                        <a:pt x="1354" y="144"/>
                      </a:lnTo>
                      <a:lnTo>
                        <a:pt x="1358" y="147"/>
                      </a:lnTo>
                      <a:lnTo>
                        <a:pt x="1358" y="147"/>
                      </a:lnTo>
                      <a:lnTo>
                        <a:pt x="1361" y="151"/>
                      </a:lnTo>
                      <a:lnTo>
                        <a:pt x="1361" y="154"/>
                      </a:lnTo>
                      <a:lnTo>
                        <a:pt x="1361" y="156"/>
                      </a:lnTo>
                      <a:lnTo>
                        <a:pt x="1363" y="158"/>
                      </a:lnTo>
                      <a:lnTo>
                        <a:pt x="1365" y="161"/>
                      </a:lnTo>
                      <a:lnTo>
                        <a:pt x="1375" y="163"/>
                      </a:lnTo>
                      <a:lnTo>
                        <a:pt x="1382" y="165"/>
                      </a:lnTo>
                      <a:lnTo>
                        <a:pt x="1387" y="165"/>
                      </a:lnTo>
                      <a:lnTo>
                        <a:pt x="1389" y="165"/>
                      </a:lnTo>
                      <a:lnTo>
                        <a:pt x="1399" y="161"/>
                      </a:lnTo>
                      <a:lnTo>
                        <a:pt x="1406" y="156"/>
                      </a:lnTo>
                      <a:lnTo>
                        <a:pt x="1410" y="151"/>
                      </a:lnTo>
                      <a:lnTo>
                        <a:pt x="1413" y="149"/>
                      </a:lnTo>
                      <a:lnTo>
                        <a:pt x="1413" y="147"/>
                      </a:lnTo>
                      <a:lnTo>
                        <a:pt x="1415" y="144"/>
                      </a:lnTo>
                      <a:lnTo>
                        <a:pt x="1415" y="139"/>
                      </a:lnTo>
                      <a:lnTo>
                        <a:pt x="1418" y="137"/>
                      </a:lnTo>
                      <a:lnTo>
                        <a:pt x="1425" y="135"/>
                      </a:lnTo>
                      <a:lnTo>
                        <a:pt x="1432" y="135"/>
                      </a:lnTo>
                      <a:lnTo>
                        <a:pt x="1436" y="135"/>
                      </a:lnTo>
                      <a:lnTo>
                        <a:pt x="1441" y="137"/>
                      </a:lnTo>
                      <a:lnTo>
                        <a:pt x="1446" y="139"/>
                      </a:lnTo>
                      <a:lnTo>
                        <a:pt x="1453" y="142"/>
                      </a:lnTo>
                      <a:lnTo>
                        <a:pt x="1460" y="144"/>
                      </a:lnTo>
                      <a:lnTo>
                        <a:pt x="1481" y="147"/>
                      </a:lnTo>
                      <a:lnTo>
                        <a:pt x="1493" y="149"/>
                      </a:lnTo>
                      <a:lnTo>
                        <a:pt x="1498" y="149"/>
                      </a:lnTo>
                      <a:lnTo>
                        <a:pt x="1500" y="147"/>
                      </a:lnTo>
                      <a:lnTo>
                        <a:pt x="1507" y="144"/>
                      </a:lnTo>
                      <a:lnTo>
                        <a:pt x="1517" y="137"/>
                      </a:lnTo>
                      <a:lnTo>
                        <a:pt x="1519" y="137"/>
                      </a:lnTo>
                      <a:lnTo>
                        <a:pt x="1522" y="139"/>
                      </a:lnTo>
                      <a:lnTo>
                        <a:pt x="1524" y="142"/>
                      </a:lnTo>
                      <a:lnTo>
                        <a:pt x="1531" y="154"/>
                      </a:lnTo>
                      <a:lnTo>
                        <a:pt x="1536" y="158"/>
                      </a:lnTo>
                      <a:lnTo>
                        <a:pt x="1538" y="161"/>
                      </a:lnTo>
                      <a:lnTo>
                        <a:pt x="1541" y="158"/>
                      </a:lnTo>
                      <a:lnTo>
                        <a:pt x="1541" y="156"/>
                      </a:lnTo>
                      <a:lnTo>
                        <a:pt x="1541" y="151"/>
                      </a:lnTo>
                      <a:lnTo>
                        <a:pt x="1543" y="149"/>
                      </a:lnTo>
                      <a:lnTo>
                        <a:pt x="1550" y="144"/>
                      </a:lnTo>
                      <a:lnTo>
                        <a:pt x="1555" y="142"/>
                      </a:lnTo>
                      <a:lnTo>
                        <a:pt x="1559" y="142"/>
                      </a:lnTo>
                      <a:lnTo>
                        <a:pt x="1564" y="142"/>
                      </a:lnTo>
                      <a:lnTo>
                        <a:pt x="1569" y="142"/>
                      </a:lnTo>
                      <a:lnTo>
                        <a:pt x="1571" y="144"/>
                      </a:lnTo>
                      <a:lnTo>
                        <a:pt x="1574" y="147"/>
                      </a:lnTo>
                      <a:lnTo>
                        <a:pt x="1578" y="149"/>
                      </a:lnTo>
                      <a:lnTo>
                        <a:pt x="1581" y="149"/>
                      </a:lnTo>
                      <a:lnTo>
                        <a:pt x="1581" y="149"/>
                      </a:lnTo>
                      <a:lnTo>
                        <a:pt x="1581" y="149"/>
                      </a:lnTo>
                      <a:lnTo>
                        <a:pt x="1583" y="147"/>
                      </a:lnTo>
                      <a:lnTo>
                        <a:pt x="1585" y="147"/>
                      </a:lnTo>
                      <a:lnTo>
                        <a:pt x="1585" y="147"/>
                      </a:lnTo>
                      <a:lnTo>
                        <a:pt x="1585" y="144"/>
                      </a:lnTo>
                      <a:lnTo>
                        <a:pt x="1585" y="144"/>
                      </a:lnTo>
                      <a:lnTo>
                        <a:pt x="1590" y="142"/>
                      </a:lnTo>
                      <a:lnTo>
                        <a:pt x="1590" y="139"/>
                      </a:lnTo>
                      <a:lnTo>
                        <a:pt x="1602" y="135"/>
                      </a:lnTo>
                      <a:lnTo>
                        <a:pt x="1602" y="135"/>
                      </a:lnTo>
                      <a:lnTo>
                        <a:pt x="1604" y="132"/>
                      </a:lnTo>
                      <a:lnTo>
                        <a:pt x="1604" y="132"/>
                      </a:lnTo>
                      <a:lnTo>
                        <a:pt x="1609" y="130"/>
                      </a:lnTo>
                      <a:lnTo>
                        <a:pt x="1616" y="125"/>
                      </a:lnTo>
                      <a:lnTo>
                        <a:pt x="1619" y="123"/>
                      </a:lnTo>
                      <a:lnTo>
                        <a:pt x="1621" y="120"/>
                      </a:lnTo>
                      <a:lnTo>
                        <a:pt x="1633" y="128"/>
                      </a:lnTo>
                      <a:lnTo>
                        <a:pt x="1649" y="135"/>
                      </a:lnTo>
                      <a:lnTo>
                        <a:pt x="1654" y="132"/>
                      </a:lnTo>
                      <a:lnTo>
                        <a:pt x="1659" y="132"/>
                      </a:lnTo>
                      <a:lnTo>
                        <a:pt x="1664" y="130"/>
                      </a:lnTo>
                      <a:lnTo>
                        <a:pt x="1673" y="132"/>
                      </a:lnTo>
                      <a:lnTo>
                        <a:pt x="1680" y="135"/>
                      </a:lnTo>
                      <a:lnTo>
                        <a:pt x="1682" y="135"/>
                      </a:lnTo>
                      <a:lnTo>
                        <a:pt x="1682" y="135"/>
                      </a:lnTo>
                      <a:lnTo>
                        <a:pt x="1682" y="137"/>
                      </a:lnTo>
                      <a:lnTo>
                        <a:pt x="1682" y="137"/>
                      </a:lnTo>
                      <a:lnTo>
                        <a:pt x="1682" y="137"/>
                      </a:lnTo>
                      <a:lnTo>
                        <a:pt x="1682" y="142"/>
                      </a:lnTo>
                      <a:lnTo>
                        <a:pt x="1682" y="149"/>
                      </a:lnTo>
                      <a:lnTo>
                        <a:pt x="1682" y="151"/>
                      </a:lnTo>
                      <a:lnTo>
                        <a:pt x="1682" y="158"/>
                      </a:lnTo>
                      <a:lnTo>
                        <a:pt x="1682" y="161"/>
                      </a:lnTo>
                      <a:lnTo>
                        <a:pt x="1680" y="163"/>
                      </a:lnTo>
                      <a:lnTo>
                        <a:pt x="1682" y="165"/>
                      </a:lnTo>
                      <a:lnTo>
                        <a:pt x="1682" y="168"/>
                      </a:lnTo>
                      <a:lnTo>
                        <a:pt x="1687" y="173"/>
                      </a:lnTo>
                      <a:lnTo>
                        <a:pt x="1708" y="180"/>
                      </a:lnTo>
                      <a:lnTo>
                        <a:pt x="1711" y="182"/>
                      </a:lnTo>
                      <a:lnTo>
                        <a:pt x="1708" y="189"/>
                      </a:lnTo>
                      <a:lnTo>
                        <a:pt x="1708" y="192"/>
                      </a:lnTo>
                      <a:lnTo>
                        <a:pt x="1711" y="194"/>
                      </a:lnTo>
                      <a:lnTo>
                        <a:pt x="1711" y="199"/>
                      </a:lnTo>
                      <a:lnTo>
                        <a:pt x="1711" y="203"/>
                      </a:lnTo>
                      <a:lnTo>
                        <a:pt x="1711" y="210"/>
                      </a:lnTo>
                      <a:lnTo>
                        <a:pt x="1711" y="215"/>
                      </a:lnTo>
                      <a:lnTo>
                        <a:pt x="1711" y="218"/>
                      </a:lnTo>
                      <a:lnTo>
                        <a:pt x="1713" y="222"/>
                      </a:lnTo>
                      <a:lnTo>
                        <a:pt x="1725" y="229"/>
                      </a:lnTo>
                      <a:lnTo>
                        <a:pt x="1727" y="234"/>
                      </a:lnTo>
                      <a:lnTo>
                        <a:pt x="1727" y="237"/>
                      </a:lnTo>
                      <a:lnTo>
                        <a:pt x="1727" y="239"/>
                      </a:lnTo>
                      <a:lnTo>
                        <a:pt x="1727" y="244"/>
                      </a:lnTo>
                      <a:lnTo>
                        <a:pt x="1727" y="246"/>
                      </a:lnTo>
                      <a:lnTo>
                        <a:pt x="1725" y="248"/>
                      </a:lnTo>
                      <a:lnTo>
                        <a:pt x="1725" y="251"/>
                      </a:lnTo>
                      <a:lnTo>
                        <a:pt x="1723" y="253"/>
                      </a:lnTo>
                      <a:lnTo>
                        <a:pt x="1723" y="253"/>
                      </a:lnTo>
                      <a:lnTo>
                        <a:pt x="1720" y="255"/>
                      </a:lnTo>
                      <a:lnTo>
                        <a:pt x="1720" y="258"/>
                      </a:lnTo>
                      <a:lnTo>
                        <a:pt x="1723" y="263"/>
                      </a:lnTo>
                      <a:lnTo>
                        <a:pt x="1723" y="267"/>
                      </a:lnTo>
                      <a:lnTo>
                        <a:pt x="1723" y="270"/>
                      </a:lnTo>
                      <a:lnTo>
                        <a:pt x="1701" y="296"/>
                      </a:lnTo>
                      <a:lnTo>
                        <a:pt x="1697" y="300"/>
                      </a:lnTo>
                      <a:lnTo>
                        <a:pt x="1694" y="305"/>
                      </a:lnTo>
                      <a:lnTo>
                        <a:pt x="1690" y="310"/>
                      </a:lnTo>
                      <a:lnTo>
                        <a:pt x="1685" y="315"/>
                      </a:lnTo>
                      <a:lnTo>
                        <a:pt x="1713" y="329"/>
                      </a:lnTo>
                      <a:lnTo>
                        <a:pt x="1749" y="341"/>
                      </a:lnTo>
                      <a:lnTo>
                        <a:pt x="1751" y="341"/>
                      </a:lnTo>
                      <a:lnTo>
                        <a:pt x="1756" y="338"/>
                      </a:lnTo>
                      <a:lnTo>
                        <a:pt x="1768" y="348"/>
                      </a:lnTo>
                      <a:lnTo>
                        <a:pt x="1770" y="350"/>
                      </a:lnTo>
                      <a:lnTo>
                        <a:pt x="1770" y="350"/>
                      </a:lnTo>
                      <a:lnTo>
                        <a:pt x="1770" y="353"/>
                      </a:lnTo>
                      <a:lnTo>
                        <a:pt x="1775" y="360"/>
                      </a:lnTo>
                      <a:lnTo>
                        <a:pt x="1782" y="371"/>
                      </a:lnTo>
                      <a:lnTo>
                        <a:pt x="1791" y="383"/>
                      </a:lnTo>
                      <a:lnTo>
                        <a:pt x="1798" y="388"/>
                      </a:lnTo>
                      <a:lnTo>
                        <a:pt x="1810" y="395"/>
                      </a:lnTo>
                      <a:lnTo>
                        <a:pt x="1827" y="395"/>
                      </a:lnTo>
                      <a:lnTo>
                        <a:pt x="1829" y="397"/>
                      </a:lnTo>
                      <a:lnTo>
                        <a:pt x="1841" y="402"/>
                      </a:lnTo>
                      <a:lnTo>
                        <a:pt x="1874" y="409"/>
                      </a:lnTo>
                      <a:lnTo>
                        <a:pt x="1876" y="412"/>
                      </a:lnTo>
                      <a:lnTo>
                        <a:pt x="1876" y="414"/>
                      </a:lnTo>
                      <a:lnTo>
                        <a:pt x="1872" y="419"/>
                      </a:lnTo>
                      <a:lnTo>
                        <a:pt x="1869" y="421"/>
                      </a:lnTo>
                      <a:lnTo>
                        <a:pt x="1869" y="424"/>
                      </a:lnTo>
                      <a:lnTo>
                        <a:pt x="1869" y="431"/>
                      </a:lnTo>
                      <a:lnTo>
                        <a:pt x="1869" y="435"/>
                      </a:lnTo>
                      <a:lnTo>
                        <a:pt x="1867" y="440"/>
                      </a:lnTo>
                      <a:lnTo>
                        <a:pt x="1867" y="442"/>
                      </a:lnTo>
                      <a:lnTo>
                        <a:pt x="1867" y="459"/>
                      </a:lnTo>
                      <a:lnTo>
                        <a:pt x="1867" y="464"/>
                      </a:lnTo>
                      <a:lnTo>
                        <a:pt x="1869" y="466"/>
                      </a:lnTo>
                      <a:lnTo>
                        <a:pt x="1867" y="471"/>
                      </a:lnTo>
                      <a:lnTo>
                        <a:pt x="1865" y="476"/>
                      </a:lnTo>
                      <a:lnTo>
                        <a:pt x="1865" y="478"/>
                      </a:lnTo>
                      <a:lnTo>
                        <a:pt x="1865" y="485"/>
                      </a:lnTo>
                      <a:lnTo>
                        <a:pt x="1865" y="490"/>
                      </a:lnTo>
                      <a:lnTo>
                        <a:pt x="1865" y="497"/>
                      </a:lnTo>
                      <a:lnTo>
                        <a:pt x="1865" y="499"/>
                      </a:lnTo>
                      <a:lnTo>
                        <a:pt x="1867" y="504"/>
                      </a:lnTo>
                      <a:lnTo>
                        <a:pt x="1869" y="506"/>
                      </a:lnTo>
                      <a:lnTo>
                        <a:pt x="1919" y="587"/>
                      </a:lnTo>
                      <a:lnTo>
                        <a:pt x="1924" y="589"/>
                      </a:lnTo>
                      <a:lnTo>
                        <a:pt x="1926" y="592"/>
                      </a:lnTo>
                      <a:lnTo>
                        <a:pt x="1929" y="594"/>
                      </a:lnTo>
                      <a:lnTo>
                        <a:pt x="1931" y="594"/>
                      </a:lnTo>
                      <a:lnTo>
                        <a:pt x="1931" y="592"/>
                      </a:lnTo>
                      <a:lnTo>
                        <a:pt x="1931" y="589"/>
                      </a:lnTo>
                      <a:lnTo>
                        <a:pt x="1933" y="589"/>
                      </a:lnTo>
                      <a:lnTo>
                        <a:pt x="1933" y="587"/>
                      </a:lnTo>
                      <a:lnTo>
                        <a:pt x="1952" y="59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2052056" y="4383881"/>
                  <a:ext cx="11906" cy="17859"/>
                </a:xfrm>
                <a:custGeom>
                  <a:avLst/>
                  <a:gdLst>
                    <a:gd name="T0" fmla="*/ 3 w 10"/>
                    <a:gd name="T1" fmla="*/ 10 h 15"/>
                    <a:gd name="T2" fmla="*/ 3 w 10"/>
                    <a:gd name="T3" fmla="*/ 10 h 15"/>
                    <a:gd name="T4" fmla="*/ 0 w 10"/>
                    <a:gd name="T5" fmla="*/ 0 h 15"/>
                    <a:gd name="T6" fmla="*/ 8 w 10"/>
                    <a:gd name="T7" fmla="*/ 0 h 15"/>
                    <a:gd name="T8" fmla="*/ 8 w 10"/>
                    <a:gd name="T9" fmla="*/ 5 h 15"/>
                    <a:gd name="T10" fmla="*/ 10 w 10"/>
                    <a:gd name="T11" fmla="*/ 5 h 15"/>
                    <a:gd name="T12" fmla="*/ 5 w 10"/>
                    <a:gd name="T13" fmla="*/ 15 h 15"/>
                    <a:gd name="T14" fmla="*/ 3 w 10"/>
                    <a:gd name="T15" fmla="*/ 1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5">
                      <a:moveTo>
                        <a:pt x="3" y="10"/>
                      </a:moveTo>
                      <a:lnTo>
                        <a:pt x="3" y="10"/>
                      </a:lnTo>
                      <a:lnTo>
                        <a:pt x="0" y="0"/>
                      </a:lnTo>
                      <a:lnTo>
                        <a:pt x="8" y="0"/>
                      </a:lnTo>
                      <a:lnTo>
                        <a:pt x="8" y="5"/>
                      </a:lnTo>
                      <a:lnTo>
                        <a:pt x="10" y="5"/>
                      </a:lnTo>
                      <a:lnTo>
                        <a:pt x="5" y="15"/>
                      </a:lnTo>
                      <a:lnTo>
                        <a:pt x="3" y="1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2052056" y="4383881"/>
                  <a:ext cx="11906" cy="17859"/>
                </a:xfrm>
                <a:custGeom>
                  <a:avLst/>
                  <a:gdLst>
                    <a:gd name="T0" fmla="*/ 3 w 10"/>
                    <a:gd name="T1" fmla="*/ 10 h 15"/>
                    <a:gd name="T2" fmla="*/ 3 w 10"/>
                    <a:gd name="T3" fmla="*/ 10 h 15"/>
                    <a:gd name="T4" fmla="*/ 0 w 10"/>
                    <a:gd name="T5" fmla="*/ 0 h 15"/>
                    <a:gd name="T6" fmla="*/ 8 w 10"/>
                    <a:gd name="T7" fmla="*/ 0 h 15"/>
                    <a:gd name="T8" fmla="*/ 8 w 10"/>
                    <a:gd name="T9" fmla="*/ 5 h 15"/>
                    <a:gd name="T10" fmla="*/ 10 w 10"/>
                    <a:gd name="T11" fmla="*/ 5 h 15"/>
                    <a:gd name="T12" fmla="*/ 5 w 10"/>
                    <a:gd name="T13" fmla="*/ 15 h 15"/>
                    <a:gd name="T14" fmla="*/ 3 w 10"/>
                    <a:gd name="T15" fmla="*/ 1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5">
                      <a:moveTo>
                        <a:pt x="3" y="10"/>
                      </a:moveTo>
                      <a:lnTo>
                        <a:pt x="3" y="10"/>
                      </a:lnTo>
                      <a:lnTo>
                        <a:pt x="0" y="0"/>
                      </a:lnTo>
                      <a:lnTo>
                        <a:pt x="8" y="0"/>
                      </a:lnTo>
                      <a:lnTo>
                        <a:pt x="8" y="5"/>
                      </a:lnTo>
                      <a:lnTo>
                        <a:pt x="10" y="5"/>
                      </a:lnTo>
                      <a:lnTo>
                        <a:pt x="5" y="15"/>
                      </a:lnTo>
                      <a:lnTo>
                        <a:pt x="3" y="1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2162784" y="1819275"/>
                  <a:ext cx="1740694" cy="1677591"/>
                </a:xfrm>
                <a:custGeom>
                  <a:avLst/>
                  <a:gdLst>
                    <a:gd name="T0" fmla="*/ 1348 w 1462"/>
                    <a:gd name="T1" fmla="*/ 687 h 1409"/>
                    <a:gd name="T2" fmla="*/ 1294 w 1462"/>
                    <a:gd name="T3" fmla="*/ 727 h 1409"/>
                    <a:gd name="T4" fmla="*/ 1268 w 1462"/>
                    <a:gd name="T5" fmla="*/ 788 h 1409"/>
                    <a:gd name="T6" fmla="*/ 1280 w 1462"/>
                    <a:gd name="T7" fmla="*/ 831 h 1409"/>
                    <a:gd name="T8" fmla="*/ 1377 w 1462"/>
                    <a:gd name="T9" fmla="*/ 876 h 1409"/>
                    <a:gd name="T10" fmla="*/ 1353 w 1462"/>
                    <a:gd name="T11" fmla="*/ 952 h 1409"/>
                    <a:gd name="T12" fmla="*/ 1440 w 1462"/>
                    <a:gd name="T13" fmla="*/ 1025 h 1409"/>
                    <a:gd name="T14" fmla="*/ 1457 w 1462"/>
                    <a:gd name="T15" fmla="*/ 1129 h 1409"/>
                    <a:gd name="T16" fmla="*/ 1372 w 1462"/>
                    <a:gd name="T17" fmla="*/ 1106 h 1409"/>
                    <a:gd name="T18" fmla="*/ 1270 w 1462"/>
                    <a:gd name="T19" fmla="*/ 1184 h 1409"/>
                    <a:gd name="T20" fmla="*/ 1218 w 1462"/>
                    <a:gd name="T21" fmla="*/ 1293 h 1409"/>
                    <a:gd name="T22" fmla="*/ 1183 w 1462"/>
                    <a:gd name="T23" fmla="*/ 1262 h 1409"/>
                    <a:gd name="T24" fmla="*/ 1086 w 1462"/>
                    <a:gd name="T25" fmla="*/ 1295 h 1409"/>
                    <a:gd name="T26" fmla="*/ 906 w 1462"/>
                    <a:gd name="T27" fmla="*/ 1383 h 1409"/>
                    <a:gd name="T28" fmla="*/ 934 w 1462"/>
                    <a:gd name="T29" fmla="*/ 1290 h 1409"/>
                    <a:gd name="T30" fmla="*/ 903 w 1462"/>
                    <a:gd name="T31" fmla="*/ 1205 h 1409"/>
                    <a:gd name="T32" fmla="*/ 811 w 1462"/>
                    <a:gd name="T33" fmla="*/ 1207 h 1409"/>
                    <a:gd name="T34" fmla="*/ 762 w 1462"/>
                    <a:gd name="T35" fmla="*/ 1224 h 1409"/>
                    <a:gd name="T36" fmla="*/ 646 w 1462"/>
                    <a:gd name="T37" fmla="*/ 1203 h 1409"/>
                    <a:gd name="T38" fmla="*/ 575 w 1462"/>
                    <a:gd name="T39" fmla="*/ 1212 h 1409"/>
                    <a:gd name="T40" fmla="*/ 485 w 1462"/>
                    <a:gd name="T41" fmla="*/ 1224 h 1409"/>
                    <a:gd name="T42" fmla="*/ 269 w 1462"/>
                    <a:gd name="T43" fmla="*/ 1215 h 1409"/>
                    <a:gd name="T44" fmla="*/ 168 w 1462"/>
                    <a:gd name="T45" fmla="*/ 1129 h 1409"/>
                    <a:gd name="T46" fmla="*/ 99 w 1462"/>
                    <a:gd name="T47" fmla="*/ 1065 h 1409"/>
                    <a:gd name="T48" fmla="*/ 144 w 1462"/>
                    <a:gd name="T49" fmla="*/ 975 h 1409"/>
                    <a:gd name="T50" fmla="*/ 132 w 1462"/>
                    <a:gd name="T51" fmla="*/ 935 h 1409"/>
                    <a:gd name="T52" fmla="*/ 175 w 1462"/>
                    <a:gd name="T53" fmla="*/ 874 h 1409"/>
                    <a:gd name="T54" fmla="*/ 194 w 1462"/>
                    <a:gd name="T55" fmla="*/ 824 h 1409"/>
                    <a:gd name="T56" fmla="*/ 132 w 1462"/>
                    <a:gd name="T57" fmla="*/ 788 h 1409"/>
                    <a:gd name="T58" fmla="*/ 54 w 1462"/>
                    <a:gd name="T59" fmla="*/ 696 h 1409"/>
                    <a:gd name="T60" fmla="*/ 68 w 1462"/>
                    <a:gd name="T61" fmla="*/ 613 h 1409"/>
                    <a:gd name="T62" fmla="*/ 31 w 1462"/>
                    <a:gd name="T63" fmla="*/ 585 h 1409"/>
                    <a:gd name="T64" fmla="*/ 26 w 1462"/>
                    <a:gd name="T65" fmla="*/ 473 h 1409"/>
                    <a:gd name="T66" fmla="*/ 144 w 1462"/>
                    <a:gd name="T67" fmla="*/ 481 h 1409"/>
                    <a:gd name="T68" fmla="*/ 229 w 1462"/>
                    <a:gd name="T69" fmla="*/ 417 h 1409"/>
                    <a:gd name="T70" fmla="*/ 298 w 1462"/>
                    <a:gd name="T71" fmla="*/ 447 h 1409"/>
                    <a:gd name="T72" fmla="*/ 355 w 1462"/>
                    <a:gd name="T73" fmla="*/ 440 h 1409"/>
                    <a:gd name="T74" fmla="*/ 435 w 1462"/>
                    <a:gd name="T75" fmla="*/ 438 h 1409"/>
                    <a:gd name="T76" fmla="*/ 527 w 1462"/>
                    <a:gd name="T77" fmla="*/ 483 h 1409"/>
                    <a:gd name="T78" fmla="*/ 570 w 1462"/>
                    <a:gd name="T79" fmla="*/ 537 h 1409"/>
                    <a:gd name="T80" fmla="*/ 530 w 1462"/>
                    <a:gd name="T81" fmla="*/ 587 h 1409"/>
                    <a:gd name="T82" fmla="*/ 608 w 1462"/>
                    <a:gd name="T83" fmla="*/ 545 h 1409"/>
                    <a:gd name="T84" fmla="*/ 764 w 1462"/>
                    <a:gd name="T85" fmla="*/ 518 h 1409"/>
                    <a:gd name="T86" fmla="*/ 736 w 1462"/>
                    <a:gd name="T87" fmla="*/ 450 h 1409"/>
                    <a:gd name="T88" fmla="*/ 740 w 1462"/>
                    <a:gd name="T89" fmla="*/ 402 h 1409"/>
                    <a:gd name="T90" fmla="*/ 709 w 1462"/>
                    <a:gd name="T91" fmla="*/ 327 h 1409"/>
                    <a:gd name="T92" fmla="*/ 688 w 1462"/>
                    <a:gd name="T93" fmla="*/ 282 h 1409"/>
                    <a:gd name="T94" fmla="*/ 650 w 1462"/>
                    <a:gd name="T95" fmla="*/ 249 h 1409"/>
                    <a:gd name="T96" fmla="*/ 648 w 1462"/>
                    <a:gd name="T97" fmla="*/ 185 h 1409"/>
                    <a:gd name="T98" fmla="*/ 646 w 1462"/>
                    <a:gd name="T99" fmla="*/ 90 h 1409"/>
                    <a:gd name="T100" fmla="*/ 707 w 1462"/>
                    <a:gd name="T101" fmla="*/ 21 h 1409"/>
                    <a:gd name="T102" fmla="*/ 844 w 1462"/>
                    <a:gd name="T103" fmla="*/ 19 h 1409"/>
                    <a:gd name="T104" fmla="*/ 925 w 1462"/>
                    <a:gd name="T105" fmla="*/ 45 h 1409"/>
                    <a:gd name="T106" fmla="*/ 953 w 1462"/>
                    <a:gd name="T107" fmla="*/ 78 h 1409"/>
                    <a:gd name="T108" fmla="*/ 1019 w 1462"/>
                    <a:gd name="T109" fmla="*/ 116 h 1409"/>
                    <a:gd name="T110" fmla="*/ 1100 w 1462"/>
                    <a:gd name="T111" fmla="*/ 111 h 1409"/>
                    <a:gd name="T112" fmla="*/ 1223 w 1462"/>
                    <a:gd name="T113" fmla="*/ 152 h 1409"/>
                    <a:gd name="T114" fmla="*/ 1258 w 1462"/>
                    <a:gd name="T115" fmla="*/ 260 h 1409"/>
                    <a:gd name="T116" fmla="*/ 1232 w 1462"/>
                    <a:gd name="T117" fmla="*/ 324 h 1409"/>
                    <a:gd name="T118" fmla="*/ 1204 w 1462"/>
                    <a:gd name="T119" fmla="*/ 436 h 1409"/>
                    <a:gd name="T120" fmla="*/ 1294 w 1462"/>
                    <a:gd name="T121" fmla="*/ 500 h 1409"/>
                    <a:gd name="T122" fmla="*/ 1362 w 1462"/>
                    <a:gd name="T123" fmla="*/ 575 h 1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2" h="1409">
                      <a:moveTo>
                        <a:pt x="1377" y="573"/>
                      </a:moveTo>
                      <a:lnTo>
                        <a:pt x="1377" y="573"/>
                      </a:lnTo>
                      <a:lnTo>
                        <a:pt x="1384" y="573"/>
                      </a:lnTo>
                      <a:lnTo>
                        <a:pt x="1388" y="590"/>
                      </a:lnTo>
                      <a:lnTo>
                        <a:pt x="1384" y="592"/>
                      </a:lnTo>
                      <a:lnTo>
                        <a:pt x="1372" y="597"/>
                      </a:lnTo>
                      <a:lnTo>
                        <a:pt x="1370" y="601"/>
                      </a:lnTo>
                      <a:lnTo>
                        <a:pt x="1367" y="604"/>
                      </a:lnTo>
                      <a:lnTo>
                        <a:pt x="1370" y="606"/>
                      </a:lnTo>
                      <a:lnTo>
                        <a:pt x="1370" y="608"/>
                      </a:lnTo>
                      <a:lnTo>
                        <a:pt x="1372" y="611"/>
                      </a:lnTo>
                      <a:lnTo>
                        <a:pt x="1372" y="616"/>
                      </a:lnTo>
                      <a:lnTo>
                        <a:pt x="1370" y="620"/>
                      </a:lnTo>
                      <a:lnTo>
                        <a:pt x="1370" y="627"/>
                      </a:lnTo>
                      <a:lnTo>
                        <a:pt x="1370" y="634"/>
                      </a:lnTo>
                      <a:lnTo>
                        <a:pt x="1365" y="656"/>
                      </a:lnTo>
                      <a:lnTo>
                        <a:pt x="1360" y="663"/>
                      </a:lnTo>
                      <a:lnTo>
                        <a:pt x="1358" y="668"/>
                      </a:lnTo>
                      <a:lnTo>
                        <a:pt x="1355" y="672"/>
                      </a:lnTo>
                      <a:lnTo>
                        <a:pt x="1348" y="687"/>
                      </a:lnTo>
                      <a:lnTo>
                        <a:pt x="1346" y="689"/>
                      </a:lnTo>
                      <a:lnTo>
                        <a:pt x="1346" y="694"/>
                      </a:lnTo>
                      <a:lnTo>
                        <a:pt x="1346" y="696"/>
                      </a:lnTo>
                      <a:lnTo>
                        <a:pt x="1348" y="703"/>
                      </a:lnTo>
                      <a:lnTo>
                        <a:pt x="1348" y="706"/>
                      </a:lnTo>
                      <a:lnTo>
                        <a:pt x="1346" y="710"/>
                      </a:lnTo>
                      <a:lnTo>
                        <a:pt x="1344" y="713"/>
                      </a:lnTo>
                      <a:lnTo>
                        <a:pt x="1341" y="715"/>
                      </a:lnTo>
                      <a:lnTo>
                        <a:pt x="1339" y="715"/>
                      </a:lnTo>
                      <a:lnTo>
                        <a:pt x="1336" y="715"/>
                      </a:lnTo>
                      <a:lnTo>
                        <a:pt x="1329" y="715"/>
                      </a:lnTo>
                      <a:lnTo>
                        <a:pt x="1327" y="715"/>
                      </a:lnTo>
                      <a:lnTo>
                        <a:pt x="1325" y="713"/>
                      </a:lnTo>
                      <a:lnTo>
                        <a:pt x="1317" y="710"/>
                      </a:lnTo>
                      <a:lnTo>
                        <a:pt x="1315" y="710"/>
                      </a:lnTo>
                      <a:lnTo>
                        <a:pt x="1313" y="710"/>
                      </a:lnTo>
                      <a:lnTo>
                        <a:pt x="1310" y="713"/>
                      </a:lnTo>
                      <a:lnTo>
                        <a:pt x="1303" y="717"/>
                      </a:lnTo>
                      <a:lnTo>
                        <a:pt x="1296" y="724"/>
                      </a:lnTo>
                      <a:lnTo>
                        <a:pt x="1294" y="727"/>
                      </a:lnTo>
                      <a:lnTo>
                        <a:pt x="1282" y="750"/>
                      </a:lnTo>
                      <a:lnTo>
                        <a:pt x="1277" y="755"/>
                      </a:lnTo>
                      <a:lnTo>
                        <a:pt x="1275" y="758"/>
                      </a:lnTo>
                      <a:lnTo>
                        <a:pt x="1270" y="760"/>
                      </a:lnTo>
                      <a:lnTo>
                        <a:pt x="1270" y="760"/>
                      </a:lnTo>
                      <a:lnTo>
                        <a:pt x="1268" y="765"/>
                      </a:lnTo>
                      <a:lnTo>
                        <a:pt x="1268" y="767"/>
                      </a:lnTo>
                      <a:lnTo>
                        <a:pt x="1268" y="769"/>
                      </a:lnTo>
                      <a:lnTo>
                        <a:pt x="1268" y="769"/>
                      </a:lnTo>
                      <a:lnTo>
                        <a:pt x="1268" y="772"/>
                      </a:lnTo>
                      <a:lnTo>
                        <a:pt x="1270" y="772"/>
                      </a:lnTo>
                      <a:lnTo>
                        <a:pt x="1270" y="772"/>
                      </a:lnTo>
                      <a:lnTo>
                        <a:pt x="1270" y="774"/>
                      </a:lnTo>
                      <a:lnTo>
                        <a:pt x="1268" y="777"/>
                      </a:lnTo>
                      <a:lnTo>
                        <a:pt x="1268" y="779"/>
                      </a:lnTo>
                      <a:lnTo>
                        <a:pt x="1268" y="781"/>
                      </a:lnTo>
                      <a:lnTo>
                        <a:pt x="1268" y="781"/>
                      </a:lnTo>
                      <a:lnTo>
                        <a:pt x="1268" y="786"/>
                      </a:lnTo>
                      <a:lnTo>
                        <a:pt x="1268" y="788"/>
                      </a:lnTo>
                      <a:lnTo>
                        <a:pt x="1268" y="788"/>
                      </a:lnTo>
                      <a:lnTo>
                        <a:pt x="1270" y="788"/>
                      </a:lnTo>
                      <a:lnTo>
                        <a:pt x="1270" y="788"/>
                      </a:lnTo>
                      <a:lnTo>
                        <a:pt x="1268" y="791"/>
                      </a:lnTo>
                      <a:lnTo>
                        <a:pt x="1268" y="791"/>
                      </a:lnTo>
                      <a:lnTo>
                        <a:pt x="1265" y="793"/>
                      </a:lnTo>
                      <a:lnTo>
                        <a:pt x="1265" y="798"/>
                      </a:lnTo>
                      <a:lnTo>
                        <a:pt x="1265" y="805"/>
                      </a:lnTo>
                      <a:lnTo>
                        <a:pt x="1263" y="807"/>
                      </a:lnTo>
                      <a:lnTo>
                        <a:pt x="1263" y="810"/>
                      </a:lnTo>
                      <a:lnTo>
                        <a:pt x="1263" y="812"/>
                      </a:lnTo>
                      <a:lnTo>
                        <a:pt x="1263" y="814"/>
                      </a:lnTo>
                      <a:lnTo>
                        <a:pt x="1265" y="817"/>
                      </a:lnTo>
                      <a:lnTo>
                        <a:pt x="1265" y="817"/>
                      </a:lnTo>
                      <a:lnTo>
                        <a:pt x="1268" y="822"/>
                      </a:lnTo>
                      <a:lnTo>
                        <a:pt x="1273" y="822"/>
                      </a:lnTo>
                      <a:lnTo>
                        <a:pt x="1273" y="824"/>
                      </a:lnTo>
                      <a:lnTo>
                        <a:pt x="1275" y="826"/>
                      </a:lnTo>
                      <a:lnTo>
                        <a:pt x="1275" y="829"/>
                      </a:lnTo>
                      <a:lnTo>
                        <a:pt x="1277" y="829"/>
                      </a:lnTo>
                      <a:lnTo>
                        <a:pt x="1280" y="831"/>
                      </a:lnTo>
                      <a:lnTo>
                        <a:pt x="1280" y="831"/>
                      </a:lnTo>
                      <a:lnTo>
                        <a:pt x="1282" y="833"/>
                      </a:lnTo>
                      <a:lnTo>
                        <a:pt x="1284" y="836"/>
                      </a:lnTo>
                      <a:lnTo>
                        <a:pt x="1284" y="836"/>
                      </a:lnTo>
                      <a:lnTo>
                        <a:pt x="1284" y="840"/>
                      </a:lnTo>
                      <a:lnTo>
                        <a:pt x="1284" y="843"/>
                      </a:lnTo>
                      <a:lnTo>
                        <a:pt x="1287" y="845"/>
                      </a:lnTo>
                      <a:lnTo>
                        <a:pt x="1287" y="845"/>
                      </a:lnTo>
                      <a:lnTo>
                        <a:pt x="1289" y="845"/>
                      </a:lnTo>
                      <a:lnTo>
                        <a:pt x="1291" y="845"/>
                      </a:lnTo>
                      <a:lnTo>
                        <a:pt x="1294" y="845"/>
                      </a:lnTo>
                      <a:lnTo>
                        <a:pt x="1296" y="843"/>
                      </a:lnTo>
                      <a:lnTo>
                        <a:pt x="1299" y="843"/>
                      </a:lnTo>
                      <a:lnTo>
                        <a:pt x="1306" y="845"/>
                      </a:lnTo>
                      <a:lnTo>
                        <a:pt x="1320" y="857"/>
                      </a:lnTo>
                      <a:lnTo>
                        <a:pt x="1325" y="857"/>
                      </a:lnTo>
                      <a:lnTo>
                        <a:pt x="1327" y="857"/>
                      </a:lnTo>
                      <a:lnTo>
                        <a:pt x="1329" y="857"/>
                      </a:lnTo>
                      <a:lnTo>
                        <a:pt x="1374" y="874"/>
                      </a:lnTo>
                      <a:lnTo>
                        <a:pt x="1377" y="876"/>
                      </a:lnTo>
                      <a:lnTo>
                        <a:pt x="1377" y="881"/>
                      </a:lnTo>
                      <a:lnTo>
                        <a:pt x="1374" y="883"/>
                      </a:lnTo>
                      <a:lnTo>
                        <a:pt x="1374" y="885"/>
                      </a:lnTo>
                      <a:lnTo>
                        <a:pt x="1374" y="893"/>
                      </a:lnTo>
                      <a:lnTo>
                        <a:pt x="1374" y="895"/>
                      </a:lnTo>
                      <a:lnTo>
                        <a:pt x="1374" y="900"/>
                      </a:lnTo>
                      <a:lnTo>
                        <a:pt x="1374" y="902"/>
                      </a:lnTo>
                      <a:lnTo>
                        <a:pt x="1374" y="909"/>
                      </a:lnTo>
                      <a:lnTo>
                        <a:pt x="1372" y="911"/>
                      </a:lnTo>
                      <a:lnTo>
                        <a:pt x="1372" y="914"/>
                      </a:lnTo>
                      <a:lnTo>
                        <a:pt x="1370" y="916"/>
                      </a:lnTo>
                      <a:lnTo>
                        <a:pt x="1370" y="921"/>
                      </a:lnTo>
                      <a:lnTo>
                        <a:pt x="1367" y="923"/>
                      </a:lnTo>
                      <a:lnTo>
                        <a:pt x="1365" y="930"/>
                      </a:lnTo>
                      <a:lnTo>
                        <a:pt x="1362" y="933"/>
                      </a:lnTo>
                      <a:lnTo>
                        <a:pt x="1360" y="935"/>
                      </a:lnTo>
                      <a:lnTo>
                        <a:pt x="1358" y="940"/>
                      </a:lnTo>
                      <a:lnTo>
                        <a:pt x="1355" y="942"/>
                      </a:lnTo>
                      <a:lnTo>
                        <a:pt x="1353" y="949"/>
                      </a:lnTo>
                      <a:lnTo>
                        <a:pt x="1353" y="952"/>
                      </a:lnTo>
                      <a:lnTo>
                        <a:pt x="1348" y="959"/>
                      </a:lnTo>
                      <a:lnTo>
                        <a:pt x="1348" y="961"/>
                      </a:lnTo>
                      <a:lnTo>
                        <a:pt x="1346" y="964"/>
                      </a:lnTo>
                      <a:lnTo>
                        <a:pt x="1346" y="966"/>
                      </a:lnTo>
                      <a:lnTo>
                        <a:pt x="1346" y="971"/>
                      </a:lnTo>
                      <a:lnTo>
                        <a:pt x="1346" y="975"/>
                      </a:lnTo>
                      <a:lnTo>
                        <a:pt x="1346" y="983"/>
                      </a:lnTo>
                      <a:lnTo>
                        <a:pt x="1348" y="985"/>
                      </a:lnTo>
                      <a:lnTo>
                        <a:pt x="1381" y="1025"/>
                      </a:lnTo>
                      <a:lnTo>
                        <a:pt x="1386" y="1030"/>
                      </a:lnTo>
                      <a:lnTo>
                        <a:pt x="1391" y="1032"/>
                      </a:lnTo>
                      <a:lnTo>
                        <a:pt x="1400" y="1030"/>
                      </a:lnTo>
                      <a:lnTo>
                        <a:pt x="1410" y="1030"/>
                      </a:lnTo>
                      <a:lnTo>
                        <a:pt x="1419" y="1030"/>
                      </a:lnTo>
                      <a:lnTo>
                        <a:pt x="1424" y="1027"/>
                      </a:lnTo>
                      <a:lnTo>
                        <a:pt x="1429" y="1025"/>
                      </a:lnTo>
                      <a:lnTo>
                        <a:pt x="1431" y="1025"/>
                      </a:lnTo>
                      <a:lnTo>
                        <a:pt x="1433" y="1023"/>
                      </a:lnTo>
                      <a:lnTo>
                        <a:pt x="1438" y="1025"/>
                      </a:lnTo>
                      <a:lnTo>
                        <a:pt x="1440" y="1025"/>
                      </a:lnTo>
                      <a:lnTo>
                        <a:pt x="1445" y="1030"/>
                      </a:lnTo>
                      <a:lnTo>
                        <a:pt x="1455" y="1049"/>
                      </a:lnTo>
                      <a:lnTo>
                        <a:pt x="1457" y="1051"/>
                      </a:lnTo>
                      <a:lnTo>
                        <a:pt x="1457" y="1056"/>
                      </a:lnTo>
                      <a:lnTo>
                        <a:pt x="1455" y="1061"/>
                      </a:lnTo>
                      <a:lnTo>
                        <a:pt x="1455" y="1065"/>
                      </a:lnTo>
                      <a:lnTo>
                        <a:pt x="1459" y="1077"/>
                      </a:lnTo>
                      <a:lnTo>
                        <a:pt x="1459" y="1080"/>
                      </a:lnTo>
                      <a:lnTo>
                        <a:pt x="1459" y="1082"/>
                      </a:lnTo>
                      <a:lnTo>
                        <a:pt x="1457" y="1084"/>
                      </a:lnTo>
                      <a:lnTo>
                        <a:pt x="1457" y="1091"/>
                      </a:lnTo>
                      <a:lnTo>
                        <a:pt x="1450" y="1096"/>
                      </a:lnTo>
                      <a:lnTo>
                        <a:pt x="1448" y="1099"/>
                      </a:lnTo>
                      <a:lnTo>
                        <a:pt x="1445" y="1101"/>
                      </a:lnTo>
                      <a:lnTo>
                        <a:pt x="1445" y="1103"/>
                      </a:lnTo>
                      <a:lnTo>
                        <a:pt x="1448" y="1113"/>
                      </a:lnTo>
                      <a:lnTo>
                        <a:pt x="1450" y="1117"/>
                      </a:lnTo>
                      <a:lnTo>
                        <a:pt x="1452" y="1122"/>
                      </a:lnTo>
                      <a:lnTo>
                        <a:pt x="1455" y="1125"/>
                      </a:lnTo>
                      <a:lnTo>
                        <a:pt x="1457" y="1129"/>
                      </a:lnTo>
                      <a:lnTo>
                        <a:pt x="1459" y="1132"/>
                      </a:lnTo>
                      <a:lnTo>
                        <a:pt x="1462" y="1136"/>
                      </a:lnTo>
                      <a:lnTo>
                        <a:pt x="1462" y="1136"/>
                      </a:lnTo>
                      <a:lnTo>
                        <a:pt x="1459" y="1139"/>
                      </a:lnTo>
                      <a:lnTo>
                        <a:pt x="1450" y="1146"/>
                      </a:lnTo>
                      <a:lnTo>
                        <a:pt x="1443" y="1148"/>
                      </a:lnTo>
                      <a:lnTo>
                        <a:pt x="1438" y="1148"/>
                      </a:lnTo>
                      <a:lnTo>
                        <a:pt x="1429" y="1148"/>
                      </a:lnTo>
                      <a:lnTo>
                        <a:pt x="1429" y="1148"/>
                      </a:lnTo>
                      <a:lnTo>
                        <a:pt x="1422" y="1151"/>
                      </a:lnTo>
                      <a:lnTo>
                        <a:pt x="1405" y="1136"/>
                      </a:lnTo>
                      <a:lnTo>
                        <a:pt x="1396" y="1127"/>
                      </a:lnTo>
                      <a:lnTo>
                        <a:pt x="1393" y="1125"/>
                      </a:lnTo>
                      <a:lnTo>
                        <a:pt x="1393" y="1122"/>
                      </a:lnTo>
                      <a:lnTo>
                        <a:pt x="1393" y="1117"/>
                      </a:lnTo>
                      <a:lnTo>
                        <a:pt x="1393" y="1115"/>
                      </a:lnTo>
                      <a:lnTo>
                        <a:pt x="1391" y="1113"/>
                      </a:lnTo>
                      <a:lnTo>
                        <a:pt x="1388" y="1110"/>
                      </a:lnTo>
                      <a:lnTo>
                        <a:pt x="1374" y="1108"/>
                      </a:lnTo>
                      <a:lnTo>
                        <a:pt x="1372" y="1106"/>
                      </a:lnTo>
                      <a:lnTo>
                        <a:pt x="1353" y="1113"/>
                      </a:lnTo>
                      <a:lnTo>
                        <a:pt x="1348" y="1113"/>
                      </a:lnTo>
                      <a:lnTo>
                        <a:pt x="1346" y="1115"/>
                      </a:lnTo>
                      <a:lnTo>
                        <a:pt x="1336" y="1125"/>
                      </a:lnTo>
                      <a:lnTo>
                        <a:pt x="1317" y="1134"/>
                      </a:lnTo>
                      <a:lnTo>
                        <a:pt x="1315" y="1134"/>
                      </a:lnTo>
                      <a:lnTo>
                        <a:pt x="1313" y="1134"/>
                      </a:lnTo>
                      <a:lnTo>
                        <a:pt x="1310" y="1129"/>
                      </a:lnTo>
                      <a:lnTo>
                        <a:pt x="1308" y="1129"/>
                      </a:lnTo>
                      <a:lnTo>
                        <a:pt x="1306" y="1127"/>
                      </a:lnTo>
                      <a:lnTo>
                        <a:pt x="1301" y="1129"/>
                      </a:lnTo>
                      <a:lnTo>
                        <a:pt x="1296" y="1134"/>
                      </a:lnTo>
                      <a:lnTo>
                        <a:pt x="1284" y="1148"/>
                      </a:lnTo>
                      <a:lnTo>
                        <a:pt x="1280" y="1160"/>
                      </a:lnTo>
                      <a:lnTo>
                        <a:pt x="1277" y="1165"/>
                      </a:lnTo>
                      <a:lnTo>
                        <a:pt x="1277" y="1170"/>
                      </a:lnTo>
                      <a:lnTo>
                        <a:pt x="1277" y="1174"/>
                      </a:lnTo>
                      <a:lnTo>
                        <a:pt x="1277" y="1179"/>
                      </a:lnTo>
                      <a:lnTo>
                        <a:pt x="1275" y="1181"/>
                      </a:lnTo>
                      <a:lnTo>
                        <a:pt x="1270" y="1184"/>
                      </a:lnTo>
                      <a:lnTo>
                        <a:pt x="1268" y="1186"/>
                      </a:lnTo>
                      <a:lnTo>
                        <a:pt x="1263" y="1193"/>
                      </a:lnTo>
                      <a:lnTo>
                        <a:pt x="1263" y="1196"/>
                      </a:lnTo>
                      <a:lnTo>
                        <a:pt x="1261" y="1198"/>
                      </a:lnTo>
                      <a:lnTo>
                        <a:pt x="1261" y="1200"/>
                      </a:lnTo>
                      <a:lnTo>
                        <a:pt x="1263" y="1203"/>
                      </a:lnTo>
                      <a:lnTo>
                        <a:pt x="1263" y="1205"/>
                      </a:lnTo>
                      <a:lnTo>
                        <a:pt x="1263" y="1207"/>
                      </a:lnTo>
                      <a:lnTo>
                        <a:pt x="1265" y="1212"/>
                      </a:lnTo>
                      <a:lnTo>
                        <a:pt x="1265" y="1219"/>
                      </a:lnTo>
                      <a:lnTo>
                        <a:pt x="1268" y="1233"/>
                      </a:lnTo>
                      <a:lnTo>
                        <a:pt x="1268" y="1241"/>
                      </a:lnTo>
                      <a:lnTo>
                        <a:pt x="1268" y="1250"/>
                      </a:lnTo>
                      <a:lnTo>
                        <a:pt x="1268" y="1255"/>
                      </a:lnTo>
                      <a:lnTo>
                        <a:pt x="1268" y="1257"/>
                      </a:lnTo>
                      <a:lnTo>
                        <a:pt x="1268" y="1260"/>
                      </a:lnTo>
                      <a:lnTo>
                        <a:pt x="1265" y="1264"/>
                      </a:lnTo>
                      <a:lnTo>
                        <a:pt x="1263" y="1267"/>
                      </a:lnTo>
                      <a:lnTo>
                        <a:pt x="1237" y="1286"/>
                      </a:lnTo>
                      <a:lnTo>
                        <a:pt x="1218" y="1293"/>
                      </a:lnTo>
                      <a:lnTo>
                        <a:pt x="1216" y="1293"/>
                      </a:lnTo>
                      <a:lnTo>
                        <a:pt x="1211" y="1293"/>
                      </a:lnTo>
                      <a:lnTo>
                        <a:pt x="1209" y="1290"/>
                      </a:lnTo>
                      <a:lnTo>
                        <a:pt x="1204" y="1288"/>
                      </a:lnTo>
                      <a:lnTo>
                        <a:pt x="1202" y="1288"/>
                      </a:lnTo>
                      <a:lnTo>
                        <a:pt x="1202" y="1286"/>
                      </a:lnTo>
                      <a:lnTo>
                        <a:pt x="1199" y="1283"/>
                      </a:lnTo>
                      <a:lnTo>
                        <a:pt x="1199" y="1281"/>
                      </a:lnTo>
                      <a:lnTo>
                        <a:pt x="1199" y="1278"/>
                      </a:lnTo>
                      <a:lnTo>
                        <a:pt x="1199" y="1276"/>
                      </a:lnTo>
                      <a:lnTo>
                        <a:pt x="1199" y="1274"/>
                      </a:lnTo>
                      <a:lnTo>
                        <a:pt x="1199" y="1271"/>
                      </a:lnTo>
                      <a:lnTo>
                        <a:pt x="1199" y="1269"/>
                      </a:lnTo>
                      <a:lnTo>
                        <a:pt x="1199" y="1269"/>
                      </a:lnTo>
                      <a:lnTo>
                        <a:pt x="1197" y="1267"/>
                      </a:lnTo>
                      <a:lnTo>
                        <a:pt x="1194" y="1267"/>
                      </a:lnTo>
                      <a:lnTo>
                        <a:pt x="1192" y="1264"/>
                      </a:lnTo>
                      <a:lnTo>
                        <a:pt x="1187" y="1267"/>
                      </a:lnTo>
                      <a:lnTo>
                        <a:pt x="1185" y="1264"/>
                      </a:lnTo>
                      <a:lnTo>
                        <a:pt x="1183" y="1262"/>
                      </a:lnTo>
                      <a:lnTo>
                        <a:pt x="1180" y="1262"/>
                      </a:lnTo>
                      <a:lnTo>
                        <a:pt x="1178" y="1262"/>
                      </a:lnTo>
                      <a:lnTo>
                        <a:pt x="1173" y="1262"/>
                      </a:lnTo>
                      <a:lnTo>
                        <a:pt x="1171" y="1264"/>
                      </a:lnTo>
                      <a:lnTo>
                        <a:pt x="1168" y="1267"/>
                      </a:lnTo>
                      <a:lnTo>
                        <a:pt x="1166" y="1267"/>
                      </a:lnTo>
                      <a:lnTo>
                        <a:pt x="1164" y="1267"/>
                      </a:lnTo>
                      <a:lnTo>
                        <a:pt x="1164" y="1269"/>
                      </a:lnTo>
                      <a:lnTo>
                        <a:pt x="1164" y="1271"/>
                      </a:lnTo>
                      <a:lnTo>
                        <a:pt x="1161" y="1274"/>
                      </a:lnTo>
                      <a:lnTo>
                        <a:pt x="1145" y="1283"/>
                      </a:lnTo>
                      <a:lnTo>
                        <a:pt x="1131" y="1293"/>
                      </a:lnTo>
                      <a:lnTo>
                        <a:pt x="1123" y="1297"/>
                      </a:lnTo>
                      <a:lnTo>
                        <a:pt x="1119" y="1300"/>
                      </a:lnTo>
                      <a:lnTo>
                        <a:pt x="1107" y="1300"/>
                      </a:lnTo>
                      <a:lnTo>
                        <a:pt x="1097" y="1302"/>
                      </a:lnTo>
                      <a:lnTo>
                        <a:pt x="1095" y="1302"/>
                      </a:lnTo>
                      <a:lnTo>
                        <a:pt x="1093" y="1302"/>
                      </a:lnTo>
                      <a:lnTo>
                        <a:pt x="1088" y="1295"/>
                      </a:lnTo>
                      <a:lnTo>
                        <a:pt x="1086" y="1295"/>
                      </a:lnTo>
                      <a:lnTo>
                        <a:pt x="1083" y="1295"/>
                      </a:lnTo>
                      <a:lnTo>
                        <a:pt x="1079" y="1295"/>
                      </a:lnTo>
                      <a:lnTo>
                        <a:pt x="1074" y="1297"/>
                      </a:lnTo>
                      <a:lnTo>
                        <a:pt x="1064" y="1307"/>
                      </a:lnTo>
                      <a:lnTo>
                        <a:pt x="1050" y="1321"/>
                      </a:lnTo>
                      <a:lnTo>
                        <a:pt x="1045" y="1323"/>
                      </a:lnTo>
                      <a:lnTo>
                        <a:pt x="1038" y="1323"/>
                      </a:lnTo>
                      <a:lnTo>
                        <a:pt x="1036" y="1326"/>
                      </a:lnTo>
                      <a:lnTo>
                        <a:pt x="1031" y="1328"/>
                      </a:lnTo>
                      <a:lnTo>
                        <a:pt x="1022" y="1338"/>
                      </a:lnTo>
                      <a:lnTo>
                        <a:pt x="1017" y="1342"/>
                      </a:lnTo>
                      <a:lnTo>
                        <a:pt x="1008" y="1361"/>
                      </a:lnTo>
                      <a:lnTo>
                        <a:pt x="996" y="1376"/>
                      </a:lnTo>
                      <a:lnTo>
                        <a:pt x="984" y="1390"/>
                      </a:lnTo>
                      <a:lnTo>
                        <a:pt x="982" y="1392"/>
                      </a:lnTo>
                      <a:lnTo>
                        <a:pt x="977" y="1406"/>
                      </a:lnTo>
                      <a:lnTo>
                        <a:pt x="972" y="1409"/>
                      </a:lnTo>
                      <a:lnTo>
                        <a:pt x="970" y="1409"/>
                      </a:lnTo>
                      <a:lnTo>
                        <a:pt x="934" y="1397"/>
                      </a:lnTo>
                      <a:lnTo>
                        <a:pt x="906" y="1383"/>
                      </a:lnTo>
                      <a:lnTo>
                        <a:pt x="911" y="1378"/>
                      </a:lnTo>
                      <a:lnTo>
                        <a:pt x="915" y="1373"/>
                      </a:lnTo>
                      <a:lnTo>
                        <a:pt x="918" y="1368"/>
                      </a:lnTo>
                      <a:lnTo>
                        <a:pt x="922" y="1364"/>
                      </a:lnTo>
                      <a:lnTo>
                        <a:pt x="944" y="1338"/>
                      </a:lnTo>
                      <a:lnTo>
                        <a:pt x="944" y="1335"/>
                      </a:lnTo>
                      <a:lnTo>
                        <a:pt x="944" y="1331"/>
                      </a:lnTo>
                      <a:lnTo>
                        <a:pt x="941" y="1326"/>
                      </a:lnTo>
                      <a:lnTo>
                        <a:pt x="941" y="1323"/>
                      </a:lnTo>
                      <a:lnTo>
                        <a:pt x="944" y="1321"/>
                      </a:lnTo>
                      <a:lnTo>
                        <a:pt x="944" y="1321"/>
                      </a:lnTo>
                      <a:lnTo>
                        <a:pt x="946" y="1319"/>
                      </a:lnTo>
                      <a:lnTo>
                        <a:pt x="946" y="1316"/>
                      </a:lnTo>
                      <a:lnTo>
                        <a:pt x="948" y="1314"/>
                      </a:lnTo>
                      <a:lnTo>
                        <a:pt x="948" y="1312"/>
                      </a:lnTo>
                      <a:lnTo>
                        <a:pt x="948" y="1307"/>
                      </a:lnTo>
                      <a:lnTo>
                        <a:pt x="948" y="1305"/>
                      </a:lnTo>
                      <a:lnTo>
                        <a:pt x="948" y="1302"/>
                      </a:lnTo>
                      <a:lnTo>
                        <a:pt x="946" y="1297"/>
                      </a:lnTo>
                      <a:lnTo>
                        <a:pt x="934" y="1290"/>
                      </a:lnTo>
                      <a:lnTo>
                        <a:pt x="932" y="1286"/>
                      </a:lnTo>
                      <a:lnTo>
                        <a:pt x="932" y="1283"/>
                      </a:lnTo>
                      <a:lnTo>
                        <a:pt x="932" y="1278"/>
                      </a:lnTo>
                      <a:lnTo>
                        <a:pt x="932" y="1271"/>
                      </a:lnTo>
                      <a:lnTo>
                        <a:pt x="932" y="1267"/>
                      </a:lnTo>
                      <a:lnTo>
                        <a:pt x="932" y="1262"/>
                      </a:lnTo>
                      <a:lnTo>
                        <a:pt x="929" y="1260"/>
                      </a:lnTo>
                      <a:lnTo>
                        <a:pt x="929" y="1257"/>
                      </a:lnTo>
                      <a:lnTo>
                        <a:pt x="932" y="1250"/>
                      </a:lnTo>
                      <a:lnTo>
                        <a:pt x="929" y="1248"/>
                      </a:lnTo>
                      <a:lnTo>
                        <a:pt x="908" y="1241"/>
                      </a:lnTo>
                      <a:lnTo>
                        <a:pt x="903" y="1236"/>
                      </a:lnTo>
                      <a:lnTo>
                        <a:pt x="903" y="1233"/>
                      </a:lnTo>
                      <a:lnTo>
                        <a:pt x="901" y="1231"/>
                      </a:lnTo>
                      <a:lnTo>
                        <a:pt x="903" y="1229"/>
                      </a:lnTo>
                      <a:lnTo>
                        <a:pt x="903" y="1226"/>
                      </a:lnTo>
                      <a:lnTo>
                        <a:pt x="903" y="1219"/>
                      </a:lnTo>
                      <a:lnTo>
                        <a:pt x="903" y="1217"/>
                      </a:lnTo>
                      <a:lnTo>
                        <a:pt x="903" y="1210"/>
                      </a:lnTo>
                      <a:lnTo>
                        <a:pt x="903" y="1205"/>
                      </a:lnTo>
                      <a:lnTo>
                        <a:pt x="903" y="1205"/>
                      </a:lnTo>
                      <a:lnTo>
                        <a:pt x="903" y="1205"/>
                      </a:lnTo>
                      <a:lnTo>
                        <a:pt x="903" y="1203"/>
                      </a:lnTo>
                      <a:lnTo>
                        <a:pt x="903" y="1203"/>
                      </a:lnTo>
                      <a:lnTo>
                        <a:pt x="901" y="1203"/>
                      </a:lnTo>
                      <a:lnTo>
                        <a:pt x="894" y="1200"/>
                      </a:lnTo>
                      <a:lnTo>
                        <a:pt x="885" y="1198"/>
                      </a:lnTo>
                      <a:lnTo>
                        <a:pt x="880" y="1200"/>
                      </a:lnTo>
                      <a:lnTo>
                        <a:pt x="875" y="1200"/>
                      </a:lnTo>
                      <a:lnTo>
                        <a:pt x="870" y="1203"/>
                      </a:lnTo>
                      <a:lnTo>
                        <a:pt x="854" y="1196"/>
                      </a:lnTo>
                      <a:lnTo>
                        <a:pt x="842" y="1188"/>
                      </a:lnTo>
                      <a:lnTo>
                        <a:pt x="840" y="1191"/>
                      </a:lnTo>
                      <a:lnTo>
                        <a:pt x="837" y="1193"/>
                      </a:lnTo>
                      <a:lnTo>
                        <a:pt x="830" y="1198"/>
                      </a:lnTo>
                      <a:lnTo>
                        <a:pt x="825" y="1200"/>
                      </a:lnTo>
                      <a:lnTo>
                        <a:pt x="825" y="1200"/>
                      </a:lnTo>
                      <a:lnTo>
                        <a:pt x="823" y="1203"/>
                      </a:lnTo>
                      <a:lnTo>
                        <a:pt x="823" y="1203"/>
                      </a:lnTo>
                      <a:lnTo>
                        <a:pt x="811" y="1207"/>
                      </a:lnTo>
                      <a:lnTo>
                        <a:pt x="811" y="1210"/>
                      </a:lnTo>
                      <a:lnTo>
                        <a:pt x="806" y="1212"/>
                      </a:lnTo>
                      <a:lnTo>
                        <a:pt x="806" y="1212"/>
                      </a:lnTo>
                      <a:lnTo>
                        <a:pt x="806" y="1215"/>
                      </a:lnTo>
                      <a:lnTo>
                        <a:pt x="806" y="1215"/>
                      </a:lnTo>
                      <a:lnTo>
                        <a:pt x="804" y="1215"/>
                      </a:lnTo>
                      <a:lnTo>
                        <a:pt x="802" y="1217"/>
                      </a:lnTo>
                      <a:lnTo>
                        <a:pt x="802" y="1217"/>
                      </a:lnTo>
                      <a:lnTo>
                        <a:pt x="802" y="1217"/>
                      </a:lnTo>
                      <a:lnTo>
                        <a:pt x="799" y="1217"/>
                      </a:lnTo>
                      <a:lnTo>
                        <a:pt x="795" y="1215"/>
                      </a:lnTo>
                      <a:lnTo>
                        <a:pt x="792" y="1212"/>
                      </a:lnTo>
                      <a:lnTo>
                        <a:pt x="790" y="1210"/>
                      </a:lnTo>
                      <a:lnTo>
                        <a:pt x="785" y="1210"/>
                      </a:lnTo>
                      <a:lnTo>
                        <a:pt x="780" y="1210"/>
                      </a:lnTo>
                      <a:lnTo>
                        <a:pt x="776" y="1210"/>
                      </a:lnTo>
                      <a:lnTo>
                        <a:pt x="771" y="1212"/>
                      </a:lnTo>
                      <a:lnTo>
                        <a:pt x="764" y="1217"/>
                      </a:lnTo>
                      <a:lnTo>
                        <a:pt x="762" y="1219"/>
                      </a:lnTo>
                      <a:lnTo>
                        <a:pt x="762" y="1224"/>
                      </a:lnTo>
                      <a:lnTo>
                        <a:pt x="762" y="1226"/>
                      </a:lnTo>
                      <a:lnTo>
                        <a:pt x="759" y="1229"/>
                      </a:lnTo>
                      <a:lnTo>
                        <a:pt x="757" y="1226"/>
                      </a:lnTo>
                      <a:lnTo>
                        <a:pt x="752" y="1222"/>
                      </a:lnTo>
                      <a:lnTo>
                        <a:pt x="745" y="1210"/>
                      </a:lnTo>
                      <a:lnTo>
                        <a:pt x="743" y="1207"/>
                      </a:lnTo>
                      <a:lnTo>
                        <a:pt x="740" y="1205"/>
                      </a:lnTo>
                      <a:lnTo>
                        <a:pt x="738" y="1205"/>
                      </a:lnTo>
                      <a:lnTo>
                        <a:pt x="728" y="1212"/>
                      </a:lnTo>
                      <a:lnTo>
                        <a:pt x="721" y="1215"/>
                      </a:lnTo>
                      <a:lnTo>
                        <a:pt x="719" y="1217"/>
                      </a:lnTo>
                      <a:lnTo>
                        <a:pt x="714" y="1217"/>
                      </a:lnTo>
                      <a:lnTo>
                        <a:pt x="702" y="1215"/>
                      </a:lnTo>
                      <a:lnTo>
                        <a:pt x="681" y="1212"/>
                      </a:lnTo>
                      <a:lnTo>
                        <a:pt x="674" y="1210"/>
                      </a:lnTo>
                      <a:lnTo>
                        <a:pt x="667" y="1207"/>
                      </a:lnTo>
                      <a:lnTo>
                        <a:pt x="662" y="1205"/>
                      </a:lnTo>
                      <a:lnTo>
                        <a:pt x="657" y="1203"/>
                      </a:lnTo>
                      <a:lnTo>
                        <a:pt x="653" y="1203"/>
                      </a:lnTo>
                      <a:lnTo>
                        <a:pt x="646" y="1203"/>
                      </a:lnTo>
                      <a:lnTo>
                        <a:pt x="639" y="1205"/>
                      </a:lnTo>
                      <a:lnTo>
                        <a:pt x="636" y="1207"/>
                      </a:lnTo>
                      <a:lnTo>
                        <a:pt x="636" y="1212"/>
                      </a:lnTo>
                      <a:lnTo>
                        <a:pt x="634" y="1215"/>
                      </a:lnTo>
                      <a:lnTo>
                        <a:pt x="634" y="1217"/>
                      </a:lnTo>
                      <a:lnTo>
                        <a:pt x="631" y="1219"/>
                      </a:lnTo>
                      <a:lnTo>
                        <a:pt x="627" y="1224"/>
                      </a:lnTo>
                      <a:lnTo>
                        <a:pt x="620" y="1229"/>
                      </a:lnTo>
                      <a:lnTo>
                        <a:pt x="610" y="1233"/>
                      </a:lnTo>
                      <a:lnTo>
                        <a:pt x="608" y="1233"/>
                      </a:lnTo>
                      <a:lnTo>
                        <a:pt x="603" y="1233"/>
                      </a:lnTo>
                      <a:lnTo>
                        <a:pt x="596" y="1231"/>
                      </a:lnTo>
                      <a:lnTo>
                        <a:pt x="586" y="1229"/>
                      </a:lnTo>
                      <a:lnTo>
                        <a:pt x="584" y="1226"/>
                      </a:lnTo>
                      <a:lnTo>
                        <a:pt x="582" y="1224"/>
                      </a:lnTo>
                      <a:lnTo>
                        <a:pt x="582" y="1222"/>
                      </a:lnTo>
                      <a:lnTo>
                        <a:pt x="582" y="1219"/>
                      </a:lnTo>
                      <a:lnTo>
                        <a:pt x="579" y="1215"/>
                      </a:lnTo>
                      <a:lnTo>
                        <a:pt x="579" y="1215"/>
                      </a:lnTo>
                      <a:lnTo>
                        <a:pt x="575" y="1212"/>
                      </a:lnTo>
                      <a:lnTo>
                        <a:pt x="570" y="1212"/>
                      </a:lnTo>
                      <a:lnTo>
                        <a:pt x="568" y="1215"/>
                      </a:lnTo>
                      <a:lnTo>
                        <a:pt x="565" y="1219"/>
                      </a:lnTo>
                      <a:lnTo>
                        <a:pt x="565" y="1229"/>
                      </a:lnTo>
                      <a:lnTo>
                        <a:pt x="563" y="1231"/>
                      </a:lnTo>
                      <a:lnTo>
                        <a:pt x="560" y="1231"/>
                      </a:lnTo>
                      <a:lnTo>
                        <a:pt x="556" y="1233"/>
                      </a:lnTo>
                      <a:lnTo>
                        <a:pt x="553" y="1233"/>
                      </a:lnTo>
                      <a:lnTo>
                        <a:pt x="534" y="1226"/>
                      </a:lnTo>
                      <a:lnTo>
                        <a:pt x="527" y="1226"/>
                      </a:lnTo>
                      <a:lnTo>
                        <a:pt x="520" y="1222"/>
                      </a:lnTo>
                      <a:lnTo>
                        <a:pt x="518" y="1222"/>
                      </a:lnTo>
                      <a:lnTo>
                        <a:pt x="515" y="1222"/>
                      </a:lnTo>
                      <a:lnTo>
                        <a:pt x="513" y="1224"/>
                      </a:lnTo>
                      <a:lnTo>
                        <a:pt x="506" y="1222"/>
                      </a:lnTo>
                      <a:lnTo>
                        <a:pt x="504" y="1219"/>
                      </a:lnTo>
                      <a:lnTo>
                        <a:pt x="499" y="1219"/>
                      </a:lnTo>
                      <a:lnTo>
                        <a:pt x="494" y="1219"/>
                      </a:lnTo>
                      <a:lnTo>
                        <a:pt x="489" y="1219"/>
                      </a:lnTo>
                      <a:lnTo>
                        <a:pt x="485" y="1224"/>
                      </a:lnTo>
                      <a:lnTo>
                        <a:pt x="482" y="1226"/>
                      </a:lnTo>
                      <a:lnTo>
                        <a:pt x="478" y="1233"/>
                      </a:lnTo>
                      <a:lnTo>
                        <a:pt x="473" y="1236"/>
                      </a:lnTo>
                      <a:lnTo>
                        <a:pt x="461" y="1236"/>
                      </a:lnTo>
                      <a:lnTo>
                        <a:pt x="366" y="1229"/>
                      </a:lnTo>
                      <a:lnTo>
                        <a:pt x="352" y="1222"/>
                      </a:lnTo>
                      <a:lnTo>
                        <a:pt x="348" y="1222"/>
                      </a:lnTo>
                      <a:lnTo>
                        <a:pt x="340" y="1222"/>
                      </a:lnTo>
                      <a:lnTo>
                        <a:pt x="336" y="1222"/>
                      </a:lnTo>
                      <a:lnTo>
                        <a:pt x="333" y="1224"/>
                      </a:lnTo>
                      <a:lnTo>
                        <a:pt x="333" y="1226"/>
                      </a:lnTo>
                      <a:lnTo>
                        <a:pt x="333" y="1243"/>
                      </a:lnTo>
                      <a:lnTo>
                        <a:pt x="326" y="1243"/>
                      </a:lnTo>
                      <a:lnTo>
                        <a:pt x="324" y="1243"/>
                      </a:lnTo>
                      <a:lnTo>
                        <a:pt x="303" y="1233"/>
                      </a:lnTo>
                      <a:lnTo>
                        <a:pt x="298" y="1231"/>
                      </a:lnTo>
                      <a:lnTo>
                        <a:pt x="288" y="1229"/>
                      </a:lnTo>
                      <a:lnTo>
                        <a:pt x="274" y="1222"/>
                      </a:lnTo>
                      <a:lnTo>
                        <a:pt x="272" y="1219"/>
                      </a:lnTo>
                      <a:lnTo>
                        <a:pt x="269" y="1215"/>
                      </a:lnTo>
                      <a:lnTo>
                        <a:pt x="262" y="1205"/>
                      </a:lnTo>
                      <a:lnTo>
                        <a:pt x="253" y="1193"/>
                      </a:lnTo>
                      <a:lnTo>
                        <a:pt x="246" y="1186"/>
                      </a:lnTo>
                      <a:lnTo>
                        <a:pt x="241" y="1184"/>
                      </a:lnTo>
                      <a:lnTo>
                        <a:pt x="236" y="1179"/>
                      </a:lnTo>
                      <a:lnTo>
                        <a:pt x="232" y="1179"/>
                      </a:lnTo>
                      <a:lnTo>
                        <a:pt x="229" y="1179"/>
                      </a:lnTo>
                      <a:lnTo>
                        <a:pt x="227" y="1177"/>
                      </a:lnTo>
                      <a:lnTo>
                        <a:pt x="224" y="1174"/>
                      </a:lnTo>
                      <a:lnTo>
                        <a:pt x="222" y="1172"/>
                      </a:lnTo>
                      <a:lnTo>
                        <a:pt x="220" y="1167"/>
                      </a:lnTo>
                      <a:lnTo>
                        <a:pt x="217" y="1162"/>
                      </a:lnTo>
                      <a:lnTo>
                        <a:pt x="206" y="1153"/>
                      </a:lnTo>
                      <a:lnTo>
                        <a:pt x="201" y="1151"/>
                      </a:lnTo>
                      <a:lnTo>
                        <a:pt x="194" y="1146"/>
                      </a:lnTo>
                      <a:lnTo>
                        <a:pt x="194" y="1144"/>
                      </a:lnTo>
                      <a:lnTo>
                        <a:pt x="191" y="1141"/>
                      </a:lnTo>
                      <a:lnTo>
                        <a:pt x="187" y="1139"/>
                      </a:lnTo>
                      <a:lnTo>
                        <a:pt x="172" y="1132"/>
                      </a:lnTo>
                      <a:lnTo>
                        <a:pt x="168" y="1129"/>
                      </a:lnTo>
                      <a:lnTo>
                        <a:pt x="163" y="1129"/>
                      </a:lnTo>
                      <a:lnTo>
                        <a:pt x="158" y="1127"/>
                      </a:lnTo>
                      <a:lnTo>
                        <a:pt x="154" y="1125"/>
                      </a:lnTo>
                      <a:lnTo>
                        <a:pt x="146" y="1120"/>
                      </a:lnTo>
                      <a:lnTo>
                        <a:pt x="142" y="1115"/>
                      </a:lnTo>
                      <a:lnTo>
                        <a:pt x="142" y="1110"/>
                      </a:lnTo>
                      <a:lnTo>
                        <a:pt x="142" y="1106"/>
                      </a:lnTo>
                      <a:lnTo>
                        <a:pt x="142" y="1101"/>
                      </a:lnTo>
                      <a:lnTo>
                        <a:pt x="142" y="1094"/>
                      </a:lnTo>
                      <a:lnTo>
                        <a:pt x="139" y="1091"/>
                      </a:lnTo>
                      <a:lnTo>
                        <a:pt x="137" y="1089"/>
                      </a:lnTo>
                      <a:lnTo>
                        <a:pt x="128" y="1089"/>
                      </a:lnTo>
                      <a:lnTo>
                        <a:pt x="123" y="1089"/>
                      </a:lnTo>
                      <a:lnTo>
                        <a:pt x="116" y="1089"/>
                      </a:lnTo>
                      <a:lnTo>
                        <a:pt x="106" y="1084"/>
                      </a:lnTo>
                      <a:lnTo>
                        <a:pt x="87" y="1068"/>
                      </a:lnTo>
                      <a:lnTo>
                        <a:pt x="92" y="1065"/>
                      </a:lnTo>
                      <a:lnTo>
                        <a:pt x="97" y="1065"/>
                      </a:lnTo>
                      <a:lnTo>
                        <a:pt x="99" y="1065"/>
                      </a:lnTo>
                      <a:lnTo>
                        <a:pt x="99" y="1065"/>
                      </a:lnTo>
                      <a:lnTo>
                        <a:pt x="101" y="1065"/>
                      </a:lnTo>
                      <a:lnTo>
                        <a:pt x="106" y="1061"/>
                      </a:lnTo>
                      <a:lnTo>
                        <a:pt x="109" y="1054"/>
                      </a:lnTo>
                      <a:lnTo>
                        <a:pt x="118" y="1023"/>
                      </a:lnTo>
                      <a:lnTo>
                        <a:pt x="120" y="1018"/>
                      </a:lnTo>
                      <a:lnTo>
                        <a:pt x="128" y="1011"/>
                      </a:lnTo>
                      <a:lnTo>
                        <a:pt x="130" y="1009"/>
                      </a:lnTo>
                      <a:lnTo>
                        <a:pt x="132" y="1006"/>
                      </a:lnTo>
                      <a:lnTo>
                        <a:pt x="135" y="1004"/>
                      </a:lnTo>
                      <a:lnTo>
                        <a:pt x="137" y="1004"/>
                      </a:lnTo>
                      <a:lnTo>
                        <a:pt x="139" y="1004"/>
                      </a:lnTo>
                      <a:lnTo>
                        <a:pt x="149" y="1006"/>
                      </a:lnTo>
                      <a:lnTo>
                        <a:pt x="151" y="1004"/>
                      </a:lnTo>
                      <a:lnTo>
                        <a:pt x="154" y="1004"/>
                      </a:lnTo>
                      <a:lnTo>
                        <a:pt x="156" y="994"/>
                      </a:lnTo>
                      <a:lnTo>
                        <a:pt x="158" y="987"/>
                      </a:lnTo>
                      <a:lnTo>
                        <a:pt x="156" y="983"/>
                      </a:lnTo>
                      <a:lnTo>
                        <a:pt x="156" y="980"/>
                      </a:lnTo>
                      <a:lnTo>
                        <a:pt x="146" y="978"/>
                      </a:lnTo>
                      <a:lnTo>
                        <a:pt x="144" y="975"/>
                      </a:lnTo>
                      <a:lnTo>
                        <a:pt x="132" y="973"/>
                      </a:lnTo>
                      <a:lnTo>
                        <a:pt x="130" y="971"/>
                      </a:lnTo>
                      <a:lnTo>
                        <a:pt x="130" y="968"/>
                      </a:lnTo>
                      <a:lnTo>
                        <a:pt x="128" y="966"/>
                      </a:lnTo>
                      <a:lnTo>
                        <a:pt x="128" y="961"/>
                      </a:lnTo>
                      <a:lnTo>
                        <a:pt x="128" y="959"/>
                      </a:lnTo>
                      <a:lnTo>
                        <a:pt x="128" y="956"/>
                      </a:lnTo>
                      <a:lnTo>
                        <a:pt x="128" y="954"/>
                      </a:lnTo>
                      <a:lnTo>
                        <a:pt x="128" y="954"/>
                      </a:lnTo>
                      <a:lnTo>
                        <a:pt x="125" y="954"/>
                      </a:lnTo>
                      <a:lnTo>
                        <a:pt x="125" y="952"/>
                      </a:lnTo>
                      <a:lnTo>
                        <a:pt x="123" y="947"/>
                      </a:lnTo>
                      <a:lnTo>
                        <a:pt x="123" y="945"/>
                      </a:lnTo>
                      <a:lnTo>
                        <a:pt x="123" y="942"/>
                      </a:lnTo>
                      <a:lnTo>
                        <a:pt x="123" y="938"/>
                      </a:lnTo>
                      <a:lnTo>
                        <a:pt x="123" y="935"/>
                      </a:lnTo>
                      <a:lnTo>
                        <a:pt x="125" y="933"/>
                      </a:lnTo>
                      <a:lnTo>
                        <a:pt x="128" y="933"/>
                      </a:lnTo>
                      <a:lnTo>
                        <a:pt x="130" y="933"/>
                      </a:lnTo>
                      <a:lnTo>
                        <a:pt x="132" y="935"/>
                      </a:lnTo>
                      <a:lnTo>
                        <a:pt x="142" y="940"/>
                      </a:lnTo>
                      <a:lnTo>
                        <a:pt x="146" y="942"/>
                      </a:lnTo>
                      <a:lnTo>
                        <a:pt x="149" y="942"/>
                      </a:lnTo>
                      <a:lnTo>
                        <a:pt x="154" y="942"/>
                      </a:lnTo>
                      <a:lnTo>
                        <a:pt x="161" y="938"/>
                      </a:lnTo>
                      <a:lnTo>
                        <a:pt x="163" y="935"/>
                      </a:lnTo>
                      <a:lnTo>
                        <a:pt x="163" y="930"/>
                      </a:lnTo>
                      <a:lnTo>
                        <a:pt x="161" y="928"/>
                      </a:lnTo>
                      <a:lnTo>
                        <a:pt x="154" y="923"/>
                      </a:lnTo>
                      <a:lnTo>
                        <a:pt x="151" y="921"/>
                      </a:lnTo>
                      <a:lnTo>
                        <a:pt x="151" y="919"/>
                      </a:lnTo>
                      <a:lnTo>
                        <a:pt x="151" y="911"/>
                      </a:lnTo>
                      <a:lnTo>
                        <a:pt x="156" y="895"/>
                      </a:lnTo>
                      <a:lnTo>
                        <a:pt x="158" y="890"/>
                      </a:lnTo>
                      <a:lnTo>
                        <a:pt x="161" y="888"/>
                      </a:lnTo>
                      <a:lnTo>
                        <a:pt x="163" y="885"/>
                      </a:lnTo>
                      <a:lnTo>
                        <a:pt x="168" y="881"/>
                      </a:lnTo>
                      <a:lnTo>
                        <a:pt x="170" y="878"/>
                      </a:lnTo>
                      <a:lnTo>
                        <a:pt x="172" y="876"/>
                      </a:lnTo>
                      <a:lnTo>
                        <a:pt x="175" y="874"/>
                      </a:lnTo>
                      <a:lnTo>
                        <a:pt x="177" y="874"/>
                      </a:lnTo>
                      <a:lnTo>
                        <a:pt x="182" y="876"/>
                      </a:lnTo>
                      <a:lnTo>
                        <a:pt x="184" y="876"/>
                      </a:lnTo>
                      <a:lnTo>
                        <a:pt x="189" y="876"/>
                      </a:lnTo>
                      <a:lnTo>
                        <a:pt x="194" y="874"/>
                      </a:lnTo>
                      <a:lnTo>
                        <a:pt x="201" y="876"/>
                      </a:lnTo>
                      <a:lnTo>
                        <a:pt x="203" y="878"/>
                      </a:lnTo>
                      <a:lnTo>
                        <a:pt x="206" y="878"/>
                      </a:lnTo>
                      <a:lnTo>
                        <a:pt x="217" y="885"/>
                      </a:lnTo>
                      <a:lnTo>
                        <a:pt x="217" y="885"/>
                      </a:lnTo>
                      <a:lnTo>
                        <a:pt x="222" y="888"/>
                      </a:lnTo>
                      <a:lnTo>
                        <a:pt x="220" y="878"/>
                      </a:lnTo>
                      <a:lnTo>
                        <a:pt x="210" y="867"/>
                      </a:lnTo>
                      <a:lnTo>
                        <a:pt x="206" y="864"/>
                      </a:lnTo>
                      <a:lnTo>
                        <a:pt x="206" y="862"/>
                      </a:lnTo>
                      <a:lnTo>
                        <a:pt x="203" y="859"/>
                      </a:lnTo>
                      <a:lnTo>
                        <a:pt x="198" y="848"/>
                      </a:lnTo>
                      <a:lnTo>
                        <a:pt x="194" y="833"/>
                      </a:lnTo>
                      <a:lnTo>
                        <a:pt x="194" y="829"/>
                      </a:lnTo>
                      <a:lnTo>
                        <a:pt x="194" y="824"/>
                      </a:lnTo>
                      <a:lnTo>
                        <a:pt x="196" y="822"/>
                      </a:lnTo>
                      <a:lnTo>
                        <a:pt x="198" y="819"/>
                      </a:lnTo>
                      <a:lnTo>
                        <a:pt x="201" y="819"/>
                      </a:lnTo>
                      <a:lnTo>
                        <a:pt x="206" y="817"/>
                      </a:lnTo>
                      <a:lnTo>
                        <a:pt x="208" y="814"/>
                      </a:lnTo>
                      <a:lnTo>
                        <a:pt x="215" y="800"/>
                      </a:lnTo>
                      <a:lnTo>
                        <a:pt x="220" y="791"/>
                      </a:lnTo>
                      <a:lnTo>
                        <a:pt x="222" y="784"/>
                      </a:lnTo>
                      <a:lnTo>
                        <a:pt x="217" y="769"/>
                      </a:lnTo>
                      <a:lnTo>
                        <a:pt x="213" y="774"/>
                      </a:lnTo>
                      <a:lnTo>
                        <a:pt x="196" y="781"/>
                      </a:lnTo>
                      <a:lnTo>
                        <a:pt x="191" y="786"/>
                      </a:lnTo>
                      <a:lnTo>
                        <a:pt x="189" y="788"/>
                      </a:lnTo>
                      <a:lnTo>
                        <a:pt x="175" y="791"/>
                      </a:lnTo>
                      <a:lnTo>
                        <a:pt x="168" y="793"/>
                      </a:lnTo>
                      <a:lnTo>
                        <a:pt x="165" y="795"/>
                      </a:lnTo>
                      <a:lnTo>
                        <a:pt x="163" y="795"/>
                      </a:lnTo>
                      <a:lnTo>
                        <a:pt x="163" y="795"/>
                      </a:lnTo>
                      <a:lnTo>
                        <a:pt x="154" y="800"/>
                      </a:lnTo>
                      <a:lnTo>
                        <a:pt x="132" y="788"/>
                      </a:lnTo>
                      <a:lnTo>
                        <a:pt x="130" y="786"/>
                      </a:lnTo>
                      <a:lnTo>
                        <a:pt x="125" y="781"/>
                      </a:lnTo>
                      <a:lnTo>
                        <a:pt x="125" y="781"/>
                      </a:lnTo>
                      <a:lnTo>
                        <a:pt x="120" y="777"/>
                      </a:lnTo>
                      <a:lnTo>
                        <a:pt x="118" y="769"/>
                      </a:lnTo>
                      <a:lnTo>
                        <a:pt x="109" y="758"/>
                      </a:lnTo>
                      <a:lnTo>
                        <a:pt x="104" y="750"/>
                      </a:lnTo>
                      <a:lnTo>
                        <a:pt x="101" y="748"/>
                      </a:lnTo>
                      <a:lnTo>
                        <a:pt x="97" y="746"/>
                      </a:lnTo>
                      <a:lnTo>
                        <a:pt x="92" y="743"/>
                      </a:lnTo>
                      <a:lnTo>
                        <a:pt x="90" y="739"/>
                      </a:lnTo>
                      <a:lnTo>
                        <a:pt x="85" y="736"/>
                      </a:lnTo>
                      <a:lnTo>
                        <a:pt x="78" y="727"/>
                      </a:lnTo>
                      <a:lnTo>
                        <a:pt x="66" y="710"/>
                      </a:lnTo>
                      <a:lnTo>
                        <a:pt x="64" y="708"/>
                      </a:lnTo>
                      <a:lnTo>
                        <a:pt x="59" y="706"/>
                      </a:lnTo>
                      <a:lnTo>
                        <a:pt x="57" y="703"/>
                      </a:lnTo>
                      <a:lnTo>
                        <a:pt x="54" y="701"/>
                      </a:lnTo>
                      <a:lnTo>
                        <a:pt x="54" y="698"/>
                      </a:lnTo>
                      <a:lnTo>
                        <a:pt x="54" y="696"/>
                      </a:lnTo>
                      <a:lnTo>
                        <a:pt x="59" y="691"/>
                      </a:lnTo>
                      <a:lnTo>
                        <a:pt x="61" y="687"/>
                      </a:lnTo>
                      <a:lnTo>
                        <a:pt x="64" y="684"/>
                      </a:lnTo>
                      <a:lnTo>
                        <a:pt x="64" y="682"/>
                      </a:lnTo>
                      <a:lnTo>
                        <a:pt x="68" y="677"/>
                      </a:lnTo>
                      <a:lnTo>
                        <a:pt x="68" y="675"/>
                      </a:lnTo>
                      <a:lnTo>
                        <a:pt x="71" y="672"/>
                      </a:lnTo>
                      <a:lnTo>
                        <a:pt x="71" y="670"/>
                      </a:lnTo>
                      <a:lnTo>
                        <a:pt x="73" y="661"/>
                      </a:lnTo>
                      <a:lnTo>
                        <a:pt x="73" y="653"/>
                      </a:lnTo>
                      <a:lnTo>
                        <a:pt x="75" y="651"/>
                      </a:lnTo>
                      <a:lnTo>
                        <a:pt x="75" y="649"/>
                      </a:lnTo>
                      <a:lnTo>
                        <a:pt x="75" y="644"/>
                      </a:lnTo>
                      <a:lnTo>
                        <a:pt x="73" y="642"/>
                      </a:lnTo>
                      <a:lnTo>
                        <a:pt x="71" y="637"/>
                      </a:lnTo>
                      <a:lnTo>
                        <a:pt x="68" y="632"/>
                      </a:lnTo>
                      <a:lnTo>
                        <a:pt x="71" y="627"/>
                      </a:lnTo>
                      <a:lnTo>
                        <a:pt x="71" y="623"/>
                      </a:lnTo>
                      <a:lnTo>
                        <a:pt x="71" y="618"/>
                      </a:lnTo>
                      <a:lnTo>
                        <a:pt x="68" y="613"/>
                      </a:lnTo>
                      <a:lnTo>
                        <a:pt x="66" y="611"/>
                      </a:lnTo>
                      <a:lnTo>
                        <a:pt x="64" y="611"/>
                      </a:lnTo>
                      <a:lnTo>
                        <a:pt x="59" y="613"/>
                      </a:lnTo>
                      <a:lnTo>
                        <a:pt x="57" y="613"/>
                      </a:lnTo>
                      <a:lnTo>
                        <a:pt x="49" y="618"/>
                      </a:lnTo>
                      <a:lnTo>
                        <a:pt x="45" y="620"/>
                      </a:lnTo>
                      <a:lnTo>
                        <a:pt x="42" y="627"/>
                      </a:lnTo>
                      <a:lnTo>
                        <a:pt x="40" y="627"/>
                      </a:lnTo>
                      <a:lnTo>
                        <a:pt x="38" y="630"/>
                      </a:lnTo>
                      <a:lnTo>
                        <a:pt x="33" y="627"/>
                      </a:lnTo>
                      <a:lnTo>
                        <a:pt x="23" y="625"/>
                      </a:lnTo>
                      <a:lnTo>
                        <a:pt x="21" y="623"/>
                      </a:lnTo>
                      <a:lnTo>
                        <a:pt x="21" y="620"/>
                      </a:lnTo>
                      <a:lnTo>
                        <a:pt x="21" y="611"/>
                      </a:lnTo>
                      <a:lnTo>
                        <a:pt x="23" y="606"/>
                      </a:lnTo>
                      <a:lnTo>
                        <a:pt x="23" y="601"/>
                      </a:lnTo>
                      <a:lnTo>
                        <a:pt x="23" y="597"/>
                      </a:lnTo>
                      <a:lnTo>
                        <a:pt x="26" y="592"/>
                      </a:lnTo>
                      <a:lnTo>
                        <a:pt x="31" y="587"/>
                      </a:lnTo>
                      <a:lnTo>
                        <a:pt x="31" y="585"/>
                      </a:lnTo>
                      <a:lnTo>
                        <a:pt x="31" y="582"/>
                      </a:lnTo>
                      <a:lnTo>
                        <a:pt x="31" y="580"/>
                      </a:lnTo>
                      <a:lnTo>
                        <a:pt x="28" y="575"/>
                      </a:lnTo>
                      <a:lnTo>
                        <a:pt x="26" y="573"/>
                      </a:lnTo>
                      <a:lnTo>
                        <a:pt x="23" y="571"/>
                      </a:lnTo>
                      <a:lnTo>
                        <a:pt x="21" y="571"/>
                      </a:lnTo>
                      <a:lnTo>
                        <a:pt x="19" y="568"/>
                      </a:lnTo>
                      <a:lnTo>
                        <a:pt x="9" y="571"/>
                      </a:lnTo>
                      <a:lnTo>
                        <a:pt x="4" y="571"/>
                      </a:lnTo>
                      <a:lnTo>
                        <a:pt x="0" y="571"/>
                      </a:lnTo>
                      <a:lnTo>
                        <a:pt x="0" y="566"/>
                      </a:lnTo>
                      <a:lnTo>
                        <a:pt x="0" y="554"/>
                      </a:lnTo>
                      <a:lnTo>
                        <a:pt x="7" y="523"/>
                      </a:lnTo>
                      <a:lnTo>
                        <a:pt x="9" y="500"/>
                      </a:lnTo>
                      <a:lnTo>
                        <a:pt x="9" y="497"/>
                      </a:lnTo>
                      <a:lnTo>
                        <a:pt x="9" y="492"/>
                      </a:lnTo>
                      <a:lnTo>
                        <a:pt x="12" y="481"/>
                      </a:lnTo>
                      <a:lnTo>
                        <a:pt x="14" y="478"/>
                      </a:lnTo>
                      <a:lnTo>
                        <a:pt x="16" y="476"/>
                      </a:lnTo>
                      <a:lnTo>
                        <a:pt x="26" y="473"/>
                      </a:lnTo>
                      <a:lnTo>
                        <a:pt x="57" y="478"/>
                      </a:lnTo>
                      <a:lnTo>
                        <a:pt x="66" y="483"/>
                      </a:lnTo>
                      <a:lnTo>
                        <a:pt x="68" y="488"/>
                      </a:lnTo>
                      <a:lnTo>
                        <a:pt x="78" y="488"/>
                      </a:lnTo>
                      <a:lnTo>
                        <a:pt x="83" y="488"/>
                      </a:lnTo>
                      <a:lnTo>
                        <a:pt x="85" y="485"/>
                      </a:lnTo>
                      <a:lnTo>
                        <a:pt x="87" y="485"/>
                      </a:lnTo>
                      <a:lnTo>
                        <a:pt x="90" y="483"/>
                      </a:lnTo>
                      <a:lnTo>
                        <a:pt x="104" y="473"/>
                      </a:lnTo>
                      <a:lnTo>
                        <a:pt x="104" y="471"/>
                      </a:lnTo>
                      <a:lnTo>
                        <a:pt x="106" y="469"/>
                      </a:lnTo>
                      <a:lnTo>
                        <a:pt x="111" y="466"/>
                      </a:lnTo>
                      <a:lnTo>
                        <a:pt x="113" y="464"/>
                      </a:lnTo>
                      <a:lnTo>
                        <a:pt x="123" y="462"/>
                      </a:lnTo>
                      <a:lnTo>
                        <a:pt x="125" y="462"/>
                      </a:lnTo>
                      <a:lnTo>
                        <a:pt x="128" y="464"/>
                      </a:lnTo>
                      <a:lnTo>
                        <a:pt x="130" y="476"/>
                      </a:lnTo>
                      <a:lnTo>
                        <a:pt x="130" y="478"/>
                      </a:lnTo>
                      <a:lnTo>
                        <a:pt x="135" y="481"/>
                      </a:lnTo>
                      <a:lnTo>
                        <a:pt x="144" y="481"/>
                      </a:lnTo>
                      <a:lnTo>
                        <a:pt x="149" y="478"/>
                      </a:lnTo>
                      <a:lnTo>
                        <a:pt x="156" y="473"/>
                      </a:lnTo>
                      <a:lnTo>
                        <a:pt x="158" y="471"/>
                      </a:lnTo>
                      <a:lnTo>
                        <a:pt x="158" y="469"/>
                      </a:lnTo>
                      <a:lnTo>
                        <a:pt x="161" y="464"/>
                      </a:lnTo>
                      <a:lnTo>
                        <a:pt x="161" y="462"/>
                      </a:lnTo>
                      <a:lnTo>
                        <a:pt x="165" y="457"/>
                      </a:lnTo>
                      <a:lnTo>
                        <a:pt x="168" y="455"/>
                      </a:lnTo>
                      <a:lnTo>
                        <a:pt x="175" y="450"/>
                      </a:lnTo>
                      <a:lnTo>
                        <a:pt x="177" y="447"/>
                      </a:lnTo>
                      <a:lnTo>
                        <a:pt x="184" y="445"/>
                      </a:lnTo>
                      <a:lnTo>
                        <a:pt x="191" y="440"/>
                      </a:lnTo>
                      <a:lnTo>
                        <a:pt x="194" y="436"/>
                      </a:lnTo>
                      <a:lnTo>
                        <a:pt x="196" y="431"/>
                      </a:lnTo>
                      <a:lnTo>
                        <a:pt x="196" y="429"/>
                      </a:lnTo>
                      <a:lnTo>
                        <a:pt x="198" y="421"/>
                      </a:lnTo>
                      <a:lnTo>
                        <a:pt x="201" y="419"/>
                      </a:lnTo>
                      <a:lnTo>
                        <a:pt x="208" y="421"/>
                      </a:lnTo>
                      <a:lnTo>
                        <a:pt x="222" y="419"/>
                      </a:lnTo>
                      <a:lnTo>
                        <a:pt x="229" y="417"/>
                      </a:lnTo>
                      <a:lnTo>
                        <a:pt x="234" y="417"/>
                      </a:lnTo>
                      <a:lnTo>
                        <a:pt x="234" y="421"/>
                      </a:lnTo>
                      <a:lnTo>
                        <a:pt x="234" y="424"/>
                      </a:lnTo>
                      <a:lnTo>
                        <a:pt x="234" y="426"/>
                      </a:lnTo>
                      <a:lnTo>
                        <a:pt x="236" y="429"/>
                      </a:lnTo>
                      <a:lnTo>
                        <a:pt x="236" y="440"/>
                      </a:lnTo>
                      <a:lnTo>
                        <a:pt x="236" y="443"/>
                      </a:lnTo>
                      <a:lnTo>
                        <a:pt x="239" y="445"/>
                      </a:lnTo>
                      <a:lnTo>
                        <a:pt x="241" y="447"/>
                      </a:lnTo>
                      <a:lnTo>
                        <a:pt x="246" y="450"/>
                      </a:lnTo>
                      <a:lnTo>
                        <a:pt x="251" y="452"/>
                      </a:lnTo>
                      <a:lnTo>
                        <a:pt x="255" y="452"/>
                      </a:lnTo>
                      <a:lnTo>
                        <a:pt x="262" y="450"/>
                      </a:lnTo>
                      <a:lnTo>
                        <a:pt x="274" y="447"/>
                      </a:lnTo>
                      <a:lnTo>
                        <a:pt x="281" y="452"/>
                      </a:lnTo>
                      <a:lnTo>
                        <a:pt x="286" y="455"/>
                      </a:lnTo>
                      <a:lnTo>
                        <a:pt x="291" y="455"/>
                      </a:lnTo>
                      <a:lnTo>
                        <a:pt x="293" y="452"/>
                      </a:lnTo>
                      <a:lnTo>
                        <a:pt x="295" y="450"/>
                      </a:lnTo>
                      <a:lnTo>
                        <a:pt x="298" y="447"/>
                      </a:lnTo>
                      <a:lnTo>
                        <a:pt x="303" y="445"/>
                      </a:lnTo>
                      <a:lnTo>
                        <a:pt x="312" y="440"/>
                      </a:lnTo>
                      <a:lnTo>
                        <a:pt x="317" y="438"/>
                      </a:lnTo>
                      <a:lnTo>
                        <a:pt x="319" y="436"/>
                      </a:lnTo>
                      <a:lnTo>
                        <a:pt x="321" y="431"/>
                      </a:lnTo>
                      <a:lnTo>
                        <a:pt x="333" y="421"/>
                      </a:lnTo>
                      <a:lnTo>
                        <a:pt x="336" y="419"/>
                      </a:lnTo>
                      <a:lnTo>
                        <a:pt x="336" y="417"/>
                      </a:lnTo>
                      <a:lnTo>
                        <a:pt x="340" y="410"/>
                      </a:lnTo>
                      <a:lnTo>
                        <a:pt x="343" y="410"/>
                      </a:lnTo>
                      <a:lnTo>
                        <a:pt x="345" y="410"/>
                      </a:lnTo>
                      <a:lnTo>
                        <a:pt x="345" y="412"/>
                      </a:lnTo>
                      <a:lnTo>
                        <a:pt x="348" y="414"/>
                      </a:lnTo>
                      <a:lnTo>
                        <a:pt x="348" y="417"/>
                      </a:lnTo>
                      <a:lnTo>
                        <a:pt x="348" y="424"/>
                      </a:lnTo>
                      <a:lnTo>
                        <a:pt x="345" y="426"/>
                      </a:lnTo>
                      <a:lnTo>
                        <a:pt x="348" y="429"/>
                      </a:lnTo>
                      <a:lnTo>
                        <a:pt x="350" y="436"/>
                      </a:lnTo>
                      <a:lnTo>
                        <a:pt x="352" y="438"/>
                      </a:lnTo>
                      <a:lnTo>
                        <a:pt x="355" y="440"/>
                      </a:lnTo>
                      <a:lnTo>
                        <a:pt x="359" y="443"/>
                      </a:lnTo>
                      <a:lnTo>
                        <a:pt x="364" y="447"/>
                      </a:lnTo>
                      <a:lnTo>
                        <a:pt x="364" y="447"/>
                      </a:lnTo>
                      <a:lnTo>
                        <a:pt x="366" y="447"/>
                      </a:lnTo>
                      <a:lnTo>
                        <a:pt x="371" y="445"/>
                      </a:lnTo>
                      <a:lnTo>
                        <a:pt x="374" y="443"/>
                      </a:lnTo>
                      <a:lnTo>
                        <a:pt x="376" y="438"/>
                      </a:lnTo>
                      <a:lnTo>
                        <a:pt x="378" y="433"/>
                      </a:lnTo>
                      <a:lnTo>
                        <a:pt x="381" y="431"/>
                      </a:lnTo>
                      <a:lnTo>
                        <a:pt x="385" y="429"/>
                      </a:lnTo>
                      <a:lnTo>
                        <a:pt x="392" y="429"/>
                      </a:lnTo>
                      <a:lnTo>
                        <a:pt x="402" y="424"/>
                      </a:lnTo>
                      <a:lnTo>
                        <a:pt x="404" y="424"/>
                      </a:lnTo>
                      <a:lnTo>
                        <a:pt x="407" y="426"/>
                      </a:lnTo>
                      <a:lnTo>
                        <a:pt x="409" y="429"/>
                      </a:lnTo>
                      <a:lnTo>
                        <a:pt x="416" y="438"/>
                      </a:lnTo>
                      <a:lnTo>
                        <a:pt x="423" y="440"/>
                      </a:lnTo>
                      <a:lnTo>
                        <a:pt x="428" y="440"/>
                      </a:lnTo>
                      <a:lnTo>
                        <a:pt x="433" y="440"/>
                      </a:lnTo>
                      <a:lnTo>
                        <a:pt x="435" y="438"/>
                      </a:lnTo>
                      <a:lnTo>
                        <a:pt x="440" y="436"/>
                      </a:lnTo>
                      <a:lnTo>
                        <a:pt x="442" y="436"/>
                      </a:lnTo>
                      <a:lnTo>
                        <a:pt x="449" y="440"/>
                      </a:lnTo>
                      <a:lnTo>
                        <a:pt x="452" y="443"/>
                      </a:lnTo>
                      <a:lnTo>
                        <a:pt x="454" y="445"/>
                      </a:lnTo>
                      <a:lnTo>
                        <a:pt x="456" y="447"/>
                      </a:lnTo>
                      <a:lnTo>
                        <a:pt x="456" y="450"/>
                      </a:lnTo>
                      <a:lnTo>
                        <a:pt x="461" y="452"/>
                      </a:lnTo>
                      <a:lnTo>
                        <a:pt x="463" y="455"/>
                      </a:lnTo>
                      <a:lnTo>
                        <a:pt x="480" y="462"/>
                      </a:lnTo>
                      <a:lnTo>
                        <a:pt x="492" y="466"/>
                      </a:lnTo>
                      <a:lnTo>
                        <a:pt x="506" y="471"/>
                      </a:lnTo>
                      <a:lnTo>
                        <a:pt x="508" y="473"/>
                      </a:lnTo>
                      <a:lnTo>
                        <a:pt x="511" y="476"/>
                      </a:lnTo>
                      <a:lnTo>
                        <a:pt x="511" y="478"/>
                      </a:lnTo>
                      <a:lnTo>
                        <a:pt x="515" y="481"/>
                      </a:lnTo>
                      <a:lnTo>
                        <a:pt x="518" y="481"/>
                      </a:lnTo>
                      <a:lnTo>
                        <a:pt x="523" y="478"/>
                      </a:lnTo>
                      <a:lnTo>
                        <a:pt x="525" y="481"/>
                      </a:lnTo>
                      <a:lnTo>
                        <a:pt x="527" y="483"/>
                      </a:lnTo>
                      <a:lnTo>
                        <a:pt x="532" y="490"/>
                      </a:lnTo>
                      <a:lnTo>
                        <a:pt x="534" y="492"/>
                      </a:lnTo>
                      <a:lnTo>
                        <a:pt x="537" y="492"/>
                      </a:lnTo>
                      <a:lnTo>
                        <a:pt x="542" y="495"/>
                      </a:lnTo>
                      <a:lnTo>
                        <a:pt x="549" y="492"/>
                      </a:lnTo>
                      <a:lnTo>
                        <a:pt x="553" y="492"/>
                      </a:lnTo>
                      <a:lnTo>
                        <a:pt x="558" y="495"/>
                      </a:lnTo>
                      <a:lnTo>
                        <a:pt x="565" y="497"/>
                      </a:lnTo>
                      <a:lnTo>
                        <a:pt x="579" y="504"/>
                      </a:lnTo>
                      <a:lnTo>
                        <a:pt x="584" y="507"/>
                      </a:lnTo>
                      <a:lnTo>
                        <a:pt x="584" y="509"/>
                      </a:lnTo>
                      <a:lnTo>
                        <a:pt x="584" y="511"/>
                      </a:lnTo>
                      <a:lnTo>
                        <a:pt x="584" y="516"/>
                      </a:lnTo>
                      <a:lnTo>
                        <a:pt x="584" y="518"/>
                      </a:lnTo>
                      <a:lnTo>
                        <a:pt x="579" y="528"/>
                      </a:lnTo>
                      <a:lnTo>
                        <a:pt x="579" y="528"/>
                      </a:lnTo>
                      <a:lnTo>
                        <a:pt x="577" y="533"/>
                      </a:lnTo>
                      <a:lnTo>
                        <a:pt x="575" y="535"/>
                      </a:lnTo>
                      <a:lnTo>
                        <a:pt x="575" y="535"/>
                      </a:lnTo>
                      <a:lnTo>
                        <a:pt x="570" y="537"/>
                      </a:lnTo>
                      <a:lnTo>
                        <a:pt x="568" y="537"/>
                      </a:lnTo>
                      <a:lnTo>
                        <a:pt x="563" y="540"/>
                      </a:lnTo>
                      <a:lnTo>
                        <a:pt x="549" y="556"/>
                      </a:lnTo>
                      <a:lnTo>
                        <a:pt x="542" y="561"/>
                      </a:lnTo>
                      <a:lnTo>
                        <a:pt x="537" y="561"/>
                      </a:lnTo>
                      <a:lnTo>
                        <a:pt x="534" y="563"/>
                      </a:lnTo>
                      <a:lnTo>
                        <a:pt x="530" y="568"/>
                      </a:lnTo>
                      <a:lnTo>
                        <a:pt x="527" y="571"/>
                      </a:lnTo>
                      <a:lnTo>
                        <a:pt x="523" y="571"/>
                      </a:lnTo>
                      <a:lnTo>
                        <a:pt x="501" y="575"/>
                      </a:lnTo>
                      <a:lnTo>
                        <a:pt x="499" y="578"/>
                      </a:lnTo>
                      <a:lnTo>
                        <a:pt x="494" y="580"/>
                      </a:lnTo>
                      <a:lnTo>
                        <a:pt x="497" y="582"/>
                      </a:lnTo>
                      <a:lnTo>
                        <a:pt x="501" y="587"/>
                      </a:lnTo>
                      <a:lnTo>
                        <a:pt x="511" y="594"/>
                      </a:lnTo>
                      <a:lnTo>
                        <a:pt x="515" y="597"/>
                      </a:lnTo>
                      <a:lnTo>
                        <a:pt x="520" y="594"/>
                      </a:lnTo>
                      <a:lnTo>
                        <a:pt x="523" y="592"/>
                      </a:lnTo>
                      <a:lnTo>
                        <a:pt x="527" y="587"/>
                      </a:lnTo>
                      <a:lnTo>
                        <a:pt x="530" y="587"/>
                      </a:lnTo>
                      <a:lnTo>
                        <a:pt x="534" y="582"/>
                      </a:lnTo>
                      <a:lnTo>
                        <a:pt x="539" y="580"/>
                      </a:lnTo>
                      <a:lnTo>
                        <a:pt x="542" y="578"/>
                      </a:lnTo>
                      <a:lnTo>
                        <a:pt x="544" y="575"/>
                      </a:lnTo>
                      <a:lnTo>
                        <a:pt x="546" y="575"/>
                      </a:lnTo>
                      <a:lnTo>
                        <a:pt x="553" y="575"/>
                      </a:lnTo>
                      <a:lnTo>
                        <a:pt x="556" y="573"/>
                      </a:lnTo>
                      <a:lnTo>
                        <a:pt x="563" y="571"/>
                      </a:lnTo>
                      <a:lnTo>
                        <a:pt x="570" y="568"/>
                      </a:lnTo>
                      <a:lnTo>
                        <a:pt x="572" y="566"/>
                      </a:lnTo>
                      <a:lnTo>
                        <a:pt x="575" y="563"/>
                      </a:lnTo>
                      <a:lnTo>
                        <a:pt x="575" y="559"/>
                      </a:lnTo>
                      <a:lnTo>
                        <a:pt x="575" y="556"/>
                      </a:lnTo>
                      <a:lnTo>
                        <a:pt x="579" y="554"/>
                      </a:lnTo>
                      <a:lnTo>
                        <a:pt x="586" y="554"/>
                      </a:lnTo>
                      <a:lnTo>
                        <a:pt x="586" y="554"/>
                      </a:lnTo>
                      <a:lnTo>
                        <a:pt x="589" y="552"/>
                      </a:lnTo>
                      <a:lnTo>
                        <a:pt x="591" y="549"/>
                      </a:lnTo>
                      <a:lnTo>
                        <a:pt x="594" y="549"/>
                      </a:lnTo>
                      <a:lnTo>
                        <a:pt x="608" y="545"/>
                      </a:lnTo>
                      <a:lnTo>
                        <a:pt x="610" y="545"/>
                      </a:lnTo>
                      <a:lnTo>
                        <a:pt x="612" y="542"/>
                      </a:lnTo>
                      <a:lnTo>
                        <a:pt x="615" y="537"/>
                      </a:lnTo>
                      <a:lnTo>
                        <a:pt x="620" y="535"/>
                      </a:lnTo>
                      <a:lnTo>
                        <a:pt x="650" y="537"/>
                      </a:lnTo>
                      <a:lnTo>
                        <a:pt x="662" y="533"/>
                      </a:lnTo>
                      <a:lnTo>
                        <a:pt x="667" y="537"/>
                      </a:lnTo>
                      <a:lnTo>
                        <a:pt x="672" y="537"/>
                      </a:lnTo>
                      <a:lnTo>
                        <a:pt x="674" y="537"/>
                      </a:lnTo>
                      <a:lnTo>
                        <a:pt x="688" y="535"/>
                      </a:lnTo>
                      <a:lnTo>
                        <a:pt x="709" y="526"/>
                      </a:lnTo>
                      <a:lnTo>
                        <a:pt x="721" y="521"/>
                      </a:lnTo>
                      <a:lnTo>
                        <a:pt x="728" y="526"/>
                      </a:lnTo>
                      <a:lnTo>
                        <a:pt x="728" y="528"/>
                      </a:lnTo>
                      <a:lnTo>
                        <a:pt x="728" y="530"/>
                      </a:lnTo>
                      <a:lnTo>
                        <a:pt x="745" y="530"/>
                      </a:lnTo>
                      <a:lnTo>
                        <a:pt x="752" y="530"/>
                      </a:lnTo>
                      <a:lnTo>
                        <a:pt x="757" y="526"/>
                      </a:lnTo>
                      <a:lnTo>
                        <a:pt x="762" y="521"/>
                      </a:lnTo>
                      <a:lnTo>
                        <a:pt x="764" y="518"/>
                      </a:lnTo>
                      <a:lnTo>
                        <a:pt x="764" y="516"/>
                      </a:lnTo>
                      <a:lnTo>
                        <a:pt x="762" y="514"/>
                      </a:lnTo>
                      <a:lnTo>
                        <a:pt x="759" y="511"/>
                      </a:lnTo>
                      <a:lnTo>
                        <a:pt x="759" y="507"/>
                      </a:lnTo>
                      <a:lnTo>
                        <a:pt x="757" y="504"/>
                      </a:lnTo>
                      <a:lnTo>
                        <a:pt x="757" y="502"/>
                      </a:lnTo>
                      <a:lnTo>
                        <a:pt x="757" y="497"/>
                      </a:lnTo>
                      <a:lnTo>
                        <a:pt x="757" y="495"/>
                      </a:lnTo>
                      <a:lnTo>
                        <a:pt x="757" y="492"/>
                      </a:lnTo>
                      <a:lnTo>
                        <a:pt x="759" y="492"/>
                      </a:lnTo>
                      <a:lnTo>
                        <a:pt x="762" y="492"/>
                      </a:lnTo>
                      <a:lnTo>
                        <a:pt x="757" y="476"/>
                      </a:lnTo>
                      <a:lnTo>
                        <a:pt x="759" y="466"/>
                      </a:lnTo>
                      <a:lnTo>
                        <a:pt x="759" y="464"/>
                      </a:lnTo>
                      <a:lnTo>
                        <a:pt x="757" y="459"/>
                      </a:lnTo>
                      <a:lnTo>
                        <a:pt x="754" y="450"/>
                      </a:lnTo>
                      <a:lnTo>
                        <a:pt x="752" y="445"/>
                      </a:lnTo>
                      <a:lnTo>
                        <a:pt x="747" y="443"/>
                      </a:lnTo>
                      <a:lnTo>
                        <a:pt x="745" y="443"/>
                      </a:lnTo>
                      <a:lnTo>
                        <a:pt x="736" y="450"/>
                      </a:lnTo>
                      <a:lnTo>
                        <a:pt x="733" y="452"/>
                      </a:lnTo>
                      <a:lnTo>
                        <a:pt x="733" y="455"/>
                      </a:lnTo>
                      <a:lnTo>
                        <a:pt x="731" y="457"/>
                      </a:lnTo>
                      <a:lnTo>
                        <a:pt x="728" y="457"/>
                      </a:lnTo>
                      <a:lnTo>
                        <a:pt x="726" y="452"/>
                      </a:lnTo>
                      <a:lnTo>
                        <a:pt x="724" y="447"/>
                      </a:lnTo>
                      <a:lnTo>
                        <a:pt x="724" y="443"/>
                      </a:lnTo>
                      <a:lnTo>
                        <a:pt x="726" y="438"/>
                      </a:lnTo>
                      <a:lnTo>
                        <a:pt x="726" y="436"/>
                      </a:lnTo>
                      <a:lnTo>
                        <a:pt x="728" y="431"/>
                      </a:lnTo>
                      <a:lnTo>
                        <a:pt x="728" y="426"/>
                      </a:lnTo>
                      <a:lnTo>
                        <a:pt x="731" y="424"/>
                      </a:lnTo>
                      <a:lnTo>
                        <a:pt x="736" y="419"/>
                      </a:lnTo>
                      <a:lnTo>
                        <a:pt x="738" y="417"/>
                      </a:lnTo>
                      <a:lnTo>
                        <a:pt x="738" y="414"/>
                      </a:lnTo>
                      <a:lnTo>
                        <a:pt x="738" y="412"/>
                      </a:lnTo>
                      <a:lnTo>
                        <a:pt x="740" y="407"/>
                      </a:lnTo>
                      <a:lnTo>
                        <a:pt x="740" y="407"/>
                      </a:lnTo>
                      <a:lnTo>
                        <a:pt x="740" y="405"/>
                      </a:lnTo>
                      <a:lnTo>
                        <a:pt x="740" y="402"/>
                      </a:lnTo>
                      <a:lnTo>
                        <a:pt x="740" y="398"/>
                      </a:lnTo>
                      <a:lnTo>
                        <a:pt x="740" y="398"/>
                      </a:lnTo>
                      <a:lnTo>
                        <a:pt x="743" y="395"/>
                      </a:lnTo>
                      <a:lnTo>
                        <a:pt x="743" y="391"/>
                      </a:lnTo>
                      <a:lnTo>
                        <a:pt x="743" y="386"/>
                      </a:lnTo>
                      <a:lnTo>
                        <a:pt x="738" y="379"/>
                      </a:lnTo>
                      <a:lnTo>
                        <a:pt x="733" y="374"/>
                      </a:lnTo>
                      <a:lnTo>
                        <a:pt x="731" y="372"/>
                      </a:lnTo>
                      <a:lnTo>
                        <a:pt x="726" y="372"/>
                      </a:lnTo>
                      <a:lnTo>
                        <a:pt x="724" y="369"/>
                      </a:lnTo>
                      <a:lnTo>
                        <a:pt x="724" y="367"/>
                      </a:lnTo>
                      <a:lnTo>
                        <a:pt x="724" y="355"/>
                      </a:lnTo>
                      <a:lnTo>
                        <a:pt x="724" y="346"/>
                      </a:lnTo>
                      <a:lnTo>
                        <a:pt x="724" y="346"/>
                      </a:lnTo>
                      <a:lnTo>
                        <a:pt x="724" y="343"/>
                      </a:lnTo>
                      <a:lnTo>
                        <a:pt x="724" y="341"/>
                      </a:lnTo>
                      <a:lnTo>
                        <a:pt x="717" y="334"/>
                      </a:lnTo>
                      <a:lnTo>
                        <a:pt x="714" y="331"/>
                      </a:lnTo>
                      <a:lnTo>
                        <a:pt x="712" y="329"/>
                      </a:lnTo>
                      <a:lnTo>
                        <a:pt x="709" y="327"/>
                      </a:lnTo>
                      <a:lnTo>
                        <a:pt x="707" y="327"/>
                      </a:lnTo>
                      <a:lnTo>
                        <a:pt x="705" y="327"/>
                      </a:lnTo>
                      <a:lnTo>
                        <a:pt x="702" y="329"/>
                      </a:lnTo>
                      <a:lnTo>
                        <a:pt x="700" y="329"/>
                      </a:lnTo>
                      <a:lnTo>
                        <a:pt x="698" y="331"/>
                      </a:lnTo>
                      <a:lnTo>
                        <a:pt x="695" y="331"/>
                      </a:lnTo>
                      <a:lnTo>
                        <a:pt x="695" y="329"/>
                      </a:lnTo>
                      <a:lnTo>
                        <a:pt x="695" y="329"/>
                      </a:lnTo>
                      <a:lnTo>
                        <a:pt x="695" y="327"/>
                      </a:lnTo>
                      <a:lnTo>
                        <a:pt x="695" y="324"/>
                      </a:lnTo>
                      <a:lnTo>
                        <a:pt x="695" y="324"/>
                      </a:lnTo>
                      <a:lnTo>
                        <a:pt x="698" y="322"/>
                      </a:lnTo>
                      <a:lnTo>
                        <a:pt x="695" y="320"/>
                      </a:lnTo>
                      <a:lnTo>
                        <a:pt x="695" y="315"/>
                      </a:lnTo>
                      <a:lnTo>
                        <a:pt x="691" y="310"/>
                      </a:lnTo>
                      <a:lnTo>
                        <a:pt x="688" y="310"/>
                      </a:lnTo>
                      <a:lnTo>
                        <a:pt x="686" y="305"/>
                      </a:lnTo>
                      <a:lnTo>
                        <a:pt x="686" y="303"/>
                      </a:lnTo>
                      <a:lnTo>
                        <a:pt x="686" y="291"/>
                      </a:lnTo>
                      <a:lnTo>
                        <a:pt x="688" y="282"/>
                      </a:lnTo>
                      <a:lnTo>
                        <a:pt x="686" y="282"/>
                      </a:lnTo>
                      <a:lnTo>
                        <a:pt x="683" y="282"/>
                      </a:lnTo>
                      <a:lnTo>
                        <a:pt x="681" y="284"/>
                      </a:lnTo>
                      <a:lnTo>
                        <a:pt x="679" y="282"/>
                      </a:lnTo>
                      <a:lnTo>
                        <a:pt x="676" y="279"/>
                      </a:lnTo>
                      <a:lnTo>
                        <a:pt x="674" y="277"/>
                      </a:lnTo>
                      <a:lnTo>
                        <a:pt x="669" y="268"/>
                      </a:lnTo>
                      <a:lnTo>
                        <a:pt x="667" y="265"/>
                      </a:lnTo>
                      <a:lnTo>
                        <a:pt x="665" y="263"/>
                      </a:lnTo>
                      <a:lnTo>
                        <a:pt x="662" y="265"/>
                      </a:lnTo>
                      <a:lnTo>
                        <a:pt x="660" y="268"/>
                      </a:lnTo>
                      <a:lnTo>
                        <a:pt x="657" y="268"/>
                      </a:lnTo>
                      <a:lnTo>
                        <a:pt x="650" y="268"/>
                      </a:lnTo>
                      <a:lnTo>
                        <a:pt x="648" y="268"/>
                      </a:lnTo>
                      <a:lnTo>
                        <a:pt x="646" y="265"/>
                      </a:lnTo>
                      <a:lnTo>
                        <a:pt x="646" y="263"/>
                      </a:lnTo>
                      <a:lnTo>
                        <a:pt x="643" y="260"/>
                      </a:lnTo>
                      <a:lnTo>
                        <a:pt x="646" y="256"/>
                      </a:lnTo>
                      <a:lnTo>
                        <a:pt x="648" y="251"/>
                      </a:lnTo>
                      <a:lnTo>
                        <a:pt x="650" y="249"/>
                      </a:lnTo>
                      <a:lnTo>
                        <a:pt x="650" y="244"/>
                      </a:lnTo>
                      <a:lnTo>
                        <a:pt x="650" y="241"/>
                      </a:lnTo>
                      <a:lnTo>
                        <a:pt x="650" y="237"/>
                      </a:lnTo>
                      <a:lnTo>
                        <a:pt x="648" y="232"/>
                      </a:lnTo>
                      <a:lnTo>
                        <a:pt x="648" y="227"/>
                      </a:lnTo>
                      <a:lnTo>
                        <a:pt x="646" y="225"/>
                      </a:lnTo>
                      <a:lnTo>
                        <a:pt x="636" y="220"/>
                      </a:lnTo>
                      <a:lnTo>
                        <a:pt x="634" y="218"/>
                      </a:lnTo>
                      <a:lnTo>
                        <a:pt x="631" y="218"/>
                      </a:lnTo>
                      <a:lnTo>
                        <a:pt x="631" y="215"/>
                      </a:lnTo>
                      <a:lnTo>
                        <a:pt x="634" y="215"/>
                      </a:lnTo>
                      <a:lnTo>
                        <a:pt x="636" y="213"/>
                      </a:lnTo>
                      <a:lnTo>
                        <a:pt x="636" y="208"/>
                      </a:lnTo>
                      <a:lnTo>
                        <a:pt x="639" y="204"/>
                      </a:lnTo>
                      <a:lnTo>
                        <a:pt x="639" y="201"/>
                      </a:lnTo>
                      <a:lnTo>
                        <a:pt x="641" y="189"/>
                      </a:lnTo>
                      <a:lnTo>
                        <a:pt x="643" y="187"/>
                      </a:lnTo>
                      <a:lnTo>
                        <a:pt x="643" y="187"/>
                      </a:lnTo>
                      <a:lnTo>
                        <a:pt x="646" y="185"/>
                      </a:lnTo>
                      <a:lnTo>
                        <a:pt x="648" y="185"/>
                      </a:lnTo>
                      <a:lnTo>
                        <a:pt x="648" y="182"/>
                      </a:lnTo>
                      <a:lnTo>
                        <a:pt x="650" y="180"/>
                      </a:lnTo>
                      <a:lnTo>
                        <a:pt x="650" y="175"/>
                      </a:lnTo>
                      <a:lnTo>
                        <a:pt x="648" y="173"/>
                      </a:lnTo>
                      <a:lnTo>
                        <a:pt x="650" y="168"/>
                      </a:lnTo>
                      <a:lnTo>
                        <a:pt x="650" y="166"/>
                      </a:lnTo>
                      <a:lnTo>
                        <a:pt x="653" y="163"/>
                      </a:lnTo>
                      <a:lnTo>
                        <a:pt x="653" y="159"/>
                      </a:lnTo>
                      <a:lnTo>
                        <a:pt x="655" y="156"/>
                      </a:lnTo>
                      <a:lnTo>
                        <a:pt x="657" y="147"/>
                      </a:lnTo>
                      <a:lnTo>
                        <a:pt x="660" y="144"/>
                      </a:lnTo>
                      <a:lnTo>
                        <a:pt x="660" y="140"/>
                      </a:lnTo>
                      <a:lnTo>
                        <a:pt x="665" y="135"/>
                      </a:lnTo>
                      <a:lnTo>
                        <a:pt x="665" y="130"/>
                      </a:lnTo>
                      <a:lnTo>
                        <a:pt x="665" y="125"/>
                      </a:lnTo>
                      <a:lnTo>
                        <a:pt x="660" y="111"/>
                      </a:lnTo>
                      <a:lnTo>
                        <a:pt x="657" y="97"/>
                      </a:lnTo>
                      <a:lnTo>
                        <a:pt x="655" y="95"/>
                      </a:lnTo>
                      <a:lnTo>
                        <a:pt x="653" y="95"/>
                      </a:lnTo>
                      <a:lnTo>
                        <a:pt x="646" y="90"/>
                      </a:lnTo>
                      <a:lnTo>
                        <a:pt x="643" y="88"/>
                      </a:lnTo>
                      <a:lnTo>
                        <a:pt x="639" y="85"/>
                      </a:lnTo>
                      <a:lnTo>
                        <a:pt x="636" y="80"/>
                      </a:lnTo>
                      <a:lnTo>
                        <a:pt x="624" y="66"/>
                      </a:lnTo>
                      <a:lnTo>
                        <a:pt x="624" y="59"/>
                      </a:lnTo>
                      <a:lnTo>
                        <a:pt x="629" y="59"/>
                      </a:lnTo>
                      <a:lnTo>
                        <a:pt x="631" y="59"/>
                      </a:lnTo>
                      <a:lnTo>
                        <a:pt x="657" y="43"/>
                      </a:lnTo>
                      <a:lnTo>
                        <a:pt x="665" y="40"/>
                      </a:lnTo>
                      <a:lnTo>
                        <a:pt x="667" y="40"/>
                      </a:lnTo>
                      <a:lnTo>
                        <a:pt x="669" y="35"/>
                      </a:lnTo>
                      <a:lnTo>
                        <a:pt x="669" y="28"/>
                      </a:lnTo>
                      <a:lnTo>
                        <a:pt x="669" y="26"/>
                      </a:lnTo>
                      <a:lnTo>
                        <a:pt x="669" y="24"/>
                      </a:lnTo>
                      <a:lnTo>
                        <a:pt x="667" y="21"/>
                      </a:lnTo>
                      <a:lnTo>
                        <a:pt x="667" y="19"/>
                      </a:lnTo>
                      <a:lnTo>
                        <a:pt x="667" y="17"/>
                      </a:lnTo>
                      <a:lnTo>
                        <a:pt x="676" y="21"/>
                      </a:lnTo>
                      <a:lnTo>
                        <a:pt x="691" y="24"/>
                      </a:lnTo>
                      <a:lnTo>
                        <a:pt x="707" y="21"/>
                      </a:lnTo>
                      <a:lnTo>
                        <a:pt x="712" y="19"/>
                      </a:lnTo>
                      <a:lnTo>
                        <a:pt x="721" y="19"/>
                      </a:lnTo>
                      <a:lnTo>
                        <a:pt x="731" y="7"/>
                      </a:lnTo>
                      <a:lnTo>
                        <a:pt x="738" y="5"/>
                      </a:lnTo>
                      <a:lnTo>
                        <a:pt x="773" y="14"/>
                      </a:lnTo>
                      <a:lnTo>
                        <a:pt x="785" y="14"/>
                      </a:lnTo>
                      <a:lnTo>
                        <a:pt x="806" y="14"/>
                      </a:lnTo>
                      <a:lnTo>
                        <a:pt x="814" y="12"/>
                      </a:lnTo>
                      <a:lnTo>
                        <a:pt x="818" y="9"/>
                      </a:lnTo>
                      <a:lnTo>
                        <a:pt x="821" y="7"/>
                      </a:lnTo>
                      <a:lnTo>
                        <a:pt x="821" y="5"/>
                      </a:lnTo>
                      <a:lnTo>
                        <a:pt x="823" y="2"/>
                      </a:lnTo>
                      <a:lnTo>
                        <a:pt x="825" y="0"/>
                      </a:lnTo>
                      <a:lnTo>
                        <a:pt x="830" y="0"/>
                      </a:lnTo>
                      <a:lnTo>
                        <a:pt x="835" y="0"/>
                      </a:lnTo>
                      <a:lnTo>
                        <a:pt x="840" y="2"/>
                      </a:lnTo>
                      <a:lnTo>
                        <a:pt x="842" y="5"/>
                      </a:lnTo>
                      <a:lnTo>
                        <a:pt x="842" y="9"/>
                      </a:lnTo>
                      <a:lnTo>
                        <a:pt x="842" y="12"/>
                      </a:lnTo>
                      <a:lnTo>
                        <a:pt x="844" y="19"/>
                      </a:lnTo>
                      <a:lnTo>
                        <a:pt x="847" y="21"/>
                      </a:lnTo>
                      <a:lnTo>
                        <a:pt x="851" y="24"/>
                      </a:lnTo>
                      <a:lnTo>
                        <a:pt x="863" y="26"/>
                      </a:lnTo>
                      <a:lnTo>
                        <a:pt x="870" y="26"/>
                      </a:lnTo>
                      <a:lnTo>
                        <a:pt x="875" y="24"/>
                      </a:lnTo>
                      <a:lnTo>
                        <a:pt x="877" y="24"/>
                      </a:lnTo>
                      <a:lnTo>
                        <a:pt x="880" y="21"/>
                      </a:lnTo>
                      <a:lnTo>
                        <a:pt x="885" y="21"/>
                      </a:lnTo>
                      <a:lnTo>
                        <a:pt x="887" y="21"/>
                      </a:lnTo>
                      <a:lnTo>
                        <a:pt x="889" y="26"/>
                      </a:lnTo>
                      <a:lnTo>
                        <a:pt x="892" y="28"/>
                      </a:lnTo>
                      <a:lnTo>
                        <a:pt x="894" y="31"/>
                      </a:lnTo>
                      <a:lnTo>
                        <a:pt x="896" y="33"/>
                      </a:lnTo>
                      <a:lnTo>
                        <a:pt x="903" y="35"/>
                      </a:lnTo>
                      <a:lnTo>
                        <a:pt x="911" y="35"/>
                      </a:lnTo>
                      <a:lnTo>
                        <a:pt x="915" y="40"/>
                      </a:lnTo>
                      <a:lnTo>
                        <a:pt x="918" y="43"/>
                      </a:lnTo>
                      <a:lnTo>
                        <a:pt x="920" y="45"/>
                      </a:lnTo>
                      <a:lnTo>
                        <a:pt x="922" y="45"/>
                      </a:lnTo>
                      <a:lnTo>
                        <a:pt x="925" y="45"/>
                      </a:lnTo>
                      <a:lnTo>
                        <a:pt x="927" y="45"/>
                      </a:lnTo>
                      <a:lnTo>
                        <a:pt x="932" y="45"/>
                      </a:lnTo>
                      <a:lnTo>
                        <a:pt x="932" y="47"/>
                      </a:lnTo>
                      <a:lnTo>
                        <a:pt x="932" y="50"/>
                      </a:lnTo>
                      <a:lnTo>
                        <a:pt x="929" y="52"/>
                      </a:lnTo>
                      <a:lnTo>
                        <a:pt x="925" y="57"/>
                      </a:lnTo>
                      <a:lnTo>
                        <a:pt x="925" y="59"/>
                      </a:lnTo>
                      <a:lnTo>
                        <a:pt x="927" y="59"/>
                      </a:lnTo>
                      <a:lnTo>
                        <a:pt x="932" y="64"/>
                      </a:lnTo>
                      <a:lnTo>
                        <a:pt x="934" y="66"/>
                      </a:lnTo>
                      <a:lnTo>
                        <a:pt x="934" y="69"/>
                      </a:lnTo>
                      <a:lnTo>
                        <a:pt x="932" y="73"/>
                      </a:lnTo>
                      <a:lnTo>
                        <a:pt x="932" y="76"/>
                      </a:lnTo>
                      <a:lnTo>
                        <a:pt x="934" y="78"/>
                      </a:lnTo>
                      <a:lnTo>
                        <a:pt x="937" y="78"/>
                      </a:lnTo>
                      <a:lnTo>
                        <a:pt x="944" y="76"/>
                      </a:lnTo>
                      <a:lnTo>
                        <a:pt x="946" y="73"/>
                      </a:lnTo>
                      <a:lnTo>
                        <a:pt x="948" y="73"/>
                      </a:lnTo>
                      <a:lnTo>
                        <a:pt x="953" y="76"/>
                      </a:lnTo>
                      <a:lnTo>
                        <a:pt x="953" y="78"/>
                      </a:lnTo>
                      <a:lnTo>
                        <a:pt x="956" y="80"/>
                      </a:lnTo>
                      <a:lnTo>
                        <a:pt x="956" y="85"/>
                      </a:lnTo>
                      <a:lnTo>
                        <a:pt x="956" y="88"/>
                      </a:lnTo>
                      <a:lnTo>
                        <a:pt x="958" y="88"/>
                      </a:lnTo>
                      <a:lnTo>
                        <a:pt x="958" y="90"/>
                      </a:lnTo>
                      <a:lnTo>
                        <a:pt x="963" y="90"/>
                      </a:lnTo>
                      <a:lnTo>
                        <a:pt x="965" y="92"/>
                      </a:lnTo>
                      <a:lnTo>
                        <a:pt x="965" y="95"/>
                      </a:lnTo>
                      <a:lnTo>
                        <a:pt x="967" y="102"/>
                      </a:lnTo>
                      <a:lnTo>
                        <a:pt x="970" y="104"/>
                      </a:lnTo>
                      <a:lnTo>
                        <a:pt x="972" y="107"/>
                      </a:lnTo>
                      <a:lnTo>
                        <a:pt x="974" y="109"/>
                      </a:lnTo>
                      <a:lnTo>
                        <a:pt x="984" y="114"/>
                      </a:lnTo>
                      <a:lnTo>
                        <a:pt x="989" y="114"/>
                      </a:lnTo>
                      <a:lnTo>
                        <a:pt x="998" y="109"/>
                      </a:lnTo>
                      <a:lnTo>
                        <a:pt x="1003" y="109"/>
                      </a:lnTo>
                      <a:lnTo>
                        <a:pt x="1005" y="109"/>
                      </a:lnTo>
                      <a:lnTo>
                        <a:pt x="1008" y="111"/>
                      </a:lnTo>
                      <a:lnTo>
                        <a:pt x="1015" y="114"/>
                      </a:lnTo>
                      <a:lnTo>
                        <a:pt x="1019" y="116"/>
                      </a:lnTo>
                      <a:lnTo>
                        <a:pt x="1026" y="114"/>
                      </a:lnTo>
                      <a:lnTo>
                        <a:pt x="1031" y="114"/>
                      </a:lnTo>
                      <a:lnTo>
                        <a:pt x="1036" y="111"/>
                      </a:lnTo>
                      <a:lnTo>
                        <a:pt x="1038" y="107"/>
                      </a:lnTo>
                      <a:lnTo>
                        <a:pt x="1043" y="107"/>
                      </a:lnTo>
                      <a:lnTo>
                        <a:pt x="1050" y="104"/>
                      </a:lnTo>
                      <a:lnTo>
                        <a:pt x="1057" y="107"/>
                      </a:lnTo>
                      <a:lnTo>
                        <a:pt x="1060" y="107"/>
                      </a:lnTo>
                      <a:lnTo>
                        <a:pt x="1062" y="104"/>
                      </a:lnTo>
                      <a:lnTo>
                        <a:pt x="1074" y="95"/>
                      </a:lnTo>
                      <a:lnTo>
                        <a:pt x="1076" y="95"/>
                      </a:lnTo>
                      <a:lnTo>
                        <a:pt x="1079" y="95"/>
                      </a:lnTo>
                      <a:lnTo>
                        <a:pt x="1081" y="97"/>
                      </a:lnTo>
                      <a:lnTo>
                        <a:pt x="1083" y="99"/>
                      </a:lnTo>
                      <a:lnTo>
                        <a:pt x="1090" y="104"/>
                      </a:lnTo>
                      <a:lnTo>
                        <a:pt x="1093" y="107"/>
                      </a:lnTo>
                      <a:lnTo>
                        <a:pt x="1093" y="109"/>
                      </a:lnTo>
                      <a:lnTo>
                        <a:pt x="1095" y="111"/>
                      </a:lnTo>
                      <a:lnTo>
                        <a:pt x="1097" y="111"/>
                      </a:lnTo>
                      <a:lnTo>
                        <a:pt x="1100" y="111"/>
                      </a:lnTo>
                      <a:lnTo>
                        <a:pt x="1100" y="109"/>
                      </a:lnTo>
                      <a:lnTo>
                        <a:pt x="1100" y="107"/>
                      </a:lnTo>
                      <a:lnTo>
                        <a:pt x="1100" y="97"/>
                      </a:lnTo>
                      <a:lnTo>
                        <a:pt x="1102" y="88"/>
                      </a:lnTo>
                      <a:lnTo>
                        <a:pt x="1102" y="80"/>
                      </a:lnTo>
                      <a:lnTo>
                        <a:pt x="1128" y="73"/>
                      </a:lnTo>
                      <a:lnTo>
                        <a:pt x="1138" y="76"/>
                      </a:lnTo>
                      <a:lnTo>
                        <a:pt x="1140" y="78"/>
                      </a:lnTo>
                      <a:lnTo>
                        <a:pt x="1142" y="83"/>
                      </a:lnTo>
                      <a:lnTo>
                        <a:pt x="1147" y="85"/>
                      </a:lnTo>
                      <a:lnTo>
                        <a:pt x="1154" y="88"/>
                      </a:lnTo>
                      <a:lnTo>
                        <a:pt x="1168" y="99"/>
                      </a:lnTo>
                      <a:lnTo>
                        <a:pt x="1178" y="107"/>
                      </a:lnTo>
                      <a:lnTo>
                        <a:pt x="1194" y="118"/>
                      </a:lnTo>
                      <a:lnTo>
                        <a:pt x="1197" y="123"/>
                      </a:lnTo>
                      <a:lnTo>
                        <a:pt x="1197" y="125"/>
                      </a:lnTo>
                      <a:lnTo>
                        <a:pt x="1199" y="128"/>
                      </a:lnTo>
                      <a:lnTo>
                        <a:pt x="1199" y="130"/>
                      </a:lnTo>
                      <a:lnTo>
                        <a:pt x="1204" y="137"/>
                      </a:lnTo>
                      <a:lnTo>
                        <a:pt x="1223" y="152"/>
                      </a:lnTo>
                      <a:lnTo>
                        <a:pt x="1223" y="154"/>
                      </a:lnTo>
                      <a:lnTo>
                        <a:pt x="1228" y="159"/>
                      </a:lnTo>
                      <a:lnTo>
                        <a:pt x="1230" y="161"/>
                      </a:lnTo>
                      <a:lnTo>
                        <a:pt x="1239" y="170"/>
                      </a:lnTo>
                      <a:lnTo>
                        <a:pt x="1244" y="180"/>
                      </a:lnTo>
                      <a:lnTo>
                        <a:pt x="1244" y="182"/>
                      </a:lnTo>
                      <a:lnTo>
                        <a:pt x="1242" y="196"/>
                      </a:lnTo>
                      <a:lnTo>
                        <a:pt x="1244" y="204"/>
                      </a:lnTo>
                      <a:lnTo>
                        <a:pt x="1247" y="208"/>
                      </a:lnTo>
                      <a:lnTo>
                        <a:pt x="1249" y="211"/>
                      </a:lnTo>
                      <a:lnTo>
                        <a:pt x="1254" y="218"/>
                      </a:lnTo>
                      <a:lnTo>
                        <a:pt x="1261" y="223"/>
                      </a:lnTo>
                      <a:lnTo>
                        <a:pt x="1263" y="227"/>
                      </a:lnTo>
                      <a:lnTo>
                        <a:pt x="1265" y="230"/>
                      </a:lnTo>
                      <a:lnTo>
                        <a:pt x="1265" y="234"/>
                      </a:lnTo>
                      <a:lnTo>
                        <a:pt x="1265" y="244"/>
                      </a:lnTo>
                      <a:lnTo>
                        <a:pt x="1265" y="249"/>
                      </a:lnTo>
                      <a:lnTo>
                        <a:pt x="1261" y="253"/>
                      </a:lnTo>
                      <a:lnTo>
                        <a:pt x="1261" y="258"/>
                      </a:lnTo>
                      <a:lnTo>
                        <a:pt x="1258" y="260"/>
                      </a:lnTo>
                      <a:lnTo>
                        <a:pt x="1258" y="265"/>
                      </a:lnTo>
                      <a:lnTo>
                        <a:pt x="1261" y="270"/>
                      </a:lnTo>
                      <a:lnTo>
                        <a:pt x="1263" y="272"/>
                      </a:lnTo>
                      <a:lnTo>
                        <a:pt x="1265" y="279"/>
                      </a:lnTo>
                      <a:lnTo>
                        <a:pt x="1265" y="284"/>
                      </a:lnTo>
                      <a:lnTo>
                        <a:pt x="1265" y="291"/>
                      </a:lnTo>
                      <a:lnTo>
                        <a:pt x="1263" y="296"/>
                      </a:lnTo>
                      <a:lnTo>
                        <a:pt x="1261" y="301"/>
                      </a:lnTo>
                      <a:lnTo>
                        <a:pt x="1258" y="308"/>
                      </a:lnTo>
                      <a:lnTo>
                        <a:pt x="1258" y="312"/>
                      </a:lnTo>
                      <a:lnTo>
                        <a:pt x="1261" y="322"/>
                      </a:lnTo>
                      <a:lnTo>
                        <a:pt x="1258" y="324"/>
                      </a:lnTo>
                      <a:lnTo>
                        <a:pt x="1256" y="327"/>
                      </a:lnTo>
                      <a:lnTo>
                        <a:pt x="1254" y="329"/>
                      </a:lnTo>
                      <a:lnTo>
                        <a:pt x="1249" y="331"/>
                      </a:lnTo>
                      <a:lnTo>
                        <a:pt x="1247" y="331"/>
                      </a:lnTo>
                      <a:lnTo>
                        <a:pt x="1242" y="331"/>
                      </a:lnTo>
                      <a:lnTo>
                        <a:pt x="1239" y="329"/>
                      </a:lnTo>
                      <a:lnTo>
                        <a:pt x="1237" y="327"/>
                      </a:lnTo>
                      <a:lnTo>
                        <a:pt x="1232" y="324"/>
                      </a:lnTo>
                      <a:lnTo>
                        <a:pt x="1230" y="324"/>
                      </a:lnTo>
                      <a:lnTo>
                        <a:pt x="1220" y="322"/>
                      </a:lnTo>
                      <a:lnTo>
                        <a:pt x="1218" y="324"/>
                      </a:lnTo>
                      <a:lnTo>
                        <a:pt x="1218" y="327"/>
                      </a:lnTo>
                      <a:lnTo>
                        <a:pt x="1211" y="343"/>
                      </a:lnTo>
                      <a:lnTo>
                        <a:pt x="1211" y="348"/>
                      </a:lnTo>
                      <a:lnTo>
                        <a:pt x="1211" y="365"/>
                      </a:lnTo>
                      <a:lnTo>
                        <a:pt x="1209" y="367"/>
                      </a:lnTo>
                      <a:lnTo>
                        <a:pt x="1206" y="369"/>
                      </a:lnTo>
                      <a:lnTo>
                        <a:pt x="1199" y="372"/>
                      </a:lnTo>
                      <a:lnTo>
                        <a:pt x="1197" y="374"/>
                      </a:lnTo>
                      <a:lnTo>
                        <a:pt x="1194" y="379"/>
                      </a:lnTo>
                      <a:lnTo>
                        <a:pt x="1183" y="393"/>
                      </a:lnTo>
                      <a:lnTo>
                        <a:pt x="1180" y="395"/>
                      </a:lnTo>
                      <a:lnTo>
                        <a:pt x="1180" y="395"/>
                      </a:lnTo>
                      <a:lnTo>
                        <a:pt x="1176" y="402"/>
                      </a:lnTo>
                      <a:lnTo>
                        <a:pt x="1185" y="407"/>
                      </a:lnTo>
                      <a:lnTo>
                        <a:pt x="1190" y="412"/>
                      </a:lnTo>
                      <a:lnTo>
                        <a:pt x="1204" y="431"/>
                      </a:lnTo>
                      <a:lnTo>
                        <a:pt x="1204" y="436"/>
                      </a:lnTo>
                      <a:lnTo>
                        <a:pt x="1204" y="440"/>
                      </a:lnTo>
                      <a:lnTo>
                        <a:pt x="1204" y="445"/>
                      </a:lnTo>
                      <a:lnTo>
                        <a:pt x="1204" y="450"/>
                      </a:lnTo>
                      <a:lnTo>
                        <a:pt x="1204" y="452"/>
                      </a:lnTo>
                      <a:lnTo>
                        <a:pt x="1206" y="450"/>
                      </a:lnTo>
                      <a:lnTo>
                        <a:pt x="1209" y="447"/>
                      </a:lnTo>
                      <a:lnTo>
                        <a:pt x="1213" y="450"/>
                      </a:lnTo>
                      <a:lnTo>
                        <a:pt x="1223" y="455"/>
                      </a:lnTo>
                      <a:lnTo>
                        <a:pt x="1256" y="488"/>
                      </a:lnTo>
                      <a:lnTo>
                        <a:pt x="1261" y="490"/>
                      </a:lnTo>
                      <a:lnTo>
                        <a:pt x="1263" y="492"/>
                      </a:lnTo>
                      <a:lnTo>
                        <a:pt x="1268" y="490"/>
                      </a:lnTo>
                      <a:lnTo>
                        <a:pt x="1270" y="490"/>
                      </a:lnTo>
                      <a:lnTo>
                        <a:pt x="1275" y="490"/>
                      </a:lnTo>
                      <a:lnTo>
                        <a:pt x="1280" y="492"/>
                      </a:lnTo>
                      <a:lnTo>
                        <a:pt x="1284" y="492"/>
                      </a:lnTo>
                      <a:lnTo>
                        <a:pt x="1291" y="492"/>
                      </a:lnTo>
                      <a:lnTo>
                        <a:pt x="1294" y="492"/>
                      </a:lnTo>
                      <a:lnTo>
                        <a:pt x="1294" y="497"/>
                      </a:lnTo>
                      <a:lnTo>
                        <a:pt x="1294" y="500"/>
                      </a:lnTo>
                      <a:lnTo>
                        <a:pt x="1294" y="502"/>
                      </a:lnTo>
                      <a:lnTo>
                        <a:pt x="1291" y="507"/>
                      </a:lnTo>
                      <a:lnTo>
                        <a:pt x="1291" y="511"/>
                      </a:lnTo>
                      <a:lnTo>
                        <a:pt x="1289" y="518"/>
                      </a:lnTo>
                      <a:lnTo>
                        <a:pt x="1291" y="521"/>
                      </a:lnTo>
                      <a:lnTo>
                        <a:pt x="1291" y="523"/>
                      </a:lnTo>
                      <a:lnTo>
                        <a:pt x="1301" y="528"/>
                      </a:lnTo>
                      <a:lnTo>
                        <a:pt x="1301" y="530"/>
                      </a:lnTo>
                      <a:lnTo>
                        <a:pt x="1303" y="533"/>
                      </a:lnTo>
                      <a:lnTo>
                        <a:pt x="1303" y="540"/>
                      </a:lnTo>
                      <a:lnTo>
                        <a:pt x="1313" y="566"/>
                      </a:lnTo>
                      <a:lnTo>
                        <a:pt x="1315" y="568"/>
                      </a:lnTo>
                      <a:lnTo>
                        <a:pt x="1317" y="571"/>
                      </a:lnTo>
                      <a:lnTo>
                        <a:pt x="1322" y="571"/>
                      </a:lnTo>
                      <a:lnTo>
                        <a:pt x="1344" y="573"/>
                      </a:lnTo>
                      <a:lnTo>
                        <a:pt x="1351" y="578"/>
                      </a:lnTo>
                      <a:lnTo>
                        <a:pt x="1358" y="578"/>
                      </a:lnTo>
                      <a:lnTo>
                        <a:pt x="1360" y="575"/>
                      </a:lnTo>
                      <a:lnTo>
                        <a:pt x="1360" y="575"/>
                      </a:lnTo>
                      <a:lnTo>
                        <a:pt x="1362" y="575"/>
                      </a:lnTo>
                      <a:lnTo>
                        <a:pt x="1370" y="575"/>
                      </a:lnTo>
                      <a:lnTo>
                        <a:pt x="1374" y="573"/>
                      </a:lnTo>
                      <a:lnTo>
                        <a:pt x="1377" y="57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2469965" y="683419"/>
                  <a:ext cx="627459" cy="385763"/>
                </a:xfrm>
                <a:custGeom>
                  <a:avLst/>
                  <a:gdLst>
                    <a:gd name="T0" fmla="*/ 116 w 527"/>
                    <a:gd name="T1" fmla="*/ 42 h 324"/>
                    <a:gd name="T2" fmla="*/ 151 w 527"/>
                    <a:gd name="T3" fmla="*/ 40 h 324"/>
                    <a:gd name="T4" fmla="*/ 243 w 527"/>
                    <a:gd name="T5" fmla="*/ 26 h 324"/>
                    <a:gd name="T6" fmla="*/ 265 w 527"/>
                    <a:gd name="T7" fmla="*/ 24 h 324"/>
                    <a:gd name="T8" fmla="*/ 276 w 527"/>
                    <a:gd name="T9" fmla="*/ 24 h 324"/>
                    <a:gd name="T10" fmla="*/ 300 w 527"/>
                    <a:gd name="T11" fmla="*/ 9 h 324"/>
                    <a:gd name="T12" fmla="*/ 338 w 527"/>
                    <a:gd name="T13" fmla="*/ 14 h 324"/>
                    <a:gd name="T14" fmla="*/ 321 w 527"/>
                    <a:gd name="T15" fmla="*/ 33 h 324"/>
                    <a:gd name="T16" fmla="*/ 324 w 527"/>
                    <a:gd name="T17" fmla="*/ 35 h 324"/>
                    <a:gd name="T18" fmla="*/ 343 w 527"/>
                    <a:gd name="T19" fmla="*/ 31 h 324"/>
                    <a:gd name="T20" fmla="*/ 343 w 527"/>
                    <a:gd name="T21" fmla="*/ 16 h 324"/>
                    <a:gd name="T22" fmla="*/ 352 w 527"/>
                    <a:gd name="T23" fmla="*/ 19 h 324"/>
                    <a:gd name="T24" fmla="*/ 373 w 527"/>
                    <a:gd name="T25" fmla="*/ 7 h 324"/>
                    <a:gd name="T26" fmla="*/ 416 w 527"/>
                    <a:gd name="T27" fmla="*/ 16 h 324"/>
                    <a:gd name="T28" fmla="*/ 442 w 527"/>
                    <a:gd name="T29" fmla="*/ 33 h 324"/>
                    <a:gd name="T30" fmla="*/ 430 w 527"/>
                    <a:gd name="T31" fmla="*/ 28 h 324"/>
                    <a:gd name="T32" fmla="*/ 430 w 527"/>
                    <a:gd name="T33" fmla="*/ 45 h 324"/>
                    <a:gd name="T34" fmla="*/ 459 w 527"/>
                    <a:gd name="T35" fmla="*/ 42 h 324"/>
                    <a:gd name="T36" fmla="*/ 520 w 527"/>
                    <a:gd name="T37" fmla="*/ 71 h 324"/>
                    <a:gd name="T38" fmla="*/ 511 w 527"/>
                    <a:gd name="T39" fmla="*/ 109 h 324"/>
                    <a:gd name="T40" fmla="*/ 466 w 527"/>
                    <a:gd name="T41" fmla="*/ 109 h 324"/>
                    <a:gd name="T42" fmla="*/ 435 w 527"/>
                    <a:gd name="T43" fmla="*/ 144 h 324"/>
                    <a:gd name="T44" fmla="*/ 440 w 527"/>
                    <a:gd name="T45" fmla="*/ 170 h 324"/>
                    <a:gd name="T46" fmla="*/ 392 w 527"/>
                    <a:gd name="T47" fmla="*/ 161 h 324"/>
                    <a:gd name="T48" fmla="*/ 364 w 527"/>
                    <a:gd name="T49" fmla="*/ 156 h 324"/>
                    <a:gd name="T50" fmla="*/ 331 w 527"/>
                    <a:gd name="T51" fmla="*/ 187 h 324"/>
                    <a:gd name="T52" fmla="*/ 310 w 527"/>
                    <a:gd name="T53" fmla="*/ 189 h 324"/>
                    <a:gd name="T54" fmla="*/ 295 w 527"/>
                    <a:gd name="T55" fmla="*/ 208 h 324"/>
                    <a:gd name="T56" fmla="*/ 272 w 527"/>
                    <a:gd name="T57" fmla="*/ 225 h 324"/>
                    <a:gd name="T58" fmla="*/ 262 w 527"/>
                    <a:gd name="T59" fmla="*/ 260 h 324"/>
                    <a:gd name="T60" fmla="*/ 288 w 527"/>
                    <a:gd name="T61" fmla="*/ 256 h 324"/>
                    <a:gd name="T62" fmla="*/ 302 w 527"/>
                    <a:gd name="T63" fmla="*/ 251 h 324"/>
                    <a:gd name="T64" fmla="*/ 286 w 527"/>
                    <a:gd name="T65" fmla="*/ 267 h 324"/>
                    <a:gd name="T66" fmla="*/ 284 w 527"/>
                    <a:gd name="T67" fmla="*/ 284 h 324"/>
                    <a:gd name="T68" fmla="*/ 298 w 527"/>
                    <a:gd name="T69" fmla="*/ 279 h 324"/>
                    <a:gd name="T70" fmla="*/ 307 w 527"/>
                    <a:gd name="T71" fmla="*/ 291 h 324"/>
                    <a:gd name="T72" fmla="*/ 310 w 527"/>
                    <a:gd name="T73" fmla="*/ 310 h 324"/>
                    <a:gd name="T74" fmla="*/ 267 w 527"/>
                    <a:gd name="T75" fmla="*/ 324 h 324"/>
                    <a:gd name="T76" fmla="*/ 253 w 527"/>
                    <a:gd name="T77" fmla="*/ 298 h 324"/>
                    <a:gd name="T78" fmla="*/ 222 w 527"/>
                    <a:gd name="T79" fmla="*/ 317 h 324"/>
                    <a:gd name="T80" fmla="*/ 196 w 527"/>
                    <a:gd name="T81" fmla="*/ 303 h 324"/>
                    <a:gd name="T82" fmla="*/ 205 w 527"/>
                    <a:gd name="T83" fmla="*/ 291 h 324"/>
                    <a:gd name="T84" fmla="*/ 208 w 527"/>
                    <a:gd name="T85" fmla="*/ 279 h 324"/>
                    <a:gd name="T86" fmla="*/ 187 w 527"/>
                    <a:gd name="T87" fmla="*/ 286 h 324"/>
                    <a:gd name="T88" fmla="*/ 184 w 527"/>
                    <a:gd name="T89" fmla="*/ 270 h 324"/>
                    <a:gd name="T90" fmla="*/ 182 w 527"/>
                    <a:gd name="T91" fmla="*/ 246 h 324"/>
                    <a:gd name="T92" fmla="*/ 139 w 527"/>
                    <a:gd name="T93" fmla="*/ 218 h 324"/>
                    <a:gd name="T94" fmla="*/ 118 w 527"/>
                    <a:gd name="T95" fmla="*/ 194 h 324"/>
                    <a:gd name="T96" fmla="*/ 85 w 527"/>
                    <a:gd name="T97" fmla="*/ 203 h 324"/>
                    <a:gd name="T98" fmla="*/ 30 w 527"/>
                    <a:gd name="T99" fmla="*/ 203 h 324"/>
                    <a:gd name="T100" fmla="*/ 7 w 527"/>
                    <a:gd name="T101" fmla="*/ 168 h 324"/>
                    <a:gd name="T102" fmla="*/ 7 w 527"/>
                    <a:gd name="T103" fmla="*/ 128 h 324"/>
                    <a:gd name="T104" fmla="*/ 33 w 527"/>
                    <a:gd name="T105" fmla="*/ 125 h 324"/>
                    <a:gd name="T106" fmla="*/ 37 w 527"/>
                    <a:gd name="T107" fmla="*/ 104 h 324"/>
                    <a:gd name="T108" fmla="*/ 54 w 527"/>
                    <a:gd name="T109" fmla="*/ 95 h 324"/>
                    <a:gd name="T110" fmla="*/ 71 w 527"/>
                    <a:gd name="T111" fmla="*/ 90 h 324"/>
                    <a:gd name="T112" fmla="*/ 92 w 527"/>
                    <a:gd name="T113" fmla="*/ 95 h 324"/>
                    <a:gd name="T114" fmla="*/ 101 w 527"/>
                    <a:gd name="T115" fmla="*/ 83 h 324"/>
                    <a:gd name="T116" fmla="*/ 101 w 527"/>
                    <a:gd name="T117" fmla="*/ 57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7" h="324">
                      <a:moveTo>
                        <a:pt x="106" y="50"/>
                      </a:moveTo>
                      <a:lnTo>
                        <a:pt x="106" y="50"/>
                      </a:lnTo>
                      <a:lnTo>
                        <a:pt x="106" y="45"/>
                      </a:lnTo>
                      <a:lnTo>
                        <a:pt x="106" y="35"/>
                      </a:lnTo>
                      <a:lnTo>
                        <a:pt x="108" y="35"/>
                      </a:lnTo>
                      <a:lnTo>
                        <a:pt x="116" y="42"/>
                      </a:lnTo>
                      <a:lnTo>
                        <a:pt x="123" y="38"/>
                      </a:lnTo>
                      <a:lnTo>
                        <a:pt x="132" y="35"/>
                      </a:lnTo>
                      <a:lnTo>
                        <a:pt x="139" y="40"/>
                      </a:lnTo>
                      <a:lnTo>
                        <a:pt x="146" y="45"/>
                      </a:lnTo>
                      <a:lnTo>
                        <a:pt x="146" y="45"/>
                      </a:lnTo>
                      <a:lnTo>
                        <a:pt x="151" y="40"/>
                      </a:lnTo>
                      <a:lnTo>
                        <a:pt x="153" y="38"/>
                      </a:lnTo>
                      <a:lnTo>
                        <a:pt x="168" y="40"/>
                      </a:lnTo>
                      <a:lnTo>
                        <a:pt x="208" y="40"/>
                      </a:lnTo>
                      <a:lnTo>
                        <a:pt x="215" y="33"/>
                      </a:lnTo>
                      <a:lnTo>
                        <a:pt x="236" y="28"/>
                      </a:lnTo>
                      <a:lnTo>
                        <a:pt x="243" y="26"/>
                      </a:lnTo>
                      <a:lnTo>
                        <a:pt x="257" y="28"/>
                      </a:lnTo>
                      <a:lnTo>
                        <a:pt x="260" y="26"/>
                      </a:lnTo>
                      <a:lnTo>
                        <a:pt x="260" y="24"/>
                      </a:lnTo>
                      <a:lnTo>
                        <a:pt x="260" y="21"/>
                      </a:lnTo>
                      <a:lnTo>
                        <a:pt x="262" y="21"/>
                      </a:lnTo>
                      <a:lnTo>
                        <a:pt x="265" y="24"/>
                      </a:lnTo>
                      <a:lnTo>
                        <a:pt x="272" y="28"/>
                      </a:lnTo>
                      <a:lnTo>
                        <a:pt x="274" y="26"/>
                      </a:lnTo>
                      <a:lnTo>
                        <a:pt x="274" y="26"/>
                      </a:lnTo>
                      <a:lnTo>
                        <a:pt x="276" y="26"/>
                      </a:lnTo>
                      <a:lnTo>
                        <a:pt x="279" y="26"/>
                      </a:lnTo>
                      <a:lnTo>
                        <a:pt x="276" y="24"/>
                      </a:lnTo>
                      <a:lnTo>
                        <a:pt x="274" y="21"/>
                      </a:lnTo>
                      <a:lnTo>
                        <a:pt x="274" y="19"/>
                      </a:lnTo>
                      <a:lnTo>
                        <a:pt x="286" y="12"/>
                      </a:lnTo>
                      <a:lnTo>
                        <a:pt x="291" y="9"/>
                      </a:lnTo>
                      <a:lnTo>
                        <a:pt x="295" y="12"/>
                      </a:lnTo>
                      <a:lnTo>
                        <a:pt x="300" y="9"/>
                      </a:lnTo>
                      <a:lnTo>
                        <a:pt x="300" y="9"/>
                      </a:lnTo>
                      <a:lnTo>
                        <a:pt x="302" y="12"/>
                      </a:lnTo>
                      <a:lnTo>
                        <a:pt x="312" y="7"/>
                      </a:lnTo>
                      <a:lnTo>
                        <a:pt x="321" y="5"/>
                      </a:lnTo>
                      <a:lnTo>
                        <a:pt x="331" y="7"/>
                      </a:lnTo>
                      <a:lnTo>
                        <a:pt x="338" y="14"/>
                      </a:lnTo>
                      <a:lnTo>
                        <a:pt x="324" y="19"/>
                      </a:lnTo>
                      <a:lnTo>
                        <a:pt x="319" y="24"/>
                      </a:lnTo>
                      <a:lnTo>
                        <a:pt x="314" y="28"/>
                      </a:lnTo>
                      <a:lnTo>
                        <a:pt x="317" y="31"/>
                      </a:lnTo>
                      <a:lnTo>
                        <a:pt x="319" y="33"/>
                      </a:lnTo>
                      <a:lnTo>
                        <a:pt x="321" y="33"/>
                      </a:lnTo>
                      <a:lnTo>
                        <a:pt x="319" y="33"/>
                      </a:lnTo>
                      <a:lnTo>
                        <a:pt x="319" y="33"/>
                      </a:lnTo>
                      <a:lnTo>
                        <a:pt x="319" y="35"/>
                      </a:lnTo>
                      <a:lnTo>
                        <a:pt x="319" y="35"/>
                      </a:lnTo>
                      <a:lnTo>
                        <a:pt x="321" y="35"/>
                      </a:lnTo>
                      <a:lnTo>
                        <a:pt x="324" y="35"/>
                      </a:lnTo>
                      <a:lnTo>
                        <a:pt x="328" y="33"/>
                      </a:lnTo>
                      <a:lnTo>
                        <a:pt x="331" y="33"/>
                      </a:lnTo>
                      <a:lnTo>
                        <a:pt x="336" y="26"/>
                      </a:lnTo>
                      <a:lnTo>
                        <a:pt x="336" y="26"/>
                      </a:lnTo>
                      <a:lnTo>
                        <a:pt x="340" y="26"/>
                      </a:lnTo>
                      <a:lnTo>
                        <a:pt x="343" y="31"/>
                      </a:lnTo>
                      <a:lnTo>
                        <a:pt x="345" y="31"/>
                      </a:lnTo>
                      <a:lnTo>
                        <a:pt x="347" y="31"/>
                      </a:lnTo>
                      <a:lnTo>
                        <a:pt x="345" y="26"/>
                      </a:lnTo>
                      <a:lnTo>
                        <a:pt x="345" y="21"/>
                      </a:lnTo>
                      <a:lnTo>
                        <a:pt x="343" y="19"/>
                      </a:lnTo>
                      <a:lnTo>
                        <a:pt x="343" y="16"/>
                      </a:lnTo>
                      <a:lnTo>
                        <a:pt x="347" y="19"/>
                      </a:lnTo>
                      <a:lnTo>
                        <a:pt x="347" y="19"/>
                      </a:lnTo>
                      <a:lnTo>
                        <a:pt x="350" y="21"/>
                      </a:lnTo>
                      <a:lnTo>
                        <a:pt x="352" y="19"/>
                      </a:lnTo>
                      <a:lnTo>
                        <a:pt x="352" y="19"/>
                      </a:lnTo>
                      <a:lnTo>
                        <a:pt x="352" y="19"/>
                      </a:lnTo>
                      <a:lnTo>
                        <a:pt x="350" y="14"/>
                      </a:lnTo>
                      <a:lnTo>
                        <a:pt x="354" y="14"/>
                      </a:lnTo>
                      <a:lnTo>
                        <a:pt x="364" y="12"/>
                      </a:lnTo>
                      <a:lnTo>
                        <a:pt x="366" y="12"/>
                      </a:lnTo>
                      <a:lnTo>
                        <a:pt x="371" y="7"/>
                      </a:lnTo>
                      <a:lnTo>
                        <a:pt x="373" y="7"/>
                      </a:lnTo>
                      <a:lnTo>
                        <a:pt x="397" y="0"/>
                      </a:lnTo>
                      <a:lnTo>
                        <a:pt x="404" y="0"/>
                      </a:lnTo>
                      <a:lnTo>
                        <a:pt x="404" y="7"/>
                      </a:lnTo>
                      <a:lnTo>
                        <a:pt x="409" y="9"/>
                      </a:lnTo>
                      <a:lnTo>
                        <a:pt x="414" y="12"/>
                      </a:lnTo>
                      <a:lnTo>
                        <a:pt x="416" y="16"/>
                      </a:lnTo>
                      <a:lnTo>
                        <a:pt x="421" y="16"/>
                      </a:lnTo>
                      <a:lnTo>
                        <a:pt x="442" y="21"/>
                      </a:lnTo>
                      <a:lnTo>
                        <a:pt x="442" y="24"/>
                      </a:lnTo>
                      <a:lnTo>
                        <a:pt x="444" y="26"/>
                      </a:lnTo>
                      <a:lnTo>
                        <a:pt x="444" y="28"/>
                      </a:lnTo>
                      <a:lnTo>
                        <a:pt x="442" y="33"/>
                      </a:lnTo>
                      <a:lnTo>
                        <a:pt x="442" y="33"/>
                      </a:lnTo>
                      <a:lnTo>
                        <a:pt x="440" y="33"/>
                      </a:lnTo>
                      <a:lnTo>
                        <a:pt x="437" y="33"/>
                      </a:lnTo>
                      <a:lnTo>
                        <a:pt x="435" y="31"/>
                      </a:lnTo>
                      <a:lnTo>
                        <a:pt x="433" y="31"/>
                      </a:lnTo>
                      <a:lnTo>
                        <a:pt x="430" y="28"/>
                      </a:lnTo>
                      <a:lnTo>
                        <a:pt x="428" y="31"/>
                      </a:lnTo>
                      <a:lnTo>
                        <a:pt x="428" y="33"/>
                      </a:lnTo>
                      <a:lnTo>
                        <a:pt x="425" y="35"/>
                      </a:lnTo>
                      <a:lnTo>
                        <a:pt x="421" y="38"/>
                      </a:lnTo>
                      <a:lnTo>
                        <a:pt x="425" y="40"/>
                      </a:lnTo>
                      <a:lnTo>
                        <a:pt x="430" y="45"/>
                      </a:lnTo>
                      <a:lnTo>
                        <a:pt x="433" y="47"/>
                      </a:lnTo>
                      <a:lnTo>
                        <a:pt x="437" y="38"/>
                      </a:lnTo>
                      <a:lnTo>
                        <a:pt x="440" y="45"/>
                      </a:lnTo>
                      <a:lnTo>
                        <a:pt x="444" y="45"/>
                      </a:lnTo>
                      <a:lnTo>
                        <a:pt x="454" y="42"/>
                      </a:lnTo>
                      <a:lnTo>
                        <a:pt x="459" y="42"/>
                      </a:lnTo>
                      <a:lnTo>
                        <a:pt x="473" y="50"/>
                      </a:lnTo>
                      <a:lnTo>
                        <a:pt x="492" y="52"/>
                      </a:lnTo>
                      <a:lnTo>
                        <a:pt x="506" y="59"/>
                      </a:lnTo>
                      <a:lnTo>
                        <a:pt x="511" y="59"/>
                      </a:lnTo>
                      <a:lnTo>
                        <a:pt x="513" y="61"/>
                      </a:lnTo>
                      <a:lnTo>
                        <a:pt x="520" y="71"/>
                      </a:lnTo>
                      <a:lnTo>
                        <a:pt x="527" y="73"/>
                      </a:lnTo>
                      <a:lnTo>
                        <a:pt x="527" y="83"/>
                      </a:lnTo>
                      <a:lnTo>
                        <a:pt x="527" y="97"/>
                      </a:lnTo>
                      <a:lnTo>
                        <a:pt x="525" y="99"/>
                      </a:lnTo>
                      <a:lnTo>
                        <a:pt x="522" y="102"/>
                      </a:lnTo>
                      <a:lnTo>
                        <a:pt x="511" y="109"/>
                      </a:lnTo>
                      <a:lnTo>
                        <a:pt x="506" y="109"/>
                      </a:lnTo>
                      <a:lnTo>
                        <a:pt x="499" y="106"/>
                      </a:lnTo>
                      <a:lnTo>
                        <a:pt x="492" y="106"/>
                      </a:lnTo>
                      <a:lnTo>
                        <a:pt x="473" y="104"/>
                      </a:lnTo>
                      <a:lnTo>
                        <a:pt x="468" y="106"/>
                      </a:lnTo>
                      <a:lnTo>
                        <a:pt x="466" y="109"/>
                      </a:lnTo>
                      <a:lnTo>
                        <a:pt x="437" y="128"/>
                      </a:lnTo>
                      <a:lnTo>
                        <a:pt x="435" y="130"/>
                      </a:lnTo>
                      <a:lnTo>
                        <a:pt x="433" y="135"/>
                      </a:lnTo>
                      <a:lnTo>
                        <a:pt x="435" y="137"/>
                      </a:lnTo>
                      <a:lnTo>
                        <a:pt x="435" y="142"/>
                      </a:lnTo>
                      <a:lnTo>
                        <a:pt x="435" y="144"/>
                      </a:lnTo>
                      <a:lnTo>
                        <a:pt x="435" y="147"/>
                      </a:lnTo>
                      <a:lnTo>
                        <a:pt x="435" y="151"/>
                      </a:lnTo>
                      <a:lnTo>
                        <a:pt x="435" y="154"/>
                      </a:lnTo>
                      <a:lnTo>
                        <a:pt x="437" y="156"/>
                      </a:lnTo>
                      <a:lnTo>
                        <a:pt x="437" y="166"/>
                      </a:lnTo>
                      <a:lnTo>
                        <a:pt x="440" y="170"/>
                      </a:lnTo>
                      <a:lnTo>
                        <a:pt x="430" y="170"/>
                      </a:lnTo>
                      <a:lnTo>
                        <a:pt x="421" y="170"/>
                      </a:lnTo>
                      <a:lnTo>
                        <a:pt x="416" y="170"/>
                      </a:lnTo>
                      <a:lnTo>
                        <a:pt x="409" y="168"/>
                      </a:lnTo>
                      <a:lnTo>
                        <a:pt x="402" y="163"/>
                      </a:lnTo>
                      <a:lnTo>
                        <a:pt x="392" y="161"/>
                      </a:lnTo>
                      <a:lnTo>
                        <a:pt x="383" y="158"/>
                      </a:lnTo>
                      <a:lnTo>
                        <a:pt x="381" y="158"/>
                      </a:lnTo>
                      <a:lnTo>
                        <a:pt x="376" y="154"/>
                      </a:lnTo>
                      <a:lnTo>
                        <a:pt x="373" y="151"/>
                      </a:lnTo>
                      <a:lnTo>
                        <a:pt x="369" y="154"/>
                      </a:lnTo>
                      <a:lnTo>
                        <a:pt x="364" y="156"/>
                      </a:lnTo>
                      <a:lnTo>
                        <a:pt x="359" y="161"/>
                      </a:lnTo>
                      <a:lnTo>
                        <a:pt x="350" y="173"/>
                      </a:lnTo>
                      <a:lnTo>
                        <a:pt x="345" y="177"/>
                      </a:lnTo>
                      <a:lnTo>
                        <a:pt x="343" y="180"/>
                      </a:lnTo>
                      <a:lnTo>
                        <a:pt x="336" y="182"/>
                      </a:lnTo>
                      <a:lnTo>
                        <a:pt x="331" y="187"/>
                      </a:lnTo>
                      <a:lnTo>
                        <a:pt x="328" y="187"/>
                      </a:lnTo>
                      <a:lnTo>
                        <a:pt x="326" y="187"/>
                      </a:lnTo>
                      <a:lnTo>
                        <a:pt x="317" y="187"/>
                      </a:lnTo>
                      <a:lnTo>
                        <a:pt x="314" y="187"/>
                      </a:lnTo>
                      <a:lnTo>
                        <a:pt x="312" y="187"/>
                      </a:lnTo>
                      <a:lnTo>
                        <a:pt x="310" y="189"/>
                      </a:lnTo>
                      <a:lnTo>
                        <a:pt x="310" y="192"/>
                      </a:lnTo>
                      <a:lnTo>
                        <a:pt x="307" y="196"/>
                      </a:lnTo>
                      <a:lnTo>
                        <a:pt x="307" y="201"/>
                      </a:lnTo>
                      <a:lnTo>
                        <a:pt x="302" y="203"/>
                      </a:lnTo>
                      <a:lnTo>
                        <a:pt x="300" y="206"/>
                      </a:lnTo>
                      <a:lnTo>
                        <a:pt x="295" y="208"/>
                      </a:lnTo>
                      <a:lnTo>
                        <a:pt x="291" y="211"/>
                      </a:lnTo>
                      <a:lnTo>
                        <a:pt x="284" y="218"/>
                      </a:lnTo>
                      <a:lnTo>
                        <a:pt x="276" y="220"/>
                      </a:lnTo>
                      <a:lnTo>
                        <a:pt x="274" y="222"/>
                      </a:lnTo>
                      <a:lnTo>
                        <a:pt x="272" y="222"/>
                      </a:lnTo>
                      <a:lnTo>
                        <a:pt x="272" y="225"/>
                      </a:lnTo>
                      <a:lnTo>
                        <a:pt x="269" y="230"/>
                      </a:lnTo>
                      <a:lnTo>
                        <a:pt x="260" y="248"/>
                      </a:lnTo>
                      <a:lnTo>
                        <a:pt x="260" y="251"/>
                      </a:lnTo>
                      <a:lnTo>
                        <a:pt x="260" y="256"/>
                      </a:lnTo>
                      <a:lnTo>
                        <a:pt x="260" y="258"/>
                      </a:lnTo>
                      <a:lnTo>
                        <a:pt x="262" y="260"/>
                      </a:lnTo>
                      <a:lnTo>
                        <a:pt x="265" y="263"/>
                      </a:lnTo>
                      <a:lnTo>
                        <a:pt x="269" y="265"/>
                      </a:lnTo>
                      <a:lnTo>
                        <a:pt x="272" y="265"/>
                      </a:lnTo>
                      <a:lnTo>
                        <a:pt x="276" y="263"/>
                      </a:lnTo>
                      <a:lnTo>
                        <a:pt x="286" y="258"/>
                      </a:lnTo>
                      <a:lnTo>
                        <a:pt x="288" y="256"/>
                      </a:lnTo>
                      <a:lnTo>
                        <a:pt x="291" y="251"/>
                      </a:lnTo>
                      <a:lnTo>
                        <a:pt x="293" y="248"/>
                      </a:lnTo>
                      <a:lnTo>
                        <a:pt x="295" y="248"/>
                      </a:lnTo>
                      <a:lnTo>
                        <a:pt x="298" y="246"/>
                      </a:lnTo>
                      <a:lnTo>
                        <a:pt x="300" y="248"/>
                      </a:lnTo>
                      <a:lnTo>
                        <a:pt x="302" y="251"/>
                      </a:lnTo>
                      <a:lnTo>
                        <a:pt x="305" y="253"/>
                      </a:lnTo>
                      <a:lnTo>
                        <a:pt x="307" y="256"/>
                      </a:lnTo>
                      <a:lnTo>
                        <a:pt x="307" y="258"/>
                      </a:lnTo>
                      <a:lnTo>
                        <a:pt x="305" y="263"/>
                      </a:lnTo>
                      <a:lnTo>
                        <a:pt x="295" y="267"/>
                      </a:lnTo>
                      <a:lnTo>
                        <a:pt x="286" y="267"/>
                      </a:lnTo>
                      <a:lnTo>
                        <a:pt x="286" y="270"/>
                      </a:lnTo>
                      <a:lnTo>
                        <a:pt x="286" y="272"/>
                      </a:lnTo>
                      <a:lnTo>
                        <a:pt x="284" y="272"/>
                      </a:lnTo>
                      <a:lnTo>
                        <a:pt x="284" y="274"/>
                      </a:lnTo>
                      <a:lnTo>
                        <a:pt x="284" y="279"/>
                      </a:lnTo>
                      <a:lnTo>
                        <a:pt x="284" y="284"/>
                      </a:lnTo>
                      <a:lnTo>
                        <a:pt x="284" y="286"/>
                      </a:lnTo>
                      <a:lnTo>
                        <a:pt x="286" y="289"/>
                      </a:lnTo>
                      <a:lnTo>
                        <a:pt x="288" y="289"/>
                      </a:lnTo>
                      <a:lnTo>
                        <a:pt x="293" y="286"/>
                      </a:lnTo>
                      <a:lnTo>
                        <a:pt x="295" y="282"/>
                      </a:lnTo>
                      <a:lnTo>
                        <a:pt x="298" y="279"/>
                      </a:lnTo>
                      <a:lnTo>
                        <a:pt x="300" y="277"/>
                      </a:lnTo>
                      <a:lnTo>
                        <a:pt x="305" y="277"/>
                      </a:lnTo>
                      <a:lnTo>
                        <a:pt x="307" y="279"/>
                      </a:lnTo>
                      <a:lnTo>
                        <a:pt x="307" y="282"/>
                      </a:lnTo>
                      <a:lnTo>
                        <a:pt x="307" y="286"/>
                      </a:lnTo>
                      <a:lnTo>
                        <a:pt x="307" y="291"/>
                      </a:lnTo>
                      <a:lnTo>
                        <a:pt x="307" y="293"/>
                      </a:lnTo>
                      <a:lnTo>
                        <a:pt x="310" y="298"/>
                      </a:lnTo>
                      <a:lnTo>
                        <a:pt x="310" y="301"/>
                      </a:lnTo>
                      <a:lnTo>
                        <a:pt x="312" y="303"/>
                      </a:lnTo>
                      <a:lnTo>
                        <a:pt x="310" y="305"/>
                      </a:lnTo>
                      <a:lnTo>
                        <a:pt x="310" y="310"/>
                      </a:lnTo>
                      <a:lnTo>
                        <a:pt x="305" y="310"/>
                      </a:lnTo>
                      <a:lnTo>
                        <a:pt x="295" y="310"/>
                      </a:lnTo>
                      <a:lnTo>
                        <a:pt x="288" y="310"/>
                      </a:lnTo>
                      <a:lnTo>
                        <a:pt x="279" y="319"/>
                      </a:lnTo>
                      <a:lnTo>
                        <a:pt x="274" y="322"/>
                      </a:lnTo>
                      <a:lnTo>
                        <a:pt x="267" y="324"/>
                      </a:lnTo>
                      <a:lnTo>
                        <a:pt x="262" y="324"/>
                      </a:lnTo>
                      <a:lnTo>
                        <a:pt x="253" y="322"/>
                      </a:lnTo>
                      <a:lnTo>
                        <a:pt x="253" y="315"/>
                      </a:lnTo>
                      <a:lnTo>
                        <a:pt x="253" y="310"/>
                      </a:lnTo>
                      <a:lnTo>
                        <a:pt x="253" y="301"/>
                      </a:lnTo>
                      <a:lnTo>
                        <a:pt x="253" y="298"/>
                      </a:lnTo>
                      <a:lnTo>
                        <a:pt x="253" y="298"/>
                      </a:lnTo>
                      <a:lnTo>
                        <a:pt x="250" y="298"/>
                      </a:lnTo>
                      <a:lnTo>
                        <a:pt x="248" y="301"/>
                      </a:lnTo>
                      <a:lnTo>
                        <a:pt x="236" y="319"/>
                      </a:lnTo>
                      <a:lnTo>
                        <a:pt x="224" y="322"/>
                      </a:lnTo>
                      <a:lnTo>
                        <a:pt x="222" y="317"/>
                      </a:lnTo>
                      <a:lnTo>
                        <a:pt x="220" y="315"/>
                      </a:lnTo>
                      <a:lnTo>
                        <a:pt x="217" y="312"/>
                      </a:lnTo>
                      <a:lnTo>
                        <a:pt x="215" y="310"/>
                      </a:lnTo>
                      <a:lnTo>
                        <a:pt x="205" y="310"/>
                      </a:lnTo>
                      <a:lnTo>
                        <a:pt x="203" y="308"/>
                      </a:lnTo>
                      <a:lnTo>
                        <a:pt x="196" y="303"/>
                      </a:lnTo>
                      <a:lnTo>
                        <a:pt x="196" y="301"/>
                      </a:lnTo>
                      <a:lnTo>
                        <a:pt x="194" y="298"/>
                      </a:lnTo>
                      <a:lnTo>
                        <a:pt x="196" y="296"/>
                      </a:lnTo>
                      <a:lnTo>
                        <a:pt x="198" y="293"/>
                      </a:lnTo>
                      <a:lnTo>
                        <a:pt x="203" y="291"/>
                      </a:lnTo>
                      <a:lnTo>
                        <a:pt x="205" y="291"/>
                      </a:lnTo>
                      <a:lnTo>
                        <a:pt x="208" y="291"/>
                      </a:lnTo>
                      <a:lnTo>
                        <a:pt x="210" y="289"/>
                      </a:lnTo>
                      <a:lnTo>
                        <a:pt x="213" y="286"/>
                      </a:lnTo>
                      <a:lnTo>
                        <a:pt x="213" y="284"/>
                      </a:lnTo>
                      <a:lnTo>
                        <a:pt x="210" y="282"/>
                      </a:lnTo>
                      <a:lnTo>
                        <a:pt x="208" y="279"/>
                      </a:lnTo>
                      <a:lnTo>
                        <a:pt x="198" y="282"/>
                      </a:lnTo>
                      <a:lnTo>
                        <a:pt x="196" y="282"/>
                      </a:lnTo>
                      <a:lnTo>
                        <a:pt x="191" y="286"/>
                      </a:lnTo>
                      <a:lnTo>
                        <a:pt x="191" y="286"/>
                      </a:lnTo>
                      <a:lnTo>
                        <a:pt x="189" y="286"/>
                      </a:lnTo>
                      <a:lnTo>
                        <a:pt x="187" y="286"/>
                      </a:lnTo>
                      <a:lnTo>
                        <a:pt x="184" y="284"/>
                      </a:lnTo>
                      <a:lnTo>
                        <a:pt x="184" y="282"/>
                      </a:lnTo>
                      <a:lnTo>
                        <a:pt x="184" y="279"/>
                      </a:lnTo>
                      <a:lnTo>
                        <a:pt x="184" y="277"/>
                      </a:lnTo>
                      <a:lnTo>
                        <a:pt x="184" y="274"/>
                      </a:lnTo>
                      <a:lnTo>
                        <a:pt x="184" y="270"/>
                      </a:lnTo>
                      <a:lnTo>
                        <a:pt x="182" y="267"/>
                      </a:lnTo>
                      <a:lnTo>
                        <a:pt x="182" y="265"/>
                      </a:lnTo>
                      <a:lnTo>
                        <a:pt x="182" y="260"/>
                      </a:lnTo>
                      <a:lnTo>
                        <a:pt x="182" y="256"/>
                      </a:lnTo>
                      <a:lnTo>
                        <a:pt x="179" y="248"/>
                      </a:lnTo>
                      <a:lnTo>
                        <a:pt x="182" y="246"/>
                      </a:lnTo>
                      <a:lnTo>
                        <a:pt x="182" y="244"/>
                      </a:lnTo>
                      <a:lnTo>
                        <a:pt x="182" y="239"/>
                      </a:lnTo>
                      <a:lnTo>
                        <a:pt x="177" y="237"/>
                      </a:lnTo>
                      <a:lnTo>
                        <a:pt x="146" y="222"/>
                      </a:lnTo>
                      <a:lnTo>
                        <a:pt x="142" y="220"/>
                      </a:lnTo>
                      <a:lnTo>
                        <a:pt x="139" y="218"/>
                      </a:lnTo>
                      <a:lnTo>
                        <a:pt x="139" y="215"/>
                      </a:lnTo>
                      <a:lnTo>
                        <a:pt x="137" y="213"/>
                      </a:lnTo>
                      <a:lnTo>
                        <a:pt x="132" y="201"/>
                      </a:lnTo>
                      <a:lnTo>
                        <a:pt x="130" y="199"/>
                      </a:lnTo>
                      <a:lnTo>
                        <a:pt x="123" y="194"/>
                      </a:lnTo>
                      <a:lnTo>
                        <a:pt x="118" y="194"/>
                      </a:lnTo>
                      <a:lnTo>
                        <a:pt x="113" y="194"/>
                      </a:lnTo>
                      <a:lnTo>
                        <a:pt x="108" y="196"/>
                      </a:lnTo>
                      <a:lnTo>
                        <a:pt x="104" y="199"/>
                      </a:lnTo>
                      <a:lnTo>
                        <a:pt x="99" y="196"/>
                      </a:lnTo>
                      <a:lnTo>
                        <a:pt x="97" y="199"/>
                      </a:lnTo>
                      <a:lnTo>
                        <a:pt x="85" y="203"/>
                      </a:lnTo>
                      <a:lnTo>
                        <a:pt x="80" y="203"/>
                      </a:lnTo>
                      <a:lnTo>
                        <a:pt x="71" y="201"/>
                      </a:lnTo>
                      <a:lnTo>
                        <a:pt x="59" y="203"/>
                      </a:lnTo>
                      <a:lnTo>
                        <a:pt x="42" y="203"/>
                      </a:lnTo>
                      <a:lnTo>
                        <a:pt x="37" y="203"/>
                      </a:lnTo>
                      <a:lnTo>
                        <a:pt x="30" y="203"/>
                      </a:lnTo>
                      <a:lnTo>
                        <a:pt x="28" y="192"/>
                      </a:lnTo>
                      <a:lnTo>
                        <a:pt x="28" y="189"/>
                      </a:lnTo>
                      <a:lnTo>
                        <a:pt x="21" y="182"/>
                      </a:lnTo>
                      <a:lnTo>
                        <a:pt x="21" y="180"/>
                      </a:lnTo>
                      <a:lnTo>
                        <a:pt x="19" y="175"/>
                      </a:lnTo>
                      <a:lnTo>
                        <a:pt x="7" y="168"/>
                      </a:lnTo>
                      <a:lnTo>
                        <a:pt x="4" y="166"/>
                      </a:lnTo>
                      <a:lnTo>
                        <a:pt x="2" y="163"/>
                      </a:lnTo>
                      <a:lnTo>
                        <a:pt x="0" y="156"/>
                      </a:lnTo>
                      <a:lnTo>
                        <a:pt x="0" y="151"/>
                      </a:lnTo>
                      <a:lnTo>
                        <a:pt x="2" y="128"/>
                      </a:lnTo>
                      <a:lnTo>
                        <a:pt x="7" y="128"/>
                      </a:lnTo>
                      <a:lnTo>
                        <a:pt x="16" y="128"/>
                      </a:lnTo>
                      <a:lnTo>
                        <a:pt x="19" y="128"/>
                      </a:lnTo>
                      <a:lnTo>
                        <a:pt x="21" y="125"/>
                      </a:lnTo>
                      <a:lnTo>
                        <a:pt x="28" y="128"/>
                      </a:lnTo>
                      <a:lnTo>
                        <a:pt x="30" y="128"/>
                      </a:lnTo>
                      <a:lnTo>
                        <a:pt x="33" y="125"/>
                      </a:lnTo>
                      <a:lnTo>
                        <a:pt x="35" y="121"/>
                      </a:lnTo>
                      <a:lnTo>
                        <a:pt x="35" y="118"/>
                      </a:lnTo>
                      <a:lnTo>
                        <a:pt x="35" y="114"/>
                      </a:lnTo>
                      <a:lnTo>
                        <a:pt x="37" y="111"/>
                      </a:lnTo>
                      <a:lnTo>
                        <a:pt x="37" y="109"/>
                      </a:lnTo>
                      <a:lnTo>
                        <a:pt x="37" y="104"/>
                      </a:lnTo>
                      <a:lnTo>
                        <a:pt x="37" y="99"/>
                      </a:lnTo>
                      <a:lnTo>
                        <a:pt x="40" y="97"/>
                      </a:lnTo>
                      <a:lnTo>
                        <a:pt x="45" y="97"/>
                      </a:lnTo>
                      <a:lnTo>
                        <a:pt x="47" y="95"/>
                      </a:lnTo>
                      <a:lnTo>
                        <a:pt x="49" y="95"/>
                      </a:lnTo>
                      <a:lnTo>
                        <a:pt x="54" y="95"/>
                      </a:lnTo>
                      <a:lnTo>
                        <a:pt x="56" y="97"/>
                      </a:lnTo>
                      <a:lnTo>
                        <a:pt x="63" y="97"/>
                      </a:lnTo>
                      <a:lnTo>
                        <a:pt x="66" y="95"/>
                      </a:lnTo>
                      <a:lnTo>
                        <a:pt x="68" y="92"/>
                      </a:lnTo>
                      <a:lnTo>
                        <a:pt x="68" y="90"/>
                      </a:lnTo>
                      <a:lnTo>
                        <a:pt x="71" y="90"/>
                      </a:lnTo>
                      <a:lnTo>
                        <a:pt x="75" y="85"/>
                      </a:lnTo>
                      <a:lnTo>
                        <a:pt x="80" y="85"/>
                      </a:lnTo>
                      <a:lnTo>
                        <a:pt x="82" y="85"/>
                      </a:lnTo>
                      <a:lnTo>
                        <a:pt x="87" y="87"/>
                      </a:lnTo>
                      <a:lnTo>
                        <a:pt x="90" y="90"/>
                      </a:lnTo>
                      <a:lnTo>
                        <a:pt x="92" y="95"/>
                      </a:lnTo>
                      <a:lnTo>
                        <a:pt x="94" y="97"/>
                      </a:lnTo>
                      <a:lnTo>
                        <a:pt x="97" y="95"/>
                      </a:lnTo>
                      <a:lnTo>
                        <a:pt x="99" y="95"/>
                      </a:lnTo>
                      <a:lnTo>
                        <a:pt x="99" y="92"/>
                      </a:lnTo>
                      <a:lnTo>
                        <a:pt x="101" y="87"/>
                      </a:lnTo>
                      <a:lnTo>
                        <a:pt x="101" y="83"/>
                      </a:lnTo>
                      <a:lnTo>
                        <a:pt x="101" y="78"/>
                      </a:lnTo>
                      <a:lnTo>
                        <a:pt x="99" y="69"/>
                      </a:lnTo>
                      <a:lnTo>
                        <a:pt x="97" y="69"/>
                      </a:lnTo>
                      <a:lnTo>
                        <a:pt x="97" y="66"/>
                      </a:lnTo>
                      <a:lnTo>
                        <a:pt x="99" y="61"/>
                      </a:lnTo>
                      <a:lnTo>
                        <a:pt x="101" y="57"/>
                      </a:lnTo>
                      <a:lnTo>
                        <a:pt x="106" y="5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1602000" y="809625"/>
                  <a:ext cx="1982391" cy="1590675"/>
                </a:xfrm>
                <a:custGeom>
                  <a:avLst/>
                  <a:gdLst>
                    <a:gd name="T0" fmla="*/ 19 w 1665"/>
                    <a:gd name="T1" fmla="*/ 1080 h 1336"/>
                    <a:gd name="T2" fmla="*/ 19 w 1665"/>
                    <a:gd name="T3" fmla="*/ 928 h 1336"/>
                    <a:gd name="T4" fmla="*/ 132 w 1665"/>
                    <a:gd name="T5" fmla="*/ 801 h 1336"/>
                    <a:gd name="T6" fmla="*/ 239 w 1665"/>
                    <a:gd name="T7" fmla="*/ 704 h 1336"/>
                    <a:gd name="T8" fmla="*/ 147 w 1665"/>
                    <a:gd name="T9" fmla="*/ 592 h 1336"/>
                    <a:gd name="T10" fmla="*/ 21 w 1665"/>
                    <a:gd name="T11" fmla="*/ 495 h 1336"/>
                    <a:gd name="T12" fmla="*/ 40 w 1665"/>
                    <a:gd name="T13" fmla="*/ 412 h 1336"/>
                    <a:gd name="T14" fmla="*/ 111 w 1665"/>
                    <a:gd name="T15" fmla="*/ 337 h 1336"/>
                    <a:gd name="T16" fmla="*/ 40 w 1665"/>
                    <a:gd name="T17" fmla="*/ 268 h 1336"/>
                    <a:gd name="T18" fmla="*/ 38 w 1665"/>
                    <a:gd name="T19" fmla="*/ 171 h 1336"/>
                    <a:gd name="T20" fmla="*/ 123 w 1665"/>
                    <a:gd name="T21" fmla="*/ 105 h 1336"/>
                    <a:gd name="T22" fmla="*/ 213 w 1665"/>
                    <a:gd name="T23" fmla="*/ 74 h 1336"/>
                    <a:gd name="T24" fmla="*/ 296 w 1665"/>
                    <a:gd name="T25" fmla="*/ 64 h 1336"/>
                    <a:gd name="T26" fmla="*/ 378 w 1665"/>
                    <a:gd name="T27" fmla="*/ 71 h 1336"/>
                    <a:gd name="T28" fmla="*/ 447 w 1665"/>
                    <a:gd name="T29" fmla="*/ 69 h 1336"/>
                    <a:gd name="T30" fmla="*/ 549 w 1665"/>
                    <a:gd name="T31" fmla="*/ 69 h 1336"/>
                    <a:gd name="T32" fmla="*/ 686 w 1665"/>
                    <a:gd name="T33" fmla="*/ 12 h 1336"/>
                    <a:gd name="T34" fmla="*/ 800 w 1665"/>
                    <a:gd name="T35" fmla="*/ 95 h 1336"/>
                    <a:gd name="T36" fmla="*/ 911 w 1665"/>
                    <a:gd name="T37" fmla="*/ 150 h 1336"/>
                    <a:gd name="T38" fmla="*/ 934 w 1665"/>
                    <a:gd name="T39" fmla="*/ 185 h 1336"/>
                    <a:gd name="T40" fmla="*/ 982 w 1665"/>
                    <a:gd name="T41" fmla="*/ 216 h 1336"/>
                    <a:gd name="T42" fmla="*/ 1022 w 1665"/>
                    <a:gd name="T43" fmla="*/ 180 h 1336"/>
                    <a:gd name="T44" fmla="*/ 1017 w 1665"/>
                    <a:gd name="T45" fmla="*/ 150 h 1336"/>
                    <a:gd name="T46" fmla="*/ 1036 w 1665"/>
                    <a:gd name="T47" fmla="*/ 90 h 1336"/>
                    <a:gd name="T48" fmla="*/ 1138 w 1665"/>
                    <a:gd name="T49" fmla="*/ 62 h 1336"/>
                    <a:gd name="T50" fmla="*/ 1247 w 1665"/>
                    <a:gd name="T51" fmla="*/ 79 h 1336"/>
                    <a:gd name="T52" fmla="*/ 1299 w 1665"/>
                    <a:gd name="T53" fmla="*/ 121 h 1336"/>
                    <a:gd name="T54" fmla="*/ 1294 w 1665"/>
                    <a:gd name="T55" fmla="*/ 164 h 1336"/>
                    <a:gd name="T56" fmla="*/ 1216 w 1665"/>
                    <a:gd name="T57" fmla="*/ 164 h 1336"/>
                    <a:gd name="T58" fmla="*/ 1259 w 1665"/>
                    <a:gd name="T59" fmla="*/ 176 h 1336"/>
                    <a:gd name="T60" fmla="*/ 1299 w 1665"/>
                    <a:gd name="T61" fmla="*/ 240 h 1336"/>
                    <a:gd name="T62" fmla="*/ 1254 w 1665"/>
                    <a:gd name="T63" fmla="*/ 325 h 1336"/>
                    <a:gd name="T64" fmla="*/ 1270 w 1665"/>
                    <a:gd name="T65" fmla="*/ 391 h 1336"/>
                    <a:gd name="T66" fmla="*/ 1256 w 1665"/>
                    <a:gd name="T67" fmla="*/ 488 h 1336"/>
                    <a:gd name="T68" fmla="*/ 1322 w 1665"/>
                    <a:gd name="T69" fmla="*/ 552 h 1336"/>
                    <a:gd name="T70" fmla="*/ 1367 w 1665"/>
                    <a:gd name="T71" fmla="*/ 535 h 1336"/>
                    <a:gd name="T72" fmla="*/ 1429 w 1665"/>
                    <a:gd name="T73" fmla="*/ 543 h 1336"/>
                    <a:gd name="T74" fmla="*/ 1514 w 1665"/>
                    <a:gd name="T75" fmla="*/ 519 h 1336"/>
                    <a:gd name="T76" fmla="*/ 1566 w 1665"/>
                    <a:gd name="T77" fmla="*/ 564 h 1336"/>
                    <a:gd name="T78" fmla="*/ 1644 w 1665"/>
                    <a:gd name="T79" fmla="*/ 588 h 1336"/>
                    <a:gd name="T80" fmla="*/ 1658 w 1665"/>
                    <a:gd name="T81" fmla="*/ 708 h 1336"/>
                    <a:gd name="T82" fmla="*/ 1599 w 1665"/>
                    <a:gd name="T83" fmla="*/ 749 h 1336"/>
                    <a:gd name="T84" fmla="*/ 1580 w 1665"/>
                    <a:gd name="T85" fmla="*/ 815 h 1336"/>
                    <a:gd name="T86" fmla="*/ 1540 w 1665"/>
                    <a:gd name="T87" fmla="*/ 874 h 1336"/>
                    <a:gd name="T88" fmla="*/ 1561 w 1665"/>
                    <a:gd name="T89" fmla="*/ 952 h 1336"/>
                    <a:gd name="T90" fmla="*/ 1455 w 1665"/>
                    <a:gd name="T91" fmla="*/ 962 h 1336"/>
                    <a:gd name="T92" fmla="*/ 1405 w 1665"/>
                    <a:gd name="T93" fmla="*/ 917 h 1336"/>
                    <a:gd name="T94" fmla="*/ 1358 w 1665"/>
                    <a:gd name="T95" fmla="*/ 869 h 1336"/>
                    <a:gd name="T96" fmla="*/ 1277 w 1665"/>
                    <a:gd name="T97" fmla="*/ 862 h 1336"/>
                    <a:gd name="T98" fmla="*/ 1095 w 1665"/>
                    <a:gd name="T99" fmla="*/ 907 h 1336"/>
                    <a:gd name="T100" fmla="*/ 960 w 1665"/>
                    <a:gd name="T101" fmla="*/ 1009 h 1336"/>
                    <a:gd name="T102" fmla="*/ 913 w 1665"/>
                    <a:gd name="T103" fmla="*/ 1066 h 1336"/>
                    <a:gd name="T104" fmla="*/ 845 w 1665"/>
                    <a:gd name="T105" fmla="*/ 1132 h 1336"/>
                    <a:gd name="T106" fmla="*/ 828 w 1665"/>
                    <a:gd name="T107" fmla="*/ 1205 h 1336"/>
                    <a:gd name="T108" fmla="*/ 781 w 1665"/>
                    <a:gd name="T109" fmla="*/ 1250 h 1336"/>
                    <a:gd name="T110" fmla="*/ 712 w 1665"/>
                    <a:gd name="T111" fmla="*/ 1295 h 1336"/>
                    <a:gd name="T112" fmla="*/ 636 w 1665"/>
                    <a:gd name="T113" fmla="*/ 1305 h 1336"/>
                    <a:gd name="T114" fmla="*/ 554 w 1665"/>
                    <a:gd name="T115" fmla="*/ 1336 h 1336"/>
                    <a:gd name="T116" fmla="*/ 445 w 1665"/>
                    <a:gd name="T117" fmla="*/ 1281 h 1336"/>
                    <a:gd name="T118" fmla="*/ 324 w 1665"/>
                    <a:gd name="T119" fmla="*/ 1222 h 1336"/>
                    <a:gd name="T120" fmla="*/ 260 w 1665"/>
                    <a:gd name="T121" fmla="*/ 1191 h 1336"/>
                    <a:gd name="T122" fmla="*/ 182 w 1665"/>
                    <a:gd name="T123" fmla="*/ 1158 h 1336"/>
                    <a:gd name="T124" fmla="*/ 102 w 1665"/>
                    <a:gd name="T125" fmla="*/ 1220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65" h="1336">
                      <a:moveTo>
                        <a:pt x="7" y="1224"/>
                      </a:moveTo>
                      <a:lnTo>
                        <a:pt x="7" y="1224"/>
                      </a:lnTo>
                      <a:lnTo>
                        <a:pt x="2" y="1217"/>
                      </a:lnTo>
                      <a:lnTo>
                        <a:pt x="0" y="1213"/>
                      </a:lnTo>
                      <a:lnTo>
                        <a:pt x="0" y="1210"/>
                      </a:lnTo>
                      <a:lnTo>
                        <a:pt x="0" y="1205"/>
                      </a:lnTo>
                      <a:lnTo>
                        <a:pt x="2" y="1205"/>
                      </a:lnTo>
                      <a:lnTo>
                        <a:pt x="19" y="1196"/>
                      </a:lnTo>
                      <a:lnTo>
                        <a:pt x="21" y="1194"/>
                      </a:lnTo>
                      <a:lnTo>
                        <a:pt x="28" y="1182"/>
                      </a:lnTo>
                      <a:lnTo>
                        <a:pt x="17" y="1172"/>
                      </a:lnTo>
                      <a:lnTo>
                        <a:pt x="12" y="1158"/>
                      </a:lnTo>
                      <a:lnTo>
                        <a:pt x="9" y="1144"/>
                      </a:lnTo>
                      <a:lnTo>
                        <a:pt x="17" y="1130"/>
                      </a:lnTo>
                      <a:lnTo>
                        <a:pt x="26" y="1120"/>
                      </a:lnTo>
                      <a:lnTo>
                        <a:pt x="26" y="1116"/>
                      </a:lnTo>
                      <a:lnTo>
                        <a:pt x="26" y="1108"/>
                      </a:lnTo>
                      <a:lnTo>
                        <a:pt x="24" y="1101"/>
                      </a:lnTo>
                      <a:lnTo>
                        <a:pt x="19" y="1097"/>
                      </a:lnTo>
                      <a:lnTo>
                        <a:pt x="17" y="1092"/>
                      </a:lnTo>
                      <a:lnTo>
                        <a:pt x="17" y="1085"/>
                      </a:lnTo>
                      <a:lnTo>
                        <a:pt x="19" y="1080"/>
                      </a:lnTo>
                      <a:lnTo>
                        <a:pt x="28" y="1066"/>
                      </a:lnTo>
                      <a:lnTo>
                        <a:pt x="31" y="1059"/>
                      </a:lnTo>
                      <a:lnTo>
                        <a:pt x="31" y="1054"/>
                      </a:lnTo>
                      <a:lnTo>
                        <a:pt x="31" y="1047"/>
                      </a:lnTo>
                      <a:lnTo>
                        <a:pt x="28" y="1033"/>
                      </a:lnTo>
                      <a:lnTo>
                        <a:pt x="26" y="1018"/>
                      </a:lnTo>
                      <a:lnTo>
                        <a:pt x="26" y="1011"/>
                      </a:lnTo>
                      <a:lnTo>
                        <a:pt x="26" y="1002"/>
                      </a:lnTo>
                      <a:lnTo>
                        <a:pt x="28" y="1000"/>
                      </a:lnTo>
                      <a:lnTo>
                        <a:pt x="28" y="997"/>
                      </a:lnTo>
                      <a:lnTo>
                        <a:pt x="28" y="995"/>
                      </a:lnTo>
                      <a:lnTo>
                        <a:pt x="28" y="990"/>
                      </a:lnTo>
                      <a:lnTo>
                        <a:pt x="28" y="988"/>
                      </a:lnTo>
                      <a:lnTo>
                        <a:pt x="31" y="976"/>
                      </a:lnTo>
                      <a:lnTo>
                        <a:pt x="35" y="976"/>
                      </a:lnTo>
                      <a:lnTo>
                        <a:pt x="38" y="969"/>
                      </a:lnTo>
                      <a:lnTo>
                        <a:pt x="35" y="964"/>
                      </a:lnTo>
                      <a:lnTo>
                        <a:pt x="33" y="962"/>
                      </a:lnTo>
                      <a:lnTo>
                        <a:pt x="28" y="959"/>
                      </a:lnTo>
                      <a:lnTo>
                        <a:pt x="26" y="955"/>
                      </a:lnTo>
                      <a:lnTo>
                        <a:pt x="24" y="947"/>
                      </a:lnTo>
                      <a:lnTo>
                        <a:pt x="19" y="928"/>
                      </a:lnTo>
                      <a:lnTo>
                        <a:pt x="14" y="921"/>
                      </a:lnTo>
                      <a:lnTo>
                        <a:pt x="5" y="910"/>
                      </a:lnTo>
                      <a:lnTo>
                        <a:pt x="2" y="905"/>
                      </a:lnTo>
                      <a:lnTo>
                        <a:pt x="2" y="898"/>
                      </a:lnTo>
                      <a:lnTo>
                        <a:pt x="5" y="893"/>
                      </a:lnTo>
                      <a:lnTo>
                        <a:pt x="7" y="886"/>
                      </a:lnTo>
                      <a:lnTo>
                        <a:pt x="14" y="883"/>
                      </a:lnTo>
                      <a:lnTo>
                        <a:pt x="33" y="886"/>
                      </a:lnTo>
                      <a:lnTo>
                        <a:pt x="43" y="886"/>
                      </a:lnTo>
                      <a:lnTo>
                        <a:pt x="47" y="881"/>
                      </a:lnTo>
                      <a:lnTo>
                        <a:pt x="61" y="865"/>
                      </a:lnTo>
                      <a:lnTo>
                        <a:pt x="64" y="857"/>
                      </a:lnTo>
                      <a:lnTo>
                        <a:pt x="66" y="846"/>
                      </a:lnTo>
                      <a:lnTo>
                        <a:pt x="66" y="843"/>
                      </a:lnTo>
                      <a:lnTo>
                        <a:pt x="71" y="839"/>
                      </a:lnTo>
                      <a:lnTo>
                        <a:pt x="83" y="829"/>
                      </a:lnTo>
                      <a:lnTo>
                        <a:pt x="85" y="827"/>
                      </a:lnTo>
                      <a:lnTo>
                        <a:pt x="87" y="820"/>
                      </a:lnTo>
                      <a:lnTo>
                        <a:pt x="102" y="803"/>
                      </a:lnTo>
                      <a:lnTo>
                        <a:pt x="104" y="801"/>
                      </a:lnTo>
                      <a:lnTo>
                        <a:pt x="111" y="798"/>
                      </a:lnTo>
                      <a:lnTo>
                        <a:pt x="132" y="801"/>
                      </a:lnTo>
                      <a:lnTo>
                        <a:pt x="135" y="798"/>
                      </a:lnTo>
                      <a:lnTo>
                        <a:pt x="154" y="791"/>
                      </a:lnTo>
                      <a:lnTo>
                        <a:pt x="166" y="784"/>
                      </a:lnTo>
                      <a:lnTo>
                        <a:pt x="175" y="775"/>
                      </a:lnTo>
                      <a:lnTo>
                        <a:pt x="187" y="758"/>
                      </a:lnTo>
                      <a:lnTo>
                        <a:pt x="189" y="758"/>
                      </a:lnTo>
                      <a:lnTo>
                        <a:pt x="192" y="760"/>
                      </a:lnTo>
                      <a:lnTo>
                        <a:pt x="194" y="760"/>
                      </a:lnTo>
                      <a:lnTo>
                        <a:pt x="194" y="758"/>
                      </a:lnTo>
                      <a:lnTo>
                        <a:pt x="194" y="753"/>
                      </a:lnTo>
                      <a:lnTo>
                        <a:pt x="194" y="751"/>
                      </a:lnTo>
                      <a:lnTo>
                        <a:pt x="194" y="751"/>
                      </a:lnTo>
                      <a:lnTo>
                        <a:pt x="199" y="749"/>
                      </a:lnTo>
                      <a:lnTo>
                        <a:pt x="203" y="746"/>
                      </a:lnTo>
                      <a:lnTo>
                        <a:pt x="213" y="746"/>
                      </a:lnTo>
                      <a:lnTo>
                        <a:pt x="213" y="744"/>
                      </a:lnTo>
                      <a:lnTo>
                        <a:pt x="227" y="725"/>
                      </a:lnTo>
                      <a:lnTo>
                        <a:pt x="227" y="723"/>
                      </a:lnTo>
                      <a:lnTo>
                        <a:pt x="227" y="718"/>
                      </a:lnTo>
                      <a:lnTo>
                        <a:pt x="227" y="715"/>
                      </a:lnTo>
                      <a:lnTo>
                        <a:pt x="229" y="711"/>
                      </a:lnTo>
                      <a:lnTo>
                        <a:pt x="239" y="704"/>
                      </a:lnTo>
                      <a:lnTo>
                        <a:pt x="255" y="682"/>
                      </a:lnTo>
                      <a:lnTo>
                        <a:pt x="251" y="678"/>
                      </a:lnTo>
                      <a:lnTo>
                        <a:pt x="248" y="670"/>
                      </a:lnTo>
                      <a:lnTo>
                        <a:pt x="234" y="656"/>
                      </a:lnTo>
                      <a:lnTo>
                        <a:pt x="222" y="644"/>
                      </a:lnTo>
                      <a:lnTo>
                        <a:pt x="206" y="637"/>
                      </a:lnTo>
                      <a:lnTo>
                        <a:pt x="182" y="630"/>
                      </a:lnTo>
                      <a:lnTo>
                        <a:pt x="177" y="630"/>
                      </a:lnTo>
                      <a:lnTo>
                        <a:pt x="175" y="633"/>
                      </a:lnTo>
                      <a:lnTo>
                        <a:pt x="173" y="635"/>
                      </a:lnTo>
                      <a:lnTo>
                        <a:pt x="168" y="637"/>
                      </a:lnTo>
                      <a:lnTo>
                        <a:pt x="163" y="640"/>
                      </a:lnTo>
                      <a:lnTo>
                        <a:pt x="158" y="640"/>
                      </a:lnTo>
                      <a:lnTo>
                        <a:pt x="151" y="635"/>
                      </a:lnTo>
                      <a:lnTo>
                        <a:pt x="147" y="628"/>
                      </a:lnTo>
                      <a:lnTo>
                        <a:pt x="147" y="621"/>
                      </a:lnTo>
                      <a:lnTo>
                        <a:pt x="147" y="611"/>
                      </a:lnTo>
                      <a:lnTo>
                        <a:pt x="144" y="609"/>
                      </a:lnTo>
                      <a:lnTo>
                        <a:pt x="142" y="604"/>
                      </a:lnTo>
                      <a:lnTo>
                        <a:pt x="142" y="599"/>
                      </a:lnTo>
                      <a:lnTo>
                        <a:pt x="144" y="597"/>
                      </a:lnTo>
                      <a:lnTo>
                        <a:pt x="147" y="592"/>
                      </a:lnTo>
                      <a:lnTo>
                        <a:pt x="149" y="590"/>
                      </a:lnTo>
                      <a:lnTo>
                        <a:pt x="158" y="554"/>
                      </a:lnTo>
                      <a:lnTo>
                        <a:pt x="163" y="547"/>
                      </a:lnTo>
                      <a:lnTo>
                        <a:pt x="156" y="545"/>
                      </a:lnTo>
                      <a:lnTo>
                        <a:pt x="149" y="543"/>
                      </a:lnTo>
                      <a:lnTo>
                        <a:pt x="147" y="540"/>
                      </a:lnTo>
                      <a:lnTo>
                        <a:pt x="151" y="521"/>
                      </a:lnTo>
                      <a:lnTo>
                        <a:pt x="151" y="514"/>
                      </a:lnTo>
                      <a:lnTo>
                        <a:pt x="147" y="509"/>
                      </a:lnTo>
                      <a:lnTo>
                        <a:pt x="140" y="505"/>
                      </a:lnTo>
                      <a:lnTo>
                        <a:pt x="135" y="514"/>
                      </a:lnTo>
                      <a:lnTo>
                        <a:pt x="123" y="517"/>
                      </a:lnTo>
                      <a:lnTo>
                        <a:pt x="102" y="514"/>
                      </a:lnTo>
                      <a:lnTo>
                        <a:pt x="92" y="512"/>
                      </a:lnTo>
                      <a:lnTo>
                        <a:pt x="80" y="493"/>
                      </a:lnTo>
                      <a:lnTo>
                        <a:pt x="71" y="490"/>
                      </a:lnTo>
                      <a:lnTo>
                        <a:pt x="69" y="502"/>
                      </a:lnTo>
                      <a:lnTo>
                        <a:pt x="61" y="507"/>
                      </a:lnTo>
                      <a:lnTo>
                        <a:pt x="43" y="507"/>
                      </a:lnTo>
                      <a:lnTo>
                        <a:pt x="33" y="505"/>
                      </a:lnTo>
                      <a:lnTo>
                        <a:pt x="26" y="498"/>
                      </a:lnTo>
                      <a:lnTo>
                        <a:pt x="21" y="495"/>
                      </a:lnTo>
                      <a:lnTo>
                        <a:pt x="21" y="490"/>
                      </a:lnTo>
                      <a:lnTo>
                        <a:pt x="21" y="486"/>
                      </a:lnTo>
                      <a:lnTo>
                        <a:pt x="21" y="483"/>
                      </a:lnTo>
                      <a:lnTo>
                        <a:pt x="24" y="481"/>
                      </a:lnTo>
                      <a:lnTo>
                        <a:pt x="28" y="467"/>
                      </a:lnTo>
                      <a:lnTo>
                        <a:pt x="28" y="464"/>
                      </a:lnTo>
                      <a:lnTo>
                        <a:pt x="28" y="464"/>
                      </a:lnTo>
                      <a:lnTo>
                        <a:pt x="26" y="460"/>
                      </a:lnTo>
                      <a:lnTo>
                        <a:pt x="24" y="457"/>
                      </a:lnTo>
                      <a:lnTo>
                        <a:pt x="17" y="457"/>
                      </a:lnTo>
                      <a:lnTo>
                        <a:pt x="14" y="455"/>
                      </a:lnTo>
                      <a:lnTo>
                        <a:pt x="14" y="455"/>
                      </a:lnTo>
                      <a:lnTo>
                        <a:pt x="12" y="453"/>
                      </a:lnTo>
                      <a:lnTo>
                        <a:pt x="12" y="448"/>
                      </a:lnTo>
                      <a:lnTo>
                        <a:pt x="12" y="445"/>
                      </a:lnTo>
                      <a:lnTo>
                        <a:pt x="17" y="441"/>
                      </a:lnTo>
                      <a:lnTo>
                        <a:pt x="26" y="431"/>
                      </a:lnTo>
                      <a:lnTo>
                        <a:pt x="28" y="429"/>
                      </a:lnTo>
                      <a:lnTo>
                        <a:pt x="31" y="427"/>
                      </a:lnTo>
                      <a:lnTo>
                        <a:pt x="33" y="427"/>
                      </a:lnTo>
                      <a:lnTo>
                        <a:pt x="35" y="424"/>
                      </a:lnTo>
                      <a:lnTo>
                        <a:pt x="40" y="412"/>
                      </a:lnTo>
                      <a:lnTo>
                        <a:pt x="43" y="410"/>
                      </a:lnTo>
                      <a:lnTo>
                        <a:pt x="45" y="405"/>
                      </a:lnTo>
                      <a:lnTo>
                        <a:pt x="57" y="396"/>
                      </a:lnTo>
                      <a:lnTo>
                        <a:pt x="61" y="393"/>
                      </a:lnTo>
                      <a:lnTo>
                        <a:pt x="66" y="391"/>
                      </a:lnTo>
                      <a:lnTo>
                        <a:pt x="73" y="389"/>
                      </a:lnTo>
                      <a:lnTo>
                        <a:pt x="78" y="389"/>
                      </a:lnTo>
                      <a:lnTo>
                        <a:pt x="85" y="391"/>
                      </a:lnTo>
                      <a:lnTo>
                        <a:pt x="85" y="391"/>
                      </a:lnTo>
                      <a:lnTo>
                        <a:pt x="87" y="386"/>
                      </a:lnTo>
                      <a:lnTo>
                        <a:pt x="90" y="382"/>
                      </a:lnTo>
                      <a:lnTo>
                        <a:pt x="95" y="377"/>
                      </a:lnTo>
                      <a:lnTo>
                        <a:pt x="99" y="374"/>
                      </a:lnTo>
                      <a:lnTo>
                        <a:pt x="104" y="365"/>
                      </a:lnTo>
                      <a:lnTo>
                        <a:pt x="109" y="360"/>
                      </a:lnTo>
                      <a:lnTo>
                        <a:pt x="109" y="358"/>
                      </a:lnTo>
                      <a:lnTo>
                        <a:pt x="111" y="356"/>
                      </a:lnTo>
                      <a:lnTo>
                        <a:pt x="111" y="353"/>
                      </a:lnTo>
                      <a:lnTo>
                        <a:pt x="111" y="346"/>
                      </a:lnTo>
                      <a:lnTo>
                        <a:pt x="111" y="344"/>
                      </a:lnTo>
                      <a:lnTo>
                        <a:pt x="111" y="341"/>
                      </a:lnTo>
                      <a:lnTo>
                        <a:pt x="111" y="337"/>
                      </a:lnTo>
                      <a:lnTo>
                        <a:pt x="106" y="332"/>
                      </a:lnTo>
                      <a:lnTo>
                        <a:pt x="97" y="322"/>
                      </a:lnTo>
                      <a:lnTo>
                        <a:pt x="83" y="308"/>
                      </a:lnTo>
                      <a:lnTo>
                        <a:pt x="85" y="308"/>
                      </a:lnTo>
                      <a:lnTo>
                        <a:pt x="85" y="306"/>
                      </a:lnTo>
                      <a:lnTo>
                        <a:pt x="87" y="303"/>
                      </a:lnTo>
                      <a:lnTo>
                        <a:pt x="90" y="301"/>
                      </a:lnTo>
                      <a:lnTo>
                        <a:pt x="92" y="296"/>
                      </a:lnTo>
                      <a:lnTo>
                        <a:pt x="92" y="289"/>
                      </a:lnTo>
                      <a:lnTo>
                        <a:pt x="95" y="287"/>
                      </a:lnTo>
                      <a:lnTo>
                        <a:pt x="90" y="277"/>
                      </a:lnTo>
                      <a:lnTo>
                        <a:pt x="69" y="268"/>
                      </a:lnTo>
                      <a:lnTo>
                        <a:pt x="66" y="268"/>
                      </a:lnTo>
                      <a:lnTo>
                        <a:pt x="64" y="263"/>
                      </a:lnTo>
                      <a:lnTo>
                        <a:pt x="61" y="263"/>
                      </a:lnTo>
                      <a:lnTo>
                        <a:pt x="57" y="263"/>
                      </a:lnTo>
                      <a:lnTo>
                        <a:pt x="50" y="263"/>
                      </a:lnTo>
                      <a:lnTo>
                        <a:pt x="47" y="266"/>
                      </a:lnTo>
                      <a:lnTo>
                        <a:pt x="45" y="266"/>
                      </a:lnTo>
                      <a:lnTo>
                        <a:pt x="45" y="268"/>
                      </a:lnTo>
                      <a:lnTo>
                        <a:pt x="43" y="268"/>
                      </a:lnTo>
                      <a:lnTo>
                        <a:pt x="40" y="268"/>
                      </a:lnTo>
                      <a:lnTo>
                        <a:pt x="26" y="263"/>
                      </a:lnTo>
                      <a:lnTo>
                        <a:pt x="12" y="263"/>
                      </a:lnTo>
                      <a:lnTo>
                        <a:pt x="17" y="254"/>
                      </a:lnTo>
                      <a:lnTo>
                        <a:pt x="17" y="247"/>
                      </a:lnTo>
                      <a:lnTo>
                        <a:pt x="19" y="244"/>
                      </a:lnTo>
                      <a:lnTo>
                        <a:pt x="24" y="232"/>
                      </a:lnTo>
                      <a:lnTo>
                        <a:pt x="26" y="228"/>
                      </a:lnTo>
                      <a:lnTo>
                        <a:pt x="26" y="216"/>
                      </a:lnTo>
                      <a:lnTo>
                        <a:pt x="26" y="211"/>
                      </a:lnTo>
                      <a:lnTo>
                        <a:pt x="31" y="209"/>
                      </a:lnTo>
                      <a:lnTo>
                        <a:pt x="33" y="209"/>
                      </a:lnTo>
                      <a:lnTo>
                        <a:pt x="35" y="206"/>
                      </a:lnTo>
                      <a:lnTo>
                        <a:pt x="35" y="202"/>
                      </a:lnTo>
                      <a:lnTo>
                        <a:pt x="35" y="199"/>
                      </a:lnTo>
                      <a:lnTo>
                        <a:pt x="33" y="197"/>
                      </a:lnTo>
                      <a:lnTo>
                        <a:pt x="31" y="195"/>
                      </a:lnTo>
                      <a:lnTo>
                        <a:pt x="31" y="190"/>
                      </a:lnTo>
                      <a:lnTo>
                        <a:pt x="28" y="185"/>
                      </a:lnTo>
                      <a:lnTo>
                        <a:pt x="31" y="180"/>
                      </a:lnTo>
                      <a:lnTo>
                        <a:pt x="33" y="178"/>
                      </a:lnTo>
                      <a:lnTo>
                        <a:pt x="35" y="173"/>
                      </a:lnTo>
                      <a:lnTo>
                        <a:pt x="38" y="171"/>
                      </a:lnTo>
                      <a:lnTo>
                        <a:pt x="47" y="168"/>
                      </a:lnTo>
                      <a:lnTo>
                        <a:pt x="54" y="161"/>
                      </a:lnTo>
                      <a:lnTo>
                        <a:pt x="57" y="161"/>
                      </a:lnTo>
                      <a:lnTo>
                        <a:pt x="59" y="161"/>
                      </a:lnTo>
                      <a:lnTo>
                        <a:pt x="64" y="161"/>
                      </a:lnTo>
                      <a:lnTo>
                        <a:pt x="66" y="161"/>
                      </a:lnTo>
                      <a:lnTo>
                        <a:pt x="69" y="159"/>
                      </a:lnTo>
                      <a:lnTo>
                        <a:pt x="78" y="150"/>
                      </a:lnTo>
                      <a:lnTo>
                        <a:pt x="87" y="138"/>
                      </a:lnTo>
                      <a:lnTo>
                        <a:pt x="90" y="135"/>
                      </a:lnTo>
                      <a:lnTo>
                        <a:pt x="92" y="131"/>
                      </a:lnTo>
                      <a:lnTo>
                        <a:pt x="92" y="126"/>
                      </a:lnTo>
                      <a:lnTo>
                        <a:pt x="90" y="116"/>
                      </a:lnTo>
                      <a:lnTo>
                        <a:pt x="92" y="109"/>
                      </a:lnTo>
                      <a:lnTo>
                        <a:pt x="97" y="105"/>
                      </a:lnTo>
                      <a:lnTo>
                        <a:pt x="99" y="102"/>
                      </a:lnTo>
                      <a:lnTo>
                        <a:pt x="99" y="97"/>
                      </a:lnTo>
                      <a:lnTo>
                        <a:pt x="104" y="93"/>
                      </a:lnTo>
                      <a:lnTo>
                        <a:pt x="114" y="97"/>
                      </a:lnTo>
                      <a:lnTo>
                        <a:pt x="118" y="100"/>
                      </a:lnTo>
                      <a:lnTo>
                        <a:pt x="121" y="105"/>
                      </a:lnTo>
                      <a:lnTo>
                        <a:pt x="123" y="105"/>
                      </a:lnTo>
                      <a:lnTo>
                        <a:pt x="125" y="102"/>
                      </a:lnTo>
                      <a:lnTo>
                        <a:pt x="128" y="102"/>
                      </a:lnTo>
                      <a:lnTo>
                        <a:pt x="130" y="97"/>
                      </a:lnTo>
                      <a:lnTo>
                        <a:pt x="132" y="95"/>
                      </a:lnTo>
                      <a:lnTo>
                        <a:pt x="137" y="95"/>
                      </a:lnTo>
                      <a:lnTo>
                        <a:pt x="142" y="93"/>
                      </a:lnTo>
                      <a:lnTo>
                        <a:pt x="149" y="93"/>
                      </a:lnTo>
                      <a:lnTo>
                        <a:pt x="163" y="93"/>
                      </a:lnTo>
                      <a:lnTo>
                        <a:pt x="168" y="95"/>
                      </a:lnTo>
                      <a:lnTo>
                        <a:pt x="170" y="95"/>
                      </a:lnTo>
                      <a:lnTo>
                        <a:pt x="170" y="97"/>
                      </a:lnTo>
                      <a:lnTo>
                        <a:pt x="187" y="100"/>
                      </a:lnTo>
                      <a:lnTo>
                        <a:pt x="189" y="100"/>
                      </a:lnTo>
                      <a:lnTo>
                        <a:pt x="201" y="95"/>
                      </a:lnTo>
                      <a:lnTo>
                        <a:pt x="206" y="95"/>
                      </a:lnTo>
                      <a:lnTo>
                        <a:pt x="222" y="88"/>
                      </a:lnTo>
                      <a:lnTo>
                        <a:pt x="225" y="86"/>
                      </a:lnTo>
                      <a:lnTo>
                        <a:pt x="225" y="83"/>
                      </a:lnTo>
                      <a:lnTo>
                        <a:pt x="222" y="81"/>
                      </a:lnTo>
                      <a:lnTo>
                        <a:pt x="218" y="79"/>
                      </a:lnTo>
                      <a:lnTo>
                        <a:pt x="215" y="76"/>
                      </a:lnTo>
                      <a:lnTo>
                        <a:pt x="213" y="74"/>
                      </a:lnTo>
                      <a:lnTo>
                        <a:pt x="213" y="71"/>
                      </a:lnTo>
                      <a:lnTo>
                        <a:pt x="215" y="69"/>
                      </a:lnTo>
                      <a:lnTo>
                        <a:pt x="225" y="71"/>
                      </a:lnTo>
                      <a:lnTo>
                        <a:pt x="232" y="69"/>
                      </a:lnTo>
                      <a:lnTo>
                        <a:pt x="234" y="67"/>
                      </a:lnTo>
                      <a:lnTo>
                        <a:pt x="234" y="67"/>
                      </a:lnTo>
                      <a:lnTo>
                        <a:pt x="234" y="64"/>
                      </a:lnTo>
                      <a:lnTo>
                        <a:pt x="234" y="62"/>
                      </a:lnTo>
                      <a:lnTo>
                        <a:pt x="237" y="60"/>
                      </a:lnTo>
                      <a:lnTo>
                        <a:pt x="239" y="57"/>
                      </a:lnTo>
                      <a:lnTo>
                        <a:pt x="241" y="52"/>
                      </a:lnTo>
                      <a:lnTo>
                        <a:pt x="244" y="50"/>
                      </a:lnTo>
                      <a:lnTo>
                        <a:pt x="251" y="48"/>
                      </a:lnTo>
                      <a:lnTo>
                        <a:pt x="258" y="50"/>
                      </a:lnTo>
                      <a:lnTo>
                        <a:pt x="260" y="52"/>
                      </a:lnTo>
                      <a:lnTo>
                        <a:pt x="263" y="55"/>
                      </a:lnTo>
                      <a:lnTo>
                        <a:pt x="267" y="57"/>
                      </a:lnTo>
                      <a:lnTo>
                        <a:pt x="272" y="57"/>
                      </a:lnTo>
                      <a:lnTo>
                        <a:pt x="284" y="64"/>
                      </a:lnTo>
                      <a:lnTo>
                        <a:pt x="291" y="67"/>
                      </a:lnTo>
                      <a:lnTo>
                        <a:pt x="293" y="67"/>
                      </a:lnTo>
                      <a:lnTo>
                        <a:pt x="296" y="64"/>
                      </a:lnTo>
                      <a:lnTo>
                        <a:pt x="296" y="60"/>
                      </a:lnTo>
                      <a:lnTo>
                        <a:pt x="298" y="57"/>
                      </a:lnTo>
                      <a:lnTo>
                        <a:pt x="303" y="55"/>
                      </a:lnTo>
                      <a:lnTo>
                        <a:pt x="310" y="57"/>
                      </a:lnTo>
                      <a:lnTo>
                        <a:pt x="317" y="62"/>
                      </a:lnTo>
                      <a:lnTo>
                        <a:pt x="322" y="64"/>
                      </a:lnTo>
                      <a:lnTo>
                        <a:pt x="326" y="64"/>
                      </a:lnTo>
                      <a:lnTo>
                        <a:pt x="334" y="62"/>
                      </a:lnTo>
                      <a:lnTo>
                        <a:pt x="334" y="57"/>
                      </a:lnTo>
                      <a:lnTo>
                        <a:pt x="336" y="55"/>
                      </a:lnTo>
                      <a:lnTo>
                        <a:pt x="336" y="52"/>
                      </a:lnTo>
                      <a:lnTo>
                        <a:pt x="338" y="50"/>
                      </a:lnTo>
                      <a:lnTo>
                        <a:pt x="341" y="48"/>
                      </a:lnTo>
                      <a:lnTo>
                        <a:pt x="355" y="52"/>
                      </a:lnTo>
                      <a:lnTo>
                        <a:pt x="360" y="52"/>
                      </a:lnTo>
                      <a:lnTo>
                        <a:pt x="369" y="52"/>
                      </a:lnTo>
                      <a:lnTo>
                        <a:pt x="371" y="55"/>
                      </a:lnTo>
                      <a:lnTo>
                        <a:pt x="374" y="57"/>
                      </a:lnTo>
                      <a:lnTo>
                        <a:pt x="374" y="62"/>
                      </a:lnTo>
                      <a:lnTo>
                        <a:pt x="376" y="67"/>
                      </a:lnTo>
                      <a:lnTo>
                        <a:pt x="376" y="69"/>
                      </a:lnTo>
                      <a:lnTo>
                        <a:pt x="378" y="71"/>
                      </a:lnTo>
                      <a:lnTo>
                        <a:pt x="386" y="76"/>
                      </a:lnTo>
                      <a:lnTo>
                        <a:pt x="388" y="81"/>
                      </a:lnTo>
                      <a:lnTo>
                        <a:pt x="393" y="83"/>
                      </a:lnTo>
                      <a:lnTo>
                        <a:pt x="395" y="86"/>
                      </a:lnTo>
                      <a:lnTo>
                        <a:pt x="397" y="86"/>
                      </a:lnTo>
                      <a:lnTo>
                        <a:pt x="405" y="90"/>
                      </a:lnTo>
                      <a:lnTo>
                        <a:pt x="407" y="93"/>
                      </a:lnTo>
                      <a:lnTo>
                        <a:pt x="412" y="93"/>
                      </a:lnTo>
                      <a:lnTo>
                        <a:pt x="423" y="95"/>
                      </a:lnTo>
                      <a:lnTo>
                        <a:pt x="428" y="95"/>
                      </a:lnTo>
                      <a:lnTo>
                        <a:pt x="431" y="93"/>
                      </a:lnTo>
                      <a:lnTo>
                        <a:pt x="433" y="90"/>
                      </a:lnTo>
                      <a:lnTo>
                        <a:pt x="435" y="88"/>
                      </a:lnTo>
                      <a:lnTo>
                        <a:pt x="438" y="86"/>
                      </a:lnTo>
                      <a:lnTo>
                        <a:pt x="438" y="83"/>
                      </a:lnTo>
                      <a:lnTo>
                        <a:pt x="438" y="83"/>
                      </a:lnTo>
                      <a:lnTo>
                        <a:pt x="438" y="81"/>
                      </a:lnTo>
                      <a:lnTo>
                        <a:pt x="440" y="79"/>
                      </a:lnTo>
                      <a:lnTo>
                        <a:pt x="440" y="76"/>
                      </a:lnTo>
                      <a:lnTo>
                        <a:pt x="442" y="74"/>
                      </a:lnTo>
                      <a:lnTo>
                        <a:pt x="445" y="71"/>
                      </a:lnTo>
                      <a:lnTo>
                        <a:pt x="447" y="69"/>
                      </a:lnTo>
                      <a:lnTo>
                        <a:pt x="447" y="67"/>
                      </a:lnTo>
                      <a:lnTo>
                        <a:pt x="452" y="64"/>
                      </a:lnTo>
                      <a:lnTo>
                        <a:pt x="457" y="64"/>
                      </a:lnTo>
                      <a:lnTo>
                        <a:pt x="464" y="64"/>
                      </a:lnTo>
                      <a:lnTo>
                        <a:pt x="468" y="64"/>
                      </a:lnTo>
                      <a:lnTo>
                        <a:pt x="478" y="69"/>
                      </a:lnTo>
                      <a:lnTo>
                        <a:pt x="483" y="71"/>
                      </a:lnTo>
                      <a:lnTo>
                        <a:pt x="487" y="71"/>
                      </a:lnTo>
                      <a:lnTo>
                        <a:pt x="494" y="74"/>
                      </a:lnTo>
                      <a:lnTo>
                        <a:pt x="497" y="76"/>
                      </a:lnTo>
                      <a:lnTo>
                        <a:pt x="499" y="79"/>
                      </a:lnTo>
                      <a:lnTo>
                        <a:pt x="504" y="79"/>
                      </a:lnTo>
                      <a:lnTo>
                        <a:pt x="506" y="79"/>
                      </a:lnTo>
                      <a:lnTo>
                        <a:pt x="513" y="76"/>
                      </a:lnTo>
                      <a:lnTo>
                        <a:pt x="520" y="76"/>
                      </a:lnTo>
                      <a:lnTo>
                        <a:pt x="523" y="76"/>
                      </a:lnTo>
                      <a:lnTo>
                        <a:pt x="523" y="76"/>
                      </a:lnTo>
                      <a:lnTo>
                        <a:pt x="525" y="71"/>
                      </a:lnTo>
                      <a:lnTo>
                        <a:pt x="528" y="69"/>
                      </a:lnTo>
                      <a:lnTo>
                        <a:pt x="528" y="69"/>
                      </a:lnTo>
                      <a:lnTo>
                        <a:pt x="544" y="69"/>
                      </a:lnTo>
                      <a:lnTo>
                        <a:pt x="549" y="69"/>
                      </a:lnTo>
                      <a:lnTo>
                        <a:pt x="551" y="67"/>
                      </a:lnTo>
                      <a:lnTo>
                        <a:pt x="554" y="64"/>
                      </a:lnTo>
                      <a:lnTo>
                        <a:pt x="558" y="55"/>
                      </a:lnTo>
                      <a:lnTo>
                        <a:pt x="561" y="52"/>
                      </a:lnTo>
                      <a:lnTo>
                        <a:pt x="565" y="52"/>
                      </a:lnTo>
                      <a:lnTo>
                        <a:pt x="580" y="57"/>
                      </a:lnTo>
                      <a:lnTo>
                        <a:pt x="610" y="55"/>
                      </a:lnTo>
                      <a:lnTo>
                        <a:pt x="627" y="48"/>
                      </a:lnTo>
                      <a:lnTo>
                        <a:pt x="629" y="48"/>
                      </a:lnTo>
                      <a:lnTo>
                        <a:pt x="634" y="50"/>
                      </a:lnTo>
                      <a:lnTo>
                        <a:pt x="636" y="50"/>
                      </a:lnTo>
                      <a:lnTo>
                        <a:pt x="641" y="50"/>
                      </a:lnTo>
                      <a:lnTo>
                        <a:pt x="646" y="45"/>
                      </a:lnTo>
                      <a:lnTo>
                        <a:pt x="648" y="43"/>
                      </a:lnTo>
                      <a:lnTo>
                        <a:pt x="651" y="36"/>
                      </a:lnTo>
                      <a:lnTo>
                        <a:pt x="651" y="34"/>
                      </a:lnTo>
                      <a:lnTo>
                        <a:pt x="653" y="31"/>
                      </a:lnTo>
                      <a:lnTo>
                        <a:pt x="655" y="24"/>
                      </a:lnTo>
                      <a:lnTo>
                        <a:pt x="660" y="22"/>
                      </a:lnTo>
                      <a:lnTo>
                        <a:pt x="665" y="19"/>
                      </a:lnTo>
                      <a:lnTo>
                        <a:pt x="677" y="17"/>
                      </a:lnTo>
                      <a:lnTo>
                        <a:pt x="686" y="12"/>
                      </a:lnTo>
                      <a:lnTo>
                        <a:pt x="691" y="8"/>
                      </a:lnTo>
                      <a:lnTo>
                        <a:pt x="707" y="0"/>
                      </a:lnTo>
                      <a:lnTo>
                        <a:pt x="712" y="0"/>
                      </a:lnTo>
                      <a:lnTo>
                        <a:pt x="714" y="0"/>
                      </a:lnTo>
                      <a:lnTo>
                        <a:pt x="717" y="0"/>
                      </a:lnTo>
                      <a:lnTo>
                        <a:pt x="724" y="8"/>
                      </a:lnTo>
                      <a:lnTo>
                        <a:pt x="731" y="22"/>
                      </a:lnTo>
                      <a:lnTo>
                        <a:pt x="729" y="45"/>
                      </a:lnTo>
                      <a:lnTo>
                        <a:pt x="729" y="50"/>
                      </a:lnTo>
                      <a:lnTo>
                        <a:pt x="731" y="57"/>
                      </a:lnTo>
                      <a:lnTo>
                        <a:pt x="733" y="60"/>
                      </a:lnTo>
                      <a:lnTo>
                        <a:pt x="736" y="62"/>
                      </a:lnTo>
                      <a:lnTo>
                        <a:pt x="748" y="69"/>
                      </a:lnTo>
                      <a:lnTo>
                        <a:pt x="750" y="74"/>
                      </a:lnTo>
                      <a:lnTo>
                        <a:pt x="750" y="76"/>
                      </a:lnTo>
                      <a:lnTo>
                        <a:pt x="757" y="83"/>
                      </a:lnTo>
                      <a:lnTo>
                        <a:pt x="757" y="86"/>
                      </a:lnTo>
                      <a:lnTo>
                        <a:pt x="759" y="97"/>
                      </a:lnTo>
                      <a:lnTo>
                        <a:pt x="766" y="97"/>
                      </a:lnTo>
                      <a:lnTo>
                        <a:pt x="771" y="97"/>
                      </a:lnTo>
                      <a:lnTo>
                        <a:pt x="788" y="97"/>
                      </a:lnTo>
                      <a:lnTo>
                        <a:pt x="800" y="95"/>
                      </a:lnTo>
                      <a:lnTo>
                        <a:pt x="809" y="97"/>
                      </a:lnTo>
                      <a:lnTo>
                        <a:pt x="814" y="97"/>
                      </a:lnTo>
                      <a:lnTo>
                        <a:pt x="826" y="93"/>
                      </a:lnTo>
                      <a:lnTo>
                        <a:pt x="828" y="90"/>
                      </a:lnTo>
                      <a:lnTo>
                        <a:pt x="833" y="93"/>
                      </a:lnTo>
                      <a:lnTo>
                        <a:pt x="837" y="90"/>
                      </a:lnTo>
                      <a:lnTo>
                        <a:pt x="842" y="88"/>
                      </a:lnTo>
                      <a:lnTo>
                        <a:pt x="847" y="88"/>
                      </a:lnTo>
                      <a:lnTo>
                        <a:pt x="852" y="88"/>
                      </a:lnTo>
                      <a:lnTo>
                        <a:pt x="859" y="93"/>
                      </a:lnTo>
                      <a:lnTo>
                        <a:pt x="861" y="95"/>
                      </a:lnTo>
                      <a:lnTo>
                        <a:pt x="866" y="107"/>
                      </a:lnTo>
                      <a:lnTo>
                        <a:pt x="868" y="109"/>
                      </a:lnTo>
                      <a:lnTo>
                        <a:pt x="868" y="112"/>
                      </a:lnTo>
                      <a:lnTo>
                        <a:pt x="871" y="114"/>
                      </a:lnTo>
                      <a:lnTo>
                        <a:pt x="875" y="116"/>
                      </a:lnTo>
                      <a:lnTo>
                        <a:pt x="906" y="131"/>
                      </a:lnTo>
                      <a:lnTo>
                        <a:pt x="911" y="133"/>
                      </a:lnTo>
                      <a:lnTo>
                        <a:pt x="911" y="138"/>
                      </a:lnTo>
                      <a:lnTo>
                        <a:pt x="911" y="140"/>
                      </a:lnTo>
                      <a:lnTo>
                        <a:pt x="908" y="142"/>
                      </a:lnTo>
                      <a:lnTo>
                        <a:pt x="911" y="150"/>
                      </a:lnTo>
                      <a:lnTo>
                        <a:pt x="911" y="154"/>
                      </a:lnTo>
                      <a:lnTo>
                        <a:pt x="911" y="159"/>
                      </a:lnTo>
                      <a:lnTo>
                        <a:pt x="911" y="161"/>
                      </a:lnTo>
                      <a:lnTo>
                        <a:pt x="913" y="164"/>
                      </a:lnTo>
                      <a:lnTo>
                        <a:pt x="913" y="168"/>
                      </a:lnTo>
                      <a:lnTo>
                        <a:pt x="913" y="171"/>
                      </a:lnTo>
                      <a:lnTo>
                        <a:pt x="913" y="173"/>
                      </a:lnTo>
                      <a:lnTo>
                        <a:pt x="913" y="176"/>
                      </a:lnTo>
                      <a:lnTo>
                        <a:pt x="913" y="178"/>
                      </a:lnTo>
                      <a:lnTo>
                        <a:pt x="916" y="180"/>
                      </a:lnTo>
                      <a:lnTo>
                        <a:pt x="918" y="180"/>
                      </a:lnTo>
                      <a:lnTo>
                        <a:pt x="920" y="180"/>
                      </a:lnTo>
                      <a:lnTo>
                        <a:pt x="920" y="180"/>
                      </a:lnTo>
                      <a:lnTo>
                        <a:pt x="925" y="176"/>
                      </a:lnTo>
                      <a:lnTo>
                        <a:pt x="927" y="176"/>
                      </a:lnTo>
                      <a:lnTo>
                        <a:pt x="937" y="173"/>
                      </a:lnTo>
                      <a:lnTo>
                        <a:pt x="939" y="176"/>
                      </a:lnTo>
                      <a:lnTo>
                        <a:pt x="942" y="178"/>
                      </a:lnTo>
                      <a:lnTo>
                        <a:pt x="942" y="180"/>
                      </a:lnTo>
                      <a:lnTo>
                        <a:pt x="939" y="183"/>
                      </a:lnTo>
                      <a:lnTo>
                        <a:pt x="937" y="185"/>
                      </a:lnTo>
                      <a:lnTo>
                        <a:pt x="934" y="185"/>
                      </a:lnTo>
                      <a:lnTo>
                        <a:pt x="932" y="185"/>
                      </a:lnTo>
                      <a:lnTo>
                        <a:pt x="927" y="187"/>
                      </a:lnTo>
                      <a:lnTo>
                        <a:pt x="925" y="190"/>
                      </a:lnTo>
                      <a:lnTo>
                        <a:pt x="923" y="192"/>
                      </a:lnTo>
                      <a:lnTo>
                        <a:pt x="925" y="195"/>
                      </a:lnTo>
                      <a:lnTo>
                        <a:pt x="925" y="197"/>
                      </a:lnTo>
                      <a:lnTo>
                        <a:pt x="932" y="202"/>
                      </a:lnTo>
                      <a:lnTo>
                        <a:pt x="934" y="204"/>
                      </a:lnTo>
                      <a:lnTo>
                        <a:pt x="944" y="204"/>
                      </a:lnTo>
                      <a:lnTo>
                        <a:pt x="946" y="206"/>
                      </a:lnTo>
                      <a:lnTo>
                        <a:pt x="949" y="209"/>
                      </a:lnTo>
                      <a:lnTo>
                        <a:pt x="951" y="211"/>
                      </a:lnTo>
                      <a:lnTo>
                        <a:pt x="953" y="216"/>
                      </a:lnTo>
                      <a:lnTo>
                        <a:pt x="965" y="213"/>
                      </a:lnTo>
                      <a:lnTo>
                        <a:pt x="977" y="195"/>
                      </a:lnTo>
                      <a:lnTo>
                        <a:pt x="979" y="192"/>
                      </a:lnTo>
                      <a:lnTo>
                        <a:pt x="982" y="192"/>
                      </a:lnTo>
                      <a:lnTo>
                        <a:pt x="982" y="192"/>
                      </a:lnTo>
                      <a:lnTo>
                        <a:pt x="982" y="195"/>
                      </a:lnTo>
                      <a:lnTo>
                        <a:pt x="982" y="204"/>
                      </a:lnTo>
                      <a:lnTo>
                        <a:pt x="982" y="209"/>
                      </a:lnTo>
                      <a:lnTo>
                        <a:pt x="982" y="216"/>
                      </a:lnTo>
                      <a:lnTo>
                        <a:pt x="991" y="218"/>
                      </a:lnTo>
                      <a:lnTo>
                        <a:pt x="996" y="218"/>
                      </a:lnTo>
                      <a:lnTo>
                        <a:pt x="1003" y="216"/>
                      </a:lnTo>
                      <a:lnTo>
                        <a:pt x="1008" y="213"/>
                      </a:lnTo>
                      <a:lnTo>
                        <a:pt x="1017" y="204"/>
                      </a:lnTo>
                      <a:lnTo>
                        <a:pt x="1024" y="204"/>
                      </a:lnTo>
                      <a:lnTo>
                        <a:pt x="1034" y="204"/>
                      </a:lnTo>
                      <a:lnTo>
                        <a:pt x="1039" y="204"/>
                      </a:lnTo>
                      <a:lnTo>
                        <a:pt x="1039" y="199"/>
                      </a:lnTo>
                      <a:lnTo>
                        <a:pt x="1041" y="197"/>
                      </a:lnTo>
                      <a:lnTo>
                        <a:pt x="1039" y="195"/>
                      </a:lnTo>
                      <a:lnTo>
                        <a:pt x="1039" y="192"/>
                      </a:lnTo>
                      <a:lnTo>
                        <a:pt x="1036" y="187"/>
                      </a:lnTo>
                      <a:lnTo>
                        <a:pt x="1036" y="185"/>
                      </a:lnTo>
                      <a:lnTo>
                        <a:pt x="1036" y="180"/>
                      </a:lnTo>
                      <a:lnTo>
                        <a:pt x="1036" y="176"/>
                      </a:lnTo>
                      <a:lnTo>
                        <a:pt x="1036" y="173"/>
                      </a:lnTo>
                      <a:lnTo>
                        <a:pt x="1034" y="171"/>
                      </a:lnTo>
                      <a:lnTo>
                        <a:pt x="1029" y="171"/>
                      </a:lnTo>
                      <a:lnTo>
                        <a:pt x="1027" y="173"/>
                      </a:lnTo>
                      <a:lnTo>
                        <a:pt x="1024" y="176"/>
                      </a:lnTo>
                      <a:lnTo>
                        <a:pt x="1022" y="180"/>
                      </a:lnTo>
                      <a:lnTo>
                        <a:pt x="1017" y="183"/>
                      </a:lnTo>
                      <a:lnTo>
                        <a:pt x="1015" y="183"/>
                      </a:lnTo>
                      <a:lnTo>
                        <a:pt x="1013" y="180"/>
                      </a:lnTo>
                      <a:lnTo>
                        <a:pt x="1013" y="178"/>
                      </a:lnTo>
                      <a:lnTo>
                        <a:pt x="1013" y="173"/>
                      </a:lnTo>
                      <a:lnTo>
                        <a:pt x="1013" y="168"/>
                      </a:lnTo>
                      <a:lnTo>
                        <a:pt x="1013" y="166"/>
                      </a:lnTo>
                      <a:lnTo>
                        <a:pt x="1015" y="166"/>
                      </a:lnTo>
                      <a:lnTo>
                        <a:pt x="1015" y="164"/>
                      </a:lnTo>
                      <a:lnTo>
                        <a:pt x="1015" y="161"/>
                      </a:lnTo>
                      <a:lnTo>
                        <a:pt x="1024" y="161"/>
                      </a:lnTo>
                      <a:lnTo>
                        <a:pt x="1034" y="157"/>
                      </a:lnTo>
                      <a:lnTo>
                        <a:pt x="1036" y="152"/>
                      </a:lnTo>
                      <a:lnTo>
                        <a:pt x="1036" y="150"/>
                      </a:lnTo>
                      <a:lnTo>
                        <a:pt x="1034" y="147"/>
                      </a:lnTo>
                      <a:lnTo>
                        <a:pt x="1031" y="145"/>
                      </a:lnTo>
                      <a:lnTo>
                        <a:pt x="1029" y="142"/>
                      </a:lnTo>
                      <a:lnTo>
                        <a:pt x="1027" y="140"/>
                      </a:lnTo>
                      <a:lnTo>
                        <a:pt x="1024" y="142"/>
                      </a:lnTo>
                      <a:lnTo>
                        <a:pt x="1022" y="142"/>
                      </a:lnTo>
                      <a:lnTo>
                        <a:pt x="1020" y="145"/>
                      </a:lnTo>
                      <a:lnTo>
                        <a:pt x="1017" y="150"/>
                      </a:lnTo>
                      <a:lnTo>
                        <a:pt x="1015" y="152"/>
                      </a:lnTo>
                      <a:lnTo>
                        <a:pt x="1005" y="157"/>
                      </a:lnTo>
                      <a:lnTo>
                        <a:pt x="1001" y="159"/>
                      </a:lnTo>
                      <a:lnTo>
                        <a:pt x="998" y="159"/>
                      </a:lnTo>
                      <a:lnTo>
                        <a:pt x="994" y="157"/>
                      </a:lnTo>
                      <a:lnTo>
                        <a:pt x="991" y="154"/>
                      </a:lnTo>
                      <a:lnTo>
                        <a:pt x="989" y="152"/>
                      </a:lnTo>
                      <a:lnTo>
                        <a:pt x="989" y="150"/>
                      </a:lnTo>
                      <a:lnTo>
                        <a:pt x="989" y="145"/>
                      </a:lnTo>
                      <a:lnTo>
                        <a:pt x="989" y="142"/>
                      </a:lnTo>
                      <a:lnTo>
                        <a:pt x="998" y="124"/>
                      </a:lnTo>
                      <a:lnTo>
                        <a:pt x="1001" y="119"/>
                      </a:lnTo>
                      <a:lnTo>
                        <a:pt x="1001" y="116"/>
                      </a:lnTo>
                      <a:lnTo>
                        <a:pt x="1003" y="116"/>
                      </a:lnTo>
                      <a:lnTo>
                        <a:pt x="1005" y="114"/>
                      </a:lnTo>
                      <a:lnTo>
                        <a:pt x="1013" y="112"/>
                      </a:lnTo>
                      <a:lnTo>
                        <a:pt x="1020" y="105"/>
                      </a:lnTo>
                      <a:lnTo>
                        <a:pt x="1024" y="102"/>
                      </a:lnTo>
                      <a:lnTo>
                        <a:pt x="1029" y="100"/>
                      </a:lnTo>
                      <a:lnTo>
                        <a:pt x="1031" y="97"/>
                      </a:lnTo>
                      <a:lnTo>
                        <a:pt x="1036" y="95"/>
                      </a:lnTo>
                      <a:lnTo>
                        <a:pt x="1036" y="90"/>
                      </a:lnTo>
                      <a:lnTo>
                        <a:pt x="1039" y="86"/>
                      </a:lnTo>
                      <a:lnTo>
                        <a:pt x="1039" y="83"/>
                      </a:lnTo>
                      <a:lnTo>
                        <a:pt x="1041" y="81"/>
                      </a:lnTo>
                      <a:lnTo>
                        <a:pt x="1043" y="81"/>
                      </a:lnTo>
                      <a:lnTo>
                        <a:pt x="1046" y="81"/>
                      </a:lnTo>
                      <a:lnTo>
                        <a:pt x="1055" y="81"/>
                      </a:lnTo>
                      <a:lnTo>
                        <a:pt x="1057" y="81"/>
                      </a:lnTo>
                      <a:lnTo>
                        <a:pt x="1060" y="81"/>
                      </a:lnTo>
                      <a:lnTo>
                        <a:pt x="1065" y="76"/>
                      </a:lnTo>
                      <a:lnTo>
                        <a:pt x="1072" y="74"/>
                      </a:lnTo>
                      <a:lnTo>
                        <a:pt x="1074" y="71"/>
                      </a:lnTo>
                      <a:lnTo>
                        <a:pt x="1079" y="67"/>
                      </a:lnTo>
                      <a:lnTo>
                        <a:pt x="1088" y="55"/>
                      </a:lnTo>
                      <a:lnTo>
                        <a:pt x="1093" y="50"/>
                      </a:lnTo>
                      <a:lnTo>
                        <a:pt x="1098" y="48"/>
                      </a:lnTo>
                      <a:lnTo>
                        <a:pt x="1102" y="45"/>
                      </a:lnTo>
                      <a:lnTo>
                        <a:pt x="1105" y="48"/>
                      </a:lnTo>
                      <a:lnTo>
                        <a:pt x="1110" y="52"/>
                      </a:lnTo>
                      <a:lnTo>
                        <a:pt x="1112" y="52"/>
                      </a:lnTo>
                      <a:lnTo>
                        <a:pt x="1121" y="55"/>
                      </a:lnTo>
                      <a:lnTo>
                        <a:pt x="1131" y="57"/>
                      </a:lnTo>
                      <a:lnTo>
                        <a:pt x="1138" y="62"/>
                      </a:lnTo>
                      <a:lnTo>
                        <a:pt x="1145" y="64"/>
                      </a:lnTo>
                      <a:lnTo>
                        <a:pt x="1150" y="64"/>
                      </a:lnTo>
                      <a:lnTo>
                        <a:pt x="1159" y="64"/>
                      </a:lnTo>
                      <a:lnTo>
                        <a:pt x="1169" y="64"/>
                      </a:lnTo>
                      <a:lnTo>
                        <a:pt x="1188" y="57"/>
                      </a:lnTo>
                      <a:lnTo>
                        <a:pt x="1214" y="43"/>
                      </a:lnTo>
                      <a:lnTo>
                        <a:pt x="1216" y="41"/>
                      </a:lnTo>
                      <a:lnTo>
                        <a:pt x="1221" y="41"/>
                      </a:lnTo>
                      <a:lnTo>
                        <a:pt x="1223" y="41"/>
                      </a:lnTo>
                      <a:lnTo>
                        <a:pt x="1223" y="43"/>
                      </a:lnTo>
                      <a:lnTo>
                        <a:pt x="1228" y="48"/>
                      </a:lnTo>
                      <a:lnTo>
                        <a:pt x="1235" y="48"/>
                      </a:lnTo>
                      <a:lnTo>
                        <a:pt x="1247" y="50"/>
                      </a:lnTo>
                      <a:lnTo>
                        <a:pt x="1254" y="50"/>
                      </a:lnTo>
                      <a:lnTo>
                        <a:pt x="1254" y="52"/>
                      </a:lnTo>
                      <a:lnTo>
                        <a:pt x="1256" y="55"/>
                      </a:lnTo>
                      <a:lnTo>
                        <a:pt x="1256" y="57"/>
                      </a:lnTo>
                      <a:lnTo>
                        <a:pt x="1249" y="62"/>
                      </a:lnTo>
                      <a:lnTo>
                        <a:pt x="1249" y="64"/>
                      </a:lnTo>
                      <a:lnTo>
                        <a:pt x="1247" y="71"/>
                      </a:lnTo>
                      <a:lnTo>
                        <a:pt x="1247" y="76"/>
                      </a:lnTo>
                      <a:lnTo>
                        <a:pt x="1247" y="79"/>
                      </a:lnTo>
                      <a:lnTo>
                        <a:pt x="1254" y="81"/>
                      </a:lnTo>
                      <a:lnTo>
                        <a:pt x="1254" y="83"/>
                      </a:lnTo>
                      <a:lnTo>
                        <a:pt x="1254" y="88"/>
                      </a:lnTo>
                      <a:lnTo>
                        <a:pt x="1251" y="97"/>
                      </a:lnTo>
                      <a:lnTo>
                        <a:pt x="1251" y="107"/>
                      </a:lnTo>
                      <a:lnTo>
                        <a:pt x="1249" y="112"/>
                      </a:lnTo>
                      <a:lnTo>
                        <a:pt x="1247" y="114"/>
                      </a:lnTo>
                      <a:lnTo>
                        <a:pt x="1247" y="116"/>
                      </a:lnTo>
                      <a:lnTo>
                        <a:pt x="1247" y="119"/>
                      </a:lnTo>
                      <a:lnTo>
                        <a:pt x="1249" y="119"/>
                      </a:lnTo>
                      <a:lnTo>
                        <a:pt x="1259" y="124"/>
                      </a:lnTo>
                      <a:lnTo>
                        <a:pt x="1268" y="124"/>
                      </a:lnTo>
                      <a:lnTo>
                        <a:pt x="1270" y="124"/>
                      </a:lnTo>
                      <a:lnTo>
                        <a:pt x="1275" y="124"/>
                      </a:lnTo>
                      <a:lnTo>
                        <a:pt x="1280" y="112"/>
                      </a:lnTo>
                      <a:lnTo>
                        <a:pt x="1287" y="109"/>
                      </a:lnTo>
                      <a:lnTo>
                        <a:pt x="1289" y="109"/>
                      </a:lnTo>
                      <a:lnTo>
                        <a:pt x="1292" y="112"/>
                      </a:lnTo>
                      <a:lnTo>
                        <a:pt x="1292" y="114"/>
                      </a:lnTo>
                      <a:lnTo>
                        <a:pt x="1292" y="116"/>
                      </a:lnTo>
                      <a:lnTo>
                        <a:pt x="1292" y="119"/>
                      </a:lnTo>
                      <a:lnTo>
                        <a:pt x="1299" y="121"/>
                      </a:lnTo>
                      <a:lnTo>
                        <a:pt x="1301" y="124"/>
                      </a:lnTo>
                      <a:lnTo>
                        <a:pt x="1301" y="126"/>
                      </a:lnTo>
                      <a:lnTo>
                        <a:pt x="1301" y="131"/>
                      </a:lnTo>
                      <a:lnTo>
                        <a:pt x="1299" y="133"/>
                      </a:lnTo>
                      <a:lnTo>
                        <a:pt x="1299" y="133"/>
                      </a:lnTo>
                      <a:lnTo>
                        <a:pt x="1296" y="135"/>
                      </a:lnTo>
                      <a:lnTo>
                        <a:pt x="1296" y="135"/>
                      </a:lnTo>
                      <a:lnTo>
                        <a:pt x="1294" y="135"/>
                      </a:lnTo>
                      <a:lnTo>
                        <a:pt x="1289" y="135"/>
                      </a:lnTo>
                      <a:lnTo>
                        <a:pt x="1285" y="135"/>
                      </a:lnTo>
                      <a:lnTo>
                        <a:pt x="1285" y="140"/>
                      </a:lnTo>
                      <a:lnTo>
                        <a:pt x="1287" y="142"/>
                      </a:lnTo>
                      <a:lnTo>
                        <a:pt x="1289" y="145"/>
                      </a:lnTo>
                      <a:lnTo>
                        <a:pt x="1294" y="147"/>
                      </a:lnTo>
                      <a:lnTo>
                        <a:pt x="1301" y="152"/>
                      </a:lnTo>
                      <a:lnTo>
                        <a:pt x="1303" y="154"/>
                      </a:lnTo>
                      <a:lnTo>
                        <a:pt x="1303" y="157"/>
                      </a:lnTo>
                      <a:lnTo>
                        <a:pt x="1303" y="159"/>
                      </a:lnTo>
                      <a:lnTo>
                        <a:pt x="1301" y="161"/>
                      </a:lnTo>
                      <a:lnTo>
                        <a:pt x="1301" y="161"/>
                      </a:lnTo>
                      <a:lnTo>
                        <a:pt x="1296" y="164"/>
                      </a:lnTo>
                      <a:lnTo>
                        <a:pt x="1294" y="164"/>
                      </a:lnTo>
                      <a:lnTo>
                        <a:pt x="1289" y="166"/>
                      </a:lnTo>
                      <a:lnTo>
                        <a:pt x="1287" y="168"/>
                      </a:lnTo>
                      <a:lnTo>
                        <a:pt x="1285" y="168"/>
                      </a:lnTo>
                      <a:lnTo>
                        <a:pt x="1277" y="168"/>
                      </a:lnTo>
                      <a:lnTo>
                        <a:pt x="1273" y="168"/>
                      </a:lnTo>
                      <a:lnTo>
                        <a:pt x="1270" y="168"/>
                      </a:lnTo>
                      <a:lnTo>
                        <a:pt x="1266" y="168"/>
                      </a:lnTo>
                      <a:lnTo>
                        <a:pt x="1263" y="168"/>
                      </a:lnTo>
                      <a:lnTo>
                        <a:pt x="1256" y="166"/>
                      </a:lnTo>
                      <a:lnTo>
                        <a:pt x="1254" y="166"/>
                      </a:lnTo>
                      <a:lnTo>
                        <a:pt x="1251" y="164"/>
                      </a:lnTo>
                      <a:lnTo>
                        <a:pt x="1251" y="161"/>
                      </a:lnTo>
                      <a:lnTo>
                        <a:pt x="1249" y="157"/>
                      </a:lnTo>
                      <a:lnTo>
                        <a:pt x="1247" y="154"/>
                      </a:lnTo>
                      <a:lnTo>
                        <a:pt x="1244" y="152"/>
                      </a:lnTo>
                      <a:lnTo>
                        <a:pt x="1242" y="152"/>
                      </a:lnTo>
                      <a:lnTo>
                        <a:pt x="1237" y="150"/>
                      </a:lnTo>
                      <a:lnTo>
                        <a:pt x="1225" y="152"/>
                      </a:lnTo>
                      <a:lnTo>
                        <a:pt x="1223" y="154"/>
                      </a:lnTo>
                      <a:lnTo>
                        <a:pt x="1221" y="157"/>
                      </a:lnTo>
                      <a:lnTo>
                        <a:pt x="1221" y="159"/>
                      </a:lnTo>
                      <a:lnTo>
                        <a:pt x="1216" y="164"/>
                      </a:lnTo>
                      <a:lnTo>
                        <a:pt x="1211" y="168"/>
                      </a:lnTo>
                      <a:lnTo>
                        <a:pt x="1209" y="173"/>
                      </a:lnTo>
                      <a:lnTo>
                        <a:pt x="1209" y="176"/>
                      </a:lnTo>
                      <a:lnTo>
                        <a:pt x="1209" y="178"/>
                      </a:lnTo>
                      <a:lnTo>
                        <a:pt x="1209" y="180"/>
                      </a:lnTo>
                      <a:lnTo>
                        <a:pt x="1214" y="185"/>
                      </a:lnTo>
                      <a:lnTo>
                        <a:pt x="1223" y="197"/>
                      </a:lnTo>
                      <a:lnTo>
                        <a:pt x="1225" y="199"/>
                      </a:lnTo>
                      <a:lnTo>
                        <a:pt x="1228" y="199"/>
                      </a:lnTo>
                      <a:lnTo>
                        <a:pt x="1228" y="199"/>
                      </a:lnTo>
                      <a:lnTo>
                        <a:pt x="1230" y="197"/>
                      </a:lnTo>
                      <a:lnTo>
                        <a:pt x="1230" y="195"/>
                      </a:lnTo>
                      <a:lnTo>
                        <a:pt x="1230" y="192"/>
                      </a:lnTo>
                      <a:lnTo>
                        <a:pt x="1233" y="190"/>
                      </a:lnTo>
                      <a:lnTo>
                        <a:pt x="1235" y="187"/>
                      </a:lnTo>
                      <a:lnTo>
                        <a:pt x="1237" y="185"/>
                      </a:lnTo>
                      <a:lnTo>
                        <a:pt x="1240" y="185"/>
                      </a:lnTo>
                      <a:lnTo>
                        <a:pt x="1247" y="185"/>
                      </a:lnTo>
                      <a:lnTo>
                        <a:pt x="1249" y="185"/>
                      </a:lnTo>
                      <a:lnTo>
                        <a:pt x="1251" y="183"/>
                      </a:lnTo>
                      <a:lnTo>
                        <a:pt x="1256" y="176"/>
                      </a:lnTo>
                      <a:lnTo>
                        <a:pt x="1259" y="176"/>
                      </a:lnTo>
                      <a:lnTo>
                        <a:pt x="1261" y="178"/>
                      </a:lnTo>
                      <a:lnTo>
                        <a:pt x="1261" y="180"/>
                      </a:lnTo>
                      <a:lnTo>
                        <a:pt x="1261" y="185"/>
                      </a:lnTo>
                      <a:lnTo>
                        <a:pt x="1259" y="190"/>
                      </a:lnTo>
                      <a:lnTo>
                        <a:pt x="1254" y="195"/>
                      </a:lnTo>
                      <a:lnTo>
                        <a:pt x="1251" y="199"/>
                      </a:lnTo>
                      <a:lnTo>
                        <a:pt x="1249" y="204"/>
                      </a:lnTo>
                      <a:lnTo>
                        <a:pt x="1247" y="206"/>
                      </a:lnTo>
                      <a:lnTo>
                        <a:pt x="1247" y="209"/>
                      </a:lnTo>
                      <a:lnTo>
                        <a:pt x="1249" y="211"/>
                      </a:lnTo>
                      <a:lnTo>
                        <a:pt x="1249" y="216"/>
                      </a:lnTo>
                      <a:lnTo>
                        <a:pt x="1251" y="216"/>
                      </a:lnTo>
                      <a:lnTo>
                        <a:pt x="1254" y="221"/>
                      </a:lnTo>
                      <a:lnTo>
                        <a:pt x="1251" y="223"/>
                      </a:lnTo>
                      <a:lnTo>
                        <a:pt x="1251" y="228"/>
                      </a:lnTo>
                      <a:lnTo>
                        <a:pt x="1256" y="228"/>
                      </a:lnTo>
                      <a:lnTo>
                        <a:pt x="1256" y="228"/>
                      </a:lnTo>
                      <a:lnTo>
                        <a:pt x="1266" y="225"/>
                      </a:lnTo>
                      <a:lnTo>
                        <a:pt x="1275" y="221"/>
                      </a:lnTo>
                      <a:lnTo>
                        <a:pt x="1285" y="228"/>
                      </a:lnTo>
                      <a:lnTo>
                        <a:pt x="1292" y="235"/>
                      </a:lnTo>
                      <a:lnTo>
                        <a:pt x="1299" y="240"/>
                      </a:lnTo>
                      <a:lnTo>
                        <a:pt x="1303" y="242"/>
                      </a:lnTo>
                      <a:lnTo>
                        <a:pt x="1311" y="254"/>
                      </a:lnTo>
                      <a:lnTo>
                        <a:pt x="1318" y="256"/>
                      </a:lnTo>
                      <a:lnTo>
                        <a:pt x="1339" y="275"/>
                      </a:lnTo>
                      <a:lnTo>
                        <a:pt x="1341" y="280"/>
                      </a:lnTo>
                      <a:lnTo>
                        <a:pt x="1344" y="285"/>
                      </a:lnTo>
                      <a:lnTo>
                        <a:pt x="1320" y="292"/>
                      </a:lnTo>
                      <a:lnTo>
                        <a:pt x="1313" y="289"/>
                      </a:lnTo>
                      <a:lnTo>
                        <a:pt x="1308" y="287"/>
                      </a:lnTo>
                      <a:lnTo>
                        <a:pt x="1287" y="282"/>
                      </a:lnTo>
                      <a:lnTo>
                        <a:pt x="1275" y="285"/>
                      </a:lnTo>
                      <a:lnTo>
                        <a:pt x="1270" y="287"/>
                      </a:lnTo>
                      <a:lnTo>
                        <a:pt x="1268" y="289"/>
                      </a:lnTo>
                      <a:lnTo>
                        <a:pt x="1270" y="294"/>
                      </a:lnTo>
                      <a:lnTo>
                        <a:pt x="1273" y="296"/>
                      </a:lnTo>
                      <a:lnTo>
                        <a:pt x="1273" y="301"/>
                      </a:lnTo>
                      <a:lnTo>
                        <a:pt x="1270" y="303"/>
                      </a:lnTo>
                      <a:lnTo>
                        <a:pt x="1268" y="306"/>
                      </a:lnTo>
                      <a:lnTo>
                        <a:pt x="1266" y="308"/>
                      </a:lnTo>
                      <a:lnTo>
                        <a:pt x="1266" y="311"/>
                      </a:lnTo>
                      <a:lnTo>
                        <a:pt x="1254" y="322"/>
                      </a:lnTo>
                      <a:lnTo>
                        <a:pt x="1254" y="325"/>
                      </a:lnTo>
                      <a:lnTo>
                        <a:pt x="1256" y="327"/>
                      </a:lnTo>
                      <a:lnTo>
                        <a:pt x="1259" y="327"/>
                      </a:lnTo>
                      <a:lnTo>
                        <a:pt x="1261" y="325"/>
                      </a:lnTo>
                      <a:lnTo>
                        <a:pt x="1263" y="325"/>
                      </a:lnTo>
                      <a:lnTo>
                        <a:pt x="1266" y="325"/>
                      </a:lnTo>
                      <a:lnTo>
                        <a:pt x="1268" y="327"/>
                      </a:lnTo>
                      <a:lnTo>
                        <a:pt x="1268" y="329"/>
                      </a:lnTo>
                      <a:lnTo>
                        <a:pt x="1268" y="334"/>
                      </a:lnTo>
                      <a:lnTo>
                        <a:pt x="1266" y="337"/>
                      </a:lnTo>
                      <a:lnTo>
                        <a:pt x="1266" y="344"/>
                      </a:lnTo>
                      <a:lnTo>
                        <a:pt x="1263" y="346"/>
                      </a:lnTo>
                      <a:lnTo>
                        <a:pt x="1263" y="348"/>
                      </a:lnTo>
                      <a:lnTo>
                        <a:pt x="1268" y="353"/>
                      </a:lnTo>
                      <a:lnTo>
                        <a:pt x="1270" y="356"/>
                      </a:lnTo>
                      <a:lnTo>
                        <a:pt x="1270" y="358"/>
                      </a:lnTo>
                      <a:lnTo>
                        <a:pt x="1273" y="360"/>
                      </a:lnTo>
                      <a:lnTo>
                        <a:pt x="1273" y="363"/>
                      </a:lnTo>
                      <a:lnTo>
                        <a:pt x="1273" y="365"/>
                      </a:lnTo>
                      <a:lnTo>
                        <a:pt x="1270" y="374"/>
                      </a:lnTo>
                      <a:lnTo>
                        <a:pt x="1270" y="384"/>
                      </a:lnTo>
                      <a:lnTo>
                        <a:pt x="1270" y="389"/>
                      </a:lnTo>
                      <a:lnTo>
                        <a:pt x="1270" y="391"/>
                      </a:lnTo>
                      <a:lnTo>
                        <a:pt x="1270" y="393"/>
                      </a:lnTo>
                      <a:lnTo>
                        <a:pt x="1266" y="403"/>
                      </a:lnTo>
                      <a:lnTo>
                        <a:pt x="1263" y="405"/>
                      </a:lnTo>
                      <a:lnTo>
                        <a:pt x="1256" y="405"/>
                      </a:lnTo>
                      <a:lnTo>
                        <a:pt x="1254" y="408"/>
                      </a:lnTo>
                      <a:lnTo>
                        <a:pt x="1254" y="410"/>
                      </a:lnTo>
                      <a:lnTo>
                        <a:pt x="1254" y="412"/>
                      </a:lnTo>
                      <a:lnTo>
                        <a:pt x="1256" y="415"/>
                      </a:lnTo>
                      <a:lnTo>
                        <a:pt x="1256" y="417"/>
                      </a:lnTo>
                      <a:lnTo>
                        <a:pt x="1256" y="424"/>
                      </a:lnTo>
                      <a:lnTo>
                        <a:pt x="1256" y="429"/>
                      </a:lnTo>
                      <a:lnTo>
                        <a:pt x="1256" y="431"/>
                      </a:lnTo>
                      <a:lnTo>
                        <a:pt x="1259" y="434"/>
                      </a:lnTo>
                      <a:lnTo>
                        <a:pt x="1259" y="438"/>
                      </a:lnTo>
                      <a:lnTo>
                        <a:pt x="1259" y="441"/>
                      </a:lnTo>
                      <a:lnTo>
                        <a:pt x="1259" y="445"/>
                      </a:lnTo>
                      <a:lnTo>
                        <a:pt x="1256" y="450"/>
                      </a:lnTo>
                      <a:lnTo>
                        <a:pt x="1254" y="462"/>
                      </a:lnTo>
                      <a:lnTo>
                        <a:pt x="1251" y="467"/>
                      </a:lnTo>
                      <a:lnTo>
                        <a:pt x="1247" y="469"/>
                      </a:lnTo>
                      <a:lnTo>
                        <a:pt x="1247" y="472"/>
                      </a:lnTo>
                      <a:lnTo>
                        <a:pt x="1256" y="488"/>
                      </a:lnTo>
                      <a:lnTo>
                        <a:pt x="1259" y="490"/>
                      </a:lnTo>
                      <a:lnTo>
                        <a:pt x="1261" y="498"/>
                      </a:lnTo>
                      <a:lnTo>
                        <a:pt x="1261" y="500"/>
                      </a:lnTo>
                      <a:lnTo>
                        <a:pt x="1266" y="502"/>
                      </a:lnTo>
                      <a:lnTo>
                        <a:pt x="1270" y="507"/>
                      </a:lnTo>
                      <a:lnTo>
                        <a:pt x="1270" y="512"/>
                      </a:lnTo>
                      <a:lnTo>
                        <a:pt x="1273" y="514"/>
                      </a:lnTo>
                      <a:lnTo>
                        <a:pt x="1275" y="519"/>
                      </a:lnTo>
                      <a:lnTo>
                        <a:pt x="1280" y="521"/>
                      </a:lnTo>
                      <a:lnTo>
                        <a:pt x="1285" y="521"/>
                      </a:lnTo>
                      <a:lnTo>
                        <a:pt x="1287" y="521"/>
                      </a:lnTo>
                      <a:lnTo>
                        <a:pt x="1292" y="521"/>
                      </a:lnTo>
                      <a:lnTo>
                        <a:pt x="1296" y="521"/>
                      </a:lnTo>
                      <a:lnTo>
                        <a:pt x="1299" y="521"/>
                      </a:lnTo>
                      <a:lnTo>
                        <a:pt x="1301" y="521"/>
                      </a:lnTo>
                      <a:lnTo>
                        <a:pt x="1303" y="521"/>
                      </a:lnTo>
                      <a:lnTo>
                        <a:pt x="1306" y="526"/>
                      </a:lnTo>
                      <a:lnTo>
                        <a:pt x="1308" y="528"/>
                      </a:lnTo>
                      <a:lnTo>
                        <a:pt x="1308" y="531"/>
                      </a:lnTo>
                      <a:lnTo>
                        <a:pt x="1308" y="533"/>
                      </a:lnTo>
                      <a:lnTo>
                        <a:pt x="1311" y="547"/>
                      </a:lnTo>
                      <a:lnTo>
                        <a:pt x="1322" y="552"/>
                      </a:lnTo>
                      <a:lnTo>
                        <a:pt x="1334" y="547"/>
                      </a:lnTo>
                      <a:lnTo>
                        <a:pt x="1341" y="543"/>
                      </a:lnTo>
                      <a:lnTo>
                        <a:pt x="1346" y="538"/>
                      </a:lnTo>
                      <a:lnTo>
                        <a:pt x="1348" y="535"/>
                      </a:lnTo>
                      <a:lnTo>
                        <a:pt x="1348" y="533"/>
                      </a:lnTo>
                      <a:lnTo>
                        <a:pt x="1346" y="528"/>
                      </a:lnTo>
                      <a:lnTo>
                        <a:pt x="1348" y="526"/>
                      </a:lnTo>
                      <a:lnTo>
                        <a:pt x="1348" y="524"/>
                      </a:lnTo>
                      <a:lnTo>
                        <a:pt x="1351" y="519"/>
                      </a:lnTo>
                      <a:lnTo>
                        <a:pt x="1351" y="517"/>
                      </a:lnTo>
                      <a:lnTo>
                        <a:pt x="1356" y="512"/>
                      </a:lnTo>
                      <a:lnTo>
                        <a:pt x="1360" y="509"/>
                      </a:lnTo>
                      <a:lnTo>
                        <a:pt x="1367" y="509"/>
                      </a:lnTo>
                      <a:lnTo>
                        <a:pt x="1372" y="509"/>
                      </a:lnTo>
                      <a:lnTo>
                        <a:pt x="1374" y="512"/>
                      </a:lnTo>
                      <a:lnTo>
                        <a:pt x="1374" y="514"/>
                      </a:lnTo>
                      <a:lnTo>
                        <a:pt x="1374" y="517"/>
                      </a:lnTo>
                      <a:lnTo>
                        <a:pt x="1374" y="519"/>
                      </a:lnTo>
                      <a:lnTo>
                        <a:pt x="1374" y="526"/>
                      </a:lnTo>
                      <a:lnTo>
                        <a:pt x="1372" y="528"/>
                      </a:lnTo>
                      <a:lnTo>
                        <a:pt x="1367" y="533"/>
                      </a:lnTo>
                      <a:lnTo>
                        <a:pt x="1367" y="535"/>
                      </a:lnTo>
                      <a:lnTo>
                        <a:pt x="1365" y="538"/>
                      </a:lnTo>
                      <a:lnTo>
                        <a:pt x="1365" y="540"/>
                      </a:lnTo>
                      <a:lnTo>
                        <a:pt x="1363" y="545"/>
                      </a:lnTo>
                      <a:lnTo>
                        <a:pt x="1363" y="547"/>
                      </a:lnTo>
                      <a:lnTo>
                        <a:pt x="1365" y="550"/>
                      </a:lnTo>
                      <a:lnTo>
                        <a:pt x="1367" y="552"/>
                      </a:lnTo>
                      <a:lnTo>
                        <a:pt x="1374" y="552"/>
                      </a:lnTo>
                      <a:lnTo>
                        <a:pt x="1377" y="554"/>
                      </a:lnTo>
                      <a:lnTo>
                        <a:pt x="1382" y="554"/>
                      </a:lnTo>
                      <a:lnTo>
                        <a:pt x="1386" y="562"/>
                      </a:lnTo>
                      <a:lnTo>
                        <a:pt x="1389" y="562"/>
                      </a:lnTo>
                      <a:lnTo>
                        <a:pt x="1391" y="562"/>
                      </a:lnTo>
                      <a:lnTo>
                        <a:pt x="1391" y="562"/>
                      </a:lnTo>
                      <a:lnTo>
                        <a:pt x="1403" y="559"/>
                      </a:lnTo>
                      <a:lnTo>
                        <a:pt x="1412" y="562"/>
                      </a:lnTo>
                      <a:lnTo>
                        <a:pt x="1417" y="562"/>
                      </a:lnTo>
                      <a:lnTo>
                        <a:pt x="1417" y="562"/>
                      </a:lnTo>
                      <a:lnTo>
                        <a:pt x="1419" y="559"/>
                      </a:lnTo>
                      <a:lnTo>
                        <a:pt x="1419" y="557"/>
                      </a:lnTo>
                      <a:lnTo>
                        <a:pt x="1424" y="552"/>
                      </a:lnTo>
                      <a:lnTo>
                        <a:pt x="1427" y="545"/>
                      </a:lnTo>
                      <a:lnTo>
                        <a:pt x="1429" y="543"/>
                      </a:lnTo>
                      <a:lnTo>
                        <a:pt x="1429" y="540"/>
                      </a:lnTo>
                      <a:lnTo>
                        <a:pt x="1431" y="538"/>
                      </a:lnTo>
                      <a:lnTo>
                        <a:pt x="1434" y="535"/>
                      </a:lnTo>
                      <a:lnTo>
                        <a:pt x="1436" y="535"/>
                      </a:lnTo>
                      <a:lnTo>
                        <a:pt x="1436" y="533"/>
                      </a:lnTo>
                      <a:lnTo>
                        <a:pt x="1438" y="526"/>
                      </a:lnTo>
                      <a:lnTo>
                        <a:pt x="1438" y="521"/>
                      </a:lnTo>
                      <a:lnTo>
                        <a:pt x="1438" y="517"/>
                      </a:lnTo>
                      <a:lnTo>
                        <a:pt x="1441" y="514"/>
                      </a:lnTo>
                      <a:lnTo>
                        <a:pt x="1441" y="514"/>
                      </a:lnTo>
                      <a:lnTo>
                        <a:pt x="1448" y="517"/>
                      </a:lnTo>
                      <a:lnTo>
                        <a:pt x="1450" y="514"/>
                      </a:lnTo>
                      <a:lnTo>
                        <a:pt x="1457" y="509"/>
                      </a:lnTo>
                      <a:lnTo>
                        <a:pt x="1462" y="507"/>
                      </a:lnTo>
                      <a:lnTo>
                        <a:pt x="1471" y="505"/>
                      </a:lnTo>
                      <a:lnTo>
                        <a:pt x="1490" y="502"/>
                      </a:lnTo>
                      <a:lnTo>
                        <a:pt x="1507" y="505"/>
                      </a:lnTo>
                      <a:lnTo>
                        <a:pt x="1509" y="507"/>
                      </a:lnTo>
                      <a:lnTo>
                        <a:pt x="1512" y="509"/>
                      </a:lnTo>
                      <a:lnTo>
                        <a:pt x="1512" y="512"/>
                      </a:lnTo>
                      <a:lnTo>
                        <a:pt x="1514" y="514"/>
                      </a:lnTo>
                      <a:lnTo>
                        <a:pt x="1514" y="519"/>
                      </a:lnTo>
                      <a:lnTo>
                        <a:pt x="1514" y="521"/>
                      </a:lnTo>
                      <a:lnTo>
                        <a:pt x="1516" y="524"/>
                      </a:lnTo>
                      <a:lnTo>
                        <a:pt x="1519" y="526"/>
                      </a:lnTo>
                      <a:lnTo>
                        <a:pt x="1524" y="526"/>
                      </a:lnTo>
                      <a:lnTo>
                        <a:pt x="1540" y="521"/>
                      </a:lnTo>
                      <a:lnTo>
                        <a:pt x="1547" y="521"/>
                      </a:lnTo>
                      <a:lnTo>
                        <a:pt x="1552" y="521"/>
                      </a:lnTo>
                      <a:lnTo>
                        <a:pt x="1557" y="521"/>
                      </a:lnTo>
                      <a:lnTo>
                        <a:pt x="1559" y="524"/>
                      </a:lnTo>
                      <a:lnTo>
                        <a:pt x="1561" y="526"/>
                      </a:lnTo>
                      <a:lnTo>
                        <a:pt x="1561" y="531"/>
                      </a:lnTo>
                      <a:lnTo>
                        <a:pt x="1559" y="533"/>
                      </a:lnTo>
                      <a:lnTo>
                        <a:pt x="1557" y="535"/>
                      </a:lnTo>
                      <a:lnTo>
                        <a:pt x="1554" y="535"/>
                      </a:lnTo>
                      <a:lnTo>
                        <a:pt x="1552" y="538"/>
                      </a:lnTo>
                      <a:lnTo>
                        <a:pt x="1552" y="540"/>
                      </a:lnTo>
                      <a:lnTo>
                        <a:pt x="1552" y="545"/>
                      </a:lnTo>
                      <a:lnTo>
                        <a:pt x="1554" y="547"/>
                      </a:lnTo>
                      <a:lnTo>
                        <a:pt x="1554" y="550"/>
                      </a:lnTo>
                      <a:lnTo>
                        <a:pt x="1564" y="557"/>
                      </a:lnTo>
                      <a:lnTo>
                        <a:pt x="1566" y="562"/>
                      </a:lnTo>
                      <a:lnTo>
                        <a:pt x="1566" y="564"/>
                      </a:lnTo>
                      <a:lnTo>
                        <a:pt x="1566" y="566"/>
                      </a:lnTo>
                      <a:lnTo>
                        <a:pt x="1566" y="566"/>
                      </a:lnTo>
                      <a:lnTo>
                        <a:pt x="1566" y="566"/>
                      </a:lnTo>
                      <a:lnTo>
                        <a:pt x="1564" y="569"/>
                      </a:lnTo>
                      <a:lnTo>
                        <a:pt x="1564" y="569"/>
                      </a:lnTo>
                      <a:lnTo>
                        <a:pt x="1561" y="573"/>
                      </a:lnTo>
                      <a:lnTo>
                        <a:pt x="1561" y="576"/>
                      </a:lnTo>
                      <a:lnTo>
                        <a:pt x="1564" y="580"/>
                      </a:lnTo>
                      <a:lnTo>
                        <a:pt x="1566" y="585"/>
                      </a:lnTo>
                      <a:lnTo>
                        <a:pt x="1568" y="585"/>
                      </a:lnTo>
                      <a:lnTo>
                        <a:pt x="1585" y="592"/>
                      </a:lnTo>
                      <a:lnTo>
                        <a:pt x="1592" y="592"/>
                      </a:lnTo>
                      <a:lnTo>
                        <a:pt x="1599" y="595"/>
                      </a:lnTo>
                      <a:lnTo>
                        <a:pt x="1602" y="597"/>
                      </a:lnTo>
                      <a:lnTo>
                        <a:pt x="1606" y="602"/>
                      </a:lnTo>
                      <a:lnTo>
                        <a:pt x="1609" y="602"/>
                      </a:lnTo>
                      <a:lnTo>
                        <a:pt x="1616" y="602"/>
                      </a:lnTo>
                      <a:lnTo>
                        <a:pt x="1621" y="599"/>
                      </a:lnTo>
                      <a:lnTo>
                        <a:pt x="1623" y="599"/>
                      </a:lnTo>
                      <a:lnTo>
                        <a:pt x="1630" y="595"/>
                      </a:lnTo>
                      <a:lnTo>
                        <a:pt x="1632" y="595"/>
                      </a:lnTo>
                      <a:lnTo>
                        <a:pt x="1644" y="588"/>
                      </a:lnTo>
                      <a:lnTo>
                        <a:pt x="1647" y="609"/>
                      </a:lnTo>
                      <a:lnTo>
                        <a:pt x="1651" y="621"/>
                      </a:lnTo>
                      <a:lnTo>
                        <a:pt x="1656" y="633"/>
                      </a:lnTo>
                      <a:lnTo>
                        <a:pt x="1656" y="635"/>
                      </a:lnTo>
                      <a:lnTo>
                        <a:pt x="1656" y="637"/>
                      </a:lnTo>
                      <a:lnTo>
                        <a:pt x="1654" y="642"/>
                      </a:lnTo>
                      <a:lnTo>
                        <a:pt x="1654" y="644"/>
                      </a:lnTo>
                      <a:lnTo>
                        <a:pt x="1651" y="647"/>
                      </a:lnTo>
                      <a:lnTo>
                        <a:pt x="1647" y="654"/>
                      </a:lnTo>
                      <a:lnTo>
                        <a:pt x="1647" y="656"/>
                      </a:lnTo>
                      <a:lnTo>
                        <a:pt x="1647" y="661"/>
                      </a:lnTo>
                      <a:lnTo>
                        <a:pt x="1649" y="663"/>
                      </a:lnTo>
                      <a:lnTo>
                        <a:pt x="1654" y="670"/>
                      </a:lnTo>
                      <a:lnTo>
                        <a:pt x="1658" y="678"/>
                      </a:lnTo>
                      <a:lnTo>
                        <a:pt x="1658" y="680"/>
                      </a:lnTo>
                      <a:lnTo>
                        <a:pt x="1661" y="682"/>
                      </a:lnTo>
                      <a:lnTo>
                        <a:pt x="1661" y="685"/>
                      </a:lnTo>
                      <a:lnTo>
                        <a:pt x="1665" y="687"/>
                      </a:lnTo>
                      <a:lnTo>
                        <a:pt x="1663" y="694"/>
                      </a:lnTo>
                      <a:lnTo>
                        <a:pt x="1663" y="699"/>
                      </a:lnTo>
                      <a:lnTo>
                        <a:pt x="1661" y="701"/>
                      </a:lnTo>
                      <a:lnTo>
                        <a:pt x="1658" y="708"/>
                      </a:lnTo>
                      <a:lnTo>
                        <a:pt x="1656" y="713"/>
                      </a:lnTo>
                      <a:lnTo>
                        <a:pt x="1651" y="713"/>
                      </a:lnTo>
                      <a:lnTo>
                        <a:pt x="1649" y="713"/>
                      </a:lnTo>
                      <a:lnTo>
                        <a:pt x="1647" y="715"/>
                      </a:lnTo>
                      <a:lnTo>
                        <a:pt x="1642" y="715"/>
                      </a:lnTo>
                      <a:lnTo>
                        <a:pt x="1639" y="720"/>
                      </a:lnTo>
                      <a:lnTo>
                        <a:pt x="1635" y="723"/>
                      </a:lnTo>
                      <a:lnTo>
                        <a:pt x="1630" y="725"/>
                      </a:lnTo>
                      <a:lnTo>
                        <a:pt x="1625" y="732"/>
                      </a:lnTo>
                      <a:lnTo>
                        <a:pt x="1623" y="734"/>
                      </a:lnTo>
                      <a:lnTo>
                        <a:pt x="1621" y="737"/>
                      </a:lnTo>
                      <a:lnTo>
                        <a:pt x="1618" y="737"/>
                      </a:lnTo>
                      <a:lnTo>
                        <a:pt x="1611" y="734"/>
                      </a:lnTo>
                      <a:lnTo>
                        <a:pt x="1609" y="734"/>
                      </a:lnTo>
                      <a:lnTo>
                        <a:pt x="1606" y="734"/>
                      </a:lnTo>
                      <a:lnTo>
                        <a:pt x="1606" y="734"/>
                      </a:lnTo>
                      <a:lnTo>
                        <a:pt x="1604" y="734"/>
                      </a:lnTo>
                      <a:lnTo>
                        <a:pt x="1602" y="737"/>
                      </a:lnTo>
                      <a:lnTo>
                        <a:pt x="1599" y="739"/>
                      </a:lnTo>
                      <a:lnTo>
                        <a:pt x="1599" y="741"/>
                      </a:lnTo>
                      <a:lnTo>
                        <a:pt x="1599" y="746"/>
                      </a:lnTo>
                      <a:lnTo>
                        <a:pt x="1599" y="749"/>
                      </a:lnTo>
                      <a:lnTo>
                        <a:pt x="1602" y="751"/>
                      </a:lnTo>
                      <a:lnTo>
                        <a:pt x="1602" y="763"/>
                      </a:lnTo>
                      <a:lnTo>
                        <a:pt x="1602" y="777"/>
                      </a:lnTo>
                      <a:lnTo>
                        <a:pt x="1602" y="784"/>
                      </a:lnTo>
                      <a:lnTo>
                        <a:pt x="1604" y="789"/>
                      </a:lnTo>
                      <a:lnTo>
                        <a:pt x="1606" y="791"/>
                      </a:lnTo>
                      <a:lnTo>
                        <a:pt x="1609" y="794"/>
                      </a:lnTo>
                      <a:lnTo>
                        <a:pt x="1609" y="798"/>
                      </a:lnTo>
                      <a:lnTo>
                        <a:pt x="1611" y="817"/>
                      </a:lnTo>
                      <a:lnTo>
                        <a:pt x="1609" y="817"/>
                      </a:lnTo>
                      <a:lnTo>
                        <a:pt x="1606" y="820"/>
                      </a:lnTo>
                      <a:lnTo>
                        <a:pt x="1604" y="820"/>
                      </a:lnTo>
                      <a:lnTo>
                        <a:pt x="1599" y="822"/>
                      </a:lnTo>
                      <a:lnTo>
                        <a:pt x="1594" y="824"/>
                      </a:lnTo>
                      <a:lnTo>
                        <a:pt x="1590" y="827"/>
                      </a:lnTo>
                      <a:lnTo>
                        <a:pt x="1587" y="829"/>
                      </a:lnTo>
                      <a:lnTo>
                        <a:pt x="1583" y="829"/>
                      </a:lnTo>
                      <a:lnTo>
                        <a:pt x="1580" y="827"/>
                      </a:lnTo>
                      <a:lnTo>
                        <a:pt x="1580" y="824"/>
                      </a:lnTo>
                      <a:lnTo>
                        <a:pt x="1580" y="822"/>
                      </a:lnTo>
                      <a:lnTo>
                        <a:pt x="1580" y="817"/>
                      </a:lnTo>
                      <a:lnTo>
                        <a:pt x="1580" y="815"/>
                      </a:lnTo>
                      <a:lnTo>
                        <a:pt x="1580" y="812"/>
                      </a:lnTo>
                      <a:lnTo>
                        <a:pt x="1580" y="810"/>
                      </a:lnTo>
                      <a:lnTo>
                        <a:pt x="1578" y="808"/>
                      </a:lnTo>
                      <a:lnTo>
                        <a:pt x="1571" y="805"/>
                      </a:lnTo>
                      <a:lnTo>
                        <a:pt x="1561" y="803"/>
                      </a:lnTo>
                      <a:lnTo>
                        <a:pt x="1559" y="805"/>
                      </a:lnTo>
                      <a:lnTo>
                        <a:pt x="1557" y="808"/>
                      </a:lnTo>
                      <a:lnTo>
                        <a:pt x="1557" y="812"/>
                      </a:lnTo>
                      <a:lnTo>
                        <a:pt x="1554" y="815"/>
                      </a:lnTo>
                      <a:lnTo>
                        <a:pt x="1554" y="817"/>
                      </a:lnTo>
                      <a:lnTo>
                        <a:pt x="1554" y="822"/>
                      </a:lnTo>
                      <a:lnTo>
                        <a:pt x="1552" y="831"/>
                      </a:lnTo>
                      <a:lnTo>
                        <a:pt x="1550" y="834"/>
                      </a:lnTo>
                      <a:lnTo>
                        <a:pt x="1547" y="839"/>
                      </a:lnTo>
                      <a:lnTo>
                        <a:pt x="1547" y="839"/>
                      </a:lnTo>
                      <a:lnTo>
                        <a:pt x="1545" y="841"/>
                      </a:lnTo>
                      <a:lnTo>
                        <a:pt x="1542" y="841"/>
                      </a:lnTo>
                      <a:lnTo>
                        <a:pt x="1540" y="846"/>
                      </a:lnTo>
                      <a:lnTo>
                        <a:pt x="1538" y="853"/>
                      </a:lnTo>
                      <a:lnTo>
                        <a:pt x="1538" y="867"/>
                      </a:lnTo>
                      <a:lnTo>
                        <a:pt x="1540" y="872"/>
                      </a:lnTo>
                      <a:lnTo>
                        <a:pt x="1540" y="874"/>
                      </a:lnTo>
                      <a:lnTo>
                        <a:pt x="1540" y="876"/>
                      </a:lnTo>
                      <a:lnTo>
                        <a:pt x="1542" y="893"/>
                      </a:lnTo>
                      <a:lnTo>
                        <a:pt x="1542" y="910"/>
                      </a:lnTo>
                      <a:lnTo>
                        <a:pt x="1545" y="912"/>
                      </a:lnTo>
                      <a:lnTo>
                        <a:pt x="1547" y="914"/>
                      </a:lnTo>
                      <a:lnTo>
                        <a:pt x="1550" y="917"/>
                      </a:lnTo>
                      <a:lnTo>
                        <a:pt x="1557" y="917"/>
                      </a:lnTo>
                      <a:lnTo>
                        <a:pt x="1559" y="917"/>
                      </a:lnTo>
                      <a:lnTo>
                        <a:pt x="1561" y="919"/>
                      </a:lnTo>
                      <a:lnTo>
                        <a:pt x="1564" y="919"/>
                      </a:lnTo>
                      <a:lnTo>
                        <a:pt x="1571" y="926"/>
                      </a:lnTo>
                      <a:lnTo>
                        <a:pt x="1573" y="928"/>
                      </a:lnTo>
                      <a:lnTo>
                        <a:pt x="1573" y="936"/>
                      </a:lnTo>
                      <a:lnTo>
                        <a:pt x="1571" y="945"/>
                      </a:lnTo>
                      <a:lnTo>
                        <a:pt x="1571" y="955"/>
                      </a:lnTo>
                      <a:lnTo>
                        <a:pt x="1571" y="957"/>
                      </a:lnTo>
                      <a:lnTo>
                        <a:pt x="1571" y="959"/>
                      </a:lnTo>
                      <a:lnTo>
                        <a:pt x="1568" y="959"/>
                      </a:lnTo>
                      <a:lnTo>
                        <a:pt x="1566" y="959"/>
                      </a:lnTo>
                      <a:lnTo>
                        <a:pt x="1564" y="957"/>
                      </a:lnTo>
                      <a:lnTo>
                        <a:pt x="1564" y="955"/>
                      </a:lnTo>
                      <a:lnTo>
                        <a:pt x="1561" y="952"/>
                      </a:lnTo>
                      <a:lnTo>
                        <a:pt x="1554" y="947"/>
                      </a:lnTo>
                      <a:lnTo>
                        <a:pt x="1552" y="945"/>
                      </a:lnTo>
                      <a:lnTo>
                        <a:pt x="1550" y="943"/>
                      </a:lnTo>
                      <a:lnTo>
                        <a:pt x="1547" y="943"/>
                      </a:lnTo>
                      <a:lnTo>
                        <a:pt x="1545" y="943"/>
                      </a:lnTo>
                      <a:lnTo>
                        <a:pt x="1533" y="952"/>
                      </a:lnTo>
                      <a:lnTo>
                        <a:pt x="1531" y="955"/>
                      </a:lnTo>
                      <a:lnTo>
                        <a:pt x="1528" y="955"/>
                      </a:lnTo>
                      <a:lnTo>
                        <a:pt x="1521" y="952"/>
                      </a:lnTo>
                      <a:lnTo>
                        <a:pt x="1514" y="955"/>
                      </a:lnTo>
                      <a:lnTo>
                        <a:pt x="1509" y="955"/>
                      </a:lnTo>
                      <a:lnTo>
                        <a:pt x="1507" y="959"/>
                      </a:lnTo>
                      <a:lnTo>
                        <a:pt x="1502" y="962"/>
                      </a:lnTo>
                      <a:lnTo>
                        <a:pt x="1497" y="962"/>
                      </a:lnTo>
                      <a:lnTo>
                        <a:pt x="1490" y="964"/>
                      </a:lnTo>
                      <a:lnTo>
                        <a:pt x="1486" y="962"/>
                      </a:lnTo>
                      <a:lnTo>
                        <a:pt x="1479" y="959"/>
                      </a:lnTo>
                      <a:lnTo>
                        <a:pt x="1476" y="957"/>
                      </a:lnTo>
                      <a:lnTo>
                        <a:pt x="1474" y="957"/>
                      </a:lnTo>
                      <a:lnTo>
                        <a:pt x="1469" y="957"/>
                      </a:lnTo>
                      <a:lnTo>
                        <a:pt x="1460" y="962"/>
                      </a:lnTo>
                      <a:lnTo>
                        <a:pt x="1455" y="962"/>
                      </a:lnTo>
                      <a:lnTo>
                        <a:pt x="1445" y="957"/>
                      </a:lnTo>
                      <a:lnTo>
                        <a:pt x="1443" y="955"/>
                      </a:lnTo>
                      <a:lnTo>
                        <a:pt x="1441" y="952"/>
                      </a:lnTo>
                      <a:lnTo>
                        <a:pt x="1438" y="950"/>
                      </a:lnTo>
                      <a:lnTo>
                        <a:pt x="1436" y="943"/>
                      </a:lnTo>
                      <a:lnTo>
                        <a:pt x="1436" y="940"/>
                      </a:lnTo>
                      <a:lnTo>
                        <a:pt x="1434" y="938"/>
                      </a:lnTo>
                      <a:lnTo>
                        <a:pt x="1429" y="938"/>
                      </a:lnTo>
                      <a:lnTo>
                        <a:pt x="1429" y="936"/>
                      </a:lnTo>
                      <a:lnTo>
                        <a:pt x="1427" y="936"/>
                      </a:lnTo>
                      <a:lnTo>
                        <a:pt x="1427" y="933"/>
                      </a:lnTo>
                      <a:lnTo>
                        <a:pt x="1427" y="928"/>
                      </a:lnTo>
                      <a:lnTo>
                        <a:pt x="1424" y="926"/>
                      </a:lnTo>
                      <a:lnTo>
                        <a:pt x="1424" y="924"/>
                      </a:lnTo>
                      <a:lnTo>
                        <a:pt x="1419" y="921"/>
                      </a:lnTo>
                      <a:lnTo>
                        <a:pt x="1417" y="921"/>
                      </a:lnTo>
                      <a:lnTo>
                        <a:pt x="1415" y="924"/>
                      </a:lnTo>
                      <a:lnTo>
                        <a:pt x="1408" y="926"/>
                      </a:lnTo>
                      <a:lnTo>
                        <a:pt x="1405" y="926"/>
                      </a:lnTo>
                      <a:lnTo>
                        <a:pt x="1403" y="924"/>
                      </a:lnTo>
                      <a:lnTo>
                        <a:pt x="1403" y="921"/>
                      </a:lnTo>
                      <a:lnTo>
                        <a:pt x="1405" y="917"/>
                      </a:lnTo>
                      <a:lnTo>
                        <a:pt x="1405" y="914"/>
                      </a:lnTo>
                      <a:lnTo>
                        <a:pt x="1403" y="912"/>
                      </a:lnTo>
                      <a:lnTo>
                        <a:pt x="1398" y="907"/>
                      </a:lnTo>
                      <a:lnTo>
                        <a:pt x="1396" y="907"/>
                      </a:lnTo>
                      <a:lnTo>
                        <a:pt x="1396" y="905"/>
                      </a:lnTo>
                      <a:lnTo>
                        <a:pt x="1400" y="900"/>
                      </a:lnTo>
                      <a:lnTo>
                        <a:pt x="1403" y="898"/>
                      </a:lnTo>
                      <a:lnTo>
                        <a:pt x="1403" y="895"/>
                      </a:lnTo>
                      <a:lnTo>
                        <a:pt x="1403" y="893"/>
                      </a:lnTo>
                      <a:lnTo>
                        <a:pt x="1398" y="893"/>
                      </a:lnTo>
                      <a:lnTo>
                        <a:pt x="1396" y="893"/>
                      </a:lnTo>
                      <a:lnTo>
                        <a:pt x="1393" y="893"/>
                      </a:lnTo>
                      <a:lnTo>
                        <a:pt x="1391" y="893"/>
                      </a:lnTo>
                      <a:lnTo>
                        <a:pt x="1389" y="891"/>
                      </a:lnTo>
                      <a:lnTo>
                        <a:pt x="1386" y="888"/>
                      </a:lnTo>
                      <a:lnTo>
                        <a:pt x="1382" y="883"/>
                      </a:lnTo>
                      <a:lnTo>
                        <a:pt x="1374" y="883"/>
                      </a:lnTo>
                      <a:lnTo>
                        <a:pt x="1367" y="881"/>
                      </a:lnTo>
                      <a:lnTo>
                        <a:pt x="1365" y="879"/>
                      </a:lnTo>
                      <a:lnTo>
                        <a:pt x="1363" y="876"/>
                      </a:lnTo>
                      <a:lnTo>
                        <a:pt x="1360" y="874"/>
                      </a:lnTo>
                      <a:lnTo>
                        <a:pt x="1358" y="869"/>
                      </a:lnTo>
                      <a:lnTo>
                        <a:pt x="1356" y="869"/>
                      </a:lnTo>
                      <a:lnTo>
                        <a:pt x="1351" y="869"/>
                      </a:lnTo>
                      <a:lnTo>
                        <a:pt x="1348" y="872"/>
                      </a:lnTo>
                      <a:lnTo>
                        <a:pt x="1346" y="872"/>
                      </a:lnTo>
                      <a:lnTo>
                        <a:pt x="1341" y="874"/>
                      </a:lnTo>
                      <a:lnTo>
                        <a:pt x="1334" y="874"/>
                      </a:lnTo>
                      <a:lnTo>
                        <a:pt x="1322" y="872"/>
                      </a:lnTo>
                      <a:lnTo>
                        <a:pt x="1318" y="869"/>
                      </a:lnTo>
                      <a:lnTo>
                        <a:pt x="1315" y="867"/>
                      </a:lnTo>
                      <a:lnTo>
                        <a:pt x="1313" y="860"/>
                      </a:lnTo>
                      <a:lnTo>
                        <a:pt x="1313" y="857"/>
                      </a:lnTo>
                      <a:lnTo>
                        <a:pt x="1313" y="853"/>
                      </a:lnTo>
                      <a:lnTo>
                        <a:pt x="1311" y="850"/>
                      </a:lnTo>
                      <a:lnTo>
                        <a:pt x="1306" y="848"/>
                      </a:lnTo>
                      <a:lnTo>
                        <a:pt x="1301" y="848"/>
                      </a:lnTo>
                      <a:lnTo>
                        <a:pt x="1296" y="848"/>
                      </a:lnTo>
                      <a:lnTo>
                        <a:pt x="1294" y="850"/>
                      </a:lnTo>
                      <a:lnTo>
                        <a:pt x="1292" y="853"/>
                      </a:lnTo>
                      <a:lnTo>
                        <a:pt x="1292" y="855"/>
                      </a:lnTo>
                      <a:lnTo>
                        <a:pt x="1289" y="857"/>
                      </a:lnTo>
                      <a:lnTo>
                        <a:pt x="1285" y="860"/>
                      </a:lnTo>
                      <a:lnTo>
                        <a:pt x="1277" y="862"/>
                      </a:lnTo>
                      <a:lnTo>
                        <a:pt x="1256" y="862"/>
                      </a:lnTo>
                      <a:lnTo>
                        <a:pt x="1244" y="862"/>
                      </a:lnTo>
                      <a:lnTo>
                        <a:pt x="1209" y="853"/>
                      </a:lnTo>
                      <a:lnTo>
                        <a:pt x="1202" y="855"/>
                      </a:lnTo>
                      <a:lnTo>
                        <a:pt x="1192" y="867"/>
                      </a:lnTo>
                      <a:lnTo>
                        <a:pt x="1183" y="867"/>
                      </a:lnTo>
                      <a:lnTo>
                        <a:pt x="1178" y="869"/>
                      </a:lnTo>
                      <a:lnTo>
                        <a:pt x="1162" y="872"/>
                      </a:lnTo>
                      <a:lnTo>
                        <a:pt x="1147" y="869"/>
                      </a:lnTo>
                      <a:lnTo>
                        <a:pt x="1138" y="865"/>
                      </a:lnTo>
                      <a:lnTo>
                        <a:pt x="1138" y="867"/>
                      </a:lnTo>
                      <a:lnTo>
                        <a:pt x="1138" y="869"/>
                      </a:lnTo>
                      <a:lnTo>
                        <a:pt x="1140" y="872"/>
                      </a:lnTo>
                      <a:lnTo>
                        <a:pt x="1140" y="874"/>
                      </a:lnTo>
                      <a:lnTo>
                        <a:pt x="1140" y="876"/>
                      </a:lnTo>
                      <a:lnTo>
                        <a:pt x="1140" y="883"/>
                      </a:lnTo>
                      <a:lnTo>
                        <a:pt x="1138" y="888"/>
                      </a:lnTo>
                      <a:lnTo>
                        <a:pt x="1136" y="888"/>
                      </a:lnTo>
                      <a:lnTo>
                        <a:pt x="1128" y="891"/>
                      </a:lnTo>
                      <a:lnTo>
                        <a:pt x="1102" y="907"/>
                      </a:lnTo>
                      <a:lnTo>
                        <a:pt x="1100" y="907"/>
                      </a:lnTo>
                      <a:lnTo>
                        <a:pt x="1095" y="907"/>
                      </a:lnTo>
                      <a:lnTo>
                        <a:pt x="1079" y="910"/>
                      </a:lnTo>
                      <a:lnTo>
                        <a:pt x="1069" y="917"/>
                      </a:lnTo>
                      <a:lnTo>
                        <a:pt x="1067" y="919"/>
                      </a:lnTo>
                      <a:lnTo>
                        <a:pt x="1062" y="921"/>
                      </a:lnTo>
                      <a:lnTo>
                        <a:pt x="1062" y="924"/>
                      </a:lnTo>
                      <a:lnTo>
                        <a:pt x="1055" y="931"/>
                      </a:lnTo>
                      <a:lnTo>
                        <a:pt x="1048" y="938"/>
                      </a:lnTo>
                      <a:lnTo>
                        <a:pt x="1034" y="947"/>
                      </a:lnTo>
                      <a:lnTo>
                        <a:pt x="1029" y="952"/>
                      </a:lnTo>
                      <a:lnTo>
                        <a:pt x="1027" y="955"/>
                      </a:lnTo>
                      <a:lnTo>
                        <a:pt x="1022" y="962"/>
                      </a:lnTo>
                      <a:lnTo>
                        <a:pt x="1020" y="964"/>
                      </a:lnTo>
                      <a:lnTo>
                        <a:pt x="1020" y="966"/>
                      </a:lnTo>
                      <a:lnTo>
                        <a:pt x="1015" y="973"/>
                      </a:lnTo>
                      <a:lnTo>
                        <a:pt x="1010" y="976"/>
                      </a:lnTo>
                      <a:lnTo>
                        <a:pt x="1008" y="978"/>
                      </a:lnTo>
                      <a:lnTo>
                        <a:pt x="979" y="985"/>
                      </a:lnTo>
                      <a:lnTo>
                        <a:pt x="977" y="988"/>
                      </a:lnTo>
                      <a:lnTo>
                        <a:pt x="972" y="992"/>
                      </a:lnTo>
                      <a:lnTo>
                        <a:pt x="970" y="997"/>
                      </a:lnTo>
                      <a:lnTo>
                        <a:pt x="965" y="1002"/>
                      </a:lnTo>
                      <a:lnTo>
                        <a:pt x="960" y="1009"/>
                      </a:lnTo>
                      <a:lnTo>
                        <a:pt x="960" y="1011"/>
                      </a:lnTo>
                      <a:lnTo>
                        <a:pt x="958" y="1016"/>
                      </a:lnTo>
                      <a:lnTo>
                        <a:pt x="960" y="1021"/>
                      </a:lnTo>
                      <a:lnTo>
                        <a:pt x="960" y="1023"/>
                      </a:lnTo>
                      <a:lnTo>
                        <a:pt x="958" y="1028"/>
                      </a:lnTo>
                      <a:lnTo>
                        <a:pt x="956" y="1030"/>
                      </a:lnTo>
                      <a:lnTo>
                        <a:pt x="953" y="1035"/>
                      </a:lnTo>
                      <a:lnTo>
                        <a:pt x="953" y="1037"/>
                      </a:lnTo>
                      <a:lnTo>
                        <a:pt x="953" y="1044"/>
                      </a:lnTo>
                      <a:lnTo>
                        <a:pt x="953" y="1047"/>
                      </a:lnTo>
                      <a:lnTo>
                        <a:pt x="949" y="1054"/>
                      </a:lnTo>
                      <a:lnTo>
                        <a:pt x="949" y="1056"/>
                      </a:lnTo>
                      <a:lnTo>
                        <a:pt x="946" y="1059"/>
                      </a:lnTo>
                      <a:lnTo>
                        <a:pt x="944" y="1061"/>
                      </a:lnTo>
                      <a:lnTo>
                        <a:pt x="944" y="1061"/>
                      </a:lnTo>
                      <a:lnTo>
                        <a:pt x="934" y="1063"/>
                      </a:lnTo>
                      <a:lnTo>
                        <a:pt x="932" y="1063"/>
                      </a:lnTo>
                      <a:lnTo>
                        <a:pt x="930" y="1061"/>
                      </a:lnTo>
                      <a:lnTo>
                        <a:pt x="925" y="1061"/>
                      </a:lnTo>
                      <a:lnTo>
                        <a:pt x="923" y="1061"/>
                      </a:lnTo>
                      <a:lnTo>
                        <a:pt x="916" y="1063"/>
                      </a:lnTo>
                      <a:lnTo>
                        <a:pt x="913" y="1066"/>
                      </a:lnTo>
                      <a:lnTo>
                        <a:pt x="899" y="1085"/>
                      </a:lnTo>
                      <a:lnTo>
                        <a:pt x="897" y="1087"/>
                      </a:lnTo>
                      <a:lnTo>
                        <a:pt x="887" y="1099"/>
                      </a:lnTo>
                      <a:lnTo>
                        <a:pt x="885" y="1108"/>
                      </a:lnTo>
                      <a:lnTo>
                        <a:pt x="885" y="1111"/>
                      </a:lnTo>
                      <a:lnTo>
                        <a:pt x="882" y="1118"/>
                      </a:lnTo>
                      <a:lnTo>
                        <a:pt x="882" y="1125"/>
                      </a:lnTo>
                      <a:lnTo>
                        <a:pt x="882" y="1127"/>
                      </a:lnTo>
                      <a:lnTo>
                        <a:pt x="878" y="1130"/>
                      </a:lnTo>
                      <a:lnTo>
                        <a:pt x="875" y="1132"/>
                      </a:lnTo>
                      <a:lnTo>
                        <a:pt x="871" y="1132"/>
                      </a:lnTo>
                      <a:lnTo>
                        <a:pt x="866" y="1134"/>
                      </a:lnTo>
                      <a:lnTo>
                        <a:pt x="859" y="1134"/>
                      </a:lnTo>
                      <a:lnTo>
                        <a:pt x="856" y="1134"/>
                      </a:lnTo>
                      <a:lnTo>
                        <a:pt x="854" y="1132"/>
                      </a:lnTo>
                      <a:lnTo>
                        <a:pt x="852" y="1130"/>
                      </a:lnTo>
                      <a:lnTo>
                        <a:pt x="849" y="1125"/>
                      </a:lnTo>
                      <a:lnTo>
                        <a:pt x="849" y="1123"/>
                      </a:lnTo>
                      <a:lnTo>
                        <a:pt x="847" y="1123"/>
                      </a:lnTo>
                      <a:lnTo>
                        <a:pt x="845" y="1125"/>
                      </a:lnTo>
                      <a:lnTo>
                        <a:pt x="845" y="1130"/>
                      </a:lnTo>
                      <a:lnTo>
                        <a:pt x="845" y="1132"/>
                      </a:lnTo>
                      <a:lnTo>
                        <a:pt x="847" y="1137"/>
                      </a:lnTo>
                      <a:lnTo>
                        <a:pt x="847" y="1139"/>
                      </a:lnTo>
                      <a:lnTo>
                        <a:pt x="845" y="1142"/>
                      </a:lnTo>
                      <a:lnTo>
                        <a:pt x="845" y="1146"/>
                      </a:lnTo>
                      <a:lnTo>
                        <a:pt x="842" y="1149"/>
                      </a:lnTo>
                      <a:lnTo>
                        <a:pt x="842" y="1149"/>
                      </a:lnTo>
                      <a:lnTo>
                        <a:pt x="840" y="1151"/>
                      </a:lnTo>
                      <a:lnTo>
                        <a:pt x="837" y="1151"/>
                      </a:lnTo>
                      <a:lnTo>
                        <a:pt x="835" y="1153"/>
                      </a:lnTo>
                      <a:lnTo>
                        <a:pt x="833" y="1158"/>
                      </a:lnTo>
                      <a:lnTo>
                        <a:pt x="833" y="1163"/>
                      </a:lnTo>
                      <a:lnTo>
                        <a:pt x="833" y="1165"/>
                      </a:lnTo>
                      <a:lnTo>
                        <a:pt x="833" y="1172"/>
                      </a:lnTo>
                      <a:lnTo>
                        <a:pt x="833" y="1175"/>
                      </a:lnTo>
                      <a:lnTo>
                        <a:pt x="833" y="1177"/>
                      </a:lnTo>
                      <a:lnTo>
                        <a:pt x="833" y="1179"/>
                      </a:lnTo>
                      <a:lnTo>
                        <a:pt x="833" y="1184"/>
                      </a:lnTo>
                      <a:lnTo>
                        <a:pt x="833" y="1187"/>
                      </a:lnTo>
                      <a:lnTo>
                        <a:pt x="833" y="1191"/>
                      </a:lnTo>
                      <a:lnTo>
                        <a:pt x="833" y="1194"/>
                      </a:lnTo>
                      <a:lnTo>
                        <a:pt x="830" y="1196"/>
                      </a:lnTo>
                      <a:lnTo>
                        <a:pt x="828" y="1205"/>
                      </a:lnTo>
                      <a:lnTo>
                        <a:pt x="830" y="1213"/>
                      </a:lnTo>
                      <a:lnTo>
                        <a:pt x="828" y="1215"/>
                      </a:lnTo>
                      <a:lnTo>
                        <a:pt x="826" y="1215"/>
                      </a:lnTo>
                      <a:lnTo>
                        <a:pt x="816" y="1215"/>
                      </a:lnTo>
                      <a:lnTo>
                        <a:pt x="814" y="1217"/>
                      </a:lnTo>
                      <a:lnTo>
                        <a:pt x="811" y="1217"/>
                      </a:lnTo>
                      <a:lnTo>
                        <a:pt x="811" y="1217"/>
                      </a:lnTo>
                      <a:lnTo>
                        <a:pt x="809" y="1215"/>
                      </a:lnTo>
                      <a:lnTo>
                        <a:pt x="807" y="1215"/>
                      </a:lnTo>
                      <a:lnTo>
                        <a:pt x="804" y="1215"/>
                      </a:lnTo>
                      <a:lnTo>
                        <a:pt x="802" y="1215"/>
                      </a:lnTo>
                      <a:lnTo>
                        <a:pt x="800" y="1215"/>
                      </a:lnTo>
                      <a:lnTo>
                        <a:pt x="797" y="1217"/>
                      </a:lnTo>
                      <a:lnTo>
                        <a:pt x="795" y="1220"/>
                      </a:lnTo>
                      <a:lnTo>
                        <a:pt x="795" y="1222"/>
                      </a:lnTo>
                      <a:lnTo>
                        <a:pt x="792" y="1229"/>
                      </a:lnTo>
                      <a:lnTo>
                        <a:pt x="792" y="1232"/>
                      </a:lnTo>
                      <a:lnTo>
                        <a:pt x="792" y="1234"/>
                      </a:lnTo>
                      <a:lnTo>
                        <a:pt x="790" y="1239"/>
                      </a:lnTo>
                      <a:lnTo>
                        <a:pt x="788" y="1246"/>
                      </a:lnTo>
                      <a:lnTo>
                        <a:pt x="783" y="1248"/>
                      </a:lnTo>
                      <a:lnTo>
                        <a:pt x="781" y="1250"/>
                      </a:lnTo>
                      <a:lnTo>
                        <a:pt x="776" y="1253"/>
                      </a:lnTo>
                      <a:lnTo>
                        <a:pt x="771" y="1253"/>
                      </a:lnTo>
                      <a:lnTo>
                        <a:pt x="769" y="1250"/>
                      </a:lnTo>
                      <a:lnTo>
                        <a:pt x="769" y="1250"/>
                      </a:lnTo>
                      <a:lnTo>
                        <a:pt x="764" y="1243"/>
                      </a:lnTo>
                      <a:lnTo>
                        <a:pt x="762" y="1241"/>
                      </a:lnTo>
                      <a:lnTo>
                        <a:pt x="759" y="1241"/>
                      </a:lnTo>
                      <a:lnTo>
                        <a:pt x="757" y="1243"/>
                      </a:lnTo>
                      <a:lnTo>
                        <a:pt x="757" y="1248"/>
                      </a:lnTo>
                      <a:lnTo>
                        <a:pt x="757" y="1250"/>
                      </a:lnTo>
                      <a:lnTo>
                        <a:pt x="759" y="1258"/>
                      </a:lnTo>
                      <a:lnTo>
                        <a:pt x="759" y="1260"/>
                      </a:lnTo>
                      <a:lnTo>
                        <a:pt x="759" y="1262"/>
                      </a:lnTo>
                      <a:lnTo>
                        <a:pt x="757" y="1265"/>
                      </a:lnTo>
                      <a:lnTo>
                        <a:pt x="752" y="1274"/>
                      </a:lnTo>
                      <a:lnTo>
                        <a:pt x="750" y="1288"/>
                      </a:lnTo>
                      <a:lnTo>
                        <a:pt x="745" y="1295"/>
                      </a:lnTo>
                      <a:lnTo>
                        <a:pt x="733" y="1298"/>
                      </a:lnTo>
                      <a:lnTo>
                        <a:pt x="726" y="1300"/>
                      </a:lnTo>
                      <a:lnTo>
                        <a:pt x="722" y="1300"/>
                      </a:lnTo>
                      <a:lnTo>
                        <a:pt x="717" y="1298"/>
                      </a:lnTo>
                      <a:lnTo>
                        <a:pt x="712" y="1295"/>
                      </a:lnTo>
                      <a:lnTo>
                        <a:pt x="710" y="1293"/>
                      </a:lnTo>
                      <a:lnTo>
                        <a:pt x="707" y="1291"/>
                      </a:lnTo>
                      <a:lnTo>
                        <a:pt x="707" y="1288"/>
                      </a:lnTo>
                      <a:lnTo>
                        <a:pt x="707" y="1277"/>
                      </a:lnTo>
                      <a:lnTo>
                        <a:pt x="705" y="1274"/>
                      </a:lnTo>
                      <a:lnTo>
                        <a:pt x="705" y="1272"/>
                      </a:lnTo>
                      <a:lnTo>
                        <a:pt x="705" y="1269"/>
                      </a:lnTo>
                      <a:lnTo>
                        <a:pt x="705" y="1265"/>
                      </a:lnTo>
                      <a:lnTo>
                        <a:pt x="700" y="1265"/>
                      </a:lnTo>
                      <a:lnTo>
                        <a:pt x="693" y="1267"/>
                      </a:lnTo>
                      <a:lnTo>
                        <a:pt x="679" y="1269"/>
                      </a:lnTo>
                      <a:lnTo>
                        <a:pt x="672" y="1267"/>
                      </a:lnTo>
                      <a:lnTo>
                        <a:pt x="669" y="1269"/>
                      </a:lnTo>
                      <a:lnTo>
                        <a:pt x="667" y="1277"/>
                      </a:lnTo>
                      <a:lnTo>
                        <a:pt x="667" y="1279"/>
                      </a:lnTo>
                      <a:lnTo>
                        <a:pt x="665" y="1284"/>
                      </a:lnTo>
                      <a:lnTo>
                        <a:pt x="662" y="1288"/>
                      </a:lnTo>
                      <a:lnTo>
                        <a:pt x="655" y="1293"/>
                      </a:lnTo>
                      <a:lnTo>
                        <a:pt x="648" y="1295"/>
                      </a:lnTo>
                      <a:lnTo>
                        <a:pt x="646" y="1298"/>
                      </a:lnTo>
                      <a:lnTo>
                        <a:pt x="639" y="1303"/>
                      </a:lnTo>
                      <a:lnTo>
                        <a:pt x="636" y="1305"/>
                      </a:lnTo>
                      <a:lnTo>
                        <a:pt x="632" y="1310"/>
                      </a:lnTo>
                      <a:lnTo>
                        <a:pt x="632" y="1312"/>
                      </a:lnTo>
                      <a:lnTo>
                        <a:pt x="629" y="1317"/>
                      </a:lnTo>
                      <a:lnTo>
                        <a:pt x="629" y="1319"/>
                      </a:lnTo>
                      <a:lnTo>
                        <a:pt x="627" y="1321"/>
                      </a:lnTo>
                      <a:lnTo>
                        <a:pt x="620" y="1326"/>
                      </a:lnTo>
                      <a:lnTo>
                        <a:pt x="615" y="1329"/>
                      </a:lnTo>
                      <a:lnTo>
                        <a:pt x="606" y="1329"/>
                      </a:lnTo>
                      <a:lnTo>
                        <a:pt x="601" y="1326"/>
                      </a:lnTo>
                      <a:lnTo>
                        <a:pt x="601" y="1324"/>
                      </a:lnTo>
                      <a:lnTo>
                        <a:pt x="599" y="1312"/>
                      </a:lnTo>
                      <a:lnTo>
                        <a:pt x="596" y="1310"/>
                      </a:lnTo>
                      <a:lnTo>
                        <a:pt x="594" y="1310"/>
                      </a:lnTo>
                      <a:lnTo>
                        <a:pt x="584" y="1312"/>
                      </a:lnTo>
                      <a:lnTo>
                        <a:pt x="582" y="1314"/>
                      </a:lnTo>
                      <a:lnTo>
                        <a:pt x="577" y="1317"/>
                      </a:lnTo>
                      <a:lnTo>
                        <a:pt x="575" y="1319"/>
                      </a:lnTo>
                      <a:lnTo>
                        <a:pt x="575" y="1321"/>
                      </a:lnTo>
                      <a:lnTo>
                        <a:pt x="561" y="1331"/>
                      </a:lnTo>
                      <a:lnTo>
                        <a:pt x="558" y="1333"/>
                      </a:lnTo>
                      <a:lnTo>
                        <a:pt x="556" y="1333"/>
                      </a:lnTo>
                      <a:lnTo>
                        <a:pt x="554" y="1336"/>
                      </a:lnTo>
                      <a:lnTo>
                        <a:pt x="549" y="1336"/>
                      </a:lnTo>
                      <a:lnTo>
                        <a:pt x="539" y="1336"/>
                      </a:lnTo>
                      <a:lnTo>
                        <a:pt x="537" y="1331"/>
                      </a:lnTo>
                      <a:lnTo>
                        <a:pt x="528" y="1326"/>
                      </a:lnTo>
                      <a:lnTo>
                        <a:pt x="497" y="1321"/>
                      </a:lnTo>
                      <a:lnTo>
                        <a:pt x="492" y="1312"/>
                      </a:lnTo>
                      <a:lnTo>
                        <a:pt x="490" y="1307"/>
                      </a:lnTo>
                      <a:lnTo>
                        <a:pt x="490" y="1305"/>
                      </a:lnTo>
                      <a:lnTo>
                        <a:pt x="487" y="1300"/>
                      </a:lnTo>
                      <a:lnTo>
                        <a:pt x="487" y="1281"/>
                      </a:lnTo>
                      <a:lnTo>
                        <a:pt x="487" y="1277"/>
                      </a:lnTo>
                      <a:lnTo>
                        <a:pt x="487" y="1274"/>
                      </a:lnTo>
                      <a:lnTo>
                        <a:pt x="492" y="1265"/>
                      </a:lnTo>
                      <a:lnTo>
                        <a:pt x="492" y="1262"/>
                      </a:lnTo>
                      <a:lnTo>
                        <a:pt x="492" y="1262"/>
                      </a:lnTo>
                      <a:lnTo>
                        <a:pt x="485" y="1260"/>
                      </a:lnTo>
                      <a:lnTo>
                        <a:pt x="468" y="1265"/>
                      </a:lnTo>
                      <a:lnTo>
                        <a:pt x="457" y="1274"/>
                      </a:lnTo>
                      <a:lnTo>
                        <a:pt x="454" y="1277"/>
                      </a:lnTo>
                      <a:lnTo>
                        <a:pt x="449" y="1281"/>
                      </a:lnTo>
                      <a:lnTo>
                        <a:pt x="447" y="1281"/>
                      </a:lnTo>
                      <a:lnTo>
                        <a:pt x="445" y="1281"/>
                      </a:lnTo>
                      <a:lnTo>
                        <a:pt x="442" y="1281"/>
                      </a:lnTo>
                      <a:lnTo>
                        <a:pt x="431" y="1281"/>
                      </a:lnTo>
                      <a:lnTo>
                        <a:pt x="416" y="1277"/>
                      </a:lnTo>
                      <a:lnTo>
                        <a:pt x="409" y="1272"/>
                      </a:lnTo>
                      <a:lnTo>
                        <a:pt x="402" y="1260"/>
                      </a:lnTo>
                      <a:lnTo>
                        <a:pt x="393" y="1250"/>
                      </a:lnTo>
                      <a:lnTo>
                        <a:pt x="383" y="1243"/>
                      </a:lnTo>
                      <a:lnTo>
                        <a:pt x="371" y="1236"/>
                      </a:lnTo>
                      <a:lnTo>
                        <a:pt x="360" y="1239"/>
                      </a:lnTo>
                      <a:lnTo>
                        <a:pt x="352" y="1239"/>
                      </a:lnTo>
                      <a:lnTo>
                        <a:pt x="350" y="1236"/>
                      </a:lnTo>
                      <a:lnTo>
                        <a:pt x="350" y="1234"/>
                      </a:lnTo>
                      <a:lnTo>
                        <a:pt x="352" y="1229"/>
                      </a:lnTo>
                      <a:lnTo>
                        <a:pt x="355" y="1227"/>
                      </a:lnTo>
                      <a:lnTo>
                        <a:pt x="355" y="1222"/>
                      </a:lnTo>
                      <a:lnTo>
                        <a:pt x="352" y="1220"/>
                      </a:lnTo>
                      <a:lnTo>
                        <a:pt x="350" y="1215"/>
                      </a:lnTo>
                      <a:lnTo>
                        <a:pt x="348" y="1213"/>
                      </a:lnTo>
                      <a:lnTo>
                        <a:pt x="345" y="1215"/>
                      </a:lnTo>
                      <a:lnTo>
                        <a:pt x="338" y="1217"/>
                      </a:lnTo>
                      <a:lnTo>
                        <a:pt x="326" y="1220"/>
                      </a:lnTo>
                      <a:lnTo>
                        <a:pt x="324" y="1222"/>
                      </a:lnTo>
                      <a:lnTo>
                        <a:pt x="322" y="1222"/>
                      </a:lnTo>
                      <a:lnTo>
                        <a:pt x="319" y="1224"/>
                      </a:lnTo>
                      <a:lnTo>
                        <a:pt x="319" y="1229"/>
                      </a:lnTo>
                      <a:lnTo>
                        <a:pt x="317" y="1232"/>
                      </a:lnTo>
                      <a:lnTo>
                        <a:pt x="317" y="1234"/>
                      </a:lnTo>
                      <a:lnTo>
                        <a:pt x="315" y="1236"/>
                      </a:lnTo>
                      <a:lnTo>
                        <a:pt x="310" y="1239"/>
                      </a:lnTo>
                      <a:lnTo>
                        <a:pt x="308" y="1236"/>
                      </a:lnTo>
                      <a:lnTo>
                        <a:pt x="298" y="1234"/>
                      </a:lnTo>
                      <a:lnTo>
                        <a:pt x="286" y="1227"/>
                      </a:lnTo>
                      <a:lnTo>
                        <a:pt x="284" y="1222"/>
                      </a:lnTo>
                      <a:lnTo>
                        <a:pt x="281" y="1220"/>
                      </a:lnTo>
                      <a:lnTo>
                        <a:pt x="277" y="1215"/>
                      </a:lnTo>
                      <a:lnTo>
                        <a:pt x="270" y="1210"/>
                      </a:lnTo>
                      <a:lnTo>
                        <a:pt x="258" y="1205"/>
                      </a:lnTo>
                      <a:lnTo>
                        <a:pt x="255" y="1203"/>
                      </a:lnTo>
                      <a:lnTo>
                        <a:pt x="253" y="1201"/>
                      </a:lnTo>
                      <a:lnTo>
                        <a:pt x="255" y="1198"/>
                      </a:lnTo>
                      <a:lnTo>
                        <a:pt x="258" y="1198"/>
                      </a:lnTo>
                      <a:lnTo>
                        <a:pt x="258" y="1194"/>
                      </a:lnTo>
                      <a:lnTo>
                        <a:pt x="258" y="1194"/>
                      </a:lnTo>
                      <a:lnTo>
                        <a:pt x="260" y="1191"/>
                      </a:lnTo>
                      <a:lnTo>
                        <a:pt x="260" y="1189"/>
                      </a:lnTo>
                      <a:lnTo>
                        <a:pt x="260" y="1189"/>
                      </a:lnTo>
                      <a:lnTo>
                        <a:pt x="263" y="1184"/>
                      </a:lnTo>
                      <a:lnTo>
                        <a:pt x="263" y="1184"/>
                      </a:lnTo>
                      <a:lnTo>
                        <a:pt x="263" y="1182"/>
                      </a:lnTo>
                      <a:lnTo>
                        <a:pt x="255" y="1177"/>
                      </a:lnTo>
                      <a:lnTo>
                        <a:pt x="251" y="1175"/>
                      </a:lnTo>
                      <a:lnTo>
                        <a:pt x="248" y="1172"/>
                      </a:lnTo>
                      <a:lnTo>
                        <a:pt x="248" y="1170"/>
                      </a:lnTo>
                      <a:lnTo>
                        <a:pt x="248" y="1168"/>
                      </a:lnTo>
                      <a:lnTo>
                        <a:pt x="244" y="1165"/>
                      </a:lnTo>
                      <a:lnTo>
                        <a:pt x="239" y="1163"/>
                      </a:lnTo>
                      <a:lnTo>
                        <a:pt x="234" y="1158"/>
                      </a:lnTo>
                      <a:lnTo>
                        <a:pt x="232" y="1156"/>
                      </a:lnTo>
                      <a:lnTo>
                        <a:pt x="222" y="1146"/>
                      </a:lnTo>
                      <a:lnTo>
                        <a:pt x="215" y="1146"/>
                      </a:lnTo>
                      <a:lnTo>
                        <a:pt x="211" y="1146"/>
                      </a:lnTo>
                      <a:lnTo>
                        <a:pt x="208" y="1146"/>
                      </a:lnTo>
                      <a:lnTo>
                        <a:pt x="196" y="1153"/>
                      </a:lnTo>
                      <a:lnTo>
                        <a:pt x="194" y="1156"/>
                      </a:lnTo>
                      <a:lnTo>
                        <a:pt x="189" y="1156"/>
                      </a:lnTo>
                      <a:lnTo>
                        <a:pt x="182" y="1158"/>
                      </a:lnTo>
                      <a:lnTo>
                        <a:pt x="180" y="1158"/>
                      </a:lnTo>
                      <a:lnTo>
                        <a:pt x="175" y="1160"/>
                      </a:lnTo>
                      <a:lnTo>
                        <a:pt x="173" y="1163"/>
                      </a:lnTo>
                      <a:lnTo>
                        <a:pt x="173" y="1165"/>
                      </a:lnTo>
                      <a:lnTo>
                        <a:pt x="170" y="1168"/>
                      </a:lnTo>
                      <a:lnTo>
                        <a:pt x="168" y="1172"/>
                      </a:lnTo>
                      <a:lnTo>
                        <a:pt x="166" y="1172"/>
                      </a:lnTo>
                      <a:lnTo>
                        <a:pt x="156" y="1175"/>
                      </a:lnTo>
                      <a:lnTo>
                        <a:pt x="151" y="1175"/>
                      </a:lnTo>
                      <a:lnTo>
                        <a:pt x="149" y="1177"/>
                      </a:lnTo>
                      <a:lnTo>
                        <a:pt x="142" y="1184"/>
                      </a:lnTo>
                      <a:lnTo>
                        <a:pt x="130" y="1187"/>
                      </a:lnTo>
                      <a:lnTo>
                        <a:pt x="128" y="1189"/>
                      </a:lnTo>
                      <a:lnTo>
                        <a:pt x="121" y="1191"/>
                      </a:lnTo>
                      <a:lnTo>
                        <a:pt x="118" y="1191"/>
                      </a:lnTo>
                      <a:lnTo>
                        <a:pt x="106" y="1198"/>
                      </a:lnTo>
                      <a:lnTo>
                        <a:pt x="104" y="1201"/>
                      </a:lnTo>
                      <a:lnTo>
                        <a:pt x="104" y="1203"/>
                      </a:lnTo>
                      <a:lnTo>
                        <a:pt x="102" y="1208"/>
                      </a:lnTo>
                      <a:lnTo>
                        <a:pt x="104" y="1213"/>
                      </a:lnTo>
                      <a:lnTo>
                        <a:pt x="104" y="1215"/>
                      </a:lnTo>
                      <a:lnTo>
                        <a:pt x="102" y="1220"/>
                      </a:lnTo>
                      <a:lnTo>
                        <a:pt x="99" y="1222"/>
                      </a:lnTo>
                      <a:lnTo>
                        <a:pt x="97" y="1222"/>
                      </a:lnTo>
                      <a:lnTo>
                        <a:pt x="92" y="1224"/>
                      </a:lnTo>
                      <a:lnTo>
                        <a:pt x="69" y="1227"/>
                      </a:lnTo>
                      <a:lnTo>
                        <a:pt x="66" y="1229"/>
                      </a:lnTo>
                      <a:lnTo>
                        <a:pt x="61" y="1229"/>
                      </a:lnTo>
                      <a:lnTo>
                        <a:pt x="59" y="1232"/>
                      </a:lnTo>
                      <a:lnTo>
                        <a:pt x="54" y="1232"/>
                      </a:lnTo>
                      <a:lnTo>
                        <a:pt x="50" y="1227"/>
                      </a:lnTo>
                      <a:lnTo>
                        <a:pt x="47" y="1227"/>
                      </a:lnTo>
                      <a:lnTo>
                        <a:pt x="35" y="1232"/>
                      </a:lnTo>
                      <a:lnTo>
                        <a:pt x="28" y="1229"/>
                      </a:lnTo>
                      <a:lnTo>
                        <a:pt x="26" y="1229"/>
                      </a:lnTo>
                      <a:lnTo>
                        <a:pt x="24" y="1229"/>
                      </a:lnTo>
                      <a:lnTo>
                        <a:pt x="21" y="1229"/>
                      </a:lnTo>
                      <a:lnTo>
                        <a:pt x="17" y="1229"/>
                      </a:lnTo>
                      <a:lnTo>
                        <a:pt x="14" y="1229"/>
                      </a:lnTo>
                      <a:lnTo>
                        <a:pt x="12" y="1227"/>
                      </a:lnTo>
                      <a:lnTo>
                        <a:pt x="7" y="122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2489015" y="1889522"/>
                  <a:ext cx="583406" cy="640556"/>
                </a:xfrm>
                <a:custGeom>
                  <a:avLst/>
                  <a:gdLst>
                    <a:gd name="T0" fmla="*/ 12 w 490"/>
                    <a:gd name="T1" fmla="*/ 358 h 538"/>
                    <a:gd name="T2" fmla="*/ 14 w 490"/>
                    <a:gd name="T3" fmla="*/ 334 h 538"/>
                    <a:gd name="T4" fmla="*/ 36 w 490"/>
                    <a:gd name="T5" fmla="*/ 343 h 538"/>
                    <a:gd name="T6" fmla="*/ 50 w 490"/>
                    <a:gd name="T7" fmla="*/ 315 h 538"/>
                    <a:gd name="T8" fmla="*/ 64 w 490"/>
                    <a:gd name="T9" fmla="*/ 308 h 538"/>
                    <a:gd name="T10" fmla="*/ 85 w 490"/>
                    <a:gd name="T11" fmla="*/ 306 h 538"/>
                    <a:gd name="T12" fmla="*/ 88 w 490"/>
                    <a:gd name="T13" fmla="*/ 272 h 538"/>
                    <a:gd name="T14" fmla="*/ 90 w 490"/>
                    <a:gd name="T15" fmla="*/ 246 h 538"/>
                    <a:gd name="T16" fmla="*/ 102 w 490"/>
                    <a:gd name="T17" fmla="*/ 232 h 538"/>
                    <a:gd name="T18" fmla="*/ 104 w 490"/>
                    <a:gd name="T19" fmla="*/ 218 h 538"/>
                    <a:gd name="T20" fmla="*/ 130 w 490"/>
                    <a:gd name="T21" fmla="*/ 225 h 538"/>
                    <a:gd name="T22" fmla="*/ 142 w 490"/>
                    <a:gd name="T23" fmla="*/ 192 h 538"/>
                    <a:gd name="T24" fmla="*/ 185 w 490"/>
                    <a:gd name="T25" fmla="*/ 154 h 538"/>
                    <a:gd name="T26" fmla="*/ 204 w 490"/>
                    <a:gd name="T27" fmla="*/ 147 h 538"/>
                    <a:gd name="T28" fmla="*/ 215 w 490"/>
                    <a:gd name="T29" fmla="*/ 116 h 538"/>
                    <a:gd name="T30" fmla="*/ 227 w 490"/>
                    <a:gd name="T31" fmla="*/ 85 h 538"/>
                    <a:gd name="T32" fmla="*/ 275 w 490"/>
                    <a:gd name="T33" fmla="*/ 57 h 538"/>
                    <a:gd name="T34" fmla="*/ 317 w 490"/>
                    <a:gd name="T35" fmla="*/ 17 h 538"/>
                    <a:gd name="T36" fmla="*/ 362 w 490"/>
                    <a:gd name="T37" fmla="*/ 21 h 538"/>
                    <a:gd name="T38" fmla="*/ 386 w 490"/>
                    <a:gd name="T39" fmla="*/ 52 h 538"/>
                    <a:gd name="T40" fmla="*/ 381 w 490"/>
                    <a:gd name="T41" fmla="*/ 97 h 538"/>
                    <a:gd name="T42" fmla="*/ 376 w 490"/>
                    <a:gd name="T43" fmla="*/ 121 h 538"/>
                    <a:gd name="T44" fmla="*/ 365 w 490"/>
                    <a:gd name="T45" fmla="*/ 142 h 538"/>
                    <a:gd name="T46" fmla="*/ 360 w 490"/>
                    <a:gd name="T47" fmla="*/ 159 h 538"/>
                    <a:gd name="T48" fmla="*/ 376 w 490"/>
                    <a:gd name="T49" fmla="*/ 185 h 538"/>
                    <a:gd name="T50" fmla="*/ 374 w 490"/>
                    <a:gd name="T51" fmla="*/ 209 h 538"/>
                    <a:gd name="T52" fmla="*/ 395 w 490"/>
                    <a:gd name="T53" fmla="*/ 209 h 538"/>
                    <a:gd name="T54" fmla="*/ 414 w 490"/>
                    <a:gd name="T55" fmla="*/ 223 h 538"/>
                    <a:gd name="T56" fmla="*/ 421 w 490"/>
                    <a:gd name="T57" fmla="*/ 261 h 538"/>
                    <a:gd name="T58" fmla="*/ 421 w 490"/>
                    <a:gd name="T59" fmla="*/ 272 h 538"/>
                    <a:gd name="T60" fmla="*/ 438 w 490"/>
                    <a:gd name="T61" fmla="*/ 270 h 538"/>
                    <a:gd name="T62" fmla="*/ 450 w 490"/>
                    <a:gd name="T63" fmla="*/ 296 h 538"/>
                    <a:gd name="T64" fmla="*/ 469 w 490"/>
                    <a:gd name="T65" fmla="*/ 327 h 538"/>
                    <a:gd name="T66" fmla="*/ 466 w 490"/>
                    <a:gd name="T67" fmla="*/ 348 h 538"/>
                    <a:gd name="T68" fmla="*/ 454 w 490"/>
                    <a:gd name="T69" fmla="*/ 367 h 538"/>
                    <a:gd name="T70" fmla="*/ 454 w 490"/>
                    <a:gd name="T71" fmla="*/ 398 h 538"/>
                    <a:gd name="T72" fmla="*/ 478 w 490"/>
                    <a:gd name="T73" fmla="*/ 386 h 538"/>
                    <a:gd name="T74" fmla="*/ 485 w 490"/>
                    <a:gd name="T75" fmla="*/ 433 h 538"/>
                    <a:gd name="T76" fmla="*/ 485 w 490"/>
                    <a:gd name="T77" fmla="*/ 452 h 538"/>
                    <a:gd name="T78" fmla="*/ 471 w 490"/>
                    <a:gd name="T79" fmla="*/ 471 h 538"/>
                    <a:gd name="T80" fmla="*/ 400 w 490"/>
                    <a:gd name="T81" fmla="*/ 478 h 538"/>
                    <a:gd name="T82" fmla="*/ 338 w 490"/>
                    <a:gd name="T83" fmla="*/ 483 h 538"/>
                    <a:gd name="T84" fmla="*/ 312 w 490"/>
                    <a:gd name="T85" fmla="*/ 495 h 538"/>
                    <a:gd name="T86" fmla="*/ 289 w 490"/>
                    <a:gd name="T87" fmla="*/ 512 h 538"/>
                    <a:gd name="T88" fmla="*/ 260 w 490"/>
                    <a:gd name="T89" fmla="*/ 523 h 538"/>
                    <a:gd name="T90" fmla="*/ 227 w 490"/>
                    <a:gd name="T91" fmla="*/ 528 h 538"/>
                    <a:gd name="T92" fmla="*/ 256 w 490"/>
                    <a:gd name="T93" fmla="*/ 509 h 538"/>
                    <a:gd name="T94" fmla="*/ 296 w 490"/>
                    <a:gd name="T95" fmla="*/ 478 h 538"/>
                    <a:gd name="T96" fmla="*/ 310 w 490"/>
                    <a:gd name="T97" fmla="*/ 457 h 538"/>
                    <a:gd name="T98" fmla="*/ 279 w 490"/>
                    <a:gd name="T99" fmla="*/ 433 h 538"/>
                    <a:gd name="T100" fmla="*/ 251 w 490"/>
                    <a:gd name="T101" fmla="*/ 422 h 538"/>
                    <a:gd name="T102" fmla="*/ 232 w 490"/>
                    <a:gd name="T103" fmla="*/ 412 h 538"/>
                    <a:gd name="T104" fmla="*/ 180 w 490"/>
                    <a:gd name="T105" fmla="*/ 386 h 538"/>
                    <a:gd name="T106" fmla="*/ 154 w 490"/>
                    <a:gd name="T107" fmla="*/ 381 h 538"/>
                    <a:gd name="T108" fmla="*/ 118 w 490"/>
                    <a:gd name="T109" fmla="*/ 370 h 538"/>
                    <a:gd name="T110" fmla="*/ 92 w 490"/>
                    <a:gd name="T111" fmla="*/ 388 h 538"/>
                    <a:gd name="T112" fmla="*/ 74 w 490"/>
                    <a:gd name="T113" fmla="*/ 370 h 538"/>
                    <a:gd name="T114" fmla="*/ 69 w 490"/>
                    <a:gd name="T115" fmla="*/ 351 h 538"/>
                    <a:gd name="T116" fmla="*/ 43 w 490"/>
                    <a:gd name="T117" fmla="*/ 379 h 538"/>
                    <a:gd name="T118" fmla="*/ 12 w 490"/>
                    <a:gd name="T119" fmla="*/ 39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0" h="538">
                      <a:moveTo>
                        <a:pt x="12" y="396"/>
                      </a:moveTo>
                      <a:lnTo>
                        <a:pt x="12" y="396"/>
                      </a:lnTo>
                      <a:lnTo>
                        <a:pt x="7" y="393"/>
                      </a:lnTo>
                      <a:lnTo>
                        <a:pt x="0" y="388"/>
                      </a:lnTo>
                      <a:lnTo>
                        <a:pt x="5" y="381"/>
                      </a:lnTo>
                      <a:lnTo>
                        <a:pt x="7" y="367"/>
                      </a:lnTo>
                      <a:lnTo>
                        <a:pt x="12" y="358"/>
                      </a:lnTo>
                      <a:lnTo>
                        <a:pt x="14" y="355"/>
                      </a:lnTo>
                      <a:lnTo>
                        <a:pt x="14" y="353"/>
                      </a:lnTo>
                      <a:lnTo>
                        <a:pt x="14" y="351"/>
                      </a:lnTo>
                      <a:lnTo>
                        <a:pt x="12" y="343"/>
                      </a:lnTo>
                      <a:lnTo>
                        <a:pt x="12" y="341"/>
                      </a:lnTo>
                      <a:lnTo>
                        <a:pt x="12" y="336"/>
                      </a:lnTo>
                      <a:lnTo>
                        <a:pt x="14" y="334"/>
                      </a:lnTo>
                      <a:lnTo>
                        <a:pt x="17" y="334"/>
                      </a:lnTo>
                      <a:lnTo>
                        <a:pt x="19" y="336"/>
                      </a:lnTo>
                      <a:lnTo>
                        <a:pt x="24" y="343"/>
                      </a:lnTo>
                      <a:lnTo>
                        <a:pt x="24" y="343"/>
                      </a:lnTo>
                      <a:lnTo>
                        <a:pt x="26" y="346"/>
                      </a:lnTo>
                      <a:lnTo>
                        <a:pt x="31" y="346"/>
                      </a:lnTo>
                      <a:lnTo>
                        <a:pt x="36" y="343"/>
                      </a:lnTo>
                      <a:lnTo>
                        <a:pt x="38" y="341"/>
                      </a:lnTo>
                      <a:lnTo>
                        <a:pt x="43" y="339"/>
                      </a:lnTo>
                      <a:lnTo>
                        <a:pt x="45" y="332"/>
                      </a:lnTo>
                      <a:lnTo>
                        <a:pt x="47" y="327"/>
                      </a:lnTo>
                      <a:lnTo>
                        <a:pt x="47" y="325"/>
                      </a:lnTo>
                      <a:lnTo>
                        <a:pt x="47" y="322"/>
                      </a:lnTo>
                      <a:lnTo>
                        <a:pt x="50" y="315"/>
                      </a:lnTo>
                      <a:lnTo>
                        <a:pt x="50" y="313"/>
                      </a:lnTo>
                      <a:lnTo>
                        <a:pt x="52" y="310"/>
                      </a:lnTo>
                      <a:lnTo>
                        <a:pt x="55" y="308"/>
                      </a:lnTo>
                      <a:lnTo>
                        <a:pt x="57" y="308"/>
                      </a:lnTo>
                      <a:lnTo>
                        <a:pt x="59" y="308"/>
                      </a:lnTo>
                      <a:lnTo>
                        <a:pt x="62" y="308"/>
                      </a:lnTo>
                      <a:lnTo>
                        <a:pt x="64" y="308"/>
                      </a:lnTo>
                      <a:lnTo>
                        <a:pt x="66" y="310"/>
                      </a:lnTo>
                      <a:lnTo>
                        <a:pt x="66" y="310"/>
                      </a:lnTo>
                      <a:lnTo>
                        <a:pt x="69" y="310"/>
                      </a:lnTo>
                      <a:lnTo>
                        <a:pt x="71" y="308"/>
                      </a:lnTo>
                      <a:lnTo>
                        <a:pt x="81" y="308"/>
                      </a:lnTo>
                      <a:lnTo>
                        <a:pt x="83" y="308"/>
                      </a:lnTo>
                      <a:lnTo>
                        <a:pt x="85" y="306"/>
                      </a:lnTo>
                      <a:lnTo>
                        <a:pt x="83" y="298"/>
                      </a:lnTo>
                      <a:lnTo>
                        <a:pt x="85" y="289"/>
                      </a:lnTo>
                      <a:lnTo>
                        <a:pt x="88" y="287"/>
                      </a:lnTo>
                      <a:lnTo>
                        <a:pt x="88" y="284"/>
                      </a:lnTo>
                      <a:lnTo>
                        <a:pt x="88" y="280"/>
                      </a:lnTo>
                      <a:lnTo>
                        <a:pt x="88" y="277"/>
                      </a:lnTo>
                      <a:lnTo>
                        <a:pt x="88" y="272"/>
                      </a:lnTo>
                      <a:lnTo>
                        <a:pt x="88" y="270"/>
                      </a:lnTo>
                      <a:lnTo>
                        <a:pt x="88" y="268"/>
                      </a:lnTo>
                      <a:lnTo>
                        <a:pt x="88" y="265"/>
                      </a:lnTo>
                      <a:lnTo>
                        <a:pt x="88" y="258"/>
                      </a:lnTo>
                      <a:lnTo>
                        <a:pt x="88" y="256"/>
                      </a:lnTo>
                      <a:lnTo>
                        <a:pt x="88" y="251"/>
                      </a:lnTo>
                      <a:lnTo>
                        <a:pt x="90" y="246"/>
                      </a:lnTo>
                      <a:lnTo>
                        <a:pt x="92" y="244"/>
                      </a:lnTo>
                      <a:lnTo>
                        <a:pt x="95" y="244"/>
                      </a:lnTo>
                      <a:lnTo>
                        <a:pt x="97" y="242"/>
                      </a:lnTo>
                      <a:lnTo>
                        <a:pt x="97" y="242"/>
                      </a:lnTo>
                      <a:lnTo>
                        <a:pt x="100" y="239"/>
                      </a:lnTo>
                      <a:lnTo>
                        <a:pt x="100" y="235"/>
                      </a:lnTo>
                      <a:lnTo>
                        <a:pt x="102" y="232"/>
                      </a:lnTo>
                      <a:lnTo>
                        <a:pt x="102" y="230"/>
                      </a:lnTo>
                      <a:lnTo>
                        <a:pt x="100" y="225"/>
                      </a:lnTo>
                      <a:lnTo>
                        <a:pt x="100" y="223"/>
                      </a:lnTo>
                      <a:lnTo>
                        <a:pt x="100" y="218"/>
                      </a:lnTo>
                      <a:lnTo>
                        <a:pt x="102" y="216"/>
                      </a:lnTo>
                      <a:lnTo>
                        <a:pt x="104" y="216"/>
                      </a:lnTo>
                      <a:lnTo>
                        <a:pt x="104" y="218"/>
                      </a:lnTo>
                      <a:lnTo>
                        <a:pt x="107" y="223"/>
                      </a:lnTo>
                      <a:lnTo>
                        <a:pt x="109" y="225"/>
                      </a:lnTo>
                      <a:lnTo>
                        <a:pt x="111" y="227"/>
                      </a:lnTo>
                      <a:lnTo>
                        <a:pt x="114" y="227"/>
                      </a:lnTo>
                      <a:lnTo>
                        <a:pt x="121" y="227"/>
                      </a:lnTo>
                      <a:lnTo>
                        <a:pt x="126" y="225"/>
                      </a:lnTo>
                      <a:lnTo>
                        <a:pt x="130" y="225"/>
                      </a:lnTo>
                      <a:lnTo>
                        <a:pt x="133" y="223"/>
                      </a:lnTo>
                      <a:lnTo>
                        <a:pt x="137" y="220"/>
                      </a:lnTo>
                      <a:lnTo>
                        <a:pt x="137" y="218"/>
                      </a:lnTo>
                      <a:lnTo>
                        <a:pt x="137" y="211"/>
                      </a:lnTo>
                      <a:lnTo>
                        <a:pt x="140" y="204"/>
                      </a:lnTo>
                      <a:lnTo>
                        <a:pt x="140" y="201"/>
                      </a:lnTo>
                      <a:lnTo>
                        <a:pt x="142" y="192"/>
                      </a:lnTo>
                      <a:lnTo>
                        <a:pt x="152" y="180"/>
                      </a:lnTo>
                      <a:lnTo>
                        <a:pt x="154" y="178"/>
                      </a:lnTo>
                      <a:lnTo>
                        <a:pt x="168" y="159"/>
                      </a:lnTo>
                      <a:lnTo>
                        <a:pt x="171" y="156"/>
                      </a:lnTo>
                      <a:lnTo>
                        <a:pt x="178" y="154"/>
                      </a:lnTo>
                      <a:lnTo>
                        <a:pt x="180" y="154"/>
                      </a:lnTo>
                      <a:lnTo>
                        <a:pt x="185" y="154"/>
                      </a:lnTo>
                      <a:lnTo>
                        <a:pt x="187" y="156"/>
                      </a:lnTo>
                      <a:lnTo>
                        <a:pt x="189" y="156"/>
                      </a:lnTo>
                      <a:lnTo>
                        <a:pt x="199" y="154"/>
                      </a:lnTo>
                      <a:lnTo>
                        <a:pt x="199" y="154"/>
                      </a:lnTo>
                      <a:lnTo>
                        <a:pt x="201" y="152"/>
                      </a:lnTo>
                      <a:lnTo>
                        <a:pt x="204" y="149"/>
                      </a:lnTo>
                      <a:lnTo>
                        <a:pt x="204" y="147"/>
                      </a:lnTo>
                      <a:lnTo>
                        <a:pt x="208" y="140"/>
                      </a:lnTo>
                      <a:lnTo>
                        <a:pt x="208" y="137"/>
                      </a:lnTo>
                      <a:lnTo>
                        <a:pt x="208" y="130"/>
                      </a:lnTo>
                      <a:lnTo>
                        <a:pt x="208" y="128"/>
                      </a:lnTo>
                      <a:lnTo>
                        <a:pt x="211" y="123"/>
                      </a:lnTo>
                      <a:lnTo>
                        <a:pt x="213" y="121"/>
                      </a:lnTo>
                      <a:lnTo>
                        <a:pt x="215" y="116"/>
                      </a:lnTo>
                      <a:lnTo>
                        <a:pt x="215" y="114"/>
                      </a:lnTo>
                      <a:lnTo>
                        <a:pt x="213" y="109"/>
                      </a:lnTo>
                      <a:lnTo>
                        <a:pt x="215" y="104"/>
                      </a:lnTo>
                      <a:lnTo>
                        <a:pt x="215" y="102"/>
                      </a:lnTo>
                      <a:lnTo>
                        <a:pt x="220" y="95"/>
                      </a:lnTo>
                      <a:lnTo>
                        <a:pt x="225" y="90"/>
                      </a:lnTo>
                      <a:lnTo>
                        <a:pt x="227" y="85"/>
                      </a:lnTo>
                      <a:lnTo>
                        <a:pt x="232" y="81"/>
                      </a:lnTo>
                      <a:lnTo>
                        <a:pt x="234" y="78"/>
                      </a:lnTo>
                      <a:lnTo>
                        <a:pt x="263" y="71"/>
                      </a:lnTo>
                      <a:lnTo>
                        <a:pt x="265" y="69"/>
                      </a:lnTo>
                      <a:lnTo>
                        <a:pt x="270" y="66"/>
                      </a:lnTo>
                      <a:lnTo>
                        <a:pt x="275" y="59"/>
                      </a:lnTo>
                      <a:lnTo>
                        <a:pt x="275" y="57"/>
                      </a:lnTo>
                      <a:lnTo>
                        <a:pt x="277" y="55"/>
                      </a:lnTo>
                      <a:lnTo>
                        <a:pt x="282" y="48"/>
                      </a:lnTo>
                      <a:lnTo>
                        <a:pt x="284" y="45"/>
                      </a:lnTo>
                      <a:lnTo>
                        <a:pt x="289" y="40"/>
                      </a:lnTo>
                      <a:lnTo>
                        <a:pt x="303" y="31"/>
                      </a:lnTo>
                      <a:lnTo>
                        <a:pt x="310" y="24"/>
                      </a:lnTo>
                      <a:lnTo>
                        <a:pt x="317" y="17"/>
                      </a:lnTo>
                      <a:lnTo>
                        <a:pt x="317" y="14"/>
                      </a:lnTo>
                      <a:lnTo>
                        <a:pt x="322" y="12"/>
                      </a:lnTo>
                      <a:lnTo>
                        <a:pt x="324" y="10"/>
                      </a:lnTo>
                      <a:lnTo>
                        <a:pt x="334" y="3"/>
                      </a:lnTo>
                      <a:lnTo>
                        <a:pt x="350" y="0"/>
                      </a:lnTo>
                      <a:lnTo>
                        <a:pt x="350" y="7"/>
                      </a:lnTo>
                      <a:lnTo>
                        <a:pt x="362" y="21"/>
                      </a:lnTo>
                      <a:lnTo>
                        <a:pt x="365" y="26"/>
                      </a:lnTo>
                      <a:lnTo>
                        <a:pt x="369" y="29"/>
                      </a:lnTo>
                      <a:lnTo>
                        <a:pt x="372" y="31"/>
                      </a:lnTo>
                      <a:lnTo>
                        <a:pt x="379" y="36"/>
                      </a:lnTo>
                      <a:lnTo>
                        <a:pt x="381" y="36"/>
                      </a:lnTo>
                      <a:lnTo>
                        <a:pt x="383" y="38"/>
                      </a:lnTo>
                      <a:lnTo>
                        <a:pt x="386" y="52"/>
                      </a:lnTo>
                      <a:lnTo>
                        <a:pt x="391" y="66"/>
                      </a:lnTo>
                      <a:lnTo>
                        <a:pt x="391" y="71"/>
                      </a:lnTo>
                      <a:lnTo>
                        <a:pt x="391" y="76"/>
                      </a:lnTo>
                      <a:lnTo>
                        <a:pt x="386" y="81"/>
                      </a:lnTo>
                      <a:lnTo>
                        <a:pt x="386" y="85"/>
                      </a:lnTo>
                      <a:lnTo>
                        <a:pt x="383" y="88"/>
                      </a:lnTo>
                      <a:lnTo>
                        <a:pt x="381" y="97"/>
                      </a:lnTo>
                      <a:lnTo>
                        <a:pt x="379" y="100"/>
                      </a:lnTo>
                      <a:lnTo>
                        <a:pt x="379" y="104"/>
                      </a:lnTo>
                      <a:lnTo>
                        <a:pt x="376" y="107"/>
                      </a:lnTo>
                      <a:lnTo>
                        <a:pt x="376" y="109"/>
                      </a:lnTo>
                      <a:lnTo>
                        <a:pt x="374" y="114"/>
                      </a:lnTo>
                      <a:lnTo>
                        <a:pt x="376" y="116"/>
                      </a:lnTo>
                      <a:lnTo>
                        <a:pt x="376" y="121"/>
                      </a:lnTo>
                      <a:lnTo>
                        <a:pt x="374" y="123"/>
                      </a:lnTo>
                      <a:lnTo>
                        <a:pt x="374" y="126"/>
                      </a:lnTo>
                      <a:lnTo>
                        <a:pt x="372" y="126"/>
                      </a:lnTo>
                      <a:lnTo>
                        <a:pt x="369" y="128"/>
                      </a:lnTo>
                      <a:lnTo>
                        <a:pt x="369" y="128"/>
                      </a:lnTo>
                      <a:lnTo>
                        <a:pt x="367" y="130"/>
                      </a:lnTo>
                      <a:lnTo>
                        <a:pt x="365" y="142"/>
                      </a:lnTo>
                      <a:lnTo>
                        <a:pt x="365" y="145"/>
                      </a:lnTo>
                      <a:lnTo>
                        <a:pt x="362" y="149"/>
                      </a:lnTo>
                      <a:lnTo>
                        <a:pt x="362" y="154"/>
                      </a:lnTo>
                      <a:lnTo>
                        <a:pt x="360" y="156"/>
                      </a:lnTo>
                      <a:lnTo>
                        <a:pt x="357" y="156"/>
                      </a:lnTo>
                      <a:lnTo>
                        <a:pt x="357" y="159"/>
                      </a:lnTo>
                      <a:lnTo>
                        <a:pt x="360" y="159"/>
                      </a:lnTo>
                      <a:lnTo>
                        <a:pt x="362" y="161"/>
                      </a:lnTo>
                      <a:lnTo>
                        <a:pt x="372" y="166"/>
                      </a:lnTo>
                      <a:lnTo>
                        <a:pt x="374" y="168"/>
                      </a:lnTo>
                      <a:lnTo>
                        <a:pt x="374" y="173"/>
                      </a:lnTo>
                      <a:lnTo>
                        <a:pt x="376" y="178"/>
                      </a:lnTo>
                      <a:lnTo>
                        <a:pt x="376" y="182"/>
                      </a:lnTo>
                      <a:lnTo>
                        <a:pt x="376" y="185"/>
                      </a:lnTo>
                      <a:lnTo>
                        <a:pt x="376" y="190"/>
                      </a:lnTo>
                      <a:lnTo>
                        <a:pt x="374" y="192"/>
                      </a:lnTo>
                      <a:lnTo>
                        <a:pt x="372" y="197"/>
                      </a:lnTo>
                      <a:lnTo>
                        <a:pt x="369" y="201"/>
                      </a:lnTo>
                      <a:lnTo>
                        <a:pt x="372" y="204"/>
                      </a:lnTo>
                      <a:lnTo>
                        <a:pt x="372" y="206"/>
                      </a:lnTo>
                      <a:lnTo>
                        <a:pt x="374" y="209"/>
                      </a:lnTo>
                      <a:lnTo>
                        <a:pt x="376" y="209"/>
                      </a:lnTo>
                      <a:lnTo>
                        <a:pt x="383" y="209"/>
                      </a:lnTo>
                      <a:lnTo>
                        <a:pt x="386" y="209"/>
                      </a:lnTo>
                      <a:lnTo>
                        <a:pt x="388" y="206"/>
                      </a:lnTo>
                      <a:lnTo>
                        <a:pt x="391" y="204"/>
                      </a:lnTo>
                      <a:lnTo>
                        <a:pt x="393" y="206"/>
                      </a:lnTo>
                      <a:lnTo>
                        <a:pt x="395" y="209"/>
                      </a:lnTo>
                      <a:lnTo>
                        <a:pt x="400" y="218"/>
                      </a:lnTo>
                      <a:lnTo>
                        <a:pt x="402" y="220"/>
                      </a:lnTo>
                      <a:lnTo>
                        <a:pt x="405" y="223"/>
                      </a:lnTo>
                      <a:lnTo>
                        <a:pt x="407" y="225"/>
                      </a:lnTo>
                      <a:lnTo>
                        <a:pt x="409" y="223"/>
                      </a:lnTo>
                      <a:lnTo>
                        <a:pt x="412" y="223"/>
                      </a:lnTo>
                      <a:lnTo>
                        <a:pt x="414" y="223"/>
                      </a:lnTo>
                      <a:lnTo>
                        <a:pt x="412" y="232"/>
                      </a:lnTo>
                      <a:lnTo>
                        <a:pt x="412" y="244"/>
                      </a:lnTo>
                      <a:lnTo>
                        <a:pt x="412" y="246"/>
                      </a:lnTo>
                      <a:lnTo>
                        <a:pt x="414" y="251"/>
                      </a:lnTo>
                      <a:lnTo>
                        <a:pt x="417" y="251"/>
                      </a:lnTo>
                      <a:lnTo>
                        <a:pt x="421" y="256"/>
                      </a:lnTo>
                      <a:lnTo>
                        <a:pt x="421" y="261"/>
                      </a:lnTo>
                      <a:lnTo>
                        <a:pt x="424" y="263"/>
                      </a:lnTo>
                      <a:lnTo>
                        <a:pt x="421" y="265"/>
                      </a:lnTo>
                      <a:lnTo>
                        <a:pt x="421" y="265"/>
                      </a:lnTo>
                      <a:lnTo>
                        <a:pt x="421" y="268"/>
                      </a:lnTo>
                      <a:lnTo>
                        <a:pt x="421" y="270"/>
                      </a:lnTo>
                      <a:lnTo>
                        <a:pt x="421" y="270"/>
                      </a:lnTo>
                      <a:lnTo>
                        <a:pt x="421" y="272"/>
                      </a:lnTo>
                      <a:lnTo>
                        <a:pt x="424" y="272"/>
                      </a:lnTo>
                      <a:lnTo>
                        <a:pt x="426" y="270"/>
                      </a:lnTo>
                      <a:lnTo>
                        <a:pt x="428" y="270"/>
                      </a:lnTo>
                      <a:lnTo>
                        <a:pt x="431" y="268"/>
                      </a:lnTo>
                      <a:lnTo>
                        <a:pt x="433" y="268"/>
                      </a:lnTo>
                      <a:lnTo>
                        <a:pt x="435" y="268"/>
                      </a:lnTo>
                      <a:lnTo>
                        <a:pt x="438" y="270"/>
                      </a:lnTo>
                      <a:lnTo>
                        <a:pt x="440" y="272"/>
                      </a:lnTo>
                      <a:lnTo>
                        <a:pt x="443" y="275"/>
                      </a:lnTo>
                      <a:lnTo>
                        <a:pt x="450" y="282"/>
                      </a:lnTo>
                      <a:lnTo>
                        <a:pt x="450" y="284"/>
                      </a:lnTo>
                      <a:lnTo>
                        <a:pt x="450" y="287"/>
                      </a:lnTo>
                      <a:lnTo>
                        <a:pt x="450" y="287"/>
                      </a:lnTo>
                      <a:lnTo>
                        <a:pt x="450" y="296"/>
                      </a:lnTo>
                      <a:lnTo>
                        <a:pt x="450" y="308"/>
                      </a:lnTo>
                      <a:lnTo>
                        <a:pt x="450" y="310"/>
                      </a:lnTo>
                      <a:lnTo>
                        <a:pt x="452" y="313"/>
                      </a:lnTo>
                      <a:lnTo>
                        <a:pt x="457" y="313"/>
                      </a:lnTo>
                      <a:lnTo>
                        <a:pt x="459" y="315"/>
                      </a:lnTo>
                      <a:lnTo>
                        <a:pt x="464" y="320"/>
                      </a:lnTo>
                      <a:lnTo>
                        <a:pt x="469" y="327"/>
                      </a:lnTo>
                      <a:lnTo>
                        <a:pt x="469" y="332"/>
                      </a:lnTo>
                      <a:lnTo>
                        <a:pt x="469" y="336"/>
                      </a:lnTo>
                      <a:lnTo>
                        <a:pt x="466" y="339"/>
                      </a:lnTo>
                      <a:lnTo>
                        <a:pt x="466" y="339"/>
                      </a:lnTo>
                      <a:lnTo>
                        <a:pt x="466" y="343"/>
                      </a:lnTo>
                      <a:lnTo>
                        <a:pt x="466" y="346"/>
                      </a:lnTo>
                      <a:lnTo>
                        <a:pt x="466" y="348"/>
                      </a:lnTo>
                      <a:lnTo>
                        <a:pt x="466" y="348"/>
                      </a:lnTo>
                      <a:lnTo>
                        <a:pt x="464" y="353"/>
                      </a:lnTo>
                      <a:lnTo>
                        <a:pt x="464" y="355"/>
                      </a:lnTo>
                      <a:lnTo>
                        <a:pt x="464" y="358"/>
                      </a:lnTo>
                      <a:lnTo>
                        <a:pt x="462" y="360"/>
                      </a:lnTo>
                      <a:lnTo>
                        <a:pt x="457" y="365"/>
                      </a:lnTo>
                      <a:lnTo>
                        <a:pt x="454" y="367"/>
                      </a:lnTo>
                      <a:lnTo>
                        <a:pt x="454" y="372"/>
                      </a:lnTo>
                      <a:lnTo>
                        <a:pt x="452" y="377"/>
                      </a:lnTo>
                      <a:lnTo>
                        <a:pt x="452" y="379"/>
                      </a:lnTo>
                      <a:lnTo>
                        <a:pt x="450" y="384"/>
                      </a:lnTo>
                      <a:lnTo>
                        <a:pt x="450" y="388"/>
                      </a:lnTo>
                      <a:lnTo>
                        <a:pt x="452" y="393"/>
                      </a:lnTo>
                      <a:lnTo>
                        <a:pt x="454" y="398"/>
                      </a:lnTo>
                      <a:lnTo>
                        <a:pt x="457" y="398"/>
                      </a:lnTo>
                      <a:lnTo>
                        <a:pt x="459" y="396"/>
                      </a:lnTo>
                      <a:lnTo>
                        <a:pt x="459" y="393"/>
                      </a:lnTo>
                      <a:lnTo>
                        <a:pt x="462" y="391"/>
                      </a:lnTo>
                      <a:lnTo>
                        <a:pt x="471" y="384"/>
                      </a:lnTo>
                      <a:lnTo>
                        <a:pt x="473" y="384"/>
                      </a:lnTo>
                      <a:lnTo>
                        <a:pt x="478" y="386"/>
                      </a:lnTo>
                      <a:lnTo>
                        <a:pt x="480" y="391"/>
                      </a:lnTo>
                      <a:lnTo>
                        <a:pt x="483" y="400"/>
                      </a:lnTo>
                      <a:lnTo>
                        <a:pt x="485" y="405"/>
                      </a:lnTo>
                      <a:lnTo>
                        <a:pt x="485" y="407"/>
                      </a:lnTo>
                      <a:lnTo>
                        <a:pt x="483" y="417"/>
                      </a:lnTo>
                      <a:lnTo>
                        <a:pt x="488" y="433"/>
                      </a:lnTo>
                      <a:lnTo>
                        <a:pt x="485" y="433"/>
                      </a:lnTo>
                      <a:lnTo>
                        <a:pt x="483" y="433"/>
                      </a:lnTo>
                      <a:lnTo>
                        <a:pt x="483" y="436"/>
                      </a:lnTo>
                      <a:lnTo>
                        <a:pt x="483" y="438"/>
                      </a:lnTo>
                      <a:lnTo>
                        <a:pt x="483" y="443"/>
                      </a:lnTo>
                      <a:lnTo>
                        <a:pt x="483" y="445"/>
                      </a:lnTo>
                      <a:lnTo>
                        <a:pt x="485" y="448"/>
                      </a:lnTo>
                      <a:lnTo>
                        <a:pt x="485" y="452"/>
                      </a:lnTo>
                      <a:lnTo>
                        <a:pt x="488" y="455"/>
                      </a:lnTo>
                      <a:lnTo>
                        <a:pt x="490" y="457"/>
                      </a:lnTo>
                      <a:lnTo>
                        <a:pt x="490" y="459"/>
                      </a:lnTo>
                      <a:lnTo>
                        <a:pt x="488" y="462"/>
                      </a:lnTo>
                      <a:lnTo>
                        <a:pt x="483" y="467"/>
                      </a:lnTo>
                      <a:lnTo>
                        <a:pt x="478" y="471"/>
                      </a:lnTo>
                      <a:lnTo>
                        <a:pt x="471" y="471"/>
                      </a:lnTo>
                      <a:lnTo>
                        <a:pt x="454" y="471"/>
                      </a:lnTo>
                      <a:lnTo>
                        <a:pt x="454" y="469"/>
                      </a:lnTo>
                      <a:lnTo>
                        <a:pt x="454" y="467"/>
                      </a:lnTo>
                      <a:lnTo>
                        <a:pt x="447" y="462"/>
                      </a:lnTo>
                      <a:lnTo>
                        <a:pt x="435" y="467"/>
                      </a:lnTo>
                      <a:lnTo>
                        <a:pt x="414" y="476"/>
                      </a:lnTo>
                      <a:lnTo>
                        <a:pt x="400" y="478"/>
                      </a:lnTo>
                      <a:lnTo>
                        <a:pt x="398" y="478"/>
                      </a:lnTo>
                      <a:lnTo>
                        <a:pt x="393" y="478"/>
                      </a:lnTo>
                      <a:lnTo>
                        <a:pt x="388" y="474"/>
                      </a:lnTo>
                      <a:lnTo>
                        <a:pt x="376" y="478"/>
                      </a:lnTo>
                      <a:lnTo>
                        <a:pt x="346" y="476"/>
                      </a:lnTo>
                      <a:lnTo>
                        <a:pt x="341" y="478"/>
                      </a:lnTo>
                      <a:lnTo>
                        <a:pt x="338" y="483"/>
                      </a:lnTo>
                      <a:lnTo>
                        <a:pt x="336" y="486"/>
                      </a:lnTo>
                      <a:lnTo>
                        <a:pt x="334" y="486"/>
                      </a:lnTo>
                      <a:lnTo>
                        <a:pt x="320" y="490"/>
                      </a:lnTo>
                      <a:lnTo>
                        <a:pt x="317" y="490"/>
                      </a:lnTo>
                      <a:lnTo>
                        <a:pt x="315" y="493"/>
                      </a:lnTo>
                      <a:lnTo>
                        <a:pt x="312" y="495"/>
                      </a:lnTo>
                      <a:lnTo>
                        <a:pt x="312" y="495"/>
                      </a:lnTo>
                      <a:lnTo>
                        <a:pt x="305" y="495"/>
                      </a:lnTo>
                      <a:lnTo>
                        <a:pt x="301" y="497"/>
                      </a:lnTo>
                      <a:lnTo>
                        <a:pt x="301" y="500"/>
                      </a:lnTo>
                      <a:lnTo>
                        <a:pt x="301" y="504"/>
                      </a:lnTo>
                      <a:lnTo>
                        <a:pt x="298" y="507"/>
                      </a:lnTo>
                      <a:lnTo>
                        <a:pt x="296" y="509"/>
                      </a:lnTo>
                      <a:lnTo>
                        <a:pt x="289" y="512"/>
                      </a:lnTo>
                      <a:lnTo>
                        <a:pt x="282" y="514"/>
                      </a:lnTo>
                      <a:lnTo>
                        <a:pt x="279" y="516"/>
                      </a:lnTo>
                      <a:lnTo>
                        <a:pt x="272" y="516"/>
                      </a:lnTo>
                      <a:lnTo>
                        <a:pt x="270" y="516"/>
                      </a:lnTo>
                      <a:lnTo>
                        <a:pt x="268" y="519"/>
                      </a:lnTo>
                      <a:lnTo>
                        <a:pt x="265" y="521"/>
                      </a:lnTo>
                      <a:lnTo>
                        <a:pt x="260" y="523"/>
                      </a:lnTo>
                      <a:lnTo>
                        <a:pt x="256" y="528"/>
                      </a:lnTo>
                      <a:lnTo>
                        <a:pt x="253" y="528"/>
                      </a:lnTo>
                      <a:lnTo>
                        <a:pt x="249" y="533"/>
                      </a:lnTo>
                      <a:lnTo>
                        <a:pt x="246" y="535"/>
                      </a:lnTo>
                      <a:lnTo>
                        <a:pt x="241" y="538"/>
                      </a:lnTo>
                      <a:lnTo>
                        <a:pt x="237" y="535"/>
                      </a:lnTo>
                      <a:lnTo>
                        <a:pt x="227" y="528"/>
                      </a:lnTo>
                      <a:lnTo>
                        <a:pt x="223" y="523"/>
                      </a:lnTo>
                      <a:lnTo>
                        <a:pt x="220" y="521"/>
                      </a:lnTo>
                      <a:lnTo>
                        <a:pt x="225" y="519"/>
                      </a:lnTo>
                      <a:lnTo>
                        <a:pt x="227" y="516"/>
                      </a:lnTo>
                      <a:lnTo>
                        <a:pt x="249" y="512"/>
                      </a:lnTo>
                      <a:lnTo>
                        <a:pt x="253" y="512"/>
                      </a:lnTo>
                      <a:lnTo>
                        <a:pt x="256" y="509"/>
                      </a:lnTo>
                      <a:lnTo>
                        <a:pt x="260" y="504"/>
                      </a:lnTo>
                      <a:lnTo>
                        <a:pt x="263" y="502"/>
                      </a:lnTo>
                      <a:lnTo>
                        <a:pt x="268" y="502"/>
                      </a:lnTo>
                      <a:lnTo>
                        <a:pt x="275" y="497"/>
                      </a:lnTo>
                      <a:lnTo>
                        <a:pt x="289" y="481"/>
                      </a:lnTo>
                      <a:lnTo>
                        <a:pt x="294" y="478"/>
                      </a:lnTo>
                      <a:lnTo>
                        <a:pt x="296" y="478"/>
                      </a:lnTo>
                      <a:lnTo>
                        <a:pt x="301" y="476"/>
                      </a:lnTo>
                      <a:lnTo>
                        <a:pt x="301" y="476"/>
                      </a:lnTo>
                      <a:lnTo>
                        <a:pt x="303" y="474"/>
                      </a:lnTo>
                      <a:lnTo>
                        <a:pt x="305" y="469"/>
                      </a:lnTo>
                      <a:lnTo>
                        <a:pt x="305" y="469"/>
                      </a:lnTo>
                      <a:lnTo>
                        <a:pt x="310" y="459"/>
                      </a:lnTo>
                      <a:lnTo>
                        <a:pt x="310" y="457"/>
                      </a:lnTo>
                      <a:lnTo>
                        <a:pt x="310" y="452"/>
                      </a:lnTo>
                      <a:lnTo>
                        <a:pt x="310" y="450"/>
                      </a:lnTo>
                      <a:lnTo>
                        <a:pt x="310" y="448"/>
                      </a:lnTo>
                      <a:lnTo>
                        <a:pt x="305" y="445"/>
                      </a:lnTo>
                      <a:lnTo>
                        <a:pt x="291" y="438"/>
                      </a:lnTo>
                      <a:lnTo>
                        <a:pt x="284" y="436"/>
                      </a:lnTo>
                      <a:lnTo>
                        <a:pt x="279" y="433"/>
                      </a:lnTo>
                      <a:lnTo>
                        <a:pt x="275" y="433"/>
                      </a:lnTo>
                      <a:lnTo>
                        <a:pt x="268" y="436"/>
                      </a:lnTo>
                      <a:lnTo>
                        <a:pt x="263" y="433"/>
                      </a:lnTo>
                      <a:lnTo>
                        <a:pt x="260" y="433"/>
                      </a:lnTo>
                      <a:lnTo>
                        <a:pt x="258" y="431"/>
                      </a:lnTo>
                      <a:lnTo>
                        <a:pt x="253" y="424"/>
                      </a:lnTo>
                      <a:lnTo>
                        <a:pt x="251" y="422"/>
                      </a:lnTo>
                      <a:lnTo>
                        <a:pt x="249" y="419"/>
                      </a:lnTo>
                      <a:lnTo>
                        <a:pt x="244" y="422"/>
                      </a:lnTo>
                      <a:lnTo>
                        <a:pt x="241" y="422"/>
                      </a:lnTo>
                      <a:lnTo>
                        <a:pt x="237" y="419"/>
                      </a:lnTo>
                      <a:lnTo>
                        <a:pt x="237" y="417"/>
                      </a:lnTo>
                      <a:lnTo>
                        <a:pt x="234" y="414"/>
                      </a:lnTo>
                      <a:lnTo>
                        <a:pt x="232" y="412"/>
                      </a:lnTo>
                      <a:lnTo>
                        <a:pt x="218" y="407"/>
                      </a:lnTo>
                      <a:lnTo>
                        <a:pt x="206" y="403"/>
                      </a:lnTo>
                      <a:lnTo>
                        <a:pt x="189" y="396"/>
                      </a:lnTo>
                      <a:lnTo>
                        <a:pt x="187" y="393"/>
                      </a:lnTo>
                      <a:lnTo>
                        <a:pt x="182" y="391"/>
                      </a:lnTo>
                      <a:lnTo>
                        <a:pt x="182" y="388"/>
                      </a:lnTo>
                      <a:lnTo>
                        <a:pt x="180" y="386"/>
                      </a:lnTo>
                      <a:lnTo>
                        <a:pt x="178" y="384"/>
                      </a:lnTo>
                      <a:lnTo>
                        <a:pt x="175" y="381"/>
                      </a:lnTo>
                      <a:lnTo>
                        <a:pt x="168" y="377"/>
                      </a:lnTo>
                      <a:lnTo>
                        <a:pt x="166" y="377"/>
                      </a:lnTo>
                      <a:lnTo>
                        <a:pt x="161" y="379"/>
                      </a:lnTo>
                      <a:lnTo>
                        <a:pt x="159" y="381"/>
                      </a:lnTo>
                      <a:lnTo>
                        <a:pt x="154" y="381"/>
                      </a:lnTo>
                      <a:lnTo>
                        <a:pt x="149" y="381"/>
                      </a:lnTo>
                      <a:lnTo>
                        <a:pt x="142" y="379"/>
                      </a:lnTo>
                      <a:lnTo>
                        <a:pt x="135" y="370"/>
                      </a:lnTo>
                      <a:lnTo>
                        <a:pt x="133" y="367"/>
                      </a:lnTo>
                      <a:lnTo>
                        <a:pt x="130" y="365"/>
                      </a:lnTo>
                      <a:lnTo>
                        <a:pt x="128" y="365"/>
                      </a:lnTo>
                      <a:lnTo>
                        <a:pt x="118" y="370"/>
                      </a:lnTo>
                      <a:lnTo>
                        <a:pt x="111" y="370"/>
                      </a:lnTo>
                      <a:lnTo>
                        <a:pt x="107" y="372"/>
                      </a:lnTo>
                      <a:lnTo>
                        <a:pt x="104" y="374"/>
                      </a:lnTo>
                      <a:lnTo>
                        <a:pt x="102" y="379"/>
                      </a:lnTo>
                      <a:lnTo>
                        <a:pt x="100" y="384"/>
                      </a:lnTo>
                      <a:lnTo>
                        <a:pt x="97" y="386"/>
                      </a:lnTo>
                      <a:lnTo>
                        <a:pt x="92" y="388"/>
                      </a:lnTo>
                      <a:lnTo>
                        <a:pt x="90" y="388"/>
                      </a:lnTo>
                      <a:lnTo>
                        <a:pt x="90" y="388"/>
                      </a:lnTo>
                      <a:lnTo>
                        <a:pt x="85" y="384"/>
                      </a:lnTo>
                      <a:lnTo>
                        <a:pt x="81" y="381"/>
                      </a:lnTo>
                      <a:lnTo>
                        <a:pt x="78" y="379"/>
                      </a:lnTo>
                      <a:lnTo>
                        <a:pt x="76" y="377"/>
                      </a:lnTo>
                      <a:lnTo>
                        <a:pt x="74" y="370"/>
                      </a:lnTo>
                      <a:lnTo>
                        <a:pt x="71" y="367"/>
                      </a:lnTo>
                      <a:lnTo>
                        <a:pt x="74" y="365"/>
                      </a:lnTo>
                      <a:lnTo>
                        <a:pt x="74" y="358"/>
                      </a:lnTo>
                      <a:lnTo>
                        <a:pt x="74" y="355"/>
                      </a:lnTo>
                      <a:lnTo>
                        <a:pt x="71" y="353"/>
                      </a:lnTo>
                      <a:lnTo>
                        <a:pt x="71" y="351"/>
                      </a:lnTo>
                      <a:lnTo>
                        <a:pt x="69" y="351"/>
                      </a:lnTo>
                      <a:lnTo>
                        <a:pt x="66" y="351"/>
                      </a:lnTo>
                      <a:lnTo>
                        <a:pt x="62" y="358"/>
                      </a:lnTo>
                      <a:lnTo>
                        <a:pt x="62" y="360"/>
                      </a:lnTo>
                      <a:lnTo>
                        <a:pt x="59" y="362"/>
                      </a:lnTo>
                      <a:lnTo>
                        <a:pt x="47" y="372"/>
                      </a:lnTo>
                      <a:lnTo>
                        <a:pt x="45" y="377"/>
                      </a:lnTo>
                      <a:lnTo>
                        <a:pt x="43" y="379"/>
                      </a:lnTo>
                      <a:lnTo>
                        <a:pt x="38" y="381"/>
                      </a:lnTo>
                      <a:lnTo>
                        <a:pt x="29" y="386"/>
                      </a:lnTo>
                      <a:lnTo>
                        <a:pt x="24" y="388"/>
                      </a:lnTo>
                      <a:lnTo>
                        <a:pt x="21" y="391"/>
                      </a:lnTo>
                      <a:lnTo>
                        <a:pt x="19" y="393"/>
                      </a:lnTo>
                      <a:lnTo>
                        <a:pt x="17" y="396"/>
                      </a:lnTo>
                      <a:lnTo>
                        <a:pt x="12" y="39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4992900" y="1238250"/>
                  <a:ext cx="20241" cy="22622"/>
                </a:xfrm>
                <a:custGeom>
                  <a:avLst/>
                  <a:gdLst>
                    <a:gd name="T0" fmla="*/ 5 w 17"/>
                    <a:gd name="T1" fmla="*/ 17 h 19"/>
                    <a:gd name="T2" fmla="*/ 5 w 17"/>
                    <a:gd name="T3" fmla="*/ 17 h 19"/>
                    <a:gd name="T4" fmla="*/ 0 w 17"/>
                    <a:gd name="T5" fmla="*/ 14 h 19"/>
                    <a:gd name="T6" fmla="*/ 0 w 17"/>
                    <a:gd name="T7" fmla="*/ 10 h 19"/>
                    <a:gd name="T8" fmla="*/ 3 w 17"/>
                    <a:gd name="T9" fmla="*/ 0 h 19"/>
                    <a:gd name="T10" fmla="*/ 5 w 17"/>
                    <a:gd name="T11" fmla="*/ 0 h 19"/>
                    <a:gd name="T12" fmla="*/ 10 w 17"/>
                    <a:gd name="T13" fmla="*/ 5 h 19"/>
                    <a:gd name="T14" fmla="*/ 12 w 17"/>
                    <a:gd name="T15" fmla="*/ 12 h 19"/>
                    <a:gd name="T16" fmla="*/ 17 w 17"/>
                    <a:gd name="T17" fmla="*/ 17 h 19"/>
                    <a:gd name="T18" fmla="*/ 15 w 17"/>
                    <a:gd name="T19" fmla="*/ 17 h 19"/>
                    <a:gd name="T20" fmla="*/ 12 w 17"/>
                    <a:gd name="T21" fmla="*/ 19 h 19"/>
                    <a:gd name="T22" fmla="*/ 12 w 17"/>
                    <a:gd name="T23" fmla="*/ 19 h 19"/>
                    <a:gd name="T24" fmla="*/ 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5" y="17"/>
                      </a:moveTo>
                      <a:lnTo>
                        <a:pt x="5" y="17"/>
                      </a:lnTo>
                      <a:lnTo>
                        <a:pt x="0" y="14"/>
                      </a:lnTo>
                      <a:lnTo>
                        <a:pt x="0" y="10"/>
                      </a:lnTo>
                      <a:lnTo>
                        <a:pt x="3" y="0"/>
                      </a:lnTo>
                      <a:lnTo>
                        <a:pt x="5" y="0"/>
                      </a:lnTo>
                      <a:lnTo>
                        <a:pt x="10" y="5"/>
                      </a:lnTo>
                      <a:lnTo>
                        <a:pt x="12" y="12"/>
                      </a:lnTo>
                      <a:lnTo>
                        <a:pt x="17" y="17"/>
                      </a:lnTo>
                      <a:lnTo>
                        <a:pt x="15" y="17"/>
                      </a:lnTo>
                      <a:lnTo>
                        <a:pt x="12" y="19"/>
                      </a:lnTo>
                      <a:lnTo>
                        <a:pt x="12" y="19"/>
                      </a:lnTo>
                      <a:lnTo>
                        <a:pt x="5"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 name="Freeform 52"/>
                <p:cNvSpPr>
                  <a:spLocks/>
                </p:cNvSpPr>
                <p:nvPr/>
              </p:nvSpPr>
              <p:spPr bwMode="auto">
                <a:xfrm>
                  <a:off x="4992900" y="1238250"/>
                  <a:ext cx="20241" cy="22622"/>
                </a:xfrm>
                <a:custGeom>
                  <a:avLst/>
                  <a:gdLst>
                    <a:gd name="T0" fmla="*/ 5 w 17"/>
                    <a:gd name="T1" fmla="*/ 17 h 19"/>
                    <a:gd name="T2" fmla="*/ 5 w 17"/>
                    <a:gd name="T3" fmla="*/ 17 h 19"/>
                    <a:gd name="T4" fmla="*/ 0 w 17"/>
                    <a:gd name="T5" fmla="*/ 14 h 19"/>
                    <a:gd name="T6" fmla="*/ 0 w 17"/>
                    <a:gd name="T7" fmla="*/ 10 h 19"/>
                    <a:gd name="T8" fmla="*/ 3 w 17"/>
                    <a:gd name="T9" fmla="*/ 0 h 19"/>
                    <a:gd name="T10" fmla="*/ 5 w 17"/>
                    <a:gd name="T11" fmla="*/ 0 h 19"/>
                    <a:gd name="T12" fmla="*/ 10 w 17"/>
                    <a:gd name="T13" fmla="*/ 5 h 19"/>
                    <a:gd name="T14" fmla="*/ 12 w 17"/>
                    <a:gd name="T15" fmla="*/ 12 h 19"/>
                    <a:gd name="T16" fmla="*/ 17 w 17"/>
                    <a:gd name="T17" fmla="*/ 17 h 19"/>
                    <a:gd name="T18" fmla="*/ 15 w 17"/>
                    <a:gd name="T19" fmla="*/ 17 h 19"/>
                    <a:gd name="T20" fmla="*/ 12 w 17"/>
                    <a:gd name="T21" fmla="*/ 19 h 19"/>
                    <a:gd name="T22" fmla="*/ 12 w 17"/>
                    <a:gd name="T23" fmla="*/ 19 h 19"/>
                    <a:gd name="T24" fmla="*/ 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5" y="17"/>
                      </a:moveTo>
                      <a:lnTo>
                        <a:pt x="5" y="17"/>
                      </a:lnTo>
                      <a:lnTo>
                        <a:pt x="0" y="14"/>
                      </a:lnTo>
                      <a:lnTo>
                        <a:pt x="0" y="10"/>
                      </a:lnTo>
                      <a:lnTo>
                        <a:pt x="3" y="0"/>
                      </a:lnTo>
                      <a:lnTo>
                        <a:pt x="5" y="0"/>
                      </a:lnTo>
                      <a:lnTo>
                        <a:pt x="10" y="5"/>
                      </a:lnTo>
                      <a:lnTo>
                        <a:pt x="12" y="12"/>
                      </a:lnTo>
                      <a:lnTo>
                        <a:pt x="17" y="17"/>
                      </a:lnTo>
                      <a:lnTo>
                        <a:pt x="15" y="17"/>
                      </a:lnTo>
                      <a:lnTo>
                        <a:pt x="12" y="19"/>
                      </a:lnTo>
                      <a:lnTo>
                        <a:pt x="12" y="19"/>
                      </a:lnTo>
                      <a:lnTo>
                        <a:pt x="5" y="17"/>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4326150" y="1060847"/>
                  <a:ext cx="1196578" cy="1181100"/>
                </a:xfrm>
                <a:custGeom>
                  <a:avLst/>
                  <a:gdLst>
                    <a:gd name="T0" fmla="*/ 629 w 1005"/>
                    <a:gd name="T1" fmla="*/ 651 h 992"/>
                    <a:gd name="T2" fmla="*/ 442 w 1005"/>
                    <a:gd name="T3" fmla="*/ 703 h 992"/>
                    <a:gd name="T4" fmla="*/ 317 w 1005"/>
                    <a:gd name="T5" fmla="*/ 755 h 992"/>
                    <a:gd name="T6" fmla="*/ 187 w 1005"/>
                    <a:gd name="T7" fmla="*/ 878 h 992"/>
                    <a:gd name="T8" fmla="*/ 217 w 1005"/>
                    <a:gd name="T9" fmla="*/ 888 h 992"/>
                    <a:gd name="T10" fmla="*/ 231 w 1005"/>
                    <a:gd name="T11" fmla="*/ 912 h 992"/>
                    <a:gd name="T12" fmla="*/ 149 w 1005"/>
                    <a:gd name="T13" fmla="*/ 961 h 992"/>
                    <a:gd name="T14" fmla="*/ 127 w 1005"/>
                    <a:gd name="T15" fmla="*/ 966 h 992"/>
                    <a:gd name="T16" fmla="*/ 82 w 1005"/>
                    <a:gd name="T17" fmla="*/ 964 h 992"/>
                    <a:gd name="T18" fmla="*/ 40 w 1005"/>
                    <a:gd name="T19" fmla="*/ 926 h 992"/>
                    <a:gd name="T20" fmla="*/ 2 w 1005"/>
                    <a:gd name="T21" fmla="*/ 905 h 992"/>
                    <a:gd name="T22" fmla="*/ 35 w 1005"/>
                    <a:gd name="T23" fmla="*/ 862 h 992"/>
                    <a:gd name="T24" fmla="*/ 30 w 1005"/>
                    <a:gd name="T25" fmla="*/ 824 h 992"/>
                    <a:gd name="T26" fmla="*/ 19 w 1005"/>
                    <a:gd name="T27" fmla="*/ 772 h 992"/>
                    <a:gd name="T28" fmla="*/ 19 w 1005"/>
                    <a:gd name="T29" fmla="*/ 734 h 992"/>
                    <a:gd name="T30" fmla="*/ 42 w 1005"/>
                    <a:gd name="T31" fmla="*/ 720 h 992"/>
                    <a:gd name="T32" fmla="*/ 61 w 1005"/>
                    <a:gd name="T33" fmla="*/ 691 h 992"/>
                    <a:gd name="T34" fmla="*/ 49 w 1005"/>
                    <a:gd name="T35" fmla="*/ 623 h 992"/>
                    <a:gd name="T36" fmla="*/ 75 w 1005"/>
                    <a:gd name="T37" fmla="*/ 578 h 992"/>
                    <a:gd name="T38" fmla="*/ 87 w 1005"/>
                    <a:gd name="T39" fmla="*/ 554 h 992"/>
                    <a:gd name="T40" fmla="*/ 64 w 1005"/>
                    <a:gd name="T41" fmla="*/ 535 h 992"/>
                    <a:gd name="T42" fmla="*/ 64 w 1005"/>
                    <a:gd name="T43" fmla="*/ 488 h 992"/>
                    <a:gd name="T44" fmla="*/ 92 w 1005"/>
                    <a:gd name="T45" fmla="*/ 464 h 992"/>
                    <a:gd name="T46" fmla="*/ 118 w 1005"/>
                    <a:gd name="T47" fmla="*/ 438 h 992"/>
                    <a:gd name="T48" fmla="*/ 135 w 1005"/>
                    <a:gd name="T49" fmla="*/ 400 h 992"/>
                    <a:gd name="T50" fmla="*/ 137 w 1005"/>
                    <a:gd name="T51" fmla="*/ 379 h 992"/>
                    <a:gd name="T52" fmla="*/ 153 w 1005"/>
                    <a:gd name="T53" fmla="*/ 358 h 992"/>
                    <a:gd name="T54" fmla="*/ 170 w 1005"/>
                    <a:gd name="T55" fmla="*/ 303 h 992"/>
                    <a:gd name="T56" fmla="*/ 175 w 1005"/>
                    <a:gd name="T57" fmla="*/ 263 h 992"/>
                    <a:gd name="T58" fmla="*/ 184 w 1005"/>
                    <a:gd name="T59" fmla="*/ 213 h 992"/>
                    <a:gd name="T60" fmla="*/ 170 w 1005"/>
                    <a:gd name="T61" fmla="*/ 166 h 992"/>
                    <a:gd name="T62" fmla="*/ 177 w 1005"/>
                    <a:gd name="T63" fmla="*/ 149 h 992"/>
                    <a:gd name="T64" fmla="*/ 184 w 1005"/>
                    <a:gd name="T65" fmla="*/ 123 h 992"/>
                    <a:gd name="T66" fmla="*/ 184 w 1005"/>
                    <a:gd name="T67" fmla="*/ 100 h 992"/>
                    <a:gd name="T68" fmla="*/ 156 w 1005"/>
                    <a:gd name="T69" fmla="*/ 57 h 992"/>
                    <a:gd name="T70" fmla="*/ 151 w 1005"/>
                    <a:gd name="T71" fmla="*/ 10 h 992"/>
                    <a:gd name="T72" fmla="*/ 215 w 1005"/>
                    <a:gd name="T73" fmla="*/ 14 h 992"/>
                    <a:gd name="T74" fmla="*/ 253 w 1005"/>
                    <a:gd name="T75" fmla="*/ 26 h 992"/>
                    <a:gd name="T76" fmla="*/ 312 w 1005"/>
                    <a:gd name="T77" fmla="*/ 59 h 992"/>
                    <a:gd name="T78" fmla="*/ 385 w 1005"/>
                    <a:gd name="T79" fmla="*/ 85 h 992"/>
                    <a:gd name="T80" fmla="*/ 390 w 1005"/>
                    <a:gd name="T81" fmla="*/ 133 h 992"/>
                    <a:gd name="T82" fmla="*/ 402 w 1005"/>
                    <a:gd name="T83" fmla="*/ 173 h 992"/>
                    <a:gd name="T84" fmla="*/ 466 w 1005"/>
                    <a:gd name="T85" fmla="*/ 147 h 992"/>
                    <a:gd name="T86" fmla="*/ 485 w 1005"/>
                    <a:gd name="T87" fmla="*/ 145 h 992"/>
                    <a:gd name="T88" fmla="*/ 549 w 1005"/>
                    <a:gd name="T89" fmla="*/ 168 h 992"/>
                    <a:gd name="T90" fmla="*/ 593 w 1005"/>
                    <a:gd name="T91" fmla="*/ 204 h 992"/>
                    <a:gd name="T92" fmla="*/ 655 w 1005"/>
                    <a:gd name="T93" fmla="*/ 171 h 992"/>
                    <a:gd name="T94" fmla="*/ 724 w 1005"/>
                    <a:gd name="T95" fmla="*/ 206 h 992"/>
                    <a:gd name="T96" fmla="*/ 771 w 1005"/>
                    <a:gd name="T97" fmla="*/ 204 h 992"/>
                    <a:gd name="T98" fmla="*/ 806 w 1005"/>
                    <a:gd name="T99" fmla="*/ 173 h 992"/>
                    <a:gd name="T100" fmla="*/ 870 w 1005"/>
                    <a:gd name="T101" fmla="*/ 147 h 992"/>
                    <a:gd name="T102" fmla="*/ 913 w 1005"/>
                    <a:gd name="T103" fmla="*/ 161 h 992"/>
                    <a:gd name="T104" fmla="*/ 965 w 1005"/>
                    <a:gd name="T105" fmla="*/ 192 h 992"/>
                    <a:gd name="T106" fmla="*/ 998 w 1005"/>
                    <a:gd name="T107" fmla="*/ 216 h 992"/>
                    <a:gd name="T108" fmla="*/ 946 w 1005"/>
                    <a:gd name="T109" fmla="*/ 246 h 992"/>
                    <a:gd name="T110" fmla="*/ 970 w 1005"/>
                    <a:gd name="T111" fmla="*/ 322 h 992"/>
                    <a:gd name="T112" fmla="*/ 977 w 1005"/>
                    <a:gd name="T113" fmla="*/ 377 h 992"/>
                    <a:gd name="T114" fmla="*/ 858 w 1005"/>
                    <a:gd name="T115" fmla="*/ 471 h 992"/>
                    <a:gd name="T116" fmla="*/ 837 w 1005"/>
                    <a:gd name="T117" fmla="*/ 490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5" h="992">
                      <a:moveTo>
                        <a:pt x="724" y="556"/>
                      </a:moveTo>
                      <a:lnTo>
                        <a:pt x="724" y="556"/>
                      </a:lnTo>
                      <a:lnTo>
                        <a:pt x="705" y="571"/>
                      </a:lnTo>
                      <a:lnTo>
                        <a:pt x="681" y="580"/>
                      </a:lnTo>
                      <a:lnTo>
                        <a:pt x="672" y="590"/>
                      </a:lnTo>
                      <a:lnTo>
                        <a:pt x="664" y="601"/>
                      </a:lnTo>
                      <a:lnTo>
                        <a:pt x="650" y="628"/>
                      </a:lnTo>
                      <a:lnTo>
                        <a:pt x="641" y="642"/>
                      </a:lnTo>
                      <a:lnTo>
                        <a:pt x="629" y="651"/>
                      </a:lnTo>
                      <a:lnTo>
                        <a:pt x="608" y="665"/>
                      </a:lnTo>
                      <a:lnTo>
                        <a:pt x="596" y="668"/>
                      </a:lnTo>
                      <a:lnTo>
                        <a:pt x="572" y="672"/>
                      </a:lnTo>
                      <a:lnTo>
                        <a:pt x="551" y="677"/>
                      </a:lnTo>
                      <a:lnTo>
                        <a:pt x="546" y="682"/>
                      </a:lnTo>
                      <a:lnTo>
                        <a:pt x="541" y="682"/>
                      </a:lnTo>
                      <a:lnTo>
                        <a:pt x="532" y="682"/>
                      </a:lnTo>
                      <a:lnTo>
                        <a:pt x="470" y="701"/>
                      </a:lnTo>
                      <a:lnTo>
                        <a:pt x="442" y="703"/>
                      </a:lnTo>
                      <a:lnTo>
                        <a:pt x="362" y="734"/>
                      </a:lnTo>
                      <a:lnTo>
                        <a:pt x="340" y="741"/>
                      </a:lnTo>
                      <a:lnTo>
                        <a:pt x="338" y="741"/>
                      </a:lnTo>
                      <a:lnTo>
                        <a:pt x="333" y="753"/>
                      </a:lnTo>
                      <a:lnTo>
                        <a:pt x="331" y="755"/>
                      </a:lnTo>
                      <a:lnTo>
                        <a:pt x="328" y="758"/>
                      </a:lnTo>
                      <a:lnTo>
                        <a:pt x="326" y="760"/>
                      </a:lnTo>
                      <a:lnTo>
                        <a:pt x="319" y="755"/>
                      </a:lnTo>
                      <a:lnTo>
                        <a:pt x="317" y="755"/>
                      </a:lnTo>
                      <a:lnTo>
                        <a:pt x="302" y="755"/>
                      </a:lnTo>
                      <a:lnTo>
                        <a:pt x="288" y="758"/>
                      </a:lnTo>
                      <a:lnTo>
                        <a:pt x="276" y="762"/>
                      </a:lnTo>
                      <a:lnTo>
                        <a:pt x="265" y="772"/>
                      </a:lnTo>
                      <a:lnTo>
                        <a:pt x="229" y="807"/>
                      </a:lnTo>
                      <a:lnTo>
                        <a:pt x="213" y="831"/>
                      </a:lnTo>
                      <a:lnTo>
                        <a:pt x="184" y="860"/>
                      </a:lnTo>
                      <a:lnTo>
                        <a:pt x="177" y="874"/>
                      </a:lnTo>
                      <a:lnTo>
                        <a:pt x="187" y="878"/>
                      </a:lnTo>
                      <a:lnTo>
                        <a:pt x="196" y="881"/>
                      </a:lnTo>
                      <a:lnTo>
                        <a:pt x="198" y="881"/>
                      </a:lnTo>
                      <a:lnTo>
                        <a:pt x="201" y="878"/>
                      </a:lnTo>
                      <a:lnTo>
                        <a:pt x="198" y="876"/>
                      </a:lnTo>
                      <a:lnTo>
                        <a:pt x="194" y="874"/>
                      </a:lnTo>
                      <a:lnTo>
                        <a:pt x="201" y="874"/>
                      </a:lnTo>
                      <a:lnTo>
                        <a:pt x="205" y="876"/>
                      </a:lnTo>
                      <a:lnTo>
                        <a:pt x="208" y="878"/>
                      </a:lnTo>
                      <a:lnTo>
                        <a:pt x="217" y="888"/>
                      </a:lnTo>
                      <a:lnTo>
                        <a:pt x="224" y="895"/>
                      </a:lnTo>
                      <a:lnTo>
                        <a:pt x="229" y="900"/>
                      </a:lnTo>
                      <a:lnTo>
                        <a:pt x="231" y="902"/>
                      </a:lnTo>
                      <a:lnTo>
                        <a:pt x="234" y="902"/>
                      </a:lnTo>
                      <a:lnTo>
                        <a:pt x="236" y="905"/>
                      </a:lnTo>
                      <a:lnTo>
                        <a:pt x="236" y="907"/>
                      </a:lnTo>
                      <a:lnTo>
                        <a:pt x="236" y="909"/>
                      </a:lnTo>
                      <a:lnTo>
                        <a:pt x="234" y="912"/>
                      </a:lnTo>
                      <a:lnTo>
                        <a:pt x="231" y="912"/>
                      </a:lnTo>
                      <a:lnTo>
                        <a:pt x="229" y="919"/>
                      </a:lnTo>
                      <a:lnTo>
                        <a:pt x="222" y="921"/>
                      </a:lnTo>
                      <a:lnTo>
                        <a:pt x="203" y="928"/>
                      </a:lnTo>
                      <a:lnTo>
                        <a:pt x="194" y="938"/>
                      </a:lnTo>
                      <a:lnTo>
                        <a:pt x="177" y="957"/>
                      </a:lnTo>
                      <a:lnTo>
                        <a:pt x="170" y="964"/>
                      </a:lnTo>
                      <a:lnTo>
                        <a:pt x="163" y="971"/>
                      </a:lnTo>
                      <a:lnTo>
                        <a:pt x="153" y="971"/>
                      </a:lnTo>
                      <a:lnTo>
                        <a:pt x="149" y="961"/>
                      </a:lnTo>
                      <a:lnTo>
                        <a:pt x="161" y="964"/>
                      </a:lnTo>
                      <a:lnTo>
                        <a:pt x="170" y="957"/>
                      </a:lnTo>
                      <a:lnTo>
                        <a:pt x="187" y="942"/>
                      </a:lnTo>
                      <a:lnTo>
                        <a:pt x="179" y="940"/>
                      </a:lnTo>
                      <a:lnTo>
                        <a:pt x="170" y="940"/>
                      </a:lnTo>
                      <a:lnTo>
                        <a:pt x="144" y="949"/>
                      </a:lnTo>
                      <a:lnTo>
                        <a:pt x="137" y="954"/>
                      </a:lnTo>
                      <a:lnTo>
                        <a:pt x="132" y="959"/>
                      </a:lnTo>
                      <a:lnTo>
                        <a:pt x="127" y="966"/>
                      </a:lnTo>
                      <a:lnTo>
                        <a:pt x="116" y="992"/>
                      </a:lnTo>
                      <a:lnTo>
                        <a:pt x="116" y="990"/>
                      </a:lnTo>
                      <a:lnTo>
                        <a:pt x="94" y="983"/>
                      </a:lnTo>
                      <a:lnTo>
                        <a:pt x="92" y="980"/>
                      </a:lnTo>
                      <a:lnTo>
                        <a:pt x="90" y="976"/>
                      </a:lnTo>
                      <a:lnTo>
                        <a:pt x="87" y="973"/>
                      </a:lnTo>
                      <a:lnTo>
                        <a:pt x="87" y="971"/>
                      </a:lnTo>
                      <a:lnTo>
                        <a:pt x="85" y="966"/>
                      </a:lnTo>
                      <a:lnTo>
                        <a:pt x="82" y="964"/>
                      </a:lnTo>
                      <a:lnTo>
                        <a:pt x="73" y="959"/>
                      </a:lnTo>
                      <a:lnTo>
                        <a:pt x="49" y="952"/>
                      </a:lnTo>
                      <a:lnTo>
                        <a:pt x="42" y="947"/>
                      </a:lnTo>
                      <a:lnTo>
                        <a:pt x="38" y="945"/>
                      </a:lnTo>
                      <a:lnTo>
                        <a:pt x="35" y="938"/>
                      </a:lnTo>
                      <a:lnTo>
                        <a:pt x="35" y="933"/>
                      </a:lnTo>
                      <a:lnTo>
                        <a:pt x="38" y="931"/>
                      </a:lnTo>
                      <a:lnTo>
                        <a:pt x="40" y="928"/>
                      </a:lnTo>
                      <a:lnTo>
                        <a:pt x="40" y="926"/>
                      </a:lnTo>
                      <a:lnTo>
                        <a:pt x="38" y="921"/>
                      </a:lnTo>
                      <a:lnTo>
                        <a:pt x="33" y="919"/>
                      </a:lnTo>
                      <a:lnTo>
                        <a:pt x="26" y="916"/>
                      </a:lnTo>
                      <a:lnTo>
                        <a:pt x="21" y="914"/>
                      </a:lnTo>
                      <a:lnTo>
                        <a:pt x="19" y="909"/>
                      </a:lnTo>
                      <a:lnTo>
                        <a:pt x="19" y="907"/>
                      </a:lnTo>
                      <a:lnTo>
                        <a:pt x="16" y="905"/>
                      </a:lnTo>
                      <a:lnTo>
                        <a:pt x="11" y="907"/>
                      </a:lnTo>
                      <a:lnTo>
                        <a:pt x="2" y="905"/>
                      </a:lnTo>
                      <a:lnTo>
                        <a:pt x="0" y="900"/>
                      </a:lnTo>
                      <a:lnTo>
                        <a:pt x="2" y="897"/>
                      </a:lnTo>
                      <a:lnTo>
                        <a:pt x="21" y="888"/>
                      </a:lnTo>
                      <a:lnTo>
                        <a:pt x="21" y="886"/>
                      </a:lnTo>
                      <a:lnTo>
                        <a:pt x="26" y="878"/>
                      </a:lnTo>
                      <a:lnTo>
                        <a:pt x="30" y="871"/>
                      </a:lnTo>
                      <a:lnTo>
                        <a:pt x="33" y="869"/>
                      </a:lnTo>
                      <a:lnTo>
                        <a:pt x="35" y="867"/>
                      </a:lnTo>
                      <a:lnTo>
                        <a:pt x="35" y="862"/>
                      </a:lnTo>
                      <a:lnTo>
                        <a:pt x="30" y="855"/>
                      </a:lnTo>
                      <a:lnTo>
                        <a:pt x="30" y="852"/>
                      </a:lnTo>
                      <a:lnTo>
                        <a:pt x="30" y="848"/>
                      </a:lnTo>
                      <a:lnTo>
                        <a:pt x="28" y="843"/>
                      </a:lnTo>
                      <a:lnTo>
                        <a:pt x="28" y="838"/>
                      </a:lnTo>
                      <a:lnTo>
                        <a:pt x="28" y="833"/>
                      </a:lnTo>
                      <a:lnTo>
                        <a:pt x="28" y="829"/>
                      </a:lnTo>
                      <a:lnTo>
                        <a:pt x="30" y="826"/>
                      </a:lnTo>
                      <a:lnTo>
                        <a:pt x="30" y="824"/>
                      </a:lnTo>
                      <a:lnTo>
                        <a:pt x="33" y="822"/>
                      </a:lnTo>
                      <a:lnTo>
                        <a:pt x="35" y="815"/>
                      </a:lnTo>
                      <a:lnTo>
                        <a:pt x="38" y="810"/>
                      </a:lnTo>
                      <a:lnTo>
                        <a:pt x="38" y="807"/>
                      </a:lnTo>
                      <a:lnTo>
                        <a:pt x="40" y="798"/>
                      </a:lnTo>
                      <a:lnTo>
                        <a:pt x="35" y="781"/>
                      </a:lnTo>
                      <a:lnTo>
                        <a:pt x="30" y="779"/>
                      </a:lnTo>
                      <a:lnTo>
                        <a:pt x="26" y="777"/>
                      </a:lnTo>
                      <a:lnTo>
                        <a:pt x="19" y="772"/>
                      </a:lnTo>
                      <a:lnTo>
                        <a:pt x="16" y="760"/>
                      </a:lnTo>
                      <a:lnTo>
                        <a:pt x="14" y="755"/>
                      </a:lnTo>
                      <a:lnTo>
                        <a:pt x="14" y="753"/>
                      </a:lnTo>
                      <a:lnTo>
                        <a:pt x="11" y="748"/>
                      </a:lnTo>
                      <a:lnTo>
                        <a:pt x="11" y="746"/>
                      </a:lnTo>
                      <a:lnTo>
                        <a:pt x="14" y="744"/>
                      </a:lnTo>
                      <a:lnTo>
                        <a:pt x="14" y="739"/>
                      </a:lnTo>
                      <a:lnTo>
                        <a:pt x="16" y="736"/>
                      </a:lnTo>
                      <a:lnTo>
                        <a:pt x="19" y="734"/>
                      </a:lnTo>
                      <a:lnTo>
                        <a:pt x="21" y="734"/>
                      </a:lnTo>
                      <a:lnTo>
                        <a:pt x="23" y="734"/>
                      </a:lnTo>
                      <a:lnTo>
                        <a:pt x="26" y="732"/>
                      </a:lnTo>
                      <a:lnTo>
                        <a:pt x="28" y="729"/>
                      </a:lnTo>
                      <a:lnTo>
                        <a:pt x="30" y="727"/>
                      </a:lnTo>
                      <a:lnTo>
                        <a:pt x="35" y="727"/>
                      </a:lnTo>
                      <a:lnTo>
                        <a:pt x="38" y="725"/>
                      </a:lnTo>
                      <a:lnTo>
                        <a:pt x="40" y="722"/>
                      </a:lnTo>
                      <a:lnTo>
                        <a:pt x="42" y="720"/>
                      </a:lnTo>
                      <a:lnTo>
                        <a:pt x="45" y="713"/>
                      </a:lnTo>
                      <a:lnTo>
                        <a:pt x="45" y="708"/>
                      </a:lnTo>
                      <a:lnTo>
                        <a:pt x="45" y="706"/>
                      </a:lnTo>
                      <a:lnTo>
                        <a:pt x="47" y="701"/>
                      </a:lnTo>
                      <a:lnTo>
                        <a:pt x="49" y="699"/>
                      </a:lnTo>
                      <a:lnTo>
                        <a:pt x="54" y="696"/>
                      </a:lnTo>
                      <a:lnTo>
                        <a:pt x="59" y="694"/>
                      </a:lnTo>
                      <a:lnTo>
                        <a:pt x="61" y="691"/>
                      </a:lnTo>
                      <a:lnTo>
                        <a:pt x="61" y="691"/>
                      </a:lnTo>
                      <a:lnTo>
                        <a:pt x="61" y="680"/>
                      </a:lnTo>
                      <a:lnTo>
                        <a:pt x="59" y="670"/>
                      </a:lnTo>
                      <a:lnTo>
                        <a:pt x="68" y="654"/>
                      </a:lnTo>
                      <a:lnTo>
                        <a:pt x="66" y="646"/>
                      </a:lnTo>
                      <a:lnTo>
                        <a:pt x="64" y="639"/>
                      </a:lnTo>
                      <a:lnTo>
                        <a:pt x="59" y="635"/>
                      </a:lnTo>
                      <a:lnTo>
                        <a:pt x="54" y="632"/>
                      </a:lnTo>
                      <a:lnTo>
                        <a:pt x="52" y="632"/>
                      </a:lnTo>
                      <a:lnTo>
                        <a:pt x="49" y="623"/>
                      </a:lnTo>
                      <a:lnTo>
                        <a:pt x="54" y="618"/>
                      </a:lnTo>
                      <a:lnTo>
                        <a:pt x="59" y="606"/>
                      </a:lnTo>
                      <a:lnTo>
                        <a:pt x="59" y="597"/>
                      </a:lnTo>
                      <a:lnTo>
                        <a:pt x="59" y="590"/>
                      </a:lnTo>
                      <a:lnTo>
                        <a:pt x="59" y="587"/>
                      </a:lnTo>
                      <a:lnTo>
                        <a:pt x="61" y="583"/>
                      </a:lnTo>
                      <a:lnTo>
                        <a:pt x="71" y="580"/>
                      </a:lnTo>
                      <a:lnTo>
                        <a:pt x="73" y="580"/>
                      </a:lnTo>
                      <a:lnTo>
                        <a:pt x="75" y="578"/>
                      </a:lnTo>
                      <a:lnTo>
                        <a:pt x="75" y="578"/>
                      </a:lnTo>
                      <a:lnTo>
                        <a:pt x="75" y="575"/>
                      </a:lnTo>
                      <a:lnTo>
                        <a:pt x="75" y="575"/>
                      </a:lnTo>
                      <a:lnTo>
                        <a:pt x="78" y="573"/>
                      </a:lnTo>
                      <a:lnTo>
                        <a:pt x="78" y="571"/>
                      </a:lnTo>
                      <a:lnTo>
                        <a:pt x="85" y="561"/>
                      </a:lnTo>
                      <a:lnTo>
                        <a:pt x="87" y="559"/>
                      </a:lnTo>
                      <a:lnTo>
                        <a:pt x="87" y="556"/>
                      </a:lnTo>
                      <a:lnTo>
                        <a:pt x="87" y="554"/>
                      </a:lnTo>
                      <a:lnTo>
                        <a:pt x="85" y="549"/>
                      </a:lnTo>
                      <a:lnTo>
                        <a:pt x="85" y="547"/>
                      </a:lnTo>
                      <a:lnTo>
                        <a:pt x="82" y="545"/>
                      </a:lnTo>
                      <a:lnTo>
                        <a:pt x="82" y="540"/>
                      </a:lnTo>
                      <a:lnTo>
                        <a:pt x="82" y="538"/>
                      </a:lnTo>
                      <a:lnTo>
                        <a:pt x="80" y="535"/>
                      </a:lnTo>
                      <a:lnTo>
                        <a:pt x="75" y="535"/>
                      </a:lnTo>
                      <a:lnTo>
                        <a:pt x="73" y="535"/>
                      </a:lnTo>
                      <a:lnTo>
                        <a:pt x="64" y="535"/>
                      </a:lnTo>
                      <a:lnTo>
                        <a:pt x="61" y="533"/>
                      </a:lnTo>
                      <a:lnTo>
                        <a:pt x="59" y="530"/>
                      </a:lnTo>
                      <a:lnTo>
                        <a:pt x="56" y="528"/>
                      </a:lnTo>
                      <a:lnTo>
                        <a:pt x="56" y="519"/>
                      </a:lnTo>
                      <a:lnTo>
                        <a:pt x="52" y="507"/>
                      </a:lnTo>
                      <a:lnTo>
                        <a:pt x="52" y="504"/>
                      </a:lnTo>
                      <a:lnTo>
                        <a:pt x="52" y="502"/>
                      </a:lnTo>
                      <a:lnTo>
                        <a:pt x="56" y="495"/>
                      </a:lnTo>
                      <a:lnTo>
                        <a:pt x="64" y="488"/>
                      </a:lnTo>
                      <a:lnTo>
                        <a:pt x="68" y="481"/>
                      </a:lnTo>
                      <a:lnTo>
                        <a:pt x="71" y="478"/>
                      </a:lnTo>
                      <a:lnTo>
                        <a:pt x="73" y="476"/>
                      </a:lnTo>
                      <a:lnTo>
                        <a:pt x="73" y="474"/>
                      </a:lnTo>
                      <a:lnTo>
                        <a:pt x="75" y="471"/>
                      </a:lnTo>
                      <a:lnTo>
                        <a:pt x="75" y="469"/>
                      </a:lnTo>
                      <a:lnTo>
                        <a:pt x="78" y="467"/>
                      </a:lnTo>
                      <a:lnTo>
                        <a:pt x="80" y="467"/>
                      </a:lnTo>
                      <a:lnTo>
                        <a:pt x="92" y="464"/>
                      </a:lnTo>
                      <a:lnTo>
                        <a:pt x="94" y="462"/>
                      </a:lnTo>
                      <a:lnTo>
                        <a:pt x="97" y="459"/>
                      </a:lnTo>
                      <a:lnTo>
                        <a:pt x="101" y="452"/>
                      </a:lnTo>
                      <a:lnTo>
                        <a:pt x="104" y="445"/>
                      </a:lnTo>
                      <a:lnTo>
                        <a:pt x="106" y="443"/>
                      </a:lnTo>
                      <a:lnTo>
                        <a:pt x="108" y="440"/>
                      </a:lnTo>
                      <a:lnTo>
                        <a:pt x="111" y="440"/>
                      </a:lnTo>
                      <a:lnTo>
                        <a:pt x="116" y="438"/>
                      </a:lnTo>
                      <a:lnTo>
                        <a:pt x="118" y="438"/>
                      </a:lnTo>
                      <a:lnTo>
                        <a:pt x="120" y="433"/>
                      </a:lnTo>
                      <a:lnTo>
                        <a:pt x="125" y="429"/>
                      </a:lnTo>
                      <a:lnTo>
                        <a:pt x="127" y="426"/>
                      </a:lnTo>
                      <a:lnTo>
                        <a:pt x="132" y="424"/>
                      </a:lnTo>
                      <a:lnTo>
                        <a:pt x="132" y="422"/>
                      </a:lnTo>
                      <a:lnTo>
                        <a:pt x="135" y="419"/>
                      </a:lnTo>
                      <a:lnTo>
                        <a:pt x="137" y="417"/>
                      </a:lnTo>
                      <a:lnTo>
                        <a:pt x="135" y="403"/>
                      </a:lnTo>
                      <a:lnTo>
                        <a:pt x="135" y="400"/>
                      </a:lnTo>
                      <a:lnTo>
                        <a:pt x="135" y="398"/>
                      </a:lnTo>
                      <a:lnTo>
                        <a:pt x="130" y="395"/>
                      </a:lnTo>
                      <a:lnTo>
                        <a:pt x="127" y="391"/>
                      </a:lnTo>
                      <a:lnTo>
                        <a:pt x="125" y="388"/>
                      </a:lnTo>
                      <a:lnTo>
                        <a:pt x="127" y="386"/>
                      </a:lnTo>
                      <a:lnTo>
                        <a:pt x="130" y="384"/>
                      </a:lnTo>
                      <a:lnTo>
                        <a:pt x="132" y="381"/>
                      </a:lnTo>
                      <a:lnTo>
                        <a:pt x="135" y="379"/>
                      </a:lnTo>
                      <a:lnTo>
                        <a:pt x="137" y="379"/>
                      </a:lnTo>
                      <a:lnTo>
                        <a:pt x="139" y="379"/>
                      </a:lnTo>
                      <a:lnTo>
                        <a:pt x="142" y="377"/>
                      </a:lnTo>
                      <a:lnTo>
                        <a:pt x="144" y="372"/>
                      </a:lnTo>
                      <a:lnTo>
                        <a:pt x="144" y="369"/>
                      </a:lnTo>
                      <a:lnTo>
                        <a:pt x="146" y="367"/>
                      </a:lnTo>
                      <a:lnTo>
                        <a:pt x="151" y="367"/>
                      </a:lnTo>
                      <a:lnTo>
                        <a:pt x="151" y="365"/>
                      </a:lnTo>
                      <a:lnTo>
                        <a:pt x="153" y="362"/>
                      </a:lnTo>
                      <a:lnTo>
                        <a:pt x="153" y="358"/>
                      </a:lnTo>
                      <a:lnTo>
                        <a:pt x="153" y="353"/>
                      </a:lnTo>
                      <a:lnTo>
                        <a:pt x="153" y="351"/>
                      </a:lnTo>
                      <a:lnTo>
                        <a:pt x="158" y="341"/>
                      </a:lnTo>
                      <a:lnTo>
                        <a:pt x="163" y="324"/>
                      </a:lnTo>
                      <a:lnTo>
                        <a:pt x="163" y="322"/>
                      </a:lnTo>
                      <a:lnTo>
                        <a:pt x="165" y="320"/>
                      </a:lnTo>
                      <a:lnTo>
                        <a:pt x="168" y="315"/>
                      </a:lnTo>
                      <a:lnTo>
                        <a:pt x="170" y="310"/>
                      </a:lnTo>
                      <a:lnTo>
                        <a:pt x="170" y="303"/>
                      </a:lnTo>
                      <a:lnTo>
                        <a:pt x="170" y="298"/>
                      </a:lnTo>
                      <a:lnTo>
                        <a:pt x="170" y="294"/>
                      </a:lnTo>
                      <a:lnTo>
                        <a:pt x="170" y="291"/>
                      </a:lnTo>
                      <a:lnTo>
                        <a:pt x="170" y="287"/>
                      </a:lnTo>
                      <a:lnTo>
                        <a:pt x="170" y="282"/>
                      </a:lnTo>
                      <a:lnTo>
                        <a:pt x="172" y="279"/>
                      </a:lnTo>
                      <a:lnTo>
                        <a:pt x="175" y="265"/>
                      </a:lnTo>
                      <a:lnTo>
                        <a:pt x="175" y="263"/>
                      </a:lnTo>
                      <a:lnTo>
                        <a:pt x="175" y="263"/>
                      </a:lnTo>
                      <a:lnTo>
                        <a:pt x="177" y="258"/>
                      </a:lnTo>
                      <a:lnTo>
                        <a:pt x="182" y="249"/>
                      </a:lnTo>
                      <a:lnTo>
                        <a:pt x="182" y="246"/>
                      </a:lnTo>
                      <a:lnTo>
                        <a:pt x="182" y="239"/>
                      </a:lnTo>
                      <a:lnTo>
                        <a:pt x="182" y="234"/>
                      </a:lnTo>
                      <a:lnTo>
                        <a:pt x="182" y="232"/>
                      </a:lnTo>
                      <a:lnTo>
                        <a:pt x="184" y="225"/>
                      </a:lnTo>
                      <a:lnTo>
                        <a:pt x="184" y="223"/>
                      </a:lnTo>
                      <a:lnTo>
                        <a:pt x="184" y="213"/>
                      </a:lnTo>
                      <a:lnTo>
                        <a:pt x="182" y="197"/>
                      </a:lnTo>
                      <a:lnTo>
                        <a:pt x="179" y="185"/>
                      </a:lnTo>
                      <a:lnTo>
                        <a:pt x="177" y="180"/>
                      </a:lnTo>
                      <a:lnTo>
                        <a:pt x="175" y="178"/>
                      </a:lnTo>
                      <a:lnTo>
                        <a:pt x="175" y="175"/>
                      </a:lnTo>
                      <a:lnTo>
                        <a:pt x="172" y="175"/>
                      </a:lnTo>
                      <a:lnTo>
                        <a:pt x="172" y="173"/>
                      </a:lnTo>
                      <a:lnTo>
                        <a:pt x="170" y="171"/>
                      </a:lnTo>
                      <a:lnTo>
                        <a:pt x="170" y="166"/>
                      </a:lnTo>
                      <a:lnTo>
                        <a:pt x="170" y="163"/>
                      </a:lnTo>
                      <a:lnTo>
                        <a:pt x="168" y="159"/>
                      </a:lnTo>
                      <a:lnTo>
                        <a:pt x="168" y="156"/>
                      </a:lnTo>
                      <a:lnTo>
                        <a:pt x="168" y="152"/>
                      </a:lnTo>
                      <a:lnTo>
                        <a:pt x="170" y="152"/>
                      </a:lnTo>
                      <a:lnTo>
                        <a:pt x="172" y="152"/>
                      </a:lnTo>
                      <a:lnTo>
                        <a:pt x="175" y="149"/>
                      </a:lnTo>
                      <a:lnTo>
                        <a:pt x="175" y="149"/>
                      </a:lnTo>
                      <a:lnTo>
                        <a:pt x="177" y="149"/>
                      </a:lnTo>
                      <a:lnTo>
                        <a:pt x="177" y="147"/>
                      </a:lnTo>
                      <a:lnTo>
                        <a:pt x="177" y="145"/>
                      </a:lnTo>
                      <a:lnTo>
                        <a:pt x="177" y="140"/>
                      </a:lnTo>
                      <a:lnTo>
                        <a:pt x="177" y="137"/>
                      </a:lnTo>
                      <a:lnTo>
                        <a:pt x="179" y="135"/>
                      </a:lnTo>
                      <a:lnTo>
                        <a:pt x="179" y="133"/>
                      </a:lnTo>
                      <a:lnTo>
                        <a:pt x="182" y="128"/>
                      </a:lnTo>
                      <a:lnTo>
                        <a:pt x="184" y="126"/>
                      </a:lnTo>
                      <a:lnTo>
                        <a:pt x="184" y="123"/>
                      </a:lnTo>
                      <a:lnTo>
                        <a:pt x="184" y="121"/>
                      </a:lnTo>
                      <a:lnTo>
                        <a:pt x="187" y="118"/>
                      </a:lnTo>
                      <a:lnTo>
                        <a:pt x="187" y="116"/>
                      </a:lnTo>
                      <a:lnTo>
                        <a:pt x="187" y="111"/>
                      </a:lnTo>
                      <a:lnTo>
                        <a:pt x="187" y="109"/>
                      </a:lnTo>
                      <a:lnTo>
                        <a:pt x="189" y="107"/>
                      </a:lnTo>
                      <a:lnTo>
                        <a:pt x="189" y="104"/>
                      </a:lnTo>
                      <a:lnTo>
                        <a:pt x="187" y="102"/>
                      </a:lnTo>
                      <a:lnTo>
                        <a:pt x="184" y="100"/>
                      </a:lnTo>
                      <a:lnTo>
                        <a:pt x="177" y="100"/>
                      </a:lnTo>
                      <a:lnTo>
                        <a:pt x="175" y="97"/>
                      </a:lnTo>
                      <a:lnTo>
                        <a:pt x="172" y="95"/>
                      </a:lnTo>
                      <a:lnTo>
                        <a:pt x="170" y="92"/>
                      </a:lnTo>
                      <a:lnTo>
                        <a:pt x="165" y="81"/>
                      </a:lnTo>
                      <a:lnTo>
                        <a:pt x="158" y="69"/>
                      </a:lnTo>
                      <a:lnTo>
                        <a:pt x="153" y="66"/>
                      </a:lnTo>
                      <a:lnTo>
                        <a:pt x="156" y="64"/>
                      </a:lnTo>
                      <a:lnTo>
                        <a:pt x="156" y="57"/>
                      </a:lnTo>
                      <a:lnTo>
                        <a:pt x="153" y="50"/>
                      </a:lnTo>
                      <a:lnTo>
                        <a:pt x="149" y="45"/>
                      </a:lnTo>
                      <a:lnTo>
                        <a:pt x="144" y="45"/>
                      </a:lnTo>
                      <a:lnTo>
                        <a:pt x="146" y="40"/>
                      </a:lnTo>
                      <a:lnTo>
                        <a:pt x="149" y="38"/>
                      </a:lnTo>
                      <a:lnTo>
                        <a:pt x="151" y="36"/>
                      </a:lnTo>
                      <a:lnTo>
                        <a:pt x="146" y="31"/>
                      </a:lnTo>
                      <a:lnTo>
                        <a:pt x="151" y="19"/>
                      </a:lnTo>
                      <a:lnTo>
                        <a:pt x="151" y="10"/>
                      </a:lnTo>
                      <a:lnTo>
                        <a:pt x="151" y="5"/>
                      </a:lnTo>
                      <a:lnTo>
                        <a:pt x="158" y="2"/>
                      </a:lnTo>
                      <a:lnTo>
                        <a:pt x="168" y="0"/>
                      </a:lnTo>
                      <a:lnTo>
                        <a:pt x="172" y="2"/>
                      </a:lnTo>
                      <a:lnTo>
                        <a:pt x="184" y="5"/>
                      </a:lnTo>
                      <a:lnTo>
                        <a:pt x="189" y="7"/>
                      </a:lnTo>
                      <a:lnTo>
                        <a:pt x="196" y="7"/>
                      </a:lnTo>
                      <a:lnTo>
                        <a:pt x="201" y="7"/>
                      </a:lnTo>
                      <a:lnTo>
                        <a:pt x="215" y="14"/>
                      </a:lnTo>
                      <a:lnTo>
                        <a:pt x="224" y="19"/>
                      </a:lnTo>
                      <a:lnTo>
                        <a:pt x="227" y="21"/>
                      </a:lnTo>
                      <a:lnTo>
                        <a:pt x="231" y="26"/>
                      </a:lnTo>
                      <a:lnTo>
                        <a:pt x="234" y="26"/>
                      </a:lnTo>
                      <a:lnTo>
                        <a:pt x="239" y="26"/>
                      </a:lnTo>
                      <a:lnTo>
                        <a:pt x="241" y="24"/>
                      </a:lnTo>
                      <a:lnTo>
                        <a:pt x="243" y="21"/>
                      </a:lnTo>
                      <a:lnTo>
                        <a:pt x="246" y="24"/>
                      </a:lnTo>
                      <a:lnTo>
                        <a:pt x="253" y="26"/>
                      </a:lnTo>
                      <a:lnTo>
                        <a:pt x="255" y="29"/>
                      </a:lnTo>
                      <a:lnTo>
                        <a:pt x="281" y="31"/>
                      </a:lnTo>
                      <a:lnTo>
                        <a:pt x="288" y="31"/>
                      </a:lnTo>
                      <a:lnTo>
                        <a:pt x="293" y="36"/>
                      </a:lnTo>
                      <a:lnTo>
                        <a:pt x="295" y="43"/>
                      </a:lnTo>
                      <a:lnTo>
                        <a:pt x="300" y="50"/>
                      </a:lnTo>
                      <a:lnTo>
                        <a:pt x="302" y="55"/>
                      </a:lnTo>
                      <a:lnTo>
                        <a:pt x="307" y="59"/>
                      </a:lnTo>
                      <a:lnTo>
                        <a:pt x="312" y="59"/>
                      </a:lnTo>
                      <a:lnTo>
                        <a:pt x="321" y="57"/>
                      </a:lnTo>
                      <a:lnTo>
                        <a:pt x="359" y="55"/>
                      </a:lnTo>
                      <a:lnTo>
                        <a:pt x="369" y="57"/>
                      </a:lnTo>
                      <a:lnTo>
                        <a:pt x="366" y="64"/>
                      </a:lnTo>
                      <a:lnTo>
                        <a:pt x="369" y="64"/>
                      </a:lnTo>
                      <a:lnTo>
                        <a:pt x="371" y="64"/>
                      </a:lnTo>
                      <a:lnTo>
                        <a:pt x="373" y="66"/>
                      </a:lnTo>
                      <a:lnTo>
                        <a:pt x="378" y="76"/>
                      </a:lnTo>
                      <a:lnTo>
                        <a:pt x="385" y="85"/>
                      </a:lnTo>
                      <a:lnTo>
                        <a:pt x="390" y="100"/>
                      </a:lnTo>
                      <a:lnTo>
                        <a:pt x="395" y="104"/>
                      </a:lnTo>
                      <a:lnTo>
                        <a:pt x="395" y="107"/>
                      </a:lnTo>
                      <a:lnTo>
                        <a:pt x="392" y="111"/>
                      </a:lnTo>
                      <a:lnTo>
                        <a:pt x="392" y="116"/>
                      </a:lnTo>
                      <a:lnTo>
                        <a:pt x="395" y="118"/>
                      </a:lnTo>
                      <a:lnTo>
                        <a:pt x="395" y="118"/>
                      </a:lnTo>
                      <a:lnTo>
                        <a:pt x="390" y="128"/>
                      </a:lnTo>
                      <a:lnTo>
                        <a:pt x="390" y="133"/>
                      </a:lnTo>
                      <a:lnTo>
                        <a:pt x="397" y="133"/>
                      </a:lnTo>
                      <a:lnTo>
                        <a:pt x="402" y="137"/>
                      </a:lnTo>
                      <a:lnTo>
                        <a:pt x="402" y="145"/>
                      </a:lnTo>
                      <a:lnTo>
                        <a:pt x="397" y="149"/>
                      </a:lnTo>
                      <a:lnTo>
                        <a:pt x="395" y="149"/>
                      </a:lnTo>
                      <a:lnTo>
                        <a:pt x="390" y="152"/>
                      </a:lnTo>
                      <a:lnTo>
                        <a:pt x="399" y="166"/>
                      </a:lnTo>
                      <a:lnTo>
                        <a:pt x="399" y="171"/>
                      </a:lnTo>
                      <a:lnTo>
                        <a:pt x="402" y="173"/>
                      </a:lnTo>
                      <a:lnTo>
                        <a:pt x="421" y="175"/>
                      </a:lnTo>
                      <a:lnTo>
                        <a:pt x="425" y="175"/>
                      </a:lnTo>
                      <a:lnTo>
                        <a:pt x="428" y="173"/>
                      </a:lnTo>
                      <a:lnTo>
                        <a:pt x="430" y="171"/>
                      </a:lnTo>
                      <a:lnTo>
                        <a:pt x="430" y="168"/>
                      </a:lnTo>
                      <a:lnTo>
                        <a:pt x="433" y="166"/>
                      </a:lnTo>
                      <a:lnTo>
                        <a:pt x="454" y="163"/>
                      </a:lnTo>
                      <a:lnTo>
                        <a:pt x="463" y="159"/>
                      </a:lnTo>
                      <a:lnTo>
                        <a:pt x="466" y="147"/>
                      </a:lnTo>
                      <a:lnTo>
                        <a:pt x="468" y="147"/>
                      </a:lnTo>
                      <a:lnTo>
                        <a:pt x="468" y="145"/>
                      </a:lnTo>
                      <a:lnTo>
                        <a:pt x="468" y="147"/>
                      </a:lnTo>
                      <a:lnTo>
                        <a:pt x="470" y="147"/>
                      </a:lnTo>
                      <a:lnTo>
                        <a:pt x="473" y="149"/>
                      </a:lnTo>
                      <a:lnTo>
                        <a:pt x="478" y="149"/>
                      </a:lnTo>
                      <a:lnTo>
                        <a:pt x="480" y="147"/>
                      </a:lnTo>
                      <a:lnTo>
                        <a:pt x="485" y="142"/>
                      </a:lnTo>
                      <a:lnTo>
                        <a:pt x="485" y="145"/>
                      </a:lnTo>
                      <a:lnTo>
                        <a:pt x="485" y="145"/>
                      </a:lnTo>
                      <a:lnTo>
                        <a:pt x="485" y="145"/>
                      </a:lnTo>
                      <a:lnTo>
                        <a:pt x="485" y="147"/>
                      </a:lnTo>
                      <a:lnTo>
                        <a:pt x="492" y="149"/>
                      </a:lnTo>
                      <a:lnTo>
                        <a:pt x="511" y="152"/>
                      </a:lnTo>
                      <a:lnTo>
                        <a:pt x="518" y="154"/>
                      </a:lnTo>
                      <a:lnTo>
                        <a:pt x="537" y="166"/>
                      </a:lnTo>
                      <a:lnTo>
                        <a:pt x="544" y="168"/>
                      </a:lnTo>
                      <a:lnTo>
                        <a:pt x="549" y="168"/>
                      </a:lnTo>
                      <a:lnTo>
                        <a:pt x="553" y="171"/>
                      </a:lnTo>
                      <a:lnTo>
                        <a:pt x="558" y="178"/>
                      </a:lnTo>
                      <a:lnTo>
                        <a:pt x="563" y="192"/>
                      </a:lnTo>
                      <a:lnTo>
                        <a:pt x="565" y="199"/>
                      </a:lnTo>
                      <a:lnTo>
                        <a:pt x="572" y="204"/>
                      </a:lnTo>
                      <a:lnTo>
                        <a:pt x="577" y="206"/>
                      </a:lnTo>
                      <a:lnTo>
                        <a:pt x="579" y="208"/>
                      </a:lnTo>
                      <a:lnTo>
                        <a:pt x="589" y="206"/>
                      </a:lnTo>
                      <a:lnTo>
                        <a:pt x="593" y="204"/>
                      </a:lnTo>
                      <a:lnTo>
                        <a:pt x="598" y="201"/>
                      </a:lnTo>
                      <a:lnTo>
                        <a:pt x="603" y="197"/>
                      </a:lnTo>
                      <a:lnTo>
                        <a:pt x="610" y="190"/>
                      </a:lnTo>
                      <a:lnTo>
                        <a:pt x="612" y="187"/>
                      </a:lnTo>
                      <a:lnTo>
                        <a:pt x="615" y="182"/>
                      </a:lnTo>
                      <a:lnTo>
                        <a:pt x="615" y="180"/>
                      </a:lnTo>
                      <a:lnTo>
                        <a:pt x="619" y="178"/>
                      </a:lnTo>
                      <a:lnTo>
                        <a:pt x="636" y="178"/>
                      </a:lnTo>
                      <a:lnTo>
                        <a:pt x="655" y="171"/>
                      </a:lnTo>
                      <a:lnTo>
                        <a:pt x="664" y="171"/>
                      </a:lnTo>
                      <a:lnTo>
                        <a:pt x="674" y="175"/>
                      </a:lnTo>
                      <a:lnTo>
                        <a:pt x="676" y="178"/>
                      </a:lnTo>
                      <a:lnTo>
                        <a:pt x="695" y="187"/>
                      </a:lnTo>
                      <a:lnTo>
                        <a:pt x="705" y="187"/>
                      </a:lnTo>
                      <a:lnTo>
                        <a:pt x="709" y="187"/>
                      </a:lnTo>
                      <a:lnTo>
                        <a:pt x="712" y="194"/>
                      </a:lnTo>
                      <a:lnTo>
                        <a:pt x="719" y="201"/>
                      </a:lnTo>
                      <a:lnTo>
                        <a:pt x="724" y="206"/>
                      </a:lnTo>
                      <a:lnTo>
                        <a:pt x="731" y="208"/>
                      </a:lnTo>
                      <a:lnTo>
                        <a:pt x="738" y="211"/>
                      </a:lnTo>
                      <a:lnTo>
                        <a:pt x="740" y="213"/>
                      </a:lnTo>
                      <a:lnTo>
                        <a:pt x="743" y="211"/>
                      </a:lnTo>
                      <a:lnTo>
                        <a:pt x="745" y="211"/>
                      </a:lnTo>
                      <a:lnTo>
                        <a:pt x="747" y="204"/>
                      </a:lnTo>
                      <a:lnTo>
                        <a:pt x="750" y="201"/>
                      </a:lnTo>
                      <a:lnTo>
                        <a:pt x="757" y="199"/>
                      </a:lnTo>
                      <a:lnTo>
                        <a:pt x="771" y="204"/>
                      </a:lnTo>
                      <a:lnTo>
                        <a:pt x="778" y="206"/>
                      </a:lnTo>
                      <a:lnTo>
                        <a:pt x="787" y="204"/>
                      </a:lnTo>
                      <a:lnTo>
                        <a:pt x="787" y="204"/>
                      </a:lnTo>
                      <a:lnTo>
                        <a:pt x="783" y="199"/>
                      </a:lnTo>
                      <a:lnTo>
                        <a:pt x="778" y="190"/>
                      </a:lnTo>
                      <a:lnTo>
                        <a:pt x="783" y="187"/>
                      </a:lnTo>
                      <a:lnTo>
                        <a:pt x="795" y="175"/>
                      </a:lnTo>
                      <a:lnTo>
                        <a:pt x="799" y="173"/>
                      </a:lnTo>
                      <a:lnTo>
                        <a:pt x="806" y="173"/>
                      </a:lnTo>
                      <a:lnTo>
                        <a:pt x="818" y="173"/>
                      </a:lnTo>
                      <a:lnTo>
                        <a:pt x="825" y="173"/>
                      </a:lnTo>
                      <a:lnTo>
                        <a:pt x="830" y="168"/>
                      </a:lnTo>
                      <a:lnTo>
                        <a:pt x="840" y="159"/>
                      </a:lnTo>
                      <a:lnTo>
                        <a:pt x="844" y="156"/>
                      </a:lnTo>
                      <a:lnTo>
                        <a:pt x="849" y="156"/>
                      </a:lnTo>
                      <a:lnTo>
                        <a:pt x="856" y="156"/>
                      </a:lnTo>
                      <a:lnTo>
                        <a:pt x="861" y="154"/>
                      </a:lnTo>
                      <a:lnTo>
                        <a:pt x="870" y="147"/>
                      </a:lnTo>
                      <a:lnTo>
                        <a:pt x="880" y="149"/>
                      </a:lnTo>
                      <a:lnTo>
                        <a:pt x="887" y="145"/>
                      </a:lnTo>
                      <a:lnTo>
                        <a:pt x="889" y="147"/>
                      </a:lnTo>
                      <a:lnTo>
                        <a:pt x="899" y="147"/>
                      </a:lnTo>
                      <a:lnTo>
                        <a:pt x="901" y="147"/>
                      </a:lnTo>
                      <a:lnTo>
                        <a:pt x="903" y="152"/>
                      </a:lnTo>
                      <a:lnTo>
                        <a:pt x="906" y="156"/>
                      </a:lnTo>
                      <a:lnTo>
                        <a:pt x="908" y="159"/>
                      </a:lnTo>
                      <a:lnTo>
                        <a:pt x="913" y="161"/>
                      </a:lnTo>
                      <a:lnTo>
                        <a:pt x="920" y="163"/>
                      </a:lnTo>
                      <a:lnTo>
                        <a:pt x="927" y="163"/>
                      </a:lnTo>
                      <a:lnTo>
                        <a:pt x="934" y="163"/>
                      </a:lnTo>
                      <a:lnTo>
                        <a:pt x="955" y="159"/>
                      </a:lnTo>
                      <a:lnTo>
                        <a:pt x="955" y="168"/>
                      </a:lnTo>
                      <a:lnTo>
                        <a:pt x="955" y="173"/>
                      </a:lnTo>
                      <a:lnTo>
                        <a:pt x="958" y="178"/>
                      </a:lnTo>
                      <a:lnTo>
                        <a:pt x="963" y="187"/>
                      </a:lnTo>
                      <a:lnTo>
                        <a:pt x="965" y="192"/>
                      </a:lnTo>
                      <a:lnTo>
                        <a:pt x="967" y="194"/>
                      </a:lnTo>
                      <a:lnTo>
                        <a:pt x="974" y="192"/>
                      </a:lnTo>
                      <a:lnTo>
                        <a:pt x="981" y="192"/>
                      </a:lnTo>
                      <a:lnTo>
                        <a:pt x="986" y="197"/>
                      </a:lnTo>
                      <a:lnTo>
                        <a:pt x="989" y="197"/>
                      </a:lnTo>
                      <a:lnTo>
                        <a:pt x="991" y="194"/>
                      </a:lnTo>
                      <a:lnTo>
                        <a:pt x="996" y="194"/>
                      </a:lnTo>
                      <a:lnTo>
                        <a:pt x="1005" y="199"/>
                      </a:lnTo>
                      <a:lnTo>
                        <a:pt x="998" y="216"/>
                      </a:lnTo>
                      <a:lnTo>
                        <a:pt x="996" y="220"/>
                      </a:lnTo>
                      <a:lnTo>
                        <a:pt x="996" y="225"/>
                      </a:lnTo>
                      <a:lnTo>
                        <a:pt x="993" y="230"/>
                      </a:lnTo>
                      <a:lnTo>
                        <a:pt x="991" y="232"/>
                      </a:lnTo>
                      <a:lnTo>
                        <a:pt x="989" y="237"/>
                      </a:lnTo>
                      <a:lnTo>
                        <a:pt x="984" y="234"/>
                      </a:lnTo>
                      <a:lnTo>
                        <a:pt x="953" y="234"/>
                      </a:lnTo>
                      <a:lnTo>
                        <a:pt x="948" y="237"/>
                      </a:lnTo>
                      <a:lnTo>
                        <a:pt x="946" y="246"/>
                      </a:lnTo>
                      <a:lnTo>
                        <a:pt x="944" y="263"/>
                      </a:lnTo>
                      <a:lnTo>
                        <a:pt x="944" y="272"/>
                      </a:lnTo>
                      <a:lnTo>
                        <a:pt x="946" y="279"/>
                      </a:lnTo>
                      <a:lnTo>
                        <a:pt x="951" y="284"/>
                      </a:lnTo>
                      <a:lnTo>
                        <a:pt x="963" y="291"/>
                      </a:lnTo>
                      <a:lnTo>
                        <a:pt x="967" y="296"/>
                      </a:lnTo>
                      <a:lnTo>
                        <a:pt x="970" y="303"/>
                      </a:lnTo>
                      <a:lnTo>
                        <a:pt x="972" y="313"/>
                      </a:lnTo>
                      <a:lnTo>
                        <a:pt x="970" y="322"/>
                      </a:lnTo>
                      <a:lnTo>
                        <a:pt x="972" y="329"/>
                      </a:lnTo>
                      <a:lnTo>
                        <a:pt x="972" y="332"/>
                      </a:lnTo>
                      <a:lnTo>
                        <a:pt x="974" y="341"/>
                      </a:lnTo>
                      <a:lnTo>
                        <a:pt x="974" y="343"/>
                      </a:lnTo>
                      <a:lnTo>
                        <a:pt x="977" y="346"/>
                      </a:lnTo>
                      <a:lnTo>
                        <a:pt x="981" y="351"/>
                      </a:lnTo>
                      <a:lnTo>
                        <a:pt x="984" y="353"/>
                      </a:lnTo>
                      <a:lnTo>
                        <a:pt x="984" y="362"/>
                      </a:lnTo>
                      <a:lnTo>
                        <a:pt x="977" y="377"/>
                      </a:lnTo>
                      <a:lnTo>
                        <a:pt x="972" y="386"/>
                      </a:lnTo>
                      <a:lnTo>
                        <a:pt x="967" y="393"/>
                      </a:lnTo>
                      <a:lnTo>
                        <a:pt x="944" y="407"/>
                      </a:lnTo>
                      <a:lnTo>
                        <a:pt x="929" y="426"/>
                      </a:lnTo>
                      <a:lnTo>
                        <a:pt x="887" y="459"/>
                      </a:lnTo>
                      <a:lnTo>
                        <a:pt x="875" y="467"/>
                      </a:lnTo>
                      <a:lnTo>
                        <a:pt x="866" y="467"/>
                      </a:lnTo>
                      <a:lnTo>
                        <a:pt x="861" y="469"/>
                      </a:lnTo>
                      <a:lnTo>
                        <a:pt x="858" y="471"/>
                      </a:lnTo>
                      <a:lnTo>
                        <a:pt x="858" y="474"/>
                      </a:lnTo>
                      <a:lnTo>
                        <a:pt x="856" y="476"/>
                      </a:lnTo>
                      <a:lnTo>
                        <a:pt x="851" y="478"/>
                      </a:lnTo>
                      <a:lnTo>
                        <a:pt x="851" y="478"/>
                      </a:lnTo>
                      <a:lnTo>
                        <a:pt x="847" y="483"/>
                      </a:lnTo>
                      <a:lnTo>
                        <a:pt x="844" y="485"/>
                      </a:lnTo>
                      <a:lnTo>
                        <a:pt x="844" y="488"/>
                      </a:lnTo>
                      <a:lnTo>
                        <a:pt x="842" y="490"/>
                      </a:lnTo>
                      <a:lnTo>
                        <a:pt x="837" y="490"/>
                      </a:lnTo>
                      <a:lnTo>
                        <a:pt x="835" y="490"/>
                      </a:lnTo>
                      <a:lnTo>
                        <a:pt x="792" y="519"/>
                      </a:lnTo>
                      <a:lnTo>
                        <a:pt x="728" y="549"/>
                      </a:lnTo>
                      <a:lnTo>
                        <a:pt x="724" y="55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959437" y="3634978"/>
                  <a:ext cx="11906" cy="53578"/>
                </a:xfrm>
                <a:custGeom>
                  <a:avLst/>
                  <a:gdLst>
                    <a:gd name="T0" fmla="*/ 2 w 10"/>
                    <a:gd name="T1" fmla="*/ 38 h 45"/>
                    <a:gd name="T2" fmla="*/ 2 w 10"/>
                    <a:gd name="T3" fmla="*/ 38 h 45"/>
                    <a:gd name="T4" fmla="*/ 0 w 10"/>
                    <a:gd name="T5" fmla="*/ 26 h 45"/>
                    <a:gd name="T6" fmla="*/ 0 w 10"/>
                    <a:gd name="T7" fmla="*/ 12 h 45"/>
                    <a:gd name="T8" fmla="*/ 0 w 10"/>
                    <a:gd name="T9" fmla="*/ 0 h 45"/>
                    <a:gd name="T10" fmla="*/ 2 w 10"/>
                    <a:gd name="T11" fmla="*/ 0 h 45"/>
                    <a:gd name="T12" fmla="*/ 2 w 10"/>
                    <a:gd name="T13" fmla="*/ 0 h 45"/>
                    <a:gd name="T14" fmla="*/ 2 w 10"/>
                    <a:gd name="T15" fmla="*/ 2 h 45"/>
                    <a:gd name="T16" fmla="*/ 2 w 10"/>
                    <a:gd name="T17" fmla="*/ 2 h 45"/>
                    <a:gd name="T18" fmla="*/ 2 w 10"/>
                    <a:gd name="T19" fmla="*/ 4 h 45"/>
                    <a:gd name="T20" fmla="*/ 5 w 10"/>
                    <a:gd name="T21" fmla="*/ 9 h 45"/>
                    <a:gd name="T22" fmla="*/ 7 w 10"/>
                    <a:gd name="T23" fmla="*/ 12 h 45"/>
                    <a:gd name="T24" fmla="*/ 5 w 10"/>
                    <a:gd name="T25" fmla="*/ 21 h 45"/>
                    <a:gd name="T26" fmla="*/ 5 w 10"/>
                    <a:gd name="T27" fmla="*/ 30 h 45"/>
                    <a:gd name="T28" fmla="*/ 10 w 10"/>
                    <a:gd name="T29" fmla="*/ 45 h 45"/>
                    <a:gd name="T30" fmla="*/ 2 w 10"/>
                    <a:gd name="T3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45">
                      <a:moveTo>
                        <a:pt x="2" y="38"/>
                      </a:moveTo>
                      <a:lnTo>
                        <a:pt x="2" y="38"/>
                      </a:lnTo>
                      <a:lnTo>
                        <a:pt x="0" y="26"/>
                      </a:lnTo>
                      <a:lnTo>
                        <a:pt x="0" y="12"/>
                      </a:lnTo>
                      <a:lnTo>
                        <a:pt x="0" y="0"/>
                      </a:lnTo>
                      <a:lnTo>
                        <a:pt x="2" y="0"/>
                      </a:lnTo>
                      <a:lnTo>
                        <a:pt x="2" y="0"/>
                      </a:lnTo>
                      <a:lnTo>
                        <a:pt x="2" y="2"/>
                      </a:lnTo>
                      <a:lnTo>
                        <a:pt x="2" y="2"/>
                      </a:lnTo>
                      <a:lnTo>
                        <a:pt x="2" y="4"/>
                      </a:lnTo>
                      <a:lnTo>
                        <a:pt x="5" y="9"/>
                      </a:lnTo>
                      <a:lnTo>
                        <a:pt x="7" y="12"/>
                      </a:lnTo>
                      <a:lnTo>
                        <a:pt x="5" y="21"/>
                      </a:lnTo>
                      <a:lnTo>
                        <a:pt x="5" y="30"/>
                      </a:lnTo>
                      <a:lnTo>
                        <a:pt x="10" y="45"/>
                      </a:lnTo>
                      <a:lnTo>
                        <a:pt x="2" y="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3959437" y="3634978"/>
                  <a:ext cx="11906" cy="53578"/>
                </a:xfrm>
                <a:custGeom>
                  <a:avLst/>
                  <a:gdLst>
                    <a:gd name="T0" fmla="*/ 2 w 10"/>
                    <a:gd name="T1" fmla="*/ 38 h 45"/>
                    <a:gd name="T2" fmla="*/ 2 w 10"/>
                    <a:gd name="T3" fmla="*/ 38 h 45"/>
                    <a:gd name="T4" fmla="*/ 0 w 10"/>
                    <a:gd name="T5" fmla="*/ 26 h 45"/>
                    <a:gd name="T6" fmla="*/ 0 w 10"/>
                    <a:gd name="T7" fmla="*/ 12 h 45"/>
                    <a:gd name="T8" fmla="*/ 0 w 10"/>
                    <a:gd name="T9" fmla="*/ 0 h 45"/>
                    <a:gd name="T10" fmla="*/ 2 w 10"/>
                    <a:gd name="T11" fmla="*/ 0 h 45"/>
                    <a:gd name="T12" fmla="*/ 2 w 10"/>
                    <a:gd name="T13" fmla="*/ 0 h 45"/>
                    <a:gd name="T14" fmla="*/ 2 w 10"/>
                    <a:gd name="T15" fmla="*/ 2 h 45"/>
                    <a:gd name="T16" fmla="*/ 2 w 10"/>
                    <a:gd name="T17" fmla="*/ 2 h 45"/>
                    <a:gd name="T18" fmla="*/ 2 w 10"/>
                    <a:gd name="T19" fmla="*/ 4 h 45"/>
                    <a:gd name="T20" fmla="*/ 5 w 10"/>
                    <a:gd name="T21" fmla="*/ 9 h 45"/>
                    <a:gd name="T22" fmla="*/ 7 w 10"/>
                    <a:gd name="T23" fmla="*/ 12 h 45"/>
                    <a:gd name="T24" fmla="*/ 5 w 10"/>
                    <a:gd name="T25" fmla="*/ 21 h 45"/>
                    <a:gd name="T26" fmla="*/ 5 w 10"/>
                    <a:gd name="T27" fmla="*/ 30 h 45"/>
                    <a:gd name="T28" fmla="*/ 10 w 10"/>
                    <a:gd name="T29" fmla="*/ 45 h 45"/>
                    <a:gd name="T30" fmla="*/ 2 w 10"/>
                    <a:gd name="T3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45">
                      <a:moveTo>
                        <a:pt x="2" y="38"/>
                      </a:moveTo>
                      <a:lnTo>
                        <a:pt x="2" y="38"/>
                      </a:lnTo>
                      <a:lnTo>
                        <a:pt x="0" y="26"/>
                      </a:lnTo>
                      <a:lnTo>
                        <a:pt x="0" y="12"/>
                      </a:lnTo>
                      <a:lnTo>
                        <a:pt x="0" y="0"/>
                      </a:lnTo>
                      <a:lnTo>
                        <a:pt x="2" y="0"/>
                      </a:lnTo>
                      <a:lnTo>
                        <a:pt x="2" y="0"/>
                      </a:lnTo>
                      <a:lnTo>
                        <a:pt x="2" y="2"/>
                      </a:lnTo>
                      <a:lnTo>
                        <a:pt x="2" y="2"/>
                      </a:lnTo>
                      <a:lnTo>
                        <a:pt x="2" y="4"/>
                      </a:lnTo>
                      <a:lnTo>
                        <a:pt x="5" y="9"/>
                      </a:lnTo>
                      <a:lnTo>
                        <a:pt x="7" y="12"/>
                      </a:lnTo>
                      <a:lnTo>
                        <a:pt x="5" y="21"/>
                      </a:lnTo>
                      <a:lnTo>
                        <a:pt x="5" y="30"/>
                      </a:lnTo>
                      <a:lnTo>
                        <a:pt x="10" y="45"/>
                      </a:lnTo>
                      <a:lnTo>
                        <a:pt x="2" y="38"/>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3326025" y="3136106"/>
                  <a:ext cx="653653" cy="690563"/>
                </a:xfrm>
                <a:custGeom>
                  <a:avLst/>
                  <a:gdLst>
                    <a:gd name="T0" fmla="*/ 532 w 549"/>
                    <a:gd name="T1" fmla="*/ 404 h 580"/>
                    <a:gd name="T2" fmla="*/ 499 w 549"/>
                    <a:gd name="T3" fmla="*/ 426 h 580"/>
                    <a:gd name="T4" fmla="*/ 523 w 549"/>
                    <a:gd name="T5" fmla="*/ 471 h 580"/>
                    <a:gd name="T6" fmla="*/ 549 w 549"/>
                    <a:gd name="T7" fmla="*/ 480 h 580"/>
                    <a:gd name="T8" fmla="*/ 534 w 549"/>
                    <a:gd name="T9" fmla="*/ 492 h 580"/>
                    <a:gd name="T10" fmla="*/ 504 w 549"/>
                    <a:gd name="T11" fmla="*/ 502 h 580"/>
                    <a:gd name="T12" fmla="*/ 471 w 549"/>
                    <a:gd name="T13" fmla="*/ 509 h 580"/>
                    <a:gd name="T14" fmla="*/ 414 w 549"/>
                    <a:gd name="T15" fmla="*/ 502 h 580"/>
                    <a:gd name="T16" fmla="*/ 404 w 549"/>
                    <a:gd name="T17" fmla="*/ 516 h 580"/>
                    <a:gd name="T18" fmla="*/ 371 w 549"/>
                    <a:gd name="T19" fmla="*/ 502 h 580"/>
                    <a:gd name="T20" fmla="*/ 322 w 549"/>
                    <a:gd name="T21" fmla="*/ 511 h 580"/>
                    <a:gd name="T22" fmla="*/ 288 w 549"/>
                    <a:gd name="T23" fmla="*/ 535 h 580"/>
                    <a:gd name="T24" fmla="*/ 279 w 549"/>
                    <a:gd name="T25" fmla="*/ 556 h 580"/>
                    <a:gd name="T26" fmla="*/ 267 w 549"/>
                    <a:gd name="T27" fmla="*/ 558 h 580"/>
                    <a:gd name="T28" fmla="*/ 227 w 549"/>
                    <a:gd name="T29" fmla="*/ 580 h 580"/>
                    <a:gd name="T30" fmla="*/ 175 w 549"/>
                    <a:gd name="T31" fmla="*/ 551 h 580"/>
                    <a:gd name="T32" fmla="*/ 168 w 549"/>
                    <a:gd name="T33" fmla="*/ 551 h 580"/>
                    <a:gd name="T34" fmla="*/ 109 w 549"/>
                    <a:gd name="T35" fmla="*/ 459 h 580"/>
                    <a:gd name="T36" fmla="*/ 111 w 549"/>
                    <a:gd name="T37" fmla="*/ 433 h 580"/>
                    <a:gd name="T38" fmla="*/ 111 w 549"/>
                    <a:gd name="T39" fmla="*/ 402 h 580"/>
                    <a:gd name="T40" fmla="*/ 116 w 549"/>
                    <a:gd name="T41" fmla="*/ 381 h 580"/>
                    <a:gd name="T42" fmla="*/ 73 w 549"/>
                    <a:gd name="T43" fmla="*/ 359 h 580"/>
                    <a:gd name="T44" fmla="*/ 26 w 549"/>
                    <a:gd name="T45" fmla="*/ 333 h 580"/>
                    <a:gd name="T46" fmla="*/ 12 w 549"/>
                    <a:gd name="T47" fmla="*/ 310 h 580"/>
                    <a:gd name="T48" fmla="*/ 31 w 549"/>
                    <a:gd name="T49" fmla="*/ 255 h 580"/>
                    <a:gd name="T50" fmla="*/ 61 w 549"/>
                    <a:gd name="T51" fmla="*/ 217 h 580"/>
                    <a:gd name="T52" fmla="*/ 102 w 549"/>
                    <a:gd name="T53" fmla="*/ 189 h 580"/>
                    <a:gd name="T54" fmla="*/ 118 w 549"/>
                    <a:gd name="T55" fmla="*/ 196 h 580"/>
                    <a:gd name="T56" fmla="*/ 154 w 549"/>
                    <a:gd name="T57" fmla="*/ 187 h 580"/>
                    <a:gd name="T58" fmla="*/ 187 w 549"/>
                    <a:gd name="T59" fmla="*/ 161 h 580"/>
                    <a:gd name="T60" fmla="*/ 201 w 549"/>
                    <a:gd name="T61" fmla="*/ 156 h 580"/>
                    <a:gd name="T62" fmla="*/ 215 w 549"/>
                    <a:gd name="T63" fmla="*/ 158 h 580"/>
                    <a:gd name="T64" fmla="*/ 222 w 549"/>
                    <a:gd name="T65" fmla="*/ 165 h 580"/>
                    <a:gd name="T66" fmla="*/ 222 w 549"/>
                    <a:gd name="T67" fmla="*/ 177 h 580"/>
                    <a:gd name="T68" fmla="*/ 234 w 549"/>
                    <a:gd name="T69" fmla="*/ 187 h 580"/>
                    <a:gd name="T70" fmla="*/ 288 w 549"/>
                    <a:gd name="T71" fmla="*/ 158 h 580"/>
                    <a:gd name="T72" fmla="*/ 291 w 549"/>
                    <a:gd name="T73" fmla="*/ 135 h 580"/>
                    <a:gd name="T74" fmla="*/ 286 w 549"/>
                    <a:gd name="T75" fmla="*/ 99 h 580"/>
                    <a:gd name="T76" fmla="*/ 286 w 549"/>
                    <a:gd name="T77" fmla="*/ 87 h 580"/>
                    <a:gd name="T78" fmla="*/ 300 w 549"/>
                    <a:gd name="T79" fmla="*/ 68 h 580"/>
                    <a:gd name="T80" fmla="*/ 319 w 549"/>
                    <a:gd name="T81" fmla="*/ 28 h 580"/>
                    <a:gd name="T82" fmla="*/ 336 w 549"/>
                    <a:gd name="T83" fmla="*/ 28 h 580"/>
                    <a:gd name="T84" fmla="*/ 371 w 549"/>
                    <a:gd name="T85" fmla="*/ 7 h 580"/>
                    <a:gd name="T86" fmla="*/ 414 w 549"/>
                    <a:gd name="T87" fmla="*/ 7 h 580"/>
                    <a:gd name="T88" fmla="*/ 419 w 549"/>
                    <a:gd name="T89" fmla="*/ 21 h 580"/>
                    <a:gd name="T90" fmla="*/ 447 w 549"/>
                    <a:gd name="T91" fmla="*/ 94 h 580"/>
                    <a:gd name="T92" fmla="*/ 442 w 549"/>
                    <a:gd name="T93" fmla="*/ 118 h 580"/>
                    <a:gd name="T94" fmla="*/ 423 w 549"/>
                    <a:gd name="T95" fmla="*/ 163 h 580"/>
                    <a:gd name="T96" fmla="*/ 447 w 549"/>
                    <a:gd name="T97" fmla="*/ 180 h 580"/>
                    <a:gd name="T98" fmla="*/ 461 w 549"/>
                    <a:gd name="T99" fmla="*/ 213 h 580"/>
                    <a:gd name="T100" fmla="*/ 452 w 549"/>
                    <a:gd name="T101" fmla="*/ 246 h 580"/>
                    <a:gd name="T102" fmla="*/ 442 w 549"/>
                    <a:gd name="T103" fmla="*/ 288 h 580"/>
                    <a:gd name="T104" fmla="*/ 456 w 549"/>
                    <a:gd name="T105" fmla="*/ 310 h 580"/>
                    <a:gd name="T106" fmla="*/ 468 w 549"/>
                    <a:gd name="T107" fmla="*/ 331 h 580"/>
                    <a:gd name="T108" fmla="*/ 490 w 549"/>
                    <a:gd name="T109" fmla="*/ 364 h 580"/>
                    <a:gd name="T110" fmla="*/ 518 w 549"/>
                    <a:gd name="T111" fmla="*/ 386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9" h="580">
                      <a:moveTo>
                        <a:pt x="523" y="390"/>
                      </a:moveTo>
                      <a:lnTo>
                        <a:pt x="523" y="390"/>
                      </a:lnTo>
                      <a:lnTo>
                        <a:pt x="530" y="388"/>
                      </a:lnTo>
                      <a:lnTo>
                        <a:pt x="530" y="388"/>
                      </a:lnTo>
                      <a:lnTo>
                        <a:pt x="532" y="404"/>
                      </a:lnTo>
                      <a:lnTo>
                        <a:pt x="530" y="409"/>
                      </a:lnTo>
                      <a:lnTo>
                        <a:pt x="520" y="397"/>
                      </a:lnTo>
                      <a:lnTo>
                        <a:pt x="513" y="421"/>
                      </a:lnTo>
                      <a:lnTo>
                        <a:pt x="508" y="423"/>
                      </a:lnTo>
                      <a:lnTo>
                        <a:pt x="499" y="426"/>
                      </a:lnTo>
                      <a:lnTo>
                        <a:pt x="497" y="431"/>
                      </a:lnTo>
                      <a:lnTo>
                        <a:pt x="499" y="440"/>
                      </a:lnTo>
                      <a:lnTo>
                        <a:pt x="508" y="459"/>
                      </a:lnTo>
                      <a:lnTo>
                        <a:pt x="513" y="464"/>
                      </a:lnTo>
                      <a:lnTo>
                        <a:pt x="523" y="471"/>
                      </a:lnTo>
                      <a:lnTo>
                        <a:pt x="532" y="476"/>
                      </a:lnTo>
                      <a:lnTo>
                        <a:pt x="537" y="476"/>
                      </a:lnTo>
                      <a:lnTo>
                        <a:pt x="542" y="471"/>
                      </a:lnTo>
                      <a:lnTo>
                        <a:pt x="546" y="473"/>
                      </a:lnTo>
                      <a:lnTo>
                        <a:pt x="549" y="480"/>
                      </a:lnTo>
                      <a:lnTo>
                        <a:pt x="549" y="485"/>
                      </a:lnTo>
                      <a:lnTo>
                        <a:pt x="544" y="487"/>
                      </a:lnTo>
                      <a:lnTo>
                        <a:pt x="539" y="492"/>
                      </a:lnTo>
                      <a:lnTo>
                        <a:pt x="537" y="492"/>
                      </a:lnTo>
                      <a:lnTo>
                        <a:pt x="534" y="492"/>
                      </a:lnTo>
                      <a:lnTo>
                        <a:pt x="532" y="490"/>
                      </a:lnTo>
                      <a:lnTo>
                        <a:pt x="527" y="492"/>
                      </a:lnTo>
                      <a:lnTo>
                        <a:pt x="518" y="497"/>
                      </a:lnTo>
                      <a:lnTo>
                        <a:pt x="513" y="497"/>
                      </a:lnTo>
                      <a:lnTo>
                        <a:pt x="504" y="502"/>
                      </a:lnTo>
                      <a:lnTo>
                        <a:pt x="490" y="502"/>
                      </a:lnTo>
                      <a:lnTo>
                        <a:pt x="487" y="504"/>
                      </a:lnTo>
                      <a:lnTo>
                        <a:pt x="482" y="504"/>
                      </a:lnTo>
                      <a:lnTo>
                        <a:pt x="473" y="511"/>
                      </a:lnTo>
                      <a:lnTo>
                        <a:pt x="471" y="509"/>
                      </a:lnTo>
                      <a:lnTo>
                        <a:pt x="456" y="502"/>
                      </a:lnTo>
                      <a:lnTo>
                        <a:pt x="445" y="499"/>
                      </a:lnTo>
                      <a:lnTo>
                        <a:pt x="423" y="499"/>
                      </a:lnTo>
                      <a:lnTo>
                        <a:pt x="419" y="499"/>
                      </a:lnTo>
                      <a:lnTo>
                        <a:pt x="414" y="502"/>
                      </a:lnTo>
                      <a:lnTo>
                        <a:pt x="409" y="504"/>
                      </a:lnTo>
                      <a:lnTo>
                        <a:pt x="407" y="509"/>
                      </a:lnTo>
                      <a:lnTo>
                        <a:pt x="409" y="513"/>
                      </a:lnTo>
                      <a:lnTo>
                        <a:pt x="414" y="516"/>
                      </a:lnTo>
                      <a:lnTo>
                        <a:pt x="404" y="516"/>
                      </a:lnTo>
                      <a:lnTo>
                        <a:pt x="388" y="509"/>
                      </a:lnTo>
                      <a:lnTo>
                        <a:pt x="385" y="509"/>
                      </a:lnTo>
                      <a:lnTo>
                        <a:pt x="385" y="506"/>
                      </a:lnTo>
                      <a:lnTo>
                        <a:pt x="383" y="504"/>
                      </a:lnTo>
                      <a:lnTo>
                        <a:pt x="371" y="502"/>
                      </a:lnTo>
                      <a:lnTo>
                        <a:pt x="367" y="499"/>
                      </a:lnTo>
                      <a:lnTo>
                        <a:pt x="348" y="504"/>
                      </a:lnTo>
                      <a:lnTo>
                        <a:pt x="331" y="506"/>
                      </a:lnTo>
                      <a:lnTo>
                        <a:pt x="326" y="509"/>
                      </a:lnTo>
                      <a:lnTo>
                        <a:pt x="322" y="511"/>
                      </a:lnTo>
                      <a:lnTo>
                        <a:pt x="305" y="525"/>
                      </a:lnTo>
                      <a:lnTo>
                        <a:pt x="300" y="530"/>
                      </a:lnTo>
                      <a:lnTo>
                        <a:pt x="293" y="532"/>
                      </a:lnTo>
                      <a:lnTo>
                        <a:pt x="291" y="532"/>
                      </a:lnTo>
                      <a:lnTo>
                        <a:pt x="288" y="535"/>
                      </a:lnTo>
                      <a:lnTo>
                        <a:pt x="286" y="537"/>
                      </a:lnTo>
                      <a:lnTo>
                        <a:pt x="284" y="537"/>
                      </a:lnTo>
                      <a:lnTo>
                        <a:pt x="284" y="539"/>
                      </a:lnTo>
                      <a:lnTo>
                        <a:pt x="279" y="554"/>
                      </a:lnTo>
                      <a:lnTo>
                        <a:pt x="279" y="556"/>
                      </a:lnTo>
                      <a:lnTo>
                        <a:pt x="277" y="558"/>
                      </a:lnTo>
                      <a:lnTo>
                        <a:pt x="274" y="558"/>
                      </a:lnTo>
                      <a:lnTo>
                        <a:pt x="272" y="556"/>
                      </a:lnTo>
                      <a:lnTo>
                        <a:pt x="270" y="556"/>
                      </a:lnTo>
                      <a:lnTo>
                        <a:pt x="267" y="558"/>
                      </a:lnTo>
                      <a:lnTo>
                        <a:pt x="260" y="565"/>
                      </a:lnTo>
                      <a:lnTo>
                        <a:pt x="258" y="565"/>
                      </a:lnTo>
                      <a:lnTo>
                        <a:pt x="253" y="565"/>
                      </a:lnTo>
                      <a:lnTo>
                        <a:pt x="234" y="573"/>
                      </a:lnTo>
                      <a:lnTo>
                        <a:pt x="227" y="580"/>
                      </a:lnTo>
                      <a:lnTo>
                        <a:pt x="199" y="556"/>
                      </a:lnTo>
                      <a:lnTo>
                        <a:pt x="196" y="554"/>
                      </a:lnTo>
                      <a:lnTo>
                        <a:pt x="177" y="549"/>
                      </a:lnTo>
                      <a:lnTo>
                        <a:pt x="177" y="551"/>
                      </a:lnTo>
                      <a:lnTo>
                        <a:pt x="175" y="551"/>
                      </a:lnTo>
                      <a:lnTo>
                        <a:pt x="175" y="554"/>
                      </a:lnTo>
                      <a:lnTo>
                        <a:pt x="175" y="556"/>
                      </a:lnTo>
                      <a:lnTo>
                        <a:pt x="173" y="556"/>
                      </a:lnTo>
                      <a:lnTo>
                        <a:pt x="170" y="554"/>
                      </a:lnTo>
                      <a:lnTo>
                        <a:pt x="168" y="551"/>
                      </a:lnTo>
                      <a:lnTo>
                        <a:pt x="163" y="549"/>
                      </a:lnTo>
                      <a:lnTo>
                        <a:pt x="113" y="468"/>
                      </a:lnTo>
                      <a:lnTo>
                        <a:pt x="111" y="466"/>
                      </a:lnTo>
                      <a:lnTo>
                        <a:pt x="109" y="461"/>
                      </a:lnTo>
                      <a:lnTo>
                        <a:pt x="109" y="459"/>
                      </a:lnTo>
                      <a:lnTo>
                        <a:pt x="109" y="452"/>
                      </a:lnTo>
                      <a:lnTo>
                        <a:pt x="109" y="447"/>
                      </a:lnTo>
                      <a:lnTo>
                        <a:pt x="109" y="440"/>
                      </a:lnTo>
                      <a:lnTo>
                        <a:pt x="109" y="438"/>
                      </a:lnTo>
                      <a:lnTo>
                        <a:pt x="111" y="433"/>
                      </a:lnTo>
                      <a:lnTo>
                        <a:pt x="113" y="428"/>
                      </a:lnTo>
                      <a:lnTo>
                        <a:pt x="111" y="426"/>
                      </a:lnTo>
                      <a:lnTo>
                        <a:pt x="111" y="421"/>
                      </a:lnTo>
                      <a:lnTo>
                        <a:pt x="111" y="404"/>
                      </a:lnTo>
                      <a:lnTo>
                        <a:pt x="111" y="402"/>
                      </a:lnTo>
                      <a:lnTo>
                        <a:pt x="113" y="397"/>
                      </a:lnTo>
                      <a:lnTo>
                        <a:pt x="113" y="393"/>
                      </a:lnTo>
                      <a:lnTo>
                        <a:pt x="113" y="386"/>
                      </a:lnTo>
                      <a:lnTo>
                        <a:pt x="113" y="383"/>
                      </a:lnTo>
                      <a:lnTo>
                        <a:pt x="116" y="381"/>
                      </a:lnTo>
                      <a:lnTo>
                        <a:pt x="120" y="376"/>
                      </a:lnTo>
                      <a:lnTo>
                        <a:pt x="120" y="374"/>
                      </a:lnTo>
                      <a:lnTo>
                        <a:pt x="118" y="371"/>
                      </a:lnTo>
                      <a:lnTo>
                        <a:pt x="85" y="364"/>
                      </a:lnTo>
                      <a:lnTo>
                        <a:pt x="73" y="359"/>
                      </a:lnTo>
                      <a:lnTo>
                        <a:pt x="71" y="357"/>
                      </a:lnTo>
                      <a:lnTo>
                        <a:pt x="54" y="357"/>
                      </a:lnTo>
                      <a:lnTo>
                        <a:pt x="42" y="350"/>
                      </a:lnTo>
                      <a:lnTo>
                        <a:pt x="35" y="345"/>
                      </a:lnTo>
                      <a:lnTo>
                        <a:pt x="26" y="333"/>
                      </a:lnTo>
                      <a:lnTo>
                        <a:pt x="19" y="322"/>
                      </a:lnTo>
                      <a:lnTo>
                        <a:pt x="14" y="315"/>
                      </a:lnTo>
                      <a:lnTo>
                        <a:pt x="14" y="312"/>
                      </a:lnTo>
                      <a:lnTo>
                        <a:pt x="14" y="312"/>
                      </a:lnTo>
                      <a:lnTo>
                        <a:pt x="12" y="310"/>
                      </a:lnTo>
                      <a:lnTo>
                        <a:pt x="0" y="300"/>
                      </a:lnTo>
                      <a:lnTo>
                        <a:pt x="5" y="286"/>
                      </a:lnTo>
                      <a:lnTo>
                        <a:pt x="7" y="284"/>
                      </a:lnTo>
                      <a:lnTo>
                        <a:pt x="19" y="270"/>
                      </a:lnTo>
                      <a:lnTo>
                        <a:pt x="31" y="255"/>
                      </a:lnTo>
                      <a:lnTo>
                        <a:pt x="40" y="236"/>
                      </a:lnTo>
                      <a:lnTo>
                        <a:pt x="45" y="232"/>
                      </a:lnTo>
                      <a:lnTo>
                        <a:pt x="54" y="222"/>
                      </a:lnTo>
                      <a:lnTo>
                        <a:pt x="59" y="220"/>
                      </a:lnTo>
                      <a:lnTo>
                        <a:pt x="61" y="217"/>
                      </a:lnTo>
                      <a:lnTo>
                        <a:pt x="68" y="217"/>
                      </a:lnTo>
                      <a:lnTo>
                        <a:pt x="73" y="215"/>
                      </a:lnTo>
                      <a:lnTo>
                        <a:pt x="87" y="201"/>
                      </a:lnTo>
                      <a:lnTo>
                        <a:pt x="97" y="191"/>
                      </a:lnTo>
                      <a:lnTo>
                        <a:pt x="102" y="189"/>
                      </a:lnTo>
                      <a:lnTo>
                        <a:pt x="106" y="189"/>
                      </a:lnTo>
                      <a:lnTo>
                        <a:pt x="109" y="189"/>
                      </a:lnTo>
                      <a:lnTo>
                        <a:pt x="111" y="189"/>
                      </a:lnTo>
                      <a:lnTo>
                        <a:pt x="116" y="196"/>
                      </a:lnTo>
                      <a:lnTo>
                        <a:pt x="118" y="196"/>
                      </a:lnTo>
                      <a:lnTo>
                        <a:pt x="120" y="196"/>
                      </a:lnTo>
                      <a:lnTo>
                        <a:pt x="130" y="194"/>
                      </a:lnTo>
                      <a:lnTo>
                        <a:pt x="142" y="194"/>
                      </a:lnTo>
                      <a:lnTo>
                        <a:pt x="146" y="191"/>
                      </a:lnTo>
                      <a:lnTo>
                        <a:pt x="154" y="187"/>
                      </a:lnTo>
                      <a:lnTo>
                        <a:pt x="168" y="177"/>
                      </a:lnTo>
                      <a:lnTo>
                        <a:pt x="184" y="168"/>
                      </a:lnTo>
                      <a:lnTo>
                        <a:pt x="187" y="165"/>
                      </a:lnTo>
                      <a:lnTo>
                        <a:pt x="187" y="163"/>
                      </a:lnTo>
                      <a:lnTo>
                        <a:pt x="187" y="161"/>
                      </a:lnTo>
                      <a:lnTo>
                        <a:pt x="189" y="161"/>
                      </a:lnTo>
                      <a:lnTo>
                        <a:pt x="191" y="161"/>
                      </a:lnTo>
                      <a:lnTo>
                        <a:pt x="194" y="158"/>
                      </a:lnTo>
                      <a:lnTo>
                        <a:pt x="196" y="156"/>
                      </a:lnTo>
                      <a:lnTo>
                        <a:pt x="201" y="156"/>
                      </a:lnTo>
                      <a:lnTo>
                        <a:pt x="203" y="156"/>
                      </a:lnTo>
                      <a:lnTo>
                        <a:pt x="206" y="156"/>
                      </a:lnTo>
                      <a:lnTo>
                        <a:pt x="208" y="158"/>
                      </a:lnTo>
                      <a:lnTo>
                        <a:pt x="210" y="161"/>
                      </a:lnTo>
                      <a:lnTo>
                        <a:pt x="215" y="158"/>
                      </a:lnTo>
                      <a:lnTo>
                        <a:pt x="217" y="161"/>
                      </a:lnTo>
                      <a:lnTo>
                        <a:pt x="220" y="161"/>
                      </a:lnTo>
                      <a:lnTo>
                        <a:pt x="222" y="163"/>
                      </a:lnTo>
                      <a:lnTo>
                        <a:pt x="222" y="163"/>
                      </a:lnTo>
                      <a:lnTo>
                        <a:pt x="222" y="165"/>
                      </a:lnTo>
                      <a:lnTo>
                        <a:pt x="222" y="168"/>
                      </a:lnTo>
                      <a:lnTo>
                        <a:pt x="222" y="170"/>
                      </a:lnTo>
                      <a:lnTo>
                        <a:pt x="222" y="172"/>
                      </a:lnTo>
                      <a:lnTo>
                        <a:pt x="222" y="175"/>
                      </a:lnTo>
                      <a:lnTo>
                        <a:pt x="222" y="177"/>
                      </a:lnTo>
                      <a:lnTo>
                        <a:pt x="225" y="180"/>
                      </a:lnTo>
                      <a:lnTo>
                        <a:pt x="225" y="182"/>
                      </a:lnTo>
                      <a:lnTo>
                        <a:pt x="227" y="182"/>
                      </a:lnTo>
                      <a:lnTo>
                        <a:pt x="232" y="184"/>
                      </a:lnTo>
                      <a:lnTo>
                        <a:pt x="234" y="187"/>
                      </a:lnTo>
                      <a:lnTo>
                        <a:pt x="239" y="187"/>
                      </a:lnTo>
                      <a:lnTo>
                        <a:pt x="241" y="187"/>
                      </a:lnTo>
                      <a:lnTo>
                        <a:pt x="260" y="180"/>
                      </a:lnTo>
                      <a:lnTo>
                        <a:pt x="286" y="161"/>
                      </a:lnTo>
                      <a:lnTo>
                        <a:pt x="288" y="158"/>
                      </a:lnTo>
                      <a:lnTo>
                        <a:pt x="291" y="154"/>
                      </a:lnTo>
                      <a:lnTo>
                        <a:pt x="291" y="151"/>
                      </a:lnTo>
                      <a:lnTo>
                        <a:pt x="291" y="149"/>
                      </a:lnTo>
                      <a:lnTo>
                        <a:pt x="291" y="144"/>
                      </a:lnTo>
                      <a:lnTo>
                        <a:pt x="291" y="135"/>
                      </a:lnTo>
                      <a:lnTo>
                        <a:pt x="291" y="127"/>
                      </a:lnTo>
                      <a:lnTo>
                        <a:pt x="288" y="113"/>
                      </a:lnTo>
                      <a:lnTo>
                        <a:pt x="288" y="106"/>
                      </a:lnTo>
                      <a:lnTo>
                        <a:pt x="286" y="101"/>
                      </a:lnTo>
                      <a:lnTo>
                        <a:pt x="286" y="99"/>
                      </a:lnTo>
                      <a:lnTo>
                        <a:pt x="286" y="97"/>
                      </a:lnTo>
                      <a:lnTo>
                        <a:pt x="284" y="94"/>
                      </a:lnTo>
                      <a:lnTo>
                        <a:pt x="284" y="92"/>
                      </a:lnTo>
                      <a:lnTo>
                        <a:pt x="286" y="90"/>
                      </a:lnTo>
                      <a:lnTo>
                        <a:pt x="286" y="87"/>
                      </a:lnTo>
                      <a:lnTo>
                        <a:pt x="291" y="80"/>
                      </a:lnTo>
                      <a:lnTo>
                        <a:pt x="293" y="78"/>
                      </a:lnTo>
                      <a:lnTo>
                        <a:pt x="298" y="75"/>
                      </a:lnTo>
                      <a:lnTo>
                        <a:pt x="300" y="73"/>
                      </a:lnTo>
                      <a:lnTo>
                        <a:pt x="300" y="68"/>
                      </a:lnTo>
                      <a:lnTo>
                        <a:pt x="300" y="64"/>
                      </a:lnTo>
                      <a:lnTo>
                        <a:pt x="300" y="59"/>
                      </a:lnTo>
                      <a:lnTo>
                        <a:pt x="303" y="54"/>
                      </a:lnTo>
                      <a:lnTo>
                        <a:pt x="307" y="42"/>
                      </a:lnTo>
                      <a:lnTo>
                        <a:pt x="319" y="28"/>
                      </a:lnTo>
                      <a:lnTo>
                        <a:pt x="324" y="23"/>
                      </a:lnTo>
                      <a:lnTo>
                        <a:pt x="329" y="21"/>
                      </a:lnTo>
                      <a:lnTo>
                        <a:pt x="331" y="23"/>
                      </a:lnTo>
                      <a:lnTo>
                        <a:pt x="333" y="23"/>
                      </a:lnTo>
                      <a:lnTo>
                        <a:pt x="336" y="28"/>
                      </a:lnTo>
                      <a:lnTo>
                        <a:pt x="338" y="28"/>
                      </a:lnTo>
                      <a:lnTo>
                        <a:pt x="340" y="28"/>
                      </a:lnTo>
                      <a:lnTo>
                        <a:pt x="359" y="19"/>
                      </a:lnTo>
                      <a:lnTo>
                        <a:pt x="369" y="9"/>
                      </a:lnTo>
                      <a:lnTo>
                        <a:pt x="371" y="7"/>
                      </a:lnTo>
                      <a:lnTo>
                        <a:pt x="376" y="7"/>
                      </a:lnTo>
                      <a:lnTo>
                        <a:pt x="395" y="0"/>
                      </a:lnTo>
                      <a:lnTo>
                        <a:pt x="397" y="2"/>
                      </a:lnTo>
                      <a:lnTo>
                        <a:pt x="411" y="4"/>
                      </a:lnTo>
                      <a:lnTo>
                        <a:pt x="414" y="7"/>
                      </a:lnTo>
                      <a:lnTo>
                        <a:pt x="416" y="9"/>
                      </a:lnTo>
                      <a:lnTo>
                        <a:pt x="416" y="11"/>
                      </a:lnTo>
                      <a:lnTo>
                        <a:pt x="416" y="16"/>
                      </a:lnTo>
                      <a:lnTo>
                        <a:pt x="416" y="19"/>
                      </a:lnTo>
                      <a:lnTo>
                        <a:pt x="419" y="21"/>
                      </a:lnTo>
                      <a:lnTo>
                        <a:pt x="428" y="30"/>
                      </a:lnTo>
                      <a:lnTo>
                        <a:pt x="445" y="45"/>
                      </a:lnTo>
                      <a:lnTo>
                        <a:pt x="452" y="71"/>
                      </a:lnTo>
                      <a:lnTo>
                        <a:pt x="449" y="82"/>
                      </a:lnTo>
                      <a:lnTo>
                        <a:pt x="447" y="94"/>
                      </a:lnTo>
                      <a:lnTo>
                        <a:pt x="447" y="99"/>
                      </a:lnTo>
                      <a:lnTo>
                        <a:pt x="447" y="111"/>
                      </a:lnTo>
                      <a:lnTo>
                        <a:pt x="445" y="113"/>
                      </a:lnTo>
                      <a:lnTo>
                        <a:pt x="445" y="116"/>
                      </a:lnTo>
                      <a:lnTo>
                        <a:pt x="442" y="118"/>
                      </a:lnTo>
                      <a:lnTo>
                        <a:pt x="428" y="130"/>
                      </a:lnTo>
                      <a:lnTo>
                        <a:pt x="426" y="135"/>
                      </a:lnTo>
                      <a:lnTo>
                        <a:pt x="423" y="139"/>
                      </a:lnTo>
                      <a:lnTo>
                        <a:pt x="423" y="144"/>
                      </a:lnTo>
                      <a:lnTo>
                        <a:pt x="423" y="163"/>
                      </a:lnTo>
                      <a:lnTo>
                        <a:pt x="423" y="168"/>
                      </a:lnTo>
                      <a:lnTo>
                        <a:pt x="426" y="172"/>
                      </a:lnTo>
                      <a:lnTo>
                        <a:pt x="428" y="175"/>
                      </a:lnTo>
                      <a:lnTo>
                        <a:pt x="435" y="175"/>
                      </a:lnTo>
                      <a:lnTo>
                        <a:pt x="447" y="180"/>
                      </a:lnTo>
                      <a:lnTo>
                        <a:pt x="452" y="182"/>
                      </a:lnTo>
                      <a:lnTo>
                        <a:pt x="454" y="184"/>
                      </a:lnTo>
                      <a:lnTo>
                        <a:pt x="456" y="189"/>
                      </a:lnTo>
                      <a:lnTo>
                        <a:pt x="461" y="208"/>
                      </a:lnTo>
                      <a:lnTo>
                        <a:pt x="461" y="213"/>
                      </a:lnTo>
                      <a:lnTo>
                        <a:pt x="459" y="220"/>
                      </a:lnTo>
                      <a:lnTo>
                        <a:pt x="459" y="222"/>
                      </a:lnTo>
                      <a:lnTo>
                        <a:pt x="456" y="236"/>
                      </a:lnTo>
                      <a:lnTo>
                        <a:pt x="456" y="239"/>
                      </a:lnTo>
                      <a:lnTo>
                        <a:pt x="452" y="246"/>
                      </a:lnTo>
                      <a:lnTo>
                        <a:pt x="442" y="260"/>
                      </a:lnTo>
                      <a:lnTo>
                        <a:pt x="440" y="265"/>
                      </a:lnTo>
                      <a:lnTo>
                        <a:pt x="440" y="272"/>
                      </a:lnTo>
                      <a:lnTo>
                        <a:pt x="440" y="281"/>
                      </a:lnTo>
                      <a:lnTo>
                        <a:pt x="442" y="288"/>
                      </a:lnTo>
                      <a:lnTo>
                        <a:pt x="442" y="293"/>
                      </a:lnTo>
                      <a:lnTo>
                        <a:pt x="445" y="296"/>
                      </a:lnTo>
                      <a:lnTo>
                        <a:pt x="447" y="298"/>
                      </a:lnTo>
                      <a:lnTo>
                        <a:pt x="449" y="300"/>
                      </a:lnTo>
                      <a:lnTo>
                        <a:pt x="456" y="310"/>
                      </a:lnTo>
                      <a:lnTo>
                        <a:pt x="461" y="322"/>
                      </a:lnTo>
                      <a:lnTo>
                        <a:pt x="461" y="322"/>
                      </a:lnTo>
                      <a:lnTo>
                        <a:pt x="461" y="322"/>
                      </a:lnTo>
                      <a:lnTo>
                        <a:pt x="466" y="329"/>
                      </a:lnTo>
                      <a:lnTo>
                        <a:pt x="468" y="331"/>
                      </a:lnTo>
                      <a:lnTo>
                        <a:pt x="471" y="338"/>
                      </a:lnTo>
                      <a:lnTo>
                        <a:pt x="475" y="348"/>
                      </a:lnTo>
                      <a:lnTo>
                        <a:pt x="478" y="350"/>
                      </a:lnTo>
                      <a:lnTo>
                        <a:pt x="487" y="362"/>
                      </a:lnTo>
                      <a:lnTo>
                        <a:pt x="490" y="364"/>
                      </a:lnTo>
                      <a:lnTo>
                        <a:pt x="504" y="378"/>
                      </a:lnTo>
                      <a:lnTo>
                        <a:pt x="506" y="381"/>
                      </a:lnTo>
                      <a:lnTo>
                        <a:pt x="513" y="381"/>
                      </a:lnTo>
                      <a:lnTo>
                        <a:pt x="516" y="383"/>
                      </a:lnTo>
                      <a:lnTo>
                        <a:pt x="518" y="386"/>
                      </a:lnTo>
                      <a:lnTo>
                        <a:pt x="520" y="388"/>
                      </a:lnTo>
                      <a:lnTo>
                        <a:pt x="520" y="388"/>
                      </a:lnTo>
                      <a:lnTo>
                        <a:pt x="523" y="39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2041340" y="4494609"/>
                  <a:ext cx="47625" cy="39291"/>
                </a:xfrm>
                <a:custGeom>
                  <a:avLst/>
                  <a:gdLst>
                    <a:gd name="T0" fmla="*/ 24 w 40"/>
                    <a:gd name="T1" fmla="*/ 9 h 33"/>
                    <a:gd name="T2" fmla="*/ 24 w 40"/>
                    <a:gd name="T3" fmla="*/ 9 h 33"/>
                    <a:gd name="T4" fmla="*/ 31 w 40"/>
                    <a:gd name="T5" fmla="*/ 12 h 33"/>
                    <a:gd name="T6" fmla="*/ 40 w 40"/>
                    <a:gd name="T7" fmla="*/ 7 h 33"/>
                    <a:gd name="T8" fmla="*/ 36 w 40"/>
                    <a:gd name="T9" fmla="*/ 16 h 33"/>
                    <a:gd name="T10" fmla="*/ 21 w 40"/>
                    <a:gd name="T11" fmla="*/ 26 h 33"/>
                    <a:gd name="T12" fmla="*/ 19 w 40"/>
                    <a:gd name="T13" fmla="*/ 33 h 33"/>
                    <a:gd name="T14" fmla="*/ 12 w 40"/>
                    <a:gd name="T15" fmla="*/ 26 h 33"/>
                    <a:gd name="T16" fmla="*/ 7 w 40"/>
                    <a:gd name="T17" fmla="*/ 19 h 33"/>
                    <a:gd name="T18" fmla="*/ 2 w 40"/>
                    <a:gd name="T19" fmla="*/ 9 h 33"/>
                    <a:gd name="T20" fmla="*/ 0 w 40"/>
                    <a:gd name="T21" fmla="*/ 0 h 33"/>
                    <a:gd name="T22" fmla="*/ 5 w 40"/>
                    <a:gd name="T23" fmla="*/ 0 h 33"/>
                    <a:gd name="T24" fmla="*/ 12 w 40"/>
                    <a:gd name="T25" fmla="*/ 0 h 33"/>
                    <a:gd name="T26" fmla="*/ 19 w 40"/>
                    <a:gd name="T27" fmla="*/ 5 h 33"/>
                    <a:gd name="T28" fmla="*/ 24 w 40"/>
                    <a:gd name="T29"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33">
                      <a:moveTo>
                        <a:pt x="24" y="9"/>
                      </a:moveTo>
                      <a:lnTo>
                        <a:pt x="24" y="9"/>
                      </a:lnTo>
                      <a:lnTo>
                        <a:pt x="31" y="12"/>
                      </a:lnTo>
                      <a:lnTo>
                        <a:pt x="40" y="7"/>
                      </a:lnTo>
                      <a:lnTo>
                        <a:pt x="36" y="16"/>
                      </a:lnTo>
                      <a:lnTo>
                        <a:pt x="21" y="26"/>
                      </a:lnTo>
                      <a:lnTo>
                        <a:pt x="19" y="33"/>
                      </a:lnTo>
                      <a:lnTo>
                        <a:pt x="12" y="26"/>
                      </a:lnTo>
                      <a:lnTo>
                        <a:pt x="7" y="19"/>
                      </a:lnTo>
                      <a:lnTo>
                        <a:pt x="2" y="9"/>
                      </a:lnTo>
                      <a:lnTo>
                        <a:pt x="0" y="0"/>
                      </a:lnTo>
                      <a:lnTo>
                        <a:pt x="5" y="0"/>
                      </a:lnTo>
                      <a:lnTo>
                        <a:pt x="12" y="0"/>
                      </a:lnTo>
                      <a:lnTo>
                        <a:pt x="19" y="5"/>
                      </a:lnTo>
                      <a:lnTo>
                        <a:pt x="24"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 name="Freeform 60"/>
                <p:cNvSpPr>
                  <a:spLocks/>
                </p:cNvSpPr>
                <p:nvPr/>
              </p:nvSpPr>
              <p:spPr bwMode="auto">
                <a:xfrm>
                  <a:off x="2041340" y="4494609"/>
                  <a:ext cx="47625" cy="39291"/>
                </a:xfrm>
                <a:custGeom>
                  <a:avLst/>
                  <a:gdLst>
                    <a:gd name="T0" fmla="*/ 24 w 40"/>
                    <a:gd name="T1" fmla="*/ 9 h 33"/>
                    <a:gd name="T2" fmla="*/ 24 w 40"/>
                    <a:gd name="T3" fmla="*/ 9 h 33"/>
                    <a:gd name="T4" fmla="*/ 31 w 40"/>
                    <a:gd name="T5" fmla="*/ 12 h 33"/>
                    <a:gd name="T6" fmla="*/ 40 w 40"/>
                    <a:gd name="T7" fmla="*/ 7 h 33"/>
                    <a:gd name="T8" fmla="*/ 36 w 40"/>
                    <a:gd name="T9" fmla="*/ 16 h 33"/>
                    <a:gd name="T10" fmla="*/ 21 w 40"/>
                    <a:gd name="T11" fmla="*/ 26 h 33"/>
                    <a:gd name="T12" fmla="*/ 19 w 40"/>
                    <a:gd name="T13" fmla="*/ 33 h 33"/>
                    <a:gd name="T14" fmla="*/ 12 w 40"/>
                    <a:gd name="T15" fmla="*/ 26 h 33"/>
                    <a:gd name="T16" fmla="*/ 7 w 40"/>
                    <a:gd name="T17" fmla="*/ 19 h 33"/>
                    <a:gd name="T18" fmla="*/ 2 w 40"/>
                    <a:gd name="T19" fmla="*/ 9 h 33"/>
                    <a:gd name="T20" fmla="*/ 0 w 40"/>
                    <a:gd name="T21" fmla="*/ 0 h 33"/>
                    <a:gd name="T22" fmla="*/ 5 w 40"/>
                    <a:gd name="T23" fmla="*/ 0 h 33"/>
                    <a:gd name="T24" fmla="*/ 12 w 40"/>
                    <a:gd name="T25" fmla="*/ 0 h 33"/>
                    <a:gd name="T26" fmla="*/ 19 w 40"/>
                    <a:gd name="T27" fmla="*/ 5 h 33"/>
                    <a:gd name="T28" fmla="*/ 24 w 40"/>
                    <a:gd name="T29"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33">
                      <a:moveTo>
                        <a:pt x="24" y="9"/>
                      </a:moveTo>
                      <a:lnTo>
                        <a:pt x="24" y="9"/>
                      </a:lnTo>
                      <a:lnTo>
                        <a:pt x="31" y="12"/>
                      </a:lnTo>
                      <a:lnTo>
                        <a:pt x="40" y="7"/>
                      </a:lnTo>
                      <a:lnTo>
                        <a:pt x="36" y="16"/>
                      </a:lnTo>
                      <a:lnTo>
                        <a:pt x="21" y="26"/>
                      </a:lnTo>
                      <a:lnTo>
                        <a:pt x="19" y="33"/>
                      </a:lnTo>
                      <a:lnTo>
                        <a:pt x="12" y="26"/>
                      </a:lnTo>
                      <a:lnTo>
                        <a:pt x="7" y="19"/>
                      </a:lnTo>
                      <a:lnTo>
                        <a:pt x="2" y="9"/>
                      </a:lnTo>
                      <a:lnTo>
                        <a:pt x="0" y="0"/>
                      </a:lnTo>
                      <a:lnTo>
                        <a:pt x="5" y="0"/>
                      </a:lnTo>
                      <a:lnTo>
                        <a:pt x="12" y="0"/>
                      </a:lnTo>
                      <a:lnTo>
                        <a:pt x="19" y="5"/>
                      </a:lnTo>
                      <a:lnTo>
                        <a:pt x="24" y="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p:cNvSpPr>
                <p:nvPr/>
              </p:nvSpPr>
              <p:spPr bwMode="auto">
                <a:xfrm>
                  <a:off x="1618668" y="561975"/>
                  <a:ext cx="977503" cy="372666"/>
                </a:xfrm>
                <a:custGeom>
                  <a:avLst/>
                  <a:gdLst>
                    <a:gd name="T0" fmla="*/ 47 w 821"/>
                    <a:gd name="T1" fmla="*/ 36 h 313"/>
                    <a:gd name="T2" fmla="*/ 130 w 821"/>
                    <a:gd name="T3" fmla="*/ 17 h 313"/>
                    <a:gd name="T4" fmla="*/ 213 w 821"/>
                    <a:gd name="T5" fmla="*/ 31 h 313"/>
                    <a:gd name="T6" fmla="*/ 234 w 821"/>
                    <a:gd name="T7" fmla="*/ 28 h 313"/>
                    <a:gd name="T8" fmla="*/ 294 w 821"/>
                    <a:gd name="T9" fmla="*/ 21 h 313"/>
                    <a:gd name="T10" fmla="*/ 346 w 821"/>
                    <a:gd name="T11" fmla="*/ 33 h 313"/>
                    <a:gd name="T12" fmla="*/ 395 w 821"/>
                    <a:gd name="T13" fmla="*/ 19 h 313"/>
                    <a:gd name="T14" fmla="*/ 414 w 821"/>
                    <a:gd name="T15" fmla="*/ 2 h 313"/>
                    <a:gd name="T16" fmla="*/ 459 w 821"/>
                    <a:gd name="T17" fmla="*/ 43 h 313"/>
                    <a:gd name="T18" fmla="*/ 554 w 821"/>
                    <a:gd name="T19" fmla="*/ 62 h 313"/>
                    <a:gd name="T20" fmla="*/ 561 w 821"/>
                    <a:gd name="T21" fmla="*/ 69 h 313"/>
                    <a:gd name="T22" fmla="*/ 618 w 821"/>
                    <a:gd name="T23" fmla="*/ 88 h 313"/>
                    <a:gd name="T24" fmla="*/ 686 w 821"/>
                    <a:gd name="T25" fmla="*/ 99 h 313"/>
                    <a:gd name="T26" fmla="*/ 821 w 821"/>
                    <a:gd name="T27" fmla="*/ 137 h 313"/>
                    <a:gd name="T28" fmla="*/ 814 w 821"/>
                    <a:gd name="T29" fmla="*/ 171 h 313"/>
                    <a:gd name="T30" fmla="*/ 809 w 821"/>
                    <a:gd name="T31" fmla="*/ 199 h 313"/>
                    <a:gd name="T32" fmla="*/ 786 w 821"/>
                    <a:gd name="T33" fmla="*/ 192 h 313"/>
                    <a:gd name="T34" fmla="*/ 764 w 821"/>
                    <a:gd name="T35" fmla="*/ 197 h 313"/>
                    <a:gd name="T36" fmla="*/ 752 w 821"/>
                    <a:gd name="T37" fmla="*/ 213 h 313"/>
                    <a:gd name="T38" fmla="*/ 736 w 821"/>
                    <a:gd name="T39" fmla="*/ 227 h 313"/>
                    <a:gd name="T40" fmla="*/ 700 w 821"/>
                    <a:gd name="T41" fmla="*/ 208 h 313"/>
                    <a:gd name="T42" fmla="*/ 646 w 821"/>
                    <a:gd name="T43" fmla="*/ 230 h 313"/>
                    <a:gd name="T44" fmla="*/ 627 w 821"/>
                    <a:gd name="T45" fmla="*/ 258 h 313"/>
                    <a:gd name="T46" fmla="*/ 551 w 821"/>
                    <a:gd name="T47" fmla="*/ 260 h 313"/>
                    <a:gd name="T48" fmla="*/ 514 w 821"/>
                    <a:gd name="T49" fmla="*/ 277 h 313"/>
                    <a:gd name="T50" fmla="*/ 492 w 821"/>
                    <a:gd name="T51" fmla="*/ 287 h 313"/>
                    <a:gd name="T52" fmla="*/ 464 w 821"/>
                    <a:gd name="T53" fmla="*/ 277 h 313"/>
                    <a:gd name="T54" fmla="*/ 431 w 821"/>
                    <a:gd name="T55" fmla="*/ 279 h 313"/>
                    <a:gd name="T56" fmla="*/ 424 w 821"/>
                    <a:gd name="T57" fmla="*/ 294 h 313"/>
                    <a:gd name="T58" fmla="*/ 393 w 821"/>
                    <a:gd name="T59" fmla="*/ 301 h 313"/>
                    <a:gd name="T60" fmla="*/ 364 w 821"/>
                    <a:gd name="T61" fmla="*/ 279 h 313"/>
                    <a:gd name="T62" fmla="*/ 346 w 821"/>
                    <a:gd name="T63" fmla="*/ 260 h 313"/>
                    <a:gd name="T64" fmla="*/ 320 w 821"/>
                    <a:gd name="T65" fmla="*/ 270 h 313"/>
                    <a:gd name="T66" fmla="*/ 282 w 821"/>
                    <a:gd name="T67" fmla="*/ 268 h 313"/>
                    <a:gd name="T68" fmla="*/ 249 w 821"/>
                    <a:gd name="T69" fmla="*/ 263 h 313"/>
                    <a:gd name="T70" fmla="*/ 223 w 821"/>
                    <a:gd name="T71" fmla="*/ 268 h 313"/>
                    <a:gd name="T72" fmla="*/ 201 w 821"/>
                    <a:gd name="T73" fmla="*/ 277 h 313"/>
                    <a:gd name="T74" fmla="*/ 211 w 821"/>
                    <a:gd name="T75" fmla="*/ 294 h 313"/>
                    <a:gd name="T76" fmla="*/ 156 w 821"/>
                    <a:gd name="T77" fmla="*/ 303 h 313"/>
                    <a:gd name="T78" fmla="*/ 116 w 821"/>
                    <a:gd name="T79" fmla="*/ 305 h 313"/>
                    <a:gd name="T80" fmla="*/ 90 w 821"/>
                    <a:gd name="T81" fmla="*/ 301 h 313"/>
                    <a:gd name="T82" fmla="*/ 69 w 821"/>
                    <a:gd name="T83" fmla="*/ 268 h 313"/>
                    <a:gd name="T84" fmla="*/ 52 w 821"/>
                    <a:gd name="T85" fmla="*/ 260 h 313"/>
                    <a:gd name="T86" fmla="*/ 45 w 821"/>
                    <a:gd name="T87" fmla="*/ 258 h 313"/>
                    <a:gd name="T88" fmla="*/ 55 w 821"/>
                    <a:gd name="T89" fmla="*/ 237 h 313"/>
                    <a:gd name="T90" fmla="*/ 69 w 821"/>
                    <a:gd name="T91" fmla="*/ 230 h 313"/>
                    <a:gd name="T92" fmla="*/ 88 w 821"/>
                    <a:gd name="T93" fmla="*/ 192 h 313"/>
                    <a:gd name="T94" fmla="*/ 76 w 821"/>
                    <a:gd name="T95" fmla="*/ 201 h 313"/>
                    <a:gd name="T96" fmla="*/ 52 w 821"/>
                    <a:gd name="T97" fmla="*/ 197 h 313"/>
                    <a:gd name="T98" fmla="*/ 52 w 821"/>
                    <a:gd name="T99" fmla="*/ 175 h 313"/>
                    <a:gd name="T100" fmla="*/ 31 w 821"/>
                    <a:gd name="T101" fmla="*/ 156 h 313"/>
                    <a:gd name="T102" fmla="*/ 14 w 821"/>
                    <a:gd name="T103" fmla="*/ 118 h 313"/>
                    <a:gd name="T104" fmla="*/ 10 w 821"/>
                    <a:gd name="T105" fmla="*/ 95 h 313"/>
                    <a:gd name="T106" fmla="*/ 5 w 821"/>
                    <a:gd name="T107" fmla="*/ 73 h 313"/>
                    <a:gd name="T108" fmla="*/ 26 w 821"/>
                    <a:gd name="T109" fmla="*/ 71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1" h="313">
                      <a:moveTo>
                        <a:pt x="40" y="57"/>
                      </a:moveTo>
                      <a:lnTo>
                        <a:pt x="40" y="57"/>
                      </a:lnTo>
                      <a:lnTo>
                        <a:pt x="43" y="52"/>
                      </a:lnTo>
                      <a:lnTo>
                        <a:pt x="43" y="47"/>
                      </a:lnTo>
                      <a:lnTo>
                        <a:pt x="45" y="47"/>
                      </a:lnTo>
                      <a:lnTo>
                        <a:pt x="47" y="43"/>
                      </a:lnTo>
                      <a:lnTo>
                        <a:pt x="47" y="36"/>
                      </a:lnTo>
                      <a:lnTo>
                        <a:pt x="50" y="28"/>
                      </a:lnTo>
                      <a:lnTo>
                        <a:pt x="55" y="26"/>
                      </a:lnTo>
                      <a:lnTo>
                        <a:pt x="59" y="17"/>
                      </a:lnTo>
                      <a:lnTo>
                        <a:pt x="76" y="14"/>
                      </a:lnTo>
                      <a:lnTo>
                        <a:pt x="107" y="14"/>
                      </a:lnTo>
                      <a:lnTo>
                        <a:pt x="111" y="17"/>
                      </a:lnTo>
                      <a:lnTo>
                        <a:pt x="130" y="17"/>
                      </a:lnTo>
                      <a:lnTo>
                        <a:pt x="142" y="21"/>
                      </a:lnTo>
                      <a:lnTo>
                        <a:pt x="149" y="24"/>
                      </a:lnTo>
                      <a:lnTo>
                        <a:pt x="168" y="17"/>
                      </a:lnTo>
                      <a:lnTo>
                        <a:pt x="182" y="19"/>
                      </a:lnTo>
                      <a:lnTo>
                        <a:pt x="199" y="26"/>
                      </a:lnTo>
                      <a:lnTo>
                        <a:pt x="208" y="33"/>
                      </a:lnTo>
                      <a:lnTo>
                        <a:pt x="213" y="31"/>
                      </a:lnTo>
                      <a:lnTo>
                        <a:pt x="215" y="31"/>
                      </a:lnTo>
                      <a:lnTo>
                        <a:pt x="225" y="31"/>
                      </a:lnTo>
                      <a:lnTo>
                        <a:pt x="225" y="28"/>
                      </a:lnTo>
                      <a:lnTo>
                        <a:pt x="223" y="24"/>
                      </a:lnTo>
                      <a:lnTo>
                        <a:pt x="223" y="21"/>
                      </a:lnTo>
                      <a:lnTo>
                        <a:pt x="227" y="24"/>
                      </a:lnTo>
                      <a:lnTo>
                        <a:pt x="234" y="28"/>
                      </a:lnTo>
                      <a:lnTo>
                        <a:pt x="239" y="28"/>
                      </a:lnTo>
                      <a:lnTo>
                        <a:pt x="256" y="28"/>
                      </a:lnTo>
                      <a:lnTo>
                        <a:pt x="270" y="28"/>
                      </a:lnTo>
                      <a:lnTo>
                        <a:pt x="275" y="28"/>
                      </a:lnTo>
                      <a:lnTo>
                        <a:pt x="284" y="26"/>
                      </a:lnTo>
                      <a:lnTo>
                        <a:pt x="291" y="24"/>
                      </a:lnTo>
                      <a:lnTo>
                        <a:pt x="294" y="21"/>
                      </a:lnTo>
                      <a:lnTo>
                        <a:pt x="296" y="19"/>
                      </a:lnTo>
                      <a:lnTo>
                        <a:pt x="301" y="19"/>
                      </a:lnTo>
                      <a:lnTo>
                        <a:pt x="308" y="28"/>
                      </a:lnTo>
                      <a:lnTo>
                        <a:pt x="312" y="28"/>
                      </a:lnTo>
                      <a:lnTo>
                        <a:pt x="336" y="33"/>
                      </a:lnTo>
                      <a:lnTo>
                        <a:pt x="341" y="31"/>
                      </a:lnTo>
                      <a:lnTo>
                        <a:pt x="346" y="33"/>
                      </a:lnTo>
                      <a:lnTo>
                        <a:pt x="350" y="33"/>
                      </a:lnTo>
                      <a:lnTo>
                        <a:pt x="355" y="28"/>
                      </a:lnTo>
                      <a:lnTo>
                        <a:pt x="360" y="26"/>
                      </a:lnTo>
                      <a:lnTo>
                        <a:pt x="395" y="31"/>
                      </a:lnTo>
                      <a:lnTo>
                        <a:pt x="398" y="26"/>
                      </a:lnTo>
                      <a:lnTo>
                        <a:pt x="395" y="24"/>
                      </a:lnTo>
                      <a:lnTo>
                        <a:pt x="395" y="19"/>
                      </a:lnTo>
                      <a:lnTo>
                        <a:pt x="400" y="14"/>
                      </a:lnTo>
                      <a:lnTo>
                        <a:pt x="400" y="14"/>
                      </a:lnTo>
                      <a:lnTo>
                        <a:pt x="398" y="10"/>
                      </a:lnTo>
                      <a:lnTo>
                        <a:pt x="398" y="10"/>
                      </a:lnTo>
                      <a:lnTo>
                        <a:pt x="407" y="10"/>
                      </a:lnTo>
                      <a:lnTo>
                        <a:pt x="412" y="7"/>
                      </a:lnTo>
                      <a:lnTo>
                        <a:pt x="414" y="2"/>
                      </a:lnTo>
                      <a:lnTo>
                        <a:pt x="417" y="0"/>
                      </a:lnTo>
                      <a:lnTo>
                        <a:pt x="421" y="0"/>
                      </a:lnTo>
                      <a:lnTo>
                        <a:pt x="431" y="5"/>
                      </a:lnTo>
                      <a:lnTo>
                        <a:pt x="435" y="12"/>
                      </a:lnTo>
                      <a:lnTo>
                        <a:pt x="452" y="33"/>
                      </a:lnTo>
                      <a:lnTo>
                        <a:pt x="457" y="43"/>
                      </a:lnTo>
                      <a:lnTo>
                        <a:pt x="459" y="43"/>
                      </a:lnTo>
                      <a:lnTo>
                        <a:pt x="461" y="36"/>
                      </a:lnTo>
                      <a:lnTo>
                        <a:pt x="464" y="38"/>
                      </a:lnTo>
                      <a:lnTo>
                        <a:pt x="466" y="47"/>
                      </a:lnTo>
                      <a:lnTo>
                        <a:pt x="483" y="50"/>
                      </a:lnTo>
                      <a:lnTo>
                        <a:pt x="544" y="52"/>
                      </a:lnTo>
                      <a:lnTo>
                        <a:pt x="554" y="55"/>
                      </a:lnTo>
                      <a:lnTo>
                        <a:pt x="554" y="62"/>
                      </a:lnTo>
                      <a:lnTo>
                        <a:pt x="549" y="66"/>
                      </a:lnTo>
                      <a:lnTo>
                        <a:pt x="544" y="71"/>
                      </a:lnTo>
                      <a:lnTo>
                        <a:pt x="547" y="76"/>
                      </a:lnTo>
                      <a:lnTo>
                        <a:pt x="549" y="73"/>
                      </a:lnTo>
                      <a:lnTo>
                        <a:pt x="556" y="71"/>
                      </a:lnTo>
                      <a:lnTo>
                        <a:pt x="558" y="71"/>
                      </a:lnTo>
                      <a:lnTo>
                        <a:pt x="561" y="69"/>
                      </a:lnTo>
                      <a:lnTo>
                        <a:pt x="563" y="64"/>
                      </a:lnTo>
                      <a:lnTo>
                        <a:pt x="563" y="62"/>
                      </a:lnTo>
                      <a:lnTo>
                        <a:pt x="568" y="62"/>
                      </a:lnTo>
                      <a:lnTo>
                        <a:pt x="582" y="64"/>
                      </a:lnTo>
                      <a:lnTo>
                        <a:pt x="587" y="66"/>
                      </a:lnTo>
                      <a:lnTo>
                        <a:pt x="608" y="83"/>
                      </a:lnTo>
                      <a:lnTo>
                        <a:pt x="618" y="88"/>
                      </a:lnTo>
                      <a:lnTo>
                        <a:pt x="644" y="90"/>
                      </a:lnTo>
                      <a:lnTo>
                        <a:pt x="653" y="92"/>
                      </a:lnTo>
                      <a:lnTo>
                        <a:pt x="655" y="99"/>
                      </a:lnTo>
                      <a:lnTo>
                        <a:pt x="658" y="97"/>
                      </a:lnTo>
                      <a:lnTo>
                        <a:pt x="679" y="104"/>
                      </a:lnTo>
                      <a:lnTo>
                        <a:pt x="681" y="104"/>
                      </a:lnTo>
                      <a:lnTo>
                        <a:pt x="686" y="99"/>
                      </a:lnTo>
                      <a:lnTo>
                        <a:pt x="691" y="99"/>
                      </a:lnTo>
                      <a:lnTo>
                        <a:pt x="693" y="99"/>
                      </a:lnTo>
                      <a:lnTo>
                        <a:pt x="700" y="104"/>
                      </a:lnTo>
                      <a:lnTo>
                        <a:pt x="722" y="111"/>
                      </a:lnTo>
                      <a:lnTo>
                        <a:pt x="748" y="123"/>
                      </a:lnTo>
                      <a:lnTo>
                        <a:pt x="752" y="126"/>
                      </a:lnTo>
                      <a:lnTo>
                        <a:pt x="821" y="137"/>
                      </a:lnTo>
                      <a:lnTo>
                        <a:pt x="821" y="147"/>
                      </a:lnTo>
                      <a:lnTo>
                        <a:pt x="821" y="152"/>
                      </a:lnTo>
                      <a:lnTo>
                        <a:pt x="816" y="159"/>
                      </a:lnTo>
                      <a:lnTo>
                        <a:pt x="814" y="163"/>
                      </a:lnTo>
                      <a:lnTo>
                        <a:pt x="812" y="168"/>
                      </a:lnTo>
                      <a:lnTo>
                        <a:pt x="812" y="171"/>
                      </a:lnTo>
                      <a:lnTo>
                        <a:pt x="814" y="171"/>
                      </a:lnTo>
                      <a:lnTo>
                        <a:pt x="816" y="180"/>
                      </a:lnTo>
                      <a:lnTo>
                        <a:pt x="816" y="185"/>
                      </a:lnTo>
                      <a:lnTo>
                        <a:pt x="816" y="189"/>
                      </a:lnTo>
                      <a:lnTo>
                        <a:pt x="814" y="194"/>
                      </a:lnTo>
                      <a:lnTo>
                        <a:pt x="814" y="197"/>
                      </a:lnTo>
                      <a:lnTo>
                        <a:pt x="812" y="197"/>
                      </a:lnTo>
                      <a:lnTo>
                        <a:pt x="809" y="199"/>
                      </a:lnTo>
                      <a:lnTo>
                        <a:pt x="807" y="197"/>
                      </a:lnTo>
                      <a:lnTo>
                        <a:pt x="805" y="192"/>
                      </a:lnTo>
                      <a:lnTo>
                        <a:pt x="802" y="189"/>
                      </a:lnTo>
                      <a:lnTo>
                        <a:pt x="797" y="187"/>
                      </a:lnTo>
                      <a:lnTo>
                        <a:pt x="795" y="187"/>
                      </a:lnTo>
                      <a:lnTo>
                        <a:pt x="790" y="187"/>
                      </a:lnTo>
                      <a:lnTo>
                        <a:pt x="786" y="192"/>
                      </a:lnTo>
                      <a:lnTo>
                        <a:pt x="783" y="192"/>
                      </a:lnTo>
                      <a:lnTo>
                        <a:pt x="783" y="194"/>
                      </a:lnTo>
                      <a:lnTo>
                        <a:pt x="781" y="197"/>
                      </a:lnTo>
                      <a:lnTo>
                        <a:pt x="778" y="199"/>
                      </a:lnTo>
                      <a:lnTo>
                        <a:pt x="771" y="199"/>
                      </a:lnTo>
                      <a:lnTo>
                        <a:pt x="769" y="197"/>
                      </a:lnTo>
                      <a:lnTo>
                        <a:pt x="764" y="197"/>
                      </a:lnTo>
                      <a:lnTo>
                        <a:pt x="762" y="197"/>
                      </a:lnTo>
                      <a:lnTo>
                        <a:pt x="760" y="199"/>
                      </a:lnTo>
                      <a:lnTo>
                        <a:pt x="755" y="199"/>
                      </a:lnTo>
                      <a:lnTo>
                        <a:pt x="752" y="201"/>
                      </a:lnTo>
                      <a:lnTo>
                        <a:pt x="752" y="206"/>
                      </a:lnTo>
                      <a:lnTo>
                        <a:pt x="752" y="211"/>
                      </a:lnTo>
                      <a:lnTo>
                        <a:pt x="752" y="213"/>
                      </a:lnTo>
                      <a:lnTo>
                        <a:pt x="750" y="216"/>
                      </a:lnTo>
                      <a:lnTo>
                        <a:pt x="750" y="220"/>
                      </a:lnTo>
                      <a:lnTo>
                        <a:pt x="750" y="223"/>
                      </a:lnTo>
                      <a:lnTo>
                        <a:pt x="748" y="227"/>
                      </a:lnTo>
                      <a:lnTo>
                        <a:pt x="745" y="230"/>
                      </a:lnTo>
                      <a:lnTo>
                        <a:pt x="743" y="230"/>
                      </a:lnTo>
                      <a:lnTo>
                        <a:pt x="736" y="227"/>
                      </a:lnTo>
                      <a:lnTo>
                        <a:pt x="734" y="230"/>
                      </a:lnTo>
                      <a:lnTo>
                        <a:pt x="731" y="230"/>
                      </a:lnTo>
                      <a:lnTo>
                        <a:pt x="722" y="230"/>
                      </a:lnTo>
                      <a:lnTo>
                        <a:pt x="717" y="230"/>
                      </a:lnTo>
                      <a:lnTo>
                        <a:pt x="710" y="216"/>
                      </a:lnTo>
                      <a:lnTo>
                        <a:pt x="703" y="208"/>
                      </a:lnTo>
                      <a:lnTo>
                        <a:pt x="700" y="208"/>
                      </a:lnTo>
                      <a:lnTo>
                        <a:pt x="698" y="208"/>
                      </a:lnTo>
                      <a:lnTo>
                        <a:pt x="693" y="208"/>
                      </a:lnTo>
                      <a:lnTo>
                        <a:pt x="677" y="216"/>
                      </a:lnTo>
                      <a:lnTo>
                        <a:pt x="672" y="220"/>
                      </a:lnTo>
                      <a:lnTo>
                        <a:pt x="663" y="225"/>
                      </a:lnTo>
                      <a:lnTo>
                        <a:pt x="651" y="227"/>
                      </a:lnTo>
                      <a:lnTo>
                        <a:pt x="646" y="230"/>
                      </a:lnTo>
                      <a:lnTo>
                        <a:pt x="641" y="232"/>
                      </a:lnTo>
                      <a:lnTo>
                        <a:pt x="639" y="239"/>
                      </a:lnTo>
                      <a:lnTo>
                        <a:pt x="637" y="242"/>
                      </a:lnTo>
                      <a:lnTo>
                        <a:pt x="637" y="244"/>
                      </a:lnTo>
                      <a:lnTo>
                        <a:pt x="634" y="251"/>
                      </a:lnTo>
                      <a:lnTo>
                        <a:pt x="632" y="253"/>
                      </a:lnTo>
                      <a:lnTo>
                        <a:pt x="627" y="258"/>
                      </a:lnTo>
                      <a:lnTo>
                        <a:pt x="622" y="258"/>
                      </a:lnTo>
                      <a:lnTo>
                        <a:pt x="620" y="258"/>
                      </a:lnTo>
                      <a:lnTo>
                        <a:pt x="615" y="256"/>
                      </a:lnTo>
                      <a:lnTo>
                        <a:pt x="613" y="256"/>
                      </a:lnTo>
                      <a:lnTo>
                        <a:pt x="596" y="263"/>
                      </a:lnTo>
                      <a:lnTo>
                        <a:pt x="566" y="265"/>
                      </a:lnTo>
                      <a:lnTo>
                        <a:pt x="551" y="260"/>
                      </a:lnTo>
                      <a:lnTo>
                        <a:pt x="547" y="260"/>
                      </a:lnTo>
                      <a:lnTo>
                        <a:pt x="544" y="263"/>
                      </a:lnTo>
                      <a:lnTo>
                        <a:pt x="540" y="272"/>
                      </a:lnTo>
                      <a:lnTo>
                        <a:pt x="537" y="275"/>
                      </a:lnTo>
                      <a:lnTo>
                        <a:pt x="535" y="277"/>
                      </a:lnTo>
                      <a:lnTo>
                        <a:pt x="530" y="277"/>
                      </a:lnTo>
                      <a:lnTo>
                        <a:pt x="514" y="277"/>
                      </a:lnTo>
                      <a:lnTo>
                        <a:pt x="514" y="277"/>
                      </a:lnTo>
                      <a:lnTo>
                        <a:pt x="511" y="279"/>
                      </a:lnTo>
                      <a:lnTo>
                        <a:pt x="509" y="284"/>
                      </a:lnTo>
                      <a:lnTo>
                        <a:pt x="509" y="284"/>
                      </a:lnTo>
                      <a:lnTo>
                        <a:pt x="506" y="284"/>
                      </a:lnTo>
                      <a:lnTo>
                        <a:pt x="499" y="284"/>
                      </a:lnTo>
                      <a:lnTo>
                        <a:pt x="492" y="287"/>
                      </a:lnTo>
                      <a:lnTo>
                        <a:pt x="490" y="287"/>
                      </a:lnTo>
                      <a:lnTo>
                        <a:pt x="485" y="287"/>
                      </a:lnTo>
                      <a:lnTo>
                        <a:pt x="483" y="284"/>
                      </a:lnTo>
                      <a:lnTo>
                        <a:pt x="480" y="282"/>
                      </a:lnTo>
                      <a:lnTo>
                        <a:pt x="473" y="279"/>
                      </a:lnTo>
                      <a:lnTo>
                        <a:pt x="469" y="279"/>
                      </a:lnTo>
                      <a:lnTo>
                        <a:pt x="464" y="277"/>
                      </a:lnTo>
                      <a:lnTo>
                        <a:pt x="454" y="272"/>
                      </a:lnTo>
                      <a:lnTo>
                        <a:pt x="450" y="272"/>
                      </a:lnTo>
                      <a:lnTo>
                        <a:pt x="443" y="272"/>
                      </a:lnTo>
                      <a:lnTo>
                        <a:pt x="438" y="272"/>
                      </a:lnTo>
                      <a:lnTo>
                        <a:pt x="433" y="275"/>
                      </a:lnTo>
                      <a:lnTo>
                        <a:pt x="433" y="277"/>
                      </a:lnTo>
                      <a:lnTo>
                        <a:pt x="431" y="279"/>
                      </a:lnTo>
                      <a:lnTo>
                        <a:pt x="428" y="282"/>
                      </a:lnTo>
                      <a:lnTo>
                        <a:pt x="426" y="284"/>
                      </a:lnTo>
                      <a:lnTo>
                        <a:pt x="426" y="287"/>
                      </a:lnTo>
                      <a:lnTo>
                        <a:pt x="424" y="289"/>
                      </a:lnTo>
                      <a:lnTo>
                        <a:pt x="424" y="291"/>
                      </a:lnTo>
                      <a:lnTo>
                        <a:pt x="424" y="291"/>
                      </a:lnTo>
                      <a:lnTo>
                        <a:pt x="424" y="294"/>
                      </a:lnTo>
                      <a:lnTo>
                        <a:pt x="421" y="296"/>
                      </a:lnTo>
                      <a:lnTo>
                        <a:pt x="419" y="298"/>
                      </a:lnTo>
                      <a:lnTo>
                        <a:pt x="417" y="301"/>
                      </a:lnTo>
                      <a:lnTo>
                        <a:pt x="414" y="303"/>
                      </a:lnTo>
                      <a:lnTo>
                        <a:pt x="409" y="303"/>
                      </a:lnTo>
                      <a:lnTo>
                        <a:pt x="398" y="301"/>
                      </a:lnTo>
                      <a:lnTo>
                        <a:pt x="393" y="301"/>
                      </a:lnTo>
                      <a:lnTo>
                        <a:pt x="391" y="298"/>
                      </a:lnTo>
                      <a:lnTo>
                        <a:pt x="383" y="294"/>
                      </a:lnTo>
                      <a:lnTo>
                        <a:pt x="381" y="294"/>
                      </a:lnTo>
                      <a:lnTo>
                        <a:pt x="379" y="291"/>
                      </a:lnTo>
                      <a:lnTo>
                        <a:pt x="374" y="289"/>
                      </a:lnTo>
                      <a:lnTo>
                        <a:pt x="372" y="284"/>
                      </a:lnTo>
                      <a:lnTo>
                        <a:pt x="364" y="279"/>
                      </a:lnTo>
                      <a:lnTo>
                        <a:pt x="362" y="277"/>
                      </a:lnTo>
                      <a:lnTo>
                        <a:pt x="362" y="275"/>
                      </a:lnTo>
                      <a:lnTo>
                        <a:pt x="360" y="270"/>
                      </a:lnTo>
                      <a:lnTo>
                        <a:pt x="360" y="265"/>
                      </a:lnTo>
                      <a:lnTo>
                        <a:pt x="357" y="263"/>
                      </a:lnTo>
                      <a:lnTo>
                        <a:pt x="355" y="260"/>
                      </a:lnTo>
                      <a:lnTo>
                        <a:pt x="346" y="260"/>
                      </a:lnTo>
                      <a:lnTo>
                        <a:pt x="341" y="260"/>
                      </a:lnTo>
                      <a:lnTo>
                        <a:pt x="327" y="256"/>
                      </a:lnTo>
                      <a:lnTo>
                        <a:pt x="324" y="258"/>
                      </a:lnTo>
                      <a:lnTo>
                        <a:pt x="322" y="260"/>
                      </a:lnTo>
                      <a:lnTo>
                        <a:pt x="322" y="263"/>
                      </a:lnTo>
                      <a:lnTo>
                        <a:pt x="320" y="265"/>
                      </a:lnTo>
                      <a:lnTo>
                        <a:pt x="320" y="270"/>
                      </a:lnTo>
                      <a:lnTo>
                        <a:pt x="312" y="272"/>
                      </a:lnTo>
                      <a:lnTo>
                        <a:pt x="308" y="272"/>
                      </a:lnTo>
                      <a:lnTo>
                        <a:pt x="303" y="270"/>
                      </a:lnTo>
                      <a:lnTo>
                        <a:pt x="296" y="265"/>
                      </a:lnTo>
                      <a:lnTo>
                        <a:pt x="289" y="263"/>
                      </a:lnTo>
                      <a:lnTo>
                        <a:pt x="284" y="265"/>
                      </a:lnTo>
                      <a:lnTo>
                        <a:pt x="282" y="268"/>
                      </a:lnTo>
                      <a:lnTo>
                        <a:pt x="282" y="272"/>
                      </a:lnTo>
                      <a:lnTo>
                        <a:pt x="279" y="275"/>
                      </a:lnTo>
                      <a:lnTo>
                        <a:pt x="277" y="275"/>
                      </a:lnTo>
                      <a:lnTo>
                        <a:pt x="270" y="272"/>
                      </a:lnTo>
                      <a:lnTo>
                        <a:pt x="258" y="265"/>
                      </a:lnTo>
                      <a:lnTo>
                        <a:pt x="253" y="265"/>
                      </a:lnTo>
                      <a:lnTo>
                        <a:pt x="249" y="263"/>
                      </a:lnTo>
                      <a:lnTo>
                        <a:pt x="246" y="260"/>
                      </a:lnTo>
                      <a:lnTo>
                        <a:pt x="244" y="258"/>
                      </a:lnTo>
                      <a:lnTo>
                        <a:pt x="237" y="256"/>
                      </a:lnTo>
                      <a:lnTo>
                        <a:pt x="230" y="258"/>
                      </a:lnTo>
                      <a:lnTo>
                        <a:pt x="227" y="260"/>
                      </a:lnTo>
                      <a:lnTo>
                        <a:pt x="225" y="265"/>
                      </a:lnTo>
                      <a:lnTo>
                        <a:pt x="223" y="268"/>
                      </a:lnTo>
                      <a:lnTo>
                        <a:pt x="220" y="270"/>
                      </a:lnTo>
                      <a:lnTo>
                        <a:pt x="220" y="272"/>
                      </a:lnTo>
                      <a:lnTo>
                        <a:pt x="220" y="275"/>
                      </a:lnTo>
                      <a:lnTo>
                        <a:pt x="220" y="275"/>
                      </a:lnTo>
                      <a:lnTo>
                        <a:pt x="218" y="277"/>
                      </a:lnTo>
                      <a:lnTo>
                        <a:pt x="211" y="279"/>
                      </a:lnTo>
                      <a:lnTo>
                        <a:pt x="201" y="277"/>
                      </a:lnTo>
                      <a:lnTo>
                        <a:pt x="199" y="279"/>
                      </a:lnTo>
                      <a:lnTo>
                        <a:pt x="199" y="282"/>
                      </a:lnTo>
                      <a:lnTo>
                        <a:pt x="201" y="284"/>
                      </a:lnTo>
                      <a:lnTo>
                        <a:pt x="204" y="287"/>
                      </a:lnTo>
                      <a:lnTo>
                        <a:pt x="208" y="289"/>
                      </a:lnTo>
                      <a:lnTo>
                        <a:pt x="211" y="291"/>
                      </a:lnTo>
                      <a:lnTo>
                        <a:pt x="211" y="294"/>
                      </a:lnTo>
                      <a:lnTo>
                        <a:pt x="208" y="296"/>
                      </a:lnTo>
                      <a:lnTo>
                        <a:pt x="192" y="303"/>
                      </a:lnTo>
                      <a:lnTo>
                        <a:pt x="187" y="303"/>
                      </a:lnTo>
                      <a:lnTo>
                        <a:pt x="175" y="308"/>
                      </a:lnTo>
                      <a:lnTo>
                        <a:pt x="173" y="308"/>
                      </a:lnTo>
                      <a:lnTo>
                        <a:pt x="156" y="305"/>
                      </a:lnTo>
                      <a:lnTo>
                        <a:pt x="156" y="303"/>
                      </a:lnTo>
                      <a:lnTo>
                        <a:pt x="154" y="303"/>
                      </a:lnTo>
                      <a:lnTo>
                        <a:pt x="149" y="301"/>
                      </a:lnTo>
                      <a:lnTo>
                        <a:pt x="135" y="301"/>
                      </a:lnTo>
                      <a:lnTo>
                        <a:pt x="128" y="301"/>
                      </a:lnTo>
                      <a:lnTo>
                        <a:pt x="123" y="303"/>
                      </a:lnTo>
                      <a:lnTo>
                        <a:pt x="118" y="303"/>
                      </a:lnTo>
                      <a:lnTo>
                        <a:pt x="116" y="305"/>
                      </a:lnTo>
                      <a:lnTo>
                        <a:pt x="114" y="310"/>
                      </a:lnTo>
                      <a:lnTo>
                        <a:pt x="111" y="310"/>
                      </a:lnTo>
                      <a:lnTo>
                        <a:pt x="109" y="313"/>
                      </a:lnTo>
                      <a:lnTo>
                        <a:pt x="107" y="313"/>
                      </a:lnTo>
                      <a:lnTo>
                        <a:pt x="104" y="308"/>
                      </a:lnTo>
                      <a:lnTo>
                        <a:pt x="100" y="305"/>
                      </a:lnTo>
                      <a:lnTo>
                        <a:pt x="90" y="301"/>
                      </a:lnTo>
                      <a:lnTo>
                        <a:pt x="88" y="287"/>
                      </a:lnTo>
                      <a:lnTo>
                        <a:pt x="88" y="282"/>
                      </a:lnTo>
                      <a:lnTo>
                        <a:pt x="85" y="277"/>
                      </a:lnTo>
                      <a:lnTo>
                        <a:pt x="78" y="270"/>
                      </a:lnTo>
                      <a:lnTo>
                        <a:pt x="76" y="268"/>
                      </a:lnTo>
                      <a:lnTo>
                        <a:pt x="71" y="268"/>
                      </a:lnTo>
                      <a:lnTo>
                        <a:pt x="69" y="268"/>
                      </a:lnTo>
                      <a:lnTo>
                        <a:pt x="66" y="265"/>
                      </a:lnTo>
                      <a:lnTo>
                        <a:pt x="64" y="263"/>
                      </a:lnTo>
                      <a:lnTo>
                        <a:pt x="62" y="263"/>
                      </a:lnTo>
                      <a:lnTo>
                        <a:pt x="57" y="251"/>
                      </a:lnTo>
                      <a:lnTo>
                        <a:pt x="55" y="251"/>
                      </a:lnTo>
                      <a:lnTo>
                        <a:pt x="55" y="251"/>
                      </a:lnTo>
                      <a:lnTo>
                        <a:pt x="52" y="260"/>
                      </a:lnTo>
                      <a:lnTo>
                        <a:pt x="52" y="260"/>
                      </a:lnTo>
                      <a:lnTo>
                        <a:pt x="52" y="263"/>
                      </a:lnTo>
                      <a:lnTo>
                        <a:pt x="52" y="263"/>
                      </a:lnTo>
                      <a:lnTo>
                        <a:pt x="50" y="263"/>
                      </a:lnTo>
                      <a:lnTo>
                        <a:pt x="50" y="265"/>
                      </a:lnTo>
                      <a:lnTo>
                        <a:pt x="45" y="263"/>
                      </a:lnTo>
                      <a:lnTo>
                        <a:pt x="45" y="258"/>
                      </a:lnTo>
                      <a:lnTo>
                        <a:pt x="43" y="253"/>
                      </a:lnTo>
                      <a:lnTo>
                        <a:pt x="45" y="249"/>
                      </a:lnTo>
                      <a:lnTo>
                        <a:pt x="47" y="246"/>
                      </a:lnTo>
                      <a:lnTo>
                        <a:pt x="50" y="246"/>
                      </a:lnTo>
                      <a:lnTo>
                        <a:pt x="52" y="244"/>
                      </a:lnTo>
                      <a:lnTo>
                        <a:pt x="52" y="242"/>
                      </a:lnTo>
                      <a:lnTo>
                        <a:pt x="55" y="237"/>
                      </a:lnTo>
                      <a:lnTo>
                        <a:pt x="57" y="234"/>
                      </a:lnTo>
                      <a:lnTo>
                        <a:pt x="57" y="232"/>
                      </a:lnTo>
                      <a:lnTo>
                        <a:pt x="59" y="230"/>
                      </a:lnTo>
                      <a:lnTo>
                        <a:pt x="59" y="230"/>
                      </a:lnTo>
                      <a:lnTo>
                        <a:pt x="62" y="227"/>
                      </a:lnTo>
                      <a:lnTo>
                        <a:pt x="66" y="230"/>
                      </a:lnTo>
                      <a:lnTo>
                        <a:pt x="69" y="230"/>
                      </a:lnTo>
                      <a:lnTo>
                        <a:pt x="81" y="225"/>
                      </a:lnTo>
                      <a:lnTo>
                        <a:pt x="83" y="225"/>
                      </a:lnTo>
                      <a:lnTo>
                        <a:pt x="95" y="216"/>
                      </a:lnTo>
                      <a:lnTo>
                        <a:pt x="97" y="211"/>
                      </a:lnTo>
                      <a:lnTo>
                        <a:pt x="95" y="206"/>
                      </a:lnTo>
                      <a:lnTo>
                        <a:pt x="92" y="197"/>
                      </a:lnTo>
                      <a:lnTo>
                        <a:pt x="88" y="192"/>
                      </a:lnTo>
                      <a:lnTo>
                        <a:pt x="85" y="189"/>
                      </a:lnTo>
                      <a:lnTo>
                        <a:pt x="83" y="189"/>
                      </a:lnTo>
                      <a:lnTo>
                        <a:pt x="83" y="192"/>
                      </a:lnTo>
                      <a:lnTo>
                        <a:pt x="81" y="194"/>
                      </a:lnTo>
                      <a:lnTo>
                        <a:pt x="81" y="197"/>
                      </a:lnTo>
                      <a:lnTo>
                        <a:pt x="78" y="199"/>
                      </a:lnTo>
                      <a:lnTo>
                        <a:pt x="76" y="201"/>
                      </a:lnTo>
                      <a:lnTo>
                        <a:pt x="73" y="201"/>
                      </a:lnTo>
                      <a:lnTo>
                        <a:pt x="66" y="204"/>
                      </a:lnTo>
                      <a:lnTo>
                        <a:pt x="62" y="206"/>
                      </a:lnTo>
                      <a:lnTo>
                        <a:pt x="59" y="206"/>
                      </a:lnTo>
                      <a:lnTo>
                        <a:pt x="57" y="204"/>
                      </a:lnTo>
                      <a:lnTo>
                        <a:pt x="55" y="201"/>
                      </a:lnTo>
                      <a:lnTo>
                        <a:pt x="52" y="197"/>
                      </a:lnTo>
                      <a:lnTo>
                        <a:pt x="52" y="194"/>
                      </a:lnTo>
                      <a:lnTo>
                        <a:pt x="52" y="189"/>
                      </a:lnTo>
                      <a:lnTo>
                        <a:pt x="55" y="185"/>
                      </a:lnTo>
                      <a:lnTo>
                        <a:pt x="57" y="182"/>
                      </a:lnTo>
                      <a:lnTo>
                        <a:pt x="57" y="180"/>
                      </a:lnTo>
                      <a:lnTo>
                        <a:pt x="55" y="178"/>
                      </a:lnTo>
                      <a:lnTo>
                        <a:pt x="52" y="175"/>
                      </a:lnTo>
                      <a:lnTo>
                        <a:pt x="47" y="173"/>
                      </a:lnTo>
                      <a:lnTo>
                        <a:pt x="45" y="168"/>
                      </a:lnTo>
                      <a:lnTo>
                        <a:pt x="43" y="168"/>
                      </a:lnTo>
                      <a:lnTo>
                        <a:pt x="40" y="168"/>
                      </a:lnTo>
                      <a:lnTo>
                        <a:pt x="33" y="161"/>
                      </a:lnTo>
                      <a:lnTo>
                        <a:pt x="31" y="159"/>
                      </a:lnTo>
                      <a:lnTo>
                        <a:pt x="31" y="156"/>
                      </a:lnTo>
                      <a:lnTo>
                        <a:pt x="29" y="152"/>
                      </a:lnTo>
                      <a:lnTo>
                        <a:pt x="26" y="133"/>
                      </a:lnTo>
                      <a:lnTo>
                        <a:pt x="26" y="130"/>
                      </a:lnTo>
                      <a:lnTo>
                        <a:pt x="24" y="128"/>
                      </a:lnTo>
                      <a:lnTo>
                        <a:pt x="21" y="128"/>
                      </a:lnTo>
                      <a:lnTo>
                        <a:pt x="17" y="123"/>
                      </a:lnTo>
                      <a:lnTo>
                        <a:pt x="14" y="118"/>
                      </a:lnTo>
                      <a:lnTo>
                        <a:pt x="12" y="114"/>
                      </a:lnTo>
                      <a:lnTo>
                        <a:pt x="12" y="109"/>
                      </a:lnTo>
                      <a:lnTo>
                        <a:pt x="12" y="107"/>
                      </a:lnTo>
                      <a:lnTo>
                        <a:pt x="12" y="102"/>
                      </a:lnTo>
                      <a:lnTo>
                        <a:pt x="12" y="99"/>
                      </a:lnTo>
                      <a:lnTo>
                        <a:pt x="12" y="97"/>
                      </a:lnTo>
                      <a:lnTo>
                        <a:pt x="10" y="95"/>
                      </a:lnTo>
                      <a:lnTo>
                        <a:pt x="5" y="95"/>
                      </a:lnTo>
                      <a:lnTo>
                        <a:pt x="0" y="92"/>
                      </a:lnTo>
                      <a:lnTo>
                        <a:pt x="0" y="90"/>
                      </a:lnTo>
                      <a:lnTo>
                        <a:pt x="0" y="88"/>
                      </a:lnTo>
                      <a:lnTo>
                        <a:pt x="3" y="78"/>
                      </a:lnTo>
                      <a:lnTo>
                        <a:pt x="3" y="76"/>
                      </a:lnTo>
                      <a:lnTo>
                        <a:pt x="5" y="73"/>
                      </a:lnTo>
                      <a:lnTo>
                        <a:pt x="7" y="73"/>
                      </a:lnTo>
                      <a:lnTo>
                        <a:pt x="12" y="73"/>
                      </a:lnTo>
                      <a:lnTo>
                        <a:pt x="14" y="76"/>
                      </a:lnTo>
                      <a:lnTo>
                        <a:pt x="17" y="76"/>
                      </a:lnTo>
                      <a:lnTo>
                        <a:pt x="19" y="76"/>
                      </a:lnTo>
                      <a:lnTo>
                        <a:pt x="21" y="73"/>
                      </a:lnTo>
                      <a:lnTo>
                        <a:pt x="26" y="71"/>
                      </a:lnTo>
                      <a:lnTo>
                        <a:pt x="31" y="64"/>
                      </a:lnTo>
                      <a:lnTo>
                        <a:pt x="40" y="57"/>
                      </a:lnTo>
                      <a:lnTo>
                        <a:pt x="40" y="5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p:cNvSpPr>
                <p:nvPr/>
              </p:nvSpPr>
              <p:spPr bwMode="auto">
                <a:xfrm>
                  <a:off x="816187" y="440531"/>
                  <a:ext cx="917972" cy="1020366"/>
                </a:xfrm>
                <a:custGeom>
                  <a:avLst/>
                  <a:gdLst>
                    <a:gd name="T0" fmla="*/ 615 w 771"/>
                    <a:gd name="T1" fmla="*/ 796 h 857"/>
                    <a:gd name="T2" fmla="*/ 530 w 771"/>
                    <a:gd name="T3" fmla="*/ 857 h 857"/>
                    <a:gd name="T4" fmla="*/ 492 w 771"/>
                    <a:gd name="T5" fmla="*/ 845 h 857"/>
                    <a:gd name="T6" fmla="*/ 404 w 771"/>
                    <a:gd name="T7" fmla="*/ 817 h 857"/>
                    <a:gd name="T8" fmla="*/ 360 w 771"/>
                    <a:gd name="T9" fmla="*/ 817 h 857"/>
                    <a:gd name="T10" fmla="*/ 305 w 771"/>
                    <a:gd name="T11" fmla="*/ 767 h 857"/>
                    <a:gd name="T12" fmla="*/ 300 w 771"/>
                    <a:gd name="T13" fmla="*/ 715 h 857"/>
                    <a:gd name="T14" fmla="*/ 192 w 771"/>
                    <a:gd name="T15" fmla="*/ 715 h 857"/>
                    <a:gd name="T16" fmla="*/ 116 w 771"/>
                    <a:gd name="T17" fmla="*/ 760 h 857"/>
                    <a:gd name="T18" fmla="*/ 111 w 771"/>
                    <a:gd name="T19" fmla="*/ 673 h 857"/>
                    <a:gd name="T20" fmla="*/ 151 w 771"/>
                    <a:gd name="T21" fmla="*/ 628 h 857"/>
                    <a:gd name="T22" fmla="*/ 163 w 771"/>
                    <a:gd name="T23" fmla="*/ 611 h 857"/>
                    <a:gd name="T24" fmla="*/ 116 w 771"/>
                    <a:gd name="T25" fmla="*/ 606 h 857"/>
                    <a:gd name="T26" fmla="*/ 175 w 771"/>
                    <a:gd name="T27" fmla="*/ 550 h 857"/>
                    <a:gd name="T28" fmla="*/ 109 w 771"/>
                    <a:gd name="T29" fmla="*/ 554 h 857"/>
                    <a:gd name="T30" fmla="*/ 113 w 771"/>
                    <a:gd name="T31" fmla="*/ 528 h 857"/>
                    <a:gd name="T32" fmla="*/ 132 w 771"/>
                    <a:gd name="T33" fmla="*/ 486 h 857"/>
                    <a:gd name="T34" fmla="*/ 132 w 771"/>
                    <a:gd name="T35" fmla="*/ 445 h 857"/>
                    <a:gd name="T36" fmla="*/ 85 w 771"/>
                    <a:gd name="T37" fmla="*/ 481 h 857"/>
                    <a:gd name="T38" fmla="*/ 66 w 771"/>
                    <a:gd name="T39" fmla="*/ 443 h 857"/>
                    <a:gd name="T40" fmla="*/ 118 w 771"/>
                    <a:gd name="T41" fmla="*/ 389 h 857"/>
                    <a:gd name="T42" fmla="*/ 52 w 771"/>
                    <a:gd name="T43" fmla="*/ 398 h 857"/>
                    <a:gd name="T44" fmla="*/ 42 w 771"/>
                    <a:gd name="T45" fmla="*/ 346 h 857"/>
                    <a:gd name="T46" fmla="*/ 33 w 771"/>
                    <a:gd name="T47" fmla="*/ 320 h 857"/>
                    <a:gd name="T48" fmla="*/ 0 w 771"/>
                    <a:gd name="T49" fmla="*/ 322 h 857"/>
                    <a:gd name="T50" fmla="*/ 16 w 771"/>
                    <a:gd name="T51" fmla="*/ 263 h 857"/>
                    <a:gd name="T52" fmla="*/ 57 w 771"/>
                    <a:gd name="T53" fmla="*/ 237 h 857"/>
                    <a:gd name="T54" fmla="*/ 61 w 771"/>
                    <a:gd name="T55" fmla="*/ 209 h 857"/>
                    <a:gd name="T56" fmla="*/ 132 w 771"/>
                    <a:gd name="T57" fmla="*/ 194 h 857"/>
                    <a:gd name="T58" fmla="*/ 158 w 771"/>
                    <a:gd name="T59" fmla="*/ 159 h 857"/>
                    <a:gd name="T60" fmla="*/ 265 w 771"/>
                    <a:gd name="T61" fmla="*/ 171 h 857"/>
                    <a:gd name="T62" fmla="*/ 315 w 771"/>
                    <a:gd name="T63" fmla="*/ 161 h 857"/>
                    <a:gd name="T64" fmla="*/ 355 w 771"/>
                    <a:gd name="T65" fmla="*/ 175 h 857"/>
                    <a:gd name="T66" fmla="*/ 367 w 771"/>
                    <a:gd name="T67" fmla="*/ 123 h 857"/>
                    <a:gd name="T68" fmla="*/ 341 w 771"/>
                    <a:gd name="T69" fmla="*/ 116 h 857"/>
                    <a:gd name="T70" fmla="*/ 338 w 771"/>
                    <a:gd name="T71" fmla="*/ 81 h 857"/>
                    <a:gd name="T72" fmla="*/ 414 w 771"/>
                    <a:gd name="T73" fmla="*/ 50 h 857"/>
                    <a:gd name="T74" fmla="*/ 471 w 771"/>
                    <a:gd name="T75" fmla="*/ 7 h 857"/>
                    <a:gd name="T76" fmla="*/ 466 w 771"/>
                    <a:gd name="T77" fmla="*/ 43 h 857"/>
                    <a:gd name="T78" fmla="*/ 487 w 771"/>
                    <a:gd name="T79" fmla="*/ 33 h 857"/>
                    <a:gd name="T80" fmla="*/ 535 w 771"/>
                    <a:gd name="T81" fmla="*/ 12 h 857"/>
                    <a:gd name="T82" fmla="*/ 551 w 771"/>
                    <a:gd name="T83" fmla="*/ 40 h 857"/>
                    <a:gd name="T84" fmla="*/ 641 w 771"/>
                    <a:gd name="T85" fmla="*/ 93 h 857"/>
                    <a:gd name="T86" fmla="*/ 686 w 771"/>
                    <a:gd name="T87" fmla="*/ 114 h 857"/>
                    <a:gd name="T88" fmla="*/ 714 w 771"/>
                    <a:gd name="T89" fmla="*/ 159 h 857"/>
                    <a:gd name="T90" fmla="*/ 674 w 771"/>
                    <a:gd name="T91" fmla="*/ 190 h 857"/>
                    <a:gd name="T92" fmla="*/ 695 w 771"/>
                    <a:gd name="T93" fmla="*/ 230 h 857"/>
                    <a:gd name="T94" fmla="*/ 729 w 771"/>
                    <a:gd name="T95" fmla="*/ 280 h 857"/>
                    <a:gd name="T96" fmla="*/ 750 w 771"/>
                    <a:gd name="T97" fmla="*/ 303 h 857"/>
                    <a:gd name="T98" fmla="*/ 755 w 771"/>
                    <a:gd name="T99" fmla="*/ 327 h 857"/>
                    <a:gd name="T100" fmla="*/ 719 w 771"/>
                    <a:gd name="T101" fmla="*/ 351 h 857"/>
                    <a:gd name="T102" fmla="*/ 736 w 771"/>
                    <a:gd name="T103" fmla="*/ 365 h 857"/>
                    <a:gd name="T104" fmla="*/ 757 w 771"/>
                    <a:gd name="T105" fmla="*/ 415 h 857"/>
                    <a:gd name="T106" fmla="*/ 714 w 771"/>
                    <a:gd name="T107" fmla="*/ 471 h 857"/>
                    <a:gd name="T108" fmla="*/ 693 w 771"/>
                    <a:gd name="T109" fmla="*/ 519 h 857"/>
                    <a:gd name="T110" fmla="*/ 705 w 771"/>
                    <a:gd name="T111" fmla="*/ 578 h 857"/>
                    <a:gd name="T112" fmla="*/ 750 w 771"/>
                    <a:gd name="T113" fmla="*/ 611 h 857"/>
                    <a:gd name="T114" fmla="*/ 769 w 771"/>
                    <a:gd name="T115" fmla="*/ 668 h 857"/>
                    <a:gd name="T116" fmla="*/ 717 w 771"/>
                    <a:gd name="T117" fmla="*/ 706 h 857"/>
                    <a:gd name="T118" fmla="*/ 674 w 771"/>
                    <a:gd name="T119" fmla="*/ 765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1" h="857">
                      <a:moveTo>
                        <a:pt x="681" y="796"/>
                      </a:moveTo>
                      <a:lnTo>
                        <a:pt x="681" y="796"/>
                      </a:lnTo>
                      <a:lnTo>
                        <a:pt x="681" y="800"/>
                      </a:lnTo>
                      <a:lnTo>
                        <a:pt x="681" y="805"/>
                      </a:lnTo>
                      <a:lnTo>
                        <a:pt x="679" y="803"/>
                      </a:lnTo>
                      <a:lnTo>
                        <a:pt x="672" y="808"/>
                      </a:lnTo>
                      <a:lnTo>
                        <a:pt x="660" y="812"/>
                      </a:lnTo>
                      <a:lnTo>
                        <a:pt x="651" y="805"/>
                      </a:lnTo>
                      <a:lnTo>
                        <a:pt x="641" y="798"/>
                      </a:lnTo>
                      <a:lnTo>
                        <a:pt x="632" y="789"/>
                      </a:lnTo>
                      <a:lnTo>
                        <a:pt x="627" y="791"/>
                      </a:lnTo>
                      <a:lnTo>
                        <a:pt x="620" y="793"/>
                      </a:lnTo>
                      <a:lnTo>
                        <a:pt x="615" y="796"/>
                      </a:lnTo>
                      <a:lnTo>
                        <a:pt x="613" y="798"/>
                      </a:lnTo>
                      <a:lnTo>
                        <a:pt x="613" y="805"/>
                      </a:lnTo>
                      <a:lnTo>
                        <a:pt x="613" y="817"/>
                      </a:lnTo>
                      <a:lnTo>
                        <a:pt x="613" y="824"/>
                      </a:lnTo>
                      <a:lnTo>
                        <a:pt x="603" y="834"/>
                      </a:lnTo>
                      <a:lnTo>
                        <a:pt x="594" y="838"/>
                      </a:lnTo>
                      <a:lnTo>
                        <a:pt x="570" y="845"/>
                      </a:lnTo>
                      <a:lnTo>
                        <a:pt x="565" y="845"/>
                      </a:lnTo>
                      <a:lnTo>
                        <a:pt x="554" y="843"/>
                      </a:lnTo>
                      <a:lnTo>
                        <a:pt x="549" y="845"/>
                      </a:lnTo>
                      <a:lnTo>
                        <a:pt x="544" y="848"/>
                      </a:lnTo>
                      <a:lnTo>
                        <a:pt x="535" y="855"/>
                      </a:lnTo>
                      <a:lnTo>
                        <a:pt x="530" y="857"/>
                      </a:lnTo>
                      <a:lnTo>
                        <a:pt x="530" y="853"/>
                      </a:lnTo>
                      <a:lnTo>
                        <a:pt x="527" y="843"/>
                      </a:lnTo>
                      <a:lnTo>
                        <a:pt x="525" y="838"/>
                      </a:lnTo>
                      <a:lnTo>
                        <a:pt x="520" y="836"/>
                      </a:lnTo>
                      <a:lnTo>
                        <a:pt x="516" y="836"/>
                      </a:lnTo>
                      <a:lnTo>
                        <a:pt x="513" y="831"/>
                      </a:lnTo>
                      <a:lnTo>
                        <a:pt x="511" y="831"/>
                      </a:lnTo>
                      <a:lnTo>
                        <a:pt x="506" y="834"/>
                      </a:lnTo>
                      <a:lnTo>
                        <a:pt x="506" y="836"/>
                      </a:lnTo>
                      <a:lnTo>
                        <a:pt x="506" y="838"/>
                      </a:lnTo>
                      <a:lnTo>
                        <a:pt x="504" y="841"/>
                      </a:lnTo>
                      <a:lnTo>
                        <a:pt x="499" y="845"/>
                      </a:lnTo>
                      <a:lnTo>
                        <a:pt x="492" y="845"/>
                      </a:lnTo>
                      <a:lnTo>
                        <a:pt x="485" y="845"/>
                      </a:lnTo>
                      <a:lnTo>
                        <a:pt x="480" y="845"/>
                      </a:lnTo>
                      <a:lnTo>
                        <a:pt x="475" y="843"/>
                      </a:lnTo>
                      <a:lnTo>
                        <a:pt x="475" y="838"/>
                      </a:lnTo>
                      <a:lnTo>
                        <a:pt x="480" y="824"/>
                      </a:lnTo>
                      <a:lnTo>
                        <a:pt x="464" y="822"/>
                      </a:lnTo>
                      <a:lnTo>
                        <a:pt x="459" y="819"/>
                      </a:lnTo>
                      <a:lnTo>
                        <a:pt x="452" y="812"/>
                      </a:lnTo>
                      <a:lnTo>
                        <a:pt x="447" y="810"/>
                      </a:lnTo>
                      <a:lnTo>
                        <a:pt x="438" y="815"/>
                      </a:lnTo>
                      <a:lnTo>
                        <a:pt x="416" y="817"/>
                      </a:lnTo>
                      <a:lnTo>
                        <a:pt x="409" y="815"/>
                      </a:lnTo>
                      <a:lnTo>
                        <a:pt x="404" y="817"/>
                      </a:lnTo>
                      <a:lnTo>
                        <a:pt x="404" y="819"/>
                      </a:lnTo>
                      <a:lnTo>
                        <a:pt x="402" y="822"/>
                      </a:lnTo>
                      <a:lnTo>
                        <a:pt x="400" y="824"/>
                      </a:lnTo>
                      <a:lnTo>
                        <a:pt x="390" y="822"/>
                      </a:lnTo>
                      <a:lnTo>
                        <a:pt x="388" y="810"/>
                      </a:lnTo>
                      <a:lnTo>
                        <a:pt x="388" y="798"/>
                      </a:lnTo>
                      <a:lnTo>
                        <a:pt x="383" y="800"/>
                      </a:lnTo>
                      <a:lnTo>
                        <a:pt x="381" y="805"/>
                      </a:lnTo>
                      <a:lnTo>
                        <a:pt x="378" y="812"/>
                      </a:lnTo>
                      <a:lnTo>
                        <a:pt x="374" y="817"/>
                      </a:lnTo>
                      <a:lnTo>
                        <a:pt x="369" y="817"/>
                      </a:lnTo>
                      <a:lnTo>
                        <a:pt x="364" y="815"/>
                      </a:lnTo>
                      <a:lnTo>
                        <a:pt x="360" y="817"/>
                      </a:lnTo>
                      <a:lnTo>
                        <a:pt x="355" y="822"/>
                      </a:lnTo>
                      <a:lnTo>
                        <a:pt x="352" y="827"/>
                      </a:lnTo>
                      <a:lnTo>
                        <a:pt x="341" y="836"/>
                      </a:lnTo>
                      <a:lnTo>
                        <a:pt x="326" y="838"/>
                      </a:lnTo>
                      <a:lnTo>
                        <a:pt x="298" y="834"/>
                      </a:lnTo>
                      <a:lnTo>
                        <a:pt x="300" y="824"/>
                      </a:lnTo>
                      <a:lnTo>
                        <a:pt x="300" y="817"/>
                      </a:lnTo>
                      <a:lnTo>
                        <a:pt x="298" y="815"/>
                      </a:lnTo>
                      <a:lnTo>
                        <a:pt x="289" y="808"/>
                      </a:lnTo>
                      <a:lnTo>
                        <a:pt x="286" y="800"/>
                      </a:lnTo>
                      <a:lnTo>
                        <a:pt x="286" y="793"/>
                      </a:lnTo>
                      <a:lnTo>
                        <a:pt x="291" y="784"/>
                      </a:lnTo>
                      <a:lnTo>
                        <a:pt x="305" y="767"/>
                      </a:lnTo>
                      <a:lnTo>
                        <a:pt x="315" y="760"/>
                      </a:lnTo>
                      <a:lnTo>
                        <a:pt x="324" y="755"/>
                      </a:lnTo>
                      <a:lnTo>
                        <a:pt x="329" y="751"/>
                      </a:lnTo>
                      <a:lnTo>
                        <a:pt x="333" y="746"/>
                      </a:lnTo>
                      <a:lnTo>
                        <a:pt x="333" y="739"/>
                      </a:lnTo>
                      <a:lnTo>
                        <a:pt x="333" y="732"/>
                      </a:lnTo>
                      <a:lnTo>
                        <a:pt x="329" y="727"/>
                      </a:lnTo>
                      <a:lnTo>
                        <a:pt x="322" y="725"/>
                      </a:lnTo>
                      <a:lnTo>
                        <a:pt x="315" y="725"/>
                      </a:lnTo>
                      <a:lnTo>
                        <a:pt x="310" y="725"/>
                      </a:lnTo>
                      <a:lnTo>
                        <a:pt x="305" y="727"/>
                      </a:lnTo>
                      <a:lnTo>
                        <a:pt x="300" y="722"/>
                      </a:lnTo>
                      <a:lnTo>
                        <a:pt x="300" y="715"/>
                      </a:lnTo>
                      <a:lnTo>
                        <a:pt x="303" y="699"/>
                      </a:lnTo>
                      <a:lnTo>
                        <a:pt x="300" y="692"/>
                      </a:lnTo>
                      <a:lnTo>
                        <a:pt x="298" y="687"/>
                      </a:lnTo>
                      <a:lnTo>
                        <a:pt x="289" y="692"/>
                      </a:lnTo>
                      <a:lnTo>
                        <a:pt x="284" y="694"/>
                      </a:lnTo>
                      <a:lnTo>
                        <a:pt x="277" y="694"/>
                      </a:lnTo>
                      <a:lnTo>
                        <a:pt x="274" y="694"/>
                      </a:lnTo>
                      <a:lnTo>
                        <a:pt x="272" y="696"/>
                      </a:lnTo>
                      <a:lnTo>
                        <a:pt x="263" y="703"/>
                      </a:lnTo>
                      <a:lnTo>
                        <a:pt x="258" y="706"/>
                      </a:lnTo>
                      <a:lnTo>
                        <a:pt x="208" y="708"/>
                      </a:lnTo>
                      <a:lnTo>
                        <a:pt x="203" y="711"/>
                      </a:lnTo>
                      <a:lnTo>
                        <a:pt x="192" y="715"/>
                      </a:lnTo>
                      <a:lnTo>
                        <a:pt x="184" y="718"/>
                      </a:lnTo>
                      <a:lnTo>
                        <a:pt x="173" y="718"/>
                      </a:lnTo>
                      <a:lnTo>
                        <a:pt x="168" y="718"/>
                      </a:lnTo>
                      <a:lnTo>
                        <a:pt x="163" y="720"/>
                      </a:lnTo>
                      <a:lnTo>
                        <a:pt x="158" y="725"/>
                      </a:lnTo>
                      <a:lnTo>
                        <a:pt x="154" y="734"/>
                      </a:lnTo>
                      <a:lnTo>
                        <a:pt x="151" y="737"/>
                      </a:lnTo>
                      <a:lnTo>
                        <a:pt x="144" y="741"/>
                      </a:lnTo>
                      <a:lnTo>
                        <a:pt x="137" y="744"/>
                      </a:lnTo>
                      <a:lnTo>
                        <a:pt x="130" y="746"/>
                      </a:lnTo>
                      <a:lnTo>
                        <a:pt x="125" y="748"/>
                      </a:lnTo>
                      <a:lnTo>
                        <a:pt x="121" y="755"/>
                      </a:lnTo>
                      <a:lnTo>
                        <a:pt x="116" y="760"/>
                      </a:lnTo>
                      <a:lnTo>
                        <a:pt x="109" y="765"/>
                      </a:lnTo>
                      <a:lnTo>
                        <a:pt x="104" y="765"/>
                      </a:lnTo>
                      <a:lnTo>
                        <a:pt x="97" y="767"/>
                      </a:lnTo>
                      <a:lnTo>
                        <a:pt x="92" y="774"/>
                      </a:lnTo>
                      <a:lnTo>
                        <a:pt x="87" y="777"/>
                      </a:lnTo>
                      <a:lnTo>
                        <a:pt x="80" y="774"/>
                      </a:lnTo>
                      <a:lnTo>
                        <a:pt x="83" y="770"/>
                      </a:lnTo>
                      <a:lnTo>
                        <a:pt x="85" y="687"/>
                      </a:lnTo>
                      <a:lnTo>
                        <a:pt x="87" y="680"/>
                      </a:lnTo>
                      <a:lnTo>
                        <a:pt x="90" y="677"/>
                      </a:lnTo>
                      <a:lnTo>
                        <a:pt x="104" y="677"/>
                      </a:lnTo>
                      <a:lnTo>
                        <a:pt x="109" y="677"/>
                      </a:lnTo>
                      <a:lnTo>
                        <a:pt x="111" y="673"/>
                      </a:lnTo>
                      <a:lnTo>
                        <a:pt x="111" y="670"/>
                      </a:lnTo>
                      <a:lnTo>
                        <a:pt x="104" y="666"/>
                      </a:lnTo>
                      <a:lnTo>
                        <a:pt x="104" y="663"/>
                      </a:lnTo>
                      <a:lnTo>
                        <a:pt x="106" y="661"/>
                      </a:lnTo>
                      <a:lnTo>
                        <a:pt x="113" y="658"/>
                      </a:lnTo>
                      <a:lnTo>
                        <a:pt x="116" y="656"/>
                      </a:lnTo>
                      <a:lnTo>
                        <a:pt x="116" y="654"/>
                      </a:lnTo>
                      <a:lnTo>
                        <a:pt x="118" y="649"/>
                      </a:lnTo>
                      <a:lnTo>
                        <a:pt x="123" y="647"/>
                      </a:lnTo>
                      <a:lnTo>
                        <a:pt x="123" y="647"/>
                      </a:lnTo>
                      <a:lnTo>
                        <a:pt x="130" y="639"/>
                      </a:lnTo>
                      <a:lnTo>
                        <a:pt x="147" y="628"/>
                      </a:lnTo>
                      <a:lnTo>
                        <a:pt x="151" y="628"/>
                      </a:lnTo>
                      <a:lnTo>
                        <a:pt x="154" y="628"/>
                      </a:lnTo>
                      <a:lnTo>
                        <a:pt x="166" y="618"/>
                      </a:lnTo>
                      <a:lnTo>
                        <a:pt x="170" y="616"/>
                      </a:lnTo>
                      <a:lnTo>
                        <a:pt x="177" y="613"/>
                      </a:lnTo>
                      <a:lnTo>
                        <a:pt x="180" y="611"/>
                      </a:lnTo>
                      <a:lnTo>
                        <a:pt x="180" y="606"/>
                      </a:lnTo>
                      <a:lnTo>
                        <a:pt x="182" y="595"/>
                      </a:lnTo>
                      <a:lnTo>
                        <a:pt x="182" y="592"/>
                      </a:lnTo>
                      <a:lnTo>
                        <a:pt x="182" y="592"/>
                      </a:lnTo>
                      <a:lnTo>
                        <a:pt x="177" y="592"/>
                      </a:lnTo>
                      <a:lnTo>
                        <a:pt x="173" y="595"/>
                      </a:lnTo>
                      <a:lnTo>
                        <a:pt x="168" y="604"/>
                      </a:lnTo>
                      <a:lnTo>
                        <a:pt x="163" y="611"/>
                      </a:lnTo>
                      <a:lnTo>
                        <a:pt x="156" y="613"/>
                      </a:lnTo>
                      <a:lnTo>
                        <a:pt x="149" y="613"/>
                      </a:lnTo>
                      <a:lnTo>
                        <a:pt x="132" y="621"/>
                      </a:lnTo>
                      <a:lnTo>
                        <a:pt x="128" y="623"/>
                      </a:lnTo>
                      <a:lnTo>
                        <a:pt x="125" y="623"/>
                      </a:lnTo>
                      <a:lnTo>
                        <a:pt x="109" y="621"/>
                      </a:lnTo>
                      <a:lnTo>
                        <a:pt x="102" y="623"/>
                      </a:lnTo>
                      <a:lnTo>
                        <a:pt x="104" y="616"/>
                      </a:lnTo>
                      <a:lnTo>
                        <a:pt x="109" y="609"/>
                      </a:lnTo>
                      <a:lnTo>
                        <a:pt x="109" y="602"/>
                      </a:lnTo>
                      <a:lnTo>
                        <a:pt x="111" y="602"/>
                      </a:lnTo>
                      <a:lnTo>
                        <a:pt x="113" y="609"/>
                      </a:lnTo>
                      <a:lnTo>
                        <a:pt x="116" y="606"/>
                      </a:lnTo>
                      <a:lnTo>
                        <a:pt x="118" y="592"/>
                      </a:lnTo>
                      <a:lnTo>
                        <a:pt x="118" y="590"/>
                      </a:lnTo>
                      <a:lnTo>
                        <a:pt x="116" y="587"/>
                      </a:lnTo>
                      <a:lnTo>
                        <a:pt x="118" y="585"/>
                      </a:lnTo>
                      <a:lnTo>
                        <a:pt x="123" y="585"/>
                      </a:lnTo>
                      <a:lnTo>
                        <a:pt x="135" y="590"/>
                      </a:lnTo>
                      <a:lnTo>
                        <a:pt x="135" y="587"/>
                      </a:lnTo>
                      <a:lnTo>
                        <a:pt x="137" y="583"/>
                      </a:lnTo>
                      <a:lnTo>
                        <a:pt x="151" y="571"/>
                      </a:lnTo>
                      <a:lnTo>
                        <a:pt x="156" y="566"/>
                      </a:lnTo>
                      <a:lnTo>
                        <a:pt x="168" y="561"/>
                      </a:lnTo>
                      <a:lnTo>
                        <a:pt x="173" y="557"/>
                      </a:lnTo>
                      <a:lnTo>
                        <a:pt x="175" y="550"/>
                      </a:lnTo>
                      <a:lnTo>
                        <a:pt x="173" y="552"/>
                      </a:lnTo>
                      <a:lnTo>
                        <a:pt x="170" y="552"/>
                      </a:lnTo>
                      <a:lnTo>
                        <a:pt x="168" y="550"/>
                      </a:lnTo>
                      <a:lnTo>
                        <a:pt x="166" y="550"/>
                      </a:lnTo>
                      <a:lnTo>
                        <a:pt x="163" y="550"/>
                      </a:lnTo>
                      <a:lnTo>
                        <a:pt x="163" y="550"/>
                      </a:lnTo>
                      <a:lnTo>
                        <a:pt x="156" y="554"/>
                      </a:lnTo>
                      <a:lnTo>
                        <a:pt x="147" y="559"/>
                      </a:lnTo>
                      <a:lnTo>
                        <a:pt x="142" y="561"/>
                      </a:lnTo>
                      <a:lnTo>
                        <a:pt x="135" y="564"/>
                      </a:lnTo>
                      <a:lnTo>
                        <a:pt x="125" y="561"/>
                      </a:lnTo>
                      <a:lnTo>
                        <a:pt x="116" y="559"/>
                      </a:lnTo>
                      <a:lnTo>
                        <a:pt x="109" y="554"/>
                      </a:lnTo>
                      <a:lnTo>
                        <a:pt x="106" y="550"/>
                      </a:lnTo>
                      <a:lnTo>
                        <a:pt x="106" y="542"/>
                      </a:lnTo>
                      <a:lnTo>
                        <a:pt x="104" y="538"/>
                      </a:lnTo>
                      <a:lnTo>
                        <a:pt x="99" y="533"/>
                      </a:lnTo>
                      <a:lnTo>
                        <a:pt x="90" y="531"/>
                      </a:lnTo>
                      <a:lnTo>
                        <a:pt x="87" y="528"/>
                      </a:lnTo>
                      <a:lnTo>
                        <a:pt x="90" y="526"/>
                      </a:lnTo>
                      <a:lnTo>
                        <a:pt x="97" y="521"/>
                      </a:lnTo>
                      <a:lnTo>
                        <a:pt x="104" y="521"/>
                      </a:lnTo>
                      <a:lnTo>
                        <a:pt x="109" y="519"/>
                      </a:lnTo>
                      <a:lnTo>
                        <a:pt x="111" y="521"/>
                      </a:lnTo>
                      <a:lnTo>
                        <a:pt x="113" y="526"/>
                      </a:lnTo>
                      <a:lnTo>
                        <a:pt x="113" y="528"/>
                      </a:lnTo>
                      <a:lnTo>
                        <a:pt x="109" y="531"/>
                      </a:lnTo>
                      <a:lnTo>
                        <a:pt x="111" y="533"/>
                      </a:lnTo>
                      <a:lnTo>
                        <a:pt x="116" y="535"/>
                      </a:lnTo>
                      <a:lnTo>
                        <a:pt x="121" y="538"/>
                      </a:lnTo>
                      <a:lnTo>
                        <a:pt x="123" y="535"/>
                      </a:lnTo>
                      <a:lnTo>
                        <a:pt x="125" y="531"/>
                      </a:lnTo>
                      <a:lnTo>
                        <a:pt x="125" y="526"/>
                      </a:lnTo>
                      <a:lnTo>
                        <a:pt x="125" y="521"/>
                      </a:lnTo>
                      <a:lnTo>
                        <a:pt x="130" y="519"/>
                      </a:lnTo>
                      <a:lnTo>
                        <a:pt x="128" y="505"/>
                      </a:lnTo>
                      <a:lnTo>
                        <a:pt x="128" y="497"/>
                      </a:lnTo>
                      <a:lnTo>
                        <a:pt x="130" y="490"/>
                      </a:lnTo>
                      <a:lnTo>
                        <a:pt x="132" y="486"/>
                      </a:lnTo>
                      <a:lnTo>
                        <a:pt x="137" y="483"/>
                      </a:lnTo>
                      <a:lnTo>
                        <a:pt x="142" y="481"/>
                      </a:lnTo>
                      <a:lnTo>
                        <a:pt x="147" y="476"/>
                      </a:lnTo>
                      <a:lnTo>
                        <a:pt x="161" y="452"/>
                      </a:lnTo>
                      <a:lnTo>
                        <a:pt x="163" y="443"/>
                      </a:lnTo>
                      <a:lnTo>
                        <a:pt x="161" y="443"/>
                      </a:lnTo>
                      <a:lnTo>
                        <a:pt x="158" y="450"/>
                      </a:lnTo>
                      <a:lnTo>
                        <a:pt x="154" y="455"/>
                      </a:lnTo>
                      <a:lnTo>
                        <a:pt x="149" y="460"/>
                      </a:lnTo>
                      <a:lnTo>
                        <a:pt x="144" y="462"/>
                      </a:lnTo>
                      <a:lnTo>
                        <a:pt x="139" y="460"/>
                      </a:lnTo>
                      <a:lnTo>
                        <a:pt x="135" y="452"/>
                      </a:lnTo>
                      <a:lnTo>
                        <a:pt x="132" y="445"/>
                      </a:lnTo>
                      <a:lnTo>
                        <a:pt x="130" y="438"/>
                      </a:lnTo>
                      <a:lnTo>
                        <a:pt x="123" y="450"/>
                      </a:lnTo>
                      <a:lnTo>
                        <a:pt x="123" y="455"/>
                      </a:lnTo>
                      <a:lnTo>
                        <a:pt x="125" y="460"/>
                      </a:lnTo>
                      <a:lnTo>
                        <a:pt x="118" y="469"/>
                      </a:lnTo>
                      <a:lnTo>
                        <a:pt x="113" y="471"/>
                      </a:lnTo>
                      <a:lnTo>
                        <a:pt x="109" y="467"/>
                      </a:lnTo>
                      <a:lnTo>
                        <a:pt x="111" y="462"/>
                      </a:lnTo>
                      <a:lnTo>
                        <a:pt x="106" y="464"/>
                      </a:lnTo>
                      <a:lnTo>
                        <a:pt x="97" y="471"/>
                      </a:lnTo>
                      <a:lnTo>
                        <a:pt x="99" y="476"/>
                      </a:lnTo>
                      <a:lnTo>
                        <a:pt x="95" y="478"/>
                      </a:lnTo>
                      <a:lnTo>
                        <a:pt x="85" y="481"/>
                      </a:lnTo>
                      <a:lnTo>
                        <a:pt x="83" y="483"/>
                      </a:lnTo>
                      <a:lnTo>
                        <a:pt x="80" y="493"/>
                      </a:lnTo>
                      <a:lnTo>
                        <a:pt x="78" y="493"/>
                      </a:lnTo>
                      <a:lnTo>
                        <a:pt x="73" y="495"/>
                      </a:lnTo>
                      <a:lnTo>
                        <a:pt x="69" y="500"/>
                      </a:lnTo>
                      <a:lnTo>
                        <a:pt x="66" y="495"/>
                      </a:lnTo>
                      <a:lnTo>
                        <a:pt x="66" y="486"/>
                      </a:lnTo>
                      <a:lnTo>
                        <a:pt x="64" y="478"/>
                      </a:lnTo>
                      <a:lnTo>
                        <a:pt x="57" y="476"/>
                      </a:lnTo>
                      <a:lnTo>
                        <a:pt x="54" y="471"/>
                      </a:lnTo>
                      <a:lnTo>
                        <a:pt x="57" y="460"/>
                      </a:lnTo>
                      <a:lnTo>
                        <a:pt x="61" y="450"/>
                      </a:lnTo>
                      <a:lnTo>
                        <a:pt x="66" y="443"/>
                      </a:lnTo>
                      <a:lnTo>
                        <a:pt x="66" y="438"/>
                      </a:lnTo>
                      <a:lnTo>
                        <a:pt x="69" y="431"/>
                      </a:lnTo>
                      <a:lnTo>
                        <a:pt x="71" y="422"/>
                      </a:lnTo>
                      <a:lnTo>
                        <a:pt x="76" y="417"/>
                      </a:lnTo>
                      <a:lnTo>
                        <a:pt x="78" y="415"/>
                      </a:lnTo>
                      <a:lnTo>
                        <a:pt x="80" y="412"/>
                      </a:lnTo>
                      <a:lnTo>
                        <a:pt x="85" y="410"/>
                      </a:lnTo>
                      <a:lnTo>
                        <a:pt x="85" y="410"/>
                      </a:lnTo>
                      <a:lnTo>
                        <a:pt x="95" y="405"/>
                      </a:lnTo>
                      <a:lnTo>
                        <a:pt x="104" y="396"/>
                      </a:lnTo>
                      <a:lnTo>
                        <a:pt x="109" y="391"/>
                      </a:lnTo>
                      <a:lnTo>
                        <a:pt x="116" y="391"/>
                      </a:lnTo>
                      <a:lnTo>
                        <a:pt x="118" y="389"/>
                      </a:lnTo>
                      <a:lnTo>
                        <a:pt x="121" y="381"/>
                      </a:lnTo>
                      <a:lnTo>
                        <a:pt x="121" y="374"/>
                      </a:lnTo>
                      <a:lnTo>
                        <a:pt x="116" y="370"/>
                      </a:lnTo>
                      <a:lnTo>
                        <a:pt x="113" y="379"/>
                      </a:lnTo>
                      <a:lnTo>
                        <a:pt x="106" y="386"/>
                      </a:lnTo>
                      <a:lnTo>
                        <a:pt x="99" y="389"/>
                      </a:lnTo>
                      <a:lnTo>
                        <a:pt x="92" y="389"/>
                      </a:lnTo>
                      <a:lnTo>
                        <a:pt x="76" y="384"/>
                      </a:lnTo>
                      <a:lnTo>
                        <a:pt x="71" y="384"/>
                      </a:lnTo>
                      <a:lnTo>
                        <a:pt x="71" y="391"/>
                      </a:lnTo>
                      <a:lnTo>
                        <a:pt x="61" y="398"/>
                      </a:lnTo>
                      <a:lnTo>
                        <a:pt x="59" y="400"/>
                      </a:lnTo>
                      <a:lnTo>
                        <a:pt x="52" y="398"/>
                      </a:lnTo>
                      <a:lnTo>
                        <a:pt x="50" y="393"/>
                      </a:lnTo>
                      <a:lnTo>
                        <a:pt x="47" y="389"/>
                      </a:lnTo>
                      <a:lnTo>
                        <a:pt x="47" y="381"/>
                      </a:lnTo>
                      <a:lnTo>
                        <a:pt x="45" y="374"/>
                      </a:lnTo>
                      <a:lnTo>
                        <a:pt x="47" y="374"/>
                      </a:lnTo>
                      <a:lnTo>
                        <a:pt x="52" y="372"/>
                      </a:lnTo>
                      <a:lnTo>
                        <a:pt x="54" y="370"/>
                      </a:lnTo>
                      <a:lnTo>
                        <a:pt x="57" y="367"/>
                      </a:lnTo>
                      <a:lnTo>
                        <a:pt x="54" y="360"/>
                      </a:lnTo>
                      <a:lnTo>
                        <a:pt x="50" y="358"/>
                      </a:lnTo>
                      <a:lnTo>
                        <a:pt x="45" y="355"/>
                      </a:lnTo>
                      <a:lnTo>
                        <a:pt x="45" y="351"/>
                      </a:lnTo>
                      <a:lnTo>
                        <a:pt x="42" y="346"/>
                      </a:lnTo>
                      <a:lnTo>
                        <a:pt x="42" y="344"/>
                      </a:lnTo>
                      <a:lnTo>
                        <a:pt x="45" y="341"/>
                      </a:lnTo>
                      <a:lnTo>
                        <a:pt x="47" y="339"/>
                      </a:lnTo>
                      <a:lnTo>
                        <a:pt x="47" y="336"/>
                      </a:lnTo>
                      <a:lnTo>
                        <a:pt x="50" y="332"/>
                      </a:lnTo>
                      <a:lnTo>
                        <a:pt x="50" y="329"/>
                      </a:lnTo>
                      <a:lnTo>
                        <a:pt x="47" y="327"/>
                      </a:lnTo>
                      <a:lnTo>
                        <a:pt x="42" y="327"/>
                      </a:lnTo>
                      <a:lnTo>
                        <a:pt x="40" y="325"/>
                      </a:lnTo>
                      <a:lnTo>
                        <a:pt x="35" y="315"/>
                      </a:lnTo>
                      <a:lnTo>
                        <a:pt x="31" y="313"/>
                      </a:lnTo>
                      <a:lnTo>
                        <a:pt x="31" y="315"/>
                      </a:lnTo>
                      <a:lnTo>
                        <a:pt x="33" y="320"/>
                      </a:lnTo>
                      <a:lnTo>
                        <a:pt x="31" y="322"/>
                      </a:lnTo>
                      <a:lnTo>
                        <a:pt x="28" y="325"/>
                      </a:lnTo>
                      <a:lnTo>
                        <a:pt x="26" y="322"/>
                      </a:lnTo>
                      <a:lnTo>
                        <a:pt x="26" y="318"/>
                      </a:lnTo>
                      <a:lnTo>
                        <a:pt x="21" y="318"/>
                      </a:lnTo>
                      <a:lnTo>
                        <a:pt x="19" y="318"/>
                      </a:lnTo>
                      <a:lnTo>
                        <a:pt x="16" y="320"/>
                      </a:lnTo>
                      <a:lnTo>
                        <a:pt x="12" y="325"/>
                      </a:lnTo>
                      <a:lnTo>
                        <a:pt x="9" y="332"/>
                      </a:lnTo>
                      <a:lnTo>
                        <a:pt x="7" y="336"/>
                      </a:lnTo>
                      <a:lnTo>
                        <a:pt x="5" y="334"/>
                      </a:lnTo>
                      <a:lnTo>
                        <a:pt x="2" y="325"/>
                      </a:lnTo>
                      <a:lnTo>
                        <a:pt x="0" y="322"/>
                      </a:lnTo>
                      <a:lnTo>
                        <a:pt x="0" y="320"/>
                      </a:lnTo>
                      <a:lnTo>
                        <a:pt x="2" y="315"/>
                      </a:lnTo>
                      <a:lnTo>
                        <a:pt x="12" y="299"/>
                      </a:lnTo>
                      <a:lnTo>
                        <a:pt x="12" y="296"/>
                      </a:lnTo>
                      <a:lnTo>
                        <a:pt x="14" y="291"/>
                      </a:lnTo>
                      <a:lnTo>
                        <a:pt x="14" y="289"/>
                      </a:lnTo>
                      <a:lnTo>
                        <a:pt x="16" y="287"/>
                      </a:lnTo>
                      <a:lnTo>
                        <a:pt x="16" y="282"/>
                      </a:lnTo>
                      <a:lnTo>
                        <a:pt x="16" y="280"/>
                      </a:lnTo>
                      <a:lnTo>
                        <a:pt x="12" y="277"/>
                      </a:lnTo>
                      <a:lnTo>
                        <a:pt x="12" y="265"/>
                      </a:lnTo>
                      <a:lnTo>
                        <a:pt x="14" y="263"/>
                      </a:lnTo>
                      <a:lnTo>
                        <a:pt x="16" y="263"/>
                      </a:lnTo>
                      <a:lnTo>
                        <a:pt x="21" y="261"/>
                      </a:lnTo>
                      <a:lnTo>
                        <a:pt x="24" y="254"/>
                      </a:lnTo>
                      <a:lnTo>
                        <a:pt x="26" y="249"/>
                      </a:lnTo>
                      <a:lnTo>
                        <a:pt x="31" y="246"/>
                      </a:lnTo>
                      <a:lnTo>
                        <a:pt x="33" y="242"/>
                      </a:lnTo>
                      <a:lnTo>
                        <a:pt x="35" y="246"/>
                      </a:lnTo>
                      <a:lnTo>
                        <a:pt x="40" y="249"/>
                      </a:lnTo>
                      <a:lnTo>
                        <a:pt x="45" y="249"/>
                      </a:lnTo>
                      <a:lnTo>
                        <a:pt x="50" y="244"/>
                      </a:lnTo>
                      <a:lnTo>
                        <a:pt x="52" y="242"/>
                      </a:lnTo>
                      <a:lnTo>
                        <a:pt x="52" y="242"/>
                      </a:lnTo>
                      <a:lnTo>
                        <a:pt x="54" y="239"/>
                      </a:lnTo>
                      <a:lnTo>
                        <a:pt x="57" y="237"/>
                      </a:lnTo>
                      <a:lnTo>
                        <a:pt x="59" y="235"/>
                      </a:lnTo>
                      <a:lnTo>
                        <a:pt x="61" y="235"/>
                      </a:lnTo>
                      <a:lnTo>
                        <a:pt x="69" y="235"/>
                      </a:lnTo>
                      <a:lnTo>
                        <a:pt x="69" y="232"/>
                      </a:lnTo>
                      <a:lnTo>
                        <a:pt x="61" y="235"/>
                      </a:lnTo>
                      <a:lnTo>
                        <a:pt x="54" y="235"/>
                      </a:lnTo>
                      <a:lnTo>
                        <a:pt x="50" y="235"/>
                      </a:lnTo>
                      <a:lnTo>
                        <a:pt x="52" y="230"/>
                      </a:lnTo>
                      <a:lnTo>
                        <a:pt x="40" y="235"/>
                      </a:lnTo>
                      <a:lnTo>
                        <a:pt x="35" y="232"/>
                      </a:lnTo>
                      <a:lnTo>
                        <a:pt x="35" y="225"/>
                      </a:lnTo>
                      <a:lnTo>
                        <a:pt x="50" y="213"/>
                      </a:lnTo>
                      <a:lnTo>
                        <a:pt x="61" y="209"/>
                      </a:lnTo>
                      <a:lnTo>
                        <a:pt x="71" y="216"/>
                      </a:lnTo>
                      <a:lnTo>
                        <a:pt x="78" y="216"/>
                      </a:lnTo>
                      <a:lnTo>
                        <a:pt x="83" y="216"/>
                      </a:lnTo>
                      <a:lnTo>
                        <a:pt x="87" y="213"/>
                      </a:lnTo>
                      <a:lnTo>
                        <a:pt x="92" y="211"/>
                      </a:lnTo>
                      <a:lnTo>
                        <a:pt x="97" y="206"/>
                      </a:lnTo>
                      <a:lnTo>
                        <a:pt x="99" y="201"/>
                      </a:lnTo>
                      <a:lnTo>
                        <a:pt x="102" y="194"/>
                      </a:lnTo>
                      <a:lnTo>
                        <a:pt x="104" y="194"/>
                      </a:lnTo>
                      <a:lnTo>
                        <a:pt x="109" y="201"/>
                      </a:lnTo>
                      <a:lnTo>
                        <a:pt x="118" y="201"/>
                      </a:lnTo>
                      <a:lnTo>
                        <a:pt x="125" y="199"/>
                      </a:lnTo>
                      <a:lnTo>
                        <a:pt x="132" y="194"/>
                      </a:lnTo>
                      <a:lnTo>
                        <a:pt x="125" y="194"/>
                      </a:lnTo>
                      <a:lnTo>
                        <a:pt x="123" y="192"/>
                      </a:lnTo>
                      <a:lnTo>
                        <a:pt x="118" y="183"/>
                      </a:lnTo>
                      <a:lnTo>
                        <a:pt x="116" y="183"/>
                      </a:lnTo>
                      <a:lnTo>
                        <a:pt x="113" y="180"/>
                      </a:lnTo>
                      <a:lnTo>
                        <a:pt x="111" y="175"/>
                      </a:lnTo>
                      <a:lnTo>
                        <a:pt x="113" y="175"/>
                      </a:lnTo>
                      <a:lnTo>
                        <a:pt x="116" y="175"/>
                      </a:lnTo>
                      <a:lnTo>
                        <a:pt x="130" y="171"/>
                      </a:lnTo>
                      <a:lnTo>
                        <a:pt x="144" y="164"/>
                      </a:lnTo>
                      <a:lnTo>
                        <a:pt x="154" y="161"/>
                      </a:lnTo>
                      <a:lnTo>
                        <a:pt x="156" y="159"/>
                      </a:lnTo>
                      <a:lnTo>
                        <a:pt x="158" y="159"/>
                      </a:lnTo>
                      <a:lnTo>
                        <a:pt x="163" y="157"/>
                      </a:lnTo>
                      <a:lnTo>
                        <a:pt x="166" y="159"/>
                      </a:lnTo>
                      <a:lnTo>
                        <a:pt x="175" y="171"/>
                      </a:lnTo>
                      <a:lnTo>
                        <a:pt x="180" y="173"/>
                      </a:lnTo>
                      <a:lnTo>
                        <a:pt x="184" y="175"/>
                      </a:lnTo>
                      <a:lnTo>
                        <a:pt x="196" y="180"/>
                      </a:lnTo>
                      <a:lnTo>
                        <a:pt x="201" y="183"/>
                      </a:lnTo>
                      <a:lnTo>
                        <a:pt x="210" y="180"/>
                      </a:lnTo>
                      <a:lnTo>
                        <a:pt x="222" y="175"/>
                      </a:lnTo>
                      <a:lnTo>
                        <a:pt x="234" y="173"/>
                      </a:lnTo>
                      <a:lnTo>
                        <a:pt x="244" y="178"/>
                      </a:lnTo>
                      <a:lnTo>
                        <a:pt x="263" y="173"/>
                      </a:lnTo>
                      <a:lnTo>
                        <a:pt x="265" y="171"/>
                      </a:lnTo>
                      <a:lnTo>
                        <a:pt x="265" y="166"/>
                      </a:lnTo>
                      <a:lnTo>
                        <a:pt x="270" y="164"/>
                      </a:lnTo>
                      <a:lnTo>
                        <a:pt x="272" y="161"/>
                      </a:lnTo>
                      <a:lnTo>
                        <a:pt x="279" y="161"/>
                      </a:lnTo>
                      <a:lnTo>
                        <a:pt x="279" y="159"/>
                      </a:lnTo>
                      <a:lnTo>
                        <a:pt x="281" y="157"/>
                      </a:lnTo>
                      <a:lnTo>
                        <a:pt x="281" y="157"/>
                      </a:lnTo>
                      <a:lnTo>
                        <a:pt x="300" y="152"/>
                      </a:lnTo>
                      <a:lnTo>
                        <a:pt x="300" y="159"/>
                      </a:lnTo>
                      <a:lnTo>
                        <a:pt x="303" y="164"/>
                      </a:lnTo>
                      <a:lnTo>
                        <a:pt x="310" y="171"/>
                      </a:lnTo>
                      <a:lnTo>
                        <a:pt x="312" y="166"/>
                      </a:lnTo>
                      <a:lnTo>
                        <a:pt x="315" y="161"/>
                      </a:lnTo>
                      <a:lnTo>
                        <a:pt x="315" y="152"/>
                      </a:lnTo>
                      <a:lnTo>
                        <a:pt x="319" y="147"/>
                      </a:lnTo>
                      <a:lnTo>
                        <a:pt x="324" y="147"/>
                      </a:lnTo>
                      <a:lnTo>
                        <a:pt x="333" y="154"/>
                      </a:lnTo>
                      <a:lnTo>
                        <a:pt x="338" y="157"/>
                      </a:lnTo>
                      <a:lnTo>
                        <a:pt x="338" y="161"/>
                      </a:lnTo>
                      <a:lnTo>
                        <a:pt x="338" y="166"/>
                      </a:lnTo>
                      <a:lnTo>
                        <a:pt x="341" y="171"/>
                      </a:lnTo>
                      <a:lnTo>
                        <a:pt x="348" y="178"/>
                      </a:lnTo>
                      <a:lnTo>
                        <a:pt x="350" y="183"/>
                      </a:lnTo>
                      <a:lnTo>
                        <a:pt x="352" y="190"/>
                      </a:lnTo>
                      <a:lnTo>
                        <a:pt x="355" y="183"/>
                      </a:lnTo>
                      <a:lnTo>
                        <a:pt x="355" y="175"/>
                      </a:lnTo>
                      <a:lnTo>
                        <a:pt x="355" y="164"/>
                      </a:lnTo>
                      <a:lnTo>
                        <a:pt x="355" y="157"/>
                      </a:lnTo>
                      <a:lnTo>
                        <a:pt x="357" y="152"/>
                      </a:lnTo>
                      <a:lnTo>
                        <a:pt x="360" y="149"/>
                      </a:lnTo>
                      <a:lnTo>
                        <a:pt x="367" y="147"/>
                      </a:lnTo>
                      <a:lnTo>
                        <a:pt x="362" y="142"/>
                      </a:lnTo>
                      <a:lnTo>
                        <a:pt x="355" y="142"/>
                      </a:lnTo>
                      <a:lnTo>
                        <a:pt x="345" y="142"/>
                      </a:lnTo>
                      <a:lnTo>
                        <a:pt x="341" y="140"/>
                      </a:lnTo>
                      <a:lnTo>
                        <a:pt x="333" y="130"/>
                      </a:lnTo>
                      <a:lnTo>
                        <a:pt x="329" y="128"/>
                      </a:lnTo>
                      <a:lnTo>
                        <a:pt x="333" y="123"/>
                      </a:lnTo>
                      <a:lnTo>
                        <a:pt x="367" y="123"/>
                      </a:lnTo>
                      <a:lnTo>
                        <a:pt x="369" y="123"/>
                      </a:lnTo>
                      <a:lnTo>
                        <a:pt x="371" y="121"/>
                      </a:lnTo>
                      <a:lnTo>
                        <a:pt x="371" y="119"/>
                      </a:lnTo>
                      <a:lnTo>
                        <a:pt x="371" y="114"/>
                      </a:lnTo>
                      <a:lnTo>
                        <a:pt x="371" y="114"/>
                      </a:lnTo>
                      <a:lnTo>
                        <a:pt x="362" y="116"/>
                      </a:lnTo>
                      <a:lnTo>
                        <a:pt x="343" y="119"/>
                      </a:lnTo>
                      <a:lnTo>
                        <a:pt x="345" y="116"/>
                      </a:lnTo>
                      <a:lnTo>
                        <a:pt x="345" y="116"/>
                      </a:lnTo>
                      <a:lnTo>
                        <a:pt x="348" y="116"/>
                      </a:lnTo>
                      <a:lnTo>
                        <a:pt x="348" y="114"/>
                      </a:lnTo>
                      <a:lnTo>
                        <a:pt x="345" y="112"/>
                      </a:lnTo>
                      <a:lnTo>
                        <a:pt x="341" y="116"/>
                      </a:lnTo>
                      <a:lnTo>
                        <a:pt x="333" y="119"/>
                      </a:lnTo>
                      <a:lnTo>
                        <a:pt x="319" y="119"/>
                      </a:lnTo>
                      <a:lnTo>
                        <a:pt x="324" y="112"/>
                      </a:lnTo>
                      <a:lnTo>
                        <a:pt x="326" y="102"/>
                      </a:lnTo>
                      <a:lnTo>
                        <a:pt x="329" y="97"/>
                      </a:lnTo>
                      <a:lnTo>
                        <a:pt x="331" y="100"/>
                      </a:lnTo>
                      <a:lnTo>
                        <a:pt x="336" y="93"/>
                      </a:lnTo>
                      <a:lnTo>
                        <a:pt x="333" y="90"/>
                      </a:lnTo>
                      <a:lnTo>
                        <a:pt x="331" y="88"/>
                      </a:lnTo>
                      <a:lnTo>
                        <a:pt x="331" y="83"/>
                      </a:lnTo>
                      <a:lnTo>
                        <a:pt x="331" y="78"/>
                      </a:lnTo>
                      <a:lnTo>
                        <a:pt x="331" y="78"/>
                      </a:lnTo>
                      <a:lnTo>
                        <a:pt x="338" y="81"/>
                      </a:lnTo>
                      <a:lnTo>
                        <a:pt x="338" y="78"/>
                      </a:lnTo>
                      <a:lnTo>
                        <a:pt x="348" y="81"/>
                      </a:lnTo>
                      <a:lnTo>
                        <a:pt x="355" y="76"/>
                      </a:lnTo>
                      <a:lnTo>
                        <a:pt x="404" y="48"/>
                      </a:lnTo>
                      <a:lnTo>
                        <a:pt x="404" y="52"/>
                      </a:lnTo>
                      <a:lnTo>
                        <a:pt x="407" y="55"/>
                      </a:lnTo>
                      <a:lnTo>
                        <a:pt x="409" y="55"/>
                      </a:lnTo>
                      <a:lnTo>
                        <a:pt x="414" y="55"/>
                      </a:lnTo>
                      <a:lnTo>
                        <a:pt x="412" y="55"/>
                      </a:lnTo>
                      <a:lnTo>
                        <a:pt x="409" y="55"/>
                      </a:lnTo>
                      <a:lnTo>
                        <a:pt x="409" y="50"/>
                      </a:lnTo>
                      <a:lnTo>
                        <a:pt x="412" y="50"/>
                      </a:lnTo>
                      <a:lnTo>
                        <a:pt x="414" y="50"/>
                      </a:lnTo>
                      <a:lnTo>
                        <a:pt x="414" y="48"/>
                      </a:lnTo>
                      <a:lnTo>
                        <a:pt x="409" y="43"/>
                      </a:lnTo>
                      <a:lnTo>
                        <a:pt x="409" y="38"/>
                      </a:lnTo>
                      <a:lnTo>
                        <a:pt x="412" y="33"/>
                      </a:lnTo>
                      <a:lnTo>
                        <a:pt x="412" y="29"/>
                      </a:lnTo>
                      <a:lnTo>
                        <a:pt x="414" y="26"/>
                      </a:lnTo>
                      <a:lnTo>
                        <a:pt x="419" y="24"/>
                      </a:lnTo>
                      <a:lnTo>
                        <a:pt x="428" y="26"/>
                      </a:lnTo>
                      <a:lnTo>
                        <a:pt x="438" y="24"/>
                      </a:lnTo>
                      <a:lnTo>
                        <a:pt x="447" y="19"/>
                      </a:lnTo>
                      <a:lnTo>
                        <a:pt x="457" y="14"/>
                      </a:lnTo>
                      <a:lnTo>
                        <a:pt x="464" y="5"/>
                      </a:lnTo>
                      <a:lnTo>
                        <a:pt x="471" y="7"/>
                      </a:lnTo>
                      <a:lnTo>
                        <a:pt x="473" y="14"/>
                      </a:lnTo>
                      <a:lnTo>
                        <a:pt x="475" y="22"/>
                      </a:lnTo>
                      <a:lnTo>
                        <a:pt x="480" y="29"/>
                      </a:lnTo>
                      <a:lnTo>
                        <a:pt x="480" y="31"/>
                      </a:lnTo>
                      <a:lnTo>
                        <a:pt x="478" y="29"/>
                      </a:lnTo>
                      <a:lnTo>
                        <a:pt x="475" y="29"/>
                      </a:lnTo>
                      <a:lnTo>
                        <a:pt x="473" y="29"/>
                      </a:lnTo>
                      <a:lnTo>
                        <a:pt x="471" y="31"/>
                      </a:lnTo>
                      <a:lnTo>
                        <a:pt x="468" y="36"/>
                      </a:lnTo>
                      <a:lnTo>
                        <a:pt x="468" y="38"/>
                      </a:lnTo>
                      <a:lnTo>
                        <a:pt x="471" y="43"/>
                      </a:lnTo>
                      <a:lnTo>
                        <a:pt x="466" y="43"/>
                      </a:lnTo>
                      <a:lnTo>
                        <a:pt x="466" y="43"/>
                      </a:lnTo>
                      <a:lnTo>
                        <a:pt x="464" y="40"/>
                      </a:lnTo>
                      <a:lnTo>
                        <a:pt x="461" y="43"/>
                      </a:lnTo>
                      <a:lnTo>
                        <a:pt x="461" y="43"/>
                      </a:lnTo>
                      <a:lnTo>
                        <a:pt x="459" y="43"/>
                      </a:lnTo>
                      <a:lnTo>
                        <a:pt x="459" y="48"/>
                      </a:lnTo>
                      <a:lnTo>
                        <a:pt x="473" y="50"/>
                      </a:lnTo>
                      <a:lnTo>
                        <a:pt x="478" y="45"/>
                      </a:lnTo>
                      <a:lnTo>
                        <a:pt x="473" y="36"/>
                      </a:lnTo>
                      <a:lnTo>
                        <a:pt x="475" y="33"/>
                      </a:lnTo>
                      <a:lnTo>
                        <a:pt x="480" y="33"/>
                      </a:lnTo>
                      <a:lnTo>
                        <a:pt x="487" y="38"/>
                      </a:lnTo>
                      <a:lnTo>
                        <a:pt x="487" y="36"/>
                      </a:lnTo>
                      <a:lnTo>
                        <a:pt x="487" y="33"/>
                      </a:lnTo>
                      <a:lnTo>
                        <a:pt x="485" y="31"/>
                      </a:lnTo>
                      <a:lnTo>
                        <a:pt x="490" y="26"/>
                      </a:lnTo>
                      <a:lnTo>
                        <a:pt x="497" y="24"/>
                      </a:lnTo>
                      <a:lnTo>
                        <a:pt x="504" y="19"/>
                      </a:lnTo>
                      <a:lnTo>
                        <a:pt x="516" y="17"/>
                      </a:lnTo>
                      <a:lnTo>
                        <a:pt x="523" y="14"/>
                      </a:lnTo>
                      <a:lnTo>
                        <a:pt x="527" y="7"/>
                      </a:lnTo>
                      <a:lnTo>
                        <a:pt x="530" y="3"/>
                      </a:lnTo>
                      <a:lnTo>
                        <a:pt x="532" y="0"/>
                      </a:lnTo>
                      <a:lnTo>
                        <a:pt x="535" y="3"/>
                      </a:lnTo>
                      <a:lnTo>
                        <a:pt x="537" y="5"/>
                      </a:lnTo>
                      <a:lnTo>
                        <a:pt x="537" y="10"/>
                      </a:lnTo>
                      <a:lnTo>
                        <a:pt x="535" y="12"/>
                      </a:lnTo>
                      <a:lnTo>
                        <a:pt x="527" y="22"/>
                      </a:lnTo>
                      <a:lnTo>
                        <a:pt x="525" y="26"/>
                      </a:lnTo>
                      <a:lnTo>
                        <a:pt x="527" y="29"/>
                      </a:lnTo>
                      <a:lnTo>
                        <a:pt x="530" y="29"/>
                      </a:lnTo>
                      <a:lnTo>
                        <a:pt x="532" y="29"/>
                      </a:lnTo>
                      <a:lnTo>
                        <a:pt x="532" y="26"/>
                      </a:lnTo>
                      <a:lnTo>
                        <a:pt x="532" y="24"/>
                      </a:lnTo>
                      <a:lnTo>
                        <a:pt x="535" y="22"/>
                      </a:lnTo>
                      <a:lnTo>
                        <a:pt x="537" y="22"/>
                      </a:lnTo>
                      <a:lnTo>
                        <a:pt x="539" y="22"/>
                      </a:lnTo>
                      <a:lnTo>
                        <a:pt x="544" y="19"/>
                      </a:lnTo>
                      <a:lnTo>
                        <a:pt x="544" y="26"/>
                      </a:lnTo>
                      <a:lnTo>
                        <a:pt x="551" y="40"/>
                      </a:lnTo>
                      <a:lnTo>
                        <a:pt x="549" y="48"/>
                      </a:lnTo>
                      <a:lnTo>
                        <a:pt x="551" y="48"/>
                      </a:lnTo>
                      <a:lnTo>
                        <a:pt x="556" y="43"/>
                      </a:lnTo>
                      <a:lnTo>
                        <a:pt x="558" y="36"/>
                      </a:lnTo>
                      <a:lnTo>
                        <a:pt x="563" y="38"/>
                      </a:lnTo>
                      <a:lnTo>
                        <a:pt x="565" y="36"/>
                      </a:lnTo>
                      <a:lnTo>
                        <a:pt x="570" y="33"/>
                      </a:lnTo>
                      <a:lnTo>
                        <a:pt x="572" y="31"/>
                      </a:lnTo>
                      <a:lnTo>
                        <a:pt x="587" y="33"/>
                      </a:lnTo>
                      <a:lnTo>
                        <a:pt x="589" y="36"/>
                      </a:lnTo>
                      <a:lnTo>
                        <a:pt x="613" y="52"/>
                      </a:lnTo>
                      <a:lnTo>
                        <a:pt x="624" y="64"/>
                      </a:lnTo>
                      <a:lnTo>
                        <a:pt x="641" y="93"/>
                      </a:lnTo>
                      <a:lnTo>
                        <a:pt x="655" y="100"/>
                      </a:lnTo>
                      <a:lnTo>
                        <a:pt x="655" y="102"/>
                      </a:lnTo>
                      <a:lnTo>
                        <a:pt x="653" y="104"/>
                      </a:lnTo>
                      <a:lnTo>
                        <a:pt x="653" y="104"/>
                      </a:lnTo>
                      <a:lnTo>
                        <a:pt x="651" y="107"/>
                      </a:lnTo>
                      <a:lnTo>
                        <a:pt x="651" y="109"/>
                      </a:lnTo>
                      <a:lnTo>
                        <a:pt x="655" y="112"/>
                      </a:lnTo>
                      <a:lnTo>
                        <a:pt x="658" y="112"/>
                      </a:lnTo>
                      <a:lnTo>
                        <a:pt x="660" y="109"/>
                      </a:lnTo>
                      <a:lnTo>
                        <a:pt x="662" y="107"/>
                      </a:lnTo>
                      <a:lnTo>
                        <a:pt x="667" y="107"/>
                      </a:lnTo>
                      <a:lnTo>
                        <a:pt x="674" y="109"/>
                      </a:lnTo>
                      <a:lnTo>
                        <a:pt x="686" y="114"/>
                      </a:lnTo>
                      <a:lnTo>
                        <a:pt x="705" y="114"/>
                      </a:lnTo>
                      <a:lnTo>
                        <a:pt x="710" y="112"/>
                      </a:lnTo>
                      <a:lnTo>
                        <a:pt x="714" y="114"/>
                      </a:lnTo>
                      <a:lnTo>
                        <a:pt x="719" y="116"/>
                      </a:lnTo>
                      <a:lnTo>
                        <a:pt x="724" y="119"/>
                      </a:lnTo>
                      <a:lnTo>
                        <a:pt x="724" y="128"/>
                      </a:lnTo>
                      <a:lnTo>
                        <a:pt x="721" y="133"/>
                      </a:lnTo>
                      <a:lnTo>
                        <a:pt x="717" y="138"/>
                      </a:lnTo>
                      <a:lnTo>
                        <a:pt x="714" y="142"/>
                      </a:lnTo>
                      <a:lnTo>
                        <a:pt x="717" y="149"/>
                      </a:lnTo>
                      <a:lnTo>
                        <a:pt x="717" y="149"/>
                      </a:lnTo>
                      <a:lnTo>
                        <a:pt x="717" y="154"/>
                      </a:lnTo>
                      <a:lnTo>
                        <a:pt x="714" y="159"/>
                      </a:lnTo>
                      <a:lnTo>
                        <a:pt x="714" y="159"/>
                      </a:lnTo>
                      <a:lnTo>
                        <a:pt x="705" y="166"/>
                      </a:lnTo>
                      <a:lnTo>
                        <a:pt x="700" y="173"/>
                      </a:lnTo>
                      <a:lnTo>
                        <a:pt x="695" y="175"/>
                      </a:lnTo>
                      <a:lnTo>
                        <a:pt x="693" y="178"/>
                      </a:lnTo>
                      <a:lnTo>
                        <a:pt x="691" y="178"/>
                      </a:lnTo>
                      <a:lnTo>
                        <a:pt x="688" y="178"/>
                      </a:lnTo>
                      <a:lnTo>
                        <a:pt x="686" y="175"/>
                      </a:lnTo>
                      <a:lnTo>
                        <a:pt x="681" y="175"/>
                      </a:lnTo>
                      <a:lnTo>
                        <a:pt x="679" y="175"/>
                      </a:lnTo>
                      <a:lnTo>
                        <a:pt x="677" y="178"/>
                      </a:lnTo>
                      <a:lnTo>
                        <a:pt x="677" y="180"/>
                      </a:lnTo>
                      <a:lnTo>
                        <a:pt x="674" y="190"/>
                      </a:lnTo>
                      <a:lnTo>
                        <a:pt x="674" y="192"/>
                      </a:lnTo>
                      <a:lnTo>
                        <a:pt x="674" y="194"/>
                      </a:lnTo>
                      <a:lnTo>
                        <a:pt x="679" y="197"/>
                      </a:lnTo>
                      <a:lnTo>
                        <a:pt x="684" y="197"/>
                      </a:lnTo>
                      <a:lnTo>
                        <a:pt x="686" y="199"/>
                      </a:lnTo>
                      <a:lnTo>
                        <a:pt x="686" y="201"/>
                      </a:lnTo>
                      <a:lnTo>
                        <a:pt x="686" y="204"/>
                      </a:lnTo>
                      <a:lnTo>
                        <a:pt x="686" y="209"/>
                      </a:lnTo>
                      <a:lnTo>
                        <a:pt x="686" y="211"/>
                      </a:lnTo>
                      <a:lnTo>
                        <a:pt x="686" y="216"/>
                      </a:lnTo>
                      <a:lnTo>
                        <a:pt x="688" y="220"/>
                      </a:lnTo>
                      <a:lnTo>
                        <a:pt x="691" y="225"/>
                      </a:lnTo>
                      <a:lnTo>
                        <a:pt x="695" y="230"/>
                      </a:lnTo>
                      <a:lnTo>
                        <a:pt x="698" y="230"/>
                      </a:lnTo>
                      <a:lnTo>
                        <a:pt x="700" y="232"/>
                      </a:lnTo>
                      <a:lnTo>
                        <a:pt x="700" y="235"/>
                      </a:lnTo>
                      <a:lnTo>
                        <a:pt x="703" y="254"/>
                      </a:lnTo>
                      <a:lnTo>
                        <a:pt x="705" y="258"/>
                      </a:lnTo>
                      <a:lnTo>
                        <a:pt x="705" y="261"/>
                      </a:lnTo>
                      <a:lnTo>
                        <a:pt x="707" y="263"/>
                      </a:lnTo>
                      <a:lnTo>
                        <a:pt x="714" y="270"/>
                      </a:lnTo>
                      <a:lnTo>
                        <a:pt x="717" y="270"/>
                      </a:lnTo>
                      <a:lnTo>
                        <a:pt x="719" y="270"/>
                      </a:lnTo>
                      <a:lnTo>
                        <a:pt x="721" y="275"/>
                      </a:lnTo>
                      <a:lnTo>
                        <a:pt x="726" y="277"/>
                      </a:lnTo>
                      <a:lnTo>
                        <a:pt x="729" y="280"/>
                      </a:lnTo>
                      <a:lnTo>
                        <a:pt x="731" y="282"/>
                      </a:lnTo>
                      <a:lnTo>
                        <a:pt x="731" y="284"/>
                      </a:lnTo>
                      <a:lnTo>
                        <a:pt x="729" y="287"/>
                      </a:lnTo>
                      <a:lnTo>
                        <a:pt x="726" y="291"/>
                      </a:lnTo>
                      <a:lnTo>
                        <a:pt x="726" y="296"/>
                      </a:lnTo>
                      <a:lnTo>
                        <a:pt x="726" y="299"/>
                      </a:lnTo>
                      <a:lnTo>
                        <a:pt x="729" y="303"/>
                      </a:lnTo>
                      <a:lnTo>
                        <a:pt x="731" y="306"/>
                      </a:lnTo>
                      <a:lnTo>
                        <a:pt x="733" y="308"/>
                      </a:lnTo>
                      <a:lnTo>
                        <a:pt x="736" y="308"/>
                      </a:lnTo>
                      <a:lnTo>
                        <a:pt x="740" y="306"/>
                      </a:lnTo>
                      <a:lnTo>
                        <a:pt x="747" y="303"/>
                      </a:lnTo>
                      <a:lnTo>
                        <a:pt x="750" y="303"/>
                      </a:lnTo>
                      <a:lnTo>
                        <a:pt x="752" y="301"/>
                      </a:lnTo>
                      <a:lnTo>
                        <a:pt x="755" y="299"/>
                      </a:lnTo>
                      <a:lnTo>
                        <a:pt x="755" y="296"/>
                      </a:lnTo>
                      <a:lnTo>
                        <a:pt x="757" y="294"/>
                      </a:lnTo>
                      <a:lnTo>
                        <a:pt x="757" y="291"/>
                      </a:lnTo>
                      <a:lnTo>
                        <a:pt x="759" y="291"/>
                      </a:lnTo>
                      <a:lnTo>
                        <a:pt x="762" y="294"/>
                      </a:lnTo>
                      <a:lnTo>
                        <a:pt x="766" y="299"/>
                      </a:lnTo>
                      <a:lnTo>
                        <a:pt x="769" y="308"/>
                      </a:lnTo>
                      <a:lnTo>
                        <a:pt x="771" y="313"/>
                      </a:lnTo>
                      <a:lnTo>
                        <a:pt x="769" y="318"/>
                      </a:lnTo>
                      <a:lnTo>
                        <a:pt x="757" y="327"/>
                      </a:lnTo>
                      <a:lnTo>
                        <a:pt x="755" y="327"/>
                      </a:lnTo>
                      <a:lnTo>
                        <a:pt x="743" y="332"/>
                      </a:lnTo>
                      <a:lnTo>
                        <a:pt x="740" y="332"/>
                      </a:lnTo>
                      <a:lnTo>
                        <a:pt x="736" y="329"/>
                      </a:lnTo>
                      <a:lnTo>
                        <a:pt x="733" y="332"/>
                      </a:lnTo>
                      <a:lnTo>
                        <a:pt x="733" y="332"/>
                      </a:lnTo>
                      <a:lnTo>
                        <a:pt x="731" y="334"/>
                      </a:lnTo>
                      <a:lnTo>
                        <a:pt x="731" y="336"/>
                      </a:lnTo>
                      <a:lnTo>
                        <a:pt x="729" y="339"/>
                      </a:lnTo>
                      <a:lnTo>
                        <a:pt x="726" y="344"/>
                      </a:lnTo>
                      <a:lnTo>
                        <a:pt x="726" y="346"/>
                      </a:lnTo>
                      <a:lnTo>
                        <a:pt x="724" y="348"/>
                      </a:lnTo>
                      <a:lnTo>
                        <a:pt x="721" y="348"/>
                      </a:lnTo>
                      <a:lnTo>
                        <a:pt x="719" y="351"/>
                      </a:lnTo>
                      <a:lnTo>
                        <a:pt x="717" y="355"/>
                      </a:lnTo>
                      <a:lnTo>
                        <a:pt x="719" y="360"/>
                      </a:lnTo>
                      <a:lnTo>
                        <a:pt x="719" y="365"/>
                      </a:lnTo>
                      <a:lnTo>
                        <a:pt x="724" y="367"/>
                      </a:lnTo>
                      <a:lnTo>
                        <a:pt x="724" y="365"/>
                      </a:lnTo>
                      <a:lnTo>
                        <a:pt x="726" y="365"/>
                      </a:lnTo>
                      <a:lnTo>
                        <a:pt x="726" y="365"/>
                      </a:lnTo>
                      <a:lnTo>
                        <a:pt x="726" y="362"/>
                      </a:lnTo>
                      <a:lnTo>
                        <a:pt x="726" y="362"/>
                      </a:lnTo>
                      <a:lnTo>
                        <a:pt x="729" y="353"/>
                      </a:lnTo>
                      <a:lnTo>
                        <a:pt x="729" y="353"/>
                      </a:lnTo>
                      <a:lnTo>
                        <a:pt x="731" y="353"/>
                      </a:lnTo>
                      <a:lnTo>
                        <a:pt x="736" y="365"/>
                      </a:lnTo>
                      <a:lnTo>
                        <a:pt x="738" y="365"/>
                      </a:lnTo>
                      <a:lnTo>
                        <a:pt x="740" y="367"/>
                      </a:lnTo>
                      <a:lnTo>
                        <a:pt x="743" y="370"/>
                      </a:lnTo>
                      <a:lnTo>
                        <a:pt x="745" y="370"/>
                      </a:lnTo>
                      <a:lnTo>
                        <a:pt x="750" y="370"/>
                      </a:lnTo>
                      <a:lnTo>
                        <a:pt x="752" y="372"/>
                      </a:lnTo>
                      <a:lnTo>
                        <a:pt x="759" y="379"/>
                      </a:lnTo>
                      <a:lnTo>
                        <a:pt x="762" y="384"/>
                      </a:lnTo>
                      <a:lnTo>
                        <a:pt x="762" y="389"/>
                      </a:lnTo>
                      <a:lnTo>
                        <a:pt x="764" y="403"/>
                      </a:lnTo>
                      <a:lnTo>
                        <a:pt x="759" y="407"/>
                      </a:lnTo>
                      <a:lnTo>
                        <a:pt x="759" y="412"/>
                      </a:lnTo>
                      <a:lnTo>
                        <a:pt x="757" y="415"/>
                      </a:lnTo>
                      <a:lnTo>
                        <a:pt x="752" y="419"/>
                      </a:lnTo>
                      <a:lnTo>
                        <a:pt x="750" y="426"/>
                      </a:lnTo>
                      <a:lnTo>
                        <a:pt x="752" y="436"/>
                      </a:lnTo>
                      <a:lnTo>
                        <a:pt x="752" y="441"/>
                      </a:lnTo>
                      <a:lnTo>
                        <a:pt x="750" y="445"/>
                      </a:lnTo>
                      <a:lnTo>
                        <a:pt x="747" y="448"/>
                      </a:lnTo>
                      <a:lnTo>
                        <a:pt x="738" y="460"/>
                      </a:lnTo>
                      <a:lnTo>
                        <a:pt x="729" y="469"/>
                      </a:lnTo>
                      <a:lnTo>
                        <a:pt x="726" y="471"/>
                      </a:lnTo>
                      <a:lnTo>
                        <a:pt x="724" y="471"/>
                      </a:lnTo>
                      <a:lnTo>
                        <a:pt x="719" y="471"/>
                      </a:lnTo>
                      <a:lnTo>
                        <a:pt x="717" y="471"/>
                      </a:lnTo>
                      <a:lnTo>
                        <a:pt x="714" y="471"/>
                      </a:lnTo>
                      <a:lnTo>
                        <a:pt x="707" y="478"/>
                      </a:lnTo>
                      <a:lnTo>
                        <a:pt x="698" y="481"/>
                      </a:lnTo>
                      <a:lnTo>
                        <a:pt x="695" y="483"/>
                      </a:lnTo>
                      <a:lnTo>
                        <a:pt x="693" y="488"/>
                      </a:lnTo>
                      <a:lnTo>
                        <a:pt x="691" y="490"/>
                      </a:lnTo>
                      <a:lnTo>
                        <a:pt x="688" y="495"/>
                      </a:lnTo>
                      <a:lnTo>
                        <a:pt x="691" y="500"/>
                      </a:lnTo>
                      <a:lnTo>
                        <a:pt x="691" y="505"/>
                      </a:lnTo>
                      <a:lnTo>
                        <a:pt x="693" y="507"/>
                      </a:lnTo>
                      <a:lnTo>
                        <a:pt x="695" y="509"/>
                      </a:lnTo>
                      <a:lnTo>
                        <a:pt x="695" y="512"/>
                      </a:lnTo>
                      <a:lnTo>
                        <a:pt x="695" y="516"/>
                      </a:lnTo>
                      <a:lnTo>
                        <a:pt x="693" y="519"/>
                      </a:lnTo>
                      <a:lnTo>
                        <a:pt x="691" y="519"/>
                      </a:lnTo>
                      <a:lnTo>
                        <a:pt x="686" y="521"/>
                      </a:lnTo>
                      <a:lnTo>
                        <a:pt x="686" y="526"/>
                      </a:lnTo>
                      <a:lnTo>
                        <a:pt x="686" y="538"/>
                      </a:lnTo>
                      <a:lnTo>
                        <a:pt x="684" y="542"/>
                      </a:lnTo>
                      <a:lnTo>
                        <a:pt x="679" y="554"/>
                      </a:lnTo>
                      <a:lnTo>
                        <a:pt x="677" y="557"/>
                      </a:lnTo>
                      <a:lnTo>
                        <a:pt x="677" y="564"/>
                      </a:lnTo>
                      <a:lnTo>
                        <a:pt x="672" y="573"/>
                      </a:lnTo>
                      <a:lnTo>
                        <a:pt x="686" y="573"/>
                      </a:lnTo>
                      <a:lnTo>
                        <a:pt x="700" y="578"/>
                      </a:lnTo>
                      <a:lnTo>
                        <a:pt x="703" y="578"/>
                      </a:lnTo>
                      <a:lnTo>
                        <a:pt x="705" y="578"/>
                      </a:lnTo>
                      <a:lnTo>
                        <a:pt x="705" y="576"/>
                      </a:lnTo>
                      <a:lnTo>
                        <a:pt x="707" y="576"/>
                      </a:lnTo>
                      <a:lnTo>
                        <a:pt x="710" y="573"/>
                      </a:lnTo>
                      <a:lnTo>
                        <a:pt x="717" y="573"/>
                      </a:lnTo>
                      <a:lnTo>
                        <a:pt x="721" y="573"/>
                      </a:lnTo>
                      <a:lnTo>
                        <a:pt x="724" y="573"/>
                      </a:lnTo>
                      <a:lnTo>
                        <a:pt x="726" y="578"/>
                      </a:lnTo>
                      <a:lnTo>
                        <a:pt x="729" y="578"/>
                      </a:lnTo>
                      <a:lnTo>
                        <a:pt x="750" y="587"/>
                      </a:lnTo>
                      <a:lnTo>
                        <a:pt x="755" y="597"/>
                      </a:lnTo>
                      <a:lnTo>
                        <a:pt x="752" y="599"/>
                      </a:lnTo>
                      <a:lnTo>
                        <a:pt x="752" y="606"/>
                      </a:lnTo>
                      <a:lnTo>
                        <a:pt x="750" y="611"/>
                      </a:lnTo>
                      <a:lnTo>
                        <a:pt x="747" y="613"/>
                      </a:lnTo>
                      <a:lnTo>
                        <a:pt x="745" y="616"/>
                      </a:lnTo>
                      <a:lnTo>
                        <a:pt x="745" y="618"/>
                      </a:lnTo>
                      <a:lnTo>
                        <a:pt x="743" y="618"/>
                      </a:lnTo>
                      <a:lnTo>
                        <a:pt x="757" y="632"/>
                      </a:lnTo>
                      <a:lnTo>
                        <a:pt x="766" y="642"/>
                      </a:lnTo>
                      <a:lnTo>
                        <a:pt x="771" y="647"/>
                      </a:lnTo>
                      <a:lnTo>
                        <a:pt x="771" y="651"/>
                      </a:lnTo>
                      <a:lnTo>
                        <a:pt x="771" y="654"/>
                      </a:lnTo>
                      <a:lnTo>
                        <a:pt x="771" y="656"/>
                      </a:lnTo>
                      <a:lnTo>
                        <a:pt x="771" y="663"/>
                      </a:lnTo>
                      <a:lnTo>
                        <a:pt x="771" y="666"/>
                      </a:lnTo>
                      <a:lnTo>
                        <a:pt x="769" y="668"/>
                      </a:lnTo>
                      <a:lnTo>
                        <a:pt x="769" y="670"/>
                      </a:lnTo>
                      <a:lnTo>
                        <a:pt x="764" y="675"/>
                      </a:lnTo>
                      <a:lnTo>
                        <a:pt x="759" y="684"/>
                      </a:lnTo>
                      <a:lnTo>
                        <a:pt x="755" y="687"/>
                      </a:lnTo>
                      <a:lnTo>
                        <a:pt x="750" y="692"/>
                      </a:lnTo>
                      <a:lnTo>
                        <a:pt x="747" y="696"/>
                      </a:lnTo>
                      <a:lnTo>
                        <a:pt x="745" y="701"/>
                      </a:lnTo>
                      <a:lnTo>
                        <a:pt x="745" y="701"/>
                      </a:lnTo>
                      <a:lnTo>
                        <a:pt x="738" y="699"/>
                      </a:lnTo>
                      <a:lnTo>
                        <a:pt x="733" y="699"/>
                      </a:lnTo>
                      <a:lnTo>
                        <a:pt x="726" y="701"/>
                      </a:lnTo>
                      <a:lnTo>
                        <a:pt x="721" y="703"/>
                      </a:lnTo>
                      <a:lnTo>
                        <a:pt x="717" y="706"/>
                      </a:lnTo>
                      <a:lnTo>
                        <a:pt x="705" y="715"/>
                      </a:lnTo>
                      <a:lnTo>
                        <a:pt x="703" y="720"/>
                      </a:lnTo>
                      <a:lnTo>
                        <a:pt x="700" y="722"/>
                      </a:lnTo>
                      <a:lnTo>
                        <a:pt x="695" y="734"/>
                      </a:lnTo>
                      <a:lnTo>
                        <a:pt x="693" y="737"/>
                      </a:lnTo>
                      <a:lnTo>
                        <a:pt x="691" y="737"/>
                      </a:lnTo>
                      <a:lnTo>
                        <a:pt x="688" y="739"/>
                      </a:lnTo>
                      <a:lnTo>
                        <a:pt x="686" y="741"/>
                      </a:lnTo>
                      <a:lnTo>
                        <a:pt x="677" y="751"/>
                      </a:lnTo>
                      <a:lnTo>
                        <a:pt x="672" y="755"/>
                      </a:lnTo>
                      <a:lnTo>
                        <a:pt x="672" y="758"/>
                      </a:lnTo>
                      <a:lnTo>
                        <a:pt x="672" y="763"/>
                      </a:lnTo>
                      <a:lnTo>
                        <a:pt x="674" y="765"/>
                      </a:lnTo>
                      <a:lnTo>
                        <a:pt x="674" y="765"/>
                      </a:lnTo>
                      <a:lnTo>
                        <a:pt x="677" y="767"/>
                      </a:lnTo>
                      <a:lnTo>
                        <a:pt x="684" y="767"/>
                      </a:lnTo>
                      <a:lnTo>
                        <a:pt x="686" y="770"/>
                      </a:lnTo>
                      <a:lnTo>
                        <a:pt x="688" y="774"/>
                      </a:lnTo>
                      <a:lnTo>
                        <a:pt x="688" y="774"/>
                      </a:lnTo>
                      <a:lnTo>
                        <a:pt x="688" y="777"/>
                      </a:lnTo>
                      <a:lnTo>
                        <a:pt x="684" y="791"/>
                      </a:lnTo>
                      <a:lnTo>
                        <a:pt x="681" y="793"/>
                      </a:lnTo>
                      <a:lnTo>
                        <a:pt x="681" y="79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1311487" y="2174081"/>
                  <a:ext cx="1115616" cy="1283494"/>
                </a:xfrm>
                <a:custGeom>
                  <a:avLst/>
                  <a:gdLst>
                    <a:gd name="T0" fmla="*/ 111 w 937"/>
                    <a:gd name="T1" fmla="*/ 952 h 1078"/>
                    <a:gd name="T2" fmla="*/ 36 w 937"/>
                    <a:gd name="T3" fmla="*/ 841 h 1078"/>
                    <a:gd name="T4" fmla="*/ 57 w 937"/>
                    <a:gd name="T5" fmla="*/ 758 h 1078"/>
                    <a:gd name="T6" fmla="*/ 83 w 937"/>
                    <a:gd name="T7" fmla="*/ 696 h 1078"/>
                    <a:gd name="T8" fmla="*/ 138 w 937"/>
                    <a:gd name="T9" fmla="*/ 661 h 1078"/>
                    <a:gd name="T10" fmla="*/ 166 w 937"/>
                    <a:gd name="T11" fmla="*/ 578 h 1078"/>
                    <a:gd name="T12" fmla="*/ 109 w 937"/>
                    <a:gd name="T13" fmla="*/ 550 h 1078"/>
                    <a:gd name="T14" fmla="*/ 71 w 937"/>
                    <a:gd name="T15" fmla="*/ 462 h 1078"/>
                    <a:gd name="T16" fmla="*/ 50 w 937"/>
                    <a:gd name="T17" fmla="*/ 391 h 1078"/>
                    <a:gd name="T18" fmla="*/ 76 w 937"/>
                    <a:gd name="T19" fmla="*/ 310 h 1078"/>
                    <a:gd name="T20" fmla="*/ 180 w 937"/>
                    <a:gd name="T21" fmla="*/ 296 h 1078"/>
                    <a:gd name="T22" fmla="*/ 204 w 937"/>
                    <a:gd name="T23" fmla="*/ 254 h 1078"/>
                    <a:gd name="T24" fmla="*/ 223 w 937"/>
                    <a:gd name="T25" fmla="*/ 204 h 1078"/>
                    <a:gd name="T26" fmla="*/ 192 w 937"/>
                    <a:gd name="T27" fmla="*/ 131 h 1078"/>
                    <a:gd name="T28" fmla="*/ 235 w 937"/>
                    <a:gd name="T29" fmla="*/ 76 h 1078"/>
                    <a:gd name="T30" fmla="*/ 270 w 937"/>
                    <a:gd name="T31" fmla="*/ 83 h 1078"/>
                    <a:gd name="T32" fmla="*/ 341 w 937"/>
                    <a:gd name="T33" fmla="*/ 76 h 1078"/>
                    <a:gd name="T34" fmla="*/ 372 w 937"/>
                    <a:gd name="T35" fmla="*/ 43 h 1078"/>
                    <a:gd name="T36" fmla="*/ 419 w 937"/>
                    <a:gd name="T37" fmla="*/ 14 h 1078"/>
                    <a:gd name="T38" fmla="*/ 478 w 937"/>
                    <a:gd name="T39" fmla="*/ 12 h 1078"/>
                    <a:gd name="T40" fmla="*/ 504 w 937"/>
                    <a:gd name="T41" fmla="*/ 43 h 1078"/>
                    <a:gd name="T42" fmla="*/ 521 w 937"/>
                    <a:gd name="T43" fmla="*/ 69 h 1078"/>
                    <a:gd name="T44" fmla="*/ 563 w 937"/>
                    <a:gd name="T45" fmla="*/ 78 h 1078"/>
                    <a:gd name="T46" fmla="*/ 596 w 937"/>
                    <a:gd name="T47" fmla="*/ 83 h 1078"/>
                    <a:gd name="T48" fmla="*/ 675 w 937"/>
                    <a:gd name="T49" fmla="*/ 135 h 1078"/>
                    <a:gd name="T50" fmla="*/ 736 w 937"/>
                    <a:gd name="T51" fmla="*/ 119 h 1078"/>
                    <a:gd name="T52" fmla="*/ 727 w 937"/>
                    <a:gd name="T53" fmla="*/ 183 h 1078"/>
                    <a:gd name="T54" fmla="*/ 736 w 937"/>
                    <a:gd name="T55" fmla="*/ 273 h 1078"/>
                    <a:gd name="T56" fmla="*/ 738 w 937"/>
                    <a:gd name="T57" fmla="*/ 308 h 1078"/>
                    <a:gd name="T58" fmla="*/ 772 w 937"/>
                    <a:gd name="T59" fmla="*/ 315 h 1078"/>
                    <a:gd name="T60" fmla="*/ 790 w 937"/>
                    <a:gd name="T61" fmla="*/ 346 h 1078"/>
                    <a:gd name="T62" fmla="*/ 776 w 937"/>
                    <a:gd name="T63" fmla="*/ 389 h 1078"/>
                    <a:gd name="T64" fmla="*/ 805 w 937"/>
                    <a:gd name="T65" fmla="*/ 441 h 1078"/>
                    <a:gd name="T66" fmla="*/ 847 w 937"/>
                    <a:gd name="T67" fmla="*/ 490 h 1078"/>
                    <a:gd name="T68" fmla="*/ 932 w 937"/>
                    <a:gd name="T69" fmla="*/ 471 h 1078"/>
                    <a:gd name="T70" fmla="*/ 909 w 937"/>
                    <a:gd name="T71" fmla="*/ 535 h 1078"/>
                    <a:gd name="T72" fmla="*/ 918 w 937"/>
                    <a:gd name="T73" fmla="*/ 580 h 1078"/>
                    <a:gd name="T74" fmla="*/ 878 w 937"/>
                    <a:gd name="T75" fmla="*/ 587 h 1078"/>
                    <a:gd name="T76" fmla="*/ 876 w 937"/>
                    <a:gd name="T77" fmla="*/ 640 h 1078"/>
                    <a:gd name="T78" fmla="*/ 838 w 937"/>
                    <a:gd name="T79" fmla="*/ 644 h 1078"/>
                    <a:gd name="T80" fmla="*/ 845 w 937"/>
                    <a:gd name="T81" fmla="*/ 670 h 1078"/>
                    <a:gd name="T82" fmla="*/ 864 w 937"/>
                    <a:gd name="T83" fmla="*/ 708 h 1078"/>
                    <a:gd name="T84" fmla="*/ 816 w 937"/>
                    <a:gd name="T85" fmla="*/ 767 h 1078"/>
                    <a:gd name="T86" fmla="*/ 757 w 937"/>
                    <a:gd name="T87" fmla="*/ 779 h 1078"/>
                    <a:gd name="T88" fmla="*/ 710 w 937"/>
                    <a:gd name="T89" fmla="*/ 819 h 1078"/>
                    <a:gd name="T90" fmla="*/ 679 w 937"/>
                    <a:gd name="T91" fmla="*/ 836 h 1078"/>
                    <a:gd name="T92" fmla="*/ 649 w 937"/>
                    <a:gd name="T93" fmla="*/ 872 h 1078"/>
                    <a:gd name="T94" fmla="*/ 618 w 937"/>
                    <a:gd name="T95" fmla="*/ 907 h 1078"/>
                    <a:gd name="T96" fmla="*/ 622 w 937"/>
                    <a:gd name="T97" fmla="*/ 933 h 1078"/>
                    <a:gd name="T98" fmla="*/ 630 w 937"/>
                    <a:gd name="T99" fmla="*/ 969 h 1078"/>
                    <a:gd name="T100" fmla="*/ 592 w 937"/>
                    <a:gd name="T101" fmla="*/ 1009 h 1078"/>
                    <a:gd name="T102" fmla="*/ 556 w 937"/>
                    <a:gd name="T103" fmla="*/ 1007 h 1078"/>
                    <a:gd name="T104" fmla="*/ 521 w 937"/>
                    <a:gd name="T105" fmla="*/ 988 h 1078"/>
                    <a:gd name="T106" fmla="*/ 490 w 937"/>
                    <a:gd name="T107" fmla="*/ 1021 h 1078"/>
                    <a:gd name="T108" fmla="*/ 478 w 937"/>
                    <a:gd name="T109" fmla="*/ 1054 h 1078"/>
                    <a:gd name="T110" fmla="*/ 343 w 937"/>
                    <a:gd name="T111" fmla="*/ 1049 h 1078"/>
                    <a:gd name="T112" fmla="*/ 313 w 937"/>
                    <a:gd name="T113" fmla="*/ 1025 h 1078"/>
                    <a:gd name="T114" fmla="*/ 270 w 937"/>
                    <a:gd name="T115" fmla="*/ 1023 h 1078"/>
                    <a:gd name="T116" fmla="*/ 201 w 937"/>
                    <a:gd name="T117" fmla="*/ 992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37" h="1078">
                      <a:moveTo>
                        <a:pt x="201" y="964"/>
                      </a:moveTo>
                      <a:lnTo>
                        <a:pt x="201" y="964"/>
                      </a:lnTo>
                      <a:lnTo>
                        <a:pt x="156" y="943"/>
                      </a:lnTo>
                      <a:lnTo>
                        <a:pt x="149" y="947"/>
                      </a:lnTo>
                      <a:lnTo>
                        <a:pt x="147" y="945"/>
                      </a:lnTo>
                      <a:lnTo>
                        <a:pt x="138" y="943"/>
                      </a:lnTo>
                      <a:lnTo>
                        <a:pt x="128" y="945"/>
                      </a:lnTo>
                      <a:lnTo>
                        <a:pt x="128" y="945"/>
                      </a:lnTo>
                      <a:lnTo>
                        <a:pt x="126" y="945"/>
                      </a:lnTo>
                      <a:lnTo>
                        <a:pt x="121" y="950"/>
                      </a:lnTo>
                      <a:lnTo>
                        <a:pt x="111" y="952"/>
                      </a:lnTo>
                      <a:lnTo>
                        <a:pt x="104" y="954"/>
                      </a:lnTo>
                      <a:lnTo>
                        <a:pt x="100" y="954"/>
                      </a:lnTo>
                      <a:lnTo>
                        <a:pt x="93" y="945"/>
                      </a:lnTo>
                      <a:lnTo>
                        <a:pt x="81" y="909"/>
                      </a:lnTo>
                      <a:lnTo>
                        <a:pt x="78" y="907"/>
                      </a:lnTo>
                      <a:lnTo>
                        <a:pt x="74" y="902"/>
                      </a:lnTo>
                      <a:lnTo>
                        <a:pt x="71" y="900"/>
                      </a:lnTo>
                      <a:lnTo>
                        <a:pt x="71" y="898"/>
                      </a:lnTo>
                      <a:lnTo>
                        <a:pt x="69" y="893"/>
                      </a:lnTo>
                      <a:lnTo>
                        <a:pt x="67" y="890"/>
                      </a:lnTo>
                      <a:lnTo>
                        <a:pt x="36" y="841"/>
                      </a:lnTo>
                      <a:lnTo>
                        <a:pt x="26" y="834"/>
                      </a:lnTo>
                      <a:lnTo>
                        <a:pt x="22" y="831"/>
                      </a:lnTo>
                      <a:lnTo>
                        <a:pt x="29" y="827"/>
                      </a:lnTo>
                      <a:lnTo>
                        <a:pt x="31" y="822"/>
                      </a:lnTo>
                      <a:lnTo>
                        <a:pt x="31" y="817"/>
                      </a:lnTo>
                      <a:lnTo>
                        <a:pt x="29" y="810"/>
                      </a:lnTo>
                      <a:lnTo>
                        <a:pt x="33" y="805"/>
                      </a:lnTo>
                      <a:lnTo>
                        <a:pt x="41" y="786"/>
                      </a:lnTo>
                      <a:lnTo>
                        <a:pt x="55" y="767"/>
                      </a:lnTo>
                      <a:lnTo>
                        <a:pt x="57" y="760"/>
                      </a:lnTo>
                      <a:lnTo>
                        <a:pt x="57" y="758"/>
                      </a:lnTo>
                      <a:lnTo>
                        <a:pt x="55" y="756"/>
                      </a:lnTo>
                      <a:lnTo>
                        <a:pt x="52" y="753"/>
                      </a:lnTo>
                      <a:lnTo>
                        <a:pt x="52" y="751"/>
                      </a:lnTo>
                      <a:lnTo>
                        <a:pt x="52" y="748"/>
                      </a:lnTo>
                      <a:lnTo>
                        <a:pt x="52" y="744"/>
                      </a:lnTo>
                      <a:lnTo>
                        <a:pt x="52" y="734"/>
                      </a:lnTo>
                      <a:lnTo>
                        <a:pt x="57" y="720"/>
                      </a:lnTo>
                      <a:lnTo>
                        <a:pt x="57" y="718"/>
                      </a:lnTo>
                      <a:lnTo>
                        <a:pt x="62" y="711"/>
                      </a:lnTo>
                      <a:lnTo>
                        <a:pt x="62" y="711"/>
                      </a:lnTo>
                      <a:lnTo>
                        <a:pt x="83" y="696"/>
                      </a:lnTo>
                      <a:lnTo>
                        <a:pt x="88" y="694"/>
                      </a:lnTo>
                      <a:lnTo>
                        <a:pt x="93" y="689"/>
                      </a:lnTo>
                      <a:lnTo>
                        <a:pt x="100" y="685"/>
                      </a:lnTo>
                      <a:lnTo>
                        <a:pt x="100" y="682"/>
                      </a:lnTo>
                      <a:lnTo>
                        <a:pt x="104" y="680"/>
                      </a:lnTo>
                      <a:lnTo>
                        <a:pt x="119" y="677"/>
                      </a:lnTo>
                      <a:lnTo>
                        <a:pt x="126" y="675"/>
                      </a:lnTo>
                      <a:lnTo>
                        <a:pt x="130" y="670"/>
                      </a:lnTo>
                      <a:lnTo>
                        <a:pt x="133" y="668"/>
                      </a:lnTo>
                      <a:lnTo>
                        <a:pt x="138" y="666"/>
                      </a:lnTo>
                      <a:lnTo>
                        <a:pt x="138" y="661"/>
                      </a:lnTo>
                      <a:lnTo>
                        <a:pt x="140" y="654"/>
                      </a:lnTo>
                      <a:lnTo>
                        <a:pt x="135" y="644"/>
                      </a:lnTo>
                      <a:lnTo>
                        <a:pt x="142" y="640"/>
                      </a:lnTo>
                      <a:lnTo>
                        <a:pt x="152" y="630"/>
                      </a:lnTo>
                      <a:lnTo>
                        <a:pt x="164" y="609"/>
                      </a:lnTo>
                      <a:lnTo>
                        <a:pt x="166" y="606"/>
                      </a:lnTo>
                      <a:lnTo>
                        <a:pt x="168" y="602"/>
                      </a:lnTo>
                      <a:lnTo>
                        <a:pt x="168" y="597"/>
                      </a:lnTo>
                      <a:lnTo>
                        <a:pt x="166" y="595"/>
                      </a:lnTo>
                      <a:lnTo>
                        <a:pt x="168" y="587"/>
                      </a:lnTo>
                      <a:lnTo>
                        <a:pt x="166" y="578"/>
                      </a:lnTo>
                      <a:lnTo>
                        <a:pt x="164" y="571"/>
                      </a:lnTo>
                      <a:lnTo>
                        <a:pt x="159" y="566"/>
                      </a:lnTo>
                      <a:lnTo>
                        <a:pt x="152" y="559"/>
                      </a:lnTo>
                      <a:lnTo>
                        <a:pt x="142" y="557"/>
                      </a:lnTo>
                      <a:lnTo>
                        <a:pt x="133" y="557"/>
                      </a:lnTo>
                      <a:lnTo>
                        <a:pt x="126" y="561"/>
                      </a:lnTo>
                      <a:lnTo>
                        <a:pt x="121" y="561"/>
                      </a:lnTo>
                      <a:lnTo>
                        <a:pt x="116" y="561"/>
                      </a:lnTo>
                      <a:lnTo>
                        <a:pt x="111" y="557"/>
                      </a:lnTo>
                      <a:lnTo>
                        <a:pt x="109" y="554"/>
                      </a:lnTo>
                      <a:lnTo>
                        <a:pt x="109" y="550"/>
                      </a:lnTo>
                      <a:lnTo>
                        <a:pt x="111" y="542"/>
                      </a:lnTo>
                      <a:lnTo>
                        <a:pt x="114" y="538"/>
                      </a:lnTo>
                      <a:lnTo>
                        <a:pt x="111" y="528"/>
                      </a:lnTo>
                      <a:lnTo>
                        <a:pt x="102" y="526"/>
                      </a:lnTo>
                      <a:lnTo>
                        <a:pt x="95" y="521"/>
                      </a:lnTo>
                      <a:lnTo>
                        <a:pt x="85" y="516"/>
                      </a:lnTo>
                      <a:lnTo>
                        <a:pt x="83" y="509"/>
                      </a:lnTo>
                      <a:lnTo>
                        <a:pt x="81" y="500"/>
                      </a:lnTo>
                      <a:lnTo>
                        <a:pt x="81" y="493"/>
                      </a:lnTo>
                      <a:lnTo>
                        <a:pt x="85" y="486"/>
                      </a:lnTo>
                      <a:lnTo>
                        <a:pt x="71" y="462"/>
                      </a:lnTo>
                      <a:lnTo>
                        <a:pt x="67" y="457"/>
                      </a:lnTo>
                      <a:lnTo>
                        <a:pt x="64" y="452"/>
                      </a:lnTo>
                      <a:lnTo>
                        <a:pt x="64" y="443"/>
                      </a:lnTo>
                      <a:lnTo>
                        <a:pt x="64" y="434"/>
                      </a:lnTo>
                      <a:lnTo>
                        <a:pt x="67" y="429"/>
                      </a:lnTo>
                      <a:lnTo>
                        <a:pt x="69" y="422"/>
                      </a:lnTo>
                      <a:lnTo>
                        <a:pt x="71" y="412"/>
                      </a:lnTo>
                      <a:lnTo>
                        <a:pt x="71" y="403"/>
                      </a:lnTo>
                      <a:lnTo>
                        <a:pt x="71" y="398"/>
                      </a:lnTo>
                      <a:lnTo>
                        <a:pt x="57" y="393"/>
                      </a:lnTo>
                      <a:lnTo>
                        <a:pt x="50" y="391"/>
                      </a:lnTo>
                      <a:lnTo>
                        <a:pt x="45" y="386"/>
                      </a:lnTo>
                      <a:lnTo>
                        <a:pt x="43" y="377"/>
                      </a:lnTo>
                      <a:lnTo>
                        <a:pt x="41" y="372"/>
                      </a:lnTo>
                      <a:lnTo>
                        <a:pt x="31" y="365"/>
                      </a:lnTo>
                      <a:lnTo>
                        <a:pt x="24" y="360"/>
                      </a:lnTo>
                      <a:lnTo>
                        <a:pt x="17" y="346"/>
                      </a:lnTo>
                      <a:lnTo>
                        <a:pt x="12" y="339"/>
                      </a:lnTo>
                      <a:lnTo>
                        <a:pt x="3" y="308"/>
                      </a:lnTo>
                      <a:lnTo>
                        <a:pt x="0" y="301"/>
                      </a:lnTo>
                      <a:lnTo>
                        <a:pt x="71" y="313"/>
                      </a:lnTo>
                      <a:lnTo>
                        <a:pt x="76" y="310"/>
                      </a:lnTo>
                      <a:lnTo>
                        <a:pt x="81" y="308"/>
                      </a:lnTo>
                      <a:lnTo>
                        <a:pt x="88" y="308"/>
                      </a:lnTo>
                      <a:lnTo>
                        <a:pt x="100" y="310"/>
                      </a:lnTo>
                      <a:lnTo>
                        <a:pt x="107" y="308"/>
                      </a:lnTo>
                      <a:lnTo>
                        <a:pt x="111" y="313"/>
                      </a:lnTo>
                      <a:lnTo>
                        <a:pt x="123" y="315"/>
                      </a:lnTo>
                      <a:lnTo>
                        <a:pt x="171" y="313"/>
                      </a:lnTo>
                      <a:lnTo>
                        <a:pt x="175" y="313"/>
                      </a:lnTo>
                      <a:lnTo>
                        <a:pt x="180" y="303"/>
                      </a:lnTo>
                      <a:lnTo>
                        <a:pt x="180" y="299"/>
                      </a:lnTo>
                      <a:lnTo>
                        <a:pt x="180" y="296"/>
                      </a:lnTo>
                      <a:lnTo>
                        <a:pt x="180" y="294"/>
                      </a:lnTo>
                      <a:lnTo>
                        <a:pt x="182" y="289"/>
                      </a:lnTo>
                      <a:lnTo>
                        <a:pt x="187" y="282"/>
                      </a:lnTo>
                      <a:lnTo>
                        <a:pt x="187" y="277"/>
                      </a:lnTo>
                      <a:lnTo>
                        <a:pt x="187" y="275"/>
                      </a:lnTo>
                      <a:lnTo>
                        <a:pt x="187" y="270"/>
                      </a:lnTo>
                      <a:lnTo>
                        <a:pt x="187" y="265"/>
                      </a:lnTo>
                      <a:lnTo>
                        <a:pt x="190" y="261"/>
                      </a:lnTo>
                      <a:lnTo>
                        <a:pt x="192" y="258"/>
                      </a:lnTo>
                      <a:lnTo>
                        <a:pt x="199" y="256"/>
                      </a:lnTo>
                      <a:lnTo>
                        <a:pt x="204" y="254"/>
                      </a:lnTo>
                      <a:lnTo>
                        <a:pt x="211" y="244"/>
                      </a:lnTo>
                      <a:lnTo>
                        <a:pt x="213" y="239"/>
                      </a:lnTo>
                      <a:lnTo>
                        <a:pt x="213" y="232"/>
                      </a:lnTo>
                      <a:lnTo>
                        <a:pt x="216" y="228"/>
                      </a:lnTo>
                      <a:lnTo>
                        <a:pt x="216" y="225"/>
                      </a:lnTo>
                      <a:lnTo>
                        <a:pt x="216" y="223"/>
                      </a:lnTo>
                      <a:lnTo>
                        <a:pt x="216" y="220"/>
                      </a:lnTo>
                      <a:lnTo>
                        <a:pt x="216" y="218"/>
                      </a:lnTo>
                      <a:lnTo>
                        <a:pt x="218" y="216"/>
                      </a:lnTo>
                      <a:lnTo>
                        <a:pt x="220" y="213"/>
                      </a:lnTo>
                      <a:lnTo>
                        <a:pt x="223" y="204"/>
                      </a:lnTo>
                      <a:lnTo>
                        <a:pt x="225" y="199"/>
                      </a:lnTo>
                      <a:lnTo>
                        <a:pt x="225" y="194"/>
                      </a:lnTo>
                      <a:lnTo>
                        <a:pt x="225" y="190"/>
                      </a:lnTo>
                      <a:lnTo>
                        <a:pt x="232" y="183"/>
                      </a:lnTo>
                      <a:lnTo>
                        <a:pt x="220" y="157"/>
                      </a:lnTo>
                      <a:lnTo>
                        <a:pt x="216" y="147"/>
                      </a:lnTo>
                      <a:lnTo>
                        <a:pt x="211" y="140"/>
                      </a:lnTo>
                      <a:lnTo>
                        <a:pt x="208" y="138"/>
                      </a:lnTo>
                      <a:lnTo>
                        <a:pt x="204" y="135"/>
                      </a:lnTo>
                      <a:lnTo>
                        <a:pt x="197" y="133"/>
                      </a:lnTo>
                      <a:lnTo>
                        <a:pt x="192" y="131"/>
                      </a:lnTo>
                      <a:lnTo>
                        <a:pt x="190" y="126"/>
                      </a:lnTo>
                      <a:lnTo>
                        <a:pt x="187" y="112"/>
                      </a:lnTo>
                      <a:lnTo>
                        <a:pt x="185" y="104"/>
                      </a:lnTo>
                      <a:lnTo>
                        <a:pt x="187" y="100"/>
                      </a:lnTo>
                      <a:lnTo>
                        <a:pt x="192" y="90"/>
                      </a:lnTo>
                      <a:lnTo>
                        <a:pt x="197" y="86"/>
                      </a:lnTo>
                      <a:lnTo>
                        <a:pt x="201" y="83"/>
                      </a:lnTo>
                      <a:lnTo>
                        <a:pt x="216" y="76"/>
                      </a:lnTo>
                      <a:lnTo>
                        <a:pt x="223" y="76"/>
                      </a:lnTo>
                      <a:lnTo>
                        <a:pt x="230" y="76"/>
                      </a:lnTo>
                      <a:lnTo>
                        <a:pt x="235" y="76"/>
                      </a:lnTo>
                      <a:lnTo>
                        <a:pt x="242" y="74"/>
                      </a:lnTo>
                      <a:lnTo>
                        <a:pt x="242" y="71"/>
                      </a:lnTo>
                      <a:lnTo>
                        <a:pt x="244" y="67"/>
                      </a:lnTo>
                      <a:lnTo>
                        <a:pt x="246" y="71"/>
                      </a:lnTo>
                      <a:lnTo>
                        <a:pt x="251" y="78"/>
                      </a:lnTo>
                      <a:lnTo>
                        <a:pt x="256" y="81"/>
                      </a:lnTo>
                      <a:lnTo>
                        <a:pt x="258" y="83"/>
                      </a:lnTo>
                      <a:lnTo>
                        <a:pt x="261" y="83"/>
                      </a:lnTo>
                      <a:lnTo>
                        <a:pt x="265" y="83"/>
                      </a:lnTo>
                      <a:lnTo>
                        <a:pt x="268" y="83"/>
                      </a:lnTo>
                      <a:lnTo>
                        <a:pt x="270" y="83"/>
                      </a:lnTo>
                      <a:lnTo>
                        <a:pt x="272" y="83"/>
                      </a:lnTo>
                      <a:lnTo>
                        <a:pt x="279" y="86"/>
                      </a:lnTo>
                      <a:lnTo>
                        <a:pt x="291" y="81"/>
                      </a:lnTo>
                      <a:lnTo>
                        <a:pt x="294" y="81"/>
                      </a:lnTo>
                      <a:lnTo>
                        <a:pt x="298" y="86"/>
                      </a:lnTo>
                      <a:lnTo>
                        <a:pt x="303" y="86"/>
                      </a:lnTo>
                      <a:lnTo>
                        <a:pt x="305" y="83"/>
                      </a:lnTo>
                      <a:lnTo>
                        <a:pt x="310" y="83"/>
                      </a:lnTo>
                      <a:lnTo>
                        <a:pt x="313" y="81"/>
                      </a:lnTo>
                      <a:lnTo>
                        <a:pt x="336" y="78"/>
                      </a:lnTo>
                      <a:lnTo>
                        <a:pt x="341" y="76"/>
                      </a:lnTo>
                      <a:lnTo>
                        <a:pt x="343" y="76"/>
                      </a:lnTo>
                      <a:lnTo>
                        <a:pt x="346" y="74"/>
                      </a:lnTo>
                      <a:lnTo>
                        <a:pt x="348" y="69"/>
                      </a:lnTo>
                      <a:lnTo>
                        <a:pt x="348" y="67"/>
                      </a:lnTo>
                      <a:lnTo>
                        <a:pt x="346" y="62"/>
                      </a:lnTo>
                      <a:lnTo>
                        <a:pt x="348" y="57"/>
                      </a:lnTo>
                      <a:lnTo>
                        <a:pt x="348" y="55"/>
                      </a:lnTo>
                      <a:lnTo>
                        <a:pt x="350" y="52"/>
                      </a:lnTo>
                      <a:lnTo>
                        <a:pt x="362" y="45"/>
                      </a:lnTo>
                      <a:lnTo>
                        <a:pt x="365" y="45"/>
                      </a:lnTo>
                      <a:lnTo>
                        <a:pt x="372" y="43"/>
                      </a:lnTo>
                      <a:lnTo>
                        <a:pt x="374" y="41"/>
                      </a:lnTo>
                      <a:lnTo>
                        <a:pt x="386" y="38"/>
                      </a:lnTo>
                      <a:lnTo>
                        <a:pt x="393" y="31"/>
                      </a:lnTo>
                      <a:lnTo>
                        <a:pt x="395" y="29"/>
                      </a:lnTo>
                      <a:lnTo>
                        <a:pt x="400" y="29"/>
                      </a:lnTo>
                      <a:lnTo>
                        <a:pt x="410" y="26"/>
                      </a:lnTo>
                      <a:lnTo>
                        <a:pt x="412" y="26"/>
                      </a:lnTo>
                      <a:lnTo>
                        <a:pt x="414" y="22"/>
                      </a:lnTo>
                      <a:lnTo>
                        <a:pt x="417" y="19"/>
                      </a:lnTo>
                      <a:lnTo>
                        <a:pt x="417" y="17"/>
                      </a:lnTo>
                      <a:lnTo>
                        <a:pt x="419" y="14"/>
                      </a:lnTo>
                      <a:lnTo>
                        <a:pt x="424" y="12"/>
                      </a:lnTo>
                      <a:lnTo>
                        <a:pt x="426" y="12"/>
                      </a:lnTo>
                      <a:lnTo>
                        <a:pt x="433" y="10"/>
                      </a:lnTo>
                      <a:lnTo>
                        <a:pt x="438" y="10"/>
                      </a:lnTo>
                      <a:lnTo>
                        <a:pt x="440" y="7"/>
                      </a:lnTo>
                      <a:lnTo>
                        <a:pt x="452" y="0"/>
                      </a:lnTo>
                      <a:lnTo>
                        <a:pt x="455" y="0"/>
                      </a:lnTo>
                      <a:lnTo>
                        <a:pt x="459" y="0"/>
                      </a:lnTo>
                      <a:lnTo>
                        <a:pt x="466" y="0"/>
                      </a:lnTo>
                      <a:lnTo>
                        <a:pt x="476" y="10"/>
                      </a:lnTo>
                      <a:lnTo>
                        <a:pt x="478" y="12"/>
                      </a:lnTo>
                      <a:lnTo>
                        <a:pt x="483" y="17"/>
                      </a:lnTo>
                      <a:lnTo>
                        <a:pt x="488" y="19"/>
                      </a:lnTo>
                      <a:lnTo>
                        <a:pt x="492" y="22"/>
                      </a:lnTo>
                      <a:lnTo>
                        <a:pt x="492" y="24"/>
                      </a:lnTo>
                      <a:lnTo>
                        <a:pt x="492" y="26"/>
                      </a:lnTo>
                      <a:lnTo>
                        <a:pt x="495" y="29"/>
                      </a:lnTo>
                      <a:lnTo>
                        <a:pt x="499" y="31"/>
                      </a:lnTo>
                      <a:lnTo>
                        <a:pt x="507" y="36"/>
                      </a:lnTo>
                      <a:lnTo>
                        <a:pt x="507" y="38"/>
                      </a:lnTo>
                      <a:lnTo>
                        <a:pt x="507" y="38"/>
                      </a:lnTo>
                      <a:lnTo>
                        <a:pt x="504" y="43"/>
                      </a:lnTo>
                      <a:lnTo>
                        <a:pt x="504" y="43"/>
                      </a:lnTo>
                      <a:lnTo>
                        <a:pt x="504" y="45"/>
                      </a:lnTo>
                      <a:lnTo>
                        <a:pt x="502" y="48"/>
                      </a:lnTo>
                      <a:lnTo>
                        <a:pt x="502" y="48"/>
                      </a:lnTo>
                      <a:lnTo>
                        <a:pt x="502" y="52"/>
                      </a:lnTo>
                      <a:lnTo>
                        <a:pt x="499" y="52"/>
                      </a:lnTo>
                      <a:lnTo>
                        <a:pt x="497" y="55"/>
                      </a:lnTo>
                      <a:lnTo>
                        <a:pt x="499" y="57"/>
                      </a:lnTo>
                      <a:lnTo>
                        <a:pt x="502" y="59"/>
                      </a:lnTo>
                      <a:lnTo>
                        <a:pt x="514" y="64"/>
                      </a:lnTo>
                      <a:lnTo>
                        <a:pt x="521" y="69"/>
                      </a:lnTo>
                      <a:lnTo>
                        <a:pt x="525" y="74"/>
                      </a:lnTo>
                      <a:lnTo>
                        <a:pt x="528" y="76"/>
                      </a:lnTo>
                      <a:lnTo>
                        <a:pt x="530" y="81"/>
                      </a:lnTo>
                      <a:lnTo>
                        <a:pt x="542" y="88"/>
                      </a:lnTo>
                      <a:lnTo>
                        <a:pt x="552" y="90"/>
                      </a:lnTo>
                      <a:lnTo>
                        <a:pt x="554" y="93"/>
                      </a:lnTo>
                      <a:lnTo>
                        <a:pt x="559" y="90"/>
                      </a:lnTo>
                      <a:lnTo>
                        <a:pt x="561" y="88"/>
                      </a:lnTo>
                      <a:lnTo>
                        <a:pt x="561" y="86"/>
                      </a:lnTo>
                      <a:lnTo>
                        <a:pt x="563" y="83"/>
                      </a:lnTo>
                      <a:lnTo>
                        <a:pt x="563" y="78"/>
                      </a:lnTo>
                      <a:lnTo>
                        <a:pt x="566" y="76"/>
                      </a:lnTo>
                      <a:lnTo>
                        <a:pt x="568" y="76"/>
                      </a:lnTo>
                      <a:lnTo>
                        <a:pt x="570" y="74"/>
                      </a:lnTo>
                      <a:lnTo>
                        <a:pt x="582" y="71"/>
                      </a:lnTo>
                      <a:lnTo>
                        <a:pt x="589" y="69"/>
                      </a:lnTo>
                      <a:lnTo>
                        <a:pt x="592" y="67"/>
                      </a:lnTo>
                      <a:lnTo>
                        <a:pt x="594" y="69"/>
                      </a:lnTo>
                      <a:lnTo>
                        <a:pt x="596" y="74"/>
                      </a:lnTo>
                      <a:lnTo>
                        <a:pt x="599" y="76"/>
                      </a:lnTo>
                      <a:lnTo>
                        <a:pt x="599" y="81"/>
                      </a:lnTo>
                      <a:lnTo>
                        <a:pt x="596" y="83"/>
                      </a:lnTo>
                      <a:lnTo>
                        <a:pt x="594" y="88"/>
                      </a:lnTo>
                      <a:lnTo>
                        <a:pt x="594" y="90"/>
                      </a:lnTo>
                      <a:lnTo>
                        <a:pt x="596" y="93"/>
                      </a:lnTo>
                      <a:lnTo>
                        <a:pt x="604" y="93"/>
                      </a:lnTo>
                      <a:lnTo>
                        <a:pt x="615" y="90"/>
                      </a:lnTo>
                      <a:lnTo>
                        <a:pt x="627" y="97"/>
                      </a:lnTo>
                      <a:lnTo>
                        <a:pt x="637" y="104"/>
                      </a:lnTo>
                      <a:lnTo>
                        <a:pt x="646" y="114"/>
                      </a:lnTo>
                      <a:lnTo>
                        <a:pt x="653" y="126"/>
                      </a:lnTo>
                      <a:lnTo>
                        <a:pt x="660" y="131"/>
                      </a:lnTo>
                      <a:lnTo>
                        <a:pt x="675" y="135"/>
                      </a:lnTo>
                      <a:lnTo>
                        <a:pt x="686" y="135"/>
                      </a:lnTo>
                      <a:lnTo>
                        <a:pt x="689" y="135"/>
                      </a:lnTo>
                      <a:lnTo>
                        <a:pt x="691" y="135"/>
                      </a:lnTo>
                      <a:lnTo>
                        <a:pt x="693" y="135"/>
                      </a:lnTo>
                      <a:lnTo>
                        <a:pt x="698" y="131"/>
                      </a:lnTo>
                      <a:lnTo>
                        <a:pt x="701" y="128"/>
                      </a:lnTo>
                      <a:lnTo>
                        <a:pt x="712" y="119"/>
                      </a:lnTo>
                      <a:lnTo>
                        <a:pt x="729" y="114"/>
                      </a:lnTo>
                      <a:lnTo>
                        <a:pt x="736" y="116"/>
                      </a:lnTo>
                      <a:lnTo>
                        <a:pt x="736" y="116"/>
                      </a:lnTo>
                      <a:lnTo>
                        <a:pt x="736" y="119"/>
                      </a:lnTo>
                      <a:lnTo>
                        <a:pt x="731" y="128"/>
                      </a:lnTo>
                      <a:lnTo>
                        <a:pt x="731" y="131"/>
                      </a:lnTo>
                      <a:lnTo>
                        <a:pt x="731" y="135"/>
                      </a:lnTo>
                      <a:lnTo>
                        <a:pt x="731" y="154"/>
                      </a:lnTo>
                      <a:lnTo>
                        <a:pt x="734" y="159"/>
                      </a:lnTo>
                      <a:lnTo>
                        <a:pt x="734" y="161"/>
                      </a:lnTo>
                      <a:lnTo>
                        <a:pt x="736" y="166"/>
                      </a:lnTo>
                      <a:lnTo>
                        <a:pt x="741" y="175"/>
                      </a:lnTo>
                      <a:lnTo>
                        <a:pt x="731" y="178"/>
                      </a:lnTo>
                      <a:lnTo>
                        <a:pt x="729" y="180"/>
                      </a:lnTo>
                      <a:lnTo>
                        <a:pt x="727" y="183"/>
                      </a:lnTo>
                      <a:lnTo>
                        <a:pt x="724" y="194"/>
                      </a:lnTo>
                      <a:lnTo>
                        <a:pt x="724" y="199"/>
                      </a:lnTo>
                      <a:lnTo>
                        <a:pt x="724" y="202"/>
                      </a:lnTo>
                      <a:lnTo>
                        <a:pt x="722" y="225"/>
                      </a:lnTo>
                      <a:lnTo>
                        <a:pt x="715" y="256"/>
                      </a:lnTo>
                      <a:lnTo>
                        <a:pt x="715" y="268"/>
                      </a:lnTo>
                      <a:lnTo>
                        <a:pt x="715" y="273"/>
                      </a:lnTo>
                      <a:lnTo>
                        <a:pt x="719" y="273"/>
                      </a:lnTo>
                      <a:lnTo>
                        <a:pt x="724" y="273"/>
                      </a:lnTo>
                      <a:lnTo>
                        <a:pt x="734" y="270"/>
                      </a:lnTo>
                      <a:lnTo>
                        <a:pt x="736" y="273"/>
                      </a:lnTo>
                      <a:lnTo>
                        <a:pt x="738" y="273"/>
                      </a:lnTo>
                      <a:lnTo>
                        <a:pt x="741" y="275"/>
                      </a:lnTo>
                      <a:lnTo>
                        <a:pt x="743" y="277"/>
                      </a:lnTo>
                      <a:lnTo>
                        <a:pt x="746" y="282"/>
                      </a:lnTo>
                      <a:lnTo>
                        <a:pt x="746" y="284"/>
                      </a:lnTo>
                      <a:lnTo>
                        <a:pt x="746" y="287"/>
                      </a:lnTo>
                      <a:lnTo>
                        <a:pt x="746" y="289"/>
                      </a:lnTo>
                      <a:lnTo>
                        <a:pt x="741" y="294"/>
                      </a:lnTo>
                      <a:lnTo>
                        <a:pt x="738" y="299"/>
                      </a:lnTo>
                      <a:lnTo>
                        <a:pt x="738" y="303"/>
                      </a:lnTo>
                      <a:lnTo>
                        <a:pt x="738" y="308"/>
                      </a:lnTo>
                      <a:lnTo>
                        <a:pt x="736" y="313"/>
                      </a:lnTo>
                      <a:lnTo>
                        <a:pt x="736" y="322"/>
                      </a:lnTo>
                      <a:lnTo>
                        <a:pt x="736" y="325"/>
                      </a:lnTo>
                      <a:lnTo>
                        <a:pt x="738" y="327"/>
                      </a:lnTo>
                      <a:lnTo>
                        <a:pt x="748" y="329"/>
                      </a:lnTo>
                      <a:lnTo>
                        <a:pt x="753" y="332"/>
                      </a:lnTo>
                      <a:lnTo>
                        <a:pt x="755" y="329"/>
                      </a:lnTo>
                      <a:lnTo>
                        <a:pt x="757" y="329"/>
                      </a:lnTo>
                      <a:lnTo>
                        <a:pt x="760" y="322"/>
                      </a:lnTo>
                      <a:lnTo>
                        <a:pt x="764" y="320"/>
                      </a:lnTo>
                      <a:lnTo>
                        <a:pt x="772" y="315"/>
                      </a:lnTo>
                      <a:lnTo>
                        <a:pt x="774" y="315"/>
                      </a:lnTo>
                      <a:lnTo>
                        <a:pt x="779" y="313"/>
                      </a:lnTo>
                      <a:lnTo>
                        <a:pt x="781" y="313"/>
                      </a:lnTo>
                      <a:lnTo>
                        <a:pt x="783" y="315"/>
                      </a:lnTo>
                      <a:lnTo>
                        <a:pt x="786" y="320"/>
                      </a:lnTo>
                      <a:lnTo>
                        <a:pt x="786" y="325"/>
                      </a:lnTo>
                      <a:lnTo>
                        <a:pt x="786" y="329"/>
                      </a:lnTo>
                      <a:lnTo>
                        <a:pt x="783" y="334"/>
                      </a:lnTo>
                      <a:lnTo>
                        <a:pt x="786" y="339"/>
                      </a:lnTo>
                      <a:lnTo>
                        <a:pt x="788" y="344"/>
                      </a:lnTo>
                      <a:lnTo>
                        <a:pt x="790" y="346"/>
                      </a:lnTo>
                      <a:lnTo>
                        <a:pt x="790" y="351"/>
                      </a:lnTo>
                      <a:lnTo>
                        <a:pt x="790" y="353"/>
                      </a:lnTo>
                      <a:lnTo>
                        <a:pt x="788" y="355"/>
                      </a:lnTo>
                      <a:lnTo>
                        <a:pt x="788" y="363"/>
                      </a:lnTo>
                      <a:lnTo>
                        <a:pt x="786" y="372"/>
                      </a:lnTo>
                      <a:lnTo>
                        <a:pt x="786" y="374"/>
                      </a:lnTo>
                      <a:lnTo>
                        <a:pt x="783" y="377"/>
                      </a:lnTo>
                      <a:lnTo>
                        <a:pt x="783" y="379"/>
                      </a:lnTo>
                      <a:lnTo>
                        <a:pt x="779" y="384"/>
                      </a:lnTo>
                      <a:lnTo>
                        <a:pt x="779" y="386"/>
                      </a:lnTo>
                      <a:lnTo>
                        <a:pt x="776" y="389"/>
                      </a:lnTo>
                      <a:lnTo>
                        <a:pt x="774" y="393"/>
                      </a:lnTo>
                      <a:lnTo>
                        <a:pt x="769" y="398"/>
                      </a:lnTo>
                      <a:lnTo>
                        <a:pt x="769" y="400"/>
                      </a:lnTo>
                      <a:lnTo>
                        <a:pt x="769" y="403"/>
                      </a:lnTo>
                      <a:lnTo>
                        <a:pt x="772" y="405"/>
                      </a:lnTo>
                      <a:lnTo>
                        <a:pt x="774" y="408"/>
                      </a:lnTo>
                      <a:lnTo>
                        <a:pt x="779" y="410"/>
                      </a:lnTo>
                      <a:lnTo>
                        <a:pt x="781" y="412"/>
                      </a:lnTo>
                      <a:lnTo>
                        <a:pt x="793" y="429"/>
                      </a:lnTo>
                      <a:lnTo>
                        <a:pt x="800" y="438"/>
                      </a:lnTo>
                      <a:lnTo>
                        <a:pt x="805" y="441"/>
                      </a:lnTo>
                      <a:lnTo>
                        <a:pt x="807" y="445"/>
                      </a:lnTo>
                      <a:lnTo>
                        <a:pt x="812" y="448"/>
                      </a:lnTo>
                      <a:lnTo>
                        <a:pt x="816" y="450"/>
                      </a:lnTo>
                      <a:lnTo>
                        <a:pt x="819" y="452"/>
                      </a:lnTo>
                      <a:lnTo>
                        <a:pt x="824" y="460"/>
                      </a:lnTo>
                      <a:lnTo>
                        <a:pt x="833" y="471"/>
                      </a:lnTo>
                      <a:lnTo>
                        <a:pt x="835" y="479"/>
                      </a:lnTo>
                      <a:lnTo>
                        <a:pt x="840" y="483"/>
                      </a:lnTo>
                      <a:lnTo>
                        <a:pt x="840" y="483"/>
                      </a:lnTo>
                      <a:lnTo>
                        <a:pt x="845" y="488"/>
                      </a:lnTo>
                      <a:lnTo>
                        <a:pt x="847" y="490"/>
                      </a:lnTo>
                      <a:lnTo>
                        <a:pt x="869" y="502"/>
                      </a:lnTo>
                      <a:lnTo>
                        <a:pt x="878" y="497"/>
                      </a:lnTo>
                      <a:lnTo>
                        <a:pt x="878" y="497"/>
                      </a:lnTo>
                      <a:lnTo>
                        <a:pt x="880" y="497"/>
                      </a:lnTo>
                      <a:lnTo>
                        <a:pt x="883" y="495"/>
                      </a:lnTo>
                      <a:lnTo>
                        <a:pt x="890" y="493"/>
                      </a:lnTo>
                      <a:lnTo>
                        <a:pt x="904" y="490"/>
                      </a:lnTo>
                      <a:lnTo>
                        <a:pt x="906" y="488"/>
                      </a:lnTo>
                      <a:lnTo>
                        <a:pt x="911" y="483"/>
                      </a:lnTo>
                      <a:lnTo>
                        <a:pt x="928" y="476"/>
                      </a:lnTo>
                      <a:lnTo>
                        <a:pt x="932" y="471"/>
                      </a:lnTo>
                      <a:lnTo>
                        <a:pt x="937" y="486"/>
                      </a:lnTo>
                      <a:lnTo>
                        <a:pt x="935" y="493"/>
                      </a:lnTo>
                      <a:lnTo>
                        <a:pt x="930" y="502"/>
                      </a:lnTo>
                      <a:lnTo>
                        <a:pt x="923" y="516"/>
                      </a:lnTo>
                      <a:lnTo>
                        <a:pt x="921" y="519"/>
                      </a:lnTo>
                      <a:lnTo>
                        <a:pt x="916" y="521"/>
                      </a:lnTo>
                      <a:lnTo>
                        <a:pt x="913" y="521"/>
                      </a:lnTo>
                      <a:lnTo>
                        <a:pt x="911" y="524"/>
                      </a:lnTo>
                      <a:lnTo>
                        <a:pt x="909" y="526"/>
                      </a:lnTo>
                      <a:lnTo>
                        <a:pt x="909" y="531"/>
                      </a:lnTo>
                      <a:lnTo>
                        <a:pt x="909" y="535"/>
                      </a:lnTo>
                      <a:lnTo>
                        <a:pt x="913" y="550"/>
                      </a:lnTo>
                      <a:lnTo>
                        <a:pt x="918" y="561"/>
                      </a:lnTo>
                      <a:lnTo>
                        <a:pt x="921" y="564"/>
                      </a:lnTo>
                      <a:lnTo>
                        <a:pt x="921" y="566"/>
                      </a:lnTo>
                      <a:lnTo>
                        <a:pt x="925" y="569"/>
                      </a:lnTo>
                      <a:lnTo>
                        <a:pt x="935" y="580"/>
                      </a:lnTo>
                      <a:lnTo>
                        <a:pt x="937" y="590"/>
                      </a:lnTo>
                      <a:lnTo>
                        <a:pt x="932" y="587"/>
                      </a:lnTo>
                      <a:lnTo>
                        <a:pt x="932" y="587"/>
                      </a:lnTo>
                      <a:lnTo>
                        <a:pt x="921" y="580"/>
                      </a:lnTo>
                      <a:lnTo>
                        <a:pt x="918" y="580"/>
                      </a:lnTo>
                      <a:lnTo>
                        <a:pt x="916" y="578"/>
                      </a:lnTo>
                      <a:lnTo>
                        <a:pt x="909" y="576"/>
                      </a:lnTo>
                      <a:lnTo>
                        <a:pt x="904" y="578"/>
                      </a:lnTo>
                      <a:lnTo>
                        <a:pt x="899" y="578"/>
                      </a:lnTo>
                      <a:lnTo>
                        <a:pt x="897" y="578"/>
                      </a:lnTo>
                      <a:lnTo>
                        <a:pt x="892" y="576"/>
                      </a:lnTo>
                      <a:lnTo>
                        <a:pt x="890" y="576"/>
                      </a:lnTo>
                      <a:lnTo>
                        <a:pt x="887" y="578"/>
                      </a:lnTo>
                      <a:lnTo>
                        <a:pt x="885" y="580"/>
                      </a:lnTo>
                      <a:lnTo>
                        <a:pt x="883" y="583"/>
                      </a:lnTo>
                      <a:lnTo>
                        <a:pt x="878" y="587"/>
                      </a:lnTo>
                      <a:lnTo>
                        <a:pt x="876" y="590"/>
                      </a:lnTo>
                      <a:lnTo>
                        <a:pt x="873" y="592"/>
                      </a:lnTo>
                      <a:lnTo>
                        <a:pt x="871" y="597"/>
                      </a:lnTo>
                      <a:lnTo>
                        <a:pt x="866" y="613"/>
                      </a:lnTo>
                      <a:lnTo>
                        <a:pt x="866" y="621"/>
                      </a:lnTo>
                      <a:lnTo>
                        <a:pt x="866" y="623"/>
                      </a:lnTo>
                      <a:lnTo>
                        <a:pt x="869" y="625"/>
                      </a:lnTo>
                      <a:lnTo>
                        <a:pt x="876" y="630"/>
                      </a:lnTo>
                      <a:lnTo>
                        <a:pt x="878" y="632"/>
                      </a:lnTo>
                      <a:lnTo>
                        <a:pt x="878" y="637"/>
                      </a:lnTo>
                      <a:lnTo>
                        <a:pt x="876" y="640"/>
                      </a:lnTo>
                      <a:lnTo>
                        <a:pt x="869" y="644"/>
                      </a:lnTo>
                      <a:lnTo>
                        <a:pt x="864" y="644"/>
                      </a:lnTo>
                      <a:lnTo>
                        <a:pt x="861" y="644"/>
                      </a:lnTo>
                      <a:lnTo>
                        <a:pt x="857" y="642"/>
                      </a:lnTo>
                      <a:lnTo>
                        <a:pt x="847" y="637"/>
                      </a:lnTo>
                      <a:lnTo>
                        <a:pt x="845" y="635"/>
                      </a:lnTo>
                      <a:lnTo>
                        <a:pt x="843" y="635"/>
                      </a:lnTo>
                      <a:lnTo>
                        <a:pt x="840" y="635"/>
                      </a:lnTo>
                      <a:lnTo>
                        <a:pt x="838" y="637"/>
                      </a:lnTo>
                      <a:lnTo>
                        <a:pt x="838" y="640"/>
                      </a:lnTo>
                      <a:lnTo>
                        <a:pt x="838" y="644"/>
                      </a:lnTo>
                      <a:lnTo>
                        <a:pt x="838" y="647"/>
                      </a:lnTo>
                      <a:lnTo>
                        <a:pt x="838" y="649"/>
                      </a:lnTo>
                      <a:lnTo>
                        <a:pt x="840" y="654"/>
                      </a:lnTo>
                      <a:lnTo>
                        <a:pt x="840" y="656"/>
                      </a:lnTo>
                      <a:lnTo>
                        <a:pt x="843" y="656"/>
                      </a:lnTo>
                      <a:lnTo>
                        <a:pt x="843" y="656"/>
                      </a:lnTo>
                      <a:lnTo>
                        <a:pt x="843" y="658"/>
                      </a:lnTo>
                      <a:lnTo>
                        <a:pt x="843" y="661"/>
                      </a:lnTo>
                      <a:lnTo>
                        <a:pt x="843" y="663"/>
                      </a:lnTo>
                      <a:lnTo>
                        <a:pt x="843" y="668"/>
                      </a:lnTo>
                      <a:lnTo>
                        <a:pt x="845" y="670"/>
                      </a:lnTo>
                      <a:lnTo>
                        <a:pt x="845" y="673"/>
                      </a:lnTo>
                      <a:lnTo>
                        <a:pt x="847" y="675"/>
                      </a:lnTo>
                      <a:lnTo>
                        <a:pt x="859" y="677"/>
                      </a:lnTo>
                      <a:lnTo>
                        <a:pt x="861" y="680"/>
                      </a:lnTo>
                      <a:lnTo>
                        <a:pt x="871" y="682"/>
                      </a:lnTo>
                      <a:lnTo>
                        <a:pt x="871" y="685"/>
                      </a:lnTo>
                      <a:lnTo>
                        <a:pt x="873" y="689"/>
                      </a:lnTo>
                      <a:lnTo>
                        <a:pt x="871" y="696"/>
                      </a:lnTo>
                      <a:lnTo>
                        <a:pt x="869" y="706"/>
                      </a:lnTo>
                      <a:lnTo>
                        <a:pt x="866" y="706"/>
                      </a:lnTo>
                      <a:lnTo>
                        <a:pt x="864" y="708"/>
                      </a:lnTo>
                      <a:lnTo>
                        <a:pt x="854" y="706"/>
                      </a:lnTo>
                      <a:lnTo>
                        <a:pt x="852" y="706"/>
                      </a:lnTo>
                      <a:lnTo>
                        <a:pt x="850" y="706"/>
                      </a:lnTo>
                      <a:lnTo>
                        <a:pt x="847" y="708"/>
                      </a:lnTo>
                      <a:lnTo>
                        <a:pt x="845" y="711"/>
                      </a:lnTo>
                      <a:lnTo>
                        <a:pt x="843" y="713"/>
                      </a:lnTo>
                      <a:lnTo>
                        <a:pt x="835" y="720"/>
                      </a:lnTo>
                      <a:lnTo>
                        <a:pt x="833" y="725"/>
                      </a:lnTo>
                      <a:lnTo>
                        <a:pt x="824" y="756"/>
                      </a:lnTo>
                      <a:lnTo>
                        <a:pt x="821" y="763"/>
                      </a:lnTo>
                      <a:lnTo>
                        <a:pt x="816" y="767"/>
                      </a:lnTo>
                      <a:lnTo>
                        <a:pt x="814" y="767"/>
                      </a:lnTo>
                      <a:lnTo>
                        <a:pt x="814" y="767"/>
                      </a:lnTo>
                      <a:lnTo>
                        <a:pt x="812" y="767"/>
                      </a:lnTo>
                      <a:lnTo>
                        <a:pt x="807" y="767"/>
                      </a:lnTo>
                      <a:lnTo>
                        <a:pt x="802" y="770"/>
                      </a:lnTo>
                      <a:lnTo>
                        <a:pt x="793" y="772"/>
                      </a:lnTo>
                      <a:lnTo>
                        <a:pt x="788" y="772"/>
                      </a:lnTo>
                      <a:lnTo>
                        <a:pt x="760" y="772"/>
                      </a:lnTo>
                      <a:lnTo>
                        <a:pt x="757" y="774"/>
                      </a:lnTo>
                      <a:lnTo>
                        <a:pt x="755" y="777"/>
                      </a:lnTo>
                      <a:lnTo>
                        <a:pt x="757" y="779"/>
                      </a:lnTo>
                      <a:lnTo>
                        <a:pt x="757" y="782"/>
                      </a:lnTo>
                      <a:lnTo>
                        <a:pt x="757" y="786"/>
                      </a:lnTo>
                      <a:lnTo>
                        <a:pt x="755" y="789"/>
                      </a:lnTo>
                      <a:lnTo>
                        <a:pt x="755" y="791"/>
                      </a:lnTo>
                      <a:lnTo>
                        <a:pt x="753" y="793"/>
                      </a:lnTo>
                      <a:lnTo>
                        <a:pt x="743" y="796"/>
                      </a:lnTo>
                      <a:lnTo>
                        <a:pt x="727" y="805"/>
                      </a:lnTo>
                      <a:lnTo>
                        <a:pt x="715" y="815"/>
                      </a:lnTo>
                      <a:lnTo>
                        <a:pt x="715" y="817"/>
                      </a:lnTo>
                      <a:lnTo>
                        <a:pt x="712" y="817"/>
                      </a:lnTo>
                      <a:lnTo>
                        <a:pt x="710" y="819"/>
                      </a:lnTo>
                      <a:lnTo>
                        <a:pt x="710" y="822"/>
                      </a:lnTo>
                      <a:lnTo>
                        <a:pt x="710" y="824"/>
                      </a:lnTo>
                      <a:lnTo>
                        <a:pt x="708" y="824"/>
                      </a:lnTo>
                      <a:lnTo>
                        <a:pt x="708" y="827"/>
                      </a:lnTo>
                      <a:lnTo>
                        <a:pt x="705" y="827"/>
                      </a:lnTo>
                      <a:lnTo>
                        <a:pt x="701" y="824"/>
                      </a:lnTo>
                      <a:lnTo>
                        <a:pt x="693" y="824"/>
                      </a:lnTo>
                      <a:lnTo>
                        <a:pt x="691" y="824"/>
                      </a:lnTo>
                      <a:lnTo>
                        <a:pt x="684" y="829"/>
                      </a:lnTo>
                      <a:lnTo>
                        <a:pt x="682" y="831"/>
                      </a:lnTo>
                      <a:lnTo>
                        <a:pt x="679" y="836"/>
                      </a:lnTo>
                      <a:lnTo>
                        <a:pt x="677" y="838"/>
                      </a:lnTo>
                      <a:lnTo>
                        <a:pt x="675" y="841"/>
                      </a:lnTo>
                      <a:lnTo>
                        <a:pt x="675" y="843"/>
                      </a:lnTo>
                      <a:lnTo>
                        <a:pt x="675" y="846"/>
                      </a:lnTo>
                      <a:lnTo>
                        <a:pt x="672" y="848"/>
                      </a:lnTo>
                      <a:lnTo>
                        <a:pt x="670" y="853"/>
                      </a:lnTo>
                      <a:lnTo>
                        <a:pt x="658" y="857"/>
                      </a:lnTo>
                      <a:lnTo>
                        <a:pt x="658" y="857"/>
                      </a:lnTo>
                      <a:lnTo>
                        <a:pt x="653" y="862"/>
                      </a:lnTo>
                      <a:lnTo>
                        <a:pt x="651" y="864"/>
                      </a:lnTo>
                      <a:lnTo>
                        <a:pt x="649" y="872"/>
                      </a:lnTo>
                      <a:lnTo>
                        <a:pt x="646" y="872"/>
                      </a:lnTo>
                      <a:lnTo>
                        <a:pt x="639" y="874"/>
                      </a:lnTo>
                      <a:lnTo>
                        <a:pt x="625" y="881"/>
                      </a:lnTo>
                      <a:lnTo>
                        <a:pt x="620" y="883"/>
                      </a:lnTo>
                      <a:lnTo>
                        <a:pt x="618" y="888"/>
                      </a:lnTo>
                      <a:lnTo>
                        <a:pt x="615" y="895"/>
                      </a:lnTo>
                      <a:lnTo>
                        <a:pt x="615" y="898"/>
                      </a:lnTo>
                      <a:lnTo>
                        <a:pt x="615" y="900"/>
                      </a:lnTo>
                      <a:lnTo>
                        <a:pt x="615" y="902"/>
                      </a:lnTo>
                      <a:lnTo>
                        <a:pt x="618" y="905"/>
                      </a:lnTo>
                      <a:lnTo>
                        <a:pt x="618" y="907"/>
                      </a:lnTo>
                      <a:lnTo>
                        <a:pt x="620" y="909"/>
                      </a:lnTo>
                      <a:lnTo>
                        <a:pt x="618" y="912"/>
                      </a:lnTo>
                      <a:lnTo>
                        <a:pt x="618" y="917"/>
                      </a:lnTo>
                      <a:lnTo>
                        <a:pt x="618" y="919"/>
                      </a:lnTo>
                      <a:lnTo>
                        <a:pt x="615" y="924"/>
                      </a:lnTo>
                      <a:lnTo>
                        <a:pt x="615" y="926"/>
                      </a:lnTo>
                      <a:lnTo>
                        <a:pt x="615" y="926"/>
                      </a:lnTo>
                      <a:lnTo>
                        <a:pt x="618" y="928"/>
                      </a:lnTo>
                      <a:lnTo>
                        <a:pt x="620" y="931"/>
                      </a:lnTo>
                      <a:lnTo>
                        <a:pt x="620" y="933"/>
                      </a:lnTo>
                      <a:lnTo>
                        <a:pt x="622" y="933"/>
                      </a:lnTo>
                      <a:lnTo>
                        <a:pt x="622" y="935"/>
                      </a:lnTo>
                      <a:lnTo>
                        <a:pt x="622" y="940"/>
                      </a:lnTo>
                      <a:lnTo>
                        <a:pt x="625" y="943"/>
                      </a:lnTo>
                      <a:lnTo>
                        <a:pt x="625" y="945"/>
                      </a:lnTo>
                      <a:lnTo>
                        <a:pt x="625" y="947"/>
                      </a:lnTo>
                      <a:lnTo>
                        <a:pt x="630" y="954"/>
                      </a:lnTo>
                      <a:lnTo>
                        <a:pt x="630" y="954"/>
                      </a:lnTo>
                      <a:lnTo>
                        <a:pt x="630" y="959"/>
                      </a:lnTo>
                      <a:lnTo>
                        <a:pt x="630" y="962"/>
                      </a:lnTo>
                      <a:lnTo>
                        <a:pt x="630" y="964"/>
                      </a:lnTo>
                      <a:lnTo>
                        <a:pt x="630" y="969"/>
                      </a:lnTo>
                      <a:lnTo>
                        <a:pt x="630" y="971"/>
                      </a:lnTo>
                      <a:lnTo>
                        <a:pt x="630" y="973"/>
                      </a:lnTo>
                      <a:lnTo>
                        <a:pt x="627" y="980"/>
                      </a:lnTo>
                      <a:lnTo>
                        <a:pt x="625" y="983"/>
                      </a:lnTo>
                      <a:lnTo>
                        <a:pt x="625" y="985"/>
                      </a:lnTo>
                      <a:lnTo>
                        <a:pt x="622" y="992"/>
                      </a:lnTo>
                      <a:lnTo>
                        <a:pt x="622" y="995"/>
                      </a:lnTo>
                      <a:lnTo>
                        <a:pt x="622" y="997"/>
                      </a:lnTo>
                      <a:lnTo>
                        <a:pt x="620" y="999"/>
                      </a:lnTo>
                      <a:lnTo>
                        <a:pt x="606" y="1009"/>
                      </a:lnTo>
                      <a:lnTo>
                        <a:pt x="592" y="1009"/>
                      </a:lnTo>
                      <a:lnTo>
                        <a:pt x="585" y="1011"/>
                      </a:lnTo>
                      <a:lnTo>
                        <a:pt x="582" y="1014"/>
                      </a:lnTo>
                      <a:lnTo>
                        <a:pt x="575" y="1021"/>
                      </a:lnTo>
                      <a:lnTo>
                        <a:pt x="568" y="1025"/>
                      </a:lnTo>
                      <a:lnTo>
                        <a:pt x="561" y="1025"/>
                      </a:lnTo>
                      <a:lnTo>
                        <a:pt x="559" y="1025"/>
                      </a:lnTo>
                      <a:lnTo>
                        <a:pt x="556" y="1023"/>
                      </a:lnTo>
                      <a:lnTo>
                        <a:pt x="554" y="1014"/>
                      </a:lnTo>
                      <a:lnTo>
                        <a:pt x="554" y="1011"/>
                      </a:lnTo>
                      <a:lnTo>
                        <a:pt x="554" y="1009"/>
                      </a:lnTo>
                      <a:lnTo>
                        <a:pt x="556" y="1007"/>
                      </a:lnTo>
                      <a:lnTo>
                        <a:pt x="559" y="1007"/>
                      </a:lnTo>
                      <a:lnTo>
                        <a:pt x="563" y="1004"/>
                      </a:lnTo>
                      <a:lnTo>
                        <a:pt x="568" y="1002"/>
                      </a:lnTo>
                      <a:lnTo>
                        <a:pt x="570" y="999"/>
                      </a:lnTo>
                      <a:lnTo>
                        <a:pt x="568" y="997"/>
                      </a:lnTo>
                      <a:lnTo>
                        <a:pt x="568" y="995"/>
                      </a:lnTo>
                      <a:lnTo>
                        <a:pt x="563" y="988"/>
                      </a:lnTo>
                      <a:lnTo>
                        <a:pt x="559" y="983"/>
                      </a:lnTo>
                      <a:lnTo>
                        <a:pt x="554" y="983"/>
                      </a:lnTo>
                      <a:lnTo>
                        <a:pt x="533" y="985"/>
                      </a:lnTo>
                      <a:lnTo>
                        <a:pt x="521" y="988"/>
                      </a:lnTo>
                      <a:lnTo>
                        <a:pt x="518" y="990"/>
                      </a:lnTo>
                      <a:lnTo>
                        <a:pt x="516" y="992"/>
                      </a:lnTo>
                      <a:lnTo>
                        <a:pt x="511" y="997"/>
                      </a:lnTo>
                      <a:lnTo>
                        <a:pt x="511" y="999"/>
                      </a:lnTo>
                      <a:lnTo>
                        <a:pt x="509" y="1002"/>
                      </a:lnTo>
                      <a:lnTo>
                        <a:pt x="499" y="1007"/>
                      </a:lnTo>
                      <a:lnTo>
                        <a:pt x="495" y="1009"/>
                      </a:lnTo>
                      <a:lnTo>
                        <a:pt x="495" y="1011"/>
                      </a:lnTo>
                      <a:lnTo>
                        <a:pt x="492" y="1014"/>
                      </a:lnTo>
                      <a:lnTo>
                        <a:pt x="490" y="1016"/>
                      </a:lnTo>
                      <a:lnTo>
                        <a:pt x="490" y="1021"/>
                      </a:lnTo>
                      <a:lnTo>
                        <a:pt x="492" y="1023"/>
                      </a:lnTo>
                      <a:lnTo>
                        <a:pt x="492" y="1025"/>
                      </a:lnTo>
                      <a:lnTo>
                        <a:pt x="495" y="1028"/>
                      </a:lnTo>
                      <a:lnTo>
                        <a:pt x="495" y="1030"/>
                      </a:lnTo>
                      <a:lnTo>
                        <a:pt x="492" y="1035"/>
                      </a:lnTo>
                      <a:lnTo>
                        <a:pt x="485" y="1042"/>
                      </a:lnTo>
                      <a:lnTo>
                        <a:pt x="485" y="1044"/>
                      </a:lnTo>
                      <a:lnTo>
                        <a:pt x="485" y="1044"/>
                      </a:lnTo>
                      <a:lnTo>
                        <a:pt x="483" y="1047"/>
                      </a:lnTo>
                      <a:lnTo>
                        <a:pt x="483" y="1051"/>
                      </a:lnTo>
                      <a:lnTo>
                        <a:pt x="478" y="1054"/>
                      </a:lnTo>
                      <a:lnTo>
                        <a:pt x="473" y="1056"/>
                      </a:lnTo>
                      <a:lnTo>
                        <a:pt x="471" y="1059"/>
                      </a:lnTo>
                      <a:lnTo>
                        <a:pt x="455" y="1061"/>
                      </a:lnTo>
                      <a:lnTo>
                        <a:pt x="450" y="1061"/>
                      </a:lnTo>
                      <a:lnTo>
                        <a:pt x="424" y="1063"/>
                      </a:lnTo>
                      <a:lnTo>
                        <a:pt x="414" y="1068"/>
                      </a:lnTo>
                      <a:lnTo>
                        <a:pt x="405" y="1075"/>
                      </a:lnTo>
                      <a:lnTo>
                        <a:pt x="400" y="1078"/>
                      </a:lnTo>
                      <a:lnTo>
                        <a:pt x="393" y="1073"/>
                      </a:lnTo>
                      <a:lnTo>
                        <a:pt x="350" y="1051"/>
                      </a:lnTo>
                      <a:lnTo>
                        <a:pt x="343" y="1049"/>
                      </a:lnTo>
                      <a:lnTo>
                        <a:pt x="343" y="1047"/>
                      </a:lnTo>
                      <a:lnTo>
                        <a:pt x="341" y="1044"/>
                      </a:lnTo>
                      <a:lnTo>
                        <a:pt x="341" y="1042"/>
                      </a:lnTo>
                      <a:lnTo>
                        <a:pt x="341" y="1040"/>
                      </a:lnTo>
                      <a:lnTo>
                        <a:pt x="339" y="1035"/>
                      </a:lnTo>
                      <a:lnTo>
                        <a:pt x="324" y="1023"/>
                      </a:lnTo>
                      <a:lnTo>
                        <a:pt x="322" y="1023"/>
                      </a:lnTo>
                      <a:lnTo>
                        <a:pt x="317" y="1021"/>
                      </a:lnTo>
                      <a:lnTo>
                        <a:pt x="315" y="1023"/>
                      </a:lnTo>
                      <a:lnTo>
                        <a:pt x="313" y="1023"/>
                      </a:lnTo>
                      <a:lnTo>
                        <a:pt x="313" y="1025"/>
                      </a:lnTo>
                      <a:lnTo>
                        <a:pt x="310" y="1028"/>
                      </a:lnTo>
                      <a:lnTo>
                        <a:pt x="305" y="1033"/>
                      </a:lnTo>
                      <a:lnTo>
                        <a:pt x="303" y="1035"/>
                      </a:lnTo>
                      <a:lnTo>
                        <a:pt x="301" y="1037"/>
                      </a:lnTo>
                      <a:lnTo>
                        <a:pt x="301" y="1037"/>
                      </a:lnTo>
                      <a:lnTo>
                        <a:pt x="296" y="1037"/>
                      </a:lnTo>
                      <a:lnTo>
                        <a:pt x="287" y="1035"/>
                      </a:lnTo>
                      <a:lnTo>
                        <a:pt x="272" y="1033"/>
                      </a:lnTo>
                      <a:lnTo>
                        <a:pt x="270" y="1030"/>
                      </a:lnTo>
                      <a:lnTo>
                        <a:pt x="270" y="1028"/>
                      </a:lnTo>
                      <a:lnTo>
                        <a:pt x="270" y="1023"/>
                      </a:lnTo>
                      <a:lnTo>
                        <a:pt x="270" y="1021"/>
                      </a:lnTo>
                      <a:lnTo>
                        <a:pt x="268" y="1018"/>
                      </a:lnTo>
                      <a:lnTo>
                        <a:pt x="263" y="1009"/>
                      </a:lnTo>
                      <a:lnTo>
                        <a:pt x="258" y="1004"/>
                      </a:lnTo>
                      <a:lnTo>
                        <a:pt x="253" y="1002"/>
                      </a:lnTo>
                      <a:lnTo>
                        <a:pt x="249" y="999"/>
                      </a:lnTo>
                      <a:lnTo>
                        <a:pt x="239" y="999"/>
                      </a:lnTo>
                      <a:lnTo>
                        <a:pt x="230" y="999"/>
                      </a:lnTo>
                      <a:lnTo>
                        <a:pt x="216" y="997"/>
                      </a:lnTo>
                      <a:lnTo>
                        <a:pt x="206" y="995"/>
                      </a:lnTo>
                      <a:lnTo>
                        <a:pt x="201" y="992"/>
                      </a:lnTo>
                      <a:lnTo>
                        <a:pt x="197" y="990"/>
                      </a:lnTo>
                      <a:lnTo>
                        <a:pt x="194" y="988"/>
                      </a:lnTo>
                      <a:lnTo>
                        <a:pt x="194" y="985"/>
                      </a:lnTo>
                      <a:lnTo>
                        <a:pt x="194" y="983"/>
                      </a:lnTo>
                      <a:lnTo>
                        <a:pt x="197" y="976"/>
                      </a:lnTo>
                      <a:lnTo>
                        <a:pt x="199" y="973"/>
                      </a:lnTo>
                      <a:lnTo>
                        <a:pt x="201" y="971"/>
                      </a:lnTo>
                      <a:lnTo>
                        <a:pt x="201" y="969"/>
                      </a:lnTo>
                      <a:lnTo>
                        <a:pt x="201" y="966"/>
                      </a:lnTo>
                      <a:lnTo>
                        <a:pt x="201" y="96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3086709" y="1145381"/>
                  <a:ext cx="540544" cy="381000"/>
                </a:xfrm>
                <a:custGeom>
                  <a:avLst/>
                  <a:gdLst>
                    <a:gd name="T0" fmla="*/ 385 w 454"/>
                    <a:gd name="T1" fmla="*/ 313 h 320"/>
                    <a:gd name="T2" fmla="*/ 362 w 454"/>
                    <a:gd name="T3" fmla="*/ 320 h 320"/>
                    <a:gd name="T4" fmla="*/ 338 w 454"/>
                    <a:gd name="T5" fmla="*/ 310 h 320"/>
                    <a:gd name="T6" fmla="*/ 314 w 454"/>
                    <a:gd name="T7" fmla="*/ 291 h 320"/>
                    <a:gd name="T8" fmla="*/ 319 w 454"/>
                    <a:gd name="T9" fmla="*/ 284 h 320"/>
                    <a:gd name="T10" fmla="*/ 307 w 454"/>
                    <a:gd name="T11" fmla="*/ 265 h 320"/>
                    <a:gd name="T12" fmla="*/ 310 w 454"/>
                    <a:gd name="T13" fmla="*/ 253 h 320"/>
                    <a:gd name="T14" fmla="*/ 310 w 454"/>
                    <a:gd name="T15" fmla="*/ 239 h 320"/>
                    <a:gd name="T16" fmla="*/ 272 w 454"/>
                    <a:gd name="T17" fmla="*/ 244 h 320"/>
                    <a:gd name="T18" fmla="*/ 265 w 454"/>
                    <a:gd name="T19" fmla="*/ 230 h 320"/>
                    <a:gd name="T20" fmla="*/ 224 w 454"/>
                    <a:gd name="T21" fmla="*/ 223 h 320"/>
                    <a:gd name="T22" fmla="*/ 194 w 454"/>
                    <a:gd name="T23" fmla="*/ 232 h 320"/>
                    <a:gd name="T24" fmla="*/ 189 w 454"/>
                    <a:gd name="T25" fmla="*/ 251 h 320"/>
                    <a:gd name="T26" fmla="*/ 182 w 454"/>
                    <a:gd name="T27" fmla="*/ 261 h 320"/>
                    <a:gd name="T28" fmla="*/ 170 w 454"/>
                    <a:gd name="T29" fmla="*/ 280 h 320"/>
                    <a:gd name="T30" fmla="*/ 144 w 454"/>
                    <a:gd name="T31" fmla="*/ 280 h 320"/>
                    <a:gd name="T32" fmla="*/ 127 w 454"/>
                    <a:gd name="T33" fmla="*/ 270 h 320"/>
                    <a:gd name="T34" fmla="*/ 118 w 454"/>
                    <a:gd name="T35" fmla="*/ 258 h 320"/>
                    <a:gd name="T36" fmla="*/ 127 w 454"/>
                    <a:gd name="T37" fmla="*/ 244 h 320"/>
                    <a:gd name="T38" fmla="*/ 125 w 454"/>
                    <a:gd name="T39" fmla="*/ 227 h 320"/>
                    <a:gd name="T40" fmla="*/ 104 w 454"/>
                    <a:gd name="T41" fmla="*/ 237 h 320"/>
                    <a:gd name="T42" fmla="*/ 101 w 454"/>
                    <a:gd name="T43" fmla="*/ 253 h 320"/>
                    <a:gd name="T44" fmla="*/ 64 w 454"/>
                    <a:gd name="T45" fmla="*/ 265 h 320"/>
                    <a:gd name="T46" fmla="*/ 56 w 454"/>
                    <a:gd name="T47" fmla="*/ 239 h 320"/>
                    <a:gd name="T48" fmla="*/ 40 w 454"/>
                    <a:gd name="T49" fmla="*/ 239 h 320"/>
                    <a:gd name="T50" fmla="*/ 23 w 454"/>
                    <a:gd name="T51" fmla="*/ 230 h 320"/>
                    <a:gd name="T52" fmla="*/ 12 w 454"/>
                    <a:gd name="T53" fmla="*/ 208 h 320"/>
                    <a:gd name="T54" fmla="*/ 7 w 454"/>
                    <a:gd name="T55" fmla="*/ 180 h 320"/>
                    <a:gd name="T56" fmla="*/ 12 w 454"/>
                    <a:gd name="T57" fmla="*/ 152 h 320"/>
                    <a:gd name="T58" fmla="*/ 9 w 454"/>
                    <a:gd name="T59" fmla="*/ 133 h 320"/>
                    <a:gd name="T60" fmla="*/ 16 w 454"/>
                    <a:gd name="T61" fmla="*/ 123 h 320"/>
                    <a:gd name="T62" fmla="*/ 23 w 454"/>
                    <a:gd name="T63" fmla="*/ 102 h 320"/>
                    <a:gd name="T64" fmla="*/ 23 w 454"/>
                    <a:gd name="T65" fmla="*/ 76 h 320"/>
                    <a:gd name="T66" fmla="*/ 19 w 454"/>
                    <a:gd name="T67" fmla="*/ 62 h 320"/>
                    <a:gd name="T68" fmla="*/ 19 w 454"/>
                    <a:gd name="T69" fmla="*/ 43 h 320"/>
                    <a:gd name="T70" fmla="*/ 7 w 454"/>
                    <a:gd name="T71" fmla="*/ 43 h 320"/>
                    <a:gd name="T72" fmla="*/ 23 w 454"/>
                    <a:gd name="T73" fmla="*/ 21 h 320"/>
                    <a:gd name="T74" fmla="*/ 23 w 454"/>
                    <a:gd name="T75" fmla="*/ 5 h 320"/>
                    <a:gd name="T76" fmla="*/ 73 w 454"/>
                    <a:gd name="T77" fmla="*/ 10 h 320"/>
                    <a:gd name="T78" fmla="*/ 101 w 454"/>
                    <a:gd name="T79" fmla="*/ 12 h 320"/>
                    <a:gd name="T80" fmla="*/ 101 w 454"/>
                    <a:gd name="T81" fmla="*/ 29 h 320"/>
                    <a:gd name="T82" fmla="*/ 116 w 454"/>
                    <a:gd name="T83" fmla="*/ 21 h 320"/>
                    <a:gd name="T84" fmla="*/ 139 w 454"/>
                    <a:gd name="T85" fmla="*/ 24 h 320"/>
                    <a:gd name="T86" fmla="*/ 142 w 454"/>
                    <a:gd name="T87" fmla="*/ 43 h 320"/>
                    <a:gd name="T88" fmla="*/ 163 w 454"/>
                    <a:gd name="T89" fmla="*/ 62 h 320"/>
                    <a:gd name="T90" fmla="*/ 175 w 454"/>
                    <a:gd name="T91" fmla="*/ 66 h 320"/>
                    <a:gd name="T92" fmla="*/ 194 w 454"/>
                    <a:gd name="T93" fmla="*/ 62 h 320"/>
                    <a:gd name="T94" fmla="*/ 194 w 454"/>
                    <a:gd name="T95" fmla="*/ 55 h 320"/>
                    <a:gd name="T96" fmla="*/ 222 w 454"/>
                    <a:gd name="T97" fmla="*/ 69 h 320"/>
                    <a:gd name="T98" fmla="*/ 274 w 454"/>
                    <a:gd name="T99" fmla="*/ 74 h 320"/>
                    <a:gd name="T100" fmla="*/ 298 w 454"/>
                    <a:gd name="T101" fmla="*/ 95 h 320"/>
                    <a:gd name="T102" fmla="*/ 338 w 454"/>
                    <a:gd name="T103" fmla="*/ 104 h 320"/>
                    <a:gd name="T104" fmla="*/ 364 w 454"/>
                    <a:gd name="T105" fmla="*/ 116 h 320"/>
                    <a:gd name="T106" fmla="*/ 400 w 454"/>
                    <a:gd name="T107" fmla="*/ 163 h 320"/>
                    <a:gd name="T108" fmla="*/ 411 w 454"/>
                    <a:gd name="T109" fmla="*/ 171 h 320"/>
                    <a:gd name="T110" fmla="*/ 449 w 454"/>
                    <a:gd name="T111" fmla="*/ 204 h 320"/>
                    <a:gd name="T112" fmla="*/ 452 w 454"/>
                    <a:gd name="T113" fmla="*/ 213 h 320"/>
                    <a:gd name="T114" fmla="*/ 452 w 454"/>
                    <a:gd name="T115" fmla="*/ 227 h 320"/>
                    <a:gd name="T116" fmla="*/ 433 w 454"/>
                    <a:gd name="T117" fmla="*/ 225 h 320"/>
                    <a:gd name="T118" fmla="*/ 414 w 454"/>
                    <a:gd name="T119" fmla="*/ 223 h 320"/>
                    <a:gd name="T120" fmla="*/ 404 w 454"/>
                    <a:gd name="T121" fmla="*/ 235 h 320"/>
                    <a:gd name="T122" fmla="*/ 383 w 454"/>
                    <a:gd name="T123" fmla="*/ 263 h 320"/>
                    <a:gd name="T124" fmla="*/ 402 w 454"/>
                    <a:gd name="T125" fmla="*/ 29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4" h="320">
                      <a:moveTo>
                        <a:pt x="402" y="294"/>
                      </a:moveTo>
                      <a:lnTo>
                        <a:pt x="402" y="294"/>
                      </a:lnTo>
                      <a:lnTo>
                        <a:pt x="400" y="296"/>
                      </a:lnTo>
                      <a:lnTo>
                        <a:pt x="397" y="306"/>
                      </a:lnTo>
                      <a:lnTo>
                        <a:pt x="385" y="313"/>
                      </a:lnTo>
                      <a:lnTo>
                        <a:pt x="383" y="313"/>
                      </a:lnTo>
                      <a:lnTo>
                        <a:pt x="376" y="317"/>
                      </a:lnTo>
                      <a:lnTo>
                        <a:pt x="374" y="317"/>
                      </a:lnTo>
                      <a:lnTo>
                        <a:pt x="369" y="320"/>
                      </a:lnTo>
                      <a:lnTo>
                        <a:pt x="362" y="320"/>
                      </a:lnTo>
                      <a:lnTo>
                        <a:pt x="359" y="320"/>
                      </a:lnTo>
                      <a:lnTo>
                        <a:pt x="355" y="315"/>
                      </a:lnTo>
                      <a:lnTo>
                        <a:pt x="352" y="313"/>
                      </a:lnTo>
                      <a:lnTo>
                        <a:pt x="345" y="310"/>
                      </a:lnTo>
                      <a:lnTo>
                        <a:pt x="338" y="310"/>
                      </a:lnTo>
                      <a:lnTo>
                        <a:pt x="321" y="303"/>
                      </a:lnTo>
                      <a:lnTo>
                        <a:pt x="319" y="303"/>
                      </a:lnTo>
                      <a:lnTo>
                        <a:pt x="317" y="298"/>
                      </a:lnTo>
                      <a:lnTo>
                        <a:pt x="314" y="294"/>
                      </a:lnTo>
                      <a:lnTo>
                        <a:pt x="314" y="291"/>
                      </a:lnTo>
                      <a:lnTo>
                        <a:pt x="317" y="287"/>
                      </a:lnTo>
                      <a:lnTo>
                        <a:pt x="317" y="287"/>
                      </a:lnTo>
                      <a:lnTo>
                        <a:pt x="319" y="284"/>
                      </a:lnTo>
                      <a:lnTo>
                        <a:pt x="319" y="284"/>
                      </a:lnTo>
                      <a:lnTo>
                        <a:pt x="319" y="284"/>
                      </a:lnTo>
                      <a:lnTo>
                        <a:pt x="319" y="282"/>
                      </a:lnTo>
                      <a:lnTo>
                        <a:pt x="319" y="280"/>
                      </a:lnTo>
                      <a:lnTo>
                        <a:pt x="317" y="275"/>
                      </a:lnTo>
                      <a:lnTo>
                        <a:pt x="307" y="268"/>
                      </a:lnTo>
                      <a:lnTo>
                        <a:pt x="307" y="265"/>
                      </a:lnTo>
                      <a:lnTo>
                        <a:pt x="305" y="263"/>
                      </a:lnTo>
                      <a:lnTo>
                        <a:pt x="305" y="258"/>
                      </a:lnTo>
                      <a:lnTo>
                        <a:pt x="305" y="256"/>
                      </a:lnTo>
                      <a:lnTo>
                        <a:pt x="307" y="253"/>
                      </a:lnTo>
                      <a:lnTo>
                        <a:pt x="310" y="253"/>
                      </a:lnTo>
                      <a:lnTo>
                        <a:pt x="312" y="251"/>
                      </a:lnTo>
                      <a:lnTo>
                        <a:pt x="314" y="249"/>
                      </a:lnTo>
                      <a:lnTo>
                        <a:pt x="314" y="244"/>
                      </a:lnTo>
                      <a:lnTo>
                        <a:pt x="312" y="242"/>
                      </a:lnTo>
                      <a:lnTo>
                        <a:pt x="310" y="239"/>
                      </a:lnTo>
                      <a:lnTo>
                        <a:pt x="305" y="239"/>
                      </a:lnTo>
                      <a:lnTo>
                        <a:pt x="300" y="239"/>
                      </a:lnTo>
                      <a:lnTo>
                        <a:pt x="293" y="239"/>
                      </a:lnTo>
                      <a:lnTo>
                        <a:pt x="277" y="244"/>
                      </a:lnTo>
                      <a:lnTo>
                        <a:pt x="272" y="244"/>
                      </a:lnTo>
                      <a:lnTo>
                        <a:pt x="269" y="242"/>
                      </a:lnTo>
                      <a:lnTo>
                        <a:pt x="267" y="239"/>
                      </a:lnTo>
                      <a:lnTo>
                        <a:pt x="267" y="237"/>
                      </a:lnTo>
                      <a:lnTo>
                        <a:pt x="267" y="232"/>
                      </a:lnTo>
                      <a:lnTo>
                        <a:pt x="265" y="230"/>
                      </a:lnTo>
                      <a:lnTo>
                        <a:pt x="265" y="227"/>
                      </a:lnTo>
                      <a:lnTo>
                        <a:pt x="262" y="225"/>
                      </a:lnTo>
                      <a:lnTo>
                        <a:pt x="260" y="223"/>
                      </a:lnTo>
                      <a:lnTo>
                        <a:pt x="243" y="220"/>
                      </a:lnTo>
                      <a:lnTo>
                        <a:pt x="224" y="223"/>
                      </a:lnTo>
                      <a:lnTo>
                        <a:pt x="215" y="225"/>
                      </a:lnTo>
                      <a:lnTo>
                        <a:pt x="210" y="227"/>
                      </a:lnTo>
                      <a:lnTo>
                        <a:pt x="203" y="232"/>
                      </a:lnTo>
                      <a:lnTo>
                        <a:pt x="201" y="235"/>
                      </a:lnTo>
                      <a:lnTo>
                        <a:pt x="194" y="232"/>
                      </a:lnTo>
                      <a:lnTo>
                        <a:pt x="194" y="232"/>
                      </a:lnTo>
                      <a:lnTo>
                        <a:pt x="191" y="235"/>
                      </a:lnTo>
                      <a:lnTo>
                        <a:pt x="191" y="239"/>
                      </a:lnTo>
                      <a:lnTo>
                        <a:pt x="191" y="244"/>
                      </a:lnTo>
                      <a:lnTo>
                        <a:pt x="189" y="251"/>
                      </a:lnTo>
                      <a:lnTo>
                        <a:pt x="189" y="253"/>
                      </a:lnTo>
                      <a:lnTo>
                        <a:pt x="187" y="253"/>
                      </a:lnTo>
                      <a:lnTo>
                        <a:pt x="184" y="256"/>
                      </a:lnTo>
                      <a:lnTo>
                        <a:pt x="182" y="258"/>
                      </a:lnTo>
                      <a:lnTo>
                        <a:pt x="182" y="261"/>
                      </a:lnTo>
                      <a:lnTo>
                        <a:pt x="180" y="263"/>
                      </a:lnTo>
                      <a:lnTo>
                        <a:pt x="177" y="270"/>
                      </a:lnTo>
                      <a:lnTo>
                        <a:pt x="172" y="275"/>
                      </a:lnTo>
                      <a:lnTo>
                        <a:pt x="172" y="277"/>
                      </a:lnTo>
                      <a:lnTo>
                        <a:pt x="170" y="280"/>
                      </a:lnTo>
                      <a:lnTo>
                        <a:pt x="170" y="280"/>
                      </a:lnTo>
                      <a:lnTo>
                        <a:pt x="165" y="280"/>
                      </a:lnTo>
                      <a:lnTo>
                        <a:pt x="156" y="277"/>
                      </a:lnTo>
                      <a:lnTo>
                        <a:pt x="144" y="280"/>
                      </a:lnTo>
                      <a:lnTo>
                        <a:pt x="144" y="280"/>
                      </a:lnTo>
                      <a:lnTo>
                        <a:pt x="142" y="280"/>
                      </a:lnTo>
                      <a:lnTo>
                        <a:pt x="139" y="280"/>
                      </a:lnTo>
                      <a:lnTo>
                        <a:pt x="135" y="272"/>
                      </a:lnTo>
                      <a:lnTo>
                        <a:pt x="130" y="272"/>
                      </a:lnTo>
                      <a:lnTo>
                        <a:pt x="127" y="270"/>
                      </a:lnTo>
                      <a:lnTo>
                        <a:pt x="120" y="270"/>
                      </a:lnTo>
                      <a:lnTo>
                        <a:pt x="118" y="268"/>
                      </a:lnTo>
                      <a:lnTo>
                        <a:pt x="116" y="265"/>
                      </a:lnTo>
                      <a:lnTo>
                        <a:pt x="116" y="263"/>
                      </a:lnTo>
                      <a:lnTo>
                        <a:pt x="118" y="258"/>
                      </a:lnTo>
                      <a:lnTo>
                        <a:pt x="118" y="256"/>
                      </a:lnTo>
                      <a:lnTo>
                        <a:pt x="120" y="253"/>
                      </a:lnTo>
                      <a:lnTo>
                        <a:pt x="120" y="251"/>
                      </a:lnTo>
                      <a:lnTo>
                        <a:pt x="125" y="246"/>
                      </a:lnTo>
                      <a:lnTo>
                        <a:pt x="127" y="244"/>
                      </a:lnTo>
                      <a:lnTo>
                        <a:pt x="127" y="237"/>
                      </a:lnTo>
                      <a:lnTo>
                        <a:pt x="127" y="235"/>
                      </a:lnTo>
                      <a:lnTo>
                        <a:pt x="127" y="232"/>
                      </a:lnTo>
                      <a:lnTo>
                        <a:pt x="127" y="230"/>
                      </a:lnTo>
                      <a:lnTo>
                        <a:pt x="125" y="227"/>
                      </a:lnTo>
                      <a:lnTo>
                        <a:pt x="120" y="227"/>
                      </a:lnTo>
                      <a:lnTo>
                        <a:pt x="113" y="227"/>
                      </a:lnTo>
                      <a:lnTo>
                        <a:pt x="109" y="230"/>
                      </a:lnTo>
                      <a:lnTo>
                        <a:pt x="104" y="235"/>
                      </a:lnTo>
                      <a:lnTo>
                        <a:pt x="104" y="237"/>
                      </a:lnTo>
                      <a:lnTo>
                        <a:pt x="101" y="242"/>
                      </a:lnTo>
                      <a:lnTo>
                        <a:pt x="101" y="244"/>
                      </a:lnTo>
                      <a:lnTo>
                        <a:pt x="99" y="246"/>
                      </a:lnTo>
                      <a:lnTo>
                        <a:pt x="101" y="251"/>
                      </a:lnTo>
                      <a:lnTo>
                        <a:pt x="101" y="253"/>
                      </a:lnTo>
                      <a:lnTo>
                        <a:pt x="99" y="256"/>
                      </a:lnTo>
                      <a:lnTo>
                        <a:pt x="94" y="261"/>
                      </a:lnTo>
                      <a:lnTo>
                        <a:pt x="87" y="265"/>
                      </a:lnTo>
                      <a:lnTo>
                        <a:pt x="75" y="270"/>
                      </a:lnTo>
                      <a:lnTo>
                        <a:pt x="64" y="265"/>
                      </a:lnTo>
                      <a:lnTo>
                        <a:pt x="61" y="251"/>
                      </a:lnTo>
                      <a:lnTo>
                        <a:pt x="61" y="249"/>
                      </a:lnTo>
                      <a:lnTo>
                        <a:pt x="61" y="246"/>
                      </a:lnTo>
                      <a:lnTo>
                        <a:pt x="59" y="244"/>
                      </a:lnTo>
                      <a:lnTo>
                        <a:pt x="56" y="239"/>
                      </a:lnTo>
                      <a:lnTo>
                        <a:pt x="54" y="239"/>
                      </a:lnTo>
                      <a:lnTo>
                        <a:pt x="52" y="239"/>
                      </a:lnTo>
                      <a:lnTo>
                        <a:pt x="49" y="239"/>
                      </a:lnTo>
                      <a:lnTo>
                        <a:pt x="45" y="239"/>
                      </a:lnTo>
                      <a:lnTo>
                        <a:pt x="40" y="239"/>
                      </a:lnTo>
                      <a:lnTo>
                        <a:pt x="38" y="239"/>
                      </a:lnTo>
                      <a:lnTo>
                        <a:pt x="33" y="239"/>
                      </a:lnTo>
                      <a:lnTo>
                        <a:pt x="28" y="237"/>
                      </a:lnTo>
                      <a:lnTo>
                        <a:pt x="26" y="232"/>
                      </a:lnTo>
                      <a:lnTo>
                        <a:pt x="23" y="230"/>
                      </a:lnTo>
                      <a:lnTo>
                        <a:pt x="23" y="225"/>
                      </a:lnTo>
                      <a:lnTo>
                        <a:pt x="19" y="220"/>
                      </a:lnTo>
                      <a:lnTo>
                        <a:pt x="14" y="218"/>
                      </a:lnTo>
                      <a:lnTo>
                        <a:pt x="14" y="216"/>
                      </a:lnTo>
                      <a:lnTo>
                        <a:pt x="12" y="208"/>
                      </a:lnTo>
                      <a:lnTo>
                        <a:pt x="9" y="206"/>
                      </a:lnTo>
                      <a:lnTo>
                        <a:pt x="0" y="190"/>
                      </a:lnTo>
                      <a:lnTo>
                        <a:pt x="0" y="187"/>
                      </a:lnTo>
                      <a:lnTo>
                        <a:pt x="4" y="185"/>
                      </a:lnTo>
                      <a:lnTo>
                        <a:pt x="7" y="180"/>
                      </a:lnTo>
                      <a:lnTo>
                        <a:pt x="9" y="168"/>
                      </a:lnTo>
                      <a:lnTo>
                        <a:pt x="12" y="163"/>
                      </a:lnTo>
                      <a:lnTo>
                        <a:pt x="12" y="159"/>
                      </a:lnTo>
                      <a:lnTo>
                        <a:pt x="12" y="156"/>
                      </a:lnTo>
                      <a:lnTo>
                        <a:pt x="12" y="152"/>
                      </a:lnTo>
                      <a:lnTo>
                        <a:pt x="9" y="149"/>
                      </a:lnTo>
                      <a:lnTo>
                        <a:pt x="9" y="147"/>
                      </a:lnTo>
                      <a:lnTo>
                        <a:pt x="9" y="142"/>
                      </a:lnTo>
                      <a:lnTo>
                        <a:pt x="9" y="135"/>
                      </a:lnTo>
                      <a:lnTo>
                        <a:pt x="9" y="133"/>
                      </a:lnTo>
                      <a:lnTo>
                        <a:pt x="7" y="130"/>
                      </a:lnTo>
                      <a:lnTo>
                        <a:pt x="7" y="128"/>
                      </a:lnTo>
                      <a:lnTo>
                        <a:pt x="7" y="126"/>
                      </a:lnTo>
                      <a:lnTo>
                        <a:pt x="9" y="123"/>
                      </a:lnTo>
                      <a:lnTo>
                        <a:pt x="16" y="123"/>
                      </a:lnTo>
                      <a:lnTo>
                        <a:pt x="19" y="121"/>
                      </a:lnTo>
                      <a:lnTo>
                        <a:pt x="23" y="111"/>
                      </a:lnTo>
                      <a:lnTo>
                        <a:pt x="23" y="109"/>
                      </a:lnTo>
                      <a:lnTo>
                        <a:pt x="23" y="107"/>
                      </a:lnTo>
                      <a:lnTo>
                        <a:pt x="23" y="102"/>
                      </a:lnTo>
                      <a:lnTo>
                        <a:pt x="23" y="92"/>
                      </a:lnTo>
                      <a:lnTo>
                        <a:pt x="26" y="83"/>
                      </a:lnTo>
                      <a:lnTo>
                        <a:pt x="26" y="81"/>
                      </a:lnTo>
                      <a:lnTo>
                        <a:pt x="26" y="78"/>
                      </a:lnTo>
                      <a:lnTo>
                        <a:pt x="23" y="76"/>
                      </a:lnTo>
                      <a:lnTo>
                        <a:pt x="23" y="74"/>
                      </a:lnTo>
                      <a:lnTo>
                        <a:pt x="21" y="71"/>
                      </a:lnTo>
                      <a:lnTo>
                        <a:pt x="16" y="66"/>
                      </a:lnTo>
                      <a:lnTo>
                        <a:pt x="16" y="64"/>
                      </a:lnTo>
                      <a:lnTo>
                        <a:pt x="19" y="62"/>
                      </a:lnTo>
                      <a:lnTo>
                        <a:pt x="19" y="55"/>
                      </a:lnTo>
                      <a:lnTo>
                        <a:pt x="21" y="52"/>
                      </a:lnTo>
                      <a:lnTo>
                        <a:pt x="21" y="47"/>
                      </a:lnTo>
                      <a:lnTo>
                        <a:pt x="21" y="45"/>
                      </a:lnTo>
                      <a:lnTo>
                        <a:pt x="19" y="43"/>
                      </a:lnTo>
                      <a:lnTo>
                        <a:pt x="16" y="43"/>
                      </a:lnTo>
                      <a:lnTo>
                        <a:pt x="14" y="43"/>
                      </a:lnTo>
                      <a:lnTo>
                        <a:pt x="12" y="45"/>
                      </a:lnTo>
                      <a:lnTo>
                        <a:pt x="9" y="45"/>
                      </a:lnTo>
                      <a:lnTo>
                        <a:pt x="7" y="43"/>
                      </a:lnTo>
                      <a:lnTo>
                        <a:pt x="7" y="40"/>
                      </a:lnTo>
                      <a:lnTo>
                        <a:pt x="19" y="29"/>
                      </a:lnTo>
                      <a:lnTo>
                        <a:pt x="19" y="26"/>
                      </a:lnTo>
                      <a:lnTo>
                        <a:pt x="21" y="24"/>
                      </a:lnTo>
                      <a:lnTo>
                        <a:pt x="23" y="21"/>
                      </a:lnTo>
                      <a:lnTo>
                        <a:pt x="26" y="19"/>
                      </a:lnTo>
                      <a:lnTo>
                        <a:pt x="26" y="14"/>
                      </a:lnTo>
                      <a:lnTo>
                        <a:pt x="23" y="12"/>
                      </a:lnTo>
                      <a:lnTo>
                        <a:pt x="21" y="7"/>
                      </a:lnTo>
                      <a:lnTo>
                        <a:pt x="23" y="5"/>
                      </a:lnTo>
                      <a:lnTo>
                        <a:pt x="28" y="3"/>
                      </a:lnTo>
                      <a:lnTo>
                        <a:pt x="40" y="0"/>
                      </a:lnTo>
                      <a:lnTo>
                        <a:pt x="61" y="5"/>
                      </a:lnTo>
                      <a:lnTo>
                        <a:pt x="66" y="7"/>
                      </a:lnTo>
                      <a:lnTo>
                        <a:pt x="73" y="10"/>
                      </a:lnTo>
                      <a:lnTo>
                        <a:pt x="97" y="3"/>
                      </a:lnTo>
                      <a:lnTo>
                        <a:pt x="97" y="5"/>
                      </a:lnTo>
                      <a:lnTo>
                        <a:pt x="97" y="12"/>
                      </a:lnTo>
                      <a:lnTo>
                        <a:pt x="99" y="14"/>
                      </a:lnTo>
                      <a:lnTo>
                        <a:pt x="101" y="12"/>
                      </a:lnTo>
                      <a:lnTo>
                        <a:pt x="104" y="17"/>
                      </a:lnTo>
                      <a:lnTo>
                        <a:pt x="101" y="19"/>
                      </a:lnTo>
                      <a:lnTo>
                        <a:pt x="99" y="21"/>
                      </a:lnTo>
                      <a:lnTo>
                        <a:pt x="99" y="26"/>
                      </a:lnTo>
                      <a:lnTo>
                        <a:pt x="101" y="29"/>
                      </a:lnTo>
                      <a:lnTo>
                        <a:pt x="104" y="29"/>
                      </a:lnTo>
                      <a:lnTo>
                        <a:pt x="106" y="29"/>
                      </a:lnTo>
                      <a:lnTo>
                        <a:pt x="109" y="26"/>
                      </a:lnTo>
                      <a:lnTo>
                        <a:pt x="113" y="29"/>
                      </a:lnTo>
                      <a:lnTo>
                        <a:pt x="116" y="21"/>
                      </a:lnTo>
                      <a:lnTo>
                        <a:pt x="116" y="17"/>
                      </a:lnTo>
                      <a:lnTo>
                        <a:pt x="120" y="14"/>
                      </a:lnTo>
                      <a:lnTo>
                        <a:pt x="125" y="14"/>
                      </a:lnTo>
                      <a:lnTo>
                        <a:pt x="127" y="14"/>
                      </a:lnTo>
                      <a:lnTo>
                        <a:pt x="139" y="24"/>
                      </a:lnTo>
                      <a:lnTo>
                        <a:pt x="142" y="26"/>
                      </a:lnTo>
                      <a:lnTo>
                        <a:pt x="142" y="31"/>
                      </a:lnTo>
                      <a:lnTo>
                        <a:pt x="144" y="33"/>
                      </a:lnTo>
                      <a:lnTo>
                        <a:pt x="142" y="36"/>
                      </a:lnTo>
                      <a:lnTo>
                        <a:pt x="142" y="43"/>
                      </a:lnTo>
                      <a:lnTo>
                        <a:pt x="142" y="50"/>
                      </a:lnTo>
                      <a:lnTo>
                        <a:pt x="144" y="50"/>
                      </a:lnTo>
                      <a:lnTo>
                        <a:pt x="149" y="52"/>
                      </a:lnTo>
                      <a:lnTo>
                        <a:pt x="158" y="59"/>
                      </a:lnTo>
                      <a:lnTo>
                        <a:pt x="163" y="62"/>
                      </a:lnTo>
                      <a:lnTo>
                        <a:pt x="165" y="59"/>
                      </a:lnTo>
                      <a:lnTo>
                        <a:pt x="168" y="59"/>
                      </a:lnTo>
                      <a:lnTo>
                        <a:pt x="170" y="59"/>
                      </a:lnTo>
                      <a:lnTo>
                        <a:pt x="172" y="62"/>
                      </a:lnTo>
                      <a:lnTo>
                        <a:pt x="175" y="66"/>
                      </a:lnTo>
                      <a:lnTo>
                        <a:pt x="177" y="64"/>
                      </a:lnTo>
                      <a:lnTo>
                        <a:pt x="182" y="62"/>
                      </a:lnTo>
                      <a:lnTo>
                        <a:pt x="187" y="62"/>
                      </a:lnTo>
                      <a:lnTo>
                        <a:pt x="194" y="62"/>
                      </a:lnTo>
                      <a:lnTo>
                        <a:pt x="194" y="62"/>
                      </a:lnTo>
                      <a:lnTo>
                        <a:pt x="191" y="62"/>
                      </a:lnTo>
                      <a:lnTo>
                        <a:pt x="191" y="59"/>
                      </a:lnTo>
                      <a:lnTo>
                        <a:pt x="191" y="59"/>
                      </a:lnTo>
                      <a:lnTo>
                        <a:pt x="194" y="57"/>
                      </a:lnTo>
                      <a:lnTo>
                        <a:pt x="194" y="55"/>
                      </a:lnTo>
                      <a:lnTo>
                        <a:pt x="196" y="52"/>
                      </a:lnTo>
                      <a:lnTo>
                        <a:pt x="201" y="50"/>
                      </a:lnTo>
                      <a:lnTo>
                        <a:pt x="203" y="59"/>
                      </a:lnTo>
                      <a:lnTo>
                        <a:pt x="213" y="64"/>
                      </a:lnTo>
                      <a:lnTo>
                        <a:pt x="222" y="69"/>
                      </a:lnTo>
                      <a:lnTo>
                        <a:pt x="229" y="69"/>
                      </a:lnTo>
                      <a:lnTo>
                        <a:pt x="236" y="71"/>
                      </a:lnTo>
                      <a:lnTo>
                        <a:pt x="248" y="76"/>
                      </a:lnTo>
                      <a:lnTo>
                        <a:pt x="269" y="74"/>
                      </a:lnTo>
                      <a:lnTo>
                        <a:pt x="274" y="74"/>
                      </a:lnTo>
                      <a:lnTo>
                        <a:pt x="281" y="81"/>
                      </a:lnTo>
                      <a:lnTo>
                        <a:pt x="284" y="83"/>
                      </a:lnTo>
                      <a:lnTo>
                        <a:pt x="288" y="90"/>
                      </a:lnTo>
                      <a:lnTo>
                        <a:pt x="293" y="92"/>
                      </a:lnTo>
                      <a:lnTo>
                        <a:pt x="298" y="95"/>
                      </a:lnTo>
                      <a:lnTo>
                        <a:pt x="303" y="95"/>
                      </a:lnTo>
                      <a:lnTo>
                        <a:pt x="324" y="95"/>
                      </a:lnTo>
                      <a:lnTo>
                        <a:pt x="333" y="95"/>
                      </a:lnTo>
                      <a:lnTo>
                        <a:pt x="340" y="102"/>
                      </a:lnTo>
                      <a:lnTo>
                        <a:pt x="338" y="104"/>
                      </a:lnTo>
                      <a:lnTo>
                        <a:pt x="336" y="107"/>
                      </a:lnTo>
                      <a:lnTo>
                        <a:pt x="336" y="107"/>
                      </a:lnTo>
                      <a:lnTo>
                        <a:pt x="338" y="114"/>
                      </a:lnTo>
                      <a:lnTo>
                        <a:pt x="345" y="116"/>
                      </a:lnTo>
                      <a:lnTo>
                        <a:pt x="364" y="116"/>
                      </a:lnTo>
                      <a:lnTo>
                        <a:pt x="388" y="147"/>
                      </a:lnTo>
                      <a:lnTo>
                        <a:pt x="400" y="156"/>
                      </a:lnTo>
                      <a:lnTo>
                        <a:pt x="400" y="159"/>
                      </a:lnTo>
                      <a:lnTo>
                        <a:pt x="400" y="161"/>
                      </a:lnTo>
                      <a:lnTo>
                        <a:pt x="400" y="163"/>
                      </a:lnTo>
                      <a:lnTo>
                        <a:pt x="400" y="168"/>
                      </a:lnTo>
                      <a:lnTo>
                        <a:pt x="402" y="168"/>
                      </a:lnTo>
                      <a:lnTo>
                        <a:pt x="407" y="168"/>
                      </a:lnTo>
                      <a:lnTo>
                        <a:pt x="409" y="168"/>
                      </a:lnTo>
                      <a:lnTo>
                        <a:pt x="411" y="171"/>
                      </a:lnTo>
                      <a:lnTo>
                        <a:pt x="418" y="178"/>
                      </a:lnTo>
                      <a:lnTo>
                        <a:pt x="435" y="185"/>
                      </a:lnTo>
                      <a:lnTo>
                        <a:pt x="442" y="187"/>
                      </a:lnTo>
                      <a:lnTo>
                        <a:pt x="452" y="194"/>
                      </a:lnTo>
                      <a:lnTo>
                        <a:pt x="449" y="204"/>
                      </a:lnTo>
                      <a:lnTo>
                        <a:pt x="452" y="206"/>
                      </a:lnTo>
                      <a:lnTo>
                        <a:pt x="454" y="211"/>
                      </a:lnTo>
                      <a:lnTo>
                        <a:pt x="452" y="211"/>
                      </a:lnTo>
                      <a:lnTo>
                        <a:pt x="452" y="213"/>
                      </a:lnTo>
                      <a:lnTo>
                        <a:pt x="452" y="213"/>
                      </a:lnTo>
                      <a:lnTo>
                        <a:pt x="452" y="216"/>
                      </a:lnTo>
                      <a:lnTo>
                        <a:pt x="452" y="220"/>
                      </a:lnTo>
                      <a:lnTo>
                        <a:pt x="454" y="223"/>
                      </a:lnTo>
                      <a:lnTo>
                        <a:pt x="452" y="225"/>
                      </a:lnTo>
                      <a:lnTo>
                        <a:pt x="452" y="227"/>
                      </a:lnTo>
                      <a:lnTo>
                        <a:pt x="447" y="230"/>
                      </a:lnTo>
                      <a:lnTo>
                        <a:pt x="444" y="230"/>
                      </a:lnTo>
                      <a:lnTo>
                        <a:pt x="437" y="225"/>
                      </a:lnTo>
                      <a:lnTo>
                        <a:pt x="435" y="225"/>
                      </a:lnTo>
                      <a:lnTo>
                        <a:pt x="433" y="225"/>
                      </a:lnTo>
                      <a:lnTo>
                        <a:pt x="426" y="227"/>
                      </a:lnTo>
                      <a:lnTo>
                        <a:pt x="423" y="227"/>
                      </a:lnTo>
                      <a:lnTo>
                        <a:pt x="421" y="225"/>
                      </a:lnTo>
                      <a:lnTo>
                        <a:pt x="416" y="225"/>
                      </a:lnTo>
                      <a:lnTo>
                        <a:pt x="414" y="223"/>
                      </a:lnTo>
                      <a:lnTo>
                        <a:pt x="409" y="225"/>
                      </a:lnTo>
                      <a:lnTo>
                        <a:pt x="409" y="225"/>
                      </a:lnTo>
                      <a:lnTo>
                        <a:pt x="407" y="230"/>
                      </a:lnTo>
                      <a:lnTo>
                        <a:pt x="407" y="232"/>
                      </a:lnTo>
                      <a:lnTo>
                        <a:pt x="404" y="235"/>
                      </a:lnTo>
                      <a:lnTo>
                        <a:pt x="400" y="239"/>
                      </a:lnTo>
                      <a:lnTo>
                        <a:pt x="385" y="253"/>
                      </a:lnTo>
                      <a:lnTo>
                        <a:pt x="385" y="256"/>
                      </a:lnTo>
                      <a:lnTo>
                        <a:pt x="385" y="258"/>
                      </a:lnTo>
                      <a:lnTo>
                        <a:pt x="383" y="263"/>
                      </a:lnTo>
                      <a:lnTo>
                        <a:pt x="385" y="265"/>
                      </a:lnTo>
                      <a:lnTo>
                        <a:pt x="385" y="270"/>
                      </a:lnTo>
                      <a:lnTo>
                        <a:pt x="388" y="275"/>
                      </a:lnTo>
                      <a:lnTo>
                        <a:pt x="400" y="284"/>
                      </a:lnTo>
                      <a:lnTo>
                        <a:pt x="402" y="29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noEditPoints="1"/>
                </p:cNvSpPr>
                <p:nvPr/>
              </p:nvSpPr>
              <p:spPr bwMode="auto">
                <a:xfrm>
                  <a:off x="2985506" y="728662"/>
                  <a:ext cx="627459" cy="498872"/>
                </a:xfrm>
                <a:custGeom>
                  <a:avLst/>
                  <a:gdLst>
                    <a:gd name="T0" fmla="*/ 123 w 527"/>
                    <a:gd name="T1" fmla="*/ 40 h 419"/>
                    <a:gd name="T2" fmla="*/ 139 w 527"/>
                    <a:gd name="T3" fmla="*/ 26 h 419"/>
                    <a:gd name="T4" fmla="*/ 172 w 527"/>
                    <a:gd name="T5" fmla="*/ 4 h 419"/>
                    <a:gd name="T6" fmla="*/ 234 w 527"/>
                    <a:gd name="T7" fmla="*/ 16 h 419"/>
                    <a:gd name="T8" fmla="*/ 243 w 527"/>
                    <a:gd name="T9" fmla="*/ 19 h 419"/>
                    <a:gd name="T10" fmla="*/ 307 w 527"/>
                    <a:gd name="T11" fmla="*/ 47 h 419"/>
                    <a:gd name="T12" fmla="*/ 395 w 527"/>
                    <a:gd name="T13" fmla="*/ 68 h 419"/>
                    <a:gd name="T14" fmla="*/ 409 w 527"/>
                    <a:gd name="T15" fmla="*/ 73 h 419"/>
                    <a:gd name="T16" fmla="*/ 463 w 527"/>
                    <a:gd name="T17" fmla="*/ 54 h 419"/>
                    <a:gd name="T18" fmla="*/ 475 w 527"/>
                    <a:gd name="T19" fmla="*/ 54 h 419"/>
                    <a:gd name="T20" fmla="*/ 522 w 527"/>
                    <a:gd name="T21" fmla="*/ 68 h 419"/>
                    <a:gd name="T22" fmla="*/ 506 w 527"/>
                    <a:gd name="T23" fmla="*/ 106 h 419"/>
                    <a:gd name="T24" fmla="*/ 487 w 527"/>
                    <a:gd name="T25" fmla="*/ 118 h 419"/>
                    <a:gd name="T26" fmla="*/ 475 w 527"/>
                    <a:gd name="T27" fmla="*/ 137 h 419"/>
                    <a:gd name="T28" fmla="*/ 461 w 527"/>
                    <a:gd name="T29" fmla="*/ 168 h 419"/>
                    <a:gd name="T30" fmla="*/ 435 w 527"/>
                    <a:gd name="T31" fmla="*/ 210 h 419"/>
                    <a:gd name="T32" fmla="*/ 402 w 527"/>
                    <a:gd name="T33" fmla="*/ 229 h 419"/>
                    <a:gd name="T34" fmla="*/ 373 w 527"/>
                    <a:gd name="T35" fmla="*/ 236 h 419"/>
                    <a:gd name="T36" fmla="*/ 359 w 527"/>
                    <a:gd name="T37" fmla="*/ 300 h 419"/>
                    <a:gd name="T38" fmla="*/ 347 w 527"/>
                    <a:gd name="T39" fmla="*/ 341 h 419"/>
                    <a:gd name="T40" fmla="*/ 328 w 527"/>
                    <a:gd name="T41" fmla="*/ 360 h 419"/>
                    <a:gd name="T42" fmla="*/ 307 w 527"/>
                    <a:gd name="T43" fmla="*/ 355 h 419"/>
                    <a:gd name="T44" fmla="*/ 293 w 527"/>
                    <a:gd name="T45" fmla="*/ 381 h 419"/>
                    <a:gd name="T46" fmla="*/ 317 w 527"/>
                    <a:gd name="T47" fmla="*/ 379 h 419"/>
                    <a:gd name="T48" fmla="*/ 286 w 527"/>
                    <a:gd name="T49" fmla="*/ 400 h 419"/>
                    <a:gd name="T50" fmla="*/ 279 w 527"/>
                    <a:gd name="T51" fmla="*/ 412 h 419"/>
                    <a:gd name="T52" fmla="*/ 250 w 527"/>
                    <a:gd name="T53" fmla="*/ 409 h 419"/>
                    <a:gd name="T54" fmla="*/ 229 w 527"/>
                    <a:gd name="T55" fmla="*/ 383 h 419"/>
                    <a:gd name="T56" fmla="*/ 201 w 527"/>
                    <a:gd name="T57" fmla="*/ 371 h 419"/>
                    <a:gd name="T58" fmla="*/ 186 w 527"/>
                    <a:gd name="T59" fmla="*/ 369 h 419"/>
                    <a:gd name="T60" fmla="*/ 177 w 527"/>
                    <a:gd name="T61" fmla="*/ 343 h 419"/>
                    <a:gd name="T62" fmla="*/ 104 w 527"/>
                    <a:gd name="T63" fmla="*/ 293 h 419"/>
                    <a:gd name="T64" fmla="*/ 87 w 527"/>
                    <a:gd name="T65" fmla="*/ 279 h 419"/>
                    <a:gd name="T66" fmla="*/ 99 w 527"/>
                    <a:gd name="T67" fmla="*/ 248 h 419"/>
                    <a:gd name="T68" fmla="*/ 75 w 527"/>
                    <a:gd name="T69" fmla="*/ 253 h 419"/>
                    <a:gd name="T70" fmla="*/ 63 w 527"/>
                    <a:gd name="T71" fmla="*/ 267 h 419"/>
                    <a:gd name="T72" fmla="*/ 54 w 527"/>
                    <a:gd name="T73" fmla="*/ 232 h 419"/>
                    <a:gd name="T74" fmla="*/ 85 w 527"/>
                    <a:gd name="T75" fmla="*/ 222 h 419"/>
                    <a:gd name="T76" fmla="*/ 108 w 527"/>
                    <a:gd name="T77" fmla="*/ 236 h 419"/>
                    <a:gd name="T78" fmla="*/ 139 w 527"/>
                    <a:gd name="T79" fmla="*/ 229 h 419"/>
                    <a:gd name="T80" fmla="*/ 125 w 527"/>
                    <a:gd name="T81" fmla="*/ 210 h 419"/>
                    <a:gd name="T82" fmla="*/ 137 w 527"/>
                    <a:gd name="T83" fmla="*/ 201 h 419"/>
                    <a:gd name="T84" fmla="*/ 130 w 527"/>
                    <a:gd name="T85" fmla="*/ 180 h 419"/>
                    <a:gd name="T86" fmla="*/ 87 w 527"/>
                    <a:gd name="T87" fmla="*/ 187 h 419"/>
                    <a:gd name="T88" fmla="*/ 92 w 527"/>
                    <a:gd name="T89" fmla="*/ 151 h 419"/>
                    <a:gd name="T90" fmla="*/ 94 w 527"/>
                    <a:gd name="T91" fmla="*/ 123 h 419"/>
                    <a:gd name="T92" fmla="*/ 59 w 527"/>
                    <a:gd name="T93" fmla="*/ 109 h 419"/>
                    <a:gd name="T94" fmla="*/ 2 w 527"/>
                    <a:gd name="T95" fmla="*/ 113 h 419"/>
                    <a:gd name="T96" fmla="*/ 33 w 527"/>
                    <a:gd name="T97" fmla="*/ 71 h 419"/>
                    <a:gd name="T98" fmla="*/ 92 w 527"/>
                    <a:gd name="T99" fmla="*/ 61 h 419"/>
                    <a:gd name="T100" fmla="*/ 208 w 527"/>
                    <a:gd name="T101" fmla="*/ 336 h 419"/>
                    <a:gd name="T102" fmla="*/ 279 w 527"/>
                    <a:gd name="T103" fmla="*/ 355 h 419"/>
                    <a:gd name="T104" fmla="*/ 276 w 527"/>
                    <a:gd name="T105" fmla="*/ 336 h 419"/>
                    <a:gd name="T106" fmla="*/ 260 w 527"/>
                    <a:gd name="T107" fmla="*/ 334 h 419"/>
                    <a:gd name="T108" fmla="*/ 265 w 527"/>
                    <a:gd name="T109" fmla="*/ 322 h 419"/>
                    <a:gd name="T110" fmla="*/ 265 w 527"/>
                    <a:gd name="T111" fmla="*/ 305 h 419"/>
                    <a:gd name="T112" fmla="*/ 246 w 527"/>
                    <a:gd name="T113" fmla="*/ 298 h 419"/>
                    <a:gd name="T114" fmla="*/ 177 w 527"/>
                    <a:gd name="T115" fmla="*/ 30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7" h="419">
                      <a:moveTo>
                        <a:pt x="94" y="59"/>
                      </a:moveTo>
                      <a:lnTo>
                        <a:pt x="94" y="59"/>
                      </a:lnTo>
                      <a:lnTo>
                        <a:pt x="94" y="45"/>
                      </a:lnTo>
                      <a:lnTo>
                        <a:pt x="94" y="35"/>
                      </a:lnTo>
                      <a:lnTo>
                        <a:pt x="101" y="38"/>
                      </a:lnTo>
                      <a:lnTo>
                        <a:pt x="106" y="38"/>
                      </a:lnTo>
                      <a:lnTo>
                        <a:pt x="113" y="33"/>
                      </a:lnTo>
                      <a:lnTo>
                        <a:pt x="123" y="40"/>
                      </a:lnTo>
                      <a:lnTo>
                        <a:pt x="139" y="54"/>
                      </a:lnTo>
                      <a:lnTo>
                        <a:pt x="139" y="49"/>
                      </a:lnTo>
                      <a:lnTo>
                        <a:pt x="134" y="40"/>
                      </a:lnTo>
                      <a:lnTo>
                        <a:pt x="134" y="35"/>
                      </a:lnTo>
                      <a:lnTo>
                        <a:pt x="132" y="31"/>
                      </a:lnTo>
                      <a:lnTo>
                        <a:pt x="132" y="31"/>
                      </a:lnTo>
                      <a:lnTo>
                        <a:pt x="134" y="28"/>
                      </a:lnTo>
                      <a:lnTo>
                        <a:pt x="139" y="26"/>
                      </a:lnTo>
                      <a:lnTo>
                        <a:pt x="141" y="21"/>
                      </a:lnTo>
                      <a:lnTo>
                        <a:pt x="156" y="14"/>
                      </a:lnTo>
                      <a:lnTo>
                        <a:pt x="160" y="14"/>
                      </a:lnTo>
                      <a:lnTo>
                        <a:pt x="160" y="9"/>
                      </a:lnTo>
                      <a:lnTo>
                        <a:pt x="158" y="9"/>
                      </a:lnTo>
                      <a:lnTo>
                        <a:pt x="158" y="7"/>
                      </a:lnTo>
                      <a:lnTo>
                        <a:pt x="165" y="4"/>
                      </a:lnTo>
                      <a:lnTo>
                        <a:pt x="172" y="4"/>
                      </a:lnTo>
                      <a:lnTo>
                        <a:pt x="186" y="4"/>
                      </a:lnTo>
                      <a:lnTo>
                        <a:pt x="203" y="4"/>
                      </a:lnTo>
                      <a:lnTo>
                        <a:pt x="208" y="2"/>
                      </a:lnTo>
                      <a:lnTo>
                        <a:pt x="215" y="0"/>
                      </a:lnTo>
                      <a:lnTo>
                        <a:pt x="217" y="0"/>
                      </a:lnTo>
                      <a:lnTo>
                        <a:pt x="224" y="7"/>
                      </a:lnTo>
                      <a:lnTo>
                        <a:pt x="231" y="12"/>
                      </a:lnTo>
                      <a:lnTo>
                        <a:pt x="234" y="16"/>
                      </a:lnTo>
                      <a:lnTo>
                        <a:pt x="236" y="28"/>
                      </a:lnTo>
                      <a:lnTo>
                        <a:pt x="236" y="38"/>
                      </a:lnTo>
                      <a:lnTo>
                        <a:pt x="238" y="35"/>
                      </a:lnTo>
                      <a:lnTo>
                        <a:pt x="241" y="28"/>
                      </a:lnTo>
                      <a:lnTo>
                        <a:pt x="241" y="26"/>
                      </a:lnTo>
                      <a:lnTo>
                        <a:pt x="241" y="23"/>
                      </a:lnTo>
                      <a:lnTo>
                        <a:pt x="241" y="21"/>
                      </a:lnTo>
                      <a:lnTo>
                        <a:pt x="243" y="19"/>
                      </a:lnTo>
                      <a:lnTo>
                        <a:pt x="248" y="19"/>
                      </a:lnTo>
                      <a:lnTo>
                        <a:pt x="250" y="19"/>
                      </a:lnTo>
                      <a:lnTo>
                        <a:pt x="255" y="21"/>
                      </a:lnTo>
                      <a:lnTo>
                        <a:pt x="265" y="23"/>
                      </a:lnTo>
                      <a:lnTo>
                        <a:pt x="281" y="31"/>
                      </a:lnTo>
                      <a:lnTo>
                        <a:pt x="295" y="35"/>
                      </a:lnTo>
                      <a:lnTo>
                        <a:pt x="302" y="38"/>
                      </a:lnTo>
                      <a:lnTo>
                        <a:pt x="307" y="47"/>
                      </a:lnTo>
                      <a:lnTo>
                        <a:pt x="338" y="61"/>
                      </a:lnTo>
                      <a:lnTo>
                        <a:pt x="350" y="66"/>
                      </a:lnTo>
                      <a:lnTo>
                        <a:pt x="362" y="68"/>
                      </a:lnTo>
                      <a:lnTo>
                        <a:pt x="376" y="66"/>
                      </a:lnTo>
                      <a:lnTo>
                        <a:pt x="388" y="64"/>
                      </a:lnTo>
                      <a:lnTo>
                        <a:pt x="390" y="64"/>
                      </a:lnTo>
                      <a:lnTo>
                        <a:pt x="392" y="66"/>
                      </a:lnTo>
                      <a:lnTo>
                        <a:pt x="395" y="68"/>
                      </a:lnTo>
                      <a:lnTo>
                        <a:pt x="397" y="71"/>
                      </a:lnTo>
                      <a:lnTo>
                        <a:pt x="399" y="73"/>
                      </a:lnTo>
                      <a:lnTo>
                        <a:pt x="402" y="73"/>
                      </a:lnTo>
                      <a:lnTo>
                        <a:pt x="402" y="71"/>
                      </a:lnTo>
                      <a:lnTo>
                        <a:pt x="404" y="71"/>
                      </a:lnTo>
                      <a:lnTo>
                        <a:pt x="406" y="71"/>
                      </a:lnTo>
                      <a:lnTo>
                        <a:pt x="406" y="71"/>
                      </a:lnTo>
                      <a:lnTo>
                        <a:pt x="409" y="73"/>
                      </a:lnTo>
                      <a:lnTo>
                        <a:pt x="409" y="76"/>
                      </a:lnTo>
                      <a:lnTo>
                        <a:pt x="411" y="76"/>
                      </a:lnTo>
                      <a:lnTo>
                        <a:pt x="421" y="68"/>
                      </a:lnTo>
                      <a:lnTo>
                        <a:pt x="423" y="68"/>
                      </a:lnTo>
                      <a:lnTo>
                        <a:pt x="430" y="68"/>
                      </a:lnTo>
                      <a:lnTo>
                        <a:pt x="454" y="59"/>
                      </a:lnTo>
                      <a:lnTo>
                        <a:pt x="461" y="54"/>
                      </a:lnTo>
                      <a:lnTo>
                        <a:pt x="463" y="54"/>
                      </a:lnTo>
                      <a:lnTo>
                        <a:pt x="468" y="54"/>
                      </a:lnTo>
                      <a:lnTo>
                        <a:pt x="473" y="57"/>
                      </a:lnTo>
                      <a:lnTo>
                        <a:pt x="475" y="61"/>
                      </a:lnTo>
                      <a:lnTo>
                        <a:pt x="477" y="64"/>
                      </a:lnTo>
                      <a:lnTo>
                        <a:pt x="480" y="61"/>
                      </a:lnTo>
                      <a:lnTo>
                        <a:pt x="480" y="59"/>
                      </a:lnTo>
                      <a:lnTo>
                        <a:pt x="477" y="57"/>
                      </a:lnTo>
                      <a:lnTo>
                        <a:pt x="475" y="54"/>
                      </a:lnTo>
                      <a:lnTo>
                        <a:pt x="487" y="49"/>
                      </a:lnTo>
                      <a:lnTo>
                        <a:pt x="499" y="38"/>
                      </a:lnTo>
                      <a:lnTo>
                        <a:pt x="511" y="33"/>
                      </a:lnTo>
                      <a:lnTo>
                        <a:pt x="515" y="38"/>
                      </a:lnTo>
                      <a:lnTo>
                        <a:pt x="515" y="49"/>
                      </a:lnTo>
                      <a:lnTo>
                        <a:pt x="513" y="59"/>
                      </a:lnTo>
                      <a:lnTo>
                        <a:pt x="513" y="64"/>
                      </a:lnTo>
                      <a:lnTo>
                        <a:pt x="522" y="68"/>
                      </a:lnTo>
                      <a:lnTo>
                        <a:pt x="527" y="73"/>
                      </a:lnTo>
                      <a:lnTo>
                        <a:pt x="527" y="83"/>
                      </a:lnTo>
                      <a:lnTo>
                        <a:pt x="527" y="83"/>
                      </a:lnTo>
                      <a:lnTo>
                        <a:pt x="520" y="85"/>
                      </a:lnTo>
                      <a:lnTo>
                        <a:pt x="518" y="87"/>
                      </a:lnTo>
                      <a:lnTo>
                        <a:pt x="515" y="90"/>
                      </a:lnTo>
                      <a:lnTo>
                        <a:pt x="511" y="99"/>
                      </a:lnTo>
                      <a:lnTo>
                        <a:pt x="506" y="106"/>
                      </a:lnTo>
                      <a:lnTo>
                        <a:pt x="501" y="111"/>
                      </a:lnTo>
                      <a:lnTo>
                        <a:pt x="496" y="113"/>
                      </a:lnTo>
                      <a:lnTo>
                        <a:pt x="494" y="113"/>
                      </a:lnTo>
                      <a:lnTo>
                        <a:pt x="492" y="113"/>
                      </a:lnTo>
                      <a:lnTo>
                        <a:pt x="489" y="111"/>
                      </a:lnTo>
                      <a:lnTo>
                        <a:pt x="487" y="113"/>
                      </a:lnTo>
                      <a:lnTo>
                        <a:pt x="487" y="116"/>
                      </a:lnTo>
                      <a:lnTo>
                        <a:pt x="487" y="118"/>
                      </a:lnTo>
                      <a:lnTo>
                        <a:pt x="487" y="118"/>
                      </a:lnTo>
                      <a:lnTo>
                        <a:pt x="485" y="118"/>
                      </a:lnTo>
                      <a:lnTo>
                        <a:pt x="480" y="116"/>
                      </a:lnTo>
                      <a:lnTo>
                        <a:pt x="477" y="116"/>
                      </a:lnTo>
                      <a:lnTo>
                        <a:pt x="477" y="118"/>
                      </a:lnTo>
                      <a:lnTo>
                        <a:pt x="475" y="125"/>
                      </a:lnTo>
                      <a:lnTo>
                        <a:pt x="475" y="130"/>
                      </a:lnTo>
                      <a:lnTo>
                        <a:pt x="475" y="137"/>
                      </a:lnTo>
                      <a:lnTo>
                        <a:pt x="475" y="139"/>
                      </a:lnTo>
                      <a:lnTo>
                        <a:pt x="477" y="142"/>
                      </a:lnTo>
                      <a:lnTo>
                        <a:pt x="477" y="147"/>
                      </a:lnTo>
                      <a:lnTo>
                        <a:pt x="475" y="151"/>
                      </a:lnTo>
                      <a:lnTo>
                        <a:pt x="473" y="158"/>
                      </a:lnTo>
                      <a:lnTo>
                        <a:pt x="468" y="163"/>
                      </a:lnTo>
                      <a:lnTo>
                        <a:pt x="463" y="165"/>
                      </a:lnTo>
                      <a:lnTo>
                        <a:pt x="461" y="168"/>
                      </a:lnTo>
                      <a:lnTo>
                        <a:pt x="444" y="180"/>
                      </a:lnTo>
                      <a:lnTo>
                        <a:pt x="440" y="187"/>
                      </a:lnTo>
                      <a:lnTo>
                        <a:pt x="437" y="192"/>
                      </a:lnTo>
                      <a:lnTo>
                        <a:pt x="435" y="196"/>
                      </a:lnTo>
                      <a:lnTo>
                        <a:pt x="435" y="199"/>
                      </a:lnTo>
                      <a:lnTo>
                        <a:pt x="435" y="203"/>
                      </a:lnTo>
                      <a:lnTo>
                        <a:pt x="435" y="206"/>
                      </a:lnTo>
                      <a:lnTo>
                        <a:pt x="435" y="210"/>
                      </a:lnTo>
                      <a:lnTo>
                        <a:pt x="432" y="213"/>
                      </a:lnTo>
                      <a:lnTo>
                        <a:pt x="430" y="215"/>
                      </a:lnTo>
                      <a:lnTo>
                        <a:pt x="421" y="215"/>
                      </a:lnTo>
                      <a:lnTo>
                        <a:pt x="418" y="218"/>
                      </a:lnTo>
                      <a:lnTo>
                        <a:pt x="411" y="225"/>
                      </a:lnTo>
                      <a:lnTo>
                        <a:pt x="409" y="229"/>
                      </a:lnTo>
                      <a:lnTo>
                        <a:pt x="406" y="229"/>
                      </a:lnTo>
                      <a:lnTo>
                        <a:pt x="402" y="229"/>
                      </a:lnTo>
                      <a:lnTo>
                        <a:pt x="399" y="229"/>
                      </a:lnTo>
                      <a:lnTo>
                        <a:pt x="392" y="229"/>
                      </a:lnTo>
                      <a:lnTo>
                        <a:pt x="390" y="229"/>
                      </a:lnTo>
                      <a:lnTo>
                        <a:pt x="385" y="227"/>
                      </a:lnTo>
                      <a:lnTo>
                        <a:pt x="380" y="227"/>
                      </a:lnTo>
                      <a:lnTo>
                        <a:pt x="376" y="232"/>
                      </a:lnTo>
                      <a:lnTo>
                        <a:pt x="373" y="234"/>
                      </a:lnTo>
                      <a:lnTo>
                        <a:pt x="373" y="236"/>
                      </a:lnTo>
                      <a:lnTo>
                        <a:pt x="373" y="239"/>
                      </a:lnTo>
                      <a:lnTo>
                        <a:pt x="369" y="248"/>
                      </a:lnTo>
                      <a:lnTo>
                        <a:pt x="371" y="267"/>
                      </a:lnTo>
                      <a:lnTo>
                        <a:pt x="371" y="270"/>
                      </a:lnTo>
                      <a:lnTo>
                        <a:pt x="371" y="274"/>
                      </a:lnTo>
                      <a:lnTo>
                        <a:pt x="364" y="286"/>
                      </a:lnTo>
                      <a:lnTo>
                        <a:pt x="359" y="296"/>
                      </a:lnTo>
                      <a:lnTo>
                        <a:pt x="359" y="300"/>
                      </a:lnTo>
                      <a:lnTo>
                        <a:pt x="359" y="308"/>
                      </a:lnTo>
                      <a:lnTo>
                        <a:pt x="357" y="312"/>
                      </a:lnTo>
                      <a:lnTo>
                        <a:pt x="357" y="315"/>
                      </a:lnTo>
                      <a:lnTo>
                        <a:pt x="347" y="317"/>
                      </a:lnTo>
                      <a:lnTo>
                        <a:pt x="345" y="322"/>
                      </a:lnTo>
                      <a:lnTo>
                        <a:pt x="345" y="324"/>
                      </a:lnTo>
                      <a:lnTo>
                        <a:pt x="347" y="341"/>
                      </a:lnTo>
                      <a:lnTo>
                        <a:pt x="347" y="341"/>
                      </a:lnTo>
                      <a:lnTo>
                        <a:pt x="352" y="343"/>
                      </a:lnTo>
                      <a:lnTo>
                        <a:pt x="352" y="345"/>
                      </a:lnTo>
                      <a:lnTo>
                        <a:pt x="352" y="350"/>
                      </a:lnTo>
                      <a:lnTo>
                        <a:pt x="350" y="353"/>
                      </a:lnTo>
                      <a:lnTo>
                        <a:pt x="340" y="357"/>
                      </a:lnTo>
                      <a:lnTo>
                        <a:pt x="338" y="360"/>
                      </a:lnTo>
                      <a:lnTo>
                        <a:pt x="335" y="360"/>
                      </a:lnTo>
                      <a:lnTo>
                        <a:pt x="328" y="360"/>
                      </a:lnTo>
                      <a:lnTo>
                        <a:pt x="326" y="357"/>
                      </a:lnTo>
                      <a:lnTo>
                        <a:pt x="324" y="353"/>
                      </a:lnTo>
                      <a:lnTo>
                        <a:pt x="324" y="353"/>
                      </a:lnTo>
                      <a:lnTo>
                        <a:pt x="321" y="350"/>
                      </a:lnTo>
                      <a:lnTo>
                        <a:pt x="319" y="350"/>
                      </a:lnTo>
                      <a:lnTo>
                        <a:pt x="317" y="350"/>
                      </a:lnTo>
                      <a:lnTo>
                        <a:pt x="312" y="350"/>
                      </a:lnTo>
                      <a:lnTo>
                        <a:pt x="307" y="355"/>
                      </a:lnTo>
                      <a:lnTo>
                        <a:pt x="302" y="360"/>
                      </a:lnTo>
                      <a:lnTo>
                        <a:pt x="295" y="364"/>
                      </a:lnTo>
                      <a:lnTo>
                        <a:pt x="293" y="367"/>
                      </a:lnTo>
                      <a:lnTo>
                        <a:pt x="288" y="371"/>
                      </a:lnTo>
                      <a:lnTo>
                        <a:pt x="288" y="374"/>
                      </a:lnTo>
                      <a:lnTo>
                        <a:pt x="288" y="376"/>
                      </a:lnTo>
                      <a:lnTo>
                        <a:pt x="291" y="379"/>
                      </a:lnTo>
                      <a:lnTo>
                        <a:pt x="293" y="381"/>
                      </a:lnTo>
                      <a:lnTo>
                        <a:pt x="295" y="381"/>
                      </a:lnTo>
                      <a:lnTo>
                        <a:pt x="300" y="383"/>
                      </a:lnTo>
                      <a:lnTo>
                        <a:pt x="302" y="386"/>
                      </a:lnTo>
                      <a:lnTo>
                        <a:pt x="305" y="383"/>
                      </a:lnTo>
                      <a:lnTo>
                        <a:pt x="312" y="376"/>
                      </a:lnTo>
                      <a:lnTo>
                        <a:pt x="314" y="376"/>
                      </a:lnTo>
                      <a:lnTo>
                        <a:pt x="317" y="376"/>
                      </a:lnTo>
                      <a:lnTo>
                        <a:pt x="317" y="379"/>
                      </a:lnTo>
                      <a:lnTo>
                        <a:pt x="319" y="381"/>
                      </a:lnTo>
                      <a:lnTo>
                        <a:pt x="319" y="390"/>
                      </a:lnTo>
                      <a:lnTo>
                        <a:pt x="317" y="412"/>
                      </a:lnTo>
                      <a:lnTo>
                        <a:pt x="314" y="419"/>
                      </a:lnTo>
                      <a:lnTo>
                        <a:pt x="307" y="419"/>
                      </a:lnTo>
                      <a:lnTo>
                        <a:pt x="298" y="414"/>
                      </a:lnTo>
                      <a:lnTo>
                        <a:pt x="288" y="409"/>
                      </a:lnTo>
                      <a:lnTo>
                        <a:pt x="286" y="400"/>
                      </a:lnTo>
                      <a:lnTo>
                        <a:pt x="281" y="402"/>
                      </a:lnTo>
                      <a:lnTo>
                        <a:pt x="279" y="405"/>
                      </a:lnTo>
                      <a:lnTo>
                        <a:pt x="279" y="407"/>
                      </a:lnTo>
                      <a:lnTo>
                        <a:pt x="276" y="409"/>
                      </a:lnTo>
                      <a:lnTo>
                        <a:pt x="276" y="409"/>
                      </a:lnTo>
                      <a:lnTo>
                        <a:pt x="276" y="412"/>
                      </a:lnTo>
                      <a:lnTo>
                        <a:pt x="279" y="412"/>
                      </a:lnTo>
                      <a:lnTo>
                        <a:pt x="279" y="412"/>
                      </a:lnTo>
                      <a:lnTo>
                        <a:pt x="272" y="412"/>
                      </a:lnTo>
                      <a:lnTo>
                        <a:pt x="267" y="412"/>
                      </a:lnTo>
                      <a:lnTo>
                        <a:pt x="262" y="414"/>
                      </a:lnTo>
                      <a:lnTo>
                        <a:pt x="260" y="416"/>
                      </a:lnTo>
                      <a:lnTo>
                        <a:pt x="257" y="412"/>
                      </a:lnTo>
                      <a:lnTo>
                        <a:pt x="255" y="409"/>
                      </a:lnTo>
                      <a:lnTo>
                        <a:pt x="253" y="409"/>
                      </a:lnTo>
                      <a:lnTo>
                        <a:pt x="250" y="409"/>
                      </a:lnTo>
                      <a:lnTo>
                        <a:pt x="248" y="412"/>
                      </a:lnTo>
                      <a:lnTo>
                        <a:pt x="243" y="409"/>
                      </a:lnTo>
                      <a:lnTo>
                        <a:pt x="234" y="402"/>
                      </a:lnTo>
                      <a:lnTo>
                        <a:pt x="229" y="400"/>
                      </a:lnTo>
                      <a:lnTo>
                        <a:pt x="227" y="400"/>
                      </a:lnTo>
                      <a:lnTo>
                        <a:pt x="227" y="393"/>
                      </a:lnTo>
                      <a:lnTo>
                        <a:pt x="227" y="386"/>
                      </a:lnTo>
                      <a:lnTo>
                        <a:pt x="229" y="383"/>
                      </a:lnTo>
                      <a:lnTo>
                        <a:pt x="227" y="381"/>
                      </a:lnTo>
                      <a:lnTo>
                        <a:pt x="227" y="376"/>
                      </a:lnTo>
                      <a:lnTo>
                        <a:pt x="224" y="374"/>
                      </a:lnTo>
                      <a:lnTo>
                        <a:pt x="212" y="364"/>
                      </a:lnTo>
                      <a:lnTo>
                        <a:pt x="210" y="364"/>
                      </a:lnTo>
                      <a:lnTo>
                        <a:pt x="205" y="364"/>
                      </a:lnTo>
                      <a:lnTo>
                        <a:pt x="201" y="367"/>
                      </a:lnTo>
                      <a:lnTo>
                        <a:pt x="201" y="371"/>
                      </a:lnTo>
                      <a:lnTo>
                        <a:pt x="198" y="379"/>
                      </a:lnTo>
                      <a:lnTo>
                        <a:pt x="194" y="376"/>
                      </a:lnTo>
                      <a:lnTo>
                        <a:pt x="191" y="379"/>
                      </a:lnTo>
                      <a:lnTo>
                        <a:pt x="189" y="379"/>
                      </a:lnTo>
                      <a:lnTo>
                        <a:pt x="186" y="379"/>
                      </a:lnTo>
                      <a:lnTo>
                        <a:pt x="184" y="376"/>
                      </a:lnTo>
                      <a:lnTo>
                        <a:pt x="184" y="371"/>
                      </a:lnTo>
                      <a:lnTo>
                        <a:pt x="186" y="369"/>
                      </a:lnTo>
                      <a:lnTo>
                        <a:pt x="189" y="367"/>
                      </a:lnTo>
                      <a:lnTo>
                        <a:pt x="186" y="362"/>
                      </a:lnTo>
                      <a:lnTo>
                        <a:pt x="184" y="364"/>
                      </a:lnTo>
                      <a:lnTo>
                        <a:pt x="182" y="362"/>
                      </a:lnTo>
                      <a:lnTo>
                        <a:pt x="182" y="355"/>
                      </a:lnTo>
                      <a:lnTo>
                        <a:pt x="182" y="353"/>
                      </a:lnTo>
                      <a:lnTo>
                        <a:pt x="179" y="348"/>
                      </a:lnTo>
                      <a:lnTo>
                        <a:pt x="177" y="343"/>
                      </a:lnTo>
                      <a:lnTo>
                        <a:pt x="156" y="324"/>
                      </a:lnTo>
                      <a:lnTo>
                        <a:pt x="149" y="322"/>
                      </a:lnTo>
                      <a:lnTo>
                        <a:pt x="141" y="310"/>
                      </a:lnTo>
                      <a:lnTo>
                        <a:pt x="137" y="308"/>
                      </a:lnTo>
                      <a:lnTo>
                        <a:pt x="130" y="303"/>
                      </a:lnTo>
                      <a:lnTo>
                        <a:pt x="123" y="296"/>
                      </a:lnTo>
                      <a:lnTo>
                        <a:pt x="113" y="289"/>
                      </a:lnTo>
                      <a:lnTo>
                        <a:pt x="104" y="293"/>
                      </a:lnTo>
                      <a:lnTo>
                        <a:pt x="94" y="296"/>
                      </a:lnTo>
                      <a:lnTo>
                        <a:pt x="94" y="296"/>
                      </a:lnTo>
                      <a:lnTo>
                        <a:pt x="89" y="296"/>
                      </a:lnTo>
                      <a:lnTo>
                        <a:pt x="89" y="291"/>
                      </a:lnTo>
                      <a:lnTo>
                        <a:pt x="92" y="289"/>
                      </a:lnTo>
                      <a:lnTo>
                        <a:pt x="89" y="284"/>
                      </a:lnTo>
                      <a:lnTo>
                        <a:pt x="87" y="284"/>
                      </a:lnTo>
                      <a:lnTo>
                        <a:pt x="87" y="279"/>
                      </a:lnTo>
                      <a:lnTo>
                        <a:pt x="85" y="277"/>
                      </a:lnTo>
                      <a:lnTo>
                        <a:pt x="85" y="274"/>
                      </a:lnTo>
                      <a:lnTo>
                        <a:pt x="87" y="272"/>
                      </a:lnTo>
                      <a:lnTo>
                        <a:pt x="89" y="267"/>
                      </a:lnTo>
                      <a:lnTo>
                        <a:pt x="92" y="263"/>
                      </a:lnTo>
                      <a:lnTo>
                        <a:pt x="97" y="258"/>
                      </a:lnTo>
                      <a:lnTo>
                        <a:pt x="99" y="253"/>
                      </a:lnTo>
                      <a:lnTo>
                        <a:pt x="99" y="248"/>
                      </a:lnTo>
                      <a:lnTo>
                        <a:pt x="99" y="246"/>
                      </a:lnTo>
                      <a:lnTo>
                        <a:pt x="97" y="244"/>
                      </a:lnTo>
                      <a:lnTo>
                        <a:pt x="94" y="244"/>
                      </a:lnTo>
                      <a:lnTo>
                        <a:pt x="89" y="251"/>
                      </a:lnTo>
                      <a:lnTo>
                        <a:pt x="87" y="253"/>
                      </a:lnTo>
                      <a:lnTo>
                        <a:pt x="85" y="253"/>
                      </a:lnTo>
                      <a:lnTo>
                        <a:pt x="78" y="253"/>
                      </a:lnTo>
                      <a:lnTo>
                        <a:pt x="75" y="253"/>
                      </a:lnTo>
                      <a:lnTo>
                        <a:pt x="73" y="255"/>
                      </a:lnTo>
                      <a:lnTo>
                        <a:pt x="71" y="258"/>
                      </a:lnTo>
                      <a:lnTo>
                        <a:pt x="68" y="260"/>
                      </a:lnTo>
                      <a:lnTo>
                        <a:pt x="68" y="263"/>
                      </a:lnTo>
                      <a:lnTo>
                        <a:pt x="68" y="265"/>
                      </a:lnTo>
                      <a:lnTo>
                        <a:pt x="66" y="267"/>
                      </a:lnTo>
                      <a:lnTo>
                        <a:pt x="66" y="267"/>
                      </a:lnTo>
                      <a:lnTo>
                        <a:pt x="63" y="267"/>
                      </a:lnTo>
                      <a:lnTo>
                        <a:pt x="61" y="265"/>
                      </a:lnTo>
                      <a:lnTo>
                        <a:pt x="52" y="253"/>
                      </a:lnTo>
                      <a:lnTo>
                        <a:pt x="47" y="248"/>
                      </a:lnTo>
                      <a:lnTo>
                        <a:pt x="47" y="246"/>
                      </a:lnTo>
                      <a:lnTo>
                        <a:pt x="47" y="244"/>
                      </a:lnTo>
                      <a:lnTo>
                        <a:pt x="47" y="241"/>
                      </a:lnTo>
                      <a:lnTo>
                        <a:pt x="49" y="236"/>
                      </a:lnTo>
                      <a:lnTo>
                        <a:pt x="54" y="232"/>
                      </a:lnTo>
                      <a:lnTo>
                        <a:pt x="59" y="227"/>
                      </a:lnTo>
                      <a:lnTo>
                        <a:pt x="59" y="225"/>
                      </a:lnTo>
                      <a:lnTo>
                        <a:pt x="61" y="222"/>
                      </a:lnTo>
                      <a:lnTo>
                        <a:pt x="63" y="220"/>
                      </a:lnTo>
                      <a:lnTo>
                        <a:pt x="75" y="218"/>
                      </a:lnTo>
                      <a:lnTo>
                        <a:pt x="80" y="220"/>
                      </a:lnTo>
                      <a:lnTo>
                        <a:pt x="82" y="220"/>
                      </a:lnTo>
                      <a:lnTo>
                        <a:pt x="85" y="222"/>
                      </a:lnTo>
                      <a:lnTo>
                        <a:pt x="87" y="225"/>
                      </a:lnTo>
                      <a:lnTo>
                        <a:pt x="89" y="229"/>
                      </a:lnTo>
                      <a:lnTo>
                        <a:pt x="89" y="232"/>
                      </a:lnTo>
                      <a:lnTo>
                        <a:pt x="92" y="234"/>
                      </a:lnTo>
                      <a:lnTo>
                        <a:pt x="94" y="234"/>
                      </a:lnTo>
                      <a:lnTo>
                        <a:pt x="101" y="236"/>
                      </a:lnTo>
                      <a:lnTo>
                        <a:pt x="104" y="236"/>
                      </a:lnTo>
                      <a:lnTo>
                        <a:pt x="108" y="236"/>
                      </a:lnTo>
                      <a:lnTo>
                        <a:pt x="111" y="236"/>
                      </a:lnTo>
                      <a:lnTo>
                        <a:pt x="115" y="236"/>
                      </a:lnTo>
                      <a:lnTo>
                        <a:pt x="123" y="236"/>
                      </a:lnTo>
                      <a:lnTo>
                        <a:pt x="125" y="236"/>
                      </a:lnTo>
                      <a:lnTo>
                        <a:pt x="127" y="234"/>
                      </a:lnTo>
                      <a:lnTo>
                        <a:pt x="132" y="232"/>
                      </a:lnTo>
                      <a:lnTo>
                        <a:pt x="134" y="232"/>
                      </a:lnTo>
                      <a:lnTo>
                        <a:pt x="139" y="229"/>
                      </a:lnTo>
                      <a:lnTo>
                        <a:pt x="139" y="229"/>
                      </a:lnTo>
                      <a:lnTo>
                        <a:pt x="141" y="227"/>
                      </a:lnTo>
                      <a:lnTo>
                        <a:pt x="141" y="225"/>
                      </a:lnTo>
                      <a:lnTo>
                        <a:pt x="141" y="222"/>
                      </a:lnTo>
                      <a:lnTo>
                        <a:pt x="139" y="220"/>
                      </a:lnTo>
                      <a:lnTo>
                        <a:pt x="132" y="215"/>
                      </a:lnTo>
                      <a:lnTo>
                        <a:pt x="127" y="213"/>
                      </a:lnTo>
                      <a:lnTo>
                        <a:pt x="125" y="210"/>
                      </a:lnTo>
                      <a:lnTo>
                        <a:pt x="123" y="208"/>
                      </a:lnTo>
                      <a:lnTo>
                        <a:pt x="123" y="203"/>
                      </a:lnTo>
                      <a:lnTo>
                        <a:pt x="127" y="203"/>
                      </a:lnTo>
                      <a:lnTo>
                        <a:pt x="132" y="203"/>
                      </a:lnTo>
                      <a:lnTo>
                        <a:pt x="134" y="203"/>
                      </a:lnTo>
                      <a:lnTo>
                        <a:pt x="134" y="203"/>
                      </a:lnTo>
                      <a:lnTo>
                        <a:pt x="137" y="201"/>
                      </a:lnTo>
                      <a:lnTo>
                        <a:pt x="137" y="201"/>
                      </a:lnTo>
                      <a:lnTo>
                        <a:pt x="139" y="199"/>
                      </a:lnTo>
                      <a:lnTo>
                        <a:pt x="139" y="194"/>
                      </a:lnTo>
                      <a:lnTo>
                        <a:pt x="139" y="192"/>
                      </a:lnTo>
                      <a:lnTo>
                        <a:pt x="137" y="189"/>
                      </a:lnTo>
                      <a:lnTo>
                        <a:pt x="130" y="187"/>
                      </a:lnTo>
                      <a:lnTo>
                        <a:pt x="130" y="184"/>
                      </a:lnTo>
                      <a:lnTo>
                        <a:pt x="130" y="182"/>
                      </a:lnTo>
                      <a:lnTo>
                        <a:pt x="130" y="180"/>
                      </a:lnTo>
                      <a:lnTo>
                        <a:pt x="127" y="177"/>
                      </a:lnTo>
                      <a:lnTo>
                        <a:pt x="125" y="177"/>
                      </a:lnTo>
                      <a:lnTo>
                        <a:pt x="118" y="180"/>
                      </a:lnTo>
                      <a:lnTo>
                        <a:pt x="113" y="192"/>
                      </a:lnTo>
                      <a:lnTo>
                        <a:pt x="108" y="192"/>
                      </a:lnTo>
                      <a:lnTo>
                        <a:pt x="106" y="192"/>
                      </a:lnTo>
                      <a:lnTo>
                        <a:pt x="97" y="192"/>
                      </a:lnTo>
                      <a:lnTo>
                        <a:pt x="87" y="187"/>
                      </a:lnTo>
                      <a:lnTo>
                        <a:pt x="85" y="187"/>
                      </a:lnTo>
                      <a:lnTo>
                        <a:pt x="85" y="184"/>
                      </a:lnTo>
                      <a:lnTo>
                        <a:pt x="85" y="182"/>
                      </a:lnTo>
                      <a:lnTo>
                        <a:pt x="87" y="180"/>
                      </a:lnTo>
                      <a:lnTo>
                        <a:pt x="89" y="175"/>
                      </a:lnTo>
                      <a:lnTo>
                        <a:pt x="89" y="165"/>
                      </a:lnTo>
                      <a:lnTo>
                        <a:pt x="92" y="156"/>
                      </a:lnTo>
                      <a:lnTo>
                        <a:pt x="92" y="151"/>
                      </a:lnTo>
                      <a:lnTo>
                        <a:pt x="92" y="149"/>
                      </a:lnTo>
                      <a:lnTo>
                        <a:pt x="85" y="147"/>
                      </a:lnTo>
                      <a:lnTo>
                        <a:pt x="85" y="144"/>
                      </a:lnTo>
                      <a:lnTo>
                        <a:pt x="85" y="139"/>
                      </a:lnTo>
                      <a:lnTo>
                        <a:pt x="87" y="132"/>
                      </a:lnTo>
                      <a:lnTo>
                        <a:pt x="87" y="130"/>
                      </a:lnTo>
                      <a:lnTo>
                        <a:pt x="94" y="125"/>
                      </a:lnTo>
                      <a:lnTo>
                        <a:pt x="94" y="123"/>
                      </a:lnTo>
                      <a:lnTo>
                        <a:pt x="92" y="120"/>
                      </a:lnTo>
                      <a:lnTo>
                        <a:pt x="92" y="118"/>
                      </a:lnTo>
                      <a:lnTo>
                        <a:pt x="85" y="118"/>
                      </a:lnTo>
                      <a:lnTo>
                        <a:pt x="73" y="116"/>
                      </a:lnTo>
                      <a:lnTo>
                        <a:pt x="66" y="116"/>
                      </a:lnTo>
                      <a:lnTo>
                        <a:pt x="61" y="111"/>
                      </a:lnTo>
                      <a:lnTo>
                        <a:pt x="61" y="109"/>
                      </a:lnTo>
                      <a:lnTo>
                        <a:pt x="59" y="109"/>
                      </a:lnTo>
                      <a:lnTo>
                        <a:pt x="54" y="109"/>
                      </a:lnTo>
                      <a:lnTo>
                        <a:pt x="52" y="111"/>
                      </a:lnTo>
                      <a:lnTo>
                        <a:pt x="26" y="125"/>
                      </a:lnTo>
                      <a:lnTo>
                        <a:pt x="7" y="132"/>
                      </a:lnTo>
                      <a:lnTo>
                        <a:pt x="4" y="128"/>
                      </a:lnTo>
                      <a:lnTo>
                        <a:pt x="4" y="118"/>
                      </a:lnTo>
                      <a:lnTo>
                        <a:pt x="2" y="116"/>
                      </a:lnTo>
                      <a:lnTo>
                        <a:pt x="2" y="113"/>
                      </a:lnTo>
                      <a:lnTo>
                        <a:pt x="2" y="109"/>
                      </a:lnTo>
                      <a:lnTo>
                        <a:pt x="2" y="106"/>
                      </a:lnTo>
                      <a:lnTo>
                        <a:pt x="2" y="104"/>
                      </a:lnTo>
                      <a:lnTo>
                        <a:pt x="2" y="99"/>
                      </a:lnTo>
                      <a:lnTo>
                        <a:pt x="0" y="97"/>
                      </a:lnTo>
                      <a:lnTo>
                        <a:pt x="2" y="92"/>
                      </a:lnTo>
                      <a:lnTo>
                        <a:pt x="4" y="90"/>
                      </a:lnTo>
                      <a:lnTo>
                        <a:pt x="33" y="71"/>
                      </a:lnTo>
                      <a:lnTo>
                        <a:pt x="35" y="68"/>
                      </a:lnTo>
                      <a:lnTo>
                        <a:pt x="40" y="66"/>
                      </a:lnTo>
                      <a:lnTo>
                        <a:pt x="59" y="68"/>
                      </a:lnTo>
                      <a:lnTo>
                        <a:pt x="66" y="68"/>
                      </a:lnTo>
                      <a:lnTo>
                        <a:pt x="73" y="71"/>
                      </a:lnTo>
                      <a:lnTo>
                        <a:pt x="78" y="71"/>
                      </a:lnTo>
                      <a:lnTo>
                        <a:pt x="89" y="64"/>
                      </a:lnTo>
                      <a:lnTo>
                        <a:pt x="92" y="61"/>
                      </a:lnTo>
                      <a:lnTo>
                        <a:pt x="94" y="59"/>
                      </a:lnTo>
                      <a:close/>
                      <a:moveTo>
                        <a:pt x="172" y="305"/>
                      </a:moveTo>
                      <a:lnTo>
                        <a:pt x="172" y="305"/>
                      </a:lnTo>
                      <a:lnTo>
                        <a:pt x="172" y="308"/>
                      </a:lnTo>
                      <a:lnTo>
                        <a:pt x="175" y="312"/>
                      </a:lnTo>
                      <a:lnTo>
                        <a:pt x="182" y="319"/>
                      </a:lnTo>
                      <a:lnTo>
                        <a:pt x="189" y="326"/>
                      </a:lnTo>
                      <a:lnTo>
                        <a:pt x="208" y="336"/>
                      </a:lnTo>
                      <a:lnTo>
                        <a:pt x="229" y="343"/>
                      </a:lnTo>
                      <a:lnTo>
                        <a:pt x="246" y="350"/>
                      </a:lnTo>
                      <a:lnTo>
                        <a:pt x="269" y="350"/>
                      </a:lnTo>
                      <a:lnTo>
                        <a:pt x="272" y="353"/>
                      </a:lnTo>
                      <a:lnTo>
                        <a:pt x="274" y="353"/>
                      </a:lnTo>
                      <a:lnTo>
                        <a:pt x="274" y="355"/>
                      </a:lnTo>
                      <a:lnTo>
                        <a:pt x="274" y="355"/>
                      </a:lnTo>
                      <a:lnTo>
                        <a:pt x="279" y="355"/>
                      </a:lnTo>
                      <a:lnTo>
                        <a:pt x="281" y="353"/>
                      </a:lnTo>
                      <a:lnTo>
                        <a:pt x="283" y="350"/>
                      </a:lnTo>
                      <a:lnTo>
                        <a:pt x="283" y="345"/>
                      </a:lnTo>
                      <a:lnTo>
                        <a:pt x="281" y="343"/>
                      </a:lnTo>
                      <a:lnTo>
                        <a:pt x="281" y="338"/>
                      </a:lnTo>
                      <a:lnTo>
                        <a:pt x="281" y="336"/>
                      </a:lnTo>
                      <a:lnTo>
                        <a:pt x="279" y="336"/>
                      </a:lnTo>
                      <a:lnTo>
                        <a:pt x="276" y="336"/>
                      </a:lnTo>
                      <a:lnTo>
                        <a:pt x="276" y="338"/>
                      </a:lnTo>
                      <a:lnTo>
                        <a:pt x="272" y="341"/>
                      </a:lnTo>
                      <a:lnTo>
                        <a:pt x="272" y="341"/>
                      </a:lnTo>
                      <a:lnTo>
                        <a:pt x="269" y="343"/>
                      </a:lnTo>
                      <a:lnTo>
                        <a:pt x="267" y="341"/>
                      </a:lnTo>
                      <a:lnTo>
                        <a:pt x="265" y="341"/>
                      </a:lnTo>
                      <a:lnTo>
                        <a:pt x="262" y="336"/>
                      </a:lnTo>
                      <a:lnTo>
                        <a:pt x="260" y="334"/>
                      </a:lnTo>
                      <a:lnTo>
                        <a:pt x="260" y="331"/>
                      </a:lnTo>
                      <a:lnTo>
                        <a:pt x="257" y="331"/>
                      </a:lnTo>
                      <a:lnTo>
                        <a:pt x="255" y="329"/>
                      </a:lnTo>
                      <a:lnTo>
                        <a:pt x="257" y="326"/>
                      </a:lnTo>
                      <a:lnTo>
                        <a:pt x="257" y="324"/>
                      </a:lnTo>
                      <a:lnTo>
                        <a:pt x="260" y="324"/>
                      </a:lnTo>
                      <a:lnTo>
                        <a:pt x="262" y="322"/>
                      </a:lnTo>
                      <a:lnTo>
                        <a:pt x="265" y="322"/>
                      </a:lnTo>
                      <a:lnTo>
                        <a:pt x="265" y="319"/>
                      </a:lnTo>
                      <a:lnTo>
                        <a:pt x="269" y="315"/>
                      </a:lnTo>
                      <a:lnTo>
                        <a:pt x="269" y="312"/>
                      </a:lnTo>
                      <a:lnTo>
                        <a:pt x="269" y="310"/>
                      </a:lnTo>
                      <a:lnTo>
                        <a:pt x="272" y="308"/>
                      </a:lnTo>
                      <a:lnTo>
                        <a:pt x="269" y="305"/>
                      </a:lnTo>
                      <a:lnTo>
                        <a:pt x="267" y="305"/>
                      </a:lnTo>
                      <a:lnTo>
                        <a:pt x="265" y="305"/>
                      </a:lnTo>
                      <a:lnTo>
                        <a:pt x="262" y="303"/>
                      </a:lnTo>
                      <a:lnTo>
                        <a:pt x="260" y="300"/>
                      </a:lnTo>
                      <a:lnTo>
                        <a:pt x="257" y="298"/>
                      </a:lnTo>
                      <a:lnTo>
                        <a:pt x="257" y="298"/>
                      </a:lnTo>
                      <a:lnTo>
                        <a:pt x="255" y="298"/>
                      </a:lnTo>
                      <a:lnTo>
                        <a:pt x="253" y="298"/>
                      </a:lnTo>
                      <a:lnTo>
                        <a:pt x="248" y="298"/>
                      </a:lnTo>
                      <a:lnTo>
                        <a:pt x="246" y="298"/>
                      </a:lnTo>
                      <a:lnTo>
                        <a:pt x="227" y="291"/>
                      </a:lnTo>
                      <a:lnTo>
                        <a:pt x="222" y="289"/>
                      </a:lnTo>
                      <a:lnTo>
                        <a:pt x="217" y="289"/>
                      </a:lnTo>
                      <a:lnTo>
                        <a:pt x="210" y="289"/>
                      </a:lnTo>
                      <a:lnTo>
                        <a:pt x="189" y="289"/>
                      </a:lnTo>
                      <a:lnTo>
                        <a:pt x="186" y="289"/>
                      </a:lnTo>
                      <a:lnTo>
                        <a:pt x="184" y="291"/>
                      </a:lnTo>
                      <a:lnTo>
                        <a:pt x="177" y="300"/>
                      </a:lnTo>
                      <a:lnTo>
                        <a:pt x="172" y="30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3190293" y="1072753"/>
                  <a:ext cx="132159" cy="78581"/>
                </a:xfrm>
                <a:custGeom>
                  <a:avLst/>
                  <a:gdLst>
                    <a:gd name="T0" fmla="*/ 10 w 111"/>
                    <a:gd name="T1" fmla="*/ 30 h 66"/>
                    <a:gd name="T2" fmla="*/ 0 w 111"/>
                    <a:gd name="T3" fmla="*/ 19 h 66"/>
                    <a:gd name="T4" fmla="*/ 5 w 111"/>
                    <a:gd name="T5" fmla="*/ 11 h 66"/>
                    <a:gd name="T6" fmla="*/ 14 w 111"/>
                    <a:gd name="T7" fmla="*/ 0 h 66"/>
                    <a:gd name="T8" fmla="*/ 38 w 111"/>
                    <a:gd name="T9" fmla="*/ 0 h 66"/>
                    <a:gd name="T10" fmla="*/ 50 w 111"/>
                    <a:gd name="T11" fmla="*/ 0 h 66"/>
                    <a:gd name="T12" fmla="*/ 74 w 111"/>
                    <a:gd name="T13" fmla="*/ 9 h 66"/>
                    <a:gd name="T14" fmla="*/ 81 w 111"/>
                    <a:gd name="T15" fmla="*/ 9 h 66"/>
                    <a:gd name="T16" fmla="*/ 85 w 111"/>
                    <a:gd name="T17" fmla="*/ 9 h 66"/>
                    <a:gd name="T18" fmla="*/ 88 w 111"/>
                    <a:gd name="T19" fmla="*/ 11 h 66"/>
                    <a:gd name="T20" fmla="*/ 93 w 111"/>
                    <a:gd name="T21" fmla="*/ 16 h 66"/>
                    <a:gd name="T22" fmla="*/ 97 w 111"/>
                    <a:gd name="T23" fmla="*/ 16 h 66"/>
                    <a:gd name="T24" fmla="*/ 97 w 111"/>
                    <a:gd name="T25" fmla="*/ 21 h 66"/>
                    <a:gd name="T26" fmla="*/ 97 w 111"/>
                    <a:gd name="T27" fmla="*/ 26 h 66"/>
                    <a:gd name="T28" fmla="*/ 93 w 111"/>
                    <a:gd name="T29" fmla="*/ 33 h 66"/>
                    <a:gd name="T30" fmla="*/ 88 w 111"/>
                    <a:gd name="T31" fmla="*/ 35 h 66"/>
                    <a:gd name="T32" fmla="*/ 85 w 111"/>
                    <a:gd name="T33" fmla="*/ 37 h 66"/>
                    <a:gd name="T34" fmla="*/ 85 w 111"/>
                    <a:gd name="T35" fmla="*/ 42 h 66"/>
                    <a:gd name="T36" fmla="*/ 88 w 111"/>
                    <a:gd name="T37" fmla="*/ 45 h 66"/>
                    <a:gd name="T38" fmla="*/ 93 w 111"/>
                    <a:gd name="T39" fmla="*/ 52 h 66"/>
                    <a:gd name="T40" fmla="*/ 97 w 111"/>
                    <a:gd name="T41" fmla="*/ 54 h 66"/>
                    <a:gd name="T42" fmla="*/ 100 w 111"/>
                    <a:gd name="T43" fmla="*/ 52 h 66"/>
                    <a:gd name="T44" fmla="*/ 104 w 111"/>
                    <a:gd name="T45" fmla="*/ 47 h 66"/>
                    <a:gd name="T46" fmla="*/ 109 w 111"/>
                    <a:gd name="T47" fmla="*/ 47 h 66"/>
                    <a:gd name="T48" fmla="*/ 109 w 111"/>
                    <a:gd name="T49" fmla="*/ 54 h 66"/>
                    <a:gd name="T50" fmla="*/ 111 w 111"/>
                    <a:gd name="T51" fmla="*/ 61 h 66"/>
                    <a:gd name="T52" fmla="*/ 107 w 111"/>
                    <a:gd name="T53" fmla="*/ 66 h 66"/>
                    <a:gd name="T54" fmla="*/ 102 w 111"/>
                    <a:gd name="T55" fmla="*/ 66 h 66"/>
                    <a:gd name="T56" fmla="*/ 100 w 111"/>
                    <a:gd name="T57" fmla="*/ 64 h 66"/>
                    <a:gd name="T58" fmla="*/ 74 w 111"/>
                    <a:gd name="T59" fmla="*/ 61 h 66"/>
                    <a:gd name="T60" fmla="*/ 36 w 111"/>
                    <a:gd name="T61" fmla="*/ 47 h 66"/>
                    <a:gd name="T62" fmla="*/ 10 w 111"/>
                    <a:gd name="T63"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66">
                      <a:moveTo>
                        <a:pt x="10" y="30"/>
                      </a:moveTo>
                      <a:lnTo>
                        <a:pt x="10" y="30"/>
                      </a:lnTo>
                      <a:lnTo>
                        <a:pt x="3" y="23"/>
                      </a:lnTo>
                      <a:lnTo>
                        <a:pt x="0" y="19"/>
                      </a:lnTo>
                      <a:lnTo>
                        <a:pt x="0" y="16"/>
                      </a:lnTo>
                      <a:lnTo>
                        <a:pt x="5" y="11"/>
                      </a:lnTo>
                      <a:lnTo>
                        <a:pt x="12" y="2"/>
                      </a:lnTo>
                      <a:lnTo>
                        <a:pt x="14" y="0"/>
                      </a:lnTo>
                      <a:lnTo>
                        <a:pt x="17" y="0"/>
                      </a:lnTo>
                      <a:lnTo>
                        <a:pt x="38" y="0"/>
                      </a:lnTo>
                      <a:lnTo>
                        <a:pt x="45" y="0"/>
                      </a:lnTo>
                      <a:lnTo>
                        <a:pt x="50" y="0"/>
                      </a:lnTo>
                      <a:lnTo>
                        <a:pt x="55" y="2"/>
                      </a:lnTo>
                      <a:lnTo>
                        <a:pt x="74" y="9"/>
                      </a:lnTo>
                      <a:lnTo>
                        <a:pt x="76" y="9"/>
                      </a:lnTo>
                      <a:lnTo>
                        <a:pt x="81" y="9"/>
                      </a:lnTo>
                      <a:lnTo>
                        <a:pt x="83" y="9"/>
                      </a:lnTo>
                      <a:lnTo>
                        <a:pt x="85" y="9"/>
                      </a:lnTo>
                      <a:lnTo>
                        <a:pt x="85" y="9"/>
                      </a:lnTo>
                      <a:lnTo>
                        <a:pt x="88" y="11"/>
                      </a:lnTo>
                      <a:lnTo>
                        <a:pt x="90" y="14"/>
                      </a:lnTo>
                      <a:lnTo>
                        <a:pt x="93" y="16"/>
                      </a:lnTo>
                      <a:lnTo>
                        <a:pt x="95" y="16"/>
                      </a:lnTo>
                      <a:lnTo>
                        <a:pt x="97" y="16"/>
                      </a:lnTo>
                      <a:lnTo>
                        <a:pt x="100" y="19"/>
                      </a:lnTo>
                      <a:lnTo>
                        <a:pt x="97" y="21"/>
                      </a:lnTo>
                      <a:lnTo>
                        <a:pt x="97" y="23"/>
                      </a:lnTo>
                      <a:lnTo>
                        <a:pt x="97" y="26"/>
                      </a:lnTo>
                      <a:lnTo>
                        <a:pt x="93" y="30"/>
                      </a:lnTo>
                      <a:lnTo>
                        <a:pt x="93" y="33"/>
                      </a:lnTo>
                      <a:lnTo>
                        <a:pt x="90" y="33"/>
                      </a:lnTo>
                      <a:lnTo>
                        <a:pt x="88" y="35"/>
                      </a:lnTo>
                      <a:lnTo>
                        <a:pt x="85" y="35"/>
                      </a:lnTo>
                      <a:lnTo>
                        <a:pt x="85" y="37"/>
                      </a:lnTo>
                      <a:lnTo>
                        <a:pt x="83" y="40"/>
                      </a:lnTo>
                      <a:lnTo>
                        <a:pt x="85" y="42"/>
                      </a:lnTo>
                      <a:lnTo>
                        <a:pt x="88" y="42"/>
                      </a:lnTo>
                      <a:lnTo>
                        <a:pt x="88" y="45"/>
                      </a:lnTo>
                      <a:lnTo>
                        <a:pt x="90" y="47"/>
                      </a:lnTo>
                      <a:lnTo>
                        <a:pt x="93" y="52"/>
                      </a:lnTo>
                      <a:lnTo>
                        <a:pt x="95" y="52"/>
                      </a:lnTo>
                      <a:lnTo>
                        <a:pt x="97" y="54"/>
                      </a:lnTo>
                      <a:lnTo>
                        <a:pt x="100" y="52"/>
                      </a:lnTo>
                      <a:lnTo>
                        <a:pt x="100" y="52"/>
                      </a:lnTo>
                      <a:lnTo>
                        <a:pt x="104" y="49"/>
                      </a:lnTo>
                      <a:lnTo>
                        <a:pt x="104" y="47"/>
                      </a:lnTo>
                      <a:lnTo>
                        <a:pt x="107" y="47"/>
                      </a:lnTo>
                      <a:lnTo>
                        <a:pt x="109" y="47"/>
                      </a:lnTo>
                      <a:lnTo>
                        <a:pt x="109" y="49"/>
                      </a:lnTo>
                      <a:lnTo>
                        <a:pt x="109" y="54"/>
                      </a:lnTo>
                      <a:lnTo>
                        <a:pt x="111" y="56"/>
                      </a:lnTo>
                      <a:lnTo>
                        <a:pt x="111" y="61"/>
                      </a:lnTo>
                      <a:lnTo>
                        <a:pt x="109" y="64"/>
                      </a:lnTo>
                      <a:lnTo>
                        <a:pt x="107" y="66"/>
                      </a:lnTo>
                      <a:lnTo>
                        <a:pt x="102" y="66"/>
                      </a:lnTo>
                      <a:lnTo>
                        <a:pt x="102" y="66"/>
                      </a:lnTo>
                      <a:lnTo>
                        <a:pt x="102" y="64"/>
                      </a:lnTo>
                      <a:lnTo>
                        <a:pt x="100" y="64"/>
                      </a:lnTo>
                      <a:lnTo>
                        <a:pt x="97" y="61"/>
                      </a:lnTo>
                      <a:lnTo>
                        <a:pt x="74" y="61"/>
                      </a:lnTo>
                      <a:lnTo>
                        <a:pt x="57" y="54"/>
                      </a:lnTo>
                      <a:lnTo>
                        <a:pt x="36" y="47"/>
                      </a:lnTo>
                      <a:lnTo>
                        <a:pt x="17" y="37"/>
                      </a:lnTo>
                      <a:lnTo>
                        <a:pt x="10" y="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noEditPoints="1"/>
                </p:cNvSpPr>
                <p:nvPr/>
              </p:nvSpPr>
              <p:spPr bwMode="auto">
                <a:xfrm>
                  <a:off x="4745250" y="2422922"/>
                  <a:ext cx="1214438" cy="760809"/>
                </a:xfrm>
                <a:custGeom>
                  <a:avLst/>
                  <a:gdLst>
                    <a:gd name="T0" fmla="*/ 681 w 1020"/>
                    <a:gd name="T1" fmla="*/ 151 h 639"/>
                    <a:gd name="T2" fmla="*/ 620 w 1020"/>
                    <a:gd name="T3" fmla="*/ 130 h 639"/>
                    <a:gd name="T4" fmla="*/ 641 w 1020"/>
                    <a:gd name="T5" fmla="*/ 109 h 639"/>
                    <a:gd name="T6" fmla="*/ 620 w 1020"/>
                    <a:gd name="T7" fmla="*/ 104 h 639"/>
                    <a:gd name="T8" fmla="*/ 622 w 1020"/>
                    <a:gd name="T9" fmla="*/ 80 h 639"/>
                    <a:gd name="T10" fmla="*/ 641 w 1020"/>
                    <a:gd name="T11" fmla="*/ 66 h 639"/>
                    <a:gd name="T12" fmla="*/ 556 w 1020"/>
                    <a:gd name="T13" fmla="*/ 90 h 639"/>
                    <a:gd name="T14" fmla="*/ 514 w 1020"/>
                    <a:gd name="T15" fmla="*/ 113 h 639"/>
                    <a:gd name="T16" fmla="*/ 485 w 1020"/>
                    <a:gd name="T17" fmla="*/ 132 h 639"/>
                    <a:gd name="T18" fmla="*/ 464 w 1020"/>
                    <a:gd name="T19" fmla="*/ 154 h 639"/>
                    <a:gd name="T20" fmla="*/ 454 w 1020"/>
                    <a:gd name="T21" fmla="*/ 163 h 639"/>
                    <a:gd name="T22" fmla="*/ 405 w 1020"/>
                    <a:gd name="T23" fmla="*/ 203 h 639"/>
                    <a:gd name="T24" fmla="*/ 369 w 1020"/>
                    <a:gd name="T25" fmla="*/ 246 h 639"/>
                    <a:gd name="T26" fmla="*/ 395 w 1020"/>
                    <a:gd name="T27" fmla="*/ 260 h 639"/>
                    <a:gd name="T28" fmla="*/ 407 w 1020"/>
                    <a:gd name="T29" fmla="*/ 267 h 639"/>
                    <a:gd name="T30" fmla="*/ 426 w 1020"/>
                    <a:gd name="T31" fmla="*/ 281 h 639"/>
                    <a:gd name="T32" fmla="*/ 478 w 1020"/>
                    <a:gd name="T33" fmla="*/ 243 h 639"/>
                    <a:gd name="T34" fmla="*/ 502 w 1020"/>
                    <a:gd name="T35" fmla="*/ 286 h 639"/>
                    <a:gd name="T36" fmla="*/ 563 w 1020"/>
                    <a:gd name="T37" fmla="*/ 324 h 639"/>
                    <a:gd name="T38" fmla="*/ 582 w 1020"/>
                    <a:gd name="T39" fmla="*/ 333 h 639"/>
                    <a:gd name="T40" fmla="*/ 606 w 1020"/>
                    <a:gd name="T41" fmla="*/ 360 h 639"/>
                    <a:gd name="T42" fmla="*/ 627 w 1020"/>
                    <a:gd name="T43" fmla="*/ 341 h 639"/>
                    <a:gd name="T44" fmla="*/ 679 w 1020"/>
                    <a:gd name="T45" fmla="*/ 272 h 639"/>
                    <a:gd name="T46" fmla="*/ 717 w 1020"/>
                    <a:gd name="T47" fmla="*/ 201 h 639"/>
                    <a:gd name="T48" fmla="*/ 731 w 1020"/>
                    <a:gd name="T49" fmla="*/ 170 h 639"/>
                    <a:gd name="T50" fmla="*/ 736 w 1020"/>
                    <a:gd name="T51" fmla="*/ 151 h 639"/>
                    <a:gd name="T52" fmla="*/ 126 w 1020"/>
                    <a:gd name="T53" fmla="*/ 478 h 639"/>
                    <a:gd name="T54" fmla="*/ 95 w 1020"/>
                    <a:gd name="T55" fmla="*/ 520 h 639"/>
                    <a:gd name="T56" fmla="*/ 71 w 1020"/>
                    <a:gd name="T57" fmla="*/ 532 h 639"/>
                    <a:gd name="T58" fmla="*/ 43 w 1020"/>
                    <a:gd name="T59" fmla="*/ 547 h 639"/>
                    <a:gd name="T60" fmla="*/ 29 w 1020"/>
                    <a:gd name="T61" fmla="*/ 544 h 639"/>
                    <a:gd name="T62" fmla="*/ 0 w 1020"/>
                    <a:gd name="T63" fmla="*/ 530 h 639"/>
                    <a:gd name="T64" fmla="*/ 12 w 1020"/>
                    <a:gd name="T65" fmla="*/ 504 h 639"/>
                    <a:gd name="T66" fmla="*/ 26 w 1020"/>
                    <a:gd name="T67" fmla="*/ 476 h 639"/>
                    <a:gd name="T68" fmla="*/ 52 w 1020"/>
                    <a:gd name="T69" fmla="*/ 459 h 639"/>
                    <a:gd name="T70" fmla="*/ 95 w 1020"/>
                    <a:gd name="T71" fmla="*/ 442 h 639"/>
                    <a:gd name="T72" fmla="*/ 121 w 1020"/>
                    <a:gd name="T73" fmla="*/ 442 h 639"/>
                    <a:gd name="T74" fmla="*/ 116 w 1020"/>
                    <a:gd name="T75" fmla="*/ 622 h 639"/>
                    <a:gd name="T76" fmla="*/ 85 w 1020"/>
                    <a:gd name="T77" fmla="*/ 627 h 639"/>
                    <a:gd name="T78" fmla="*/ 59 w 1020"/>
                    <a:gd name="T79" fmla="*/ 634 h 639"/>
                    <a:gd name="T80" fmla="*/ 62 w 1020"/>
                    <a:gd name="T81" fmla="*/ 615 h 639"/>
                    <a:gd name="T82" fmla="*/ 69 w 1020"/>
                    <a:gd name="T83" fmla="*/ 603 h 639"/>
                    <a:gd name="T84" fmla="*/ 76 w 1020"/>
                    <a:gd name="T85" fmla="*/ 594 h 639"/>
                    <a:gd name="T86" fmla="*/ 1017 w 1020"/>
                    <a:gd name="T87" fmla="*/ 85 h 639"/>
                    <a:gd name="T88" fmla="*/ 991 w 1020"/>
                    <a:gd name="T89" fmla="*/ 109 h 639"/>
                    <a:gd name="T90" fmla="*/ 852 w 1020"/>
                    <a:gd name="T91" fmla="*/ 66 h 639"/>
                    <a:gd name="T92" fmla="*/ 849 w 1020"/>
                    <a:gd name="T93" fmla="*/ 40 h 639"/>
                    <a:gd name="T94" fmla="*/ 847 w 1020"/>
                    <a:gd name="T95" fmla="*/ 19 h 639"/>
                    <a:gd name="T96" fmla="*/ 930 w 1020"/>
                    <a:gd name="T97" fmla="*/ 7 h 639"/>
                    <a:gd name="T98" fmla="*/ 951 w 1020"/>
                    <a:gd name="T99" fmla="*/ 14 h 639"/>
                    <a:gd name="T100" fmla="*/ 961 w 1020"/>
                    <a:gd name="T101" fmla="*/ 14 h 639"/>
                    <a:gd name="T102" fmla="*/ 975 w 1020"/>
                    <a:gd name="T103" fmla="*/ 21 h 639"/>
                    <a:gd name="T104" fmla="*/ 989 w 1020"/>
                    <a:gd name="T105" fmla="*/ 33 h 639"/>
                    <a:gd name="T106" fmla="*/ 1001 w 1020"/>
                    <a:gd name="T107" fmla="*/ 54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0" h="639">
                      <a:moveTo>
                        <a:pt x="724" y="151"/>
                      </a:moveTo>
                      <a:lnTo>
                        <a:pt x="724" y="151"/>
                      </a:lnTo>
                      <a:lnTo>
                        <a:pt x="705" y="142"/>
                      </a:lnTo>
                      <a:lnTo>
                        <a:pt x="696" y="139"/>
                      </a:lnTo>
                      <a:lnTo>
                        <a:pt x="691" y="142"/>
                      </a:lnTo>
                      <a:lnTo>
                        <a:pt x="681" y="151"/>
                      </a:lnTo>
                      <a:lnTo>
                        <a:pt x="674" y="154"/>
                      </a:lnTo>
                      <a:lnTo>
                        <a:pt x="653" y="156"/>
                      </a:lnTo>
                      <a:lnTo>
                        <a:pt x="644" y="154"/>
                      </a:lnTo>
                      <a:lnTo>
                        <a:pt x="632" y="149"/>
                      </a:lnTo>
                      <a:lnTo>
                        <a:pt x="622" y="139"/>
                      </a:lnTo>
                      <a:lnTo>
                        <a:pt x="620" y="130"/>
                      </a:lnTo>
                      <a:lnTo>
                        <a:pt x="620" y="123"/>
                      </a:lnTo>
                      <a:lnTo>
                        <a:pt x="622" y="118"/>
                      </a:lnTo>
                      <a:lnTo>
                        <a:pt x="632" y="116"/>
                      </a:lnTo>
                      <a:lnTo>
                        <a:pt x="637" y="113"/>
                      </a:lnTo>
                      <a:lnTo>
                        <a:pt x="639" y="111"/>
                      </a:lnTo>
                      <a:lnTo>
                        <a:pt x="641" y="109"/>
                      </a:lnTo>
                      <a:lnTo>
                        <a:pt x="641" y="106"/>
                      </a:lnTo>
                      <a:lnTo>
                        <a:pt x="641" y="104"/>
                      </a:lnTo>
                      <a:lnTo>
                        <a:pt x="641" y="99"/>
                      </a:lnTo>
                      <a:lnTo>
                        <a:pt x="646" y="97"/>
                      </a:lnTo>
                      <a:lnTo>
                        <a:pt x="646" y="94"/>
                      </a:lnTo>
                      <a:lnTo>
                        <a:pt x="620" y="104"/>
                      </a:lnTo>
                      <a:lnTo>
                        <a:pt x="608" y="101"/>
                      </a:lnTo>
                      <a:lnTo>
                        <a:pt x="608" y="87"/>
                      </a:lnTo>
                      <a:lnTo>
                        <a:pt x="611" y="87"/>
                      </a:lnTo>
                      <a:lnTo>
                        <a:pt x="615" y="90"/>
                      </a:lnTo>
                      <a:lnTo>
                        <a:pt x="618" y="85"/>
                      </a:lnTo>
                      <a:lnTo>
                        <a:pt x="622" y="80"/>
                      </a:lnTo>
                      <a:lnTo>
                        <a:pt x="627" y="78"/>
                      </a:lnTo>
                      <a:lnTo>
                        <a:pt x="632" y="78"/>
                      </a:lnTo>
                      <a:lnTo>
                        <a:pt x="644" y="71"/>
                      </a:lnTo>
                      <a:lnTo>
                        <a:pt x="646" y="68"/>
                      </a:lnTo>
                      <a:lnTo>
                        <a:pt x="641" y="66"/>
                      </a:lnTo>
                      <a:lnTo>
                        <a:pt x="641" y="66"/>
                      </a:lnTo>
                      <a:lnTo>
                        <a:pt x="639" y="68"/>
                      </a:lnTo>
                      <a:lnTo>
                        <a:pt x="634" y="64"/>
                      </a:lnTo>
                      <a:lnTo>
                        <a:pt x="601" y="78"/>
                      </a:lnTo>
                      <a:lnTo>
                        <a:pt x="584" y="83"/>
                      </a:lnTo>
                      <a:lnTo>
                        <a:pt x="566" y="85"/>
                      </a:lnTo>
                      <a:lnTo>
                        <a:pt x="556" y="90"/>
                      </a:lnTo>
                      <a:lnTo>
                        <a:pt x="535" y="104"/>
                      </a:lnTo>
                      <a:lnTo>
                        <a:pt x="525" y="109"/>
                      </a:lnTo>
                      <a:lnTo>
                        <a:pt x="523" y="109"/>
                      </a:lnTo>
                      <a:lnTo>
                        <a:pt x="516" y="109"/>
                      </a:lnTo>
                      <a:lnTo>
                        <a:pt x="516" y="109"/>
                      </a:lnTo>
                      <a:lnTo>
                        <a:pt x="514" y="113"/>
                      </a:lnTo>
                      <a:lnTo>
                        <a:pt x="511" y="113"/>
                      </a:lnTo>
                      <a:lnTo>
                        <a:pt x="506" y="116"/>
                      </a:lnTo>
                      <a:lnTo>
                        <a:pt x="504" y="118"/>
                      </a:lnTo>
                      <a:lnTo>
                        <a:pt x="499" y="123"/>
                      </a:lnTo>
                      <a:lnTo>
                        <a:pt x="495" y="127"/>
                      </a:lnTo>
                      <a:lnTo>
                        <a:pt x="485" y="132"/>
                      </a:lnTo>
                      <a:lnTo>
                        <a:pt x="483" y="132"/>
                      </a:lnTo>
                      <a:lnTo>
                        <a:pt x="480" y="135"/>
                      </a:lnTo>
                      <a:lnTo>
                        <a:pt x="476" y="142"/>
                      </a:lnTo>
                      <a:lnTo>
                        <a:pt x="473" y="144"/>
                      </a:lnTo>
                      <a:lnTo>
                        <a:pt x="473" y="146"/>
                      </a:lnTo>
                      <a:lnTo>
                        <a:pt x="464" y="154"/>
                      </a:lnTo>
                      <a:lnTo>
                        <a:pt x="464" y="154"/>
                      </a:lnTo>
                      <a:lnTo>
                        <a:pt x="459" y="154"/>
                      </a:lnTo>
                      <a:lnTo>
                        <a:pt x="459" y="154"/>
                      </a:lnTo>
                      <a:lnTo>
                        <a:pt x="457" y="156"/>
                      </a:lnTo>
                      <a:lnTo>
                        <a:pt x="454" y="161"/>
                      </a:lnTo>
                      <a:lnTo>
                        <a:pt x="454" y="163"/>
                      </a:lnTo>
                      <a:lnTo>
                        <a:pt x="445" y="175"/>
                      </a:lnTo>
                      <a:lnTo>
                        <a:pt x="438" y="180"/>
                      </a:lnTo>
                      <a:lnTo>
                        <a:pt x="433" y="180"/>
                      </a:lnTo>
                      <a:lnTo>
                        <a:pt x="426" y="182"/>
                      </a:lnTo>
                      <a:lnTo>
                        <a:pt x="421" y="184"/>
                      </a:lnTo>
                      <a:lnTo>
                        <a:pt x="405" y="203"/>
                      </a:lnTo>
                      <a:lnTo>
                        <a:pt x="400" y="206"/>
                      </a:lnTo>
                      <a:lnTo>
                        <a:pt x="393" y="208"/>
                      </a:lnTo>
                      <a:lnTo>
                        <a:pt x="369" y="225"/>
                      </a:lnTo>
                      <a:lnTo>
                        <a:pt x="369" y="229"/>
                      </a:lnTo>
                      <a:lnTo>
                        <a:pt x="369" y="239"/>
                      </a:lnTo>
                      <a:lnTo>
                        <a:pt x="369" y="246"/>
                      </a:lnTo>
                      <a:lnTo>
                        <a:pt x="376" y="251"/>
                      </a:lnTo>
                      <a:lnTo>
                        <a:pt x="379" y="258"/>
                      </a:lnTo>
                      <a:lnTo>
                        <a:pt x="383" y="260"/>
                      </a:lnTo>
                      <a:lnTo>
                        <a:pt x="383" y="260"/>
                      </a:lnTo>
                      <a:lnTo>
                        <a:pt x="393" y="255"/>
                      </a:lnTo>
                      <a:lnTo>
                        <a:pt x="395" y="260"/>
                      </a:lnTo>
                      <a:lnTo>
                        <a:pt x="398" y="260"/>
                      </a:lnTo>
                      <a:lnTo>
                        <a:pt x="400" y="258"/>
                      </a:lnTo>
                      <a:lnTo>
                        <a:pt x="402" y="255"/>
                      </a:lnTo>
                      <a:lnTo>
                        <a:pt x="412" y="262"/>
                      </a:lnTo>
                      <a:lnTo>
                        <a:pt x="409" y="265"/>
                      </a:lnTo>
                      <a:lnTo>
                        <a:pt x="407" y="267"/>
                      </a:lnTo>
                      <a:lnTo>
                        <a:pt x="409" y="272"/>
                      </a:lnTo>
                      <a:lnTo>
                        <a:pt x="409" y="272"/>
                      </a:lnTo>
                      <a:lnTo>
                        <a:pt x="412" y="274"/>
                      </a:lnTo>
                      <a:lnTo>
                        <a:pt x="409" y="272"/>
                      </a:lnTo>
                      <a:lnTo>
                        <a:pt x="417" y="284"/>
                      </a:lnTo>
                      <a:lnTo>
                        <a:pt x="426" y="281"/>
                      </a:lnTo>
                      <a:lnTo>
                        <a:pt x="433" y="272"/>
                      </a:lnTo>
                      <a:lnTo>
                        <a:pt x="435" y="260"/>
                      </a:lnTo>
                      <a:lnTo>
                        <a:pt x="440" y="255"/>
                      </a:lnTo>
                      <a:lnTo>
                        <a:pt x="461" y="243"/>
                      </a:lnTo>
                      <a:lnTo>
                        <a:pt x="469" y="241"/>
                      </a:lnTo>
                      <a:lnTo>
                        <a:pt x="478" y="243"/>
                      </a:lnTo>
                      <a:lnTo>
                        <a:pt x="488" y="248"/>
                      </a:lnTo>
                      <a:lnTo>
                        <a:pt x="497" y="258"/>
                      </a:lnTo>
                      <a:lnTo>
                        <a:pt x="502" y="267"/>
                      </a:lnTo>
                      <a:lnTo>
                        <a:pt x="497" y="277"/>
                      </a:lnTo>
                      <a:lnTo>
                        <a:pt x="497" y="284"/>
                      </a:lnTo>
                      <a:lnTo>
                        <a:pt x="502" y="286"/>
                      </a:lnTo>
                      <a:lnTo>
                        <a:pt x="506" y="310"/>
                      </a:lnTo>
                      <a:lnTo>
                        <a:pt x="514" y="319"/>
                      </a:lnTo>
                      <a:lnTo>
                        <a:pt x="528" y="324"/>
                      </a:lnTo>
                      <a:lnTo>
                        <a:pt x="556" y="326"/>
                      </a:lnTo>
                      <a:lnTo>
                        <a:pt x="558" y="324"/>
                      </a:lnTo>
                      <a:lnTo>
                        <a:pt x="563" y="324"/>
                      </a:lnTo>
                      <a:lnTo>
                        <a:pt x="568" y="322"/>
                      </a:lnTo>
                      <a:lnTo>
                        <a:pt x="570" y="324"/>
                      </a:lnTo>
                      <a:lnTo>
                        <a:pt x="577" y="326"/>
                      </a:lnTo>
                      <a:lnTo>
                        <a:pt x="580" y="329"/>
                      </a:lnTo>
                      <a:lnTo>
                        <a:pt x="582" y="329"/>
                      </a:lnTo>
                      <a:lnTo>
                        <a:pt x="582" y="333"/>
                      </a:lnTo>
                      <a:lnTo>
                        <a:pt x="584" y="338"/>
                      </a:lnTo>
                      <a:lnTo>
                        <a:pt x="587" y="343"/>
                      </a:lnTo>
                      <a:lnTo>
                        <a:pt x="587" y="343"/>
                      </a:lnTo>
                      <a:lnTo>
                        <a:pt x="594" y="345"/>
                      </a:lnTo>
                      <a:lnTo>
                        <a:pt x="596" y="348"/>
                      </a:lnTo>
                      <a:lnTo>
                        <a:pt x="606" y="360"/>
                      </a:lnTo>
                      <a:lnTo>
                        <a:pt x="606" y="362"/>
                      </a:lnTo>
                      <a:lnTo>
                        <a:pt x="608" y="360"/>
                      </a:lnTo>
                      <a:lnTo>
                        <a:pt x="613" y="360"/>
                      </a:lnTo>
                      <a:lnTo>
                        <a:pt x="613" y="357"/>
                      </a:lnTo>
                      <a:lnTo>
                        <a:pt x="615" y="352"/>
                      </a:lnTo>
                      <a:lnTo>
                        <a:pt x="627" y="341"/>
                      </a:lnTo>
                      <a:lnTo>
                        <a:pt x="658" y="322"/>
                      </a:lnTo>
                      <a:lnTo>
                        <a:pt x="667" y="310"/>
                      </a:lnTo>
                      <a:lnTo>
                        <a:pt x="672" y="291"/>
                      </a:lnTo>
                      <a:lnTo>
                        <a:pt x="674" y="293"/>
                      </a:lnTo>
                      <a:lnTo>
                        <a:pt x="677" y="296"/>
                      </a:lnTo>
                      <a:lnTo>
                        <a:pt x="679" y="272"/>
                      </a:lnTo>
                      <a:lnTo>
                        <a:pt x="689" y="251"/>
                      </a:lnTo>
                      <a:lnTo>
                        <a:pt x="703" y="234"/>
                      </a:lnTo>
                      <a:lnTo>
                        <a:pt x="715" y="220"/>
                      </a:lnTo>
                      <a:lnTo>
                        <a:pt x="712" y="213"/>
                      </a:lnTo>
                      <a:lnTo>
                        <a:pt x="712" y="208"/>
                      </a:lnTo>
                      <a:lnTo>
                        <a:pt x="717" y="201"/>
                      </a:lnTo>
                      <a:lnTo>
                        <a:pt x="722" y="199"/>
                      </a:lnTo>
                      <a:lnTo>
                        <a:pt x="726" y="196"/>
                      </a:lnTo>
                      <a:lnTo>
                        <a:pt x="729" y="191"/>
                      </a:lnTo>
                      <a:lnTo>
                        <a:pt x="734" y="180"/>
                      </a:lnTo>
                      <a:lnTo>
                        <a:pt x="731" y="172"/>
                      </a:lnTo>
                      <a:lnTo>
                        <a:pt x="731" y="170"/>
                      </a:lnTo>
                      <a:lnTo>
                        <a:pt x="734" y="168"/>
                      </a:lnTo>
                      <a:lnTo>
                        <a:pt x="736" y="168"/>
                      </a:lnTo>
                      <a:lnTo>
                        <a:pt x="734" y="163"/>
                      </a:lnTo>
                      <a:lnTo>
                        <a:pt x="734" y="161"/>
                      </a:lnTo>
                      <a:lnTo>
                        <a:pt x="734" y="156"/>
                      </a:lnTo>
                      <a:lnTo>
                        <a:pt x="736" y="151"/>
                      </a:lnTo>
                      <a:lnTo>
                        <a:pt x="724" y="151"/>
                      </a:lnTo>
                      <a:close/>
                      <a:moveTo>
                        <a:pt x="130" y="461"/>
                      </a:moveTo>
                      <a:lnTo>
                        <a:pt x="130" y="461"/>
                      </a:lnTo>
                      <a:lnTo>
                        <a:pt x="135" y="476"/>
                      </a:lnTo>
                      <a:lnTo>
                        <a:pt x="130" y="476"/>
                      </a:lnTo>
                      <a:lnTo>
                        <a:pt x="126" y="478"/>
                      </a:lnTo>
                      <a:lnTo>
                        <a:pt x="123" y="485"/>
                      </a:lnTo>
                      <a:lnTo>
                        <a:pt x="121" y="490"/>
                      </a:lnTo>
                      <a:lnTo>
                        <a:pt x="121" y="494"/>
                      </a:lnTo>
                      <a:lnTo>
                        <a:pt x="109" y="502"/>
                      </a:lnTo>
                      <a:lnTo>
                        <a:pt x="100" y="518"/>
                      </a:lnTo>
                      <a:lnTo>
                        <a:pt x="95" y="520"/>
                      </a:lnTo>
                      <a:lnTo>
                        <a:pt x="85" y="525"/>
                      </a:lnTo>
                      <a:lnTo>
                        <a:pt x="81" y="530"/>
                      </a:lnTo>
                      <a:lnTo>
                        <a:pt x="81" y="530"/>
                      </a:lnTo>
                      <a:lnTo>
                        <a:pt x="78" y="528"/>
                      </a:lnTo>
                      <a:lnTo>
                        <a:pt x="78" y="525"/>
                      </a:lnTo>
                      <a:lnTo>
                        <a:pt x="71" y="532"/>
                      </a:lnTo>
                      <a:lnTo>
                        <a:pt x="66" y="539"/>
                      </a:lnTo>
                      <a:lnTo>
                        <a:pt x="64" y="549"/>
                      </a:lnTo>
                      <a:lnTo>
                        <a:pt x="62" y="561"/>
                      </a:lnTo>
                      <a:lnTo>
                        <a:pt x="55" y="558"/>
                      </a:lnTo>
                      <a:lnTo>
                        <a:pt x="50" y="551"/>
                      </a:lnTo>
                      <a:lnTo>
                        <a:pt x="43" y="547"/>
                      </a:lnTo>
                      <a:lnTo>
                        <a:pt x="38" y="549"/>
                      </a:lnTo>
                      <a:lnTo>
                        <a:pt x="36" y="549"/>
                      </a:lnTo>
                      <a:lnTo>
                        <a:pt x="36" y="549"/>
                      </a:lnTo>
                      <a:lnTo>
                        <a:pt x="36" y="549"/>
                      </a:lnTo>
                      <a:lnTo>
                        <a:pt x="31" y="549"/>
                      </a:lnTo>
                      <a:lnTo>
                        <a:pt x="29" y="544"/>
                      </a:lnTo>
                      <a:lnTo>
                        <a:pt x="24" y="542"/>
                      </a:lnTo>
                      <a:lnTo>
                        <a:pt x="19" y="544"/>
                      </a:lnTo>
                      <a:lnTo>
                        <a:pt x="17" y="549"/>
                      </a:lnTo>
                      <a:lnTo>
                        <a:pt x="5" y="542"/>
                      </a:lnTo>
                      <a:lnTo>
                        <a:pt x="3" y="537"/>
                      </a:lnTo>
                      <a:lnTo>
                        <a:pt x="0" y="530"/>
                      </a:lnTo>
                      <a:lnTo>
                        <a:pt x="5" y="520"/>
                      </a:lnTo>
                      <a:lnTo>
                        <a:pt x="5" y="513"/>
                      </a:lnTo>
                      <a:lnTo>
                        <a:pt x="3" y="509"/>
                      </a:lnTo>
                      <a:lnTo>
                        <a:pt x="5" y="506"/>
                      </a:lnTo>
                      <a:lnTo>
                        <a:pt x="7" y="504"/>
                      </a:lnTo>
                      <a:lnTo>
                        <a:pt x="12" y="504"/>
                      </a:lnTo>
                      <a:lnTo>
                        <a:pt x="14" y="506"/>
                      </a:lnTo>
                      <a:lnTo>
                        <a:pt x="17" y="504"/>
                      </a:lnTo>
                      <a:lnTo>
                        <a:pt x="21" y="502"/>
                      </a:lnTo>
                      <a:lnTo>
                        <a:pt x="29" y="502"/>
                      </a:lnTo>
                      <a:lnTo>
                        <a:pt x="26" y="485"/>
                      </a:lnTo>
                      <a:lnTo>
                        <a:pt x="26" y="476"/>
                      </a:lnTo>
                      <a:lnTo>
                        <a:pt x="29" y="471"/>
                      </a:lnTo>
                      <a:lnTo>
                        <a:pt x="33" y="468"/>
                      </a:lnTo>
                      <a:lnTo>
                        <a:pt x="38" y="464"/>
                      </a:lnTo>
                      <a:lnTo>
                        <a:pt x="47" y="457"/>
                      </a:lnTo>
                      <a:lnTo>
                        <a:pt x="50" y="457"/>
                      </a:lnTo>
                      <a:lnTo>
                        <a:pt x="52" y="459"/>
                      </a:lnTo>
                      <a:lnTo>
                        <a:pt x="59" y="452"/>
                      </a:lnTo>
                      <a:lnTo>
                        <a:pt x="62" y="454"/>
                      </a:lnTo>
                      <a:lnTo>
                        <a:pt x="69" y="449"/>
                      </a:lnTo>
                      <a:lnTo>
                        <a:pt x="78" y="445"/>
                      </a:lnTo>
                      <a:lnTo>
                        <a:pt x="88" y="442"/>
                      </a:lnTo>
                      <a:lnTo>
                        <a:pt x="95" y="442"/>
                      </a:lnTo>
                      <a:lnTo>
                        <a:pt x="97" y="440"/>
                      </a:lnTo>
                      <a:lnTo>
                        <a:pt x="102" y="438"/>
                      </a:lnTo>
                      <a:lnTo>
                        <a:pt x="107" y="438"/>
                      </a:lnTo>
                      <a:lnTo>
                        <a:pt x="111" y="442"/>
                      </a:lnTo>
                      <a:lnTo>
                        <a:pt x="114" y="442"/>
                      </a:lnTo>
                      <a:lnTo>
                        <a:pt x="121" y="442"/>
                      </a:lnTo>
                      <a:lnTo>
                        <a:pt x="123" y="442"/>
                      </a:lnTo>
                      <a:lnTo>
                        <a:pt x="126" y="445"/>
                      </a:lnTo>
                      <a:lnTo>
                        <a:pt x="130" y="447"/>
                      </a:lnTo>
                      <a:lnTo>
                        <a:pt x="128" y="452"/>
                      </a:lnTo>
                      <a:lnTo>
                        <a:pt x="130" y="461"/>
                      </a:lnTo>
                      <a:close/>
                      <a:moveTo>
                        <a:pt x="116" y="622"/>
                      </a:moveTo>
                      <a:lnTo>
                        <a:pt x="116" y="622"/>
                      </a:lnTo>
                      <a:lnTo>
                        <a:pt x="126" y="625"/>
                      </a:lnTo>
                      <a:lnTo>
                        <a:pt x="126" y="634"/>
                      </a:lnTo>
                      <a:lnTo>
                        <a:pt x="116" y="639"/>
                      </a:lnTo>
                      <a:lnTo>
                        <a:pt x="104" y="637"/>
                      </a:lnTo>
                      <a:lnTo>
                        <a:pt x="85" y="627"/>
                      </a:lnTo>
                      <a:lnTo>
                        <a:pt x="81" y="627"/>
                      </a:lnTo>
                      <a:lnTo>
                        <a:pt x="76" y="629"/>
                      </a:lnTo>
                      <a:lnTo>
                        <a:pt x="73" y="629"/>
                      </a:lnTo>
                      <a:lnTo>
                        <a:pt x="64" y="637"/>
                      </a:lnTo>
                      <a:lnTo>
                        <a:pt x="62" y="637"/>
                      </a:lnTo>
                      <a:lnTo>
                        <a:pt x="59" y="634"/>
                      </a:lnTo>
                      <a:lnTo>
                        <a:pt x="59" y="627"/>
                      </a:lnTo>
                      <a:lnTo>
                        <a:pt x="59" y="625"/>
                      </a:lnTo>
                      <a:lnTo>
                        <a:pt x="59" y="625"/>
                      </a:lnTo>
                      <a:lnTo>
                        <a:pt x="59" y="622"/>
                      </a:lnTo>
                      <a:lnTo>
                        <a:pt x="62" y="618"/>
                      </a:lnTo>
                      <a:lnTo>
                        <a:pt x="62" y="615"/>
                      </a:lnTo>
                      <a:lnTo>
                        <a:pt x="59" y="613"/>
                      </a:lnTo>
                      <a:lnTo>
                        <a:pt x="57" y="610"/>
                      </a:lnTo>
                      <a:lnTo>
                        <a:pt x="59" y="608"/>
                      </a:lnTo>
                      <a:lnTo>
                        <a:pt x="64" y="606"/>
                      </a:lnTo>
                      <a:lnTo>
                        <a:pt x="64" y="608"/>
                      </a:lnTo>
                      <a:lnTo>
                        <a:pt x="69" y="603"/>
                      </a:lnTo>
                      <a:lnTo>
                        <a:pt x="73" y="599"/>
                      </a:lnTo>
                      <a:lnTo>
                        <a:pt x="73" y="592"/>
                      </a:lnTo>
                      <a:lnTo>
                        <a:pt x="76" y="592"/>
                      </a:lnTo>
                      <a:lnTo>
                        <a:pt x="76" y="592"/>
                      </a:lnTo>
                      <a:lnTo>
                        <a:pt x="76" y="594"/>
                      </a:lnTo>
                      <a:lnTo>
                        <a:pt x="76" y="594"/>
                      </a:lnTo>
                      <a:lnTo>
                        <a:pt x="92" y="618"/>
                      </a:lnTo>
                      <a:lnTo>
                        <a:pt x="100" y="625"/>
                      </a:lnTo>
                      <a:lnTo>
                        <a:pt x="116" y="622"/>
                      </a:lnTo>
                      <a:close/>
                      <a:moveTo>
                        <a:pt x="1020" y="85"/>
                      </a:moveTo>
                      <a:lnTo>
                        <a:pt x="1020" y="85"/>
                      </a:lnTo>
                      <a:lnTo>
                        <a:pt x="1017" y="85"/>
                      </a:lnTo>
                      <a:lnTo>
                        <a:pt x="1015" y="83"/>
                      </a:lnTo>
                      <a:lnTo>
                        <a:pt x="1013" y="80"/>
                      </a:lnTo>
                      <a:lnTo>
                        <a:pt x="1010" y="80"/>
                      </a:lnTo>
                      <a:lnTo>
                        <a:pt x="1008" y="78"/>
                      </a:lnTo>
                      <a:lnTo>
                        <a:pt x="1008" y="106"/>
                      </a:lnTo>
                      <a:lnTo>
                        <a:pt x="991" y="109"/>
                      </a:lnTo>
                      <a:lnTo>
                        <a:pt x="968" y="99"/>
                      </a:lnTo>
                      <a:lnTo>
                        <a:pt x="913" y="66"/>
                      </a:lnTo>
                      <a:lnTo>
                        <a:pt x="902" y="64"/>
                      </a:lnTo>
                      <a:lnTo>
                        <a:pt x="890" y="64"/>
                      </a:lnTo>
                      <a:lnTo>
                        <a:pt x="866" y="68"/>
                      </a:lnTo>
                      <a:lnTo>
                        <a:pt x="852" y="66"/>
                      </a:lnTo>
                      <a:lnTo>
                        <a:pt x="854" y="59"/>
                      </a:lnTo>
                      <a:lnTo>
                        <a:pt x="854" y="54"/>
                      </a:lnTo>
                      <a:lnTo>
                        <a:pt x="854" y="47"/>
                      </a:lnTo>
                      <a:lnTo>
                        <a:pt x="859" y="45"/>
                      </a:lnTo>
                      <a:lnTo>
                        <a:pt x="857" y="42"/>
                      </a:lnTo>
                      <a:lnTo>
                        <a:pt x="849" y="40"/>
                      </a:lnTo>
                      <a:lnTo>
                        <a:pt x="845" y="38"/>
                      </a:lnTo>
                      <a:lnTo>
                        <a:pt x="842" y="33"/>
                      </a:lnTo>
                      <a:lnTo>
                        <a:pt x="842" y="30"/>
                      </a:lnTo>
                      <a:lnTo>
                        <a:pt x="842" y="28"/>
                      </a:lnTo>
                      <a:lnTo>
                        <a:pt x="845" y="23"/>
                      </a:lnTo>
                      <a:lnTo>
                        <a:pt x="847" y="19"/>
                      </a:lnTo>
                      <a:lnTo>
                        <a:pt x="871" y="11"/>
                      </a:lnTo>
                      <a:lnTo>
                        <a:pt x="878" y="14"/>
                      </a:lnTo>
                      <a:lnTo>
                        <a:pt x="909" y="9"/>
                      </a:lnTo>
                      <a:lnTo>
                        <a:pt x="923" y="9"/>
                      </a:lnTo>
                      <a:lnTo>
                        <a:pt x="925" y="9"/>
                      </a:lnTo>
                      <a:lnTo>
                        <a:pt x="930" y="7"/>
                      </a:lnTo>
                      <a:lnTo>
                        <a:pt x="937" y="2"/>
                      </a:lnTo>
                      <a:lnTo>
                        <a:pt x="939" y="0"/>
                      </a:lnTo>
                      <a:lnTo>
                        <a:pt x="942" y="4"/>
                      </a:lnTo>
                      <a:lnTo>
                        <a:pt x="944" y="7"/>
                      </a:lnTo>
                      <a:lnTo>
                        <a:pt x="951" y="14"/>
                      </a:lnTo>
                      <a:lnTo>
                        <a:pt x="951" y="14"/>
                      </a:lnTo>
                      <a:lnTo>
                        <a:pt x="951" y="19"/>
                      </a:lnTo>
                      <a:lnTo>
                        <a:pt x="951" y="21"/>
                      </a:lnTo>
                      <a:lnTo>
                        <a:pt x="954" y="23"/>
                      </a:lnTo>
                      <a:lnTo>
                        <a:pt x="954" y="21"/>
                      </a:lnTo>
                      <a:lnTo>
                        <a:pt x="956" y="19"/>
                      </a:lnTo>
                      <a:lnTo>
                        <a:pt x="961" y="14"/>
                      </a:lnTo>
                      <a:lnTo>
                        <a:pt x="958" y="7"/>
                      </a:lnTo>
                      <a:lnTo>
                        <a:pt x="961" y="4"/>
                      </a:lnTo>
                      <a:lnTo>
                        <a:pt x="963" y="7"/>
                      </a:lnTo>
                      <a:lnTo>
                        <a:pt x="963" y="14"/>
                      </a:lnTo>
                      <a:lnTo>
                        <a:pt x="965" y="16"/>
                      </a:lnTo>
                      <a:lnTo>
                        <a:pt x="975" y="21"/>
                      </a:lnTo>
                      <a:lnTo>
                        <a:pt x="975" y="23"/>
                      </a:lnTo>
                      <a:lnTo>
                        <a:pt x="977" y="26"/>
                      </a:lnTo>
                      <a:lnTo>
                        <a:pt x="982" y="28"/>
                      </a:lnTo>
                      <a:lnTo>
                        <a:pt x="982" y="30"/>
                      </a:lnTo>
                      <a:lnTo>
                        <a:pt x="987" y="30"/>
                      </a:lnTo>
                      <a:lnTo>
                        <a:pt x="989" y="33"/>
                      </a:lnTo>
                      <a:lnTo>
                        <a:pt x="994" y="38"/>
                      </a:lnTo>
                      <a:lnTo>
                        <a:pt x="996" y="42"/>
                      </a:lnTo>
                      <a:lnTo>
                        <a:pt x="996" y="49"/>
                      </a:lnTo>
                      <a:lnTo>
                        <a:pt x="991" y="52"/>
                      </a:lnTo>
                      <a:lnTo>
                        <a:pt x="996" y="54"/>
                      </a:lnTo>
                      <a:lnTo>
                        <a:pt x="1001" y="54"/>
                      </a:lnTo>
                      <a:lnTo>
                        <a:pt x="1006" y="54"/>
                      </a:lnTo>
                      <a:lnTo>
                        <a:pt x="1008" y="61"/>
                      </a:lnTo>
                      <a:lnTo>
                        <a:pt x="1008" y="68"/>
                      </a:lnTo>
                      <a:lnTo>
                        <a:pt x="1017" y="80"/>
                      </a:lnTo>
                      <a:lnTo>
                        <a:pt x="1020" y="8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4992900" y="1238250"/>
                  <a:ext cx="20241" cy="22622"/>
                </a:xfrm>
                <a:custGeom>
                  <a:avLst/>
                  <a:gdLst>
                    <a:gd name="T0" fmla="*/ 15 w 17"/>
                    <a:gd name="T1" fmla="*/ 17 h 19"/>
                    <a:gd name="T2" fmla="*/ 15 w 17"/>
                    <a:gd name="T3" fmla="*/ 17 h 19"/>
                    <a:gd name="T4" fmla="*/ 17 w 17"/>
                    <a:gd name="T5" fmla="*/ 17 h 19"/>
                    <a:gd name="T6" fmla="*/ 12 w 17"/>
                    <a:gd name="T7" fmla="*/ 12 h 19"/>
                    <a:gd name="T8" fmla="*/ 10 w 17"/>
                    <a:gd name="T9" fmla="*/ 5 h 19"/>
                    <a:gd name="T10" fmla="*/ 5 w 17"/>
                    <a:gd name="T11" fmla="*/ 0 h 19"/>
                    <a:gd name="T12" fmla="*/ 3 w 17"/>
                    <a:gd name="T13" fmla="*/ 0 h 19"/>
                    <a:gd name="T14" fmla="*/ 0 w 17"/>
                    <a:gd name="T15" fmla="*/ 10 h 19"/>
                    <a:gd name="T16" fmla="*/ 0 w 17"/>
                    <a:gd name="T17" fmla="*/ 14 h 19"/>
                    <a:gd name="T18" fmla="*/ 5 w 17"/>
                    <a:gd name="T19" fmla="*/ 17 h 19"/>
                    <a:gd name="T20" fmla="*/ 12 w 17"/>
                    <a:gd name="T21" fmla="*/ 19 h 19"/>
                    <a:gd name="T22" fmla="*/ 12 w 17"/>
                    <a:gd name="T23" fmla="*/ 19 h 19"/>
                    <a:gd name="T24" fmla="*/ 1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15" y="17"/>
                      </a:moveTo>
                      <a:lnTo>
                        <a:pt x="15" y="17"/>
                      </a:lnTo>
                      <a:lnTo>
                        <a:pt x="17" y="17"/>
                      </a:lnTo>
                      <a:lnTo>
                        <a:pt x="12" y="12"/>
                      </a:lnTo>
                      <a:lnTo>
                        <a:pt x="10" y="5"/>
                      </a:lnTo>
                      <a:lnTo>
                        <a:pt x="5" y="0"/>
                      </a:lnTo>
                      <a:lnTo>
                        <a:pt x="3" y="0"/>
                      </a:lnTo>
                      <a:lnTo>
                        <a:pt x="0" y="10"/>
                      </a:lnTo>
                      <a:lnTo>
                        <a:pt x="0" y="14"/>
                      </a:lnTo>
                      <a:lnTo>
                        <a:pt x="5" y="17"/>
                      </a:lnTo>
                      <a:lnTo>
                        <a:pt x="12" y="19"/>
                      </a:lnTo>
                      <a:lnTo>
                        <a:pt x="12" y="19"/>
                      </a:lnTo>
                      <a:lnTo>
                        <a:pt x="15"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4992900" y="1238250"/>
                  <a:ext cx="20241" cy="22622"/>
                </a:xfrm>
                <a:custGeom>
                  <a:avLst/>
                  <a:gdLst>
                    <a:gd name="T0" fmla="*/ 15 w 17"/>
                    <a:gd name="T1" fmla="*/ 17 h 19"/>
                    <a:gd name="T2" fmla="*/ 15 w 17"/>
                    <a:gd name="T3" fmla="*/ 17 h 19"/>
                    <a:gd name="T4" fmla="*/ 17 w 17"/>
                    <a:gd name="T5" fmla="*/ 17 h 19"/>
                    <a:gd name="T6" fmla="*/ 12 w 17"/>
                    <a:gd name="T7" fmla="*/ 12 h 19"/>
                    <a:gd name="T8" fmla="*/ 10 w 17"/>
                    <a:gd name="T9" fmla="*/ 5 h 19"/>
                    <a:gd name="T10" fmla="*/ 5 w 17"/>
                    <a:gd name="T11" fmla="*/ 0 h 19"/>
                    <a:gd name="T12" fmla="*/ 3 w 17"/>
                    <a:gd name="T13" fmla="*/ 0 h 19"/>
                    <a:gd name="T14" fmla="*/ 0 w 17"/>
                    <a:gd name="T15" fmla="*/ 10 h 19"/>
                    <a:gd name="T16" fmla="*/ 0 w 17"/>
                    <a:gd name="T17" fmla="*/ 14 h 19"/>
                    <a:gd name="T18" fmla="*/ 5 w 17"/>
                    <a:gd name="T19" fmla="*/ 17 h 19"/>
                    <a:gd name="T20" fmla="*/ 12 w 17"/>
                    <a:gd name="T21" fmla="*/ 19 h 19"/>
                    <a:gd name="T22" fmla="*/ 12 w 17"/>
                    <a:gd name="T23" fmla="*/ 19 h 19"/>
                    <a:gd name="T24" fmla="*/ 1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15" y="17"/>
                      </a:moveTo>
                      <a:lnTo>
                        <a:pt x="15" y="17"/>
                      </a:lnTo>
                      <a:lnTo>
                        <a:pt x="17" y="17"/>
                      </a:lnTo>
                      <a:lnTo>
                        <a:pt x="12" y="12"/>
                      </a:lnTo>
                      <a:lnTo>
                        <a:pt x="10" y="5"/>
                      </a:lnTo>
                      <a:lnTo>
                        <a:pt x="5" y="0"/>
                      </a:lnTo>
                      <a:lnTo>
                        <a:pt x="3" y="0"/>
                      </a:lnTo>
                      <a:lnTo>
                        <a:pt x="0" y="10"/>
                      </a:lnTo>
                      <a:lnTo>
                        <a:pt x="0" y="14"/>
                      </a:lnTo>
                      <a:lnTo>
                        <a:pt x="5" y="17"/>
                      </a:lnTo>
                      <a:lnTo>
                        <a:pt x="12" y="19"/>
                      </a:lnTo>
                      <a:lnTo>
                        <a:pt x="12" y="19"/>
                      </a:lnTo>
                      <a:lnTo>
                        <a:pt x="15" y="17"/>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noEditPoints="1"/>
                </p:cNvSpPr>
                <p:nvPr/>
              </p:nvSpPr>
              <p:spPr bwMode="auto">
                <a:xfrm>
                  <a:off x="3433181" y="1023937"/>
                  <a:ext cx="1117997" cy="1559719"/>
                </a:xfrm>
                <a:custGeom>
                  <a:avLst/>
                  <a:gdLst>
                    <a:gd name="T0" fmla="*/ 927 w 939"/>
                    <a:gd name="T1" fmla="*/ 168 h 1310"/>
                    <a:gd name="T2" fmla="*/ 920 w 939"/>
                    <a:gd name="T3" fmla="*/ 202 h 1310"/>
                    <a:gd name="T4" fmla="*/ 932 w 939"/>
                    <a:gd name="T5" fmla="*/ 277 h 1310"/>
                    <a:gd name="T6" fmla="*/ 918 w 939"/>
                    <a:gd name="T7" fmla="*/ 346 h 1310"/>
                    <a:gd name="T8" fmla="*/ 892 w 939"/>
                    <a:gd name="T9" fmla="*/ 408 h 1310"/>
                    <a:gd name="T10" fmla="*/ 885 w 939"/>
                    <a:gd name="T11" fmla="*/ 450 h 1310"/>
                    <a:gd name="T12" fmla="*/ 844 w 939"/>
                    <a:gd name="T13" fmla="*/ 493 h 1310"/>
                    <a:gd name="T14" fmla="*/ 802 w 939"/>
                    <a:gd name="T15" fmla="*/ 538 h 1310"/>
                    <a:gd name="T16" fmla="*/ 837 w 939"/>
                    <a:gd name="T17" fmla="*/ 585 h 1310"/>
                    <a:gd name="T18" fmla="*/ 809 w 939"/>
                    <a:gd name="T19" fmla="*/ 621 h 1310"/>
                    <a:gd name="T20" fmla="*/ 811 w 939"/>
                    <a:gd name="T21" fmla="*/ 722 h 1310"/>
                    <a:gd name="T22" fmla="*/ 776 w 939"/>
                    <a:gd name="T23" fmla="*/ 763 h 1310"/>
                    <a:gd name="T24" fmla="*/ 780 w 939"/>
                    <a:gd name="T25" fmla="*/ 810 h 1310"/>
                    <a:gd name="T26" fmla="*/ 780 w 939"/>
                    <a:gd name="T27" fmla="*/ 883 h 1310"/>
                    <a:gd name="T28" fmla="*/ 726 w 939"/>
                    <a:gd name="T29" fmla="*/ 940 h 1310"/>
                    <a:gd name="T30" fmla="*/ 672 w 939"/>
                    <a:gd name="T31" fmla="*/ 936 h 1310"/>
                    <a:gd name="T32" fmla="*/ 622 w 939"/>
                    <a:gd name="T33" fmla="*/ 950 h 1310"/>
                    <a:gd name="T34" fmla="*/ 575 w 939"/>
                    <a:gd name="T35" fmla="*/ 980 h 1310"/>
                    <a:gd name="T36" fmla="*/ 601 w 939"/>
                    <a:gd name="T37" fmla="*/ 1007 h 1310"/>
                    <a:gd name="T38" fmla="*/ 591 w 939"/>
                    <a:gd name="T39" fmla="*/ 1052 h 1310"/>
                    <a:gd name="T40" fmla="*/ 584 w 939"/>
                    <a:gd name="T41" fmla="*/ 1104 h 1310"/>
                    <a:gd name="T42" fmla="*/ 537 w 939"/>
                    <a:gd name="T43" fmla="*/ 1149 h 1310"/>
                    <a:gd name="T44" fmla="*/ 511 w 939"/>
                    <a:gd name="T45" fmla="*/ 1175 h 1310"/>
                    <a:gd name="T46" fmla="*/ 452 w 939"/>
                    <a:gd name="T47" fmla="*/ 1229 h 1310"/>
                    <a:gd name="T48" fmla="*/ 423 w 939"/>
                    <a:gd name="T49" fmla="*/ 1272 h 1310"/>
                    <a:gd name="T50" fmla="*/ 400 w 939"/>
                    <a:gd name="T51" fmla="*/ 1300 h 1310"/>
                    <a:gd name="T52" fmla="*/ 369 w 939"/>
                    <a:gd name="T53" fmla="*/ 1255 h 1310"/>
                    <a:gd name="T54" fmla="*/ 345 w 939"/>
                    <a:gd name="T55" fmla="*/ 1220 h 1310"/>
                    <a:gd name="T56" fmla="*/ 281 w 939"/>
                    <a:gd name="T57" fmla="*/ 1175 h 1310"/>
                    <a:gd name="T58" fmla="*/ 241 w 939"/>
                    <a:gd name="T59" fmla="*/ 1184 h 1310"/>
                    <a:gd name="T60" fmla="*/ 194 w 939"/>
                    <a:gd name="T61" fmla="*/ 1158 h 1310"/>
                    <a:gd name="T62" fmla="*/ 109 w 939"/>
                    <a:gd name="T63" fmla="*/ 1070 h 1310"/>
                    <a:gd name="T64" fmla="*/ 153 w 939"/>
                    <a:gd name="T65" fmla="*/ 990 h 1310"/>
                    <a:gd name="T66" fmla="*/ 194 w 939"/>
                    <a:gd name="T67" fmla="*/ 969 h 1310"/>
                    <a:gd name="T68" fmla="*/ 198 w 939"/>
                    <a:gd name="T69" fmla="*/ 898 h 1310"/>
                    <a:gd name="T70" fmla="*/ 156 w 939"/>
                    <a:gd name="T71" fmla="*/ 820 h 1310"/>
                    <a:gd name="T72" fmla="*/ 61 w 939"/>
                    <a:gd name="T73" fmla="*/ 741 h 1310"/>
                    <a:gd name="T74" fmla="*/ 2 w 939"/>
                    <a:gd name="T75" fmla="*/ 692 h 1310"/>
                    <a:gd name="T76" fmla="*/ 19 w 939"/>
                    <a:gd name="T77" fmla="*/ 628 h 1310"/>
                    <a:gd name="T78" fmla="*/ 52 w 939"/>
                    <a:gd name="T79" fmla="*/ 647 h 1310"/>
                    <a:gd name="T80" fmla="*/ 64 w 939"/>
                    <a:gd name="T81" fmla="*/ 571 h 1310"/>
                    <a:gd name="T82" fmla="*/ 87 w 939"/>
                    <a:gd name="T83" fmla="*/ 552 h 1310"/>
                    <a:gd name="T84" fmla="*/ 123 w 939"/>
                    <a:gd name="T85" fmla="*/ 505 h 1310"/>
                    <a:gd name="T86" fmla="*/ 118 w 939"/>
                    <a:gd name="T87" fmla="*/ 453 h 1310"/>
                    <a:gd name="T88" fmla="*/ 135 w 939"/>
                    <a:gd name="T89" fmla="*/ 393 h 1310"/>
                    <a:gd name="T90" fmla="*/ 187 w 939"/>
                    <a:gd name="T91" fmla="*/ 415 h 1310"/>
                    <a:gd name="T92" fmla="*/ 243 w 939"/>
                    <a:gd name="T93" fmla="*/ 429 h 1310"/>
                    <a:gd name="T94" fmla="*/ 279 w 939"/>
                    <a:gd name="T95" fmla="*/ 365 h 1310"/>
                    <a:gd name="T96" fmla="*/ 255 w 939"/>
                    <a:gd name="T97" fmla="*/ 327 h 1310"/>
                    <a:gd name="T98" fmla="*/ 258 w 939"/>
                    <a:gd name="T99" fmla="*/ 268 h 1310"/>
                    <a:gd name="T100" fmla="*/ 293 w 939"/>
                    <a:gd name="T101" fmla="*/ 187 h 1310"/>
                    <a:gd name="T102" fmla="*/ 312 w 939"/>
                    <a:gd name="T103" fmla="*/ 157 h 1310"/>
                    <a:gd name="T104" fmla="*/ 333 w 939"/>
                    <a:gd name="T105" fmla="*/ 123 h 1310"/>
                    <a:gd name="T106" fmla="*/ 392 w 939"/>
                    <a:gd name="T107" fmla="*/ 90 h 1310"/>
                    <a:gd name="T108" fmla="*/ 442 w 939"/>
                    <a:gd name="T109" fmla="*/ 17 h 1310"/>
                    <a:gd name="T110" fmla="*/ 478 w 939"/>
                    <a:gd name="T111" fmla="*/ 19 h 1310"/>
                    <a:gd name="T112" fmla="*/ 520 w 939"/>
                    <a:gd name="T113" fmla="*/ 64 h 1310"/>
                    <a:gd name="T114" fmla="*/ 620 w 939"/>
                    <a:gd name="T115" fmla="*/ 50 h 1310"/>
                    <a:gd name="T116" fmla="*/ 669 w 939"/>
                    <a:gd name="T117" fmla="*/ 93 h 1310"/>
                    <a:gd name="T118" fmla="*/ 797 w 939"/>
                    <a:gd name="T119" fmla="*/ 95 h 1310"/>
                    <a:gd name="T120" fmla="*/ 903 w 939"/>
                    <a:gd name="T121" fmla="*/ 100 h 1310"/>
                    <a:gd name="T122" fmla="*/ 357 w 939"/>
                    <a:gd name="T123" fmla="*/ 199 h 1310"/>
                    <a:gd name="T124" fmla="*/ 357 w 939"/>
                    <a:gd name="T125" fmla="*/ 209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9" h="1310">
                      <a:moveTo>
                        <a:pt x="939" y="135"/>
                      </a:moveTo>
                      <a:lnTo>
                        <a:pt x="939" y="135"/>
                      </a:lnTo>
                      <a:lnTo>
                        <a:pt x="939" y="138"/>
                      </a:lnTo>
                      <a:lnTo>
                        <a:pt x="937" y="140"/>
                      </a:lnTo>
                      <a:lnTo>
                        <a:pt x="937" y="142"/>
                      </a:lnTo>
                      <a:lnTo>
                        <a:pt x="937" y="147"/>
                      </a:lnTo>
                      <a:lnTo>
                        <a:pt x="937" y="149"/>
                      </a:lnTo>
                      <a:lnTo>
                        <a:pt x="934" y="152"/>
                      </a:lnTo>
                      <a:lnTo>
                        <a:pt x="934" y="154"/>
                      </a:lnTo>
                      <a:lnTo>
                        <a:pt x="934" y="157"/>
                      </a:lnTo>
                      <a:lnTo>
                        <a:pt x="932" y="159"/>
                      </a:lnTo>
                      <a:lnTo>
                        <a:pt x="929" y="164"/>
                      </a:lnTo>
                      <a:lnTo>
                        <a:pt x="929" y="166"/>
                      </a:lnTo>
                      <a:lnTo>
                        <a:pt x="927" y="168"/>
                      </a:lnTo>
                      <a:lnTo>
                        <a:pt x="927" y="171"/>
                      </a:lnTo>
                      <a:lnTo>
                        <a:pt x="927" y="176"/>
                      </a:lnTo>
                      <a:lnTo>
                        <a:pt x="927" y="178"/>
                      </a:lnTo>
                      <a:lnTo>
                        <a:pt x="927" y="180"/>
                      </a:lnTo>
                      <a:lnTo>
                        <a:pt x="925" y="180"/>
                      </a:lnTo>
                      <a:lnTo>
                        <a:pt x="925" y="180"/>
                      </a:lnTo>
                      <a:lnTo>
                        <a:pt x="922" y="183"/>
                      </a:lnTo>
                      <a:lnTo>
                        <a:pt x="920" y="183"/>
                      </a:lnTo>
                      <a:lnTo>
                        <a:pt x="918" y="183"/>
                      </a:lnTo>
                      <a:lnTo>
                        <a:pt x="918" y="187"/>
                      </a:lnTo>
                      <a:lnTo>
                        <a:pt x="918" y="190"/>
                      </a:lnTo>
                      <a:lnTo>
                        <a:pt x="920" y="194"/>
                      </a:lnTo>
                      <a:lnTo>
                        <a:pt x="920" y="197"/>
                      </a:lnTo>
                      <a:lnTo>
                        <a:pt x="920" y="202"/>
                      </a:lnTo>
                      <a:lnTo>
                        <a:pt x="922" y="204"/>
                      </a:lnTo>
                      <a:lnTo>
                        <a:pt x="922" y="206"/>
                      </a:lnTo>
                      <a:lnTo>
                        <a:pt x="925" y="206"/>
                      </a:lnTo>
                      <a:lnTo>
                        <a:pt x="925" y="209"/>
                      </a:lnTo>
                      <a:lnTo>
                        <a:pt x="927" y="211"/>
                      </a:lnTo>
                      <a:lnTo>
                        <a:pt x="929" y="216"/>
                      </a:lnTo>
                      <a:lnTo>
                        <a:pt x="932" y="228"/>
                      </a:lnTo>
                      <a:lnTo>
                        <a:pt x="934" y="244"/>
                      </a:lnTo>
                      <a:lnTo>
                        <a:pt x="934" y="254"/>
                      </a:lnTo>
                      <a:lnTo>
                        <a:pt x="934" y="256"/>
                      </a:lnTo>
                      <a:lnTo>
                        <a:pt x="932" y="263"/>
                      </a:lnTo>
                      <a:lnTo>
                        <a:pt x="932" y="265"/>
                      </a:lnTo>
                      <a:lnTo>
                        <a:pt x="932" y="270"/>
                      </a:lnTo>
                      <a:lnTo>
                        <a:pt x="932" y="277"/>
                      </a:lnTo>
                      <a:lnTo>
                        <a:pt x="932" y="280"/>
                      </a:lnTo>
                      <a:lnTo>
                        <a:pt x="927" y="289"/>
                      </a:lnTo>
                      <a:lnTo>
                        <a:pt x="925" y="294"/>
                      </a:lnTo>
                      <a:lnTo>
                        <a:pt x="925" y="294"/>
                      </a:lnTo>
                      <a:lnTo>
                        <a:pt x="925" y="296"/>
                      </a:lnTo>
                      <a:lnTo>
                        <a:pt x="922" y="310"/>
                      </a:lnTo>
                      <a:lnTo>
                        <a:pt x="920" y="313"/>
                      </a:lnTo>
                      <a:lnTo>
                        <a:pt x="920" y="318"/>
                      </a:lnTo>
                      <a:lnTo>
                        <a:pt x="920" y="322"/>
                      </a:lnTo>
                      <a:lnTo>
                        <a:pt x="920" y="325"/>
                      </a:lnTo>
                      <a:lnTo>
                        <a:pt x="920" y="329"/>
                      </a:lnTo>
                      <a:lnTo>
                        <a:pt x="920" y="334"/>
                      </a:lnTo>
                      <a:lnTo>
                        <a:pt x="920" y="341"/>
                      </a:lnTo>
                      <a:lnTo>
                        <a:pt x="918" y="346"/>
                      </a:lnTo>
                      <a:lnTo>
                        <a:pt x="915" y="351"/>
                      </a:lnTo>
                      <a:lnTo>
                        <a:pt x="913" y="353"/>
                      </a:lnTo>
                      <a:lnTo>
                        <a:pt x="913" y="355"/>
                      </a:lnTo>
                      <a:lnTo>
                        <a:pt x="908" y="372"/>
                      </a:lnTo>
                      <a:lnTo>
                        <a:pt x="903" y="382"/>
                      </a:lnTo>
                      <a:lnTo>
                        <a:pt x="903" y="384"/>
                      </a:lnTo>
                      <a:lnTo>
                        <a:pt x="903" y="389"/>
                      </a:lnTo>
                      <a:lnTo>
                        <a:pt x="903" y="393"/>
                      </a:lnTo>
                      <a:lnTo>
                        <a:pt x="901" y="396"/>
                      </a:lnTo>
                      <a:lnTo>
                        <a:pt x="901" y="398"/>
                      </a:lnTo>
                      <a:lnTo>
                        <a:pt x="896" y="398"/>
                      </a:lnTo>
                      <a:lnTo>
                        <a:pt x="894" y="400"/>
                      </a:lnTo>
                      <a:lnTo>
                        <a:pt x="894" y="403"/>
                      </a:lnTo>
                      <a:lnTo>
                        <a:pt x="892" y="408"/>
                      </a:lnTo>
                      <a:lnTo>
                        <a:pt x="889" y="410"/>
                      </a:lnTo>
                      <a:lnTo>
                        <a:pt x="887" y="410"/>
                      </a:lnTo>
                      <a:lnTo>
                        <a:pt x="885" y="410"/>
                      </a:lnTo>
                      <a:lnTo>
                        <a:pt x="882" y="412"/>
                      </a:lnTo>
                      <a:lnTo>
                        <a:pt x="880" y="415"/>
                      </a:lnTo>
                      <a:lnTo>
                        <a:pt x="877" y="417"/>
                      </a:lnTo>
                      <a:lnTo>
                        <a:pt x="875" y="419"/>
                      </a:lnTo>
                      <a:lnTo>
                        <a:pt x="877" y="422"/>
                      </a:lnTo>
                      <a:lnTo>
                        <a:pt x="880" y="426"/>
                      </a:lnTo>
                      <a:lnTo>
                        <a:pt x="885" y="429"/>
                      </a:lnTo>
                      <a:lnTo>
                        <a:pt x="885" y="431"/>
                      </a:lnTo>
                      <a:lnTo>
                        <a:pt x="885" y="434"/>
                      </a:lnTo>
                      <a:lnTo>
                        <a:pt x="887" y="448"/>
                      </a:lnTo>
                      <a:lnTo>
                        <a:pt x="885" y="450"/>
                      </a:lnTo>
                      <a:lnTo>
                        <a:pt x="882" y="453"/>
                      </a:lnTo>
                      <a:lnTo>
                        <a:pt x="882" y="455"/>
                      </a:lnTo>
                      <a:lnTo>
                        <a:pt x="877" y="457"/>
                      </a:lnTo>
                      <a:lnTo>
                        <a:pt x="875" y="460"/>
                      </a:lnTo>
                      <a:lnTo>
                        <a:pt x="870" y="464"/>
                      </a:lnTo>
                      <a:lnTo>
                        <a:pt x="868" y="469"/>
                      </a:lnTo>
                      <a:lnTo>
                        <a:pt x="866" y="469"/>
                      </a:lnTo>
                      <a:lnTo>
                        <a:pt x="861" y="471"/>
                      </a:lnTo>
                      <a:lnTo>
                        <a:pt x="858" y="471"/>
                      </a:lnTo>
                      <a:lnTo>
                        <a:pt x="856" y="474"/>
                      </a:lnTo>
                      <a:lnTo>
                        <a:pt x="854" y="476"/>
                      </a:lnTo>
                      <a:lnTo>
                        <a:pt x="851" y="483"/>
                      </a:lnTo>
                      <a:lnTo>
                        <a:pt x="847" y="490"/>
                      </a:lnTo>
                      <a:lnTo>
                        <a:pt x="844" y="493"/>
                      </a:lnTo>
                      <a:lnTo>
                        <a:pt x="842" y="495"/>
                      </a:lnTo>
                      <a:lnTo>
                        <a:pt x="830" y="498"/>
                      </a:lnTo>
                      <a:lnTo>
                        <a:pt x="828" y="498"/>
                      </a:lnTo>
                      <a:lnTo>
                        <a:pt x="825" y="500"/>
                      </a:lnTo>
                      <a:lnTo>
                        <a:pt x="825" y="502"/>
                      </a:lnTo>
                      <a:lnTo>
                        <a:pt x="823" y="505"/>
                      </a:lnTo>
                      <a:lnTo>
                        <a:pt x="823" y="507"/>
                      </a:lnTo>
                      <a:lnTo>
                        <a:pt x="821" y="509"/>
                      </a:lnTo>
                      <a:lnTo>
                        <a:pt x="818" y="512"/>
                      </a:lnTo>
                      <a:lnTo>
                        <a:pt x="814" y="519"/>
                      </a:lnTo>
                      <a:lnTo>
                        <a:pt x="806" y="526"/>
                      </a:lnTo>
                      <a:lnTo>
                        <a:pt x="802" y="533"/>
                      </a:lnTo>
                      <a:lnTo>
                        <a:pt x="802" y="535"/>
                      </a:lnTo>
                      <a:lnTo>
                        <a:pt x="802" y="538"/>
                      </a:lnTo>
                      <a:lnTo>
                        <a:pt x="806" y="550"/>
                      </a:lnTo>
                      <a:lnTo>
                        <a:pt x="806" y="559"/>
                      </a:lnTo>
                      <a:lnTo>
                        <a:pt x="809" y="561"/>
                      </a:lnTo>
                      <a:lnTo>
                        <a:pt x="811" y="564"/>
                      </a:lnTo>
                      <a:lnTo>
                        <a:pt x="814" y="566"/>
                      </a:lnTo>
                      <a:lnTo>
                        <a:pt x="823" y="566"/>
                      </a:lnTo>
                      <a:lnTo>
                        <a:pt x="825" y="566"/>
                      </a:lnTo>
                      <a:lnTo>
                        <a:pt x="830" y="566"/>
                      </a:lnTo>
                      <a:lnTo>
                        <a:pt x="832" y="569"/>
                      </a:lnTo>
                      <a:lnTo>
                        <a:pt x="832" y="571"/>
                      </a:lnTo>
                      <a:lnTo>
                        <a:pt x="832" y="576"/>
                      </a:lnTo>
                      <a:lnTo>
                        <a:pt x="835" y="578"/>
                      </a:lnTo>
                      <a:lnTo>
                        <a:pt x="835" y="580"/>
                      </a:lnTo>
                      <a:lnTo>
                        <a:pt x="837" y="585"/>
                      </a:lnTo>
                      <a:lnTo>
                        <a:pt x="837" y="587"/>
                      </a:lnTo>
                      <a:lnTo>
                        <a:pt x="837" y="590"/>
                      </a:lnTo>
                      <a:lnTo>
                        <a:pt x="835" y="592"/>
                      </a:lnTo>
                      <a:lnTo>
                        <a:pt x="828" y="602"/>
                      </a:lnTo>
                      <a:lnTo>
                        <a:pt x="828" y="604"/>
                      </a:lnTo>
                      <a:lnTo>
                        <a:pt x="825" y="606"/>
                      </a:lnTo>
                      <a:lnTo>
                        <a:pt x="825" y="606"/>
                      </a:lnTo>
                      <a:lnTo>
                        <a:pt x="825" y="609"/>
                      </a:lnTo>
                      <a:lnTo>
                        <a:pt x="825" y="609"/>
                      </a:lnTo>
                      <a:lnTo>
                        <a:pt x="823" y="611"/>
                      </a:lnTo>
                      <a:lnTo>
                        <a:pt x="821" y="611"/>
                      </a:lnTo>
                      <a:lnTo>
                        <a:pt x="811" y="614"/>
                      </a:lnTo>
                      <a:lnTo>
                        <a:pt x="809" y="618"/>
                      </a:lnTo>
                      <a:lnTo>
                        <a:pt x="809" y="621"/>
                      </a:lnTo>
                      <a:lnTo>
                        <a:pt x="809" y="628"/>
                      </a:lnTo>
                      <a:lnTo>
                        <a:pt x="809" y="637"/>
                      </a:lnTo>
                      <a:lnTo>
                        <a:pt x="804" y="649"/>
                      </a:lnTo>
                      <a:lnTo>
                        <a:pt x="799" y="654"/>
                      </a:lnTo>
                      <a:lnTo>
                        <a:pt x="802" y="663"/>
                      </a:lnTo>
                      <a:lnTo>
                        <a:pt x="804" y="663"/>
                      </a:lnTo>
                      <a:lnTo>
                        <a:pt x="809" y="666"/>
                      </a:lnTo>
                      <a:lnTo>
                        <a:pt x="814" y="670"/>
                      </a:lnTo>
                      <a:lnTo>
                        <a:pt x="816" y="677"/>
                      </a:lnTo>
                      <a:lnTo>
                        <a:pt x="818" y="685"/>
                      </a:lnTo>
                      <a:lnTo>
                        <a:pt x="809" y="701"/>
                      </a:lnTo>
                      <a:lnTo>
                        <a:pt x="811" y="711"/>
                      </a:lnTo>
                      <a:lnTo>
                        <a:pt x="811" y="722"/>
                      </a:lnTo>
                      <a:lnTo>
                        <a:pt x="811" y="722"/>
                      </a:lnTo>
                      <a:lnTo>
                        <a:pt x="809" y="725"/>
                      </a:lnTo>
                      <a:lnTo>
                        <a:pt x="804" y="727"/>
                      </a:lnTo>
                      <a:lnTo>
                        <a:pt x="799" y="730"/>
                      </a:lnTo>
                      <a:lnTo>
                        <a:pt x="797" y="732"/>
                      </a:lnTo>
                      <a:lnTo>
                        <a:pt x="795" y="737"/>
                      </a:lnTo>
                      <a:lnTo>
                        <a:pt x="795" y="739"/>
                      </a:lnTo>
                      <a:lnTo>
                        <a:pt x="795" y="744"/>
                      </a:lnTo>
                      <a:lnTo>
                        <a:pt x="792" y="751"/>
                      </a:lnTo>
                      <a:lnTo>
                        <a:pt x="790" y="753"/>
                      </a:lnTo>
                      <a:lnTo>
                        <a:pt x="788" y="756"/>
                      </a:lnTo>
                      <a:lnTo>
                        <a:pt x="785" y="758"/>
                      </a:lnTo>
                      <a:lnTo>
                        <a:pt x="780" y="758"/>
                      </a:lnTo>
                      <a:lnTo>
                        <a:pt x="778" y="760"/>
                      </a:lnTo>
                      <a:lnTo>
                        <a:pt x="776" y="763"/>
                      </a:lnTo>
                      <a:lnTo>
                        <a:pt x="773" y="765"/>
                      </a:lnTo>
                      <a:lnTo>
                        <a:pt x="771" y="765"/>
                      </a:lnTo>
                      <a:lnTo>
                        <a:pt x="769" y="765"/>
                      </a:lnTo>
                      <a:lnTo>
                        <a:pt x="766" y="767"/>
                      </a:lnTo>
                      <a:lnTo>
                        <a:pt x="764" y="770"/>
                      </a:lnTo>
                      <a:lnTo>
                        <a:pt x="764" y="775"/>
                      </a:lnTo>
                      <a:lnTo>
                        <a:pt x="761" y="777"/>
                      </a:lnTo>
                      <a:lnTo>
                        <a:pt x="761" y="779"/>
                      </a:lnTo>
                      <a:lnTo>
                        <a:pt x="764" y="784"/>
                      </a:lnTo>
                      <a:lnTo>
                        <a:pt x="764" y="786"/>
                      </a:lnTo>
                      <a:lnTo>
                        <a:pt x="766" y="791"/>
                      </a:lnTo>
                      <a:lnTo>
                        <a:pt x="769" y="803"/>
                      </a:lnTo>
                      <a:lnTo>
                        <a:pt x="776" y="808"/>
                      </a:lnTo>
                      <a:lnTo>
                        <a:pt x="780" y="810"/>
                      </a:lnTo>
                      <a:lnTo>
                        <a:pt x="785" y="812"/>
                      </a:lnTo>
                      <a:lnTo>
                        <a:pt x="790" y="829"/>
                      </a:lnTo>
                      <a:lnTo>
                        <a:pt x="788" y="838"/>
                      </a:lnTo>
                      <a:lnTo>
                        <a:pt x="788" y="841"/>
                      </a:lnTo>
                      <a:lnTo>
                        <a:pt x="785" y="846"/>
                      </a:lnTo>
                      <a:lnTo>
                        <a:pt x="783" y="853"/>
                      </a:lnTo>
                      <a:lnTo>
                        <a:pt x="780" y="855"/>
                      </a:lnTo>
                      <a:lnTo>
                        <a:pt x="780" y="857"/>
                      </a:lnTo>
                      <a:lnTo>
                        <a:pt x="778" y="860"/>
                      </a:lnTo>
                      <a:lnTo>
                        <a:pt x="778" y="864"/>
                      </a:lnTo>
                      <a:lnTo>
                        <a:pt x="778" y="869"/>
                      </a:lnTo>
                      <a:lnTo>
                        <a:pt x="778" y="874"/>
                      </a:lnTo>
                      <a:lnTo>
                        <a:pt x="780" y="879"/>
                      </a:lnTo>
                      <a:lnTo>
                        <a:pt x="780" y="883"/>
                      </a:lnTo>
                      <a:lnTo>
                        <a:pt x="780" y="886"/>
                      </a:lnTo>
                      <a:lnTo>
                        <a:pt x="785" y="893"/>
                      </a:lnTo>
                      <a:lnTo>
                        <a:pt x="785" y="898"/>
                      </a:lnTo>
                      <a:lnTo>
                        <a:pt x="783" y="900"/>
                      </a:lnTo>
                      <a:lnTo>
                        <a:pt x="780" y="902"/>
                      </a:lnTo>
                      <a:lnTo>
                        <a:pt x="776" y="909"/>
                      </a:lnTo>
                      <a:lnTo>
                        <a:pt x="771" y="917"/>
                      </a:lnTo>
                      <a:lnTo>
                        <a:pt x="771" y="919"/>
                      </a:lnTo>
                      <a:lnTo>
                        <a:pt x="752" y="928"/>
                      </a:lnTo>
                      <a:lnTo>
                        <a:pt x="750" y="931"/>
                      </a:lnTo>
                      <a:lnTo>
                        <a:pt x="752" y="936"/>
                      </a:lnTo>
                      <a:lnTo>
                        <a:pt x="743" y="940"/>
                      </a:lnTo>
                      <a:lnTo>
                        <a:pt x="731" y="940"/>
                      </a:lnTo>
                      <a:lnTo>
                        <a:pt x="726" y="940"/>
                      </a:lnTo>
                      <a:lnTo>
                        <a:pt x="724" y="943"/>
                      </a:lnTo>
                      <a:lnTo>
                        <a:pt x="719" y="945"/>
                      </a:lnTo>
                      <a:lnTo>
                        <a:pt x="717" y="945"/>
                      </a:lnTo>
                      <a:lnTo>
                        <a:pt x="714" y="947"/>
                      </a:lnTo>
                      <a:lnTo>
                        <a:pt x="712" y="950"/>
                      </a:lnTo>
                      <a:lnTo>
                        <a:pt x="707" y="950"/>
                      </a:lnTo>
                      <a:lnTo>
                        <a:pt x="705" y="950"/>
                      </a:lnTo>
                      <a:lnTo>
                        <a:pt x="705" y="947"/>
                      </a:lnTo>
                      <a:lnTo>
                        <a:pt x="705" y="945"/>
                      </a:lnTo>
                      <a:lnTo>
                        <a:pt x="705" y="940"/>
                      </a:lnTo>
                      <a:lnTo>
                        <a:pt x="702" y="938"/>
                      </a:lnTo>
                      <a:lnTo>
                        <a:pt x="698" y="936"/>
                      </a:lnTo>
                      <a:lnTo>
                        <a:pt x="681" y="938"/>
                      </a:lnTo>
                      <a:lnTo>
                        <a:pt x="672" y="936"/>
                      </a:lnTo>
                      <a:lnTo>
                        <a:pt x="657" y="926"/>
                      </a:lnTo>
                      <a:lnTo>
                        <a:pt x="653" y="921"/>
                      </a:lnTo>
                      <a:lnTo>
                        <a:pt x="650" y="919"/>
                      </a:lnTo>
                      <a:lnTo>
                        <a:pt x="648" y="917"/>
                      </a:lnTo>
                      <a:lnTo>
                        <a:pt x="643" y="914"/>
                      </a:lnTo>
                      <a:lnTo>
                        <a:pt x="636" y="914"/>
                      </a:lnTo>
                      <a:lnTo>
                        <a:pt x="634" y="917"/>
                      </a:lnTo>
                      <a:lnTo>
                        <a:pt x="627" y="924"/>
                      </a:lnTo>
                      <a:lnTo>
                        <a:pt x="624" y="926"/>
                      </a:lnTo>
                      <a:lnTo>
                        <a:pt x="624" y="931"/>
                      </a:lnTo>
                      <a:lnTo>
                        <a:pt x="622" y="936"/>
                      </a:lnTo>
                      <a:lnTo>
                        <a:pt x="622" y="943"/>
                      </a:lnTo>
                      <a:lnTo>
                        <a:pt x="622" y="945"/>
                      </a:lnTo>
                      <a:lnTo>
                        <a:pt x="622" y="950"/>
                      </a:lnTo>
                      <a:lnTo>
                        <a:pt x="620" y="952"/>
                      </a:lnTo>
                      <a:lnTo>
                        <a:pt x="603" y="962"/>
                      </a:lnTo>
                      <a:lnTo>
                        <a:pt x="601" y="964"/>
                      </a:lnTo>
                      <a:lnTo>
                        <a:pt x="598" y="964"/>
                      </a:lnTo>
                      <a:lnTo>
                        <a:pt x="596" y="964"/>
                      </a:lnTo>
                      <a:lnTo>
                        <a:pt x="589" y="962"/>
                      </a:lnTo>
                      <a:lnTo>
                        <a:pt x="584" y="959"/>
                      </a:lnTo>
                      <a:lnTo>
                        <a:pt x="579" y="962"/>
                      </a:lnTo>
                      <a:lnTo>
                        <a:pt x="577" y="964"/>
                      </a:lnTo>
                      <a:lnTo>
                        <a:pt x="575" y="966"/>
                      </a:lnTo>
                      <a:lnTo>
                        <a:pt x="575" y="969"/>
                      </a:lnTo>
                      <a:lnTo>
                        <a:pt x="575" y="971"/>
                      </a:lnTo>
                      <a:lnTo>
                        <a:pt x="575" y="976"/>
                      </a:lnTo>
                      <a:lnTo>
                        <a:pt x="575" y="980"/>
                      </a:lnTo>
                      <a:lnTo>
                        <a:pt x="575" y="983"/>
                      </a:lnTo>
                      <a:lnTo>
                        <a:pt x="577" y="985"/>
                      </a:lnTo>
                      <a:lnTo>
                        <a:pt x="579" y="988"/>
                      </a:lnTo>
                      <a:lnTo>
                        <a:pt x="582" y="988"/>
                      </a:lnTo>
                      <a:lnTo>
                        <a:pt x="584" y="988"/>
                      </a:lnTo>
                      <a:lnTo>
                        <a:pt x="589" y="990"/>
                      </a:lnTo>
                      <a:lnTo>
                        <a:pt x="591" y="990"/>
                      </a:lnTo>
                      <a:lnTo>
                        <a:pt x="596" y="988"/>
                      </a:lnTo>
                      <a:lnTo>
                        <a:pt x="598" y="988"/>
                      </a:lnTo>
                      <a:lnTo>
                        <a:pt x="601" y="990"/>
                      </a:lnTo>
                      <a:lnTo>
                        <a:pt x="601" y="995"/>
                      </a:lnTo>
                      <a:lnTo>
                        <a:pt x="601" y="999"/>
                      </a:lnTo>
                      <a:lnTo>
                        <a:pt x="601" y="1002"/>
                      </a:lnTo>
                      <a:lnTo>
                        <a:pt x="601" y="1007"/>
                      </a:lnTo>
                      <a:lnTo>
                        <a:pt x="601" y="1011"/>
                      </a:lnTo>
                      <a:lnTo>
                        <a:pt x="601" y="1014"/>
                      </a:lnTo>
                      <a:lnTo>
                        <a:pt x="601" y="1021"/>
                      </a:lnTo>
                      <a:lnTo>
                        <a:pt x="601" y="1023"/>
                      </a:lnTo>
                      <a:lnTo>
                        <a:pt x="601" y="1025"/>
                      </a:lnTo>
                      <a:lnTo>
                        <a:pt x="601" y="1028"/>
                      </a:lnTo>
                      <a:lnTo>
                        <a:pt x="601" y="1030"/>
                      </a:lnTo>
                      <a:lnTo>
                        <a:pt x="605" y="1035"/>
                      </a:lnTo>
                      <a:lnTo>
                        <a:pt x="605" y="1035"/>
                      </a:lnTo>
                      <a:lnTo>
                        <a:pt x="608" y="1040"/>
                      </a:lnTo>
                      <a:lnTo>
                        <a:pt x="608" y="1042"/>
                      </a:lnTo>
                      <a:lnTo>
                        <a:pt x="608" y="1044"/>
                      </a:lnTo>
                      <a:lnTo>
                        <a:pt x="605" y="1047"/>
                      </a:lnTo>
                      <a:lnTo>
                        <a:pt x="591" y="1052"/>
                      </a:lnTo>
                      <a:lnTo>
                        <a:pt x="589" y="1056"/>
                      </a:lnTo>
                      <a:lnTo>
                        <a:pt x="586" y="1059"/>
                      </a:lnTo>
                      <a:lnTo>
                        <a:pt x="586" y="1061"/>
                      </a:lnTo>
                      <a:lnTo>
                        <a:pt x="586" y="1066"/>
                      </a:lnTo>
                      <a:lnTo>
                        <a:pt x="589" y="1068"/>
                      </a:lnTo>
                      <a:lnTo>
                        <a:pt x="594" y="1070"/>
                      </a:lnTo>
                      <a:lnTo>
                        <a:pt x="596" y="1073"/>
                      </a:lnTo>
                      <a:lnTo>
                        <a:pt x="601" y="1078"/>
                      </a:lnTo>
                      <a:lnTo>
                        <a:pt x="603" y="1082"/>
                      </a:lnTo>
                      <a:lnTo>
                        <a:pt x="603" y="1085"/>
                      </a:lnTo>
                      <a:lnTo>
                        <a:pt x="603" y="1089"/>
                      </a:lnTo>
                      <a:lnTo>
                        <a:pt x="601" y="1092"/>
                      </a:lnTo>
                      <a:lnTo>
                        <a:pt x="589" y="1099"/>
                      </a:lnTo>
                      <a:lnTo>
                        <a:pt x="584" y="1104"/>
                      </a:lnTo>
                      <a:lnTo>
                        <a:pt x="579" y="1113"/>
                      </a:lnTo>
                      <a:lnTo>
                        <a:pt x="577" y="1115"/>
                      </a:lnTo>
                      <a:lnTo>
                        <a:pt x="570" y="1120"/>
                      </a:lnTo>
                      <a:lnTo>
                        <a:pt x="567" y="1125"/>
                      </a:lnTo>
                      <a:lnTo>
                        <a:pt x="570" y="1127"/>
                      </a:lnTo>
                      <a:lnTo>
                        <a:pt x="570" y="1130"/>
                      </a:lnTo>
                      <a:lnTo>
                        <a:pt x="570" y="1134"/>
                      </a:lnTo>
                      <a:lnTo>
                        <a:pt x="567" y="1137"/>
                      </a:lnTo>
                      <a:lnTo>
                        <a:pt x="565" y="1139"/>
                      </a:lnTo>
                      <a:lnTo>
                        <a:pt x="551" y="1146"/>
                      </a:lnTo>
                      <a:lnTo>
                        <a:pt x="549" y="1146"/>
                      </a:lnTo>
                      <a:lnTo>
                        <a:pt x="544" y="1146"/>
                      </a:lnTo>
                      <a:lnTo>
                        <a:pt x="539" y="1149"/>
                      </a:lnTo>
                      <a:lnTo>
                        <a:pt x="537" y="1149"/>
                      </a:lnTo>
                      <a:lnTo>
                        <a:pt x="534" y="1149"/>
                      </a:lnTo>
                      <a:lnTo>
                        <a:pt x="532" y="1149"/>
                      </a:lnTo>
                      <a:lnTo>
                        <a:pt x="527" y="1149"/>
                      </a:lnTo>
                      <a:lnTo>
                        <a:pt x="525" y="1146"/>
                      </a:lnTo>
                      <a:lnTo>
                        <a:pt x="523" y="1144"/>
                      </a:lnTo>
                      <a:lnTo>
                        <a:pt x="518" y="1144"/>
                      </a:lnTo>
                      <a:lnTo>
                        <a:pt x="518" y="1146"/>
                      </a:lnTo>
                      <a:lnTo>
                        <a:pt x="515" y="1149"/>
                      </a:lnTo>
                      <a:lnTo>
                        <a:pt x="515" y="1156"/>
                      </a:lnTo>
                      <a:lnTo>
                        <a:pt x="515" y="1158"/>
                      </a:lnTo>
                      <a:lnTo>
                        <a:pt x="515" y="1160"/>
                      </a:lnTo>
                      <a:lnTo>
                        <a:pt x="515" y="1168"/>
                      </a:lnTo>
                      <a:lnTo>
                        <a:pt x="513" y="1172"/>
                      </a:lnTo>
                      <a:lnTo>
                        <a:pt x="511" y="1175"/>
                      </a:lnTo>
                      <a:lnTo>
                        <a:pt x="511" y="1182"/>
                      </a:lnTo>
                      <a:lnTo>
                        <a:pt x="508" y="1184"/>
                      </a:lnTo>
                      <a:lnTo>
                        <a:pt x="506" y="1189"/>
                      </a:lnTo>
                      <a:lnTo>
                        <a:pt x="501" y="1194"/>
                      </a:lnTo>
                      <a:lnTo>
                        <a:pt x="497" y="1198"/>
                      </a:lnTo>
                      <a:lnTo>
                        <a:pt x="494" y="1201"/>
                      </a:lnTo>
                      <a:lnTo>
                        <a:pt x="494" y="1205"/>
                      </a:lnTo>
                      <a:lnTo>
                        <a:pt x="494" y="1208"/>
                      </a:lnTo>
                      <a:lnTo>
                        <a:pt x="497" y="1213"/>
                      </a:lnTo>
                      <a:lnTo>
                        <a:pt x="497" y="1217"/>
                      </a:lnTo>
                      <a:lnTo>
                        <a:pt x="473" y="1227"/>
                      </a:lnTo>
                      <a:lnTo>
                        <a:pt x="461" y="1229"/>
                      </a:lnTo>
                      <a:lnTo>
                        <a:pt x="454" y="1229"/>
                      </a:lnTo>
                      <a:lnTo>
                        <a:pt x="452" y="1229"/>
                      </a:lnTo>
                      <a:lnTo>
                        <a:pt x="449" y="1229"/>
                      </a:lnTo>
                      <a:lnTo>
                        <a:pt x="449" y="1231"/>
                      </a:lnTo>
                      <a:lnTo>
                        <a:pt x="447" y="1239"/>
                      </a:lnTo>
                      <a:lnTo>
                        <a:pt x="444" y="1243"/>
                      </a:lnTo>
                      <a:lnTo>
                        <a:pt x="442" y="1246"/>
                      </a:lnTo>
                      <a:lnTo>
                        <a:pt x="442" y="1246"/>
                      </a:lnTo>
                      <a:lnTo>
                        <a:pt x="437" y="1250"/>
                      </a:lnTo>
                      <a:lnTo>
                        <a:pt x="435" y="1250"/>
                      </a:lnTo>
                      <a:lnTo>
                        <a:pt x="426" y="1255"/>
                      </a:lnTo>
                      <a:lnTo>
                        <a:pt x="423" y="1258"/>
                      </a:lnTo>
                      <a:lnTo>
                        <a:pt x="423" y="1260"/>
                      </a:lnTo>
                      <a:lnTo>
                        <a:pt x="421" y="1267"/>
                      </a:lnTo>
                      <a:lnTo>
                        <a:pt x="421" y="1269"/>
                      </a:lnTo>
                      <a:lnTo>
                        <a:pt x="423" y="1272"/>
                      </a:lnTo>
                      <a:lnTo>
                        <a:pt x="423" y="1274"/>
                      </a:lnTo>
                      <a:lnTo>
                        <a:pt x="423" y="1281"/>
                      </a:lnTo>
                      <a:lnTo>
                        <a:pt x="426" y="1286"/>
                      </a:lnTo>
                      <a:lnTo>
                        <a:pt x="428" y="1288"/>
                      </a:lnTo>
                      <a:lnTo>
                        <a:pt x="430" y="1291"/>
                      </a:lnTo>
                      <a:lnTo>
                        <a:pt x="435" y="1293"/>
                      </a:lnTo>
                      <a:lnTo>
                        <a:pt x="437" y="1298"/>
                      </a:lnTo>
                      <a:lnTo>
                        <a:pt x="418" y="1307"/>
                      </a:lnTo>
                      <a:lnTo>
                        <a:pt x="414" y="1310"/>
                      </a:lnTo>
                      <a:lnTo>
                        <a:pt x="409" y="1310"/>
                      </a:lnTo>
                      <a:lnTo>
                        <a:pt x="404" y="1307"/>
                      </a:lnTo>
                      <a:lnTo>
                        <a:pt x="402" y="1305"/>
                      </a:lnTo>
                      <a:lnTo>
                        <a:pt x="400" y="1302"/>
                      </a:lnTo>
                      <a:lnTo>
                        <a:pt x="400" y="1300"/>
                      </a:lnTo>
                      <a:lnTo>
                        <a:pt x="400" y="1298"/>
                      </a:lnTo>
                      <a:lnTo>
                        <a:pt x="400" y="1293"/>
                      </a:lnTo>
                      <a:lnTo>
                        <a:pt x="400" y="1291"/>
                      </a:lnTo>
                      <a:lnTo>
                        <a:pt x="400" y="1288"/>
                      </a:lnTo>
                      <a:lnTo>
                        <a:pt x="397" y="1286"/>
                      </a:lnTo>
                      <a:lnTo>
                        <a:pt x="397" y="1284"/>
                      </a:lnTo>
                      <a:lnTo>
                        <a:pt x="397" y="1279"/>
                      </a:lnTo>
                      <a:lnTo>
                        <a:pt x="400" y="1276"/>
                      </a:lnTo>
                      <a:lnTo>
                        <a:pt x="400" y="1274"/>
                      </a:lnTo>
                      <a:lnTo>
                        <a:pt x="400" y="1269"/>
                      </a:lnTo>
                      <a:lnTo>
                        <a:pt x="395" y="1265"/>
                      </a:lnTo>
                      <a:lnTo>
                        <a:pt x="378" y="1258"/>
                      </a:lnTo>
                      <a:lnTo>
                        <a:pt x="373" y="1255"/>
                      </a:lnTo>
                      <a:lnTo>
                        <a:pt x="369" y="1255"/>
                      </a:lnTo>
                      <a:lnTo>
                        <a:pt x="364" y="1255"/>
                      </a:lnTo>
                      <a:lnTo>
                        <a:pt x="352" y="1255"/>
                      </a:lnTo>
                      <a:lnTo>
                        <a:pt x="343" y="1255"/>
                      </a:lnTo>
                      <a:lnTo>
                        <a:pt x="338" y="1258"/>
                      </a:lnTo>
                      <a:lnTo>
                        <a:pt x="333" y="1258"/>
                      </a:lnTo>
                      <a:lnTo>
                        <a:pt x="326" y="1260"/>
                      </a:lnTo>
                      <a:lnTo>
                        <a:pt x="321" y="1258"/>
                      </a:lnTo>
                      <a:lnTo>
                        <a:pt x="317" y="1241"/>
                      </a:lnTo>
                      <a:lnTo>
                        <a:pt x="324" y="1239"/>
                      </a:lnTo>
                      <a:lnTo>
                        <a:pt x="340" y="1231"/>
                      </a:lnTo>
                      <a:lnTo>
                        <a:pt x="343" y="1229"/>
                      </a:lnTo>
                      <a:lnTo>
                        <a:pt x="343" y="1227"/>
                      </a:lnTo>
                      <a:lnTo>
                        <a:pt x="345" y="1222"/>
                      </a:lnTo>
                      <a:lnTo>
                        <a:pt x="345" y="1220"/>
                      </a:lnTo>
                      <a:lnTo>
                        <a:pt x="343" y="1217"/>
                      </a:lnTo>
                      <a:lnTo>
                        <a:pt x="338" y="1213"/>
                      </a:lnTo>
                      <a:lnTo>
                        <a:pt x="329" y="1203"/>
                      </a:lnTo>
                      <a:lnTo>
                        <a:pt x="319" y="1198"/>
                      </a:lnTo>
                      <a:lnTo>
                        <a:pt x="300" y="1196"/>
                      </a:lnTo>
                      <a:lnTo>
                        <a:pt x="293" y="1191"/>
                      </a:lnTo>
                      <a:lnTo>
                        <a:pt x="291" y="1189"/>
                      </a:lnTo>
                      <a:lnTo>
                        <a:pt x="291" y="1186"/>
                      </a:lnTo>
                      <a:lnTo>
                        <a:pt x="291" y="1184"/>
                      </a:lnTo>
                      <a:lnTo>
                        <a:pt x="288" y="1182"/>
                      </a:lnTo>
                      <a:lnTo>
                        <a:pt x="288" y="1182"/>
                      </a:lnTo>
                      <a:lnTo>
                        <a:pt x="286" y="1179"/>
                      </a:lnTo>
                      <a:lnTo>
                        <a:pt x="284" y="1177"/>
                      </a:lnTo>
                      <a:lnTo>
                        <a:pt x="281" y="1175"/>
                      </a:lnTo>
                      <a:lnTo>
                        <a:pt x="279" y="1172"/>
                      </a:lnTo>
                      <a:lnTo>
                        <a:pt x="277" y="1165"/>
                      </a:lnTo>
                      <a:lnTo>
                        <a:pt x="274" y="1160"/>
                      </a:lnTo>
                      <a:lnTo>
                        <a:pt x="274" y="1158"/>
                      </a:lnTo>
                      <a:lnTo>
                        <a:pt x="272" y="1158"/>
                      </a:lnTo>
                      <a:lnTo>
                        <a:pt x="267" y="1160"/>
                      </a:lnTo>
                      <a:lnTo>
                        <a:pt x="265" y="1165"/>
                      </a:lnTo>
                      <a:lnTo>
                        <a:pt x="265" y="1168"/>
                      </a:lnTo>
                      <a:lnTo>
                        <a:pt x="267" y="1175"/>
                      </a:lnTo>
                      <a:lnTo>
                        <a:pt x="265" y="1177"/>
                      </a:lnTo>
                      <a:lnTo>
                        <a:pt x="265" y="1179"/>
                      </a:lnTo>
                      <a:lnTo>
                        <a:pt x="258" y="1182"/>
                      </a:lnTo>
                      <a:lnTo>
                        <a:pt x="250" y="1184"/>
                      </a:lnTo>
                      <a:lnTo>
                        <a:pt x="241" y="1184"/>
                      </a:lnTo>
                      <a:lnTo>
                        <a:pt x="224" y="1179"/>
                      </a:lnTo>
                      <a:lnTo>
                        <a:pt x="224" y="1175"/>
                      </a:lnTo>
                      <a:lnTo>
                        <a:pt x="227" y="1170"/>
                      </a:lnTo>
                      <a:lnTo>
                        <a:pt x="227" y="1168"/>
                      </a:lnTo>
                      <a:lnTo>
                        <a:pt x="227" y="1165"/>
                      </a:lnTo>
                      <a:lnTo>
                        <a:pt x="227" y="1160"/>
                      </a:lnTo>
                      <a:lnTo>
                        <a:pt x="224" y="1160"/>
                      </a:lnTo>
                      <a:lnTo>
                        <a:pt x="217" y="1160"/>
                      </a:lnTo>
                      <a:lnTo>
                        <a:pt x="213" y="1160"/>
                      </a:lnTo>
                      <a:lnTo>
                        <a:pt x="208" y="1158"/>
                      </a:lnTo>
                      <a:lnTo>
                        <a:pt x="203" y="1158"/>
                      </a:lnTo>
                      <a:lnTo>
                        <a:pt x="201" y="1158"/>
                      </a:lnTo>
                      <a:lnTo>
                        <a:pt x="196" y="1160"/>
                      </a:lnTo>
                      <a:lnTo>
                        <a:pt x="194" y="1158"/>
                      </a:lnTo>
                      <a:lnTo>
                        <a:pt x="189" y="1156"/>
                      </a:lnTo>
                      <a:lnTo>
                        <a:pt x="156" y="1123"/>
                      </a:lnTo>
                      <a:lnTo>
                        <a:pt x="146" y="1118"/>
                      </a:lnTo>
                      <a:lnTo>
                        <a:pt x="142" y="1115"/>
                      </a:lnTo>
                      <a:lnTo>
                        <a:pt x="139" y="1118"/>
                      </a:lnTo>
                      <a:lnTo>
                        <a:pt x="137" y="1120"/>
                      </a:lnTo>
                      <a:lnTo>
                        <a:pt x="137" y="1118"/>
                      </a:lnTo>
                      <a:lnTo>
                        <a:pt x="137" y="1113"/>
                      </a:lnTo>
                      <a:lnTo>
                        <a:pt x="137" y="1108"/>
                      </a:lnTo>
                      <a:lnTo>
                        <a:pt x="137" y="1104"/>
                      </a:lnTo>
                      <a:lnTo>
                        <a:pt x="137" y="1099"/>
                      </a:lnTo>
                      <a:lnTo>
                        <a:pt x="123" y="1080"/>
                      </a:lnTo>
                      <a:lnTo>
                        <a:pt x="118" y="1075"/>
                      </a:lnTo>
                      <a:lnTo>
                        <a:pt x="109" y="1070"/>
                      </a:lnTo>
                      <a:lnTo>
                        <a:pt x="113" y="1063"/>
                      </a:lnTo>
                      <a:lnTo>
                        <a:pt x="113" y="1063"/>
                      </a:lnTo>
                      <a:lnTo>
                        <a:pt x="116" y="1061"/>
                      </a:lnTo>
                      <a:lnTo>
                        <a:pt x="127" y="1047"/>
                      </a:lnTo>
                      <a:lnTo>
                        <a:pt x="130" y="1042"/>
                      </a:lnTo>
                      <a:lnTo>
                        <a:pt x="132" y="1040"/>
                      </a:lnTo>
                      <a:lnTo>
                        <a:pt x="139" y="1037"/>
                      </a:lnTo>
                      <a:lnTo>
                        <a:pt x="142" y="1035"/>
                      </a:lnTo>
                      <a:lnTo>
                        <a:pt x="144" y="1033"/>
                      </a:lnTo>
                      <a:lnTo>
                        <a:pt x="144" y="1016"/>
                      </a:lnTo>
                      <a:lnTo>
                        <a:pt x="144" y="1011"/>
                      </a:lnTo>
                      <a:lnTo>
                        <a:pt x="151" y="995"/>
                      </a:lnTo>
                      <a:lnTo>
                        <a:pt x="151" y="992"/>
                      </a:lnTo>
                      <a:lnTo>
                        <a:pt x="153" y="990"/>
                      </a:lnTo>
                      <a:lnTo>
                        <a:pt x="163" y="992"/>
                      </a:lnTo>
                      <a:lnTo>
                        <a:pt x="165" y="992"/>
                      </a:lnTo>
                      <a:lnTo>
                        <a:pt x="170" y="995"/>
                      </a:lnTo>
                      <a:lnTo>
                        <a:pt x="172" y="997"/>
                      </a:lnTo>
                      <a:lnTo>
                        <a:pt x="175" y="999"/>
                      </a:lnTo>
                      <a:lnTo>
                        <a:pt x="180" y="999"/>
                      </a:lnTo>
                      <a:lnTo>
                        <a:pt x="182" y="999"/>
                      </a:lnTo>
                      <a:lnTo>
                        <a:pt x="187" y="997"/>
                      </a:lnTo>
                      <a:lnTo>
                        <a:pt x="189" y="995"/>
                      </a:lnTo>
                      <a:lnTo>
                        <a:pt x="191" y="992"/>
                      </a:lnTo>
                      <a:lnTo>
                        <a:pt x="194" y="990"/>
                      </a:lnTo>
                      <a:lnTo>
                        <a:pt x="191" y="980"/>
                      </a:lnTo>
                      <a:lnTo>
                        <a:pt x="191" y="976"/>
                      </a:lnTo>
                      <a:lnTo>
                        <a:pt x="194" y="969"/>
                      </a:lnTo>
                      <a:lnTo>
                        <a:pt x="196" y="964"/>
                      </a:lnTo>
                      <a:lnTo>
                        <a:pt x="198" y="959"/>
                      </a:lnTo>
                      <a:lnTo>
                        <a:pt x="198" y="952"/>
                      </a:lnTo>
                      <a:lnTo>
                        <a:pt x="198" y="947"/>
                      </a:lnTo>
                      <a:lnTo>
                        <a:pt x="196" y="940"/>
                      </a:lnTo>
                      <a:lnTo>
                        <a:pt x="194" y="938"/>
                      </a:lnTo>
                      <a:lnTo>
                        <a:pt x="191" y="933"/>
                      </a:lnTo>
                      <a:lnTo>
                        <a:pt x="191" y="928"/>
                      </a:lnTo>
                      <a:lnTo>
                        <a:pt x="194" y="926"/>
                      </a:lnTo>
                      <a:lnTo>
                        <a:pt x="194" y="921"/>
                      </a:lnTo>
                      <a:lnTo>
                        <a:pt x="198" y="917"/>
                      </a:lnTo>
                      <a:lnTo>
                        <a:pt x="198" y="912"/>
                      </a:lnTo>
                      <a:lnTo>
                        <a:pt x="198" y="902"/>
                      </a:lnTo>
                      <a:lnTo>
                        <a:pt x="198" y="898"/>
                      </a:lnTo>
                      <a:lnTo>
                        <a:pt x="196" y="895"/>
                      </a:lnTo>
                      <a:lnTo>
                        <a:pt x="194" y="891"/>
                      </a:lnTo>
                      <a:lnTo>
                        <a:pt x="187" y="886"/>
                      </a:lnTo>
                      <a:lnTo>
                        <a:pt x="182" y="879"/>
                      </a:lnTo>
                      <a:lnTo>
                        <a:pt x="180" y="876"/>
                      </a:lnTo>
                      <a:lnTo>
                        <a:pt x="177" y="872"/>
                      </a:lnTo>
                      <a:lnTo>
                        <a:pt x="175" y="864"/>
                      </a:lnTo>
                      <a:lnTo>
                        <a:pt x="177" y="850"/>
                      </a:lnTo>
                      <a:lnTo>
                        <a:pt x="177" y="848"/>
                      </a:lnTo>
                      <a:lnTo>
                        <a:pt x="172" y="838"/>
                      </a:lnTo>
                      <a:lnTo>
                        <a:pt x="163" y="829"/>
                      </a:lnTo>
                      <a:lnTo>
                        <a:pt x="161" y="827"/>
                      </a:lnTo>
                      <a:lnTo>
                        <a:pt x="156" y="822"/>
                      </a:lnTo>
                      <a:lnTo>
                        <a:pt x="156" y="820"/>
                      </a:lnTo>
                      <a:lnTo>
                        <a:pt x="137" y="805"/>
                      </a:lnTo>
                      <a:lnTo>
                        <a:pt x="132" y="798"/>
                      </a:lnTo>
                      <a:lnTo>
                        <a:pt x="132" y="796"/>
                      </a:lnTo>
                      <a:lnTo>
                        <a:pt x="130" y="793"/>
                      </a:lnTo>
                      <a:lnTo>
                        <a:pt x="130" y="791"/>
                      </a:lnTo>
                      <a:lnTo>
                        <a:pt x="127" y="786"/>
                      </a:lnTo>
                      <a:lnTo>
                        <a:pt x="111" y="775"/>
                      </a:lnTo>
                      <a:lnTo>
                        <a:pt x="101" y="767"/>
                      </a:lnTo>
                      <a:lnTo>
                        <a:pt x="87" y="756"/>
                      </a:lnTo>
                      <a:lnTo>
                        <a:pt x="80" y="753"/>
                      </a:lnTo>
                      <a:lnTo>
                        <a:pt x="75" y="751"/>
                      </a:lnTo>
                      <a:lnTo>
                        <a:pt x="73" y="746"/>
                      </a:lnTo>
                      <a:lnTo>
                        <a:pt x="71" y="744"/>
                      </a:lnTo>
                      <a:lnTo>
                        <a:pt x="61" y="741"/>
                      </a:lnTo>
                      <a:lnTo>
                        <a:pt x="35" y="748"/>
                      </a:lnTo>
                      <a:lnTo>
                        <a:pt x="33" y="746"/>
                      </a:lnTo>
                      <a:lnTo>
                        <a:pt x="26" y="739"/>
                      </a:lnTo>
                      <a:lnTo>
                        <a:pt x="23" y="739"/>
                      </a:lnTo>
                      <a:lnTo>
                        <a:pt x="21" y="737"/>
                      </a:lnTo>
                      <a:lnTo>
                        <a:pt x="19" y="737"/>
                      </a:lnTo>
                      <a:lnTo>
                        <a:pt x="12" y="737"/>
                      </a:lnTo>
                      <a:lnTo>
                        <a:pt x="9" y="734"/>
                      </a:lnTo>
                      <a:lnTo>
                        <a:pt x="7" y="732"/>
                      </a:lnTo>
                      <a:lnTo>
                        <a:pt x="4" y="730"/>
                      </a:lnTo>
                      <a:lnTo>
                        <a:pt x="4" y="713"/>
                      </a:lnTo>
                      <a:lnTo>
                        <a:pt x="2" y="696"/>
                      </a:lnTo>
                      <a:lnTo>
                        <a:pt x="2" y="694"/>
                      </a:lnTo>
                      <a:lnTo>
                        <a:pt x="2" y="692"/>
                      </a:lnTo>
                      <a:lnTo>
                        <a:pt x="0" y="687"/>
                      </a:lnTo>
                      <a:lnTo>
                        <a:pt x="0" y="673"/>
                      </a:lnTo>
                      <a:lnTo>
                        <a:pt x="2" y="666"/>
                      </a:lnTo>
                      <a:lnTo>
                        <a:pt x="4" y="661"/>
                      </a:lnTo>
                      <a:lnTo>
                        <a:pt x="7" y="661"/>
                      </a:lnTo>
                      <a:lnTo>
                        <a:pt x="9" y="659"/>
                      </a:lnTo>
                      <a:lnTo>
                        <a:pt x="9" y="659"/>
                      </a:lnTo>
                      <a:lnTo>
                        <a:pt x="12" y="654"/>
                      </a:lnTo>
                      <a:lnTo>
                        <a:pt x="14" y="651"/>
                      </a:lnTo>
                      <a:lnTo>
                        <a:pt x="16" y="642"/>
                      </a:lnTo>
                      <a:lnTo>
                        <a:pt x="16" y="637"/>
                      </a:lnTo>
                      <a:lnTo>
                        <a:pt x="16" y="635"/>
                      </a:lnTo>
                      <a:lnTo>
                        <a:pt x="19" y="632"/>
                      </a:lnTo>
                      <a:lnTo>
                        <a:pt x="19" y="628"/>
                      </a:lnTo>
                      <a:lnTo>
                        <a:pt x="21" y="625"/>
                      </a:lnTo>
                      <a:lnTo>
                        <a:pt x="23" y="623"/>
                      </a:lnTo>
                      <a:lnTo>
                        <a:pt x="33" y="625"/>
                      </a:lnTo>
                      <a:lnTo>
                        <a:pt x="40" y="628"/>
                      </a:lnTo>
                      <a:lnTo>
                        <a:pt x="42" y="630"/>
                      </a:lnTo>
                      <a:lnTo>
                        <a:pt x="42" y="632"/>
                      </a:lnTo>
                      <a:lnTo>
                        <a:pt x="42" y="635"/>
                      </a:lnTo>
                      <a:lnTo>
                        <a:pt x="42" y="637"/>
                      </a:lnTo>
                      <a:lnTo>
                        <a:pt x="42" y="642"/>
                      </a:lnTo>
                      <a:lnTo>
                        <a:pt x="42" y="644"/>
                      </a:lnTo>
                      <a:lnTo>
                        <a:pt x="42" y="647"/>
                      </a:lnTo>
                      <a:lnTo>
                        <a:pt x="45" y="649"/>
                      </a:lnTo>
                      <a:lnTo>
                        <a:pt x="49" y="649"/>
                      </a:lnTo>
                      <a:lnTo>
                        <a:pt x="52" y="647"/>
                      </a:lnTo>
                      <a:lnTo>
                        <a:pt x="56" y="644"/>
                      </a:lnTo>
                      <a:lnTo>
                        <a:pt x="61" y="642"/>
                      </a:lnTo>
                      <a:lnTo>
                        <a:pt x="66" y="640"/>
                      </a:lnTo>
                      <a:lnTo>
                        <a:pt x="68" y="640"/>
                      </a:lnTo>
                      <a:lnTo>
                        <a:pt x="71" y="637"/>
                      </a:lnTo>
                      <a:lnTo>
                        <a:pt x="73" y="637"/>
                      </a:lnTo>
                      <a:lnTo>
                        <a:pt x="71" y="618"/>
                      </a:lnTo>
                      <a:lnTo>
                        <a:pt x="71" y="614"/>
                      </a:lnTo>
                      <a:lnTo>
                        <a:pt x="68" y="611"/>
                      </a:lnTo>
                      <a:lnTo>
                        <a:pt x="66" y="609"/>
                      </a:lnTo>
                      <a:lnTo>
                        <a:pt x="64" y="604"/>
                      </a:lnTo>
                      <a:lnTo>
                        <a:pt x="64" y="597"/>
                      </a:lnTo>
                      <a:lnTo>
                        <a:pt x="64" y="583"/>
                      </a:lnTo>
                      <a:lnTo>
                        <a:pt x="64" y="571"/>
                      </a:lnTo>
                      <a:lnTo>
                        <a:pt x="61" y="569"/>
                      </a:lnTo>
                      <a:lnTo>
                        <a:pt x="61" y="566"/>
                      </a:lnTo>
                      <a:lnTo>
                        <a:pt x="61" y="561"/>
                      </a:lnTo>
                      <a:lnTo>
                        <a:pt x="61" y="559"/>
                      </a:lnTo>
                      <a:lnTo>
                        <a:pt x="64" y="557"/>
                      </a:lnTo>
                      <a:lnTo>
                        <a:pt x="66" y="554"/>
                      </a:lnTo>
                      <a:lnTo>
                        <a:pt x="68" y="554"/>
                      </a:lnTo>
                      <a:lnTo>
                        <a:pt x="68" y="554"/>
                      </a:lnTo>
                      <a:lnTo>
                        <a:pt x="71" y="554"/>
                      </a:lnTo>
                      <a:lnTo>
                        <a:pt x="73" y="554"/>
                      </a:lnTo>
                      <a:lnTo>
                        <a:pt x="80" y="557"/>
                      </a:lnTo>
                      <a:lnTo>
                        <a:pt x="83" y="557"/>
                      </a:lnTo>
                      <a:lnTo>
                        <a:pt x="85" y="554"/>
                      </a:lnTo>
                      <a:lnTo>
                        <a:pt x="87" y="552"/>
                      </a:lnTo>
                      <a:lnTo>
                        <a:pt x="92" y="545"/>
                      </a:lnTo>
                      <a:lnTo>
                        <a:pt x="97" y="543"/>
                      </a:lnTo>
                      <a:lnTo>
                        <a:pt x="101" y="540"/>
                      </a:lnTo>
                      <a:lnTo>
                        <a:pt x="104" y="535"/>
                      </a:lnTo>
                      <a:lnTo>
                        <a:pt x="109" y="535"/>
                      </a:lnTo>
                      <a:lnTo>
                        <a:pt x="111" y="533"/>
                      </a:lnTo>
                      <a:lnTo>
                        <a:pt x="113" y="533"/>
                      </a:lnTo>
                      <a:lnTo>
                        <a:pt x="118" y="533"/>
                      </a:lnTo>
                      <a:lnTo>
                        <a:pt x="120" y="528"/>
                      </a:lnTo>
                      <a:lnTo>
                        <a:pt x="123" y="521"/>
                      </a:lnTo>
                      <a:lnTo>
                        <a:pt x="125" y="519"/>
                      </a:lnTo>
                      <a:lnTo>
                        <a:pt x="125" y="514"/>
                      </a:lnTo>
                      <a:lnTo>
                        <a:pt x="127" y="507"/>
                      </a:lnTo>
                      <a:lnTo>
                        <a:pt x="123" y="505"/>
                      </a:lnTo>
                      <a:lnTo>
                        <a:pt x="123" y="502"/>
                      </a:lnTo>
                      <a:lnTo>
                        <a:pt x="120" y="500"/>
                      </a:lnTo>
                      <a:lnTo>
                        <a:pt x="120" y="498"/>
                      </a:lnTo>
                      <a:lnTo>
                        <a:pt x="116" y="490"/>
                      </a:lnTo>
                      <a:lnTo>
                        <a:pt x="111" y="483"/>
                      </a:lnTo>
                      <a:lnTo>
                        <a:pt x="109" y="481"/>
                      </a:lnTo>
                      <a:lnTo>
                        <a:pt x="109" y="476"/>
                      </a:lnTo>
                      <a:lnTo>
                        <a:pt x="109" y="474"/>
                      </a:lnTo>
                      <a:lnTo>
                        <a:pt x="113" y="467"/>
                      </a:lnTo>
                      <a:lnTo>
                        <a:pt x="116" y="464"/>
                      </a:lnTo>
                      <a:lnTo>
                        <a:pt x="116" y="462"/>
                      </a:lnTo>
                      <a:lnTo>
                        <a:pt x="118" y="457"/>
                      </a:lnTo>
                      <a:lnTo>
                        <a:pt x="118" y="455"/>
                      </a:lnTo>
                      <a:lnTo>
                        <a:pt x="118" y="453"/>
                      </a:lnTo>
                      <a:lnTo>
                        <a:pt x="113" y="441"/>
                      </a:lnTo>
                      <a:lnTo>
                        <a:pt x="109" y="429"/>
                      </a:lnTo>
                      <a:lnTo>
                        <a:pt x="106" y="408"/>
                      </a:lnTo>
                      <a:lnTo>
                        <a:pt x="109" y="398"/>
                      </a:lnTo>
                      <a:lnTo>
                        <a:pt x="111" y="396"/>
                      </a:lnTo>
                      <a:lnTo>
                        <a:pt x="109" y="386"/>
                      </a:lnTo>
                      <a:lnTo>
                        <a:pt x="111" y="386"/>
                      </a:lnTo>
                      <a:lnTo>
                        <a:pt x="113" y="389"/>
                      </a:lnTo>
                      <a:lnTo>
                        <a:pt x="113" y="389"/>
                      </a:lnTo>
                      <a:lnTo>
                        <a:pt x="113" y="389"/>
                      </a:lnTo>
                      <a:lnTo>
                        <a:pt x="118" y="391"/>
                      </a:lnTo>
                      <a:lnTo>
                        <a:pt x="120" y="391"/>
                      </a:lnTo>
                      <a:lnTo>
                        <a:pt x="132" y="391"/>
                      </a:lnTo>
                      <a:lnTo>
                        <a:pt x="135" y="393"/>
                      </a:lnTo>
                      <a:lnTo>
                        <a:pt x="137" y="393"/>
                      </a:lnTo>
                      <a:lnTo>
                        <a:pt x="139" y="396"/>
                      </a:lnTo>
                      <a:lnTo>
                        <a:pt x="144" y="403"/>
                      </a:lnTo>
                      <a:lnTo>
                        <a:pt x="146" y="403"/>
                      </a:lnTo>
                      <a:lnTo>
                        <a:pt x="149" y="405"/>
                      </a:lnTo>
                      <a:lnTo>
                        <a:pt x="156" y="408"/>
                      </a:lnTo>
                      <a:lnTo>
                        <a:pt x="158" y="410"/>
                      </a:lnTo>
                      <a:lnTo>
                        <a:pt x="161" y="408"/>
                      </a:lnTo>
                      <a:lnTo>
                        <a:pt x="168" y="405"/>
                      </a:lnTo>
                      <a:lnTo>
                        <a:pt x="170" y="405"/>
                      </a:lnTo>
                      <a:lnTo>
                        <a:pt x="175" y="408"/>
                      </a:lnTo>
                      <a:lnTo>
                        <a:pt x="182" y="410"/>
                      </a:lnTo>
                      <a:lnTo>
                        <a:pt x="184" y="412"/>
                      </a:lnTo>
                      <a:lnTo>
                        <a:pt x="187" y="415"/>
                      </a:lnTo>
                      <a:lnTo>
                        <a:pt x="189" y="419"/>
                      </a:lnTo>
                      <a:lnTo>
                        <a:pt x="191" y="422"/>
                      </a:lnTo>
                      <a:lnTo>
                        <a:pt x="196" y="424"/>
                      </a:lnTo>
                      <a:lnTo>
                        <a:pt x="201" y="426"/>
                      </a:lnTo>
                      <a:lnTo>
                        <a:pt x="206" y="429"/>
                      </a:lnTo>
                      <a:lnTo>
                        <a:pt x="208" y="429"/>
                      </a:lnTo>
                      <a:lnTo>
                        <a:pt x="213" y="426"/>
                      </a:lnTo>
                      <a:lnTo>
                        <a:pt x="220" y="424"/>
                      </a:lnTo>
                      <a:lnTo>
                        <a:pt x="220" y="424"/>
                      </a:lnTo>
                      <a:lnTo>
                        <a:pt x="222" y="424"/>
                      </a:lnTo>
                      <a:lnTo>
                        <a:pt x="224" y="424"/>
                      </a:lnTo>
                      <a:lnTo>
                        <a:pt x="234" y="426"/>
                      </a:lnTo>
                      <a:lnTo>
                        <a:pt x="236" y="426"/>
                      </a:lnTo>
                      <a:lnTo>
                        <a:pt x="243" y="429"/>
                      </a:lnTo>
                      <a:lnTo>
                        <a:pt x="246" y="429"/>
                      </a:lnTo>
                      <a:lnTo>
                        <a:pt x="246" y="429"/>
                      </a:lnTo>
                      <a:lnTo>
                        <a:pt x="248" y="426"/>
                      </a:lnTo>
                      <a:lnTo>
                        <a:pt x="250" y="422"/>
                      </a:lnTo>
                      <a:lnTo>
                        <a:pt x="253" y="419"/>
                      </a:lnTo>
                      <a:lnTo>
                        <a:pt x="258" y="415"/>
                      </a:lnTo>
                      <a:lnTo>
                        <a:pt x="258" y="410"/>
                      </a:lnTo>
                      <a:lnTo>
                        <a:pt x="260" y="408"/>
                      </a:lnTo>
                      <a:lnTo>
                        <a:pt x="265" y="398"/>
                      </a:lnTo>
                      <a:lnTo>
                        <a:pt x="269" y="389"/>
                      </a:lnTo>
                      <a:lnTo>
                        <a:pt x="277" y="379"/>
                      </a:lnTo>
                      <a:lnTo>
                        <a:pt x="279" y="374"/>
                      </a:lnTo>
                      <a:lnTo>
                        <a:pt x="279" y="367"/>
                      </a:lnTo>
                      <a:lnTo>
                        <a:pt x="279" y="365"/>
                      </a:lnTo>
                      <a:lnTo>
                        <a:pt x="277" y="363"/>
                      </a:lnTo>
                      <a:lnTo>
                        <a:pt x="274" y="363"/>
                      </a:lnTo>
                      <a:lnTo>
                        <a:pt x="272" y="363"/>
                      </a:lnTo>
                      <a:lnTo>
                        <a:pt x="267" y="360"/>
                      </a:lnTo>
                      <a:lnTo>
                        <a:pt x="267" y="358"/>
                      </a:lnTo>
                      <a:lnTo>
                        <a:pt x="265" y="355"/>
                      </a:lnTo>
                      <a:lnTo>
                        <a:pt x="265" y="351"/>
                      </a:lnTo>
                      <a:lnTo>
                        <a:pt x="262" y="348"/>
                      </a:lnTo>
                      <a:lnTo>
                        <a:pt x="260" y="346"/>
                      </a:lnTo>
                      <a:lnTo>
                        <a:pt x="258" y="341"/>
                      </a:lnTo>
                      <a:lnTo>
                        <a:pt x="255" y="339"/>
                      </a:lnTo>
                      <a:lnTo>
                        <a:pt x="255" y="337"/>
                      </a:lnTo>
                      <a:lnTo>
                        <a:pt x="255" y="329"/>
                      </a:lnTo>
                      <a:lnTo>
                        <a:pt x="255" y="327"/>
                      </a:lnTo>
                      <a:lnTo>
                        <a:pt x="255" y="318"/>
                      </a:lnTo>
                      <a:lnTo>
                        <a:pt x="255" y="315"/>
                      </a:lnTo>
                      <a:lnTo>
                        <a:pt x="253" y="313"/>
                      </a:lnTo>
                      <a:lnTo>
                        <a:pt x="250" y="308"/>
                      </a:lnTo>
                      <a:lnTo>
                        <a:pt x="250" y="306"/>
                      </a:lnTo>
                      <a:lnTo>
                        <a:pt x="248" y="303"/>
                      </a:lnTo>
                      <a:lnTo>
                        <a:pt x="248" y="301"/>
                      </a:lnTo>
                      <a:lnTo>
                        <a:pt x="248" y="296"/>
                      </a:lnTo>
                      <a:lnTo>
                        <a:pt x="250" y="292"/>
                      </a:lnTo>
                      <a:lnTo>
                        <a:pt x="253" y="287"/>
                      </a:lnTo>
                      <a:lnTo>
                        <a:pt x="253" y="282"/>
                      </a:lnTo>
                      <a:lnTo>
                        <a:pt x="255" y="275"/>
                      </a:lnTo>
                      <a:lnTo>
                        <a:pt x="255" y="273"/>
                      </a:lnTo>
                      <a:lnTo>
                        <a:pt x="258" y="268"/>
                      </a:lnTo>
                      <a:lnTo>
                        <a:pt x="260" y="263"/>
                      </a:lnTo>
                      <a:lnTo>
                        <a:pt x="265" y="254"/>
                      </a:lnTo>
                      <a:lnTo>
                        <a:pt x="274" y="242"/>
                      </a:lnTo>
                      <a:lnTo>
                        <a:pt x="277" y="237"/>
                      </a:lnTo>
                      <a:lnTo>
                        <a:pt x="277" y="235"/>
                      </a:lnTo>
                      <a:lnTo>
                        <a:pt x="274" y="232"/>
                      </a:lnTo>
                      <a:lnTo>
                        <a:pt x="272" y="232"/>
                      </a:lnTo>
                      <a:lnTo>
                        <a:pt x="272" y="230"/>
                      </a:lnTo>
                      <a:lnTo>
                        <a:pt x="269" y="225"/>
                      </a:lnTo>
                      <a:lnTo>
                        <a:pt x="272" y="221"/>
                      </a:lnTo>
                      <a:lnTo>
                        <a:pt x="274" y="213"/>
                      </a:lnTo>
                      <a:lnTo>
                        <a:pt x="279" y="204"/>
                      </a:lnTo>
                      <a:lnTo>
                        <a:pt x="288" y="194"/>
                      </a:lnTo>
                      <a:lnTo>
                        <a:pt x="293" y="187"/>
                      </a:lnTo>
                      <a:lnTo>
                        <a:pt x="295" y="183"/>
                      </a:lnTo>
                      <a:lnTo>
                        <a:pt x="295" y="180"/>
                      </a:lnTo>
                      <a:lnTo>
                        <a:pt x="295" y="178"/>
                      </a:lnTo>
                      <a:lnTo>
                        <a:pt x="293" y="176"/>
                      </a:lnTo>
                      <a:lnTo>
                        <a:pt x="293" y="173"/>
                      </a:lnTo>
                      <a:lnTo>
                        <a:pt x="291" y="171"/>
                      </a:lnTo>
                      <a:lnTo>
                        <a:pt x="293" y="168"/>
                      </a:lnTo>
                      <a:lnTo>
                        <a:pt x="293" y="164"/>
                      </a:lnTo>
                      <a:lnTo>
                        <a:pt x="295" y="161"/>
                      </a:lnTo>
                      <a:lnTo>
                        <a:pt x="298" y="157"/>
                      </a:lnTo>
                      <a:lnTo>
                        <a:pt x="300" y="154"/>
                      </a:lnTo>
                      <a:lnTo>
                        <a:pt x="305" y="154"/>
                      </a:lnTo>
                      <a:lnTo>
                        <a:pt x="310" y="157"/>
                      </a:lnTo>
                      <a:lnTo>
                        <a:pt x="312" y="157"/>
                      </a:lnTo>
                      <a:lnTo>
                        <a:pt x="314" y="154"/>
                      </a:lnTo>
                      <a:lnTo>
                        <a:pt x="317" y="154"/>
                      </a:lnTo>
                      <a:lnTo>
                        <a:pt x="317" y="149"/>
                      </a:lnTo>
                      <a:lnTo>
                        <a:pt x="319" y="147"/>
                      </a:lnTo>
                      <a:lnTo>
                        <a:pt x="324" y="142"/>
                      </a:lnTo>
                      <a:lnTo>
                        <a:pt x="331" y="138"/>
                      </a:lnTo>
                      <a:lnTo>
                        <a:pt x="333" y="135"/>
                      </a:lnTo>
                      <a:lnTo>
                        <a:pt x="333" y="133"/>
                      </a:lnTo>
                      <a:lnTo>
                        <a:pt x="329" y="131"/>
                      </a:lnTo>
                      <a:lnTo>
                        <a:pt x="329" y="131"/>
                      </a:lnTo>
                      <a:lnTo>
                        <a:pt x="331" y="128"/>
                      </a:lnTo>
                      <a:lnTo>
                        <a:pt x="333" y="128"/>
                      </a:lnTo>
                      <a:lnTo>
                        <a:pt x="333" y="126"/>
                      </a:lnTo>
                      <a:lnTo>
                        <a:pt x="333" y="123"/>
                      </a:lnTo>
                      <a:lnTo>
                        <a:pt x="333" y="121"/>
                      </a:lnTo>
                      <a:lnTo>
                        <a:pt x="336" y="119"/>
                      </a:lnTo>
                      <a:lnTo>
                        <a:pt x="355" y="116"/>
                      </a:lnTo>
                      <a:lnTo>
                        <a:pt x="359" y="116"/>
                      </a:lnTo>
                      <a:lnTo>
                        <a:pt x="364" y="116"/>
                      </a:lnTo>
                      <a:lnTo>
                        <a:pt x="369" y="114"/>
                      </a:lnTo>
                      <a:lnTo>
                        <a:pt x="369" y="112"/>
                      </a:lnTo>
                      <a:lnTo>
                        <a:pt x="371" y="107"/>
                      </a:lnTo>
                      <a:lnTo>
                        <a:pt x="371" y="105"/>
                      </a:lnTo>
                      <a:lnTo>
                        <a:pt x="371" y="100"/>
                      </a:lnTo>
                      <a:lnTo>
                        <a:pt x="373" y="97"/>
                      </a:lnTo>
                      <a:lnTo>
                        <a:pt x="373" y="95"/>
                      </a:lnTo>
                      <a:lnTo>
                        <a:pt x="390" y="90"/>
                      </a:lnTo>
                      <a:lnTo>
                        <a:pt x="392" y="90"/>
                      </a:lnTo>
                      <a:lnTo>
                        <a:pt x="397" y="86"/>
                      </a:lnTo>
                      <a:lnTo>
                        <a:pt x="407" y="78"/>
                      </a:lnTo>
                      <a:lnTo>
                        <a:pt x="414" y="76"/>
                      </a:lnTo>
                      <a:lnTo>
                        <a:pt x="416" y="71"/>
                      </a:lnTo>
                      <a:lnTo>
                        <a:pt x="416" y="69"/>
                      </a:lnTo>
                      <a:lnTo>
                        <a:pt x="421" y="67"/>
                      </a:lnTo>
                      <a:lnTo>
                        <a:pt x="426" y="64"/>
                      </a:lnTo>
                      <a:lnTo>
                        <a:pt x="428" y="57"/>
                      </a:lnTo>
                      <a:lnTo>
                        <a:pt x="430" y="45"/>
                      </a:lnTo>
                      <a:lnTo>
                        <a:pt x="430" y="38"/>
                      </a:lnTo>
                      <a:lnTo>
                        <a:pt x="430" y="33"/>
                      </a:lnTo>
                      <a:lnTo>
                        <a:pt x="430" y="31"/>
                      </a:lnTo>
                      <a:lnTo>
                        <a:pt x="440" y="19"/>
                      </a:lnTo>
                      <a:lnTo>
                        <a:pt x="442" y="17"/>
                      </a:lnTo>
                      <a:lnTo>
                        <a:pt x="440" y="15"/>
                      </a:lnTo>
                      <a:lnTo>
                        <a:pt x="442" y="10"/>
                      </a:lnTo>
                      <a:lnTo>
                        <a:pt x="444" y="7"/>
                      </a:lnTo>
                      <a:lnTo>
                        <a:pt x="454" y="0"/>
                      </a:lnTo>
                      <a:lnTo>
                        <a:pt x="463" y="0"/>
                      </a:lnTo>
                      <a:lnTo>
                        <a:pt x="463" y="5"/>
                      </a:lnTo>
                      <a:lnTo>
                        <a:pt x="463" y="7"/>
                      </a:lnTo>
                      <a:lnTo>
                        <a:pt x="463" y="10"/>
                      </a:lnTo>
                      <a:lnTo>
                        <a:pt x="463" y="12"/>
                      </a:lnTo>
                      <a:lnTo>
                        <a:pt x="463" y="15"/>
                      </a:lnTo>
                      <a:lnTo>
                        <a:pt x="468" y="19"/>
                      </a:lnTo>
                      <a:lnTo>
                        <a:pt x="470" y="19"/>
                      </a:lnTo>
                      <a:lnTo>
                        <a:pt x="473" y="19"/>
                      </a:lnTo>
                      <a:lnTo>
                        <a:pt x="478" y="19"/>
                      </a:lnTo>
                      <a:lnTo>
                        <a:pt x="487" y="26"/>
                      </a:lnTo>
                      <a:lnTo>
                        <a:pt x="494" y="31"/>
                      </a:lnTo>
                      <a:lnTo>
                        <a:pt x="506" y="48"/>
                      </a:lnTo>
                      <a:lnTo>
                        <a:pt x="506" y="50"/>
                      </a:lnTo>
                      <a:lnTo>
                        <a:pt x="506" y="50"/>
                      </a:lnTo>
                      <a:lnTo>
                        <a:pt x="506" y="52"/>
                      </a:lnTo>
                      <a:lnTo>
                        <a:pt x="506" y="52"/>
                      </a:lnTo>
                      <a:lnTo>
                        <a:pt x="513" y="52"/>
                      </a:lnTo>
                      <a:lnTo>
                        <a:pt x="513" y="55"/>
                      </a:lnTo>
                      <a:lnTo>
                        <a:pt x="515" y="57"/>
                      </a:lnTo>
                      <a:lnTo>
                        <a:pt x="515" y="60"/>
                      </a:lnTo>
                      <a:lnTo>
                        <a:pt x="515" y="62"/>
                      </a:lnTo>
                      <a:lnTo>
                        <a:pt x="518" y="64"/>
                      </a:lnTo>
                      <a:lnTo>
                        <a:pt x="520" y="64"/>
                      </a:lnTo>
                      <a:lnTo>
                        <a:pt x="525" y="60"/>
                      </a:lnTo>
                      <a:lnTo>
                        <a:pt x="527" y="60"/>
                      </a:lnTo>
                      <a:lnTo>
                        <a:pt x="530" y="48"/>
                      </a:lnTo>
                      <a:lnTo>
                        <a:pt x="537" y="50"/>
                      </a:lnTo>
                      <a:lnTo>
                        <a:pt x="553" y="57"/>
                      </a:lnTo>
                      <a:lnTo>
                        <a:pt x="563" y="57"/>
                      </a:lnTo>
                      <a:lnTo>
                        <a:pt x="570" y="52"/>
                      </a:lnTo>
                      <a:lnTo>
                        <a:pt x="586" y="41"/>
                      </a:lnTo>
                      <a:lnTo>
                        <a:pt x="589" y="43"/>
                      </a:lnTo>
                      <a:lnTo>
                        <a:pt x="591" y="43"/>
                      </a:lnTo>
                      <a:lnTo>
                        <a:pt x="594" y="38"/>
                      </a:lnTo>
                      <a:lnTo>
                        <a:pt x="596" y="33"/>
                      </a:lnTo>
                      <a:lnTo>
                        <a:pt x="601" y="38"/>
                      </a:lnTo>
                      <a:lnTo>
                        <a:pt x="620" y="50"/>
                      </a:lnTo>
                      <a:lnTo>
                        <a:pt x="622" y="60"/>
                      </a:lnTo>
                      <a:lnTo>
                        <a:pt x="631" y="60"/>
                      </a:lnTo>
                      <a:lnTo>
                        <a:pt x="641" y="57"/>
                      </a:lnTo>
                      <a:lnTo>
                        <a:pt x="646" y="55"/>
                      </a:lnTo>
                      <a:lnTo>
                        <a:pt x="646" y="62"/>
                      </a:lnTo>
                      <a:lnTo>
                        <a:pt x="646" y="69"/>
                      </a:lnTo>
                      <a:lnTo>
                        <a:pt x="650" y="76"/>
                      </a:lnTo>
                      <a:lnTo>
                        <a:pt x="655" y="81"/>
                      </a:lnTo>
                      <a:lnTo>
                        <a:pt x="657" y="83"/>
                      </a:lnTo>
                      <a:lnTo>
                        <a:pt x="657" y="86"/>
                      </a:lnTo>
                      <a:lnTo>
                        <a:pt x="660" y="88"/>
                      </a:lnTo>
                      <a:lnTo>
                        <a:pt x="662" y="90"/>
                      </a:lnTo>
                      <a:lnTo>
                        <a:pt x="667" y="90"/>
                      </a:lnTo>
                      <a:lnTo>
                        <a:pt x="669" y="93"/>
                      </a:lnTo>
                      <a:lnTo>
                        <a:pt x="669" y="95"/>
                      </a:lnTo>
                      <a:lnTo>
                        <a:pt x="672" y="97"/>
                      </a:lnTo>
                      <a:lnTo>
                        <a:pt x="683" y="102"/>
                      </a:lnTo>
                      <a:lnTo>
                        <a:pt x="695" y="100"/>
                      </a:lnTo>
                      <a:lnTo>
                        <a:pt x="719" y="93"/>
                      </a:lnTo>
                      <a:lnTo>
                        <a:pt x="738" y="88"/>
                      </a:lnTo>
                      <a:lnTo>
                        <a:pt x="745" y="86"/>
                      </a:lnTo>
                      <a:lnTo>
                        <a:pt x="750" y="83"/>
                      </a:lnTo>
                      <a:lnTo>
                        <a:pt x="766" y="88"/>
                      </a:lnTo>
                      <a:lnTo>
                        <a:pt x="771" y="90"/>
                      </a:lnTo>
                      <a:lnTo>
                        <a:pt x="778" y="102"/>
                      </a:lnTo>
                      <a:lnTo>
                        <a:pt x="783" y="109"/>
                      </a:lnTo>
                      <a:lnTo>
                        <a:pt x="788" y="107"/>
                      </a:lnTo>
                      <a:lnTo>
                        <a:pt x="797" y="95"/>
                      </a:lnTo>
                      <a:lnTo>
                        <a:pt x="802" y="90"/>
                      </a:lnTo>
                      <a:lnTo>
                        <a:pt x="806" y="88"/>
                      </a:lnTo>
                      <a:lnTo>
                        <a:pt x="816" y="95"/>
                      </a:lnTo>
                      <a:lnTo>
                        <a:pt x="816" y="97"/>
                      </a:lnTo>
                      <a:lnTo>
                        <a:pt x="816" y="97"/>
                      </a:lnTo>
                      <a:lnTo>
                        <a:pt x="816" y="100"/>
                      </a:lnTo>
                      <a:lnTo>
                        <a:pt x="818" y="102"/>
                      </a:lnTo>
                      <a:lnTo>
                        <a:pt x="825" y="102"/>
                      </a:lnTo>
                      <a:lnTo>
                        <a:pt x="830" y="102"/>
                      </a:lnTo>
                      <a:lnTo>
                        <a:pt x="842" y="100"/>
                      </a:lnTo>
                      <a:lnTo>
                        <a:pt x="849" y="102"/>
                      </a:lnTo>
                      <a:lnTo>
                        <a:pt x="887" y="100"/>
                      </a:lnTo>
                      <a:lnTo>
                        <a:pt x="899" y="102"/>
                      </a:lnTo>
                      <a:lnTo>
                        <a:pt x="903" y="100"/>
                      </a:lnTo>
                      <a:lnTo>
                        <a:pt x="903" y="97"/>
                      </a:lnTo>
                      <a:lnTo>
                        <a:pt x="908" y="100"/>
                      </a:lnTo>
                      <a:lnTo>
                        <a:pt x="915" y="112"/>
                      </a:lnTo>
                      <a:lnTo>
                        <a:pt x="920" y="123"/>
                      </a:lnTo>
                      <a:lnTo>
                        <a:pt x="922" y="126"/>
                      </a:lnTo>
                      <a:lnTo>
                        <a:pt x="925" y="128"/>
                      </a:lnTo>
                      <a:lnTo>
                        <a:pt x="927" y="131"/>
                      </a:lnTo>
                      <a:lnTo>
                        <a:pt x="934" y="131"/>
                      </a:lnTo>
                      <a:lnTo>
                        <a:pt x="937" y="133"/>
                      </a:lnTo>
                      <a:lnTo>
                        <a:pt x="939" y="135"/>
                      </a:lnTo>
                      <a:close/>
                      <a:moveTo>
                        <a:pt x="359" y="206"/>
                      </a:moveTo>
                      <a:lnTo>
                        <a:pt x="359" y="206"/>
                      </a:lnTo>
                      <a:lnTo>
                        <a:pt x="359" y="202"/>
                      </a:lnTo>
                      <a:lnTo>
                        <a:pt x="357" y="199"/>
                      </a:lnTo>
                      <a:lnTo>
                        <a:pt x="355" y="197"/>
                      </a:lnTo>
                      <a:lnTo>
                        <a:pt x="352" y="194"/>
                      </a:lnTo>
                      <a:lnTo>
                        <a:pt x="352" y="190"/>
                      </a:lnTo>
                      <a:lnTo>
                        <a:pt x="350" y="187"/>
                      </a:lnTo>
                      <a:lnTo>
                        <a:pt x="347" y="185"/>
                      </a:lnTo>
                      <a:lnTo>
                        <a:pt x="345" y="187"/>
                      </a:lnTo>
                      <a:lnTo>
                        <a:pt x="343" y="190"/>
                      </a:lnTo>
                      <a:lnTo>
                        <a:pt x="340" y="192"/>
                      </a:lnTo>
                      <a:lnTo>
                        <a:pt x="338" y="197"/>
                      </a:lnTo>
                      <a:lnTo>
                        <a:pt x="338" y="202"/>
                      </a:lnTo>
                      <a:lnTo>
                        <a:pt x="343" y="204"/>
                      </a:lnTo>
                      <a:lnTo>
                        <a:pt x="347" y="206"/>
                      </a:lnTo>
                      <a:lnTo>
                        <a:pt x="355" y="206"/>
                      </a:lnTo>
                      <a:lnTo>
                        <a:pt x="357" y="209"/>
                      </a:lnTo>
                      <a:lnTo>
                        <a:pt x="359" y="206"/>
                      </a:lnTo>
                      <a:close/>
                      <a:moveTo>
                        <a:pt x="331" y="211"/>
                      </a:moveTo>
                      <a:lnTo>
                        <a:pt x="331" y="211"/>
                      </a:lnTo>
                      <a:lnTo>
                        <a:pt x="331" y="206"/>
                      </a:lnTo>
                      <a:lnTo>
                        <a:pt x="329" y="204"/>
                      </a:lnTo>
                      <a:lnTo>
                        <a:pt x="326" y="206"/>
                      </a:lnTo>
                      <a:lnTo>
                        <a:pt x="321" y="209"/>
                      </a:lnTo>
                      <a:lnTo>
                        <a:pt x="319" y="211"/>
                      </a:lnTo>
                      <a:lnTo>
                        <a:pt x="319" y="216"/>
                      </a:lnTo>
                      <a:lnTo>
                        <a:pt x="321" y="221"/>
                      </a:lnTo>
                      <a:lnTo>
                        <a:pt x="326" y="221"/>
                      </a:lnTo>
                      <a:lnTo>
                        <a:pt x="329" y="216"/>
                      </a:lnTo>
                      <a:lnTo>
                        <a:pt x="331" y="21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noEditPoints="1"/>
                </p:cNvSpPr>
                <p:nvPr/>
              </p:nvSpPr>
              <p:spPr bwMode="auto">
                <a:xfrm>
                  <a:off x="3328406" y="823912"/>
                  <a:ext cx="656034" cy="710803"/>
                </a:xfrm>
                <a:custGeom>
                  <a:avLst/>
                  <a:gdLst>
                    <a:gd name="T0" fmla="*/ 256 w 551"/>
                    <a:gd name="T1" fmla="*/ 3 h 597"/>
                    <a:gd name="T2" fmla="*/ 272 w 551"/>
                    <a:gd name="T3" fmla="*/ 14 h 597"/>
                    <a:gd name="T4" fmla="*/ 291 w 551"/>
                    <a:gd name="T5" fmla="*/ 19 h 597"/>
                    <a:gd name="T6" fmla="*/ 336 w 551"/>
                    <a:gd name="T7" fmla="*/ 19 h 597"/>
                    <a:gd name="T8" fmla="*/ 322 w 551"/>
                    <a:gd name="T9" fmla="*/ 93 h 597"/>
                    <a:gd name="T10" fmla="*/ 357 w 551"/>
                    <a:gd name="T11" fmla="*/ 119 h 597"/>
                    <a:gd name="T12" fmla="*/ 376 w 551"/>
                    <a:gd name="T13" fmla="*/ 90 h 597"/>
                    <a:gd name="T14" fmla="*/ 426 w 551"/>
                    <a:gd name="T15" fmla="*/ 130 h 597"/>
                    <a:gd name="T16" fmla="*/ 466 w 551"/>
                    <a:gd name="T17" fmla="*/ 145 h 597"/>
                    <a:gd name="T18" fmla="*/ 542 w 551"/>
                    <a:gd name="T19" fmla="*/ 168 h 597"/>
                    <a:gd name="T20" fmla="*/ 518 w 551"/>
                    <a:gd name="T21" fmla="*/ 201 h 597"/>
                    <a:gd name="T22" fmla="*/ 504 w 551"/>
                    <a:gd name="T23" fmla="*/ 239 h 597"/>
                    <a:gd name="T24" fmla="*/ 461 w 551"/>
                    <a:gd name="T25" fmla="*/ 265 h 597"/>
                    <a:gd name="T26" fmla="*/ 447 w 551"/>
                    <a:gd name="T27" fmla="*/ 284 h 597"/>
                    <a:gd name="T28" fmla="*/ 419 w 551"/>
                    <a:gd name="T29" fmla="*/ 296 h 597"/>
                    <a:gd name="T30" fmla="*/ 407 w 551"/>
                    <a:gd name="T31" fmla="*/ 315 h 597"/>
                    <a:gd name="T32" fmla="*/ 388 w 551"/>
                    <a:gd name="T33" fmla="*/ 322 h 597"/>
                    <a:gd name="T34" fmla="*/ 381 w 551"/>
                    <a:gd name="T35" fmla="*/ 344 h 597"/>
                    <a:gd name="T36" fmla="*/ 362 w 551"/>
                    <a:gd name="T37" fmla="*/ 381 h 597"/>
                    <a:gd name="T38" fmla="*/ 365 w 551"/>
                    <a:gd name="T39" fmla="*/ 405 h 597"/>
                    <a:gd name="T40" fmla="*/ 341 w 551"/>
                    <a:gd name="T41" fmla="*/ 450 h 597"/>
                    <a:gd name="T42" fmla="*/ 338 w 551"/>
                    <a:gd name="T43" fmla="*/ 476 h 597"/>
                    <a:gd name="T44" fmla="*/ 343 w 551"/>
                    <a:gd name="T45" fmla="*/ 507 h 597"/>
                    <a:gd name="T46" fmla="*/ 355 w 551"/>
                    <a:gd name="T47" fmla="*/ 528 h 597"/>
                    <a:gd name="T48" fmla="*/ 365 w 551"/>
                    <a:gd name="T49" fmla="*/ 547 h 597"/>
                    <a:gd name="T50" fmla="*/ 338 w 551"/>
                    <a:gd name="T51" fmla="*/ 590 h 597"/>
                    <a:gd name="T52" fmla="*/ 312 w 551"/>
                    <a:gd name="T53" fmla="*/ 592 h 597"/>
                    <a:gd name="T54" fmla="*/ 289 w 551"/>
                    <a:gd name="T55" fmla="*/ 594 h 597"/>
                    <a:gd name="T56" fmla="*/ 263 w 551"/>
                    <a:gd name="T57" fmla="*/ 576 h 597"/>
                    <a:gd name="T58" fmla="*/ 234 w 551"/>
                    <a:gd name="T59" fmla="*/ 571 h 597"/>
                    <a:gd name="T60" fmla="*/ 206 w 551"/>
                    <a:gd name="T61" fmla="*/ 559 h 597"/>
                    <a:gd name="T62" fmla="*/ 182 w 551"/>
                    <a:gd name="T63" fmla="*/ 540 h 597"/>
                    <a:gd name="T64" fmla="*/ 201 w 551"/>
                    <a:gd name="T65" fmla="*/ 505 h 597"/>
                    <a:gd name="T66" fmla="*/ 218 w 551"/>
                    <a:gd name="T67" fmla="*/ 495 h 597"/>
                    <a:gd name="T68" fmla="*/ 244 w 551"/>
                    <a:gd name="T69" fmla="*/ 500 h 597"/>
                    <a:gd name="T70" fmla="*/ 249 w 551"/>
                    <a:gd name="T71" fmla="*/ 483 h 597"/>
                    <a:gd name="T72" fmla="*/ 232 w 551"/>
                    <a:gd name="T73" fmla="*/ 455 h 597"/>
                    <a:gd name="T74" fmla="*/ 197 w 551"/>
                    <a:gd name="T75" fmla="*/ 433 h 597"/>
                    <a:gd name="T76" fmla="*/ 135 w 551"/>
                    <a:gd name="T77" fmla="*/ 384 h 597"/>
                    <a:gd name="T78" fmla="*/ 100 w 551"/>
                    <a:gd name="T79" fmla="*/ 365 h 597"/>
                    <a:gd name="T80" fmla="*/ 66 w 551"/>
                    <a:gd name="T81" fmla="*/ 344 h 597"/>
                    <a:gd name="T82" fmla="*/ 29 w 551"/>
                    <a:gd name="T83" fmla="*/ 299 h 597"/>
                    <a:gd name="T84" fmla="*/ 7 w 551"/>
                    <a:gd name="T85" fmla="*/ 301 h 597"/>
                    <a:gd name="T86" fmla="*/ 7 w 551"/>
                    <a:gd name="T87" fmla="*/ 284 h 597"/>
                    <a:gd name="T88" fmla="*/ 36 w 551"/>
                    <a:gd name="T89" fmla="*/ 273 h 597"/>
                    <a:gd name="T90" fmla="*/ 62 w 551"/>
                    <a:gd name="T91" fmla="*/ 273 h 597"/>
                    <a:gd name="T92" fmla="*/ 57 w 551"/>
                    <a:gd name="T93" fmla="*/ 242 h 597"/>
                    <a:gd name="T94" fmla="*/ 76 w 551"/>
                    <a:gd name="T95" fmla="*/ 206 h 597"/>
                    <a:gd name="T96" fmla="*/ 85 w 551"/>
                    <a:gd name="T97" fmla="*/ 154 h 597"/>
                    <a:gd name="T98" fmla="*/ 114 w 551"/>
                    <a:gd name="T99" fmla="*/ 149 h 597"/>
                    <a:gd name="T100" fmla="*/ 144 w 551"/>
                    <a:gd name="T101" fmla="*/ 133 h 597"/>
                    <a:gd name="T102" fmla="*/ 152 w 551"/>
                    <a:gd name="T103" fmla="*/ 107 h 597"/>
                    <a:gd name="T104" fmla="*/ 189 w 551"/>
                    <a:gd name="T105" fmla="*/ 67 h 597"/>
                    <a:gd name="T106" fmla="*/ 189 w 551"/>
                    <a:gd name="T107" fmla="*/ 36 h 597"/>
                    <a:gd name="T108" fmla="*/ 201 w 551"/>
                    <a:gd name="T109" fmla="*/ 31 h 597"/>
                    <a:gd name="T110" fmla="*/ 227 w 551"/>
                    <a:gd name="T111" fmla="*/ 10 h 597"/>
                    <a:gd name="T112" fmla="*/ 407 w 551"/>
                    <a:gd name="T113" fmla="*/ 384 h 597"/>
                    <a:gd name="T114" fmla="*/ 414 w 551"/>
                    <a:gd name="T115" fmla="*/ 374 h 597"/>
                    <a:gd name="T116" fmla="*/ 433 w 551"/>
                    <a:gd name="T117" fmla="*/ 355 h 597"/>
                    <a:gd name="T118" fmla="*/ 443 w 551"/>
                    <a:gd name="T119" fmla="*/ 374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1" h="597">
                      <a:moveTo>
                        <a:pt x="232" y="5"/>
                      </a:moveTo>
                      <a:lnTo>
                        <a:pt x="232" y="5"/>
                      </a:lnTo>
                      <a:lnTo>
                        <a:pt x="239" y="3"/>
                      </a:lnTo>
                      <a:lnTo>
                        <a:pt x="241" y="5"/>
                      </a:lnTo>
                      <a:lnTo>
                        <a:pt x="244" y="5"/>
                      </a:lnTo>
                      <a:lnTo>
                        <a:pt x="249" y="3"/>
                      </a:lnTo>
                      <a:lnTo>
                        <a:pt x="256" y="3"/>
                      </a:lnTo>
                      <a:lnTo>
                        <a:pt x="260" y="0"/>
                      </a:lnTo>
                      <a:lnTo>
                        <a:pt x="263" y="0"/>
                      </a:lnTo>
                      <a:lnTo>
                        <a:pt x="270" y="3"/>
                      </a:lnTo>
                      <a:lnTo>
                        <a:pt x="272" y="5"/>
                      </a:lnTo>
                      <a:lnTo>
                        <a:pt x="272" y="7"/>
                      </a:lnTo>
                      <a:lnTo>
                        <a:pt x="272" y="10"/>
                      </a:lnTo>
                      <a:lnTo>
                        <a:pt x="272" y="14"/>
                      </a:lnTo>
                      <a:lnTo>
                        <a:pt x="275" y="22"/>
                      </a:lnTo>
                      <a:lnTo>
                        <a:pt x="275" y="24"/>
                      </a:lnTo>
                      <a:lnTo>
                        <a:pt x="279" y="24"/>
                      </a:lnTo>
                      <a:lnTo>
                        <a:pt x="284" y="26"/>
                      </a:lnTo>
                      <a:lnTo>
                        <a:pt x="286" y="24"/>
                      </a:lnTo>
                      <a:lnTo>
                        <a:pt x="291" y="24"/>
                      </a:lnTo>
                      <a:lnTo>
                        <a:pt x="291" y="19"/>
                      </a:lnTo>
                      <a:lnTo>
                        <a:pt x="294" y="12"/>
                      </a:lnTo>
                      <a:lnTo>
                        <a:pt x="298" y="10"/>
                      </a:lnTo>
                      <a:lnTo>
                        <a:pt x="305" y="10"/>
                      </a:lnTo>
                      <a:lnTo>
                        <a:pt x="315" y="12"/>
                      </a:lnTo>
                      <a:lnTo>
                        <a:pt x="329" y="19"/>
                      </a:lnTo>
                      <a:lnTo>
                        <a:pt x="331" y="19"/>
                      </a:lnTo>
                      <a:lnTo>
                        <a:pt x="336" y="19"/>
                      </a:lnTo>
                      <a:lnTo>
                        <a:pt x="338" y="19"/>
                      </a:lnTo>
                      <a:lnTo>
                        <a:pt x="348" y="29"/>
                      </a:lnTo>
                      <a:lnTo>
                        <a:pt x="348" y="43"/>
                      </a:lnTo>
                      <a:lnTo>
                        <a:pt x="346" y="59"/>
                      </a:lnTo>
                      <a:lnTo>
                        <a:pt x="341" y="74"/>
                      </a:lnTo>
                      <a:lnTo>
                        <a:pt x="336" y="78"/>
                      </a:lnTo>
                      <a:lnTo>
                        <a:pt x="322" y="93"/>
                      </a:lnTo>
                      <a:lnTo>
                        <a:pt x="320" y="95"/>
                      </a:lnTo>
                      <a:lnTo>
                        <a:pt x="324" y="104"/>
                      </a:lnTo>
                      <a:lnTo>
                        <a:pt x="329" y="112"/>
                      </a:lnTo>
                      <a:lnTo>
                        <a:pt x="336" y="116"/>
                      </a:lnTo>
                      <a:lnTo>
                        <a:pt x="343" y="119"/>
                      </a:lnTo>
                      <a:lnTo>
                        <a:pt x="353" y="119"/>
                      </a:lnTo>
                      <a:lnTo>
                        <a:pt x="357" y="119"/>
                      </a:lnTo>
                      <a:lnTo>
                        <a:pt x="360" y="112"/>
                      </a:lnTo>
                      <a:lnTo>
                        <a:pt x="362" y="100"/>
                      </a:lnTo>
                      <a:lnTo>
                        <a:pt x="365" y="93"/>
                      </a:lnTo>
                      <a:lnTo>
                        <a:pt x="369" y="85"/>
                      </a:lnTo>
                      <a:lnTo>
                        <a:pt x="376" y="83"/>
                      </a:lnTo>
                      <a:lnTo>
                        <a:pt x="383" y="85"/>
                      </a:lnTo>
                      <a:lnTo>
                        <a:pt x="376" y="90"/>
                      </a:lnTo>
                      <a:lnTo>
                        <a:pt x="374" y="97"/>
                      </a:lnTo>
                      <a:lnTo>
                        <a:pt x="376" y="102"/>
                      </a:lnTo>
                      <a:lnTo>
                        <a:pt x="381" y="109"/>
                      </a:lnTo>
                      <a:lnTo>
                        <a:pt x="386" y="112"/>
                      </a:lnTo>
                      <a:lnTo>
                        <a:pt x="405" y="116"/>
                      </a:lnTo>
                      <a:lnTo>
                        <a:pt x="414" y="121"/>
                      </a:lnTo>
                      <a:lnTo>
                        <a:pt x="426" y="130"/>
                      </a:lnTo>
                      <a:lnTo>
                        <a:pt x="438" y="130"/>
                      </a:lnTo>
                      <a:lnTo>
                        <a:pt x="440" y="130"/>
                      </a:lnTo>
                      <a:lnTo>
                        <a:pt x="445" y="133"/>
                      </a:lnTo>
                      <a:lnTo>
                        <a:pt x="447" y="135"/>
                      </a:lnTo>
                      <a:lnTo>
                        <a:pt x="457" y="138"/>
                      </a:lnTo>
                      <a:lnTo>
                        <a:pt x="464" y="140"/>
                      </a:lnTo>
                      <a:lnTo>
                        <a:pt x="466" y="145"/>
                      </a:lnTo>
                      <a:lnTo>
                        <a:pt x="478" y="152"/>
                      </a:lnTo>
                      <a:lnTo>
                        <a:pt x="490" y="156"/>
                      </a:lnTo>
                      <a:lnTo>
                        <a:pt x="514" y="159"/>
                      </a:lnTo>
                      <a:lnTo>
                        <a:pt x="537" y="154"/>
                      </a:lnTo>
                      <a:lnTo>
                        <a:pt x="547" y="156"/>
                      </a:lnTo>
                      <a:lnTo>
                        <a:pt x="551" y="168"/>
                      </a:lnTo>
                      <a:lnTo>
                        <a:pt x="542" y="168"/>
                      </a:lnTo>
                      <a:lnTo>
                        <a:pt x="532" y="175"/>
                      </a:lnTo>
                      <a:lnTo>
                        <a:pt x="530" y="178"/>
                      </a:lnTo>
                      <a:lnTo>
                        <a:pt x="528" y="183"/>
                      </a:lnTo>
                      <a:lnTo>
                        <a:pt x="530" y="185"/>
                      </a:lnTo>
                      <a:lnTo>
                        <a:pt x="528" y="187"/>
                      </a:lnTo>
                      <a:lnTo>
                        <a:pt x="518" y="199"/>
                      </a:lnTo>
                      <a:lnTo>
                        <a:pt x="518" y="201"/>
                      </a:lnTo>
                      <a:lnTo>
                        <a:pt x="518" y="206"/>
                      </a:lnTo>
                      <a:lnTo>
                        <a:pt x="518" y="213"/>
                      </a:lnTo>
                      <a:lnTo>
                        <a:pt x="516" y="225"/>
                      </a:lnTo>
                      <a:lnTo>
                        <a:pt x="514" y="232"/>
                      </a:lnTo>
                      <a:lnTo>
                        <a:pt x="509" y="235"/>
                      </a:lnTo>
                      <a:lnTo>
                        <a:pt x="504" y="237"/>
                      </a:lnTo>
                      <a:lnTo>
                        <a:pt x="504" y="239"/>
                      </a:lnTo>
                      <a:lnTo>
                        <a:pt x="502" y="244"/>
                      </a:lnTo>
                      <a:lnTo>
                        <a:pt x="495" y="246"/>
                      </a:lnTo>
                      <a:lnTo>
                        <a:pt x="485" y="254"/>
                      </a:lnTo>
                      <a:lnTo>
                        <a:pt x="480" y="258"/>
                      </a:lnTo>
                      <a:lnTo>
                        <a:pt x="478" y="258"/>
                      </a:lnTo>
                      <a:lnTo>
                        <a:pt x="461" y="263"/>
                      </a:lnTo>
                      <a:lnTo>
                        <a:pt x="461" y="265"/>
                      </a:lnTo>
                      <a:lnTo>
                        <a:pt x="459" y="268"/>
                      </a:lnTo>
                      <a:lnTo>
                        <a:pt x="459" y="273"/>
                      </a:lnTo>
                      <a:lnTo>
                        <a:pt x="459" y="275"/>
                      </a:lnTo>
                      <a:lnTo>
                        <a:pt x="457" y="280"/>
                      </a:lnTo>
                      <a:lnTo>
                        <a:pt x="457" y="282"/>
                      </a:lnTo>
                      <a:lnTo>
                        <a:pt x="452" y="284"/>
                      </a:lnTo>
                      <a:lnTo>
                        <a:pt x="447" y="284"/>
                      </a:lnTo>
                      <a:lnTo>
                        <a:pt x="443" y="284"/>
                      </a:lnTo>
                      <a:lnTo>
                        <a:pt x="424" y="287"/>
                      </a:lnTo>
                      <a:lnTo>
                        <a:pt x="421" y="289"/>
                      </a:lnTo>
                      <a:lnTo>
                        <a:pt x="421" y="291"/>
                      </a:lnTo>
                      <a:lnTo>
                        <a:pt x="421" y="294"/>
                      </a:lnTo>
                      <a:lnTo>
                        <a:pt x="421" y="296"/>
                      </a:lnTo>
                      <a:lnTo>
                        <a:pt x="419" y="296"/>
                      </a:lnTo>
                      <a:lnTo>
                        <a:pt x="417" y="299"/>
                      </a:lnTo>
                      <a:lnTo>
                        <a:pt x="417" y="299"/>
                      </a:lnTo>
                      <a:lnTo>
                        <a:pt x="421" y="301"/>
                      </a:lnTo>
                      <a:lnTo>
                        <a:pt x="421" y="303"/>
                      </a:lnTo>
                      <a:lnTo>
                        <a:pt x="419" y="306"/>
                      </a:lnTo>
                      <a:lnTo>
                        <a:pt x="412" y="310"/>
                      </a:lnTo>
                      <a:lnTo>
                        <a:pt x="407" y="315"/>
                      </a:lnTo>
                      <a:lnTo>
                        <a:pt x="405" y="317"/>
                      </a:lnTo>
                      <a:lnTo>
                        <a:pt x="405" y="322"/>
                      </a:lnTo>
                      <a:lnTo>
                        <a:pt x="402" y="322"/>
                      </a:lnTo>
                      <a:lnTo>
                        <a:pt x="400" y="325"/>
                      </a:lnTo>
                      <a:lnTo>
                        <a:pt x="398" y="325"/>
                      </a:lnTo>
                      <a:lnTo>
                        <a:pt x="393" y="322"/>
                      </a:lnTo>
                      <a:lnTo>
                        <a:pt x="388" y="322"/>
                      </a:lnTo>
                      <a:lnTo>
                        <a:pt x="386" y="325"/>
                      </a:lnTo>
                      <a:lnTo>
                        <a:pt x="383" y="329"/>
                      </a:lnTo>
                      <a:lnTo>
                        <a:pt x="381" y="332"/>
                      </a:lnTo>
                      <a:lnTo>
                        <a:pt x="381" y="336"/>
                      </a:lnTo>
                      <a:lnTo>
                        <a:pt x="379" y="339"/>
                      </a:lnTo>
                      <a:lnTo>
                        <a:pt x="381" y="341"/>
                      </a:lnTo>
                      <a:lnTo>
                        <a:pt x="381" y="344"/>
                      </a:lnTo>
                      <a:lnTo>
                        <a:pt x="383" y="346"/>
                      </a:lnTo>
                      <a:lnTo>
                        <a:pt x="383" y="348"/>
                      </a:lnTo>
                      <a:lnTo>
                        <a:pt x="383" y="351"/>
                      </a:lnTo>
                      <a:lnTo>
                        <a:pt x="381" y="355"/>
                      </a:lnTo>
                      <a:lnTo>
                        <a:pt x="376" y="362"/>
                      </a:lnTo>
                      <a:lnTo>
                        <a:pt x="367" y="372"/>
                      </a:lnTo>
                      <a:lnTo>
                        <a:pt x="362" y="381"/>
                      </a:lnTo>
                      <a:lnTo>
                        <a:pt x="360" y="389"/>
                      </a:lnTo>
                      <a:lnTo>
                        <a:pt x="357" y="393"/>
                      </a:lnTo>
                      <a:lnTo>
                        <a:pt x="360" y="398"/>
                      </a:lnTo>
                      <a:lnTo>
                        <a:pt x="360" y="400"/>
                      </a:lnTo>
                      <a:lnTo>
                        <a:pt x="362" y="400"/>
                      </a:lnTo>
                      <a:lnTo>
                        <a:pt x="365" y="403"/>
                      </a:lnTo>
                      <a:lnTo>
                        <a:pt x="365" y="405"/>
                      </a:lnTo>
                      <a:lnTo>
                        <a:pt x="362" y="410"/>
                      </a:lnTo>
                      <a:lnTo>
                        <a:pt x="353" y="422"/>
                      </a:lnTo>
                      <a:lnTo>
                        <a:pt x="348" y="431"/>
                      </a:lnTo>
                      <a:lnTo>
                        <a:pt x="346" y="436"/>
                      </a:lnTo>
                      <a:lnTo>
                        <a:pt x="343" y="441"/>
                      </a:lnTo>
                      <a:lnTo>
                        <a:pt x="343" y="443"/>
                      </a:lnTo>
                      <a:lnTo>
                        <a:pt x="341" y="450"/>
                      </a:lnTo>
                      <a:lnTo>
                        <a:pt x="341" y="455"/>
                      </a:lnTo>
                      <a:lnTo>
                        <a:pt x="338" y="460"/>
                      </a:lnTo>
                      <a:lnTo>
                        <a:pt x="336" y="464"/>
                      </a:lnTo>
                      <a:lnTo>
                        <a:pt x="336" y="469"/>
                      </a:lnTo>
                      <a:lnTo>
                        <a:pt x="336" y="471"/>
                      </a:lnTo>
                      <a:lnTo>
                        <a:pt x="338" y="474"/>
                      </a:lnTo>
                      <a:lnTo>
                        <a:pt x="338" y="476"/>
                      </a:lnTo>
                      <a:lnTo>
                        <a:pt x="341" y="481"/>
                      </a:lnTo>
                      <a:lnTo>
                        <a:pt x="343" y="483"/>
                      </a:lnTo>
                      <a:lnTo>
                        <a:pt x="343" y="486"/>
                      </a:lnTo>
                      <a:lnTo>
                        <a:pt x="343" y="495"/>
                      </a:lnTo>
                      <a:lnTo>
                        <a:pt x="343" y="497"/>
                      </a:lnTo>
                      <a:lnTo>
                        <a:pt x="343" y="505"/>
                      </a:lnTo>
                      <a:lnTo>
                        <a:pt x="343" y="507"/>
                      </a:lnTo>
                      <a:lnTo>
                        <a:pt x="346" y="509"/>
                      </a:lnTo>
                      <a:lnTo>
                        <a:pt x="348" y="514"/>
                      </a:lnTo>
                      <a:lnTo>
                        <a:pt x="350" y="516"/>
                      </a:lnTo>
                      <a:lnTo>
                        <a:pt x="353" y="519"/>
                      </a:lnTo>
                      <a:lnTo>
                        <a:pt x="353" y="523"/>
                      </a:lnTo>
                      <a:lnTo>
                        <a:pt x="355" y="526"/>
                      </a:lnTo>
                      <a:lnTo>
                        <a:pt x="355" y="528"/>
                      </a:lnTo>
                      <a:lnTo>
                        <a:pt x="360" y="531"/>
                      </a:lnTo>
                      <a:lnTo>
                        <a:pt x="362" y="531"/>
                      </a:lnTo>
                      <a:lnTo>
                        <a:pt x="365" y="531"/>
                      </a:lnTo>
                      <a:lnTo>
                        <a:pt x="367" y="533"/>
                      </a:lnTo>
                      <a:lnTo>
                        <a:pt x="367" y="535"/>
                      </a:lnTo>
                      <a:lnTo>
                        <a:pt x="367" y="542"/>
                      </a:lnTo>
                      <a:lnTo>
                        <a:pt x="365" y="547"/>
                      </a:lnTo>
                      <a:lnTo>
                        <a:pt x="357" y="557"/>
                      </a:lnTo>
                      <a:lnTo>
                        <a:pt x="353" y="566"/>
                      </a:lnTo>
                      <a:lnTo>
                        <a:pt x="348" y="576"/>
                      </a:lnTo>
                      <a:lnTo>
                        <a:pt x="346" y="578"/>
                      </a:lnTo>
                      <a:lnTo>
                        <a:pt x="346" y="583"/>
                      </a:lnTo>
                      <a:lnTo>
                        <a:pt x="341" y="587"/>
                      </a:lnTo>
                      <a:lnTo>
                        <a:pt x="338" y="590"/>
                      </a:lnTo>
                      <a:lnTo>
                        <a:pt x="336" y="594"/>
                      </a:lnTo>
                      <a:lnTo>
                        <a:pt x="334" y="597"/>
                      </a:lnTo>
                      <a:lnTo>
                        <a:pt x="334" y="597"/>
                      </a:lnTo>
                      <a:lnTo>
                        <a:pt x="331" y="597"/>
                      </a:lnTo>
                      <a:lnTo>
                        <a:pt x="324" y="594"/>
                      </a:lnTo>
                      <a:lnTo>
                        <a:pt x="322" y="594"/>
                      </a:lnTo>
                      <a:lnTo>
                        <a:pt x="312" y="592"/>
                      </a:lnTo>
                      <a:lnTo>
                        <a:pt x="310" y="592"/>
                      </a:lnTo>
                      <a:lnTo>
                        <a:pt x="308" y="592"/>
                      </a:lnTo>
                      <a:lnTo>
                        <a:pt x="308" y="592"/>
                      </a:lnTo>
                      <a:lnTo>
                        <a:pt x="301" y="594"/>
                      </a:lnTo>
                      <a:lnTo>
                        <a:pt x="296" y="597"/>
                      </a:lnTo>
                      <a:lnTo>
                        <a:pt x="294" y="597"/>
                      </a:lnTo>
                      <a:lnTo>
                        <a:pt x="289" y="594"/>
                      </a:lnTo>
                      <a:lnTo>
                        <a:pt x="284" y="592"/>
                      </a:lnTo>
                      <a:lnTo>
                        <a:pt x="279" y="590"/>
                      </a:lnTo>
                      <a:lnTo>
                        <a:pt x="277" y="587"/>
                      </a:lnTo>
                      <a:lnTo>
                        <a:pt x="275" y="583"/>
                      </a:lnTo>
                      <a:lnTo>
                        <a:pt x="272" y="580"/>
                      </a:lnTo>
                      <a:lnTo>
                        <a:pt x="270" y="578"/>
                      </a:lnTo>
                      <a:lnTo>
                        <a:pt x="263" y="576"/>
                      </a:lnTo>
                      <a:lnTo>
                        <a:pt x="258" y="573"/>
                      </a:lnTo>
                      <a:lnTo>
                        <a:pt x="256" y="573"/>
                      </a:lnTo>
                      <a:lnTo>
                        <a:pt x="249" y="576"/>
                      </a:lnTo>
                      <a:lnTo>
                        <a:pt x="246" y="578"/>
                      </a:lnTo>
                      <a:lnTo>
                        <a:pt x="244" y="576"/>
                      </a:lnTo>
                      <a:lnTo>
                        <a:pt x="237" y="573"/>
                      </a:lnTo>
                      <a:lnTo>
                        <a:pt x="234" y="571"/>
                      </a:lnTo>
                      <a:lnTo>
                        <a:pt x="232" y="571"/>
                      </a:lnTo>
                      <a:lnTo>
                        <a:pt x="227" y="564"/>
                      </a:lnTo>
                      <a:lnTo>
                        <a:pt x="225" y="561"/>
                      </a:lnTo>
                      <a:lnTo>
                        <a:pt x="223" y="561"/>
                      </a:lnTo>
                      <a:lnTo>
                        <a:pt x="220" y="559"/>
                      </a:lnTo>
                      <a:lnTo>
                        <a:pt x="208" y="559"/>
                      </a:lnTo>
                      <a:lnTo>
                        <a:pt x="206" y="559"/>
                      </a:lnTo>
                      <a:lnTo>
                        <a:pt x="201" y="557"/>
                      </a:lnTo>
                      <a:lnTo>
                        <a:pt x="201" y="557"/>
                      </a:lnTo>
                      <a:lnTo>
                        <a:pt x="201" y="557"/>
                      </a:lnTo>
                      <a:lnTo>
                        <a:pt x="199" y="554"/>
                      </a:lnTo>
                      <a:lnTo>
                        <a:pt x="197" y="554"/>
                      </a:lnTo>
                      <a:lnTo>
                        <a:pt x="185" y="545"/>
                      </a:lnTo>
                      <a:lnTo>
                        <a:pt x="182" y="540"/>
                      </a:lnTo>
                      <a:lnTo>
                        <a:pt x="182" y="535"/>
                      </a:lnTo>
                      <a:lnTo>
                        <a:pt x="180" y="533"/>
                      </a:lnTo>
                      <a:lnTo>
                        <a:pt x="182" y="528"/>
                      </a:lnTo>
                      <a:lnTo>
                        <a:pt x="182" y="526"/>
                      </a:lnTo>
                      <a:lnTo>
                        <a:pt x="182" y="523"/>
                      </a:lnTo>
                      <a:lnTo>
                        <a:pt x="197" y="509"/>
                      </a:lnTo>
                      <a:lnTo>
                        <a:pt x="201" y="505"/>
                      </a:lnTo>
                      <a:lnTo>
                        <a:pt x="204" y="502"/>
                      </a:lnTo>
                      <a:lnTo>
                        <a:pt x="204" y="500"/>
                      </a:lnTo>
                      <a:lnTo>
                        <a:pt x="206" y="495"/>
                      </a:lnTo>
                      <a:lnTo>
                        <a:pt x="206" y="495"/>
                      </a:lnTo>
                      <a:lnTo>
                        <a:pt x="211" y="493"/>
                      </a:lnTo>
                      <a:lnTo>
                        <a:pt x="213" y="495"/>
                      </a:lnTo>
                      <a:lnTo>
                        <a:pt x="218" y="495"/>
                      </a:lnTo>
                      <a:lnTo>
                        <a:pt x="220" y="497"/>
                      </a:lnTo>
                      <a:lnTo>
                        <a:pt x="223" y="497"/>
                      </a:lnTo>
                      <a:lnTo>
                        <a:pt x="230" y="495"/>
                      </a:lnTo>
                      <a:lnTo>
                        <a:pt x="232" y="495"/>
                      </a:lnTo>
                      <a:lnTo>
                        <a:pt x="234" y="495"/>
                      </a:lnTo>
                      <a:lnTo>
                        <a:pt x="241" y="500"/>
                      </a:lnTo>
                      <a:lnTo>
                        <a:pt x="244" y="500"/>
                      </a:lnTo>
                      <a:lnTo>
                        <a:pt x="249" y="497"/>
                      </a:lnTo>
                      <a:lnTo>
                        <a:pt x="249" y="495"/>
                      </a:lnTo>
                      <a:lnTo>
                        <a:pt x="251" y="493"/>
                      </a:lnTo>
                      <a:lnTo>
                        <a:pt x="249" y="490"/>
                      </a:lnTo>
                      <a:lnTo>
                        <a:pt x="249" y="486"/>
                      </a:lnTo>
                      <a:lnTo>
                        <a:pt x="249" y="483"/>
                      </a:lnTo>
                      <a:lnTo>
                        <a:pt x="249" y="483"/>
                      </a:lnTo>
                      <a:lnTo>
                        <a:pt x="249" y="481"/>
                      </a:lnTo>
                      <a:lnTo>
                        <a:pt x="251" y="481"/>
                      </a:lnTo>
                      <a:lnTo>
                        <a:pt x="249" y="476"/>
                      </a:lnTo>
                      <a:lnTo>
                        <a:pt x="246" y="474"/>
                      </a:lnTo>
                      <a:lnTo>
                        <a:pt x="249" y="464"/>
                      </a:lnTo>
                      <a:lnTo>
                        <a:pt x="239" y="457"/>
                      </a:lnTo>
                      <a:lnTo>
                        <a:pt x="232" y="455"/>
                      </a:lnTo>
                      <a:lnTo>
                        <a:pt x="215" y="448"/>
                      </a:lnTo>
                      <a:lnTo>
                        <a:pt x="208" y="441"/>
                      </a:lnTo>
                      <a:lnTo>
                        <a:pt x="206" y="438"/>
                      </a:lnTo>
                      <a:lnTo>
                        <a:pt x="204" y="438"/>
                      </a:lnTo>
                      <a:lnTo>
                        <a:pt x="199" y="438"/>
                      </a:lnTo>
                      <a:lnTo>
                        <a:pt x="197" y="438"/>
                      </a:lnTo>
                      <a:lnTo>
                        <a:pt x="197" y="433"/>
                      </a:lnTo>
                      <a:lnTo>
                        <a:pt x="197" y="431"/>
                      </a:lnTo>
                      <a:lnTo>
                        <a:pt x="197" y="429"/>
                      </a:lnTo>
                      <a:lnTo>
                        <a:pt x="197" y="426"/>
                      </a:lnTo>
                      <a:lnTo>
                        <a:pt x="185" y="417"/>
                      </a:lnTo>
                      <a:lnTo>
                        <a:pt x="161" y="386"/>
                      </a:lnTo>
                      <a:lnTo>
                        <a:pt x="142" y="386"/>
                      </a:lnTo>
                      <a:lnTo>
                        <a:pt x="135" y="384"/>
                      </a:lnTo>
                      <a:lnTo>
                        <a:pt x="133" y="377"/>
                      </a:lnTo>
                      <a:lnTo>
                        <a:pt x="133" y="377"/>
                      </a:lnTo>
                      <a:lnTo>
                        <a:pt x="135" y="374"/>
                      </a:lnTo>
                      <a:lnTo>
                        <a:pt x="137" y="372"/>
                      </a:lnTo>
                      <a:lnTo>
                        <a:pt x="130" y="365"/>
                      </a:lnTo>
                      <a:lnTo>
                        <a:pt x="121" y="365"/>
                      </a:lnTo>
                      <a:lnTo>
                        <a:pt x="100" y="365"/>
                      </a:lnTo>
                      <a:lnTo>
                        <a:pt x="95" y="365"/>
                      </a:lnTo>
                      <a:lnTo>
                        <a:pt x="90" y="362"/>
                      </a:lnTo>
                      <a:lnTo>
                        <a:pt x="85" y="360"/>
                      </a:lnTo>
                      <a:lnTo>
                        <a:pt x="81" y="353"/>
                      </a:lnTo>
                      <a:lnTo>
                        <a:pt x="78" y="351"/>
                      </a:lnTo>
                      <a:lnTo>
                        <a:pt x="71" y="344"/>
                      </a:lnTo>
                      <a:lnTo>
                        <a:pt x="66" y="344"/>
                      </a:lnTo>
                      <a:lnTo>
                        <a:pt x="45" y="346"/>
                      </a:lnTo>
                      <a:lnTo>
                        <a:pt x="33" y="341"/>
                      </a:lnTo>
                      <a:lnTo>
                        <a:pt x="26" y="339"/>
                      </a:lnTo>
                      <a:lnTo>
                        <a:pt x="29" y="332"/>
                      </a:lnTo>
                      <a:lnTo>
                        <a:pt x="31" y="310"/>
                      </a:lnTo>
                      <a:lnTo>
                        <a:pt x="31" y="301"/>
                      </a:lnTo>
                      <a:lnTo>
                        <a:pt x="29" y="299"/>
                      </a:lnTo>
                      <a:lnTo>
                        <a:pt x="29" y="296"/>
                      </a:lnTo>
                      <a:lnTo>
                        <a:pt x="26" y="296"/>
                      </a:lnTo>
                      <a:lnTo>
                        <a:pt x="24" y="296"/>
                      </a:lnTo>
                      <a:lnTo>
                        <a:pt x="17" y="303"/>
                      </a:lnTo>
                      <a:lnTo>
                        <a:pt x="14" y="306"/>
                      </a:lnTo>
                      <a:lnTo>
                        <a:pt x="12" y="303"/>
                      </a:lnTo>
                      <a:lnTo>
                        <a:pt x="7" y="301"/>
                      </a:lnTo>
                      <a:lnTo>
                        <a:pt x="5" y="301"/>
                      </a:lnTo>
                      <a:lnTo>
                        <a:pt x="3" y="299"/>
                      </a:lnTo>
                      <a:lnTo>
                        <a:pt x="0" y="296"/>
                      </a:lnTo>
                      <a:lnTo>
                        <a:pt x="0" y="294"/>
                      </a:lnTo>
                      <a:lnTo>
                        <a:pt x="0" y="291"/>
                      </a:lnTo>
                      <a:lnTo>
                        <a:pt x="5" y="287"/>
                      </a:lnTo>
                      <a:lnTo>
                        <a:pt x="7" y="284"/>
                      </a:lnTo>
                      <a:lnTo>
                        <a:pt x="14" y="280"/>
                      </a:lnTo>
                      <a:lnTo>
                        <a:pt x="19" y="275"/>
                      </a:lnTo>
                      <a:lnTo>
                        <a:pt x="24" y="270"/>
                      </a:lnTo>
                      <a:lnTo>
                        <a:pt x="29" y="270"/>
                      </a:lnTo>
                      <a:lnTo>
                        <a:pt x="31" y="270"/>
                      </a:lnTo>
                      <a:lnTo>
                        <a:pt x="33" y="270"/>
                      </a:lnTo>
                      <a:lnTo>
                        <a:pt x="36" y="273"/>
                      </a:lnTo>
                      <a:lnTo>
                        <a:pt x="36" y="273"/>
                      </a:lnTo>
                      <a:lnTo>
                        <a:pt x="38" y="277"/>
                      </a:lnTo>
                      <a:lnTo>
                        <a:pt x="40" y="280"/>
                      </a:lnTo>
                      <a:lnTo>
                        <a:pt x="47" y="280"/>
                      </a:lnTo>
                      <a:lnTo>
                        <a:pt x="50" y="280"/>
                      </a:lnTo>
                      <a:lnTo>
                        <a:pt x="52" y="277"/>
                      </a:lnTo>
                      <a:lnTo>
                        <a:pt x="62" y="273"/>
                      </a:lnTo>
                      <a:lnTo>
                        <a:pt x="64" y="270"/>
                      </a:lnTo>
                      <a:lnTo>
                        <a:pt x="64" y="265"/>
                      </a:lnTo>
                      <a:lnTo>
                        <a:pt x="64" y="263"/>
                      </a:lnTo>
                      <a:lnTo>
                        <a:pt x="59" y="261"/>
                      </a:lnTo>
                      <a:lnTo>
                        <a:pt x="59" y="261"/>
                      </a:lnTo>
                      <a:lnTo>
                        <a:pt x="57" y="244"/>
                      </a:lnTo>
                      <a:lnTo>
                        <a:pt x="57" y="242"/>
                      </a:lnTo>
                      <a:lnTo>
                        <a:pt x="59" y="237"/>
                      </a:lnTo>
                      <a:lnTo>
                        <a:pt x="69" y="235"/>
                      </a:lnTo>
                      <a:lnTo>
                        <a:pt x="69" y="232"/>
                      </a:lnTo>
                      <a:lnTo>
                        <a:pt x="71" y="228"/>
                      </a:lnTo>
                      <a:lnTo>
                        <a:pt x="71" y="220"/>
                      </a:lnTo>
                      <a:lnTo>
                        <a:pt x="71" y="216"/>
                      </a:lnTo>
                      <a:lnTo>
                        <a:pt x="76" y="206"/>
                      </a:lnTo>
                      <a:lnTo>
                        <a:pt x="83" y="194"/>
                      </a:lnTo>
                      <a:lnTo>
                        <a:pt x="83" y="190"/>
                      </a:lnTo>
                      <a:lnTo>
                        <a:pt x="83" y="187"/>
                      </a:lnTo>
                      <a:lnTo>
                        <a:pt x="81" y="168"/>
                      </a:lnTo>
                      <a:lnTo>
                        <a:pt x="85" y="159"/>
                      </a:lnTo>
                      <a:lnTo>
                        <a:pt x="85" y="156"/>
                      </a:lnTo>
                      <a:lnTo>
                        <a:pt x="85" y="154"/>
                      </a:lnTo>
                      <a:lnTo>
                        <a:pt x="88" y="152"/>
                      </a:lnTo>
                      <a:lnTo>
                        <a:pt x="92" y="147"/>
                      </a:lnTo>
                      <a:lnTo>
                        <a:pt x="97" y="147"/>
                      </a:lnTo>
                      <a:lnTo>
                        <a:pt x="102" y="149"/>
                      </a:lnTo>
                      <a:lnTo>
                        <a:pt x="104" y="149"/>
                      </a:lnTo>
                      <a:lnTo>
                        <a:pt x="111" y="149"/>
                      </a:lnTo>
                      <a:lnTo>
                        <a:pt x="114" y="149"/>
                      </a:lnTo>
                      <a:lnTo>
                        <a:pt x="118" y="149"/>
                      </a:lnTo>
                      <a:lnTo>
                        <a:pt x="121" y="149"/>
                      </a:lnTo>
                      <a:lnTo>
                        <a:pt x="123" y="145"/>
                      </a:lnTo>
                      <a:lnTo>
                        <a:pt x="130" y="138"/>
                      </a:lnTo>
                      <a:lnTo>
                        <a:pt x="133" y="135"/>
                      </a:lnTo>
                      <a:lnTo>
                        <a:pt x="142" y="135"/>
                      </a:lnTo>
                      <a:lnTo>
                        <a:pt x="144" y="133"/>
                      </a:lnTo>
                      <a:lnTo>
                        <a:pt x="147" y="130"/>
                      </a:lnTo>
                      <a:lnTo>
                        <a:pt x="147" y="126"/>
                      </a:lnTo>
                      <a:lnTo>
                        <a:pt x="147" y="123"/>
                      </a:lnTo>
                      <a:lnTo>
                        <a:pt x="147" y="119"/>
                      </a:lnTo>
                      <a:lnTo>
                        <a:pt x="147" y="116"/>
                      </a:lnTo>
                      <a:lnTo>
                        <a:pt x="149" y="112"/>
                      </a:lnTo>
                      <a:lnTo>
                        <a:pt x="152" y="107"/>
                      </a:lnTo>
                      <a:lnTo>
                        <a:pt x="156" y="100"/>
                      </a:lnTo>
                      <a:lnTo>
                        <a:pt x="173" y="88"/>
                      </a:lnTo>
                      <a:lnTo>
                        <a:pt x="175" y="85"/>
                      </a:lnTo>
                      <a:lnTo>
                        <a:pt x="180" y="83"/>
                      </a:lnTo>
                      <a:lnTo>
                        <a:pt x="185" y="78"/>
                      </a:lnTo>
                      <a:lnTo>
                        <a:pt x="187" y="71"/>
                      </a:lnTo>
                      <a:lnTo>
                        <a:pt x="189" y="67"/>
                      </a:lnTo>
                      <a:lnTo>
                        <a:pt x="189" y="62"/>
                      </a:lnTo>
                      <a:lnTo>
                        <a:pt x="187" y="59"/>
                      </a:lnTo>
                      <a:lnTo>
                        <a:pt x="187" y="57"/>
                      </a:lnTo>
                      <a:lnTo>
                        <a:pt x="187" y="50"/>
                      </a:lnTo>
                      <a:lnTo>
                        <a:pt x="187" y="45"/>
                      </a:lnTo>
                      <a:lnTo>
                        <a:pt x="189" y="38"/>
                      </a:lnTo>
                      <a:lnTo>
                        <a:pt x="189" y="36"/>
                      </a:lnTo>
                      <a:lnTo>
                        <a:pt x="192" y="36"/>
                      </a:lnTo>
                      <a:lnTo>
                        <a:pt x="197" y="38"/>
                      </a:lnTo>
                      <a:lnTo>
                        <a:pt x="199" y="38"/>
                      </a:lnTo>
                      <a:lnTo>
                        <a:pt x="199" y="38"/>
                      </a:lnTo>
                      <a:lnTo>
                        <a:pt x="199" y="36"/>
                      </a:lnTo>
                      <a:lnTo>
                        <a:pt x="199" y="33"/>
                      </a:lnTo>
                      <a:lnTo>
                        <a:pt x="201" y="31"/>
                      </a:lnTo>
                      <a:lnTo>
                        <a:pt x="204" y="33"/>
                      </a:lnTo>
                      <a:lnTo>
                        <a:pt x="206" y="33"/>
                      </a:lnTo>
                      <a:lnTo>
                        <a:pt x="208" y="33"/>
                      </a:lnTo>
                      <a:lnTo>
                        <a:pt x="213" y="31"/>
                      </a:lnTo>
                      <a:lnTo>
                        <a:pt x="218" y="26"/>
                      </a:lnTo>
                      <a:lnTo>
                        <a:pt x="223" y="19"/>
                      </a:lnTo>
                      <a:lnTo>
                        <a:pt x="227" y="10"/>
                      </a:lnTo>
                      <a:lnTo>
                        <a:pt x="230" y="7"/>
                      </a:lnTo>
                      <a:lnTo>
                        <a:pt x="232" y="5"/>
                      </a:lnTo>
                      <a:close/>
                      <a:moveTo>
                        <a:pt x="414" y="374"/>
                      </a:moveTo>
                      <a:lnTo>
                        <a:pt x="414" y="374"/>
                      </a:lnTo>
                      <a:lnTo>
                        <a:pt x="409" y="377"/>
                      </a:lnTo>
                      <a:lnTo>
                        <a:pt x="407" y="379"/>
                      </a:lnTo>
                      <a:lnTo>
                        <a:pt x="407" y="384"/>
                      </a:lnTo>
                      <a:lnTo>
                        <a:pt x="409" y="389"/>
                      </a:lnTo>
                      <a:lnTo>
                        <a:pt x="414" y="389"/>
                      </a:lnTo>
                      <a:lnTo>
                        <a:pt x="417" y="384"/>
                      </a:lnTo>
                      <a:lnTo>
                        <a:pt x="419" y="379"/>
                      </a:lnTo>
                      <a:lnTo>
                        <a:pt x="419" y="374"/>
                      </a:lnTo>
                      <a:lnTo>
                        <a:pt x="417" y="372"/>
                      </a:lnTo>
                      <a:lnTo>
                        <a:pt x="414" y="374"/>
                      </a:lnTo>
                      <a:close/>
                      <a:moveTo>
                        <a:pt x="443" y="365"/>
                      </a:moveTo>
                      <a:lnTo>
                        <a:pt x="443" y="365"/>
                      </a:lnTo>
                      <a:lnTo>
                        <a:pt x="440" y="362"/>
                      </a:lnTo>
                      <a:lnTo>
                        <a:pt x="440" y="358"/>
                      </a:lnTo>
                      <a:lnTo>
                        <a:pt x="438" y="355"/>
                      </a:lnTo>
                      <a:lnTo>
                        <a:pt x="435" y="353"/>
                      </a:lnTo>
                      <a:lnTo>
                        <a:pt x="433" y="355"/>
                      </a:lnTo>
                      <a:lnTo>
                        <a:pt x="431" y="358"/>
                      </a:lnTo>
                      <a:lnTo>
                        <a:pt x="428" y="360"/>
                      </a:lnTo>
                      <a:lnTo>
                        <a:pt x="426" y="365"/>
                      </a:lnTo>
                      <a:lnTo>
                        <a:pt x="426" y="370"/>
                      </a:lnTo>
                      <a:lnTo>
                        <a:pt x="431" y="372"/>
                      </a:lnTo>
                      <a:lnTo>
                        <a:pt x="435" y="374"/>
                      </a:lnTo>
                      <a:lnTo>
                        <a:pt x="443" y="374"/>
                      </a:lnTo>
                      <a:lnTo>
                        <a:pt x="445" y="377"/>
                      </a:lnTo>
                      <a:lnTo>
                        <a:pt x="447" y="374"/>
                      </a:lnTo>
                      <a:lnTo>
                        <a:pt x="447" y="370"/>
                      </a:lnTo>
                      <a:lnTo>
                        <a:pt x="445" y="367"/>
                      </a:lnTo>
                      <a:lnTo>
                        <a:pt x="443" y="36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noEditPoints="1"/>
                </p:cNvSpPr>
                <p:nvPr/>
              </p:nvSpPr>
              <p:spPr bwMode="auto">
                <a:xfrm>
                  <a:off x="3666543" y="2112169"/>
                  <a:ext cx="797719" cy="1488281"/>
                </a:xfrm>
                <a:custGeom>
                  <a:avLst/>
                  <a:gdLst>
                    <a:gd name="T0" fmla="*/ 54 w 670"/>
                    <a:gd name="T1" fmla="*/ 325 h 1250"/>
                    <a:gd name="T2" fmla="*/ 114 w 670"/>
                    <a:gd name="T3" fmla="*/ 327 h 1250"/>
                    <a:gd name="T4" fmla="*/ 133 w 670"/>
                    <a:gd name="T5" fmla="*/ 289 h 1250"/>
                    <a:gd name="T6" fmla="*/ 88 w 670"/>
                    <a:gd name="T7" fmla="*/ 263 h 1250"/>
                    <a:gd name="T8" fmla="*/ 71 w 670"/>
                    <a:gd name="T9" fmla="*/ 261 h 1250"/>
                    <a:gd name="T10" fmla="*/ 670 w 670"/>
                    <a:gd name="T11" fmla="*/ 107 h 1250"/>
                    <a:gd name="T12" fmla="*/ 603 w 670"/>
                    <a:gd name="T13" fmla="*/ 218 h 1250"/>
                    <a:gd name="T14" fmla="*/ 468 w 670"/>
                    <a:gd name="T15" fmla="*/ 396 h 1250"/>
                    <a:gd name="T16" fmla="*/ 405 w 670"/>
                    <a:gd name="T17" fmla="*/ 514 h 1250"/>
                    <a:gd name="T18" fmla="*/ 421 w 670"/>
                    <a:gd name="T19" fmla="*/ 684 h 1250"/>
                    <a:gd name="T20" fmla="*/ 490 w 670"/>
                    <a:gd name="T21" fmla="*/ 810 h 1250"/>
                    <a:gd name="T22" fmla="*/ 563 w 670"/>
                    <a:gd name="T23" fmla="*/ 850 h 1250"/>
                    <a:gd name="T24" fmla="*/ 547 w 670"/>
                    <a:gd name="T25" fmla="*/ 890 h 1250"/>
                    <a:gd name="T26" fmla="*/ 516 w 670"/>
                    <a:gd name="T27" fmla="*/ 914 h 1250"/>
                    <a:gd name="T28" fmla="*/ 476 w 670"/>
                    <a:gd name="T29" fmla="*/ 950 h 1250"/>
                    <a:gd name="T30" fmla="*/ 376 w 670"/>
                    <a:gd name="T31" fmla="*/ 995 h 1250"/>
                    <a:gd name="T32" fmla="*/ 327 w 670"/>
                    <a:gd name="T33" fmla="*/ 1040 h 1250"/>
                    <a:gd name="T34" fmla="*/ 277 w 670"/>
                    <a:gd name="T35" fmla="*/ 1125 h 1250"/>
                    <a:gd name="T36" fmla="*/ 244 w 670"/>
                    <a:gd name="T37" fmla="*/ 1248 h 1250"/>
                    <a:gd name="T38" fmla="*/ 218 w 670"/>
                    <a:gd name="T39" fmla="*/ 1238 h 1250"/>
                    <a:gd name="T40" fmla="*/ 175 w 670"/>
                    <a:gd name="T41" fmla="*/ 1182 h 1250"/>
                    <a:gd name="T42" fmla="*/ 156 w 670"/>
                    <a:gd name="T43" fmla="*/ 1120 h 1250"/>
                    <a:gd name="T44" fmla="*/ 166 w 670"/>
                    <a:gd name="T45" fmla="*/ 1042 h 1250"/>
                    <a:gd name="T46" fmla="*/ 142 w 670"/>
                    <a:gd name="T47" fmla="*/ 990 h 1250"/>
                    <a:gd name="T48" fmla="*/ 166 w 670"/>
                    <a:gd name="T49" fmla="*/ 902 h 1250"/>
                    <a:gd name="T50" fmla="*/ 192 w 670"/>
                    <a:gd name="T51" fmla="*/ 879 h 1250"/>
                    <a:gd name="T52" fmla="*/ 196 w 670"/>
                    <a:gd name="T53" fmla="*/ 836 h 1250"/>
                    <a:gd name="T54" fmla="*/ 175 w 670"/>
                    <a:gd name="T55" fmla="*/ 779 h 1250"/>
                    <a:gd name="T56" fmla="*/ 118 w 670"/>
                    <a:gd name="T57" fmla="*/ 779 h 1250"/>
                    <a:gd name="T58" fmla="*/ 90 w 670"/>
                    <a:gd name="T59" fmla="*/ 703 h 1250"/>
                    <a:gd name="T60" fmla="*/ 109 w 670"/>
                    <a:gd name="T61" fmla="*/ 665 h 1250"/>
                    <a:gd name="T62" fmla="*/ 111 w 670"/>
                    <a:gd name="T63" fmla="*/ 628 h 1250"/>
                    <a:gd name="T64" fmla="*/ 26 w 670"/>
                    <a:gd name="T65" fmla="*/ 599 h 1250"/>
                    <a:gd name="T66" fmla="*/ 14 w 670"/>
                    <a:gd name="T67" fmla="*/ 583 h 1250"/>
                    <a:gd name="T68" fmla="*/ 0 w 670"/>
                    <a:gd name="T69" fmla="*/ 564 h 1250"/>
                    <a:gd name="T70" fmla="*/ 5 w 670"/>
                    <a:gd name="T71" fmla="*/ 542 h 1250"/>
                    <a:gd name="T72" fmla="*/ 5 w 670"/>
                    <a:gd name="T73" fmla="*/ 523 h 1250"/>
                    <a:gd name="T74" fmla="*/ 33 w 670"/>
                    <a:gd name="T75" fmla="*/ 478 h 1250"/>
                    <a:gd name="T76" fmla="*/ 76 w 670"/>
                    <a:gd name="T77" fmla="*/ 469 h 1250"/>
                    <a:gd name="T78" fmla="*/ 92 w 670"/>
                    <a:gd name="T79" fmla="*/ 426 h 1250"/>
                    <a:gd name="T80" fmla="*/ 107 w 670"/>
                    <a:gd name="T81" fmla="*/ 360 h 1250"/>
                    <a:gd name="T82" fmla="*/ 156 w 670"/>
                    <a:gd name="T83" fmla="*/ 341 h 1250"/>
                    <a:gd name="T84" fmla="*/ 201 w 670"/>
                    <a:gd name="T85" fmla="*/ 370 h 1250"/>
                    <a:gd name="T86" fmla="*/ 213 w 670"/>
                    <a:gd name="T87" fmla="*/ 396 h 1250"/>
                    <a:gd name="T88" fmla="*/ 227 w 670"/>
                    <a:gd name="T89" fmla="*/ 358 h 1250"/>
                    <a:gd name="T90" fmla="*/ 248 w 670"/>
                    <a:gd name="T91" fmla="*/ 329 h 1250"/>
                    <a:gd name="T92" fmla="*/ 298 w 670"/>
                    <a:gd name="T93" fmla="*/ 294 h 1250"/>
                    <a:gd name="T94" fmla="*/ 319 w 670"/>
                    <a:gd name="T95" fmla="*/ 254 h 1250"/>
                    <a:gd name="T96" fmla="*/ 336 w 670"/>
                    <a:gd name="T97" fmla="*/ 235 h 1250"/>
                    <a:gd name="T98" fmla="*/ 374 w 670"/>
                    <a:gd name="T99" fmla="*/ 216 h 1250"/>
                    <a:gd name="T100" fmla="*/ 407 w 670"/>
                    <a:gd name="T101" fmla="*/ 171 h 1250"/>
                    <a:gd name="T102" fmla="*/ 395 w 670"/>
                    <a:gd name="T103" fmla="*/ 138 h 1250"/>
                    <a:gd name="T104" fmla="*/ 405 w 670"/>
                    <a:gd name="T105" fmla="*/ 109 h 1250"/>
                    <a:gd name="T106" fmla="*/ 400 w 670"/>
                    <a:gd name="T107" fmla="*/ 74 h 1250"/>
                    <a:gd name="T108" fmla="*/ 379 w 670"/>
                    <a:gd name="T109" fmla="*/ 57 h 1250"/>
                    <a:gd name="T110" fmla="*/ 407 w 670"/>
                    <a:gd name="T111" fmla="*/ 48 h 1250"/>
                    <a:gd name="T112" fmla="*/ 440 w 670"/>
                    <a:gd name="T113" fmla="*/ 0 h 1250"/>
                    <a:gd name="T114" fmla="*/ 509 w 670"/>
                    <a:gd name="T115" fmla="*/ 26 h 1250"/>
                    <a:gd name="T116" fmla="*/ 530 w 670"/>
                    <a:gd name="T117" fmla="*/ 26 h 1250"/>
                    <a:gd name="T118" fmla="*/ 587 w 670"/>
                    <a:gd name="T119" fmla="*/ 36 h 1250"/>
                    <a:gd name="T120" fmla="*/ 627 w 670"/>
                    <a:gd name="T121" fmla="*/ 7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0" h="1250">
                      <a:moveTo>
                        <a:pt x="28" y="275"/>
                      </a:moveTo>
                      <a:lnTo>
                        <a:pt x="28" y="275"/>
                      </a:lnTo>
                      <a:lnTo>
                        <a:pt x="28" y="277"/>
                      </a:lnTo>
                      <a:lnTo>
                        <a:pt x="38" y="282"/>
                      </a:lnTo>
                      <a:lnTo>
                        <a:pt x="38" y="284"/>
                      </a:lnTo>
                      <a:lnTo>
                        <a:pt x="40" y="287"/>
                      </a:lnTo>
                      <a:lnTo>
                        <a:pt x="40" y="294"/>
                      </a:lnTo>
                      <a:lnTo>
                        <a:pt x="50" y="320"/>
                      </a:lnTo>
                      <a:lnTo>
                        <a:pt x="52" y="322"/>
                      </a:lnTo>
                      <a:lnTo>
                        <a:pt x="54" y="325"/>
                      </a:lnTo>
                      <a:lnTo>
                        <a:pt x="59" y="325"/>
                      </a:lnTo>
                      <a:lnTo>
                        <a:pt x="81" y="327"/>
                      </a:lnTo>
                      <a:lnTo>
                        <a:pt x="88" y="332"/>
                      </a:lnTo>
                      <a:lnTo>
                        <a:pt x="95" y="332"/>
                      </a:lnTo>
                      <a:lnTo>
                        <a:pt x="97" y="329"/>
                      </a:lnTo>
                      <a:lnTo>
                        <a:pt x="97" y="329"/>
                      </a:lnTo>
                      <a:lnTo>
                        <a:pt x="99" y="329"/>
                      </a:lnTo>
                      <a:lnTo>
                        <a:pt x="107" y="329"/>
                      </a:lnTo>
                      <a:lnTo>
                        <a:pt x="111" y="327"/>
                      </a:lnTo>
                      <a:lnTo>
                        <a:pt x="114" y="327"/>
                      </a:lnTo>
                      <a:lnTo>
                        <a:pt x="121" y="327"/>
                      </a:lnTo>
                      <a:lnTo>
                        <a:pt x="128" y="325"/>
                      </a:lnTo>
                      <a:lnTo>
                        <a:pt x="144" y="317"/>
                      </a:lnTo>
                      <a:lnTo>
                        <a:pt x="147" y="315"/>
                      </a:lnTo>
                      <a:lnTo>
                        <a:pt x="147" y="313"/>
                      </a:lnTo>
                      <a:lnTo>
                        <a:pt x="149" y="308"/>
                      </a:lnTo>
                      <a:lnTo>
                        <a:pt x="149" y="306"/>
                      </a:lnTo>
                      <a:lnTo>
                        <a:pt x="147" y="303"/>
                      </a:lnTo>
                      <a:lnTo>
                        <a:pt x="142" y="299"/>
                      </a:lnTo>
                      <a:lnTo>
                        <a:pt x="133" y="289"/>
                      </a:lnTo>
                      <a:lnTo>
                        <a:pt x="123" y="284"/>
                      </a:lnTo>
                      <a:lnTo>
                        <a:pt x="104" y="282"/>
                      </a:lnTo>
                      <a:lnTo>
                        <a:pt x="97" y="277"/>
                      </a:lnTo>
                      <a:lnTo>
                        <a:pt x="95" y="275"/>
                      </a:lnTo>
                      <a:lnTo>
                        <a:pt x="95" y="272"/>
                      </a:lnTo>
                      <a:lnTo>
                        <a:pt x="95" y="270"/>
                      </a:lnTo>
                      <a:lnTo>
                        <a:pt x="92" y="268"/>
                      </a:lnTo>
                      <a:lnTo>
                        <a:pt x="92" y="268"/>
                      </a:lnTo>
                      <a:lnTo>
                        <a:pt x="90" y="265"/>
                      </a:lnTo>
                      <a:lnTo>
                        <a:pt x="88" y="263"/>
                      </a:lnTo>
                      <a:lnTo>
                        <a:pt x="85" y="261"/>
                      </a:lnTo>
                      <a:lnTo>
                        <a:pt x="83" y="258"/>
                      </a:lnTo>
                      <a:lnTo>
                        <a:pt x="81" y="251"/>
                      </a:lnTo>
                      <a:lnTo>
                        <a:pt x="78" y="246"/>
                      </a:lnTo>
                      <a:lnTo>
                        <a:pt x="78" y="244"/>
                      </a:lnTo>
                      <a:lnTo>
                        <a:pt x="76" y="244"/>
                      </a:lnTo>
                      <a:lnTo>
                        <a:pt x="71" y="246"/>
                      </a:lnTo>
                      <a:lnTo>
                        <a:pt x="69" y="251"/>
                      </a:lnTo>
                      <a:lnTo>
                        <a:pt x="69" y="254"/>
                      </a:lnTo>
                      <a:lnTo>
                        <a:pt x="71" y="261"/>
                      </a:lnTo>
                      <a:lnTo>
                        <a:pt x="69" y="263"/>
                      </a:lnTo>
                      <a:lnTo>
                        <a:pt x="69" y="265"/>
                      </a:lnTo>
                      <a:lnTo>
                        <a:pt x="62" y="268"/>
                      </a:lnTo>
                      <a:lnTo>
                        <a:pt x="54" y="270"/>
                      </a:lnTo>
                      <a:lnTo>
                        <a:pt x="45" y="270"/>
                      </a:lnTo>
                      <a:lnTo>
                        <a:pt x="28" y="265"/>
                      </a:lnTo>
                      <a:lnTo>
                        <a:pt x="26" y="272"/>
                      </a:lnTo>
                      <a:lnTo>
                        <a:pt x="28" y="275"/>
                      </a:lnTo>
                      <a:close/>
                      <a:moveTo>
                        <a:pt x="670" y="107"/>
                      </a:moveTo>
                      <a:lnTo>
                        <a:pt x="670" y="107"/>
                      </a:lnTo>
                      <a:lnTo>
                        <a:pt x="670" y="109"/>
                      </a:lnTo>
                      <a:lnTo>
                        <a:pt x="665" y="121"/>
                      </a:lnTo>
                      <a:lnTo>
                        <a:pt x="660" y="130"/>
                      </a:lnTo>
                      <a:lnTo>
                        <a:pt x="653" y="135"/>
                      </a:lnTo>
                      <a:lnTo>
                        <a:pt x="651" y="142"/>
                      </a:lnTo>
                      <a:lnTo>
                        <a:pt x="648" y="154"/>
                      </a:lnTo>
                      <a:lnTo>
                        <a:pt x="639" y="164"/>
                      </a:lnTo>
                      <a:lnTo>
                        <a:pt x="618" y="206"/>
                      </a:lnTo>
                      <a:lnTo>
                        <a:pt x="613" y="211"/>
                      </a:lnTo>
                      <a:lnTo>
                        <a:pt x="603" y="218"/>
                      </a:lnTo>
                      <a:lnTo>
                        <a:pt x="599" y="223"/>
                      </a:lnTo>
                      <a:lnTo>
                        <a:pt x="589" y="239"/>
                      </a:lnTo>
                      <a:lnTo>
                        <a:pt x="573" y="256"/>
                      </a:lnTo>
                      <a:lnTo>
                        <a:pt x="549" y="294"/>
                      </a:lnTo>
                      <a:lnTo>
                        <a:pt x="539" y="303"/>
                      </a:lnTo>
                      <a:lnTo>
                        <a:pt x="521" y="317"/>
                      </a:lnTo>
                      <a:lnTo>
                        <a:pt x="511" y="329"/>
                      </a:lnTo>
                      <a:lnTo>
                        <a:pt x="497" y="360"/>
                      </a:lnTo>
                      <a:lnTo>
                        <a:pt x="490" y="372"/>
                      </a:lnTo>
                      <a:lnTo>
                        <a:pt x="468" y="396"/>
                      </a:lnTo>
                      <a:lnTo>
                        <a:pt x="435" y="452"/>
                      </a:lnTo>
                      <a:lnTo>
                        <a:pt x="433" y="457"/>
                      </a:lnTo>
                      <a:lnTo>
                        <a:pt x="433" y="467"/>
                      </a:lnTo>
                      <a:lnTo>
                        <a:pt x="431" y="474"/>
                      </a:lnTo>
                      <a:lnTo>
                        <a:pt x="426" y="478"/>
                      </a:lnTo>
                      <a:lnTo>
                        <a:pt x="419" y="488"/>
                      </a:lnTo>
                      <a:lnTo>
                        <a:pt x="414" y="495"/>
                      </a:lnTo>
                      <a:lnTo>
                        <a:pt x="409" y="502"/>
                      </a:lnTo>
                      <a:lnTo>
                        <a:pt x="407" y="509"/>
                      </a:lnTo>
                      <a:lnTo>
                        <a:pt x="405" y="514"/>
                      </a:lnTo>
                      <a:lnTo>
                        <a:pt x="395" y="528"/>
                      </a:lnTo>
                      <a:lnTo>
                        <a:pt x="393" y="538"/>
                      </a:lnTo>
                      <a:lnTo>
                        <a:pt x="390" y="554"/>
                      </a:lnTo>
                      <a:lnTo>
                        <a:pt x="390" y="573"/>
                      </a:lnTo>
                      <a:lnTo>
                        <a:pt x="393" y="592"/>
                      </a:lnTo>
                      <a:lnTo>
                        <a:pt x="400" y="623"/>
                      </a:lnTo>
                      <a:lnTo>
                        <a:pt x="419" y="668"/>
                      </a:lnTo>
                      <a:lnTo>
                        <a:pt x="424" y="677"/>
                      </a:lnTo>
                      <a:lnTo>
                        <a:pt x="424" y="680"/>
                      </a:lnTo>
                      <a:lnTo>
                        <a:pt x="421" y="684"/>
                      </a:lnTo>
                      <a:lnTo>
                        <a:pt x="416" y="689"/>
                      </a:lnTo>
                      <a:lnTo>
                        <a:pt x="416" y="692"/>
                      </a:lnTo>
                      <a:lnTo>
                        <a:pt x="416" y="701"/>
                      </a:lnTo>
                      <a:lnTo>
                        <a:pt x="428" y="720"/>
                      </a:lnTo>
                      <a:lnTo>
                        <a:pt x="435" y="741"/>
                      </a:lnTo>
                      <a:lnTo>
                        <a:pt x="447" y="758"/>
                      </a:lnTo>
                      <a:lnTo>
                        <a:pt x="461" y="779"/>
                      </a:lnTo>
                      <a:lnTo>
                        <a:pt x="466" y="786"/>
                      </a:lnTo>
                      <a:lnTo>
                        <a:pt x="478" y="796"/>
                      </a:lnTo>
                      <a:lnTo>
                        <a:pt x="490" y="810"/>
                      </a:lnTo>
                      <a:lnTo>
                        <a:pt x="497" y="815"/>
                      </a:lnTo>
                      <a:lnTo>
                        <a:pt x="506" y="817"/>
                      </a:lnTo>
                      <a:lnTo>
                        <a:pt x="521" y="819"/>
                      </a:lnTo>
                      <a:lnTo>
                        <a:pt x="537" y="822"/>
                      </a:lnTo>
                      <a:lnTo>
                        <a:pt x="551" y="831"/>
                      </a:lnTo>
                      <a:lnTo>
                        <a:pt x="563" y="843"/>
                      </a:lnTo>
                      <a:lnTo>
                        <a:pt x="561" y="843"/>
                      </a:lnTo>
                      <a:lnTo>
                        <a:pt x="558" y="845"/>
                      </a:lnTo>
                      <a:lnTo>
                        <a:pt x="561" y="848"/>
                      </a:lnTo>
                      <a:lnTo>
                        <a:pt x="563" y="850"/>
                      </a:lnTo>
                      <a:lnTo>
                        <a:pt x="568" y="857"/>
                      </a:lnTo>
                      <a:lnTo>
                        <a:pt x="573" y="857"/>
                      </a:lnTo>
                      <a:lnTo>
                        <a:pt x="575" y="862"/>
                      </a:lnTo>
                      <a:lnTo>
                        <a:pt x="575" y="869"/>
                      </a:lnTo>
                      <a:lnTo>
                        <a:pt x="573" y="871"/>
                      </a:lnTo>
                      <a:lnTo>
                        <a:pt x="565" y="871"/>
                      </a:lnTo>
                      <a:lnTo>
                        <a:pt x="561" y="874"/>
                      </a:lnTo>
                      <a:lnTo>
                        <a:pt x="556" y="876"/>
                      </a:lnTo>
                      <a:lnTo>
                        <a:pt x="551" y="881"/>
                      </a:lnTo>
                      <a:lnTo>
                        <a:pt x="547" y="890"/>
                      </a:lnTo>
                      <a:lnTo>
                        <a:pt x="547" y="890"/>
                      </a:lnTo>
                      <a:lnTo>
                        <a:pt x="544" y="893"/>
                      </a:lnTo>
                      <a:lnTo>
                        <a:pt x="539" y="893"/>
                      </a:lnTo>
                      <a:lnTo>
                        <a:pt x="535" y="893"/>
                      </a:lnTo>
                      <a:lnTo>
                        <a:pt x="532" y="898"/>
                      </a:lnTo>
                      <a:lnTo>
                        <a:pt x="528" y="900"/>
                      </a:lnTo>
                      <a:lnTo>
                        <a:pt x="523" y="902"/>
                      </a:lnTo>
                      <a:lnTo>
                        <a:pt x="521" y="909"/>
                      </a:lnTo>
                      <a:lnTo>
                        <a:pt x="523" y="916"/>
                      </a:lnTo>
                      <a:lnTo>
                        <a:pt x="516" y="914"/>
                      </a:lnTo>
                      <a:lnTo>
                        <a:pt x="511" y="916"/>
                      </a:lnTo>
                      <a:lnTo>
                        <a:pt x="509" y="916"/>
                      </a:lnTo>
                      <a:lnTo>
                        <a:pt x="502" y="919"/>
                      </a:lnTo>
                      <a:lnTo>
                        <a:pt x="492" y="919"/>
                      </a:lnTo>
                      <a:lnTo>
                        <a:pt x="487" y="921"/>
                      </a:lnTo>
                      <a:lnTo>
                        <a:pt x="483" y="924"/>
                      </a:lnTo>
                      <a:lnTo>
                        <a:pt x="478" y="931"/>
                      </a:lnTo>
                      <a:lnTo>
                        <a:pt x="478" y="938"/>
                      </a:lnTo>
                      <a:lnTo>
                        <a:pt x="478" y="942"/>
                      </a:lnTo>
                      <a:lnTo>
                        <a:pt x="476" y="950"/>
                      </a:lnTo>
                      <a:lnTo>
                        <a:pt x="471" y="954"/>
                      </a:lnTo>
                      <a:lnTo>
                        <a:pt x="466" y="957"/>
                      </a:lnTo>
                      <a:lnTo>
                        <a:pt x="452" y="957"/>
                      </a:lnTo>
                      <a:lnTo>
                        <a:pt x="438" y="959"/>
                      </a:lnTo>
                      <a:lnTo>
                        <a:pt x="428" y="964"/>
                      </a:lnTo>
                      <a:lnTo>
                        <a:pt x="419" y="971"/>
                      </a:lnTo>
                      <a:lnTo>
                        <a:pt x="386" y="985"/>
                      </a:lnTo>
                      <a:lnTo>
                        <a:pt x="381" y="987"/>
                      </a:lnTo>
                      <a:lnTo>
                        <a:pt x="379" y="992"/>
                      </a:lnTo>
                      <a:lnTo>
                        <a:pt x="376" y="995"/>
                      </a:lnTo>
                      <a:lnTo>
                        <a:pt x="364" y="1009"/>
                      </a:lnTo>
                      <a:lnTo>
                        <a:pt x="360" y="1014"/>
                      </a:lnTo>
                      <a:lnTo>
                        <a:pt x="360" y="1023"/>
                      </a:lnTo>
                      <a:lnTo>
                        <a:pt x="360" y="1028"/>
                      </a:lnTo>
                      <a:lnTo>
                        <a:pt x="357" y="1028"/>
                      </a:lnTo>
                      <a:lnTo>
                        <a:pt x="348" y="1030"/>
                      </a:lnTo>
                      <a:lnTo>
                        <a:pt x="343" y="1030"/>
                      </a:lnTo>
                      <a:lnTo>
                        <a:pt x="338" y="1035"/>
                      </a:lnTo>
                      <a:lnTo>
                        <a:pt x="338" y="1040"/>
                      </a:lnTo>
                      <a:lnTo>
                        <a:pt x="327" y="1040"/>
                      </a:lnTo>
                      <a:lnTo>
                        <a:pt x="322" y="1056"/>
                      </a:lnTo>
                      <a:lnTo>
                        <a:pt x="324" y="1092"/>
                      </a:lnTo>
                      <a:lnTo>
                        <a:pt x="319" y="1099"/>
                      </a:lnTo>
                      <a:lnTo>
                        <a:pt x="312" y="1099"/>
                      </a:lnTo>
                      <a:lnTo>
                        <a:pt x="301" y="1099"/>
                      </a:lnTo>
                      <a:lnTo>
                        <a:pt x="293" y="1101"/>
                      </a:lnTo>
                      <a:lnTo>
                        <a:pt x="289" y="1106"/>
                      </a:lnTo>
                      <a:lnTo>
                        <a:pt x="284" y="1111"/>
                      </a:lnTo>
                      <a:lnTo>
                        <a:pt x="279" y="1118"/>
                      </a:lnTo>
                      <a:lnTo>
                        <a:pt x="277" y="1125"/>
                      </a:lnTo>
                      <a:lnTo>
                        <a:pt x="274" y="1132"/>
                      </a:lnTo>
                      <a:lnTo>
                        <a:pt x="274" y="1148"/>
                      </a:lnTo>
                      <a:lnTo>
                        <a:pt x="277" y="1179"/>
                      </a:lnTo>
                      <a:lnTo>
                        <a:pt x="277" y="1186"/>
                      </a:lnTo>
                      <a:lnTo>
                        <a:pt x="272" y="1191"/>
                      </a:lnTo>
                      <a:lnTo>
                        <a:pt x="267" y="1196"/>
                      </a:lnTo>
                      <a:lnTo>
                        <a:pt x="263" y="1201"/>
                      </a:lnTo>
                      <a:lnTo>
                        <a:pt x="258" y="1208"/>
                      </a:lnTo>
                      <a:lnTo>
                        <a:pt x="244" y="1241"/>
                      </a:lnTo>
                      <a:lnTo>
                        <a:pt x="244" y="1248"/>
                      </a:lnTo>
                      <a:lnTo>
                        <a:pt x="244" y="1248"/>
                      </a:lnTo>
                      <a:lnTo>
                        <a:pt x="244" y="1248"/>
                      </a:lnTo>
                      <a:lnTo>
                        <a:pt x="237" y="1250"/>
                      </a:lnTo>
                      <a:lnTo>
                        <a:pt x="234" y="1248"/>
                      </a:lnTo>
                      <a:lnTo>
                        <a:pt x="234" y="1248"/>
                      </a:lnTo>
                      <a:lnTo>
                        <a:pt x="232" y="1246"/>
                      </a:lnTo>
                      <a:lnTo>
                        <a:pt x="230" y="1243"/>
                      </a:lnTo>
                      <a:lnTo>
                        <a:pt x="227" y="1241"/>
                      </a:lnTo>
                      <a:lnTo>
                        <a:pt x="220" y="1241"/>
                      </a:lnTo>
                      <a:lnTo>
                        <a:pt x="218" y="1238"/>
                      </a:lnTo>
                      <a:lnTo>
                        <a:pt x="204" y="1224"/>
                      </a:lnTo>
                      <a:lnTo>
                        <a:pt x="201" y="1222"/>
                      </a:lnTo>
                      <a:lnTo>
                        <a:pt x="192" y="1210"/>
                      </a:lnTo>
                      <a:lnTo>
                        <a:pt x="189" y="1208"/>
                      </a:lnTo>
                      <a:lnTo>
                        <a:pt x="185" y="1198"/>
                      </a:lnTo>
                      <a:lnTo>
                        <a:pt x="182" y="1191"/>
                      </a:lnTo>
                      <a:lnTo>
                        <a:pt x="180" y="1189"/>
                      </a:lnTo>
                      <a:lnTo>
                        <a:pt x="175" y="1182"/>
                      </a:lnTo>
                      <a:lnTo>
                        <a:pt x="175" y="1182"/>
                      </a:lnTo>
                      <a:lnTo>
                        <a:pt x="175" y="1182"/>
                      </a:lnTo>
                      <a:lnTo>
                        <a:pt x="170" y="1170"/>
                      </a:lnTo>
                      <a:lnTo>
                        <a:pt x="163" y="1160"/>
                      </a:lnTo>
                      <a:lnTo>
                        <a:pt x="161" y="1158"/>
                      </a:lnTo>
                      <a:lnTo>
                        <a:pt x="159" y="1156"/>
                      </a:lnTo>
                      <a:lnTo>
                        <a:pt x="156" y="1153"/>
                      </a:lnTo>
                      <a:lnTo>
                        <a:pt x="156" y="1148"/>
                      </a:lnTo>
                      <a:lnTo>
                        <a:pt x="154" y="1141"/>
                      </a:lnTo>
                      <a:lnTo>
                        <a:pt x="154" y="1132"/>
                      </a:lnTo>
                      <a:lnTo>
                        <a:pt x="154" y="1125"/>
                      </a:lnTo>
                      <a:lnTo>
                        <a:pt x="156" y="1120"/>
                      </a:lnTo>
                      <a:lnTo>
                        <a:pt x="166" y="1106"/>
                      </a:lnTo>
                      <a:lnTo>
                        <a:pt x="170" y="1099"/>
                      </a:lnTo>
                      <a:lnTo>
                        <a:pt x="170" y="1096"/>
                      </a:lnTo>
                      <a:lnTo>
                        <a:pt x="173" y="1082"/>
                      </a:lnTo>
                      <a:lnTo>
                        <a:pt x="173" y="1080"/>
                      </a:lnTo>
                      <a:lnTo>
                        <a:pt x="175" y="1073"/>
                      </a:lnTo>
                      <a:lnTo>
                        <a:pt x="175" y="1068"/>
                      </a:lnTo>
                      <a:lnTo>
                        <a:pt x="170" y="1049"/>
                      </a:lnTo>
                      <a:lnTo>
                        <a:pt x="168" y="1044"/>
                      </a:lnTo>
                      <a:lnTo>
                        <a:pt x="166" y="1042"/>
                      </a:lnTo>
                      <a:lnTo>
                        <a:pt x="161" y="1040"/>
                      </a:lnTo>
                      <a:lnTo>
                        <a:pt x="149" y="1035"/>
                      </a:lnTo>
                      <a:lnTo>
                        <a:pt x="142" y="1035"/>
                      </a:lnTo>
                      <a:lnTo>
                        <a:pt x="140" y="1032"/>
                      </a:lnTo>
                      <a:lnTo>
                        <a:pt x="137" y="1028"/>
                      </a:lnTo>
                      <a:lnTo>
                        <a:pt x="137" y="1023"/>
                      </a:lnTo>
                      <a:lnTo>
                        <a:pt x="137" y="1004"/>
                      </a:lnTo>
                      <a:lnTo>
                        <a:pt x="137" y="999"/>
                      </a:lnTo>
                      <a:lnTo>
                        <a:pt x="140" y="995"/>
                      </a:lnTo>
                      <a:lnTo>
                        <a:pt x="142" y="990"/>
                      </a:lnTo>
                      <a:lnTo>
                        <a:pt x="156" y="978"/>
                      </a:lnTo>
                      <a:lnTo>
                        <a:pt x="159" y="976"/>
                      </a:lnTo>
                      <a:lnTo>
                        <a:pt x="159" y="973"/>
                      </a:lnTo>
                      <a:lnTo>
                        <a:pt x="161" y="971"/>
                      </a:lnTo>
                      <a:lnTo>
                        <a:pt x="161" y="959"/>
                      </a:lnTo>
                      <a:lnTo>
                        <a:pt x="161" y="954"/>
                      </a:lnTo>
                      <a:lnTo>
                        <a:pt x="163" y="942"/>
                      </a:lnTo>
                      <a:lnTo>
                        <a:pt x="166" y="931"/>
                      </a:lnTo>
                      <a:lnTo>
                        <a:pt x="159" y="905"/>
                      </a:lnTo>
                      <a:lnTo>
                        <a:pt x="166" y="902"/>
                      </a:lnTo>
                      <a:lnTo>
                        <a:pt x="166" y="902"/>
                      </a:lnTo>
                      <a:lnTo>
                        <a:pt x="175" y="902"/>
                      </a:lnTo>
                      <a:lnTo>
                        <a:pt x="180" y="902"/>
                      </a:lnTo>
                      <a:lnTo>
                        <a:pt x="187" y="900"/>
                      </a:lnTo>
                      <a:lnTo>
                        <a:pt x="196" y="893"/>
                      </a:lnTo>
                      <a:lnTo>
                        <a:pt x="199" y="890"/>
                      </a:lnTo>
                      <a:lnTo>
                        <a:pt x="199" y="890"/>
                      </a:lnTo>
                      <a:lnTo>
                        <a:pt x="196" y="886"/>
                      </a:lnTo>
                      <a:lnTo>
                        <a:pt x="194" y="883"/>
                      </a:lnTo>
                      <a:lnTo>
                        <a:pt x="192" y="879"/>
                      </a:lnTo>
                      <a:lnTo>
                        <a:pt x="189" y="876"/>
                      </a:lnTo>
                      <a:lnTo>
                        <a:pt x="187" y="871"/>
                      </a:lnTo>
                      <a:lnTo>
                        <a:pt x="185" y="867"/>
                      </a:lnTo>
                      <a:lnTo>
                        <a:pt x="182" y="857"/>
                      </a:lnTo>
                      <a:lnTo>
                        <a:pt x="182" y="855"/>
                      </a:lnTo>
                      <a:lnTo>
                        <a:pt x="185" y="853"/>
                      </a:lnTo>
                      <a:lnTo>
                        <a:pt x="187" y="850"/>
                      </a:lnTo>
                      <a:lnTo>
                        <a:pt x="194" y="845"/>
                      </a:lnTo>
                      <a:lnTo>
                        <a:pt x="194" y="838"/>
                      </a:lnTo>
                      <a:lnTo>
                        <a:pt x="196" y="836"/>
                      </a:lnTo>
                      <a:lnTo>
                        <a:pt x="196" y="834"/>
                      </a:lnTo>
                      <a:lnTo>
                        <a:pt x="196" y="831"/>
                      </a:lnTo>
                      <a:lnTo>
                        <a:pt x="192" y="819"/>
                      </a:lnTo>
                      <a:lnTo>
                        <a:pt x="192" y="815"/>
                      </a:lnTo>
                      <a:lnTo>
                        <a:pt x="194" y="810"/>
                      </a:lnTo>
                      <a:lnTo>
                        <a:pt x="194" y="805"/>
                      </a:lnTo>
                      <a:lnTo>
                        <a:pt x="192" y="803"/>
                      </a:lnTo>
                      <a:lnTo>
                        <a:pt x="182" y="784"/>
                      </a:lnTo>
                      <a:lnTo>
                        <a:pt x="177" y="779"/>
                      </a:lnTo>
                      <a:lnTo>
                        <a:pt x="175" y="779"/>
                      </a:lnTo>
                      <a:lnTo>
                        <a:pt x="170" y="777"/>
                      </a:lnTo>
                      <a:lnTo>
                        <a:pt x="168" y="779"/>
                      </a:lnTo>
                      <a:lnTo>
                        <a:pt x="166" y="779"/>
                      </a:lnTo>
                      <a:lnTo>
                        <a:pt x="161" y="781"/>
                      </a:lnTo>
                      <a:lnTo>
                        <a:pt x="156" y="784"/>
                      </a:lnTo>
                      <a:lnTo>
                        <a:pt x="147" y="784"/>
                      </a:lnTo>
                      <a:lnTo>
                        <a:pt x="137" y="784"/>
                      </a:lnTo>
                      <a:lnTo>
                        <a:pt x="128" y="786"/>
                      </a:lnTo>
                      <a:lnTo>
                        <a:pt x="123" y="784"/>
                      </a:lnTo>
                      <a:lnTo>
                        <a:pt x="118" y="779"/>
                      </a:lnTo>
                      <a:lnTo>
                        <a:pt x="85" y="739"/>
                      </a:lnTo>
                      <a:lnTo>
                        <a:pt x="83" y="737"/>
                      </a:lnTo>
                      <a:lnTo>
                        <a:pt x="83" y="729"/>
                      </a:lnTo>
                      <a:lnTo>
                        <a:pt x="83" y="725"/>
                      </a:lnTo>
                      <a:lnTo>
                        <a:pt x="83" y="720"/>
                      </a:lnTo>
                      <a:lnTo>
                        <a:pt x="83" y="718"/>
                      </a:lnTo>
                      <a:lnTo>
                        <a:pt x="85" y="715"/>
                      </a:lnTo>
                      <a:lnTo>
                        <a:pt x="85" y="713"/>
                      </a:lnTo>
                      <a:lnTo>
                        <a:pt x="90" y="706"/>
                      </a:lnTo>
                      <a:lnTo>
                        <a:pt x="90" y="703"/>
                      </a:lnTo>
                      <a:lnTo>
                        <a:pt x="92" y="696"/>
                      </a:lnTo>
                      <a:lnTo>
                        <a:pt x="95" y="694"/>
                      </a:lnTo>
                      <a:lnTo>
                        <a:pt x="97" y="689"/>
                      </a:lnTo>
                      <a:lnTo>
                        <a:pt x="99" y="687"/>
                      </a:lnTo>
                      <a:lnTo>
                        <a:pt x="102" y="684"/>
                      </a:lnTo>
                      <a:lnTo>
                        <a:pt x="104" y="677"/>
                      </a:lnTo>
                      <a:lnTo>
                        <a:pt x="107" y="675"/>
                      </a:lnTo>
                      <a:lnTo>
                        <a:pt x="107" y="670"/>
                      </a:lnTo>
                      <a:lnTo>
                        <a:pt x="109" y="668"/>
                      </a:lnTo>
                      <a:lnTo>
                        <a:pt x="109" y="665"/>
                      </a:lnTo>
                      <a:lnTo>
                        <a:pt x="111" y="663"/>
                      </a:lnTo>
                      <a:lnTo>
                        <a:pt x="111" y="656"/>
                      </a:lnTo>
                      <a:lnTo>
                        <a:pt x="111" y="654"/>
                      </a:lnTo>
                      <a:lnTo>
                        <a:pt x="111" y="649"/>
                      </a:lnTo>
                      <a:lnTo>
                        <a:pt x="111" y="647"/>
                      </a:lnTo>
                      <a:lnTo>
                        <a:pt x="111" y="639"/>
                      </a:lnTo>
                      <a:lnTo>
                        <a:pt x="111" y="637"/>
                      </a:lnTo>
                      <a:lnTo>
                        <a:pt x="114" y="635"/>
                      </a:lnTo>
                      <a:lnTo>
                        <a:pt x="114" y="630"/>
                      </a:lnTo>
                      <a:lnTo>
                        <a:pt x="111" y="628"/>
                      </a:lnTo>
                      <a:lnTo>
                        <a:pt x="66" y="611"/>
                      </a:lnTo>
                      <a:lnTo>
                        <a:pt x="64" y="611"/>
                      </a:lnTo>
                      <a:lnTo>
                        <a:pt x="62" y="611"/>
                      </a:lnTo>
                      <a:lnTo>
                        <a:pt x="57" y="611"/>
                      </a:lnTo>
                      <a:lnTo>
                        <a:pt x="43" y="599"/>
                      </a:lnTo>
                      <a:lnTo>
                        <a:pt x="36" y="597"/>
                      </a:lnTo>
                      <a:lnTo>
                        <a:pt x="33" y="597"/>
                      </a:lnTo>
                      <a:lnTo>
                        <a:pt x="31" y="599"/>
                      </a:lnTo>
                      <a:lnTo>
                        <a:pt x="28" y="599"/>
                      </a:lnTo>
                      <a:lnTo>
                        <a:pt x="26" y="599"/>
                      </a:lnTo>
                      <a:lnTo>
                        <a:pt x="24" y="599"/>
                      </a:lnTo>
                      <a:lnTo>
                        <a:pt x="24" y="599"/>
                      </a:lnTo>
                      <a:lnTo>
                        <a:pt x="21" y="597"/>
                      </a:lnTo>
                      <a:lnTo>
                        <a:pt x="21" y="594"/>
                      </a:lnTo>
                      <a:lnTo>
                        <a:pt x="21" y="590"/>
                      </a:lnTo>
                      <a:lnTo>
                        <a:pt x="21" y="590"/>
                      </a:lnTo>
                      <a:lnTo>
                        <a:pt x="19" y="587"/>
                      </a:lnTo>
                      <a:lnTo>
                        <a:pt x="17" y="585"/>
                      </a:lnTo>
                      <a:lnTo>
                        <a:pt x="17" y="585"/>
                      </a:lnTo>
                      <a:lnTo>
                        <a:pt x="14" y="583"/>
                      </a:lnTo>
                      <a:lnTo>
                        <a:pt x="12" y="583"/>
                      </a:lnTo>
                      <a:lnTo>
                        <a:pt x="12" y="580"/>
                      </a:lnTo>
                      <a:lnTo>
                        <a:pt x="10" y="578"/>
                      </a:lnTo>
                      <a:lnTo>
                        <a:pt x="10" y="576"/>
                      </a:lnTo>
                      <a:lnTo>
                        <a:pt x="5" y="576"/>
                      </a:lnTo>
                      <a:lnTo>
                        <a:pt x="2" y="571"/>
                      </a:lnTo>
                      <a:lnTo>
                        <a:pt x="2" y="571"/>
                      </a:lnTo>
                      <a:lnTo>
                        <a:pt x="0" y="568"/>
                      </a:lnTo>
                      <a:lnTo>
                        <a:pt x="0" y="566"/>
                      </a:lnTo>
                      <a:lnTo>
                        <a:pt x="0" y="564"/>
                      </a:lnTo>
                      <a:lnTo>
                        <a:pt x="0" y="561"/>
                      </a:lnTo>
                      <a:lnTo>
                        <a:pt x="2" y="559"/>
                      </a:lnTo>
                      <a:lnTo>
                        <a:pt x="2" y="552"/>
                      </a:lnTo>
                      <a:lnTo>
                        <a:pt x="2" y="547"/>
                      </a:lnTo>
                      <a:lnTo>
                        <a:pt x="5" y="545"/>
                      </a:lnTo>
                      <a:lnTo>
                        <a:pt x="5" y="545"/>
                      </a:lnTo>
                      <a:lnTo>
                        <a:pt x="7" y="542"/>
                      </a:lnTo>
                      <a:lnTo>
                        <a:pt x="7" y="542"/>
                      </a:lnTo>
                      <a:lnTo>
                        <a:pt x="5" y="542"/>
                      </a:lnTo>
                      <a:lnTo>
                        <a:pt x="5" y="542"/>
                      </a:lnTo>
                      <a:lnTo>
                        <a:pt x="5" y="540"/>
                      </a:lnTo>
                      <a:lnTo>
                        <a:pt x="5" y="535"/>
                      </a:lnTo>
                      <a:lnTo>
                        <a:pt x="5" y="535"/>
                      </a:lnTo>
                      <a:lnTo>
                        <a:pt x="5" y="533"/>
                      </a:lnTo>
                      <a:lnTo>
                        <a:pt x="5" y="531"/>
                      </a:lnTo>
                      <a:lnTo>
                        <a:pt x="7" y="528"/>
                      </a:lnTo>
                      <a:lnTo>
                        <a:pt x="7" y="526"/>
                      </a:lnTo>
                      <a:lnTo>
                        <a:pt x="7" y="526"/>
                      </a:lnTo>
                      <a:lnTo>
                        <a:pt x="5" y="526"/>
                      </a:lnTo>
                      <a:lnTo>
                        <a:pt x="5" y="523"/>
                      </a:lnTo>
                      <a:lnTo>
                        <a:pt x="5" y="523"/>
                      </a:lnTo>
                      <a:lnTo>
                        <a:pt x="5" y="521"/>
                      </a:lnTo>
                      <a:lnTo>
                        <a:pt x="5" y="519"/>
                      </a:lnTo>
                      <a:lnTo>
                        <a:pt x="7" y="514"/>
                      </a:lnTo>
                      <a:lnTo>
                        <a:pt x="7" y="514"/>
                      </a:lnTo>
                      <a:lnTo>
                        <a:pt x="12" y="512"/>
                      </a:lnTo>
                      <a:lnTo>
                        <a:pt x="14" y="509"/>
                      </a:lnTo>
                      <a:lnTo>
                        <a:pt x="19" y="504"/>
                      </a:lnTo>
                      <a:lnTo>
                        <a:pt x="31" y="481"/>
                      </a:lnTo>
                      <a:lnTo>
                        <a:pt x="33" y="478"/>
                      </a:lnTo>
                      <a:lnTo>
                        <a:pt x="40" y="471"/>
                      </a:lnTo>
                      <a:lnTo>
                        <a:pt x="47" y="467"/>
                      </a:lnTo>
                      <a:lnTo>
                        <a:pt x="50" y="464"/>
                      </a:lnTo>
                      <a:lnTo>
                        <a:pt x="52" y="464"/>
                      </a:lnTo>
                      <a:lnTo>
                        <a:pt x="54" y="464"/>
                      </a:lnTo>
                      <a:lnTo>
                        <a:pt x="62" y="467"/>
                      </a:lnTo>
                      <a:lnTo>
                        <a:pt x="64" y="469"/>
                      </a:lnTo>
                      <a:lnTo>
                        <a:pt x="66" y="469"/>
                      </a:lnTo>
                      <a:lnTo>
                        <a:pt x="73" y="469"/>
                      </a:lnTo>
                      <a:lnTo>
                        <a:pt x="76" y="469"/>
                      </a:lnTo>
                      <a:lnTo>
                        <a:pt x="78" y="469"/>
                      </a:lnTo>
                      <a:lnTo>
                        <a:pt x="81" y="467"/>
                      </a:lnTo>
                      <a:lnTo>
                        <a:pt x="83" y="464"/>
                      </a:lnTo>
                      <a:lnTo>
                        <a:pt x="85" y="460"/>
                      </a:lnTo>
                      <a:lnTo>
                        <a:pt x="85" y="457"/>
                      </a:lnTo>
                      <a:lnTo>
                        <a:pt x="83" y="450"/>
                      </a:lnTo>
                      <a:lnTo>
                        <a:pt x="83" y="448"/>
                      </a:lnTo>
                      <a:lnTo>
                        <a:pt x="83" y="443"/>
                      </a:lnTo>
                      <a:lnTo>
                        <a:pt x="85" y="441"/>
                      </a:lnTo>
                      <a:lnTo>
                        <a:pt x="92" y="426"/>
                      </a:lnTo>
                      <a:lnTo>
                        <a:pt x="95" y="422"/>
                      </a:lnTo>
                      <a:lnTo>
                        <a:pt x="97" y="417"/>
                      </a:lnTo>
                      <a:lnTo>
                        <a:pt x="102" y="410"/>
                      </a:lnTo>
                      <a:lnTo>
                        <a:pt x="107" y="388"/>
                      </a:lnTo>
                      <a:lnTo>
                        <a:pt x="107" y="381"/>
                      </a:lnTo>
                      <a:lnTo>
                        <a:pt x="107" y="374"/>
                      </a:lnTo>
                      <a:lnTo>
                        <a:pt x="109" y="370"/>
                      </a:lnTo>
                      <a:lnTo>
                        <a:pt x="109" y="365"/>
                      </a:lnTo>
                      <a:lnTo>
                        <a:pt x="107" y="362"/>
                      </a:lnTo>
                      <a:lnTo>
                        <a:pt x="107" y="360"/>
                      </a:lnTo>
                      <a:lnTo>
                        <a:pt x="104" y="358"/>
                      </a:lnTo>
                      <a:lnTo>
                        <a:pt x="107" y="355"/>
                      </a:lnTo>
                      <a:lnTo>
                        <a:pt x="109" y="351"/>
                      </a:lnTo>
                      <a:lnTo>
                        <a:pt x="121" y="346"/>
                      </a:lnTo>
                      <a:lnTo>
                        <a:pt x="125" y="344"/>
                      </a:lnTo>
                      <a:lnTo>
                        <a:pt x="130" y="346"/>
                      </a:lnTo>
                      <a:lnTo>
                        <a:pt x="137" y="344"/>
                      </a:lnTo>
                      <a:lnTo>
                        <a:pt x="142" y="344"/>
                      </a:lnTo>
                      <a:lnTo>
                        <a:pt x="147" y="341"/>
                      </a:lnTo>
                      <a:lnTo>
                        <a:pt x="156" y="341"/>
                      </a:lnTo>
                      <a:lnTo>
                        <a:pt x="168" y="341"/>
                      </a:lnTo>
                      <a:lnTo>
                        <a:pt x="173" y="341"/>
                      </a:lnTo>
                      <a:lnTo>
                        <a:pt x="177" y="341"/>
                      </a:lnTo>
                      <a:lnTo>
                        <a:pt x="182" y="344"/>
                      </a:lnTo>
                      <a:lnTo>
                        <a:pt x="199" y="351"/>
                      </a:lnTo>
                      <a:lnTo>
                        <a:pt x="204" y="355"/>
                      </a:lnTo>
                      <a:lnTo>
                        <a:pt x="204" y="360"/>
                      </a:lnTo>
                      <a:lnTo>
                        <a:pt x="204" y="362"/>
                      </a:lnTo>
                      <a:lnTo>
                        <a:pt x="201" y="365"/>
                      </a:lnTo>
                      <a:lnTo>
                        <a:pt x="201" y="370"/>
                      </a:lnTo>
                      <a:lnTo>
                        <a:pt x="201" y="372"/>
                      </a:lnTo>
                      <a:lnTo>
                        <a:pt x="204" y="374"/>
                      </a:lnTo>
                      <a:lnTo>
                        <a:pt x="204" y="377"/>
                      </a:lnTo>
                      <a:lnTo>
                        <a:pt x="204" y="379"/>
                      </a:lnTo>
                      <a:lnTo>
                        <a:pt x="204" y="384"/>
                      </a:lnTo>
                      <a:lnTo>
                        <a:pt x="204" y="386"/>
                      </a:lnTo>
                      <a:lnTo>
                        <a:pt x="204" y="388"/>
                      </a:lnTo>
                      <a:lnTo>
                        <a:pt x="206" y="391"/>
                      </a:lnTo>
                      <a:lnTo>
                        <a:pt x="208" y="393"/>
                      </a:lnTo>
                      <a:lnTo>
                        <a:pt x="213" y="396"/>
                      </a:lnTo>
                      <a:lnTo>
                        <a:pt x="218" y="396"/>
                      </a:lnTo>
                      <a:lnTo>
                        <a:pt x="222" y="393"/>
                      </a:lnTo>
                      <a:lnTo>
                        <a:pt x="241" y="384"/>
                      </a:lnTo>
                      <a:lnTo>
                        <a:pt x="239" y="379"/>
                      </a:lnTo>
                      <a:lnTo>
                        <a:pt x="234" y="377"/>
                      </a:lnTo>
                      <a:lnTo>
                        <a:pt x="232" y="374"/>
                      </a:lnTo>
                      <a:lnTo>
                        <a:pt x="230" y="372"/>
                      </a:lnTo>
                      <a:lnTo>
                        <a:pt x="227" y="367"/>
                      </a:lnTo>
                      <a:lnTo>
                        <a:pt x="227" y="360"/>
                      </a:lnTo>
                      <a:lnTo>
                        <a:pt x="227" y="358"/>
                      </a:lnTo>
                      <a:lnTo>
                        <a:pt x="225" y="355"/>
                      </a:lnTo>
                      <a:lnTo>
                        <a:pt x="225" y="353"/>
                      </a:lnTo>
                      <a:lnTo>
                        <a:pt x="227" y="346"/>
                      </a:lnTo>
                      <a:lnTo>
                        <a:pt x="227" y="344"/>
                      </a:lnTo>
                      <a:lnTo>
                        <a:pt x="230" y="341"/>
                      </a:lnTo>
                      <a:lnTo>
                        <a:pt x="239" y="336"/>
                      </a:lnTo>
                      <a:lnTo>
                        <a:pt x="241" y="336"/>
                      </a:lnTo>
                      <a:lnTo>
                        <a:pt x="246" y="332"/>
                      </a:lnTo>
                      <a:lnTo>
                        <a:pt x="246" y="332"/>
                      </a:lnTo>
                      <a:lnTo>
                        <a:pt x="248" y="329"/>
                      </a:lnTo>
                      <a:lnTo>
                        <a:pt x="251" y="325"/>
                      </a:lnTo>
                      <a:lnTo>
                        <a:pt x="253" y="317"/>
                      </a:lnTo>
                      <a:lnTo>
                        <a:pt x="253" y="315"/>
                      </a:lnTo>
                      <a:lnTo>
                        <a:pt x="256" y="315"/>
                      </a:lnTo>
                      <a:lnTo>
                        <a:pt x="258" y="315"/>
                      </a:lnTo>
                      <a:lnTo>
                        <a:pt x="265" y="315"/>
                      </a:lnTo>
                      <a:lnTo>
                        <a:pt x="277" y="313"/>
                      </a:lnTo>
                      <a:lnTo>
                        <a:pt x="301" y="303"/>
                      </a:lnTo>
                      <a:lnTo>
                        <a:pt x="301" y="299"/>
                      </a:lnTo>
                      <a:lnTo>
                        <a:pt x="298" y="294"/>
                      </a:lnTo>
                      <a:lnTo>
                        <a:pt x="298" y="291"/>
                      </a:lnTo>
                      <a:lnTo>
                        <a:pt x="298" y="287"/>
                      </a:lnTo>
                      <a:lnTo>
                        <a:pt x="301" y="284"/>
                      </a:lnTo>
                      <a:lnTo>
                        <a:pt x="305" y="280"/>
                      </a:lnTo>
                      <a:lnTo>
                        <a:pt x="310" y="275"/>
                      </a:lnTo>
                      <a:lnTo>
                        <a:pt x="312" y="270"/>
                      </a:lnTo>
                      <a:lnTo>
                        <a:pt x="315" y="268"/>
                      </a:lnTo>
                      <a:lnTo>
                        <a:pt x="315" y="261"/>
                      </a:lnTo>
                      <a:lnTo>
                        <a:pt x="317" y="258"/>
                      </a:lnTo>
                      <a:lnTo>
                        <a:pt x="319" y="254"/>
                      </a:lnTo>
                      <a:lnTo>
                        <a:pt x="319" y="246"/>
                      </a:lnTo>
                      <a:lnTo>
                        <a:pt x="319" y="244"/>
                      </a:lnTo>
                      <a:lnTo>
                        <a:pt x="319" y="242"/>
                      </a:lnTo>
                      <a:lnTo>
                        <a:pt x="319" y="235"/>
                      </a:lnTo>
                      <a:lnTo>
                        <a:pt x="322" y="232"/>
                      </a:lnTo>
                      <a:lnTo>
                        <a:pt x="322" y="230"/>
                      </a:lnTo>
                      <a:lnTo>
                        <a:pt x="327" y="230"/>
                      </a:lnTo>
                      <a:lnTo>
                        <a:pt x="329" y="232"/>
                      </a:lnTo>
                      <a:lnTo>
                        <a:pt x="331" y="235"/>
                      </a:lnTo>
                      <a:lnTo>
                        <a:pt x="336" y="235"/>
                      </a:lnTo>
                      <a:lnTo>
                        <a:pt x="338" y="235"/>
                      </a:lnTo>
                      <a:lnTo>
                        <a:pt x="341" y="235"/>
                      </a:lnTo>
                      <a:lnTo>
                        <a:pt x="343" y="235"/>
                      </a:lnTo>
                      <a:lnTo>
                        <a:pt x="348" y="232"/>
                      </a:lnTo>
                      <a:lnTo>
                        <a:pt x="353" y="232"/>
                      </a:lnTo>
                      <a:lnTo>
                        <a:pt x="355" y="232"/>
                      </a:lnTo>
                      <a:lnTo>
                        <a:pt x="369" y="225"/>
                      </a:lnTo>
                      <a:lnTo>
                        <a:pt x="371" y="223"/>
                      </a:lnTo>
                      <a:lnTo>
                        <a:pt x="374" y="220"/>
                      </a:lnTo>
                      <a:lnTo>
                        <a:pt x="374" y="216"/>
                      </a:lnTo>
                      <a:lnTo>
                        <a:pt x="374" y="213"/>
                      </a:lnTo>
                      <a:lnTo>
                        <a:pt x="371" y="211"/>
                      </a:lnTo>
                      <a:lnTo>
                        <a:pt x="374" y="206"/>
                      </a:lnTo>
                      <a:lnTo>
                        <a:pt x="381" y="201"/>
                      </a:lnTo>
                      <a:lnTo>
                        <a:pt x="383" y="199"/>
                      </a:lnTo>
                      <a:lnTo>
                        <a:pt x="388" y="190"/>
                      </a:lnTo>
                      <a:lnTo>
                        <a:pt x="393" y="185"/>
                      </a:lnTo>
                      <a:lnTo>
                        <a:pt x="405" y="178"/>
                      </a:lnTo>
                      <a:lnTo>
                        <a:pt x="407" y="175"/>
                      </a:lnTo>
                      <a:lnTo>
                        <a:pt x="407" y="171"/>
                      </a:lnTo>
                      <a:lnTo>
                        <a:pt x="407" y="168"/>
                      </a:lnTo>
                      <a:lnTo>
                        <a:pt x="405" y="164"/>
                      </a:lnTo>
                      <a:lnTo>
                        <a:pt x="400" y="159"/>
                      </a:lnTo>
                      <a:lnTo>
                        <a:pt x="398" y="156"/>
                      </a:lnTo>
                      <a:lnTo>
                        <a:pt x="393" y="154"/>
                      </a:lnTo>
                      <a:lnTo>
                        <a:pt x="390" y="152"/>
                      </a:lnTo>
                      <a:lnTo>
                        <a:pt x="390" y="147"/>
                      </a:lnTo>
                      <a:lnTo>
                        <a:pt x="390" y="145"/>
                      </a:lnTo>
                      <a:lnTo>
                        <a:pt x="393" y="142"/>
                      </a:lnTo>
                      <a:lnTo>
                        <a:pt x="395" y="138"/>
                      </a:lnTo>
                      <a:lnTo>
                        <a:pt x="409" y="133"/>
                      </a:lnTo>
                      <a:lnTo>
                        <a:pt x="412" y="130"/>
                      </a:lnTo>
                      <a:lnTo>
                        <a:pt x="412" y="128"/>
                      </a:lnTo>
                      <a:lnTo>
                        <a:pt x="412" y="126"/>
                      </a:lnTo>
                      <a:lnTo>
                        <a:pt x="409" y="121"/>
                      </a:lnTo>
                      <a:lnTo>
                        <a:pt x="409" y="121"/>
                      </a:lnTo>
                      <a:lnTo>
                        <a:pt x="405" y="116"/>
                      </a:lnTo>
                      <a:lnTo>
                        <a:pt x="405" y="114"/>
                      </a:lnTo>
                      <a:lnTo>
                        <a:pt x="405" y="111"/>
                      </a:lnTo>
                      <a:lnTo>
                        <a:pt x="405" y="109"/>
                      </a:lnTo>
                      <a:lnTo>
                        <a:pt x="405" y="107"/>
                      </a:lnTo>
                      <a:lnTo>
                        <a:pt x="405" y="100"/>
                      </a:lnTo>
                      <a:lnTo>
                        <a:pt x="405" y="97"/>
                      </a:lnTo>
                      <a:lnTo>
                        <a:pt x="405" y="93"/>
                      </a:lnTo>
                      <a:lnTo>
                        <a:pt x="405" y="88"/>
                      </a:lnTo>
                      <a:lnTo>
                        <a:pt x="405" y="85"/>
                      </a:lnTo>
                      <a:lnTo>
                        <a:pt x="405" y="81"/>
                      </a:lnTo>
                      <a:lnTo>
                        <a:pt x="405" y="76"/>
                      </a:lnTo>
                      <a:lnTo>
                        <a:pt x="402" y="74"/>
                      </a:lnTo>
                      <a:lnTo>
                        <a:pt x="400" y="74"/>
                      </a:lnTo>
                      <a:lnTo>
                        <a:pt x="395" y="76"/>
                      </a:lnTo>
                      <a:lnTo>
                        <a:pt x="393" y="76"/>
                      </a:lnTo>
                      <a:lnTo>
                        <a:pt x="388" y="74"/>
                      </a:lnTo>
                      <a:lnTo>
                        <a:pt x="386" y="74"/>
                      </a:lnTo>
                      <a:lnTo>
                        <a:pt x="383" y="74"/>
                      </a:lnTo>
                      <a:lnTo>
                        <a:pt x="381" y="71"/>
                      </a:lnTo>
                      <a:lnTo>
                        <a:pt x="379" y="69"/>
                      </a:lnTo>
                      <a:lnTo>
                        <a:pt x="379" y="66"/>
                      </a:lnTo>
                      <a:lnTo>
                        <a:pt x="379" y="62"/>
                      </a:lnTo>
                      <a:lnTo>
                        <a:pt x="379" y="57"/>
                      </a:lnTo>
                      <a:lnTo>
                        <a:pt x="379" y="55"/>
                      </a:lnTo>
                      <a:lnTo>
                        <a:pt x="379" y="52"/>
                      </a:lnTo>
                      <a:lnTo>
                        <a:pt x="381" y="50"/>
                      </a:lnTo>
                      <a:lnTo>
                        <a:pt x="383" y="48"/>
                      </a:lnTo>
                      <a:lnTo>
                        <a:pt x="388" y="45"/>
                      </a:lnTo>
                      <a:lnTo>
                        <a:pt x="393" y="48"/>
                      </a:lnTo>
                      <a:lnTo>
                        <a:pt x="400" y="50"/>
                      </a:lnTo>
                      <a:lnTo>
                        <a:pt x="402" y="50"/>
                      </a:lnTo>
                      <a:lnTo>
                        <a:pt x="405" y="50"/>
                      </a:lnTo>
                      <a:lnTo>
                        <a:pt x="407" y="48"/>
                      </a:lnTo>
                      <a:lnTo>
                        <a:pt x="424" y="38"/>
                      </a:lnTo>
                      <a:lnTo>
                        <a:pt x="426" y="36"/>
                      </a:lnTo>
                      <a:lnTo>
                        <a:pt x="426" y="31"/>
                      </a:lnTo>
                      <a:lnTo>
                        <a:pt x="426" y="29"/>
                      </a:lnTo>
                      <a:lnTo>
                        <a:pt x="426" y="22"/>
                      </a:lnTo>
                      <a:lnTo>
                        <a:pt x="428" y="17"/>
                      </a:lnTo>
                      <a:lnTo>
                        <a:pt x="428" y="12"/>
                      </a:lnTo>
                      <a:lnTo>
                        <a:pt x="431" y="10"/>
                      </a:lnTo>
                      <a:lnTo>
                        <a:pt x="438" y="3"/>
                      </a:lnTo>
                      <a:lnTo>
                        <a:pt x="440" y="0"/>
                      </a:lnTo>
                      <a:lnTo>
                        <a:pt x="447" y="0"/>
                      </a:lnTo>
                      <a:lnTo>
                        <a:pt x="452" y="3"/>
                      </a:lnTo>
                      <a:lnTo>
                        <a:pt x="454" y="5"/>
                      </a:lnTo>
                      <a:lnTo>
                        <a:pt x="457" y="7"/>
                      </a:lnTo>
                      <a:lnTo>
                        <a:pt x="461" y="12"/>
                      </a:lnTo>
                      <a:lnTo>
                        <a:pt x="476" y="22"/>
                      </a:lnTo>
                      <a:lnTo>
                        <a:pt x="485" y="24"/>
                      </a:lnTo>
                      <a:lnTo>
                        <a:pt x="502" y="22"/>
                      </a:lnTo>
                      <a:lnTo>
                        <a:pt x="506" y="24"/>
                      </a:lnTo>
                      <a:lnTo>
                        <a:pt x="509" y="26"/>
                      </a:lnTo>
                      <a:lnTo>
                        <a:pt x="509" y="31"/>
                      </a:lnTo>
                      <a:lnTo>
                        <a:pt x="509" y="33"/>
                      </a:lnTo>
                      <a:lnTo>
                        <a:pt x="509" y="36"/>
                      </a:lnTo>
                      <a:lnTo>
                        <a:pt x="511" y="36"/>
                      </a:lnTo>
                      <a:lnTo>
                        <a:pt x="516" y="36"/>
                      </a:lnTo>
                      <a:lnTo>
                        <a:pt x="518" y="33"/>
                      </a:lnTo>
                      <a:lnTo>
                        <a:pt x="521" y="31"/>
                      </a:lnTo>
                      <a:lnTo>
                        <a:pt x="523" y="31"/>
                      </a:lnTo>
                      <a:lnTo>
                        <a:pt x="528" y="29"/>
                      </a:lnTo>
                      <a:lnTo>
                        <a:pt x="530" y="26"/>
                      </a:lnTo>
                      <a:lnTo>
                        <a:pt x="535" y="26"/>
                      </a:lnTo>
                      <a:lnTo>
                        <a:pt x="547" y="26"/>
                      </a:lnTo>
                      <a:lnTo>
                        <a:pt x="556" y="22"/>
                      </a:lnTo>
                      <a:lnTo>
                        <a:pt x="565" y="24"/>
                      </a:lnTo>
                      <a:lnTo>
                        <a:pt x="570" y="22"/>
                      </a:lnTo>
                      <a:lnTo>
                        <a:pt x="573" y="24"/>
                      </a:lnTo>
                      <a:lnTo>
                        <a:pt x="573" y="26"/>
                      </a:lnTo>
                      <a:lnTo>
                        <a:pt x="575" y="31"/>
                      </a:lnTo>
                      <a:lnTo>
                        <a:pt x="580" y="33"/>
                      </a:lnTo>
                      <a:lnTo>
                        <a:pt x="587" y="36"/>
                      </a:lnTo>
                      <a:lnTo>
                        <a:pt x="592" y="38"/>
                      </a:lnTo>
                      <a:lnTo>
                        <a:pt x="594" y="43"/>
                      </a:lnTo>
                      <a:lnTo>
                        <a:pt x="594" y="45"/>
                      </a:lnTo>
                      <a:lnTo>
                        <a:pt x="592" y="48"/>
                      </a:lnTo>
                      <a:lnTo>
                        <a:pt x="589" y="50"/>
                      </a:lnTo>
                      <a:lnTo>
                        <a:pt x="589" y="55"/>
                      </a:lnTo>
                      <a:lnTo>
                        <a:pt x="592" y="62"/>
                      </a:lnTo>
                      <a:lnTo>
                        <a:pt x="596" y="64"/>
                      </a:lnTo>
                      <a:lnTo>
                        <a:pt x="603" y="69"/>
                      </a:lnTo>
                      <a:lnTo>
                        <a:pt x="627" y="76"/>
                      </a:lnTo>
                      <a:lnTo>
                        <a:pt x="636" y="81"/>
                      </a:lnTo>
                      <a:lnTo>
                        <a:pt x="639" y="83"/>
                      </a:lnTo>
                      <a:lnTo>
                        <a:pt x="641" y="88"/>
                      </a:lnTo>
                      <a:lnTo>
                        <a:pt x="641" y="90"/>
                      </a:lnTo>
                      <a:lnTo>
                        <a:pt x="644" y="93"/>
                      </a:lnTo>
                      <a:lnTo>
                        <a:pt x="646" y="97"/>
                      </a:lnTo>
                      <a:lnTo>
                        <a:pt x="648" y="100"/>
                      </a:lnTo>
                      <a:lnTo>
                        <a:pt x="670" y="10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p:cNvSpPr>
                <p:nvPr/>
              </p:nvSpPr>
              <p:spPr bwMode="auto">
                <a:xfrm>
                  <a:off x="4992900" y="1238250"/>
                  <a:ext cx="20241" cy="22622"/>
                </a:xfrm>
                <a:custGeom>
                  <a:avLst/>
                  <a:gdLst>
                    <a:gd name="T0" fmla="*/ 5 w 17"/>
                    <a:gd name="T1" fmla="*/ 17 h 19"/>
                    <a:gd name="T2" fmla="*/ 5 w 17"/>
                    <a:gd name="T3" fmla="*/ 17 h 19"/>
                    <a:gd name="T4" fmla="*/ 12 w 17"/>
                    <a:gd name="T5" fmla="*/ 19 h 19"/>
                    <a:gd name="T6" fmla="*/ 12 w 17"/>
                    <a:gd name="T7" fmla="*/ 19 h 19"/>
                    <a:gd name="T8" fmla="*/ 15 w 17"/>
                    <a:gd name="T9" fmla="*/ 17 h 19"/>
                    <a:gd name="T10" fmla="*/ 17 w 17"/>
                    <a:gd name="T11" fmla="*/ 17 h 19"/>
                    <a:gd name="T12" fmla="*/ 12 w 17"/>
                    <a:gd name="T13" fmla="*/ 12 h 19"/>
                    <a:gd name="T14" fmla="*/ 10 w 17"/>
                    <a:gd name="T15" fmla="*/ 5 h 19"/>
                    <a:gd name="T16" fmla="*/ 5 w 17"/>
                    <a:gd name="T17" fmla="*/ 0 h 19"/>
                    <a:gd name="T18" fmla="*/ 3 w 17"/>
                    <a:gd name="T19" fmla="*/ 0 h 19"/>
                    <a:gd name="T20" fmla="*/ 0 w 17"/>
                    <a:gd name="T21" fmla="*/ 10 h 19"/>
                    <a:gd name="T22" fmla="*/ 0 w 17"/>
                    <a:gd name="T23" fmla="*/ 14 h 19"/>
                    <a:gd name="T24" fmla="*/ 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5" y="17"/>
                      </a:moveTo>
                      <a:lnTo>
                        <a:pt x="5" y="17"/>
                      </a:lnTo>
                      <a:lnTo>
                        <a:pt x="12" y="19"/>
                      </a:lnTo>
                      <a:lnTo>
                        <a:pt x="12" y="19"/>
                      </a:lnTo>
                      <a:lnTo>
                        <a:pt x="15" y="17"/>
                      </a:lnTo>
                      <a:lnTo>
                        <a:pt x="17" y="17"/>
                      </a:lnTo>
                      <a:lnTo>
                        <a:pt x="12" y="12"/>
                      </a:lnTo>
                      <a:lnTo>
                        <a:pt x="10" y="5"/>
                      </a:lnTo>
                      <a:lnTo>
                        <a:pt x="5" y="0"/>
                      </a:lnTo>
                      <a:lnTo>
                        <a:pt x="3" y="0"/>
                      </a:lnTo>
                      <a:lnTo>
                        <a:pt x="0" y="10"/>
                      </a:lnTo>
                      <a:lnTo>
                        <a:pt x="0" y="14"/>
                      </a:lnTo>
                      <a:lnTo>
                        <a:pt x="5" y="17"/>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84" name="Freeform 84"/>
                <p:cNvSpPr>
                  <a:spLocks/>
                </p:cNvSpPr>
                <p:nvPr/>
              </p:nvSpPr>
              <p:spPr bwMode="auto">
                <a:xfrm>
                  <a:off x="2052056" y="4383881"/>
                  <a:ext cx="11906" cy="17859"/>
                </a:xfrm>
                <a:custGeom>
                  <a:avLst/>
                  <a:gdLst>
                    <a:gd name="T0" fmla="*/ 8 w 10"/>
                    <a:gd name="T1" fmla="*/ 3 h 15"/>
                    <a:gd name="T2" fmla="*/ 8 w 10"/>
                    <a:gd name="T3" fmla="*/ 3 h 15"/>
                    <a:gd name="T4" fmla="*/ 8 w 10"/>
                    <a:gd name="T5" fmla="*/ 5 h 15"/>
                    <a:gd name="T6" fmla="*/ 10 w 10"/>
                    <a:gd name="T7" fmla="*/ 5 h 15"/>
                    <a:gd name="T8" fmla="*/ 8 w 10"/>
                    <a:gd name="T9" fmla="*/ 15 h 15"/>
                    <a:gd name="T10" fmla="*/ 3 w 10"/>
                    <a:gd name="T11" fmla="*/ 10 h 15"/>
                    <a:gd name="T12" fmla="*/ 0 w 10"/>
                    <a:gd name="T13" fmla="*/ 0 h 15"/>
                    <a:gd name="T14" fmla="*/ 8 w 10"/>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5">
                      <a:moveTo>
                        <a:pt x="8" y="3"/>
                      </a:moveTo>
                      <a:lnTo>
                        <a:pt x="8" y="3"/>
                      </a:lnTo>
                      <a:lnTo>
                        <a:pt x="8" y="5"/>
                      </a:lnTo>
                      <a:lnTo>
                        <a:pt x="10" y="5"/>
                      </a:lnTo>
                      <a:lnTo>
                        <a:pt x="8" y="15"/>
                      </a:lnTo>
                      <a:lnTo>
                        <a:pt x="3" y="10"/>
                      </a:lnTo>
                      <a:lnTo>
                        <a:pt x="0" y="0"/>
                      </a:lnTo>
                      <a:lnTo>
                        <a:pt x="8" y="3"/>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grpSp>
          <p:sp>
            <p:nvSpPr>
              <p:cNvPr id="86" name="Freeform 86"/>
              <p:cNvSpPr>
                <a:spLocks noEditPoints="1"/>
              </p:cNvSpPr>
              <p:nvPr/>
            </p:nvSpPr>
            <p:spPr bwMode="auto">
              <a:xfrm>
                <a:off x="816187" y="440531"/>
                <a:ext cx="5143500" cy="4093369"/>
              </a:xfrm>
              <a:custGeom>
                <a:avLst/>
                <a:gdLst>
                  <a:gd name="T0" fmla="*/ 3404 w 4320"/>
                  <a:gd name="T1" fmla="*/ 2302 h 3438"/>
                  <a:gd name="T2" fmla="*/ 3400 w 4320"/>
                  <a:gd name="T3" fmla="*/ 2183 h 3438"/>
                  <a:gd name="T4" fmla="*/ 3338 w 4320"/>
                  <a:gd name="T5" fmla="*/ 2129 h 3438"/>
                  <a:gd name="T6" fmla="*/ 3932 w 4320"/>
                  <a:gd name="T7" fmla="*/ 1781 h 3438"/>
                  <a:gd name="T8" fmla="*/ 3913 w 4320"/>
                  <a:gd name="T9" fmla="*/ 2022 h 3438"/>
                  <a:gd name="T10" fmla="*/ 3712 w 4320"/>
                  <a:gd name="T11" fmla="*/ 1927 h 3438"/>
                  <a:gd name="T12" fmla="*/ 3814 w 4320"/>
                  <a:gd name="T13" fmla="*/ 1778 h 3438"/>
                  <a:gd name="T14" fmla="*/ 4308 w 4320"/>
                  <a:gd name="T15" fmla="*/ 1726 h 3438"/>
                  <a:gd name="T16" fmla="*/ 3520 w 4320"/>
                  <a:gd name="T17" fmla="*/ 689 h 3438"/>
                  <a:gd name="T18" fmla="*/ 653 w 4320"/>
                  <a:gd name="T19" fmla="*/ 104 h 3438"/>
                  <a:gd name="T20" fmla="*/ 899 w 4320"/>
                  <a:gd name="T21" fmla="*/ 130 h 3438"/>
                  <a:gd name="T22" fmla="*/ 1135 w 4320"/>
                  <a:gd name="T23" fmla="*/ 140 h 3438"/>
                  <a:gd name="T24" fmla="*/ 1538 w 4320"/>
                  <a:gd name="T25" fmla="*/ 249 h 3438"/>
                  <a:gd name="T26" fmla="*/ 1708 w 4320"/>
                  <a:gd name="T27" fmla="*/ 239 h 3438"/>
                  <a:gd name="T28" fmla="*/ 1831 w 4320"/>
                  <a:gd name="T29" fmla="*/ 237 h 3438"/>
                  <a:gd name="T30" fmla="*/ 1980 w 4320"/>
                  <a:gd name="T31" fmla="*/ 251 h 3438"/>
                  <a:gd name="T32" fmla="*/ 2226 w 4320"/>
                  <a:gd name="T33" fmla="*/ 313 h 3438"/>
                  <a:gd name="T34" fmla="*/ 2382 w 4320"/>
                  <a:gd name="T35" fmla="*/ 336 h 3438"/>
                  <a:gd name="T36" fmla="*/ 2515 w 4320"/>
                  <a:gd name="T37" fmla="*/ 438 h 3438"/>
                  <a:gd name="T38" fmla="*/ 2728 w 4320"/>
                  <a:gd name="T39" fmla="*/ 540 h 3438"/>
                  <a:gd name="T40" fmla="*/ 3000 w 4320"/>
                  <a:gd name="T41" fmla="*/ 580 h 3438"/>
                  <a:gd name="T42" fmla="*/ 3191 w 4320"/>
                  <a:gd name="T43" fmla="*/ 542 h 3438"/>
                  <a:gd name="T44" fmla="*/ 3373 w 4320"/>
                  <a:gd name="T45" fmla="*/ 696 h 3438"/>
                  <a:gd name="T46" fmla="*/ 3563 w 4320"/>
                  <a:gd name="T47" fmla="*/ 701 h 3438"/>
                  <a:gd name="T48" fmla="*/ 3828 w 4320"/>
                  <a:gd name="T49" fmla="*/ 670 h 3438"/>
                  <a:gd name="T50" fmla="*/ 3911 w 4320"/>
                  <a:gd name="T51" fmla="*/ 812 h 3438"/>
                  <a:gd name="T52" fmla="*/ 3598 w 4320"/>
                  <a:gd name="T53" fmla="*/ 1151 h 3438"/>
                  <a:gd name="T54" fmla="*/ 3177 w 4320"/>
                  <a:gd name="T55" fmla="*/ 1421 h 3438"/>
                  <a:gd name="T56" fmla="*/ 2915 w 4320"/>
                  <a:gd name="T57" fmla="*/ 1721 h 3438"/>
                  <a:gd name="T58" fmla="*/ 2957 w 4320"/>
                  <a:gd name="T59" fmla="*/ 2247 h 3438"/>
                  <a:gd name="T60" fmla="*/ 2813 w 4320"/>
                  <a:gd name="T61" fmla="*/ 2375 h 3438"/>
                  <a:gd name="T62" fmla="*/ 2607 w 4320"/>
                  <a:gd name="T63" fmla="*/ 2690 h 3438"/>
                  <a:gd name="T64" fmla="*/ 2479 w 4320"/>
                  <a:gd name="T65" fmla="*/ 2766 h 3438"/>
                  <a:gd name="T66" fmla="*/ 2245 w 4320"/>
                  <a:gd name="T67" fmla="*/ 3019 h 3438"/>
                  <a:gd name="T68" fmla="*/ 1992 w 4320"/>
                  <a:gd name="T69" fmla="*/ 3106 h 3438"/>
                  <a:gd name="T70" fmla="*/ 1377 w 4320"/>
                  <a:gd name="T71" fmla="*/ 3092 h 3438"/>
                  <a:gd name="T72" fmla="*/ 1038 w 4320"/>
                  <a:gd name="T73" fmla="*/ 3312 h 3438"/>
                  <a:gd name="T74" fmla="*/ 774 w 4320"/>
                  <a:gd name="T75" fmla="*/ 3208 h 3438"/>
                  <a:gd name="T76" fmla="*/ 733 w 4320"/>
                  <a:gd name="T77" fmla="*/ 3005 h 3438"/>
                  <a:gd name="T78" fmla="*/ 537 w 4320"/>
                  <a:gd name="T79" fmla="*/ 2839 h 3438"/>
                  <a:gd name="T80" fmla="*/ 371 w 4320"/>
                  <a:gd name="T81" fmla="*/ 2628 h 3438"/>
                  <a:gd name="T82" fmla="*/ 542 w 4320"/>
                  <a:gd name="T83" fmla="*/ 2401 h 3438"/>
                  <a:gd name="T84" fmla="*/ 520 w 4320"/>
                  <a:gd name="T85" fmla="*/ 2136 h 3438"/>
                  <a:gd name="T86" fmla="*/ 483 w 4320"/>
                  <a:gd name="T87" fmla="*/ 1913 h 3438"/>
                  <a:gd name="T88" fmla="*/ 606 w 4320"/>
                  <a:gd name="T89" fmla="*/ 1717 h 3438"/>
                  <a:gd name="T90" fmla="*/ 660 w 4320"/>
                  <a:gd name="T91" fmla="*/ 1518 h 3438"/>
                  <a:gd name="T92" fmla="*/ 665 w 4320"/>
                  <a:gd name="T93" fmla="*/ 1220 h 3438"/>
                  <a:gd name="T94" fmla="*/ 887 w 4320"/>
                  <a:gd name="T95" fmla="*/ 1025 h 3438"/>
                  <a:gd name="T96" fmla="*/ 731 w 4320"/>
                  <a:gd name="T97" fmla="*/ 800 h 3438"/>
                  <a:gd name="T98" fmla="*/ 492 w 4320"/>
                  <a:gd name="T99" fmla="*/ 845 h 3438"/>
                  <a:gd name="T100" fmla="*/ 315 w 4320"/>
                  <a:gd name="T101" fmla="*/ 760 h 3438"/>
                  <a:gd name="T102" fmla="*/ 104 w 4320"/>
                  <a:gd name="T103" fmla="*/ 765 h 3438"/>
                  <a:gd name="T104" fmla="*/ 132 w 4320"/>
                  <a:gd name="T105" fmla="*/ 621 h 3438"/>
                  <a:gd name="T106" fmla="*/ 102 w 4320"/>
                  <a:gd name="T107" fmla="*/ 533 h 3438"/>
                  <a:gd name="T108" fmla="*/ 118 w 4320"/>
                  <a:gd name="T109" fmla="*/ 469 h 3438"/>
                  <a:gd name="T110" fmla="*/ 99 w 4320"/>
                  <a:gd name="T111" fmla="*/ 389 h 3438"/>
                  <a:gd name="T112" fmla="*/ 16 w 4320"/>
                  <a:gd name="T113" fmla="*/ 320 h 3438"/>
                  <a:gd name="T114" fmla="*/ 52 w 4320"/>
                  <a:gd name="T115" fmla="*/ 230 h 3438"/>
                  <a:gd name="T116" fmla="*/ 222 w 4320"/>
                  <a:gd name="T117" fmla="*/ 175 h 3438"/>
                  <a:gd name="T118" fmla="*/ 333 w 4320"/>
                  <a:gd name="T119" fmla="*/ 130 h 3438"/>
                  <a:gd name="T120" fmla="*/ 409 w 4320"/>
                  <a:gd name="T121" fmla="*/ 52 h 3438"/>
                  <a:gd name="T122" fmla="*/ 487 w 4320"/>
                  <a:gd name="T123" fmla="*/ 36 h 3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20" h="3438">
                    <a:moveTo>
                      <a:pt x="1053" y="3414"/>
                    </a:moveTo>
                    <a:lnTo>
                      <a:pt x="1053" y="3414"/>
                    </a:lnTo>
                    <a:lnTo>
                      <a:pt x="1060" y="3417"/>
                    </a:lnTo>
                    <a:lnTo>
                      <a:pt x="1069" y="3412"/>
                    </a:lnTo>
                    <a:lnTo>
                      <a:pt x="1065" y="3421"/>
                    </a:lnTo>
                    <a:lnTo>
                      <a:pt x="1050" y="3431"/>
                    </a:lnTo>
                    <a:lnTo>
                      <a:pt x="1048" y="3438"/>
                    </a:lnTo>
                    <a:lnTo>
                      <a:pt x="1041" y="3431"/>
                    </a:lnTo>
                    <a:lnTo>
                      <a:pt x="1036" y="3424"/>
                    </a:lnTo>
                    <a:lnTo>
                      <a:pt x="1031" y="3414"/>
                    </a:lnTo>
                    <a:lnTo>
                      <a:pt x="1029" y="3405"/>
                    </a:lnTo>
                    <a:lnTo>
                      <a:pt x="1034" y="3405"/>
                    </a:lnTo>
                    <a:lnTo>
                      <a:pt x="1041" y="3405"/>
                    </a:lnTo>
                    <a:lnTo>
                      <a:pt x="1048" y="3410"/>
                    </a:lnTo>
                    <a:lnTo>
                      <a:pt x="1053" y="3414"/>
                    </a:lnTo>
                    <a:moveTo>
                      <a:pt x="2645" y="2713"/>
                    </a:moveTo>
                    <a:lnTo>
                      <a:pt x="2645" y="2713"/>
                    </a:lnTo>
                    <a:lnTo>
                      <a:pt x="2650" y="2730"/>
                    </a:lnTo>
                    <a:lnTo>
                      <a:pt x="2642" y="2721"/>
                    </a:lnTo>
                    <a:lnTo>
                      <a:pt x="2640" y="2709"/>
                    </a:lnTo>
                    <a:lnTo>
                      <a:pt x="2640" y="2695"/>
                    </a:lnTo>
                    <a:lnTo>
                      <a:pt x="2640" y="2683"/>
                    </a:lnTo>
                    <a:lnTo>
                      <a:pt x="2642" y="2683"/>
                    </a:lnTo>
                    <a:lnTo>
                      <a:pt x="2642" y="2683"/>
                    </a:lnTo>
                    <a:lnTo>
                      <a:pt x="2642" y="2685"/>
                    </a:lnTo>
                    <a:lnTo>
                      <a:pt x="2642" y="2685"/>
                    </a:lnTo>
                    <a:lnTo>
                      <a:pt x="2642" y="2687"/>
                    </a:lnTo>
                    <a:lnTo>
                      <a:pt x="2645" y="2692"/>
                    </a:lnTo>
                    <a:lnTo>
                      <a:pt x="2647" y="2695"/>
                    </a:lnTo>
                    <a:lnTo>
                      <a:pt x="2645" y="2704"/>
                    </a:lnTo>
                    <a:lnTo>
                      <a:pt x="2645" y="2713"/>
                    </a:lnTo>
                    <a:moveTo>
                      <a:pt x="3376" y="2259"/>
                    </a:moveTo>
                    <a:lnTo>
                      <a:pt x="3376" y="2259"/>
                    </a:lnTo>
                    <a:lnTo>
                      <a:pt x="3392" y="2283"/>
                    </a:lnTo>
                    <a:lnTo>
                      <a:pt x="3400" y="2290"/>
                    </a:lnTo>
                    <a:lnTo>
                      <a:pt x="3416" y="2287"/>
                    </a:lnTo>
                    <a:lnTo>
                      <a:pt x="3426" y="2290"/>
                    </a:lnTo>
                    <a:lnTo>
                      <a:pt x="3426" y="2299"/>
                    </a:lnTo>
                    <a:lnTo>
                      <a:pt x="3416" y="2304"/>
                    </a:lnTo>
                    <a:lnTo>
                      <a:pt x="3404" y="2302"/>
                    </a:lnTo>
                    <a:lnTo>
                      <a:pt x="3385" y="2292"/>
                    </a:lnTo>
                    <a:lnTo>
                      <a:pt x="3381" y="2292"/>
                    </a:lnTo>
                    <a:lnTo>
                      <a:pt x="3376" y="2294"/>
                    </a:lnTo>
                    <a:lnTo>
                      <a:pt x="3373" y="2297"/>
                    </a:lnTo>
                    <a:lnTo>
                      <a:pt x="3364" y="2302"/>
                    </a:lnTo>
                    <a:lnTo>
                      <a:pt x="3362" y="2302"/>
                    </a:lnTo>
                    <a:lnTo>
                      <a:pt x="3359" y="2299"/>
                    </a:lnTo>
                    <a:lnTo>
                      <a:pt x="3359" y="2292"/>
                    </a:lnTo>
                    <a:lnTo>
                      <a:pt x="3359" y="2290"/>
                    </a:lnTo>
                    <a:lnTo>
                      <a:pt x="3359" y="2290"/>
                    </a:lnTo>
                    <a:lnTo>
                      <a:pt x="3359" y="2287"/>
                    </a:lnTo>
                    <a:lnTo>
                      <a:pt x="3362" y="2283"/>
                    </a:lnTo>
                    <a:lnTo>
                      <a:pt x="3362" y="2280"/>
                    </a:lnTo>
                    <a:lnTo>
                      <a:pt x="3359" y="2278"/>
                    </a:lnTo>
                    <a:lnTo>
                      <a:pt x="3357" y="2275"/>
                    </a:lnTo>
                    <a:lnTo>
                      <a:pt x="3359" y="2273"/>
                    </a:lnTo>
                    <a:lnTo>
                      <a:pt x="3364" y="2271"/>
                    </a:lnTo>
                    <a:lnTo>
                      <a:pt x="3364" y="2273"/>
                    </a:lnTo>
                    <a:lnTo>
                      <a:pt x="3369" y="2268"/>
                    </a:lnTo>
                    <a:lnTo>
                      <a:pt x="3373" y="2264"/>
                    </a:lnTo>
                    <a:lnTo>
                      <a:pt x="3373" y="2257"/>
                    </a:lnTo>
                    <a:lnTo>
                      <a:pt x="3376" y="2257"/>
                    </a:lnTo>
                    <a:lnTo>
                      <a:pt x="3376" y="2259"/>
                    </a:lnTo>
                    <a:lnTo>
                      <a:pt x="3376" y="2259"/>
                    </a:lnTo>
                    <a:lnTo>
                      <a:pt x="3376" y="2259"/>
                    </a:lnTo>
                    <a:moveTo>
                      <a:pt x="3421" y="2107"/>
                    </a:moveTo>
                    <a:lnTo>
                      <a:pt x="3421" y="2107"/>
                    </a:lnTo>
                    <a:lnTo>
                      <a:pt x="3423" y="2110"/>
                    </a:lnTo>
                    <a:lnTo>
                      <a:pt x="3426" y="2110"/>
                    </a:lnTo>
                    <a:lnTo>
                      <a:pt x="3430" y="2114"/>
                    </a:lnTo>
                    <a:lnTo>
                      <a:pt x="3428" y="2117"/>
                    </a:lnTo>
                    <a:lnTo>
                      <a:pt x="3430" y="2126"/>
                    </a:lnTo>
                    <a:lnTo>
                      <a:pt x="3435" y="2141"/>
                    </a:lnTo>
                    <a:lnTo>
                      <a:pt x="3430" y="2141"/>
                    </a:lnTo>
                    <a:lnTo>
                      <a:pt x="3426" y="2143"/>
                    </a:lnTo>
                    <a:lnTo>
                      <a:pt x="3423" y="2150"/>
                    </a:lnTo>
                    <a:lnTo>
                      <a:pt x="3423" y="2155"/>
                    </a:lnTo>
                    <a:lnTo>
                      <a:pt x="3421" y="2159"/>
                    </a:lnTo>
                    <a:lnTo>
                      <a:pt x="3409" y="2167"/>
                    </a:lnTo>
                    <a:lnTo>
                      <a:pt x="3400" y="2183"/>
                    </a:lnTo>
                    <a:lnTo>
                      <a:pt x="3395" y="2185"/>
                    </a:lnTo>
                    <a:lnTo>
                      <a:pt x="3385" y="2190"/>
                    </a:lnTo>
                    <a:lnTo>
                      <a:pt x="3383" y="2195"/>
                    </a:lnTo>
                    <a:lnTo>
                      <a:pt x="3381" y="2195"/>
                    </a:lnTo>
                    <a:lnTo>
                      <a:pt x="3378" y="2193"/>
                    </a:lnTo>
                    <a:lnTo>
                      <a:pt x="3378" y="2190"/>
                    </a:lnTo>
                    <a:lnTo>
                      <a:pt x="3371" y="2197"/>
                    </a:lnTo>
                    <a:lnTo>
                      <a:pt x="3366" y="2204"/>
                    </a:lnTo>
                    <a:lnTo>
                      <a:pt x="3364" y="2214"/>
                    </a:lnTo>
                    <a:lnTo>
                      <a:pt x="3362" y="2226"/>
                    </a:lnTo>
                    <a:lnTo>
                      <a:pt x="3357" y="2223"/>
                    </a:lnTo>
                    <a:lnTo>
                      <a:pt x="3350" y="2216"/>
                    </a:lnTo>
                    <a:lnTo>
                      <a:pt x="3345" y="2212"/>
                    </a:lnTo>
                    <a:lnTo>
                      <a:pt x="3338" y="2214"/>
                    </a:lnTo>
                    <a:lnTo>
                      <a:pt x="3336" y="2214"/>
                    </a:lnTo>
                    <a:lnTo>
                      <a:pt x="3336" y="2214"/>
                    </a:lnTo>
                    <a:lnTo>
                      <a:pt x="3336" y="2214"/>
                    </a:lnTo>
                    <a:lnTo>
                      <a:pt x="3331" y="2214"/>
                    </a:lnTo>
                    <a:lnTo>
                      <a:pt x="3329" y="2209"/>
                    </a:lnTo>
                    <a:lnTo>
                      <a:pt x="3324" y="2207"/>
                    </a:lnTo>
                    <a:lnTo>
                      <a:pt x="3319" y="2209"/>
                    </a:lnTo>
                    <a:lnTo>
                      <a:pt x="3317" y="2214"/>
                    </a:lnTo>
                    <a:lnTo>
                      <a:pt x="3305" y="2207"/>
                    </a:lnTo>
                    <a:lnTo>
                      <a:pt x="3303" y="2204"/>
                    </a:lnTo>
                    <a:lnTo>
                      <a:pt x="3300" y="2195"/>
                    </a:lnTo>
                    <a:lnTo>
                      <a:pt x="3305" y="2185"/>
                    </a:lnTo>
                    <a:lnTo>
                      <a:pt x="3305" y="2178"/>
                    </a:lnTo>
                    <a:lnTo>
                      <a:pt x="3303" y="2174"/>
                    </a:lnTo>
                    <a:lnTo>
                      <a:pt x="3305" y="2171"/>
                    </a:lnTo>
                    <a:lnTo>
                      <a:pt x="3307" y="2169"/>
                    </a:lnTo>
                    <a:lnTo>
                      <a:pt x="3312" y="2169"/>
                    </a:lnTo>
                    <a:lnTo>
                      <a:pt x="3317" y="2171"/>
                    </a:lnTo>
                    <a:lnTo>
                      <a:pt x="3319" y="2169"/>
                    </a:lnTo>
                    <a:lnTo>
                      <a:pt x="3321" y="2169"/>
                    </a:lnTo>
                    <a:lnTo>
                      <a:pt x="3329" y="2167"/>
                    </a:lnTo>
                    <a:lnTo>
                      <a:pt x="3326" y="2150"/>
                    </a:lnTo>
                    <a:lnTo>
                      <a:pt x="3326" y="2141"/>
                    </a:lnTo>
                    <a:lnTo>
                      <a:pt x="3331" y="2136"/>
                    </a:lnTo>
                    <a:lnTo>
                      <a:pt x="3333" y="2133"/>
                    </a:lnTo>
                    <a:lnTo>
                      <a:pt x="3338" y="2129"/>
                    </a:lnTo>
                    <a:lnTo>
                      <a:pt x="3347" y="2122"/>
                    </a:lnTo>
                    <a:lnTo>
                      <a:pt x="3350" y="2122"/>
                    </a:lnTo>
                    <a:lnTo>
                      <a:pt x="3352" y="2124"/>
                    </a:lnTo>
                    <a:lnTo>
                      <a:pt x="3359" y="2119"/>
                    </a:lnTo>
                    <a:lnTo>
                      <a:pt x="3362" y="2122"/>
                    </a:lnTo>
                    <a:lnTo>
                      <a:pt x="3369" y="2114"/>
                    </a:lnTo>
                    <a:lnTo>
                      <a:pt x="3378" y="2110"/>
                    </a:lnTo>
                    <a:lnTo>
                      <a:pt x="3388" y="2107"/>
                    </a:lnTo>
                    <a:lnTo>
                      <a:pt x="3395" y="2107"/>
                    </a:lnTo>
                    <a:lnTo>
                      <a:pt x="3397" y="2105"/>
                    </a:lnTo>
                    <a:lnTo>
                      <a:pt x="3402" y="2103"/>
                    </a:lnTo>
                    <a:lnTo>
                      <a:pt x="3407" y="2103"/>
                    </a:lnTo>
                    <a:lnTo>
                      <a:pt x="3411" y="2107"/>
                    </a:lnTo>
                    <a:lnTo>
                      <a:pt x="3414" y="2107"/>
                    </a:lnTo>
                    <a:lnTo>
                      <a:pt x="3421" y="2107"/>
                    </a:lnTo>
                    <a:moveTo>
                      <a:pt x="3934" y="1729"/>
                    </a:moveTo>
                    <a:lnTo>
                      <a:pt x="3934" y="1729"/>
                    </a:lnTo>
                    <a:lnTo>
                      <a:pt x="3939" y="1733"/>
                    </a:lnTo>
                    <a:lnTo>
                      <a:pt x="3941" y="1731"/>
                    </a:lnTo>
                    <a:lnTo>
                      <a:pt x="3941" y="1731"/>
                    </a:lnTo>
                    <a:lnTo>
                      <a:pt x="3946" y="1733"/>
                    </a:lnTo>
                    <a:lnTo>
                      <a:pt x="3944" y="1736"/>
                    </a:lnTo>
                    <a:lnTo>
                      <a:pt x="3932" y="1743"/>
                    </a:lnTo>
                    <a:lnTo>
                      <a:pt x="3927" y="1743"/>
                    </a:lnTo>
                    <a:lnTo>
                      <a:pt x="3922" y="1745"/>
                    </a:lnTo>
                    <a:lnTo>
                      <a:pt x="3918" y="1750"/>
                    </a:lnTo>
                    <a:lnTo>
                      <a:pt x="3915" y="1755"/>
                    </a:lnTo>
                    <a:lnTo>
                      <a:pt x="3911" y="1752"/>
                    </a:lnTo>
                    <a:lnTo>
                      <a:pt x="3908" y="1752"/>
                    </a:lnTo>
                    <a:lnTo>
                      <a:pt x="3908" y="1766"/>
                    </a:lnTo>
                    <a:lnTo>
                      <a:pt x="3920" y="1769"/>
                    </a:lnTo>
                    <a:lnTo>
                      <a:pt x="3946" y="1759"/>
                    </a:lnTo>
                    <a:lnTo>
                      <a:pt x="3946" y="1762"/>
                    </a:lnTo>
                    <a:lnTo>
                      <a:pt x="3941" y="1764"/>
                    </a:lnTo>
                    <a:lnTo>
                      <a:pt x="3941" y="1769"/>
                    </a:lnTo>
                    <a:lnTo>
                      <a:pt x="3941" y="1771"/>
                    </a:lnTo>
                    <a:lnTo>
                      <a:pt x="3941" y="1774"/>
                    </a:lnTo>
                    <a:lnTo>
                      <a:pt x="3939" y="1776"/>
                    </a:lnTo>
                    <a:lnTo>
                      <a:pt x="3937" y="1778"/>
                    </a:lnTo>
                    <a:lnTo>
                      <a:pt x="3932" y="1781"/>
                    </a:lnTo>
                    <a:lnTo>
                      <a:pt x="3922" y="1783"/>
                    </a:lnTo>
                    <a:lnTo>
                      <a:pt x="3920" y="1788"/>
                    </a:lnTo>
                    <a:lnTo>
                      <a:pt x="3920" y="1795"/>
                    </a:lnTo>
                    <a:lnTo>
                      <a:pt x="3922" y="1804"/>
                    </a:lnTo>
                    <a:lnTo>
                      <a:pt x="3932" y="1814"/>
                    </a:lnTo>
                    <a:lnTo>
                      <a:pt x="3944" y="1819"/>
                    </a:lnTo>
                    <a:lnTo>
                      <a:pt x="3953" y="1821"/>
                    </a:lnTo>
                    <a:lnTo>
                      <a:pt x="3974" y="1819"/>
                    </a:lnTo>
                    <a:lnTo>
                      <a:pt x="3981" y="1816"/>
                    </a:lnTo>
                    <a:lnTo>
                      <a:pt x="3991" y="1807"/>
                    </a:lnTo>
                    <a:lnTo>
                      <a:pt x="3996" y="1804"/>
                    </a:lnTo>
                    <a:lnTo>
                      <a:pt x="4005" y="1807"/>
                    </a:lnTo>
                    <a:lnTo>
                      <a:pt x="4024" y="1816"/>
                    </a:lnTo>
                    <a:lnTo>
                      <a:pt x="4036" y="1816"/>
                    </a:lnTo>
                    <a:lnTo>
                      <a:pt x="4034" y="1821"/>
                    </a:lnTo>
                    <a:lnTo>
                      <a:pt x="4034" y="1826"/>
                    </a:lnTo>
                    <a:lnTo>
                      <a:pt x="4036" y="1828"/>
                    </a:lnTo>
                    <a:lnTo>
                      <a:pt x="4036" y="1833"/>
                    </a:lnTo>
                    <a:lnTo>
                      <a:pt x="4034" y="1835"/>
                    </a:lnTo>
                    <a:lnTo>
                      <a:pt x="4031" y="1835"/>
                    </a:lnTo>
                    <a:lnTo>
                      <a:pt x="4031" y="1837"/>
                    </a:lnTo>
                    <a:lnTo>
                      <a:pt x="4034" y="1845"/>
                    </a:lnTo>
                    <a:lnTo>
                      <a:pt x="4029" y="1856"/>
                    </a:lnTo>
                    <a:lnTo>
                      <a:pt x="4026" y="1861"/>
                    </a:lnTo>
                    <a:lnTo>
                      <a:pt x="4022" y="1864"/>
                    </a:lnTo>
                    <a:lnTo>
                      <a:pt x="4017" y="1866"/>
                    </a:lnTo>
                    <a:lnTo>
                      <a:pt x="4012" y="1873"/>
                    </a:lnTo>
                    <a:lnTo>
                      <a:pt x="4012" y="1878"/>
                    </a:lnTo>
                    <a:lnTo>
                      <a:pt x="4015" y="1885"/>
                    </a:lnTo>
                    <a:lnTo>
                      <a:pt x="4003" y="1899"/>
                    </a:lnTo>
                    <a:lnTo>
                      <a:pt x="3989" y="1916"/>
                    </a:lnTo>
                    <a:lnTo>
                      <a:pt x="3979" y="1937"/>
                    </a:lnTo>
                    <a:lnTo>
                      <a:pt x="3977" y="1961"/>
                    </a:lnTo>
                    <a:lnTo>
                      <a:pt x="3974" y="1958"/>
                    </a:lnTo>
                    <a:lnTo>
                      <a:pt x="3972" y="1956"/>
                    </a:lnTo>
                    <a:lnTo>
                      <a:pt x="3967" y="1975"/>
                    </a:lnTo>
                    <a:lnTo>
                      <a:pt x="3958" y="1987"/>
                    </a:lnTo>
                    <a:lnTo>
                      <a:pt x="3927" y="2006"/>
                    </a:lnTo>
                    <a:lnTo>
                      <a:pt x="3915" y="2017"/>
                    </a:lnTo>
                    <a:lnTo>
                      <a:pt x="3913" y="2022"/>
                    </a:lnTo>
                    <a:lnTo>
                      <a:pt x="3913" y="2025"/>
                    </a:lnTo>
                    <a:lnTo>
                      <a:pt x="3908" y="2027"/>
                    </a:lnTo>
                    <a:lnTo>
                      <a:pt x="3906" y="2027"/>
                    </a:lnTo>
                    <a:lnTo>
                      <a:pt x="3906" y="2025"/>
                    </a:lnTo>
                    <a:lnTo>
                      <a:pt x="3896" y="2013"/>
                    </a:lnTo>
                    <a:lnTo>
                      <a:pt x="3894" y="2010"/>
                    </a:lnTo>
                    <a:lnTo>
                      <a:pt x="3887" y="2008"/>
                    </a:lnTo>
                    <a:lnTo>
                      <a:pt x="3887" y="2008"/>
                    </a:lnTo>
                    <a:lnTo>
                      <a:pt x="3884" y="2003"/>
                    </a:lnTo>
                    <a:lnTo>
                      <a:pt x="3884" y="1998"/>
                    </a:lnTo>
                    <a:lnTo>
                      <a:pt x="3882" y="1994"/>
                    </a:lnTo>
                    <a:lnTo>
                      <a:pt x="3880" y="1994"/>
                    </a:lnTo>
                    <a:lnTo>
                      <a:pt x="3877" y="1991"/>
                    </a:lnTo>
                    <a:lnTo>
                      <a:pt x="3870" y="1989"/>
                    </a:lnTo>
                    <a:lnTo>
                      <a:pt x="3868" y="1987"/>
                    </a:lnTo>
                    <a:lnTo>
                      <a:pt x="3866" y="1989"/>
                    </a:lnTo>
                    <a:lnTo>
                      <a:pt x="3858" y="1991"/>
                    </a:lnTo>
                    <a:lnTo>
                      <a:pt x="3856" y="1991"/>
                    </a:lnTo>
                    <a:lnTo>
                      <a:pt x="3828" y="1989"/>
                    </a:lnTo>
                    <a:lnTo>
                      <a:pt x="3814" y="1984"/>
                    </a:lnTo>
                    <a:lnTo>
                      <a:pt x="3806" y="1975"/>
                    </a:lnTo>
                    <a:lnTo>
                      <a:pt x="3802" y="1951"/>
                    </a:lnTo>
                    <a:lnTo>
                      <a:pt x="3797" y="1949"/>
                    </a:lnTo>
                    <a:lnTo>
                      <a:pt x="3797" y="1942"/>
                    </a:lnTo>
                    <a:lnTo>
                      <a:pt x="3802" y="1932"/>
                    </a:lnTo>
                    <a:lnTo>
                      <a:pt x="3799" y="1923"/>
                    </a:lnTo>
                    <a:lnTo>
                      <a:pt x="3788" y="1916"/>
                    </a:lnTo>
                    <a:lnTo>
                      <a:pt x="3778" y="1908"/>
                    </a:lnTo>
                    <a:lnTo>
                      <a:pt x="3769" y="1906"/>
                    </a:lnTo>
                    <a:lnTo>
                      <a:pt x="3761" y="1908"/>
                    </a:lnTo>
                    <a:lnTo>
                      <a:pt x="3740" y="1920"/>
                    </a:lnTo>
                    <a:lnTo>
                      <a:pt x="3735" y="1925"/>
                    </a:lnTo>
                    <a:lnTo>
                      <a:pt x="3733" y="1937"/>
                    </a:lnTo>
                    <a:lnTo>
                      <a:pt x="3726" y="1946"/>
                    </a:lnTo>
                    <a:lnTo>
                      <a:pt x="3717" y="1949"/>
                    </a:lnTo>
                    <a:lnTo>
                      <a:pt x="3709" y="1937"/>
                    </a:lnTo>
                    <a:lnTo>
                      <a:pt x="3709" y="1937"/>
                    </a:lnTo>
                    <a:lnTo>
                      <a:pt x="3707" y="1932"/>
                    </a:lnTo>
                    <a:lnTo>
                      <a:pt x="3709" y="1930"/>
                    </a:lnTo>
                    <a:lnTo>
                      <a:pt x="3712" y="1927"/>
                    </a:lnTo>
                    <a:lnTo>
                      <a:pt x="3702" y="1920"/>
                    </a:lnTo>
                    <a:lnTo>
                      <a:pt x="3700" y="1923"/>
                    </a:lnTo>
                    <a:lnTo>
                      <a:pt x="3698" y="1925"/>
                    </a:lnTo>
                    <a:lnTo>
                      <a:pt x="3695" y="1925"/>
                    </a:lnTo>
                    <a:lnTo>
                      <a:pt x="3693" y="1920"/>
                    </a:lnTo>
                    <a:lnTo>
                      <a:pt x="3683" y="1925"/>
                    </a:lnTo>
                    <a:lnTo>
                      <a:pt x="3683" y="1925"/>
                    </a:lnTo>
                    <a:lnTo>
                      <a:pt x="3679" y="1925"/>
                    </a:lnTo>
                    <a:lnTo>
                      <a:pt x="3676" y="1916"/>
                    </a:lnTo>
                    <a:lnTo>
                      <a:pt x="3669" y="1911"/>
                    </a:lnTo>
                    <a:lnTo>
                      <a:pt x="3669" y="1904"/>
                    </a:lnTo>
                    <a:lnTo>
                      <a:pt x="3669" y="1897"/>
                    </a:lnTo>
                    <a:lnTo>
                      <a:pt x="3669" y="1890"/>
                    </a:lnTo>
                    <a:lnTo>
                      <a:pt x="3693" y="1873"/>
                    </a:lnTo>
                    <a:lnTo>
                      <a:pt x="3700" y="1871"/>
                    </a:lnTo>
                    <a:lnTo>
                      <a:pt x="3707" y="1868"/>
                    </a:lnTo>
                    <a:lnTo>
                      <a:pt x="3721" y="1849"/>
                    </a:lnTo>
                    <a:lnTo>
                      <a:pt x="3726" y="1847"/>
                    </a:lnTo>
                    <a:lnTo>
                      <a:pt x="3733" y="1847"/>
                    </a:lnTo>
                    <a:lnTo>
                      <a:pt x="3738" y="1845"/>
                    </a:lnTo>
                    <a:lnTo>
                      <a:pt x="3745" y="1840"/>
                    </a:lnTo>
                    <a:lnTo>
                      <a:pt x="3754" y="1828"/>
                    </a:lnTo>
                    <a:lnTo>
                      <a:pt x="3754" y="1826"/>
                    </a:lnTo>
                    <a:lnTo>
                      <a:pt x="3757" y="1821"/>
                    </a:lnTo>
                    <a:lnTo>
                      <a:pt x="3759" y="1819"/>
                    </a:lnTo>
                    <a:lnTo>
                      <a:pt x="3759" y="1819"/>
                    </a:lnTo>
                    <a:lnTo>
                      <a:pt x="3764" y="1819"/>
                    </a:lnTo>
                    <a:lnTo>
                      <a:pt x="3764" y="1819"/>
                    </a:lnTo>
                    <a:lnTo>
                      <a:pt x="3773" y="1811"/>
                    </a:lnTo>
                    <a:lnTo>
                      <a:pt x="3773" y="1809"/>
                    </a:lnTo>
                    <a:lnTo>
                      <a:pt x="3776" y="1807"/>
                    </a:lnTo>
                    <a:lnTo>
                      <a:pt x="3780" y="1800"/>
                    </a:lnTo>
                    <a:lnTo>
                      <a:pt x="3783" y="1797"/>
                    </a:lnTo>
                    <a:lnTo>
                      <a:pt x="3785" y="1797"/>
                    </a:lnTo>
                    <a:lnTo>
                      <a:pt x="3795" y="1792"/>
                    </a:lnTo>
                    <a:lnTo>
                      <a:pt x="3799" y="1788"/>
                    </a:lnTo>
                    <a:lnTo>
                      <a:pt x="3804" y="1783"/>
                    </a:lnTo>
                    <a:lnTo>
                      <a:pt x="3806" y="1781"/>
                    </a:lnTo>
                    <a:lnTo>
                      <a:pt x="3811" y="1778"/>
                    </a:lnTo>
                    <a:lnTo>
                      <a:pt x="3814" y="1778"/>
                    </a:lnTo>
                    <a:lnTo>
                      <a:pt x="3816" y="1774"/>
                    </a:lnTo>
                    <a:lnTo>
                      <a:pt x="3816" y="1774"/>
                    </a:lnTo>
                    <a:lnTo>
                      <a:pt x="3823" y="1774"/>
                    </a:lnTo>
                    <a:lnTo>
                      <a:pt x="3825" y="1774"/>
                    </a:lnTo>
                    <a:lnTo>
                      <a:pt x="3835" y="1769"/>
                    </a:lnTo>
                    <a:lnTo>
                      <a:pt x="3856" y="1755"/>
                    </a:lnTo>
                    <a:lnTo>
                      <a:pt x="3866" y="1750"/>
                    </a:lnTo>
                    <a:lnTo>
                      <a:pt x="3884" y="1748"/>
                    </a:lnTo>
                    <a:lnTo>
                      <a:pt x="3901" y="1743"/>
                    </a:lnTo>
                    <a:lnTo>
                      <a:pt x="3934" y="1729"/>
                    </a:lnTo>
                    <a:moveTo>
                      <a:pt x="4244" y="1672"/>
                    </a:moveTo>
                    <a:lnTo>
                      <a:pt x="4244" y="1672"/>
                    </a:lnTo>
                    <a:lnTo>
                      <a:pt x="4251" y="1679"/>
                    </a:lnTo>
                    <a:lnTo>
                      <a:pt x="4251" y="1679"/>
                    </a:lnTo>
                    <a:lnTo>
                      <a:pt x="4251" y="1684"/>
                    </a:lnTo>
                    <a:lnTo>
                      <a:pt x="4251" y="1686"/>
                    </a:lnTo>
                    <a:lnTo>
                      <a:pt x="4254" y="1688"/>
                    </a:lnTo>
                    <a:lnTo>
                      <a:pt x="4256" y="1686"/>
                    </a:lnTo>
                    <a:lnTo>
                      <a:pt x="4258" y="1684"/>
                    </a:lnTo>
                    <a:lnTo>
                      <a:pt x="4261" y="1679"/>
                    </a:lnTo>
                    <a:lnTo>
                      <a:pt x="4258" y="1672"/>
                    </a:lnTo>
                    <a:lnTo>
                      <a:pt x="4261" y="1669"/>
                    </a:lnTo>
                    <a:lnTo>
                      <a:pt x="4263" y="1672"/>
                    </a:lnTo>
                    <a:lnTo>
                      <a:pt x="4263" y="1679"/>
                    </a:lnTo>
                    <a:lnTo>
                      <a:pt x="4265" y="1681"/>
                    </a:lnTo>
                    <a:lnTo>
                      <a:pt x="4275" y="1686"/>
                    </a:lnTo>
                    <a:lnTo>
                      <a:pt x="4275" y="1688"/>
                    </a:lnTo>
                    <a:lnTo>
                      <a:pt x="4277" y="1691"/>
                    </a:lnTo>
                    <a:lnTo>
                      <a:pt x="4282" y="1695"/>
                    </a:lnTo>
                    <a:lnTo>
                      <a:pt x="4282" y="1695"/>
                    </a:lnTo>
                    <a:lnTo>
                      <a:pt x="4287" y="1695"/>
                    </a:lnTo>
                    <a:lnTo>
                      <a:pt x="4289" y="1698"/>
                    </a:lnTo>
                    <a:lnTo>
                      <a:pt x="4294" y="1703"/>
                    </a:lnTo>
                    <a:lnTo>
                      <a:pt x="4296" y="1707"/>
                    </a:lnTo>
                    <a:lnTo>
                      <a:pt x="4296" y="1714"/>
                    </a:lnTo>
                    <a:lnTo>
                      <a:pt x="4291" y="1717"/>
                    </a:lnTo>
                    <a:lnTo>
                      <a:pt x="4296" y="1719"/>
                    </a:lnTo>
                    <a:lnTo>
                      <a:pt x="4301" y="1719"/>
                    </a:lnTo>
                    <a:lnTo>
                      <a:pt x="4306" y="1719"/>
                    </a:lnTo>
                    <a:lnTo>
                      <a:pt x="4308" y="1726"/>
                    </a:lnTo>
                    <a:lnTo>
                      <a:pt x="4308" y="1733"/>
                    </a:lnTo>
                    <a:lnTo>
                      <a:pt x="4317" y="1745"/>
                    </a:lnTo>
                    <a:lnTo>
                      <a:pt x="4320" y="1750"/>
                    </a:lnTo>
                    <a:lnTo>
                      <a:pt x="4317" y="1752"/>
                    </a:lnTo>
                    <a:lnTo>
                      <a:pt x="4315" y="1748"/>
                    </a:lnTo>
                    <a:lnTo>
                      <a:pt x="4313" y="1745"/>
                    </a:lnTo>
                    <a:lnTo>
                      <a:pt x="4310" y="1745"/>
                    </a:lnTo>
                    <a:lnTo>
                      <a:pt x="4308" y="1743"/>
                    </a:lnTo>
                    <a:lnTo>
                      <a:pt x="4308" y="1771"/>
                    </a:lnTo>
                    <a:lnTo>
                      <a:pt x="4291" y="1774"/>
                    </a:lnTo>
                    <a:lnTo>
                      <a:pt x="4268" y="1764"/>
                    </a:lnTo>
                    <a:lnTo>
                      <a:pt x="4213" y="1731"/>
                    </a:lnTo>
                    <a:lnTo>
                      <a:pt x="4202" y="1729"/>
                    </a:lnTo>
                    <a:lnTo>
                      <a:pt x="4190" y="1729"/>
                    </a:lnTo>
                    <a:lnTo>
                      <a:pt x="4166" y="1733"/>
                    </a:lnTo>
                    <a:lnTo>
                      <a:pt x="4152" y="1731"/>
                    </a:lnTo>
                    <a:lnTo>
                      <a:pt x="4154" y="1724"/>
                    </a:lnTo>
                    <a:lnTo>
                      <a:pt x="4154" y="1719"/>
                    </a:lnTo>
                    <a:lnTo>
                      <a:pt x="4154" y="1712"/>
                    </a:lnTo>
                    <a:lnTo>
                      <a:pt x="4159" y="1710"/>
                    </a:lnTo>
                    <a:lnTo>
                      <a:pt x="4157" y="1707"/>
                    </a:lnTo>
                    <a:lnTo>
                      <a:pt x="4149" y="1705"/>
                    </a:lnTo>
                    <a:lnTo>
                      <a:pt x="4145" y="1703"/>
                    </a:lnTo>
                    <a:lnTo>
                      <a:pt x="4142" y="1698"/>
                    </a:lnTo>
                    <a:lnTo>
                      <a:pt x="4142" y="1695"/>
                    </a:lnTo>
                    <a:lnTo>
                      <a:pt x="4142" y="1693"/>
                    </a:lnTo>
                    <a:lnTo>
                      <a:pt x="4145" y="1688"/>
                    </a:lnTo>
                    <a:lnTo>
                      <a:pt x="4147" y="1684"/>
                    </a:lnTo>
                    <a:lnTo>
                      <a:pt x="4171" y="1676"/>
                    </a:lnTo>
                    <a:lnTo>
                      <a:pt x="4178" y="1679"/>
                    </a:lnTo>
                    <a:lnTo>
                      <a:pt x="4209" y="1674"/>
                    </a:lnTo>
                    <a:lnTo>
                      <a:pt x="4223" y="1674"/>
                    </a:lnTo>
                    <a:lnTo>
                      <a:pt x="4228" y="1674"/>
                    </a:lnTo>
                    <a:lnTo>
                      <a:pt x="4230" y="1672"/>
                    </a:lnTo>
                    <a:lnTo>
                      <a:pt x="4237" y="1667"/>
                    </a:lnTo>
                    <a:lnTo>
                      <a:pt x="4239" y="1665"/>
                    </a:lnTo>
                    <a:lnTo>
                      <a:pt x="4242" y="1669"/>
                    </a:lnTo>
                    <a:lnTo>
                      <a:pt x="4244" y="1672"/>
                    </a:lnTo>
                    <a:moveTo>
                      <a:pt x="3520" y="689"/>
                    </a:moveTo>
                    <a:lnTo>
                      <a:pt x="3520" y="689"/>
                    </a:lnTo>
                    <a:lnTo>
                      <a:pt x="3520" y="689"/>
                    </a:lnTo>
                    <a:lnTo>
                      <a:pt x="3513" y="687"/>
                    </a:lnTo>
                    <a:lnTo>
                      <a:pt x="3508" y="684"/>
                    </a:lnTo>
                    <a:lnTo>
                      <a:pt x="3508" y="680"/>
                    </a:lnTo>
                    <a:lnTo>
                      <a:pt x="3511" y="670"/>
                    </a:lnTo>
                    <a:lnTo>
                      <a:pt x="3513" y="670"/>
                    </a:lnTo>
                    <a:lnTo>
                      <a:pt x="3518" y="675"/>
                    </a:lnTo>
                    <a:lnTo>
                      <a:pt x="3520" y="682"/>
                    </a:lnTo>
                    <a:lnTo>
                      <a:pt x="3525" y="687"/>
                    </a:lnTo>
                    <a:lnTo>
                      <a:pt x="3523" y="687"/>
                    </a:lnTo>
                    <a:lnTo>
                      <a:pt x="3520" y="689"/>
                    </a:lnTo>
                    <a:moveTo>
                      <a:pt x="527" y="26"/>
                    </a:moveTo>
                    <a:lnTo>
                      <a:pt x="527" y="26"/>
                    </a:lnTo>
                    <a:lnTo>
                      <a:pt x="527" y="29"/>
                    </a:lnTo>
                    <a:lnTo>
                      <a:pt x="530" y="29"/>
                    </a:lnTo>
                    <a:lnTo>
                      <a:pt x="532" y="29"/>
                    </a:lnTo>
                    <a:lnTo>
                      <a:pt x="532" y="26"/>
                    </a:lnTo>
                    <a:lnTo>
                      <a:pt x="532" y="24"/>
                    </a:lnTo>
                    <a:lnTo>
                      <a:pt x="535" y="22"/>
                    </a:lnTo>
                    <a:lnTo>
                      <a:pt x="537" y="22"/>
                    </a:lnTo>
                    <a:lnTo>
                      <a:pt x="539" y="22"/>
                    </a:lnTo>
                    <a:lnTo>
                      <a:pt x="544" y="19"/>
                    </a:lnTo>
                    <a:lnTo>
                      <a:pt x="544" y="26"/>
                    </a:lnTo>
                    <a:lnTo>
                      <a:pt x="551" y="40"/>
                    </a:lnTo>
                    <a:lnTo>
                      <a:pt x="549" y="48"/>
                    </a:lnTo>
                    <a:lnTo>
                      <a:pt x="551" y="48"/>
                    </a:lnTo>
                    <a:lnTo>
                      <a:pt x="556" y="43"/>
                    </a:lnTo>
                    <a:lnTo>
                      <a:pt x="558" y="36"/>
                    </a:lnTo>
                    <a:lnTo>
                      <a:pt x="563" y="38"/>
                    </a:lnTo>
                    <a:lnTo>
                      <a:pt x="565" y="36"/>
                    </a:lnTo>
                    <a:lnTo>
                      <a:pt x="570" y="33"/>
                    </a:lnTo>
                    <a:lnTo>
                      <a:pt x="575" y="31"/>
                    </a:lnTo>
                    <a:lnTo>
                      <a:pt x="587" y="33"/>
                    </a:lnTo>
                    <a:lnTo>
                      <a:pt x="589" y="36"/>
                    </a:lnTo>
                    <a:lnTo>
                      <a:pt x="613" y="52"/>
                    </a:lnTo>
                    <a:lnTo>
                      <a:pt x="624" y="64"/>
                    </a:lnTo>
                    <a:lnTo>
                      <a:pt x="641" y="93"/>
                    </a:lnTo>
                    <a:lnTo>
                      <a:pt x="655" y="102"/>
                    </a:lnTo>
                    <a:lnTo>
                      <a:pt x="655" y="102"/>
                    </a:lnTo>
                    <a:lnTo>
                      <a:pt x="653" y="104"/>
                    </a:lnTo>
                    <a:lnTo>
                      <a:pt x="653" y="104"/>
                    </a:lnTo>
                    <a:lnTo>
                      <a:pt x="651" y="107"/>
                    </a:lnTo>
                    <a:lnTo>
                      <a:pt x="651" y="109"/>
                    </a:lnTo>
                    <a:lnTo>
                      <a:pt x="655" y="112"/>
                    </a:lnTo>
                    <a:lnTo>
                      <a:pt x="658" y="112"/>
                    </a:lnTo>
                    <a:lnTo>
                      <a:pt x="660" y="109"/>
                    </a:lnTo>
                    <a:lnTo>
                      <a:pt x="662" y="107"/>
                    </a:lnTo>
                    <a:lnTo>
                      <a:pt x="667" y="107"/>
                    </a:lnTo>
                    <a:lnTo>
                      <a:pt x="674" y="109"/>
                    </a:lnTo>
                    <a:lnTo>
                      <a:pt x="686" y="114"/>
                    </a:lnTo>
                    <a:lnTo>
                      <a:pt x="705" y="114"/>
                    </a:lnTo>
                    <a:lnTo>
                      <a:pt x="710" y="112"/>
                    </a:lnTo>
                    <a:lnTo>
                      <a:pt x="714" y="114"/>
                    </a:lnTo>
                    <a:lnTo>
                      <a:pt x="719" y="116"/>
                    </a:lnTo>
                    <a:lnTo>
                      <a:pt x="724" y="119"/>
                    </a:lnTo>
                    <a:lnTo>
                      <a:pt x="724" y="128"/>
                    </a:lnTo>
                    <a:lnTo>
                      <a:pt x="721" y="133"/>
                    </a:lnTo>
                    <a:lnTo>
                      <a:pt x="717" y="138"/>
                    </a:lnTo>
                    <a:lnTo>
                      <a:pt x="714" y="142"/>
                    </a:lnTo>
                    <a:lnTo>
                      <a:pt x="717" y="149"/>
                    </a:lnTo>
                    <a:lnTo>
                      <a:pt x="719" y="149"/>
                    </a:lnTo>
                    <a:lnTo>
                      <a:pt x="721" y="145"/>
                    </a:lnTo>
                    <a:lnTo>
                      <a:pt x="724" y="138"/>
                    </a:lnTo>
                    <a:lnTo>
                      <a:pt x="724" y="130"/>
                    </a:lnTo>
                    <a:lnTo>
                      <a:pt x="729" y="128"/>
                    </a:lnTo>
                    <a:lnTo>
                      <a:pt x="733" y="119"/>
                    </a:lnTo>
                    <a:lnTo>
                      <a:pt x="750" y="116"/>
                    </a:lnTo>
                    <a:lnTo>
                      <a:pt x="781" y="119"/>
                    </a:lnTo>
                    <a:lnTo>
                      <a:pt x="785" y="119"/>
                    </a:lnTo>
                    <a:lnTo>
                      <a:pt x="804" y="119"/>
                    </a:lnTo>
                    <a:lnTo>
                      <a:pt x="816" y="123"/>
                    </a:lnTo>
                    <a:lnTo>
                      <a:pt x="826" y="126"/>
                    </a:lnTo>
                    <a:lnTo>
                      <a:pt x="842" y="119"/>
                    </a:lnTo>
                    <a:lnTo>
                      <a:pt x="859" y="121"/>
                    </a:lnTo>
                    <a:lnTo>
                      <a:pt x="873" y="128"/>
                    </a:lnTo>
                    <a:lnTo>
                      <a:pt x="885" y="135"/>
                    </a:lnTo>
                    <a:lnTo>
                      <a:pt x="887" y="133"/>
                    </a:lnTo>
                    <a:lnTo>
                      <a:pt x="889" y="133"/>
                    </a:lnTo>
                    <a:lnTo>
                      <a:pt x="899" y="133"/>
                    </a:lnTo>
                    <a:lnTo>
                      <a:pt x="899" y="130"/>
                    </a:lnTo>
                    <a:lnTo>
                      <a:pt x="897" y="126"/>
                    </a:lnTo>
                    <a:lnTo>
                      <a:pt x="897" y="123"/>
                    </a:lnTo>
                    <a:lnTo>
                      <a:pt x="901" y="126"/>
                    </a:lnTo>
                    <a:lnTo>
                      <a:pt x="908" y="130"/>
                    </a:lnTo>
                    <a:lnTo>
                      <a:pt x="913" y="130"/>
                    </a:lnTo>
                    <a:lnTo>
                      <a:pt x="930" y="130"/>
                    </a:lnTo>
                    <a:lnTo>
                      <a:pt x="944" y="130"/>
                    </a:lnTo>
                    <a:lnTo>
                      <a:pt x="949" y="130"/>
                    </a:lnTo>
                    <a:lnTo>
                      <a:pt x="958" y="128"/>
                    </a:lnTo>
                    <a:lnTo>
                      <a:pt x="965" y="126"/>
                    </a:lnTo>
                    <a:lnTo>
                      <a:pt x="968" y="123"/>
                    </a:lnTo>
                    <a:lnTo>
                      <a:pt x="970" y="121"/>
                    </a:lnTo>
                    <a:lnTo>
                      <a:pt x="975" y="121"/>
                    </a:lnTo>
                    <a:lnTo>
                      <a:pt x="982" y="130"/>
                    </a:lnTo>
                    <a:lnTo>
                      <a:pt x="986" y="130"/>
                    </a:lnTo>
                    <a:lnTo>
                      <a:pt x="1010" y="135"/>
                    </a:lnTo>
                    <a:lnTo>
                      <a:pt x="1015" y="133"/>
                    </a:lnTo>
                    <a:lnTo>
                      <a:pt x="1020" y="135"/>
                    </a:lnTo>
                    <a:lnTo>
                      <a:pt x="1024" y="135"/>
                    </a:lnTo>
                    <a:lnTo>
                      <a:pt x="1029" y="130"/>
                    </a:lnTo>
                    <a:lnTo>
                      <a:pt x="1034" y="128"/>
                    </a:lnTo>
                    <a:lnTo>
                      <a:pt x="1069" y="133"/>
                    </a:lnTo>
                    <a:lnTo>
                      <a:pt x="1072" y="128"/>
                    </a:lnTo>
                    <a:lnTo>
                      <a:pt x="1069" y="126"/>
                    </a:lnTo>
                    <a:lnTo>
                      <a:pt x="1069" y="121"/>
                    </a:lnTo>
                    <a:lnTo>
                      <a:pt x="1074" y="116"/>
                    </a:lnTo>
                    <a:lnTo>
                      <a:pt x="1074" y="116"/>
                    </a:lnTo>
                    <a:lnTo>
                      <a:pt x="1072" y="112"/>
                    </a:lnTo>
                    <a:lnTo>
                      <a:pt x="1072" y="112"/>
                    </a:lnTo>
                    <a:lnTo>
                      <a:pt x="1081" y="112"/>
                    </a:lnTo>
                    <a:lnTo>
                      <a:pt x="1086" y="109"/>
                    </a:lnTo>
                    <a:lnTo>
                      <a:pt x="1088" y="104"/>
                    </a:lnTo>
                    <a:lnTo>
                      <a:pt x="1091" y="102"/>
                    </a:lnTo>
                    <a:lnTo>
                      <a:pt x="1095" y="102"/>
                    </a:lnTo>
                    <a:lnTo>
                      <a:pt x="1105" y="107"/>
                    </a:lnTo>
                    <a:lnTo>
                      <a:pt x="1109" y="114"/>
                    </a:lnTo>
                    <a:lnTo>
                      <a:pt x="1126" y="135"/>
                    </a:lnTo>
                    <a:lnTo>
                      <a:pt x="1131" y="145"/>
                    </a:lnTo>
                    <a:lnTo>
                      <a:pt x="1133" y="145"/>
                    </a:lnTo>
                    <a:lnTo>
                      <a:pt x="1135" y="140"/>
                    </a:lnTo>
                    <a:lnTo>
                      <a:pt x="1138" y="140"/>
                    </a:lnTo>
                    <a:lnTo>
                      <a:pt x="1140" y="149"/>
                    </a:lnTo>
                    <a:lnTo>
                      <a:pt x="1157" y="152"/>
                    </a:lnTo>
                    <a:lnTo>
                      <a:pt x="1218" y="154"/>
                    </a:lnTo>
                    <a:lnTo>
                      <a:pt x="1228" y="157"/>
                    </a:lnTo>
                    <a:lnTo>
                      <a:pt x="1228" y="164"/>
                    </a:lnTo>
                    <a:lnTo>
                      <a:pt x="1223" y="171"/>
                    </a:lnTo>
                    <a:lnTo>
                      <a:pt x="1218" y="175"/>
                    </a:lnTo>
                    <a:lnTo>
                      <a:pt x="1221" y="178"/>
                    </a:lnTo>
                    <a:lnTo>
                      <a:pt x="1223" y="175"/>
                    </a:lnTo>
                    <a:lnTo>
                      <a:pt x="1230" y="173"/>
                    </a:lnTo>
                    <a:lnTo>
                      <a:pt x="1232" y="173"/>
                    </a:lnTo>
                    <a:lnTo>
                      <a:pt x="1235" y="171"/>
                    </a:lnTo>
                    <a:lnTo>
                      <a:pt x="1237" y="166"/>
                    </a:lnTo>
                    <a:lnTo>
                      <a:pt x="1240" y="166"/>
                    </a:lnTo>
                    <a:lnTo>
                      <a:pt x="1242" y="164"/>
                    </a:lnTo>
                    <a:lnTo>
                      <a:pt x="1256" y="166"/>
                    </a:lnTo>
                    <a:lnTo>
                      <a:pt x="1261" y="168"/>
                    </a:lnTo>
                    <a:lnTo>
                      <a:pt x="1282" y="185"/>
                    </a:lnTo>
                    <a:lnTo>
                      <a:pt x="1292" y="190"/>
                    </a:lnTo>
                    <a:lnTo>
                      <a:pt x="1320" y="192"/>
                    </a:lnTo>
                    <a:lnTo>
                      <a:pt x="1327" y="194"/>
                    </a:lnTo>
                    <a:lnTo>
                      <a:pt x="1329" y="201"/>
                    </a:lnTo>
                    <a:lnTo>
                      <a:pt x="1332" y="199"/>
                    </a:lnTo>
                    <a:lnTo>
                      <a:pt x="1353" y="206"/>
                    </a:lnTo>
                    <a:lnTo>
                      <a:pt x="1355" y="206"/>
                    </a:lnTo>
                    <a:lnTo>
                      <a:pt x="1360" y="201"/>
                    </a:lnTo>
                    <a:lnTo>
                      <a:pt x="1365" y="201"/>
                    </a:lnTo>
                    <a:lnTo>
                      <a:pt x="1367" y="204"/>
                    </a:lnTo>
                    <a:lnTo>
                      <a:pt x="1374" y="206"/>
                    </a:lnTo>
                    <a:lnTo>
                      <a:pt x="1396" y="213"/>
                    </a:lnTo>
                    <a:lnTo>
                      <a:pt x="1422" y="228"/>
                    </a:lnTo>
                    <a:lnTo>
                      <a:pt x="1426" y="230"/>
                    </a:lnTo>
                    <a:lnTo>
                      <a:pt x="1497" y="239"/>
                    </a:lnTo>
                    <a:lnTo>
                      <a:pt x="1505" y="246"/>
                    </a:lnTo>
                    <a:lnTo>
                      <a:pt x="1512" y="242"/>
                    </a:lnTo>
                    <a:lnTo>
                      <a:pt x="1521" y="239"/>
                    </a:lnTo>
                    <a:lnTo>
                      <a:pt x="1528" y="244"/>
                    </a:lnTo>
                    <a:lnTo>
                      <a:pt x="1535" y="249"/>
                    </a:lnTo>
                    <a:lnTo>
                      <a:pt x="1538" y="249"/>
                    </a:lnTo>
                    <a:lnTo>
                      <a:pt x="1540" y="244"/>
                    </a:lnTo>
                    <a:lnTo>
                      <a:pt x="1542" y="242"/>
                    </a:lnTo>
                    <a:lnTo>
                      <a:pt x="1557" y="244"/>
                    </a:lnTo>
                    <a:lnTo>
                      <a:pt x="1597" y="244"/>
                    </a:lnTo>
                    <a:lnTo>
                      <a:pt x="1604" y="237"/>
                    </a:lnTo>
                    <a:lnTo>
                      <a:pt x="1625" y="232"/>
                    </a:lnTo>
                    <a:lnTo>
                      <a:pt x="1632" y="230"/>
                    </a:lnTo>
                    <a:lnTo>
                      <a:pt x="1646" y="232"/>
                    </a:lnTo>
                    <a:lnTo>
                      <a:pt x="1649" y="230"/>
                    </a:lnTo>
                    <a:lnTo>
                      <a:pt x="1649" y="228"/>
                    </a:lnTo>
                    <a:lnTo>
                      <a:pt x="1649" y="228"/>
                    </a:lnTo>
                    <a:lnTo>
                      <a:pt x="1651" y="225"/>
                    </a:lnTo>
                    <a:lnTo>
                      <a:pt x="1654" y="228"/>
                    </a:lnTo>
                    <a:lnTo>
                      <a:pt x="1661" y="232"/>
                    </a:lnTo>
                    <a:lnTo>
                      <a:pt x="1663" y="230"/>
                    </a:lnTo>
                    <a:lnTo>
                      <a:pt x="1663" y="230"/>
                    </a:lnTo>
                    <a:lnTo>
                      <a:pt x="1665" y="230"/>
                    </a:lnTo>
                    <a:lnTo>
                      <a:pt x="1668" y="230"/>
                    </a:lnTo>
                    <a:lnTo>
                      <a:pt x="1665" y="230"/>
                    </a:lnTo>
                    <a:lnTo>
                      <a:pt x="1663" y="225"/>
                    </a:lnTo>
                    <a:lnTo>
                      <a:pt x="1663" y="223"/>
                    </a:lnTo>
                    <a:lnTo>
                      <a:pt x="1675" y="216"/>
                    </a:lnTo>
                    <a:lnTo>
                      <a:pt x="1680" y="213"/>
                    </a:lnTo>
                    <a:lnTo>
                      <a:pt x="1684" y="216"/>
                    </a:lnTo>
                    <a:lnTo>
                      <a:pt x="1689" y="213"/>
                    </a:lnTo>
                    <a:lnTo>
                      <a:pt x="1689" y="213"/>
                    </a:lnTo>
                    <a:lnTo>
                      <a:pt x="1691" y="216"/>
                    </a:lnTo>
                    <a:lnTo>
                      <a:pt x="1701" y="211"/>
                    </a:lnTo>
                    <a:lnTo>
                      <a:pt x="1710" y="209"/>
                    </a:lnTo>
                    <a:lnTo>
                      <a:pt x="1720" y="211"/>
                    </a:lnTo>
                    <a:lnTo>
                      <a:pt x="1727" y="218"/>
                    </a:lnTo>
                    <a:lnTo>
                      <a:pt x="1713" y="223"/>
                    </a:lnTo>
                    <a:lnTo>
                      <a:pt x="1708" y="228"/>
                    </a:lnTo>
                    <a:lnTo>
                      <a:pt x="1703" y="232"/>
                    </a:lnTo>
                    <a:lnTo>
                      <a:pt x="1706" y="235"/>
                    </a:lnTo>
                    <a:lnTo>
                      <a:pt x="1708" y="237"/>
                    </a:lnTo>
                    <a:lnTo>
                      <a:pt x="1710" y="237"/>
                    </a:lnTo>
                    <a:lnTo>
                      <a:pt x="1708" y="237"/>
                    </a:lnTo>
                    <a:lnTo>
                      <a:pt x="1708" y="237"/>
                    </a:lnTo>
                    <a:lnTo>
                      <a:pt x="1708" y="239"/>
                    </a:lnTo>
                    <a:lnTo>
                      <a:pt x="1708" y="239"/>
                    </a:lnTo>
                    <a:lnTo>
                      <a:pt x="1710" y="242"/>
                    </a:lnTo>
                    <a:lnTo>
                      <a:pt x="1713" y="239"/>
                    </a:lnTo>
                    <a:lnTo>
                      <a:pt x="1717" y="239"/>
                    </a:lnTo>
                    <a:lnTo>
                      <a:pt x="1720" y="237"/>
                    </a:lnTo>
                    <a:lnTo>
                      <a:pt x="1725" y="230"/>
                    </a:lnTo>
                    <a:lnTo>
                      <a:pt x="1727" y="230"/>
                    </a:lnTo>
                    <a:lnTo>
                      <a:pt x="1729" y="230"/>
                    </a:lnTo>
                    <a:lnTo>
                      <a:pt x="1732" y="235"/>
                    </a:lnTo>
                    <a:lnTo>
                      <a:pt x="1734" y="235"/>
                    </a:lnTo>
                    <a:lnTo>
                      <a:pt x="1736" y="235"/>
                    </a:lnTo>
                    <a:lnTo>
                      <a:pt x="1734" y="230"/>
                    </a:lnTo>
                    <a:lnTo>
                      <a:pt x="1734" y="225"/>
                    </a:lnTo>
                    <a:lnTo>
                      <a:pt x="1732" y="223"/>
                    </a:lnTo>
                    <a:lnTo>
                      <a:pt x="1732" y="220"/>
                    </a:lnTo>
                    <a:lnTo>
                      <a:pt x="1736" y="223"/>
                    </a:lnTo>
                    <a:lnTo>
                      <a:pt x="1736" y="223"/>
                    </a:lnTo>
                    <a:lnTo>
                      <a:pt x="1739" y="225"/>
                    </a:lnTo>
                    <a:lnTo>
                      <a:pt x="1741" y="223"/>
                    </a:lnTo>
                    <a:lnTo>
                      <a:pt x="1741" y="223"/>
                    </a:lnTo>
                    <a:lnTo>
                      <a:pt x="1741" y="223"/>
                    </a:lnTo>
                    <a:lnTo>
                      <a:pt x="1739" y="218"/>
                    </a:lnTo>
                    <a:lnTo>
                      <a:pt x="1743" y="218"/>
                    </a:lnTo>
                    <a:lnTo>
                      <a:pt x="1753" y="218"/>
                    </a:lnTo>
                    <a:lnTo>
                      <a:pt x="1755" y="216"/>
                    </a:lnTo>
                    <a:lnTo>
                      <a:pt x="1760" y="211"/>
                    </a:lnTo>
                    <a:lnTo>
                      <a:pt x="1762" y="211"/>
                    </a:lnTo>
                    <a:lnTo>
                      <a:pt x="1786" y="204"/>
                    </a:lnTo>
                    <a:lnTo>
                      <a:pt x="1796" y="204"/>
                    </a:lnTo>
                    <a:lnTo>
                      <a:pt x="1793" y="213"/>
                    </a:lnTo>
                    <a:lnTo>
                      <a:pt x="1798" y="213"/>
                    </a:lnTo>
                    <a:lnTo>
                      <a:pt x="1803" y="216"/>
                    </a:lnTo>
                    <a:lnTo>
                      <a:pt x="1805" y="220"/>
                    </a:lnTo>
                    <a:lnTo>
                      <a:pt x="1810" y="220"/>
                    </a:lnTo>
                    <a:lnTo>
                      <a:pt x="1831" y="225"/>
                    </a:lnTo>
                    <a:lnTo>
                      <a:pt x="1831" y="228"/>
                    </a:lnTo>
                    <a:lnTo>
                      <a:pt x="1833" y="230"/>
                    </a:lnTo>
                    <a:lnTo>
                      <a:pt x="1833" y="232"/>
                    </a:lnTo>
                    <a:lnTo>
                      <a:pt x="1831" y="237"/>
                    </a:lnTo>
                    <a:lnTo>
                      <a:pt x="1831" y="237"/>
                    </a:lnTo>
                    <a:lnTo>
                      <a:pt x="1829" y="237"/>
                    </a:lnTo>
                    <a:lnTo>
                      <a:pt x="1826" y="237"/>
                    </a:lnTo>
                    <a:lnTo>
                      <a:pt x="1824" y="235"/>
                    </a:lnTo>
                    <a:lnTo>
                      <a:pt x="1822" y="235"/>
                    </a:lnTo>
                    <a:lnTo>
                      <a:pt x="1819" y="232"/>
                    </a:lnTo>
                    <a:lnTo>
                      <a:pt x="1817" y="235"/>
                    </a:lnTo>
                    <a:lnTo>
                      <a:pt x="1817" y="237"/>
                    </a:lnTo>
                    <a:lnTo>
                      <a:pt x="1814" y="239"/>
                    </a:lnTo>
                    <a:lnTo>
                      <a:pt x="1810" y="242"/>
                    </a:lnTo>
                    <a:lnTo>
                      <a:pt x="1814" y="244"/>
                    </a:lnTo>
                    <a:lnTo>
                      <a:pt x="1819" y="249"/>
                    </a:lnTo>
                    <a:lnTo>
                      <a:pt x="1822" y="251"/>
                    </a:lnTo>
                    <a:lnTo>
                      <a:pt x="1826" y="244"/>
                    </a:lnTo>
                    <a:lnTo>
                      <a:pt x="1829" y="249"/>
                    </a:lnTo>
                    <a:lnTo>
                      <a:pt x="1833" y="249"/>
                    </a:lnTo>
                    <a:lnTo>
                      <a:pt x="1843" y="246"/>
                    </a:lnTo>
                    <a:lnTo>
                      <a:pt x="1848" y="246"/>
                    </a:lnTo>
                    <a:lnTo>
                      <a:pt x="1862" y="254"/>
                    </a:lnTo>
                    <a:lnTo>
                      <a:pt x="1881" y="256"/>
                    </a:lnTo>
                    <a:lnTo>
                      <a:pt x="1895" y="263"/>
                    </a:lnTo>
                    <a:lnTo>
                      <a:pt x="1900" y="263"/>
                    </a:lnTo>
                    <a:lnTo>
                      <a:pt x="1902" y="265"/>
                    </a:lnTo>
                    <a:lnTo>
                      <a:pt x="1909" y="275"/>
                    </a:lnTo>
                    <a:lnTo>
                      <a:pt x="1923" y="280"/>
                    </a:lnTo>
                    <a:lnTo>
                      <a:pt x="1928" y="280"/>
                    </a:lnTo>
                    <a:lnTo>
                      <a:pt x="1935" y="275"/>
                    </a:lnTo>
                    <a:lnTo>
                      <a:pt x="1945" y="282"/>
                    </a:lnTo>
                    <a:lnTo>
                      <a:pt x="1961" y="296"/>
                    </a:lnTo>
                    <a:lnTo>
                      <a:pt x="1961" y="291"/>
                    </a:lnTo>
                    <a:lnTo>
                      <a:pt x="1956" y="282"/>
                    </a:lnTo>
                    <a:lnTo>
                      <a:pt x="1956" y="277"/>
                    </a:lnTo>
                    <a:lnTo>
                      <a:pt x="1954" y="273"/>
                    </a:lnTo>
                    <a:lnTo>
                      <a:pt x="1954" y="273"/>
                    </a:lnTo>
                    <a:lnTo>
                      <a:pt x="1956" y="270"/>
                    </a:lnTo>
                    <a:lnTo>
                      <a:pt x="1961" y="268"/>
                    </a:lnTo>
                    <a:lnTo>
                      <a:pt x="1963" y="263"/>
                    </a:lnTo>
                    <a:lnTo>
                      <a:pt x="1978" y="256"/>
                    </a:lnTo>
                    <a:lnTo>
                      <a:pt x="1982" y="256"/>
                    </a:lnTo>
                    <a:lnTo>
                      <a:pt x="1982" y="251"/>
                    </a:lnTo>
                    <a:lnTo>
                      <a:pt x="1980" y="251"/>
                    </a:lnTo>
                    <a:lnTo>
                      <a:pt x="1980" y="249"/>
                    </a:lnTo>
                    <a:lnTo>
                      <a:pt x="1987" y="246"/>
                    </a:lnTo>
                    <a:lnTo>
                      <a:pt x="1994" y="246"/>
                    </a:lnTo>
                    <a:lnTo>
                      <a:pt x="2011" y="246"/>
                    </a:lnTo>
                    <a:lnTo>
                      <a:pt x="2025" y="246"/>
                    </a:lnTo>
                    <a:lnTo>
                      <a:pt x="2032" y="244"/>
                    </a:lnTo>
                    <a:lnTo>
                      <a:pt x="2037" y="242"/>
                    </a:lnTo>
                    <a:lnTo>
                      <a:pt x="2039" y="244"/>
                    </a:lnTo>
                    <a:lnTo>
                      <a:pt x="2046" y="249"/>
                    </a:lnTo>
                    <a:lnTo>
                      <a:pt x="2053" y="254"/>
                    </a:lnTo>
                    <a:lnTo>
                      <a:pt x="2056" y="258"/>
                    </a:lnTo>
                    <a:lnTo>
                      <a:pt x="2058" y="270"/>
                    </a:lnTo>
                    <a:lnTo>
                      <a:pt x="2058" y="280"/>
                    </a:lnTo>
                    <a:lnTo>
                      <a:pt x="2060" y="277"/>
                    </a:lnTo>
                    <a:lnTo>
                      <a:pt x="2063" y="270"/>
                    </a:lnTo>
                    <a:lnTo>
                      <a:pt x="2063" y="268"/>
                    </a:lnTo>
                    <a:lnTo>
                      <a:pt x="2063" y="265"/>
                    </a:lnTo>
                    <a:lnTo>
                      <a:pt x="2063" y="263"/>
                    </a:lnTo>
                    <a:lnTo>
                      <a:pt x="2065" y="261"/>
                    </a:lnTo>
                    <a:lnTo>
                      <a:pt x="2070" y="261"/>
                    </a:lnTo>
                    <a:lnTo>
                      <a:pt x="2072" y="261"/>
                    </a:lnTo>
                    <a:lnTo>
                      <a:pt x="2077" y="263"/>
                    </a:lnTo>
                    <a:lnTo>
                      <a:pt x="2087" y="265"/>
                    </a:lnTo>
                    <a:lnTo>
                      <a:pt x="2103" y="273"/>
                    </a:lnTo>
                    <a:lnTo>
                      <a:pt x="2117" y="277"/>
                    </a:lnTo>
                    <a:lnTo>
                      <a:pt x="2124" y="280"/>
                    </a:lnTo>
                    <a:lnTo>
                      <a:pt x="2129" y="289"/>
                    </a:lnTo>
                    <a:lnTo>
                      <a:pt x="2160" y="303"/>
                    </a:lnTo>
                    <a:lnTo>
                      <a:pt x="2172" y="308"/>
                    </a:lnTo>
                    <a:lnTo>
                      <a:pt x="2184" y="310"/>
                    </a:lnTo>
                    <a:lnTo>
                      <a:pt x="2198" y="308"/>
                    </a:lnTo>
                    <a:lnTo>
                      <a:pt x="2210" y="306"/>
                    </a:lnTo>
                    <a:lnTo>
                      <a:pt x="2212" y="306"/>
                    </a:lnTo>
                    <a:lnTo>
                      <a:pt x="2214" y="308"/>
                    </a:lnTo>
                    <a:lnTo>
                      <a:pt x="2217" y="310"/>
                    </a:lnTo>
                    <a:lnTo>
                      <a:pt x="2219" y="313"/>
                    </a:lnTo>
                    <a:lnTo>
                      <a:pt x="2221" y="315"/>
                    </a:lnTo>
                    <a:lnTo>
                      <a:pt x="2224" y="315"/>
                    </a:lnTo>
                    <a:lnTo>
                      <a:pt x="2224" y="313"/>
                    </a:lnTo>
                    <a:lnTo>
                      <a:pt x="2226" y="313"/>
                    </a:lnTo>
                    <a:lnTo>
                      <a:pt x="2228" y="313"/>
                    </a:lnTo>
                    <a:lnTo>
                      <a:pt x="2228" y="313"/>
                    </a:lnTo>
                    <a:lnTo>
                      <a:pt x="2231" y="315"/>
                    </a:lnTo>
                    <a:lnTo>
                      <a:pt x="2231" y="318"/>
                    </a:lnTo>
                    <a:lnTo>
                      <a:pt x="2233" y="318"/>
                    </a:lnTo>
                    <a:lnTo>
                      <a:pt x="2243" y="310"/>
                    </a:lnTo>
                    <a:lnTo>
                      <a:pt x="2247" y="310"/>
                    </a:lnTo>
                    <a:lnTo>
                      <a:pt x="2252" y="310"/>
                    </a:lnTo>
                    <a:lnTo>
                      <a:pt x="2276" y="301"/>
                    </a:lnTo>
                    <a:lnTo>
                      <a:pt x="2283" y="299"/>
                    </a:lnTo>
                    <a:lnTo>
                      <a:pt x="2285" y="296"/>
                    </a:lnTo>
                    <a:lnTo>
                      <a:pt x="2290" y="296"/>
                    </a:lnTo>
                    <a:lnTo>
                      <a:pt x="2295" y="299"/>
                    </a:lnTo>
                    <a:lnTo>
                      <a:pt x="2297" y="303"/>
                    </a:lnTo>
                    <a:lnTo>
                      <a:pt x="2299" y="306"/>
                    </a:lnTo>
                    <a:lnTo>
                      <a:pt x="2302" y="303"/>
                    </a:lnTo>
                    <a:lnTo>
                      <a:pt x="2302" y="301"/>
                    </a:lnTo>
                    <a:lnTo>
                      <a:pt x="2299" y="299"/>
                    </a:lnTo>
                    <a:lnTo>
                      <a:pt x="2297" y="296"/>
                    </a:lnTo>
                    <a:lnTo>
                      <a:pt x="2309" y="291"/>
                    </a:lnTo>
                    <a:lnTo>
                      <a:pt x="2321" y="280"/>
                    </a:lnTo>
                    <a:lnTo>
                      <a:pt x="2333" y="275"/>
                    </a:lnTo>
                    <a:lnTo>
                      <a:pt x="2340" y="280"/>
                    </a:lnTo>
                    <a:lnTo>
                      <a:pt x="2337" y="291"/>
                    </a:lnTo>
                    <a:lnTo>
                      <a:pt x="2337" y="301"/>
                    </a:lnTo>
                    <a:lnTo>
                      <a:pt x="2335" y="306"/>
                    </a:lnTo>
                    <a:lnTo>
                      <a:pt x="2344" y="310"/>
                    </a:lnTo>
                    <a:lnTo>
                      <a:pt x="2349" y="315"/>
                    </a:lnTo>
                    <a:lnTo>
                      <a:pt x="2349" y="325"/>
                    </a:lnTo>
                    <a:lnTo>
                      <a:pt x="2351" y="327"/>
                    </a:lnTo>
                    <a:lnTo>
                      <a:pt x="2354" y="327"/>
                    </a:lnTo>
                    <a:lnTo>
                      <a:pt x="2359" y="325"/>
                    </a:lnTo>
                    <a:lnTo>
                      <a:pt x="2366" y="325"/>
                    </a:lnTo>
                    <a:lnTo>
                      <a:pt x="2370" y="322"/>
                    </a:lnTo>
                    <a:lnTo>
                      <a:pt x="2375" y="322"/>
                    </a:lnTo>
                    <a:lnTo>
                      <a:pt x="2380" y="325"/>
                    </a:lnTo>
                    <a:lnTo>
                      <a:pt x="2382" y="327"/>
                    </a:lnTo>
                    <a:lnTo>
                      <a:pt x="2382" y="329"/>
                    </a:lnTo>
                    <a:lnTo>
                      <a:pt x="2382" y="332"/>
                    </a:lnTo>
                    <a:lnTo>
                      <a:pt x="2382" y="336"/>
                    </a:lnTo>
                    <a:lnTo>
                      <a:pt x="2385" y="344"/>
                    </a:lnTo>
                    <a:lnTo>
                      <a:pt x="2387" y="346"/>
                    </a:lnTo>
                    <a:lnTo>
                      <a:pt x="2389" y="346"/>
                    </a:lnTo>
                    <a:lnTo>
                      <a:pt x="2394" y="348"/>
                    </a:lnTo>
                    <a:lnTo>
                      <a:pt x="2396" y="346"/>
                    </a:lnTo>
                    <a:lnTo>
                      <a:pt x="2401" y="346"/>
                    </a:lnTo>
                    <a:lnTo>
                      <a:pt x="2401" y="341"/>
                    </a:lnTo>
                    <a:lnTo>
                      <a:pt x="2406" y="334"/>
                    </a:lnTo>
                    <a:lnTo>
                      <a:pt x="2411" y="332"/>
                    </a:lnTo>
                    <a:lnTo>
                      <a:pt x="2415" y="332"/>
                    </a:lnTo>
                    <a:lnTo>
                      <a:pt x="2425" y="334"/>
                    </a:lnTo>
                    <a:lnTo>
                      <a:pt x="2439" y="341"/>
                    </a:lnTo>
                    <a:lnTo>
                      <a:pt x="2441" y="341"/>
                    </a:lnTo>
                    <a:lnTo>
                      <a:pt x="2446" y="341"/>
                    </a:lnTo>
                    <a:lnTo>
                      <a:pt x="2448" y="341"/>
                    </a:lnTo>
                    <a:lnTo>
                      <a:pt x="2458" y="351"/>
                    </a:lnTo>
                    <a:lnTo>
                      <a:pt x="2458" y="365"/>
                    </a:lnTo>
                    <a:lnTo>
                      <a:pt x="2456" y="381"/>
                    </a:lnTo>
                    <a:lnTo>
                      <a:pt x="2451" y="396"/>
                    </a:lnTo>
                    <a:lnTo>
                      <a:pt x="2446" y="400"/>
                    </a:lnTo>
                    <a:lnTo>
                      <a:pt x="2432" y="415"/>
                    </a:lnTo>
                    <a:lnTo>
                      <a:pt x="2430" y="419"/>
                    </a:lnTo>
                    <a:lnTo>
                      <a:pt x="2434" y="426"/>
                    </a:lnTo>
                    <a:lnTo>
                      <a:pt x="2439" y="434"/>
                    </a:lnTo>
                    <a:lnTo>
                      <a:pt x="2446" y="438"/>
                    </a:lnTo>
                    <a:lnTo>
                      <a:pt x="2453" y="441"/>
                    </a:lnTo>
                    <a:lnTo>
                      <a:pt x="2463" y="441"/>
                    </a:lnTo>
                    <a:lnTo>
                      <a:pt x="2467" y="441"/>
                    </a:lnTo>
                    <a:lnTo>
                      <a:pt x="2470" y="434"/>
                    </a:lnTo>
                    <a:lnTo>
                      <a:pt x="2472" y="422"/>
                    </a:lnTo>
                    <a:lnTo>
                      <a:pt x="2475" y="415"/>
                    </a:lnTo>
                    <a:lnTo>
                      <a:pt x="2479" y="407"/>
                    </a:lnTo>
                    <a:lnTo>
                      <a:pt x="2486" y="405"/>
                    </a:lnTo>
                    <a:lnTo>
                      <a:pt x="2493" y="407"/>
                    </a:lnTo>
                    <a:lnTo>
                      <a:pt x="2486" y="412"/>
                    </a:lnTo>
                    <a:lnTo>
                      <a:pt x="2484" y="419"/>
                    </a:lnTo>
                    <a:lnTo>
                      <a:pt x="2486" y="424"/>
                    </a:lnTo>
                    <a:lnTo>
                      <a:pt x="2491" y="431"/>
                    </a:lnTo>
                    <a:lnTo>
                      <a:pt x="2496" y="434"/>
                    </a:lnTo>
                    <a:lnTo>
                      <a:pt x="2515" y="438"/>
                    </a:lnTo>
                    <a:lnTo>
                      <a:pt x="2524" y="443"/>
                    </a:lnTo>
                    <a:lnTo>
                      <a:pt x="2536" y="452"/>
                    </a:lnTo>
                    <a:lnTo>
                      <a:pt x="2548" y="452"/>
                    </a:lnTo>
                    <a:lnTo>
                      <a:pt x="2550" y="452"/>
                    </a:lnTo>
                    <a:lnTo>
                      <a:pt x="2555" y="457"/>
                    </a:lnTo>
                    <a:lnTo>
                      <a:pt x="2557" y="457"/>
                    </a:lnTo>
                    <a:lnTo>
                      <a:pt x="2567" y="460"/>
                    </a:lnTo>
                    <a:lnTo>
                      <a:pt x="2574" y="462"/>
                    </a:lnTo>
                    <a:lnTo>
                      <a:pt x="2576" y="467"/>
                    </a:lnTo>
                    <a:lnTo>
                      <a:pt x="2588" y="474"/>
                    </a:lnTo>
                    <a:lnTo>
                      <a:pt x="2600" y="478"/>
                    </a:lnTo>
                    <a:lnTo>
                      <a:pt x="2624" y="481"/>
                    </a:lnTo>
                    <a:lnTo>
                      <a:pt x="2650" y="476"/>
                    </a:lnTo>
                    <a:lnTo>
                      <a:pt x="2657" y="478"/>
                    </a:lnTo>
                    <a:lnTo>
                      <a:pt x="2661" y="495"/>
                    </a:lnTo>
                    <a:lnTo>
                      <a:pt x="2661" y="497"/>
                    </a:lnTo>
                    <a:lnTo>
                      <a:pt x="2661" y="500"/>
                    </a:lnTo>
                    <a:lnTo>
                      <a:pt x="2661" y="502"/>
                    </a:lnTo>
                    <a:lnTo>
                      <a:pt x="2664" y="505"/>
                    </a:lnTo>
                    <a:lnTo>
                      <a:pt x="2666" y="509"/>
                    </a:lnTo>
                    <a:lnTo>
                      <a:pt x="2668" y="509"/>
                    </a:lnTo>
                    <a:lnTo>
                      <a:pt x="2671" y="509"/>
                    </a:lnTo>
                    <a:lnTo>
                      <a:pt x="2676" y="509"/>
                    </a:lnTo>
                    <a:lnTo>
                      <a:pt x="2685" y="516"/>
                    </a:lnTo>
                    <a:lnTo>
                      <a:pt x="2692" y="521"/>
                    </a:lnTo>
                    <a:lnTo>
                      <a:pt x="2704" y="538"/>
                    </a:lnTo>
                    <a:lnTo>
                      <a:pt x="2704" y="540"/>
                    </a:lnTo>
                    <a:lnTo>
                      <a:pt x="2704" y="540"/>
                    </a:lnTo>
                    <a:lnTo>
                      <a:pt x="2704" y="542"/>
                    </a:lnTo>
                    <a:lnTo>
                      <a:pt x="2704" y="542"/>
                    </a:lnTo>
                    <a:lnTo>
                      <a:pt x="2711" y="542"/>
                    </a:lnTo>
                    <a:lnTo>
                      <a:pt x="2711" y="545"/>
                    </a:lnTo>
                    <a:lnTo>
                      <a:pt x="2713" y="547"/>
                    </a:lnTo>
                    <a:lnTo>
                      <a:pt x="2713" y="550"/>
                    </a:lnTo>
                    <a:lnTo>
                      <a:pt x="2713" y="552"/>
                    </a:lnTo>
                    <a:lnTo>
                      <a:pt x="2716" y="554"/>
                    </a:lnTo>
                    <a:lnTo>
                      <a:pt x="2718" y="554"/>
                    </a:lnTo>
                    <a:lnTo>
                      <a:pt x="2723" y="550"/>
                    </a:lnTo>
                    <a:lnTo>
                      <a:pt x="2725" y="550"/>
                    </a:lnTo>
                    <a:lnTo>
                      <a:pt x="2728" y="540"/>
                    </a:lnTo>
                    <a:lnTo>
                      <a:pt x="2735" y="540"/>
                    </a:lnTo>
                    <a:lnTo>
                      <a:pt x="2751" y="547"/>
                    </a:lnTo>
                    <a:lnTo>
                      <a:pt x="2761" y="547"/>
                    </a:lnTo>
                    <a:lnTo>
                      <a:pt x="2768" y="542"/>
                    </a:lnTo>
                    <a:lnTo>
                      <a:pt x="2784" y="531"/>
                    </a:lnTo>
                    <a:lnTo>
                      <a:pt x="2787" y="533"/>
                    </a:lnTo>
                    <a:lnTo>
                      <a:pt x="2789" y="533"/>
                    </a:lnTo>
                    <a:lnTo>
                      <a:pt x="2792" y="528"/>
                    </a:lnTo>
                    <a:lnTo>
                      <a:pt x="2794" y="523"/>
                    </a:lnTo>
                    <a:lnTo>
                      <a:pt x="2799" y="528"/>
                    </a:lnTo>
                    <a:lnTo>
                      <a:pt x="2818" y="540"/>
                    </a:lnTo>
                    <a:lnTo>
                      <a:pt x="2820" y="550"/>
                    </a:lnTo>
                    <a:lnTo>
                      <a:pt x="2829" y="550"/>
                    </a:lnTo>
                    <a:lnTo>
                      <a:pt x="2839" y="547"/>
                    </a:lnTo>
                    <a:lnTo>
                      <a:pt x="2844" y="545"/>
                    </a:lnTo>
                    <a:lnTo>
                      <a:pt x="2844" y="552"/>
                    </a:lnTo>
                    <a:lnTo>
                      <a:pt x="2846" y="559"/>
                    </a:lnTo>
                    <a:lnTo>
                      <a:pt x="2848" y="566"/>
                    </a:lnTo>
                    <a:lnTo>
                      <a:pt x="2853" y="571"/>
                    </a:lnTo>
                    <a:lnTo>
                      <a:pt x="2855" y="573"/>
                    </a:lnTo>
                    <a:lnTo>
                      <a:pt x="2855" y="576"/>
                    </a:lnTo>
                    <a:lnTo>
                      <a:pt x="2858" y="578"/>
                    </a:lnTo>
                    <a:lnTo>
                      <a:pt x="2860" y="580"/>
                    </a:lnTo>
                    <a:lnTo>
                      <a:pt x="2865" y="580"/>
                    </a:lnTo>
                    <a:lnTo>
                      <a:pt x="2867" y="583"/>
                    </a:lnTo>
                    <a:lnTo>
                      <a:pt x="2867" y="585"/>
                    </a:lnTo>
                    <a:lnTo>
                      <a:pt x="2870" y="587"/>
                    </a:lnTo>
                    <a:lnTo>
                      <a:pt x="2881" y="592"/>
                    </a:lnTo>
                    <a:lnTo>
                      <a:pt x="2893" y="592"/>
                    </a:lnTo>
                    <a:lnTo>
                      <a:pt x="2917" y="583"/>
                    </a:lnTo>
                    <a:lnTo>
                      <a:pt x="2936" y="578"/>
                    </a:lnTo>
                    <a:lnTo>
                      <a:pt x="2943" y="576"/>
                    </a:lnTo>
                    <a:lnTo>
                      <a:pt x="2948" y="573"/>
                    </a:lnTo>
                    <a:lnTo>
                      <a:pt x="2964" y="578"/>
                    </a:lnTo>
                    <a:lnTo>
                      <a:pt x="2969" y="580"/>
                    </a:lnTo>
                    <a:lnTo>
                      <a:pt x="2976" y="592"/>
                    </a:lnTo>
                    <a:lnTo>
                      <a:pt x="2981" y="599"/>
                    </a:lnTo>
                    <a:lnTo>
                      <a:pt x="2986" y="599"/>
                    </a:lnTo>
                    <a:lnTo>
                      <a:pt x="2995" y="585"/>
                    </a:lnTo>
                    <a:lnTo>
                      <a:pt x="3000" y="580"/>
                    </a:lnTo>
                    <a:lnTo>
                      <a:pt x="3004" y="578"/>
                    </a:lnTo>
                    <a:lnTo>
                      <a:pt x="3014" y="585"/>
                    </a:lnTo>
                    <a:lnTo>
                      <a:pt x="3014" y="587"/>
                    </a:lnTo>
                    <a:lnTo>
                      <a:pt x="3014" y="587"/>
                    </a:lnTo>
                    <a:lnTo>
                      <a:pt x="3014" y="590"/>
                    </a:lnTo>
                    <a:lnTo>
                      <a:pt x="3016" y="592"/>
                    </a:lnTo>
                    <a:lnTo>
                      <a:pt x="3023" y="592"/>
                    </a:lnTo>
                    <a:lnTo>
                      <a:pt x="3028" y="592"/>
                    </a:lnTo>
                    <a:lnTo>
                      <a:pt x="3040" y="590"/>
                    </a:lnTo>
                    <a:lnTo>
                      <a:pt x="3047" y="592"/>
                    </a:lnTo>
                    <a:lnTo>
                      <a:pt x="3085" y="590"/>
                    </a:lnTo>
                    <a:lnTo>
                      <a:pt x="3097" y="592"/>
                    </a:lnTo>
                    <a:lnTo>
                      <a:pt x="3101" y="590"/>
                    </a:lnTo>
                    <a:lnTo>
                      <a:pt x="3104" y="585"/>
                    </a:lnTo>
                    <a:lnTo>
                      <a:pt x="3104" y="578"/>
                    </a:lnTo>
                    <a:lnTo>
                      <a:pt x="3101" y="573"/>
                    </a:lnTo>
                    <a:lnTo>
                      <a:pt x="3097" y="568"/>
                    </a:lnTo>
                    <a:lnTo>
                      <a:pt x="3092" y="566"/>
                    </a:lnTo>
                    <a:lnTo>
                      <a:pt x="3094" y="561"/>
                    </a:lnTo>
                    <a:lnTo>
                      <a:pt x="3097" y="559"/>
                    </a:lnTo>
                    <a:lnTo>
                      <a:pt x="3099" y="557"/>
                    </a:lnTo>
                    <a:lnTo>
                      <a:pt x="3094" y="552"/>
                    </a:lnTo>
                    <a:lnTo>
                      <a:pt x="3099" y="540"/>
                    </a:lnTo>
                    <a:lnTo>
                      <a:pt x="3099" y="533"/>
                    </a:lnTo>
                    <a:lnTo>
                      <a:pt x="3099" y="526"/>
                    </a:lnTo>
                    <a:lnTo>
                      <a:pt x="3106" y="523"/>
                    </a:lnTo>
                    <a:lnTo>
                      <a:pt x="3116" y="521"/>
                    </a:lnTo>
                    <a:lnTo>
                      <a:pt x="3120" y="523"/>
                    </a:lnTo>
                    <a:lnTo>
                      <a:pt x="3132" y="526"/>
                    </a:lnTo>
                    <a:lnTo>
                      <a:pt x="3137" y="528"/>
                    </a:lnTo>
                    <a:lnTo>
                      <a:pt x="3144" y="528"/>
                    </a:lnTo>
                    <a:lnTo>
                      <a:pt x="3149" y="528"/>
                    </a:lnTo>
                    <a:lnTo>
                      <a:pt x="3163" y="535"/>
                    </a:lnTo>
                    <a:lnTo>
                      <a:pt x="3172" y="540"/>
                    </a:lnTo>
                    <a:lnTo>
                      <a:pt x="3175" y="542"/>
                    </a:lnTo>
                    <a:lnTo>
                      <a:pt x="3179" y="547"/>
                    </a:lnTo>
                    <a:lnTo>
                      <a:pt x="3184" y="547"/>
                    </a:lnTo>
                    <a:lnTo>
                      <a:pt x="3187" y="547"/>
                    </a:lnTo>
                    <a:lnTo>
                      <a:pt x="3189" y="545"/>
                    </a:lnTo>
                    <a:lnTo>
                      <a:pt x="3191" y="542"/>
                    </a:lnTo>
                    <a:lnTo>
                      <a:pt x="3194" y="545"/>
                    </a:lnTo>
                    <a:lnTo>
                      <a:pt x="3201" y="547"/>
                    </a:lnTo>
                    <a:lnTo>
                      <a:pt x="3203" y="550"/>
                    </a:lnTo>
                    <a:lnTo>
                      <a:pt x="3229" y="552"/>
                    </a:lnTo>
                    <a:lnTo>
                      <a:pt x="3236" y="552"/>
                    </a:lnTo>
                    <a:lnTo>
                      <a:pt x="3241" y="557"/>
                    </a:lnTo>
                    <a:lnTo>
                      <a:pt x="3246" y="564"/>
                    </a:lnTo>
                    <a:lnTo>
                      <a:pt x="3248" y="571"/>
                    </a:lnTo>
                    <a:lnTo>
                      <a:pt x="3250" y="576"/>
                    </a:lnTo>
                    <a:lnTo>
                      <a:pt x="3255" y="580"/>
                    </a:lnTo>
                    <a:lnTo>
                      <a:pt x="3260" y="580"/>
                    </a:lnTo>
                    <a:lnTo>
                      <a:pt x="3269" y="578"/>
                    </a:lnTo>
                    <a:lnTo>
                      <a:pt x="3307" y="576"/>
                    </a:lnTo>
                    <a:lnTo>
                      <a:pt x="3317" y="578"/>
                    </a:lnTo>
                    <a:lnTo>
                      <a:pt x="3314" y="585"/>
                    </a:lnTo>
                    <a:lnTo>
                      <a:pt x="3317" y="585"/>
                    </a:lnTo>
                    <a:lnTo>
                      <a:pt x="3319" y="587"/>
                    </a:lnTo>
                    <a:lnTo>
                      <a:pt x="3321" y="587"/>
                    </a:lnTo>
                    <a:lnTo>
                      <a:pt x="3329" y="597"/>
                    </a:lnTo>
                    <a:lnTo>
                      <a:pt x="3333" y="606"/>
                    </a:lnTo>
                    <a:lnTo>
                      <a:pt x="3338" y="621"/>
                    </a:lnTo>
                    <a:lnTo>
                      <a:pt x="3343" y="625"/>
                    </a:lnTo>
                    <a:lnTo>
                      <a:pt x="3343" y="630"/>
                    </a:lnTo>
                    <a:lnTo>
                      <a:pt x="3340" y="632"/>
                    </a:lnTo>
                    <a:lnTo>
                      <a:pt x="3340" y="637"/>
                    </a:lnTo>
                    <a:lnTo>
                      <a:pt x="3343" y="639"/>
                    </a:lnTo>
                    <a:lnTo>
                      <a:pt x="3343" y="642"/>
                    </a:lnTo>
                    <a:lnTo>
                      <a:pt x="3338" y="649"/>
                    </a:lnTo>
                    <a:lnTo>
                      <a:pt x="3338" y="654"/>
                    </a:lnTo>
                    <a:lnTo>
                      <a:pt x="3345" y="654"/>
                    </a:lnTo>
                    <a:lnTo>
                      <a:pt x="3350" y="658"/>
                    </a:lnTo>
                    <a:lnTo>
                      <a:pt x="3350" y="666"/>
                    </a:lnTo>
                    <a:lnTo>
                      <a:pt x="3345" y="670"/>
                    </a:lnTo>
                    <a:lnTo>
                      <a:pt x="3343" y="670"/>
                    </a:lnTo>
                    <a:lnTo>
                      <a:pt x="3338" y="673"/>
                    </a:lnTo>
                    <a:lnTo>
                      <a:pt x="3347" y="687"/>
                    </a:lnTo>
                    <a:lnTo>
                      <a:pt x="3347" y="692"/>
                    </a:lnTo>
                    <a:lnTo>
                      <a:pt x="3350" y="694"/>
                    </a:lnTo>
                    <a:lnTo>
                      <a:pt x="3369" y="696"/>
                    </a:lnTo>
                    <a:lnTo>
                      <a:pt x="3373" y="696"/>
                    </a:lnTo>
                    <a:lnTo>
                      <a:pt x="3376" y="694"/>
                    </a:lnTo>
                    <a:lnTo>
                      <a:pt x="3378" y="692"/>
                    </a:lnTo>
                    <a:lnTo>
                      <a:pt x="3378" y="689"/>
                    </a:lnTo>
                    <a:lnTo>
                      <a:pt x="3381" y="687"/>
                    </a:lnTo>
                    <a:lnTo>
                      <a:pt x="3402" y="684"/>
                    </a:lnTo>
                    <a:lnTo>
                      <a:pt x="3411" y="680"/>
                    </a:lnTo>
                    <a:lnTo>
                      <a:pt x="3414" y="668"/>
                    </a:lnTo>
                    <a:lnTo>
                      <a:pt x="3416" y="668"/>
                    </a:lnTo>
                    <a:lnTo>
                      <a:pt x="3416" y="668"/>
                    </a:lnTo>
                    <a:lnTo>
                      <a:pt x="3416" y="668"/>
                    </a:lnTo>
                    <a:lnTo>
                      <a:pt x="3418" y="668"/>
                    </a:lnTo>
                    <a:lnTo>
                      <a:pt x="3421" y="670"/>
                    </a:lnTo>
                    <a:lnTo>
                      <a:pt x="3426" y="670"/>
                    </a:lnTo>
                    <a:lnTo>
                      <a:pt x="3428" y="668"/>
                    </a:lnTo>
                    <a:lnTo>
                      <a:pt x="3433" y="663"/>
                    </a:lnTo>
                    <a:lnTo>
                      <a:pt x="3433" y="666"/>
                    </a:lnTo>
                    <a:lnTo>
                      <a:pt x="3433" y="666"/>
                    </a:lnTo>
                    <a:lnTo>
                      <a:pt x="3433" y="668"/>
                    </a:lnTo>
                    <a:lnTo>
                      <a:pt x="3433" y="668"/>
                    </a:lnTo>
                    <a:lnTo>
                      <a:pt x="3440" y="670"/>
                    </a:lnTo>
                    <a:lnTo>
                      <a:pt x="3459" y="673"/>
                    </a:lnTo>
                    <a:lnTo>
                      <a:pt x="3466" y="675"/>
                    </a:lnTo>
                    <a:lnTo>
                      <a:pt x="3485" y="687"/>
                    </a:lnTo>
                    <a:lnTo>
                      <a:pt x="3492" y="689"/>
                    </a:lnTo>
                    <a:lnTo>
                      <a:pt x="3497" y="689"/>
                    </a:lnTo>
                    <a:lnTo>
                      <a:pt x="3501" y="692"/>
                    </a:lnTo>
                    <a:lnTo>
                      <a:pt x="3506" y="699"/>
                    </a:lnTo>
                    <a:lnTo>
                      <a:pt x="3511" y="713"/>
                    </a:lnTo>
                    <a:lnTo>
                      <a:pt x="3513" y="720"/>
                    </a:lnTo>
                    <a:lnTo>
                      <a:pt x="3520" y="725"/>
                    </a:lnTo>
                    <a:lnTo>
                      <a:pt x="3525" y="727"/>
                    </a:lnTo>
                    <a:lnTo>
                      <a:pt x="3530" y="729"/>
                    </a:lnTo>
                    <a:lnTo>
                      <a:pt x="3537" y="727"/>
                    </a:lnTo>
                    <a:lnTo>
                      <a:pt x="3541" y="727"/>
                    </a:lnTo>
                    <a:lnTo>
                      <a:pt x="3546" y="722"/>
                    </a:lnTo>
                    <a:lnTo>
                      <a:pt x="3551" y="718"/>
                    </a:lnTo>
                    <a:lnTo>
                      <a:pt x="3558" y="711"/>
                    </a:lnTo>
                    <a:lnTo>
                      <a:pt x="3560" y="708"/>
                    </a:lnTo>
                    <a:lnTo>
                      <a:pt x="3563" y="703"/>
                    </a:lnTo>
                    <a:lnTo>
                      <a:pt x="3563" y="701"/>
                    </a:lnTo>
                    <a:lnTo>
                      <a:pt x="3567" y="699"/>
                    </a:lnTo>
                    <a:lnTo>
                      <a:pt x="3584" y="699"/>
                    </a:lnTo>
                    <a:lnTo>
                      <a:pt x="3603" y="694"/>
                    </a:lnTo>
                    <a:lnTo>
                      <a:pt x="3612" y="692"/>
                    </a:lnTo>
                    <a:lnTo>
                      <a:pt x="3622" y="696"/>
                    </a:lnTo>
                    <a:lnTo>
                      <a:pt x="3624" y="699"/>
                    </a:lnTo>
                    <a:lnTo>
                      <a:pt x="3643" y="708"/>
                    </a:lnTo>
                    <a:lnTo>
                      <a:pt x="3653" y="708"/>
                    </a:lnTo>
                    <a:lnTo>
                      <a:pt x="3657" y="708"/>
                    </a:lnTo>
                    <a:lnTo>
                      <a:pt x="3662" y="715"/>
                    </a:lnTo>
                    <a:lnTo>
                      <a:pt x="3667" y="722"/>
                    </a:lnTo>
                    <a:lnTo>
                      <a:pt x="3672" y="727"/>
                    </a:lnTo>
                    <a:lnTo>
                      <a:pt x="3679" y="729"/>
                    </a:lnTo>
                    <a:lnTo>
                      <a:pt x="3686" y="732"/>
                    </a:lnTo>
                    <a:lnTo>
                      <a:pt x="3688" y="734"/>
                    </a:lnTo>
                    <a:lnTo>
                      <a:pt x="3691" y="732"/>
                    </a:lnTo>
                    <a:lnTo>
                      <a:pt x="3693" y="732"/>
                    </a:lnTo>
                    <a:lnTo>
                      <a:pt x="3695" y="725"/>
                    </a:lnTo>
                    <a:lnTo>
                      <a:pt x="3698" y="722"/>
                    </a:lnTo>
                    <a:lnTo>
                      <a:pt x="3705" y="720"/>
                    </a:lnTo>
                    <a:lnTo>
                      <a:pt x="3719" y="725"/>
                    </a:lnTo>
                    <a:lnTo>
                      <a:pt x="3726" y="727"/>
                    </a:lnTo>
                    <a:lnTo>
                      <a:pt x="3735" y="727"/>
                    </a:lnTo>
                    <a:lnTo>
                      <a:pt x="3735" y="725"/>
                    </a:lnTo>
                    <a:lnTo>
                      <a:pt x="3731" y="720"/>
                    </a:lnTo>
                    <a:lnTo>
                      <a:pt x="3728" y="713"/>
                    </a:lnTo>
                    <a:lnTo>
                      <a:pt x="3731" y="708"/>
                    </a:lnTo>
                    <a:lnTo>
                      <a:pt x="3743" y="696"/>
                    </a:lnTo>
                    <a:lnTo>
                      <a:pt x="3747" y="694"/>
                    </a:lnTo>
                    <a:lnTo>
                      <a:pt x="3754" y="694"/>
                    </a:lnTo>
                    <a:lnTo>
                      <a:pt x="3766" y="694"/>
                    </a:lnTo>
                    <a:lnTo>
                      <a:pt x="3773" y="694"/>
                    </a:lnTo>
                    <a:lnTo>
                      <a:pt x="3778" y="689"/>
                    </a:lnTo>
                    <a:lnTo>
                      <a:pt x="3788" y="680"/>
                    </a:lnTo>
                    <a:lnTo>
                      <a:pt x="3792" y="677"/>
                    </a:lnTo>
                    <a:lnTo>
                      <a:pt x="3797" y="677"/>
                    </a:lnTo>
                    <a:lnTo>
                      <a:pt x="3804" y="677"/>
                    </a:lnTo>
                    <a:lnTo>
                      <a:pt x="3809" y="675"/>
                    </a:lnTo>
                    <a:lnTo>
                      <a:pt x="3818" y="668"/>
                    </a:lnTo>
                    <a:lnTo>
                      <a:pt x="3828" y="670"/>
                    </a:lnTo>
                    <a:lnTo>
                      <a:pt x="3835" y="668"/>
                    </a:lnTo>
                    <a:lnTo>
                      <a:pt x="3837" y="668"/>
                    </a:lnTo>
                    <a:lnTo>
                      <a:pt x="3847" y="668"/>
                    </a:lnTo>
                    <a:lnTo>
                      <a:pt x="3849" y="668"/>
                    </a:lnTo>
                    <a:lnTo>
                      <a:pt x="3851" y="673"/>
                    </a:lnTo>
                    <a:lnTo>
                      <a:pt x="3854" y="677"/>
                    </a:lnTo>
                    <a:lnTo>
                      <a:pt x="3856" y="680"/>
                    </a:lnTo>
                    <a:lnTo>
                      <a:pt x="3861" y="682"/>
                    </a:lnTo>
                    <a:lnTo>
                      <a:pt x="3868" y="684"/>
                    </a:lnTo>
                    <a:lnTo>
                      <a:pt x="3875" y="684"/>
                    </a:lnTo>
                    <a:lnTo>
                      <a:pt x="3882" y="684"/>
                    </a:lnTo>
                    <a:lnTo>
                      <a:pt x="3906" y="680"/>
                    </a:lnTo>
                    <a:lnTo>
                      <a:pt x="3903" y="689"/>
                    </a:lnTo>
                    <a:lnTo>
                      <a:pt x="3903" y="694"/>
                    </a:lnTo>
                    <a:lnTo>
                      <a:pt x="3906" y="699"/>
                    </a:lnTo>
                    <a:lnTo>
                      <a:pt x="3911" y="708"/>
                    </a:lnTo>
                    <a:lnTo>
                      <a:pt x="3913" y="713"/>
                    </a:lnTo>
                    <a:lnTo>
                      <a:pt x="3915" y="715"/>
                    </a:lnTo>
                    <a:lnTo>
                      <a:pt x="3922" y="713"/>
                    </a:lnTo>
                    <a:lnTo>
                      <a:pt x="3929" y="713"/>
                    </a:lnTo>
                    <a:lnTo>
                      <a:pt x="3934" y="718"/>
                    </a:lnTo>
                    <a:lnTo>
                      <a:pt x="3937" y="718"/>
                    </a:lnTo>
                    <a:lnTo>
                      <a:pt x="3941" y="715"/>
                    </a:lnTo>
                    <a:lnTo>
                      <a:pt x="3944" y="715"/>
                    </a:lnTo>
                    <a:lnTo>
                      <a:pt x="3953" y="720"/>
                    </a:lnTo>
                    <a:lnTo>
                      <a:pt x="3946" y="737"/>
                    </a:lnTo>
                    <a:lnTo>
                      <a:pt x="3944" y="741"/>
                    </a:lnTo>
                    <a:lnTo>
                      <a:pt x="3944" y="746"/>
                    </a:lnTo>
                    <a:lnTo>
                      <a:pt x="3941" y="751"/>
                    </a:lnTo>
                    <a:lnTo>
                      <a:pt x="3939" y="753"/>
                    </a:lnTo>
                    <a:lnTo>
                      <a:pt x="3937" y="758"/>
                    </a:lnTo>
                    <a:lnTo>
                      <a:pt x="3932" y="755"/>
                    </a:lnTo>
                    <a:lnTo>
                      <a:pt x="3901" y="755"/>
                    </a:lnTo>
                    <a:lnTo>
                      <a:pt x="3896" y="758"/>
                    </a:lnTo>
                    <a:lnTo>
                      <a:pt x="3894" y="767"/>
                    </a:lnTo>
                    <a:lnTo>
                      <a:pt x="3892" y="784"/>
                    </a:lnTo>
                    <a:lnTo>
                      <a:pt x="3892" y="793"/>
                    </a:lnTo>
                    <a:lnTo>
                      <a:pt x="3894" y="800"/>
                    </a:lnTo>
                    <a:lnTo>
                      <a:pt x="3899" y="805"/>
                    </a:lnTo>
                    <a:lnTo>
                      <a:pt x="3911" y="812"/>
                    </a:lnTo>
                    <a:lnTo>
                      <a:pt x="3915" y="817"/>
                    </a:lnTo>
                    <a:lnTo>
                      <a:pt x="3920" y="824"/>
                    </a:lnTo>
                    <a:lnTo>
                      <a:pt x="3920" y="836"/>
                    </a:lnTo>
                    <a:lnTo>
                      <a:pt x="3918" y="843"/>
                    </a:lnTo>
                    <a:lnTo>
                      <a:pt x="3920" y="850"/>
                    </a:lnTo>
                    <a:lnTo>
                      <a:pt x="3920" y="853"/>
                    </a:lnTo>
                    <a:lnTo>
                      <a:pt x="3922" y="862"/>
                    </a:lnTo>
                    <a:lnTo>
                      <a:pt x="3922" y="864"/>
                    </a:lnTo>
                    <a:lnTo>
                      <a:pt x="3925" y="867"/>
                    </a:lnTo>
                    <a:lnTo>
                      <a:pt x="3929" y="872"/>
                    </a:lnTo>
                    <a:lnTo>
                      <a:pt x="3932" y="874"/>
                    </a:lnTo>
                    <a:lnTo>
                      <a:pt x="3932" y="883"/>
                    </a:lnTo>
                    <a:lnTo>
                      <a:pt x="3925" y="898"/>
                    </a:lnTo>
                    <a:lnTo>
                      <a:pt x="3920" y="907"/>
                    </a:lnTo>
                    <a:lnTo>
                      <a:pt x="3915" y="914"/>
                    </a:lnTo>
                    <a:lnTo>
                      <a:pt x="3892" y="928"/>
                    </a:lnTo>
                    <a:lnTo>
                      <a:pt x="3877" y="947"/>
                    </a:lnTo>
                    <a:lnTo>
                      <a:pt x="3835" y="980"/>
                    </a:lnTo>
                    <a:lnTo>
                      <a:pt x="3823" y="988"/>
                    </a:lnTo>
                    <a:lnTo>
                      <a:pt x="3814" y="988"/>
                    </a:lnTo>
                    <a:lnTo>
                      <a:pt x="3809" y="990"/>
                    </a:lnTo>
                    <a:lnTo>
                      <a:pt x="3809" y="992"/>
                    </a:lnTo>
                    <a:lnTo>
                      <a:pt x="3806" y="995"/>
                    </a:lnTo>
                    <a:lnTo>
                      <a:pt x="3804" y="997"/>
                    </a:lnTo>
                    <a:lnTo>
                      <a:pt x="3799" y="999"/>
                    </a:lnTo>
                    <a:lnTo>
                      <a:pt x="3799" y="999"/>
                    </a:lnTo>
                    <a:lnTo>
                      <a:pt x="3795" y="1004"/>
                    </a:lnTo>
                    <a:lnTo>
                      <a:pt x="3792" y="1006"/>
                    </a:lnTo>
                    <a:lnTo>
                      <a:pt x="3792" y="1009"/>
                    </a:lnTo>
                    <a:lnTo>
                      <a:pt x="3790" y="1011"/>
                    </a:lnTo>
                    <a:lnTo>
                      <a:pt x="3785" y="1011"/>
                    </a:lnTo>
                    <a:lnTo>
                      <a:pt x="3783" y="1011"/>
                    </a:lnTo>
                    <a:lnTo>
                      <a:pt x="3740" y="1040"/>
                    </a:lnTo>
                    <a:lnTo>
                      <a:pt x="3679" y="1070"/>
                    </a:lnTo>
                    <a:lnTo>
                      <a:pt x="3672" y="1077"/>
                    </a:lnTo>
                    <a:lnTo>
                      <a:pt x="3653" y="1092"/>
                    </a:lnTo>
                    <a:lnTo>
                      <a:pt x="3629" y="1104"/>
                    </a:lnTo>
                    <a:lnTo>
                      <a:pt x="3620" y="1111"/>
                    </a:lnTo>
                    <a:lnTo>
                      <a:pt x="3612" y="1122"/>
                    </a:lnTo>
                    <a:lnTo>
                      <a:pt x="3598" y="1151"/>
                    </a:lnTo>
                    <a:lnTo>
                      <a:pt x="3589" y="1163"/>
                    </a:lnTo>
                    <a:lnTo>
                      <a:pt x="3577" y="1172"/>
                    </a:lnTo>
                    <a:lnTo>
                      <a:pt x="3556" y="1186"/>
                    </a:lnTo>
                    <a:lnTo>
                      <a:pt x="3544" y="1189"/>
                    </a:lnTo>
                    <a:lnTo>
                      <a:pt x="3520" y="1193"/>
                    </a:lnTo>
                    <a:lnTo>
                      <a:pt x="3499" y="1198"/>
                    </a:lnTo>
                    <a:lnTo>
                      <a:pt x="3494" y="1203"/>
                    </a:lnTo>
                    <a:lnTo>
                      <a:pt x="3489" y="1203"/>
                    </a:lnTo>
                    <a:lnTo>
                      <a:pt x="3480" y="1203"/>
                    </a:lnTo>
                    <a:lnTo>
                      <a:pt x="3418" y="1222"/>
                    </a:lnTo>
                    <a:lnTo>
                      <a:pt x="3390" y="1224"/>
                    </a:lnTo>
                    <a:lnTo>
                      <a:pt x="3312" y="1255"/>
                    </a:lnTo>
                    <a:lnTo>
                      <a:pt x="3288" y="1262"/>
                    </a:lnTo>
                    <a:lnTo>
                      <a:pt x="3286" y="1262"/>
                    </a:lnTo>
                    <a:lnTo>
                      <a:pt x="3281" y="1274"/>
                    </a:lnTo>
                    <a:lnTo>
                      <a:pt x="3279" y="1276"/>
                    </a:lnTo>
                    <a:lnTo>
                      <a:pt x="3276" y="1279"/>
                    </a:lnTo>
                    <a:lnTo>
                      <a:pt x="3274" y="1281"/>
                    </a:lnTo>
                    <a:lnTo>
                      <a:pt x="3267" y="1276"/>
                    </a:lnTo>
                    <a:lnTo>
                      <a:pt x="3265" y="1276"/>
                    </a:lnTo>
                    <a:lnTo>
                      <a:pt x="3250" y="1276"/>
                    </a:lnTo>
                    <a:lnTo>
                      <a:pt x="3236" y="1279"/>
                    </a:lnTo>
                    <a:lnTo>
                      <a:pt x="3224" y="1286"/>
                    </a:lnTo>
                    <a:lnTo>
                      <a:pt x="3213" y="1293"/>
                    </a:lnTo>
                    <a:lnTo>
                      <a:pt x="3177" y="1328"/>
                    </a:lnTo>
                    <a:lnTo>
                      <a:pt x="3161" y="1352"/>
                    </a:lnTo>
                    <a:lnTo>
                      <a:pt x="3132" y="1381"/>
                    </a:lnTo>
                    <a:lnTo>
                      <a:pt x="3125" y="1395"/>
                    </a:lnTo>
                    <a:lnTo>
                      <a:pt x="3135" y="1399"/>
                    </a:lnTo>
                    <a:lnTo>
                      <a:pt x="3144" y="1402"/>
                    </a:lnTo>
                    <a:lnTo>
                      <a:pt x="3146" y="1402"/>
                    </a:lnTo>
                    <a:lnTo>
                      <a:pt x="3149" y="1399"/>
                    </a:lnTo>
                    <a:lnTo>
                      <a:pt x="3146" y="1397"/>
                    </a:lnTo>
                    <a:lnTo>
                      <a:pt x="3144" y="1395"/>
                    </a:lnTo>
                    <a:lnTo>
                      <a:pt x="3149" y="1395"/>
                    </a:lnTo>
                    <a:lnTo>
                      <a:pt x="3153" y="1397"/>
                    </a:lnTo>
                    <a:lnTo>
                      <a:pt x="3156" y="1399"/>
                    </a:lnTo>
                    <a:lnTo>
                      <a:pt x="3165" y="1409"/>
                    </a:lnTo>
                    <a:lnTo>
                      <a:pt x="3172" y="1416"/>
                    </a:lnTo>
                    <a:lnTo>
                      <a:pt x="3177" y="1421"/>
                    </a:lnTo>
                    <a:lnTo>
                      <a:pt x="3179" y="1423"/>
                    </a:lnTo>
                    <a:lnTo>
                      <a:pt x="3182" y="1423"/>
                    </a:lnTo>
                    <a:lnTo>
                      <a:pt x="3184" y="1426"/>
                    </a:lnTo>
                    <a:lnTo>
                      <a:pt x="3184" y="1428"/>
                    </a:lnTo>
                    <a:lnTo>
                      <a:pt x="3184" y="1430"/>
                    </a:lnTo>
                    <a:lnTo>
                      <a:pt x="3182" y="1433"/>
                    </a:lnTo>
                    <a:lnTo>
                      <a:pt x="3179" y="1435"/>
                    </a:lnTo>
                    <a:lnTo>
                      <a:pt x="3177" y="1440"/>
                    </a:lnTo>
                    <a:lnTo>
                      <a:pt x="3172" y="1442"/>
                    </a:lnTo>
                    <a:lnTo>
                      <a:pt x="3151" y="1449"/>
                    </a:lnTo>
                    <a:lnTo>
                      <a:pt x="3142" y="1459"/>
                    </a:lnTo>
                    <a:lnTo>
                      <a:pt x="3125" y="1478"/>
                    </a:lnTo>
                    <a:lnTo>
                      <a:pt x="3118" y="1485"/>
                    </a:lnTo>
                    <a:lnTo>
                      <a:pt x="3111" y="1492"/>
                    </a:lnTo>
                    <a:lnTo>
                      <a:pt x="3101" y="1492"/>
                    </a:lnTo>
                    <a:lnTo>
                      <a:pt x="3097" y="1482"/>
                    </a:lnTo>
                    <a:lnTo>
                      <a:pt x="3109" y="1485"/>
                    </a:lnTo>
                    <a:lnTo>
                      <a:pt x="3118" y="1480"/>
                    </a:lnTo>
                    <a:lnTo>
                      <a:pt x="3135" y="1463"/>
                    </a:lnTo>
                    <a:lnTo>
                      <a:pt x="3127" y="1461"/>
                    </a:lnTo>
                    <a:lnTo>
                      <a:pt x="3118" y="1461"/>
                    </a:lnTo>
                    <a:lnTo>
                      <a:pt x="3092" y="1470"/>
                    </a:lnTo>
                    <a:lnTo>
                      <a:pt x="3085" y="1475"/>
                    </a:lnTo>
                    <a:lnTo>
                      <a:pt x="3080" y="1480"/>
                    </a:lnTo>
                    <a:lnTo>
                      <a:pt x="3075" y="1487"/>
                    </a:lnTo>
                    <a:lnTo>
                      <a:pt x="3059" y="1525"/>
                    </a:lnTo>
                    <a:lnTo>
                      <a:pt x="3054" y="1534"/>
                    </a:lnTo>
                    <a:lnTo>
                      <a:pt x="3047" y="1539"/>
                    </a:lnTo>
                    <a:lnTo>
                      <a:pt x="3045" y="1546"/>
                    </a:lnTo>
                    <a:lnTo>
                      <a:pt x="3042" y="1558"/>
                    </a:lnTo>
                    <a:lnTo>
                      <a:pt x="3033" y="1568"/>
                    </a:lnTo>
                    <a:lnTo>
                      <a:pt x="3012" y="1610"/>
                    </a:lnTo>
                    <a:lnTo>
                      <a:pt x="3007" y="1615"/>
                    </a:lnTo>
                    <a:lnTo>
                      <a:pt x="2997" y="1622"/>
                    </a:lnTo>
                    <a:lnTo>
                      <a:pt x="2995" y="1627"/>
                    </a:lnTo>
                    <a:lnTo>
                      <a:pt x="2983" y="1643"/>
                    </a:lnTo>
                    <a:lnTo>
                      <a:pt x="2967" y="1660"/>
                    </a:lnTo>
                    <a:lnTo>
                      <a:pt x="2943" y="1698"/>
                    </a:lnTo>
                    <a:lnTo>
                      <a:pt x="2936" y="1710"/>
                    </a:lnTo>
                    <a:lnTo>
                      <a:pt x="2915" y="1721"/>
                    </a:lnTo>
                    <a:lnTo>
                      <a:pt x="2905" y="1733"/>
                    </a:lnTo>
                    <a:lnTo>
                      <a:pt x="2891" y="1764"/>
                    </a:lnTo>
                    <a:lnTo>
                      <a:pt x="2884" y="1776"/>
                    </a:lnTo>
                    <a:lnTo>
                      <a:pt x="2862" y="1800"/>
                    </a:lnTo>
                    <a:lnTo>
                      <a:pt x="2829" y="1856"/>
                    </a:lnTo>
                    <a:lnTo>
                      <a:pt x="2827" y="1861"/>
                    </a:lnTo>
                    <a:lnTo>
                      <a:pt x="2827" y="1871"/>
                    </a:lnTo>
                    <a:lnTo>
                      <a:pt x="2825" y="1878"/>
                    </a:lnTo>
                    <a:lnTo>
                      <a:pt x="2820" y="1882"/>
                    </a:lnTo>
                    <a:lnTo>
                      <a:pt x="2813" y="1892"/>
                    </a:lnTo>
                    <a:lnTo>
                      <a:pt x="2808" y="1899"/>
                    </a:lnTo>
                    <a:lnTo>
                      <a:pt x="2803" y="1906"/>
                    </a:lnTo>
                    <a:lnTo>
                      <a:pt x="2801" y="1913"/>
                    </a:lnTo>
                    <a:lnTo>
                      <a:pt x="2801" y="1918"/>
                    </a:lnTo>
                    <a:lnTo>
                      <a:pt x="2789" y="1932"/>
                    </a:lnTo>
                    <a:lnTo>
                      <a:pt x="2787" y="1942"/>
                    </a:lnTo>
                    <a:lnTo>
                      <a:pt x="2784" y="1958"/>
                    </a:lnTo>
                    <a:lnTo>
                      <a:pt x="2784" y="1977"/>
                    </a:lnTo>
                    <a:lnTo>
                      <a:pt x="2787" y="1996"/>
                    </a:lnTo>
                    <a:lnTo>
                      <a:pt x="2794" y="2027"/>
                    </a:lnTo>
                    <a:lnTo>
                      <a:pt x="2813" y="2072"/>
                    </a:lnTo>
                    <a:lnTo>
                      <a:pt x="2818" y="2081"/>
                    </a:lnTo>
                    <a:lnTo>
                      <a:pt x="2818" y="2084"/>
                    </a:lnTo>
                    <a:lnTo>
                      <a:pt x="2815" y="2088"/>
                    </a:lnTo>
                    <a:lnTo>
                      <a:pt x="2810" y="2093"/>
                    </a:lnTo>
                    <a:lnTo>
                      <a:pt x="2810" y="2098"/>
                    </a:lnTo>
                    <a:lnTo>
                      <a:pt x="2813" y="2105"/>
                    </a:lnTo>
                    <a:lnTo>
                      <a:pt x="2822" y="2124"/>
                    </a:lnTo>
                    <a:lnTo>
                      <a:pt x="2829" y="2145"/>
                    </a:lnTo>
                    <a:lnTo>
                      <a:pt x="2841" y="2162"/>
                    </a:lnTo>
                    <a:lnTo>
                      <a:pt x="2855" y="2183"/>
                    </a:lnTo>
                    <a:lnTo>
                      <a:pt x="2860" y="2190"/>
                    </a:lnTo>
                    <a:lnTo>
                      <a:pt x="2872" y="2200"/>
                    </a:lnTo>
                    <a:lnTo>
                      <a:pt x="2884" y="2214"/>
                    </a:lnTo>
                    <a:lnTo>
                      <a:pt x="2891" y="2219"/>
                    </a:lnTo>
                    <a:lnTo>
                      <a:pt x="2900" y="2221"/>
                    </a:lnTo>
                    <a:lnTo>
                      <a:pt x="2915" y="2223"/>
                    </a:lnTo>
                    <a:lnTo>
                      <a:pt x="2931" y="2228"/>
                    </a:lnTo>
                    <a:lnTo>
                      <a:pt x="2945" y="2235"/>
                    </a:lnTo>
                    <a:lnTo>
                      <a:pt x="2957" y="2247"/>
                    </a:lnTo>
                    <a:lnTo>
                      <a:pt x="2955" y="2247"/>
                    </a:lnTo>
                    <a:lnTo>
                      <a:pt x="2952" y="2249"/>
                    </a:lnTo>
                    <a:lnTo>
                      <a:pt x="2955" y="2252"/>
                    </a:lnTo>
                    <a:lnTo>
                      <a:pt x="2957" y="2254"/>
                    </a:lnTo>
                    <a:lnTo>
                      <a:pt x="2964" y="2261"/>
                    </a:lnTo>
                    <a:lnTo>
                      <a:pt x="2967" y="2261"/>
                    </a:lnTo>
                    <a:lnTo>
                      <a:pt x="2969" y="2266"/>
                    </a:lnTo>
                    <a:lnTo>
                      <a:pt x="2969" y="2273"/>
                    </a:lnTo>
                    <a:lnTo>
                      <a:pt x="2967" y="2275"/>
                    </a:lnTo>
                    <a:lnTo>
                      <a:pt x="2959" y="2275"/>
                    </a:lnTo>
                    <a:lnTo>
                      <a:pt x="2955" y="2278"/>
                    </a:lnTo>
                    <a:lnTo>
                      <a:pt x="2950" y="2280"/>
                    </a:lnTo>
                    <a:lnTo>
                      <a:pt x="2945" y="2285"/>
                    </a:lnTo>
                    <a:lnTo>
                      <a:pt x="2941" y="2294"/>
                    </a:lnTo>
                    <a:lnTo>
                      <a:pt x="2941" y="2294"/>
                    </a:lnTo>
                    <a:lnTo>
                      <a:pt x="2938" y="2297"/>
                    </a:lnTo>
                    <a:lnTo>
                      <a:pt x="2933" y="2297"/>
                    </a:lnTo>
                    <a:lnTo>
                      <a:pt x="2931" y="2299"/>
                    </a:lnTo>
                    <a:lnTo>
                      <a:pt x="2926" y="2302"/>
                    </a:lnTo>
                    <a:lnTo>
                      <a:pt x="2922" y="2304"/>
                    </a:lnTo>
                    <a:lnTo>
                      <a:pt x="2919" y="2306"/>
                    </a:lnTo>
                    <a:lnTo>
                      <a:pt x="2915" y="2313"/>
                    </a:lnTo>
                    <a:lnTo>
                      <a:pt x="2917" y="2320"/>
                    </a:lnTo>
                    <a:lnTo>
                      <a:pt x="2910" y="2318"/>
                    </a:lnTo>
                    <a:lnTo>
                      <a:pt x="2905" y="2320"/>
                    </a:lnTo>
                    <a:lnTo>
                      <a:pt x="2903" y="2320"/>
                    </a:lnTo>
                    <a:lnTo>
                      <a:pt x="2896" y="2323"/>
                    </a:lnTo>
                    <a:lnTo>
                      <a:pt x="2886" y="2323"/>
                    </a:lnTo>
                    <a:lnTo>
                      <a:pt x="2881" y="2325"/>
                    </a:lnTo>
                    <a:lnTo>
                      <a:pt x="2877" y="2328"/>
                    </a:lnTo>
                    <a:lnTo>
                      <a:pt x="2872" y="2335"/>
                    </a:lnTo>
                    <a:lnTo>
                      <a:pt x="2872" y="2342"/>
                    </a:lnTo>
                    <a:lnTo>
                      <a:pt x="2872" y="2346"/>
                    </a:lnTo>
                    <a:lnTo>
                      <a:pt x="2870" y="2354"/>
                    </a:lnTo>
                    <a:lnTo>
                      <a:pt x="2865" y="2358"/>
                    </a:lnTo>
                    <a:lnTo>
                      <a:pt x="2860" y="2361"/>
                    </a:lnTo>
                    <a:lnTo>
                      <a:pt x="2846" y="2361"/>
                    </a:lnTo>
                    <a:lnTo>
                      <a:pt x="2832" y="2363"/>
                    </a:lnTo>
                    <a:lnTo>
                      <a:pt x="2822" y="2368"/>
                    </a:lnTo>
                    <a:lnTo>
                      <a:pt x="2813" y="2375"/>
                    </a:lnTo>
                    <a:lnTo>
                      <a:pt x="2780" y="2389"/>
                    </a:lnTo>
                    <a:lnTo>
                      <a:pt x="2775" y="2391"/>
                    </a:lnTo>
                    <a:lnTo>
                      <a:pt x="2773" y="2396"/>
                    </a:lnTo>
                    <a:lnTo>
                      <a:pt x="2770" y="2399"/>
                    </a:lnTo>
                    <a:lnTo>
                      <a:pt x="2758" y="2413"/>
                    </a:lnTo>
                    <a:lnTo>
                      <a:pt x="2754" y="2418"/>
                    </a:lnTo>
                    <a:lnTo>
                      <a:pt x="2754" y="2427"/>
                    </a:lnTo>
                    <a:lnTo>
                      <a:pt x="2754" y="2432"/>
                    </a:lnTo>
                    <a:lnTo>
                      <a:pt x="2751" y="2432"/>
                    </a:lnTo>
                    <a:lnTo>
                      <a:pt x="2742" y="2434"/>
                    </a:lnTo>
                    <a:lnTo>
                      <a:pt x="2737" y="2434"/>
                    </a:lnTo>
                    <a:lnTo>
                      <a:pt x="2732" y="2439"/>
                    </a:lnTo>
                    <a:lnTo>
                      <a:pt x="2732" y="2444"/>
                    </a:lnTo>
                    <a:lnTo>
                      <a:pt x="2721" y="2444"/>
                    </a:lnTo>
                    <a:lnTo>
                      <a:pt x="2716" y="2460"/>
                    </a:lnTo>
                    <a:lnTo>
                      <a:pt x="2718" y="2498"/>
                    </a:lnTo>
                    <a:lnTo>
                      <a:pt x="2713" y="2503"/>
                    </a:lnTo>
                    <a:lnTo>
                      <a:pt x="2709" y="2503"/>
                    </a:lnTo>
                    <a:lnTo>
                      <a:pt x="2695" y="2503"/>
                    </a:lnTo>
                    <a:lnTo>
                      <a:pt x="2687" y="2505"/>
                    </a:lnTo>
                    <a:lnTo>
                      <a:pt x="2683" y="2510"/>
                    </a:lnTo>
                    <a:lnTo>
                      <a:pt x="2678" y="2515"/>
                    </a:lnTo>
                    <a:lnTo>
                      <a:pt x="2673" y="2522"/>
                    </a:lnTo>
                    <a:lnTo>
                      <a:pt x="2671" y="2529"/>
                    </a:lnTo>
                    <a:lnTo>
                      <a:pt x="2671" y="2536"/>
                    </a:lnTo>
                    <a:lnTo>
                      <a:pt x="2668" y="2552"/>
                    </a:lnTo>
                    <a:lnTo>
                      <a:pt x="2671" y="2583"/>
                    </a:lnTo>
                    <a:lnTo>
                      <a:pt x="2671" y="2593"/>
                    </a:lnTo>
                    <a:lnTo>
                      <a:pt x="2666" y="2595"/>
                    </a:lnTo>
                    <a:lnTo>
                      <a:pt x="2661" y="2600"/>
                    </a:lnTo>
                    <a:lnTo>
                      <a:pt x="2657" y="2605"/>
                    </a:lnTo>
                    <a:lnTo>
                      <a:pt x="2652" y="2612"/>
                    </a:lnTo>
                    <a:lnTo>
                      <a:pt x="2638" y="2645"/>
                    </a:lnTo>
                    <a:lnTo>
                      <a:pt x="2638" y="2652"/>
                    </a:lnTo>
                    <a:lnTo>
                      <a:pt x="2640" y="2668"/>
                    </a:lnTo>
                    <a:lnTo>
                      <a:pt x="2638" y="2673"/>
                    </a:lnTo>
                    <a:lnTo>
                      <a:pt x="2628" y="2661"/>
                    </a:lnTo>
                    <a:lnTo>
                      <a:pt x="2621" y="2685"/>
                    </a:lnTo>
                    <a:lnTo>
                      <a:pt x="2616" y="2687"/>
                    </a:lnTo>
                    <a:lnTo>
                      <a:pt x="2607" y="2690"/>
                    </a:lnTo>
                    <a:lnTo>
                      <a:pt x="2605" y="2695"/>
                    </a:lnTo>
                    <a:lnTo>
                      <a:pt x="2607" y="2704"/>
                    </a:lnTo>
                    <a:lnTo>
                      <a:pt x="2616" y="2723"/>
                    </a:lnTo>
                    <a:lnTo>
                      <a:pt x="2621" y="2728"/>
                    </a:lnTo>
                    <a:lnTo>
                      <a:pt x="2631" y="2735"/>
                    </a:lnTo>
                    <a:lnTo>
                      <a:pt x="2640" y="2740"/>
                    </a:lnTo>
                    <a:lnTo>
                      <a:pt x="2645" y="2740"/>
                    </a:lnTo>
                    <a:lnTo>
                      <a:pt x="2650" y="2735"/>
                    </a:lnTo>
                    <a:lnTo>
                      <a:pt x="2654" y="2740"/>
                    </a:lnTo>
                    <a:lnTo>
                      <a:pt x="2657" y="2744"/>
                    </a:lnTo>
                    <a:lnTo>
                      <a:pt x="2657" y="2749"/>
                    </a:lnTo>
                    <a:lnTo>
                      <a:pt x="2652" y="2751"/>
                    </a:lnTo>
                    <a:lnTo>
                      <a:pt x="2647" y="2756"/>
                    </a:lnTo>
                    <a:lnTo>
                      <a:pt x="2645" y="2756"/>
                    </a:lnTo>
                    <a:lnTo>
                      <a:pt x="2642" y="2756"/>
                    </a:lnTo>
                    <a:lnTo>
                      <a:pt x="2640" y="2754"/>
                    </a:lnTo>
                    <a:lnTo>
                      <a:pt x="2635" y="2756"/>
                    </a:lnTo>
                    <a:lnTo>
                      <a:pt x="2626" y="2761"/>
                    </a:lnTo>
                    <a:lnTo>
                      <a:pt x="2621" y="2761"/>
                    </a:lnTo>
                    <a:lnTo>
                      <a:pt x="2612" y="2766"/>
                    </a:lnTo>
                    <a:lnTo>
                      <a:pt x="2598" y="2766"/>
                    </a:lnTo>
                    <a:lnTo>
                      <a:pt x="2595" y="2768"/>
                    </a:lnTo>
                    <a:lnTo>
                      <a:pt x="2590" y="2768"/>
                    </a:lnTo>
                    <a:lnTo>
                      <a:pt x="2581" y="2775"/>
                    </a:lnTo>
                    <a:lnTo>
                      <a:pt x="2579" y="2773"/>
                    </a:lnTo>
                    <a:lnTo>
                      <a:pt x="2564" y="2766"/>
                    </a:lnTo>
                    <a:lnTo>
                      <a:pt x="2555" y="2763"/>
                    </a:lnTo>
                    <a:lnTo>
                      <a:pt x="2531" y="2763"/>
                    </a:lnTo>
                    <a:lnTo>
                      <a:pt x="2527" y="2763"/>
                    </a:lnTo>
                    <a:lnTo>
                      <a:pt x="2522" y="2766"/>
                    </a:lnTo>
                    <a:lnTo>
                      <a:pt x="2517" y="2768"/>
                    </a:lnTo>
                    <a:lnTo>
                      <a:pt x="2515" y="2773"/>
                    </a:lnTo>
                    <a:lnTo>
                      <a:pt x="2517" y="2777"/>
                    </a:lnTo>
                    <a:lnTo>
                      <a:pt x="2522" y="2780"/>
                    </a:lnTo>
                    <a:lnTo>
                      <a:pt x="2512" y="2780"/>
                    </a:lnTo>
                    <a:lnTo>
                      <a:pt x="2496" y="2773"/>
                    </a:lnTo>
                    <a:lnTo>
                      <a:pt x="2496" y="2773"/>
                    </a:lnTo>
                    <a:lnTo>
                      <a:pt x="2493" y="2770"/>
                    </a:lnTo>
                    <a:lnTo>
                      <a:pt x="2491" y="2768"/>
                    </a:lnTo>
                    <a:lnTo>
                      <a:pt x="2479" y="2766"/>
                    </a:lnTo>
                    <a:lnTo>
                      <a:pt x="2475" y="2766"/>
                    </a:lnTo>
                    <a:lnTo>
                      <a:pt x="2456" y="2770"/>
                    </a:lnTo>
                    <a:lnTo>
                      <a:pt x="2441" y="2770"/>
                    </a:lnTo>
                    <a:lnTo>
                      <a:pt x="2434" y="2773"/>
                    </a:lnTo>
                    <a:lnTo>
                      <a:pt x="2430" y="2775"/>
                    </a:lnTo>
                    <a:lnTo>
                      <a:pt x="2413" y="2792"/>
                    </a:lnTo>
                    <a:lnTo>
                      <a:pt x="2408" y="2794"/>
                    </a:lnTo>
                    <a:lnTo>
                      <a:pt x="2401" y="2796"/>
                    </a:lnTo>
                    <a:lnTo>
                      <a:pt x="2399" y="2796"/>
                    </a:lnTo>
                    <a:lnTo>
                      <a:pt x="2396" y="2799"/>
                    </a:lnTo>
                    <a:lnTo>
                      <a:pt x="2394" y="2801"/>
                    </a:lnTo>
                    <a:lnTo>
                      <a:pt x="2392" y="2803"/>
                    </a:lnTo>
                    <a:lnTo>
                      <a:pt x="2392" y="2803"/>
                    </a:lnTo>
                    <a:lnTo>
                      <a:pt x="2387" y="2818"/>
                    </a:lnTo>
                    <a:lnTo>
                      <a:pt x="2387" y="2820"/>
                    </a:lnTo>
                    <a:lnTo>
                      <a:pt x="2385" y="2822"/>
                    </a:lnTo>
                    <a:lnTo>
                      <a:pt x="2382" y="2822"/>
                    </a:lnTo>
                    <a:lnTo>
                      <a:pt x="2380" y="2822"/>
                    </a:lnTo>
                    <a:lnTo>
                      <a:pt x="2378" y="2820"/>
                    </a:lnTo>
                    <a:lnTo>
                      <a:pt x="2375" y="2822"/>
                    </a:lnTo>
                    <a:lnTo>
                      <a:pt x="2368" y="2829"/>
                    </a:lnTo>
                    <a:lnTo>
                      <a:pt x="2366" y="2829"/>
                    </a:lnTo>
                    <a:lnTo>
                      <a:pt x="2361" y="2829"/>
                    </a:lnTo>
                    <a:lnTo>
                      <a:pt x="2342" y="2837"/>
                    </a:lnTo>
                    <a:lnTo>
                      <a:pt x="2325" y="2848"/>
                    </a:lnTo>
                    <a:lnTo>
                      <a:pt x="2323" y="2853"/>
                    </a:lnTo>
                    <a:lnTo>
                      <a:pt x="2321" y="2860"/>
                    </a:lnTo>
                    <a:lnTo>
                      <a:pt x="2316" y="2870"/>
                    </a:lnTo>
                    <a:lnTo>
                      <a:pt x="2304" y="2884"/>
                    </a:lnTo>
                    <a:lnTo>
                      <a:pt x="2285" y="2903"/>
                    </a:lnTo>
                    <a:lnTo>
                      <a:pt x="2276" y="2915"/>
                    </a:lnTo>
                    <a:lnTo>
                      <a:pt x="2269" y="2931"/>
                    </a:lnTo>
                    <a:lnTo>
                      <a:pt x="2266" y="2945"/>
                    </a:lnTo>
                    <a:lnTo>
                      <a:pt x="2262" y="2957"/>
                    </a:lnTo>
                    <a:lnTo>
                      <a:pt x="2259" y="2969"/>
                    </a:lnTo>
                    <a:lnTo>
                      <a:pt x="2250" y="2995"/>
                    </a:lnTo>
                    <a:lnTo>
                      <a:pt x="2243" y="3007"/>
                    </a:lnTo>
                    <a:lnTo>
                      <a:pt x="2243" y="3012"/>
                    </a:lnTo>
                    <a:lnTo>
                      <a:pt x="2243" y="3017"/>
                    </a:lnTo>
                    <a:lnTo>
                      <a:pt x="2245" y="3019"/>
                    </a:lnTo>
                    <a:lnTo>
                      <a:pt x="2245" y="3024"/>
                    </a:lnTo>
                    <a:lnTo>
                      <a:pt x="2243" y="3026"/>
                    </a:lnTo>
                    <a:lnTo>
                      <a:pt x="2243" y="3028"/>
                    </a:lnTo>
                    <a:lnTo>
                      <a:pt x="2240" y="3031"/>
                    </a:lnTo>
                    <a:lnTo>
                      <a:pt x="2231" y="3031"/>
                    </a:lnTo>
                    <a:lnTo>
                      <a:pt x="2231" y="3031"/>
                    </a:lnTo>
                    <a:lnTo>
                      <a:pt x="2226" y="3035"/>
                    </a:lnTo>
                    <a:lnTo>
                      <a:pt x="2214" y="3043"/>
                    </a:lnTo>
                    <a:lnTo>
                      <a:pt x="2207" y="3050"/>
                    </a:lnTo>
                    <a:lnTo>
                      <a:pt x="2205" y="3066"/>
                    </a:lnTo>
                    <a:lnTo>
                      <a:pt x="2200" y="3071"/>
                    </a:lnTo>
                    <a:lnTo>
                      <a:pt x="2195" y="3076"/>
                    </a:lnTo>
                    <a:lnTo>
                      <a:pt x="2188" y="3080"/>
                    </a:lnTo>
                    <a:lnTo>
                      <a:pt x="2188" y="3083"/>
                    </a:lnTo>
                    <a:lnTo>
                      <a:pt x="2186" y="3092"/>
                    </a:lnTo>
                    <a:lnTo>
                      <a:pt x="2184" y="3095"/>
                    </a:lnTo>
                    <a:lnTo>
                      <a:pt x="2181" y="3097"/>
                    </a:lnTo>
                    <a:lnTo>
                      <a:pt x="2176" y="3097"/>
                    </a:lnTo>
                    <a:lnTo>
                      <a:pt x="2174" y="3099"/>
                    </a:lnTo>
                    <a:lnTo>
                      <a:pt x="2169" y="3106"/>
                    </a:lnTo>
                    <a:lnTo>
                      <a:pt x="2165" y="3111"/>
                    </a:lnTo>
                    <a:lnTo>
                      <a:pt x="2157" y="3114"/>
                    </a:lnTo>
                    <a:lnTo>
                      <a:pt x="2150" y="3114"/>
                    </a:lnTo>
                    <a:lnTo>
                      <a:pt x="2139" y="3111"/>
                    </a:lnTo>
                    <a:lnTo>
                      <a:pt x="2129" y="3099"/>
                    </a:lnTo>
                    <a:lnTo>
                      <a:pt x="2120" y="3088"/>
                    </a:lnTo>
                    <a:lnTo>
                      <a:pt x="2113" y="3078"/>
                    </a:lnTo>
                    <a:lnTo>
                      <a:pt x="2101" y="3071"/>
                    </a:lnTo>
                    <a:lnTo>
                      <a:pt x="2094" y="3069"/>
                    </a:lnTo>
                    <a:lnTo>
                      <a:pt x="2084" y="3066"/>
                    </a:lnTo>
                    <a:lnTo>
                      <a:pt x="2079" y="3069"/>
                    </a:lnTo>
                    <a:lnTo>
                      <a:pt x="2068" y="3073"/>
                    </a:lnTo>
                    <a:lnTo>
                      <a:pt x="2060" y="3073"/>
                    </a:lnTo>
                    <a:lnTo>
                      <a:pt x="2058" y="3073"/>
                    </a:lnTo>
                    <a:lnTo>
                      <a:pt x="2049" y="3069"/>
                    </a:lnTo>
                    <a:lnTo>
                      <a:pt x="2044" y="3069"/>
                    </a:lnTo>
                    <a:lnTo>
                      <a:pt x="2016" y="3071"/>
                    </a:lnTo>
                    <a:lnTo>
                      <a:pt x="2008" y="3076"/>
                    </a:lnTo>
                    <a:lnTo>
                      <a:pt x="2001" y="3088"/>
                    </a:lnTo>
                    <a:lnTo>
                      <a:pt x="1992" y="3106"/>
                    </a:lnTo>
                    <a:lnTo>
                      <a:pt x="1985" y="3116"/>
                    </a:lnTo>
                    <a:lnTo>
                      <a:pt x="1982" y="3116"/>
                    </a:lnTo>
                    <a:lnTo>
                      <a:pt x="1978" y="3121"/>
                    </a:lnTo>
                    <a:lnTo>
                      <a:pt x="1968" y="3123"/>
                    </a:lnTo>
                    <a:lnTo>
                      <a:pt x="1959" y="3125"/>
                    </a:lnTo>
                    <a:lnTo>
                      <a:pt x="1954" y="3123"/>
                    </a:lnTo>
                    <a:lnTo>
                      <a:pt x="1947" y="3125"/>
                    </a:lnTo>
                    <a:lnTo>
                      <a:pt x="1940" y="3123"/>
                    </a:lnTo>
                    <a:lnTo>
                      <a:pt x="1933" y="3116"/>
                    </a:lnTo>
                    <a:lnTo>
                      <a:pt x="1928" y="3114"/>
                    </a:lnTo>
                    <a:lnTo>
                      <a:pt x="1923" y="3114"/>
                    </a:lnTo>
                    <a:lnTo>
                      <a:pt x="1921" y="3118"/>
                    </a:lnTo>
                    <a:lnTo>
                      <a:pt x="1916" y="3118"/>
                    </a:lnTo>
                    <a:lnTo>
                      <a:pt x="1914" y="3116"/>
                    </a:lnTo>
                    <a:lnTo>
                      <a:pt x="1904" y="3104"/>
                    </a:lnTo>
                    <a:lnTo>
                      <a:pt x="1897" y="3099"/>
                    </a:lnTo>
                    <a:lnTo>
                      <a:pt x="1890" y="3099"/>
                    </a:lnTo>
                    <a:lnTo>
                      <a:pt x="1878" y="3099"/>
                    </a:lnTo>
                    <a:lnTo>
                      <a:pt x="1791" y="3090"/>
                    </a:lnTo>
                    <a:lnTo>
                      <a:pt x="1755" y="3095"/>
                    </a:lnTo>
                    <a:lnTo>
                      <a:pt x="1751" y="3097"/>
                    </a:lnTo>
                    <a:lnTo>
                      <a:pt x="1746" y="3102"/>
                    </a:lnTo>
                    <a:lnTo>
                      <a:pt x="1739" y="3106"/>
                    </a:lnTo>
                    <a:lnTo>
                      <a:pt x="1722" y="3111"/>
                    </a:lnTo>
                    <a:lnTo>
                      <a:pt x="1710" y="3111"/>
                    </a:lnTo>
                    <a:lnTo>
                      <a:pt x="1661" y="3092"/>
                    </a:lnTo>
                    <a:lnTo>
                      <a:pt x="1656" y="3090"/>
                    </a:lnTo>
                    <a:lnTo>
                      <a:pt x="1654" y="3088"/>
                    </a:lnTo>
                    <a:lnTo>
                      <a:pt x="1630" y="3092"/>
                    </a:lnTo>
                    <a:lnTo>
                      <a:pt x="1616" y="3092"/>
                    </a:lnTo>
                    <a:lnTo>
                      <a:pt x="1590" y="3083"/>
                    </a:lnTo>
                    <a:lnTo>
                      <a:pt x="1576" y="3080"/>
                    </a:lnTo>
                    <a:lnTo>
                      <a:pt x="1540" y="3090"/>
                    </a:lnTo>
                    <a:lnTo>
                      <a:pt x="1507" y="3083"/>
                    </a:lnTo>
                    <a:lnTo>
                      <a:pt x="1497" y="3085"/>
                    </a:lnTo>
                    <a:lnTo>
                      <a:pt x="1460" y="3095"/>
                    </a:lnTo>
                    <a:lnTo>
                      <a:pt x="1450" y="3095"/>
                    </a:lnTo>
                    <a:lnTo>
                      <a:pt x="1389" y="3088"/>
                    </a:lnTo>
                    <a:lnTo>
                      <a:pt x="1382" y="3090"/>
                    </a:lnTo>
                    <a:lnTo>
                      <a:pt x="1377" y="3092"/>
                    </a:lnTo>
                    <a:lnTo>
                      <a:pt x="1367" y="3109"/>
                    </a:lnTo>
                    <a:lnTo>
                      <a:pt x="1365" y="3111"/>
                    </a:lnTo>
                    <a:lnTo>
                      <a:pt x="1360" y="3116"/>
                    </a:lnTo>
                    <a:lnTo>
                      <a:pt x="1355" y="3123"/>
                    </a:lnTo>
                    <a:lnTo>
                      <a:pt x="1355" y="3130"/>
                    </a:lnTo>
                    <a:lnTo>
                      <a:pt x="1353" y="3133"/>
                    </a:lnTo>
                    <a:lnTo>
                      <a:pt x="1311" y="3156"/>
                    </a:lnTo>
                    <a:lnTo>
                      <a:pt x="1303" y="3170"/>
                    </a:lnTo>
                    <a:lnTo>
                      <a:pt x="1299" y="3173"/>
                    </a:lnTo>
                    <a:lnTo>
                      <a:pt x="1296" y="3175"/>
                    </a:lnTo>
                    <a:lnTo>
                      <a:pt x="1289" y="3178"/>
                    </a:lnTo>
                    <a:lnTo>
                      <a:pt x="1275" y="3180"/>
                    </a:lnTo>
                    <a:lnTo>
                      <a:pt x="1261" y="3178"/>
                    </a:lnTo>
                    <a:lnTo>
                      <a:pt x="1218" y="3168"/>
                    </a:lnTo>
                    <a:lnTo>
                      <a:pt x="1211" y="3166"/>
                    </a:lnTo>
                    <a:lnTo>
                      <a:pt x="1206" y="3168"/>
                    </a:lnTo>
                    <a:lnTo>
                      <a:pt x="1204" y="3170"/>
                    </a:lnTo>
                    <a:lnTo>
                      <a:pt x="1178" y="3182"/>
                    </a:lnTo>
                    <a:lnTo>
                      <a:pt x="1154" y="3187"/>
                    </a:lnTo>
                    <a:lnTo>
                      <a:pt x="1138" y="3194"/>
                    </a:lnTo>
                    <a:lnTo>
                      <a:pt x="1133" y="3196"/>
                    </a:lnTo>
                    <a:lnTo>
                      <a:pt x="1121" y="3196"/>
                    </a:lnTo>
                    <a:lnTo>
                      <a:pt x="1117" y="3199"/>
                    </a:lnTo>
                    <a:lnTo>
                      <a:pt x="1112" y="3201"/>
                    </a:lnTo>
                    <a:lnTo>
                      <a:pt x="1107" y="3206"/>
                    </a:lnTo>
                    <a:lnTo>
                      <a:pt x="1095" y="3222"/>
                    </a:lnTo>
                    <a:lnTo>
                      <a:pt x="1088" y="3227"/>
                    </a:lnTo>
                    <a:lnTo>
                      <a:pt x="1083" y="3244"/>
                    </a:lnTo>
                    <a:lnTo>
                      <a:pt x="1079" y="3249"/>
                    </a:lnTo>
                    <a:lnTo>
                      <a:pt x="1076" y="3251"/>
                    </a:lnTo>
                    <a:lnTo>
                      <a:pt x="1074" y="3253"/>
                    </a:lnTo>
                    <a:lnTo>
                      <a:pt x="1072" y="3256"/>
                    </a:lnTo>
                    <a:lnTo>
                      <a:pt x="1067" y="3258"/>
                    </a:lnTo>
                    <a:lnTo>
                      <a:pt x="1067" y="3260"/>
                    </a:lnTo>
                    <a:lnTo>
                      <a:pt x="1067" y="3265"/>
                    </a:lnTo>
                    <a:lnTo>
                      <a:pt x="1067" y="3267"/>
                    </a:lnTo>
                    <a:lnTo>
                      <a:pt x="1050" y="3289"/>
                    </a:lnTo>
                    <a:lnTo>
                      <a:pt x="1048" y="3294"/>
                    </a:lnTo>
                    <a:lnTo>
                      <a:pt x="1046" y="3315"/>
                    </a:lnTo>
                    <a:lnTo>
                      <a:pt x="1038" y="3312"/>
                    </a:lnTo>
                    <a:lnTo>
                      <a:pt x="1036" y="3305"/>
                    </a:lnTo>
                    <a:lnTo>
                      <a:pt x="1031" y="3301"/>
                    </a:lnTo>
                    <a:lnTo>
                      <a:pt x="1024" y="3298"/>
                    </a:lnTo>
                    <a:lnTo>
                      <a:pt x="1017" y="3298"/>
                    </a:lnTo>
                    <a:lnTo>
                      <a:pt x="1015" y="3301"/>
                    </a:lnTo>
                    <a:lnTo>
                      <a:pt x="1012" y="3305"/>
                    </a:lnTo>
                    <a:lnTo>
                      <a:pt x="1010" y="3310"/>
                    </a:lnTo>
                    <a:lnTo>
                      <a:pt x="1010" y="3317"/>
                    </a:lnTo>
                    <a:lnTo>
                      <a:pt x="1012" y="3322"/>
                    </a:lnTo>
                    <a:lnTo>
                      <a:pt x="1010" y="3324"/>
                    </a:lnTo>
                    <a:lnTo>
                      <a:pt x="1012" y="3329"/>
                    </a:lnTo>
                    <a:lnTo>
                      <a:pt x="1012" y="3334"/>
                    </a:lnTo>
                    <a:lnTo>
                      <a:pt x="1015" y="3336"/>
                    </a:lnTo>
                    <a:lnTo>
                      <a:pt x="1012" y="3341"/>
                    </a:lnTo>
                    <a:lnTo>
                      <a:pt x="1010" y="3343"/>
                    </a:lnTo>
                    <a:lnTo>
                      <a:pt x="1008" y="3346"/>
                    </a:lnTo>
                    <a:lnTo>
                      <a:pt x="1005" y="3348"/>
                    </a:lnTo>
                    <a:lnTo>
                      <a:pt x="965" y="3357"/>
                    </a:lnTo>
                    <a:lnTo>
                      <a:pt x="960" y="3362"/>
                    </a:lnTo>
                    <a:lnTo>
                      <a:pt x="956" y="3362"/>
                    </a:lnTo>
                    <a:lnTo>
                      <a:pt x="944" y="3350"/>
                    </a:lnTo>
                    <a:lnTo>
                      <a:pt x="930" y="3341"/>
                    </a:lnTo>
                    <a:lnTo>
                      <a:pt x="925" y="3336"/>
                    </a:lnTo>
                    <a:lnTo>
                      <a:pt x="915" y="3338"/>
                    </a:lnTo>
                    <a:lnTo>
                      <a:pt x="908" y="3336"/>
                    </a:lnTo>
                    <a:lnTo>
                      <a:pt x="901" y="3331"/>
                    </a:lnTo>
                    <a:lnTo>
                      <a:pt x="887" y="3327"/>
                    </a:lnTo>
                    <a:lnTo>
                      <a:pt x="882" y="3322"/>
                    </a:lnTo>
                    <a:lnTo>
                      <a:pt x="875" y="3310"/>
                    </a:lnTo>
                    <a:lnTo>
                      <a:pt x="856" y="3286"/>
                    </a:lnTo>
                    <a:lnTo>
                      <a:pt x="849" y="3282"/>
                    </a:lnTo>
                    <a:lnTo>
                      <a:pt x="842" y="3282"/>
                    </a:lnTo>
                    <a:lnTo>
                      <a:pt x="826" y="3282"/>
                    </a:lnTo>
                    <a:lnTo>
                      <a:pt x="811" y="3277"/>
                    </a:lnTo>
                    <a:lnTo>
                      <a:pt x="804" y="3265"/>
                    </a:lnTo>
                    <a:lnTo>
                      <a:pt x="797" y="3249"/>
                    </a:lnTo>
                    <a:lnTo>
                      <a:pt x="790" y="3237"/>
                    </a:lnTo>
                    <a:lnTo>
                      <a:pt x="776" y="3222"/>
                    </a:lnTo>
                    <a:lnTo>
                      <a:pt x="774" y="3215"/>
                    </a:lnTo>
                    <a:lnTo>
                      <a:pt x="774" y="3208"/>
                    </a:lnTo>
                    <a:lnTo>
                      <a:pt x="771" y="3201"/>
                    </a:lnTo>
                    <a:lnTo>
                      <a:pt x="769" y="3194"/>
                    </a:lnTo>
                    <a:lnTo>
                      <a:pt x="762" y="3180"/>
                    </a:lnTo>
                    <a:lnTo>
                      <a:pt x="755" y="3161"/>
                    </a:lnTo>
                    <a:lnTo>
                      <a:pt x="747" y="3147"/>
                    </a:lnTo>
                    <a:lnTo>
                      <a:pt x="740" y="3133"/>
                    </a:lnTo>
                    <a:lnTo>
                      <a:pt x="733" y="3125"/>
                    </a:lnTo>
                    <a:lnTo>
                      <a:pt x="731" y="3121"/>
                    </a:lnTo>
                    <a:lnTo>
                      <a:pt x="736" y="3121"/>
                    </a:lnTo>
                    <a:lnTo>
                      <a:pt x="738" y="3121"/>
                    </a:lnTo>
                    <a:lnTo>
                      <a:pt x="747" y="3133"/>
                    </a:lnTo>
                    <a:lnTo>
                      <a:pt x="750" y="3135"/>
                    </a:lnTo>
                    <a:lnTo>
                      <a:pt x="747" y="3140"/>
                    </a:lnTo>
                    <a:lnTo>
                      <a:pt x="750" y="3144"/>
                    </a:lnTo>
                    <a:lnTo>
                      <a:pt x="755" y="3149"/>
                    </a:lnTo>
                    <a:lnTo>
                      <a:pt x="759" y="3149"/>
                    </a:lnTo>
                    <a:lnTo>
                      <a:pt x="762" y="3147"/>
                    </a:lnTo>
                    <a:lnTo>
                      <a:pt x="766" y="3142"/>
                    </a:lnTo>
                    <a:lnTo>
                      <a:pt x="774" y="3133"/>
                    </a:lnTo>
                    <a:lnTo>
                      <a:pt x="771" y="3133"/>
                    </a:lnTo>
                    <a:lnTo>
                      <a:pt x="764" y="3135"/>
                    </a:lnTo>
                    <a:lnTo>
                      <a:pt x="759" y="3133"/>
                    </a:lnTo>
                    <a:lnTo>
                      <a:pt x="757" y="3128"/>
                    </a:lnTo>
                    <a:lnTo>
                      <a:pt x="759" y="3114"/>
                    </a:lnTo>
                    <a:lnTo>
                      <a:pt x="757" y="3106"/>
                    </a:lnTo>
                    <a:lnTo>
                      <a:pt x="745" y="3092"/>
                    </a:lnTo>
                    <a:lnTo>
                      <a:pt x="740" y="3090"/>
                    </a:lnTo>
                    <a:lnTo>
                      <a:pt x="717" y="3088"/>
                    </a:lnTo>
                    <a:lnTo>
                      <a:pt x="712" y="3085"/>
                    </a:lnTo>
                    <a:lnTo>
                      <a:pt x="707" y="3078"/>
                    </a:lnTo>
                    <a:lnTo>
                      <a:pt x="705" y="3061"/>
                    </a:lnTo>
                    <a:lnTo>
                      <a:pt x="700" y="3054"/>
                    </a:lnTo>
                    <a:lnTo>
                      <a:pt x="695" y="3045"/>
                    </a:lnTo>
                    <a:lnTo>
                      <a:pt x="695" y="3038"/>
                    </a:lnTo>
                    <a:lnTo>
                      <a:pt x="698" y="3031"/>
                    </a:lnTo>
                    <a:lnTo>
                      <a:pt x="705" y="3024"/>
                    </a:lnTo>
                    <a:lnTo>
                      <a:pt x="710" y="3021"/>
                    </a:lnTo>
                    <a:lnTo>
                      <a:pt x="724" y="3017"/>
                    </a:lnTo>
                    <a:lnTo>
                      <a:pt x="729" y="3014"/>
                    </a:lnTo>
                    <a:lnTo>
                      <a:pt x="733" y="3005"/>
                    </a:lnTo>
                    <a:lnTo>
                      <a:pt x="731" y="2986"/>
                    </a:lnTo>
                    <a:lnTo>
                      <a:pt x="733" y="2976"/>
                    </a:lnTo>
                    <a:lnTo>
                      <a:pt x="745" y="2967"/>
                    </a:lnTo>
                    <a:lnTo>
                      <a:pt x="774" y="2972"/>
                    </a:lnTo>
                    <a:lnTo>
                      <a:pt x="783" y="2960"/>
                    </a:lnTo>
                    <a:lnTo>
                      <a:pt x="776" y="2964"/>
                    </a:lnTo>
                    <a:lnTo>
                      <a:pt x="766" y="2967"/>
                    </a:lnTo>
                    <a:lnTo>
                      <a:pt x="759" y="2967"/>
                    </a:lnTo>
                    <a:lnTo>
                      <a:pt x="752" y="2960"/>
                    </a:lnTo>
                    <a:lnTo>
                      <a:pt x="738" y="2964"/>
                    </a:lnTo>
                    <a:lnTo>
                      <a:pt x="731" y="2969"/>
                    </a:lnTo>
                    <a:lnTo>
                      <a:pt x="729" y="2976"/>
                    </a:lnTo>
                    <a:lnTo>
                      <a:pt x="729" y="3002"/>
                    </a:lnTo>
                    <a:lnTo>
                      <a:pt x="726" y="3007"/>
                    </a:lnTo>
                    <a:lnTo>
                      <a:pt x="714" y="3007"/>
                    </a:lnTo>
                    <a:lnTo>
                      <a:pt x="705" y="2993"/>
                    </a:lnTo>
                    <a:lnTo>
                      <a:pt x="695" y="2964"/>
                    </a:lnTo>
                    <a:lnTo>
                      <a:pt x="688" y="2950"/>
                    </a:lnTo>
                    <a:lnTo>
                      <a:pt x="681" y="2941"/>
                    </a:lnTo>
                    <a:lnTo>
                      <a:pt x="601" y="2874"/>
                    </a:lnTo>
                    <a:lnTo>
                      <a:pt x="594" y="2867"/>
                    </a:lnTo>
                    <a:lnTo>
                      <a:pt x="584" y="2865"/>
                    </a:lnTo>
                    <a:lnTo>
                      <a:pt x="580" y="2863"/>
                    </a:lnTo>
                    <a:lnTo>
                      <a:pt x="568" y="2848"/>
                    </a:lnTo>
                    <a:lnTo>
                      <a:pt x="561" y="2846"/>
                    </a:lnTo>
                    <a:lnTo>
                      <a:pt x="554" y="2841"/>
                    </a:lnTo>
                    <a:lnTo>
                      <a:pt x="549" y="2832"/>
                    </a:lnTo>
                    <a:lnTo>
                      <a:pt x="546" y="2820"/>
                    </a:lnTo>
                    <a:lnTo>
                      <a:pt x="549" y="2815"/>
                    </a:lnTo>
                    <a:lnTo>
                      <a:pt x="554" y="2813"/>
                    </a:lnTo>
                    <a:lnTo>
                      <a:pt x="568" y="2796"/>
                    </a:lnTo>
                    <a:lnTo>
                      <a:pt x="570" y="2789"/>
                    </a:lnTo>
                    <a:lnTo>
                      <a:pt x="554" y="2806"/>
                    </a:lnTo>
                    <a:lnTo>
                      <a:pt x="542" y="2813"/>
                    </a:lnTo>
                    <a:lnTo>
                      <a:pt x="532" y="2811"/>
                    </a:lnTo>
                    <a:lnTo>
                      <a:pt x="532" y="2813"/>
                    </a:lnTo>
                    <a:lnTo>
                      <a:pt x="539" y="2825"/>
                    </a:lnTo>
                    <a:lnTo>
                      <a:pt x="542" y="2834"/>
                    </a:lnTo>
                    <a:lnTo>
                      <a:pt x="542" y="2839"/>
                    </a:lnTo>
                    <a:lnTo>
                      <a:pt x="537" y="2839"/>
                    </a:lnTo>
                    <a:lnTo>
                      <a:pt x="509" y="2820"/>
                    </a:lnTo>
                    <a:lnTo>
                      <a:pt x="499" y="2818"/>
                    </a:lnTo>
                    <a:lnTo>
                      <a:pt x="471" y="2811"/>
                    </a:lnTo>
                    <a:lnTo>
                      <a:pt x="475" y="2815"/>
                    </a:lnTo>
                    <a:lnTo>
                      <a:pt x="485" y="2815"/>
                    </a:lnTo>
                    <a:lnTo>
                      <a:pt x="490" y="2820"/>
                    </a:lnTo>
                    <a:lnTo>
                      <a:pt x="407" y="2813"/>
                    </a:lnTo>
                    <a:lnTo>
                      <a:pt x="402" y="2815"/>
                    </a:lnTo>
                    <a:lnTo>
                      <a:pt x="395" y="2820"/>
                    </a:lnTo>
                    <a:lnTo>
                      <a:pt x="388" y="2822"/>
                    </a:lnTo>
                    <a:lnTo>
                      <a:pt x="383" y="2818"/>
                    </a:lnTo>
                    <a:lnTo>
                      <a:pt x="378" y="2815"/>
                    </a:lnTo>
                    <a:lnTo>
                      <a:pt x="374" y="2796"/>
                    </a:lnTo>
                    <a:lnTo>
                      <a:pt x="374" y="2787"/>
                    </a:lnTo>
                    <a:lnTo>
                      <a:pt x="376" y="2780"/>
                    </a:lnTo>
                    <a:lnTo>
                      <a:pt x="374" y="2766"/>
                    </a:lnTo>
                    <a:lnTo>
                      <a:pt x="374" y="2732"/>
                    </a:lnTo>
                    <a:lnTo>
                      <a:pt x="369" y="2718"/>
                    </a:lnTo>
                    <a:lnTo>
                      <a:pt x="371" y="2713"/>
                    </a:lnTo>
                    <a:lnTo>
                      <a:pt x="371" y="2704"/>
                    </a:lnTo>
                    <a:lnTo>
                      <a:pt x="369" y="2695"/>
                    </a:lnTo>
                    <a:lnTo>
                      <a:pt x="367" y="2685"/>
                    </a:lnTo>
                    <a:lnTo>
                      <a:pt x="367" y="2683"/>
                    </a:lnTo>
                    <a:lnTo>
                      <a:pt x="360" y="2678"/>
                    </a:lnTo>
                    <a:lnTo>
                      <a:pt x="357" y="2676"/>
                    </a:lnTo>
                    <a:lnTo>
                      <a:pt x="355" y="2668"/>
                    </a:lnTo>
                    <a:lnTo>
                      <a:pt x="355" y="2666"/>
                    </a:lnTo>
                    <a:lnTo>
                      <a:pt x="355" y="2664"/>
                    </a:lnTo>
                    <a:lnTo>
                      <a:pt x="352" y="2659"/>
                    </a:lnTo>
                    <a:lnTo>
                      <a:pt x="352" y="2659"/>
                    </a:lnTo>
                    <a:lnTo>
                      <a:pt x="352" y="2657"/>
                    </a:lnTo>
                    <a:lnTo>
                      <a:pt x="352" y="2652"/>
                    </a:lnTo>
                    <a:lnTo>
                      <a:pt x="352" y="2652"/>
                    </a:lnTo>
                    <a:lnTo>
                      <a:pt x="357" y="2647"/>
                    </a:lnTo>
                    <a:lnTo>
                      <a:pt x="357" y="2645"/>
                    </a:lnTo>
                    <a:lnTo>
                      <a:pt x="360" y="2645"/>
                    </a:lnTo>
                    <a:lnTo>
                      <a:pt x="360" y="2642"/>
                    </a:lnTo>
                    <a:lnTo>
                      <a:pt x="357" y="2640"/>
                    </a:lnTo>
                    <a:lnTo>
                      <a:pt x="362" y="2638"/>
                    </a:lnTo>
                    <a:lnTo>
                      <a:pt x="371" y="2628"/>
                    </a:lnTo>
                    <a:lnTo>
                      <a:pt x="374" y="2626"/>
                    </a:lnTo>
                    <a:lnTo>
                      <a:pt x="376" y="2619"/>
                    </a:lnTo>
                    <a:lnTo>
                      <a:pt x="381" y="2600"/>
                    </a:lnTo>
                    <a:lnTo>
                      <a:pt x="386" y="2588"/>
                    </a:lnTo>
                    <a:lnTo>
                      <a:pt x="393" y="2579"/>
                    </a:lnTo>
                    <a:lnTo>
                      <a:pt x="426" y="2555"/>
                    </a:lnTo>
                    <a:lnTo>
                      <a:pt x="435" y="2541"/>
                    </a:lnTo>
                    <a:lnTo>
                      <a:pt x="440" y="2526"/>
                    </a:lnTo>
                    <a:lnTo>
                      <a:pt x="449" y="2507"/>
                    </a:lnTo>
                    <a:lnTo>
                      <a:pt x="452" y="2500"/>
                    </a:lnTo>
                    <a:lnTo>
                      <a:pt x="452" y="2496"/>
                    </a:lnTo>
                    <a:lnTo>
                      <a:pt x="452" y="2491"/>
                    </a:lnTo>
                    <a:lnTo>
                      <a:pt x="452" y="2489"/>
                    </a:lnTo>
                    <a:lnTo>
                      <a:pt x="454" y="2486"/>
                    </a:lnTo>
                    <a:lnTo>
                      <a:pt x="466" y="2484"/>
                    </a:lnTo>
                    <a:lnTo>
                      <a:pt x="468" y="2481"/>
                    </a:lnTo>
                    <a:lnTo>
                      <a:pt x="473" y="2484"/>
                    </a:lnTo>
                    <a:lnTo>
                      <a:pt x="478" y="2484"/>
                    </a:lnTo>
                    <a:lnTo>
                      <a:pt x="483" y="2486"/>
                    </a:lnTo>
                    <a:lnTo>
                      <a:pt x="485" y="2484"/>
                    </a:lnTo>
                    <a:lnTo>
                      <a:pt x="490" y="2484"/>
                    </a:lnTo>
                    <a:lnTo>
                      <a:pt x="492" y="2481"/>
                    </a:lnTo>
                    <a:lnTo>
                      <a:pt x="497" y="2477"/>
                    </a:lnTo>
                    <a:lnTo>
                      <a:pt x="501" y="2470"/>
                    </a:lnTo>
                    <a:lnTo>
                      <a:pt x="504" y="2465"/>
                    </a:lnTo>
                    <a:lnTo>
                      <a:pt x="509" y="2467"/>
                    </a:lnTo>
                    <a:lnTo>
                      <a:pt x="527" y="2477"/>
                    </a:lnTo>
                    <a:lnTo>
                      <a:pt x="537" y="2477"/>
                    </a:lnTo>
                    <a:lnTo>
                      <a:pt x="539" y="2465"/>
                    </a:lnTo>
                    <a:lnTo>
                      <a:pt x="544" y="2460"/>
                    </a:lnTo>
                    <a:lnTo>
                      <a:pt x="546" y="2448"/>
                    </a:lnTo>
                    <a:lnTo>
                      <a:pt x="554" y="2436"/>
                    </a:lnTo>
                    <a:lnTo>
                      <a:pt x="561" y="2422"/>
                    </a:lnTo>
                    <a:lnTo>
                      <a:pt x="563" y="2415"/>
                    </a:lnTo>
                    <a:lnTo>
                      <a:pt x="568" y="2403"/>
                    </a:lnTo>
                    <a:lnTo>
                      <a:pt x="563" y="2401"/>
                    </a:lnTo>
                    <a:lnTo>
                      <a:pt x="554" y="2401"/>
                    </a:lnTo>
                    <a:lnTo>
                      <a:pt x="544" y="2401"/>
                    </a:lnTo>
                    <a:lnTo>
                      <a:pt x="544" y="2401"/>
                    </a:lnTo>
                    <a:lnTo>
                      <a:pt x="542" y="2401"/>
                    </a:lnTo>
                    <a:lnTo>
                      <a:pt x="537" y="2406"/>
                    </a:lnTo>
                    <a:lnTo>
                      <a:pt x="527" y="2408"/>
                    </a:lnTo>
                    <a:lnTo>
                      <a:pt x="520" y="2410"/>
                    </a:lnTo>
                    <a:lnTo>
                      <a:pt x="516" y="2410"/>
                    </a:lnTo>
                    <a:lnTo>
                      <a:pt x="509" y="2401"/>
                    </a:lnTo>
                    <a:lnTo>
                      <a:pt x="497" y="2365"/>
                    </a:lnTo>
                    <a:lnTo>
                      <a:pt x="494" y="2363"/>
                    </a:lnTo>
                    <a:lnTo>
                      <a:pt x="490" y="2358"/>
                    </a:lnTo>
                    <a:lnTo>
                      <a:pt x="487" y="2356"/>
                    </a:lnTo>
                    <a:lnTo>
                      <a:pt x="487" y="2354"/>
                    </a:lnTo>
                    <a:lnTo>
                      <a:pt x="485" y="2349"/>
                    </a:lnTo>
                    <a:lnTo>
                      <a:pt x="483" y="2346"/>
                    </a:lnTo>
                    <a:lnTo>
                      <a:pt x="452" y="2297"/>
                    </a:lnTo>
                    <a:lnTo>
                      <a:pt x="442" y="2290"/>
                    </a:lnTo>
                    <a:lnTo>
                      <a:pt x="440" y="2287"/>
                    </a:lnTo>
                    <a:lnTo>
                      <a:pt x="445" y="2283"/>
                    </a:lnTo>
                    <a:lnTo>
                      <a:pt x="447" y="2278"/>
                    </a:lnTo>
                    <a:lnTo>
                      <a:pt x="449" y="2273"/>
                    </a:lnTo>
                    <a:lnTo>
                      <a:pt x="445" y="2266"/>
                    </a:lnTo>
                    <a:lnTo>
                      <a:pt x="449" y="2261"/>
                    </a:lnTo>
                    <a:lnTo>
                      <a:pt x="457" y="2242"/>
                    </a:lnTo>
                    <a:lnTo>
                      <a:pt x="471" y="2223"/>
                    </a:lnTo>
                    <a:lnTo>
                      <a:pt x="473" y="2216"/>
                    </a:lnTo>
                    <a:lnTo>
                      <a:pt x="473" y="2214"/>
                    </a:lnTo>
                    <a:lnTo>
                      <a:pt x="471" y="2212"/>
                    </a:lnTo>
                    <a:lnTo>
                      <a:pt x="468" y="2209"/>
                    </a:lnTo>
                    <a:lnTo>
                      <a:pt x="468" y="2207"/>
                    </a:lnTo>
                    <a:lnTo>
                      <a:pt x="468" y="2204"/>
                    </a:lnTo>
                    <a:lnTo>
                      <a:pt x="468" y="2200"/>
                    </a:lnTo>
                    <a:lnTo>
                      <a:pt x="468" y="2190"/>
                    </a:lnTo>
                    <a:lnTo>
                      <a:pt x="473" y="2176"/>
                    </a:lnTo>
                    <a:lnTo>
                      <a:pt x="473" y="2174"/>
                    </a:lnTo>
                    <a:lnTo>
                      <a:pt x="478" y="2167"/>
                    </a:lnTo>
                    <a:lnTo>
                      <a:pt x="478" y="2167"/>
                    </a:lnTo>
                    <a:lnTo>
                      <a:pt x="499" y="2152"/>
                    </a:lnTo>
                    <a:lnTo>
                      <a:pt x="504" y="2150"/>
                    </a:lnTo>
                    <a:lnTo>
                      <a:pt x="511" y="2145"/>
                    </a:lnTo>
                    <a:lnTo>
                      <a:pt x="516" y="2141"/>
                    </a:lnTo>
                    <a:lnTo>
                      <a:pt x="518" y="2138"/>
                    </a:lnTo>
                    <a:lnTo>
                      <a:pt x="520" y="2136"/>
                    </a:lnTo>
                    <a:lnTo>
                      <a:pt x="537" y="2133"/>
                    </a:lnTo>
                    <a:lnTo>
                      <a:pt x="542" y="2131"/>
                    </a:lnTo>
                    <a:lnTo>
                      <a:pt x="546" y="2126"/>
                    </a:lnTo>
                    <a:lnTo>
                      <a:pt x="551" y="2124"/>
                    </a:lnTo>
                    <a:lnTo>
                      <a:pt x="554" y="2122"/>
                    </a:lnTo>
                    <a:lnTo>
                      <a:pt x="554" y="2117"/>
                    </a:lnTo>
                    <a:lnTo>
                      <a:pt x="556" y="2110"/>
                    </a:lnTo>
                    <a:lnTo>
                      <a:pt x="551" y="2100"/>
                    </a:lnTo>
                    <a:lnTo>
                      <a:pt x="558" y="2096"/>
                    </a:lnTo>
                    <a:lnTo>
                      <a:pt x="568" y="2086"/>
                    </a:lnTo>
                    <a:lnTo>
                      <a:pt x="580" y="2065"/>
                    </a:lnTo>
                    <a:lnTo>
                      <a:pt x="584" y="2062"/>
                    </a:lnTo>
                    <a:lnTo>
                      <a:pt x="584" y="2058"/>
                    </a:lnTo>
                    <a:lnTo>
                      <a:pt x="584" y="2053"/>
                    </a:lnTo>
                    <a:lnTo>
                      <a:pt x="582" y="2051"/>
                    </a:lnTo>
                    <a:lnTo>
                      <a:pt x="584" y="2043"/>
                    </a:lnTo>
                    <a:lnTo>
                      <a:pt x="582" y="2034"/>
                    </a:lnTo>
                    <a:lnTo>
                      <a:pt x="580" y="2027"/>
                    </a:lnTo>
                    <a:lnTo>
                      <a:pt x="575" y="2022"/>
                    </a:lnTo>
                    <a:lnTo>
                      <a:pt x="568" y="2015"/>
                    </a:lnTo>
                    <a:lnTo>
                      <a:pt x="558" y="2013"/>
                    </a:lnTo>
                    <a:lnTo>
                      <a:pt x="549" y="2013"/>
                    </a:lnTo>
                    <a:lnTo>
                      <a:pt x="542" y="2017"/>
                    </a:lnTo>
                    <a:lnTo>
                      <a:pt x="537" y="2017"/>
                    </a:lnTo>
                    <a:lnTo>
                      <a:pt x="532" y="2017"/>
                    </a:lnTo>
                    <a:lnTo>
                      <a:pt x="527" y="2013"/>
                    </a:lnTo>
                    <a:lnTo>
                      <a:pt x="525" y="2010"/>
                    </a:lnTo>
                    <a:lnTo>
                      <a:pt x="525" y="2006"/>
                    </a:lnTo>
                    <a:lnTo>
                      <a:pt x="530" y="1998"/>
                    </a:lnTo>
                    <a:lnTo>
                      <a:pt x="530" y="1994"/>
                    </a:lnTo>
                    <a:lnTo>
                      <a:pt x="527" y="1987"/>
                    </a:lnTo>
                    <a:lnTo>
                      <a:pt x="518" y="1982"/>
                    </a:lnTo>
                    <a:lnTo>
                      <a:pt x="511" y="1977"/>
                    </a:lnTo>
                    <a:lnTo>
                      <a:pt x="501" y="1972"/>
                    </a:lnTo>
                    <a:lnTo>
                      <a:pt x="499" y="1965"/>
                    </a:lnTo>
                    <a:lnTo>
                      <a:pt x="497" y="1956"/>
                    </a:lnTo>
                    <a:lnTo>
                      <a:pt x="497" y="1949"/>
                    </a:lnTo>
                    <a:lnTo>
                      <a:pt x="501" y="1942"/>
                    </a:lnTo>
                    <a:lnTo>
                      <a:pt x="487" y="1920"/>
                    </a:lnTo>
                    <a:lnTo>
                      <a:pt x="483" y="1913"/>
                    </a:lnTo>
                    <a:lnTo>
                      <a:pt x="480" y="1908"/>
                    </a:lnTo>
                    <a:lnTo>
                      <a:pt x="480" y="1899"/>
                    </a:lnTo>
                    <a:lnTo>
                      <a:pt x="480" y="1890"/>
                    </a:lnTo>
                    <a:lnTo>
                      <a:pt x="483" y="1885"/>
                    </a:lnTo>
                    <a:lnTo>
                      <a:pt x="485" y="1878"/>
                    </a:lnTo>
                    <a:lnTo>
                      <a:pt x="487" y="1868"/>
                    </a:lnTo>
                    <a:lnTo>
                      <a:pt x="490" y="1859"/>
                    </a:lnTo>
                    <a:lnTo>
                      <a:pt x="487" y="1856"/>
                    </a:lnTo>
                    <a:lnTo>
                      <a:pt x="473" y="1849"/>
                    </a:lnTo>
                    <a:lnTo>
                      <a:pt x="466" y="1847"/>
                    </a:lnTo>
                    <a:lnTo>
                      <a:pt x="461" y="1842"/>
                    </a:lnTo>
                    <a:lnTo>
                      <a:pt x="459" y="1833"/>
                    </a:lnTo>
                    <a:lnTo>
                      <a:pt x="457" y="1828"/>
                    </a:lnTo>
                    <a:lnTo>
                      <a:pt x="447" y="1821"/>
                    </a:lnTo>
                    <a:lnTo>
                      <a:pt x="442" y="1816"/>
                    </a:lnTo>
                    <a:lnTo>
                      <a:pt x="433" y="1802"/>
                    </a:lnTo>
                    <a:lnTo>
                      <a:pt x="428" y="1795"/>
                    </a:lnTo>
                    <a:lnTo>
                      <a:pt x="419" y="1766"/>
                    </a:lnTo>
                    <a:lnTo>
                      <a:pt x="416" y="1757"/>
                    </a:lnTo>
                    <a:lnTo>
                      <a:pt x="487" y="1769"/>
                    </a:lnTo>
                    <a:lnTo>
                      <a:pt x="492" y="1766"/>
                    </a:lnTo>
                    <a:lnTo>
                      <a:pt x="497" y="1764"/>
                    </a:lnTo>
                    <a:lnTo>
                      <a:pt x="504" y="1764"/>
                    </a:lnTo>
                    <a:lnTo>
                      <a:pt x="516" y="1766"/>
                    </a:lnTo>
                    <a:lnTo>
                      <a:pt x="523" y="1764"/>
                    </a:lnTo>
                    <a:lnTo>
                      <a:pt x="527" y="1769"/>
                    </a:lnTo>
                    <a:lnTo>
                      <a:pt x="539" y="1771"/>
                    </a:lnTo>
                    <a:lnTo>
                      <a:pt x="587" y="1769"/>
                    </a:lnTo>
                    <a:lnTo>
                      <a:pt x="591" y="1769"/>
                    </a:lnTo>
                    <a:lnTo>
                      <a:pt x="596" y="1759"/>
                    </a:lnTo>
                    <a:lnTo>
                      <a:pt x="596" y="1757"/>
                    </a:lnTo>
                    <a:lnTo>
                      <a:pt x="596" y="1752"/>
                    </a:lnTo>
                    <a:lnTo>
                      <a:pt x="596" y="1750"/>
                    </a:lnTo>
                    <a:lnTo>
                      <a:pt x="598" y="1745"/>
                    </a:lnTo>
                    <a:lnTo>
                      <a:pt x="603" y="1738"/>
                    </a:lnTo>
                    <a:lnTo>
                      <a:pt x="603" y="1736"/>
                    </a:lnTo>
                    <a:lnTo>
                      <a:pt x="603" y="1731"/>
                    </a:lnTo>
                    <a:lnTo>
                      <a:pt x="603" y="1726"/>
                    </a:lnTo>
                    <a:lnTo>
                      <a:pt x="603" y="1721"/>
                    </a:lnTo>
                    <a:lnTo>
                      <a:pt x="606" y="1717"/>
                    </a:lnTo>
                    <a:lnTo>
                      <a:pt x="608" y="1714"/>
                    </a:lnTo>
                    <a:lnTo>
                      <a:pt x="615" y="1712"/>
                    </a:lnTo>
                    <a:lnTo>
                      <a:pt x="620" y="1712"/>
                    </a:lnTo>
                    <a:lnTo>
                      <a:pt x="629" y="1700"/>
                    </a:lnTo>
                    <a:lnTo>
                      <a:pt x="629" y="1695"/>
                    </a:lnTo>
                    <a:lnTo>
                      <a:pt x="629" y="1688"/>
                    </a:lnTo>
                    <a:lnTo>
                      <a:pt x="632" y="1684"/>
                    </a:lnTo>
                    <a:lnTo>
                      <a:pt x="632" y="1681"/>
                    </a:lnTo>
                    <a:lnTo>
                      <a:pt x="632" y="1679"/>
                    </a:lnTo>
                    <a:lnTo>
                      <a:pt x="632" y="1676"/>
                    </a:lnTo>
                    <a:lnTo>
                      <a:pt x="632" y="1674"/>
                    </a:lnTo>
                    <a:lnTo>
                      <a:pt x="636" y="1672"/>
                    </a:lnTo>
                    <a:lnTo>
                      <a:pt x="636" y="1669"/>
                    </a:lnTo>
                    <a:lnTo>
                      <a:pt x="639" y="1660"/>
                    </a:lnTo>
                    <a:lnTo>
                      <a:pt x="641" y="1655"/>
                    </a:lnTo>
                    <a:lnTo>
                      <a:pt x="641" y="1650"/>
                    </a:lnTo>
                    <a:lnTo>
                      <a:pt x="643" y="1648"/>
                    </a:lnTo>
                    <a:lnTo>
                      <a:pt x="648" y="1639"/>
                    </a:lnTo>
                    <a:lnTo>
                      <a:pt x="636" y="1613"/>
                    </a:lnTo>
                    <a:lnTo>
                      <a:pt x="632" y="1603"/>
                    </a:lnTo>
                    <a:lnTo>
                      <a:pt x="627" y="1596"/>
                    </a:lnTo>
                    <a:lnTo>
                      <a:pt x="624" y="1594"/>
                    </a:lnTo>
                    <a:lnTo>
                      <a:pt x="620" y="1591"/>
                    </a:lnTo>
                    <a:lnTo>
                      <a:pt x="613" y="1589"/>
                    </a:lnTo>
                    <a:lnTo>
                      <a:pt x="608" y="1587"/>
                    </a:lnTo>
                    <a:lnTo>
                      <a:pt x="606" y="1582"/>
                    </a:lnTo>
                    <a:lnTo>
                      <a:pt x="603" y="1568"/>
                    </a:lnTo>
                    <a:lnTo>
                      <a:pt x="601" y="1560"/>
                    </a:lnTo>
                    <a:lnTo>
                      <a:pt x="606" y="1556"/>
                    </a:lnTo>
                    <a:lnTo>
                      <a:pt x="608" y="1546"/>
                    </a:lnTo>
                    <a:lnTo>
                      <a:pt x="613" y="1542"/>
                    </a:lnTo>
                    <a:lnTo>
                      <a:pt x="617" y="1539"/>
                    </a:lnTo>
                    <a:lnTo>
                      <a:pt x="632" y="1532"/>
                    </a:lnTo>
                    <a:lnTo>
                      <a:pt x="639" y="1532"/>
                    </a:lnTo>
                    <a:lnTo>
                      <a:pt x="646" y="1532"/>
                    </a:lnTo>
                    <a:lnTo>
                      <a:pt x="651" y="1532"/>
                    </a:lnTo>
                    <a:lnTo>
                      <a:pt x="658" y="1530"/>
                    </a:lnTo>
                    <a:lnTo>
                      <a:pt x="658" y="1527"/>
                    </a:lnTo>
                    <a:lnTo>
                      <a:pt x="660" y="1520"/>
                    </a:lnTo>
                    <a:lnTo>
                      <a:pt x="660" y="1518"/>
                    </a:lnTo>
                    <a:lnTo>
                      <a:pt x="662" y="1515"/>
                    </a:lnTo>
                    <a:lnTo>
                      <a:pt x="679" y="1506"/>
                    </a:lnTo>
                    <a:lnTo>
                      <a:pt x="681" y="1504"/>
                    </a:lnTo>
                    <a:lnTo>
                      <a:pt x="688" y="1492"/>
                    </a:lnTo>
                    <a:lnTo>
                      <a:pt x="677" y="1482"/>
                    </a:lnTo>
                    <a:lnTo>
                      <a:pt x="672" y="1468"/>
                    </a:lnTo>
                    <a:lnTo>
                      <a:pt x="669" y="1454"/>
                    </a:lnTo>
                    <a:lnTo>
                      <a:pt x="677" y="1440"/>
                    </a:lnTo>
                    <a:lnTo>
                      <a:pt x="686" y="1430"/>
                    </a:lnTo>
                    <a:lnTo>
                      <a:pt x="686" y="1426"/>
                    </a:lnTo>
                    <a:lnTo>
                      <a:pt x="686" y="1418"/>
                    </a:lnTo>
                    <a:lnTo>
                      <a:pt x="684" y="1411"/>
                    </a:lnTo>
                    <a:lnTo>
                      <a:pt x="679" y="1407"/>
                    </a:lnTo>
                    <a:lnTo>
                      <a:pt x="677" y="1402"/>
                    </a:lnTo>
                    <a:lnTo>
                      <a:pt x="677" y="1395"/>
                    </a:lnTo>
                    <a:lnTo>
                      <a:pt x="679" y="1390"/>
                    </a:lnTo>
                    <a:lnTo>
                      <a:pt x="688" y="1376"/>
                    </a:lnTo>
                    <a:lnTo>
                      <a:pt x="691" y="1369"/>
                    </a:lnTo>
                    <a:lnTo>
                      <a:pt x="691" y="1364"/>
                    </a:lnTo>
                    <a:lnTo>
                      <a:pt x="691" y="1357"/>
                    </a:lnTo>
                    <a:lnTo>
                      <a:pt x="691" y="1343"/>
                    </a:lnTo>
                    <a:lnTo>
                      <a:pt x="686" y="1328"/>
                    </a:lnTo>
                    <a:lnTo>
                      <a:pt x="686" y="1321"/>
                    </a:lnTo>
                    <a:lnTo>
                      <a:pt x="686" y="1314"/>
                    </a:lnTo>
                    <a:lnTo>
                      <a:pt x="688" y="1310"/>
                    </a:lnTo>
                    <a:lnTo>
                      <a:pt x="688" y="1307"/>
                    </a:lnTo>
                    <a:lnTo>
                      <a:pt x="691" y="1305"/>
                    </a:lnTo>
                    <a:lnTo>
                      <a:pt x="688" y="1300"/>
                    </a:lnTo>
                    <a:lnTo>
                      <a:pt x="688" y="1298"/>
                    </a:lnTo>
                    <a:lnTo>
                      <a:pt x="691" y="1286"/>
                    </a:lnTo>
                    <a:lnTo>
                      <a:pt x="695" y="1286"/>
                    </a:lnTo>
                    <a:lnTo>
                      <a:pt x="698" y="1279"/>
                    </a:lnTo>
                    <a:lnTo>
                      <a:pt x="695" y="1274"/>
                    </a:lnTo>
                    <a:lnTo>
                      <a:pt x="693" y="1272"/>
                    </a:lnTo>
                    <a:lnTo>
                      <a:pt x="688" y="1269"/>
                    </a:lnTo>
                    <a:lnTo>
                      <a:pt x="686" y="1267"/>
                    </a:lnTo>
                    <a:lnTo>
                      <a:pt x="684" y="1257"/>
                    </a:lnTo>
                    <a:lnTo>
                      <a:pt x="679" y="1238"/>
                    </a:lnTo>
                    <a:lnTo>
                      <a:pt x="674" y="1231"/>
                    </a:lnTo>
                    <a:lnTo>
                      <a:pt x="665" y="1220"/>
                    </a:lnTo>
                    <a:lnTo>
                      <a:pt x="662" y="1215"/>
                    </a:lnTo>
                    <a:lnTo>
                      <a:pt x="662" y="1208"/>
                    </a:lnTo>
                    <a:lnTo>
                      <a:pt x="665" y="1203"/>
                    </a:lnTo>
                    <a:lnTo>
                      <a:pt x="667" y="1196"/>
                    </a:lnTo>
                    <a:lnTo>
                      <a:pt x="674" y="1193"/>
                    </a:lnTo>
                    <a:lnTo>
                      <a:pt x="693" y="1196"/>
                    </a:lnTo>
                    <a:lnTo>
                      <a:pt x="703" y="1196"/>
                    </a:lnTo>
                    <a:lnTo>
                      <a:pt x="707" y="1191"/>
                    </a:lnTo>
                    <a:lnTo>
                      <a:pt x="721" y="1175"/>
                    </a:lnTo>
                    <a:lnTo>
                      <a:pt x="726" y="1167"/>
                    </a:lnTo>
                    <a:lnTo>
                      <a:pt x="726" y="1156"/>
                    </a:lnTo>
                    <a:lnTo>
                      <a:pt x="726" y="1153"/>
                    </a:lnTo>
                    <a:lnTo>
                      <a:pt x="731" y="1149"/>
                    </a:lnTo>
                    <a:lnTo>
                      <a:pt x="743" y="1139"/>
                    </a:lnTo>
                    <a:lnTo>
                      <a:pt x="745" y="1137"/>
                    </a:lnTo>
                    <a:lnTo>
                      <a:pt x="747" y="1130"/>
                    </a:lnTo>
                    <a:lnTo>
                      <a:pt x="762" y="1113"/>
                    </a:lnTo>
                    <a:lnTo>
                      <a:pt x="764" y="1111"/>
                    </a:lnTo>
                    <a:lnTo>
                      <a:pt x="771" y="1108"/>
                    </a:lnTo>
                    <a:lnTo>
                      <a:pt x="792" y="1111"/>
                    </a:lnTo>
                    <a:lnTo>
                      <a:pt x="795" y="1108"/>
                    </a:lnTo>
                    <a:lnTo>
                      <a:pt x="814" y="1101"/>
                    </a:lnTo>
                    <a:lnTo>
                      <a:pt x="826" y="1094"/>
                    </a:lnTo>
                    <a:lnTo>
                      <a:pt x="835" y="1085"/>
                    </a:lnTo>
                    <a:lnTo>
                      <a:pt x="847" y="1070"/>
                    </a:lnTo>
                    <a:lnTo>
                      <a:pt x="849" y="1068"/>
                    </a:lnTo>
                    <a:lnTo>
                      <a:pt x="852" y="1070"/>
                    </a:lnTo>
                    <a:lnTo>
                      <a:pt x="854" y="1070"/>
                    </a:lnTo>
                    <a:lnTo>
                      <a:pt x="854" y="1068"/>
                    </a:lnTo>
                    <a:lnTo>
                      <a:pt x="856" y="1063"/>
                    </a:lnTo>
                    <a:lnTo>
                      <a:pt x="856" y="1061"/>
                    </a:lnTo>
                    <a:lnTo>
                      <a:pt x="854" y="1061"/>
                    </a:lnTo>
                    <a:lnTo>
                      <a:pt x="859" y="1059"/>
                    </a:lnTo>
                    <a:lnTo>
                      <a:pt x="863" y="1056"/>
                    </a:lnTo>
                    <a:lnTo>
                      <a:pt x="873" y="1056"/>
                    </a:lnTo>
                    <a:lnTo>
                      <a:pt x="873" y="1054"/>
                    </a:lnTo>
                    <a:lnTo>
                      <a:pt x="887" y="1035"/>
                    </a:lnTo>
                    <a:lnTo>
                      <a:pt x="887" y="1033"/>
                    </a:lnTo>
                    <a:lnTo>
                      <a:pt x="887" y="1030"/>
                    </a:lnTo>
                    <a:lnTo>
                      <a:pt x="887" y="1025"/>
                    </a:lnTo>
                    <a:lnTo>
                      <a:pt x="889" y="1021"/>
                    </a:lnTo>
                    <a:lnTo>
                      <a:pt x="899" y="1014"/>
                    </a:lnTo>
                    <a:lnTo>
                      <a:pt x="915" y="992"/>
                    </a:lnTo>
                    <a:lnTo>
                      <a:pt x="911" y="988"/>
                    </a:lnTo>
                    <a:lnTo>
                      <a:pt x="908" y="980"/>
                    </a:lnTo>
                    <a:lnTo>
                      <a:pt x="897" y="966"/>
                    </a:lnTo>
                    <a:lnTo>
                      <a:pt x="882" y="954"/>
                    </a:lnTo>
                    <a:lnTo>
                      <a:pt x="866" y="947"/>
                    </a:lnTo>
                    <a:lnTo>
                      <a:pt x="842" y="940"/>
                    </a:lnTo>
                    <a:lnTo>
                      <a:pt x="837" y="940"/>
                    </a:lnTo>
                    <a:lnTo>
                      <a:pt x="835" y="943"/>
                    </a:lnTo>
                    <a:lnTo>
                      <a:pt x="833" y="945"/>
                    </a:lnTo>
                    <a:lnTo>
                      <a:pt x="828" y="947"/>
                    </a:lnTo>
                    <a:lnTo>
                      <a:pt x="823" y="950"/>
                    </a:lnTo>
                    <a:lnTo>
                      <a:pt x="818" y="950"/>
                    </a:lnTo>
                    <a:lnTo>
                      <a:pt x="811" y="945"/>
                    </a:lnTo>
                    <a:lnTo>
                      <a:pt x="807" y="938"/>
                    </a:lnTo>
                    <a:lnTo>
                      <a:pt x="807" y="931"/>
                    </a:lnTo>
                    <a:lnTo>
                      <a:pt x="807" y="921"/>
                    </a:lnTo>
                    <a:lnTo>
                      <a:pt x="804" y="919"/>
                    </a:lnTo>
                    <a:lnTo>
                      <a:pt x="802" y="914"/>
                    </a:lnTo>
                    <a:lnTo>
                      <a:pt x="802" y="912"/>
                    </a:lnTo>
                    <a:lnTo>
                      <a:pt x="804" y="907"/>
                    </a:lnTo>
                    <a:lnTo>
                      <a:pt x="807" y="902"/>
                    </a:lnTo>
                    <a:lnTo>
                      <a:pt x="809" y="900"/>
                    </a:lnTo>
                    <a:lnTo>
                      <a:pt x="818" y="864"/>
                    </a:lnTo>
                    <a:lnTo>
                      <a:pt x="823" y="857"/>
                    </a:lnTo>
                    <a:lnTo>
                      <a:pt x="816" y="855"/>
                    </a:lnTo>
                    <a:lnTo>
                      <a:pt x="809" y="853"/>
                    </a:lnTo>
                    <a:lnTo>
                      <a:pt x="807" y="850"/>
                    </a:lnTo>
                    <a:lnTo>
                      <a:pt x="811" y="831"/>
                    </a:lnTo>
                    <a:lnTo>
                      <a:pt x="811" y="824"/>
                    </a:lnTo>
                    <a:lnTo>
                      <a:pt x="807" y="819"/>
                    </a:lnTo>
                    <a:lnTo>
                      <a:pt x="800" y="815"/>
                    </a:lnTo>
                    <a:lnTo>
                      <a:pt x="795" y="824"/>
                    </a:lnTo>
                    <a:lnTo>
                      <a:pt x="783" y="827"/>
                    </a:lnTo>
                    <a:lnTo>
                      <a:pt x="762" y="827"/>
                    </a:lnTo>
                    <a:lnTo>
                      <a:pt x="752" y="822"/>
                    </a:lnTo>
                    <a:lnTo>
                      <a:pt x="743" y="803"/>
                    </a:lnTo>
                    <a:lnTo>
                      <a:pt x="731" y="800"/>
                    </a:lnTo>
                    <a:lnTo>
                      <a:pt x="729" y="812"/>
                    </a:lnTo>
                    <a:lnTo>
                      <a:pt x="721" y="817"/>
                    </a:lnTo>
                    <a:lnTo>
                      <a:pt x="703" y="817"/>
                    </a:lnTo>
                    <a:lnTo>
                      <a:pt x="693" y="815"/>
                    </a:lnTo>
                    <a:lnTo>
                      <a:pt x="686" y="808"/>
                    </a:lnTo>
                    <a:lnTo>
                      <a:pt x="679" y="803"/>
                    </a:lnTo>
                    <a:lnTo>
                      <a:pt x="672" y="808"/>
                    </a:lnTo>
                    <a:lnTo>
                      <a:pt x="660" y="812"/>
                    </a:lnTo>
                    <a:lnTo>
                      <a:pt x="651" y="808"/>
                    </a:lnTo>
                    <a:lnTo>
                      <a:pt x="641" y="798"/>
                    </a:lnTo>
                    <a:lnTo>
                      <a:pt x="632" y="791"/>
                    </a:lnTo>
                    <a:lnTo>
                      <a:pt x="627" y="791"/>
                    </a:lnTo>
                    <a:lnTo>
                      <a:pt x="620" y="793"/>
                    </a:lnTo>
                    <a:lnTo>
                      <a:pt x="615" y="796"/>
                    </a:lnTo>
                    <a:lnTo>
                      <a:pt x="613" y="798"/>
                    </a:lnTo>
                    <a:lnTo>
                      <a:pt x="613" y="805"/>
                    </a:lnTo>
                    <a:lnTo>
                      <a:pt x="613" y="819"/>
                    </a:lnTo>
                    <a:lnTo>
                      <a:pt x="613" y="824"/>
                    </a:lnTo>
                    <a:lnTo>
                      <a:pt x="603" y="834"/>
                    </a:lnTo>
                    <a:lnTo>
                      <a:pt x="594" y="841"/>
                    </a:lnTo>
                    <a:lnTo>
                      <a:pt x="570" y="845"/>
                    </a:lnTo>
                    <a:lnTo>
                      <a:pt x="565" y="845"/>
                    </a:lnTo>
                    <a:lnTo>
                      <a:pt x="554" y="845"/>
                    </a:lnTo>
                    <a:lnTo>
                      <a:pt x="549" y="845"/>
                    </a:lnTo>
                    <a:lnTo>
                      <a:pt x="544" y="848"/>
                    </a:lnTo>
                    <a:lnTo>
                      <a:pt x="535" y="855"/>
                    </a:lnTo>
                    <a:lnTo>
                      <a:pt x="530" y="860"/>
                    </a:lnTo>
                    <a:lnTo>
                      <a:pt x="530" y="853"/>
                    </a:lnTo>
                    <a:lnTo>
                      <a:pt x="527" y="843"/>
                    </a:lnTo>
                    <a:lnTo>
                      <a:pt x="525" y="838"/>
                    </a:lnTo>
                    <a:lnTo>
                      <a:pt x="520" y="836"/>
                    </a:lnTo>
                    <a:lnTo>
                      <a:pt x="518" y="836"/>
                    </a:lnTo>
                    <a:lnTo>
                      <a:pt x="513" y="831"/>
                    </a:lnTo>
                    <a:lnTo>
                      <a:pt x="511" y="831"/>
                    </a:lnTo>
                    <a:lnTo>
                      <a:pt x="509" y="834"/>
                    </a:lnTo>
                    <a:lnTo>
                      <a:pt x="506" y="836"/>
                    </a:lnTo>
                    <a:lnTo>
                      <a:pt x="506" y="838"/>
                    </a:lnTo>
                    <a:lnTo>
                      <a:pt x="504" y="841"/>
                    </a:lnTo>
                    <a:lnTo>
                      <a:pt x="499" y="845"/>
                    </a:lnTo>
                    <a:lnTo>
                      <a:pt x="492" y="845"/>
                    </a:lnTo>
                    <a:lnTo>
                      <a:pt x="485" y="845"/>
                    </a:lnTo>
                    <a:lnTo>
                      <a:pt x="480" y="845"/>
                    </a:lnTo>
                    <a:lnTo>
                      <a:pt x="475" y="843"/>
                    </a:lnTo>
                    <a:lnTo>
                      <a:pt x="475" y="838"/>
                    </a:lnTo>
                    <a:lnTo>
                      <a:pt x="483" y="824"/>
                    </a:lnTo>
                    <a:lnTo>
                      <a:pt x="464" y="822"/>
                    </a:lnTo>
                    <a:lnTo>
                      <a:pt x="459" y="819"/>
                    </a:lnTo>
                    <a:lnTo>
                      <a:pt x="452" y="812"/>
                    </a:lnTo>
                    <a:lnTo>
                      <a:pt x="447" y="810"/>
                    </a:lnTo>
                    <a:lnTo>
                      <a:pt x="438" y="815"/>
                    </a:lnTo>
                    <a:lnTo>
                      <a:pt x="416" y="817"/>
                    </a:lnTo>
                    <a:lnTo>
                      <a:pt x="409" y="817"/>
                    </a:lnTo>
                    <a:lnTo>
                      <a:pt x="404" y="817"/>
                    </a:lnTo>
                    <a:lnTo>
                      <a:pt x="404" y="819"/>
                    </a:lnTo>
                    <a:lnTo>
                      <a:pt x="402" y="822"/>
                    </a:lnTo>
                    <a:lnTo>
                      <a:pt x="400" y="824"/>
                    </a:lnTo>
                    <a:lnTo>
                      <a:pt x="390" y="822"/>
                    </a:lnTo>
                    <a:lnTo>
                      <a:pt x="388" y="810"/>
                    </a:lnTo>
                    <a:lnTo>
                      <a:pt x="388" y="798"/>
                    </a:lnTo>
                    <a:lnTo>
                      <a:pt x="383" y="800"/>
                    </a:lnTo>
                    <a:lnTo>
                      <a:pt x="381" y="805"/>
                    </a:lnTo>
                    <a:lnTo>
                      <a:pt x="378" y="812"/>
                    </a:lnTo>
                    <a:lnTo>
                      <a:pt x="374" y="817"/>
                    </a:lnTo>
                    <a:lnTo>
                      <a:pt x="369" y="817"/>
                    </a:lnTo>
                    <a:lnTo>
                      <a:pt x="364" y="815"/>
                    </a:lnTo>
                    <a:lnTo>
                      <a:pt x="360" y="817"/>
                    </a:lnTo>
                    <a:lnTo>
                      <a:pt x="355" y="822"/>
                    </a:lnTo>
                    <a:lnTo>
                      <a:pt x="352" y="827"/>
                    </a:lnTo>
                    <a:lnTo>
                      <a:pt x="341" y="836"/>
                    </a:lnTo>
                    <a:lnTo>
                      <a:pt x="326" y="838"/>
                    </a:lnTo>
                    <a:lnTo>
                      <a:pt x="298" y="834"/>
                    </a:lnTo>
                    <a:lnTo>
                      <a:pt x="300" y="824"/>
                    </a:lnTo>
                    <a:lnTo>
                      <a:pt x="300" y="817"/>
                    </a:lnTo>
                    <a:lnTo>
                      <a:pt x="298" y="815"/>
                    </a:lnTo>
                    <a:lnTo>
                      <a:pt x="289" y="808"/>
                    </a:lnTo>
                    <a:lnTo>
                      <a:pt x="286" y="800"/>
                    </a:lnTo>
                    <a:lnTo>
                      <a:pt x="286" y="793"/>
                    </a:lnTo>
                    <a:lnTo>
                      <a:pt x="291" y="786"/>
                    </a:lnTo>
                    <a:lnTo>
                      <a:pt x="305" y="767"/>
                    </a:lnTo>
                    <a:lnTo>
                      <a:pt x="315" y="760"/>
                    </a:lnTo>
                    <a:lnTo>
                      <a:pt x="324" y="755"/>
                    </a:lnTo>
                    <a:lnTo>
                      <a:pt x="329" y="751"/>
                    </a:lnTo>
                    <a:lnTo>
                      <a:pt x="333" y="746"/>
                    </a:lnTo>
                    <a:lnTo>
                      <a:pt x="333" y="739"/>
                    </a:lnTo>
                    <a:lnTo>
                      <a:pt x="333" y="732"/>
                    </a:lnTo>
                    <a:lnTo>
                      <a:pt x="329" y="727"/>
                    </a:lnTo>
                    <a:lnTo>
                      <a:pt x="322" y="725"/>
                    </a:lnTo>
                    <a:lnTo>
                      <a:pt x="317" y="725"/>
                    </a:lnTo>
                    <a:lnTo>
                      <a:pt x="310" y="727"/>
                    </a:lnTo>
                    <a:lnTo>
                      <a:pt x="305" y="727"/>
                    </a:lnTo>
                    <a:lnTo>
                      <a:pt x="300" y="722"/>
                    </a:lnTo>
                    <a:lnTo>
                      <a:pt x="300" y="715"/>
                    </a:lnTo>
                    <a:lnTo>
                      <a:pt x="303" y="699"/>
                    </a:lnTo>
                    <a:lnTo>
                      <a:pt x="303" y="692"/>
                    </a:lnTo>
                    <a:lnTo>
                      <a:pt x="298" y="687"/>
                    </a:lnTo>
                    <a:lnTo>
                      <a:pt x="289" y="694"/>
                    </a:lnTo>
                    <a:lnTo>
                      <a:pt x="284" y="694"/>
                    </a:lnTo>
                    <a:lnTo>
                      <a:pt x="277" y="694"/>
                    </a:lnTo>
                    <a:lnTo>
                      <a:pt x="274" y="694"/>
                    </a:lnTo>
                    <a:lnTo>
                      <a:pt x="272" y="696"/>
                    </a:lnTo>
                    <a:lnTo>
                      <a:pt x="263" y="703"/>
                    </a:lnTo>
                    <a:lnTo>
                      <a:pt x="258" y="706"/>
                    </a:lnTo>
                    <a:lnTo>
                      <a:pt x="208" y="708"/>
                    </a:lnTo>
                    <a:lnTo>
                      <a:pt x="203" y="711"/>
                    </a:lnTo>
                    <a:lnTo>
                      <a:pt x="192" y="715"/>
                    </a:lnTo>
                    <a:lnTo>
                      <a:pt x="184" y="718"/>
                    </a:lnTo>
                    <a:lnTo>
                      <a:pt x="173" y="718"/>
                    </a:lnTo>
                    <a:lnTo>
                      <a:pt x="168" y="718"/>
                    </a:lnTo>
                    <a:lnTo>
                      <a:pt x="163" y="720"/>
                    </a:lnTo>
                    <a:lnTo>
                      <a:pt x="158" y="725"/>
                    </a:lnTo>
                    <a:lnTo>
                      <a:pt x="154" y="734"/>
                    </a:lnTo>
                    <a:lnTo>
                      <a:pt x="151" y="737"/>
                    </a:lnTo>
                    <a:lnTo>
                      <a:pt x="144" y="741"/>
                    </a:lnTo>
                    <a:lnTo>
                      <a:pt x="137" y="744"/>
                    </a:lnTo>
                    <a:lnTo>
                      <a:pt x="130" y="746"/>
                    </a:lnTo>
                    <a:lnTo>
                      <a:pt x="125" y="748"/>
                    </a:lnTo>
                    <a:lnTo>
                      <a:pt x="121" y="755"/>
                    </a:lnTo>
                    <a:lnTo>
                      <a:pt x="116" y="760"/>
                    </a:lnTo>
                    <a:lnTo>
                      <a:pt x="109" y="765"/>
                    </a:lnTo>
                    <a:lnTo>
                      <a:pt x="104" y="765"/>
                    </a:lnTo>
                    <a:lnTo>
                      <a:pt x="97" y="770"/>
                    </a:lnTo>
                    <a:lnTo>
                      <a:pt x="92" y="774"/>
                    </a:lnTo>
                    <a:lnTo>
                      <a:pt x="87" y="779"/>
                    </a:lnTo>
                    <a:lnTo>
                      <a:pt x="80" y="777"/>
                    </a:lnTo>
                    <a:lnTo>
                      <a:pt x="83" y="770"/>
                    </a:lnTo>
                    <a:lnTo>
                      <a:pt x="85" y="687"/>
                    </a:lnTo>
                    <a:lnTo>
                      <a:pt x="87" y="680"/>
                    </a:lnTo>
                    <a:lnTo>
                      <a:pt x="90" y="677"/>
                    </a:lnTo>
                    <a:lnTo>
                      <a:pt x="104" y="677"/>
                    </a:lnTo>
                    <a:lnTo>
                      <a:pt x="109" y="677"/>
                    </a:lnTo>
                    <a:lnTo>
                      <a:pt x="111" y="673"/>
                    </a:lnTo>
                    <a:lnTo>
                      <a:pt x="111" y="670"/>
                    </a:lnTo>
                    <a:lnTo>
                      <a:pt x="104" y="666"/>
                    </a:lnTo>
                    <a:lnTo>
                      <a:pt x="104" y="663"/>
                    </a:lnTo>
                    <a:lnTo>
                      <a:pt x="106" y="661"/>
                    </a:lnTo>
                    <a:lnTo>
                      <a:pt x="113" y="658"/>
                    </a:lnTo>
                    <a:lnTo>
                      <a:pt x="116" y="656"/>
                    </a:lnTo>
                    <a:lnTo>
                      <a:pt x="116" y="654"/>
                    </a:lnTo>
                    <a:lnTo>
                      <a:pt x="118" y="649"/>
                    </a:lnTo>
                    <a:lnTo>
                      <a:pt x="123" y="647"/>
                    </a:lnTo>
                    <a:lnTo>
                      <a:pt x="123" y="647"/>
                    </a:lnTo>
                    <a:lnTo>
                      <a:pt x="130" y="639"/>
                    </a:lnTo>
                    <a:lnTo>
                      <a:pt x="149" y="628"/>
                    </a:lnTo>
                    <a:lnTo>
                      <a:pt x="151" y="628"/>
                    </a:lnTo>
                    <a:lnTo>
                      <a:pt x="154" y="628"/>
                    </a:lnTo>
                    <a:lnTo>
                      <a:pt x="166" y="618"/>
                    </a:lnTo>
                    <a:lnTo>
                      <a:pt x="170" y="616"/>
                    </a:lnTo>
                    <a:lnTo>
                      <a:pt x="177" y="613"/>
                    </a:lnTo>
                    <a:lnTo>
                      <a:pt x="180" y="611"/>
                    </a:lnTo>
                    <a:lnTo>
                      <a:pt x="182" y="606"/>
                    </a:lnTo>
                    <a:lnTo>
                      <a:pt x="182" y="595"/>
                    </a:lnTo>
                    <a:lnTo>
                      <a:pt x="182" y="592"/>
                    </a:lnTo>
                    <a:lnTo>
                      <a:pt x="182" y="592"/>
                    </a:lnTo>
                    <a:lnTo>
                      <a:pt x="177" y="592"/>
                    </a:lnTo>
                    <a:lnTo>
                      <a:pt x="173" y="597"/>
                    </a:lnTo>
                    <a:lnTo>
                      <a:pt x="168" y="604"/>
                    </a:lnTo>
                    <a:lnTo>
                      <a:pt x="163" y="611"/>
                    </a:lnTo>
                    <a:lnTo>
                      <a:pt x="156" y="613"/>
                    </a:lnTo>
                    <a:lnTo>
                      <a:pt x="149" y="613"/>
                    </a:lnTo>
                    <a:lnTo>
                      <a:pt x="132" y="621"/>
                    </a:lnTo>
                    <a:lnTo>
                      <a:pt x="128" y="623"/>
                    </a:lnTo>
                    <a:lnTo>
                      <a:pt x="125" y="623"/>
                    </a:lnTo>
                    <a:lnTo>
                      <a:pt x="109" y="621"/>
                    </a:lnTo>
                    <a:lnTo>
                      <a:pt x="102" y="623"/>
                    </a:lnTo>
                    <a:lnTo>
                      <a:pt x="104" y="616"/>
                    </a:lnTo>
                    <a:lnTo>
                      <a:pt x="109" y="609"/>
                    </a:lnTo>
                    <a:lnTo>
                      <a:pt x="109" y="602"/>
                    </a:lnTo>
                    <a:lnTo>
                      <a:pt x="111" y="602"/>
                    </a:lnTo>
                    <a:lnTo>
                      <a:pt x="113" y="609"/>
                    </a:lnTo>
                    <a:lnTo>
                      <a:pt x="116" y="606"/>
                    </a:lnTo>
                    <a:lnTo>
                      <a:pt x="118" y="592"/>
                    </a:lnTo>
                    <a:lnTo>
                      <a:pt x="118" y="590"/>
                    </a:lnTo>
                    <a:lnTo>
                      <a:pt x="118" y="587"/>
                    </a:lnTo>
                    <a:lnTo>
                      <a:pt x="118" y="585"/>
                    </a:lnTo>
                    <a:lnTo>
                      <a:pt x="123" y="585"/>
                    </a:lnTo>
                    <a:lnTo>
                      <a:pt x="135" y="590"/>
                    </a:lnTo>
                    <a:lnTo>
                      <a:pt x="135" y="590"/>
                    </a:lnTo>
                    <a:lnTo>
                      <a:pt x="137" y="583"/>
                    </a:lnTo>
                    <a:lnTo>
                      <a:pt x="151" y="571"/>
                    </a:lnTo>
                    <a:lnTo>
                      <a:pt x="158" y="566"/>
                    </a:lnTo>
                    <a:lnTo>
                      <a:pt x="168" y="561"/>
                    </a:lnTo>
                    <a:lnTo>
                      <a:pt x="173" y="557"/>
                    </a:lnTo>
                    <a:lnTo>
                      <a:pt x="175" y="550"/>
                    </a:lnTo>
                    <a:lnTo>
                      <a:pt x="173" y="552"/>
                    </a:lnTo>
                    <a:lnTo>
                      <a:pt x="170" y="552"/>
                    </a:lnTo>
                    <a:lnTo>
                      <a:pt x="168" y="550"/>
                    </a:lnTo>
                    <a:lnTo>
                      <a:pt x="166" y="550"/>
                    </a:lnTo>
                    <a:lnTo>
                      <a:pt x="163" y="550"/>
                    </a:lnTo>
                    <a:lnTo>
                      <a:pt x="163" y="550"/>
                    </a:lnTo>
                    <a:lnTo>
                      <a:pt x="156" y="554"/>
                    </a:lnTo>
                    <a:lnTo>
                      <a:pt x="147" y="559"/>
                    </a:lnTo>
                    <a:lnTo>
                      <a:pt x="142" y="561"/>
                    </a:lnTo>
                    <a:lnTo>
                      <a:pt x="135" y="564"/>
                    </a:lnTo>
                    <a:lnTo>
                      <a:pt x="125" y="564"/>
                    </a:lnTo>
                    <a:lnTo>
                      <a:pt x="116" y="561"/>
                    </a:lnTo>
                    <a:lnTo>
                      <a:pt x="109" y="554"/>
                    </a:lnTo>
                    <a:lnTo>
                      <a:pt x="106" y="550"/>
                    </a:lnTo>
                    <a:lnTo>
                      <a:pt x="106" y="542"/>
                    </a:lnTo>
                    <a:lnTo>
                      <a:pt x="104" y="538"/>
                    </a:lnTo>
                    <a:lnTo>
                      <a:pt x="102" y="533"/>
                    </a:lnTo>
                    <a:lnTo>
                      <a:pt x="90" y="531"/>
                    </a:lnTo>
                    <a:lnTo>
                      <a:pt x="87" y="528"/>
                    </a:lnTo>
                    <a:lnTo>
                      <a:pt x="90" y="526"/>
                    </a:lnTo>
                    <a:lnTo>
                      <a:pt x="97" y="521"/>
                    </a:lnTo>
                    <a:lnTo>
                      <a:pt x="104" y="521"/>
                    </a:lnTo>
                    <a:lnTo>
                      <a:pt x="109" y="519"/>
                    </a:lnTo>
                    <a:lnTo>
                      <a:pt x="111" y="521"/>
                    </a:lnTo>
                    <a:lnTo>
                      <a:pt x="113" y="526"/>
                    </a:lnTo>
                    <a:lnTo>
                      <a:pt x="113" y="528"/>
                    </a:lnTo>
                    <a:lnTo>
                      <a:pt x="109" y="531"/>
                    </a:lnTo>
                    <a:lnTo>
                      <a:pt x="111" y="533"/>
                    </a:lnTo>
                    <a:lnTo>
                      <a:pt x="116" y="535"/>
                    </a:lnTo>
                    <a:lnTo>
                      <a:pt x="121" y="538"/>
                    </a:lnTo>
                    <a:lnTo>
                      <a:pt x="123" y="535"/>
                    </a:lnTo>
                    <a:lnTo>
                      <a:pt x="125" y="533"/>
                    </a:lnTo>
                    <a:lnTo>
                      <a:pt x="125" y="526"/>
                    </a:lnTo>
                    <a:lnTo>
                      <a:pt x="125" y="521"/>
                    </a:lnTo>
                    <a:lnTo>
                      <a:pt x="130" y="519"/>
                    </a:lnTo>
                    <a:lnTo>
                      <a:pt x="128" y="505"/>
                    </a:lnTo>
                    <a:lnTo>
                      <a:pt x="128" y="497"/>
                    </a:lnTo>
                    <a:lnTo>
                      <a:pt x="130" y="490"/>
                    </a:lnTo>
                    <a:lnTo>
                      <a:pt x="132" y="486"/>
                    </a:lnTo>
                    <a:lnTo>
                      <a:pt x="137" y="483"/>
                    </a:lnTo>
                    <a:lnTo>
                      <a:pt x="142" y="483"/>
                    </a:lnTo>
                    <a:lnTo>
                      <a:pt x="147" y="476"/>
                    </a:lnTo>
                    <a:lnTo>
                      <a:pt x="161" y="452"/>
                    </a:lnTo>
                    <a:lnTo>
                      <a:pt x="163" y="443"/>
                    </a:lnTo>
                    <a:lnTo>
                      <a:pt x="161" y="443"/>
                    </a:lnTo>
                    <a:lnTo>
                      <a:pt x="158" y="450"/>
                    </a:lnTo>
                    <a:lnTo>
                      <a:pt x="156" y="455"/>
                    </a:lnTo>
                    <a:lnTo>
                      <a:pt x="151" y="460"/>
                    </a:lnTo>
                    <a:lnTo>
                      <a:pt x="144" y="462"/>
                    </a:lnTo>
                    <a:lnTo>
                      <a:pt x="139" y="460"/>
                    </a:lnTo>
                    <a:lnTo>
                      <a:pt x="135" y="452"/>
                    </a:lnTo>
                    <a:lnTo>
                      <a:pt x="132" y="445"/>
                    </a:lnTo>
                    <a:lnTo>
                      <a:pt x="130" y="441"/>
                    </a:lnTo>
                    <a:lnTo>
                      <a:pt x="123" y="450"/>
                    </a:lnTo>
                    <a:lnTo>
                      <a:pt x="123" y="455"/>
                    </a:lnTo>
                    <a:lnTo>
                      <a:pt x="125" y="460"/>
                    </a:lnTo>
                    <a:lnTo>
                      <a:pt x="118" y="469"/>
                    </a:lnTo>
                    <a:lnTo>
                      <a:pt x="113" y="471"/>
                    </a:lnTo>
                    <a:lnTo>
                      <a:pt x="109" y="467"/>
                    </a:lnTo>
                    <a:lnTo>
                      <a:pt x="111" y="462"/>
                    </a:lnTo>
                    <a:lnTo>
                      <a:pt x="106" y="464"/>
                    </a:lnTo>
                    <a:lnTo>
                      <a:pt x="97" y="471"/>
                    </a:lnTo>
                    <a:lnTo>
                      <a:pt x="99" y="476"/>
                    </a:lnTo>
                    <a:lnTo>
                      <a:pt x="97" y="478"/>
                    </a:lnTo>
                    <a:lnTo>
                      <a:pt x="85" y="481"/>
                    </a:lnTo>
                    <a:lnTo>
                      <a:pt x="83" y="483"/>
                    </a:lnTo>
                    <a:lnTo>
                      <a:pt x="80" y="493"/>
                    </a:lnTo>
                    <a:lnTo>
                      <a:pt x="78" y="493"/>
                    </a:lnTo>
                    <a:lnTo>
                      <a:pt x="73" y="495"/>
                    </a:lnTo>
                    <a:lnTo>
                      <a:pt x="69" y="500"/>
                    </a:lnTo>
                    <a:lnTo>
                      <a:pt x="66" y="495"/>
                    </a:lnTo>
                    <a:lnTo>
                      <a:pt x="66" y="488"/>
                    </a:lnTo>
                    <a:lnTo>
                      <a:pt x="64" y="478"/>
                    </a:lnTo>
                    <a:lnTo>
                      <a:pt x="59" y="476"/>
                    </a:lnTo>
                    <a:lnTo>
                      <a:pt x="54" y="471"/>
                    </a:lnTo>
                    <a:lnTo>
                      <a:pt x="57" y="460"/>
                    </a:lnTo>
                    <a:lnTo>
                      <a:pt x="61" y="450"/>
                    </a:lnTo>
                    <a:lnTo>
                      <a:pt x="66" y="445"/>
                    </a:lnTo>
                    <a:lnTo>
                      <a:pt x="66" y="438"/>
                    </a:lnTo>
                    <a:lnTo>
                      <a:pt x="69" y="431"/>
                    </a:lnTo>
                    <a:lnTo>
                      <a:pt x="71" y="422"/>
                    </a:lnTo>
                    <a:lnTo>
                      <a:pt x="76" y="417"/>
                    </a:lnTo>
                    <a:lnTo>
                      <a:pt x="78" y="415"/>
                    </a:lnTo>
                    <a:lnTo>
                      <a:pt x="80" y="412"/>
                    </a:lnTo>
                    <a:lnTo>
                      <a:pt x="85" y="410"/>
                    </a:lnTo>
                    <a:lnTo>
                      <a:pt x="85" y="410"/>
                    </a:lnTo>
                    <a:lnTo>
                      <a:pt x="95" y="405"/>
                    </a:lnTo>
                    <a:lnTo>
                      <a:pt x="104" y="396"/>
                    </a:lnTo>
                    <a:lnTo>
                      <a:pt x="109" y="391"/>
                    </a:lnTo>
                    <a:lnTo>
                      <a:pt x="116" y="391"/>
                    </a:lnTo>
                    <a:lnTo>
                      <a:pt x="118" y="389"/>
                    </a:lnTo>
                    <a:lnTo>
                      <a:pt x="121" y="381"/>
                    </a:lnTo>
                    <a:lnTo>
                      <a:pt x="121" y="374"/>
                    </a:lnTo>
                    <a:lnTo>
                      <a:pt x="116" y="370"/>
                    </a:lnTo>
                    <a:lnTo>
                      <a:pt x="113" y="379"/>
                    </a:lnTo>
                    <a:lnTo>
                      <a:pt x="109" y="386"/>
                    </a:lnTo>
                    <a:lnTo>
                      <a:pt x="99" y="389"/>
                    </a:lnTo>
                    <a:lnTo>
                      <a:pt x="92" y="389"/>
                    </a:lnTo>
                    <a:lnTo>
                      <a:pt x="76" y="384"/>
                    </a:lnTo>
                    <a:lnTo>
                      <a:pt x="71" y="384"/>
                    </a:lnTo>
                    <a:lnTo>
                      <a:pt x="71" y="391"/>
                    </a:lnTo>
                    <a:lnTo>
                      <a:pt x="61" y="398"/>
                    </a:lnTo>
                    <a:lnTo>
                      <a:pt x="59" y="400"/>
                    </a:lnTo>
                    <a:lnTo>
                      <a:pt x="52" y="398"/>
                    </a:lnTo>
                    <a:lnTo>
                      <a:pt x="50" y="396"/>
                    </a:lnTo>
                    <a:lnTo>
                      <a:pt x="47" y="389"/>
                    </a:lnTo>
                    <a:lnTo>
                      <a:pt x="47" y="381"/>
                    </a:lnTo>
                    <a:lnTo>
                      <a:pt x="45" y="374"/>
                    </a:lnTo>
                    <a:lnTo>
                      <a:pt x="47" y="374"/>
                    </a:lnTo>
                    <a:lnTo>
                      <a:pt x="52" y="374"/>
                    </a:lnTo>
                    <a:lnTo>
                      <a:pt x="54" y="370"/>
                    </a:lnTo>
                    <a:lnTo>
                      <a:pt x="57" y="367"/>
                    </a:lnTo>
                    <a:lnTo>
                      <a:pt x="54" y="360"/>
                    </a:lnTo>
                    <a:lnTo>
                      <a:pt x="50" y="358"/>
                    </a:lnTo>
                    <a:lnTo>
                      <a:pt x="45" y="355"/>
                    </a:lnTo>
                    <a:lnTo>
                      <a:pt x="45" y="351"/>
                    </a:lnTo>
                    <a:lnTo>
                      <a:pt x="42" y="346"/>
                    </a:lnTo>
                    <a:lnTo>
                      <a:pt x="42" y="344"/>
                    </a:lnTo>
                    <a:lnTo>
                      <a:pt x="45" y="341"/>
                    </a:lnTo>
                    <a:lnTo>
                      <a:pt x="47" y="339"/>
                    </a:lnTo>
                    <a:lnTo>
                      <a:pt x="47" y="336"/>
                    </a:lnTo>
                    <a:lnTo>
                      <a:pt x="50" y="332"/>
                    </a:lnTo>
                    <a:lnTo>
                      <a:pt x="50" y="329"/>
                    </a:lnTo>
                    <a:lnTo>
                      <a:pt x="47" y="327"/>
                    </a:lnTo>
                    <a:lnTo>
                      <a:pt x="42" y="327"/>
                    </a:lnTo>
                    <a:lnTo>
                      <a:pt x="40" y="325"/>
                    </a:lnTo>
                    <a:lnTo>
                      <a:pt x="35" y="315"/>
                    </a:lnTo>
                    <a:lnTo>
                      <a:pt x="31" y="313"/>
                    </a:lnTo>
                    <a:lnTo>
                      <a:pt x="31" y="318"/>
                    </a:lnTo>
                    <a:lnTo>
                      <a:pt x="33" y="322"/>
                    </a:lnTo>
                    <a:lnTo>
                      <a:pt x="31" y="322"/>
                    </a:lnTo>
                    <a:lnTo>
                      <a:pt x="28" y="325"/>
                    </a:lnTo>
                    <a:lnTo>
                      <a:pt x="26" y="322"/>
                    </a:lnTo>
                    <a:lnTo>
                      <a:pt x="26" y="318"/>
                    </a:lnTo>
                    <a:lnTo>
                      <a:pt x="24" y="318"/>
                    </a:lnTo>
                    <a:lnTo>
                      <a:pt x="19" y="318"/>
                    </a:lnTo>
                    <a:lnTo>
                      <a:pt x="16" y="320"/>
                    </a:lnTo>
                    <a:lnTo>
                      <a:pt x="14" y="325"/>
                    </a:lnTo>
                    <a:lnTo>
                      <a:pt x="9" y="332"/>
                    </a:lnTo>
                    <a:lnTo>
                      <a:pt x="7" y="336"/>
                    </a:lnTo>
                    <a:lnTo>
                      <a:pt x="5" y="334"/>
                    </a:lnTo>
                    <a:lnTo>
                      <a:pt x="2" y="325"/>
                    </a:lnTo>
                    <a:lnTo>
                      <a:pt x="0" y="322"/>
                    </a:lnTo>
                    <a:lnTo>
                      <a:pt x="0" y="320"/>
                    </a:lnTo>
                    <a:lnTo>
                      <a:pt x="2" y="315"/>
                    </a:lnTo>
                    <a:lnTo>
                      <a:pt x="12" y="299"/>
                    </a:lnTo>
                    <a:lnTo>
                      <a:pt x="12" y="296"/>
                    </a:lnTo>
                    <a:lnTo>
                      <a:pt x="14" y="291"/>
                    </a:lnTo>
                    <a:lnTo>
                      <a:pt x="14" y="289"/>
                    </a:lnTo>
                    <a:lnTo>
                      <a:pt x="16" y="287"/>
                    </a:lnTo>
                    <a:lnTo>
                      <a:pt x="19" y="282"/>
                    </a:lnTo>
                    <a:lnTo>
                      <a:pt x="16" y="280"/>
                    </a:lnTo>
                    <a:lnTo>
                      <a:pt x="12" y="277"/>
                    </a:lnTo>
                    <a:lnTo>
                      <a:pt x="12" y="265"/>
                    </a:lnTo>
                    <a:lnTo>
                      <a:pt x="14" y="263"/>
                    </a:lnTo>
                    <a:lnTo>
                      <a:pt x="16" y="263"/>
                    </a:lnTo>
                    <a:lnTo>
                      <a:pt x="21" y="261"/>
                    </a:lnTo>
                    <a:lnTo>
                      <a:pt x="24" y="254"/>
                    </a:lnTo>
                    <a:lnTo>
                      <a:pt x="26" y="249"/>
                    </a:lnTo>
                    <a:lnTo>
                      <a:pt x="31" y="249"/>
                    </a:lnTo>
                    <a:lnTo>
                      <a:pt x="33" y="242"/>
                    </a:lnTo>
                    <a:lnTo>
                      <a:pt x="38" y="246"/>
                    </a:lnTo>
                    <a:lnTo>
                      <a:pt x="40" y="249"/>
                    </a:lnTo>
                    <a:lnTo>
                      <a:pt x="45" y="249"/>
                    </a:lnTo>
                    <a:lnTo>
                      <a:pt x="50" y="244"/>
                    </a:lnTo>
                    <a:lnTo>
                      <a:pt x="52" y="242"/>
                    </a:lnTo>
                    <a:lnTo>
                      <a:pt x="52" y="242"/>
                    </a:lnTo>
                    <a:lnTo>
                      <a:pt x="54" y="239"/>
                    </a:lnTo>
                    <a:lnTo>
                      <a:pt x="57" y="237"/>
                    </a:lnTo>
                    <a:lnTo>
                      <a:pt x="59" y="237"/>
                    </a:lnTo>
                    <a:lnTo>
                      <a:pt x="61" y="235"/>
                    </a:lnTo>
                    <a:lnTo>
                      <a:pt x="69" y="235"/>
                    </a:lnTo>
                    <a:lnTo>
                      <a:pt x="69" y="232"/>
                    </a:lnTo>
                    <a:lnTo>
                      <a:pt x="61" y="235"/>
                    </a:lnTo>
                    <a:lnTo>
                      <a:pt x="54" y="235"/>
                    </a:lnTo>
                    <a:lnTo>
                      <a:pt x="50" y="235"/>
                    </a:lnTo>
                    <a:lnTo>
                      <a:pt x="52" y="230"/>
                    </a:lnTo>
                    <a:lnTo>
                      <a:pt x="40" y="235"/>
                    </a:lnTo>
                    <a:lnTo>
                      <a:pt x="35" y="232"/>
                    </a:lnTo>
                    <a:lnTo>
                      <a:pt x="35" y="225"/>
                    </a:lnTo>
                    <a:lnTo>
                      <a:pt x="50" y="213"/>
                    </a:lnTo>
                    <a:lnTo>
                      <a:pt x="61" y="209"/>
                    </a:lnTo>
                    <a:lnTo>
                      <a:pt x="73" y="216"/>
                    </a:lnTo>
                    <a:lnTo>
                      <a:pt x="78" y="216"/>
                    </a:lnTo>
                    <a:lnTo>
                      <a:pt x="83" y="216"/>
                    </a:lnTo>
                    <a:lnTo>
                      <a:pt x="87" y="213"/>
                    </a:lnTo>
                    <a:lnTo>
                      <a:pt x="92" y="211"/>
                    </a:lnTo>
                    <a:lnTo>
                      <a:pt x="97" y="206"/>
                    </a:lnTo>
                    <a:lnTo>
                      <a:pt x="99" y="201"/>
                    </a:lnTo>
                    <a:lnTo>
                      <a:pt x="102" y="194"/>
                    </a:lnTo>
                    <a:lnTo>
                      <a:pt x="104" y="194"/>
                    </a:lnTo>
                    <a:lnTo>
                      <a:pt x="109" y="201"/>
                    </a:lnTo>
                    <a:lnTo>
                      <a:pt x="118" y="201"/>
                    </a:lnTo>
                    <a:lnTo>
                      <a:pt x="125" y="199"/>
                    </a:lnTo>
                    <a:lnTo>
                      <a:pt x="132" y="194"/>
                    </a:lnTo>
                    <a:lnTo>
                      <a:pt x="125" y="194"/>
                    </a:lnTo>
                    <a:lnTo>
                      <a:pt x="123" y="192"/>
                    </a:lnTo>
                    <a:lnTo>
                      <a:pt x="118" y="183"/>
                    </a:lnTo>
                    <a:lnTo>
                      <a:pt x="118" y="183"/>
                    </a:lnTo>
                    <a:lnTo>
                      <a:pt x="113" y="180"/>
                    </a:lnTo>
                    <a:lnTo>
                      <a:pt x="111" y="178"/>
                    </a:lnTo>
                    <a:lnTo>
                      <a:pt x="113" y="175"/>
                    </a:lnTo>
                    <a:lnTo>
                      <a:pt x="116" y="175"/>
                    </a:lnTo>
                    <a:lnTo>
                      <a:pt x="130" y="171"/>
                    </a:lnTo>
                    <a:lnTo>
                      <a:pt x="144" y="164"/>
                    </a:lnTo>
                    <a:lnTo>
                      <a:pt x="154" y="164"/>
                    </a:lnTo>
                    <a:lnTo>
                      <a:pt x="156" y="159"/>
                    </a:lnTo>
                    <a:lnTo>
                      <a:pt x="158" y="159"/>
                    </a:lnTo>
                    <a:lnTo>
                      <a:pt x="163" y="157"/>
                    </a:lnTo>
                    <a:lnTo>
                      <a:pt x="166" y="161"/>
                    </a:lnTo>
                    <a:lnTo>
                      <a:pt x="175" y="171"/>
                    </a:lnTo>
                    <a:lnTo>
                      <a:pt x="180" y="173"/>
                    </a:lnTo>
                    <a:lnTo>
                      <a:pt x="184" y="175"/>
                    </a:lnTo>
                    <a:lnTo>
                      <a:pt x="196" y="180"/>
                    </a:lnTo>
                    <a:lnTo>
                      <a:pt x="203" y="183"/>
                    </a:lnTo>
                    <a:lnTo>
                      <a:pt x="210" y="180"/>
                    </a:lnTo>
                    <a:lnTo>
                      <a:pt x="222" y="175"/>
                    </a:lnTo>
                    <a:lnTo>
                      <a:pt x="234" y="173"/>
                    </a:lnTo>
                    <a:lnTo>
                      <a:pt x="244" y="178"/>
                    </a:lnTo>
                    <a:lnTo>
                      <a:pt x="263" y="173"/>
                    </a:lnTo>
                    <a:lnTo>
                      <a:pt x="265" y="171"/>
                    </a:lnTo>
                    <a:lnTo>
                      <a:pt x="265" y="166"/>
                    </a:lnTo>
                    <a:lnTo>
                      <a:pt x="270" y="164"/>
                    </a:lnTo>
                    <a:lnTo>
                      <a:pt x="272" y="161"/>
                    </a:lnTo>
                    <a:lnTo>
                      <a:pt x="279" y="161"/>
                    </a:lnTo>
                    <a:lnTo>
                      <a:pt x="279" y="159"/>
                    </a:lnTo>
                    <a:lnTo>
                      <a:pt x="281" y="157"/>
                    </a:lnTo>
                    <a:lnTo>
                      <a:pt x="284" y="157"/>
                    </a:lnTo>
                    <a:lnTo>
                      <a:pt x="300" y="152"/>
                    </a:lnTo>
                    <a:lnTo>
                      <a:pt x="300" y="159"/>
                    </a:lnTo>
                    <a:lnTo>
                      <a:pt x="303" y="164"/>
                    </a:lnTo>
                    <a:lnTo>
                      <a:pt x="310" y="171"/>
                    </a:lnTo>
                    <a:lnTo>
                      <a:pt x="315" y="166"/>
                    </a:lnTo>
                    <a:lnTo>
                      <a:pt x="315" y="161"/>
                    </a:lnTo>
                    <a:lnTo>
                      <a:pt x="315" y="152"/>
                    </a:lnTo>
                    <a:lnTo>
                      <a:pt x="319" y="147"/>
                    </a:lnTo>
                    <a:lnTo>
                      <a:pt x="324" y="147"/>
                    </a:lnTo>
                    <a:lnTo>
                      <a:pt x="333" y="154"/>
                    </a:lnTo>
                    <a:lnTo>
                      <a:pt x="338" y="157"/>
                    </a:lnTo>
                    <a:lnTo>
                      <a:pt x="338" y="161"/>
                    </a:lnTo>
                    <a:lnTo>
                      <a:pt x="341" y="166"/>
                    </a:lnTo>
                    <a:lnTo>
                      <a:pt x="341" y="171"/>
                    </a:lnTo>
                    <a:lnTo>
                      <a:pt x="348" y="178"/>
                    </a:lnTo>
                    <a:lnTo>
                      <a:pt x="350" y="183"/>
                    </a:lnTo>
                    <a:lnTo>
                      <a:pt x="352" y="190"/>
                    </a:lnTo>
                    <a:lnTo>
                      <a:pt x="355" y="183"/>
                    </a:lnTo>
                    <a:lnTo>
                      <a:pt x="355" y="175"/>
                    </a:lnTo>
                    <a:lnTo>
                      <a:pt x="355" y="164"/>
                    </a:lnTo>
                    <a:lnTo>
                      <a:pt x="355" y="157"/>
                    </a:lnTo>
                    <a:lnTo>
                      <a:pt x="357" y="152"/>
                    </a:lnTo>
                    <a:lnTo>
                      <a:pt x="360" y="149"/>
                    </a:lnTo>
                    <a:lnTo>
                      <a:pt x="367" y="147"/>
                    </a:lnTo>
                    <a:lnTo>
                      <a:pt x="362" y="142"/>
                    </a:lnTo>
                    <a:lnTo>
                      <a:pt x="355" y="142"/>
                    </a:lnTo>
                    <a:lnTo>
                      <a:pt x="345" y="142"/>
                    </a:lnTo>
                    <a:lnTo>
                      <a:pt x="341" y="140"/>
                    </a:lnTo>
                    <a:lnTo>
                      <a:pt x="333" y="130"/>
                    </a:lnTo>
                    <a:lnTo>
                      <a:pt x="329" y="128"/>
                    </a:lnTo>
                    <a:lnTo>
                      <a:pt x="333" y="123"/>
                    </a:lnTo>
                    <a:lnTo>
                      <a:pt x="367" y="123"/>
                    </a:lnTo>
                    <a:lnTo>
                      <a:pt x="369" y="123"/>
                    </a:lnTo>
                    <a:lnTo>
                      <a:pt x="371" y="121"/>
                    </a:lnTo>
                    <a:lnTo>
                      <a:pt x="371" y="119"/>
                    </a:lnTo>
                    <a:lnTo>
                      <a:pt x="371" y="114"/>
                    </a:lnTo>
                    <a:lnTo>
                      <a:pt x="371" y="114"/>
                    </a:lnTo>
                    <a:lnTo>
                      <a:pt x="362" y="116"/>
                    </a:lnTo>
                    <a:lnTo>
                      <a:pt x="343" y="119"/>
                    </a:lnTo>
                    <a:lnTo>
                      <a:pt x="345" y="116"/>
                    </a:lnTo>
                    <a:lnTo>
                      <a:pt x="345" y="116"/>
                    </a:lnTo>
                    <a:lnTo>
                      <a:pt x="348" y="116"/>
                    </a:lnTo>
                    <a:lnTo>
                      <a:pt x="348" y="114"/>
                    </a:lnTo>
                    <a:lnTo>
                      <a:pt x="345" y="112"/>
                    </a:lnTo>
                    <a:lnTo>
                      <a:pt x="341" y="116"/>
                    </a:lnTo>
                    <a:lnTo>
                      <a:pt x="333" y="119"/>
                    </a:lnTo>
                    <a:lnTo>
                      <a:pt x="322" y="119"/>
                    </a:lnTo>
                    <a:lnTo>
                      <a:pt x="324" y="112"/>
                    </a:lnTo>
                    <a:lnTo>
                      <a:pt x="326" y="102"/>
                    </a:lnTo>
                    <a:lnTo>
                      <a:pt x="329" y="97"/>
                    </a:lnTo>
                    <a:lnTo>
                      <a:pt x="331" y="100"/>
                    </a:lnTo>
                    <a:lnTo>
                      <a:pt x="336" y="93"/>
                    </a:lnTo>
                    <a:lnTo>
                      <a:pt x="333" y="90"/>
                    </a:lnTo>
                    <a:lnTo>
                      <a:pt x="331" y="88"/>
                    </a:lnTo>
                    <a:lnTo>
                      <a:pt x="331" y="83"/>
                    </a:lnTo>
                    <a:lnTo>
                      <a:pt x="331" y="78"/>
                    </a:lnTo>
                    <a:lnTo>
                      <a:pt x="331" y="78"/>
                    </a:lnTo>
                    <a:lnTo>
                      <a:pt x="338" y="81"/>
                    </a:lnTo>
                    <a:lnTo>
                      <a:pt x="341" y="78"/>
                    </a:lnTo>
                    <a:lnTo>
                      <a:pt x="348" y="81"/>
                    </a:lnTo>
                    <a:lnTo>
                      <a:pt x="355" y="78"/>
                    </a:lnTo>
                    <a:lnTo>
                      <a:pt x="404" y="48"/>
                    </a:lnTo>
                    <a:lnTo>
                      <a:pt x="404" y="52"/>
                    </a:lnTo>
                    <a:lnTo>
                      <a:pt x="407" y="55"/>
                    </a:lnTo>
                    <a:lnTo>
                      <a:pt x="409" y="55"/>
                    </a:lnTo>
                    <a:lnTo>
                      <a:pt x="414" y="55"/>
                    </a:lnTo>
                    <a:lnTo>
                      <a:pt x="412" y="55"/>
                    </a:lnTo>
                    <a:lnTo>
                      <a:pt x="409" y="55"/>
                    </a:lnTo>
                    <a:lnTo>
                      <a:pt x="409" y="52"/>
                    </a:lnTo>
                    <a:lnTo>
                      <a:pt x="412" y="50"/>
                    </a:lnTo>
                    <a:lnTo>
                      <a:pt x="414" y="50"/>
                    </a:lnTo>
                    <a:lnTo>
                      <a:pt x="414" y="48"/>
                    </a:lnTo>
                    <a:lnTo>
                      <a:pt x="409" y="43"/>
                    </a:lnTo>
                    <a:lnTo>
                      <a:pt x="409" y="38"/>
                    </a:lnTo>
                    <a:lnTo>
                      <a:pt x="412" y="33"/>
                    </a:lnTo>
                    <a:lnTo>
                      <a:pt x="412" y="29"/>
                    </a:lnTo>
                    <a:lnTo>
                      <a:pt x="414" y="26"/>
                    </a:lnTo>
                    <a:lnTo>
                      <a:pt x="419" y="24"/>
                    </a:lnTo>
                    <a:lnTo>
                      <a:pt x="428" y="26"/>
                    </a:lnTo>
                    <a:lnTo>
                      <a:pt x="438" y="24"/>
                    </a:lnTo>
                    <a:lnTo>
                      <a:pt x="447" y="19"/>
                    </a:lnTo>
                    <a:lnTo>
                      <a:pt x="457" y="14"/>
                    </a:lnTo>
                    <a:lnTo>
                      <a:pt x="464" y="5"/>
                    </a:lnTo>
                    <a:lnTo>
                      <a:pt x="471" y="7"/>
                    </a:lnTo>
                    <a:lnTo>
                      <a:pt x="473" y="14"/>
                    </a:lnTo>
                    <a:lnTo>
                      <a:pt x="475" y="22"/>
                    </a:lnTo>
                    <a:lnTo>
                      <a:pt x="480" y="29"/>
                    </a:lnTo>
                    <a:lnTo>
                      <a:pt x="480" y="31"/>
                    </a:lnTo>
                    <a:lnTo>
                      <a:pt x="478" y="31"/>
                    </a:lnTo>
                    <a:lnTo>
                      <a:pt x="475" y="29"/>
                    </a:lnTo>
                    <a:lnTo>
                      <a:pt x="473" y="29"/>
                    </a:lnTo>
                    <a:lnTo>
                      <a:pt x="471" y="31"/>
                    </a:lnTo>
                    <a:lnTo>
                      <a:pt x="468" y="36"/>
                    </a:lnTo>
                    <a:lnTo>
                      <a:pt x="468" y="38"/>
                    </a:lnTo>
                    <a:lnTo>
                      <a:pt x="471" y="43"/>
                    </a:lnTo>
                    <a:lnTo>
                      <a:pt x="466" y="45"/>
                    </a:lnTo>
                    <a:lnTo>
                      <a:pt x="466" y="43"/>
                    </a:lnTo>
                    <a:lnTo>
                      <a:pt x="464" y="40"/>
                    </a:lnTo>
                    <a:lnTo>
                      <a:pt x="461" y="43"/>
                    </a:lnTo>
                    <a:lnTo>
                      <a:pt x="461" y="43"/>
                    </a:lnTo>
                    <a:lnTo>
                      <a:pt x="459" y="43"/>
                    </a:lnTo>
                    <a:lnTo>
                      <a:pt x="459" y="48"/>
                    </a:lnTo>
                    <a:lnTo>
                      <a:pt x="473" y="50"/>
                    </a:lnTo>
                    <a:lnTo>
                      <a:pt x="478" y="45"/>
                    </a:lnTo>
                    <a:lnTo>
                      <a:pt x="473" y="36"/>
                    </a:lnTo>
                    <a:lnTo>
                      <a:pt x="475" y="33"/>
                    </a:lnTo>
                    <a:lnTo>
                      <a:pt x="480" y="33"/>
                    </a:lnTo>
                    <a:lnTo>
                      <a:pt x="487" y="38"/>
                    </a:lnTo>
                    <a:lnTo>
                      <a:pt x="487" y="36"/>
                    </a:lnTo>
                    <a:lnTo>
                      <a:pt x="487" y="33"/>
                    </a:lnTo>
                    <a:lnTo>
                      <a:pt x="485" y="31"/>
                    </a:lnTo>
                    <a:lnTo>
                      <a:pt x="490" y="26"/>
                    </a:lnTo>
                    <a:lnTo>
                      <a:pt x="497" y="24"/>
                    </a:lnTo>
                    <a:lnTo>
                      <a:pt x="504" y="19"/>
                    </a:lnTo>
                    <a:lnTo>
                      <a:pt x="516" y="19"/>
                    </a:lnTo>
                    <a:lnTo>
                      <a:pt x="523" y="14"/>
                    </a:lnTo>
                    <a:lnTo>
                      <a:pt x="527" y="10"/>
                    </a:lnTo>
                    <a:lnTo>
                      <a:pt x="530" y="3"/>
                    </a:lnTo>
                    <a:lnTo>
                      <a:pt x="532" y="0"/>
                    </a:lnTo>
                    <a:lnTo>
                      <a:pt x="535" y="3"/>
                    </a:lnTo>
                    <a:lnTo>
                      <a:pt x="537" y="5"/>
                    </a:lnTo>
                    <a:lnTo>
                      <a:pt x="537" y="10"/>
                    </a:lnTo>
                    <a:lnTo>
                      <a:pt x="535" y="12"/>
                    </a:lnTo>
                    <a:lnTo>
                      <a:pt x="527" y="22"/>
                    </a:lnTo>
                    <a:lnTo>
                      <a:pt x="527" y="26"/>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sp>
        <p:nvSpPr>
          <p:cNvPr id="118" name="Rounded Rectangle 117"/>
          <p:cNvSpPr/>
          <p:nvPr/>
        </p:nvSpPr>
        <p:spPr>
          <a:xfrm>
            <a:off x="7947001" y="1319584"/>
            <a:ext cx="1116984"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120" name="Rounded Rectangle 119"/>
          <p:cNvSpPr/>
          <p:nvPr/>
        </p:nvSpPr>
        <p:spPr>
          <a:xfrm>
            <a:off x="7946999" y="1873144"/>
            <a:ext cx="1823927" cy="32918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122" name="Rounded Rectangle 121"/>
          <p:cNvSpPr/>
          <p:nvPr/>
        </p:nvSpPr>
        <p:spPr>
          <a:xfrm>
            <a:off x="7946999" y="2426704"/>
            <a:ext cx="1765015"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124" name="Rounded Rectangle 123"/>
          <p:cNvSpPr/>
          <p:nvPr/>
        </p:nvSpPr>
        <p:spPr>
          <a:xfrm>
            <a:off x="7946999" y="2980264"/>
            <a:ext cx="2353304"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126" name="Rounded Rectangle 125"/>
          <p:cNvSpPr/>
          <p:nvPr/>
        </p:nvSpPr>
        <p:spPr>
          <a:xfrm>
            <a:off x="7946999" y="3533824"/>
            <a:ext cx="2177399"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
        <p:nvSpPr>
          <p:cNvPr id="128" name="Rounded Rectangle 127"/>
          <p:cNvSpPr/>
          <p:nvPr/>
        </p:nvSpPr>
        <p:spPr>
          <a:xfrm>
            <a:off x="7946999" y="4087384"/>
            <a:ext cx="2884343" cy="32918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80%</a:t>
            </a:r>
          </a:p>
        </p:txBody>
      </p:sp>
      <p:sp>
        <p:nvSpPr>
          <p:cNvPr id="138" name="Rectangle 137"/>
          <p:cNvSpPr/>
          <p:nvPr/>
        </p:nvSpPr>
        <p:spPr>
          <a:xfrm>
            <a:off x="7804807" y="5159106"/>
            <a:ext cx="3539021" cy="643446"/>
          </a:xfrm>
          <a:prstGeom prst="rect">
            <a:avLst/>
          </a:prstGeom>
        </p:spPr>
        <p:txBody>
          <a:bodyPr wrap="square" lIns="73152" tIns="0" rIns="0" bIns="0">
            <a:spAutoFit/>
          </a:bodyPr>
          <a:lstStyle/>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x xx</a:t>
            </a:r>
            <a:endParaRPr lang="en-US" sz="1467" dirty="0">
              <a:solidFill>
                <a:schemeClr val="tx1">
                  <a:lumMod val="60000"/>
                  <a:lumOff val="40000"/>
                </a:schemeClr>
              </a:solidFill>
            </a:endParaRPr>
          </a:p>
        </p:txBody>
      </p:sp>
      <p:sp>
        <p:nvSpPr>
          <p:cNvPr id="10" name="Title 9"/>
          <p:cNvSpPr>
            <a:spLocks noGrp="1"/>
          </p:cNvSpPr>
          <p:nvPr>
            <p:ph type="title"/>
          </p:nvPr>
        </p:nvSpPr>
        <p:spPr/>
        <p:txBody>
          <a:bodyPr/>
          <a:lstStyle/>
          <a:p>
            <a:pPr algn="r"/>
            <a:r>
              <a:rPr lang="en-US" sz="3200" dirty="0"/>
              <a:t>Xx x </a:t>
            </a:r>
            <a:r>
              <a:rPr lang="en-US" sz="3200" dirty="0" err="1"/>
              <a:t>Xxxxx</a:t>
            </a:r>
            <a:r>
              <a:rPr lang="en-US" sz="3200" dirty="0"/>
              <a:t> </a:t>
            </a:r>
            <a:endParaRPr lang="en-US" dirty="0"/>
          </a:p>
        </p:txBody>
      </p:sp>
      <p:grpSp>
        <p:nvGrpSpPr>
          <p:cNvPr id="139" name="Group 138"/>
          <p:cNvGrpSpPr/>
          <p:nvPr/>
        </p:nvGrpSpPr>
        <p:grpSpPr>
          <a:xfrm>
            <a:off x="344760" y="3246933"/>
            <a:ext cx="397736" cy="397736"/>
            <a:chOff x="4725402" y="779834"/>
            <a:chExt cx="346262" cy="346262"/>
          </a:xfrm>
        </p:grpSpPr>
        <p:sp>
          <p:nvSpPr>
            <p:cNvPr id="140" name="Teardrop 139"/>
            <p:cNvSpPr/>
            <p:nvPr/>
          </p:nvSpPr>
          <p:spPr>
            <a:xfrm rot="7994273">
              <a:off x="4725402" y="779834"/>
              <a:ext cx="346262" cy="34626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1" name="Oval 140"/>
            <p:cNvSpPr/>
            <p:nvPr/>
          </p:nvSpPr>
          <p:spPr>
            <a:xfrm>
              <a:off x="4765642" y="820074"/>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42" name="Group 141"/>
          <p:cNvGrpSpPr/>
          <p:nvPr/>
        </p:nvGrpSpPr>
        <p:grpSpPr>
          <a:xfrm>
            <a:off x="4003423" y="3900181"/>
            <a:ext cx="397736" cy="397736"/>
            <a:chOff x="3821765" y="1310265"/>
            <a:chExt cx="346262" cy="346262"/>
          </a:xfrm>
        </p:grpSpPr>
        <p:sp>
          <p:nvSpPr>
            <p:cNvPr id="143" name="Teardrop 142"/>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4" name="Oval 143"/>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45" name="Group 144"/>
          <p:cNvGrpSpPr/>
          <p:nvPr/>
        </p:nvGrpSpPr>
        <p:grpSpPr>
          <a:xfrm>
            <a:off x="2801328" y="867645"/>
            <a:ext cx="397736" cy="397736"/>
            <a:chOff x="2134497" y="2419863"/>
            <a:chExt cx="346262" cy="346262"/>
          </a:xfrm>
        </p:grpSpPr>
        <p:sp>
          <p:nvSpPr>
            <p:cNvPr id="146" name="Teardrop 145"/>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7" name="Oval 146"/>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48" name="Group 147"/>
          <p:cNvGrpSpPr/>
          <p:nvPr/>
        </p:nvGrpSpPr>
        <p:grpSpPr>
          <a:xfrm>
            <a:off x="2852349" y="2349009"/>
            <a:ext cx="397736" cy="397736"/>
            <a:chOff x="4867093" y="1729051"/>
            <a:chExt cx="346262" cy="346262"/>
          </a:xfrm>
        </p:grpSpPr>
        <p:sp>
          <p:nvSpPr>
            <p:cNvPr id="149" name="Teardrop 148"/>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0" name="Oval 149"/>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55" name="Group 154"/>
          <p:cNvGrpSpPr/>
          <p:nvPr/>
        </p:nvGrpSpPr>
        <p:grpSpPr>
          <a:xfrm rot="21540000">
            <a:off x="6726516" y="4996544"/>
            <a:ext cx="966789" cy="968376"/>
            <a:chOff x="2552700" y="-1971675"/>
            <a:chExt cx="1935163" cy="1938338"/>
          </a:xfrm>
        </p:grpSpPr>
        <p:sp>
          <p:nvSpPr>
            <p:cNvPr id="156" name="Oval 62"/>
            <p:cNvSpPr>
              <a:spLocks noChangeArrowheads="1"/>
            </p:cNvSpPr>
            <p:nvPr/>
          </p:nvSpPr>
          <p:spPr bwMode="auto">
            <a:xfrm>
              <a:off x="2552700" y="-1971675"/>
              <a:ext cx="1935163" cy="1938338"/>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157" name="Group 156"/>
            <p:cNvGrpSpPr/>
            <p:nvPr/>
          </p:nvGrpSpPr>
          <p:grpSpPr>
            <a:xfrm>
              <a:off x="2908300" y="-1620838"/>
              <a:ext cx="1228725" cy="1236663"/>
              <a:chOff x="2908300" y="-1620838"/>
              <a:chExt cx="1228725" cy="1236663"/>
            </a:xfrm>
          </p:grpSpPr>
          <p:sp>
            <p:nvSpPr>
              <p:cNvPr id="158" name="Freeform 79"/>
              <p:cNvSpPr>
                <a:spLocks noEditPoints="1"/>
              </p:cNvSpPr>
              <p:nvPr/>
            </p:nvSpPr>
            <p:spPr bwMode="auto">
              <a:xfrm>
                <a:off x="3055938" y="-1620838"/>
                <a:ext cx="234950" cy="234950"/>
              </a:xfrm>
              <a:custGeom>
                <a:avLst/>
                <a:gdLst>
                  <a:gd name="T0" fmla="*/ 22 w 43"/>
                  <a:gd name="T1" fmla="*/ 43 h 43"/>
                  <a:gd name="T2" fmla="*/ 43 w 43"/>
                  <a:gd name="T3" fmla="*/ 21 h 43"/>
                  <a:gd name="T4" fmla="*/ 22 w 43"/>
                  <a:gd name="T5" fmla="*/ 0 h 43"/>
                  <a:gd name="T6" fmla="*/ 0 w 43"/>
                  <a:gd name="T7" fmla="*/ 21 h 43"/>
                  <a:gd name="T8" fmla="*/ 22 w 43"/>
                  <a:gd name="T9" fmla="*/ 43 h 43"/>
                  <a:gd name="T10" fmla="*/ 22 w 43"/>
                  <a:gd name="T11" fmla="*/ 5 h 43"/>
                  <a:gd name="T12" fmla="*/ 39 w 43"/>
                  <a:gd name="T13" fmla="*/ 21 h 43"/>
                  <a:gd name="T14" fmla="*/ 22 w 43"/>
                  <a:gd name="T15" fmla="*/ 38 h 43"/>
                  <a:gd name="T16" fmla="*/ 5 w 43"/>
                  <a:gd name="T17" fmla="*/ 21 h 43"/>
                  <a:gd name="T18" fmla="*/ 22 w 43"/>
                  <a:gd name="T19"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cubicBezTo>
                      <a:pt x="34" y="43"/>
                      <a:pt x="43" y="33"/>
                      <a:pt x="43" y="21"/>
                    </a:cubicBezTo>
                    <a:cubicBezTo>
                      <a:pt x="43" y="10"/>
                      <a:pt x="34" y="0"/>
                      <a:pt x="22" y="0"/>
                    </a:cubicBezTo>
                    <a:cubicBezTo>
                      <a:pt x="10" y="0"/>
                      <a:pt x="0" y="10"/>
                      <a:pt x="0" y="21"/>
                    </a:cubicBezTo>
                    <a:cubicBezTo>
                      <a:pt x="0" y="33"/>
                      <a:pt x="10" y="43"/>
                      <a:pt x="22" y="43"/>
                    </a:cubicBezTo>
                    <a:close/>
                    <a:moveTo>
                      <a:pt x="22" y="5"/>
                    </a:moveTo>
                    <a:cubicBezTo>
                      <a:pt x="31" y="5"/>
                      <a:pt x="39" y="12"/>
                      <a:pt x="39" y="21"/>
                    </a:cubicBezTo>
                    <a:cubicBezTo>
                      <a:pt x="39" y="31"/>
                      <a:pt x="31" y="38"/>
                      <a:pt x="22" y="38"/>
                    </a:cubicBezTo>
                    <a:cubicBezTo>
                      <a:pt x="12" y="38"/>
                      <a:pt x="5" y="31"/>
                      <a:pt x="5" y="21"/>
                    </a:cubicBezTo>
                    <a:cubicBezTo>
                      <a:pt x="5" y="12"/>
                      <a:pt x="12" y="5"/>
                      <a:pt x="22" y="5"/>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59" name="Freeform 80"/>
              <p:cNvSpPr>
                <a:spLocks noEditPoints="1"/>
              </p:cNvSpPr>
              <p:nvPr/>
            </p:nvSpPr>
            <p:spPr bwMode="auto">
              <a:xfrm>
                <a:off x="3749675" y="-1620838"/>
                <a:ext cx="234950" cy="234950"/>
              </a:xfrm>
              <a:custGeom>
                <a:avLst/>
                <a:gdLst>
                  <a:gd name="T0" fmla="*/ 22 w 43"/>
                  <a:gd name="T1" fmla="*/ 43 h 43"/>
                  <a:gd name="T2" fmla="*/ 43 w 43"/>
                  <a:gd name="T3" fmla="*/ 21 h 43"/>
                  <a:gd name="T4" fmla="*/ 22 w 43"/>
                  <a:gd name="T5" fmla="*/ 0 h 43"/>
                  <a:gd name="T6" fmla="*/ 0 w 43"/>
                  <a:gd name="T7" fmla="*/ 21 h 43"/>
                  <a:gd name="T8" fmla="*/ 22 w 43"/>
                  <a:gd name="T9" fmla="*/ 43 h 43"/>
                  <a:gd name="T10" fmla="*/ 22 w 43"/>
                  <a:gd name="T11" fmla="*/ 5 h 43"/>
                  <a:gd name="T12" fmla="*/ 39 w 43"/>
                  <a:gd name="T13" fmla="*/ 21 h 43"/>
                  <a:gd name="T14" fmla="*/ 22 w 43"/>
                  <a:gd name="T15" fmla="*/ 38 h 43"/>
                  <a:gd name="T16" fmla="*/ 5 w 43"/>
                  <a:gd name="T17" fmla="*/ 21 h 43"/>
                  <a:gd name="T18" fmla="*/ 22 w 43"/>
                  <a:gd name="T19"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cubicBezTo>
                      <a:pt x="34" y="43"/>
                      <a:pt x="43" y="33"/>
                      <a:pt x="43" y="21"/>
                    </a:cubicBezTo>
                    <a:cubicBezTo>
                      <a:pt x="43" y="10"/>
                      <a:pt x="34" y="0"/>
                      <a:pt x="22" y="0"/>
                    </a:cubicBezTo>
                    <a:cubicBezTo>
                      <a:pt x="10" y="0"/>
                      <a:pt x="0" y="10"/>
                      <a:pt x="0" y="21"/>
                    </a:cubicBezTo>
                    <a:cubicBezTo>
                      <a:pt x="0" y="33"/>
                      <a:pt x="10" y="43"/>
                      <a:pt x="22" y="43"/>
                    </a:cubicBezTo>
                    <a:close/>
                    <a:moveTo>
                      <a:pt x="22" y="5"/>
                    </a:moveTo>
                    <a:cubicBezTo>
                      <a:pt x="31" y="5"/>
                      <a:pt x="39" y="12"/>
                      <a:pt x="39" y="21"/>
                    </a:cubicBezTo>
                    <a:cubicBezTo>
                      <a:pt x="39" y="31"/>
                      <a:pt x="31" y="38"/>
                      <a:pt x="22" y="38"/>
                    </a:cubicBezTo>
                    <a:cubicBezTo>
                      <a:pt x="13" y="38"/>
                      <a:pt x="5" y="31"/>
                      <a:pt x="5" y="21"/>
                    </a:cubicBezTo>
                    <a:cubicBezTo>
                      <a:pt x="5" y="12"/>
                      <a:pt x="13" y="5"/>
                      <a:pt x="22" y="5"/>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60" name="Freeform 81"/>
              <p:cNvSpPr>
                <a:spLocks noEditPoints="1"/>
              </p:cNvSpPr>
              <p:nvPr/>
            </p:nvSpPr>
            <p:spPr bwMode="auto">
              <a:xfrm>
                <a:off x="2908300" y="-1358900"/>
                <a:ext cx="1228725" cy="974725"/>
              </a:xfrm>
              <a:custGeom>
                <a:avLst/>
                <a:gdLst>
                  <a:gd name="T0" fmla="*/ 205 w 225"/>
                  <a:gd name="T1" fmla="*/ 13 h 178"/>
                  <a:gd name="T2" fmla="*/ 151 w 225"/>
                  <a:gd name="T3" fmla="*/ 13 h 178"/>
                  <a:gd name="T4" fmla="*/ 112 w 225"/>
                  <a:gd name="T5" fmla="*/ 60 h 178"/>
                  <a:gd name="T6" fmla="*/ 74 w 225"/>
                  <a:gd name="T7" fmla="*/ 13 h 178"/>
                  <a:gd name="T8" fmla="*/ 19 w 225"/>
                  <a:gd name="T9" fmla="*/ 13 h 178"/>
                  <a:gd name="T10" fmla="*/ 2 w 225"/>
                  <a:gd name="T11" fmla="*/ 54 h 178"/>
                  <a:gd name="T12" fmla="*/ 26 w 225"/>
                  <a:gd name="T13" fmla="*/ 94 h 178"/>
                  <a:gd name="T14" fmla="*/ 36 w 225"/>
                  <a:gd name="T15" fmla="*/ 178 h 178"/>
                  <a:gd name="T16" fmla="*/ 53 w 225"/>
                  <a:gd name="T17" fmla="*/ 169 h 178"/>
                  <a:gd name="T18" fmla="*/ 74 w 225"/>
                  <a:gd name="T19" fmla="*/ 169 h 178"/>
                  <a:gd name="T20" fmla="*/ 77 w 225"/>
                  <a:gd name="T21" fmla="*/ 60 h 178"/>
                  <a:gd name="T22" fmla="*/ 112 w 225"/>
                  <a:gd name="T23" fmla="*/ 78 h 178"/>
                  <a:gd name="T24" fmla="*/ 147 w 225"/>
                  <a:gd name="T25" fmla="*/ 61 h 178"/>
                  <a:gd name="T26" fmla="*/ 151 w 225"/>
                  <a:gd name="T27" fmla="*/ 169 h 178"/>
                  <a:gd name="T28" fmla="*/ 171 w 225"/>
                  <a:gd name="T29" fmla="*/ 169 h 178"/>
                  <a:gd name="T30" fmla="*/ 189 w 225"/>
                  <a:gd name="T31" fmla="*/ 178 h 178"/>
                  <a:gd name="T32" fmla="*/ 199 w 225"/>
                  <a:gd name="T33" fmla="*/ 169 h 178"/>
                  <a:gd name="T34" fmla="*/ 207 w 225"/>
                  <a:gd name="T35" fmla="*/ 90 h 178"/>
                  <a:gd name="T36" fmla="*/ 81 w 225"/>
                  <a:gd name="T37" fmla="*/ 57 h 178"/>
                  <a:gd name="T38" fmla="*/ 68 w 225"/>
                  <a:gd name="T39" fmla="*/ 24 h 178"/>
                  <a:gd name="T40" fmla="*/ 66 w 225"/>
                  <a:gd name="T41" fmla="*/ 44 h 178"/>
                  <a:gd name="T42" fmla="*/ 69 w 225"/>
                  <a:gd name="T43" fmla="*/ 147 h 178"/>
                  <a:gd name="T44" fmla="*/ 69 w 225"/>
                  <a:gd name="T45" fmla="*/ 169 h 178"/>
                  <a:gd name="T46" fmla="*/ 52 w 225"/>
                  <a:gd name="T47" fmla="*/ 92 h 178"/>
                  <a:gd name="T48" fmla="*/ 41 w 225"/>
                  <a:gd name="T49" fmla="*/ 168 h 178"/>
                  <a:gd name="T50" fmla="*/ 30 w 225"/>
                  <a:gd name="T51" fmla="*/ 169 h 178"/>
                  <a:gd name="T52" fmla="*/ 31 w 225"/>
                  <a:gd name="T53" fmla="*/ 92 h 178"/>
                  <a:gd name="T54" fmla="*/ 31 w 225"/>
                  <a:gd name="T55" fmla="*/ 76 h 178"/>
                  <a:gd name="T56" fmla="*/ 27 w 225"/>
                  <a:gd name="T57" fmla="*/ 35 h 178"/>
                  <a:gd name="T58" fmla="*/ 23 w 225"/>
                  <a:gd name="T59" fmla="*/ 68 h 178"/>
                  <a:gd name="T60" fmla="*/ 27 w 225"/>
                  <a:gd name="T61" fmla="*/ 80 h 178"/>
                  <a:gd name="T62" fmla="*/ 26 w 225"/>
                  <a:gd name="T63" fmla="*/ 89 h 178"/>
                  <a:gd name="T64" fmla="*/ 6 w 225"/>
                  <a:gd name="T65" fmla="*/ 42 h 178"/>
                  <a:gd name="T66" fmla="*/ 48 w 225"/>
                  <a:gd name="T67" fmla="*/ 4 h 178"/>
                  <a:gd name="T68" fmla="*/ 88 w 225"/>
                  <a:gd name="T69" fmla="*/ 47 h 178"/>
                  <a:gd name="T70" fmla="*/ 110 w 225"/>
                  <a:gd name="T71" fmla="*/ 64 h 178"/>
                  <a:gd name="T72" fmla="*/ 114 w 225"/>
                  <a:gd name="T73" fmla="*/ 72 h 178"/>
                  <a:gd name="T74" fmla="*/ 26 w 225"/>
                  <a:gd name="T75" fmla="*/ 43 h 178"/>
                  <a:gd name="T76" fmla="*/ 26 w 225"/>
                  <a:gd name="T77" fmla="*/ 43 h 178"/>
                  <a:gd name="T78" fmla="*/ 198 w 225"/>
                  <a:gd name="T79" fmla="*/ 89 h 178"/>
                  <a:gd name="T80" fmla="*/ 198 w 225"/>
                  <a:gd name="T81" fmla="*/ 80 h 178"/>
                  <a:gd name="T82" fmla="*/ 202 w 225"/>
                  <a:gd name="T83" fmla="*/ 68 h 178"/>
                  <a:gd name="T84" fmla="*/ 198 w 225"/>
                  <a:gd name="T85" fmla="*/ 35 h 178"/>
                  <a:gd name="T86" fmla="*/ 194 w 225"/>
                  <a:gd name="T87" fmla="*/ 76 h 178"/>
                  <a:gd name="T88" fmla="*/ 194 w 225"/>
                  <a:gd name="T89" fmla="*/ 92 h 178"/>
                  <a:gd name="T90" fmla="*/ 195 w 225"/>
                  <a:gd name="T91" fmla="*/ 169 h 178"/>
                  <a:gd name="T92" fmla="*/ 183 w 225"/>
                  <a:gd name="T93" fmla="*/ 168 h 178"/>
                  <a:gd name="T94" fmla="*/ 173 w 225"/>
                  <a:gd name="T95" fmla="*/ 92 h 178"/>
                  <a:gd name="T96" fmla="*/ 155 w 225"/>
                  <a:gd name="T97" fmla="*/ 169 h 178"/>
                  <a:gd name="T98" fmla="*/ 156 w 225"/>
                  <a:gd name="T99" fmla="*/ 147 h 178"/>
                  <a:gd name="T100" fmla="*/ 159 w 225"/>
                  <a:gd name="T101" fmla="*/ 44 h 178"/>
                  <a:gd name="T102" fmla="*/ 157 w 225"/>
                  <a:gd name="T103" fmla="*/ 24 h 178"/>
                  <a:gd name="T104" fmla="*/ 144 w 225"/>
                  <a:gd name="T105" fmla="*/ 57 h 178"/>
                  <a:gd name="T106" fmla="*/ 117 w 225"/>
                  <a:gd name="T107" fmla="*/ 63 h 178"/>
                  <a:gd name="T108" fmla="*/ 137 w 225"/>
                  <a:gd name="T109" fmla="*/ 47 h 178"/>
                  <a:gd name="T110" fmla="*/ 177 w 225"/>
                  <a:gd name="T111" fmla="*/ 4 h 178"/>
                  <a:gd name="T112" fmla="*/ 218 w 225"/>
                  <a:gd name="T113" fmla="*/ 42 h 178"/>
                  <a:gd name="T114" fmla="*/ 203 w 225"/>
                  <a:gd name="T115" fmla="*/ 5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5" h="178">
                    <a:moveTo>
                      <a:pt x="222" y="40"/>
                    </a:moveTo>
                    <a:cubicBezTo>
                      <a:pt x="222" y="40"/>
                      <a:pt x="222" y="40"/>
                      <a:pt x="222" y="40"/>
                    </a:cubicBezTo>
                    <a:cubicBezTo>
                      <a:pt x="205" y="13"/>
                      <a:pt x="205" y="13"/>
                      <a:pt x="205" y="13"/>
                    </a:cubicBezTo>
                    <a:cubicBezTo>
                      <a:pt x="199" y="4"/>
                      <a:pt x="195" y="0"/>
                      <a:pt x="177" y="0"/>
                    </a:cubicBezTo>
                    <a:cubicBezTo>
                      <a:pt x="177" y="0"/>
                      <a:pt x="177" y="0"/>
                      <a:pt x="177" y="0"/>
                    </a:cubicBezTo>
                    <a:cubicBezTo>
                      <a:pt x="158" y="0"/>
                      <a:pt x="154" y="8"/>
                      <a:pt x="151" y="13"/>
                    </a:cubicBezTo>
                    <a:cubicBezTo>
                      <a:pt x="151" y="13"/>
                      <a:pt x="151" y="13"/>
                      <a:pt x="151" y="13"/>
                    </a:cubicBezTo>
                    <a:cubicBezTo>
                      <a:pt x="147" y="20"/>
                      <a:pt x="135" y="41"/>
                      <a:pt x="133" y="44"/>
                    </a:cubicBezTo>
                    <a:cubicBezTo>
                      <a:pt x="131" y="46"/>
                      <a:pt x="119" y="55"/>
                      <a:pt x="112" y="60"/>
                    </a:cubicBezTo>
                    <a:cubicBezTo>
                      <a:pt x="107" y="56"/>
                      <a:pt x="98" y="49"/>
                      <a:pt x="92" y="44"/>
                    </a:cubicBezTo>
                    <a:cubicBezTo>
                      <a:pt x="90" y="41"/>
                      <a:pt x="77" y="20"/>
                      <a:pt x="74" y="13"/>
                    </a:cubicBezTo>
                    <a:cubicBezTo>
                      <a:pt x="74" y="13"/>
                      <a:pt x="74" y="13"/>
                      <a:pt x="74" y="13"/>
                    </a:cubicBezTo>
                    <a:cubicBezTo>
                      <a:pt x="71" y="8"/>
                      <a:pt x="66" y="0"/>
                      <a:pt x="48" y="0"/>
                    </a:cubicBezTo>
                    <a:cubicBezTo>
                      <a:pt x="48" y="0"/>
                      <a:pt x="48" y="0"/>
                      <a:pt x="48" y="0"/>
                    </a:cubicBezTo>
                    <a:cubicBezTo>
                      <a:pt x="29" y="0"/>
                      <a:pt x="26" y="4"/>
                      <a:pt x="19" y="13"/>
                    </a:cubicBezTo>
                    <a:cubicBezTo>
                      <a:pt x="2" y="40"/>
                      <a:pt x="2" y="40"/>
                      <a:pt x="2" y="40"/>
                    </a:cubicBezTo>
                    <a:cubicBezTo>
                      <a:pt x="2" y="40"/>
                      <a:pt x="2" y="40"/>
                      <a:pt x="2" y="40"/>
                    </a:cubicBezTo>
                    <a:cubicBezTo>
                      <a:pt x="0" y="44"/>
                      <a:pt x="0" y="49"/>
                      <a:pt x="2" y="54"/>
                    </a:cubicBezTo>
                    <a:cubicBezTo>
                      <a:pt x="17" y="90"/>
                      <a:pt x="17" y="90"/>
                      <a:pt x="17" y="90"/>
                    </a:cubicBezTo>
                    <a:cubicBezTo>
                      <a:pt x="19" y="92"/>
                      <a:pt x="21" y="94"/>
                      <a:pt x="25" y="94"/>
                    </a:cubicBezTo>
                    <a:cubicBezTo>
                      <a:pt x="25" y="94"/>
                      <a:pt x="25" y="94"/>
                      <a:pt x="26" y="94"/>
                    </a:cubicBezTo>
                    <a:cubicBezTo>
                      <a:pt x="25" y="153"/>
                      <a:pt x="25" y="167"/>
                      <a:pt x="25" y="169"/>
                    </a:cubicBezTo>
                    <a:cubicBezTo>
                      <a:pt x="25" y="169"/>
                      <a:pt x="25" y="169"/>
                      <a:pt x="25" y="169"/>
                    </a:cubicBezTo>
                    <a:cubicBezTo>
                      <a:pt x="26" y="174"/>
                      <a:pt x="30" y="178"/>
                      <a:pt x="36" y="178"/>
                    </a:cubicBezTo>
                    <a:cubicBezTo>
                      <a:pt x="41" y="177"/>
                      <a:pt x="46" y="173"/>
                      <a:pt x="46" y="169"/>
                    </a:cubicBezTo>
                    <a:cubicBezTo>
                      <a:pt x="50" y="122"/>
                      <a:pt x="50" y="122"/>
                      <a:pt x="50" y="122"/>
                    </a:cubicBezTo>
                    <a:cubicBezTo>
                      <a:pt x="53" y="169"/>
                      <a:pt x="53" y="169"/>
                      <a:pt x="53" y="169"/>
                    </a:cubicBezTo>
                    <a:cubicBezTo>
                      <a:pt x="54" y="173"/>
                      <a:pt x="58" y="177"/>
                      <a:pt x="63" y="178"/>
                    </a:cubicBezTo>
                    <a:cubicBezTo>
                      <a:pt x="64" y="178"/>
                      <a:pt x="64" y="178"/>
                      <a:pt x="64" y="178"/>
                    </a:cubicBezTo>
                    <a:cubicBezTo>
                      <a:pt x="69" y="178"/>
                      <a:pt x="73" y="174"/>
                      <a:pt x="74" y="169"/>
                    </a:cubicBezTo>
                    <a:cubicBezTo>
                      <a:pt x="74" y="169"/>
                      <a:pt x="74" y="169"/>
                      <a:pt x="74" y="169"/>
                    </a:cubicBezTo>
                    <a:cubicBezTo>
                      <a:pt x="74" y="166"/>
                      <a:pt x="72" y="100"/>
                      <a:pt x="71" y="51"/>
                    </a:cubicBezTo>
                    <a:cubicBezTo>
                      <a:pt x="77" y="60"/>
                      <a:pt x="77" y="60"/>
                      <a:pt x="77" y="60"/>
                    </a:cubicBezTo>
                    <a:cubicBezTo>
                      <a:pt x="77" y="60"/>
                      <a:pt x="78" y="61"/>
                      <a:pt x="78" y="61"/>
                    </a:cubicBezTo>
                    <a:cubicBezTo>
                      <a:pt x="107" y="77"/>
                      <a:pt x="107" y="77"/>
                      <a:pt x="107" y="77"/>
                    </a:cubicBezTo>
                    <a:cubicBezTo>
                      <a:pt x="108" y="78"/>
                      <a:pt x="110" y="78"/>
                      <a:pt x="112" y="78"/>
                    </a:cubicBezTo>
                    <a:cubicBezTo>
                      <a:pt x="113" y="78"/>
                      <a:pt x="113" y="78"/>
                      <a:pt x="114" y="78"/>
                    </a:cubicBezTo>
                    <a:cubicBezTo>
                      <a:pt x="115" y="78"/>
                      <a:pt x="117" y="78"/>
                      <a:pt x="118" y="77"/>
                    </a:cubicBezTo>
                    <a:cubicBezTo>
                      <a:pt x="147" y="61"/>
                      <a:pt x="147" y="61"/>
                      <a:pt x="147" y="61"/>
                    </a:cubicBezTo>
                    <a:cubicBezTo>
                      <a:pt x="147" y="61"/>
                      <a:pt x="147" y="60"/>
                      <a:pt x="147" y="60"/>
                    </a:cubicBezTo>
                    <a:cubicBezTo>
                      <a:pt x="154" y="51"/>
                      <a:pt x="154" y="51"/>
                      <a:pt x="154" y="51"/>
                    </a:cubicBezTo>
                    <a:cubicBezTo>
                      <a:pt x="152" y="100"/>
                      <a:pt x="151" y="166"/>
                      <a:pt x="151" y="169"/>
                    </a:cubicBezTo>
                    <a:cubicBezTo>
                      <a:pt x="151" y="169"/>
                      <a:pt x="151" y="169"/>
                      <a:pt x="151" y="169"/>
                    </a:cubicBezTo>
                    <a:cubicBezTo>
                      <a:pt x="151" y="174"/>
                      <a:pt x="156" y="178"/>
                      <a:pt x="161" y="178"/>
                    </a:cubicBezTo>
                    <a:cubicBezTo>
                      <a:pt x="167" y="177"/>
                      <a:pt x="171" y="173"/>
                      <a:pt x="171" y="169"/>
                    </a:cubicBezTo>
                    <a:cubicBezTo>
                      <a:pt x="175" y="122"/>
                      <a:pt x="175" y="122"/>
                      <a:pt x="175" y="122"/>
                    </a:cubicBezTo>
                    <a:cubicBezTo>
                      <a:pt x="179" y="169"/>
                      <a:pt x="179" y="169"/>
                      <a:pt x="179" y="169"/>
                    </a:cubicBezTo>
                    <a:cubicBezTo>
                      <a:pt x="179" y="173"/>
                      <a:pt x="183" y="177"/>
                      <a:pt x="189" y="178"/>
                    </a:cubicBezTo>
                    <a:cubicBezTo>
                      <a:pt x="189" y="178"/>
                      <a:pt x="189" y="178"/>
                      <a:pt x="189" y="178"/>
                    </a:cubicBezTo>
                    <a:cubicBezTo>
                      <a:pt x="194" y="178"/>
                      <a:pt x="199" y="174"/>
                      <a:pt x="199" y="169"/>
                    </a:cubicBezTo>
                    <a:cubicBezTo>
                      <a:pt x="199" y="169"/>
                      <a:pt x="199" y="169"/>
                      <a:pt x="199" y="169"/>
                    </a:cubicBezTo>
                    <a:cubicBezTo>
                      <a:pt x="199" y="167"/>
                      <a:pt x="199" y="153"/>
                      <a:pt x="199" y="94"/>
                    </a:cubicBezTo>
                    <a:cubicBezTo>
                      <a:pt x="199" y="94"/>
                      <a:pt x="200" y="94"/>
                      <a:pt x="200" y="94"/>
                    </a:cubicBezTo>
                    <a:cubicBezTo>
                      <a:pt x="203" y="94"/>
                      <a:pt x="206" y="92"/>
                      <a:pt x="207" y="90"/>
                    </a:cubicBezTo>
                    <a:cubicBezTo>
                      <a:pt x="223" y="54"/>
                      <a:pt x="223" y="54"/>
                      <a:pt x="223" y="54"/>
                    </a:cubicBezTo>
                    <a:cubicBezTo>
                      <a:pt x="225" y="49"/>
                      <a:pt x="225" y="44"/>
                      <a:pt x="222" y="40"/>
                    </a:cubicBezTo>
                    <a:close/>
                    <a:moveTo>
                      <a:pt x="81" y="57"/>
                    </a:moveTo>
                    <a:cubicBezTo>
                      <a:pt x="71" y="43"/>
                      <a:pt x="71" y="43"/>
                      <a:pt x="71" y="43"/>
                    </a:cubicBezTo>
                    <a:cubicBezTo>
                      <a:pt x="71" y="37"/>
                      <a:pt x="70" y="32"/>
                      <a:pt x="70" y="27"/>
                    </a:cubicBezTo>
                    <a:cubicBezTo>
                      <a:pt x="70" y="25"/>
                      <a:pt x="69" y="24"/>
                      <a:pt x="68" y="24"/>
                    </a:cubicBezTo>
                    <a:cubicBezTo>
                      <a:pt x="68" y="24"/>
                      <a:pt x="68" y="24"/>
                      <a:pt x="68" y="24"/>
                    </a:cubicBezTo>
                    <a:cubicBezTo>
                      <a:pt x="67" y="24"/>
                      <a:pt x="66" y="25"/>
                      <a:pt x="66" y="27"/>
                    </a:cubicBezTo>
                    <a:cubicBezTo>
                      <a:pt x="66" y="27"/>
                      <a:pt x="66" y="33"/>
                      <a:pt x="66" y="44"/>
                    </a:cubicBezTo>
                    <a:cubicBezTo>
                      <a:pt x="66" y="44"/>
                      <a:pt x="66" y="44"/>
                      <a:pt x="66" y="44"/>
                    </a:cubicBezTo>
                    <a:cubicBezTo>
                      <a:pt x="66" y="58"/>
                      <a:pt x="67" y="78"/>
                      <a:pt x="67" y="98"/>
                    </a:cubicBezTo>
                    <a:cubicBezTo>
                      <a:pt x="68" y="116"/>
                      <a:pt x="68" y="133"/>
                      <a:pt x="69" y="147"/>
                    </a:cubicBezTo>
                    <a:cubicBezTo>
                      <a:pt x="69" y="153"/>
                      <a:pt x="69" y="159"/>
                      <a:pt x="69" y="163"/>
                    </a:cubicBezTo>
                    <a:cubicBezTo>
                      <a:pt x="69" y="166"/>
                      <a:pt x="69" y="167"/>
                      <a:pt x="69" y="169"/>
                    </a:cubicBezTo>
                    <a:cubicBezTo>
                      <a:pt x="69" y="169"/>
                      <a:pt x="69" y="169"/>
                      <a:pt x="69" y="169"/>
                    </a:cubicBezTo>
                    <a:cubicBezTo>
                      <a:pt x="69" y="171"/>
                      <a:pt x="67" y="173"/>
                      <a:pt x="64" y="173"/>
                    </a:cubicBezTo>
                    <a:cubicBezTo>
                      <a:pt x="61" y="173"/>
                      <a:pt x="58" y="171"/>
                      <a:pt x="58" y="168"/>
                    </a:cubicBezTo>
                    <a:cubicBezTo>
                      <a:pt x="52" y="92"/>
                      <a:pt x="52" y="92"/>
                      <a:pt x="52" y="92"/>
                    </a:cubicBezTo>
                    <a:cubicBezTo>
                      <a:pt x="52" y="91"/>
                      <a:pt x="51" y="90"/>
                      <a:pt x="50" y="90"/>
                    </a:cubicBezTo>
                    <a:cubicBezTo>
                      <a:pt x="48" y="90"/>
                      <a:pt x="47" y="91"/>
                      <a:pt x="47" y="92"/>
                    </a:cubicBezTo>
                    <a:cubicBezTo>
                      <a:pt x="41" y="168"/>
                      <a:pt x="41" y="168"/>
                      <a:pt x="41" y="168"/>
                    </a:cubicBezTo>
                    <a:cubicBezTo>
                      <a:pt x="41" y="171"/>
                      <a:pt x="39" y="173"/>
                      <a:pt x="36" y="173"/>
                    </a:cubicBezTo>
                    <a:cubicBezTo>
                      <a:pt x="33" y="173"/>
                      <a:pt x="30" y="171"/>
                      <a:pt x="30" y="169"/>
                    </a:cubicBezTo>
                    <a:cubicBezTo>
                      <a:pt x="30" y="169"/>
                      <a:pt x="30" y="169"/>
                      <a:pt x="30" y="169"/>
                    </a:cubicBezTo>
                    <a:cubicBezTo>
                      <a:pt x="30" y="167"/>
                      <a:pt x="30" y="165"/>
                      <a:pt x="30" y="162"/>
                    </a:cubicBezTo>
                    <a:cubicBezTo>
                      <a:pt x="30" y="157"/>
                      <a:pt x="30" y="151"/>
                      <a:pt x="30" y="144"/>
                    </a:cubicBezTo>
                    <a:cubicBezTo>
                      <a:pt x="30" y="129"/>
                      <a:pt x="30" y="110"/>
                      <a:pt x="31" y="92"/>
                    </a:cubicBezTo>
                    <a:cubicBezTo>
                      <a:pt x="33" y="90"/>
                      <a:pt x="34" y="87"/>
                      <a:pt x="33" y="84"/>
                    </a:cubicBezTo>
                    <a:cubicBezTo>
                      <a:pt x="33" y="84"/>
                      <a:pt x="33" y="84"/>
                      <a:pt x="33" y="83"/>
                    </a:cubicBezTo>
                    <a:cubicBezTo>
                      <a:pt x="33" y="83"/>
                      <a:pt x="32" y="80"/>
                      <a:pt x="31" y="76"/>
                    </a:cubicBezTo>
                    <a:cubicBezTo>
                      <a:pt x="31" y="50"/>
                      <a:pt x="31" y="36"/>
                      <a:pt x="31" y="36"/>
                    </a:cubicBezTo>
                    <a:cubicBezTo>
                      <a:pt x="31" y="35"/>
                      <a:pt x="30" y="34"/>
                      <a:pt x="29" y="34"/>
                    </a:cubicBezTo>
                    <a:cubicBezTo>
                      <a:pt x="28" y="34"/>
                      <a:pt x="27" y="34"/>
                      <a:pt x="27" y="35"/>
                    </a:cubicBezTo>
                    <a:cubicBezTo>
                      <a:pt x="17" y="48"/>
                      <a:pt x="17" y="48"/>
                      <a:pt x="17" y="48"/>
                    </a:cubicBezTo>
                    <a:cubicBezTo>
                      <a:pt x="17" y="48"/>
                      <a:pt x="17" y="49"/>
                      <a:pt x="17" y="50"/>
                    </a:cubicBezTo>
                    <a:cubicBezTo>
                      <a:pt x="17" y="50"/>
                      <a:pt x="20" y="59"/>
                      <a:pt x="23" y="68"/>
                    </a:cubicBezTo>
                    <a:cubicBezTo>
                      <a:pt x="24" y="71"/>
                      <a:pt x="25" y="74"/>
                      <a:pt x="26" y="77"/>
                    </a:cubicBezTo>
                    <a:cubicBezTo>
                      <a:pt x="26" y="77"/>
                      <a:pt x="26" y="77"/>
                      <a:pt x="26" y="77"/>
                    </a:cubicBezTo>
                    <a:cubicBezTo>
                      <a:pt x="26" y="78"/>
                      <a:pt x="27" y="79"/>
                      <a:pt x="27" y="80"/>
                    </a:cubicBezTo>
                    <a:cubicBezTo>
                      <a:pt x="28" y="82"/>
                      <a:pt x="28" y="84"/>
                      <a:pt x="29" y="85"/>
                    </a:cubicBezTo>
                    <a:cubicBezTo>
                      <a:pt x="29" y="85"/>
                      <a:pt x="29" y="85"/>
                      <a:pt x="29" y="85"/>
                    </a:cubicBezTo>
                    <a:cubicBezTo>
                      <a:pt x="29" y="87"/>
                      <a:pt x="28" y="88"/>
                      <a:pt x="26" y="89"/>
                    </a:cubicBezTo>
                    <a:cubicBezTo>
                      <a:pt x="24" y="90"/>
                      <a:pt x="22" y="89"/>
                      <a:pt x="21" y="88"/>
                    </a:cubicBezTo>
                    <a:cubicBezTo>
                      <a:pt x="6" y="52"/>
                      <a:pt x="6" y="52"/>
                      <a:pt x="6" y="52"/>
                    </a:cubicBezTo>
                    <a:cubicBezTo>
                      <a:pt x="5" y="49"/>
                      <a:pt x="5" y="45"/>
                      <a:pt x="6" y="42"/>
                    </a:cubicBezTo>
                    <a:cubicBezTo>
                      <a:pt x="23" y="16"/>
                      <a:pt x="23" y="16"/>
                      <a:pt x="23" y="16"/>
                    </a:cubicBezTo>
                    <a:cubicBezTo>
                      <a:pt x="29" y="8"/>
                      <a:pt x="31" y="4"/>
                      <a:pt x="48" y="4"/>
                    </a:cubicBezTo>
                    <a:cubicBezTo>
                      <a:pt x="48" y="4"/>
                      <a:pt x="48" y="4"/>
                      <a:pt x="48" y="4"/>
                    </a:cubicBezTo>
                    <a:cubicBezTo>
                      <a:pt x="64" y="4"/>
                      <a:pt x="67" y="11"/>
                      <a:pt x="69" y="15"/>
                    </a:cubicBezTo>
                    <a:cubicBezTo>
                      <a:pt x="70" y="15"/>
                      <a:pt x="70" y="15"/>
                      <a:pt x="70" y="15"/>
                    </a:cubicBezTo>
                    <a:cubicBezTo>
                      <a:pt x="74" y="22"/>
                      <a:pt x="88" y="47"/>
                      <a:pt x="88" y="47"/>
                    </a:cubicBezTo>
                    <a:cubicBezTo>
                      <a:pt x="88" y="47"/>
                      <a:pt x="88" y="47"/>
                      <a:pt x="88" y="47"/>
                    </a:cubicBezTo>
                    <a:cubicBezTo>
                      <a:pt x="88" y="47"/>
                      <a:pt x="95" y="52"/>
                      <a:pt x="101" y="57"/>
                    </a:cubicBezTo>
                    <a:cubicBezTo>
                      <a:pt x="104" y="60"/>
                      <a:pt x="108" y="62"/>
                      <a:pt x="110" y="64"/>
                    </a:cubicBezTo>
                    <a:cubicBezTo>
                      <a:pt x="112" y="65"/>
                      <a:pt x="113" y="66"/>
                      <a:pt x="114" y="67"/>
                    </a:cubicBezTo>
                    <a:cubicBezTo>
                      <a:pt x="114" y="67"/>
                      <a:pt x="114" y="67"/>
                      <a:pt x="114" y="67"/>
                    </a:cubicBezTo>
                    <a:cubicBezTo>
                      <a:pt x="115" y="68"/>
                      <a:pt x="115" y="70"/>
                      <a:pt x="114" y="72"/>
                    </a:cubicBezTo>
                    <a:cubicBezTo>
                      <a:pt x="113" y="73"/>
                      <a:pt x="111" y="74"/>
                      <a:pt x="109" y="73"/>
                    </a:cubicBezTo>
                    <a:lnTo>
                      <a:pt x="81" y="57"/>
                    </a:lnTo>
                    <a:close/>
                    <a:moveTo>
                      <a:pt x="26" y="43"/>
                    </a:moveTo>
                    <a:cubicBezTo>
                      <a:pt x="26" y="48"/>
                      <a:pt x="26" y="54"/>
                      <a:pt x="26" y="63"/>
                    </a:cubicBezTo>
                    <a:cubicBezTo>
                      <a:pt x="25" y="58"/>
                      <a:pt x="23" y="54"/>
                      <a:pt x="22" y="50"/>
                    </a:cubicBezTo>
                    <a:lnTo>
                      <a:pt x="26" y="43"/>
                    </a:lnTo>
                    <a:close/>
                    <a:moveTo>
                      <a:pt x="219" y="52"/>
                    </a:moveTo>
                    <a:cubicBezTo>
                      <a:pt x="203" y="88"/>
                      <a:pt x="203" y="88"/>
                      <a:pt x="203" y="88"/>
                    </a:cubicBezTo>
                    <a:cubicBezTo>
                      <a:pt x="202" y="89"/>
                      <a:pt x="200" y="90"/>
                      <a:pt x="198" y="89"/>
                    </a:cubicBezTo>
                    <a:cubicBezTo>
                      <a:pt x="196" y="88"/>
                      <a:pt x="195" y="87"/>
                      <a:pt x="196" y="85"/>
                    </a:cubicBezTo>
                    <a:cubicBezTo>
                      <a:pt x="196" y="85"/>
                      <a:pt x="196" y="85"/>
                      <a:pt x="196" y="85"/>
                    </a:cubicBezTo>
                    <a:cubicBezTo>
                      <a:pt x="196" y="84"/>
                      <a:pt x="197" y="82"/>
                      <a:pt x="198" y="80"/>
                    </a:cubicBezTo>
                    <a:cubicBezTo>
                      <a:pt x="198" y="79"/>
                      <a:pt x="198" y="78"/>
                      <a:pt x="198" y="77"/>
                    </a:cubicBezTo>
                    <a:cubicBezTo>
                      <a:pt x="198" y="77"/>
                      <a:pt x="198" y="77"/>
                      <a:pt x="198" y="77"/>
                    </a:cubicBezTo>
                    <a:cubicBezTo>
                      <a:pt x="199" y="74"/>
                      <a:pt x="201" y="71"/>
                      <a:pt x="202" y="68"/>
                    </a:cubicBezTo>
                    <a:cubicBezTo>
                      <a:pt x="205" y="59"/>
                      <a:pt x="208" y="50"/>
                      <a:pt x="208" y="50"/>
                    </a:cubicBezTo>
                    <a:cubicBezTo>
                      <a:pt x="208" y="49"/>
                      <a:pt x="208" y="48"/>
                      <a:pt x="207" y="48"/>
                    </a:cubicBezTo>
                    <a:cubicBezTo>
                      <a:pt x="198" y="35"/>
                      <a:pt x="198" y="35"/>
                      <a:pt x="198" y="35"/>
                    </a:cubicBezTo>
                    <a:cubicBezTo>
                      <a:pt x="197" y="34"/>
                      <a:pt x="196" y="34"/>
                      <a:pt x="195" y="34"/>
                    </a:cubicBezTo>
                    <a:cubicBezTo>
                      <a:pt x="194" y="34"/>
                      <a:pt x="194" y="35"/>
                      <a:pt x="194" y="36"/>
                    </a:cubicBezTo>
                    <a:cubicBezTo>
                      <a:pt x="194" y="36"/>
                      <a:pt x="194" y="50"/>
                      <a:pt x="194" y="76"/>
                    </a:cubicBezTo>
                    <a:cubicBezTo>
                      <a:pt x="193" y="80"/>
                      <a:pt x="192" y="83"/>
                      <a:pt x="191" y="83"/>
                    </a:cubicBezTo>
                    <a:cubicBezTo>
                      <a:pt x="191" y="84"/>
                      <a:pt x="191" y="84"/>
                      <a:pt x="191" y="84"/>
                    </a:cubicBezTo>
                    <a:cubicBezTo>
                      <a:pt x="190" y="87"/>
                      <a:pt x="192" y="90"/>
                      <a:pt x="194" y="92"/>
                    </a:cubicBezTo>
                    <a:cubicBezTo>
                      <a:pt x="194" y="110"/>
                      <a:pt x="194" y="129"/>
                      <a:pt x="194" y="144"/>
                    </a:cubicBezTo>
                    <a:cubicBezTo>
                      <a:pt x="194" y="151"/>
                      <a:pt x="195" y="157"/>
                      <a:pt x="195" y="162"/>
                    </a:cubicBezTo>
                    <a:cubicBezTo>
                      <a:pt x="195" y="165"/>
                      <a:pt x="195" y="167"/>
                      <a:pt x="195" y="169"/>
                    </a:cubicBezTo>
                    <a:cubicBezTo>
                      <a:pt x="195" y="169"/>
                      <a:pt x="195" y="169"/>
                      <a:pt x="195" y="169"/>
                    </a:cubicBezTo>
                    <a:cubicBezTo>
                      <a:pt x="194" y="171"/>
                      <a:pt x="192" y="173"/>
                      <a:pt x="189" y="173"/>
                    </a:cubicBezTo>
                    <a:cubicBezTo>
                      <a:pt x="186" y="173"/>
                      <a:pt x="183" y="171"/>
                      <a:pt x="183" y="168"/>
                    </a:cubicBezTo>
                    <a:cubicBezTo>
                      <a:pt x="177" y="92"/>
                      <a:pt x="177" y="92"/>
                      <a:pt x="177" y="92"/>
                    </a:cubicBezTo>
                    <a:cubicBezTo>
                      <a:pt x="177" y="91"/>
                      <a:pt x="176" y="90"/>
                      <a:pt x="175" y="90"/>
                    </a:cubicBezTo>
                    <a:cubicBezTo>
                      <a:pt x="174" y="90"/>
                      <a:pt x="173" y="91"/>
                      <a:pt x="173" y="92"/>
                    </a:cubicBezTo>
                    <a:cubicBezTo>
                      <a:pt x="167" y="168"/>
                      <a:pt x="167" y="168"/>
                      <a:pt x="167" y="168"/>
                    </a:cubicBezTo>
                    <a:cubicBezTo>
                      <a:pt x="166" y="171"/>
                      <a:pt x="164" y="173"/>
                      <a:pt x="161" y="173"/>
                    </a:cubicBezTo>
                    <a:cubicBezTo>
                      <a:pt x="158" y="173"/>
                      <a:pt x="155" y="171"/>
                      <a:pt x="155" y="169"/>
                    </a:cubicBezTo>
                    <a:cubicBezTo>
                      <a:pt x="155" y="169"/>
                      <a:pt x="155" y="169"/>
                      <a:pt x="155" y="169"/>
                    </a:cubicBezTo>
                    <a:cubicBezTo>
                      <a:pt x="155" y="167"/>
                      <a:pt x="155" y="166"/>
                      <a:pt x="155" y="163"/>
                    </a:cubicBezTo>
                    <a:cubicBezTo>
                      <a:pt x="156" y="159"/>
                      <a:pt x="156" y="153"/>
                      <a:pt x="156" y="147"/>
                    </a:cubicBezTo>
                    <a:cubicBezTo>
                      <a:pt x="156" y="133"/>
                      <a:pt x="157" y="116"/>
                      <a:pt x="157" y="98"/>
                    </a:cubicBezTo>
                    <a:cubicBezTo>
                      <a:pt x="158" y="78"/>
                      <a:pt x="158" y="58"/>
                      <a:pt x="159" y="44"/>
                    </a:cubicBezTo>
                    <a:cubicBezTo>
                      <a:pt x="159" y="44"/>
                      <a:pt x="159" y="44"/>
                      <a:pt x="159" y="44"/>
                    </a:cubicBezTo>
                    <a:cubicBezTo>
                      <a:pt x="159" y="33"/>
                      <a:pt x="159" y="27"/>
                      <a:pt x="159" y="27"/>
                    </a:cubicBezTo>
                    <a:cubicBezTo>
                      <a:pt x="159" y="25"/>
                      <a:pt x="158" y="24"/>
                      <a:pt x="157" y="24"/>
                    </a:cubicBezTo>
                    <a:cubicBezTo>
                      <a:pt x="157" y="24"/>
                      <a:pt x="157" y="24"/>
                      <a:pt x="157" y="24"/>
                    </a:cubicBezTo>
                    <a:cubicBezTo>
                      <a:pt x="155" y="24"/>
                      <a:pt x="154" y="25"/>
                      <a:pt x="154" y="27"/>
                    </a:cubicBezTo>
                    <a:cubicBezTo>
                      <a:pt x="154" y="32"/>
                      <a:pt x="154" y="37"/>
                      <a:pt x="154" y="43"/>
                    </a:cubicBezTo>
                    <a:cubicBezTo>
                      <a:pt x="144" y="57"/>
                      <a:pt x="144" y="57"/>
                      <a:pt x="144" y="57"/>
                    </a:cubicBezTo>
                    <a:cubicBezTo>
                      <a:pt x="119" y="71"/>
                      <a:pt x="119" y="71"/>
                      <a:pt x="119" y="71"/>
                    </a:cubicBezTo>
                    <a:cubicBezTo>
                      <a:pt x="120" y="68"/>
                      <a:pt x="119" y="65"/>
                      <a:pt x="117" y="63"/>
                    </a:cubicBezTo>
                    <a:cubicBezTo>
                      <a:pt x="117" y="63"/>
                      <a:pt x="117" y="63"/>
                      <a:pt x="117" y="63"/>
                    </a:cubicBezTo>
                    <a:cubicBezTo>
                      <a:pt x="117" y="63"/>
                      <a:pt x="116" y="63"/>
                      <a:pt x="116" y="63"/>
                    </a:cubicBezTo>
                    <a:cubicBezTo>
                      <a:pt x="124" y="57"/>
                      <a:pt x="136" y="47"/>
                      <a:pt x="136" y="47"/>
                    </a:cubicBezTo>
                    <a:cubicBezTo>
                      <a:pt x="136" y="47"/>
                      <a:pt x="137" y="47"/>
                      <a:pt x="137" y="47"/>
                    </a:cubicBezTo>
                    <a:cubicBezTo>
                      <a:pt x="137" y="47"/>
                      <a:pt x="151" y="22"/>
                      <a:pt x="155" y="15"/>
                    </a:cubicBezTo>
                    <a:cubicBezTo>
                      <a:pt x="155" y="15"/>
                      <a:pt x="155" y="15"/>
                      <a:pt x="155" y="15"/>
                    </a:cubicBezTo>
                    <a:cubicBezTo>
                      <a:pt x="157" y="11"/>
                      <a:pt x="161" y="4"/>
                      <a:pt x="177" y="4"/>
                    </a:cubicBezTo>
                    <a:cubicBezTo>
                      <a:pt x="177" y="4"/>
                      <a:pt x="177" y="4"/>
                      <a:pt x="177" y="4"/>
                    </a:cubicBezTo>
                    <a:cubicBezTo>
                      <a:pt x="194" y="4"/>
                      <a:pt x="196" y="8"/>
                      <a:pt x="201" y="16"/>
                    </a:cubicBezTo>
                    <a:cubicBezTo>
                      <a:pt x="218" y="42"/>
                      <a:pt x="218" y="42"/>
                      <a:pt x="218" y="42"/>
                    </a:cubicBezTo>
                    <a:cubicBezTo>
                      <a:pt x="220" y="45"/>
                      <a:pt x="220" y="49"/>
                      <a:pt x="219" y="52"/>
                    </a:cubicBezTo>
                    <a:close/>
                    <a:moveTo>
                      <a:pt x="198" y="43"/>
                    </a:moveTo>
                    <a:cubicBezTo>
                      <a:pt x="203" y="50"/>
                      <a:pt x="203" y="50"/>
                      <a:pt x="203" y="50"/>
                    </a:cubicBezTo>
                    <a:cubicBezTo>
                      <a:pt x="202" y="54"/>
                      <a:pt x="200" y="58"/>
                      <a:pt x="198" y="63"/>
                    </a:cubicBezTo>
                    <a:cubicBezTo>
                      <a:pt x="198" y="54"/>
                      <a:pt x="198" y="48"/>
                      <a:pt x="198" y="43"/>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spTree>
    <p:extLst>
      <p:ext uri="{BB962C8B-B14F-4D97-AF65-F5344CB8AC3E}">
        <p14:creationId xmlns:p14="http://schemas.microsoft.com/office/powerpoint/2010/main" val="2878061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200"/>
                                        <p:tgtEl>
                                          <p:spTgt spid="14"/>
                                        </p:tgtEl>
                                      </p:cBhvr>
                                    </p:animEffect>
                                  </p:childTnLst>
                                </p:cTn>
                              </p:par>
                              <p:par>
                                <p:cTn id="8" presetID="10" presetClass="entr" presetSubtype="0" fill="hold" nodeType="withEffect">
                                  <p:stCondLst>
                                    <p:cond delay="200"/>
                                  </p:stCondLst>
                                  <p:childTnLst>
                                    <p:set>
                                      <p:cBhvr>
                                        <p:cTn id="9" dur="1" fill="hold">
                                          <p:stCondLst>
                                            <p:cond delay="0"/>
                                          </p:stCondLst>
                                        </p:cTn>
                                        <p:tgtEl>
                                          <p:spTgt spid="148"/>
                                        </p:tgtEl>
                                        <p:attrNameLst>
                                          <p:attrName>style.visibility</p:attrName>
                                        </p:attrNameLst>
                                      </p:cBhvr>
                                      <p:to>
                                        <p:strVal val="visible"/>
                                      </p:to>
                                    </p:set>
                                    <p:animEffect transition="in" filter="fade">
                                      <p:cBhvr>
                                        <p:cTn id="10" dur="200"/>
                                        <p:tgtEl>
                                          <p:spTgt spid="148"/>
                                        </p:tgtEl>
                                      </p:cBhvr>
                                    </p:animEffect>
                                  </p:childTnLst>
                                </p:cTn>
                              </p:par>
                              <p:par>
                                <p:cTn id="11" presetID="10" presetClass="entr" presetSubtype="0" fill="hold" nodeType="withEffect">
                                  <p:stCondLst>
                                    <p:cond delay="400"/>
                                  </p:stCondLst>
                                  <p:childTnLst>
                                    <p:set>
                                      <p:cBhvr>
                                        <p:cTn id="12" dur="1" fill="hold">
                                          <p:stCondLst>
                                            <p:cond delay="0"/>
                                          </p:stCondLst>
                                        </p:cTn>
                                        <p:tgtEl>
                                          <p:spTgt spid="145"/>
                                        </p:tgtEl>
                                        <p:attrNameLst>
                                          <p:attrName>style.visibility</p:attrName>
                                        </p:attrNameLst>
                                      </p:cBhvr>
                                      <p:to>
                                        <p:strVal val="visible"/>
                                      </p:to>
                                    </p:set>
                                    <p:animEffect transition="in" filter="fade">
                                      <p:cBhvr>
                                        <p:cTn id="13" dur="200"/>
                                        <p:tgtEl>
                                          <p:spTgt spid="145"/>
                                        </p:tgtEl>
                                      </p:cBhvr>
                                    </p:animEffect>
                                  </p:childTnLst>
                                </p:cTn>
                              </p:par>
                              <p:par>
                                <p:cTn id="14" presetID="10" presetClass="entr" presetSubtype="0" fill="hold" nodeType="withEffect">
                                  <p:stCondLst>
                                    <p:cond delay="600"/>
                                  </p:stCondLst>
                                  <p:childTnLst>
                                    <p:set>
                                      <p:cBhvr>
                                        <p:cTn id="15" dur="1" fill="hold">
                                          <p:stCondLst>
                                            <p:cond delay="0"/>
                                          </p:stCondLst>
                                        </p:cTn>
                                        <p:tgtEl>
                                          <p:spTgt spid="139"/>
                                        </p:tgtEl>
                                        <p:attrNameLst>
                                          <p:attrName>style.visibility</p:attrName>
                                        </p:attrNameLst>
                                      </p:cBhvr>
                                      <p:to>
                                        <p:strVal val="visible"/>
                                      </p:to>
                                    </p:set>
                                    <p:animEffect transition="in" filter="fade">
                                      <p:cBhvr>
                                        <p:cTn id="16" dur="200"/>
                                        <p:tgtEl>
                                          <p:spTgt spid="139"/>
                                        </p:tgtEl>
                                      </p:cBhvr>
                                    </p:animEffect>
                                  </p:childTnLst>
                                </p:cTn>
                              </p:par>
                              <p:par>
                                <p:cTn id="17" presetID="10" presetClass="entr" presetSubtype="0" fill="hold" nodeType="withEffect">
                                  <p:stCondLst>
                                    <p:cond delay="800"/>
                                  </p:stCondLst>
                                  <p:childTnLst>
                                    <p:set>
                                      <p:cBhvr>
                                        <p:cTn id="18" dur="1" fill="hold">
                                          <p:stCondLst>
                                            <p:cond delay="0"/>
                                          </p:stCondLst>
                                        </p:cTn>
                                        <p:tgtEl>
                                          <p:spTgt spid="142"/>
                                        </p:tgtEl>
                                        <p:attrNameLst>
                                          <p:attrName>style.visibility</p:attrName>
                                        </p:attrNameLst>
                                      </p:cBhvr>
                                      <p:to>
                                        <p:strVal val="visible"/>
                                      </p:to>
                                    </p:set>
                                    <p:animEffect transition="in" filter="fade">
                                      <p:cBhvr>
                                        <p:cTn id="19" dur="200"/>
                                        <p:tgtEl>
                                          <p:spTgt spid="142"/>
                                        </p:tgtEl>
                                      </p:cBhvr>
                                    </p:animEffect>
                                  </p:childTnLst>
                                </p:cTn>
                              </p:par>
                              <p:par>
                                <p:cTn id="20" presetID="22" presetClass="entr" presetSubtype="1" fill="hold" nodeType="withEffect">
                                  <p:stCondLst>
                                    <p:cond delay="800"/>
                                  </p:stCondLst>
                                  <p:childTnLst>
                                    <p:set>
                                      <p:cBhvr>
                                        <p:cTn id="21" dur="1" fill="hold">
                                          <p:stCondLst>
                                            <p:cond delay="0"/>
                                          </p:stCondLst>
                                        </p:cTn>
                                        <p:tgtEl>
                                          <p:spTgt spid="8"/>
                                        </p:tgtEl>
                                        <p:attrNameLst>
                                          <p:attrName>style.visibility</p:attrName>
                                        </p:attrNameLst>
                                      </p:cBhvr>
                                      <p:to>
                                        <p:strVal val="visible"/>
                                      </p:to>
                                    </p:set>
                                    <p:animEffect transition="in" filter="wipe(up)">
                                      <p:cBhvr>
                                        <p:cTn id="22" dur="500"/>
                                        <p:tgtEl>
                                          <p:spTgt spid="8"/>
                                        </p:tgtEl>
                                      </p:cBhvr>
                                    </p:animEffect>
                                  </p:childTnLst>
                                </p:cTn>
                              </p:par>
                              <p:par>
                                <p:cTn id="23" presetID="10" presetClass="entr" presetSubtype="0" fill="hold" grpId="0" nodeType="withEffect">
                                  <p:stCondLst>
                                    <p:cond delay="1200"/>
                                  </p:stCondLst>
                                  <p:childTnLst>
                                    <p:set>
                                      <p:cBhvr>
                                        <p:cTn id="24" dur="1" fill="hold">
                                          <p:stCondLst>
                                            <p:cond delay="0"/>
                                          </p:stCondLst>
                                        </p:cTn>
                                        <p:tgtEl>
                                          <p:spTgt spid="118"/>
                                        </p:tgtEl>
                                        <p:attrNameLst>
                                          <p:attrName>style.visibility</p:attrName>
                                        </p:attrNameLst>
                                      </p:cBhvr>
                                      <p:to>
                                        <p:strVal val="visible"/>
                                      </p:to>
                                    </p:set>
                                    <p:animEffect transition="in" filter="fade">
                                      <p:cBhvr>
                                        <p:cTn id="25" dur="500"/>
                                        <p:tgtEl>
                                          <p:spTgt spid="118"/>
                                        </p:tgtEl>
                                      </p:cBhvr>
                                    </p:animEffect>
                                  </p:childTnLst>
                                </p:cTn>
                              </p:par>
                              <p:par>
                                <p:cTn id="26" presetID="10" presetClass="entr" presetSubtype="0" fill="hold" grpId="0" nodeType="withEffect">
                                  <p:stCondLst>
                                    <p:cond delay="1300"/>
                                  </p:stCondLst>
                                  <p:childTnLst>
                                    <p:set>
                                      <p:cBhvr>
                                        <p:cTn id="27" dur="1" fill="hold">
                                          <p:stCondLst>
                                            <p:cond delay="0"/>
                                          </p:stCondLst>
                                        </p:cTn>
                                        <p:tgtEl>
                                          <p:spTgt spid="120"/>
                                        </p:tgtEl>
                                        <p:attrNameLst>
                                          <p:attrName>style.visibility</p:attrName>
                                        </p:attrNameLst>
                                      </p:cBhvr>
                                      <p:to>
                                        <p:strVal val="visible"/>
                                      </p:to>
                                    </p:set>
                                    <p:animEffect transition="in" filter="fade">
                                      <p:cBhvr>
                                        <p:cTn id="28" dur="500"/>
                                        <p:tgtEl>
                                          <p:spTgt spid="120"/>
                                        </p:tgtEl>
                                      </p:cBhvr>
                                    </p:animEffect>
                                  </p:childTnLst>
                                </p:cTn>
                              </p:par>
                              <p:par>
                                <p:cTn id="29" presetID="10" presetClass="entr" presetSubtype="0" fill="hold" grpId="0" nodeType="withEffect">
                                  <p:stCondLst>
                                    <p:cond delay="1400"/>
                                  </p:stCondLst>
                                  <p:childTnLst>
                                    <p:set>
                                      <p:cBhvr>
                                        <p:cTn id="30" dur="1" fill="hold">
                                          <p:stCondLst>
                                            <p:cond delay="0"/>
                                          </p:stCondLst>
                                        </p:cTn>
                                        <p:tgtEl>
                                          <p:spTgt spid="122"/>
                                        </p:tgtEl>
                                        <p:attrNameLst>
                                          <p:attrName>style.visibility</p:attrName>
                                        </p:attrNameLst>
                                      </p:cBhvr>
                                      <p:to>
                                        <p:strVal val="visible"/>
                                      </p:to>
                                    </p:set>
                                    <p:animEffect transition="in" filter="fade">
                                      <p:cBhvr>
                                        <p:cTn id="31" dur="500"/>
                                        <p:tgtEl>
                                          <p:spTgt spid="122"/>
                                        </p:tgtEl>
                                      </p:cBhvr>
                                    </p:animEffect>
                                  </p:childTnLst>
                                </p:cTn>
                              </p:par>
                              <p:par>
                                <p:cTn id="32" presetID="10" presetClass="entr" presetSubtype="0" fill="hold" grpId="0" nodeType="withEffect">
                                  <p:stCondLst>
                                    <p:cond delay="1500"/>
                                  </p:stCondLst>
                                  <p:childTnLst>
                                    <p:set>
                                      <p:cBhvr>
                                        <p:cTn id="33" dur="1" fill="hold">
                                          <p:stCondLst>
                                            <p:cond delay="0"/>
                                          </p:stCondLst>
                                        </p:cTn>
                                        <p:tgtEl>
                                          <p:spTgt spid="124"/>
                                        </p:tgtEl>
                                        <p:attrNameLst>
                                          <p:attrName>style.visibility</p:attrName>
                                        </p:attrNameLst>
                                      </p:cBhvr>
                                      <p:to>
                                        <p:strVal val="visible"/>
                                      </p:to>
                                    </p:set>
                                    <p:animEffect transition="in" filter="fade">
                                      <p:cBhvr>
                                        <p:cTn id="34" dur="500"/>
                                        <p:tgtEl>
                                          <p:spTgt spid="124"/>
                                        </p:tgtEl>
                                      </p:cBhvr>
                                    </p:animEffect>
                                  </p:childTnLst>
                                </p:cTn>
                              </p:par>
                              <p:par>
                                <p:cTn id="35" presetID="10" presetClass="entr" presetSubtype="0" fill="hold" grpId="0" nodeType="withEffect">
                                  <p:stCondLst>
                                    <p:cond delay="1600"/>
                                  </p:stCondLst>
                                  <p:childTnLst>
                                    <p:set>
                                      <p:cBhvr>
                                        <p:cTn id="36" dur="1" fill="hold">
                                          <p:stCondLst>
                                            <p:cond delay="0"/>
                                          </p:stCondLst>
                                        </p:cTn>
                                        <p:tgtEl>
                                          <p:spTgt spid="126"/>
                                        </p:tgtEl>
                                        <p:attrNameLst>
                                          <p:attrName>style.visibility</p:attrName>
                                        </p:attrNameLst>
                                      </p:cBhvr>
                                      <p:to>
                                        <p:strVal val="visible"/>
                                      </p:to>
                                    </p:set>
                                    <p:animEffect transition="in" filter="fade">
                                      <p:cBhvr>
                                        <p:cTn id="37" dur="500"/>
                                        <p:tgtEl>
                                          <p:spTgt spid="126"/>
                                        </p:tgtEl>
                                      </p:cBhvr>
                                    </p:animEffect>
                                  </p:childTnLst>
                                </p:cTn>
                              </p:par>
                              <p:par>
                                <p:cTn id="38" presetID="10" presetClass="entr" presetSubtype="0" fill="hold" grpId="0" nodeType="withEffect">
                                  <p:stCondLst>
                                    <p:cond delay="1700"/>
                                  </p:stCondLst>
                                  <p:childTnLst>
                                    <p:set>
                                      <p:cBhvr>
                                        <p:cTn id="39" dur="1" fill="hold">
                                          <p:stCondLst>
                                            <p:cond delay="0"/>
                                          </p:stCondLst>
                                        </p:cTn>
                                        <p:tgtEl>
                                          <p:spTgt spid="128"/>
                                        </p:tgtEl>
                                        <p:attrNameLst>
                                          <p:attrName>style.visibility</p:attrName>
                                        </p:attrNameLst>
                                      </p:cBhvr>
                                      <p:to>
                                        <p:strVal val="visible"/>
                                      </p:to>
                                    </p:set>
                                    <p:animEffect transition="in" filter="fade">
                                      <p:cBhvr>
                                        <p:cTn id="40" dur="500"/>
                                        <p:tgtEl>
                                          <p:spTgt spid="128"/>
                                        </p:tgtEl>
                                      </p:cBhvr>
                                    </p:animEffect>
                                  </p:childTnLst>
                                </p:cTn>
                              </p:par>
                              <p:par>
                                <p:cTn id="41" presetID="10" presetClass="entr" presetSubtype="0" fill="hold" nodeType="withEffect">
                                  <p:stCondLst>
                                    <p:cond delay="1800"/>
                                  </p:stCondLst>
                                  <p:childTnLst>
                                    <p:set>
                                      <p:cBhvr>
                                        <p:cTn id="42" dur="1" fill="hold">
                                          <p:stCondLst>
                                            <p:cond delay="0"/>
                                          </p:stCondLst>
                                        </p:cTn>
                                        <p:tgtEl>
                                          <p:spTgt spid="155"/>
                                        </p:tgtEl>
                                        <p:attrNameLst>
                                          <p:attrName>style.visibility</p:attrName>
                                        </p:attrNameLst>
                                      </p:cBhvr>
                                      <p:to>
                                        <p:strVal val="visible"/>
                                      </p:to>
                                    </p:set>
                                    <p:animEffect transition="in" filter="fade">
                                      <p:cBhvr>
                                        <p:cTn id="43" dur="600"/>
                                        <p:tgtEl>
                                          <p:spTgt spid="155"/>
                                        </p:tgtEl>
                                      </p:cBhvr>
                                    </p:animEffect>
                                  </p:childTnLst>
                                </p:cTn>
                              </p:par>
                              <p:par>
                                <p:cTn id="44" presetID="10" presetClass="entr" presetSubtype="0" fill="hold" grpId="0" nodeType="withEffect">
                                  <p:stCondLst>
                                    <p:cond delay="2000"/>
                                  </p:stCondLst>
                                  <p:childTnLst>
                                    <p:set>
                                      <p:cBhvr>
                                        <p:cTn id="45" dur="1" fill="hold">
                                          <p:stCondLst>
                                            <p:cond delay="0"/>
                                          </p:stCondLst>
                                        </p:cTn>
                                        <p:tgtEl>
                                          <p:spTgt spid="138"/>
                                        </p:tgtEl>
                                        <p:attrNameLst>
                                          <p:attrName>style.visibility</p:attrName>
                                        </p:attrNameLst>
                                      </p:cBhvr>
                                      <p:to>
                                        <p:strVal val="visible"/>
                                      </p:to>
                                    </p:set>
                                    <p:animEffect transition="in" filter="fade">
                                      <p:cBhvr>
                                        <p:cTn id="46" dur="8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20" grpId="0" animBg="1"/>
      <p:bldP spid="122" grpId="0" animBg="1"/>
      <p:bldP spid="124" grpId="0" animBg="1"/>
      <p:bldP spid="126" grpId="0" animBg="1"/>
      <p:bldP spid="128" grpId="0" animBg="1"/>
      <p:bldP spid="138"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79376" y="404664"/>
            <a:ext cx="6042779" cy="5105240"/>
            <a:chOff x="215516" y="288637"/>
            <a:chExt cx="5052798" cy="4268856"/>
          </a:xfrm>
        </p:grpSpPr>
        <p:sp>
          <p:nvSpPr>
            <p:cNvPr id="5" name="Freeform 5"/>
            <p:cNvSpPr>
              <a:spLocks/>
            </p:cNvSpPr>
            <p:nvPr/>
          </p:nvSpPr>
          <p:spPr bwMode="auto">
            <a:xfrm>
              <a:off x="3651768" y="2661212"/>
              <a:ext cx="1575040" cy="1146267"/>
            </a:xfrm>
            <a:custGeom>
              <a:avLst/>
              <a:gdLst>
                <a:gd name="T0" fmla="*/ 494 w 500"/>
                <a:gd name="T1" fmla="*/ 17 h 402"/>
                <a:gd name="T2" fmla="*/ 474 w 500"/>
                <a:gd name="T3" fmla="*/ 24 h 402"/>
                <a:gd name="T4" fmla="*/ 463 w 500"/>
                <a:gd name="T5" fmla="*/ 22 h 402"/>
                <a:gd name="T6" fmla="*/ 452 w 500"/>
                <a:gd name="T7" fmla="*/ 20 h 402"/>
                <a:gd name="T8" fmla="*/ 434 w 500"/>
                <a:gd name="T9" fmla="*/ 25 h 402"/>
                <a:gd name="T10" fmla="*/ 433 w 500"/>
                <a:gd name="T11" fmla="*/ 37 h 402"/>
                <a:gd name="T12" fmla="*/ 423 w 500"/>
                <a:gd name="T13" fmla="*/ 43 h 402"/>
                <a:gd name="T14" fmla="*/ 420 w 500"/>
                <a:gd name="T15" fmla="*/ 43 h 402"/>
                <a:gd name="T16" fmla="*/ 412 w 500"/>
                <a:gd name="T17" fmla="*/ 47 h 402"/>
                <a:gd name="T18" fmla="*/ 405 w 500"/>
                <a:gd name="T19" fmla="*/ 51 h 402"/>
                <a:gd name="T20" fmla="*/ 402 w 500"/>
                <a:gd name="T21" fmla="*/ 44 h 402"/>
                <a:gd name="T22" fmla="*/ 393 w 500"/>
                <a:gd name="T23" fmla="*/ 30 h 402"/>
                <a:gd name="T24" fmla="*/ 367 w 500"/>
                <a:gd name="T25" fmla="*/ 21 h 402"/>
                <a:gd name="T26" fmla="*/ 341 w 500"/>
                <a:gd name="T27" fmla="*/ 17 h 402"/>
                <a:gd name="T28" fmla="*/ 308 w 500"/>
                <a:gd name="T29" fmla="*/ 29 h 402"/>
                <a:gd name="T30" fmla="*/ 282 w 500"/>
                <a:gd name="T31" fmla="*/ 26 h 402"/>
                <a:gd name="T32" fmla="*/ 188 w 500"/>
                <a:gd name="T33" fmla="*/ 17 h 402"/>
                <a:gd name="T34" fmla="*/ 113 w 500"/>
                <a:gd name="T35" fmla="*/ 10 h 402"/>
                <a:gd name="T36" fmla="*/ 18 w 500"/>
                <a:gd name="T37" fmla="*/ 0 h 402"/>
                <a:gd name="T38" fmla="*/ 0 w 500"/>
                <a:gd name="T39" fmla="*/ 222 h 402"/>
                <a:gd name="T40" fmla="*/ 18 w 500"/>
                <a:gd name="T41" fmla="*/ 228 h 402"/>
                <a:gd name="T42" fmla="*/ 31 w 500"/>
                <a:gd name="T43" fmla="*/ 229 h 402"/>
                <a:gd name="T44" fmla="*/ 37 w 500"/>
                <a:gd name="T45" fmla="*/ 228 h 402"/>
                <a:gd name="T46" fmla="*/ 49 w 500"/>
                <a:gd name="T47" fmla="*/ 243 h 402"/>
                <a:gd name="T48" fmla="*/ 57 w 500"/>
                <a:gd name="T49" fmla="*/ 259 h 402"/>
                <a:gd name="T50" fmla="*/ 66 w 500"/>
                <a:gd name="T51" fmla="*/ 253 h 402"/>
                <a:gd name="T52" fmla="*/ 78 w 500"/>
                <a:gd name="T53" fmla="*/ 260 h 402"/>
                <a:gd name="T54" fmla="*/ 84 w 500"/>
                <a:gd name="T55" fmla="*/ 283 h 402"/>
                <a:gd name="T56" fmla="*/ 103 w 500"/>
                <a:gd name="T57" fmla="*/ 296 h 402"/>
                <a:gd name="T58" fmla="*/ 130 w 500"/>
                <a:gd name="T59" fmla="*/ 325 h 402"/>
                <a:gd name="T60" fmla="*/ 136 w 500"/>
                <a:gd name="T61" fmla="*/ 320 h 402"/>
                <a:gd name="T62" fmla="*/ 147 w 500"/>
                <a:gd name="T63" fmla="*/ 314 h 402"/>
                <a:gd name="T64" fmla="*/ 172 w 500"/>
                <a:gd name="T65" fmla="*/ 321 h 402"/>
                <a:gd name="T66" fmla="*/ 218 w 500"/>
                <a:gd name="T67" fmla="*/ 332 h 402"/>
                <a:gd name="T68" fmla="*/ 234 w 500"/>
                <a:gd name="T69" fmla="*/ 328 h 402"/>
                <a:gd name="T70" fmla="*/ 245 w 500"/>
                <a:gd name="T71" fmla="*/ 347 h 402"/>
                <a:gd name="T72" fmla="*/ 281 w 500"/>
                <a:gd name="T73" fmla="*/ 385 h 402"/>
                <a:gd name="T74" fmla="*/ 297 w 500"/>
                <a:gd name="T75" fmla="*/ 395 h 402"/>
                <a:gd name="T76" fmla="*/ 309 w 500"/>
                <a:gd name="T77" fmla="*/ 402 h 402"/>
                <a:gd name="T78" fmla="*/ 310 w 500"/>
                <a:gd name="T79" fmla="*/ 393 h 402"/>
                <a:gd name="T80" fmla="*/ 316 w 500"/>
                <a:gd name="T81" fmla="*/ 363 h 402"/>
                <a:gd name="T82" fmla="*/ 318 w 500"/>
                <a:gd name="T83" fmla="*/ 352 h 402"/>
                <a:gd name="T84" fmla="*/ 323 w 500"/>
                <a:gd name="T85" fmla="*/ 342 h 402"/>
                <a:gd name="T86" fmla="*/ 330 w 500"/>
                <a:gd name="T87" fmla="*/ 327 h 402"/>
                <a:gd name="T88" fmla="*/ 340 w 500"/>
                <a:gd name="T89" fmla="*/ 316 h 402"/>
                <a:gd name="T90" fmla="*/ 353 w 500"/>
                <a:gd name="T91" fmla="*/ 288 h 402"/>
                <a:gd name="T92" fmla="*/ 365 w 500"/>
                <a:gd name="T93" fmla="*/ 268 h 402"/>
                <a:gd name="T94" fmla="*/ 373 w 500"/>
                <a:gd name="T95" fmla="*/ 257 h 402"/>
                <a:gd name="T96" fmla="*/ 373 w 500"/>
                <a:gd name="T97" fmla="*/ 247 h 402"/>
                <a:gd name="T98" fmla="*/ 385 w 500"/>
                <a:gd name="T99" fmla="*/ 227 h 402"/>
                <a:gd name="T100" fmla="*/ 396 w 500"/>
                <a:gd name="T101" fmla="*/ 219 h 402"/>
                <a:gd name="T102" fmla="*/ 411 w 500"/>
                <a:gd name="T103" fmla="*/ 215 h 402"/>
                <a:gd name="T104" fmla="*/ 429 w 500"/>
                <a:gd name="T105" fmla="*/ 192 h 402"/>
                <a:gd name="T106" fmla="*/ 448 w 500"/>
                <a:gd name="T107" fmla="*/ 168 h 402"/>
                <a:gd name="T108" fmla="*/ 470 w 500"/>
                <a:gd name="T109" fmla="*/ 102 h 402"/>
                <a:gd name="T110" fmla="*/ 482 w 500"/>
                <a:gd name="T111" fmla="*/ 73 h 402"/>
                <a:gd name="T112" fmla="*/ 495 w 500"/>
                <a:gd name="T113" fmla="*/ 2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0" h="402">
                  <a:moveTo>
                    <a:pt x="495" y="21"/>
                  </a:moveTo>
                  <a:cubicBezTo>
                    <a:pt x="494" y="17"/>
                    <a:pt x="494" y="17"/>
                    <a:pt x="494" y="17"/>
                  </a:cubicBezTo>
                  <a:cubicBezTo>
                    <a:pt x="491" y="19"/>
                    <a:pt x="491" y="19"/>
                    <a:pt x="491" y="19"/>
                  </a:cubicBezTo>
                  <a:cubicBezTo>
                    <a:pt x="485" y="23"/>
                    <a:pt x="480" y="24"/>
                    <a:pt x="474" y="24"/>
                  </a:cubicBezTo>
                  <a:cubicBezTo>
                    <a:pt x="473" y="24"/>
                    <a:pt x="471" y="24"/>
                    <a:pt x="469" y="24"/>
                  </a:cubicBezTo>
                  <a:cubicBezTo>
                    <a:pt x="467" y="23"/>
                    <a:pt x="465" y="22"/>
                    <a:pt x="463" y="22"/>
                  </a:cubicBezTo>
                  <a:cubicBezTo>
                    <a:pt x="460" y="20"/>
                    <a:pt x="458" y="19"/>
                    <a:pt x="455" y="19"/>
                  </a:cubicBezTo>
                  <a:cubicBezTo>
                    <a:pt x="454" y="19"/>
                    <a:pt x="453" y="19"/>
                    <a:pt x="452" y="20"/>
                  </a:cubicBezTo>
                  <a:cubicBezTo>
                    <a:pt x="446" y="21"/>
                    <a:pt x="439" y="23"/>
                    <a:pt x="436" y="24"/>
                  </a:cubicBezTo>
                  <a:cubicBezTo>
                    <a:pt x="434" y="25"/>
                    <a:pt x="434" y="25"/>
                    <a:pt x="434" y="25"/>
                  </a:cubicBezTo>
                  <a:cubicBezTo>
                    <a:pt x="434" y="27"/>
                    <a:pt x="434" y="27"/>
                    <a:pt x="434" y="27"/>
                  </a:cubicBezTo>
                  <a:cubicBezTo>
                    <a:pt x="435" y="30"/>
                    <a:pt x="434" y="34"/>
                    <a:pt x="433" y="37"/>
                  </a:cubicBezTo>
                  <a:cubicBezTo>
                    <a:pt x="431" y="40"/>
                    <a:pt x="429" y="42"/>
                    <a:pt x="426" y="42"/>
                  </a:cubicBezTo>
                  <a:cubicBezTo>
                    <a:pt x="425" y="43"/>
                    <a:pt x="424" y="43"/>
                    <a:pt x="423" y="43"/>
                  </a:cubicBezTo>
                  <a:cubicBezTo>
                    <a:pt x="423" y="43"/>
                    <a:pt x="422" y="43"/>
                    <a:pt x="422" y="43"/>
                  </a:cubicBezTo>
                  <a:cubicBezTo>
                    <a:pt x="421" y="43"/>
                    <a:pt x="421" y="43"/>
                    <a:pt x="420" y="43"/>
                  </a:cubicBezTo>
                  <a:cubicBezTo>
                    <a:pt x="419" y="43"/>
                    <a:pt x="417" y="43"/>
                    <a:pt x="415" y="44"/>
                  </a:cubicBezTo>
                  <a:cubicBezTo>
                    <a:pt x="414" y="45"/>
                    <a:pt x="413" y="46"/>
                    <a:pt x="412" y="47"/>
                  </a:cubicBezTo>
                  <a:cubicBezTo>
                    <a:pt x="410" y="48"/>
                    <a:pt x="408" y="51"/>
                    <a:pt x="405" y="51"/>
                  </a:cubicBezTo>
                  <a:cubicBezTo>
                    <a:pt x="405" y="51"/>
                    <a:pt x="405" y="51"/>
                    <a:pt x="405" y="51"/>
                  </a:cubicBezTo>
                  <a:cubicBezTo>
                    <a:pt x="404" y="51"/>
                    <a:pt x="403" y="50"/>
                    <a:pt x="403" y="49"/>
                  </a:cubicBezTo>
                  <a:cubicBezTo>
                    <a:pt x="402" y="48"/>
                    <a:pt x="402" y="46"/>
                    <a:pt x="402" y="44"/>
                  </a:cubicBezTo>
                  <a:cubicBezTo>
                    <a:pt x="403" y="42"/>
                    <a:pt x="403" y="41"/>
                    <a:pt x="402" y="40"/>
                  </a:cubicBezTo>
                  <a:cubicBezTo>
                    <a:pt x="401" y="36"/>
                    <a:pt x="398" y="33"/>
                    <a:pt x="393" y="30"/>
                  </a:cubicBezTo>
                  <a:cubicBezTo>
                    <a:pt x="386" y="26"/>
                    <a:pt x="378" y="24"/>
                    <a:pt x="370" y="22"/>
                  </a:cubicBezTo>
                  <a:cubicBezTo>
                    <a:pt x="367" y="21"/>
                    <a:pt x="367" y="21"/>
                    <a:pt x="367" y="21"/>
                  </a:cubicBezTo>
                  <a:cubicBezTo>
                    <a:pt x="360" y="19"/>
                    <a:pt x="353" y="17"/>
                    <a:pt x="345" y="17"/>
                  </a:cubicBezTo>
                  <a:cubicBezTo>
                    <a:pt x="344" y="17"/>
                    <a:pt x="342" y="17"/>
                    <a:pt x="341" y="17"/>
                  </a:cubicBezTo>
                  <a:cubicBezTo>
                    <a:pt x="335" y="18"/>
                    <a:pt x="330" y="21"/>
                    <a:pt x="325" y="23"/>
                  </a:cubicBezTo>
                  <a:cubicBezTo>
                    <a:pt x="320" y="26"/>
                    <a:pt x="314" y="29"/>
                    <a:pt x="308" y="29"/>
                  </a:cubicBezTo>
                  <a:cubicBezTo>
                    <a:pt x="306" y="29"/>
                    <a:pt x="305" y="29"/>
                    <a:pt x="303" y="29"/>
                  </a:cubicBezTo>
                  <a:cubicBezTo>
                    <a:pt x="296" y="27"/>
                    <a:pt x="289" y="27"/>
                    <a:pt x="282" y="26"/>
                  </a:cubicBezTo>
                  <a:cubicBezTo>
                    <a:pt x="279" y="26"/>
                    <a:pt x="277" y="26"/>
                    <a:pt x="274" y="26"/>
                  </a:cubicBezTo>
                  <a:cubicBezTo>
                    <a:pt x="245" y="24"/>
                    <a:pt x="216" y="20"/>
                    <a:pt x="188" y="17"/>
                  </a:cubicBezTo>
                  <a:cubicBezTo>
                    <a:pt x="187" y="17"/>
                    <a:pt x="187" y="17"/>
                    <a:pt x="187" y="17"/>
                  </a:cubicBezTo>
                  <a:cubicBezTo>
                    <a:pt x="163" y="14"/>
                    <a:pt x="138" y="12"/>
                    <a:pt x="113" y="10"/>
                  </a:cubicBezTo>
                  <a:cubicBezTo>
                    <a:pt x="105" y="9"/>
                    <a:pt x="97" y="8"/>
                    <a:pt x="89" y="8"/>
                  </a:cubicBezTo>
                  <a:cubicBezTo>
                    <a:pt x="67" y="6"/>
                    <a:pt x="42" y="4"/>
                    <a:pt x="18" y="0"/>
                  </a:cubicBezTo>
                  <a:cubicBezTo>
                    <a:pt x="15" y="0"/>
                    <a:pt x="15" y="0"/>
                    <a:pt x="15" y="0"/>
                  </a:cubicBezTo>
                  <a:cubicBezTo>
                    <a:pt x="0" y="222"/>
                    <a:pt x="0" y="222"/>
                    <a:pt x="0" y="222"/>
                  </a:cubicBezTo>
                  <a:cubicBezTo>
                    <a:pt x="2" y="223"/>
                    <a:pt x="2" y="223"/>
                    <a:pt x="2" y="223"/>
                  </a:cubicBezTo>
                  <a:cubicBezTo>
                    <a:pt x="7" y="224"/>
                    <a:pt x="12" y="226"/>
                    <a:pt x="18" y="228"/>
                  </a:cubicBezTo>
                  <a:cubicBezTo>
                    <a:pt x="21" y="230"/>
                    <a:pt x="23" y="230"/>
                    <a:pt x="25" y="230"/>
                  </a:cubicBezTo>
                  <a:cubicBezTo>
                    <a:pt x="27" y="230"/>
                    <a:pt x="29" y="230"/>
                    <a:pt x="31" y="229"/>
                  </a:cubicBezTo>
                  <a:cubicBezTo>
                    <a:pt x="32" y="229"/>
                    <a:pt x="33" y="229"/>
                    <a:pt x="35" y="229"/>
                  </a:cubicBezTo>
                  <a:cubicBezTo>
                    <a:pt x="36" y="228"/>
                    <a:pt x="37" y="228"/>
                    <a:pt x="37" y="228"/>
                  </a:cubicBezTo>
                  <a:cubicBezTo>
                    <a:pt x="44" y="228"/>
                    <a:pt x="47" y="235"/>
                    <a:pt x="48" y="241"/>
                  </a:cubicBezTo>
                  <a:cubicBezTo>
                    <a:pt x="48" y="242"/>
                    <a:pt x="49" y="243"/>
                    <a:pt x="49" y="243"/>
                  </a:cubicBezTo>
                  <a:cubicBezTo>
                    <a:pt x="51" y="254"/>
                    <a:pt x="53" y="258"/>
                    <a:pt x="57" y="259"/>
                  </a:cubicBezTo>
                  <a:cubicBezTo>
                    <a:pt x="57" y="259"/>
                    <a:pt x="57" y="259"/>
                    <a:pt x="57" y="259"/>
                  </a:cubicBezTo>
                  <a:cubicBezTo>
                    <a:pt x="59" y="259"/>
                    <a:pt x="60" y="257"/>
                    <a:pt x="62" y="256"/>
                  </a:cubicBezTo>
                  <a:cubicBezTo>
                    <a:pt x="63" y="255"/>
                    <a:pt x="64" y="254"/>
                    <a:pt x="66" y="253"/>
                  </a:cubicBezTo>
                  <a:cubicBezTo>
                    <a:pt x="66" y="253"/>
                    <a:pt x="66" y="253"/>
                    <a:pt x="66" y="253"/>
                  </a:cubicBezTo>
                  <a:cubicBezTo>
                    <a:pt x="71" y="253"/>
                    <a:pt x="77" y="257"/>
                    <a:pt x="78" y="260"/>
                  </a:cubicBezTo>
                  <a:cubicBezTo>
                    <a:pt x="81" y="263"/>
                    <a:pt x="81" y="268"/>
                    <a:pt x="81" y="272"/>
                  </a:cubicBezTo>
                  <a:cubicBezTo>
                    <a:pt x="82" y="276"/>
                    <a:pt x="82" y="280"/>
                    <a:pt x="84" y="283"/>
                  </a:cubicBezTo>
                  <a:cubicBezTo>
                    <a:pt x="86" y="287"/>
                    <a:pt x="91" y="289"/>
                    <a:pt x="95" y="292"/>
                  </a:cubicBezTo>
                  <a:cubicBezTo>
                    <a:pt x="98" y="293"/>
                    <a:pt x="101" y="294"/>
                    <a:pt x="103" y="296"/>
                  </a:cubicBezTo>
                  <a:cubicBezTo>
                    <a:pt x="110" y="301"/>
                    <a:pt x="116" y="308"/>
                    <a:pt x="120" y="315"/>
                  </a:cubicBezTo>
                  <a:cubicBezTo>
                    <a:pt x="122" y="318"/>
                    <a:pt x="126" y="325"/>
                    <a:pt x="130" y="325"/>
                  </a:cubicBezTo>
                  <a:cubicBezTo>
                    <a:pt x="131" y="325"/>
                    <a:pt x="131" y="325"/>
                    <a:pt x="131" y="325"/>
                  </a:cubicBezTo>
                  <a:cubicBezTo>
                    <a:pt x="134" y="325"/>
                    <a:pt x="135" y="323"/>
                    <a:pt x="136" y="320"/>
                  </a:cubicBezTo>
                  <a:cubicBezTo>
                    <a:pt x="137" y="319"/>
                    <a:pt x="137" y="318"/>
                    <a:pt x="138" y="317"/>
                  </a:cubicBezTo>
                  <a:cubicBezTo>
                    <a:pt x="141" y="314"/>
                    <a:pt x="144" y="314"/>
                    <a:pt x="147" y="314"/>
                  </a:cubicBezTo>
                  <a:cubicBezTo>
                    <a:pt x="148" y="314"/>
                    <a:pt x="148" y="314"/>
                    <a:pt x="148" y="314"/>
                  </a:cubicBezTo>
                  <a:cubicBezTo>
                    <a:pt x="156" y="314"/>
                    <a:pt x="164" y="318"/>
                    <a:pt x="172" y="321"/>
                  </a:cubicBezTo>
                  <a:cubicBezTo>
                    <a:pt x="173" y="321"/>
                    <a:pt x="174" y="322"/>
                    <a:pt x="176" y="322"/>
                  </a:cubicBezTo>
                  <a:cubicBezTo>
                    <a:pt x="191" y="329"/>
                    <a:pt x="203" y="331"/>
                    <a:pt x="218" y="332"/>
                  </a:cubicBezTo>
                  <a:cubicBezTo>
                    <a:pt x="220" y="332"/>
                    <a:pt x="223" y="331"/>
                    <a:pt x="226" y="330"/>
                  </a:cubicBezTo>
                  <a:cubicBezTo>
                    <a:pt x="228" y="329"/>
                    <a:pt x="231" y="328"/>
                    <a:pt x="234" y="328"/>
                  </a:cubicBezTo>
                  <a:cubicBezTo>
                    <a:pt x="235" y="328"/>
                    <a:pt x="237" y="329"/>
                    <a:pt x="238" y="329"/>
                  </a:cubicBezTo>
                  <a:cubicBezTo>
                    <a:pt x="243" y="332"/>
                    <a:pt x="244" y="341"/>
                    <a:pt x="245" y="347"/>
                  </a:cubicBezTo>
                  <a:cubicBezTo>
                    <a:pt x="245" y="348"/>
                    <a:pt x="245" y="350"/>
                    <a:pt x="246" y="351"/>
                  </a:cubicBezTo>
                  <a:cubicBezTo>
                    <a:pt x="248" y="367"/>
                    <a:pt x="266" y="376"/>
                    <a:pt x="281" y="385"/>
                  </a:cubicBezTo>
                  <a:cubicBezTo>
                    <a:pt x="285" y="387"/>
                    <a:pt x="288" y="389"/>
                    <a:pt x="292" y="390"/>
                  </a:cubicBezTo>
                  <a:cubicBezTo>
                    <a:pt x="293" y="392"/>
                    <a:pt x="295" y="393"/>
                    <a:pt x="297" y="395"/>
                  </a:cubicBezTo>
                  <a:cubicBezTo>
                    <a:pt x="300" y="397"/>
                    <a:pt x="303" y="400"/>
                    <a:pt x="306" y="401"/>
                  </a:cubicBezTo>
                  <a:cubicBezTo>
                    <a:pt x="309" y="402"/>
                    <a:pt x="309" y="402"/>
                    <a:pt x="309" y="402"/>
                  </a:cubicBezTo>
                  <a:cubicBezTo>
                    <a:pt x="310" y="399"/>
                    <a:pt x="310" y="399"/>
                    <a:pt x="310" y="399"/>
                  </a:cubicBezTo>
                  <a:cubicBezTo>
                    <a:pt x="310" y="396"/>
                    <a:pt x="311" y="394"/>
                    <a:pt x="310" y="393"/>
                  </a:cubicBezTo>
                  <a:cubicBezTo>
                    <a:pt x="309" y="386"/>
                    <a:pt x="311" y="380"/>
                    <a:pt x="313" y="373"/>
                  </a:cubicBezTo>
                  <a:cubicBezTo>
                    <a:pt x="314" y="370"/>
                    <a:pt x="315" y="367"/>
                    <a:pt x="316" y="363"/>
                  </a:cubicBezTo>
                  <a:cubicBezTo>
                    <a:pt x="316" y="362"/>
                    <a:pt x="316" y="360"/>
                    <a:pt x="317" y="359"/>
                  </a:cubicBezTo>
                  <a:cubicBezTo>
                    <a:pt x="317" y="356"/>
                    <a:pt x="317" y="354"/>
                    <a:pt x="318" y="352"/>
                  </a:cubicBezTo>
                  <a:cubicBezTo>
                    <a:pt x="318" y="350"/>
                    <a:pt x="319" y="349"/>
                    <a:pt x="320" y="348"/>
                  </a:cubicBezTo>
                  <a:cubicBezTo>
                    <a:pt x="321" y="346"/>
                    <a:pt x="323" y="344"/>
                    <a:pt x="323" y="342"/>
                  </a:cubicBezTo>
                  <a:cubicBezTo>
                    <a:pt x="324" y="341"/>
                    <a:pt x="324" y="340"/>
                    <a:pt x="325" y="338"/>
                  </a:cubicBezTo>
                  <a:cubicBezTo>
                    <a:pt x="326" y="334"/>
                    <a:pt x="327" y="330"/>
                    <a:pt x="330" y="327"/>
                  </a:cubicBezTo>
                  <a:cubicBezTo>
                    <a:pt x="331" y="326"/>
                    <a:pt x="332" y="325"/>
                    <a:pt x="334" y="324"/>
                  </a:cubicBezTo>
                  <a:cubicBezTo>
                    <a:pt x="336" y="322"/>
                    <a:pt x="339" y="320"/>
                    <a:pt x="340" y="316"/>
                  </a:cubicBezTo>
                  <a:cubicBezTo>
                    <a:pt x="343" y="310"/>
                    <a:pt x="346" y="304"/>
                    <a:pt x="349" y="297"/>
                  </a:cubicBezTo>
                  <a:cubicBezTo>
                    <a:pt x="350" y="294"/>
                    <a:pt x="352" y="291"/>
                    <a:pt x="353" y="288"/>
                  </a:cubicBezTo>
                  <a:cubicBezTo>
                    <a:pt x="354" y="287"/>
                    <a:pt x="354" y="285"/>
                    <a:pt x="355" y="284"/>
                  </a:cubicBezTo>
                  <a:cubicBezTo>
                    <a:pt x="358" y="278"/>
                    <a:pt x="360" y="272"/>
                    <a:pt x="365" y="268"/>
                  </a:cubicBezTo>
                  <a:cubicBezTo>
                    <a:pt x="365" y="267"/>
                    <a:pt x="366" y="267"/>
                    <a:pt x="367" y="266"/>
                  </a:cubicBezTo>
                  <a:cubicBezTo>
                    <a:pt x="369" y="264"/>
                    <a:pt x="373" y="261"/>
                    <a:pt x="373" y="257"/>
                  </a:cubicBezTo>
                  <a:cubicBezTo>
                    <a:pt x="373" y="254"/>
                    <a:pt x="373" y="253"/>
                    <a:pt x="373" y="251"/>
                  </a:cubicBezTo>
                  <a:cubicBezTo>
                    <a:pt x="372" y="249"/>
                    <a:pt x="372" y="249"/>
                    <a:pt x="373" y="247"/>
                  </a:cubicBezTo>
                  <a:cubicBezTo>
                    <a:pt x="373" y="246"/>
                    <a:pt x="373" y="246"/>
                    <a:pt x="373" y="246"/>
                  </a:cubicBezTo>
                  <a:cubicBezTo>
                    <a:pt x="377" y="240"/>
                    <a:pt x="381" y="232"/>
                    <a:pt x="385" y="227"/>
                  </a:cubicBezTo>
                  <a:cubicBezTo>
                    <a:pt x="387" y="226"/>
                    <a:pt x="389" y="224"/>
                    <a:pt x="391" y="223"/>
                  </a:cubicBezTo>
                  <a:cubicBezTo>
                    <a:pt x="393" y="222"/>
                    <a:pt x="394" y="221"/>
                    <a:pt x="396" y="219"/>
                  </a:cubicBezTo>
                  <a:cubicBezTo>
                    <a:pt x="399" y="217"/>
                    <a:pt x="402" y="216"/>
                    <a:pt x="406" y="216"/>
                  </a:cubicBezTo>
                  <a:cubicBezTo>
                    <a:pt x="407" y="215"/>
                    <a:pt x="409" y="215"/>
                    <a:pt x="411" y="215"/>
                  </a:cubicBezTo>
                  <a:cubicBezTo>
                    <a:pt x="421" y="212"/>
                    <a:pt x="424" y="204"/>
                    <a:pt x="427" y="197"/>
                  </a:cubicBezTo>
                  <a:cubicBezTo>
                    <a:pt x="428" y="195"/>
                    <a:pt x="428" y="194"/>
                    <a:pt x="429" y="192"/>
                  </a:cubicBezTo>
                  <a:cubicBezTo>
                    <a:pt x="431" y="188"/>
                    <a:pt x="434" y="184"/>
                    <a:pt x="438" y="180"/>
                  </a:cubicBezTo>
                  <a:cubicBezTo>
                    <a:pt x="442" y="176"/>
                    <a:pt x="445" y="173"/>
                    <a:pt x="448" y="168"/>
                  </a:cubicBezTo>
                  <a:cubicBezTo>
                    <a:pt x="453" y="158"/>
                    <a:pt x="454" y="147"/>
                    <a:pt x="456" y="137"/>
                  </a:cubicBezTo>
                  <a:cubicBezTo>
                    <a:pt x="458" y="124"/>
                    <a:pt x="464" y="114"/>
                    <a:pt x="470" y="102"/>
                  </a:cubicBezTo>
                  <a:cubicBezTo>
                    <a:pt x="471" y="101"/>
                    <a:pt x="472" y="99"/>
                    <a:pt x="473" y="97"/>
                  </a:cubicBezTo>
                  <a:cubicBezTo>
                    <a:pt x="477" y="89"/>
                    <a:pt x="480" y="82"/>
                    <a:pt x="482" y="73"/>
                  </a:cubicBezTo>
                  <a:cubicBezTo>
                    <a:pt x="483" y="65"/>
                    <a:pt x="484" y="62"/>
                    <a:pt x="490" y="57"/>
                  </a:cubicBezTo>
                  <a:cubicBezTo>
                    <a:pt x="500" y="46"/>
                    <a:pt x="497" y="31"/>
                    <a:pt x="495" y="2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p:cNvSpPr>
            <p:nvPr/>
          </p:nvSpPr>
          <p:spPr bwMode="auto">
            <a:xfrm>
              <a:off x="2172847" y="394370"/>
              <a:ext cx="1229886" cy="1879483"/>
            </a:xfrm>
            <a:custGeom>
              <a:avLst/>
              <a:gdLst>
                <a:gd name="T0" fmla="*/ 380 w 390"/>
                <a:gd name="T1" fmla="*/ 233 h 659"/>
                <a:gd name="T2" fmla="*/ 360 w 390"/>
                <a:gd name="T3" fmla="*/ 220 h 659"/>
                <a:gd name="T4" fmla="*/ 342 w 390"/>
                <a:gd name="T5" fmla="*/ 214 h 659"/>
                <a:gd name="T6" fmla="*/ 334 w 390"/>
                <a:gd name="T7" fmla="*/ 213 h 659"/>
                <a:gd name="T8" fmla="*/ 323 w 390"/>
                <a:gd name="T9" fmla="*/ 202 h 659"/>
                <a:gd name="T10" fmla="*/ 304 w 390"/>
                <a:gd name="T11" fmla="*/ 183 h 659"/>
                <a:gd name="T12" fmla="*/ 292 w 390"/>
                <a:gd name="T13" fmla="*/ 175 h 659"/>
                <a:gd name="T14" fmla="*/ 288 w 390"/>
                <a:gd name="T15" fmla="*/ 155 h 659"/>
                <a:gd name="T16" fmla="*/ 306 w 390"/>
                <a:gd name="T17" fmla="*/ 117 h 659"/>
                <a:gd name="T18" fmla="*/ 304 w 390"/>
                <a:gd name="T19" fmla="*/ 100 h 659"/>
                <a:gd name="T20" fmla="*/ 318 w 390"/>
                <a:gd name="T21" fmla="*/ 99 h 659"/>
                <a:gd name="T22" fmla="*/ 331 w 390"/>
                <a:gd name="T23" fmla="*/ 86 h 659"/>
                <a:gd name="T24" fmla="*/ 338 w 390"/>
                <a:gd name="T25" fmla="*/ 71 h 659"/>
                <a:gd name="T26" fmla="*/ 343 w 390"/>
                <a:gd name="T27" fmla="*/ 48 h 659"/>
                <a:gd name="T28" fmla="*/ 335 w 390"/>
                <a:gd name="T29" fmla="*/ 51 h 659"/>
                <a:gd name="T30" fmla="*/ 333 w 390"/>
                <a:gd name="T31" fmla="*/ 40 h 659"/>
                <a:gd name="T32" fmla="*/ 318 w 390"/>
                <a:gd name="T33" fmla="*/ 49 h 659"/>
                <a:gd name="T34" fmla="*/ 312 w 390"/>
                <a:gd name="T35" fmla="*/ 58 h 659"/>
                <a:gd name="T36" fmla="*/ 299 w 390"/>
                <a:gd name="T37" fmla="*/ 48 h 659"/>
                <a:gd name="T38" fmla="*/ 286 w 390"/>
                <a:gd name="T39" fmla="*/ 42 h 659"/>
                <a:gd name="T40" fmla="*/ 272 w 390"/>
                <a:gd name="T41" fmla="*/ 46 h 659"/>
                <a:gd name="T42" fmla="*/ 264 w 390"/>
                <a:gd name="T43" fmla="*/ 45 h 659"/>
                <a:gd name="T44" fmla="*/ 239 w 390"/>
                <a:gd name="T45" fmla="*/ 41 h 659"/>
                <a:gd name="T46" fmla="*/ 228 w 390"/>
                <a:gd name="T47" fmla="*/ 37 h 659"/>
                <a:gd name="T48" fmla="*/ 219 w 390"/>
                <a:gd name="T49" fmla="*/ 32 h 659"/>
                <a:gd name="T50" fmla="*/ 206 w 390"/>
                <a:gd name="T51" fmla="*/ 26 h 659"/>
                <a:gd name="T52" fmla="*/ 200 w 390"/>
                <a:gd name="T53" fmla="*/ 28 h 659"/>
                <a:gd name="T54" fmla="*/ 189 w 390"/>
                <a:gd name="T55" fmla="*/ 25 h 659"/>
                <a:gd name="T56" fmla="*/ 172 w 390"/>
                <a:gd name="T57" fmla="*/ 8 h 659"/>
                <a:gd name="T58" fmla="*/ 161 w 390"/>
                <a:gd name="T59" fmla="*/ 15 h 659"/>
                <a:gd name="T60" fmla="*/ 146 w 390"/>
                <a:gd name="T61" fmla="*/ 0 h 659"/>
                <a:gd name="T62" fmla="*/ 129 w 390"/>
                <a:gd name="T63" fmla="*/ 13 h 659"/>
                <a:gd name="T64" fmla="*/ 147 w 390"/>
                <a:gd name="T65" fmla="*/ 18 h 659"/>
                <a:gd name="T66" fmla="*/ 115 w 390"/>
                <a:gd name="T67" fmla="*/ 50 h 659"/>
                <a:gd name="T68" fmla="*/ 96 w 390"/>
                <a:gd name="T69" fmla="*/ 47 h 659"/>
                <a:gd name="T70" fmla="*/ 77 w 390"/>
                <a:gd name="T71" fmla="*/ 50 h 659"/>
                <a:gd name="T72" fmla="*/ 65 w 390"/>
                <a:gd name="T73" fmla="*/ 58 h 659"/>
                <a:gd name="T74" fmla="*/ 56 w 390"/>
                <a:gd name="T75" fmla="*/ 69 h 659"/>
                <a:gd name="T76" fmla="*/ 51 w 390"/>
                <a:gd name="T77" fmla="*/ 79 h 659"/>
                <a:gd name="T78" fmla="*/ 48 w 390"/>
                <a:gd name="T79" fmla="*/ 102 h 659"/>
                <a:gd name="T80" fmla="*/ 31 w 390"/>
                <a:gd name="T81" fmla="*/ 118 h 659"/>
                <a:gd name="T82" fmla="*/ 13 w 390"/>
                <a:gd name="T83" fmla="*/ 150 h 659"/>
                <a:gd name="T84" fmla="*/ 25 w 390"/>
                <a:gd name="T85" fmla="*/ 162 h 659"/>
                <a:gd name="T86" fmla="*/ 24 w 390"/>
                <a:gd name="T87" fmla="*/ 163 h 659"/>
                <a:gd name="T88" fmla="*/ 13 w 390"/>
                <a:gd name="T89" fmla="*/ 166 h 659"/>
                <a:gd name="T90" fmla="*/ 5 w 390"/>
                <a:gd name="T91" fmla="*/ 169 h 659"/>
                <a:gd name="T92" fmla="*/ 20 w 390"/>
                <a:gd name="T93" fmla="*/ 659 h 659"/>
                <a:gd name="T94" fmla="*/ 374 w 390"/>
                <a:gd name="T95" fmla="*/ 659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0" h="659">
                  <a:moveTo>
                    <a:pt x="390" y="246"/>
                  </a:moveTo>
                  <a:cubicBezTo>
                    <a:pt x="389" y="245"/>
                    <a:pt x="388" y="243"/>
                    <a:pt x="387" y="242"/>
                  </a:cubicBezTo>
                  <a:cubicBezTo>
                    <a:pt x="385" y="239"/>
                    <a:pt x="383" y="236"/>
                    <a:pt x="380" y="233"/>
                  </a:cubicBezTo>
                  <a:cubicBezTo>
                    <a:pt x="377" y="231"/>
                    <a:pt x="374" y="229"/>
                    <a:pt x="371" y="228"/>
                  </a:cubicBezTo>
                  <a:cubicBezTo>
                    <a:pt x="367" y="227"/>
                    <a:pt x="365" y="225"/>
                    <a:pt x="362" y="223"/>
                  </a:cubicBezTo>
                  <a:cubicBezTo>
                    <a:pt x="361" y="222"/>
                    <a:pt x="360" y="221"/>
                    <a:pt x="360" y="220"/>
                  </a:cubicBezTo>
                  <a:cubicBezTo>
                    <a:pt x="358" y="216"/>
                    <a:pt x="355" y="213"/>
                    <a:pt x="350" y="212"/>
                  </a:cubicBezTo>
                  <a:cubicBezTo>
                    <a:pt x="350" y="212"/>
                    <a:pt x="349" y="212"/>
                    <a:pt x="349" y="212"/>
                  </a:cubicBezTo>
                  <a:cubicBezTo>
                    <a:pt x="347" y="212"/>
                    <a:pt x="344" y="213"/>
                    <a:pt x="342" y="214"/>
                  </a:cubicBezTo>
                  <a:cubicBezTo>
                    <a:pt x="339" y="214"/>
                    <a:pt x="337" y="215"/>
                    <a:pt x="335" y="215"/>
                  </a:cubicBezTo>
                  <a:cubicBezTo>
                    <a:pt x="334" y="215"/>
                    <a:pt x="334" y="215"/>
                    <a:pt x="334" y="215"/>
                  </a:cubicBezTo>
                  <a:cubicBezTo>
                    <a:pt x="334" y="215"/>
                    <a:pt x="334" y="214"/>
                    <a:pt x="334" y="213"/>
                  </a:cubicBezTo>
                  <a:cubicBezTo>
                    <a:pt x="334" y="211"/>
                    <a:pt x="334" y="208"/>
                    <a:pt x="332" y="206"/>
                  </a:cubicBezTo>
                  <a:cubicBezTo>
                    <a:pt x="330" y="205"/>
                    <a:pt x="328" y="204"/>
                    <a:pt x="326" y="203"/>
                  </a:cubicBezTo>
                  <a:cubicBezTo>
                    <a:pt x="325" y="203"/>
                    <a:pt x="324" y="202"/>
                    <a:pt x="323" y="202"/>
                  </a:cubicBezTo>
                  <a:cubicBezTo>
                    <a:pt x="321" y="200"/>
                    <a:pt x="320" y="199"/>
                    <a:pt x="319" y="196"/>
                  </a:cubicBezTo>
                  <a:cubicBezTo>
                    <a:pt x="318" y="194"/>
                    <a:pt x="317" y="192"/>
                    <a:pt x="314" y="189"/>
                  </a:cubicBezTo>
                  <a:cubicBezTo>
                    <a:pt x="311" y="186"/>
                    <a:pt x="308" y="184"/>
                    <a:pt x="304" y="183"/>
                  </a:cubicBezTo>
                  <a:cubicBezTo>
                    <a:pt x="301" y="181"/>
                    <a:pt x="298" y="179"/>
                    <a:pt x="296" y="178"/>
                  </a:cubicBezTo>
                  <a:cubicBezTo>
                    <a:pt x="293" y="176"/>
                    <a:pt x="293" y="176"/>
                    <a:pt x="293" y="176"/>
                  </a:cubicBezTo>
                  <a:cubicBezTo>
                    <a:pt x="292" y="175"/>
                    <a:pt x="292" y="175"/>
                    <a:pt x="292" y="175"/>
                  </a:cubicBezTo>
                  <a:cubicBezTo>
                    <a:pt x="287" y="173"/>
                    <a:pt x="280" y="168"/>
                    <a:pt x="280" y="164"/>
                  </a:cubicBezTo>
                  <a:cubicBezTo>
                    <a:pt x="280" y="163"/>
                    <a:pt x="283" y="160"/>
                    <a:pt x="285" y="158"/>
                  </a:cubicBezTo>
                  <a:cubicBezTo>
                    <a:pt x="286" y="157"/>
                    <a:pt x="287" y="156"/>
                    <a:pt x="288" y="155"/>
                  </a:cubicBezTo>
                  <a:cubicBezTo>
                    <a:pt x="292" y="150"/>
                    <a:pt x="296" y="143"/>
                    <a:pt x="299" y="137"/>
                  </a:cubicBezTo>
                  <a:cubicBezTo>
                    <a:pt x="300" y="136"/>
                    <a:pt x="301" y="135"/>
                    <a:pt x="302" y="133"/>
                  </a:cubicBezTo>
                  <a:cubicBezTo>
                    <a:pt x="305" y="129"/>
                    <a:pt x="309" y="123"/>
                    <a:pt x="306" y="117"/>
                  </a:cubicBezTo>
                  <a:cubicBezTo>
                    <a:pt x="305" y="115"/>
                    <a:pt x="304" y="114"/>
                    <a:pt x="302" y="113"/>
                  </a:cubicBezTo>
                  <a:cubicBezTo>
                    <a:pt x="301" y="112"/>
                    <a:pt x="300" y="112"/>
                    <a:pt x="300" y="111"/>
                  </a:cubicBezTo>
                  <a:cubicBezTo>
                    <a:pt x="298" y="106"/>
                    <a:pt x="302" y="101"/>
                    <a:pt x="304" y="100"/>
                  </a:cubicBezTo>
                  <a:cubicBezTo>
                    <a:pt x="307" y="97"/>
                    <a:pt x="309" y="96"/>
                    <a:pt x="312" y="95"/>
                  </a:cubicBezTo>
                  <a:cubicBezTo>
                    <a:pt x="312" y="95"/>
                    <a:pt x="315" y="94"/>
                    <a:pt x="317" y="94"/>
                  </a:cubicBezTo>
                  <a:cubicBezTo>
                    <a:pt x="317" y="96"/>
                    <a:pt x="317" y="98"/>
                    <a:pt x="318" y="99"/>
                  </a:cubicBezTo>
                  <a:cubicBezTo>
                    <a:pt x="319" y="101"/>
                    <a:pt x="321" y="102"/>
                    <a:pt x="322" y="102"/>
                  </a:cubicBezTo>
                  <a:cubicBezTo>
                    <a:pt x="324" y="102"/>
                    <a:pt x="325" y="101"/>
                    <a:pt x="326" y="101"/>
                  </a:cubicBezTo>
                  <a:cubicBezTo>
                    <a:pt x="332" y="98"/>
                    <a:pt x="331" y="90"/>
                    <a:pt x="331" y="86"/>
                  </a:cubicBezTo>
                  <a:cubicBezTo>
                    <a:pt x="330" y="85"/>
                    <a:pt x="330" y="84"/>
                    <a:pt x="330" y="83"/>
                  </a:cubicBezTo>
                  <a:cubicBezTo>
                    <a:pt x="329" y="80"/>
                    <a:pt x="329" y="78"/>
                    <a:pt x="330" y="77"/>
                  </a:cubicBezTo>
                  <a:cubicBezTo>
                    <a:pt x="332" y="74"/>
                    <a:pt x="335" y="73"/>
                    <a:pt x="338" y="71"/>
                  </a:cubicBezTo>
                  <a:cubicBezTo>
                    <a:pt x="343" y="68"/>
                    <a:pt x="349" y="65"/>
                    <a:pt x="351" y="59"/>
                  </a:cubicBezTo>
                  <a:cubicBezTo>
                    <a:pt x="352" y="55"/>
                    <a:pt x="351" y="53"/>
                    <a:pt x="350" y="51"/>
                  </a:cubicBezTo>
                  <a:cubicBezTo>
                    <a:pt x="348" y="49"/>
                    <a:pt x="346" y="48"/>
                    <a:pt x="343" y="48"/>
                  </a:cubicBezTo>
                  <a:cubicBezTo>
                    <a:pt x="343" y="48"/>
                    <a:pt x="342" y="48"/>
                    <a:pt x="342" y="48"/>
                  </a:cubicBezTo>
                  <a:cubicBezTo>
                    <a:pt x="340" y="49"/>
                    <a:pt x="339" y="49"/>
                    <a:pt x="337" y="50"/>
                  </a:cubicBezTo>
                  <a:cubicBezTo>
                    <a:pt x="337" y="50"/>
                    <a:pt x="336" y="51"/>
                    <a:pt x="335" y="51"/>
                  </a:cubicBezTo>
                  <a:cubicBezTo>
                    <a:pt x="335" y="51"/>
                    <a:pt x="335" y="51"/>
                    <a:pt x="335" y="50"/>
                  </a:cubicBezTo>
                  <a:cubicBezTo>
                    <a:pt x="335" y="50"/>
                    <a:pt x="335" y="49"/>
                    <a:pt x="335" y="48"/>
                  </a:cubicBezTo>
                  <a:cubicBezTo>
                    <a:pt x="335" y="46"/>
                    <a:pt x="335" y="43"/>
                    <a:pt x="333" y="40"/>
                  </a:cubicBezTo>
                  <a:cubicBezTo>
                    <a:pt x="332" y="39"/>
                    <a:pt x="329" y="38"/>
                    <a:pt x="326" y="38"/>
                  </a:cubicBezTo>
                  <a:cubicBezTo>
                    <a:pt x="324" y="38"/>
                    <a:pt x="321" y="39"/>
                    <a:pt x="320" y="41"/>
                  </a:cubicBezTo>
                  <a:cubicBezTo>
                    <a:pt x="316" y="44"/>
                    <a:pt x="318" y="47"/>
                    <a:pt x="318" y="49"/>
                  </a:cubicBezTo>
                  <a:cubicBezTo>
                    <a:pt x="319" y="50"/>
                    <a:pt x="319" y="50"/>
                    <a:pt x="319" y="51"/>
                  </a:cubicBezTo>
                  <a:cubicBezTo>
                    <a:pt x="319" y="52"/>
                    <a:pt x="318" y="54"/>
                    <a:pt x="317" y="56"/>
                  </a:cubicBezTo>
                  <a:cubicBezTo>
                    <a:pt x="316" y="57"/>
                    <a:pt x="314" y="58"/>
                    <a:pt x="312" y="58"/>
                  </a:cubicBezTo>
                  <a:cubicBezTo>
                    <a:pt x="311" y="58"/>
                    <a:pt x="310" y="58"/>
                    <a:pt x="309" y="57"/>
                  </a:cubicBezTo>
                  <a:cubicBezTo>
                    <a:pt x="308" y="57"/>
                    <a:pt x="307" y="55"/>
                    <a:pt x="306" y="53"/>
                  </a:cubicBezTo>
                  <a:cubicBezTo>
                    <a:pt x="305" y="51"/>
                    <a:pt x="303" y="48"/>
                    <a:pt x="299" y="48"/>
                  </a:cubicBezTo>
                  <a:cubicBezTo>
                    <a:pt x="298" y="48"/>
                    <a:pt x="297" y="48"/>
                    <a:pt x="297" y="48"/>
                  </a:cubicBezTo>
                  <a:cubicBezTo>
                    <a:pt x="296" y="47"/>
                    <a:pt x="296" y="47"/>
                    <a:pt x="295" y="46"/>
                  </a:cubicBezTo>
                  <a:cubicBezTo>
                    <a:pt x="293" y="43"/>
                    <a:pt x="290" y="42"/>
                    <a:pt x="286" y="42"/>
                  </a:cubicBezTo>
                  <a:cubicBezTo>
                    <a:pt x="286" y="42"/>
                    <a:pt x="286" y="42"/>
                    <a:pt x="285" y="42"/>
                  </a:cubicBezTo>
                  <a:cubicBezTo>
                    <a:pt x="281" y="42"/>
                    <a:pt x="277" y="44"/>
                    <a:pt x="274" y="45"/>
                  </a:cubicBezTo>
                  <a:cubicBezTo>
                    <a:pt x="273" y="46"/>
                    <a:pt x="272" y="46"/>
                    <a:pt x="272" y="46"/>
                  </a:cubicBezTo>
                  <a:cubicBezTo>
                    <a:pt x="271" y="47"/>
                    <a:pt x="268" y="48"/>
                    <a:pt x="268" y="48"/>
                  </a:cubicBezTo>
                  <a:cubicBezTo>
                    <a:pt x="267" y="48"/>
                    <a:pt x="266" y="47"/>
                    <a:pt x="265" y="46"/>
                  </a:cubicBezTo>
                  <a:cubicBezTo>
                    <a:pt x="264" y="45"/>
                    <a:pt x="264" y="45"/>
                    <a:pt x="264" y="45"/>
                  </a:cubicBezTo>
                  <a:cubicBezTo>
                    <a:pt x="262" y="42"/>
                    <a:pt x="258" y="38"/>
                    <a:pt x="252" y="38"/>
                  </a:cubicBezTo>
                  <a:cubicBezTo>
                    <a:pt x="249" y="38"/>
                    <a:pt x="247" y="39"/>
                    <a:pt x="245" y="40"/>
                  </a:cubicBezTo>
                  <a:cubicBezTo>
                    <a:pt x="243" y="40"/>
                    <a:pt x="241" y="41"/>
                    <a:pt x="239" y="41"/>
                  </a:cubicBezTo>
                  <a:cubicBezTo>
                    <a:pt x="239" y="41"/>
                    <a:pt x="239" y="41"/>
                    <a:pt x="239" y="41"/>
                  </a:cubicBezTo>
                  <a:cubicBezTo>
                    <a:pt x="237" y="41"/>
                    <a:pt x="231" y="39"/>
                    <a:pt x="229" y="38"/>
                  </a:cubicBezTo>
                  <a:cubicBezTo>
                    <a:pt x="228" y="38"/>
                    <a:pt x="228" y="37"/>
                    <a:pt x="228" y="37"/>
                  </a:cubicBezTo>
                  <a:cubicBezTo>
                    <a:pt x="227" y="36"/>
                    <a:pt x="227" y="35"/>
                    <a:pt x="225" y="34"/>
                  </a:cubicBezTo>
                  <a:cubicBezTo>
                    <a:pt x="224" y="32"/>
                    <a:pt x="222" y="32"/>
                    <a:pt x="220" y="32"/>
                  </a:cubicBezTo>
                  <a:cubicBezTo>
                    <a:pt x="220" y="32"/>
                    <a:pt x="219" y="32"/>
                    <a:pt x="219" y="32"/>
                  </a:cubicBezTo>
                  <a:cubicBezTo>
                    <a:pt x="218" y="31"/>
                    <a:pt x="217" y="30"/>
                    <a:pt x="217" y="29"/>
                  </a:cubicBezTo>
                  <a:cubicBezTo>
                    <a:pt x="216" y="28"/>
                    <a:pt x="214" y="25"/>
                    <a:pt x="210" y="25"/>
                  </a:cubicBezTo>
                  <a:cubicBezTo>
                    <a:pt x="209" y="25"/>
                    <a:pt x="208" y="25"/>
                    <a:pt x="206" y="26"/>
                  </a:cubicBezTo>
                  <a:cubicBezTo>
                    <a:pt x="205" y="26"/>
                    <a:pt x="204" y="27"/>
                    <a:pt x="203" y="27"/>
                  </a:cubicBezTo>
                  <a:cubicBezTo>
                    <a:pt x="202" y="28"/>
                    <a:pt x="201" y="28"/>
                    <a:pt x="200" y="28"/>
                  </a:cubicBezTo>
                  <a:cubicBezTo>
                    <a:pt x="200" y="28"/>
                    <a:pt x="200" y="28"/>
                    <a:pt x="200" y="28"/>
                  </a:cubicBezTo>
                  <a:cubicBezTo>
                    <a:pt x="200" y="28"/>
                    <a:pt x="199" y="28"/>
                    <a:pt x="199" y="27"/>
                  </a:cubicBezTo>
                  <a:cubicBezTo>
                    <a:pt x="198" y="27"/>
                    <a:pt x="197" y="26"/>
                    <a:pt x="195" y="26"/>
                  </a:cubicBezTo>
                  <a:cubicBezTo>
                    <a:pt x="193" y="25"/>
                    <a:pt x="191" y="25"/>
                    <a:pt x="189" y="25"/>
                  </a:cubicBezTo>
                  <a:cubicBezTo>
                    <a:pt x="184" y="25"/>
                    <a:pt x="182" y="25"/>
                    <a:pt x="181" y="23"/>
                  </a:cubicBezTo>
                  <a:cubicBezTo>
                    <a:pt x="180" y="22"/>
                    <a:pt x="179" y="20"/>
                    <a:pt x="179" y="18"/>
                  </a:cubicBezTo>
                  <a:cubicBezTo>
                    <a:pt x="178" y="14"/>
                    <a:pt x="176" y="10"/>
                    <a:pt x="172" y="8"/>
                  </a:cubicBezTo>
                  <a:cubicBezTo>
                    <a:pt x="171" y="8"/>
                    <a:pt x="170" y="8"/>
                    <a:pt x="169" y="8"/>
                  </a:cubicBezTo>
                  <a:cubicBezTo>
                    <a:pt x="165" y="8"/>
                    <a:pt x="163" y="11"/>
                    <a:pt x="162" y="14"/>
                  </a:cubicBezTo>
                  <a:cubicBezTo>
                    <a:pt x="162" y="14"/>
                    <a:pt x="161" y="15"/>
                    <a:pt x="161" y="15"/>
                  </a:cubicBezTo>
                  <a:cubicBezTo>
                    <a:pt x="161" y="15"/>
                    <a:pt x="161" y="15"/>
                    <a:pt x="160" y="15"/>
                  </a:cubicBezTo>
                  <a:cubicBezTo>
                    <a:pt x="159" y="13"/>
                    <a:pt x="158" y="12"/>
                    <a:pt x="157" y="10"/>
                  </a:cubicBezTo>
                  <a:cubicBezTo>
                    <a:pt x="155" y="6"/>
                    <a:pt x="153" y="2"/>
                    <a:pt x="146" y="0"/>
                  </a:cubicBezTo>
                  <a:cubicBezTo>
                    <a:pt x="146" y="0"/>
                    <a:pt x="145" y="0"/>
                    <a:pt x="145" y="0"/>
                  </a:cubicBezTo>
                  <a:cubicBezTo>
                    <a:pt x="139" y="0"/>
                    <a:pt x="130" y="5"/>
                    <a:pt x="129" y="12"/>
                  </a:cubicBezTo>
                  <a:cubicBezTo>
                    <a:pt x="129" y="13"/>
                    <a:pt x="129" y="13"/>
                    <a:pt x="129" y="13"/>
                  </a:cubicBezTo>
                  <a:cubicBezTo>
                    <a:pt x="131" y="14"/>
                    <a:pt x="131" y="14"/>
                    <a:pt x="131" y="14"/>
                  </a:cubicBezTo>
                  <a:cubicBezTo>
                    <a:pt x="134" y="16"/>
                    <a:pt x="138" y="17"/>
                    <a:pt x="141" y="17"/>
                  </a:cubicBezTo>
                  <a:cubicBezTo>
                    <a:pt x="143" y="17"/>
                    <a:pt x="145" y="17"/>
                    <a:pt x="147" y="18"/>
                  </a:cubicBezTo>
                  <a:cubicBezTo>
                    <a:pt x="152" y="20"/>
                    <a:pt x="154" y="28"/>
                    <a:pt x="155" y="31"/>
                  </a:cubicBezTo>
                  <a:cubicBezTo>
                    <a:pt x="156" y="34"/>
                    <a:pt x="155" y="37"/>
                    <a:pt x="153" y="40"/>
                  </a:cubicBezTo>
                  <a:cubicBezTo>
                    <a:pt x="147" y="47"/>
                    <a:pt x="129" y="50"/>
                    <a:pt x="115" y="50"/>
                  </a:cubicBezTo>
                  <a:cubicBezTo>
                    <a:pt x="112" y="50"/>
                    <a:pt x="112" y="50"/>
                    <a:pt x="112" y="50"/>
                  </a:cubicBezTo>
                  <a:cubicBezTo>
                    <a:pt x="108" y="50"/>
                    <a:pt x="104" y="50"/>
                    <a:pt x="101" y="49"/>
                  </a:cubicBezTo>
                  <a:cubicBezTo>
                    <a:pt x="99" y="48"/>
                    <a:pt x="98" y="48"/>
                    <a:pt x="96" y="47"/>
                  </a:cubicBezTo>
                  <a:cubicBezTo>
                    <a:pt x="94" y="45"/>
                    <a:pt x="91" y="44"/>
                    <a:pt x="88" y="44"/>
                  </a:cubicBezTo>
                  <a:cubicBezTo>
                    <a:pt x="86" y="44"/>
                    <a:pt x="85" y="44"/>
                    <a:pt x="83" y="45"/>
                  </a:cubicBezTo>
                  <a:cubicBezTo>
                    <a:pt x="80" y="46"/>
                    <a:pt x="79" y="48"/>
                    <a:pt x="77" y="50"/>
                  </a:cubicBezTo>
                  <a:cubicBezTo>
                    <a:pt x="76" y="51"/>
                    <a:pt x="76" y="52"/>
                    <a:pt x="75" y="52"/>
                  </a:cubicBezTo>
                  <a:cubicBezTo>
                    <a:pt x="74" y="53"/>
                    <a:pt x="73" y="53"/>
                    <a:pt x="72" y="53"/>
                  </a:cubicBezTo>
                  <a:cubicBezTo>
                    <a:pt x="70" y="54"/>
                    <a:pt x="67" y="55"/>
                    <a:pt x="65" y="58"/>
                  </a:cubicBezTo>
                  <a:cubicBezTo>
                    <a:pt x="64" y="61"/>
                    <a:pt x="64" y="63"/>
                    <a:pt x="64" y="66"/>
                  </a:cubicBezTo>
                  <a:cubicBezTo>
                    <a:pt x="64" y="66"/>
                    <a:pt x="63" y="66"/>
                    <a:pt x="63" y="66"/>
                  </a:cubicBezTo>
                  <a:cubicBezTo>
                    <a:pt x="60" y="66"/>
                    <a:pt x="57" y="67"/>
                    <a:pt x="56" y="69"/>
                  </a:cubicBezTo>
                  <a:cubicBezTo>
                    <a:pt x="53" y="71"/>
                    <a:pt x="53" y="74"/>
                    <a:pt x="53" y="76"/>
                  </a:cubicBezTo>
                  <a:cubicBezTo>
                    <a:pt x="53" y="77"/>
                    <a:pt x="54" y="78"/>
                    <a:pt x="53" y="79"/>
                  </a:cubicBezTo>
                  <a:cubicBezTo>
                    <a:pt x="53" y="79"/>
                    <a:pt x="52" y="79"/>
                    <a:pt x="51" y="79"/>
                  </a:cubicBezTo>
                  <a:cubicBezTo>
                    <a:pt x="49" y="79"/>
                    <a:pt x="47" y="79"/>
                    <a:pt x="45" y="81"/>
                  </a:cubicBezTo>
                  <a:cubicBezTo>
                    <a:pt x="42" y="85"/>
                    <a:pt x="42" y="90"/>
                    <a:pt x="45" y="94"/>
                  </a:cubicBezTo>
                  <a:cubicBezTo>
                    <a:pt x="47" y="97"/>
                    <a:pt x="49" y="100"/>
                    <a:pt x="48" y="102"/>
                  </a:cubicBezTo>
                  <a:cubicBezTo>
                    <a:pt x="48" y="103"/>
                    <a:pt x="47" y="104"/>
                    <a:pt x="45" y="105"/>
                  </a:cubicBezTo>
                  <a:cubicBezTo>
                    <a:pt x="43" y="106"/>
                    <a:pt x="42" y="107"/>
                    <a:pt x="41" y="107"/>
                  </a:cubicBezTo>
                  <a:cubicBezTo>
                    <a:pt x="37" y="109"/>
                    <a:pt x="33" y="111"/>
                    <a:pt x="31" y="118"/>
                  </a:cubicBezTo>
                  <a:cubicBezTo>
                    <a:pt x="31" y="119"/>
                    <a:pt x="31" y="120"/>
                    <a:pt x="30" y="121"/>
                  </a:cubicBezTo>
                  <a:cubicBezTo>
                    <a:pt x="29" y="126"/>
                    <a:pt x="29" y="127"/>
                    <a:pt x="24" y="130"/>
                  </a:cubicBezTo>
                  <a:cubicBezTo>
                    <a:pt x="16" y="134"/>
                    <a:pt x="12" y="142"/>
                    <a:pt x="13" y="150"/>
                  </a:cubicBezTo>
                  <a:cubicBezTo>
                    <a:pt x="14" y="158"/>
                    <a:pt x="21" y="159"/>
                    <a:pt x="25" y="160"/>
                  </a:cubicBezTo>
                  <a:cubicBezTo>
                    <a:pt x="25" y="160"/>
                    <a:pt x="26" y="160"/>
                    <a:pt x="26" y="160"/>
                  </a:cubicBezTo>
                  <a:cubicBezTo>
                    <a:pt x="26" y="160"/>
                    <a:pt x="25" y="161"/>
                    <a:pt x="25" y="162"/>
                  </a:cubicBezTo>
                  <a:cubicBezTo>
                    <a:pt x="25" y="162"/>
                    <a:pt x="25" y="162"/>
                    <a:pt x="25" y="162"/>
                  </a:cubicBezTo>
                  <a:cubicBezTo>
                    <a:pt x="25" y="163"/>
                    <a:pt x="25" y="163"/>
                    <a:pt x="25" y="164"/>
                  </a:cubicBezTo>
                  <a:cubicBezTo>
                    <a:pt x="24" y="163"/>
                    <a:pt x="24" y="163"/>
                    <a:pt x="24" y="163"/>
                  </a:cubicBezTo>
                  <a:cubicBezTo>
                    <a:pt x="22" y="165"/>
                    <a:pt x="22" y="165"/>
                    <a:pt x="22" y="165"/>
                  </a:cubicBezTo>
                  <a:cubicBezTo>
                    <a:pt x="21" y="166"/>
                    <a:pt x="21" y="168"/>
                    <a:pt x="20" y="170"/>
                  </a:cubicBezTo>
                  <a:cubicBezTo>
                    <a:pt x="19" y="168"/>
                    <a:pt x="16" y="166"/>
                    <a:pt x="13" y="166"/>
                  </a:cubicBezTo>
                  <a:cubicBezTo>
                    <a:pt x="12" y="166"/>
                    <a:pt x="11" y="167"/>
                    <a:pt x="10" y="167"/>
                  </a:cubicBezTo>
                  <a:cubicBezTo>
                    <a:pt x="9" y="168"/>
                    <a:pt x="9" y="169"/>
                    <a:pt x="8" y="171"/>
                  </a:cubicBezTo>
                  <a:cubicBezTo>
                    <a:pt x="7" y="170"/>
                    <a:pt x="6" y="170"/>
                    <a:pt x="5" y="169"/>
                  </a:cubicBezTo>
                  <a:cubicBezTo>
                    <a:pt x="0" y="166"/>
                    <a:pt x="0" y="166"/>
                    <a:pt x="0" y="166"/>
                  </a:cubicBezTo>
                  <a:cubicBezTo>
                    <a:pt x="17" y="659"/>
                    <a:pt x="17" y="659"/>
                    <a:pt x="17" y="659"/>
                  </a:cubicBezTo>
                  <a:cubicBezTo>
                    <a:pt x="20" y="659"/>
                    <a:pt x="20" y="659"/>
                    <a:pt x="20" y="659"/>
                  </a:cubicBezTo>
                  <a:cubicBezTo>
                    <a:pt x="36" y="659"/>
                    <a:pt x="117" y="658"/>
                    <a:pt x="208" y="658"/>
                  </a:cubicBezTo>
                  <a:cubicBezTo>
                    <a:pt x="272" y="658"/>
                    <a:pt x="327" y="658"/>
                    <a:pt x="371" y="659"/>
                  </a:cubicBezTo>
                  <a:cubicBezTo>
                    <a:pt x="374" y="659"/>
                    <a:pt x="374" y="659"/>
                    <a:pt x="374" y="659"/>
                  </a:cubicBezTo>
                  <a:cubicBezTo>
                    <a:pt x="390" y="247"/>
                    <a:pt x="390" y="247"/>
                    <a:pt x="390" y="247"/>
                  </a:cubicBezTo>
                  <a:lnTo>
                    <a:pt x="390" y="24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2279889" y="394370"/>
              <a:ext cx="243574" cy="116603"/>
            </a:xfrm>
            <a:custGeom>
              <a:avLst/>
              <a:gdLst>
                <a:gd name="T0" fmla="*/ 10 w 77"/>
                <a:gd name="T1" fmla="*/ 39 h 41"/>
                <a:gd name="T2" fmla="*/ 18 w 77"/>
                <a:gd name="T3" fmla="*/ 36 h 41"/>
                <a:gd name="T4" fmla="*/ 22 w 77"/>
                <a:gd name="T5" fmla="*/ 35 h 41"/>
                <a:gd name="T6" fmla="*/ 27 w 77"/>
                <a:gd name="T7" fmla="*/ 36 h 41"/>
                <a:gd name="T8" fmla="*/ 33 w 77"/>
                <a:gd name="T9" fmla="*/ 37 h 41"/>
                <a:gd name="T10" fmla="*/ 38 w 77"/>
                <a:gd name="T11" fmla="*/ 35 h 41"/>
                <a:gd name="T12" fmla="*/ 49 w 77"/>
                <a:gd name="T13" fmla="*/ 41 h 41"/>
                <a:gd name="T14" fmla="*/ 63 w 77"/>
                <a:gd name="T15" fmla="*/ 34 h 41"/>
                <a:gd name="T16" fmla="*/ 67 w 77"/>
                <a:gd name="T17" fmla="*/ 30 h 41"/>
                <a:gd name="T18" fmla="*/ 76 w 77"/>
                <a:gd name="T19" fmla="*/ 14 h 41"/>
                <a:gd name="T20" fmla="*/ 67 w 77"/>
                <a:gd name="T21" fmla="*/ 0 h 41"/>
                <a:gd name="T22" fmla="*/ 64 w 77"/>
                <a:gd name="T23" fmla="*/ 0 h 41"/>
                <a:gd name="T24" fmla="*/ 57 w 77"/>
                <a:gd name="T25" fmla="*/ 3 h 41"/>
                <a:gd name="T26" fmla="*/ 55 w 77"/>
                <a:gd name="T27" fmla="*/ 5 h 41"/>
                <a:gd name="T28" fmla="*/ 39 w 77"/>
                <a:gd name="T29" fmla="*/ 10 h 41"/>
                <a:gd name="T30" fmla="*/ 38 w 77"/>
                <a:gd name="T31" fmla="*/ 10 h 41"/>
                <a:gd name="T32" fmla="*/ 33 w 77"/>
                <a:gd name="T33" fmla="*/ 8 h 41"/>
                <a:gd name="T34" fmla="*/ 32 w 77"/>
                <a:gd name="T35" fmla="*/ 7 h 41"/>
                <a:gd name="T36" fmla="*/ 24 w 77"/>
                <a:gd name="T37" fmla="*/ 4 h 41"/>
                <a:gd name="T38" fmla="*/ 24 w 77"/>
                <a:gd name="T39" fmla="*/ 4 h 41"/>
                <a:gd name="T40" fmla="*/ 19 w 77"/>
                <a:gd name="T41" fmla="*/ 8 h 41"/>
                <a:gd name="T42" fmla="*/ 19 w 77"/>
                <a:gd name="T43" fmla="*/ 9 h 41"/>
                <a:gd name="T44" fmla="*/ 17 w 77"/>
                <a:gd name="T45" fmla="*/ 9 h 41"/>
                <a:gd name="T46" fmla="*/ 11 w 77"/>
                <a:gd name="T47" fmla="*/ 11 h 41"/>
                <a:gd name="T48" fmla="*/ 8 w 77"/>
                <a:gd name="T49" fmla="*/ 19 h 41"/>
                <a:gd name="T50" fmla="*/ 8 w 77"/>
                <a:gd name="T51" fmla="*/ 21 h 41"/>
                <a:gd name="T52" fmla="*/ 8 w 77"/>
                <a:gd name="T53" fmla="*/ 23 h 41"/>
                <a:gd name="T54" fmla="*/ 6 w 77"/>
                <a:gd name="T55" fmla="*/ 25 h 41"/>
                <a:gd name="T56" fmla="*/ 5 w 77"/>
                <a:gd name="T57" fmla="*/ 26 h 41"/>
                <a:gd name="T58" fmla="*/ 3 w 77"/>
                <a:gd name="T59" fmla="*/ 35 h 41"/>
                <a:gd name="T60" fmla="*/ 10 w 77"/>
                <a:gd name="T61"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41">
                  <a:moveTo>
                    <a:pt x="10" y="39"/>
                  </a:moveTo>
                  <a:cubicBezTo>
                    <a:pt x="13" y="39"/>
                    <a:pt x="15" y="38"/>
                    <a:pt x="18" y="36"/>
                  </a:cubicBezTo>
                  <a:cubicBezTo>
                    <a:pt x="19" y="36"/>
                    <a:pt x="21" y="35"/>
                    <a:pt x="22" y="35"/>
                  </a:cubicBezTo>
                  <a:cubicBezTo>
                    <a:pt x="24" y="35"/>
                    <a:pt x="26" y="35"/>
                    <a:pt x="27" y="36"/>
                  </a:cubicBezTo>
                  <a:cubicBezTo>
                    <a:pt x="29" y="36"/>
                    <a:pt x="31" y="37"/>
                    <a:pt x="33" y="37"/>
                  </a:cubicBezTo>
                  <a:cubicBezTo>
                    <a:pt x="35" y="37"/>
                    <a:pt x="37" y="36"/>
                    <a:pt x="38" y="35"/>
                  </a:cubicBezTo>
                  <a:cubicBezTo>
                    <a:pt x="42" y="39"/>
                    <a:pt x="45" y="41"/>
                    <a:pt x="49" y="41"/>
                  </a:cubicBezTo>
                  <a:cubicBezTo>
                    <a:pt x="54" y="41"/>
                    <a:pt x="58" y="38"/>
                    <a:pt x="63" y="34"/>
                  </a:cubicBezTo>
                  <a:cubicBezTo>
                    <a:pt x="64" y="32"/>
                    <a:pt x="65" y="31"/>
                    <a:pt x="67" y="30"/>
                  </a:cubicBezTo>
                  <a:cubicBezTo>
                    <a:pt x="71" y="26"/>
                    <a:pt x="77" y="21"/>
                    <a:pt x="76" y="14"/>
                  </a:cubicBezTo>
                  <a:cubicBezTo>
                    <a:pt x="76" y="9"/>
                    <a:pt x="73" y="2"/>
                    <a:pt x="67" y="0"/>
                  </a:cubicBezTo>
                  <a:cubicBezTo>
                    <a:pt x="66" y="0"/>
                    <a:pt x="65" y="0"/>
                    <a:pt x="64" y="0"/>
                  </a:cubicBezTo>
                  <a:cubicBezTo>
                    <a:pt x="61" y="0"/>
                    <a:pt x="59" y="2"/>
                    <a:pt x="57" y="3"/>
                  </a:cubicBezTo>
                  <a:cubicBezTo>
                    <a:pt x="57" y="4"/>
                    <a:pt x="56" y="4"/>
                    <a:pt x="55" y="5"/>
                  </a:cubicBezTo>
                  <a:cubicBezTo>
                    <a:pt x="51" y="7"/>
                    <a:pt x="44" y="10"/>
                    <a:pt x="39" y="10"/>
                  </a:cubicBezTo>
                  <a:cubicBezTo>
                    <a:pt x="38" y="10"/>
                    <a:pt x="38" y="10"/>
                    <a:pt x="38" y="10"/>
                  </a:cubicBezTo>
                  <a:cubicBezTo>
                    <a:pt x="36" y="10"/>
                    <a:pt x="35" y="9"/>
                    <a:pt x="33" y="8"/>
                  </a:cubicBezTo>
                  <a:cubicBezTo>
                    <a:pt x="33" y="8"/>
                    <a:pt x="32" y="7"/>
                    <a:pt x="32" y="7"/>
                  </a:cubicBezTo>
                  <a:cubicBezTo>
                    <a:pt x="30" y="6"/>
                    <a:pt x="27" y="4"/>
                    <a:pt x="24" y="4"/>
                  </a:cubicBezTo>
                  <a:cubicBezTo>
                    <a:pt x="24" y="4"/>
                    <a:pt x="24" y="4"/>
                    <a:pt x="24" y="4"/>
                  </a:cubicBezTo>
                  <a:cubicBezTo>
                    <a:pt x="20" y="4"/>
                    <a:pt x="19" y="7"/>
                    <a:pt x="19" y="8"/>
                  </a:cubicBezTo>
                  <a:cubicBezTo>
                    <a:pt x="19" y="8"/>
                    <a:pt x="19" y="9"/>
                    <a:pt x="19" y="9"/>
                  </a:cubicBezTo>
                  <a:cubicBezTo>
                    <a:pt x="18" y="9"/>
                    <a:pt x="17" y="9"/>
                    <a:pt x="17" y="9"/>
                  </a:cubicBezTo>
                  <a:cubicBezTo>
                    <a:pt x="14" y="9"/>
                    <a:pt x="12" y="9"/>
                    <a:pt x="11" y="11"/>
                  </a:cubicBezTo>
                  <a:cubicBezTo>
                    <a:pt x="7" y="14"/>
                    <a:pt x="8" y="17"/>
                    <a:pt x="8" y="19"/>
                  </a:cubicBezTo>
                  <a:cubicBezTo>
                    <a:pt x="8" y="20"/>
                    <a:pt x="8" y="21"/>
                    <a:pt x="8" y="21"/>
                  </a:cubicBezTo>
                  <a:cubicBezTo>
                    <a:pt x="8" y="21"/>
                    <a:pt x="8" y="23"/>
                    <a:pt x="8" y="23"/>
                  </a:cubicBezTo>
                  <a:cubicBezTo>
                    <a:pt x="8" y="24"/>
                    <a:pt x="7" y="24"/>
                    <a:pt x="6" y="25"/>
                  </a:cubicBezTo>
                  <a:cubicBezTo>
                    <a:pt x="6" y="25"/>
                    <a:pt x="5" y="26"/>
                    <a:pt x="5" y="26"/>
                  </a:cubicBezTo>
                  <a:cubicBezTo>
                    <a:pt x="3" y="27"/>
                    <a:pt x="0" y="30"/>
                    <a:pt x="3" y="35"/>
                  </a:cubicBezTo>
                  <a:cubicBezTo>
                    <a:pt x="5" y="38"/>
                    <a:pt x="8" y="39"/>
                    <a:pt x="10" y="3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3172266" y="722440"/>
              <a:ext cx="103765" cy="93875"/>
            </a:xfrm>
            <a:custGeom>
              <a:avLst/>
              <a:gdLst>
                <a:gd name="T0" fmla="*/ 24 w 33"/>
                <a:gd name="T1" fmla="*/ 17 h 33"/>
                <a:gd name="T2" fmla="*/ 32 w 33"/>
                <a:gd name="T3" fmla="*/ 6 h 33"/>
                <a:gd name="T4" fmla="*/ 28 w 33"/>
                <a:gd name="T5" fmla="*/ 1 h 33"/>
                <a:gd name="T6" fmla="*/ 22 w 33"/>
                <a:gd name="T7" fmla="*/ 4 h 33"/>
                <a:gd name="T8" fmla="*/ 21 w 33"/>
                <a:gd name="T9" fmla="*/ 5 h 33"/>
                <a:gd name="T10" fmla="*/ 20 w 33"/>
                <a:gd name="T11" fmla="*/ 6 h 33"/>
                <a:gd name="T12" fmla="*/ 19 w 33"/>
                <a:gd name="T13" fmla="*/ 5 h 33"/>
                <a:gd name="T14" fmla="*/ 16 w 33"/>
                <a:gd name="T15" fmla="*/ 2 h 33"/>
                <a:gd name="T16" fmla="*/ 10 w 33"/>
                <a:gd name="T17" fmla="*/ 0 h 33"/>
                <a:gd name="T18" fmla="*/ 1 w 33"/>
                <a:gd name="T19" fmla="*/ 15 h 33"/>
                <a:gd name="T20" fmla="*/ 1 w 33"/>
                <a:gd name="T21" fmla="*/ 16 h 33"/>
                <a:gd name="T22" fmla="*/ 13 w 33"/>
                <a:gd name="T23" fmla="*/ 31 h 33"/>
                <a:gd name="T24" fmla="*/ 15 w 33"/>
                <a:gd name="T25" fmla="*/ 31 h 33"/>
                <a:gd name="T26" fmla="*/ 23 w 33"/>
                <a:gd name="T27" fmla="*/ 33 h 33"/>
                <a:gd name="T28" fmla="*/ 23 w 33"/>
                <a:gd name="T29" fmla="*/ 33 h 33"/>
                <a:gd name="T30" fmla="*/ 29 w 33"/>
                <a:gd name="T31" fmla="*/ 30 h 33"/>
                <a:gd name="T32" fmla="*/ 30 w 33"/>
                <a:gd name="T33" fmla="*/ 25 h 33"/>
                <a:gd name="T34" fmla="*/ 22 w 33"/>
                <a:gd name="T35" fmla="*/ 20 h 33"/>
                <a:gd name="T36" fmla="*/ 20 w 33"/>
                <a:gd name="T37" fmla="*/ 20 h 33"/>
                <a:gd name="T38" fmla="*/ 24 w 33"/>
                <a:gd name="T3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17"/>
                  </a:moveTo>
                  <a:cubicBezTo>
                    <a:pt x="28" y="15"/>
                    <a:pt x="33" y="12"/>
                    <a:pt x="32" y="6"/>
                  </a:cubicBezTo>
                  <a:cubicBezTo>
                    <a:pt x="32" y="1"/>
                    <a:pt x="29" y="1"/>
                    <a:pt x="28" y="1"/>
                  </a:cubicBezTo>
                  <a:cubicBezTo>
                    <a:pt x="25" y="1"/>
                    <a:pt x="23" y="3"/>
                    <a:pt x="22" y="4"/>
                  </a:cubicBezTo>
                  <a:cubicBezTo>
                    <a:pt x="21" y="5"/>
                    <a:pt x="21" y="5"/>
                    <a:pt x="21" y="5"/>
                  </a:cubicBezTo>
                  <a:cubicBezTo>
                    <a:pt x="20" y="5"/>
                    <a:pt x="20" y="6"/>
                    <a:pt x="20" y="6"/>
                  </a:cubicBezTo>
                  <a:cubicBezTo>
                    <a:pt x="20" y="6"/>
                    <a:pt x="19" y="6"/>
                    <a:pt x="19" y="5"/>
                  </a:cubicBezTo>
                  <a:cubicBezTo>
                    <a:pt x="19" y="5"/>
                    <a:pt x="18" y="3"/>
                    <a:pt x="16" y="2"/>
                  </a:cubicBezTo>
                  <a:cubicBezTo>
                    <a:pt x="14" y="1"/>
                    <a:pt x="12" y="0"/>
                    <a:pt x="10" y="0"/>
                  </a:cubicBezTo>
                  <a:cubicBezTo>
                    <a:pt x="3" y="0"/>
                    <a:pt x="2" y="10"/>
                    <a:pt x="1" y="15"/>
                  </a:cubicBezTo>
                  <a:cubicBezTo>
                    <a:pt x="1" y="16"/>
                    <a:pt x="1" y="16"/>
                    <a:pt x="1" y="16"/>
                  </a:cubicBezTo>
                  <a:cubicBezTo>
                    <a:pt x="0" y="27"/>
                    <a:pt x="1" y="29"/>
                    <a:pt x="13" y="31"/>
                  </a:cubicBezTo>
                  <a:cubicBezTo>
                    <a:pt x="13" y="31"/>
                    <a:pt x="14" y="31"/>
                    <a:pt x="15" y="31"/>
                  </a:cubicBezTo>
                  <a:cubicBezTo>
                    <a:pt x="17" y="32"/>
                    <a:pt x="20" y="33"/>
                    <a:pt x="23" y="33"/>
                  </a:cubicBezTo>
                  <a:cubicBezTo>
                    <a:pt x="23" y="33"/>
                    <a:pt x="23" y="33"/>
                    <a:pt x="23" y="33"/>
                  </a:cubicBezTo>
                  <a:cubicBezTo>
                    <a:pt x="25" y="33"/>
                    <a:pt x="27" y="32"/>
                    <a:pt x="29" y="30"/>
                  </a:cubicBezTo>
                  <a:cubicBezTo>
                    <a:pt x="30" y="29"/>
                    <a:pt x="30" y="27"/>
                    <a:pt x="30" y="25"/>
                  </a:cubicBezTo>
                  <a:cubicBezTo>
                    <a:pt x="29" y="20"/>
                    <a:pt x="25" y="20"/>
                    <a:pt x="22" y="20"/>
                  </a:cubicBezTo>
                  <a:cubicBezTo>
                    <a:pt x="21" y="20"/>
                    <a:pt x="20" y="20"/>
                    <a:pt x="20" y="20"/>
                  </a:cubicBezTo>
                  <a:cubicBezTo>
                    <a:pt x="20" y="19"/>
                    <a:pt x="22" y="18"/>
                    <a:pt x="24" y="1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3613539" y="3294623"/>
              <a:ext cx="1011433" cy="658115"/>
            </a:xfrm>
            <a:custGeom>
              <a:avLst/>
              <a:gdLst>
                <a:gd name="T0" fmla="*/ 309 w 321"/>
                <a:gd name="T1" fmla="*/ 173 h 231"/>
                <a:gd name="T2" fmla="*/ 293 w 321"/>
                <a:gd name="T3" fmla="*/ 162 h 231"/>
                <a:gd name="T4" fmla="*/ 257 w 321"/>
                <a:gd name="T5" fmla="*/ 125 h 231"/>
                <a:gd name="T6" fmla="*/ 246 w 321"/>
                <a:gd name="T7" fmla="*/ 106 h 231"/>
                <a:gd name="T8" fmla="*/ 230 w 321"/>
                <a:gd name="T9" fmla="*/ 110 h 231"/>
                <a:gd name="T10" fmla="*/ 188 w 321"/>
                <a:gd name="T11" fmla="*/ 100 h 231"/>
                <a:gd name="T12" fmla="*/ 160 w 321"/>
                <a:gd name="T13" fmla="*/ 92 h 231"/>
                <a:gd name="T14" fmla="*/ 150 w 321"/>
                <a:gd name="T15" fmla="*/ 95 h 231"/>
                <a:gd name="T16" fmla="*/ 143 w 321"/>
                <a:gd name="T17" fmla="*/ 103 h 231"/>
                <a:gd name="T18" fmla="*/ 132 w 321"/>
                <a:gd name="T19" fmla="*/ 93 h 231"/>
                <a:gd name="T20" fmla="*/ 107 w 321"/>
                <a:gd name="T21" fmla="*/ 69 h 231"/>
                <a:gd name="T22" fmla="*/ 94 w 321"/>
                <a:gd name="T23" fmla="*/ 50 h 231"/>
                <a:gd name="T24" fmla="*/ 79 w 321"/>
                <a:gd name="T25" fmla="*/ 31 h 231"/>
                <a:gd name="T26" fmla="*/ 74 w 321"/>
                <a:gd name="T27" fmla="*/ 34 h 231"/>
                <a:gd name="T28" fmla="*/ 69 w 321"/>
                <a:gd name="T29" fmla="*/ 36 h 231"/>
                <a:gd name="T30" fmla="*/ 61 w 321"/>
                <a:gd name="T31" fmla="*/ 19 h 231"/>
                <a:gd name="T32" fmla="*/ 47 w 321"/>
                <a:gd name="T33" fmla="*/ 6 h 231"/>
                <a:gd name="T34" fmla="*/ 37 w 321"/>
                <a:gd name="T35" fmla="*/ 8 h 231"/>
                <a:gd name="T36" fmla="*/ 16 w 321"/>
                <a:gd name="T37" fmla="*/ 1 h 231"/>
                <a:gd name="T38" fmla="*/ 0 w 321"/>
                <a:gd name="T39" fmla="*/ 178 h 231"/>
                <a:gd name="T40" fmla="*/ 9 w 321"/>
                <a:gd name="T41" fmla="*/ 181 h 231"/>
                <a:gd name="T42" fmla="*/ 12 w 321"/>
                <a:gd name="T43" fmla="*/ 194 h 231"/>
                <a:gd name="T44" fmla="*/ 26 w 321"/>
                <a:gd name="T45" fmla="*/ 189 h 231"/>
                <a:gd name="T46" fmla="*/ 28 w 321"/>
                <a:gd name="T47" fmla="*/ 186 h 231"/>
                <a:gd name="T48" fmla="*/ 34 w 321"/>
                <a:gd name="T49" fmla="*/ 189 h 231"/>
                <a:gd name="T50" fmla="*/ 47 w 321"/>
                <a:gd name="T51" fmla="*/ 195 h 231"/>
                <a:gd name="T52" fmla="*/ 57 w 321"/>
                <a:gd name="T53" fmla="*/ 201 h 231"/>
                <a:gd name="T54" fmla="*/ 71 w 321"/>
                <a:gd name="T55" fmla="*/ 211 h 231"/>
                <a:gd name="T56" fmla="*/ 95 w 321"/>
                <a:gd name="T57" fmla="*/ 212 h 231"/>
                <a:gd name="T58" fmla="*/ 113 w 321"/>
                <a:gd name="T59" fmla="*/ 202 h 231"/>
                <a:gd name="T60" fmla="*/ 132 w 321"/>
                <a:gd name="T61" fmla="*/ 196 h 231"/>
                <a:gd name="T62" fmla="*/ 130 w 321"/>
                <a:gd name="T63" fmla="*/ 186 h 231"/>
                <a:gd name="T64" fmla="*/ 126 w 321"/>
                <a:gd name="T65" fmla="*/ 187 h 231"/>
                <a:gd name="T66" fmla="*/ 126 w 321"/>
                <a:gd name="T67" fmla="*/ 181 h 231"/>
                <a:gd name="T68" fmla="*/ 141 w 321"/>
                <a:gd name="T69" fmla="*/ 178 h 231"/>
                <a:gd name="T70" fmla="*/ 138 w 321"/>
                <a:gd name="T71" fmla="*/ 194 h 231"/>
                <a:gd name="T72" fmla="*/ 131 w 321"/>
                <a:gd name="T73" fmla="*/ 207 h 231"/>
                <a:gd name="T74" fmla="*/ 146 w 321"/>
                <a:gd name="T75" fmla="*/ 206 h 231"/>
                <a:gd name="T76" fmla="*/ 155 w 321"/>
                <a:gd name="T77" fmla="*/ 198 h 231"/>
                <a:gd name="T78" fmla="*/ 154 w 321"/>
                <a:gd name="T79" fmla="*/ 207 h 231"/>
                <a:gd name="T80" fmla="*/ 161 w 321"/>
                <a:gd name="T81" fmla="*/ 217 h 231"/>
                <a:gd name="T82" fmla="*/ 170 w 321"/>
                <a:gd name="T83" fmla="*/ 231 h 231"/>
                <a:gd name="T84" fmla="*/ 179 w 321"/>
                <a:gd name="T85" fmla="*/ 225 h 231"/>
                <a:gd name="T86" fmla="*/ 182 w 321"/>
                <a:gd name="T87" fmla="*/ 223 h 231"/>
                <a:gd name="T88" fmla="*/ 192 w 321"/>
                <a:gd name="T89" fmla="*/ 225 h 231"/>
                <a:gd name="T90" fmla="*/ 206 w 321"/>
                <a:gd name="T91" fmla="*/ 219 h 231"/>
                <a:gd name="T92" fmla="*/ 236 w 321"/>
                <a:gd name="T93" fmla="*/ 198 h 231"/>
                <a:gd name="T94" fmla="*/ 267 w 321"/>
                <a:gd name="T95" fmla="*/ 189 h 231"/>
                <a:gd name="T96" fmla="*/ 287 w 321"/>
                <a:gd name="T97" fmla="*/ 194 h 231"/>
                <a:gd name="T98" fmla="*/ 295 w 321"/>
                <a:gd name="T99" fmla="*/ 192 h 231"/>
                <a:gd name="T100" fmla="*/ 300 w 321"/>
                <a:gd name="T101" fmla="*/ 191 h 231"/>
                <a:gd name="T102" fmla="*/ 307 w 321"/>
                <a:gd name="T103" fmla="*/ 192 h 231"/>
                <a:gd name="T104" fmla="*/ 320 w 321"/>
                <a:gd name="T105" fmla="*/ 183 h 231"/>
                <a:gd name="T106" fmla="*/ 318 w 321"/>
                <a:gd name="T107" fmla="*/ 17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1" h="231">
                  <a:moveTo>
                    <a:pt x="318" y="179"/>
                  </a:moveTo>
                  <a:cubicBezTo>
                    <a:pt x="315" y="177"/>
                    <a:pt x="312" y="175"/>
                    <a:pt x="309" y="173"/>
                  </a:cubicBezTo>
                  <a:cubicBezTo>
                    <a:pt x="307" y="171"/>
                    <a:pt x="305" y="169"/>
                    <a:pt x="304" y="168"/>
                  </a:cubicBezTo>
                  <a:cubicBezTo>
                    <a:pt x="301" y="166"/>
                    <a:pt x="297" y="164"/>
                    <a:pt x="293" y="162"/>
                  </a:cubicBezTo>
                  <a:cubicBezTo>
                    <a:pt x="279" y="154"/>
                    <a:pt x="261" y="144"/>
                    <a:pt x="258" y="129"/>
                  </a:cubicBezTo>
                  <a:cubicBezTo>
                    <a:pt x="258" y="127"/>
                    <a:pt x="258" y="126"/>
                    <a:pt x="257" y="125"/>
                  </a:cubicBezTo>
                  <a:cubicBezTo>
                    <a:pt x="257" y="119"/>
                    <a:pt x="255" y="110"/>
                    <a:pt x="250" y="107"/>
                  </a:cubicBezTo>
                  <a:cubicBezTo>
                    <a:pt x="249" y="107"/>
                    <a:pt x="247" y="106"/>
                    <a:pt x="246" y="106"/>
                  </a:cubicBezTo>
                  <a:cubicBezTo>
                    <a:pt x="243" y="106"/>
                    <a:pt x="240" y="107"/>
                    <a:pt x="237" y="108"/>
                  </a:cubicBezTo>
                  <a:cubicBezTo>
                    <a:pt x="235" y="109"/>
                    <a:pt x="232" y="110"/>
                    <a:pt x="230" y="110"/>
                  </a:cubicBezTo>
                  <a:cubicBezTo>
                    <a:pt x="229" y="110"/>
                    <a:pt x="229" y="110"/>
                    <a:pt x="229" y="110"/>
                  </a:cubicBezTo>
                  <a:cubicBezTo>
                    <a:pt x="215" y="109"/>
                    <a:pt x="203" y="107"/>
                    <a:pt x="188" y="100"/>
                  </a:cubicBezTo>
                  <a:cubicBezTo>
                    <a:pt x="186" y="100"/>
                    <a:pt x="185" y="99"/>
                    <a:pt x="184" y="99"/>
                  </a:cubicBezTo>
                  <a:cubicBezTo>
                    <a:pt x="176" y="95"/>
                    <a:pt x="169" y="92"/>
                    <a:pt x="160" y="92"/>
                  </a:cubicBezTo>
                  <a:cubicBezTo>
                    <a:pt x="159" y="92"/>
                    <a:pt x="159" y="92"/>
                    <a:pt x="159" y="92"/>
                  </a:cubicBezTo>
                  <a:cubicBezTo>
                    <a:pt x="156" y="92"/>
                    <a:pt x="153" y="92"/>
                    <a:pt x="150" y="95"/>
                  </a:cubicBezTo>
                  <a:cubicBezTo>
                    <a:pt x="149" y="95"/>
                    <a:pt x="149" y="97"/>
                    <a:pt x="148" y="98"/>
                  </a:cubicBezTo>
                  <a:cubicBezTo>
                    <a:pt x="146" y="101"/>
                    <a:pt x="145" y="103"/>
                    <a:pt x="143" y="103"/>
                  </a:cubicBezTo>
                  <a:cubicBezTo>
                    <a:pt x="142" y="103"/>
                    <a:pt x="142" y="103"/>
                    <a:pt x="142" y="103"/>
                  </a:cubicBezTo>
                  <a:cubicBezTo>
                    <a:pt x="139" y="103"/>
                    <a:pt x="136" y="99"/>
                    <a:pt x="132" y="93"/>
                  </a:cubicBezTo>
                  <a:cubicBezTo>
                    <a:pt x="128" y="86"/>
                    <a:pt x="122" y="79"/>
                    <a:pt x="115" y="74"/>
                  </a:cubicBezTo>
                  <a:cubicBezTo>
                    <a:pt x="113" y="72"/>
                    <a:pt x="110" y="71"/>
                    <a:pt x="107" y="69"/>
                  </a:cubicBezTo>
                  <a:cubicBezTo>
                    <a:pt x="103" y="67"/>
                    <a:pt x="98" y="65"/>
                    <a:pt x="96" y="61"/>
                  </a:cubicBezTo>
                  <a:cubicBezTo>
                    <a:pt x="94" y="58"/>
                    <a:pt x="94" y="54"/>
                    <a:pt x="94" y="50"/>
                  </a:cubicBezTo>
                  <a:cubicBezTo>
                    <a:pt x="93" y="46"/>
                    <a:pt x="93" y="41"/>
                    <a:pt x="91" y="38"/>
                  </a:cubicBezTo>
                  <a:cubicBezTo>
                    <a:pt x="88" y="35"/>
                    <a:pt x="82" y="31"/>
                    <a:pt x="79" y="31"/>
                  </a:cubicBezTo>
                  <a:cubicBezTo>
                    <a:pt x="78" y="31"/>
                    <a:pt x="78" y="31"/>
                    <a:pt x="78" y="31"/>
                  </a:cubicBezTo>
                  <a:cubicBezTo>
                    <a:pt x="76" y="31"/>
                    <a:pt x="75" y="33"/>
                    <a:pt x="74" y="34"/>
                  </a:cubicBezTo>
                  <a:cubicBezTo>
                    <a:pt x="72" y="35"/>
                    <a:pt x="71" y="37"/>
                    <a:pt x="69" y="37"/>
                  </a:cubicBezTo>
                  <a:cubicBezTo>
                    <a:pt x="69" y="37"/>
                    <a:pt x="69" y="37"/>
                    <a:pt x="69" y="36"/>
                  </a:cubicBezTo>
                  <a:cubicBezTo>
                    <a:pt x="64" y="36"/>
                    <a:pt x="62" y="26"/>
                    <a:pt x="61" y="21"/>
                  </a:cubicBezTo>
                  <a:cubicBezTo>
                    <a:pt x="61" y="21"/>
                    <a:pt x="61" y="20"/>
                    <a:pt x="61" y="19"/>
                  </a:cubicBezTo>
                  <a:cubicBezTo>
                    <a:pt x="59" y="13"/>
                    <a:pt x="57" y="6"/>
                    <a:pt x="49" y="6"/>
                  </a:cubicBezTo>
                  <a:cubicBezTo>
                    <a:pt x="49" y="6"/>
                    <a:pt x="48" y="6"/>
                    <a:pt x="47" y="6"/>
                  </a:cubicBezTo>
                  <a:cubicBezTo>
                    <a:pt x="45" y="7"/>
                    <a:pt x="44" y="7"/>
                    <a:pt x="43" y="7"/>
                  </a:cubicBezTo>
                  <a:cubicBezTo>
                    <a:pt x="41" y="8"/>
                    <a:pt x="39" y="8"/>
                    <a:pt x="37" y="8"/>
                  </a:cubicBezTo>
                  <a:cubicBezTo>
                    <a:pt x="35" y="8"/>
                    <a:pt x="33" y="7"/>
                    <a:pt x="30" y="6"/>
                  </a:cubicBezTo>
                  <a:cubicBezTo>
                    <a:pt x="24" y="4"/>
                    <a:pt x="20" y="2"/>
                    <a:pt x="16" y="1"/>
                  </a:cubicBezTo>
                  <a:cubicBezTo>
                    <a:pt x="12" y="0"/>
                    <a:pt x="12" y="0"/>
                    <a:pt x="12" y="0"/>
                  </a:cubicBezTo>
                  <a:cubicBezTo>
                    <a:pt x="0" y="178"/>
                    <a:pt x="0" y="178"/>
                    <a:pt x="0" y="178"/>
                  </a:cubicBezTo>
                  <a:cubicBezTo>
                    <a:pt x="3" y="179"/>
                    <a:pt x="3" y="179"/>
                    <a:pt x="3" y="179"/>
                  </a:cubicBezTo>
                  <a:cubicBezTo>
                    <a:pt x="6" y="179"/>
                    <a:pt x="7" y="180"/>
                    <a:pt x="9" y="181"/>
                  </a:cubicBezTo>
                  <a:cubicBezTo>
                    <a:pt x="10" y="182"/>
                    <a:pt x="10" y="184"/>
                    <a:pt x="10" y="186"/>
                  </a:cubicBezTo>
                  <a:cubicBezTo>
                    <a:pt x="10" y="189"/>
                    <a:pt x="10" y="192"/>
                    <a:pt x="12" y="194"/>
                  </a:cubicBezTo>
                  <a:cubicBezTo>
                    <a:pt x="14" y="197"/>
                    <a:pt x="16" y="197"/>
                    <a:pt x="17" y="197"/>
                  </a:cubicBezTo>
                  <a:cubicBezTo>
                    <a:pt x="23" y="197"/>
                    <a:pt x="26" y="190"/>
                    <a:pt x="26" y="189"/>
                  </a:cubicBezTo>
                  <a:cubicBezTo>
                    <a:pt x="26" y="188"/>
                    <a:pt x="26" y="188"/>
                    <a:pt x="26" y="188"/>
                  </a:cubicBezTo>
                  <a:cubicBezTo>
                    <a:pt x="27" y="187"/>
                    <a:pt x="27" y="186"/>
                    <a:pt x="28" y="186"/>
                  </a:cubicBezTo>
                  <a:cubicBezTo>
                    <a:pt x="28" y="186"/>
                    <a:pt x="29" y="186"/>
                    <a:pt x="30" y="187"/>
                  </a:cubicBezTo>
                  <a:cubicBezTo>
                    <a:pt x="31" y="187"/>
                    <a:pt x="33" y="188"/>
                    <a:pt x="34" y="189"/>
                  </a:cubicBezTo>
                  <a:cubicBezTo>
                    <a:pt x="36" y="191"/>
                    <a:pt x="38" y="193"/>
                    <a:pt x="41" y="194"/>
                  </a:cubicBezTo>
                  <a:cubicBezTo>
                    <a:pt x="43" y="194"/>
                    <a:pt x="45" y="195"/>
                    <a:pt x="47" y="195"/>
                  </a:cubicBezTo>
                  <a:cubicBezTo>
                    <a:pt x="49" y="195"/>
                    <a:pt x="51" y="195"/>
                    <a:pt x="53" y="197"/>
                  </a:cubicBezTo>
                  <a:cubicBezTo>
                    <a:pt x="55" y="198"/>
                    <a:pt x="56" y="199"/>
                    <a:pt x="57" y="201"/>
                  </a:cubicBezTo>
                  <a:cubicBezTo>
                    <a:pt x="58" y="202"/>
                    <a:pt x="59" y="203"/>
                    <a:pt x="60" y="204"/>
                  </a:cubicBezTo>
                  <a:cubicBezTo>
                    <a:pt x="63" y="208"/>
                    <a:pt x="67" y="210"/>
                    <a:pt x="71" y="211"/>
                  </a:cubicBezTo>
                  <a:cubicBezTo>
                    <a:pt x="77" y="213"/>
                    <a:pt x="81" y="214"/>
                    <a:pt x="86" y="214"/>
                  </a:cubicBezTo>
                  <a:cubicBezTo>
                    <a:pt x="89" y="214"/>
                    <a:pt x="92" y="214"/>
                    <a:pt x="95" y="212"/>
                  </a:cubicBezTo>
                  <a:cubicBezTo>
                    <a:pt x="98" y="211"/>
                    <a:pt x="100" y="209"/>
                    <a:pt x="103" y="208"/>
                  </a:cubicBezTo>
                  <a:cubicBezTo>
                    <a:pt x="106" y="205"/>
                    <a:pt x="110" y="203"/>
                    <a:pt x="113" y="202"/>
                  </a:cubicBezTo>
                  <a:cubicBezTo>
                    <a:pt x="114" y="202"/>
                    <a:pt x="115" y="202"/>
                    <a:pt x="116" y="202"/>
                  </a:cubicBezTo>
                  <a:cubicBezTo>
                    <a:pt x="122" y="201"/>
                    <a:pt x="130" y="201"/>
                    <a:pt x="132" y="196"/>
                  </a:cubicBezTo>
                  <a:cubicBezTo>
                    <a:pt x="133" y="194"/>
                    <a:pt x="133" y="191"/>
                    <a:pt x="131" y="188"/>
                  </a:cubicBezTo>
                  <a:cubicBezTo>
                    <a:pt x="130" y="186"/>
                    <a:pt x="130" y="186"/>
                    <a:pt x="130" y="186"/>
                  </a:cubicBezTo>
                  <a:cubicBezTo>
                    <a:pt x="128" y="187"/>
                    <a:pt x="128" y="187"/>
                    <a:pt x="128" y="187"/>
                  </a:cubicBezTo>
                  <a:cubicBezTo>
                    <a:pt x="128" y="187"/>
                    <a:pt x="127" y="187"/>
                    <a:pt x="126" y="187"/>
                  </a:cubicBezTo>
                  <a:cubicBezTo>
                    <a:pt x="126" y="187"/>
                    <a:pt x="125" y="187"/>
                    <a:pt x="125" y="186"/>
                  </a:cubicBezTo>
                  <a:cubicBezTo>
                    <a:pt x="124" y="185"/>
                    <a:pt x="124" y="183"/>
                    <a:pt x="126" y="181"/>
                  </a:cubicBezTo>
                  <a:cubicBezTo>
                    <a:pt x="128" y="178"/>
                    <a:pt x="131" y="176"/>
                    <a:pt x="135" y="176"/>
                  </a:cubicBezTo>
                  <a:cubicBezTo>
                    <a:pt x="137" y="176"/>
                    <a:pt x="139" y="176"/>
                    <a:pt x="141" y="178"/>
                  </a:cubicBezTo>
                  <a:cubicBezTo>
                    <a:pt x="144" y="180"/>
                    <a:pt x="144" y="186"/>
                    <a:pt x="143" y="189"/>
                  </a:cubicBezTo>
                  <a:cubicBezTo>
                    <a:pt x="142" y="191"/>
                    <a:pt x="140" y="192"/>
                    <a:pt x="138" y="194"/>
                  </a:cubicBezTo>
                  <a:cubicBezTo>
                    <a:pt x="136" y="196"/>
                    <a:pt x="133" y="197"/>
                    <a:pt x="131" y="201"/>
                  </a:cubicBezTo>
                  <a:cubicBezTo>
                    <a:pt x="131" y="202"/>
                    <a:pt x="130" y="205"/>
                    <a:pt x="131" y="207"/>
                  </a:cubicBezTo>
                  <a:cubicBezTo>
                    <a:pt x="132" y="208"/>
                    <a:pt x="133" y="209"/>
                    <a:pt x="136" y="209"/>
                  </a:cubicBezTo>
                  <a:cubicBezTo>
                    <a:pt x="140" y="209"/>
                    <a:pt x="146" y="207"/>
                    <a:pt x="146" y="206"/>
                  </a:cubicBezTo>
                  <a:cubicBezTo>
                    <a:pt x="148" y="205"/>
                    <a:pt x="150" y="203"/>
                    <a:pt x="152" y="202"/>
                  </a:cubicBezTo>
                  <a:cubicBezTo>
                    <a:pt x="152" y="200"/>
                    <a:pt x="154" y="198"/>
                    <a:pt x="155" y="198"/>
                  </a:cubicBezTo>
                  <a:cubicBezTo>
                    <a:pt x="155" y="198"/>
                    <a:pt x="155" y="199"/>
                    <a:pt x="154" y="202"/>
                  </a:cubicBezTo>
                  <a:cubicBezTo>
                    <a:pt x="154" y="203"/>
                    <a:pt x="154" y="205"/>
                    <a:pt x="154" y="207"/>
                  </a:cubicBezTo>
                  <a:cubicBezTo>
                    <a:pt x="154" y="211"/>
                    <a:pt x="156" y="213"/>
                    <a:pt x="158" y="215"/>
                  </a:cubicBezTo>
                  <a:cubicBezTo>
                    <a:pt x="159" y="215"/>
                    <a:pt x="160" y="216"/>
                    <a:pt x="161" y="217"/>
                  </a:cubicBezTo>
                  <a:cubicBezTo>
                    <a:pt x="161" y="218"/>
                    <a:pt x="162" y="220"/>
                    <a:pt x="162" y="221"/>
                  </a:cubicBezTo>
                  <a:cubicBezTo>
                    <a:pt x="163" y="225"/>
                    <a:pt x="164" y="231"/>
                    <a:pt x="170" y="231"/>
                  </a:cubicBezTo>
                  <a:cubicBezTo>
                    <a:pt x="171" y="231"/>
                    <a:pt x="172" y="230"/>
                    <a:pt x="173" y="230"/>
                  </a:cubicBezTo>
                  <a:cubicBezTo>
                    <a:pt x="176" y="229"/>
                    <a:pt x="177" y="227"/>
                    <a:pt x="179" y="225"/>
                  </a:cubicBezTo>
                  <a:cubicBezTo>
                    <a:pt x="180" y="224"/>
                    <a:pt x="181" y="223"/>
                    <a:pt x="181" y="223"/>
                  </a:cubicBezTo>
                  <a:cubicBezTo>
                    <a:pt x="181" y="223"/>
                    <a:pt x="182" y="223"/>
                    <a:pt x="182" y="223"/>
                  </a:cubicBezTo>
                  <a:cubicBezTo>
                    <a:pt x="183" y="223"/>
                    <a:pt x="184" y="223"/>
                    <a:pt x="186" y="224"/>
                  </a:cubicBezTo>
                  <a:cubicBezTo>
                    <a:pt x="188" y="224"/>
                    <a:pt x="190" y="225"/>
                    <a:pt x="192" y="225"/>
                  </a:cubicBezTo>
                  <a:cubicBezTo>
                    <a:pt x="192" y="225"/>
                    <a:pt x="193" y="225"/>
                    <a:pt x="193" y="225"/>
                  </a:cubicBezTo>
                  <a:cubicBezTo>
                    <a:pt x="199" y="225"/>
                    <a:pt x="204" y="220"/>
                    <a:pt x="206" y="219"/>
                  </a:cubicBezTo>
                  <a:cubicBezTo>
                    <a:pt x="212" y="213"/>
                    <a:pt x="217" y="209"/>
                    <a:pt x="223" y="206"/>
                  </a:cubicBezTo>
                  <a:cubicBezTo>
                    <a:pt x="228" y="204"/>
                    <a:pt x="232" y="201"/>
                    <a:pt x="236" y="198"/>
                  </a:cubicBezTo>
                  <a:cubicBezTo>
                    <a:pt x="244" y="193"/>
                    <a:pt x="251" y="188"/>
                    <a:pt x="261" y="188"/>
                  </a:cubicBezTo>
                  <a:cubicBezTo>
                    <a:pt x="263" y="188"/>
                    <a:pt x="265" y="189"/>
                    <a:pt x="267" y="189"/>
                  </a:cubicBezTo>
                  <a:cubicBezTo>
                    <a:pt x="270" y="190"/>
                    <a:pt x="271" y="190"/>
                    <a:pt x="273" y="191"/>
                  </a:cubicBezTo>
                  <a:cubicBezTo>
                    <a:pt x="277" y="192"/>
                    <a:pt x="282" y="194"/>
                    <a:pt x="287" y="194"/>
                  </a:cubicBezTo>
                  <a:cubicBezTo>
                    <a:pt x="287" y="194"/>
                    <a:pt x="288" y="194"/>
                    <a:pt x="288" y="194"/>
                  </a:cubicBezTo>
                  <a:cubicBezTo>
                    <a:pt x="291" y="194"/>
                    <a:pt x="293" y="193"/>
                    <a:pt x="295" y="192"/>
                  </a:cubicBezTo>
                  <a:cubicBezTo>
                    <a:pt x="296" y="192"/>
                    <a:pt x="298" y="192"/>
                    <a:pt x="299" y="191"/>
                  </a:cubicBezTo>
                  <a:cubicBezTo>
                    <a:pt x="300" y="191"/>
                    <a:pt x="300" y="191"/>
                    <a:pt x="300" y="191"/>
                  </a:cubicBezTo>
                  <a:cubicBezTo>
                    <a:pt x="301" y="191"/>
                    <a:pt x="302" y="191"/>
                    <a:pt x="303" y="192"/>
                  </a:cubicBezTo>
                  <a:cubicBezTo>
                    <a:pt x="304" y="192"/>
                    <a:pt x="306" y="192"/>
                    <a:pt x="307" y="192"/>
                  </a:cubicBezTo>
                  <a:cubicBezTo>
                    <a:pt x="308" y="192"/>
                    <a:pt x="309" y="192"/>
                    <a:pt x="310" y="192"/>
                  </a:cubicBezTo>
                  <a:cubicBezTo>
                    <a:pt x="314" y="191"/>
                    <a:pt x="317" y="188"/>
                    <a:pt x="320" y="183"/>
                  </a:cubicBezTo>
                  <a:cubicBezTo>
                    <a:pt x="321" y="180"/>
                    <a:pt x="321" y="180"/>
                    <a:pt x="321" y="180"/>
                  </a:cubicBezTo>
                  <a:lnTo>
                    <a:pt x="318" y="17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887696" y="4004123"/>
              <a:ext cx="66628" cy="83006"/>
            </a:xfrm>
            <a:custGeom>
              <a:avLst/>
              <a:gdLst>
                <a:gd name="T0" fmla="*/ 12 w 21"/>
                <a:gd name="T1" fmla="*/ 0 h 29"/>
                <a:gd name="T2" fmla="*/ 11 w 21"/>
                <a:gd name="T3" fmla="*/ 0 h 29"/>
                <a:gd name="T4" fmla="*/ 4 w 21"/>
                <a:gd name="T5" fmla="*/ 3 h 29"/>
                <a:gd name="T6" fmla="*/ 2 w 21"/>
                <a:gd name="T7" fmla="*/ 20 h 29"/>
                <a:gd name="T8" fmla="*/ 5 w 21"/>
                <a:gd name="T9" fmla="*/ 27 h 29"/>
                <a:gd name="T10" fmla="*/ 9 w 21"/>
                <a:gd name="T11" fmla="*/ 29 h 29"/>
                <a:gd name="T12" fmla="*/ 20 w 21"/>
                <a:gd name="T13" fmla="*/ 18 h 29"/>
                <a:gd name="T14" fmla="*/ 17 w 21"/>
                <a:gd name="T15" fmla="*/ 3 h 29"/>
                <a:gd name="T16" fmla="*/ 12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2" y="0"/>
                  </a:moveTo>
                  <a:cubicBezTo>
                    <a:pt x="12" y="0"/>
                    <a:pt x="11" y="0"/>
                    <a:pt x="11" y="0"/>
                  </a:cubicBezTo>
                  <a:cubicBezTo>
                    <a:pt x="8" y="0"/>
                    <a:pt x="6" y="1"/>
                    <a:pt x="4" y="3"/>
                  </a:cubicBezTo>
                  <a:cubicBezTo>
                    <a:pt x="0" y="8"/>
                    <a:pt x="2" y="16"/>
                    <a:pt x="2" y="20"/>
                  </a:cubicBezTo>
                  <a:cubicBezTo>
                    <a:pt x="3" y="22"/>
                    <a:pt x="4" y="25"/>
                    <a:pt x="5" y="27"/>
                  </a:cubicBezTo>
                  <a:cubicBezTo>
                    <a:pt x="6" y="28"/>
                    <a:pt x="7" y="29"/>
                    <a:pt x="9" y="29"/>
                  </a:cubicBezTo>
                  <a:cubicBezTo>
                    <a:pt x="14" y="29"/>
                    <a:pt x="20" y="21"/>
                    <a:pt x="20" y="18"/>
                  </a:cubicBezTo>
                  <a:cubicBezTo>
                    <a:pt x="21" y="15"/>
                    <a:pt x="20" y="7"/>
                    <a:pt x="17" y="3"/>
                  </a:cubicBezTo>
                  <a:cubicBezTo>
                    <a:pt x="16" y="1"/>
                    <a:pt x="14" y="0"/>
                    <a:pt x="12"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4316955" y="4058472"/>
              <a:ext cx="87381" cy="88935"/>
            </a:xfrm>
            <a:custGeom>
              <a:avLst/>
              <a:gdLst>
                <a:gd name="T0" fmla="*/ 21 w 28"/>
                <a:gd name="T1" fmla="*/ 9 h 31"/>
                <a:gd name="T2" fmla="*/ 20 w 28"/>
                <a:gd name="T3" fmla="*/ 9 h 31"/>
                <a:gd name="T4" fmla="*/ 18 w 28"/>
                <a:gd name="T5" fmla="*/ 6 h 31"/>
                <a:gd name="T6" fmla="*/ 9 w 28"/>
                <a:gd name="T7" fmla="*/ 0 h 31"/>
                <a:gd name="T8" fmla="*/ 3 w 28"/>
                <a:gd name="T9" fmla="*/ 4 h 31"/>
                <a:gd name="T10" fmla="*/ 3 w 28"/>
                <a:gd name="T11" fmla="*/ 17 h 31"/>
                <a:gd name="T12" fmla="*/ 14 w 28"/>
                <a:gd name="T13" fmla="*/ 31 h 31"/>
                <a:gd name="T14" fmla="*/ 14 w 28"/>
                <a:gd name="T15" fmla="*/ 31 h 31"/>
                <a:gd name="T16" fmla="*/ 25 w 28"/>
                <a:gd name="T17" fmla="*/ 22 h 31"/>
                <a:gd name="T18" fmla="*/ 21 w 28"/>
                <a:gd name="T1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1">
                  <a:moveTo>
                    <a:pt x="21" y="9"/>
                  </a:moveTo>
                  <a:cubicBezTo>
                    <a:pt x="20" y="9"/>
                    <a:pt x="20" y="9"/>
                    <a:pt x="20" y="9"/>
                  </a:cubicBezTo>
                  <a:cubicBezTo>
                    <a:pt x="19" y="8"/>
                    <a:pt x="19" y="7"/>
                    <a:pt x="18" y="6"/>
                  </a:cubicBezTo>
                  <a:cubicBezTo>
                    <a:pt x="16" y="4"/>
                    <a:pt x="13" y="0"/>
                    <a:pt x="9" y="0"/>
                  </a:cubicBezTo>
                  <a:cubicBezTo>
                    <a:pt x="6" y="0"/>
                    <a:pt x="4" y="1"/>
                    <a:pt x="3" y="4"/>
                  </a:cubicBezTo>
                  <a:cubicBezTo>
                    <a:pt x="0" y="8"/>
                    <a:pt x="2" y="14"/>
                    <a:pt x="3" y="17"/>
                  </a:cubicBezTo>
                  <a:cubicBezTo>
                    <a:pt x="5" y="21"/>
                    <a:pt x="11" y="31"/>
                    <a:pt x="14" y="31"/>
                  </a:cubicBezTo>
                  <a:cubicBezTo>
                    <a:pt x="14" y="31"/>
                    <a:pt x="14" y="31"/>
                    <a:pt x="14" y="31"/>
                  </a:cubicBezTo>
                  <a:cubicBezTo>
                    <a:pt x="19" y="31"/>
                    <a:pt x="24" y="26"/>
                    <a:pt x="25" y="22"/>
                  </a:cubicBezTo>
                  <a:cubicBezTo>
                    <a:pt x="28" y="15"/>
                    <a:pt x="24" y="12"/>
                    <a:pt x="21"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3972893" y="4144442"/>
              <a:ext cx="412875" cy="413051"/>
            </a:xfrm>
            <a:custGeom>
              <a:avLst/>
              <a:gdLst>
                <a:gd name="T0" fmla="*/ 56 w 131"/>
                <a:gd name="T1" fmla="*/ 142 h 145"/>
                <a:gd name="T2" fmla="*/ 52 w 131"/>
                <a:gd name="T3" fmla="*/ 138 h 145"/>
                <a:gd name="T4" fmla="*/ 48 w 131"/>
                <a:gd name="T5" fmla="*/ 139 h 145"/>
                <a:gd name="T6" fmla="*/ 39 w 131"/>
                <a:gd name="T7" fmla="*/ 141 h 145"/>
                <a:gd name="T8" fmla="*/ 34 w 131"/>
                <a:gd name="T9" fmla="*/ 129 h 145"/>
                <a:gd name="T10" fmla="*/ 40 w 131"/>
                <a:gd name="T11" fmla="*/ 127 h 145"/>
                <a:gd name="T12" fmla="*/ 31 w 131"/>
                <a:gd name="T13" fmla="*/ 124 h 145"/>
                <a:gd name="T14" fmla="*/ 15 w 131"/>
                <a:gd name="T15" fmla="*/ 93 h 145"/>
                <a:gd name="T16" fmla="*/ 14 w 131"/>
                <a:gd name="T17" fmla="*/ 86 h 145"/>
                <a:gd name="T18" fmla="*/ 18 w 131"/>
                <a:gd name="T19" fmla="*/ 73 h 145"/>
                <a:gd name="T20" fmla="*/ 12 w 131"/>
                <a:gd name="T21" fmla="*/ 59 h 145"/>
                <a:gd name="T22" fmla="*/ 0 w 131"/>
                <a:gd name="T23" fmla="*/ 18 h 145"/>
                <a:gd name="T24" fmla="*/ 10 w 131"/>
                <a:gd name="T25" fmla="*/ 0 h 145"/>
                <a:gd name="T26" fmla="*/ 22 w 131"/>
                <a:gd name="T27" fmla="*/ 8 h 145"/>
                <a:gd name="T28" fmla="*/ 36 w 131"/>
                <a:gd name="T29" fmla="*/ 19 h 145"/>
                <a:gd name="T30" fmla="*/ 55 w 131"/>
                <a:gd name="T31" fmla="*/ 27 h 145"/>
                <a:gd name="T32" fmla="*/ 60 w 131"/>
                <a:gd name="T33" fmla="*/ 29 h 145"/>
                <a:gd name="T34" fmla="*/ 68 w 131"/>
                <a:gd name="T35" fmla="*/ 27 h 145"/>
                <a:gd name="T36" fmla="*/ 75 w 131"/>
                <a:gd name="T37" fmla="*/ 26 h 145"/>
                <a:gd name="T38" fmla="*/ 85 w 131"/>
                <a:gd name="T39" fmla="*/ 23 h 145"/>
                <a:gd name="T40" fmla="*/ 91 w 131"/>
                <a:gd name="T41" fmla="*/ 23 h 145"/>
                <a:gd name="T42" fmla="*/ 99 w 131"/>
                <a:gd name="T43" fmla="*/ 22 h 145"/>
                <a:gd name="T44" fmla="*/ 108 w 131"/>
                <a:gd name="T45" fmla="*/ 20 h 145"/>
                <a:gd name="T46" fmla="*/ 112 w 131"/>
                <a:gd name="T47" fmla="*/ 18 h 145"/>
                <a:gd name="T48" fmla="*/ 116 w 131"/>
                <a:gd name="T49" fmla="*/ 17 h 145"/>
                <a:gd name="T50" fmla="*/ 128 w 131"/>
                <a:gd name="T51" fmla="*/ 40 h 145"/>
                <a:gd name="T52" fmla="*/ 126 w 131"/>
                <a:gd name="T53" fmla="*/ 52 h 145"/>
                <a:gd name="T54" fmla="*/ 126 w 131"/>
                <a:gd name="T55" fmla="*/ 69 h 145"/>
                <a:gd name="T56" fmla="*/ 119 w 131"/>
                <a:gd name="T57" fmla="*/ 86 h 145"/>
                <a:gd name="T58" fmla="*/ 115 w 131"/>
                <a:gd name="T59" fmla="*/ 82 h 145"/>
                <a:gd name="T60" fmla="*/ 108 w 131"/>
                <a:gd name="T61" fmla="*/ 110 h 145"/>
                <a:gd name="T62" fmla="*/ 106 w 131"/>
                <a:gd name="T63" fmla="*/ 115 h 145"/>
                <a:gd name="T64" fmla="*/ 104 w 131"/>
                <a:gd name="T65" fmla="*/ 132 h 145"/>
                <a:gd name="T66" fmla="*/ 98 w 131"/>
                <a:gd name="T67" fmla="*/ 134 h 145"/>
                <a:gd name="T68" fmla="*/ 87 w 131"/>
                <a:gd name="T69" fmla="*/ 110 h 145"/>
                <a:gd name="T70" fmla="*/ 86 w 131"/>
                <a:gd name="T71" fmla="*/ 117 h 145"/>
                <a:gd name="T72" fmla="*/ 78 w 131"/>
                <a:gd name="T73" fmla="*/ 132 h 145"/>
                <a:gd name="T74" fmla="*/ 74 w 131"/>
                <a:gd name="T75" fmla="*/ 131 h 145"/>
                <a:gd name="T76" fmla="*/ 64 w 131"/>
                <a:gd name="T7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1" h="145">
                  <a:moveTo>
                    <a:pt x="64" y="145"/>
                  </a:moveTo>
                  <a:cubicBezTo>
                    <a:pt x="61" y="145"/>
                    <a:pt x="59" y="144"/>
                    <a:pt x="56" y="142"/>
                  </a:cubicBezTo>
                  <a:cubicBezTo>
                    <a:pt x="55" y="142"/>
                    <a:pt x="55" y="141"/>
                    <a:pt x="54" y="140"/>
                  </a:cubicBezTo>
                  <a:cubicBezTo>
                    <a:pt x="53" y="139"/>
                    <a:pt x="53" y="138"/>
                    <a:pt x="52" y="138"/>
                  </a:cubicBezTo>
                  <a:cubicBezTo>
                    <a:pt x="52" y="138"/>
                    <a:pt x="52" y="138"/>
                    <a:pt x="51" y="138"/>
                  </a:cubicBezTo>
                  <a:cubicBezTo>
                    <a:pt x="50" y="138"/>
                    <a:pt x="49" y="139"/>
                    <a:pt x="48" y="139"/>
                  </a:cubicBezTo>
                  <a:cubicBezTo>
                    <a:pt x="46" y="140"/>
                    <a:pt x="44" y="141"/>
                    <a:pt x="42" y="141"/>
                  </a:cubicBezTo>
                  <a:cubicBezTo>
                    <a:pt x="41" y="141"/>
                    <a:pt x="40" y="141"/>
                    <a:pt x="39" y="141"/>
                  </a:cubicBezTo>
                  <a:cubicBezTo>
                    <a:pt x="36" y="140"/>
                    <a:pt x="33" y="138"/>
                    <a:pt x="33" y="135"/>
                  </a:cubicBezTo>
                  <a:cubicBezTo>
                    <a:pt x="32" y="134"/>
                    <a:pt x="32" y="131"/>
                    <a:pt x="34" y="129"/>
                  </a:cubicBezTo>
                  <a:cubicBezTo>
                    <a:pt x="35" y="127"/>
                    <a:pt x="37" y="127"/>
                    <a:pt x="39" y="127"/>
                  </a:cubicBezTo>
                  <a:cubicBezTo>
                    <a:pt x="40" y="127"/>
                    <a:pt x="40" y="127"/>
                    <a:pt x="40" y="127"/>
                  </a:cubicBezTo>
                  <a:cubicBezTo>
                    <a:pt x="39" y="126"/>
                    <a:pt x="38" y="126"/>
                    <a:pt x="36" y="125"/>
                  </a:cubicBezTo>
                  <a:cubicBezTo>
                    <a:pt x="35" y="125"/>
                    <a:pt x="33" y="124"/>
                    <a:pt x="31" y="124"/>
                  </a:cubicBezTo>
                  <a:cubicBezTo>
                    <a:pt x="26" y="121"/>
                    <a:pt x="21" y="114"/>
                    <a:pt x="17" y="105"/>
                  </a:cubicBezTo>
                  <a:cubicBezTo>
                    <a:pt x="16" y="101"/>
                    <a:pt x="15" y="97"/>
                    <a:pt x="15" y="93"/>
                  </a:cubicBezTo>
                  <a:cubicBezTo>
                    <a:pt x="15" y="91"/>
                    <a:pt x="15" y="89"/>
                    <a:pt x="14" y="87"/>
                  </a:cubicBezTo>
                  <a:cubicBezTo>
                    <a:pt x="14" y="86"/>
                    <a:pt x="14" y="86"/>
                    <a:pt x="14" y="86"/>
                  </a:cubicBezTo>
                  <a:cubicBezTo>
                    <a:pt x="13" y="81"/>
                    <a:pt x="12" y="77"/>
                    <a:pt x="14" y="74"/>
                  </a:cubicBezTo>
                  <a:cubicBezTo>
                    <a:pt x="15" y="73"/>
                    <a:pt x="16" y="73"/>
                    <a:pt x="18" y="73"/>
                  </a:cubicBezTo>
                  <a:cubicBezTo>
                    <a:pt x="18" y="73"/>
                    <a:pt x="18" y="73"/>
                    <a:pt x="18" y="73"/>
                  </a:cubicBezTo>
                  <a:cubicBezTo>
                    <a:pt x="17" y="68"/>
                    <a:pt x="14" y="63"/>
                    <a:pt x="12" y="59"/>
                  </a:cubicBezTo>
                  <a:cubicBezTo>
                    <a:pt x="10" y="55"/>
                    <a:pt x="8" y="52"/>
                    <a:pt x="6" y="48"/>
                  </a:cubicBezTo>
                  <a:cubicBezTo>
                    <a:pt x="2" y="38"/>
                    <a:pt x="1" y="27"/>
                    <a:pt x="0" y="18"/>
                  </a:cubicBezTo>
                  <a:cubicBezTo>
                    <a:pt x="0" y="14"/>
                    <a:pt x="1" y="6"/>
                    <a:pt x="5" y="3"/>
                  </a:cubicBezTo>
                  <a:cubicBezTo>
                    <a:pt x="6" y="1"/>
                    <a:pt x="8" y="0"/>
                    <a:pt x="10" y="0"/>
                  </a:cubicBezTo>
                  <a:cubicBezTo>
                    <a:pt x="12" y="0"/>
                    <a:pt x="13" y="0"/>
                    <a:pt x="14" y="1"/>
                  </a:cubicBezTo>
                  <a:cubicBezTo>
                    <a:pt x="17" y="3"/>
                    <a:pt x="20" y="6"/>
                    <a:pt x="22" y="8"/>
                  </a:cubicBezTo>
                  <a:cubicBezTo>
                    <a:pt x="23" y="10"/>
                    <a:pt x="24" y="11"/>
                    <a:pt x="25" y="12"/>
                  </a:cubicBezTo>
                  <a:cubicBezTo>
                    <a:pt x="28" y="14"/>
                    <a:pt x="32" y="17"/>
                    <a:pt x="36" y="19"/>
                  </a:cubicBezTo>
                  <a:cubicBezTo>
                    <a:pt x="38" y="21"/>
                    <a:pt x="41" y="22"/>
                    <a:pt x="44" y="22"/>
                  </a:cubicBezTo>
                  <a:cubicBezTo>
                    <a:pt x="47" y="24"/>
                    <a:pt x="51" y="25"/>
                    <a:pt x="55" y="27"/>
                  </a:cubicBezTo>
                  <a:cubicBezTo>
                    <a:pt x="57" y="28"/>
                    <a:pt x="58" y="29"/>
                    <a:pt x="60" y="29"/>
                  </a:cubicBezTo>
                  <a:cubicBezTo>
                    <a:pt x="60" y="29"/>
                    <a:pt x="60" y="29"/>
                    <a:pt x="60" y="29"/>
                  </a:cubicBezTo>
                  <a:cubicBezTo>
                    <a:pt x="61" y="29"/>
                    <a:pt x="63" y="28"/>
                    <a:pt x="64" y="28"/>
                  </a:cubicBezTo>
                  <a:cubicBezTo>
                    <a:pt x="65" y="28"/>
                    <a:pt x="66" y="28"/>
                    <a:pt x="68" y="27"/>
                  </a:cubicBezTo>
                  <a:cubicBezTo>
                    <a:pt x="69" y="27"/>
                    <a:pt x="70" y="27"/>
                    <a:pt x="70" y="27"/>
                  </a:cubicBezTo>
                  <a:cubicBezTo>
                    <a:pt x="72" y="27"/>
                    <a:pt x="73" y="27"/>
                    <a:pt x="75" y="26"/>
                  </a:cubicBezTo>
                  <a:cubicBezTo>
                    <a:pt x="76" y="26"/>
                    <a:pt x="77" y="25"/>
                    <a:pt x="77" y="25"/>
                  </a:cubicBezTo>
                  <a:cubicBezTo>
                    <a:pt x="80" y="24"/>
                    <a:pt x="82" y="23"/>
                    <a:pt x="85" y="23"/>
                  </a:cubicBezTo>
                  <a:cubicBezTo>
                    <a:pt x="86" y="23"/>
                    <a:pt x="86" y="23"/>
                    <a:pt x="87" y="23"/>
                  </a:cubicBezTo>
                  <a:cubicBezTo>
                    <a:pt x="89" y="23"/>
                    <a:pt x="90" y="23"/>
                    <a:pt x="91" y="23"/>
                  </a:cubicBezTo>
                  <a:cubicBezTo>
                    <a:pt x="92" y="23"/>
                    <a:pt x="93" y="23"/>
                    <a:pt x="94" y="23"/>
                  </a:cubicBezTo>
                  <a:cubicBezTo>
                    <a:pt x="96" y="23"/>
                    <a:pt x="97" y="23"/>
                    <a:pt x="99" y="22"/>
                  </a:cubicBezTo>
                  <a:cubicBezTo>
                    <a:pt x="101" y="20"/>
                    <a:pt x="104" y="20"/>
                    <a:pt x="106" y="20"/>
                  </a:cubicBezTo>
                  <a:cubicBezTo>
                    <a:pt x="108" y="20"/>
                    <a:pt x="108" y="20"/>
                    <a:pt x="108" y="20"/>
                  </a:cubicBezTo>
                  <a:cubicBezTo>
                    <a:pt x="110" y="20"/>
                    <a:pt x="111" y="20"/>
                    <a:pt x="111" y="19"/>
                  </a:cubicBezTo>
                  <a:cubicBezTo>
                    <a:pt x="112" y="18"/>
                    <a:pt x="112" y="18"/>
                    <a:pt x="112" y="18"/>
                  </a:cubicBezTo>
                  <a:cubicBezTo>
                    <a:pt x="113" y="18"/>
                    <a:pt x="113" y="18"/>
                    <a:pt x="113" y="18"/>
                  </a:cubicBezTo>
                  <a:cubicBezTo>
                    <a:pt x="114" y="17"/>
                    <a:pt x="115" y="17"/>
                    <a:pt x="116" y="17"/>
                  </a:cubicBezTo>
                  <a:cubicBezTo>
                    <a:pt x="122" y="17"/>
                    <a:pt x="127" y="21"/>
                    <a:pt x="128" y="25"/>
                  </a:cubicBezTo>
                  <a:cubicBezTo>
                    <a:pt x="131" y="31"/>
                    <a:pt x="129" y="36"/>
                    <a:pt x="128" y="40"/>
                  </a:cubicBezTo>
                  <a:cubicBezTo>
                    <a:pt x="127" y="42"/>
                    <a:pt x="126" y="44"/>
                    <a:pt x="126" y="45"/>
                  </a:cubicBezTo>
                  <a:cubicBezTo>
                    <a:pt x="126" y="48"/>
                    <a:pt x="126" y="50"/>
                    <a:pt x="126" y="52"/>
                  </a:cubicBezTo>
                  <a:cubicBezTo>
                    <a:pt x="126" y="55"/>
                    <a:pt x="127" y="57"/>
                    <a:pt x="126" y="60"/>
                  </a:cubicBezTo>
                  <a:cubicBezTo>
                    <a:pt x="126" y="63"/>
                    <a:pt x="126" y="66"/>
                    <a:pt x="126" y="69"/>
                  </a:cubicBezTo>
                  <a:cubicBezTo>
                    <a:pt x="126" y="71"/>
                    <a:pt x="126" y="73"/>
                    <a:pt x="126" y="75"/>
                  </a:cubicBezTo>
                  <a:cubicBezTo>
                    <a:pt x="126" y="77"/>
                    <a:pt x="125" y="86"/>
                    <a:pt x="119" y="86"/>
                  </a:cubicBezTo>
                  <a:cubicBezTo>
                    <a:pt x="119" y="86"/>
                    <a:pt x="118" y="86"/>
                    <a:pt x="118" y="86"/>
                  </a:cubicBezTo>
                  <a:cubicBezTo>
                    <a:pt x="116" y="85"/>
                    <a:pt x="115" y="84"/>
                    <a:pt x="115" y="82"/>
                  </a:cubicBezTo>
                  <a:cubicBezTo>
                    <a:pt x="110" y="88"/>
                    <a:pt x="109" y="94"/>
                    <a:pt x="111" y="100"/>
                  </a:cubicBezTo>
                  <a:cubicBezTo>
                    <a:pt x="112" y="105"/>
                    <a:pt x="111" y="108"/>
                    <a:pt x="108" y="110"/>
                  </a:cubicBezTo>
                  <a:cubicBezTo>
                    <a:pt x="106" y="111"/>
                    <a:pt x="106" y="111"/>
                    <a:pt x="105" y="113"/>
                  </a:cubicBezTo>
                  <a:cubicBezTo>
                    <a:pt x="105" y="113"/>
                    <a:pt x="105" y="114"/>
                    <a:pt x="106" y="115"/>
                  </a:cubicBezTo>
                  <a:cubicBezTo>
                    <a:pt x="106" y="116"/>
                    <a:pt x="107" y="117"/>
                    <a:pt x="107" y="118"/>
                  </a:cubicBezTo>
                  <a:cubicBezTo>
                    <a:pt x="107" y="120"/>
                    <a:pt x="108" y="128"/>
                    <a:pt x="104" y="132"/>
                  </a:cubicBezTo>
                  <a:cubicBezTo>
                    <a:pt x="103" y="133"/>
                    <a:pt x="102" y="134"/>
                    <a:pt x="100" y="134"/>
                  </a:cubicBezTo>
                  <a:cubicBezTo>
                    <a:pt x="99" y="134"/>
                    <a:pt x="98" y="134"/>
                    <a:pt x="98" y="134"/>
                  </a:cubicBezTo>
                  <a:cubicBezTo>
                    <a:pt x="92" y="132"/>
                    <a:pt x="92" y="121"/>
                    <a:pt x="92" y="119"/>
                  </a:cubicBezTo>
                  <a:cubicBezTo>
                    <a:pt x="92" y="117"/>
                    <a:pt x="89" y="111"/>
                    <a:pt x="87" y="110"/>
                  </a:cubicBezTo>
                  <a:cubicBezTo>
                    <a:pt x="87" y="111"/>
                    <a:pt x="87" y="111"/>
                    <a:pt x="86" y="112"/>
                  </a:cubicBezTo>
                  <a:cubicBezTo>
                    <a:pt x="86" y="113"/>
                    <a:pt x="86" y="115"/>
                    <a:pt x="86" y="117"/>
                  </a:cubicBezTo>
                  <a:cubicBezTo>
                    <a:pt x="86" y="121"/>
                    <a:pt x="87" y="127"/>
                    <a:pt x="83" y="130"/>
                  </a:cubicBezTo>
                  <a:cubicBezTo>
                    <a:pt x="82" y="132"/>
                    <a:pt x="80" y="132"/>
                    <a:pt x="78" y="132"/>
                  </a:cubicBezTo>
                  <a:cubicBezTo>
                    <a:pt x="76" y="132"/>
                    <a:pt x="75" y="132"/>
                    <a:pt x="74" y="131"/>
                  </a:cubicBezTo>
                  <a:cubicBezTo>
                    <a:pt x="74" y="131"/>
                    <a:pt x="74" y="131"/>
                    <a:pt x="74" y="131"/>
                  </a:cubicBezTo>
                  <a:cubicBezTo>
                    <a:pt x="74" y="136"/>
                    <a:pt x="73" y="140"/>
                    <a:pt x="71" y="143"/>
                  </a:cubicBezTo>
                  <a:cubicBezTo>
                    <a:pt x="69" y="144"/>
                    <a:pt x="66" y="145"/>
                    <a:pt x="64" y="14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noEditPoints="1"/>
            </p:cNvSpPr>
            <p:nvPr/>
          </p:nvSpPr>
          <p:spPr bwMode="auto">
            <a:xfrm>
              <a:off x="2226368" y="2267924"/>
              <a:ext cx="1497489" cy="1534614"/>
            </a:xfrm>
            <a:custGeom>
              <a:avLst/>
              <a:gdLst>
                <a:gd name="T0" fmla="*/ 9 w 475"/>
                <a:gd name="T1" fmla="*/ 253 h 538"/>
                <a:gd name="T2" fmla="*/ 54 w 475"/>
                <a:gd name="T3" fmla="*/ 251 h 538"/>
                <a:gd name="T4" fmla="*/ 93 w 475"/>
                <a:gd name="T5" fmla="*/ 241 h 538"/>
                <a:gd name="T6" fmla="*/ 141 w 475"/>
                <a:gd name="T7" fmla="*/ 263 h 538"/>
                <a:gd name="T8" fmla="*/ 168 w 475"/>
                <a:gd name="T9" fmla="*/ 272 h 538"/>
                <a:gd name="T10" fmla="*/ 191 w 475"/>
                <a:gd name="T11" fmla="*/ 279 h 538"/>
                <a:gd name="T12" fmla="*/ 203 w 475"/>
                <a:gd name="T13" fmla="*/ 287 h 538"/>
                <a:gd name="T14" fmla="*/ 206 w 475"/>
                <a:gd name="T15" fmla="*/ 314 h 538"/>
                <a:gd name="T16" fmla="*/ 223 w 475"/>
                <a:gd name="T17" fmla="*/ 321 h 538"/>
                <a:gd name="T18" fmla="*/ 243 w 475"/>
                <a:gd name="T19" fmla="*/ 368 h 538"/>
                <a:gd name="T20" fmla="*/ 284 w 475"/>
                <a:gd name="T21" fmla="*/ 360 h 538"/>
                <a:gd name="T22" fmla="*/ 329 w 475"/>
                <a:gd name="T23" fmla="*/ 314 h 538"/>
                <a:gd name="T24" fmla="*/ 334 w 475"/>
                <a:gd name="T25" fmla="*/ 316 h 538"/>
                <a:gd name="T26" fmla="*/ 321 w 475"/>
                <a:gd name="T27" fmla="*/ 372 h 538"/>
                <a:gd name="T28" fmla="*/ 311 w 475"/>
                <a:gd name="T29" fmla="*/ 387 h 538"/>
                <a:gd name="T30" fmla="*/ 321 w 475"/>
                <a:gd name="T31" fmla="*/ 406 h 538"/>
                <a:gd name="T32" fmla="*/ 349 w 475"/>
                <a:gd name="T33" fmla="*/ 361 h 538"/>
                <a:gd name="T34" fmla="*/ 355 w 475"/>
                <a:gd name="T35" fmla="*/ 394 h 538"/>
                <a:gd name="T36" fmla="*/ 340 w 475"/>
                <a:gd name="T37" fmla="*/ 418 h 538"/>
                <a:gd name="T38" fmla="*/ 326 w 475"/>
                <a:gd name="T39" fmla="*/ 422 h 538"/>
                <a:gd name="T40" fmla="*/ 286 w 475"/>
                <a:gd name="T41" fmla="*/ 430 h 538"/>
                <a:gd name="T42" fmla="*/ 310 w 475"/>
                <a:gd name="T43" fmla="*/ 441 h 538"/>
                <a:gd name="T44" fmla="*/ 332 w 475"/>
                <a:gd name="T45" fmla="*/ 436 h 538"/>
                <a:gd name="T46" fmla="*/ 346 w 475"/>
                <a:gd name="T47" fmla="*/ 436 h 538"/>
                <a:gd name="T48" fmla="*/ 370 w 475"/>
                <a:gd name="T49" fmla="*/ 421 h 538"/>
                <a:gd name="T50" fmla="*/ 385 w 475"/>
                <a:gd name="T51" fmla="*/ 427 h 538"/>
                <a:gd name="T52" fmla="*/ 397 w 475"/>
                <a:gd name="T53" fmla="*/ 491 h 538"/>
                <a:gd name="T54" fmla="*/ 415 w 475"/>
                <a:gd name="T55" fmla="*/ 526 h 538"/>
                <a:gd name="T56" fmla="*/ 431 w 475"/>
                <a:gd name="T57" fmla="*/ 537 h 538"/>
                <a:gd name="T58" fmla="*/ 441 w 475"/>
                <a:gd name="T59" fmla="*/ 538 h 538"/>
                <a:gd name="T60" fmla="*/ 406 w 475"/>
                <a:gd name="T61" fmla="*/ 218 h 538"/>
                <a:gd name="T62" fmla="*/ 420 w 475"/>
                <a:gd name="T63" fmla="*/ 211 h 538"/>
                <a:gd name="T64" fmla="*/ 340 w 475"/>
                <a:gd name="T65" fmla="*/ 246 h 538"/>
                <a:gd name="T66" fmla="*/ 332 w 475"/>
                <a:gd name="T67" fmla="*/ 225 h 538"/>
                <a:gd name="T68" fmla="*/ 326 w 475"/>
                <a:gd name="T69" fmla="*/ 197 h 538"/>
                <a:gd name="T70" fmla="*/ 339 w 475"/>
                <a:gd name="T71" fmla="*/ 201 h 538"/>
                <a:gd name="T72" fmla="*/ 349 w 475"/>
                <a:gd name="T73" fmla="*/ 226 h 538"/>
                <a:gd name="T74" fmla="*/ 312 w 475"/>
                <a:gd name="T75" fmla="*/ 108 h 538"/>
                <a:gd name="T76" fmla="*/ 322 w 475"/>
                <a:gd name="T77" fmla="*/ 88 h 538"/>
                <a:gd name="T78" fmla="*/ 338 w 475"/>
                <a:gd name="T79" fmla="*/ 123 h 538"/>
                <a:gd name="T80" fmla="*/ 319 w 475"/>
                <a:gd name="T81" fmla="*/ 125 h 538"/>
                <a:gd name="T82" fmla="*/ 310 w 475"/>
                <a:gd name="T83" fmla="*/ 113 h 538"/>
                <a:gd name="T84" fmla="*/ 336 w 475"/>
                <a:gd name="T85" fmla="*/ 148 h 538"/>
                <a:gd name="T86" fmla="*/ 328 w 475"/>
                <a:gd name="T87" fmla="*/ 150 h 538"/>
                <a:gd name="T88" fmla="*/ 320 w 475"/>
                <a:gd name="T89" fmla="*/ 146 h 538"/>
                <a:gd name="T90" fmla="*/ 272 w 475"/>
                <a:gd name="T91" fmla="*/ 262 h 538"/>
                <a:gd name="T92" fmla="*/ 260 w 475"/>
                <a:gd name="T93" fmla="*/ 237 h 538"/>
                <a:gd name="T94" fmla="*/ 270 w 475"/>
                <a:gd name="T95" fmla="*/ 230 h 538"/>
                <a:gd name="T96" fmla="*/ 280 w 475"/>
                <a:gd name="T97" fmla="*/ 257 h 538"/>
                <a:gd name="T98" fmla="*/ 233 w 475"/>
                <a:gd name="T99" fmla="*/ 243 h 538"/>
                <a:gd name="T100" fmla="*/ 245 w 475"/>
                <a:gd name="T101" fmla="*/ 223 h 538"/>
                <a:gd name="T102" fmla="*/ 252 w 475"/>
                <a:gd name="T103" fmla="*/ 225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5" h="538">
                  <a:moveTo>
                    <a:pt x="472" y="9"/>
                  </a:moveTo>
                  <a:cubicBezTo>
                    <a:pt x="427" y="2"/>
                    <a:pt x="295" y="0"/>
                    <a:pt x="192" y="0"/>
                  </a:cubicBezTo>
                  <a:cubicBezTo>
                    <a:pt x="97" y="0"/>
                    <a:pt x="13" y="2"/>
                    <a:pt x="3" y="2"/>
                  </a:cubicBezTo>
                  <a:cubicBezTo>
                    <a:pt x="0" y="2"/>
                    <a:pt x="0" y="2"/>
                    <a:pt x="0" y="2"/>
                  </a:cubicBezTo>
                  <a:cubicBezTo>
                    <a:pt x="9" y="253"/>
                    <a:pt x="9" y="253"/>
                    <a:pt x="9" y="253"/>
                  </a:cubicBezTo>
                  <a:cubicBezTo>
                    <a:pt x="13" y="252"/>
                    <a:pt x="13" y="252"/>
                    <a:pt x="13" y="252"/>
                  </a:cubicBezTo>
                  <a:cubicBezTo>
                    <a:pt x="17" y="250"/>
                    <a:pt x="21" y="249"/>
                    <a:pt x="24" y="249"/>
                  </a:cubicBezTo>
                  <a:cubicBezTo>
                    <a:pt x="26" y="249"/>
                    <a:pt x="27" y="249"/>
                    <a:pt x="29" y="249"/>
                  </a:cubicBezTo>
                  <a:cubicBezTo>
                    <a:pt x="33" y="249"/>
                    <a:pt x="37" y="249"/>
                    <a:pt x="42" y="250"/>
                  </a:cubicBezTo>
                  <a:cubicBezTo>
                    <a:pt x="46" y="250"/>
                    <a:pt x="50" y="251"/>
                    <a:pt x="54" y="251"/>
                  </a:cubicBezTo>
                  <a:cubicBezTo>
                    <a:pt x="55" y="251"/>
                    <a:pt x="55" y="251"/>
                    <a:pt x="55" y="251"/>
                  </a:cubicBezTo>
                  <a:cubicBezTo>
                    <a:pt x="65" y="251"/>
                    <a:pt x="76" y="248"/>
                    <a:pt x="84" y="245"/>
                  </a:cubicBezTo>
                  <a:cubicBezTo>
                    <a:pt x="85" y="244"/>
                    <a:pt x="87" y="243"/>
                    <a:pt x="88" y="243"/>
                  </a:cubicBezTo>
                  <a:cubicBezTo>
                    <a:pt x="89" y="241"/>
                    <a:pt x="91" y="241"/>
                    <a:pt x="93" y="241"/>
                  </a:cubicBezTo>
                  <a:cubicBezTo>
                    <a:pt x="93" y="241"/>
                    <a:pt x="93" y="241"/>
                    <a:pt x="93" y="241"/>
                  </a:cubicBezTo>
                  <a:cubicBezTo>
                    <a:pt x="96" y="241"/>
                    <a:pt x="99" y="242"/>
                    <a:pt x="103" y="245"/>
                  </a:cubicBezTo>
                  <a:cubicBezTo>
                    <a:pt x="108" y="248"/>
                    <a:pt x="112" y="251"/>
                    <a:pt x="116" y="255"/>
                  </a:cubicBezTo>
                  <a:cubicBezTo>
                    <a:pt x="119" y="257"/>
                    <a:pt x="122" y="260"/>
                    <a:pt x="125" y="262"/>
                  </a:cubicBezTo>
                  <a:cubicBezTo>
                    <a:pt x="128" y="264"/>
                    <a:pt x="130" y="265"/>
                    <a:pt x="133" y="265"/>
                  </a:cubicBezTo>
                  <a:cubicBezTo>
                    <a:pt x="135" y="265"/>
                    <a:pt x="138" y="264"/>
                    <a:pt x="141" y="263"/>
                  </a:cubicBezTo>
                  <a:cubicBezTo>
                    <a:pt x="143" y="262"/>
                    <a:pt x="145" y="261"/>
                    <a:pt x="148" y="261"/>
                  </a:cubicBezTo>
                  <a:cubicBezTo>
                    <a:pt x="148" y="261"/>
                    <a:pt x="149" y="261"/>
                    <a:pt x="149" y="261"/>
                  </a:cubicBezTo>
                  <a:cubicBezTo>
                    <a:pt x="152" y="262"/>
                    <a:pt x="154" y="264"/>
                    <a:pt x="156" y="266"/>
                  </a:cubicBezTo>
                  <a:cubicBezTo>
                    <a:pt x="159" y="268"/>
                    <a:pt x="163" y="271"/>
                    <a:pt x="168" y="272"/>
                  </a:cubicBezTo>
                  <a:cubicBezTo>
                    <a:pt x="168" y="272"/>
                    <a:pt x="168" y="272"/>
                    <a:pt x="168" y="272"/>
                  </a:cubicBezTo>
                  <a:cubicBezTo>
                    <a:pt x="171" y="272"/>
                    <a:pt x="173" y="271"/>
                    <a:pt x="176" y="270"/>
                  </a:cubicBezTo>
                  <a:cubicBezTo>
                    <a:pt x="177" y="270"/>
                    <a:pt x="179" y="269"/>
                    <a:pt x="181" y="269"/>
                  </a:cubicBezTo>
                  <a:cubicBezTo>
                    <a:pt x="183" y="269"/>
                    <a:pt x="184" y="270"/>
                    <a:pt x="185" y="271"/>
                  </a:cubicBezTo>
                  <a:cubicBezTo>
                    <a:pt x="186" y="271"/>
                    <a:pt x="186" y="272"/>
                    <a:pt x="187" y="274"/>
                  </a:cubicBezTo>
                  <a:cubicBezTo>
                    <a:pt x="187" y="275"/>
                    <a:pt x="188" y="278"/>
                    <a:pt x="191" y="279"/>
                  </a:cubicBezTo>
                  <a:cubicBezTo>
                    <a:pt x="192" y="280"/>
                    <a:pt x="194" y="280"/>
                    <a:pt x="195" y="280"/>
                  </a:cubicBezTo>
                  <a:cubicBezTo>
                    <a:pt x="196" y="280"/>
                    <a:pt x="197" y="280"/>
                    <a:pt x="198" y="280"/>
                  </a:cubicBezTo>
                  <a:cubicBezTo>
                    <a:pt x="199" y="280"/>
                    <a:pt x="200" y="279"/>
                    <a:pt x="200" y="279"/>
                  </a:cubicBezTo>
                  <a:cubicBezTo>
                    <a:pt x="201" y="279"/>
                    <a:pt x="202" y="280"/>
                    <a:pt x="203" y="280"/>
                  </a:cubicBezTo>
                  <a:cubicBezTo>
                    <a:pt x="204" y="282"/>
                    <a:pt x="204" y="283"/>
                    <a:pt x="203" y="287"/>
                  </a:cubicBezTo>
                  <a:cubicBezTo>
                    <a:pt x="203" y="288"/>
                    <a:pt x="203" y="289"/>
                    <a:pt x="203" y="289"/>
                  </a:cubicBezTo>
                  <a:cubicBezTo>
                    <a:pt x="203" y="290"/>
                    <a:pt x="203" y="290"/>
                    <a:pt x="203" y="290"/>
                  </a:cubicBezTo>
                  <a:cubicBezTo>
                    <a:pt x="199" y="289"/>
                    <a:pt x="199" y="289"/>
                    <a:pt x="199" y="289"/>
                  </a:cubicBezTo>
                  <a:cubicBezTo>
                    <a:pt x="199" y="293"/>
                    <a:pt x="199" y="293"/>
                    <a:pt x="199" y="293"/>
                  </a:cubicBezTo>
                  <a:cubicBezTo>
                    <a:pt x="199" y="300"/>
                    <a:pt x="198" y="310"/>
                    <a:pt x="206" y="314"/>
                  </a:cubicBezTo>
                  <a:cubicBezTo>
                    <a:pt x="207" y="315"/>
                    <a:pt x="208" y="315"/>
                    <a:pt x="210" y="315"/>
                  </a:cubicBezTo>
                  <a:cubicBezTo>
                    <a:pt x="211" y="315"/>
                    <a:pt x="212" y="315"/>
                    <a:pt x="213" y="315"/>
                  </a:cubicBezTo>
                  <a:cubicBezTo>
                    <a:pt x="213" y="315"/>
                    <a:pt x="214" y="315"/>
                    <a:pt x="214" y="315"/>
                  </a:cubicBezTo>
                  <a:cubicBezTo>
                    <a:pt x="215" y="315"/>
                    <a:pt x="216" y="315"/>
                    <a:pt x="216" y="315"/>
                  </a:cubicBezTo>
                  <a:cubicBezTo>
                    <a:pt x="219" y="316"/>
                    <a:pt x="221" y="319"/>
                    <a:pt x="223" y="321"/>
                  </a:cubicBezTo>
                  <a:cubicBezTo>
                    <a:pt x="227" y="326"/>
                    <a:pt x="230" y="333"/>
                    <a:pt x="232" y="339"/>
                  </a:cubicBezTo>
                  <a:cubicBezTo>
                    <a:pt x="233" y="342"/>
                    <a:pt x="233" y="342"/>
                    <a:pt x="233" y="342"/>
                  </a:cubicBezTo>
                  <a:cubicBezTo>
                    <a:pt x="235" y="345"/>
                    <a:pt x="236" y="347"/>
                    <a:pt x="238" y="350"/>
                  </a:cubicBezTo>
                  <a:cubicBezTo>
                    <a:pt x="240" y="353"/>
                    <a:pt x="242" y="357"/>
                    <a:pt x="243" y="360"/>
                  </a:cubicBezTo>
                  <a:cubicBezTo>
                    <a:pt x="243" y="362"/>
                    <a:pt x="243" y="364"/>
                    <a:pt x="243" y="368"/>
                  </a:cubicBezTo>
                  <a:cubicBezTo>
                    <a:pt x="244" y="376"/>
                    <a:pt x="244" y="388"/>
                    <a:pt x="255" y="389"/>
                  </a:cubicBezTo>
                  <a:cubicBezTo>
                    <a:pt x="256" y="389"/>
                    <a:pt x="256" y="390"/>
                    <a:pt x="256" y="390"/>
                  </a:cubicBezTo>
                  <a:cubicBezTo>
                    <a:pt x="263" y="390"/>
                    <a:pt x="267" y="382"/>
                    <a:pt x="270" y="376"/>
                  </a:cubicBezTo>
                  <a:cubicBezTo>
                    <a:pt x="272" y="373"/>
                    <a:pt x="274" y="370"/>
                    <a:pt x="275" y="368"/>
                  </a:cubicBezTo>
                  <a:cubicBezTo>
                    <a:pt x="278" y="365"/>
                    <a:pt x="281" y="362"/>
                    <a:pt x="284" y="360"/>
                  </a:cubicBezTo>
                  <a:cubicBezTo>
                    <a:pt x="290" y="353"/>
                    <a:pt x="296" y="347"/>
                    <a:pt x="304" y="343"/>
                  </a:cubicBezTo>
                  <a:cubicBezTo>
                    <a:pt x="309" y="341"/>
                    <a:pt x="314" y="339"/>
                    <a:pt x="318" y="332"/>
                  </a:cubicBezTo>
                  <a:cubicBezTo>
                    <a:pt x="319" y="331"/>
                    <a:pt x="319" y="329"/>
                    <a:pt x="320" y="327"/>
                  </a:cubicBezTo>
                  <a:cubicBezTo>
                    <a:pt x="321" y="324"/>
                    <a:pt x="323" y="321"/>
                    <a:pt x="325" y="318"/>
                  </a:cubicBezTo>
                  <a:cubicBezTo>
                    <a:pt x="326" y="317"/>
                    <a:pt x="328" y="316"/>
                    <a:pt x="329" y="314"/>
                  </a:cubicBezTo>
                  <a:cubicBezTo>
                    <a:pt x="332" y="312"/>
                    <a:pt x="335" y="309"/>
                    <a:pt x="337" y="306"/>
                  </a:cubicBezTo>
                  <a:cubicBezTo>
                    <a:pt x="339" y="302"/>
                    <a:pt x="339" y="298"/>
                    <a:pt x="340" y="293"/>
                  </a:cubicBezTo>
                  <a:cubicBezTo>
                    <a:pt x="342" y="297"/>
                    <a:pt x="344" y="303"/>
                    <a:pt x="343" y="307"/>
                  </a:cubicBezTo>
                  <a:cubicBezTo>
                    <a:pt x="343" y="309"/>
                    <a:pt x="341" y="310"/>
                    <a:pt x="339" y="311"/>
                  </a:cubicBezTo>
                  <a:cubicBezTo>
                    <a:pt x="337" y="312"/>
                    <a:pt x="335" y="313"/>
                    <a:pt x="334" y="316"/>
                  </a:cubicBezTo>
                  <a:cubicBezTo>
                    <a:pt x="331" y="320"/>
                    <a:pt x="333" y="324"/>
                    <a:pt x="335" y="327"/>
                  </a:cubicBezTo>
                  <a:cubicBezTo>
                    <a:pt x="335" y="328"/>
                    <a:pt x="336" y="330"/>
                    <a:pt x="336" y="331"/>
                  </a:cubicBezTo>
                  <a:cubicBezTo>
                    <a:pt x="337" y="333"/>
                    <a:pt x="336" y="334"/>
                    <a:pt x="333" y="337"/>
                  </a:cubicBezTo>
                  <a:cubicBezTo>
                    <a:pt x="332" y="338"/>
                    <a:pt x="330" y="339"/>
                    <a:pt x="329" y="340"/>
                  </a:cubicBezTo>
                  <a:cubicBezTo>
                    <a:pt x="320" y="350"/>
                    <a:pt x="321" y="361"/>
                    <a:pt x="321" y="372"/>
                  </a:cubicBezTo>
                  <a:cubicBezTo>
                    <a:pt x="321" y="372"/>
                    <a:pt x="322" y="377"/>
                    <a:pt x="322" y="378"/>
                  </a:cubicBezTo>
                  <a:cubicBezTo>
                    <a:pt x="322" y="383"/>
                    <a:pt x="322" y="386"/>
                    <a:pt x="319" y="387"/>
                  </a:cubicBezTo>
                  <a:cubicBezTo>
                    <a:pt x="319" y="388"/>
                    <a:pt x="318" y="388"/>
                    <a:pt x="316" y="388"/>
                  </a:cubicBezTo>
                  <a:cubicBezTo>
                    <a:pt x="315" y="388"/>
                    <a:pt x="315" y="388"/>
                    <a:pt x="314" y="388"/>
                  </a:cubicBezTo>
                  <a:cubicBezTo>
                    <a:pt x="313" y="388"/>
                    <a:pt x="312" y="387"/>
                    <a:pt x="311" y="387"/>
                  </a:cubicBezTo>
                  <a:cubicBezTo>
                    <a:pt x="309" y="387"/>
                    <a:pt x="305" y="388"/>
                    <a:pt x="303" y="390"/>
                  </a:cubicBezTo>
                  <a:cubicBezTo>
                    <a:pt x="300" y="393"/>
                    <a:pt x="299" y="396"/>
                    <a:pt x="300" y="399"/>
                  </a:cubicBezTo>
                  <a:cubicBezTo>
                    <a:pt x="300" y="403"/>
                    <a:pt x="303" y="406"/>
                    <a:pt x="306" y="407"/>
                  </a:cubicBezTo>
                  <a:cubicBezTo>
                    <a:pt x="308" y="408"/>
                    <a:pt x="310" y="408"/>
                    <a:pt x="312" y="408"/>
                  </a:cubicBezTo>
                  <a:cubicBezTo>
                    <a:pt x="315" y="408"/>
                    <a:pt x="318" y="407"/>
                    <a:pt x="321" y="406"/>
                  </a:cubicBezTo>
                  <a:cubicBezTo>
                    <a:pt x="323" y="406"/>
                    <a:pt x="323" y="406"/>
                    <a:pt x="323" y="406"/>
                  </a:cubicBezTo>
                  <a:cubicBezTo>
                    <a:pt x="336" y="402"/>
                    <a:pt x="337" y="393"/>
                    <a:pt x="338" y="384"/>
                  </a:cubicBezTo>
                  <a:cubicBezTo>
                    <a:pt x="339" y="381"/>
                    <a:pt x="339" y="381"/>
                    <a:pt x="339" y="381"/>
                  </a:cubicBezTo>
                  <a:cubicBezTo>
                    <a:pt x="340" y="376"/>
                    <a:pt x="341" y="369"/>
                    <a:pt x="343" y="365"/>
                  </a:cubicBezTo>
                  <a:cubicBezTo>
                    <a:pt x="345" y="363"/>
                    <a:pt x="347" y="361"/>
                    <a:pt x="349" y="361"/>
                  </a:cubicBezTo>
                  <a:cubicBezTo>
                    <a:pt x="350" y="361"/>
                    <a:pt x="350" y="362"/>
                    <a:pt x="351" y="363"/>
                  </a:cubicBezTo>
                  <a:cubicBezTo>
                    <a:pt x="351" y="363"/>
                    <a:pt x="351" y="365"/>
                    <a:pt x="352" y="367"/>
                  </a:cubicBezTo>
                  <a:cubicBezTo>
                    <a:pt x="352" y="368"/>
                    <a:pt x="352" y="370"/>
                    <a:pt x="352" y="372"/>
                  </a:cubicBezTo>
                  <a:cubicBezTo>
                    <a:pt x="353" y="374"/>
                    <a:pt x="354" y="376"/>
                    <a:pt x="355" y="378"/>
                  </a:cubicBezTo>
                  <a:cubicBezTo>
                    <a:pt x="358" y="384"/>
                    <a:pt x="359" y="386"/>
                    <a:pt x="355" y="394"/>
                  </a:cubicBezTo>
                  <a:cubicBezTo>
                    <a:pt x="354" y="397"/>
                    <a:pt x="354" y="401"/>
                    <a:pt x="354" y="404"/>
                  </a:cubicBezTo>
                  <a:cubicBezTo>
                    <a:pt x="354" y="410"/>
                    <a:pt x="354" y="413"/>
                    <a:pt x="351" y="415"/>
                  </a:cubicBezTo>
                  <a:cubicBezTo>
                    <a:pt x="351" y="415"/>
                    <a:pt x="351" y="415"/>
                    <a:pt x="349" y="415"/>
                  </a:cubicBezTo>
                  <a:cubicBezTo>
                    <a:pt x="347" y="415"/>
                    <a:pt x="347" y="415"/>
                    <a:pt x="347" y="415"/>
                  </a:cubicBezTo>
                  <a:cubicBezTo>
                    <a:pt x="345" y="415"/>
                    <a:pt x="342" y="415"/>
                    <a:pt x="340" y="418"/>
                  </a:cubicBezTo>
                  <a:cubicBezTo>
                    <a:pt x="338" y="421"/>
                    <a:pt x="339" y="423"/>
                    <a:pt x="339" y="425"/>
                  </a:cubicBezTo>
                  <a:cubicBezTo>
                    <a:pt x="340" y="425"/>
                    <a:pt x="340" y="426"/>
                    <a:pt x="340" y="426"/>
                  </a:cubicBezTo>
                  <a:cubicBezTo>
                    <a:pt x="339" y="426"/>
                    <a:pt x="338" y="426"/>
                    <a:pt x="337" y="425"/>
                  </a:cubicBezTo>
                  <a:cubicBezTo>
                    <a:pt x="336" y="425"/>
                    <a:pt x="336" y="425"/>
                    <a:pt x="336" y="425"/>
                  </a:cubicBezTo>
                  <a:cubicBezTo>
                    <a:pt x="331" y="425"/>
                    <a:pt x="329" y="425"/>
                    <a:pt x="326" y="422"/>
                  </a:cubicBezTo>
                  <a:cubicBezTo>
                    <a:pt x="324" y="419"/>
                    <a:pt x="321" y="418"/>
                    <a:pt x="317" y="418"/>
                  </a:cubicBezTo>
                  <a:cubicBezTo>
                    <a:pt x="314" y="418"/>
                    <a:pt x="311" y="419"/>
                    <a:pt x="307" y="420"/>
                  </a:cubicBezTo>
                  <a:cubicBezTo>
                    <a:pt x="305" y="421"/>
                    <a:pt x="302" y="422"/>
                    <a:pt x="299" y="422"/>
                  </a:cubicBezTo>
                  <a:cubicBezTo>
                    <a:pt x="298" y="422"/>
                    <a:pt x="298" y="422"/>
                    <a:pt x="298" y="422"/>
                  </a:cubicBezTo>
                  <a:cubicBezTo>
                    <a:pt x="294" y="423"/>
                    <a:pt x="287" y="423"/>
                    <a:pt x="286" y="430"/>
                  </a:cubicBezTo>
                  <a:cubicBezTo>
                    <a:pt x="285" y="435"/>
                    <a:pt x="290" y="445"/>
                    <a:pt x="296" y="446"/>
                  </a:cubicBezTo>
                  <a:cubicBezTo>
                    <a:pt x="296" y="446"/>
                    <a:pt x="297" y="446"/>
                    <a:pt x="297" y="446"/>
                  </a:cubicBezTo>
                  <a:cubicBezTo>
                    <a:pt x="300" y="446"/>
                    <a:pt x="303" y="444"/>
                    <a:pt x="305" y="443"/>
                  </a:cubicBezTo>
                  <a:cubicBezTo>
                    <a:pt x="306" y="442"/>
                    <a:pt x="308" y="441"/>
                    <a:pt x="310" y="441"/>
                  </a:cubicBezTo>
                  <a:cubicBezTo>
                    <a:pt x="310" y="441"/>
                    <a:pt x="310" y="441"/>
                    <a:pt x="310" y="441"/>
                  </a:cubicBezTo>
                  <a:cubicBezTo>
                    <a:pt x="311" y="441"/>
                    <a:pt x="313" y="442"/>
                    <a:pt x="314" y="443"/>
                  </a:cubicBezTo>
                  <a:cubicBezTo>
                    <a:pt x="317" y="444"/>
                    <a:pt x="319" y="446"/>
                    <a:pt x="322" y="446"/>
                  </a:cubicBezTo>
                  <a:cubicBezTo>
                    <a:pt x="322" y="446"/>
                    <a:pt x="323" y="446"/>
                    <a:pt x="323" y="446"/>
                  </a:cubicBezTo>
                  <a:cubicBezTo>
                    <a:pt x="327" y="445"/>
                    <a:pt x="329" y="441"/>
                    <a:pt x="330" y="439"/>
                  </a:cubicBezTo>
                  <a:cubicBezTo>
                    <a:pt x="330" y="437"/>
                    <a:pt x="331" y="436"/>
                    <a:pt x="332" y="436"/>
                  </a:cubicBezTo>
                  <a:cubicBezTo>
                    <a:pt x="332" y="435"/>
                    <a:pt x="332" y="435"/>
                    <a:pt x="332" y="435"/>
                  </a:cubicBezTo>
                  <a:cubicBezTo>
                    <a:pt x="333" y="435"/>
                    <a:pt x="335" y="436"/>
                    <a:pt x="336" y="437"/>
                  </a:cubicBezTo>
                  <a:cubicBezTo>
                    <a:pt x="338" y="438"/>
                    <a:pt x="339" y="439"/>
                    <a:pt x="341" y="439"/>
                  </a:cubicBezTo>
                  <a:cubicBezTo>
                    <a:pt x="341" y="439"/>
                    <a:pt x="341" y="439"/>
                    <a:pt x="341" y="439"/>
                  </a:cubicBezTo>
                  <a:cubicBezTo>
                    <a:pt x="342" y="439"/>
                    <a:pt x="344" y="439"/>
                    <a:pt x="346" y="436"/>
                  </a:cubicBezTo>
                  <a:cubicBezTo>
                    <a:pt x="347" y="433"/>
                    <a:pt x="346" y="430"/>
                    <a:pt x="345" y="429"/>
                  </a:cubicBezTo>
                  <a:cubicBezTo>
                    <a:pt x="345" y="429"/>
                    <a:pt x="345" y="429"/>
                    <a:pt x="345" y="428"/>
                  </a:cubicBezTo>
                  <a:cubicBezTo>
                    <a:pt x="348" y="429"/>
                    <a:pt x="351" y="429"/>
                    <a:pt x="353" y="429"/>
                  </a:cubicBezTo>
                  <a:cubicBezTo>
                    <a:pt x="354" y="429"/>
                    <a:pt x="354" y="429"/>
                    <a:pt x="355" y="429"/>
                  </a:cubicBezTo>
                  <a:cubicBezTo>
                    <a:pt x="361" y="429"/>
                    <a:pt x="366" y="425"/>
                    <a:pt x="370" y="421"/>
                  </a:cubicBezTo>
                  <a:cubicBezTo>
                    <a:pt x="373" y="418"/>
                    <a:pt x="376" y="416"/>
                    <a:pt x="379" y="415"/>
                  </a:cubicBezTo>
                  <a:cubicBezTo>
                    <a:pt x="380" y="414"/>
                    <a:pt x="381" y="414"/>
                    <a:pt x="382" y="414"/>
                  </a:cubicBezTo>
                  <a:cubicBezTo>
                    <a:pt x="383" y="414"/>
                    <a:pt x="387" y="415"/>
                    <a:pt x="387" y="419"/>
                  </a:cubicBezTo>
                  <a:cubicBezTo>
                    <a:pt x="387" y="420"/>
                    <a:pt x="387" y="421"/>
                    <a:pt x="386" y="423"/>
                  </a:cubicBezTo>
                  <a:cubicBezTo>
                    <a:pt x="386" y="424"/>
                    <a:pt x="385" y="426"/>
                    <a:pt x="385" y="427"/>
                  </a:cubicBezTo>
                  <a:cubicBezTo>
                    <a:pt x="384" y="432"/>
                    <a:pt x="386" y="436"/>
                    <a:pt x="388" y="441"/>
                  </a:cubicBezTo>
                  <a:cubicBezTo>
                    <a:pt x="389" y="443"/>
                    <a:pt x="391" y="445"/>
                    <a:pt x="392" y="448"/>
                  </a:cubicBezTo>
                  <a:cubicBezTo>
                    <a:pt x="397" y="457"/>
                    <a:pt x="403" y="466"/>
                    <a:pt x="399" y="476"/>
                  </a:cubicBezTo>
                  <a:cubicBezTo>
                    <a:pt x="399" y="477"/>
                    <a:pt x="398" y="477"/>
                    <a:pt x="398" y="478"/>
                  </a:cubicBezTo>
                  <a:cubicBezTo>
                    <a:pt x="396" y="482"/>
                    <a:pt x="395" y="486"/>
                    <a:pt x="397" y="491"/>
                  </a:cubicBezTo>
                  <a:cubicBezTo>
                    <a:pt x="398" y="494"/>
                    <a:pt x="400" y="496"/>
                    <a:pt x="402" y="498"/>
                  </a:cubicBezTo>
                  <a:cubicBezTo>
                    <a:pt x="403" y="500"/>
                    <a:pt x="404" y="502"/>
                    <a:pt x="405" y="504"/>
                  </a:cubicBezTo>
                  <a:cubicBezTo>
                    <a:pt x="407" y="507"/>
                    <a:pt x="408" y="510"/>
                    <a:pt x="409" y="513"/>
                  </a:cubicBezTo>
                  <a:cubicBezTo>
                    <a:pt x="410" y="516"/>
                    <a:pt x="412" y="519"/>
                    <a:pt x="413" y="521"/>
                  </a:cubicBezTo>
                  <a:cubicBezTo>
                    <a:pt x="413" y="523"/>
                    <a:pt x="414" y="524"/>
                    <a:pt x="415" y="526"/>
                  </a:cubicBezTo>
                  <a:cubicBezTo>
                    <a:pt x="417" y="529"/>
                    <a:pt x="418" y="531"/>
                    <a:pt x="418" y="534"/>
                  </a:cubicBezTo>
                  <a:cubicBezTo>
                    <a:pt x="419" y="538"/>
                    <a:pt x="419" y="538"/>
                    <a:pt x="419" y="538"/>
                  </a:cubicBezTo>
                  <a:cubicBezTo>
                    <a:pt x="422" y="537"/>
                    <a:pt x="422" y="537"/>
                    <a:pt x="422" y="537"/>
                  </a:cubicBezTo>
                  <a:cubicBezTo>
                    <a:pt x="423" y="537"/>
                    <a:pt x="425" y="536"/>
                    <a:pt x="426" y="536"/>
                  </a:cubicBezTo>
                  <a:cubicBezTo>
                    <a:pt x="428" y="536"/>
                    <a:pt x="429" y="537"/>
                    <a:pt x="431" y="537"/>
                  </a:cubicBezTo>
                  <a:cubicBezTo>
                    <a:pt x="433" y="538"/>
                    <a:pt x="434" y="538"/>
                    <a:pt x="436" y="538"/>
                  </a:cubicBezTo>
                  <a:cubicBezTo>
                    <a:pt x="436" y="538"/>
                    <a:pt x="437" y="538"/>
                    <a:pt x="437" y="538"/>
                  </a:cubicBezTo>
                  <a:cubicBezTo>
                    <a:pt x="438" y="535"/>
                    <a:pt x="438" y="535"/>
                    <a:pt x="438" y="535"/>
                  </a:cubicBezTo>
                  <a:cubicBezTo>
                    <a:pt x="438" y="538"/>
                    <a:pt x="438" y="538"/>
                    <a:pt x="438" y="538"/>
                  </a:cubicBezTo>
                  <a:cubicBezTo>
                    <a:pt x="441" y="538"/>
                    <a:pt x="441" y="538"/>
                    <a:pt x="441" y="538"/>
                  </a:cubicBezTo>
                  <a:cubicBezTo>
                    <a:pt x="475" y="10"/>
                    <a:pt x="475" y="10"/>
                    <a:pt x="475" y="10"/>
                  </a:cubicBezTo>
                  <a:lnTo>
                    <a:pt x="472" y="9"/>
                  </a:lnTo>
                  <a:close/>
                  <a:moveTo>
                    <a:pt x="413" y="222"/>
                  </a:moveTo>
                  <a:cubicBezTo>
                    <a:pt x="411" y="220"/>
                    <a:pt x="409" y="219"/>
                    <a:pt x="408" y="219"/>
                  </a:cubicBezTo>
                  <a:cubicBezTo>
                    <a:pt x="407" y="219"/>
                    <a:pt x="406" y="218"/>
                    <a:pt x="406" y="218"/>
                  </a:cubicBezTo>
                  <a:cubicBezTo>
                    <a:pt x="406" y="218"/>
                    <a:pt x="405" y="216"/>
                    <a:pt x="411" y="209"/>
                  </a:cubicBezTo>
                  <a:cubicBezTo>
                    <a:pt x="413" y="207"/>
                    <a:pt x="415" y="206"/>
                    <a:pt x="416" y="204"/>
                  </a:cubicBezTo>
                  <a:cubicBezTo>
                    <a:pt x="418" y="202"/>
                    <a:pt x="421" y="200"/>
                    <a:pt x="423" y="197"/>
                  </a:cubicBezTo>
                  <a:cubicBezTo>
                    <a:pt x="424" y="199"/>
                    <a:pt x="423" y="201"/>
                    <a:pt x="422" y="203"/>
                  </a:cubicBezTo>
                  <a:cubicBezTo>
                    <a:pt x="421" y="206"/>
                    <a:pt x="421" y="209"/>
                    <a:pt x="420" y="211"/>
                  </a:cubicBezTo>
                  <a:cubicBezTo>
                    <a:pt x="419" y="216"/>
                    <a:pt x="418" y="220"/>
                    <a:pt x="415" y="224"/>
                  </a:cubicBezTo>
                  <a:cubicBezTo>
                    <a:pt x="415" y="224"/>
                    <a:pt x="415" y="224"/>
                    <a:pt x="415" y="224"/>
                  </a:cubicBezTo>
                  <a:cubicBezTo>
                    <a:pt x="415" y="224"/>
                    <a:pt x="415" y="224"/>
                    <a:pt x="414" y="223"/>
                  </a:cubicBezTo>
                  <a:cubicBezTo>
                    <a:pt x="414" y="223"/>
                    <a:pt x="413" y="222"/>
                    <a:pt x="413" y="222"/>
                  </a:cubicBezTo>
                  <a:close/>
                  <a:moveTo>
                    <a:pt x="340" y="246"/>
                  </a:moveTo>
                  <a:cubicBezTo>
                    <a:pt x="339" y="247"/>
                    <a:pt x="339" y="248"/>
                    <a:pt x="338" y="248"/>
                  </a:cubicBezTo>
                  <a:cubicBezTo>
                    <a:pt x="339" y="247"/>
                    <a:pt x="339" y="246"/>
                    <a:pt x="339" y="244"/>
                  </a:cubicBezTo>
                  <a:cubicBezTo>
                    <a:pt x="339" y="239"/>
                    <a:pt x="339" y="235"/>
                    <a:pt x="336" y="230"/>
                  </a:cubicBezTo>
                  <a:cubicBezTo>
                    <a:pt x="336" y="230"/>
                    <a:pt x="335" y="229"/>
                    <a:pt x="334" y="228"/>
                  </a:cubicBezTo>
                  <a:cubicBezTo>
                    <a:pt x="334" y="228"/>
                    <a:pt x="332" y="226"/>
                    <a:pt x="332" y="225"/>
                  </a:cubicBezTo>
                  <a:cubicBezTo>
                    <a:pt x="333" y="225"/>
                    <a:pt x="333" y="224"/>
                    <a:pt x="334" y="224"/>
                  </a:cubicBezTo>
                  <a:cubicBezTo>
                    <a:pt x="336" y="223"/>
                    <a:pt x="338" y="221"/>
                    <a:pt x="338" y="218"/>
                  </a:cubicBezTo>
                  <a:cubicBezTo>
                    <a:pt x="338" y="215"/>
                    <a:pt x="336" y="212"/>
                    <a:pt x="334" y="208"/>
                  </a:cubicBezTo>
                  <a:cubicBezTo>
                    <a:pt x="333" y="207"/>
                    <a:pt x="333" y="206"/>
                    <a:pt x="333" y="206"/>
                  </a:cubicBezTo>
                  <a:cubicBezTo>
                    <a:pt x="331" y="203"/>
                    <a:pt x="329" y="200"/>
                    <a:pt x="326" y="197"/>
                  </a:cubicBezTo>
                  <a:cubicBezTo>
                    <a:pt x="324" y="194"/>
                    <a:pt x="322" y="190"/>
                    <a:pt x="323" y="188"/>
                  </a:cubicBezTo>
                  <a:cubicBezTo>
                    <a:pt x="324" y="189"/>
                    <a:pt x="327" y="193"/>
                    <a:pt x="329" y="194"/>
                  </a:cubicBezTo>
                  <a:cubicBezTo>
                    <a:pt x="330" y="195"/>
                    <a:pt x="331" y="196"/>
                    <a:pt x="331" y="197"/>
                  </a:cubicBezTo>
                  <a:cubicBezTo>
                    <a:pt x="333" y="198"/>
                    <a:pt x="334" y="199"/>
                    <a:pt x="336" y="200"/>
                  </a:cubicBezTo>
                  <a:cubicBezTo>
                    <a:pt x="337" y="201"/>
                    <a:pt x="338" y="201"/>
                    <a:pt x="339" y="201"/>
                  </a:cubicBezTo>
                  <a:cubicBezTo>
                    <a:pt x="339" y="201"/>
                    <a:pt x="340" y="202"/>
                    <a:pt x="341" y="202"/>
                  </a:cubicBezTo>
                  <a:cubicBezTo>
                    <a:pt x="341" y="202"/>
                    <a:pt x="342" y="205"/>
                    <a:pt x="342" y="206"/>
                  </a:cubicBezTo>
                  <a:cubicBezTo>
                    <a:pt x="343" y="207"/>
                    <a:pt x="343" y="208"/>
                    <a:pt x="343" y="208"/>
                  </a:cubicBezTo>
                  <a:cubicBezTo>
                    <a:pt x="344" y="210"/>
                    <a:pt x="344" y="212"/>
                    <a:pt x="345" y="214"/>
                  </a:cubicBezTo>
                  <a:cubicBezTo>
                    <a:pt x="347" y="218"/>
                    <a:pt x="348" y="222"/>
                    <a:pt x="349" y="226"/>
                  </a:cubicBezTo>
                  <a:cubicBezTo>
                    <a:pt x="350" y="234"/>
                    <a:pt x="348" y="239"/>
                    <a:pt x="340" y="246"/>
                  </a:cubicBezTo>
                  <a:close/>
                  <a:moveTo>
                    <a:pt x="310" y="113"/>
                  </a:moveTo>
                  <a:cubicBezTo>
                    <a:pt x="309" y="111"/>
                    <a:pt x="309" y="110"/>
                    <a:pt x="309" y="110"/>
                  </a:cubicBezTo>
                  <a:cubicBezTo>
                    <a:pt x="309" y="110"/>
                    <a:pt x="309" y="109"/>
                    <a:pt x="311" y="108"/>
                  </a:cubicBezTo>
                  <a:cubicBezTo>
                    <a:pt x="312" y="108"/>
                    <a:pt x="312" y="108"/>
                    <a:pt x="312" y="108"/>
                  </a:cubicBezTo>
                  <a:cubicBezTo>
                    <a:pt x="316" y="106"/>
                    <a:pt x="318" y="104"/>
                    <a:pt x="317" y="98"/>
                  </a:cubicBezTo>
                  <a:cubicBezTo>
                    <a:pt x="316" y="95"/>
                    <a:pt x="315" y="94"/>
                    <a:pt x="313" y="92"/>
                  </a:cubicBezTo>
                  <a:cubicBezTo>
                    <a:pt x="312" y="90"/>
                    <a:pt x="311" y="89"/>
                    <a:pt x="311" y="88"/>
                  </a:cubicBezTo>
                  <a:cubicBezTo>
                    <a:pt x="311" y="88"/>
                    <a:pt x="312" y="86"/>
                    <a:pt x="315" y="86"/>
                  </a:cubicBezTo>
                  <a:cubicBezTo>
                    <a:pt x="318" y="86"/>
                    <a:pt x="321" y="87"/>
                    <a:pt x="322" y="88"/>
                  </a:cubicBezTo>
                  <a:cubicBezTo>
                    <a:pt x="326" y="91"/>
                    <a:pt x="329" y="94"/>
                    <a:pt x="332" y="98"/>
                  </a:cubicBezTo>
                  <a:cubicBezTo>
                    <a:pt x="333" y="99"/>
                    <a:pt x="334" y="100"/>
                    <a:pt x="335" y="102"/>
                  </a:cubicBezTo>
                  <a:cubicBezTo>
                    <a:pt x="338" y="104"/>
                    <a:pt x="338" y="106"/>
                    <a:pt x="337" y="110"/>
                  </a:cubicBezTo>
                  <a:cubicBezTo>
                    <a:pt x="337" y="112"/>
                    <a:pt x="336" y="115"/>
                    <a:pt x="337" y="118"/>
                  </a:cubicBezTo>
                  <a:cubicBezTo>
                    <a:pt x="337" y="119"/>
                    <a:pt x="338" y="121"/>
                    <a:pt x="338" y="123"/>
                  </a:cubicBezTo>
                  <a:cubicBezTo>
                    <a:pt x="339" y="125"/>
                    <a:pt x="340" y="128"/>
                    <a:pt x="339" y="129"/>
                  </a:cubicBezTo>
                  <a:cubicBezTo>
                    <a:pt x="339" y="130"/>
                    <a:pt x="338" y="130"/>
                    <a:pt x="337" y="131"/>
                  </a:cubicBezTo>
                  <a:cubicBezTo>
                    <a:pt x="336" y="131"/>
                    <a:pt x="335" y="131"/>
                    <a:pt x="334" y="131"/>
                  </a:cubicBezTo>
                  <a:cubicBezTo>
                    <a:pt x="330" y="131"/>
                    <a:pt x="326" y="129"/>
                    <a:pt x="322" y="126"/>
                  </a:cubicBezTo>
                  <a:cubicBezTo>
                    <a:pt x="319" y="125"/>
                    <a:pt x="319" y="125"/>
                    <a:pt x="319" y="125"/>
                  </a:cubicBezTo>
                  <a:cubicBezTo>
                    <a:pt x="318" y="127"/>
                    <a:pt x="318" y="127"/>
                    <a:pt x="318" y="127"/>
                  </a:cubicBezTo>
                  <a:cubicBezTo>
                    <a:pt x="316" y="130"/>
                    <a:pt x="314" y="131"/>
                    <a:pt x="314" y="131"/>
                  </a:cubicBezTo>
                  <a:cubicBezTo>
                    <a:pt x="313" y="131"/>
                    <a:pt x="312" y="130"/>
                    <a:pt x="312" y="128"/>
                  </a:cubicBezTo>
                  <a:cubicBezTo>
                    <a:pt x="312" y="127"/>
                    <a:pt x="312" y="125"/>
                    <a:pt x="312" y="123"/>
                  </a:cubicBezTo>
                  <a:cubicBezTo>
                    <a:pt x="313" y="120"/>
                    <a:pt x="313" y="116"/>
                    <a:pt x="310" y="113"/>
                  </a:cubicBezTo>
                  <a:close/>
                  <a:moveTo>
                    <a:pt x="332" y="146"/>
                  </a:moveTo>
                  <a:cubicBezTo>
                    <a:pt x="333" y="146"/>
                    <a:pt x="333" y="146"/>
                    <a:pt x="333" y="146"/>
                  </a:cubicBezTo>
                  <a:cubicBezTo>
                    <a:pt x="334" y="145"/>
                    <a:pt x="335" y="145"/>
                    <a:pt x="336" y="144"/>
                  </a:cubicBezTo>
                  <a:cubicBezTo>
                    <a:pt x="336" y="144"/>
                    <a:pt x="336" y="144"/>
                    <a:pt x="336" y="144"/>
                  </a:cubicBezTo>
                  <a:cubicBezTo>
                    <a:pt x="336" y="146"/>
                    <a:pt x="336" y="147"/>
                    <a:pt x="336" y="148"/>
                  </a:cubicBezTo>
                  <a:cubicBezTo>
                    <a:pt x="336" y="148"/>
                    <a:pt x="336" y="148"/>
                    <a:pt x="336" y="148"/>
                  </a:cubicBezTo>
                  <a:cubicBezTo>
                    <a:pt x="335" y="147"/>
                    <a:pt x="334" y="146"/>
                    <a:pt x="332" y="146"/>
                  </a:cubicBezTo>
                  <a:close/>
                  <a:moveTo>
                    <a:pt x="329" y="146"/>
                  </a:moveTo>
                  <a:cubicBezTo>
                    <a:pt x="330" y="146"/>
                    <a:pt x="330" y="146"/>
                    <a:pt x="331" y="146"/>
                  </a:cubicBezTo>
                  <a:cubicBezTo>
                    <a:pt x="329" y="147"/>
                    <a:pt x="328" y="149"/>
                    <a:pt x="328" y="150"/>
                  </a:cubicBezTo>
                  <a:cubicBezTo>
                    <a:pt x="327" y="150"/>
                    <a:pt x="327" y="151"/>
                    <a:pt x="327" y="151"/>
                  </a:cubicBezTo>
                  <a:cubicBezTo>
                    <a:pt x="326" y="152"/>
                    <a:pt x="325" y="152"/>
                    <a:pt x="324" y="152"/>
                  </a:cubicBezTo>
                  <a:cubicBezTo>
                    <a:pt x="322" y="152"/>
                    <a:pt x="320" y="151"/>
                    <a:pt x="319" y="151"/>
                  </a:cubicBezTo>
                  <a:cubicBezTo>
                    <a:pt x="319" y="150"/>
                    <a:pt x="318" y="150"/>
                    <a:pt x="318" y="149"/>
                  </a:cubicBezTo>
                  <a:cubicBezTo>
                    <a:pt x="318" y="148"/>
                    <a:pt x="319" y="147"/>
                    <a:pt x="320" y="146"/>
                  </a:cubicBezTo>
                  <a:cubicBezTo>
                    <a:pt x="321" y="146"/>
                    <a:pt x="321" y="146"/>
                    <a:pt x="323" y="146"/>
                  </a:cubicBezTo>
                  <a:cubicBezTo>
                    <a:pt x="324" y="146"/>
                    <a:pt x="325" y="146"/>
                    <a:pt x="326" y="146"/>
                  </a:cubicBezTo>
                  <a:cubicBezTo>
                    <a:pt x="327" y="146"/>
                    <a:pt x="328" y="146"/>
                    <a:pt x="329" y="146"/>
                  </a:cubicBezTo>
                  <a:close/>
                  <a:moveTo>
                    <a:pt x="272" y="268"/>
                  </a:moveTo>
                  <a:cubicBezTo>
                    <a:pt x="271" y="267"/>
                    <a:pt x="272" y="263"/>
                    <a:pt x="272" y="262"/>
                  </a:cubicBezTo>
                  <a:cubicBezTo>
                    <a:pt x="272" y="261"/>
                    <a:pt x="272" y="261"/>
                    <a:pt x="272" y="261"/>
                  </a:cubicBezTo>
                  <a:cubicBezTo>
                    <a:pt x="274" y="255"/>
                    <a:pt x="272" y="250"/>
                    <a:pt x="267" y="246"/>
                  </a:cubicBezTo>
                  <a:cubicBezTo>
                    <a:pt x="267" y="245"/>
                    <a:pt x="266" y="245"/>
                    <a:pt x="265" y="244"/>
                  </a:cubicBezTo>
                  <a:cubicBezTo>
                    <a:pt x="263" y="243"/>
                    <a:pt x="262" y="242"/>
                    <a:pt x="261" y="241"/>
                  </a:cubicBezTo>
                  <a:cubicBezTo>
                    <a:pt x="261" y="240"/>
                    <a:pt x="261" y="239"/>
                    <a:pt x="260" y="237"/>
                  </a:cubicBezTo>
                  <a:cubicBezTo>
                    <a:pt x="260" y="235"/>
                    <a:pt x="259" y="233"/>
                    <a:pt x="258" y="231"/>
                  </a:cubicBezTo>
                  <a:cubicBezTo>
                    <a:pt x="258" y="231"/>
                    <a:pt x="258" y="231"/>
                    <a:pt x="258" y="231"/>
                  </a:cubicBezTo>
                  <a:cubicBezTo>
                    <a:pt x="259" y="231"/>
                    <a:pt x="260" y="232"/>
                    <a:pt x="262" y="232"/>
                  </a:cubicBezTo>
                  <a:cubicBezTo>
                    <a:pt x="264" y="232"/>
                    <a:pt x="266" y="231"/>
                    <a:pt x="267" y="231"/>
                  </a:cubicBezTo>
                  <a:cubicBezTo>
                    <a:pt x="268" y="230"/>
                    <a:pt x="270" y="230"/>
                    <a:pt x="270" y="230"/>
                  </a:cubicBezTo>
                  <a:cubicBezTo>
                    <a:pt x="271" y="230"/>
                    <a:pt x="271" y="230"/>
                    <a:pt x="272" y="231"/>
                  </a:cubicBezTo>
                  <a:cubicBezTo>
                    <a:pt x="273" y="233"/>
                    <a:pt x="273" y="235"/>
                    <a:pt x="273" y="238"/>
                  </a:cubicBezTo>
                  <a:cubicBezTo>
                    <a:pt x="274" y="240"/>
                    <a:pt x="274" y="242"/>
                    <a:pt x="275" y="245"/>
                  </a:cubicBezTo>
                  <a:cubicBezTo>
                    <a:pt x="275" y="246"/>
                    <a:pt x="276" y="247"/>
                    <a:pt x="277" y="249"/>
                  </a:cubicBezTo>
                  <a:cubicBezTo>
                    <a:pt x="278" y="252"/>
                    <a:pt x="279" y="254"/>
                    <a:pt x="280" y="257"/>
                  </a:cubicBezTo>
                  <a:cubicBezTo>
                    <a:pt x="281" y="264"/>
                    <a:pt x="279" y="266"/>
                    <a:pt x="274" y="267"/>
                  </a:cubicBezTo>
                  <a:cubicBezTo>
                    <a:pt x="273" y="268"/>
                    <a:pt x="273" y="268"/>
                    <a:pt x="272" y="268"/>
                  </a:cubicBezTo>
                  <a:cubicBezTo>
                    <a:pt x="272" y="268"/>
                    <a:pt x="272" y="268"/>
                    <a:pt x="272" y="268"/>
                  </a:cubicBezTo>
                  <a:cubicBezTo>
                    <a:pt x="272" y="268"/>
                    <a:pt x="272" y="268"/>
                    <a:pt x="272" y="268"/>
                  </a:cubicBezTo>
                  <a:close/>
                  <a:moveTo>
                    <a:pt x="233" y="243"/>
                  </a:moveTo>
                  <a:cubicBezTo>
                    <a:pt x="233" y="242"/>
                    <a:pt x="234" y="241"/>
                    <a:pt x="234" y="240"/>
                  </a:cubicBezTo>
                  <a:cubicBezTo>
                    <a:pt x="235" y="238"/>
                    <a:pt x="236" y="236"/>
                    <a:pt x="237" y="235"/>
                  </a:cubicBezTo>
                  <a:cubicBezTo>
                    <a:pt x="237" y="236"/>
                    <a:pt x="238" y="237"/>
                    <a:pt x="239" y="238"/>
                  </a:cubicBezTo>
                  <a:cubicBezTo>
                    <a:pt x="236" y="238"/>
                    <a:pt x="234" y="241"/>
                    <a:pt x="233" y="243"/>
                  </a:cubicBezTo>
                  <a:close/>
                  <a:moveTo>
                    <a:pt x="245" y="223"/>
                  </a:moveTo>
                  <a:cubicBezTo>
                    <a:pt x="244" y="223"/>
                    <a:pt x="243" y="223"/>
                    <a:pt x="241" y="224"/>
                  </a:cubicBezTo>
                  <a:cubicBezTo>
                    <a:pt x="243" y="220"/>
                    <a:pt x="244" y="220"/>
                    <a:pt x="245" y="220"/>
                  </a:cubicBezTo>
                  <a:cubicBezTo>
                    <a:pt x="246" y="220"/>
                    <a:pt x="246" y="220"/>
                    <a:pt x="246" y="220"/>
                  </a:cubicBezTo>
                  <a:cubicBezTo>
                    <a:pt x="248" y="220"/>
                    <a:pt x="250" y="222"/>
                    <a:pt x="252" y="225"/>
                  </a:cubicBezTo>
                  <a:cubicBezTo>
                    <a:pt x="252" y="225"/>
                    <a:pt x="252" y="225"/>
                    <a:pt x="252" y="225"/>
                  </a:cubicBezTo>
                  <a:cubicBezTo>
                    <a:pt x="250" y="224"/>
                    <a:pt x="248" y="223"/>
                    <a:pt x="245" y="22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417584" y="1752104"/>
              <a:ext cx="43690" cy="45455"/>
            </a:xfrm>
            <a:custGeom>
              <a:avLst/>
              <a:gdLst>
                <a:gd name="T0" fmla="*/ 3 w 14"/>
                <a:gd name="T1" fmla="*/ 15 h 16"/>
                <a:gd name="T2" fmla="*/ 7 w 14"/>
                <a:gd name="T3" fmla="*/ 16 h 16"/>
                <a:gd name="T4" fmla="*/ 11 w 14"/>
                <a:gd name="T5" fmla="*/ 15 h 16"/>
                <a:gd name="T6" fmla="*/ 14 w 14"/>
                <a:gd name="T7" fmla="*/ 5 h 16"/>
                <a:gd name="T8" fmla="*/ 10 w 14"/>
                <a:gd name="T9" fmla="*/ 0 h 16"/>
                <a:gd name="T10" fmla="*/ 9 w 14"/>
                <a:gd name="T11" fmla="*/ 0 h 16"/>
                <a:gd name="T12" fmla="*/ 4 w 14"/>
                <a:gd name="T13" fmla="*/ 4 h 16"/>
                <a:gd name="T14" fmla="*/ 2 w 14"/>
                <a:gd name="T15" fmla="*/ 7 h 16"/>
                <a:gd name="T16" fmla="*/ 1 w 14"/>
                <a:gd name="T17" fmla="*/ 13 h 16"/>
                <a:gd name="T18" fmla="*/ 3 w 14"/>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3" y="15"/>
                  </a:moveTo>
                  <a:cubicBezTo>
                    <a:pt x="4" y="16"/>
                    <a:pt x="5" y="16"/>
                    <a:pt x="7" y="16"/>
                  </a:cubicBezTo>
                  <a:cubicBezTo>
                    <a:pt x="8" y="16"/>
                    <a:pt x="10" y="16"/>
                    <a:pt x="11" y="15"/>
                  </a:cubicBezTo>
                  <a:cubicBezTo>
                    <a:pt x="13" y="12"/>
                    <a:pt x="14" y="8"/>
                    <a:pt x="14" y="5"/>
                  </a:cubicBezTo>
                  <a:cubicBezTo>
                    <a:pt x="13" y="1"/>
                    <a:pt x="12" y="0"/>
                    <a:pt x="10" y="0"/>
                  </a:cubicBezTo>
                  <a:cubicBezTo>
                    <a:pt x="9" y="0"/>
                    <a:pt x="9" y="0"/>
                    <a:pt x="9" y="0"/>
                  </a:cubicBezTo>
                  <a:cubicBezTo>
                    <a:pt x="7" y="0"/>
                    <a:pt x="5" y="2"/>
                    <a:pt x="4" y="4"/>
                  </a:cubicBezTo>
                  <a:cubicBezTo>
                    <a:pt x="3" y="5"/>
                    <a:pt x="3" y="6"/>
                    <a:pt x="2" y="7"/>
                  </a:cubicBezTo>
                  <a:cubicBezTo>
                    <a:pt x="1" y="8"/>
                    <a:pt x="0" y="10"/>
                    <a:pt x="1" y="13"/>
                  </a:cubicBezTo>
                  <a:cubicBezTo>
                    <a:pt x="1" y="14"/>
                    <a:pt x="2" y="15"/>
                    <a:pt x="3" y="1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1356928" y="982326"/>
              <a:ext cx="63351" cy="48420"/>
            </a:xfrm>
            <a:custGeom>
              <a:avLst/>
              <a:gdLst>
                <a:gd name="T0" fmla="*/ 4 w 20"/>
                <a:gd name="T1" fmla="*/ 14 h 17"/>
                <a:gd name="T2" fmla="*/ 6 w 20"/>
                <a:gd name="T3" fmla="*/ 16 h 17"/>
                <a:gd name="T4" fmla="*/ 6 w 20"/>
                <a:gd name="T5" fmla="*/ 14 h 17"/>
                <a:gd name="T6" fmla="*/ 9 w 20"/>
                <a:gd name="T7" fmla="*/ 15 h 17"/>
                <a:gd name="T8" fmla="*/ 11 w 20"/>
                <a:gd name="T9" fmla="*/ 17 h 17"/>
                <a:gd name="T10" fmla="*/ 20 w 20"/>
                <a:gd name="T11" fmla="*/ 7 h 17"/>
                <a:gd name="T12" fmla="*/ 18 w 20"/>
                <a:gd name="T13" fmla="*/ 2 h 17"/>
                <a:gd name="T14" fmla="*/ 12 w 20"/>
                <a:gd name="T15" fmla="*/ 0 h 17"/>
                <a:gd name="T16" fmla="*/ 2 w 20"/>
                <a:gd name="T17" fmla="*/ 4 h 17"/>
                <a:gd name="T18" fmla="*/ 0 w 20"/>
                <a:gd name="T19" fmla="*/ 8 h 17"/>
                <a:gd name="T20" fmla="*/ 4 w 20"/>
                <a:gd name="T21"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7">
                  <a:moveTo>
                    <a:pt x="4" y="14"/>
                  </a:moveTo>
                  <a:cubicBezTo>
                    <a:pt x="5" y="14"/>
                    <a:pt x="6" y="15"/>
                    <a:pt x="6" y="16"/>
                  </a:cubicBezTo>
                  <a:cubicBezTo>
                    <a:pt x="6" y="16"/>
                    <a:pt x="6" y="15"/>
                    <a:pt x="6" y="14"/>
                  </a:cubicBezTo>
                  <a:cubicBezTo>
                    <a:pt x="9" y="15"/>
                    <a:pt x="9" y="15"/>
                    <a:pt x="9" y="15"/>
                  </a:cubicBezTo>
                  <a:cubicBezTo>
                    <a:pt x="11" y="17"/>
                    <a:pt x="11" y="17"/>
                    <a:pt x="11" y="17"/>
                  </a:cubicBezTo>
                  <a:cubicBezTo>
                    <a:pt x="17" y="14"/>
                    <a:pt x="20" y="10"/>
                    <a:pt x="20" y="7"/>
                  </a:cubicBezTo>
                  <a:cubicBezTo>
                    <a:pt x="20" y="5"/>
                    <a:pt x="20" y="3"/>
                    <a:pt x="18" y="2"/>
                  </a:cubicBezTo>
                  <a:cubicBezTo>
                    <a:pt x="16" y="0"/>
                    <a:pt x="14" y="0"/>
                    <a:pt x="12" y="0"/>
                  </a:cubicBezTo>
                  <a:cubicBezTo>
                    <a:pt x="9" y="0"/>
                    <a:pt x="4" y="1"/>
                    <a:pt x="2" y="4"/>
                  </a:cubicBezTo>
                  <a:cubicBezTo>
                    <a:pt x="0" y="5"/>
                    <a:pt x="0" y="6"/>
                    <a:pt x="0" y="8"/>
                  </a:cubicBezTo>
                  <a:cubicBezTo>
                    <a:pt x="0" y="10"/>
                    <a:pt x="1" y="11"/>
                    <a:pt x="4" y="1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231900" y="742203"/>
              <a:ext cx="2026144" cy="2768828"/>
            </a:xfrm>
            <a:custGeom>
              <a:avLst/>
              <a:gdLst>
                <a:gd name="T0" fmla="*/ 605 w 643"/>
                <a:gd name="T1" fmla="*/ 44 h 971"/>
                <a:gd name="T2" fmla="*/ 587 w 643"/>
                <a:gd name="T3" fmla="*/ 47 h 971"/>
                <a:gd name="T4" fmla="*/ 579 w 643"/>
                <a:gd name="T5" fmla="*/ 54 h 971"/>
                <a:gd name="T6" fmla="*/ 551 w 643"/>
                <a:gd name="T7" fmla="*/ 11 h 971"/>
                <a:gd name="T8" fmla="*/ 526 w 643"/>
                <a:gd name="T9" fmla="*/ 1 h 971"/>
                <a:gd name="T10" fmla="*/ 508 w 643"/>
                <a:gd name="T11" fmla="*/ 20 h 971"/>
                <a:gd name="T12" fmla="*/ 492 w 643"/>
                <a:gd name="T13" fmla="*/ 23 h 971"/>
                <a:gd name="T14" fmla="*/ 480 w 643"/>
                <a:gd name="T15" fmla="*/ 38 h 971"/>
                <a:gd name="T16" fmla="*/ 458 w 643"/>
                <a:gd name="T17" fmla="*/ 40 h 971"/>
                <a:gd name="T18" fmla="*/ 457 w 643"/>
                <a:gd name="T19" fmla="*/ 66 h 971"/>
                <a:gd name="T20" fmla="*/ 442 w 643"/>
                <a:gd name="T21" fmla="*/ 66 h 971"/>
                <a:gd name="T22" fmla="*/ 446 w 643"/>
                <a:gd name="T23" fmla="*/ 78 h 971"/>
                <a:gd name="T24" fmla="*/ 425 w 643"/>
                <a:gd name="T25" fmla="*/ 84 h 971"/>
                <a:gd name="T26" fmla="*/ 423 w 643"/>
                <a:gd name="T27" fmla="*/ 113 h 971"/>
                <a:gd name="T28" fmla="*/ 401 w 643"/>
                <a:gd name="T29" fmla="*/ 123 h 971"/>
                <a:gd name="T30" fmla="*/ 387 w 643"/>
                <a:gd name="T31" fmla="*/ 131 h 971"/>
                <a:gd name="T32" fmla="*/ 397 w 643"/>
                <a:gd name="T33" fmla="*/ 152 h 971"/>
                <a:gd name="T34" fmla="*/ 397 w 643"/>
                <a:gd name="T35" fmla="*/ 156 h 971"/>
                <a:gd name="T36" fmla="*/ 388 w 643"/>
                <a:gd name="T37" fmla="*/ 176 h 971"/>
                <a:gd name="T38" fmla="*/ 357 w 643"/>
                <a:gd name="T39" fmla="*/ 137 h 971"/>
                <a:gd name="T40" fmla="*/ 345 w 643"/>
                <a:gd name="T41" fmla="*/ 149 h 971"/>
                <a:gd name="T42" fmla="*/ 330 w 643"/>
                <a:gd name="T43" fmla="*/ 168 h 971"/>
                <a:gd name="T44" fmla="*/ 326 w 643"/>
                <a:gd name="T45" fmla="*/ 221 h 971"/>
                <a:gd name="T46" fmla="*/ 310 w 643"/>
                <a:gd name="T47" fmla="*/ 255 h 971"/>
                <a:gd name="T48" fmla="*/ 232 w 643"/>
                <a:gd name="T49" fmla="*/ 302 h 971"/>
                <a:gd name="T50" fmla="*/ 194 w 643"/>
                <a:gd name="T51" fmla="*/ 320 h 971"/>
                <a:gd name="T52" fmla="*/ 153 w 643"/>
                <a:gd name="T53" fmla="*/ 343 h 971"/>
                <a:gd name="T54" fmla="*/ 131 w 643"/>
                <a:gd name="T55" fmla="*/ 344 h 971"/>
                <a:gd name="T56" fmla="*/ 115 w 643"/>
                <a:gd name="T57" fmla="*/ 350 h 971"/>
                <a:gd name="T58" fmla="*/ 87 w 643"/>
                <a:gd name="T59" fmla="*/ 371 h 971"/>
                <a:gd name="T60" fmla="*/ 52 w 643"/>
                <a:gd name="T61" fmla="*/ 401 h 971"/>
                <a:gd name="T62" fmla="*/ 30 w 643"/>
                <a:gd name="T63" fmla="*/ 440 h 971"/>
                <a:gd name="T64" fmla="*/ 21 w 643"/>
                <a:gd name="T65" fmla="*/ 409 h 971"/>
                <a:gd name="T66" fmla="*/ 7 w 643"/>
                <a:gd name="T67" fmla="*/ 455 h 971"/>
                <a:gd name="T68" fmla="*/ 16 w 643"/>
                <a:gd name="T69" fmla="*/ 490 h 971"/>
                <a:gd name="T70" fmla="*/ 28 w 643"/>
                <a:gd name="T71" fmla="*/ 561 h 971"/>
                <a:gd name="T72" fmla="*/ 53 w 643"/>
                <a:gd name="T73" fmla="*/ 601 h 971"/>
                <a:gd name="T74" fmla="*/ 43 w 643"/>
                <a:gd name="T75" fmla="*/ 598 h 971"/>
                <a:gd name="T76" fmla="*/ 27 w 643"/>
                <a:gd name="T77" fmla="*/ 577 h 971"/>
                <a:gd name="T78" fmla="*/ 34 w 643"/>
                <a:gd name="T79" fmla="*/ 602 h 971"/>
                <a:gd name="T80" fmla="*/ 40 w 643"/>
                <a:gd name="T81" fmla="*/ 613 h 971"/>
                <a:gd name="T82" fmla="*/ 29 w 643"/>
                <a:gd name="T83" fmla="*/ 604 h 971"/>
                <a:gd name="T84" fmla="*/ 29 w 643"/>
                <a:gd name="T85" fmla="*/ 627 h 971"/>
                <a:gd name="T86" fmla="*/ 59 w 643"/>
                <a:gd name="T87" fmla="*/ 667 h 971"/>
                <a:gd name="T88" fmla="*/ 103 w 643"/>
                <a:gd name="T89" fmla="*/ 729 h 971"/>
                <a:gd name="T90" fmla="*/ 128 w 643"/>
                <a:gd name="T91" fmla="*/ 809 h 971"/>
                <a:gd name="T92" fmla="*/ 149 w 643"/>
                <a:gd name="T93" fmla="*/ 866 h 971"/>
                <a:gd name="T94" fmla="*/ 141 w 643"/>
                <a:gd name="T95" fmla="*/ 913 h 971"/>
                <a:gd name="T96" fmla="*/ 133 w 643"/>
                <a:gd name="T97" fmla="*/ 931 h 971"/>
                <a:gd name="T98" fmla="*/ 156 w 643"/>
                <a:gd name="T99" fmla="*/ 950 h 971"/>
                <a:gd name="T100" fmla="*/ 208 w 643"/>
                <a:gd name="T101" fmla="*/ 971 h 971"/>
                <a:gd name="T102" fmla="*/ 284 w 643"/>
                <a:gd name="T103" fmla="*/ 937 h 971"/>
                <a:gd name="T104" fmla="*/ 306 w 643"/>
                <a:gd name="T105" fmla="*/ 926 h 971"/>
                <a:gd name="T106" fmla="*/ 336 w 643"/>
                <a:gd name="T107" fmla="*/ 912 h 971"/>
                <a:gd name="T108" fmla="*/ 385 w 643"/>
                <a:gd name="T109" fmla="*/ 902 h 971"/>
                <a:gd name="T110" fmla="*/ 426 w 643"/>
                <a:gd name="T111" fmla="*/ 897 h 971"/>
                <a:gd name="T112" fmla="*/ 448 w 643"/>
                <a:gd name="T113" fmla="*/ 896 h 971"/>
                <a:gd name="T114" fmla="*/ 477 w 643"/>
                <a:gd name="T115" fmla="*/ 853 h 971"/>
                <a:gd name="T116" fmla="*/ 507 w 643"/>
                <a:gd name="T117" fmla="*/ 837 h 971"/>
                <a:gd name="T118" fmla="*/ 570 w 643"/>
                <a:gd name="T119" fmla="*/ 819 h 971"/>
                <a:gd name="T120" fmla="*/ 624 w 643"/>
                <a:gd name="T121" fmla="*/ 797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3" h="971">
                  <a:moveTo>
                    <a:pt x="616" y="45"/>
                  </a:moveTo>
                  <a:cubicBezTo>
                    <a:pt x="614" y="44"/>
                    <a:pt x="614" y="44"/>
                    <a:pt x="614" y="44"/>
                  </a:cubicBezTo>
                  <a:cubicBezTo>
                    <a:pt x="613" y="44"/>
                    <a:pt x="612" y="44"/>
                    <a:pt x="611" y="44"/>
                  </a:cubicBezTo>
                  <a:cubicBezTo>
                    <a:pt x="610" y="44"/>
                    <a:pt x="609" y="44"/>
                    <a:pt x="608" y="44"/>
                  </a:cubicBezTo>
                  <a:cubicBezTo>
                    <a:pt x="608" y="44"/>
                    <a:pt x="605" y="44"/>
                    <a:pt x="605" y="44"/>
                  </a:cubicBezTo>
                  <a:cubicBezTo>
                    <a:pt x="604" y="44"/>
                    <a:pt x="603" y="44"/>
                    <a:pt x="602" y="44"/>
                  </a:cubicBezTo>
                  <a:cubicBezTo>
                    <a:pt x="602" y="44"/>
                    <a:pt x="601" y="43"/>
                    <a:pt x="600" y="43"/>
                  </a:cubicBezTo>
                  <a:cubicBezTo>
                    <a:pt x="599" y="42"/>
                    <a:pt x="597" y="41"/>
                    <a:pt x="595" y="41"/>
                  </a:cubicBezTo>
                  <a:cubicBezTo>
                    <a:pt x="594" y="41"/>
                    <a:pt x="593" y="42"/>
                    <a:pt x="593" y="42"/>
                  </a:cubicBezTo>
                  <a:cubicBezTo>
                    <a:pt x="590" y="43"/>
                    <a:pt x="589" y="45"/>
                    <a:pt x="587" y="47"/>
                  </a:cubicBezTo>
                  <a:cubicBezTo>
                    <a:pt x="587" y="48"/>
                    <a:pt x="586" y="49"/>
                    <a:pt x="586" y="49"/>
                  </a:cubicBezTo>
                  <a:cubicBezTo>
                    <a:pt x="585" y="50"/>
                    <a:pt x="585" y="50"/>
                    <a:pt x="584" y="50"/>
                  </a:cubicBezTo>
                  <a:cubicBezTo>
                    <a:pt x="583" y="52"/>
                    <a:pt x="581" y="53"/>
                    <a:pt x="580" y="56"/>
                  </a:cubicBezTo>
                  <a:cubicBezTo>
                    <a:pt x="580" y="57"/>
                    <a:pt x="580" y="58"/>
                    <a:pt x="580" y="59"/>
                  </a:cubicBezTo>
                  <a:cubicBezTo>
                    <a:pt x="579" y="57"/>
                    <a:pt x="579" y="55"/>
                    <a:pt x="579" y="54"/>
                  </a:cubicBezTo>
                  <a:cubicBezTo>
                    <a:pt x="580" y="53"/>
                    <a:pt x="581" y="51"/>
                    <a:pt x="581" y="50"/>
                  </a:cubicBezTo>
                  <a:cubicBezTo>
                    <a:pt x="583" y="48"/>
                    <a:pt x="584" y="46"/>
                    <a:pt x="583" y="43"/>
                  </a:cubicBezTo>
                  <a:cubicBezTo>
                    <a:pt x="583" y="40"/>
                    <a:pt x="580" y="39"/>
                    <a:pt x="577" y="38"/>
                  </a:cubicBezTo>
                  <a:cubicBezTo>
                    <a:pt x="571" y="36"/>
                    <a:pt x="567" y="30"/>
                    <a:pt x="563" y="24"/>
                  </a:cubicBezTo>
                  <a:cubicBezTo>
                    <a:pt x="560" y="20"/>
                    <a:pt x="556" y="15"/>
                    <a:pt x="551" y="11"/>
                  </a:cubicBezTo>
                  <a:cubicBezTo>
                    <a:pt x="547" y="9"/>
                    <a:pt x="543" y="8"/>
                    <a:pt x="540" y="7"/>
                  </a:cubicBezTo>
                  <a:cubicBezTo>
                    <a:pt x="539" y="7"/>
                    <a:pt x="538" y="7"/>
                    <a:pt x="537" y="7"/>
                  </a:cubicBezTo>
                  <a:cubicBezTo>
                    <a:pt x="535" y="7"/>
                    <a:pt x="534" y="7"/>
                    <a:pt x="533" y="6"/>
                  </a:cubicBezTo>
                  <a:cubicBezTo>
                    <a:pt x="533" y="6"/>
                    <a:pt x="532" y="5"/>
                    <a:pt x="532" y="5"/>
                  </a:cubicBezTo>
                  <a:cubicBezTo>
                    <a:pt x="531" y="3"/>
                    <a:pt x="529" y="1"/>
                    <a:pt x="526" y="1"/>
                  </a:cubicBezTo>
                  <a:cubicBezTo>
                    <a:pt x="526" y="1"/>
                    <a:pt x="525" y="0"/>
                    <a:pt x="524" y="0"/>
                  </a:cubicBezTo>
                  <a:cubicBezTo>
                    <a:pt x="517" y="0"/>
                    <a:pt x="517" y="8"/>
                    <a:pt x="517" y="11"/>
                  </a:cubicBezTo>
                  <a:cubicBezTo>
                    <a:pt x="517" y="12"/>
                    <a:pt x="517" y="13"/>
                    <a:pt x="517" y="14"/>
                  </a:cubicBezTo>
                  <a:cubicBezTo>
                    <a:pt x="516" y="16"/>
                    <a:pt x="513" y="21"/>
                    <a:pt x="511" y="22"/>
                  </a:cubicBezTo>
                  <a:cubicBezTo>
                    <a:pt x="510" y="21"/>
                    <a:pt x="509" y="20"/>
                    <a:pt x="508" y="20"/>
                  </a:cubicBezTo>
                  <a:cubicBezTo>
                    <a:pt x="504" y="16"/>
                    <a:pt x="502" y="15"/>
                    <a:pt x="500" y="15"/>
                  </a:cubicBezTo>
                  <a:cubicBezTo>
                    <a:pt x="499" y="15"/>
                    <a:pt x="498" y="16"/>
                    <a:pt x="497" y="17"/>
                  </a:cubicBezTo>
                  <a:cubicBezTo>
                    <a:pt x="497" y="18"/>
                    <a:pt x="497" y="19"/>
                    <a:pt x="496" y="20"/>
                  </a:cubicBezTo>
                  <a:cubicBezTo>
                    <a:pt x="496" y="22"/>
                    <a:pt x="496" y="22"/>
                    <a:pt x="495" y="23"/>
                  </a:cubicBezTo>
                  <a:cubicBezTo>
                    <a:pt x="494" y="23"/>
                    <a:pt x="493" y="23"/>
                    <a:pt x="492" y="23"/>
                  </a:cubicBezTo>
                  <a:cubicBezTo>
                    <a:pt x="490" y="24"/>
                    <a:pt x="487" y="24"/>
                    <a:pt x="485" y="29"/>
                  </a:cubicBezTo>
                  <a:cubicBezTo>
                    <a:pt x="485" y="31"/>
                    <a:pt x="485" y="33"/>
                    <a:pt x="485" y="35"/>
                  </a:cubicBezTo>
                  <a:cubicBezTo>
                    <a:pt x="485" y="36"/>
                    <a:pt x="484" y="40"/>
                    <a:pt x="484" y="41"/>
                  </a:cubicBezTo>
                  <a:cubicBezTo>
                    <a:pt x="484" y="41"/>
                    <a:pt x="483" y="41"/>
                    <a:pt x="483" y="40"/>
                  </a:cubicBezTo>
                  <a:cubicBezTo>
                    <a:pt x="482" y="40"/>
                    <a:pt x="481" y="39"/>
                    <a:pt x="480" y="38"/>
                  </a:cubicBezTo>
                  <a:cubicBezTo>
                    <a:pt x="478" y="36"/>
                    <a:pt x="474" y="33"/>
                    <a:pt x="470" y="33"/>
                  </a:cubicBezTo>
                  <a:cubicBezTo>
                    <a:pt x="469" y="33"/>
                    <a:pt x="468" y="34"/>
                    <a:pt x="466" y="34"/>
                  </a:cubicBezTo>
                  <a:cubicBezTo>
                    <a:pt x="465" y="35"/>
                    <a:pt x="464" y="36"/>
                    <a:pt x="463" y="37"/>
                  </a:cubicBezTo>
                  <a:cubicBezTo>
                    <a:pt x="462" y="38"/>
                    <a:pt x="462" y="39"/>
                    <a:pt x="461" y="39"/>
                  </a:cubicBezTo>
                  <a:cubicBezTo>
                    <a:pt x="460" y="39"/>
                    <a:pt x="459" y="40"/>
                    <a:pt x="458" y="40"/>
                  </a:cubicBezTo>
                  <a:cubicBezTo>
                    <a:pt x="457" y="40"/>
                    <a:pt x="454" y="41"/>
                    <a:pt x="452" y="42"/>
                  </a:cubicBezTo>
                  <a:cubicBezTo>
                    <a:pt x="444" y="49"/>
                    <a:pt x="448" y="55"/>
                    <a:pt x="451" y="60"/>
                  </a:cubicBezTo>
                  <a:cubicBezTo>
                    <a:pt x="452" y="61"/>
                    <a:pt x="452" y="61"/>
                    <a:pt x="452" y="61"/>
                  </a:cubicBezTo>
                  <a:cubicBezTo>
                    <a:pt x="452" y="61"/>
                    <a:pt x="453" y="62"/>
                    <a:pt x="454" y="63"/>
                  </a:cubicBezTo>
                  <a:cubicBezTo>
                    <a:pt x="455" y="64"/>
                    <a:pt x="456" y="66"/>
                    <a:pt x="457" y="66"/>
                  </a:cubicBezTo>
                  <a:cubicBezTo>
                    <a:pt x="456" y="66"/>
                    <a:pt x="456" y="66"/>
                    <a:pt x="456" y="66"/>
                  </a:cubicBezTo>
                  <a:cubicBezTo>
                    <a:pt x="455" y="66"/>
                    <a:pt x="455" y="65"/>
                    <a:pt x="454" y="65"/>
                  </a:cubicBezTo>
                  <a:cubicBezTo>
                    <a:pt x="453" y="64"/>
                    <a:pt x="451" y="62"/>
                    <a:pt x="448" y="62"/>
                  </a:cubicBezTo>
                  <a:cubicBezTo>
                    <a:pt x="448" y="62"/>
                    <a:pt x="447" y="62"/>
                    <a:pt x="447" y="62"/>
                  </a:cubicBezTo>
                  <a:cubicBezTo>
                    <a:pt x="444" y="63"/>
                    <a:pt x="442" y="64"/>
                    <a:pt x="442" y="66"/>
                  </a:cubicBezTo>
                  <a:cubicBezTo>
                    <a:pt x="441" y="68"/>
                    <a:pt x="442" y="71"/>
                    <a:pt x="444" y="74"/>
                  </a:cubicBezTo>
                  <a:cubicBezTo>
                    <a:pt x="444" y="75"/>
                    <a:pt x="445" y="76"/>
                    <a:pt x="446" y="76"/>
                  </a:cubicBezTo>
                  <a:cubicBezTo>
                    <a:pt x="447" y="77"/>
                    <a:pt x="448" y="78"/>
                    <a:pt x="448" y="80"/>
                  </a:cubicBezTo>
                  <a:cubicBezTo>
                    <a:pt x="449" y="80"/>
                    <a:pt x="448" y="82"/>
                    <a:pt x="448" y="82"/>
                  </a:cubicBezTo>
                  <a:cubicBezTo>
                    <a:pt x="447" y="82"/>
                    <a:pt x="446" y="80"/>
                    <a:pt x="446" y="78"/>
                  </a:cubicBezTo>
                  <a:cubicBezTo>
                    <a:pt x="444" y="75"/>
                    <a:pt x="442" y="71"/>
                    <a:pt x="437" y="71"/>
                  </a:cubicBezTo>
                  <a:cubicBezTo>
                    <a:pt x="436" y="71"/>
                    <a:pt x="436" y="71"/>
                    <a:pt x="435" y="71"/>
                  </a:cubicBezTo>
                  <a:cubicBezTo>
                    <a:pt x="430" y="72"/>
                    <a:pt x="429" y="76"/>
                    <a:pt x="428" y="79"/>
                  </a:cubicBezTo>
                  <a:cubicBezTo>
                    <a:pt x="428" y="81"/>
                    <a:pt x="428" y="82"/>
                    <a:pt x="427" y="83"/>
                  </a:cubicBezTo>
                  <a:cubicBezTo>
                    <a:pt x="426" y="83"/>
                    <a:pt x="426" y="84"/>
                    <a:pt x="425" y="84"/>
                  </a:cubicBezTo>
                  <a:cubicBezTo>
                    <a:pt x="423" y="84"/>
                    <a:pt x="422" y="85"/>
                    <a:pt x="420" y="87"/>
                  </a:cubicBezTo>
                  <a:cubicBezTo>
                    <a:pt x="418" y="90"/>
                    <a:pt x="416" y="97"/>
                    <a:pt x="417" y="101"/>
                  </a:cubicBezTo>
                  <a:cubicBezTo>
                    <a:pt x="418" y="104"/>
                    <a:pt x="420" y="106"/>
                    <a:pt x="422" y="107"/>
                  </a:cubicBezTo>
                  <a:cubicBezTo>
                    <a:pt x="424" y="108"/>
                    <a:pt x="424" y="109"/>
                    <a:pt x="425" y="110"/>
                  </a:cubicBezTo>
                  <a:cubicBezTo>
                    <a:pt x="425" y="112"/>
                    <a:pt x="425" y="112"/>
                    <a:pt x="423" y="113"/>
                  </a:cubicBezTo>
                  <a:cubicBezTo>
                    <a:pt x="422" y="114"/>
                    <a:pt x="419" y="115"/>
                    <a:pt x="418" y="118"/>
                  </a:cubicBezTo>
                  <a:cubicBezTo>
                    <a:pt x="417" y="119"/>
                    <a:pt x="417" y="121"/>
                    <a:pt x="417" y="122"/>
                  </a:cubicBezTo>
                  <a:cubicBezTo>
                    <a:pt x="416" y="121"/>
                    <a:pt x="413" y="119"/>
                    <a:pt x="410" y="119"/>
                  </a:cubicBezTo>
                  <a:cubicBezTo>
                    <a:pt x="409" y="119"/>
                    <a:pt x="408" y="119"/>
                    <a:pt x="408" y="120"/>
                  </a:cubicBezTo>
                  <a:cubicBezTo>
                    <a:pt x="405" y="120"/>
                    <a:pt x="403" y="122"/>
                    <a:pt x="401" y="123"/>
                  </a:cubicBezTo>
                  <a:cubicBezTo>
                    <a:pt x="401" y="124"/>
                    <a:pt x="400" y="124"/>
                    <a:pt x="400" y="124"/>
                  </a:cubicBezTo>
                  <a:cubicBezTo>
                    <a:pt x="398" y="120"/>
                    <a:pt x="394" y="115"/>
                    <a:pt x="390" y="115"/>
                  </a:cubicBezTo>
                  <a:cubicBezTo>
                    <a:pt x="388" y="115"/>
                    <a:pt x="386" y="116"/>
                    <a:pt x="384" y="118"/>
                  </a:cubicBezTo>
                  <a:cubicBezTo>
                    <a:pt x="379" y="124"/>
                    <a:pt x="384" y="129"/>
                    <a:pt x="387" y="131"/>
                  </a:cubicBezTo>
                  <a:cubicBezTo>
                    <a:pt x="387" y="131"/>
                    <a:pt x="387" y="131"/>
                    <a:pt x="387" y="131"/>
                  </a:cubicBezTo>
                  <a:cubicBezTo>
                    <a:pt x="385" y="133"/>
                    <a:pt x="383" y="136"/>
                    <a:pt x="384" y="139"/>
                  </a:cubicBezTo>
                  <a:cubicBezTo>
                    <a:pt x="385" y="141"/>
                    <a:pt x="387" y="142"/>
                    <a:pt x="389" y="143"/>
                  </a:cubicBezTo>
                  <a:cubicBezTo>
                    <a:pt x="389" y="144"/>
                    <a:pt x="391" y="144"/>
                    <a:pt x="391" y="145"/>
                  </a:cubicBezTo>
                  <a:cubicBezTo>
                    <a:pt x="391" y="145"/>
                    <a:pt x="391" y="145"/>
                    <a:pt x="391" y="145"/>
                  </a:cubicBezTo>
                  <a:cubicBezTo>
                    <a:pt x="393" y="148"/>
                    <a:pt x="395" y="150"/>
                    <a:pt x="397" y="152"/>
                  </a:cubicBezTo>
                  <a:cubicBezTo>
                    <a:pt x="398" y="152"/>
                    <a:pt x="398" y="152"/>
                    <a:pt x="398" y="152"/>
                  </a:cubicBezTo>
                  <a:cubicBezTo>
                    <a:pt x="399" y="153"/>
                    <a:pt x="399" y="153"/>
                    <a:pt x="399" y="155"/>
                  </a:cubicBezTo>
                  <a:cubicBezTo>
                    <a:pt x="399" y="157"/>
                    <a:pt x="399" y="158"/>
                    <a:pt x="399" y="159"/>
                  </a:cubicBezTo>
                  <a:cubicBezTo>
                    <a:pt x="399" y="159"/>
                    <a:pt x="399" y="159"/>
                    <a:pt x="399" y="158"/>
                  </a:cubicBezTo>
                  <a:cubicBezTo>
                    <a:pt x="398" y="158"/>
                    <a:pt x="398" y="157"/>
                    <a:pt x="397" y="156"/>
                  </a:cubicBezTo>
                  <a:cubicBezTo>
                    <a:pt x="395" y="153"/>
                    <a:pt x="394" y="152"/>
                    <a:pt x="392" y="152"/>
                  </a:cubicBezTo>
                  <a:cubicBezTo>
                    <a:pt x="390" y="152"/>
                    <a:pt x="389" y="153"/>
                    <a:pt x="388" y="154"/>
                  </a:cubicBezTo>
                  <a:cubicBezTo>
                    <a:pt x="386" y="156"/>
                    <a:pt x="386" y="159"/>
                    <a:pt x="386" y="162"/>
                  </a:cubicBezTo>
                  <a:cubicBezTo>
                    <a:pt x="386" y="163"/>
                    <a:pt x="387" y="164"/>
                    <a:pt x="387" y="165"/>
                  </a:cubicBezTo>
                  <a:cubicBezTo>
                    <a:pt x="387" y="167"/>
                    <a:pt x="389" y="174"/>
                    <a:pt x="388" y="176"/>
                  </a:cubicBezTo>
                  <a:cubicBezTo>
                    <a:pt x="388" y="175"/>
                    <a:pt x="386" y="174"/>
                    <a:pt x="383" y="169"/>
                  </a:cubicBezTo>
                  <a:cubicBezTo>
                    <a:pt x="383" y="169"/>
                    <a:pt x="382" y="168"/>
                    <a:pt x="382" y="168"/>
                  </a:cubicBezTo>
                  <a:cubicBezTo>
                    <a:pt x="380" y="165"/>
                    <a:pt x="379" y="162"/>
                    <a:pt x="377" y="158"/>
                  </a:cubicBezTo>
                  <a:cubicBezTo>
                    <a:pt x="374" y="151"/>
                    <a:pt x="371" y="144"/>
                    <a:pt x="366" y="140"/>
                  </a:cubicBezTo>
                  <a:cubicBezTo>
                    <a:pt x="365" y="139"/>
                    <a:pt x="361" y="137"/>
                    <a:pt x="357" y="137"/>
                  </a:cubicBezTo>
                  <a:cubicBezTo>
                    <a:pt x="356" y="137"/>
                    <a:pt x="355" y="137"/>
                    <a:pt x="354" y="137"/>
                  </a:cubicBezTo>
                  <a:cubicBezTo>
                    <a:pt x="352" y="139"/>
                    <a:pt x="351" y="141"/>
                    <a:pt x="351" y="143"/>
                  </a:cubicBezTo>
                  <a:cubicBezTo>
                    <a:pt x="350" y="143"/>
                    <a:pt x="350" y="144"/>
                    <a:pt x="350" y="145"/>
                  </a:cubicBezTo>
                  <a:cubicBezTo>
                    <a:pt x="349" y="145"/>
                    <a:pt x="349" y="145"/>
                    <a:pt x="348" y="146"/>
                  </a:cubicBezTo>
                  <a:cubicBezTo>
                    <a:pt x="347" y="147"/>
                    <a:pt x="346" y="147"/>
                    <a:pt x="345" y="149"/>
                  </a:cubicBezTo>
                  <a:cubicBezTo>
                    <a:pt x="344" y="150"/>
                    <a:pt x="344" y="152"/>
                    <a:pt x="344" y="154"/>
                  </a:cubicBezTo>
                  <a:cubicBezTo>
                    <a:pt x="343" y="155"/>
                    <a:pt x="343" y="155"/>
                    <a:pt x="343" y="156"/>
                  </a:cubicBezTo>
                  <a:cubicBezTo>
                    <a:pt x="343" y="156"/>
                    <a:pt x="342" y="157"/>
                    <a:pt x="341" y="157"/>
                  </a:cubicBezTo>
                  <a:cubicBezTo>
                    <a:pt x="340" y="157"/>
                    <a:pt x="338" y="158"/>
                    <a:pt x="337" y="159"/>
                  </a:cubicBezTo>
                  <a:cubicBezTo>
                    <a:pt x="334" y="161"/>
                    <a:pt x="332" y="164"/>
                    <a:pt x="330" y="168"/>
                  </a:cubicBezTo>
                  <a:cubicBezTo>
                    <a:pt x="329" y="174"/>
                    <a:pt x="330" y="180"/>
                    <a:pt x="331" y="185"/>
                  </a:cubicBezTo>
                  <a:cubicBezTo>
                    <a:pt x="331" y="187"/>
                    <a:pt x="331" y="188"/>
                    <a:pt x="331" y="189"/>
                  </a:cubicBezTo>
                  <a:cubicBezTo>
                    <a:pt x="332" y="193"/>
                    <a:pt x="334" y="197"/>
                    <a:pt x="336" y="200"/>
                  </a:cubicBezTo>
                  <a:cubicBezTo>
                    <a:pt x="337" y="201"/>
                    <a:pt x="338" y="203"/>
                    <a:pt x="338" y="205"/>
                  </a:cubicBezTo>
                  <a:cubicBezTo>
                    <a:pt x="341" y="210"/>
                    <a:pt x="332" y="218"/>
                    <a:pt x="326" y="221"/>
                  </a:cubicBezTo>
                  <a:cubicBezTo>
                    <a:pt x="320" y="225"/>
                    <a:pt x="319" y="226"/>
                    <a:pt x="317" y="232"/>
                  </a:cubicBezTo>
                  <a:cubicBezTo>
                    <a:pt x="317" y="233"/>
                    <a:pt x="317" y="233"/>
                    <a:pt x="317" y="233"/>
                  </a:cubicBezTo>
                  <a:cubicBezTo>
                    <a:pt x="317" y="234"/>
                    <a:pt x="316" y="235"/>
                    <a:pt x="315" y="237"/>
                  </a:cubicBezTo>
                  <a:cubicBezTo>
                    <a:pt x="314" y="239"/>
                    <a:pt x="312" y="241"/>
                    <a:pt x="312" y="245"/>
                  </a:cubicBezTo>
                  <a:cubicBezTo>
                    <a:pt x="312" y="249"/>
                    <a:pt x="311" y="251"/>
                    <a:pt x="310" y="255"/>
                  </a:cubicBezTo>
                  <a:cubicBezTo>
                    <a:pt x="307" y="263"/>
                    <a:pt x="302" y="269"/>
                    <a:pt x="294" y="275"/>
                  </a:cubicBezTo>
                  <a:cubicBezTo>
                    <a:pt x="283" y="284"/>
                    <a:pt x="269" y="290"/>
                    <a:pt x="256" y="297"/>
                  </a:cubicBezTo>
                  <a:cubicBezTo>
                    <a:pt x="252" y="298"/>
                    <a:pt x="248" y="300"/>
                    <a:pt x="244" y="302"/>
                  </a:cubicBezTo>
                  <a:cubicBezTo>
                    <a:pt x="242" y="303"/>
                    <a:pt x="241" y="303"/>
                    <a:pt x="239" y="303"/>
                  </a:cubicBezTo>
                  <a:cubicBezTo>
                    <a:pt x="237" y="303"/>
                    <a:pt x="235" y="303"/>
                    <a:pt x="232" y="302"/>
                  </a:cubicBezTo>
                  <a:cubicBezTo>
                    <a:pt x="230" y="302"/>
                    <a:pt x="227" y="301"/>
                    <a:pt x="224" y="301"/>
                  </a:cubicBezTo>
                  <a:cubicBezTo>
                    <a:pt x="222" y="301"/>
                    <a:pt x="220" y="301"/>
                    <a:pt x="218" y="302"/>
                  </a:cubicBezTo>
                  <a:cubicBezTo>
                    <a:pt x="213" y="304"/>
                    <a:pt x="210" y="308"/>
                    <a:pt x="207" y="312"/>
                  </a:cubicBezTo>
                  <a:cubicBezTo>
                    <a:pt x="204" y="314"/>
                    <a:pt x="202" y="317"/>
                    <a:pt x="199" y="319"/>
                  </a:cubicBezTo>
                  <a:cubicBezTo>
                    <a:pt x="198" y="319"/>
                    <a:pt x="196" y="320"/>
                    <a:pt x="194" y="320"/>
                  </a:cubicBezTo>
                  <a:cubicBezTo>
                    <a:pt x="192" y="320"/>
                    <a:pt x="190" y="320"/>
                    <a:pt x="187" y="321"/>
                  </a:cubicBezTo>
                  <a:cubicBezTo>
                    <a:pt x="182" y="323"/>
                    <a:pt x="177" y="326"/>
                    <a:pt x="173" y="330"/>
                  </a:cubicBezTo>
                  <a:cubicBezTo>
                    <a:pt x="172" y="331"/>
                    <a:pt x="171" y="332"/>
                    <a:pt x="170" y="333"/>
                  </a:cubicBezTo>
                  <a:cubicBezTo>
                    <a:pt x="166" y="337"/>
                    <a:pt x="162" y="340"/>
                    <a:pt x="157" y="342"/>
                  </a:cubicBezTo>
                  <a:cubicBezTo>
                    <a:pt x="156" y="343"/>
                    <a:pt x="154" y="343"/>
                    <a:pt x="153" y="343"/>
                  </a:cubicBezTo>
                  <a:cubicBezTo>
                    <a:pt x="151" y="343"/>
                    <a:pt x="149" y="343"/>
                    <a:pt x="147" y="342"/>
                  </a:cubicBezTo>
                  <a:cubicBezTo>
                    <a:pt x="145" y="342"/>
                    <a:pt x="143" y="341"/>
                    <a:pt x="140" y="341"/>
                  </a:cubicBezTo>
                  <a:cubicBezTo>
                    <a:pt x="140" y="341"/>
                    <a:pt x="140" y="341"/>
                    <a:pt x="139" y="341"/>
                  </a:cubicBezTo>
                  <a:cubicBezTo>
                    <a:pt x="137" y="341"/>
                    <a:pt x="135" y="342"/>
                    <a:pt x="133" y="343"/>
                  </a:cubicBezTo>
                  <a:cubicBezTo>
                    <a:pt x="132" y="343"/>
                    <a:pt x="132" y="344"/>
                    <a:pt x="131" y="344"/>
                  </a:cubicBezTo>
                  <a:cubicBezTo>
                    <a:pt x="130" y="344"/>
                    <a:pt x="129" y="345"/>
                    <a:pt x="128" y="345"/>
                  </a:cubicBezTo>
                  <a:cubicBezTo>
                    <a:pt x="125" y="345"/>
                    <a:pt x="122" y="346"/>
                    <a:pt x="120" y="348"/>
                  </a:cubicBezTo>
                  <a:cubicBezTo>
                    <a:pt x="119" y="348"/>
                    <a:pt x="118" y="349"/>
                    <a:pt x="118" y="349"/>
                  </a:cubicBezTo>
                  <a:cubicBezTo>
                    <a:pt x="117" y="350"/>
                    <a:pt x="117" y="350"/>
                    <a:pt x="116" y="350"/>
                  </a:cubicBezTo>
                  <a:cubicBezTo>
                    <a:pt x="116" y="350"/>
                    <a:pt x="116" y="350"/>
                    <a:pt x="115" y="350"/>
                  </a:cubicBezTo>
                  <a:cubicBezTo>
                    <a:pt x="114" y="350"/>
                    <a:pt x="114" y="350"/>
                    <a:pt x="114" y="350"/>
                  </a:cubicBezTo>
                  <a:cubicBezTo>
                    <a:pt x="113" y="350"/>
                    <a:pt x="112" y="350"/>
                    <a:pt x="112" y="351"/>
                  </a:cubicBezTo>
                  <a:cubicBezTo>
                    <a:pt x="108" y="352"/>
                    <a:pt x="104" y="354"/>
                    <a:pt x="101" y="357"/>
                  </a:cubicBezTo>
                  <a:cubicBezTo>
                    <a:pt x="100" y="358"/>
                    <a:pt x="99" y="358"/>
                    <a:pt x="99" y="359"/>
                  </a:cubicBezTo>
                  <a:cubicBezTo>
                    <a:pt x="94" y="362"/>
                    <a:pt x="91" y="366"/>
                    <a:pt x="87" y="371"/>
                  </a:cubicBezTo>
                  <a:cubicBezTo>
                    <a:pt x="85" y="374"/>
                    <a:pt x="83" y="377"/>
                    <a:pt x="80" y="380"/>
                  </a:cubicBezTo>
                  <a:cubicBezTo>
                    <a:pt x="78" y="382"/>
                    <a:pt x="76" y="384"/>
                    <a:pt x="74" y="387"/>
                  </a:cubicBezTo>
                  <a:cubicBezTo>
                    <a:pt x="70" y="392"/>
                    <a:pt x="66" y="396"/>
                    <a:pt x="61" y="399"/>
                  </a:cubicBezTo>
                  <a:cubicBezTo>
                    <a:pt x="60" y="399"/>
                    <a:pt x="58" y="399"/>
                    <a:pt x="57" y="400"/>
                  </a:cubicBezTo>
                  <a:cubicBezTo>
                    <a:pt x="55" y="400"/>
                    <a:pt x="54" y="400"/>
                    <a:pt x="52" y="401"/>
                  </a:cubicBezTo>
                  <a:cubicBezTo>
                    <a:pt x="47" y="403"/>
                    <a:pt x="44" y="407"/>
                    <a:pt x="42" y="411"/>
                  </a:cubicBezTo>
                  <a:cubicBezTo>
                    <a:pt x="40" y="414"/>
                    <a:pt x="39" y="417"/>
                    <a:pt x="39" y="420"/>
                  </a:cubicBezTo>
                  <a:cubicBezTo>
                    <a:pt x="39" y="421"/>
                    <a:pt x="39" y="423"/>
                    <a:pt x="39" y="424"/>
                  </a:cubicBezTo>
                  <a:cubicBezTo>
                    <a:pt x="38" y="428"/>
                    <a:pt x="36" y="436"/>
                    <a:pt x="32" y="439"/>
                  </a:cubicBezTo>
                  <a:cubicBezTo>
                    <a:pt x="31" y="440"/>
                    <a:pt x="30" y="440"/>
                    <a:pt x="30" y="440"/>
                  </a:cubicBezTo>
                  <a:cubicBezTo>
                    <a:pt x="30" y="440"/>
                    <a:pt x="29" y="440"/>
                    <a:pt x="29" y="438"/>
                  </a:cubicBezTo>
                  <a:cubicBezTo>
                    <a:pt x="27" y="433"/>
                    <a:pt x="26" y="427"/>
                    <a:pt x="27" y="422"/>
                  </a:cubicBezTo>
                  <a:cubicBezTo>
                    <a:pt x="27" y="422"/>
                    <a:pt x="27" y="421"/>
                    <a:pt x="27" y="420"/>
                  </a:cubicBezTo>
                  <a:cubicBezTo>
                    <a:pt x="28" y="417"/>
                    <a:pt x="29" y="412"/>
                    <a:pt x="23" y="410"/>
                  </a:cubicBezTo>
                  <a:cubicBezTo>
                    <a:pt x="23" y="409"/>
                    <a:pt x="22" y="409"/>
                    <a:pt x="21" y="409"/>
                  </a:cubicBezTo>
                  <a:cubicBezTo>
                    <a:pt x="15" y="409"/>
                    <a:pt x="12" y="418"/>
                    <a:pt x="12" y="423"/>
                  </a:cubicBezTo>
                  <a:cubicBezTo>
                    <a:pt x="12" y="424"/>
                    <a:pt x="12" y="426"/>
                    <a:pt x="12" y="427"/>
                  </a:cubicBezTo>
                  <a:cubicBezTo>
                    <a:pt x="12" y="431"/>
                    <a:pt x="12" y="435"/>
                    <a:pt x="10" y="438"/>
                  </a:cubicBezTo>
                  <a:cubicBezTo>
                    <a:pt x="10" y="439"/>
                    <a:pt x="10" y="440"/>
                    <a:pt x="9" y="441"/>
                  </a:cubicBezTo>
                  <a:cubicBezTo>
                    <a:pt x="7" y="445"/>
                    <a:pt x="4" y="451"/>
                    <a:pt x="7" y="455"/>
                  </a:cubicBezTo>
                  <a:cubicBezTo>
                    <a:pt x="8" y="457"/>
                    <a:pt x="9" y="459"/>
                    <a:pt x="11" y="460"/>
                  </a:cubicBezTo>
                  <a:cubicBezTo>
                    <a:pt x="13" y="462"/>
                    <a:pt x="14" y="462"/>
                    <a:pt x="14" y="464"/>
                  </a:cubicBezTo>
                  <a:cubicBezTo>
                    <a:pt x="15" y="466"/>
                    <a:pt x="15" y="469"/>
                    <a:pt x="15" y="471"/>
                  </a:cubicBezTo>
                  <a:cubicBezTo>
                    <a:pt x="16" y="474"/>
                    <a:pt x="16" y="476"/>
                    <a:pt x="16" y="478"/>
                  </a:cubicBezTo>
                  <a:cubicBezTo>
                    <a:pt x="17" y="483"/>
                    <a:pt x="18" y="487"/>
                    <a:pt x="16" y="490"/>
                  </a:cubicBezTo>
                  <a:cubicBezTo>
                    <a:pt x="12" y="499"/>
                    <a:pt x="0" y="523"/>
                    <a:pt x="11" y="534"/>
                  </a:cubicBezTo>
                  <a:cubicBezTo>
                    <a:pt x="13" y="535"/>
                    <a:pt x="14" y="536"/>
                    <a:pt x="16" y="537"/>
                  </a:cubicBezTo>
                  <a:cubicBezTo>
                    <a:pt x="18" y="539"/>
                    <a:pt x="19" y="540"/>
                    <a:pt x="20" y="542"/>
                  </a:cubicBezTo>
                  <a:cubicBezTo>
                    <a:pt x="22" y="544"/>
                    <a:pt x="23" y="547"/>
                    <a:pt x="23" y="550"/>
                  </a:cubicBezTo>
                  <a:cubicBezTo>
                    <a:pt x="24" y="553"/>
                    <a:pt x="25" y="557"/>
                    <a:pt x="28" y="561"/>
                  </a:cubicBezTo>
                  <a:cubicBezTo>
                    <a:pt x="30" y="563"/>
                    <a:pt x="32" y="566"/>
                    <a:pt x="34" y="568"/>
                  </a:cubicBezTo>
                  <a:cubicBezTo>
                    <a:pt x="37" y="571"/>
                    <a:pt x="39" y="573"/>
                    <a:pt x="41" y="576"/>
                  </a:cubicBezTo>
                  <a:cubicBezTo>
                    <a:pt x="42" y="578"/>
                    <a:pt x="44" y="580"/>
                    <a:pt x="46" y="582"/>
                  </a:cubicBezTo>
                  <a:cubicBezTo>
                    <a:pt x="48" y="583"/>
                    <a:pt x="50" y="585"/>
                    <a:pt x="51" y="588"/>
                  </a:cubicBezTo>
                  <a:cubicBezTo>
                    <a:pt x="53" y="591"/>
                    <a:pt x="53" y="597"/>
                    <a:pt x="53" y="601"/>
                  </a:cubicBezTo>
                  <a:cubicBezTo>
                    <a:pt x="53" y="603"/>
                    <a:pt x="53" y="603"/>
                    <a:pt x="53" y="603"/>
                  </a:cubicBezTo>
                  <a:cubicBezTo>
                    <a:pt x="53" y="606"/>
                    <a:pt x="52" y="607"/>
                    <a:pt x="52" y="607"/>
                  </a:cubicBezTo>
                  <a:cubicBezTo>
                    <a:pt x="52" y="607"/>
                    <a:pt x="52" y="607"/>
                    <a:pt x="50" y="605"/>
                  </a:cubicBezTo>
                  <a:cubicBezTo>
                    <a:pt x="50" y="605"/>
                    <a:pt x="49" y="604"/>
                    <a:pt x="49" y="604"/>
                  </a:cubicBezTo>
                  <a:cubicBezTo>
                    <a:pt x="48" y="602"/>
                    <a:pt x="46" y="599"/>
                    <a:pt x="43" y="598"/>
                  </a:cubicBezTo>
                  <a:cubicBezTo>
                    <a:pt x="43" y="598"/>
                    <a:pt x="42" y="598"/>
                    <a:pt x="41" y="598"/>
                  </a:cubicBezTo>
                  <a:cubicBezTo>
                    <a:pt x="40" y="598"/>
                    <a:pt x="38" y="598"/>
                    <a:pt x="37" y="599"/>
                  </a:cubicBezTo>
                  <a:cubicBezTo>
                    <a:pt x="37" y="599"/>
                    <a:pt x="37" y="598"/>
                    <a:pt x="37" y="598"/>
                  </a:cubicBezTo>
                  <a:cubicBezTo>
                    <a:pt x="37" y="595"/>
                    <a:pt x="37" y="590"/>
                    <a:pt x="36" y="586"/>
                  </a:cubicBezTo>
                  <a:cubicBezTo>
                    <a:pt x="34" y="579"/>
                    <a:pt x="30" y="577"/>
                    <a:pt x="27" y="577"/>
                  </a:cubicBezTo>
                  <a:cubicBezTo>
                    <a:pt x="27" y="580"/>
                    <a:pt x="27" y="580"/>
                    <a:pt x="27" y="580"/>
                  </a:cubicBezTo>
                  <a:cubicBezTo>
                    <a:pt x="26" y="580"/>
                    <a:pt x="26" y="580"/>
                    <a:pt x="25" y="580"/>
                  </a:cubicBezTo>
                  <a:cubicBezTo>
                    <a:pt x="18" y="583"/>
                    <a:pt x="25" y="597"/>
                    <a:pt x="31" y="601"/>
                  </a:cubicBezTo>
                  <a:cubicBezTo>
                    <a:pt x="31" y="602"/>
                    <a:pt x="31" y="602"/>
                    <a:pt x="31" y="602"/>
                  </a:cubicBezTo>
                  <a:cubicBezTo>
                    <a:pt x="34" y="602"/>
                    <a:pt x="34" y="602"/>
                    <a:pt x="34" y="602"/>
                  </a:cubicBezTo>
                  <a:cubicBezTo>
                    <a:pt x="34" y="605"/>
                    <a:pt x="34" y="605"/>
                    <a:pt x="34" y="605"/>
                  </a:cubicBezTo>
                  <a:cubicBezTo>
                    <a:pt x="35" y="605"/>
                    <a:pt x="35" y="605"/>
                    <a:pt x="35" y="605"/>
                  </a:cubicBezTo>
                  <a:cubicBezTo>
                    <a:pt x="35" y="605"/>
                    <a:pt x="35" y="606"/>
                    <a:pt x="36" y="606"/>
                  </a:cubicBezTo>
                  <a:cubicBezTo>
                    <a:pt x="36" y="608"/>
                    <a:pt x="37" y="609"/>
                    <a:pt x="38" y="610"/>
                  </a:cubicBezTo>
                  <a:cubicBezTo>
                    <a:pt x="39" y="611"/>
                    <a:pt x="40" y="612"/>
                    <a:pt x="40" y="613"/>
                  </a:cubicBezTo>
                  <a:cubicBezTo>
                    <a:pt x="40" y="616"/>
                    <a:pt x="40" y="618"/>
                    <a:pt x="39" y="619"/>
                  </a:cubicBezTo>
                  <a:cubicBezTo>
                    <a:pt x="39" y="619"/>
                    <a:pt x="38" y="619"/>
                    <a:pt x="38" y="619"/>
                  </a:cubicBezTo>
                  <a:cubicBezTo>
                    <a:pt x="36" y="618"/>
                    <a:pt x="33" y="612"/>
                    <a:pt x="32" y="610"/>
                  </a:cubicBezTo>
                  <a:cubicBezTo>
                    <a:pt x="31" y="608"/>
                    <a:pt x="30" y="607"/>
                    <a:pt x="29" y="606"/>
                  </a:cubicBezTo>
                  <a:cubicBezTo>
                    <a:pt x="29" y="605"/>
                    <a:pt x="29" y="605"/>
                    <a:pt x="29" y="604"/>
                  </a:cubicBezTo>
                  <a:cubicBezTo>
                    <a:pt x="27" y="601"/>
                    <a:pt x="25" y="597"/>
                    <a:pt x="22" y="597"/>
                  </a:cubicBezTo>
                  <a:cubicBezTo>
                    <a:pt x="21" y="597"/>
                    <a:pt x="21" y="597"/>
                    <a:pt x="21" y="597"/>
                  </a:cubicBezTo>
                  <a:cubicBezTo>
                    <a:pt x="20" y="597"/>
                    <a:pt x="18" y="598"/>
                    <a:pt x="17" y="599"/>
                  </a:cubicBezTo>
                  <a:cubicBezTo>
                    <a:pt x="15" y="601"/>
                    <a:pt x="14" y="605"/>
                    <a:pt x="14" y="607"/>
                  </a:cubicBezTo>
                  <a:cubicBezTo>
                    <a:pt x="15" y="616"/>
                    <a:pt x="23" y="622"/>
                    <a:pt x="29" y="627"/>
                  </a:cubicBezTo>
                  <a:cubicBezTo>
                    <a:pt x="29" y="627"/>
                    <a:pt x="32" y="629"/>
                    <a:pt x="33" y="630"/>
                  </a:cubicBezTo>
                  <a:cubicBezTo>
                    <a:pt x="38" y="633"/>
                    <a:pt x="41" y="636"/>
                    <a:pt x="45" y="640"/>
                  </a:cubicBezTo>
                  <a:cubicBezTo>
                    <a:pt x="46" y="642"/>
                    <a:pt x="48" y="644"/>
                    <a:pt x="49" y="645"/>
                  </a:cubicBezTo>
                  <a:cubicBezTo>
                    <a:pt x="53" y="650"/>
                    <a:pt x="57" y="654"/>
                    <a:pt x="58" y="659"/>
                  </a:cubicBezTo>
                  <a:cubicBezTo>
                    <a:pt x="58" y="662"/>
                    <a:pt x="58" y="664"/>
                    <a:pt x="59" y="667"/>
                  </a:cubicBezTo>
                  <a:cubicBezTo>
                    <a:pt x="59" y="675"/>
                    <a:pt x="60" y="682"/>
                    <a:pt x="70" y="690"/>
                  </a:cubicBezTo>
                  <a:cubicBezTo>
                    <a:pt x="74" y="693"/>
                    <a:pt x="77" y="697"/>
                    <a:pt x="80" y="702"/>
                  </a:cubicBezTo>
                  <a:cubicBezTo>
                    <a:pt x="81" y="703"/>
                    <a:pt x="81" y="704"/>
                    <a:pt x="82" y="706"/>
                  </a:cubicBezTo>
                  <a:cubicBezTo>
                    <a:pt x="87" y="712"/>
                    <a:pt x="93" y="715"/>
                    <a:pt x="99" y="718"/>
                  </a:cubicBezTo>
                  <a:cubicBezTo>
                    <a:pt x="102" y="720"/>
                    <a:pt x="103" y="723"/>
                    <a:pt x="103" y="729"/>
                  </a:cubicBezTo>
                  <a:cubicBezTo>
                    <a:pt x="102" y="735"/>
                    <a:pt x="103" y="740"/>
                    <a:pt x="104" y="744"/>
                  </a:cubicBezTo>
                  <a:cubicBezTo>
                    <a:pt x="105" y="747"/>
                    <a:pt x="106" y="749"/>
                    <a:pt x="106" y="752"/>
                  </a:cubicBezTo>
                  <a:cubicBezTo>
                    <a:pt x="106" y="755"/>
                    <a:pt x="106" y="755"/>
                    <a:pt x="106" y="755"/>
                  </a:cubicBezTo>
                  <a:cubicBezTo>
                    <a:pt x="109" y="771"/>
                    <a:pt x="111" y="790"/>
                    <a:pt x="123" y="802"/>
                  </a:cubicBezTo>
                  <a:cubicBezTo>
                    <a:pt x="126" y="804"/>
                    <a:pt x="127" y="806"/>
                    <a:pt x="128" y="809"/>
                  </a:cubicBezTo>
                  <a:cubicBezTo>
                    <a:pt x="130" y="811"/>
                    <a:pt x="131" y="813"/>
                    <a:pt x="132" y="815"/>
                  </a:cubicBezTo>
                  <a:cubicBezTo>
                    <a:pt x="134" y="817"/>
                    <a:pt x="135" y="819"/>
                    <a:pt x="137" y="821"/>
                  </a:cubicBezTo>
                  <a:cubicBezTo>
                    <a:pt x="139" y="824"/>
                    <a:pt x="142" y="827"/>
                    <a:pt x="143" y="830"/>
                  </a:cubicBezTo>
                  <a:cubicBezTo>
                    <a:pt x="148" y="838"/>
                    <a:pt x="150" y="848"/>
                    <a:pt x="150" y="859"/>
                  </a:cubicBezTo>
                  <a:cubicBezTo>
                    <a:pt x="150" y="861"/>
                    <a:pt x="149" y="863"/>
                    <a:pt x="149" y="866"/>
                  </a:cubicBezTo>
                  <a:cubicBezTo>
                    <a:pt x="148" y="873"/>
                    <a:pt x="148" y="879"/>
                    <a:pt x="151" y="887"/>
                  </a:cubicBezTo>
                  <a:cubicBezTo>
                    <a:pt x="155" y="894"/>
                    <a:pt x="156" y="905"/>
                    <a:pt x="151" y="911"/>
                  </a:cubicBezTo>
                  <a:cubicBezTo>
                    <a:pt x="148" y="913"/>
                    <a:pt x="146" y="915"/>
                    <a:pt x="144" y="915"/>
                  </a:cubicBezTo>
                  <a:cubicBezTo>
                    <a:pt x="144" y="915"/>
                    <a:pt x="143" y="915"/>
                    <a:pt x="143" y="915"/>
                  </a:cubicBezTo>
                  <a:cubicBezTo>
                    <a:pt x="142" y="915"/>
                    <a:pt x="141" y="913"/>
                    <a:pt x="141" y="913"/>
                  </a:cubicBezTo>
                  <a:cubicBezTo>
                    <a:pt x="139" y="911"/>
                    <a:pt x="137" y="909"/>
                    <a:pt x="134" y="909"/>
                  </a:cubicBezTo>
                  <a:cubicBezTo>
                    <a:pt x="134" y="909"/>
                    <a:pt x="133" y="910"/>
                    <a:pt x="132" y="910"/>
                  </a:cubicBezTo>
                  <a:cubicBezTo>
                    <a:pt x="128" y="912"/>
                    <a:pt x="130" y="918"/>
                    <a:pt x="131" y="921"/>
                  </a:cubicBezTo>
                  <a:cubicBezTo>
                    <a:pt x="131" y="922"/>
                    <a:pt x="131" y="922"/>
                    <a:pt x="131" y="922"/>
                  </a:cubicBezTo>
                  <a:cubicBezTo>
                    <a:pt x="132" y="925"/>
                    <a:pt x="133" y="928"/>
                    <a:pt x="133" y="931"/>
                  </a:cubicBezTo>
                  <a:cubicBezTo>
                    <a:pt x="134" y="934"/>
                    <a:pt x="135" y="938"/>
                    <a:pt x="136" y="941"/>
                  </a:cubicBezTo>
                  <a:cubicBezTo>
                    <a:pt x="138" y="949"/>
                    <a:pt x="144" y="950"/>
                    <a:pt x="148" y="950"/>
                  </a:cubicBezTo>
                  <a:cubicBezTo>
                    <a:pt x="149" y="950"/>
                    <a:pt x="150" y="950"/>
                    <a:pt x="151" y="950"/>
                  </a:cubicBezTo>
                  <a:cubicBezTo>
                    <a:pt x="151" y="949"/>
                    <a:pt x="152" y="949"/>
                    <a:pt x="153" y="949"/>
                  </a:cubicBezTo>
                  <a:cubicBezTo>
                    <a:pt x="154" y="949"/>
                    <a:pt x="155" y="949"/>
                    <a:pt x="156" y="950"/>
                  </a:cubicBezTo>
                  <a:cubicBezTo>
                    <a:pt x="161" y="950"/>
                    <a:pt x="164" y="954"/>
                    <a:pt x="167" y="958"/>
                  </a:cubicBezTo>
                  <a:cubicBezTo>
                    <a:pt x="169" y="960"/>
                    <a:pt x="171" y="963"/>
                    <a:pt x="174" y="965"/>
                  </a:cubicBezTo>
                  <a:cubicBezTo>
                    <a:pt x="179" y="969"/>
                    <a:pt x="188" y="970"/>
                    <a:pt x="195" y="970"/>
                  </a:cubicBezTo>
                  <a:cubicBezTo>
                    <a:pt x="196" y="970"/>
                    <a:pt x="198" y="971"/>
                    <a:pt x="199" y="971"/>
                  </a:cubicBezTo>
                  <a:cubicBezTo>
                    <a:pt x="202" y="971"/>
                    <a:pt x="205" y="971"/>
                    <a:pt x="208" y="971"/>
                  </a:cubicBezTo>
                  <a:cubicBezTo>
                    <a:pt x="215" y="971"/>
                    <a:pt x="222" y="970"/>
                    <a:pt x="229" y="969"/>
                  </a:cubicBezTo>
                  <a:cubicBezTo>
                    <a:pt x="232" y="969"/>
                    <a:pt x="235" y="969"/>
                    <a:pt x="238" y="969"/>
                  </a:cubicBezTo>
                  <a:cubicBezTo>
                    <a:pt x="245" y="969"/>
                    <a:pt x="253" y="968"/>
                    <a:pt x="260" y="965"/>
                  </a:cubicBezTo>
                  <a:cubicBezTo>
                    <a:pt x="265" y="962"/>
                    <a:pt x="269" y="956"/>
                    <a:pt x="272" y="950"/>
                  </a:cubicBezTo>
                  <a:cubicBezTo>
                    <a:pt x="275" y="945"/>
                    <a:pt x="278" y="939"/>
                    <a:pt x="284" y="937"/>
                  </a:cubicBezTo>
                  <a:cubicBezTo>
                    <a:pt x="284" y="937"/>
                    <a:pt x="285" y="937"/>
                    <a:pt x="285" y="937"/>
                  </a:cubicBezTo>
                  <a:cubicBezTo>
                    <a:pt x="287" y="937"/>
                    <a:pt x="288" y="938"/>
                    <a:pt x="290" y="938"/>
                  </a:cubicBezTo>
                  <a:cubicBezTo>
                    <a:pt x="292" y="939"/>
                    <a:pt x="294" y="940"/>
                    <a:pt x="296" y="940"/>
                  </a:cubicBezTo>
                  <a:cubicBezTo>
                    <a:pt x="299" y="940"/>
                    <a:pt x="301" y="939"/>
                    <a:pt x="303" y="936"/>
                  </a:cubicBezTo>
                  <a:cubicBezTo>
                    <a:pt x="305" y="934"/>
                    <a:pt x="306" y="930"/>
                    <a:pt x="306" y="926"/>
                  </a:cubicBezTo>
                  <a:cubicBezTo>
                    <a:pt x="306" y="924"/>
                    <a:pt x="307" y="922"/>
                    <a:pt x="307" y="921"/>
                  </a:cubicBezTo>
                  <a:cubicBezTo>
                    <a:pt x="309" y="918"/>
                    <a:pt x="313" y="910"/>
                    <a:pt x="319" y="910"/>
                  </a:cubicBezTo>
                  <a:cubicBezTo>
                    <a:pt x="319" y="910"/>
                    <a:pt x="320" y="910"/>
                    <a:pt x="320" y="910"/>
                  </a:cubicBezTo>
                  <a:cubicBezTo>
                    <a:pt x="322" y="910"/>
                    <a:pt x="324" y="911"/>
                    <a:pt x="325" y="911"/>
                  </a:cubicBezTo>
                  <a:cubicBezTo>
                    <a:pt x="329" y="912"/>
                    <a:pt x="332" y="912"/>
                    <a:pt x="336" y="912"/>
                  </a:cubicBezTo>
                  <a:cubicBezTo>
                    <a:pt x="337" y="912"/>
                    <a:pt x="337" y="912"/>
                    <a:pt x="337" y="912"/>
                  </a:cubicBezTo>
                  <a:cubicBezTo>
                    <a:pt x="342" y="912"/>
                    <a:pt x="345" y="910"/>
                    <a:pt x="348" y="908"/>
                  </a:cubicBezTo>
                  <a:cubicBezTo>
                    <a:pt x="349" y="907"/>
                    <a:pt x="350" y="907"/>
                    <a:pt x="351" y="906"/>
                  </a:cubicBezTo>
                  <a:cubicBezTo>
                    <a:pt x="356" y="903"/>
                    <a:pt x="363" y="901"/>
                    <a:pt x="371" y="901"/>
                  </a:cubicBezTo>
                  <a:cubicBezTo>
                    <a:pt x="375" y="901"/>
                    <a:pt x="380" y="901"/>
                    <a:pt x="385" y="902"/>
                  </a:cubicBezTo>
                  <a:cubicBezTo>
                    <a:pt x="387" y="903"/>
                    <a:pt x="389" y="903"/>
                    <a:pt x="390" y="903"/>
                  </a:cubicBezTo>
                  <a:cubicBezTo>
                    <a:pt x="394" y="904"/>
                    <a:pt x="397" y="905"/>
                    <a:pt x="400" y="905"/>
                  </a:cubicBezTo>
                  <a:cubicBezTo>
                    <a:pt x="403" y="905"/>
                    <a:pt x="406" y="904"/>
                    <a:pt x="409" y="903"/>
                  </a:cubicBezTo>
                  <a:cubicBezTo>
                    <a:pt x="414" y="902"/>
                    <a:pt x="418" y="900"/>
                    <a:pt x="423" y="898"/>
                  </a:cubicBezTo>
                  <a:cubicBezTo>
                    <a:pt x="424" y="897"/>
                    <a:pt x="425" y="897"/>
                    <a:pt x="426" y="897"/>
                  </a:cubicBezTo>
                  <a:cubicBezTo>
                    <a:pt x="430" y="900"/>
                    <a:pt x="434" y="903"/>
                    <a:pt x="438" y="903"/>
                  </a:cubicBezTo>
                  <a:cubicBezTo>
                    <a:pt x="438" y="903"/>
                    <a:pt x="439" y="903"/>
                    <a:pt x="439" y="903"/>
                  </a:cubicBezTo>
                  <a:cubicBezTo>
                    <a:pt x="442" y="902"/>
                    <a:pt x="443" y="900"/>
                    <a:pt x="444" y="898"/>
                  </a:cubicBezTo>
                  <a:cubicBezTo>
                    <a:pt x="444" y="898"/>
                    <a:pt x="444" y="898"/>
                    <a:pt x="445" y="897"/>
                  </a:cubicBezTo>
                  <a:cubicBezTo>
                    <a:pt x="445" y="897"/>
                    <a:pt x="447" y="896"/>
                    <a:pt x="448" y="896"/>
                  </a:cubicBezTo>
                  <a:cubicBezTo>
                    <a:pt x="450" y="895"/>
                    <a:pt x="452" y="895"/>
                    <a:pt x="454" y="893"/>
                  </a:cubicBezTo>
                  <a:cubicBezTo>
                    <a:pt x="460" y="887"/>
                    <a:pt x="467" y="877"/>
                    <a:pt x="468" y="867"/>
                  </a:cubicBezTo>
                  <a:cubicBezTo>
                    <a:pt x="468" y="866"/>
                    <a:pt x="468" y="864"/>
                    <a:pt x="468" y="863"/>
                  </a:cubicBezTo>
                  <a:cubicBezTo>
                    <a:pt x="468" y="860"/>
                    <a:pt x="468" y="858"/>
                    <a:pt x="470" y="855"/>
                  </a:cubicBezTo>
                  <a:cubicBezTo>
                    <a:pt x="472" y="853"/>
                    <a:pt x="474" y="853"/>
                    <a:pt x="477" y="853"/>
                  </a:cubicBezTo>
                  <a:cubicBezTo>
                    <a:pt x="480" y="853"/>
                    <a:pt x="480" y="853"/>
                    <a:pt x="480" y="853"/>
                  </a:cubicBezTo>
                  <a:cubicBezTo>
                    <a:pt x="481" y="853"/>
                    <a:pt x="482" y="853"/>
                    <a:pt x="483" y="853"/>
                  </a:cubicBezTo>
                  <a:cubicBezTo>
                    <a:pt x="485" y="853"/>
                    <a:pt x="485" y="853"/>
                    <a:pt x="485" y="853"/>
                  </a:cubicBezTo>
                  <a:cubicBezTo>
                    <a:pt x="489" y="853"/>
                    <a:pt x="494" y="852"/>
                    <a:pt x="498" y="846"/>
                  </a:cubicBezTo>
                  <a:cubicBezTo>
                    <a:pt x="501" y="840"/>
                    <a:pt x="501" y="840"/>
                    <a:pt x="507" y="837"/>
                  </a:cubicBezTo>
                  <a:cubicBezTo>
                    <a:pt x="512" y="835"/>
                    <a:pt x="516" y="831"/>
                    <a:pt x="520" y="828"/>
                  </a:cubicBezTo>
                  <a:cubicBezTo>
                    <a:pt x="527" y="823"/>
                    <a:pt x="533" y="818"/>
                    <a:pt x="540" y="817"/>
                  </a:cubicBezTo>
                  <a:cubicBezTo>
                    <a:pt x="542" y="817"/>
                    <a:pt x="543" y="817"/>
                    <a:pt x="545" y="817"/>
                  </a:cubicBezTo>
                  <a:cubicBezTo>
                    <a:pt x="549" y="817"/>
                    <a:pt x="553" y="818"/>
                    <a:pt x="557" y="818"/>
                  </a:cubicBezTo>
                  <a:cubicBezTo>
                    <a:pt x="561" y="818"/>
                    <a:pt x="566" y="819"/>
                    <a:pt x="570" y="819"/>
                  </a:cubicBezTo>
                  <a:cubicBezTo>
                    <a:pt x="570" y="819"/>
                    <a:pt x="570" y="819"/>
                    <a:pt x="570" y="819"/>
                  </a:cubicBezTo>
                  <a:cubicBezTo>
                    <a:pt x="575" y="819"/>
                    <a:pt x="579" y="818"/>
                    <a:pt x="583" y="817"/>
                  </a:cubicBezTo>
                  <a:cubicBezTo>
                    <a:pt x="588" y="815"/>
                    <a:pt x="591" y="813"/>
                    <a:pt x="595" y="811"/>
                  </a:cubicBezTo>
                  <a:cubicBezTo>
                    <a:pt x="599" y="808"/>
                    <a:pt x="602" y="806"/>
                    <a:pt x="606" y="805"/>
                  </a:cubicBezTo>
                  <a:cubicBezTo>
                    <a:pt x="613" y="803"/>
                    <a:pt x="619" y="800"/>
                    <a:pt x="624" y="797"/>
                  </a:cubicBezTo>
                  <a:cubicBezTo>
                    <a:pt x="626" y="796"/>
                    <a:pt x="627" y="795"/>
                    <a:pt x="629" y="794"/>
                  </a:cubicBezTo>
                  <a:cubicBezTo>
                    <a:pt x="633" y="793"/>
                    <a:pt x="637" y="791"/>
                    <a:pt x="641" y="789"/>
                  </a:cubicBezTo>
                  <a:cubicBezTo>
                    <a:pt x="643" y="788"/>
                    <a:pt x="643" y="788"/>
                    <a:pt x="643" y="788"/>
                  </a:cubicBezTo>
                  <a:lnTo>
                    <a:pt x="616" y="4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215516" y="2387491"/>
              <a:ext cx="66628" cy="68183"/>
            </a:xfrm>
            <a:custGeom>
              <a:avLst/>
              <a:gdLst>
                <a:gd name="T0" fmla="*/ 20 w 21"/>
                <a:gd name="T1" fmla="*/ 16 h 24"/>
                <a:gd name="T2" fmla="*/ 8 w 21"/>
                <a:gd name="T3" fmla="*/ 0 h 24"/>
                <a:gd name="T4" fmla="*/ 4 w 21"/>
                <a:gd name="T5" fmla="*/ 2 h 24"/>
                <a:gd name="T6" fmla="*/ 8 w 21"/>
                <a:gd name="T7" fmla="*/ 19 h 24"/>
                <a:gd name="T8" fmla="*/ 15 w 21"/>
                <a:gd name="T9" fmla="*/ 24 h 24"/>
                <a:gd name="T10" fmla="*/ 19 w 21"/>
                <a:gd name="T11" fmla="*/ 22 h 24"/>
                <a:gd name="T12" fmla="*/ 20 w 21"/>
                <a:gd name="T13" fmla="*/ 16 h 24"/>
              </a:gdLst>
              <a:ahLst/>
              <a:cxnLst>
                <a:cxn ang="0">
                  <a:pos x="T0" y="T1"/>
                </a:cxn>
                <a:cxn ang="0">
                  <a:pos x="T2" y="T3"/>
                </a:cxn>
                <a:cxn ang="0">
                  <a:pos x="T4" y="T5"/>
                </a:cxn>
                <a:cxn ang="0">
                  <a:pos x="T6" y="T7"/>
                </a:cxn>
                <a:cxn ang="0">
                  <a:pos x="T8" y="T9"/>
                </a:cxn>
                <a:cxn ang="0">
                  <a:pos x="T10" y="T11"/>
                </a:cxn>
                <a:cxn ang="0">
                  <a:pos x="T12" y="T13"/>
                </a:cxn>
              </a:cxnLst>
              <a:rect l="0" t="0" r="r" b="b"/>
              <a:pathLst>
                <a:path w="21" h="24">
                  <a:moveTo>
                    <a:pt x="20" y="16"/>
                  </a:moveTo>
                  <a:cubicBezTo>
                    <a:pt x="20" y="15"/>
                    <a:pt x="15" y="0"/>
                    <a:pt x="8" y="0"/>
                  </a:cubicBezTo>
                  <a:cubicBezTo>
                    <a:pt x="7" y="0"/>
                    <a:pt x="5" y="1"/>
                    <a:pt x="4" y="2"/>
                  </a:cubicBezTo>
                  <a:cubicBezTo>
                    <a:pt x="0" y="7"/>
                    <a:pt x="4" y="15"/>
                    <a:pt x="8" y="19"/>
                  </a:cubicBezTo>
                  <a:cubicBezTo>
                    <a:pt x="9" y="21"/>
                    <a:pt x="12" y="24"/>
                    <a:pt x="15" y="24"/>
                  </a:cubicBezTo>
                  <a:cubicBezTo>
                    <a:pt x="17" y="24"/>
                    <a:pt x="18" y="23"/>
                    <a:pt x="19" y="22"/>
                  </a:cubicBezTo>
                  <a:cubicBezTo>
                    <a:pt x="20" y="21"/>
                    <a:pt x="21" y="18"/>
                    <a:pt x="20" y="1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392462" y="2761016"/>
              <a:ext cx="68812" cy="69171"/>
            </a:xfrm>
            <a:custGeom>
              <a:avLst/>
              <a:gdLst>
                <a:gd name="T0" fmla="*/ 17 w 22"/>
                <a:gd name="T1" fmla="*/ 11 h 24"/>
                <a:gd name="T2" fmla="*/ 14 w 22"/>
                <a:gd name="T3" fmla="*/ 10 h 24"/>
                <a:gd name="T4" fmla="*/ 12 w 22"/>
                <a:gd name="T5" fmla="*/ 11 h 24"/>
                <a:gd name="T6" fmla="*/ 13 w 22"/>
                <a:gd name="T7" fmla="*/ 5 h 24"/>
                <a:gd name="T8" fmla="*/ 8 w 22"/>
                <a:gd name="T9" fmla="*/ 0 h 24"/>
                <a:gd name="T10" fmla="*/ 4 w 22"/>
                <a:gd name="T11" fmla="*/ 1 h 24"/>
                <a:gd name="T12" fmla="*/ 1 w 22"/>
                <a:gd name="T13" fmla="*/ 13 h 24"/>
                <a:gd name="T14" fmla="*/ 5 w 22"/>
                <a:gd name="T15" fmla="*/ 17 h 24"/>
                <a:gd name="T16" fmla="*/ 7 w 22"/>
                <a:gd name="T17" fmla="*/ 16 h 24"/>
                <a:gd name="T18" fmla="*/ 9 w 22"/>
                <a:gd name="T19" fmla="*/ 15 h 24"/>
                <a:gd name="T20" fmla="*/ 9 w 22"/>
                <a:gd name="T21" fmla="*/ 16 h 24"/>
                <a:gd name="T22" fmla="*/ 10 w 22"/>
                <a:gd name="T23" fmla="*/ 18 h 24"/>
                <a:gd name="T24" fmla="*/ 13 w 22"/>
                <a:gd name="T25" fmla="*/ 23 h 24"/>
                <a:gd name="T26" fmla="*/ 18 w 22"/>
                <a:gd name="T27" fmla="*/ 24 h 24"/>
                <a:gd name="T28" fmla="*/ 19 w 22"/>
                <a:gd name="T29" fmla="*/ 24 h 24"/>
                <a:gd name="T30" fmla="*/ 21 w 22"/>
                <a:gd name="T31" fmla="*/ 23 h 24"/>
                <a:gd name="T32" fmla="*/ 22 w 22"/>
                <a:gd name="T33" fmla="*/ 22 h 24"/>
                <a:gd name="T34" fmla="*/ 22 w 22"/>
                <a:gd name="T35" fmla="*/ 17 h 24"/>
                <a:gd name="T36" fmla="*/ 17 w 22"/>
                <a:gd name="T37"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4">
                  <a:moveTo>
                    <a:pt x="17" y="11"/>
                  </a:moveTo>
                  <a:cubicBezTo>
                    <a:pt x="16" y="11"/>
                    <a:pt x="15" y="10"/>
                    <a:pt x="14" y="10"/>
                  </a:cubicBezTo>
                  <a:cubicBezTo>
                    <a:pt x="13" y="10"/>
                    <a:pt x="13" y="11"/>
                    <a:pt x="12" y="11"/>
                  </a:cubicBezTo>
                  <a:cubicBezTo>
                    <a:pt x="13" y="9"/>
                    <a:pt x="13" y="7"/>
                    <a:pt x="13" y="5"/>
                  </a:cubicBezTo>
                  <a:cubicBezTo>
                    <a:pt x="13" y="2"/>
                    <a:pt x="11" y="0"/>
                    <a:pt x="8" y="0"/>
                  </a:cubicBezTo>
                  <a:cubicBezTo>
                    <a:pt x="7" y="0"/>
                    <a:pt x="5" y="0"/>
                    <a:pt x="4" y="1"/>
                  </a:cubicBezTo>
                  <a:cubicBezTo>
                    <a:pt x="1" y="3"/>
                    <a:pt x="0" y="9"/>
                    <a:pt x="1" y="13"/>
                  </a:cubicBezTo>
                  <a:cubicBezTo>
                    <a:pt x="1" y="15"/>
                    <a:pt x="3" y="17"/>
                    <a:pt x="5" y="17"/>
                  </a:cubicBezTo>
                  <a:cubicBezTo>
                    <a:pt x="6" y="17"/>
                    <a:pt x="6" y="17"/>
                    <a:pt x="7" y="16"/>
                  </a:cubicBezTo>
                  <a:cubicBezTo>
                    <a:pt x="8" y="16"/>
                    <a:pt x="9" y="16"/>
                    <a:pt x="9" y="15"/>
                  </a:cubicBezTo>
                  <a:cubicBezTo>
                    <a:pt x="9" y="15"/>
                    <a:pt x="9" y="16"/>
                    <a:pt x="9" y="16"/>
                  </a:cubicBezTo>
                  <a:cubicBezTo>
                    <a:pt x="9" y="17"/>
                    <a:pt x="10" y="17"/>
                    <a:pt x="10" y="18"/>
                  </a:cubicBezTo>
                  <a:cubicBezTo>
                    <a:pt x="10" y="19"/>
                    <a:pt x="11" y="22"/>
                    <a:pt x="13" y="23"/>
                  </a:cubicBezTo>
                  <a:cubicBezTo>
                    <a:pt x="15" y="23"/>
                    <a:pt x="16" y="24"/>
                    <a:pt x="18" y="24"/>
                  </a:cubicBezTo>
                  <a:cubicBezTo>
                    <a:pt x="18" y="24"/>
                    <a:pt x="19" y="24"/>
                    <a:pt x="19" y="24"/>
                  </a:cubicBezTo>
                  <a:cubicBezTo>
                    <a:pt x="21" y="23"/>
                    <a:pt x="21" y="23"/>
                    <a:pt x="21" y="23"/>
                  </a:cubicBezTo>
                  <a:cubicBezTo>
                    <a:pt x="22" y="22"/>
                    <a:pt x="22" y="22"/>
                    <a:pt x="22" y="22"/>
                  </a:cubicBezTo>
                  <a:cubicBezTo>
                    <a:pt x="22" y="20"/>
                    <a:pt x="22" y="19"/>
                    <a:pt x="22" y="17"/>
                  </a:cubicBezTo>
                  <a:cubicBezTo>
                    <a:pt x="21" y="15"/>
                    <a:pt x="19" y="12"/>
                    <a:pt x="17" y="1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3982723" y="288637"/>
              <a:ext cx="62259" cy="108698"/>
            </a:xfrm>
            <a:custGeom>
              <a:avLst/>
              <a:gdLst>
                <a:gd name="T0" fmla="*/ 4 w 20"/>
                <a:gd name="T1" fmla="*/ 27 h 38"/>
                <a:gd name="T2" fmla="*/ 1 w 20"/>
                <a:gd name="T3" fmla="*/ 33 h 38"/>
                <a:gd name="T4" fmla="*/ 7 w 20"/>
                <a:gd name="T5" fmla="*/ 38 h 38"/>
                <a:gd name="T6" fmla="*/ 15 w 20"/>
                <a:gd name="T7" fmla="*/ 34 h 38"/>
                <a:gd name="T8" fmla="*/ 18 w 20"/>
                <a:gd name="T9" fmla="*/ 24 h 38"/>
                <a:gd name="T10" fmla="*/ 15 w 20"/>
                <a:gd name="T11" fmla="*/ 21 h 38"/>
                <a:gd name="T12" fmla="*/ 15 w 20"/>
                <a:gd name="T13" fmla="*/ 13 h 38"/>
                <a:gd name="T14" fmla="*/ 15 w 20"/>
                <a:gd name="T15" fmla="*/ 3 h 38"/>
                <a:gd name="T16" fmla="*/ 15 w 20"/>
                <a:gd name="T17" fmla="*/ 1 h 38"/>
                <a:gd name="T18" fmla="*/ 13 w 20"/>
                <a:gd name="T19" fmla="*/ 0 h 38"/>
                <a:gd name="T20" fmla="*/ 10 w 20"/>
                <a:gd name="T21" fmla="*/ 0 h 38"/>
                <a:gd name="T22" fmla="*/ 7 w 20"/>
                <a:gd name="T23" fmla="*/ 0 h 38"/>
                <a:gd name="T24" fmla="*/ 5 w 20"/>
                <a:gd name="T25" fmla="*/ 1 h 38"/>
                <a:gd name="T26" fmla="*/ 4 w 20"/>
                <a:gd name="T27" fmla="*/ 3 h 38"/>
                <a:gd name="T28" fmla="*/ 5 w 20"/>
                <a:gd name="T29" fmla="*/ 9 h 38"/>
                <a:gd name="T30" fmla="*/ 5 w 20"/>
                <a:gd name="T31" fmla="*/ 17 h 38"/>
                <a:gd name="T32" fmla="*/ 4 w 20"/>
                <a:gd name="T33" fmla="*/ 17 h 38"/>
                <a:gd name="T34" fmla="*/ 1 w 20"/>
                <a:gd name="T35" fmla="*/ 24 h 38"/>
                <a:gd name="T36" fmla="*/ 4 w 20"/>
                <a:gd name="T37"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8">
                  <a:moveTo>
                    <a:pt x="4" y="27"/>
                  </a:moveTo>
                  <a:cubicBezTo>
                    <a:pt x="2" y="28"/>
                    <a:pt x="1" y="30"/>
                    <a:pt x="1" y="33"/>
                  </a:cubicBezTo>
                  <a:cubicBezTo>
                    <a:pt x="1" y="36"/>
                    <a:pt x="4" y="38"/>
                    <a:pt x="7" y="38"/>
                  </a:cubicBezTo>
                  <a:cubicBezTo>
                    <a:pt x="10" y="38"/>
                    <a:pt x="14" y="36"/>
                    <a:pt x="15" y="34"/>
                  </a:cubicBezTo>
                  <a:cubicBezTo>
                    <a:pt x="16" y="34"/>
                    <a:pt x="20" y="28"/>
                    <a:pt x="18" y="24"/>
                  </a:cubicBezTo>
                  <a:cubicBezTo>
                    <a:pt x="18" y="23"/>
                    <a:pt x="17" y="22"/>
                    <a:pt x="15" y="21"/>
                  </a:cubicBezTo>
                  <a:cubicBezTo>
                    <a:pt x="15" y="18"/>
                    <a:pt x="15" y="16"/>
                    <a:pt x="15" y="13"/>
                  </a:cubicBezTo>
                  <a:cubicBezTo>
                    <a:pt x="15" y="10"/>
                    <a:pt x="16" y="7"/>
                    <a:pt x="15" y="3"/>
                  </a:cubicBezTo>
                  <a:cubicBezTo>
                    <a:pt x="15" y="1"/>
                    <a:pt x="15" y="1"/>
                    <a:pt x="15" y="1"/>
                  </a:cubicBezTo>
                  <a:cubicBezTo>
                    <a:pt x="13" y="0"/>
                    <a:pt x="13" y="0"/>
                    <a:pt x="13" y="0"/>
                  </a:cubicBezTo>
                  <a:cubicBezTo>
                    <a:pt x="12" y="0"/>
                    <a:pt x="11" y="0"/>
                    <a:pt x="10" y="0"/>
                  </a:cubicBezTo>
                  <a:cubicBezTo>
                    <a:pt x="9" y="0"/>
                    <a:pt x="8" y="0"/>
                    <a:pt x="7" y="0"/>
                  </a:cubicBezTo>
                  <a:cubicBezTo>
                    <a:pt x="5" y="1"/>
                    <a:pt x="5" y="1"/>
                    <a:pt x="5" y="1"/>
                  </a:cubicBezTo>
                  <a:cubicBezTo>
                    <a:pt x="4" y="3"/>
                    <a:pt x="4" y="3"/>
                    <a:pt x="4" y="3"/>
                  </a:cubicBezTo>
                  <a:cubicBezTo>
                    <a:pt x="4" y="5"/>
                    <a:pt x="5" y="7"/>
                    <a:pt x="5" y="9"/>
                  </a:cubicBezTo>
                  <a:cubicBezTo>
                    <a:pt x="5" y="12"/>
                    <a:pt x="5" y="15"/>
                    <a:pt x="5" y="17"/>
                  </a:cubicBezTo>
                  <a:cubicBezTo>
                    <a:pt x="4" y="17"/>
                    <a:pt x="4" y="17"/>
                    <a:pt x="4" y="17"/>
                  </a:cubicBezTo>
                  <a:cubicBezTo>
                    <a:pt x="3" y="18"/>
                    <a:pt x="0" y="20"/>
                    <a:pt x="1" y="24"/>
                  </a:cubicBezTo>
                  <a:cubicBezTo>
                    <a:pt x="2" y="25"/>
                    <a:pt x="2" y="26"/>
                    <a:pt x="4" y="2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352489" y="368678"/>
              <a:ext cx="1915825" cy="2437794"/>
            </a:xfrm>
            <a:custGeom>
              <a:avLst/>
              <a:gdLst>
                <a:gd name="T0" fmla="*/ 599 w 608"/>
                <a:gd name="T1" fmla="*/ 670 h 855"/>
                <a:gd name="T2" fmla="*/ 590 w 608"/>
                <a:gd name="T3" fmla="*/ 689 h 855"/>
                <a:gd name="T4" fmla="*/ 577 w 608"/>
                <a:gd name="T5" fmla="*/ 684 h 855"/>
                <a:gd name="T6" fmla="*/ 559 w 608"/>
                <a:gd name="T7" fmla="*/ 650 h 855"/>
                <a:gd name="T8" fmla="*/ 535 w 608"/>
                <a:gd name="T9" fmla="*/ 618 h 855"/>
                <a:gd name="T10" fmla="*/ 520 w 608"/>
                <a:gd name="T11" fmla="*/ 606 h 855"/>
                <a:gd name="T12" fmla="*/ 515 w 608"/>
                <a:gd name="T13" fmla="*/ 603 h 855"/>
                <a:gd name="T14" fmla="*/ 521 w 608"/>
                <a:gd name="T15" fmla="*/ 562 h 855"/>
                <a:gd name="T16" fmla="*/ 506 w 608"/>
                <a:gd name="T17" fmla="*/ 561 h 855"/>
                <a:gd name="T18" fmla="*/ 500 w 608"/>
                <a:gd name="T19" fmla="*/ 549 h 855"/>
                <a:gd name="T20" fmla="*/ 484 w 608"/>
                <a:gd name="T21" fmla="*/ 550 h 855"/>
                <a:gd name="T22" fmla="*/ 476 w 608"/>
                <a:gd name="T23" fmla="*/ 549 h 855"/>
                <a:gd name="T24" fmla="*/ 467 w 608"/>
                <a:gd name="T25" fmla="*/ 495 h 855"/>
                <a:gd name="T26" fmla="*/ 454 w 608"/>
                <a:gd name="T27" fmla="*/ 467 h 855"/>
                <a:gd name="T28" fmla="*/ 447 w 608"/>
                <a:gd name="T29" fmla="*/ 448 h 855"/>
                <a:gd name="T30" fmla="*/ 418 w 608"/>
                <a:gd name="T31" fmla="*/ 430 h 855"/>
                <a:gd name="T32" fmla="*/ 399 w 608"/>
                <a:gd name="T33" fmla="*/ 409 h 855"/>
                <a:gd name="T34" fmla="*/ 383 w 608"/>
                <a:gd name="T35" fmla="*/ 401 h 855"/>
                <a:gd name="T36" fmla="*/ 358 w 608"/>
                <a:gd name="T37" fmla="*/ 384 h 855"/>
                <a:gd name="T38" fmla="*/ 350 w 608"/>
                <a:gd name="T39" fmla="*/ 351 h 855"/>
                <a:gd name="T40" fmla="*/ 352 w 608"/>
                <a:gd name="T41" fmla="*/ 312 h 855"/>
                <a:gd name="T42" fmla="*/ 334 w 608"/>
                <a:gd name="T43" fmla="*/ 270 h 855"/>
                <a:gd name="T44" fmla="*/ 330 w 608"/>
                <a:gd name="T45" fmla="*/ 231 h 855"/>
                <a:gd name="T46" fmla="*/ 317 w 608"/>
                <a:gd name="T47" fmla="*/ 188 h 855"/>
                <a:gd name="T48" fmla="*/ 297 w 608"/>
                <a:gd name="T49" fmla="*/ 166 h 855"/>
                <a:gd name="T50" fmla="*/ 262 w 608"/>
                <a:gd name="T51" fmla="*/ 127 h 855"/>
                <a:gd name="T52" fmla="*/ 251 w 608"/>
                <a:gd name="T53" fmla="*/ 74 h 855"/>
                <a:gd name="T54" fmla="*/ 238 w 608"/>
                <a:gd name="T55" fmla="*/ 30 h 855"/>
                <a:gd name="T56" fmla="*/ 226 w 608"/>
                <a:gd name="T57" fmla="*/ 0 h 855"/>
                <a:gd name="T58" fmla="*/ 211 w 608"/>
                <a:gd name="T59" fmla="*/ 13 h 855"/>
                <a:gd name="T60" fmla="*/ 182 w 608"/>
                <a:gd name="T61" fmla="*/ 65 h 855"/>
                <a:gd name="T62" fmla="*/ 178 w 608"/>
                <a:gd name="T63" fmla="*/ 99 h 855"/>
                <a:gd name="T64" fmla="*/ 174 w 608"/>
                <a:gd name="T65" fmla="*/ 119 h 855"/>
                <a:gd name="T66" fmla="*/ 164 w 608"/>
                <a:gd name="T67" fmla="*/ 172 h 855"/>
                <a:gd name="T68" fmla="*/ 165 w 608"/>
                <a:gd name="T69" fmla="*/ 207 h 855"/>
                <a:gd name="T70" fmla="*/ 132 w 608"/>
                <a:gd name="T71" fmla="*/ 296 h 855"/>
                <a:gd name="T72" fmla="*/ 114 w 608"/>
                <a:gd name="T73" fmla="*/ 307 h 855"/>
                <a:gd name="T74" fmla="*/ 68 w 608"/>
                <a:gd name="T75" fmla="*/ 287 h 855"/>
                <a:gd name="T76" fmla="*/ 36 w 608"/>
                <a:gd name="T77" fmla="*/ 264 h 855"/>
                <a:gd name="T78" fmla="*/ 3 w 608"/>
                <a:gd name="T79" fmla="*/ 668 h 855"/>
                <a:gd name="T80" fmla="*/ 184 w 608"/>
                <a:gd name="T81" fmla="*/ 812 h 855"/>
                <a:gd name="T82" fmla="*/ 369 w 608"/>
                <a:gd name="T83" fmla="*/ 830 h 855"/>
                <a:gd name="T84" fmla="*/ 403 w 608"/>
                <a:gd name="T85" fmla="*/ 833 h 855"/>
                <a:gd name="T86" fmla="*/ 462 w 608"/>
                <a:gd name="T87" fmla="*/ 825 h 855"/>
                <a:gd name="T88" fmla="*/ 497 w 608"/>
                <a:gd name="T89" fmla="*/ 848 h 855"/>
                <a:gd name="T90" fmla="*/ 500 w 608"/>
                <a:gd name="T91" fmla="*/ 855 h 855"/>
                <a:gd name="T92" fmla="*/ 515 w 608"/>
                <a:gd name="T93" fmla="*/ 847 h 855"/>
                <a:gd name="T94" fmla="*/ 528 w 608"/>
                <a:gd name="T95" fmla="*/ 841 h 855"/>
                <a:gd name="T96" fmla="*/ 558 w 608"/>
                <a:gd name="T97" fmla="*/ 826 h 855"/>
                <a:gd name="T98" fmla="*/ 589 w 608"/>
                <a:gd name="T99" fmla="*/ 821 h 855"/>
                <a:gd name="T100" fmla="*/ 580 w 608"/>
                <a:gd name="T101" fmla="*/ 784 h 855"/>
                <a:gd name="T102" fmla="*/ 587 w 608"/>
                <a:gd name="T103" fmla="*/ 754 h 855"/>
                <a:gd name="T104" fmla="*/ 593 w 608"/>
                <a:gd name="T105" fmla="*/ 727 h 855"/>
                <a:gd name="T106" fmla="*/ 605 w 608"/>
                <a:gd name="T107" fmla="*/ 695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8" h="855">
                  <a:moveTo>
                    <a:pt x="606" y="684"/>
                  </a:moveTo>
                  <a:cubicBezTo>
                    <a:pt x="606" y="683"/>
                    <a:pt x="606" y="683"/>
                    <a:pt x="606" y="682"/>
                  </a:cubicBezTo>
                  <a:cubicBezTo>
                    <a:pt x="605" y="681"/>
                    <a:pt x="605" y="680"/>
                    <a:pt x="605" y="680"/>
                  </a:cubicBezTo>
                  <a:cubicBezTo>
                    <a:pt x="605" y="677"/>
                    <a:pt x="605" y="670"/>
                    <a:pt x="599" y="670"/>
                  </a:cubicBezTo>
                  <a:cubicBezTo>
                    <a:pt x="599" y="670"/>
                    <a:pt x="596" y="670"/>
                    <a:pt x="596" y="670"/>
                  </a:cubicBezTo>
                  <a:cubicBezTo>
                    <a:pt x="596" y="674"/>
                    <a:pt x="596" y="674"/>
                    <a:pt x="596" y="674"/>
                  </a:cubicBezTo>
                  <a:cubicBezTo>
                    <a:pt x="595" y="684"/>
                    <a:pt x="594" y="689"/>
                    <a:pt x="591" y="689"/>
                  </a:cubicBezTo>
                  <a:cubicBezTo>
                    <a:pt x="590" y="689"/>
                    <a:pt x="590" y="689"/>
                    <a:pt x="590" y="689"/>
                  </a:cubicBezTo>
                  <a:cubicBezTo>
                    <a:pt x="587" y="689"/>
                    <a:pt x="586" y="694"/>
                    <a:pt x="585" y="698"/>
                  </a:cubicBezTo>
                  <a:cubicBezTo>
                    <a:pt x="584" y="696"/>
                    <a:pt x="582" y="695"/>
                    <a:pt x="581" y="693"/>
                  </a:cubicBezTo>
                  <a:cubicBezTo>
                    <a:pt x="580" y="693"/>
                    <a:pt x="580" y="692"/>
                    <a:pt x="579" y="691"/>
                  </a:cubicBezTo>
                  <a:cubicBezTo>
                    <a:pt x="577" y="689"/>
                    <a:pt x="577" y="687"/>
                    <a:pt x="577" y="684"/>
                  </a:cubicBezTo>
                  <a:cubicBezTo>
                    <a:pt x="577" y="682"/>
                    <a:pt x="576" y="680"/>
                    <a:pt x="576" y="678"/>
                  </a:cubicBezTo>
                  <a:cubicBezTo>
                    <a:pt x="574" y="673"/>
                    <a:pt x="571" y="670"/>
                    <a:pt x="567" y="667"/>
                  </a:cubicBezTo>
                  <a:cubicBezTo>
                    <a:pt x="565" y="665"/>
                    <a:pt x="563" y="664"/>
                    <a:pt x="561" y="661"/>
                  </a:cubicBezTo>
                  <a:cubicBezTo>
                    <a:pt x="559" y="658"/>
                    <a:pt x="559" y="654"/>
                    <a:pt x="559" y="650"/>
                  </a:cubicBezTo>
                  <a:cubicBezTo>
                    <a:pt x="558" y="647"/>
                    <a:pt x="558" y="643"/>
                    <a:pt x="556" y="639"/>
                  </a:cubicBezTo>
                  <a:cubicBezTo>
                    <a:pt x="554" y="634"/>
                    <a:pt x="550" y="632"/>
                    <a:pt x="547" y="631"/>
                  </a:cubicBezTo>
                  <a:cubicBezTo>
                    <a:pt x="545" y="631"/>
                    <a:pt x="543" y="630"/>
                    <a:pt x="542" y="629"/>
                  </a:cubicBezTo>
                  <a:cubicBezTo>
                    <a:pt x="538" y="625"/>
                    <a:pt x="535" y="622"/>
                    <a:pt x="535" y="618"/>
                  </a:cubicBezTo>
                  <a:cubicBezTo>
                    <a:pt x="535" y="616"/>
                    <a:pt x="535" y="616"/>
                    <a:pt x="535" y="616"/>
                  </a:cubicBezTo>
                  <a:cubicBezTo>
                    <a:pt x="534" y="612"/>
                    <a:pt x="534" y="603"/>
                    <a:pt x="526" y="603"/>
                  </a:cubicBezTo>
                  <a:cubicBezTo>
                    <a:pt x="525" y="603"/>
                    <a:pt x="525" y="604"/>
                    <a:pt x="524" y="604"/>
                  </a:cubicBezTo>
                  <a:cubicBezTo>
                    <a:pt x="522" y="604"/>
                    <a:pt x="521" y="605"/>
                    <a:pt x="520" y="606"/>
                  </a:cubicBezTo>
                  <a:cubicBezTo>
                    <a:pt x="519" y="606"/>
                    <a:pt x="519" y="606"/>
                    <a:pt x="519" y="606"/>
                  </a:cubicBezTo>
                  <a:cubicBezTo>
                    <a:pt x="519" y="606"/>
                    <a:pt x="519" y="606"/>
                    <a:pt x="519" y="606"/>
                  </a:cubicBezTo>
                  <a:cubicBezTo>
                    <a:pt x="518" y="606"/>
                    <a:pt x="516" y="604"/>
                    <a:pt x="516" y="604"/>
                  </a:cubicBezTo>
                  <a:cubicBezTo>
                    <a:pt x="515" y="603"/>
                    <a:pt x="515" y="603"/>
                    <a:pt x="515" y="603"/>
                  </a:cubicBezTo>
                  <a:cubicBezTo>
                    <a:pt x="510" y="598"/>
                    <a:pt x="511" y="595"/>
                    <a:pt x="512" y="592"/>
                  </a:cubicBezTo>
                  <a:cubicBezTo>
                    <a:pt x="513" y="590"/>
                    <a:pt x="515" y="589"/>
                    <a:pt x="516" y="588"/>
                  </a:cubicBezTo>
                  <a:cubicBezTo>
                    <a:pt x="519" y="587"/>
                    <a:pt x="522" y="585"/>
                    <a:pt x="523" y="580"/>
                  </a:cubicBezTo>
                  <a:cubicBezTo>
                    <a:pt x="525" y="575"/>
                    <a:pt x="524" y="567"/>
                    <a:pt x="521" y="562"/>
                  </a:cubicBezTo>
                  <a:cubicBezTo>
                    <a:pt x="521" y="562"/>
                    <a:pt x="516" y="554"/>
                    <a:pt x="511" y="554"/>
                  </a:cubicBezTo>
                  <a:cubicBezTo>
                    <a:pt x="511" y="554"/>
                    <a:pt x="511" y="554"/>
                    <a:pt x="511" y="554"/>
                  </a:cubicBezTo>
                  <a:cubicBezTo>
                    <a:pt x="510" y="555"/>
                    <a:pt x="510" y="555"/>
                    <a:pt x="510" y="555"/>
                  </a:cubicBezTo>
                  <a:cubicBezTo>
                    <a:pt x="507" y="555"/>
                    <a:pt x="506" y="557"/>
                    <a:pt x="506" y="561"/>
                  </a:cubicBezTo>
                  <a:cubicBezTo>
                    <a:pt x="506" y="561"/>
                    <a:pt x="506" y="561"/>
                    <a:pt x="506" y="561"/>
                  </a:cubicBezTo>
                  <a:cubicBezTo>
                    <a:pt x="506" y="561"/>
                    <a:pt x="506" y="561"/>
                    <a:pt x="506" y="561"/>
                  </a:cubicBezTo>
                  <a:cubicBezTo>
                    <a:pt x="504" y="561"/>
                    <a:pt x="501" y="555"/>
                    <a:pt x="500" y="551"/>
                  </a:cubicBezTo>
                  <a:cubicBezTo>
                    <a:pt x="500" y="550"/>
                    <a:pt x="500" y="550"/>
                    <a:pt x="500" y="549"/>
                  </a:cubicBezTo>
                  <a:cubicBezTo>
                    <a:pt x="499" y="547"/>
                    <a:pt x="499" y="543"/>
                    <a:pt x="494" y="542"/>
                  </a:cubicBezTo>
                  <a:cubicBezTo>
                    <a:pt x="493" y="541"/>
                    <a:pt x="492" y="541"/>
                    <a:pt x="491" y="541"/>
                  </a:cubicBezTo>
                  <a:cubicBezTo>
                    <a:pt x="487" y="541"/>
                    <a:pt x="485" y="543"/>
                    <a:pt x="484" y="547"/>
                  </a:cubicBezTo>
                  <a:cubicBezTo>
                    <a:pt x="484" y="548"/>
                    <a:pt x="484" y="549"/>
                    <a:pt x="484" y="550"/>
                  </a:cubicBezTo>
                  <a:cubicBezTo>
                    <a:pt x="483" y="549"/>
                    <a:pt x="481" y="548"/>
                    <a:pt x="479" y="548"/>
                  </a:cubicBezTo>
                  <a:cubicBezTo>
                    <a:pt x="479" y="548"/>
                    <a:pt x="479" y="548"/>
                    <a:pt x="478" y="548"/>
                  </a:cubicBezTo>
                  <a:cubicBezTo>
                    <a:pt x="477" y="548"/>
                    <a:pt x="477" y="548"/>
                    <a:pt x="477" y="548"/>
                  </a:cubicBezTo>
                  <a:cubicBezTo>
                    <a:pt x="476" y="549"/>
                    <a:pt x="476" y="549"/>
                    <a:pt x="476" y="549"/>
                  </a:cubicBezTo>
                  <a:cubicBezTo>
                    <a:pt x="476" y="545"/>
                    <a:pt x="476" y="540"/>
                    <a:pt x="474" y="535"/>
                  </a:cubicBezTo>
                  <a:cubicBezTo>
                    <a:pt x="472" y="528"/>
                    <a:pt x="472" y="521"/>
                    <a:pt x="472" y="516"/>
                  </a:cubicBezTo>
                  <a:cubicBezTo>
                    <a:pt x="472" y="510"/>
                    <a:pt x="470" y="506"/>
                    <a:pt x="469" y="501"/>
                  </a:cubicBezTo>
                  <a:cubicBezTo>
                    <a:pt x="468" y="499"/>
                    <a:pt x="467" y="497"/>
                    <a:pt x="467" y="495"/>
                  </a:cubicBezTo>
                  <a:cubicBezTo>
                    <a:pt x="465" y="490"/>
                    <a:pt x="461" y="485"/>
                    <a:pt x="457" y="481"/>
                  </a:cubicBezTo>
                  <a:cubicBezTo>
                    <a:pt x="453" y="477"/>
                    <a:pt x="449" y="473"/>
                    <a:pt x="449" y="469"/>
                  </a:cubicBezTo>
                  <a:cubicBezTo>
                    <a:pt x="449" y="468"/>
                    <a:pt x="449" y="468"/>
                    <a:pt x="449" y="468"/>
                  </a:cubicBezTo>
                  <a:cubicBezTo>
                    <a:pt x="451" y="468"/>
                    <a:pt x="452" y="467"/>
                    <a:pt x="454" y="467"/>
                  </a:cubicBezTo>
                  <a:cubicBezTo>
                    <a:pt x="457" y="467"/>
                    <a:pt x="457" y="467"/>
                    <a:pt x="457" y="467"/>
                  </a:cubicBezTo>
                  <a:cubicBezTo>
                    <a:pt x="456" y="464"/>
                    <a:pt x="456" y="464"/>
                    <a:pt x="456" y="464"/>
                  </a:cubicBezTo>
                  <a:cubicBezTo>
                    <a:pt x="455" y="457"/>
                    <a:pt x="452" y="454"/>
                    <a:pt x="449" y="450"/>
                  </a:cubicBezTo>
                  <a:cubicBezTo>
                    <a:pt x="448" y="450"/>
                    <a:pt x="447" y="449"/>
                    <a:pt x="447" y="448"/>
                  </a:cubicBezTo>
                  <a:cubicBezTo>
                    <a:pt x="445" y="445"/>
                    <a:pt x="442" y="442"/>
                    <a:pt x="438" y="441"/>
                  </a:cubicBezTo>
                  <a:cubicBezTo>
                    <a:pt x="436" y="441"/>
                    <a:pt x="436" y="441"/>
                    <a:pt x="436" y="441"/>
                  </a:cubicBezTo>
                  <a:cubicBezTo>
                    <a:pt x="432" y="438"/>
                    <a:pt x="428" y="435"/>
                    <a:pt x="423" y="432"/>
                  </a:cubicBezTo>
                  <a:cubicBezTo>
                    <a:pt x="421" y="431"/>
                    <a:pt x="420" y="431"/>
                    <a:pt x="418" y="430"/>
                  </a:cubicBezTo>
                  <a:cubicBezTo>
                    <a:pt x="414" y="428"/>
                    <a:pt x="411" y="427"/>
                    <a:pt x="409" y="423"/>
                  </a:cubicBezTo>
                  <a:cubicBezTo>
                    <a:pt x="409" y="422"/>
                    <a:pt x="409" y="420"/>
                    <a:pt x="408" y="419"/>
                  </a:cubicBezTo>
                  <a:cubicBezTo>
                    <a:pt x="408" y="418"/>
                    <a:pt x="408" y="416"/>
                    <a:pt x="407" y="415"/>
                  </a:cubicBezTo>
                  <a:cubicBezTo>
                    <a:pt x="405" y="411"/>
                    <a:pt x="403" y="409"/>
                    <a:pt x="399" y="409"/>
                  </a:cubicBezTo>
                  <a:cubicBezTo>
                    <a:pt x="398" y="409"/>
                    <a:pt x="396" y="409"/>
                    <a:pt x="395" y="410"/>
                  </a:cubicBezTo>
                  <a:cubicBezTo>
                    <a:pt x="394" y="410"/>
                    <a:pt x="393" y="410"/>
                    <a:pt x="392" y="410"/>
                  </a:cubicBezTo>
                  <a:cubicBezTo>
                    <a:pt x="391" y="408"/>
                    <a:pt x="389" y="406"/>
                    <a:pt x="387" y="405"/>
                  </a:cubicBezTo>
                  <a:cubicBezTo>
                    <a:pt x="385" y="404"/>
                    <a:pt x="383" y="403"/>
                    <a:pt x="383" y="401"/>
                  </a:cubicBezTo>
                  <a:cubicBezTo>
                    <a:pt x="379" y="397"/>
                    <a:pt x="376" y="396"/>
                    <a:pt x="373" y="395"/>
                  </a:cubicBezTo>
                  <a:cubicBezTo>
                    <a:pt x="372" y="394"/>
                    <a:pt x="370" y="394"/>
                    <a:pt x="369" y="393"/>
                  </a:cubicBezTo>
                  <a:cubicBezTo>
                    <a:pt x="365" y="391"/>
                    <a:pt x="363" y="389"/>
                    <a:pt x="360" y="386"/>
                  </a:cubicBezTo>
                  <a:cubicBezTo>
                    <a:pt x="358" y="384"/>
                    <a:pt x="358" y="384"/>
                    <a:pt x="358" y="384"/>
                  </a:cubicBezTo>
                  <a:cubicBezTo>
                    <a:pt x="356" y="381"/>
                    <a:pt x="356" y="378"/>
                    <a:pt x="356" y="375"/>
                  </a:cubicBezTo>
                  <a:cubicBezTo>
                    <a:pt x="356" y="373"/>
                    <a:pt x="356" y="372"/>
                    <a:pt x="356" y="370"/>
                  </a:cubicBezTo>
                  <a:cubicBezTo>
                    <a:pt x="356" y="364"/>
                    <a:pt x="353" y="358"/>
                    <a:pt x="350" y="353"/>
                  </a:cubicBezTo>
                  <a:cubicBezTo>
                    <a:pt x="350" y="351"/>
                    <a:pt x="350" y="351"/>
                    <a:pt x="350" y="351"/>
                  </a:cubicBezTo>
                  <a:cubicBezTo>
                    <a:pt x="348" y="348"/>
                    <a:pt x="350" y="344"/>
                    <a:pt x="352" y="340"/>
                  </a:cubicBezTo>
                  <a:cubicBezTo>
                    <a:pt x="352" y="338"/>
                    <a:pt x="353" y="336"/>
                    <a:pt x="354" y="334"/>
                  </a:cubicBezTo>
                  <a:cubicBezTo>
                    <a:pt x="355" y="329"/>
                    <a:pt x="354" y="325"/>
                    <a:pt x="353" y="321"/>
                  </a:cubicBezTo>
                  <a:cubicBezTo>
                    <a:pt x="352" y="318"/>
                    <a:pt x="352" y="315"/>
                    <a:pt x="352" y="312"/>
                  </a:cubicBezTo>
                  <a:cubicBezTo>
                    <a:pt x="352" y="301"/>
                    <a:pt x="351" y="298"/>
                    <a:pt x="345" y="290"/>
                  </a:cubicBezTo>
                  <a:cubicBezTo>
                    <a:pt x="343" y="287"/>
                    <a:pt x="343" y="287"/>
                    <a:pt x="343" y="287"/>
                  </a:cubicBezTo>
                  <a:cubicBezTo>
                    <a:pt x="340" y="284"/>
                    <a:pt x="337" y="280"/>
                    <a:pt x="335" y="277"/>
                  </a:cubicBezTo>
                  <a:cubicBezTo>
                    <a:pt x="334" y="274"/>
                    <a:pt x="334" y="273"/>
                    <a:pt x="334" y="270"/>
                  </a:cubicBezTo>
                  <a:cubicBezTo>
                    <a:pt x="334" y="269"/>
                    <a:pt x="334" y="267"/>
                    <a:pt x="334" y="266"/>
                  </a:cubicBezTo>
                  <a:cubicBezTo>
                    <a:pt x="334" y="261"/>
                    <a:pt x="333" y="255"/>
                    <a:pt x="332" y="250"/>
                  </a:cubicBezTo>
                  <a:cubicBezTo>
                    <a:pt x="331" y="245"/>
                    <a:pt x="331" y="241"/>
                    <a:pt x="330" y="236"/>
                  </a:cubicBezTo>
                  <a:cubicBezTo>
                    <a:pt x="330" y="234"/>
                    <a:pt x="330" y="233"/>
                    <a:pt x="330" y="231"/>
                  </a:cubicBezTo>
                  <a:cubicBezTo>
                    <a:pt x="330" y="227"/>
                    <a:pt x="330" y="223"/>
                    <a:pt x="331" y="219"/>
                  </a:cubicBezTo>
                  <a:cubicBezTo>
                    <a:pt x="331" y="218"/>
                    <a:pt x="331" y="217"/>
                    <a:pt x="331" y="216"/>
                  </a:cubicBezTo>
                  <a:cubicBezTo>
                    <a:pt x="332" y="212"/>
                    <a:pt x="333" y="207"/>
                    <a:pt x="330" y="202"/>
                  </a:cubicBezTo>
                  <a:cubicBezTo>
                    <a:pt x="327" y="197"/>
                    <a:pt x="321" y="192"/>
                    <a:pt x="317" y="188"/>
                  </a:cubicBezTo>
                  <a:cubicBezTo>
                    <a:pt x="315" y="187"/>
                    <a:pt x="313" y="186"/>
                    <a:pt x="312" y="186"/>
                  </a:cubicBezTo>
                  <a:cubicBezTo>
                    <a:pt x="308" y="184"/>
                    <a:pt x="307" y="183"/>
                    <a:pt x="306" y="181"/>
                  </a:cubicBezTo>
                  <a:cubicBezTo>
                    <a:pt x="306" y="179"/>
                    <a:pt x="306" y="178"/>
                    <a:pt x="306" y="176"/>
                  </a:cubicBezTo>
                  <a:cubicBezTo>
                    <a:pt x="306" y="173"/>
                    <a:pt x="306" y="167"/>
                    <a:pt x="297" y="166"/>
                  </a:cubicBezTo>
                  <a:cubicBezTo>
                    <a:pt x="292" y="166"/>
                    <a:pt x="286" y="169"/>
                    <a:pt x="281" y="173"/>
                  </a:cubicBezTo>
                  <a:cubicBezTo>
                    <a:pt x="279" y="174"/>
                    <a:pt x="277" y="175"/>
                    <a:pt x="275" y="175"/>
                  </a:cubicBezTo>
                  <a:cubicBezTo>
                    <a:pt x="272" y="175"/>
                    <a:pt x="269" y="172"/>
                    <a:pt x="266" y="163"/>
                  </a:cubicBezTo>
                  <a:cubicBezTo>
                    <a:pt x="263" y="152"/>
                    <a:pt x="261" y="140"/>
                    <a:pt x="262" y="127"/>
                  </a:cubicBezTo>
                  <a:cubicBezTo>
                    <a:pt x="262" y="118"/>
                    <a:pt x="262" y="110"/>
                    <a:pt x="259" y="103"/>
                  </a:cubicBezTo>
                  <a:cubicBezTo>
                    <a:pt x="259" y="102"/>
                    <a:pt x="258" y="100"/>
                    <a:pt x="258" y="98"/>
                  </a:cubicBezTo>
                  <a:cubicBezTo>
                    <a:pt x="257" y="94"/>
                    <a:pt x="255" y="89"/>
                    <a:pt x="252" y="86"/>
                  </a:cubicBezTo>
                  <a:cubicBezTo>
                    <a:pt x="248" y="81"/>
                    <a:pt x="248" y="81"/>
                    <a:pt x="251" y="74"/>
                  </a:cubicBezTo>
                  <a:cubicBezTo>
                    <a:pt x="253" y="66"/>
                    <a:pt x="251" y="64"/>
                    <a:pt x="246" y="60"/>
                  </a:cubicBezTo>
                  <a:cubicBezTo>
                    <a:pt x="245" y="60"/>
                    <a:pt x="244" y="59"/>
                    <a:pt x="243" y="58"/>
                  </a:cubicBezTo>
                  <a:cubicBezTo>
                    <a:pt x="238" y="54"/>
                    <a:pt x="238" y="44"/>
                    <a:pt x="238" y="36"/>
                  </a:cubicBezTo>
                  <a:cubicBezTo>
                    <a:pt x="238" y="34"/>
                    <a:pt x="238" y="32"/>
                    <a:pt x="238" y="30"/>
                  </a:cubicBezTo>
                  <a:cubicBezTo>
                    <a:pt x="238" y="25"/>
                    <a:pt x="235" y="22"/>
                    <a:pt x="233" y="18"/>
                  </a:cubicBezTo>
                  <a:cubicBezTo>
                    <a:pt x="233" y="17"/>
                    <a:pt x="233" y="17"/>
                    <a:pt x="233" y="17"/>
                  </a:cubicBezTo>
                  <a:cubicBezTo>
                    <a:pt x="232" y="16"/>
                    <a:pt x="232" y="14"/>
                    <a:pt x="232" y="12"/>
                  </a:cubicBezTo>
                  <a:cubicBezTo>
                    <a:pt x="232" y="8"/>
                    <a:pt x="232" y="1"/>
                    <a:pt x="226" y="0"/>
                  </a:cubicBezTo>
                  <a:cubicBezTo>
                    <a:pt x="225" y="0"/>
                    <a:pt x="225" y="0"/>
                    <a:pt x="225" y="0"/>
                  </a:cubicBezTo>
                  <a:cubicBezTo>
                    <a:pt x="220" y="0"/>
                    <a:pt x="217" y="4"/>
                    <a:pt x="216" y="7"/>
                  </a:cubicBezTo>
                  <a:cubicBezTo>
                    <a:pt x="215" y="9"/>
                    <a:pt x="214" y="11"/>
                    <a:pt x="213" y="12"/>
                  </a:cubicBezTo>
                  <a:cubicBezTo>
                    <a:pt x="212" y="12"/>
                    <a:pt x="211" y="12"/>
                    <a:pt x="211" y="13"/>
                  </a:cubicBezTo>
                  <a:cubicBezTo>
                    <a:pt x="208" y="14"/>
                    <a:pt x="204" y="15"/>
                    <a:pt x="202" y="19"/>
                  </a:cubicBezTo>
                  <a:cubicBezTo>
                    <a:pt x="201" y="22"/>
                    <a:pt x="201" y="24"/>
                    <a:pt x="202" y="27"/>
                  </a:cubicBezTo>
                  <a:cubicBezTo>
                    <a:pt x="202" y="29"/>
                    <a:pt x="202" y="31"/>
                    <a:pt x="202" y="32"/>
                  </a:cubicBezTo>
                  <a:cubicBezTo>
                    <a:pt x="199" y="44"/>
                    <a:pt x="192" y="55"/>
                    <a:pt x="182" y="65"/>
                  </a:cubicBezTo>
                  <a:cubicBezTo>
                    <a:pt x="176" y="70"/>
                    <a:pt x="178" y="75"/>
                    <a:pt x="181" y="80"/>
                  </a:cubicBezTo>
                  <a:cubicBezTo>
                    <a:pt x="184" y="87"/>
                    <a:pt x="184" y="88"/>
                    <a:pt x="181" y="94"/>
                  </a:cubicBezTo>
                  <a:cubicBezTo>
                    <a:pt x="180" y="95"/>
                    <a:pt x="180" y="95"/>
                    <a:pt x="180" y="95"/>
                  </a:cubicBezTo>
                  <a:cubicBezTo>
                    <a:pt x="180" y="97"/>
                    <a:pt x="179" y="98"/>
                    <a:pt x="178" y="99"/>
                  </a:cubicBezTo>
                  <a:cubicBezTo>
                    <a:pt x="178" y="99"/>
                    <a:pt x="177" y="100"/>
                    <a:pt x="177" y="100"/>
                  </a:cubicBezTo>
                  <a:cubicBezTo>
                    <a:pt x="175" y="101"/>
                    <a:pt x="173" y="102"/>
                    <a:pt x="173" y="106"/>
                  </a:cubicBezTo>
                  <a:cubicBezTo>
                    <a:pt x="173" y="108"/>
                    <a:pt x="173" y="111"/>
                    <a:pt x="174" y="113"/>
                  </a:cubicBezTo>
                  <a:cubicBezTo>
                    <a:pt x="174" y="115"/>
                    <a:pt x="175" y="117"/>
                    <a:pt x="174" y="119"/>
                  </a:cubicBezTo>
                  <a:cubicBezTo>
                    <a:pt x="174" y="121"/>
                    <a:pt x="172" y="125"/>
                    <a:pt x="170" y="130"/>
                  </a:cubicBezTo>
                  <a:cubicBezTo>
                    <a:pt x="166" y="137"/>
                    <a:pt x="161" y="145"/>
                    <a:pt x="168" y="154"/>
                  </a:cubicBezTo>
                  <a:cubicBezTo>
                    <a:pt x="170" y="157"/>
                    <a:pt x="170" y="158"/>
                    <a:pt x="167" y="162"/>
                  </a:cubicBezTo>
                  <a:cubicBezTo>
                    <a:pt x="166" y="165"/>
                    <a:pt x="164" y="168"/>
                    <a:pt x="164" y="172"/>
                  </a:cubicBezTo>
                  <a:cubicBezTo>
                    <a:pt x="163" y="177"/>
                    <a:pt x="164" y="182"/>
                    <a:pt x="165" y="185"/>
                  </a:cubicBezTo>
                  <a:cubicBezTo>
                    <a:pt x="166" y="187"/>
                    <a:pt x="167" y="188"/>
                    <a:pt x="168" y="189"/>
                  </a:cubicBezTo>
                  <a:cubicBezTo>
                    <a:pt x="169" y="191"/>
                    <a:pt x="170" y="193"/>
                    <a:pt x="170" y="194"/>
                  </a:cubicBezTo>
                  <a:cubicBezTo>
                    <a:pt x="170" y="199"/>
                    <a:pt x="167" y="203"/>
                    <a:pt x="165" y="207"/>
                  </a:cubicBezTo>
                  <a:cubicBezTo>
                    <a:pt x="163" y="212"/>
                    <a:pt x="160" y="217"/>
                    <a:pt x="160" y="223"/>
                  </a:cubicBezTo>
                  <a:cubicBezTo>
                    <a:pt x="158" y="240"/>
                    <a:pt x="151" y="259"/>
                    <a:pt x="139" y="274"/>
                  </a:cubicBezTo>
                  <a:cubicBezTo>
                    <a:pt x="136" y="278"/>
                    <a:pt x="136" y="282"/>
                    <a:pt x="135" y="286"/>
                  </a:cubicBezTo>
                  <a:cubicBezTo>
                    <a:pt x="135" y="290"/>
                    <a:pt x="134" y="294"/>
                    <a:pt x="132" y="296"/>
                  </a:cubicBezTo>
                  <a:cubicBezTo>
                    <a:pt x="131" y="296"/>
                    <a:pt x="130" y="297"/>
                    <a:pt x="129" y="297"/>
                  </a:cubicBezTo>
                  <a:cubicBezTo>
                    <a:pt x="128" y="298"/>
                    <a:pt x="126" y="298"/>
                    <a:pt x="125" y="299"/>
                  </a:cubicBezTo>
                  <a:cubicBezTo>
                    <a:pt x="124" y="300"/>
                    <a:pt x="123" y="301"/>
                    <a:pt x="122" y="302"/>
                  </a:cubicBezTo>
                  <a:cubicBezTo>
                    <a:pt x="119" y="304"/>
                    <a:pt x="117" y="306"/>
                    <a:pt x="114" y="307"/>
                  </a:cubicBezTo>
                  <a:cubicBezTo>
                    <a:pt x="112" y="307"/>
                    <a:pt x="110" y="308"/>
                    <a:pt x="108" y="308"/>
                  </a:cubicBezTo>
                  <a:cubicBezTo>
                    <a:pt x="97" y="308"/>
                    <a:pt x="88" y="301"/>
                    <a:pt x="79" y="294"/>
                  </a:cubicBezTo>
                  <a:cubicBezTo>
                    <a:pt x="76" y="292"/>
                    <a:pt x="74" y="290"/>
                    <a:pt x="72" y="289"/>
                  </a:cubicBezTo>
                  <a:cubicBezTo>
                    <a:pt x="70" y="288"/>
                    <a:pt x="69" y="287"/>
                    <a:pt x="68" y="287"/>
                  </a:cubicBezTo>
                  <a:cubicBezTo>
                    <a:pt x="66" y="285"/>
                    <a:pt x="64" y="285"/>
                    <a:pt x="63" y="282"/>
                  </a:cubicBezTo>
                  <a:cubicBezTo>
                    <a:pt x="62" y="281"/>
                    <a:pt x="62" y="280"/>
                    <a:pt x="62" y="279"/>
                  </a:cubicBezTo>
                  <a:cubicBezTo>
                    <a:pt x="60" y="274"/>
                    <a:pt x="58" y="271"/>
                    <a:pt x="52" y="267"/>
                  </a:cubicBezTo>
                  <a:cubicBezTo>
                    <a:pt x="47" y="265"/>
                    <a:pt x="41" y="264"/>
                    <a:pt x="36" y="264"/>
                  </a:cubicBezTo>
                  <a:cubicBezTo>
                    <a:pt x="30" y="263"/>
                    <a:pt x="25" y="263"/>
                    <a:pt x="20" y="260"/>
                  </a:cubicBezTo>
                  <a:cubicBezTo>
                    <a:pt x="16" y="257"/>
                    <a:pt x="16" y="257"/>
                    <a:pt x="16" y="257"/>
                  </a:cubicBezTo>
                  <a:cubicBezTo>
                    <a:pt x="0" y="668"/>
                    <a:pt x="0" y="668"/>
                    <a:pt x="0" y="668"/>
                  </a:cubicBezTo>
                  <a:cubicBezTo>
                    <a:pt x="3" y="668"/>
                    <a:pt x="3" y="668"/>
                    <a:pt x="3" y="668"/>
                  </a:cubicBezTo>
                  <a:cubicBezTo>
                    <a:pt x="60" y="670"/>
                    <a:pt x="99" y="672"/>
                    <a:pt x="118" y="676"/>
                  </a:cubicBezTo>
                  <a:cubicBezTo>
                    <a:pt x="110" y="804"/>
                    <a:pt x="110" y="804"/>
                    <a:pt x="110" y="804"/>
                  </a:cubicBezTo>
                  <a:cubicBezTo>
                    <a:pt x="112" y="805"/>
                    <a:pt x="112" y="805"/>
                    <a:pt x="112" y="805"/>
                  </a:cubicBezTo>
                  <a:cubicBezTo>
                    <a:pt x="137" y="808"/>
                    <a:pt x="162" y="810"/>
                    <a:pt x="184" y="812"/>
                  </a:cubicBezTo>
                  <a:cubicBezTo>
                    <a:pt x="185" y="812"/>
                    <a:pt x="185" y="812"/>
                    <a:pt x="185" y="812"/>
                  </a:cubicBezTo>
                  <a:cubicBezTo>
                    <a:pt x="193" y="812"/>
                    <a:pt x="200" y="813"/>
                    <a:pt x="208" y="814"/>
                  </a:cubicBezTo>
                  <a:cubicBezTo>
                    <a:pt x="233" y="816"/>
                    <a:pt x="258" y="819"/>
                    <a:pt x="282" y="821"/>
                  </a:cubicBezTo>
                  <a:cubicBezTo>
                    <a:pt x="311" y="825"/>
                    <a:pt x="340" y="828"/>
                    <a:pt x="369" y="830"/>
                  </a:cubicBezTo>
                  <a:cubicBezTo>
                    <a:pt x="371" y="830"/>
                    <a:pt x="373" y="830"/>
                    <a:pt x="376" y="830"/>
                  </a:cubicBezTo>
                  <a:cubicBezTo>
                    <a:pt x="377" y="831"/>
                    <a:pt x="377" y="831"/>
                    <a:pt x="377" y="831"/>
                  </a:cubicBezTo>
                  <a:cubicBezTo>
                    <a:pt x="384" y="831"/>
                    <a:pt x="391" y="831"/>
                    <a:pt x="398" y="833"/>
                  </a:cubicBezTo>
                  <a:cubicBezTo>
                    <a:pt x="400" y="833"/>
                    <a:pt x="401" y="833"/>
                    <a:pt x="403" y="833"/>
                  </a:cubicBezTo>
                  <a:cubicBezTo>
                    <a:pt x="409" y="833"/>
                    <a:pt x="415" y="830"/>
                    <a:pt x="420" y="827"/>
                  </a:cubicBezTo>
                  <a:cubicBezTo>
                    <a:pt x="425" y="825"/>
                    <a:pt x="430" y="822"/>
                    <a:pt x="436" y="821"/>
                  </a:cubicBezTo>
                  <a:cubicBezTo>
                    <a:pt x="437" y="821"/>
                    <a:pt x="439" y="821"/>
                    <a:pt x="440" y="821"/>
                  </a:cubicBezTo>
                  <a:cubicBezTo>
                    <a:pt x="448" y="821"/>
                    <a:pt x="455" y="823"/>
                    <a:pt x="462" y="825"/>
                  </a:cubicBezTo>
                  <a:cubicBezTo>
                    <a:pt x="465" y="826"/>
                    <a:pt x="465" y="826"/>
                    <a:pt x="465" y="826"/>
                  </a:cubicBezTo>
                  <a:cubicBezTo>
                    <a:pt x="473" y="828"/>
                    <a:pt x="481" y="830"/>
                    <a:pt x="488" y="835"/>
                  </a:cubicBezTo>
                  <a:cubicBezTo>
                    <a:pt x="490" y="836"/>
                    <a:pt x="496" y="839"/>
                    <a:pt x="497" y="844"/>
                  </a:cubicBezTo>
                  <a:cubicBezTo>
                    <a:pt x="498" y="845"/>
                    <a:pt x="497" y="846"/>
                    <a:pt x="497" y="848"/>
                  </a:cubicBezTo>
                  <a:cubicBezTo>
                    <a:pt x="497" y="850"/>
                    <a:pt x="497" y="851"/>
                    <a:pt x="497" y="852"/>
                  </a:cubicBezTo>
                  <a:cubicBezTo>
                    <a:pt x="497" y="853"/>
                    <a:pt x="497" y="853"/>
                    <a:pt x="497" y="853"/>
                  </a:cubicBezTo>
                  <a:cubicBezTo>
                    <a:pt x="498" y="854"/>
                    <a:pt x="498" y="854"/>
                    <a:pt x="498" y="854"/>
                  </a:cubicBezTo>
                  <a:cubicBezTo>
                    <a:pt x="498" y="854"/>
                    <a:pt x="499" y="855"/>
                    <a:pt x="500" y="855"/>
                  </a:cubicBezTo>
                  <a:cubicBezTo>
                    <a:pt x="501" y="855"/>
                    <a:pt x="501" y="855"/>
                    <a:pt x="501" y="855"/>
                  </a:cubicBezTo>
                  <a:cubicBezTo>
                    <a:pt x="502" y="855"/>
                    <a:pt x="504" y="854"/>
                    <a:pt x="507" y="851"/>
                  </a:cubicBezTo>
                  <a:cubicBezTo>
                    <a:pt x="508" y="850"/>
                    <a:pt x="509" y="849"/>
                    <a:pt x="510" y="849"/>
                  </a:cubicBezTo>
                  <a:cubicBezTo>
                    <a:pt x="512" y="847"/>
                    <a:pt x="514" y="847"/>
                    <a:pt x="515" y="847"/>
                  </a:cubicBezTo>
                  <a:cubicBezTo>
                    <a:pt x="516" y="847"/>
                    <a:pt x="516" y="847"/>
                    <a:pt x="517" y="847"/>
                  </a:cubicBezTo>
                  <a:cubicBezTo>
                    <a:pt x="517" y="847"/>
                    <a:pt x="518" y="847"/>
                    <a:pt x="518" y="847"/>
                  </a:cubicBezTo>
                  <a:cubicBezTo>
                    <a:pt x="519" y="847"/>
                    <a:pt x="520" y="847"/>
                    <a:pt x="521" y="847"/>
                  </a:cubicBezTo>
                  <a:cubicBezTo>
                    <a:pt x="524" y="846"/>
                    <a:pt x="526" y="844"/>
                    <a:pt x="528" y="841"/>
                  </a:cubicBezTo>
                  <a:cubicBezTo>
                    <a:pt x="530" y="837"/>
                    <a:pt x="530" y="833"/>
                    <a:pt x="529" y="829"/>
                  </a:cubicBezTo>
                  <a:cubicBezTo>
                    <a:pt x="534" y="827"/>
                    <a:pt x="541" y="825"/>
                    <a:pt x="547" y="824"/>
                  </a:cubicBezTo>
                  <a:cubicBezTo>
                    <a:pt x="548" y="824"/>
                    <a:pt x="549" y="824"/>
                    <a:pt x="550" y="824"/>
                  </a:cubicBezTo>
                  <a:cubicBezTo>
                    <a:pt x="553" y="824"/>
                    <a:pt x="556" y="825"/>
                    <a:pt x="558" y="826"/>
                  </a:cubicBezTo>
                  <a:cubicBezTo>
                    <a:pt x="560" y="827"/>
                    <a:pt x="562" y="827"/>
                    <a:pt x="564" y="828"/>
                  </a:cubicBezTo>
                  <a:cubicBezTo>
                    <a:pt x="566" y="828"/>
                    <a:pt x="568" y="828"/>
                    <a:pt x="569" y="828"/>
                  </a:cubicBezTo>
                  <a:cubicBezTo>
                    <a:pt x="577" y="828"/>
                    <a:pt x="583" y="825"/>
                    <a:pt x="588" y="823"/>
                  </a:cubicBezTo>
                  <a:cubicBezTo>
                    <a:pt x="589" y="821"/>
                    <a:pt x="589" y="821"/>
                    <a:pt x="589" y="821"/>
                  </a:cubicBezTo>
                  <a:cubicBezTo>
                    <a:pt x="589" y="819"/>
                    <a:pt x="589" y="819"/>
                    <a:pt x="589" y="819"/>
                  </a:cubicBezTo>
                  <a:cubicBezTo>
                    <a:pt x="589" y="818"/>
                    <a:pt x="588" y="816"/>
                    <a:pt x="588" y="814"/>
                  </a:cubicBezTo>
                  <a:cubicBezTo>
                    <a:pt x="587" y="810"/>
                    <a:pt x="586" y="805"/>
                    <a:pt x="584" y="801"/>
                  </a:cubicBezTo>
                  <a:cubicBezTo>
                    <a:pt x="582" y="795"/>
                    <a:pt x="580" y="790"/>
                    <a:pt x="580" y="784"/>
                  </a:cubicBezTo>
                  <a:cubicBezTo>
                    <a:pt x="580" y="782"/>
                    <a:pt x="582" y="780"/>
                    <a:pt x="583" y="777"/>
                  </a:cubicBezTo>
                  <a:cubicBezTo>
                    <a:pt x="584" y="776"/>
                    <a:pt x="585" y="774"/>
                    <a:pt x="586" y="772"/>
                  </a:cubicBezTo>
                  <a:cubicBezTo>
                    <a:pt x="587" y="767"/>
                    <a:pt x="587" y="763"/>
                    <a:pt x="587" y="758"/>
                  </a:cubicBezTo>
                  <a:cubicBezTo>
                    <a:pt x="587" y="757"/>
                    <a:pt x="587" y="755"/>
                    <a:pt x="587" y="754"/>
                  </a:cubicBezTo>
                  <a:cubicBezTo>
                    <a:pt x="587" y="753"/>
                    <a:pt x="587" y="752"/>
                    <a:pt x="587" y="751"/>
                  </a:cubicBezTo>
                  <a:cubicBezTo>
                    <a:pt x="587" y="748"/>
                    <a:pt x="587" y="744"/>
                    <a:pt x="588" y="742"/>
                  </a:cubicBezTo>
                  <a:cubicBezTo>
                    <a:pt x="588" y="740"/>
                    <a:pt x="589" y="739"/>
                    <a:pt x="590" y="738"/>
                  </a:cubicBezTo>
                  <a:cubicBezTo>
                    <a:pt x="592" y="735"/>
                    <a:pt x="594" y="732"/>
                    <a:pt x="593" y="727"/>
                  </a:cubicBezTo>
                  <a:cubicBezTo>
                    <a:pt x="593" y="723"/>
                    <a:pt x="591" y="719"/>
                    <a:pt x="590" y="715"/>
                  </a:cubicBezTo>
                  <a:cubicBezTo>
                    <a:pt x="592" y="714"/>
                    <a:pt x="594" y="711"/>
                    <a:pt x="598" y="703"/>
                  </a:cubicBezTo>
                  <a:cubicBezTo>
                    <a:pt x="599" y="701"/>
                    <a:pt x="600" y="700"/>
                    <a:pt x="601" y="698"/>
                  </a:cubicBezTo>
                  <a:cubicBezTo>
                    <a:pt x="602" y="697"/>
                    <a:pt x="603" y="696"/>
                    <a:pt x="605" y="695"/>
                  </a:cubicBezTo>
                  <a:cubicBezTo>
                    <a:pt x="608" y="691"/>
                    <a:pt x="607" y="687"/>
                    <a:pt x="606" y="68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3538173" y="1070273"/>
              <a:ext cx="103765" cy="68183"/>
            </a:xfrm>
            <a:custGeom>
              <a:avLst/>
              <a:gdLst>
                <a:gd name="T0" fmla="*/ 5 w 33"/>
                <a:gd name="T1" fmla="*/ 24 h 24"/>
                <a:gd name="T2" fmla="*/ 16 w 33"/>
                <a:gd name="T3" fmla="*/ 18 h 24"/>
                <a:gd name="T4" fmla="*/ 19 w 33"/>
                <a:gd name="T5" fmla="*/ 15 h 24"/>
                <a:gd name="T6" fmla="*/ 22 w 33"/>
                <a:gd name="T7" fmla="*/ 14 h 24"/>
                <a:gd name="T8" fmla="*/ 32 w 33"/>
                <a:gd name="T9" fmla="*/ 10 h 24"/>
                <a:gd name="T10" fmla="*/ 30 w 33"/>
                <a:gd name="T11" fmla="*/ 3 h 24"/>
                <a:gd name="T12" fmla="*/ 23 w 33"/>
                <a:gd name="T13" fmla="*/ 0 h 24"/>
                <a:gd name="T14" fmla="*/ 9 w 33"/>
                <a:gd name="T15" fmla="*/ 5 h 24"/>
                <a:gd name="T16" fmla="*/ 0 w 33"/>
                <a:gd name="T17" fmla="*/ 18 h 24"/>
                <a:gd name="T18" fmla="*/ 1 w 33"/>
                <a:gd name="T19" fmla="*/ 23 h 24"/>
                <a:gd name="T20" fmla="*/ 5 w 33"/>
                <a:gd name="T2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4">
                  <a:moveTo>
                    <a:pt x="5" y="24"/>
                  </a:moveTo>
                  <a:cubicBezTo>
                    <a:pt x="9" y="24"/>
                    <a:pt x="13" y="21"/>
                    <a:pt x="16" y="18"/>
                  </a:cubicBezTo>
                  <a:cubicBezTo>
                    <a:pt x="17" y="17"/>
                    <a:pt x="18" y="15"/>
                    <a:pt x="19" y="15"/>
                  </a:cubicBezTo>
                  <a:cubicBezTo>
                    <a:pt x="19" y="15"/>
                    <a:pt x="21" y="15"/>
                    <a:pt x="22" y="14"/>
                  </a:cubicBezTo>
                  <a:cubicBezTo>
                    <a:pt x="26" y="14"/>
                    <a:pt x="31" y="13"/>
                    <a:pt x="32" y="10"/>
                  </a:cubicBezTo>
                  <a:cubicBezTo>
                    <a:pt x="33" y="8"/>
                    <a:pt x="32" y="5"/>
                    <a:pt x="30" y="3"/>
                  </a:cubicBezTo>
                  <a:cubicBezTo>
                    <a:pt x="29" y="1"/>
                    <a:pt x="27" y="0"/>
                    <a:pt x="23" y="0"/>
                  </a:cubicBezTo>
                  <a:cubicBezTo>
                    <a:pt x="17" y="0"/>
                    <a:pt x="10" y="4"/>
                    <a:pt x="9" y="5"/>
                  </a:cubicBezTo>
                  <a:cubicBezTo>
                    <a:pt x="7" y="6"/>
                    <a:pt x="0" y="13"/>
                    <a:pt x="0" y="18"/>
                  </a:cubicBezTo>
                  <a:cubicBezTo>
                    <a:pt x="0" y="20"/>
                    <a:pt x="0" y="22"/>
                    <a:pt x="1" y="23"/>
                  </a:cubicBezTo>
                  <a:cubicBezTo>
                    <a:pt x="2" y="24"/>
                    <a:pt x="4" y="24"/>
                    <a:pt x="5" y="2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5192948" y="2595993"/>
              <a:ext cx="50244" cy="65219"/>
            </a:xfrm>
            <a:custGeom>
              <a:avLst/>
              <a:gdLst>
                <a:gd name="T0" fmla="*/ 13 w 16"/>
                <a:gd name="T1" fmla="*/ 11 h 23"/>
                <a:gd name="T2" fmla="*/ 13 w 16"/>
                <a:gd name="T3" fmla="*/ 9 h 23"/>
                <a:gd name="T4" fmla="*/ 11 w 16"/>
                <a:gd name="T5" fmla="*/ 2 h 23"/>
                <a:gd name="T6" fmla="*/ 8 w 16"/>
                <a:gd name="T7" fmla="*/ 0 h 23"/>
                <a:gd name="T8" fmla="*/ 2 w 16"/>
                <a:gd name="T9" fmla="*/ 9 h 23"/>
                <a:gd name="T10" fmla="*/ 3 w 16"/>
                <a:gd name="T11" fmla="*/ 21 h 23"/>
                <a:gd name="T12" fmla="*/ 7 w 16"/>
                <a:gd name="T13" fmla="*/ 23 h 23"/>
                <a:gd name="T14" fmla="*/ 9 w 16"/>
                <a:gd name="T15" fmla="*/ 22 h 23"/>
                <a:gd name="T16" fmla="*/ 13 w 16"/>
                <a:gd name="T17" fmla="*/ 12 h 23"/>
                <a:gd name="T18" fmla="*/ 13 w 16"/>
                <a:gd name="T19"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13" y="11"/>
                  </a:moveTo>
                  <a:cubicBezTo>
                    <a:pt x="13" y="10"/>
                    <a:pt x="13" y="10"/>
                    <a:pt x="13" y="9"/>
                  </a:cubicBezTo>
                  <a:cubicBezTo>
                    <a:pt x="13" y="7"/>
                    <a:pt x="13" y="4"/>
                    <a:pt x="11" y="2"/>
                  </a:cubicBezTo>
                  <a:cubicBezTo>
                    <a:pt x="10" y="1"/>
                    <a:pt x="9" y="0"/>
                    <a:pt x="8" y="0"/>
                  </a:cubicBezTo>
                  <a:cubicBezTo>
                    <a:pt x="3" y="0"/>
                    <a:pt x="2" y="6"/>
                    <a:pt x="2" y="9"/>
                  </a:cubicBezTo>
                  <a:cubicBezTo>
                    <a:pt x="2" y="9"/>
                    <a:pt x="0" y="17"/>
                    <a:pt x="3" y="21"/>
                  </a:cubicBezTo>
                  <a:cubicBezTo>
                    <a:pt x="4" y="22"/>
                    <a:pt x="5" y="23"/>
                    <a:pt x="7" y="23"/>
                  </a:cubicBezTo>
                  <a:cubicBezTo>
                    <a:pt x="8" y="23"/>
                    <a:pt x="9" y="23"/>
                    <a:pt x="9" y="22"/>
                  </a:cubicBezTo>
                  <a:cubicBezTo>
                    <a:pt x="16" y="20"/>
                    <a:pt x="14" y="15"/>
                    <a:pt x="13" y="12"/>
                  </a:cubicBezTo>
                  <a:cubicBezTo>
                    <a:pt x="13" y="12"/>
                    <a:pt x="13" y="11"/>
                    <a:pt x="13" y="1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4" name="Rectangle 23"/>
          <p:cNvSpPr/>
          <p:nvPr/>
        </p:nvSpPr>
        <p:spPr>
          <a:xfrm>
            <a:off x="7104112" y="451497"/>
            <a:ext cx="4512501" cy="1618135"/>
          </a:xfrm>
          <a:prstGeom prst="rect">
            <a:avLst/>
          </a:prstGeom>
        </p:spPr>
        <p:txBody>
          <a:bodyPr wrap="square" lIns="0" tIns="0" rIns="0" bIns="0">
            <a:spAutoFit/>
          </a:bodyPr>
          <a:lstStyle/>
          <a:p>
            <a:pPr>
              <a:lnSpc>
                <a:spcPct val="95000"/>
              </a:lnSpc>
            </a:pPr>
            <a:r>
              <a:rPr lang="en-US" sz="3733" dirty="0" err="1">
                <a:latin typeface="Open Sans" panose="020B0606030504020204" pitchFamily="34" charset="0"/>
                <a:ea typeface="Open Sans" panose="020B0606030504020204" pitchFamily="34" charset="0"/>
                <a:cs typeface="Open Sans" panose="020B0606030504020204" pitchFamily="34" charset="0"/>
              </a:rPr>
              <a:t>Xxxxx</a:t>
            </a:r>
            <a:r>
              <a:rPr lang="en-US" sz="3733" dirty="0">
                <a:latin typeface="Open Sans" panose="020B0606030504020204" pitchFamily="34" charset="0"/>
                <a:ea typeface="Open Sans" panose="020B0606030504020204" pitchFamily="34" charset="0"/>
                <a:cs typeface="Open Sans" panose="020B0606030504020204" pitchFamily="34" charset="0"/>
              </a:rPr>
              <a:t> 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endParaRPr lang="en-US" sz="1467" dirty="0">
              <a:solidFill>
                <a:schemeClr val="tx1">
                  <a:lumMod val="60000"/>
                  <a:lumOff val="40000"/>
                </a:schemeClr>
              </a:solidFill>
            </a:endParaRPr>
          </a:p>
        </p:txBody>
      </p:sp>
      <p:sp>
        <p:nvSpPr>
          <p:cNvPr id="25" name="Oval 24"/>
          <p:cNvSpPr/>
          <p:nvPr/>
        </p:nvSpPr>
        <p:spPr>
          <a:xfrm>
            <a:off x="5156307" y="4592079"/>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Oval 25"/>
          <p:cNvSpPr/>
          <p:nvPr/>
        </p:nvSpPr>
        <p:spPr>
          <a:xfrm>
            <a:off x="1076861" y="3655796"/>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7" name="Oval 26"/>
          <p:cNvSpPr/>
          <p:nvPr/>
        </p:nvSpPr>
        <p:spPr>
          <a:xfrm>
            <a:off x="5752764" y="4064788"/>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 name="Oval 27"/>
          <p:cNvSpPr/>
          <p:nvPr/>
        </p:nvSpPr>
        <p:spPr>
          <a:xfrm>
            <a:off x="6230416" y="2929377"/>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1" name="TextBox 30"/>
          <p:cNvSpPr txBox="1"/>
          <p:nvPr/>
        </p:nvSpPr>
        <p:spPr>
          <a:xfrm>
            <a:off x="3507105" y="5217914"/>
            <a:ext cx="1666231" cy="731547"/>
          </a:xfrm>
          <a:prstGeom prst="rect">
            <a:avLst/>
          </a:prstGeom>
          <a:noFill/>
        </p:spPr>
        <p:txBody>
          <a:bodyPr wrap="squar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endParaRPr lang="en-US" sz="1467" dirty="0"/>
          </a:p>
        </p:txBody>
      </p:sp>
      <p:sp>
        <p:nvSpPr>
          <p:cNvPr id="32" name="TextBox 31"/>
          <p:cNvSpPr txBox="1"/>
          <p:nvPr/>
        </p:nvSpPr>
        <p:spPr>
          <a:xfrm>
            <a:off x="1314407" y="5217914"/>
            <a:ext cx="1666231" cy="731547"/>
          </a:xfrm>
          <a:prstGeom prst="rect">
            <a:avLst/>
          </a:prstGeom>
          <a:noFill/>
        </p:spPr>
        <p:txBody>
          <a:bodyPr wrap="squar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endParaRPr lang="en-US" sz="1467" dirty="0"/>
          </a:p>
        </p:txBody>
      </p:sp>
      <p:grpSp>
        <p:nvGrpSpPr>
          <p:cNvPr id="33" name="Group 32"/>
          <p:cNvGrpSpPr/>
          <p:nvPr/>
        </p:nvGrpSpPr>
        <p:grpSpPr>
          <a:xfrm>
            <a:off x="2783633" y="5211301"/>
            <a:ext cx="665972" cy="665972"/>
            <a:chOff x="5076056" y="1050744"/>
            <a:chExt cx="684076" cy="684076"/>
          </a:xfrm>
        </p:grpSpPr>
        <p:sp>
          <p:nvSpPr>
            <p:cNvPr id="34" name="Oval 33"/>
            <p:cNvSpPr/>
            <p:nvPr/>
          </p:nvSpPr>
          <p:spPr>
            <a:xfrm>
              <a:off x="5076056" y="1050744"/>
              <a:ext cx="684076" cy="684076"/>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Freeform 5"/>
            <p:cNvSpPr>
              <a:spLocks noChangeAspect="1" noEditPoints="1"/>
            </p:cNvSpPr>
            <p:nvPr/>
          </p:nvSpPr>
          <p:spPr bwMode="auto">
            <a:xfrm>
              <a:off x="5295608" y="1139532"/>
              <a:ext cx="254168" cy="506500"/>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36" name="Group 35"/>
          <p:cNvGrpSpPr/>
          <p:nvPr/>
        </p:nvGrpSpPr>
        <p:grpSpPr>
          <a:xfrm>
            <a:off x="623393" y="5211301"/>
            <a:ext cx="665972" cy="665972"/>
            <a:chOff x="5076056" y="123478"/>
            <a:chExt cx="684076" cy="684076"/>
          </a:xfrm>
        </p:grpSpPr>
        <p:sp>
          <p:nvSpPr>
            <p:cNvPr id="37" name="Oval 36"/>
            <p:cNvSpPr/>
            <p:nvPr/>
          </p:nvSpPr>
          <p:spPr>
            <a:xfrm>
              <a:off x="5076056" y="123478"/>
              <a:ext cx="684076" cy="68407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Freeform 6"/>
            <p:cNvSpPr>
              <a:spLocks noChangeAspect="1" noEditPoints="1"/>
            </p:cNvSpPr>
            <p:nvPr/>
          </p:nvSpPr>
          <p:spPr bwMode="auto">
            <a:xfrm>
              <a:off x="5292080" y="212267"/>
              <a:ext cx="252028" cy="506498"/>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4" name="Group 3"/>
          <p:cNvGrpSpPr/>
          <p:nvPr/>
        </p:nvGrpSpPr>
        <p:grpSpPr>
          <a:xfrm>
            <a:off x="6688566" y="2564905"/>
            <a:ext cx="5120069" cy="3329659"/>
            <a:chOff x="6688566" y="2564905"/>
            <a:chExt cx="5120069" cy="3329659"/>
          </a:xfrm>
        </p:grpSpPr>
        <p:grpSp>
          <p:nvGrpSpPr>
            <p:cNvPr id="3" name="Group 2"/>
            <p:cNvGrpSpPr/>
            <p:nvPr/>
          </p:nvGrpSpPr>
          <p:grpSpPr>
            <a:xfrm>
              <a:off x="7661985" y="2912961"/>
              <a:ext cx="4146650" cy="2981603"/>
              <a:chOff x="7661985" y="2912961"/>
              <a:chExt cx="4146650" cy="2981603"/>
            </a:xfrm>
          </p:grpSpPr>
          <p:sp>
            <p:nvSpPr>
              <p:cNvPr id="46" name="Rounded Rectangle 45"/>
              <p:cNvSpPr/>
              <p:nvPr/>
            </p:nvSpPr>
            <p:spPr>
              <a:xfrm rot="5400000">
                <a:off x="9455111" y="1197001"/>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8" name="Rounded Rectangle 47"/>
              <p:cNvSpPr/>
              <p:nvPr/>
            </p:nvSpPr>
            <p:spPr>
              <a:xfrm rot="5400000">
                <a:off x="9455111" y="1750561"/>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0" name="Rounded Rectangle 49"/>
              <p:cNvSpPr/>
              <p:nvPr/>
            </p:nvSpPr>
            <p:spPr>
              <a:xfrm rot="5400000">
                <a:off x="9455111" y="2304121"/>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2" name="Rounded Rectangle 51"/>
              <p:cNvSpPr/>
              <p:nvPr/>
            </p:nvSpPr>
            <p:spPr>
              <a:xfrm rot="5400000">
                <a:off x="9455111" y="2857681"/>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4" name="Rounded Rectangle 53"/>
              <p:cNvSpPr/>
              <p:nvPr/>
            </p:nvSpPr>
            <p:spPr>
              <a:xfrm rot="5400000">
                <a:off x="9455111" y="3411241"/>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grpSp>
            <p:nvGrpSpPr>
              <p:cNvPr id="58" name="Group 57"/>
              <p:cNvGrpSpPr/>
              <p:nvPr/>
            </p:nvGrpSpPr>
            <p:grpSpPr>
              <a:xfrm>
                <a:off x="7661985" y="5587749"/>
                <a:ext cx="4146650" cy="306815"/>
                <a:chOff x="5984569" y="2907631"/>
                <a:chExt cx="3013765" cy="230111"/>
              </a:xfrm>
            </p:grpSpPr>
            <p:sp>
              <p:nvSpPr>
                <p:cNvPr id="59" name="Rectangle 58"/>
                <p:cNvSpPr/>
                <p:nvPr/>
              </p:nvSpPr>
              <p:spPr>
                <a:xfrm>
                  <a:off x="8237578" y="2907631"/>
                  <a:ext cx="760756" cy="230111"/>
                </a:xfrm>
                <a:prstGeom prst="rect">
                  <a:avLst/>
                </a:prstGeom>
              </p:spPr>
              <p:txBody>
                <a:bodyPr wrap="square">
                  <a:spAutoFit/>
                </a:bodyPr>
                <a:lstStyle/>
                <a:p>
                  <a:pPr>
                    <a:lnSpc>
                      <a:spcPct val="95000"/>
                    </a:lnSpc>
                  </a:pPr>
                  <a:r>
                    <a:rPr lang="en-US" sz="1467" dirty="0"/>
                    <a:t>100%</a:t>
                  </a:r>
                </a:p>
              </p:txBody>
            </p:sp>
            <p:sp>
              <p:nvSpPr>
                <p:cNvPr id="60" name="Rectangle 59"/>
                <p:cNvSpPr/>
                <p:nvPr/>
              </p:nvSpPr>
              <p:spPr>
                <a:xfrm>
                  <a:off x="7674327" y="2907631"/>
                  <a:ext cx="760756" cy="230111"/>
                </a:xfrm>
                <a:prstGeom prst="rect">
                  <a:avLst/>
                </a:prstGeom>
              </p:spPr>
              <p:txBody>
                <a:bodyPr wrap="square">
                  <a:spAutoFit/>
                </a:bodyPr>
                <a:lstStyle/>
                <a:p>
                  <a:pPr>
                    <a:lnSpc>
                      <a:spcPct val="95000"/>
                    </a:lnSpc>
                  </a:pPr>
                  <a:r>
                    <a:rPr lang="en-US" sz="1467" dirty="0"/>
                    <a:t>75%</a:t>
                  </a:r>
                </a:p>
              </p:txBody>
            </p:sp>
            <p:sp>
              <p:nvSpPr>
                <p:cNvPr id="61" name="Rectangle 60"/>
                <p:cNvSpPr/>
                <p:nvPr/>
              </p:nvSpPr>
              <p:spPr>
                <a:xfrm>
                  <a:off x="7111075" y="2907631"/>
                  <a:ext cx="760756" cy="230111"/>
                </a:xfrm>
                <a:prstGeom prst="rect">
                  <a:avLst/>
                </a:prstGeom>
              </p:spPr>
              <p:txBody>
                <a:bodyPr wrap="square">
                  <a:spAutoFit/>
                </a:bodyPr>
                <a:lstStyle/>
                <a:p>
                  <a:pPr>
                    <a:lnSpc>
                      <a:spcPct val="95000"/>
                    </a:lnSpc>
                  </a:pPr>
                  <a:r>
                    <a:rPr lang="en-US" sz="1467" dirty="0"/>
                    <a:t>50%</a:t>
                  </a:r>
                </a:p>
              </p:txBody>
            </p:sp>
            <p:sp>
              <p:nvSpPr>
                <p:cNvPr id="62" name="Rectangle 61"/>
                <p:cNvSpPr/>
                <p:nvPr/>
              </p:nvSpPr>
              <p:spPr>
                <a:xfrm>
                  <a:off x="5984569" y="2907631"/>
                  <a:ext cx="760756" cy="230111"/>
                </a:xfrm>
                <a:prstGeom prst="rect">
                  <a:avLst/>
                </a:prstGeom>
              </p:spPr>
              <p:txBody>
                <a:bodyPr wrap="square">
                  <a:spAutoFit/>
                </a:bodyPr>
                <a:lstStyle/>
                <a:p>
                  <a:pPr>
                    <a:lnSpc>
                      <a:spcPct val="95000"/>
                    </a:lnSpc>
                  </a:pPr>
                  <a:r>
                    <a:rPr lang="en-US" sz="1467" dirty="0"/>
                    <a:t>0%</a:t>
                  </a:r>
                </a:p>
              </p:txBody>
            </p:sp>
            <p:sp>
              <p:nvSpPr>
                <p:cNvPr id="63" name="Rectangle 62"/>
                <p:cNvSpPr/>
                <p:nvPr/>
              </p:nvSpPr>
              <p:spPr>
                <a:xfrm>
                  <a:off x="6547822" y="2907631"/>
                  <a:ext cx="760756" cy="230111"/>
                </a:xfrm>
                <a:prstGeom prst="rect">
                  <a:avLst/>
                </a:prstGeom>
              </p:spPr>
              <p:txBody>
                <a:bodyPr wrap="square">
                  <a:spAutoFit/>
                </a:bodyPr>
                <a:lstStyle/>
                <a:p>
                  <a:pPr>
                    <a:lnSpc>
                      <a:spcPct val="95000"/>
                    </a:lnSpc>
                  </a:pPr>
                  <a:r>
                    <a:rPr lang="en-US" sz="1467" dirty="0"/>
                    <a:t>25%</a:t>
                  </a:r>
                </a:p>
              </p:txBody>
            </p:sp>
          </p:grpSp>
        </p:grpSp>
        <p:sp>
          <p:nvSpPr>
            <p:cNvPr id="29" name="TextBox 28"/>
            <p:cNvSpPr txBox="1"/>
            <p:nvPr/>
          </p:nvSpPr>
          <p:spPr>
            <a:xfrm>
              <a:off x="7104113" y="2564905"/>
              <a:ext cx="1662315" cy="225767"/>
            </a:xfrm>
            <a:prstGeom prst="rect">
              <a:avLst/>
            </a:prstGeom>
            <a:noFill/>
          </p:spPr>
          <p:txBody>
            <a:bodyPr wrap="none" lIns="0" tIns="0" rIns="0" bIns="0" rtlCol="0">
              <a:spAutoFit/>
            </a:bodyPr>
            <a:lstStyle/>
            <a:p>
              <a:r>
                <a:rPr lang="en-US" sz="1467" dirty="0" err="1"/>
                <a:t>Xxxxx</a:t>
              </a:r>
              <a:r>
                <a:rPr lang="en-US" sz="1467" dirty="0"/>
                <a:t> x </a:t>
              </a:r>
              <a:r>
                <a:rPr lang="en-US" sz="1467" dirty="0" err="1"/>
                <a:t>Xxxxxx</a:t>
              </a:r>
              <a:r>
                <a:rPr lang="en-US" sz="1467" dirty="0"/>
                <a:t> </a:t>
              </a:r>
              <a:r>
                <a:rPr lang="en-US" sz="1467" dirty="0" err="1"/>
                <a:t>Xxxx</a:t>
              </a:r>
              <a:endParaRPr lang="en-US" sz="1467" dirty="0"/>
            </a:p>
          </p:txBody>
        </p:sp>
        <p:sp>
          <p:nvSpPr>
            <p:cNvPr id="41" name="Rectangle 40"/>
            <p:cNvSpPr/>
            <p:nvPr/>
          </p:nvSpPr>
          <p:spPr>
            <a:xfrm>
              <a:off x="6688566" y="5123028"/>
              <a:ext cx="935592" cy="337528"/>
            </a:xfrm>
            <a:prstGeom prst="rect">
              <a:avLst/>
            </a:prstGeom>
          </p:spPr>
          <p:txBody>
            <a:bodyPr wrap="none">
              <a:noAutofit/>
            </a:bodyPr>
            <a:lstStyle/>
            <a:p>
              <a:pPr algn="r">
                <a:lnSpc>
                  <a:spcPct val="95000"/>
                </a:lnSpc>
              </a:pPr>
              <a:r>
                <a:rPr lang="en-US" sz="1467" dirty="0"/>
                <a:t>2015</a:t>
              </a:r>
            </a:p>
          </p:txBody>
        </p:sp>
        <p:sp>
          <p:nvSpPr>
            <p:cNvPr id="42" name="Rectangle 41"/>
            <p:cNvSpPr/>
            <p:nvPr/>
          </p:nvSpPr>
          <p:spPr>
            <a:xfrm>
              <a:off x="6688566" y="4569468"/>
              <a:ext cx="935592" cy="337528"/>
            </a:xfrm>
            <a:prstGeom prst="rect">
              <a:avLst/>
            </a:prstGeom>
          </p:spPr>
          <p:txBody>
            <a:bodyPr wrap="none">
              <a:noAutofit/>
            </a:bodyPr>
            <a:lstStyle/>
            <a:p>
              <a:pPr algn="r">
                <a:lnSpc>
                  <a:spcPct val="95000"/>
                </a:lnSpc>
              </a:pPr>
              <a:r>
                <a:rPr lang="en-US" sz="1467" dirty="0"/>
                <a:t>2014</a:t>
              </a:r>
            </a:p>
          </p:txBody>
        </p:sp>
        <p:sp>
          <p:nvSpPr>
            <p:cNvPr id="43" name="Rectangle 42"/>
            <p:cNvSpPr/>
            <p:nvPr/>
          </p:nvSpPr>
          <p:spPr>
            <a:xfrm>
              <a:off x="6688566" y="4015908"/>
              <a:ext cx="935592" cy="337528"/>
            </a:xfrm>
            <a:prstGeom prst="rect">
              <a:avLst/>
            </a:prstGeom>
          </p:spPr>
          <p:txBody>
            <a:bodyPr wrap="none">
              <a:noAutofit/>
            </a:bodyPr>
            <a:lstStyle/>
            <a:p>
              <a:pPr algn="r">
                <a:lnSpc>
                  <a:spcPct val="95000"/>
                </a:lnSpc>
              </a:pPr>
              <a:r>
                <a:rPr lang="en-US" sz="1467" dirty="0"/>
                <a:t>2013</a:t>
              </a:r>
            </a:p>
          </p:txBody>
        </p:sp>
        <p:sp>
          <p:nvSpPr>
            <p:cNvPr id="44" name="Rectangle 43"/>
            <p:cNvSpPr/>
            <p:nvPr/>
          </p:nvSpPr>
          <p:spPr>
            <a:xfrm>
              <a:off x="6688566" y="3462348"/>
              <a:ext cx="935592" cy="337528"/>
            </a:xfrm>
            <a:prstGeom prst="rect">
              <a:avLst/>
            </a:prstGeom>
          </p:spPr>
          <p:txBody>
            <a:bodyPr wrap="none">
              <a:noAutofit/>
            </a:bodyPr>
            <a:lstStyle/>
            <a:p>
              <a:pPr algn="r">
                <a:lnSpc>
                  <a:spcPct val="95000"/>
                </a:lnSpc>
              </a:pPr>
              <a:r>
                <a:rPr lang="en-US" sz="1467" dirty="0"/>
                <a:t>2012</a:t>
              </a:r>
            </a:p>
          </p:txBody>
        </p:sp>
        <p:sp>
          <p:nvSpPr>
            <p:cNvPr id="45" name="Rectangle 44"/>
            <p:cNvSpPr/>
            <p:nvPr/>
          </p:nvSpPr>
          <p:spPr>
            <a:xfrm>
              <a:off x="6688566" y="2908788"/>
              <a:ext cx="935592" cy="337528"/>
            </a:xfrm>
            <a:prstGeom prst="rect">
              <a:avLst/>
            </a:prstGeom>
          </p:spPr>
          <p:txBody>
            <a:bodyPr wrap="none">
              <a:noAutofit/>
            </a:bodyPr>
            <a:lstStyle/>
            <a:p>
              <a:pPr algn="r">
                <a:lnSpc>
                  <a:spcPct val="95000"/>
                </a:lnSpc>
              </a:pPr>
              <a:r>
                <a:rPr lang="en-US" sz="1467" dirty="0"/>
                <a:t>2011</a:t>
              </a:r>
            </a:p>
          </p:txBody>
        </p:sp>
      </p:grpSp>
      <p:sp>
        <p:nvSpPr>
          <p:cNvPr id="47" name="Rounded Rectangle 46"/>
          <p:cNvSpPr/>
          <p:nvPr/>
        </p:nvSpPr>
        <p:spPr>
          <a:xfrm>
            <a:off x="7739153" y="2912960"/>
            <a:ext cx="1249856"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49" name="Rounded Rectangle 48"/>
          <p:cNvSpPr/>
          <p:nvPr/>
        </p:nvSpPr>
        <p:spPr>
          <a:xfrm>
            <a:off x="7739151" y="3466520"/>
            <a:ext cx="2040895"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51" name="Rounded Rectangle 50"/>
          <p:cNvSpPr/>
          <p:nvPr/>
        </p:nvSpPr>
        <p:spPr>
          <a:xfrm>
            <a:off x="7739151" y="4020080"/>
            <a:ext cx="1974976"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53" name="Rounded Rectangle 52"/>
          <p:cNvSpPr/>
          <p:nvPr/>
        </p:nvSpPr>
        <p:spPr>
          <a:xfrm>
            <a:off x="7739151" y="4573640"/>
            <a:ext cx="2633246"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55" name="Rounded Rectangle 54"/>
          <p:cNvSpPr/>
          <p:nvPr/>
        </p:nvSpPr>
        <p:spPr>
          <a:xfrm>
            <a:off x="7739151" y="5127200"/>
            <a:ext cx="2436415"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Tree>
    <p:extLst>
      <p:ext uri="{BB962C8B-B14F-4D97-AF65-F5344CB8AC3E}">
        <p14:creationId xmlns:p14="http://schemas.microsoft.com/office/powerpoint/2010/main" val="8839504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00"/>
                                        <p:tgtEl>
                                          <p:spTgt spid="2"/>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200"/>
                                        <p:tgtEl>
                                          <p:spTgt spid="2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200"/>
                                        <p:tgtEl>
                                          <p:spTgt spid="26"/>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200"/>
                                        <p:tgtEl>
                                          <p:spTgt spid="27"/>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200"/>
                                        <p:tgtEl>
                                          <p:spTgt spid="3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200"/>
                                        <p:tgtEl>
                                          <p:spTgt spid="33"/>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31"/>
                                        </p:tgtEl>
                                        <p:attrNameLst>
                                          <p:attrName>style.visibility</p:attrName>
                                        </p:attrNameLst>
                                      </p:cBhvr>
                                      <p:to>
                                        <p:strVal val="visible"/>
                                      </p:to>
                                    </p:set>
                                    <p:animEffect transition="in" filter="fade">
                                      <p:cBhvr>
                                        <p:cTn id="39" dur="200"/>
                                        <p:tgtEl>
                                          <p:spTgt spid="31"/>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200"/>
                                        <p:tgtEl>
                                          <p:spTgt spid="24"/>
                                        </p:tgtEl>
                                      </p:cBhvr>
                                    </p:animEffect>
                                  </p:childTnLst>
                                </p:cTn>
                              </p:par>
                            </p:childTnLst>
                          </p:cTn>
                        </p:par>
                        <p:par>
                          <p:cTn id="44" fill="hold">
                            <p:stCondLst>
                              <p:cond delay="2000"/>
                            </p:stCondLst>
                            <p:childTnLst>
                              <p:par>
                                <p:cTn id="45" presetID="10" presetClass="entr" presetSubtype="0"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200"/>
                                        <p:tgtEl>
                                          <p:spTgt spid="4"/>
                                        </p:tgtEl>
                                      </p:cBhvr>
                                    </p:animEffect>
                                  </p:childTnLst>
                                </p:cTn>
                              </p:par>
                            </p:childTnLst>
                          </p:cTn>
                        </p:par>
                        <p:par>
                          <p:cTn id="48" fill="hold">
                            <p:stCondLst>
                              <p:cond delay="2200"/>
                            </p:stCondLst>
                            <p:childTnLst>
                              <p:par>
                                <p:cTn id="49" presetID="22" presetClass="entr" presetSubtype="8" fill="hold" grpId="0" nodeType="afterEffect">
                                  <p:stCondLst>
                                    <p:cond delay="0"/>
                                  </p:stCondLst>
                                  <p:childTnLst>
                                    <p:set>
                                      <p:cBhvr>
                                        <p:cTn id="50" dur="1" fill="hold">
                                          <p:stCondLst>
                                            <p:cond delay="0"/>
                                          </p:stCondLst>
                                        </p:cTn>
                                        <p:tgtEl>
                                          <p:spTgt spid="47"/>
                                        </p:tgtEl>
                                        <p:attrNameLst>
                                          <p:attrName>style.visibility</p:attrName>
                                        </p:attrNameLst>
                                      </p:cBhvr>
                                      <p:to>
                                        <p:strVal val="visible"/>
                                      </p:to>
                                    </p:set>
                                    <p:animEffect transition="in" filter="wipe(left)">
                                      <p:cBhvr>
                                        <p:cTn id="51" dur="100"/>
                                        <p:tgtEl>
                                          <p:spTgt spid="47"/>
                                        </p:tgtEl>
                                      </p:cBhvr>
                                    </p:animEffect>
                                  </p:childTnLst>
                                </p:cTn>
                              </p:par>
                            </p:childTnLst>
                          </p:cTn>
                        </p:par>
                        <p:par>
                          <p:cTn id="52" fill="hold">
                            <p:stCondLst>
                              <p:cond delay="2300"/>
                            </p:stCondLst>
                            <p:childTnLst>
                              <p:par>
                                <p:cTn id="53" presetID="22" presetClass="entr" presetSubtype="8" fill="hold" grpId="0" nodeType="afterEffect">
                                  <p:stCondLst>
                                    <p:cond delay="0"/>
                                  </p:stCondLst>
                                  <p:childTnLst>
                                    <p:set>
                                      <p:cBhvr>
                                        <p:cTn id="54" dur="1" fill="hold">
                                          <p:stCondLst>
                                            <p:cond delay="0"/>
                                          </p:stCondLst>
                                        </p:cTn>
                                        <p:tgtEl>
                                          <p:spTgt spid="49"/>
                                        </p:tgtEl>
                                        <p:attrNameLst>
                                          <p:attrName>style.visibility</p:attrName>
                                        </p:attrNameLst>
                                      </p:cBhvr>
                                      <p:to>
                                        <p:strVal val="visible"/>
                                      </p:to>
                                    </p:set>
                                    <p:animEffect transition="in" filter="wipe(left)">
                                      <p:cBhvr>
                                        <p:cTn id="55" dur="100"/>
                                        <p:tgtEl>
                                          <p:spTgt spid="49"/>
                                        </p:tgtEl>
                                      </p:cBhvr>
                                    </p:animEffect>
                                  </p:childTnLst>
                                </p:cTn>
                              </p:par>
                            </p:childTnLst>
                          </p:cTn>
                        </p:par>
                        <p:par>
                          <p:cTn id="56" fill="hold">
                            <p:stCondLst>
                              <p:cond delay="2400"/>
                            </p:stCondLst>
                            <p:childTnLst>
                              <p:par>
                                <p:cTn id="57" presetID="22" presetClass="entr" presetSubtype="8" fill="hold" grpId="0" nodeType="afterEffect">
                                  <p:stCondLst>
                                    <p:cond delay="0"/>
                                  </p:stCondLst>
                                  <p:childTnLst>
                                    <p:set>
                                      <p:cBhvr>
                                        <p:cTn id="58" dur="1" fill="hold">
                                          <p:stCondLst>
                                            <p:cond delay="0"/>
                                          </p:stCondLst>
                                        </p:cTn>
                                        <p:tgtEl>
                                          <p:spTgt spid="51"/>
                                        </p:tgtEl>
                                        <p:attrNameLst>
                                          <p:attrName>style.visibility</p:attrName>
                                        </p:attrNameLst>
                                      </p:cBhvr>
                                      <p:to>
                                        <p:strVal val="visible"/>
                                      </p:to>
                                    </p:set>
                                    <p:animEffect transition="in" filter="wipe(left)">
                                      <p:cBhvr>
                                        <p:cTn id="59" dur="100"/>
                                        <p:tgtEl>
                                          <p:spTgt spid="51"/>
                                        </p:tgtEl>
                                      </p:cBhvr>
                                    </p:animEffect>
                                  </p:childTnLst>
                                </p:cTn>
                              </p:par>
                            </p:childTnLst>
                          </p:cTn>
                        </p:par>
                        <p:par>
                          <p:cTn id="60" fill="hold">
                            <p:stCondLst>
                              <p:cond delay="2500"/>
                            </p:stCondLst>
                            <p:childTnLst>
                              <p:par>
                                <p:cTn id="61" presetID="22" presetClass="entr" presetSubtype="8" fill="hold" grpId="0" nodeType="afterEffect">
                                  <p:stCondLst>
                                    <p:cond delay="0"/>
                                  </p:stCondLst>
                                  <p:childTnLst>
                                    <p:set>
                                      <p:cBhvr>
                                        <p:cTn id="62" dur="1" fill="hold">
                                          <p:stCondLst>
                                            <p:cond delay="0"/>
                                          </p:stCondLst>
                                        </p:cTn>
                                        <p:tgtEl>
                                          <p:spTgt spid="53"/>
                                        </p:tgtEl>
                                        <p:attrNameLst>
                                          <p:attrName>style.visibility</p:attrName>
                                        </p:attrNameLst>
                                      </p:cBhvr>
                                      <p:to>
                                        <p:strVal val="visible"/>
                                      </p:to>
                                    </p:set>
                                    <p:animEffect transition="in" filter="wipe(left)">
                                      <p:cBhvr>
                                        <p:cTn id="63" dur="100"/>
                                        <p:tgtEl>
                                          <p:spTgt spid="53"/>
                                        </p:tgtEl>
                                      </p:cBhvr>
                                    </p:animEffect>
                                  </p:childTnLst>
                                </p:cTn>
                              </p:par>
                            </p:childTnLst>
                          </p:cTn>
                        </p:par>
                        <p:par>
                          <p:cTn id="64" fill="hold">
                            <p:stCondLst>
                              <p:cond delay="2600"/>
                            </p:stCondLst>
                            <p:childTnLst>
                              <p:par>
                                <p:cTn id="65" presetID="22" presetClass="entr" presetSubtype="8" fill="hold" grpId="0" nodeType="afterEffect">
                                  <p:stCondLst>
                                    <p:cond delay="0"/>
                                  </p:stCondLst>
                                  <p:childTnLst>
                                    <p:set>
                                      <p:cBhvr>
                                        <p:cTn id="66" dur="1" fill="hold">
                                          <p:stCondLst>
                                            <p:cond delay="0"/>
                                          </p:stCondLst>
                                        </p:cTn>
                                        <p:tgtEl>
                                          <p:spTgt spid="55"/>
                                        </p:tgtEl>
                                        <p:attrNameLst>
                                          <p:attrName>style.visibility</p:attrName>
                                        </p:attrNameLst>
                                      </p:cBhvr>
                                      <p:to>
                                        <p:strVal val="visible"/>
                                      </p:to>
                                    </p:set>
                                    <p:animEffect transition="in" filter="wipe(left)">
                                      <p:cBhvr>
                                        <p:cTn id="67" dur="1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animBg="1"/>
      <p:bldP spid="26" grpId="0" animBg="1"/>
      <p:bldP spid="27" grpId="0" animBg="1"/>
      <p:bldP spid="28" grpId="0" animBg="1"/>
      <p:bldP spid="31" grpId="0"/>
      <p:bldP spid="32" grpId="0"/>
      <p:bldP spid="47" grpId="0" animBg="1"/>
      <p:bldP spid="49" grpId="0" animBg="1"/>
      <p:bldP spid="51" grpId="0" animBg="1"/>
      <p:bldP spid="53" grpId="0" animBg="1"/>
      <p:bldP spid="55"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FOUR PILLARS OF DEVELOPMENT</a:t>
            </a:r>
          </a:p>
        </p:txBody>
      </p:sp>
      <p:sp>
        <p:nvSpPr>
          <p:cNvPr id="34" name="Text Placeholder 33"/>
          <p:cNvSpPr>
            <a:spLocks noGrp="1"/>
          </p:cNvSpPr>
          <p:nvPr>
            <p:ph type="body" sz="quarter" idx="10"/>
          </p:nvPr>
        </p:nvSpPr>
        <p:spPr/>
        <p:txBody>
          <a:bodyPr/>
          <a:lstStyle/>
          <a:p>
            <a:r>
              <a:rPr lang="en-US" dirty="0" err="1"/>
              <a:t>Xxxxxxxxxxxxxxxxxx</a:t>
            </a:r>
            <a:r>
              <a:rPr lang="en-US" dirty="0"/>
              <a:t> x </a:t>
            </a:r>
            <a:r>
              <a:rPr lang="en-US" dirty="0" err="1"/>
              <a:t>xxxxxxxx</a:t>
            </a:r>
            <a:r>
              <a:rPr lang="en-US" dirty="0"/>
              <a:t> </a:t>
            </a:r>
            <a:r>
              <a:rPr lang="en-US" dirty="0" err="1"/>
              <a:t>xxxxx</a:t>
            </a:r>
            <a:r>
              <a:rPr lang="en-US" dirty="0"/>
              <a:t> </a:t>
            </a:r>
          </a:p>
        </p:txBody>
      </p:sp>
      <p:sp>
        <p:nvSpPr>
          <p:cNvPr id="4" name="Oval 3"/>
          <p:cNvSpPr/>
          <p:nvPr/>
        </p:nvSpPr>
        <p:spPr>
          <a:xfrm>
            <a:off x="1777113" y="1880828"/>
            <a:ext cx="2160240" cy="2160240"/>
          </a:xfrm>
          <a:prstGeom prst="ellipse">
            <a:avLst/>
          </a:prstGeom>
          <a:noFill/>
          <a:ln w="69850">
            <a:solidFill>
              <a:srgbClr val="B2B2B2">
                <a:alpha val="3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 name="Arc 4"/>
          <p:cNvSpPr/>
          <p:nvPr/>
        </p:nvSpPr>
        <p:spPr>
          <a:xfrm>
            <a:off x="1778241" y="1881956"/>
            <a:ext cx="2157984" cy="2157984"/>
          </a:xfrm>
          <a:prstGeom prst="arc">
            <a:avLst>
              <a:gd name="adj1" fmla="val 10766207"/>
              <a:gd name="adj2" fmla="val 0"/>
            </a:avLst>
          </a:prstGeom>
          <a:ln w="69850" cap="rnd"/>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Oval 5"/>
          <p:cNvSpPr/>
          <p:nvPr/>
        </p:nvSpPr>
        <p:spPr>
          <a:xfrm>
            <a:off x="3937353" y="1880828"/>
            <a:ext cx="2160240" cy="2160240"/>
          </a:xfrm>
          <a:prstGeom prst="ellipse">
            <a:avLst/>
          </a:prstGeom>
          <a:noFill/>
          <a:ln w="69850">
            <a:solidFill>
              <a:srgbClr val="B2B2B2">
                <a:alpha val="3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Arc 6"/>
          <p:cNvSpPr/>
          <p:nvPr/>
        </p:nvSpPr>
        <p:spPr>
          <a:xfrm rot="10800000">
            <a:off x="3938481" y="1881956"/>
            <a:ext cx="2157984" cy="2157984"/>
          </a:xfrm>
          <a:prstGeom prst="arc">
            <a:avLst>
              <a:gd name="adj1" fmla="val 10766207"/>
              <a:gd name="adj2" fmla="val 0"/>
            </a:avLst>
          </a:prstGeom>
          <a:ln w="69850" cap="rnd">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Oval 7"/>
          <p:cNvSpPr/>
          <p:nvPr/>
        </p:nvSpPr>
        <p:spPr>
          <a:xfrm>
            <a:off x="6096663" y="1880828"/>
            <a:ext cx="2160240" cy="2160240"/>
          </a:xfrm>
          <a:prstGeom prst="ellipse">
            <a:avLst/>
          </a:prstGeom>
          <a:noFill/>
          <a:ln w="69850">
            <a:solidFill>
              <a:srgbClr val="B2B2B2">
                <a:alpha val="3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 name="Arc 8"/>
          <p:cNvSpPr/>
          <p:nvPr/>
        </p:nvSpPr>
        <p:spPr>
          <a:xfrm>
            <a:off x="6097791" y="1881956"/>
            <a:ext cx="2157984" cy="2157984"/>
          </a:xfrm>
          <a:prstGeom prst="arc">
            <a:avLst>
              <a:gd name="adj1" fmla="val 10766207"/>
              <a:gd name="adj2" fmla="val 0"/>
            </a:avLst>
          </a:prstGeom>
          <a:ln w="69850" cap="rnd">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 name="Oval 9"/>
          <p:cNvSpPr/>
          <p:nvPr/>
        </p:nvSpPr>
        <p:spPr>
          <a:xfrm>
            <a:off x="8256903" y="1880828"/>
            <a:ext cx="2160240" cy="2160240"/>
          </a:xfrm>
          <a:prstGeom prst="ellipse">
            <a:avLst/>
          </a:prstGeom>
          <a:noFill/>
          <a:ln w="69850">
            <a:solidFill>
              <a:srgbClr val="B2B2B2">
                <a:alpha val="3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Arc 10"/>
          <p:cNvSpPr/>
          <p:nvPr/>
        </p:nvSpPr>
        <p:spPr>
          <a:xfrm rot="10800000">
            <a:off x="8258031" y="1881956"/>
            <a:ext cx="2157984" cy="2157984"/>
          </a:xfrm>
          <a:prstGeom prst="arc">
            <a:avLst>
              <a:gd name="adj1" fmla="val 10766207"/>
              <a:gd name="adj2" fmla="val 0"/>
            </a:avLst>
          </a:prstGeom>
          <a:ln w="69850" cap="rnd">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Oval 19"/>
          <p:cNvSpPr>
            <a:spLocks noChangeArrowheads="1"/>
          </p:cNvSpPr>
          <p:nvPr/>
        </p:nvSpPr>
        <p:spPr bwMode="auto">
          <a:xfrm>
            <a:off x="4643209" y="2132857"/>
            <a:ext cx="747904" cy="747904"/>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Oval 20"/>
          <p:cNvSpPr>
            <a:spLocks noChangeArrowheads="1"/>
          </p:cNvSpPr>
          <p:nvPr/>
        </p:nvSpPr>
        <p:spPr bwMode="auto">
          <a:xfrm>
            <a:off x="6803141" y="2132853"/>
            <a:ext cx="747904" cy="747904"/>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18"/>
          <p:cNvSpPr>
            <a:spLocks noChangeArrowheads="1"/>
          </p:cNvSpPr>
          <p:nvPr/>
        </p:nvSpPr>
        <p:spPr bwMode="auto">
          <a:xfrm>
            <a:off x="8963069" y="2132853"/>
            <a:ext cx="747904" cy="747904"/>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15"/>
          <p:cNvSpPr>
            <a:spLocks noChangeArrowheads="1"/>
          </p:cNvSpPr>
          <p:nvPr/>
        </p:nvSpPr>
        <p:spPr bwMode="auto">
          <a:xfrm>
            <a:off x="2483283" y="2132856"/>
            <a:ext cx="747904" cy="747904"/>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24"/>
          <p:cNvSpPr/>
          <p:nvPr/>
        </p:nvSpPr>
        <p:spPr>
          <a:xfrm>
            <a:off x="2103029" y="4630381"/>
            <a:ext cx="1561097" cy="523220"/>
          </a:xfrm>
          <a:prstGeom prst="rect">
            <a:avLst/>
          </a:prstGeom>
        </p:spPr>
        <p:txBody>
          <a:bodyPr wrap="square">
            <a:spAutoFit/>
          </a:bodyPr>
          <a:lstStyle/>
          <a:p>
            <a:r>
              <a:rPr lang="en-US" sz="1400" dirty="0"/>
              <a:t>ARTICLE</a:t>
            </a:r>
          </a:p>
          <a:p>
            <a:r>
              <a:rPr lang="en-US" sz="1400" dirty="0"/>
              <a:t>SUMMARIES</a:t>
            </a:r>
          </a:p>
        </p:txBody>
      </p:sp>
      <p:sp>
        <p:nvSpPr>
          <p:cNvPr id="26" name="Rectangle 25"/>
          <p:cNvSpPr/>
          <p:nvPr/>
        </p:nvSpPr>
        <p:spPr>
          <a:xfrm>
            <a:off x="1507864" y="4582869"/>
            <a:ext cx="797731" cy="646331"/>
          </a:xfrm>
          <a:prstGeom prst="rect">
            <a:avLst/>
          </a:prstGeom>
        </p:spPr>
        <p:txBody>
          <a:bodyPr wrap="square">
            <a:spAutoFit/>
          </a:bodyPr>
          <a:lstStyle/>
          <a:p>
            <a:r>
              <a:rPr lang="en-US" sz="3600" dirty="0"/>
              <a:t>01</a:t>
            </a:r>
          </a:p>
        </p:txBody>
      </p:sp>
      <p:sp>
        <p:nvSpPr>
          <p:cNvPr id="27" name="Rectangle 26"/>
          <p:cNvSpPr/>
          <p:nvPr/>
        </p:nvSpPr>
        <p:spPr>
          <a:xfrm>
            <a:off x="4537666" y="4630381"/>
            <a:ext cx="1561097" cy="523220"/>
          </a:xfrm>
          <a:prstGeom prst="rect">
            <a:avLst/>
          </a:prstGeom>
        </p:spPr>
        <p:txBody>
          <a:bodyPr wrap="square">
            <a:spAutoFit/>
          </a:bodyPr>
          <a:lstStyle/>
          <a:p>
            <a:r>
              <a:rPr lang="en-US" sz="1400" dirty="0"/>
              <a:t>ACTIONABLE</a:t>
            </a:r>
            <a:br>
              <a:rPr lang="en-US" sz="1400" dirty="0"/>
            </a:br>
            <a:r>
              <a:rPr lang="en-US" sz="1400" dirty="0"/>
              <a:t>INSIGHTS</a:t>
            </a:r>
          </a:p>
        </p:txBody>
      </p:sp>
      <p:sp>
        <p:nvSpPr>
          <p:cNvPr id="28" name="Rectangle 27"/>
          <p:cNvSpPr/>
          <p:nvPr/>
        </p:nvSpPr>
        <p:spPr>
          <a:xfrm>
            <a:off x="3942501" y="4582869"/>
            <a:ext cx="797731" cy="646331"/>
          </a:xfrm>
          <a:prstGeom prst="rect">
            <a:avLst/>
          </a:prstGeom>
        </p:spPr>
        <p:txBody>
          <a:bodyPr wrap="square">
            <a:spAutoFit/>
          </a:bodyPr>
          <a:lstStyle/>
          <a:p>
            <a:r>
              <a:rPr lang="en-US" sz="3600" dirty="0"/>
              <a:t>02</a:t>
            </a:r>
          </a:p>
        </p:txBody>
      </p:sp>
      <p:sp>
        <p:nvSpPr>
          <p:cNvPr id="29" name="Rectangle 28"/>
          <p:cNvSpPr/>
          <p:nvPr/>
        </p:nvSpPr>
        <p:spPr>
          <a:xfrm>
            <a:off x="6972303" y="4630381"/>
            <a:ext cx="1561097" cy="523220"/>
          </a:xfrm>
          <a:prstGeom prst="rect">
            <a:avLst/>
          </a:prstGeom>
        </p:spPr>
        <p:txBody>
          <a:bodyPr wrap="square">
            <a:spAutoFit/>
          </a:bodyPr>
          <a:lstStyle/>
          <a:p>
            <a:r>
              <a:rPr lang="en-US" sz="1400" dirty="0"/>
              <a:t>EXCLUSIVE</a:t>
            </a:r>
            <a:br>
              <a:rPr lang="en-US" sz="1400" dirty="0"/>
            </a:br>
            <a:r>
              <a:rPr lang="en-US" sz="1400" dirty="0"/>
              <a:t>INTERVIEWS</a:t>
            </a:r>
          </a:p>
        </p:txBody>
      </p:sp>
      <p:sp>
        <p:nvSpPr>
          <p:cNvPr id="30" name="Rectangle 29"/>
          <p:cNvSpPr/>
          <p:nvPr/>
        </p:nvSpPr>
        <p:spPr>
          <a:xfrm>
            <a:off x="6377138" y="4582869"/>
            <a:ext cx="797731" cy="646331"/>
          </a:xfrm>
          <a:prstGeom prst="rect">
            <a:avLst/>
          </a:prstGeom>
        </p:spPr>
        <p:txBody>
          <a:bodyPr wrap="square">
            <a:spAutoFit/>
          </a:bodyPr>
          <a:lstStyle/>
          <a:p>
            <a:r>
              <a:rPr lang="en-US" sz="3600" dirty="0"/>
              <a:t>03</a:t>
            </a:r>
          </a:p>
        </p:txBody>
      </p:sp>
      <p:sp>
        <p:nvSpPr>
          <p:cNvPr id="31" name="Rectangle 30"/>
          <p:cNvSpPr/>
          <p:nvPr/>
        </p:nvSpPr>
        <p:spPr>
          <a:xfrm>
            <a:off x="9406941" y="4630381"/>
            <a:ext cx="1561097" cy="307777"/>
          </a:xfrm>
          <a:prstGeom prst="rect">
            <a:avLst/>
          </a:prstGeom>
        </p:spPr>
        <p:txBody>
          <a:bodyPr wrap="square">
            <a:spAutoFit/>
          </a:bodyPr>
          <a:lstStyle/>
          <a:p>
            <a:r>
              <a:rPr lang="en-US" sz="1400" dirty="0"/>
              <a:t>RESOURCES</a:t>
            </a:r>
          </a:p>
        </p:txBody>
      </p:sp>
      <p:sp>
        <p:nvSpPr>
          <p:cNvPr id="32" name="Rectangle 31"/>
          <p:cNvSpPr/>
          <p:nvPr/>
        </p:nvSpPr>
        <p:spPr>
          <a:xfrm>
            <a:off x="8811776" y="4582869"/>
            <a:ext cx="797731" cy="646331"/>
          </a:xfrm>
          <a:prstGeom prst="rect">
            <a:avLst/>
          </a:prstGeom>
        </p:spPr>
        <p:txBody>
          <a:bodyPr wrap="square">
            <a:spAutoFit/>
          </a:bodyPr>
          <a:lstStyle/>
          <a:p>
            <a:r>
              <a:rPr lang="en-US" sz="3600" dirty="0"/>
              <a:t>04</a:t>
            </a:r>
          </a:p>
        </p:txBody>
      </p:sp>
      <p:sp>
        <p:nvSpPr>
          <p:cNvPr id="33" name="Rectangle 32"/>
          <p:cNvSpPr/>
          <p:nvPr/>
        </p:nvSpPr>
        <p:spPr>
          <a:xfrm>
            <a:off x="1778241" y="3014372"/>
            <a:ext cx="2157984" cy="523220"/>
          </a:xfrm>
          <a:prstGeom prst="rect">
            <a:avLst/>
          </a:prstGeom>
        </p:spPr>
        <p:txBody>
          <a:bodyPr wrap="square">
            <a:spAutoFit/>
          </a:bodyPr>
          <a:lstStyle/>
          <a:p>
            <a:pPr algn="ctr"/>
            <a:r>
              <a:rPr lang="en-US" sz="1400" dirty="0"/>
              <a:t>Article summaries to stay ahead of the curve</a:t>
            </a:r>
          </a:p>
        </p:txBody>
      </p:sp>
      <p:sp>
        <p:nvSpPr>
          <p:cNvPr id="36" name="Rectangle 35"/>
          <p:cNvSpPr/>
          <p:nvPr/>
        </p:nvSpPr>
        <p:spPr>
          <a:xfrm>
            <a:off x="3911502" y="3014372"/>
            <a:ext cx="2157984" cy="738664"/>
          </a:xfrm>
          <a:prstGeom prst="rect">
            <a:avLst/>
          </a:prstGeom>
        </p:spPr>
        <p:txBody>
          <a:bodyPr wrap="square">
            <a:spAutoFit/>
          </a:bodyPr>
          <a:lstStyle/>
          <a:p>
            <a:pPr algn="ctr"/>
            <a:r>
              <a:rPr lang="en-US" sz="1400" dirty="0"/>
              <a:t>Actionable insights to prosper week after</a:t>
            </a:r>
          </a:p>
          <a:p>
            <a:pPr algn="ctr"/>
            <a:r>
              <a:rPr lang="en-US" sz="1400" dirty="0"/>
              <a:t>Week.</a:t>
            </a:r>
          </a:p>
        </p:txBody>
      </p:sp>
      <p:sp>
        <p:nvSpPr>
          <p:cNvPr id="37" name="Rectangle 36"/>
          <p:cNvSpPr/>
          <p:nvPr/>
        </p:nvSpPr>
        <p:spPr>
          <a:xfrm>
            <a:off x="6095259" y="3014372"/>
            <a:ext cx="2157984" cy="738664"/>
          </a:xfrm>
          <a:prstGeom prst="rect">
            <a:avLst/>
          </a:prstGeom>
        </p:spPr>
        <p:txBody>
          <a:bodyPr wrap="square">
            <a:spAutoFit/>
          </a:bodyPr>
          <a:lstStyle/>
          <a:p>
            <a:pPr algn="ctr"/>
            <a:r>
              <a:rPr lang="en-US" sz="1400" dirty="0"/>
              <a:t>Interviews to learn of best in trade</a:t>
            </a:r>
          </a:p>
          <a:p>
            <a:pPr algn="ctr"/>
            <a:r>
              <a:rPr lang="en-US" sz="1400" dirty="0"/>
              <a:t>Strategies.</a:t>
            </a:r>
          </a:p>
        </p:txBody>
      </p:sp>
      <p:sp>
        <p:nvSpPr>
          <p:cNvPr id="38" name="Rectangle 37"/>
          <p:cNvSpPr/>
          <p:nvPr/>
        </p:nvSpPr>
        <p:spPr>
          <a:xfrm>
            <a:off x="8228520" y="3014372"/>
            <a:ext cx="2157984" cy="523220"/>
          </a:xfrm>
          <a:prstGeom prst="rect">
            <a:avLst/>
          </a:prstGeom>
        </p:spPr>
        <p:txBody>
          <a:bodyPr wrap="square">
            <a:spAutoFit/>
          </a:bodyPr>
          <a:lstStyle/>
          <a:p>
            <a:pPr algn="ctr"/>
            <a:r>
              <a:rPr lang="en-US" sz="1400" dirty="0"/>
              <a:t>Resources to stand out from the crowd.</a:t>
            </a:r>
          </a:p>
        </p:txBody>
      </p:sp>
      <p:sp>
        <p:nvSpPr>
          <p:cNvPr id="39" name="Freeform 17"/>
          <p:cNvSpPr>
            <a:spLocks noEditPoints="1"/>
          </p:cNvSpPr>
          <p:nvPr/>
        </p:nvSpPr>
        <p:spPr bwMode="auto">
          <a:xfrm>
            <a:off x="2665659" y="2273193"/>
            <a:ext cx="406005" cy="471731"/>
          </a:xfrm>
          <a:custGeom>
            <a:avLst/>
            <a:gdLst>
              <a:gd name="T0" fmla="*/ 407 w 413"/>
              <a:gd name="T1" fmla="*/ 364 h 480"/>
              <a:gd name="T2" fmla="*/ 394 w 413"/>
              <a:gd name="T3" fmla="*/ 296 h 480"/>
              <a:gd name="T4" fmla="*/ 353 w 413"/>
              <a:gd name="T5" fmla="*/ 233 h 480"/>
              <a:gd name="T6" fmla="*/ 344 w 413"/>
              <a:gd name="T7" fmla="*/ 29 h 480"/>
              <a:gd name="T8" fmla="*/ 28 w 413"/>
              <a:gd name="T9" fmla="*/ 0 h 480"/>
              <a:gd name="T10" fmla="*/ 0 w 413"/>
              <a:gd name="T11" fmla="*/ 441 h 480"/>
              <a:gd name="T12" fmla="*/ 294 w 413"/>
              <a:gd name="T13" fmla="*/ 469 h 480"/>
              <a:gd name="T14" fmla="*/ 303 w 413"/>
              <a:gd name="T15" fmla="*/ 480 h 480"/>
              <a:gd name="T16" fmla="*/ 307 w 413"/>
              <a:gd name="T17" fmla="*/ 474 h 480"/>
              <a:gd name="T18" fmla="*/ 196 w 413"/>
              <a:gd name="T19" fmla="*/ 367 h 480"/>
              <a:gd name="T20" fmla="*/ 174 w 413"/>
              <a:gd name="T21" fmla="*/ 331 h 480"/>
              <a:gd name="T22" fmla="*/ 195 w 413"/>
              <a:gd name="T23" fmla="*/ 334 h 480"/>
              <a:gd name="T24" fmla="*/ 239 w 413"/>
              <a:gd name="T25" fmla="*/ 363 h 480"/>
              <a:gd name="T26" fmla="*/ 247 w 413"/>
              <a:gd name="T27" fmla="*/ 339 h 480"/>
              <a:gd name="T28" fmla="*/ 195 w 413"/>
              <a:gd name="T29" fmla="*/ 189 h 480"/>
              <a:gd name="T30" fmla="*/ 217 w 413"/>
              <a:gd name="T31" fmla="*/ 201 h 480"/>
              <a:gd name="T32" fmla="*/ 251 w 413"/>
              <a:gd name="T33" fmla="*/ 274 h 480"/>
              <a:gd name="T34" fmla="*/ 260 w 413"/>
              <a:gd name="T35" fmla="*/ 271 h 480"/>
              <a:gd name="T36" fmla="*/ 292 w 413"/>
              <a:gd name="T37" fmla="*/ 259 h 480"/>
              <a:gd name="T38" fmla="*/ 315 w 413"/>
              <a:gd name="T39" fmla="*/ 246 h 480"/>
              <a:gd name="T40" fmla="*/ 335 w 413"/>
              <a:gd name="T41" fmla="*/ 252 h 480"/>
              <a:gd name="T42" fmla="*/ 353 w 413"/>
              <a:gd name="T43" fmla="*/ 243 h 480"/>
              <a:gd name="T44" fmla="*/ 385 w 413"/>
              <a:gd name="T45" fmla="*/ 298 h 480"/>
              <a:gd name="T46" fmla="*/ 398 w 413"/>
              <a:gd name="T47" fmla="*/ 363 h 480"/>
              <a:gd name="T48" fmla="*/ 410 w 413"/>
              <a:gd name="T49" fmla="*/ 419 h 480"/>
              <a:gd name="T50" fmla="*/ 302 w 413"/>
              <a:gd name="T51" fmla="*/ 240 h 480"/>
              <a:gd name="T52" fmla="*/ 260 w 413"/>
              <a:gd name="T53" fmla="*/ 254 h 480"/>
              <a:gd name="T54" fmla="*/ 226 w 413"/>
              <a:gd name="T55" fmla="*/ 198 h 480"/>
              <a:gd name="T56" fmla="*/ 191 w 413"/>
              <a:gd name="T57" fmla="*/ 180 h 480"/>
              <a:gd name="T58" fmla="*/ 238 w 413"/>
              <a:gd name="T59" fmla="*/ 342 h 480"/>
              <a:gd name="T60" fmla="*/ 201 w 413"/>
              <a:gd name="T61" fmla="*/ 326 h 480"/>
              <a:gd name="T62" fmla="*/ 166 w 413"/>
              <a:gd name="T63" fmla="*/ 325 h 480"/>
              <a:gd name="T64" fmla="*/ 190 w 413"/>
              <a:gd name="T65" fmla="*/ 374 h 480"/>
              <a:gd name="T66" fmla="*/ 42 w 413"/>
              <a:gd name="T67" fmla="*/ 378 h 480"/>
              <a:gd name="T68" fmla="*/ 302 w 413"/>
              <a:gd name="T69" fmla="*/ 45 h 480"/>
              <a:gd name="T70" fmla="*/ 335 w 413"/>
              <a:gd name="T71" fmla="*/ 240 h 480"/>
              <a:gd name="T72" fmla="*/ 314 w 413"/>
              <a:gd name="T73" fmla="*/ 237 h 480"/>
              <a:gd name="T74" fmla="*/ 312 w 413"/>
              <a:gd name="T75" fmla="*/ 41 h 480"/>
              <a:gd name="T76" fmla="*/ 37 w 413"/>
              <a:gd name="T77" fmla="*/ 36 h 480"/>
              <a:gd name="T78" fmla="*/ 32 w 413"/>
              <a:gd name="T79" fmla="*/ 383 h 480"/>
              <a:gd name="T80" fmla="*/ 206 w 413"/>
              <a:gd name="T81" fmla="*/ 388 h 480"/>
              <a:gd name="T82" fmla="*/ 288 w 413"/>
              <a:gd name="T83" fmla="*/ 459 h 480"/>
              <a:gd name="T84" fmla="*/ 9 w 413"/>
              <a:gd name="T85" fmla="*/ 441 h 480"/>
              <a:gd name="T86" fmla="*/ 28 w 413"/>
              <a:gd name="T87" fmla="*/ 10 h 480"/>
              <a:gd name="T88" fmla="*/ 335 w 413"/>
              <a:gd name="T89" fmla="*/ 29 h 480"/>
              <a:gd name="T90" fmla="*/ 172 w 413"/>
              <a:gd name="T91" fmla="*/ 449 h 480"/>
              <a:gd name="T92" fmla="*/ 172 w 413"/>
              <a:gd name="T93" fmla="*/ 399 h 480"/>
              <a:gd name="T94" fmla="*/ 172 w 413"/>
              <a:gd name="T95" fmla="*/ 449 h 480"/>
              <a:gd name="T96" fmla="*/ 189 w 413"/>
              <a:gd name="T97" fmla="*/ 423 h 480"/>
              <a:gd name="T98" fmla="*/ 157 w 413"/>
              <a:gd name="T99" fmla="*/ 42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3" h="480">
                <a:moveTo>
                  <a:pt x="412" y="412"/>
                </a:moveTo>
                <a:cubicBezTo>
                  <a:pt x="405" y="398"/>
                  <a:pt x="406" y="380"/>
                  <a:pt x="407" y="364"/>
                </a:cubicBezTo>
                <a:cubicBezTo>
                  <a:pt x="408" y="351"/>
                  <a:pt x="409" y="341"/>
                  <a:pt x="405" y="333"/>
                </a:cubicBezTo>
                <a:cubicBezTo>
                  <a:pt x="402" y="327"/>
                  <a:pt x="398" y="311"/>
                  <a:pt x="394" y="296"/>
                </a:cubicBezTo>
                <a:cubicBezTo>
                  <a:pt x="390" y="279"/>
                  <a:pt x="386" y="263"/>
                  <a:pt x="382" y="255"/>
                </a:cubicBezTo>
                <a:cubicBezTo>
                  <a:pt x="375" y="241"/>
                  <a:pt x="365" y="233"/>
                  <a:pt x="353" y="233"/>
                </a:cubicBezTo>
                <a:cubicBezTo>
                  <a:pt x="350" y="233"/>
                  <a:pt x="347" y="234"/>
                  <a:pt x="344" y="234"/>
                </a:cubicBezTo>
                <a:cubicBezTo>
                  <a:pt x="344" y="29"/>
                  <a:pt x="344" y="29"/>
                  <a:pt x="344" y="29"/>
                </a:cubicBezTo>
                <a:cubicBezTo>
                  <a:pt x="344" y="12"/>
                  <a:pt x="330" y="0"/>
                  <a:pt x="316" y="0"/>
                </a:cubicBezTo>
                <a:cubicBezTo>
                  <a:pt x="28" y="0"/>
                  <a:pt x="28" y="0"/>
                  <a:pt x="28" y="0"/>
                </a:cubicBezTo>
                <a:cubicBezTo>
                  <a:pt x="14" y="0"/>
                  <a:pt x="0" y="12"/>
                  <a:pt x="0" y="29"/>
                </a:cubicBezTo>
                <a:cubicBezTo>
                  <a:pt x="0" y="441"/>
                  <a:pt x="0" y="441"/>
                  <a:pt x="0" y="441"/>
                </a:cubicBezTo>
                <a:cubicBezTo>
                  <a:pt x="0" y="457"/>
                  <a:pt x="14" y="469"/>
                  <a:pt x="28" y="469"/>
                </a:cubicBezTo>
                <a:cubicBezTo>
                  <a:pt x="294" y="469"/>
                  <a:pt x="294" y="469"/>
                  <a:pt x="294" y="469"/>
                </a:cubicBezTo>
                <a:cubicBezTo>
                  <a:pt x="295" y="472"/>
                  <a:pt x="297" y="475"/>
                  <a:pt x="298" y="478"/>
                </a:cubicBezTo>
                <a:cubicBezTo>
                  <a:pt x="299" y="479"/>
                  <a:pt x="301" y="480"/>
                  <a:pt x="303" y="480"/>
                </a:cubicBezTo>
                <a:cubicBezTo>
                  <a:pt x="303" y="480"/>
                  <a:pt x="304" y="480"/>
                  <a:pt x="305" y="480"/>
                </a:cubicBezTo>
                <a:cubicBezTo>
                  <a:pt x="307" y="479"/>
                  <a:pt x="308" y="476"/>
                  <a:pt x="307" y="474"/>
                </a:cubicBezTo>
                <a:cubicBezTo>
                  <a:pt x="294" y="446"/>
                  <a:pt x="273" y="422"/>
                  <a:pt x="259" y="416"/>
                </a:cubicBezTo>
                <a:cubicBezTo>
                  <a:pt x="251" y="414"/>
                  <a:pt x="217" y="385"/>
                  <a:pt x="196" y="367"/>
                </a:cubicBezTo>
                <a:cubicBezTo>
                  <a:pt x="187" y="359"/>
                  <a:pt x="179" y="352"/>
                  <a:pt x="175" y="349"/>
                </a:cubicBezTo>
                <a:cubicBezTo>
                  <a:pt x="168" y="344"/>
                  <a:pt x="170" y="335"/>
                  <a:pt x="174" y="331"/>
                </a:cubicBezTo>
                <a:cubicBezTo>
                  <a:pt x="175" y="329"/>
                  <a:pt x="181" y="323"/>
                  <a:pt x="188" y="328"/>
                </a:cubicBezTo>
                <a:cubicBezTo>
                  <a:pt x="190" y="329"/>
                  <a:pt x="192" y="331"/>
                  <a:pt x="195" y="334"/>
                </a:cubicBezTo>
                <a:cubicBezTo>
                  <a:pt x="206" y="342"/>
                  <a:pt x="222" y="354"/>
                  <a:pt x="231" y="361"/>
                </a:cubicBezTo>
                <a:cubicBezTo>
                  <a:pt x="234" y="364"/>
                  <a:pt x="238" y="364"/>
                  <a:pt x="239" y="363"/>
                </a:cubicBezTo>
                <a:cubicBezTo>
                  <a:pt x="245" y="361"/>
                  <a:pt x="247" y="350"/>
                  <a:pt x="247" y="341"/>
                </a:cubicBezTo>
                <a:cubicBezTo>
                  <a:pt x="247" y="340"/>
                  <a:pt x="247" y="339"/>
                  <a:pt x="247" y="339"/>
                </a:cubicBezTo>
                <a:cubicBezTo>
                  <a:pt x="188" y="215"/>
                  <a:pt x="188" y="215"/>
                  <a:pt x="188" y="215"/>
                </a:cubicBezTo>
                <a:cubicBezTo>
                  <a:pt x="183" y="205"/>
                  <a:pt x="186" y="193"/>
                  <a:pt x="195" y="189"/>
                </a:cubicBezTo>
                <a:cubicBezTo>
                  <a:pt x="199" y="187"/>
                  <a:pt x="203" y="187"/>
                  <a:pt x="208" y="189"/>
                </a:cubicBezTo>
                <a:cubicBezTo>
                  <a:pt x="212" y="191"/>
                  <a:pt x="215" y="195"/>
                  <a:pt x="217" y="201"/>
                </a:cubicBezTo>
                <a:cubicBezTo>
                  <a:pt x="217" y="201"/>
                  <a:pt x="217" y="201"/>
                  <a:pt x="217" y="202"/>
                </a:cubicBezTo>
                <a:cubicBezTo>
                  <a:pt x="251" y="274"/>
                  <a:pt x="251" y="274"/>
                  <a:pt x="251" y="274"/>
                </a:cubicBezTo>
                <a:cubicBezTo>
                  <a:pt x="252" y="276"/>
                  <a:pt x="255" y="277"/>
                  <a:pt x="257" y="276"/>
                </a:cubicBezTo>
                <a:cubicBezTo>
                  <a:pt x="259" y="276"/>
                  <a:pt x="260" y="274"/>
                  <a:pt x="260" y="271"/>
                </a:cubicBezTo>
                <a:cubicBezTo>
                  <a:pt x="260" y="267"/>
                  <a:pt x="261" y="264"/>
                  <a:pt x="265" y="261"/>
                </a:cubicBezTo>
                <a:cubicBezTo>
                  <a:pt x="272" y="257"/>
                  <a:pt x="284" y="256"/>
                  <a:pt x="292" y="259"/>
                </a:cubicBezTo>
                <a:cubicBezTo>
                  <a:pt x="294" y="260"/>
                  <a:pt x="297" y="259"/>
                  <a:pt x="298" y="257"/>
                </a:cubicBezTo>
                <a:cubicBezTo>
                  <a:pt x="301" y="250"/>
                  <a:pt x="309" y="247"/>
                  <a:pt x="315" y="246"/>
                </a:cubicBezTo>
                <a:cubicBezTo>
                  <a:pt x="322" y="245"/>
                  <a:pt x="328" y="247"/>
                  <a:pt x="331" y="251"/>
                </a:cubicBezTo>
                <a:cubicBezTo>
                  <a:pt x="332" y="252"/>
                  <a:pt x="334" y="253"/>
                  <a:pt x="335" y="252"/>
                </a:cubicBezTo>
                <a:cubicBezTo>
                  <a:pt x="337" y="252"/>
                  <a:pt x="338" y="251"/>
                  <a:pt x="339" y="250"/>
                </a:cubicBezTo>
                <a:cubicBezTo>
                  <a:pt x="341" y="245"/>
                  <a:pt x="347" y="242"/>
                  <a:pt x="353" y="243"/>
                </a:cubicBezTo>
                <a:cubicBezTo>
                  <a:pt x="358" y="243"/>
                  <a:pt x="367" y="245"/>
                  <a:pt x="373" y="259"/>
                </a:cubicBezTo>
                <a:cubicBezTo>
                  <a:pt x="377" y="266"/>
                  <a:pt x="381" y="283"/>
                  <a:pt x="385" y="298"/>
                </a:cubicBezTo>
                <a:cubicBezTo>
                  <a:pt x="389" y="315"/>
                  <a:pt x="393" y="330"/>
                  <a:pt x="397" y="337"/>
                </a:cubicBezTo>
                <a:cubicBezTo>
                  <a:pt x="399" y="342"/>
                  <a:pt x="398" y="353"/>
                  <a:pt x="398" y="363"/>
                </a:cubicBezTo>
                <a:cubicBezTo>
                  <a:pt x="397" y="379"/>
                  <a:pt x="396" y="399"/>
                  <a:pt x="404" y="416"/>
                </a:cubicBezTo>
                <a:cubicBezTo>
                  <a:pt x="405" y="419"/>
                  <a:pt x="408" y="420"/>
                  <a:pt x="410" y="419"/>
                </a:cubicBezTo>
                <a:cubicBezTo>
                  <a:pt x="412" y="417"/>
                  <a:pt x="413" y="415"/>
                  <a:pt x="412" y="412"/>
                </a:cubicBezTo>
                <a:close/>
                <a:moveTo>
                  <a:pt x="302" y="240"/>
                </a:moveTo>
                <a:cubicBezTo>
                  <a:pt x="298" y="243"/>
                  <a:pt x="294" y="246"/>
                  <a:pt x="292" y="249"/>
                </a:cubicBezTo>
                <a:cubicBezTo>
                  <a:pt x="281" y="246"/>
                  <a:pt x="268" y="248"/>
                  <a:pt x="260" y="254"/>
                </a:cubicBezTo>
                <a:cubicBezTo>
                  <a:pt x="258" y="255"/>
                  <a:pt x="256" y="257"/>
                  <a:pt x="254" y="259"/>
                </a:cubicBezTo>
                <a:cubicBezTo>
                  <a:pt x="226" y="198"/>
                  <a:pt x="226" y="198"/>
                  <a:pt x="226" y="198"/>
                </a:cubicBezTo>
                <a:cubicBezTo>
                  <a:pt x="224" y="190"/>
                  <a:pt x="218" y="184"/>
                  <a:pt x="212" y="181"/>
                </a:cubicBezTo>
                <a:cubicBezTo>
                  <a:pt x="205" y="177"/>
                  <a:pt x="197" y="177"/>
                  <a:pt x="191" y="180"/>
                </a:cubicBezTo>
                <a:cubicBezTo>
                  <a:pt x="178" y="187"/>
                  <a:pt x="173" y="204"/>
                  <a:pt x="180" y="219"/>
                </a:cubicBezTo>
                <a:cubicBezTo>
                  <a:pt x="238" y="342"/>
                  <a:pt x="238" y="342"/>
                  <a:pt x="238" y="342"/>
                </a:cubicBezTo>
                <a:cubicBezTo>
                  <a:pt x="237" y="346"/>
                  <a:pt x="237" y="351"/>
                  <a:pt x="236" y="353"/>
                </a:cubicBezTo>
                <a:cubicBezTo>
                  <a:pt x="227" y="345"/>
                  <a:pt x="212" y="334"/>
                  <a:pt x="201" y="326"/>
                </a:cubicBezTo>
                <a:cubicBezTo>
                  <a:pt x="198" y="324"/>
                  <a:pt x="195" y="322"/>
                  <a:pt x="193" y="320"/>
                </a:cubicBezTo>
                <a:cubicBezTo>
                  <a:pt x="184" y="314"/>
                  <a:pt x="173" y="316"/>
                  <a:pt x="166" y="325"/>
                </a:cubicBezTo>
                <a:cubicBezTo>
                  <a:pt x="160" y="334"/>
                  <a:pt x="158" y="348"/>
                  <a:pt x="169" y="357"/>
                </a:cubicBezTo>
                <a:cubicBezTo>
                  <a:pt x="173" y="360"/>
                  <a:pt x="181" y="366"/>
                  <a:pt x="190" y="374"/>
                </a:cubicBezTo>
                <a:cubicBezTo>
                  <a:pt x="192" y="376"/>
                  <a:pt x="193" y="377"/>
                  <a:pt x="195" y="378"/>
                </a:cubicBezTo>
                <a:cubicBezTo>
                  <a:pt x="42" y="378"/>
                  <a:pt x="42" y="378"/>
                  <a:pt x="42" y="378"/>
                </a:cubicBezTo>
                <a:cubicBezTo>
                  <a:pt x="42" y="45"/>
                  <a:pt x="42" y="45"/>
                  <a:pt x="42" y="45"/>
                </a:cubicBezTo>
                <a:cubicBezTo>
                  <a:pt x="302" y="45"/>
                  <a:pt x="302" y="45"/>
                  <a:pt x="302" y="45"/>
                </a:cubicBezTo>
                <a:lnTo>
                  <a:pt x="302" y="240"/>
                </a:lnTo>
                <a:close/>
                <a:moveTo>
                  <a:pt x="335" y="240"/>
                </a:moveTo>
                <a:cubicBezTo>
                  <a:pt x="335" y="240"/>
                  <a:pt x="334" y="241"/>
                  <a:pt x="334" y="241"/>
                </a:cubicBezTo>
                <a:cubicBezTo>
                  <a:pt x="329" y="237"/>
                  <a:pt x="322" y="236"/>
                  <a:pt x="314" y="237"/>
                </a:cubicBezTo>
                <a:cubicBezTo>
                  <a:pt x="313" y="237"/>
                  <a:pt x="313" y="237"/>
                  <a:pt x="312" y="237"/>
                </a:cubicBezTo>
                <a:cubicBezTo>
                  <a:pt x="312" y="41"/>
                  <a:pt x="312" y="41"/>
                  <a:pt x="312" y="41"/>
                </a:cubicBezTo>
                <a:cubicBezTo>
                  <a:pt x="312" y="38"/>
                  <a:pt x="309" y="36"/>
                  <a:pt x="307" y="36"/>
                </a:cubicBezTo>
                <a:cubicBezTo>
                  <a:pt x="37" y="36"/>
                  <a:pt x="37" y="36"/>
                  <a:pt x="37" y="36"/>
                </a:cubicBezTo>
                <a:cubicBezTo>
                  <a:pt x="34" y="36"/>
                  <a:pt x="32" y="38"/>
                  <a:pt x="32" y="41"/>
                </a:cubicBezTo>
                <a:cubicBezTo>
                  <a:pt x="32" y="383"/>
                  <a:pt x="32" y="383"/>
                  <a:pt x="32" y="383"/>
                </a:cubicBezTo>
                <a:cubicBezTo>
                  <a:pt x="32" y="386"/>
                  <a:pt x="34" y="388"/>
                  <a:pt x="37" y="388"/>
                </a:cubicBezTo>
                <a:cubicBezTo>
                  <a:pt x="206" y="388"/>
                  <a:pt x="206" y="388"/>
                  <a:pt x="206" y="388"/>
                </a:cubicBezTo>
                <a:cubicBezTo>
                  <a:pt x="229" y="408"/>
                  <a:pt x="248" y="423"/>
                  <a:pt x="255" y="425"/>
                </a:cubicBezTo>
                <a:cubicBezTo>
                  <a:pt x="263" y="428"/>
                  <a:pt x="277" y="441"/>
                  <a:pt x="288" y="459"/>
                </a:cubicBezTo>
                <a:cubicBezTo>
                  <a:pt x="28" y="459"/>
                  <a:pt x="28" y="459"/>
                  <a:pt x="28" y="459"/>
                </a:cubicBezTo>
                <a:cubicBezTo>
                  <a:pt x="19" y="459"/>
                  <a:pt x="9" y="452"/>
                  <a:pt x="9" y="441"/>
                </a:cubicBezTo>
                <a:cubicBezTo>
                  <a:pt x="9" y="29"/>
                  <a:pt x="9" y="29"/>
                  <a:pt x="9" y="29"/>
                </a:cubicBezTo>
                <a:cubicBezTo>
                  <a:pt x="9" y="17"/>
                  <a:pt x="19" y="10"/>
                  <a:pt x="28" y="10"/>
                </a:cubicBezTo>
                <a:cubicBezTo>
                  <a:pt x="316" y="10"/>
                  <a:pt x="316" y="10"/>
                  <a:pt x="316" y="10"/>
                </a:cubicBezTo>
                <a:cubicBezTo>
                  <a:pt x="325" y="10"/>
                  <a:pt x="335" y="17"/>
                  <a:pt x="335" y="29"/>
                </a:cubicBezTo>
                <a:lnTo>
                  <a:pt x="335" y="240"/>
                </a:lnTo>
                <a:close/>
                <a:moveTo>
                  <a:pt x="172" y="449"/>
                </a:moveTo>
                <a:cubicBezTo>
                  <a:pt x="186" y="449"/>
                  <a:pt x="198" y="438"/>
                  <a:pt x="198" y="423"/>
                </a:cubicBezTo>
                <a:cubicBezTo>
                  <a:pt x="198" y="410"/>
                  <a:pt x="186" y="399"/>
                  <a:pt x="172" y="399"/>
                </a:cubicBezTo>
                <a:cubicBezTo>
                  <a:pt x="157" y="399"/>
                  <a:pt x="148" y="411"/>
                  <a:pt x="148" y="423"/>
                </a:cubicBezTo>
                <a:cubicBezTo>
                  <a:pt x="148" y="438"/>
                  <a:pt x="158" y="449"/>
                  <a:pt x="172" y="449"/>
                </a:cubicBezTo>
                <a:close/>
                <a:moveTo>
                  <a:pt x="172" y="408"/>
                </a:moveTo>
                <a:cubicBezTo>
                  <a:pt x="181" y="408"/>
                  <a:pt x="189" y="416"/>
                  <a:pt x="189" y="423"/>
                </a:cubicBezTo>
                <a:cubicBezTo>
                  <a:pt x="189" y="432"/>
                  <a:pt x="181" y="440"/>
                  <a:pt x="172" y="440"/>
                </a:cubicBezTo>
                <a:cubicBezTo>
                  <a:pt x="162" y="440"/>
                  <a:pt x="157" y="431"/>
                  <a:pt x="157" y="423"/>
                </a:cubicBezTo>
                <a:cubicBezTo>
                  <a:pt x="157" y="416"/>
                  <a:pt x="163" y="408"/>
                  <a:pt x="172" y="40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149"/>
          <p:cNvSpPr>
            <a:spLocks noEditPoints="1"/>
          </p:cNvSpPr>
          <p:nvPr/>
        </p:nvSpPr>
        <p:spPr bwMode="auto">
          <a:xfrm>
            <a:off x="4846963" y="2283514"/>
            <a:ext cx="348937" cy="425406"/>
          </a:xfrm>
          <a:custGeom>
            <a:avLst/>
            <a:gdLst>
              <a:gd name="T0" fmla="*/ 463 w 467"/>
              <a:gd name="T1" fmla="*/ 291 h 569"/>
              <a:gd name="T2" fmla="*/ 452 w 467"/>
              <a:gd name="T3" fmla="*/ 291 h 569"/>
              <a:gd name="T4" fmla="*/ 359 w 467"/>
              <a:gd name="T5" fmla="*/ 291 h 569"/>
              <a:gd name="T6" fmla="*/ 348 w 467"/>
              <a:gd name="T7" fmla="*/ 291 h 569"/>
              <a:gd name="T8" fmla="*/ 394 w 467"/>
              <a:gd name="T9" fmla="*/ 233 h 569"/>
              <a:gd name="T10" fmla="*/ 348 w 467"/>
              <a:gd name="T11" fmla="*/ 176 h 569"/>
              <a:gd name="T12" fmla="*/ 406 w 467"/>
              <a:gd name="T13" fmla="*/ 222 h 569"/>
              <a:gd name="T14" fmla="*/ 463 w 467"/>
              <a:gd name="T15" fmla="*/ 176 h 569"/>
              <a:gd name="T16" fmla="*/ 417 w 467"/>
              <a:gd name="T17" fmla="*/ 233 h 569"/>
              <a:gd name="T18" fmla="*/ 340 w 467"/>
              <a:gd name="T19" fmla="*/ 3 h 569"/>
              <a:gd name="T20" fmla="*/ 282 w 467"/>
              <a:gd name="T21" fmla="*/ 50 h 569"/>
              <a:gd name="T22" fmla="*/ 224 w 467"/>
              <a:gd name="T23" fmla="*/ 3 h 569"/>
              <a:gd name="T24" fmla="*/ 271 w 467"/>
              <a:gd name="T25" fmla="*/ 61 h 569"/>
              <a:gd name="T26" fmla="*/ 224 w 467"/>
              <a:gd name="T27" fmla="*/ 119 h 569"/>
              <a:gd name="T28" fmla="*/ 236 w 467"/>
              <a:gd name="T29" fmla="*/ 119 h 569"/>
              <a:gd name="T30" fmla="*/ 328 w 467"/>
              <a:gd name="T31" fmla="*/ 119 h 569"/>
              <a:gd name="T32" fmla="*/ 340 w 467"/>
              <a:gd name="T33" fmla="*/ 119 h 569"/>
              <a:gd name="T34" fmla="*/ 293 w 467"/>
              <a:gd name="T35" fmla="*/ 61 h 569"/>
              <a:gd name="T36" fmla="*/ 340 w 467"/>
              <a:gd name="T37" fmla="*/ 3 h 569"/>
              <a:gd name="T38" fmla="*/ 108 w 467"/>
              <a:gd name="T39" fmla="*/ 348 h 569"/>
              <a:gd name="T40" fmla="*/ 15 w 467"/>
              <a:gd name="T41" fmla="*/ 348 h 569"/>
              <a:gd name="T42" fmla="*/ 3 w 467"/>
              <a:gd name="T43" fmla="*/ 359 h 569"/>
              <a:gd name="T44" fmla="*/ 3 w 467"/>
              <a:gd name="T45" fmla="*/ 452 h 569"/>
              <a:gd name="T46" fmla="*/ 9 w 467"/>
              <a:gd name="T47" fmla="*/ 466 h 569"/>
              <a:gd name="T48" fmla="*/ 61 w 467"/>
              <a:gd name="T49" fmla="*/ 417 h 569"/>
              <a:gd name="T50" fmla="*/ 113 w 467"/>
              <a:gd name="T51" fmla="*/ 466 h 569"/>
              <a:gd name="T52" fmla="*/ 119 w 467"/>
              <a:gd name="T53" fmla="*/ 452 h 569"/>
              <a:gd name="T54" fmla="*/ 119 w 467"/>
              <a:gd name="T55" fmla="*/ 359 h 569"/>
              <a:gd name="T56" fmla="*/ 332 w 467"/>
              <a:gd name="T57" fmla="*/ 509 h 569"/>
              <a:gd name="T58" fmla="*/ 212 w 467"/>
              <a:gd name="T59" fmla="*/ 509 h 569"/>
              <a:gd name="T60" fmla="*/ 264 w 467"/>
              <a:gd name="T61" fmla="*/ 374 h 569"/>
              <a:gd name="T62" fmla="*/ 42 w 467"/>
              <a:gd name="T63" fmla="*/ 254 h 569"/>
              <a:gd name="T64" fmla="*/ 26 w 467"/>
              <a:gd name="T65" fmla="*/ 254 h 569"/>
              <a:gd name="T66" fmla="*/ 26 w 467"/>
              <a:gd name="T67" fmla="*/ 131 h 569"/>
              <a:gd name="T68" fmla="*/ 27 w 467"/>
              <a:gd name="T69" fmla="*/ 130 h 569"/>
              <a:gd name="T70" fmla="*/ 28 w 467"/>
              <a:gd name="T71" fmla="*/ 128 h 569"/>
              <a:gd name="T72" fmla="*/ 30 w 467"/>
              <a:gd name="T73" fmla="*/ 126 h 569"/>
              <a:gd name="T74" fmla="*/ 32 w 467"/>
              <a:gd name="T75" fmla="*/ 125 h 569"/>
              <a:gd name="T76" fmla="*/ 34 w 467"/>
              <a:gd name="T77" fmla="*/ 125 h 569"/>
              <a:gd name="T78" fmla="*/ 34 w 467"/>
              <a:gd name="T79" fmla="*/ 125 h 569"/>
              <a:gd name="T80" fmla="*/ 34 w 467"/>
              <a:gd name="T81" fmla="*/ 125 h 569"/>
              <a:gd name="T82" fmla="*/ 163 w 467"/>
              <a:gd name="T83" fmla="*/ 133 h 569"/>
              <a:gd name="T84" fmla="*/ 53 w 467"/>
              <a:gd name="T85" fmla="*/ 141 h 569"/>
              <a:gd name="T86" fmla="*/ 280 w 467"/>
              <a:gd name="T87" fmla="*/ 371 h 569"/>
              <a:gd name="T88" fmla="*/ 332 w 467"/>
              <a:gd name="T89" fmla="*/ 509 h 569"/>
              <a:gd name="T90" fmla="*/ 272 w 467"/>
              <a:gd name="T91" fmla="*/ 466 h 569"/>
              <a:gd name="T92" fmla="*/ 272 w 467"/>
              <a:gd name="T93" fmla="*/ 553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7" h="569">
                <a:moveTo>
                  <a:pt x="463" y="280"/>
                </a:moveTo>
                <a:cubicBezTo>
                  <a:pt x="467" y="283"/>
                  <a:pt x="467" y="288"/>
                  <a:pt x="463" y="291"/>
                </a:cubicBezTo>
                <a:cubicBezTo>
                  <a:pt x="462" y="293"/>
                  <a:pt x="460" y="294"/>
                  <a:pt x="458" y="294"/>
                </a:cubicBezTo>
                <a:cubicBezTo>
                  <a:pt x="456" y="294"/>
                  <a:pt x="454" y="293"/>
                  <a:pt x="452" y="291"/>
                </a:cubicBezTo>
                <a:cubicBezTo>
                  <a:pt x="406" y="245"/>
                  <a:pt x="406" y="245"/>
                  <a:pt x="406" y="245"/>
                </a:cubicBezTo>
                <a:cubicBezTo>
                  <a:pt x="359" y="291"/>
                  <a:pt x="359" y="291"/>
                  <a:pt x="359" y="291"/>
                </a:cubicBezTo>
                <a:cubicBezTo>
                  <a:pt x="358" y="293"/>
                  <a:pt x="356" y="294"/>
                  <a:pt x="354" y="294"/>
                </a:cubicBezTo>
                <a:cubicBezTo>
                  <a:pt x="352" y="294"/>
                  <a:pt x="349" y="293"/>
                  <a:pt x="348" y="291"/>
                </a:cubicBezTo>
                <a:cubicBezTo>
                  <a:pt x="345" y="288"/>
                  <a:pt x="345" y="283"/>
                  <a:pt x="348" y="280"/>
                </a:cubicBezTo>
                <a:cubicBezTo>
                  <a:pt x="394" y="233"/>
                  <a:pt x="394" y="233"/>
                  <a:pt x="394" y="233"/>
                </a:cubicBezTo>
                <a:cubicBezTo>
                  <a:pt x="348" y="187"/>
                  <a:pt x="348" y="187"/>
                  <a:pt x="348" y="187"/>
                </a:cubicBezTo>
                <a:cubicBezTo>
                  <a:pt x="345" y="184"/>
                  <a:pt x="345" y="179"/>
                  <a:pt x="348" y="176"/>
                </a:cubicBezTo>
                <a:cubicBezTo>
                  <a:pt x="351" y="173"/>
                  <a:pt x="356" y="173"/>
                  <a:pt x="359" y="176"/>
                </a:cubicBezTo>
                <a:cubicBezTo>
                  <a:pt x="406" y="222"/>
                  <a:pt x="406" y="222"/>
                  <a:pt x="406" y="222"/>
                </a:cubicBezTo>
                <a:cubicBezTo>
                  <a:pt x="452" y="176"/>
                  <a:pt x="452" y="176"/>
                  <a:pt x="452" y="176"/>
                </a:cubicBezTo>
                <a:cubicBezTo>
                  <a:pt x="455" y="173"/>
                  <a:pt x="460" y="173"/>
                  <a:pt x="463" y="176"/>
                </a:cubicBezTo>
                <a:cubicBezTo>
                  <a:pt x="467" y="179"/>
                  <a:pt x="467" y="184"/>
                  <a:pt x="463" y="187"/>
                </a:cubicBezTo>
                <a:cubicBezTo>
                  <a:pt x="417" y="233"/>
                  <a:pt x="417" y="233"/>
                  <a:pt x="417" y="233"/>
                </a:cubicBezTo>
                <a:lnTo>
                  <a:pt x="463" y="280"/>
                </a:lnTo>
                <a:close/>
                <a:moveTo>
                  <a:pt x="340" y="3"/>
                </a:moveTo>
                <a:cubicBezTo>
                  <a:pt x="337" y="0"/>
                  <a:pt x="332" y="0"/>
                  <a:pt x="328" y="3"/>
                </a:cubicBezTo>
                <a:cubicBezTo>
                  <a:pt x="282" y="50"/>
                  <a:pt x="282" y="50"/>
                  <a:pt x="282" y="50"/>
                </a:cubicBezTo>
                <a:cubicBezTo>
                  <a:pt x="236" y="3"/>
                  <a:pt x="236" y="3"/>
                  <a:pt x="236" y="3"/>
                </a:cubicBezTo>
                <a:cubicBezTo>
                  <a:pt x="232" y="0"/>
                  <a:pt x="227" y="0"/>
                  <a:pt x="224" y="3"/>
                </a:cubicBezTo>
                <a:cubicBezTo>
                  <a:pt x="221" y="6"/>
                  <a:pt x="221" y="12"/>
                  <a:pt x="224" y="15"/>
                </a:cubicBezTo>
                <a:cubicBezTo>
                  <a:pt x="271" y="61"/>
                  <a:pt x="271" y="61"/>
                  <a:pt x="271" y="61"/>
                </a:cubicBezTo>
                <a:cubicBezTo>
                  <a:pt x="224" y="108"/>
                  <a:pt x="224" y="108"/>
                  <a:pt x="224" y="108"/>
                </a:cubicBezTo>
                <a:cubicBezTo>
                  <a:pt x="221" y="111"/>
                  <a:pt x="221" y="116"/>
                  <a:pt x="224" y="119"/>
                </a:cubicBezTo>
                <a:cubicBezTo>
                  <a:pt x="226" y="120"/>
                  <a:pt x="228" y="121"/>
                  <a:pt x="230" y="121"/>
                </a:cubicBezTo>
                <a:cubicBezTo>
                  <a:pt x="232" y="121"/>
                  <a:pt x="234" y="120"/>
                  <a:pt x="236" y="119"/>
                </a:cubicBezTo>
                <a:cubicBezTo>
                  <a:pt x="282" y="72"/>
                  <a:pt x="282" y="72"/>
                  <a:pt x="282" y="72"/>
                </a:cubicBezTo>
                <a:cubicBezTo>
                  <a:pt x="328" y="119"/>
                  <a:pt x="328" y="119"/>
                  <a:pt x="328" y="119"/>
                </a:cubicBezTo>
                <a:cubicBezTo>
                  <a:pt x="330" y="120"/>
                  <a:pt x="332" y="121"/>
                  <a:pt x="334" y="121"/>
                </a:cubicBezTo>
                <a:cubicBezTo>
                  <a:pt x="336" y="121"/>
                  <a:pt x="338" y="120"/>
                  <a:pt x="340" y="119"/>
                </a:cubicBezTo>
                <a:cubicBezTo>
                  <a:pt x="343" y="116"/>
                  <a:pt x="343" y="111"/>
                  <a:pt x="340" y="108"/>
                </a:cubicBezTo>
                <a:cubicBezTo>
                  <a:pt x="293" y="61"/>
                  <a:pt x="293" y="61"/>
                  <a:pt x="293" y="61"/>
                </a:cubicBezTo>
                <a:cubicBezTo>
                  <a:pt x="340" y="15"/>
                  <a:pt x="340" y="15"/>
                  <a:pt x="340" y="15"/>
                </a:cubicBezTo>
                <a:cubicBezTo>
                  <a:pt x="343" y="12"/>
                  <a:pt x="343" y="6"/>
                  <a:pt x="340" y="3"/>
                </a:cubicBezTo>
                <a:close/>
                <a:moveTo>
                  <a:pt x="119" y="348"/>
                </a:moveTo>
                <a:cubicBezTo>
                  <a:pt x="116" y="345"/>
                  <a:pt x="111" y="345"/>
                  <a:pt x="108" y="348"/>
                </a:cubicBezTo>
                <a:cubicBezTo>
                  <a:pt x="61" y="394"/>
                  <a:pt x="61" y="394"/>
                  <a:pt x="61" y="394"/>
                </a:cubicBezTo>
                <a:cubicBezTo>
                  <a:pt x="15" y="348"/>
                  <a:pt x="15" y="348"/>
                  <a:pt x="15" y="348"/>
                </a:cubicBezTo>
                <a:cubicBezTo>
                  <a:pt x="11" y="345"/>
                  <a:pt x="6" y="345"/>
                  <a:pt x="3" y="348"/>
                </a:cubicBezTo>
                <a:cubicBezTo>
                  <a:pt x="0" y="351"/>
                  <a:pt x="0" y="356"/>
                  <a:pt x="3" y="359"/>
                </a:cubicBezTo>
                <a:cubicBezTo>
                  <a:pt x="50" y="406"/>
                  <a:pt x="50" y="406"/>
                  <a:pt x="50" y="406"/>
                </a:cubicBezTo>
                <a:cubicBezTo>
                  <a:pt x="3" y="452"/>
                  <a:pt x="3" y="452"/>
                  <a:pt x="3" y="452"/>
                </a:cubicBezTo>
                <a:cubicBezTo>
                  <a:pt x="0" y="455"/>
                  <a:pt x="0" y="460"/>
                  <a:pt x="3" y="463"/>
                </a:cubicBezTo>
                <a:cubicBezTo>
                  <a:pt x="5" y="465"/>
                  <a:pt x="7" y="466"/>
                  <a:pt x="9" y="466"/>
                </a:cubicBezTo>
                <a:cubicBezTo>
                  <a:pt x="11" y="466"/>
                  <a:pt x="13" y="465"/>
                  <a:pt x="15" y="463"/>
                </a:cubicBezTo>
                <a:cubicBezTo>
                  <a:pt x="61" y="417"/>
                  <a:pt x="61" y="417"/>
                  <a:pt x="61" y="417"/>
                </a:cubicBezTo>
                <a:cubicBezTo>
                  <a:pt x="108" y="463"/>
                  <a:pt x="108" y="463"/>
                  <a:pt x="108" y="463"/>
                </a:cubicBezTo>
                <a:cubicBezTo>
                  <a:pt x="109" y="465"/>
                  <a:pt x="111" y="466"/>
                  <a:pt x="113" y="466"/>
                </a:cubicBezTo>
                <a:cubicBezTo>
                  <a:pt x="115" y="466"/>
                  <a:pt x="117" y="465"/>
                  <a:pt x="119" y="463"/>
                </a:cubicBezTo>
                <a:cubicBezTo>
                  <a:pt x="122" y="460"/>
                  <a:pt x="122" y="455"/>
                  <a:pt x="119" y="452"/>
                </a:cubicBezTo>
                <a:cubicBezTo>
                  <a:pt x="72" y="406"/>
                  <a:pt x="72" y="406"/>
                  <a:pt x="72" y="406"/>
                </a:cubicBezTo>
                <a:cubicBezTo>
                  <a:pt x="119" y="359"/>
                  <a:pt x="119" y="359"/>
                  <a:pt x="119" y="359"/>
                </a:cubicBezTo>
                <a:cubicBezTo>
                  <a:pt x="122" y="356"/>
                  <a:pt x="122" y="351"/>
                  <a:pt x="119" y="348"/>
                </a:cubicBezTo>
                <a:close/>
                <a:moveTo>
                  <a:pt x="332" y="509"/>
                </a:moveTo>
                <a:cubicBezTo>
                  <a:pt x="332" y="542"/>
                  <a:pt x="305" y="569"/>
                  <a:pt x="272" y="569"/>
                </a:cubicBezTo>
                <a:cubicBezTo>
                  <a:pt x="239" y="569"/>
                  <a:pt x="212" y="542"/>
                  <a:pt x="212" y="509"/>
                </a:cubicBezTo>
                <a:cubicBezTo>
                  <a:pt x="212" y="479"/>
                  <a:pt x="235" y="454"/>
                  <a:pt x="264" y="450"/>
                </a:cubicBezTo>
                <a:cubicBezTo>
                  <a:pt x="264" y="374"/>
                  <a:pt x="264" y="374"/>
                  <a:pt x="264" y="374"/>
                </a:cubicBezTo>
                <a:cubicBezTo>
                  <a:pt x="42" y="152"/>
                  <a:pt x="42" y="152"/>
                  <a:pt x="42" y="152"/>
                </a:cubicBezTo>
                <a:cubicBezTo>
                  <a:pt x="42" y="254"/>
                  <a:pt x="42" y="254"/>
                  <a:pt x="42" y="254"/>
                </a:cubicBezTo>
                <a:cubicBezTo>
                  <a:pt x="42" y="258"/>
                  <a:pt x="39" y="262"/>
                  <a:pt x="34" y="262"/>
                </a:cubicBezTo>
                <a:cubicBezTo>
                  <a:pt x="30" y="262"/>
                  <a:pt x="26" y="258"/>
                  <a:pt x="26" y="254"/>
                </a:cubicBezTo>
                <a:cubicBezTo>
                  <a:pt x="26" y="133"/>
                  <a:pt x="26" y="133"/>
                  <a:pt x="26" y="133"/>
                </a:cubicBezTo>
                <a:cubicBezTo>
                  <a:pt x="26" y="132"/>
                  <a:pt x="26" y="132"/>
                  <a:pt x="26" y="131"/>
                </a:cubicBezTo>
                <a:cubicBezTo>
                  <a:pt x="26" y="131"/>
                  <a:pt x="26" y="131"/>
                  <a:pt x="27" y="131"/>
                </a:cubicBezTo>
                <a:cubicBezTo>
                  <a:pt x="27" y="130"/>
                  <a:pt x="27" y="130"/>
                  <a:pt x="27" y="130"/>
                </a:cubicBezTo>
                <a:cubicBezTo>
                  <a:pt x="27" y="130"/>
                  <a:pt x="27" y="129"/>
                  <a:pt x="27" y="129"/>
                </a:cubicBezTo>
                <a:cubicBezTo>
                  <a:pt x="27" y="129"/>
                  <a:pt x="27" y="129"/>
                  <a:pt x="28" y="128"/>
                </a:cubicBezTo>
                <a:cubicBezTo>
                  <a:pt x="28" y="128"/>
                  <a:pt x="29" y="127"/>
                  <a:pt x="30" y="126"/>
                </a:cubicBezTo>
                <a:cubicBezTo>
                  <a:pt x="30" y="126"/>
                  <a:pt x="30" y="126"/>
                  <a:pt x="30" y="126"/>
                </a:cubicBezTo>
                <a:cubicBezTo>
                  <a:pt x="31" y="126"/>
                  <a:pt x="31" y="126"/>
                  <a:pt x="31" y="126"/>
                </a:cubicBezTo>
                <a:cubicBezTo>
                  <a:pt x="31" y="125"/>
                  <a:pt x="32" y="125"/>
                  <a:pt x="32" y="125"/>
                </a:cubicBezTo>
                <a:cubicBezTo>
                  <a:pt x="32" y="125"/>
                  <a:pt x="32" y="125"/>
                  <a:pt x="33" y="125"/>
                </a:cubicBezTo>
                <a:cubicBezTo>
                  <a:pt x="33" y="125"/>
                  <a:pt x="34" y="125"/>
                  <a:pt x="34" y="125"/>
                </a:cubicBezTo>
                <a:cubicBezTo>
                  <a:pt x="34" y="125"/>
                  <a:pt x="34" y="125"/>
                  <a:pt x="34" y="125"/>
                </a:cubicBezTo>
                <a:cubicBezTo>
                  <a:pt x="34" y="125"/>
                  <a:pt x="34" y="125"/>
                  <a:pt x="34" y="125"/>
                </a:cubicBezTo>
                <a:cubicBezTo>
                  <a:pt x="34" y="125"/>
                  <a:pt x="34" y="125"/>
                  <a:pt x="34" y="125"/>
                </a:cubicBezTo>
                <a:cubicBezTo>
                  <a:pt x="34" y="125"/>
                  <a:pt x="34" y="125"/>
                  <a:pt x="34" y="125"/>
                </a:cubicBezTo>
                <a:cubicBezTo>
                  <a:pt x="155" y="125"/>
                  <a:pt x="155" y="125"/>
                  <a:pt x="155" y="125"/>
                </a:cubicBezTo>
                <a:cubicBezTo>
                  <a:pt x="159" y="125"/>
                  <a:pt x="163" y="129"/>
                  <a:pt x="163" y="133"/>
                </a:cubicBezTo>
                <a:cubicBezTo>
                  <a:pt x="163" y="137"/>
                  <a:pt x="159" y="141"/>
                  <a:pt x="155" y="141"/>
                </a:cubicBezTo>
                <a:cubicBezTo>
                  <a:pt x="53" y="141"/>
                  <a:pt x="53" y="141"/>
                  <a:pt x="53" y="141"/>
                </a:cubicBezTo>
                <a:cubicBezTo>
                  <a:pt x="278" y="365"/>
                  <a:pt x="278" y="365"/>
                  <a:pt x="278" y="365"/>
                </a:cubicBezTo>
                <a:cubicBezTo>
                  <a:pt x="279" y="367"/>
                  <a:pt x="280" y="369"/>
                  <a:pt x="280" y="371"/>
                </a:cubicBezTo>
                <a:cubicBezTo>
                  <a:pt x="280" y="450"/>
                  <a:pt x="280" y="450"/>
                  <a:pt x="280" y="450"/>
                </a:cubicBezTo>
                <a:cubicBezTo>
                  <a:pt x="309" y="454"/>
                  <a:pt x="332" y="479"/>
                  <a:pt x="332" y="509"/>
                </a:cubicBezTo>
                <a:close/>
                <a:moveTo>
                  <a:pt x="316" y="509"/>
                </a:moveTo>
                <a:cubicBezTo>
                  <a:pt x="316" y="485"/>
                  <a:pt x="296" y="466"/>
                  <a:pt x="272" y="466"/>
                </a:cubicBezTo>
                <a:cubicBezTo>
                  <a:pt x="248" y="466"/>
                  <a:pt x="228" y="485"/>
                  <a:pt x="228" y="509"/>
                </a:cubicBezTo>
                <a:cubicBezTo>
                  <a:pt x="228" y="533"/>
                  <a:pt x="248" y="553"/>
                  <a:pt x="272" y="553"/>
                </a:cubicBezTo>
                <a:cubicBezTo>
                  <a:pt x="296" y="553"/>
                  <a:pt x="316" y="533"/>
                  <a:pt x="316" y="5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26"/>
          <p:cNvSpPr>
            <a:spLocks noEditPoints="1"/>
          </p:cNvSpPr>
          <p:nvPr/>
        </p:nvSpPr>
        <p:spPr bwMode="auto">
          <a:xfrm>
            <a:off x="6924092" y="2240868"/>
            <a:ext cx="497166" cy="502890"/>
          </a:xfrm>
          <a:custGeom>
            <a:avLst/>
            <a:gdLst>
              <a:gd name="T0" fmla="*/ 703 w 703"/>
              <a:gd name="T1" fmla="*/ 393 h 711"/>
              <a:gd name="T2" fmla="*/ 696 w 703"/>
              <a:gd name="T3" fmla="*/ 325 h 711"/>
              <a:gd name="T4" fmla="*/ 596 w 703"/>
              <a:gd name="T5" fmla="*/ 218 h 711"/>
              <a:gd name="T6" fmla="*/ 555 w 703"/>
              <a:gd name="T7" fmla="*/ 158 h 711"/>
              <a:gd name="T8" fmla="*/ 555 w 703"/>
              <a:gd name="T9" fmla="*/ 246 h 711"/>
              <a:gd name="T10" fmla="*/ 644 w 703"/>
              <a:gd name="T11" fmla="*/ 325 h 711"/>
              <a:gd name="T12" fmla="*/ 420 w 703"/>
              <a:gd name="T13" fmla="*/ 257 h 711"/>
              <a:gd name="T14" fmla="*/ 400 w 703"/>
              <a:gd name="T15" fmla="*/ 206 h 711"/>
              <a:gd name="T16" fmla="*/ 355 w 703"/>
              <a:gd name="T17" fmla="*/ 0 h 711"/>
              <a:gd name="T18" fmla="*/ 305 w 703"/>
              <a:gd name="T19" fmla="*/ 202 h 711"/>
              <a:gd name="T20" fmla="*/ 285 w 703"/>
              <a:gd name="T21" fmla="*/ 257 h 711"/>
              <a:gd name="T22" fmla="*/ 7 w 703"/>
              <a:gd name="T23" fmla="*/ 325 h 711"/>
              <a:gd name="T24" fmla="*/ 0 w 703"/>
              <a:gd name="T25" fmla="*/ 393 h 711"/>
              <a:gd name="T26" fmla="*/ 0 w 703"/>
              <a:gd name="T27" fmla="*/ 395 h 711"/>
              <a:gd name="T28" fmla="*/ 1 w 703"/>
              <a:gd name="T29" fmla="*/ 397 h 711"/>
              <a:gd name="T30" fmla="*/ 68 w 703"/>
              <a:gd name="T31" fmla="*/ 518 h 711"/>
              <a:gd name="T32" fmla="*/ 142 w 703"/>
              <a:gd name="T33" fmla="*/ 704 h 711"/>
              <a:gd name="T34" fmla="*/ 156 w 703"/>
              <a:gd name="T35" fmla="*/ 704 h 711"/>
              <a:gd name="T36" fmla="*/ 548 w 703"/>
              <a:gd name="T37" fmla="*/ 454 h 711"/>
              <a:gd name="T38" fmla="*/ 555 w 703"/>
              <a:gd name="T39" fmla="*/ 711 h 711"/>
              <a:gd name="T40" fmla="*/ 562 w 703"/>
              <a:gd name="T41" fmla="*/ 518 h 711"/>
              <a:gd name="T42" fmla="*/ 642 w 703"/>
              <a:gd name="T43" fmla="*/ 515 h 711"/>
              <a:gd name="T44" fmla="*/ 702 w 703"/>
              <a:gd name="T45" fmla="*/ 396 h 711"/>
              <a:gd name="T46" fmla="*/ 703 w 703"/>
              <a:gd name="T47" fmla="*/ 395 h 711"/>
              <a:gd name="T48" fmla="*/ 525 w 703"/>
              <a:gd name="T49" fmla="*/ 202 h 711"/>
              <a:gd name="T50" fmla="*/ 585 w 703"/>
              <a:gd name="T51" fmla="*/ 202 h 711"/>
              <a:gd name="T52" fmla="*/ 275 w 703"/>
              <a:gd name="T53" fmla="*/ 106 h 711"/>
              <a:gd name="T54" fmla="*/ 435 w 703"/>
              <a:gd name="T55" fmla="*/ 106 h 711"/>
              <a:gd name="T56" fmla="*/ 389 w 703"/>
              <a:gd name="T57" fmla="*/ 197 h 711"/>
              <a:gd name="T58" fmla="*/ 275 w 703"/>
              <a:gd name="T59" fmla="*/ 106 h 711"/>
              <a:gd name="T60" fmla="*/ 318 w 703"/>
              <a:gd name="T61" fmla="*/ 258 h 711"/>
              <a:gd name="T62" fmla="*/ 355 w 703"/>
              <a:gd name="T63" fmla="*/ 220 h 711"/>
              <a:gd name="T64" fmla="*/ 387 w 703"/>
              <a:gd name="T65" fmla="*/ 258 h 711"/>
              <a:gd name="T66" fmla="*/ 523 w 703"/>
              <a:gd name="T67" fmla="*/ 325 h 711"/>
              <a:gd name="T68" fmla="*/ 288 w 703"/>
              <a:gd name="T69" fmla="*/ 271 h 711"/>
              <a:gd name="T70" fmla="*/ 689 w 703"/>
              <a:gd name="T71" fmla="*/ 339 h 711"/>
              <a:gd name="T72" fmla="*/ 14 w 703"/>
              <a:gd name="T73" fmla="*/ 386 h 711"/>
              <a:gd name="T74" fmla="*/ 631 w 703"/>
              <a:gd name="T75" fmla="*/ 504 h 711"/>
              <a:gd name="T76" fmla="*/ 562 w 703"/>
              <a:gd name="T77" fmla="*/ 447 h 711"/>
              <a:gd name="T78" fmla="*/ 149 w 703"/>
              <a:gd name="T79" fmla="*/ 440 h 711"/>
              <a:gd name="T80" fmla="*/ 142 w 703"/>
              <a:gd name="T81" fmla="*/ 504 h 711"/>
              <a:gd name="T82" fmla="*/ 19 w 703"/>
              <a:gd name="T83" fmla="*/ 400 h 711"/>
              <a:gd name="T84" fmla="*/ 631 w 703"/>
              <a:gd name="T85" fmla="*/ 50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3" h="711">
                <a:moveTo>
                  <a:pt x="703" y="395"/>
                </a:moveTo>
                <a:cubicBezTo>
                  <a:pt x="703" y="394"/>
                  <a:pt x="703" y="394"/>
                  <a:pt x="703" y="393"/>
                </a:cubicBezTo>
                <a:cubicBezTo>
                  <a:pt x="703" y="332"/>
                  <a:pt x="703" y="332"/>
                  <a:pt x="703" y="332"/>
                </a:cubicBezTo>
                <a:cubicBezTo>
                  <a:pt x="703" y="328"/>
                  <a:pt x="700" y="325"/>
                  <a:pt x="696" y="325"/>
                </a:cubicBezTo>
                <a:cubicBezTo>
                  <a:pt x="658" y="325"/>
                  <a:pt x="658" y="325"/>
                  <a:pt x="658" y="325"/>
                </a:cubicBezTo>
                <a:cubicBezTo>
                  <a:pt x="656" y="274"/>
                  <a:pt x="626" y="232"/>
                  <a:pt x="596" y="218"/>
                </a:cubicBezTo>
                <a:cubicBezTo>
                  <a:pt x="598" y="213"/>
                  <a:pt x="599" y="208"/>
                  <a:pt x="599" y="202"/>
                </a:cubicBezTo>
                <a:cubicBezTo>
                  <a:pt x="599" y="178"/>
                  <a:pt x="579" y="158"/>
                  <a:pt x="555" y="158"/>
                </a:cubicBezTo>
                <a:cubicBezTo>
                  <a:pt x="530" y="158"/>
                  <a:pt x="511" y="178"/>
                  <a:pt x="511" y="202"/>
                </a:cubicBezTo>
                <a:cubicBezTo>
                  <a:pt x="511" y="226"/>
                  <a:pt x="530" y="246"/>
                  <a:pt x="555" y="246"/>
                </a:cubicBezTo>
                <a:cubicBezTo>
                  <a:pt x="568" y="246"/>
                  <a:pt x="580" y="240"/>
                  <a:pt x="589" y="230"/>
                </a:cubicBezTo>
                <a:cubicBezTo>
                  <a:pt x="616" y="242"/>
                  <a:pt x="642" y="278"/>
                  <a:pt x="644" y="325"/>
                </a:cubicBezTo>
                <a:cubicBezTo>
                  <a:pt x="537" y="325"/>
                  <a:pt x="537" y="325"/>
                  <a:pt x="537" y="325"/>
                </a:cubicBezTo>
                <a:cubicBezTo>
                  <a:pt x="524" y="276"/>
                  <a:pt x="457" y="264"/>
                  <a:pt x="420" y="257"/>
                </a:cubicBezTo>
                <a:cubicBezTo>
                  <a:pt x="413" y="256"/>
                  <a:pt x="404" y="254"/>
                  <a:pt x="400" y="253"/>
                </a:cubicBezTo>
                <a:cubicBezTo>
                  <a:pt x="399" y="244"/>
                  <a:pt x="400" y="222"/>
                  <a:pt x="400" y="206"/>
                </a:cubicBezTo>
                <a:cubicBezTo>
                  <a:pt x="430" y="187"/>
                  <a:pt x="449" y="149"/>
                  <a:pt x="449" y="106"/>
                </a:cubicBezTo>
                <a:cubicBezTo>
                  <a:pt x="449" y="45"/>
                  <a:pt x="409" y="0"/>
                  <a:pt x="355" y="0"/>
                </a:cubicBezTo>
                <a:cubicBezTo>
                  <a:pt x="302" y="0"/>
                  <a:pt x="261" y="45"/>
                  <a:pt x="261" y="106"/>
                </a:cubicBezTo>
                <a:cubicBezTo>
                  <a:pt x="261" y="147"/>
                  <a:pt x="279" y="182"/>
                  <a:pt x="305" y="202"/>
                </a:cubicBezTo>
                <a:cubicBezTo>
                  <a:pt x="306" y="218"/>
                  <a:pt x="306" y="243"/>
                  <a:pt x="305" y="253"/>
                </a:cubicBezTo>
                <a:cubicBezTo>
                  <a:pt x="301" y="254"/>
                  <a:pt x="293" y="256"/>
                  <a:pt x="285" y="257"/>
                </a:cubicBezTo>
                <a:cubicBezTo>
                  <a:pt x="248" y="264"/>
                  <a:pt x="182" y="276"/>
                  <a:pt x="168" y="325"/>
                </a:cubicBezTo>
                <a:cubicBezTo>
                  <a:pt x="7" y="325"/>
                  <a:pt x="7" y="325"/>
                  <a:pt x="7" y="325"/>
                </a:cubicBezTo>
                <a:cubicBezTo>
                  <a:pt x="3" y="325"/>
                  <a:pt x="0" y="328"/>
                  <a:pt x="0" y="332"/>
                </a:cubicBezTo>
                <a:cubicBezTo>
                  <a:pt x="0" y="393"/>
                  <a:pt x="0" y="393"/>
                  <a:pt x="0" y="393"/>
                </a:cubicBezTo>
                <a:cubicBezTo>
                  <a:pt x="0" y="394"/>
                  <a:pt x="0" y="394"/>
                  <a:pt x="0" y="395"/>
                </a:cubicBezTo>
                <a:cubicBezTo>
                  <a:pt x="0" y="395"/>
                  <a:pt x="0" y="395"/>
                  <a:pt x="0" y="395"/>
                </a:cubicBezTo>
                <a:cubicBezTo>
                  <a:pt x="1" y="396"/>
                  <a:pt x="1" y="396"/>
                  <a:pt x="1" y="396"/>
                </a:cubicBezTo>
                <a:cubicBezTo>
                  <a:pt x="1" y="397"/>
                  <a:pt x="1" y="397"/>
                  <a:pt x="1" y="397"/>
                </a:cubicBezTo>
                <a:cubicBezTo>
                  <a:pt x="62" y="515"/>
                  <a:pt x="62" y="515"/>
                  <a:pt x="62" y="515"/>
                </a:cubicBezTo>
                <a:cubicBezTo>
                  <a:pt x="63" y="517"/>
                  <a:pt x="65" y="518"/>
                  <a:pt x="68" y="518"/>
                </a:cubicBezTo>
                <a:cubicBezTo>
                  <a:pt x="142" y="518"/>
                  <a:pt x="142" y="518"/>
                  <a:pt x="142" y="518"/>
                </a:cubicBezTo>
                <a:cubicBezTo>
                  <a:pt x="142" y="704"/>
                  <a:pt x="142" y="704"/>
                  <a:pt x="142" y="704"/>
                </a:cubicBezTo>
                <a:cubicBezTo>
                  <a:pt x="142" y="708"/>
                  <a:pt x="145" y="711"/>
                  <a:pt x="149" y="711"/>
                </a:cubicBezTo>
                <a:cubicBezTo>
                  <a:pt x="153" y="711"/>
                  <a:pt x="156" y="708"/>
                  <a:pt x="156" y="704"/>
                </a:cubicBezTo>
                <a:cubicBezTo>
                  <a:pt x="156" y="454"/>
                  <a:pt x="156" y="454"/>
                  <a:pt x="156" y="454"/>
                </a:cubicBezTo>
                <a:cubicBezTo>
                  <a:pt x="548" y="454"/>
                  <a:pt x="548" y="454"/>
                  <a:pt x="548" y="454"/>
                </a:cubicBezTo>
                <a:cubicBezTo>
                  <a:pt x="548" y="704"/>
                  <a:pt x="548" y="704"/>
                  <a:pt x="548" y="704"/>
                </a:cubicBezTo>
                <a:cubicBezTo>
                  <a:pt x="548" y="708"/>
                  <a:pt x="551" y="711"/>
                  <a:pt x="555" y="711"/>
                </a:cubicBezTo>
                <a:cubicBezTo>
                  <a:pt x="559" y="711"/>
                  <a:pt x="562" y="708"/>
                  <a:pt x="562" y="704"/>
                </a:cubicBezTo>
                <a:cubicBezTo>
                  <a:pt x="562" y="518"/>
                  <a:pt x="562" y="518"/>
                  <a:pt x="562" y="518"/>
                </a:cubicBezTo>
                <a:cubicBezTo>
                  <a:pt x="635" y="518"/>
                  <a:pt x="635" y="518"/>
                  <a:pt x="635" y="518"/>
                </a:cubicBezTo>
                <a:cubicBezTo>
                  <a:pt x="638" y="518"/>
                  <a:pt x="640" y="517"/>
                  <a:pt x="642" y="515"/>
                </a:cubicBezTo>
                <a:cubicBezTo>
                  <a:pt x="702" y="397"/>
                  <a:pt x="702" y="397"/>
                  <a:pt x="702" y="397"/>
                </a:cubicBezTo>
                <a:cubicBezTo>
                  <a:pt x="702" y="397"/>
                  <a:pt x="702" y="397"/>
                  <a:pt x="702" y="396"/>
                </a:cubicBezTo>
                <a:cubicBezTo>
                  <a:pt x="703" y="396"/>
                  <a:pt x="703" y="396"/>
                  <a:pt x="703" y="395"/>
                </a:cubicBezTo>
                <a:cubicBezTo>
                  <a:pt x="703" y="395"/>
                  <a:pt x="703" y="395"/>
                  <a:pt x="703" y="395"/>
                </a:cubicBezTo>
                <a:close/>
                <a:moveTo>
                  <a:pt x="555" y="232"/>
                </a:moveTo>
                <a:cubicBezTo>
                  <a:pt x="538" y="232"/>
                  <a:pt x="525" y="218"/>
                  <a:pt x="525" y="202"/>
                </a:cubicBezTo>
                <a:cubicBezTo>
                  <a:pt x="525" y="185"/>
                  <a:pt x="538" y="172"/>
                  <a:pt x="555" y="172"/>
                </a:cubicBezTo>
                <a:cubicBezTo>
                  <a:pt x="571" y="172"/>
                  <a:pt x="585" y="185"/>
                  <a:pt x="585" y="202"/>
                </a:cubicBezTo>
                <a:cubicBezTo>
                  <a:pt x="585" y="218"/>
                  <a:pt x="571" y="232"/>
                  <a:pt x="555" y="232"/>
                </a:cubicBezTo>
                <a:close/>
                <a:moveTo>
                  <a:pt x="275" y="106"/>
                </a:moveTo>
                <a:cubicBezTo>
                  <a:pt x="275" y="53"/>
                  <a:pt x="310" y="14"/>
                  <a:pt x="355" y="14"/>
                </a:cubicBezTo>
                <a:cubicBezTo>
                  <a:pt x="401" y="14"/>
                  <a:pt x="435" y="53"/>
                  <a:pt x="435" y="106"/>
                </a:cubicBezTo>
                <a:cubicBezTo>
                  <a:pt x="435" y="145"/>
                  <a:pt x="418" y="179"/>
                  <a:pt x="392" y="195"/>
                </a:cubicBezTo>
                <a:cubicBezTo>
                  <a:pt x="390" y="195"/>
                  <a:pt x="389" y="196"/>
                  <a:pt x="389" y="197"/>
                </a:cubicBezTo>
                <a:cubicBezTo>
                  <a:pt x="378" y="203"/>
                  <a:pt x="367" y="206"/>
                  <a:pt x="355" y="206"/>
                </a:cubicBezTo>
                <a:cubicBezTo>
                  <a:pt x="311" y="206"/>
                  <a:pt x="275" y="161"/>
                  <a:pt x="275" y="106"/>
                </a:cubicBezTo>
                <a:close/>
                <a:moveTo>
                  <a:pt x="288" y="271"/>
                </a:moveTo>
                <a:cubicBezTo>
                  <a:pt x="308" y="267"/>
                  <a:pt x="317" y="266"/>
                  <a:pt x="318" y="258"/>
                </a:cubicBezTo>
                <a:cubicBezTo>
                  <a:pt x="320" y="250"/>
                  <a:pt x="320" y="226"/>
                  <a:pt x="319" y="211"/>
                </a:cubicBezTo>
                <a:cubicBezTo>
                  <a:pt x="330" y="217"/>
                  <a:pt x="342" y="220"/>
                  <a:pt x="355" y="220"/>
                </a:cubicBezTo>
                <a:cubicBezTo>
                  <a:pt x="366" y="220"/>
                  <a:pt x="376" y="218"/>
                  <a:pt x="386" y="214"/>
                </a:cubicBezTo>
                <a:cubicBezTo>
                  <a:pt x="386" y="228"/>
                  <a:pt x="385" y="251"/>
                  <a:pt x="387" y="258"/>
                </a:cubicBezTo>
                <a:cubicBezTo>
                  <a:pt x="389" y="266"/>
                  <a:pt x="397" y="267"/>
                  <a:pt x="418" y="271"/>
                </a:cubicBezTo>
                <a:cubicBezTo>
                  <a:pt x="452" y="277"/>
                  <a:pt x="509" y="288"/>
                  <a:pt x="523" y="325"/>
                </a:cubicBezTo>
                <a:cubicBezTo>
                  <a:pt x="183" y="325"/>
                  <a:pt x="183" y="325"/>
                  <a:pt x="183" y="325"/>
                </a:cubicBezTo>
                <a:cubicBezTo>
                  <a:pt x="197" y="288"/>
                  <a:pt x="253" y="277"/>
                  <a:pt x="288" y="271"/>
                </a:cubicBezTo>
                <a:close/>
                <a:moveTo>
                  <a:pt x="14" y="339"/>
                </a:moveTo>
                <a:cubicBezTo>
                  <a:pt x="689" y="339"/>
                  <a:pt x="689" y="339"/>
                  <a:pt x="689" y="339"/>
                </a:cubicBezTo>
                <a:cubicBezTo>
                  <a:pt x="689" y="386"/>
                  <a:pt x="689" y="386"/>
                  <a:pt x="689" y="386"/>
                </a:cubicBezTo>
                <a:cubicBezTo>
                  <a:pt x="14" y="386"/>
                  <a:pt x="14" y="386"/>
                  <a:pt x="14" y="386"/>
                </a:cubicBezTo>
                <a:lnTo>
                  <a:pt x="14" y="339"/>
                </a:lnTo>
                <a:close/>
                <a:moveTo>
                  <a:pt x="631" y="504"/>
                </a:moveTo>
                <a:cubicBezTo>
                  <a:pt x="562" y="504"/>
                  <a:pt x="562" y="504"/>
                  <a:pt x="562" y="504"/>
                </a:cubicBezTo>
                <a:cubicBezTo>
                  <a:pt x="562" y="447"/>
                  <a:pt x="562" y="447"/>
                  <a:pt x="562" y="447"/>
                </a:cubicBezTo>
                <a:cubicBezTo>
                  <a:pt x="562" y="443"/>
                  <a:pt x="559" y="440"/>
                  <a:pt x="555" y="440"/>
                </a:cubicBezTo>
                <a:cubicBezTo>
                  <a:pt x="149" y="440"/>
                  <a:pt x="149" y="440"/>
                  <a:pt x="149" y="440"/>
                </a:cubicBezTo>
                <a:cubicBezTo>
                  <a:pt x="145" y="440"/>
                  <a:pt x="142" y="443"/>
                  <a:pt x="142" y="447"/>
                </a:cubicBezTo>
                <a:cubicBezTo>
                  <a:pt x="142" y="504"/>
                  <a:pt x="142" y="504"/>
                  <a:pt x="142" y="504"/>
                </a:cubicBezTo>
                <a:cubicBezTo>
                  <a:pt x="72" y="504"/>
                  <a:pt x="72" y="504"/>
                  <a:pt x="72" y="504"/>
                </a:cubicBezTo>
                <a:cubicBezTo>
                  <a:pt x="19" y="400"/>
                  <a:pt x="19" y="400"/>
                  <a:pt x="19" y="400"/>
                </a:cubicBezTo>
                <a:cubicBezTo>
                  <a:pt x="685" y="400"/>
                  <a:pt x="685" y="400"/>
                  <a:pt x="685" y="400"/>
                </a:cubicBezTo>
                <a:lnTo>
                  <a:pt x="631" y="50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21"/>
          <p:cNvSpPr>
            <a:spLocks noEditPoints="1"/>
          </p:cNvSpPr>
          <p:nvPr/>
        </p:nvSpPr>
        <p:spPr bwMode="auto">
          <a:xfrm>
            <a:off x="9063076" y="2276872"/>
            <a:ext cx="536698" cy="437091"/>
          </a:xfrm>
          <a:custGeom>
            <a:avLst/>
            <a:gdLst>
              <a:gd name="T0" fmla="*/ 333 w 703"/>
              <a:gd name="T1" fmla="*/ 406 h 572"/>
              <a:gd name="T2" fmla="*/ 198 w 703"/>
              <a:gd name="T3" fmla="*/ 553 h 572"/>
              <a:gd name="T4" fmla="*/ 157 w 703"/>
              <a:gd name="T5" fmla="*/ 568 h 572"/>
              <a:gd name="T6" fmla="*/ 79 w 703"/>
              <a:gd name="T7" fmla="*/ 460 h 572"/>
              <a:gd name="T8" fmla="*/ 207 w 703"/>
              <a:gd name="T9" fmla="*/ 350 h 572"/>
              <a:gd name="T10" fmla="*/ 112 w 703"/>
              <a:gd name="T11" fmla="*/ 218 h 572"/>
              <a:gd name="T12" fmla="*/ 17 w 703"/>
              <a:gd name="T13" fmla="*/ 75 h 572"/>
              <a:gd name="T14" fmla="*/ 82 w 703"/>
              <a:gd name="T15" fmla="*/ 129 h 572"/>
              <a:gd name="T16" fmla="*/ 76 w 703"/>
              <a:gd name="T17" fmla="*/ 24 h 572"/>
              <a:gd name="T18" fmla="*/ 112 w 703"/>
              <a:gd name="T19" fmla="*/ 8 h 572"/>
              <a:gd name="T20" fmla="*/ 317 w 703"/>
              <a:gd name="T21" fmla="*/ 245 h 572"/>
              <a:gd name="T22" fmla="*/ 381 w 703"/>
              <a:gd name="T23" fmla="*/ 208 h 572"/>
              <a:gd name="T24" fmla="*/ 400 w 703"/>
              <a:gd name="T25" fmla="*/ 75 h 572"/>
              <a:gd name="T26" fmla="*/ 300 w 703"/>
              <a:gd name="T27" fmla="*/ 32 h 572"/>
              <a:gd name="T28" fmla="*/ 563 w 703"/>
              <a:gd name="T29" fmla="*/ 80 h 572"/>
              <a:gd name="T30" fmla="*/ 609 w 703"/>
              <a:gd name="T31" fmla="*/ 172 h 572"/>
              <a:gd name="T32" fmla="*/ 695 w 703"/>
              <a:gd name="T33" fmla="*/ 219 h 572"/>
              <a:gd name="T34" fmla="*/ 611 w 703"/>
              <a:gd name="T35" fmla="*/ 324 h 572"/>
              <a:gd name="T36" fmla="*/ 557 w 703"/>
              <a:gd name="T37" fmla="*/ 265 h 572"/>
              <a:gd name="T38" fmla="*/ 439 w 703"/>
              <a:gd name="T39" fmla="*/ 265 h 572"/>
              <a:gd name="T40" fmla="*/ 402 w 703"/>
              <a:gd name="T41" fmla="*/ 330 h 572"/>
              <a:gd name="T42" fmla="*/ 555 w 703"/>
              <a:gd name="T43" fmla="*/ 556 h 572"/>
              <a:gd name="T44" fmla="*/ 338 w 703"/>
              <a:gd name="T45" fmla="*/ 392 h 572"/>
              <a:gd name="T46" fmla="*/ 545 w 703"/>
              <a:gd name="T47" fmla="*/ 546 h 572"/>
              <a:gd name="T48" fmla="*/ 387 w 703"/>
              <a:gd name="T49" fmla="*/ 336 h 572"/>
              <a:gd name="T50" fmla="*/ 425 w 703"/>
              <a:gd name="T51" fmla="*/ 276 h 572"/>
              <a:gd name="T52" fmla="*/ 423 w 703"/>
              <a:gd name="T53" fmla="*/ 265 h 572"/>
              <a:gd name="T54" fmla="*/ 560 w 703"/>
              <a:gd name="T55" fmla="*/ 217 h 572"/>
              <a:gd name="T56" fmla="*/ 606 w 703"/>
              <a:gd name="T57" fmla="*/ 308 h 572"/>
              <a:gd name="T58" fmla="*/ 685 w 703"/>
              <a:gd name="T59" fmla="*/ 229 h 572"/>
              <a:gd name="T60" fmla="*/ 644 w 703"/>
              <a:gd name="T61" fmla="*/ 193 h 572"/>
              <a:gd name="T62" fmla="*/ 594 w 703"/>
              <a:gd name="T63" fmla="*/ 142 h 572"/>
              <a:gd name="T64" fmla="*/ 314 w 703"/>
              <a:gd name="T65" fmla="*/ 28 h 572"/>
              <a:gd name="T66" fmla="*/ 324 w 703"/>
              <a:gd name="T67" fmla="*/ 29 h 572"/>
              <a:gd name="T68" fmla="*/ 414 w 703"/>
              <a:gd name="T69" fmla="*/ 195 h 572"/>
              <a:gd name="T70" fmla="*/ 377 w 703"/>
              <a:gd name="T71" fmla="*/ 222 h 572"/>
              <a:gd name="T72" fmla="*/ 359 w 703"/>
              <a:gd name="T73" fmla="*/ 230 h 572"/>
              <a:gd name="T74" fmla="*/ 200 w 703"/>
              <a:gd name="T75" fmla="*/ 148 h 572"/>
              <a:gd name="T76" fmla="*/ 112 w 703"/>
              <a:gd name="T77" fmla="*/ 22 h 572"/>
              <a:gd name="T78" fmla="*/ 131 w 703"/>
              <a:gd name="T79" fmla="*/ 132 h 572"/>
              <a:gd name="T80" fmla="*/ 22 w 703"/>
              <a:gd name="T81" fmla="*/ 95 h 572"/>
              <a:gd name="T82" fmla="*/ 140 w 703"/>
              <a:gd name="T83" fmla="*/ 199 h 572"/>
              <a:gd name="T84" fmla="*/ 255 w 703"/>
              <a:gd name="T85" fmla="*/ 318 h 572"/>
              <a:gd name="T86" fmla="*/ 98 w 703"/>
              <a:gd name="T87" fmla="*/ 464 h 572"/>
              <a:gd name="T88" fmla="*/ 142 w 703"/>
              <a:gd name="T89" fmla="*/ 533 h 572"/>
              <a:gd name="T90" fmla="*/ 178 w 703"/>
              <a:gd name="T91" fmla="*/ 557 h 572"/>
              <a:gd name="T92" fmla="*/ 299 w 703"/>
              <a:gd name="T93" fmla="*/ 417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3" h="572">
                <a:moveTo>
                  <a:pt x="518" y="572"/>
                </a:moveTo>
                <a:cubicBezTo>
                  <a:pt x="505" y="572"/>
                  <a:pt x="494" y="568"/>
                  <a:pt x="486" y="559"/>
                </a:cubicBezTo>
                <a:cubicBezTo>
                  <a:pt x="333" y="406"/>
                  <a:pt x="333" y="406"/>
                  <a:pt x="333" y="406"/>
                </a:cubicBezTo>
                <a:cubicBezTo>
                  <a:pt x="324" y="414"/>
                  <a:pt x="316" y="421"/>
                  <a:pt x="308" y="428"/>
                </a:cubicBezTo>
                <a:cubicBezTo>
                  <a:pt x="296" y="438"/>
                  <a:pt x="285" y="448"/>
                  <a:pt x="272" y="461"/>
                </a:cubicBezTo>
                <a:cubicBezTo>
                  <a:pt x="252" y="481"/>
                  <a:pt x="216" y="530"/>
                  <a:pt x="198" y="553"/>
                </a:cubicBezTo>
                <a:cubicBezTo>
                  <a:pt x="190" y="565"/>
                  <a:pt x="188" y="567"/>
                  <a:pt x="187" y="568"/>
                </a:cubicBezTo>
                <a:cubicBezTo>
                  <a:pt x="184" y="571"/>
                  <a:pt x="177" y="572"/>
                  <a:pt x="172" y="572"/>
                </a:cubicBezTo>
                <a:cubicBezTo>
                  <a:pt x="167" y="572"/>
                  <a:pt x="160" y="571"/>
                  <a:pt x="157" y="568"/>
                </a:cubicBezTo>
                <a:cubicBezTo>
                  <a:pt x="155" y="566"/>
                  <a:pt x="145" y="556"/>
                  <a:pt x="132" y="543"/>
                </a:cubicBezTo>
                <a:cubicBezTo>
                  <a:pt x="132" y="543"/>
                  <a:pt x="83" y="494"/>
                  <a:pt x="79" y="490"/>
                </a:cubicBezTo>
                <a:cubicBezTo>
                  <a:pt x="74" y="484"/>
                  <a:pt x="73" y="466"/>
                  <a:pt x="79" y="460"/>
                </a:cubicBezTo>
                <a:cubicBezTo>
                  <a:pt x="80" y="459"/>
                  <a:pt x="82" y="457"/>
                  <a:pt x="90" y="452"/>
                </a:cubicBezTo>
                <a:cubicBezTo>
                  <a:pt x="108" y="441"/>
                  <a:pt x="144" y="418"/>
                  <a:pt x="163" y="398"/>
                </a:cubicBezTo>
                <a:cubicBezTo>
                  <a:pt x="176" y="385"/>
                  <a:pt x="191" y="368"/>
                  <a:pt x="207" y="350"/>
                </a:cubicBezTo>
                <a:cubicBezTo>
                  <a:pt x="218" y="338"/>
                  <a:pt x="229" y="325"/>
                  <a:pt x="240" y="314"/>
                </a:cubicBezTo>
                <a:cubicBezTo>
                  <a:pt x="140" y="214"/>
                  <a:pt x="140" y="214"/>
                  <a:pt x="140" y="214"/>
                </a:cubicBezTo>
                <a:cubicBezTo>
                  <a:pt x="131" y="216"/>
                  <a:pt x="121" y="218"/>
                  <a:pt x="112" y="218"/>
                </a:cubicBezTo>
                <a:cubicBezTo>
                  <a:pt x="84" y="218"/>
                  <a:pt x="57" y="207"/>
                  <a:pt x="37" y="187"/>
                </a:cubicBezTo>
                <a:cubicBezTo>
                  <a:pt x="9" y="159"/>
                  <a:pt x="0" y="118"/>
                  <a:pt x="12" y="80"/>
                </a:cubicBezTo>
                <a:cubicBezTo>
                  <a:pt x="13" y="77"/>
                  <a:pt x="15" y="76"/>
                  <a:pt x="17" y="75"/>
                </a:cubicBezTo>
                <a:cubicBezTo>
                  <a:pt x="19" y="74"/>
                  <a:pt x="22" y="75"/>
                  <a:pt x="24" y="77"/>
                </a:cubicBezTo>
                <a:cubicBezTo>
                  <a:pt x="75" y="128"/>
                  <a:pt x="75" y="128"/>
                  <a:pt x="75" y="128"/>
                </a:cubicBezTo>
                <a:cubicBezTo>
                  <a:pt x="76" y="129"/>
                  <a:pt x="78" y="129"/>
                  <a:pt x="82" y="129"/>
                </a:cubicBezTo>
                <a:cubicBezTo>
                  <a:pt x="96" y="129"/>
                  <a:pt x="117" y="125"/>
                  <a:pt x="121" y="122"/>
                </a:cubicBezTo>
                <a:cubicBezTo>
                  <a:pt x="125" y="115"/>
                  <a:pt x="129" y="83"/>
                  <a:pt x="127" y="76"/>
                </a:cubicBezTo>
                <a:cubicBezTo>
                  <a:pt x="76" y="24"/>
                  <a:pt x="76" y="24"/>
                  <a:pt x="76" y="24"/>
                </a:cubicBezTo>
                <a:cubicBezTo>
                  <a:pt x="74" y="23"/>
                  <a:pt x="74" y="20"/>
                  <a:pt x="74" y="18"/>
                </a:cubicBezTo>
                <a:cubicBezTo>
                  <a:pt x="75" y="15"/>
                  <a:pt x="77" y="14"/>
                  <a:pt x="79" y="13"/>
                </a:cubicBezTo>
                <a:cubicBezTo>
                  <a:pt x="89" y="9"/>
                  <a:pt x="101" y="8"/>
                  <a:pt x="112" y="8"/>
                </a:cubicBezTo>
                <a:cubicBezTo>
                  <a:pt x="140" y="8"/>
                  <a:pt x="166" y="18"/>
                  <a:pt x="186" y="38"/>
                </a:cubicBezTo>
                <a:cubicBezTo>
                  <a:pt x="213" y="65"/>
                  <a:pt x="223" y="104"/>
                  <a:pt x="213" y="141"/>
                </a:cubicBezTo>
                <a:cubicBezTo>
                  <a:pt x="317" y="245"/>
                  <a:pt x="317" y="245"/>
                  <a:pt x="317" y="245"/>
                </a:cubicBezTo>
                <a:cubicBezTo>
                  <a:pt x="330" y="235"/>
                  <a:pt x="342" y="226"/>
                  <a:pt x="351" y="219"/>
                </a:cubicBezTo>
                <a:cubicBezTo>
                  <a:pt x="356" y="215"/>
                  <a:pt x="360" y="212"/>
                  <a:pt x="362" y="211"/>
                </a:cubicBezTo>
                <a:cubicBezTo>
                  <a:pt x="368" y="206"/>
                  <a:pt x="375" y="205"/>
                  <a:pt x="381" y="208"/>
                </a:cubicBezTo>
                <a:cubicBezTo>
                  <a:pt x="387" y="203"/>
                  <a:pt x="387" y="203"/>
                  <a:pt x="387" y="203"/>
                </a:cubicBezTo>
                <a:cubicBezTo>
                  <a:pt x="404" y="185"/>
                  <a:pt x="404" y="185"/>
                  <a:pt x="404" y="185"/>
                </a:cubicBezTo>
                <a:cubicBezTo>
                  <a:pt x="424" y="165"/>
                  <a:pt x="450" y="125"/>
                  <a:pt x="400" y="75"/>
                </a:cubicBezTo>
                <a:cubicBezTo>
                  <a:pt x="369" y="45"/>
                  <a:pt x="332" y="43"/>
                  <a:pt x="324" y="43"/>
                </a:cubicBezTo>
                <a:cubicBezTo>
                  <a:pt x="321" y="43"/>
                  <a:pt x="319" y="43"/>
                  <a:pt x="318" y="43"/>
                </a:cubicBezTo>
                <a:cubicBezTo>
                  <a:pt x="310" y="45"/>
                  <a:pt x="302" y="40"/>
                  <a:pt x="300" y="32"/>
                </a:cubicBezTo>
                <a:cubicBezTo>
                  <a:pt x="299" y="25"/>
                  <a:pt x="301" y="19"/>
                  <a:pt x="307" y="16"/>
                </a:cubicBezTo>
                <a:cubicBezTo>
                  <a:pt x="325" y="6"/>
                  <a:pt x="354" y="0"/>
                  <a:pt x="383" y="0"/>
                </a:cubicBezTo>
                <a:cubicBezTo>
                  <a:pt x="429" y="0"/>
                  <a:pt x="497" y="14"/>
                  <a:pt x="563" y="80"/>
                </a:cubicBezTo>
                <a:cubicBezTo>
                  <a:pt x="593" y="110"/>
                  <a:pt x="606" y="127"/>
                  <a:pt x="608" y="140"/>
                </a:cubicBezTo>
                <a:cubicBezTo>
                  <a:pt x="609" y="146"/>
                  <a:pt x="608" y="152"/>
                  <a:pt x="608" y="157"/>
                </a:cubicBezTo>
                <a:cubicBezTo>
                  <a:pt x="607" y="164"/>
                  <a:pt x="607" y="169"/>
                  <a:pt x="609" y="172"/>
                </a:cubicBezTo>
                <a:cubicBezTo>
                  <a:pt x="617" y="179"/>
                  <a:pt x="627" y="181"/>
                  <a:pt x="642" y="179"/>
                </a:cubicBezTo>
                <a:cubicBezTo>
                  <a:pt x="649" y="178"/>
                  <a:pt x="657" y="181"/>
                  <a:pt x="662" y="186"/>
                </a:cubicBezTo>
                <a:cubicBezTo>
                  <a:pt x="695" y="219"/>
                  <a:pt x="695" y="219"/>
                  <a:pt x="695" y="219"/>
                </a:cubicBezTo>
                <a:cubicBezTo>
                  <a:pt x="703" y="227"/>
                  <a:pt x="703" y="240"/>
                  <a:pt x="695" y="249"/>
                </a:cubicBezTo>
                <a:cubicBezTo>
                  <a:pt x="626" y="318"/>
                  <a:pt x="626" y="318"/>
                  <a:pt x="626" y="318"/>
                </a:cubicBezTo>
                <a:cubicBezTo>
                  <a:pt x="622" y="322"/>
                  <a:pt x="616" y="324"/>
                  <a:pt x="611" y="324"/>
                </a:cubicBezTo>
                <a:cubicBezTo>
                  <a:pt x="605" y="324"/>
                  <a:pt x="600" y="322"/>
                  <a:pt x="596" y="318"/>
                </a:cubicBezTo>
                <a:cubicBezTo>
                  <a:pt x="563" y="285"/>
                  <a:pt x="563" y="285"/>
                  <a:pt x="563" y="285"/>
                </a:cubicBezTo>
                <a:cubicBezTo>
                  <a:pt x="558" y="280"/>
                  <a:pt x="556" y="273"/>
                  <a:pt x="557" y="265"/>
                </a:cubicBezTo>
                <a:cubicBezTo>
                  <a:pt x="561" y="247"/>
                  <a:pt x="558" y="235"/>
                  <a:pt x="550" y="227"/>
                </a:cubicBezTo>
                <a:cubicBezTo>
                  <a:pt x="537" y="214"/>
                  <a:pt x="528" y="210"/>
                  <a:pt x="512" y="212"/>
                </a:cubicBezTo>
                <a:cubicBezTo>
                  <a:pt x="498" y="214"/>
                  <a:pt x="471" y="234"/>
                  <a:pt x="439" y="265"/>
                </a:cubicBezTo>
                <a:cubicBezTo>
                  <a:pt x="442" y="272"/>
                  <a:pt x="442" y="279"/>
                  <a:pt x="436" y="285"/>
                </a:cubicBezTo>
                <a:cubicBezTo>
                  <a:pt x="435" y="287"/>
                  <a:pt x="432" y="291"/>
                  <a:pt x="428" y="296"/>
                </a:cubicBezTo>
                <a:cubicBezTo>
                  <a:pt x="421" y="305"/>
                  <a:pt x="412" y="317"/>
                  <a:pt x="402" y="330"/>
                </a:cubicBezTo>
                <a:cubicBezTo>
                  <a:pt x="559" y="487"/>
                  <a:pt x="559" y="487"/>
                  <a:pt x="559" y="487"/>
                </a:cubicBezTo>
                <a:cubicBezTo>
                  <a:pt x="567" y="496"/>
                  <a:pt x="572" y="508"/>
                  <a:pt x="571" y="521"/>
                </a:cubicBezTo>
                <a:cubicBezTo>
                  <a:pt x="570" y="534"/>
                  <a:pt x="565" y="546"/>
                  <a:pt x="555" y="556"/>
                </a:cubicBezTo>
                <a:cubicBezTo>
                  <a:pt x="545" y="566"/>
                  <a:pt x="531" y="572"/>
                  <a:pt x="518" y="572"/>
                </a:cubicBezTo>
                <a:close/>
                <a:moveTo>
                  <a:pt x="333" y="390"/>
                </a:moveTo>
                <a:cubicBezTo>
                  <a:pt x="335" y="390"/>
                  <a:pt x="337" y="390"/>
                  <a:pt x="338" y="392"/>
                </a:cubicBezTo>
                <a:cubicBezTo>
                  <a:pt x="496" y="550"/>
                  <a:pt x="496" y="550"/>
                  <a:pt x="496" y="550"/>
                </a:cubicBezTo>
                <a:cubicBezTo>
                  <a:pt x="502" y="555"/>
                  <a:pt x="509" y="558"/>
                  <a:pt x="518" y="558"/>
                </a:cubicBezTo>
                <a:cubicBezTo>
                  <a:pt x="527" y="558"/>
                  <a:pt x="538" y="554"/>
                  <a:pt x="545" y="546"/>
                </a:cubicBezTo>
                <a:cubicBezTo>
                  <a:pt x="552" y="539"/>
                  <a:pt x="557" y="530"/>
                  <a:pt x="557" y="520"/>
                </a:cubicBezTo>
                <a:cubicBezTo>
                  <a:pt x="558" y="511"/>
                  <a:pt x="555" y="503"/>
                  <a:pt x="549" y="497"/>
                </a:cubicBezTo>
                <a:cubicBezTo>
                  <a:pt x="387" y="336"/>
                  <a:pt x="387" y="336"/>
                  <a:pt x="387" y="336"/>
                </a:cubicBezTo>
                <a:cubicBezTo>
                  <a:pt x="385" y="333"/>
                  <a:pt x="385" y="329"/>
                  <a:pt x="387" y="326"/>
                </a:cubicBezTo>
                <a:cubicBezTo>
                  <a:pt x="399" y="312"/>
                  <a:pt x="409" y="297"/>
                  <a:pt x="416" y="288"/>
                </a:cubicBezTo>
                <a:cubicBezTo>
                  <a:pt x="421" y="282"/>
                  <a:pt x="424" y="278"/>
                  <a:pt x="425" y="276"/>
                </a:cubicBezTo>
                <a:cubicBezTo>
                  <a:pt x="428" y="274"/>
                  <a:pt x="428" y="272"/>
                  <a:pt x="425" y="270"/>
                </a:cubicBezTo>
                <a:cubicBezTo>
                  <a:pt x="425" y="270"/>
                  <a:pt x="425" y="269"/>
                  <a:pt x="425" y="269"/>
                </a:cubicBezTo>
                <a:cubicBezTo>
                  <a:pt x="423" y="268"/>
                  <a:pt x="423" y="267"/>
                  <a:pt x="423" y="265"/>
                </a:cubicBezTo>
                <a:cubicBezTo>
                  <a:pt x="422" y="263"/>
                  <a:pt x="423" y="261"/>
                  <a:pt x="425" y="259"/>
                </a:cubicBezTo>
                <a:cubicBezTo>
                  <a:pt x="451" y="233"/>
                  <a:pt x="487" y="201"/>
                  <a:pt x="511" y="198"/>
                </a:cubicBezTo>
                <a:cubicBezTo>
                  <a:pt x="534" y="196"/>
                  <a:pt x="547" y="204"/>
                  <a:pt x="560" y="217"/>
                </a:cubicBezTo>
                <a:cubicBezTo>
                  <a:pt x="571" y="228"/>
                  <a:pt x="575" y="245"/>
                  <a:pt x="571" y="267"/>
                </a:cubicBezTo>
                <a:cubicBezTo>
                  <a:pt x="571" y="269"/>
                  <a:pt x="570" y="273"/>
                  <a:pt x="573" y="275"/>
                </a:cubicBezTo>
                <a:cubicBezTo>
                  <a:pt x="606" y="308"/>
                  <a:pt x="606" y="308"/>
                  <a:pt x="606" y="308"/>
                </a:cubicBezTo>
                <a:cubicBezTo>
                  <a:pt x="608" y="310"/>
                  <a:pt x="613" y="310"/>
                  <a:pt x="616" y="308"/>
                </a:cubicBezTo>
                <a:cubicBezTo>
                  <a:pt x="685" y="239"/>
                  <a:pt x="685" y="239"/>
                  <a:pt x="685" y="239"/>
                </a:cubicBezTo>
                <a:cubicBezTo>
                  <a:pt x="687" y="236"/>
                  <a:pt x="687" y="232"/>
                  <a:pt x="685" y="229"/>
                </a:cubicBezTo>
                <a:cubicBezTo>
                  <a:pt x="652" y="196"/>
                  <a:pt x="652" y="196"/>
                  <a:pt x="652" y="196"/>
                </a:cubicBezTo>
                <a:cubicBezTo>
                  <a:pt x="650" y="194"/>
                  <a:pt x="647" y="193"/>
                  <a:pt x="645" y="193"/>
                </a:cubicBezTo>
                <a:cubicBezTo>
                  <a:pt x="645" y="193"/>
                  <a:pt x="644" y="193"/>
                  <a:pt x="644" y="193"/>
                </a:cubicBezTo>
                <a:cubicBezTo>
                  <a:pt x="624" y="196"/>
                  <a:pt x="610" y="192"/>
                  <a:pt x="600" y="182"/>
                </a:cubicBezTo>
                <a:cubicBezTo>
                  <a:pt x="592" y="174"/>
                  <a:pt x="593" y="164"/>
                  <a:pt x="594" y="155"/>
                </a:cubicBezTo>
                <a:cubicBezTo>
                  <a:pt x="594" y="151"/>
                  <a:pt x="595" y="146"/>
                  <a:pt x="594" y="142"/>
                </a:cubicBezTo>
                <a:cubicBezTo>
                  <a:pt x="592" y="129"/>
                  <a:pt x="563" y="100"/>
                  <a:pt x="553" y="90"/>
                </a:cubicBezTo>
                <a:cubicBezTo>
                  <a:pt x="490" y="27"/>
                  <a:pt x="426" y="14"/>
                  <a:pt x="383" y="14"/>
                </a:cubicBezTo>
                <a:cubicBezTo>
                  <a:pt x="351" y="14"/>
                  <a:pt x="326" y="21"/>
                  <a:pt x="314" y="28"/>
                </a:cubicBezTo>
                <a:cubicBezTo>
                  <a:pt x="314" y="28"/>
                  <a:pt x="314" y="29"/>
                  <a:pt x="314" y="29"/>
                </a:cubicBezTo>
                <a:cubicBezTo>
                  <a:pt x="315" y="30"/>
                  <a:pt x="315" y="30"/>
                  <a:pt x="315" y="30"/>
                </a:cubicBezTo>
                <a:cubicBezTo>
                  <a:pt x="318" y="29"/>
                  <a:pt x="321" y="29"/>
                  <a:pt x="324" y="29"/>
                </a:cubicBezTo>
                <a:cubicBezTo>
                  <a:pt x="333" y="29"/>
                  <a:pt x="375" y="31"/>
                  <a:pt x="410" y="65"/>
                </a:cubicBezTo>
                <a:cubicBezTo>
                  <a:pt x="435" y="90"/>
                  <a:pt x="446" y="116"/>
                  <a:pt x="442" y="143"/>
                </a:cubicBezTo>
                <a:cubicBezTo>
                  <a:pt x="439" y="168"/>
                  <a:pt x="423" y="186"/>
                  <a:pt x="414" y="195"/>
                </a:cubicBezTo>
                <a:cubicBezTo>
                  <a:pt x="396" y="213"/>
                  <a:pt x="396" y="213"/>
                  <a:pt x="396" y="213"/>
                </a:cubicBezTo>
                <a:cubicBezTo>
                  <a:pt x="387" y="222"/>
                  <a:pt x="387" y="222"/>
                  <a:pt x="387" y="222"/>
                </a:cubicBezTo>
                <a:cubicBezTo>
                  <a:pt x="384" y="224"/>
                  <a:pt x="380" y="224"/>
                  <a:pt x="377" y="222"/>
                </a:cubicBezTo>
                <a:cubicBezTo>
                  <a:pt x="376" y="221"/>
                  <a:pt x="375" y="220"/>
                  <a:pt x="374" y="220"/>
                </a:cubicBezTo>
                <a:cubicBezTo>
                  <a:pt x="373" y="220"/>
                  <a:pt x="372" y="220"/>
                  <a:pt x="371" y="222"/>
                </a:cubicBezTo>
                <a:cubicBezTo>
                  <a:pt x="369" y="223"/>
                  <a:pt x="365" y="226"/>
                  <a:pt x="359" y="230"/>
                </a:cubicBezTo>
                <a:cubicBezTo>
                  <a:pt x="350" y="237"/>
                  <a:pt x="336" y="248"/>
                  <a:pt x="321" y="260"/>
                </a:cubicBezTo>
                <a:cubicBezTo>
                  <a:pt x="318" y="262"/>
                  <a:pt x="314" y="262"/>
                  <a:pt x="311" y="260"/>
                </a:cubicBezTo>
                <a:cubicBezTo>
                  <a:pt x="200" y="148"/>
                  <a:pt x="200" y="148"/>
                  <a:pt x="200" y="148"/>
                </a:cubicBezTo>
                <a:cubicBezTo>
                  <a:pt x="198" y="146"/>
                  <a:pt x="197" y="144"/>
                  <a:pt x="198" y="141"/>
                </a:cubicBezTo>
                <a:cubicBezTo>
                  <a:pt x="209" y="108"/>
                  <a:pt x="201" y="73"/>
                  <a:pt x="176" y="48"/>
                </a:cubicBezTo>
                <a:cubicBezTo>
                  <a:pt x="159" y="31"/>
                  <a:pt x="136" y="22"/>
                  <a:pt x="112" y="22"/>
                </a:cubicBezTo>
                <a:cubicBezTo>
                  <a:pt x="106" y="22"/>
                  <a:pt x="100" y="22"/>
                  <a:pt x="95" y="23"/>
                </a:cubicBezTo>
                <a:cubicBezTo>
                  <a:pt x="138" y="66"/>
                  <a:pt x="138" y="66"/>
                  <a:pt x="138" y="66"/>
                </a:cubicBezTo>
                <a:cubicBezTo>
                  <a:pt x="147" y="75"/>
                  <a:pt x="138" y="125"/>
                  <a:pt x="131" y="132"/>
                </a:cubicBezTo>
                <a:cubicBezTo>
                  <a:pt x="124" y="139"/>
                  <a:pt x="95" y="143"/>
                  <a:pt x="82" y="143"/>
                </a:cubicBezTo>
                <a:cubicBezTo>
                  <a:pt x="73" y="143"/>
                  <a:pt x="69" y="142"/>
                  <a:pt x="66" y="139"/>
                </a:cubicBezTo>
                <a:cubicBezTo>
                  <a:pt x="22" y="95"/>
                  <a:pt x="22" y="95"/>
                  <a:pt x="22" y="95"/>
                </a:cubicBezTo>
                <a:cubicBezTo>
                  <a:pt x="17" y="125"/>
                  <a:pt x="26" y="155"/>
                  <a:pt x="47" y="177"/>
                </a:cubicBezTo>
                <a:cubicBezTo>
                  <a:pt x="65" y="194"/>
                  <a:pt x="87" y="204"/>
                  <a:pt x="112" y="204"/>
                </a:cubicBezTo>
                <a:cubicBezTo>
                  <a:pt x="121" y="204"/>
                  <a:pt x="131" y="202"/>
                  <a:pt x="140" y="199"/>
                </a:cubicBezTo>
                <a:cubicBezTo>
                  <a:pt x="143" y="198"/>
                  <a:pt x="145" y="199"/>
                  <a:pt x="147" y="201"/>
                </a:cubicBezTo>
                <a:cubicBezTo>
                  <a:pt x="255" y="308"/>
                  <a:pt x="255" y="308"/>
                  <a:pt x="255" y="308"/>
                </a:cubicBezTo>
                <a:cubicBezTo>
                  <a:pt x="258" y="311"/>
                  <a:pt x="258" y="315"/>
                  <a:pt x="255" y="318"/>
                </a:cubicBezTo>
                <a:cubicBezTo>
                  <a:pt x="243" y="331"/>
                  <a:pt x="230" y="346"/>
                  <a:pt x="217" y="360"/>
                </a:cubicBezTo>
                <a:cubicBezTo>
                  <a:pt x="201" y="378"/>
                  <a:pt x="186" y="395"/>
                  <a:pt x="173" y="408"/>
                </a:cubicBezTo>
                <a:cubicBezTo>
                  <a:pt x="152" y="428"/>
                  <a:pt x="116" y="452"/>
                  <a:pt x="98" y="464"/>
                </a:cubicBezTo>
                <a:cubicBezTo>
                  <a:pt x="95" y="466"/>
                  <a:pt x="91" y="468"/>
                  <a:pt x="89" y="469"/>
                </a:cubicBezTo>
                <a:cubicBezTo>
                  <a:pt x="89" y="472"/>
                  <a:pt x="89" y="479"/>
                  <a:pt x="90" y="481"/>
                </a:cubicBezTo>
                <a:cubicBezTo>
                  <a:pt x="95" y="486"/>
                  <a:pt x="142" y="533"/>
                  <a:pt x="142" y="533"/>
                </a:cubicBezTo>
                <a:cubicBezTo>
                  <a:pt x="154" y="545"/>
                  <a:pt x="164" y="555"/>
                  <a:pt x="166" y="557"/>
                </a:cubicBezTo>
                <a:cubicBezTo>
                  <a:pt x="167" y="558"/>
                  <a:pt x="169" y="558"/>
                  <a:pt x="172" y="558"/>
                </a:cubicBezTo>
                <a:cubicBezTo>
                  <a:pt x="175" y="558"/>
                  <a:pt x="177" y="558"/>
                  <a:pt x="178" y="557"/>
                </a:cubicBezTo>
                <a:cubicBezTo>
                  <a:pt x="179" y="556"/>
                  <a:pt x="183" y="551"/>
                  <a:pt x="187" y="545"/>
                </a:cubicBezTo>
                <a:cubicBezTo>
                  <a:pt x="204" y="521"/>
                  <a:pt x="241" y="472"/>
                  <a:pt x="262" y="451"/>
                </a:cubicBezTo>
                <a:cubicBezTo>
                  <a:pt x="275" y="438"/>
                  <a:pt x="287" y="428"/>
                  <a:pt x="299" y="417"/>
                </a:cubicBezTo>
                <a:cubicBezTo>
                  <a:pt x="309" y="409"/>
                  <a:pt x="318" y="401"/>
                  <a:pt x="329" y="392"/>
                </a:cubicBezTo>
                <a:cubicBezTo>
                  <a:pt x="330" y="390"/>
                  <a:pt x="332" y="390"/>
                  <a:pt x="333" y="39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pic>
        <p:nvPicPr>
          <p:cNvPr id="35" name="Picture 34">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155047389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5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75000">
                                          <p:cBhvr additive="base">
                                            <p:cTn id="7" dur="800" fill="hold"/>
                                            <p:tgtEl>
                                              <p:spTgt spid="4"/>
                                            </p:tgtEl>
                                            <p:attrNameLst>
                                              <p:attrName>ppt_x</p:attrName>
                                            </p:attrNameLst>
                                          </p:cBhvr>
                                          <p:tavLst>
                                            <p:tav tm="0">
                                              <p:val>
                                                <p:strVal val="#ppt_x"/>
                                              </p:val>
                                            </p:tav>
                                            <p:tav tm="100000">
                                              <p:val>
                                                <p:strVal val="#ppt_x"/>
                                              </p:val>
                                            </p:tav>
                                          </p:tavLst>
                                        </p:anim>
                                        <p:anim calcmode="lin" valueType="num" p14:bounceEnd="75000">
                                          <p:cBhvr additive="base">
                                            <p:cTn id="8" dur="8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75000">
                                      <p:stCondLst>
                                        <p:cond delay="100"/>
                                      </p:stCondLst>
                                      <p:childTnLst>
                                        <p:set>
                                          <p:cBhvr>
                                            <p:cTn id="10" dur="1" fill="hold">
                                              <p:stCondLst>
                                                <p:cond delay="0"/>
                                              </p:stCondLst>
                                            </p:cTn>
                                            <p:tgtEl>
                                              <p:spTgt spid="6"/>
                                            </p:tgtEl>
                                            <p:attrNameLst>
                                              <p:attrName>style.visibility</p:attrName>
                                            </p:attrNameLst>
                                          </p:cBhvr>
                                          <p:to>
                                            <p:strVal val="visible"/>
                                          </p:to>
                                        </p:set>
                                        <p:anim calcmode="lin" valueType="num" p14:bounceEnd="75000">
                                          <p:cBhvr additive="base">
                                            <p:cTn id="11" dur="800" fill="hold"/>
                                            <p:tgtEl>
                                              <p:spTgt spid="6"/>
                                            </p:tgtEl>
                                            <p:attrNameLst>
                                              <p:attrName>ppt_x</p:attrName>
                                            </p:attrNameLst>
                                          </p:cBhvr>
                                          <p:tavLst>
                                            <p:tav tm="0">
                                              <p:val>
                                                <p:strVal val="#ppt_x"/>
                                              </p:val>
                                            </p:tav>
                                            <p:tav tm="100000">
                                              <p:val>
                                                <p:strVal val="#ppt_x"/>
                                              </p:val>
                                            </p:tav>
                                          </p:tavLst>
                                        </p:anim>
                                        <p:anim calcmode="lin" valueType="num" p14:bounceEnd="75000">
                                          <p:cBhvr additive="base">
                                            <p:cTn id="12" dur="8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75000">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14:bounceEnd="75000">
                                          <p:cBhvr additive="base">
                                            <p:cTn id="15" dur="800" fill="hold"/>
                                            <p:tgtEl>
                                              <p:spTgt spid="8"/>
                                            </p:tgtEl>
                                            <p:attrNameLst>
                                              <p:attrName>ppt_x</p:attrName>
                                            </p:attrNameLst>
                                          </p:cBhvr>
                                          <p:tavLst>
                                            <p:tav tm="0">
                                              <p:val>
                                                <p:strVal val="#ppt_x"/>
                                              </p:val>
                                            </p:tav>
                                            <p:tav tm="100000">
                                              <p:val>
                                                <p:strVal val="#ppt_x"/>
                                              </p:val>
                                            </p:tav>
                                          </p:tavLst>
                                        </p:anim>
                                        <p:anim calcmode="lin" valueType="num" p14:bounceEnd="75000">
                                          <p:cBhvr additive="base">
                                            <p:cTn id="16" dur="80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75000">
                                      <p:stCondLst>
                                        <p:cond delay="300"/>
                                      </p:stCondLst>
                                      <p:childTnLst>
                                        <p:set>
                                          <p:cBhvr>
                                            <p:cTn id="18" dur="1" fill="hold">
                                              <p:stCondLst>
                                                <p:cond delay="0"/>
                                              </p:stCondLst>
                                            </p:cTn>
                                            <p:tgtEl>
                                              <p:spTgt spid="10"/>
                                            </p:tgtEl>
                                            <p:attrNameLst>
                                              <p:attrName>style.visibility</p:attrName>
                                            </p:attrNameLst>
                                          </p:cBhvr>
                                          <p:to>
                                            <p:strVal val="visible"/>
                                          </p:to>
                                        </p:set>
                                        <p:anim calcmode="lin" valueType="num" p14:bounceEnd="75000">
                                          <p:cBhvr additive="base">
                                            <p:cTn id="19" dur="800" fill="hold"/>
                                            <p:tgtEl>
                                              <p:spTgt spid="10"/>
                                            </p:tgtEl>
                                            <p:attrNameLst>
                                              <p:attrName>ppt_x</p:attrName>
                                            </p:attrNameLst>
                                          </p:cBhvr>
                                          <p:tavLst>
                                            <p:tav tm="0">
                                              <p:val>
                                                <p:strVal val="#ppt_x"/>
                                              </p:val>
                                            </p:tav>
                                            <p:tav tm="100000">
                                              <p:val>
                                                <p:strVal val="#ppt_x"/>
                                              </p:val>
                                            </p:tav>
                                          </p:tavLst>
                                        </p:anim>
                                        <p:anim calcmode="lin" valueType="num" p14:bounceEnd="75000">
                                          <p:cBhvr additive="base">
                                            <p:cTn id="20" dur="800" fill="hold"/>
                                            <p:tgtEl>
                                              <p:spTgt spid="10"/>
                                            </p:tgtEl>
                                            <p:attrNameLst>
                                              <p:attrName>ppt_y</p:attrName>
                                            </p:attrNameLst>
                                          </p:cBhvr>
                                          <p:tavLst>
                                            <p:tav tm="0">
                                              <p:val>
                                                <p:strVal val="0-#ppt_h/2"/>
                                              </p:val>
                                            </p:tav>
                                            <p:tav tm="100000">
                                              <p:val>
                                                <p:strVal val="#ppt_y"/>
                                              </p:val>
                                            </p:tav>
                                          </p:tavLst>
                                        </p:anim>
                                      </p:childTnLst>
                                    </p:cTn>
                                  </p:par>
                                  <p:par>
                                    <p:cTn id="21" presetID="22" presetClass="entr" presetSubtype="8" fill="hold" grpId="0" nodeType="withEffect">
                                      <p:stCondLst>
                                        <p:cond delay="80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200"/>
                                            <p:tgtEl>
                                              <p:spTgt spid="5"/>
                                            </p:tgtEl>
                                          </p:cBhvr>
                                        </p:animEffect>
                                      </p:childTnLst>
                                    </p:cTn>
                                  </p:par>
                                  <p:par>
                                    <p:cTn id="24" presetID="22" presetClass="entr" presetSubtype="8" fill="hold" grpId="0" nodeType="withEffect">
                                      <p:stCondLst>
                                        <p:cond delay="1000"/>
                                      </p:stCondLst>
                                      <p:childTnLst>
                                        <p:set>
                                          <p:cBhvr>
                                            <p:cTn id="25" dur="1" fill="hold">
                                              <p:stCondLst>
                                                <p:cond delay="0"/>
                                              </p:stCondLst>
                                            </p:cTn>
                                            <p:tgtEl>
                                              <p:spTgt spid="7"/>
                                            </p:tgtEl>
                                            <p:attrNameLst>
                                              <p:attrName>style.visibility</p:attrName>
                                            </p:attrNameLst>
                                          </p:cBhvr>
                                          <p:to>
                                            <p:strVal val="visible"/>
                                          </p:to>
                                        </p:set>
                                        <p:animEffect transition="in" filter="wipe(left)">
                                          <p:cBhvr>
                                            <p:cTn id="26" dur="200"/>
                                            <p:tgtEl>
                                              <p:spTgt spid="7"/>
                                            </p:tgtEl>
                                          </p:cBhvr>
                                        </p:animEffect>
                                      </p:childTnLst>
                                    </p:cTn>
                                  </p:par>
                                  <p:par>
                                    <p:cTn id="27" presetID="22" presetClass="entr" presetSubtype="8" fill="hold" grpId="0" nodeType="withEffect">
                                      <p:stCondLst>
                                        <p:cond delay="1200"/>
                                      </p:stCondLst>
                                      <p:childTnLst>
                                        <p:set>
                                          <p:cBhvr>
                                            <p:cTn id="28" dur="1" fill="hold">
                                              <p:stCondLst>
                                                <p:cond delay="0"/>
                                              </p:stCondLst>
                                            </p:cTn>
                                            <p:tgtEl>
                                              <p:spTgt spid="9"/>
                                            </p:tgtEl>
                                            <p:attrNameLst>
                                              <p:attrName>style.visibility</p:attrName>
                                            </p:attrNameLst>
                                          </p:cBhvr>
                                          <p:to>
                                            <p:strVal val="visible"/>
                                          </p:to>
                                        </p:set>
                                        <p:animEffect transition="in" filter="wipe(left)">
                                          <p:cBhvr>
                                            <p:cTn id="29" dur="200"/>
                                            <p:tgtEl>
                                              <p:spTgt spid="9"/>
                                            </p:tgtEl>
                                          </p:cBhvr>
                                        </p:animEffect>
                                      </p:childTnLst>
                                    </p:cTn>
                                  </p:par>
                                  <p:par>
                                    <p:cTn id="30" presetID="22" presetClass="entr" presetSubtype="8" fill="hold" grpId="0" nodeType="withEffect">
                                      <p:stCondLst>
                                        <p:cond delay="1400"/>
                                      </p:stCondLst>
                                      <p:childTnLst>
                                        <p:set>
                                          <p:cBhvr>
                                            <p:cTn id="31" dur="1" fill="hold">
                                              <p:stCondLst>
                                                <p:cond delay="0"/>
                                              </p:stCondLst>
                                            </p:cTn>
                                            <p:tgtEl>
                                              <p:spTgt spid="11"/>
                                            </p:tgtEl>
                                            <p:attrNameLst>
                                              <p:attrName>style.visibility</p:attrName>
                                            </p:attrNameLst>
                                          </p:cBhvr>
                                          <p:to>
                                            <p:strVal val="visible"/>
                                          </p:to>
                                        </p:set>
                                        <p:animEffect transition="in" filter="wipe(left)">
                                          <p:cBhvr>
                                            <p:cTn id="32" dur="200"/>
                                            <p:tgtEl>
                                              <p:spTgt spid="11"/>
                                            </p:tgtEl>
                                          </p:cBhvr>
                                        </p:animEffect>
                                      </p:childTnLst>
                                    </p:cTn>
                                  </p:par>
                                  <p:par>
                                    <p:cTn id="33" presetID="10" presetClass="entr" presetSubtype="0" fill="hold" grpId="0" nodeType="withEffect">
                                      <p:stCondLst>
                                        <p:cond delay="40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par>
                                    <p:cTn id="36" presetID="10" presetClass="entr" presetSubtype="0" fill="hold" grpId="0" nodeType="withEffect">
                                      <p:stCondLst>
                                        <p:cond delay="600"/>
                                      </p:stCondLst>
                                      <p:childTnLst>
                                        <p:set>
                                          <p:cBhvr>
                                            <p:cTn id="37" dur="1" fill="hold">
                                              <p:stCondLst>
                                                <p:cond delay="0"/>
                                              </p:stCondLst>
                                            </p:cTn>
                                            <p:tgtEl>
                                              <p:spTgt spid="36"/>
                                            </p:tgtEl>
                                            <p:attrNameLst>
                                              <p:attrName>style.visibility</p:attrName>
                                            </p:attrNameLst>
                                          </p:cBhvr>
                                          <p:to>
                                            <p:strVal val="visible"/>
                                          </p:to>
                                        </p:set>
                                        <p:animEffect transition="in" filter="fade">
                                          <p:cBhvr>
                                            <p:cTn id="38" dur="500"/>
                                            <p:tgtEl>
                                              <p:spTgt spid="36"/>
                                            </p:tgtEl>
                                          </p:cBhvr>
                                        </p:animEffect>
                                      </p:childTnLst>
                                    </p:cTn>
                                  </p:par>
                                  <p:par>
                                    <p:cTn id="39" presetID="10" presetClass="entr" presetSubtype="0" fill="hold" grpId="0" nodeType="withEffect">
                                      <p:stCondLst>
                                        <p:cond delay="800"/>
                                      </p:stCondLst>
                                      <p:childTnLst>
                                        <p:set>
                                          <p:cBhvr>
                                            <p:cTn id="40" dur="1" fill="hold">
                                              <p:stCondLst>
                                                <p:cond delay="0"/>
                                              </p:stCondLst>
                                            </p:cTn>
                                            <p:tgtEl>
                                              <p:spTgt spid="37"/>
                                            </p:tgtEl>
                                            <p:attrNameLst>
                                              <p:attrName>style.visibility</p:attrName>
                                            </p:attrNameLst>
                                          </p:cBhvr>
                                          <p:to>
                                            <p:strVal val="visible"/>
                                          </p:to>
                                        </p:set>
                                        <p:animEffect transition="in" filter="fade">
                                          <p:cBhvr>
                                            <p:cTn id="41" dur="500"/>
                                            <p:tgtEl>
                                              <p:spTgt spid="37"/>
                                            </p:tgtEl>
                                          </p:cBhvr>
                                        </p:animEffect>
                                      </p:childTnLst>
                                    </p:cTn>
                                  </p:par>
                                  <p:par>
                                    <p:cTn id="42" presetID="10" presetClass="entr" presetSubtype="0" fill="hold" grpId="0" nodeType="withEffect">
                                      <p:stCondLst>
                                        <p:cond delay="1000"/>
                                      </p:stCondLst>
                                      <p:childTnLst>
                                        <p:set>
                                          <p:cBhvr>
                                            <p:cTn id="43" dur="1" fill="hold">
                                              <p:stCondLst>
                                                <p:cond delay="0"/>
                                              </p:stCondLst>
                                            </p:cTn>
                                            <p:tgtEl>
                                              <p:spTgt spid="38"/>
                                            </p:tgtEl>
                                            <p:attrNameLst>
                                              <p:attrName>style.visibility</p:attrName>
                                            </p:attrNameLst>
                                          </p:cBhvr>
                                          <p:to>
                                            <p:strVal val="visible"/>
                                          </p:to>
                                        </p:set>
                                        <p:animEffect transition="in" filter="fade">
                                          <p:cBhvr>
                                            <p:cTn id="44" dur="500"/>
                                            <p:tgtEl>
                                              <p:spTgt spid="38"/>
                                            </p:tgtEl>
                                          </p:cBhvr>
                                        </p:animEffect>
                                      </p:childTnLst>
                                    </p:cTn>
                                  </p:par>
                                  <p:par>
                                    <p:cTn id="45" presetID="10" presetClass="entr" presetSubtype="0" fill="hold" grpId="0" nodeType="withEffect">
                                      <p:stCondLst>
                                        <p:cond delay="80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par>
                                    <p:cTn id="48" presetID="10" presetClass="entr" presetSubtype="0" fill="hold" grpId="0" nodeType="withEffect">
                                      <p:stCondLst>
                                        <p:cond delay="90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7"/>
                                            </p:tgtEl>
                                            <p:attrNameLst>
                                              <p:attrName>style.visibility</p:attrName>
                                            </p:attrNameLst>
                                          </p:cBhvr>
                                          <p:to>
                                            <p:strVal val="visible"/>
                                          </p:to>
                                        </p:set>
                                        <p:animEffect transition="in" filter="fade">
                                          <p:cBhvr>
                                            <p:cTn id="53" dur="500"/>
                                            <p:tgtEl>
                                              <p:spTgt spid="27"/>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120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par>
                                    <p:cTn id="60" presetID="10" presetClass="entr" presetSubtype="0" fill="hold" grpId="0" nodeType="withEffect">
                                      <p:stCondLst>
                                        <p:cond delay="130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1400"/>
                                      </p:stCondLst>
                                      <p:childTnLst>
                                        <p:set>
                                          <p:cBhvr>
                                            <p:cTn id="64" dur="1" fill="hold">
                                              <p:stCondLst>
                                                <p:cond delay="0"/>
                                              </p:stCondLst>
                                            </p:cTn>
                                            <p:tgtEl>
                                              <p:spTgt spid="31"/>
                                            </p:tgtEl>
                                            <p:attrNameLst>
                                              <p:attrName>style.visibility</p:attrName>
                                            </p:attrNameLst>
                                          </p:cBhvr>
                                          <p:to>
                                            <p:strVal val="visible"/>
                                          </p:to>
                                        </p:set>
                                        <p:animEffect transition="in" filter="fade">
                                          <p:cBhvr>
                                            <p:cTn id="65" dur="500"/>
                                            <p:tgtEl>
                                              <p:spTgt spid="31"/>
                                            </p:tgtEl>
                                          </p:cBhvr>
                                        </p:animEffect>
                                      </p:childTnLst>
                                    </p:cTn>
                                  </p:par>
                                  <p:par>
                                    <p:cTn id="66" presetID="10" presetClass="entr" presetSubtype="0" fill="hold" grpId="0" nodeType="withEffect">
                                      <p:stCondLst>
                                        <p:cond delay="150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25" grpId="0"/>
          <p:bldP spid="26" grpId="0"/>
          <p:bldP spid="27" grpId="0"/>
          <p:bldP spid="28" grpId="0"/>
          <p:bldP spid="29" grpId="0"/>
          <p:bldP spid="30" grpId="0"/>
          <p:bldP spid="31" grpId="0"/>
          <p:bldP spid="32" grpId="0"/>
          <p:bldP spid="33" grpId="0"/>
          <p:bldP spid="36" grpId="0"/>
          <p:bldP spid="37" grpId="0"/>
          <p:bldP spid="3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800" fill="hold"/>
                                            <p:tgtEl>
                                              <p:spTgt spid="4"/>
                                            </p:tgtEl>
                                            <p:attrNameLst>
                                              <p:attrName>ppt_x</p:attrName>
                                            </p:attrNameLst>
                                          </p:cBhvr>
                                          <p:tavLst>
                                            <p:tav tm="0">
                                              <p:val>
                                                <p:strVal val="#ppt_x"/>
                                              </p:val>
                                            </p:tav>
                                            <p:tav tm="100000">
                                              <p:val>
                                                <p:strVal val="#ppt_x"/>
                                              </p:val>
                                            </p:tav>
                                          </p:tavLst>
                                        </p:anim>
                                        <p:anim calcmode="lin" valueType="num">
                                          <p:cBhvr additive="base">
                                            <p:cTn id="8" dur="8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800" fill="hold"/>
                                            <p:tgtEl>
                                              <p:spTgt spid="6"/>
                                            </p:tgtEl>
                                            <p:attrNameLst>
                                              <p:attrName>ppt_x</p:attrName>
                                            </p:attrNameLst>
                                          </p:cBhvr>
                                          <p:tavLst>
                                            <p:tav tm="0">
                                              <p:val>
                                                <p:strVal val="#ppt_x"/>
                                              </p:val>
                                            </p:tav>
                                            <p:tav tm="100000">
                                              <p:val>
                                                <p:strVal val="#ppt_x"/>
                                              </p:val>
                                            </p:tav>
                                          </p:tavLst>
                                        </p:anim>
                                        <p:anim calcmode="lin" valueType="num">
                                          <p:cBhvr additive="base">
                                            <p:cTn id="12" dur="8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800" fill="hold"/>
                                            <p:tgtEl>
                                              <p:spTgt spid="8"/>
                                            </p:tgtEl>
                                            <p:attrNameLst>
                                              <p:attrName>ppt_x</p:attrName>
                                            </p:attrNameLst>
                                          </p:cBhvr>
                                          <p:tavLst>
                                            <p:tav tm="0">
                                              <p:val>
                                                <p:strVal val="#ppt_x"/>
                                              </p:val>
                                            </p:tav>
                                            <p:tav tm="100000">
                                              <p:val>
                                                <p:strVal val="#ppt_x"/>
                                              </p:val>
                                            </p:tav>
                                          </p:tavLst>
                                        </p:anim>
                                        <p:anim calcmode="lin" valueType="num">
                                          <p:cBhvr additive="base">
                                            <p:cTn id="16" dur="80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800" fill="hold"/>
                                            <p:tgtEl>
                                              <p:spTgt spid="10"/>
                                            </p:tgtEl>
                                            <p:attrNameLst>
                                              <p:attrName>ppt_x</p:attrName>
                                            </p:attrNameLst>
                                          </p:cBhvr>
                                          <p:tavLst>
                                            <p:tav tm="0">
                                              <p:val>
                                                <p:strVal val="#ppt_x"/>
                                              </p:val>
                                            </p:tav>
                                            <p:tav tm="100000">
                                              <p:val>
                                                <p:strVal val="#ppt_x"/>
                                              </p:val>
                                            </p:tav>
                                          </p:tavLst>
                                        </p:anim>
                                        <p:anim calcmode="lin" valueType="num">
                                          <p:cBhvr additive="base">
                                            <p:cTn id="20" dur="800" fill="hold"/>
                                            <p:tgtEl>
                                              <p:spTgt spid="10"/>
                                            </p:tgtEl>
                                            <p:attrNameLst>
                                              <p:attrName>ppt_y</p:attrName>
                                            </p:attrNameLst>
                                          </p:cBhvr>
                                          <p:tavLst>
                                            <p:tav tm="0">
                                              <p:val>
                                                <p:strVal val="0-#ppt_h/2"/>
                                              </p:val>
                                            </p:tav>
                                            <p:tav tm="100000">
                                              <p:val>
                                                <p:strVal val="#ppt_y"/>
                                              </p:val>
                                            </p:tav>
                                          </p:tavLst>
                                        </p:anim>
                                      </p:childTnLst>
                                    </p:cTn>
                                  </p:par>
                                  <p:par>
                                    <p:cTn id="21" presetID="22" presetClass="entr" presetSubtype="8" fill="hold" grpId="0" nodeType="withEffect">
                                      <p:stCondLst>
                                        <p:cond delay="80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200"/>
                                            <p:tgtEl>
                                              <p:spTgt spid="5"/>
                                            </p:tgtEl>
                                          </p:cBhvr>
                                        </p:animEffect>
                                      </p:childTnLst>
                                    </p:cTn>
                                  </p:par>
                                  <p:par>
                                    <p:cTn id="24" presetID="22" presetClass="entr" presetSubtype="8" fill="hold" grpId="0" nodeType="withEffect">
                                      <p:stCondLst>
                                        <p:cond delay="1000"/>
                                      </p:stCondLst>
                                      <p:childTnLst>
                                        <p:set>
                                          <p:cBhvr>
                                            <p:cTn id="25" dur="1" fill="hold">
                                              <p:stCondLst>
                                                <p:cond delay="0"/>
                                              </p:stCondLst>
                                            </p:cTn>
                                            <p:tgtEl>
                                              <p:spTgt spid="7"/>
                                            </p:tgtEl>
                                            <p:attrNameLst>
                                              <p:attrName>style.visibility</p:attrName>
                                            </p:attrNameLst>
                                          </p:cBhvr>
                                          <p:to>
                                            <p:strVal val="visible"/>
                                          </p:to>
                                        </p:set>
                                        <p:animEffect transition="in" filter="wipe(left)">
                                          <p:cBhvr>
                                            <p:cTn id="26" dur="200"/>
                                            <p:tgtEl>
                                              <p:spTgt spid="7"/>
                                            </p:tgtEl>
                                          </p:cBhvr>
                                        </p:animEffect>
                                      </p:childTnLst>
                                    </p:cTn>
                                  </p:par>
                                  <p:par>
                                    <p:cTn id="27" presetID="22" presetClass="entr" presetSubtype="8" fill="hold" grpId="0" nodeType="withEffect">
                                      <p:stCondLst>
                                        <p:cond delay="1200"/>
                                      </p:stCondLst>
                                      <p:childTnLst>
                                        <p:set>
                                          <p:cBhvr>
                                            <p:cTn id="28" dur="1" fill="hold">
                                              <p:stCondLst>
                                                <p:cond delay="0"/>
                                              </p:stCondLst>
                                            </p:cTn>
                                            <p:tgtEl>
                                              <p:spTgt spid="9"/>
                                            </p:tgtEl>
                                            <p:attrNameLst>
                                              <p:attrName>style.visibility</p:attrName>
                                            </p:attrNameLst>
                                          </p:cBhvr>
                                          <p:to>
                                            <p:strVal val="visible"/>
                                          </p:to>
                                        </p:set>
                                        <p:animEffect transition="in" filter="wipe(left)">
                                          <p:cBhvr>
                                            <p:cTn id="29" dur="200"/>
                                            <p:tgtEl>
                                              <p:spTgt spid="9"/>
                                            </p:tgtEl>
                                          </p:cBhvr>
                                        </p:animEffect>
                                      </p:childTnLst>
                                    </p:cTn>
                                  </p:par>
                                  <p:par>
                                    <p:cTn id="30" presetID="22" presetClass="entr" presetSubtype="8" fill="hold" grpId="0" nodeType="withEffect">
                                      <p:stCondLst>
                                        <p:cond delay="1400"/>
                                      </p:stCondLst>
                                      <p:childTnLst>
                                        <p:set>
                                          <p:cBhvr>
                                            <p:cTn id="31" dur="1" fill="hold">
                                              <p:stCondLst>
                                                <p:cond delay="0"/>
                                              </p:stCondLst>
                                            </p:cTn>
                                            <p:tgtEl>
                                              <p:spTgt spid="11"/>
                                            </p:tgtEl>
                                            <p:attrNameLst>
                                              <p:attrName>style.visibility</p:attrName>
                                            </p:attrNameLst>
                                          </p:cBhvr>
                                          <p:to>
                                            <p:strVal val="visible"/>
                                          </p:to>
                                        </p:set>
                                        <p:animEffect transition="in" filter="wipe(left)">
                                          <p:cBhvr>
                                            <p:cTn id="32" dur="200"/>
                                            <p:tgtEl>
                                              <p:spTgt spid="11"/>
                                            </p:tgtEl>
                                          </p:cBhvr>
                                        </p:animEffect>
                                      </p:childTnLst>
                                    </p:cTn>
                                  </p:par>
                                  <p:par>
                                    <p:cTn id="33" presetID="10" presetClass="entr" presetSubtype="0" fill="hold" grpId="0" nodeType="withEffect">
                                      <p:stCondLst>
                                        <p:cond delay="40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par>
                                    <p:cTn id="36" presetID="10" presetClass="entr" presetSubtype="0" fill="hold" grpId="0" nodeType="withEffect">
                                      <p:stCondLst>
                                        <p:cond delay="600"/>
                                      </p:stCondLst>
                                      <p:childTnLst>
                                        <p:set>
                                          <p:cBhvr>
                                            <p:cTn id="37" dur="1" fill="hold">
                                              <p:stCondLst>
                                                <p:cond delay="0"/>
                                              </p:stCondLst>
                                            </p:cTn>
                                            <p:tgtEl>
                                              <p:spTgt spid="36"/>
                                            </p:tgtEl>
                                            <p:attrNameLst>
                                              <p:attrName>style.visibility</p:attrName>
                                            </p:attrNameLst>
                                          </p:cBhvr>
                                          <p:to>
                                            <p:strVal val="visible"/>
                                          </p:to>
                                        </p:set>
                                        <p:animEffect transition="in" filter="fade">
                                          <p:cBhvr>
                                            <p:cTn id="38" dur="500"/>
                                            <p:tgtEl>
                                              <p:spTgt spid="36"/>
                                            </p:tgtEl>
                                          </p:cBhvr>
                                        </p:animEffect>
                                      </p:childTnLst>
                                    </p:cTn>
                                  </p:par>
                                  <p:par>
                                    <p:cTn id="39" presetID="10" presetClass="entr" presetSubtype="0" fill="hold" grpId="0" nodeType="withEffect">
                                      <p:stCondLst>
                                        <p:cond delay="800"/>
                                      </p:stCondLst>
                                      <p:childTnLst>
                                        <p:set>
                                          <p:cBhvr>
                                            <p:cTn id="40" dur="1" fill="hold">
                                              <p:stCondLst>
                                                <p:cond delay="0"/>
                                              </p:stCondLst>
                                            </p:cTn>
                                            <p:tgtEl>
                                              <p:spTgt spid="37"/>
                                            </p:tgtEl>
                                            <p:attrNameLst>
                                              <p:attrName>style.visibility</p:attrName>
                                            </p:attrNameLst>
                                          </p:cBhvr>
                                          <p:to>
                                            <p:strVal val="visible"/>
                                          </p:to>
                                        </p:set>
                                        <p:animEffect transition="in" filter="fade">
                                          <p:cBhvr>
                                            <p:cTn id="41" dur="500"/>
                                            <p:tgtEl>
                                              <p:spTgt spid="37"/>
                                            </p:tgtEl>
                                          </p:cBhvr>
                                        </p:animEffect>
                                      </p:childTnLst>
                                    </p:cTn>
                                  </p:par>
                                  <p:par>
                                    <p:cTn id="42" presetID="10" presetClass="entr" presetSubtype="0" fill="hold" grpId="0" nodeType="withEffect">
                                      <p:stCondLst>
                                        <p:cond delay="1000"/>
                                      </p:stCondLst>
                                      <p:childTnLst>
                                        <p:set>
                                          <p:cBhvr>
                                            <p:cTn id="43" dur="1" fill="hold">
                                              <p:stCondLst>
                                                <p:cond delay="0"/>
                                              </p:stCondLst>
                                            </p:cTn>
                                            <p:tgtEl>
                                              <p:spTgt spid="38"/>
                                            </p:tgtEl>
                                            <p:attrNameLst>
                                              <p:attrName>style.visibility</p:attrName>
                                            </p:attrNameLst>
                                          </p:cBhvr>
                                          <p:to>
                                            <p:strVal val="visible"/>
                                          </p:to>
                                        </p:set>
                                        <p:animEffect transition="in" filter="fade">
                                          <p:cBhvr>
                                            <p:cTn id="44" dur="500"/>
                                            <p:tgtEl>
                                              <p:spTgt spid="38"/>
                                            </p:tgtEl>
                                          </p:cBhvr>
                                        </p:animEffect>
                                      </p:childTnLst>
                                    </p:cTn>
                                  </p:par>
                                  <p:par>
                                    <p:cTn id="45" presetID="10" presetClass="entr" presetSubtype="0" fill="hold" grpId="0" nodeType="withEffect">
                                      <p:stCondLst>
                                        <p:cond delay="80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par>
                                    <p:cTn id="48" presetID="10" presetClass="entr" presetSubtype="0" fill="hold" grpId="0" nodeType="withEffect">
                                      <p:stCondLst>
                                        <p:cond delay="90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7"/>
                                            </p:tgtEl>
                                            <p:attrNameLst>
                                              <p:attrName>style.visibility</p:attrName>
                                            </p:attrNameLst>
                                          </p:cBhvr>
                                          <p:to>
                                            <p:strVal val="visible"/>
                                          </p:to>
                                        </p:set>
                                        <p:animEffect transition="in" filter="fade">
                                          <p:cBhvr>
                                            <p:cTn id="53" dur="500"/>
                                            <p:tgtEl>
                                              <p:spTgt spid="27"/>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120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par>
                                    <p:cTn id="60" presetID="10" presetClass="entr" presetSubtype="0" fill="hold" grpId="0" nodeType="withEffect">
                                      <p:stCondLst>
                                        <p:cond delay="130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1400"/>
                                      </p:stCondLst>
                                      <p:childTnLst>
                                        <p:set>
                                          <p:cBhvr>
                                            <p:cTn id="64" dur="1" fill="hold">
                                              <p:stCondLst>
                                                <p:cond delay="0"/>
                                              </p:stCondLst>
                                            </p:cTn>
                                            <p:tgtEl>
                                              <p:spTgt spid="31"/>
                                            </p:tgtEl>
                                            <p:attrNameLst>
                                              <p:attrName>style.visibility</p:attrName>
                                            </p:attrNameLst>
                                          </p:cBhvr>
                                          <p:to>
                                            <p:strVal val="visible"/>
                                          </p:to>
                                        </p:set>
                                        <p:animEffect transition="in" filter="fade">
                                          <p:cBhvr>
                                            <p:cTn id="65" dur="500"/>
                                            <p:tgtEl>
                                              <p:spTgt spid="31"/>
                                            </p:tgtEl>
                                          </p:cBhvr>
                                        </p:animEffect>
                                      </p:childTnLst>
                                    </p:cTn>
                                  </p:par>
                                  <p:par>
                                    <p:cTn id="66" presetID="10" presetClass="entr" presetSubtype="0" fill="hold" grpId="0" nodeType="withEffect">
                                      <p:stCondLst>
                                        <p:cond delay="150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25" grpId="0"/>
          <p:bldP spid="26" grpId="0"/>
          <p:bldP spid="27" grpId="0"/>
          <p:bldP spid="28" grpId="0"/>
          <p:bldP spid="29" grpId="0"/>
          <p:bldP spid="30" grpId="0"/>
          <p:bldP spid="31" grpId="0"/>
          <p:bldP spid="32" grpId="0"/>
          <p:bldP spid="33" grpId="0"/>
          <p:bldP spid="36" grpId="0"/>
          <p:bldP spid="37" grpId="0"/>
          <p:bldP spid="38" grpId="0"/>
        </p:bldLst>
      </p:timing>
    </mc:Fallback>
  </mc:AlternateContent>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Rectangle 81"/>
          <p:cNvSpPr/>
          <p:nvPr/>
        </p:nvSpPr>
        <p:spPr>
          <a:xfrm>
            <a:off x="8208235" y="505432"/>
            <a:ext cx="3216357" cy="3333990"/>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xx </a:t>
            </a:r>
            <a:r>
              <a:rPr lang="en-US" sz="1467" dirty="0" err="1"/>
              <a:t>xxxxx</a:t>
            </a:r>
            <a:r>
              <a:rPr lang="en-US" sz="1467" dirty="0"/>
              <a:t> </a:t>
            </a:r>
            <a:r>
              <a:rPr lang="en-US" sz="1467" dirty="0" err="1"/>
              <a:t>xxxxx</a:t>
            </a:r>
            <a:r>
              <a:rPr lang="en-US" sz="1467" dirty="0"/>
              <a:t> Xx x </a:t>
            </a:r>
            <a:r>
              <a:rPr lang="en-US" sz="1467" dirty="0" err="1"/>
              <a:t>xxxx</a:t>
            </a:r>
            <a:r>
              <a:rPr lang="en-US" sz="1467" dirty="0"/>
              <a:t> </a:t>
            </a:r>
            <a:r>
              <a:rPr lang="en-US" sz="1467" dirty="0" err="1"/>
              <a:t>xxxxx</a:t>
            </a:r>
            <a:r>
              <a:rPr lang="en-US" sz="1467" dirty="0"/>
              <a:t> </a:t>
            </a:r>
            <a:r>
              <a:rPr lang="en-US" sz="1467" dirty="0" err="1"/>
              <a:t>xxxxxxx</a:t>
            </a:r>
            <a:r>
              <a:rPr lang="en-US" sz="1467" dirty="0"/>
              <a:t> xx x </a:t>
            </a:r>
            <a:r>
              <a:rPr lang="en-US" sz="1467" dirty="0" err="1"/>
              <a:t>xxxxxxx</a:t>
            </a:r>
            <a:r>
              <a:rPr lang="en-US" sz="1467" dirty="0"/>
              <a:t> x </a:t>
            </a:r>
            <a:r>
              <a:rPr lang="en-US" sz="1467" dirty="0" err="1"/>
              <a:t>xxxxx</a:t>
            </a:r>
            <a:r>
              <a:rPr lang="en-US" sz="1467" dirty="0"/>
              <a:t> </a:t>
            </a:r>
            <a:r>
              <a:rPr lang="en-US" sz="1467" dirty="0" err="1"/>
              <a:t>Xxxxxxxx</a:t>
            </a:r>
            <a:r>
              <a:rPr lang="en-US" sz="1467" dirty="0"/>
              <a:t> xxx </a:t>
            </a:r>
            <a:r>
              <a:rPr lang="en-US" sz="1467" dirty="0" err="1"/>
              <a:t>xxx</a:t>
            </a:r>
            <a:r>
              <a:rPr lang="en-US" sz="1467" dirty="0"/>
              <a:t> </a:t>
            </a:r>
            <a:r>
              <a:rPr lang="en-US" sz="1467" dirty="0" err="1"/>
              <a:t>xxxxxx</a:t>
            </a:r>
            <a:r>
              <a:rPr lang="en-US" sz="1467" dirty="0"/>
              <a:t> x </a:t>
            </a:r>
            <a:r>
              <a:rPr lang="en-US" sz="1467" dirty="0" err="1"/>
              <a:t>xxxxxx</a:t>
            </a:r>
            <a:r>
              <a:rPr lang="en-US" sz="1467" dirty="0"/>
              <a:t> </a:t>
            </a:r>
            <a:r>
              <a:rPr lang="en-US" sz="1467" dirty="0" err="1"/>
              <a:t>xxxxxxxxx</a:t>
            </a:r>
            <a:r>
              <a:rPr lang="en-US" sz="1467" dirty="0"/>
              <a:t> </a:t>
            </a:r>
            <a:r>
              <a:rPr lang="en-US" sz="1467" dirty="0" err="1"/>
              <a:t>Xxxxxx</a:t>
            </a:r>
            <a:r>
              <a:rPr lang="en-US" sz="1467" dirty="0"/>
              <a:t> x </a:t>
            </a:r>
            <a:r>
              <a:rPr lang="en-US" sz="1467" dirty="0" err="1"/>
              <a:t>xxxxxxx</a:t>
            </a:r>
            <a:r>
              <a:rPr lang="en-US" sz="1467" dirty="0"/>
              <a:t> </a:t>
            </a:r>
            <a:r>
              <a:rPr lang="en-US" sz="1467" dirty="0" err="1"/>
              <a:t>xxxxxxxxx</a:t>
            </a:r>
            <a:r>
              <a:rPr lang="en-US" sz="1467" dirty="0"/>
              <a:t> xx </a:t>
            </a:r>
            <a:endParaRPr lang="en-US" sz="1467" dirty="0">
              <a:solidFill>
                <a:schemeClr val="tx1">
                  <a:lumMod val="60000"/>
                  <a:lumOff val="40000"/>
                </a:schemeClr>
              </a:solidFill>
            </a:endParaRPr>
          </a:p>
        </p:txBody>
      </p:sp>
      <p:grpSp>
        <p:nvGrpSpPr>
          <p:cNvPr id="2" name="Group 1"/>
          <p:cNvGrpSpPr/>
          <p:nvPr/>
        </p:nvGrpSpPr>
        <p:grpSpPr>
          <a:xfrm>
            <a:off x="1096257" y="482191"/>
            <a:ext cx="6567439" cy="4435763"/>
            <a:chOff x="619884" y="282043"/>
            <a:chExt cx="6832436" cy="4614746"/>
          </a:xfrm>
        </p:grpSpPr>
        <p:sp>
          <p:nvSpPr>
            <p:cNvPr id="6" name="Freeform 6"/>
            <p:cNvSpPr>
              <a:spLocks/>
            </p:cNvSpPr>
            <p:nvPr/>
          </p:nvSpPr>
          <p:spPr bwMode="auto">
            <a:xfrm>
              <a:off x="3447193" y="759388"/>
              <a:ext cx="283549" cy="371957"/>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3494905" y="1302445"/>
              <a:ext cx="227657" cy="202097"/>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709693" y="703594"/>
              <a:ext cx="452588" cy="473625"/>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252253" y="347755"/>
              <a:ext cx="214025" cy="262850"/>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2972794" y="334117"/>
              <a:ext cx="113147" cy="79351"/>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3777091" y="288242"/>
              <a:ext cx="126779" cy="73152"/>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4334646" y="799063"/>
              <a:ext cx="235836" cy="141344"/>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3936587" y="324198"/>
              <a:ext cx="76340" cy="7563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3752553" y="387431"/>
              <a:ext cx="647527" cy="36575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3733468" y="582088"/>
              <a:ext cx="141774" cy="143823"/>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3678940" y="1345840"/>
              <a:ext cx="54529" cy="52074"/>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3886148" y="1319803"/>
              <a:ext cx="43623" cy="35956"/>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2698788" y="789144"/>
              <a:ext cx="778396" cy="628607"/>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302692" y="749469"/>
              <a:ext cx="119963" cy="125226"/>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3263159" y="743270"/>
              <a:ext cx="28628" cy="39675"/>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3436287" y="1389235"/>
              <a:ext cx="54529" cy="58273"/>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3466278" y="1174740"/>
              <a:ext cx="65434" cy="55794"/>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3212720" y="1401633"/>
              <a:ext cx="50439" cy="49594"/>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3353131" y="1411552"/>
              <a:ext cx="51802" cy="43395"/>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noEditPoints="1"/>
            </p:cNvSpPr>
            <p:nvPr/>
          </p:nvSpPr>
          <p:spPr bwMode="auto">
            <a:xfrm>
              <a:off x="2426145" y="765587"/>
              <a:ext cx="3125853" cy="1802751"/>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3722562" y="574649"/>
              <a:ext cx="61345" cy="45875"/>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5425219" y="2272013"/>
              <a:ext cx="72250" cy="68192"/>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noEditPoints="1"/>
            </p:cNvSpPr>
            <p:nvPr/>
          </p:nvSpPr>
          <p:spPr bwMode="auto">
            <a:xfrm>
              <a:off x="5670597" y="2205060"/>
              <a:ext cx="1158733" cy="1061317"/>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5547908" y="1968248"/>
              <a:ext cx="36807" cy="39675"/>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7043355" y="3111396"/>
              <a:ext cx="61345" cy="55794"/>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7097884" y="3085359"/>
              <a:ext cx="46349" cy="35956"/>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5551998" y="2051318"/>
              <a:ext cx="83156" cy="78111"/>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6772075" y="3397802"/>
              <a:ext cx="57255" cy="59513"/>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4939914" y="2119510"/>
              <a:ext cx="61345" cy="33476"/>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4682266" y="2069916"/>
              <a:ext cx="87246" cy="66952"/>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4704078" y="2001724"/>
              <a:ext cx="39533" cy="35956"/>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4743611" y="2037680"/>
              <a:ext cx="76340" cy="52074"/>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40"/>
            <p:cNvSpPr>
              <a:spLocks/>
            </p:cNvSpPr>
            <p:nvPr/>
          </p:nvSpPr>
          <p:spPr bwMode="auto">
            <a:xfrm>
              <a:off x="4635917" y="1447508"/>
              <a:ext cx="227657" cy="164901"/>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4708167" y="1397914"/>
              <a:ext cx="57255" cy="57033"/>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4627738" y="2598095"/>
              <a:ext cx="36807" cy="38436"/>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4729979" y="2953934"/>
              <a:ext cx="137685" cy="121506"/>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4"/>
            <p:cNvSpPr>
              <a:spLocks/>
            </p:cNvSpPr>
            <p:nvPr/>
          </p:nvSpPr>
          <p:spPr bwMode="auto">
            <a:xfrm>
              <a:off x="4725889" y="2834908"/>
              <a:ext cx="32717" cy="29757"/>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4762696" y="2930377"/>
              <a:ext cx="31354" cy="33476"/>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6" name="Freeform 46"/>
            <p:cNvSpPr>
              <a:spLocks/>
            </p:cNvSpPr>
            <p:nvPr/>
          </p:nvSpPr>
          <p:spPr bwMode="auto">
            <a:xfrm>
              <a:off x="4642733" y="3397802"/>
              <a:ext cx="137685" cy="7563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4356458" y="2176544"/>
              <a:ext cx="148590" cy="131425"/>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 name="Freeform 48"/>
            <p:cNvSpPr>
              <a:spLocks/>
            </p:cNvSpPr>
            <p:nvPr/>
          </p:nvSpPr>
          <p:spPr bwMode="auto">
            <a:xfrm>
              <a:off x="4595020" y="2222418"/>
              <a:ext cx="94062" cy="121506"/>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4638643" y="2548501"/>
              <a:ext cx="50439" cy="59513"/>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50"/>
            <p:cNvSpPr>
              <a:spLocks/>
            </p:cNvSpPr>
            <p:nvPr/>
          </p:nvSpPr>
          <p:spPr bwMode="auto">
            <a:xfrm>
              <a:off x="938876" y="3141152"/>
              <a:ext cx="21811" cy="39675"/>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1542781" y="2139348"/>
              <a:ext cx="1072851" cy="1584537"/>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 name="Freeform 52"/>
            <p:cNvSpPr>
              <a:spLocks/>
            </p:cNvSpPr>
            <p:nvPr/>
          </p:nvSpPr>
          <p:spPr bwMode="auto">
            <a:xfrm>
              <a:off x="823003" y="495298"/>
              <a:ext cx="1034681" cy="1518824"/>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noEditPoints="1"/>
            </p:cNvSpPr>
            <p:nvPr/>
          </p:nvSpPr>
          <p:spPr bwMode="auto">
            <a:xfrm>
              <a:off x="2119421" y="2389799"/>
              <a:ext cx="1027864" cy="1522544"/>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 name="Freeform 54"/>
            <p:cNvSpPr>
              <a:spLocks noEditPoints="1"/>
            </p:cNvSpPr>
            <p:nvPr/>
          </p:nvSpPr>
          <p:spPr bwMode="auto">
            <a:xfrm>
              <a:off x="709856" y="1421471"/>
              <a:ext cx="1256885" cy="2187107"/>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619884" y="2268293"/>
              <a:ext cx="163586" cy="309964"/>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5982774" y="3723885"/>
              <a:ext cx="542560" cy="425271"/>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6391738" y="3856549"/>
              <a:ext cx="445771" cy="433950"/>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 name="Freeform 58"/>
            <p:cNvSpPr>
              <a:spLocks/>
            </p:cNvSpPr>
            <p:nvPr/>
          </p:nvSpPr>
          <p:spPr bwMode="auto">
            <a:xfrm>
              <a:off x="6612579" y="3622216"/>
              <a:ext cx="54529" cy="85550"/>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6785708" y="2934096"/>
              <a:ext cx="666612" cy="624888"/>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 name="Freeform 60"/>
            <p:cNvSpPr>
              <a:spLocks noEditPoints="1"/>
            </p:cNvSpPr>
            <p:nvPr/>
          </p:nvSpPr>
          <p:spPr bwMode="auto">
            <a:xfrm>
              <a:off x="2915539" y="2508825"/>
              <a:ext cx="1147827" cy="1475429"/>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p:cNvSpPr>
            <p:nvPr/>
          </p:nvSpPr>
          <p:spPr bwMode="auto">
            <a:xfrm>
              <a:off x="6732542" y="3654453"/>
              <a:ext cx="177218" cy="208296"/>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 name="Freeform 62"/>
            <p:cNvSpPr>
              <a:spLocks/>
            </p:cNvSpPr>
            <p:nvPr/>
          </p:nvSpPr>
          <p:spPr bwMode="auto">
            <a:xfrm>
              <a:off x="6254054" y="3423839"/>
              <a:ext cx="299907" cy="8679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noEditPoints="1"/>
            </p:cNvSpPr>
            <p:nvPr/>
          </p:nvSpPr>
          <p:spPr bwMode="auto">
            <a:xfrm>
              <a:off x="1593220" y="677557"/>
              <a:ext cx="1659033" cy="1831268"/>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 name="Freeform 64"/>
            <p:cNvSpPr>
              <a:spLocks/>
            </p:cNvSpPr>
            <p:nvPr/>
          </p:nvSpPr>
          <p:spPr bwMode="auto">
            <a:xfrm>
              <a:off x="4649549" y="4340093"/>
              <a:ext cx="177218" cy="7563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6427182" y="3783398"/>
              <a:ext cx="257648" cy="10538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 name="Freeform 66"/>
            <p:cNvSpPr>
              <a:spLocks/>
            </p:cNvSpPr>
            <p:nvPr/>
          </p:nvSpPr>
          <p:spPr bwMode="auto">
            <a:xfrm>
              <a:off x="3490816" y="2982451"/>
              <a:ext cx="2063908" cy="1914338"/>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dirty="0"/>
            </a:p>
          </p:txBody>
        </p:sp>
        <p:sp>
          <p:nvSpPr>
            <p:cNvPr id="67" name="Freeform 67"/>
            <p:cNvSpPr>
              <a:spLocks/>
            </p:cNvSpPr>
            <p:nvPr/>
          </p:nvSpPr>
          <p:spPr bwMode="auto">
            <a:xfrm>
              <a:off x="4729979" y="2149267"/>
              <a:ext cx="2033918" cy="2204465"/>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 name="Freeform 68"/>
            <p:cNvSpPr>
              <a:spLocks/>
            </p:cNvSpPr>
            <p:nvPr/>
          </p:nvSpPr>
          <p:spPr bwMode="auto">
            <a:xfrm>
              <a:off x="4859484" y="3520548"/>
              <a:ext cx="54529" cy="52074"/>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p:cNvSpPr>
            <p:nvPr/>
          </p:nvSpPr>
          <p:spPr bwMode="auto">
            <a:xfrm>
              <a:off x="4385085" y="1290046"/>
              <a:ext cx="51802" cy="39675"/>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4" name="Freeform 74"/>
            <p:cNvSpPr>
              <a:spLocks/>
            </p:cNvSpPr>
            <p:nvPr/>
          </p:nvSpPr>
          <p:spPr bwMode="auto">
            <a:xfrm>
              <a:off x="4128801" y="1520660"/>
              <a:ext cx="54529" cy="89270"/>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2502485" y="423387"/>
              <a:ext cx="511206" cy="415352"/>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4139706" y="1803347"/>
              <a:ext cx="448498" cy="385595"/>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p:cNvSpPr>
            <p:nvPr/>
          </p:nvSpPr>
          <p:spPr bwMode="auto">
            <a:xfrm>
              <a:off x="4284207" y="1787229"/>
              <a:ext cx="98152" cy="7563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78"/>
            <p:cNvSpPr>
              <a:spLocks/>
            </p:cNvSpPr>
            <p:nvPr/>
          </p:nvSpPr>
          <p:spPr bwMode="auto">
            <a:xfrm>
              <a:off x="4592294" y="1319803"/>
              <a:ext cx="57255" cy="59513"/>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p:cNvSpPr>
            <p:nvPr/>
          </p:nvSpPr>
          <p:spPr bwMode="auto">
            <a:xfrm>
              <a:off x="4500958" y="1296246"/>
              <a:ext cx="80430" cy="135144"/>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0" name="Freeform 80"/>
            <p:cNvSpPr>
              <a:spLocks/>
            </p:cNvSpPr>
            <p:nvPr/>
          </p:nvSpPr>
          <p:spPr bwMode="auto">
            <a:xfrm>
              <a:off x="4526860" y="1431390"/>
              <a:ext cx="54529" cy="81831"/>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p:cNvSpPr>
            <p:nvPr/>
          </p:nvSpPr>
          <p:spPr bwMode="auto">
            <a:xfrm>
              <a:off x="4428708" y="1296246"/>
              <a:ext cx="72250" cy="55794"/>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noEditPoints="1"/>
            </p:cNvSpPr>
            <p:nvPr/>
          </p:nvSpPr>
          <p:spPr bwMode="auto">
            <a:xfrm>
              <a:off x="3005511" y="324198"/>
              <a:ext cx="279459" cy="300045"/>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6" name="Freeform 86"/>
            <p:cNvSpPr>
              <a:spLocks/>
            </p:cNvSpPr>
            <p:nvPr/>
          </p:nvSpPr>
          <p:spPr bwMode="auto">
            <a:xfrm>
              <a:off x="3180003" y="282043"/>
              <a:ext cx="65434" cy="45875"/>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8" name="Freeform 88"/>
            <p:cNvSpPr>
              <a:spLocks/>
            </p:cNvSpPr>
            <p:nvPr/>
          </p:nvSpPr>
          <p:spPr bwMode="auto">
            <a:xfrm>
              <a:off x="4100173" y="1286327"/>
              <a:ext cx="64071" cy="45875"/>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0" name="Freeform 90"/>
            <p:cNvSpPr>
              <a:spLocks/>
            </p:cNvSpPr>
            <p:nvPr/>
          </p:nvSpPr>
          <p:spPr bwMode="auto">
            <a:xfrm>
              <a:off x="3436287" y="562251"/>
              <a:ext cx="73614" cy="65712"/>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2" name="Freeform 92"/>
            <p:cNvSpPr>
              <a:spLocks noEditPoints="1"/>
            </p:cNvSpPr>
            <p:nvPr/>
          </p:nvSpPr>
          <p:spPr bwMode="auto">
            <a:xfrm>
              <a:off x="3488089" y="399829"/>
              <a:ext cx="256285" cy="26037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13" name="Oval 112"/>
          <p:cNvSpPr/>
          <p:nvPr/>
        </p:nvSpPr>
        <p:spPr>
          <a:xfrm>
            <a:off x="4562898" y="3935349"/>
            <a:ext cx="1493236" cy="1493231"/>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6" name="TextBox 115"/>
          <p:cNvSpPr txBox="1"/>
          <p:nvPr/>
        </p:nvSpPr>
        <p:spPr>
          <a:xfrm>
            <a:off x="4716910" y="5648328"/>
            <a:ext cx="1173718" cy="569387"/>
          </a:xfrm>
          <a:prstGeom prst="rect">
            <a:avLst/>
          </a:prstGeom>
          <a:noFill/>
        </p:spPr>
        <p:txBody>
          <a:bodyPr wrap="none" rtlCol="0" anchor="ctr" anchorCtr="0">
            <a:spAutoFit/>
          </a:bodyPr>
          <a:lstStyle/>
          <a:p>
            <a:pPr algn="ctr"/>
            <a:r>
              <a:rPr lang="en-US" sz="2000" dirty="0"/>
              <a:t>65 Xx </a:t>
            </a:r>
            <a:r>
              <a:rPr lang="en-US" sz="2000" dirty="0" err="1"/>
              <a:t>xx</a:t>
            </a:r>
            <a:r>
              <a:rPr lang="en-US" sz="2000" dirty="0"/>
              <a:t> </a:t>
            </a:r>
          </a:p>
          <a:p>
            <a:pPr algn="ctr"/>
            <a:r>
              <a:rPr lang="en-US" sz="1100" dirty="0"/>
              <a:t>482 05</a:t>
            </a:r>
          </a:p>
        </p:txBody>
      </p:sp>
      <p:sp>
        <p:nvSpPr>
          <p:cNvPr id="118" name="Oval 117"/>
          <p:cNvSpPr/>
          <p:nvPr/>
        </p:nvSpPr>
        <p:spPr>
          <a:xfrm>
            <a:off x="951366" y="2800478"/>
            <a:ext cx="987441" cy="987439"/>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3" name="Group 2"/>
          <p:cNvGrpSpPr/>
          <p:nvPr/>
        </p:nvGrpSpPr>
        <p:grpSpPr>
          <a:xfrm>
            <a:off x="1381179" y="3229055"/>
            <a:ext cx="127812" cy="1031506"/>
            <a:chOff x="1381179" y="3229055"/>
            <a:chExt cx="127812" cy="1031506"/>
          </a:xfrm>
        </p:grpSpPr>
        <p:sp>
          <p:nvSpPr>
            <p:cNvPr id="119" name="Oval 118"/>
            <p:cNvSpPr/>
            <p:nvPr/>
          </p:nvSpPr>
          <p:spPr>
            <a:xfrm>
              <a:off x="1381179" y="3229055"/>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20" name="Straight Connector 119"/>
            <p:cNvCxnSpPr>
              <a:stCxn id="119" idx="4"/>
              <a:endCxn id="121" idx="0"/>
            </p:cNvCxnSpPr>
            <p:nvPr/>
          </p:nvCxnSpPr>
          <p:spPr>
            <a:xfrm flipH="1">
              <a:off x="1439341" y="3359338"/>
              <a:ext cx="5744" cy="90122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1" name="TextBox 120"/>
          <p:cNvSpPr txBox="1"/>
          <p:nvPr/>
        </p:nvSpPr>
        <p:spPr>
          <a:xfrm>
            <a:off x="852482" y="4260561"/>
            <a:ext cx="1173718" cy="569387"/>
          </a:xfrm>
          <a:prstGeom prst="rect">
            <a:avLst/>
          </a:prstGeom>
          <a:noFill/>
        </p:spPr>
        <p:txBody>
          <a:bodyPr wrap="none" rtlCol="0" anchor="ctr" anchorCtr="0">
            <a:spAutoFit/>
          </a:bodyPr>
          <a:lstStyle/>
          <a:p>
            <a:pPr algn="ctr"/>
            <a:r>
              <a:rPr lang="en-US" sz="2000" dirty="0"/>
              <a:t>32 Xx </a:t>
            </a:r>
            <a:r>
              <a:rPr lang="en-US" sz="2000" dirty="0" err="1"/>
              <a:t>xx</a:t>
            </a:r>
            <a:r>
              <a:rPr lang="en-US" sz="2000" dirty="0"/>
              <a:t> </a:t>
            </a:r>
          </a:p>
          <a:p>
            <a:pPr algn="ctr"/>
            <a:r>
              <a:rPr lang="en-US" sz="1100" dirty="0"/>
              <a:t>482 05</a:t>
            </a:r>
          </a:p>
        </p:txBody>
      </p:sp>
      <p:sp>
        <p:nvSpPr>
          <p:cNvPr id="122" name="Oval 121"/>
          <p:cNvSpPr/>
          <p:nvPr/>
        </p:nvSpPr>
        <p:spPr>
          <a:xfrm>
            <a:off x="5341587" y="3670813"/>
            <a:ext cx="1238983" cy="1238980"/>
          </a:xfrm>
          <a:prstGeom prst="ellipse">
            <a:avLst/>
          </a:prstGeom>
          <a:solidFill>
            <a:schemeClr val="accent5">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69" name="Group 68"/>
          <p:cNvGrpSpPr/>
          <p:nvPr/>
        </p:nvGrpSpPr>
        <p:grpSpPr>
          <a:xfrm>
            <a:off x="5897173" y="4220052"/>
            <a:ext cx="775805" cy="915585"/>
            <a:chOff x="5897173" y="4220052"/>
            <a:chExt cx="775805" cy="915585"/>
          </a:xfrm>
        </p:grpSpPr>
        <p:sp>
          <p:nvSpPr>
            <p:cNvPr id="123" name="Oval 122"/>
            <p:cNvSpPr/>
            <p:nvPr/>
          </p:nvSpPr>
          <p:spPr>
            <a:xfrm>
              <a:off x="5897173" y="4220052"/>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24" name="Straight Connector 123"/>
            <p:cNvCxnSpPr>
              <a:stCxn id="123" idx="5"/>
              <a:endCxn id="125" idx="0"/>
            </p:cNvCxnSpPr>
            <p:nvPr/>
          </p:nvCxnSpPr>
          <p:spPr>
            <a:xfrm>
              <a:off x="6006267" y="4331255"/>
              <a:ext cx="666711" cy="80438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5" name="TextBox 124"/>
          <p:cNvSpPr txBox="1"/>
          <p:nvPr/>
        </p:nvSpPr>
        <p:spPr>
          <a:xfrm>
            <a:off x="6086119" y="5135637"/>
            <a:ext cx="1173718" cy="569387"/>
          </a:xfrm>
          <a:prstGeom prst="rect">
            <a:avLst/>
          </a:prstGeom>
          <a:noFill/>
        </p:spPr>
        <p:txBody>
          <a:bodyPr wrap="none" rtlCol="0" anchor="ctr" anchorCtr="0">
            <a:spAutoFit/>
          </a:bodyPr>
          <a:lstStyle/>
          <a:p>
            <a:pPr algn="ctr"/>
            <a:r>
              <a:rPr lang="en-US" sz="2000" dirty="0"/>
              <a:t>44 Xx </a:t>
            </a:r>
            <a:r>
              <a:rPr lang="en-US" sz="2000" dirty="0" err="1"/>
              <a:t>xx</a:t>
            </a:r>
            <a:r>
              <a:rPr lang="en-US" sz="2000" dirty="0"/>
              <a:t> </a:t>
            </a:r>
          </a:p>
          <a:p>
            <a:pPr algn="ctr"/>
            <a:r>
              <a:rPr lang="en-US" sz="1100" dirty="0"/>
              <a:t>482 05</a:t>
            </a:r>
          </a:p>
        </p:txBody>
      </p:sp>
      <p:sp>
        <p:nvSpPr>
          <p:cNvPr id="126" name="Oval 125"/>
          <p:cNvSpPr/>
          <p:nvPr/>
        </p:nvSpPr>
        <p:spPr>
          <a:xfrm>
            <a:off x="2187305" y="2841169"/>
            <a:ext cx="542203" cy="542200"/>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7" name="Oval 126"/>
          <p:cNvSpPr/>
          <p:nvPr/>
        </p:nvSpPr>
        <p:spPr>
          <a:xfrm>
            <a:off x="2971506" y="3400985"/>
            <a:ext cx="388479" cy="388476"/>
          </a:xfrm>
          <a:prstGeom prst="ellipse">
            <a:avLst/>
          </a:prstGeom>
          <a:solidFill>
            <a:schemeClr val="tx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4" name="Group 3"/>
          <p:cNvGrpSpPr/>
          <p:nvPr/>
        </p:nvGrpSpPr>
        <p:grpSpPr>
          <a:xfrm>
            <a:off x="2394502" y="3047128"/>
            <a:ext cx="127812" cy="2165024"/>
            <a:chOff x="2394502" y="3047128"/>
            <a:chExt cx="127812" cy="2165024"/>
          </a:xfrm>
        </p:grpSpPr>
        <p:sp>
          <p:nvSpPr>
            <p:cNvPr id="128" name="Oval 127"/>
            <p:cNvSpPr/>
            <p:nvPr/>
          </p:nvSpPr>
          <p:spPr>
            <a:xfrm>
              <a:off x="2394502" y="3047128"/>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29" name="Straight Connector 128"/>
            <p:cNvCxnSpPr>
              <a:stCxn id="128" idx="4"/>
              <a:endCxn id="130" idx="0"/>
            </p:cNvCxnSpPr>
            <p:nvPr/>
          </p:nvCxnSpPr>
          <p:spPr>
            <a:xfrm>
              <a:off x="2458408" y="3177411"/>
              <a:ext cx="0" cy="203474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TextBox 129"/>
          <p:cNvSpPr txBox="1"/>
          <p:nvPr/>
        </p:nvSpPr>
        <p:spPr>
          <a:xfrm>
            <a:off x="1871549" y="5212152"/>
            <a:ext cx="1173718" cy="569387"/>
          </a:xfrm>
          <a:prstGeom prst="rect">
            <a:avLst/>
          </a:prstGeom>
          <a:noFill/>
        </p:spPr>
        <p:txBody>
          <a:bodyPr wrap="none" rtlCol="0" anchor="ctr" anchorCtr="0">
            <a:spAutoFit/>
          </a:bodyPr>
          <a:lstStyle/>
          <a:p>
            <a:pPr algn="ctr"/>
            <a:r>
              <a:rPr lang="en-US" sz="2000" dirty="0"/>
              <a:t>32 Xx </a:t>
            </a:r>
            <a:r>
              <a:rPr lang="en-US" sz="2000" dirty="0" err="1"/>
              <a:t>xx</a:t>
            </a:r>
            <a:r>
              <a:rPr lang="en-US" sz="2000" dirty="0"/>
              <a:t> </a:t>
            </a:r>
          </a:p>
          <a:p>
            <a:pPr algn="ctr"/>
            <a:r>
              <a:rPr lang="en-US" sz="1100" dirty="0"/>
              <a:t>482 05</a:t>
            </a:r>
          </a:p>
        </p:txBody>
      </p:sp>
      <p:grpSp>
        <p:nvGrpSpPr>
          <p:cNvPr id="5" name="Group 4"/>
          <p:cNvGrpSpPr/>
          <p:nvPr/>
        </p:nvGrpSpPr>
        <p:grpSpPr>
          <a:xfrm>
            <a:off x="3101841" y="3530081"/>
            <a:ext cx="127812" cy="894908"/>
            <a:chOff x="3101841" y="3530081"/>
            <a:chExt cx="127812" cy="894908"/>
          </a:xfrm>
        </p:grpSpPr>
        <p:sp>
          <p:nvSpPr>
            <p:cNvPr id="131" name="Oval 130"/>
            <p:cNvSpPr/>
            <p:nvPr/>
          </p:nvSpPr>
          <p:spPr>
            <a:xfrm>
              <a:off x="3101841" y="3530081"/>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32" name="Straight Connector 131"/>
            <p:cNvCxnSpPr>
              <a:stCxn id="131" idx="4"/>
              <a:endCxn id="133" idx="0"/>
            </p:cNvCxnSpPr>
            <p:nvPr/>
          </p:nvCxnSpPr>
          <p:spPr>
            <a:xfrm flipH="1">
              <a:off x="3165746" y="3660364"/>
              <a:ext cx="1" cy="76462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3" name="TextBox 132"/>
          <p:cNvSpPr txBox="1"/>
          <p:nvPr/>
        </p:nvSpPr>
        <p:spPr>
          <a:xfrm>
            <a:off x="2578887" y="4424989"/>
            <a:ext cx="1173718" cy="569387"/>
          </a:xfrm>
          <a:prstGeom prst="rect">
            <a:avLst/>
          </a:prstGeom>
          <a:noFill/>
        </p:spPr>
        <p:txBody>
          <a:bodyPr wrap="none" rtlCol="0" anchor="ctr" anchorCtr="0">
            <a:spAutoFit/>
          </a:bodyPr>
          <a:lstStyle/>
          <a:p>
            <a:pPr algn="ctr"/>
            <a:r>
              <a:rPr lang="en-US" sz="2000" dirty="0"/>
              <a:t>32 Xx </a:t>
            </a:r>
            <a:r>
              <a:rPr lang="en-US" sz="2000" dirty="0" err="1"/>
              <a:t>xx</a:t>
            </a:r>
            <a:r>
              <a:rPr lang="en-US" sz="2000" dirty="0"/>
              <a:t> </a:t>
            </a:r>
          </a:p>
          <a:p>
            <a:pPr algn="ctr"/>
            <a:r>
              <a:rPr lang="en-US" sz="1100" dirty="0"/>
              <a:t>482 05</a:t>
            </a:r>
          </a:p>
        </p:txBody>
      </p:sp>
      <p:sp>
        <p:nvSpPr>
          <p:cNvPr id="134" name="Oval 133"/>
          <p:cNvSpPr/>
          <p:nvPr/>
        </p:nvSpPr>
        <p:spPr>
          <a:xfrm>
            <a:off x="4474006" y="4355525"/>
            <a:ext cx="968085" cy="968084"/>
          </a:xfrm>
          <a:prstGeom prst="ellipse">
            <a:avLst/>
          </a:prstGeom>
          <a:solidFill>
            <a:schemeClr val="bg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8" name="Group 7"/>
          <p:cNvGrpSpPr/>
          <p:nvPr/>
        </p:nvGrpSpPr>
        <p:grpSpPr>
          <a:xfrm>
            <a:off x="3917822" y="4774424"/>
            <a:ext cx="1104133" cy="915585"/>
            <a:chOff x="3917822" y="4774424"/>
            <a:chExt cx="1104133" cy="915585"/>
          </a:xfrm>
        </p:grpSpPr>
        <p:sp>
          <p:nvSpPr>
            <p:cNvPr id="135" name="Oval 134"/>
            <p:cNvSpPr/>
            <p:nvPr/>
          </p:nvSpPr>
          <p:spPr>
            <a:xfrm>
              <a:off x="4894143" y="4774424"/>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36" name="Straight Connector 135"/>
            <p:cNvCxnSpPr>
              <a:stCxn id="135" idx="3"/>
              <a:endCxn id="137" idx="0"/>
            </p:cNvCxnSpPr>
            <p:nvPr/>
          </p:nvCxnSpPr>
          <p:spPr>
            <a:xfrm flipH="1">
              <a:off x="3917822" y="4885627"/>
              <a:ext cx="995039" cy="80438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7" name="TextBox 136"/>
          <p:cNvSpPr txBox="1"/>
          <p:nvPr/>
        </p:nvSpPr>
        <p:spPr>
          <a:xfrm>
            <a:off x="3330963" y="5690009"/>
            <a:ext cx="1173718" cy="569387"/>
          </a:xfrm>
          <a:prstGeom prst="rect">
            <a:avLst/>
          </a:prstGeom>
          <a:noFill/>
        </p:spPr>
        <p:txBody>
          <a:bodyPr wrap="none" rtlCol="0" anchor="ctr" anchorCtr="0">
            <a:spAutoFit/>
          </a:bodyPr>
          <a:lstStyle/>
          <a:p>
            <a:pPr algn="ctr"/>
            <a:r>
              <a:rPr lang="en-US" sz="2000" dirty="0"/>
              <a:t>44 Xx </a:t>
            </a:r>
            <a:r>
              <a:rPr lang="en-US" sz="2000" dirty="0" err="1"/>
              <a:t>xx</a:t>
            </a:r>
            <a:r>
              <a:rPr lang="en-US" sz="2000" dirty="0"/>
              <a:t> </a:t>
            </a:r>
          </a:p>
          <a:p>
            <a:pPr algn="ctr"/>
            <a:r>
              <a:rPr lang="en-US" sz="1100" dirty="0"/>
              <a:t>482 05</a:t>
            </a:r>
          </a:p>
        </p:txBody>
      </p:sp>
      <p:grpSp>
        <p:nvGrpSpPr>
          <p:cNvPr id="14" name="Group 13"/>
          <p:cNvGrpSpPr/>
          <p:nvPr/>
        </p:nvGrpSpPr>
        <p:grpSpPr>
          <a:xfrm>
            <a:off x="5245610" y="4616823"/>
            <a:ext cx="127812" cy="1031505"/>
            <a:chOff x="5245610" y="4616823"/>
            <a:chExt cx="127812" cy="1031505"/>
          </a:xfrm>
        </p:grpSpPr>
        <p:sp>
          <p:nvSpPr>
            <p:cNvPr id="114" name="Oval 113"/>
            <p:cNvSpPr/>
            <p:nvPr/>
          </p:nvSpPr>
          <p:spPr>
            <a:xfrm>
              <a:off x="5245610" y="4616823"/>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15" name="Straight Connector 114"/>
            <p:cNvCxnSpPr>
              <a:stCxn id="114" idx="4"/>
              <a:endCxn id="116" idx="0"/>
            </p:cNvCxnSpPr>
            <p:nvPr/>
          </p:nvCxnSpPr>
          <p:spPr>
            <a:xfrm flipH="1">
              <a:off x="5303769" y="4747106"/>
              <a:ext cx="5747" cy="90122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5075733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27"/>
                                        </p:tgtEl>
                                        <p:attrNameLst>
                                          <p:attrName>style.visibility</p:attrName>
                                        </p:attrNameLst>
                                      </p:cBhvr>
                                      <p:to>
                                        <p:strVal val="visible"/>
                                      </p:to>
                                    </p:set>
                                    <p:anim calcmode="lin" valueType="num">
                                      <p:cBhvr>
                                        <p:cTn id="7" dur="150" fill="hold"/>
                                        <p:tgtEl>
                                          <p:spTgt spid="127"/>
                                        </p:tgtEl>
                                        <p:attrNameLst>
                                          <p:attrName>ppt_w</p:attrName>
                                        </p:attrNameLst>
                                      </p:cBhvr>
                                      <p:tavLst>
                                        <p:tav tm="0">
                                          <p:val>
                                            <p:fltVal val="0"/>
                                          </p:val>
                                        </p:tav>
                                        <p:tav tm="100000">
                                          <p:val>
                                            <p:strVal val="#ppt_w"/>
                                          </p:val>
                                        </p:tav>
                                      </p:tavLst>
                                    </p:anim>
                                    <p:anim calcmode="lin" valueType="num">
                                      <p:cBhvr>
                                        <p:cTn id="8" dur="150" fill="hold"/>
                                        <p:tgtEl>
                                          <p:spTgt spid="127"/>
                                        </p:tgtEl>
                                        <p:attrNameLst>
                                          <p:attrName>ppt_h</p:attrName>
                                        </p:attrNameLst>
                                      </p:cBhvr>
                                      <p:tavLst>
                                        <p:tav tm="0">
                                          <p:val>
                                            <p:fltVal val="0"/>
                                          </p:val>
                                        </p:tav>
                                        <p:tav tm="100000">
                                          <p:val>
                                            <p:strVal val="#ppt_h"/>
                                          </p:val>
                                        </p:tav>
                                      </p:tavLst>
                                    </p:anim>
                                    <p:animEffect transition="in" filter="fade">
                                      <p:cBhvr>
                                        <p:cTn id="9" dur="150"/>
                                        <p:tgtEl>
                                          <p:spTgt spid="127"/>
                                        </p:tgtEl>
                                      </p:cBhvr>
                                    </p:animEffect>
                                  </p:childTnLst>
                                </p:cTn>
                              </p:par>
                              <p:par>
                                <p:cTn id="10" presetID="22" presetClass="entr" presetSubtype="1" fill="hold" nodeType="with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150"/>
                                        <p:tgtEl>
                                          <p:spTgt spid="5"/>
                                        </p:tgtEl>
                                      </p:cBhvr>
                                    </p:animEffect>
                                  </p:childTnLst>
                                </p:cTn>
                              </p:par>
                            </p:childTnLst>
                          </p:cTn>
                        </p:par>
                        <p:par>
                          <p:cTn id="13" fill="hold">
                            <p:stCondLst>
                              <p:cond delay="150"/>
                            </p:stCondLst>
                            <p:childTnLst>
                              <p:par>
                                <p:cTn id="14" presetID="10" presetClass="entr" presetSubtype="0" fill="hold" grpId="0" nodeType="afterEffect">
                                  <p:stCondLst>
                                    <p:cond delay="0"/>
                                  </p:stCondLst>
                                  <p:childTnLst>
                                    <p:set>
                                      <p:cBhvr>
                                        <p:cTn id="15" dur="1" fill="hold">
                                          <p:stCondLst>
                                            <p:cond delay="0"/>
                                          </p:stCondLst>
                                        </p:cTn>
                                        <p:tgtEl>
                                          <p:spTgt spid="133"/>
                                        </p:tgtEl>
                                        <p:attrNameLst>
                                          <p:attrName>style.visibility</p:attrName>
                                        </p:attrNameLst>
                                      </p:cBhvr>
                                      <p:to>
                                        <p:strVal val="visible"/>
                                      </p:to>
                                    </p:set>
                                    <p:animEffect transition="in" filter="fade">
                                      <p:cBhvr>
                                        <p:cTn id="16" dur="250"/>
                                        <p:tgtEl>
                                          <p:spTgt spid="133"/>
                                        </p:tgtEl>
                                      </p:cBhvr>
                                    </p:animEffect>
                                  </p:childTnLst>
                                </p:cTn>
                              </p:par>
                            </p:childTnLst>
                          </p:cTn>
                        </p:par>
                        <p:par>
                          <p:cTn id="17" fill="hold">
                            <p:stCondLst>
                              <p:cond delay="400"/>
                            </p:stCondLst>
                            <p:childTnLst>
                              <p:par>
                                <p:cTn id="18" presetID="53" presetClass="entr" presetSubtype="16" fill="hold" grpId="0" nodeType="afterEffect">
                                  <p:stCondLst>
                                    <p:cond delay="0"/>
                                  </p:stCondLst>
                                  <p:childTnLst>
                                    <p:set>
                                      <p:cBhvr>
                                        <p:cTn id="19" dur="1" fill="hold">
                                          <p:stCondLst>
                                            <p:cond delay="0"/>
                                          </p:stCondLst>
                                        </p:cTn>
                                        <p:tgtEl>
                                          <p:spTgt spid="126"/>
                                        </p:tgtEl>
                                        <p:attrNameLst>
                                          <p:attrName>style.visibility</p:attrName>
                                        </p:attrNameLst>
                                      </p:cBhvr>
                                      <p:to>
                                        <p:strVal val="visible"/>
                                      </p:to>
                                    </p:set>
                                    <p:anim calcmode="lin" valueType="num">
                                      <p:cBhvr>
                                        <p:cTn id="20" dur="150" fill="hold"/>
                                        <p:tgtEl>
                                          <p:spTgt spid="126"/>
                                        </p:tgtEl>
                                        <p:attrNameLst>
                                          <p:attrName>ppt_w</p:attrName>
                                        </p:attrNameLst>
                                      </p:cBhvr>
                                      <p:tavLst>
                                        <p:tav tm="0">
                                          <p:val>
                                            <p:fltVal val="0"/>
                                          </p:val>
                                        </p:tav>
                                        <p:tav tm="100000">
                                          <p:val>
                                            <p:strVal val="#ppt_w"/>
                                          </p:val>
                                        </p:tav>
                                      </p:tavLst>
                                    </p:anim>
                                    <p:anim calcmode="lin" valueType="num">
                                      <p:cBhvr>
                                        <p:cTn id="21" dur="150" fill="hold"/>
                                        <p:tgtEl>
                                          <p:spTgt spid="126"/>
                                        </p:tgtEl>
                                        <p:attrNameLst>
                                          <p:attrName>ppt_h</p:attrName>
                                        </p:attrNameLst>
                                      </p:cBhvr>
                                      <p:tavLst>
                                        <p:tav tm="0">
                                          <p:val>
                                            <p:fltVal val="0"/>
                                          </p:val>
                                        </p:tav>
                                        <p:tav tm="100000">
                                          <p:val>
                                            <p:strVal val="#ppt_h"/>
                                          </p:val>
                                        </p:tav>
                                      </p:tavLst>
                                    </p:anim>
                                    <p:animEffect transition="in" filter="fade">
                                      <p:cBhvr>
                                        <p:cTn id="22" dur="150"/>
                                        <p:tgtEl>
                                          <p:spTgt spid="126"/>
                                        </p:tgtEl>
                                      </p:cBhvr>
                                    </p:animEffect>
                                  </p:childTnLst>
                                </p:cTn>
                              </p:par>
                              <p:par>
                                <p:cTn id="23" presetID="22" presetClass="entr" presetSubtype="1"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wipe(up)">
                                      <p:cBhvr>
                                        <p:cTn id="25" dur="150"/>
                                        <p:tgtEl>
                                          <p:spTgt spid="4"/>
                                        </p:tgtEl>
                                      </p:cBhvr>
                                    </p:animEffect>
                                  </p:childTnLst>
                                </p:cTn>
                              </p:par>
                            </p:childTnLst>
                          </p:cTn>
                        </p:par>
                        <p:par>
                          <p:cTn id="26" fill="hold">
                            <p:stCondLst>
                              <p:cond delay="550"/>
                            </p:stCondLst>
                            <p:childTnLst>
                              <p:par>
                                <p:cTn id="27" presetID="10" presetClass="entr" presetSubtype="0" fill="hold" grpId="0" nodeType="afterEffect">
                                  <p:stCondLst>
                                    <p:cond delay="0"/>
                                  </p:stCondLst>
                                  <p:childTnLst>
                                    <p:set>
                                      <p:cBhvr>
                                        <p:cTn id="28" dur="1" fill="hold">
                                          <p:stCondLst>
                                            <p:cond delay="0"/>
                                          </p:stCondLst>
                                        </p:cTn>
                                        <p:tgtEl>
                                          <p:spTgt spid="130"/>
                                        </p:tgtEl>
                                        <p:attrNameLst>
                                          <p:attrName>style.visibility</p:attrName>
                                        </p:attrNameLst>
                                      </p:cBhvr>
                                      <p:to>
                                        <p:strVal val="visible"/>
                                      </p:to>
                                    </p:set>
                                    <p:animEffect transition="in" filter="fade">
                                      <p:cBhvr>
                                        <p:cTn id="29" dur="250"/>
                                        <p:tgtEl>
                                          <p:spTgt spid="130"/>
                                        </p:tgtEl>
                                      </p:cBhvr>
                                    </p:animEffect>
                                  </p:childTnLst>
                                </p:cTn>
                              </p:par>
                            </p:childTnLst>
                          </p:cTn>
                        </p:par>
                        <p:par>
                          <p:cTn id="30" fill="hold">
                            <p:stCondLst>
                              <p:cond delay="800"/>
                            </p:stCondLst>
                            <p:childTnLst>
                              <p:par>
                                <p:cTn id="31" presetID="53" presetClass="entr" presetSubtype="16" fill="hold" grpId="0" nodeType="afterEffect">
                                  <p:stCondLst>
                                    <p:cond delay="0"/>
                                  </p:stCondLst>
                                  <p:childTnLst>
                                    <p:set>
                                      <p:cBhvr>
                                        <p:cTn id="32" dur="1" fill="hold">
                                          <p:stCondLst>
                                            <p:cond delay="0"/>
                                          </p:stCondLst>
                                        </p:cTn>
                                        <p:tgtEl>
                                          <p:spTgt spid="118"/>
                                        </p:tgtEl>
                                        <p:attrNameLst>
                                          <p:attrName>style.visibility</p:attrName>
                                        </p:attrNameLst>
                                      </p:cBhvr>
                                      <p:to>
                                        <p:strVal val="visible"/>
                                      </p:to>
                                    </p:set>
                                    <p:anim calcmode="lin" valueType="num">
                                      <p:cBhvr>
                                        <p:cTn id="33" dur="150" fill="hold"/>
                                        <p:tgtEl>
                                          <p:spTgt spid="118"/>
                                        </p:tgtEl>
                                        <p:attrNameLst>
                                          <p:attrName>ppt_w</p:attrName>
                                        </p:attrNameLst>
                                      </p:cBhvr>
                                      <p:tavLst>
                                        <p:tav tm="0">
                                          <p:val>
                                            <p:fltVal val="0"/>
                                          </p:val>
                                        </p:tav>
                                        <p:tav tm="100000">
                                          <p:val>
                                            <p:strVal val="#ppt_w"/>
                                          </p:val>
                                        </p:tav>
                                      </p:tavLst>
                                    </p:anim>
                                    <p:anim calcmode="lin" valueType="num">
                                      <p:cBhvr>
                                        <p:cTn id="34" dur="150" fill="hold"/>
                                        <p:tgtEl>
                                          <p:spTgt spid="118"/>
                                        </p:tgtEl>
                                        <p:attrNameLst>
                                          <p:attrName>ppt_h</p:attrName>
                                        </p:attrNameLst>
                                      </p:cBhvr>
                                      <p:tavLst>
                                        <p:tav tm="0">
                                          <p:val>
                                            <p:fltVal val="0"/>
                                          </p:val>
                                        </p:tav>
                                        <p:tav tm="100000">
                                          <p:val>
                                            <p:strVal val="#ppt_h"/>
                                          </p:val>
                                        </p:tav>
                                      </p:tavLst>
                                    </p:anim>
                                    <p:animEffect transition="in" filter="fade">
                                      <p:cBhvr>
                                        <p:cTn id="35" dur="150"/>
                                        <p:tgtEl>
                                          <p:spTgt spid="118"/>
                                        </p:tgtEl>
                                      </p:cBhvr>
                                    </p:animEffect>
                                  </p:childTnLst>
                                </p:cTn>
                              </p:par>
                              <p:par>
                                <p:cTn id="36" presetID="22" presetClass="entr" presetSubtype="1" fill="hold" nodeType="with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wipe(up)">
                                      <p:cBhvr>
                                        <p:cTn id="38" dur="150"/>
                                        <p:tgtEl>
                                          <p:spTgt spid="3"/>
                                        </p:tgtEl>
                                      </p:cBhvr>
                                    </p:animEffect>
                                  </p:childTnLst>
                                </p:cTn>
                              </p:par>
                            </p:childTnLst>
                          </p:cTn>
                        </p:par>
                        <p:par>
                          <p:cTn id="39" fill="hold">
                            <p:stCondLst>
                              <p:cond delay="950"/>
                            </p:stCondLst>
                            <p:childTnLst>
                              <p:par>
                                <p:cTn id="40" presetID="10" presetClass="entr" presetSubtype="0" fill="hold" grpId="0" nodeType="afterEffect">
                                  <p:stCondLst>
                                    <p:cond delay="0"/>
                                  </p:stCondLst>
                                  <p:childTnLst>
                                    <p:set>
                                      <p:cBhvr>
                                        <p:cTn id="41" dur="1" fill="hold">
                                          <p:stCondLst>
                                            <p:cond delay="0"/>
                                          </p:stCondLst>
                                        </p:cTn>
                                        <p:tgtEl>
                                          <p:spTgt spid="121"/>
                                        </p:tgtEl>
                                        <p:attrNameLst>
                                          <p:attrName>style.visibility</p:attrName>
                                        </p:attrNameLst>
                                      </p:cBhvr>
                                      <p:to>
                                        <p:strVal val="visible"/>
                                      </p:to>
                                    </p:set>
                                    <p:animEffect transition="in" filter="fade">
                                      <p:cBhvr>
                                        <p:cTn id="42" dur="250"/>
                                        <p:tgtEl>
                                          <p:spTgt spid="121"/>
                                        </p:tgtEl>
                                      </p:cBhvr>
                                    </p:animEffect>
                                  </p:childTnLst>
                                </p:cTn>
                              </p:par>
                            </p:childTnLst>
                          </p:cTn>
                        </p:par>
                        <p:par>
                          <p:cTn id="43" fill="hold">
                            <p:stCondLst>
                              <p:cond delay="1200"/>
                            </p:stCondLst>
                            <p:childTnLst>
                              <p:par>
                                <p:cTn id="44" presetID="53" presetClass="entr" presetSubtype="16" fill="hold" grpId="0" nodeType="afterEffect">
                                  <p:stCondLst>
                                    <p:cond delay="0"/>
                                  </p:stCondLst>
                                  <p:childTnLst>
                                    <p:set>
                                      <p:cBhvr>
                                        <p:cTn id="45" dur="1" fill="hold">
                                          <p:stCondLst>
                                            <p:cond delay="0"/>
                                          </p:stCondLst>
                                        </p:cTn>
                                        <p:tgtEl>
                                          <p:spTgt spid="134"/>
                                        </p:tgtEl>
                                        <p:attrNameLst>
                                          <p:attrName>style.visibility</p:attrName>
                                        </p:attrNameLst>
                                      </p:cBhvr>
                                      <p:to>
                                        <p:strVal val="visible"/>
                                      </p:to>
                                    </p:set>
                                    <p:anim calcmode="lin" valueType="num">
                                      <p:cBhvr>
                                        <p:cTn id="46" dur="150" fill="hold"/>
                                        <p:tgtEl>
                                          <p:spTgt spid="134"/>
                                        </p:tgtEl>
                                        <p:attrNameLst>
                                          <p:attrName>ppt_w</p:attrName>
                                        </p:attrNameLst>
                                      </p:cBhvr>
                                      <p:tavLst>
                                        <p:tav tm="0">
                                          <p:val>
                                            <p:fltVal val="0"/>
                                          </p:val>
                                        </p:tav>
                                        <p:tav tm="100000">
                                          <p:val>
                                            <p:strVal val="#ppt_w"/>
                                          </p:val>
                                        </p:tav>
                                      </p:tavLst>
                                    </p:anim>
                                    <p:anim calcmode="lin" valueType="num">
                                      <p:cBhvr>
                                        <p:cTn id="47" dur="150" fill="hold"/>
                                        <p:tgtEl>
                                          <p:spTgt spid="134"/>
                                        </p:tgtEl>
                                        <p:attrNameLst>
                                          <p:attrName>ppt_h</p:attrName>
                                        </p:attrNameLst>
                                      </p:cBhvr>
                                      <p:tavLst>
                                        <p:tav tm="0">
                                          <p:val>
                                            <p:fltVal val="0"/>
                                          </p:val>
                                        </p:tav>
                                        <p:tav tm="100000">
                                          <p:val>
                                            <p:strVal val="#ppt_h"/>
                                          </p:val>
                                        </p:tav>
                                      </p:tavLst>
                                    </p:anim>
                                    <p:animEffect transition="in" filter="fade">
                                      <p:cBhvr>
                                        <p:cTn id="48" dur="150"/>
                                        <p:tgtEl>
                                          <p:spTgt spid="134"/>
                                        </p:tgtEl>
                                      </p:cBhvr>
                                    </p:animEffect>
                                  </p:childTnLst>
                                </p:cTn>
                              </p:par>
                              <p:par>
                                <p:cTn id="49" presetID="22" presetClass="entr" presetSubtype="1" fill="hold"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wipe(up)">
                                      <p:cBhvr>
                                        <p:cTn id="51" dur="150"/>
                                        <p:tgtEl>
                                          <p:spTgt spid="8"/>
                                        </p:tgtEl>
                                      </p:cBhvr>
                                    </p:animEffect>
                                  </p:childTnLst>
                                </p:cTn>
                              </p:par>
                            </p:childTnLst>
                          </p:cTn>
                        </p:par>
                        <p:par>
                          <p:cTn id="52" fill="hold">
                            <p:stCondLst>
                              <p:cond delay="1350"/>
                            </p:stCondLst>
                            <p:childTnLst>
                              <p:par>
                                <p:cTn id="53" presetID="10" presetClass="entr" presetSubtype="0" fill="hold" grpId="0" nodeType="afterEffect">
                                  <p:stCondLst>
                                    <p:cond delay="0"/>
                                  </p:stCondLst>
                                  <p:childTnLst>
                                    <p:set>
                                      <p:cBhvr>
                                        <p:cTn id="54" dur="1" fill="hold">
                                          <p:stCondLst>
                                            <p:cond delay="0"/>
                                          </p:stCondLst>
                                        </p:cTn>
                                        <p:tgtEl>
                                          <p:spTgt spid="137"/>
                                        </p:tgtEl>
                                        <p:attrNameLst>
                                          <p:attrName>style.visibility</p:attrName>
                                        </p:attrNameLst>
                                      </p:cBhvr>
                                      <p:to>
                                        <p:strVal val="visible"/>
                                      </p:to>
                                    </p:set>
                                    <p:animEffect transition="in" filter="fade">
                                      <p:cBhvr>
                                        <p:cTn id="55" dur="250"/>
                                        <p:tgtEl>
                                          <p:spTgt spid="137"/>
                                        </p:tgtEl>
                                      </p:cBhvr>
                                    </p:animEffect>
                                  </p:childTnLst>
                                </p:cTn>
                              </p:par>
                            </p:childTnLst>
                          </p:cTn>
                        </p:par>
                        <p:par>
                          <p:cTn id="56" fill="hold">
                            <p:stCondLst>
                              <p:cond delay="1600"/>
                            </p:stCondLst>
                            <p:childTnLst>
                              <p:par>
                                <p:cTn id="57" presetID="53" presetClass="entr" presetSubtype="16" fill="hold" grpId="0" nodeType="afterEffect">
                                  <p:stCondLst>
                                    <p:cond delay="0"/>
                                  </p:stCondLst>
                                  <p:childTnLst>
                                    <p:set>
                                      <p:cBhvr>
                                        <p:cTn id="58" dur="1" fill="hold">
                                          <p:stCondLst>
                                            <p:cond delay="0"/>
                                          </p:stCondLst>
                                        </p:cTn>
                                        <p:tgtEl>
                                          <p:spTgt spid="122"/>
                                        </p:tgtEl>
                                        <p:attrNameLst>
                                          <p:attrName>style.visibility</p:attrName>
                                        </p:attrNameLst>
                                      </p:cBhvr>
                                      <p:to>
                                        <p:strVal val="visible"/>
                                      </p:to>
                                    </p:set>
                                    <p:anim calcmode="lin" valueType="num">
                                      <p:cBhvr>
                                        <p:cTn id="59" dur="150" fill="hold"/>
                                        <p:tgtEl>
                                          <p:spTgt spid="122"/>
                                        </p:tgtEl>
                                        <p:attrNameLst>
                                          <p:attrName>ppt_w</p:attrName>
                                        </p:attrNameLst>
                                      </p:cBhvr>
                                      <p:tavLst>
                                        <p:tav tm="0">
                                          <p:val>
                                            <p:fltVal val="0"/>
                                          </p:val>
                                        </p:tav>
                                        <p:tav tm="100000">
                                          <p:val>
                                            <p:strVal val="#ppt_w"/>
                                          </p:val>
                                        </p:tav>
                                      </p:tavLst>
                                    </p:anim>
                                    <p:anim calcmode="lin" valueType="num">
                                      <p:cBhvr>
                                        <p:cTn id="60" dur="150" fill="hold"/>
                                        <p:tgtEl>
                                          <p:spTgt spid="122"/>
                                        </p:tgtEl>
                                        <p:attrNameLst>
                                          <p:attrName>ppt_h</p:attrName>
                                        </p:attrNameLst>
                                      </p:cBhvr>
                                      <p:tavLst>
                                        <p:tav tm="0">
                                          <p:val>
                                            <p:fltVal val="0"/>
                                          </p:val>
                                        </p:tav>
                                        <p:tav tm="100000">
                                          <p:val>
                                            <p:strVal val="#ppt_h"/>
                                          </p:val>
                                        </p:tav>
                                      </p:tavLst>
                                    </p:anim>
                                    <p:animEffect transition="in" filter="fade">
                                      <p:cBhvr>
                                        <p:cTn id="61" dur="150"/>
                                        <p:tgtEl>
                                          <p:spTgt spid="122"/>
                                        </p:tgtEl>
                                      </p:cBhvr>
                                    </p:animEffect>
                                  </p:childTnLst>
                                </p:cTn>
                              </p:par>
                              <p:par>
                                <p:cTn id="62" presetID="22" presetClass="entr" presetSubtype="1" fill="hold" nodeType="withEffect">
                                  <p:stCondLst>
                                    <p:cond delay="0"/>
                                  </p:stCondLst>
                                  <p:childTnLst>
                                    <p:set>
                                      <p:cBhvr>
                                        <p:cTn id="63" dur="1" fill="hold">
                                          <p:stCondLst>
                                            <p:cond delay="0"/>
                                          </p:stCondLst>
                                        </p:cTn>
                                        <p:tgtEl>
                                          <p:spTgt spid="69"/>
                                        </p:tgtEl>
                                        <p:attrNameLst>
                                          <p:attrName>style.visibility</p:attrName>
                                        </p:attrNameLst>
                                      </p:cBhvr>
                                      <p:to>
                                        <p:strVal val="visible"/>
                                      </p:to>
                                    </p:set>
                                    <p:animEffect transition="in" filter="wipe(up)">
                                      <p:cBhvr>
                                        <p:cTn id="64" dur="150"/>
                                        <p:tgtEl>
                                          <p:spTgt spid="69"/>
                                        </p:tgtEl>
                                      </p:cBhvr>
                                    </p:animEffect>
                                  </p:childTnLst>
                                </p:cTn>
                              </p:par>
                            </p:childTnLst>
                          </p:cTn>
                        </p:par>
                        <p:par>
                          <p:cTn id="65" fill="hold">
                            <p:stCondLst>
                              <p:cond delay="1750"/>
                            </p:stCondLst>
                            <p:childTnLst>
                              <p:par>
                                <p:cTn id="66" presetID="10" presetClass="entr" presetSubtype="0" fill="hold" grpId="0" nodeType="afterEffect">
                                  <p:stCondLst>
                                    <p:cond delay="0"/>
                                  </p:stCondLst>
                                  <p:childTnLst>
                                    <p:set>
                                      <p:cBhvr>
                                        <p:cTn id="67" dur="1" fill="hold">
                                          <p:stCondLst>
                                            <p:cond delay="0"/>
                                          </p:stCondLst>
                                        </p:cTn>
                                        <p:tgtEl>
                                          <p:spTgt spid="125"/>
                                        </p:tgtEl>
                                        <p:attrNameLst>
                                          <p:attrName>style.visibility</p:attrName>
                                        </p:attrNameLst>
                                      </p:cBhvr>
                                      <p:to>
                                        <p:strVal val="visible"/>
                                      </p:to>
                                    </p:set>
                                    <p:animEffect transition="in" filter="fade">
                                      <p:cBhvr>
                                        <p:cTn id="68" dur="250"/>
                                        <p:tgtEl>
                                          <p:spTgt spid="125"/>
                                        </p:tgtEl>
                                      </p:cBhvr>
                                    </p:animEffect>
                                  </p:childTnLst>
                                </p:cTn>
                              </p:par>
                            </p:childTnLst>
                          </p:cTn>
                        </p:par>
                        <p:par>
                          <p:cTn id="69" fill="hold">
                            <p:stCondLst>
                              <p:cond delay="2000"/>
                            </p:stCondLst>
                            <p:childTnLst>
                              <p:par>
                                <p:cTn id="70" presetID="53" presetClass="entr" presetSubtype="16" fill="hold" grpId="0" nodeType="afterEffect">
                                  <p:stCondLst>
                                    <p:cond delay="0"/>
                                  </p:stCondLst>
                                  <p:childTnLst>
                                    <p:set>
                                      <p:cBhvr>
                                        <p:cTn id="71" dur="1" fill="hold">
                                          <p:stCondLst>
                                            <p:cond delay="0"/>
                                          </p:stCondLst>
                                        </p:cTn>
                                        <p:tgtEl>
                                          <p:spTgt spid="113"/>
                                        </p:tgtEl>
                                        <p:attrNameLst>
                                          <p:attrName>style.visibility</p:attrName>
                                        </p:attrNameLst>
                                      </p:cBhvr>
                                      <p:to>
                                        <p:strVal val="visible"/>
                                      </p:to>
                                    </p:set>
                                    <p:anim calcmode="lin" valueType="num">
                                      <p:cBhvr>
                                        <p:cTn id="72" dur="150" fill="hold"/>
                                        <p:tgtEl>
                                          <p:spTgt spid="113"/>
                                        </p:tgtEl>
                                        <p:attrNameLst>
                                          <p:attrName>ppt_w</p:attrName>
                                        </p:attrNameLst>
                                      </p:cBhvr>
                                      <p:tavLst>
                                        <p:tav tm="0">
                                          <p:val>
                                            <p:fltVal val="0"/>
                                          </p:val>
                                        </p:tav>
                                        <p:tav tm="100000">
                                          <p:val>
                                            <p:strVal val="#ppt_w"/>
                                          </p:val>
                                        </p:tav>
                                      </p:tavLst>
                                    </p:anim>
                                    <p:anim calcmode="lin" valueType="num">
                                      <p:cBhvr>
                                        <p:cTn id="73" dur="150" fill="hold"/>
                                        <p:tgtEl>
                                          <p:spTgt spid="113"/>
                                        </p:tgtEl>
                                        <p:attrNameLst>
                                          <p:attrName>ppt_h</p:attrName>
                                        </p:attrNameLst>
                                      </p:cBhvr>
                                      <p:tavLst>
                                        <p:tav tm="0">
                                          <p:val>
                                            <p:fltVal val="0"/>
                                          </p:val>
                                        </p:tav>
                                        <p:tav tm="100000">
                                          <p:val>
                                            <p:strVal val="#ppt_h"/>
                                          </p:val>
                                        </p:tav>
                                      </p:tavLst>
                                    </p:anim>
                                    <p:animEffect transition="in" filter="fade">
                                      <p:cBhvr>
                                        <p:cTn id="74" dur="150"/>
                                        <p:tgtEl>
                                          <p:spTgt spid="113"/>
                                        </p:tgtEl>
                                      </p:cBhvr>
                                    </p:animEffect>
                                  </p:childTnLst>
                                </p:cTn>
                              </p:par>
                              <p:par>
                                <p:cTn id="75" presetID="22" presetClass="entr" presetSubtype="1" fill="hold" nodeType="withEffect">
                                  <p:stCondLst>
                                    <p:cond delay="0"/>
                                  </p:stCondLst>
                                  <p:childTnLst>
                                    <p:set>
                                      <p:cBhvr>
                                        <p:cTn id="76" dur="1" fill="hold">
                                          <p:stCondLst>
                                            <p:cond delay="0"/>
                                          </p:stCondLst>
                                        </p:cTn>
                                        <p:tgtEl>
                                          <p:spTgt spid="14"/>
                                        </p:tgtEl>
                                        <p:attrNameLst>
                                          <p:attrName>style.visibility</p:attrName>
                                        </p:attrNameLst>
                                      </p:cBhvr>
                                      <p:to>
                                        <p:strVal val="visible"/>
                                      </p:to>
                                    </p:set>
                                    <p:animEffect transition="in" filter="wipe(up)">
                                      <p:cBhvr>
                                        <p:cTn id="77" dur="150"/>
                                        <p:tgtEl>
                                          <p:spTgt spid="14"/>
                                        </p:tgtEl>
                                      </p:cBhvr>
                                    </p:animEffect>
                                  </p:childTnLst>
                                </p:cTn>
                              </p:par>
                            </p:childTnLst>
                          </p:cTn>
                        </p:par>
                        <p:par>
                          <p:cTn id="78" fill="hold">
                            <p:stCondLst>
                              <p:cond delay="2150"/>
                            </p:stCondLst>
                            <p:childTnLst>
                              <p:par>
                                <p:cTn id="79" presetID="10" presetClass="entr" presetSubtype="0" fill="hold" grpId="0" nodeType="afterEffect">
                                  <p:stCondLst>
                                    <p:cond delay="0"/>
                                  </p:stCondLst>
                                  <p:childTnLst>
                                    <p:set>
                                      <p:cBhvr>
                                        <p:cTn id="80" dur="1" fill="hold">
                                          <p:stCondLst>
                                            <p:cond delay="0"/>
                                          </p:stCondLst>
                                        </p:cTn>
                                        <p:tgtEl>
                                          <p:spTgt spid="116"/>
                                        </p:tgtEl>
                                        <p:attrNameLst>
                                          <p:attrName>style.visibility</p:attrName>
                                        </p:attrNameLst>
                                      </p:cBhvr>
                                      <p:to>
                                        <p:strVal val="visible"/>
                                      </p:to>
                                    </p:set>
                                    <p:animEffect transition="in" filter="fade">
                                      <p:cBhvr>
                                        <p:cTn id="81" dur="25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animBg="1"/>
      <p:bldP spid="116" grpId="0"/>
      <p:bldP spid="118" grpId="0" animBg="1"/>
      <p:bldP spid="121" grpId="0"/>
      <p:bldP spid="122" grpId="0" animBg="1"/>
      <p:bldP spid="125" grpId="0"/>
      <p:bldP spid="126" grpId="0" animBg="1"/>
      <p:bldP spid="127" grpId="0" animBg="1"/>
      <p:bldP spid="130" grpId="0"/>
      <p:bldP spid="133" grpId="0"/>
      <p:bldP spid="134" grpId="0" animBg="1"/>
      <p:bldP spid="137"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1624004" y="351120"/>
            <a:ext cx="4319845" cy="6160481"/>
            <a:chOff x="1484" y="-2"/>
            <a:chExt cx="2788" cy="4322"/>
          </a:xfrm>
          <a:solidFill>
            <a:schemeClr val="accent1"/>
          </a:solidFill>
        </p:grpSpPr>
        <p:sp>
          <p:nvSpPr>
            <p:cNvPr id="5" name="Freeform 5"/>
            <p:cNvSpPr>
              <a:spLocks/>
            </p:cNvSpPr>
            <p:nvPr/>
          </p:nvSpPr>
          <p:spPr bwMode="auto">
            <a:xfrm>
              <a:off x="3406" y="806"/>
              <a:ext cx="65" cy="59"/>
            </a:xfrm>
            <a:custGeom>
              <a:avLst/>
              <a:gdLst>
                <a:gd name="T0" fmla="*/ 30 w 32"/>
                <a:gd name="T1" fmla="*/ 16 h 29"/>
                <a:gd name="T2" fmla="*/ 27 w 32"/>
                <a:gd name="T3" fmla="*/ 14 h 29"/>
                <a:gd name="T4" fmla="*/ 26 w 32"/>
                <a:gd name="T5" fmla="*/ 13 h 29"/>
                <a:gd name="T6" fmla="*/ 27 w 32"/>
                <a:gd name="T7" fmla="*/ 11 h 29"/>
                <a:gd name="T8" fmla="*/ 29 w 32"/>
                <a:gd name="T9" fmla="*/ 2 h 29"/>
                <a:gd name="T10" fmla="*/ 25 w 32"/>
                <a:gd name="T11" fmla="*/ 0 h 29"/>
                <a:gd name="T12" fmla="*/ 20 w 32"/>
                <a:gd name="T13" fmla="*/ 2 h 29"/>
                <a:gd name="T14" fmla="*/ 19 w 32"/>
                <a:gd name="T15" fmla="*/ 3 h 29"/>
                <a:gd name="T16" fmla="*/ 13 w 32"/>
                <a:gd name="T17" fmla="*/ 6 h 29"/>
                <a:gd name="T18" fmla="*/ 12 w 32"/>
                <a:gd name="T19" fmla="*/ 6 h 29"/>
                <a:gd name="T20" fmla="*/ 10 w 32"/>
                <a:gd name="T21" fmla="*/ 6 h 29"/>
                <a:gd name="T22" fmla="*/ 6 w 32"/>
                <a:gd name="T23" fmla="*/ 5 h 29"/>
                <a:gd name="T24" fmla="*/ 4 w 32"/>
                <a:gd name="T25" fmla="*/ 5 h 29"/>
                <a:gd name="T26" fmla="*/ 0 w 32"/>
                <a:gd name="T27" fmla="*/ 9 h 29"/>
                <a:gd name="T28" fmla="*/ 2 w 32"/>
                <a:gd name="T29" fmla="*/ 14 h 29"/>
                <a:gd name="T30" fmla="*/ 6 w 32"/>
                <a:gd name="T31" fmla="*/ 16 h 29"/>
                <a:gd name="T32" fmla="*/ 8 w 32"/>
                <a:gd name="T33" fmla="*/ 16 h 29"/>
                <a:gd name="T34" fmla="*/ 8 w 32"/>
                <a:gd name="T35" fmla="*/ 16 h 29"/>
                <a:gd name="T36" fmla="*/ 9 w 32"/>
                <a:gd name="T37" fmla="*/ 17 h 29"/>
                <a:gd name="T38" fmla="*/ 15 w 32"/>
                <a:gd name="T39" fmla="*/ 21 h 29"/>
                <a:gd name="T40" fmla="*/ 17 w 32"/>
                <a:gd name="T41" fmla="*/ 21 h 29"/>
                <a:gd name="T42" fmla="*/ 18 w 32"/>
                <a:gd name="T43" fmla="*/ 21 h 29"/>
                <a:gd name="T44" fmla="*/ 19 w 32"/>
                <a:gd name="T45" fmla="*/ 22 h 29"/>
                <a:gd name="T46" fmla="*/ 19 w 32"/>
                <a:gd name="T47" fmla="*/ 23 h 29"/>
                <a:gd name="T48" fmla="*/ 25 w 32"/>
                <a:gd name="T49" fmla="*/ 29 h 29"/>
                <a:gd name="T50" fmla="*/ 28 w 32"/>
                <a:gd name="T51" fmla="*/ 28 h 29"/>
                <a:gd name="T52" fmla="*/ 31 w 32"/>
                <a:gd name="T53" fmla="*/ 24 h 29"/>
                <a:gd name="T54" fmla="*/ 30 w 32"/>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29">
                  <a:moveTo>
                    <a:pt x="30" y="16"/>
                  </a:moveTo>
                  <a:cubicBezTo>
                    <a:pt x="29" y="15"/>
                    <a:pt x="28" y="14"/>
                    <a:pt x="27" y="14"/>
                  </a:cubicBezTo>
                  <a:cubicBezTo>
                    <a:pt x="26" y="13"/>
                    <a:pt x="26" y="13"/>
                    <a:pt x="26" y="13"/>
                  </a:cubicBezTo>
                  <a:cubicBezTo>
                    <a:pt x="26" y="12"/>
                    <a:pt x="27" y="12"/>
                    <a:pt x="27" y="11"/>
                  </a:cubicBezTo>
                  <a:cubicBezTo>
                    <a:pt x="28" y="10"/>
                    <a:pt x="32" y="7"/>
                    <a:pt x="29" y="2"/>
                  </a:cubicBezTo>
                  <a:cubicBezTo>
                    <a:pt x="28" y="0"/>
                    <a:pt x="26" y="0"/>
                    <a:pt x="25" y="0"/>
                  </a:cubicBezTo>
                  <a:cubicBezTo>
                    <a:pt x="23" y="0"/>
                    <a:pt x="21" y="1"/>
                    <a:pt x="20" y="2"/>
                  </a:cubicBezTo>
                  <a:cubicBezTo>
                    <a:pt x="19" y="3"/>
                    <a:pt x="19" y="3"/>
                    <a:pt x="19" y="3"/>
                  </a:cubicBezTo>
                  <a:cubicBezTo>
                    <a:pt x="17" y="4"/>
                    <a:pt x="14" y="6"/>
                    <a:pt x="13" y="6"/>
                  </a:cubicBezTo>
                  <a:cubicBezTo>
                    <a:pt x="12" y="6"/>
                    <a:pt x="12" y="6"/>
                    <a:pt x="12" y="6"/>
                  </a:cubicBezTo>
                  <a:cubicBezTo>
                    <a:pt x="11" y="6"/>
                    <a:pt x="11" y="6"/>
                    <a:pt x="10" y="6"/>
                  </a:cubicBezTo>
                  <a:cubicBezTo>
                    <a:pt x="9" y="5"/>
                    <a:pt x="7" y="5"/>
                    <a:pt x="6" y="5"/>
                  </a:cubicBezTo>
                  <a:cubicBezTo>
                    <a:pt x="5" y="5"/>
                    <a:pt x="4" y="5"/>
                    <a:pt x="4" y="5"/>
                  </a:cubicBezTo>
                  <a:cubicBezTo>
                    <a:pt x="2" y="6"/>
                    <a:pt x="1" y="7"/>
                    <a:pt x="0" y="9"/>
                  </a:cubicBezTo>
                  <a:cubicBezTo>
                    <a:pt x="0" y="11"/>
                    <a:pt x="0" y="12"/>
                    <a:pt x="2" y="14"/>
                  </a:cubicBezTo>
                  <a:cubicBezTo>
                    <a:pt x="2" y="14"/>
                    <a:pt x="3" y="16"/>
                    <a:pt x="6" y="16"/>
                  </a:cubicBezTo>
                  <a:cubicBezTo>
                    <a:pt x="6" y="16"/>
                    <a:pt x="7" y="16"/>
                    <a:pt x="8" y="16"/>
                  </a:cubicBezTo>
                  <a:cubicBezTo>
                    <a:pt x="8" y="16"/>
                    <a:pt x="8" y="16"/>
                    <a:pt x="8" y="16"/>
                  </a:cubicBezTo>
                  <a:cubicBezTo>
                    <a:pt x="8" y="16"/>
                    <a:pt x="9" y="17"/>
                    <a:pt x="9" y="17"/>
                  </a:cubicBezTo>
                  <a:cubicBezTo>
                    <a:pt x="11" y="20"/>
                    <a:pt x="14" y="21"/>
                    <a:pt x="15" y="21"/>
                  </a:cubicBezTo>
                  <a:cubicBezTo>
                    <a:pt x="16" y="21"/>
                    <a:pt x="16" y="21"/>
                    <a:pt x="17" y="21"/>
                  </a:cubicBezTo>
                  <a:cubicBezTo>
                    <a:pt x="17" y="21"/>
                    <a:pt x="18" y="21"/>
                    <a:pt x="18" y="21"/>
                  </a:cubicBezTo>
                  <a:cubicBezTo>
                    <a:pt x="18" y="21"/>
                    <a:pt x="19" y="21"/>
                    <a:pt x="19" y="22"/>
                  </a:cubicBezTo>
                  <a:cubicBezTo>
                    <a:pt x="19" y="23"/>
                    <a:pt x="19" y="23"/>
                    <a:pt x="19" y="23"/>
                  </a:cubicBezTo>
                  <a:cubicBezTo>
                    <a:pt x="20" y="25"/>
                    <a:pt x="21" y="29"/>
                    <a:pt x="25" y="29"/>
                  </a:cubicBezTo>
                  <a:cubicBezTo>
                    <a:pt x="26" y="29"/>
                    <a:pt x="27" y="29"/>
                    <a:pt x="28" y="28"/>
                  </a:cubicBezTo>
                  <a:cubicBezTo>
                    <a:pt x="30" y="27"/>
                    <a:pt x="31" y="26"/>
                    <a:pt x="31" y="24"/>
                  </a:cubicBezTo>
                  <a:cubicBezTo>
                    <a:pt x="31" y="21"/>
                    <a:pt x="31" y="18"/>
                    <a:pt x="30" y="1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p:cNvSpPr>
            <p:nvPr/>
          </p:nvSpPr>
          <p:spPr bwMode="auto">
            <a:xfrm>
              <a:off x="3364" y="806"/>
              <a:ext cx="34" cy="29"/>
            </a:xfrm>
            <a:custGeom>
              <a:avLst/>
              <a:gdLst>
                <a:gd name="T0" fmla="*/ 16 w 17"/>
                <a:gd name="T1" fmla="*/ 3 h 14"/>
                <a:gd name="T2" fmla="*/ 12 w 17"/>
                <a:gd name="T3" fmla="*/ 0 h 14"/>
                <a:gd name="T4" fmla="*/ 7 w 17"/>
                <a:gd name="T5" fmla="*/ 3 h 14"/>
                <a:gd name="T6" fmla="*/ 6 w 17"/>
                <a:gd name="T7" fmla="*/ 4 h 14"/>
                <a:gd name="T8" fmla="*/ 5 w 17"/>
                <a:gd name="T9" fmla="*/ 4 h 14"/>
                <a:gd name="T10" fmla="*/ 0 w 17"/>
                <a:gd name="T11" fmla="*/ 8 h 14"/>
                <a:gd name="T12" fmla="*/ 2 w 17"/>
                <a:gd name="T13" fmla="*/ 12 h 14"/>
                <a:gd name="T14" fmla="*/ 7 w 17"/>
                <a:gd name="T15" fmla="*/ 14 h 14"/>
                <a:gd name="T16" fmla="*/ 9 w 17"/>
                <a:gd name="T17" fmla="*/ 14 h 14"/>
                <a:gd name="T18" fmla="*/ 12 w 17"/>
                <a:gd name="T19" fmla="*/ 12 h 14"/>
                <a:gd name="T20" fmla="*/ 12 w 17"/>
                <a:gd name="T21" fmla="*/ 11 h 14"/>
                <a:gd name="T22" fmla="*/ 12 w 17"/>
                <a:gd name="T23" fmla="*/ 11 h 14"/>
                <a:gd name="T24" fmla="*/ 13 w 17"/>
                <a:gd name="T25" fmla="*/ 11 h 14"/>
                <a:gd name="T26" fmla="*/ 17 w 17"/>
                <a:gd name="T27" fmla="*/ 7 h 14"/>
                <a:gd name="T28" fmla="*/ 16 w 17"/>
                <a:gd name="T29"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4">
                  <a:moveTo>
                    <a:pt x="16" y="3"/>
                  </a:moveTo>
                  <a:cubicBezTo>
                    <a:pt x="15" y="1"/>
                    <a:pt x="13" y="0"/>
                    <a:pt x="12" y="0"/>
                  </a:cubicBezTo>
                  <a:cubicBezTo>
                    <a:pt x="10" y="0"/>
                    <a:pt x="8" y="2"/>
                    <a:pt x="7" y="3"/>
                  </a:cubicBezTo>
                  <a:cubicBezTo>
                    <a:pt x="7" y="3"/>
                    <a:pt x="6" y="3"/>
                    <a:pt x="6" y="4"/>
                  </a:cubicBezTo>
                  <a:cubicBezTo>
                    <a:pt x="6" y="4"/>
                    <a:pt x="5" y="4"/>
                    <a:pt x="5" y="4"/>
                  </a:cubicBezTo>
                  <a:cubicBezTo>
                    <a:pt x="3" y="5"/>
                    <a:pt x="1" y="5"/>
                    <a:pt x="0" y="8"/>
                  </a:cubicBezTo>
                  <a:cubicBezTo>
                    <a:pt x="0" y="9"/>
                    <a:pt x="1" y="11"/>
                    <a:pt x="2" y="12"/>
                  </a:cubicBezTo>
                  <a:cubicBezTo>
                    <a:pt x="4" y="14"/>
                    <a:pt x="6" y="14"/>
                    <a:pt x="7" y="14"/>
                  </a:cubicBezTo>
                  <a:cubicBezTo>
                    <a:pt x="8" y="14"/>
                    <a:pt x="9" y="14"/>
                    <a:pt x="9" y="14"/>
                  </a:cubicBezTo>
                  <a:cubicBezTo>
                    <a:pt x="10" y="13"/>
                    <a:pt x="11" y="12"/>
                    <a:pt x="12" y="12"/>
                  </a:cubicBezTo>
                  <a:cubicBezTo>
                    <a:pt x="12" y="12"/>
                    <a:pt x="12" y="11"/>
                    <a:pt x="12" y="11"/>
                  </a:cubicBezTo>
                  <a:cubicBezTo>
                    <a:pt x="12" y="11"/>
                    <a:pt x="12" y="11"/>
                    <a:pt x="12" y="11"/>
                  </a:cubicBezTo>
                  <a:cubicBezTo>
                    <a:pt x="13" y="11"/>
                    <a:pt x="13" y="11"/>
                    <a:pt x="13" y="11"/>
                  </a:cubicBezTo>
                  <a:cubicBezTo>
                    <a:pt x="15" y="10"/>
                    <a:pt x="16" y="9"/>
                    <a:pt x="17" y="7"/>
                  </a:cubicBezTo>
                  <a:cubicBezTo>
                    <a:pt x="17" y="6"/>
                    <a:pt x="17" y="4"/>
                    <a:pt x="16" y="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3535" y="613"/>
              <a:ext cx="20" cy="19"/>
            </a:xfrm>
            <a:custGeom>
              <a:avLst/>
              <a:gdLst>
                <a:gd name="T0" fmla="*/ 5 w 10"/>
                <a:gd name="T1" fmla="*/ 9 h 9"/>
                <a:gd name="T2" fmla="*/ 5 w 10"/>
                <a:gd name="T3" fmla="*/ 9 h 9"/>
                <a:gd name="T4" fmla="*/ 9 w 10"/>
                <a:gd name="T5" fmla="*/ 7 h 9"/>
                <a:gd name="T6" fmla="*/ 8 w 10"/>
                <a:gd name="T7" fmla="*/ 1 h 9"/>
                <a:gd name="T8" fmla="*/ 6 w 10"/>
                <a:gd name="T9" fmla="*/ 0 h 9"/>
                <a:gd name="T10" fmla="*/ 0 w 10"/>
                <a:gd name="T11" fmla="*/ 5 h 9"/>
                <a:gd name="T12" fmla="*/ 2 w 10"/>
                <a:gd name="T13" fmla="*/ 8 h 9"/>
                <a:gd name="T14" fmla="*/ 5 w 10"/>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9">
                  <a:moveTo>
                    <a:pt x="5" y="9"/>
                  </a:moveTo>
                  <a:cubicBezTo>
                    <a:pt x="5" y="9"/>
                    <a:pt x="5" y="9"/>
                    <a:pt x="5" y="9"/>
                  </a:cubicBezTo>
                  <a:cubicBezTo>
                    <a:pt x="7" y="9"/>
                    <a:pt x="8" y="8"/>
                    <a:pt x="9" y="7"/>
                  </a:cubicBezTo>
                  <a:cubicBezTo>
                    <a:pt x="10" y="5"/>
                    <a:pt x="10" y="2"/>
                    <a:pt x="8" y="1"/>
                  </a:cubicBezTo>
                  <a:cubicBezTo>
                    <a:pt x="7" y="0"/>
                    <a:pt x="6" y="0"/>
                    <a:pt x="6" y="0"/>
                  </a:cubicBezTo>
                  <a:cubicBezTo>
                    <a:pt x="3" y="0"/>
                    <a:pt x="1" y="3"/>
                    <a:pt x="0" y="5"/>
                  </a:cubicBezTo>
                  <a:cubicBezTo>
                    <a:pt x="0" y="6"/>
                    <a:pt x="1" y="7"/>
                    <a:pt x="2" y="8"/>
                  </a:cubicBezTo>
                  <a:cubicBezTo>
                    <a:pt x="2" y="9"/>
                    <a:pt x="4" y="9"/>
                    <a:pt x="5"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3485" y="599"/>
              <a:ext cx="76" cy="109"/>
            </a:xfrm>
            <a:custGeom>
              <a:avLst/>
              <a:gdLst>
                <a:gd name="T0" fmla="*/ 32 w 38"/>
                <a:gd name="T1" fmla="*/ 36 h 54"/>
                <a:gd name="T2" fmla="*/ 29 w 38"/>
                <a:gd name="T3" fmla="*/ 31 h 54"/>
                <a:gd name="T4" fmla="*/ 29 w 38"/>
                <a:gd name="T5" fmla="*/ 28 h 54"/>
                <a:gd name="T6" fmla="*/ 27 w 38"/>
                <a:gd name="T7" fmla="*/ 20 h 54"/>
                <a:gd name="T8" fmla="*/ 24 w 38"/>
                <a:gd name="T9" fmla="*/ 16 h 54"/>
                <a:gd name="T10" fmla="*/ 22 w 38"/>
                <a:gd name="T11" fmla="*/ 13 h 54"/>
                <a:gd name="T12" fmla="*/ 21 w 38"/>
                <a:gd name="T13" fmla="*/ 10 h 54"/>
                <a:gd name="T14" fmla="*/ 16 w 38"/>
                <a:gd name="T15" fmla="*/ 1 h 54"/>
                <a:gd name="T16" fmla="*/ 12 w 38"/>
                <a:gd name="T17" fmla="*/ 0 h 54"/>
                <a:gd name="T18" fmla="*/ 8 w 38"/>
                <a:gd name="T19" fmla="*/ 2 h 54"/>
                <a:gd name="T20" fmla="*/ 6 w 38"/>
                <a:gd name="T21" fmla="*/ 13 h 54"/>
                <a:gd name="T22" fmla="*/ 6 w 38"/>
                <a:gd name="T23" fmla="*/ 13 h 54"/>
                <a:gd name="T24" fmla="*/ 2 w 38"/>
                <a:gd name="T25" fmla="*/ 15 h 54"/>
                <a:gd name="T26" fmla="*/ 1 w 38"/>
                <a:gd name="T27" fmla="*/ 21 h 54"/>
                <a:gd name="T28" fmla="*/ 4 w 38"/>
                <a:gd name="T29" fmla="*/ 24 h 54"/>
                <a:gd name="T30" fmla="*/ 2 w 38"/>
                <a:gd name="T31" fmla="*/ 29 h 54"/>
                <a:gd name="T32" fmla="*/ 12 w 38"/>
                <a:gd name="T33" fmla="*/ 36 h 54"/>
                <a:gd name="T34" fmla="*/ 17 w 38"/>
                <a:gd name="T35" fmla="*/ 38 h 54"/>
                <a:gd name="T36" fmla="*/ 19 w 38"/>
                <a:gd name="T37" fmla="*/ 44 h 54"/>
                <a:gd name="T38" fmla="*/ 27 w 38"/>
                <a:gd name="T39" fmla="*/ 54 h 54"/>
                <a:gd name="T40" fmla="*/ 31 w 38"/>
                <a:gd name="T41" fmla="*/ 53 h 54"/>
                <a:gd name="T42" fmla="*/ 36 w 38"/>
                <a:gd name="T43" fmla="*/ 47 h 54"/>
                <a:gd name="T44" fmla="*/ 32 w 38"/>
                <a:gd name="T45" fmla="*/ 3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54">
                  <a:moveTo>
                    <a:pt x="32" y="36"/>
                  </a:moveTo>
                  <a:cubicBezTo>
                    <a:pt x="31" y="34"/>
                    <a:pt x="29" y="32"/>
                    <a:pt x="29" y="31"/>
                  </a:cubicBezTo>
                  <a:cubicBezTo>
                    <a:pt x="29" y="30"/>
                    <a:pt x="29" y="29"/>
                    <a:pt x="29" y="28"/>
                  </a:cubicBezTo>
                  <a:cubicBezTo>
                    <a:pt x="29" y="25"/>
                    <a:pt x="29" y="23"/>
                    <a:pt x="27" y="20"/>
                  </a:cubicBezTo>
                  <a:cubicBezTo>
                    <a:pt x="26" y="19"/>
                    <a:pt x="25" y="17"/>
                    <a:pt x="24" y="16"/>
                  </a:cubicBezTo>
                  <a:cubicBezTo>
                    <a:pt x="23" y="15"/>
                    <a:pt x="23" y="14"/>
                    <a:pt x="22" y="13"/>
                  </a:cubicBezTo>
                  <a:cubicBezTo>
                    <a:pt x="22" y="13"/>
                    <a:pt x="22" y="11"/>
                    <a:pt x="21" y="10"/>
                  </a:cubicBezTo>
                  <a:cubicBezTo>
                    <a:pt x="21" y="7"/>
                    <a:pt x="20" y="3"/>
                    <a:pt x="16" y="1"/>
                  </a:cubicBezTo>
                  <a:cubicBezTo>
                    <a:pt x="15" y="0"/>
                    <a:pt x="13" y="0"/>
                    <a:pt x="12" y="0"/>
                  </a:cubicBezTo>
                  <a:cubicBezTo>
                    <a:pt x="11" y="0"/>
                    <a:pt x="9" y="1"/>
                    <a:pt x="8" y="2"/>
                  </a:cubicBezTo>
                  <a:cubicBezTo>
                    <a:pt x="6" y="5"/>
                    <a:pt x="6" y="9"/>
                    <a:pt x="6" y="13"/>
                  </a:cubicBezTo>
                  <a:cubicBezTo>
                    <a:pt x="6" y="13"/>
                    <a:pt x="6" y="13"/>
                    <a:pt x="6" y="13"/>
                  </a:cubicBezTo>
                  <a:cubicBezTo>
                    <a:pt x="4" y="13"/>
                    <a:pt x="3" y="14"/>
                    <a:pt x="2" y="15"/>
                  </a:cubicBezTo>
                  <a:cubicBezTo>
                    <a:pt x="0" y="17"/>
                    <a:pt x="0" y="19"/>
                    <a:pt x="1" y="21"/>
                  </a:cubicBezTo>
                  <a:cubicBezTo>
                    <a:pt x="1" y="22"/>
                    <a:pt x="3" y="23"/>
                    <a:pt x="4" y="24"/>
                  </a:cubicBezTo>
                  <a:cubicBezTo>
                    <a:pt x="3" y="26"/>
                    <a:pt x="2" y="28"/>
                    <a:pt x="2" y="29"/>
                  </a:cubicBezTo>
                  <a:cubicBezTo>
                    <a:pt x="3" y="33"/>
                    <a:pt x="8" y="35"/>
                    <a:pt x="12" y="36"/>
                  </a:cubicBezTo>
                  <a:cubicBezTo>
                    <a:pt x="14" y="37"/>
                    <a:pt x="16" y="38"/>
                    <a:pt x="17" y="38"/>
                  </a:cubicBezTo>
                  <a:cubicBezTo>
                    <a:pt x="18" y="39"/>
                    <a:pt x="18" y="42"/>
                    <a:pt x="19" y="44"/>
                  </a:cubicBezTo>
                  <a:cubicBezTo>
                    <a:pt x="20" y="48"/>
                    <a:pt x="22" y="54"/>
                    <a:pt x="27" y="54"/>
                  </a:cubicBezTo>
                  <a:cubicBezTo>
                    <a:pt x="29" y="54"/>
                    <a:pt x="30" y="53"/>
                    <a:pt x="31" y="53"/>
                  </a:cubicBezTo>
                  <a:cubicBezTo>
                    <a:pt x="34" y="52"/>
                    <a:pt x="36" y="50"/>
                    <a:pt x="36" y="47"/>
                  </a:cubicBezTo>
                  <a:cubicBezTo>
                    <a:pt x="38" y="43"/>
                    <a:pt x="35" y="39"/>
                    <a:pt x="32" y="36"/>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3420" y="634"/>
              <a:ext cx="31" cy="28"/>
            </a:xfrm>
            <a:custGeom>
              <a:avLst/>
              <a:gdLst>
                <a:gd name="T0" fmla="*/ 13 w 15"/>
                <a:gd name="T1" fmla="*/ 2 h 14"/>
                <a:gd name="T2" fmla="*/ 8 w 15"/>
                <a:gd name="T3" fmla="*/ 0 h 14"/>
                <a:gd name="T4" fmla="*/ 2 w 15"/>
                <a:gd name="T5" fmla="*/ 3 h 14"/>
                <a:gd name="T6" fmla="*/ 0 w 15"/>
                <a:gd name="T7" fmla="*/ 8 h 14"/>
                <a:gd name="T8" fmla="*/ 8 w 15"/>
                <a:gd name="T9" fmla="*/ 14 h 14"/>
                <a:gd name="T10" fmla="*/ 8 w 15"/>
                <a:gd name="T11" fmla="*/ 14 h 14"/>
                <a:gd name="T12" fmla="*/ 14 w 15"/>
                <a:gd name="T13" fmla="*/ 10 h 14"/>
                <a:gd name="T14" fmla="*/ 13 w 15"/>
                <a:gd name="T15" fmla="*/ 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4">
                  <a:moveTo>
                    <a:pt x="13" y="2"/>
                  </a:moveTo>
                  <a:cubicBezTo>
                    <a:pt x="12" y="1"/>
                    <a:pt x="10" y="0"/>
                    <a:pt x="8" y="0"/>
                  </a:cubicBezTo>
                  <a:cubicBezTo>
                    <a:pt x="6" y="0"/>
                    <a:pt x="3" y="1"/>
                    <a:pt x="2" y="3"/>
                  </a:cubicBezTo>
                  <a:cubicBezTo>
                    <a:pt x="0" y="5"/>
                    <a:pt x="0" y="6"/>
                    <a:pt x="0" y="8"/>
                  </a:cubicBezTo>
                  <a:cubicBezTo>
                    <a:pt x="0" y="12"/>
                    <a:pt x="5" y="14"/>
                    <a:pt x="8" y="14"/>
                  </a:cubicBezTo>
                  <a:cubicBezTo>
                    <a:pt x="8" y="14"/>
                    <a:pt x="8" y="14"/>
                    <a:pt x="8" y="14"/>
                  </a:cubicBezTo>
                  <a:cubicBezTo>
                    <a:pt x="11" y="14"/>
                    <a:pt x="13" y="13"/>
                    <a:pt x="14" y="10"/>
                  </a:cubicBezTo>
                  <a:cubicBezTo>
                    <a:pt x="15" y="8"/>
                    <a:pt x="14" y="4"/>
                    <a:pt x="13"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338" y="561"/>
              <a:ext cx="24" cy="20"/>
            </a:xfrm>
            <a:custGeom>
              <a:avLst/>
              <a:gdLst>
                <a:gd name="T0" fmla="*/ 11 w 12"/>
                <a:gd name="T1" fmla="*/ 2 h 10"/>
                <a:gd name="T2" fmla="*/ 6 w 12"/>
                <a:gd name="T3" fmla="*/ 0 h 10"/>
                <a:gd name="T4" fmla="*/ 1 w 12"/>
                <a:gd name="T5" fmla="*/ 4 h 10"/>
                <a:gd name="T6" fmla="*/ 2 w 12"/>
                <a:gd name="T7" fmla="*/ 8 h 10"/>
                <a:gd name="T8" fmla="*/ 6 w 12"/>
                <a:gd name="T9" fmla="*/ 10 h 10"/>
                <a:gd name="T10" fmla="*/ 11 w 12"/>
                <a:gd name="T11" fmla="*/ 8 h 10"/>
                <a:gd name="T12" fmla="*/ 11 w 1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11" y="2"/>
                  </a:moveTo>
                  <a:cubicBezTo>
                    <a:pt x="10" y="1"/>
                    <a:pt x="8" y="0"/>
                    <a:pt x="6" y="0"/>
                  </a:cubicBezTo>
                  <a:cubicBezTo>
                    <a:pt x="3" y="0"/>
                    <a:pt x="1" y="1"/>
                    <a:pt x="1" y="4"/>
                  </a:cubicBezTo>
                  <a:cubicBezTo>
                    <a:pt x="0" y="5"/>
                    <a:pt x="1" y="6"/>
                    <a:pt x="2" y="8"/>
                  </a:cubicBezTo>
                  <a:cubicBezTo>
                    <a:pt x="3" y="9"/>
                    <a:pt x="5" y="10"/>
                    <a:pt x="6" y="10"/>
                  </a:cubicBezTo>
                  <a:cubicBezTo>
                    <a:pt x="8" y="10"/>
                    <a:pt x="10" y="9"/>
                    <a:pt x="11" y="8"/>
                  </a:cubicBezTo>
                  <a:cubicBezTo>
                    <a:pt x="12" y="6"/>
                    <a:pt x="12" y="4"/>
                    <a:pt x="11"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3592" y="760"/>
              <a:ext cx="34" cy="34"/>
            </a:xfrm>
            <a:custGeom>
              <a:avLst/>
              <a:gdLst>
                <a:gd name="T0" fmla="*/ 15 w 17"/>
                <a:gd name="T1" fmla="*/ 7 h 17"/>
                <a:gd name="T2" fmla="*/ 12 w 17"/>
                <a:gd name="T3" fmla="*/ 6 h 17"/>
                <a:gd name="T4" fmla="*/ 12 w 17"/>
                <a:gd name="T5" fmla="*/ 6 h 17"/>
                <a:gd name="T6" fmla="*/ 11 w 17"/>
                <a:gd name="T7" fmla="*/ 5 h 17"/>
                <a:gd name="T8" fmla="*/ 8 w 17"/>
                <a:gd name="T9" fmla="*/ 1 h 17"/>
                <a:gd name="T10" fmla="*/ 6 w 17"/>
                <a:gd name="T11" fmla="*/ 0 h 17"/>
                <a:gd name="T12" fmla="*/ 1 w 17"/>
                <a:gd name="T13" fmla="*/ 3 h 17"/>
                <a:gd name="T14" fmla="*/ 1 w 17"/>
                <a:gd name="T15" fmla="*/ 9 h 17"/>
                <a:gd name="T16" fmla="*/ 5 w 17"/>
                <a:gd name="T17" fmla="*/ 11 h 17"/>
                <a:gd name="T18" fmla="*/ 5 w 17"/>
                <a:gd name="T19" fmla="*/ 11 h 17"/>
                <a:gd name="T20" fmla="*/ 5 w 17"/>
                <a:gd name="T21" fmla="*/ 13 h 17"/>
                <a:gd name="T22" fmla="*/ 10 w 17"/>
                <a:gd name="T23" fmla="*/ 17 h 17"/>
                <a:gd name="T24" fmla="*/ 10 w 17"/>
                <a:gd name="T25" fmla="*/ 17 h 17"/>
                <a:gd name="T26" fmla="*/ 15 w 17"/>
                <a:gd name="T27" fmla="*/ 15 h 17"/>
                <a:gd name="T28" fmla="*/ 17 w 17"/>
                <a:gd name="T29" fmla="*/ 10 h 17"/>
                <a:gd name="T30" fmla="*/ 15 w 17"/>
                <a:gd name="T3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7">
                  <a:moveTo>
                    <a:pt x="15" y="7"/>
                  </a:moveTo>
                  <a:cubicBezTo>
                    <a:pt x="14" y="6"/>
                    <a:pt x="13" y="6"/>
                    <a:pt x="12" y="6"/>
                  </a:cubicBezTo>
                  <a:cubicBezTo>
                    <a:pt x="12" y="6"/>
                    <a:pt x="12" y="6"/>
                    <a:pt x="12" y="6"/>
                  </a:cubicBezTo>
                  <a:cubicBezTo>
                    <a:pt x="12" y="6"/>
                    <a:pt x="11" y="5"/>
                    <a:pt x="11" y="5"/>
                  </a:cubicBezTo>
                  <a:cubicBezTo>
                    <a:pt x="11" y="3"/>
                    <a:pt x="10" y="1"/>
                    <a:pt x="8" y="1"/>
                  </a:cubicBezTo>
                  <a:cubicBezTo>
                    <a:pt x="7" y="0"/>
                    <a:pt x="7" y="0"/>
                    <a:pt x="6" y="0"/>
                  </a:cubicBezTo>
                  <a:cubicBezTo>
                    <a:pt x="4" y="0"/>
                    <a:pt x="2" y="1"/>
                    <a:pt x="1" y="3"/>
                  </a:cubicBezTo>
                  <a:cubicBezTo>
                    <a:pt x="0" y="5"/>
                    <a:pt x="0" y="7"/>
                    <a:pt x="1" y="9"/>
                  </a:cubicBezTo>
                  <a:cubicBezTo>
                    <a:pt x="2" y="11"/>
                    <a:pt x="4" y="11"/>
                    <a:pt x="5" y="11"/>
                  </a:cubicBezTo>
                  <a:cubicBezTo>
                    <a:pt x="5" y="11"/>
                    <a:pt x="5" y="11"/>
                    <a:pt x="5" y="11"/>
                  </a:cubicBezTo>
                  <a:cubicBezTo>
                    <a:pt x="5" y="12"/>
                    <a:pt x="5" y="12"/>
                    <a:pt x="5" y="13"/>
                  </a:cubicBezTo>
                  <a:cubicBezTo>
                    <a:pt x="6" y="16"/>
                    <a:pt x="8" y="17"/>
                    <a:pt x="10" y="17"/>
                  </a:cubicBezTo>
                  <a:cubicBezTo>
                    <a:pt x="10" y="17"/>
                    <a:pt x="10" y="17"/>
                    <a:pt x="10" y="17"/>
                  </a:cubicBezTo>
                  <a:cubicBezTo>
                    <a:pt x="12" y="17"/>
                    <a:pt x="13" y="17"/>
                    <a:pt x="15" y="15"/>
                  </a:cubicBezTo>
                  <a:cubicBezTo>
                    <a:pt x="16" y="14"/>
                    <a:pt x="17" y="12"/>
                    <a:pt x="17" y="10"/>
                  </a:cubicBezTo>
                  <a:cubicBezTo>
                    <a:pt x="17" y="9"/>
                    <a:pt x="16" y="8"/>
                    <a:pt x="15" y="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3626" y="770"/>
              <a:ext cx="20" cy="18"/>
            </a:xfrm>
            <a:custGeom>
              <a:avLst/>
              <a:gdLst>
                <a:gd name="T0" fmla="*/ 8 w 10"/>
                <a:gd name="T1" fmla="*/ 1 h 9"/>
                <a:gd name="T2" fmla="*/ 5 w 10"/>
                <a:gd name="T3" fmla="*/ 0 h 9"/>
                <a:gd name="T4" fmla="*/ 0 w 10"/>
                <a:gd name="T5" fmla="*/ 5 h 9"/>
                <a:gd name="T6" fmla="*/ 3 w 10"/>
                <a:gd name="T7" fmla="*/ 9 h 9"/>
                <a:gd name="T8" fmla="*/ 4 w 10"/>
                <a:gd name="T9" fmla="*/ 9 h 9"/>
                <a:gd name="T10" fmla="*/ 9 w 10"/>
                <a:gd name="T11" fmla="*/ 6 h 9"/>
                <a:gd name="T12" fmla="*/ 8 w 10"/>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8" y="1"/>
                  </a:moveTo>
                  <a:cubicBezTo>
                    <a:pt x="7" y="0"/>
                    <a:pt x="6" y="0"/>
                    <a:pt x="5" y="0"/>
                  </a:cubicBezTo>
                  <a:cubicBezTo>
                    <a:pt x="2" y="0"/>
                    <a:pt x="0" y="3"/>
                    <a:pt x="0" y="5"/>
                  </a:cubicBezTo>
                  <a:cubicBezTo>
                    <a:pt x="0" y="7"/>
                    <a:pt x="1" y="9"/>
                    <a:pt x="3" y="9"/>
                  </a:cubicBezTo>
                  <a:cubicBezTo>
                    <a:pt x="3" y="9"/>
                    <a:pt x="3" y="9"/>
                    <a:pt x="4" y="9"/>
                  </a:cubicBezTo>
                  <a:cubicBezTo>
                    <a:pt x="6" y="9"/>
                    <a:pt x="9" y="8"/>
                    <a:pt x="9" y="6"/>
                  </a:cubicBezTo>
                  <a:cubicBezTo>
                    <a:pt x="10" y="5"/>
                    <a:pt x="10" y="3"/>
                    <a:pt x="8" y="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951" y="2116"/>
              <a:ext cx="99" cy="112"/>
            </a:xfrm>
            <a:custGeom>
              <a:avLst/>
              <a:gdLst>
                <a:gd name="T0" fmla="*/ 45 w 49"/>
                <a:gd name="T1" fmla="*/ 1 h 56"/>
                <a:gd name="T2" fmla="*/ 37 w 49"/>
                <a:gd name="T3" fmla="*/ 8 h 56"/>
                <a:gd name="T4" fmla="*/ 37 w 49"/>
                <a:gd name="T5" fmla="*/ 9 h 56"/>
                <a:gd name="T6" fmla="*/ 35 w 49"/>
                <a:gd name="T7" fmla="*/ 11 h 56"/>
                <a:gd name="T8" fmla="*/ 33 w 49"/>
                <a:gd name="T9" fmla="*/ 13 h 56"/>
                <a:gd name="T10" fmla="*/ 32 w 49"/>
                <a:gd name="T11" fmla="*/ 14 h 56"/>
                <a:gd name="T12" fmla="*/ 30 w 49"/>
                <a:gd name="T13" fmla="*/ 13 h 56"/>
                <a:gd name="T14" fmla="*/ 27 w 49"/>
                <a:gd name="T15" fmla="*/ 13 h 56"/>
                <a:gd name="T16" fmla="*/ 24 w 49"/>
                <a:gd name="T17" fmla="*/ 13 h 56"/>
                <a:gd name="T18" fmla="*/ 13 w 49"/>
                <a:gd name="T19" fmla="*/ 26 h 56"/>
                <a:gd name="T20" fmla="*/ 9 w 49"/>
                <a:gd name="T21" fmla="*/ 32 h 56"/>
                <a:gd name="T22" fmla="*/ 3 w 49"/>
                <a:gd name="T23" fmla="*/ 34 h 56"/>
                <a:gd name="T24" fmla="*/ 0 w 49"/>
                <a:gd name="T25" fmla="*/ 34 h 56"/>
                <a:gd name="T26" fmla="*/ 1 w 49"/>
                <a:gd name="T27" fmla="*/ 38 h 56"/>
                <a:gd name="T28" fmla="*/ 12 w 49"/>
                <a:gd name="T29" fmla="*/ 56 h 56"/>
                <a:gd name="T30" fmla="*/ 13 w 49"/>
                <a:gd name="T31" fmla="*/ 56 h 56"/>
                <a:gd name="T32" fmla="*/ 14 w 49"/>
                <a:gd name="T33" fmla="*/ 56 h 56"/>
                <a:gd name="T34" fmla="*/ 39 w 49"/>
                <a:gd name="T35" fmla="*/ 31 h 56"/>
                <a:gd name="T36" fmla="*/ 49 w 49"/>
                <a:gd name="T37" fmla="*/ 4 h 56"/>
                <a:gd name="T38" fmla="*/ 49 w 49"/>
                <a:gd name="T39" fmla="*/ 0 h 56"/>
                <a:gd name="T40" fmla="*/ 45 w 49"/>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56">
                  <a:moveTo>
                    <a:pt x="45" y="1"/>
                  </a:moveTo>
                  <a:cubicBezTo>
                    <a:pt x="42" y="2"/>
                    <a:pt x="40" y="4"/>
                    <a:pt x="37" y="8"/>
                  </a:cubicBezTo>
                  <a:cubicBezTo>
                    <a:pt x="37" y="9"/>
                    <a:pt x="37" y="9"/>
                    <a:pt x="37" y="9"/>
                  </a:cubicBezTo>
                  <a:cubicBezTo>
                    <a:pt x="36" y="9"/>
                    <a:pt x="36" y="10"/>
                    <a:pt x="35" y="11"/>
                  </a:cubicBezTo>
                  <a:cubicBezTo>
                    <a:pt x="35" y="12"/>
                    <a:pt x="34" y="13"/>
                    <a:pt x="33" y="13"/>
                  </a:cubicBezTo>
                  <a:cubicBezTo>
                    <a:pt x="33" y="13"/>
                    <a:pt x="33" y="14"/>
                    <a:pt x="32" y="14"/>
                  </a:cubicBezTo>
                  <a:cubicBezTo>
                    <a:pt x="31" y="14"/>
                    <a:pt x="31" y="13"/>
                    <a:pt x="30" y="13"/>
                  </a:cubicBezTo>
                  <a:cubicBezTo>
                    <a:pt x="29" y="13"/>
                    <a:pt x="28" y="13"/>
                    <a:pt x="27" y="13"/>
                  </a:cubicBezTo>
                  <a:cubicBezTo>
                    <a:pt x="26" y="13"/>
                    <a:pt x="25" y="13"/>
                    <a:pt x="24" y="13"/>
                  </a:cubicBezTo>
                  <a:cubicBezTo>
                    <a:pt x="18" y="16"/>
                    <a:pt x="15" y="21"/>
                    <a:pt x="13" y="26"/>
                  </a:cubicBezTo>
                  <a:cubicBezTo>
                    <a:pt x="12" y="29"/>
                    <a:pt x="12" y="30"/>
                    <a:pt x="9" y="32"/>
                  </a:cubicBezTo>
                  <a:cubicBezTo>
                    <a:pt x="7" y="33"/>
                    <a:pt x="6" y="34"/>
                    <a:pt x="3" y="34"/>
                  </a:cubicBezTo>
                  <a:cubicBezTo>
                    <a:pt x="0" y="34"/>
                    <a:pt x="0" y="34"/>
                    <a:pt x="0" y="34"/>
                  </a:cubicBezTo>
                  <a:cubicBezTo>
                    <a:pt x="1" y="38"/>
                    <a:pt x="1" y="38"/>
                    <a:pt x="1" y="38"/>
                  </a:cubicBezTo>
                  <a:cubicBezTo>
                    <a:pt x="3" y="45"/>
                    <a:pt x="5" y="53"/>
                    <a:pt x="12" y="56"/>
                  </a:cubicBezTo>
                  <a:cubicBezTo>
                    <a:pt x="13" y="56"/>
                    <a:pt x="13" y="56"/>
                    <a:pt x="13" y="56"/>
                  </a:cubicBezTo>
                  <a:cubicBezTo>
                    <a:pt x="14" y="56"/>
                    <a:pt x="14" y="56"/>
                    <a:pt x="14" y="56"/>
                  </a:cubicBezTo>
                  <a:cubicBezTo>
                    <a:pt x="25" y="49"/>
                    <a:pt x="32" y="40"/>
                    <a:pt x="39" y="31"/>
                  </a:cubicBezTo>
                  <a:cubicBezTo>
                    <a:pt x="45" y="22"/>
                    <a:pt x="48" y="14"/>
                    <a:pt x="49" y="4"/>
                  </a:cubicBezTo>
                  <a:cubicBezTo>
                    <a:pt x="49" y="0"/>
                    <a:pt x="49" y="0"/>
                    <a:pt x="49" y="0"/>
                  </a:cubicBezTo>
                  <a:lnTo>
                    <a:pt x="45" y="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1800" y="3789"/>
              <a:ext cx="20" cy="16"/>
            </a:xfrm>
            <a:custGeom>
              <a:avLst/>
              <a:gdLst>
                <a:gd name="T0" fmla="*/ 5 w 10"/>
                <a:gd name="T1" fmla="*/ 8 h 8"/>
                <a:gd name="T2" fmla="*/ 8 w 10"/>
                <a:gd name="T3" fmla="*/ 7 h 8"/>
                <a:gd name="T4" fmla="*/ 10 w 10"/>
                <a:gd name="T5" fmla="*/ 3 h 8"/>
                <a:gd name="T6" fmla="*/ 7 w 10"/>
                <a:gd name="T7" fmla="*/ 0 h 8"/>
                <a:gd name="T8" fmla="*/ 6 w 10"/>
                <a:gd name="T9" fmla="*/ 0 h 8"/>
                <a:gd name="T10" fmla="*/ 6 w 10"/>
                <a:gd name="T11" fmla="*/ 0 h 8"/>
                <a:gd name="T12" fmla="*/ 2 w 10"/>
                <a:gd name="T13" fmla="*/ 1 h 8"/>
                <a:gd name="T14" fmla="*/ 0 w 10"/>
                <a:gd name="T15" fmla="*/ 6 h 8"/>
                <a:gd name="T16" fmla="*/ 4 w 10"/>
                <a:gd name="T17" fmla="*/ 8 h 8"/>
                <a:gd name="T18" fmla="*/ 5 w 10"/>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5" y="8"/>
                  </a:moveTo>
                  <a:cubicBezTo>
                    <a:pt x="6" y="8"/>
                    <a:pt x="7" y="8"/>
                    <a:pt x="8" y="7"/>
                  </a:cubicBezTo>
                  <a:cubicBezTo>
                    <a:pt x="9" y="6"/>
                    <a:pt x="10" y="4"/>
                    <a:pt x="10" y="3"/>
                  </a:cubicBezTo>
                  <a:cubicBezTo>
                    <a:pt x="9" y="1"/>
                    <a:pt x="8" y="0"/>
                    <a:pt x="7" y="0"/>
                  </a:cubicBezTo>
                  <a:cubicBezTo>
                    <a:pt x="6" y="0"/>
                    <a:pt x="6" y="0"/>
                    <a:pt x="6" y="0"/>
                  </a:cubicBezTo>
                  <a:cubicBezTo>
                    <a:pt x="6" y="0"/>
                    <a:pt x="6" y="0"/>
                    <a:pt x="6" y="0"/>
                  </a:cubicBezTo>
                  <a:cubicBezTo>
                    <a:pt x="5" y="0"/>
                    <a:pt x="3" y="1"/>
                    <a:pt x="2" y="1"/>
                  </a:cubicBezTo>
                  <a:cubicBezTo>
                    <a:pt x="1" y="2"/>
                    <a:pt x="0" y="4"/>
                    <a:pt x="0" y="6"/>
                  </a:cubicBezTo>
                  <a:cubicBezTo>
                    <a:pt x="0" y="6"/>
                    <a:pt x="1" y="8"/>
                    <a:pt x="4" y="8"/>
                  </a:cubicBezTo>
                  <a:cubicBezTo>
                    <a:pt x="4" y="8"/>
                    <a:pt x="5" y="8"/>
                    <a:pt x="5" y="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1717" y="3861"/>
              <a:ext cx="184" cy="202"/>
            </a:xfrm>
            <a:custGeom>
              <a:avLst/>
              <a:gdLst>
                <a:gd name="T0" fmla="*/ 89 w 91"/>
                <a:gd name="T1" fmla="*/ 49 h 100"/>
                <a:gd name="T2" fmla="*/ 86 w 91"/>
                <a:gd name="T3" fmla="*/ 43 h 100"/>
                <a:gd name="T4" fmla="*/ 83 w 91"/>
                <a:gd name="T5" fmla="*/ 45 h 100"/>
                <a:gd name="T6" fmla="*/ 79 w 91"/>
                <a:gd name="T7" fmla="*/ 42 h 100"/>
                <a:gd name="T8" fmla="*/ 72 w 91"/>
                <a:gd name="T9" fmla="*/ 41 h 100"/>
                <a:gd name="T10" fmla="*/ 67 w 91"/>
                <a:gd name="T11" fmla="*/ 41 h 100"/>
                <a:gd name="T12" fmla="*/ 67 w 91"/>
                <a:gd name="T13" fmla="*/ 39 h 100"/>
                <a:gd name="T14" fmla="*/ 75 w 91"/>
                <a:gd name="T15" fmla="*/ 41 h 100"/>
                <a:gd name="T16" fmla="*/ 83 w 91"/>
                <a:gd name="T17" fmla="*/ 34 h 100"/>
                <a:gd name="T18" fmla="*/ 73 w 91"/>
                <a:gd name="T19" fmla="*/ 20 h 100"/>
                <a:gd name="T20" fmla="*/ 59 w 91"/>
                <a:gd name="T21" fmla="*/ 3 h 100"/>
                <a:gd name="T22" fmla="*/ 33 w 91"/>
                <a:gd name="T23" fmla="*/ 8 h 100"/>
                <a:gd name="T24" fmla="*/ 26 w 91"/>
                <a:gd name="T25" fmla="*/ 12 h 100"/>
                <a:gd name="T26" fmla="*/ 20 w 91"/>
                <a:gd name="T27" fmla="*/ 18 h 100"/>
                <a:gd name="T28" fmla="*/ 31 w 91"/>
                <a:gd name="T29" fmla="*/ 21 h 100"/>
                <a:gd name="T30" fmla="*/ 36 w 91"/>
                <a:gd name="T31" fmla="*/ 30 h 100"/>
                <a:gd name="T32" fmla="*/ 39 w 91"/>
                <a:gd name="T33" fmla="*/ 43 h 100"/>
                <a:gd name="T34" fmla="*/ 36 w 91"/>
                <a:gd name="T35" fmla="*/ 44 h 100"/>
                <a:gd name="T36" fmla="*/ 33 w 91"/>
                <a:gd name="T37" fmla="*/ 45 h 100"/>
                <a:gd name="T38" fmla="*/ 35 w 91"/>
                <a:gd name="T39" fmla="*/ 56 h 100"/>
                <a:gd name="T40" fmla="*/ 32 w 91"/>
                <a:gd name="T41" fmla="*/ 57 h 100"/>
                <a:gd name="T42" fmla="*/ 29 w 91"/>
                <a:gd name="T43" fmla="*/ 57 h 100"/>
                <a:gd name="T44" fmla="*/ 21 w 91"/>
                <a:gd name="T45" fmla="*/ 69 h 100"/>
                <a:gd name="T46" fmla="*/ 18 w 91"/>
                <a:gd name="T47" fmla="*/ 79 h 100"/>
                <a:gd name="T48" fmla="*/ 12 w 91"/>
                <a:gd name="T49" fmla="*/ 87 h 100"/>
                <a:gd name="T50" fmla="*/ 0 w 91"/>
                <a:gd name="T51" fmla="*/ 90 h 100"/>
                <a:gd name="T52" fmla="*/ 6 w 91"/>
                <a:gd name="T53" fmla="*/ 96 h 100"/>
                <a:gd name="T54" fmla="*/ 13 w 91"/>
                <a:gd name="T55" fmla="*/ 97 h 100"/>
                <a:gd name="T56" fmla="*/ 27 w 91"/>
                <a:gd name="T57" fmla="*/ 96 h 100"/>
                <a:gd name="T58" fmla="*/ 34 w 91"/>
                <a:gd name="T59" fmla="*/ 92 h 100"/>
                <a:gd name="T60" fmla="*/ 32 w 91"/>
                <a:gd name="T61" fmla="*/ 86 h 100"/>
                <a:gd name="T62" fmla="*/ 38 w 91"/>
                <a:gd name="T63" fmla="*/ 80 h 100"/>
                <a:gd name="T64" fmla="*/ 45 w 91"/>
                <a:gd name="T65" fmla="*/ 80 h 100"/>
                <a:gd name="T66" fmla="*/ 57 w 91"/>
                <a:gd name="T67" fmla="*/ 80 h 100"/>
                <a:gd name="T68" fmla="*/ 74 w 91"/>
                <a:gd name="T69" fmla="*/ 72 h 100"/>
                <a:gd name="T70" fmla="*/ 83 w 91"/>
                <a:gd name="T71" fmla="*/ 70 h 100"/>
                <a:gd name="T72" fmla="*/ 89 w 91"/>
                <a:gd name="T73" fmla="*/ 63 h 100"/>
                <a:gd name="T74" fmla="*/ 90 w 91"/>
                <a:gd name="T75" fmla="*/ 5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100">
                  <a:moveTo>
                    <a:pt x="90" y="50"/>
                  </a:moveTo>
                  <a:cubicBezTo>
                    <a:pt x="89" y="49"/>
                    <a:pt x="89" y="49"/>
                    <a:pt x="89" y="49"/>
                  </a:cubicBezTo>
                  <a:cubicBezTo>
                    <a:pt x="89" y="49"/>
                    <a:pt x="89" y="48"/>
                    <a:pt x="89" y="48"/>
                  </a:cubicBezTo>
                  <a:cubicBezTo>
                    <a:pt x="89" y="47"/>
                    <a:pt x="89" y="43"/>
                    <a:pt x="86" y="43"/>
                  </a:cubicBezTo>
                  <a:cubicBezTo>
                    <a:pt x="85" y="43"/>
                    <a:pt x="84" y="43"/>
                    <a:pt x="83" y="44"/>
                  </a:cubicBezTo>
                  <a:cubicBezTo>
                    <a:pt x="83" y="44"/>
                    <a:pt x="83" y="44"/>
                    <a:pt x="83" y="45"/>
                  </a:cubicBezTo>
                  <a:cubicBezTo>
                    <a:pt x="82" y="44"/>
                    <a:pt x="82" y="44"/>
                    <a:pt x="82" y="44"/>
                  </a:cubicBezTo>
                  <a:cubicBezTo>
                    <a:pt x="81" y="43"/>
                    <a:pt x="80" y="43"/>
                    <a:pt x="79" y="42"/>
                  </a:cubicBezTo>
                  <a:cubicBezTo>
                    <a:pt x="77" y="41"/>
                    <a:pt x="75" y="41"/>
                    <a:pt x="74" y="41"/>
                  </a:cubicBezTo>
                  <a:cubicBezTo>
                    <a:pt x="73" y="41"/>
                    <a:pt x="73" y="41"/>
                    <a:pt x="72" y="41"/>
                  </a:cubicBezTo>
                  <a:cubicBezTo>
                    <a:pt x="71" y="41"/>
                    <a:pt x="71" y="41"/>
                    <a:pt x="70" y="41"/>
                  </a:cubicBezTo>
                  <a:cubicBezTo>
                    <a:pt x="69" y="41"/>
                    <a:pt x="68" y="41"/>
                    <a:pt x="67" y="41"/>
                  </a:cubicBezTo>
                  <a:cubicBezTo>
                    <a:pt x="66" y="40"/>
                    <a:pt x="66" y="40"/>
                    <a:pt x="66" y="39"/>
                  </a:cubicBezTo>
                  <a:cubicBezTo>
                    <a:pt x="66" y="39"/>
                    <a:pt x="66" y="39"/>
                    <a:pt x="67" y="39"/>
                  </a:cubicBezTo>
                  <a:cubicBezTo>
                    <a:pt x="68" y="39"/>
                    <a:pt x="69" y="39"/>
                    <a:pt x="70" y="40"/>
                  </a:cubicBezTo>
                  <a:cubicBezTo>
                    <a:pt x="71" y="40"/>
                    <a:pt x="73" y="41"/>
                    <a:pt x="75" y="41"/>
                  </a:cubicBezTo>
                  <a:cubicBezTo>
                    <a:pt x="76" y="41"/>
                    <a:pt x="77" y="41"/>
                    <a:pt x="78" y="40"/>
                  </a:cubicBezTo>
                  <a:cubicBezTo>
                    <a:pt x="81" y="39"/>
                    <a:pt x="83" y="37"/>
                    <a:pt x="83" y="34"/>
                  </a:cubicBezTo>
                  <a:cubicBezTo>
                    <a:pt x="84" y="30"/>
                    <a:pt x="79" y="26"/>
                    <a:pt x="75" y="22"/>
                  </a:cubicBezTo>
                  <a:cubicBezTo>
                    <a:pt x="74" y="21"/>
                    <a:pt x="74" y="21"/>
                    <a:pt x="73" y="20"/>
                  </a:cubicBezTo>
                  <a:cubicBezTo>
                    <a:pt x="72" y="18"/>
                    <a:pt x="70" y="16"/>
                    <a:pt x="69" y="14"/>
                  </a:cubicBezTo>
                  <a:cubicBezTo>
                    <a:pt x="66" y="9"/>
                    <a:pt x="63" y="5"/>
                    <a:pt x="59" y="3"/>
                  </a:cubicBezTo>
                  <a:cubicBezTo>
                    <a:pt x="56" y="1"/>
                    <a:pt x="53" y="0"/>
                    <a:pt x="49" y="0"/>
                  </a:cubicBezTo>
                  <a:cubicBezTo>
                    <a:pt x="42" y="0"/>
                    <a:pt x="36" y="3"/>
                    <a:pt x="33" y="8"/>
                  </a:cubicBezTo>
                  <a:cubicBezTo>
                    <a:pt x="32" y="9"/>
                    <a:pt x="31" y="11"/>
                    <a:pt x="30" y="13"/>
                  </a:cubicBezTo>
                  <a:cubicBezTo>
                    <a:pt x="29" y="12"/>
                    <a:pt x="28" y="12"/>
                    <a:pt x="26" y="12"/>
                  </a:cubicBezTo>
                  <a:cubicBezTo>
                    <a:pt x="24" y="12"/>
                    <a:pt x="22" y="12"/>
                    <a:pt x="21" y="13"/>
                  </a:cubicBezTo>
                  <a:cubicBezTo>
                    <a:pt x="20" y="14"/>
                    <a:pt x="19" y="16"/>
                    <a:pt x="20" y="18"/>
                  </a:cubicBezTo>
                  <a:cubicBezTo>
                    <a:pt x="20" y="22"/>
                    <a:pt x="23" y="24"/>
                    <a:pt x="26" y="24"/>
                  </a:cubicBezTo>
                  <a:cubicBezTo>
                    <a:pt x="28" y="24"/>
                    <a:pt x="30" y="23"/>
                    <a:pt x="31" y="21"/>
                  </a:cubicBezTo>
                  <a:cubicBezTo>
                    <a:pt x="32" y="23"/>
                    <a:pt x="33" y="24"/>
                    <a:pt x="34" y="26"/>
                  </a:cubicBezTo>
                  <a:cubicBezTo>
                    <a:pt x="35" y="27"/>
                    <a:pt x="35" y="29"/>
                    <a:pt x="36" y="30"/>
                  </a:cubicBezTo>
                  <a:cubicBezTo>
                    <a:pt x="36" y="31"/>
                    <a:pt x="36" y="31"/>
                    <a:pt x="36" y="31"/>
                  </a:cubicBezTo>
                  <a:cubicBezTo>
                    <a:pt x="38" y="34"/>
                    <a:pt x="41" y="41"/>
                    <a:pt x="39" y="43"/>
                  </a:cubicBezTo>
                  <a:cubicBezTo>
                    <a:pt x="39" y="43"/>
                    <a:pt x="38" y="44"/>
                    <a:pt x="37" y="44"/>
                  </a:cubicBezTo>
                  <a:cubicBezTo>
                    <a:pt x="37" y="44"/>
                    <a:pt x="36" y="44"/>
                    <a:pt x="36" y="44"/>
                  </a:cubicBezTo>
                  <a:cubicBezTo>
                    <a:pt x="34" y="43"/>
                    <a:pt x="34" y="43"/>
                    <a:pt x="34" y="43"/>
                  </a:cubicBezTo>
                  <a:cubicBezTo>
                    <a:pt x="33" y="45"/>
                    <a:pt x="33" y="45"/>
                    <a:pt x="33" y="45"/>
                  </a:cubicBezTo>
                  <a:cubicBezTo>
                    <a:pt x="30" y="49"/>
                    <a:pt x="33" y="53"/>
                    <a:pt x="35" y="55"/>
                  </a:cubicBezTo>
                  <a:cubicBezTo>
                    <a:pt x="35" y="55"/>
                    <a:pt x="35" y="56"/>
                    <a:pt x="35" y="56"/>
                  </a:cubicBezTo>
                  <a:cubicBezTo>
                    <a:pt x="35" y="56"/>
                    <a:pt x="34" y="56"/>
                    <a:pt x="33" y="57"/>
                  </a:cubicBezTo>
                  <a:cubicBezTo>
                    <a:pt x="33" y="57"/>
                    <a:pt x="32" y="57"/>
                    <a:pt x="32" y="57"/>
                  </a:cubicBezTo>
                  <a:cubicBezTo>
                    <a:pt x="31" y="57"/>
                    <a:pt x="31" y="57"/>
                    <a:pt x="31" y="57"/>
                  </a:cubicBezTo>
                  <a:cubicBezTo>
                    <a:pt x="30" y="57"/>
                    <a:pt x="30" y="57"/>
                    <a:pt x="29" y="57"/>
                  </a:cubicBezTo>
                  <a:cubicBezTo>
                    <a:pt x="27" y="57"/>
                    <a:pt x="25" y="58"/>
                    <a:pt x="23" y="60"/>
                  </a:cubicBezTo>
                  <a:cubicBezTo>
                    <a:pt x="22" y="62"/>
                    <a:pt x="21" y="65"/>
                    <a:pt x="21" y="69"/>
                  </a:cubicBezTo>
                  <a:cubicBezTo>
                    <a:pt x="21" y="70"/>
                    <a:pt x="20" y="73"/>
                    <a:pt x="20" y="73"/>
                  </a:cubicBezTo>
                  <a:cubicBezTo>
                    <a:pt x="19" y="76"/>
                    <a:pt x="19" y="76"/>
                    <a:pt x="18" y="79"/>
                  </a:cubicBezTo>
                  <a:cubicBezTo>
                    <a:pt x="17" y="80"/>
                    <a:pt x="16" y="80"/>
                    <a:pt x="16" y="81"/>
                  </a:cubicBezTo>
                  <a:cubicBezTo>
                    <a:pt x="15" y="83"/>
                    <a:pt x="13" y="84"/>
                    <a:pt x="12" y="87"/>
                  </a:cubicBezTo>
                  <a:cubicBezTo>
                    <a:pt x="11" y="85"/>
                    <a:pt x="9" y="84"/>
                    <a:pt x="7" y="84"/>
                  </a:cubicBezTo>
                  <a:cubicBezTo>
                    <a:pt x="3" y="84"/>
                    <a:pt x="0" y="86"/>
                    <a:pt x="0" y="90"/>
                  </a:cubicBezTo>
                  <a:cubicBezTo>
                    <a:pt x="0" y="93"/>
                    <a:pt x="1" y="94"/>
                    <a:pt x="2" y="95"/>
                  </a:cubicBezTo>
                  <a:cubicBezTo>
                    <a:pt x="3" y="96"/>
                    <a:pt x="4" y="96"/>
                    <a:pt x="6" y="96"/>
                  </a:cubicBezTo>
                  <a:cubicBezTo>
                    <a:pt x="8" y="96"/>
                    <a:pt x="10" y="95"/>
                    <a:pt x="11" y="93"/>
                  </a:cubicBezTo>
                  <a:cubicBezTo>
                    <a:pt x="12" y="95"/>
                    <a:pt x="12" y="96"/>
                    <a:pt x="13" y="97"/>
                  </a:cubicBezTo>
                  <a:cubicBezTo>
                    <a:pt x="15" y="99"/>
                    <a:pt x="17" y="100"/>
                    <a:pt x="20" y="100"/>
                  </a:cubicBezTo>
                  <a:cubicBezTo>
                    <a:pt x="23" y="100"/>
                    <a:pt x="25" y="99"/>
                    <a:pt x="27" y="96"/>
                  </a:cubicBezTo>
                  <a:cubicBezTo>
                    <a:pt x="28" y="96"/>
                    <a:pt x="29" y="96"/>
                    <a:pt x="29" y="96"/>
                  </a:cubicBezTo>
                  <a:cubicBezTo>
                    <a:pt x="30" y="95"/>
                    <a:pt x="33" y="94"/>
                    <a:pt x="34" y="92"/>
                  </a:cubicBezTo>
                  <a:cubicBezTo>
                    <a:pt x="35" y="91"/>
                    <a:pt x="35" y="90"/>
                    <a:pt x="35" y="89"/>
                  </a:cubicBezTo>
                  <a:cubicBezTo>
                    <a:pt x="34" y="87"/>
                    <a:pt x="33" y="86"/>
                    <a:pt x="32" y="86"/>
                  </a:cubicBezTo>
                  <a:cubicBezTo>
                    <a:pt x="32" y="84"/>
                    <a:pt x="34" y="83"/>
                    <a:pt x="36" y="82"/>
                  </a:cubicBezTo>
                  <a:cubicBezTo>
                    <a:pt x="36" y="81"/>
                    <a:pt x="37" y="81"/>
                    <a:pt x="38" y="80"/>
                  </a:cubicBezTo>
                  <a:cubicBezTo>
                    <a:pt x="39" y="80"/>
                    <a:pt x="40" y="80"/>
                    <a:pt x="41" y="80"/>
                  </a:cubicBezTo>
                  <a:cubicBezTo>
                    <a:pt x="42" y="80"/>
                    <a:pt x="44" y="80"/>
                    <a:pt x="45" y="80"/>
                  </a:cubicBezTo>
                  <a:cubicBezTo>
                    <a:pt x="47" y="81"/>
                    <a:pt x="49" y="81"/>
                    <a:pt x="51" y="81"/>
                  </a:cubicBezTo>
                  <a:cubicBezTo>
                    <a:pt x="53" y="81"/>
                    <a:pt x="55" y="80"/>
                    <a:pt x="57" y="80"/>
                  </a:cubicBezTo>
                  <a:cubicBezTo>
                    <a:pt x="59" y="79"/>
                    <a:pt x="62" y="77"/>
                    <a:pt x="64" y="76"/>
                  </a:cubicBezTo>
                  <a:cubicBezTo>
                    <a:pt x="67" y="74"/>
                    <a:pt x="70" y="73"/>
                    <a:pt x="74" y="72"/>
                  </a:cubicBezTo>
                  <a:cubicBezTo>
                    <a:pt x="75" y="71"/>
                    <a:pt x="76" y="71"/>
                    <a:pt x="77" y="71"/>
                  </a:cubicBezTo>
                  <a:cubicBezTo>
                    <a:pt x="79" y="71"/>
                    <a:pt x="81" y="70"/>
                    <a:pt x="83" y="70"/>
                  </a:cubicBezTo>
                  <a:cubicBezTo>
                    <a:pt x="87" y="68"/>
                    <a:pt x="88" y="68"/>
                    <a:pt x="89" y="65"/>
                  </a:cubicBezTo>
                  <a:cubicBezTo>
                    <a:pt x="89" y="64"/>
                    <a:pt x="89" y="64"/>
                    <a:pt x="89" y="63"/>
                  </a:cubicBezTo>
                  <a:cubicBezTo>
                    <a:pt x="91" y="59"/>
                    <a:pt x="91" y="55"/>
                    <a:pt x="90" y="51"/>
                  </a:cubicBezTo>
                  <a:cubicBezTo>
                    <a:pt x="90" y="51"/>
                    <a:pt x="90" y="50"/>
                    <a:pt x="90" y="5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1601" y="3837"/>
              <a:ext cx="22" cy="22"/>
            </a:xfrm>
            <a:custGeom>
              <a:avLst/>
              <a:gdLst>
                <a:gd name="T0" fmla="*/ 6 w 11"/>
                <a:gd name="T1" fmla="*/ 0 h 11"/>
                <a:gd name="T2" fmla="*/ 0 w 11"/>
                <a:gd name="T3" fmla="*/ 5 h 11"/>
                <a:gd name="T4" fmla="*/ 1 w 11"/>
                <a:gd name="T5" fmla="*/ 9 h 11"/>
                <a:gd name="T6" fmla="*/ 5 w 11"/>
                <a:gd name="T7" fmla="*/ 11 h 11"/>
                <a:gd name="T8" fmla="*/ 11 w 11"/>
                <a:gd name="T9" fmla="*/ 7 h 11"/>
                <a:gd name="T10" fmla="*/ 10 w 11"/>
                <a:gd name="T11" fmla="*/ 2 h 11"/>
                <a:gd name="T12" fmla="*/ 6 w 1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6" y="0"/>
                  </a:moveTo>
                  <a:cubicBezTo>
                    <a:pt x="3" y="0"/>
                    <a:pt x="0" y="2"/>
                    <a:pt x="0" y="5"/>
                  </a:cubicBezTo>
                  <a:cubicBezTo>
                    <a:pt x="0" y="7"/>
                    <a:pt x="0" y="8"/>
                    <a:pt x="1" y="9"/>
                  </a:cubicBezTo>
                  <a:cubicBezTo>
                    <a:pt x="2" y="10"/>
                    <a:pt x="4" y="11"/>
                    <a:pt x="5" y="11"/>
                  </a:cubicBezTo>
                  <a:cubicBezTo>
                    <a:pt x="8" y="11"/>
                    <a:pt x="10" y="9"/>
                    <a:pt x="11" y="7"/>
                  </a:cubicBezTo>
                  <a:cubicBezTo>
                    <a:pt x="11" y="4"/>
                    <a:pt x="10" y="3"/>
                    <a:pt x="10" y="2"/>
                  </a:cubicBezTo>
                  <a:cubicBezTo>
                    <a:pt x="9" y="1"/>
                    <a:pt x="7" y="0"/>
                    <a:pt x="6"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1941" y="3874"/>
              <a:ext cx="28" cy="26"/>
            </a:xfrm>
            <a:custGeom>
              <a:avLst/>
              <a:gdLst>
                <a:gd name="T0" fmla="*/ 9 w 14"/>
                <a:gd name="T1" fmla="*/ 0 h 13"/>
                <a:gd name="T2" fmla="*/ 0 w 14"/>
                <a:gd name="T3" fmla="*/ 7 h 13"/>
                <a:gd name="T4" fmla="*/ 2 w 14"/>
                <a:gd name="T5" fmla="*/ 12 h 13"/>
                <a:gd name="T6" fmla="*/ 6 w 14"/>
                <a:gd name="T7" fmla="*/ 13 h 13"/>
                <a:gd name="T8" fmla="*/ 8 w 14"/>
                <a:gd name="T9" fmla="*/ 13 h 13"/>
                <a:gd name="T10" fmla="*/ 14 w 14"/>
                <a:gd name="T11" fmla="*/ 7 h 13"/>
                <a:gd name="T12" fmla="*/ 13 w 14"/>
                <a:gd name="T13" fmla="*/ 2 h 13"/>
                <a:gd name="T14" fmla="*/ 9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9" y="0"/>
                  </a:moveTo>
                  <a:cubicBezTo>
                    <a:pt x="5" y="0"/>
                    <a:pt x="0" y="3"/>
                    <a:pt x="0" y="7"/>
                  </a:cubicBezTo>
                  <a:cubicBezTo>
                    <a:pt x="0" y="9"/>
                    <a:pt x="1" y="10"/>
                    <a:pt x="2" y="12"/>
                  </a:cubicBezTo>
                  <a:cubicBezTo>
                    <a:pt x="3" y="13"/>
                    <a:pt x="5" y="13"/>
                    <a:pt x="6" y="13"/>
                  </a:cubicBezTo>
                  <a:cubicBezTo>
                    <a:pt x="7" y="13"/>
                    <a:pt x="7" y="13"/>
                    <a:pt x="8" y="13"/>
                  </a:cubicBezTo>
                  <a:cubicBezTo>
                    <a:pt x="10" y="13"/>
                    <a:pt x="13" y="10"/>
                    <a:pt x="14" y="7"/>
                  </a:cubicBezTo>
                  <a:cubicBezTo>
                    <a:pt x="14" y="5"/>
                    <a:pt x="14" y="3"/>
                    <a:pt x="13" y="2"/>
                  </a:cubicBezTo>
                  <a:cubicBezTo>
                    <a:pt x="12" y="1"/>
                    <a:pt x="10" y="0"/>
                    <a:pt x="9" y="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1550" y="4284"/>
              <a:ext cx="53" cy="36"/>
            </a:xfrm>
            <a:custGeom>
              <a:avLst/>
              <a:gdLst>
                <a:gd name="T0" fmla="*/ 21 w 26"/>
                <a:gd name="T1" fmla="*/ 8 h 18"/>
                <a:gd name="T2" fmla="*/ 20 w 26"/>
                <a:gd name="T3" fmla="*/ 3 h 18"/>
                <a:gd name="T4" fmla="*/ 15 w 26"/>
                <a:gd name="T5" fmla="*/ 0 h 18"/>
                <a:gd name="T6" fmla="*/ 9 w 26"/>
                <a:gd name="T7" fmla="*/ 5 h 18"/>
                <a:gd name="T8" fmla="*/ 9 w 26"/>
                <a:gd name="T9" fmla="*/ 8 h 18"/>
                <a:gd name="T10" fmla="*/ 5 w 26"/>
                <a:gd name="T11" fmla="*/ 6 h 18"/>
                <a:gd name="T12" fmla="*/ 1 w 26"/>
                <a:gd name="T13" fmla="*/ 10 h 18"/>
                <a:gd name="T14" fmla="*/ 2 w 26"/>
                <a:gd name="T15" fmla="*/ 15 h 18"/>
                <a:gd name="T16" fmla="*/ 6 w 26"/>
                <a:gd name="T17" fmla="*/ 17 h 18"/>
                <a:gd name="T18" fmla="*/ 11 w 26"/>
                <a:gd name="T19" fmla="*/ 14 h 18"/>
                <a:gd name="T20" fmla="*/ 11 w 26"/>
                <a:gd name="T21" fmla="*/ 11 h 18"/>
                <a:gd name="T22" fmla="*/ 13 w 26"/>
                <a:gd name="T23" fmla="*/ 12 h 18"/>
                <a:gd name="T24" fmla="*/ 14 w 26"/>
                <a:gd name="T25" fmla="*/ 12 h 18"/>
                <a:gd name="T26" fmla="*/ 14 w 26"/>
                <a:gd name="T27" fmla="*/ 12 h 18"/>
                <a:gd name="T28" fmla="*/ 16 w 26"/>
                <a:gd name="T29" fmla="*/ 12 h 18"/>
                <a:gd name="T30" fmla="*/ 16 w 26"/>
                <a:gd name="T31" fmla="*/ 16 h 18"/>
                <a:gd name="T32" fmla="*/ 20 w 26"/>
                <a:gd name="T33" fmla="*/ 18 h 18"/>
                <a:gd name="T34" fmla="*/ 20 w 26"/>
                <a:gd name="T35" fmla="*/ 18 h 18"/>
                <a:gd name="T36" fmla="*/ 23 w 26"/>
                <a:gd name="T37" fmla="*/ 17 h 18"/>
                <a:gd name="T38" fmla="*/ 25 w 26"/>
                <a:gd name="T39" fmla="*/ 11 h 18"/>
                <a:gd name="T40" fmla="*/ 21 w 26"/>
                <a:gd name="T4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18">
                  <a:moveTo>
                    <a:pt x="21" y="8"/>
                  </a:moveTo>
                  <a:cubicBezTo>
                    <a:pt x="21" y="6"/>
                    <a:pt x="21" y="5"/>
                    <a:pt x="20" y="3"/>
                  </a:cubicBezTo>
                  <a:cubicBezTo>
                    <a:pt x="19" y="1"/>
                    <a:pt x="18" y="0"/>
                    <a:pt x="15" y="0"/>
                  </a:cubicBezTo>
                  <a:cubicBezTo>
                    <a:pt x="12" y="0"/>
                    <a:pt x="9" y="4"/>
                    <a:pt x="9" y="5"/>
                  </a:cubicBezTo>
                  <a:cubicBezTo>
                    <a:pt x="9" y="6"/>
                    <a:pt x="9" y="7"/>
                    <a:pt x="9" y="8"/>
                  </a:cubicBezTo>
                  <a:cubicBezTo>
                    <a:pt x="8" y="7"/>
                    <a:pt x="7" y="6"/>
                    <a:pt x="5" y="6"/>
                  </a:cubicBezTo>
                  <a:cubicBezTo>
                    <a:pt x="4" y="6"/>
                    <a:pt x="2" y="7"/>
                    <a:pt x="1" y="10"/>
                  </a:cubicBezTo>
                  <a:cubicBezTo>
                    <a:pt x="0" y="12"/>
                    <a:pt x="1" y="14"/>
                    <a:pt x="2" y="15"/>
                  </a:cubicBezTo>
                  <a:cubicBezTo>
                    <a:pt x="3" y="17"/>
                    <a:pt x="4" y="17"/>
                    <a:pt x="6" y="17"/>
                  </a:cubicBezTo>
                  <a:cubicBezTo>
                    <a:pt x="8" y="17"/>
                    <a:pt x="10" y="16"/>
                    <a:pt x="11" y="14"/>
                  </a:cubicBezTo>
                  <a:cubicBezTo>
                    <a:pt x="11" y="13"/>
                    <a:pt x="11" y="12"/>
                    <a:pt x="11" y="11"/>
                  </a:cubicBezTo>
                  <a:cubicBezTo>
                    <a:pt x="12" y="11"/>
                    <a:pt x="12" y="12"/>
                    <a:pt x="13" y="12"/>
                  </a:cubicBezTo>
                  <a:cubicBezTo>
                    <a:pt x="14" y="12"/>
                    <a:pt x="14" y="12"/>
                    <a:pt x="14" y="12"/>
                  </a:cubicBezTo>
                  <a:cubicBezTo>
                    <a:pt x="14" y="12"/>
                    <a:pt x="14" y="12"/>
                    <a:pt x="14" y="12"/>
                  </a:cubicBezTo>
                  <a:cubicBezTo>
                    <a:pt x="15" y="12"/>
                    <a:pt x="15" y="12"/>
                    <a:pt x="16" y="12"/>
                  </a:cubicBezTo>
                  <a:cubicBezTo>
                    <a:pt x="15" y="14"/>
                    <a:pt x="16" y="15"/>
                    <a:pt x="16" y="16"/>
                  </a:cubicBezTo>
                  <a:cubicBezTo>
                    <a:pt x="17" y="17"/>
                    <a:pt x="18" y="18"/>
                    <a:pt x="20" y="18"/>
                  </a:cubicBezTo>
                  <a:cubicBezTo>
                    <a:pt x="20" y="18"/>
                    <a:pt x="20" y="18"/>
                    <a:pt x="20" y="18"/>
                  </a:cubicBezTo>
                  <a:cubicBezTo>
                    <a:pt x="21" y="18"/>
                    <a:pt x="22" y="17"/>
                    <a:pt x="23" y="17"/>
                  </a:cubicBezTo>
                  <a:cubicBezTo>
                    <a:pt x="25" y="15"/>
                    <a:pt x="26" y="13"/>
                    <a:pt x="25" y="11"/>
                  </a:cubicBezTo>
                  <a:cubicBezTo>
                    <a:pt x="25" y="9"/>
                    <a:pt x="23" y="8"/>
                    <a:pt x="21" y="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noEditPoints="1"/>
            </p:cNvSpPr>
            <p:nvPr/>
          </p:nvSpPr>
          <p:spPr bwMode="auto">
            <a:xfrm>
              <a:off x="1484" y="3119"/>
              <a:ext cx="622" cy="740"/>
            </a:xfrm>
            <a:custGeom>
              <a:avLst/>
              <a:gdLst>
                <a:gd name="T0" fmla="*/ 303 w 309"/>
                <a:gd name="T1" fmla="*/ 332 h 368"/>
                <a:gd name="T2" fmla="*/ 297 w 309"/>
                <a:gd name="T3" fmla="*/ 288 h 368"/>
                <a:gd name="T4" fmla="*/ 289 w 309"/>
                <a:gd name="T5" fmla="*/ 259 h 368"/>
                <a:gd name="T6" fmla="*/ 287 w 309"/>
                <a:gd name="T7" fmla="*/ 197 h 368"/>
                <a:gd name="T8" fmla="*/ 277 w 309"/>
                <a:gd name="T9" fmla="*/ 158 h 368"/>
                <a:gd name="T10" fmla="*/ 236 w 309"/>
                <a:gd name="T11" fmla="*/ 155 h 368"/>
                <a:gd name="T12" fmla="*/ 193 w 309"/>
                <a:gd name="T13" fmla="*/ 129 h 368"/>
                <a:gd name="T14" fmla="*/ 180 w 309"/>
                <a:gd name="T15" fmla="*/ 73 h 368"/>
                <a:gd name="T16" fmla="*/ 200 w 309"/>
                <a:gd name="T17" fmla="*/ 19 h 368"/>
                <a:gd name="T18" fmla="*/ 168 w 309"/>
                <a:gd name="T19" fmla="*/ 5 h 368"/>
                <a:gd name="T20" fmla="*/ 155 w 309"/>
                <a:gd name="T21" fmla="*/ 15 h 368"/>
                <a:gd name="T22" fmla="*/ 142 w 309"/>
                <a:gd name="T23" fmla="*/ 31 h 368"/>
                <a:gd name="T24" fmla="*/ 129 w 309"/>
                <a:gd name="T25" fmla="*/ 56 h 368"/>
                <a:gd name="T26" fmla="*/ 118 w 309"/>
                <a:gd name="T27" fmla="*/ 66 h 368"/>
                <a:gd name="T28" fmla="*/ 107 w 309"/>
                <a:gd name="T29" fmla="*/ 77 h 368"/>
                <a:gd name="T30" fmla="*/ 101 w 309"/>
                <a:gd name="T31" fmla="*/ 85 h 368"/>
                <a:gd name="T32" fmla="*/ 84 w 309"/>
                <a:gd name="T33" fmla="*/ 101 h 368"/>
                <a:gd name="T34" fmla="*/ 73 w 309"/>
                <a:gd name="T35" fmla="*/ 122 h 368"/>
                <a:gd name="T36" fmla="*/ 61 w 309"/>
                <a:gd name="T37" fmla="*/ 136 h 368"/>
                <a:gd name="T38" fmla="*/ 44 w 309"/>
                <a:gd name="T39" fmla="*/ 157 h 368"/>
                <a:gd name="T40" fmla="*/ 62 w 309"/>
                <a:gd name="T41" fmla="*/ 164 h 368"/>
                <a:gd name="T42" fmla="*/ 72 w 309"/>
                <a:gd name="T43" fmla="*/ 192 h 368"/>
                <a:gd name="T44" fmla="*/ 64 w 309"/>
                <a:gd name="T45" fmla="*/ 175 h 368"/>
                <a:gd name="T46" fmla="*/ 54 w 309"/>
                <a:gd name="T47" fmla="*/ 170 h 368"/>
                <a:gd name="T48" fmla="*/ 37 w 309"/>
                <a:gd name="T49" fmla="*/ 177 h 368"/>
                <a:gd name="T50" fmla="*/ 27 w 309"/>
                <a:gd name="T51" fmla="*/ 197 h 368"/>
                <a:gd name="T52" fmla="*/ 5 w 309"/>
                <a:gd name="T53" fmla="*/ 231 h 368"/>
                <a:gd name="T54" fmla="*/ 11 w 309"/>
                <a:gd name="T55" fmla="*/ 245 h 368"/>
                <a:gd name="T56" fmla="*/ 6 w 309"/>
                <a:gd name="T57" fmla="*/ 269 h 368"/>
                <a:gd name="T58" fmla="*/ 22 w 309"/>
                <a:gd name="T59" fmla="*/ 274 h 368"/>
                <a:gd name="T60" fmla="*/ 34 w 309"/>
                <a:gd name="T61" fmla="*/ 269 h 368"/>
                <a:gd name="T62" fmla="*/ 26 w 309"/>
                <a:gd name="T63" fmla="*/ 289 h 368"/>
                <a:gd name="T64" fmla="*/ 38 w 309"/>
                <a:gd name="T65" fmla="*/ 283 h 368"/>
                <a:gd name="T66" fmla="*/ 38 w 309"/>
                <a:gd name="T67" fmla="*/ 309 h 368"/>
                <a:gd name="T68" fmla="*/ 56 w 309"/>
                <a:gd name="T69" fmla="*/ 310 h 368"/>
                <a:gd name="T70" fmla="*/ 82 w 309"/>
                <a:gd name="T71" fmla="*/ 312 h 368"/>
                <a:gd name="T72" fmla="*/ 109 w 309"/>
                <a:gd name="T73" fmla="*/ 310 h 368"/>
                <a:gd name="T74" fmla="*/ 129 w 309"/>
                <a:gd name="T75" fmla="*/ 298 h 368"/>
                <a:gd name="T76" fmla="*/ 141 w 309"/>
                <a:gd name="T77" fmla="*/ 322 h 368"/>
                <a:gd name="T78" fmla="*/ 173 w 309"/>
                <a:gd name="T79" fmla="*/ 326 h 368"/>
                <a:gd name="T80" fmla="*/ 194 w 309"/>
                <a:gd name="T81" fmla="*/ 328 h 368"/>
                <a:gd name="T82" fmla="*/ 226 w 309"/>
                <a:gd name="T83" fmla="*/ 360 h 368"/>
                <a:gd name="T84" fmla="*/ 236 w 309"/>
                <a:gd name="T85" fmla="*/ 360 h 368"/>
                <a:gd name="T86" fmla="*/ 247 w 309"/>
                <a:gd name="T87" fmla="*/ 354 h 368"/>
                <a:gd name="T88" fmla="*/ 256 w 309"/>
                <a:gd name="T89" fmla="*/ 354 h 368"/>
                <a:gd name="T90" fmla="*/ 283 w 309"/>
                <a:gd name="T91" fmla="*/ 368 h 368"/>
                <a:gd name="T92" fmla="*/ 49 w 309"/>
                <a:gd name="T93" fmla="*/ 203 h 368"/>
                <a:gd name="T94" fmla="*/ 39 w 309"/>
                <a:gd name="T95" fmla="*/ 237 h 368"/>
                <a:gd name="T96" fmla="*/ 19 w 309"/>
                <a:gd name="T97" fmla="*/ 243 h 368"/>
                <a:gd name="T98" fmla="*/ 14 w 309"/>
                <a:gd name="T99" fmla="*/ 234 h 368"/>
                <a:gd name="T100" fmla="*/ 24 w 309"/>
                <a:gd name="T101" fmla="*/ 239 h 368"/>
                <a:gd name="T102" fmla="*/ 42 w 309"/>
                <a:gd name="T103" fmla="*/ 234 h 368"/>
                <a:gd name="T104" fmla="*/ 53 w 309"/>
                <a:gd name="T105" fmla="*/ 233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9" h="368">
                  <a:moveTo>
                    <a:pt x="303" y="347"/>
                  </a:moveTo>
                  <a:cubicBezTo>
                    <a:pt x="304" y="344"/>
                    <a:pt x="305" y="342"/>
                    <a:pt x="307" y="341"/>
                  </a:cubicBezTo>
                  <a:cubicBezTo>
                    <a:pt x="309" y="339"/>
                    <a:pt x="309" y="339"/>
                    <a:pt x="309" y="339"/>
                  </a:cubicBezTo>
                  <a:cubicBezTo>
                    <a:pt x="307" y="337"/>
                    <a:pt x="307" y="337"/>
                    <a:pt x="307" y="337"/>
                  </a:cubicBezTo>
                  <a:cubicBezTo>
                    <a:pt x="306" y="335"/>
                    <a:pt x="305" y="334"/>
                    <a:pt x="303" y="332"/>
                  </a:cubicBezTo>
                  <a:cubicBezTo>
                    <a:pt x="299" y="327"/>
                    <a:pt x="295" y="323"/>
                    <a:pt x="297" y="316"/>
                  </a:cubicBezTo>
                  <a:cubicBezTo>
                    <a:pt x="297" y="314"/>
                    <a:pt x="298" y="313"/>
                    <a:pt x="299" y="312"/>
                  </a:cubicBezTo>
                  <a:cubicBezTo>
                    <a:pt x="300" y="310"/>
                    <a:pt x="301" y="308"/>
                    <a:pt x="301" y="305"/>
                  </a:cubicBezTo>
                  <a:cubicBezTo>
                    <a:pt x="301" y="302"/>
                    <a:pt x="300" y="295"/>
                    <a:pt x="299" y="292"/>
                  </a:cubicBezTo>
                  <a:cubicBezTo>
                    <a:pt x="298" y="290"/>
                    <a:pt x="297" y="289"/>
                    <a:pt x="297" y="288"/>
                  </a:cubicBezTo>
                  <a:cubicBezTo>
                    <a:pt x="295" y="286"/>
                    <a:pt x="294" y="285"/>
                    <a:pt x="294" y="281"/>
                  </a:cubicBezTo>
                  <a:cubicBezTo>
                    <a:pt x="294" y="280"/>
                    <a:pt x="294" y="278"/>
                    <a:pt x="294" y="277"/>
                  </a:cubicBezTo>
                  <a:cubicBezTo>
                    <a:pt x="294" y="274"/>
                    <a:pt x="295" y="272"/>
                    <a:pt x="293" y="268"/>
                  </a:cubicBezTo>
                  <a:cubicBezTo>
                    <a:pt x="292" y="267"/>
                    <a:pt x="292" y="266"/>
                    <a:pt x="291" y="265"/>
                  </a:cubicBezTo>
                  <a:cubicBezTo>
                    <a:pt x="290" y="263"/>
                    <a:pt x="289" y="262"/>
                    <a:pt x="289" y="259"/>
                  </a:cubicBezTo>
                  <a:cubicBezTo>
                    <a:pt x="289" y="252"/>
                    <a:pt x="288" y="251"/>
                    <a:pt x="285" y="246"/>
                  </a:cubicBezTo>
                  <a:cubicBezTo>
                    <a:pt x="284" y="244"/>
                    <a:pt x="284" y="244"/>
                    <a:pt x="284" y="244"/>
                  </a:cubicBezTo>
                  <a:cubicBezTo>
                    <a:pt x="280" y="237"/>
                    <a:pt x="276" y="230"/>
                    <a:pt x="276" y="222"/>
                  </a:cubicBezTo>
                  <a:cubicBezTo>
                    <a:pt x="276" y="215"/>
                    <a:pt x="280" y="210"/>
                    <a:pt x="283" y="204"/>
                  </a:cubicBezTo>
                  <a:cubicBezTo>
                    <a:pt x="285" y="202"/>
                    <a:pt x="286" y="200"/>
                    <a:pt x="287" y="197"/>
                  </a:cubicBezTo>
                  <a:cubicBezTo>
                    <a:pt x="288" y="196"/>
                    <a:pt x="289" y="194"/>
                    <a:pt x="290" y="192"/>
                  </a:cubicBezTo>
                  <a:cubicBezTo>
                    <a:pt x="294" y="186"/>
                    <a:pt x="299" y="178"/>
                    <a:pt x="297" y="171"/>
                  </a:cubicBezTo>
                  <a:cubicBezTo>
                    <a:pt x="296" y="166"/>
                    <a:pt x="292" y="160"/>
                    <a:pt x="287" y="158"/>
                  </a:cubicBezTo>
                  <a:cubicBezTo>
                    <a:pt x="286" y="157"/>
                    <a:pt x="284" y="157"/>
                    <a:pt x="282" y="157"/>
                  </a:cubicBezTo>
                  <a:cubicBezTo>
                    <a:pt x="280" y="157"/>
                    <a:pt x="278" y="157"/>
                    <a:pt x="277" y="158"/>
                  </a:cubicBezTo>
                  <a:cubicBezTo>
                    <a:pt x="273" y="160"/>
                    <a:pt x="271" y="164"/>
                    <a:pt x="268" y="168"/>
                  </a:cubicBezTo>
                  <a:cubicBezTo>
                    <a:pt x="266" y="174"/>
                    <a:pt x="263" y="177"/>
                    <a:pt x="259" y="177"/>
                  </a:cubicBezTo>
                  <a:cubicBezTo>
                    <a:pt x="258" y="177"/>
                    <a:pt x="257" y="177"/>
                    <a:pt x="256" y="177"/>
                  </a:cubicBezTo>
                  <a:cubicBezTo>
                    <a:pt x="247" y="175"/>
                    <a:pt x="240" y="165"/>
                    <a:pt x="237" y="158"/>
                  </a:cubicBezTo>
                  <a:cubicBezTo>
                    <a:pt x="236" y="155"/>
                    <a:pt x="236" y="155"/>
                    <a:pt x="236" y="155"/>
                  </a:cubicBezTo>
                  <a:cubicBezTo>
                    <a:pt x="234" y="156"/>
                    <a:pt x="234" y="156"/>
                    <a:pt x="234" y="156"/>
                  </a:cubicBezTo>
                  <a:cubicBezTo>
                    <a:pt x="232" y="157"/>
                    <a:pt x="230" y="158"/>
                    <a:pt x="228" y="159"/>
                  </a:cubicBezTo>
                  <a:cubicBezTo>
                    <a:pt x="223" y="161"/>
                    <a:pt x="217" y="164"/>
                    <a:pt x="212" y="164"/>
                  </a:cubicBezTo>
                  <a:cubicBezTo>
                    <a:pt x="208" y="164"/>
                    <a:pt x="205" y="162"/>
                    <a:pt x="202" y="159"/>
                  </a:cubicBezTo>
                  <a:cubicBezTo>
                    <a:pt x="195" y="151"/>
                    <a:pt x="192" y="140"/>
                    <a:pt x="193" y="129"/>
                  </a:cubicBezTo>
                  <a:cubicBezTo>
                    <a:pt x="193" y="120"/>
                    <a:pt x="190" y="118"/>
                    <a:pt x="186" y="116"/>
                  </a:cubicBezTo>
                  <a:cubicBezTo>
                    <a:pt x="183" y="114"/>
                    <a:pt x="179" y="112"/>
                    <a:pt x="177" y="107"/>
                  </a:cubicBezTo>
                  <a:cubicBezTo>
                    <a:pt x="175" y="101"/>
                    <a:pt x="176" y="92"/>
                    <a:pt x="178" y="84"/>
                  </a:cubicBezTo>
                  <a:cubicBezTo>
                    <a:pt x="178" y="84"/>
                    <a:pt x="178" y="84"/>
                    <a:pt x="178" y="84"/>
                  </a:cubicBezTo>
                  <a:cubicBezTo>
                    <a:pt x="179" y="80"/>
                    <a:pt x="179" y="76"/>
                    <a:pt x="180" y="73"/>
                  </a:cubicBezTo>
                  <a:cubicBezTo>
                    <a:pt x="180" y="61"/>
                    <a:pt x="185" y="50"/>
                    <a:pt x="193" y="41"/>
                  </a:cubicBezTo>
                  <a:cubicBezTo>
                    <a:pt x="194" y="40"/>
                    <a:pt x="194" y="40"/>
                    <a:pt x="194" y="40"/>
                  </a:cubicBezTo>
                  <a:cubicBezTo>
                    <a:pt x="194" y="39"/>
                    <a:pt x="194" y="39"/>
                    <a:pt x="194" y="39"/>
                  </a:cubicBezTo>
                  <a:cubicBezTo>
                    <a:pt x="194" y="36"/>
                    <a:pt x="196" y="32"/>
                    <a:pt x="197" y="30"/>
                  </a:cubicBezTo>
                  <a:cubicBezTo>
                    <a:pt x="199" y="26"/>
                    <a:pt x="200" y="23"/>
                    <a:pt x="200" y="19"/>
                  </a:cubicBezTo>
                  <a:cubicBezTo>
                    <a:pt x="199" y="15"/>
                    <a:pt x="196" y="6"/>
                    <a:pt x="192" y="3"/>
                  </a:cubicBezTo>
                  <a:cubicBezTo>
                    <a:pt x="189" y="1"/>
                    <a:pt x="187" y="0"/>
                    <a:pt x="185" y="0"/>
                  </a:cubicBezTo>
                  <a:cubicBezTo>
                    <a:pt x="182" y="0"/>
                    <a:pt x="180" y="1"/>
                    <a:pt x="177" y="2"/>
                  </a:cubicBezTo>
                  <a:cubicBezTo>
                    <a:pt x="175" y="3"/>
                    <a:pt x="175" y="3"/>
                    <a:pt x="175" y="3"/>
                  </a:cubicBezTo>
                  <a:cubicBezTo>
                    <a:pt x="173" y="3"/>
                    <a:pt x="171" y="5"/>
                    <a:pt x="168" y="5"/>
                  </a:cubicBezTo>
                  <a:cubicBezTo>
                    <a:pt x="165" y="5"/>
                    <a:pt x="165" y="5"/>
                    <a:pt x="165" y="5"/>
                  </a:cubicBezTo>
                  <a:cubicBezTo>
                    <a:pt x="165" y="8"/>
                    <a:pt x="165" y="8"/>
                    <a:pt x="165" y="8"/>
                  </a:cubicBezTo>
                  <a:cubicBezTo>
                    <a:pt x="165" y="9"/>
                    <a:pt x="164" y="9"/>
                    <a:pt x="162" y="9"/>
                  </a:cubicBezTo>
                  <a:cubicBezTo>
                    <a:pt x="161" y="10"/>
                    <a:pt x="160" y="10"/>
                    <a:pt x="158" y="11"/>
                  </a:cubicBezTo>
                  <a:cubicBezTo>
                    <a:pt x="156" y="12"/>
                    <a:pt x="156" y="14"/>
                    <a:pt x="155" y="15"/>
                  </a:cubicBezTo>
                  <a:cubicBezTo>
                    <a:pt x="155" y="16"/>
                    <a:pt x="155" y="16"/>
                    <a:pt x="155" y="16"/>
                  </a:cubicBezTo>
                  <a:cubicBezTo>
                    <a:pt x="155" y="18"/>
                    <a:pt x="153" y="20"/>
                    <a:pt x="152" y="21"/>
                  </a:cubicBezTo>
                  <a:cubicBezTo>
                    <a:pt x="151" y="21"/>
                    <a:pt x="151" y="21"/>
                    <a:pt x="150" y="22"/>
                  </a:cubicBezTo>
                  <a:cubicBezTo>
                    <a:pt x="149" y="22"/>
                    <a:pt x="147" y="23"/>
                    <a:pt x="146" y="25"/>
                  </a:cubicBezTo>
                  <a:cubicBezTo>
                    <a:pt x="145" y="27"/>
                    <a:pt x="144" y="29"/>
                    <a:pt x="142" y="31"/>
                  </a:cubicBezTo>
                  <a:cubicBezTo>
                    <a:pt x="141" y="33"/>
                    <a:pt x="139" y="35"/>
                    <a:pt x="138" y="38"/>
                  </a:cubicBezTo>
                  <a:cubicBezTo>
                    <a:pt x="136" y="42"/>
                    <a:pt x="136" y="47"/>
                    <a:pt x="138" y="51"/>
                  </a:cubicBezTo>
                  <a:cubicBezTo>
                    <a:pt x="138" y="51"/>
                    <a:pt x="138" y="51"/>
                    <a:pt x="138" y="51"/>
                  </a:cubicBezTo>
                  <a:cubicBezTo>
                    <a:pt x="136" y="51"/>
                    <a:pt x="134" y="52"/>
                    <a:pt x="132" y="54"/>
                  </a:cubicBezTo>
                  <a:cubicBezTo>
                    <a:pt x="131" y="55"/>
                    <a:pt x="130" y="55"/>
                    <a:pt x="129" y="56"/>
                  </a:cubicBezTo>
                  <a:cubicBezTo>
                    <a:pt x="127" y="57"/>
                    <a:pt x="125" y="58"/>
                    <a:pt x="123" y="60"/>
                  </a:cubicBezTo>
                  <a:cubicBezTo>
                    <a:pt x="122" y="61"/>
                    <a:pt x="121" y="63"/>
                    <a:pt x="121" y="64"/>
                  </a:cubicBezTo>
                  <a:cubicBezTo>
                    <a:pt x="121" y="65"/>
                    <a:pt x="121" y="65"/>
                    <a:pt x="122" y="66"/>
                  </a:cubicBezTo>
                  <a:cubicBezTo>
                    <a:pt x="121" y="66"/>
                    <a:pt x="121" y="66"/>
                    <a:pt x="120" y="66"/>
                  </a:cubicBezTo>
                  <a:cubicBezTo>
                    <a:pt x="119" y="66"/>
                    <a:pt x="119" y="66"/>
                    <a:pt x="118" y="66"/>
                  </a:cubicBezTo>
                  <a:cubicBezTo>
                    <a:pt x="116" y="67"/>
                    <a:pt x="114" y="68"/>
                    <a:pt x="114" y="70"/>
                  </a:cubicBezTo>
                  <a:cubicBezTo>
                    <a:pt x="113" y="72"/>
                    <a:pt x="113" y="73"/>
                    <a:pt x="114" y="75"/>
                  </a:cubicBezTo>
                  <a:cubicBezTo>
                    <a:pt x="114" y="75"/>
                    <a:pt x="114" y="76"/>
                    <a:pt x="114" y="76"/>
                  </a:cubicBezTo>
                  <a:cubicBezTo>
                    <a:pt x="113" y="75"/>
                    <a:pt x="112" y="75"/>
                    <a:pt x="111" y="75"/>
                  </a:cubicBezTo>
                  <a:cubicBezTo>
                    <a:pt x="110" y="75"/>
                    <a:pt x="109" y="75"/>
                    <a:pt x="107" y="77"/>
                  </a:cubicBezTo>
                  <a:cubicBezTo>
                    <a:pt x="106" y="79"/>
                    <a:pt x="106" y="81"/>
                    <a:pt x="106" y="82"/>
                  </a:cubicBezTo>
                  <a:cubicBezTo>
                    <a:pt x="106" y="83"/>
                    <a:pt x="106" y="83"/>
                    <a:pt x="106" y="84"/>
                  </a:cubicBezTo>
                  <a:cubicBezTo>
                    <a:pt x="105" y="84"/>
                    <a:pt x="104" y="85"/>
                    <a:pt x="103" y="85"/>
                  </a:cubicBezTo>
                  <a:cubicBezTo>
                    <a:pt x="102" y="85"/>
                    <a:pt x="102" y="85"/>
                    <a:pt x="101" y="85"/>
                  </a:cubicBezTo>
                  <a:cubicBezTo>
                    <a:pt x="101" y="85"/>
                    <a:pt x="101" y="85"/>
                    <a:pt x="101" y="85"/>
                  </a:cubicBezTo>
                  <a:cubicBezTo>
                    <a:pt x="99" y="85"/>
                    <a:pt x="95" y="86"/>
                    <a:pt x="94" y="89"/>
                  </a:cubicBezTo>
                  <a:cubicBezTo>
                    <a:pt x="93" y="91"/>
                    <a:pt x="92" y="92"/>
                    <a:pt x="93" y="94"/>
                  </a:cubicBezTo>
                  <a:cubicBezTo>
                    <a:pt x="92" y="94"/>
                    <a:pt x="91" y="94"/>
                    <a:pt x="90" y="94"/>
                  </a:cubicBezTo>
                  <a:cubicBezTo>
                    <a:pt x="89" y="94"/>
                    <a:pt x="87" y="94"/>
                    <a:pt x="86" y="96"/>
                  </a:cubicBezTo>
                  <a:cubicBezTo>
                    <a:pt x="84" y="98"/>
                    <a:pt x="84" y="100"/>
                    <a:pt x="84" y="101"/>
                  </a:cubicBezTo>
                  <a:cubicBezTo>
                    <a:pt x="84" y="102"/>
                    <a:pt x="84" y="102"/>
                    <a:pt x="83" y="103"/>
                  </a:cubicBezTo>
                  <a:cubicBezTo>
                    <a:pt x="83" y="104"/>
                    <a:pt x="81" y="106"/>
                    <a:pt x="79" y="107"/>
                  </a:cubicBezTo>
                  <a:cubicBezTo>
                    <a:pt x="78" y="108"/>
                    <a:pt x="78" y="109"/>
                    <a:pt x="77" y="109"/>
                  </a:cubicBezTo>
                  <a:cubicBezTo>
                    <a:pt x="75" y="111"/>
                    <a:pt x="73" y="114"/>
                    <a:pt x="72" y="117"/>
                  </a:cubicBezTo>
                  <a:cubicBezTo>
                    <a:pt x="72" y="119"/>
                    <a:pt x="73" y="121"/>
                    <a:pt x="73" y="122"/>
                  </a:cubicBezTo>
                  <a:cubicBezTo>
                    <a:pt x="72" y="122"/>
                    <a:pt x="72" y="122"/>
                    <a:pt x="71" y="122"/>
                  </a:cubicBezTo>
                  <a:cubicBezTo>
                    <a:pt x="69" y="122"/>
                    <a:pt x="68" y="122"/>
                    <a:pt x="67" y="122"/>
                  </a:cubicBezTo>
                  <a:cubicBezTo>
                    <a:pt x="65" y="124"/>
                    <a:pt x="63" y="126"/>
                    <a:pt x="62" y="130"/>
                  </a:cubicBezTo>
                  <a:cubicBezTo>
                    <a:pt x="61" y="132"/>
                    <a:pt x="61" y="135"/>
                    <a:pt x="62" y="137"/>
                  </a:cubicBezTo>
                  <a:cubicBezTo>
                    <a:pt x="61" y="136"/>
                    <a:pt x="61" y="136"/>
                    <a:pt x="61" y="136"/>
                  </a:cubicBezTo>
                  <a:cubicBezTo>
                    <a:pt x="60" y="136"/>
                    <a:pt x="59" y="137"/>
                    <a:pt x="58" y="137"/>
                  </a:cubicBezTo>
                  <a:cubicBezTo>
                    <a:pt x="56" y="138"/>
                    <a:pt x="55" y="139"/>
                    <a:pt x="55" y="141"/>
                  </a:cubicBezTo>
                  <a:cubicBezTo>
                    <a:pt x="55" y="140"/>
                    <a:pt x="54" y="140"/>
                    <a:pt x="54" y="140"/>
                  </a:cubicBezTo>
                  <a:cubicBezTo>
                    <a:pt x="52" y="140"/>
                    <a:pt x="50" y="141"/>
                    <a:pt x="49" y="143"/>
                  </a:cubicBezTo>
                  <a:cubicBezTo>
                    <a:pt x="46" y="146"/>
                    <a:pt x="43" y="153"/>
                    <a:pt x="44" y="157"/>
                  </a:cubicBezTo>
                  <a:cubicBezTo>
                    <a:pt x="45" y="161"/>
                    <a:pt x="50" y="166"/>
                    <a:pt x="52" y="167"/>
                  </a:cubicBezTo>
                  <a:cubicBezTo>
                    <a:pt x="54" y="168"/>
                    <a:pt x="55" y="169"/>
                    <a:pt x="56" y="169"/>
                  </a:cubicBezTo>
                  <a:cubicBezTo>
                    <a:pt x="58" y="169"/>
                    <a:pt x="59" y="168"/>
                    <a:pt x="59" y="167"/>
                  </a:cubicBezTo>
                  <a:cubicBezTo>
                    <a:pt x="60" y="166"/>
                    <a:pt x="60" y="165"/>
                    <a:pt x="60" y="163"/>
                  </a:cubicBezTo>
                  <a:cubicBezTo>
                    <a:pt x="61" y="164"/>
                    <a:pt x="61" y="164"/>
                    <a:pt x="62" y="164"/>
                  </a:cubicBezTo>
                  <a:cubicBezTo>
                    <a:pt x="60" y="165"/>
                    <a:pt x="60" y="167"/>
                    <a:pt x="60" y="168"/>
                  </a:cubicBezTo>
                  <a:cubicBezTo>
                    <a:pt x="60" y="172"/>
                    <a:pt x="64" y="174"/>
                    <a:pt x="67" y="176"/>
                  </a:cubicBezTo>
                  <a:cubicBezTo>
                    <a:pt x="69" y="176"/>
                    <a:pt x="71" y="177"/>
                    <a:pt x="71" y="178"/>
                  </a:cubicBezTo>
                  <a:cubicBezTo>
                    <a:pt x="73" y="181"/>
                    <a:pt x="75" y="186"/>
                    <a:pt x="74" y="190"/>
                  </a:cubicBezTo>
                  <a:cubicBezTo>
                    <a:pt x="73" y="191"/>
                    <a:pt x="73" y="191"/>
                    <a:pt x="72" y="192"/>
                  </a:cubicBezTo>
                  <a:cubicBezTo>
                    <a:pt x="72" y="191"/>
                    <a:pt x="72" y="191"/>
                    <a:pt x="72" y="190"/>
                  </a:cubicBezTo>
                  <a:cubicBezTo>
                    <a:pt x="72" y="189"/>
                    <a:pt x="73" y="189"/>
                    <a:pt x="73" y="189"/>
                  </a:cubicBezTo>
                  <a:cubicBezTo>
                    <a:pt x="74" y="187"/>
                    <a:pt x="74" y="185"/>
                    <a:pt x="73" y="182"/>
                  </a:cubicBezTo>
                  <a:cubicBezTo>
                    <a:pt x="72" y="179"/>
                    <a:pt x="69" y="176"/>
                    <a:pt x="65" y="175"/>
                  </a:cubicBezTo>
                  <a:cubicBezTo>
                    <a:pt x="64" y="175"/>
                    <a:pt x="64" y="175"/>
                    <a:pt x="64" y="175"/>
                  </a:cubicBezTo>
                  <a:cubicBezTo>
                    <a:pt x="63" y="174"/>
                    <a:pt x="63" y="174"/>
                    <a:pt x="62" y="174"/>
                  </a:cubicBezTo>
                  <a:cubicBezTo>
                    <a:pt x="62" y="174"/>
                    <a:pt x="62" y="174"/>
                    <a:pt x="61" y="175"/>
                  </a:cubicBezTo>
                  <a:cubicBezTo>
                    <a:pt x="61" y="174"/>
                    <a:pt x="60" y="173"/>
                    <a:pt x="60" y="172"/>
                  </a:cubicBezTo>
                  <a:cubicBezTo>
                    <a:pt x="58" y="171"/>
                    <a:pt x="57" y="170"/>
                    <a:pt x="55" y="170"/>
                  </a:cubicBezTo>
                  <a:cubicBezTo>
                    <a:pt x="55" y="170"/>
                    <a:pt x="54" y="170"/>
                    <a:pt x="54" y="170"/>
                  </a:cubicBezTo>
                  <a:cubicBezTo>
                    <a:pt x="52" y="169"/>
                    <a:pt x="51" y="168"/>
                    <a:pt x="49" y="166"/>
                  </a:cubicBezTo>
                  <a:cubicBezTo>
                    <a:pt x="48" y="164"/>
                    <a:pt x="45" y="162"/>
                    <a:pt x="42" y="162"/>
                  </a:cubicBezTo>
                  <a:cubicBezTo>
                    <a:pt x="42" y="162"/>
                    <a:pt x="41" y="162"/>
                    <a:pt x="41" y="162"/>
                  </a:cubicBezTo>
                  <a:cubicBezTo>
                    <a:pt x="38" y="163"/>
                    <a:pt x="36" y="164"/>
                    <a:pt x="35" y="167"/>
                  </a:cubicBezTo>
                  <a:cubicBezTo>
                    <a:pt x="34" y="171"/>
                    <a:pt x="35" y="175"/>
                    <a:pt x="37" y="177"/>
                  </a:cubicBezTo>
                  <a:cubicBezTo>
                    <a:pt x="37" y="178"/>
                    <a:pt x="37" y="178"/>
                    <a:pt x="37" y="178"/>
                  </a:cubicBezTo>
                  <a:cubicBezTo>
                    <a:pt x="36" y="179"/>
                    <a:pt x="36" y="179"/>
                    <a:pt x="35" y="180"/>
                  </a:cubicBezTo>
                  <a:cubicBezTo>
                    <a:pt x="30" y="182"/>
                    <a:pt x="30" y="187"/>
                    <a:pt x="30" y="191"/>
                  </a:cubicBezTo>
                  <a:cubicBezTo>
                    <a:pt x="30" y="193"/>
                    <a:pt x="29" y="195"/>
                    <a:pt x="28" y="196"/>
                  </a:cubicBezTo>
                  <a:cubicBezTo>
                    <a:pt x="28" y="196"/>
                    <a:pt x="27" y="197"/>
                    <a:pt x="27" y="197"/>
                  </a:cubicBezTo>
                  <a:cubicBezTo>
                    <a:pt x="25" y="198"/>
                    <a:pt x="22" y="200"/>
                    <a:pt x="23" y="206"/>
                  </a:cubicBezTo>
                  <a:cubicBezTo>
                    <a:pt x="24" y="208"/>
                    <a:pt x="25" y="209"/>
                    <a:pt x="26" y="210"/>
                  </a:cubicBezTo>
                  <a:cubicBezTo>
                    <a:pt x="22" y="211"/>
                    <a:pt x="18" y="213"/>
                    <a:pt x="15" y="216"/>
                  </a:cubicBezTo>
                  <a:cubicBezTo>
                    <a:pt x="14" y="216"/>
                    <a:pt x="14" y="216"/>
                    <a:pt x="14" y="216"/>
                  </a:cubicBezTo>
                  <a:cubicBezTo>
                    <a:pt x="10" y="219"/>
                    <a:pt x="6" y="225"/>
                    <a:pt x="5" y="231"/>
                  </a:cubicBezTo>
                  <a:cubicBezTo>
                    <a:pt x="4" y="235"/>
                    <a:pt x="3" y="238"/>
                    <a:pt x="5" y="240"/>
                  </a:cubicBezTo>
                  <a:cubicBezTo>
                    <a:pt x="5" y="241"/>
                    <a:pt x="6" y="241"/>
                    <a:pt x="7" y="241"/>
                  </a:cubicBezTo>
                  <a:cubicBezTo>
                    <a:pt x="8" y="241"/>
                    <a:pt x="8" y="241"/>
                    <a:pt x="9" y="241"/>
                  </a:cubicBezTo>
                  <a:cubicBezTo>
                    <a:pt x="9" y="242"/>
                    <a:pt x="9" y="243"/>
                    <a:pt x="10" y="243"/>
                  </a:cubicBezTo>
                  <a:cubicBezTo>
                    <a:pt x="10" y="244"/>
                    <a:pt x="11" y="244"/>
                    <a:pt x="11" y="245"/>
                  </a:cubicBezTo>
                  <a:cubicBezTo>
                    <a:pt x="8" y="246"/>
                    <a:pt x="6" y="249"/>
                    <a:pt x="4" y="251"/>
                  </a:cubicBezTo>
                  <a:cubicBezTo>
                    <a:pt x="0" y="259"/>
                    <a:pt x="2" y="263"/>
                    <a:pt x="4" y="265"/>
                  </a:cubicBezTo>
                  <a:cubicBezTo>
                    <a:pt x="5" y="265"/>
                    <a:pt x="5" y="265"/>
                    <a:pt x="5" y="265"/>
                  </a:cubicBezTo>
                  <a:cubicBezTo>
                    <a:pt x="6" y="266"/>
                    <a:pt x="6" y="266"/>
                    <a:pt x="6" y="267"/>
                  </a:cubicBezTo>
                  <a:cubicBezTo>
                    <a:pt x="6" y="268"/>
                    <a:pt x="6" y="268"/>
                    <a:pt x="6" y="269"/>
                  </a:cubicBezTo>
                  <a:cubicBezTo>
                    <a:pt x="6" y="271"/>
                    <a:pt x="6" y="273"/>
                    <a:pt x="7" y="274"/>
                  </a:cubicBezTo>
                  <a:cubicBezTo>
                    <a:pt x="9" y="278"/>
                    <a:pt x="11" y="278"/>
                    <a:pt x="13" y="278"/>
                  </a:cubicBezTo>
                  <a:cubicBezTo>
                    <a:pt x="15" y="278"/>
                    <a:pt x="17" y="277"/>
                    <a:pt x="19" y="276"/>
                  </a:cubicBezTo>
                  <a:cubicBezTo>
                    <a:pt x="20" y="275"/>
                    <a:pt x="20" y="275"/>
                    <a:pt x="21" y="274"/>
                  </a:cubicBezTo>
                  <a:cubicBezTo>
                    <a:pt x="21" y="274"/>
                    <a:pt x="22" y="274"/>
                    <a:pt x="22" y="274"/>
                  </a:cubicBezTo>
                  <a:cubicBezTo>
                    <a:pt x="24" y="273"/>
                    <a:pt x="25" y="273"/>
                    <a:pt x="27" y="271"/>
                  </a:cubicBezTo>
                  <a:cubicBezTo>
                    <a:pt x="28" y="269"/>
                    <a:pt x="29" y="267"/>
                    <a:pt x="30" y="266"/>
                  </a:cubicBezTo>
                  <a:cubicBezTo>
                    <a:pt x="31" y="265"/>
                    <a:pt x="31" y="265"/>
                    <a:pt x="31" y="265"/>
                  </a:cubicBezTo>
                  <a:cubicBezTo>
                    <a:pt x="31" y="266"/>
                    <a:pt x="32" y="266"/>
                    <a:pt x="32" y="267"/>
                  </a:cubicBezTo>
                  <a:cubicBezTo>
                    <a:pt x="33" y="268"/>
                    <a:pt x="33" y="268"/>
                    <a:pt x="34" y="269"/>
                  </a:cubicBezTo>
                  <a:cubicBezTo>
                    <a:pt x="33" y="269"/>
                    <a:pt x="31" y="270"/>
                    <a:pt x="30" y="271"/>
                  </a:cubicBezTo>
                  <a:cubicBezTo>
                    <a:pt x="27" y="273"/>
                    <a:pt x="23" y="275"/>
                    <a:pt x="21" y="280"/>
                  </a:cubicBezTo>
                  <a:cubicBezTo>
                    <a:pt x="20" y="282"/>
                    <a:pt x="20" y="285"/>
                    <a:pt x="21" y="287"/>
                  </a:cubicBezTo>
                  <a:cubicBezTo>
                    <a:pt x="22" y="288"/>
                    <a:pt x="24" y="289"/>
                    <a:pt x="26" y="289"/>
                  </a:cubicBezTo>
                  <a:cubicBezTo>
                    <a:pt x="26" y="289"/>
                    <a:pt x="26" y="289"/>
                    <a:pt x="26" y="289"/>
                  </a:cubicBezTo>
                  <a:cubicBezTo>
                    <a:pt x="30" y="289"/>
                    <a:pt x="32" y="287"/>
                    <a:pt x="34" y="285"/>
                  </a:cubicBezTo>
                  <a:cubicBezTo>
                    <a:pt x="34" y="284"/>
                    <a:pt x="34" y="284"/>
                    <a:pt x="34" y="284"/>
                  </a:cubicBezTo>
                  <a:cubicBezTo>
                    <a:pt x="35" y="283"/>
                    <a:pt x="36" y="283"/>
                    <a:pt x="37" y="282"/>
                  </a:cubicBezTo>
                  <a:cubicBezTo>
                    <a:pt x="37" y="282"/>
                    <a:pt x="38" y="281"/>
                    <a:pt x="38" y="281"/>
                  </a:cubicBezTo>
                  <a:cubicBezTo>
                    <a:pt x="38" y="281"/>
                    <a:pt x="38" y="282"/>
                    <a:pt x="38" y="283"/>
                  </a:cubicBezTo>
                  <a:cubicBezTo>
                    <a:pt x="37" y="285"/>
                    <a:pt x="36" y="286"/>
                    <a:pt x="34" y="287"/>
                  </a:cubicBezTo>
                  <a:cubicBezTo>
                    <a:pt x="34" y="288"/>
                    <a:pt x="33" y="288"/>
                    <a:pt x="32" y="289"/>
                  </a:cubicBezTo>
                  <a:cubicBezTo>
                    <a:pt x="29" y="291"/>
                    <a:pt x="24" y="295"/>
                    <a:pt x="27" y="301"/>
                  </a:cubicBezTo>
                  <a:cubicBezTo>
                    <a:pt x="29" y="303"/>
                    <a:pt x="30" y="305"/>
                    <a:pt x="32" y="307"/>
                  </a:cubicBezTo>
                  <a:cubicBezTo>
                    <a:pt x="34" y="308"/>
                    <a:pt x="36" y="309"/>
                    <a:pt x="38" y="309"/>
                  </a:cubicBezTo>
                  <a:cubicBezTo>
                    <a:pt x="39" y="309"/>
                    <a:pt x="39" y="309"/>
                    <a:pt x="40" y="309"/>
                  </a:cubicBezTo>
                  <a:cubicBezTo>
                    <a:pt x="43" y="310"/>
                    <a:pt x="45" y="311"/>
                    <a:pt x="48" y="311"/>
                  </a:cubicBezTo>
                  <a:cubicBezTo>
                    <a:pt x="48" y="311"/>
                    <a:pt x="49" y="311"/>
                    <a:pt x="49" y="311"/>
                  </a:cubicBezTo>
                  <a:cubicBezTo>
                    <a:pt x="51" y="311"/>
                    <a:pt x="52" y="311"/>
                    <a:pt x="53" y="310"/>
                  </a:cubicBezTo>
                  <a:cubicBezTo>
                    <a:pt x="54" y="310"/>
                    <a:pt x="55" y="310"/>
                    <a:pt x="56" y="310"/>
                  </a:cubicBezTo>
                  <a:cubicBezTo>
                    <a:pt x="57" y="310"/>
                    <a:pt x="57" y="310"/>
                    <a:pt x="58" y="310"/>
                  </a:cubicBezTo>
                  <a:cubicBezTo>
                    <a:pt x="60" y="311"/>
                    <a:pt x="63" y="311"/>
                    <a:pt x="66" y="311"/>
                  </a:cubicBezTo>
                  <a:cubicBezTo>
                    <a:pt x="67" y="311"/>
                    <a:pt x="69" y="311"/>
                    <a:pt x="70" y="311"/>
                  </a:cubicBezTo>
                  <a:cubicBezTo>
                    <a:pt x="71" y="311"/>
                    <a:pt x="71" y="311"/>
                    <a:pt x="72" y="311"/>
                  </a:cubicBezTo>
                  <a:cubicBezTo>
                    <a:pt x="75" y="311"/>
                    <a:pt x="79" y="311"/>
                    <a:pt x="82" y="312"/>
                  </a:cubicBezTo>
                  <a:cubicBezTo>
                    <a:pt x="86" y="312"/>
                    <a:pt x="90" y="313"/>
                    <a:pt x="94" y="313"/>
                  </a:cubicBezTo>
                  <a:cubicBezTo>
                    <a:pt x="94" y="313"/>
                    <a:pt x="95" y="313"/>
                    <a:pt x="96" y="313"/>
                  </a:cubicBezTo>
                  <a:cubicBezTo>
                    <a:pt x="97" y="313"/>
                    <a:pt x="97" y="313"/>
                    <a:pt x="98" y="313"/>
                  </a:cubicBezTo>
                  <a:cubicBezTo>
                    <a:pt x="99" y="313"/>
                    <a:pt x="101" y="313"/>
                    <a:pt x="102" y="313"/>
                  </a:cubicBezTo>
                  <a:cubicBezTo>
                    <a:pt x="105" y="313"/>
                    <a:pt x="107" y="312"/>
                    <a:pt x="109" y="310"/>
                  </a:cubicBezTo>
                  <a:cubicBezTo>
                    <a:pt x="110" y="308"/>
                    <a:pt x="110" y="305"/>
                    <a:pt x="110" y="303"/>
                  </a:cubicBezTo>
                  <a:cubicBezTo>
                    <a:pt x="110" y="302"/>
                    <a:pt x="110" y="301"/>
                    <a:pt x="111" y="300"/>
                  </a:cubicBezTo>
                  <a:cubicBezTo>
                    <a:pt x="111" y="298"/>
                    <a:pt x="116" y="295"/>
                    <a:pt x="119" y="294"/>
                  </a:cubicBezTo>
                  <a:cubicBezTo>
                    <a:pt x="119" y="294"/>
                    <a:pt x="120" y="294"/>
                    <a:pt x="120" y="294"/>
                  </a:cubicBezTo>
                  <a:cubicBezTo>
                    <a:pt x="123" y="294"/>
                    <a:pt x="126" y="296"/>
                    <a:pt x="129" y="298"/>
                  </a:cubicBezTo>
                  <a:cubicBezTo>
                    <a:pt x="131" y="300"/>
                    <a:pt x="132" y="301"/>
                    <a:pt x="134" y="303"/>
                  </a:cubicBezTo>
                  <a:cubicBezTo>
                    <a:pt x="136" y="304"/>
                    <a:pt x="136" y="304"/>
                    <a:pt x="136" y="304"/>
                  </a:cubicBezTo>
                  <a:cubicBezTo>
                    <a:pt x="137" y="306"/>
                    <a:pt x="139" y="308"/>
                    <a:pt x="141" y="310"/>
                  </a:cubicBezTo>
                  <a:cubicBezTo>
                    <a:pt x="141" y="310"/>
                    <a:pt x="141" y="311"/>
                    <a:pt x="140" y="311"/>
                  </a:cubicBezTo>
                  <a:cubicBezTo>
                    <a:pt x="138" y="315"/>
                    <a:pt x="140" y="320"/>
                    <a:pt x="141" y="322"/>
                  </a:cubicBezTo>
                  <a:cubicBezTo>
                    <a:pt x="144" y="327"/>
                    <a:pt x="149" y="329"/>
                    <a:pt x="153" y="330"/>
                  </a:cubicBezTo>
                  <a:cubicBezTo>
                    <a:pt x="154" y="330"/>
                    <a:pt x="154" y="330"/>
                    <a:pt x="155" y="330"/>
                  </a:cubicBezTo>
                  <a:cubicBezTo>
                    <a:pt x="158" y="330"/>
                    <a:pt x="160" y="329"/>
                    <a:pt x="161" y="328"/>
                  </a:cubicBezTo>
                  <a:cubicBezTo>
                    <a:pt x="162" y="328"/>
                    <a:pt x="163" y="327"/>
                    <a:pt x="165" y="327"/>
                  </a:cubicBezTo>
                  <a:cubicBezTo>
                    <a:pt x="167" y="327"/>
                    <a:pt x="170" y="327"/>
                    <a:pt x="173" y="326"/>
                  </a:cubicBezTo>
                  <a:cubicBezTo>
                    <a:pt x="175" y="326"/>
                    <a:pt x="176" y="326"/>
                    <a:pt x="178" y="326"/>
                  </a:cubicBezTo>
                  <a:cubicBezTo>
                    <a:pt x="179" y="326"/>
                    <a:pt x="179" y="326"/>
                    <a:pt x="179" y="326"/>
                  </a:cubicBezTo>
                  <a:cubicBezTo>
                    <a:pt x="180" y="325"/>
                    <a:pt x="180" y="325"/>
                    <a:pt x="180" y="325"/>
                  </a:cubicBezTo>
                  <a:cubicBezTo>
                    <a:pt x="182" y="324"/>
                    <a:pt x="184" y="323"/>
                    <a:pt x="186" y="323"/>
                  </a:cubicBezTo>
                  <a:cubicBezTo>
                    <a:pt x="189" y="323"/>
                    <a:pt x="192" y="325"/>
                    <a:pt x="194" y="328"/>
                  </a:cubicBezTo>
                  <a:cubicBezTo>
                    <a:pt x="198" y="332"/>
                    <a:pt x="198" y="336"/>
                    <a:pt x="198" y="341"/>
                  </a:cubicBezTo>
                  <a:cubicBezTo>
                    <a:pt x="199" y="343"/>
                    <a:pt x="199" y="345"/>
                    <a:pt x="199" y="347"/>
                  </a:cubicBezTo>
                  <a:cubicBezTo>
                    <a:pt x="201" y="357"/>
                    <a:pt x="211" y="361"/>
                    <a:pt x="219" y="361"/>
                  </a:cubicBezTo>
                  <a:cubicBezTo>
                    <a:pt x="220" y="361"/>
                    <a:pt x="220" y="361"/>
                    <a:pt x="220" y="361"/>
                  </a:cubicBezTo>
                  <a:cubicBezTo>
                    <a:pt x="222" y="361"/>
                    <a:pt x="224" y="361"/>
                    <a:pt x="226" y="360"/>
                  </a:cubicBezTo>
                  <a:cubicBezTo>
                    <a:pt x="227" y="360"/>
                    <a:pt x="227" y="360"/>
                    <a:pt x="227" y="360"/>
                  </a:cubicBezTo>
                  <a:cubicBezTo>
                    <a:pt x="227" y="360"/>
                    <a:pt x="228" y="360"/>
                    <a:pt x="228" y="360"/>
                  </a:cubicBezTo>
                  <a:cubicBezTo>
                    <a:pt x="229" y="360"/>
                    <a:pt x="230" y="360"/>
                    <a:pt x="231" y="360"/>
                  </a:cubicBezTo>
                  <a:cubicBezTo>
                    <a:pt x="232" y="360"/>
                    <a:pt x="232" y="360"/>
                    <a:pt x="233" y="360"/>
                  </a:cubicBezTo>
                  <a:cubicBezTo>
                    <a:pt x="234" y="360"/>
                    <a:pt x="235" y="360"/>
                    <a:pt x="236" y="360"/>
                  </a:cubicBezTo>
                  <a:cubicBezTo>
                    <a:pt x="238" y="360"/>
                    <a:pt x="241" y="358"/>
                    <a:pt x="242" y="355"/>
                  </a:cubicBezTo>
                  <a:cubicBezTo>
                    <a:pt x="243" y="354"/>
                    <a:pt x="242" y="352"/>
                    <a:pt x="242" y="351"/>
                  </a:cubicBezTo>
                  <a:cubicBezTo>
                    <a:pt x="242" y="351"/>
                    <a:pt x="242" y="351"/>
                    <a:pt x="243" y="351"/>
                  </a:cubicBezTo>
                  <a:cubicBezTo>
                    <a:pt x="243" y="352"/>
                    <a:pt x="244" y="353"/>
                    <a:pt x="245" y="354"/>
                  </a:cubicBezTo>
                  <a:cubicBezTo>
                    <a:pt x="245" y="354"/>
                    <a:pt x="246" y="354"/>
                    <a:pt x="247" y="354"/>
                  </a:cubicBezTo>
                  <a:cubicBezTo>
                    <a:pt x="248" y="354"/>
                    <a:pt x="248" y="354"/>
                    <a:pt x="249" y="354"/>
                  </a:cubicBezTo>
                  <a:cubicBezTo>
                    <a:pt x="249" y="354"/>
                    <a:pt x="249" y="354"/>
                    <a:pt x="249" y="354"/>
                  </a:cubicBezTo>
                  <a:cubicBezTo>
                    <a:pt x="250" y="354"/>
                    <a:pt x="250" y="354"/>
                    <a:pt x="251" y="354"/>
                  </a:cubicBezTo>
                  <a:cubicBezTo>
                    <a:pt x="252" y="354"/>
                    <a:pt x="253" y="354"/>
                    <a:pt x="254" y="354"/>
                  </a:cubicBezTo>
                  <a:cubicBezTo>
                    <a:pt x="255" y="354"/>
                    <a:pt x="256" y="354"/>
                    <a:pt x="256" y="354"/>
                  </a:cubicBezTo>
                  <a:cubicBezTo>
                    <a:pt x="257" y="355"/>
                    <a:pt x="259" y="357"/>
                    <a:pt x="260" y="359"/>
                  </a:cubicBezTo>
                  <a:cubicBezTo>
                    <a:pt x="261" y="360"/>
                    <a:pt x="261" y="361"/>
                    <a:pt x="262" y="362"/>
                  </a:cubicBezTo>
                  <a:cubicBezTo>
                    <a:pt x="266" y="367"/>
                    <a:pt x="273" y="368"/>
                    <a:pt x="278" y="368"/>
                  </a:cubicBezTo>
                  <a:cubicBezTo>
                    <a:pt x="279" y="368"/>
                    <a:pt x="281" y="368"/>
                    <a:pt x="282" y="368"/>
                  </a:cubicBezTo>
                  <a:cubicBezTo>
                    <a:pt x="283" y="368"/>
                    <a:pt x="283" y="368"/>
                    <a:pt x="283" y="368"/>
                  </a:cubicBezTo>
                  <a:cubicBezTo>
                    <a:pt x="290" y="367"/>
                    <a:pt x="298" y="367"/>
                    <a:pt x="304" y="365"/>
                  </a:cubicBezTo>
                  <a:cubicBezTo>
                    <a:pt x="308" y="365"/>
                    <a:pt x="308" y="365"/>
                    <a:pt x="308" y="365"/>
                  </a:cubicBezTo>
                  <a:cubicBezTo>
                    <a:pt x="306" y="361"/>
                    <a:pt x="306" y="361"/>
                    <a:pt x="306" y="361"/>
                  </a:cubicBezTo>
                  <a:cubicBezTo>
                    <a:pt x="305" y="357"/>
                    <a:pt x="303" y="352"/>
                    <a:pt x="303" y="347"/>
                  </a:cubicBezTo>
                  <a:close/>
                  <a:moveTo>
                    <a:pt x="49" y="203"/>
                  </a:moveTo>
                  <a:cubicBezTo>
                    <a:pt x="49" y="205"/>
                    <a:pt x="46" y="206"/>
                    <a:pt x="43" y="207"/>
                  </a:cubicBezTo>
                  <a:cubicBezTo>
                    <a:pt x="45" y="205"/>
                    <a:pt x="47" y="203"/>
                    <a:pt x="49" y="203"/>
                  </a:cubicBezTo>
                  <a:close/>
                  <a:moveTo>
                    <a:pt x="53" y="233"/>
                  </a:moveTo>
                  <a:cubicBezTo>
                    <a:pt x="51" y="235"/>
                    <a:pt x="48" y="235"/>
                    <a:pt x="45" y="236"/>
                  </a:cubicBezTo>
                  <a:cubicBezTo>
                    <a:pt x="43" y="236"/>
                    <a:pt x="41" y="237"/>
                    <a:pt x="39" y="237"/>
                  </a:cubicBezTo>
                  <a:cubicBezTo>
                    <a:pt x="37" y="238"/>
                    <a:pt x="35" y="239"/>
                    <a:pt x="33" y="240"/>
                  </a:cubicBezTo>
                  <a:cubicBezTo>
                    <a:pt x="30" y="241"/>
                    <a:pt x="28" y="243"/>
                    <a:pt x="24" y="243"/>
                  </a:cubicBezTo>
                  <a:cubicBezTo>
                    <a:pt x="24" y="243"/>
                    <a:pt x="24" y="243"/>
                    <a:pt x="23" y="243"/>
                  </a:cubicBezTo>
                  <a:cubicBezTo>
                    <a:pt x="23" y="243"/>
                    <a:pt x="22" y="243"/>
                    <a:pt x="21" y="243"/>
                  </a:cubicBezTo>
                  <a:cubicBezTo>
                    <a:pt x="20" y="243"/>
                    <a:pt x="19" y="243"/>
                    <a:pt x="19" y="243"/>
                  </a:cubicBezTo>
                  <a:cubicBezTo>
                    <a:pt x="19" y="242"/>
                    <a:pt x="19" y="242"/>
                    <a:pt x="19" y="241"/>
                  </a:cubicBezTo>
                  <a:cubicBezTo>
                    <a:pt x="20" y="238"/>
                    <a:pt x="18" y="236"/>
                    <a:pt x="16" y="235"/>
                  </a:cubicBezTo>
                  <a:cubicBezTo>
                    <a:pt x="16" y="235"/>
                    <a:pt x="15" y="235"/>
                    <a:pt x="15" y="235"/>
                  </a:cubicBezTo>
                  <a:cubicBezTo>
                    <a:pt x="14" y="235"/>
                    <a:pt x="14" y="235"/>
                    <a:pt x="14" y="235"/>
                  </a:cubicBezTo>
                  <a:cubicBezTo>
                    <a:pt x="14" y="235"/>
                    <a:pt x="14" y="235"/>
                    <a:pt x="14" y="234"/>
                  </a:cubicBezTo>
                  <a:cubicBezTo>
                    <a:pt x="15" y="233"/>
                    <a:pt x="15" y="232"/>
                    <a:pt x="16" y="231"/>
                  </a:cubicBezTo>
                  <a:cubicBezTo>
                    <a:pt x="16" y="231"/>
                    <a:pt x="16" y="231"/>
                    <a:pt x="16" y="231"/>
                  </a:cubicBezTo>
                  <a:cubicBezTo>
                    <a:pt x="16" y="231"/>
                    <a:pt x="17" y="232"/>
                    <a:pt x="17" y="233"/>
                  </a:cubicBezTo>
                  <a:cubicBezTo>
                    <a:pt x="18" y="233"/>
                    <a:pt x="18" y="233"/>
                    <a:pt x="18" y="233"/>
                  </a:cubicBezTo>
                  <a:cubicBezTo>
                    <a:pt x="19" y="236"/>
                    <a:pt x="20" y="239"/>
                    <a:pt x="24" y="239"/>
                  </a:cubicBezTo>
                  <a:cubicBezTo>
                    <a:pt x="25" y="239"/>
                    <a:pt x="26" y="239"/>
                    <a:pt x="26" y="238"/>
                  </a:cubicBezTo>
                  <a:cubicBezTo>
                    <a:pt x="27" y="238"/>
                    <a:pt x="33" y="237"/>
                    <a:pt x="36" y="234"/>
                  </a:cubicBezTo>
                  <a:cubicBezTo>
                    <a:pt x="36" y="234"/>
                    <a:pt x="37" y="233"/>
                    <a:pt x="37" y="232"/>
                  </a:cubicBezTo>
                  <a:cubicBezTo>
                    <a:pt x="37" y="233"/>
                    <a:pt x="37" y="233"/>
                    <a:pt x="37" y="233"/>
                  </a:cubicBezTo>
                  <a:cubicBezTo>
                    <a:pt x="38" y="234"/>
                    <a:pt x="40" y="234"/>
                    <a:pt x="42" y="234"/>
                  </a:cubicBezTo>
                  <a:cubicBezTo>
                    <a:pt x="44" y="234"/>
                    <a:pt x="46" y="233"/>
                    <a:pt x="48" y="232"/>
                  </a:cubicBezTo>
                  <a:cubicBezTo>
                    <a:pt x="49" y="231"/>
                    <a:pt x="51" y="230"/>
                    <a:pt x="53" y="230"/>
                  </a:cubicBezTo>
                  <a:cubicBezTo>
                    <a:pt x="54" y="230"/>
                    <a:pt x="54" y="230"/>
                    <a:pt x="54" y="230"/>
                  </a:cubicBezTo>
                  <a:cubicBezTo>
                    <a:pt x="54" y="230"/>
                    <a:pt x="55" y="230"/>
                    <a:pt x="55" y="230"/>
                  </a:cubicBezTo>
                  <a:cubicBezTo>
                    <a:pt x="55" y="231"/>
                    <a:pt x="54" y="232"/>
                    <a:pt x="53" y="23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2694" y="1935"/>
              <a:ext cx="284" cy="571"/>
            </a:xfrm>
            <a:custGeom>
              <a:avLst/>
              <a:gdLst>
                <a:gd name="T0" fmla="*/ 128 w 141"/>
                <a:gd name="T1" fmla="*/ 124 h 284"/>
                <a:gd name="T2" fmla="*/ 121 w 141"/>
                <a:gd name="T3" fmla="*/ 115 h 284"/>
                <a:gd name="T4" fmla="*/ 116 w 141"/>
                <a:gd name="T5" fmla="*/ 106 h 284"/>
                <a:gd name="T6" fmla="*/ 114 w 141"/>
                <a:gd name="T7" fmla="*/ 98 h 284"/>
                <a:gd name="T8" fmla="*/ 114 w 141"/>
                <a:gd name="T9" fmla="*/ 87 h 284"/>
                <a:gd name="T10" fmla="*/ 118 w 141"/>
                <a:gd name="T11" fmla="*/ 73 h 284"/>
                <a:gd name="T12" fmla="*/ 113 w 141"/>
                <a:gd name="T13" fmla="*/ 58 h 284"/>
                <a:gd name="T14" fmla="*/ 108 w 141"/>
                <a:gd name="T15" fmla="*/ 46 h 284"/>
                <a:gd name="T16" fmla="*/ 96 w 141"/>
                <a:gd name="T17" fmla="*/ 51 h 284"/>
                <a:gd name="T18" fmla="*/ 85 w 141"/>
                <a:gd name="T19" fmla="*/ 51 h 284"/>
                <a:gd name="T20" fmla="*/ 75 w 141"/>
                <a:gd name="T21" fmla="*/ 35 h 284"/>
                <a:gd name="T22" fmla="*/ 73 w 141"/>
                <a:gd name="T23" fmla="*/ 30 h 284"/>
                <a:gd name="T24" fmla="*/ 76 w 141"/>
                <a:gd name="T25" fmla="*/ 21 h 284"/>
                <a:gd name="T26" fmla="*/ 84 w 141"/>
                <a:gd name="T27" fmla="*/ 13 h 284"/>
                <a:gd name="T28" fmla="*/ 95 w 141"/>
                <a:gd name="T29" fmla="*/ 14 h 284"/>
                <a:gd name="T30" fmla="*/ 101 w 141"/>
                <a:gd name="T31" fmla="*/ 15 h 284"/>
                <a:gd name="T32" fmla="*/ 105 w 141"/>
                <a:gd name="T33" fmla="*/ 16 h 284"/>
                <a:gd name="T34" fmla="*/ 112 w 141"/>
                <a:gd name="T35" fmla="*/ 14 h 284"/>
                <a:gd name="T36" fmla="*/ 98 w 141"/>
                <a:gd name="T37" fmla="*/ 2 h 284"/>
                <a:gd name="T38" fmla="*/ 84 w 141"/>
                <a:gd name="T39" fmla="*/ 0 h 284"/>
                <a:gd name="T40" fmla="*/ 82 w 141"/>
                <a:gd name="T41" fmla="*/ 3 h 284"/>
                <a:gd name="T42" fmla="*/ 71 w 141"/>
                <a:gd name="T43" fmla="*/ 2 h 284"/>
                <a:gd name="T44" fmla="*/ 57 w 141"/>
                <a:gd name="T45" fmla="*/ 18 h 284"/>
                <a:gd name="T46" fmla="*/ 44 w 141"/>
                <a:gd name="T47" fmla="*/ 24 h 284"/>
                <a:gd name="T48" fmla="*/ 34 w 141"/>
                <a:gd name="T49" fmla="*/ 32 h 284"/>
                <a:gd name="T50" fmla="*/ 19 w 141"/>
                <a:gd name="T51" fmla="*/ 46 h 284"/>
                <a:gd name="T52" fmla="*/ 25 w 141"/>
                <a:gd name="T53" fmla="*/ 67 h 284"/>
                <a:gd name="T54" fmla="*/ 29 w 141"/>
                <a:gd name="T55" fmla="*/ 93 h 284"/>
                <a:gd name="T56" fmla="*/ 33 w 141"/>
                <a:gd name="T57" fmla="*/ 95 h 284"/>
                <a:gd name="T58" fmla="*/ 45 w 141"/>
                <a:gd name="T59" fmla="*/ 92 h 284"/>
                <a:gd name="T60" fmla="*/ 64 w 141"/>
                <a:gd name="T61" fmla="*/ 109 h 284"/>
                <a:gd name="T62" fmla="*/ 59 w 141"/>
                <a:gd name="T63" fmla="*/ 141 h 284"/>
                <a:gd name="T64" fmla="*/ 29 w 141"/>
                <a:gd name="T65" fmla="*/ 176 h 284"/>
                <a:gd name="T66" fmla="*/ 5 w 141"/>
                <a:gd name="T67" fmla="*/ 206 h 284"/>
                <a:gd name="T68" fmla="*/ 11 w 141"/>
                <a:gd name="T69" fmla="*/ 247 h 284"/>
                <a:gd name="T70" fmla="*/ 30 w 141"/>
                <a:gd name="T71" fmla="*/ 267 h 284"/>
                <a:gd name="T72" fmla="*/ 41 w 141"/>
                <a:gd name="T73" fmla="*/ 284 h 284"/>
                <a:gd name="T74" fmla="*/ 65 w 141"/>
                <a:gd name="T75" fmla="*/ 254 h 284"/>
                <a:gd name="T76" fmla="*/ 73 w 141"/>
                <a:gd name="T77" fmla="*/ 254 h 284"/>
                <a:gd name="T78" fmla="*/ 79 w 141"/>
                <a:gd name="T79" fmla="*/ 236 h 284"/>
                <a:gd name="T80" fmla="*/ 90 w 141"/>
                <a:gd name="T81" fmla="*/ 217 h 284"/>
                <a:gd name="T82" fmla="*/ 109 w 141"/>
                <a:gd name="T83" fmla="*/ 188 h 284"/>
                <a:gd name="T84" fmla="*/ 124 w 141"/>
                <a:gd name="T85" fmla="*/ 169 h 284"/>
                <a:gd name="T86" fmla="*/ 141 w 141"/>
                <a:gd name="T87" fmla="*/ 148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284">
                  <a:moveTo>
                    <a:pt x="139" y="145"/>
                  </a:moveTo>
                  <a:cubicBezTo>
                    <a:pt x="133" y="143"/>
                    <a:pt x="131" y="135"/>
                    <a:pt x="129" y="128"/>
                  </a:cubicBezTo>
                  <a:cubicBezTo>
                    <a:pt x="128" y="124"/>
                    <a:pt x="128" y="124"/>
                    <a:pt x="128" y="124"/>
                  </a:cubicBezTo>
                  <a:cubicBezTo>
                    <a:pt x="127" y="124"/>
                    <a:pt x="127" y="124"/>
                    <a:pt x="127" y="124"/>
                  </a:cubicBezTo>
                  <a:cubicBezTo>
                    <a:pt x="124" y="123"/>
                    <a:pt x="123" y="122"/>
                    <a:pt x="122" y="118"/>
                  </a:cubicBezTo>
                  <a:cubicBezTo>
                    <a:pt x="121" y="117"/>
                    <a:pt x="121" y="116"/>
                    <a:pt x="121" y="115"/>
                  </a:cubicBezTo>
                  <a:cubicBezTo>
                    <a:pt x="121" y="113"/>
                    <a:pt x="121" y="112"/>
                    <a:pt x="120" y="110"/>
                  </a:cubicBezTo>
                  <a:cubicBezTo>
                    <a:pt x="119" y="108"/>
                    <a:pt x="118" y="107"/>
                    <a:pt x="117" y="107"/>
                  </a:cubicBezTo>
                  <a:cubicBezTo>
                    <a:pt x="116" y="107"/>
                    <a:pt x="116" y="107"/>
                    <a:pt x="116" y="106"/>
                  </a:cubicBezTo>
                  <a:cubicBezTo>
                    <a:pt x="114" y="105"/>
                    <a:pt x="114" y="105"/>
                    <a:pt x="114" y="102"/>
                  </a:cubicBezTo>
                  <a:cubicBezTo>
                    <a:pt x="114" y="101"/>
                    <a:pt x="114" y="101"/>
                    <a:pt x="114" y="100"/>
                  </a:cubicBezTo>
                  <a:cubicBezTo>
                    <a:pt x="114" y="99"/>
                    <a:pt x="114" y="98"/>
                    <a:pt x="114" y="98"/>
                  </a:cubicBezTo>
                  <a:cubicBezTo>
                    <a:pt x="114" y="97"/>
                    <a:pt x="114" y="97"/>
                    <a:pt x="114" y="97"/>
                  </a:cubicBezTo>
                  <a:cubicBezTo>
                    <a:pt x="115" y="95"/>
                    <a:pt x="115" y="94"/>
                    <a:pt x="115" y="92"/>
                  </a:cubicBezTo>
                  <a:cubicBezTo>
                    <a:pt x="115" y="90"/>
                    <a:pt x="114" y="89"/>
                    <a:pt x="114" y="87"/>
                  </a:cubicBezTo>
                  <a:cubicBezTo>
                    <a:pt x="113" y="85"/>
                    <a:pt x="112" y="83"/>
                    <a:pt x="113" y="81"/>
                  </a:cubicBezTo>
                  <a:cubicBezTo>
                    <a:pt x="113" y="81"/>
                    <a:pt x="114" y="80"/>
                    <a:pt x="115" y="79"/>
                  </a:cubicBezTo>
                  <a:cubicBezTo>
                    <a:pt x="116" y="78"/>
                    <a:pt x="118" y="76"/>
                    <a:pt x="118" y="73"/>
                  </a:cubicBezTo>
                  <a:cubicBezTo>
                    <a:pt x="119" y="70"/>
                    <a:pt x="120" y="66"/>
                    <a:pt x="118" y="62"/>
                  </a:cubicBezTo>
                  <a:cubicBezTo>
                    <a:pt x="117" y="59"/>
                    <a:pt x="115" y="58"/>
                    <a:pt x="113" y="58"/>
                  </a:cubicBezTo>
                  <a:cubicBezTo>
                    <a:pt x="113" y="58"/>
                    <a:pt x="113" y="58"/>
                    <a:pt x="113" y="58"/>
                  </a:cubicBezTo>
                  <a:cubicBezTo>
                    <a:pt x="112" y="58"/>
                    <a:pt x="112" y="57"/>
                    <a:pt x="112" y="57"/>
                  </a:cubicBezTo>
                  <a:cubicBezTo>
                    <a:pt x="112" y="56"/>
                    <a:pt x="112" y="56"/>
                    <a:pt x="112" y="56"/>
                  </a:cubicBezTo>
                  <a:cubicBezTo>
                    <a:pt x="113" y="53"/>
                    <a:pt x="114" y="47"/>
                    <a:pt x="108" y="46"/>
                  </a:cubicBezTo>
                  <a:cubicBezTo>
                    <a:pt x="107" y="46"/>
                    <a:pt x="107" y="46"/>
                    <a:pt x="106" y="46"/>
                  </a:cubicBezTo>
                  <a:cubicBezTo>
                    <a:pt x="102" y="46"/>
                    <a:pt x="99" y="49"/>
                    <a:pt x="96" y="51"/>
                  </a:cubicBezTo>
                  <a:cubicBezTo>
                    <a:pt x="96" y="51"/>
                    <a:pt x="96" y="51"/>
                    <a:pt x="96" y="51"/>
                  </a:cubicBezTo>
                  <a:cubicBezTo>
                    <a:pt x="94" y="53"/>
                    <a:pt x="92" y="54"/>
                    <a:pt x="91" y="54"/>
                  </a:cubicBezTo>
                  <a:cubicBezTo>
                    <a:pt x="91" y="54"/>
                    <a:pt x="90" y="54"/>
                    <a:pt x="90" y="54"/>
                  </a:cubicBezTo>
                  <a:cubicBezTo>
                    <a:pt x="88" y="53"/>
                    <a:pt x="87" y="52"/>
                    <a:pt x="85" y="51"/>
                  </a:cubicBezTo>
                  <a:cubicBezTo>
                    <a:pt x="84" y="51"/>
                    <a:pt x="84" y="51"/>
                    <a:pt x="84" y="51"/>
                  </a:cubicBezTo>
                  <a:cubicBezTo>
                    <a:pt x="81" y="48"/>
                    <a:pt x="80" y="44"/>
                    <a:pt x="78" y="41"/>
                  </a:cubicBezTo>
                  <a:cubicBezTo>
                    <a:pt x="78" y="39"/>
                    <a:pt x="76" y="37"/>
                    <a:pt x="75" y="35"/>
                  </a:cubicBezTo>
                  <a:cubicBezTo>
                    <a:pt x="75" y="34"/>
                    <a:pt x="74" y="33"/>
                    <a:pt x="74" y="32"/>
                  </a:cubicBezTo>
                  <a:cubicBezTo>
                    <a:pt x="73" y="31"/>
                    <a:pt x="73" y="31"/>
                    <a:pt x="73" y="31"/>
                  </a:cubicBezTo>
                  <a:cubicBezTo>
                    <a:pt x="73" y="31"/>
                    <a:pt x="73" y="31"/>
                    <a:pt x="73" y="30"/>
                  </a:cubicBezTo>
                  <a:cubicBezTo>
                    <a:pt x="73" y="30"/>
                    <a:pt x="73" y="30"/>
                    <a:pt x="73" y="30"/>
                  </a:cubicBezTo>
                  <a:cubicBezTo>
                    <a:pt x="74" y="30"/>
                    <a:pt x="75" y="29"/>
                    <a:pt x="75" y="28"/>
                  </a:cubicBezTo>
                  <a:cubicBezTo>
                    <a:pt x="77" y="26"/>
                    <a:pt x="77" y="23"/>
                    <a:pt x="76" y="21"/>
                  </a:cubicBezTo>
                  <a:cubicBezTo>
                    <a:pt x="76" y="20"/>
                    <a:pt x="76" y="19"/>
                    <a:pt x="76" y="18"/>
                  </a:cubicBezTo>
                  <a:cubicBezTo>
                    <a:pt x="77" y="16"/>
                    <a:pt x="79" y="14"/>
                    <a:pt x="81" y="13"/>
                  </a:cubicBezTo>
                  <a:cubicBezTo>
                    <a:pt x="82" y="13"/>
                    <a:pt x="83" y="13"/>
                    <a:pt x="84" y="13"/>
                  </a:cubicBezTo>
                  <a:cubicBezTo>
                    <a:pt x="85" y="13"/>
                    <a:pt x="86" y="13"/>
                    <a:pt x="88" y="13"/>
                  </a:cubicBezTo>
                  <a:cubicBezTo>
                    <a:pt x="89" y="14"/>
                    <a:pt x="91" y="14"/>
                    <a:pt x="92" y="14"/>
                  </a:cubicBezTo>
                  <a:cubicBezTo>
                    <a:pt x="95" y="14"/>
                    <a:pt x="95" y="14"/>
                    <a:pt x="95" y="14"/>
                  </a:cubicBezTo>
                  <a:cubicBezTo>
                    <a:pt x="95" y="14"/>
                    <a:pt x="96" y="14"/>
                    <a:pt x="97" y="14"/>
                  </a:cubicBezTo>
                  <a:cubicBezTo>
                    <a:pt x="97" y="14"/>
                    <a:pt x="97" y="15"/>
                    <a:pt x="98" y="15"/>
                  </a:cubicBezTo>
                  <a:cubicBezTo>
                    <a:pt x="99" y="15"/>
                    <a:pt x="100" y="15"/>
                    <a:pt x="101" y="15"/>
                  </a:cubicBezTo>
                  <a:cubicBezTo>
                    <a:pt x="102" y="15"/>
                    <a:pt x="102" y="15"/>
                    <a:pt x="102" y="15"/>
                  </a:cubicBezTo>
                  <a:cubicBezTo>
                    <a:pt x="102" y="15"/>
                    <a:pt x="103" y="15"/>
                    <a:pt x="103" y="15"/>
                  </a:cubicBezTo>
                  <a:cubicBezTo>
                    <a:pt x="103" y="15"/>
                    <a:pt x="104" y="15"/>
                    <a:pt x="105" y="16"/>
                  </a:cubicBezTo>
                  <a:cubicBezTo>
                    <a:pt x="105" y="16"/>
                    <a:pt x="106" y="16"/>
                    <a:pt x="107" y="16"/>
                  </a:cubicBezTo>
                  <a:cubicBezTo>
                    <a:pt x="107" y="17"/>
                    <a:pt x="107" y="17"/>
                    <a:pt x="108" y="17"/>
                  </a:cubicBezTo>
                  <a:cubicBezTo>
                    <a:pt x="110" y="17"/>
                    <a:pt x="111" y="16"/>
                    <a:pt x="112" y="14"/>
                  </a:cubicBezTo>
                  <a:cubicBezTo>
                    <a:pt x="113" y="11"/>
                    <a:pt x="112" y="7"/>
                    <a:pt x="110" y="6"/>
                  </a:cubicBezTo>
                  <a:cubicBezTo>
                    <a:pt x="107" y="3"/>
                    <a:pt x="104" y="3"/>
                    <a:pt x="100" y="3"/>
                  </a:cubicBezTo>
                  <a:cubicBezTo>
                    <a:pt x="100" y="2"/>
                    <a:pt x="99" y="2"/>
                    <a:pt x="98" y="2"/>
                  </a:cubicBezTo>
                  <a:cubicBezTo>
                    <a:pt x="97" y="2"/>
                    <a:pt x="95" y="2"/>
                    <a:pt x="94" y="2"/>
                  </a:cubicBezTo>
                  <a:cubicBezTo>
                    <a:pt x="93" y="2"/>
                    <a:pt x="92" y="2"/>
                    <a:pt x="90" y="1"/>
                  </a:cubicBezTo>
                  <a:cubicBezTo>
                    <a:pt x="88" y="0"/>
                    <a:pt x="86" y="0"/>
                    <a:pt x="84" y="0"/>
                  </a:cubicBezTo>
                  <a:cubicBezTo>
                    <a:pt x="82" y="0"/>
                    <a:pt x="82" y="0"/>
                    <a:pt x="82" y="0"/>
                  </a:cubicBezTo>
                  <a:cubicBezTo>
                    <a:pt x="82" y="3"/>
                    <a:pt x="82" y="3"/>
                    <a:pt x="82" y="3"/>
                  </a:cubicBezTo>
                  <a:cubicBezTo>
                    <a:pt x="82" y="3"/>
                    <a:pt x="82" y="3"/>
                    <a:pt x="82" y="3"/>
                  </a:cubicBezTo>
                  <a:cubicBezTo>
                    <a:pt x="81" y="0"/>
                    <a:pt x="81" y="0"/>
                    <a:pt x="81" y="0"/>
                  </a:cubicBezTo>
                  <a:cubicBezTo>
                    <a:pt x="78" y="0"/>
                    <a:pt x="75" y="1"/>
                    <a:pt x="72" y="1"/>
                  </a:cubicBezTo>
                  <a:cubicBezTo>
                    <a:pt x="71" y="2"/>
                    <a:pt x="71" y="2"/>
                    <a:pt x="71" y="2"/>
                  </a:cubicBezTo>
                  <a:cubicBezTo>
                    <a:pt x="68" y="2"/>
                    <a:pt x="64" y="3"/>
                    <a:pt x="61" y="6"/>
                  </a:cubicBezTo>
                  <a:cubicBezTo>
                    <a:pt x="61" y="7"/>
                    <a:pt x="56" y="13"/>
                    <a:pt x="57" y="16"/>
                  </a:cubicBezTo>
                  <a:cubicBezTo>
                    <a:pt x="57" y="17"/>
                    <a:pt x="57" y="18"/>
                    <a:pt x="57" y="18"/>
                  </a:cubicBezTo>
                  <a:cubicBezTo>
                    <a:pt x="57" y="18"/>
                    <a:pt x="57" y="18"/>
                    <a:pt x="56" y="18"/>
                  </a:cubicBezTo>
                  <a:cubicBezTo>
                    <a:pt x="55" y="18"/>
                    <a:pt x="54" y="18"/>
                    <a:pt x="52" y="19"/>
                  </a:cubicBezTo>
                  <a:cubicBezTo>
                    <a:pt x="49" y="20"/>
                    <a:pt x="46" y="22"/>
                    <a:pt x="44" y="24"/>
                  </a:cubicBezTo>
                  <a:cubicBezTo>
                    <a:pt x="43" y="25"/>
                    <a:pt x="42" y="25"/>
                    <a:pt x="41" y="26"/>
                  </a:cubicBezTo>
                  <a:cubicBezTo>
                    <a:pt x="39" y="27"/>
                    <a:pt x="37" y="29"/>
                    <a:pt x="36" y="30"/>
                  </a:cubicBezTo>
                  <a:cubicBezTo>
                    <a:pt x="35" y="31"/>
                    <a:pt x="35" y="31"/>
                    <a:pt x="34" y="32"/>
                  </a:cubicBezTo>
                  <a:cubicBezTo>
                    <a:pt x="32" y="34"/>
                    <a:pt x="30" y="36"/>
                    <a:pt x="28" y="37"/>
                  </a:cubicBezTo>
                  <a:cubicBezTo>
                    <a:pt x="26" y="39"/>
                    <a:pt x="25" y="41"/>
                    <a:pt x="23" y="43"/>
                  </a:cubicBezTo>
                  <a:cubicBezTo>
                    <a:pt x="19" y="46"/>
                    <a:pt x="19" y="46"/>
                    <a:pt x="19" y="46"/>
                  </a:cubicBezTo>
                  <a:cubicBezTo>
                    <a:pt x="19" y="47"/>
                    <a:pt x="19" y="47"/>
                    <a:pt x="19" y="47"/>
                  </a:cubicBezTo>
                  <a:cubicBezTo>
                    <a:pt x="19" y="51"/>
                    <a:pt x="20" y="55"/>
                    <a:pt x="21" y="59"/>
                  </a:cubicBezTo>
                  <a:cubicBezTo>
                    <a:pt x="22" y="62"/>
                    <a:pt x="24" y="65"/>
                    <a:pt x="25" y="67"/>
                  </a:cubicBezTo>
                  <a:cubicBezTo>
                    <a:pt x="27" y="70"/>
                    <a:pt x="28" y="72"/>
                    <a:pt x="29" y="75"/>
                  </a:cubicBezTo>
                  <a:cubicBezTo>
                    <a:pt x="30" y="77"/>
                    <a:pt x="30" y="80"/>
                    <a:pt x="29" y="84"/>
                  </a:cubicBezTo>
                  <a:cubicBezTo>
                    <a:pt x="29" y="89"/>
                    <a:pt x="29" y="91"/>
                    <a:pt x="29" y="93"/>
                  </a:cubicBezTo>
                  <a:cubicBezTo>
                    <a:pt x="30" y="93"/>
                    <a:pt x="30" y="93"/>
                    <a:pt x="30" y="93"/>
                  </a:cubicBezTo>
                  <a:cubicBezTo>
                    <a:pt x="30" y="93"/>
                    <a:pt x="30" y="93"/>
                    <a:pt x="30" y="93"/>
                  </a:cubicBezTo>
                  <a:cubicBezTo>
                    <a:pt x="30" y="94"/>
                    <a:pt x="31" y="95"/>
                    <a:pt x="33" y="95"/>
                  </a:cubicBezTo>
                  <a:cubicBezTo>
                    <a:pt x="35" y="95"/>
                    <a:pt x="37" y="94"/>
                    <a:pt x="39" y="93"/>
                  </a:cubicBezTo>
                  <a:cubicBezTo>
                    <a:pt x="41" y="93"/>
                    <a:pt x="43" y="92"/>
                    <a:pt x="45" y="92"/>
                  </a:cubicBezTo>
                  <a:cubicBezTo>
                    <a:pt x="45" y="92"/>
                    <a:pt x="45" y="92"/>
                    <a:pt x="45" y="92"/>
                  </a:cubicBezTo>
                  <a:cubicBezTo>
                    <a:pt x="51" y="92"/>
                    <a:pt x="52" y="94"/>
                    <a:pt x="54" y="98"/>
                  </a:cubicBezTo>
                  <a:cubicBezTo>
                    <a:pt x="54" y="99"/>
                    <a:pt x="55" y="100"/>
                    <a:pt x="56" y="102"/>
                  </a:cubicBezTo>
                  <a:cubicBezTo>
                    <a:pt x="58" y="105"/>
                    <a:pt x="61" y="107"/>
                    <a:pt x="64" y="109"/>
                  </a:cubicBezTo>
                  <a:cubicBezTo>
                    <a:pt x="66" y="110"/>
                    <a:pt x="68" y="111"/>
                    <a:pt x="70" y="113"/>
                  </a:cubicBezTo>
                  <a:cubicBezTo>
                    <a:pt x="71" y="115"/>
                    <a:pt x="72" y="117"/>
                    <a:pt x="72" y="119"/>
                  </a:cubicBezTo>
                  <a:cubicBezTo>
                    <a:pt x="71" y="127"/>
                    <a:pt x="64" y="137"/>
                    <a:pt x="59" y="141"/>
                  </a:cubicBezTo>
                  <a:cubicBezTo>
                    <a:pt x="56" y="144"/>
                    <a:pt x="53" y="146"/>
                    <a:pt x="50" y="148"/>
                  </a:cubicBezTo>
                  <a:cubicBezTo>
                    <a:pt x="45" y="152"/>
                    <a:pt x="40" y="155"/>
                    <a:pt x="36" y="162"/>
                  </a:cubicBezTo>
                  <a:cubicBezTo>
                    <a:pt x="33" y="166"/>
                    <a:pt x="31" y="171"/>
                    <a:pt x="29" y="176"/>
                  </a:cubicBezTo>
                  <a:cubicBezTo>
                    <a:pt x="26" y="182"/>
                    <a:pt x="23" y="190"/>
                    <a:pt x="17" y="194"/>
                  </a:cubicBezTo>
                  <a:cubicBezTo>
                    <a:pt x="16" y="195"/>
                    <a:pt x="15" y="196"/>
                    <a:pt x="13" y="197"/>
                  </a:cubicBezTo>
                  <a:cubicBezTo>
                    <a:pt x="10" y="199"/>
                    <a:pt x="7" y="201"/>
                    <a:pt x="5" y="206"/>
                  </a:cubicBezTo>
                  <a:cubicBezTo>
                    <a:pt x="4" y="209"/>
                    <a:pt x="4" y="213"/>
                    <a:pt x="3" y="217"/>
                  </a:cubicBezTo>
                  <a:cubicBezTo>
                    <a:pt x="3" y="220"/>
                    <a:pt x="3" y="223"/>
                    <a:pt x="2" y="226"/>
                  </a:cubicBezTo>
                  <a:cubicBezTo>
                    <a:pt x="0" y="235"/>
                    <a:pt x="5" y="241"/>
                    <a:pt x="11" y="247"/>
                  </a:cubicBezTo>
                  <a:cubicBezTo>
                    <a:pt x="13" y="249"/>
                    <a:pt x="15" y="251"/>
                    <a:pt x="17" y="253"/>
                  </a:cubicBezTo>
                  <a:cubicBezTo>
                    <a:pt x="19" y="256"/>
                    <a:pt x="21" y="258"/>
                    <a:pt x="24" y="260"/>
                  </a:cubicBezTo>
                  <a:cubicBezTo>
                    <a:pt x="26" y="262"/>
                    <a:pt x="28" y="264"/>
                    <a:pt x="30" y="267"/>
                  </a:cubicBezTo>
                  <a:cubicBezTo>
                    <a:pt x="32" y="268"/>
                    <a:pt x="33" y="271"/>
                    <a:pt x="34" y="273"/>
                  </a:cubicBezTo>
                  <a:cubicBezTo>
                    <a:pt x="36" y="280"/>
                    <a:pt x="38" y="283"/>
                    <a:pt x="40" y="283"/>
                  </a:cubicBezTo>
                  <a:cubicBezTo>
                    <a:pt x="41" y="284"/>
                    <a:pt x="41" y="284"/>
                    <a:pt x="41" y="284"/>
                  </a:cubicBezTo>
                  <a:cubicBezTo>
                    <a:pt x="41" y="284"/>
                    <a:pt x="41" y="284"/>
                    <a:pt x="41" y="284"/>
                  </a:cubicBezTo>
                  <a:cubicBezTo>
                    <a:pt x="45" y="284"/>
                    <a:pt x="54" y="277"/>
                    <a:pt x="58" y="274"/>
                  </a:cubicBezTo>
                  <a:cubicBezTo>
                    <a:pt x="65" y="268"/>
                    <a:pt x="65" y="262"/>
                    <a:pt x="65" y="254"/>
                  </a:cubicBezTo>
                  <a:cubicBezTo>
                    <a:pt x="67" y="254"/>
                    <a:pt x="68" y="253"/>
                    <a:pt x="69" y="253"/>
                  </a:cubicBezTo>
                  <a:cubicBezTo>
                    <a:pt x="70" y="253"/>
                    <a:pt x="71" y="253"/>
                    <a:pt x="71" y="254"/>
                  </a:cubicBezTo>
                  <a:cubicBezTo>
                    <a:pt x="72" y="254"/>
                    <a:pt x="72" y="254"/>
                    <a:pt x="73" y="254"/>
                  </a:cubicBezTo>
                  <a:cubicBezTo>
                    <a:pt x="75" y="254"/>
                    <a:pt x="76" y="252"/>
                    <a:pt x="77" y="250"/>
                  </a:cubicBezTo>
                  <a:cubicBezTo>
                    <a:pt x="78" y="248"/>
                    <a:pt x="78" y="245"/>
                    <a:pt x="78" y="243"/>
                  </a:cubicBezTo>
                  <a:cubicBezTo>
                    <a:pt x="78" y="240"/>
                    <a:pt x="78" y="238"/>
                    <a:pt x="79" y="236"/>
                  </a:cubicBezTo>
                  <a:cubicBezTo>
                    <a:pt x="80" y="234"/>
                    <a:pt x="82" y="232"/>
                    <a:pt x="83" y="231"/>
                  </a:cubicBezTo>
                  <a:cubicBezTo>
                    <a:pt x="85" y="229"/>
                    <a:pt x="87" y="227"/>
                    <a:pt x="88" y="225"/>
                  </a:cubicBezTo>
                  <a:cubicBezTo>
                    <a:pt x="89" y="222"/>
                    <a:pt x="90" y="220"/>
                    <a:pt x="90" y="217"/>
                  </a:cubicBezTo>
                  <a:cubicBezTo>
                    <a:pt x="90" y="215"/>
                    <a:pt x="91" y="213"/>
                    <a:pt x="92" y="211"/>
                  </a:cubicBezTo>
                  <a:cubicBezTo>
                    <a:pt x="93" y="206"/>
                    <a:pt x="98" y="201"/>
                    <a:pt x="103" y="196"/>
                  </a:cubicBezTo>
                  <a:cubicBezTo>
                    <a:pt x="105" y="193"/>
                    <a:pt x="107" y="191"/>
                    <a:pt x="109" y="188"/>
                  </a:cubicBezTo>
                  <a:cubicBezTo>
                    <a:pt x="110" y="187"/>
                    <a:pt x="111" y="186"/>
                    <a:pt x="112" y="184"/>
                  </a:cubicBezTo>
                  <a:cubicBezTo>
                    <a:pt x="113" y="183"/>
                    <a:pt x="113" y="183"/>
                    <a:pt x="113" y="183"/>
                  </a:cubicBezTo>
                  <a:cubicBezTo>
                    <a:pt x="116" y="178"/>
                    <a:pt x="120" y="173"/>
                    <a:pt x="124" y="169"/>
                  </a:cubicBezTo>
                  <a:cubicBezTo>
                    <a:pt x="126" y="167"/>
                    <a:pt x="128" y="166"/>
                    <a:pt x="130" y="165"/>
                  </a:cubicBezTo>
                  <a:cubicBezTo>
                    <a:pt x="132" y="164"/>
                    <a:pt x="135" y="163"/>
                    <a:pt x="136" y="160"/>
                  </a:cubicBezTo>
                  <a:cubicBezTo>
                    <a:pt x="138" y="157"/>
                    <a:pt x="140" y="152"/>
                    <a:pt x="141" y="148"/>
                  </a:cubicBezTo>
                  <a:cubicBezTo>
                    <a:pt x="141" y="146"/>
                    <a:pt x="141" y="146"/>
                    <a:pt x="141" y="146"/>
                  </a:cubicBezTo>
                  <a:lnTo>
                    <a:pt x="139" y="14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1814" y="2027"/>
              <a:ext cx="1025" cy="1177"/>
            </a:xfrm>
            <a:custGeom>
              <a:avLst/>
              <a:gdLst>
                <a:gd name="T0" fmla="*/ 491 w 509"/>
                <a:gd name="T1" fmla="*/ 52 h 585"/>
                <a:gd name="T2" fmla="*/ 467 w 509"/>
                <a:gd name="T3" fmla="*/ 47 h 585"/>
                <a:gd name="T4" fmla="*/ 458 w 509"/>
                <a:gd name="T5" fmla="*/ 13 h 585"/>
                <a:gd name="T6" fmla="*/ 440 w 509"/>
                <a:gd name="T7" fmla="*/ 23 h 585"/>
                <a:gd name="T8" fmla="*/ 441 w 509"/>
                <a:gd name="T9" fmla="*/ 63 h 585"/>
                <a:gd name="T10" fmla="*/ 434 w 509"/>
                <a:gd name="T11" fmla="*/ 94 h 585"/>
                <a:gd name="T12" fmla="*/ 422 w 509"/>
                <a:gd name="T13" fmla="*/ 115 h 585"/>
                <a:gd name="T14" fmla="*/ 392 w 509"/>
                <a:gd name="T15" fmla="*/ 146 h 585"/>
                <a:gd name="T16" fmla="*/ 384 w 509"/>
                <a:gd name="T17" fmla="*/ 146 h 585"/>
                <a:gd name="T18" fmla="*/ 376 w 509"/>
                <a:gd name="T19" fmla="*/ 147 h 585"/>
                <a:gd name="T20" fmla="*/ 366 w 509"/>
                <a:gd name="T21" fmla="*/ 162 h 585"/>
                <a:gd name="T22" fmla="*/ 358 w 509"/>
                <a:gd name="T23" fmla="*/ 183 h 585"/>
                <a:gd name="T24" fmla="*/ 354 w 509"/>
                <a:gd name="T25" fmla="*/ 200 h 585"/>
                <a:gd name="T26" fmla="*/ 350 w 509"/>
                <a:gd name="T27" fmla="*/ 223 h 585"/>
                <a:gd name="T28" fmla="*/ 346 w 509"/>
                <a:gd name="T29" fmla="*/ 243 h 585"/>
                <a:gd name="T30" fmla="*/ 338 w 509"/>
                <a:gd name="T31" fmla="*/ 257 h 585"/>
                <a:gd name="T32" fmla="*/ 332 w 509"/>
                <a:gd name="T33" fmla="*/ 276 h 585"/>
                <a:gd name="T34" fmla="*/ 316 w 509"/>
                <a:gd name="T35" fmla="*/ 293 h 585"/>
                <a:gd name="T36" fmla="*/ 306 w 509"/>
                <a:gd name="T37" fmla="*/ 307 h 585"/>
                <a:gd name="T38" fmla="*/ 292 w 509"/>
                <a:gd name="T39" fmla="*/ 323 h 585"/>
                <a:gd name="T40" fmla="*/ 284 w 509"/>
                <a:gd name="T41" fmla="*/ 333 h 585"/>
                <a:gd name="T42" fmla="*/ 275 w 509"/>
                <a:gd name="T43" fmla="*/ 337 h 585"/>
                <a:gd name="T44" fmla="*/ 261 w 509"/>
                <a:gd name="T45" fmla="*/ 342 h 585"/>
                <a:gd name="T46" fmla="*/ 249 w 509"/>
                <a:gd name="T47" fmla="*/ 353 h 585"/>
                <a:gd name="T48" fmla="*/ 231 w 509"/>
                <a:gd name="T49" fmla="*/ 364 h 585"/>
                <a:gd name="T50" fmla="*/ 228 w 509"/>
                <a:gd name="T51" fmla="*/ 375 h 585"/>
                <a:gd name="T52" fmla="*/ 221 w 509"/>
                <a:gd name="T53" fmla="*/ 380 h 585"/>
                <a:gd name="T54" fmla="*/ 195 w 509"/>
                <a:gd name="T55" fmla="*/ 401 h 585"/>
                <a:gd name="T56" fmla="*/ 173 w 509"/>
                <a:gd name="T57" fmla="*/ 426 h 585"/>
                <a:gd name="T58" fmla="*/ 156 w 509"/>
                <a:gd name="T59" fmla="*/ 436 h 585"/>
                <a:gd name="T60" fmla="*/ 151 w 509"/>
                <a:gd name="T61" fmla="*/ 438 h 585"/>
                <a:gd name="T62" fmla="*/ 129 w 509"/>
                <a:gd name="T63" fmla="*/ 451 h 585"/>
                <a:gd name="T64" fmla="*/ 112 w 509"/>
                <a:gd name="T65" fmla="*/ 464 h 585"/>
                <a:gd name="T66" fmla="*/ 86 w 509"/>
                <a:gd name="T67" fmla="*/ 487 h 585"/>
                <a:gd name="T68" fmla="*/ 68 w 509"/>
                <a:gd name="T69" fmla="*/ 497 h 585"/>
                <a:gd name="T70" fmla="*/ 52 w 509"/>
                <a:gd name="T71" fmla="*/ 496 h 585"/>
                <a:gd name="T72" fmla="*/ 44 w 509"/>
                <a:gd name="T73" fmla="*/ 499 h 585"/>
                <a:gd name="T74" fmla="*/ 22 w 509"/>
                <a:gd name="T75" fmla="*/ 516 h 585"/>
                <a:gd name="T76" fmla="*/ 10 w 509"/>
                <a:gd name="T77" fmla="*/ 533 h 585"/>
                <a:gd name="T78" fmla="*/ 5 w 509"/>
                <a:gd name="T79" fmla="*/ 538 h 585"/>
                <a:gd name="T80" fmla="*/ 0 w 509"/>
                <a:gd name="T81" fmla="*/ 548 h 585"/>
                <a:gd name="T82" fmla="*/ 13 w 509"/>
                <a:gd name="T83" fmla="*/ 545 h 585"/>
                <a:gd name="T84" fmla="*/ 33 w 509"/>
                <a:gd name="T85" fmla="*/ 573 h 585"/>
                <a:gd name="T86" fmla="*/ 39 w 509"/>
                <a:gd name="T87" fmla="*/ 579 h 585"/>
                <a:gd name="T88" fmla="*/ 86 w 509"/>
                <a:gd name="T89" fmla="*/ 549 h 585"/>
                <a:gd name="T90" fmla="*/ 124 w 509"/>
                <a:gd name="T91" fmla="*/ 518 h 585"/>
                <a:gd name="T92" fmla="*/ 138 w 509"/>
                <a:gd name="T93" fmla="*/ 509 h 585"/>
                <a:gd name="T94" fmla="*/ 171 w 509"/>
                <a:gd name="T95" fmla="*/ 498 h 585"/>
                <a:gd name="T96" fmla="*/ 218 w 509"/>
                <a:gd name="T97" fmla="*/ 448 h 585"/>
                <a:gd name="T98" fmla="*/ 276 w 509"/>
                <a:gd name="T99" fmla="*/ 406 h 585"/>
                <a:gd name="T100" fmla="*/ 318 w 509"/>
                <a:gd name="T101" fmla="*/ 380 h 585"/>
                <a:gd name="T102" fmla="*/ 343 w 509"/>
                <a:gd name="T103" fmla="*/ 356 h 585"/>
                <a:gd name="T104" fmla="*/ 391 w 509"/>
                <a:gd name="T105" fmla="*/ 333 h 585"/>
                <a:gd name="T106" fmla="*/ 422 w 509"/>
                <a:gd name="T107" fmla="*/ 305 h 585"/>
                <a:gd name="T108" fmla="*/ 448 w 509"/>
                <a:gd name="T109" fmla="*/ 278 h 585"/>
                <a:gd name="T110" fmla="*/ 479 w 509"/>
                <a:gd name="T111" fmla="*/ 248 h 585"/>
                <a:gd name="T112" fmla="*/ 477 w 509"/>
                <a:gd name="T113" fmla="*/ 237 h 585"/>
                <a:gd name="T114" fmla="*/ 454 w 509"/>
                <a:gd name="T115" fmla="*/ 207 h 585"/>
                <a:gd name="T116" fmla="*/ 442 w 509"/>
                <a:gd name="T117" fmla="*/ 160 h 585"/>
                <a:gd name="T118" fmla="*/ 473 w 509"/>
                <a:gd name="T119" fmla="*/ 116 h 585"/>
                <a:gd name="T120" fmla="*/ 507 w 509"/>
                <a:gd name="T121" fmla="*/ 6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9" h="585">
                  <a:moveTo>
                    <a:pt x="507" y="67"/>
                  </a:moveTo>
                  <a:cubicBezTo>
                    <a:pt x="505" y="65"/>
                    <a:pt x="503" y="64"/>
                    <a:pt x="501" y="62"/>
                  </a:cubicBezTo>
                  <a:cubicBezTo>
                    <a:pt x="498" y="61"/>
                    <a:pt x="495" y="59"/>
                    <a:pt x="493" y="56"/>
                  </a:cubicBezTo>
                  <a:cubicBezTo>
                    <a:pt x="492" y="54"/>
                    <a:pt x="491" y="53"/>
                    <a:pt x="491" y="52"/>
                  </a:cubicBezTo>
                  <a:cubicBezTo>
                    <a:pt x="489" y="48"/>
                    <a:pt x="488" y="46"/>
                    <a:pt x="482" y="46"/>
                  </a:cubicBezTo>
                  <a:cubicBezTo>
                    <a:pt x="481" y="46"/>
                    <a:pt x="479" y="46"/>
                    <a:pt x="476" y="47"/>
                  </a:cubicBezTo>
                  <a:cubicBezTo>
                    <a:pt x="474" y="48"/>
                    <a:pt x="472" y="49"/>
                    <a:pt x="470" y="49"/>
                  </a:cubicBezTo>
                  <a:cubicBezTo>
                    <a:pt x="469" y="49"/>
                    <a:pt x="468" y="48"/>
                    <a:pt x="467" y="47"/>
                  </a:cubicBezTo>
                  <a:cubicBezTo>
                    <a:pt x="466" y="46"/>
                    <a:pt x="466" y="42"/>
                    <a:pt x="467" y="37"/>
                  </a:cubicBezTo>
                  <a:cubicBezTo>
                    <a:pt x="467" y="34"/>
                    <a:pt x="467" y="31"/>
                    <a:pt x="467" y="29"/>
                  </a:cubicBezTo>
                  <a:cubicBezTo>
                    <a:pt x="466" y="26"/>
                    <a:pt x="464" y="24"/>
                    <a:pt x="462" y="21"/>
                  </a:cubicBezTo>
                  <a:cubicBezTo>
                    <a:pt x="461" y="19"/>
                    <a:pt x="459" y="16"/>
                    <a:pt x="458" y="13"/>
                  </a:cubicBezTo>
                  <a:cubicBezTo>
                    <a:pt x="458" y="11"/>
                    <a:pt x="457" y="8"/>
                    <a:pt x="457" y="6"/>
                  </a:cubicBezTo>
                  <a:cubicBezTo>
                    <a:pt x="456" y="0"/>
                    <a:pt x="456" y="0"/>
                    <a:pt x="456" y="0"/>
                  </a:cubicBezTo>
                  <a:cubicBezTo>
                    <a:pt x="452" y="4"/>
                    <a:pt x="452" y="4"/>
                    <a:pt x="452" y="4"/>
                  </a:cubicBezTo>
                  <a:cubicBezTo>
                    <a:pt x="446" y="9"/>
                    <a:pt x="440" y="14"/>
                    <a:pt x="440" y="23"/>
                  </a:cubicBezTo>
                  <a:cubicBezTo>
                    <a:pt x="440" y="25"/>
                    <a:pt x="440" y="27"/>
                    <a:pt x="440" y="30"/>
                  </a:cubicBezTo>
                  <a:cubicBezTo>
                    <a:pt x="439" y="32"/>
                    <a:pt x="439" y="34"/>
                    <a:pt x="439" y="37"/>
                  </a:cubicBezTo>
                  <a:cubicBezTo>
                    <a:pt x="440" y="42"/>
                    <a:pt x="440" y="48"/>
                    <a:pt x="440" y="53"/>
                  </a:cubicBezTo>
                  <a:cubicBezTo>
                    <a:pt x="440" y="56"/>
                    <a:pt x="441" y="60"/>
                    <a:pt x="441" y="63"/>
                  </a:cubicBezTo>
                  <a:cubicBezTo>
                    <a:pt x="441" y="68"/>
                    <a:pt x="440" y="72"/>
                    <a:pt x="439" y="77"/>
                  </a:cubicBezTo>
                  <a:cubicBezTo>
                    <a:pt x="438" y="80"/>
                    <a:pt x="437" y="82"/>
                    <a:pt x="437" y="85"/>
                  </a:cubicBezTo>
                  <a:cubicBezTo>
                    <a:pt x="437" y="86"/>
                    <a:pt x="436" y="87"/>
                    <a:pt x="436" y="88"/>
                  </a:cubicBezTo>
                  <a:cubicBezTo>
                    <a:pt x="436" y="90"/>
                    <a:pt x="436" y="93"/>
                    <a:pt x="434" y="94"/>
                  </a:cubicBezTo>
                  <a:cubicBezTo>
                    <a:pt x="433" y="95"/>
                    <a:pt x="432" y="96"/>
                    <a:pt x="431" y="97"/>
                  </a:cubicBezTo>
                  <a:cubicBezTo>
                    <a:pt x="429" y="99"/>
                    <a:pt x="426" y="100"/>
                    <a:pt x="425" y="104"/>
                  </a:cubicBezTo>
                  <a:cubicBezTo>
                    <a:pt x="424" y="106"/>
                    <a:pt x="423" y="108"/>
                    <a:pt x="423" y="110"/>
                  </a:cubicBezTo>
                  <a:cubicBezTo>
                    <a:pt x="423" y="112"/>
                    <a:pt x="423" y="113"/>
                    <a:pt x="422" y="115"/>
                  </a:cubicBezTo>
                  <a:cubicBezTo>
                    <a:pt x="421" y="116"/>
                    <a:pt x="420" y="118"/>
                    <a:pt x="419" y="120"/>
                  </a:cubicBezTo>
                  <a:cubicBezTo>
                    <a:pt x="418" y="121"/>
                    <a:pt x="417" y="122"/>
                    <a:pt x="416" y="124"/>
                  </a:cubicBezTo>
                  <a:cubicBezTo>
                    <a:pt x="411" y="130"/>
                    <a:pt x="405" y="137"/>
                    <a:pt x="400" y="142"/>
                  </a:cubicBezTo>
                  <a:cubicBezTo>
                    <a:pt x="398" y="144"/>
                    <a:pt x="394" y="146"/>
                    <a:pt x="392" y="146"/>
                  </a:cubicBezTo>
                  <a:cubicBezTo>
                    <a:pt x="392" y="146"/>
                    <a:pt x="392" y="146"/>
                    <a:pt x="392" y="146"/>
                  </a:cubicBezTo>
                  <a:cubicBezTo>
                    <a:pt x="391" y="146"/>
                    <a:pt x="391" y="146"/>
                    <a:pt x="390" y="146"/>
                  </a:cubicBezTo>
                  <a:cubicBezTo>
                    <a:pt x="389" y="146"/>
                    <a:pt x="388" y="145"/>
                    <a:pt x="386" y="145"/>
                  </a:cubicBezTo>
                  <a:cubicBezTo>
                    <a:pt x="386" y="145"/>
                    <a:pt x="385" y="145"/>
                    <a:pt x="384" y="146"/>
                  </a:cubicBezTo>
                  <a:cubicBezTo>
                    <a:pt x="383" y="146"/>
                    <a:pt x="382" y="146"/>
                    <a:pt x="382" y="147"/>
                  </a:cubicBezTo>
                  <a:cubicBezTo>
                    <a:pt x="380" y="147"/>
                    <a:pt x="379" y="148"/>
                    <a:pt x="378" y="148"/>
                  </a:cubicBezTo>
                  <a:cubicBezTo>
                    <a:pt x="378" y="148"/>
                    <a:pt x="378" y="148"/>
                    <a:pt x="378" y="148"/>
                  </a:cubicBezTo>
                  <a:cubicBezTo>
                    <a:pt x="377" y="148"/>
                    <a:pt x="376" y="147"/>
                    <a:pt x="376" y="147"/>
                  </a:cubicBezTo>
                  <a:cubicBezTo>
                    <a:pt x="374" y="147"/>
                    <a:pt x="373" y="146"/>
                    <a:pt x="372" y="146"/>
                  </a:cubicBezTo>
                  <a:cubicBezTo>
                    <a:pt x="370" y="146"/>
                    <a:pt x="368" y="147"/>
                    <a:pt x="366" y="149"/>
                  </a:cubicBezTo>
                  <a:cubicBezTo>
                    <a:pt x="365" y="152"/>
                    <a:pt x="365" y="155"/>
                    <a:pt x="366" y="158"/>
                  </a:cubicBezTo>
                  <a:cubicBezTo>
                    <a:pt x="366" y="159"/>
                    <a:pt x="367" y="161"/>
                    <a:pt x="366" y="162"/>
                  </a:cubicBezTo>
                  <a:cubicBezTo>
                    <a:pt x="366" y="163"/>
                    <a:pt x="366" y="163"/>
                    <a:pt x="366" y="164"/>
                  </a:cubicBezTo>
                  <a:cubicBezTo>
                    <a:pt x="365" y="167"/>
                    <a:pt x="364" y="169"/>
                    <a:pt x="362" y="171"/>
                  </a:cubicBezTo>
                  <a:cubicBezTo>
                    <a:pt x="361" y="173"/>
                    <a:pt x="359" y="174"/>
                    <a:pt x="358" y="177"/>
                  </a:cubicBezTo>
                  <a:cubicBezTo>
                    <a:pt x="358" y="179"/>
                    <a:pt x="358" y="181"/>
                    <a:pt x="358" y="183"/>
                  </a:cubicBezTo>
                  <a:cubicBezTo>
                    <a:pt x="359" y="184"/>
                    <a:pt x="359" y="185"/>
                    <a:pt x="359" y="186"/>
                  </a:cubicBezTo>
                  <a:cubicBezTo>
                    <a:pt x="358" y="187"/>
                    <a:pt x="358" y="188"/>
                    <a:pt x="358" y="189"/>
                  </a:cubicBezTo>
                  <a:cubicBezTo>
                    <a:pt x="357" y="190"/>
                    <a:pt x="356" y="191"/>
                    <a:pt x="356" y="193"/>
                  </a:cubicBezTo>
                  <a:cubicBezTo>
                    <a:pt x="355" y="195"/>
                    <a:pt x="355" y="197"/>
                    <a:pt x="354" y="200"/>
                  </a:cubicBezTo>
                  <a:cubicBezTo>
                    <a:pt x="353" y="203"/>
                    <a:pt x="352" y="207"/>
                    <a:pt x="351" y="210"/>
                  </a:cubicBezTo>
                  <a:cubicBezTo>
                    <a:pt x="350" y="212"/>
                    <a:pt x="350" y="212"/>
                    <a:pt x="350" y="212"/>
                  </a:cubicBezTo>
                  <a:cubicBezTo>
                    <a:pt x="349" y="214"/>
                    <a:pt x="350" y="217"/>
                    <a:pt x="350" y="219"/>
                  </a:cubicBezTo>
                  <a:cubicBezTo>
                    <a:pt x="350" y="221"/>
                    <a:pt x="350" y="222"/>
                    <a:pt x="350" y="223"/>
                  </a:cubicBezTo>
                  <a:cubicBezTo>
                    <a:pt x="350" y="224"/>
                    <a:pt x="350" y="224"/>
                    <a:pt x="350" y="224"/>
                  </a:cubicBezTo>
                  <a:cubicBezTo>
                    <a:pt x="349" y="226"/>
                    <a:pt x="349" y="228"/>
                    <a:pt x="349" y="231"/>
                  </a:cubicBezTo>
                  <a:cubicBezTo>
                    <a:pt x="350" y="233"/>
                    <a:pt x="350" y="235"/>
                    <a:pt x="349" y="237"/>
                  </a:cubicBezTo>
                  <a:cubicBezTo>
                    <a:pt x="348" y="240"/>
                    <a:pt x="347" y="241"/>
                    <a:pt x="346" y="243"/>
                  </a:cubicBezTo>
                  <a:cubicBezTo>
                    <a:pt x="345" y="243"/>
                    <a:pt x="345" y="244"/>
                    <a:pt x="344" y="244"/>
                  </a:cubicBezTo>
                  <a:cubicBezTo>
                    <a:pt x="343" y="246"/>
                    <a:pt x="342" y="247"/>
                    <a:pt x="341" y="249"/>
                  </a:cubicBezTo>
                  <a:cubicBezTo>
                    <a:pt x="340" y="251"/>
                    <a:pt x="339" y="254"/>
                    <a:pt x="339" y="256"/>
                  </a:cubicBezTo>
                  <a:cubicBezTo>
                    <a:pt x="338" y="257"/>
                    <a:pt x="338" y="257"/>
                    <a:pt x="338" y="257"/>
                  </a:cubicBezTo>
                  <a:cubicBezTo>
                    <a:pt x="338" y="258"/>
                    <a:pt x="338" y="259"/>
                    <a:pt x="337" y="259"/>
                  </a:cubicBezTo>
                  <a:cubicBezTo>
                    <a:pt x="337" y="260"/>
                    <a:pt x="337" y="260"/>
                    <a:pt x="337" y="261"/>
                  </a:cubicBezTo>
                  <a:cubicBezTo>
                    <a:pt x="335" y="263"/>
                    <a:pt x="335" y="266"/>
                    <a:pt x="334" y="269"/>
                  </a:cubicBezTo>
                  <a:cubicBezTo>
                    <a:pt x="333" y="271"/>
                    <a:pt x="333" y="274"/>
                    <a:pt x="332" y="276"/>
                  </a:cubicBezTo>
                  <a:cubicBezTo>
                    <a:pt x="330" y="279"/>
                    <a:pt x="327" y="282"/>
                    <a:pt x="324" y="285"/>
                  </a:cubicBezTo>
                  <a:cubicBezTo>
                    <a:pt x="323" y="286"/>
                    <a:pt x="322" y="287"/>
                    <a:pt x="321" y="289"/>
                  </a:cubicBezTo>
                  <a:cubicBezTo>
                    <a:pt x="320" y="290"/>
                    <a:pt x="319" y="291"/>
                    <a:pt x="318" y="291"/>
                  </a:cubicBezTo>
                  <a:cubicBezTo>
                    <a:pt x="317" y="292"/>
                    <a:pt x="316" y="293"/>
                    <a:pt x="316" y="293"/>
                  </a:cubicBezTo>
                  <a:cubicBezTo>
                    <a:pt x="315" y="294"/>
                    <a:pt x="314" y="296"/>
                    <a:pt x="313" y="297"/>
                  </a:cubicBezTo>
                  <a:cubicBezTo>
                    <a:pt x="313" y="297"/>
                    <a:pt x="312" y="298"/>
                    <a:pt x="312" y="299"/>
                  </a:cubicBezTo>
                  <a:cubicBezTo>
                    <a:pt x="310" y="300"/>
                    <a:pt x="309" y="302"/>
                    <a:pt x="308" y="304"/>
                  </a:cubicBezTo>
                  <a:cubicBezTo>
                    <a:pt x="307" y="305"/>
                    <a:pt x="307" y="306"/>
                    <a:pt x="306" y="307"/>
                  </a:cubicBezTo>
                  <a:cubicBezTo>
                    <a:pt x="305" y="308"/>
                    <a:pt x="304" y="309"/>
                    <a:pt x="303" y="310"/>
                  </a:cubicBezTo>
                  <a:cubicBezTo>
                    <a:pt x="302" y="311"/>
                    <a:pt x="301" y="313"/>
                    <a:pt x="300" y="314"/>
                  </a:cubicBezTo>
                  <a:cubicBezTo>
                    <a:pt x="299" y="316"/>
                    <a:pt x="297" y="317"/>
                    <a:pt x="296" y="319"/>
                  </a:cubicBezTo>
                  <a:cubicBezTo>
                    <a:pt x="295" y="320"/>
                    <a:pt x="293" y="322"/>
                    <a:pt x="292" y="323"/>
                  </a:cubicBezTo>
                  <a:cubicBezTo>
                    <a:pt x="291" y="324"/>
                    <a:pt x="289" y="325"/>
                    <a:pt x="288" y="327"/>
                  </a:cubicBezTo>
                  <a:cubicBezTo>
                    <a:pt x="287" y="327"/>
                    <a:pt x="287" y="328"/>
                    <a:pt x="287" y="328"/>
                  </a:cubicBezTo>
                  <a:cubicBezTo>
                    <a:pt x="285" y="330"/>
                    <a:pt x="285" y="330"/>
                    <a:pt x="284" y="330"/>
                  </a:cubicBezTo>
                  <a:cubicBezTo>
                    <a:pt x="284" y="333"/>
                    <a:pt x="284" y="333"/>
                    <a:pt x="284" y="333"/>
                  </a:cubicBezTo>
                  <a:cubicBezTo>
                    <a:pt x="284" y="333"/>
                    <a:pt x="284" y="333"/>
                    <a:pt x="284" y="333"/>
                  </a:cubicBezTo>
                  <a:cubicBezTo>
                    <a:pt x="284" y="330"/>
                    <a:pt x="284" y="330"/>
                    <a:pt x="284" y="330"/>
                  </a:cubicBezTo>
                  <a:cubicBezTo>
                    <a:pt x="280" y="330"/>
                    <a:pt x="278" y="333"/>
                    <a:pt x="276" y="336"/>
                  </a:cubicBezTo>
                  <a:cubicBezTo>
                    <a:pt x="276" y="336"/>
                    <a:pt x="276" y="337"/>
                    <a:pt x="275" y="337"/>
                  </a:cubicBezTo>
                  <a:cubicBezTo>
                    <a:pt x="273" y="340"/>
                    <a:pt x="269" y="342"/>
                    <a:pt x="265" y="342"/>
                  </a:cubicBezTo>
                  <a:cubicBezTo>
                    <a:pt x="265" y="342"/>
                    <a:pt x="265" y="342"/>
                    <a:pt x="265" y="342"/>
                  </a:cubicBezTo>
                  <a:cubicBezTo>
                    <a:pt x="265" y="342"/>
                    <a:pt x="264" y="342"/>
                    <a:pt x="264" y="342"/>
                  </a:cubicBezTo>
                  <a:cubicBezTo>
                    <a:pt x="263" y="342"/>
                    <a:pt x="262" y="342"/>
                    <a:pt x="261" y="342"/>
                  </a:cubicBezTo>
                  <a:cubicBezTo>
                    <a:pt x="259" y="342"/>
                    <a:pt x="257" y="343"/>
                    <a:pt x="256" y="344"/>
                  </a:cubicBezTo>
                  <a:cubicBezTo>
                    <a:pt x="256" y="345"/>
                    <a:pt x="255" y="346"/>
                    <a:pt x="255" y="346"/>
                  </a:cubicBezTo>
                  <a:cubicBezTo>
                    <a:pt x="253" y="348"/>
                    <a:pt x="252" y="350"/>
                    <a:pt x="250" y="352"/>
                  </a:cubicBezTo>
                  <a:cubicBezTo>
                    <a:pt x="249" y="353"/>
                    <a:pt x="249" y="353"/>
                    <a:pt x="249" y="353"/>
                  </a:cubicBezTo>
                  <a:cubicBezTo>
                    <a:pt x="248" y="354"/>
                    <a:pt x="246" y="356"/>
                    <a:pt x="245" y="356"/>
                  </a:cubicBezTo>
                  <a:cubicBezTo>
                    <a:pt x="244" y="357"/>
                    <a:pt x="243" y="357"/>
                    <a:pt x="241" y="357"/>
                  </a:cubicBezTo>
                  <a:cubicBezTo>
                    <a:pt x="240" y="357"/>
                    <a:pt x="239" y="357"/>
                    <a:pt x="238" y="358"/>
                  </a:cubicBezTo>
                  <a:cubicBezTo>
                    <a:pt x="235" y="359"/>
                    <a:pt x="232" y="361"/>
                    <a:pt x="231" y="364"/>
                  </a:cubicBezTo>
                  <a:cubicBezTo>
                    <a:pt x="230" y="367"/>
                    <a:pt x="230" y="369"/>
                    <a:pt x="231" y="370"/>
                  </a:cubicBezTo>
                  <a:cubicBezTo>
                    <a:pt x="231" y="371"/>
                    <a:pt x="231" y="372"/>
                    <a:pt x="231" y="373"/>
                  </a:cubicBezTo>
                  <a:cubicBezTo>
                    <a:pt x="231" y="373"/>
                    <a:pt x="230" y="373"/>
                    <a:pt x="229" y="374"/>
                  </a:cubicBezTo>
                  <a:cubicBezTo>
                    <a:pt x="228" y="375"/>
                    <a:pt x="228" y="375"/>
                    <a:pt x="228" y="375"/>
                  </a:cubicBezTo>
                  <a:cubicBezTo>
                    <a:pt x="228" y="375"/>
                    <a:pt x="227" y="375"/>
                    <a:pt x="226" y="376"/>
                  </a:cubicBezTo>
                  <a:cubicBezTo>
                    <a:pt x="226" y="376"/>
                    <a:pt x="225" y="376"/>
                    <a:pt x="224" y="377"/>
                  </a:cubicBezTo>
                  <a:cubicBezTo>
                    <a:pt x="222" y="378"/>
                    <a:pt x="222" y="379"/>
                    <a:pt x="221" y="380"/>
                  </a:cubicBezTo>
                  <a:cubicBezTo>
                    <a:pt x="221" y="380"/>
                    <a:pt x="221" y="380"/>
                    <a:pt x="221" y="380"/>
                  </a:cubicBezTo>
                  <a:cubicBezTo>
                    <a:pt x="218" y="383"/>
                    <a:pt x="215" y="386"/>
                    <a:pt x="213" y="389"/>
                  </a:cubicBezTo>
                  <a:cubicBezTo>
                    <a:pt x="209" y="392"/>
                    <a:pt x="205" y="396"/>
                    <a:pt x="201" y="399"/>
                  </a:cubicBezTo>
                  <a:cubicBezTo>
                    <a:pt x="199" y="401"/>
                    <a:pt x="199" y="401"/>
                    <a:pt x="196" y="401"/>
                  </a:cubicBezTo>
                  <a:cubicBezTo>
                    <a:pt x="195" y="401"/>
                    <a:pt x="195" y="401"/>
                    <a:pt x="195" y="401"/>
                  </a:cubicBezTo>
                  <a:cubicBezTo>
                    <a:pt x="190" y="402"/>
                    <a:pt x="186" y="404"/>
                    <a:pt x="183" y="410"/>
                  </a:cubicBezTo>
                  <a:cubicBezTo>
                    <a:pt x="182" y="411"/>
                    <a:pt x="182" y="411"/>
                    <a:pt x="182" y="411"/>
                  </a:cubicBezTo>
                  <a:cubicBezTo>
                    <a:pt x="180" y="414"/>
                    <a:pt x="177" y="418"/>
                    <a:pt x="176" y="421"/>
                  </a:cubicBezTo>
                  <a:cubicBezTo>
                    <a:pt x="175" y="424"/>
                    <a:pt x="175" y="425"/>
                    <a:pt x="173" y="426"/>
                  </a:cubicBezTo>
                  <a:cubicBezTo>
                    <a:pt x="172" y="426"/>
                    <a:pt x="172" y="426"/>
                    <a:pt x="172" y="426"/>
                  </a:cubicBezTo>
                  <a:cubicBezTo>
                    <a:pt x="170" y="428"/>
                    <a:pt x="169" y="429"/>
                    <a:pt x="167" y="430"/>
                  </a:cubicBezTo>
                  <a:cubicBezTo>
                    <a:pt x="166" y="431"/>
                    <a:pt x="165" y="432"/>
                    <a:pt x="164" y="432"/>
                  </a:cubicBezTo>
                  <a:cubicBezTo>
                    <a:pt x="161" y="432"/>
                    <a:pt x="158" y="434"/>
                    <a:pt x="156" y="436"/>
                  </a:cubicBezTo>
                  <a:cubicBezTo>
                    <a:pt x="156" y="437"/>
                    <a:pt x="155" y="437"/>
                    <a:pt x="154" y="438"/>
                  </a:cubicBezTo>
                  <a:cubicBezTo>
                    <a:pt x="154" y="438"/>
                    <a:pt x="153" y="439"/>
                    <a:pt x="152" y="439"/>
                  </a:cubicBezTo>
                  <a:cubicBezTo>
                    <a:pt x="152" y="439"/>
                    <a:pt x="152" y="439"/>
                    <a:pt x="152" y="439"/>
                  </a:cubicBezTo>
                  <a:cubicBezTo>
                    <a:pt x="151" y="439"/>
                    <a:pt x="151" y="438"/>
                    <a:pt x="151" y="438"/>
                  </a:cubicBezTo>
                  <a:cubicBezTo>
                    <a:pt x="150" y="438"/>
                    <a:pt x="149" y="438"/>
                    <a:pt x="147" y="438"/>
                  </a:cubicBezTo>
                  <a:cubicBezTo>
                    <a:pt x="147" y="438"/>
                    <a:pt x="146" y="438"/>
                    <a:pt x="145" y="438"/>
                  </a:cubicBezTo>
                  <a:cubicBezTo>
                    <a:pt x="140" y="440"/>
                    <a:pt x="137" y="443"/>
                    <a:pt x="134" y="446"/>
                  </a:cubicBezTo>
                  <a:cubicBezTo>
                    <a:pt x="133" y="448"/>
                    <a:pt x="131" y="449"/>
                    <a:pt x="129" y="451"/>
                  </a:cubicBezTo>
                  <a:cubicBezTo>
                    <a:pt x="127" y="453"/>
                    <a:pt x="124" y="454"/>
                    <a:pt x="121" y="456"/>
                  </a:cubicBezTo>
                  <a:cubicBezTo>
                    <a:pt x="120" y="457"/>
                    <a:pt x="120" y="457"/>
                    <a:pt x="120" y="457"/>
                  </a:cubicBezTo>
                  <a:cubicBezTo>
                    <a:pt x="119" y="457"/>
                    <a:pt x="119" y="458"/>
                    <a:pt x="118" y="458"/>
                  </a:cubicBezTo>
                  <a:cubicBezTo>
                    <a:pt x="115" y="459"/>
                    <a:pt x="113" y="462"/>
                    <a:pt x="112" y="464"/>
                  </a:cubicBezTo>
                  <a:cubicBezTo>
                    <a:pt x="111" y="465"/>
                    <a:pt x="110" y="466"/>
                    <a:pt x="110" y="467"/>
                  </a:cubicBezTo>
                  <a:cubicBezTo>
                    <a:pt x="106" y="470"/>
                    <a:pt x="102" y="473"/>
                    <a:pt x="99" y="476"/>
                  </a:cubicBezTo>
                  <a:cubicBezTo>
                    <a:pt x="96" y="478"/>
                    <a:pt x="93" y="481"/>
                    <a:pt x="90" y="483"/>
                  </a:cubicBezTo>
                  <a:cubicBezTo>
                    <a:pt x="89" y="484"/>
                    <a:pt x="88" y="486"/>
                    <a:pt x="86" y="487"/>
                  </a:cubicBezTo>
                  <a:cubicBezTo>
                    <a:pt x="85" y="488"/>
                    <a:pt x="83" y="490"/>
                    <a:pt x="81" y="491"/>
                  </a:cubicBezTo>
                  <a:cubicBezTo>
                    <a:pt x="79" y="493"/>
                    <a:pt x="77" y="495"/>
                    <a:pt x="74" y="496"/>
                  </a:cubicBezTo>
                  <a:cubicBezTo>
                    <a:pt x="73" y="496"/>
                    <a:pt x="72" y="496"/>
                    <a:pt x="71" y="497"/>
                  </a:cubicBezTo>
                  <a:cubicBezTo>
                    <a:pt x="70" y="497"/>
                    <a:pt x="69" y="497"/>
                    <a:pt x="68" y="497"/>
                  </a:cubicBezTo>
                  <a:cubicBezTo>
                    <a:pt x="67" y="497"/>
                    <a:pt x="66" y="497"/>
                    <a:pt x="65" y="497"/>
                  </a:cubicBezTo>
                  <a:cubicBezTo>
                    <a:pt x="65" y="497"/>
                    <a:pt x="64" y="497"/>
                    <a:pt x="63" y="496"/>
                  </a:cubicBezTo>
                  <a:cubicBezTo>
                    <a:pt x="62" y="495"/>
                    <a:pt x="59" y="493"/>
                    <a:pt x="57" y="493"/>
                  </a:cubicBezTo>
                  <a:cubicBezTo>
                    <a:pt x="56" y="493"/>
                    <a:pt x="54" y="494"/>
                    <a:pt x="52" y="496"/>
                  </a:cubicBezTo>
                  <a:cubicBezTo>
                    <a:pt x="51" y="496"/>
                    <a:pt x="51" y="497"/>
                    <a:pt x="51" y="497"/>
                  </a:cubicBezTo>
                  <a:cubicBezTo>
                    <a:pt x="50" y="498"/>
                    <a:pt x="49" y="499"/>
                    <a:pt x="48" y="499"/>
                  </a:cubicBezTo>
                  <a:cubicBezTo>
                    <a:pt x="48" y="499"/>
                    <a:pt x="47" y="500"/>
                    <a:pt x="46" y="500"/>
                  </a:cubicBezTo>
                  <a:cubicBezTo>
                    <a:pt x="46" y="500"/>
                    <a:pt x="45" y="499"/>
                    <a:pt x="44" y="499"/>
                  </a:cubicBezTo>
                  <a:cubicBezTo>
                    <a:pt x="44" y="499"/>
                    <a:pt x="43" y="499"/>
                    <a:pt x="42" y="499"/>
                  </a:cubicBezTo>
                  <a:cubicBezTo>
                    <a:pt x="42" y="499"/>
                    <a:pt x="42" y="499"/>
                    <a:pt x="41" y="499"/>
                  </a:cubicBezTo>
                  <a:cubicBezTo>
                    <a:pt x="38" y="499"/>
                    <a:pt x="34" y="500"/>
                    <a:pt x="32" y="502"/>
                  </a:cubicBezTo>
                  <a:cubicBezTo>
                    <a:pt x="27" y="505"/>
                    <a:pt x="25" y="511"/>
                    <a:pt x="22" y="516"/>
                  </a:cubicBezTo>
                  <a:cubicBezTo>
                    <a:pt x="21" y="519"/>
                    <a:pt x="20" y="522"/>
                    <a:pt x="18" y="525"/>
                  </a:cubicBezTo>
                  <a:cubicBezTo>
                    <a:pt x="17" y="526"/>
                    <a:pt x="15" y="528"/>
                    <a:pt x="14" y="529"/>
                  </a:cubicBezTo>
                  <a:cubicBezTo>
                    <a:pt x="13" y="530"/>
                    <a:pt x="12" y="531"/>
                    <a:pt x="11" y="532"/>
                  </a:cubicBezTo>
                  <a:cubicBezTo>
                    <a:pt x="11" y="532"/>
                    <a:pt x="10" y="533"/>
                    <a:pt x="10" y="533"/>
                  </a:cubicBezTo>
                  <a:cubicBezTo>
                    <a:pt x="9" y="534"/>
                    <a:pt x="9" y="535"/>
                    <a:pt x="8" y="536"/>
                  </a:cubicBezTo>
                  <a:cubicBezTo>
                    <a:pt x="8" y="536"/>
                    <a:pt x="7" y="536"/>
                    <a:pt x="7" y="537"/>
                  </a:cubicBezTo>
                  <a:cubicBezTo>
                    <a:pt x="7" y="537"/>
                    <a:pt x="7" y="537"/>
                    <a:pt x="6" y="538"/>
                  </a:cubicBezTo>
                  <a:cubicBezTo>
                    <a:pt x="6" y="538"/>
                    <a:pt x="6" y="538"/>
                    <a:pt x="5" y="538"/>
                  </a:cubicBezTo>
                  <a:cubicBezTo>
                    <a:pt x="3" y="539"/>
                    <a:pt x="0" y="541"/>
                    <a:pt x="0" y="545"/>
                  </a:cubicBezTo>
                  <a:cubicBezTo>
                    <a:pt x="0" y="545"/>
                    <a:pt x="0" y="545"/>
                    <a:pt x="0" y="545"/>
                  </a:cubicBezTo>
                  <a:cubicBezTo>
                    <a:pt x="0" y="545"/>
                    <a:pt x="0" y="545"/>
                    <a:pt x="0" y="545"/>
                  </a:cubicBezTo>
                  <a:cubicBezTo>
                    <a:pt x="0" y="548"/>
                    <a:pt x="0" y="548"/>
                    <a:pt x="0" y="548"/>
                  </a:cubicBezTo>
                  <a:cubicBezTo>
                    <a:pt x="2" y="548"/>
                    <a:pt x="2" y="548"/>
                    <a:pt x="2" y="548"/>
                  </a:cubicBezTo>
                  <a:cubicBezTo>
                    <a:pt x="2" y="548"/>
                    <a:pt x="3" y="548"/>
                    <a:pt x="3" y="548"/>
                  </a:cubicBezTo>
                  <a:cubicBezTo>
                    <a:pt x="6" y="548"/>
                    <a:pt x="10" y="547"/>
                    <a:pt x="11" y="546"/>
                  </a:cubicBezTo>
                  <a:cubicBezTo>
                    <a:pt x="13" y="545"/>
                    <a:pt x="13" y="545"/>
                    <a:pt x="13" y="545"/>
                  </a:cubicBezTo>
                  <a:cubicBezTo>
                    <a:pt x="16" y="544"/>
                    <a:pt x="18" y="543"/>
                    <a:pt x="21" y="543"/>
                  </a:cubicBezTo>
                  <a:cubicBezTo>
                    <a:pt x="23" y="543"/>
                    <a:pt x="25" y="544"/>
                    <a:pt x="28" y="546"/>
                  </a:cubicBezTo>
                  <a:cubicBezTo>
                    <a:pt x="31" y="549"/>
                    <a:pt x="35" y="558"/>
                    <a:pt x="35" y="562"/>
                  </a:cubicBezTo>
                  <a:cubicBezTo>
                    <a:pt x="36" y="566"/>
                    <a:pt x="34" y="569"/>
                    <a:pt x="33" y="573"/>
                  </a:cubicBezTo>
                  <a:cubicBezTo>
                    <a:pt x="31" y="575"/>
                    <a:pt x="30" y="577"/>
                    <a:pt x="30" y="580"/>
                  </a:cubicBezTo>
                  <a:cubicBezTo>
                    <a:pt x="29" y="585"/>
                    <a:pt x="29" y="585"/>
                    <a:pt x="29" y="585"/>
                  </a:cubicBezTo>
                  <a:cubicBezTo>
                    <a:pt x="34" y="583"/>
                    <a:pt x="34" y="583"/>
                    <a:pt x="34" y="583"/>
                  </a:cubicBezTo>
                  <a:cubicBezTo>
                    <a:pt x="35" y="582"/>
                    <a:pt x="37" y="581"/>
                    <a:pt x="39" y="579"/>
                  </a:cubicBezTo>
                  <a:cubicBezTo>
                    <a:pt x="40" y="578"/>
                    <a:pt x="41" y="577"/>
                    <a:pt x="43" y="577"/>
                  </a:cubicBezTo>
                  <a:cubicBezTo>
                    <a:pt x="47" y="574"/>
                    <a:pt x="51" y="574"/>
                    <a:pt x="56" y="574"/>
                  </a:cubicBezTo>
                  <a:cubicBezTo>
                    <a:pt x="67" y="573"/>
                    <a:pt x="73" y="571"/>
                    <a:pt x="80" y="560"/>
                  </a:cubicBezTo>
                  <a:cubicBezTo>
                    <a:pt x="82" y="557"/>
                    <a:pt x="84" y="553"/>
                    <a:pt x="86" y="549"/>
                  </a:cubicBezTo>
                  <a:cubicBezTo>
                    <a:pt x="93" y="536"/>
                    <a:pt x="100" y="522"/>
                    <a:pt x="114" y="518"/>
                  </a:cubicBezTo>
                  <a:cubicBezTo>
                    <a:pt x="114" y="518"/>
                    <a:pt x="115" y="518"/>
                    <a:pt x="116" y="518"/>
                  </a:cubicBezTo>
                  <a:cubicBezTo>
                    <a:pt x="117" y="518"/>
                    <a:pt x="119" y="518"/>
                    <a:pt x="120" y="518"/>
                  </a:cubicBezTo>
                  <a:cubicBezTo>
                    <a:pt x="121" y="518"/>
                    <a:pt x="122" y="518"/>
                    <a:pt x="124" y="518"/>
                  </a:cubicBezTo>
                  <a:cubicBezTo>
                    <a:pt x="126" y="518"/>
                    <a:pt x="127" y="518"/>
                    <a:pt x="128" y="517"/>
                  </a:cubicBezTo>
                  <a:cubicBezTo>
                    <a:pt x="130" y="516"/>
                    <a:pt x="131" y="515"/>
                    <a:pt x="132" y="513"/>
                  </a:cubicBezTo>
                  <a:cubicBezTo>
                    <a:pt x="133" y="511"/>
                    <a:pt x="134" y="509"/>
                    <a:pt x="137" y="509"/>
                  </a:cubicBezTo>
                  <a:cubicBezTo>
                    <a:pt x="137" y="509"/>
                    <a:pt x="138" y="509"/>
                    <a:pt x="138" y="509"/>
                  </a:cubicBezTo>
                  <a:cubicBezTo>
                    <a:pt x="138" y="509"/>
                    <a:pt x="138" y="509"/>
                    <a:pt x="138" y="509"/>
                  </a:cubicBezTo>
                  <a:cubicBezTo>
                    <a:pt x="138" y="513"/>
                    <a:pt x="140" y="515"/>
                    <a:pt x="142" y="516"/>
                  </a:cubicBezTo>
                  <a:cubicBezTo>
                    <a:pt x="142" y="516"/>
                    <a:pt x="143" y="516"/>
                    <a:pt x="144" y="516"/>
                  </a:cubicBezTo>
                  <a:cubicBezTo>
                    <a:pt x="149" y="516"/>
                    <a:pt x="158" y="510"/>
                    <a:pt x="171" y="498"/>
                  </a:cubicBezTo>
                  <a:cubicBezTo>
                    <a:pt x="172" y="497"/>
                    <a:pt x="172" y="497"/>
                    <a:pt x="172" y="497"/>
                  </a:cubicBezTo>
                  <a:cubicBezTo>
                    <a:pt x="176" y="493"/>
                    <a:pt x="181" y="489"/>
                    <a:pt x="185" y="486"/>
                  </a:cubicBezTo>
                  <a:cubicBezTo>
                    <a:pt x="194" y="478"/>
                    <a:pt x="203" y="471"/>
                    <a:pt x="210" y="462"/>
                  </a:cubicBezTo>
                  <a:cubicBezTo>
                    <a:pt x="213" y="457"/>
                    <a:pt x="216" y="453"/>
                    <a:pt x="218" y="448"/>
                  </a:cubicBezTo>
                  <a:cubicBezTo>
                    <a:pt x="223" y="439"/>
                    <a:pt x="227" y="431"/>
                    <a:pt x="238" y="426"/>
                  </a:cubicBezTo>
                  <a:cubicBezTo>
                    <a:pt x="241" y="425"/>
                    <a:pt x="243" y="424"/>
                    <a:pt x="245" y="423"/>
                  </a:cubicBezTo>
                  <a:cubicBezTo>
                    <a:pt x="246" y="423"/>
                    <a:pt x="246" y="423"/>
                    <a:pt x="246" y="423"/>
                  </a:cubicBezTo>
                  <a:cubicBezTo>
                    <a:pt x="256" y="418"/>
                    <a:pt x="266" y="413"/>
                    <a:pt x="276" y="406"/>
                  </a:cubicBezTo>
                  <a:cubicBezTo>
                    <a:pt x="279" y="404"/>
                    <a:pt x="281" y="402"/>
                    <a:pt x="284" y="400"/>
                  </a:cubicBezTo>
                  <a:cubicBezTo>
                    <a:pt x="288" y="397"/>
                    <a:pt x="292" y="394"/>
                    <a:pt x="297" y="391"/>
                  </a:cubicBezTo>
                  <a:cubicBezTo>
                    <a:pt x="300" y="389"/>
                    <a:pt x="303" y="387"/>
                    <a:pt x="307" y="386"/>
                  </a:cubicBezTo>
                  <a:cubicBezTo>
                    <a:pt x="311" y="384"/>
                    <a:pt x="314" y="382"/>
                    <a:pt x="318" y="380"/>
                  </a:cubicBezTo>
                  <a:cubicBezTo>
                    <a:pt x="321" y="378"/>
                    <a:pt x="323" y="374"/>
                    <a:pt x="325" y="370"/>
                  </a:cubicBezTo>
                  <a:cubicBezTo>
                    <a:pt x="327" y="366"/>
                    <a:pt x="329" y="362"/>
                    <a:pt x="333" y="360"/>
                  </a:cubicBezTo>
                  <a:cubicBezTo>
                    <a:pt x="334" y="359"/>
                    <a:pt x="336" y="359"/>
                    <a:pt x="337" y="359"/>
                  </a:cubicBezTo>
                  <a:cubicBezTo>
                    <a:pt x="339" y="358"/>
                    <a:pt x="341" y="358"/>
                    <a:pt x="343" y="356"/>
                  </a:cubicBezTo>
                  <a:cubicBezTo>
                    <a:pt x="345" y="355"/>
                    <a:pt x="345" y="353"/>
                    <a:pt x="346" y="351"/>
                  </a:cubicBezTo>
                  <a:cubicBezTo>
                    <a:pt x="347" y="350"/>
                    <a:pt x="347" y="349"/>
                    <a:pt x="348" y="347"/>
                  </a:cubicBezTo>
                  <a:cubicBezTo>
                    <a:pt x="355" y="339"/>
                    <a:pt x="363" y="338"/>
                    <a:pt x="373" y="337"/>
                  </a:cubicBezTo>
                  <a:cubicBezTo>
                    <a:pt x="379" y="336"/>
                    <a:pt x="385" y="336"/>
                    <a:pt x="391" y="333"/>
                  </a:cubicBezTo>
                  <a:cubicBezTo>
                    <a:pt x="395" y="330"/>
                    <a:pt x="397" y="327"/>
                    <a:pt x="399" y="323"/>
                  </a:cubicBezTo>
                  <a:cubicBezTo>
                    <a:pt x="400" y="321"/>
                    <a:pt x="401" y="319"/>
                    <a:pt x="403" y="317"/>
                  </a:cubicBezTo>
                  <a:cubicBezTo>
                    <a:pt x="406" y="314"/>
                    <a:pt x="409" y="312"/>
                    <a:pt x="413" y="311"/>
                  </a:cubicBezTo>
                  <a:cubicBezTo>
                    <a:pt x="416" y="310"/>
                    <a:pt x="420" y="309"/>
                    <a:pt x="422" y="305"/>
                  </a:cubicBezTo>
                  <a:cubicBezTo>
                    <a:pt x="423" y="303"/>
                    <a:pt x="424" y="301"/>
                    <a:pt x="425" y="299"/>
                  </a:cubicBezTo>
                  <a:cubicBezTo>
                    <a:pt x="427" y="295"/>
                    <a:pt x="428" y="292"/>
                    <a:pt x="434" y="289"/>
                  </a:cubicBezTo>
                  <a:cubicBezTo>
                    <a:pt x="435" y="289"/>
                    <a:pt x="435" y="289"/>
                    <a:pt x="435" y="289"/>
                  </a:cubicBezTo>
                  <a:cubicBezTo>
                    <a:pt x="441" y="285"/>
                    <a:pt x="443" y="284"/>
                    <a:pt x="448" y="278"/>
                  </a:cubicBezTo>
                  <a:cubicBezTo>
                    <a:pt x="450" y="276"/>
                    <a:pt x="452" y="273"/>
                    <a:pt x="454" y="271"/>
                  </a:cubicBezTo>
                  <a:cubicBezTo>
                    <a:pt x="456" y="267"/>
                    <a:pt x="459" y="263"/>
                    <a:pt x="462" y="260"/>
                  </a:cubicBezTo>
                  <a:cubicBezTo>
                    <a:pt x="464" y="258"/>
                    <a:pt x="467" y="257"/>
                    <a:pt x="469" y="256"/>
                  </a:cubicBezTo>
                  <a:cubicBezTo>
                    <a:pt x="473" y="254"/>
                    <a:pt x="476" y="252"/>
                    <a:pt x="479" y="248"/>
                  </a:cubicBezTo>
                  <a:cubicBezTo>
                    <a:pt x="479" y="246"/>
                    <a:pt x="479" y="244"/>
                    <a:pt x="479" y="242"/>
                  </a:cubicBezTo>
                  <a:cubicBezTo>
                    <a:pt x="478" y="241"/>
                    <a:pt x="478" y="240"/>
                    <a:pt x="478" y="239"/>
                  </a:cubicBezTo>
                  <a:cubicBezTo>
                    <a:pt x="478" y="238"/>
                    <a:pt x="478" y="238"/>
                    <a:pt x="478" y="238"/>
                  </a:cubicBezTo>
                  <a:cubicBezTo>
                    <a:pt x="477" y="237"/>
                    <a:pt x="477" y="237"/>
                    <a:pt x="477" y="237"/>
                  </a:cubicBezTo>
                  <a:cubicBezTo>
                    <a:pt x="474" y="236"/>
                    <a:pt x="472" y="231"/>
                    <a:pt x="471" y="227"/>
                  </a:cubicBezTo>
                  <a:cubicBezTo>
                    <a:pt x="470" y="224"/>
                    <a:pt x="469" y="222"/>
                    <a:pt x="468" y="220"/>
                  </a:cubicBezTo>
                  <a:cubicBezTo>
                    <a:pt x="466" y="218"/>
                    <a:pt x="463" y="216"/>
                    <a:pt x="461" y="214"/>
                  </a:cubicBezTo>
                  <a:cubicBezTo>
                    <a:pt x="459" y="212"/>
                    <a:pt x="456" y="210"/>
                    <a:pt x="454" y="207"/>
                  </a:cubicBezTo>
                  <a:cubicBezTo>
                    <a:pt x="452" y="205"/>
                    <a:pt x="450" y="203"/>
                    <a:pt x="448" y="201"/>
                  </a:cubicBezTo>
                  <a:cubicBezTo>
                    <a:pt x="443" y="194"/>
                    <a:pt x="437" y="188"/>
                    <a:pt x="439" y="180"/>
                  </a:cubicBezTo>
                  <a:cubicBezTo>
                    <a:pt x="440" y="177"/>
                    <a:pt x="440" y="174"/>
                    <a:pt x="441" y="171"/>
                  </a:cubicBezTo>
                  <a:cubicBezTo>
                    <a:pt x="441" y="167"/>
                    <a:pt x="441" y="163"/>
                    <a:pt x="442" y="160"/>
                  </a:cubicBezTo>
                  <a:cubicBezTo>
                    <a:pt x="444" y="156"/>
                    <a:pt x="447" y="154"/>
                    <a:pt x="450" y="151"/>
                  </a:cubicBezTo>
                  <a:cubicBezTo>
                    <a:pt x="452" y="151"/>
                    <a:pt x="453" y="150"/>
                    <a:pt x="455" y="148"/>
                  </a:cubicBezTo>
                  <a:cubicBezTo>
                    <a:pt x="460" y="144"/>
                    <a:pt x="463" y="137"/>
                    <a:pt x="466" y="130"/>
                  </a:cubicBezTo>
                  <a:cubicBezTo>
                    <a:pt x="468" y="125"/>
                    <a:pt x="470" y="120"/>
                    <a:pt x="473" y="116"/>
                  </a:cubicBezTo>
                  <a:cubicBezTo>
                    <a:pt x="478" y="109"/>
                    <a:pt x="482" y="106"/>
                    <a:pt x="488" y="102"/>
                  </a:cubicBezTo>
                  <a:cubicBezTo>
                    <a:pt x="490" y="100"/>
                    <a:pt x="493" y="98"/>
                    <a:pt x="496" y="96"/>
                  </a:cubicBezTo>
                  <a:cubicBezTo>
                    <a:pt x="501" y="91"/>
                    <a:pt x="509" y="81"/>
                    <a:pt x="509" y="73"/>
                  </a:cubicBezTo>
                  <a:cubicBezTo>
                    <a:pt x="509" y="71"/>
                    <a:pt x="509" y="69"/>
                    <a:pt x="507" y="6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1834" y="3017"/>
              <a:ext cx="671" cy="836"/>
            </a:xfrm>
            <a:custGeom>
              <a:avLst/>
              <a:gdLst>
                <a:gd name="T0" fmla="*/ 312 w 333"/>
                <a:gd name="T1" fmla="*/ 142 h 416"/>
                <a:gd name="T2" fmla="*/ 263 w 333"/>
                <a:gd name="T3" fmla="*/ 159 h 416"/>
                <a:gd name="T4" fmla="*/ 247 w 333"/>
                <a:gd name="T5" fmla="*/ 167 h 416"/>
                <a:gd name="T6" fmla="*/ 241 w 333"/>
                <a:gd name="T7" fmla="*/ 143 h 416"/>
                <a:gd name="T8" fmla="*/ 222 w 333"/>
                <a:gd name="T9" fmla="*/ 150 h 416"/>
                <a:gd name="T10" fmla="*/ 203 w 333"/>
                <a:gd name="T11" fmla="*/ 122 h 416"/>
                <a:gd name="T12" fmla="*/ 188 w 333"/>
                <a:gd name="T13" fmla="*/ 105 h 416"/>
                <a:gd name="T14" fmla="*/ 178 w 333"/>
                <a:gd name="T15" fmla="*/ 99 h 416"/>
                <a:gd name="T16" fmla="*/ 171 w 333"/>
                <a:gd name="T17" fmla="*/ 98 h 416"/>
                <a:gd name="T18" fmla="*/ 160 w 333"/>
                <a:gd name="T19" fmla="*/ 79 h 416"/>
                <a:gd name="T20" fmla="*/ 155 w 333"/>
                <a:gd name="T21" fmla="*/ 35 h 416"/>
                <a:gd name="T22" fmla="*/ 167 w 333"/>
                <a:gd name="T23" fmla="*/ 16 h 416"/>
                <a:gd name="T24" fmla="*/ 168 w 333"/>
                <a:gd name="T25" fmla="*/ 4 h 416"/>
                <a:gd name="T26" fmla="*/ 162 w 333"/>
                <a:gd name="T27" fmla="*/ 5 h 416"/>
                <a:gd name="T28" fmla="*/ 132 w 333"/>
                <a:gd name="T29" fmla="*/ 24 h 416"/>
                <a:gd name="T30" fmla="*/ 125 w 333"/>
                <a:gd name="T31" fmla="*/ 17 h 416"/>
                <a:gd name="T32" fmla="*/ 114 w 333"/>
                <a:gd name="T33" fmla="*/ 26 h 416"/>
                <a:gd name="T34" fmla="*/ 103 w 333"/>
                <a:gd name="T35" fmla="*/ 26 h 416"/>
                <a:gd name="T36" fmla="*/ 46 w 333"/>
                <a:gd name="T37" fmla="*/ 81 h 416"/>
                <a:gd name="T38" fmla="*/ 21 w 333"/>
                <a:gd name="T39" fmla="*/ 91 h 416"/>
                <a:gd name="T40" fmla="*/ 19 w 333"/>
                <a:gd name="T41" fmla="*/ 92 h 416"/>
                <a:gd name="T42" fmla="*/ 3 w 333"/>
                <a:gd name="T43" fmla="*/ 158 h 416"/>
                <a:gd name="T44" fmla="*/ 28 w 333"/>
                <a:gd name="T45" fmla="*/ 210 h 416"/>
                <a:gd name="T46" fmla="*/ 62 w 333"/>
                <a:gd name="T47" fmla="*/ 206 h 416"/>
                <a:gd name="T48" fmla="*/ 95 w 333"/>
                <a:gd name="T49" fmla="*/ 219 h 416"/>
                <a:gd name="T50" fmla="*/ 113 w 333"/>
                <a:gd name="T51" fmla="*/ 209 h 416"/>
                <a:gd name="T52" fmla="*/ 113 w 333"/>
                <a:gd name="T53" fmla="*/ 248 h 416"/>
                <a:gd name="T54" fmla="*/ 110 w 333"/>
                <a:gd name="T55" fmla="*/ 295 h 416"/>
                <a:gd name="T56" fmla="*/ 117 w 333"/>
                <a:gd name="T57" fmla="*/ 316 h 416"/>
                <a:gd name="T58" fmla="*/ 120 w 333"/>
                <a:gd name="T59" fmla="*/ 332 h 416"/>
                <a:gd name="T60" fmla="*/ 126 w 333"/>
                <a:gd name="T61" fmla="*/ 356 h 416"/>
                <a:gd name="T62" fmla="*/ 129 w 333"/>
                <a:gd name="T63" fmla="*/ 383 h 416"/>
                <a:gd name="T64" fmla="*/ 133 w 333"/>
                <a:gd name="T65" fmla="*/ 414 h 416"/>
                <a:gd name="T66" fmla="*/ 151 w 333"/>
                <a:gd name="T67" fmla="*/ 409 h 416"/>
                <a:gd name="T68" fmla="*/ 165 w 333"/>
                <a:gd name="T69" fmla="*/ 402 h 416"/>
                <a:gd name="T70" fmla="*/ 179 w 333"/>
                <a:gd name="T71" fmla="*/ 393 h 416"/>
                <a:gd name="T72" fmla="*/ 194 w 333"/>
                <a:gd name="T73" fmla="*/ 370 h 416"/>
                <a:gd name="T74" fmla="*/ 214 w 333"/>
                <a:gd name="T75" fmla="*/ 349 h 416"/>
                <a:gd name="T76" fmla="*/ 237 w 333"/>
                <a:gd name="T77" fmla="*/ 322 h 416"/>
                <a:gd name="T78" fmla="*/ 266 w 333"/>
                <a:gd name="T79" fmla="*/ 296 h 416"/>
                <a:gd name="T80" fmla="*/ 277 w 333"/>
                <a:gd name="T81" fmla="*/ 298 h 416"/>
                <a:gd name="T82" fmla="*/ 280 w 333"/>
                <a:gd name="T83" fmla="*/ 266 h 416"/>
                <a:gd name="T84" fmla="*/ 281 w 333"/>
                <a:gd name="T85" fmla="*/ 261 h 416"/>
                <a:gd name="T86" fmla="*/ 296 w 333"/>
                <a:gd name="T87" fmla="*/ 236 h 416"/>
                <a:gd name="T88" fmla="*/ 301 w 333"/>
                <a:gd name="T89" fmla="*/ 198 h 416"/>
                <a:gd name="T90" fmla="*/ 331 w 333"/>
                <a:gd name="T91" fmla="*/ 1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16">
                  <a:moveTo>
                    <a:pt x="329" y="146"/>
                  </a:moveTo>
                  <a:cubicBezTo>
                    <a:pt x="328" y="145"/>
                    <a:pt x="326" y="145"/>
                    <a:pt x="324" y="144"/>
                  </a:cubicBezTo>
                  <a:cubicBezTo>
                    <a:pt x="321" y="144"/>
                    <a:pt x="316" y="142"/>
                    <a:pt x="312" y="142"/>
                  </a:cubicBezTo>
                  <a:cubicBezTo>
                    <a:pt x="309" y="141"/>
                    <a:pt x="305" y="141"/>
                    <a:pt x="301" y="141"/>
                  </a:cubicBezTo>
                  <a:cubicBezTo>
                    <a:pt x="288" y="141"/>
                    <a:pt x="272" y="145"/>
                    <a:pt x="265" y="156"/>
                  </a:cubicBezTo>
                  <a:cubicBezTo>
                    <a:pt x="265" y="157"/>
                    <a:pt x="264" y="157"/>
                    <a:pt x="263" y="159"/>
                  </a:cubicBezTo>
                  <a:cubicBezTo>
                    <a:pt x="261" y="163"/>
                    <a:pt x="258" y="168"/>
                    <a:pt x="254" y="169"/>
                  </a:cubicBezTo>
                  <a:cubicBezTo>
                    <a:pt x="254" y="169"/>
                    <a:pt x="253" y="169"/>
                    <a:pt x="253" y="169"/>
                  </a:cubicBezTo>
                  <a:cubicBezTo>
                    <a:pt x="251" y="169"/>
                    <a:pt x="249" y="168"/>
                    <a:pt x="247" y="167"/>
                  </a:cubicBezTo>
                  <a:cubicBezTo>
                    <a:pt x="243" y="164"/>
                    <a:pt x="243" y="158"/>
                    <a:pt x="242" y="152"/>
                  </a:cubicBezTo>
                  <a:cubicBezTo>
                    <a:pt x="242" y="150"/>
                    <a:pt x="242" y="148"/>
                    <a:pt x="242" y="146"/>
                  </a:cubicBezTo>
                  <a:cubicBezTo>
                    <a:pt x="241" y="143"/>
                    <a:pt x="241" y="143"/>
                    <a:pt x="241" y="143"/>
                  </a:cubicBezTo>
                  <a:cubicBezTo>
                    <a:pt x="238" y="144"/>
                    <a:pt x="238" y="144"/>
                    <a:pt x="238" y="144"/>
                  </a:cubicBezTo>
                  <a:cubicBezTo>
                    <a:pt x="236" y="145"/>
                    <a:pt x="234" y="146"/>
                    <a:pt x="231" y="147"/>
                  </a:cubicBezTo>
                  <a:cubicBezTo>
                    <a:pt x="228" y="149"/>
                    <a:pt x="225" y="150"/>
                    <a:pt x="222" y="150"/>
                  </a:cubicBezTo>
                  <a:cubicBezTo>
                    <a:pt x="220" y="150"/>
                    <a:pt x="218" y="150"/>
                    <a:pt x="217" y="149"/>
                  </a:cubicBezTo>
                  <a:cubicBezTo>
                    <a:pt x="208" y="146"/>
                    <a:pt x="204" y="135"/>
                    <a:pt x="203" y="127"/>
                  </a:cubicBezTo>
                  <a:cubicBezTo>
                    <a:pt x="203" y="125"/>
                    <a:pt x="203" y="124"/>
                    <a:pt x="203" y="122"/>
                  </a:cubicBezTo>
                  <a:cubicBezTo>
                    <a:pt x="203" y="115"/>
                    <a:pt x="203" y="107"/>
                    <a:pt x="194" y="105"/>
                  </a:cubicBezTo>
                  <a:cubicBezTo>
                    <a:pt x="193" y="105"/>
                    <a:pt x="193" y="105"/>
                    <a:pt x="192" y="105"/>
                  </a:cubicBezTo>
                  <a:cubicBezTo>
                    <a:pt x="191" y="105"/>
                    <a:pt x="189" y="105"/>
                    <a:pt x="188" y="105"/>
                  </a:cubicBezTo>
                  <a:cubicBezTo>
                    <a:pt x="187" y="105"/>
                    <a:pt x="186" y="106"/>
                    <a:pt x="185" y="106"/>
                  </a:cubicBezTo>
                  <a:cubicBezTo>
                    <a:pt x="183" y="106"/>
                    <a:pt x="182" y="105"/>
                    <a:pt x="181" y="105"/>
                  </a:cubicBezTo>
                  <a:cubicBezTo>
                    <a:pt x="180" y="104"/>
                    <a:pt x="179" y="102"/>
                    <a:pt x="178" y="99"/>
                  </a:cubicBezTo>
                  <a:cubicBezTo>
                    <a:pt x="177" y="96"/>
                    <a:pt x="177" y="96"/>
                    <a:pt x="177" y="96"/>
                  </a:cubicBezTo>
                  <a:cubicBezTo>
                    <a:pt x="174" y="98"/>
                    <a:pt x="174" y="98"/>
                    <a:pt x="174" y="98"/>
                  </a:cubicBezTo>
                  <a:cubicBezTo>
                    <a:pt x="173" y="98"/>
                    <a:pt x="172" y="98"/>
                    <a:pt x="171" y="98"/>
                  </a:cubicBezTo>
                  <a:cubicBezTo>
                    <a:pt x="170" y="98"/>
                    <a:pt x="169" y="98"/>
                    <a:pt x="168" y="98"/>
                  </a:cubicBezTo>
                  <a:cubicBezTo>
                    <a:pt x="166" y="96"/>
                    <a:pt x="166" y="93"/>
                    <a:pt x="166" y="89"/>
                  </a:cubicBezTo>
                  <a:cubicBezTo>
                    <a:pt x="166" y="84"/>
                    <a:pt x="166" y="79"/>
                    <a:pt x="160" y="79"/>
                  </a:cubicBezTo>
                  <a:cubicBezTo>
                    <a:pt x="159" y="78"/>
                    <a:pt x="159" y="76"/>
                    <a:pt x="158" y="75"/>
                  </a:cubicBezTo>
                  <a:cubicBezTo>
                    <a:pt x="158" y="74"/>
                    <a:pt x="158" y="74"/>
                    <a:pt x="158" y="74"/>
                  </a:cubicBezTo>
                  <a:cubicBezTo>
                    <a:pt x="154" y="61"/>
                    <a:pt x="149" y="48"/>
                    <a:pt x="155" y="35"/>
                  </a:cubicBezTo>
                  <a:cubicBezTo>
                    <a:pt x="157" y="31"/>
                    <a:pt x="160" y="27"/>
                    <a:pt x="162" y="23"/>
                  </a:cubicBezTo>
                  <a:cubicBezTo>
                    <a:pt x="163" y="22"/>
                    <a:pt x="164" y="20"/>
                    <a:pt x="165" y="19"/>
                  </a:cubicBezTo>
                  <a:cubicBezTo>
                    <a:pt x="166" y="18"/>
                    <a:pt x="166" y="17"/>
                    <a:pt x="167" y="16"/>
                  </a:cubicBezTo>
                  <a:cubicBezTo>
                    <a:pt x="169" y="14"/>
                    <a:pt x="170" y="13"/>
                    <a:pt x="171" y="11"/>
                  </a:cubicBezTo>
                  <a:cubicBezTo>
                    <a:pt x="171" y="9"/>
                    <a:pt x="170" y="7"/>
                    <a:pt x="169" y="6"/>
                  </a:cubicBezTo>
                  <a:cubicBezTo>
                    <a:pt x="169" y="5"/>
                    <a:pt x="169" y="5"/>
                    <a:pt x="168" y="4"/>
                  </a:cubicBezTo>
                  <a:cubicBezTo>
                    <a:pt x="167" y="0"/>
                    <a:pt x="167" y="0"/>
                    <a:pt x="167" y="0"/>
                  </a:cubicBezTo>
                  <a:cubicBezTo>
                    <a:pt x="164" y="3"/>
                    <a:pt x="164" y="3"/>
                    <a:pt x="164" y="3"/>
                  </a:cubicBezTo>
                  <a:cubicBezTo>
                    <a:pt x="164" y="3"/>
                    <a:pt x="162" y="4"/>
                    <a:pt x="162" y="5"/>
                  </a:cubicBezTo>
                  <a:cubicBezTo>
                    <a:pt x="161" y="6"/>
                    <a:pt x="161" y="6"/>
                    <a:pt x="161" y="6"/>
                  </a:cubicBezTo>
                  <a:cubicBezTo>
                    <a:pt x="156" y="11"/>
                    <a:pt x="142" y="24"/>
                    <a:pt x="134" y="24"/>
                  </a:cubicBezTo>
                  <a:cubicBezTo>
                    <a:pt x="133" y="24"/>
                    <a:pt x="132" y="24"/>
                    <a:pt x="132" y="24"/>
                  </a:cubicBezTo>
                  <a:cubicBezTo>
                    <a:pt x="131" y="23"/>
                    <a:pt x="129" y="22"/>
                    <a:pt x="129" y="19"/>
                  </a:cubicBezTo>
                  <a:cubicBezTo>
                    <a:pt x="128" y="17"/>
                    <a:pt x="128" y="17"/>
                    <a:pt x="128" y="17"/>
                  </a:cubicBezTo>
                  <a:cubicBezTo>
                    <a:pt x="125" y="17"/>
                    <a:pt x="125" y="17"/>
                    <a:pt x="125" y="17"/>
                  </a:cubicBezTo>
                  <a:cubicBezTo>
                    <a:pt x="123" y="18"/>
                    <a:pt x="122" y="19"/>
                    <a:pt x="121" y="21"/>
                  </a:cubicBezTo>
                  <a:cubicBezTo>
                    <a:pt x="121" y="23"/>
                    <a:pt x="120" y="24"/>
                    <a:pt x="118" y="25"/>
                  </a:cubicBezTo>
                  <a:cubicBezTo>
                    <a:pt x="117" y="26"/>
                    <a:pt x="116" y="26"/>
                    <a:pt x="114" y="26"/>
                  </a:cubicBezTo>
                  <a:cubicBezTo>
                    <a:pt x="112" y="26"/>
                    <a:pt x="111" y="26"/>
                    <a:pt x="110" y="26"/>
                  </a:cubicBezTo>
                  <a:cubicBezTo>
                    <a:pt x="109" y="26"/>
                    <a:pt x="107" y="26"/>
                    <a:pt x="106" y="26"/>
                  </a:cubicBezTo>
                  <a:cubicBezTo>
                    <a:pt x="105" y="26"/>
                    <a:pt x="104" y="26"/>
                    <a:pt x="103" y="26"/>
                  </a:cubicBezTo>
                  <a:cubicBezTo>
                    <a:pt x="90" y="29"/>
                    <a:pt x="83" y="44"/>
                    <a:pt x="76" y="57"/>
                  </a:cubicBezTo>
                  <a:cubicBezTo>
                    <a:pt x="74" y="61"/>
                    <a:pt x="72" y="65"/>
                    <a:pt x="70" y="68"/>
                  </a:cubicBezTo>
                  <a:cubicBezTo>
                    <a:pt x="63" y="79"/>
                    <a:pt x="57" y="81"/>
                    <a:pt x="46" y="81"/>
                  </a:cubicBezTo>
                  <a:cubicBezTo>
                    <a:pt x="41" y="82"/>
                    <a:pt x="37" y="82"/>
                    <a:pt x="33" y="84"/>
                  </a:cubicBezTo>
                  <a:cubicBezTo>
                    <a:pt x="31" y="85"/>
                    <a:pt x="30" y="86"/>
                    <a:pt x="28" y="87"/>
                  </a:cubicBezTo>
                  <a:cubicBezTo>
                    <a:pt x="26" y="89"/>
                    <a:pt x="24" y="91"/>
                    <a:pt x="21" y="91"/>
                  </a:cubicBezTo>
                  <a:cubicBezTo>
                    <a:pt x="21" y="91"/>
                    <a:pt x="21" y="91"/>
                    <a:pt x="21" y="91"/>
                  </a:cubicBezTo>
                  <a:cubicBezTo>
                    <a:pt x="20" y="91"/>
                    <a:pt x="20" y="91"/>
                    <a:pt x="20" y="91"/>
                  </a:cubicBezTo>
                  <a:cubicBezTo>
                    <a:pt x="19" y="92"/>
                    <a:pt x="19" y="92"/>
                    <a:pt x="19" y="92"/>
                  </a:cubicBezTo>
                  <a:cubicBezTo>
                    <a:pt x="10" y="101"/>
                    <a:pt x="6" y="112"/>
                    <a:pt x="5" y="124"/>
                  </a:cubicBezTo>
                  <a:cubicBezTo>
                    <a:pt x="5" y="127"/>
                    <a:pt x="4" y="131"/>
                    <a:pt x="4" y="135"/>
                  </a:cubicBezTo>
                  <a:cubicBezTo>
                    <a:pt x="2" y="143"/>
                    <a:pt x="0" y="152"/>
                    <a:pt x="3" y="158"/>
                  </a:cubicBezTo>
                  <a:cubicBezTo>
                    <a:pt x="5" y="163"/>
                    <a:pt x="8" y="165"/>
                    <a:pt x="11" y="167"/>
                  </a:cubicBezTo>
                  <a:cubicBezTo>
                    <a:pt x="16" y="169"/>
                    <a:pt x="19" y="171"/>
                    <a:pt x="18" y="180"/>
                  </a:cubicBezTo>
                  <a:cubicBezTo>
                    <a:pt x="18" y="191"/>
                    <a:pt x="21" y="202"/>
                    <a:pt x="28" y="210"/>
                  </a:cubicBezTo>
                  <a:cubicBezTo>
                    <a:pt x="31" y="214"/>
                    <a:pt x="34" y="215"/>
                    <a:pt x="38" y="215"/>
                  </a:cubicBezTo>
                  <a:cubicBezTo>
                    <a:pt x="42" y="215"/>
                    <a:pt x="48" y="213"/>
                    <a:pt x="54" y="210"/>
                  </a:cubicBezTo>
                  <a:cubicBezTo>
                    <a:pt x="56" y="209"/>
                    <a:pt x="60" y="207"/>
                    <a:pt x="62" y="206"/>
                  </a:cubicBezTo>
                  <a:cubicBezTo>
                    <a:pt x="64" y="214"/>
                    <a:pt x="73" y="226"/>
                    <a:pt x="82" y="228"/>
                  </a:cubicBezTo>
                  <a:cubicBezTo>
                    <a:pt x="83" y="229"/>
                    <a:pt x="84" y="229"/>
                    <a:pt x="85" y="229"/>
                  </a:cubicBezTo>
                  <a:cubicBezTo>
                    <a:pt x="90" y="229"/>
                    <a:pt x="92" y="224"/>
                    <a:pt x="95" y="219"/>
                  </a:cubicBezTo>
                  <a:cubicBezTo>
                    <a:pt x="97" y="215"/>
                    <a:pt x="99" y="211"/>
                    <a:pt x="103" y="209"/>
                  </a:cubicBezTo>
                  <a:cubicBezTo>
                    <a:pt x="105" y="208"/>
                    <a:pt x="106" y="208"/>
                    <a:pt x="108" y="208"/>
                  </a:cubicBezTo>
                  <a:cubicBezTo>
                    <a:pt x="110" y="208"/>
                    <a:pt x="112" y="208"/>
                    <a:pt x="113" y="209"/>
                  </a:cubicBezTo>
                  <a:cubicBezTo>
                    <a:pt x="118" y="212"/>
                    <a:pt x="122" y="217"/>
                    <a:pt x="123" y="222"/>
                  </a:cubicBezTo>
                  <a:cubicBezTo>
                    <a:pt x="124" y="229"/>
                    <a:pt x="120" y="237"/>
                    <a:pt x="116" y="243"/>
                  </a:cubicBezTo>
                  <a:cubicBezTo>
                    <a:pt x="115" y="245"/>
                    <a:pt x="114" y="247"/>
                    <a:pt x="113" y="248"/>
                  </a:cubicBezTo>
                  <a:cubicBezTo>
                    <a:pt x="112" y="251"/>
                    <a:pt x="110" y="253"/>
                    <a:pt x="109" y="255"/>
                  </a:cubicBezTo>
                  <a:cubicBezTo>
                    <a:pt x="105" y="260"/>
                    <a:pt x="102" y="266"/>
                    <a:pt x="101" y="273"/>
                  </a:cubicBezTo>
                  <a:cubicBezTo>
                    <a:pt x="101" y="281"/>
                    <a:pt x="106" y="288"/>
                    <a:pt x="110" y="295"/>
                  </a:cubicBezTo>
                  <a:cubicBezTo>
                    <a:pt x="111" y="297"/>
                    <a:pt x="111" y="297"/>
                    <a:pt x="111" y="297"/>
                  </a:cubicBezTo>
                  <a:cubicBezTo>
                    <a:pt x="114" y="302"/>
                    <a:pt x="114" y="303"/>
                    <a:pt x="115" y="310"/>
                  </a:cubicBezTo>
                  <a:cubicBezTo>
                    <a:pt x="115" y="313"/>
                    <a:pt x="115" y="314"/>
                    <a:pt x="117" y="316"/>
                  </a:cubicBezTo>
                  <a:cubicBezTo>
                    <a:pt x="117" y="317"/>
                    <a:pt x="118" y="318"/>
                    <a:pt x="119" y="320"/>
                  </a:cubicBezTo>
                  <a:cubicBezTo>
                    <a:pt x="120" y="323"/>
                    <a:pt x="120" y="325"/>
                    <a:pt x="120" y="328"/>
                  </a:cubicBezTo>
                  <a:cubicBezTo>
                    <a:pt x="120" y="329"/>
                    <a:pt x="120" y="331"/>
                    <a:pt x="120" y="332"/>
                  </a:cubicBezTo>
                  <a:cubicBezTo>
                    <a:pt x="120" y="336"/>
                    <a:pt x="121" y="337"/>
                    <a:pt x="122" y="339"/>
                  </a:cubicBezTo>
                  <a:cubicBezTo>
                    <a:pt x="123" y="340"/>
                    <a:pt x="124" y="341"/>
                    <a:pt x="124" y="343"/>
                  </a:cubicBezTo>
                  <a:cubicBezTo>
                    <a:pt x="126" y="346"/>
                    <a:pt x="127" y="353"/>
                    <a:pt x="126" y="356"/>
                  </a:cubicBezTo>
                  <a:cubicBezTo>
                    <a:pt x="126" y="359"/>
                    <a:pt x="125" y="361"/>
                    <a:pt x="124" y="362"/>
                  </a:cubicBezTo>
                  <a:cubicBezTo>
                    <a:pt x="124" y="364"/>
                    <a:pt x="123" y="365"/>
                    <a:pt x="122" y="367"/>
                  </a:cubicBezTo>
                  <a:cubicBezTo>
                    <a:pt x="120" y="374"/>
                    <a:pt x="124" y="378"/>
                    <a:pt x="129" y="383"/>
                  </a:cubicBezTo>
                  <a:cubicBezTo>
                    <a:pt x="131" y="386"/>
                    <a:pt x="133" y="388"/>
                    <a:pt x="134" y="390"/>
                  </a:cubicBezTo>
                  <a:cubicBezTo>
                    <a:pt x="131" y="392"/>
                    <a:pt x="130" y="394"/>
                    <a:pt x="129" y="398"/>
                  </a:cubicBezTo>
                  <a:cubicBezTo>
                    <a:pt x="128" y="403"/>
                    <a:pt x="131" y="410"/>
                    <a:pt x="133" y="414"/>
                  </a:cubicBezTo>
                  <a:cubicBezTo>
                    <a:pt x="134" y="416"/>
                    <a:pt x="134" y="416"/>
                    <a:pt x="134" y="416"/>
                  </a:cubicBezTo>
                  <a:cubicBezTo>
                    <a:pt x="136" y="415"/>
                    <a:pt x="136" y="415"/>
                    <a:pt x="136" y="415"/>
                  </a:cubicBezTo>
                  <a:cubicBezTo>
                    <a:pt x="140" y="414"/>
                    <a:pt x="145" y="412"/>
                    <a:pt x="151" y="409"/>
                  </a:cubicBezTo>
                  <a:cubicBezTo>
                    <a:pt x="153" y="408"/>
                    <a:pt x="154" y="407"/>
                    <a:pt x="156" y="405"/>
                  </a:cubicBezTo>
                  <a:cubicBezTo>
                    <a:pt x="157" y="404"/>
                    <a:pt x="159" y="402"/>
                    <a:pt x="161" y="402"/>
                  </a:cubicBezTo>
                  <a:cubicBezTo>
                    <a:pt x="162" y="402"/>
                    <a:pt x="164" y="402"/>
                    <a:pt x="165" y="402"/>
                  </a:cubicBezTo>
                  <a:cubicBezTo>
                    <a:pt x="167" y="401"/>
                    <a:pt x="170" y="401"/>
                    <a:pt x="173" y="400"/>
                  </a:cubicBezTo>
                  <a:cubicBezTo>
                    <a:pt x="175" y="398"/>
                    <a:pt x="176" y="396"/>
                    <a:pt x="177" y="395"/>
                  </a:cubicBezTo>
                  <a:cubicBezTo>
                    <a:pt x="178" y="394"/>
                    <a:pt x="178" y="393"/>
                    <a:pt x="179" y="393"/>
                  </a:cubicBezTo>
                  <a:cubicBezTo>
                    <a:pt x="180" y="391"/>
                    <a:pt x="182" y="390"/>
                    <a:pt x="183" y="389"/>
                  </a:cubicBezTo>
                  <a:cubicBezTo>
                    <a:pt x="184" y="388"/>
                    <a:pt x="185" y="388"/>
                    <a:pt x="186" y="387"/>
                  </a:cubicBezTo>
                  <a:cubicBezTo>
                    <a:pt x="192" y="383"/>
                    <a:pt x="193" y="376"/>
                    <a:pt x="194" y="370"/>
                  </a:cubicBezTo>
                  <a:cubicBezTo>
                    <a:pt x="194" y="364"/>
                    <a:pt x="195" y="363"/>
                    <a:pt x="200" y="359"/>
                  </a:cubicBezTo>
                  <a:cubicBezTo>
                    <a:pt x="202" y="358"/>
                    <a:pt x="204" y="357"/>
                    <a:pt x="205" y="356"/>
                  </a:cubicBezTo>
                  <a:cubicBezTo>
                    <a:pt x="208" y="354"/>
                    <a:pt x="211" y="351"/>
                    <a:pt x="214" y="349"/>
                  </a:cubicBezTo>
                  <a:cubicBezTo>
                    <a:pt x="216" y="347"/>
                    <a:pt x="218" y="346"/>
                    <a:pt x="220" y="344"/>
                  </a:cubicBezTo>
                  <a:cubicBezTo>
                    <a:pt x="225" y="341"/>
                    <a:pt x="229" y="338"/>
                    <a:pt x="232" y="334"/>
                  </a:cubicBezTo>
                  <a:cubicBezTo>
                    <a:pt x="236" y="330"/>
                    <a:pt x="236" y="325"/>
                    <a:pt x="237" y="322"/>
                  </a:cubicBezTo>
                  <a:cubicBezTo>
                    <a:pt x="237" y="319"/>
                    <a:pt x="237" y="316"/>
                    <a:pt x="239" y="313"/>
                  </a:cubicBezTo>
                  <a:cubicBezTo>
                    <a:pt x="242" y="308"/>
                    <a:pt x="248" y="302"/>
                    <a:pt x="254" y="300"/>
                  </a:cubicBezTo>
                  <a:cubicBezTo>
                    <a:pt x="258" y="298"/>
                    <a:pt x="262" y="296"/>
                    <a:pt x="266" y="296"/>
                  </a:cubicBezTo>
                  <a:cubicBezTo>
                    <a:pt x="266" y="296"/>
                    <a:pt x="267" y="296"/>
                    <a:pt x="267" y="297"/>
                  </a:cubicBezTo>
                  <a:cubicBezTo>
                    <a:pt x="269" y="297"/>
                    <a:pt x="270" y="297"/>
                    <a:pt x="271" y="297"/>
                  </a:cubicBezTo>
                  <a:cubicBezTo>
                    <a:pt x="273" y="298"/>
                    <a:pt x="275" y="298"/>
                    <a:pt x="277" y="298"/>
                  </a:cubicBezTo>
                  <a:cubicBezTo>
                    <a:pt x="278" y="298"/>
                    <a:pt x="279" y="298"/>
                    <a:pt x="280" y="298"/>
                  </a:cubicBezTo>
                  <a:cubicBezTo>
                    <a:pt x="286" y="297"/>
                    <a:pt x="291" y="292"/>
                    <a:pt x="291" y="286"/>
                  </a:cubicBezTo>
                  <a:cubicBezTo>
                    <a:pt x="292" y="277"/>
                    <a:pt x="287" y="269"/>
                    <a:pt x="280" y="266"/>
                  </a:cubicBezTo>
                  <a:cubicBezTo>
                    <a:pt x="278" y="266"/>
                    <a:pt x="277" y="265"/>
                    <a:pt x="277" y="265"/>
                  </a:cubicBezTo>
                  <a:cubicBezTo>
                    <a:pt x="277" y="265"/>
                    <a:pt x="277" y="265"/>
                    <a:pt x="277" y="265"/>
                  </a:cubicBezTo>
                  <a:cubicBezTo>
                    <a:pt x="277" y="264"/>
                    <a:pt x="279" y="262"/>
                    <a:pt x="281" y="261"/>
                  </a:cubicBezTo>
                  <a:cubicBezTo>
                    <a:pt x="282" y="260"/>
                    <a:pt x="282" y="260"/>
                    <a:pt x="282" y="260"/>
                  </a:cubicBezTo>
                  <a:cubicBezTo>
                    <a:pt x="287" y="255"/>
                    <a:pt x="290" y="249"/>
                    <a:pt x="293" y="243"/>
                  </a:cubicBezTo>
                  <a:cubicBezTo>
                    <a:pt x="294" y="240"/>
                    <a:pt x="295" y="238"/>
                    <a:pt x="296" y="236"/>
                  </a:cubicBezTo>
                  <a:cubicBezTo>
                    <a:pt x="298" y="231"/>
                    <a:pt x="300" y="224"/>
                    <a:pt x="302" y="216"/>
                  </a:cubicBezTo>
                  <a:cubicBezTo>
                    <a:pt x="303" y="213"/>
                    <a:pt x="302" y="209"/>
                    <a:pt x="302" y="206"/>
                  </a:cubicBezTo>
                  <a:cubicBezTo>
                    <a:pt x="301" y="203"/>
                    <a:pt x="301" y="200"/>
                    <a:pt x="301" y="198"/>
                  </a:cubicBezTo>
                  <a:cubicBezTo>
                    <a:pt x="303" y="187"/>
                    <a:pt x="311" y="177"/>
                    <a:pt x="318" y="168"/>
                  </a:cubicBezTo>
                  <a:cubicBezTo>
                    <a:pt x="319" y="167"/>
                    <a:pt x="319" y="167"/>
                    <a:pt x="319" y="167"/>
                  </a:cubicBezTo>
                  <a:cubicBezTo>
                    <a:pt x="323" y="162"/>
                    <a:pt x="328" y="156"/>
                    <a:pt x="331" y="150"/>
                  </a:cubicBezTo>
                  <a:cubicBezTo>
                    <a:pt x="333" y="147"/>
                    <a:pt x="333" y="147"/>
                    <a:pt x="333" y="147"/>
                  </a:cubicBezTo>
                  <a:lnTo>
                    <a:pt x="329" y="14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2841" y="2005"/>
              <a:ext cx="396" cy="547"/>
            </a:xfrm>
            <a:custGeom>
              <a:avLst/>
              <a:gdLst>
                <a:gd name="T0" fmla="*/ 190 w 197"/>
                <a:gd name="T1" fmla="*/ 67 h 272"/>
                <a:gd name="T2" fmla="*/ 174 w 197"/>
                <a:gd name="T3" fmla="*/ 80 h 272"/>
                <a:gd name="T4" fmla="*/ 177 w 197"/>
                <a:gd name="T5" fmla="*/ 73 h 272"/>
                <a:gd name="T6" fmla="*/ 180 w 197"/>
                <a:gd name="T7" fmla="*/ 72 h 272"/>
                <a:gd name="T8" fmla="*/ 185 w 197"/>
                <a:gd name="T9" fmla="*/ 60 h 272"/>
                <a:gd name="T10" fmla="*/ 189 w 197"/>
                <a:gd name="T11" fmla="*/ 51 h 272"/>
                <a:gd name="T12" fmla="*/ 185 w 197"/>
                <a:gd name="T13" fmla="*/ 49 h 272"/>
                <a:gd name="T14" fmla="*/ 173 w 197"/>
                <a:gd name="T15" fmla="*/ 46 h 272"/>
                <a:gd name="T16" fmla="*/ 165 w 197"/>
                <a:gd name="T17" fmla="*/ 42 h 272"/>
                <a:gd name="T18" fmla="*/ 158 w 197"/>
                <a:gd name="T19" fmla="*/ 38 h 272"/>
                <a:gd name="T20" fmla="*/ 154 w 197"/>
                <a:gd name="T21" fmla="*/ 45 h 272"/>
                <a:gd name="T22" fmla="*/ 147 w 197"/>
                <a:gd name="T23" fmla="*/ 43 h 272"/>
                <a:gd name="T24" fmla="*/ 150 w 197"/>
                <a:gd name="T25" fmla="*/ 60 h 272"/>
                <a:gd name="T26" fmla="*/ 151 w 197"/>
                <a:gd name="T27" fmla="*/ 63 h 272"/>
                <a:gd name="T28" fmla="*/ 148 w 197"/>
                <a:gd name="T29" fmla="*/ 64 h 272"/>
                <a:gd name="T30" fmla="*/ 139 w 197"/>
                <a:gd name="T31" fmla="*/ 67 h 272"/>
                <a:gd name="T32" fmla="*/ 137 w 197"/>
                <a:gd name="T33" fmla="*/ 68 h 272"/>
                <a:gd name="T34" fmla="*/ 141 w 197"/>
                <a:gd name="T35" fmla="*/ 53 h 272"/>
                <a:gd name="T36" fmla="*/ 129 w 197"/>
                <a:gd name="T37" fmla="*/ 59 h 272"/>
                <a:gd name="T38" fmla="*/ 129 w 197"/>
                <a:gd name="T39" fmla="*/ 53 h 272"/>
                <a:gd name="T40" fmla="*/ 147 w 197"/>
                <a:gd name="T41" fmla="*/ 42 h 272"/>
                <a:gd name="T42" fmla="*/ 151 w 197"/>
                <a:gd name="T43" fmla="*/ 33 h 272"/>
                <a:gd name="T44" fmla="*/ 138 w 197"/>
                <a:gd name="T45" fmla="*/ 36 h 272"/>
                <a:gd name="T46" fmla="*/ 135 w 197"/>
                <a:gd name="T47" fmla="*/ 38 h 272"/>
                <a:gd name="T48" fmla="*/ 140 w 197"/>
                <a:gd name="T49" fmla="*/ 30 h 272"/>
                <a:gd name="T50" fmla="*/ 150 w 197"/>
                <a:gd name="T51" fmla="*/ 15 h 272"/>
                <a:gd name="T52" fmla="*/ 146 w 197"/>
                <a:gd name="T53" fmla="*/ 0 h 272"/>
                <a:gd name="T54" fmla="*/ 140 w 197"/>
                <a:gd name="T55" fmla="*/ 8 h 272"/>
                <a:gd name="T56" fmla="*/ 133 w 197"/>
                <a:gd name="T57" fmla="*/ 9 h 272"/>
                <a:gd name="T58" fmla="*/ 123 w 197"/>
                <a:gd name="T59" fmla="*/ 23 h 272"/>
                <a:gd name="T60" fmla="*/ 120 w 197"/>
                <a:gd name="T61" fmla="*/ 45 h 272"/>
                <a:gd name="T62" fmla="*/ 114 w 197"/>
                <a:gd name="T63" fmla="*/ 50 h 272"/>
                <a:gd name="T64" fmla="*/ 115 w 197"/>
                <a:gd name="T65" fmla="*/ 58 h 272"/>
                <a:gd name="T66" fmla="*/ 109 w 197"/>
                <a:gd name="T67" fmla="*/ 58 h 272"/>
                <a:gd name="T68" fmla="*/ 103 w 197"/>
                <a:gd name="T69" fmla="*/ 60 h 272"/>
                <a:gd name="T70" fmla="*/ 68 w 197"/>
                <a:gd name="T71" fmla="*/ 111 h 272"/>
                <a:gd name="T72" fmla="*/ 57 w 197"/>
                <a:gd name="T73" fmla="*/ 130 h 272"/>
                <a:gd name="T74" fmla="*/ 36 w 197"/>
                <a:gd name="T75" fmla="*/ 153 h 272"/>
                <a:gd name="T76" fmla="*/ 17 w 197"/>
                <a:gd name="T77" fmla="*/ 182 h 272"/>
                <a:gd name="T78" fmla="*/ 6 w 197"/>
                <a:gd name="T79" fmla="*/ 201 h 272"/>
                <a:gd name="T80" fmla="*/ 2 w 197"/>
                <a:gd name="T81" fmla="*/ 217 h 272"/>
                <a:gd name="T82" fmla="*/ 15 w 197"/>
                <a:gd name="T83" fmla="*/ 241 h 272"/>
                <a:gd name="T84" fmla="*/ 46 w 197"/>
                <a:gd name="T85" fmla="*/ 272 h 272"/>
                <a:gd name="T86" fmla="*/ 68 w 197"/>
                <a:gd name="T87" fmla="*/ 241 h 272"/>
                <a:gd name="T88" fmla="*/ 97 w 197"/>
                <a:gd name="T89" fmla="*/ 213 h 272"/>
                <a:gd name="T90" fmla="*/ 116 w 197"/>
                <a:gd name="T91" fmla="*/ 196 h 272"/>
                <a:gd name="T92" fmla="*/ 126 w 197"/>
                <a:gd name="T93" fmla="*/ 196 h 272"/>
                <a:gd name="T94" fmla="*/ 145 w 197"/>
                <a:gd name="T95" fmla="*/ 193 h 272"/>
                <a:gd name="T96" fmla="*/ 161 w 197"/>
                <a:gd name="T97" fmla="*/ 194 h 272"/>
                <a:gd name="T98" fmla="*/ 169 w 197"/>
                <a:gd name="T99" fmla="*/ 186 h 272"/>
                <a:gd name="T100" fmla="*/ 175 w 197"/>
                <a:gd name="T101" fmla="*/ 178 h 272"/>
                <a:gd name="T102" fmla="*/ 181 w 197"/>
                <a:gd name="T103" fmla="*/ 160 h 272"/>
                <a:gd name="T104" fmla="*/ 173 w 197"/>
                <a:gd name="T105" fmla="*/ 159 h 272"/>
                <a:gd name="T106" fmla="*/ 172 w 197"/>
                <a:gd name="T107" fmla="*/ 146 h 272"/>
                <a:gd name="T108" fmla="*/ 161 w 197"/>
                <a:gd name="T109" fmla="*/ 125 h 272"/>
                <a:gd name="T110" fmla="*/ 162 w 197"/>
                <a:gd name="T111" fmla="*/ 103 h 272"/>
                <a:gd name="T112" fmla="*/ 168 w 197"/>
                <a:gd name="T113" fmla="*/ 105 h 272"/>
                <a:gd name="T114" fmla="*/ 178 w 197"/>
                <a:gd name="T115" fmla="*/ 98 h 272"/>
                <a:gd name="T116" fmla="*/ 193 w 197"/>
                <a:gd name="T117" fmla="*/ 77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7" h="272">
                  <a:moveTo>
                    <a:pt x="196" y="67"/>
                  </a:moveTo>
                  <a:cubicBezTo>
                    <a:pt x="195" y="66"/>
                    <a:pt x="194" y="66"/>
                    <a:pt x="193" y="66"/>
                  </a:cubicBezTo>
                  <a:cubicBezTo>
                    <a:pt x="192" y="66"/>
                    <a:pt x="191" y="66"/>
                    <a:pt x="190" y="67"/>
                  </a:cubicBezTo>
                  <a:cubicBezTo>
                    <a:pt x="187" y="68"/>
                    <a:pt x="185" y="71"/>
                    <a:pt x="183" y="73"/>
                  </a:cubicBezTo>
                  <a:cubicBezTo>
                    <a:pt x="182" y="75"/>
                    <a:pt x="181" y="76"/>
                    <a:pt x="180" y="77"/>
                  </a:cubicBezTo>
                  <a:cubicBezTo>
                    <a:pt x="178" y="79"/>
                    <a:pt x="176" y="80"/>
                    <a:pt x="174" y="80"/>
                  </a:cubicBezTo>
                  <a:cubicBezTo>
                    <a:pt x="174" y="80"/>
                    <a:pt x="174" y="80"/>
                    <a:pt x="174" y="80"/>
                  </a:cubicBezTo>
                  <a:cubicBezTo>
                    <a:pt x="174" y="80"/>
                    <a:pt x="175" y="79"/>
                    <a:pt x="175" y="79"/>
                  </a:cubicBezTo>
                  <a:cubicBezTo>
                    <a:pt x="176" y="78"/>
                    <a:pt x="178" y="76"/>
                    <a:pt x="177" y="73"/>
                  </a:cubicBezTo>
                  <a:cubicBezTo>
                    <a:pt x="177" y="72"/>
                    <a:pt x="176" y="72"/>
                    <a:pt x="176" y="71"/>
                  </a:cubicBezTo>
                  <a:cubicBezTo>
                    <a:pt x="177" y="72"/>
                    <a:pt x="178" y="72"/>
                    <a:pt x="178" y="72"/>
                  </a:cubicBezTo>
                  <a:cubicBezTo>
                    <a:pt x="179" y="72"/>
                    <a:pt x="180" y="72"/>
                    <a:pt x="180" y="72"/>
                  </a:cubicBezTo>
                  <a:cubicBezTo>
                    <a:pt x="183" y="70"/>
                    <a:pt x="184" y="66"/>
                    <a:pt x="184" y="63"/>
                  </a:cubicBezTo>
                  <a:cubicBezTo>
                    <a:pt x="184" y="62"/>
                    <a:pt x="184" y="62"/>
                    <a:pt x="184" y="61"/>
                  </a:cubicBezTo>
                  <a:cubicBezTo>
                    <a:pt x="185" y="60"/>
                    <a:pt x="185" y="60"/>
                    <a:pt x="185" y="60"/>
                  </a:cubicBezTo>
                  <a:cubicBezTo>
                    <a:pt x="185" y="59"/>
                    <a:pt x="185" y="57"/>
                    <a:pt x="186" y="57"/>
                  </a:cubicBezTo>
                  <a:cubicBezTo>
                    <a:pt x="186" y="57"/>
                    <a:pt x="187" y="56"/>
                    <a:pt x="187" y="56"/>
                  </a:cubicBezTo>
                  <a:cubicBezTo>
                    <a:pt x="188" y="55"/>
                    <a:pt x="189" y="54"/>
                    <a:pt x="189" y="51"/>
                  </a:cubicBezTo>
                  <a:cubicBezTo>
                    <a:pt x="188" y="49"/>
                    <a:pt x="188" y="49"/>
                    <a:pt x="188" y="49"/>
                  </a:cubicBezTo>
                  <a:cubicBezTo>
                    <a:pt x="186" y="49"/>
                    <a:pt x="186" y="49"/>
                    <a:pt x="186" y="49"/>
                  </a:cubicBezTo>
                  <a:cubicBezTo>
                    <a:pt x="186" y="49"/>
                    <a:pt x="185" y="49"/>
                    <a:pt x="185" y="49"/>
                  </a:cubicBezTo>
                  <a:cubicBezTo>
                    <a:pt x="183" y="49"/>
                    <a:pt x="181" y="49"/>
                    <a:pt x="180" y="50"/>
                  </a:cubicBezTo>
                  <a:cubicBezTo>
                    <a:pt x="179" y="47"/>
                    <a:pt x="176" y="46"/>
                    <a:pt x="175" y="46"/>
                  </a:cubicBezTo>
                  <a:cubicBezTo>
                    <a:pt x="174" y="46"/>
                    <a:pt x="174" y="46"/>
                    <a:pt x="173" y="46"/>
                  </a:cubicBezTo>
                  <a:cubicBezTo>
                    <a:pt x="173" y="46"/>
                    <a:pt x="173" y="45"/>
                    <a:pt x="172" y="45"/>
                  </a:cubicBezTo>
                  <a:cubicBezTo>
                    <a:pt x="171" y="44"/>
                    <a:pt x="170" y="42"/>
                    <a:pt x="167" y="42"/>
                  </a:cubicBezTo>
                  <a:cubicBezTo>
                    <a:pt x="167" y="42"/>
                    <a:pt x="166" y="42"/>
                    <a:pt x="165" y="42"/>
                  </a:cubicBezTo>
                  <a:cubicBezTo>
                    <a:pt x="164" y="43"/>
                    <a:pt x="163" y="44"/>
                    <a:pt x="162" y="44"/>
                  </a:cubicBezTo>
                  <a:cubicBezTo>
                    <a:pt x="162" y="43"/>
                    <a:pt x="162" y="42"/>
                    <a:pt x="162" y="40"/>
                  </a:cubicBezTo>
                  <a:cubicBezTo>
                    <a:pt x="161" y="39"/>
                    <a:pt x="160" y="38"/>
                    <a:pt x="158" y="38"/>
                  </a:cubicBezTo>
                  <a:cubicBezTo>
                    <a:pt x="156" y="38"/>
                    <a:pt x="154" y="40"/>
                    <a:pt x="154" y="43"/>
                  </a:cubicBezTo>
                  <a:cubicBezTo>
                    <a:pt x="153" y="43"/>
                    <a:pt x="153" y="44"/>
                    <a:pt x="154" y="45"/>
                  </a:cubicBezTo>
                  <a:cubicBezTo>
                    <a:pt x="154" y="45"/>
                    <a:pt x="154" y="45"/>
                    <a:pt x="154" y="45"/>
                  </a:cubicBezTo>
                  <a:cubicBezTo>
                    <a:pt x="153" y="44"/>
                    <a:pt x="152" y="43"/>
                    <a:pt x="151" y="42"/>
                  </a:cubicBezTo>
                  <a:cubicBezTo>
                    <a:pt x="149" y="41"/>
                    <a:pt x="149" y="41"/>
                    <a:pt x="149" y="41"/>
                  </a:cubicBezTo>
                  <a:cubicBezTo>
                    <a:pt x="147" y="43"/>
                    <a:pt x="147" y="43"/>
                    <a:pt x="147" y="43"/>
                  </a:cubicBezTo>
                  <a:cubicBezTo>
                    <a:pt x="147" y="43"/>
                    <a:pt x="142" y="50"/>
                    <a:pt x="144" y="55"/>
                  </a:cubicBezTo>
                  <a:cubicBezTo>
                    <a:pt x="144" y="57"/>
                    <a:pt x="147" y="60"/>
                    <a:pt x="150" y="60"/>
                  </a:cubicBezTo>
                  <a:cubicBezTo>
                    <a:pt x="150" y="60"/>
                    <a:pt x="150" y="60"/>
                    <a:pt x="150" y="60"/>
                  </a:cubicBezTo>
                  <a:cubicBezTo>
                    <a:pt x="151" y="60"/>
                    <a:pt x="151" y="60"/>
                    <a:pt x="152" y="60"/>
                  </a:cubicBezTo>
                  <a:cubicBezTo>
                    <a:pt x="152" y="60"/>
                    <a:pt x="152" y="61"/>
                    <a:pt x="152" y="61"/>
                  </a:cubicBezTo>
                  <a:cubicBezTo>
                    <a:pt x="152" y="62"/>
                    <a:pt x="151" y="62"/>
                    <a:pt x="151" y="63"/>
                  </a:cubicBezTo>
                  <a:cubicBezTo>
                    <a:pt x="150" y="63"/>
                    <a:pt x="150" y="63"/>
                    <a:pt x="149" y="63"/>
                  </a:cubicBezTo>
                  <a:cubicBezTo>
                    <a:pt x="149" y="63"/>
                    <a:pt x="149" y="63"/>
                    <a:pt x="149" y="62"/>
                  </a:cubicBezTo>
                  <a:cubicBezTo>
                    <a:pt x="149" y="63"/>
                    <a:pt x="149" y="63"/>
                    <a:pt x="148" y="64"/>
                  </a:cubicBezTo>
                  <a:cubicBezTo>
                    <a:pt x="144" y="60"/>
                    <a:pt x="144" y="60"/>
                    <a:pt x="144" y="60"/>
                  </a:cubicBezTo>
                  <a:cubicBezTo>
                    <a:pt x="143" y="61"/>
                    <a:pt x="142" y="62"/>
                    <a:pt x="141" y="64"/>
                  </a:cubicBezTo>
                  <a:cubicBezTo>
                    <a:pt x="141" y="65"/>
                    <a:pt x="140" y="66"/>
                    <a:pt x="139" y="67"/>
                  </a:cubicBezTo>
                  <a:cubicBezTo>
                    <a:pt x="138" y="67"/>
                    <a:pt x="138" y="68"/>
                    <a:pt x="137" y="69"/>
                  </a:cubicBezTo>
                  <a:cubicBezTo>
                    <a:pt x="136" y="69"/>
                    <a:pt x="135" y="70"/>
                    <a:pt x="134" y="71"/>
                  </a:cubicBezTo>
                  <a:cubicBezTo>
                    <a:pt x="135" y="70"/>
                    <a:pt x="136" y="69"/>
                    <a:pt x="137" y="68"/>
                  </a:cubicBezTo>
                  <a:cubicBezTo>
                    <a:pt x="138" y="67"/>
                    <a:pt x="138" y="67"/>
                    <a:pt x="139" y="66"/>
                  </a:cubicBezTo>
                  <a:cubicBezTo>
                    <a:pt x="139" y="66"/>
                    <a:pt x="144" y="61"/>
                    <a:pt x="143" y="56"/>
                  </a:cubicBezTo>
                  <a:cubicBezTo>
                    <a:pt x="143" y="55"/>
                    <a:pt x="142" y="53"/>
                    <a:pt x="141" y="53"/>
                  </a:cubicBezTo>
                  <a:cubicBezTo>
                    <a:pt x="140" y="52"/>
                    <a:pt x="139" y="52"/>
                    <a:pt x="138" y="52"/>
                  </a:cubicBezTo>
                  <a:cubicBezTo>
                    <a:pt x="135" y="52"/>
                    <a:pt x="132" y="55"/>
                    <a:pt x="130" y="58"/>
                  </a:cubicBezTo>
                  <a:cubicBezTo>
                    <a:pt x="130" y="58"/>
                    <a:pt x="129" y="59"/>
                    <a:pt x="129" y="59"/>
                  </a:cubicBezTo>
                  <a:cubicBezTo>
                    <a:pt x="128" y="60"/>
                    <a:pt x="128" y="60"/>
                    <a:pt x="128" y="60"/>
                  </a:cubicBezTo>
                  <a:cubicBezTo>
                    <a:pt x="128" y="60"/>
                    <a:pt x="127" y="59"/>
                    <a:pt x="127" y="57"/>
                  </a:cubicBezTo>
                  <a:cubicBezTo>
                    <a:pt x="127" y="55"/>
                    <a:pt x="128" y="53"/>
                    <a:pt x="129" y="53"/>
                  </a:cubicBezTo>
                  <a:cubicBezTo>
                    <a:pt x="130" y="52"/>
                    <a:pt x="132" y="51"/>
                    <a:pt x="134" y="51"/>
                  </a:cubicBezTo>
                  <a:cubicBezTo>
                    <a:pt x="136" y="51"/>
                    <a:pt x="139" y="50"/>
                    <a:pt x="141" y="49"/>
                  </a:cubicBezTo>
                  <a:cubicBezTo>
                    <a:pt x="144" y="47"/>
                    <a:pt x="146" y="45"/>
                    <a:pt x="147" y="42"/>
                  </a:cubicBezTo>
                  <a:cubicBezTo>
                    <a:pt x="148" y="41"/>
                    <a:pt x="149" y="41"/>
                    <a:pt x="149" y="40"/>
                  </a:cubicBezTo>
                  <a:cubicBezTo>
                    <a:pt x="149" y="39"/>
                    <a:pt x="149" y="39"/>
                    <a:pt x="149" y="39"/>
                  </a:cubicBezTo>
                  <a:cubicBezTo>
                    <a:pt x="151" y="38"/>
                    <a:pt x="153" y="35"/>
                    <a:pt x="151" y="33"/>
                  </a:cubicBezTo>
                  <a:cubicBezTo>
                    <a:pt x="150" y="31"/>
                    <a:pt x="149" y="31"/>
                    <a:pt x="148" y="31"/>
                  </a:cubicBezTo>
                  <a:cubicBezTo>
                    <a:pt x="145" y="31"/>
                    <a:pt x="143" y="33"/>
                    <a:pt x="142" y="33"/>
                  </a:cubicBezTo>
                  <a:cubicBezTo>
                    <a:pt x="141" y="34"/>
                    <a:pt x="139" y="35"/>
                    <a:pt x="138" y="36"/>
                  </a:cubicBezTo>
                  <a:cubicBezTo>
                    <a:pt x="137" y="37"/>
                    <a:pt x="137" y="37"/>
                    <a:pt x="137" y="37"/>
                  </a:cubicBezTo>
                  <a:cubicBezTo>
                    <a:pt x="136" y="38"/>
                    <a:pt x="136" y="38"/>
                    <a:pt x="135" y="38"/>
                  </a:cubicBezTo>
                  <a:cubicBezTo>
                    <a:pt x="135" y="38"/>
                    <a:pt x="135" y="38"/>
                    <a:pt x="135" y="38"/>
                  </a:cubicBezTo>
                  <a:cubicBezTo>
                    <a:pt x="134" y="38"/>
                    <a:pt x="134" y="37"/>
                    <a:pt x="135" y="36"/>
                  </a:cubicBezTo>
                  <a:cubicBezTo>
                    <a:pt x="136" y="35"/>
                    <a:pt x="137" y="34"/>
                    <a:pt x="138" y="33"/>
                  </a:cubicBezTo>
                  <a:cubicBezTo>
                    <a:pt x="139" y="32"/>
                    <a:pt x="139" y="31"/>
                    <a:pt x="140" y="30"/>
                  </a:cubicBezTo>
                  <a:cubicBezTo>
                    <a:pt x="141" y="29"/>
                    <a:pt x="142" y="28"/>
                    <a:pt x="143" y="27"/>
                  </a:cubicBezTo>
                  <a:cubicBezTo>
                    <a:pt x="145" y="26"/>
                    <a:pt x="147" y="24"/>
                    <a:pt x="148" y="22"/>
                  </a:cubicBezTo>
                  <a:cubicBezTo>
                    <a:pt x="150" y="19"/>
                    <a:pt x="150" y="18"/>
                    <a:pt x="150" y="15"/>
                  </a:cubicBezTo>
                  <a:cubicBezTo>
                    <a:pt x="150" y="15"/>
                    <a:pt x="150" y="13"/>
                    <a:pt x="150" y="12"/>
                  </a:cubicBezTo>
                  <a:cubicBezTo>
                    <a:pt x="151" y="9"/>
                    <a:pt x="152" y="5"/>
                    <a:pt x="150" y="2"/>
                  </a:cubicBezTo>
                  <a:cubicBezTo>
                    <a:pt x="149" y="1"/>
                    <a:pt x="147" y="0"/>
                    <a:pt x="146" y="0"/>
                  </a:cubicBezTo>
                  <a:cubicBezTo>
                    <a:pt x="145" y="0"/>
                    <a:pt x="143" y="0"/>
                    <a:pt x="143" y="1"/>
                  </a:cubicBezTo>
                  <a:cubicBezTo>
                    <a:pt x="141" y="3"/>
                    <a:pt x="140" y="5"/>
                    <a:pt x="140" y="7"/>
                  </a:cubicBezTo>
                  <a:cubicBezTo>
                    <a:pt x="140" y="7"/>
                    <a:pt x="140" y="8"/>
                    <a:pt x="140" y="8"/>
                  </a:cubicBezTo>
                  <a:cubicBezTo>
                    <a:pt x="140" y="8"/>
                    <a:pt x="140" y="10"/>
                    <a:pt x="140" y="11"/>
                  </a:cubicBezTo>
                  <a:cubicBezTo>
                    <a:pt x="139" y="10"/>
                    <a:pt x="137" y="8"/>
                    <a:pt x="135" y="8"/>
                  </a:cubicBezTo>
                  <a:cubicBezTo>
                    <a:pt x="134" y="8"/>
                    <a:pt x="134" y="9"/>
                    <a:pt x="133" y="9"/>
                  </a:cubicBezTo>
                  <a:cubicBezTo>
                    <a:pt x="129" y="10"/>
                    <a:pt x="127" y="15"/>
                    <a:pt x="126" y="18"/>
                  </a:cubicBezTo>
                  <a:cubicBezTo>
                    <a:pt x="126" y="18"/>
                    <a:pt x="126" y="18"/>
                    <a:pt x="126" y="18"/>
                  </a:cubicBezTo>
                  <a:cubicBezTo>
                    <a:pt x="125" y="21"/>
                    <a:pt x="125" y="22"/>
                    <a:pt x="123" y="23"/>
                  </a:cubicBezTo>
                  <a:cubicBezTo>
                    <a:pt x="121" y="26"/>
                    <a:pt x="122" y="28"/>
                    <a:pt x="123" y="30"/>
                  </a:cubicBezTo>
                  <a:cubicBezTo>
                    <a:pt x="124" y="35"/>
                    <a:pt x="124" y="40"/>
                    <a:pt x="122" y="43"/>
                  </a:cubicBezTo>
                  <a:cubicBezTo>
                    <a:pt x="121" y="44"/>
                    <a:pt x="121" y="45"/>
                    <a:pt x="120" y="45"/>
                  </a:cubicBezTo>
                  <a:cubicBezTo>
                    <a:pt x="120" y="46"/>
                    <a:pt x="120" y="47"/>
                    <a:pt x="120" y="47"/>
                  </a:cubicBezTo>
                  <a:cubicBezTo>
                    <a:pt x="120" y="47"/>
                    <a:pt x="119" y="47"/>
                    <a:pt x="119" y="47"/>
                  </a:cubicBezTo>
                  <a:cubicBezTo>
                    <a:pt x="118" y="48"/>
                    <a:pt x="116" y="48"/>
                    <a:pt x="114" y="50"/>
                  </a:cubicBezTo>
                  <a:cubicBezTo>
                    <a:pt x="113" y="53"/>
                    <a:pt x="114" y="55"/>
                    <a:pt x="114" y="57"/>
                  </a:cubicBezTo>
                  <a:cubicBezTo>
                    <a:pt x="114" y="57"/>
                    <a:pt x="115" y="58"/>
                    <a:pt x="115" y="58"/>
                  </a:cubicBezTo>
                  <a:cubicBezTo>
                    <a:pt x="115" y="58"/>
                    <a:pt x="115" y="58"/>
                    <a:pt x="115" y="58"/>
                  </a:cubicBezTo>
                  <a:cubicBezTo>
                    <a:pt x="114" y="58"/>
                    <a:pt x="113" y="60"/>
                    <a:pt x="111" y="61"/>
                  </a:cubicBezTo>
                  <a:cubicBezTo>
                    <a:pt x="111" y="61"/>
                    <a:pt x="111" y="60"/>
                    <a:pt x="111" y="60"/>
                  </a:cubicBezTo>
                  <a:cubicBezTo>
                    <a:pt x="110" y="60"/>
                    <a:pt x="110" y="59"/>
                    <a:pt x="109" y="58"/>
                  </a:cubicBezTo>
                  <a:cubicBezTo>
                    <a:pt x="108" y="58"/>
                    <a:pt x="108" y="58"/>
                    <a:pt x="108" y="58"/>
                  </a:cubicBezTo>
                  <a:cubicBezTo>
                    <a:pt x="104" y="55"/>
                    <a:pt x="104" y="55"/>
                    <a:pt x="104" y="55"/>
                  </a:cubicBezTo>
                  <a:cubicBezTo>
                    <a:pt x="103" y="60"/>
                    <a:pt x="103" y="60"/>
                    <a:pt x="103" y="60"/>
                  </a:cubicBezTo>
                  <a:cubicBezTo>
                    <a:pt x="102" y="70"/>
                    <a:pt x="99" y="77"/>
                    <a:pt x="94" y="86"/>
                  </a:cubicBezTo>
                  <a:cubicBezTo>
                    <a:pt x="87" y="94"/>
                    <a:pt x="80" y="104"/>
                    <a:pt x="69" y="110"/>
                  </a:cubicBezTo>
                  <a:cubicBezTo>
                    <a:pt x="68" y="111"/>
                    <a:pt x="68" y="111"/>
                    <a:pt x="68" y="111"/>
                  </a:cubicBezTo>
                  <a:cubicBezTo>
                    <a:pt x="68" y="112"/>
                    <a:pt x="68" y="112"/>
                    <a:pt x="68" y="112"/>
                  </a:cubicBezTo>
                  <a:cubicBezTo>
                    <a:pt x="67" y="117"/>
                    <a:pt x="65" y="122"/>
                    <a:pt x="63" y="125"/>
                  </a:cubicBezTo>
                  <a:cubicBezTo>
                    <a:pt x="61" y="127"/>
                    <a:pt x="59" y="129"/>
                    <a:pt x="57" y="130"/>
                  </a:cubicBezTo>
                  <a:cubicBezTo>
                    <a:pt x="55" y="131"/>
                    <a:pt x="53" y="132"/>
                    <a:pt x="51" y="134"/>
                  </a:cubicBezTo>
                  <a:cubicBezTo>
                    <a:pt x="47" y="138"/>
                    <a:pt x="43" y="143"/>
                    <a:pt x="40" y="148"/>
                  </a:cubicBezTo>
                  <a:cubicBezTo>
                    <a:pt x="38" y="150"/>
                    <a:pt x="37" y="151"/>
                    <a:pt x="36" y="153"/>
                  </a:cubicBezTo>
                  <a:cubicBezTo>
                    <a:pt x="34" y="155"/>
                    <a:pt x="32" y="158"/>
                    <a:pt x="30" y="160"/>
                  </a:cubicBezTo>
                  <a:cubicBezTo>
                    <a:pt x="25" y="165"/>
                    <a:pt x="20" y="170"/>
                    <a:pt x="18" y="176"/>
                  </a:cubicBezTo>
                  <a:cubicBezTo>
                    <a:pt x="17" y="178"/>
                    <a:pt x="17" y="180"/>
                    <a:pt x="17" y="182"/>
                  </a:cubicBezTo>
                  <a:cubicBezTo>
                    <a:pt x="16" y="185"/>
                    <a:pt x="16" y="187"/>
                    <a:pt x="15" y="190"/>
                  </a:cubicBezTo>
                  <a:cubicBezTo>
                    <a:pt x="14" y="192"/>
                    <a:pt x="12" y="194"/>
                    <a:pt x="10" y="196"/>
                  </a:cubicBezTo>
                  <a:cubicBezTo>
                    <a:pt x="9" y="197"/>
                    <a:pt x="7" y="199"/>
                    <a:pt x="6" y="201"/>
                  </a:cubicBezTo>
                  <a:cubicBezTo>
                    <a:pt x="5" y="203"/>
                    <a:pt x="5" y="205"/>
                    <a:pt x="5" y="208"/>
                  </a:cubicBezTo>
                  <a:cubicBezTo>
                    <a:pt x="5" y="210"/>
                    <a:pt x="5" y="213"/>
                    <a:pt x="4" y="215"/>
                  </a:cubicBezTo>
                  <a:cubicBezTo>
                    <a:pt x="3" y="216"/>
                    <a:pt x="3" y="217"/>
                    <a:pt x="2" y="217"/>
                  </a:cubicBezTo>
                  <a:cubicBezTo>
                    <a:pt x="0" y="219"/>
                    <a:pt x="0" y="219"/>
                    <a:pt x="0" y="219"/>
                  </a:cubicBezTo>
                  <a:cubicBezTo>
                    <a:pt x="2" y="221"/>
                    <a:pt x="2" y="221"/>
                    <a:pt x="2" y="221"/>
                  </a:cubicBezTo>
                  <a:cubicBezTo>
                    <a:pt x="8" y="227"/>
                    <a:pt x="12" y="234"/>
                    <a:pt x="15" y="241"/>
                  </a:cubicBezTo>
                  <a:cubicBezTo>
                    <a:pt x="17" y="246"/>
                    <a:pt x="19" y="252"/>
                    <a:pt x="23" y="257"/>
                  </a:cubicBezTo>
                  <a:cubicBezTo>
                    <a:pt x="30" y="266"/>
                    <a:pt x="38" y="272"/>
                    <a:pt x="44" y="272"/>
                  </a:cubicBezTo>
                  <a:cubicBezTo>
                    <a:pt x="44" y="272"/>
                    <a:pt x="45" y="272"/>
                    <a:pt x="46" y="272"/>
                  </a:cubicBezTo>
                  <a:cubicBezTo>
                    <a:pt x="50" y="271"/>
                    <a:pt x="54" y="266"/>
                    <a:pt x="56" y="258"/>
                  </a:cubicBezTo>
                  <a:cubicBezTo>
                    <a:pt x="56" y="258"/>
                    <a:pt x="56" y="258"/>
                    <a:pt x="56" y="258"/>
                  </a:cubicBezTo>
                  <a:cubicBezTo>
                    <a:pt x="58" y="249"/>
                    <a:pt x="59" y="245"/>
                    <a:pt x="68" y="241"/>
                  </a:cubicBezTo>
                  <a:cubicBezTo>
                    <a:pt x="69" y="240"/>
                    <a:pt x="70" y="240"/>
                    <a:pt x="71" y="240"/>
                  </a:cubicBezTo>
                  <a:cubicBezTo>
                    <a:pt x="79" y="237"/>
                    <a:pt x="82" y="235"/>
                    <a:pt x="86" y="226"/>
                  </a:cubicBezTo>
                  <a:cubicBezTo>
                    <a:pt x="89" y="218"/>
                    <a:pt x="91" y="217"/>
                    <a:pt x="97" y="213"/>
                  </a:cubicBezTo>
                  <a:cubicBezTo>
                    <a:pt x="98" y="213"/>
                    <a:pt x="99" y="212"/>
                    <a:pt x="100" y="211"/>
                  </a:cubicBezTo>
                  <a:cubicBezTo>
                    <a:pt x="102" y="210"/>
                    <a:pt x="104" y="207"/>
                    <a:pt x="107" y="204"/>
                  </a:cubicBezTo>
                  <a:cubicBezTo>
                    <a:pt x="109" y="200"/>
                    <a:pt x="112" y="197"/>
                    <a:pt x="116" y="196"/>
                  </a:cubicBezTo>
                  <a:cubicBezTo>
                    <a:pt x="116" y="195"/>
                    <a:pt x="117" y="195"/>
                    <a:pt x="118" y="195"/>
                  </a:cubicBezTo>
                  <a:cubicBezTo>
                    <a:pt x="119" y="195"/>
                    <a:pt x="120" y="195"/>
                    <a:pt x="122" y="196"/>
                  </a:cubicBezTo>
                  <a:cubicBezTo>
                    <a:pt x="123" y="196"/>
                    <a:pt x="124" y="196"/>
                    <a:pt x="126" y="196"/>
                  </a:cubicBezTo>
                  <a:cubicBezTo>
                    <a:pt x="129" y="196"/>
                    <a:pt x="131" y="195"/>
                    <a:pt x="134" y="195"/>
                  </a:cubicBezTo>
                  <a:cubicBezTo>
                    <a:pt x="135" y="194"/>
                    <a:pt x="137" y="194"/>
                    <a:pt x="138" y="194"/>
                  </a:cubicBezTo>
                  <a:cubicBezTo>
                    <a:pt x="140" y="193"/>
                    <a:pt x="142" y="193"/>
                    <a:pt x="145" y="193"/>
                  </a:cubicBezTo>
                  <a:cubicBezTo>
                    <a:pt x="149" y="193"/>
                    <a:pt x="154" y="194"/>
                    <a:pt x="158" y="195"/>
                  </a:cubicBezTo>
                  <a:cubicBezTo>
                    <a:pt x="160" y="195"/>
                    <a:pt x="160" y="195"/>
                    <a:pt x="160" y="195"/>
                  </a:cubicBezTo>
                  <a:cubicBezTo>
                    <a:pt x="161" y="194"/>
                    <a:pt x="161" y="194"/>
                    <a:pt x="161" y="194"/>
                  </a:cubicBezTo>
                  <a:cubicBezTo>
                    <a:pt x="162" y="193"/>
                    <a:pt x="164" y="191"/>
                    <a:pt x="166" y="190"/>
                  </a:cubicBezTo>
                  <a:cubicBezTo>
                    <a:pt x="168" y="188"/>
                    <a:pt x="168" y="188"/>
                    <a:pt x="168" y="188"/>
                  </a:cubicBezTo>
                  <a:cubicBezTo>
                    <a:pt x="168" y="187"/>
                    <a:pt x="168" y="187"/>
                    <a:pt x="169" y="186"/>
                  </a:cubicBezTo>
                  <a:cubicBezTo>
                    <a:pt x="170" y="186"/>
                    <a:pt x="170" y="185"/>
                    <a:pt x="171" y="184"/>
                  </a:cubicBezTo>
                  <a:cubicBezTo>
                    <a:pt x="172" y="183"/>
                    <a:pt x="173" y="182"/>
                    <a:pt x="174" y="180"/>
                  </a:cubicBezTo>
                  <a:cubicBezTo>
                    <a:pt x="174" y="180"/>
                    <a:pt x="175" y="179"/>
                    <a:pt x="175" y="178"/>
                  </a:cubicBezTo>
                  <a:cubicBezTo>
                    <a:pt x="176" y="176"/>
                    <a:pt x="178" y="174"/>
                    <a:pt x="179" y="172"/>
                  </a:cubicBezTo>
                  <a:cubicBezTo>
                    <a:pt x="179" y="171"/>
                    <a:pt x="180" y="171"/>
                    <a:pt x="180" y="171"/>
                  </a:cubicBezTo>
                  <a:cubicBezTo>
                    <a:pt x="181" y="168"/>
                    <a:pt x="185" y="163"/>
                    <a:pt x="181" y="160"/>
                  </a:cubicBezTo>
                  <a:cubicBezTo>
                    <a:pt x="180" y="159"/>
                    <a:pt x="179" y="158"/>
                    <a:pt x="177" y="158"/>
                  </a:cubicBezTo>
                  <a:cubicBezTo>
                    <a:pt x="176" y="158"/>
                    <a:pt x="175" y="158"/>
                    <a:pt x="174" y="159"/>
                  </a:cubicBezTo>
                  <a:cubicBezTo>
                    <a:pt x="174" y="159"/>
                    <a:pt x="173" y="159"/>
                    <a:pt x="173" y="159"/>
                  </a:cubicBezTo>
                  <a:cubicBezTo>
                    <a:pt x="173" y="159"/>
                    <a:pt x="172" y="158"/>
                    <a:pt x="172" y="157"/>
                  </a:cubicBezTo>
                  <a:cubicBezTo>
                    <a:pt x="171" y="154"/>
                    <a:pt x="172" y="150"/>
                    <a:pt x="172" y="147"/>
                  </a:cubicBezTo>
                  <a:cubicBezTo>
                    <a:pt x="172" y="146"/>
                    <a:pt x="172" y="146"/>
                    <a:pt x="172" y="146"/>
                  </a:cubicBezTo>
                  <a:cubicBezTo>
                    <a:pt x="172" y="143"/>
                    <a:pt x="172" y="141"/>
                    <a:pt x="171" y="138"/>
                  </a:cubicBezTo>
                  <a:cubicBezTo>
                    <a:pt x="170" y="136"/>
                    <a:pt x="169" y="133"/>
                    <a:pt x="167" y="130"/>
                  </a:cubicBezTo>
                  <a:cubicBezTo>
                    <a:pt x="165" y="128"/>
                    <a:pt x="163" y="127"/>
                    <a:pt x="161" y="125"/>
                  </a:cubicBezTo>
                  <a:cubicBezTo>
                    <a:pt x="159" y="124"/>
                    <a:pt x="158" y="123"/>
                    <a:pt x="157" y="122"/>
                  </a:cubicBezTo>
                  <a:cubicBezTo>
                    <a:pt x="155" y="119"/>
                    <a:pt x="157" y="111"/>
                    <a:pt x="160" y="107"/>
                  </a:cubicBezTo>
                  <a:cubicBezTo>
                    <a:pt x="161" y="106"/>
                    <a:pt x="162" y="105"/>
                    <a:pt x="162" y="103"/>
                  </a:cubicBezTo>
                  <a:cubicBezTo>
                    <a:pt x="163" y="102"/>
                    <a:pt x="163" y="101"/>
                    <a:pt x="164" y="100"/>
                  </a:cubicBezTo>
                  <a:cubicBezTo>
                    <a:pt x="164" y="101"/>
                    <a:pt x="164" y="102"/>
                    <a:pt x="165" y="103"/>
                  </a:cubicBezTo>
                  <a:cubicBezTo>
                    <a:pt x="165" y="104"/>
                    <a:pt x="167" y="105"/>
                    <a:pt x="168" y="105"/>
                  </a:cubicBezTo>
                  <a:cubicBezTo>
                    <a:pt x="169" y="105"/>
                    <a:pt x="169" y="105"/>
                    <a:pt x="169" y="105"/>
                  </a:cubicBezTo>
                  <a:cubicBezTo>
                    <a:pt x="174" y="105"/>
                    <a:pt x="176" y="102"/>
                    <a:pt x="177" y="99"/>
                  </a:cubicBezTo>
                  <a:cubicBezTo>
                    <a:pt x="178" y="98"/>
                    <a:pt x="178" y="98"/>
                    <a:pt x="178" y="98"/>
                  </a:cubicBezTo>
                  <a:cubicBezTo>
                    <a:pt x="180" y="95"/>
                    <a:pt x="182" y="92"/>
                    <a:pt x="185" y="89"/>
                  </a:cubicBezTo>
                  <a:cubicBezTo>
                    <a:pt x="186" y="88"/>
                    <a:pt x="187" y="87"/>
                    <a:pt x="188" y="86"/>
                  </a:cubicBezTo>
                  <a:cubicBezTo>
                    <a:pt x="190" y="83"/>
                    <a:pt x="192" y="80"/>
                    <a:pt x="193" y="77"/>
                  </a:cubicBezTo>
                  <a:cubicBezTo>
                    <a:pt x="194" y="76"/>
                    <a:pt x="194" y="76"/>
                    <a:pt x="195" y="75"/>
                  </a:cubicBezTo>
                  <a:cubicBezTo>
                    <a:pt x="196" y="72"/>
                    <a:pt x="197" y="69"/>
                    <a:pt x="196" y="6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noEditPoints="1"/>
            </p:cNvSpPr>
            <p:nvPr/>
          </p:nvSpPr>
          <p:spPr bwMode="auto">
            <a:xfrm>
              <a:off x="2134" y="2393"/>
              <a:ext cx="1029" cy="964"/>
            </a:xfrm>
            <a:custGeom>
              <a:avLst/>
              <a:gdLst>
                <a:gd name="T0" fmla="*/ 485 w 511"/>
                <a:gd name="T1" fmla="*/ 1 h 479"/>
                <a:gd name="T2" fmla="*/ 467 w 511"/>
                <a:gd name="T3" fmla="*/ 2 h 479"/>
                <a:gd name="T4" fmla="*/ 436 w 511"/>
                <a:gd name="T5" fmla="*/ 33 h 479"/>
                <a:gd name="T6" fmla="*/ 406 w 511"/>
                <a:gd name="T7" fmla="*/ 65 h 479"/>
                <a:gd name="T8" fmla="*/ 366 w 511"/>
                <a:gd name="T9" fmla="*/ 48 h 479"/>
                <a:gd name="T10" fmla="*/ 349 w 511"/>
                <a:gd name="T11" fmla="*/ 25 h 479"/>
                <a:gd name="T12" fmla="*/ 343 w 511"/>
                <a:gd name="T13" fmla="*/ 28 h 479"/>
                <a:gd name="T14" fmla="*/ 319 w 511"/>
                <a:gd name="T15" fmla="*/ 58 h 479"/>
                <a:gd name="T16" fmla="*/ 303 w 511"/>
                <a:gd name="T17" fmla="*/ 78 h 479"/>
                <a:gd name="T18" fmla="*/ 275 w 511"/>
                <a:gd name="T19" fmla="*/ 107 h 479"/>
                <a:gd name="T20" fmla="*/ 244 w 511"/>
                <a:gd name="T21" fmla="*/ 134 h 479"/>
                <a:gd name="T22" fmla="*/ 189 w 511"/>
                <a:gd name="T23" fmla="*/ 165 h 479"/>
                <a:gd name="T24" fmla="*/ 173 w 511"/>
                <a:gd name="T25" fmla="*/ 178 h 479"/>
                <a:gd name="T26" fmla="*/ 137 w 511"/>
                <a:gd name="T27" fmla="*/ 209 h 479"/>
                <a:gd name="T28" fmla="*/ 87 w 511"/>
                <a:gd name="T29" fmla="*/ 240 h 479"/>
                <a:gd name="T30" fmla="*/ 51 w 511"/>
                <a:gd name="T31" fmla="*/ 280 h 479"/>
                <a:gd name="T32" fmla="*/ 18 w 511"/>
                <a:gd name="T33" fmla="*/ 312 h 479"/>
                <a:gd name="T34" fmla="*/ 18 w 511"/>
                <a:gd name="T35" fmla="*/ 326 h 479"/>
                <a:gd name="T36" fmla="*/ 9 w 511"/>
                <a:gd name="T37" fmla="*/ 384 h 479"/>
                <a:gd name="T38" fmla="*/ 19 w 511"/>
                <a:gd name="T39" fmla="*/ 408 h 479"/>
                <a:gd name="T40" fmla="*/ 25 w 511"/>
                <a:gd name="T41" fmla="*/ 406 h 479"/>
                <a:gd name="T42" fmla="*/ 32 w 511"/>
                <a:gd name="T43" fmla="*/ 415 h 479"/>
                <a:gd name="T44" fmla="*/ 45 w 511"/>
                <a:gd name="T45" fmla="*/ 415 h 479"/>
                <a:gd name="T46" fmla="*/ 73 w 511"/>
                <a:gd name="T47" fmla="*/ 461 h 479"/>
                <a:gd name="T48" fmla="*/ 98 w 511"/>
                <a:gd name="T49" fmla="*/ 477 h 479"/>
                <a:gd name="T50" fmla="*/ 116 w 511"/>
                <a:gd name="T51" fmla="*/ 466 h 479"/>
                <a:gd name="T52" fmla="*/ 181 w 511"/>
                <a:gd name="T53" fmla="*/ 456 h 479"/>
                <a:gd name="T54" fmla="*/ 187 w 511"/>
                <a:gd name="T55" fmla="*/ 422 h 479"/>
                <a:gd name="T56" fmla="*/ 207 w 511"/>
                <a:gd name="T57" fmla="*/ 351 h 479"/>
                <a:gd name="T58" fmla="*/ 290 w 511"/>
                <a:gd name="T59" fmla="*/ 303 h 479"/>
                <a:gd name="T60" fmla="*/ 325 w 511"/>
                <a:gd name="T61" fmla="*/ 293 h 479"/>
                <a:gd name="T62" fmla="*/ 363 w 511"/>
                <a:gd name="T63" fmla="*/ 297 h 479"/>
                <a:gd name="T64" fmla="*/ 379 w 511"/>
                <a:gd name="T65" fmla="*/ 295 h 479"/>
                <a:gd name="T66" fmla="*/ 398 w 511"/>
                <a:gd name="T67" fmla="*/ 283 h 479"/>
                <a:gd name="T68" fmla="*/ 384 w 511"/>
                <a:gd name="T69" fmla="*/ 253 h 479"/>
                <a:gd name="T70" fmla="*/ 370 w 511"/>
                <a:gd name="T71" fmla="*/ 251 h 479"/>
                <a:gd name="T72" fmla="*/ 360 w 511"/>
                <a:gd name="T73" fmla="*/ 253 h 479"/>
                <a:gd name="T74" fmla="*/ 360 w 511"/>
                <a:gd name="T75" fmla="*/ 245 h 479"/>
                <a:gd name="T76" fmla="*/ 358 w 511"/>
                <a:gd name="T77" fmla="*/ 237 h 479"/>
                <a:gd name="T78" fmla="*/ 356 w 511"/>
                <a:gd name="T79" fmla="*/ 219 h 479"/>
                <a:gd name="T80" fmla="*/ 358 w 511"/>
                <a:gd name="T81" fmla="*/ 200 h 479"/>
                <a:gd name="T82" fmla="*/ 363 w 511"/>
                <a:gd name="T83" fmla="*/ 185 h 479"/>
                <a:gd name="T84" fmla="*/ 416 w 511"/>
                <a:gd name="T85" fmla="*/ 151 h 479"/>
                <a:gd name="T86" fmla="*/ 429 w 511"/>
                <a:gd name="T87" fmla="*/ 125 h 479"/>
                <a:gd name="T88" fmla="*/ 433 w 511"/>
                <a:gd name="T89" fmla="*/ 118 h 479"/>
                <a:gd name="T90" fmla="*/ 447 w 511"/>
                <a:gd name="T91" fmla="*/ 83 h 479"/>
                <a:gd name="T92" fmla="*/ 459 w 511"/>
                <a:gd name="T93" fmla="*/ 75 h 479"/>
                <a:gd name="T94" fmla="*/ 466 w 511"/>
                <a:gd name="T95" fmla="*/ 66 h 479"/>
                <a:gd name="T96" fmla="*/ 479 w 511"/>
                <a:gd name="T97" fmla="*/ 49 h 479"/>
                <a:gd name="T98" fmla="*/ 496 w 511"/>
                <a:gd name="T99" fmla="*/ 25 h 479"/>
                <a:gd name="T100" fmla="*/ 502 w 511"/>
                <a:gd name="T101" fmla="*/ 13 h 479"/>
                <a:gd name="T102" fmla="*/ 507 w 511"/>
                <a:gd name="T103" fmla="*/ 1 h 479"/>
                <a:gd name="T104" fmla="*/ 319 w 511"/>
                <a:gd name="T105" fmla="*/ 284 h 479"/>
                <a:gd name="T106" fmla="*/ 328 w 511"/>
                <a:gd name="T107" fmla="*/ 275 h 479"/>
                <a:gd name="T108" fmla="*/ 337 w 511"/>
                <a:gd name="T109" fmla="*/ 28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1" h="479">
                  <a:moveTo>
                    <a:pt x="507" y="1"/>
                  </a:moveTo>
                  <a:cubicBezTo>
                    <a:pt x="502" y="0"/>
                    <a:pt x="499" y="0"/>
                    <a:pt x="496" y="0"/>
                  </a:cubicBezTo>
                  <a:cubicBezTo>
                    <a:pt x="493" y="0"/>
                    <a:pt x="491" y="0"/>
                    <a:pt x="489" y="0"/>
                  </a:cubicBezTo>
                  <a:cubicBezTo>
                    <a:pt x="488" y="1"/>
                    <a:pt x="486" y="1"/>
                    <a:pt x="485" y="1"/>
                  </a:cubicBezTo>
                  <a:cubicBezTo>
                    <a:pt x="482" y="2"/>
                    <a:pt x="480" y="3"/>
                    <a:pt x="476" y="3"/>
                  </a:cubicBezTo>
                  <a:cubicBezTo>
                    <a:pt x="475" y="3"/>
                    <a:pt x="474" y="3"/>
                    <a:pt x="473" y="2"/>
                  </a:cubicBezTo>
                  <a:cubicBezTo>
                    <a:pt x="471" y="2"/>
                    <a:pt x="470" y="2"/>
                    <a:pt x="469" y="2"/>
                  </a:cubicBezTo>
                  <a:cubicBezTo>
                    <a:pt x="468" y="2"/>
                    <a:pt x="467" y="2"/>
                    <a:pt x="467" y="2"/>
                  </a:cubicBezTo>
                  <a:cubicBezTo>
                    <a:pt x="463" y="3"/>
                    <a:pt x="460" y="7"/>
                    <a:pt x="457" y="11"/>
                  </a:cubicBezTo>
                  <a:cubicBezTo>
                    <a:pt x="455" y="13"/>
                    <a:pt x="453" y="16"/>
                    <a:pt x="451" y="18"/>
                  </a:cubicBezTo>
                  <a:cubicBezTo>
                    <a:pt x="449" y="19"/>
                    <a:pt x="448" y="19"/>
                    <a:pt x="447" y="20"/>
                  </a:cubicBezTo>
                  <a:cubicBezTo>
                    <a:pt x="442" y="24"/>
                    <a:pt x="439" y="25"/>
                    <a:pt x="436" y="33"/>
                  </a:cubicBezTo>
                  <a:cubicBezTo>
                    <a:pt x="433" y="42"/>
                    <a:pt x="429" y="43"/>
                    <a:pt x="422" y="46"/>
                  </a:cubicBezTo>
                  <a:cubicBezTo>
                    <a:pt x="419" y="48"/>
                    <a:pt x="419" y="48"/>
                    <a:pt x="419" y="48"/>
                  </a:cubicBezTo>
                  <a:cubicBezTo>
                    <a:pt x="410" y="52"/>
                    <a:pt x="409" y="56"/>
                    <a:pt x="407" y="65"/>
                  </a:cubicBezTo>
                  <a:cubicBezTo>
                    <a:pt x="406" y="65"/>
                    <a:pt x="406" y="65"/>
                    <a:pt x="406" y="65"/>
                  </a:cubicBezTo>
                  <a:cubicBezTo>
                    <a:pt x="404" y="73"/>
                    <a:pt x="401" y="78"/>
                    <a:pt x="396" y="78"/>
                  </a:cubicBezTo>
                  <a:cubicBezTo>
                    <a:pt x="396" y="78"/>
                    <a:pt x="395" y="79"/>
                    <a:pt x="395" y="79"/>
                  </a:cubicBezTo>
                  <a:cubicBezTo>
                    <a:pt x="386" y="79"/>
                    <a:pt x="377" y="67"/>
                    <a:pt x="374" y="64"/>
                  </a:cubicBezTo>
                  <a:cubicBezTo>
                    <a:pt x="371" y="59"/>
                    <a:pt x="368" y="53"/>
                    <a:pt x="366" y="48"/>
                  </a:cubicBezTo>
                  <a:cubicBezTo>
                    <a:pt x="363" y="40"/>
                    <a:pt x="359" y="33"/>
                    <a:pt x="352" y="26"/>
                  </a:cubicBezTo>
                  <a:cubicBezTo>
                    <a:pt x="351" y="25"/>
                    <a:pt x="351" y="25"/>
                    <a:pt x="351" y="25"/>
                  </a:cubicBezTo>
                  <a:cubicBezTo>
                    <a:pt x="350" y="25"/>
                    <a:pt x="350" y="25"/>
                    <a:pt x="350" y="25"/>
                  </a:cubicBezTo>
                  <a:cubicBezTo>
                    <a:pt x="349" y="25"/>
                    <a:pt x="349" y="25"/>
                    <a:pt x="349" y="25"/>
                  </a:cubicBezTo>
                  <a:cubicBezTo>
                    <a:pt x="349" y="25"/>
                    <a:pt x="348" y="25"/>
                    <a:pt x="347" y="25"/>
                  </a:cubicBezTo>
                  <a:cubicBezTo>
                    <a:pt x="347" y="25"/>
                    <a:pt x="346" y="25"/>
                    <a:pt x="345" y="25"/>
                  </a:cubicBezTo>
                  <a:cubicBezTo>
                    <a:pt x="343" y="26"/>
                    <a:pt x="343" y="26"/>
                    <a:pt x="343" y="26"/>
                  </a:cubicBezTo>
                  <a:cubicBezTo>
                    <a:pt x="343" y="28"/>
                    <a:pt x="343" y="28"/>
                    <a:pt x="343" y="28"/>
                  </a:cubicBezTo>
                  <a:cubicBezTo>
                    <a:pt x="343" y="36"/>
                    <a:pt x="342" y="41"/>
                    <a:pt x="336" y="45"/>
                  </a:cubicBezTo>
                  <a:cubicBezTo>
                    <a:pt x="332" y="49"/>
                    <a:pt x="325" y="54"/>
                    <a:pt x="321" y="55"/>
                  </a:cubicBezTo>
                  <a:cubicBezTo>
                    <a:pt x="318" y="56"/>
                    <a:pt x="318" y="56"/>
                    <a:pt x="318" y="56"/>
                  </a:cubicBezTo>
                  <a:cubicBezTo>
                    <a:pt x="319" y="58"/>
                    <a:pt x="319" y="58"/>
                    <a:pt x="319" y="58"/>
                  </a:cubicBezTo>
                  <a:cubicBezTo>
                    <a:pt x="319" y="59"/>
                    <a:pt x="319" y="59"/>
                    <a:pt x="319" y="60"/>
                  </a:cubicBezTo>
                  <a:cubicBezTo>
                    <a:pt x="320" y="62"/>
                    <a:pt x="320" y="64"/>
                    <a:pt x="319" y="66"/>
                  </a:cubicBezTo>
                  <a:cubicBezTo>
                    <a:pt x="317" y="70"/>
                    <a:pt x="313" y="72"/>
                    <a:pt x="310" y="73"/>
                  </a:cubicBezTo>
                  <a:cubicBezTo>
                    <a:pt x="307" y="75"/>
                    <a:pt x="305" y="76"/>
                    <a:pt x="303" y="78"/>
                  </a:cubicBezTo>
                  <a:cubicBezTo>
                    <a:pt x="300" y="81"/>
                    <a:pt x="297" y="85"/>
                    <a:pt x="294" y="89"/>
                  </a:cubicBezTo>
                  <a:cubicBezTo>
                    <a:pt x="292" y="91"/>
                    <a:pt x="291" y="93"/>
                    <a:pt x="289" y="95"/>
                  </a:cubicBezTo>
                  <a:cubicBezTo>
                    <a:pt x="284" y="102"/>
                    <a:pt x="282" y="103"/>
                    <a:pt x="275" y="106"/>
                  </a:cubicBezTo>
                  <a:cubicBezTo>
                    <a:pt x="275" y="107"/>
                    <a:pt x="275" y="107"/>
                    <a:pt x="275" y="107"/>
                  </a:cubicBezTo>
                  <a:cubicBezTo>
                    <a:pt x="269" y="110"/>
                    <a:pt x="267" y="113"/>
                    <a:pt x="266" y="117"/>
                  </a:cubicBezTo>
                  <a:cubicBezTo>
                    <a:pt x="265" y="119"/>
                    <a:pt x="264" y="121"/>
                    <a:pt x="263" y="123"/>
                  </a:cubicBezTo>
                  <a:cubicBezTo>
                    <a:pt x="261" y="127"/>
                    <a:pt x="257" y="128"/>
                    <a:pt x="254" y="129"/>
                  </a:cubicBezTo>
                  <a:cubicBezTo>
                    <a:pt x="250" y="130"/>
                    <a:pt x="247" y="131"/>
                    <a:pt x="244" y="134"/>
                  </a:cubicBezTo>
                  <a:cubicBezTo>
                    <a:pt x="242" y="136"/>
                    <a:pt x="241" y="139"/>
                    <a:pt x="240" y="141"/>
                  </a:cubicBezTo>
                  <a:cubicBezTo>
                    <a:pt x="238" y="145"/>
                    <a:pt x="236" y="148"/>
                    <a:pt x="232" y="150"/>
                  </a:cubicBezTo>
                  <a:cubicBezTo>
                    <a:pt x="226" y="153"/>
                    <a:pt x="220" y="154"/>
                    <a:pt x="214" y="155"/>
                  </a:cubicBezTo>
                  <a:cubicBezTo>
                    <a:pt x="205" y="156"/>
                    <a:pt x="195" y="157"/>
                    <a:pt x="189" y="165"/>
                  </a:cubicBezTo>
                  <a:cubicBezTo>
                    <a:pt x="188" y="166"/>
                    <a:pt x="187" y="168"/>
                    <a:pt x="187" y="169"/>
                  </a:cubicBezTo>
                  <a:cubicBezTo>
                    <a:pt x="186" y="171"/>
                    <a:pt x="186" y="173"/>
                    <a:pt x="184" y="174"/>
                  </a:cubicBezTo>
                  <a:cubicBezTo>
                    <a:pt x="182" y="176"/>
                    <a:pt x="180" y="176"/>
                    <a:pt x="178" y="176"/>
                  </a:cubicBezTo>
                  <a:cubicBezTo>
                    <a:pt x="176" y="177"/>
                    <a:pt x="175" y="177"/>
                    <a:pt x="173" y="178"/>
                  </a:cubicBezTo>
                  <a:cubicBezTo>
                    <a:pt x="170" y="180"/>
                    <a:pt x="168" y="184"/>
                    <a:pt x="166" y="188"/>
                  </a:cubicBezTo>
                  <a:cubicBezTo>
                    <a:pt x="164" y="192"/>
                    <a:pt x="162" y="195"/>
                    <a:pt x="159" y="198"/>
                  </a:cubicBezTo>
                  <a:cubicBezTo>
                    <a:pt x="155" y="200"/>
                    <a:pt x="152" y="202"/>
                    <a:pt x="148" y="203"/>
                  </a:cubicBezTo>
                  <a:cubicBezTo>
                    <a:pt x="144" y="205"/>
                    <a:pt x="141" y="207"/>
                    <a:pt x="137" y="209"/>
                  </a:cubicBezTo>
                  <a:cubicBezTo>
                    <a:pt x="133" y="212"/>
                    <a:pt x="129" y="215"/>
                    <a:pt x="125" y="218"/>
                  </a:cubicBezTo>
                  <a:cubicBezTo>
                    <a:pt x="124" y="218"/>
                    <a:pt x="124" y="218"/>
                    <a:pt x="124" y="218"/>
                  </a:cubicBezTo>
                  <a:cubicBezTo>
                    <a:pt x="122" y="220"/>
                    <a:pt x="119" y="222"/>
                    <a:pt x="117" y="224"/>
                  </a:cubicBezTo>
                  <a:cubicBezTo>
                    <a:pt x="107" y="231"/>
                    <a:pt x="97" y="235"/>
                    <a:pt x="87" y="240"/>
                  </a:cubicBezTo>
                  <a:cubicBezTo>
                    <a:pt x="86" y="241"/>
                    <a:pt x="86" y="241"/>
                    <a:pt x="86" y="241"/>
                  </a:cubicBezTo>
                  <a:cubicBezTo>
                    <a:pt x="83" y="242"/>
                    <a:pt x="81" y="243"/>
                    <a:pt x="79" y="244"/>
                  </a:cubicBezTo>
                  <a:cubicBezTo>
                    <a:pt x="68" y="249"/>
                    <a:pt x="63" y="257"/>
                    <a:pt x="59" y="266"/>
                  </a:cubicBezTo>
                  <a:cubicBezTo>
                    <a:pt x="57" y="270"/>
                    <a:pt x="54" y="275"/>
                    <a:pt x="51" y="280"/>
                  </a:cubicBezTo>
                  <a:cubicBezTo>
                    <a:pt x="43" y="289"/>
                    <a:pt x="34" y="296"/>
                    <a:pt x="26" y="303"/>
                  </a:cubicBezTo>
                  <a:cubicBezTo>
                    <a:pt x="24" y="305"/>
                    <a:pt x="21" y="307"/>
                    <a:pt x="19" y="309"/>
                  </a:cubicBezTo>
                  <a:cubicBezTo>
                    <a:pt x="18" y="310"/>
                    <a:pt x="18" y="310"/>
                    <a:pt x="18" y="310"/>
                  </a:cubicBezTo>
                  <a:cubicBezTo>
                    <a:pt x="18" y="312"/>
                    <a:pt x="18" y="312"/>
                    <a:pt x="18" y="312"/>
                  </a:cubicBezTo>
                  <a:cubicBezTo>
                    <a:pt x="18" y="312"/>
                    <a:pt x="18" y="312"/>
                    <a:pt x="18" y="312"/>
                  </a:cubicBezTo>
                  <a:cubicBezTo>
                    <a:pt x="19" y="313"/>
                    <a:pt x="19" y="315"/>
                    <a:pt x="20" y="316"/>
                  </a:cubicBezTo>
                  <a:cubicBezTo>
                    <a:pt x="21" y="317"/>
                    <a:pt x="21" y="319"/>
                    <a:pt x="21" y="321"/>
                  </a:cubicBezTo>
                  <a:cubicBezTo>
                    <a:pt x="21" y="323"/>
                    <a:pt x="20" y="324"/>
                    <a:pt x="18" y="326"/>
                  </a:cubicBezTo>
                  <a:cubicBezTo>
                    <a:pt x="17" y="327"/>
                    <a:pt x="16" y="328"/>
                    <a:pt x="16" y="329"/>
                  </a:cubicBezTo>
                  <a:cubicBezTo>
                    <a:pt x="15" y="330"/>
                    <a:pt x="14" y="331"/>
                    <a:pt x="13" y="333"/>
                  </a:cubicBezTo>
                  <a:cubicBezTo>
                    <a:pt x="10" y="337"/>
                    <a:pt x="8" y="340"/>
                    <a:pt x="6" y="344"/>
                  </a:cubicBezTo>
                  <a:cubicBezTo>
                    <a:pt x="0" y="358"/>
                    <a:pt x="4" y="371"/>
                    <a:pt x="9" y="384"/>
                  </a:cubicBezTo>
                  <a:cubicBezTo>
                    <a:pt x="11" y="389"/>
                    <a:pt x="11" y="389"/>
                    <a:pt x="11" y="389"/>
                  </a:cubicBezTo>
                  <a:cubicBezTo>
                    <a:pt x="12" y="390"/>
                    <a:pt x="12" y="390"/>
                    <a:pt x="12" y="390"/>
                  </a:cubicBezTo>
                  <a:cubicBezTo>
                    <a:pt x="16" y="390"/>
                    <a:pt x="16" y="393"/>
                    <a:pt x="17" y="399"/>
                  </a:cubicBezTo>
                  <a:cubicBezTo>
                    <a:pt x="17" y="403"/>
                    <a:pt x="17" y="406"/>
                    <a:pt x="19" y="408"/>
                  </a:cubicBezTo>
                  <a:cubicBezTo>
                    <a:pt x="20" y="408"/>
                    <a:pt x="21" y="409"/>
                    <a:pt x="22" y="409"/>
                  </a:cubicBezTo>
                  <a:cubicBezTo>
                    <a:pt x="22" y="409"/>
                    <a:pt x="23" y="409"/>
                    <a:pt x="23" y="408"/>
                  </a:cubicBezTo>
                  <a:cubicBezTo>
                    <a:pt x="25" y="408"/>
                    <a:pt x="25" y="408"/>
                    <a:pt x="25" y="408"/>
                  </a:cubicBezTo>
                  <a:cubicBezTo>
                    <a:pt x="25" y="406"/>
                    <a:pt x="25" y="406"/>
                    <a:pt x="25" y="406"/>
                  </a:cubicBezTo>
                  <a:cubicBezTo>
                    <a:pt x="26" y="406"/>
                    <a:pt x="26" y="405"/>
                    <a:pt x="26" y="404"/>
                  </a:cubicBezTo>
                  <a:cubicBezTo>
                    <a:pt x="26" y="404"/>
                    <a:pt x="26" y="404"/>
                    <a:pt x="26" y="403"/>
                  </a:cubicBezTo>
                  <a:cubicBezTo>
                    <a:pt x="27" y="404"/>
                    <a:pt x="28" y="406"/>
                    <a:pt x="28" y="408"/>
                  </a:cubicBezTo>
                  <a:cubicBezTo>
                    <a:pt x="29" y="411"/>
                    <a:pt x="30" y="414"/>
                    <a:pt x="32" y="415"/>
                  </a:cubicBezTo>
                  <a:cubicBezTo>
                    <a:pt x="33" y="416"/>
                    <a:pt x="34" y="416"/>
                    <a:pt x="36" y="416"/>
                  </a:cubicBezTo>
                  <a:cubicBezTo>
                    <a:pt x="37" y="416"/>
                    <a:pt x="38" y="416"/>
                    <a:pt x="39" y="415"/>
                  </a:cubicBezTo>
                  <a:cubicBezTo>
                    <a:pt x="40" y="415"/>
                    <a:pt x="42" y="415"/>
                    <a:pt x="43" y="415"/>
                  </a:cubicBezTo>
                  <a:cubicBezTo>
                    <a:pt x="44" y="415"/>
                    <a:pt x="44" y="415"/>
                    <a:pt x="45" y="415"/>
                  </a:cubicBezTo>
                  <a:cubicBezTo>
                    <a:pt x="53" y="417"/>
                    <a:pt x="54" y="423"/>
                    <a:pt x="54" y="432"/>
                  </a:cubicBezTo>
                  <a:cubicBezTo>
                    <a:pt x="54" y="434"/>
                    <a:pt x="54" y="435"/>
                    <a:pt x="54" y="437"/>
                  </a:cubicBezTo>
                  <a:cubicBezTo>
                    <a:pt x="55" y="445"/>
                    <a:pt x="59" y="456"/>
                    <a:pt x="68" y="460"/>
                  </a:cubicBezTo>
                  <a:cubicBezTo>
                    <a:pt x="69" y="460"/>
                    <a:pt x="71" y="461"/>
                    <a:pt x="73" y="461"/>
                  </a:cubicBezTo>
                  <a:cubicBezTo>
                    <a:pt x="76" y="461"/>
                    <a:pt x="79" y="459"/>
                    <a:pt x="82" y="457"/>
                  </a:cubicBezTo>
                  <a:cubicBezTo>
                    <a:pt x="85" y="456"/>
                    <a:pt x="89" y="454"/>
                    <a:pt x="92" y="454"/>
                  </a:cubicBezTo>
                  <a:cubicBezTo>
                    <a:pt x="93" y="456"/>
                    <a:pt x="93" y="459"/>
                    <a:pt x="93" y="462"/>
                  </a:cubicBezTo>
                  <a:cubicBezTo>
                    <a:pt x="93" y="468"/>
                    <a:pt x="93" y="474"/>
                    <a:pt x="98" y="477"/>
                  </a:cubicBezTo>
                  <a:cubicBezTo>
                    <a:pt x="100" y="479"/>
                    <a:pt x="102" y="479"/>
                    <a:pt x="104" y="479"/>
                  </a:cubicBezTo>
                  <a:cubicBezTo>
                    <a:pt x="104" y="479"/>
                    <a:pt x="105" y="479"/>
                    <a:pt x="105" y="479"/>
                  </a:cubicBezTo>
                  <a:cubicBezTo>
                    <a:pt x="109" y="478"/>
                    <a:pt x="112" y="473"/>
                    <a:pt x="115" y="468"/>
                  </a:cubicBezTo>
                  <a:cubicBezTo>
                    <a:pt x="115" y="468"/>
                    <a:pt x="116" y="467"/>
                    <a:pt x="116" y="466"/>
                  </a:cubicBezTo>
                  <a:cubicBezTo>
                    <a:pt x="123" y="455"/>
                    <a:pt x="139" y="451"/>
                    <a:pt x="153" y="451"/>
                  </a:cubicBezTo>
                  <a:cubicBezTo>
                    <a:pt x="156" y="451"/>
                    <a:pt x="160" y="451"/>
                    <a:pt x="163" y="452"/>
                  </a:cubicBezTo>
                  <a:cubicBezTo>
                    <a:pt x="167" y="453"/>
                    <a:pt x="171" y="454"/>
                    <a:pt x="175" y="455"/>
                  </a:cubicBezTo>
                  <a:cubicBezTo>
                    <a:pt x="177" y="455"/>
                    <a:pt x="179" y="456"/>
                    <a:pt x="181" y="456"/>
                  </a:cubicBezTo>
                  <a:cubicBezTo>
                    <a:pt x="184" y="457"/>
                    <a:pt x="184" y="457"/>
                    <a:pt x="184" y="457"/>
                  </a:cubicBezTo>
                  <a:cubicBezTo>
                    <a:pt x="185" y="455"/>
                    <a:pt x="185" y="455"/>
                    <a:pt x="185" y="455"/>
                  </a:cubicBezTo>
                  <a:cubicBezTo>
                    <a:pt x="185" y="454"/>
                    <a:pt x="185" y="453"/>
                    <a:pt x="186" y="452"/>
                  </a:cubicBezTo>
                  <a:cubicBezTo>
                    <a:pt x="189" y="442"/>
                    <a:pt x="188" y="432"/>
                    <a:pt x="187" y="422"/>
                  </a:cubicBezTo>
                  <a:cubicBezTo>
                    <a:pt x="187" y="413"/>
                    <a:pt x="186" y="405"/>
                    <a:pt x="188" y="397"/>
                  </a:cubicBezTo>
                  <a:cubicBezTo>
                    <a:pt x="190" y="393"/>
                    <a:pt x="191" y="389"/>
                    <a:pt x="193" y="384"/>
                  </a:cubicBezTo>
                  <a:cubicBezTo>
                    <a:pt x="194" y="381"/>
                    <a:pt x="195" y="377"/>
                    <a:pt x="196" y="374"/>
                  </a:cubicBezTo>
                  <a:cubicBezTo>
                    <a:pt x="199" y="364"/>
                    <a:pt x="202" y="357"/>
                    <a:pt x="207" y="351"/>
                  </a:cubicBezTo>
                  <a:cubicBezTo>
                    <a:pt x="213" y="345"/>
                    <a:pt x="221" y="341"/>
                    <a:pt x="228" y="336"/>
                  </a:cubicBezTo>
                  <a:cubicBezTo>
                    <a:pt x="231" y="334"/>
                    <a:pt x="231" y="334"/>
                    <a:pt x="231" y="334"/>
                  </a:cubicBezTo>
                  <a:cubicBezTo>
                    <a:pt x="248" y="325"/>
                    <a:pt x="263" y="315"/>
                    <a:pt x="281" y="309"/>
                  </a:cubicBezTo>
                  <a:cubicBezTo>
                    <a:pt x="285" y="308"/>
                    <a:pt x="287" y="305"/>
                    <a:pt x="290" y="303"/>
                  </a:cubicBezTo>
                  <a:cubicBezTo>
                    <a:pt x="292" y="301"/>
                    <a:pt x="295" y="299"/>
                    <a:pt x="297" y="298"/>
                  </a:cubicBezTo>
                  <a:cubicBezTo>
                    <a:pt x="300" y="296"/>
                    <a:pt x="303" y="296"/>
                    <a:pt x="307" y="294"/>
                  </a:cubicBezTo>
                  <a:cubicBezTo>
                    <a:pt x="310" y="293"/>
                    <a:pt x="313" y="292"/>
                    <a:pt x="316" y="291"/>
                  </a:cubicBezTo>
                  <a:cubicBezTo>
                    <a:pt x="319" y="292"/>
                    <a:pt x="322" y="293"/>
                    <a:pt x="325" y="293"/>
                  </a:cubicBezTo>
                  <a:cubicBezTo>
                    <a:pt x="331" y="293"/>
                    <a:pt x="337" y="292"/>
                    <a:pt x="341" y="290"/>
                  </a:cubicBezTo>
                  <a:cubicBezTo>
                    <a:pt x="343" y="290"/>
                    <a:pt x="345" y="290"/>
                    <a:pt x="346" y="290"/>
                  </a:cubicBezTo>
                  <a:cubicBezTo>
                    <a:pt x="347" y="290"/>
                    <a:pt x="348" y="290"/>
                    <a:pt x="350" y="291"/>
                  </a:cubicBezTo>
                  <a:cubicBezTo>
                    <a:pt x="354" y="294"/>
                    <a:pt x="359" y="295"/>
                    <a:pt x="363" y="297"/>
                  </a:cubicBezTo>
                  <a:cubicBezTo>
                    <a:pt x="366" y="297"/>
                    <a:pt x="369" y="298"/>
                    <a:pt x="373" y="298"/>
                  </a:cubicBezTo>
                  <a:cubicBezTo>
                    <a:pt x="374" y="298"/>
                    <a:pt x="374" y="298"/>
                    <a:pt x="374" y="298"/>
                  </a:cubicBezTo>
                  <a:cubicBezTo>
                    <a:pt x="377" y="298"/>
                    <a:pt x="378" y="297"/>
                    <a:pt x="379" y="296"/>
                  </a:cubicBezTo>
                  <a:cubicBezTo>
                    <a:pt x="379" y="295"/>
                    <a:pt x="379" y="295"/>
                    <a:pt x="379" y="295"/>
                  </a:cubicBezTo>
                  <a:cubicBezTo>
                    <a:pt x="380" y="295"/>
                    <a:pt x="381" y="296"/>
                    <a:pt x="382" y="296"/>
                  </a:cubicBezTo>
                  <a:cubicBezTo>
                    <a:pt x="382" y="296"/>
                    <a:pt x="383" y="296"/>
                    <a:pt x="383" y="296"/>
                  </a:cubicBezTo>
                  <a:cubicBezTo>
                    <a:pt x="386" y="296"/>
                    <a:pt x="389" y="295"/>
                    <a:pt x="391" y="294"/>
                  </a:cubicBezTo>
                  <a:cubicBezTo>
                    <a:pt x="395" y="291"/>
                    <a:pt x="397" y="287"/>
                    <a:pt x="398" y="283"/>
                  </a:cubicBezTo>
                  <a:cubicBezTo>
                    <a:pt x="398" y="282"/>
                    <a:pt x="399" y="282"/>
                    <a:pt x="399" y="281"/>
                  </a:cubicBezTo>
                  <a:cubicBezTo>
                    <a:pt x="404" y="268"/>
                    <a:pt x="399" y="263"/>
                    <a:pt x="390" y="257"/>
                  </a:cubicBezTo>
                  <a:cubicBezTo>
                    <a:pt x="389" y="257"/>
                    <a:pt x="388" y="257"/>
                    <a:pt x="388" y="256"/>
                  </a:cubicBezTo>
                  <a:cubicBezTo>
                    <a:pt x="387" y="255"/>
                    <a:pt x="385" y="254"/>
                    <a:pt x="384" y="253"/>
                  </a:cubicBezTo>
                  <a:cubicBezTo>
                    <a:pt x="382" y="253"/>
                    <a:pt x="381" y="252"/>
                    <a:pt x="380" y="252"/>
                  </a:cubicBezTo>
                  <a:cubicBezTo>
                    <a:pt x="378" y="252"/>
                    <a:pt x="377" y="254"/>
                    <a:pt x="376" y="255"/>
                  </a:cubicBezTo>
                  <a:cubicBezTo>
                    <a:pt x="375" y="253"/>
                    <a:pt x="374" y="251"/>
                    <a:pt x="370" y="251"/>
                  </a:cubicBezTo>
                  <a:cubicBezTo>
                    <a:pt x="370" y="251"/>
                    <a:pt x="370" y="251"/>
                    <a:pt x="370" y="251"/>
                  </a:cubicBezTo>
                  <a:cubicBezTo>
                    <a:pt x="368" y="251"/>
                    <a:pt x="366" y="252"/>
                    <a:pt x="365" y="253"/>
                  </a:cubicBezTo>
                  <a:cubicBezTo>
                    <a:pt x="364" y="253"/>
                    <a:pt x="363" y="253"/>
                    <a:pt x="362" y="253"/>
                  </a:cubicBezTo>
                  <a:cubicBezTo>
                    <a:pt x="362" y="253"/>
                    <a:pt x="362" y="253"/>
                    <a:pt x="361" y="253"/>
                  </a:cubicBezTo>
                  <a:cubicBezTo>
                    <a:pt x="361" y="253"/>
                    <a:pt x="360" y="253"/>
                    <a:pt x="360" y="253"/>
                  </a:cubicBezTo>
                  <a:cubicBezTo>
                    <a:pt x="359" y="253"/>
                    <a:pt x="359" y="253"/>
                    <a:pt x="358" y="253"/>
                  </a:cubicBezTo>
                  <a:cubicBezTo>
                    <a:pt x="358" y="253"/>
                    <a:pt x="358" y="253"/>
                    <a:pt x="357" y="253"/>
                  </a:cubicBezTo>
                  <a:cubicBezTo>
                    <a:pt x="359" y="252"/>
                    <a:pt x="360" y="250"/>
                    <a:pt x="360" y="248"/>
                  </a:cubicBezTo>
                  <a:cubicBezTo>
                    <a:pt x="360" y="247"/>
                    <a:pt x="360" y="246"/>
                    <a:pt x="360" y="245"/>
                  </a:cubicBezTo>
                  <a:cubicBezTo>
                    <a:pt x="360" y="245"/>
                    <a:pt x="360" y="245"/>
                    <a:pt x="360" y="245"/>
                  </a:cubicBezTo>
                  <a:cubicBezTo>
                    <a:pt x="360" y="244"/>
                    <a:pt x="360" y="244"/>
                    <a:pt x="360" y="244"/>
                  </a:cubicBezTo>
                  <a:cubicBezTo>
                    <a:pt x="360" y="243"/>
                    <a:pt x="360" y="243"/>
                    <a:pt x="360" y="242"/>
                  </a:cubicBezTo>
                  <a:cubicBezTo>
                    <a:pt x="359" y="240"/>
                    <a:pt x="359" y="238"/>
                    <a:pt x="358" y="237"/>
                  </a:cubicBezTo>
                  <a:cubicBezTo>
                    <a:pt x="358" y="237"/>
                    <a:pt x="357" y="236"/>
                    <a:pt x="357" y="235"/>
                  </a:cubicBezTo>
                  <a:cubicBezTo>
                    <a:pt x="357" y="234"/>
                    <a:pt x="357" y="233"/>
                    <a:pt x="357" y="232"/>
                  </a:cubicBezTo>
                  <a:cubicBezTo>
                    <a:pt x="357" y="229"/>
                    <a:pt x="357" y="227"/>
                    <a:pt x="356" y="225"/>
                  </a:cubicBezTo>
                  <a:cubicBezTo>
                    <a:pt x="356" y="223"/>
                    <a:pt x="356" y="221"/>
                    <a:pt x="356" y="219"/>
                  </a:cubicBezTo>
                  <a:cubicBezTo>
                    <a:pt x="357" y="216"/>
                    <a:pt x="357" y="213"/>
                    <a:pt x="357" y="210"/>
                  </a:cubicBezTo>
                  <a:cubicBezTo>
                    <a:pt x="358" y="208"/>
                    <a:pt x="358" y="207"/>
                    <a:pt x="358" y="205"/>
                  </a:cubicBezTo>
                  <a:cubicBezTo>
                    <a:pt x="358" y="204"/>
                    <a:pt x="358" y="203"/>
                    <a:pt x="358" y="202"/>
                  </a:cubicBezTo>
                  <a:cubicBezTo>
                    <a:pt x="358" y="201"/>
                    <a:pt x="358" y="200"/>
                    <a:pt x="358" y="200"/>
                  </a:cubicBezTo>
                  <a:cubicBezTo>
                    <a:pt x="358" y="199"/>
                    <a:pt x="358" y="198"/>
                    <a:pt x="359" y="197"/>
                  </a:cubicBezTo>
                  <a:cubicBezTo>
                    <a:pt x="359" y="196"/>
                    <a:pt x="359" y="194"/>
                    <a:pt x="359" y="193"/>
                  </a:cubicBezTo>
                  <a:cubicBezTo>
                    <a:pt x="360" y="192"/>
                    <a:pt x="360" y="192"/>
                    <a:pt x="360" y="192"/>
                  </a:cubicBezTo>
                  <a:cubicBezTo>
                    <a:pt x="361" y="188"/>
                    <a:pt x="361" y="186"/>
                    <a:pt x="363" y="185"/>
                  </a:cubicBezTo>
                  <a:cubicBezTo>
                    <a:pt x="367" y="183"/>
                    <a:pt x="371" y="181"/>
                    <a:pt x="376" y="180"/>
                  </a:cubicBezTo>
                  <a:cubicBezTo>
                    <a:pt x="387" y="177"/>
                    <a:pt x="398" y="170"/>
                    <a:pt x="409" y="158"/>
                  </a:cubicBezTo>
                  <a:cubicBezTo>
                    <a:pt x="410" y="157"/>
                    <a:pt x="411" y="156"/>
                    <a:pt x="412" y="154"/>
                  </a:cubicBezTo>
                  <a:cubicBezTo>
                    <a:pt x="414" y="153"/>
                    <a:pt x="415" y="152"/>
                    <a:pt x="416" y="151"/>
                  </a:cubicBezTo>
                  <a:cubicBezTo>
                    <a:pt x="417" y="150"/>
                    <a:pt x="419" y="148"/>
                    <a:pt x="420" y="146"/>
                  </a:cubicBezTo>
                  <a:cubicBezTo>
                    <a:pt x="422" y="143"/>
                    <a:pt x="424" y="139"/>
                    <a:pt x="425" y="136"/>
                  </a:cubicBezTo>
                  <a:cubicBezTo>
                    <a:pt x="427" y="132"/>
                    <a:pt x="428" y="129"/>
                    <a:pt x="429" y="126"/>
                  </a:cubicBezTo>
                  <a:cubicBezTo>
                    <a:pt x="429" y="126"/>
                    <a:pt x="429" y="125"/>
                    <a:pt x="429" y="125"/>
                  </a:cubicBezTo>
                  <a:cubicBezTo>
                    <a:pt x="429" y="124"/>
                    <a:pt x="430" y="124"/>
                    <a:pt x="430" y="124"/>
                  </a:cubicBezTo>
                  <a:cubicBezTo>
                    <a:pt x="430" y="124"/>
                    <a:pt x="430" y="123"/>
                    <a:pt x="430" y="123"/>
                  </a:cubicBezTo>
                  <a:cubicBezTo>
                    <a:pt x="431" y="123"/>
                    <a:pt x="431" y="122"/>
                    <a:pt x="431" y="122"/>
                  </a:cubicBezTo>
                  <a:cubicBezTo>
                    <a:pt x="432" y="121"/>
                    <a:pt x="433" y="120"/>
                    <a:pt x="433" y="118"/>
                  </a:cubicBezTo>
                  <a:cubicBezTo>
                    <a:pt x="434" y="118"/>
                    <a:pt x="434" y="117"/>
                    <a:pt x="435" y="116"/>
                  </a:cubicBezTo>
                  <a:cubicBezTo>
                    <a:pt x="437" y="113"/>
                    <a:pt x="438" y="109"/>
                    <a:pt x="440" y="105"/>
                  </a:cubicBezTo>
                  <a:cubicBezTo>
                    <a:pt x="441" y="103"/>
                    <a:pt x="443" y="99"/>
                    <a:pt x="443" y="95"/>
                  </a:cubicBezTo>
                  <a:cubicBezTo>
                    <a:pt x="444" y="91"/>
                    <a:pt x="445" y="86"/>
                    <a:pt x="447" y="83"/>
                  </a:cubicBezTo>
                  <a:cubicBezTo>
                    <a:pt x="448" y="81"/>
                    <a:pt x="450" y="80"/>
                    <a:pt x="452" y="78"/>
                  </a:cubicBezTo>
                  <a:cubicBezTo>
                    <a:pt x="453" y="77"/>
                    <a:pt x="453" y="77"/>
                    <a:pt x="454" y="76"/>
                  </a:cubicBezTo>
                  <a:cubicBezTo>
                    <a:pt x="455" y="75"/>
                    <a:pt x="456" y="74"/>
                    <a:pt x="456" y="74"/>
                  </a:cubicBezTo>
                  <a:cubicBezTo>
                    <a:pt x="457" y="74"/>
                    <a:pt x="458" y="75"/>
                    <a:pt x="459" y="75"/>
                  </a:cubicBezTo>
                  <a:cubicBezTo>
                    <a:pt x="461" y="76"/>
                    <a:pt x="463" y="78"/>
                    <a:pt x="465" y="78"/>
                  </a:cubicBezTo>
                  <a:cubicBezTo>
                    <a:pt x="466" y="78"/>
                    <a:pt x="467" y="77"/>
                    <a:pt x="468" y="76"/>
                  </a:cubicBezTo>
                  <a:cubicBezTo>
                    <a:pt x="471" y="73"/>
                    <a:pt x="468" y="70"/>
                    <a:pt x="467" y="67"/>
                  </a:cubicBezTo>
                  <a:cubicBezTo>
                    <a:pt x="466" y="67"/>
                    <a:pt x="466" y="66"/>
                    <a:pt x="466" y="66"/>
                  </a:cubicBezTo>
                  <a:cubicBezTo>
                    <a:pt x="466" y="65"/>
                    <a:pt x="465" y="64"/>
                    <a:pt x="467" y="63"/>
                  </a:cubicBezTo>
                  <a:cubicBezTo>
                    <a:pt x="470" y="61"/>
                    <a:pt x="472" y="59"/>
                    <a:pt x="473" y="57"/>
                  </a:cubicBezTo>
                  <a:cubicBezTo>
                    <a:pt x="475" y="55"/>
                    <a:pt x="475" y="55"/>
                    <a:pt x="475" y="55"/>
                  </a:cubicBezTo>
                  <a:cubicBezTo>
                    <a:pt x="476" y="53"/>
                    <a:pt x="478" y="51"/>
                    <a:pt x="479" y="49"/>
                  </a:cubicBezTo>
                  <a:cubicBezTo>
                    <a:pt x="481" y="47"/>
                    <a:pt x="483" y="44"/>
                    <a:pt x="485" y="42"/>
                  </a:cubicBezTo>
                  <a:cubicBezTo>
                    <a:pt x="485" y="42"/>
                    <a:pt x="486" y="41"/>
                    <a:pt x="488" y="41"/>
                  </a:cubicBezTo>
                  <a:cubicBezTo>
                    <a:pt x="490" y="40"/>
                    <a:pt x="493" y="38"/>
                    <a:pt x="494" y="35"/>
                  </a:cubicBezTo>
                  <a:cubicBezTo>
                    <a:pt x="495" y="32"/>
                    <a:pt x="496" y="29"/>
                    <a:pt x="496" y="25"/>
                  </a:cubicBezTo>
                  <a:cubicBezTo>
                    <a:pt x="496" y="24"/>
                    <a:pt x="496" y="22"/>
                    <a:pt x="496" y="20"/>
                  </a:cubicBezTo>
                  <a:cubicBezTo>
                    <a:pt x="497" y="19"/>
                    <a:pt x="497" y="18"/>
                    <a:pt x="497" y="17"/>
                  </a:cubicBezTo>
                  <a:cubicBezTo>
                    <a:pt x="498" y="17"/>
                    <a:pt x="499" y="16"/>
                    <a:pt x="499" y="16"/>
                  </a:cubicBezTo>
                  <a:cubicBezTo>
                    <a:pt x="500" y="15"/>
                    <a:pt x="501" y="14"/>
                    <a:pt x="502" y="13"/>
                  </a:cubicBezTo>
                  <a:cubicBezTo>
                    <a:pt x="504" y="12"/>
                    <a:pt x="505" y="10"/>
                    <a:pt x="506" y="8"/>
                  </a:cubicBezTo>
                  <a:cubicBezTo>
                    <a:pt x="507" y="8"/>
                    <a:pt x="507" y="8"/>
                    <a:pt x="507" y="8"/>
                  </a:cubicBezTo>
                  <a:cubicBezTo>
                    <a:pt x="507" y="7"/>
                    <a:pt x="511" y="2"/>
                    <a:pt x="511" y="2"/>
                  </a:cubicBezTo>
                  <a:lnTo>
                    <a:pt x="507" y="1"/>
                  </a:lnTo>
                  <a:close/>
                  <a:moveTo>
                    <a:pt x="332" y="281"/>
                  </a:moveTo>
                  <a:cubicBezTo>
                    <a:pt x="332" y="281"/>
                    <a:pt x="330" y="281"/>
                    <a:pt x="330" y="281"/>
                  </a:cubicBezTo>
                  <a:cubicBezTo>
                    <a:pt x="326" y="281"/>
                    <a:pt x="323" y="281"/>
                    <a:pt x="320" y="284"/>
                  </a:cubicBezTo>
                  <a:cubicBezTo>
                    <a:pt x="319" y="284"/>
                    <a:pt x="319" y="284"/>
                    <a:pt x="319" y="284"/>
                  </a:cubicBezTo>
                  <a:cubicBezTo>
                    <a:pt x="318" y="284"/>
                    <a:pt x="317" y="283"/>
                    <a:pt x="316" y="282"/>
                  </a:cubicBezTo>
                  <a:cubicBezTo>
                    <a:pt x="316" y="280"/>
                    <a:pt x="317" y="278"/>
                    <a:pt x="318" y="276"/>
                  </a:cubicBezTo>
                  <a:cubicBezTo>
                    <a:pt x="319" y="275"/>
                    <a:pt x="321" y="274"/>
                    <a:pt x="324" y="274"/>
                  </a:cubicBezTo>
                  <a:cubicBezTo>
                    <a:pt x="325" y="274"/>
                    <a:pt x="326" y="274"/>
                    <a:pt x="328" y="275"/>
                  </a:cubicBezTo>
                  <a:cubicBezTo>
                    <a:pt x="328" y="275"/>
                    <a:pt x="329" y="276"/>
                    <a:pt x="329" y="276"/>
                  </a:cubicBezTo>
                  <a:cubicBezTo>
                    <a:pt x="331" y="277"/>
                    <a:pt x="332" y="278"/>
                    <a:pt x="333" y="278"/>
                  </a:cubicBezTo>
                  <a:cubicBezTo>
                    <a:pt x="335" y="279"/>
                    <a:pt x="336" y="280"/>
                    <a:pt x="338" y="280"/>
                  </a:cubicBezTo>
                  <a:cubicBezTo>
                    <a:pt x="338" y="280"/>
                    <a:pt x="337" y="280"/>
                    <a:pt x="337" y="280"/>
                  </a:cubicBezTo>
                  <a:cubicBezTo>
                    <a:pt x="336" y="281"/>
                    <a:pt x="334" y="281"/>
                    <a:pt x="332" y="281"/>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noEditPoints="1"/>
            </p:cNvSpPr>
            <p:nvPr/>
          </p:nvSpPr>
          <p:spPr bwMode="auto">
            <a:xfrm>
              <a:off x="3197" y="621"/>
              <a:ext cx="290" cy="352"/>
            </a:xfrm>
            <a:custGeom>
              <a:avLst/>
              <a:gdLst>
                <a:gd name="T0" fmla="*/ 137 w 144"/>
                <a:gd name="T1" fmla="*/ 129 h 175"/>
                <a:gd name="T2" fmla="*/ 127 w 144"/>
                <a:gd name="T3" fmla="*/ 122 h 175"/>
                <a:gd name="T4" fmla="*/ 120 w 144"/>
                <a:gd name="T5" fmla="*/ 123 h 175"/>
                <a:gd name="T6" fmla="*/ 114 w 144"/>
                <a:gd name="T7" fmla="*/ 113 h 175"/>
                <a:gd name="T8" fmla="*/ 102 w 144"/>
                <a:gd name="T9" fmla="*/ 117 h 175"/>
                <a:gd name="T10" fmla="*/ 95 w 144"/>
                <a:gd name="T11" fmla="*/ 111 h 175"/>
                <a:gd name="T12" fmla="*/ 76 w 144"/>
                <a:gd name="T13" fmla="*/ 106 h 175"/>
                <a:gd name="T14" fmla="*/ 79 w 144"/>
                <a:gd name="T15" fmla="*/ 84 h 175"/>
                <a:gd name="T16" fmla="*/ 88 w 144"/>
                <a:gd name="T17" fmla="*/ 69 h 175"/>
                <a:gd name="T18" fmla="*/ 76 w 144"/>
                <a:gd name="T19" fmla="*/ 73 h 175"/>
                <a:gd name="T20" fmla="*/ 73 w 144"/>
                <a:gd name="T21" fmla="*/ 59 h 175"/>
                <a:gd name="T22" fmla="*/ 76 w 144"/>
                <a:gd name="T23" fmla="*/ 59 h 175"/>
                <a:gd name="T24" fmla="*/ 79 w 144"/>
                <a:gd name="T25" fmla="*/ 42 h 175"/>
                <a:gd name="T26" fmla="*/ 82 w 144"/>
                <a:gd name="T27" fmla="*/ 42 h 175"/>
                <a:gd name="T28" fmla="*/ 90 w 144"/>
                <a:gd name="T29" fmla="*/ 51 h 175"/>
                <a:gd name="T30" fmla="*/ 88 w 144"/>
                <a:gd name="T31" fmla="*/ 35 h 175"/>
                <a:gd name="T32" fmla="*/ 85 w 144"/>
                <a:gd name="T33" fmla="*/ 30 h 175"/>
                <a:gd name="T34" fmla="*/ 72 w 144"/>
                <a:gd name="T35" fmla="*/ 10 h 175"/>
                <a:gd name="T36" fmla="*/ 64 w 144"/>
                <a:gd name="T37" fmla="*/ 2 h 175"/>
                <a:gd name="T38" fmla="*/ 38 w 144"/>
                <a:gd name="T39" fmla="*/ 20 h 175"/>
                <a:gd name="T40" fmla="*/ 34 w 144"/>
                <a:gd name="T41" fmla="*/ 23 h 175"/>
                <a:gd name="T42" fmla="*/ 27 w 144"/>
                <a:gd name="T43" fmla="*/ 27 h 175"/>
                <a:gd name="T44" fmla="*/ 28 w 144"/>
                <a:gd name="T45" fmla="*/ 22 h 175"/>
                <a:gd name="T46" fmla="*/ 18 w 144"/>
                <a:gd name="T47" fmla="*/ 19 h 175"/>
                <a:gd name="T48" fmla="*/ 16 w 144"/>
                <a:gd name="T49" fmla="*/ 29 h 175"/>
                <a:gd name="T50" fmla="*/ 25 w 144"/>
                <a:gd name="T51" fmla="*/ 43 h 175"/>
                <a:gd name="T52" fmla="*/ 32 w 144"/>
                <a:gd name="T53" fmla="*/ 47 h 175"/>
                <a:gd name="T54" fmla="*/ 25 w 144"/>
                <a:gd name="T55" fmla="*/ 59 h 175"/>
                <a:gd name="T56" fmla="*/ 7 w 144"/>
                <a:gd name="T57" fmla="*/ 43 h 175"/>
                <a:gd name="T58" fmla="*/ 8 w 144"/>
                <a:gd name="T59" fmla="*/ 63 h 175"/>
                <a:gd name="T60" fmla="*/ 18 w 144"/>
                <a:gd name="T61" fmla="*/ 82 h 175"/>
                <a:gd name="T62" fmla="*/ 31 w 144"/>
                <a:gd name="T63" fmla="*/ 111 h 175"/>
                <a:gd name="T64" fmla="*/ 35 w 144"/>
                <a:gd name="T65" fmla="*/ 126 h 175"/>
                <a:gd name="T66" fmla="*/ 43 w 144"/>
                <a:gd name="T67" fmla="*/ 142 h 175"/>
                <a:gd name="T68" fmla="*/ 49 w 144"/>
                <a:gd name="T69" fmla="*/ 149 h 175"/>
                <a:gd name="T70" fmla="*/ 57 w 144"/>
                <a:gd name="T71" fmla="*/ 171 h 175"/>
                <a:gd name="T72" fmla="*/ 60 w 144"/>
                <a:gd name="T73" fmla="*/ 175 h 175"/>
                <a:gd name="T74" fmla="*/ 87 w 144"/>
                <a:gd name="T75" fmla="*/ 168 h 175"/>
                <a:gd name="T76" fmla="*/ 102 w 144"/>
                <a:gd name="T77" fmla="*/ 168 h 175"/>
                <a:gd name="T78" fmla="*/ 144 w 144"/>
                <a:gd name="T79" fmla="*/ 152 h 175"/>
                <a:gd name="T80" fmla="*/ 67 w 144"/>
                <a:gd name="T81" fmla="*/ 155 h 175"/>
                <a:gd name="T82" fmla="*/ 64 w 144"/>
                <a:gd name="T83" fmla="*/ 147 h 175"/>
                <a:gd name="T84" fmla="*/ 51 w 144"/>
                <a:gd name="T85" fmla="*/ 139 h 175"/>
                <a:gd name="T86" fmla="*/ 69 w 144"/>
                <a:gd name="T87" fmla="*/ 128 h 175"/>
                <a:gd name="T88" fmla="*/ 72 w 144"/>
                <a:gd name="T89" fmla="*/ 137 h 175"/>
                <a:gd name="T90" fmla="*/ 80 w 144"/>
                <a:gd name="T91" fmla="*/ 137 h 175"/>
                <a:gd name="T92" fmla="*/ 79 w 144"/>
                <a:gd name="T93" fmla="*/ 145 h 175"/>
                <a:gd name="T94" fmla="*/ 68 w 144"/>
                <a:gd name="T95" fmla="*/ 150 h 175"/>
                <a:gd name="T96" fmla="*/ 69 w 144"/>
                <a:gd name="T97" fmla="*/ 109 h 175"/>
                <a:gd name="T98" fmla="*/ 65 w 144"/>
                <a:gd name="T99" fmla="*/ 106 h 175"/>
                <a:gd name="T100" fmla="*/ 66 w 144"/>
                <a:gd name="T101" fmla="*/ 10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4" h="175">
                  <a:moveTo>
                    <a:pt x="143" y="146"/>
                  </a:moveTo>
                  <a:cubicBezTo>
                    <a:pt x="143" y="144"/>
                    <a:pt x="143" y="141"/>
                    <a:pt x="142" y="139"/>
                  </a:cubicBezTo>
                  <a:cubicBezTo>
                    <a:pt x="142" y="136"/>
                    <a:pt x="140" y="132"/>
                    <a:pt x="137" y="129"/>
                  </a:cubicBezTo>
                  <a:cubicBezTo>
                    <a:pt x="137" y="129"/>
                    <a:pt x="136" y="128"/>
                    <a:pt x="136" y="127"/>
                  </a:cubicBezTo>
                  <a:cubicBezTo>
                    <a:pt x="134" y="126"/>
                    <a:pt x="133" y="124"/>
                    <a:pt x="131" y="123"/>
                  </a:cubicBezTo>
                  <a:cubicBezTo>
                    <a:pt x="130" y="122"/>
                    <a:pt x="129" y="122"/>
                    <a:pt x="127" y="122"/>
                  </a:cubicBezTo>
                  <a:cubicBezTo>
                    <a:pt x="126" y="122"/>
                    <a:pt x="126" y="122"/>
                    <a:pt x="125" y="122"/>
                  </a:cubicBezTo>
                  <a:cubicBezTo>
                    <a:pt x="124" y="122"/>
                    <a:pt x="124" y="122"/>
                    <a:pt x="124" y="122"/>
                  </a:cubicBezTo>
                  <a:cubicBezTo>
                    <a:pt x="123" y="122"/>
                    <a:pt x="121" y="123"/>
                    <a:pt x="120" y="123"/>
                  </a:cubicBezTo>
                  <a:cubicBezTo>
                    <a:pt x="119" y="124"/>
                    <a:pt x="117" y="124"/>
                    <a:pt x="116" y="124"/>
                  </a:cubicBezTo>
                  <a:cubicBezTo>
                    <a:pt x="116" y="124"/>
                    <a:pt x="116" y="123"/>
                    <a:pt x="116" y="122"/>
                  </a:cubicBezTo>
                  <a:cubicBezTo>
                    <a:pt x="116" y="119"/>
                    <a:pt x="117" y="116"/>
                    <a:pt x="114" y="113"/>
                  </a:cubicBezTo>
                  <a:cubicBezTo>
                    <a:pt x="112" y="111"/>
                    <a:pt x="110" y="111"/>
                    <a:pt x="109" y="111"/>
                  </a:cubicBezTo>
                  <a:cubicBezTo>
                    <a:pt x="105" y="111"/>
                    <a:pt x="103" y="114"/>
                    <a:pt x="103" y="117"/>
                  </a:cubicBezTo>
                  <a:cubicBezTo>
                    <a:pt x="102" y="117"/>
                    <a:pt x="102" y="117"/>
                    <a:pt x="102" y="117"/>
                  </a:cubicBezTo>
                  <a:cubicBezTo>
                    <a:pt x="101" y="117"/>
                    <a:pt x="100" y="116"/>
                    <a:pt x="99" y="116"/>
                  </a:cubicBezTo>
                  <a:cubicBezTo>
                    <a:pt x="98" y="115"/>
                    <a:pt x="98" y="115"/>
                    <a:pt x="97" y="114"/>
                  </a:cubicBezTo>
                  <a:cubicBezTo>
                    <a:pt x="97" y="113"/>
                    <a:pt x="96" y="112"/>
                    <a:pt x="95" y="111"/>
                  </a:cubicBezTo>
                  <a:cubicBezTo>
                    <a:pt x="93" y="109"/>
                    <a:pt x="90" y="108"/>
                    <a:pt x="88" y="107"/>
                  </a:cubicBezTo>
                  <a:cubicBezTo>
                    <a:pt x="85" y="107"/>
                    <a:pt x="82" y="106"/>
                    <a:pt x="79" y="106"/>
                  </a:cubicBezTo>
                  <a:cubicBezTo>
                    <a:pt x="78" y="106"/>
                    <a:pt x="77" y="106"/>
                    <a:pt x="76" y="106"/>
                  </a:cubicBezTo>
                  <a:cubicBezTo>
                    <a:pt x="78" y="106"/>
                    <a:pt x="79" y="105"/>
                    <a:pt x="79" y="104"/>
                  </a:cubicBezTo>
                  <a:cubicBezTo>
                    <a:pt x="81" y="101"/>
                    <a:pt x="81" y="98"/>
                    <a:pt x="80" y="96"/>
                  </a:cubicBezTo>
                  <a:cubicBezTo>
                    <a:pt x="78" y="90"/>
                    <a:pt x="77" y="86"/>
                    <a:pt x="79" y="84"/>
                  </a:cubicBezTo>
                  <a:cubicBezTo>
                    <a:pt x="80" y="83"/>
                    <a:pt x="81" y="82"/>
                    <a:pt x="82" y="81"/>
                  </a:cubicBezTo>
                  <a:cubicBezTo>
                    <a:pt x="84" y="79"/>
                    <a:pt x="86" y="77"/>
                    <a:pt x="87" y="75"/>
                  </a:cubicBezTo>
                  <a:cubicBezTo>
                    <a:pt x="88" y="73"/>
                    <a:pt x="89" y="71"/>
                    <a:pt x="88" y="69"/>
                  </a:cubicBezTo>
                  <a:cubicBezTo>
                    <a:pt x="87" y="68"/>
                    <a:pt x="86" y="67"/>
                    <a:pt x="85" y="67"/>
                  </a:cubicBezTo>
                  <a:cubicBezTo>
                    <a:pt x="83" y="67"/>
                    <a:pt x="81" y="69"/>
                    <a:pt x="77" y="72"/>
                  </a:cubicBezTo>
                  <a:cubicBezTo>
                    <a:pt x="76" y="72"/>
                    <a:pt x="76" y="73"/>
                    <a:pt x="76" y="73"/>
                  </a:cubicBezTo>
                  <a:cubicBezTo>
                    <a:pt x="75" y="73"/>
                    <a:pt x="75" y="74"/>
                    <a:pt x="75" y="74"/>
                  </a:cubicBezTo>
                  <a:cubicBezTo>
                    <a:pt x="74" y="74"/>
                    <a:pt x="73" y="72"/>
                    <a:pt x="73" y="69"/>
                  </a:cubicBezTo>
                  <a:cubicBezTo>
                    <a:pt x="72" y="63"/>
                    <a:pt x="72" y="60"/>
                    <a:pt x="73" y="59"/>
                  </a:cubicBezTo>
                  <a:cubicBezTo>
                    <a:pt x="73" y="59"/>
                    <a:pt x="73" y="59"/>
                    <a:pt x="73" y="59"/>
                  </a:cubicBezTo>
                  <a:cubicBezTo>
                    <a:pt x="73" y="59"/>
                    <a:pt x="74" y="59"/>
                    <a:pt x="74" y="59"/>
                  </a:cubicBezTo>
                  <a:cubicBezTo>
                    <a:pt x="75" y="59"/>
                    <a:pt x="75" y="59"/>
                    <a:pt x="76" y="59"/>
                  </a:cubicBezTo>
                  <a:cubicBezTo>
                    <a:pt x="78" y="59"/>
                    <a:pt x="79" y="58"/>
                    <a:pt x="80" y="57"/>
                  </a:cubicBezTo>
                  <a:cubicBezTo>
                    <a:pt x="83" y="54"/>
                    <a:pt x="81" y="50"/>
                    <a:pt x="80" y="47"/>
                  </a:cubicBezTo>
                  <a:cubicBezTo>
                    <a:pt x="80" y="45"/>
                    <a:pt x="78" y="43"/>
                    <a:pt x="79" y="42"/>
                  </a:cubicBezTo>
                  <a:cubicBezTo>
                    <a:pt x="79" y="42"/>
                    <a:pt x="79" y="42"/>
                    <a:pt x="81" y="42"/>
                  </a:cubicBezTo>
                  <a:cubicBezTo>
                    <a:pt x="82" y="42"/>
                    <a:pt x="82" y="42"/>
                    <a:pt x="82" y="42"/>
                  </a:cubicBezTo>
                  <a:cubicBezTo>
                    <a:pt x="82" y="42"/>
                    <a:pt x="82" y="42"/>
                    <a:pt x="82" y="42"/>
                  </a:cubicBezTo>
                  <a:cubicBezTo>
                    <a:pt x="83" y="42"/>
                    <a:pt x="83" y="43"/>
                    <a:pt x="83" y="43"/>
                  </a:cubicBezTo>
                  <a:cubicBezTo>
                    <a:pt x="83" y="44"/>
                    <a:pt x="83" y="46"/>
                    <a:pt x="84" y="47"/>
                  </a:cubicBezTo>
                  <a:cubicBezTo>
                    <a:pt x="85" y="50"/>
                    <a:pt x="87" y="51"/>
                    <a:pt x="90" y="51"/>
                  </a:cubicBezTo>
                  <a:cubicBezTo>
                    <a:pt x="91" y="51"/>
                    <a:pt x="92" y="51"/>
                    <a:pt x="93" y="50"/>
                  </a:cubicBezTo>
                  <a:cubicBezTo>
                    <a:pt x="94" y="48"/>
                    <a:pt x="95" y="46"/>
                    <a:pt x="94" y="44"/>
                  </a:cubicBezTo>
                  <a:cubicBezTo>
                    <a:pt x="94" y="41"/>
                    <a:pt x="90" y="36"/>
                    <a:pt x="88" y="35"/>
                  </a:cubicBezTo>
                  <a:cubicBezTo>
                    <a:pt x="87" y="34"/>
                    <a:pt x="85" y="33"/>
                    <a:pt x="84" y="33"/>
                  </a:cubicBezTo>
                  <a:cubicBezTo>
                    <a:pt x="84" y="33"/>
                    <a:pt x="83" y="33"/>
                    <a:pt x="83" y="32"/>
                  </a:cubicBezTo>
                  <a:cubicBezTo>
                    <a:pt x="84" y="32"/>
                    <a:pt x="84" y="31"/>
                    <a:pt x="85" y="30"/>
                  </a:cubicBezTo>
                  <a:cubicBezTo>
                    <a:pt x="86" y="27"/>
                    <a:pt x="85" y="23"/>
                    <a:pt x="83" y="20"/>
                  </a:cubicBezTo>
                  <a:cubicBezTo>
                    <a:pt x="82" y="18"/>
                    <a:pt x="79" y="17"/>
                    <a:pt x="77" y="15"/>
                  </a:cubicBezTo>
                  <a:cubicBezTo>
                    <a:pt x="75" y="14"/>
                    <a:pt x="73" y="12"/>
                    <a:pt x="72" y="10"/>
                  </a:cubicBezTo>
                  <a:cubicBezTo>
                    <a:pt x="70" y="9"/>
                    <a:pt x="69" y="6"/>
                    <a:pt x="68" y="4"/>
                  </a:cubicBezTo>
                  <a:cubicBezTo>
                    <a:pt x="67" y="0"/>
                    <a:pt x="67" y="0"/>
                    <a:pt x="67" y="0"/>
                  </a:cubicBezTo>
                  <a:cubicBezTo>
                    <a:pt x="64" y="2"/>
                    <a:pt x="64" y="2"/>
                    <a:pt x="64" y="2"/>
                  </a:cubicBezTo>
                  <a:cubicBezTo>
                    <a:pt x="62" y="3"/>
                    <a:pt x="60" y="5"/>
                    <a:pt x="59" y="6"/>
                  </a:cubicBezTo>
                  <a:cubicBezTo>
                    <a:pt x="58" y="7"/>
                    <a:pt x="57" y="8"/>
                    <a:pt x="56" y="9"/>
                  </a:cubicBezTo>
                  <a:cubicBezTo>
                    <a:pt x="51" y="13"/>
                    <a:pt x="44" y="18"/>
                    <a:pt x="38" y="20"/>
                  </a:cubicBezTo>
                  <a:cubicBezTo>
                    <a:pt x="37" y="20"/>
                    <a:pt x="37" y="20"/>
                    <a:pt x="37" y="20"/>
                  </a:cubicBezTo>
                  <a:cubicBezTo>
                    <a:pt x="36" y="21"/>
                    <a:pt x="36" y="21"/>
                    <a:pt x="36" y="21"/>
                  </a:cubicBezTo>
                  <a:cubicBezTo>
                    <a:pt x="36" y="21"/>
                    <a:pt x="35" y="22"/>
                    <a:pt x="34" y="23"/>
                  </a:cubicBezTo>
                  <a:cubicBezTo>
                    <a:pt x="33" y="23"/>
                    <a:pt x="32" y="24"/>
                    <a:pt x="31" y="24"/>
                  </a:cubicBezTo>
                  <a:cubicBezTo>
                    <a:pt x="31" y="25"/>
                    <a:pt x="30" y="25"/>
                    <a:pt x="30" y="25"/>
                  </a:cubicBezTo>
                  <a:cubicBezTo>
                    <a:pt x="29" y="27"/>
                    <a:pt x="28" y="27"/>
                    <a:pt x="27" y="27"/>
                  </a:cubicBezTo>
                  <a:cubicBezTo>
                    <a:pt x="27" y="27"/>
                    <a:pt x="26" y="27"/>
                    <a:pt x="26" y="27"/>
                  </a:cubicBezTo>
                  <a:cubicBezTo>
                    <a:pt x="26" y="27"/>
                    <a:pt x="26" y="27"/>
                    <a:pt x="26" y="27"/>
                  </a:cubicBezTo>
                  <a:cubicBezTo>
                    <a:pt x="27" y="26"/>
                    <a:pt x="28" y="24"/>
                    <a:pt x="28" y="22"/>
                  </a:cubicBezTo>
                  <a:cubicBezTo>
                    <a:pt x="27" y="20"/>
                    <a:pt x="25" y="19"/>
                    <a:pt x="24" y="18"/>
                  </a:cubicBezTo>
                  <a:cubicBezTo>
                    <a:pt x="23" y="18"/>
                    <a:pt x="22" y="17"/>
                    <a:pt x="21" y="17"/>
                  </a:cubicBezTo>
                  <a:cubicBezTo>
                    <a:pt x="20" y="17"/>
                    <a:pt x="19" y="18"/>
                    <a:pt x="18" y="19"/>
                  </a:cubicBezTo>
                  <a:cubicBezTo>
                    <a:pt x="16" y="20"/>
                    <a:pt x="16" y="23"/>
                    <a:pt x="16" y="25"/>
                  </a:cubicBezTo>
                  <a:cubicBezTo>
                    <a:pt x="16" y="26"/>
                    <a:pt x="16" y="27"/>
                    <a:pt x="16" y="27"/>
                  </a:cubicBezTo>
                  <a:cubicBezTo>
                    <a:pt x="16" y="28"/>
                    <a:pt x="16" y="28"/>
                    <a:pt x="16" y="29"/>
                  </a:cubicBezTo>
                  <a:cubicBezTo>
                    <a:pt x="15" y="30"/>
                    <a:pt x="15" y="31"/>
                    <a:pt x="15" y="33"/>
                  </a:cubicBezTo>
                  <a:cubicBezTo>
                    <a:pt x="15" y="36"/>
                    <a:pt x="15" y="38"/>
                    <a:pt x="17" y="39"/>
                  </a:cubicBezTo>
                  <a:cubicBezTo>
                    <a:pt x="19" y="41"/>
                    <a:pt x="22" y="43"/>
                    <a:pt x="25" y="43"/>
                  </a:cubicBezTo>
                  <a:cubicBezTo>
                    <a:pt x="28" y="43"/>
                    <a:pt x="31" y="42"/>
                    <a:pt x="33" y="40"/>
                  </a:cubicBezTo>
                  <a:cubicBezTo>
                    <a:pt x="32" y="41"/>
                    <a:pt x="32" y="43"/>
                    <a:pt x="32" y="44"/>
                  </a:cubicBezTo>
                  <a:cubicBezTo>
                    <a:pt x="32" y="45"/>
                    <a:pt x="32" y="46"/>
                    <a:pt x="32" y="47"/>
                  </a:cubicBezTo>
                  <a:cubicBezTo>
                    <a:pt x="32" y="49"/>
                    <a:pt x="32" y="51"/>
                    <a:pt x="33" y="54"/>
                  </a:cubicBezTo>
                  <a:cubicBezTo>
                    <a:pt x="34" y="58"/>
                    <a:pt x="36" y="70"/>
                    <a:pt x="33" y="72"/>
                  </a:cubicBezTo>
                  <a:cubicBezTo>
                    <a:pt x="31" y="70"/>
                    <a:pt x="26" y="62"/>
                    <a:pt x="25" y="59"/>
                  </a:cubicBezTo>
                  <a:cubicBezTo>
                    <a:pt x="24" y="57"/>
                    <a:pt x="23" y="55"/>
                    <a:pt x="22" y="54"/>
                  </a:cubicBezTo>
                  <a:cubicBezTo>
                    <a:pt x="19" y="50"/>
                    <a:pt x="14" y="43"/>
                    <a:pt x="8" y="43"/>
                  </a:cubicBezTo>
                  <a:cubicBezTo>
                    <a:pt x="8" y="43"/>
                    <a:pt x="8" y="43"/>
                    <a:pt x="7" y="43"/>
                  </a:cubicBezTo>
                  <a:cubicBezTo>
                    <a:pt x="5" y="43"/>
                    <a:pt x="3" y="45"/>
                    <a:pt x="2" y="46"/>
                  </a:cubicBezTo>
                  <a:cubicBezTo>
                    <a:pt x="0" y="50"/>
                    <a:pt x="1" y="54"/>
                    <a:pt x="3" y="57"/>
                  </a:cubicBezTo>
                  <a:cubicBezTo>
                    <a:pt x="4" y="60"/>
                    <a:pt x="6" y="62"/>
                    <a:pt x="8" y="63"/>
                  </a:cubicBezTo>
                  <a:cubicBezTo>
                    <a:pt x="9" y="65"/>
                    <a:pt x="10" y="66"/>
                    <a:pt x="11" y="68"/>
                  </a:cubicBezTo>
                  <a:cubicBezTo>
                    <a:pt x="13" y="70"/>
                    <a:pt x="14" y="73"/>
                    <a:pt x="15" y="76"/>
                  </a:cubicBezTo>
                  <a:cubicBezTo>
                    <a:pt x="16" y="78"/>
                    <a:pt x="17" y="80"/>
                    <a:pt x="18" y="82"/>
                  </a:cubicBezTo>
                  <a:cubicBezTo>
                    <a:pt x="19" y="85"/>
                    <a:pt x="21" y="87"/>
                    <a:pt x="22" y="89"/>
                  </a:cubicBezTo>
                  <a:cubicBezTo>
                    <a:pt x="25" y="94"/>
                    <a:pt x="28" y="99"/>
                    <a:pt x="30" y="104"/>
                  </a:cubicBezTo>
                  <a:cubicBezTo>
                    <a:pt x="30" y="106"/>
                    <a:pt x="30" y="108"/>
                    <a:pt x="31" y="111"/>
                  </a:cubicBezTo>
                  <a:cubicBezTo>
                    <a:pt x="31" y="112"/>
                    <a:pt x="31" y="113"/>
                    <a:pt x="31" y="114"/>
                  </a:cubicBezTo>
                  <a:cubicBezTo>
                    <a:pt x="31" y="117"/>
                    <a:pt x="32" y="119"/>
                    <a:pt x="33" y="121"/>
                  </a:cubicBezTo>
                  <a:cubicBezTo>
                    <a:pt x="34" y="123"/>
                    <a:pt x="34" y="125"/>
                    <a:pt x="35" y="126"/>
                  </a:cubicBezTo>
                  <a:cubicBezTo>
                    <a:pt x="35" y="128"/>
                    <a:pt x="35" y="128"/>
                    <a:pt x="35" y="128"/>
                  </a:cubicBezTo>
                  <a:cubicBezTo>
                    <a:pt x="35" y="132"/>
                    <a:pt x="36" y="136"/>
                    <a:pt x="38" y="139"/>
                  </a:cubicBezTo>
                  <a:cubicBezTo>
                    <a:pt x="39" y="141"/>
                    <a:pt x="41" y="142"/>
                    <a:pt x="43" y="142"/>
                  </a:cubicBezTo>
                  <a:cubicBezTo>
                    <a:pt x="45" y="142"/>
                    <a:pt x="47" y="141"/>
                    <a:pt x="50" y="140"/>
                  </a:cubicBezTo>
                  <a:cubicBezTo>
                    <a:pt x="49" y="140"/>
                    <a:pt x="49" y="141"/>
                    <a:pt x="48" y="141"/>
                  </a:cubicBezTo>
                  <a:cubicBezTo>
                    <a:pt x="46" y="144"/>
                    <a:pt x="48" y="147"/>
                    <a:pt x="49" y="149"/>
                  </a:cubicBezTo>
                  <a:cubicBezTo>
                    <a:pt x="49" y="149"/>
                    <a:pt x="49" y="150"/>
                    <a:pt x="49" y="150"/>
                  </a:cubicBezTo>
                  <a:cubicBezTo>
                    <a:pt x="51" y="154"/>
                    <a:pt x="52" y="159"/>
                    <a:pt x="54" y="163"/>
                  </a:cubicBezTo>
                  <a:cubicBezTo>
                    <a:pt x="55" y="166"/>
                    <a:pt x="56" y="169"/>
                    <a:pt x="57" y="171"/>
                  </a:cubicBezTo>
                  <a:cubicBezTo>
                    <a:pt x="57" y="172"/>
                    <a:pt x="57" y="172"/>
                    <a:pt x="57" y="173"/>
                  </a:cubicBezTo>
                  <a:cubicBezTo>
                    <a:pt x="58" y="175"/>
                    <a:pt x="58" y="175"/>
                    <a:pt x="58" y="175"/>
                  </a:cubicBezTo>
                  <a:cubicBezTo>
                    <a:pt x="60" y="175"/>
                    <a:pt x="60" y="175"/>
                    <a:pt x="60" y="175"/>
                  </a:cubicBezTo>
                  <a:cubicBezTo>
                    <a:pt x="64" y="174"/>
                    <a:pt x="67" y="173"/>
                    <a:pt x="70" y="171"/>
                  </a:cubicBezTo>
                  <a:cubicBezTo>
                    <a:pt x="73" y="170"/>
                    <a:pt x="76" y="169"/>
                    <a:pt x="79" y="168"/>
                  </a:cubicBezTo>
                  <a:cubicBezTo>
                    <a:pt x="81" y="168"/>
                    <a:pt x="84" y="168"/>
                    <a:pt x="87" y="168"/>
                  </a:cubicBezTo>
                  <a:cubicBezTo>
                    <a:pt x="89" y="168"/>
                    <a:pt x="90" y="168"/>
                    <a:pt x="92" y="168"/>
                  </a:cubicBezTo>
                  <a:cubicBezTo>
                    <a:pt x="94" y="168"/>
                    <a:pt x="95" y="168"/>
                    <a:pt x="97" y="168"/>
                  </a:cubicBezTo>
                  <a:cubicBezTo>
                    <a:pt x="99" y="168"/>
                    <a:pt x="101" y="168"/>
                    <a:pt x="102" y="168"/>
                  </a:cubicBezTo>
                  <a:cubicBezTo>
                    <a:pt x="110" y="166"/>
                    <a:pt x="118" y="163"/>
                    <a:pt x="125" y="159"/>
                  </a:cubicBezTo>
                  <a:cubicBezTo>
                    <a:pt x="131" y="156"/>
                    <a:pt x="136" y="154"/>
                    <a:pt x="141" y="152"/>
                  </a:cubicBezTo>
                  <a:cubicBezTo>
                    <a:pt x="144" y="152"/>
                    <a:pt x="144" y="152"/>
                    <a:pt x="144" y="152"/>
                  </a:cubicBezTo>
                  <a:lnTo>
                    <a:pt x="143" y="146"/>
                  </a:lnTo>
                  <a:close/>
                  <a:moveTo>
                    <a:pt x="68" y="150"/>
                  </a:moveTo>
                  <a:cubicBezTo>
                    <a:pt x="67" y="152"/>
                    <a:pt x="67" y="153"/>
                    <a:pt x="67" y="155"/>
                  </a:cubicBezTo>
                  <a:cubicBezTo>
                    <a:pt x="66" y="154"/>
                    <a:pt x="66" y="154"/>
                    <a:pt x="65" y="153"/>
                  </a:cubicBezTo>
                  <a:cubicBezTo>
                    <a:pt x="65" y="152"/>
                    <a:pt x="64" y="151"/>
                    <a:pt x="64" y="150"/>
                  </a:cubicBezTo>
                  <a:cubicBezTo>
                    <a:pt x="64" y="149"/>
                    <a:pt x="64" y="148"/>
                    <a:pt x="64" y="147"/>
                  </a:cubicBezTo>
                  <a:cubicBezTo>
                    <a:pt x="65" y="145"/>
                    <a:pt x="66" y="139"/>
                    <a:pt x="59" y="138"/>
                  </a:cubicBezTo>
                  <a:cubicBezTo>
                    <a:pt x="58" y="137"/>
                    <a:pt x="58" y="137"/>
                    <a:pt x="57" y="137"/>
                  </a:cubicBezTo>
                  <a:cubicBezTo>
                    <a:pt x="55" y="137"/>
                    <a:pt x="53" y="138"/>
                    <a:pt x="51" y="139"/>
                  </a:cubicBezTo>
                  <a:cubicBezTo>
                    <a:pt x="53" y="137"/>
                    <a:pt x="55" y="135"/>
                    <a:pt x="57" y="134"/>
                  </a:cubicBezTo>
                  <a:cubicBezTo>
                    <a:pt x="59" y="133"/>
                    <a:pt x="60" y="131"/>
                    <a:pt x="61" y="131"/>
                  </a:cubicBezTo>
                  <a:cubicBezTo>
                    <a:pt x="62" y="130"/>
                    <a:pt x="66" y="129"/>
                    <a:pt x="69" y="128"/>
                  </a:cubicBezTo>
                  <a:cubicBezTo>
                    <a:pt x="69" y="128"/>
                    <a:pt x="69" y="128"/>
                    <a:pt x="69" y="128"/>
                  </a:cubicBezTo>
                  <a:cubicBezTo>
                    <a:pt x="68" y="130"/>
                    <a:pt x="67" y="132"/>
                    <a:pt x="68" y="134"/>
                  </a:cubicBezTo>
                  <a:cubicBezTo>
                    <a:pt x="69" y="135"/>
                    <a:pt x="70" y="137"/>
                    <a:pt x="72" y="137"/>
                  </a:cubicBezTo>
                  <a:cubicBezTo>
                    <a:pt x="73" y="137"/>
                    <a:pt x="73" y="138"/>
                    <a:pt x="74" y="138"/>
                  </a:cubicBezTo>
                  <a:cubicBezTo>
                    <a:pt x="75" y="138"/>
                    <a:pt x="77" y="137"/>
                    <a:pt x="78" y="137"/>
                  </a:cubicBezTo>
                  <a:cubicBezTo>
                    <a:pt x="79" y="137"/>
                    <a:pt x="79" y="137"/>
                    <a:pt x="80" y="137"/>
                  </a:cubicBezTo>
                  <a:cubicBezTo>
                    <a:pt x="80" y="137"/>
                    <a:pt x="80" y="137"/>
                    <a:pt x="80" y="137"/>
                  </a:cubicBezTo>
                  <a:cubicBezTo>
                    <a:pt x="81" y="137"/>
                    <a:pt x="83" y="140"/>
                    <a:pt x="83" y="141"/>
                  </a:cubicBezTo>
                  <a:cubicBezTo>
                    <a:pt x="83" y="142"/>
                    <a:pt x="82" y="143"/>
                    <a:pt x="79" y="145"/>
                  </a:cubicBezTo>
                  <a:cubicBezTo>
                    <a:pt x="78" y="145"/>
                    <a:pt x="78" y="145"/>
                    <a:pt x="78" y="145"/>
                  </a:cubicBezTo>
                  <a:cubicBezTo>
                    <a:pt x="77" y="145"/>
                    <a:pt x="77" y="146"/>
                    <a:pt x="76" y="146"/>
                  </a:cubicBezTo>
                  <a:cubicBezTo>
                    <a:pt x="73" y="147"/>
                    <a:pt x="70" y="148"/>
                    <a:pt x="68" y="150"/>
                  </a:cubicBezTo>
                  <a:close/>
                  <a:moveTo>
                    <a:pt x="73" y="107"/>
                  </a:moveTo>
                  <a:cubicBezTo>
                    <a:pt x="72" y="107"/>
                    <a:pt x="72" y="107"/>
                    <a:pt x="71" y="107"/>
                  </a:cubicBezTo>
                  <a:cubicBezTo>
                    <a:pt x="71" y="108"/>
                    <a:pt x="70" y="108"/>
                    <a:pt x="69" y="109"/>
                  </a:cubicBezTo>
                  <a:cubicBezTo>
                    <a:pt x="69" y="109"/>
                    <a:pt x="67" y="110"/>
                    <a:pt x="67" y="110"/>
                  </a:cubicBezTo>
                  <a:cubicBezTo>
                    <a:pt x="67" y="110"/>
                    <a:pt x="67" y="110"/>
                    <a:pt x="67" y="108"/>
                  </a:cubicBezTo>
                  <a:cubicBezTo>
                    <a:pt x="66" y="108"/>
                    <a:pt x="66" y="107"/>
                    <a:pt x="65" y="106"/>
                  </a:cubicBezTo>
                  <a:cubicBezTo>
                    <a:pt x="65" y="105"/>
                    <a:pt x="63" y="102"/>
                    <a:pt x="64" y="101"/>
                  </a:cubicBezTo>
                  <a:cubicBezTo>
                    <a:pt x="64" y="101"/>
                    <a:pt x="64" y="101"/>
                    <a:pt x="64" y="100"/>
                  </a:cubicBezTo>
                  <a:cubicBezTo>
                    <a:pt x="64" y="101"/>
                    <a:pt x="65" y="102"/>
                    <a:pt x="66" y="103"/>
                  </a:cubicBezTo>
                  <a:cubicBezTo>
                    <a:pt x="66" y="104"/>
                    <a:pt x="67" y="104"/>
                    <a:pt x="67" y="105"/>
                  </a:cubicBezTo>
                  <a:cubicBezTo>
                    <a:pt x="69" y="106"/>
                    <a:pt x="71" y="107"/>
                    <a:pt x="73" y="107"/>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noEditPoints="1"/>
            </p:cNvSpPr>
            <p:nvPr/>
          </p:nvSpPr>
          <p:spPr bwMode="auto">
            <a:xfrm>
              <a:off x="2829" y="78"/>
              <a:ext cx="503" cy="628"/>
            </a:xfrm>
            <a:custGeom>
              <a:avLst/>
              <a:gdLst>
                <a:gd name="T0" fmla="*/ 234 w 250"/>
                <a:gd name="T1" fmla="*/ 256 h 312"/>
                <a:gd name="T2" fmla="*/ 230 w 250"/>
                <a:gd name="T3" fmla="*/ 232 h 312"/>
                <a:gd name="T4" fmla="*/ 243 w 250"/>
                <a:gd name="T5" fmla="*/ 227 h 312"/>
                <a:gd name="T6" fmla="*/ 240 w 250"/>
                <a:gd name="T7" fmla="*/ 209 h 312"/>
                <a:gd name="T8" fmla="*/ 232 w 250"/>
                <a:gd name="T9" fmla="*/ 178 h 312"/>
                <a:gd name="T10" fmla="*/ 222 w 250"/>
                <a:gd name="T11" fmla="*/ 161 h 312"/>
                <a:gd name="T12" fmla="*/ 214 w 250"/>
                <a:gd name="T13" fmla="*/ 149 h 312"/>
                <a:gd name="T14" fmla="*/ 213 w 250"/>
                <a:gd name="T15" fmla="*/ 126 h 312"/>
                <a:gd name="T16" fmla="*/ 202 w 250"/>
                <a:gd name="T17" fmla="*/ 129 h 312"/>
                <a:gd name="T18" fmla="*/ 188 w 250"/>
                <a:gd name="T19" fmla="*/ 139 h 312"/>
                <a:gd name="T20" fmla="*/ 179 w 250"/>
                <a:gd name="T21" fmla="*/ 133 h 312"/>
                <a:gd name="T22" fmla="*/ 180 w 250"/>
                <a:gd name="T23" fmla="*/ 127 h 312"/>
                <a:gd name="T24" fmla="*/ 187 w 250"/>
                <a:gd name="T25" fmla="*/ 125 h 312"/>
                <a:gd name="T26" fmla="*/ 170 w 250"/>
                <a:gd name="T27" fmla="*/ 111 h 312"/>
                <a:gd name="T28" fmla="*/ 143 w 250"/>
                <a:gd name="T29" fmla="*/ 96 h 312"/>
                <a:gd name="T30" fmla="*/ 131 w 250"/>
                <a:gd name="T31" fmla="*/ 86 h 312"/>
                <a:gd name="T32" fmla="*/ 112 w 250"/>
                <a:gd name="T33" fmla="*/ 84 h 312"/>
                <a:gd name="T34" fmla="*/ 112 w 250"/>
                <a:gd name="T35" fmla="*/ 91 h 312"/>
                <a:gd name="T36" fmla="*/ 101 w 250"/>
                <a:gd name="T37" fmla="*/ 80 h 312"/>
                <a:gd name="T38" fmla="*/ 92 w 250"/>
                <a:gd name="T39" fmla="*/ 67 h 312"/>
                <a:gd name="T40" fmla="*/ 77 w 250"/>
                <a:gd name="T41" fmla="*/ 74 h 312"/>
                <a:gd name="T42" fmla="*/ 67 w 250"/>
                <a:gd name="T43" fmla="*/ 59 h 312"/>
                <a:gd name="T44" fmla="*/ 52 w 250"/>
                <a:gd name="T45" fmla="*/ 34 h 312"/>
                <a:gd name="T46" fmla="*/ 54 w 250"/>
                <a:gd name="T47" fmla="*/ 10 h 312"/>
                <a:gd name="T48" fmla="*/ 33 w 250"/>
                <a:gd name="T49" fmla="*/ 2 h 312"/>
                <a:gd name="T50" fmla="*/ 17 w 250"/>
                <a:gd name="T51" fmla="*/ 7 h 312"/>
                <a:gd name="T52" fmla="*/ 0 w 250"/>
                <a:gd name="T53" fmla="*/ 14 h 312"/>
                <a:gd name="T54" fmla="*/ 19 w 250"/>
                <a:gd name="T55" fmla="*/ 36 h 312"/>
                <a:gd name="T56" fmla="*/ 38 w 250"/>
                <a:gd name="T57" fmla="*/ 58 h 312"/>
                <a:gd name="T58" fmla="*/ 65 w 250"/>
                <a:gd name="T59" fmla="*/ 101 h 312"/>
                <a:gd name="T60" fmla="*/ 53 w 250"/>
                <a:gd name="T61" fmla="*/ 117 h 312"/>
                <a:gd name="T62" fmla="*/ 57 w 250"/>
                <a:gd name="T63" fmla="*/ 131 h 312"/>
                <a:gd name="T64" fmla="*/ 70 w 250"/>
                <a:gd name="T65" fmla="*/ 150 h 312"/>
                <a:gd name="T66" fmla="*/ 80 w 250"/>
                <a:gd name="T67" fmla="*/ 165 h 312"/>
                <a:gd name="T68" fmla="*/ 89 w 250"/>
                <a:gd name="T69" fmla="*/ 175 h 312"/>
                <a:gd name="T70" fmla="*/ 96 w 250"/>
                <a:gd name="T71" fmla="*/ 191 h 312"/>
                <a:gd name="T72" fmla="*/ 116 w 250"/>
                <a:gd name="T73" fmla="*/ 221 h 312"/>
                <a:gd name="T74" fmla="*/ 147 w 250"/>
                <a:gd name="T75" fmla="*/ 262 h 312"/>
                <a:gd name="T76" fmla="*/ 167 w 250"/>
                <a:gd name="T77" fmla="*/ 301 h 312"/>
                <a:gd name="T78" fmla="*/ 183 w 250"/>
                <a:gd name="T79" fmla="*/ 312 h 312"/>
                <a:gd name="T80" fmla="*/ 176 w 250"/>
                <a:gd name="T81" fmla="*/ 279 h 312"/>
                <a:gd name="T82" fmla="*/ 178 w 250"/>
                <a:gd name="T83" fmla="*/ 276 h 312"/>
                <a:gd name="T84" fmla="*/ 200 w 250"/>
                <a:gd name="T85" fmla="*/ 291 h 312"/>
                <a:gd name="T86" fmla="*/ 205 w 250"/>
                <a:gd name="T87" fmla="*/ 290 h 312"/>
                <a:gd name="T88" fmla="*/ 219 w 250"/>
                <a:gd name="T89" fmla="*/ 292 h 312"/>
                <a:gd name="T90" fmla="*/ 242 w 250"/>
                <a:gd name="T91" fmla="*/ 277 h 312"/>
                <a:gd name="T92" fmla="*/ 217 w 250"/>
                <a:gd name="T93" fmla="*/ 217 h 312"/>
                <a:gd name="T94" fmla="*/ 213 w 250"/>
                <a:gd name="T95" fmla="*/ 218 h 312"/>
                <a:gd name="T96" fmla="*/ 107 w 250"/>
                <a:gd name="T97" fmla="*/ 156 h 312"/>
                <a:gd name="T98" fmla="*/ 103 w 250"/>
                <a:gd name="T99" fmla="*/ 156 h 312"/>
                <a:gd name="T100" fmla="*/ 93 w 250"/>
                <a:gd name="T101" fmla="*/ 166 h 312"/>
                <a:gd name="T102" fmla="*/ 85 w 250"/>
                <a:gd name="T103" fmla="*/ 84 h 312"/>
                <a:gd name="T104" fmla="*/ 80 w 250"/>
                <a:gd name="T105" fmla="*/ 85 h 312"/>
                <a:gd name="T106" fmla="*/ 42 w 250"/>
                <a:gd name="T107" fmla="*/ 22 h 312"/>
                <a:gd name="T108" fmla="*/ 38 w 250"/>
                <a:gd name="T109" fmla="*/ 23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0" h="312">
                  <a:moveTo>
                    <a:pt x="248" y="268"/>
                  </a:moveTo>
                  <a:cubicBezTo>
                    <a:pt x="248" y="267"/>
                    <a:pt x="248" y="267"/>
                    <a:pt x="247" y="266"/>
                  </a:cubicBezTo>
                  <a:cubicBezTo>
                    <a:pt x="244" y="262"/>
                    <a:pt x="241" y="260"/>
                    <a:pt x="238" y="258"/>
                  </a:cubicBezTo>
                  <a:cubicBezTo>
                    <a:pt x="237" y="257"/>
                    <a:pt x="236" y="257"/>
                    <a:pt x="234" y="256"/>
                  </a:cubicBezTo>
                  <a:cubicBezTo>
                    <a:pt x="232" y="253"/>
                    <a:pt x="231" y="251"/>
                    <a:pt x="231" y="246"/>
                  </a:cubicBezTo>
                  <a:cubicBezTo>
                    <a:pt x="231" y="245"/>
                    <a:pt x="231" y="244"/>
                    <a:pt x="230" y="242"/>
                  </a:cubicBezTo>
                  <a:cubicBezTo>
                    <a:pt x="230" y="239"/>
                    <a:pt x="229" y="236"/>
                    <a:pt x="230" y="233"/>
                  </a:cubicBezTo>
                  <a:cubicBezTo>
                    <a:pt x="230" y="233"/>
                    <a:pt x="230" y="232"/>
                    <a:pt x="230" y="232"/>
                  </a:cubicBezTo>
                  <a:cubicBezTo>
                    <a:pt x="230" y="230"/>
                    <a:pt x="231" y="228"/>
                    <a:pt x="231" y="226"/>
                  </a:cubicBezTo>
                  <a:cubicBezTo>
                    <a:pt x="233" y="228"/>
                    <a:pt x="235" y="229"/>
                    <a:pt x="238" y="229"/>
                  </a:cubicBezTo>
                  <a:cubicBezTo>
                    <a:pt x="239" y="229"/>
                    <a:pt x="239" y="229"/>
                    <a:pt x="239" y="229"/>
                  </a:cubicBezTo>
                  <a:cubicBezTo>
                    <a:pt x="241" y="229"/>
                    <a:pt x="242" y="228"/>
                    <a:pt x="243" y="227"/>
                  </a:cubicBezTo>
                  <a:cubicBezTo>
                    <a:pt x="244" y="225"/>
                    <a:pt x="243" y="222"/>
                    <a:pt x="242" y="220"/>
                  </a:cubicBezTo>
                  <a:cubicBezTo>
                    <a:pt x="242" y="220"/>
                    <a:pt x="242" y="220"/>
                    <a:pt x="242" y="219"/>
                  </a:cubicBezTo>
                  <a:cubicBezTo>
                    <a:pt x="241" y="217"/>
                    <a:pt x="241" y="215"/>
                    <a:pt x="240" y="212"/>
                  </a:cubicBezTo>
                  <a:cubicBezTo>
                    <a:pt x="240" y="211"/>
                    <a:pt x="240" y="210"/>
                    <a:pt x="240" y="209"/>
                  </a:cubicBezTo>
                  <a:cubicBezTo>
                    <a:pt x="240" y="207"/>
                    <a:pt x="240" y="205"/>
                    <a:pt x="240" y="204"/>
                  </a:cubicBezTo>
                  <a:cubicBezTo>
                    <a:pt x="239" y="202"/>
                    <a:pt x="240" y="199"/>
                    <a:pt x="240" y="196"/>
                  </a:cubicBezTo>
                  <a:cubicBezTo>
                    <a:pt x="240" y="190"/>
                    <a:pt x="240" y="184"/>
                    <a:pt x="237" y="181"/>
                  </a:cubicBezTo>
                  <a:cubicBezTo>
                    <a:pt x="235" y="179"/>
                    <a:pt x="233" y="179"/>
                    <a:pt x="232" y="178"/>
                  </a:cubicBezTo>
                  <a:cubicBezTo>
                    <a:pt x="231" y="178"/>
                    <a:pt x="230" y="178"/>
                    <a:pt x="230" y="177"/>
                  </a:cubicBezTo>
                  <a:cubicBezTo>
                    <a:pt x="229" y="175"/>
                    <a:pt x="229" y="174"/>
                    <a:pt x="228" y="172"/>
                  </a:cubicBezTo>
                  <a:cubicBezTo>
                    <a:pt x="228" y="170"/>
                    <a:pt x="227" y="167"/>
                    <a:pt x="225" y="164"/>
                  </a:cubicBezTo>
                  <a:cubicBezTo>
                    <a:pt x="224" y="163"/>
                    <a:pt x="223" y="162"/>
                    <a:pt x="222" y="161"/>
                  </a:cubicBezTo>
                  <a:cubicBezTo>
                    <a:pt x="221" y="161"/>
                    <a:pt x="221" y="161"/>
                    <a:pt x="220" y="160"/>
                  </a:cubicBezTo>
                  <a:cubicBezTo>
                    <a:pt x="220" y="160"/>
                    <a:pt x="219" y="158"/>
                    <a:pt x="219" y="157"/>
                  </a:cubicBezTo>
                  <a:cubicBezTo>
                    <a:pt x="218" y="156"/>
                    <a:pt x="218" y="155"/>
                    <a:pt x="218" y="155"/>
                  </a:cubicBezTo>
                  <a:cubicBezTo>
                    <a:pt x="217" y="153"/>
                    <a:pt x="216" y="151"/>
                    <a:pt x="214" y="149"/>
                  </a:cubicBezTo>
                  <a:cubicBezTo>
                    <a:pt x="213" y="147"/>
                    <a:pt x="212" y="145"/>
                    <a:pt x="212" y="143"/>
                  </a:cubicBezTo>
                  <a:cubicBezTo>
                    <a:pt x="210" y="141"/>
                    <a:pt x="210" y="139"/>
                    <a:pt x="212" y="135"/>
                  </a:cubicBezTo>
                  <a:cubicBezTo>
                    <a:pt x="212" y="135"/>
                    <a:pt x="212" y="134"/>
                    <a:pt x="212" y="134"/>
                  </a:cubicBezTo>
                  <a:cubicBezTo>
                    <a:pt x="213" y="132"/>
                    <a:pt x="214" y="128"/>
                    <a:pt x="213" y="126"/>
                  </a:cubicBezTo>
                  <a:cubicBezTo>
                    <a:pt x="212" y="125"/>
                    <a:pt x="211" y="124"/>
                    <a:pt x="210" y="123"/>
                  </a:cubicBezTo>
                  <a:cubicBezTo>
                    <a:pt x="209" y="123"/>
                    <a:pt x="209" y="123"/>
                    <a:pt x="209" y="123"/>
                  </a:cubicBezTo>
                  <a:cubicBezTo>
                    <a:pt x="209" y="123"/>
                    <a:pt x="209" y="123"/>
                    <a:pt x="209" y="123"/>
                  </a:cubicBezTo>
                  <a:cubicBezTo>
                    <a:pt x="206" y="123"/>
                    <a:pt x="204" y="126"/>
                    <a:pt x="202" y="129"/>
                  </a:cubicBezTo>
                  <a:cubicBezTo>
                    <a:pt x="201" y="129"/>
                    <a:pt x="200" y="130"/>
                    <a:pt x="200" y="131"/>
                  </a:cubicBezTo>
                  <a:cubicBezTo>
                    <a:pt x="199" y="131"/>
                    <a:pt x="198" y="132"/>
                    <a:pt x="196" y="132"/>
                  </a:cubicBezTo>
                  <a:cubicBezTo>
                    <a:pt x="194" y="133"/>
                    <a:pt x="192" y="134"/>
                    <a:pt x="190" y="136"/>
                  </a:cubicBezTo>
                  <a:cubicBezTo>
                    <a:pt x="189" y="137"/>
                    <a:pt x="189" y="138"/>
                    <a:pt x="188" y="139"/>
                  </a:cubicBezTo>
                  <a:cubicBezTo>
                    <a:pt x="188" y="139"/>
                    <a:pt x="187" y="140"/>
                    <a:pt x="186" y="141"/>
                  </a:cubicBezTo>
                  <a:cubicBezTo>
                    <a:pt x="186" y="141"/>
                    <a:pt x="186" y="141"/>
                    <a:pt x="186" y="140"/>
                  </a:cubicBezTo>
                  <a:cubicBezTo>
                    <a:pt x="185" y="139"/>
                    <a:pt x="183" y="138"/>
                    <a:pt x="182" y="136"/>
                  </a:cubicBezTo>
                  <a:cubicBezTo>
                    <a:pt x="181" y="135"/>
                    <a:pt x="180" y="134"/>
                    <a:pt x="179" y="133"/>
                  </a:cubicBezTo>
                  <a:cubicBezTo>
                    <a:pt x="177" y="131"/>
                    <a:pt x="176" y="129"/>
                    <a:pt x="176" y="127"/>
                  </a:cubicBezTo>
                  <a:cubicBezTo>
                    <a:pt x="176" y="127"/>
                    <a:pt x="176" y="127"/>
                    <a:pt x="176" y="127"/>
                  </a:cubicBezTo>
                  <a:cubicBezTo>
                    <a:pt x="176" y="127"/>
                    <a:pt x="176" y="127"/>
                    <a:pt x="178" y="127"/>
                  </a:cubicBezTo>
                  <a:cubicBezTo>
                    <a:pt x="178" y="127"/>
                    <a:pt x="179" y="127"/>
                    <a:pt x="180" y="127"/>
                  </a:cubicBezTo>
                  <a:cubicBezTo>
                    <a:pt x="181" y="127"/>
                    <a:pt x="182" y="127"/>
                    <a:pt x="183" y="127"/>
                  </a:cubicBezTo>
                  <a:cubicBezTo>
                    <a:pt x="184" y="127"/>
                    <a:pt x="184" y="127"/>
                    <a:pt x="185" y="127"/>
                  </a:cubicBezTo>
                  <a:cubicBezTo>
                    <a:pt x="187" y="127"/>
                    <a:pt x="187" y="127"/>
                    <a:pt x="187" y="127"/>
                  </a:cubicBezTo>
                  <a:cubicBezTo>
                    <a:pt x="187" y="125"/>
                    <a:pt x="187" y="125"/>
                    <a:pt x="187" y="125"/>
                  </a:cubicBezTo>
                  <a:cubicBezTo>
                    <a:pt x="188" y="122"/>
                    <a:pt x="186" y="115"/>
                    <a:pt x="183" y="113"/>
                  </a:cubicBezTo>
                  <a:cubicBezTo>
                    <a:pt x="181" y="112"/>
                    <a:pt x="178" y="111"/>
                    <a:pt x="175" y="111"/>
                  </a:cubicBezTo>
                  <a:cubicBezTo>
                    <a:pt x="175" y="111"/>
                    <a:pt x="172" y="111"/>
                    <a:pt x="172" y="111"/>
                  </a:cubicBezTo>
                  <a:cubicBezTo>
                    <a:pt x="171" y="111"/>
                    <a:pt x="170" y="111"/>
                    <a:pt x="170" y="111"/>
                  </a:cubicBezTo>
                  <a:cubicBezTo>
                    <a:pt x="167" y="111"/>
                    <a:pt x="166" y="110"/>
                    <a:pt x="164" y="106"/>
                  </a:cubicBezTo>
                  <a:cubicBezTo>
                    <a:pt x="161" y="100"/>
                    <a:pt x="157" y="95"/>
                    <a:pt x="149" y="95"/>
                  </a:cubicBezTo>
                  <a:cubicBezTo>
                    <a:pt x="147" y="95"/>
                    <a:pt x="146" y="95"/>
                    <a:pt x="144" y="96"/>
                  </a:cubicBezTo>
                  <a:cubicBezTo>
                    <a:pt x="143" y="96"/>
                    <a:pt x="143" y="96"/>
                    <a:pt x="143" y="96"/>
                  </a:cubicBezTo>
                  <a:cubicBezTo>
                    <a:pt x="142" y="96"/>
                    <a:pt x="141" y="96"/>
                    <a:pt x="141" y="96"/>
                  </a:cubicBezTo>
                  <a:cubicBezTo>
                    <a:pt x="140" y="96"/>
                    <a:pt x="140" y="95"/>
                    <a:pt x="139" y="94"/>
                  </a:cubicBezTo>
                  <a:cubicBezTo>
                    <a:pt x="138" y="93"/>
                    <a:pt x="138" y="93"/>
                    <a:pt x="138" y="93"/>
                  </a:cubicBezTo>
                  <a:cubicBezTo>
                    <a:pt x="137" y="90"/>
                    <a:pt x="135" y="88"/>
                    <a:pt x="131" y="86"/>
                  </a:cubicBezTo>
                  <a:cubicBezTo>
                    <a:pt x="128" y="84"/>
                    <a:pt x="125" y="84"/>
                    <a:pt x="121" y="83"/>
                  </a:cubicBezTo>
                  <a:cubicBezTo>
                    <a:pt x="121" y="83"/>
                    <a:pt x="121" y="83"/>
                    <a:pt x="121" y="83"/>
                  </a:cubicBezTo>
                  <a:cubicBezTo>
                    <a:pt x="120" y="83"/>
                    <a:pt x="119" y="82"/>
                    <a:pt x="117" y="82"/>
                  </a:cubicBezTo>
                  <a:cubicBezTo>
                    <a:pt x="114" y="82"/>
                    <a:pt x="113" y="83"/>
                    <a:pt x="112" y="84"/>
                  </a:cubicBezTo>
                  <a:cubicBezTo>
                    <a:pt x="110" y="86"/>
                    <a:pt x="111" y="88"/>
                    <a:pt x="112" y="90"/>
                  </a:cubicBezTo>
                  <a:cubicBezTo>
                    <a:pt x="113" y="90"/>
                    <a:pt x="113" y="90"/>
                    <a:pt x="113" y="90"/>
                  </a:cubicBezTo>
                  <a:cubicBezTo>
                    <a:pt x="113" y="91"/>
                    <a:pt x="113" y="91"/>
                    <a:pt x="113" y="92"/>
                  </a:cubicBezTo>
                  <a:cubicBezTo>
                    <a:pt x="113" y="92"/>
                    <a:pt x="112" y="91"/>
                    <a:pt x="112" y="91"/>
                  </a:cubicBezTo>
                  <a:cubicBezTo>
                    <a:pt x="111" y="91"/>
                    <a:pt x="110" y="91"/>
                    <a:pt x="109" y="91"/>
                  </a:cubicBezTo>
                  <a:cubicBezTo>
                    <a:pt x="103" y="91"/>
                    <a:pt x="98" y="90"/>
                    <a:pt x="96" y="85"/>
                  </a:cubicBezTo>
                  <a:cubicBezTo>
                    <a:pt x="96" y="83"/>
                    <a:pt x="96" y="83"/>
                    <a:pt x="98" y="81"/>
                  </a:cubicBezTo>
                  <a:cubicBezTo>
                    <a:pt x="99" y="81"/>
                    <a:pt x="100" y="80"/>
                    <a:pt x="101" y="80"/>
                  </a:cubicBezTo>
                  <a:cubicBezTo>
                    <a:pt x="106" y="77"/>
                    <a:pt x="107" y="72"/>
                    <a:pt x="104" y="68"/>
                  </a:cubicBezTo>
                  <a:cubicBezTo>
                    <a:pt x="102" y="65"/>
                    <a:pt x="100" y="64"/>
                    <a:pt x="98" y="64"/>
                  </a:cubicBezTo>
                  <a:cubicBezTo>
                    <a:pt x="96" y="64"/>
                    <a:pt x="94" y="65"/>
                    <a:pt x="93" y="66"/>
                  </a:cubicBezTo>
                  <a:cubicBezTo>
                    <a:pt x="92" y="67"/>
                    <a:pt x="92" y="67"/>
                    <a:pt x="92" y="67"/>
                  </a:cubicBezTo>
                  <a:cubicBezTo>
                    <a:pt x="91" y="67"/>
                    <a:pt x="90" y="68"/>
                    <a:pt x="89" y="68"/>
                  </a:cubicBezTo>
                  <a:cubicBezTo>
                    <a:pt x="86" y="69"/>
                    <a:pt x="83" y="70"/>
                    <a:pt x="82" y="72"/>
                  </a:cubicBezTo>
                  <a:cubicBezTo>
                    <a:pt x="81" y="74"/>
                    <a:pt x="81" y="75"/>
                    <a:pt x="81" y="76"/>
                  </a:cubicBezTo>
                  <a:cubicBezTo>
                    <a:pt x="80" y="75"/>
                    <a:pt x="78" y="74"/>
                    <a:pt x="77" y="74"/>
                  </a:cubicBezTo>
                  <a:cubicBezTo>
                    <a:pt x="76" y="73"/>
                    <a:pt x="75" y="73"/>
                    <a:pt x="75" y="73"/>
                  </a:cubicBezTo>
                  <a:cubicBezTo>
                    <a:pt x="73" y="72"/>
                    <a:pt x="70" y="71"/>
                    <a:pt x="69" y="70"/>
                  </a:cubicBezTo>
                  <a:cubicBezTo>
                    <a:pt x="69" y="70"/>
                    <a:pt x="69" y="69"/>
                    <a:pt x="69" y="68"/>
                  </a:cubicBezTo>
                  <a:cubicBezTo>
                    <a:pt x="70" y="65"/>
                    <a:pt x="70" y="62"/>
                    <a:pt x="67" y="59"/>
                  </a:cubicBezTo>
                  <a:cubicBezTo>
                    <a:pt x="66" y="57"/>
                    <a:pt x="64" y="55"/>
                    <a:pt x="62" y="53"/>
                  </a:cubicBezTo>
                  <a:cubicBezTo>
                    <a:pt x="60" y="50"/>
                    <a:pt x="58" y="48"/>
                    <a:pt x="56" y="45"/>
                  </a:cubicBezTo>
                  <a:cubicBezTo>
                    <a:pt x="54" y="44"/>
                    <a:pt x="54" y="42"/>
                    <a:pt x="53" y="39"/>
                  </a:cubicBezTo>
                  <a:cubicBezTo>
                    <a:pt x="53" y="38"/>
                    <a:pt x="53" y="36"/>
                    <a:pt x="52" y="34"/>
                  </a:cubicBezTo>
                  <a:cubicBezTo>
                    <a:pt x="51" y="33"/>
                    <a:pt x="50" y="31"/>
                    <a:pt x="49" y="30"/>
                  </a:cubicBezTo>
                  <a:cubicBezTo>
                    <a:pt x="49" y="29"/>
                    <a:pt x="48" y="28"/>
                    <a:pt x="47" y="27"/>
                  </a:cubicBezTo>
                  <a:cubicBezTo>
                    <a:pt x="51" y="26"/>
                    <a:pt x="53" y="20"/>
                    <a:pt x="54" y="11"/>
                  </a:cubicBezTo>
                  <a:cubicBezTo>
                    <a:pt x="54" y="11"/>
                    <a:pt x="54" y="10"/>
                    <a:pt x="54" y="10"/>
                  </a:cubicBezTo>
                  <a:cubicBezTo>
                    <a:pt x="55" y="7"/>
                    <a:pt x="54" y="4"/>
                    <a:pt x="53" y="2"/>
                  </a:cubicBezTo>
                  <a:cubicBezTo>
                    <a:pt x="52" y="1"/>
                    <a:pt x="50" y="0"/>
                    <a:pt x="47" y="0"/>
                  </a:cubicBezTo>
                  <a:cubicBezTo>
                    <a:pt x="47" y="0"/>
                    <a:pt x="46" y="0"/>
                    <a:pt x="45" y="0"/>
                  </a:cubicBezTo>
                  <a:cubicBezTo>
                    <a:pt x="40" y="1"/>
                    <a:pt x="37" y="2"/>
                    <a:pt x="33" y="2"/>
                  </a:cubicBezTo>
                  <a:cubicBezTo>
                    <a:pt x="29" y="2"/>
                    <a:pt x="27" y="4"/>
                    <a:pt x="26" y="6"/>
                  </a:cubicBezTo>
                  <a:cubicBezTo>
                    <a:pt x="25" y="7"/>
                    <a:pt x="25" y="8"/>
                    <a:pt x="24" y="8"/>
                  </a:cubicBezTo>
                  <a:cubicBezTo>
                    <a:pt x="23" y="8"/>
                    <a:pt x="23" y="8"/>
                    <a:pt x="22" y="8"/>
                  </a:cubicBezTo>
                  <a:cubicBezTo>
                    <a:pt x="21" y="8"/>
                    <a:pt x="19" y="8"/>
                    <a:pt x="17" y="7"/>
                  </a:cubicBezTo>
                  <a:cubicBezTo>
                    <a:pt x="16" y="6"/>
                    <a:pt x="14" y="6"/>
                    <a:pt x="12" y="5"/>
                  </a:cubicBezTo>
                  <a:cubicBezTo>
                    <a:pt x="12" y="5"/>
                    <a:pt x="11" y="5"/>
                    <a:pt x="11" y="5"/>
                  </a:cubicBezTo>
                  <a:cubicBezTo>
                    <a:pt x="8" y="5"/>
                    <a:pt x="4" y="6"/>
                    <a:pt x="2" y="9"/>
                  </a:cubicBezTo>
                  <a:cubicBezTo>
                    <a:pt x="0" y="10"/>
                    <a:pt x="0" y="12"/>
                    <a:pt x="0" y="14"/>
                  </a:cubicBezTo>
                  <a:cubicBezTo>
                    <a:pt x="0" y="18"/>
                    <a:pt x="4" y="20"/>
                    <a:pt x="6" y="22"/>
                  </a:cubicBezTo>
                  <a:cubicBezTo>
                    <a:pt x="7" y="22"/>
                    <a:pt x="8" y="23"/>
                    <a:pt x="8" y="23"/>
                  </a:cubicBezTo>
                  <a:cubicBezTo>
                    <a:pt x="10" y="25"/>
                    <a:pt x="12" y="27"/>
                    <a:pt x="14" y="30"/>
                  </a:cubicBezTo>
                  <a:cubicBezTo>
                    <a:pt x="15" y="32"/>
                    <a:pt x="17" y="34"/>
                    <a:pt x="19" y="36"/>
                  </a:cubicBezTo>
                  <a:cubicBezTo>
                    <a:pt x="21" y="38"/>
                    <a:pt x="23" y="39"/>
                    <a:pt x="25" y="40"/>
                  </a:cubicBezTo>
                  <a:cubicBezTo>
                    <a:pt x="28" y="43"/>
                    <a:pt x="31" y="45"/>
                    <a:pt x="32" y="47"/>
                  </a:cubicBezTo>
                  <a:cubicBezTo>
                    <a:pt x="33" y="48"/>
                    <a:pt x="33" y="49"/>
                    <a:pt x="34" y="51"/>
                  </a:cubicBezTo>
                  <a:cubicBezTo>
                    <a:pt x="35" y="53"/>
                    <a:pt x="35" y="56"/>
                    <a:pt x="38" y="58"/>
                  </a:cubicBezTo>
                  <a:cubicBezTo>
                    <a:pt x="41" y="61"/>
                    <a:pt x="42" y="62"/>
                    <a:pt x="43" y="66"/>
                  </a:cubicBezTo>
                  <a:cubicBezTo>
                    <a:pt x="45" y="73"/>
                    <a:pt x="49" y="80"/>
                    <a:pt x="54" y="85"/>
                  </a:cubicBezTo>
                  <a:cubicBezTo>
                    <a:pt x="55" y="86"/>
                    <a:pt x="55" y="86"/>
                    <a:pt x="55" y="86"/>
                  </a:cubicBezTo>
                  <a:cubicBezTo>
                    <a:pt x="59" y="90"/>
                    <a:pt x="64" y="95"/>
                    <a:pt x="65" y="101"/>
                  </a:cubicBezTo>
                  <a:cubicBezTo>
                    <a:pt x="66" y="107"/>
                    <a:pt x="64" y="117"/>
                    <a:pt x="61" y="119"/>
                  </a:cubicBezTo>
                  <a:cubicBezTo>
                    <a:pt x="61" y="118"/>
                    <a:pt x="60" y="118"/>
                    <a:pt x="60" y="118"/>
                  </a:cubicBezTo>
                  <a:cubicBezTo>
                    <a:pt x="58" y="117"/>
                    <a:pt x="57" y="116"/>
                    <a:pt x="55" y="116"/>
                  </a:cubicBezTo>
                  <a:cubicBezTo>
                    <a:pt x="54" y="116"/>
                    <a:pt x="54" y="116"/>
                    <a:pt x="53" y="117"/>
                  </a:cubicBezTo>
                  <a:cubicBezTo>
                    <a:pt x="51" y="118"/>
                    <a:pt x="50" y="119"/>
                    <a:pt x="50" y="120"/>
                  </a:cubicBezTo>
                  <a:cubicBezTo>
                    <a:pt x="49" y="123"/>
                    <a:pt x="51" y="126"/>
                    <a:pt x="53" y="127"/>
                  </a:cubicBezTo>
                  <a:cubicBezTo>
                    <a:pt x="53" y="128"/>
                    <a:pt x="53" y="128"/>
                    <a:pt x="53" y="128"/>
                  </a:cubicBezTo>
                  <a:cubicBezTo>
                    <a:pt x="54" y="129"/>
                    <a:pt x="56" y="130"/>
                    <a:pt x="57" y="131"/>
                  </a:cubicBezTo>
                  <a:cubicBezTo>
                    <a:pt x="59" y="134"/>
                    <a:pt x="62" y="137"/>
                    <a:pt x="64" y="139"/>
                  </a:cubicBezTo>
                  <a:cubicBezTo>
                    <a:pt x="64" y="140"/>
                    <a:pt x="64" y="140"/>
                    <a:pt x="64" y="141"/>
                  </a:cubicBezTo>
                  <a:cubicBezTo>
                    <a:pt x="64" y="143"/>
                    <a:pt x="64" y="145"/>
                    <a:pt x="66" y="147"/>
                  </a:cubicBezTo>
                  <a:cubicBezTo>
                    <a:pt x="67" y="148"/>
                    <a:pt x="68" y="150"/>
                    <a:pt x="70" y="150"/>
                  </a:cubicBezTo>
                  <a:cubicBezTo>
                    <a:pt x="71" y="150"/>
                    <a:pt x="72" y="149"/>
                    <a:pt x="73" y="149"/>
                  </a:cubicBezTo>
                  <a:cubicBezTo>
                    <a:pt x="73" y="149"/>
                    <a:pt x="73" y="150"/>
                    <a:pt x="73" y="150"/>
                  </a:cubicBezTo>
                  <a:cubicBezTo>
                    <a:pt x="71" y="156"/>
                    <a:pt x="74" y="159"/>
                    <a:pt x="77" y="162"/>
                  </a:cubicBezTo>
                  <a:cubicBezTo>
                    <a:pt x="78" y="163"/>
                    <a:pt x="79" y="164"/>
                    <a:pt x="80" y="165"/>
                  </a:cubicBezTo>
                  <a:cubicBezTo>
                    <a:pt x="80" y="166"/>
                    <a:pt x="81" y="167"/>
                    <a:pt x="81" y="168"/>
                  </a:cubicBezTo>
                  <a:cubicBezTo>
                    <a:pt x="82" y="170"/>
                    <a:pt x="82" y="172"/>
                    <a:pt x="85" y="174"/>
                  </a:cubicBezTo>
                  <a:cubicBezTo>
                    <a:pt x="86" y="175"/>
                    <a:pt x="87" y="176"/>
                    <a:pt x="89" y="176"/>
                  </a:cubicBezTo>
                  <a:cubicBezTo>
                    <a:pt x="89" y="176"/>
                    <a:pt x="89" y="175"/>
                    <a:pt x="89" y="175"/>
                  </a:cubicBezTo>
                  <a:cubicBezTo>
                    <a:pt x="89" y="176"/>
                    <a:pt x="87" y="177"/>
                    <a:pt x="87" y="177"/>
                  </a:cubicBezTo>
                  <a:cubicBezTo>
                    <a:pt x="88" y="179"/>
                    <a:pt x="88" y="179"/>
                    <a:pt x="88" y="179"/>
                  </a:cubicBezTo>
                  <a:cubicBezTo>
                    <a:pt x="90" y="182"/>
                    <a:pt x="91" y="184"/>
                    <a:pt x="93" y="186"/>
                  </a:cubicBezTo>
                  <a:cubicBezTo>
                    <a:pt x="94" y="187"/>
                    <a:pt x="95" y="189"/>
                    <a:pt x="96" y="191"/>
                  </a:cubicBezTo>
                  <a:cubicBezTo>
                    <a:pt x="97" y="192"/>
                    <a:pt x="97" y="193"/>
                    <a:pt x="98" y="193"/>
                  </a:cubicBezTo>
                  <a:cubicBezTo>
                    <a:pt x="99" y="196"/>
                    <a:pt x="100" y="198"/>
                    <a:pt x="102" y="201"/>
                  </a:cubicBezTo>
                  <a:cubicBezTo>
                    <a:pt x="107" y="206"/>
                    <a:pt x="110" y="212"/>
                    <a:pt x="115" y="218"/>
                  </a:cubicBezTo>
                  <a:cubicBezTo>
                    <a:pt x="115" y="219"/>
                    <a:pt x="116" y="220"/>
                    <a:pt x="116" y="221"/>
                  </a:cubicBezTo>
                  <a:cubicBezTo>
                    <a:pt x="118" y="223"/>
                    <a:pt x="119" y="225"/>
                    <a:pt x="121" y="227"/>
                  </a:cubicBezTo>
                  <a:cubicBezTo>
                    <a:pt x="129" y="235"/>
                    <a:pt x="134" y="242"/>
                    <a:pt x="139" y="252"/>
                  </a:cubicBezTo>
                  <a:cubicBezTo>
                    <a:pt x="140" y="253"/>
                    <a:pt x="140" y="253"/>
                    <a:pt x="140" y="253"/>
                  </a:cubicBezTo>
                  <a:cubicBezTo>
                    <a:pt x="142" y="256"/>
                    <a:pt x="144" y="259"/>
                    <a:pt x="147" y="262"/>
                  </a:cubicBezTo>
                  <a:cubicBezTo>
                    <a:pt x="148" y="263"/>
                    <a:pt x="149" y="265"/>
                    <a:pt x="150" y="267"/>
                  </a:cubicBezTo>
                  <a:cubicBezTo>
                    <a:pt x="151" y="269"/>
                    <a:pt x="152" y="271"/>
                    <a:pt x="154" y="273"/>
                  </a:cubicBezTo>
                  <a:cubicBezTo>
                    <a:pt x="158" y="278"/>
                    <a:pt x="160" y="284"/>
                    <a:pt x="163" y="291"/>
                  </a:cubicBezTo>
                  <a:cubicBezTo>
                    <a:pt x="164" y="294"/>
                    <a:pt x="165" y="297"/>
                    <a:pt x="167" y="301"/>
                  </a:cubicBezTo>
                  <a:cubicBezTo>
                    <a:pt x="167" y="302"/>
                    <a:pt x="168" y="302"/>
                    <a:pt x="168" y="303"/>
                  </a:cubicBezTo>
                  <a:cubicBezTo>
                    <a:pt x="169" y="305"/>
                    <a:pt x="169" y="308"/>
                    <a:pt x="172" y="310"/>
                  </a:cubicBezTo>
                  <a:cubicBezTo>
                    <a:pt x="174" y="311"/>
                    <a:pt x="177" y="312"/>
                    <a:pt x="179" y="312"/>
                  </a:cubicBezTo>
                  <a:cubicBezTo>
                    <a:pt x="180" y="312"/>
                    <a:pt x="182" y="312"/>
                    <a:pt x="183" y="312"/>
                  </a:cubicBezTo>
                  <a:cubicBezTo>
                    <a:pt x="186" y="311"/>
                    <a:pt x="188" y="309"/>
                    <a:pt x="189" y="307"/>
                  </a:cubicBezTo>
                  <a:cubicBezTo>
                    <a:pt x="191" y="302"/>
                    <a:pt x="188" y="296"/>
                    <a:pt x="186" y="293"/>
                  </a:cubicBezTo>
                  <a:cubicBezTo>
                    <a:pt x="184" y="291"/>
                    <a:pt x="183" y="289"/>
                    <a:pt x="181" y="286"/>
                  </a:cubicBezTo>
                  <a:cubicBezTo>
                    <a:pt x="179" y="284"/>
                    <a:pt x="177" y="282"/>
                    <a:pt x="176" y="279"/>
                  </a:cubicBezTo>
                  <a:cubicBezTo>
                    <a:pt x="175" y="278"/>
                    <a:pt x="175" y="278"/>
                    <a:pt x="175" y="278"/>
                  </a:cubicBezTo>
                  <a:cubicBezTo>
                    <a:pt x="174" y="277"/>
                    <a:pt x="174" y="277"/>
                    <a:pt x="175" y="276"/>
                  </a:cubicBezTo>
                  <a:cubicBezTo>
                    <a:pt x="175" y="276"/>
                    <a:pt x="175" y="275"/>
                    <a:pt x="175" y="275"/>
                  </a:cubicBezTo>
                  <a:cubicBezTo>
                    <a:pt x="176" y="275"/>
                    <a:pt x="177" y="276"/>
                    <a:pt x="178" y="276"/>
                  </a:cubicBezTo>
                  <a:cubicBezTo>
                    <a:pt x="180" y="277"/>
                    <a:pt x="181" y="278"/>
                    <a:pt x="183" y="281"/>
                  </a:cubicBezTo>
                  <a:cubicBezTo>
                    <a:pt x="183" y="282"/>
                    <a:pt x="184" y="284"/>
                    <a:pt x="186" y="286"/>
                  </a:cubicBezTo>
                  <a:cubicBezTo>
                    <a:pt x="188" y="287"/>
                    <a:pt x="194" y="291"/>
                    <a:pt x="198" y="291"/>
                  </a:cubicBezTo>
                  <a:cubicBezTo>
                    <a:pt x="199" y="291"/>
                    <a:pt x="200" y="291"/>
                    <a:pt x="200" y="291"/>
                  </a:cubicBezTo>
                  <a:cubicBezTo>
                    <a:pt x="202" y="290"/>
                    <a:pt x="203" y="289"/>
                    <a:pt x="203" y="287"/>
                  </a:cubicBezTo>
                  <a:cubicBezTo>
                    <a:pt x="203" y="286"/>
                    <a:pt x="203" y="285"/>
                    <a:pt x="202" y="284"/>
                  </a:cubicBezTo>
                  <a:cubicBezTo>
                    <a:pt x="203" y="284"/>
                    <a:pt x="204" y="284"/>
                    <a:pt x="204" y="284"/>
                  </a:cubicBezTo>
                  <a:cubicBezTo>
                    <a:pt x="203" y="287"/>
                    <a:pt x="204" y="289"/>
                    <a:pt x="205" y="290"/>
                  </a:cubicBezTo>
                  <a:cubicBezTo>
                    <a:pt x="206" y="292"/>
                    <a:pt x="208" y="293"/>
                    <a:pt x="211" y="293"/>
                  </a:cubicBezTo>
                  <a:cubicBezTo>
                    <a:pt x="212" y="293"/>
                    <a:pt x="214" y="292"/>
                    <a:pt x="216" y="292"/>
                  </a:cubicBezTo>
                  <a:cubicBezTo>
                    <a:pt x="216" y="292"/>
                    <a:pt x="217" y="292"/>
                    <a:pt x="217" y="292"/>
                  </a:cubicBezTo>
                  <a:cubicBezTo>
                    <a:pt x="218" y="292"/>
                    <a:pt x="218" y="292"/>
                    <a:pt x="219" y="292"/>
                  </a:cubicBezTo>
                  <a:cubicBezTo>
                    <a:pt x="221" y="292"/>
                    <a:pt x="221" y="292"/>
                    <a:pt x="221" y="292"/>
                  </a:cubicBezTo>
                  <a:cubicBezTo>
                    <a:pt x="221" y="290"/>
                    <a:pt x="221" y="290"/>
                    <a:pt x="221" y="290"/>
                  </a:cubicBezTo>
                  <a:cubicBezTo>
                    <a:pt x="228" y="288"/>
                    <a:pt x="234" y="283"/>
                    <a:pt x="239" y="279"/>
                  </a:cubicBezTo>
                  <a:cubicBezTo>
                    <a:pt x="240" y="278"/>
                    <a:pt x="241" y="278"/>
                    <a:pt x="242" y="277"/>
                  </a:cubicBezTo>
                  <a:cubicBezTo>
                    <a:pt x="244" y="275"/>
                    <a:pt x="246" y="273"/>
                    <a:pt x="248" y="272"/>
                  </a:cubicBezTo>
                  <a:cubicBezTo>
                    <a:pt x="250" y="271"/>
                    <a:pt x="250" y="271"/>
                    <a:pt x="250" y="271"/>
                  </a:cubicBezTo>
                  <a:lnTo>
                    <a:pt x="248" y="268"/>
                  </a:lnTo>
                  <a:close/>
                  <a:moveTo>
                    <a:pt x="217" y="217"/>
                  </a:moveTo>
                  <a:cubicBezTo>
                    <a:pt x="220" y="217"/>
                    <a:pt x="222" y="219"/>
                    <a:pt x="224" y="221"/>
                  </a:cubicBezTo>
                  <a:cubicBezTo>
                    <a:pt x="223" y="221"/>
                    <a:pt x="221" y="221"/>
                    <a:pt x="219" y="221"/>
                  </a:cubicBezTo>
                  <a:cubicBezTo>
                    <a:pt x="217" y="221"/>
                    <a:pt x="213" y="221"/>
                    <a:pt x="213" y="220"/>
                  </a:cubicBezTo>
                  <a:cubicBezTo>
                    <a:pt x="212" y="219"/>
                    <a:pt x="212" y="218"/>
                    <a:pt x="213" y="218"/>
                  </a:cubicBezTo>
                  <a:cubicBezTo>
                    <a:pt x="213" y="217"/>
                    <a:pt x="215" y="216"/>
                    <a:pt x="216" y="216"/>
                  </a:cubicBezTo>
                  <a:cubicBezTo>
                    <a:pt x="216" y="216"/>
                    <a:pt x="217" y="216"/>
                    <a:pt x="217" y="217"/>
                  </a:cubicBezTo>
                  <a:close/>
                  <a:moveTo>
                    <a:pt x="107" y="156"/>
                  </a:moveTo>
                  <a:cubicBezTo>
                    <a:pt x="107" y="156"/>
                    <a:pt x="107" y="156"/>
                    <a:pt x="107" y="156"/>
                  </a:cubicBezTo>
                  <a:cubicBezTo>
                    <a:pt x="105" y="157"/>
                    <a:pt x="105" y="157"/>
                    <a:pt x="103" y="157"/>
                  </a:cubicBezTo>
                  <a:cubicBezTo>
                    <a:pt x="102" y="157"/>
                    <a:pt x="101" y="158"/>
                    <a:pt x="101" y="158"/>
                  </a:cubicBezTo>
                  <a:cubicBezTo>
                    <a:pt x="101" y="157"/>
                    <a:pt x="101" y="157"/>
                    <a:pt x="101" y="157"/>
                  </a:cubicBezTo>
                  <a:cubicBezTo>
                    <a:pt x="102" y="157"/>
                    <a:pt x="103" y="156"/>
                    <a:pt x="103" y="156"/>
                  </a:cubicBezTo>
                  <a:cubicBezTo>
                    <a:pt x="104" y="156"/>
                    <a:pt x="104" y="156"/>
                    <a:pt x="105" y="156"/>
                  </a:cubicBezTo>
                  <a:cubicBezTo>
                    <a:pt x="106" y="156"/>
                    <a:pt x="107" y="156"/>
                    <a:pt x="107" y="156"/>
                  </a:cubicBezTo>
                  <a:close/>
                  <a:moveTo>
                    <a:pt x="97" y="160"/>
                  </a:moveTo>
                  <a:cubicBezTo>
                    <a:pt x="95" y="162"/>
                    <a:pt x="94" y="164"/>
                    <a:pt x="93" y="166"/>
                  </a:cubicBezTo>
                  <a:cubicBezTo>
                    <a:pt x="93" y="162"/>
                    <a:pt x="94" y="161"/>
                    <a:pt x="97" y="160"/>
                  </a:cubicBezTo>
                  <a:close/>
                  <a:moveTo>
                    <a:pt x="82" y="80"/>
                  </a:moveTo>
                  <a:cubicBezTo>
                    <a:pt x="82" y="81"/>
                    <a:pt x="83" y="81"/>
                    <a:pt x="83" y="82"/>
                  </a:cubicBezTo>
                  <a:cubicBezTo>
                    <a:pt x="84" y="82"/>
                    <a:pt x="84" y="83"/>
                    <a:pt x="85" y="84"/>
                  </a:cubicBezTo>
                  <a:cubicBezTo>
                    <a:pt x="85" y="86"/>
                    <a:pt x="85" y="90"/>
                    <a:pt x="83" y="92"/>
                  </a:cubicBezTo>
                  <a:cubicBezTo>
                    <a:pt x="83" y="92"/>
                    <a:pt x="82" y="93"/>
                    <a:pt x="81" y="93"/>
                  </a:cubicBezTo>
                  <a:cubicBezTo>
                    <a:pt x="81" y="93"/>
                    <a:pt x="79" y="92"/>
                    <a:pt x="79" y="91"/>
                  </a:cubicBezTo>
                  <a:cubicBezTo>
                    <a:pt x="78" y="89"/>
                    <a:pt x="79" y="87"/>
                    <a:pt x="80" y="85"/>
                  </a:cubicBezTo>
                  <a:cubicBezTo>
                    <a:pt x="81" y="84"/>
                    <a:pt x="82" y="82"/>
                    <a:pt x="82" y="80"/>
                  </a:cubicBezTo>
                  <a:close/>
                  <a:moveTo>
                    <a:pt x="40" y="20"/>
                  </a:moveTo>
                  <a:cubicBezTo>
                    <a:pt x="41" y="20"/>
                    <a:pt x="42" y="21"/>
                    <a:pt x="42" y="22"/>
                  </a:cubicBezTo>
                  <a:cubicBezTo>
                    <a:pt x="42" y="22"/>
                    <a:pt x="42" y="22"/>
                    <a:pt x="42" y="22"/>
                  </a:cubicBezTo>
                  <a:cubicBezTo>
                    <a:pt x="42" y="23"/>
                    <a:pt x="42" y="23"/>
                    <a:pt x="43" y="24"/>
                  </a:cubicBezTo>
                  <a:cubicBezTo>
                    <a:pt x="41" y="24"/>
                    <a:pt x="40" y="25"/>
                    <a:pt x="39" y="26"/>
                  </a:cubicBezTo>
                  <a:cubicBezTo>
                    <a:pt x="39" y="26"/>
                    <a:pt x="38" y="27"/>
                    <a:pt x="38" y="27"/>
                  </a:cubicBezTo>
                  <a:cubicBezTo>
                    <a:pt x="38" y="27"/>
                    <a:pt x="37" y="26"/>
                    <a:pt x="38" y="23"/>
                  </a:cubicBezTo>
                  <a:cubicBezTo>
                    <a:pt x="38" y="21"/>
                    <a:pt x="39" y="20"/>
                    <a:pt x="40" y="2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3700" y="981"/>
              <a:ext cx="26" cy="25"/>
            </a:xfrm>
            <a:custGeom>
              <a:avLst/>
              <a:gdLst>
                <a:gd name="T0" fmla="*/ 2 w 13"/>
                <a:gd name="T1" fmla="*/ 8 h 12"/>
                <a:gd name="T2" fmla="*/ 2 w 13"/>
                <a:gd name="T3" fmla="*/ 8 h 12"/>
                <a:gd name="T4" fmla="*/ 6 w 13"/>
                <a:gd name="T5" fmla="*/ 12 h 12"/>
                <a:gd name="T6" fmla="*/ 8 w 13"/>
                <a:gd name="T7" fmla="*/ 12 h 12"/>
                <a:gd name="T8" fmla="*/ 12 w 13"/>
                <a:gd name="T9" fmla="*/ 8 h 12"/>
                <a:gd name="T10" fmla="*/ 12 w 13"/>
                <a:gd name="T11" fmla="*/ 4 h 12"/>
                <a:gd name="T12" fmla="*/ 5 w 13"/>
                <a:gd name="T13" fmla="*/ 0 h 12"/>
                <a:gd name="T14" fmla="*/ 1 w 13"/>
                <a:gd name="T15" fmla="*/ 4 h 12"/>
                <a:gd name="T16" fmla="*/ 2 w 13"/>
                <a:gd name="T1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2" y="8"/>
                  </a:moveTo>
                  <a:cubicBezTo>
                    <a:pt x="2" y="8"/>
                    <a:pt x="2" y="8"/>
                    <a:pt x="2" y="8"/>
                  </a:cubicBezTo>
                  <a:cubicBezTo>
                    <a:pt x="3" y="9"/>
                    <a:pt x="3" y="12"/>
                    <a:pt x="6" y="12"/>
                  </a:cubicBezTo>
                  <a:cubicBezTo>
                    <a:pt x="7" y="12"/>
                    <a:pt x="8" y="12"/>
                    <a:pt x="8" y="12"/>
                  </a:cubicBezTo>
                  <a:cubicBezTo>
                    <a:pt x="10" y="11"/>
                    <a:pt x="11" y="10"/>
                    <a:pt x="12" y="8"/>
                  </a:cubicBezTo>
                  <a:cubicBezTo>
                    <a:pt x="13" y="6"/>
                    <a:pt x="13" y="5"/>
                    <a:pt x="12" y="4"/>
                  </a:cubicBezTo>
                  <a:cubicBezTo>
                    <a:pt x="11" y="1"/>
                    <a:pt x="7" y="0"/>
                    <a:pt x="5" y="0"/>
                  </a:cubicBezTo>
                  <a:cubicBezTo>
                    <a:pt x="2" y="0"/>
                    <a:pt x="1" y="2"/>
                    <a:pt x="1" y="4"/>
                  </a:cubicBezTo>
                  <a:cubicBezTo>
                    <a:pt x="0" y="5"/>
                    <a:pt x="0" y="7"/>
                    <a:pt x="2" y="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3930" y="1066"/>
              <a:ext cx="20" cy="20"/>
            </a:xfrm>
            <a:custGeom>
              <a:avLst/>
              <a:gdLst>
                <a:gd name="T0" fmla="*/ 2 w 10"/>
                <a:gd name="T1" fmla="*/ 9 h 10"/>
                <a:gd name="T2" fmla="*/ 4 w 10"/>
                <a:gd name="T3" fmla="*/ 10 h 10"/>
                <a:gd name="T4" fmla="*/ 9 w 10"/>
                <a:gd name="T5" fmla="*/ 6 h 10"/>
                <a:gd name="T6" fmla="*/ 8 w 10"/>
                <a:gd name="T7" fmla="*/ 2 h 10"/>
                <a:gd name="T8" fmla="*/ 5 w 10"/>
                <a:gd name="T9" fmla="*/ 0 h 10"/>
                <a:gd name="T10" fmla="*/ 0 w 10"/>
                <a:gd name="T11" fmla="*/ 6 h 10"/>
                <a:gd name="T12" fmla="*/ 2 w 10"/>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9"/>
                  </a:moveTo>
                  <a:cubicBezTo>
                    <a:pt x="3" y="10"/>
                    <a:pt x="3" y="10"/>
                    <a:pt x="4" y="10"/>
                  </a:cubicBezTo>
                  <a:cubicBezTo>
                    <a:pt x="6" y="10"/>
                    <a:pt x="9" y="9"/>
                    <a:pt x="9" y="6"/>
                  </a:cubicBezTo>
                  <a:cubicBezTo>
                    <a:pt x="10" y="6"/>
                    <a:pt x="10" y="4"/>
                    <a:pt x="8" y="2"/>
                  </a:cubicBezTo>
                  <a:cubicBezTo>
                    <a:pt x="7" y="1"/>
                    <a:pt x="6" y="0"/>
                    <a:pt x="5" y="0"/>
                  </a:cubicBezTo>
                  <a:cubicBezTo>
                    <a:pt x="2" y="0"/>
                    <a:pt x="0" y="4"/>
                    <a:pt x="0" y="6"/>
                  </a:cubicBezTo>
                  <a:cubicBezTo>
                    <a:pt x="0" y="8"/>
                    <a:pt x="1" y="9"/>
                    <a:pt x="2"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3739" y="1088"/>
              <a:ext cx="20" cy="20"/>
            </a:xfrm>
            <a:custGeom>
              <a:avLst/>
              <a:gdLst>
                <a:gd name="T0" fmla="*/ 2 w 10"/>
                <a:gd name="T1" fmla="*/ 9 h 10"/>
                <a:gd name="T2" fmla="*/ 4 w 10"/>
                <a:gd name="T3" fmla="*/ 10 h 10"/>
                <a:gd name="T4" fmla="*/ 9 w 10"/>
                <a:gd name="T5" fmla="*/ 6 h 10"/>
                <a:gd name="T6" fmla="*/ 8 w 10"/>
                <a:gd name="T7" fmla="*/ 2 h 10"/>
                <a:gd name="T8" fmla="*/ 5 w 10"/>
                <a:gd name="T9" fmla="*/ 0 h 10"/>
                <a:gd name="T10" fmla="*/ 0 w 10"/>
                <a:gd name="T11" fmla="*/ 6 h 10"/>
                <a:gd name="T12" fmla="*/ 2 w 10"/>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9"/>
                  </a:moveTo>
                  <a:cubicBezTo>
                    <a:pt x="3" y="10"/>
                    <a:pt x="3" y="10"/>
                    <a:pt x="4" y="10"/>
                  </a:cubicBezTo>
                  <a:cubicBezTo>
                    <a:pt x="6" y="10"/>
                    <a:pt x="8" y="9"/>
                    <a:pt x="9" y="6"/>
                  </a:cubicBezTo>
                  <a:cubicBezTo>
                    <a:pt x="10" y="6"/>
                    <a:pt x="10" y="4"/>
                    <a:pt x="8" y="2"/>
                  </a:cubicBezTo>
                  <a:cubicBezTo>
                    <a:pt x="7" y="1"/>
                    <a:pt x="6" y="0"/>
                    <a:pt x="5" y="0"/>
                  </a:cubicBezTo>
                  <a:cubicBezTo>
                    <a:pt x="2" y="0"/>
                    <a:pt x="0" y="4"/>
                    <a:pt x="0" y="6"/>
                  </a:cubicBezTo>
                  <a:cubicBezTo>
                    <a:pt x="0" y="8"/>
                    <a:pt x="1" y="9"/>
                    <a:pt x="2" y="9"/>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noEditPoints="1"/>
            </p:cNvSpPr>
            <p:nvPr/>
          </p:nvSpPr>
          <p:spPr bwMode="auto">
            <a:xfrm>
              <a:off x="3590" y="1014"/>
              <a:ext cx="571" cy="504"/>
            </a:xfrm>
            <a:custGeom>
              <a:avLst/>
              <a:gdLst>
                <a:gd name="T0" fmla="*/ 279 w 284"/>
                <a:gd name="T1" fmla="*/ 38 h 251"/>
                <a:gd name="T2" fmla="*/ 265 w 284"/>
                <a:gd name="T3" fmla="*/ 45 h 251"/>
                <a:gd name="T4" fmla="*/ 253 w 284"/>
                <a:gd name="T5" fmla="*/ 52 h 251"/>
                <a:gd name="T6" fmla="*/ 251 w 284"/>
                <a:gd name="T7" fmla="*/ 53 h 251"/>
                <a:gd name="T8" fmla="*/ 233 w 284"/>
                <a:gd name="T9" fmla="*/ 62 h 251"/>
                <a:gd name="T10" fmla="*/ 224 w 284"/>
                <a:gd name="T11" fmla="*/ 76 h 251"/>
                <a:gd name="T12" fmla="*/ 188 w 284"/>
                <a:gd name="T13" fmla="*/ 100 h 251"/>
                <a:gd name="T14" fmla="*/ 181 w 284"/>
                <a:gd name="T15" fmla="*/ 99 h 251"/>
                <a:gd name="T16" fmla="*/ 172 w 284"/>
                <a:gd name="T17" fmla="*/ 100 h 251"/>
                <a:gd name="T18" fmla="*/ 164 w 284"/>
                <a:gd name="T19" fmla="*/ 103 h 251"/>
                <a:gd name="T20" fmla="*/ 159 w 284"/>
                <a:gd name="T21" fmla="*/ 96 h 251"/>
                <a:gd name="T22" fmla="*/ 124 w 284"/>
                <a:gd name="T23" fmla="*/ 81 h 251"/>
                <a:gd name="T24" fmla="*/ 103 w 284"/>
                <a:gd name="T25" fmla="*/ 70 h 251"/>
                <a:gd name="T26" fmla="*/ 87 w 284"/>
                <a:gd name="T27" fmla="*/ 59 h 251"/>
                <a:gd name="T28" fmla="*/ 73 w 284"/>
                <a:gd name="T29" fmla="*/ 52 h 251"/>
                <a:gd name="T30" fmla="*/ 58 w 284"/>
                <a:gd name="T31" fmla="*/ 46 h 251"/>
                <a:gd name="T32" fmla="*/ 41 w 284"/>
                <a:gd name="T33" fmla="*/ 26 h 251"/>
                <a:gd name="T34" fmla="*/ 31 w 284"/>
                <a:gd name="T35" fmla="*/ 13 h 251"/>
                <a:gd name="T36" fmla="*/ 25 w 284"/>
                <a:gd name="T37" fmla="*/ 0 h 251"/>
                <a:gd name="T38" fmla="*/ 16 w 284"/>
                <a:gd name="T39" fmla="*/ 17 h 251"/>
                <a:gd name="T40" fmla="*/ 6 w 284"/>
                <a:gd name="T41" fmla="*/ 24 h 251"/>
                <a:gd name="T42" fmla="*/ 2 w 284"/>
                <a:gd name="T43" fmla="*/ 28 h 251"/>
                <a:gd name="T44" fmla="*/ 12 w 284"/>
                <a:gd name="T45" fmla="*/ 44 h 251"/>
                <a:gd name="T46" fmla="*/ 27 w 284"/>
                <a:gd name="T47" fmla="*/ 102 h 251"/>
                <a:gd name="T48" fmla="*/ 42 w 284"/>
                <a:gd name="T49" fmla="*/ 132 h 251"/>
                <a:gd name="T50" fmla="*/ 80 w 284"/>
                <a:gd name="T51" fmla="*/ 174 h 251"/>
                <a:gd name="T52" fmla="*/ 49 w 284"/>
                <a:gd name="T53" fmla="*/ 231 h 251"/>
                <a:gd name="T54" fmla="*/ 72 w 284"/>
                <a:gd name="T55" fmla="*/ 251 h 251"/>
                <a:gd name="T56" fmla="*/ 77 w 284"/>
                <a:gd name="T57" fmla="*/ 236 h 251"/>
                <a:gd name="T58" fmla="*/ 81 w 284"/>
                <a:gd name="T59" fmla="*/ 226 h 251"/>
                <a:gd name="T60" fmla="*/ 101 w 284"/>
                <a:gd name="T61" fmla="*/ 228 h 251"/>
                <a:gd name="T62" fmla="*/ 105 w 284"/>
                <a:gd name="T63" fmla="*/ 223 h 251"/>
                <a:gd name="T64" fmla="*/ 129 w 284"/>
                <a:gd name="T65" fmla="*/ 206 h 251"/>
                <a:gd name="T66" fmla="*/ 144 w 284"/>
                <a:gd name="T67" fmla="*/ 204 h 251"/>
                <a:gd name="T68" fmla="*/ 170 w 284"/>
                <a:gd name="T69" fmla="*/ 180 h 251"/>
                <a:gd name="T70" fmla="*/ 195 w 284"/>
                <a:gd name="T71" fmla="*/ 160 h 251"/>
                <a:gd name="T72" fmla="*/ 205 w 284"/>
                <a:gd name="T73" fmla="*/ 147 h 251"/>
                <a:gd name="T74" fmla="*/ 223 w 284"/>
                <a:gd name="T75" fmla="*/ 130 h 251"/>
                <a:gd name="T76" fmla="*/ 234 w 284"/>
                <a:gd name="T77" fmla="*/ 113 h 251"/>
                <a:gd name="T78" fmla="*/ 258 w 284"/>
                <a:gd name="T79" fmla="*/ 107 h 251"/>
                <a:gd name="T80" fmla="*/ 277 w 284"/>
                <a:gd name="T81" fmla="*/ 73 h 251"/>
                <a:gd name="T82" fmla="*/ 270 w 284"/>
                <a:gd name="T83" fmla="*/ 54 h 251"/>
                <a:gd name="T84" fmla="*/ 284 w 284"/>
                <a:gd name="T85" fmla="*/ 41 h 251"/>
                <a:gd name="T86" fmla="*/ 44 w 284"/>
                <a:gd name="T87" fmla="*/ 45 h 251"/>
                <a:gd name="T88" fmla="*/ 37 w 284"/>
                <a:gd name="T89" fmla="*/ 41 h 251"/>
                <a:gd name="T90" fmla="*/ 27 w 284"/>
                <a:gd name="T91" fmla="*/ 31 h 251"/>
                <a:gd name="T92" fmla="*/ 31 w 284"/>
                <a:gd name="T93" fmla="*/ 31 h 251"/>
                <a:gd name="T94" fmla="*/ 40 w 284"/>
                <a:gd name="T95" fmla="*/ 4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4" h="251">
                  <a:moveTo>
                    <a:pt x="284" y="38"/>
                  </a:moveTo>
                  <a:cubicBezTo>
                    <a:pt x="281" y="38"/>
                    <a:pt x="281" y="38"/>
                    <a:pt x="281" y="38"/>
                  </a:cubicBezTo>
                  <a:cubicBezTo>
                    <a:pt x="280" y="38"/>
                    <a:pt x="280" y="38"/>
                    <a:pt x="279" y="38"/>
                  </a:cubicBezTo>
                  <a:cubicBezTo>
                    <a:pt x="275" y="39"/>
                    <a:pt x="272" y="40"/>
                    <a:pt x="270" y="41"/>
                  </a:cubicBezTo>
                  <a:cubicBezTo>
                    <a:pt x="269" y="42"/>
                    <a:pt x="268" y="43"/>
                    <a:pt x="267" y="43"/>
                  </a:cubicBezTo>
                  <a:cubicBezTo>
                    <a:pt x="267" y="44"/>
                    <a:pt x="266" y="45"/>
                    <a:pt x="265" y="45"/>
                  </a:cubicBezTo>
                  <a:cubicBezTo>
                    <a:pt x="265" y="45"/>
                    <a:pt x="264" y="45"/>
                    <a:pt x="262" y="46"/>
                  </a:cubicBezTo>
                  <a:cubicBezTo>
                    <a:pt x="260" y="46"/>
                    <a:pt x="256" y="46"/>
                    <a:pt x="254" y="48"/>
                  </a:cubicBezTo>
                  <a:cubicBezTo>
                    <a:pt x="253" y="50"/>
                    <a:pt x="253" y="51"/>
                    <a:pt x="253" y="52"/>
                  </a:cubicBezTo>
                  <a:cubicBezTo>
                    <a:pt x="253" y="52"/>
                    <a:pt x="252" y="52"/>
                    <a:pt x="253" y="52"/>
                  </a:cubicBezTo>
                  <a:cubicBezTo>
                    <a:pt x="253" y="52"/>
                    <a:pt x="253" y="52"/>
                    <a:pt x="253" y="52"/>
                  </a:cubicBezTo>
                  <a:cubicBezTo>
                    <a:pt x="253" y="52"/>
                    <a:pt x="252" y="52"/>
                    <a:pt x="251" y="53"/>
                  </a:cubicBezTo>
                  <a:cubicBezTo>
                    <a:pt x="250" y="53"/>
                    <a:pt x="248" y="53"/>
                    <a:pt x="246" y="53"/>
                  </a:cubicBezTo>
                  <a:cubicBezTo>
                    <a:pt x="243" y="53"/>
                    <a:pt x="238" y="54"/>
                    <a:pt x="235" y="57"/>
                  </a:cubicBezTo>
                  <a:cubicBezTo>
                    <a:pt x="234" y="59"/>
                    <a:pt x="234" y="60"/>
                    <a:pt x="233" y="62"/>
                  </a:cubicBezTo>
                  <a:cubicBezTo>
                    <a:pt x="233" y="63"/>
                    <a:pt x="233" y="64"/>
                    <a:pt x="232" y="64"/>
                  </a:cubicBezTo>
                  <a:cubicBezTo>
                    <a:pt x="231" y="66"/>
                    <a:pt x="230" y="68"/>
                    <a:pt x="228" y="69"/>
                  </a:cubicBezTo>
                  <a:cubicBezTo>
                    <a:pt x="227" y="71"/>
                    <a:pt x="225" y="73"/>
                    <a:pt x="224" y="76"/>
                  </a:cubicBezTo>
                  <a:cubicBezTo>
                    <a:pt x="221" y="81"/>
                    <a:pt x="217" y="86"/>
                    <a:pt x="213" y="90"/>
                  </a:cubicBezTo>
                  <a:cubicBezTo>
                    <a:pt x="207" y="97"/>
                    <a:pt x="197" y="99"/>
                    <a:pt x="189" y="100"/>
                  </a:cubicBezTo>
                  <a:cubicBezTo>
                    <a:pt x="189" y="100"/>
                    <a:pt x="188" y="100"/>
                    <a:pt x="188" y="100"/>
                  </a:cubicBezTo>
                  <a:cubicBezTo>
                    <a:pt x="187" y="100"/>
                    <a:pt x="186" y="100"/>
                    <a:pt x="185" y="100"/>
                  </a:cubicBezTo>
                  <a:cubicBezTo>
                    <a:pt x="185" y="100"/>
                    <a:pt x="184" y="99"/>
                    <a:pt x="183" y="99"/>
                  </a:cubicBezTo>
                  <a:cubicBezTo>
                    <a:pt x="182" y="99"/>
                    <a:pt x="182" y="99"/>
                    <a:pt x="181" y="99"/>
                  </a:cubicBezTo>
                  <a:cubicBezTo>
                    <a:pt x="180" y="99"/>
                    <a:pt x="178" y="100"/>
                    <a:pt x="177" y="100"/>
                  </a:cubicBezTo>
                  <a:cubicBezTo>
                    <a:pt x="176" y="100"/>
                    <a:pt x="175" y="100"/>
                    <a:pt x="173" y="100"/>
                  </a:cubicBezTo>
                  <a:cubicBezTo>
                    <a:pt x="173" y="100"/>
                    <a:pt x="173" y="100"/>
                    <a:pt x="172" y="100"/>
                  </a:cubicBezTo>
                  <a:cubicBezTo>
                    <a:pt x="172" y="100"/>
                    <a:pt x="171" y="100"/>
                    <a:pt x="170" y="100"/>
                  </a:cubicBezTo>
                  <a:cubicBezTo>
                    <a:pt x="169" y="100"/>
                    <a:pt x="167" y="100"/>
                    <a:pt x="166" y="101"/>
                  </a:cubicBezTo>
                  <a:cubicBezTo>
                    <a:pt x="165" y="102"/>
                    <a:pt x="164" y="103"/>
                    <a:pt x="164" y="103"/>
                  </a:cubicBezTo>
                  <a:cubicBezTo>
                    <a:pt x="164" y="103"/>
                    <a:pt x="164" y="103"/>
                    <a:pt x="164" y="103"/>
                  </a:cubicBezTo>
                  <a:cubicBezTo>
                    <a:pt x="164" y="99"/>
                    <a:pt x="162" y="98"/>
                    <a:pt x="160" y="96"/>
                  </a:cubicBezTo>
                  <a:cubicBezTo>
                    <a:pt x="160" y="96"/>
                    <a:pt x="159" y="96"/>
                    <a:pt x="159" y="96"/>
                  </a:cubicBezTo>
                  <a:cubicBezTo>
                    <a:pt x="154" y="92"/>
                    <a:pt x="149" y="89"/>
                    <a:pt x="143" y="86"/>
                  </a:cubicBezTo>
                  <a:cubicBezTo>
                    <a:pt x="138" y="84"/>
                    <a:pt x="131" y="82"/>
                    <a:pt x="126" y="81"/>
                  </a:cubicBezTo>
                  <a:cubicBezTo>
                    <a:pt x="124" y="81"/>
                    <a:pt x="124" y="81"/>
                    <a:pt x="124" y="81"/>
                  </a:cubicBezTo>
                  <a:cubicBezTo>
                    <a:pt x="120" y="80"/>
                    <a:pt x="117" y="79"/>
                    <a:pt x="114" y="77"/>
                  </a:cubicBezTo>
                  <a:cubicBezTo>
                    <a:pt x="111" y="76"/>
                    <a:pt x="109" y="74"/>
                    <a:pt x="106" y="72"/>
                  </a:cubicBezTo>
                  <a:cubicBezTo>
                    <a:pt x="105" y="71"/>
                    <a:pt x="104" y="70"/>
                    <a:pt x="103" y="70"/>
                  </a:cubicBezTo>
                  <a:cubicBezTo>
                    <a:pt x="102" y="69"/>
                    <a:pt x="101" y="68"/>
                    <a:pt x="100" y="67"/>
                  </a:cubicBezTo>
                  <a:cubicBezTo>
                    <a:pt x="98" y="65"/>
                    <a:pt x="95" y="63"/>
                    <a:pt x="92" y="62"/>
                  </a:cubicBezTo>
                  <a:cubicBezTo>
                    <a:pt x="90" y="61"/>
                    <a:pt x="89" y="60"/>
                    <a:pt x="87" y="59"/>
                  </a:cubicBezTo>
                  <a:cubicBezTo>
                    <a:pt x="85" y="59"/>
                    <a:pt x="83" y="58"/>
                    <a:pt x="82" y="57"/>
                  </a:cubicBezTo>
                  <a:cubicBezTo>
                    <a:pt x="81" y="57"/>
                    <a:pt x="80" y="56"/>
                    <a:pt x="79" y="55"/>
                  </a:cubicBezTo>
                  <a:cubicBezTo>
                    <a:pt x="77" y="54"/>
                    <a:pt x="75" y="52"/>
                    <a:pt x="73" y="52"/>
                  </a:cubicBezTo>
                  <a:cubicBezTo>
                    <a:pt x="71" y="51"/>
                    <a:pt x="69" y="51"/>
                    <a:pt x="67" y="51"/>
                  </a:cubicBezTo>
                  <a:cubicBezTo>
                    <a:pt x="65" y="51"/>
                    <a:pt x="63" y="50"/>
                    <a:pt x="61" y="50"/>
                  </a:cubicBezTo>
                  <a:cubicBezTo>
                    <a:pt x="60" y="49"/>
                    <a:pt x="59" y="48"/>
                    <a:pt x="58" y="46"/>
                  </a:cubicBezTo>
                  <a:cubicBezTo>
                    <a:pt x="58" y="45"/>
                    <a:pt x="58" y="45"/>
                    <a:pt x="57" y="44"/>
                  </a:cubicBezTo>
                  <a:cubicBezTo>
                    <a:pt x="54" y="39"/>
                    <a:pt x="50" y="35"/>
                    <a:pt x="46" y="32"/>
                  </a:cubicBezTo>
                  <a:cubicBezTo>
                    <a:pt x="45" y="30"/>
                    <a:pt x="43" y="28"/>
                    <a:pt x="41" y="26"/>
                  </a:cubicBezTo>
                  <a:cubicBezTo>
                    <a:pt x="41" y="26"/>
                    <a:pt x="40" y="26"/>
                    <a:pt x="40" y="25"/>
                  </a:cubicBezTo>
                  <a:cubicBezTo>
                    <a:pt x="37" y="21"/>
                    <a:pt x="34" y="18"/>
                    <a:pt x="31" y="18"/>
                  </a:cubicBezTo>
                  <a:cubicBezTo>
                    <a:pt x="31" y="16"/>
                    <a:pt x="31" y="15"/>
                    <a:pt x="31" y="13"/>
                  </a:cubicBezTo>
                  <a:cubicBezTo>
                    <a:pt x="31" y="10"/>
                    <a:pt x="29" y="9"/>
                    <a:pt x="28" y="7"/>
                  </a:cubicBezTo>
                  <a:cubicBezTo>
                    <a:pt x="27" y="6"/>
                    <a:pt x="26" y="5"/>
                    <a:pt x="26" y="3"/>
                  </a:cubicBezTo>
                  <a:cubicBezTo>
                    <a:pt x="25" y="0"/>
                    <a:pt x="25" y="0"/>
                    <a:pt x="25" y="0"/>
                  </a:cubicBezTo>
                  <a:cubicBezTo>
                    <a:pt x="22" y="1"/>
                    <a:pt x="22" y="1"/>
                    <a:pt x="22" y="1"/>
                  </a:cubicBezTo>
                  <a:cubicBezTo>
                    <a:pt x="18" y="3"/>
                    <a:pt x="14" y="6"/>
                    <a:pt x="14" y="11"/>
                  </a:cubicBezTo>
                  <a:cubicBezTo>
                    <a:pt x="14" y="14"/>
                    <a:pt x="15" y="16"/>
                    <a:pt x="16" y="17"/>
                  </a:cubicBezTo>
                  <a:cubicBezTo>
                    <a:pt x="16" y="18"/>
                    <a:pt x="16" y="18"/>
                    <a:pt x="16" y="19"/>
                  </a:cubicBezTo>
                  <a:cubicBezTo>
                    <a:pt x="16" y="20"/>
                    <a:pt x="14" y="21"/>
                    <a:pt x="12" y="22"/>
                  </a:cubicBezTo>
                  <a:cubicBezTo>
                    <a:pt x="10" y="23"/>
                    <a:pt x="8" y="24"/>
                    <a:pt x="6" y="24"/>
                  </a:cubicBezTo>
                  <a:cubicBezTo>
                    <a:pt x="5" y="24"/>
                    <a:pt x="4" y="24"/>
                    <a:pt x="3" y="25"/>
                  </a:cubicBezTo>
                  <a:cubicBezTo>
                    <a:pt x="0" y="26"/>
                    <a:pt x="0" y="26"/>
                    <a:pt x="0" y="26"/>
                  </a:cubicBezTo>
                  <a:cubicBezTo>
                    <a:pt x="2" y="28"/>
                    <a:pt x="2" y="28"/>
                    <a:pt x="2" y="28"/>
                  </a:cubicBezTo>
                  <a:cubicBezTo>
                    <a:pt x="2" y="29"/>
                    <a:pt x="2" y="29"/>
                    <a:pt x="2" y="30"/>
                  </a:cubicBezTo>
                  <a:cubicBezTo>
                    <a:pt x="3" y="34"/>
                    <a:pt x="6" y="37"/>
                    <a:pt x="8" y="40"/>
                  </a:cubicBezTo>
                  <a:cubicBezTo>
                    <a:pt x="10" y="41"/>
                    <a:pt x="11" y="43"/>
                    <a:pt x="12" y="44"/>
                  </a:cubicBezTo>
                  <a:cubicBezTo>
                    <a:pt x="18" y="52"/>
                    <a:pt x="18" y="59"/>
                    <a:pt x="18" y="68"/>
                  </a:cubicBezTo>
                  <a:cubicBezTo>
                    <a:pt x="18" y="70"/>
                    <a:pt x="18" y="73"/>
                    <a:pt x="18" y="75"/>
                  </a:cubicBezTo>
                  <a:cubicBezTo>
                    <a:pt x="19" y="83"/>
                    <a:pt x="23" y="95"/>
                    <a:pt x="27" y="102"/>
                  </a:cubicBezTo>
                  <a:cubicBezTo>
                    <a:pt x="31" y="107"/>
                    <a:pt x="33" y="113"/>
                    <a:pt x="36" y="119"/>
                  </a:cubicBezTo>
                  <a:cubicBezTo>
                    <a:pt x="38" y="123"/>
                    <a:pt x="39" y="126"/>
                    <a:pt x="41" y="130"/>
                  </a:cubicBezTo>
                  <a:cubicBezTo>
                    <a:pt x="42" y="132"/>
                    <a:pt x="42" y="132"/>
                    <a:pt x="42" y="132"/>
                  </a:cubicBezTo>
                  <a:cubicBezTo>
                    <a:pt x="44" y="132"/>
                    <a:pt x="44" y="132"/>
                    <a:pt x="44" y="132"/>
                  </a:cubicBezTo>
                  <a:cubicBezTo>
                    <a:pt x="58" y="132"/>
                    <a:pt x="69" y="137"/>
                    <a:pt x="75" y="145"/>
                  </a:cubicBezTo>
                  <a:cubicBezTo>
                    <a:pt x="81" y="153"/>
                    <a:pt x="82" y="163"/>
                    <a:pt x="80" y="174"/>
                  </a:cubicBezTo>
                  <a:cubicBezTo>
                    <a:pt x="78" y="183"/>
                    <a:pt x="75" y="193"/>
                    <a:pt x="67" y="202"/>
                  </a:cubicBezTo>
                  <a:cubicBezTo>
                    <a:pt x="65" y="203"/>
                    <a:pt x="64" y="205"/>
                    <a:pt x="62" y="206"/>
                  </a:cubicBezTo>
                  <a:cubicBezTo>
                    <a:pt x="55" y="213"/>
                    <a:pt x="47" y="222"/>
                    <a:pt x="49" y="231"/>
                  </a:cubicBezTo>
                  <a:cubicBezTo>
                    <a:pt x="50" y="237"/>
                    <a:pt x="56" y="240"/>
                    <a:pt x="61" y="243"/>
                  </a:cubicBezTo>
                  <a:cubicBezTo>
                    <a:pt x="63" y="245"/>
                    <a:pt x="66" y="246"/>
                    <a:pt x="68" y="248"/>
                  </a:cubicBezTo>
                  <a:cubicBezTo>
                    <a:pt x="72" y="251"/>
                    <a:pt x="72" y="251"/>
                    <a:pt x="72" y="251"/>
                  </a:cubicBezTo>
                  <a:cubicBezTo>
                    <a:pt x="72" y="246"/>
                    <a:pt x="72" y="246"/>
                    <a:pt x="72" y="246"/>
                  </a:cubicBezTo>
                  <a:cubicBezTo>
                    <a:pt x="73" y="244"/>
                    <a:pt x="74" y="241"/>
                    <a:pt x="75" y="239"/>
                  </a:cubicBezTo>
                  <a:cubicBezTo>
                    <a:pt x="76" y="238"/>
                    <a:pt x="76" y="237"/>
                    <a:pt x="77" y="236"/>
                  </a:cubicBezTo>
                  <a:cubicBezTo>
                    <a:pt x="78" y="236"/>
                    <a:pt x="79" y="235"/>
                    <a:pt x="80" y="234"/>
                  </a:cubicBezTo>
                  <a:cubicBezTo>
                    <a:pt x="80" y="233"/>
                    <a:pt x="80" y="231"/>
                    <a:pt x="80" y="230"/>
                  </a:cubicBezTo>
                  <a:cubicBezTo>
                    <a:pt x="81" y="229"/>
                    <a:pt x="81" y="227"/>
                    <a:pt x="81" y="226"/>
                  </a:cubicBezTo>
                  <a:cubicBezTo>
                    <a:pt x="83" y="224"/>
                    <a:pt x="85" y="222"/>
                    <a:pt x="87" y="222"/>
                  </a:cubicBezTo>
                  <a:cubicBezTo>
                    <a:pt x="87" y="222"/>
                    <a:pt x="88" y="222"/>
                    <a:pt x="88" y="222"/>
                  </a:cubicBezTo>
                  <a:cubicBezTo>
                    <a:pt x="92" y="222"/>
                    <a:pt x="96" y="224"/>
                    <a:pt x="101" y="228"/>
                  </a:cubicBezTo>
                  <a:cubicBezTo>
                    <a:pt x="105" y="231"/>
                    <a:pt x="105" y="231"/>
                    <a:pt x="105" y="231"/>
                  </a:cubicBezTo>
                  <a:cubicBezTo>
                    <a:pt x="105" y="226"/>
                    <a:pt x="105" y="226"/>
                    <a:pt x="105" y="226"/>
                  </a:cubicBezTo>
                  <a:cubicBezTo>
                    <a:pt x="105" y="225"/>
                    <a:pt x="105" y="224"/>
                    <a:pt x="105" y="223"/>
                  </a:cubicBezTo>
                  <a:cubicBezTo>
                    <a:pt x="105" y="219"/>
                    <a:pt x="106" y="215"/>
                    <a:pt x="108" y="212"/>
                  </a:cubicBezTo>
                  <a:cubicBezTo>
                    <a:pt x="110" y="210"/>
                    <a:pt x="117" y="208"/>
                    <a:pt x="126" y="206"/>
                  </a:cubicBezTo>
                  <a:cubicBezTo>
                    <a:pt x="127" y="206"/>
                    <a:pt x="128" y="206"/>
                    <a:pt x="129" y="206"/>
                  </a:cubicBezTo>
                  <a:cubicBezTo>
                    <a:pt x="131" y="206"/>
                    <a:pt x="132" y="206"/>
                    <a:pt x="133" y="206"/>
                  </a:cubicBezTo>
                  <a:cubicBezTo>
                    <a:pt x="134" y="206"/>
                    <a:pt x="135" y="206"/>
                    <a:pt x="137" y="206"/>
                  </a:cubicBezTo>
                  <a:cubicBezTo>
                    <a:pt x="139" y="206"/>
                    <a:pt x="141" y="206"/>
                    <a:pt x="144" y="204"/>
                  </a:cubicBezTo>
                  <a:cubicBezTo>
                    <a:pt x="146" y="203"/>
                    <a:pt x="147" y="201"/>
                    <a:pt x="149" y="200"/>
                  </a:cubicBezTo>
                  <a:cubicBezTo>
                    <a:pt x="151" y="197"/>
                    <a:pt x="153" y="195"/>
                    <a:pt x="157" y="194"/>
                  </a:cubicBezTo>
                  <a:cubicBezTo>
                    <a:pt x="164" y="190"/>
                    <a:pt x="167" y="185"/>
                    <a:pt x="170" y="180"/>
                  </a:cubicBezTo>
                  <a:cubicBezTo>
                    <a:pt x="172" y="176"/>
                    <a:pt x="175" y="172"/>
                    <a:pt x="179" y="169"/>
                  </a:cubicBezTo>
                  <a:cubicBezTo>
                    <a:pt x="181" y="167"/>
                    <a:pt x="184" y="165"/>
                    <a:pt x="187" y="164"/>
                  </a:cubicBezTo>
                  <a:cubicBezTo>
                    <a:pt x="190" y="163"/>
                    <a:pt x="193" y="161"/>
                    <a:pt x="195" y="160"/>
                  </a:cubicBezTo>
                  <a:cubicBezTo>
                    <a:pt x="196" y="160"/>
                    <a:pt x="196" y="160"/>
                    <a:pt x="196" y="160"/>
                  </a:cubicBezTo>
                  <a:cubicBezTo>
                    <a:pt x="199" y="157"/>
                    <a:pt x="202" y="155"/>
                    <a:pt x="204" y="151"/>
                  </a:cubicBezTo>
                  <a:cubicBezTo>
                    <a:pt x="204" y="150"/>
                    <a:pt x="204" y="149"/>
                    <a:pt x="205" y="147"/>
                  </a:cubicBezTo>
                  <a:cubicBezTo>
                    <a:pt x="205" y="145"/>
                    <a:pt x="205" y="144"/>
                    <a:pt x="207" y="141"/>
                  </a:cubicBezTo>
                  <a:cubicBezTo>
                    <a:pt x="209" y="139"/>
                    <a:pt x="212" y="138"/>
                    <a:pt x="214" y="136"/>
                  </a:cubicBezTo>
                  <a:cubicBezTo>
                    <a:pt x="218" y="134"/>
                    <a:pt x="221" y="133"/>
                    <a:pt x="223" y="130"/>
                  </a:cubicBezTo>
                  <a:cubicBezTo>
                    <a:pt x="226" y="127"/>
                    <a:pt x="226" y="124"/>
                    <a:pt x="227" y="120"/>
                  </a:cubicBezTo>
                  <a:cubicBezTo>
                    <a:pt x="228" y="117"/>
                    <a:pt x="229" y="113"/>
                    <a:pt x="232" y="110"/>
                  </a:cubicBezTo>
                  <a:cubicBezTo>
                    <a:pt x="232" y="111"/>
                    <a:pt x="233" y="112"/>
                    <a:pt x="234" y="113"/>
                  </a:cubicBezTo>
                  <a:cubicBezTo>
                    <a:pt x="238" y="118"/>
                    <a:pt x="243" y="123"/>
                    <a:pt x="248" y="123"/>
                  </a:cubicBezTo>
                  <a:cubicBezTo>
                    <a:pt x="249" y="123"/>
                    <a:pt x="251" y="122"/>
                    <a:pt x="252" y="121"/>
                  </a:cubicBezTo>
                  <a:cubicBezTo>
                    <a:pt x="255" y="118"/>
                    <a:pt x="257" y="112"/>
                    <a:pt x="258" y="107"/>
                  </a:cubicBezTo>
                  <a:cubicBezTo>
                    <a:pt x="259" y="102"/>
                    <a:pt x="260" y="98"/>
                    <a:pt x="261" y="95"/>
                  </a:cubicBezTo>
                  <a:cubicBezTo>
                    <a:pt x="262" y="94"/>
                    <a:pt x="265" y="91"/>
                    <a:pt x="267" y="89"/>
                  </a:cubicBezTo>
                  <a:cubicBezTo>
                    <a:pt x="275" y="81"/>
                    <a:pt x="279" y="76"/>
                    <a:pt x="277" y="73"/>
                  </a:cubicBezTo>
                  <a:cubicBezTo>
                    <a:pt x="276" y="71"/>
                    <a:pt x="274" y="70"/>
                    <a:pt x="272" y="70"/>
                  </a:cubicBezTo>
                  <a:cubicBezTo>
                    <a:pt x="269" y="70"/>
                    <a:pt x="267" y="69"/>
                    <a:pt x="267" y="67"/>
                  </a:cubicBezTo>
                  <a:cubicBezTo>
                    <a:pt x="266" y="65"/>
                    <a:pt x="269" y="55"/>
                    <a:pt x="270" y="54"/>
                  </a:cubicBezTo>
                  <a:cubicBezTo>
                    <a:pt x="272" y="52"/>
                    <a:pt x="274" y="52"/>
                    <a:pt x="276" y="52"/>
                  </a:cubicBezTo>
                  <a:cubicBezTo>
                    <a:pt x="279" y="51"/>
                    <a:pt x="281" y="51"/>
                    <a:pt x="283" y="48"/>
                  </a:cubicBezTo>
                  <a:cubicBezTo>
                    <a:pt x="284" y="47"/>
                    <a:pt x="284" y="45"/>
                    <a:pt x="284" y="41"/>
                  </a:cubicBezTo>
                  <a:lnTo>
                    <a:pt x="284" y="38"/>
                  </a:lnTo>
                  <a:close/>
                  <a:moveTo>
                    <a:pt x="44" y="44"/>
                  </a:moveTo>
                  <a:cubicBezTo>
                    <a:pt x="44" y="44"/>
                    <a:pt x="44" y="44"/>
                    <a:pt x="44" y="45"/>
                  </a:cubicBezTo>
                  <a:cubicBezTo>
                    <a:pt x="43" y="44"/>
                    <a:pt x="43" y="44"/>
                    <a:pt x="42" y="43"/>
                  </a:cubicBezTo>
                  <a:cubicBezTo>
                    <a:pt x="41" y="43"/>
                    <a:pt x="39" y="42"/>
                    <a:pt x="38" y="41"/>
                  </a:cubicBezTo>
                  <a:cubicBezTo>
                    <a:pt x="37" y="41"/>
                    <a:pt x="37" y="41"/>
                    <a:pt x="37" y="41"/>
                  </a:cubicBezTo>
                  <a:cubicBezTo>
                    <a:pt x="34" y="40"/>
                    <a:pt x="34" y="40"/>
                    <a:pt x="32" y="39"/>
                  </a:cubicBezTo>
                  <a:cubicBezTo>
                    <a:pt x="32" y="38"/>
                    <a:pt x="31" y="37"/>
                    <a:pt x="31" y="36"/>
                  </a:cubicBezTo>
                  <a:cubicBezTo>
                    <a:pt x="30" y="34"/>
                    <a:pt x="29" y="32"/>
                    <a:pt x="27" y="31"/>
                  </a:cubicBezTo>
                  <a:cubicBezTo>
                    <a:pt x="25" y="28"/>
                    <a:pt x="25" y="27"/>
                    <a:pt x="27" y="25"/>
                  </a:cubicBezTo>
                  <a:cubicBezTo>
                    <a:pt x="28" y="26"/>
                    <a:pt x="29" y="28"/>
                    <a:pt x="30" y="29"/>
                  </a:cubicBezTo>
                  <a:cubicBezTo>
                    <a:pt x="30" y="30"/>
                    <a:pt x="31" y="31"/>
                    <a:pt x="31" y="31"/>
                  </a:cubicBezTo>
                  <a:cubicBezTo>
                    <a:pt x="32" y="32"/>
                    <a:pt x="32" y="33"/>
                    <a:pt x="32" y="34"/>
                  </a:cubicBezTo>
                  <a:cubicBezTo>
                    <a:pt x="33" y="37"/>
                    <a:pt x="34" y="39"/>
                    <a:pt x="39" y="41"/>
                  </a:cubicBezTo>
                  <a:cubicBezTo>
                    <a:pt x="40" y="41"/>
                    <a:pt x="40" y="41"/>
                    <a:pt x="40" y="41"/>
                  </a:cubicBezTo>
                  <a:cubicBezTo>
                    <a:pt x="44" y="43"/>
                    <a:pt x="44" y="43"/>
                    <a:pt x="44" y="4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3296" y="732"/>
              <a:ext cx="461" cy="869"/>
            </a:xfrm>
            <a:custGeom>
              <a:avLst/>
              <a:gdLst>
                <a:gd name="T0" fmla="*/ 182 w 229"/>
                <a:gd name="T1" fmla="*/ 258 h 432"/>
                <a:gd name="T2" fmla="*/ 164 w 229"/>
                <a:gd name="T3" fmla="*/ 208 h 432"/>
                <a:gd name="T4" fmla="*/ 148 w 229"/>
                <a:gd name="T5" fmla="*/ 170 h 432"/>
                <a:gd name="T6" fmla="*/ 159 w 229"/>
                <a:gd name="T7" fmla="*/ 163 h 432"/>
                <a:gd name="T8" fmla="*/ 162 w 229"/>
                <a:gd name="T9" fmla="*/ 157 h 432"/>
                <a:gd name="T10" fmla="*/ 172 w 229"/>
                <a:gd name="T11" fmla="*/ 140 h 432"/>
                <a:gd name="T12" fmla="*/ 169 w 229"/>
                <a:gd name="T13" fmla="*/ 130 h 432"/>
                <a:gd name="T14" fmla="*/ 167 w 229"/>
                <a:gd name="T15" fmla="*/ 97 h 432"/>
                <a:gd name="T16" fmla="*/ 160 w 229"/>
                <a:gd name="T17" fmla="*/ 62 h 432"/>
                <a:gd name="T18" fmla="*/ 141 w 229"/>
                <a:gd name="T19" fmla="*/ 61 h 432"/>
                <a:gd name="T20" fmla="*/ 154 w 229"/>
                <a:gd name="T21" fmla="*/ 48 h 432"/>
                <a:gd name="T22" fmla="*/ 152 w 229"/>
                <a:gd name="T23" fmla="*/ 35 h 432"/>
                <a:gd name="T24" fmla="*/ 135 w 229"/>
                <a:gd name="T25" fmla="*/ 43 h 432"/>
                <a:gd name="T26" fmla="*/ 129 w 229"/>
                <a:gd name="T27" fmla="*/ 23 h 432"/>
                <a:gd name="T28" fmla="*/ 123 w 229"/>
                <a:gd name="T29" fmla="*/ 9 h 432"/>
                <a:gd name="T30" fmla="*/ 120 w 229"/>
                <a:gd name="T31" fmla="*/ 7 h 432"/>
                <a:gd name="T32" fmla="*/ 104 w 229"/>
                <a:gd name="T33" fmla="*/ 0 h 432"/>
                <a:gd name="T34" fmla="*/ 105 w 229"/>
                <a:gd name="T35" fmla="*/ 19 h 432"/>
                <a:gd name="T36" fmla="*/ 109 w 229"/>
                <a:gd name="T37" fmla="*/ 26 h 432"/>
                <a:gd name="T38" fmla="*/ 113 w 229"/>
                <a:gd name="T39" fmla="*/ 48 h 432"/>
                <a:gd name="T40" fmla="*/ 108 w 229"/>
                <a:gd name="T41" fmla="*/ 51 h 432"/>
                <a:gd name="T42" fmla="*/ 113 w 229"/>
                <a:gd name="T43" fmla="*/ 76 h 432"/>
                <a:gd name="T44" fmla="*/ 115 w 229"/>
                <a:gd name="T45" fmla="*/ 88 h 432"/>
                <a:gd name="T46" fmla="*/ 115 w 229"/>
                <a:gd name="T47" fmla="*/ 102 h 432"/>
                <a:gd name="T48" fmla="*/ 105 w 229"/>
                <a:gd name="T49" fmla="*/ 111 h 432"/>
                <a:gd name="T50" fmla="*/ 91 w 229"/>
                <a:gd name="T51" fmla="*/ 97 h 432"/>
                <a:gd name="T52" fmla="*/ 48 w 229"/>
                <a:gd name="T53" fmla="*/ 112 h 432"/>
                <a:gd name="T54" fmla="*/ 30 w 229"/>
                <a:gd name="T55" fmla="*/ 113 h 432"/>
                <a:gd name="T56" fmla="*/ 9 w 229"/>
                <a:gd name="T57" fmla="*/ 120 h 432"/>
                <a:gd name="T58" fmla="*/ 15 w 229"/>
                <a:gd name="T59" fmla="*/ 136 h 432"/>
                <a:gd name="T60" fmla="*/ 23 w 229"/>
                <a:gd name="T61" fmla="*/ 168 h 432"/>
                <a:gd name="T62" fmla="*/ 27 w 229"/>
                <a:gd name="T63" fmla="*/ 193 h 432"/>
                <a:gd name="T64" fmla="*/ 36 w 229"/>
                <a:gd name="T65" fmla="*/ 200 h 432"/>
                <a:gd name="T66" fmla="*/ 33 w 229"/>
                <a:gd name="T67" fmla="*/ 201 h 432"/>
                <a:gd name="T68" fmla="*/ 21 w 229"/>
                <a:gd name="T69" fmla="*/ 218 h 432"/>
                <a:gd name="T70" fmla="*/ 22 w 229"/>
                <a:gd name="T71" fmla="*/ 230 h 432"/>
                <a:gd name="T72" fmla="*/ 29 w 229"/>
                <a:gd name="T73" fmla="*/ 231 h 432"/>
                <a:gd name="T74" fmla="*/ 28 w 229"/>
                <a:gd name="T75" fmla="*/ 233 h 432"/>
                <a:gd name="T76" fmla="*/ 28 w 229"/>
                <a:gd name="T77" fmla="*/ 244 h 432"/>
                <a:gd name="T78" fmla="*/ 33 w 229"/>
                <a:gd name="T79" fmla="*/ 243 h 432"/>
                <a:gd name="T80" fmla="*/ 25 w 229"/>
                <a:gd name="T81" fmla="*/ 244 h 432"/>
                <a:gd name="T82" fmla="*/ 12 w 229"/>
                <a:gd name="T83" fmla="*/ 257 h 432"/>
                <a:gd name="T84" fmla="*/ 7 w 229"/>
                <a:gd name="T85" fmla="*/ 285 h 432"/>
                <a:gd name="T86" fmla="*/ 2 w 229"/>
                <a:gd name="T87" fmla="*/ 299 h 432"/>
                <a:gd name="T88" fmla="*/ 1 w 229"/>
                <a:gd name="T89" fmla="*/ 318 h 432"/>
                <a:gd name="T90" fmla="*/ 1 w 229"/>
                <a:gd name="T91" fmla="*/ 338 h 432"/>
                <a:gd name="T92" fmla="*/ 41 w 229"/>
                <a:gd name="T93" fmla="*/ 342 h 432"/>
                <a:gd name="T94" fmla="*/ 88 w 229"/>
                <a:gd name="T95" fmla="*/ 322 h 432"/>
                <a:gd name="T96" fmla="*/ 110 w 229"/>
                <a:gd name="T97" fmla="*/ 308 h 432"/>
                <a:gd name="T98" fmla="*/ 116 w 229"/>
                <a:gd name="T99" fmla="*/ 338 h 432"/>
                <a:gd name="T100" fmla="*/ 114 w 229"/>
                <a:gd name="T101" fmla="*/ 425 h 432"/>
                <a:gd name="T102" fmla="*/ 120 w 229"/>
                <a:gd name="T103" fmla="*/ 430 h 432"/>
                <a:gd name="T104" fmla="*/ 140 w 229"/>
                <a:gd name="T105" fmla="*/ 432 h 432"/>
                <a:gd name="T106" fmla="*/ 160 w 229"/>
                <a:gd name="T107" fmla="*/ 410 h 432"/>
                <a:gd name="T108" fmla="*/ 175 w 229"/>
                <a:gd name="T109" fmla="*/ 403 h 432"/>
                <a:gd name="T110" fmla="*/ 182 w 229"/>
                <a:gd name="T111" fmla="*/ 397 h 432"/>
                <a:gd name="T112" fmla="*/ 197 w 229"/>
                <a:gd name="T113" fmla="*/ 381 h 432"/>
                <a:gd name="T114" fmla="*/ 195 w 229"/>
                <a:gd name="T115" fmla="*/ 371 h 432"/>
                <a:gd name="T116" fmla="*/ 226 w 229"/>
                <a:gd name="T117" fmla="*/ 31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9" h="432">
                  <a:moveTo>
                    <a:pt x="221" y="285"/>
                  </a:moveTo>
                  <a:cubicBezTo>
                    <a:pt x="215" y="276"/>
                    <a:pt x="203" y="272"/>
                    <a:pt x="188" y="271"/>
                  </a:cubicBezTo>
                  <a:cubicBezTo>
                    <a:pt x="186" y="267"/>
                    <a:pt x="184" y="263"/>
                    <a:pt x="182" y="258"/>
                  </a:cubicBezTo>
                  <a:cubicBezTo>
                    <a:pt x="180" y="253"/>
                    <a:pt x="177" y="247"/>
                    <a:pt x="174" y="242"/>
                  </a:cubicBezTo>
                  <a:cubicBezTo>
                    <a:pt x="169" y="235"/>
                    <a:pt x="165" y="223"/>
                    <a:pt x="165" y="215"/>
                  </a:cubicBezTo>
                  <a:cubicBezTo>
                    <a:pt x="164" y="213"/>
                    <a:pt x="164" y="210"/>
                    <a:pt x="164" y="208"/>
                  </a:cubicBezTo>
                  <a:cubicBezTo>
                    <a:pt x="164" y="199"/>
                    <a:pt x="164" y="192"/>
                    <a:pt x="158" y="184"/>
                  </a:cubicBezTo>
                  <a:cubicBezTo>
                    <a:pt x="157" y="182"/>
                    <a:pt x="156" y="181"/>
                    <a:pt x="155" y="180"/>
                  </a:cubicBezTo>
                  <a:cubicBezTo>
                    <a:pt x="152" y="177"/>
                    <a:pt x="149" y="173"/>
                    <a:pt x="148" y="170"/>
                  </a:cubicBezTo>
                  <a:cubicBezTo>
                    <a:pt x="148" y="169"/>
                    <a:pt x="148" y="167"/>
                    <a:pt x="149" y="165"/>
                  </a:cubicBezTo>
                  <a:cubicBezTo>
                    <a:pt x="149" y="165"/>
                    <a:pt x="151" y="164"/>
                    <a:pt x="153" y="164"/>
                  </a:cubicBezTo>
                  <a:cubicBezTo>
                    <a:pt x="154" y="164"/>
                    <a:pt x="156" y="164"/>
                    <a:pt x="159" y="163"/>
                  </a:cubicBezTo>
                  <a:cubicBezTo>
                    <a:pt x="160" y="162"/>
                    <a:pt x="161" y="161"/>
                    <a:pt x="162" y="161"/>
                  </a:cubicBezTo>
                  <a:cubicBezTo>
                    <a:pt x="163" y="159"/>
                    <a:pt x="163" y="159"/>
                    <a:pt x="163" y="159"/>
                  </a:cubicBezTo>
                  <a:cubicBezTo>
                    <a:pt x="162" y="157"/>
                    <a:pt x="162" y="157"/>
                    <a:pt x="162" y="157"/>
                  </a:cubicBezTo>
                  <a:cubicBezTo>
                    <a:pt x="161" y="156"/>
                    <a:pt x="160" y="154"/>
                    <a:pt x="160" y="151"/>
                  </a:cubicBezTo>
                  <a:cubicBezTo>
                    <a:pt x="160" y="146"/>
                    <a:pt x="165" y="143"/>
                    <a:pt x="170" y="141"/>
                  </a:cubicBezTo>
                  <a:cubicBezTo>
                    <a:pt x="172" y="140"/>
                    <a:pt x="172" y="140"/>
                    <a:pt x="172" y="140"/>
                  </a:cubicBezTo>
                  <a:cubicBezTo>
                    <a:pt x="172" y="138"/>
                    <a:pt x="172" y="138"/>
                    <a:pt x="172" y="138"/>
                  </a:cubicBezTo>
                  <a:cubicBezTo>
                    <a:pt x="172" y="137"/>
                    <a:pt x="171" y="135"/>
                    <a:pt x="170" y="133"/>
                  </a:cubicBezTo>
                  <a:cubicBezTo>
                    <a:pt x="169" y="130"/>
                    <a:pt x="169" y="130"/>
                    <a:pt x="169" y="130"/>
                  </a:cubicBezTo>
                  <a:cubicBezTo>
                    <a:pt x="168" y="127"/>
                    <a:pt x="167" y="125"/>
                    <a:pt x="166" y="122"/>
                  </a:cubicBezTo>
                  <a:cubicBezTo>
                    <a:pt x="166" y="118"/>
                    <a:pt x="166" y="113"/>
                    <a:pt x="166" y="108"/>
                  </a:cubicBezTo>
                  <a:cubicBezTo>
                    <a:pt x="167" y="104"/>
                    <a:pt x="167" y="101"/>
                    <a:pt x="167" y="97"/>
                  </a:cubicBezTo>
                  <a:cubicBezTo>
                    <a:pt x="166" y="94"/>
                    <a:pt x="166" y="92"/>
                    <a:pt x="166" y="89"/>
                  </a:cubicBezTo>
                  <a:cubicBezTo>
                    <a:pt x="166" y="87"/>
                    <a:pt x="166" y="87"/>
                    <a:pt x="166" y="87"/>
                  </a:cubicBezTo>
                  <a:cubicBezTo>
                    <a:pt x="165" y="80"/>
                    <a:pt x="164" y="70"/>
                    <a:pt x="160" y="62"/>
                  </a:cubicBezTo>
                  <a:cubicBezTo>
                    <a:pt x="159" y="59"/>
                    <a:pt x="157" y="55"/>
                    <a:pt x="152" y="55"/>
                  </a:cubicBezTo>
                  <a:cubicBezTo>
                    <a:pt x="149" y="55"/>
                    <a:pt x="147" y="57"/>
                    <a:pt x="143" y="60"/>
                  </a:cubicBezTo>
                  <a:cubicBezTo>
                    <a:pt x="142" y="60"/>
                    <a:pt x="142" y="61"/>
                    <a:pt x="141" y="61"/>
                  </a:cubicBezTo>
                  <a:cubicBezTo>
                    <a:pt x="141" y="59"/>
                    <a:pt x="143" y="56"/>
                    <a:pt x="144" y="54"/>
                  </a:cubicBezTo>
                  <a:cubicBezTo>
                    <a:pt x="147" y="52"/>
                    <a:pt x="149" y="50"/>
                    <a:pt x="153" y="49"/>
                  </a:cubicBezTo>
                  <a:cubicBezTo>
                    <a:pt x="153" y="48"/>
                    <a:pt x="154" y="48"/>
                    <a:pt x="154" y="48"/>
                  </a:cubicBezTo>
                  <a:cubicBezTo>
                    <a:pt x="156" y="48"/>
                    <a:pt x="159" y="47"/>
                    <a:pt x="160" y="44"/>
                  </a:cubicBezTo>
                  <a:cubicBezTo>
                    <a:pt x="161" y="42"/>
                    <a:pt x="160" y="40"/>
                    <a:pt x="158" y="38"/>
                  </a:cubicBezTo>
                  <a:cubicBezTo>
                    <a:pt x="157" y="36"/>
                    <a:pt x="154" y="35"/>
                    <a:pt x="152" y="35"/>
                  </a:cubicBezTo>
                  <a:cubicBezTo>
                    <a:pt x="148" y="35"/>
                    <a:pt x="144" y="38"/>
                    <a:pt x="141" y="40"/>
                  </a:cubicBezTo>
                  <a:cubicBezTo>
                    <a:pt x="139" y="41"/>
                    <a:pt x="137" y="43"/>
                    <a:pt x="136" y="43"/>
                  </a:cubicBezTo>
                  <a:cubicBezTo>
                    <a:pt x="136" y="43"/>
                    <a:pt x="135" y="43"/>
                    <a:pt x="135" y="43"/>
                  </a:cubicBezTo>
                  <a:cubicBezTo>
                    <a:pt x="134" y="43"/>
                    <a:pt x="134" y="38"/>
                    <a:pt x="134" y="36"/>
                  </a:cubicBezTo>
                  <a:cubicBezTo>
                    <a:pt x="134" y="32"/>
                    <a:pt x="134" y="29"/>
                    <a:pt x="132" y="27"/>
                  </a:cubicBezTo>
                  <a:cubicBezTo>
                    <a:pt x="131" y="25"/>
                    <a:pt x="130" y="24"/>
                    <a:pt x="129" y="23"/>
                  </a:cubicBezTo>
                  <a:cubicBezTo>
                    <a:pt x="128" y="22"/>
                    <a:pt x="127" y="21"/>
                    <a:pt x="126" y="19"/>
                  </a:cubicBezTo>
                  <a:cubicBezTo>
                    <a:pt x="126" y="18"/>
                    <a:pt x="125" y="17"/>
                    <a:pt x="125" y="16"/>
                  </a:cubicBezTo>
                  <a:cubicBezTo>
                    <a:pt x="125" y="14"/>
                    <a:pt x="124" y="11"/>
                    <a:pt x="123" y="9"/>
                  </a:cubicBezTo>
                  <a:cubicBezTo>
                    <a:pt x="122" y="7"/>
                    <a:pt x="122" y="7"/>
                    <a:pt x="122" y="7"/>
                  </a:cubicBezTo>
                  <a:cubicBezTo>
                    <a:pt x="120" y="7"/>
                    <a:pt x="120" y="7"/>
                    <a:pt x="120" y="7"/>
                  </a:cubicBezTo>
                  <a:cubicBezTo>
                    <a:pt x="120" y="7"/>
                    <a:pt x="120" y="7"/>
                    <a:pt x="120" y="7"/>
                  </a:cubicBezTo>
                  <a:cubicBezTo>
                    <a:pt x="117" y="7"/>
                    <a:pt x="115" y="6"/>
                    <a:pt x="113" y="4"/>
                  </a:cubicBezTo>
                  <a:cubicBezTo>
                    <a:pt x="111" y="2"/>
                    <a:pt x="108" y="0"/>
                    <a:pt x="104" y="0"/>
                  </a:cubicBezTo>
                  <a:cubicBezTo>
                    <a:pt x="104" y="0"/>
                    <a:pt x="104" y="0"/>
                    <a:pt x="104" y="0"/>
                  </a:cubicBezTo>
                  <a:cubicBezTo>
                    <a:pt x="102" y="0"/>
                    <a:pt x="99" y="1"/>
                    <a:pt x="97" y="2"/>
                  </a:cubicBezTo>
                  <a:cubicBezTo>
                    <a:pt x="96" y="4"/>
                    <a:pt x="96" y="5"/>
                    <a:pt x="96" y="7"/>
                  </a:cubicBezTo>
                  <a:cubicBezTo>
                    <a:pt x="97" y="13"/>
                    <a:pt x="101" y="16"/>
                    <a:pt x="105" y="19"/>
                  </a:cubicBezTo>
                  <a:cubicBezTo>
                    <a:pt x="106" y="21"/>
                    <a:pt x="108" y="22"/>
                    <a:pt x="109" y="24"/>
                  </a:cubicBezTo>
                  <a:cubicBezTo>
                    <a:pt x="110" y="25"/>
                    <a:pt x="110" y="25"/>
                    <a:pt x="110" y="25"/>
                  </a:cubicBezTo>
                  <a:cubicBezTo>
                    <a:pt x="110" y="25"/>
                    <a:pt x="109" y="26"/>
                    <a:pt x="109" y="26"/>
                  </a:cubicBezTo>
                  <a:cubicBezTo>
                    <a:pt x="109" y="27"/>
                    <a:pt x="108" y="28"/>
                    <a:pt x="107" y="29"/>
                  </a:cubicBezTo>
                  <a:cubicBezTo>
                    <a:pt x="105" y="35"/>
                    <a:pt x="108" y="39"/>
                    <a:pt x="110" y="42"/>
                  </a:cubicBezTo>
                  <a:cubicBezTo>
                    <a:pt x="111" y="44"/>
                    <a:pt x="112" y="46"/>
                    <a:pt x="113" y="48"/>
                  </a:cubicBezTo>
                  <a:cubicBezTo>
                    <a:pt x="113" y="48"/>
                    <a:pt x="113" y="48"/>
                    <a:pt x="113" y="48"/>
                  </a:cubicBezTo>
                  <a:cubicBezTo>
                    <a:pt x="112" y="49"/>
                    <a:pt x="112" y="49"/>
                    <a:pt x="111" y="49"/>
                  </a:cubicBezTo>
                  <a:cubicBezTo>
                    <a:pt x="110" y="50"/>
                    <a:pt x="109" y="50"/>
                    <a:pt x="108" y="51"/>
                  </a:cubicBezTo>
                  <a:cubicBezTo>
                    <a:pt x="101" y="58"/>
                    <a:pt x="106" y="64"/>
                    <a:pt x="109" y="69"/>
                  </a:cubicBezTo>
                  <a:cubicBezTo>
                    <a:pt x="110" y="71"/>
                    <a:pt x="112" y="72"/>
                    <a:pt x="112" y="73"/>
                  </a:cubicBezTo>
                  <a:cubicBezTo>
                    <a:pt x="112" y="74"/>
                    <a:pt x="113" y="75"/>
                    <a:pt x="113" y="76"/>
                  </a:cubicBezTo>
                  <a:cubicBezTo>
                    <a:pt x="113" y="78"/>
                    <a:pt x="113" y="79"/>
                    <a:pt x="114" y="81"/>
                  </a:cubicBezTo>
                  <a:cubicBezTo>
                    <a:pt x="114" y="82"/>
                    <a:pt x="114" y="82"/>
                    <a:pt x="114" y="82"/>
                  </a:cubicBezTo>
                  <a:cubicBezTo>
                    <a:pt x="115" y="84"/>
                    <a:pt x="116" y="86"/>
                    <a:pt x="115" y="88"/>
                  </a:cubicBezTo>
                  <a:cubicBezTo>
                    <a:pt x="115" y="89"/>
                    <a:pt x="115" y="89"/>
                    <a:pt x="115" y="90"/>
                  </a:cubicBezTo>
                  <a:cubicBezTo>
                    <a:pt x="114" y="92"/>
                    <a:pt x="113" y="94"/>
                    <a:pt x="113" y="97"/>
                  </a:cubicBezTo>
                  <a:cubicBezTo>
                    <a:pt x="114" y="98"/>
                    <a:pt x="114" y="100"/>
                    <a:pt x="115" y="102"/>
                  </a:cubicBezTo>
                  <a:cubicBezTo>
                    <a:pt x="117" y="105"/>
                    <a:pt x="117" y="106"/>
                    <a:pt x="116" y="107"/>
                  </a:cubicBezTo>
                  <a:cubicBezTo>
                    <a:pt x="114" y="109"/>
                    <a:pt x="110" y="110"/>
                    <a:pt x="107" y="111"/>
                  </a:cubicBezTo>
                  <a:cubicBezTo>
                    <a:pt x="106" y="111"/>
                    <a:pt x="106" y="111"/>
                    <a:pt x="105" y="111"/>
                  </a:cubicBezTo>
                  <a:cubicBezTo>
                    <a:pt x="100" y="111"/>
                    <a:pt x="97" y="107"/>
                    <a:pt x="95" y="99"/>
                  </a:cubicBezTo>
                  <a:cubicBezTo>
                    <a:pt x="94" y="96"/>
                    <a:pt x="94" y="96"/>
                    <a:pt x="94" y="96"/>
                  </a:cubicBezTo>
                  <a:cubicBezTo>
                    <a:pt x="91" y="97"/>
                    <a:pt x="91" y="97"/>
                    <a:pt x="91" y="97"/>
                  </a:cubicBezTo>
                  <a:cubicBezTo>
                    <a:pt x="86" y="99"/>
                    <a:pt x="81" y="101"/>
                    <a:pt x="76" y="104"/>
                  </a:cubicBezTo>
                  <a:cubicBezTo>
                    <a:pt x="69" y="107"/>
                    <a:pt x="61" y="111"/>
                    <a:pt x="53" y="112"/>
                  </a:cubicBezTo>
                  <a:cubicBezTo>
                    <a:pt x="52" y="112"/>
                    <a:pt x="50" y="112"/>
                    <a:pt x="48" y="112"/>
                  </a:cubicBezTo>
                  <a:cubicBezTo>
                    <a:pt x="46" y="112"/>
                    <a:pt x="45" y="112"/>
                    <a:pt x="43" y="112"/>
                  </a:cubicBezTo>
                  <a:cubicBezTo>
                    <a:pt x="41" y="112"/>
                    <a:pt x="40" y="112"/>
                    <a:pt x="38" y="112"/>
                  </a:cubicBezTo>
                  <a:cubicBezTo>
                    <a:pt x="35" y="112"/>
                    <a:pt x="32" y="112"/>
                    <a:pt x="30" y="113"/>
                  </a:cubicBezTo>
                  <a:cubicBezTo>
                    <a:pt x="27" y="114"/>
                    <a:pt x="24" y="115"/>
                    <a:pt x="21" y="116"/>
                  </a:cubicBezTo>
                  <a:cubicBezTo>
                    <a:pt x="18" y="117"/>
                    <a:pt x="15" y="119"/>
                    <a:pt x="12" y="119"/>
                  </a:cubicBezTo>
                  <a:cubicBezTo>
                    <a:pt x="9" y="120"/>
                    <a:pt x="9" y="120"/>
                    <a:pt x="9" y="120"/>
                  </a:cubicBezTo>
                  <a:cubicBezTo>
                    <a:pt x="10" y="123"/>
                    <a:pt x="10" y="123"/>
                    <a:pt x="10" y="123"/>
                  </a:cubicBezTo>
                  <a:cubicBezTo>
                    <a:pt x="11" y="127"/>
                    <a:pt x="13" y="131"/>
                    <a:pt x="15" y="133"/>
                  </a:cubicBezTo>
                  <a:cubicBezTo>
                    <a:pt x="15" y="136"/>
                    <a:pt x="15" y="136"/>
                    <a:pt x="15" y="136"/>
                  </a:cubicBezTo>
                  <a:cubicBezTo>
                    <a:pt x="15" y="142"/>
                    <a:pt x="17" y="148"/>
                    <a:pt x="18" y="153"/>
                  </a:cubicBezTo>
                  <a:cubicBezTo>
                    <a:pt x="19" y="156"/>
                    <a:pt x="20" y="158"/>
                    <a:pt x="21" y="161"/>
                  </a:cubicBezTo>
                  <a:cubicBezTo>
                    <a:pt x="22" y="163"/>
                    <a:pt x="22" y="166"/>
                    <a:pt x="23" y="168"/>
                  </a:cubicBezTo>
                  <a:cubicBezTo>
                    <a:pt x="23" y="171"/>
                    <a:pt x="24" y="174"/>
                    <a:pt x="25" y="178"/>
                  </a:cubicBezTo>
                  <a:cubicBezTo>
                    <a:pt x="25" y="180"/>
                    <a:pt x="25" y="182"/>
                    <a:pt x="25" y="184"/>
                  </a:cubicBezTo>
                  <a:cubicBezTo>
                    <a:pt x="26" y="187"/>
                    <a:pt x="26" y="190"/>
                    <a:pt x="27" y="193"/>
                  </a:cubicBezTo>
                  <a:cubicBezTo>
                    <a:pt x="28" y="195"/>
                    <a:pt x="29" y="198"/>
                    <a:pt x="32" y="199"/>
                  </a:cubicBezTo>
                  <a:cubicBezTo>
                    <a:pt x="32" y="200"/>
                    <a:pt x="33" y="200"/>
                    <a:pt x="34" y="200"/>
                  </a:cubicBezTo>
                  <a:cubicBezTo>
                    <a:pt x="35" y="200"/>
                    <a:pt x="35" y="200"/>
                    <a:pt x="36" y="200"/>
                  </a:cubicBezTo>
                  <a:cubicBezTo>
                    <a:pt x="37" y="200"/>
                    <a:pt x="38" y="200"/>
                    <a:pt x="39" y="200"/>
                  </a:cubicBezTo>
                  <a:cubicBezTo>
                    <a:pt x="39" y="200"/>
                    <a:pt x="40" y="200"/>
                    <a:pt x="40" y="200"/>
                  </a:cubicBezTo>
                  <a:cubicBezTo>
                    <a:pt x="38" y="200"/>
                    <a:pt x="35" y="201"/>
                    <a:pt x="33" y="201"/>
                  </a:cubicBezTo>
                  <a:cubicBezTo>
                    <a:pt x="31" y="201"/>
                    <a:pt x="29" y="201"/>
                    <a:pt x="28" y="202"/>
                  </a:cubicBezTo>
                  <a:cubicBezTo>
                    <a:pt x="24" y="203"/>
                    <a:pt x="22" y="205"/>
                    <a:pt x="21" y="208"/>
                  </a:cubicBezTo>
                  <a:cubicBezTo>
                    <a:pt x="20" y="210"/>
                    <a:pt x="20" y="214"/>
                    <a:pt x="21" y="218"/>
                  </a:cubicBezTo>
                  <a:cubicBezTo>
                    <a:pt x="22" y="219"/>
                    <a:pt x="22" y="219"/>
                    <a:pt x="22" y="219"/>
                  </a:cubicBezTo>
                  <a:cubicBezTo>
                    <a:pt x="22" y="220"/>
                    <a:pt x="22" y="220"/>
                    <a:pt x="22" y="222"/>
                  </a:cubicBezTo>
                  <a:cubicBezTo>
                    <a:pt x="22" y="225"/>
                    <a:pt x="22" y="227"/>
                    <a:pt x="22" y="230"/>
                  </a:cubicBezTo>
                  <a:cubicBezTo>
                    <a:pt x="22" y="233"/>
                    <a:pt x="22" y="233"/>
                    <a:pt x="22" y="233"/>
                  </a:cubicBezTo>
                  <a:cubicBezTo>
                    <a:pt x="26" y="232"/>
                    <a:pt x="26" y="232"/>
                    <a:pt x="26" y="232"/>
                  </a:cubicBezTo>
                  <a:cubicBezTo>
                    <a:pt x="27" y="232"/>
                    <a:pt x="28" y="231"/>
                    <a:pt x="29" y="231"/>
                  </a:cubicBezTo>
                  <a:cubicBezTo>
                    <a:pt x="30" y="230"/>
                    <a:pt x="31" y="229"/>
                    <a:pt x="32" y="229"/>
                  </a:cubicBezTo>
                  <a:cubicBezTo>
                    <a:pt x="32" y="229"/>
                    <a:pt x="32" y="229"/>
                    <a:pt x="32" y="229"/>
                  </a:cubicBezTo>
                  <a:cubicBezTo>
                    <a:pt x="32" y="230"/>
                    <a:pt x="31" y="231"/>
                    <a:pt x="28" y="233"/>
                  </a:cubicBezTo>
                  <a:cubicBezTo>
                    <a:pt x="27" y="233"/>
                    <a:pt x="26" y="234"/>
                    <a:pt x="25" y="234"/>
                  </a:cubicBezTo>
                  <a:cubicBezTo>
                    <a:pt x="22" y="237"/>
                    <a:pt x="22" y="239"/>
                    <a:pt x="23" y="241"/>
                  </a:cubicBezTo>
                  <a:cubicBezTo>
                    <a:pt x="24" y="243"/>
                    <a:pt x="26" y="244"/>
                    <a:pt x="28" y="244"/>
                  </a:cubicBezTo>
                  <a:cubicBezTo>
                    <a:pt x="29" y="244"/>
                    <a:pt x="30" y="244"/>
                    <a:pt x="31" y="243"/>
                  </a:cubicBezTo>
                  <a:cubicBezTo>
                    <a:pt x="32" y="243"/>
                    <a:pt x="32" y="243"/>
                    <a:pt x="33" y="243"/>
                  </a:cubicBezTo>
                  <a:cubicBezTo>
                    <a:pt x="33" y="243"/>
                    <a:pt x="33" y="243"/>
                    <a:pt x="33" y="243"/>
                  </a:cubicBezTo>
                  <a:cubicBezTo>
                    <a:pt x="32" y="245"/>
                    <a:pt x="30" y="248"/>
                    <a:pt x="29" y="249"/>
                  </a:cubicBezTo>
                  <a:cubicBezTo>
                    <a:pt x="29" y="248"/>
                    <a:pt x="28" y="248"/>
                    <a:pt x="28" y="247"/>
                  </a:cubicBezTo>
                  <a:cubicBezTo>
                    <a:pt x="27" y="246"/>
                    <a:pt x="26" y="245"/>
                    <a:pt x="25" y="244"/>
                  </a:cubicBezTo>
                  <a:cubicBezTo>
                    <a:pt x="23" y="243"/>
                    <a:pt x="21" y="242"/>
                    <a:pt x="18" y="242"/>
                  </a:cubicBezTo>
                  <a:cubicBezTo>
                    <a:pt x="15" y="242"/>
                    <a:pt x="13" y="243"/>
                    <a:pt x="11" y="246"/>
                  </a:cubicBezTo>
                  <a:cubicBezTo>
                    <a:pt x="10" y="249"/>
                    <a:pt x="11" y="253"/>
                    <a:pt x="12" y="257"/>
                  </a:cubicBezTo>
                  <a:cubicBezTo>
                    <a:pt x="12" y="258"/>
                    <a:pt x="13" y="260"/>
                    <a:pt x="13" y="261"/>
                  </a:cubicBezTo>
                  <a:cubicBezTo>
                    <a:pt x="13" y="267"/>
                    <a:pt x="13" y="273"/>
                    <a:pt x="11" y="278"/>
                  </a:cubicBezTo>
                  <a:cubicBezTo>
                    <a:pt x="10" y="281"/>
                    <a:pt x="9" y="283"/>
                    <a:pt x="7" y="285"/>
                  </a:cubicBezTo>
                  <a:cubicBezTo>
                    <a:pt x="6" y="286"/>
                    <a:pt x="6" y="286"/>
                    <a:pt x="6" y="286"/>
                  </a:cubicBezTo>
                  <a:cubicBezTo>
                    <a:pt x="3" y="289"/>
                    <a:pt x="3" y="293"/>
                    <a:pt x="2" y="296"/>
                  </a:cubicBezTo>
                  <a:cubicBezTo>
                    <a:pt x="2" y="297"/>
                    <a:pt x="2" y="298"/>
                    <a:pt x="2" y="299"/>
                  </a:cubicBezTo>
                  <a:cubicBezTo>
                    <a:pt x="2" y="301"/>
                    <a:pt x="2" y="301"/>
                    <a:pt x="2" y="301"/>
                  </a:cubicBezTo>
                  <a:cubicBezTo>
                    <a:pt x="1" y="304"/>
                    <a:pt x="1" y="308"/>
                    <a:pt x="1" y="311"/>
                  </a:cubicBezTo>
                  <a:cubicBezTo>
                    <a:pt x="0" y="314"/>
                    <a:pt x="1" y="316"/>
                    <a:pt x="1" y="318"/>
                  </a:cubicBezTo>
                  <a:cubicBezTo>
                    <a:pt x="2" y="320"/>
                    <a:pt x="2" y="321"/>
                    <a:pt x="2" y="323"/>
                  </a:cubicBezTo>
                  <a:cubicBezTo>
                    <a:pt x="2" y="327"/>
                    <a:pt x="2" y="331"/>
                    <a:pt x="1" y="336"/>
                  </a:cubicBezTo>
                  <a:cubicBezTo>
                    <a:pt x="1" y="338"/>
                    <a:pt x="1" y="338"/>
                    <a:pt x="1" y="338"/>
                  </a:cubicBezTo>
                  <a:cubicBezTo>
                    <a:pt x="6" y="341"/>
                    <a:pt x="6" y="341"/>
                    <a:pt x="6" y="341"/>
                  </a:cubicBezTo>
                  <a:cubicBezTo>
                    <a:pt x="13" y="344"/>
                    <a:pt x="21" y="348"/>
                    <a:pt x="28" y="348"/>
                  </a:cubicBezTo>
                  <a:cubicBezTo>
                    <a:pt x="33" y="348"/>
                    <a:pt x="38" y="346"/>
                    <a:pt x="41" y="342"/>
                  </a:cubicBezTo>
                  <a:cubicBezTo>
                    <a:pt x="48" y="335"/>
                    <a:pt x="53" y="331"/>
                    <a:pt x="63" y="330"/>
                  </a:cubicBezTo>
                  <a:cubicBezTo>
                    <a:pt x="65" y="330"/>
                    <a:pt x="66" y="330"/>
                    <a:pt x="67" y="330"/>
                  </a:cubicBezTo>
                  <a:cubicBezTo>
                    <a:pt x="75" y="329"/>
                    <a:pt x="81" y="328"/>
                    <a:pt x="88" y="322"/>
                  </a:cubicBezTo>
                  <a:cubicBezTo>
                    <a:pt x="89" y="320"/>
                    <a:pt x="90" y="319"/>
                    <a:pt x="92" y="318"/>
                  </a:cubicBezTo>
                  <a:cubicBezTo>
                    <a:pt x="96" y="313"/>
                    <a:pt x="101" y="308"/>
                    <a:pt x="108" y="308"/>
                  </a:cubicBezTo>
                  <a:cubicBezTo>
                    <a:pt x="109" y="308"/>
                    <a:pt x="110" y="308"/>
                    <a:pt x="110" y="308"/>
                  </a:cubicBezTo>
                  <a:cubicBezTo>
                    <a:pt x="114" y="308"/>
                    <a:pt x="118" y="310"/>
                    <a:pt x="120" y="313"/>
                  </a:cubicBezTo>
                  <a:cubicBezTo>
                    <a:pt x="123" y="317"/>
                    <a:pt x="123" y="321"/>
                    <a:pt x="122" y="325"/>
                  </a:cubicBezTo>
                  <a:cubicBezTo>
                    <a:pt x="121" y="330"/>
                    <a:pt x="119" y="334"/>
                    <a:pt x="116" y="338"/>
                  </a:cubicBezTo>
                  <a:cubicBezTo>
                    <a:pt x="113" y="343"/>
                    <a:pt x="111" y="348"/>
                    <a:pt x="110" y="354"/>
                  </a:cubicBezTo>
                  <a:cubicBezTo>
                    <a:pt x="108" y="364"/>
                    <a:pt x="112" y="372"/>
                    <a:pt x="117" y="379"/>
                  </a:cubicBezTo>
                  <a:cubicBezTo>
                    <a:pt x="126" y="393"/>
                    <a:pt x="119" y="410"/>
                    <a:pt x="114" y="425"/>
                  </a:cubicBezTo>
                  <a:cubicBezTo>
                    <a:pt x="112" y="430"/>
                    <a:pt x="112" y="430"/>
                    <a:pt x="112" y="430"/>
                  </a:cubicBezTo>
                  <a:cubicBezTo>
                    <a:pt x="116" y="430"/>
                    <a:pt x="116" y="430"/>
                    <a:pt x="116" y="430"/>
                  </a:cubicBezTo>
                  <a:cubicBezTo>
                    <a:pt x="117" y="430"/>
                    <a:pt x="118" y="430"/>
                    <a:pt x="120" y="430"/>
                  </a:cubicBezTo>
                  <a:cubicBezTo>
                    <a:pt x="124" y="430"/>
                    <a:pt x="129" y="430"/>
                    <a:pt x="133" y="431"/>
                  </a:cubicBezTo>
                  <a:cubicBezTo>
                    <a:pt x="134" y="432"/>
                    <a:pt x="134" y="432"/>
                    <a:pt x="134" y="432"/>
                  </a:cubicBezTo>
                  <a:cubicBezTo>
                    <a:pt x="137" y="432"/>
                    <a:pt x="139" y="432"/>
                    <a:pt x="140" y="432"/>
                  </a:cubicBezTo>
                  <a:cubicBezTo>
                    <a:pt x="144" y="432"/>
                    <a:pt x="146" y="430"/>
                    <a:pt x="149" y="427"/>
                  </a:cubicBezTo>
                  <a:cubicBezTo>
                    <a:pt x="151" y="424"/>
                    <a:pt x="153" y="421"/>
                    <a:pt x="155" y="418"/>
                  </a:cubicBezTo>
                  <a:cubicBezTo>
                    <a:pt x="156" y="416"/>
                    <a:pt x="158" y="413"/>
                    <a:pt x="160" y="410"/>
                  </a:cubicBezTo>
                  <a:cubicBezTo>
                    <a:pt x="163" y="406"/>
                    <a:pt x="166" y="406"/>
                    <a:pt x="170" y="405"/>
                  </a:cubicBezTo>
                  <a:cubicBezTo>
                    <a:pt x="171" y="404"/>
                    <a:pt x="173" y="404"/>
                    <a:pt x="175" y="403"/>
                  </a:cubicBezTo>
                  <a:cubicBezTo>
                    <a:pt x="175" y="403"/>
                    <a:pt x="175" y="403"/>
                    <a:pt x="175" y="403"/>
                  </a:cubicBezTo>
                  <a:cubicBezTo>
                    <a:pt x="176" y="403"/>
                    <a:pt x="176" y="403"/>
                    <a:pt x="176" y="403"/>
                  </a:cubicBezTo>
                  <a:cubicBezTo>
                    <a:pt x="177" y="402"/>
                    <a:pt x="177" y="402"/>
                    <a:pt x="177" y="402"/>
                  </a:cubicBezTo>
                  <a:cubicBezTo>
                    <a:pt x="178" y="400"/>
                    <a:pt x="180" y="399"/>
                    <a:pt x="182" y="397"/>
                  </a:cubicBezTo>
                  <a:cubicBezTo>
                    <a:pt x="184" y="396"/>
                    <a:pt x="187" y="394"/>
                    <a:pt x="189" y="391"/>
                  </a:cubicBezTo>
                  <a:cubicBezTo>
                    <a:pt x="190" y="389"/>
                    <a:pt x="190" y="389"/>
                    <a:pt x="190" y="389"/>
                  </a:cubicBezTo>
                  <a:cubicBezTo>
                    <a:pt x="192" y="386"/>
                    <a:pt x="194" y="382"/>
                    <a:pt x="197" y="381"/>
                  </a:cubicBezTo>
                  <a:cubicBezTo>
                    <a:pt x="200" y="379"/>
                    <a:pt x="200" y="379"/>
                    <a:pt x="200" y="379"/>
                  </a:cubicBezTo>
                  <a:cubicBezTo>
                    <a:pt x="198" y="376"/>
                    <a:pt x="198" y="376"/>
                    <a:pt x="198" y="376"/>
                  </a:cubicBezTo>
                  <a:cubicBezTo>
                    <a:pt x="197" y="375"/>
                    <a:pt x="196" y="373"/>
                    <a:pt x="195" y="371"/>
                  </a:cubicBezTo>
                  <a:cubicBezTo>
                    <a:pt x="193" y="362"/>
                    <a:pt x="202" y="353"/>
                    <a:pt x="209" y="346"/>
                  </a:cubicBezTo>
                  <a:cubicBezTo>
                    <a:pt x="210" y="345"/>
                    <a:pt x="212" y="343"/>
                    <a:pt x="213" y="342"/>
                  </a:cubicBezTo>
                  <a:cubicBezTo>
                    <a:pt x="221" y="333"/>
                    <a:pt x="224" y="323"/>
                    <a:pt x="226" y="314"/>
                  </a:cubicBezTo>
                  <a:cubicBezTo>
                    <a:pt x="229" y="303"/>
                    <a:pt x="227" y="292"/>
                    <a:pt x="221" y="285"/>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3340" y="2053"/>
              <a:ext cx="38" cy="37"/>
            </a:xfrm>
            <a:custGeom>
              <a:avLst/>
              <a:gdLst>
                <a:gd name="T0" fmla="*/ 4 w 19"/>
                <a:gd name="T1" fmla="*/ 18 h 18"/>
                <a:gd name="T2" fmla="*/ 4 w 19"/>
                <a:gd name="T3" fmla="*/ 18 h 18"/>
                <a:gd name="T4" fmla="*/ 5 w 19"/>
                <a:gd name="T5" fmla="*/ 18 h 18"/>
                <a:gd name="T6" fmla="*/ 10 w 19"/>
                <a:gd name="T7" fmla="*/ 15 h 18"/>
                <a:gd name="T8" fmla="*/ 10 w 19"/>
                <a:gd name="T9" fmla="*/ 15 h 18"/>
                <a:gd name="T10" fmla="*/ 11 w 19"/>
                <a:gd name="T11" fmla="*/ 14 h 18"/>
                <a:gd name="T12" fmla="*/ 17 w 19"/>
                <a:gd name="T13" fmla="*/ 3 h 18"/>
                <a:gd name="T14" fmla="*/ 12 w 19"/>
                <a:gd name="T15" fmla="*/ 0 h 18"/>
                <a:gd name="T16" fmla="*/ 3 w 19"/>
                <a:gd name="T17" fmla="*/ 5 h 18"/>
                <a:gd name="T18" fmla="*/ 0 w 19"/>
                <a:gd name="T19" fmla="*/ 11 h 18"/>
                <a:gd name="T20" fmla="*/ 1 w 19"/>
                <a:gd name="T21" fmla="*/ 16 h 18"/>
                <a:gd name="T22" fmla="*/ 4 w 19"/>
                <a:gd name="T2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8">
                  <a:moveTo>
                    <a:pt x="4" y="18"/>
                  </a:moveTo>
                  <a:cubicBezTo>
                    <a:pt x="4" y="18"/>
                    <a:pt x="4" y="18"/>
                    <a:pt x="4" y="18"/>
                  </a:cubicBezTo>
                  <a:cubicBezTo>
                    <a:pt x="5" y="18"/>
                    <a:pt x="5" y="18"/>
                    <a:pt x="5" y="18"/>
                  </a:cubicBezTo>
                  <a:cubicBezTo>
                    <a:pt x="7" y="18"/>
                    <a:pt x="8" y="17"/>
                    <a:pt x="10" y="15"/>
                  </a:cubicBezTo>
                  <a:cubicBezTo>
                    <a:pt x="10" y="15"/>
                    <a:pt x="10" y="15"/>
                    <a:pt x="10" y="15"/>
                  </a:cubicBezTo>
                  <a:cubicBezTo>
                    <a:pt x="11" y="14"/>
                    <a:pt x="11" y="14"/>
                    <a:pt x="11" y="14"/>
                  </a:cubicBezTo>
                  <a:cubicBezTo>
                    <a:pt x="14" y="12"/>
                    <a:pt x="19" y="8"/>
                    <a:pt x="17" y="3"/>
                  </a:cubicBezTo>
                  <a:cubicBezTo>
                    <a:pt x="15" y="1"/>
                    <a:pt x="14" y="0"/>
                    <a:pt x="12" y="0"/>
                  </a:cubicBezTo>
                  <a:cubicBezTo>
                    <a:pt x="9" y="0"/>
                    <a:pt x="6" y="2"/>
                    <a:pt x="3" y="5"/>
                  </a:cubicBezTo>
                  <a:cubicBezTo>
                    <a:pt x="2" y="6"/>
                    <a:pt x="0" y="8"/>
                    <a:pt x="0" y="11"/>
                  </a:cubicBezTo>
                  <a:cubicBezTo>
                    <a:pt x="0" y="12"/>
                    <a:pt x="0" y="14"/>
                    <a:pt x="1" y="16"/>
                  </a:cubicBezTo>
                  <a:cubicBezTo>
                    <a:pt x="1" y="17"/>
                    <a:pt x="3" y="18"/>
                    <a:pt x="4" y="18"/>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3280" y="2029"/>
              <a:ext cx="416" cy="286"/>
            </a:xfrm>
            <a:custGeom>
              <a:avLst/>
              <a:gdLst>
                <a:gd name="T0" fmla="*/ 183 w 207"/>
                <a:gd name="T1" fmla="*/ 1 h 142"/>
                <a:gd name="T2" fmla="*/ 162 w 207"/>
                <a:gd name="T3" fmla="*/ 8 h 142"/>
                <a:gd name="T4" fmla="*/ 143 w 207"/>
                <a:gd name="T5" fmla="*/ 14 h 142"/>
                <a:gd name="T6" fmla="*/ 135 w 207"/>
                <a:gd name="T7" fmla="*/ 5 h 142"/>
                <a:gd name="T8" fmla="*/ 131 w 207"/>
                <a:gd name="T9" fmla="*/ 4 h 142"/>
                <a:gd name="T10" fmla="*/ 128 w 207"/>
                <a:gd name="T11" fmla="*/ 5 h 142"/>
                <a:gd name="T12" fmla="*/ 126 w 207"/>
                <a:gd name="T13" fmla="*/ 9 h 142"/>
                <a:gd name="T14" fmla="*/ 112 w 207"/>
                <a:gd name="T15" fmla="*/ 5 h 142"/>
                <a:gd name="T16" fmla="*/ 104 w 207"/>
                <a:gd name="T17" fmla="*/ 2 h 142"/>
                <a:gd name="T18" fmla="*/ 83 w 207"/>
                <a:gd name="T19" fmla="*/ 8 h 142"/>
                <a:gd name="T20" fmla="*/ 70 w 207"/>
                <a:gd name="T21" fmla="*/ 4 h 142"/>
                <a:gd name="T22" fmla="*/ 63 w 207"/>
                <a:gd name="T23" fmla="*/ 0 h 142"/>
                <a:gd name="T24" fmla="*/ 51 w 207"/>
                <a:gd name="T25" fmla="*/ 18 h 142"/>
                <a:gd name="T26" fmla="*/ 42 w 207"/>
                <a:gd name="T27" fmla="*/ 32 h 142"/>
                <a:gd name="T28" fmla="*/ 37 w 207"/>
                <a:gd name="T29" fmla="*/ 41 h 142"/>
                <a:gd name="T30" fmla="*/ 32 w 207"/>
                <a:gd name="T31" fmla="*/ 51 h 142"/>
                <a:gd name="T32" fmla="*/ 24 w 207"/>
                <a:gd name="T33" fmla="*/ 60 h 142"/>
                <a:gd name="T34" fmla="*/ 14 w 207"/>
                <a:gd name="T35" fmla="*/ 70 h 142"/>
                <a:gd name="T36" fmla="*/ 7 w 207"/>
                <a:gd name="T37" fmla="*/ 77 h 142"/>
                <a:gd name="T38" fmla="*/ 11 w 207"/>
                <a:gd name="T39" fmla="*/ 101 h 142"/>
                <a:gd name="T40" fmla="*/ 23 w 207"/>
                <a:gd name="T41" fmla="*/ 91 h 142"/>
                <a:gd name="T42" fmla="*/ 30 w 207"/>
                <a:gd name="T43" fmla="*/ 81 h 142"/>
                <a:gd name="T44" fmla="*/ 29 w 207"/>
                <a:gd name="T45" fmla="*/ 89 h 142"/>
                <a:gd name="T46" fmla="*/ 27 w 207"/>
                <a:gd name="T47" fmla="*/ 107 h 142"/>
                <a:gd name="T48" fmla="*/ 35 w 207"/>
                <a:gd name="T49" fmla="*/ 112 h 142"/>
                <a:gd name="T50" fmla="*/ 44 w 207"/>
                <a:gd name="T51" fmla="*/ 108 h 142"/>
                <a:gd name="T52" fmla="*/ 56 w 207"/>
                <a:gd name="T53" fmla="*/ 104 h 142"/>
                <a:gd name="T54" fmla="*/ 66 w 207"/>
                <a:gd name="T55" fmla="*/ 115 h 142"/>
                <a:gd name="T56" fmla="*/ 66 w 207"/>
                <a:gd name="T57" fmla="*/ 121 h 142"/>
                <a:gd name="T58" fmla="*/ 67 w 207"/>
                <a:gd name="T59" fmla="*/ 129 h 142"/>
                <a:gd name="T60" fmla="*/ 79 w 207"/>
                <a:gd name="T61" fmla="*/ 142 h 142"/>
                <a:gd name="T62" fmla="*/ 90 w 207"/>
                <a:gd name="T63" fmla="*/ 137 h 142"/>
                <a:gd name="T64" fmla="*/ 96 w 207"/>
                <a:gd name="T65" fmla="*/ 136 h 142"/>
                <a:gd name="T66" fmla="*/ 110 w 207"/>
                <a:gd name="T67" fmla="*/ 125 h 142"/>
                <a:gd name="T68" fmla="*/ 143 w 207"/>
                <a:gd name="T69" fmla="*/ 101 h 142"/>
                <a:gd name="T70" fmla="*/ 176 w 207"/>
                <a:gd name="T71" fmla="*/ 62 h 142"/>
                <a:gd name="T72" fmla="*/ 184 w 207"/>
                <a:gd name="T73" fmla="*/ 46 h 142"/>
                <a:gd name="T74" fmla="*/ 195 w 207"/>
                <a:gd name="T75" fmla="*/ 32 h 142"/>
                <a:gd name="T76" fmla="*/ 199 w 207"/>
                <a:gd name="T77" fmla="*/ 18 h 142"/>
                <a:gd name="T78" fmla="*/ 204 w 207"/>
                <a:gd name="T79" fmla="*/ 10 h 142"/>
                <a:gd name="T80" fmla="*/ 203 w 207"/>
                <a:gd name="T81" fmla="*/ 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7" h="142">
                  <a:moveTo>
                    <a:pt x="203" y="6"/>
                  </a:moveTo>
                  <a:cubicBezTo>
                    <a:pt x="197" y="3"/>
                    <a:pt x="190" y="1"/>
                    <a:pt x="183" y="1"/>
                  </a:cubicBezTo>
                  <a:cubicBezTo>
                    <a:pt x="178" y="1"/>
                    <a:pt x="174" y="2"/>
                    <a:pt x="169" y="4"/>
                  </a:cubicBezTo>
                  <a:cubicBezTo>
                    <a:pt x="167" y="6"/>
                    <a:pt x="165" y="7"/>
                    <a:pt x="162" y="8"/>
                  </a:cubicBezTo>
                  <a:cubicBezTo>
                    <a:pt x="157" y="12"/>
                    <a:pt x="151" y="15"/>
                    <a:pt x="146" y="15"/>
                  </a:cubicBezTo>
                  <a:cubicBezTo>
                    <a:pt x="145" y="15"/>
                    <a:pt x="144" y="15"/>
                    <a:pt x="143" y="14"/>
                  </a:cubicBezTo>
                  <a:cubicBezTo>
                    <a:pt x="140" y="13"/>
                    <a:pt x="137" y="11"/>
                    <a:pt x="135" y="6"/>
                  </a:cubicBezTo>
                  <a:cubicBezTo>
                    <a:pt x="135" y="5"/>
                    <a:pt x="135" y="5"/>
                    <a:pt x="135" y="5"/>
                  </a:cubicBezTo>
                  <a:cubicBezTo>
                    <a:pt x="133" y="4"/>
                    <a:pt x="133" y="4"/>
                    <a:pt x="133" y="4"/>
                  </a:cubicBezTo>
                  <a:cubicBezTo>
                    <a:pt x="133" y="4"/>
                    <a:pt x="132" y="4"/>
                    <a:pt x="131" y="4"/>
                  </a:cubicBezTo>
                  <a:cubicBezTo>
                    <a:pt x="131" y="4"/>
                    <a:pt x="131" y="4"/>
                    <a:pt x="130" y="4"/>
                  </a:cubicBezTo>
                  <a:cubicBezTo>
                    <a:pt x="128" y="5"/>
                    <a:pt x="128" y="5"/>
                    <a:pt x="128" y="5"/>
                  </a:cubicBezTo>
                  <a:cubicBezTo>
                    <a:pt x="128" y="6"/>
                    <a:pt x="128" y="6"/>
                    <a:pt x="128" y="6"/>
                  </a:cubicBezTo>
                  <a:cubicBezTo>
                    <a:pt x="127" y="8"/>
                    <a:pt x="127" y="8"/>
                    <a:pt x="126" y="9"/>
                  </a:cubicBezTo>
                  <a:cubicBezTo>
                    <a:pt x="125" y="9"/>
                    <a:pt x="124" y="9"/>
                    <a:pt x="124" y="9"/>
                  </a:cubicBezTo>
                  <a:cubicBezTo>
                    <a:pt x="120" y="9"/>
                    <a:pt x="116" y="7"/>
                    <a:pt x="112" y="5"/>
                  </a:cubicBezTo>
                  <a:cubicBezTo>
                    <a:pt x="110" y="4"/>
                    <a:pt x="108" y="3"/>
                    <a:pt x="106" y="2"/>
                  </a:cubicBezTo>
                  <a:cubicBezTo>
                    <a:pt x="104" y="2"/>
                    <a:pt x="104" y="2"/>
                    <a:pt x="104" y="2"/>
                  </a:cubicBezTo>
                  <a:cubicBezTo>
                    <a:pt x="103" y="4"/>
                    <a:pt x="103" y="4"/>
                    <a:pt x="103" y="4"/>
                  </a:cubicBezTo>
                  <a:cubicBezTo>
                    <a:pt x="100" y="8"/>
                    <a:pt x="89" y="8"/>
                    <a:pt x="83" y="8"/>
                  </a:cubicBezTo>
                  <a:cubicBezTo>
                    <a:pt x="83" y="8"/>
                    <a:pt x="80" y="9"/>
                    <a:pt x="80" y="9"/>
                  </a:cubicBezTo>
                  <a:cubicBezTo>
                    <a:pt x="75" y="9"/>
                    <a:pt x="73" y="6"/>
                    <a:pt x="70" y="4"/>
                  </a:cubicBezTo>
                  <a:cubicBezTo>
                    <a:pt x="68" y="2"/>
                    <a:pt x="67" y="1"/>
                    <a:pt x="65" y="1"/>
                  </a:cubicBezTo>
                  <a:cubicBezTo>
                    <a:pt x="63" y="0"/>
                    <a:pt x="63" y="0"/>
                    <a:pt x="63" y="0"/>
                  </a:cubicBezTo>
                  <a:cubicBezTo>
                    <a:pt x="62" y="2"/>
                    <a:pt x="62" y="2"/>
                    <a:pt x="62" y="2"/>
                  </a:cubicBezTo>
                  <a:cubicBezTo>
                    <a:pt x="60" y="8"/>
                    <a:pt x="56" y="15"/>
                    <a:pt x="51" y="18"/>
                  </a:cubicBezTo>
                  <a:cubicBezTo>
                    <a:pt x="49" y="20"/>
                    <a:pt x="47" y="22"/>
                    <a:pt x="45" y="24"/>
                  </a:cubicBezTo>
                  <a:cubicBezTo>
                    <a:pt x="43" y="27"/>
                    <a:pt x="43" y="29"/>
                    <a:pt x="42" y="32"/>
                  </a:cubicBezTo>
                  <a:cubicBezTo>
                    <a:pt x="42" y="33"/>
                    <a:pt x="41" y="34"/>
                    <a:pt x="41" y="35"/>
                  </a:cubicBezTo>
                  <a:cubicBezTo>
                    <a:pt x="40" y="37"/>
                    <a:pt x="39" y="39"/>
                    <a:pt x="37" y="41"/>
                  </a:cubicBezTo>
                  <a:cubicBezTo>
                    <a:pt x="36" y="42"/>
                    <a:pt x="36" y="43"/>
                    <a:pt x="35" y="44"/>
                  </a:cubicBezTo>
                  <a:cubicBezTo>
                    <a:pt x="33" y="46"/>
                    <a:pt x="32" y="49"/>
                    <a:pt x="32" y="51"/>
                  </a:cubicBezTo>
                  <a:cubicBezTo>
                    <a:pt x="31" y="53"/>
                    <a:pt x="30" y="55"/>
                    <a:pt x="29" y="57"/>
                  </a:cubicBezTo>
                  <a:cubicBezTo>
                    <a:pt x="28" y="58"/>
                    <a:pt x="26" y="59"/>
                    <a:pt x="24" y="60"/>
                  </a:cubicBezTo>
                  <a:cubicBezTo>
                    <a:pt x="22" y="61"/>
                    <a:pt x="21" y="62"/>
                    <a:pt x="19" y="63"/>
                  </a:cubicBezTo>
                  <a:cubicBezTo>
                    <a:pt x="17" y="65"/>
                    <a:pt x="15" y="68"/>
                    <a:pt x="14" y="70"/>
                  </a:cubicBezTo>
                  <a:cubicBezTo>
                    <a:pt x="13" y="72"/>
                    <a:pt x="12" y="73"/>
                    <a:pt x="10" y="75"/>
                  </a:cubicBezTo>
                  <a:cubicBezTo>
                    <a:pt x="10" y="76"/>
                    <a:pt x="9" y="76"/>
                    <a:pt x="7" y="77"/>
                  </a:cubicBezTo>
                  <a:cubicBezTo>
                    <a:pt x="4" y="80"/>
                    <a:pt x="1" y="83"/>
                    <a:pt x="0" y="87"/>
                  </a:cubicBezTo>
                  <a:cubicBezTo>
                    <a:pt x="0" y="93"/>
                    <a:pt x="6" y="100"/>
                    <a:pt x="11" y="101"/>
                  </a:cubicBezTo>
                  <a:cubicBezTo>
                    <a:pt x="11" y="101"/>
                    <a:pt x="12" y="102"/>
                    <a:pt x="13" y="102"/>
                  </a:cubicBezTo>
                  <a:cubicBezTo>
                    <a:pt x="19" y="102"/>
                    <a:pt x="21" y="95"/>
                    <a:pt x="23" y="91"/>
                  </a:cubicBezTo>
                  <a:cubicBezTo>
                    <a:pt x="24" y="90"/>
                    <a:pt x="24" y="90"/>
                    <a:pt x="24" y="90"/>
                  </a:cubicBezTo>
                  <a:cubicBezTo>
                    <a:pt x="26" y="85"/>
                    <a:pt x="29" y="81"/>
                    <a:pt x="30" y="81"/>
                  </a:cubicBezTo>
                  <a:cubicBezTo>
                    <a:pt x="30" y="81"/>
                    <a:pt x="30" y="81"/>
                    <a:pt x="31" y="83"/>
                  </a:cubicBezTo>
                  <a:cubicBezTo>
                    <a:pt x="32" y="85"/>
                    <a:pt x="31" y="86"/>
                    <a:pt x="29" y="89"/>
                  </a:cubicBezTo>
                  <a:cubicBezTo>
                    <a:pt x="29" y="90"/>
                    <a:pt x="29" y="90"/>
                    <a:pt x="29" y="90"/>
                  </a:cubicBezTo>
                  <a:cubicBezTo>
                    <a:pt x="26" y="94"/>
                    <a:pt x="24" y="102"/>
                    <a:pt x="27" y="107"/>
                  </a:cubicBezTo>
                  <a:cubicBezTo>
                    <a:pt x="28" y="110"/>
                    <a:pt x="30" y="112"/>
                    <a:pt x="33" y="112"/>
                  </a:cubicBezTo>
                  <a:cubicBezTo>
                    <a:pt x="34" y="112"/>
                    <a:pt x="34" y="112"/>
                    <a:pt x="35" y="112"/>
                  </a:cubicBezTo>
                  <a:cubicBezTo>
                    <a:pt x="36" y="112"/>
                    <a:pt x="38" y="112"/>
                    <a:pt x="40" y="111"/>
                  </a:cubicBezTo>
                  <a:cubicBezTo>
                    <a:pt x="41" y="110"/>
                    <a:pt x="43" y="109"/>
                    <a:pt x="44" y="108"/>
                  </a:cubicBezTo>
                  <a:cubicBezTo>
                    <a:pt x="45" y="108"/>
                    <a:pt x="46" y="107"/>
                    <a:pt x="46" y="107"/>
                  </a:cubicBezTo>
                  <a:cubicBezTo>
                    <a:pt x="50" y="105"/>
                    <a:pt x="53" y="104"/>
                    <a:pt x="56" y="104"/>
                  </a:cubicBezTo>
                  <a:cubicBezTo>
                    <a:pt x="57" y="104"/>
                    <a:pt x="59" y="104"/>
                    <a:pt x="60" y="105"/>
                  </a:cubicBezTo>
                  <a:cubicBezTo>
                    <a:pt x="63" y="108"/>
                    <a:pt x="66" y="112"/>
                    <a:pt x="66" y="115"/>
                  </a:cubicBezTo>
                  <a:cubicBezTo>
                    <a:pt x="66" y="116"/>
                    <a:pt x="66" y="117"/>
                    <a:pt x="66" y="119"/>
                  </a:cubicBezTo>
                  <a:cubicBezTo>
                    <a:pt x="66" y="120"/>
                    <a:pt x="66" y="121"/>
                    <a:pt x="66" y="121"/>
                  </a:cubicBezTo>
                  <a:cubicBezTo>
                    <a:pt x="66" y="123"/>
                    <a:pt x="66" y="125"/>
                    <a:pt x="66" y="126"/>
                  </a:cubicBezTo>
                  <a:cubicBezTo>
                    <a:pt x="66" y="127"/>
                    <a:pt x="67" y="128"/>
                    <a:pt x="67" y="129"/>
                  </a:cubicBezTo>
                  <a:cubicBezTo>
                    <a:pt x="67" y="132"/>
                    <a:pt x="67" y="138"/>
                    <a:pt x="73" y="140"/>
                  </a:cubicBezTo>
                  <a:cubicBezTo>
                    <a:pt x="75" y="141"/>
                    <a:pt x="77" y="142"/>
                    <a:pt x="79" y="142"/>
                  </a:cubicBezTo>
                  <a:cubicBezTo>
                    <a:pt x="82" y="142"/>
                    <a:pt x="85" y="140"/>
                    <a:pt x="87" y="138"/>
                  </a:cubicBezTo>
                  <a:cubicBezTo>
                    <a:pt x="88" y="138"/>
                    <a:pt x="89" y="137"/>
                    <a:pt x="90" y="137"/>
                  </a:cubicBezTo>
                  <a:cubicBezTo>
                    <a:pt x="91" y="136"/>
                    <a:pt x="91" y="136"/>
                    <a:pt x="92" y="136"/>
                  </a:cubicBezTo>
                  <a:cubicBezTo>
                    <a:pt x="93" y="136"/>
                    <a:pt x="95" y="136"/>
                    <a:pt x="96" y="136"/>
                  </a:cubicBezTo>
                  <a:cubicBezTo>
                    <a:pt x="100" y="134"/>
                    <a:pt x="103" y="131"/>
                    <a:pt x="107" y="128"/>
                  </a:cubicBezTo>
                  <a:cubicBezTo>
                    <a:pt x="108" y="127"/>
                    <a:pt x="109" y="126"/>
                    <a:pt x="110" y="125"/>
                  </a:cubicBezTo>
                  <a:cubicBezTo>
                    <a:pt x="120" y="117"/>
                    <a:pt x="129" y="110"/>
                    <a:pt x="139" y="103"/>
                  </a:cubicBezTo>
                  <a:cubicBezTo>
                    <a:pt x="141" y="102"/>
                    <a:pt x="142" y="101"/>
                    <a:pt x="143" y="101"/>
                  </a:cubicBezTo>
                  <a:cubicBezTo>
                    <a:pt x="149" y="97"/>
                    <a:pt x="155" y="93"/>
                    <a:pt x="160" y="87"/>
                  </a:cubicBezTo>
                  <a:cubicBezTo>
                    <a:pt x="165" y="81"/>
                    <a:pt x="171" y="72"/>
                    <a:pt x="176" y="62"/>
                  </a:cubicBezTo>
                  <a:cubicBezTo>
                    <a:pt x="176" y="61"/>
                    <a:pt x="177" y="59"/>
                    <a:pt x="178" y="58"/>
                  </a:cubicBezTo>
                  <a:cubicBezTo>
                    <a:pt x="180" y="54"/>
                    <a:pt x="182" y="50"/>
                    <a:pt x="184" y="46"/>
                  </a:cubicBezTo>
                  <a:cubicBezTo>
                    <a:pt x="185" y="44"/>
                    <a:pt x="186" y="43"/>
                    <a:pt x="188" y="41"/>
                  </a:cubicBezTo>
                  <a:cubicBezTo>
                    <a:pt x="190" y="38"/>
                    <a:pt x="193" y="36"/>
                    <a:pt x="195" y="32"/>
                  </a:cubicBezTo>
                  <a:cubicBezTo>
                    <a:pt x="196" y="29"/>
                    <a:pt x="198" y="26"/>
                    <a:pt x="199" y="22"/>
                  </a:cubicBezTo>
                  <a:cubicBezTo>
                    <a:pt x="199" y="21"/>
                    <a:pt x="199" y="20"/>
                    <a:pt x="199" y="18"/>
                  </a:cubicBezTo>
                  <a:cubicBezTo>
                    <a:pt x="200" y="17"/>
                    <a:pt x="200" y="15"/>
                    <a:pt x="201" y="14"/>
                  </a:cubicBezTo>
                  <a:cubicBezTo>
                    <a:pt x="202" y="12"/>
                    <a:pt x="203" y="11"/>
                    <a:pt x="204" y="10"/>
                  </a:cubicBezTo>
                  <a:cubicBezTo>
                    <a:pt x="207" y="7"/>
                    <a:pt x="207" y="7"/>
                    <a:pt x="207" y="7"/>
                  </a:cubicBezTo>
                  <a:lnTo>
                    <a:pt x="203" y="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3086" y="1412"/>
              <a:ext cx="292" cy="362"/>
            </a:xfrm>
            <a:custGeom>
              <a:avLst/>
              <a:gdLst>
                <a:gd name="T0" fmla="*/ 143 w 145"/>
                <a:gd name="T1" fmla="*/ 122 h 180"/>
                <a:gd name="T2" fmla="*/ 139 w 145"/>
                <a:gd name="T3" fmla="*/ 115 h 180"/>
                <a:gd name="T4" fmla="*/ 135 w 145"/>
                <a:gd name="T5" fmla="*/ 104 h 180"/>
                <a:gd name="T6" fmla="*/ 135 w 145"/>
                <a:gd name="T7" fmla="*/ 102 h 180"/>
                <a:gd name="T8" fmla="*/ 134 w 145"/>
                <a:gd name="T9" fmla="*/ 101 h 180"/>
                <a:gd name="T10" fmla="*/ 115 w 145"/>
                <a:gd name="T11" fmla="*/ 74 h 180"/>
                <a:gd name="T12" fmla="*/ 119 w 145"/>
                <a:gd name="T13" fmla="*/ 58 h 180"/>
                <a:gd name="T14" fmla="*/ 121 w 145"/>
                <a:gd name="T15" fmla="*/ 55 h 180"/>
                <a:gd name="T16" fmla="*/ 126 w 145"/>
                <a:gd name="T17" fmla="*/ 49 h 180"/>
                <a:gd name="T18" fmla="*/ 125 w 145"/>
                <a:gd name="T19" fmla="*/ 42 h 180"/>
                <a:gd name="T20" fmla="*/ 124 w 145"/>
                <a:gd name="T21" fmla="*/ 36 h 180"/>
                <a:gd name="T22" fmla="*/ 128 w 145"/>
                <a:gd name="T23" fmla="*/ 31 h 180"/>
                <a:gd name="T24" fmla="*/ 131 w 145"/>
                <a:gd name="T25" fmla="*/ 26 h 180"/>
                <a:gd name="T26" fmla="*/ 130 w 145"/>
                <a:gd name="T27" fmla="*/ 20 h 180"/>
                <a:gd name="T28" fmla="*/ 129 w 145"/>
                <a:gd name="T29" fmla="*/ 13 h 180"/>
                <a:gd name="T30" fmla="*/ 130 w 145"/>
                <a:gd name="T31" fmla="*/ 10 h 180"/>
                <a:gd name="T32" fmla="*/ 127 w 145"/>
                <a:gd name="T33" fmla="*/ 9 h 180"/>
                <a:gd name="T34" fmla="*/ 110 w 145"/>
                <a:gd name="T35" fmla="*/ 2 h 180"/>
                <a:gd name="T36" fmla="*/ 105 w 145"/>
                <a:gd name="T37" fmla="*/ 0 h 180"/>
                <a:gd name="T38" fmla="*/ 104 w 145"/>
                <a:gd name="T39" fmla="*/ 3 h 180"/>
                <a:gd name="T40" fmla="*/ 102 w 145"/>
                <a:gd name="T41" fmla="*/ 11 h 180"/>
                <a:gd name="T42" fmla="*/ 87 w 145"/>
                <a:gd name="T43" fmla="*/ 29 h 180"/>
                <a:gd name="T44" fmla="*/ 84 w 145"/>
                <a:gd name="T45" fmla="*/ 32 h 180"/>
                <a:gd name="T46" fmla="*/ 78 w 145"/>
                <a:gd name="T47" fmla="*/ 36 h 180"/>
                <a:gd name="T48" fmla="*/ 71 w 145"/>
                <a:gd name="T49" fmla="*/ 36 h 180"/>
                <a:gd name="T50" fmla="*/ 66 w 145"/>
                <a:gd name="T51" fmla="*/ 36 h 180"/>
                <a:gd name="T52" fmla="*/ 62 w 145"/>
                <a:gd name="T53" fmla="*/ 37 h 180"/>
                <a:gd name="T54" fmla="*/ 43 w 145"/>
                <a:gd name="T55" fmla="*/ 42 h 180"/>
                <a:gd name="T56" fmla="*/ 42 w 145"/>
                <a:gd name="T57" fmla="*/ 43 h 180"/>
                <a:gd name="T58" fmla="*/ 37 w 145"/>
                <a:gd name="T59" fmla="*/ 48 h 180"/>
                <a:gd name="T60" fmla="*/ 36 w 145"/>
                <a:gd name="T61" fmla="*/ 50 h 180"/>
                <a:gd name="T62" fmla="*/ 29 w 145"/>
                <a:gd name="T63" fmla="*/ 54 h 180"/>
                <a:gd name="T64" fmla="*/ 28 w 145"/>
                <a:gd name="T65" fmla="*/ 54 h 180"/>
                <a:gd name="T66" fmla="*/ 1 w 145"/>
                <a:gd name="T67" fmla="*/ 84 h 180"/>
                <a:gd name="T68" fmla="*/ 12 w 145"/>
                <a:gd name="T69" fmla="*/ 116 h 180"/>
                <a:gd name="T70" fmla="*/ 42 w 145"/>
                <a:gd name="T71" fmla="*/ 134 h 180"/>
                <a:gd name="T72" fmla="*/ 48 w 145"/>
                <a:gd name="T73" fmla="*/ 136 h 180"/>
                <a:gd name="T74" fmla="*/ 65 w 145"/>
                <a:gd name="T75" fmla="*/ 142 h 180"/>
                <a:gd name="T76" fmla="*/ 73 w 145"/>
                <a:gd name="T77" fmla="*/ 151 h 180"/>
                <a:gd name="T78" fmla="*/ 83 w 145"/>
                <a:gd name="T79" fmla="*/ 161 h 180"/>
                <a:gd name="T80" fmla="*/ 91 w 145"/>
                <a:gd name="T81" fmla="*/ 167 h 180"/>
                <a:gd name="T82" fmla="*/ 104 w 145"/>
                <a:gd name="T83" fmla="*/ 175 h 180"/>
                <a:gd name="T84" fmla="*/ 115 w 145"/>
                <a:gd name="T85" fmla="*/ 179 h 180"/>
                <a:gd name="T86" fmla="*/ 118 w 145"/>
                <a:gd name="T87" fmla="*/ 180 h 180"/>
                <a:gd name="T88" fmla="*/ 119 w 145"/>
                <a:gd name="T89" fmla="*/ 178 h 180"/>
                <a:gd name="T90" fmla="*/ 131 w 145"/>
                <a:gd name="T91" fmla="*/ 163 h 180"/>
                <a:gd name="T92" fmla="*/ 134 w 145"/>
                <a:gd name="T93" fmla="*/ 162 h 180"/>
                <a:gd name="T94" fmla="*/ 140 w 145"/>
                <a:gd name="T95" fmla="*/ 157 h 180"/>
                <a:gd name="T96" fmla="*/ 140 w 145"/>
                <a:gd name="T97" fmla="*/ 153 h 180"/>
                <a:gd name="T98" fmla="*/ 142 w 145"/>
                <a:gd name="T99" fmla="*/ 149 h 180"/>
                <a:gd name="T100" fmla="*/ 144 w 145"/>
                <a:gd name="T101" fmla="*/ 148 h 180"/>
                <a:gd name="T102" fmla="*/ 144 w 145"/>
                <a:gd name="T103" fmla="*/ 146 h 180"/>
                <a:gd name="T104" fmla="*/ 143 w 145"/>
                <a:gd name="T105" fmla="*/ 12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5" h="180">
                  <a:moveTo>
                    <a:pt x="143" y="122"/>
                  </a:moveTo>
                  <a:cubicBezTo>
                    <a:pt x="142" y="120"/>
                    <a:pt x="141" y="118"/>
                    <a:pt x="139" y="115"/>
                  </a:cubicBezTo>
                  <a:cubicBezTo>
                    <a:pt x="137" y="112"/>
                    <a:pt x="134" y="108"/>
                    <a:pt x="135" y="104"/>
                  </a:cubicBezTo>
                  <a:cubicBezTo>
                    <a:pt x="135" y="102"/>
                    <a:pt x="135" y="102"/>
                    <a:pt x="135" y="102"/>
                  </a:cubicBezTo>
                  <a:cubicBezTo>
                    <a:pt x="134" y="101"/>
                    <a:pt x="134" y="101"/>
                    <a:pt x="134" y="101"/>
                  </a:cubicBezTo>
                  <a:cubicBezTo>
                    <a:pt x="130" y="98"/>
                    <a:pt x="117" y="87"/>
                    <a:pt x="115" y="74"/>
                  </a:cubicBezTo>
                  <a:cubicBezTo>
                    <a:pt x="114" y="68"/>
                    <a:pt x="115" y="63"/>
                    <a:pt x="119" y="58"/>
                  </a:cubicBezTo>
                  <a:cubicBezTo>
                    <a:pt x="120" y="57"/>
                    <a:pt x="120" y="56"/>
                    <a:pt x="121" y="55"/>
                  </a:cubicBezTo>
                  <a:cubicBezTo>
                    <a:pt x="123" y="54"/>
                    <a:pt x="125" y="52"/>
                    <a:pt x="126" y="49"/>
                  </a:cubicBezTo>
                  <a:cubicBezTo>
                    <a:pt x="126" y="47"/>
                    <a:pt x="126" y="45"/>
                    <a:pt x="125" y="42"/>
                  </a:cubicBezTo>
                  <a:cubicBezTo>
                    <a:pt x="124" y="40"/>
                    <a:pt x="124" y="38"/>
                    <a:pt x="124" y="36"/>
                  </a:cubicBezTo>
                  <a:cubicBezTo>
                    <a:pt x="125" y="34"/>
                    <a:pt x="126" y="33"/>
                    <a:pt x="128" y="31"/>
                  </a:cubicBezTo>
                  <a:cubicBezTo>
                    <a:pt x="129" y="30"/>
                    <a:pt x="130" y="28"/>
                    <a:pt x="131" y="26"/>
                  </a:cubicBezTo>
                  <a:cubicBezTo>
                    <a:pt x="131" y="24"/>
                    <a:pt x="131" y="22"/>
                    <a:pt x="130" y="20"/>
                  </a:cubicBezTo>
                  <a:cubicBezTo>
                    <a:pt x="129" y="17"/>
                    <a:pt x="129" y="15"/>
                    <a:pt x="129" y="13"/>
                  </a:cubicBezTo>
                  <a:cubicBezTo>
                    <a:pt x="130" y="10"/>
                    <a:pt x="130" y="10"/>
                    <a:pt x="130" y="10"/>
                  </a:cubicBezTo>
                  <a:cubicBezTo>
                    <a:pt x="127" y="9"/>
                    <a:pt x="127" y="9"/>
                    <a:pt x="127" y="9"/>
                  </a:cubicBezTo>
                  <a:cubicBezTo>
                    <a:pt x="121" y="8"/>
                    <a:pt x="115" y="5"/>
                    <a:pt x="110" y="2"/>
                  </a:cubicBezTo>
                  <a:cubicBezTo>
                    <a:pt x="105" y="0"/>
                    <a:pt x="105" y="0"/>
                    <a:pt x="105" y="0"/>
                  </a:cubicBezTo>
                  <a:cubicBezTo>
                    <a:pt x="104" y="3"/>
                    <a:pt x="104" y="3"/>
                    <a:pt x="104" y="3"/>
                  </a:cubicBezTo>
                  <a:cubicBezTo>
                    <a:pt x="103" y="6"/>
                    <a:pt x="102" y="9"/>
                    <a:pt x="102" y="11"/>
                  </a:cubicBezTo>
                  <a:cubicBezTo>
                    <a:pt x="98" y="19"/>
                    <a:pt x="93" y="25"/>
                    <a:pt x="87" y="29"/>
                  </a:cubicBezTo>
                  <a:cubicBezTo>
                    <a:pt x="86" y="30"/>
                    <a:pt x="85" y="31"/>
                    <a:pt x="84" y="32"/>
                  </a:cubicBezTo>
                  <a:cubicBezTo>
                    <a:pt x="82" y="33"/>
                    <a:pt x="80" y="35"/>
                    <a:pt x="78" y="36"/>
                  </a:cubicBezTo>
                  <a:cubicBezTo>
                    <a:pt x="76" y="36"/>
                    <a:pt x="73" y="36"/>
                    <a:pt x="71" y="36"/>
                  </a:cubicBezTo>
                  <a:cubicBezTo>
                    <a:pt x="66" y="36"/>
                    <a:pt x="66" y="36"/>
                    <a:pt x="66" y="36"/>
                  </a:cubicBezTo>
                  <a:cubicBezTo>
                    <a:pt x="65" y="36"/>
                    <a:pt x="63" y="36"/>
                    <a:pt x="62" y="37"/>
                  </a:cubicBezTo>
                  <a:cubicBezTo>
                    <a:pt x="55" y="37"/>
                    <a:pt x="49" y="40"/>
                    <a:pt x="43" y="42"/>
                  </a:cubicBezTo>
                  <a:cubicBezTo>
                    <a:pt x="42" y="43"/>
                    <a:pt x="42" y="43"/>
                    <a:pt x="42" y="43"/>
                  </a:cubicBezTo>
                  <a:cubicBezTo>
                    <a:pt x="39" y="44"/>
                    <a:pt x="38" y="46"/>
                    <a:pt x="37" y="48"/>
                  </a:cubicBezTo>
                  <a:cubicBezTo>
                    <a:pt x="37" y="48"/>
                    <a:pt x="36" y="49"/>
                    <a:pt x="36" y="50"/>
                  </a:cubicBezTo>
                  <a:cubicBezTo>
                    <a:pt x="34" y="52"/>
                    <a:pt x="32" y="53"/>
                    <a:pt x="29" y="54"/>
                  </a:cubicBezTo>
                  <a:cubicBezTo>
                    <a:pt x="28" y="54"/>
                    <a:pt x="28" y="54"/>
                    <a:pt x="28" y="54"/>
                  </a:cubicBezTo>
                  <a:cubicBezTo>
                    <a:pt x="15" y="60"/>
                    <a:pt x="2" y="67"/>
                    <a:pt x="1" y="84"/>
                  </a:cubicBezTo>
                  <a:cubicBezTo>
                    <a:pt x="0" y="98"/>
                    <a:pt x="7" y="109"/>
                    <a:pt x="12" y="116"/>
                  </a:cubicBezTo>
                  <a:cubicBezTo>
                    <a:pt x="20" y="126"/>
                    <a:pt x="32" y="131"/>
                    <a:pt x="42" y="134"/>
                  </a:cubicBezTo>
                  <a:cubicBezTo>
                    <a:pt x="44" y="135"/>
                    <a:pt x="46" y="135"/>
                    <a:pt x="48" y="136"/>
                  </a:cubicBezTo>
                  <a:cubicBezTo>
                    <a:pt x="54" y="137"/>
                    <a:pt x="60" y="139"/>
                    <a:pt x="65" y="142"/>
                  </a:cubicBezTo>
                  <a:cubicBezTo>
                    <a:pt x="68" y="144"/>
                    <a:pt x="71" y="147"/>
                    <a:pt x="73" y="151"/>
                  </a:cubicBezTo>
                  <a:cubicBezTo>
                    <a:pt x="76" y="154"/>
                    <a:pt x="79" y="158"/>
                    <a:pt x="83" y="161"/>
                  </a:cubicBezTo>
                  <a:cubicBezTo>
                    <a:pt x="86" y="163"/>
                    <a:pt x="88" y="165"/>
                    <a:pt x="91" y="167"/>
                  </a:cubicBezTo>
                  <a:cubicBezTo>
                    <a:pt x="95" y="170"/>
                    <a:pt x="99" y="173"/>
                    <a:pt x="104" y="175"/>
                  </a:cubicBezTo>
                  <a:cubicBezTo>
                    <a:pt x="107" y="177"/>
                    <a:pt x="111" y="178"/>
                    <a:pt x="115" y="179"/>
                  </a:cubicBezTo>
                  <a:cubicBezTo>
                    <a:pt x="118" y="180"/>
                    <a:pt x="118" y="180"/>
                    <a:pt x="118" y="180"/>
                  </a:cubicBezTo>
                  <a:cubicBezTo>
                    <a:pt x="119" y="178"/>
                    <a:pt x="119" y="178"/>
                    <a:pt x="119" y="178"/>
                  </a:cubicBezTo>
                  <a:cubicBezTo>
                    <a:pt x="121" y="172"/>
                    <a:pt x="126" y="167"/>
                    <a:pt x="131" y="163"/>
                  </a:cubicBezTo>
                  <a:cubicBezTo>
                    <a:pt x="132" y="163"/>
                    <a:pt x="133" y="162"/>
                    <a:pt x="134" y="162"/>
                  </a:cubicBezTo>
                  <a:cubicBezTo>
                    <a:pt x="136" y="161"/>
                    <a:pt x="138" y="160"/>
                    <a:pt x="140" y="157"/>
                  </a:cubicBezTo>
                  <a:cubicBezTo>
                    <a:pt x="140" y="156"/>
                    <a:pt x="140" y="154"/>
                    <a:pt x="140" y="153"/>
                  </a:cubicBezTo>
                  <a:cubicBezTo>
                    <a:pt x="140" y="151"/>
                    <a:pt x="141" y="149"/>
                    <a:pt x="142" y="149"/>
                  </a:cubicBezTo>
                  <a:cubicBezTo>
                    <a:pt x="144" y="148"/>
                    <a:pt x="144" y="148"/>
                    <a:pt x="144" y="148"/>
                  </a:cubicBezTo>
                  <a:cubicBezTo>
                    <a:pt x="144" y="146"/>
                    <a:pt x="144" y="146"/>
                    <a:pt x="144" y="146"/>
                  </a:cubicBezTo>
                  <a:cubicBezTo>
                    <a:pt x="145" y="138"/>
                    <a:pt x="145" y="129"/>
                    <a:pt x="143" y="12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3910" y="1090"/>
              <a:ext cx="362" cy="445"/>
            </a:xfrm>
            <a:custGeom>
              <a:avLst/>
              <a:gdLst>
                <a:gd name="T0" fmla="*/ 163 w 180"/>
                <a:gd name="T1" fmla="*/ 16 h 221"/>
                <a:gd name="T2" fmla="*/ 160 w 180"/>
                <a:gd name="T3" fmla="*/ 16 h 221"/>
                <a:gd name="T4" fmla="*/ 155 w 180"/>
                <a:gd name="T5" fmla="*/ 13 h 221"/>
                <a:gd name="T6" fmla="*/ 140 w 180"/>
                <a:gd name="T7" fmla="*/ 2 h 221"/>
                <a:gd name="T8" fmla="*/ 128 w 180"/>
                <a:gd name="T9" fmla="*/ 0 h 221"/>
                <a:gd name="T10" fmla="*/ 125 w 180"/>
                <a:gd name="T11" fmla="*/ 3 h 221"/>
                <a:gd name="T12" fmla="*/ 117 w 180"/>
                <a:gd name="T13" fmla="*/ 13 h 221"/>
                <a:gd name="T14" fmla="*/ 111 w 180"/>
                <a:gd name="T15" fmla="*/ 16 h 221"/>
                <a:gd name="T16" fmla="*/ 107 w 180"/>
                <a:gd name="T17" fmla="*/ 28 h 221"/>
                <a:gd name="T18" fmla="*/ 107 w 180"/>
                <a:gd name="T19" fmla="*/ 30 h 221"/>
                <a:gd name="T20" fmla="*/ 118 w 180"/>
                <a:gd name="T21" fmla="*/ 35 h 221"/>
                <a:gd name="T22" fmla="*/ 102 w 180"/>
                <a:gd name="T23" fmla="*/ 57 h 221"/>
                <a:gd name="T24" fmla="*/ 93 w 180"/>
                <a:gd name="T25" fmla="*/ 83 h 221"/>
                <a:gd name="T26" fmla="*/ 88 w 180"/>
                <a:gd name="T27" fmla="*/ 85 h 221"/>
                <a:gd name="T28" fmla="*/ 72 w 180"/>
                <a:gd name="T29" fmla="*/ 72 h 221"/>
                <a:gd name="T30" fmla="*/ 68 w 180"/>
                <a:gd name="T31" fmla="*/ 82 h 221"/>
                <a:gd name="T32" fmla="*/ 55 w 180"/>
                <a:gd name="T33" fmla="*/ 98 h 221"/>
                <a:gd name="T34" fmla="*/ 45 w 180"/>
                <a:gd name="T35" fmla="*/ 109 h 221"/>
                <a:gd name="T36" fmla="*/ 36 w 180"/>
                <a:gd name="T37" fmla="*/ 121 h 221"/>
                <a:gd name="T38" fmla="*/ 28 w 180"/>
                <a:gd name="T39" fmla="*/ 126 h 221"/>
                <a:gd name="T40" fmla="*/ 11 w 180"/>
                <a:gd name="T41" fmla="*/ 142 h 221"/>
                <a:gd name="T42" fmla="*/ 0 w 180"/>
                <a:gd name="T43" fmla="*/ 154 h 221"/>
                <a:gd name="T44" fmla="*/ 12 w 180"/>
                <a:gd name="T45" fmla="*/ 167 h 221"/>
                <a:gd name="T46" fmla="*/ 20 w 180"/>
                <a:gd name="T47" fmla="*/ 160 h 221"/>
                <a:gd name="T48" fmla="*/ 32 w 180"/>
                <a:gd name="T49" fmla="*/ 169 h 221"/>
                <a:gd name="T50" fmla="*/ 31 w 180"/>
                <a:gd name="T51" fmla="*/ 174 h 221"/>
                <a:gd name="T52" fmla="*/ 36 w 180"/>
                <a:gd name="T53" fmla="*/ 175 h 221"/>
                <a:gd name="T54" fmla="*/ 39 w 180"/>
                <a:gd name="T55" fmla="*/ 182 h 221"/>
                <a:gd name="T56" fmla="*/ 48 w 180"/>
                <a:gd name="T57" fmla="*/ 189 h 221"/>
                <a:gd name="T58" fmla="*/ 51 w 180"/>
                <a:gd name="T59" fmla="*/ 198 h 221"/>
                <a:gd name="T60" fmla="*/ 53 w 180"/>
                <a:gd name="T61" fmla="*/ 199 h 221"/>
                <a:gd name="T62" fmla="*/ 56 w 180"/>
                <a:gd name="T63" fmla="*/ 198 h 221"/>
                <a:gd name="T64" fmla="*/ 58 w 180"/>
                <a:gd name="T65" fmla="*/ 202 h 221"/>
                <a:gd name="T66" fmla="*/ 59 w 180"/>
                <a:gd name="T67" fmla="*/ 204 h 221"/>
                <a:gd name="T68" fmla="*/ 78 w 180"/>
                <a:gd name="T69" fmla="*/ 208 h 221"/>
                <a:gd name="T70" fmla="*/ 85 w 180"/>
                <a:gd name="T71" fmla="*/ 216 h 221"/>
                <a:gd name="T72" fmla="*/ 89 w 180"/>
                <a:gd name="T73" fmla="*/ 216 h 221"/>
                <a:gd name="T74" fmla="*/ 94 w 180"/>
                <a:gd name="T75" fmla="*/ 205 h 221"/>
                <a:gd name="T76" fmla="*/ 97 w 180"/>
                <a:gd name="T77" fmla="*/ 194 h 221"/>
                <a:gd name="T78" fmla="*/ 100 w 180"/>
                <a:gd name="T79" fmla="*/ 188 h 221"/>
                <a:gd name="T80" fmla="*/ 96 w 180"/>
                <a:gd name="T81" fmla="*/ 183 h 221"/>
                <a:gd name="T82" fmla="*/ 100 w 180"/>
                <a:gd name="T83" fmla="*/ 178 h 221"/>
                <a:gd name="T84" fmla="*/ 106 w 180"/>
                <a:gd name="T85" fmla="*/ 178 h 221"/>
                <a:gd name="T86" fmla="*/ 110 w 180"/>
                <a:gd name="T87" fmla="*/ 180 h 221"/>
                <a:gd name="T88" fmla="*/ 124 w 180"/>
                <a:gd name="T89" fmla="*/ 171 h 221"/>
                <a:gd name="T90" fmla="*/ 129 w 180"/>
                <a:gd name="T91" fmla="*/ 168 h 221"/>
                <a:gd name="T92" fmla="*/ 142 w 180"/>
                <a:gd name="T93" fmla="*/ 150 h 221"/>
                <a:gd name="T94" fmla="*/ 147 w 180"/>
                <a:gd name="T95" fmla="*/ 147 h 221"/>
                <a:gd name="T96" fmla="*/ 148 w 180"/>
                <a:gd name="T97" fmla="*/ 143 h 221"/>
                <a:gd name="T98" fmla="*/ 148 w 180"/>
                <a:gd name="T99" fmla="*/ 133 h 221"/>
                <a:gd name="T100" fmla="*/ 149 w 180"/>
                <a:gd name="T101" fmla="*/ 128 h 221"/>
                <a:gd name="T102" fmla="*/ 151 w 180"/>
                <a:gd name="T103" fmla="*/ 116 h 221"/>
                <a:gd name="T104" fmla="*/ 152 w 180"/>
                <a:gd name="T105" fmla="*/ 109 h 221"/>
                <a:gd name="T106" fmla="*/ 151 w 180"/>
                <a:gd name="T107" fmla="*/ 95 h 221"/>
                <a:gd name="T108" fmla="*/ 151 w 180"/>
                <a:gd name="T109" fmla="*/ 94 h 221"/>
                <a:gd name="T110" fmla="*/ 156 w 180"/>
                <a:gd name="T111" fmla="*/ 83 h 221"/>
                <a:gd name="T112" fmla="*/ 153 w 180"/>
                <a:gd name="T113" fmla="*/ 75 h 221"/>
                <a:gd name="T114" fmla="*/ 157 w 180"/>
                <a:gd name="T115" fmla="*/ 71 h 221"/>
                <a:gd name="T116" fmla="*/ 159 w 180"/>
                <a:gd name="T117" fmla="*/ 65 h 221"/>
                <a:gd name="T118" fmla="*/ 165 w 180"/>
                <a:gd name="T119" fmla="*/ 50 h 221"/>
                <a:gd name="T120" fmla="*/ 178 w 180"/>
                <a:gd name="T121" fmla="*/ 3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 h="221">
                  <a:moveTo>
                    <a:pt x="178" y="24"/>
                  </a:moveTo>
                  <a:cubicBezTo>
                    <a:pt x="175" y="20"/>
                    <a:pt x="168" y="16"/>
                    <a:pt x="163" y="16"/>
                  </a:cubicBezTo>
                  <a:cubicBezTo>
                    <a:pt x="163" y="16"/>
                    <a:pt x="163" y="16"/>
                    <a:pt x="163" y="16"/>
                  </a:cubicBezTo>
                  <a:cubicBezTo>
                    <a:pt x="162" y="16"/>
                    <a:pt x="161" y="16"/>
                    <a:pt x="160" y="16"/>
                  </a:cubicBezTo>
                  <a:cubicBezTo>
                    <a:pt x="159" y="17"/>
                    <a:pt x="158" y="17"/>
                    <a:pt x="157" y="17"/>
                  </a:cubicBezTo>
                  <a:cubicBezTo>
                    <a:pt x="156" y="16"/>
                    <a:pt x="156" y="15"/>
                    <a:pt x="155" y="13"/>
                  </a:cubicBezTo>
                  <a:cubicBezTo>
                    <a:pt x="154" y="11"/>
                    <a:pt x="153" y="9"/>
                    <a:pt x="152" y="7"/>
                  </a:cubicBezTo>
                  <a:cubicBezTo>
                    <a:pt x="148" y="3"/>
                    <a:pt x="144" y="2"/>
                    <a:pt x="140" y="2"/>
                  </a:cubicBezTo>
                  <a:cubicBezTo>
                    <a:pt x="139" y="2"/>
                    <a:pt x="139" y="2"/>
                    <a:pt x="138" y="1"/>
                  </a:cubicBezTo>
                  <a:cubicBezTo>
                    <a:pt x="135" y="1"/>
                    <a:pt x="131" y="0"/>
                    <a:pt x="128" y="0"/>
                  </a:cubicBezTo>
                  <a:cubicBezTo>
                    <a:pt x="125" y="0"/>
                    <a:pt x="125" y="0"/>
                    <a:pt x="125" y="0"/>
                  </a:cubicBezTo>
                  <a:cubicBezTo>
                    <a:pt x="125" y="3"/>
                    <a:pt x="125" y="3"/>
                    <a:pt x="125" y="3"/>
                  </a:cubicBezTo>
                  <a:cubicBezTo>
                    <a:pt x="125" y="6"/>
                    <a:pt x="124" y="9"/>
                    <a:pt x="124" y="10"/>
                  </a:cubicBezTo>
                  <a:cubicBezTo>
                    <a:pt x="122" y="13"/>
                    <a:pt x="120" y="13"/>
                    <a:pt x="117" y="13"/>
                  </a:cubicBezTo>
                  <a:cubicBezTo>
                    <a:pt x="115" y="13"/>
                    <a:pt x="113" y="14"/>
                    <a:pt x="111" y="15"/>
                  </a:cubicBezTo>
                  <a:cubicBezTo>
                    <a:pt x="111" y="16"/>
                    <a:pt x="111" y="16"/>
                    <a:pt x="111" y="16"/>
                  </a:cubicBezTo>
                  <a:cubicBezTo>
                    <a:pt x="111" y="16"/>
                    <a:pt x="111" y="16"/>
                    <a:pt x="111" y="16"/>
                  </a:cubicBezTo>
                  <a:cubicBezTo>
                    <a:pt x="109" y="18"/>
                    <a:pt x="107" y="26"/>
                    <a:pt x="107" y="28"/>
                  </a:cubicBezTo>
                  <a:cubicBezTo>
                    <a:pt x="107" y="29"/>
                    <a:pt x="107" y="29"/>
                    <a:pt x="107" y="29"/>
                  </a:cubicBezTo>
                  <a:cubicBezTo>
                    <a:pt x="107" y="30"/>
                    <a:pt x="107" y="30"/>
                    <a:pt x="107" y="30"/>
                  </a:cubicBezTo>
                  <a:cubicBezTo>
                    <a:pt x="109" y="32"/>
                    <a:pt x="111" y="32"/>
                    <a:pt x="113" y="32"/>
                  </a:cubicBezTo>
                  <a:cubicBezTo>
                    <a:pt x="115" y="33"/>
                    <a:pt x="117" y="33"/>
                    <a:pt x="118" y="35"/>
                  </a:cubicBezTo>
                  <a:cubicBezTo>
                    <a:pt x="120" y="39"/>
                    <a:pt x="113" y="45"/>
                    <a:pt x="108" y="51"/>
                  </a:cubicBezTo>
                  <a:cubicBezTo>
                    <a:pt x="105" y="54"/>
                    <a:pt x="103" y="55"/>
                    <a:pt x="102" y="57"/>
                  </a:cubicBezTo>
                  <a:cubicBezTo>
                    <a:pt x="100" y="60"/>
                    <a:pt x="99" y="64"/>
                    <a:pt x="98" y="69"/>
                  </a:cubicBezTo>
                  <a:cubicBezTo>
                    <a:pt x="97" y="74"/>
                    <a:pt x="96" y="80"/>
                    <a:pt x="93" y="83"/>
                  </a:cubicBezTo>
                  <a:cubicBezTo>
                    <a:pt x="92" y="84"/>
                    <a:pt x="90" y="85"/>
                    <a:pt x="88" y="85"/>
                  </a:cubicBezTo>
                  <a:cubicBezTo>
                    <a:pt x="88" y="85"/>
                    <a:pt x="88" y="85"/>
                    <a:pt x="88" y="85"/>
                  </a:cubicBezTo>
                  <a:cubicBezTo>
                    <a:pt x="84" y="84"/>
                    <a:pt x="79" y="79"/>
                    <a:pt x="75" y="74"/>
                  </a:cubicBezTo>
                  <a:cubicBezTo>
                    <a:pt x="72" y="72"/>
                    <a:pt x="72" y="72"/>
                    <a:pt x="72" y="72"/>
                  </a:cubicBezTo>
                  <a:cubicBezTo>
                    <a:pt x="71" y="75"/>
                    <a:pt x="71" y="75"/>
                    <a:pt x="71" y="75"/>
                  </a:cubicBezTo>
                  <a:cubicBezTo>
                    <a:pt x="69" y="77"/>
                    <a:pt x="69" y="80"/>
                    <a:pt x="68" y="82"/>
                  </a:cubicBezTo>
                  <a:cubicBezTo>
                    <a:pt x="67" y="86"/>
                    <a:pt x="66" y="89"/>
                    <a:pt x="64" y="91"/>
                  </a:cubicBezTo>
                  <a:cubicBezTo>
                    <a:pt x="62" y="94"/>
                    <a:pt x="59" y="96"/>
                    <a:pt x="55" y="98"/>
                  </a:cubicBezTo>
                  <a:cubicBezTo>
                    <a:pt x="53" y="99"/>
                    <a:pt x="50" y="101"/>
                    <a:pt x="47" y="103"/>
                  </a:cubicBezTo>
                  <a:cubicBezTo>
                    <a:pt x="45" y="105"/>
                    <a:pt x="45" y="107"/>
                    <a:pt x="45" y="109"/>
                  </a:cubicBezTo>
                  <a:cubicBezTo>
                    <a:pt x="45" y="111"/>
                    <a:pt x="45" y="112"/>
                    <a:pt x="44" y="113"/>
                  </a:cubicBezTo>
                  <a:cubicBezTo>
                    <a:pt x="43" y="117"/>
                    <a:pt x="40" y="119"/>
                    <a:pt x="36" y="121"/>
                  </a:cubicBezTo>
                  <a:cubicBezTo>
                    <a:pt x="36" y="122"/>
                    <a:pt x="36" y="122"/>
                    <a:pt x="36" y="122"/>
                  </a:cubicBezTo>
                  <a:cubicBezTo>
                    <a:pt x="33" y="123"/>
                    <a:pt x="31" y="124"/>
                    <a:pt x="28" y="126"/>
                  </a:cubicBezTo>
                  <a:cubicBezTo>
                    <a:pt x="25" y="127"/>
                    <a:pt x="22" y="129"/>
                    <a:pt x="20" y="130"/>
                  </a:cubicBezTo>
                  <a:cubicBezTo>
                    <a:pt x="15" y="133"/>
                    <a:pt x="13" y="138"/>
                    <a:pt x="11" y="142"/>
                  </a:cubicBezTo>
                  <a:cubicBezTo>
                    <a:pt x="9" y="145"/>
                    <a:pt x="6" y="150"/>
                    <a:pt x="2" y="153"/>
                  </a:cubicBezTo>
                  <a:cubicBezTo>
                    <a:pt x="0" y="154"/>
                    <a:pt x="0" y="154"/>
                    <a:pt x="0" y="154"/>
                  </a:cubicBezTo>
                  <a:cubicBezTo>
                    <a:pt x="1" y="156"/>
                    <a:pt x="1" y="156"/>
                    <a:pt x="1" y="156"/>
                  </a:cubicBezTo>
                  <a:cubicBezTo>
                    <a:pt x="2" y="161"/>
                    <a:pt x="7" y="166"/>
                    <a:pt x="12" y="167"/>
                  </a:cubicBezTo>
                  <a:cubicBezTo>
                    <a:pt x="13" y="167"/>
                    <a:pt x="13" y="167"/>
                    <a:pt x="13" y="167"/>
                  </a:cubicBezTo>
                  <a:cubicBezTo>
                    <a:pt x="15" y="167"/>
                    <a:pt x="18" y="166"/>
                    <a:pt x="20" y="160"/>
                  </a:cubicBezTo>
                  <a:cubicBezTo>
                    <a:pt x="23" y="160"/>
                    <a:pt x="30" y="161"/>
                    <a:pt x="31" y="162"/>
                  </a:cubicBezTo>
                  <a:cubicBezTo>
                    <a:pt x="33" y="164"/>
                    <a:pt x="33" y="166"/>
                    <a:pt x="32" y="169"/>
                  </a:cubicBezTo>
                  <a:cubicBezTo>
                    <a:pt x="32" y="170"/>
                    <a:pt x="32" y="170"/>
                    <a:pt x="32" y="171"/>
                  </a:cubicBezTo>
                  <a:cubicBezTo>
                    <a:pt x="31" y="174"/>
                    <a:pt x="31" y="174"/>
                    <a:pt x="31" y="174"/>
                  </a:cubicBezTo>
                  <a:cubicBezTo>
                    <a:pt x="34" y="174"/>
                    <a:pt x="34" y="174"/>
                    <a:pt x="34" y="174"/>
                  </a:cubicBezTo>
                  <a:cubicBezTo>
                    <a:pt x="35" y="174"/>
                    <a:pt x="36" y="174"/>
                    <a:pt x="36" y="175"/>
                  </a:cubicBezTo>
                  <a:cubicBezTo>
                    <a:pt x="37" y="175"/>
                    <a:pt x="37" y="176"/>
                    <a:pt x="38" y="178"/>
                  </a:cubicBezTo>
                  <a:cubicBezTo>
                    <a:pt x="38" y="179"/>
                    <a:pt x="38" y="181"/>
                    <a:pt x="39" y="182"/>
                  </a:cubicBezTo>
                  <a:cubicBezTo>
                    <a:pt x="40" y="184"/>
                    <a:pt x="42" y="185"/>
                    <a:pt x="44" y="186"/>
                  </a:cubicBezTo>
                  <a:cubicBezTo>
                    <a:pt x="45" y="187"/>
                    <a:pt x="47" y="188"/>
                    <a:pt x="48" y="189"/>
                  </a:cubicBezTo>
                  <a:cubicBezTo>
                    <a:pt x="49" y="190"/>
                    <a:pt x="49" y="192"/>
                    <a:pt x="49" y="193"/>
                  </a:cubicBezTo>
                  <a:cubicBezTo>
                    <a:pt x="49" y="195"/>
                    <a:pt x="49" y="196"/>
                    <a:pt x="51" y="198"/>
                  </a:cubicBezTo>
                  <a:cubicBezTo>
                    <a:pt x="51" y="199"/>
                    <a:pt x="51" y="199"/>
                    <a:pt x="51" y="199"/>
                  </a:cubicBezTo>
                  <a:cubicBezTo>
                    <a:pt x="53" y="199"/>
                    <a:pt x="53" y="199"/>
                    <a:pt x="53" y="199"/>
                  </a:cubicBezTo>
                  <a:cubicBezTo>
                    <a:pt x="53" y="199"/>
                    <a:pt x="54" y="199"/>
                    <a:pt x="54" y="199"/>
                  </a:cubicBezTo>
                  <a:cubicBezTo>
                    <a:pt x="55" y="198"/>
                    <a:pt x="55" y="198"/>
                    <a:pt x="56" y="198"/>
                  </a:cubicBezTo>
                  <a:cubicBezTo>
                    <a:pt x="57" y="198"/>
                    <a:pt x="57" y="199"/>
                    <a:pt x="57" y="199"/>
                  </a:cubicBezTo>
                  <a:cubicBezTo>
                    <a:pt x="58" y="199"/>
                    <a:pt x="58" y="201"/>
                    <a:pt x="58" y="202"/>
                  </a:cubicBezTo>
                  <a:cubicBezTo>
                    <a:pt x="59" y="203"/>
                    <a:pt x="59" y="203"/>
                    <a:pt x="59" y="203"/>
                  </a:cubicBezTo>
                  <a:cubicBezTo>
                    <a:pt x="59" y="204"/>
                    <a:pt x="59" y="204"/>
                    <a:pt x="59" y="204"/>
                  </a:cubicBezTo>
                  <a:cubicBezTo>
                    <a:pt x="63" y="207"/>
                    <a:pt x="67" y="207"/>
                    <a:pt x="70" y="207"/>
                  </a:cubicBezTo>
                  <a:cubicBezTo>
                    <a:pt x="72" y="207"/>
                    <a:pt x="75" y="207"/>
                    <a:pt x="78" y="208"/>
                  </a:cubicBezTo>
                  <a:cubicBezTo>
                    <a:pt x="81" y="210"/>
                    <a:pt x="83" y="212"/>
                    <a:pt x="84" y="214"/>
                  </a:cubicBezTo>
                  <a:cubicBezTo>
                    <a:pt x="84" y="215"/>
                    <a:pt x="84" y="216"/>
                    <a:pt x="85" y="216"/>
                  </a:cubicBezTo>
                  <a:cubicBezTo>
                    <a:pt x="88" y="221"/>
                    <a:pt x="88" y="221"/>
                    <a:pt x="88" y="221"/>
                  </a:cubicBezTo>
                  <a:cubicBezTo>
                    <a:pt x="89" y="216"/>
                    <a:pt x="89" y="216"/>
                    <a:pt x="89" y="216"/>
                  </a:cubicBezTo>
                  <a:cubicBezTo>
                    <a:pt x="90" y="214"/>
                    <a:pt x="90" y="213"/>
                    <a:pt x="91" y="212"/>
                  </a:cubicBezTo>
                  <a:cubicBezTo>
                    <a:pt x="92" y="210"/>
                    <a:pt x="93" y="207"/>
                    <a:pt x="94" y="205"/>
                  </a:cubicBezTo>
                  <a:cubicBezTo>
                    <a:pt x="94" y="204"/>
                    <a:pt x="94" y="203"/>
                    <a:pt x="94" y="202"/>
                  </a:cubicBezTo>
                  <a:cubicBezTo>
                    <a:pt x="95" y="199"/>
                    <a:pt x="96" y="197"/>
                    <a:pt x="97" y="194"/>
                  </a:cubicBezTo>
                  <a:cubicBezTo>
                    <a:pt x="97" y="194"/>
                    <a:pt x="97" y="193"/>
                    <a:pt x="98" y="193"/>
                  </a:cubicBezTo>
                  <a:cubicBezTo>
                    <a:pt x="99" y="191"/>
                    <a:pt x="100" y="190"/>
                    <a:pt x="100" y="188"/>
                  </a:cubicBezTo>
                  <a:cubicBezTo>
                    <a:pt x="100" y="186"/>
                    <a:pt x="99" y="184"/>
                    <a:pt x="97" y="183"/>
                  </a:cubicBezTo>
                  <a:cubicBezTo>
                    <a:pt x="97" y="183"/>
                    <a:pt x="97" y="183"/>
                    <a:pt x="96" y="183"/>
                  </a:cubicBezTo>
                  <a:cubicBezTo>
                    <a:pt x="95" y="181"/>
                    <a:pt x="96" y="180"/>
                    <a:pt x="96" y="180"/>
                  </a:cubicBezTo>
                  <a:cubicBezTo>
                    <a:pt x="96" y="179"/>
                    <a:pt x="98" y="178"/>
                    <a:pt x="100" y="178"/>
                  </a:cubicBezTo>
                  <a:cubicBezTo>
                    <a:pt x="101" y="178"/>
                    <a:pt x="102" y="177"/>
                    <a:pt x="103" y="177"/>
                  </a:cubicBezTo>
                  <a:cubicBezTo>
                    <a:pt x="105" y="177"/>
                    <a:pt x="105" y="178"/>
                    <a:pt x="106" y="178"/>
                  </a:cubicBezTo>
                  <a:cubicBezTo>
                    <a:pt x="106" y="178"/>
                    <a:pt x="106" y="178"/>
                    <a:pt x="106" y="178"/>
                  </a:cubicBezTo>
                  <a:cubicBezTo>
                    <a:pt x="107" y="179"/>
                    <a:pt x="108" y="180"/>
                    <a:pt x="110" y="180"/>
                  </a:cubicBezTo>
                  <a:cubicBezTo>
                    <a:pt x="110" y="180"/>
                    <a:pt x="111" y="180"/>
                    <a:pt x="112" y="179"/>
                  </a:cubicBezTo>
                  <a:cubicBezTo>
                    <a:pt x="117" y="178"/>
                    <a:pt x="121" y="174"/>
                    <a:pt x="124" y="171"/>
                  </a:cubicBezTo>
                  <a:cubicBezTo>
                    <a:pt x="126" y="170"/>
                    <a:pt x="127" y="169"/>
                    <a:pt x="129" y="168"/>
                  </a:cubicBezTo>
                  <a:cubicBezTo>
                    <a:pt x="129" y="168"/>
                    <a:pt x="129" y="168"/>
                    <a:pt x="129" y="168"/>
                  </a:cubicBezTo>
                  <a:cubicBezTo>
                    <a:pt x="134" y="164"/>
                    <a:pt x="140" y="160"/>
                    <a:pt x="142" y="153"/>
                  </a:cubicBezTo>
                  <a:cubicBezTo>
                    <a:pt x="142" y="152"/>
                    <a:pt x="142" y="151"/>
                    <a:pt x="142" y="150"/>
                  </a:cubicBezTo>
                  <a:cubicBezTo>
                    <a:pt x="143" y="147"/>
                    <a:pt x="143" y="147"/>
                    <a:pt x="145" y="147"/>
                  </a:cubicBezTo>
                  <a:cubicBezTo>
                    <a:pt x="145" y="147"/>
                    <a:pt x="147" y="147"/>
                    <a:pt x="147" y="147"/>
                  </a:cubicBezTo>
                  <a:cubicBezTo>
                    <a:pt x="147" y="145"/>
                    <a:pt x="147" y="145"/>
                    <a:pt x="147" y="145"/>
                  </a:cubicBezTo>
                  <a:cubicBezTo>
                    <a:pt x="147" y="144"/>
                    <a:pt x="148" y="144"/>
                    <a:pt x="148" y="143"/>
                  </a:cubicBezTo>
                  <a:cubicBezTo>
                    <a:pt x="149" y="142"/>
                    <a:pt x="150" y="140"/>
                    <a:pt x="150" y="139"/>
                  </a:cubicBezTo>
                  <a:cubicBezTo>
                    <a:pt x="150" y="136"/>
                    <a:pt x="149" y="134"/>
                    <a:pt x="148" y="133"/>
                  </a:cubicBezTo>
                  <a:cubicBezTo>
                    <a:pt x="147" y="133"/>
                    <a:pt x="147" y="133"/>
                    <a:pt x="147" y="132"/>
                  </a:cubicBezTo>
                  <a:cubicBezTo>
                    <a:pt x="147" y="131"/>
                    <a:pt x="147" y="130"/>
                    <a:pt x="149" y="128"/>
                  </a:cubicBezTo>
                  <a:cubicBezTo>
                    <a:pt x="150" y="127"/>
                    <a:pt x="152" y="125"/>
                    <a:pt x="152" y="123"/>
                  </a:cubicBezTo>
                  <a:cubicBezTo>
                    <a:pt x="153" y="120"/>
                    <a:pt x="152" y="118"/>
                    <a:pt x="151" y="116"/>
                  </a:cubicBezTo>
                  <a:cubicBezTo>
                    <a:pt x="150" y="114"/>
                    <a:pt x="150" y="113"/>
                    <a:pt x="150" y="112"/>
                  </a:cubicBezTo>
                  <a:cubicBezTo>
                    <a:pt x="150" y="111"/>
                    <a:pt x="151" y="110"/>
                    <a:pt x="152" y="109"/>
                  </a:cubicBezTo>
                  <a:cubicBezTo>
                    <a:pt x="154" y="107"/>
                    <a:pt x="156" y="103"/>
                    <a:pt x="154" y="100"/>
                  </a:cubicBezTo>
                  <a:cubicBezTo>
                    <a:pt x="154" y="98"/>
                    <a:pt x="152" y="97"/>
                    <a:pt x="151" y="95"/>
                  </a:cubicBezTo>
                  <a:cubicBezTo>
                    <a:pt x="151" y="95"/>
                    <a:pt x="151" y="95"/>
                    <a:pt x="150" y="95"/>
                  </a:cubicBezTo>
                  <a:cubicBezTo>
                    <a:pt x="150" y="95"/>
                    <a:pt x="151" y="94"/>
                    <a:pt x="151" y="94"/>
                  </a:cubicBezTo>
                  <a:cubicBezTo>
                    <a:pt x="152" y="93"/>
                    <a:pt x="153" y="93"/>
                    <a:pt x="153" y="93"/>
                  </a:cubicBezTo>
                  <a:cubicBezTo>
                    <a:pt x="157" y="90"/>
                    <a:pt x="158" y="88"/>
                    <a:pt x="156" y="83"/>
                  </a:cubicBezTo>
                  <a:cubicBezTo>
                    <a:pt x="155" y="82"/>
                    <a:pt x="155" y="81"/>
                    <a:pt x="154" y="80"/>
                  </a:cubicBezTo>
                  <a:cubicBezTo>
                    <a:pt x="153" y="78"/>
                    <a:pt x="152" y="77"/>
                    <a:pt x="153" y="75"/>
                  </a:cubicBezTo>
                  <a:cubicBezTo>
                    <a:pt x="153" y="75"/>
                    <a:pt x="154" y="74"/>
                    <a:pt x="154" y="74"/>
                  </a:cubicBezTo>
                  <a:cubicBezTo>
                    <a:pt x="155" y="73"/>
                    <a:pt x="156" y="73"/>
                    <a:pt x="157" y="71"/>
                  </a:cubicBezTo>
                  <a:cubicBezTo>
                    <a:pt x="158" y="70"/>
                    <a:pt x="159" y="68"/>
                    <a:pt x="159" y="67"/>
                  </a:cubicBezTo>
                  <a:cubicBezTo>
                    <a:pt x="159" y="66"/>
                    <a:pt x="159" y="66"/>
                    <a:pt x="159" y="65"/>
                  </a:cubicBezTo>
                  <a:cubicBezTo>
                    <a:pt x="160" y="64"/>
                    <a:pt x="161" y="62"/>
                    <a:pt x="162" y="61"/>
                  </a:cubicBezTo>
                  <a:cubicBezTo>
                    <a:pt x="163" y="57"/>
                    <a:pt x="165" y="54"/>
                    <a:pt x="165" y="50"/>
                  </a:cubicBezTo>
                  <a:cubicBezTo>
                    <a:pt x="166" y="46"/>
                    <a:pt x="168" y="44"/>
                    <a:pt x="171" y="41"/>
                  </a:cubicBezTo>
                  <a:cubicBezTo>
                    <a:pt x="174" y="39"/>
                    <a:pt x="176" y="37"/>
                    <a:pt x="178" y="34"/>
                  </a:cubicBezTo>
                  <a:cubicBezTo>
                    <a:pt x="180" y="31"/>
                    <a:pt x="180" y="27"/>
                    <a:pt x="178" y="2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3624" y="1400"/>
              <a:ext cx="491" cy="557"/>
            </a:xfrm>
            <a:custGeom>
              <a:avLst/>
              <a:gdLst>
                <a:gd name="T0" fmla="*/ 230 w 244"/>
                <a:gd name="T1" fmla="*/ 71 h 277"/>
                <a:gd name="T2" fmla="*/ 229 w 244"/>
                <a:gd name="T3" fmla="*/ 64 h 277"/>
                <a:gd name="T4" fmla="*/ 212 w 244"/>
                <a:gd name="T5" fmla="*/ 53 h 277"/>
                <a:gd name="T6" fmla="*/ 200 w 244"/>
                <a:gd name="T7" fmla="*/ 46 h 277"/>
                <a:gd name="T8" fmla="*/ 195 w 244"/>
                <a:gd name="T9" fmla="*/ 44 h 277"/>
                <a:gd name="T10" fmla="*/ 190 w 244"/>
                <a:gd name="T11" fmla="*/ 35 h 277"/>
                <a:gd name="T12" fmla="*/ 180 w 244"/>
                <a:gd name="T13" fmla="*/ 24 h 277"/>
                <a:gd name="T14" fmla="*/ 175 w 244"/>
                <a:gd name="T15" fmla="*/ 20 h 277"/>
                <a:gd name="T16" fmla="*/ 174 w 244"/>
                <a:gd name="T17" fmla="*/ 9 h 277"/>
                <a:gd name="T18" fmla="*/ 163 w 244"/>
                <a:gd name="T19" fmla="*/ 6 h 277"/>
                <a:gd name="T20" fmla="*/ 154 w 244"/>
                <a:gd name="T21" fmla="*/ 12 h 277"/>
                <a:gd name="T22" fmla="*/ 142 w 244"/>
                <a:gd name="T23" fmla="*/ 0 h 277"/>
                <a:gd name="T24" fmla="*/ 127 w 244"/>
                <a:gd name="T25" fmla="*/ 12 h 277"/>
                <a:gd name="T26" fmla="*/ 112 w 244"/>
                <a:gd name="T27" fmla="*/ 14 h 277"/>
                <a:gd name="T28" fmla="*/ 88 w 244"/>
                <a:gd name="T29" fmla="*/ 31 h 277"/>
                <a:gd name="T30" fmla="*/ 70 w 244"/>
                <a:gd name="T31" fmla="*/ 29 h 277"/>
                <a:gd name="T32" fmla="*/ 62 w 244"/>
                <a:gd name="T33" fmla="*/ 41 h 277"/>
                <a:gd name="T34" fmla="*/ 55 w 244"/>
                <a:gd name="T35" fmla="*/ 61 h 277"/>
                <a:gd name="T36" fmla="*/ 38 w 244"/>
                <a:gd name="T37" fmla="*/ 47 h 277"/>
                <a:gd name="T38" fmla="*/ 25 w 244"/>
                <a:gd name="T39" fmla="*/ 59 h 277"/>
                <a:gd name="T40" fmla="*/ 11 w 244"/>
                <a:gd name="T41" fmla="*/ 97 h 277"/>
                <a:gd name="T42" fmla="*/ 0 w 244"/>
                <a:gd name="T43" fmla="*/ 116 h 277"/>
                <a:gd name="T44" fmla="*/ 18 w 244"/>
                <a:gd name="T45" fmla="*/ 130 h 277"/>
                <a:gd name="T46" fmla="*/ 20 w 244"/>
                <a:gd name="T47" fmla="*/ 143 h 277"/>
                <a:gd name="T48" fmla="*/ 21 w 244"/>
                <a:gd name="T49" fmla="*/ 166 h 277"/>
                <a:gd name="T50" fmla="*/ 9 w 244"/>
                <a:gd name="T51" fmla="*/ 209 h 277"/>
                <a:gd name="T52" fmla="*/ 10 w 244"/>
                <a:gd name="T53" fmla="*/ 216 h 277"/>
                <a:gd name="T54" fmla="*/ 19 w 244"/>
                <a:gd name="T55" fmla="*/ 216 h 277"/>
                <a:gd name="T56" fmla="*/ 38 w 244"/>
                <a:gd name="T57" fmla="*/ 233 h 277"/>
                <a:gd name="T58" fmla="*/ 41 w 244"/>
                <a:gd name="T59" fmla="*/ 259 h 277"/>
                <a:gd name="T60" fmla="*/ 68 w 244"/>
                <a:gd name="T61" fmla="*/ 277 h 277"/>
                <a:gd name="T62" fmla="*/ 80 w 244"/>
                <a:gd name="T63" fmla="*/ 256 h 277"/>
                <a:gd name="T64" fmla="*/ 101 w 244"/>
                <a:gd name="T65" fmla="*/ 231 h 277"/>
                <a:gd name="T66" fmla="*/ 114 w 244"/>
                <a:gd name="T67" fmla="*/ 201 h 277"/>
                <a:gd name="T68" fmla="*/ 121 w 244"/>
                <a:gd name="T69" fmla="*/ 185 h 277"/>
                <a:gd name="T70" fmla="*/ 130 w 244"/>
                <a:gd name="T71" fmla="*/ 165 h 277"/>
                <a:gd name="T72" fmla="*/ 108 w 244"/>
                <a:gd name="T73" fmla="*/ 135 h 277"/>
                <a:gd name="T74" fmla="*/ 121 w 244"/>
                <a:gd name="T75" fmla="*/ 110 h 277"/>
                <a:gd name="T76" fmla="*/ 140 w 244"/>
                <a:gd name="T77" fmla="*/ 87 h 277"/>
                <a:gd name="T78" fmla="*/ 192 w 244"/>
                <a:gd name="T79" fmla="*/ 76 h 277"/>
                <a:gd name="T80" fmla="*/ 217 w 244"/>
                <a:gd name="T81" fmla="*/ 86 h 277"/>
                <a:gd name="T82" fmla="*/ 221 w 244"/>
                <a:gd name="T83" fmla="*/ 111 h 277"/>
                <a:gd name="T84" fmla="*/ 234 w 244"/>
                <a:gd name="T85" fmla="*/ 100 h 277"/>
                <a:gd name="T86" fmla="*/ 243 w 244"/>
                <a:gd name="T87" fmla="*/ 9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4" h="277">
                  <a:moveTo>
                    <a:pt x="236" y="80"/>
                  </a:moveTo>
                  <a:cubicBezTo>
                    <a:pt x="235" y="80"/>
                    <a:pt x="234" y="79"/>
                    <a:pt x="233" y="79"/>
                  </a:cubicBezTo>
                  <a:cubicBezTo>
                    <a:pt x="231" y="78"/>
                    <a:pt x="230" y="74"/>
                    <a:pt x="230" y="71"/>
                  </a:cubicBezTo>
                  <a:cubicBezTo>
                    <a:pt x="230" y="70"/>
                    <a:pt x="230" y="68"/>
                    <a:pt x="230" y="67"/>
                  </a:cubicBezTo>
                  <a:cubicBezTo>
                    <a:pt x="230" y="65"/>
                    <a:pt x="230" y="65"/>
                    <a:pt x="230" y="65"/>
                  </a:cubicBezTo>
                  <a:cubicBezTo>
                    <a:pt x="229" y="64"/>
                    <a:pt x="229" y="64"/>
                    <a:pt x="229" y="64"/>
                  </a:cubicBezTo>
                  <a:cubicBezTo>
                    <a:pt x="227" y="63"/>
                    <a:pt x="227" y="62"/>
                    <a:pt x="226" y="60"/>
                  </a:cubicBezTo>
                  <a:cubicBezTo>
                    <a:pt x="225" y="58"/>
                    <a:pt x="224" y="56"/>
                    <a:pt x="220" y="54"/>
                  </a:cubicBezTo>
                  <a:cubicBezTo>
                    <a:pt x="217" y="53"/>
                    <a:pt x="214" y="53"/>
                    <a:pt x="212" y="53"/>
                  </a:cubicBezTo>
                  <a:cubicBezTo>
                    <a:pt x="208" y="53"/>
                    <a:pt x="205" y="53"/>
                    <a:pt x="201" y="49"/>
                  </a:cubicBezTo>
                  <a:cubicBezTo>
                    <a:pt x="201" y="49"/>
                    <a:pt x="201" y="48"/>
                    <a:pt x="200" y="47"/>
                  </a:cubicBezTo>
                  <a:cubicBezTo>
                    <a:pt x="200" y="47"/>
                    <a:pt x="200" y="46"/>
                    <a:pt x="200" y="46"/>
                  </a:cubicBezTo>
                  <a:cubicBezTo>
                    <a:pt x="199" y="44"/>
                    <a:pt x="199" y="44"/>
                    <a:pt x="199" y="44"/>
                  </a:cubicBezTo>
                  <a:cubicBezTo>
                    <a:pt x="196" y="44"/>
                    <a:pt x="196" y="44"/>
                    <a:pt x="196" y="44"/>
                  </a:cubicBezTo>
                  <a:cubicBezTo>
                    <a:pt x="196" y="44"/>
                    <a:pt x="195" y="44"/>
                    <a:pt x="195" y="44"/>
                  </a:cubicBezTo>
                  <a:cubicBezTo>
                    <a:pt x="194" y="44"/>
                    <a:pt x="193" y="44"/>
                    <a:pt x="193" y="44"/>
                  </a:cubicBezTo>
                  <a:cubicBezTo>
                    <a:pt x="192" y="43"/>
                    <a:pt x="192" y="41"/>
                    <a:pt x="191" y="39"/>
                  </a:cubicBezTo>
                  <a:cubicBezTo>
                    <a:pt x="191" y="38"/>
                    <a:pt x="191" y="36"/>
                    <a:pt x="190" y="35"/>
                  </a:cubicBezTo>
                  <a:cubicBezTo>
                    <a:pt x="189" y="33"/>
                    <a:pt x="187" y="33"/>
                    <a:pt x="186" y="32"/>
                  </a:cubicBezTo>
                  <a:cubicBezTo>
                    <a:pt x="184" y="31"/>
                    <a:pt x="182" y="30"/>
                    <a:pt x="181" y="28"/>
                  </a:cubicBezTo>
                  <a:cubicBezTo>
                    <a:pt x="180" y="27"/>
                    <a:pt x="180" y="25"/>
                    <a:pt x="180" y="24"/>
                  </a:cubicBezTo>
                  <a:cubicBezTo>
                    <a:pt x="180" y="23"/>
                    <a:pt x="180" y="22"/>
                    <a:pt x="179" y="21"/>
                  </a:cubicBezTo>
                  <a:cubicBezTo>
                    <a:pt x="177" y="17"/>
                    <a:pt x="177" y="17"/>
                    <a:pt x="177" y="17"/>
                  </a:cubicBezTo>
                  <a:cubicBezTo>
                    <a:pt x="175" y="20"/>
                    <a:pt x="175" y="20"/>
                    <a:pt x="175" y="20"/>
                  </a:cubicBezTo>
                  <a:cubicBezTo>
                    <a:pt x="175" y="20"/>
                    <a:pt x="175" y="20"/>
                    <a:pt x="174" y="20"/>
                  </a:cubicBezTo>
                  <a:cubicBezTo>
                    <a:pt x="174" y="18"/>
                    <a:pt x="174" y="17"/>
                    <a:pt x="174" y="15"/>
                  </a:cubicBezTo>
                  <a:cubicBezTo>
                    <a:pt x="175" y="13"/>
                    <a:pt x="175" y="10"/>
                    <a:pt x="174" y="9"/>
                  </a:cubicBezTo>
                  <a:cubicBezTo>
                    <a:pt x="174" y="7"/>
                    <a:pt x="174" y="7"/>
                    <a:pt x="174" y="7"/>
                  </a:cubicBezTo>
                  <a:cubicBezTo>
                    <a:pt x="173" y="7"/>
                    <a:pt x="173" y="7"/>
                    <a:pt x="173" y="7"/>
                  </a:cubicBezTo>
                  <a:cubicBezTo>
                    <a:pt x="171" y="7"/>
                    <a:pt x="166" y="6"/>
                    <a:pt x="163" y="6"/>
                  </a:cubicBezTo>
                  <a:cubicBezTo>
                    <a:pt x="161" y="6"/>
                    <a:pt x="161" y="6"/>
                    <a:pt x="161" y="6"/>
                  </a:cubicBezTo>
                  <a:cubicBezTo>
                    <a:pt x="161" y="7"/>
                    <a:pt x="161" y="7"/>
                    <a:pt x="161" y="7"/>
                  </a:cubicBezTo>
                  <a:cubicBezTo>
                    <a:pt x="159" y="12"/>
                    <a:pt x="157" y="12"/>
                    <a:pt x="154" y="12"/>
                  </a:cubicBezTo>
                  <a:cubicBezTo>
                    <a:pt x="154" y="12"/>
                    <a:pt x="154" y="12"/>
                    <a:pt x="154" y="12"/>
                  </a:cubicBezTo>
                  <a:cubicBezTo>
                    <a:pt x="150" y="12"/>
                    <a:pt x="145" y="8"/>
                    <a:pt x="143" y="3"/>
                  </a:cubicBezTo>
                  <a:cubicBezTo>
                    <a:pt x="142" y="0"/>
                    <a:pt x="142" y="0"/>
                    <a:pt x="142" y="0"/>
                  </a:cubicBezTo>
                  <a:cubicBezTo>
                    <a:pt x="140" y="2"/>
                    <a:pt x="140" y="2"/>
                    <a:pt x="140" y="2"/>
                  </a:cubicBezTo>
                  <a:cubicBezTo>
                    <a:pt x="136" y="3"/>
                    <a:pt x="134" y="5"/>
                    <a:pt x="132" y="8"/>
                  </a:cubicBezTo>
                  <a:cubicBezTo>
                    <a:pt x="130" y="9"/>
                    <a:pt x="129" y="10"/>
                    <a:pt x="127" y="12"/>
                  </a:cubicBezTo>
                  <a:cubicBezTo>
                    <a:pt x="125" y="13"/>
                    <a:pt x="122" y="14"/>
                    <a:pt x="120" y="14"/>
                  </a:cubicBezTo>
                  <a:cubicBezTo>
                    <a:pt x="118" y="14"/>
                    <a:pt x="117" y="14"/>
                    <a:pt x="116" y="14"/>
                  </a:cubicBezTo>
                  <a:cubicBezTo>
                    <a:pt x="115" y="14"/>
                    <a:pt x="114" y="14"/>
                    <a:pt x="112" y="14"/>
                  </a:cubicBezTo>
                  <a:cubicBezTo>
                    <a:pt x="111" y="14"/>
                    <a:pt x="110" y="14"/>
                    <a:pt x="109" y="14"/>
                  </a:cubicBezTo>
                  <a:cubicBezTo>
                    <a:pt x="106" y="14"/>
                    <a:pt x="94" y="16"/>
                    <a:pt x="91" y="20"/>
                  </a:cubicBezTo>
                  <a:cubicBezTo>
                    <a:pt x="88" y="23"/>
                    <a:pt x="88" y="27"/>
                    <a:pt x="88" y="31"/>
                  </a:cubicBezTo>
                  <a:cubicBezTo>
                    <a:pt x="88" y="34"/>
                    <a:pt x="88" y="37"/>
                    <a:pt x="87" y="38"/>
                  </a:cubicBezTo>
                  <a:cubicBezTo>
                    <a:pt x="84" y="36"/>
                    <a:pt x="77" y="29"/>
                    <a:pt x="71" y="29"/>
                  </a:cubicBezTo>
                  <a:cubicBezTo>
                    <a:pt x="71" y="29"/>
                    <a:pt x="70" y="29"/>
                    <a:pt x="70" y="29"/>
                  </a:cubicBezTo>
                  <a:cubicBezTo>
                    <a:pt x="68" y="30"/>
                    <a:pt x="65" y="31"/>
                    <a:pt x="64" y="34"/>
                  </a:cubicBezTo>
                  <a:cubicBezTo>
                    <a:pt x="63" y="35"/>
                    <a:pt x="63" y="36"/>
                    <a:pt x="63" y="38"/>
                  </a:cubicBezTo>
                  <a:cubicBezTo>
                    <a:pt x="63" y="39"/>
                    <a:pt x="63" y="40"/>
                    <a:pt x="62" y="41"/>
                  </a:cubicBezTo>
                  <a:cubicBezTo>
                    <a:pt x="62" y="43"/>
                    <a:pt x="61" y="43"/>
                    <a:pt x="60" y="44"/>
                  </a:cubicBezTo>
                  <a:cubicBezTo>
                    <a:pt x="59" y="45"/>
                    <a:pt x="58" y="46"/>
                    <a:pt x="58" y="47"/>
                  </a:cubicBezTo>
                  <a:cubicBezTo>
                    <a:pt x="55" y="51"/>
                    <a:pt x="55" y="55"/>
                    <a:pt x="55" y="61"/>
                  </a:cubicBezTo>
                  <a:cubicBezTo>
                    <a:pt x="53" y="56"/>
                    <a:pt x="49" y="54"/>
                    <a:pt x="44" y="51"/>
                  </a:cubicBezTo>
                  <a:cubicBezTo>
                    <a:pt x="42" y="50"/>
                    <a:pt x="41" y="49"/>
                    <a:pt x="39" y="48"/>
                  </a:cubicBezTo>
                  <a:cubicBezTo>
                    <a:pt x="38" y="47"/>
                    <a:pt x="38" y="47"/>
                    <a:pt x="38" y="47"/>
                  </a:cubicBezTo>
                  <a:cubicBezTo>
                    <a:pt x="36" y="48"/>
                    <a:pt x="36" y="48"/>
                    <a:pt x="36" y="48"/>
                  </a:cubicBezTo>
                  <a:cubicBezTo>
                    <a:pt x="32" y="49"/>
                    <a:pt x="29" y="53"/>
                    <a:pt x="27" y="57"/>
                  </a:cubicBezTo>
                  <a:cubicBezTo>
                    <a:pt x="26" y="58"/>
                    <a:pt x="26" y="59"/>
                    <a:pt x="25" y="59"/>
                  </a:cubicBezTo>
                  <a:cubicBezTo>
                    <a:pt x="24" y="61"/>
                    <a:pt x="21" y="63"/>
                    <a:pt x="19" y="65"/>
                  </a:cubicBezTo>
                  <a:cubicBezTo>
                    <a:pt x="16" y="67"/>
                    <a:pt x="14" y="69"/>
                    <a:pt x="13" y="71"/>
                  </a:cubicBezTo>
                  <a:cubicBezTo>
                    <a:pt x="10" y="76"/>
                    <a:pt x="11" y="87"/>
                    <a:pt x="11" y="97"/>
                  </a:cubicBezTo>
                  <a:cubicBezTo>
                    <a:pt x="12" y="102"/>
                    <a:pt x="12" y="106"/>
                    <a:pt x="12" y="109"/>
                  </a:cubicBezTo>
                  <a:cubicBezTo>
                    <a:pt x="11" y="110"/>
                    <a:pt x="9" y="110"/>
                    <a:pt x="8" y="111"/>
                  </a:cubicBezTo>
                  <a:cubicBezTo>
                    <a:pt x="0" y="116"/>
                    <a:pt x="0" y="116"/>
                    <a:pt x="0" y="116"/>
                  </a:cubicBezTo>
                  <a:cubicBezTo>
                    <a:pt x="9" y="116"/>
                    <a:pt x="9" y="116"/>
                    <a:pt x="9" y="116"/>
                  </a:cubicBezTo>
                  <a:cubicBezTo>
                    <a:pt x="14" y="116"/>
                    <a:pt x="15" y="119"/>
                    <a:pt x="16" y="125"/>
                  </a:cubicBezTo>
                  <a:cubicBezTo>
                    <a:pt x="17" y="127"/>
                    <a:pt x="17" y="128"/>
                    <a:pt x="18" y="130"/>
                  </a:cubicBezTo>
                  <a:cubicBezTo>
                    <a:pt x="18" y="131"/>
                    <a:pt x="19" y="132"/>
                    <a:pt x="19" y="133"/>
                  </a:cubicBezTo>
                  <a:cubicBezTo>
                    <a:pt x="21" y="135"/>
                    <a:pt x="22" y="137"/>
                    <a:pt x="22" y="139"/>
                  </a:cubicBezTo>
                  <a:cubicBezTo>
                    <a:pt x="22" y="141"/>
                    <a:pt x="21" y="142"/>
                    <a:pt x="20" y="143"/>
                  </a:cubicBezTo>
                  <a:cubicBezTo>
                    <a:pt x="19" y="144"/>
                    <a:pt x="18" y="145"/>
                    <a:pt x="18" y="146"/>
                  </a:cubicBezTo>
                  <a:cubicBezTo>
                    <a:pt x="17" y="150"/>
                    <a:pt x="18" y="153"/>
                    <a:pt x="19" y="157"/>
                  </a:cubicBezTo>
                  <a:cubicBezTo>
                    <a:pt x="20" y="160"/>
                    <a:pt x="21" y="163"/>
                    <a:pt x="21" y="166"/>
                  </a:cubicBezTo>
                  <a:cubicBezTo>
                    <a:pt x="21" y="172"/>
                    <a:pt x="18" y="176"/>
                    <a:pt x="16" y="180"/>
                  </a:cubicBezTo>
                  <a:cubicBezTo>
                    <a:pt x="14" y="182"/>
                    <a:pt x="12" y="185"/>
                    <a:pt x="11" y="188"/>
                  </a:cubicBezTo>
                  <a:cubicBezTo>
                    <a:pt x="9" y="195"/>
                    <a:pt x="9" y="202"/>
                    <a:pt x="9" y="209"/>
                  </a:cubicBezTo>
                  <a:cubicBezTo>
                    <a:pt x="9" y="210"/>
                    <a:pt x="9" y="210"/>
                    <a:pt x="9" y="210"/>
                  </a:cubicBezTo>
                  <a:cubicBezTo>
                    <a:pt x="9" y="211"/>
                    <a:pt x="9" y="212"/>
                    <a:pt x="9" y="214"/>
                  </a:cubicBezTo>
                  <a:cubicBezTo>
                    <a:pt x="10" y="216"/>
                    <a:pt x="10" y="216"/>
                    <a:pt x="10" y="216"/>
                  </a:cubicBezTo>
                  <a:cubicBezTo>
                    <a:pt x="12" y="216"/>
                    <a:pt x="12" y="216"/>
                    <a:pt x="12" y="216"/>
                  </a:cubicBezTo>
                  <a:cubicBezTo>
                    <a:pt x="12" y="216"/>
                    <a:pt x="13" y="216"/>
                    <a:pt x="14" y="216"/>
                  </a:cubicBezTo>
                  <a:cubicBezTo>
                    <a:pt x="15" y="216"/>
                    <a:pt x="17" y="216"/>
                    <a:pt x="19" y="216"/>
                  </a:cubicBezTo>
                  <a:cubicBezTo>
                    <a:pt x="21" y="215"/>
                    <a:pt x="23" y="215"/>
                    <a:pt x="25" y="215"/>
                  </a:cubicBezTo>
                  <a:cubicBezTo>
                    <a:pt x="27" y="215"/>
                    <a:pt x="29" y="215"/>
                    <a:pt x="31" y="217"/>
                  </a:cubicBezTo>
                  <a:cubicBezTo>
                    <a:pt x="37" y="220"/>
                    <a:pt x="37" y="226"/>
                    <a:pt x="38" y="233"/>
                  </a:cubicBezTo>
                  <a:cubicBezTo>
                    <a:pt x="38" y="234"/>
                    <a:pt x="38" y="235"/>
                    <a:pt x="38" y="236"/>
                  </a:cubicBezTo>
                  <a:cubicBezTo>
                    <a:pt x="39" y="239"/>
                    <a:pt x="39" y="241"/>
                    <a:pt x="40" y="244"/>
                  </a:cubicBezTo>
                  <a:cubicBezTo>
                    <a:pt x="41" y="249"/>
                    <a:pt x="42" y="254"/>
                    <a:pt x="41" y="259"/>
                  </a:cubicBezTo>
                  <a:cubicBezTo>
                    <a:pt x="41" y="259"/>
                    <a:pt x="41" y="259"/>
                    <a:pt x="41" y="259"/>
                  </a:cubicBezTo>
                  <a:cubicBezTo>
                    <a:pt x="40" y="270"/>
                    <a:pt x="41" y="272"/>
                    <a:pt x="52" y="274"/>
                  </a:cubicBezTo>
                  <a:cubicBezTo>
                    <a:pt x="57" y="276"/>
                    <a:pt x="62" y="276"/>
                    <a:pt x="68" y="277"/>
                  </a:cubicBezTo>
                  <a:cubicBezTo>
                    <a:pt x="73" y="277"/>
                    <a:pt x="73" y="277"/>
                    <a:pt x="73" y="277"/>
                  </a:cubicBezTo>
                  <a:cubicBezTo>
                    <a:pt x="73" y="274"/>
                    <a:pt x="73" y="274"/>
                    <a:pt x="73" y="274"/>
                  </a:cubicBezTo>
                  <a:cubicBezTo>
                    <a:pt x="73" y="269"/>
                    <a:pt x="77" y="260"/>
                    <a:pt x="80" y="256"/>
                  </a:cubicBezTo>
                  <a:cubicBezTo>
                    <a:pt x="82" y="254"/>
                    <a:pt x="84" y="253"/>
                    <a:pt x="86" y="252"/>
                  </a:cubicBezTo>
                  <a:cubicBezTo>
                    <a:pt x="90" y="250"/>
                    <a:pt x="94" y="248"/>
                    <a:pt x="96" y="242"/>
                  </a:cubicBezTo>
                  <a:cubicBezTo>
                    <a:pt x="98" y="239"/>
                    <a:pt x="100" y="235"/>
                    <a:pt x="101" y="231"/>
                  </a:cubicBezTo>
                  <a:cubicBezTo>
                    <a:pt x="104" y="224"/>
                    <a:pt x="106" y="218"/>
                    <a:pt x="109" y="213"/>
                  </a:cubicBezTo>
                  <a:cubicBezTo>
                    <a:pt x="111" y="210"/>
                    <a:pt x="112" y="208"/>
                    <a:pt x="112" y="206"/>
                  </a:cubicBezTo>
                  <a:cubicBezTo>
                    <a:pt x="113" y="204"/>
                    <a:pt x="113" y="202"/>
                    <a:pt x="114" y="201"/>
                  </a:cubicBezTo>
                  <a:cubicBezTo>
                    <a:pt x="114" y="200"/>
                    <a:pt x="115" y="199"/>
                    <a:pt x="116" y="197"/>
                  </a:cubicBezTo>
                  <a:cubicBezTo>
                    <a:pt x="118" y="195"/>
                    <a:pt x="120" y="193"/>
                    <a:pt x="120" y="190"/>
                  </a:cubicBezTo>
                  <a:cubicBezTo>
                    <a:pt x="121" y="188"/>
                    <a:pt x="121" y="186"/>
                    <a:pt x="121" y="185"/>
                  </a:cubicBezTo>
                  <a:cubicBezTo>
                    <a:pt x="122" y="183"/>
                    <a:pt x="122" y="181"/>
                    <a:pt x="122" y="179"/>
                  </a:cubicBezTo>
                  <a:cubicBezTo>
                    <a:pt x="123" y="178"/>
                    <a:pt x="124" y="177"/>
                    <a:pt x="125" y="175"/>
                  </a:cubicBezTo>
                  <a:cubicBezTo>
                    <a:pt x="128" y="172"/>
                    <a:pt x="131" y="169"/>
                    <a:pt x="130" y="165"/>
                  </a:cubicBezTo>
                  <a:cubicBezTo>
                    <a:pt x="130" y="160"/>
                    <a:pt x="125" y="158"/>
                    <a:pt x="122" y="157"/>
                  </a:cubicBezTo>
                  <a:cubicBezTo>
                    <a:pt x="120" y="156"/>
                    <a:pt x="119" y="155"/>
                    <a:pt x="118" y="155"/>
                  </a:cubicBezTo>
                  <a:cubicBezTo>
                    <a:pt x="112" y="150"/>
                    <a:pt x="110" y="142"/>
                    <a:pt x="108" y="135"/>
                  </a:cubicBezTo>
                  <a:cubicBezTo>
                    <a:pt x="106" y="128"/>
                    <a:pt x="108" y="126"/>
                    <a:pt x="112" y="121"/>
                  </a:cubicBezTo>
                  <a:cubicBezTo>
                    <a:pt x="114" y="119"/>
                    <a:pt x="115" y="118"/>
                    <a:pt x="116" y="116"/>
                  </a:cubicBezTo>
                  <a:cubicBezTo>
                    <a:pt x="118" y="114"/>
                    <a:pt x="119" y="112"/>
                    <a:pt x="121" y="110"/>
                  </a:cubicBezTo>
                  <a:cubicBezTo>
                    <a:pt x="123" y="107"/>
                    <a:pt x="125" y="105"/>
                    <a:pt x="127" y="102"/>
                  </a:cubicBezTo>
                  <a:cubicBezTo>
                    <a:pt x="129" y="100"/>
                    <a:pt x="130" y="98"/>
                    <a:pt x="132" y="96"/>
                  </a:cubicBezTo>
                  <a:cubicBezTo>
                    <a:pt x="134" y="92"/>
                    <a:pt x="137" y="89"/>
                    <a:pt x="140" y="87"/>
                  </a:cubicBezTo>
                  <a:cubicBezTo>
                    <a:pt x="147" y="82"/>
                    <a:pt x="154" y="79"/>
                    <a:pt x="162" y="77"/>
                  </a:cubicBezTo>
                  <a:cubicBezTo>
                    <a:pt x="166" y="76"/>
                    <a:pt x="171" y="76"/>
                    <a:pt x="178" y="76"/>
                  </a:cubicBezTo>
                  <a:cubicBezTo>
                    <a:pt x="182" y="76"/>
                    <a:pt x="188" y="76"/>
                    <a:pt x="192" y="76"/>
                  </a:cubicBezTo>
                  <a:cubicBezTo>
                    <a:pt x="196" y="76"/>
                    <a:pt x="200" y="77"/>
                    <a:pt x="204" y="77"/>
                  </a:cubicBezTo>
                  <a:cubicBezTo>
                    <a:pt x="210" y="77"/>
                    <a:pt x="217" y="79"/>
                    <a:pt x="218" y="82"/>
                  </a:cubicBezTo>
                  <a:cubicBezTo>
                    <a:pt x="218" y="82"/>
                    <a:pt x="219" y="84"/>
                    <a:pt x="217" y="86"/>
                  </a:cubicBezTo>
                  <a:cubicBezTo>
                    <a:pt x="213" y="92"/>
                    <a:pt x="214" y="95"/>
                    <a:pt x="217" y="100"/>
                  </a:cubicBezTo>
                  <a:cubicBezTo>
                    <a:pt x="217" y="100"/>
                    <a:pt x="217" y="102"/>
                    <a:pt x="217" y="103"/>
                  </a:cubicBezTo>
                  <a:cubicBezTo>
                    <a:pt x="217" y="106"/>
                    <a:pt x="217" y="109"/>
                    <a:pt x="221" y="111"/>
                  </a:cubicBezTo>
                  <a:cubicBezTo>
                    <a:pt x="222" y="111"/>
                    <a:pt x="223" y="111"/>
                    <a:pt x="224" y="111"/>
                  </a:cubicBezTo>
                  <a:cubicBezTo>
                    <a:pt x="228" y="111"/>
                    <a:pt x="232" y="107"/>
                    <a:pt x="234" y="104"/>
                  </a:cubicBezTo>
                  <a:cubicBezTo>
                    <a:pt x="234" y="103"/>
                    <a:pt x="234" y="102"/>
                    <a:pt x="234" y="100"/>
                  </a:cubicBezTo>
                  <a:cubicBezTo>
                    <a:pt x="235" y="99"/>
                    <a:pt x="235" y="95"/>
                    <a:pt x="236" y="93"/>
                  </a:cubicBezTo>
                  <a:cubicBezTo>
                    <a:pt x="238" y="93"/>
                    <a:pt x="239" y="92"/>
                    <a:pt x="241" y="91"/>
                  </a:cubicBezTo>
                  <a:cubicBezTo>
                    <a:pt x="243" y="90"/>
                    <a:pt x="243" y="90"/>
                    <a:pt x="243" y="90"/>
                  </a:cubicBezTo>
                  <a:cubicBezTo>
                    <a:pt x="243" y="88"/>
                    <a:pt x="243" y="88"/>
                    <a:pt x="243" y="88"/>
                  </a:cubicBezTo>
                  <a:cubicBezTo>
                    <a:pt x="244" y="81"/>
                    <a:pt x="239" y="80"/>
                    <a:pt x="236" y="8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3314" y="1350"/>
              <a:ext cx="459" cy="709"/>
            </a:xfrm>
            <a:custGeom>
              <a:avLst/>
              <a:gdLst>
                <a:gd name="T0" fmla="*/ 227 w 228"/>
                <a:gd name="T1" fmla="*/ 302 h 353"/>
                <a:gd name="T2" fmla="*/ 206 w 228"/>
                <a:gd name="T3" fmla="*/ 299 h 353"/>
                <a:gd name="T4" fmla="*/ 196 w 228"/>
                <a:gd name="T5" fmla="*/ 284 h 353"/>
                <a:gd name="T6" fmla="*/ 193 w 228"/>
                <a:gd name="T7" fmla="*/ 261 h 353"/>
                <a:gd name="T8" fmla="*/ 185 w 228"/>
                <a:gd name="T9" fmla="*/ 241 h 353"/>
                <a:gd name="T10" fmla="*/ 173 w 228"/>
                <a:gd name="T11" fmla="*/ 240 h 353"/>
                <a:gd name="T12" fmla="*/ 164 w 228"/>
                <a:gd name="T13" fmla="*/ 240 h 353"/>
                <a:gd name="T14" fmla="*/ 165 w 228"/>
                <a:gd name="T15" fmla="*/ 213 h 353"/>
                <a:gd name="T16" fmla="*/ 175 w 228"/>
                <a:gd name="T17" fmla="*/ 191 h 353"/>
                <a:gd name="T18" fmla="*/ 172 w 228"/>
                <a:gd name="T19" fmla="*/ 172 h 353"/>
                <a:gd name="T20" fmla="*/ 176 w 228"/>
                <a:gd name="T21" fmla="*/ 164 h 353"/>
                <a:gd name="T22" fmla="*/ 172 w 228"/>
                <a:gd name="T23" fmla="*/ 155 h 353"/>
                <a:gd name="T24" fmla="*/ 163 w 228"/>
                <a:gd name="T25" fmla="*/ 141 h 353"/>
                <a:gd name="T26" fmla="*/ 160 w 228"/>
                <a:gd name="T27" fmla="*/ 138 h 353"/>
                <a:gd name="T28" fmla="*/ 166 w 228"/>
                <a:gd name="T29" fmla="*/ 135 h 353"/>
                <a:gd name="T30" fmla="*/ 166 w 228"/>
                <a:gd name="T31" fmla="*/ 121 h 353"/>
                <a:gd name="T32" fmla="*/ 166 w 228"/>
                <a:gd name="T33" fmla="*/ 96 h 353"/>
                <a:gd name="T34" fmla="*/ 151 w 228"/>
                <a:gd name="T35" fmla="*/ 103 h 353"/>
                <a:gd name="T36" fmla="*/ 140 w 228"/>
                <a:gd name="T37" fmla="*/ 120 h 353"/>
                <a:gd name="T38" fmla="*/ 125 w 228"/>
                <a:gd name="T39" fmla="*/ 124 h 353"/>
                <a:gd name="T40" fmla="*/ 111 w 228"/>
                <a:gd name="T41" fmla="*/ 123 h 353"/>
                <a:gd name="T42" fmla="*/ 104 w 228"/>
                <a:gd name="T43" fmla="*/ 123 h 353"/>
                <a:gd name="T44" fmla="*/ 108 w 228"/>
                <a:gd name="T45" fmla="*/ 72 h 353"/>
                <a:gd name="T46" fmla="*/ 108 w 228"/>
                <a:gd name="T47" fmla="*/ 31 h 353"/>
                <a:gd name="T48" fmla="*/ 112 w 228"/>
                <a:gd name="T49" fmla="*/ 6 h 353"/>
                <a:gd name="T50" fmla="*/ 99 w 228"/>
                <a:gd name="T51" fmla="*/ 0 h 353"/>
                <a:gd name="T52" fmla="*/ 79 w 228"/>
                <a:gd name="T53" fmla="*/ 14 h 353"/>
                <a:gd name="T54" fmla="*/ 54 w 228"/>
                <a:gd name="T55" fmla="*/ 23 h 353"/>
                <a:gd name="T56" fmla="*/ 19 w 228"/>
                <a:gd name="T57" fmla="*/ 41 h 353"/>
                <a:gd name="T58" fmla="*/ 16 w 228"/>
                <a:gd name="T59" fmla="*/ 44 h 353"/>
                <a:gd name="T60" fmla="*/ 17 w 228"/>
                <a:gd name="T61" fmla="*/ 57 h 353"/>
                <a:gd name="T62" fmla="*/ 11 w 228"/>
                <a:gd name="T63" fmla="*/ 67 h 353"/>
                <a:gd name="T64" fmla="*/ 12 w 228"/>
                <a:gd name="T65" fmla="*/ 80 h 353"/>
                <a:gd name="T66" fmla="*/ 5 w 228"/>
                <a:gd name="T67" fmla="*/ 89 h 353"/>
                <a:gd name="T68" fmla="*/ 22 w 228"/>
                <a:gd name="T69" fmla="*/ 133 h 353"/>
                <a:gd name="T70" fmla="*/ 30 w 228"/>
                <a:gd name="T71" fmla="*/ 153 h 353"/>
                <a:gd name="T72" fmla="*/ 31 w 228"/>
                <a:gd name="T73" fmla="*/ 179 h 353"/>
                <a:gd name="T74" fmla="*/ 28 w 228"/>
                <a:gd name="T75" fmla="*/ 180 h 353"/>
                <a:gd name="T76" fmla="*/ 27 w 228"/>
                <a:gd name="T77" fmla="*/ 184 h 353"/>
                <a:gd name="T78" fmla="*/ 21 w 228"/>
                <a:gd name="T79" fmla="*/ 192 h 353"/>
                <a:gd name="T80" fmla="*/ 6 w 228"/>
                <a:gd name="T81" fmla="*/ 208 h 353"/>
                <a:gd name="T82" fmla="*/ 9 w 228"/>
                <a:gd name="T83" fmla="*/ 212 h 353"/>
                <a:gd name="T84" fmla="*/ 53 w 228"/>
                <a:gd name="T85" fmla="*/ 248 h 353"/>
                <a:gd name="T86" fmla="*/ 48 w 228"/>
                <a:gd name="T87" fmla="*/ 331 h 353"/>
                <a:gd name="T88" fmla="*/ 48 w 228"/>
                <a:gd name="T89" fmla="*/ 339 h 353"/>
                <a:gd name="T90" fmla="*/ 63 w 228"/>
                <a:gd name="T91" fmla="*/ 347 h 353"/>
                <a:gd name="T92" fmla="*/ 87 w 228"/>
                <a:gd name="T93" fmla="*/ 340 h 353"/>
                <a:gd name="T94" fmla="*/ 107 w 228"/>
                <a:gd name="T95" fmla="*/ 348 h 353"/>
                <a:gd name="T96" fmla="*/ 111 w 228"/>
                <a:gd name="T97" fmla="*/ 343 h 353"/>
                <a:gd name="T98" fmla="*/ 117 w 228"/>
                <a:gd name="T99" fmla="*/ 343 h 353"/>
                <a:gd name="T100" fmla="*/ 129 w 228"/>
                <a:gd name="T101" fmla="*/ 353 h 353"/>
                <a:gd name="T102" fmla="*/ 152 w 228"/>
                <a:gd name="T103" fmla="*/ 343 h 353"/>
                <a:gd name="T104" fmla="*/ 188 w 228"/>
                <a:gd name="T105" fmla="*/ 345 h 353"/>
                <a:gd name="T106" fmla="*/ 191 w 228"/>
                <a:gd name="T107" fmla="*/ 344 h 353"/>
                <a:gd name="T108" fmla="*/ 204 w 228"/>
                <a:gd name="T109" fmla="*/ 330 h 353"/>
                <a:gd name="T110" fmla="*/ 213 w 228"/>
                <a:gd name="T111" fmla="*/ 319 h 353"/>
                <a:gd name="T112" fmla="*/ 216 w 228"/>
                <a:gd name="T113" fmla="*/ 319 h 353"/>
                <a:gd name="T114" fmla="*/ 220 w 228"/>
                <a:gd name="T115" fmla="*/ 31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8" h="353">
                  <a:moveTo>
                    <a:pt x="227" y="304"/>
                  </a:moveTo>
                  <a:cubicBezTo>
                    <a:pt x="227" y="302"/>
                    <a:pt x="227" y="302"/>
                    <a:pt x="227" y="302"/>
                  </a:cubicBezTo>
                  <a:cubicBezTo>
                    <a:pt x="222" y="301"/>
                    <a:pt x="222" y="301"/>
                    <a:pt x="222" y="301"/>
                  </a:cubicBezTo>
                  <a:cubicBezTo>
                    <a:pt x="217" y="301"/>
                    <a:pt x="211" y="300"/>
                    <a:pt x="206" y="299"/>
                  </a:cubicBezTo>
                  <a:cubicBezTo>
                    <a:pt x="194" y="296"/>
                    <a:pt x="195" y="294"/>
                    <a:pt x="196" y="284"/>
                  </a:cubicBezTo>
                  <a:cubicBezTo>
                    <a:pt x="196" y="284"/>
                    <a:pt x="196" y="284"/>
                    <a:pt x="196" y="284"/>
                  </a:cubicBezTo>
                  <a:cubicBezTo>
                    <a:pt x="196" y="279"/>
                    <a:pt x="195" y="274"/>
                    <a:pt x="194" y="269"/>
                  </a:cubicBezTo>
                  <a:cubicBezTo>
                    <a:pt x="193" y="266"/>
                    <a:pt x="193" y="263"/>
                    <a:pt x="193" y="261"/>
                  </a:cubicBezTo>
                  <a:cubicBezTo>
                    <a:pt x="193" y="260"/>
                    <a:pt x="192" y="259"/>
                    <a:pt x="192" y="258"/>
                  </a:cubicBezTo>
                  <a:cubicBezTo>
                    <a:pt x="192" y="251"/>
                    <a:pt x="191" y="245"/>
                    <a:pt x="185" y="241"/>
                  </a:cubicBezTo>
                  <a:cubicBezTo>
                    <a:pt x="183" y="240"/>
                    <a:pt x="181" y="239"/>
                    <a:pt x="179" y="239"/>
                  </a:cubicBezTo>
                  <a:cubicBezTo>
                    <a:pt x="177" y="239"/>
                    <a:pt x="175" y="240"/>
                    <a:pt x="173" y="240"/>
                  </a:cubicBezTo>
                  <a:cubicBezTo>
                    <a:pt x="171" y="241"/>
                    <a:pt x="169" y="241"/>
                    <a:pt x="168" y="241"/>
                  </a:cubicBezTo>
                  <a:cubicBezTo>
                    <a:pt x="166" y="241"/>
                    <a:pt x="165" y="241"/>
                    <a:pt x="164" y="240"/>
                  </a:cubicBezTo>
                  <a:cubicBezTo>
                    <a:pt x="164" y="239"/>
                    <a:pt x="164" y="237"/>
                    <a:pt x="164" y="234"/>
                  </a:cubicBezTo>
                  <a:cubicBezTo>
                    <a:pt x="163" y="227"/>
                    <a:pt x="163" y="220"/>
                    <a:pt x="165" y="213"/>
                  </a:cubicBezTo>
                  <a:cubicBezTo>
                    <a:pt x="167" y="210"/>
                    <a:pt x="168" y="208"/>
                    <a:pt x="170" y="205"/>
                  </a:cubicBezTo>
                  <a:cubicBezTo>
                    <a:pt x="172" y="201"/>
                    <a:pt x="175" y="197"/>
                    <a:pt x="175" y="191"/>
                  </a:cubicBezTo>
                  <a:cubicBezTo>
                    <a:pt x="176" y="188"/>
                    <a:pt x="175" y="185"/>
                    <a:pt x="174" y="182"/>
                  </a:cubicBezTo>
                  <a:cubicBezTo>
                    <a:pt x="172" y="178"/>
                    <a:pt x="171" y="175"/>
                    <a:pt x="172" y="172"/>
                  </a:cubicBezTo>
                  <a:cubicBezTo>
                    <a:pt x="172" y="170"/>
                    <a:pt x="173" y="169"/>
                    <a:pt x="174" y="168"/>
                  </a:cubicBezTo>
                  <a:cubicBezTo>
                    <a:pt x="175" y="167"/>
                    <a:pt x="176" y="166"/>
                    <a:pt x="176" y="164"/>
                  </a:cubicBezTo>
                  <a:cubicBezTo>
                    <a:pt x="176" y="162"/>
                    <a:pt x="175" y="160"/>
                    <a:pt x="174" y="158"/>
                  </a:cubicBezTo>
                  <a:cubicBezTo>
                    <a:pt x="173" y="157"/>
                    <a:pt x="172" y="156"/>
                    <a:pt x="172" y="155"/>
                  </a:cubicBezTo>
                  <a:cubicBezTo>
                    <a:pt x="171" y="153"/>
                    <a:pt x="171" y="151"/>
                    <a:pt x="171" y="150"/>
                  </a:cubicBezTo>
                  <a:cubicBezTo>
                    <a:pt x="170" y="145"/>
                    <a:pt x="169" y="141"/>
                    <a:pt x="163" y="141"/>
                  </a:cubicBezTo>
                  <a:cubicBezTo>
                    <a:pt x="162" y="141"/>
                    <a:pt x="161" y="141"/>
                    <a:pt x="160" y="141"/>
                  </a:cubicBezTo>
                  <a:cubicBezTo>
                    <a:pt x="160" y="140"/>
                    <a:pt x="160" y="139"/>
                    <a:pt x="160" y="138"/>
                  </a:cubicBezTo>
                  <a:cubicBezTo>
                    <a:pt x="161" y="137"/>
                    <a:pt x="163" y="136"/>
                    <a:pt x="165" y="135"/>
                  </a:cubicBezTo>
                  <a:cubicBezTo>
                    <a:pt x="166" y="135"/>
                    <a:pt x="166" y="135"/>
                    <a:pt x="166" y="135"/>
                  </a:cubicBezTo>
                  <a:cubicBezTo>
                    <a:pt x="166" y="132"/>
                    <a:pt x="166" y="132"/>
                    <a:pt x="166" y="132"/>
                  </a:cubicBezTo>
                  <a:cubicBezTo>
                    <a:pt x="166" y="129"/>
                    <a:pt x="166" y="125"/>
                    <a:pt x="166" y="121"/>
                  </a:cubicBezTo>
                  <a:cubicBezTo>
                    <a:pt x="165" y="114"/>
                    <a:pt x="164" y="106"/>
                    <a:pt x="165" y="100"/>
                  </a:cubicBezTo>
                  <a:cubicBezTo>
                    <a:pt x="166" y="96"/>
                    <a:pt x="166" y="96"/>
                    <a:pt x="166" y="96"/>
                  </a:cubicBezTo>
                  <a:cubicBezTo>
                    <a:pt x="161" y="97"/>
                    <a:pt x="161" y="97"/>
                    <a:pt x="161" y="97"/>
                  </a:cubicBezTo>
                  <a:cubicBezTo>
                    <a:pt x="157" y="98"/>
                    <a:pt x="154" y="99"/>
                    <a:pt x="151" y="103"/>
                  </a:cubicBezTo>
                  <a:cubicBezTo>
                    <a:pt x="149" y="105"/>
                    <a:pt x="147" y="108"/>
                    <a:pt x="145" y="111"/>
                  </a:cubicBezTo>
                  <a:cubicBezTo>
                    <a:pt x="144" y="114"/>
                    <a:pt x="142" y="117"/>
                    <a:pt x="140" y="120"/>
                  </a:cubicBezTo>
                  <a:cubicBezTo>
                    <a:pt x="136" y="124"/>
                    <a:pt x="134" y="125"/>
                    <a:pt x="131" y="125"/>
                  </a:cubicBezTo>
                  <a:cubicBezTo>
                    <a:pt x="130" y="125"/>
                    <a:pt x="128" y="125"/>
                    <a:pt x="125" y="124"/>
                  </a:cubicBezTo>
                  <a:cubicBezTo>
                    <a:pt x="124" y="124"/>
                    <a:pt x="124" y="124"/>
                    <a:pt x="124" y="124"/>
                  </a:cubicBezTo>
                  <a:cubicBezTo>
                    <a:pt x="120" y="123"/>
                    <a:pt x="115" y="123"/>
                    <a:pt x="111" y="123"/>
                  </a:cubicBezTo>
                  <a:cubicBezTo>
                    <a:pt x="109" y="123"/>
                    <a:pt x="107" y="123"/>
                    <a:pt x="106" y="123"/>
                  </a:cubicBezTo>
                  <a:cubicBezTo>
                    <a:pt x="105" y="123"/>
                    <a:pt x="104" y="123"/>
                    <a:pt x="104" y="123"/>
                  </a:cubicBezTo>
                  <a:cubicBezTo>
                    <a:pt x="104" y="121"/>
                    <a:pt x="105" y="118"/>
                    <a:pt x="105" y="118"/>
                  </a:cubicBezTo>
                  <a:cubicBezTo>
                    <a:pt x="111" y="102"/>
                    <a:pt x="117" y="86"/>
                    <a:pt x="108" y="72"/>
                  </a:cubicBezTo>
                  <a:cubicBezTo>
                    <a:pt x="104" y="65"/>
                    <a:pt x="100" y="57"/>
                    <a:pt x="101" y="47"/>
                  </a:cubicBezTo>
                  <a:cubicBezTo>
                    <a:pt x="102" y="41"/>
                    <a:pt x="105" y="36"/>
                    <a:pt x="108" y="31"/>
                  </a:cubicBezTo>
                  <a:cubicBezTo>
                    <a:pt x="110" y="27"/>
                    <a:pt x="112" y="23"/>
                    <a:pt x="113" y="18"/>
                  </a:cubicBezTo>
                  <a:cubicBezTo>
                    <a:pt x="115" y="14"/>
                    <a:pt x="114" y="10"/>
                    <a:pt x="112" y="6"/>
                  </a:cubicBezTo>
                  <a:cubicBezTo>
                    <a:pt x="109" y="3"/>
                    <a:pt x="106" y="1"/>
                    <a:pt x="101" y="1"/>
                  </a:cubicBezTo>
                  <a:cubicBezTo>
                    <a:pt x="101" y="0"/>
                    <a:pt x="100" y="0"/>
                    <a:pt x="99" y="0"/>
                  </a:cubicBezTo>
                  <a:cubicBezTo>
                    <a:pt x="92" y="0"/>
                    <a:pt x="87" y="5"/>
                    <a:pt x="82" y="10"/>
                  </a:cubicBezTo>
                  <a:cubicBezTo>
                    <a:pt x="81" y="12"/>
                    <a:pt x="80" y="13"/>
                    <a:pt x="79" y="14"/>
                  </a:cubicBezTo>
                  <a:cubicBezTo>
                    <a:pt x="72" y="20"/>
                    <a:pt x="66" y="21"/>
                    <a:pt x="58" y="22"/>
                  </a:cubicBezTo>
                  <a:cubicBezTo>
                    <a:pt x="57" y="22"/>
                    <a:pt x="55" y="22"/>
                    <a:pt x="54" y="23"/>
                  </a:cubicBezTo>
                  <a:cubicBezTo>
                    <a:pt x="43" y="24"/>
                    <a:pt x="39" y="28"/>
                    <a:pt x="32" y="35"/>
                  </a:cubicBezTo>
                  <a:cubicBezTo>
                    <a:pt x="28" y="39"/>
                    <a:pt x="24" y="41"/>
                    <a:pt x="19" y="41"/>
                  </a:cubicBezTo>
                  <a:cubicBezTo>
                    <a:pt x="16" y="41"/>
                    <a:pt x="16" y="41"/>
                    <a:pt x="16" y="41"/>
                  </a:cubicBezTo>
                  <a:cubicBezTo>
                    <a:pt x="16" y="44"/>
                    <a:pt x="16" y="44"/>
                    <a:pt x="16" y="44"/>
                  </a:cubicBezTo>
                  <a:cubicBezTo>
                    <a:pt x="15" y="46"/>
                    <a:pt x="16" y="48"/>
                    <a:pt x="17" y="51"/>
                  </a:cubicBezTo>
                  <a:cubicBezTo>
                    <a:pt x="17" y="53"/>
                    <a:pt x="18" y="55"/>
                    <a:pt x="17" y="57"/>
                  </a:cubicBezTo>
                  <a:cubicBezTo>
                    <a:pt x="17" y="59"/>
                    <a:pt x="16" y="61"/>
                    <a:pt x="14" y="62"/>
                  </a:cubicBezTo>
                  <a:cubicBezTo>
                    <a:pt x="13" y="63"/>
                    <a:pt x="12" y="65"/>
                    <a:pt x="11" y="67"/>
                  </a:cubicBezTo>
                  <a:cubicBezTo>
                    <a:pt x="10" y="69"/>
                    <a:pt x="11" y="71"/>
                    <a:pt x="12" y="73"/>
                  </a:cubicBezTo>
                  <a:cubicBezTo>
                    <a:pt x="12" y="76"/>
                    <a:pt x="13" y="78"/>
                    <a:pt x="12" y="80"/>
                  </a:cubicBezTo>
                  <a:cubicBezTo>
                    <a:pt x="12" y="83"/>
                    <a:pt x="10" y="85"/>
                    <a:pt x="8" y="86"/>
                  </a:cubicBezTo>
                  <a:cubicBezTo>
                    <a:pt x="7" y="87"/>
                    <a:pt x="6" y="88"/>
                    <a:pt x="5" y="89"/>
                  </a:cubicBezTo>
                  <a:cubicBezTo>
                    <a:pt x="2" y="94"/>
                    <a:pt x="0" y="99"/>
                    <a:pt x="1" y="105"/>
                  </a:cubicBezTo>
                  <a:cubicBezTo>
                    <a:pt x="3" y="116"/>
                    <a:pt x="13" y="127"/>
                    <a:pt x="22" y="133"/>
                  </a:cubicBezTo>
                  <a:cubicBezTo>
                    <a:pt x="20" y="138"/>
                    <a:pt x="23" y="142"/>
                    <a:pt x="26" y="146"/>
                  </a:cubicBezTo>
                  <a:cubicBezTo>
                    <a:pt x="27" y="149"/>
                    <a:pt x="29" y="151"/>
                    <a:pt x="30" y="153"/>
                  </a:cubicBezTo>
                  <a:cubicBezTo>
                    <a:pt x="32" y="160"/>
                    <a:pt x="32" y="169"/>
                    <a:pt x="31" y="177"/>
                  </a:cubicBezTo>
                  <a:cubicBezTo>
                    <a:pt x="31" y="179"/>
                    <a:pt x="31" y="179"/>
                    <a:pt x="31" y="179"/>
                  </a:cubicBezTo>
                  <a:cubicBezTo>
                    <a:pt x="30" y="179"/>
                    <a:pt x="29" y="179"/>
                    <a:pt x="28" y="180"/>
                  </a:cubicBezTo>
                  <a:cubicBezTo>
                    <a:pt x="28" y="180"/>
                    <a:pt x="28" y="180"/>
                    <a:pt x="28" y="180"/>
                  </a:cubicBezTo>
                  <a:cubicBezTo>
                    <a:pt x="27" y="181"/>
                    <a:pt x="27" y="181"/>
                    <a:pt x="27" y="181"/>
                  </a:cubicBezTo>
                  <a:cubicBezTo>
                    <a:pt x="27" y="182"/>
                    <a:pt x="27" y="183"/>
                    <a:pt x="27" y="184"/>
                  </a:cubicBezTo>
                  <a:cubicBezTo>
                    <a:pt x="27" y="185"/>
                    <a:pt x="27" y="187"/>
                    <a:pt x="26" y="188"/>
                  </a:cubicBezTo>
                  <a:cubicBezTo>
                    <a:pt x="25" y="190"/>
                    <a:pt x="23" y="191"/>
                    <a:pt x="21" y="192"/>
                  </a:cubicBezTo>
                  <a:cubicBezTo>
                    <a:pt x="20" y="193"/>
                    <a:pt x="19" y="193"/>
                    <a:pt x="18" y="194"/>
                  </a:cubicBezTo>
                  <a:cubicBezTo>
                    <a:pt x="13" y="197"/>
                    <a:pt x="8" y="202"/>
                    <a:pt x="6" y="208"/>
                  </a:cubicBezTo>
                  <a:cubicBezTo>
                    <a:pt x="4" y="211"/>
                    <a:pt x="4" y="211"/>
                    <a:pt x="4" y="211"/>
                  </a:cubicBezTo>
                  <a:cubicBezTo>
                    <a:pt x="9" y="212"/>
                    <a:pt x="9" y="212"/>
                    <a:pt x="9" y="212"/>
                  </a:cubicBezTo>
                  <a:cubicBezTo>
                    <a:pt x="19" y="215"/>
                    <a:pt x="28" y="217"/>
                    <a:pt x="36" y="224"/>
                  </a:cubicBezTo>
                  <a:cubicBezTo>
                    <a:pt x="43" y="230"/>
                    <a:pt x="49" y="240"/>
                    <a:pt x="53" y="248"/>
                  </a:cubicBezTo>
                  <a:cubicBezTo>
                    <a:pt x="59" y="264"/>
                    <a:pt x="57" y="283"/>
                    <a:pt x="55" y="300"/>
                  </a:cubicBezTo>
                  <a:cubicBezTo>
                    <a:pt x="54" y="310"/>
                    <a:pt x="52" y="321"/>
                    <a:pt x="48" y="331"/>
                  </a:cubicBezTo>
                  <a:cubicBezTo>
                    <a:pt x="46" y="338"/>
                    <a:pt x="46" y="338"/>
                    <a:pt x="46" y="338"/>
                  </a:cubicBezTo>
                  <a:cubicBezTo>
                    <a:pt x="48" y="339"/>
                    <a:pt x="48" y="339"/>
                    <a:pt x="48" y="339"/>
                  </a:cubicBezTo>
                  <a:cubicBezTo>
                    <a:pt x="50" y="340"/>
                    <a:pt x="52" y="341"/>
                    <a:pt x="53" y="342"/>
                  </a:cubicBezTo>
                  <a:cubicBezTo>
                    <a:pt x="55" y="344"/>
                    <a:pt x="58" y="347"/>
                    <a:pt x="63" y="347"/>
                  </a:cubicBezTo>
                  <a:cubicBezTo>
                    <a:pt x="66" y="347"/>
                    <a:pt x="66" y="347"/>
                    <a:pt x="66" y="347"/>
                  </a:cubicBezTo>
                  <a:cubicBezTo>
                    <a:pt x="80" y="346"/>
                    <a:pt x="86" y="344"/>
                    <a:pt x="87" y="340"/>
                  </a:cubicBezTo>
                  <a:cubicBezTo>
                    <a:pt x="89" y="340"/>
                    <a:pt x="92" y="342"/>
                    <a:pt x="95" y="343"/>
                  </a:cubicBezTo>
                  <a:cubicBezTo>
                    <a:pt x="99" y="346"/>
                    <a:pt x="104" y="348"/>
                    <a:pt x="107" y="348"/>
                  </a:cubicBezTo>
                  <a:cubicBezTo>
                    <a:pt x="107" y="348"/>
                    <a:pt x="108" y="348"/>
                    <a:pt x="109" y="347"/>
                  </a:cubicBezTo>
                  <a:cubicBezTo>
                    <a:pt x="111" y="346"/>
                    <a:pt x="111" y="344"/>
                    <a:pt x="111" y="343"/>
                  </a:cubicBezTo>
                  <a:cubicBezTo>
                    <a:pt x="112" y="343"/>
                    <a:pt x="113" y="343"/>
                    <a:pt x="114" y="343"/>
                  </a:cubicBezTo>
                  <a:cubicBezTo>
                    <a:pt x="116" y="343"/>
                    <a:pt x="117" y="343"/>
                    <a:pt x="117" y="343"/>
                  </a:cubicBezTo>
                  <a:cubicBezTo>
                    <a:pt x="120" y="348"/>
                    <a:pt x="122" y="352"/>
                    <a:pt x="126" y="353"/>
                  </a:cubicBezTo>
                  <a:cubicBezTo>
                    <a:pt x="127" y="353"/>
                    <a:pt x="128" y="353"/>
                    <a:pt x="129" y="353"/>
                  </a:cubicBezTo>
                  <a:cubicBezTo>
                    <a:pt x="134" y="353"/>
                    <a:pt x="140" y="350"/>
                    <a:pt x="145" y="347"/>
                  </a:cubicBezTo>
                  <a:cubicBezTo>
                    <a:pt x="148" y="345"/>
                    <a:pt x="150" y="344"/>
                    <a:pt x="152" y="343"/>
                  </a:cubicBezTo>
                  <a:cubicBezTo>
                    <a:pt x="157" y="341"/>
                    <a:pt x="162" y="339"/>
                    <a:pt x="166" y="339"/>
                  </a:cubicBezTo>
                  <a:cubicBezTo>
                    <a:pt x="173" y="339"/>
                    <a:pt x="180" y="342"/>
                    <a:pt x="188" y="345"/>
                  </a:cubicBezTo>
                  <a:cubicBezTo>
                    <a:pt x="190" y="345"/>
                    <a:pt x="190" y="345"/>
                    <a:pt x="190" y="345"/>
                  </a:cubicBezTo>
                  <a:cubicBezTo>
                    <a:pt x="191" y="344"/>
                    <a:pt x="191" y="344"/>
                    <a:pt x="191" y="344"/>
                  </a:cubicBezTo>
                  <a:cubicBezTo>
                    <a:pt x="192" y="342"/>
                    <a:pt x="194" y="340"/>
                    <a:pt x="196" y="338"/>
                  </a:cubicBezTo>
                  <a:cubicBezTo>
                    <a:pt x="199" y="336"/>
                    <a:pt x="202" y="333"/>
                    <a:pt x="204" y="330"/>
                  </a:cubicBezTo>
                  <a:cubicBezTo>
                    <a:pt x="205" y="329"/>
                    <a:pt x="206" y="327"/>
                    <a:pt x="207" y="326"/>
                  </a:cubicBezTo>
                  <a:cubicBezTo>
                    <a:pt x="209" y="323"/>
                    <a:pt x="210" y="320"/>
                    <a:pt x="213" y="319"/>
                  </a:cubicBezTo>
                  <a:cubicBezTo>
                    <a:pt x="214" y="319"/>
                    <a:pt x="214" y="319"/>
                    <a:pt x="214" y="319"/>
                  </a:cubicBezTo>
                  <a:cubicBezTo>
                    <a:pt x="215" y="319"/>
                    <a:pt x="215" y="319"/>
                    <a:pt x="216" y="319"/>
                  </a:cubicBezTo>
                  <a:cubicBezTo>
                    <a:pt x="217" y="319"/>
                    <a:pt x="218" y="319"/>
                    <a:pt x="218" y="319"/>
                  </a:cubicBezTo>
                  <a:cubicBezTo>
                    <a:pt x="219" y="319"/>
                    <a:pt x="219" y="319"/>
                    <a:pt x="220" y="319"/>
                  </a:cubicBezTo>
                  <a:cubicBezTo>
                    <a:pt x="228" y="318"/>
                    <a:pt x="227" y="308"/>
                    <a:pt x="227" y="30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2698" y="-2"/>
              <a:ext cx="32" cy="26"/>
            </a:xfrm>
            <a:custGeom>
              <a:avLst/>
              <a:gdLst>
                <a:gd name="T0" fmla="*/ 6 w 16"/>
                <a:gd name="T1" fmla="*/ 13 h 13"/>
                <a:gd name="T2" fmla="*/ 0 w 16"/>
                <a:gd name="T3" fmla="*/ 8 h 13"/>
                <a:gd name="T4" fmla="*/ 3 w 16"/>
                <a:gd name="T5" fmla="*/ 2 h 13"/>
                <a:gd name="T6" fmla="*/ 8 w 16"/>
                <a:gd name="T7" fmla="*/ 1 h 13"/>
                <a:gd name="T8" fmla="*/ 9 w 16"/>
                <a:gd name="T9" fmla="*/ 1 h 13"/>
                <a:gd name="T10" fmla="*/ 10 w 16"/>
                <a:gd name="T11" fmla="*/ 1 h 13"/>
                <a:gd name="T12" fmla="*/ 10 w 16"/>
                <a:gd name="T13" fmla="*/ 1 h 13"/>
                <a:gd name="T14" fmla="*/ 13 w 16"/>
                <a:gd name="T15" fmla="*/ 0 h 13"/>
                <a:gd name="T16" fmla="*/ 15 w 16"/>
                <a:gd name="T17" fmla="*/ 1 h 13"/>
                <a:gd name="T18" fmla="*/ 15 w 16"/>
                <a:gd name="T19" fmla="*/ 6 h 13"/>
                <a:gd name="T20" fmla="*/ 9 w 16"/>
                <a:gd name="T21" fmla="*/ 12 h 13"/>
                <a:gd name="T22" fmla="*/ 6 w 16"/>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3">
                  <a:moveTo>
                    <a:pt x="6" y="13"/>
                  </a:moveTo>
                  <a:cubicBezTo>
                    <a:pt x="3" y="13"/>
                    <a:pt x="1" y="11"/>
                    <a:pt x="0" y="8"/>
                  </a:cubicBezTo>
                  <a:cubicBezTo>
                    <a:pt x="0" y="6"/>
                    <a:pt x="1" y="3"/>
                    <a:pt x="3" y="2"/>
                  </a:cubicBezTo>
                  <a:cubicBezTo>
                    <a:pt x="4" y="2"/>
                    <a:pt x="6" y="1"/>
                    <a:pt x="8" y="1"/>
                  </a:cubicBezTo>
                  <a:cubicBezTo>
                    <a:pt x="9" y="1"/>
                    <a:pt x="9" y="1"/>
                    <a:pt x="9" y="1"/>
                  </a:cubicBezTo>
                  <a:cubicBezTo>
                    <a:pt x="9" y="1"/>
                    <a:pt x="9" y="1"/>
                    <a:pt x="10" y="1"/>
                  </a:cubicBezTo>
                  <a:cubicBezTo>
                    <a:pt x="10" y="1"/>
                    <a:pt x="10" y="1"/>
                    <a:pt x="10" y="1"/>
                  </a:cubicBezTo>
                  <a:cubicBezTo>
                    <a:pt x="11" y="0"/>
                    <a:pt x="12" y="0"/>
                    <a:pt x="13" y="0"/>
                  </a:cubicBezTo>
                  <a:cubicBezTo>
                    <a:pt x="14" y="0"/>
                    <a:pt x="15" y="1"/>
                    <a:pt x="15" y="1"/>
                  </a:cubicBezTo>
                  <a:cubicBezTo>
                    <a:pt x="16" y="3"/>
                    <a:pt x="16" y="5"/>
                    <a:pt x="15" y="6"/>
                  </a:cubicBezTo>
                  <a:cubicBezTo>
                    <a:pt x="15" y="9"/>
                    <a:pt x="9" y="12"/>
                    <a:pt x="9" y="12"/>
                  </a:cubicBezTo>
                  <a:cubicBezTo>
                    <a:pt x="8" y="12"/>
                    <a:pt x="7" y="13"/>
                    <a:pt x="6" y="13"/>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700" y="2"/>
              <a:ext cx="26" cy="18"/>
            </a:xfrm>
            <a:custGeom>
              <a:avLst/>
              <a:gdLst>
                <a:gd name="T0" fmla="*/ 8 w 13"/>
                <a:gd name="T1" fmla="*/ 2 h 9"/>
                <a:gd name="T2" fmla="*/ 9 w 13"/>
                <a:gd name="T3" fmla="*/ 2 h 9"/>
                <a:gd name="T4" fmla="*/ 12 w 13"/>
                <a:gd name="T5" fmla="*/ 3 h 9"/>
                <a:gd name="T6" fmla="*/ 6 w 13"/>
                <a:gd name="T7" fmla="*/ 8 h 9"/>
                <a:gd name="T8" fmla="*/ 4 w 13"/>
                <a:gd name="T9" fmla="*/ 3 h 9"/>
                <a:gd name="T10" fmla="*/ 8 w 13"/>
                <a:gd name="T11" fmla="*/ 2 h 9"/>
              </a:gdLst>
              <a:ahLst/>
              <a:cxnLst>
                <a:cxn ang="0">
                  <a:pos x="T0" y="T1"/>
                </a:cxn>
                <a:cxn ang="0">
                  <a:pos x="T2" y="T3"/>
                </a:cxn>
                <a:cxn ang="0">
                  <a:pos x="T4" y="T5"/>
                </a:cxn>
                <a:cxn ang="0">
                  <a:pos x="T6" y="T7"/>
                </a:cxn>
                <a:cxn ang="0">
                  <a:pos x="T8" y="T9"/>
                </a:cxn>
                <a:cxn ang="0">
                  <a:pos x="T10" y="T11"/>
                </a:cxn>
              </a:cxnLst>
              <a:rect l="0" t="0" r="r" b="b"/>
              <a:pathLst>
                <a:path w="13" h="9">
                  <a:moveTo>
                    <a:pt x="8" y="2"/>
                  </a:moveTo>
                  <a:cubicBezTo>
                    <a:pt x="9" y="2"/>
                    <a:pt x="9" y="2"/>
                    <a:pt x="9" y="2"/>
                  </a:cubicBezTo>
                  <a:cubicBezTo>
                    <a:pt x="11" y="1"/>
                    <a:pt x="13" y="0"/>
                    <a:pt x="12" y="3"/>
                  </a:cubicBezTo>
                  <a:cubicBezTo>
                    <a:pt x="11" y="4"/>
                    <a:pt x="8" y="7"/>
                    <a:pt x="6" y="8"/>
                  </a:cubicBezTo>
                  <a:cubicBezTo>
                    <a:pt x="3" y="9"/>
                    <a:pt x="0" y="4"/>
                    <a:pt x="4" y="3"/>
                  </a:cubicBezTo>
                  <a:cubicBezTo>
                    <a:pt x="5" y="2"/>
                    <a:pt x="6" y="2"/>
                    <a:pt x="8" y="2"/>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40"/>
            <p:cNvSpPr>
              <a:spLocks/>
            </p:cNvSpPr>
            <p:nvPr/>
          </p:nvSpPr>
          <p:spPr bwMode="auto">
            <a:xfrm>
              <a:off x="2676" y="14"/>
              <a:ext cx="24" cy="20"/>
            </a:xfrm>
            <a:custGeom>
              <a:avLst/>
              <a:gdLst>
                <a:gd name="T0" fmla="*/ 6 w 12"/>
                <a:gd name="T1" fmla="*/ 10 h 10"/>
                <a:gd name="T2" fmla="*/ 2 w 12"/>
                <a:gd name="T3" fmla="*/ 8 h 10"/>
                <a:gd name="T4" fmla="*/ 1 w 12"/>
                <a:gd name="T5" fmla="*/ 3 h 10"/>
                <a:gd name="T6" fmla="*/ 7 w 12"/>
                <a:gd name="T7" fmla="*/ 0 h 10"/>
                <a:gd name="T8" fmla="*/ 8 w 12"/>
                <a:gd name="T9" fmla="*/ 0 h 10"/>
                <a:gd name="T10" fmla="*/ 12 w 12"/>
                <a:gd name="T11" fmla="*/ 4 h 10"/>
                <a:gd name="T12" fmla="*/ 6 w 12"/>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6" y="10"/>
                  </a:moveTo>
                  <a:cubicBezTo>
                    <a:pt x="4" y="10"/>
                    <a:pt x="3" y="9"/>
                    <a:pt x="2" y="8"/>
                  </a:cubicBezTo>
                  <a:cubicBezTo>
                    <a:pt x="1" y="6"/>
                    <a:pt x="0" y="5"/>
                    <a:pt x="1" y="3"/>
                  </a:cubicBezTo>
                  <a:cubicBezTo>
                    <a:pt x="2" y="1"/>
                    <a:pt x="4" y="0"/>
                    <a:pt x="7" y="0"/>
                  </a:cubicBezTo>
                  <a:cubicBezTo>
                    <a:pt x="7" y="0"/>
                    <a:pt x="8" y="0"/>
                    <a:pt x="8" y="0"/>
                  </a:cubicBezTo>
                  <a:cubicBezTo>
                    <a:pt x="11" y="0"/>
                    <a:pt x="12" y="3"/>
                    <a:pt x="12" y="4"/>
                  </a:cubicBezTo>
                  <a:cubicBezTo>
                    <a:pt x="11" y="7"/>
                    <a:pt x="8" y="10"/>
                    <a:pt x="6" y="10"/>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2680" y="18"/>
              <a:ext cx="20" cy="14"/>
            </a:xfrm>
            <a:custGeom>
              <a:avLst/>
              <a:gdLst>
                <a:gd name="T0" fmla="*/ 2 w 10"/>
                <a:gd name="T1" fmla="*/ 4 h 7"/>
                <a:gd name="T2" fmla="*/ 5 w 10"/>
                <a:gd name="T3" fmla="*/ 0 h 7"/>
                <a:gd name="T4" fmla="*/ 2 w 10"/>
                <a:gd name="T5" fmla="*/ 4 h 7"/>
              </a:gdLst>
              <a:ahLst/>
              <a:cxnLst>
                <a:cxn ang="0">
                  <a:pos x="T0" y="T1"/>
                </a:cxn>
                <a:cxn ang="0">
                  <a:pos x="T2" y="T3"/>
                </a:cxn>
                <a:cxn ang="0">
                  <a:pos x="T4" y="T5"/>
                </a:cxn>
              </a:cxnLst>
              <a:rect l="0" t="0" r="r" b="b"/>
              <a:pathLst>
                <a:path w="10" h="7">
                  <a:moveTo>
                    <a:pt x="2" y="4"/>
                  </a:moveTo>
                  <a:cubicBezTo>
                    <a:pt x="4" y="7"/>
                    <a:pt x="10" y="1"/>
                    <a:pt x="5" y="0"/>
                  </a:cubicBezTo>
                  <a:cubicBezTo>
                    <a:pt x="3" y="0"/>
                    <a:pt x="0" y="2"/>
                    <a:pt x="2" y="4"/>
                  </a:cubicBez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42" name="Rectangle 41"/>
          <p:cNvSpPr/>
          <p:nvPr/>
        </p:nvSpPr>
        <p:spPr>
          <a:xfrm>
            <a:off x="7440149" y="505432"/>
            <a:ext cx="3984443" cy="1189172"/>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Xxx Xx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a:t>
            </a:r>
            <a:endParaRPr lang="en-US" sz="1467" dirty="0">
              <a:solidFill>
                <a:schemeClr val="tx1">
                  <a:lumMod val="60000"/>
                  <a:lumOff val="40000"/>
                </a:schemeClr>
              </a:solidFill>
            </a:endParaRPr>
          </a:p>
        </p:txBody>
      </p:sp>
      <p:sp>
        <p:nvSpPr>
          <p:cNvPr id="43" name="Oval 42"/>
          <p:cNvSpPr/>
          <p:nvPr/>
        </p:nvSpPr>
        <p:spPr>
          <a:xfrm>
            <a:off x="4489961" y="130299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2" name="Group 1"/>
          <p:cNvGrpSpPr/>
          <p:nvPr/>
        </p:nvGrpSpPr>
        <p:grpSpPr>
          <a:xfrm>
            <a:off x="3765130" y="2662312"/>
            <a:ext cx="6615529" cy="3123005"/>
            <a:chOff x="3765130" y="2662312"/>
            <a:chExt cx="6615529" cy="3123005"/>
          </a:xfrm>
        </p:grpSpPr>
        <p:sp>
          <p:nvSpPr>
            <p:cNvPr id="58" name="Trapezoid 57"/>
            <p:cNvSpPr/>
            <p:nvPr/>
          </p:nvSpPr>
          <p:spPr>
            <a:xfrm rot="15990143">
              <a:off x="4751850" y="1839713"/>
              <a:ext cx="2958884" cy="4932324"/>
            </a:xfrm>
            <a:prstGeom prst="trapezoid">
              <a:avLst>
                <a:gd name="adj" fmla="val 45178"/>
              </a:avLst>
            </a:prstGeom>
            <a:solidFill>
              <a:schemeClr val="accent1">
                <a:alpha val="3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 name="Oval 3"/>
            <p:cNvSpPr/>
            <p:nvPr/>
          </p:nvSpPr>
          <p:spPr>
            <a:xfrm>
              <a:off x="7428331" y="2662312"/>
              <a:ext cx="2952328" cy="2952328"/>
            </a:xfrm>
            <a:prstGeom prst="ellipse">
              <a:avLst/>
            </a:prstGeom>
            <a:solidFill>
              <a:schemeClr val="bg1"/>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cxnSp>
        <p:nvCxnSpPr>
          <p:cNvPr id="46" name="Straight Connector 45"/>
          <p:cNvCxnSpPr>
            <a:stCxn id="4" idx="2"/>
            <a:endCxn id="4" idx="6"/>
          </p:cNvCxnSpPr>
          <p:nvPr/>
        </p:nvCxnSpPr>
        <p:spPr>
          <a:xfrm>
            <a:off x="7428331" y="4138476"/>
            <a:ext cx="295232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7" name="Rectangle 46"/>
          <p:cNvSpPr/>
          <p:nvPr/>
        </p:nvSpPr>
        <p:spPr>
          <a:xfrm>
            <a:off x="7899628" y="2898527"/>
            <a:ext cx="2009737" cy="1118319"/>
          </a:xfrm>
          <a:prstGeom prst="rect">
            <a:avLst/>
          </a:prstGeom>
        </p:spPr>
        <p:txBody>
          <a:bodyPr wrap="square">
            <a:spAutoFit/>
          </a:bodyPr>
          <a:lstStyle/>
          <a:p>
            <a:pPr algn="ctr"/>
            <a:r>
              <a:rPr lang="en-US" sz="3733" dirty="0">
                <a:latin typeface="Open Sans" panose="020B0606030504020204" pitchFamily="34" charset="0"/>
                <a:ea typeface="Open Sans" panose="020B0606030504020204" pitchFamily="34" charset="0"/>
                <a:cs typeface="Open Sans" panose="020B0606030504020204" pitchFamily="34" charset="0"/>
              </a:rPr>
              <a:t>45%</a:t>
            </a:r>
          </a:p>
          <a:p>
            <a:pPr algn="ct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xxxxxxxxxxxxx</a:t>
            </a:r>
            <a:endParaRPr lang="en-US" sz="1467" dirty="0"/>
          </a:p>
        </p:txBody>
      </p:sp>
      <p:sp>
        <p:nvSpPr>
          <p:cNvPr id="54" name="Rectangle 53"/>
          <p:cNvSpPr/>
          <p:nvPr/>
        </p:nvSpPr>
        <p:spPr>
          <a:xfrm>
            <a:off x="7899628" y="4174441"/>
            <a:ext cx="2009737" cy="892552"/>
          </a:xfrm>
          <a:prstGeom prst="rect">
            <a:avLst/>
          </a:prstGeom>
        </p:spPr>
        <p:txBody>
          <a:bodyPr wrap="square">
            <a:spAutoFit/>
          </a:bodyPr>
          <a:lstStyle/>
          <a:p>
            <a:pPr algn="ctr"/>
            <a:r>
              <a:rPr lang="en-US" sz="3733" dirty="0">
                <a:latin typeface="Open Sans" panose="020B0606030504020204" pitchFamily="34" charset="0"/>
                <a:ea typeface="Open Sans" panose="020B0606030504020204" pitchFamily="34" charset="0"/>
                <a:cs typeface="Open Sans" panose="020B0606030504020204" pitchFamily="34" charset="0"/>
              </a:rPr>
              <a:t>80%</a:t>
            </a:r>
          </a:p>
          <a:p>
            <a:pPr algn="ct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xxxxxx</a:t>
            </a:r>
            <a:r>
              <a:rPr lang="en-US" sz="1467" dirty="0">
                <a:ea typeface="Open Sans" panose="020B0606030504020204" pitchFamily="34" charset="0"/>
                <a:cs typeface="Open Sans" panose="020B0606030504020204" pitchFamily="34" charset="0"/>
              </a:rPr>
              <a:t> xxx</a:t>
            </a:r>
            <a:endParaRPr lang="en-US" sz="1467" dirty="0"/>
          </a:p>
        </p:txBody>
      </p:sp>
      <p:sp>
        <p:nvSpPr>
          <p:cNvPr id="44" name="Oval 43"/>
          <p:cNvSpPr/>
          <p:nvPr/>
        </p:nvSpPr>
        <p:spPr>
          <a:xfrm>
            <a:off x="3580808" y="4324448"/>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29626352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50"/>
                                        <p:tgtEl>
                                          <p:spTgt spid="43"/>
                                        </p:tgtEl>
                                      </p:cBhvr>
                                    </p:animEffect>
                                  </p:childTnLst>
                                </p:cTn>
                              </p:par>
                              <p:par>
                                <p:cTn id="8" presetID="10" presetClass="entr" presetSubtype="0" fill="hold" grpId="0" nodeType="withEffect">
                                  <p:stCondLst>
                                    <p:cond delay="750"/>
                                  </p:stCondLst>
                                  <p:childTnLst>
                                    <p:set>
                                      <p:cBhvr>
                                        <p:cTn id="9" dur="1" fill="hold">
                                          <p:stCondLst>
                                            <p:cond delay="0"/>
                                          </p:stCondLst>
                                        </p:cTn>
                                        <p:tgtEl>
                                          <p:spTgt spid="44"/>
                                        </p:tgtEl>
                                        <p:attrNameLst>
                                          <p:attrName>style.visibility</p:attrName>
                                        </p:attrNameLst>
                                      </p:cBhvr>
                                      <p:to>
                                        <p:strVal val="visible"/>
                                      </p:to>
                                    </p:set>
                                    <p:animEffect transition="in" filter="fade">
                                      <p:cBhvr>
                                        <p:cTn id="10" dur="250"/>
                                        <p:tgtEl>
                                          <p:spTgt spid="44"/>
                                        </p:tgtEl>
                                      </p:cBhvr>
                                    </p:animEffect>
                                  </p:childTnLst>
                                </p:cTn>
                              </p:par>
                              <p:par>
                                <p:cTn id="11" presetID="22" presetClass="entr" presetSubtype="8" fill="hold" nodeType="withEffect">
                                  <p:stCondLst>
                                    <p:cond delay="100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250"/>
                                        <p:tgtEl>
                                          <p:spTgt spid="2"/>
                                        </p:tgtEl>
                                      </p:cBhvr>
                                    </p:animEffect>
                                  </p:childTnLst>
                                </p:cTn>
                              </p:par>
                              <p:par>
                                <p:cTn id="14" presetID="22" presetClass="entr" presetSubtype="1" fill="hold" grpId="0" nodeType="withEffect">
                                  <p:stCondLst>
                                    <p:cond delay="1250"/>
                                  </p:stCondLst>
                                  <p:childTnLst>
                                    <p:set>
                                      <p:cBhvr>
                                        <p:cTn id="15" dur="1" fill="hold">
                                          <p:stCondLst>
                                            <p:cond delay="0"/>
                                          </p:stCondLst>
                                        </p:cTn>
                                        <p:tgtEl>
                                          <p:spTgt spid="47"/>
                                        </p:tgtEl>
                                        <p:attrNameLst>
                                          <p:attrName>style.visibility</p:attrName>
                                        </p:attrNameLst>
                                      </p:cBhvr>
                                      <p:to>
                                        <p:strVal val="visible"/>
                                      </p:to>
                                    </p:set>
                                    <p:animEffect transition="in" filter="wipe(up)">
                                      <p:cBhvr>
                                        <p:cTn id="16" dur="250"/>
                                        <p:tgtEl>
                                          <p:spTgt spid="47"/>
                                        </p:tgtEl>
                                      </p:cBhvr>
                                    </p:animEffect>
                                  </p:childTnLst>
                                </p:cTn>
                              </p:par>
                              <p:par>
                                <p:cTn id="17" presetID="22" presetClass="entr" presetSubtype="8" fill="hold" nodeType="withEffect">
                                  <p:stCondLst>
                                    <p:cond delay="1500"/>
                                  </p:stCondLst>
                                  <p:childTnLst>
                                    <p:set>
                                      <p:cBhvr>
                                        <p:cTn id="18" dur="1" fill="hold">
                                          <p:stCondLst>
                                            <p:cond delay="0"/>
                                          </p:stCondLst>
                                        </p:cTn>
                                        <p:tgtEl>
                                          <p:spTgt spid="46"/>
                                        </p:tgtEl>
                                        <p:attrNameLst>
                                          <p:attrName>style.visibility</p:attrName>
                                        </p:attrNameLst>
                                      </p:cBhvr>
                                      <p:to>
                                        <p:strVal val="visible"/>
                                      </p:to>
                                    </p:set>
                                    <p:animEffect transition="in" filter="wipe(left)">
                                      <p:cBhvr>
                                        <p:cTn id="19" dur="250"/>
                                        <p:tgtEl>
                                          <p:spTgt spid="46"/>
                                        </p:tgtEl>
                                      </p:cBhvr>
                                    </p:animEffect>
                                  </p:childTnLst>
                                </p:cTn>
                              </p:par>
                              <p:par>
                                <p:cTn id="20" presetID="22" presetClass="entr" presetSubtype="1" fill="hold" grpId="0" nodeType="withEffect">
                                  <p:stCondLst>
                                    <p:cond delay="1750"/>
                                  </p:stCondLst>
                                  <p:childTnLst>
                                    <p:set>
                                      <p:cBhvr>
                                        <p:cTn id="21" dur="1" fill="hold">
                                          <p:stCondLst>
                                            <p:cond delay="0"/>
                                          </p:stCondLst>
                                        </p:cTn>
                                        <p:tgtEl>
                                          <p:spTgt spid="54"/>
                                        </p:tgtEl>
                                        <p:attrNameLst>
                                          <p:attrName>style.visibility</p:attrName>
                                        </p:attrNameLst>
                                      </p:cBhvr>
                                      <p:to>
                                        <p:strVal val="visible"/>
                                      </p:to>
                                    </p:set>
                                    <p:animEffect transition="in" filter="wipe(up)">
                                      <p:cBhvr>
                                        <p:cTn id="22" dur="25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7" grpId="0"/>
      <p:bldP spid="54" grpId="0"/>
      <p:bldP spid="44"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609851" y="257595"/>
            <a:ext cx="7086600" cy="6338888"/>
            <a:chOff x="2609851" y="257595"/>
            <a:chExt cx="7086600" cy="6338888"/>
          </a:xfrm>
        </p:grpSpPr>
        <p:grpSp>
          <p:nvGrpSpPr>
            <p:cNvPr id="58" name="Group 57"/>
            <p:cNvGrpSpPr/>
            <p:nvPr/>
          </p:nvGrpSpPr>
          <p:grpSpPr>
            <a:xfrm>
              <a:off x="2609851" y="257595"/>
              <a:ext cx="7086600" cy="6338888"/>
              <a:chOff x="630238" y="336550"/>
              <a:chExt cx="7086600" cy="6338888"/>
            </a:xfrm>
            <a:solidFill>
              <a:schemeClr val="accent1"/>
            </a:solidFill>
          </p:grpSpPr>
          <p:sp>
            <p:nvSpPr>
              <p:cNvPr id="5" name="Freeform 5"/>
              <p:cNvSpPr>
                <a:spLocks/>
              </p:cNvSpPr>
              <p:nvPr/>
            </p:nvSpPr>
            <p:spPr bwMode="auto">
              <a:xfrm>
                <a:off x="5122863" y="1274763"/>
                <a:ext cx="1201738" cy="1157288"/>
              </a:xfrm>
              <a:custGeom>
                <a:avLst/>
                <a:gdLst>
                  <a:gd name="T0" fmla="*/ 130 w 757"/>
                  <a:gd name="T1" fmla="*/ 41 h 729"/>
                  <a:gd name="T2" fmla="*/ 175 w 757"/>
                  <a:gd name="T3" fmla="*/ 31 h 729"/>
                  <a:gd name="T4" fmla="*/ 220 w 757"/>
                  <a:gd name="T5" fmla="*/ 22 h 729"/>
                  <a:gd name="T6" fmla="*/ 305 w 757"/>
                  <a:gd name="T7" fmla="*/ 52 h 729"/>
                  <a:gd name="T8" fmla="*/ 345 w 757"/>
                  <a:gd name="T9" fmla="*/ 31 h 729"/>
                  <a:gd name="T10" fmla="*/ 392 w 757"/>
                  <a:gd name="T11" fmla="*/ 41 h 729"/>
                  <a:gd name="T12" fmla="*/ 447 w 757"/>
                  <a:gd name="T13" fmla="*/ 83 h 729"/>
                  <a:gd name="T14" fmla="*/ 470 w 757"/>
                  <a:gd name="T15" fmla="*/ 126 h 729"/>
                  <a:gd name="T16" fmla="*/ 487 w 757"/>
                  <a:gd name="T17" fmla="*/ 140 h 729"/>
                  <a:gd name="T18" fmla="*/ 525 w 757"/>
                  <a:gd name="T19" fmla="*/ 152 h 729"/>
                  <a:gd name="T20" fmla="*/ 579 w 757"/>
                  <a:gd name="T21" fmla="*/ 173 h 729"/>
                  <a:gd name="T22" fmla="*/ 617 w 757"/>
                  <a:gd name="T23" fmla="*/ 171 h 729"/>
                  <a:gd name="T24" fmla="*/ 667 w 757"/>
                  <a:gd name="T25" fmla="*/ 157 h 729"/>
                  <a:gd name="T26" fmla="*/ 705 w 757"/>
                  <a:gd name="T27" fmla="*/ 157 h 729"/>
                  <a:gd name="T28" fmla="*/ 750 w 757"/>
                  <a:gd name="T29" fmla="*/ 190 h 729"/>
                  <a:gd name="T30" fmla="*/ 731 w 757"/>
                  <a:gd name="T31" fmla="*/ 237 h 729"/>
                  <a:gd name="T32" fmla="*/ 662 w 757"/>
                  <a:gd name="T33" fmla="*/ 235 h 729"/>
                  <a:gd name="T34" fmla="*/ 615 w 757"/>
                  <a:gd name="T35" fmla="*/ 211 h 729"/>
                  <a:gd name="T36" fmla="*/ 598 w 757"/>
                  <a:gd name="T37" fmla="*/ 211 h 729"/>
                  <a:gd name="T38" fmla="*/ 589 w 757"/>
                  <a:gd name="T39" fmla="*/ 235 h 729"/>
                  <a:gd name="T40" fmla="*/ 582 w 757"/>
                  <a:gd name="T41" fmla="*/ 270 h 729"/>
                  <a:gd name="T42" fmla="*/ 608 w 757"/>
                  <a:gd name="T43" fmla="*/ 299 h 729"/>
                  <a:gd name="T44" fmla="*/ 629 w 757"/>
                  <a:gd name="T45" fmla="*/ 299 h 729"/>
                  <a:gd name="T46" fmla="*/ 643 w 757"/>
                  <a:gd name="T47" fmla="*/ 284 h 729"/>
                  <a:gd name="T48" fmla="*/ 676 w 757"/>
                  <a:gd name="T49" fmla="*/ 318 h 729"/>
                  <a:gd name="T50" fmla="*/ 669 w 757"/>
                  <a:gd name="T51" fmla="*/ 358 h 729"/>
                  <a:gd name="T52" fmla="*/ 655 w 757"/>
                  <a:gd name="T53" fmla="*/ 410 h 729"/>
                  <a:gd name="T54" fmla="*/ 634 w 757"/>
                  <a:gd name="T55" fmla="*/ 441 h 729"/>
                  <a:gd name="T56" fmla="*/ 641 w 757"/>
                  <a:gd name="T57" fmla="*/ 505 h 729"/>
                  <a:gd name="T58" fmla="*/ 634 w 757"/>
                  <a:gd name="T59" fmla="*/ 585 h 729"/>
                  <a:gd name="T60" fmla="*/ 608 w 757"/>
                  <a:gd name="T61" fmla="*/ 663 h 729"/>
                  <a:gd name="T62" fmla="*/ 600 w 757"/>
                  <a:gd name="T63" fmla="*/ 710 h 729"/>
                  <a:gd name="T64" fmla="*/ 544 w 757"/>
                  <a:gd name="T65" fmla="*/ 706 h 729"/>
                  <a:gd name="T66" fmla="*/ 503 w 757"/>
                  <a:gd name="T67" fmla="*/ 694 h 729"/>
                  <a:gd name="T68" fmla="*/ 442 w 757"/>
                  <a:gd name="T69" fmla="*/ 684 h 729"/>
                  <a:gd name="T70" fmla="*/ 388 w 757"/>
                  <a:gd name="T71" fmla="*/ 689 h 729"/>
                  <a:gd name="T72" fmla="*/ 352 w 757"/>
                  <a:gd name="T73" fmla="*/ 670 h 729"/>
                  <a:gd name="T74" fmla="*/ 326 w 757"/>
                  <a:gd name="T75" fmla="*/ 689 h 729"/>
                  <a:gd name="T76" fmla="*/ 305 w 757"/>
                  <a:gd name="T77" fmla="*/ 703 h 729"/>
                  <a:gd name="T78" fmla="*/ 276 w 757"/>
                  <a:gd name="T79" fmla="*/ 673 h 729"/>
                  <a:gd name="T80" fmla="*/ 234 w 757"/>
                  <a:gd name="T81" fmla="*/ 639 h 729"/>
                  <a:gd name="T82" fmla="*/ 241 w 757"/>
                  <a:gd name="T83" fmla="*/ 604 h 729"/>
                  <a:gd name="T84" fmla="*/ 227 w 757"/>
                  <a:gd name="T85" fmla="*/ 573 h 729"/>
                  <a:gd name="T86" fmla="*/ 205 w 757"/>
                  <a:gd name="T87" fmla="*/ 559 h 729"/>
                  <a:gd name="T88" fmla="*/ 170 w 757"/>
                  <a:gd name="T89" fmla="*/ 538 h 729"/>
                  <a:gd name="T90" fmla="*/ 163 w 757"/>
                  <a:gd name="T91" fmla="*/ 512 h 729"/>
                  <a:gd name="T92" fmla="*/ 111 w 757"/>
                  <a:gd name="T93" fmla="*/ 469 h 729"/>
                  <a:gd name="T94" fmla="*/ 28 w 757"/>
                  <a:gd name="T95" fmla="*/ 396 h 729"/>
                  <a:gd name="T96" fmla="*/ 7 w 757"/>
                  <a:gd name="T97" fmla="*/ 339 h 729"/>
                  <a:gd name="T98" fmla="*/ 21 w 757"/>
                  <a:gd name="T99" fmla="*/ 299 h 729"/>
                  <a:gd name="T100" fmla="*/ 28 w 757"/>
                  <a:gd name="T101" fmla="*/ 268 h 729"/>
                  <a:gd name="T102" fmla="*/ 16 w 757"/>
                  <a:gd name="T103" fmla="*/ 247 h 729"/>
                  <a:gd name="T104" fmla="*/ 18 w 757"/>
                  <a:gd name="T105" fmla="*/ 154 h 729"/>
                  <a:gd name="T106" fmla="*/ 30 w 757"/>
                  <a:gd name="T107" fmla="*/ 109 h 729"/>
                  <a:gd name="T108" fmla="*/ 30 w 757"/>
                  <a:gd name="T109" fmla="*/ 64 h 729"/>
                  <a:gd name="T110" fmla="*/ 33 w 757"/>
                  <a:gd name="T111" fmla="*/ 29 h 729"/>
                  <a:gd name="T112" fmla="*/ 59 w 757"/>
                  <a:gd name="T113" fmla="*/ 24 h 729"/>
                  <a:gd name="T114" fmla="*/ 101 w 757"/>
                  <a:gd name="T115" fmla="*/ 1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7" h="729">
                    <a:moveTo>
                      <a:pt x="106" y="10"/>
                    </a:moveTo>
                    <a:lnTo>
                      <a:pt x="106" y="10"/>
                    </a:lnTo>
                    <a:lnTo>
                      <a:pt x="111" y="7"/>
                    </a:lnTo>
                    <a:lnTo>
                      <a:pt x="111" y="0"/>
                    </a:lnTo>
                    <a:lnTo>
                      <a:pt x="115" y="3"/>
                    </a:lnTo>
                    <a:lnTo>
                      <a:pt x="130" y="26"/>
                    </a:lnTo>
                    <a:lnTo>
                      <a:pt x="132" y="29"/>
                    </a:lnTo>
                    <a:lnTo>
                      <a:pt x="132" y="34"/>
                    </a:lnTo>
                    <a:lnTo>
                      <a:pt x="130" y="38"/>
                    </a:lnTo>
                    <a:lnTo>
                      <a:pt x="130" y="41"/>
                    </a:lnTo>
                    <a:lnTo>
                      <a:pt x="132" y="45"/>
                    </a:lnTo>
                    <a:lnTo>
                      <a:pt x="139" y="45"/>
                    </a:lnTo>
                    <a:lnTo>
                      <a:pt x="146" y="41"/>
                    </a:lnTo>
                    <a:lnTo>
                      <a:pt x="151" y="36"/>
                    </a:lnTo>
                    <a:lnTo>
                      <a:pt x="158" y="34"/>
                    </a:lnTo>
                    <a:lnTo>
                      <a:pt x="165" y="36"/>
                    </a:lnTo>
                    <a:lnTo>
                      <a:pt x="167" y="36"/>
                    </a:lnTo>
                    <a:lnTo>
                      <a:pt x="172" y="36"/>
                    </a:lnTo>
                    <a:lnTo>
                      <a:pt x="172" y="34"/>
                    </a:lnTo>
                    <a:lnTo>
                      <a:pt x="175" y="31"/>
                    </a:lnTo>
                    <a:lnTo>
                      <a:pt x="177" y="26"/>
                    </a:lnTo>
                    <a:lnTo>
                      <a:pt x="184" y="22"/>
                    </a:lnTo>
                    <a:lnTo>
                      <a:pt x="189" y="24"/>
                    </a:lnTo>
                    <a:lnTo>
                      <a:pt x="196" y="26"/>
                    </a:lnTo>
                    <a:lnTo>
                      <a:pt x="201" y="26"/>
                    </a:lnTo>
                    <a:lnTo>
                      <a:pt x="205" y="24"/>
                    </a:lnTo>
                    <a:lnTo>
                      <a:pt x="208" y="19"/>
                    </a:lnTo>
                    <a:lnTo>
                      <a:pt x="210" y="19"/>
                    </a:lnTo>
                    <a:lnTo>
                      <a:pt x="215" y="19"/>
                    </a:lnTo>
                    <a:lnTo>
                      <a:pt x="220" y="22"/>
                    </a:lnTo>
                    <a:lnTo>
                      <a:pt x="224" y="22"/>
                    </a:lnTo>
                    <a:lnTo>
                      <a:pt x="234" y="34"/>
                    </a:lnTo>
                    <a:lnTo>
                      <a:pt x="238" y="38"/>
                    </a:lnTo>
                    <a:lnTo>
                      <a:pt x="246" y="41"/>
                    </a:lnTo>
                    <a:lnTo>
                      <a:pt x="265" y="43"/>
                    </a:lnTo>
                    <a:lnTo>
                      <a:pt x="269" y="48"/>
                    </a:lnTo>
                    <a:lnTo>
                      <a:pt x="274" y="60"/>
                    </a:lnTo>
                    <a:lnTo>
                      <a:pt x="279" y="57"/>
                    </a:lnTo>
                    <a:lnTo>
                      <a:pt x="302" y="55"/>
                    </a:lnTo>
                    <a:lnTo>
                      <a:pt x="305" y="52"/>
                    </a:lnTo>
                    <a:lnTo>
                      <a:pt x="307" y="48"/>
                    </a:lnTo>
                    <a:lnTo>
                      <a:pt x="312" y="48"/>
                    </a:lnTo>
                    <a:lnTo>
                      <a:pt x="312" y="45"/>
                    </a:lnTo>
                    <a:lnTo>
                      <a:pt x="312" y="43"/>
                    </a:lnTo>
                    <a:lnTo>
                      <a:pt x="312" y="38"/>
                    </a:lnTo>
                    <a:lnTo>
                      <a:pt x="314" y="38"/>
                    </a:lnTo>
                    <a:lnTo>
                      <a:pt x="324" y="38"/>
                    </a:lnTo>
                    <a:lnTo>
                      <a:pt x="321" y="34"/>
                    </a:lnTo>
                    <a:lnTo>
                      <a:pt x="335" y="31"/>
                    </a:lnTo>
                    <a:lnTo>
                      <a:pt x="345" y="31"/>
                    </a:lnTo>
                    <a:lnTo>
                      <a:pt x="352" y="34"/>
                    </a:lnTo>
                    <a:lnTo>
                      <a:pt x="366" y="43"/>
                    </a:lnTo>
                    <a:lnTo>
                      <a:pt x="373" y="45"/>
                    </a:lnTo>
                    <a:lnTo>
                      <a:pt x="380" y="45"/>
                    </a:lnTo>
                    <a:lnTo>
                      <a:pt x="380" y="48"/>
                    </a:lnTo>
                    <a:lnTo>
                      <a:pt x="380" y="45"/>
                    </a:lnTo>
                    <a:lnTo>
                      <a:pt x="383" y="45"/>
                    </a:lnTo>
                    <a:lnTo>
                      <a:pt x="385" y="45"/>
                    </a:lnTo>
                    <a:lnTo>
                      <a:pt x="390" y="41"/>
                    </a:lnTo>
                    <a:lnTo>
                      <a:pt x="392" y="41"/>
                    </a:lnTo>
                    <a:lnTo>
                      <a:pt x="395" y="41"/>
                    </a:lnTo>
                    <a:lnTo>
                      <a:pt x="421" y="50"/>
                    </a:lnTo>
                    <a:lnTo>
                      <a:pt x="428" y="55"/>
                    </a:lnTo>
                    <a:lnTo>
                      <a:pt x="428" y="60"/>
                    </a:lnTo>
                    <a:lnTo>
                      <a:pt x="430" y="62"/>
                    </a:lnTo>
                    <a:lnTo>
                      <a:pt x="430" y="64"/>
                    </a:lnTo>
                    <a:lnTo>
                      <a:pt x="430" y="64"/>
                    </a:lnTo>
                    <a:lnTo>
                      <a:pt x="432" y="67"/>
                    </a:lnTo>
                    <a:lnTo>
                      <a:pt x="447" y="81"/>
                    </a:lnTo>
                    <a:lnTo>
                      <a:pt x="447" y="83"/>
                    </a:lnTo>
                    <a:lnTo>
                      <a:pt x="447" y="86"/>
                    </a:lnTo>
                    <a:lnTo>
                      <a:pt x="442" y="88"/>
                    </a:lnTo>
                    <a:lnTo>
                      <a:pt x="440" y="90"/>
                    </a:lnTo>
                    <a:lnTo>
                      <a:pt x="442" y="95"/>
                    </a:lnTo>
                    <a:lnTo>
                      <a:pt x="447" y="102"/>
                    </a:lnTo>
                    <a:lnTo>
                      <a:pt x="468" y="116"/>
                    </a:lnTo>
                    <a:lnTo>
                      <a:pt x="468" y="119"/>
                    </a:lnTo>
                    <a:lnTo>
                      <a:pt x="468" y="123"/>
                    </a:lnTo>
                    <a:lnTo>
                      <a:pt x="468" y="126"/>
                    </a:lnTo>
                    <a:lnTo>
                      <a:pt x="470" y="126"/>
                    </a:lnTo>
                    <a:lnTo>
                      <a:pt x="475" y="128"/>
                    </a:lnTo>
                    <a:lnTo>
                      <a:pt x="475" y="128"/>
                    </a:lnTo>
                    <a:lnTo>
                      <a:pt x="477" y="135"/>
                    </a:lnTo>
                    <a:lnTo>
                      <a:pt x="480" y="138"/>
                    </a:lnTo>
                    <a:lnTo>
                      <a:pt x="480" y="138"/>
                    </a:lnTo>
                    <a:lnTo>
                      <a:pt x="480" y="142"/>
                    </a:lnTo>
                    <a:lnTo>
                      <a:pt x="482" y="145"/>
                    </a:lnTo>
                    <a:lnTo>
                      <a:pt x="482" y="142"/>
                    </a:lnTo>
                    <a:lnTo>
                      <a:pt x="487" y="140"/>
                    </a:lnTo>
                    <a:lnTo>
                      <a:pt x="487" y="140"/>
                    </a:lnTo>
                    <a:lnTo>
                      <a:pt x="489" y="147"/>
                    </a:lnTo>
                    <a:lnTo>
                      <a:pt x="489" y="152"/>
                    </a:lnTo>
                    <a:lnTo>
                      <a:pt x="489" y="159"/>
                    </a:lnTo>
                    <a:lnTo>
                      <a:pt x="492" y="164"/>
                    </a:lnTo>
                    <a:lnTo>
                      <a:pt x="496" y="164"/>
                    </a:lnTo>
                    <a:lnTo>
                      <a:pt x="508" y="164"/>
                    </a:lnTo>
                    <a:lnTo>
                      <a:pt x="520" y="166"/>
                    </a:lnTo>
                    <a:lnTo>
                      <a:pt x="522" y="166"/>
                    </a:lnTo>
                    <a:lnTo>
                      <a:pt x="527" y="159"/>
                    </a:lnTo>
                    <a:lnTo>
                      <a:pt x="525" y="152"/>
                    </a:lnTo>
                    <a:lnTo>
                      <a:pt x="522" y="145"/>
                    </a:lnTo>
                    <a:lnTo>
                      <a:pt x="525" y="140"/>
                    </a:lnTo>
                    <a:lnTo>
                      <a:pt x="527" y="138"/>
                    </a:lnTo>
                    <a:lnTo>
                      <a:pt x="539" y="140"/>
                    </a:lnTo>
                    <a:lnTo>
                      <a:pt x="546" y="138"/>
                    </a:lnTo>
                    <a:lnTo>
                      <a:pt x="548" y="138"/>
                    </a:lnTo>
                    <a:lnTo>
                      <a:pt x="567" y="147"/>
                    </a:lnTo>
                    <a:lnTo>
                      <a:pt x="574" y="147"/>
                    </a:lnTo>
                    <a:lnTo>
                      <a:pt x="574" y="161"/>
                    </a:lnTo>
                    <a:lnTo>
                      <a:pt x="579" y="173"/>
                    </a:lnTo>
                    <a:lnTo>
                      <a:pt x="586" y="178"/>
                    </a:lnTo>
                    <a:lnTo>
                      <a:pt x="593" y="171"/>
                    </a:lnTo>
                    <a:lnTo>
                      <a:pt x="593" y="168"/>
                    </a:lnTo>
                    <a:lnTo>
                      <a:pt x="593" y="166"/>
                    </a:lnTo>
                    <a:lnTo>
                      <a:pt x="593" y="164"/>
                    </a:lnTo>
                    <a:lnTo>
                      <a:pt x="596" y="161"/>
                    </a:lnTo>
                    <a:lnTo>
                      <a:pt x="596" y="161"/>
                    </a:lnTo>
                    <a:lnTo>
                      <a:pt x="608" y="168"/>
                    </a:lnTo>
                    <a:lnTo>
                      <a:pt x="612" y="171"/>
                    </a:lnTo>
                    <a:lnTo>
                      <a:pt x="617" y="171"/>
                    </a:lnTo>
                    <a:lnTo>
                      <a:pt x="641" y="171"/>
                    </a:lnTo>
                    <a:lnTo>
                      <a:pt x="648" y="173"/>
                    </a:lnTo>
                    <a:lnTo>
                      <a:pt x="650" y="173"/>
                    </a:lnTo>
                    <a:lnTo>
                      <a:pt x="653" y="171"/>
                    </a:lnTo>
                    <a:lnTo>
                      <a:pt x="655" y="164"/>
                    </a:lnTo>
                    <a:lnTo>
                      <a:pt x="655" y="161"/>
                    </a:lnTo>
                    <a:lnTo>
                      <a:pt x="657" y="161"/>
                    </a:lnTo>
                    <a:lnTo>
                      <a:pt x="664" y="161"/>
                    </a:lnTo>
                    <a:lnTo>
                      <a:pt x="664" y="159"/>
                    </a:lnTo>
                    <a:lnTo>
                      <a:pt x="667" y="157"/>
                    </a:lnTo>
                    <a:lnTo>
                      <a:pt x="669" y="150"/>
                    </a:lnTo>
                    <a:lnTo>
                      <a:pt x="669" y="147"/>
                    </a:lnTo>
                    <a:lnTo>
                      <a:pt x="674" y="145"/>
                    </a:lnTo>
                    <a:lnTo>
                      <a:pt x="681" y="142"/>
                    </a:lnTo>
                    <a:lnTo>
                      <a:pt x="686" y="142"/>
                    </a:lnTo>
                    <a:lnTo>
                      <a:pt x="688" y="147"/>
                    </a:lnTo>
                    <a:lnTo>
                      <a:pt x="700" y="147"/>
                    </a:lnTo>
                    <a:lnTo>
                      <a:pt x="705" y="147"/>
                    </a:lnTo>
                    <a:lnTo>
                      <a:pt x="707" y="154"/>
                    </a:lnTo>
                    <a:lnTo>
                      <a:pt x="705" y="157"/>
                    </a:lnTo>
                    <a:lnTo>
                      <a:pt x="705" y="157"/>
                    </a:lnTo>
                    <a:lnTo>
                      <a:pt x="705" y="159"/>
                    </a:lnTo>
                    <a:lnTo>
                      <a:pt x="707" y="161"/>
                    </a:lnTo>
                    <a:lnTo>
                      <a:pt x="716" y="171"/>
                    </a:lnTo>
                    <a:lnTo>
                      <a:pt x="719" y="176"/>
                    </a:lnTo>
                    <a:lnTo>
                      <a:pt x="726" y="178"/>
                    </a:lnTo>
                    <a:lnTo>
                      <a:pt x="738" y="180"/>
                    </a:lnTo>
                    <a:lnTo>
                      <a:pt x="745" y="183"/>
                    </a:lnTo>
                    <a:lnTo>
                      <a:pt x="747" y="185"/>
                    </a:lnTo>
                    <a:lnTo>
                      <a:pt x="750" y="190"/>
                    </a:lnTo>
                    <a:lnTo>
                      <a:pt x="752" y="192"/>
                    </a:lnTo>
                    <a:lnTo>
                      <a:pt x="757" y="192"/>
                    </a:lnTo>
                    <a:lnTo>
                      <a:pt x="750" y="211"/>
                    </a:lnTo>
                    <a:lnTo>
                      <a:pt x="745" y="225"/>
                    </a:lnTo>
                    <a:lnTo>
                      <a:pt x="742" y="230"/>
                    </a:lnTo>
                    <a:lnTo>
                      <a:pt x="740" y="235"/>
                    </a:lnTo>
                    <a:lnTo>
                      <a:pt x="738" y="235"/>
                    </a:lnTo>
                    <a:lnTo>
                      <a:pt x="735" y="237"/>
                    </a:lnTo>
                    <a:lnTo>
                      <a:pt x="733" y="237"/>
                    </a:lnTo>
                    <a:lnTo>
                      <a:pt x="731" y="237"/>
                    </a:lnTo>
                    <a:lnTo>
                      <a:pt x="721" y="232"/>
                    </a:lnTo>
                    <a:lnTo>
                      <a:pt x="719" y="230"/>
                    </a:lnTo>
                    <a:lnTo>
                      <a:pt x="716" y="230"/>
                    </a:lnTo>
                    <a:lnTo>
                      <a:pt x="714" y="230"/>
                    </a:lnTo>
                    <a:lnTo>
                      <a:pt x="686" y="239"/>
                    </a:lnTo>
                    <a:lnTo>
                      <a:pt x="676" y="239"/>
                    </a:lnTo>
                    <a:lnTo>
                      <a:pt x="669" y="239"/>
                    </a:lnTo>
                    <a:lnTo>
                      <a:pt x="667" y="237"/>
                    </a:lnTo>
                    <a:lnTo>
                      <a:pt x="664" y="237"/>
                    </a:lnTo>
                    <a:lnTo>
                      <a:pt x="662" y="235"/>
                    </a:lnTo>
                    <a:lnTo>
                      <a:pt x="662" y="230"/>
                    </a:lnTo>
                    <a:lnTo>
                      <a:pt x="660" y="228"/>
                    </a:lnTo>
                    <a:lnTo>
                      <a:pt x="657" y="228"/>
                    </a:lnTo>
                    <a:lnTo>
                      <a:pt x="655" y="225"/>
                    </a:lnTo>
                    <a:lnTo>
                      <a:pt x="643" y="223"/>
                    </a:lnTo>
                    <a:lnTo>
                      <a:pt x="634" y="221"/>
                    </a:lnTo>
                    <a:lnTo>
                      <a:pt x="622" y="218"/>
                    </a:lnTo>
                    <a:lnTo>
                      <a:pt x="619" y="216"/>
                    </a:lnTo>
                    <a:lnTo>
                      <a:pt x="615" y="216"/>
                    </a:lnTo>
                    <a:lnTo>
                      <a:pt x="615" y="211"/>
                    </a:lnTo>
                    <a:lnTo>
                      <a:pt x="610" y="199"/>
                    </a:lnTo>
                    <a:lnTo>
                      <a:pt x="610" y="197"/>
                    </a:lnTo>
                    <a:lnTo>
                      <a:pt x="608" y="194"/>
                    </a:lnTo>
                    <a:lnTo>
                      <a:pt x="603" y="194"/>
                    </a:lnTo>
                    <a:lnTo>
                      <a:pt x="600" y="194"/>
                    </a:lnTo>
                    <a:lnTo>
                      <a:pt x="598" y="197"/>
                    </a:lnTo>
                    <a:lnTo>
                      <a:pt x="598" y="199"/>
                    </a:lnTo>
                    <a:lnTo>
                      <a:pt x="600" y="204"/>
                    </a:lnTo>
                    <a:lnTo>
                      <a:pt x="600" y="206"/>
                    </a:lnTo>
                    <a:lnTo>
                      <a:pt x="598" y="211"/>
                    </a:lnTo>
                    <a:lnTo>
                      <a:pt x="596" y="216"/>
                    </a:lnTo>
                    <a:lnTo>
                      <a:pt x="593" y="218"/>
                    </a:lnTo>
                    <a:lnTo>
                      <a:pt x="591" y="223"/>
                    </a:lnTo>
                    <a:lnTo>
                      <a:pt x="591" y="223"/>
                    </a:lnTo>
                    <a:lnTo>
                      <a:pt x="591" y="225"/>
                    </a:lnTo>
                    <a:lnTo>
                      <a:pt x="591" y="228"/>
                    </a:lnTo>
                    <a:lnTo>
                      <a:pt x="591" y="230"/>
                    </a:lnTo>
                    <a:lnTo>
                      <a:pt x="591" y="232"/>
                    </a:lnTo>
                    <a:lnTo>
                      <a:pt x="591" y="232"/>
                    </a:lnTo>
                    <a:lnTo>
                      <a:pt x="589" y="235"/>
                    </a:lnTo>
                    <a:lnTo>
                      <a:pt x="582" y="244"/>
                    </a:lnTo>
                    <a:lnTo>
                      <a:pt x="579" y="249"/>
                    </a:lnTo>
                    <a:lnTo>
                      <a:pt x="577" y="251"/>
                    </a:lnTo>
                    <a:lnTo>
                      <a:pt x="577" y="254"/>
                    </a:lnTo>
                    <a:lnTo>
                      <a:pt x="574" y="258"/>
                    </a:lnTo>
                    <a:lnTo>
                      <a:pt x="574" y="261"/>
                    </a:lnTo>
                    <a:lnTo>
                      <a:pt x="574" y="263"/>
                    </a:lnTo>
                    <a:lnTo>
                      <a:pt x="577" y="265"/>
                    </a:lnTo>
                    <a:lnTo>
                      <a:pt x="579" y="268"/>
                    </a:lnTo>
                    <a:lnTo>
                      <a:pt x="582" y="270"/>
                    </a:lnTo>
                    <a:lnTo>
                      <a:pt x="582" y="270"/>
                    </a:lnTo>
                    <a:lnTo>
                      <a:pt x="586" y="275"/>
                    </a:lnTo>
                    <a:lnTo>
                      <a:pt x="603" y="280"/>
                    </a:lnTo>
                    <a:lnTo>
                      <a:pt x="610" y="282"/>
                    </a:lnTo>
                    <a:lnTo>
                      <a:pt x="610" y="282"/>
                    </a:lnTo>
                    <a:lnTo>
                      <a:pt x="610" y="284"/>
                    </a:lnTo>
                    <a:lnTo>
                      <a:pt x="608" y="292"/>
                    </a:lnTo>
                    <a:lnTo>
                      <a:pt x="605" y="294"/>
                    </a:lnTo>
                    <a:lnTo>
                      <a:pt x="605" y="296"/>
                    </a:lnTo>
                    <a:lnTo>
                      <a:pt x="608" y="299"/>
                    </a:lnTo>
                    <a:lnTo>
                      <a:pt x="610" y="301"/>
                    </a:lnTo>
                    <a:lnTo>
                      <a:pt x="612" y="303"/>
                    </a:lnTo>
                    <a:lnTo>
                      <a:pt x="615" y="308"/>
                    </a:lnTo>
                    <a:lnTo>
                      <a:pt x="615" y="310"/>
                    </a:lnTo>
                    <a:lnTo>
                      <a:pt x="617" y="310"/>
                    </a:lnTo>
                    <a:lnTo>
                      <a:pt x="619" y="310"/>
                    </a:lnTo>
                    <a:lnTo>
                      <a:pt x="622" y="308"/>
                    </a:lnTo>
                    <a:lnTo>
                      <a:pt x="624" y="306"/>
                    </a:lnTo>
                    <a:lnTo>
                      <a:pt x="627" y="301"/>
                    </a:lnTo>
                    <a:lnTo>
                      <a:pt x="629" y="299"/>
                    </a:lnTo>
                    <a:lnTo>
                      <a:pt x="631" y="299"/>
                    </a:lnTo>
                    <a:lnTo>
                      <a:pt x="634" y="296"/>
                    </a:lnTo>
                    <a:lnTo>
                      <a:pt x="636" y="294"/>
                    </a:lnTo>
                    <a:lnTo>
                      <a:pt x="638" y="292"/>
                    </a:lnTo>
                    <a:lnTo>
                      <a:pt x="638" y="289"/>
                    </a:lnTo>
                    <a:lnTo>
                      <a:pt x="638" y="284"/>
                    </a:lnTo>
                    <a:lnTo>
                      <a:pt x="638" y="282"/>
                    </a:lnTo>
                    <a:lnTo>
                      <a:pt x="641" y="282"/>
                    </a:lnTo>
                    <a:lnTo>
                      <a:pt x="643" y="282"/>
                    </a:lnTo>
                    <a:lnTo>
                      <a:pt x="643" y="284"/>
                    </a:lnTo>
                    <a:lnTo>
                      <a:pt x="645" y="287"/>
                    </a:lnTo>
                    <a:lnTo>
                      <a:pt x="645" y="289"/>
                    </a:lnTo>
                    <a:lnTo>
                      <a:pt x="645" y="292"/>
                    </a:lnTo>
                    <a:lnTo>
                      <a:pt x="648" y="294"/>
                    </a:lnTo>
                    <a:lnTo>
                      <a:pt x="653" y="294"/>
                    </a:lnTo>
                    <a:lnTo>
                      <a:pt x="655" y="296"/>
                    </a:lnTo>
                    <a:lnTo>
                      <a:pt x="671" y="313"/>
                    </a:lnTo>
                    <a:lnTo>
                      <a:pt x="674" y="315"/>
                    </a:lnTo>
                    <a:lnTo>
                      <a:pt x="676" y="318"/>
                    </a:lnTo>
                    <a:lnTo>
                      <a:pt x="676" y="318"/>
                    </a:lnTo>
                    <a:lnTo>
                      <a:pt x="676" y="320"/>
                    </a:lnTo>
                    <a:lnTo>
                      <a:pt x="676" y="322"/>
                    </a:lnTo>
                    <a:lnTo>
                      <a:pt x="676" y="325"/>
                    </a:lnTo>
                    <a:lnTo>
                      <a:pt x="676" y="327"/>
                    </a:lnTo>
                    <a:lnTo>
                      <a:pt x="671" y="341"/>
                    </a:lnTo>
                    <a:lnTo>
                      <a:pt x="667" y="346"/>
                    </a:lnTo>
                    <a:lnTo>
                      <a:pt x="664" y="351"/>
                    </a:lnTo>
                    <a:lnTo>
                      <a:pt x="664" y="355"/>
                    </a:lnTo>
                    <a:lnTo>
                      <a:pt x="667" y="358"/>
                    </a:lnTo>
                    <a:lnTo>
                      <a:pt x="669" y="358"/>
                    </a:lnTo>
                    <a:lnTo>
                      <a:pt x="671" y="360"/>
                    </a:lnTo>
                    <a:lnTo>
                      <a:pt x="674" y="360"/>
                    </a:lnTo>
                    <a:lnTo>
                      <a:pt x="676" y="363"/>
                    </a:lnTo>
                    <a:lnTo>
                      <a:pt x="676" y="367"/>
                    </a:lnTo>
                    <a:lnTo>
                      <a:pt x="674" y="379"/>
                    </a:lnTo>
                    <a:lnTo>
                      <a:pt x="671" y="389"/>
                    </a:lnTo>
                    <a:lnTo>
                      <a:pt x="671" y="393"/>
                    </a:lnTo>
                    <a:lnTo>
                      <a:pt x="669" y="398"/>
                    </a:lnTo>
                    <a:lnTo>
                      <a:pt x="667" y="400"/>
                    </a:lnTo>
                    <a:lnTo>
                      <a:pt x="655" y="410"/>
                    </a:lnTo>
                    <a:lnTo>
                      <a:pt x="655" y="412"/>
                    </a:lnTo>
                    <a:lnTo>
                      <a:pt x="653" y="417"/>
                    </a:lnTo>
                    <a:lnTo>
                      <a:pt x="650" y="417"/>
                    </a:lnTo>
                    <a:lnTo>
                      <a:pt x="624" y="422"/>
                    </a:lnTo>
                    <a:lnTo>
                      <a:pt x="622" y="424"/>
                    </a:lnTo>
                    <a:lnTo>
                      <a:pt x="636" y="431"/>
                    </a:lnTo>
                    <a:lnTo>
                      <a:pt x="641" y="434"/>
                    </a:lnTo>
                    <a:lnTo>
                      <a:pt x="638" y="436"/>
                    </a:lnTo>
                    <a:lnTo>
                      <a:pt x="636" y="436"/>
                    </a:lnTo>
                    <a:lnTo>
                      <a:pt x="634" y="441"/>
                    </a:lnTo>
                    <a:lnTo>
                      <a:pt x="636" y="455"/>
                    </a:lnTo>
                    <a:lnTo>
                      <a:pt x="636" y="476"/>
                    </a:lnTo>
                    <a:lnTo>
                      <a:pt x="636" y="481"/>
                    </a:lnTo>
                    <a:lnTo>
                      <a:pt x="636" y="486"/>
                    </a:lnTo>
                    <a:lnTo>
                      <a:pt x="634" y="493"/>
                    </a:lnTo>
                    <a:lnTo>
                      <a:pt x="634" y="497"/>
                    </a:lnTo>
                    <a:lnTo>
                      <a:pt x="634" y="500"/>
                    </a:lnTo>
                    <a:lnTo>
                      <a:pt x="636" y="502"/>
                    </a:lnTo>
                    <a:lnTo>
                      <a:pt x="636" y="502"/>
                    </a:lnTo>
                    <a:lnTo>
                      <a:pt x="641" y="505"/>
                    </a:lnTo>
                    <a:lnTo>
                      <a:pt x="643" y="505"/>
                    </a:lnTo>
                    <a:lnTo>
                      <a:pt x="645" y="505"/>
                    </a:lnTo>
                    <a:lnTo>
                      <a:pt x="655" y="502"/>
                    </a:lnTo>
                    <a:lnTo>
                      <a:pt x="657" y="505"/>
                    </a:lnTo>
                    <a:lnTo>
                      <a:pt x="662" y="507"/>
                    </a:lnTo>
                    <a:lnTo>
                      <a:pt x="664" y="509"/>
                    </a:lnTo>
                    <a:lnTo>
                      <a:pt x="664" y="514"/>
                    </a:lnTo>
                    <a:lnTo>
                      <a:pt x="634" y="578"/>
                    </a:lnTo>
                    <a:lnTo>
                      <a:pt x="634" y="583"/>
                    </a:lnTo>
                    <a:lnTo>
                      <a:pt x="634" y="585"/>
                    </a:lnTo>
                    <a:lnTo>
                      <a:pt x="634" y="587"/>
                    </a:lnTo>
                    <a:lnTo>
                      <a:pt x="636" y="590"/>
                    </a:lnTo>
                    <a:lnTo>
                      <a:pt x="636" y="594"/>
                    </a:lnTo>
                    <a:lnTo>
                      <a:pt x="638" y="599"/>
                    </a:lnTo>
                    <a:lnTo>
                      <a:pt x="636" y="604"/>
                    </a:lnTo>
                    <a:lnTo>
                      <a:pt x="631" y="611"/>
                    </a:lnTo>
                    <a:lnTo>
                      <a:pt x="624" y="635"/>
                    </a:lnTo>
                    <a:lnTo>
                      <a:pt x="619" y="644"/>
                    </a:lnTo>
                    <a:lnTo>
                      <a:pt x="617" y="649"/>
                    </a:lnTo>
                    <a:lnTo>
                      <a:pt x="608" y="663"/>
                    </a:lnTo>
                    <a:lnTo>
                      <a:pt x="605" y="668"/>
                    </a:lnTo>
                    <a:lnTo>
                      <a:pt x="605" y="673"/>
                    </a:lnTo>
                    <a:lnTo>
                      <a:pt x="605" y="677"/>
                    </a:lnTo>
                    <a:lnTo>
                      <a:pt x="605" y="682"/>
                    </a:lnTo>
                    <a:lnTo>
                      <a:pt x="603" y="687"/>
                    </a:lnTo>
                    <a:lnTo>
                      <a:pt x="603" y="692"/>
                    </a:lnTo>
                    <a:lnTo>
                      <a:pt x="598" y="701"/>
                    </a:lnTo>
                    <a:lnTo>
                      <a:pt x="598" y="703"/>
                    </a:lnTo>
                    <a:lnTo>
                      <a:pt x="598" y="708"/>
                    </a:lnTo>
                    <a:lnTo>
                      <a:pt x="600" y="710"/>
                    </a:lnTo>
                    <a:lnTo>
                      <a:pt x="603" y="713"/>
                    </a:lnTo>
                    <a:lnTo>
                      <a:pt x="600" y="718"/>
                    </a:lnTo>
                    <a:lnTo>
                      <a:pt x="600" y="720"/>
                    </a:lnTo>
                    <a:lnTo>
                      <a:pt x="598" y="725"/>
                    </a:lnTo>
                    <a:lnTo>
                      <a:pt x="591" y="729"/>
                    </a:lnTo>
                    <a:lnTo>
                      <a:pt x="586" y="729"/>
                    </a:lnTo>
                    <a:lnTo>
                      <a:pt x="579" y="729"/>
                    </a:lnTo>
                    <a:lnTo>
                      <a:pt x="556" y="713"/>
                    </a:lnTo>
                    <a:lnTo>
                      <a:pt x="548" y="708"/>
                    </a:lnTo>
                    <a:lnTo>
                      <a:pt x="544" y="706"/>
                    </a:lnTo>
                    <a:lnTo>
                      <a:pt x="534" y="703"/>
                    </a:lnTo>
                    <a:lnTo>
                      <a:pt x="532" y="701"/>
                    </a:lnTo>
                    <a:lnTo>
                      <a:pt x="529" y="699"/>
                    </a:lnTo>
                    <a:lnTo>
                      <a:pt x="522" y="692"/>
                    </a:lnTo>
                    <a:lnTo>
                      <a:pt x="518" y="684"/>
                    </a:lnTo>
                    <a:lnTo>
                      <a:pt x="513" y="684"/>
                    </a:lnTo>
                    <a:lnTo>
                      <a:pt x="511" y="684"/>
                    </a:lnTo>
                    <a:lnTo>
                      <a:pt x="508" y="684"/>
                    </a:lnTo>
                    <a:lnTo>
                      <a:pt x="506" y="687"/>
                    </a:lnTo>
                    <a:lnTo>
                      <a:pt x="503" y="694"/>
                    </a:lnTo>
                    <a:lnTo>
                      <a:pt x="503" y="696"/>
                    </a:lnTo>
                    <a:lnTo>
                      <a:pt x="501" y="699"/>
                    </a:lnTo>
                    <a:lnTo>
                      <a:pt x="496" y="701"/>
                    </a:lnTo>
                    <a:lnTo>
                      <a:pt x="494" y="701"/>
                    </a:lnTo>
                    <a:lnTo>
                      <a:pt x="489" y="703"/>
                    </a:lnTo>
                    <a:lnTo>
                      <a:pt x="485" y="703"/>
                    </a:lnTo>
                    <a:lnTo>
                      <a:pt x="480" y="703"/>
                    </a:lnTo>
                    <a:lnTo>
                      <a:pt x="477" y="701"/>
                    </a:lnTo>
                    <a:lnTo>
                      <a:pt x="451" y="687"/>
                    </a:lnTo>
                    <a:lnTo>
                      <a:pt x="442" y="684"/>
                    </a:lnTo>
                    <a:lnTo>
                      <a:pt x="425" y="687"/>
                    </a:lnTo>
                    <a:lnTo>
                      <a:pt x="421" y="689"/>
                    </a:lnTo>
                    <a:lnTo>
                      <a:pt x="418" y="692"/>
                    </a:lnTo>
                    <a:lnTo>
                      <a:pt x="416" y="694"/>
                    </a:lnTo>
                    <a:lnTo>
                      <a:pt x="411" y="696"/>
                    </a:lnTo>
                    <a:lnTo>
                      <a:pt x="404" y="696"/>
                    </a:lnTo>
                    <a:lnTo>
                      <a:pt x="399" y="694"/>
                    </a:lnTo>
                    <a:lnTo>
                      <a:pt x="397" y="692"/>
                    </a:lnTo>
                    <a:lnTo>
                      <a:pt x="390" y="689"/>
                    </a:lnTo>
                    <a:lnTo>
                      <a:pt x="388" y="689"/>
                    </a:lnTo>
                    <a:lnTo>
                      <a:pt x="388" y="687"/>
                    </a:lnTo>
                    <a:lnTo>
                      <a:pt x="388" y="682"/>
                    </a:lnTo>
                    <a:lnTo>
                      <a:pt x="385" y="677"/>
                    </a:lnTo>
                    <a:lnTo>
                      <a:pt x="385" y="675"/>
                    </a:lnTo>
                    <a:lnTo>
                      <a:pt x="380" y="673"/>
                    </a:lnTo>
                    <a:lnTo>
                      <a:pt x="376" y="668"/>
                    </a:lnTo>
                    <a:lnTo>
                      <a:pt x="362" y="665"/>
                    </a:lnTo>
                    <a:lnTo>
                      <a:pt x="357" y="668"/>
                    </a:lnTo>
                    <a:lnTo>
                      <a:pt x="354" y="668"/>
                    </a:lnTo>
                    <a:lnTo>
                      <a:pt x="352" y="670"/>
                    </a:lnTo>
                    <a:lnTo>
                      <a:pt x="347" y="675"/>
                    </a:lnTo>
                    <a:lnTo>
                      <a:pt x="345" y="682"/>
                    </a:lnTo>
                    <a:lnTo>
                      <a:pt x="343" y="684"/>
                    </a:lnTo>
                    <a:lnTo>
                      <a:pt x="335" y="692"/>
                    </a:lnTo>
                    <a:lnTo>
                      <a:pt x="333" y="694"/>
                    </a:lnTo>
                    <a:lnTo>
                      <a:pt x="331" y="696"/>
                    </a:lnTo>
                    <a:lnTo>
                      <a:pt x="326" y="699"/>
                    </a:lnTo>
                    <a:lnTo>
                      <a:pt x="326" y="696"/>
                    </a:lnTo>
                    <a:lnTo>
                      <a:pt x="324" y="694"/>
                    </a:lnTo>
                    <a:lnTo>
                      <a:pt x="326" y="689"/>
                    </a:lnTo>
                    <a:lnTo>
                      <a:pt x="326" y="687"/>
                    </a:lnTo>
                    <a:lnTo>
                      <a:pt x="324" y="684"/>
                    </a:lnTo>
                    <a:lnTo>
                      <a:pt x="324" y="682"/>
                    </a:lnTo>
                    <a:lnTo>
                      <a:pt x="321" y="682"/>
                    </a:lnTo>
                    <a:lnTo>
                      <a:pt x="319" y="684"/>
                    </a:lnTo>
                    <a:lnTo>
                      <a:pt x="319" y="684"/>
                    </a:lnTo>
                    <a:lnTo>
                      <a:pt x="314" y="696"/>
                    </a:lnTo>
                    <a:lnTo>
                      <a:pt x="312" y="699"/>
                    </a:lnTo>
                    <a:lnTo>
                      <a:pt x="309" y="701"/>
                    </a:lnTo>
                    <a:lnTo>
                      <a:pt x="305" y="703"/>
                    </a:lnTo>
                    <a:lnTo>
                      <a:pt x="291" y="689"/>
                    </a:lnTo>
                    <a:lnTo>
                      <a:pt x="286" y="689"/>
                    </a:lnTo>
                    <a:lnTo>
                      <a:pt x="283" y="692"/>
                    </a:lnTo>
                    <a:lnTo>
                      <a:pt x="281" y="694"/>
                    </a:lnTo>
                    <a:lnTo>
                      <a:pt x="279" y="694"/>
                    </a:lnTo>
                    <a:lnTo>
                      <a:pt x="276" y="692"/>
                    </a:lnTo>
                    <a:lnTo>
                      <a:pt x="276" y="687"/>
                    </a:lnTo>
                    <a:lnTo>
                      <a:pt x="276" y="684"/>
                    </a:lnTo>
                    <a:lnTo>
                      <a:pt x="276" y="675"/>
                    </a:lnTo>
                    <a:lnTo>
                      <a:pt x="276" y="673"/>
                    </a:lnTo>
                    <a:lnTo>
                      <a:pt x="274" y="670"/>
                    </a:lnTo>
                    <a:lnTo>
                      <a:pt x="272" y="668"/>
                    </a:lnTo>
                    <a:lnTo>
                      <a:pt x="269" y="663"/>
                    </a:lnTo>
                    <a:lnTo>
                      <a:pt x="265" y="663"/>
                    </a:lnTo>
                    <a:lnTo>
                      <a:pt x="262" y="661"/>
                    </a:lnTo>
                    <a:lnTo>
                      <a:pt x="260" y="661"/>
                    </a:lnTo>
                    <a:lnTo>
                      <a:pt x="255" y="658"/>
                    </a:lnTo>
                    <a:lnTo>
                      <a:pt x="250" y="654"/>
                    </a:lnTo>
                    <a:lnTo>
                      <a:pt x="241" y="644"/>
                    </a:lnTo>
                    <a:lnTo>
                      <a:pt x="234" y="639"/>
                    </a:lnTo>
                    <a:lnTo>
                      <a:pt x="234" y="639"/>
                    </a:lnTo>
                    <a:lnTo>
                      <a:pt x="234" y="637"/>
                    </a:lnTo>
                    <a:lnTo>
                      <a:pt x="234" y="635"/>
                    </a:lnTo>
                    <a:lnTo>
                      <a:pt x="236" y="630"/>
                    </a:lnTo>
                    <a:lnTo>
                      <a:pt x="236" y="628"/>
                    </a:lnTo>
                    <a:lnTo>
                      <a:pt x="241" y="616"/>
                    </a:lnTo>
                    <a:lnTo>
                      <a:pt x="241" y="613"/>
                    </a:lnTo>
                    <a:lnTo>
                      <a:pt x="241" y="611"/>
                    </a:lnTo>
                    <a:lnTo>
                      <a:pt x="241" y="606"/>
                    </a:lnTo>
                    <a:lnTo>
                      <a:pt x="241" y="604"/>
                    </a:lnTo>
                    <a:lnTo>
                      <a:pt x="241" y="602"/>
                    </a:lnTo>
                    <a:lnTo>
                      <a:pt x="243" y="599"/>
                    </a:lnTo>
                    <a:lnTo>
                      <a:pt x="248" y="594"/>
                    </a:lnTo>
                    <a:lnTo>
                      <a:pt x="248" y="592"/>
                    </a:lnTo>
                    <a:lnTo>
                      <a:pt x="246" y="587"/>
                    </a:lnTo>
                    <a:lnTo>
                      <a:pt x="238" y="583"/>
                    </a:lnTo>
                    <a:lnTo>
                      <a:pt x="229" y="578"/>
                    </a:lnTo>
                    <a:lnTo>
                      <a:pt x="227" y="576"/>
                    </a:lnTo>
                    <a:lnTo>
                      <a:pt x="227" y="573"/>
                    </a:lnTo>
                    <a:lnTo>
                      <a:pt x="227" y="573"/>
                    </a:lnTo>
                    <a:lnTo>
                      <a:pt x="227" y="568"/>
                    </a:lnTo>
                    <a:lnTo>
                      <a:pt x="227" y="566"/>
                    </a:lnTo>
                    <a:lnTo>
                      <a:pt x="227" y="564"/>
                    </a:lnTo>
                    <a:lnTo>
                      <a:pt x="224" y="564"/>
                    </a:lnTo>
                    <a:lnTo>
                      <a:pt x="224" y="561"/>
                    </a:lnTo>
                    <a:lnTo>
                      <a:pt x="222" y="559"/>
                    </a:lnTo>
                    <a:lnTo>
                      <a:pt x="217" y="559"/>
                    </a:lnTo>
                    <a:lnTo>
                      <a:pt x="215" y="559"/>
                    </a:lnTo>
                    <a:lnTo>
                      <a:pt x="210" y="561"/>
                    </a:lnTo>
                    <a:lnTo>
                      <a:pt x="205" y="559"/>
                    </a:lnTo>
                    <a:lnTo>
                      <a:pt x="203" y="557"/>
                    </a:lnTo>
                    <a:lnTo>
                      <a:pt x="198" y="552"/>
                    </a:lnTo>
                    <a:lnTo>
                      <a:pt x="191" y="540"/>
                    </a:lnTo>
                    <a:lnTo>
                      <a:pt x="186" y="535"/>
                    </a:lnTo>
                    <a:lnTo>
                      <a:pt x="182" y="533"/>
                    </a:lnTo>
                    <a:lnTo>
                      <a:pt x="177" y="533"/>
                    </a:lnTo>
                    <a:lnTo>
                      <a:pt x="175" y="533"/>
                    </a:lnTo>
                    <a:lnTo>
                      <a:pt x="172" y="535"/>
                    </a:lnTo>
                    <a:lnTo>
                      <a:pt x="170" y="535"/>
                    </a:lnTo>
                    <a:lnTo>
                      <a:pt x="170" y="538"/>
                    </a:lnTo>
                    <a:lnTo>
                      <a:pt x="167" y="540"/>
                    </a:lnTo>
                    <a:lnTo>
                      <a:pt x="165" y="542"/>
                    </a:lnTo>
                    <a:lnTo>
                      <a:pt x="163" y="542"/>
                    </a:lnTo>
                    <a:lnTo>
                      <a:pt x="160" y="540"/>
                    </a:lnTo>
                    <a:lnTo>
                      <a:pt x="160" y="535"/>
                    </a:lnTo>
                    <a:lnTo>
                      <a:pt x="160" y="528"/>
                    </a:lnTo>
                    <a:lnTo>
                      <a:pt x="158" y="526"/>
                    </a:lnTo>
                    <a:lnTo>
                      <a:pt x="158" y="521"/>
                    </a:lnTo>
                    <a:lnTo>
                      <a:pt x="158" y="519"/>
                    </a:lnTo>
                    <a:lnTo>
                      <a:pt x="163" y="512"/>
                    </a:lnTo>
                    <a:lnTo>
                      <a:pt x="165" y="505"/>
                    </a:lnTo>
                    <a:lnTo>
                      <a:pt x="137" y="481"/>
                    </a:lnTo>
                    <a:lnTo>
                      <a:pt x="134" y="476"/>
                    </a:lnTo>
                    <a:lnTo>
                      <a:pt x="132" y="474"/>
                    </a:lnTo>
                    <a:lnTo>
                      <a:pt x="132" y="474"/>
                    </a:lnTo>
                    <a:lnTo>
                      <a:pt x="132" y="471"/>
                    </a:lnTo>
                    <a:lnTo>
                      <a:pt x="130" y="471"/>
                    </a:lnTo>
                    <a:lnTo>
                      <a:pt x="125" y="469"/>
                    </a:lnTo>
                    <a:lnTo>
                      <a:pt x="115" y="471"/>
                    </a:lnTo>
                    <a:lnTo>
                      <a:pt x="111" y="469"/>
                    </a:lnTo>
                    <a:lnTo>
                      <a:pt x="87" y="457"/>
                    </a:lnTo>
                    <a:lnTo>
                      <a:pt x="66" y="443"/>
                    </a:lnTo>
                    <a:lnTo>
                      <a:pt x="52" y="436"/>
                    </a:lnTo>
                    <a:lnTo>
                      <a:pt x="42" y="429"/>
                    </a:lnTo>
                    <a:lnTo>
                      <a:pt x="37" y="424"/>
                    </a:lnTo>
                    <a:lnTo>
                      <a:pt x="35" y="419"/>
                    </a:lnTo>
                    <a:lnTo>
                      <a:pt x="33" y="417"/>
                    </a:lnTo>
                    <a:lnTo>
                      <a:pt x="33" y="412"/>
                    </a:lnTo>
                    <a:lnTo>
                      <a:pt x="30" y="398"/>
                    </a:lnTo>
                    <a:lnTo>
                      <a:pt x="28" y="396"/>
                    </a:lnTo>
                    <a:lnTo>
                      <a:pt x="28" y="384"/>
                    </a:lnTo>
                    <a:lnTo>
                      <a:pt x="23" y="374"/>
                    </a:lnTo>
                    <a:lnTo>
                      <a:pt x="23" y="372"/>
                    </a:lnTo>
                    <a:lnTo>
                      <a:pt x="14" y="365"/>
                    </a:lnTo>
                    <a:lnTo>
                      <a:pt x="4" y="358"/>
                    </a:lnTo>
                    <a:lnTo>
                      <a:pt x="2" y="355"/>
                    </a:lnTo>
                    <a:lnTo>
                      <a:pt x="0" y="353"/>
                    </a:lnTo>
                    <a:lnTo>
                      <a:pt x="0" y="351"/>
                    </a:lnTo>
                    <a:lnTo>
                      <a:pt x="2" y="346"/>
                    </a:lnTo>
                    <a:lnTo>
                      <a:pt x="7" y="339"/>
                    </a:lnTo>
                    <a:lnTo>
                      <a:pt x="7" y="334"/>
                    </a:lnTo>
                    <a:lnTo>
                      <a:pt x="4" y="332"/>
                    </a:lnTo>
                    <a:lnTo>
                      <a:pt x="4" y="327"/>
                    </a:lnTo>
                    <a:lnTo>
                      <a:pt x="2" y="325"/>
                    </a:lnTo>
                    <a:lnTo>
                      <a:pt x="2" y="320"/>
                    </a:lnTo>
                    <a:lnTo>
                      <a:pt x="4" y="310"/>
                    </a:lnTo>
                    <a:lnTo>
                      <a:pt x="4" y="306"/>
                    </a:lnTo>
                    <a:lnTo>
                      <a:pt x="9" y="303"/>
                    </a:lnTo>
                    <a:lnTo>
                      <a:pt x="11" y="301"/>
                    </a:lnTo>
                    <a:lnTo>
                      <a:pt x="21" y="299"/>
                    </a:lnTo>
                    <a:lnTo>
                      <a:pt x="23" y="296"/>
                    </a:lnTo>
                    <a:lnTo>
                      <a:pt x="23" y="296"/>
                    </a:lnTo>
                    <a:lnTo>
                      <a:pt x="26" y="294"/>
                    </a:lnTo>
                    <a:lnTo>
                      <a:pt x="26" y="292"/>
                    </a:lnTo>
                    <a:lnTo>
                      <a:pt x="28" y="289"/>
                    </a:lnTo>
                    <a:lnTo>
                      <a:pt x="28" y="284"/>
                    </a:lnTo>
                    <a:lnTo>
                      <a:pt x="28" y="280"/>
                    </a:lnTo>
                    <a:lnTo>
                      <a:pt x="26" y="275"/>
                    </a:lnTo>
                    <a:lnTo>
                      <a:pt x="26" y="270"/>
                    </a:lnTo>
                    <a:lnTo>
                      <a:pt x="28" y="268"/>
                    </a:lnTo>
                    <a:lnTo>
                      <a:pt x="28" y="265"/>
                    </a:lnTo>
                    <a:lnTo>
                      <a:pt x="30" y="265"/>
                    </a:lnTo>
                    <a:lnTo>
                      <a:pt x="30" y="265"/>
                    </a:lnTo>
                    <a:lnTo>
                      <a:pt x="30" y="263"/>
                    </a:lnTo>
                    <a:lnTo>
                      <a:pt x="30" y="261"/>
                    </a:lnTo>
                    <a:lnTo>
                      <a:pt x="28" y="256"/>
                    </a:lnTo>
                    <a:lnTo>
                      <a:pt x="26" y="254"/>
                    </a:lnTo>
                    <a:lnTo>
                      <a:pt x="18" y="254"/>
                    </a:lnTo>
                    <a:lnTo>
                      <a:pt x="18" y="251"/>
                    </a:lnTo>
                    <a:lnTo>
                      <a:pt x="16" y="247"/>
                    </a:lnTo>
                    <a:lnTo>
                      <a:pt x="14" y="228"/>
                    </a:lnTo>
                    <a:lnTo>
                      <a:pt x="14" y="223"/>
                    </a:lnTo>
                    <a:lnTo>
                      <a:pt x="11" y="216"/>
                    </a:lnTo>
                    <a:lnTo>
                      <a:pt x="4" y="197"/>
                    </a:lnTo>
                    <a:lnTo>
                      <a:pt x="4" y="192"/>
                    </a:lnTo>
                    <a:lnTo>
                      <a:pt x="4" y="190"/>
                    </a:lnTo>
                    <a:lnTo>
                      <a:pt x="7" y="185"/>
                    </a:lnTo>
                    <a:lnTo>
                      <a:pt x="9" y="178"/>
                    </a:lnTo>
                    <a:lnTo>
                      <a:pt x="9" y="166"/>
                    </a:lnTo>
                    <a:lnTo>
                      <a:pt x="18" y="154"/>
                    </a:lnTo>
                    <a:lnTo>
                      <a:pt x="26" y="147"/>
                    </a:lnTo>
                    <a:lnTo>
                      <a:pt x="26" y="145"/>
                    </a:lnTo>
                    <a:lnTo>
                      <a:pt x="26" y="142"/>
                    </a:lnTo>
                    <a:lnTo>
                      <a:pt x="26" y="140"/>
                    </a:lnTo>
                    <a:lnTo>
                      <a:pt x="23" y="135"/>
                    </a:lnTo>
                    <a:lnTo>
                      <a:pt x="23" y="133"/>
                    </a:lnTo>
                    <a:lnTo>
                      <a:pt x="21" y="131"/>
                    </a:lnTo>
                    <a:lnTo>
                      <a:pt x="21" y="128"/>
                    </a:lnTo>
                    <a:lnTo>
                      <a:pt x="23" y="123"/>
                    </a:lnTo>
                    <a:lnTo>
                      <a:pt x="30" y="109"/>
                    </a:lnTo>
                    <a:lnTo>
                      <a:pt x="35" y="102"/>
                    </a:lnTo>
                    <a:lnTo>
                      <a:pt x="40" y="88"/>
                    </a:lnTo>
                    <a:lnTo>
                      <a:pt x="40" y="83"/>
                    </a:lnTo>
                    <a:lnTo>
                      <a:pt x="40" y="81"/>
                    </a:lnTo>
                    <a:lnTo>
                      <a:pt x="37" y="74"/>
                    </a:lnTo>
                    <a:lnTo>
                      <a:pt x="35" y="71"/>
                    </a:lnTo>
                    <a:lnTo>
                      <a:pt x="35" y="69"/>
                    </a:lnTo>
                    <a:lnTo>
                      <a:pt x="35" y="67"/>
                    </a:lnTo>
                    <a:lnTo>
                      <a:pt x="35" y="67"/>
                    </a:lnTo>
                    <a:lnTo>
                      <a:pt x="30" y="64"/>
                    </a:lnTo>
                    <a:lnTo>
                      <a:pt x="30" y="62"/>
                    </a:lnTo>
                    <a:lnTo>
                      <a:pt x="26" y="52"/>
                    </a:lnTo>
                    <a:lnTo>
                      <a:pt x="26" y="52"/>
                    </a:lnTo>
                    <a:lnTo>
                      <a:pt x="26" y="52"/>
                    </a:lnTo>
                    <a:lnTo>
                      <a:pt x="28" y="50"/>
                    </a:lnTo>
                    <a:lnTo>
                      <a:pt x="28" y="48"/>
                    </a:lnTo>
                    <a:lnTo>
                      <a:pt x="33" y="43"/>
                    </a:lnTo>
                    <a:lnTo>
                      <a:pt x="33" y="36"/>
                    </a:lnTo>
                    <a:lnTo>
                      <a:pt x="33" y="34"/>
                    </a:lnTo>
                    <a:lnTo>
                      <a:pt x="33" y="29"/>
                    </a:lnTo>
                    <a:lnTo>
                      <a:pt x="33" y="29"/>
                    </a:lnTo>
                    <a:lnTo>
                      <a:pt x="33" y="26"/>
                    </a:lnTo>
                    <a:lnTo>
                      <a:pt x="33" y="24"/>
                    </a:lnTo>
                    <a:lnTo>
                      <a:pt x="33" y="22"/>
                    </a:lnTo>
                    <a:lnTo>
                      <a:pt x="35" y="19"/>
                    </a:lnTo>
                    <a:lnTo>
                      <a:pt x="40" y="15"/>
                    </a:lnTo>
                    <a:lnTo>
                      <a:pt x="42" y="15"/>
                    </a:lnTo>
                    <a:lnTo>
                      <a:pt x="47" y="17"/>
                    </a:lnTo>
                    <a:lnTo>
                      <a:pt x="56" y="22"/>
                    </a:lnTo>
                    <a:lnTo>
                      <a:pt x="59" y="24"/>
                    </a:lnTo>
                    <a:lnTo>
                      <a:pt x="61" y="24"/>
                    </a:lnTo>
                    <a:lnTo>
                      <a:pt x="73" y="22"/>
                    </a:lnTo>
                    <a:lnTo>
                      <a:pt x="75" y="22"/>
                    </a:lnTo>
                    <a:lnTo>
                      <a:pt x="78" y="24"/>
                    </a:lnTo>
                    <a:lnTo>
                      <a:pt x="78" y="26"/>
                    </a:lnTo>
                    <a:lnTo>
                      <a:pt x="80" y="29"/>
                    </a:lnTo>
                    <a:lnTo>
                      <a:pt x="80" y="29"/>
                    </a:lnTo>
                    <a:lnTo>
                      <a:pt x="85" y="29"/>
                    </a:lnTo>
                    <a:lnTo>
                      <a:pt x="89" y="26"/>
                    </a:lnTo>
                    <a:lnTo>
                      <a:pt x="101" y="12"/>
                    </a:lnTo>
                    <a:lnTo>
                      <a:pt x="106" y="1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6534151" y="5149850"/>
                <a:ext cx="30163" cy="22225"/>
              </a:xfrm>
              <a:custGeom>
                <a:avLst/>
                <a:gdLst>
                  <a:gd name="T0" fmla="*/ 14 w 19"/>
                  <a:gd name="T1" fmla="*/ 11 h 14"/>
                  <a:gd name="T2" fmla="*/ 14 w 19"/>
                  <a:gd name="T3" fmla="*/ 11 h 14"/>
                  <a:gd name="T4" fmla="*/ 10 w 19"/>
                  <a:gd name="T5" fmla="*/ 14 h 14"/>
                  <a:gd name="T6" fmla="*/ 0 w 19"/>
                  <a:gd name="T7" fmla="*/ 14 h 14"/>
                  <a:gd name="T8" fmla="*/ 3 w 19"/>
                  <a:gd name="T9" fmla="*/ 9 h 14"/>
                  <a:gd name="T10" fmla="*/ 5 w 19"/>
                  <a:gd name="T11" fmla="*/ 4 h 14"/>
                  <a:gd name="T12" fmla="*/ 12 w 19"/>
                  <a:gd name="T13" fmla="*/ 0 h 14"/>
                  <a:gd name="T14" fmla="*/ 19 w 19"/>
                  <a:gd name="T15" fmla="*/ 4 h 14"/>
                  <a:gd name="T16" fmla="*/ 17 w 19"/>
                  <a:gd name="T17" fmla="*/ 7 h 14"/>
                  <a:gd name="T18" fmla="*/ 14 w 19"/>
                  <a:gd name="T1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4">
                    <a:moveTo>
                      <a:pt x="14" y="11"/>
                    </a:moveTo>
                    <a:lnTo>
                      <a:pt x="14" y="11"/>
                    </a:lnTo>
                    <a:lnTo>
                      <a:pt x="10" y="14"/>
                    </a:lnTo>
                    <a:lnTo>
                      <a:pt x="0" y="14"/>
                    </a:lnTo>
                    <a:lnTo>
                      <a:pt x="3" y="9"/>
                    </a:lnTo>
                    <a:lnTo>
                      <a:pt x="5" y="4"/>
                    </a:lnTo>
                    <a:lnTo>
                      <a:pt x="12" y="0"/>
                    </a:lnTo>
                    <a:lnTo>
                      <a:pt x="19" y="4"/>
                    </a:lnTo>
                    <a:lnTo>
                      <a:pt x="17" y="7"/>
                    </a:lnTo>
                    <a:lnTo>
                      <a:pt x="14" y="1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6534151" y="5149850"/>
                <a:ext cx="30163" cy="22225"/>
              </a:xfrm>
              <a:custGeom>
                <a:avLst/>
                <a:gdLst>
                  <a:gd name="T0" fmla="*/ 14 w 19"/>
                  <a:gd name="T1" fmla="*/ 11 h 14"/>
                  <a:gd name="T2" fmla="*/ 14 w 19"/>
                  <a:gd name="T3" fmla="*/ 11 h 14"/>
                  <a:gd name="T4" fmla="*/ 10 w 19"/>
                  <a:gd name="T5" fmla="*/ 14 h 14"/>
                  <a:gd name="T6" fmla="*/ 0 w 19"/>
                  <a:gd name="T7" fmla="*/ 14 h 14"/>
                  <a:gd name="T8" fmla="*/ 3 w 19"/>
                  <a:gd name="T9" fmla="*/ 9 h 14"/>
                  <a:gd name="T10" fmla="*/ 5 w 19"/>
                  <a:gd name="T11" fmla="*/ 4 h 14"/>
                  <a:gd name="T12" fmla="*/ 12 w 19"/>
                  <a:gd name="T13" fmla="*/ 0 h 14"/>
                  <a:gd name="T14" fmla="*/ 19 w 19"/>
                  <a:gd name="T15" fmla="*/ 4 h 14"/>
                  <a:gd name="T16" fmla="*/ 17 w 19"/>
                  <a:gd name="T17" fmla="*/ 7 h 14"/>
                  <a:gd name="T18" fmla="*/ 14 w 19"/>
                  <a:gd name="T1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4">
                    <a:moveTo>
                      <a:pt x="14" y="11"/>
                    </a:moveTo>
                    <a:lnTo>
                      <a:pt x="14" y="11"/>
                    </a:lnTo>
                    <a:lnTo>
                      <a:pt x="10" y="14"/>
                    </a:lnTo>
                    <a:lnTo>
                      <a:pt x="0" y="14"/>
                    </a:lnTo>
                    <a:lnTo>
                      <a:pt x="3" y="9"/>
                    </a:lnTo>
                    <a:lnTo>
                      <a:pt x="5" y="4"/>
                    </a:lnTo>
                    <a:lnTo>
                      <a:pt x="12" y="0"/>
                    </a:lnTo>
                    <a:lnTo>
                      <a:pt x="19" y="4"/>
                    </a:lnTo>
                    <a:lnTo>
                      <a:pt x="17" y="7"/>
                    </a:lnTo>
                    <a:lnTo>
                      <a:pt x="14" y="1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3905251" y="6170613"/>
                <a:ext cx="30163" cy="30163"/>
              </a:xfrm>
              <a:custGeom>
                <a:avLst/>
                <a:gdLst>
                  <a:gd name="T0" fmla="*/ 7 w 19"/>
                  <a:gd name="T1" fmla="*/ 17 h 19"/>
                  <a:gd name="T2" fmla="*/ 7 w 19"/>
                  <a:gd name="T3" fmla="*/ 17 h 19"/>
                  <a:gd name="T4" fmla="*/ 2 w 19"/>
                  <a:gd name="T5" fmla="*/ 15 h 19"/>
                  <a:gd name="T6" fmla="*/ 0 w 19"/>
                  <a:gd name="T7" fmla="*/ 10 h 19"/>
                  <a:gd name="T8" fmla="*/ 5 w 19"/>
                  <a:gd name="T9" fmla="*/ 3 h 19"/>
                  <a:gd name="T10" fmla="*/ 7 w 19"/>
                  <a:gd name="T11" fmla="*/ 0 h 19"/>
                  <a:gd name="T12" fmla="*/ 12 w 19"/>
                  <a:gd name="T13" fmla="*/ 5 h 19"/>
                  <a:gd name="T14" fmla="*/ 14 w 19"/>
                  <a:gd name="T15" fmla="*/ 12 h 19"/>
                  <a:gd name="T16" fmla="*/ 19 w 19"/>
                  <a:gd name="T17" fmla="*/ 17 h 19"/>
                  <a:gd name="T18" fmla="*/ 16 w 19"/>
                  <a:gd name="T19" fmla="*/ 17 h 19"/>
                  <a:gd name="T20" fmla="*/ 14 w 19"/>
                  <a:gd name="T21" fmla="*/ 19 h 19"/>
                  <a:gd name="T22" fmla="*/ 14 w 19"/>
                  <a:gd name="T23" fmla="*/ 19 h 19"/>
                  <a:gd name="T24" fmla="*/ 7 w 19"/>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9">
                    <a:moveTo>
                      <a:pt x="7" y="17"/>
                    </a:moveTo>
                    <a:lnTo>
                      <a:pt x="7" y="17"/>
                    </a:lnTo>
                    <a:lnTo>
                      <a:pt x="2" y="15"/>
                    </a:lnTo>
                    <a:lnTo>
                      <a:pt x="0" y="10"/>
                    </a:lnTo>
                    <a:lnTo>
                      <a:pt x="5" y="3"/>
                    </a:lnTo>
                    <a:lnTo>
                      <a:pt x="7" y="0"/>
                    </a:lnTo>
                    <a:lnTo>
                      <a:pt x="12" y="5"/>
                    </a:lnTo>
                    <a:lnTo>
                      <a:pt x="14" y="12"/>
                    </a:lnTo>
                    <a:lnTo>
                      <a:pt x="19" y="17"/>
                    </a:lnTo>
                    <a:lnTo>
                      <a:pt x="16" y="17"/>
                    </a:lnTo>
                    <a:lnTo>
                      <a:pt x="14" y="19"/>
                    </a:lnTo>
                    <a:lnTo>
                      <a:pt x="14" y="19"/>
                    </a:lnTo>
                    <a:lnTo>
                      <a:pt x="7" y="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905251" y="6170613"/>
                <a:ext cx="30163" cy="30163"/>
              </a:xfrm>
              <a:custGeom>
                <a:avLst/>
                <a:gdLst>
                  <a:gd name="T0" fmla="*/ 7 w 19"/>
                  <a:gd name="T1" fmla="*/ 17 h 19"/>
                  <a:gd name="T2" fmla="*/ 7 w 19"/>
                  <a:gd name="T3" fmla="*/ 17 h 19"/>
                  <a:gd name="T4" fmla="*/ 2 w 19"/>
                  <a:gd name="T5" fmla="*/ 15 h 19"/>
                  <a:gd name="T6" fmla="*/ 0 w 19"/>
                  <a:gd name="T7" fmla="*/ 10 h 19"/>
                  <a:gd name="T8" fmla="*/ 5 w 19"/>
                  <a:gd name="T9" fmla="*/ 3 h 19"/>
                  <a:gd name="T10" fmla="*/ 7 w 19"/>
                  <a:gd name="T11" fmla="*/ 0 h 19"/>
                  <a:gd name="T12" fmla="*/ 12 w 19"/>
                  <a:gd name="T13" fmla="*/ 5 h 19"/>
                  <a:gd name="T14" fmla="*/ 14 w 19"/>
                  <a:gd name="T15" fmla="*/ 12 h 19"/>
                  <a:gd name="T16" fmla="*/ 19 w 19"/>
                  <a:gd name="T17" fmla="*/ 17 h 19"/>
                  <a:gd name="T18" fmla="*/ 16 w 19"/>
                  <a:gd name="T19" fmla="*/ 17 h 19"/>
                  <a:gd name="T20" fmla="*/ 14 w 19"/>
                  <a:gd name="T21" fmla="*/ 19 h 19"/>
                  <a:gd name="T22" fmla="*/ 14 w 19"/>
                  <a:gd name="T23" fmla="*/ 19 h 19"/>
                  <a:gd name="T24" fmla="*/ 7 w 19"/>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9">
                    <a:moveTo>
                      <a:pt x="7" y="17"/>
                    </a:moveTo>
                    <a:lnTo>
                      <a:pt x="7" y="17"/>
                    </a:lnTo>
                    <a:lnTo>
                      <a:pt x="2" y="15"/>
                    </a:lnTo>
                    <a:lnTo>
                      <a:pt x="0" y="10"/>
                    </a:lnTo>
                    <a:lnTo>
                      <a:pt x="5" y="3"/>
                    </a:lnTo>
                    <a:lnTo>
                      <a:pt x="7" y="0"/>
                    </a:lnTo>
                    <a:lnTo>
                      <a:pt x="12" y="5"/>
                    </a:lnTo>
                    <a:lnTo>
                      <a:pt x="14" y="12"/>
                    </a:lnTo>
                    <a:lnTo>
                      <a:pt x="19" y="17"/>
                    </a:lnTo>
                    <a:lnTo>
                      <a:pt x="16" y="17"/>
                    </a:lnTo>
                    <a:lnTo>
                      <a:pt x="14" y="19"/>
                    </a:lnTo>
                    <a:lnTo>
                      <a:pt x="14" y="19"/>
                    </a:lnTo>
                    <a:lnTo>
                      <a:pt x="7" y="1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6407151" y="2574925"/>
                <a:ext cx="19050" cy="7938"/>
              </a:xfrm>
              <a:custGeom>
                <a:avLst/>
                <a:gdLst>
                  <a:gd name="T0" fmla="*/ 12 w 12"/>
                  <a:gd name="T1" fmla="*/ 5 h 5"/>
                  <a:gd name="T2" fmla="*/ 12 w 12"/>
                  <a:gd name="T3" fmla="*/ 5 h 5"/>
                  <a:gd name="T4" fmla="*/ 0 w 12"/>
                  <a:gd name="T5" fmla="*/ 0 h 5"/>
                  <a:gd name="T6" fmla="*/ 12 w 12"/>
                  <a:gd name="T7" fmla="*/ 5 h 5"/>
                </a:gdLst>
                <a:ahLst/>
                <a:cxnLst>
                  <a:cxn ang="0">
                    <a:pos x="T0" y="T1"/>
                  </a:cxn>
                  <a:cxn ang="0">
                    <a:pos x="T2" y="T3"/>
                  </a:cxn>
                  <a:cxn ang="0">
                    <a:pos x="T4" y="T5"/>
                  </a:cxn>
                  <a:cxn ang="0">
                    <a:pos x="T6" y="T7"/>
                  </a:cxn>
                </a:cxnLst>
                <a:rect l="0" t="0" r="r" b="b"/>
                <a:pathLst>
                  <a:path w="12" h="5">
                    <a:moveTo>
                      <a:pt x="12" y="5"/>
                    </a:moveTo>
                    <a:lnTo>
                      <a:pt x="12" y="5"/>
                    </a:lnTo>
                    <a:lnTo>
                      <a:pt x="0" y="0"/>
                    </a:lnTo>
                    <a:lnTo>
                      <a:pt x="12"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6407151" y="2574925"/>
                <a:ext cx="19050" cy="7938"/>
              </a:xfrm>
              <a:custGeom>
                <a:avLst/>
                <a:gdLst>
                  <a:gd name="T0" fmla="*/ 12 w 12"/>
                  <a:gd name="T1" fmla="*/ 5 h 5"/>
                  <a:gd name="T2" fmla="*/ 12 w 12"/>
                  <a:gd name="T3" fmla="*/ 5 h 5"/>
                  <a:gd name="T4" fmla="*/ 0 w 12"/>
                  <a:gd name="T5" fmla="*/ 0 h 5"/>
                  <a:gd name="T6" fmla="*/ 12 w 12"/>
                  <a:gd name="T7" fmla="*/ 5 h 5"/>
                </a:gdLst>
                <a:ahLst/>
                <a:cxnLst>
                  <a:cxn ang="0">
                    <a:pos x="T0" y="T1"/>
                  </a:cxn>
                  <a:cxn ang="0">
                    <a:pos x="T2" y="T3"/>
                  </a:cxn>
                  <a:cxn ang="0">
                    <a:pos x="T4" y="T5"/>
                  </a:cxn>
                  <a:cxn ang="0">
                    <a:pos x="T6" y="T7"/>
                  </a:cxn>
                </a:cxnLst>
                <a:rect l="0" t="0" r="r" b="b"/>
                <a:pathLst>
                  <a:path w="12" h="5">
                    <a:moveTo>
                      <a:pt x="12" y="5"/>
                    </a:moveTo>
                    <a:lnTo>
                      <a:pt x="12" y="5"/>
                    </a:lnTo>
                    <a:lnTo>
                      <a:pt x="0" y="0"/>
                    </a:lnTo>
                    <a:lnTo>
                      <a:pt x="12"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4664076" y="3363913"/>
                <a:ext cx="1671638" cy="1616075"/>
              </a:xfrm>
              <a:custGeom>
                <a:avLst/>
                <a:gdLst>
                  <a:gd name="T0" fmla="*/ 700 w 1053"/>
                  <a:gd name="T1" fmla="*/ 105 h 1018"/>
                  <a:gd name="T2" fmla="*/ 679 w 1053"/>
                  <a:gd name="T3" fmla="*/ 149 h 1018"/>
                  <a:gd name="T4" fmla="*/ 740 w 1053"/>
                  <a:gd name="T5" fmla="*/ 74 h 1018"/>
                  <a:gd name="T6" fmla="*/ 906 w 1053"/>
                  <a:gd name="T7" fmla="*/ 22 h 1018"/>
                  <a:gd name="T8" fmla="*/ 937 w 1053"/>
                  <a:gd name="T9" fmla="*/ 149 h 1018"/>
                  <a:gd name="T10" fmla="*/ 977 w 1053"/>
                  <a:gd name="T11" fmla="*/ 187 h 1018"/>
                  <a:gd name="T12" fmla="*/ 953 w 1053"/>
                  <a:gd name="T13" fmla="*/ 254 h 1018"/>
                  <a:gd name="T14" fmla="*/ 932 w 1053"/>
                  <a:gd name="T15" fmla="*/ 310 h 1018"/>
                  <a:gd name="T16" fmla="*/ 989 w 1053"/>
                  <a:gd name="T17" fmla="*/ 370 h 1018"/>
                  <a:gd name="T18" fmla="*/ 1036 w 1053"/>
                  <a:gd name="T19" fmla="*/ 469 h 1018"/>
                  <a:gd name="T20" fmla="*/ 984 w 1053"/>
                  <a:gd name="T21" fmla="*/ 540 h 1018"/>
                  <a:gd name="T22" fmla="*/ 918 w 1053"/>
                  <a:gd name="T23" fmla="*/ 559 h 1018"/>
                  <a:gd name="T24" fmla="*/ 856 w 1053"/>
                  <a:gd name="T25" fmla="*/ 602 h 1018"/>
                  <a:gd name="T26" fmla="*/ 788 w 1053"/>
                  <a:gd name="T27" fmla="*/ 599 h 1018"/>
                  <a:gd name="T28" fmla="*/ 828 w 1053"/>
                  <a:gd name="T29" fmla="*/ 651 h 1018"/>
                  <a:gd name="T30" fmla="*/ 795 w 1053"/>
                  <a:gd name="T31" fmla="*/ 691 h 1018"/>
                  <a:gd name="T32" fmla="*/ 724 w 1053"/>
                  <a:gd name="T33" fmla="*/ 710 h 1018"/>
                  <a:gd name="T34" fmla="*/ 674 w 1053"/>
                  <a:gd name="T35" fmla="*/ 765 h 1018"/>
                  <a:gd name="T36" fmla="*/ 632 w 1053"/>
                  <a:gd name="T37" fmla="*/ 793 h 1018"/>
                  <a:gd name="T38" fmla="*/ 632 w 1053"/>
                  <a:gd name="T39" fmla="*/ 850 h 1018"/>
                  <a:gd name="T40" fmla="*/ 577 w 1053"/>
                  <a:gd name="T41" fmla="*/ 878 h 1018"/>
                  <a:gd name="T42" fmla="*/ 570 w 1053"/>
                  <a:gd name="T43" fmla="*/ 902 h 1018"/>
                  <a:gd name="T44" fmla="*/ 627 w 1053"/>
                  <a:gd name="T45" fmla="*/ 928 h 1018"/>
                  <a:gd name="T46" fmla="*/ 646 w 1053"/>
                  <a:gd name="T47" fmla="*/ 1002 h 1018"/>
                  <a:gd name="T48" fmla="*/ 587 w 1053"/>
                  <a:gd name="T49" fmla="*/ 1018 h 1018"/>
                  <a:gd name="T50" fmla="*/ 516 w 1053"/>
                  <a:gd name="T51" fmla="*/ 980 h 1018"/>
                  <a:gd name="T52" fmla="*/ 483 w 1053"/>
                  <a:gd name="T53" fmla="*/ 949 h 1018"/>
                  <a:gd name="T54" fmla="*/ 390 w 1053"/>
                  <a:gd name="T55" fmla="*/ 983 h 1018"/>
                  <a:gd name="T56" fmla="*/ 319 w 1053"/>
                  <a:gd name="T57" fmla="*/ 964 h 1018"/>
                  <a:gd name="T58" fmla="*/ 270 w 1053"/>
                  <a:gd name="T59" fmla="*/ 957 h 1018"/>
                  <a:gd name="T60" fmla="*/ 236 w 1053"/>
                  <a:gd name="T61" fmla="*/ 949 h 1018"/>
                  <a:gd name="T62" fmla="*/ 168 w 1053"/>
                  <a:gd name="T63" fmla="*/ 954 h 1018"/>
                  <a:gd name="T64" fmla="*/ 135 w 1053"/>
                  <a:gd name="T65" fmla="*/ 909 h 1018"/>
                  <a:gd name="T66" fmla="*/ 90 w 1053"/>
                  <a:gd name="T67" fmla="*/ 777 h 1018"/>
                  <a:gd name="T68" fmla="*/ 132 w 1053"/>
                  <a:gd name="T69" fmla="*/ 727 h 1018"/>
                  <a:gd name="T70" fmla="*/ 203 w 1053"/>
                  <a:gd name="T71" fmla="*/ 680 h 1018"/>
                  <a:gd name="T72" fmla="*/ 227 w 1053"/>
                  <a:gd name="T73" fmla="*/ 647 h 1018"/>
                  <a:gd name="T74" fmla="*/ 234 w 1053"/>
                  <a:gd name="T75" fmla="*/ 609 h 1018"/>
                  <a:gd name="T76" fmla="*/ 255 w 1053"/>
                  <a:gd name="T77" fmla="*/ 571 h 1018"/>
                  <a:gd name="T78" fmla="*/ 213 w 1053"/>
                  <a:gd name="T79" fmla="*/ 514 h 1018"/>
                  <a:gd name="T80" fmla="*/ 154 w 1053"/>
                  <a:gd name="T81" fmla="*/ 512 h 1018"/>
                  <a:gd name="T82" fmla="*/ 87 w 1053"/>
                  <a:gd name="T83" fmla="*/ 519 h 1018"/>
                  <a:gd name="T84" fmla="*/ 94 w 1053"/>
                  <a:gd name="T85" fmla="*/ 455 h 1018"/>
                  <a:gd name="T86" fmla="*/ 9 w 1053"/>
                  <a:gd name="T87" fmla="*/ 334 h 1018"/>
                  <a:gd name="T88" fmla="*/ 5 w 1053"/>
                  <a:gd name="T89" fmla="*/ 280 h 1018"/>
                  <a:gd name="T90" fmla="*/ 38 w 1053"/>
                  <a:gd name="T91" fmla="*/ 220 h 1018"/>
                  <a:gd name="T92" fmla="*/ 24 w 1053"/>
                  <a:gd name="T93" fmla="*/ 154 h 1018"/>
                  <a:gd name="T94" fmla="*/ 61 w 1053"/>
                  <a:gd name="T95" fmla="*/ 149 h 1018"/>
                  <a:gd name="T96" fmla="*/ 135 w 1053"/>
                  <a:gd name="T97" fmla="*/ 166 h 1018"/>
                  <a:gd name="T98" fmla="*/ 208 w 1053"/>
                  <a:gd name="T99" fmla="*/ 119 h 1018"/>
                  <a:gd name="T100" fmla="*/ 265 w 1053"/>
                  <a:gd name="T101" fmla="*/ 123 h 1018"/>
                  <a:gd name="T102" fmla="*/ 296 w 1053"/>
                  <a:gd name="T103" fmla="*/ 126 h 1018"/>
                  <a:gd name="T104" fmla="*/ 331 w 1053"/>
                  <a:gd name="T105" fmla="*/ 121 h 1018"/>
                  <a:gd name="T106" fmla="*/ 355 w 1053"/>
                  <a:gd name="T107" fmla="*/ 36 h 1018"/>
                  <a:gd name="T108" fmla="*/ 416 w 1053"/>
                  <a:gd name="T109" fmla="*/ 10 h 1018"/>
                  <a:gd name="T110" fmla="*/ 492 w 1053"/>
                  <a:gd name="T111" fmla="*/ 67 h 1018"/>
                  <a:gd name="T112" fmla="*/ 527 w 1053"/>
                  <a:gd name="T113" fmla="*/ 105 h 1018"/>
                  <a:gd name="T114" fmla="*/ 558 w 1053"/>
                  <a:gd name="T115" fmla="*/ 88 h 1018"/>
                  <a:gd name="T116" fmla="*/ 594 w 1053"/>
                  <a:gd name="T117" fmla="*/ 95 h 1018"/>
                  <a:gd name="T118" fmla="*/ 667 w 1053"/>
                  <a:gd name="T119" fmla="*/ 62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3" h="1018">
                    <a:moveTo>
                      <a:pt x="679" y="45"/>
                    </a:moveTo>
                    <a:lnTo>
                      <a:pt x="679" y="45"/>
                    </a:lnTo>
                    <a:lnTo>
                      <a:pt x="681" y="43"/>
                    </a:lnTo>
                    <a:lnTo>
                      <a:pt x="691" y="29"/>
                    </a:lnTo>
                    <a:lnTo>
                      <a:pt x="707" y="36"/>
                    </a:lnTo>
                    <a:lnTo>
                      <a:pt x="712" y="41"/>
                    </a:lnTo>
                    <a:lnTo>
                      <a:pt x="714" y="48"/>
                    </a:lnTo>
                    <a:lnTo>
                      <a:pt x="717" y="52"/>
                    </a:lnTo>
                    <a:lnTo>
                      <a:pt x="707" y="74"/>
                    </a:lnTo>
                    <a:lnTo>
                      <a:pt x="707" y="76"/>
                    </a:lnTo>
                    <a:lnTo>
                      <a:pt x="705" y="90"/>
                    </a:lnTo>
                    <a:lnTo>
                      <a:pt x="707" y="95"/>
                    </a:lnTo>
                    <a:lnTo>
                      <a:pt x="707" y="97"/>
                    </a:lnTo>
                    <a:lnTo>
                      <a:pt x="705" y="100"/>
                    </a:lnTo>
                    <a:lnTo>
                      <a:pt x="700" y="105"/>
                    </a:lnTo>
                    <a:lnTo>
                      <a:pt x="698" y="105"/>
                    </a:lnTo>
                    <a:lnTo>
                      <a:pt x="695" y="105"/>
                    </a:lnTo>
                    <a:lnTo>
                      <a:pt x="693" y="102"/>
                    </a:lnTo>
                    <a:lnTo>
                      <a:pt x="693" y="102"/>
                    </a:lnTo>
                    <a:lnTo>
                      <a:pt x="693" y="102"/>
                    </a:lnTo>
                    <a:lnTo>
                      <a:pt x="693" y="105"/>
                    </a:lnTo>
                    <a:lnTo>
                      <a:pt x="674" y="114"/>
                    </a:lnTo>
                    <a:lnTo>
                      <a:pt x="669" y="119"/>
                    </a:lnTo>
                    <a:lnTo>
                      <a:pt x="667" y="123"/>
                    </a:lnTo>
                    <a:lnTo>
                      <a:pt x="672" y="128"/>
                    </a:lnTo>
                    <a:lnTo>
                      <a:pt x="677" y="135"/>
                    </a:lnTo>
                    <a:lnTo>
                      <a:pt x="677" y="140"/>
                    </a:lnTo>
                    <a:lnTo>
                      <a:pt x="674" y="145"/>
                    </a:lnTo>
                    <a:lnTo>
                      <a:pt x="672" y="154"/>
                    </a:lnTo>
                    <a:lnTo>
                      <a:pt x="679" y="149"/>
                    </a:lnTo>
                    <a:lnTo>
                      <a:pt x="691" y="145"/>
                    </a:lnTo>
                    <a:lnTo>
                      <a:pt x="705" y="142"/>
                    </a:lnTo>
                    <a:lnTo>
                      <a:pt x="714" y="147"/>
                    </a:lnTo>
                    <a:lnTo>
                      <a:pt x="724" y="140"/>
                    </a:lnTo>
                    <a:lnTo>
                      <a:pt x="738" y="121"/>
                    </a:lnTo>
                    <a:lnTo>
                      <a:pt x="755" y="107"/>
                    </a:lnTo>
                    <a:lnTo>
                      <a:pt x="762" y="100"/>
                    </a:lnTo>
                    <a:lnTo>
                      <a:pt x="759" y="90"/>
                    </a:lnTo>
                    <a:lnTo>
                      <a:pt x="757" y="88"/>
                    </a:lnTo>
                    <a:lnTo>
                      <a:pt x="752" y="90"/>
                    </a:lnTo>
                    <a:lnTo>
                      <a:pt x="750" y="90"/>
                    </a:lnTo>
                    <a:lnTo>
                      <a:pt x="748" y="88"/>
                    </a:lnTo>
                    <a:lnTo>
                      <a:pt x="745" y="81"/>
                    </a:lnTo>
                    <a:lnTo>
                      <a:pt x="745" y="81"/>
                    </a:lnTo>
                    <a:lnTo>
                      <a:pt x="740" y="74"/>
                    </a:lnTo>
                    <a:lnTo>
                      <a:pt x="740" y="69"/>
                    </a:lnTo>
                    <a:lnTo>
                      <a:pt x="740" y="62"/>
                    </a:lnTo>
                    <a:lnTo>
                      <a:pt x="748" y="55"/>
                    </a:lnTo>
                    <a:lnTo>
                      <a:pt x="755" y="43"/>
                    </a:lnTo>
                    <a:lnTo>
                      <a:pt x="764" y="33"/>
                    </a:lnTo>
                    <a:lnTo>
                      <a:pt x="771" y="29"/>
                    </a:lnTo>
                    <a:lnTo>
                      <a:pt x="781" y="29"/>
                    </a:lnTo>
                    <a:lnTo>
                      <a:pt x="790" y="24"/>
                    </a:lnTo>
                    <a:lnTo>
                      <a:pt x="814" y="5"/>
                    </a:lnTo>
                    <a:lnTo>
                      <a:pt x="833" y="0"/>
                    </a:lnTo>
                    <a:lnTo>
                      <a:pt x="852" y="0"/>
                    </a:lnTo>
                    <a:lnTo>
                      <a:pt x="897" y="7"/>
                    </a:lnTo>
                    <a:lnTo>
                      <a:pt x="901" y="10"/>
                    </a:lnTo>
                    <a:lnTo>
                      <a:pt x="904" y="12"/>
                    </a:lnTo>
                    <a:lnTo>
                      <a:pt x="906" y="22"/>
                    </a:lnTo>
                    <a:lnTo>
                      <a:pt x="904" y="29"/>
                    </a:lnTo>
                    <a:lnTo>
                      <a:pt x="897" y="38"/>
                    </a:lnTo>
                    <a:lnTo>
                      <a:pt x="897" y="43"/>
                    </a:lnTo>
                    <a:lnTo>
                      <a:pt x="904" y="52"/>
                    </a:lnTo>
                    <a:lnTo>
                      <a:pt x="913" y="62"/>
                    </a:lnTo>
                    <a:lnTo>
                      <a:pt x="923" y="74"/>
                    </a:lnTo>
                    <a:lnTo>
                      <a:pt x="913" y="95"/>
                    </a:lnTo>
                    <a:lnTo>
                      <a:pt x="908" y="112"/>
                    </a:lnTo>
                    <a:lnTo>
                      <a:pt x="908" y="126"/>
                    </a:lnTo>
                    <a:lnTo>
                      <a:pt x="911" y="133"/>
                    </a:lnTo>
                    <a:lnTo>
                      <a:pt x="934" y="135"/>
                    </a:lnTo>
                    <a:lnTo>
                      <a:pt x="939" y="140"/>
                    </a:lnTo>
                    <a:lnTo>
                      <a:pt x="939" y="142"/>
                    </a:lnTo>
                    <a:lnTo>
                      <a:pt x="937" y="147"/>
                    </a:lnTo>
                    <a:lnTo>
                      <a:pt x="937" y="149"/>
                    </a:lnTo>
                    <a:lnTo>
                      <a:pt x="934" y="152"/>
                    </a:lnTo>
                    <a:lnTo>
                      <a:pt x="934" y="152"/>
                    </a:lnTo>
                    <a:lnTo>
                      <a:pt x="937" y="154"/>
                    </a:lnTo>
                    <a:lnTo>
                      <a:pt x="937" y="159"/>
                    </a:lnTo>
                    <a:lnTo>
                      <a:pt x="937" y="161"/>
                    </a:lnTo>
                    <a:lnTo>
                      <a:pt x="937" y="164"/>
                    </a:lnTo>
                    <a:lnTo>
                      <a:pt x="937" y="166"/>
                    </a:lnTo>
                    <a:lnTo>
                      <a:pt x="937" y="166"/>
                    </a:lnTo>
                    <a:lnTo>
                      <a:pt x="939" y="168"/>
                    </a:lnTo>
                    <a:lnTo>
                      <a:pt x="942" y="168"/>
                    </a:lnTo>
                    <a:lnTo>
                      <a:pt x="944" y="166"/>
                    </a:lnTo>
                    <a:lnTo>
                      <a:pt x="946" y="164"/>
                    </a:lnTo>
                    <a:lnTo>
                      <a:pt x="949" y="164"/>
                    </a:lnTo>
                    <a:lnTo>
                      <a:pt x="956" y="166"/>
                    </a:lnTo>
                    <a:lnTo>
                      <a:pt x="977" y="187"/>
                    </a:lnTo>
                    <a:lnTo>
                      <a:pt x="979" y="187"/>
                    </a:lnTo>
                    <a:lnTo>
                      <a:pt x="979" y="192"/>
                    </a:lnTo>
                    <a:lnTo>
                      <a:pt x="984" y="199"/>
                    </a:lnTo>
                    <a:lnTo>
                      <a:pt x="986" y="209"/>
                    </a:lnTo>
                    <a:lnTo>
                      <a:pt x="989" y="211"/>
                    </a:lnTo>
                    <a:lnTo>
                      <a:pt x="991" y="216"/>
                    </a:lnTo>
                    <a:lnTo>
                      <a:pt x="986" y="218"/>
                    </a:lnTo>
                    <a:lnTo>
                      <a:pt x="984" y="223"/>
                    </a:lnTo>
                    <a:lnTo>
                      <a:pt x="982" y="228"/>
                    </a:lnTo>
                    <a:lnTo>
                      <a:pt x="982" y="232"/>
                    </a:lnTo>
                    <a:lnTo>
                      <a:pt x="977" y="239"/>
                    </a:lnTo>
                    <a:lnTo>
                      <a:pt x="972" y="247"/>
                    </a:lnTo>
                    <a:lnTo>
                      <a:pt x="965" y="249"/>
                    </a:lnTo>
                    <a:lnTo>
                      <a:pt x="960" y="251"/>
                    </a:lnTo>
                    <a:lnTo>
                      <a:pt x="953" y="254"/>
                    </a:lnTo>
                    <a:lnTo>
                      <a:pt x="951" y="254"/>
                    </a:lnTo>
                    <a:lnTo>
                      <a:pt x="949" y="254"/>
                    </a:lnTo>
                    <a:lnTo>
                      <a:pt x="946" y="251"/>
                    </a:lnTo>
                    <a:lnTo>
                      <a:pt x="946" y="251"/>
                    </a:lnTo>
                    <a:lnTo>
                      <a:pt x="944" y="254"/>
                    </a:lnTo>
                    <a:lnTo>
                      <a:pt x="944" y="256"/>
                    </a:lnTo>
                    <a:lnTo>
                      <a:pt x="944" y="256"/>
                    </a:lnTo>
                    <a:lnTo>
                      <a:pt x="944" y="258"/>
                    </a:lnTo>
                    <a:lnTo>
                      <a:pt x="934" y="261"/>
                    </a:lnTo>
                    <a:lnTo>
                      <a:pt x="930" y="263"/>
                    </a:lnTo>
                    <a:lnTo>
                      <a:pt x="927" y="270"/>
                    </a:lnTo>
                    <a:lnTo>
                      <a:pt x="925" y="277"/>
                    </a:lnTo>
                    <a:lnTo>
                      <a:pt x="925" y="284"/>
                    </a:lnTo>
                    <a:lnTo>
                      <a:pt x="927" y="291"/>
                    </a:lnTo>
                    <a:lnTo>
                      <a:pt x="932" y="310"/>
                    </a:lnTo>
                    <a:lnTo>
                      <a:pt x="939" y="318"/>
                    </a:lnTo>
                    <a:lnTo>
                      <a:pt x="949" y="322"/>
                    </a:lnTo>
                    <a:lnTo>
                      <a:pt x="956" y="325"/>
                    </a:lnTo>
                    <a:lnTo>
                      <a:pt x="960" y="325"/>
                    </a:lnTo>
                    <a:lnTo>
                      <a:pt x="968" y="332"/>
                    </a:lnTo>
                    <a:lnTo>
                      <a:pt x="972" y="334"/>
                    </a:lnTo>
                    <a:lnTo>
                      <a:pt x="982" y="336"/>
                    </a:lnTo>
                    <a:lnTo>
                      <a:pt x="984" y="339"/>
                    </a:lnTo>
                    <a:lnTo>
                      <a:pt x="986" y="344"/>
                    </a:lnTo>
                    <a:lnTo>
                      <a:pt x="986" y="346"/>
                    </a:lnTo>
                    <a:lnTo>
                      <a:pt x="984" y="355"/>
                    </a:lnTo>
                    <a:lnTo>
                      <a:pt x="984" y="358"/>
                    </a:lnTo>
                    <a:lnTo>
                      <a:pt x="984" y="362"/>
                    </a:lnTo>
                    <a:lnTo>
                      <a:pt x="989" y="367"/>
                    </a:lnTo>
                    <a:lnTo>
                      <a:pt x="989" y="370"/>
                    </a:lnTo>
                    <a:lnTo>
                      <a:pt x="994" y="386"/>
                    </a:lnTo>
                    <a:lnTo>
                      <a:pt x="996" y="393"/>
                    </a:lnTo>
                    <a:lnTo>
                      <a:pt x="1010" y="398"/>
                    </a:lnTo>
                    <a:lnTo>
                      <a:pt x="1024" y="407"/>
                    </a:lnTo>
                    <a:lnTo>
                      <a:pt x="1027" y="412"/>
                    </a:lnTo>
                    <a:lnTo>
                      <a:pt x="1029" y="417"/>
                    </a:lnTo>
                    <a:lnTo>
                      <a:pt x="1031" y="422"/>
                    </a:lnTo>
                    <a:lnTo>
                      <a:pt x="1036" y="424"/>
                    </a:lnTo>
                    <a:lnTo>
                      <a:pt x="1050" y="429"/>
                    </a:lnTo>
                    <a:lnTo>
                      <a:pt x="1053" y="431"/>
                    </a:lnTo>
                    <a:lnTo>
                      <a:pt x="1053" y="436"/>
                    </a:lnTo>
                    <a:lnTo>
                      <a:pt x="1050" y="443"/>
                    </a:lnTo>
                    <a:lnTo>
                      <a:pt x="1046" y="455"/>
                    </a:lnTo>
                    <a:lnTo>
                      <a:pt x="1036" y="467"/>
                    </a:lnTo>
                    <a:lnTo>
                      <a:pt x="1036" y="469"/>
                    </a:lnTo>
                    <a:lnTo>
                      <a:pt x="1039" y="481"/>
                    </a:lnTo>
                    <a:lnTo>
                      <a:pt x="1041" y="490"/>
                    </a:lnTo>
                    <a:lnTo>
                      <a:pt x="1043" y="497"/>
                    </a:lnTo>
                    <a:lnTo>
                      <a:pt x="1034" y="505"/>
                    </a:lnTo>
                    <a:lnTo>
                      <a:pt x="1029" y="516"/>
                    </a:lnTo>
                    <a:lnTo>
                      <a:pt x="1029" y="516"/>
                    </a:lnTo>
                    <a:lnTo>
                      <a:pt x="1027" y="516"/>
                    </a:lnTo>
                    <a:lnTo>
                      <a:pt x="1022" y="512"/>
                    </a:lnTo>
                    <a:lnTo>
                      <a:pt x="1020" y="512"/>
                    </a:lnTo>
                    <a:lnTo>
                      <a:pt x="1010" y="516"/>
                    </a:lnTo>
                    <a:lnTo>
                      <a:pt x="998" y="521"/>
                    </a:lnTo>
                    <a:lnTo>
                      <a:pt x="996" y="526"/>
                    </a:lnTo>
                    <a:lnTo>
                      <a:pt x="991" y="535"/>
                    </a:lnTo>
                    <a:lnTo>
                      <a:pt x="986" y="540"/>
                    </a:lnTo>
                    <a:lnTo>
                      <a:pt x="984" y="540"/>
                    </a:lnTo>
                    <a:lnTo>
                      <a:pt x="977" y="540"/>
                    </a:lnTo>
                    <a:lnTo>
                      <a:pt x="975" y="542"/>
                    </a:lnTo>
                    <a:lnTo>
                      <a:pt x="975" y="547"/>
                    </a:lnTo>
                    <a:lnTo>
                      <a:pt x="975" y="549"/>
                    </a:lnTo>
                    <a:lnTo>
                      <a:pt x="977" y="549"/>
                    </a:lnTo>
                    <a:lnTo>
                      <a:pt x="977" y="552"/>
                    </a:lnTo>
                    <a:lnTo>
                      <a:pt x="968" y="559"/>
                    </a:lnTo>
                    <a:lnTo>
                      <a:pt x="958" y="557"/>
                    </a:lnTo>
                    <a:lnTo>
                      <a:pt x="946" y="549"/>
                    </a:lnTo>
                    <a:lnTo>
                      <a:pt x="934" y="549"/>
                    </a:lnTo>
                    <a:lnTo>
                      <a:pt x="932" y="552"/>
                    </a:lnTo>
                    <a:lnTo>
                      <a:pt x="927" y="557"/>
                    </a:lnTo>
                    <a:lnTo>
                      <a:pt x="925" y="557"/>
                    </a:lnTo>
                    <a:lnTo>
                      <a:pt x="923" y="559"/>
                    </a:lnTo>
                    <a:lnTo>
                      <a:pt x="918" y="559"/>
                    </a:lnTo>
                    <a:lnTo>
                      <a:pt x="916" y="559"/>
                    </a:lnTo>
                    <a:lnTo>
                      <a:pt x="904" y="566"/>
                    </a:lnTo>
                    <a:lnTo>
                      <a:pt x="904" y="566"/>
                    </a:lnTo>
                    <a:lnTo>
                      <a:pt x="894" y="568"/>
                    </a:lnTo>
                    <a:lnTo>
                      <a:pt x="885" y="576"/>
                    </a:lnTo>
                    <a:lnTo>
                      <a:pt x="880" y="578"/>
                    </a:lnTo>
                    <a:lnTo>
                      <a:pt x="873" y="578"/>
                    </a:lnTo>
                    <a:lnTo>
                      <a:pt x="868" y="580"/>
                    </a:lnTo>
                    <a:lnTo>
                      <a:pt x="868" y="583"/>
                    </a:lnTo>
                    <a:lnTo>
                      <a:pt x="868" y="585"/>
                    </a:lnTo>
                    <a:lnTo>
                      <a:pt x="868" y="587"/>
                    </a:lnTo>
                    <a:lnTo>
                      <a:pt x="866" y="592"/>
                    </a:lnTo>
                    <a:lnTo>
                      <a:pt x="861" y="599"/>
                    </a:lnTo>
                    <a:lnTo>
                      <a:pt x="859" y="599"/>
                    </a:lnTo>
                    <a:lnTo>
                      <a:pt x="856" y="602"/>
                    </a:lnTo>
                    <a:lnTo>
                      <a:pt x="835" y="594"/>
                    </a:lnTo>
                    <a:lnTo>
                      <a:pt x="833" y="592"/>
                    </a:lnTo>
                    <a:lnTo>
                      <a:pt x="833" y="590"/>
                    </a:lnTo>
                    <a:lnTo>
                      <a:pt x="830" y="585"/>
                    </a:lnTo>
                    <a:lnTo>
                      <a:pt x="828" y="583"/>
                    </a:lnTo>
                    <a:lnTo>
                      <a:pt x="823" y="580"/>
                    </a:lnTo>
                    <a:lnTo>
                      <a:pt x="816" y="578"/>
                    </a:lnTo>
                    <a:lnTo>
                      <a:pt x="809" y="580"/>
                    </a:lnTo>
                    <a:lnTo>
                      <a:pt x="804" y="580"/>
                    </a:lnTo>
                    <a:lnTo>
                      <a:pt x="800" y="578"/>
                    </a:lnTo>
                    <a:lnTo>
                      <a:pt x="795" y="576"/>
                    </a:lnTo>
                    <a:lnTo>
                      <a:pt x="788" y="583"/>
                    </a:lnTo>
                    <a:lnTo>
                      <a:pt x="788" y="587"/>
                    </a:lnTo>
                    <a:lnTo>
                      <a:pt x="788" y="592"/>
                    </a:lnTo>
                    <a:lnTo>
                      <a:pt x="788" y="599"/>
                    </a:lnTo>
                    <a:lnTo>
                      <a:pt x="785" y="613"/>
                    </a:lnTo>
                    <a:lnTo>
                      <a:pt x="785" y="623"/>
                    </a:lnTo>
                    <a:lnTo>
                      <a:pt x="788" y="625"/>
                    </a:lnTo>
                    <a:lnTo>
                      <a:pt x="790" y="628"/>
                    </a:lnTo>
                    <a:lnTo>
                      <a:pt x="792" y="628"/>
                    </a:lnTo>
                    <a:lnTo>
                      <a:pt x="797" y="628"/>
                    </a:lnTo>
                    <a:lnTo>
                      <a:pt x="811" y="623"/>
                    </a:lnTo>
                    <a:lnTo>
                      <a:pt x="814" y="625"/>
                    </a:lnTo>
                    <a:lnTo>
                      <a:pt x="816" y="628"/>
                    </a:lnTo>
                    <a:lnTo>
                      <a:pt x="818" y="630"/>
                    </a:lnTo>
                    <a:lnTo>
                      <a:pt x="818" y="632"/>
                    </a:lnTo>
                    <a:lnTo>
                      <a:pt x="821" y="642"/>
                    </a:lnTo>
                    <a:lnTo>
                      <a:pt x="821" y="647"/>
                    </a:lnTo>
                    <a:lnTo>
                      <a:pt x="823" y="649"/>
                    </a:lnTo>
                    <a:lnTo>
                      <a:pt x="828" y="651"/>
                    </a:lnTo>
                    <a:lnTo>
                      <a:pt x="830" y="656"/>
                    </a:lnTo>
                    <a:lnTo>
                      <a:pt x="833" y="661"/>
                    </a:lnTo>
                    <a:lnTo>
                      <a:pt x="833" y="663"/>
                    </a:lnTo>
                    <a:lnTo>
                      <a:pt x="833" y="675"/>
                    </a:lnTo>
                    <a:lnTo>
                      <a:pt x="833" y="682"/>
                    </a:lnTo>
                    <a:lnTo>
                      <a:pt x="833" y="684"/>
                    </a:lnTo>
                    <a:lnTo>
                      <a:pt x="830" y="687"/>
                    </a:lnTo>
                    <a:lnTo>
                      <a:pt x="828" y="687"/>
                    </a:lnTo>
                    <a:lnTo>
                      <a:pt x="826" y="687"/>
                    </a:lnTo>
                    <a:lnTo>
                      <a:pt x="816" y="684"/>
                    </a:lnTo>
                    <a:lnTo>
                      <a:pt x="814" y="684"/>
                    </a:lnTo>
                    <a:lnTo>
                      <a:pt x="809" y="684"/>
                    </a:lnTo>
                    <a:lnTo>
                      <a:pt x="807" y="684"/>
                    </a:lnTo>
                    <a:lnTo>
                      <a:pt x="797" y="689"/>
                    </a:lnTo>
                    <a:lnTo>
                      <a:pt x="795" y="691"/>
                    </a:lnTo>
                    <a:lnTo>
                      <a:pt x="788" y="689"/>
                    </a:lnTo>
                    <a:lnTo>
                      <a:pt x="785" y="691"/>
                    </a:lnTo>
                    <a:lnTo>
                      <a:pt x="778" y="694"/>
                    </a:lnTo>
                    <a:lnTo>
                      <a:pt x="774" y="694"/>
                    </a:lnTo>
                    <a:lnTo>
                      <a:pt x="769" y="691"/>
                    </a:lnTo>
                    <a:lnTo>
                      <a:pt x="766" y="691"/>
                    </a:lnTo>
                    <a:lnTo>
                      <a:pt x="762" y="694"/>
                    </a:lnTo>
                    <a:lnTo>
                      <a:pt x="748" y="706"/>
                    </a:lnTo>
                    <a:lnTo>
                      <a:pt x="745" y="706"/>
                    </a:lnTo>
                    <a:lnTo>
                      <a:pt x="743" y="706"/>
                    </a:lnTo>
                    <a:lnTo>
                      <a:pt x="738" y="706"/>
                    </a:lnTo>
                    <a:lnTo>
                      <a:pt x="733" y="703"/>
                    </a:lnTo>
                    <a:lnTo>
                      <a:pt x="731" y="706"/>
                    </a:lnTo>
                    <a:lnTo>
                      <a:pt x="729" y="706"/>
                    </a:lnTo>
                    <a:lnTo>
                      <a:pt x="724" y="710"/>
                    </a:lnTo>
                    <a:lnTo>
                      <a:pt x="717" y="718"/>
                    </a:lnTo>
                    <a:lnTo>
                      <a:pt x="717" y="720"/>
                    </a:lnTo>
                    <a:lnTo>
                      <a:pt x="717" y="722"/>
                    </a:lnTo>
                    <a:lnTo>
                      <a:pt x="719" y="725"/>
                    </a:lnTo>
                    <a:lnTo>
                      <a:pt x="719" y="729"/>
                    </a:lnTo>
                    <a:lnTo>
                      <a:pt x="717" y="732"/>
                    </a:lnTo>
                    <a:lnTo>
                      <a:pt x="714" y="734"/>
                    </a:lnTo>
                    <a:lnTo>
                      <a:pt x="703" y="739"/>
                    </a:lnTo>
                    <a:lnTo>
                      <a:pt x="695" y="741"/>
                    </a:lnTo>
                    <a:lnTo>
                      <a:pt x="688" y="741"/>
                    </a:lnTo>
                    <a:lnTo>
                      <a:pt x="684" y="744"/>
                    </a:lnTo>
                    <a:lnTo>
                      <a:pt x="681" y="744"/>
                    </a:lnTo>
                    <a:lnTo>
                      <a:pt x="679" y="748"/>
                    </a:lnTo>
                    <a:lnTo>
                      <a:pt x="672" y="760"/>
                    </a:lnTo>
                    <a:lnTo>
                      <a:pt x="674" y="765"/>
                    </a:lnTo>
                    <a:lnTo>
                      <a:pt x="677" y="767"/>
                    </a:lnTo>
                    <a:lnTo>
                      <a:pt x="679" y="770"/>
                    </a:lnTo>
                    <a:lnTo>
                      <a:pt x="679" y="772"/>
                    </a:lnTo>
                    <a:lnTo>
                      <a:pt x="677" y="777"/>
                    </a:lnTo>
                    <a:lnTo>
                      <a:pt x="674" y="779"/>
                    </a:lnTo>
                    <a:lnTo>
                      <a:pt x="669" y="784"/>
                    </a:lnTo>
                    <a:lnTo>
                      <a:pt x="667" y="786"/>
                    </a:lnTo>
                    <a:lnTo>
                      <a:pt x="660" y="789"/>
                    </a:lnTo>
                    <a:lnTo>
                      <a:pt x="653" y="791"/>
                    </a:lnTo>
                    <a:lnTo>
                      <a:pt x="651" y="793"/>
                    </a:lnTo>
                    <a:lnTo>
                      <a:pt x="646" y="793"/>
                    </a:lnTo>
                    <a:lnTo>
                      <a:pt x="641" y="793"/>
                    </a:lnTo>
                    <a:lnTo>
                      <a:pt x="639" y="793"/>
                    </a:lnTo>
                    <a:lnTo>
                      <a:pt x="634" y="793"/>
                    </a:lnTo>
                    <a:lnTo>
                      <a:pt x="632" y="793"/>
                    </a:lnTo>
                    <a:lnTo>
                      <a:pt x="627" y="796"/>
                    </a:lnTo>
                    <a:lnTo>
                      <a:pt x="627" y="798"/>
                    </a:lnTo>
                    <a:lnTo>
                      <a:pt x="627" y="800"/>
                    </a:lnTo>
                    <a:lnTo>
                      <a:pt x="627" y="805"/>
                    </a:lnTo>
                    <a:lnTo>
                      <a:pt x="624" y="810"/>
                    </a:lnTo>
                    <a:lnTo>
                      <a:pt x="615" y="824"/>
                    </a:lnTo>
                    <a:lnTo>
                      <a:pt x="615" y="829"/>
                    </a:lnTo>
                    <a:lnTo>
                      <a:pt x="615" y="829"/>
                    </a:lnTo>
                    <a:lnTo>
                      <a:pt x="615" y="831"/>
                    </a:lnTo>
                    <a:lnTo>
                      <a:pt x="615" y="833"/>
                    </a:lnTo>
                    <a:lnTo>
                      <a:pt x="617" y="836"/>
                    </a:lnTo>
                    <a:lnTo>
                      <a:pt x="620" y="838"/>
                    </a:lnTo>
                    <a:lnTo>
                      <a:pt x="627" y="843"/>
                    </a:lnTo>
                    <a:lnTo>
                      <a:pt x="629" y="845"/>
                    </a:lnTo>
                    <a:lnTo>
                      <a:pt x="632" y="850"/>
                    </a:lnTo>
                    <a:lnTo>
                      <a:pt x="632" y="855"/>
                    </a:lnTo>
                    <a:lnTo>
                      <a:pt x="629" y="857"/>
                    </a:lnTo>
                    <a:lnTo>
                      <a:pt x="617" y="867"/>
                    </a:lnTo>
                    <a:lnTo>
                      <a:pt x="613" y="869"/>
                    </a:lnTo>
                    <a:lnTo>
                      <a:pt x="610" y="869"/>
                    </a:lnTo>
                    <a:lnTo>
                      <a:pt x="591" y="862"/>
                    </a:lnTo>
                    <a:lnTo>
                      <a:pt x="582" y="862"/>
                    </a:lnTo>
                    <a:lnTo>
                      <a:pt x="580" y="862"/>
                    </a:lnTo>
                    <a:lnTo>
                      <a:pt x="575" y="864"/>
                    </a:lnTo>
                    <a:lnTo>
                      <a:pt x="575" y="864"/>
                    </a:lnTo>
                    <a:lnTo>
                      <a:pt x="575" y="867"/>
                    </a:lnTo>
                    <a:lnTo>
                      <a:pt x="575" y="871"/>
                    </a:lnTo>
                    <a:lnTo>
                      <a:pt x="575" y="874"/>
                    </a:lnTo>
                    <a:lnTo>
                      <a:pt x="577" y="876"/>
                    </a:lnTo>
                    <a:lnTo>
                      <a:pt x="577" y="878"/>
                    </a:lnTo>
                    <a:lnTo>
                      <a:pt x="580" y="881"/>
                    </a:lnTo>
                    <a:lnTo>
                      <a:pt x="582" y="881"/>
                    </a:lnTo>
                    <a:lnTo>
                      <a:pt x="584" y="883"/>
                    </a:lnTo>
                    <a:lnTo>
                      <a:pt x="584" y="886"/>
                    </a:lnTo>
                    <a:lnTo>
                      <a:pt x="587" y="888"/>
                    </a:lnTo>
                    <a:lnTo>
                      <a:pt x="584" y="890"/>
                    </a:lnTo>
                    <a:lnTo>
                      <a:pt x="584" y="890"/>
                    </a:lnTo>
                    <a:lnTo>
                      <a:pt x="582" y="890"/>
                    </a:lnTo>
                    <a:lnTo>
                      <a:pt x="577" y="890"/>
                    </a:lnTo>
                    <a:lnTo>
                      <a:pt x="570" y="890"/>
                    </a:lnTo>
                    <a:lnTo>
                      <a:pt x="568" y="890"/>
                    </a:lnTo>
                    <a:lnTo>
                      <a:pt x="563" y="893"/>
                    </a:lnTo>
                    <a:lnTo>
                      <a:pt x="563" y="895"/>
                    </a:lnTo>
                    <a:lnTo>
                      <a:pt x="565" y="897"/>
                    </a:lnTo>
                    <a:lnTo>
                      <a:pt x="570" y="902"/>
                    </a:lnTo>
                    <a:lnTo>
                      <a:pt x="570" y="905"/>
                    </a:lnTo>
                    <a:lnTo>
                      <a:pt x="572" y="907"/>
                    </a:lnTo>
                    <a:lnTo>
                      <a:pt x="572" y="909"/>
                    </a:lnTo>
                    <a:lnTo>
                      <a:pt x="572" y="912"/>
                    </a:lnTo>
                    <a:lnTo>
                      <a:pt x="575" y="914"/>
                    </a:lnTo>
                    <a:lnTo>
                      <a:pt x="587" y="923"/>
                    </a:lnTo>
                    <a:lnTo>
                      <a:pt x="589" y="923"/>
                    </a:lnTo>
                    <a:lnTo>
                      <a:pt x="591" y="923"/>
                    </a:lnTo>
                    <a:lnTo>
                      <a:pt x="596" y="926"/>
                    </a:lnTo>
                    <a:lnTo>
                      <a:pt x="598" y="926"/>
                    </a:lnTo>
                    <a:lnTo>
                      <a:pt x="606" y="928"/>
                    </a:lnTo>
                    <a:lnTo>
                      <a:pt x="608" y="928"/>
                    </a:lnTo>
                    <a:lnTo>
                      <a:pt x="622" y="928"/>
                    </a:lnTo>
                    <a:lnTo>
                      <a:pt x="624" y="928"/>
                    </a:lnTo>
                    <a:lnTo>
                      <a:pt x="627" y="928"/>
                    </a:lnTo>
                    <a:lnTo>
                      <a:pt x="629" y="931"/>
                    </a:lnTo>
                    <a:lnTo>
                      <a:pt x="627" y="933"/>
                    </a:lnTo>
                    <a:lnTo>
                      <a:pt x="627" y="938"/>
                    </a:lnTo>
                    <a:lnTo>
                      <a:pt x="627" y="940"/>
                    </a:lnTo>
                    <a:lnTo>
                      <a:pt x="629" y="942"/>
                    </a:lnTo>
                    <a:lnTo>
                      <a:pt x="632" y="945"/>
                    </a:lnTo>
                    <a:lnTo>
                      <a:pt x="634" y="949"/>
                    </a:lnTo>
                    <a:lnTo>
                      <a:pt x="636" y="949"/>
                    </a:lnTo>
                    <a:lnTo>
                      <a:pt x="641" y="952"/>
                    </a:lnTo>
                    <a:lnTo>
                      <a:pt x="643" y="954"/>
                    </a:lnTo>
                    <a:lnTo>
                      <a:pt x="646" y="957"/>
                    </a:lnTo>
                    <a:lnTo>
                      <a:pt x="648" y="968"/>
                    </a:lnTo>
                    <a:lnTo>
                      <a:pt x="648" y="985"/>
                    </a:lnTo>
                    <a:lnTo>
                      <a:pt x="646" y="990"/>
                    </a:lnTo>
                    <a:lnTo>
                      <a:pt x="646" y="1002"/>
                    </a:lnTo>
                    <a:lnTo>
                      <a:pt x="646" y="1004"/>
                    </a:lnTo>
                    <a:lnTo>
                      <a:pt x="643" y="1004"/>
                    </a:lnTo>
                    <a:lnTo>
                      <a:pt x="641" y="1004"/>
                    </a:lnTo>
                    <a:lnTo>
                      <a:pt x="639" y="1002"/>
                    </a:lnTo>
                    <a:lnTo>
                      <a:pt x="636" y="999"/>
                    </a:lnTo>
                    <a:lnTo>
                      <a:pt x="636" y="997"/>
                    </a:lnTo>
                    <a:lnTo>
                      <a:pt x="634" y="994"/>
                    </a:lnTo>
                    <a:lnTo>
                      <a:pt x="632" y="992"/>
                    </a:lnTo>
                    <a:lnTo>
                      <a:pt x="624" y="992"/>
                    </a:lnTo>
                    <a:lnTo>
                      <a:pt x="620" y="994"/>
                    </a:lnTo>
                    <a:lnTo>
                      <a:pt x="617" y="997"/>
                    </a:lnTo>
                    <a:lnTo>
                      <a:pt x="613" y="1004"/>
                    </a:lnTo>
                    <a:lnTo>
                      <a:pt x="606" y="1013"/>
                    </a:lnTo>
                    <a:lnTo>
                      <a:pt x="596" y="1018"/>
                    </a:lnTo>
                    <a:lnTo>
                      <a:pt x="587" y="1018"/>
                    </a:lnTo>
                    <a:lnTo>
                      <a:pt x="582" y="1018"/>
                    </a:lnTo>
                    <a:lnTo>
                      <a:pt x="570" y="1009"/>
                    </a:lnTo>
                    <a:lnTo>
                      <a:pt x="565" y="1006"/>
                    </a:lnTo>
                    <a:lnTo>
                      <a:pt x="563" y="1004"/>
                    </a:lnTo>
                    <a:lnTo>
                      <a:pt x="561" y="1002"/>
                    </a:lnTo>
                    <a:lnTo>
                      <a:pt x="558" y="999"/>
                    </a:lnTo>
                    <a:lnTo>
                      <a:pt x="558" y="994"/>
                    </a:lnTo>
                    <a:lnTo>
                      <a:pt x="558" y="992"/>
                    </a:lnTo>
                    <a:lnTo>
                      <a:pt x="556" y="987"/>
                    </a:lnTo>
                    <a:lnTo>
                      <a:pt x="554" y="985"/>
                    </a:lnTo>
                    <a:lnTo>
                      <a:pt x="549" y="985"/>
                    </a:lnTo>
                    <a:lnTo>
                      <a:pt x="546" y="985"/>
                    </a:lnTo>
                    <a:lnTo>
                      <a:pt x="542" y="985"/>
                    </a:lnTo>
                    <a:lnTo>
                      <a:pt x="520" y="980"/>
                    </a:lnTo>
                    <a:lnTo>
                      <a:pt x="516" y="980"/>
                    </a:lnTo>
                    <a:lnTo>
                      <a:pt x="513" y="980"/>
                    </a:lnTo>
                    <a:lnTo>
                      <a:pt x="506" y="980"/>
                    </a:lnTo>
                    <a:lnTo>
                      <a:pt x="497" y="980"/>
                    </a:lnTo>
                    <a:lnTo>
                      <a:pt x="492" y="978"/>
                    </a:lnTo>
                    <a:lnTo>
                      <a:pt x="490" y="976"/>
                    </a:lnTo>
                    <a:lnTo>
                      <a:pt x="487" y="973"/>
                    </a:lnTo>
                    <a:lnTo>
                      <a:pt x="487" y="971"/>
                    </a:lnTo>
                    <a:lnTo>
                      <a:pt x="487" y="964"/>
                    </a:lnTo>
                    <a:lnTo>
                      <a:pt x="487" y="961"/>
                    </a:lnTo>
                    <a:lnTo>
                      <a:pt x="490" y="954"/>
                    </a:lnTo>
                    <a:lnTo>
                      <a:pt x="490" y="952"/>
                    </a:lnTo>
                    <a:lnTo>
                      <a:pt x="490" y="947"/>
                    </a:lnTo>
                    <a:lnTo>
                      <a:pt x="487" y="947"/>
                    </a:lnTo>
                    <a:lnTo>
                      <a:pt x="485" y="947"/>
                    </a:lnTo>
                    <a:lnTo>
                      <a:pt x="483" y="949"/>
                    </a:lnTo>
                    <a:lnTo>
                      <a:pt x="480" y="954"/>
                    </a:lnTo>
                    <a:lnTo>
                      <a:pt x="475" y="957"/>
                    </a:lnTo>
                    <a:lnTo>
                      <a:pt x="471" y="957"/>
                    </a:lnTo>
                    <a:lnTo>
                      <a:pt x="456" y="954"/>
                    </a:lnTo>
                    <a:lnTo>
                      <a:pt x="454" y="954"/>
                    </a:lnTo>
                    <a:lnTo>
                      <a:pt x="433" y="961"/>
                    </a:lnTo>
                    <a:lnTo>
                      <a:pt x="428" y="964"/>
                    </a:lnTo>
                    <a:lnTo>
                      <a:pt x="421" y="968"/>
                    </a:lnTo>
                    <a:lnTo>
                      <a:pt x="416" y="971"/>
                    </a:lnTo>
                    <a:lnTo>
                      <a:pt x="414" y="971"/>
                    </a:lnTo>
                    <a:lnTo>
                      <a:pt x="404" y="973"/>
                    </a:lnTo>
                    <a:lnTo>
                      <a:pt x="402" y="973"/>
                    </a:lnTo>
                    <a:lnTo>
                      <a:pt x="400" y="976"/>
                    </a:lnTo>
                    <a:lnTo>
                      <a:pt x="395" y="980"/>
                    </a:lnTo>
                    <a:lnTo>
                      <a:pt x="390" y="983"/>
                    </a:lnTo>
                    <a:lnTo>
                      <a:pt x="388" y="983"/>
                    </a:lnTo>
                    <a:lnTo>
                      <a:pt x="386" y="983"/>
                    </a:lnTo>
                    <a:lnTo>
                      <a:pt x="381" y="980"/>
                    </a:lnTo>
                    <a:lnTo>
                      <a:pt x="381" y="978"/>
                    </a:lnTo>
                    <a:lnTo>
                      <a:pt x="371" y="959"/>
                    </a:lnTo>
                    <a:lnTo>
                      <a:pt x="371" y="957"/>
                    </a:lnTo>
                    <a:lnTo>
                      <a:pt x="369" y="952"/>
                    </a:lnTo>
                    <a:lnTo>
                      <a:pt x="364" y="949"/>
                    </a:lnTo>
                    <a:lnTo>
                      <a:pt x="359" y="947"/>
                    </a:lnTo>
                    <a:lnTo>
                      <a:pt x="357" y="947"/>
                    </a:lnTo>
                    <a:lnTo>
                      <a:pt x="350" y="947"/>
                    </a:lnTo>
                    <a:lnTo>
                      <a:pt x="341" y="947"/>
                    </a:lnTo>
                    <a:lnTo>
                      <a:pt x="331" y="947"/>
                    </a:lnTo>
                    <a:lnTo>
                      <a:pt x="333" y="968"/>
                    </a:lnTo>
                    <a:lnTo>
                      <a:pt x="319" y="964"/>
                    </a:lnTo>
                    <a:lnTo>
                      <a:pt x="310" y="961"/>
                    </a:lnTo>
                    <a:lnTo>
                      <a:pt x="310" y="959"/>
                    </a:lnTo>
                    <a:lnTo>
                      <a:pt x="307" y="959"/>
                    </a:lnTo>
                    <a:lnTo>
                      <a:pt x="305" y="957"/>
                    </a:lnTo>
                    <a:lnTo>
                      <a:pt x="305" y="954"/>
                    </a:lnTo>
                    <a:lnTo>
                      <a:pt x="303" y="954"/>
                    </a:lnTo>
                    <a:lnTo>
                      <a:pt x="303" y="952"/>
                    </a:lnTo>
                    <a:lnTo>
                      <a:pt x="300" y="952"/>
                    </a:lnTo>
                    <a:lnTo>
                      <a:pt x="300" y="949"/>
                    </a:lnTo>
                    <a:lnTo>
                      <a:pt x="291" y="947"/>
                    </a:lnTo>
                    <a:lnTo>
                      <a:pt x="281" y="947"/>
                    </a:lnTo>
                    <a:lnTo>
                      <a:pt x="274" y="947"/>
                    </a:lnTo>
                    <a:lnTo>
                      <a:pt x="270" y="949"/>
                    </a:lnTo>
                    <a:lnTo>
                      <a:pt x="270" y="952"/>
                    </a:lnTo>
                    <a:lnTo>
                      <a:pt x="270" y="957"/>
                    </a:lnTo>
                    <a:lnTo>
                      <a:pt x="270" y="961"/>
                    </a:lnTo>
                    <a:lnTo>
                      <a:pt x="267" y="964"/>
                    </a:lnTo>
                    <a:lnTo>
                      <a:pt x="265" y="966"/>
                    </a:lnTo>
                    <a:lnTo>
                      <a:pt x="262" y="966"/>
                    </a:lnTo>
                    <a:lnTo>
                      <a:pt x="260" y="968"/>
                    </a:lnTo>
                    <a:lnTo>
                      <a:pt x="255" y="966"/>
                    </a:lnTo>
                    <a:lnTo>
                      <a:pt x="253" y="964"/>
                    </a:lnTo>
                    <a:lnTo>
                      <a:pt x="251" y="961"/>
                    </a:lnTo>
                    <a:lnTo>
                      <a:pt x="251" y="957"/>
                    </a:lnTo>
                    <a:lnTo>
                      <a:pt x="253" y="954"/>
                    </a:lnTo>
                    <a:lnTo>
                      <a:pt x="253" y="952"/>
                    </a:lnTo>
                    <a:lnTo>
                      <a:pt x="251" y="949"/>
                    </a:lnTo>
                    <a:lnTo>
                      <a:pt x="248" y="947"/>
                    </a:lnTo>
                    <a:lnTo>
                      <a:pt x="246" y="947"/>
                    </a:lnTo>
                    <a:lnTo>
                      <a:pt x="236" y="949"/>
                    </a:lnTo>
                    <a:lnTo>
                      <a:pt x="234" y="952"/>
                    </a:lnTo>
                    <a:lnTo>
                      <a:pt x="227" y="959"/>
                    </a:lnTo>
                    <a:lnTo>
                      <a:pt x="220" y="964"/>
                    </a:lnTo>
                    <a:lnTo>
                      <a:pt x="218" y="966"/>
                    </a:lnTo>
                    <a:lnTo>
                      <a:pt x="213" y="971"/>
                    </a:lnTo>
                    <a:lnTo>
                      <a:pt x="213" y="973"/>
                    </a:lnTo>
                    <a:lnTo>
                      <a:pt x="208" y="973"/>
                    </a:lnTo>
                    <a:lnTo>
                      <a:pt x="206" y="973"/>
                    </a:lnTo>
                    <a:lnTo>
                      <a:pt x="203" y="973"/>
                    </a:lnTo>
                    <a:lnTo>
                      <a:pt x="180" y="961"/>
                    </a:lnTo>
                    <a:lnTo>
                      <a:pt x="177" y="961"/>
                    </a:lnTo>
                    <a:lnTo>
                      <a:pt x="175" y="959"/>
                    </a:lnTo>
                    <a:lnTo>
                      <a:pt x="173" y="957"/>
                    </a:lnTo>
                    <a:lnTo>
                      <a:pt x="170" y="954"/>
                    </a:lnTo>
                    <a:lnTo>
                      <a:pt x="168" y="954"/>
                    </a:lnTo>
                    <a:lnTo>
                      <a:pt x="163" y="957"/>
                    </a:lnTo>
                    <a:lnTo>
                      <a:pt x="161" y="957"/>
                    </a:lnTo>
                    <a:lnTo>
                      <a:pt x="158" y="957"/>
                    </a:lnTo>
                    <a:lnTo>
                      <a:pt x="154" y="957"/>
                    </a:lnTo>
                    <a:lnTo>
                      <a:pt x="149" y="959"/>
                    </a:lnTo>
                    <a:lnTo>
                      <a:pt x="147" y="959"/>
                    </a:lnTo>
                    <a:lnTo>
                      <a:pt x="144" y="957"/>
                    </a:lnTo>
                    <a:lnTo>
                      <a:pt x="144" y="942"/>
                    </a:lnTo>
                    <a:lnTo>
                      <a:pt x="142" y="938"/>
                    </a:lnTo>
                    <a:lnTo>
                      <a:pt x="142" y="933"/>
                    </a:lnTo>
                    <a:lnTo>
                      <a:pt x="144" y="931"/>
                    </a:lnTo>
                    <a:lnTo>
                      <a:pt x="147" y="928"/>
                    </a:lnTo>
                    <a:lnTo>
                      <a:pt x="144" y="926"/>
                    </a:lnTo>
                    <a:lnTo>
                      <a:pt x="142" y="919"/>
                    </a:lnTo>
                    <a:lnTo>
                      <a:pt x="135" y="909"/>
                    </a:lnTo>
                    <a:lnTo>
                      <a:pt x="128" y="902"/>
                    </a:lnTo>
                    <a:lnTo>
                      <a:pt x="116" y="871"/>
                    </a:lnTo>
                    <a:lnTo>
                      <a:pt x="113" y="864"/>
                    </a:lnTo>
                    <a:lnTo>
                      <a:pt x="109" y="855"/>
                    </a:lnTo>
                    <a:lnTo>
                      <a:pt x="102" y="852"/>
                    </a:lnTo>
                    <a:lnTo>
                      <a:pt x="99" y="845"/>
                    </a:lnTo>
                    <a:lnTo>
                      <a:pt x="94" y="833"/>
                    </a:lnTo>
                    <a:lnTo>
                      <a:pt x="92" y="817"/>
                    </a:lnTo>
                    <a:lnTo>
                      <a:pt x="87" y="805"/>
                    </a:lnTo>
                    <a:lnTo>
                      <a:pt x="87" y="803"/>
                    </a:lnTo>
                    <a:lnTo>
                      <a:pt x="85" y="803"/>
                    </a:lnTo>
                    <a:lnTo>
                      <a:pt x="85" y="798"/>
                    </a:lnTo>
                    <a:lnTo>
                      <a:pt x="83" y="791"/>
                    </a:lnTo>
                    <a:lnTo>
                      <a:pt x="85" y="779"/>
                    </a:lnTo>
                    <a:lnTo>
                      <a:pt x="90" y="777"/>
                    </a:lnTo>
                    <a:lnTo>
                      <a:pt x="92" y="774"/>
                    </a:lnTo>
                    <a:lnTo>
                      <a:pt x="92" y="772"/>
                    </a:lnTo>
                    <a:lnTo>
                      <a:pt x="106" y="751"/>
                    </a:lnTo>
                    <a:lnTo>
                      <a:pt x="109" y="748"/>
                    </a:lnTo>
                    <a:lnTo>
                      <a:pt x="111" y="746"/>
                    </a:lnTo>
                    <a:lnTo>
                      <a:pt x="113" y="746"/>
                    </a:lnTo>
                    <a:lnTo>
                      <a:pt x="118" y="744"/>
                    </a:lnTo>
                    <a:lnTo>
                      <a:pt x="121" y="744"/>
                    </a:lnTo>
                    <a:lnTo>
                      <a:pt x="123" y="744"/>
                    </a:lnTo>
                    <a:lnTo>
                      <a:pt x="125" y="741"/>
                    </a:lnTo>
                    <a:lnTo>
                      <a:pt x="125" y="739"/>
                    </a:lnTo>
                    <a:lnTo>
                      <a:pt x="125" y="734"/>
                    </a:lnTo>
                    <a:lnTo>
                      <a:pt x="128" y="729"/>
                    </a:lnTo>
                    <a:lnTo>
                      <a:pt x="130" y="729"/>
                    </a:lnTo>
                    <a:lnTo>
                      <a:pt x="132" y="727"/>
                    </a:lnTo>
                    <a:lnTo>
                      <a:pt x="142" y="729"/>
                    </a:lnTo>
                    <a:lnTo>
                      <a:pt x="154" y="725"/>
                    </a:lnTo>
                    <a:lnTo>
                      <a:pt x="163" y="725"/>
                    </a:lnTo>
                    <a:lnTo>
                      <a:pt x="165" y="722"/>
                    </a:lnTo>
                    <a:lnTo>
                      <a:pt x="170" y="720"/>
                    </a:lnTo>
                    <a:lnTo>
                      <a:pt x="170" y="718"/>
                    </a:lnTo>
                    <a:lnTo>
                      <a:pt x="177" y="706"/>
                    </a:lnTo>
                    <a:lnTo>
                      <a:pt x="180" y="699"/>
                    </a:lnTo>
                    <a:lnTo>
                      <a:pt x="182" y="696"/>
                    </a:lnTo>
                    <a:lnTo>
                      <a:pt x="182" y="689"/>
                    </a:lnTo>
                    <a:lnTo>
                      <a:pt x="184" y="687"/>
                    </a:lnTo>
                    <a:lnTo>
                      <a:pt x="187" y="684"/>
                    </a:lnTo>
                    <a:lnTo>
                      <a:pt x="189" y="684"/>
                    </a:lnTo>
                    <a:lnTo>
                      <a:pt x="194" y="684"/>
                    </a:lnTo>
                    <a:lnTo>
                      <a:pt x="203" y="680"/>
                    </a:lnTo>
                    <a:lnTo>
                      <a:pt x="208" y="677"/>
                    </a:lnTo>
                    <a:lnTo>
                      <a:pt x="208" y="675"/>
                    </a:lnTo>
                    <a:lnTo>
                      <a:pt x="208" y="673"/>
                    </a:lnTo>
                    <a:lnTo>
                      <a:pt x="206" y="668"/>
                    </a:lnTo>
                    <a:lnTo>
                      <a:pt x="206" y="668"/>
                    </a:lnTo>
                    <a:lnTo>
                      <a:pt x="203" y="665"/>
                    </a:lnTo>
                    <a:lnTo>
                      <a:pt x="206" y="665"/>
                    </a:lnTo>
                    <a:lnTo>
                      <a:pt x="206" y="663"/>
                    </a:lnTo>
                    <a:lnTo>
                      <a:pt x="208" y="658"/>
                    </a:lnTo>
                    <a:lnTo>
                      <a:pt x="210" y="656"/>
                    </a:lnTo>
                    <a:lnTo>
                      <a:pt x="213" y="654"/>
                    </a:lnTo>
                    <a:lnTo>
                      <a:pt x="220" y="654"/>
                    </a:lnTo>
                    <a:lnTo>
                      <a:pt x="225" y="651"/>
                    </a:lnTo>
                    <a:lnTo>
                      <a:pt x="227" y="649"/>
                    </a:lnTo>
                    <a:lnTo>
                      <a:pt x="227" y="647"/>
                    </a:lnTo>
                    <a:lnTo>
                      <a:pt x="227" y="644"/>
                    </a:lnTo>
                    <a:lnTo>
                      <a:pt x="222" y="639"/>
                    </a:lnTo>
                    <a:lnTo>
                      <a:pt x="220" y="637"/>
                    </a:lnTo>
                    <a:lnTo>
                      <a:pt x="222" y="632"/>
                    </a:lnTo>
                    <a:lnTo>
                      <a:pt x="225" y="628"/>
                    </a:lnTo>
                    <a:lnTo>
                      <a:pt x="229" y="625"/>
                    </a:lnTo>
                    <a:lnTo>
                      <a:pt x="232" y="623"/>
                    </a:lnTo>
                    <a:lnTo>
                      <a:pt x="232" y="620"/>
                    </a:lnTo>
                    <a:lnTo>
                      <a:pt x="227" y="616"/>
                    </a:lnTo>
                    <a:lnTo>
                      <a:pt x="225" y="611"/>
                    </a:lnTo>
                    <a:lnTo>
                      <a:pt x="227" y="609"/>
                    </a:lnTo>
                    <a:lnTo>
                      <a:pt x="227" y="609"/>
                    </a:lnTo>
                    <a:lnTo>
                      <a:pt x="229" y="606"/>
                    </a:lnTo>
                    <a:lnTo>
                      <a:pt x="232" y="609"/>
                    </a:lnTo>
                    <a:lnTo>
                      <a:pt x="234" y="609"/>
                    </a:lnTo>
                    <a:lnTo>
                      <a:pt x="236" y="611"/>
                    </a:lnTo>
                    <a:lnTo>
                      <a:pt x="239" y="613"/>
                    </a:lnTo>
                    <a:lnTo>
                      <a:pt x="241" y="616"/>
                    </a:lnTo>
                    <a:lnTo>
                      <a:pt x="244" y="616"/>
                    </a:lnTo>
                    <a:lnTo>
                      <a:pt x="246" y="613"/>
                    </a:lnTo>
                    <a:lnTo>
                      <a:pt x="246" y="611"/>
                    </a:lnTo>
                    <a:lnTo>
                      <a:pt x="248" y="609"/>
                    </a:lnTo>
                    <a:lnTo>
                      <a:pt x="248" y="604"/>
                    </a:lnTo>
                    <a:lnTo>
                      <a:pt x="248" y="599"/>
                    </a:lnTo>
                    <a:lnTo>
                      <a:pt x="248" y="597"/>
                    </a:lnTo>
                    <a:lnTo>
                      <a:pt x="248" y="594"/>
                    </a:lnTo>
                    <a:lnTo>
                      <a:pt x="253" y="583"/>
                    </a:lnTo>
                    <a:lnTo>
                      <a:pt x="255" y="578"/>
                    </a:lnTo>
                    <a:lnTo>
                      <a:pt x="255" y="576"/>
                    </a:lnTo>
                    <a:lnTo>
                      <a:pt x="255" y="571"/>
                    </a:lnTo>
                    <a:lnTo>
                      <a:pt x="255" y="568"/>
                    </a:lnTo>
                    <a:lnTo>
                      <a:pt x="241" y="554"/>
                    </a:lnTo>
                    <a:lnTo>
                      <a:pt x="234" y="549"/>
                    </a:lnTo>
                    <a:lnTo>
                      <a:pt x="225" y="549"/>
                    </a:lnTo>
                    <a:lnTo>
                      <a:pt x="220" y="549"/>
                    </a:lnTo>
                    <a:lnTo>
                      <a:pt x="218" y="547"/>
                    </a:lnTo>
                    <a:lnTo>
                      <a:pt x="215" y="545"/>
                    </a:lnTo>
                    <a:lnTo>
                      <a:pt x="215" y="540"/>
                    </a:lnTo>
                    <a:lnTo>
                      <a:pt x="213" y="535"/>
                    </a:lnTo>
                    <a:lnTo>
                      <a:pt x="213" y="533"/>
                    </a:lnTo>
                    <a:lnTo>
                      <a:pt x="213" y="528"/>
                    </a:lnTo>
                    <a:lnTo>
                      <a:pt x="215" y="526"/>
                    </a:lnTo>
                    <a:lnTo>
                      <a:pt x="215" y="523"/>
                    </a:lnTo>
                    <a:lnTo>
                      <a:pt x="215" y="519"/>
                    </a:lnTo>
                    <a:lnTo>
                      <a:pt x="213" y="514"/>
                    </a:lnTo>
                    <a:lnTo>
                      <a:pt x="208" y="505"/>
                    </a:lnTo>
                    <a:lnTo>
                      <a:pt x="203" y="500"/>
                    </a:lnTo>
                    <a:lnTo>
                      <a:pt x="199" y="500"/>
                    </a:lnTo>
                    <a:lnTo>
                      <a:pt x="199" y="500"/>
                    </a:lnTo>
                    <a:lnTo>
                      <a:pt x="194" y="507"/>
                    </a:lnTo>
                    <a:lnTo>
                      <a:pt x="191" y="507"/>
                    </a:lnTo>
                    <a:lnTo>
                      <a:pt x="189" y="509"/>
                    </a:lnTo>
                    <a:lnTo>
                      <a:pt x="187" y="509"/>
                    </a:lnTo>
                    <a:lnTo>
                      <a:pt x="175" y="505"/>
                    </a:lnTo>
                    <a:lnTo>
                      <a:pt x="168" y="502"/>
                    </a:lnTo>
                    <a:lnTo>
                      <a:pt x="161" y="505"/>
                    </a:lnTo>
                    <a:lnTo>
                      <a:pt x="158" y="505"/>
                    </a:lnTo>
                    <a:lnTo>
                      <a:pt x="156" y="505"/>
                    </a:lnTo>
                    <a:lnTo>
                      <a:pt x="156" y="509"/>
                    </a:lnTo>
                    <a:lnTo>
                      <a:pt x="154" y="512"/>
                    </a:lnTo>
                    <a:lnTo>
                      <a:pt x="154" y="514"/>
                    </a:lnTo>
                    <a:lnTo>
                      <a:pt x="151" y="516"/>
                    </a:lnTo>
                    <a:lnTo>
                      <a:pt x="149" y="516"/>
                    </a:lnTo>
                    <a:lnTo>
                      <a:pt x="123" y="523"/>
                    </a:lnTo>
                    <a:lnTo>
                      <a:pt x="113" y="523"/>
                    </a:lnTo>
                    <a:lnTo>
                      <a:pt x="111" y="523"/>
                    </a:lnTo>
                    <a:lnTo>
                      <a:pt x="109" y="523"/>
                    </a:lnTo>
                    <a:lnTo>
                      <a:pt x="109" y="523"/>
                    </a:lnTo>
                    <a:lnTo>
                      <a:pt x="106" y="521"/>
                    </a:lnTo>
                    <a:lnTo>
                      <a:pt x="104" y="516"/>
                    </a:lnTo>
                    <a:lnTo>
                      <a:pt x="102" y="514"/>
                    </a:lnTo>
                    <a:lnTo>
                      <a:pt x="99" y="514"/>
                    </a:lnTo>
                    <a:lnTo>
                      <a:pt x="94" y="516"/>
                    </a:lnTo>
                    <a:lnTo>
                      <a:pt x="90" y="519"/>
                    </a:lnTo>
                    <a:lnTo>
                      <a:pt x="87" y="519"/>
                    </a:lnTo>
                    <a:lnTo>
                      <a:pt x="83" y="523"/>
                    </a:lnTo>
                    <a:lnTo>
                      <a:pt x="80" y="526"/>
                    </a:lnTo>
                    <a:lnTo>
                      <a:pt x="78" y="523"/>
                    </a:lnTo>
                    <a:lnTo>
                      <a:pt x="78" y="523"/>
                    </a:lnTo>
                    <a:lnTo>
                      <a:pt x="76" y="521"/>
                    </a:lnTo>
                    <a:lnTo>
                      <a:pt x="78" y="505"/>
                    </a:lnTo>
                    <a:lnTo>
                      <a:pt x="80" y="495"/>
                    </a:lnTo>
                    <a:lnTo>
                      <a:pt x="85" y="490"/>
                    </a:lnTo>
                    <a:lnTo>
                      <a:pt x="90" y="483"/>
                    </a:lnTo>
                    <a:lnTo>
                      <a:pt x="94" y="478"/>
                    </a:lnTo>
                    <a:lnTo>
                      <a:pt x="97" y="474"/>
                    </a:lnTo>
                    <a:lnTo>
                      <a:pt x="97" y="467"/>
                    </a:lnTo>
                    <a:lnTo>
                      <a:pt x="97" y="462"/>
                    </a:lnTo>
                    <a:lnTo>
                      <a:pt x="97" y="460"/>
                    </a:lnTo>
                    <a:lnTo>
                      <a:pt x="94" y="455"/>
                    </a:lnTo>
                    <a:lnTo>
                      <a:pt x="85" y="431"/>
                    </a:lnTo>
                    <a:lnTo>
                      <a:pt x="83" y="429"/>
                    </a:lnTo>
                    <a:lnTo>
                      <a:pt x="83" y="426"/>
                    </a:lnTo>
                    <a:lnTo>
                      <a:pt x="45" y="398"/>
                    </a:lnTo>
                    <a:lnTo>
                      <a:pt x="42" y="391"/>
                    </a:lnTo>
                    <a:lnTo>
                      <a:pt x="38" y="384"/>
                    </a:lnTo>
                    <a:lnTo>
                      <a:pt x="28" y="362"/>
                    </a:lnTo>
                    <a:lnTo>
                      <a:pt x="26" y="358"/>
                    </a:lnTo>
                    <a:lnTo>
                      <a:pt x="24" y="355"/>
                    </a:lnTo>
                    <a:lnTo>
                      <a:pt x="21" y="355"/>
                    </a:lnTo>
                    <a:lnTo>
                      <a:pt x="19" y="353"/>
                    </a:lnTo>
                    <a:lnTo>
                      <a:pt x="16" y="346"/>
                    </a:lnTo>
                    <a:lnTo>
                      <a:pt x="12" y="339"/>
                    </a:lnTo>
                    <a:lnTo>
                      <a:pt x="9" y="336"/>
                    </a:lnTo>
                    <a:lnTo>
                      <a:pt x="9" y="334"/>
                    </a:lnTo>
                    <a:lnTo>
                      <a:pt x="14" y="327"/>
                    </a:lnTo>
                    <a:lnTo>
                      <a:pt x="14" y="322"/>
                    </a:lnTo>
                    <a:lnTo>
                      <a:pt x="14" y="320"/>
                    </a:lnTo>
                    <a:lnTo>
                      <a:pt x="14" y="318"/>
                    </a:lnTo>
                    <a:lnTo>
                      <a:pt x="14" y="315"/>
                    </a:lnTo>
                    <a:lnTo>
                      <a:pt x="14" y="313"/>
                    </a:lnTo>
                    <a:lnTo>
                      <a:pt x="14" y="310"/>
                    </a:lnTo>
                    <a:lnTo>
                      <a:pt x="14" y="310"/>
                    </a:lnTo>
                    <a:lnTo>
                      <a:pt x="16" y="301"/>
                    </a:lnTo>
                    <a:lnTo>
                      <a:pt x="19" y="299"/>
                    </a:lnTo>
                    <a:lnTo>
                      <a:pt x="19" y="294"/>
                    </a:lnTo>
                    <a:lnTo>
                      <a:pt x="19" y="291"/>
                    </a:lnTo>
                    <a:lnTo>
                      <a:pt x="16" y="287"/>
                    </a:lnTo>
                    <a:lnTo>
                      <a:pt x="14" y="284"/>
                    </a:lnTo>
                    <a:lnTo>
                      <a:pt x="5" y="280"/>
                    </a:lnTo>
                    <a:lnTo>
                      <a:pt x="2" y="277"/>
                    </a:lnTo>
                    <a:lnTo>
                      <a:pt x="2" y="275"/>
                    </a:lnTo>
                    <a:lnTo>
                      <a:pt x="0" y="270"/>
                    </a:lnTo>
                    <a:lnTo>
                      <a:pt x="2" y="268"/>
                    </a:lnTo>
                    <a:lnTo>
                      <a:pt x="14" y="261"/>
                    </a:lnTo>
                    <a:lnTo>
                      <a:pt x="31" y="256"/>
                    </a:lnTo>
                    <a:lnTo>
                      <a:pt x="35" y="254"/>
                    </a:lnTo>
                    <a:lnTo>
                      <a:pt x="40" y="251"/>
                    </a:lnTo>
                    <a:lnTo>
                      <a:pt x="42" y="247"/>
                    </a:lnTo>
                    <a:lnTo>
                      <a:pt x="42" y="244"/>
                    </a:lnTo>
                    <a:lnTo>
                      <a:pt x="40" y="239"/>
                    </a:lnTo>
                    <a:lnTo>
                      <a:pt x="40" y="237"/>
                    </a:lnTo>
                    <a:lnTo>
                      <a:pt x="40" y="235"/>
                    </a:lnTo>
                    <a:lnTo>
                      <a:pt x="38" y="232"/>
                    </a:lnTo>
                    <a:lnTo>
                      <a:pt x="38" y="220"/>
                    </a:lnTo>
                    <a:lnTo>
                      <a:pt x="35" y="213"/>
                    </a:lnTo>
                    <a:lnTo>
                      <a:pt x="33" y="202"/>
                    </a:lnTo>
                    <a:lnTo>
                      <a:pt x="31" y="197"/>
                    </a:lnTo>
                    <a:lnTo>
                      <a:pt x="31" y="192"/>
                    </a:lnTo>
                    <a:lnTo>
                      <a:pt x="33" y="183"/>
                    </a:lnTo>
                    <a:lnTo>
                      <a:pt x="31" y="178"/>
                    </a:lnTo>
                    <a:lnTo>
                      <a:pt x="31" y="173"/>
                    </a:lnTo>
                    <a:lnTo>
                      <a:pt x="31" y="171"/>
                    </a:lnTo>
                    <a:lnTo>
                      <a:pt x="28" y="166"/>
                    </a:lnTo>
                    <a:lnTo>
                      <a:pt x="28" y="161"/>
                    </a:lnTo>
                    <a:lnTo>
                      <a:pt x="28" y="159"/>
                    </a:lnTo>
                    <a:lnTo>
                      <a:pt x="26" y="157"/>
                    </a:lnTo>
                    <a:lnTo>
                      <a:pt x="26" y="157"/>
                    </a:lnTo>
                    <a:lnTo>
                      <a:pt x="24" y="154"/>
                    </a:lnTo>
                    <a:lnTo>
                      <a:pt x="24" y="154"/>
                    </a:lnTo>
                    <a:lnTo>
                      <a:pt x="24" y="149"/>
                    </a:lnTo>
                    <a:lnTo>
                      <a:pt x="24" y="147"/>
                    </a:lnTo>
                    <a:lnTo>
                      <a:pt x="28" y="145"/>
                    </a:lnTo>
                    <a:lnTo>
                      <a:pt x="31" y="142"/>
                    </a:lnTo>
                    <a:lnTo>
                      <a:pt x="33" y="142"/>
                    </a:lnTo>
                    <a:lnTo>
                      <a:pt x="33" y="140"/>
                    </a:lnTo>
                    <a:lnTo>
                      <a:pt x="33" y="140"/>
                    </a:lnTo>
                    <a:lnTo>
                      <a:pt x="35" y="138"/>
                    </a:lnTo>
                    <a:lnTo>
                      <a:pt x="38" y="135"/>
                    </a:lnTo>
                    <a:lnTo>
                      <a:pt x="57" y="128"/>
                    </a:lnTo>
                    <a:lnTo>
                      <a:pt x="59" y="133"/>
                    </a:lnTo>
                    <a:lnTo>
                      <a:pt x="61" y="138"/>
                    </a:lnTo>
                    <a:lnTo>
                      <a:pt x="61" y="140"/>
                    </a:lnTo>
                    <a:lnTo>
                      <a:pt x="61" y="140"/>
                    </a:lnTo>
                    <a:lnTo>
                      <a:pt x="61" y="149"/>
                    </a:lnTo>
                    <a:lnTo>
                      <a:pt x="61" y="152"/>
                    </a:lnTo>
                    <a:lnTo>
                      <a:pt x="61" y="154"/>
                    </a:lnTo>
                    <a:lnTo>
                      <a:pt x="64" y="157"/>
                    </a:lnTo>
                    <a:lnTo>
                      <a:pt x="66" y="159"/>
                    </a:lnTo>
                    <a:lnTo>
                      <a:pt x="73" y="159"/>
                    </a:lnTo>
                    <a:lnTo>
                      <a:pt x="76" y="161"/>
                    </a:lnTo>
                    <a:lnTo>
                      <a:pt x="85" y="168"/>
                    </a:lnTo>
                    <a:lnTo>
                      <a:pt x="87" y="168"/>
                    </a:lnTo>
                    <a:lnTo>
                      <a:pt x="90" y="168"/>
                    </a:lnTo>
                    <a:lnTo>
                      <a:pt x="94" y="168"/>
                    </a:lnTo>
                    <a:lnTo>
                      <a:pt x="111" y="161"/>
                    </a:lnTo>
                    <a:lnTo>
                      <a:pt x="113" y="161"/>
                    </a:lnTo>
                    <a:lnTo>
                      <a:pt x="121" y="161"/>
                    </a:lnTo>
                    <a:lnTo>
                      <a:pt x="132" y="166"/>
                    </a:lnTo>
                    <a:lnTo>
                      <a:pt x="135" y="166"/>
                    </a:lnTo>
                    <a:lnTo>
                      <a:pt x="137" y="164"/>
                    </a:lnTo>
                    <a:lnTo>
                      <a:pt x="144" y="161"/>
                    </a:lnTo>
                    <a:lnTo>
                      <a:pt x="149" y="161"/>
                    </a:lnTo>
                    <a:lnTo>
                      <a:pt x="163" y="164"/>
                    </a:lnTo>
                    <a:lnTo>
                      <a:pt x="173" y="166"/>
                    </a:lnTo>
                    <a:lnTo>
                      <a:pt x="175" y="166"/>
                    </a:lnTo>
                    <a:lnTo>
                      <a:pt x="177" y="166"/>
                    </a:lnTo>
                    <a:lnTo>
                      <a:pt x="182" y="166"/>
                    </a:lnTo>
                    <a:lnTo>
                      <a:pt x="184" y="164"/>
                    </a:lnTo>
                    <a:lnTo>
                      <a:pt x="189" y="161"/>
                    </a:lnTo>
                    <a:lnTo>
                      <a:pt x="196" y="154"/>
                    </a:lnTo>
                    <a:lnTo>
                      <a:pt x="206" y="142"/>
                    </a:lnTo>
                    <a:lnTo>
                      <a:pt x="206" y="140"/>
                    </a:lnTo>
                    <a:lnTo>
                      <a:pt x="208" y="131"/>
                    </a:lnTo>
                    <a:lnTo>
                      <a:pt x="208" y="119"/>
                    </a:lnTo>
                    <a:lnTo>
                      <a:pt x="210" y="116"/>
                    </a:lnTo>
                    <a:lnTo>
                      <a:pt x="210" y="114"/>
                    </a:lnTo>
                    <a:lnTo>
                      <a:pt x="213" y="114"/>
                    </a:lnTo>
                    <a:lnTo>
                      <a:pt x="215" y="112"/>
                    </a:lnTo>
                    <a:lnTo>
                      <a:pt x="225" y="116"/>
                    </a:lnTo>
                    <a:lnTo>
                      <a:pt x="236" y="119"/>
                    </a:lnTo>
                    <a:lnTo>
                      <a:pt x="244" y="119"/>
                    </a:lnTo>
                    <a:lnTo>
                      <a:pt x="246" y="116"/>
                    </a:lnTo>
                    <a:lnTo>
                      <a:pt x="248" y="114"/>
                    </a:lnTo>
                    <a:lnTo>
                      <a:pt x="251" y="114"/>
                    </a:lnTo>
                    <a:lnTo>
                      <a:pt x="253" y="112"/>
                    </a:lnTo>
                    <a:lnTo>
                      <a:pt x="258" y="116"/>
                    </a:lnTo>
                    <a:lnTo>
                      <a:pt x="258" y="119"/>
                    </a:lnTo>
                    <a:lnTo>
                      <a:pt x="262" y="121"/>
                    </a:lnTo>
                    <a:lnTo>
                      <a:pt x="265" y="123"/>
                    </a:lnTo>
                    <a:lnTo>
                      <a:pt x="270" y="123"/>
                    </a:lnTo>
                    <a:lnTo>
                      <a:pt x="272" y="121"/>
                    </a:lnTo>
                    <a:lnTo>
                      <a:pt x="272" y="119"/>
                    </a:lnTo>
                    <a:lnTo>
                      <a:pt x="272" y="116"/>
                    </a:lnTo>
                    <a:lnTo>
                      <a:pt x="272" y="112"/>
                    </a:lnTo>
                    <a:lnTo>
                      <a:pt x="274" y="109"/>
                    </a:lnTo>
                    <a:lnTo>
                      <a:pt x="274" y="107"/>
                    </a:lnTo>
                    <a:lnTo>
                      <a:pt x="277" y="107"/>
                    </a:lnTo>
                    <a:lnTo>
                      <a:pt x="286" y="109"/>
                    </a:lnTo>
                    <a:lnTo>
                      <a:pt x="289" y="112"/>
                    </a:lnTo>
                    <a:lnTo>
                      <a:pt x="289" y="114"/>
                    </a:lnTo>
                    <a:lnTo>
                      <a:pt x="289" y="116"/>
                    </a:lnTo>
                    <a:lnTo>
                      <a:pt x="289" y="121"/>
                    </a:lnTo>
                    <a:lnTo>
                      <a:pt x="291" y="123"/>
                    </a:lnTo>
                    <a:lnTo>
                      <a:pt x="296" y="126"/>
                    </a:lnTo>
                    <a:lnTo>
                      <a:pt x="298" y="128"/>
                    </a:lnTo>
                    <a:lnTo>
                      <a:pt x="298" y="131"/>
                    </a:lnTo>
                    <a:lnTo>
                      <a:pt x="298" y="138"/>
                    </a:lnTo>
                    <a:lnTo>
                      <a:pt x="300" y="140"/>
                    </a:lnTo>
                    <a:lnTo>
                      <a:pt x="303" y="147"/>
                    </a:lnTo>
                    <a:lnTo>
                      <a:pt x="305" y="152"/>
                    </a:lnTo>
                    <a:lnTo>
                      <a:pt x="310" y="157"/>
                    </a:lnTo>
                    <a:lnTo>
                      <a:pt x="329" y="159"/>
                    </a:lnTo>
                    <a:lnTo>
                      <a:pt x="326" y="157"/>
                    </a:lnTo>
                    <a:lnTo>
                      <a:pt x="326" y="154"/>
                    </a:lnTo>
                    <a:lnTo>
                      <a:pt x="326" y="152"/>
                    </a:lnTo>
                    <a:lnTo>
                      <a:pt x="326" y="149"/>
                    </a:lnTo>
                    <a:lnTo>
                      <a:pt x="329" y="145"/>
                    </a:lnTo>
                    <a:lnTo>
                      <a:pt x="331" y="123"/>
                    </a:lnTo>
                    <a:lnTo>
                      <a:pt x="331" y="121"/>
                    </a:lnTo>
                    <a:lnTo>
                      <a:pt x="345" y="86"/>
                    </a:lnTo>
                    <a:lnTo>
                      <a:pt x="345" y="86"/>
                    </a:lnTo>
                    <a:lnTo>
                      <a:pt x="345" y="83"/>
                    </a:lnTo>
                    <a:lnTo>
                      <a:pt x="345" y="81"/>
                    </a:lnTo>
                    <a:lnTo>
                      <a:pt x="345" y="78"/>
                    </a:lnTo>
                    <a:lnTo>
                      <a:pt x="345" y="76"/>
                    </a:lnTo>
                    <a:lnTo>
                      <a:pt x="345" y="76"/>
                    </a:lnTo>
                    <a:lnTo>
                      <a:pt x="345" y="74"/>
                    </a:lnTo>
                    <a:lnTo>
                      <a:pt x="348" y="69"/>
                    </a:lnTo>
                    <a:lnTo>
                      <a:pt x="352" y="62"/>
                    </a:lnTo>
                    <a:lnTo>
                      <a:pt x="352" y="57"/>
                    </a:lnTo>
                    <a:lnTo>
                      <a:pt x="352" y="55"/>
                    </a:lnTo>
                    <a:lnTo>
                      <a:pt x="355" y="38"/>
                    </a:lnTo>
                    <a:lnTo>
                      <a:pt x="355" y="38"/>
                    </a:lnTo>
                    <a:lnTo>
                      <a:pt x="355" y="36"/>
                    </a:lnTo>
                    <a:lnTo>
                      <a:pt x="357" y="29"/>
                    </a:lnTo>
                    <a:lnTo>
                      <a:pt x="357" y="26"/>
                    </a:lnTo>
                    <a:lnTo>
                      <a:pt x="359" y="22"/>
                    </a:lnTo>
                    <a:lnTo>
                      <a:pt x="359" y="19"/>
                    </a:lnTo>
                    <a:lnTo>
                      <a:pt x="359" y="17"/>
                    </a:lnTo>
                    <a:lnTo>
                      <a:pt x="359" y="15"/>
                    </a:lnTo>
                    <a:lnTo>
                      <a:pt x="362" y="15"/>
                    </a:lnTo>
                    <a:lnTo>
                      <a:pt x="362" y="12"/>
                    </a:lnTo>
                    <a:lnTo>
                      <a:pt x="367" y="12"/>
                    </a:lnTo>
                    <a:lnTo>
                      <a:pt x="371" y="12"/>
                    </a:lnTo>
                    <a:lnTo>
                      <a:pt x="376" y="12"/>
                    </a:lnTo>
                    <a:lnTo>
                      <a:pt x="386" y="17"/>
                    </a:lnTo>
                    <a:lnTo>
                      <a:pt x="390" y="17"/>
                    </a:lnTo>
                    <a:lnTo>
                      <a:pt x="397" y="17"/>
                    </a:lnTo>
                    <a:lnTo>
                      <a:pt x="416" y="10"/>
                    </a:lnTo>
                    <a:lnTo>
                      <a:pt x="423" y="7"/>
                    </a:lnTo>
                    <a:lnTo>
                      <a:pt x="428" y="7"/>
                    </a:lnTo>
                    <a:lnTo>
                      <a:pt x="430" y="10"/>
                    </a:lnTo>
                    <a:lnTo>
                      <a:pt x="435" y="12"/>
                    </a:lnTo>
                    <a:lnTo>
                      <a:pt x="442" y="19"/>
                    </a:lnTo>
                    <a:lnTo>
                      <a:pt x="449" y="24"/>
                    </a:lnTo>
                    <a:lnTo>
                      <a:pt x="471" y="29"/>
                    </a:lnTo>
                    <a:lnTo>
                      <a:pt x="473" y="43"/>
                    </a:lnTo>
                    <a:lnTo>
                      <a:pt x="475" y="48"/>
                    </a:lnTo>
                    <a:lnTo>
                      <a:pt x="483" y="50"/>
                    </a:lnTo>
                    <a:lnTo>
                      <a:pt x="485" y="50"/>
                    </a:lnTo>
                    <a:lnTo>
                      <a:pt x="487" y="55"/>
                    </a:lnTo>
                    <a:lnTo>
                      <a:pt x="490" y="57"/>
                    </a:lnTo>
                    <a:lnTo>
                      <a:pt x="490" y="62"/>
                    </a:lnTo>
                    <a:lnTo>
                      <a:pt x="492" y="67"/>
                    </a:lnTo>
                    <a:lnTo>
                      <a:pt x="494" y="71"/>
                    </a:lnTo>
                    <a:lnTo>
                      <a:pt x="497" y="74"/>
                    </a:lnTo>
                    <a:lnTo>
                      <a:pt x="504" y="74"/>
                    </a:lnTo>
                    <a:lnTo>
                      <a:pt x="509" y="76"/>
                    </a:lnTo>
                    <a:lnTo>
                      <a:pt x="513" y="81"/>
                    </a:lnTo>
                    <a:lnTo>
                      <a:pt x="516" y="83"/>
                    </a:lnTo>
                    <a:lnTo>
                      <a:pt x="520" y="83"/>
                    </a:lnTo>
                    <a:lnTo>
                      <a:pt x="523" y="86"/>
                    </a:lnTo>
                    <a:lnTo>
                      <a:pt x="523" y="88"/>
                    </a:lnTo>
                    <a:lnTo>
                      <a:pt x="523" y="90"/>
                    </a:lnTo>
                    <a:lnTo>
                      <a:pt x="523" y="93"/>
                    </a:lnTo>
                    <a:lnTo>
                      <a:pt x="523" y="97"/>
                    </a:lnTo>
                    <a:lnTo>
                      <a:pt x="523" y="102"/>
                    </a:lnTo>
                    <a:lnTo>
                      <a:pt x="525" y="105"/>
                    </a:lnTo>
                    <a:lnTo>
                      <a:pt x="527" y="105"/>
                    </a:lnTo>
                    <a:lnTo>
                      <a:pt x="535" y="107"/>
                    </a:lnTo>
                    <a:lnTo>
                      <a:pt x="537" y="107"/>
                    </a:lnTo>
                    <a:lnTo>
                      <a:pt x="537" y="105"/>
                    </a:lnTo>
                    <a:lnTo>
                      <a:pt x="539" y="105"/>
                    </a:lnTo>
                    <a:lnTo>
                      <a:pt x="539" y="102"/>
                    </a:lnTo>
                    <a:lnTo>
                      <a:pt x="546" y="100"/>
                    </a:lnTo>
                    <a:lnTo>
                      <a:pt x="546" y="97"/>
                    </a:lnTo>
                    <a:lnTo>
                      <a:pt x="549" y="97"/>
                    </a:lnTo>
                    <a:lnTo>
                      <a:pt x="551" y="93"/>
                    </a:lnTo>
                    <a:lnTo>
                      <a:pt x="551" y="93"/>
                    </a:lnTo>
                    <a:lnTo>
                      <a:pt x="551" y="90"/>
                    </a:lnTo>
                    <a:lnTo>
                      <a:pt x="554" y="90"/>
                    </a:lnTo>
                    <a:lnTo>
                      <a:pt x="556" y="90"/>
                    </a:lnTo>
                    <a:lnTo>
                      <a:pt x="558" y="90"/>
                    </a:lnTo>
                    <a:lnTo>
                      <a:pt x="558" y="88"/>
                    </a:lnTo>
                    <a:lnTo>
                      <a:pt x="561" y="88"/>
                    </a:lnTo>
                    <a:lnTo>
                      <a:pt x="561" y="83"/>
                    </a:lnTo>
                    <a:lnTo>
                      <a:pt x="561" y="83"/>
                    </a:lnTo>
                    <a:lnTo>
                      <a:pt x="561" y="81"/>
                    </a:lnTo>
                    <a:lnTo>
                      <a:pt x="563" y="78"/>
                    </a:lnTo>
                    <a:lnTo>
                      <a:pt x="565" y="78"/>
                    </a:lnTo>
                    <a:lnTo>
                      <a:pt x="568" y="74"/>
                    </a:lnTo>
                    <a:lnTo>
                      <a:pt x="568" y="74"/>
                    </a:lnTo>
                    <a:lnTo>
                      <a:pt x="572" y="69"/>
                    </a:lnTo>
                    <a:lnTo>
                      <a:pt x="575" y="69"/>
                    </a:lnTo>
                    <a:lnTo>
                      <a:pt x="589" y="81"/>
                    </a:lnTo>
                    <a:lnTo>
                      <a:pt x="591" y="86"/>
                    </a:lnTo>
                    <a:lnTo>
                      <a:pt x="594" y="90"/>
                    </a:lnTo>
                    <a:lnTo>
                      <a:pt x="594" y="93"/>
                    </a:lnTo>
                    <a:lnTo>
                      <a:pt x="594" y="95"/>
                    </a:lnTo>
                    <a:lnTo>
                      <a:pt x="596" y="97"/>
                    </a:lnTo>
                    <a:lnTo>
                      <a:pt x="598" y="97"/>
                    </a:lnTo>
                    <a:lnTo>
                      <a:pt x="632" y="97"/>
                    </a:lnTo>
                    <a:lnTo>
                      <a:pt x="639" y="95"/>
                    </a:lnTo>
                    <a:lnTo>
                      <a:pt x="641" y="95"/>
                    </a:lnTo>
                    <a:lnTo>
                      <a:pt x="643" y="93"/>
                    </a:lnTo>
                    <a:lnTo>
                      <a:pt x="653" y="83"/>
                    </a:lnTo>
                    <a:lnTo>
                      <a:pt x="655" y="81"/>
                    </a:lnTo>
                    <a:lnTo>
                      <a:pt x="655" y="78"/>
                    </a:lnTo>
                    <a:lnTo>
                      <a:pt x="658" y="76"/>
                    </a:lnTo>
                    <a:lnTo>
                      <a:pt x="660" y="74"/>
                    </a:lnTo>
                    <a:lnTo>
                      <a:pt x="662" y="74"/>
                    </a:lnTo>
                    <a:lnTo>
                      <a:pt x="662" y="71"/>
                    </a:lnTo>
                    <a:lnTo>
                      <a:pt x="667" y="64"/>
                    </a:lnTo>
                    <a:lnTo>
                      <a:pt x="667" y="62"/>
                    </a:lnTo>
                    <a:lnTo>
                      <a:pt x="677" y="50"/>
                    </a:lnTo>
                    <a:lnTo>
                      <a:pt x="679" y="4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079626" y="1263650"/>
                <a:ext cx="1295400" cy="1055688"/>
              </a:xfrm>
              <a:custGeom>
                <a:avLst/>
                <a:gdLst>
                  <a:gd name="T0" fmla="*/ 151 w 816"/>
                  <a:gd name="T1" fmla="*/ 457 h 665"/>
                  <a:gd name="T2" fmla="*/ 128 w 816"/>
                  <a:gd name="T3" fmla="*/ 448 h 665"/>
                  <a:gd name="T4" fmla="*/ 95 w 816"/>
                  <a:gd name="T5" fmla="*/ 381 h 665"/>
                  <a:gd name="T6" fmla="*/ 104 w 816"/>
                  <a:gd name="T7" fmla="*/ 339 h 665"/>
                  <a:gd name="T8" fmla="*/ 116 w 816"/>
                  <a:gd name="T9" fmla="*/ 299 h 665"/>
                  <a:gd name="T10" fmla="*/ 92 w 816"/>
                  <a:gd name="T11" fmla="*/ 284 h 665"/>
                  <a:gd name="T12" fmla="*/ 99 w 816"/>
                  <a:gd name="T13" fmla="*/ 251 h 665"/>
                  <a:gd name="T14" fmla="*/ 97 w 816"/>
                  <a:gd name="T15" fmla="*/ 216 h 665"/>
                  <a:gd name="T16" fmla="*/ 71 w 816"/>
                  <a:gd name="T17" fmla="*/ 192 h 665"/>
                  <a:gd name="T18" fmla="*/ 66 w 816"/>
                  <a:gd name="T19" fmla="*/ 159 h 665"/>
                  <a:gd name="T20" fmla="*/ 43 w 816"/>
                  <a:gd name="T21" fmla="*/ 147 h 665"/>
                  <a:gd name="T22" fmla="*/ 28 w 816"/>
                  <a:gd name="T23" fmla="*/ 107 h 665"/>
                  <a:gd name="T24" fmla="*/ 28 w 816"/>
                  <a:gd name="T25" fmla="*/ 67 h 665"/>
                  <a:gd name="T26" fmla="*/ 2 w 816"/>
                  <a:gd name="T27" fmla="*/ 10 h 665"/>
                  <a:gd name="T28" fmla="*/ 33 w 816"/>
                  <a:gd name="T29" fmla="*/ 7 h 665"/>
                  <a:gd name="T30" fmla="*/ 90 w 816"/>
                  <a:gd name="T31" fmla="*/ 29 h 665"/>
                  <a:gd name="T32" fmla="*/ 111 w 816"/>
                  <a:gd name="T33" fmla="*/ 31 h 665"/>
                  <a:gd name="T34" fmla="*/ 189 w 816"/>
                  <a:gd name="T35" fmla="*/ 17 h 665"/>
                  <a:gd name="T36" fmla="*/ 182 w 816"/>
                  <a:gd name="T37" fmla="*/ 62 h 665"/>
                  <a:gd name="T38" fmla="*/ 213 w 816"/>
                  <a:gd name="T39" fmla="*/ 147 h 665"/>
                  <a:gd name="T40" fmla="*/ 220 w 816"/>
                  <a:gd name="T41" fmla="*/ 161 h 665"/>
                  <a:gd name="T42" fmla="*/ 277 w 816"/>
                  <a:gd name="T43" fmla="*/ 147 h 665"/>
                  <a:gd name="T44" fmla="*/ 428 w 816"/>
                  <a:gd name="T45" fmla="*/ 171 h 665"/>
                  <a:gd name="T46" fmla="*/ 558 w 816"/>
                  <a:gd name="T47" fmla="*/ 164 h 665"/>
                  <a:gd name="T48" fmla="*/ 622 w 816"/>
                  <a:gd name="T49" fmla="*/ 178 h 665"/>
                  <a:gd name="T50" fmla="*/ 641 w 816"/>
                  <a:gd name="T51" fmla="*/ 204 h 665"/>
                  <a:gd name="T52" fmla="*/ 636 w 816"/>
                  <a:gd name="T53" fmla="*/ 223 h 665"/>
                  <a:gd name="T54" fmla="*/ 653 w 816"/>
                  <a:gd name="T55" fmla="*/ 265 h 665"/>
                  <a:gd name="T56" fmla="*/ 644 w 816"/>
                  <a:gd name="T57" fmla="*/ 284 h 665"/>
                  <a:gd name="T58" fmla="*/ 658 w 816"/>
                  <a:gd name="T59" fmla="*/ 315 h 665"/>
                  <a:gd name="T60" fmla="*/ 648 w 816"/>
                  <a:gd name="T61" fmla="*/ 355 h 665"/>
                  <a:gd name="T62" fmla="*/ 696 w 816"/>
                  <a:gd name="T63" fmla="*/ 372 h 665"/>
                  <a:gd name="T64" fmla="*/ 726 w 816"/>
                  <a:gd name="T65" fmla="*/ 403 h 665"/>
                  <a:gd name="T66" fmla="*/ 752 w 816"/>
                  <a:gd name="T67" fmla="*/ 422 h 665"/>
                  <a:gd name="T68" fmla="*/ 750 w 816"/>
                  <a:gd name="T69" fmla="*/ 443 h 665"/>
                  <a:gd name="T70" fmla="*/ 783 w 816"/>
                  <a:gd name="T71" fmla="*/ 497 h 665"/>
                  <a:gd name="T72" fmla="*/ 807 w 816"/>
                  <a:gd name="T73" fmla="*/ 533 h 665"/>
                  <a:gd name="T74" fmla="*/ 812 w 816"/>
                  <a:gd name="T75" fmla="*/ 561 h 665"/>
                  <a:gd name="T76" fmla="*/ 764 w 816"/>
                  <a:gd name="T77" fmla="*/ 597 h 665"/>
                  <a:gd name="T78" fmla="*/ 764 w 816"/>
                  <a:gd name="T79" fmla="*/ 620 h 665"/>
                  <a:gd name="T80" fmla="*/ 774 w 816"/>
                  <a:gd name="T81" fmla="*/ 656 h 665"/>
                  <a:gd name="T82" fmla="*/ 733 w 816"/>
                  <a:gd name="T83" fmla="*/ 642 h 665"/>
                  <a:gd name="T84" fmla="*/ 681 w 816"/>
                  <a:gd name="T85" fmla="*/ 628 h 665"/>
                  <a:gd name="T86" fmla="*/ 665 w 816"/>
                  <a:gd name="T87" fmla="*/ 613 h 665"/>
                  <a:gd name="T88" fmla="*/ 646 w 816"/>
                  <a:gd name="T89" fmla="*/ 559 h 665"/>
                  <a:gd name="T90" fmla="*/ 587 w 816"/>
                  <a:gd name="T91" fmla="*/ 549 h 665"/>
                  <a:gd name="T92" fmla="*/ 566 w 816"/>
                  <a:gd name="T93" fmla="*/ 568 h 665"/>
                  <a:gd name="T94" fmla="*/ 547 w 816"/>
                  <a:gd name="T95" fmla="*/ 578 h 665"/>
                  <a:gd name="T96" fmla="*/ 509 w 816"/>
                  <a:gd name="T97" fmla="*/ 549 h 665"/>
                  <a:gd name="T98" fmla="*/ 471 w 816"/>
                  <a:gd name="T99" fmla="*/ 502 h 665"/>
                  <a:gd name="T100" fmla="*/ 454 w 816"/>
                  <a:gd name="T101" fmla="*/ 521 h 665"/>
                  <a:gd name="T102" fmla="*/ 402 w 816"/>
                  <a:gd name="T103" fmla="*/ 526 h 665"/>
                  <a:gd name="T104" fmla="*/ 353 w 816"/>
                  <a:gd name="T105" fmla="*/ 542 h 665"/>
                  <a:gd name="T106" fmla="*/ 322 w 816"/>
                  <a:gd name="T107" fmla="*/ 552 h 665"/>
                  <a:gd name="T108" fmla="*/ 301 w 816"/>
                  <a:gd name="T109" fmla="*/ 538 h 665"/>
                  <a:gd name="T110" fmla="*/ 267 w 816"/>
                  <a:gd name="T111" fmla="*/ 526 h 665"/>
                  <a:gd name="T112" fmla="*/ 185 w 816"/>
                  <a:gd name="T113" fmla="*/ 512 h 665"/>
                  <a:gd name="T114" fmla="*/ 151 w 816"/>
                  <a:gd name="T115" fmla="*/ 535 h 665"/>
                  <a:gd name="T116" fmla="*/ 106 w 816"/>
                  <a:gd name="T117" fmla="*/ 512 h 665"/>
                  <a:gd name="T118" fmla="*/ 90 w 816"/>
                  <a:gd name="T119" fmla="*/ 47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6" h="665">
                    <a:moveTo>
                      <a:pt x="90" y="469"/>
                    </a:moveTo>
                    <a:lnTo>
                      <a:pt x="90" y="469"/>
                    </a:lnTo>
                    <a:lnTo>
                      <a:pt x="90" y="464"/>
                    </a:lnTo>
                    <a:lnTo>
                      <a:pt x="90" y="464"/>
                    </a:lnTo>
                    <a:lnTo>
                      <a:pt x="92" y="464"/>
                    </a:lnTo>
                    <a:lnTo>
                      <a:pt x="114" y="467"/>
                    </a:lnTo>
                    <a:lnTo>
                      <a:pt x="144" y="462"/>
                    </a:lnTo>
                    <a:lnTo>
                      <a:pt x="156" y="464"/>
                    </a:lnTo>
                    <a:lnTo>
                      <a:pt x="151" y="457"/>
                    </a:lnTo>
                    <a:lnTo>
                      <a:pt x="144" y="455"/>
                    </a:lnTo>
                    <a:lnTo>
                      <a:pt x="135" y="452"/>
                    </a:lnTo>
                    <a:lnTo>
                      <a:pt x="135" y="455"/>
                    </a:lnTo>
                    <a:lnTo>
                      <a:pt x="133" y="455"/>
                    </a:lnTo>
                    <a:lnTo>
                      <a:pt x="130" y="457"/>
                    </a:lnTo>
                    <a:lnTo>
                      <a:pt x="130" y="455"/>
                    </a:lnTo>
                    <a:lnTo>
                      <a:pt x="130" y="452"/>
                    </a:lnTo>
                    <a:lnTo>
                      <a:pt x="128" y="450"/>
                    </a:lnTo>
                    <a:lnTo>
                      <a:pt x="128" y="448"/>
                    </a:lnTo>
                    <a:lnTo>
                      <a:pt x="118" y="445"/>
                    </a:lnTo>
                    <a:lnTo>
                      <a:pt x="114" y="443"/>
                    </a:lnTo>
                    <a:lnTo>
                      <a:pt x="114" y="438"/>
                    </a:lnTo>
                    <a:lnTo>
                      <a:pt x="111" y="429"/>
                    </a:lnTo>
                    <a:lnTo>
                      <a:pt x="99" y="419"/>
                    </a:lnTo>
                    <a:lnTo>
                      <a:pt x="99" y="410"/>
                    </a:lnTo>
                    <a:lnTo>
                      <a:pt x="99" y="398"/>
                    </a:lnTo>
                    <a:lnTo>
                      <a:pt x="97" y="388"/>
                    </a:lnTo>
                    <a:lnTo>
                      <a:pt x="95" y="381"/>
                    </a:lnTo>
                    <a:lnTo>
                      <a:pt x="88" y="379"/>
                    </a:lnTo>
                    <a:lnTo>
                      <a:pt x="88" y="377"/>
                    </a:lnTo>
                    <a:lnTo>
                      <a:pt x="92" y="374"/>
                    </a:lnTo>
                    <a:lnTo>
                      <a:pt x="95" y="370"/>
                    </a:lnTo>
                    <a:lnTo>
                      <a:pt x="97" y="365"/>
                    </a:lnTo>
                    <a:lnTo>
                      <a:pt x="99" y="346"/>
                    </a:lnTo>
                    <a:lnTo>
                      <a:pt x="102" y="341"/>
                    </a:lnTo>
                    <a:lnTo>
                      <a:pt x="104" y="343"/>
                    </a:lnTo>
                    <a:lnTo>
                      <a:pt x="104" y="339"/>
                    </a:lnTo>
                    <a:lnTo>
                      <a:pt x="106" y="336"/>
                    </a:lnTo>
                    <a:lnTo>
                      <a:pt x="104" y="334"/>
                    </a:lnTo>
                    <a:lnTo>
                      <a:pt x="102" y="332"/>
                    </a:lnTo>
                    <a:lnTo>
                      <a:pt x="99" y="329"/>
                    </a:lnTo>
                    <a:lnTo>
                      <a:pt x="104" y="306"/>
                    </a:lnTo>
                    <a:lnTo>
                      <a:pt x="104" y="299"/>
                    </a:lnTo>
                    <a:lnTo>
                      <a:pt x="109" y="296"/>
                    </a:lnTo>
                    <a:lnTo>
                      <a:pt x="116" y="301"/>
                    </a:lnTo>
                    <a:lnTo>
                      <a:pt x="116" y="299"/>
                    </a:lnTo>
                    <a:lnTo>
                      <a:pt x="111" y="296"/>
                    </a:lnTo>
                    <a:lnTo>
                      <a:pt x="104" y="294"/>
                    </a:lnTo>
                    <a:lnTo>
                      <a:pt x="99" y="299"/>
                    </a:lnTo>
                    <a:lnTo>
                      <a:pt x="97" y="303"/>
                    </a:lnTo>
                    <a:lnTo>
                      <a:pt x="95" y="306"/>
                    </a:lnTo>
                    <a:lnTo>
                      <a:pt x="95" y="303"/>
                    </a:lnTo>
                    <a:lnTo>
                      <a:pt x="92" y="299"/>
                    </a:lnTo>
                    <a:lnTo>
                      <a:pt x="90" y="296"/>
                    </a:lnTo>
                    <a:lnTo>
                      <a:pt x="92" y="284"/>
                    </a:lnTo>
                    <a:lnTo>
                      <a:pt x="92" y="282"/>
                    </a:lnTo>
                    <a:lnTo>
                      <a:pt x="92" y="277"/>
                    </a:lnTo>
                    <a:lnTo>
                      <a:pt x="90" y="275"/>
                    </a:lnTo>
                    <a:lnTo>
                      <a:pt x="88" y="272"/>
                    </a:lnTo>
                    <a:lnTo>
                      <a:pt x="88" y="268"/>
                    </a:lnTo>
                    <a:lnTo>
                      <a:pt x="90" y="263"/>
                    </a:lnTo>
                    <a:lnTo>
                      <a:pt x="92" y="256"/>
                    </a:lnTo>
                    <a:lnTo>
                      <a:pt x="95" y="254"/>
                    </a:lnTo>
                    <a:lnTo>
                      <a:pt x="99" y="251"/>
                    </a:lnTo>
                    <a:lnTo>
                      <a:pt x="97" y="249"/>
                    </a:lnTo>
                    <a:lnTo>
                      <a:pt x="95" y="249"/>
                    </a:lnTo>
                    <a:lnTo>
                      <a:pt x="95" y="251"/>
                    </a:lnTo>
                    <a:lnTo>
                      <a:pt x="92" y="244"/>
                    </a:lnTo>
                    <a:lnTo>
                      <a:pt x="90" y="235"/>
                    </a:lnTo>
                    <a:lnTo>
                      <a:pt x="90" y="228"/>
                    </a:lnTo>
                    <a:lnTo>
                      <a:pt x="88" y="220"/>
                    </a:lnTo>
                    <a:lnTo>
                      <a:pt x="90" y="216"/>
                    </a:lnTo>
                    <a:lnTo>
                      <a:pt x="97" y="216"/>
                    </a:lnTo>
                    <a:lnTo>
                      <a:pt x="106" y="218"/>
                    </a:lnTo>
                    <a:lnTo>
                      <a:pt x="106" y="216"/>
                    </a:lnTo>
                    <a:lnTo>
                      <a:pt x="99" y="213"/>
                    </a:lnTo>
                    <a:lnTo>
                      <a:pt x="92" y="211"/>
                    </a:lnTo>
                    <a:lnTo>
                      <a:pt x="88" y="211"/>
                    </a:lnTo>
                    <a:lnTo>
                      <a:pt x="85" y="218"/>
                    </a:lnTo>
                    <a:lnTo>
                      <a:pt x="80" y="213"/>
                    </a:lnTo>
                    <a:lnTo>
                      <a:pt x="76" y="197"/>
                    </a:lnTo>
                    <a:lnTo>
                      <a:pt x="71" y="192"/>
                    </a:lnTo>
                    <a:lnTo>
                      <a:pt x="73" y="190"/>
                    </a:lnTo>
                    <a:lnTo>
                      <a:pt x="76" y="190"/>
                    </a:lnTo>
                    <a:lnTo>
                      <a:pt x="76" y="190"/>
                    </a:lnTo>
                    <a:lnTo>
                      <a:pt x="69" y="183"/>
                    </a:lnTo>
                    <a:lnTo>
                      <a:pt x="64" y="178"/>
                    </a:lnTo>
                    <a:lnTo>
                      <a:pt x="64" y="171"/>
                    </a:lnTo>
                    <a:lnTo>
                      <a:pt x="69" y="171"/>
                    </a:lnTo>
                    <a:lnTo>
                      <a:pt x="69" y="168"/>
                    </a:lnTo>
                    <a:lnTo>
                      <a:pt x="66" y="159"/>
                    </a:lnTo>
                    <a:lnTo>
                      <a:pt x="64" y="159"/>
                    </a:lnTo>
                    <a:lnTo>
                      <a:pt x="62" y="166"/>
                    </a:lnTo>
                    <a:lnTo>
                      <a:pt x="57" y="164"/>
                    </a:lnTo>
                    <a:lnTo>
                      <a:pt x="50" y="157"/>
                    </a:lnTo>
                    <a:lnTo>
                      <a:pt x="45" y="152"/>
                    </a:lnTo>
                    <a:lnTo>
                      <a:pt x="45" y="149"/>
                    </a:lnTo>
                    <a:lnTo>
                      <a:pt x="45" y="149"/>
                    </a:lnTo>
                    <a:lnTo>
                      <a:pt x="47" y="147"/>
                    </a:lnTo>
                    <a:lnTo>
                      <a:pt x="43" y="147"/>
                    </a:lnTo>
                    <a:lnTo>
                      <a:pt x="38" y="149"/>
                    </a:lnTo>
                    <a:lnTo>
                      <a:pt x="36" y="149"/>
                    </a:lnTo>
                    <a:lnTo>
                      <a:pt x="33" y="147"/>
                    </a:lnTo>
                    <a:lnTo>
                      <a:pt x="33" y="142"/>
                    </a:lnTo>
                    <a:lnTo>
                      <a:pt x="33" y="126"/>
                    </a:lnTo>
                    <a:lnTo>
                      <a:pt x="33" y="121"/>
                    </a:lnTo>
                    <a:lnTo>
                      <a:pt x="33" y="119"/>
                    </a:lnTo>
                    <a:lnTo>
                      <a:pt x="31" y="114"/>
                    </a:lnTo>
                    <a:lnTo>
                      <a:pt x="28" y="107"/>
                    </a:lnTo>
                    <a:lnTo>
                      <a:pt x="28" y="104"/>
                    </a:lnTo>
                    <a:lnTo>
                      <a:pt x="28" y="102"/>
                    </a:lnTo>
                    <a:lnTo>
                      <a:pt x="26" y="100"/>
                    </a:lnTo>
                    <a:lnTo>
                      <a:pt x="24" y="95"/>
                    </a:lnTo>
                    <a:lnTo>
                      <a:pt x="17" y="85"/>
                    </a:lnTo>
                    <a:lnTo>
                      <a:pt x="17" y="83"/>
                    </a:lnTo>
                    <a:lnTo>
                      <a:pt x="17" y="78"/>
                    </a:lnTo>
                    <a:lnTo>
                      <a:pt x="26" y="71"/>
                    </a:lnTo>
                    <a:lnTo>
                      <a:pt x="28" y="67"/>
                    </a:lnTo>
                    <a:lnTo>
                      <a:pt x="28" y="52"/>
                    </a:lnTo>
                    <a:lnTo>
                      <a:pt x="28" y="45"/>
                    </a:lnTo>
                    <a:lnTo>
                      <a:pt x="26" y="41"/>
                    </a:lnTo>
                    <a:lnTo>
                      <a:pt x="26" y="36"/>
                    </a:lnTo>
                    <a:lnTo>
                      <a:pt x="24" y="31"/>
                    </a:lnTo>
                    <a:lnTo>
                      <a:pt x="21" y="29"/>
                    </a:lnTo>
                    <a:lnTo>
                      <a:pt x="12" y="26"/>
                    </a:lnTo>
                    <a:lnTo>
                      <a:pt x="0" y="22"/>
                    </a:lnTo>
                    <a:lnTo>
                      <a:pt x="2" y="10"/>
                    </a:lnTo>
                    <a:lnTo>
                      <a:pt x="2" y="5"/>
                    </a:lnTo>
                    <a:lnTo>
                      <a:pt x="5" y="0"/>
                    </a:lnTo>
                    <a:lnTo>
                      <a:pt x="12" y="0"/>
                    </a:lnTo>
                    <a:lnTo>
                      <a:pt x="14" y="0"/>
                    </a:lnTo>
                    <a:lnTo>
                      <a:pt x="19" y="5"/>
                    </a:lnTo>
                    <a:lnTo>
                      <a:pt x="21" y="7"/>
                    </a:lnTo>
                    <a:lnTo>
                      <a:pt x="31" y="5"/>
                    </a:lnTo>
                    <a:lnTo>
                      <a:pt x="33" y="7"/>
                    </a:lnTo>
                    <a:lnTo>
                      <a:pt x="33" y="7"/>
                    </a:lnTo>
                    <a:lnTo>
                      <a:pt x="36" y="14"/>
                    </a:lnTo>
                    <a:lnTo>
                      <a:pt x="36" y="14"/>
                    </a:lnTo>
                    <a:lnTo>
                      <a:pt x="38" y="17"/>
                    </a:lnTo>
                    <a:lnTo>
                      <a:pt x="40" y="14"/>
                    </a:lnTo>
                    <a:lnTo>
                      <a:pt x="43" y="17"/>
                    </a:lnTo>
                    <a:lnTo>
                      <a:pt x="47" y="17"/>
                    </a:lnTo>
                    <a:lnTo>
                      <a:pt x="66" y="22"/>
                    </a:lnTo>
                    <a:lnTo>
                      <a:pt x="88" y="29"/>
                    </a:lnTo>
                    <a:lnTo>
                      <a:pt x="90" y="29"/>
                    </a:lnTo>
                    <a:lnTo>
                      <a:pt x="90" y="29"/>
                    </a:lnTo>
                    <a:lnTo>
                      <a:pt x="90" y="31"/>
                    </a:lnTo>
                    <a:lnTo>
                      <a:pt x="92" y="33"/>
                    </a:lnTo>
                    <a:lnTo>
                      <a:pt x="95" y="33"/>
                    </a:lnTo>
                    <a:lnTo>
                      <a:pt x="97" y="33"/>
                    </a:lnTo>
                    <a:lnTo>
                      <a:pt x="99" y="29"/>
                    </a:lnTo>
                    <a:lnTo>
                      <a:pt x="104" y="29"/>
                    </a:lnTo>
                    <a:lnTo>
                      <a:pt x="106" y="29"/>
                    </a:lnTo>
                    <a:lnTo>
                      <a:pt x="111" y="31"/>
                    </a:lnTo>
                    <a:lnTo>
                      <a:pt x="116" y="31"/>
                    </a:lnTo>
                    <a:lnTo>
                      <a:pt x="121" y="29"/>
                    </a:lnTo>
                    <a:lnTo>
                      <a:pt x="125" y="26"/>
                    </a:lnTo>
                    <a:lnTo>
                      <a:pt x="133" y="17"/>
                    </a:lnTo>
                    <a:lnTo>
                      <a:pt x="135" y="12"/>
                    </a:lnTo>
                    <a:lnTo>
                      <a:pt x="149" y="10"/>
                    </a:lnTo>
                    <a:lnTo>
                      <a:pt x="154" y="10"/>
                    </a:lnTo>
                    <a:lnTo>
                      <a:pt x="187" y="14"/>
                    </a:lnTo>
                    <a:lnTo>
                      <a:pt x="189" y="17"/>
                    </a:lnTo>
                    <a:lnTo>
                      <a:pt x="189" y="19"/>
                    </a:lnTo>
                    <a:lnTo>
                      <a:pt x="192" y="26"/>
                    </a:lnTo>
                    <a:lnTo>
                      <a:pt x="196" y="41"/>
                    </a:lnTo>
                    <a:lnTo>
                      <a:pt x="199" y="48"/>
                    </a:lnTo>
                    <a:lnTo>
                      <a:pt x="192" y="52"/>
                    </a:lnTo>
                    <a:lnTo>
                      <a:pt x="189" y="57"/>
                    </a:lnTo>
                    <a:lnTo>
                      <a:pt x="189" y="59"/>
                    </a:lnTo>
                    <a:lnTo>
                      <a:pt x="187" y="62"/>
                    </a:lnTo>
                    <a:lnTo>
                      <a:pt x="182" y="62"/>
                    </a:lnTo>
                    <a:lnTo>
                      <a:pt x="180" y="64"/>
                    </a:lnTo>
                    <a:lnTo>
                      <a:pt x="177" y="64"/>
                    </a:lnTo>
                    <a:lnTo>
                      <a:pt x="175" y="76"/>
                    </a:lnTo>
                    <a:lnTo>
                      <a:pt x="180" y="83"/>
                    </a:lnTo>
                    <a:lnTo>
                      <a:pt x="185" y="90"/>
                    </a:lnTo>
                    <a:lnTo>
                      <a:pt x="187" y="102"/>
                    </a:lnTo>
                    <a:lnTo>
                      <a:pt x="208" y="130"/>
                    </a:lnTo>
                    <a:lnTo>
                      <a:pt x="211" y="138"/>
                    </a:lnTo>
                    <a:lnTo>
                      <a:pt x="213" y="147"/>
                    </a:lnTo>
                    <a:lnTo>
                      <a:pt x="211" y="152"/>
                    </a:lnTo>
                    <a:lnTo>
                      <a:pt x="211" y="154"/>
                    </a:lnTo>
                    <a:lnTo>
                      <a:pt x="208" y="157"/>
                    </a:lnTo>
                    <a:lnTo>
                      <a:pt x="208" y="157"/>
                    </a:lnTo>
                    <a:lnTo>
                      <a:pt x="208" y="161"/>
                    </a:lnTo>
                    <a:lnTo>
                      <a:pt x="211" y="161"/>
                    </a:lnTo>
                    <a:lnTo>
                      <a:pt x="215" y="159"/>
                    </a:lnTo>
                    <a:lnTo>
                      <a:pt x="218" y="159"/>
                    </a:lnTo>
                    <a:lnTo>
                      <a:pt x="220" y="161"/>
                    </a:lnTo>
                    <a:lnTo>
                      <a:pt x="222" y="166"/>
                    </a:lnTo>
                    <a:lnTo>
                      <a:pt x="225" y="166"/>
                    </a:lnTo>
                    <a:lnTo>
                      <a:pt x="232" y="166"/>
                    </a:lnTo>
                    <a:lnTo>
                      <a:pt x="232" y="161"/>
                    </a:lnTo>
                    <a:lnTo>
                      <a:pt x="227" y="159"/>
                    </a:lnTo>
                    <a:lnTo>
                      <a:pt x="230" y="152"/>
                    </a:lnTo>
                    <a:lnTo>
                      <a:pt x="234" y="147"/>
                    </a:lnTo>
                    <a:lnTo>
                      <a:pt x="239" y="145"/>
                    </a:lnTo>
                    <a:lnTo>
                      <a:pt x="277" y="147"/>
                    </a:lnTo>
                    <a:lnTo>
                      <a:pt x="310" y="161"/>
                    </a:lnTo>
                    <a:lnTo>
                      <a:pt x="357" y="164"/>
                    </a:lnTo>
                    <a:lnTo>
                      <a:pt x="369" y="168"/>
                    </a:lnTo>
                    <a:lnTo>
                      <a:pt x="376" y="168"/>
                    </a:lnTo>
                    <a:lnTo>
                      <a:pt x="386" y="164"/>
                    </a:lnTo>
                    <a:lnTo>
                      <a:pt x="393" y="164"/>
                    </a:lnTo>
                    <a:lnTo>
                      <a:pt x="405" y="168"/>
                    </a:lnTo>
                    <a:lnTo>
                      <a:pt x="424" y="171"/>
                    </a:lnTo>
                    <a:lnTo>
                      <a:pt x="428" y="171"/>
                    </a:lnTo>
                    <a:lnTo>
                      <a:pt x="438" y="178"/>
                    </a:lnTo>
                    <a:lnTo>
                      <a:pt x="452" y="180"/>
                    </a:lnTo>
                    <a:lnTo>
                      <a:pt x="478" y="197"/>
                    </a:lnTo>
                    <a:lnTo>
                      <a:pt x="485" y="190"/>
                    </a:lnTo>
                    <a:lnTo>
                      <a:pt x="528" y="180"/>
                    </a:lnTo>
                    <a:lnTo>
                      <a:pt x="542" y="173"/>
                    </a:lnTo>
                    <a:lnTo>
                      <a:pt x="549" y="166"/>
                    </a:lnTo>
                    <a:lnTo>
                      <a:pt x="556" y="166"/>
                    </a:lnTo>
                    <a:lnTo>
                      <a:pt x="558" y="164"/>
                    </a:lnTo>
                    <a:lnTo>
                      <a:pt x="566" y="152"/>
                    </a:lnTo>
                    <a:lnTo>
                      <a:pt x="582" y="140"/>
                    </a:lnTo>
                    <a:lnTo>
                      <a:pt x="618" y="130"/>
                    </a:lnTo>
                    <a:lnTo>
                      <a:pt x="620" y="133"/>
                    </a:lnTo>
                    <a:lnTo>
                      <a:pt x="622" y="149"/>
                    </a:lnTo>
                    <a:lnTo>
                      <a:pt x="622" y="161"/>
                    </a:lnTo>
                    <a:lnTo>
                      <a:pt x="625" y="168"/>
                    </a:lnTo>
                    <a:lnTo>
                      <a:pt x="625" y="171"/>
                    </a:lnTo>
                    <a:lnTo>
                      <a:pt x="622" y="178"/>
                    </a:lnTo>
                    <a:lnTo>
                      <a:pt x="622" y="183"/>
                    </a:lnTo>
                    <a:lnTo>
                      <a:pt x="627" y="190"/>
                    </a:lnTo>
                    <a:lnTo>
                      <a:pt x="629" y="192"/>
                    </a:lnTo>
                    <a:lnTo>
                      <a:pt x="632" y="194"/>
                    </a:lnTo>
                    <a:lnTo>
                      <a:pt x="636" y="194"/>
                    </a:lnTo>
                    <a:lnTo>
                      <a:pt x="639" y="197"/>
                    </a:lnTo>
                    <a:lnTo>
                      <a:pt x="644" y="199"/>
                    </a:lnTo>
                    <a:lnTo>
                      <a:pt x="644" y="201"/>
                    </a:lnTo>
                    <a:lnTo>
                      <a:pt x="641" y="204"/>
                    </a:lnTo>
                    <a:lnTo>
                      <a:pt x="639" y="206"/>
                    </a:lnTo>
                    <a:lnTo>
                      <a:pt x="636" y="209"/>
                    </a:lnTo>
                    <a:lnTo>
                      <a:pt x="632" y="209"/>
                    </a:lnTo>
                    <a:lnTo>
                      <a:pt x="632" y="209"/>
                    </a:lnTo>
                    <a:lnTo>
                      <a:pt x="632" y="211"/>
                    </a:lnTo>
                    <a:lnTo>
                      <a:pt x="632" y="213"/>
                    </a:lnTo>
                    <a:lnTo>
                      <a:pt x="632" y="218"/>
                    </a:lnTo>
                    <a:lnTo>
                      <a:pt x="634" y="220"/>
                    </a:lnTo>
                    <a:lnTo>
                      <a:pt x="636" y="223"/>
                    </a:lnTo>
                    <a:lnTo>
                      <a:pt x="639" y="225"/>
                    </a:lnTo>
                    <a:lnTo>
                      <a:pt x="641" y="228"/>
                    </a:lnTo>
                    <a:lnTo>
                      <a:pt x="646" y="232"/>
                    </a:lnTo>
                    <a:lnTo>
                      <a:pt x="648" y="244"/>
                    </a:lnTo>
                    <a:lnTo>
                      <a:pt x="651" y="249"/>
                    </a:lnTo>
                    <a:lnTo>
                      <a:pt x="655" y="258"/>
                    </a:lnTo>
                    <a:lnTo>
                      <a:pt x="655" y="261"/>
                    </a:lnTo>
                    <a:lnTo>
                      <a:pt x="655" y="263"/>
                    </a:lnTo>
                    <a:lnTo>
                      <a:pt x="653" y="265"/>
                    </a:lnTo>
                    <a:lnTo>
                      <a:pt x="653" y="270"/>
                    </a:lnTo>
                    <a:lnTo>
                      <a:pt x="653" y="275"/>
                    </a:lnTo>
                    <a:lnTo>
                      <a:pt x="653" y="280"/>
                    </a:lnTo>
                    <a:lnTo>
                      <a:pt x="655" y="282"/>
                    </a:lnTo>
                    <a:lnTo>
                      <a:pt x="653" y="284"/>
                    </a:lnTo>
                    <a:lnTo>
                      <a:pt x="653" y="284"/>
                    </a:lnTo>
                    <a:lnTo>
                      <a:pt x="651" y="284"/>
                    </a:lnTo>
                    <a:lnTo>
                      <a:pt x="646" y="284"/>
                    </a:lnTo>
                    <a:lnTo>
                      <a:pt x="644" y="284"/>
                    </a:lnTo>
                    <a:lnTo>
                      <a:pt x="644" y="287"/>
                    </a:lnTo>
                    <a:lnTo>
                      <a:pt x="644" y="291"/>
                    </a:lnTo>
                    <a:lnTo>
                      <a:pt x="644" y="294"/>
                    </a:lnTo>
                    <a:lnTo>
                      <a:pt x="646" y="296"/>
                    </a:lnTo>
                    <a:lnTo>
                      <a:pt x="648" y="299"/>
                    </a:lnTo>
                    <a:lnTo>
                      <a:pt x="655" y="306"/>
                    </a:lnTo>
                    <a:lnTo>
                      <a:pt x="658" y="308"/>
                    </a:lnTo>
                    <a:lnTo>
                      <a:pt x="658" y="313"/>
                    </a:lnTo>
                    <a:lnTo>
                      <a:pt x="658" y="315"/>
                    </a:lnTo>
                    <a:lnTo>
                      <a:pt x="658" y="315"/>
                    </a:lnTo>
                    <a:lnTo>
                      <a:pt x="658" y="317"/>
                    </a:lnTo>
                    <a:lnTo>
                      <a:pt x="658" y="325"/>
                    </a:lnTo>
                    <a:lnTo>
                      <a:pt x="658" y="329"/>
                    </a:lnTo>
                    <a:lnTo>
                      <a:pt x="658" y="334"/>
                    </a:lnTo>
                    <a:lnTo>
                      <a:pt x="658" y="336"/>
                    </a:lnTo>
                    <a:lnTo>
                      <a:pt x="653" y="341"/>
                    </a:lnTo>
                    <a:lnTo>
                      <a:pt x="648" y="353"/>
                    </a:lnTo>
                    <a:lnTo>
                      <a:pt x="648" y="355"/>
                    </a:lnTo>
                    <a:lnTo>
                      <a:pt x="651" y="360"/>
                    </a:lnTo>
                    <a:lnTo>
                      <a:pt x="653" y="362"/>
                    </a:lnTo>
                    <a:lnTo>
                      <a:pt x="655" y="365"/>
                    </a:lnTo>
                    <a:lnTo>
                      <a:pt x="658" y="367"/>
                    </a:lnTo>
                    <a:lnTo>
                      <a:pt x="663" y="367"/>
                    </a:lnTo>
                    <a:lnTo>
                      <a:pt x="667" y="367"/>
                    </a:lnTo>
                    <a:lnTo>
                      <a:pt x="691" y="372"/>
                    </a:lnTo>
                    <a:lnTo>
                      <a:pt x="693" y="372"/>
                    </a:lnTo>
                    <a:lnTo>
                      <a:pt x="696" y="372"/>
                    </a:lnTo>
                    <a:lnTo>
                      <a:pt x="700" y="367"/>
                    </a:lnTo>
                    <a:lnTo>
                      <a:pt x="705" y="367"/>
                    </a:lnTo>
                    <a:lnTo>
                      <a:pt x="707" y="370"/>
                    </a:lnTo>
                    <a:lnTo>
                      <a:pt x="707" y="372"/>
                    </a:lnTo>
                    <a:lnTo>
                      <a:pt x="707" y="374"/>
                    </a:lnTo>
                    <a:lnTo>
                      <a:pt x="710" y="377"/>
                    </a:lnTo>
                    <a:lnTo>
                      <a:pt x="710" y="381"/>
                    </a:lnTo>
                    <a:lnTo>
                      <a:pt x="724" y="398"/>
                    </a:lnTo>
                    <a:lnTo>
                      <a:pt x="726" y="403"/>
                    </a:lnTo>
                    <a:lnTo>
                      <a:pt x="731" y="405"/>
                    </a:lnTo>
                    <a:lnTo>
                      <a:pt x="741" y="407"/>
                    </a:lnTo>
                    <a:lnTo>
                      <a:pt x="745" y="410"/>
                    </a:lnTo>
                    <a:lnTo>
                      <a:pt x="748" y="410"/>
                    </a:lnTo>
                    <a:lnTo>
                      <a:pt x="748" y="412"/>
                    </a:lnTo>
                    <a:lnTo>
                      <a:pt x="750" y="419"/>
                    </a:lnTo>
                    <a:lnTo>
                      <a:pt x="752" y="422"/>
                    </a:lnTo>
                    <a:lnTo>
                      <a:pt x="752" y="422"/>
                    </a:lnTo>
                    <a:lnTo>
                      <a:pt x="752" y="422"/>
                    </a:lnTo>
                    <a:lnTo>
                      <a:pt x="752" y="424"/>
                    </a:lnTo>
                    <a:lnTo>
                      <a:pt x="750" y="426"/>
                    </a:lnTo>
                    <a:lnTo>
                      <a:pt x="750" y="429"/>
                    </a:lnTo>
                    <a:lnTo>
                      <a:pt x="748" y="431"/>
                    </a:lnTo>
                    <a:lnTo>
                      <a:pt x="745" y="436"/>
                    </a:lnTo>
                    <a:lnTo>
                      <a:pt x="743" y="438"/>
                    </a:lnTo>
                    <a:lnTo>
                      <a:pt x="743" y="441"/>
                    </a:lnTo>
                    <a:lnTo>
                      <a:pt x="745" y="443"/>
                    </a:lnTo>
                    <a:lnTo>
                      <a:pt x="750" y="443"/>
                    </a:lnTo>
                    <a:lnTo>
                      <a:pt x="750" y="445"/>
                    </a:lnTo>
                    <a:lnTo>
                      <a:pt x="755" y="452"/>
                    </a:lnTo>
                    <a:lnTo>
                      <a:pt x="757" y="455"/>
                    </a:lnTo>
                    <a:lnTo>
                      <a:pt x="762" y="455"/>
                    </a:lnTo>
                    <a:lnTo>
                      <a:pt x="769" y="457"/>
                    </a:lnTo>
                    <a:lnTo>
                      <a:pt x="771" y="476"/>
                    </a:lnTo>
                    <a:lnTo>
                      <a:pt x="774" y="483"/>
                    </a:lnTo>
                    <a:lnTo>
                      <a:pt x="778" y="493"/>
                    </a:lnTo>
                    <a:lnTo>
                      <a:pt x="783" y="497"/>
                    </a:lnTo>
                    <a:lnTo>
                      <a:pt x="790" y="502"/>
                    </a:lnTo>
                    <a:lnTo>
                      <a:pt x="804" y="519"/>
                    </a:lnTo>
                    <a:lnTo>
                      <a:pt x="807" y="521"/>
                    </a:lnTo>
                    <a:lnTo>
                      <a:pt x="807" y="523"/>
                    </a:lnTo>
                    <a:lnTo>
                      <a:pt x="807" y="526"/>
                    </a:lnTo>
                    <a:lnTo>
                      <a:pt x="807" y="528"/>
                    </a:lnTo>
                    <a:lnTo>
                      <a:pt x="807" y="528"/>
                    </a:lnTo>
                    <a:lnTo>
                      <a:pt x="807" y="530"/>
                    </a:lnTo>
                    <a:lnTo>
                      <a:pt x="807" y="533"/>
                    </a:lnTo>
                    <a:lnTo>
                      <a:pt x="807" y="538"/>
                    </a:lnTo>
                    <a:lnTo>
                      <a:pt x="807" y="540"/>
                    </a:lnTo>
                    <a:lnTo>
                      <a:pt x="807" y="542"/>
                    </a:lnTo>
                    <a:lnTo>
                      <a:pt x="809" y="545"/>
                    </a:lnTo>
                    <a:lnTo>
                      <a:pt x="812" y="549"/>
                    </a:lnTo>
                    <a:lnTo>
                      <a:pt x="816" y="552"/>
                    </a:lnTo>
                    <a:lnTo>
                      <a:pt x="816" y="557"/>
                    </a:lnTo>
                    <a:lnTo>
                      <a:pt x="814" y="559"/>
                    </a:lnTo>
                    <a:lnTo>
                      <a:pt x="812" y="561"/>
                    </a:lnTo>
                    <a:lnTo>
                      <a:pt x="812" y="564"/>
                    </a:lnTo>
                    <a:lnTo>
                      <a:pt x="809" y="568"/>
                    </a:lnTo>
                    <a:lnTo>
                      <a:pt x="807" y="573"/>
                    </a:lnTo>
                    <a:lnTo>
                      <a:pt x="807" y="575"/>
                    </a:lnTo>
                    <a:lnTo>
                      <a:pt x="797" y="585"/>
                    </a:lnTo>
                    <a:lnTo>
                      <a:pt x="793" y="587"/>
                    </a:lnTo>
                    <a:lnTo>
                      <a:pt x="774" y="597"/>
                    </a:lnTo>
                    <a:lnTo>
                      <a:pt x="769" y="597"/>
                    </a:lnTo>
                    <a:lnTo>
                      <a:pt x="764" y="597"/>
                    </a:lnTo>
                    <a:lnTo>
                      <a:pt x="762" y="599"/>
                    </a:lnTo>
                    <a:lnTo>
                      <a:pt x="760" y="599"/>
                    </a:lnTo>
                    <a:lnTo>
                      <a:pt x="760" y="604"/>
                    </a:lnTo>
                    <a:lnTo>
                      <a:pt x="757" y="609"/>
                    </a:lnTo>
                    <a:lnTo>
                      <a:pt x="760" y="611"/>
                    </a:lnTo>
                    <a:lnTo>
                      <a:pt x="762" y="613"/>
                    </a:lnTo>
                    <a:lnTo>
                      <a:pt x="764" y="616"/>
                    </a:lnTo>
                    <a:lnTo>
                      <a:pt x="764" y="618"/>
                    </a:lnTo>
                    <a:lnTo>
                      <a:pt x="764" y="620"/>
                    </a:lnTo>
                    <a:lnTo>
                      <a:pt x="764" y="628"/>
                    </a:lnTo>
                    <a:lnTo>
                      <a:pt x="764" y="630"/>
                    </a:lnTo>
                    <a:lnTo>
                      <a:pt x="764" y="635"/>
                    </a:lnTo>
                    <a:lnTo>
                      <a:pt x="764" y="635"/>
                    </a:lnTo>
                    <a:lnTo>
                      <a:pt x="767" y="635"/>
                    </a:lnTo>
                    <a:lnTo>
                      <a:pt x="771" y="644"/>
                    </a:lnTo>
                    <a:lnTo>
                      <a:pt x="771" y="649"/>
                    </a:lnTo>
                    <a:lnTo>
                      <a:pt x="774" y="651"/>
                    </a:lnTo>
                    <a:lnTo>
                      <a:pt x="774" y="656"/>
                    </a:lnTo>
                    <a:lnTo>
                      <a:pt x="771" y="658"/>
                    </a:lnTo>
                    <a:lnTo>
                      <a:pt x="769" y="661"/>
                    </a:lnTo>
                    <a:lnTo>
                      <a:pt x="764" y="663"/>
                    </a:lnTo>
                    <a:lnTo>
                      <a:pt x="757" y="665"/>
                    </a:lnTo>
                    <a:lnTo>
                      <a:pt x="752" y="663"/>
                    </a:lnTo>
                    <a:lnTo>
                      <a:pt x="745" y="658"/>
                    </a:lnTo>
                    <a:lnTo>
                      <a:pt x="741" y="656"/>
                    </a:lnTo>
                    <a:lnTo>
                      <a:pt x="738" y="651"/>
                    </a:lnTo>
                    <a:lnTo>
                      <a:pt x="733" y="642"/>
                    </a:lnTo>
                    <a:lnTo>
                      <a:pt x="729" y="637"/>
                    </a:lnTo>
                    <a:lnTo>
                      <a:pt x="724" y="635"/>
                    </a:lnTo>
                    <a:lnTo>
                      <a:pt x="722" y="635"/>
                    </a:lnTo>
                    <a:lnTo>
                      <a:pt x="719" y="635"/>
                    </a:lnTo>
                    <a:lnTo>
                      <a:pt x="719" y="635"/>
                    </a:lnTo>
                    <a:lnTo>
                      <a:pt x="719" y="635"/>
                    </a:lnTo>
                    <a:lnTo>
                      <a:pt x="710" y="635"/>
                    </a:lnTo>
                    <a:lnTo>
                      <a:pt x="684" y="630"/>
                    </a:lnTo>
                    <a:lnTo>
                      <a:pt x="681" y="628"/>
                    </a:lnTo>
                    <a:lnTo>
                      <a:pt x="679" y="625"/>
                    </a:lnTo>
                    <a:lnTo>
                      <a:pt x="679" y="620"/>
                    </a:lnTo>
                    <a:lnTo>
                      <a:pt x="679" y="618"/>
                    </a:lnTo>
                    <a:lnTo>
                      <a:pt x="679" y="616"/>
                    </a:lnTo>
                    <a:lnTo>
                      <a:pt x="679" y="613"/>
                    </a:lnTo>
                    <a:lnTo>
                      <a:pt x="677" y="611"/>
                    </a:lnTo>
                    <a:lnTo>
                      <a:pt x="674" y="613"/>
                    </a:lnTo>
                    <a:lnTo>
                      <a:pt x="670" y="613"/>
                    </a:lnTo>
                    <a:lnTo>
                      <a:pt x="665" y="613"/>
                    </a:lnTo>
                    <a:lnTo>
                      <a:pt x="655" y="609"/>
                    </a:lnTo>
                    <a:lnTo>
                      <a:pt x="653" y="604"/>
                    </a:lnTo>
                    <a:lnTo>
                      <a:pt x="648" y="599"/>
                    </a:lnTo>
                    <a:lnTo>
                      <a:pt x="646" y="594"/>
                    </a:lnTo>
                    <a:lnTo>
                      <a:pt x="646" y="590"/>
                    </a:lnTo>
                    <a:lnTo>
                      <a:pt x="644" y="585"/>
                    </a:lnTo>
                    <a:lnTo>
                      <a:pt x="644" y="573"/>
                    </a:lnTo>
                    <a:lnTo>
                      <a:pt x="646" y="561"/>
                    </a:lnTo>
                    <a:lnTo>
                      <a:pt x="646" y="559"/>
                    </a:lnTo>
                    <a:lnTo>
                      <a:pt x="644" y="554"/>
                    </a:lnTo>
                    <a:lnTo>
                      <a:pt x="644" y="552"/>
                    </a:lnTo>
                    <a:lnTo>
                      <a:pt x="641" y="549"/>
                    </a:lnTo>
                    <a:lnTo>
                      <a:pt x="639" y="547"/>
                    </a:lnTo>
                    <a:lnTo>
                      <a:pt x="625" y="542"/>
                    </a:lnTo>
                    <a:lnTo>
                      <a:pt x="622" y="540"/>
                    </a:lnTo>
                    <a:lnTo>
                      <a:pt x="618" y="540"/>
                    </a:lnTo>
                    <a:lnTo>
                      <a:pt x="592" y="547"/>
                    </a:lnTo>
                    <a:lnTo>
                      <a:pt x="587" y="549"/>
                    </a:lnTo>
                    <a:lnTo>
                      <a:pt x="584" y="552"/>
                    </a:lnTo>
                    <a:lnTo>
                      <a:pt x="582" y="552"/>
                    </a:lnTo>
                    <a:lnTo>
                      <a:pt x="577" y="554"/>
                    </a:lnTo>
                    <a:lnTo>
                      <a:pt x="577" y="559"/>
                    </a:lnTo>
                    <a:lnTo>
                      <a:pt x="575" y="561"/>
                    </a:lnTo>
                    <a:lnTo>
                      <a:pt x="573" y="564"/>
                    </a:lnTo>
                    <a:lnTo>
                      <a:pt x="570" y="566"/>
                    </a:lnTo>
                    <a:lnTo>
                      <a:pt x="570" y="568"/>
                    </a:lnTo>
                    <a:lnTo>
                      <a:pt x="566" y="568"/>
                    </a:lnTo>
                    <a:lnTo>
                      <a:pt x="563" y="568"/>
                    </a:lnTo>
                    <a:lnTo>
                      <a:pt x="563" y="568"/>
                    </a:lnTo>
                    <a:lnTo>
                      <a:pt x="561" y="571"/>
                    </a:lnTo>
                    <a:lnTo>
                      <a:pt x="558" y="571"/>
                    </a:lnTo>
                    <a:lnTo>
                      <a:pt x="558" y="573"/>
                    </a:lnTo>
                    <a:lnTo>
                      <a:pt x="556" y="578"/>
                    </a:lnTo>
                    <a:lnTo>
                      <a:pt x="556" y="580"/>
                    </a:lnTo>
                    <a:lnTo>
                      <a:pt x="551" y="580"/>
                    </a:lnTo>
                    <a:lnTo>
                      <a:pt x="547" y="578"/>
                    </a:lnTo>
                    <a:lnTo>
                      <a:pt x="542" y="578"/>
                    </a:lnTo>
                    <a:lnTo>
                      <a:pt x="539" y="578"/>
                    </a:lnTo>
                    <a:lnTo>
                      <a:pt x="523" y="580"/>
                    </a:lnTo>
                    <a:lnTo>
                      <a:pt x="523" y="559"/>
                    </a:lnTo>
                    <a:lnTo>
                      <a:pt x="521" y="554"/>
                    </a:lnTo>
                    <a:lnTo>
                      <a:pt x="518" y="552"/>
                    </a:lnTo>
                    <a:lnTo>
                      <a:pt x="516" y="552"/>
                    </a:lnTo>
                    <a:lnTo>
                      <a:pt x="513" y="552"/>
                    </a:lnTo>
                    <a:lnTo>
                      <a:pt x="509" y="549"/>
                    </a:lnTo>
                    <a:lnTo>
                      <a:pt x="504" y="545"/>
                    </a:lnTo>
                    <a:lnTo>
                      <a:pt x="495" y="533"/>
                    </a:lnTo>
                    <a:lnTo>
                      <a:pt x="492" y="528"/>
                    </a:lnTo>
                    <a:lnTo>
                      <a:pt x="490" y="523"/>
                    </a:lnTo>
                    <a:lnTo>
                      <a:pt x="492" y="521"/>
                    </a:lnTo>
                    <a:lnTo>
                      <a:pt x="492" y="516"/>
                    </a:lnTo>
                    <a:lnTo>
                      <a:pt x="492" y="512"/>
                    </a:lnTo>
                    <a:lnTo>
                      <a:pt x="490" y="509"/>
                    </a:lnTo>
                    <a:lnTo>
                      <a:pt x="471" y="502"/>
                    </a:lnTo>
                    <a:lnTo>
                      <a:pt x="468" y="504"/>
                    </a:lnTo>
                    <a:lnTo>
                      <a:pt x="468" y="507"/>
                    </a:lnTo>
                    <a:lnTo>
                      <a:pt x="468" y="509"/>
                    </a:lnTo>
                    <a:lnTo>
                      <a:pt x="471" y="512"/>
                    </a:lnTo>
                    <a:lnTo>
                      <a:pt x="468" y="516"/>
                    </a:lnTo>
                    <a:lnTo>
                      <a:pt x="468" y="519"/>
                    </a:lnTo>
                    <a:lnTo>
                      <a:pt x="464" y="519"/>
                    </a:lnTo>
                    <a:lnTo>
                      <a:pt x="461" y="521"/>
                    </a:lnTo>
                    <a:lnTo>
                      <a:pt x="454" y="521"/>
                    </a:lnTo>
                    <a:lnTo>
                      <a:pt x="452" y="521"/>
                    </a:lnTo>
                    <a:lnTo>
                      <a:pt x="447" y="523"/>
                    </a:lnTo>
                    <a:lnTo>
                      <a:pt x="445" y="528"/>
                    </a:lnTo>
                    <a:lnTo>
                      <a:pt x="442" y="530"/>
                    </a:lnTo>
                    <a:lnTo>
                      <a:pt x="442" y="533"/>
                    </a:lnTo>
                    <a:lnTo>
                      <a:pt x="438" y="533"/>
                    </a:lnTo>
                    <a:lnTo>
                      <a:pt x="419" y="528"/>
                    </a:lnTo>
                    <a:lnTo>
                      <a:pt x="405" y="526"/>
                    </a:lnTo>
                    <a:lnTo>
                      <a:pt x="402" y="526"/>
                    </a:lnTo>
                    <a:lnTo>
                      <a:pt x="398" y="526"/>
                    </a:lnTo>
                    <a:lnTo>
                      <a:pt x="395" y="528"/>
                    </a:lnTo>
                    <a:lnTo>
                      <a:pt x="386" y="540"/>
                    </a:lnTo>
                    <a:lnTo>
                      <a:pt x="383" y="540"/>
                    </a:lnTo>
                    <a:lnTo>
                      <a:pt x="381" y="542"/>
                    </a:lnTo>
                    <a:lnTo>
                      <a:pt x="357" y="547"/>
                    </a:lnTo>
                    <a:lnTo>
                      <a:pt x="353" y="547"/>
                    </a:lnTo>
                    <a:lnTo>
                      <a:pt x="353" y="545"/>
                    </a:lnTo>
                    <a:lnTo>
                      <a:pt x="353" y="542"/>
                    </a:lnTo>
                    <a:lnTo>
                      <a:pt x="350" y="540"/>
                    </a:lnTo>
                    <a:lnTo>
                      <a:pt x="348" y="540"/>
                    </a:lnTo>
                    <a:lnTo>
                      <a:pt x="334" y="542"/>
                    </a:lnTo>
                    <a:lnTo>
                      <a:pt x="331" y="545"/>
                    </a:lnTo>
                    <a:lnTo>
                      <a:pt x="331" y="547"/>
                    </a:lnTo>
                    <a:lnTo>
                      <a:pt x="329" y="549"/>
                    </a:lnTo>
                    <a:lnTo>
                      <a:pt x="327" y="552"/>
                    </a:lnTo>
                    <a:lnTo>
                      <a:pt x="324" y="554"/>
                    </a:lnTo>
                    <a:lnTo>
                      <a:pt x="322" y="552"/>
                    </a:lnTo>
                    <a:lnTo>
                      <a:pt x="319" y="549"/>
                    </a:lnTo>
                    <a:lnTo>
                      <a:pt x="317" y="547"/>
                    </a:lnTo>
                    <a:lnTo>
                      <a:pt x="315" y="547"/>
                    </a:lnTo>
                    <a:lnTo>
                      <a:pt x="312" y="547"/>
                    </a:lnTo>
                    <a:lnTo>
                      <a:pt x="310" y="547"/>
                    </a:lnTo>
                    <a:lnTo>
                      <a:pt x="308" y="549"/>
                    </a:lnTo>
                    <a:lnTo>
                      <a:pt x="308" y="547"/>
                    </a:lnTo>
                    <a:lnTo>
                      <a:pt x="305" y="545"/>
                    </a:lnTo>
                    <a:lnTo>
                      <a:pt x="301" y="538"/>
                    </a:lnTo>
                    <a:lnTo>
                      <a:pt x="298" y="530"/>
                    </a:lnTo>
                    <a:lnTo>
                      <a:pt x="293" y="528"/>
                    </a:lnTo>
                    <a:lnTo>
                      <a:pt x="284" y="528"/>
                    </a:lnTo>
                    <a:lnTo>
                      <a:pt x="282" y="528"/>
                    </a:lnTo>
                    <a:lnTo>
                      <a:pt x="279" y="528"/>
                    </a:lnTo>
                    <a:lnTo>
                      <a:pt x="279" y="528"/>
                    </a:lnTo>
                    <a:lnTo>
                      <a:pt x="272" y="526"/>
                    </a:lnTo>
                    <a:lnTo>
                      <a:pt x="270" y="526"/>
                    </a:lnTo>
                    <a:lnTo>
                      <a:pt x="267" y="526"/>
                    </a:lnTo>
                    <a:lnTo>
                      <a:pt x="267" y="528"/>
                    </a:lnTo>
                    <a:lnTo>
                      <a:pt x="265" y="528"/>
                    </a:lnTo>
                    <a:lnTo>
                      <a:pt x="256" y="530"/>
                    </a:lnTo>
                    <a:lnTo>
                      <a:pt x="246" y="530"/>
                    </a:lnTo>
                    <a:lnTo>
                      <a:pt x="232" y="528"/>
                    </a:lnTo>
                    <a:lnTo>
                      <a:pt x="225" y="523"/>
                    </a:lnTo>
                    <a:lnTo>
                      <a:pt x="220" y="521"/>
                    </a:lnTo>
                    <a:lnTo>
                      <a:pt x="192" y="512"/>
                    </a:lnTo>
                    <a:lnTo>
                      <a:pt x="185" y="512"/>
                    </a:lnTo>
                    <a:lnTo>
                      <a:pt x="180" y="512"/>
                    </a:lnTo>
                    <a:lnTo>
                      <a:pt x="177" y="514"/>
                    </a:lnTo>
                    <a:lnTo>
                      <a:pt x="173" y="521"/>
                    </a:lnTo>
                    <a:lnTo>
                      <a:pt x="170" y="523"/>
                    </a:lnTo>
                    <a:lnTo>
                      <a:pt x="168" y="523"/>
                    </a:lnTo>
                    <a:lnTo>
                      <a:pt x="166" y="526"/>
                    </a:lnTo>
                    <a:lnTo>
                      <a:pt x="161" y="528"/>
                    </a:lnTo>
                    <a:lnTo>
                      <a:pt x="156" y="530"/>
                    </a:lnTo>
                    <a:lnTo>
                      <a:pt x="151" y="535"/>
                    </a:lnTo>
                    <a:lnTo>
                      <a:pt x="147" y="538"/>
                    </a:lnTo>
                    <a:lnTo>
                      <a:pt x="140" y="542"/>
                    </a:lnTo>
                    <a:lnTo>
                      <a:pt x="133" y="542"/>
                    </a:lnTo>
                    <a:lnTo>
                      <a:pt x="128" y="540"/>
                    </a:lnTo>
                    <a:lnTo>
                      <a:pt x="125" y="538"/>
                    </a:lnTo>
                    <a:lnTo>
                      <a:pt x="123" y="535"/>
                    </a:lnTo>
                    <a:lnTo>
                      <a:pt x="116" y="530"/>
                    </a:lnTo>
                    <a:lnTo>
                      <a:pt x="114" y="528"/>
                    </a:lnTo>
                    <a:lnTo>
                      <a:pt x="106" y="512"/>
                    </a:lnTo>
                    <a:lnTo>
                      <a:pt x="104" y="507"/>
                    </a:lnTo>
                    <a:lnTo>
                      <a:pt x="102" y="502"/>
                    </a:lnTo>
                    <a:lnTo>
                      <a:pt x="102" y="497"/>
                    </a:lnTo>
                    <a:lnTo>
                      <a:pt x="102" y="495"/>
                    </a:lnTo>
                    <a:lnTo>
                      <a:pt x="99" y="493"/>
                    </a:lnTo>
                    <a:lnTo>
                      <a:pt x="99" y="488"/>
                    </a:lnTo>
                    <a:lnTo>
                      <a:pt x="95" y="481"/>
                    </a:lnTo>
                    <a:lnTo>
                      <a:pt x="92" y="474"/>
                    </a:lnTo>
                    <a:lnTo>
                      <a:pt x="90" y="471"/>
                    </a:lnTo>
                    <a:lnTo>
                      <a:pt x="90" y="46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noEditPoints="1"/>
              </p:cNvSpPr>
              <p:nvPr/>
            </p:nvSpPr>
            <p:spPr bwMode="auto">
              <a:xfrm>
                <a:off x="630238" y="1824038"/>
                <a:ext cx="1831975" cy="1066800"/>
              </a:xfrm>
              <a:custGeom>
                <a:avLst/>
                <a:gdLst>
                  <a:gd name="T0" fmla="*/ 785 w 1154"/>
                  <a:gd name="T1" fmla="*/ 594 h 672"/>
                  <a:gd name="T2" fmla="*/ 816 w 1154"/>
                  <a:gd name="T3" fmla="*/ 596 h 672"/>
                  <a:gd name="T4" fmla="*/ 849 w 1154"/>
                  <a:gd name="T5" fmla="*/ 549 h 672"/>
                  <a:gd name="T6" fmla="*/ 930 w 1154"/>
                  <a:gd name="T7" fmla="*/ 516 h 672"/>
                  <a:gd name="T8" fmla="*/ 1055 w 1154"/>
                  <a:gd name="T9" fmla="*/ 469 h 672"/>
                  <a:gd name="T10" fmla="*/ 1121 w 1154"/>
                  <a:gd name="T11" fmla="*/ 398 h 672"/>
                  <a:gd name="T12" fmla="*/ 1152 w 1154"/>
                  <a:gd name="T13" fmla="*/ 360 h 672"/>
                  <a:gd name="T14" fmla="*/ 1140 w 1154"/>
                  <a:gd name="T15" fmla="*/ 282 h 672"/>
                  <a:gd name="T16" fmla="*/ 1105 w 1154"/>
                  <a:gd name="T17" fmla="*/ 159 h 672"/>
                  <a:gd name="T18" fmla="*/ 1029 w 1154"/>
                  <a:gd name="T19" fmla="*/ 177 h 672"/>
                  <a:gd name="T20" fmla="*/ 965 w 1154"/>
                  <a:gd name="T21" fmla="*/ 123 h 672"/>
                  <a:gd name="T22" fmla="*/ 885 w 1154"/>
                  <a:gd name="T23" fmla="*/ 97 h 672"/>
                  <a:gd name="T24" fmla="*/ 894 w 1154"/>
                  <a:gd name="T25" fmla="*/ 149 h 672"/>
                  <a:gd name="T26" fmla="*/ 847 w 1154"/>
                  <a:gd name="T27" fmla="*/ 116 h 672"/>
                  <a:gd name="T28" fmla="*/ 825 w 1154"/>
                  <a:gd name="T29" fmla="*/ 132 h 672"/>
                  <a:gd name="T30" fmla="*/ 807 w 1154"/>
                  <a:gd name="T31" fmla="*/ 92 h 672"/>
                  <a:gd name="T32" fmla="*/ 728 w 1154"/>
                  <a:gd name="T33" fmla="*/ 125 h 672"/>
                  <a:gd name="T34" fmla="*/ 684 w 1154"/>
                  <a:gd name="T35" fmla="*/ 142 h 672"/>
                  <a:gd name="T36" fmla="*/ 622 w 1154"/>
                  <a:gd name="T37" fmla="*/ 59 h 672"/>
                  <a:gd name="T38" fmla="*/ 603 w 1154"/>
                  <a:gd name="T39" fmla="*/ 26 h 672"/>
                  <a:gd name="T40" fmla="*/ 582 w 1154"/>
                  <a:gd name="T41" fmla="*/ 14 h 672"/>
                  <a:gd name="T42" fmla="*/ 549 w 1154"/>
                  <a:gd name="T43" fmla="*/ 14 h 672"/>
                  <a:gd name="T44" fmla="*/ 489 w 1154"/>
                  <a:gd name="T45" fmla="*/ 19 h 672"/>
                  <a:gd name="T46" fmla="*/ 440 w 1154"/>
                  <a:gd name="T47" fmla="*/ 76 h 672"/>
                  <a:gd name="T48" fmla="*/ 369 w 1154"/>
                  <a:gd name="T49" fmla="*/ 61 h 672"/>
                  <a:gd name="T50" fmla="*/ 350 w 1154"/>
                  <a:gd name="T51" fmla="*/ 76 h 672"/>
                  <a:gd name="T52" fmla="*/ 322 w 1154"/>
                  <a:gd name="T53" fmla="*/ 52 h 672"/>
                  <a:gd name="T54" fmla="*/ 269 w 1154"/>
                  <a:gd name="T55" fmla="*/ 69 h 672"/>
                  <a:gd name="T56" fmla="*/ 203 w 1154"/>
                  <a:gd name="T57" fmla="*/ 78 h 672"/>
                  <a:gd name="T58" fmla="*/ 158 w 1154"/>
                  <a:gd name="T59" fmla="*/ 111 h 672"/>
                  <a:gd name="T60" fmla="*/ 97 w 1154"/>
                  <a:gd name="T61" fmla="*/ 163 h 672"/>
                  <a:gd name="T62" fmla="*/ 156 w 1154"/>
                  <a:gd name="T63" fmla="*/ 199 h 672"/>
                  <a:gd name="T64" fmla="*/ 201 w 1154"/>
                  <a:gd name="T65" fmla="*/ 211 h 672"/>
                  <a:gd name="T66" fmla="*/ 232 w 1154"/>
                  <a:gd name="T67" fmla="*/ 211 h 672"/>
                  <a:gd name="T68" fmla="*/ 232 w 1154"/>
                  <a:gd name="T69" fmla="*/ 232 h 672"/>
                  <a:gd name="T70" fmla="*/ 151 w 1154"/>
                  <a:gd name="T71" fmla="*/ 222 h 672"/>
                  <a:gd name="T72" fmla="*/ 156 w 1154"/>
                  <a:gd name="T73" fmla="*/ 260 h 672"/>
                  <a:gd name="T74" fmla="*/ 227 w 1154"/>
                  <a:gd name="T75" fmla="*/ 284 h 672"/>
                  <a:gd name="T76" fmla="*/ 104 w 1154"/>
                  <a:gd name="T77" fmla="*/ 331 h 672"/>
                  <a:gd name="T78" fmla="*/ 203 w 1154"/>
                  <a:gd name="T79" fmla="*/ 426 h 672"/>
                  <a:gd name="T80" fmla="*/ 258 w 1154"/>
                  <a:gd name="T81" fmla="*/ 412 h 672"/>
                  <a:gd name="T82" fmla="*/ 295 w 1154"/>
                  <a:gd name="T83" fmla="*/ 424 h 672"/>
                  <a:gd name="T84" fmla="*/ 333 w 1154"/>
                  <a:gd name="T85" fmla="*/ 424 h 672"/>
                  <a:gd name="T86" fmla="*/ 404 w 1154"/>
                  <a:gd name="T87" fmla="*/ 454 h 672"/>
                  <a:gd name="T88" fmla="*/ 485 w 1154"/>
                  <a:gd name="T89" fmla="*/ 488 h 672"/>
                  <a:gd name="T90" fmla="*/ 489 w 1154"/>
                  <a:gd name="T91" fmla="*/ 490 h 672"/>
                  <a:gd name="T92" fmla="*/ 530 w 1154"/>
                  <a:gd name="T93" fmla="*/ 509 h 672"/>
                  <a:gd name="T94" fmla="*/ 542 w 1154"/>
                  <a:gd name="T95" fmla="*/ 480 h 672"/>
                  <a:gd name="T96" fmla="*/ 534 w 1154"/>
                  <a:gd name="T97" fmla="*/ 530 h 672"/>
                  <a:gd name="T98" fmla="*/ 551 w 1154"/>
                  <a:gd name="T99" fmla="*/ 577 h 672"/>
                  <a:gd name="T100" fmla="*/ 582 w 1154"/>
                  <a:gd name="T101" fmla="*/ 551 h 672"/>
                  <a:gd name="T102" fmla="*/ 605 w 1154"/>
                  <a:gd name="T103" fmla="*/ 556 h 672"/>
                  <a:gd name="T104" fmla="*/ 605 w 1154"/>
                  <a:gd name="T105" fmla="*/ 544 h 672"/>
                  <a:gd name="T106" fmla="*/ 665 w 1154"/>
                  <a:gd name="T107" fmla="*/ 537 h 672"/>
                  <a:gd name="T108" fmla="*/ 667 w 1154"/>
                  <a:gd name="T109" fmla="*/ 563 h 672"/>
                  <a:gd name="T110" fmla="*/ 617 w 1154"/>
                  <a:gd name="T111" fmla="*/ 568 h 672"/>
                  <a:gd name="T112" fmla="*/ 686 w 1154"/>
                  <a:gd name="T113" fmla="*/ 577 h 672"/>
                  <a:gd name="T114" fmla="*/ 698 w 1154"/>
                  <a:gd name="T115" fmla="*/ 582 h 672"/>
                  <a:gd name="T116" fmla="*/ 740 w 1154"/>
                  <a:gd name="T117" fmla="*/ 613 h 672"/>
                  <a:gd name="T118" fmla="*/ 12 w 1154"/>
                  <a:gd name="T119" fmla="*/ 140 h 672"/>
                  <a:gd name="T120" fmla="*/ 508 w 1154"/>
                  <a:gd name="T121" fmla="*/ 634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4" h="672">
                    <a:moveTo>
                      <a:pt x="743" y="608"/>
                    </a:moveTo>
                    <a:lnTo>
                      <a:pt x="743" y="608"/>
                    </a:lnTo>
                    <a:lnTo>
                      <a:pt x="745" y="608"/>
                    </a:lnTo>
                    <a:lnTo>
                      <a:pt x="747" y="608"/>
                    </a:lnTo>
                    <a:lnTo>
                      <a:pt x="752" y="608"/>
                    </a:lnTo>
                    <a:lnTo>
                      <a:pt x="754" y="611"/>
                    </a:lnTo>
                    <a:lnTo>
                      <a:pt x="757" y="611"/>
                    </a:lnTo>
                    <a:lnTo>
                      <a:pt x="759" y="613"/>
                    </a:lnTo>
                    <a:lnTo>
                      <a:pt x="764" y="611"/>
                    </a:lnTo>
                    <a:lnTo>
                      <a:pt x="769" y="611"/>
                    </a:lnTo>
                    <a:lnTo>
                      <a:pt x="771" y="611"/>
                    </a:lnTo>
                    <a:lnTo>
                      <a:pt x="773" y="611"/>
                    </a:lnTo>
                    <a:lnTo>
                      <a:pt x="776" y="608"/>
                    </a:lnTo>
                    <a:lnTo>
                      <a:pt x="781" y="604"/>
                    </a:lnTo>
                    <a:lnTo>
                      <a:pt x="783" y="599"/>
                    </a:lnTo>
                    <a:lnTo>
                      <a:pt x="785" y="596"/>
                    </a:lnTo>
                    <a:lnTo>
                      <a:pt x="785" y="594"/>
                    </a:lnTo>
                    <a:lnTo>
                      <a:pt x="788" y="594"/>
                    </a:lnTo>
                    <a:lnTo>
                      <a:pt x="788" y="592"/>
                    </a:lnTo>
                    <a:lnTo>
                      <a:pt x="790" y="592"/>
                    </a:lnTo>
                    <a:lnTo>
                      <a:pt x="792" y="592"/>
                    </a:lnTo>
                    <a:lnTo>
                      <a:pt x="795" y="592"/>
                    </a:lnTo>
                    <a:lnTo>
                      <a:pt x="797" y="594"/>
                    </a:lnTo>
                    <a:lnTo>
                      <a:pt x="797" y="594"/>
                    </a:lnTo>
                    <a:lnTo>
                      <a:pt x="797" y="594"/>
                    </a:lnTo>
                    <a:lnTo>
                      <a:pt x="797" y="594"/>
                    </a:lnTo>
                    <a:lnTo>
                      <a:pt x="802" y="596"/>
                    </a:lnTo>
                    <a:lnTo>
                      <a:pt x="804" y="596"/>
                    </a:lnTo>
                    <a:lnTo>
                      <a:pt x="809" y="594"/>
                    </a:lnTo>
                    <a:lnTo>
                      <a:pt x="814" y="592"/>
                    </a:lnTo>
                    <a:lnTo>
                      <a:pt x="816" y="592"/>
                    </a:lnTo>
                    <a:lnTo>
                      <a:pt x="816" y="592"/>
                    </a:lnTo>
                    <a:lnTo>
                      <a:pt x="816" y="594"/>
                    </a:lnTo>
                    <a:lnTo>
                      <a:pt x="816" y="596"/>
                    </a:lnTo>
                    <a:lnTo>
                      <a:pt x="816" y="599"/>
                    </a:lnTo>
                    <a:lnTo>
                      <a:pt x="816" y="599"/>
                    </a:lnTo>
                    <a:lnTo>
                      <a:pt x="818" y="601"/>
                    </a:lnTo>
                    <a:lnTo>
                      <a:pt x="821" y="604"/>
                    </a:lnTo>
                    <a:lnTo>
                      <a:pt x="821" y="601"/>
                    </a:lnTo>
                    <a:lnTo>
                      <a:pt x="823" y="601"/>
                    </a:lnTo>
                    <a:lnTo>
                      <a:pt x="825" y="596"/>
                    </a:lnTo>
                    <a:lnTo>
                      <a:pt x="828" y="592"/>
                    </a:lnTo>
                    <a:lnTo>
                      <a:pt x="830" y="589"/>
                    </a:lnTo>
                    <a:lnTo>
                      <a:pt x="833" y="587"/>
                    </a:lnTo>
                    <a:lnTo>
                      <a:pt x="835" y="585"/>
                    </a:lnTo>
                    <a:lnTo>
                      <a:pt x="840" y="582"/>
                    </a:lnTo>
                    <a:lnTo>
                      <a:pt x="842" y="577"/>
                    </a:lnTo>
                    <a:lnTo>
                      <a:pt x="847" y="559"/>
                    </a:lnTo>
                    <a:lnTo>
                      <a:pt x="849" y="554"/>
                    </a:lnTo>
                    <a:lnTo>
                      <a:pt x="849" y="551"/>
                    </a:lnTo>
                    <a:lnTo>
                      <a:pt x="849" y="549"/>
                    </a:lnTo>
                    <a:lnTo>
                      <a:pt x="849" y="547"/>
                    </a:lnTo>
                    <a:lnTo>
                      <a:pt x="849" y="547"/>
                    </a:lnTo>
                    <a:lnTo>
                      <a:pt x="852" y="544"/>
                    </a:lnTo>
                    <a:lnTo>
                      <a:pt x="852" y="542"/>
                    </a:lnTo>
                    <a:lnTo>
                      <a:pt x="852" y="540"/>
                    </a:lnTo>
                    <a:lnTo>
                      <a:pt x="849" y="540"/>
                    </a:lnTo>
                    <a:lnTo>
                      <a:pt x="852" y="532"/>
                    </a:lnTo>
                    <a:lnTo>
                      <a:pt x="861" y="528"/>
                    </a:lnTo>
                    <a:lnTo>
                      <a:pt x="866" y="523"/>
                    </a:lnTo>
                    <a:lnTo>
                      <a:pt x="866" y="523"/>
                    </a:lnTo>
                    <a:lnTo>
                      <a:pt x="868" y="523"/>
                    </a:lnTo>
                    <a:lnTo>
                      <a:pt x="878" y="521"/>
                    </a:lnTo>
                    <a:lnTo>
                      <a:pt x="887" y="521"/>
                    </a:lnTo>
                    <a:lnTo>
                      <a:pt x="894" y="518"/>
                    </a:lnTo>
                    <a:lnTo>
                      <a:pt x="915" y="511"/>
                    </a:lnTo>
                    <a:lnTo>
                      <a:pt x="922" y="514"/>
                    </a:lnTo>
                    <a:lnTo>
                      <a:pt x="930" y="516"/>
                    </a:lnTo>
                    <a:lnTo>
                      <a:pt x="932" y="516"/>
                    </a:lnTo>
                    <a:lnTo>
                      <a:pt x="967" y="504"/>
                    </a:lnTo>
                    <a:lnTo>
                      <a:pt x="975" y="499"/>
                    </a:lnTo>
                    <a:lnTo>
                      <a:pt x="979" y="497"/>
                    </a:lnTo>
                    <a:lnTo>
                      <a:pt x="982" y="492"/>
                    </a:lnTo>
                    <a:lnTo>
                      <a:pt x="984" y="490"/>
                    </a:lnTo>
                    <a:lnTo>
                      <a:pt x="986" y="488"/>
                    </a:lnTo>
                    <a:lnTo>
                      <a:pt x="989" y="485"/>
                    </a:lnTo>
                    <a:lnTo>
                      <a:pt x="993" y="480"/>
                    </a:lnTo>
                    <a:lnTo>
                      <a:pt x="1024" y="469"/>
                    </a:lnTo>
                    <a:lnTo>
                      <a:pt x="1029" y="464"/>
                    </a:lnTo>
                    <a:lnTo>
                      <a:pt x="1031" y="461"/>
                    </a:lnTo>
                    <a:lnTo>
                      <a:pt x="1041" y="461"/>
                    </a:lnTo>
                    <a:lnTo>
                      <a:pt x="1046" y="461"/>
                    </a:lnTo>
                    <a:lnTo>
                      <a:pt x="1050" y="461"/>
                    </a:lnTo>
                    <a:lnTo>
                      <a:pt x="1053" y="464"/>
                    </a:lnTo>
                    <a:lnTo>
                      <a:pt x="1055" y="469"/>
                    </a:lnTo>
                    <a:lnTo>
                      <a:pt x="1055" y="471"/>
                    </a:lnTo>
                    <a:lnTo>
                      <a:pt x="1060" y="473"/>
                    </a:lnTo>
                    <a:lnTo>
                      <a:pt x="1062" y="476"/>
                    </a:lnTo>
                    <a:lnTo>
                      <a:pt x="1093" y="480"/>
                    </a:lnTo>
                    <a:lnTo>
                      <a:pt x="1095" y="469"/>
                    </a:lnTo>
                    <a:lnTo>
                      <a:pt x="1098" y="464"/>
                    </a:lnTo>
                    <a:lnTo>
                      <a:pt x="1098" y="461"/>
                    </a:lnTo>
                    <a:lnTo>
                      <a:pt x="1100" y="459"/>
                    </a:lnTo>
                    <a:lnTo>
                      <a:pt x="1102" y="447"/>
                    </a:lnTo>
                    <a:lnTo>
                      <a:pt x="1105" y="443"/>
                    </a:lnTo>
                    <a:lnTo>
                      <a:pt x="1107" y="435"/>
                    </a:lnTo>
                    <a:lnTo>
                      <a:pt x="1109" y="431"/>
                    </a:lnTo>
                    <a:lnTo>
                      <a:pt x="1112" y="417"/>
                    </a:lnTo>
                    <a:lnTo>
                      <a:pt x="1114" y="409"/>
                    </a:lnTo>
                    <a:lnTo>
                      <a:pt x="1116" y="407"/>
                    </a:lnTo>
                    <a:lnTo>
                      <a:pt x="1116" y="405"/>
                    </a:lnTo>
                    <a:lnTo>
                      <a:pt x="1121" y="398"/>
                    </a:lnTo>
                    <a:lnTo>
                      <a:pt x="1124" y="395"/>
                    </a:lnTo>
                    <a:lnTo>
                      <a:pt x="1126" y="395"/>
                    </a:lnTo>
                    <a:lnTo>
                      <a:pt x="1128" y="393"/>
                    </a:lnTo>
                    <a:lnTo>
                      <a:pt x="1133" y="393"/>
                    </a:lnTo>
                    <a:lnTo>
                      <a:pt x="1143" y="393"/>
                    </a:lnTo>
                    <a:lnTo>
                      <a:pt x="1145" y="390"/>
                    </a:lnTo>
                    <a:lnTo>
                      <a:pt x="1150" y="390"/>
                    </a:lnTo>
                    <a:lnTo>
                      <a:pt x="1152" y="388"/>
                    </a:lnTo>
                    <a:lnTo>
                      <a:pt x="1152" y="388"/>
                    </a:lnTo>
                    <a:lnTo>
                      <a:pt x="1154" y="388"/>
                    </a:lnTo>
                    <a:lnTo>
                      <a:pt x="1154" y="386"/>
                    </a:lnTo>
                    <a:lnTo>
                      <a:pt x="1154" y="381"/>
                    </a:lnTo>
                    <a:lnTo>
                      <a:pt x="1152" y="374"/>
                    </a:lnTo>
                    <a:lnTo>
                      <a:pt x="1152" y="369"/>
                    </a:lnTo>
                    <a:lnTo>
                      <a:pt x="1154" y="364"/>
                    </a:lnTo>
                    <a:lnTo>
                      <a:pt x="1154" y="362"/>
                    </a:lnTo>
                    <a:lnTo>
                      <a:pt x="1152" y="360"/>
                    </a:lnTo>
                    <a:lnTo>
                      <a:pt x="1147" y="355"/>
                    </a:lnTo>
                    <a:lnTo>
                      <a:pt x="1147" y="353"/>
                    </a:lnTo>
                    <a:lnTo>
                      <a:pt x="1145" y="350"/>
                    </a:lnTo>
                    <a:lnTo>
                      <a:pt x="1145" y="348"/>
                    </a:lnTo>
                    <a:lnTo>
                      <a:pt x="1143" y="322"/>
                    </a:lnTo>
                    <a:lnTo>
                      <a:pt x="1143" y="319"/>
                    </a:lnTo>
                    <a:lnTo>
                      <a:pt x="1145" y="319"/>
                    </a:lnTo>
                    <a:lnTo>
                      <a:pt x="1145" y="319"/>
                    </a:lnTo>
                    <a:lnTo>
                      <a:pt x="1145" y="317"/>
                    </a:lnTo>
                    <a:lnTo>
                      <a:pt x="1145" y="315"/>
                    </a:lnTo>
                    <a:lnTo>
                      <a:pt x="1145" y="312"/>
                    </a:lnTo>
                    <a:lnTo>
                      <a:pt x="1145" y="301"/>
                    </a:lnTo>
                    <a:lnTo>
                      <a:pt x="1145" y="298"/>
                    </a:lnTo>
                    <a:lnTo>
                      <a:pt x="1143" y="289"/>
                    </a:lnTo>
                    <a:lnTo>
                      <a:pt x="1143" y="286"/>
                    </a:lnTo>
                    <a:lnTo>
                      <a:pt x="1143" y="284"/>
                    </a:lnTo>
                    <a:lnTo>
                      <a:pt x="1140" y="282"/>
                    </a:lnTo>
                    <a:lnTo>
                      <a:pt x="1140" y="279"/>
                    </a:lnTo>
                    <a:lnTo>
                      <a:pt x="1138" y="279"/>
                    </a:lnTo>
                    <a:lnTo>
                      <a:pt x="1138" y="277"/>
                    </a:lnTo>
                    <a:lnTo>
                      <a:pt x="1138" y="275"/>
                    </a:lnTo>
                    <a:lnTo>
                      <a:pt x="1140" y="267"/>
                    </a:lnTo>
                    <a:lnTo>
                      <a:pt x="1140" y="265"/>
                    </a:lnTo>
                    <a:lnTo>
                      <a:pt x="1147" y="253"/>
                    </a:lnTo>
                    <a:lnTo>
                      <a:pt x="1147" y="251"/>
                    </a:lnTo>
                    <a:lnTo>
                      <a:pt x="1147" y="246"/>
                    </a:lnTo>
                    <a:lnTo>
                      <a:pt x="1147" y="239"/>
                    </a:lnTo>
                    <a:lnTo>
                      <a:pt x="1145" y="206"/>
                    </a:lnTo>
                    <a:lnTo>
                      <a:pt x="1145" y="199"/>
                    </a:lnTo>
                    <a:lnTo>
                      <a:pt x="1145" y="192"/>
                    </a:lnTo>
                    <a:lnTo>
                      <a:pt x="1145" y="175"/>
                    </a:lnTo>
                    <a:lnTo>
                      <a:pt x="1138" y="170"/>
                    </a:lnTo>
                    <a:lnTo>
                      <a:pt x="1133" y="168"/>
                    </a:lnTo>
                    <a:lnTo>
                      <a:pt x="1105" y="159"/>
                    </a:lnTo>
                    <a:lnTo>
                      <a:pt x="1098" y="159"/>
                    </a:lnTo>
                    <a:lnTo>
                      <a:pt x="1093" y="159"/>
                    </a:lnTo>
                    <a:lnTo>
                      <a:pt x="1090" y="161"/>
                    </a:lnTo>
                    <a:lnTo>
                      <a:pt x="1086" y="168"/>
                    </a:lnTo>
                    <a:lnTo>
                      <a:pt x="1083" y="170"/>
                    </a:lnTo>
                    <a:lnTo>
                      <a:pt x="1081" y="170"/>
                    </a:lnTo>
                    <a:lnTo>
                      <a:pt x="1079" y="173"/>
                    </a:lnTo>
                    <a:lnTo>
                      <a:pt x="1074" y="175"/>
                    </a:lnTo>
                    <a:lnTo>
                      <a:pt x="1069" y="177"/>
                    </a:lnTo>
                    <a:lnTo>
                      <a:pt x="1064" y="182"/>
                    </a:lnTo>
                    <a:lnTo>
                      <a:pt x="1060" y="185"/>
                    </a:lnTo>
                    <a:lnTo>
                      <a:pt x="1053" y="189"/>
                    </a:lnTo>
                    <a:lnTo>
                      <a:pt x="1046" y="189"/>
                    </a:lnTo>
                    <a:lnTo>
                      <a:pt x="1041" y="187"/>
                    </a:lnTo>
                    <a:lnTo>
                      <a:pt x="1038" y="185"/>
                    </a:lnTo>
                    <a:lnTo>
                      <a:pt x="1036" y="182"/>
                    </a:lnTo>
                    <a:lnTo>
                      <a:pt x="1029" y="177"/>
                    </a:lnTo>
                    <a:lnTo>
                      <a:pt x="1027" y="175"/>
                    </a:lnTo>
                    <a:lnTo>
                      <a:pt x="1019" y="159"/>
                    </a:lnTo>
                    <a:lnTo>
                      <a:pt x="1017" y="154"/>
                    </a:lnTo>
                    <a:lnTo>
                      <a:pt x="1015" y="149"/>
                    </a:lnTo>
                    <a:lnTo>
                      <a:pt x="1015" y="144"/>
                    </a:lnTo>
                    <a:lnTo>
                      <a:pt x="1015" y="142"/>
                    </a:lnTo>
                    <a:lnTo>
                      <a:pt x="1012" y="140"/>
                    </a:lnTo>
                    <a:lnTo>
                      <a:pt x="1012" y="135"/>
                    </a:lnTo>
                    <a:lnTo>
                      <a:pt x="1008" y="128"/>
                    </a:lnTo>
                    <a:lnTo>
                      <a:pt x="1005" y="121"/>
                    </a:lnTo>
                    <a:lnTo>
                      <a:pt x="1003" y="118"/>
                    </a:lnTo>
                    <a:lnTo>
                      <a:pt x="1003" y="116"/>
                    </a:lnTo>
                    <a:lnTo>
                      <a:pt x="1003" y="111"/>
                    </a:lnTo>
                    <a:lnTo>
                      <a:pt x="1003" y="111"/>
                    </a:lnTo>
                    <a:lnTo>
                      <a:pt x="1001" y="111"/>
                    </a:lnTo>
                    <a:lnTo>
                      <a:pt x="986" y="118"/>
                    </a:lnTo>
                    <a:lnTo>
                      <a:pt x="965" y="123"/>
                    </a:lnTo>
                    <a:lnTo>
                      <a:pt x="944" y="121"/>
                    </a:lnTo>
                    <a:lnTo>
                      <a:pt x="932" y="118"/>
                    </a:lnTo>
                    <a:lnTo>
                      <a:pt x="925" y="111"/>
                    </a:lnTo>
                    <a:lnTo>
                      <a:pt x="925" y="99"/>
                    </a:lnTo>
                    <a:lnTo>
                      <a:pt x="934" y="90"/>
                    </a:lnTo>
                    <a:lnTo>
                      <a:pt x="932" y="85"/>
                    </a:lnTo>
                    <a:lnTo>
                      <a:pt x="930" y="83"/>
                    </a:lnTo>
                    <a:lnTo>
                      <a:pt x="930" y="83"/>
                    </a:lnTo>
                    <a:lnTo>
                      <a:pt x="932" y="80"/>
                    </a:lnTo>
                    <a:lnTo>
                      <a:pt x="904" y="85"/>
                    </a:lnTo>
                    <a:lnTo>
                      <a:pt x="904" y="88"/>
                    </a:lnTo>
                    <a:lnTo>
                      <a:pt x="894" y="88"/>
                    </a:lnTo>
                    <a:lnTo>
                      <a:pt x="892" y="90"/>
                    </a:lnTo>
                    <a:lnTo>
                      <a:pt x="889" y="92"/>
                    </a:lnTo>
                    <a:lnTo>
                      <a:pt x="889" y="95"/>
                    </a:lnTo>
                    <a:lnTo>
                      <a:pt x="889" y="97"/>
                    </a:lnTo>
                    <a:lnTo>
                      <a:pt x="885" y="97"/>
                    </a:lnTo>
                    <a:lnTo>
                      <a:pt x="882" y="102"/>
                    </a:lnTo>
                    <a:lnTo>
                      <a:pt x="880" y="104"/>
                    </a:lnTo>
                    <a:lnTo>
                      <a:pt x="878" y="109"/>
                    </a:lnTo>
                    <a:lnTo>
                      <a:pt x="880" y="114"/>
                    </a:lnTo>
                    <a:lnTo>
                      <a:pt x="887" y="125"/>
                    </a:lnTo>
                    <a:lnTo>
                      <a:pt x="889" y="128"/>
                    </a:lnTo>
                    <a:lnTo>
                      <a:pt x="892" y="128"/>
                    </a:lnTo>
                    <a:lnTo>
                      <a:pt x="894" y="130"/>
                    </a:lnTo>
                    <a:lnTo>
                      <a:pt x="896" y="132"/>
                    </a:lnTo>
                    <a:lnTo>
                      <a:pt x="899" y="137"/>
                    </a:lnTo>
                    <a:lnTo>
                      <a:pt x="896" y="135"/>
                    </a:lnTo>
                    <a:lnTo>
                      <a:pt x="894" y="132"/>
                    </a:lnTo>
                    <a:lnTo>
                      <a:pt x="894" y="132"/>
                    </a:lnTo>
                    <a:lnTo>
                      <a:pt x="892" y="132"/>
                    </a:lnTo>
                    <a:lnTo>
                      <a:pt x="892" y="140"/>
                    </a:lnTo>
                    <a:lnTo>
                      <a:pt x="896" y="147"/>
                    </a:lnTo>
                    <a:lnTo>
                      <a:pt x="894" y="149"/>
                    </a:lnTo>
                    <a:lnTo>
                      <a:pt x="904" y="156"/>
                    </a:lnTo>
                    <a:lnTo>
                      <a:pt x="894" y="161"/>
                    </a:lnTo>
                    <a:lnTo>
                      <a:pt x="892" y="163"/>
                    </a:lnTo>
                    <a:lnTo>
                      <a:pt x="892" y="154"/>
                    </a:lnTo>
                    <a:lnTo>
                      <a:pt x="889" y="149"/>
                    </a:lnTo>
                    <a:lnTo>
                      <a:pt x="882" y="137"/>
                    </a:lnTo>
                    <a:lnTo>
                      <a:pt x="885" y="135"/>
                    </a:lnTo>
                    <a:lnTo>
                      <a:pt x="885" y="132"/>
                    </a:lnTo>
                    <a:lnTo>
                      <a:pt x="882" y="130"/>
                    </a:lnTo>
                    <a:lnTo>
                      <a:pt x="880" y="128"/>
                    </a:lnTo>
                    <a:lnTo>
                      <a:pt x="878" y="123"/>
                    </a:lnTo>
                    <a:lnTo>
                      <a:pt x="878" y="118"/>
                    </a:lnTo>
                    <a:lnTo>
                      <a:pt x="873" y="106"/>
                    </a:lnTo>
                    <a:lnTo>
                      <a:pt x="873" y="104"/>
                    </a:lnTo>
                    <a:lnTo>
                      <a:pt x="859" y="106"/>
                    </a:lnTo>
                    <a:lnTo>
                      <a:pt x="847" y="109"/>
                    </a:lnTo>
                    <a:lnTo>
                      <a:pt x="847" y="116"/>
                    </a:lnTo>
                    <a:lnTo>
                      <a:pt x="849" y="118"/>
                    </a:lnTo>
                    <a:lnTo>
                      <a:pt x="852" y="121"/>
                    </a:lnTo>
                    <a:lnTo>
                      <a:pt x="847" y="118"/>
                    </a:lnTo>
                    <a:lnTo>
                      <a:pt x="844" y="118"/>
                    </a:lnTo>
                    <a:lnTo>
                      <a:pt x="840" y="121"/>
                    </a:lnTo>
                    <a:lnTo>
                      <a:pt x="837" y="125"/>
                    </a:lnTo>
                    <a:lnTo>
                      <a:pt x="840" y="128"/>
                    </a:lnTo>
                    <a:lnTo>
                      <a:pt x="842" y="128"/>
                    </a:lnTo>
                    <a:lnTo>
                      <a:pt x="842" y="130"/>
                    </a:lnTo>
                    <a:lnTo>
                      <a:pt x="837" y="132"/>
                    </a:lnTo>
                    <a:lnTo>
                      <a:pt x="835" y="130"/>
                    </a:lnTo>
                    <a:lnTo>
                      <a:pt x="833" y="125"/>
                    </a:lnTo>
                    <a:lnTo>
                      <a:pt x="833" y="118"/>
                    </a:lnTo>
                    <a:lnTo>
                      <a:pt x="833" y="123"/>
                    </a:lnTo>
                    <a:lnTo>
                      <a:pt x="830" y="128"/>
                    </a:lnTo>
                    <a:lnTo>
                      <a:pt x="828" y="130"/>
                    </a:lnTo>
                    <a:lnTo>
                      <a:pt x="825" y="132"/>
                    </a:lnTo>
                    <a:lnTo>
                      <a:pt x="825" y="128"/>
                    </a:lnTo>
                    <a:lnTo>
                      <a:pt x="823" y="123"/>
                    </a:lnTo>
                    <a:lnTo>
                      <a:pt x="823" y="121"/>
                    </a:lnTo>
                    <a:lnTo>
                      <a:pt x="818" y="118"/>
                    </a:lnTo>
                    <a:lnTo>
                      <a:pt x="818" y="116"/>
                    </a:lnTo>
                    <a:lnTo>
                      <a:pt x="816" y="106"/>
                    </a:lnTo>
                    <a:lnTo>
                      <a:pt x="816" y="104"/>
                    </a:lnTo>
                    <a:lnTo>
                      <a:pt x="809" y="106"/>
                    </a:lnTo>
                    <a:lnTo>
                      <a:pt x="804" y="111"/>
                    </a:lnTo>
                    <a:lnTo>
                      <a:pt x="797" y="116"/>
                    </a:lnTo>
                    <a:lnTo>
                      <a:pt x="792" y="111"/>
                    </a:lnTo>
                    <a:lnTo>
                      <a:pt x="802" y="104"/>
                    </a:lnTo>
                    <a:lnTo>
                      <a:pt x="802" y="102"/>
                    </a:lnTo>
                    <a:lnTo>
                      <a:pt x="804" y="99"/>
                    </a:lnTo>
                    <a:lnTo>
                      <a:pt x="804" y="97"/>
                    </a:lnTo>
                    <a:lnTo>
                      <a:pt x="807" y="95"/>
                    </a:lnTo>
                    <a:lnTo>
                      <a:pt x="807" y="92"/>
                    </a:lnTo>
                    <a:lnTo>
                      <a:pt x="804" y="92"/>
                    </a:lnTo>
                    <a:lnTo>
                      <a:pt x="802" y="90"/>
                    </a:lnTo>
                    <a:lnTo>
                      <a:pt x="799" y="88"/>
                    </a:lnTo>
                    <a:lnTo>
                      <a:pt x="797" y="83"/>
                    </a:lnTo>
                    <a:lnTo>
                      <a:pt x="795" y="90"/>
                    </a:lnTo>
                    <a:lnTo>
                      <a:pt x="785" y="97"/>
                    </a:lnTo>
                    <a:lnTo>
                      <a:pt x="778" y="102"/>
                    </a:lnTo>
                    <a:lnTo>
                      <a:pt x="771" y="104"/>
                    </a:lnTo>
                    <a:lnTo>
                      <a:pt x="769" y="99"/>
                    </a:lnTo>
                    <a:lnTo>
                      <a:pt x="762" y="97"/>
                    </a:lnTo>
                    <a:lnTo>
                      <a:pt x="750" y="102"/>
                    </a:lnTo>
                    <a:lnTo>
                      <a:pt x="754" y="104"/>
                    </a:lnTo>
                    <a:lnTo>
                      <a:pt x="757" y="104"/>
                    </a:lnTo>
                    <a:lnTo>
                      <a:pt x="757" y="106"/>
                    </a:lnTo>
                    <a:lnTo>
                      <a:pt x="752" y="111"/>
                    </a:lnTo>
                    <a:lnTo>
                      <a:pt x="733" y="123"/>
                    </a:lnTo>
                    <a:lnTo>
                      <a:pt x="728" y="125"/>
                    </a:lnTo>
                    <a:lnTo>
                      <a:pt x="726" y="128"/>
                    </a:lnTo>
                    <a:lnTo>
                      <a:pt x="724" y="130"/>
                    </a:lnTo>
                    <a:lnTo>
                      <a:pt x="717" y="140"/>
                    </a:lnTo>
                    <a:lnTo>
                      <a:pt x="710" y="147"/>
                    </a:lnTo>
                    <a:lnTo>
                      <a:pt x="705" y="147"/>
                    </a:lnTo>
                    <a:lnTo>
                      <a:pt x="695" y="147"/>
                    </a:lnTo>
                    <a:lnTo>
                      <a:pt x="693" y="149"/>
                    </a:lnTo>
                    <a:lnTo>
                      <a:pt x="693" y="156"/>
                    </a:lnTo>
                    <a:lnTo>
                      <a:pt x="693" y="161"/>
                    </a:lnTo>
                    <a:lnTo>
                      <a:pt x="688" y="156"/>
                    </a:lnTo>
                    <a:lnTo>
                      <a:pt x="686" y="154"/>
                    </a:lnTo>
                    <a:lnTo>
                      <a:pt x="684" y="151"/>
                    </a:lnTo>
                    <a:lnTo>
                      <a:pt x="681" y="149"/>
                    </a:lnTo>
                    <a:lnTo>
                      <a:pt x="679" y="149"/>
                    </a:lnTo>
                    <a:lnTo>
                      <a:pt x="681" y="147"/>
                    </a:lnTo>
                    <a:lnTo>
                      <a:pt x="681" y="144"/>
                    </a:lnTo>
                    <a:lnTo>
                      <a:pt x="684" y="142"/>
                    </a:lnTo>
                    <a:lnTo>
                      <a:pt x="684" y="137"/>
                    </a:lnTo>
                    <a:lnTo>
                      <a:pt x="667" y="130"/>
                    </a:lnTo>
                    <a:lnTo>
                      <a:pt x="662" y="123"/>
                    </a:lnTo>
                    <a:lnTo>
                      <a:pt x="657" y="121"/>
                    </a:lnTo>
                    <a:lnTo>
                      <a:pt x="657" y="121"/>
                    </a:lnTo>
                    <a:lnTo>
                      <a:pt x="655" y="118"/>
                    </a:lnTo>
                    <a:lnTo>
                      <a:pt x="657" y="116"/>
                    </a:lnTo>
                    <a:lnTo>
                      <a:pt x="657" y="114"/>
                    </a:lnTo>
                    <a:lnTo>
                      <a:pt x="657" y="111"/>
                    </a:lnTo>
                    <a:lnTo>
                      <a:pt x="655" y="109"/>
                    </a:lnTo>
                    <a:lnTo>
                      <a:pt x="653" y="95"/>
                    </a:lnTo>
                    <a:lnTo>
                      <a:pt x="636" y="78"/>
                    </a:lnTo>
                    <a:lnTo>
                      <a:pt x="634" y="73"/>
                    </a:lnTo>
                    <a:lnTo>
                      <a:pt x="629" y="69"/>
                    </a:lnTo>
                    <a:lnTo>
                      <a:pt x="624" y="64"/>
                    </a:lnTo>
                    <a:lnTo>
                      <a:pt x="622" y="61"/>
                    </a:lnTo>
                    <a:lnTo>
                      <a:pt x="622" y="59"/>
                    </a:lnTo>
                    <a:lnTo>
                      <a:pt x="622" y="59"/>
                    </a:lnTo>
                    <a:lnTo>
                      <a:pt x="624" y="57"/>
                    </a:lnTo>
                    <a:lnTo>
                      <a:pt x="624" y="54"/>
                    </a:lnTo>
                    <a:lnTo>
                      <a:pt x="624" y="50"/>
                    </a:lnTo>
                    <a:lnTo>
                      <a:pt x="624" y="47"/>
                    </a:lnTo>
                    <a:lnTo>
                      <a:pt x="620" y="45"/>
                    </a:lnTo>
                    <a:lnTo>
                      <a:pt x="605" y="43"/>
                    </a:lnTo>
                    <a:lnTo>
                      <a:pt x="598" y="40"/>
                    </a:lnTo>
                    <a:lnTo>
                      <a:pt x="598" y="38"/>
                    </a:lnTo>
                    <a:lnTo>
                      <a:pt x="596" y="38"/>
                    </a:lnTo>
                    <a:lnTo>
                      <a:pt x="596" y="35"/>
                    </a:lnTo>
                    <a:lnTo>
                      <a:pt x="601" y="31"/>
                    </a:lnTo>
                    <a:lnTo>
                      <a:pt x="603" y="31"/>
                    </a:lnTo>
                    <a:lnTo>
                      <a:pt x="605" y="28"/>
                    </a:lnTo>
                    <a:lnTo>
                      <a:pt x="605" y="28"/>
                    </a:lnTo>
                    <a:lnTo>
                      <a:pt x="605" y="26"/>
                    </a:lnTo>
                    <a:lnTo>
                      <a:pt x="603" y="26"/>
                    </a:lnTo>
                    <a:lnTo>
                      <a:pt x="603" y="26"/>
                    </a:lnTo>
                    <a:lnTo>
                      <a:pt x="605" y="24"/>
                    </a:lnTo>
                    <a:lnTo>
                      <a:pt x="603" y="21"/>
                    </a:lnTo>
                    <a:lnTo>
                      <a:pt x="601" y="19"/>
                    </a:lnTo>
                    <a:lnTo>
                      <a:pt x="596" y="21"/>
                    </a:lnTo>
                    <a:lnTo>
                      <a:pt x="594" y="24"/>
                    </a:lnTo>
                    <a:lnTo>
                      <a:pt x="589" y="21"/>
                    </a:lnTo>
                    <a:lnTo>
                      <a:pt x="584" y="31"/>
                    </a:lnTo>
                    <a:lnTo>
                      <a:pt x="572" y="47"/>
                    </a:lnTo>
                    <a:lnTo>
                      <a:pt x="572" y="47"/>
                    </a:lnTo>
                    <a:lnTo>
                      <a:pt x="572" y="45"/>
                    </a:lnTo>
                    <a:lnTo>
                      <a:pt x="577" y="38"/>
                    </a:lnTo>
                    <a:lnTo>
                      <a:pt x="579" y="33"/>
                    </a:lnTo>
                    <a:lnTo>
                      <a:pt x="584" y="24"/>
                    </a:lnTo>
                    <a:lnTo>
                      <a:pt x="587" y="19"/>
                    </a:lnTo>
                    <a:lnTo>
                      <a:pt x="582" y="17"/>
                    </a:lnTo>
                    <a:lnTo>
                      <a:pt x="582" y="14"/>
                    </a:lnTo>
                    <a:lnTo>
                      <a:pt x="584" y="9"/>
                    </a:lnTo>
                    <a:lnTo>
                      <a:pt x="584" y="5"/>
                    </a:lnTo>
                    <a:lnTo>
                      <a:pt x="582" y="2"/>
                    </a:lnTo>
                    <a:lnTo>
                      <a:pt x="579" y="0"/>
                    </a:lnTo>
                    <a:lnTo>
                      <a:pt x="575" y="0"/>
                    </a:lnTo>
                    <a:lnTo>
                      <a:pt x="570" y="7"/>
                    </a:lnTo>
                    <a:lnTo>
                      <a:pt x="568" y="5"/>
                    </a:lnTo>
                    <a:lnTo>
                      <a:pt x="565" y="7"/>
                    </a:lnTo>
                    <a:lnTo>
                      <a:pt x="558" y="14"/>
                    </a:lnTo>
                    <a:lnTo>
                      <a:pt x="549" y="24"/>
                    </a:lnTo>
                    <a:lnTo>
                      <a:pt x="546" y="28"/>
                    </a:lnTo>
                    <a:lnTo>
                      <a:pt x="544" y="33"/>
                    </a:lnTo>
                    <a:lnTo>
                      <a:pt x="544" y="31"/>
                    </a:lnTo>
                    <a:lnTo>
                      <a:pt x="544" y="28"/>
                    </a:lnTo>
                    <a:lnTo>
                      <a:pt x="544" y="26"/>
                    </a:lnTo>
                    <a:lnTo>
                      <a:pt x="546" y="24"/>
                    </a:lnTo>
                    <a:lnTo>
                      <a:pt x="549" y="14"/>
                    </a:lnTo>
                    <a:lnTo>
                      <a:pt x="551" y="7"/>
                    </a:lnTo>
                    <a:lnTo>
                      <a:pt x="549" y="0"/>
                    </a:lnTo>
                    <a:lnTo>
                      <a:pt x="544" y="0"/>
                    </a:lnTo>
                    <a:lnTo>
                      <a:pt x="534" y="9"/>
                    </a:lnTo>
                    <a:lnTo>
                      <a:pt x="532" y="9"/>
                    </a:lnTo>
                    <a:lnTo>
                      <a:pt x="530" y="9"/>
                    </a:lnTo>
                    <a:lnTo>
                      <a:pt x="527" y="12"/>
                    </a:lnTo>
                    <a:lnTo>
                      <a:pt x="504" y="19"/>
                    </a:lnTo>
                    <a:lnTo>
                      <a:pt x="501" y="21"/>
                    </a:lnTo>
                    <a:lnTo>
                      <a:pt x="499" y="24"/>
                    </a:lnTo>
                    <a:lnTo>
                      <a:pt x="497" y="26"/>
                    </a:lnTo>
                    <a:lnTo>
                      <a:pt x="492" y="26"/>
                    </a:lnTo>
                    <a:lnTo>
                      <a:pt x="485" y="24"/>
                    </a:lnTo>
                    <a:lnTo>
                      <a:pt x="487" y="24"/>
                    </a:lnTo>
                    <a:lnTo>
                      <a:pt x="487" y="21"/>
                    </a:lnTo>
                    <a:lnTo>
                      <a:pt x="487" y="19"/>
                    </a:lnTo>
                    <a:lnTo>
                      <a:pt x="489" y="19"/>
                    </a:lnTo>
                    <a:lnTo>
                      <a:pt x="485" y="19"/>
                    </a:lnTo>
                    <a:lnTo>
                      <a:pt x="475" y="12"/>
                    </a:lnTo>
                    <a:lnTo>
                      <a:pt x="468" y="12"/>
                    </a:lnTo>
                    <a:lnTo>
                      <a:pt x="466" y="9"/>
                    </a:lnTo>
                    <a:lnTo>
                      <a:pt x="463" y="9"/>
                    </a:lnTo>
                    <a:lnTo>
                      <a:pt x="461" y="12"/>
                    </a:lnTo>
                    <a:lnTo>
                      <a:pt x="454" y="24"/>
                    </a:lnTo>
                    <a:lnTo>
                      <a:pt x="447" y="26"/>
                    </a:lnTo>
                    <a:lnTo>
                      <a:pt x="445" y="31"/>
                    </a:lnTo>
                    <a:lnTo>
                      <a:pt x="445" y="38"/>
                    </a:lnTo>
                    <a:lnTo>
                      <a:pt x="454" y="50"/>
                    </a:lnTo>
                    <a:lnTo>
                      <a:pt x="456" y="52"/>
                    </a:lnTo>
                    <a:lnTo>
                      <a:pt x="442" y="54"/>
                    </a:lnTo>
                    <a:lnTo>
                      <a:pt x="442" y="57"/>
                    </a:lnTo>
                    <a:lnTo>
                      <a:pt x="442" y="64"/>
                    </a:lnTo>
                    <a:lnTo>
                      <a:pt x="445" y="73"/>
                    </a:lnTo>
                    <a:lnTo>
                      <a:pt x="440" y="76"/>
                    </a:lnTo>
                    <a:lnTo>
                      <a:pt x="433" y="76"/>
                    </a:lnTo>
                    <a:lnTo>
                      <a:pt x="426" y="73"/>
                    </a:lnTo>
                    <a:lnTo>
                      <a:pt x="426" y="66"/>
                    </a:lnTo>
                    <a:lnTo>
                      <a:pt x="416" y="69"/>
                    </a:lnTo>
                    <a:lnTo>
                      <a:pt x="411" y="69"/>
                    </a:lnTo>
                    <a:lnTo>
                      <a:pt x="409" y="66"/>
                    </a:lnTo>
                    <a:lnTo>
                      <a:pt x="402" y="59"/>
                    </a:lnTo>
                    <a:lnTo>
                      <a:pt x="400" y="59"/>
                    </a:lnTo>
                    <a:lnTo>
                      <a:pt x="388" y="59"/>
                    </a:lnTo>
                    <a:lnTo>
                      <a:pt x="381" y="57"/>
                    </a:lnTo>
                    <a:lnTo>
                      <a:pt x="378" y="52"/>
                    </a:lnTo>
                    <a:lnTo>
                      <a:pt x="378" y="54"/>
                    </a:lnTo>
                    <a:lnTo>
                      <a:pt x="378" y="57"/>
                    </a:lnTo>
                    <a:lnTo>
                      <a:pt x="376" y="59"/>
                    </a:lnTo>
                    <a:lnTo>
                      <a:pt x="376" y="61"/>
                    </a:lnTo>
                    <a:lnTo>
                      <a:pt x="374" y="57"/>
                    </a:lnTo>
                    <a:lnTo>
                      <a:pt x="369" y="61"/>
                    </a:lnTo>
                    <a:lnTo>
                      <a:pt x="369" y="71"/>
                    </a:lnTo>
                    <a:lnTo>
                      <a:pt x="369" y="78"/>
                    </a:lnTo>
                    <a:lnTo>
                      <a:pt x="366" y="76"/>
                    </a:lnTo>
                    <a:lnTo>
                      <a:pt x="366" y="73"/>
                    </a:lnTo>
                    <a:lnTo>
                      <a:pt x="366" y="71"/>
                    </a:lnTo>
                    <a:lnTo>
                      <a:pt x="364" y="71"/>
                    </a:lnTo>
                    <a:lnTo>
                      <a:pt x="364" y="80"/>
                    </a:lnTo>
                    <a:lnTo>
                      <a:pt x="366" y="83"/>
                    </a:lnTo>
                    <a:lnTo>
                      <a:pt x="366" y="88"/>
                    </a:lnTo>
                    <a:lnTo>
                      <a:pt x="364" y="90"/>
                    </a:lnTo>
                    <a:lnTo>
                      <a:pt x="366" y="92"/>
                    </a:lnTo>
                    <a:lnTo>
                      <a:pt x="364" y="95"/>
                    </a:lnTo>
                    <a:lnTo>
                      <a:pt x="362" y="90"/>
                    </a:lnTo>
                    <a:lnTo>
                      <a:pt x="352" y="85"/>
                    </a:lnTo>
                    <a:lnTo>
                      <a:pt x="350" y="80"/>
                    </a:lnTo>
                    <a:lnTo>
                      <a:pt x="350" y="78"/>
                    </a:lnTo>
                    <a:lnTo>
                      <a:pt x="350" y="76"/>
                    </a:lnTo>
                    <a:lnTo>
                      <a:pt x="355" y="73"/>
                    </a:lnTo>
                    <a:lnTo>
                      <a:pt x="348" y="73"/>
                    </a:lnTo>
                    <a:lnTo>
                      <a:pt x="345" y="73"/>
                    </a:lnTo>
                    <a:lnTo>
                      <a:pt x="336" y="83"/>
                    </a:lnTo>
                    <a:lnTo>
                      <a:pt x="338" y="76"/>
                    </a:lnTo>
                    <a:lnTo>
                      <a:pt x="338" y="73"/>
                    </a:lnTo>
                    <a:lnTo>
                      <a:pt x="336" y="69"/>
                    </a:lnTo>
                    <a:lnTo>
                      <a:pt x="333" y="66"/>
                    </a:lnTo>
                    <a:lnTo>
                      <a:pt x="333" y="64"/>
                    </a:lnTo>
                    <a:lnTo>
                      <a:pt x="336" y="64"/>
                    </a:lnTo>
                    <a:lnTo>
                      <a:pt x="336" y="61"/>
                    </a:lnTo>
                    <a:lnTo>
                      <a:pt x="331" y="59"/>
                    </a:lnTo>
                    <a:lnTo>
                      <a:pt x="331" y="59"/>
                    </a:lnTo>
                    <a:lnTo>
                      <a:pt x="333" y="54"/>
                    </a:lnTo>
                    <a:lnTo>
                      <a:pt x="333" y="52"/>
                    </a:lnTo>
                    <a:lnTo>
                      <a:pt x="331" y="50"/>
                    </a:lnTo>
                    <a:lnTo>
                      <a:pt x="322" y="52"/>
                    </a:lnTo>
                    <a:lnTo>
                      <a:pt x="317" y="54"/>
                    </a:lnTo>
                    <a:lnTo>
                      <a:pt x="312" y="57"/>
                    </a:lnTo>
                    <a:lnTo>
                      <a:pt x="307" y="57"/>
                    </a:lnTo>
                    <a:lnTo>
                      <a:pt x="310" y="61"/>
                    </a:lnTo>
                    <a:lnTo>
                      <a:pt x="310" y="64"/>
                    </a:lnTo>
                    <a:lnTo>
                      <a:pt x="307" y="66"/>
                    </a:lnTo>
                    <a:lnTo>
                      <a:pt x="305" y="69"/>
                    </a:lnTo>
                    <a:lnTo>
                      <a:pt x="305" y="69"/>
                    </a:lnTo>
                    <a:lnTo>
                      <a:pt x="303" y="66"/>
                    </a:lnTo>
                    <a:lnTo>
                      <a:pt x="303" y="64"/>
                    </a:lnTo>
                    <a:lnTo>
                      <a:pt x="300" y="64"/>
                    </a:lnTo>
                    <a:lnTo>
                      <a:pt x="298" y="66"/>
                    </a:lnTo>
                    <a:lnTo>
                      <a:pt x="293" y="61"/>
                    </a:lnTo>
                    <a:lnTo>
                      <a:pt x="286" y="61"/>
                    </a:lnTo>
                    <a:lnTo>
                      <a:pt x="281" y="61"/>
                    </a:lnTo>
                    <a:lnTo>
                      <a:pt x="274" y="64"/>
                    </a:lnTo>
                    <a:lnTo>
                      <a:pt x="269" y="69"/>
                    </a:lnTo>
                    <a:lnTo>
                      <a:pt x="265" y="73"/>
                    </a:lnTo>
                    <a:lnTo>
                      <a:pt x="262" y="76"/>
                    </a:lnTo>
                    <a:lnTo>
                      <a:pt x="269" y="78"/>
                    </a:lnTo>
                    <a:lnTo>
                      <a:pt x="269" y="80"/>
                    </a:lnTo>
                    <a:lnTo>
                      <a:pt x="265" y="80"/>
                    </a:lnTo>
                    <a:lnTo>
                      <a:pt x="258" y="78"/>
                    </a:lnTo>
                    <a:lnTo>
                      <a:pt x="255" y="78"/>
                    </a:lnTo>
                    <a:lnTo>
                      <a:pt x="253" y="78"/>
                    </a:lnTo>
                    <a:lnTo>
                      <a:pt x="243" y="83"/>
                    </a:lnTo>
                    <a:lnTo>
                      <a:pt x="236" y="83"/>
                    </a:lnTo>
                    <a:lnTo>
                      <a:pt x="239" y="73"/>
                    </a:lnTo>
                    <a:lnTo>
                      <a:pt x="234" y="69"/>
                    </a:lnTo>
                    <a:lnTo>
                      <a:pt x="227" y="66"/>
                    </a:lnTo>
                    <a:lnTo>
                      <a:pt x="220" y="69"/>
                    </a:lnTo>
                    <a:lnTo>
                      <a:pt x="210" y="73"/>
                    </a:lnTo>
                    <a:lnTo>
                      <a:pt x="203" y="76"/>
                    </a:lnTo>
                    <a:lnTo>
                      <a:pt x="203" y="78"/>
                    </a:lnTo>
                    <a:lnTo>
                      <a:pt x="206" y="78"/>
                    </a:lnTo>
                    <a:lnTo>
                      <a:pt x="208" y="80"/>
                    </a:lnTo>
                    <a:lnTo>
                      <a:pt x="201" y="80"/>
                    </a:lnTo>
                    <a:lnTo>
                      <a:pt x="191" y="85"/>
                    </a:lnTo>
                    <a:lnTo>
                      <a:pt x="187" y="85"/>
                    </a:lnTo>
                    <a:lnTo>
                      <a:pt x="163" y="85"/>
                    </a:lnTo>
                    <a:lnTo>
                      <a:pt x="163" y="88"/>
                    </a:lnTo>
                    <a:lnTo>
                      <a:pt x="165" y="90"/>
                    </a:lnTo>
                    <a:lnTo>
                      <a:pt x="165" y="90"/>
                    </a:lnTo>
                    <a:lnTo>
                      <a:pt x="165" y="92"/>
                    </a:lnTo>
                    <a:lnTo>
                      <a:pt x="165" y="95"/>
                    </a:lnTo>
                    <a:lnTo>
                      <a:pt x="172" y="97"/>
                    </a:lnTo>
                    <a:lnTo>
                      <a:pt x="168" y="97"/>
                    </a:lnTo>
                    <a:lnTo>
                      <a:pt x="154" y="92"/>
                    </a:lnTo>
                    <a:lnTo>
                      <a:pt x="151" y="95"/>
                    </a:lnTo>
                    <a:lnTo>
                      <a:pt x="151" y="102"/>
                    </a:lnTo>
                    <a:lnTo>
                      <a:pt x="158" y="111"/>
                    </a:lnTo>
                    <a:lnTo>
                      <a:pt x="154" y="111"/>
                    </a:lnTo>
                    <a:lnTo>
                      <a:pt x="146" y="106"/>
                    </a:lnTo>
                    <a:lnTo>
                      <a:pt x="139" y="104"/>
                    </a:lnTo>
                    <a:lnTo>
                      <a:pt x="132" y="104"/>
                    </a:lnTo>
                    <a:lnTo>
                      <a:pt x="125" y="106"/>
                    </a:lnTo>
                    <a:lnTo>
                      <a:pt x="120" y="109"/>
                    </a:lnTo>
                    <a:lnTo>
                      <a:pt x="123" y="111"/>
                    </a:lnTo>
                    <a:lnTo>
                      <a:pt x="120" y="111"/>
                    </a:lnTo>
                    <a:lnTo>
                      <a:pt x="118" y="109"/>
                    </a:lnTo>
                    <a:lnTo>
                      <a:pt x="111" y="116"/>
                    </a:lnTo>
                    <a:lnTo>
                      <a:pt x="104" y="128"/>
                    </a:lnTo>
                    <a:lnTo>
                      <a:pt x="101" y="140"/>
                    </a:lnTo>
                    <a:lnTo>
                      <a:pt x="109" y="147"/>
                    </a:lnTo>
                    <a:lnTo>
                      <a:pt x="106" y="149"/>
                    </a:lnTo>
                    <a:lnTo>
                      <a:pt x="101" y="149"/>
                    </a:lnTo>
                    <a:lnTo>
                      <a:pt x="99" y="156"/>
                    </a:lnTo>
                    <a:lnTo>
                      <a:pt x="97" y="163"/>
                    </a:lnTo>
                    <a:lnTo>
                      <a:pt x="97" y="170"/>
                    </a:lnTo>
                    <a:lnTo>
                      <a:pt x="101" y="182"/>
                    </a:lnTo>
                    <a:lnTo>
                      <a:pt x="101" y="189"/>
                    </a:lnTo>
                    <a:lnTo>
                      <a:pt x="94" y="189"/>
                    </a:lnTo>
                    <a:lnTo>
                      <a:pt x="97" y="199"/>
                    </a:lnTo>
                    <a:lnTo>
                      <a:pt x="99" y="204"/>
                    </a:lnTo>
                    <a:lnTo>
                      <a:pt x="101" y="204"/>
                    </a:lnTo>
                    <a:lnTo>
                      <a:pt x="116" y="206"/>
                    </a:lnTo>
                    <a:lnTo>
                      <a:pt x="118" y="204"/>
                    </a:lnTo>
                    <a:lnTo>
                      <a:pt x="120" y="201"/>
                    </a:lnTo>
                    <a:lnTo>
                      <a:pt x="120" y="199"/>
                    </a:lnTo>
                    <a:lnTo>
                      <a:pt x="120" y="196"/>
                    </a:lnTo>
                    <a:lnTo>
                      <a:pt x="127" y="196"/>
                    </a:lnTo>
                    <a:lnTo>
                      <a:pt x="137" y="201"/>
                    </a:lnTo>
                    <a:lnTo>
                      <a:pt x="142" y="204"/>
                    </a:lnTo>
                    <a:lnTo>
                      <a:pt x="146" y="204"/>
                    </a:lnTo>
                    <a:lnTo>
                      <a:pt x="156" y="199"/>
                    </a:lnTo>
                    <a:lnTo>
                      <a:pt x="170" y="196"/>
                    </a:lnTo>
                    <a:lnTo>
                      <a:pt x="187" y="187"/>
                    </a:lnTo>
                    <a:lnTo>
                      <a:pt x="196" y="182"/>
                    </a:lnTo>
                    <a:lnTo>
                      <a:pt x="215" y="180"/>
                    </a:lnTo>
                    <a:lnTo>
                      <a:pt x="222" y="180"/>
                    </a:lnTo>
                    <a:lnTo>
                      <a:pt x="232" y="175"/>
                    </a:lnTo>
                    <a:lnTo>
                      <a:pt x="236" y="173"/>
                    </a:lnTo>
                    <a:lnTo>
                      <a:pt x="208" y="187"/>
                    </a:lnTo>
                    <a:lnTo>
                      <a:pt x="206" y="189"/>
                    </a:lnTo>
                    <a:lnTo>
                      <a:pt x="187" y="208"/>
                    </a:lnTo>
                    <a:lnTo>
                      <a:pt x="187" y="211"/>
                    </a:lnTo>
                    <a:lnTo>
                      <a:pt x="191" y="211"/>
                    </a:lnTo>
                    <a:lnTo>
                      <a:pt x="196" y="211"/>
                    </a:lnTo>
                    <a:lnTo>
                      <a:pt x="198" y="208"/>
                    </a:lnTo>
                    <a:lnTo>
                      <a:pt x="201" y="206"/>
                    </a:lnTo>
                    <a:lnTo>
                      <a:pt x="203" y="211"/>
                    </a:lnTo>
                    <a:lnTo>
                      <a:pt x="201" y="211"/>
                    </a:lnTo>
                    <a:lnTo>
                      <a:pt x="201" y="211"/>
                    </a:lnTo>
                    <a:lnTo>
                      <a:pt x="201" y="213"/>
                    </a:lnTo>
                    <a:lnTo>
                      <a:pt x="208" y="211"/>
                    </a:lnTo>
                    <a:lnTo>
                      <a:pt x="217" y="206"/>
                    </a:lnTo>
                    <a:lnTo>
                      <a:pt x="220" y="208"/>
                    </a:lnTo>
                    <a:lnTo>
                      <a:pt x="222" y="206"/>
                    </a:lnTo>
                    <a:lnTo>
                      <a:pt x="225" y="204"/>
                    </a:lnTo>
                    <a:lnTo>
                      <a:pt x="225" y="201"/>
                    </a:lnTo>
                    <a:lnTo>
                      <a:pt x="227" y="201"/>
                    </a:lnTo>
                    <a:lnTo>
                      <a:pt x="227" y="206"/>
                    </a:lnTo>
                    <a:lnTo>
                      <a:pt x="225" y="206"/>
                    </a:lnTo>
                    <a:lnTo>
                      <a:pt x="225" y="208"/>
                    </a:lnTo>
                    <a:lnTo>
                      <a:pt x="229" y="206"/>
                    </a:lnTo>
                    <a:lnTo>
                      <a:pt x="236" y="204"/>
                    </a:lnTo>
                    <a:lnTo>
                      <a:pt x="241" y="204"/>
                    </a:lnTo>
                    <a:lnTo>
                      <a:pt x="234" y="208"/>
                    </a:lnTo>
                    <a:lnTo>
                      <a:pt x="232" y="211"/>
                    </a:lnTo>
                    <a:lnTo>
                      <a:pt x="229" y="213"/>
                    </a:lnTo>
                    <a:lnTo>
                      <a:pt x="229" y="213"/>
                    </a:lnTo>
                    <a:lnTo>
                      <a:pt x="227" y="215"/>
                    </a:lnTo>
                    <a:lnTo>
                      <a:pt x="227" y="215"/>
                    </a:lnTo>
                    <a:lnTo>
                      <a:pt x="225" y="220"/>
                    </a:lnTo>
                    <a:lnTo>
                      <a:pt x="236" y="220"/>
                    </a:lnTo>
                    <a:lnTo>
                      <a:pt x="239" y="220"/>
                    </a:lnTo>
                    <a:lnTo>
                      <a:pt x="239" y="222"/>
                    </a:lnTo>
                    <a:lnTo>
                      <a:pt x="243" y="225"/>
                    </a:lnTo>
                    <a:lnTo>
                      <a:pt x="246" y="225"/>
                    </a:lnTo>
                    <a:lnTo>
                      <a:pt x="248" y="220"/>
                    </a:lnTo>
                    <a:lnTo>
                      <a:pt x="251" y="225"/>
                    </a:lnTo>
                    <a:lnTo>
                      <a:pt x="253" y="227"/>
                    </a:lnTo>
                    <a:lnTo>
                      <a:pt x="262" y="227"/>
                    </a:lnTo>
                    <a:lnTo>
                      <a:pt x="262" y="232"/>
                    </a:lnTo>
                    <a:lnTo>
                      <a:pt x="239" y="234"/>
                    </a:lnTo>
                    <a:lnTo>
                      <a:pt x="232" y="232"/>
                    </a:lnTo>
                    <a:lnTo>
                      <a:pt x="236" y="232"/>
                    </a:lnTo>
                    <a:lnTo>
                      <a:pt x="239" y="232"/>
                    </a:lnTo>
                    <a:lnTo>
                      <a:pt x="241" y="230"/>
                    </a:lnTo>
                    <a:lnTo>
                      <a:pt x="222" y="230"/>
                    </a:lnTo>
                    <a:lnTo>
                      <a:pt x="208" y="234"/>
                    </a:lnTo>
                    <a:lnTo>
                      <a:pt x="206" y="234"/>
                    </a:lnTo>
                    <a:lnTo>
                      <a:pt x="201" y="232"/>
                    </a:lnTo>
                    <a:lnTo>
                      <a:pt x="198" y="232"/>
                    </a:lnTo>
                    <a:lnTo>
                      <a:pt x="196" y="230"/>
                    </a:lnTo>
                    <a:lnTo>
                      <a:pt x="194" y="227"/>
                    </a:lnTo>
                    <a:lnTo>
                      <a:pt x="168" y="227"/>
                    </a:lnTo>
                    <a:lnTo>
                      <a:pt x="161" y="222"/>
                    </a:lnTo>
                    <a:lnTo>
                      <a:pt x="165" y="208"/>
                    </a:lnTo>
                    <a:lnTo>
                      <a:pt x="161" y="206"/>
                    </a:lnTo>
                    <a:lnTo>
                      <a:pt x="158" y="208"/>
                    </a:lnTo>
                    <a:lnTo>
                      <a:pt x="151" y="222"/>
                    </a:lnTo>
                    <a:lnTo>
                      <a:pt x="151" y="222"/>
                    </a:lnTo>
                    <a:lnTo>
                      <a:pt x="154" y="227"/>
                    </a:lnTo>
                    <a:lnTo>
                      <a:pt x="151" y="230"/>
                    </a:lnTo>
                    <a:lnTo>
                      <a:pt x="149" y="230"/>
                    </a:lnTo>
                    <a:lnTo>
                      <a:pt x="144" y="230"/>
                    </a:lnTo>
                    <a:lnTo>
                      <a:pt x="142" y="227"/>
                    </a:lnTo>
                    <a:lnTo>
                      <a:pt x="139" y="227"/>
                    </a:lnTo>
                    <a:lnTo>
                      <a:pt x="137" y="230"/>
                    </a:lnTo>
                    <a:lnTo>
                      <a:pt x="137" y="234"/>
                    </a:lnTo>
                    <a:lnTo>
                      <a:pt x="137" y="239"/>
                    </a:lnTo>
                    <a:lnTo>
                      <a:pt x="154" y="239"/>
                    </a:lnTo>
                    <a:lnTo>
                      <a:pt x="158" y="241"/>
                    </a:lnTo>
                    <a:lnTo>
                      <a:pt x="158" y="246"/>
                    </a:lnTo>
                    <a:lnTo>
                      <a:pt x="158" y="246"/>
                    </a:lnTo>
                    <a:lnTo>
                      <a:pt x="156" y="248"/>
                    </a:lnTo>
                    <a:lnTo>
                      <a:pt x="154" y="253"/>
                    </a:lnTo>
                    <a:lnTo>
                      <a:pt x="154" y="258"/>
                    </a:lnTo>
                    <a:lnTo>
                      <a:pt x="156" y="260"/>
                    </a:lnTo>
                    <a:lnTo>
                      <a:pt x="158" y="265"/>
                    </a:lnTo>
                    <a:lnTo>
                      <a:pt x="156" y="267"/>
                    </a:lnTo>
                    <a:lnTo>
                      <a:pt x="154" y="277"/>
                    </a:lnTo>
                    <a:lnTo>
                      <a:pt x="161" y="275"/>
                    </a:lnTo>
                    <a:lnTo>
                      <a:pt x="168" y="267"/>
                    </a:lnTo>
                    <a:lnTo>
                      <a:pt x="172" y="258"/>
                    </a:lnTo>
                    <a:lnTo>
                      <a:pt x="177" y="251"/>
                    </a:lnTo>
                    <a:lnTo>
                      <a:pt x="184" y="248"/>
                    </a:lnTo>
                    <a:lnTo>
                      <a:pt x="198" y="258"/>
                    </a:lnTo>
                    <a:lnTo>
                      <a:pt x="206" y="256"/>
                    </a:lnTo>
                    <a:lnTo>
                      <a:pt x="206" y="260"/>
                    </a:lnTo>
                    <a:lnTo>
                      <a:pt x="208" y="263"/>
                    </a:lnTo>
                    <a:lnTo>
                      <a:pt x="210" y="265"/>
                    </a:lnTo>
                    <a:lnTo>
                      <a:pt x="210" y="265"/>
                    </a:lnTo>
                    <a:lnTo>
                      <a:pt x="222" y="270"/>
                    </a:lnTo>
                    <a:lnTo>
                      <a:pt x="227" y="272"/>
                    </a:lnTo>
                    <a:lnTo>
                      <a:pt x="227" y="284"/>
                    </a:lnTo>
                    <a:lnTo>
                      <a:pt x="229" y="286"/>
                    </a:lnTo>
                    <a:lnTo>
                      <a:pt x="232" y="291"/>
                    </a:lnTo>
                    <a:lnTo>
                      <a:pt x="234" y="296"/>
                    </a:lnTo>
                    <a:lnTo>
                      <a:pt x="229" y="308"/>
                    </a:lnTo>
                    <a:lnTo>
                      <a:pt x="229" y="310"/>
                    </a:lnTo>
                    <a:lnTo>
                      <a:pt x="225" y="312"/>
                    </a:lnTo>
                    <a:lnTo>
                      <a:pt x="208" y="308"/>
                    </a:lnTo>
                    <a:lnTo>
                      <a:pt x="116" y="322"/>
                    </a:lnTo>
                    <a:lnTo>
                      <a:pt x="113" y="322"/>
                    </a:lnTo>
                    <a:lnTo>
                      <a:pt x="111" y="319"/>
                    </a:lnTo>
                    <a:lnTo>
                      <a:pt x="111" y="319"/>
                    </a:lnTo>
                    <a:lnTo>
                      <a:pt x="109" y="319"/>
                    </a:lnTo>
                    <a:lnTo>
                      <a:pt x="109" y="322"/>
                    </a:lnTo>
                    <a:lnTo>
                      <a:pt x="109" y="324"/>
                    </a:lnTo>
                    <a:lnTo>
                      <a:pt x="106" y="327"/>
                    </a:lnTo>
                    <a:lnTo>
                      <a:pt x="106" y="329"/>
                    </a:lnTo>
                    <a:lnTo>
                      <a:pt x="104" y="331"/>
                    </a:lnTo>
                    <a:lnTo>
                      <a:pt x="101" y="334"/>
                    </a:lnTo>
                    <a:lnTo>
                      <a:pt x="123" y="341"/>
                    </a:lnTo>
                    <a:lnTo>
                      <a:pt x="132" y="341"/>
                    </a:lnTo>
                    <a:lnTo>
                      <a:pt x="137" y="341"/>
                    </a:lnTo>
                    <a:lnTo>
                      <a:pt x="146" y="350"/>
                    </a:lnTo>
                    <a:lnTo>
                      <a:pt x="149" y="348"/>
                    </a:lnTo>
                    <a:lnTo>
                      <a:pt x="154" y="343"/>
                    </a:lnTo>
                    <a:lnTo>
                      <a:pt x="156" y="343"/>
                    </a:lnTo>
                    <a:lnTo>
                      <a:pt x="161" y="343"/>
                    </a:lnTo>
                    <a:lnTo>
                      <a:pt x="184" y="364"/>
                    </a:lnTo>
                    <a:lnTo>
                      <a:pt x="196" y="383"/>
                    </a:lnTo>
                    <a:lnTo>
                      <a:pt x="201" y="393"/>
                    </a:lnTo>
                    <a:lnTo>
                      <a:pt x="203" y="405"/>
                    </a:lnTo>
                    <a:lnTo>
                      <a:pt x="206" y="414"/>
                    </a:lnTo>
                    <a:lnTo>
                      <a:pt x="206" y="421"/>
                    </a:lnTo>
                    <a:lnTo>
                      <a:pt x="206" y="426"/>
                    </a:lnTo>
                    <a:lnTo>
                      <a:pt x="203" y="426"/>
                    </a:lnTo>
                    <a:lnTo>
                      <a:pt x="201" y="426"/>
                    </a:lnTo>
                    <a:lnTo>
                      <a:pt x="198" y="426"/>
                    </a:lnTo>
                    <a:lnTo>
                      <a:pt x="198" y="428"/>
                    </a:lnTo>
                    <a:lnTo>
                      <a:pt x="198" y="435"/>
                    </a:lnTo>
                    <a:lnTo>
                      <a:pt x="198" y="438"/>
                    </a:lnTo>
                    <a:lnTo>
                      <a:pt x="239" y="443"/>
                    </a:lnTo>
                    <a:lnTo>
                      <a:pt x="246" y="440"/>
                    </a:lnTo>
                    <a:lnTo>
                      <a:pt x="251" y="438"/>
                    </a:lnTo>
                    <a:lnTo>
                      <a:pt x="260" y="431"/>
                    </a:lnTo>
                    <a:lnTo>
                      <a:pt x="262" y="426"/>
                    </a:lnTo>
                    <a:lnTo>
                      <a:pt x="253" y="426"/>
                    </a:lnTo>
                    <a:lnTo>
                      <a:pt x="253" y="424"/>
                    </a:lnTo>
                    <a:lnTo>
                      <a:pt x="255" y="421"/>
                    </a:lnTo>
                    <a:lnTo>
                      <a:pt x="255" y="421"/>
                    </a:lnTo>
                    <a:lnTo>
                      <a:pt x="251" y="417"/>
                    </a:lnTo>
                    <a:lnTo>
                      <a:pt x="253" y="412"/>
                    </a:lnTo>
                    <a:lnTo>
                      <a:pt x="258" y="412"/>
                    </a:lnTo>
                    <a:lnTo>
                      <a:pt x="262" y="421"/>
                    </a:lnTo>
                    <a:lnTo>
                      <a:pt x="265" y="419"/>
                    </a:lnTo>
                    <a:lnTo>
                      <a:pt x="267" y="417"/>
                    </a:lnTo>
                    <a:lnTo>
                      <a:pt x="269" y="417"/>
                    </a:lnTo>
                    <a:lnTo>
                      <a:pt x="274" y="417"/>
                    </a:lnTo>
                    <a:lnTo>
                      <a:pt x="274" y="412"/>
                    </a:lnTo>
                    <a:lnTo>
                      <a:pt x="269" y="409"/>
                    </a:lnTo>
                    <a:lnTo>
                      <a:pt x="267" y="402"/>
                    </a:lnTo>
                    <a:lnTo>
                      <a:pt x="265" y="398"/>
                    </a:lnTo>
                    <a:lnTo>
                      <a:pt x="269" y="393"/>
                    </a:lnTo>
                    <a:lnTo>
                      <a:pt x="269" y="400"/>
                    </a:lnTo>
                    <a:lnTo>
                      <a:pt x="272" y="405"/>
                    </a:lnTo>
                    <a:lnTo>
                      <a:pt x="274" y="412"/>
                    </a:lnTo>
                    <a:lnTo>
                      <a:pt x="279" y="414"/>
                    </a:lnTo>
                    <a:lnTo>
                      <a:pt x="284" y="414"/>
                    </a:lnTo>
                    <a:lnTo>
                      <a:pt x="286" y="417"/>
                    </a:lnTo>
                    <a:lnTo>
                      <a:pt x="295" y="424"/>
                    </a:lnTo>
                    <a:lnTo>
                      <a:pt x="295" y="419"/>
                    </a:lnTo>
                    <a:lnTo>
                      <a:pt x="298" y="419"/>
                    </a:lnTo>
                    <a:lnTo>
                      <a:pt x="303" y="419"/>
                    </a:lnTo>
                    <a:lnTo>
                      <a:pt x="305" y="417"/>
                    </a:lnTo>
                    <a:lnTo>
                      <a:pt x="305" y="421"/>
                    </a:lnTo>
                    <a:lnTo>
                      <a:pt x="303" y="424"/>
                    </a:lnTo>
                    <a:lnTo>
                      <a:pt x="300" y="424"/>
                    </a:lnTo>
                    <a:lnTo>
                      <a:pt x="298" y="424"/>
                    </a:lnTo>
                    <a:lnTo>
                      <a:pt x="303" y="424"/>
                    </a:lnTo>
                    <a:lnTo>
                      <a:pt x="310" y="419"/>
                    </a:lnTo>
                    <a:lnTo>
                      <a:pt x="312" y="412"/>
                    </a:lnTo>
                    <a:lnTo>
                      <a:pt x="310" y="402"/>
                    </a:lnTo>
                    <a:lnTo>
                      <a:pt x="317" y="405"/>
                    </a:lnTo>
                    <a:lnTo>
                      <a:pt x="324" y="409"/>
                    </a:lnTo>
                    <a:lnTo>
                      <a:pt x="329" y="417"/>
                    </a:lnTo>
                    <a:lnTo>
                      <a:pt x="331" y="421"/>
                    </a:lnTo>
                    <a:lnTo>
                      <a:pt x="333" y="424"/>
                    </a:lnTo>
                    <a:lnTo>
                      <a:pt x="336" y="424"/>
                    </a:lnTo>
                    <a:lnTo>
                      <a:pt x="338" y="424"/>
                    </a:lnTo>
                    <a:lnTo>
                      <a:pt x="336" y="431"/>
                    </a:lnTo>
                    <a:lnTo>
                      <a:pt x="338" y="433"/>
                    </a:lnTo>
                    <a:lnTo>
                      <a:pt x="340" y="433"/>
                    </a:lnTo>
                    <a:lnTo>
                      <a:pt x="340" y="435"/>
                    </a:lnTo>
                    <a:lnTo>
                      <a:pt x="345" y="447"/>
                    </a:lnTo>
                    <a:lnTo>
                      <a:pt x="348" y="447"/>
                    </a:lnTo>
                    <a:lnTo>
                      <a:pt x="352" y="450"/>
                    </a:lnTo>
                    <a:lnTo>
                      <a:pt x="357" y="447"/>
                    </a:lnTo>
                    <a:lnTo>
                      <a:pt x="364" y="447"/>
                    </a:lnTo>
                    <a:lnTo>
                      <a:pt x="369" y="452"/>
                    </a:lnTo>
                    <a:lnTo>
                      <a:pt x="383" y="445"/>
                    </a:lnTo>
                    <a:lnTo>
                      <a:pt x="385" y="445"/>
                    </a:lnTo>
                    <a:lnTo>
                      <a:pt x="388" y="452"/>
                    </a:lnTo>
                    <a:lnTo>
                      <a:pt x="392" y="454"/>
                    </a:lnTo>
                    <a:lnTo>
                      <a:pt x="404" y="454"/>
                    </a:lnTo>
                    <a:lnTo>
                      <a:pt x="407" y="454"/>
                    </a:lnTo>
                    <a:lnTo>
                      <a:pt x="409" y="459"/>
                    </a:lnTo>
                    <a:lnTo>
                      <a:pt x="411" y="459"/>
                    </a:lnTo>
                    <a:lnTo>
                      <a:pt x="414" y="461"/>
                    </a:lnTo>
                    <a:lnTo>
                      <a:pt x="421" y="461"/>
                    </a:lnTo>
                    <a:lnTo>
                      <a:pt x="430" y="464"/>
                    </a:lnTo>
                    <a:lnTo>
                      <a:pt x="435" y="464"/>
                    </a:lnTo>
                    <a:lnTo>
                      <a:pt x="440" y="461"/>
                    </a:lnTo>
                    <a:lnTo>
                      <a:pt x="440" y="464"/>
                    </a:lnTo>
                    <a:lnTo>
                      <a:pt x="440" y="466"/>
                    </a:lnTo>
                    <a:lnTo>
                      <a:pt x="445" y="471"/>
                    </a:lnTo>
                    <a:lnTo>
                      <a:pt x="447" y="480"/>
                    </a:lnTo>
                    <a:lnTo>
                      <a:pt x="456" y="490"/>
                    </a:lnTo>
                    <a:lnTo>
                      <a:pt x="456" y="492"/>
                    </a:lnTo>
                    <a:lnTo>
                      <a:pt x="461" y="495"/>
                    </a:lnTo>
                    <a:lnTo>
                      <a:pt x="485" y="490"/>
                    </a:lnTo>
                    <a:lnTo>
                      <a:pt x="485" y="488"/>
                    </a:lnTo>
                    <a:lnTo>
                      <a:pt x="482" y="485"/>
                    </a:lnTo>
                    <a:lnTo>
                      <a:pt x="482" y="483"/>
                    </a:lnTo>
                    <a:lnTo>
                      <a:pt x="480" y="480"/>
                    </a:lnTo>
                    <a:lnTo>
                      <a:pt x="485" y="480"/>
                    </a:lnTo>
                    <a:lnTo>
                      <a:pt x="494" y="476"/>
                    </a:lnTo>
                    <a:lnTo>
                      <a:pt x="504" y="469"/>
                    </a:lnTo>
                    <a:lnTo>
                      <a:pt x="508" y="461"/>
                    </a:lnTo>
                    <a:lnTo>
                      <a:pt x="508" y="464"/>
                    </a:lnTo>
                    <a:lnTo>
                      <a:pt x="506" y="466"/>
                    </a:lnTo>
                    <a:lnTo>
                      <a:pt x="501" y="473"/>
                    </a:lnTo>
                    <a:lnTo>
                      <a:pt x="499" y="480"/>
                    </a:lnTo>
                    <a:lnTo>
                      <a:pt x="497" y="483"/>
                    </a:lnTo>
                    <a:lnTo>
                      <a:pt x="492" y="480"/>
                    </a:lnTo>
                    <a:lnTo>
                      <a:pt x="492" y="483"/>
                    </a:lnTo>
                    <a:lnTo>
                      <a:pt x="489" y="488"/>
                    </a:lnTo>
                    <a:lnTo>
                      <a:pt x="489" y="490"/>
                    </a:lnTo>
                    <a:lnTo>
                      <a:pt x="489" y="490"/>
                    </a:lnTo>
                    <a:lnTo>
                      <a:pt x="487" y="490"/>
                    </a:lnTo>
                    <a:lnTo>
                      <a:pt x="487" y="492"/>
                    </a:lnTo>
                    <a:lnTo>
                      <a:pt x="499" y="495"/>
                    </a:lnTo>
                    <a:lnTo>
                      <a:pt x="504" y="497"/>
                    </a:lnTo>
                    <a:lnTo>
                      <a:pt x="508" y="499"/>
                    </a:lnTo>
                    <a:lnTo>
                      <a:pt x="508" y="502"/>
                    </a:lnTo>
                    <a:lnTo>
                      <a:pt x="497" y="497"/>
                    </a:lnTo>
                    <a:lnTo>
                      <a:pt x="492" y="497"/>
                    </a:lnTo>
                    <a:lnTo>
                      <a:pt x="485" y="499"/>
                    </a:lnTo>
                    <a:lnTo>
                      <a:pt x="494" y="499"/>
                    </a:lnTo>
                    <a:lnTo>
                      <a:pt x="506" y="504"/>
                    </a:lnTo>
                    <a:lnTo>
                      <a:pt x="513" y="506"/>
                    </a:lnTo>
                    <a:lnTo>
                      <a:pt x="523" y="516"/>
                    </a:lnTo>
                    <a:lnTo>
                      <a:pt x="523" y="518"/>
                    </a:lnTo>
                    <a:lnTo>
                      <a:pt x="527" y="516"/>
                    </a:lnTo>
                    <a:lnTo>
                      <a:pt x="527" y="511"/>
                    </a:lnTo>
                    <a:lnTo>
                      <a:pt x="530" y="509"/>
                    </a:lnTo>
                    <a:lnTo>
                      <a:pt x="532" y="506"/>
                    </a:lnTo>
                    <a:lnTo>
                      <a:pt x="530" y="502"/>
                    </a:lnTo>
                    <a:lnTo>
                      <a:pt x="530" y="499"/>
                    </a:lnTo>
                    <a:lnTo>
                      <a:pt x="534" y="499"/>
                    </a:lnTo>
                    <a:lnTo>
                      <a:pt x="537" y="497"/>
                    </a:lnTo>
                    <a:lnTo>
                      <a:pt x="537" y="495"/>
                    </a:lnTo>
                    <a:lnTo>
                      <a:pt x="542" y="497"/>
                    </a:lnTo>
                    <a:lnTo>
                      <a:pt x="542" y="497"/>
                    </a:lnTo>
                    <a:lnTo>
                      <a:pt x="542" y="495"/>
                    </a:lnTo>
                    <a:lnTo>
                      <a:pt x="542" y="495"/>
                    </a:lnTo>
                    <a:lnTo>
                      <a:pt x="544" y="495"/>
                    </a:lnTo>
                    <a:lnTo>
                      <a:pt x="542" y="490"/>
                    </a:lnTo>
                    <a:lnTo>
                      <a:pt x="542" y="485"/>
                    </a:lnTo>
                    <a:lnTo>
                      <a:pt x="539" y="480"/>
                    </a:lnTo>
                    <a:lnTo>
                      <a:pt x="534" y="480"/>
                    </a:lnTo>
                    <a:lnTo>
                      <a:pt x="539" y="478"/>
                    </a:lnTo>
                    <a:lnTo>
                      <a:pt x="542" y="480"/>
                    </a:lnTo>
                    <a:lnTo>
                      <a:pt x="546" y="483"/>
                    </a:lnTo>
                    <a:lnTo>
                      <a:pt x="549" y="478"/>
                    </a:lnTo>
                    <a:lnTo>
                      <a:pt x="549" y="478"/>
                    </a:lnTo>
                    <a:lnTo>
                      <a:pt x="549" y="480"/>
                    </a:lnTo>
                    <a:lnTo>
                      <a:pt x="549" y="490"/>
                    </a:lnTo>
                    <a:lnTo>
                      <a:pt x="551" y="490"/>
                    </a:lnTo>
                    <a:lnTo>
                      <a:pt x="553" y="488"/>
                    </a:lnTo>
                    <a:lnTo>
                      <a:pt x="556" y="488"/>
                    </a:lnTo>
                    <a:lnTo>
                      <a:pt x="556" y="490"/>
                    </a:lnTo>
                    <a:lnTo>
                      <a:pt x="556" y="495"/>
                    </a:lnTo>
                    <a:lnTo>
                      <a:pt x="556" y="497"/>
                    </a:lnTo>
                    <a:lnTo>
                      <a:pt x="556" y="499"/>
                    </a:lnTo>
                    <a:lnTo>
                      <a:pt x="534" y="509"/>
                    </a:lnTo>
                    <a:lnTo>
                      <a:pt x="532" y="521"/>
                    </a:lnTo>
                    <a:lnTo>
                      <a:pt x="530" y="525"/>
                    </a:lnTo>
                    <a:lnTo>
                      <a:pt x="532" y="528"/>
                    </a:lnTo>
                    <a:lnTo>
                      <a:pt x="534" y="530"/>
                    </a:lnTo>
                    <a:lnTo>
                      <a:pt x="537" y="530"/>
                    </a:lnTo>
                    <a:lnTo>
                      <a:pt x="539" y="532"/>
                    </a:lnTo>
                    <a:lnTo>
                      <a:pt x="544" y="537"/>
                    </a:lnTo>
                    <a:lnTo>
                      <a:pt x="546" y="544"/>
                    </a:lnTo>
                    <a:lnTo>
                      <a:pt x="549" y="551"/>
                    </a:lnTo>
                    <a:lnTo>
                      <a:pt x="549" y="561"/>
                    </a:lnTo>
                    <a:lnTo>
                      <a:pt x="549" y="566"/>
                    </a:lnTo>
                    <a:lnTo>
                      <a:pt x="544" y="573"/>
                    </a:lnTo>
                    <a:lnTo>
                      <a:pt x="544" y="577"/>
                    </a:lnTo>
                    <a:lnTo>
                      <a:pt x="544" y="582"/>
                    </a:lnTo>
                    <a:lnTo>
                      <a:pt x="546" y="594"/>
                    </a:lnTo>
                    <a:lnTo>
                      <a:pt x="549" y="594"/>
                    </a:lnTo>
                    <a:lnTo>
                      <a:pt x="551" y="594"/>
                    </a:lnTo>
                    <a:lnTo>
                      <a:pt x="556" y="594"/>
                    </a:lnTo>
                    <a:lnTo>
                      <a:pt x="560" y="596"/>
                    </a:lnTo>
                    <a:lnTo>
                      <a:pt x="556" y="587"/>
                    </a:lnTo>
                    <a:lnTo>
                      <a:pt x="551" y="577"/>
                    </a:lnTo>
                    <a:lnTo>
                      <a:pt x="549" y="566"/>
                    </a:lnTo>
                    <a:lnTo>
                      <a:pt x="553" y="551"/>
                    </a:lnTo>
                    <a:lnTo>
                      <a:pt x="551" y="549"/>
                    </a:lnTo>
                    <a:lnTo>
                      <a:pt x="551" y="549"/>
                    </a:lnTo>
                    <a:lnTo>
                      <a:pt x="549" y="549"/>
                    </a:lnTo>
                    <a:lnTo>
                      <a:pt x="551" y="544"/>
                    </a:lnTo>
                    <a:lnTo>
                      <a:pt x="556" y="544"/>
                    </a:lnTo>
                    <a:lnTo>
                      <a:pt x="558" y="547"/>
                    </a:lnTo>
                    <a:lnTo>
                      <a:pt x="560" y="549"/>
                    </a:lnTo>
                    <a:lnTo>
                      <a:pt x="558" y="549"/>
                    </a:lnTo>
                    <a:lnTo>
                      <a:pt x="558" y="551"/>
                    </a:lnTo>
                    <a:lnTo>
                      <a:pt x="560" y="554"/>
                    </a:lnTo>
                    <a:lnTo>
                      <a:pt x="565" y="554"/>
                    </a:lnTo>
                    <a:lnTo>
                      <a:pt x="575" y="549"/>
                    </a:lnTo>
                    <a:lnTo>
                      <a:pt x="577" y="551"/>
                    </a:lnTo>
                    <a:lnTo>
                      <a:pt x="577" y="551"/>
                    </a:lnTo>
                    <a:lnTo>
                      <a:pt x="582" y="551"/>
                    </a:lnTo>
                    <a:lnTo>
                      <a:pt x="582" y="547"/>
                    </a:lnTo>
                    <a:lnTo>
                      <a:pt x="582" y="542"/>
                    </a:lnTo>
                    <a:lnTo>
                      <a:pt x="584" y="542"/>
                    </a:lnTo>
                    <a:lnTo>
                      <a:pt x="584" y="547"/>
                    </a:lnTo>
                    <a:lnTo>
                      <a:pt x="587" y="554"/>
                    </a:lnTo>
                    <a:lnTo>
                      <a:pt x="589" y="554"/>
                    </a:lnTo>
                    <a:lnTo>
                      <a:pt x="591" y="551"/>
                    </a:lnTo>
                    <a:lnTo>
                      <a:pt x="589" y="547"/>
                    </a:lnTo>
                    <a:lnTo>
                      <a:pt x="591" y="549"/>
                    </a:lnTo>
                    <a:lnTo>
                      <a:pt x="596" y="554"/>
                    </a:lnTo>
                    <a:lnTo>
                      <a:pt x="598" y="556"/>
                    </a:lnTo>
                    <a:lnTo>
                      <a:pt x="601" y="556"/>
                    </a:lnTo>
                    <a:lnTo>
                      <a:pt x="603" y="561"/>
                    </a:lnTo>
                    <a:lnTo>
                      <a:pt x="603" y="561"/>
                    </a:lnTo>
                    <a:lnTo>
                      <a:pt x="605" y="561"/>
                    </a:lnTo>
                    <a:lnTo>
                      <a:pt x="605" y="559"/>
                    </a:lnTo>
                    <a:lnTo>
                      <a:pt x="605" y="556"/>
                    </a:lnTo>
                    <a:lnTo>
                      <a:pt x="603" y="554"/>
                    </a:lnTo>
                    <a:lnTo>
                      <a:pt x="601" y="549"/>
                    </a:lnTo>
                    <a:lnTo>
                      <a:pt x="598" y="544"/>
                    </a:lnTo>
                    <a:lnTo>
                      <a:pt x="596" y="540"/>
                    </a:lnTo>
                    <a:lnTo>
                      <a:pt x="598" y="530"/>
                    </a:lnTo>
                    <a:lnTo>
                      <a:pt x="596" y="525"/>
                    </a:lnTo>
                    <a:lnTo>
                      <a:pt x="596" y="521"/>
                    </a:lnTo>
                    <a:lnTo>
                      <a:pt x="596" y="518"/>
                    </a:lnTo>
                    <a:lnTo>
                      <a:pt x="598" y="518"/>
                    </a:lnTo>
                    <a:lnTo>
                      <a:pt x="598" y="523"/>
                    </a:lnTo>
                    <a:lnTo>
                      <a:pt x="601" y="528"/>
                    </a:lnTo>
                    <a:lnTo>
                      <a:pt x="603" y="530"/>
                    </a:lnTo>
                    <a:lnTo>
                      <a:pt x="608" y="530"/>
                    </a:lnTo>
                    <a:lnTo>
                      <a:pt x="605" y="532"/>
                    </a:lnTo>
                    <a:lnTo>
                      <a:pt x="603" y="535"/>
                    </a:lnTo>
                    <a:lnTo>
                      <a:pt x="603" y="540"/>
                    </a:lnTo>
                    <a:lnTo>
                      <a:pt x="605" y="544"/>
                    </a:lnTo>
                    <a:lnTo>
                      <a:pt x="605" y="544"/>
                    </a:lnTo>
                    <a:lnTo>
                      <a:pt x="608" y="542"/>
                    </a:lnTo>
                    <a:lnTo>
                      <a:pt x="608" y="542"/>
                    </a:lnTo>
                    <a:lnTo>
                      <a:pt x="613" y="542"/>
                    </a:lnTo>
                    <a:lnTo>
                      <a:pt x="613" y="544"/>
                    </a:lnTo>
                    <a:lnTo>
                      <a:pt x="610" y="544"/>
                    </a:lnTo>
                    <a:lnTo>
                      <a:pt x="610" y="547"/>
                    </a:lnTo>
                    <a:lnTo>
                      <a:pt x="620" y="544"/>
                    </a:lnTo>
                    <a:lnTo>
                      <a:pt x="627" y="542"/>
                    </a:lnTo>
                    <a:lnTo>
                      <a:pt x="629" y="537"/>
                    </a:lnTo>
                    <a:lnTo>
                      <a:pt x="631" y="535"/>
                    </a:lnTo>
                    <a:lnTo>
                      <a:pt x="646" y="535"/>
                    </a:lnTo>
                    <a:lnTo>
                      <a:pt x="653" y="530"/>
                    </a:lnTo>
                    <a:lnTo>
                      <a:pt x="648" y="528"/>
                    </a:lnTo>
                    <a:lnTo>
                      <a:pt x="657" y="530"/>
                    </a:lnTo>
                    <a:lnTo>
                      <a:pt x="660" y="532"/>
                    </a:lnTo>
                    <a:lnTo>
                      <a:pt x="665" y="537"/>
                    </a:lnTo>
                    <a:lnTo>
                      <a:pt x="657" y="535"/>
                    </a:lnTo>
                    <a:lnTo>
                      <a:pt x="653" y="535"/>
                    </a:lnTo>
                    <a:lnTo>
                      <a:pt x="667" y="544"/>
                    </a:lnTo>
                    <a:lnTo>
                      <a:pt x="667" y="547"/>
                    </a:lnTo>
                    <a:lnTo>
                      <a:pt x="672" y="547"/>
                    </a:lnTo>
                    <a:lnTo>
                      <a:pt x="672" y="544"/>
                    </a:lnTo>
                    <a:lnTo>
                      <a:pt x="674" y="544"/>
                    </a:lnTo>
                    <a:lnTo>
                      <a:pt x="669" y="540"/>
                    </a:lnTo>
                    <a:lnTo>
                      <a:pt x="674" y="540"/>
                    </a:lnTo>
                    <a:lnTo>
                      <a:pt x="674" y="537"/>
                    </a:lnTo>
                    <a:lnTo>
                      <a:pt x="674" y="535"/>
                    </a:lnTo>
                    <a:lnTo>
                      <a:pt x="672" y="532"/>
                    </a:lnTo>
                    <a:lnTo>
                      <a:pt x="672" y="530"/>
                    </a:lnTo>
                    <a:lnTo>
                      <a:pt x="679" y="537"/>
                    </a:lnTo>
                    <a:lnTo>
                      <a:pt x="676" y="547"/>
                    </a:lnTo>
                    <a:lnTo>
                      <a:pt x="665" y="561"/>
                    </a:lnTo>
                    <a:lnTo>
                      <a:pt x="667" y="563"/>
                    </a:lnTo>
                    <a:lnTo>
                      <a:pt x="660" y="568"/>
                    </a:lnTo>
                    <a:lnTo>
                      <a:pt x="653" y="568"/>
                    </a:lnTo>
                    <a:lnTo>
                      <a:pt x="646" y="566"/>
                    </a:lnTo>
                    <a:lnTo>
                      <a:pt x="641" y="561"/>
                    </a:lnTo>
                    <a:lnTo>
                      <a:pt x="639" y="566"/>
                    </a:lnTo>
                    <a:lnTo>
                      <a:pt x="639" y="568"/>
                    </a:lnTo>
                    <a:lnTo>
                      <a:pt x="636" y="566"/>
                    </a:lnTo>
                    <a:lnTo>
                      <a:pt x="634" y="566"/>
                    </a:lnTo>
                    <a:lnTo>
                      <a:pt x="634" y="566"/>
                    </a:lnTo>
                    <a:lnTo>
                      <a:pt x="631" y="568"/>
                    </a:lnTo>
                    <a:lnTo>
                      <a:pt x="629" y="568"/>
                    </a:lnTo>
                    <a:lnTo>
                      <a:pt x="624" y="561"/>
                    </a:lnTo>
                    <a:lnTo>
                      <a:pt x="617" y="559"/>
                    </a:lnTo>
                    <a:lnTo>
                      <a:pt x="613" y="563"/>
                    </a:lnTo>
                    <a:lnTo>
                      <a:pt x="617" y="566"/>
                    </a:lnTo>
                    <a:lnTo>
                      <a:pt x="617" y="568"/>
                    </a:lnTo>
                    <a:lnTo>
                      <a:pt x="617" y="568"/>
                    </a:lnTo>
                    <a:lnTo>
                      <a:pt x="617" y="568"/>
                    </a:lnTo>
                    <a:lnTo>
                      <a:pt x="622" y="568"/>
                    </a:lnTo>
                    <a:lnTo>
                      <a:pt x="624" y="570"/>
                    </a:lnTo>
                    <a:lnTo>
                      <a:pt x="624" y="573"/>
                    </a:lnTo>
                    <a:lnTo>
                      <a:pt x="627" y="573"/>
                    </a:lnTo>
                    <a:lnTo>
                      <a:pt x="629" y="582"/>
                    </a:lnTo>
                    <a:lnTo>
                      <a:pt x="631" y="582"/>
                    </a:lnTo>
                    <a:lnTo>
                      <a:pt x="634" y="587"/>
                    </a:lnTo>
                    <a:lnTo>
                      <a:pt x="639" y="589"/>
                    </a:lnTo>
                    <a:lnTo>
                      <a:pt x="643" y="589"/>
                    </a:lnTo>
                    <a:lnTo>
                      <a:pt x="648" y="589"/>
                    </a:lnTo>
                    <a:lnTo>
                      <a:pt x="662" y="585"/>
                    </a:lnTo>
                    <a:lnTo>
                      <a:pt x="667" y="585"/>
                    </a:lnTo>
                    <a:lnTo>
                      <a:pt x="676" y="589"/>
                    </a:lnTo>
                    <a:lnTo>
                      <a:pt x="681" y="587"/>
                    </a:lnTo>
                    <a:lnTo>
                      <a:pt x="684" y="575"/>
                    </a:lnTo>
                    <a:lnTo>
                      <a:pt x="686" y="577"/>
                    </a:lnTo>
                    <a:lnTo>
                      <a:pt x="688" y="580"/>
                    </a:lnTo>
                    <a:lnTo>
                      <a:pt x="695" y="580"/>
                    </a:lnTo>
                    <a:lnTo>
                      <a:pt x="695" y="577"/>
                    </a:lnTo>
                    <a:lnTo>
                      <a:pt x="695" y="575"/>
                    </a:lnTo>
                    <a:lnTo>
                      <a:pt x="693" y="575"/>
                    </a:lnTo>
                    <a:lnTo>
                      <a:pt x="691" y="573"/>
                    </a:lnTo>
                    <a:lnTo>
                      <a:pt x="695" y="573"/>
                    </a:lnTo>
                    <a:lnTo>
                      <a:pt x="700" y="573"/>
                    </a:lnTo>
                    <a:lnTo>
                      <a:pt x="705" y="573"/>
                    </a:lnTo>
                    <a:lnTo>
                      <a:pt x="707" y="568"/>
                    </a:lnTo>
                    <a:lnTo>
                      <a:pt x="705" y="573"/>
                    </a:lnTo>
                    <a:lnTo>
                      <a:pt x="702" y="577"/>
                    </a:lnTo>
                    <a:lnTo>
                      <a:pt x="695" y="582"/>
                    </a:lnTo>
                    <a:lnTo>
                      <a:pt x="693" y="582"/>
                    </a:lnTo>
                    <a:lnTo>
                      <a:pt x="695" y="585"/>
                    </a:lnTo>
                    <a:lnTo>
                      <a:pt x="695" y="585"/>
                    </a:lnTo>
                    <a:lnTo>
                      <a:pt x="698" y="582"/>
                    </a:lnTo>
                    <a:lnTo>
                      <a:pt x="700" y="582"/>
                    </a:lnTo>
                    <a:lnTo>
                      <a:pt x="712" y="582"/>
                    </a:lnTo>
                    <a:lnTo>
                      <a:pt x="721" y="580"/>
                    </a:lnTo>
                    <a:lnTo>
                      <a:pt x="726" y="580"/>
                    </a:lnTo>
                    <a:lnTo>
                      <a:pt x="728" y="580"/>
                    </a:lnTo>
                    <a:lnTo>
                      <a:pt x="752" y="589"/>
                    </a:lnTo>
                    <a:lnTo>
                      <a:pt x="757" y="589"/>
                    </a:lnTo>
                    <a:lnTo>
                      <a:pt x="764" y="589"/>
                    </a:lnTo>
                    <a:lnTo>
                      <a:pt x="769" y="589"/>
                    </a:lnTo>
                    <a:lnTo>
                      <a:pt x="764" y="589"/>
                    </a:lnTo>
                    <a:lnTo>
                      <a:pt x="752" y="592"/>
                    </a:lnTo>
                    <a:lnTo>
                      <a:pt x="733" y="594"/>
                    </a:lnTo>
                    <a:lnTo>
                      <a:pt x="731" y="596"/>
                    </a:lnTo>
                    <a:lnTo>
                      <a:pt x="736" y="601"/>
                    </a:lnTo>
                    <a:lnTo>
                      <a:pt x="733" y="611"/>
                    </a:lnTo>
                    <a:lnTo>
                      <a:pt x="736" y="613"/>
                    </a:lnTo>
                    <a:lnTo>
                      <a:pt x="740" y="613"/>
                    </a:lnTo>
                    <a:lnTo>
                      <a:pt x="740" y="613"/>
                    </a:lnTo>
                    <a:lnTo>
                      <a:pt x="743" y="608"/>
                    </a:lnTo>
                    <a:close/>
                    <a:moveTo>
                      <a:pt x="23" y="144"/>
                    </a:moveTo>
                    <a:lnTo>
                      <a:pt x="23" y="144"/>
                    </a:lnTo>
                    <a:lnTo>
                      <a:pt x="26" y="144"/>
                    </a:lnTo>
                    <a:lnTo>
                      <a:pt x="26" y="147"/>
                    </a:lnTo>
                    <a:lnTo>
                      <a:pt x="12" y="154"/>
                    </a:lnTo>
                    <a:lnTo>
                      <a:pt x="7" y="154"/>
                    </a:lnTo>
                    <a:lnTo>
                      <a:pt x="7" y="151"/>
                    </a:lnTo>
                    <a:lnTo>
                      <a:pt x="7" y="151"/>
                    </a:lnTo>
                    <a:lnTo>
                      <a:pt x="9" y="151"/>
                    </a:lnTo>
                    <a:lnTo>
                      <a:pt x="9" y="151"/>
                    </a:lnTo>
                    <a:lnTo>
                      <a:pt x="9" y="147"/>
                    </a:lnTo>
                    <a:lnTo>
                      <a:pt x="7" y="147"/>
                    </a:lnTo>
                    <a:lnTo>
                      <a:pt x="0" y="149"/>
                    </a:lnTo>
                    <a:lnTo>
                      <a:pt x="0" y="144"/>
                    </a:lnTo>
                    <a:lnTo>
                      <a:pt x="12" y="140"/>
                    </a:lnTo>
                    <a:lnTo>
                      <a:pt x="16" y="137"/>
                    </a:lnTo>
                    <a:lnTo>
                      <a:pt x="23" y="140"/>
                    </a:lnTo>
                    <a:lnTo>
                      <a:pt x="23" y="142"/>
                    </a:lnTo>
                    <a:lnTo>
                      <a:pt x="23" y="142"/>
                    </a:lnTo>
                    <a:lnTo>
                      <a:pt x="23" y="144"/>
                    </a:lnTo>
                    <a:close/>
                    <a:moveTo>
                      <a:pt x="560" y="660"/>
                    </a:moveTo>
                    <a:lnTo>
                      <a:pt x="560" y="660"/>
                    </a:lnTo>
                    <a:lnTo>
                      <a:pt x="565" y="663"/>
                    </a:lnTo>
                    <a:lnTo>
                      <a:pt x="563" y="670"/>
                    </a:lnTo>
                    <a:lnTo>
                      <a:pt x="556" y="672"/>
                    </a:lnTo>
                    <a:lnTo>
                      <a:pt x="532" y="670"/>
                    </a:lnTo>
                    <a:lnTo>
                      <a:pt x="518" y="665"/>
                    </a:lnTo>
                    <a:lnTo>
                      <a:pt x="513" y="660"/>
                    </a:lnTo>
                    <a:lnTo>
                      <a:pt x="513" y="653"/>
                    </a:lnTo>
                    <a:lnTo>
                      <a:pt x="513" y="646"/>
                    </a:lnTo>
                    <a:lnTo>
                      <a:pt x="508" y="639"/>
                    </a:lnTo>
                    <a:lnTo>
                      <a:pt x="508" y="634"/>
                    </a:lnTo>
                    <a:lnTo>
                      <a:pt x="511" y="632"/>
                    </a:lnTo>
                    <a:lnTo>
                      <a:pt x="511" y="630"/>
                    </a:lnTo>
                    <a:lnTo>
                      <a:pt x="513" y="630"/>
                    </a:lnTo>
                    <a:lnTo>
                      <a:pt x="516" y="632"/>
                    </a:lnTo>
                    <a:lnTo>
                      <a:pt x="520" y="632"/>
                    </a:lnTo>
                    <a:lnTo>
                      <a:pt x="532" y="639"/>
                    </a:lnTo>
                    <a:lnTo>
                      <a:pt x="539" y="646"/>
                    </a:lnTo>
                    <a:lnTo>
                      <a:pt x="539" y="646"/>
                    </a:lnTo>
                    <a:lnTo>
                      <a:pt x="549" y="658"/>
                    </a:lnTo>
                    <a:lnTo>
                      <a:pt x="553" y="660"/>
                    </a:lnTo>
                    <a:lnTo>
                      <a:pt x="560" y="66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noEditPoints="1"/>
              </p:cNvSpPr>
              <p:nvPr/>
            </p:nvSpPr>
            <p:spPr bwMode="auto">
              <a:xfrm>
                <a:off x="2203451" y="3011488"/>
                <a:ext cx="1289050" cy="1397000"/>
              </a:xfrm>
              <a:custGeom>
                <a:avLst/>
                <a:gdLst>
                  <a:gd name="T0" fmla="*/ 282 w 812"/>
                  <a:gd name="T1" fmla="*/ 774 h 880"/>
                  <a:gd name="T2" fmla="*/ 310 w 812"/>
                  <a:gd name="T3" fmla="*/ 798 h 880"/>
                  <a:gd name="T4" fmla="*/ 334 w 812"/>
                  <a:gd name="T5" fmla="*/ 838 h 880"/>
                  <a:gd name="T6" fmla="*/ 372 w 812"/>
                  <a:gd name="T7" fmla="*/ 859 h 880"/>
                  <a:gd name="T8" fmla="*/ 433 w 812"/>
                  <a:gd name="T9" fmla="*/ 873 h 880"/>
                  <a:gd name="T10" fmla="*/ 459 w 812"/>
                  <a:gd name="T11" fmla="*/ 840 h 880"/>
                  <a:gd name="T12" fmla="*/ 506 w 812"/>
                  <a:gd name="T13" fmla="*/ 828 h 880"/>
                  <a:gd name="T14" fmla="*/ 537 w 812"/>
                  <a:gd name="T15" fmla="*/ 793 h 880"/>
                  <a:gd name="T16" fmla="*/ 582 w 812"/>
                  <a:gd name="T17" fmla="*/ 715 h 880"/>
                  <a:gd name="T18" fmla="*/ 613 w 812"/>
                  <a:gd name="T19" fmla="*/ 667 h 880"/>
                  <a:gd name="T20" fmla="*/ 639 w 812"/>
                  <a:gd name="T21" fmla="*/ 629 h 880"/>
                  <a:gd name="T22" fmla="*/ 682 w 812"/>
                  <a:gd name="T23" fmla="*/ 582 h 880"/>
                  <a:gd name="T24" fmla="*/ 700 w 812"/>
                  <a:gd name="T25" fmla="*/ 542 h 880"/>
                  <a:gd name="T26" fmla="*/ 724 w 812"/>
                  <a:gd name="T27" fmla="*/ 521 h 880"/>
                  <a:gd name="T28" fmla="*/ 715 w 812"/>
                  <a:gd name="T29" fmla="*/ 487 h 880"/>
                  <a:gd name="T30" fmla="*/ 696 w 812"/>
                  <a:gd name="T31" fmla="*/ 438 h 880"/>
                  <a:gd name="T32" fmla="*/ 698 w 812"/>
                  <a:gd name="T33" fmla="*/ 398 h 880"/>
                  <a:gd name="T34" fmla="*/ 752 w 812"/>
                  <a:gd name="T35" fmla="*/ 374 h 880"/>
                  <a:gd name="T36" fmla="*/ 771 w 812"/>
                  <a:gd name="T37" fmla="*/ 341 h 880"/>
                  <a:gd name="T38" fmla="*/ 809 w 812"/>
                  <a:gd name="T39" fmla="*/ 305 h 880"/>
                  <a:gd name="T40" fmla="*/ 793 w 812"/>
                  <a:gd name="T41" fmla="*/ 270 h 880"/>
                  <a:gd name="T42" fmla="*/ 750 w 812"/>
                  <a:gd name="T43" fmla="*/ 251 h 880"/>
                  <a:gd name="T44" fmla="*/ 729 w 812"/>
                  <a:gd name="T45" fmla="*/ 203 h 880"/>
                  <a:gd name="T46" fmla="*/ 658 w 812"/>
                  <a:gd name="T47" fmla="*/ 85 h 880"/>
                  <a:gd name="T48" fmla="*/ 627 w 812"/>
                  <a:gd name="T49" fmla="*/ 73 h 880"/>
                  <a:gd name="T50" fmla="*/ 627 w 812"/>
                  <a:gd name="T51" fmla="*/ 87 h 880"/>
                  <a:gd name="T52" fmla="*/ 556 w 812"/>
                  <a:gd name="T53" fmla="*/ 95 h 880"/>
                  <a:gd name="T54" fmla="*/ 549 w 812"/>
                  <a:gd name="T55" fmla="*/ 50 h 880"/>
                  <a:gd name="T56" fmla="*/ 516 w 812"/>
                  <a:gd name="T57" fmla="*/ 42 h 880"/>
                  <a:gd name="T58" fmla="*/ 502 w 812"/>
                  <a:gd name="T59" fmla="*/ 24 h 880"/>
                  <a:gd name="T60" fmla="*/ 485 w 812"/>
                  <a:gd name="T61" fmla="*/ 12 h 880"/>
                  <a:gd name="T62" fmla="*/ 440 w 812"/>
                  <a:gd name="T63" fmla="*/ 28 h 880"/>
                  <a:gd name="T64" fmla="*/ 409 w 812"/>
                  <a:gd name="T65" fmla="*/ 26 h 880"/>
                  <a:gd name="T66" fmla="*/ 312 w 812"/>
                  <a:gd name="T67" fmla="*/ 35 h 880"/>
                  <a:gd name="T68" fmla="*/ 286 w 812"/>
                  <a:gd name="T69" fmla="*/ 64 h 880"/>
                  <a:gd name="T70" fmla="*/ 206 w 812"/>
                  <a:gd name="T71" fmla="*/ 71 h 880"/>
                  <a:gd name="T72" fmla="*/ 204 w 812"/>
                  <a:gd name="T73" fmla="*/ 87 h 880"/>
                  <a:gd name="T74" fmla="*/ 249 w 812"/>
                  <a:gd name="T75" fmla="*/ 147 h 880"/>
                  <a:gd name="T76" fmla="*/ 267 w 812"/>
                  <a:gd name="T77" fmla="*/ 208 h 880"/>
                  <a:gd name="T78" fmla="*/ 279 w 812"/>
                  <a:gd name="T79" fmla="*/ 258 h 880"/>
                  <a:gd name="T80" fmla="*/ 275 w 812"/>
                  <a:gd name="T81" fmla="*/ 310 h 880"/>
                  <a:gd name="T82" fmla="*/ 296 w 812"/>
                  <a:gd name="T83" fmla="*/ 341 h 880"/>
                  <a:gd name="T84" fmla="*/ 267 w 812"/>
                  <a:gd name="T85" fmla="*/ 357 h 880"/>
                  <a:gd name="T86" fmla="*/ 199 w 812"/>
                  <a:gd name="T87" fmla="*/ 353 h 880"/>
                  <a:gd name="T88" fmla="*/ 178 w 812"/>
                  <a:gd name="T89" fmla="*/ 345 h 880"/>
                  <a:gd name="T90" fmla="*/ 130 w 812"/>
                  <a:gd name="T91" fmla="*/ 357 h 880"/>
                  <a:gd name="T92" fmla="*/ 107 w 812"/>
                  <a:gd name="T93" fmla="*/ 412 h 880"/>
                  <a:gd name="T94" fmla="*/ 118 w 812"/>
                  <a:gd name="T95" fmla="*/ 428 h 880"/>
                  <a:gd name="T96" fmla="*/ 130 w 812"/>
                  <a:gd name="T97" fmla="*/ 447 h 880"/>
                  <a:gd name="T98" fmla="*/ 147 w 812"/>
                  <a:gd name="T99" fmla="*/ 476 h 880"/>
                  <a:gd name="T100" fmla="*/ 142 w 812"/>
                  <a:gd name="T101" fmla="*/ 511 h 880"/>
                  <a:gd name="T102" fmla="*/ 135 w 812"/>
                  <a:gd name="T103" fmla="*/ 535 h 880"/>
                  <a:gd name="T104" fmla="*/ 123 w 812"/>
                  <a:gd name="T105" fmla="*/ 573 h 880"/>
                  <a:gd name="T106" fmla="*/ 95 w 812"/>
                  <a:gd name="T107" fmla="*/ 582 h 880"/>
                  <a:gd name="T108" fmla="*/ 137 w 812"/>
                  <a:gd name="T109" fmla="*/ 639 h 880"/>
                  <a:gd name="T110" fmla="*/ 244 w 812"/>
                  <a:gd name="T111" fmla="*/ 769 h 880"/>
                  <a:gd name="T112" fmla="*/ 36 w 812"/>
                  <a:gd name="T113" fmla="*/ 393 h 880"/>
                  <a:gd name="T114" fmla="*/ 85 w 812"/>
                  <a:gd name="T115" fmla="*/ 424 h 880"/>
                  <a:gd name="T116" fmla="*/ 0 w 812"/>
                  <a:gd name="T117" fmla="*/ 386 h 880"/>
                  <a:gd name="T118" fmla="*/ 95 w 812"/>
                  <a:gd name="T119" fmla="*/ 502 h 880"/>
                  <a:gd name="T120" fmla="*/ 107 w 812"/>
                  <a:gd name="T121" fmla="*/ 554 h 880"/>
                  <a:gd name="T122" fmla="*/ 50 w 812"/>
                  <a:gd name="T123" fmla="*/ 502 h 880"/>
                  <a:gd name="T124" fmla="*/ 85 w 812"/>
                  <a:gd name="T125" fmla="*/ 492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2" h="880">
                    <a:moveTo>
                      <a:pt x="258" y="783"/>
                    </a:moveTo>
                    <a:lnTo>
                      <a:pt x="258" y="783"/>
                    </a:lnTo>
                    <a:lnTo>
                      <a:pt x="270" y="786"/>
                    </a:lnTo>
                    <a:lnTo>
                      <a:pt x="272" y="786"/>
                    </a:lnTo>
                    <a:lnTo>
                      <a:pt x="275" y="786"/>
                    </a:lnTo>
                    <a:lnTo>
                      <a:pt x="277" y="783"/>
                    </a:lnTo>
                    <a:lnTo>
                      <a:pt x="277" y="781"/>
                    </a:lnTo>
                    <a:lnTo>
                      <a:pt x="279" y="779"/>
                    </a:lnTo>
                    <a:lnTo>
                      <a:pt x="279" y="776"/>
                    </a:lnTo>
                    <a:lnTo>
                      <a:pt x="282" y="774"/>
                    </a:lnTo>
                    <a:lnTo>
                      <a:pt x="284" y="774"/>
                    </a:lnTo>
                    <a:lnTo>
                      <a:pt x="286" y="779"/>
                    </a:lnTo>
                    <a:lnTo>
                      <a:pt x="289" y="781"/>
                    </a:lnTo>
                    <a:lnTo>
                      <a:pt x="289" y="783"/>
                    </a:lnTo>
                    <a:lnTo>
                      <a:pt x="291" y="793"/>
                    </a:lnTo>
                    <a:lnTo>
                      <a:pt x="293" y="795"/>
                    </a:lnTo>
                    <a:lnTo>
                      <a:pt x="296" y="798"/>
                    </a:lnTo>
                    <a:lnTo>
                      <a:pt x="303" y="798"/>
                    </a:lnTo>
                    <a:lnTo>
                      <a:pt x="308" y="800"/>
                    </a:lnTo>
                    <a:lnTo>
                      <a:pt x="310" y="798"/>
                    </a:lnTo>
                    <a:lnTo>
                      <a:pt x="315" y="800"/>
                    </a:lnTo>
                    <a:lnTo>
                      <a:pt x="320" y="802"/>
                    </a:lnTo>
                    <a:lnTo>
                      <a:pt x="327" y="809"/>
                    </a:lnTo>
                    <a:lnTo>
                      <a:pt x="331" y="812"/>
                    </a:lnTo>
                    <a:lnTo>
                      <a:pt x="334" y="816"/>
                    </a:lnTo>
                    <a:lnTo>
                      <a:pt x="334" y="819"/>
                    </a:lnTo>
                    <a:lnTo>
                      <a:pt x="331" y="828"/>
                    </a:lnTo>
                    <a:lnTo>
                      <a:pt x="331" y="831"/>
                    </a:lnTo>
                    <a:lnTo>
                      <a:pt x="334" y="833"/>
                    </a:lnTo>
                    <a:lnTo>
                      <a:pt x="334" y="838"/>
                    </a:lnTo>
                    <a:lnTo>
                      <a:pt x="334" y="840"/>
                    </a:lnTo>
                    <a:lnTo>
                      <a:pt x="336" y="842"/>
                    </a:lnTo>
                    <a:lnTo>
                      <a:pt x="338" y="850"/>
                    </a:lnTo>
                    <a:lnTo>
                      <a:pt x="341" y="852"/>
                    </a:lnTo>
                    <a:lnTo>
                      <a:pt x="343" y="852"/>
                    </a:lnTo>
                    <a:lnTo>
                      <a:pt x="346" y="854"/>
                    </a:lnTo>
                    <a:lnTo>
                      <a:pt x="355" y="852"/>
                    </a:lnTo>
                    <a:lnTo>
                      <a:pt x="357" y="852"/>
                    </a:lnTo>
                    <a:lnTo>
                      <a:pt x="367" y="859"/>
                    </a:lnTo>
                    <a:lnTo>
                      <a:pt x="372" y="859"/>
                    </a:lnTo>
                    <a:lnTo>
                      <a:pt x="376" y="861"/>
                    </a:lnTo>
                    <a:lnTo>
                      <a:pt x="379" y="864"/>
                    </a:lnTo>
                    <a:lnTo>
                      <a:pt x="383" y="871"/>
                    </a:lnTo>
                    <a:lnTo>
                      <a:pt x="388" y="873"/>
                    </a:lnTo>
                    <a:lnTo>
                      <a:pt x="393" y="876"/>
                    </a:lnTo>
                    <a:lnTo>
                      <a:pt x="407" y="880"/>
                    </a:lnTo>
                    <a:lnTo>
                      <a:pt x="412" y="880"/>
                    </a:lnTo>
                    <a:lnTo>
                      <a:pt x="417" y="878"/>
                    </a:lnTo>
                    <a:lnTo>
                      <a:pt x="428" y="873"/>
                    </a:lnTo>
                    <a:lnTo>
                      <a:pt x="433" y="873"/>
                    </a:lnTo>
                    <a:lnTo>
                      <a:pt x="443" y="876"/>
                    </a:lnTo>
                    <a:lnTo>
                      <a:pt x="450" y="871"/>
                    </a:lnTo>
                    <a:lnTo>
                      <a:pt x="457" y="864"/>
                    </a:lnTo>
                    <a:lnTo>
                      <a:pt x="459" y="861"/>
                    </a:lnTo>
                    <a:lnTo>
                      <a:pt x="459" y="859"/>
                    </a:lnTo>
                    <a:lnTo>
                      <a:pt x="459" y="857"/>
                    </a:lnTo>
                    <a:lnTo>
                      <a:pt x="459" y="852"/>
                    </a:lnTo>
                    <a:lnTo>
                      <a:pt x="457" y="850"/>
                    </a:lnTo>
                    <a:lnTo>
                      <a:pt x="457" y="847"/>
                    </a:lnTo>
                    <a:lnTo>
                      <a:pt x="459" y="840"/>
                    </a:lnTo>
                    <a:lnTo>
                      <a:pt x="459" y="840"/>
                    </a:lnTo>
                    <a:lnTo>
                      <a:pt x="483" y="828"/>
                    </a:lnTo>
                    <a:lnTo>
                      <a:pt x="485" y="828"/>
                    </a:lnTo>
                    <a:lnTo>
                      <a:pt x="488" y="828"/>
                    </a:lnTo>
                    <a:lnTo>
                      <a:pt x="490" y="828"/>
                    </a:lnTo>
                    <a:lnTo>
                      <a:pt x="495" y="831"/>
                    </a:lnTo>
                    <a:lnTo>
                      <a:pt x="497" y="831"/>
                    </a:lnTo>
                    <a:lnTo>
                      <a:pt x="499" y="831"/>
                    </a:lnTo>
                    <a:lnTo>
                      <a:pt x="504" y="831"/>
                    </a:lnTo>
                    <a:lnTo>
                      <a:pt x="506" y="828"/>
                    </a:lnTo>
                    <a:lnTo>
                      <a:pt x="509" y="824"/>
                    </a:lnTo>
                    <a:lnTo>
                      <a:pt x="511" y="816"/>
                    </a:lnTo>
                    <a:lnTo>
                      <a:pt x="511" y="816"/>
                    </a:lnTo>
                    <a:lnTo>
                      <a:pt x="511" y="814"/>
                    </a:lnTo>
                    <a:lnTo>
                      <a:pt x="514" y="812"/>
                    </a:lnTo>
                    <a:lnTo>
                      <a:pt x="523" y="809"/>
                    </a:lnTo>
                    <a:lnTo>
                      <a:pt x="525" y="807"/>
                    </a:lnTo>
                    <a:lnTo>
                      <a:pt x="532" y="802"/>
                    </a:lnTo>
                    <a:lnTo>
                      <a:pt x="535" y="798"/>
                    </a:lnTo>
                    <a:lnTo>
                      <a:pt x="537" y="793"/>
                    </a:lnTo>
                    <a:lnTo>
                      <a:pt x="537" y="790"/>
                    </a:lnTo>
                    <a:lnTo>
                      <a:pt x="537" y="779"/>
                    </a:lnTo>
                    <a:lnTo>
                      <a:pt x="537" y="771"/>
                    </a:lnTo>
                    <a:lnTo>
                      <a:pt x="537" y="767"/>
                    </a:lnTo>
                    <a:lnTo>
                      <a:pt x="540" y="750"/>
                    </a:lnTo>
                    <a:lnTo>
                      <a:pt x="542" y="745"/>
                    </a:lnTo>
                    <a:lnTo>
                      <a:pt x="544" y="743"/>
                    </a:lnTo>
                    <a:lnTo>
                      <a:pt x="547" y="741"/>
                    </a:lnTo>
                    <a:lnTo>
                      <a:pt x="577" y="717"/>
                    </a:lnTo>
                    <a:lnTo>
                      <a:pt x="582" y="715"/>
                    </a:lnTo>
                    <a:lnTo>
                      <a:pt x="585" y="717"/>
                    </a:lnTo>
                    <a:lnTo>
                      <a:pt x="587" y="717"/>
                    </a:lnTo>
                    <a:lnTo>
                      <a:pt x="589" y="715"/>
                    </a:lnTo>
                    <a:lnTo>
                      <a:pt x="594" y="710"/>
                    </a:lnTo>
                    <a:lnTo>
                      <a:pt x="601" y="693"/>
                    </a:lnTo>
                    <a:lnTo>
                      <a:pt x="608" y="684"/>
                    </a:lnTo>
                    <a:lnTo>
                      <a:pt x="611" y="679"/>
                    </a:lnTo>
                    <a:lnTo>
                      <a:pt x="613" y="674"/>
                    </a:lnTo>
                    <a:lnTo>
                      <a:pt x="613" y="670"/>
                    </a:lnTo>
                    <a:lnTo>
                      <a:pt x="613" y="667"/>
                    </a:lnTo>
                    <a:lnTo>
                      <a:pt x="613" y="658"/>
                    </a:lnTo>
                    <a:lnTo>
                      <a:pt x="613" y="653"/>
                    </a:lnTo>
                    <a:lnTo>
                      <a:pt x="615" y="651"/>
                    </a:lnTo>
                    <a:lnTo>
                      <a:pt x="615" y="648"/>
                    </a:lnTo>
                    <a:lnTo>
                      <a:pt x="620" y="648"/>
                    </a:lnTo>
                    <a:lnTo>
                      <a:pt x="622" y="648"/>
                    </a:lnTo>
                    <a:lnTo>
                      <a:pt x="625" y="648"/>
                    </a:lnTo>
                    <a:lnTo>
                      <a:pt x="629" y="646"/>
                    </a:lnTo>
                    <a:lnTo>
                      <a:pt x="634" y="637"/>
                    </a:lnTo>
                    <a:lnTo>
                      <a:pt x="639" y="629"/>
                    </a:lnTo>
                    <a:lnTo>
                      <a:pt x="651" y="620"/>
                    </a:lnTo>
                    <a:lnTo>
                      <a:pt x="655" y="601"/>
                    </a:lnTo>
                    <a:lnTo>
                      <a:pt x="658" y="599"/>
                    </a:lnTo>
                    <a:lnTo>
                      <a:pt x="665" y="594"/>
                    </a:lnTo>
                    <a:lnTo>
                      <a:pt x="667" y="592"/>
                    </a:lnTo>
                    <a:lnTo>
                      <a:pt x="670" y="587"/>
                    </a:lnTo>
                    <a:lnTo>
                      <a:pt x="672" y="582"/>
                    </a:lnTo>
                    <a:lnTo>
                      <a:pt x="674" y="580"/>
                    </a:lnTo>
                    <a:lnTo>
                      <a:pt x="677" y="580"/>
                    </a:lnTo>
                    <a:lnTo>
                      <a:pt x="682" y="582"/>
                    </a:lnTo>
                    <a:lnTo>
                      <a:pt x="684" y="584"/>
                    </a:lnTo>
                    <a:lnTo>
                      <a:pt x="691" y="584"/>
                    </a:lnTo>
                    <a:lnTo>
                      <a:pt x="693" y="582"/>
                    </a:lnTo>
                    <a:lnTo>
                      <a:pt x="693" y="580"/>
                    </a:lnTo>
                    <a:lnTo>
                      <a:pt x="696" y="575"/>
                    </a:lnTo>
                    <a:lnTo>
                      <a:pt x="696" y="570"/>
                    </a:lnTo>
                    <a:lnTo>
                      <a:pt x="698" y="551"/>
                    </a:lnTo>
                    <a:lnTo>
                      <a:pt x="698" y="549"/>
                    </a:lnTo>
                    <a:lnTo>
                      <a:pt x="698" y="544"/>
                    </a:lnTo>
                    <a:lnTo>
                      <a:pt x="700" y="542"/>
                    </a:lnTo>
                    <a:lnTo>
                      <a:pt x="700" y="540"/>
                    </a:lnTo>
                    <a:lnTo>
                      <a:pt x="700" y="532"/>
                    </a:lnTo>
                    <a:lnTo>
                      <a:pt x="700" y="528"/>
                    </a:lnTo>
                    <a:lnTo>
                      <a:pt x="703" y="525"/>
                    </a:lnTo>
                    <a:lnTo>
                      <a:pt x="705" y="525"/>
                    </a:lnTo>
                    <a:lnTo>
                      <a:pt x="712" y="525"/>
                    </a:lnTo>
                    <a:lnTo>
                      <a:pt x="715" y="525"/>
                    </a:lnTo>
                    <a:lnTo>
                      <a:pt x="717" y="525"/>
                    </a:lnTo>
                    <a:lnTo>
                      <a:pt x="719" y="523"/>
                    </a:lnTo>
                    <a:lnTo>
                      <a:pt x="724" y="521"/>
                    </a:lnTo>
                    <a:lnTo>
                      <a:pt x="729" y="518"/>
                    </a:lnTo>
                    <a:lnTo>
                      <a:pt x="734" y="513"/>
                    </a:lnTo>
                    <a:lnTo>
                      <a:pt x="734" y="509"/>
                    </a:lnTo>
                    <a:lnTo>
                      <a:pt x="734" y="506"/>
                    </a:lnTo>
                    <a:lnTo>
                      <a:pt x="726" y="490"/>
                    </a:lnTo>
                    <a:lnTo>
                      <a:pt x="724" y="487"/>
                    </a:lnTo>
                    <a:lnTo>
                      <a:pt x="722" y="485"/>
                    </a:lnTo>
                    <a:lnTo>
                      <a:pt x="719" y="485"/>
                    </a:lnTo>
                    <a:lnTo>
                      <a:pt x="717" y="487"/>
                    </a:lnTo>
                    <a:lnTo>
                      <a:pt x="715" y="487"/>
                    </a:lnTo>
                    <a:lnTo>
                      <a:pt x="712" y="485"/>
                    </a:lnTo>
                    <a:lnTo>
                      <a:pt x="700" y="471"/>
                    </a:lnTo>
                    <a:lnTo>
                      <a:pt x="700" y="469"/>
                    </a:lnTo>
                    <a:lnTo>
                      <a:pt x="698" y="466"/>
                    </a:lnTo>
                    <a:lnTo>
                      <a:pt x="698" y="464"/>
                    </a:lnTo>
                    <a:lnTo>
                      <a:pt x="698" y="461"/>
                    </a:lnTo>
                    <a:lnTo>
                      <a:pt x="698" y="454"/>
                    </a:lnTo>
                    <a:lnTo>
                      <a:pt x="698" y="452"/>
                    </a:lnTo>
                    <a:lnTo>
                      <a:pt x="698" y="450"/>
                    </a:lnTo>
                    <a:lnTo>
                      <a:pt x="696" y="438"/>
                    </a:lnTo>
                    <a:lnTo>
                      <a:pt x="703" y="440"/>
                    </a:lnTo>
                    <a:lnTo>
                      <a:pt x="705" y="438"/>
                    </a:lnTo>
                    <a:lnTo>
                      <a:pt x="705" y="435"/>
                    </a:lnTo>
                    <a:lnTo>
                      <a:pt x="703" y="419"/>
                    </a:lnTo>
                    <a:lnTo>
                      <a:pt x="700" y="414"/>
                    </a:lnTo>
                    <a:lnTo>
                      <a:pt x="698" y="412"/>
                    </a:lnTo>
                    <a:lnTo>
                      <a:pt x="696" y="407"/>
                    </a:lnTo>
                    <a:lnTo>
                      <a:pt x="693" y="402"/>
                    </a:lnTo>
                    <a:lnTo>
                      <a:pt x="696" y="398"/>
                    </a:lnTo>
                    <a:lnTo>
                      <a:pt x="698" y="398"/>
                    </a:lnTo>
                    <a:lnTo>
                      <a:pt x="703" y="395"/>
                    </a:lnTo>
                    <a:lnTo>
                      <a:pt x="705" y="395"/>
                    </a:lnTo>
                    <a:lnTo>
                      <a:pt x="710" y="393"/>
                    </a:lnTo>
                    <a:lnTo>
                      <a:pt x="717" y="383"/>
                    </a:lnTo>
                    <a:lnTo>
                      <a:pt x="724" y="379"/>
                    </a:lnTo>
                    <a:lnTo>
                      <a:pt x="726" y="376"/>
                    </a:lnTo>
                    <a:lnTo>
                      <a:pt x="729" y="376"/>
                    </a:lnTo>
                    <a:lnTo>
                      <a:pt x="745" y="376"/>
                    </a:lnTo>
                    <a:lnTo>
                      <a:pt x="748" y="374"/>
                    </a:lnTo>
                    <a:lnTo>
                      <a:pt x="752" y="374"/>
                    </a:lnTo>
                    <a:lnTo>
                      <a:pt x="752" y="371"/>
                    </a:lnTo>
                    <a:lnTo>
                      <a:pt x="752" y="369"/>
                    </a:lnTo>
                    <a:lnTo>
                      <a:pt x="752" y="367"/>
                    </a:lnTo>
                    <a:lnTo>
                      <a:pt x="755" y="362"/>
                    </a:lnTo>
                    <a:lnTo>
                      <a:pt x="757" y="360"/>
                    </a:lnTo>
                    <a:lnTo>
                      <a:pt x="760" y="357"/>
                    </a:lnTo>
                    <a:lnTo>
                      <a:pt x="762" y="353"/>
                    </a:lnTo>
                    <a:lnTo>
                      <a:pt x="767" y="345"/>
                    </a:lnTo>
                    <a:lnTo>
                      <a:pt x="769" y="343"/>
                    </a:lnTo>
                    <a:lnTo>
                      <a:pt x="771" y="341"/>
                    </a:lnTo>
                    <a:lnTo>
                      <a:pt x="774" y="338"/>
                    </a:lnTo>
                    <a:lnTo>
                      <a:pt x="779" y="338"/>
                    </a:lnTo>
                    <a:lnTo>
                      <a:pt x="781" y="338"/>
                    </a:lnTo>
                    <a:lnTo>
                      <a:pt x="783" y="338"/>
                    </a:lnTo>
                    <a:lnTo>
                      <a:pt x="786" y="338"/>
                    </a:lnTo>
                    <a:lnTo>
                      <a:pt x="790" y="338"/>
                    </a:lnTo>
                    <a:lnTo>
                      <a:pt x="805" y="329"/>
                    </a:lnTo>
                    <a:lnTo>
                      <a:pt x="807" y="329"/>
                    </a:lnTo>
                    <a:lnTo>
                      <a:pt x="812" y="310"/>
                    </a:lnTo>
                    <a:lnTo>
                      <a:pt x="809" y="305"/>
                    </a:lnTo>
                    <a:lnTo>
                      <a:pt x="802" y="303"/>
                    </a:lnTo>
                    <a:lnTo>
                      <a:pt x="800" y="300"/>
                    </a:lnTo>
                    <a:lnTo>
                      <a:pt x="795" y="296"/>
                    </a:lnTo>
                    <a:lnTo>
                      <a:pt x="795" y="291"/>
                    </a:lnTo>
                    <a:lnTo>
                      <a:pt x="797" y="282"/>
                    </a:lnTo>
                    <a:lnTo>
                      <a:pt x="797" y="279"/>
                    </a:lnTo>
                    <a:lnTo>
                      <a:pt x="797" y="277"/>
                    </a:lnTo>
                    <a:lnTo>
                      <a:pt x="795" y="274"/>
                    </a:lnTo>
                    <a:lnTo>
                      <a:pt x="795" y="272"/>
                    </a:lnTo>
                    <a:lnTo>
                      <a:pt x="793" y="270"/>
                    </a:lnTo>
                    <a:lnTo>
                      <a:pt x="790" y="267"/>
                    </a:lnTo>
                    <a:lnTo>
                      <a:pt x="786" y="265"/>
                    </a:lnTo>
                    <a:lnTo>
                      <a:pt x="783" y="265"/>
                    </a:lnTo>
                    <a:lnTo>
                      <a:pt x="764" y="265"/>
                    </a:lnTo>
                    <a:lnTo>
                      <a:pt x="762" y="265"/>
                    </a:lnTo>
                    <a:lnTo>
                      <a:pt x="760" y="260"/>
                    </a:lnTo>
                    <a:lnTo>
                      <a:pt x="760" y="255"/>
                    </a:lnTo>
                    <a:lnTo>
                      <a:pt x="757" y="253"/>
                    </a:lnTo>
                    <a:lnTo>
                      <a:pt x="755" y="251"/>
                    </a:lnTo>
                    <a:lnTo>
                      <a:pt x="750" y="251"/>
                    </a:lnTo>
                    <a:lnTo>
                      <a:pt x="741" y="246"/>
                    </a:lnTo>
                    <a:lnTo>
                      <a:pt x="736" y="239"/>
                    </a:lnTo>
                    <a:lnTo>
                      <a:pt x="731" y="237"/>
                    </a:lnTo>
                    <a:lnTo>
                      <a:pt x="729" y="232"/>
                    </a:lnTo>
                    <a:lnTo>
                      <a:pt x="726" y="225"/>
                    </a:lnTo>
                    <a:lnTo>
                      <a:pt x="726" y="220"/>
                    </a:lnTo>
                    <a:lnTo>
                      <a:pt x="726" y="211"/>
                    </a:lnTo>
                    <a:lnTo>
                      <a:pt x="726" y="208"/>
                    </a:lnTo>
                    <a:lnTo>
                      <a:pt x="726" y="206"/>
                    </a:lnTo>
                    <a:lnTo>
                      <a:pt x="729" y="203"/>
                    </a:lnTo>
                    <a:lnTo>
                      <a:pt x="729" y="199"/>
                    </a:lnTo>
                    <a:lnTo>
                      <a:pt x="729" y="196"/>
                    </a:lnTo>
                    <a:lnTo>
                      <a:pt x="726" y="192"/>
                    </a:lnTo>
                    <a:lnTo>
                      <a:pt x="724" y="182"/>
                    </a:lnTo>
                    <a:lnTo>
                      <a:pt x="722" y="180"/>
                    </a:lnTo>
                    <a:lnTo>
                      <a:pt x="715" y="170"/>
                    </a:lnTo>
                    <a:lnTo>
                      <a:pt x="703" y="161"/>
                    </a:lnTo>
                    <a:lnTo>
                      <a:pt x="667" y="111"/>
                    </a:lnTo>
                    <a:lnTo>
                      <a:pt x="663" y="92"/>
                    </a:lnTo>
                    <a:lnTo>
                      <a:pt x="658" y="85"/>
                    </a:lnTo>
                    <a:lnTo>
                      <a:pt x="655" y="83"/>
                    </a:lnTo>
                    <a:lnTo>
                      <a:pt x="653" y="80"/>
                    </a:lnTo>
                    <a:lnTo>
                      <a:pt x="646" y="78"/>
                    </a:lnTo>
                    <a:lnTo>
                      <a:pt x="629" y="69"/>
                    </a:lnTo>
                    <a:lnTo>
                      <a:pt x="627" y="66"/>
                    </a:lnTo>
                    <a:lnTo>
                      <a:pt x="627" y="69"/>
                    </a:lnTo>
                    <a:lnTo>
                      <a:pt x="625" y="69"/>
                    </a:lnTo>
                    <a:lnTo>
                      <a:pt x="627" y="69"/>
                    </a:lnTo>
                    <a:lnTo>
                      <a:pt x="627" y="71"/>
                    </a:lnTo>
                    <a:lnTo>
                      <a:pt x="627" y="73"/>
                    </a:lnTo>
                    <a:lnTo>
                      <a:pt x="627" y="76"/>
                    </a:lnTo>
                    <a:lnTo>
                      <a:pt x="627" y="76"/>
                    </a:lnTo>
                    <a:lnTo>
                      <a:pt x="627" y="78"/>
                    </a:lnTo>
                    <a:lnTo>
                      <a:pt x="629" y="78"/>
                    </a:lnTo>
                    <a:lnTo>
                      <a:pt x="629" y="80"/>
                    </a:lnTo>
                    <a:lnTo>
                      <a:pt x="629" y="80"/>
                    </a:lnTo>
                    <a:lnTo>
                      <a:pt x="629" y="83"/>
                    </a:lnTo>
                    <a:lnTo>
                      <a:pt x="629" y="85"/>
                    </a:lnTo>
                    <a:lnTo>
                      <a:pt x="629" y="85"/>
                    </a:lnTo>
                    <a:lnTo>
                      <a:pt x="627" y="87"/>
                    </a:lnTo>
                    <a:lnTo>
                      <a:pt x="625" y="87"/>
                    </a:lnTo>
                    <a:lnTo>
                      <a:pt x="601" y="90"/>
                    </a:lnTo>
                    <a:lnTo>
                      <a:pt x="596" y="90"/>
                    </a:lnTo>
                    <a:lnTo>
                      <a:pt x="594" y="92"/>
                    </a:lnTo>
                    <a:lnTo>
                      <a:pt x="592" y="95"/>
                    </a:lnTo>
                    <a:lnTo>
                      <a:pt x="589" y="97"/>
                    </a:lnTo>
                    <a:lnTo>
                      <a:pt x="587" y="97"/>
                    </a:lnTo>
                    <a:lnTo>
                      <a:pt x="573" y="95"/>
                    </a:lnTo>
                    <a:lnTo>
                      <a:pt x="561" y="97"/>
                    </a:lnTo>
                    <a:lnTo>
                      <a:pt x="556" y="95"/>
                    </a:lnTo>
                    <a:lnTo>
                      <a:pt x="551" y="92"/>
                    </a:lnTo>
                    <a:lnTo>
                      <a:pt x="549" y="90"/>
                    </a:lnTo>
                    <a:lnTo>
                      <a:pt x="549" y="85"/>
                    </a:lnTo>
                    <a:lnTo>
                      <a:pt x="549" y="83"/>
                    </a:lnTo>
                    <a:lnTo>
                      <a:pt x="549" y="78"/>
                    </a:lnTo>
                    <a:lnTo>
                      <a:pt x="549" y="69"/>
                    </a:lnTo>
                    <a:lnTo>
                      <a:pt x="551" y="59"/>
                    </a:lnTo>
                    <a:lnTo>
                      <a:pt x="551" y="54"/>
                    </a:lnTo>
                    <a:lnTo>
                      <a:pt x="551" y="52"/>
                    </a:lnTo>
                    <a:lnTo>
                      <a:pt x="549" y="50"/>
                    </a:lnTo>
                    <a:lnTo>
                      <a:pt x="547" y="50"/>
                    </a:lnTo>
                    <a:lnTo>
                      <a:pt x="540" y="50"/>
                    </a:lnTo>
                    <a:lnTo>
                      <a:pt x="540" y="47"/>
                    </a:lnTo>
                    <a:lnTo>
                      <a:pt x="537" y="42"/>
                    </a:lnTo>
                    <a:lnTo>
                      <a:pt x="535" y="42"/>
                    </a:lnTo>
                    <a:lnTo>
                      <a:pt x="532" y="42"/>
                    </a:lnTo>
                    <a:lnTo>
                      <a:pt x="525" y="45"/>
                    </a:lnTo>
                    <a:lnTo>
                      <a:pt x="523" y="45"/>
                    </a:lnTo>
                    <a:lnTo>
                      <a:pt x="518" y="45"/>
                    </a:lnTo>
                    <a:lnTo>
                      <a:pt x="516" y="42"/>
                    </a:lnTo>
                    <a:lnTo>
                      <a:pt x="516" y="40"/>
                    </a:lnTo>
                    <a:lnTo>
                      <a:pt x="516" y="38"/>
                    </a:lnTo>
                    <a:lnTo>
                      <a:pt x="516" y="35"/>
                    </a:lnTo>
                    <a:lnTo>
                      <a:pt x="518" y="31"/>
                    </a:lnTo>
                    <a:lnTo>
                      <a:pt x="516" y="28"/>
                    </a:lnTo>
                    <a:lnTo>
                      <a:pt x="516" y="26"/>
                    </a:lnTo>
                    <a:lnTo>
                      <a:pt x="514" y="24"/>
                    </a:lnTo>
                    <a:lnTo>
                      <a:pt x="506" y="26"/>
                    </a:lnTo>
                    <a:lnTo>
                      <a:pt x="502" y="26"/>
                    </a:lnTo>
                    <a:lnTo>
                      <a:pt x="502" y="24"/>
                    </a:lnTo>
                    <a:lnTo>
                      <a:pt x="499" y="21"/>
                    </a:lnTo>
                    <a:lnTo>
                      <a:pt x="502" y="19"/>
                    </a:lnTo>
                    <a:lnTo>
                      <a:pt x="502" y="16"/>
                    </a:lnTo>
                    <a:lnTo>
                      <a:pt x="499" y="14"/>
                    </a:lnTo>
                    <a:lnTo>
                      <a:pt x="497" y="14"/>
                    </a:lnTo>
                    <a:lnTo>
                      <a:pt x="492" y="16"/>
                    </a:lnTo>
                    <a:lnTo>
                      <a:pt x="490" y="19"/>
                    </a:lnTo>
                    <a:lnTo>
                      <a:pt x="488" y="16"/>
                    </a:lnTo>
                    <a:lnTo>
                      <a:pt x="485" y="14"/>
                    </a:lnTo>
                    <a:lnTo>
                      <a:pt x="485" y="12"/>
                    </a:lnTo>
                    <a:lnTo>
                      <a:pt x="483" y="9"/>
                    </a:lnTo>
                    <a:lnTo>
                      <a:pt x="480" y="2"/>
                    </a:lnTo>
                    <a:lnTo>
                      <a:pt x="464" y="0"/>
                    </a:lnTo>
                    <a:lnTo>
                      <a:pt x="459" y="2"/>
                    </a:lnTo>
                    <a:lnTo>
                      <a:pt x="450" y="14"/>
                    </a:lnTo>
                    <a:lnTo>
                      <a:pt x="447" y="16"/>
                    </a:lnTo>
                    <a:lnTo>
                      <a:pt x="447" y="21"/>
                    </a:lnTo>
                    <a:lnTo>
                      <a:pt x="447" y="24"/>
                    </a:lnTo>
                    <a:lnTo>
                      <a:pt x="445" y="28"/>
                    </a:lnTo>
                    <a:lnTo>
                      <a:pt x="440" y="28"/>
                    </a:lnTo>
                    <a:lnTo>
                      <a:pt x="433" y="31"/>
                    </a:lnTo>
                    <a:lnTo>
                      <a:pt x="431" y="35"/>
                    </a:lnTo>
                    <a:lnTo>
                      <a:pt x="428" y="38"/>
                    </a:lnTo>
                    <a:lnTo>
                      <a:pt x="426" y="45"/>
                    </a:lnTo>
                    <a:lnTo>
                      <a:pt x="419" y="42"/>
                    </a:lnTo>
                    <a:lnTo>
                      <a:pt x="417" y="40"/>
                    </a:lnTo>
                    <a:lnTo>
                      <a:pt x="417" y="38"/>
                    </a:lnTo>
                    <a:lnTo>
                      <a:pt x="414" y="33"/>
                    </a:lnTo>
                    <a:lnTo>
                      <a:pt x="414" y="31"/>
                    </a:lnTo>
                    <a:lnTo>
                      <a:pt x="409" y="26"/>
                    </a:lnTo>
                    <a:lnTo>
                      <a:pt x="407" y="26"/>
                    </a:lnTo>
                    <a:lnTo>
                      <a:pt x="405" y="26"/>
                    </a:lnTo>
                    <a:lnTo>
                      <a:pt x="398" y="28"/>
                    </a:lnTo>
                    <a:lnTo>
                      <a:pt x="381" y="26"/>
                    </a:lnTo>
                    <a:lnTo>
                      <a:pt x="350" y="31"/>
                    </a:lnTo>
                    <a:lnTo>
                      <a:pt x="343" y="35"/>
                    </a:lnTo>
                    <a:lnTo>
                      <a:pt x="327" y="40"/>
                    </a:lnTo>
                    <a:lnTo>
                      <a:pt x="322" y="40"/>
                    </a:lnTo>
                    <a:lnTo>
                      <a:pt x="315" y="35"/>
                    </a:lnTo>
                    <a:lnTo>
                      <a:pt x="312" y="35"/>
                    </a:lnTo>
                    <a:lnTo>
                      <a:pt x="310" y="35"/>
                    </a:lnTo>
                    <a:lnTo>
                      <a:pt x="303" y="38"/>
                    </a:lnTo>
                    <a:lnTo>
                      <a:pt x="301" y="40"/>
                    </a:lnTo>
                    <a:lnTo>
                      <a:pt x="298" y="42"/>
                    </a:lnTo>
                    <a:lnTo>
                      <a:pt x="298" y="45"/>
                    </a:lnTo>
                    <a:lnTo>
                      <a:pt x="298" y="47"/>
                    </a:lnTo>
                    <a:lnTo>
                      <a:pt x="301" y="52"/>
                    </a:lnTo>
                    <a:lnTo>
                      <a:pt x="301" y="54"/>
                    </a:lnTo>
                    <a:lnTo>
                      <a:pt x="301" y="57"/>
                    </a:lnTo>
                    <a:lnTo>
                      <a:pt x="286" y="64"/>
                    </a:lnTo>
                    <a:lnTo>
                      <a:pt x="282" y="69"/>
                    </a:lnTo>
                    <a:lnTo>
                      <a:pt x="282" y="69"/>
                    </a:lnTo>
                    <a:lnTo>
                      <a:pt x="275" y="71"/>
                    </a:lnTo>
                    <a:lnTo>
                      <a:pt x="258" y="73"/>
                    </a:lnTo>
                    <a:lnTo>
                      <a:pt x="241" y="71"/>
                    </a:lnTo>
                    <a:lnTo>
                      <a:pt x="232" y="69"/>
                    </a:lnTo>
                    <a:lnTo>
                      <a:pt x="215" y="71"/>
                    </a:lnTo>
                    <a:lnTo>
                      <a:pt x="213" y="71"/>
                    </a:lnTo>
                    <a:lnTo>
                      <a:pt x="208" y="71"/>
                    </a:lnTo>
                    <a:lnTo>
                      <a:pt x="206" y="71"/>
                    </a:lnTo>
                    <a:lnTo>
                      <a:pt x="194" y="61"/>
                    </a:lnTo>
                    <a:lnTo>
                      <a:pt x="192" y="61"/>
                    </a:lnTo>
                    <a:lnTo>
                      <a:pt x="187" y="59"/>
                    </a:lnTo>
                    <a:lnTo>
                      <a:pt x="185" y="61"/>
                    </a:lnTo>
                    <a:lnTo>
                      <a:pt x="185" y="64"/>
                    </a:lnTo>
                    <a:lnTo>
                      <a:pt x="185" y="64"/>
                    </a:lnTo>
                    <a:lnTo>
                      <a:pt x="185" y="66"/>
                    </a:lnTo>
                    <a:lnTo>
                      <a:pt x="194" y="76"/>
                    </a:lnTo>
                    <a:lnTo>
                      <a:pt x="199" y="80"/>
                    </a:lnTo>
                    <a:lnTo>
                      <a:pt x="204" y="87"/>
                    </a:lnTo>
                    <a:lnTo>
                      <a:pt x="206" y="92"/>
                    </a:lnTo>
                    <a:lnTo>
                      <a:pt x="213" y="97"/>
                    </a:lnTo>
                    <a:lnTo>
                      <a:pt x="218" y="102"/>
                    </a:lnTo>
                    <a:lnTo>
                      <a:pt x="218" y="106"/>
                    </a:lnTo>
                    <a:lnTo>
                      <a:pt x="218" y="113"/>
                    </a:lnTo>
                    <a:lnTo>
                      <a:pt x="220" y="121"/>
                    </a:lnTo>
                    <a:lnTo>
                      <a:pt x="223" y="125"/>
                    </a:lnTo>
                    <a:lnTo>
                      <a:pt x="225" y="130"/>
                    </a:lnTo>
                    <a:lnTo>
                      <a:pt x="241" y="140"/>
                    </a:lnTo>
                    <a:lnTo>
                      <a:pt x="249" y="147"/>
                    </a:lnTo>
                    <a:lnTo>
                      <a:pt x="251" y="149"/>
                    </a:lnTo>
                    <a:lnTo>
                      <a:pt x="251" y="151"/>
                    </a:lnTo>
                    <a:lnTo>
                      <a:pt x="251" y="154"/>
                    </a:lnTo>
                    <a:lnTo>
                      <a:pt x="251" y="156"/>
                    </a:lnTo>
                    <a:lnTo>
                      <a:pt x="249" y="163"/>
                    </a:lnTo>
                    <a:lnTo>
                      <a:pt x="249" y="168"/>
                    </a:lnTo>
                    <a:lnTo>
                      <a:pt x="251" y="175"/>
                    </a:lnTo>
                    <a:lnTo>
                      <a:pt x="258" y="187"/>
                    </a:lnTo>
                    <a:lnTo>
                      <a:pt x="265" y="203"/>
                    </a:lnTo>
                    <a:lnTo>
                      <a:pt x="267" y="208"/>
                    </a:lnTo>
                    <a:lnTo>
                      <a:pt x="267" y="211"/>
                    </a:lnTo>
                    <a:lnTo>
                      <a:pt x="267" y="213"/>
                    </a:lnTo>
                    <a:lnTo>
                      <a:pt x="267" y="218"/>
                    </a:lnTo>
                    <a:lnTo>
                      <a:pt x="267" y="220"/>
                    </a:lnTo>
                    <a:lnTo>
                      <a:pt x="270" y="225"/>
                    </a:lnTo>
                    <a:lnTo>
                      <a:pt x="275" y="229"/>
                    </a:lnTo>
                    <a:lnTo>
                      <a:pt x="275" y="232"/>
                    </a:lnTo>
                    <a:lnTo>
                      <a:pt x="277" y="237"/>
                    </a:lnTo>
                    <a:lnTo>
                      <a:pt x="277" y="244"/>
                    </a:lnTo>
                    <a:lnTo>
                      <a:pt x="279" y="258"/>
                    </a:lnTo>
                    <a:lnTo>
                      <a:pt x="279" y="260"/>
                    </a:lnTo>
                    <a:lnTo>
                      <a:pt x="279" y="265"/>
                    </a:lnTo>
                    <a:lnTo>
                      <a:pt x="277" y="267"/>
                    </a:lnTo>
                    <a:lnTo>
                      <a:pt x="275" y="267"/>
                    </a:lnTo>
                    <a:lnTo>
                      <a:pt x="272" y="270"/>
                    </a:lnTo>
                    <a:lnTo>
                      <a:pt x="272" y="274"/>
                    </a:lnTo>
                    <a:lnTo>
                      <a:pt x="277" y="298"/>
                    </a:lnTo>
                    <a:lnTo>
                      <a:pt x="277" y="300"/>
                    </a:lnTo>
                    <a:lnTo>
                      <a:pt x="277" y="303"/>
                    </a:lnTo>
                    <a:lnTo>
                      <a:pt x="275" y="310"/>
                    </a:lnTo>
                    <a:lnTo>
                      <a:pt x="272" y="315"/>
                    </a:lnTo>
                    <a:lnTo>
                      <a:pt x="275" y="322"/>
                    </a:lnTo>
                    <a:lnTo>
                      <a:pt x="277" y="322"/>
                    </a:lnTo>
                    <a:lnTo>
                      <a:pt x="279" y="322"/>
                    </a:lnTo>
                    <a:lnTo>
                      <a:pt x="279" y="322"/>
                    </a:lnTo>
                    <a:lnTo>
                      <a:pt x="282" y="322"/>
                    </a:lnTo>
                    <a:lnTo>
                      <a:pt x="291" y="329"/>
                    </a:lnTo>
                    <a:lnTo>
                      <a:pt x="296" y="334"/>
                    </a:lnTo>
                    <a:lnTo>
                      <a:pt x="296" y="338"/>
                    </a:lnTo>
                    <a:lnTo>
                      <a:pt x="296" y="341"/>
                    </a:lnTo>
                    <a:lnTo>
                      <a:pt x="293" y="343"/>
                    </a:lnTo>
                    <a:lnTo>
                      <a:pt x="291" y="343"/>
                    </a:lnTo>
                    <a:lnTo>
                      <a:pt x="289" y="343"/>
                    </a:lnTo>
                    <a:lnTo>
                      <a:pt x="286" y="343"/>
                    </a:lnTo>
                    <a:lnTo>
                      <a:pt x="284" y="343"/>
                    </a:lnTo>
                    <a:lnTo>
                      <a:pt x="282" y="343"/>
                    </a:lnTo>
                    <a:lnTo>
                      <a:pt x="279" y="345"/>
                    </a:lnTo>
                    <a:lnTo>
                      <a:pt x="270" y="355"/>
                    </a:lnTo>
                    <a:lnTo>
                      <a:pt x="267" y="355"/>
                    </a:lnTo>
                    <a:lnTo>
                      <a:pt x="267" y="357"/>
                    </a:lnTo>
                    <a:lnTo>
                      <a:pt x="258" y="355"/>
                    </a:lnTo>
                    <a:lnTo>
                      <a:pt x="256" y="357"/>
                    </a:lnTo>
                    <a:lnTo>
                      <a:pt x="246" y="362"/>
                    </a:lnTo>
                    <a:lnTo>
                      <a:pt x="244" y="362"/>
                    </a:lnTo>
                    <a:lnTo>
                      <a:pt x="239" y="364"/>
                    </a:lnTo>
                    <a:lnTo>
                      <a:pt x="237" y="367"/>
                    </a:lnTo>
                    <a:lnTo>
                      <a:pt x="215" y="353"/>
                    </a:lnTo>
                    <a:lnTo>
                      <a:pt x="208" y="353"/>
                    </a:lnTo>
                    <a:lnTo>
                      <a:pt x="204" y="353"/>
                    </a:lnTo>
                    <a:lnTo>
                      <a:pt x="199" y="353"/>
                    </a:lnTo>
                    <a:lnTo>
                      <a:pt x="199" y="355"/>
                    </a:lnTo>
                    <a:lnTo>
                      <a:pt x="189" y="355"/>
                    </a:lnTo>
                    <a:lnTo>
                      <a:pt x="185" y="357"/>
                    </a:lnTo>
                    <a:lnTo>
                      <a:pt x="182" y="357"/>
                    </a:lnTo>
                    <a:lnTo>
                      <a:pt x="178" y="357"/>
                    </a:lnTo>
                    <a:lnTo>
                      <a:pt x="173" y="355"/>
                    </a:lnTo>
                    <a:lnTo>
                      <a:pt x="173" y="353"/>
                    </a:lnTo>
                    <a:lnTo>
                      <a:pt x="175" y="350"/>
                    </a:lnTo>
                    <a:lnTo>
                      <a:pt x="178" y="348"/>
                    </a:lnTo>
                    <a:lnTo>
                      <a:pt x="178" y="345"/>
                    </a:lnTo>
                    <a:lnTo>
                      <a:pt x="178" y="343"/>
                    </a:lnTo>
                    <a:lnTo>
                      <a:pt x="178" y="341"/>
                    </a:lnTo>
                    <a:lnTo>
                      <a:pt x="175" y="338"/>
                    </a:lnTo>
                    <a:lnTo>
                      <a:pt x="168" y="341"/>
                    </a:lnTo>
                    <a:lnTo>
                      <a:pt x="166" y="343"/>
                    </a:lnTo>
                    <a:lnTo>
                      <a:pt x="159" y="343"/>
                    </a:lnTo>
                    <a:lnTo>
                      <a:pt x="142" y="348"/>
                    </a:lnTo>
                    <a:lnTo>
                      <a:pt x="137" y="348"/>
                    </a:lnTo>
                    <a:lnTo>
                      <a:pt x="137" y="350"/>
                    </a:lnTo>
                    <a:lnTo>
                      <a:pt x="130" y="357"/>
                    </a:lnTo>
                    <a:lnTo>
                      <a:pt x="130" y="360"/>
                    </a:lnTo>
                    <a:lnTo>
                      <a:pt x="133" y="364"/>
                    </a:lnTo>
                    <a:lnTo>
                      <a:pt x="133" y="371"/>
                    </a:lnTo>
                    <a:lnTo>
                      <a:pt x="135" y="374"/>
                    </a:lnTo>
                    <a:lnTo>
                      <a:pt x="135" y="379"/>
                    </a:lnTo>
                    <a:lnTo>
                      <a:pt x="133" y="383"/>
                    </a:lnTo>
                    <a:lnTo>
                      <a:pt x="111" y="395"/>
                    </a:lnTo>
                    <a:lnTo>
                      <a:pt x="109" y="400"/>
                    </a:lnTo>
                    <a:lnTo>
                      <a:pt x="109" y="409"/>
                    </a:lnTo>
                    <a:lnTo>
                      <a:pt x="107" y="412"/>
                    </a:lnTo>
                    <a:lnTo>
                      <a:pt x="104" y="414"/>
                    </a:lnTo>
                    <a:lnTo>
                      <a:pt x="102" y="419"/>
                    </a:lnTo>
                    <a:lnTo>
                      <a:pt x="102" y="421"/>
                    </a:lnTo>
                    <a:lnTo>
                      <a:pt x="104" y="426"/>
                    </a:lnTo>
                    <a:lnTo>
                      <a:pt x="107" y="426"/>
                    </a:lnTo>
                    <a:lnTo>
                      <a:pt x="109" y="426"/>
                    </a:lnTo>
                    <a:lnTo>
                      <a:pt x="114" y="426"/>
                    </a:lnTo>
                    <a:lnTo>
                      <a:pt x="118" y="426"/>
                    </a:lnTo>
                    <a:lnTo>
                      <a:pt x="118" y="426"/>
                    </a:lnTo>
                    <a:lnTo>
                      <a:pt x="118" y="428"/>
                    </a:lnTo>
                    <a:lnTo>
                      <a:pt x="118" y="431"/>
                    </a:lnTo>
                    <a:lnTo>
                      <a:pt x="118" y="433"/>
                    </a:lnTo>
                    <a:lnTo>
                      <a:pt x="121" y="433"/>
                    </a:lnTo>
                    <a:lnTo>
                      <a:pt x="123" y="433"/>
                    </a:lnTo>
                    <a:lnTo>
                      <a:pt x="130" y="438"/>
                    </a:lnTo>
                    <a:lnTo>
                      <a:pt x="125" y="442"/>
                    </a:lnTo>
                    <a:lnTo>
                      <a:pt x="125" y="445"/>
                    </a:lnTo>
                    <a:lnTo>
                      <a:pt x="128" y="445"/>
                    </a:lnTo>
                    <a:lnTo>
                      <a:pt x="130" y="447"/>
                    </a:lnTo>
                    <a:lnTo>
                      <a:pt x="130" y="447"/>
                    </a:lnTo>
                    <a:lnTo>
                      <a:pt x="135" y="450"/>
                    </a:lnTo>
                    <a:lnTo>
                      <a:pt x="135" y="450"/>
                    </a:lnTo>
                    <a:lnTo>
                      <a:pt x="135" y="452"/>
                    </a:lnTo>
                    <a:lnTo>
                      <a:pt x="135" y="457"/>
                    </a:lnTo>
                    <a:lnTo>
                      <a:pt x="137" y="461"/>
                    </a:lnTo>
                    <a:lnTo>
                      <a:pt x="137" y="466"/>
                    </a:lnTo>
                    <a:lnTo>
                      <a:pt x="140" y="469"/>
                    </a:lnTo>
                    <a:lnTo>
                      <a:pt x="144" y="471"/>
                    </a:lnTo>
                    <a:lnTo>
                      <a:pt x="147" y="473"/>
                    </a:lnTo>
                    <a:lnTo>
                      <a:pt x="147" y="476"/>
                    </a:lnTo>
                    <a:lnTo>
                      <a:pt x="149" y="478"/>
                    </a:lnTo>
                    <a:lnTo>
                      <a:pt x="149" y="480"/>
                    </a:lnTo>
                    <a:lnTo>
                      <a:pt x="147" y="487"/>
                    </a:lnTo>
                    <a:lnTo>
                      <a:pt x="142" y="490"/>
                    </a:lnTo>
                    <a:lnTo>
                      <a:pt x="137" y="490"/>
                    </a:lnTo>
                    <a:lnTo>
                      <a:pt x="130" y="485"/>
                    </a:lnTo>
                    <a:lnTo>
                      <a:pt x="135" y="499"/>
                    </a:lnTo>
                    <a:lnTo>
                      <a:pt x="137" y="506"/>
                    </a:lnTo>
                    <a:lnTo>
                      <a:pt x="142" y="509"/>
                    </a:lnTo>
                    <a:lnTo>
                      <a:pt x="142" y="511"/>
                    </a:lnTo>
                    <a:lnTo>
                      <a:pt x="137" y="513"/>
                    </a:lnTo>
                    <a:lnTo>
                      <a:pt x="137" y="516"/>
                    </a:lnTo>
                    <a:lnTo>
                      <a:pt x="137" y="516"/>
                    </a:lnTo>
                    <a:lnTo>
                      <a:pt x="140" y="521"/>
                    </a:lnTo>
                    <a:lnTo>
                      <a:pt x="142" y="525"/>
                    </a:lnTo>
                    <a:lnTo>
                      <a:pt x="142" y="530"/>
                    </a:lnTo>
                    <a:lnTo>
                      <a:pt x="142" y="535"/>
                    </a:lnTo>
                    <a:lnTo>
                      <a:pt x="140" y="535"/>
                    </a:lnTo>
                    <a:lnTo>
                      <a:pt x="137" y="535"/>
                    </a:lnTo>
                    <a:lnTo>
                      <a:pt x="135" y="535"/>
                    </a:lnTo>
                    <a:lnTo>
                      <a:pt x="130" y="537"/>
                    </a:lnTo>
                    <a:lnTo>
                      <a:pt x="125" y="542"/>
                    </a:lnTo>
                    <a:lnTo>
                      <a:pt x="125" y="542"/>
                    </a:lnTo>
                    <a:lnTo>
                      <a:pt x="123" y="547"/>
                    </a:lnTo>
                    <a:lnTo>
                      <a:pt x="121" y="549"/>
                    </a:lnTo>
                    <a:lnTo>
                      <a:pt x="118" y="549"/>
                    </a:lnTo>
                    <a:lnTo>
                      <a:pt x="121" y="554"/>
                    </a:lnTo>
                    <a:lnTo>
                      <a:pt x="121" y="561"/>
                    </a:lnTo>
                    <a:lnTo>
                      <a:pt x="123" y="568"/>
                    </a:lnTo>
                    <a:lnTo>
                      <a:pt x="123" y="573"/>
                    </a:lnTo>
                    <a:lnTo>
                      <a:pt x="125" y="575"/>
                    </a:lnTo>
                    <a:lnTo>
                      <a:pt x="133" y="584"/>
                    </a:lnTo>
                    <a:lnTo>
                      <a:pt x="159" y="608"/>
                    </a:lnTo>
                    <a:lnTo>
                      <a:pt x="166" y="615"/>
                    </a:lnTo>
                    <a:lnTo>
                      <a:pt x="144" y="606"/>
                    </a:lnTo>
                    <a:lnTo>
                      <a:pt x="142" y="601"/>
                    </a:lnTo>
                    <a:lnTo>
                      <a:pt x="137" y="599"/>
                    </a:lnTo>
                    <a:lnTo>
                      <a:pt x="118" y="577"/>
                    </a:lnTo>
                    <a:lnTo>
                      <a:pt x="114" y="575"/>
                    </a:lnTo>
                    <a:lnTo>
                      <a:pt x="95" y="582"/>
                    </a:lnTo>
                    <a:lnTo>
                      <a:pt x="92" y="587"/>
                    </a:lnTo>
                    <a:lnTo>
                      <a:pt x="88" y="618"/>
                    </a:lnTo>
                    <a:lnTo>
                      <a:pt x="92" y="620"/>
                    </a:lnTo>
                    <a:lnTo>
                      <a:pt x="104" y="618"/>
                    </a:lnTo>
                    <a:lnTo>
                      <a:pt x="109" y="622"/>
                    </a:lnTo>
                    <a:lnTo>
                      <a:pt x="114" y="627"/>
                    </a:lnTo>
                    <a:lnTo>
                      <a:pt x="116" y="629"/>
                    </a:lnTo>
                    <a:lnTo>
                      <a:pt x="121" y="634"/>
                    </a:lnTo>
                    <a:lnTo>
                      <a:pt x="128" y="634"/>
                    </a:lnTo>
                    <a:lnTo>
                      <a:pt x="137" y="639"/>
                    </a:lnTo>
                    <a:lnTo>
                      <a:pt x="152" y="655"/>
                    </a:lnTo>
                    <a:lnTo>
                      <a:pt x="161" y="658"/>
                    </a:lnTo>
                    <a:lnTo>
                      <a:pt x="163" y="660"/>
                    </a:lnTo>
                    <a:lnTo>
                      <a:pt x="166" y="670"/>
                    </a:lnTo>
                    <a:lnTo>
                      <a:pt x="166" y="670"/>
                    </a:lnTo>
                    <a:lnTo>
                      <a:pt x="208" y="703"/>
                    </a:lnTo>
                    <a:lnTo>
                      <a:pt x="223" y="717"/>
                    </a:lnTo>
                    <a:lnTo>
                      <a:pt x="227" y="729"/>
                    </a:lnTo>
                    <a:lnTo>
                      <a:pt x="234" y="741"/>
                    </a:lnTo>
                    <a:lnTo>
                      <a:pt x="244" y="769"/>
                    </a:lnTo>
                    <a:lnTo>
                      <a:pt x="249" y="783"/>
                    </a:lnTo>
                    <a:lnTo>
                      <a:pt x="249" y="786"/>
                    </a:lnTo>
                    <a:lnTo>
                      <a:pt x="249" y="786"/>
                    </a:lnTo>
                    <a:lnTo>
                      <a:pt x="258" y="783"/>
                    </a:lnTo>
                    <a:close/>
                    <a:moveTo>
                      <a:pt x="17" y="388"/>
                    </a:moveTo>
                    <a:lnTo>
                      <a:pt x="17" y="388"/>
                    </a:lnTo>
                    <a:lnTo>
                      <a:pt x="14" y="386"/>
                    </a:lnTo>
                    <a:lnTo>
                      <a:pt x="19" y="395"/>
                    </a:lnTo>
                    <a:lnTo>
                      <a:pt x="28" y="395"/>
                    </a:lnTo>
                    <a:lnTo>
                      <a:pt x="36" y="393"/>
                    </a:lnTo>
                    <a:lnTo>
                      <a:pt x="43" y="390"/>
                    </a:lnTo>
                    <a:lnTo>
                      <a:pt x="43" y="393"/>
                    </a:lnTo>
                    <a:lnTo>
                      <a:pt x="38" y="393"/>
                    </a:lnTo>
                    <a:lnTo>
                      <a:pt x="38" y="398"/>
                    </a:lnTo>
                    <a:lnTo>
                      <a:pt x="43" y="400"/>
                    </a:lnTo>
                    <a:lnTo>
                      <a:pt x="73" y="405"/>
                    </a:lnTo>
                    <a:lnTo>
                      <a:pt x="81" y="409"/>
                    </a:lnTo>
                    <a:lnTo>
                      <a:pt x="85" y="416"/>
                    </a:lnTo>
                    <a:lnTo>
                      <a:pt x="90" y="424"/>
                    </a:lnTo>
                    <a:lnTo>
                      <a:pt x="85" y="424"/>
                    </a:lnTo>
                    <a:lnTo>
                      <a:pt x="83" y="424"/>
                    </a:lnTo>
                    <a:lnTo>
                      <a:pt x="81" y="426"/>
                    </a:lnTo>
                    <a:lnTo>
                      <a:pt x="81" y="424"/>
                    </a:lnTo>
                    <a:lnTo>
                      <a:pt x="78" y="424"/>
                    </a:lnTo>
                    <a:lnTo>
                      <a:pt x="64" y="421"/>
                    </a:lnTo>
                    <a:lnTo>
                      <a:pt x="36" y="402"/>
                    </a:lnTo>
                    <a:lnTo>
                      <a:pt x="19" y="405"/>
                    </a:lnTo>
                    <a:lnTo>
                      <a:pt x="14" y="402"/>
                    </a:lnTo>
                    <a:lnTo>
                      <a:pt x="2" y="388"/>
                    </a:lnTo>
                    <a:lnTo>
                      <a:pt x="0" y="386"/>
                    </a:lnTo>
                    <a:lnTo>
                      <a:pt x="0" y="383"/>
                    </a:lnTo>
                    <a:lnTo>
                      <a:pt x="17" y="381"/>
                    </a:lnTo>
                    <a:lnTo>
                      <a:pt x="24" y="381"/>
                    </a:lnTo>
                    <a:lnTo>
                      <a:pt x="26" y="383"/>
                    </a:lnTo>
                    <a:lnTo>
                      <a:pt x="26" y="386"/>
                    </a:lnTo>
                    <a:lnTo>
                      <a:pt x="26" y="388"/>
                    </a:lnTo>
                    <a:lnTo>
                      <a:pt x="24" y="390"/>
                    </a:lnTo>
                    <a:lnTo>
                      <a:pt x="17" y="388"/>
                    </a:lnTo>
                    <a:close/>
                    <a:moveTo>
                      <a:pt x="95" y="502"/>
                    </a:moveTo>
                    <a:lnTo>
                      <a:pt x="95" y="502"/>
                    </a:lnTo>
                    <a:lnTo>
                      <a:pt x="95" y="506"/>
                    </a:lnTo>
                    <a:lnTo>
                      <a:pt x="95" y="511"/>
                    </a:lnTo>
                    <a:lnTo>
                      <a:pt x="97" y="513"/>
                    </a:lnTo>
                    <a:lnTo>
                      <a:pt x="97" y="518"/>
                    </a:lnTo>
                    <a:lnTo>
                      <a:pt x="97" y="521"/>
                    </a:lnTo>
                    <a:lnTo>
                      <a:pt x="99" y="523"/>
                    </a:lnTo>
                    <a:lnTo>
                      <a:pt x="109" y="530"/>
                    </a:lnTo>
                    <a:lnTo>
                      <a:pt x="109" y="532"/>
                    </a:lnTo>
                    <a:lnTo>
                      <a:pt x="111" y="537"/>
                    </a:lnTo>
                    <a:lnTo>
                      <a:pt x="107" y="554"/>
                    </a:lnTo>
                    <a:lnTo>
                      <a:pt x="104" y="566"/>
                    </a:lnTo>
                    <a:lnTo>
                      <a:pt x="99" y="573"/>
                    </a:lnTo>
                    <a:lnTo>
                      <a:pt x="95" y="570"/>
                    </a:lnTo>
                    <a:lnTo>
                      <a:pt x="90" y="556"/>
                    </a:lnTo>
                    <a:lnTo>
                      <a:pt x="88" y="549"/>
                    </a:lnTo>
                    <a:lnTo>
                      <a:pt x="85" y="544"/>
                    </a:lnTo>
                    <a:lnTo>
                      <a:pt x="69" y="523"/>
                    </a:lnTo>
                    <a:lnTo>
                      <a:pt x="62" y="518"/>
                    </a:lnTo>
                    <a:lnTo>
                      <a:pt x="55" y="511"/>
                    </a:lnTo>
                    <a:lnTo>
                      <a:pt x="50" y="502"/>
                    </a:lnTo>
                    <a:lnTo>
                      <a:pt x="52" y="499"/>
                    </a:lnTo>
                    <a:lnTo>
                      <a:pt x="52" y="495"/>
                    </a:lnTo>
                    <a:lnTo>
                      <a:pt x="50" y="485"/>
                    </a:lnTo>
                    <a:lnTo>
                      <a:pt x="43" y="469"/>
                    </a:lnTo>
                    <a:lnTo>
                      <a:pt x="52" y="471"/>
                    </a:lnTo>
                    <a:lnTo>
                      <a:pt x="62" y="476"/>
                    </a:lnTo>
                    <a:lnTo>
                      <a:pt x="71" y="485"/>
                    </a:lnTo>
                    <a:lnTo>
                      <a:pt x="78" y="492"/>
                    </a:lnTo>
                    <a:lnTo>
                      <a:pt x="83" y="495"/>
                    </a:lnTo>
                    <a:lnTo>
                      <a:pt x="85" y="492"/>
                    </a:lnTo>
                    <a:lnTo>
                      <a:pt x="90" y="492"/>
                    </a:lnTo>
                    <a:lnTo>
                      <a:pt x="95" y="497"/>
                    </a:lnTo>
                    <a:lnTo>
                      <a:pt x="95" y="50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noEditPoints="1"/>
              </p:cNvSpPr>
              <p:nvPr/>
            </p:nvSpPr>
            <p:spPr bwMode="auto">
              <a:xfrm>
                <a:off x="1760538" y="2060575"/>
                <a:ext cx="1584325" cy="1544638"/>
              </a:xfrm>
              <a:custGeom>
                <a:avLst/>
                <a:gdLst>
                  <a:gd name="T0" fmla="*/ 457 w 998"/>
                  <a:gd name="T1" fmla="*/ 947 h 973"/>
                  <a:gd name="T2" fmla="*/ 494 w 998"/>
                  <a:gd name="T3" fmla="*/ 952 h 973"/>
                  <a:gd name="T4" fmla="*/ 563 w 998"/>
                  <a:gd name="T5" fmla="*/ 942 h 973"/>
                  <a:gd name="T6" fmla="*/ 556 w 998"/>
                  <a:gd name="T7" fmla="*/ 921 h 973"/>
                  <a:gd name="T8" fmla="*/ 558 w 998"/>
                  <a:gd name="T9" fmla="*/ 859 h 973"/>
                  <a:gd name="T10" fmla="*/ 544 w 998"/>
                  <a:gd name="T11" fmla="*/ 802 h 973"/>
                  <a:gd name="T12" fmla="*/ 502 w 998"/>
                  <a:gd name="T13" fmla="*/ 724 h 973"/>
                  <a:gd name="T14" fmla="*/ 464 w 998"/>
                  <a:gd name="T15" fmla="*/ 663 h 973"/>
                  <a:gd name="T16" fmla="*/ 554 w 998"/>
                  <a:gd name="T17" fmla="*/ 670 h 973"/>
                  <a:gd name="T18" fmla="*/ 589 w 998"/>
                  <a:gd name="T19" fmla="*/ 634 h 973"/>
                  <a:gd name="T20" fmla="*/ 693 w 998"/>
                  <a:gd name="T21" fmla="*/ 630 h 973"/>
                  <a:gd name="T22" fmla="*/ 726 w 998"/>
                  <a:gd name="T23" fmla="*/ 620 h 973"/>
                  <a:gd name="T24" fmla="*/ 790 w 998"/>
                  <a:gd name="T25" fmla="*/ 507 h 973"/>
                  <a:gd name="T26" fmla="*/ 809 w 998"/>
                  <a:gd name="T27" fmla="*/ 410 h 973"/>
                  <a:gd name="T28" fmla="*/ 856 w 998"/>
                  <a:gd name="T29" fmla="*/ 398 h 973"/>
                  <a:gd name="T30" fmla="*/ 916 w 998"/>
                  <a:gd name="T31" fmla="*/ 379 h 973"/>
                  <a:gd name="T32" fmla="*/ 953 w 998"/>
                  <a:gd name="T33" fmla="*/ 331 h 973"/>
                  <a:gd name="T34" fmla="*/ 977 w 998"/>
                  <a:gd name="T35" fmla="*/ 268 h 973"/>
                  <a:gd name="T36" fmla="*/ 970 w 998"/>
                  <a:gd name="T37" fmla="*/ 223 h 973"/>
                  <a:gd name="T38" fmla="*/ 977 w 998"/>
                  <a:gd name="T39" fmla="*/ 199 h 973"/>
                  <a:gd name="T40" fmla="*/ 979 w 998"/>
                  <a:gd name="T41" fmla="*/ 170 h 973"/>
                  <a:gd name="T42" fmla="*/ 920 w 998"/>
                  <a:gd name="T43" fmla="*/ 133 h 973"/>
                  <a:gd name="T44" fmla="*/ 871 w 998"/>
                  <a:gd name="T45" fmla="*/ 111 h 973"/>
                  <a:gd name="T46" fmla="*/ 845 w 998"/>
                  <a:gd name="T47" fmla="*/ 50 h 973"/>
                  <a:gd name="T48" fmla="*/ 776 w 998"/>
                  <a:gd name="T49" fmla="*/ 59 h 973"/>
                  <a:gd name="T50" fmla="*/ 752 w 998"/>
                  <a:gd name="T51" fmla="*/ 78 h 973"/>
                  <a:gd name="T52" fmla="*/ 696 w 998"/>
                  <a:gd name="T53" fmla="*/ 31 h 973"/>
                  <a:gd name="T54" fmla="*/ 669 w 998"/>
                  <a:gd name="T55" fmla="*/ 14 h 973"/>
                  <a:gd name="T56" fmla="*/ 606 w 998"/>
                  <a:gd name="T57" fmla="*/ 24 h 973"/>
                  <a:gd name="T58" fmla="*/ 549 w 998"/>
                  <a:gd name="T59" fmla="*/ 38 h 973"/>
                  <a:gd name="T60" fmla="*/ 511 w 998"/>
                  <a:gd name="T61" fmla="*/ 45 h 973"/>
                  <a:gd name="T62" fmla="*/ 471 w 998"/>
                  <a:gd name="T63" fmla="*/ 24 h 973"/>
                  <a:gd name="T64" fmla="*/ 435 w 998"/>
                  <a:gd name="T65" fmla="*/ 102 h 973"/>
                  <a:gd name="T66" fmla="*/ 433 w 998"/>
                  <a:gd name="T67" fmla="*/ 149 h 973"/>
                  <a:gd name="T68" fmla="*/ 435 w 998"/>
                  <a:gd name="T69" fmla="*/ 206 h 973"/>
                  <a:gd name="T70" fmla="*/ 433 w 998"/>
                  <a:gd name="T71" fmla="*/ 241 h 973"/>
                  <a:gd name="T72" fmla="*/ 395 w 998"/>
                  <a:gd name="T73" fmla="*/ 286 h 973"/>
                  <a:gd name="T74" fmla="*/ 341 w 998"/>
                  <a:gd name="T75" fmla="*/ 315 h 973"/>
                  <a:gd name="T76" fmla="*/ 267 w 998"/>
                  <a:gd name="T77" fmla="*/ 348 h 973"/>
                  <a:gd name="T78" fmla="*/ 154 w 998"/>
                  <a:gd name="T79" fmla="*/ 374 h 973"/>
                  <a:gd name="T80" fmla="*/ 135 w 998"/>
                  <a:gd name="T81" fmla="*/ 410 h 973"/>
                  <a:gd name="T82" fmla="*/ 104 w 998"/>
                  <a:gd name="T83" fmla="*/ 450 h 973"/>
                  <a:gd name="T84" fmla="*/ 85 w 998"/>
                  <a:gd name="T85" fmla="*/ 445 h 973"/>
                  <a:gd name="T86" fmla="*/ 61 w 998"/>
                  <a:gd name="T87" fmla="*/ 462 h 973"/>
                  <a:gd name="T88" fmla="*/ 28 w 998"/>
                  <a:gd name="T89" fmla="*/ 464 h 973"/>
                  <a:gd name="T90" fmla="*/ 33 w 998"/>
                  <a:gd name="T91" fmla="*/ 485 h 973"/>
                  <a:gd name="T92" fmla="*/ 16 w 998"/>
                  <a:gd name="T93" fmla="*/ 511 h 973"/>
                  <a:gd name="T94" fmla="*/ 28 w 998"/>
                  <a:gd name="T95" fmla="*/ 542 h 973"/>
                  <a:gd name="T96" fmla="*/ 73 w 998"/>
                  <a:gd name="T97" fmla="*/ 554 h 973"/>
                  <a:gd name="T98" fmla="*/ 173 w 998"/>
                  <a:gd name="T99" fmla="*/ 533 h 973"/>
                  <a:gd name="T100" fmla="*/ 210 w 998"/>
                  <a:gd name="T101" fmla="*/ 561 h 973"/>
                  <a:gd name="T102" fmla="*/ 161 w 998"/>
                  <a:gd name="T103" fmla="*/ 537 h 973"/>
                  <a:gd name="T104" fmla="*/ 109 w 998"/>
                  <a:gd name="T105" fmla="*/ 566 h 973"/>
                  <a:gd name="T106" fmla="*/ 149 w 998"/>
                  <a:gd name="T107" fmla="*/ 620 h 973"/>
                  <a:gd name="T108" fmla="*/ 121 w 998"/>
                  <a:gd name="T109" fmla="*/ 701 h 973"/>
                  <a:gd name="T110" fmla="*/ 170 w 998"/>
                  <a:gd name="T111" fmla="*/ 788 h 973"/>
                  <a:gd name="T112" fmla="*/ 208 w 998"/>
                  <a:gd name="T113" fmla="*/ 873 h 973"/>
                  <a:gd name="T114" fmla="*/ 244 w 998"/>
                  <a:gd name="T115" fmla="*/ 892 h 973"/>
                  <a:gd name="T116" fmla="*/ 336 w 998"/>
                  <a:gd name="T117" fmla="*/ 940 h 973"/>
                  <a:gd name="T118" fmla="*/ 409 w 998"/>
                  <a:gd name="T119" fmla="*/ 959 h 973"/>
                  <a:gd name="T120" fmla="*/ 66 w 998"/>
                  <a:gd name="T121" fmla="*/ 776 h 973"/>
                  <a:gd name="T122" fmla="*/ 76 w 998"/>
                  <a:gd name="T123" fmla="*/ 651 h 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8" h="973">
                    <a:moveTo>
                      <a:pt x="416" y="949"/>
                    </a:moveTo>
                    <a:lnTo>
                      <a:pt x="416" y="949"/>
                    </a:lnTo>
                    <a:lnTo>
                      <a:pt x="416" y="947"/>
                    </a:lnTo>
                    <a:lnTo>
                      <a:pt x="421" y="947"/>
                    </a:lnTo>
                    <a:lnTo>
                      <a:pt x="438" y="942"/>
                    </a:lnTo>
                    <a:lnTo>
                      <a:pt x="445" y="942"/>
                    </a:lnTo>
                    <a:lnTo>
                      <a:pt x="447" y="940"/>
                    </a:lnTo>
                    <a:lnTo>
                      <a:pt x="454" y="937"/>
                    </a:lnTo>
                    <a:lnTo>
                      <a:pt x="457" y="940"/>
                    </a:lnTo>
                    <a:lnTo>
                      <a:pt x="457" y="942"/>
                    </a:lnTo>
                    <a:lnTo>
                      <a:pt x="457" y="944"/>
                    </a:lnTo>
                    <a:lnTo>
                      <a:pt x="457" y="947"/>
                    </a:lnTo>
                    <a:lnTo>
                      <a:pt x="454" y="949"/>
                    </a:lnTo>
                    <a:lnTo>
                      <a:pt x="452" y="952"/>
                    </a:lnTo>
                    <a:lnTo>
                      <a:pt x="452" y="954"/>
                    </a:lnTo>
                    <a:lnTo>
                      <a:pt x="457" y="956"/>
                    </a:lnTo>
                    <a:lnTo>
                      <a:pt x="461" y="956"/>
                    </a:lnTo>
                    <a:lnTo>
                      <a:pt x="464" y="956"/>
                    </a:lnTo>
                    <a:lnTo>
                      <a:pt x="468" y="954"/>
                    </a:lnTo>
                    <a:lnTo>
                      <a:pt x="478" y="954"/>
                    </a:lnTo>
                    <a:lnTo>
                      <a:pt x="478" y="952"/>
                    </a:lnTo>
                    <a:lnTo>
                      <a:pt x="483" y="952"/>
                    </a:lnTo>
                    <a:lnTo>
                      <a:pt x="487" y="952"/>
                    </a:lnTo>
                    <a:lnTo>
                      <a:pt x="494" y="952"/>
                    </a:lnTo>
                    <a:lnTo>
                      <a:pt x="516" y="966"/>
                    </a:lnTo>
                    <a:lnTo>
                      <a:pt x="518" y="963"/>
                    </a:lnTo>
                    <a:lnTo>
                      <a:pt x="523" y="961"/>
                    </a:lnTo>
                    <a:lnTo>
                      <a:pt x="525" y="961"/>
                    </a:lnTo>
                    <a:lnTo>
                      <a:pt x="535" y="956"/>
                    </a:lnTo>
                    <a:lnTo>
                      <a:pt x="537" y="954"/>
                    </a:lnTo>
                    <a:lnTo>
                      <a:pt x="546" y="956"/>
                    </a:lnTo>
                    <a:lnTo>
                      <a:pt x="546" y="954"/>
                    </a:lnTo>
                    <a:lnTo>
                      <a:pt x="549" y="954"/>
                    </a:lnTo>
                    <a:lnTo>
                      <a:pt x="558" y="944"/>
                    </a:lnTo>
                    <a:lnTo>
                      <a:pt x="561" y="942"/>
                    </a:lnTo>
                    <a:lnTo>
                      <a:pt x="563" y="942"/>
                    </a:lnTo>
                    <a:lnTo>
                      <a:pt x="565" y="942"/>
                    </a:lnTo>
                    <a:lnTo>
                      <a:pt x="568" y="942"/>
                    </a:lnTo>
                    <a:lnTo>
                      <a:pt x="570" y="942"/>
                    </a:lnTo>
                    <a:lnTo>
                      <a:pt x="572" y="942"/>
                    </a:lnTo>
                    <a:lnTo>
                      <a:pt x="575" y="940"/>
                    </a:lnTo>
                    <a:lnTo>
                      <a:pt x="575" y="937"/>
                    </a:lnTo>
                    <a:lnTo>
                      <a:pt x="575" y="933"/>
                    </a:lnTo>
                    <a:lnTo>
                      <a:pt x="570" y="928"/>
                    </a:lnTo>
                    <a:lnTo>
                      <a:pt x="561" y="921"/>
                    </a:lnTo>
                    <a:lnTo>
                      <a:pt x="558" y="921"/>
                    </a:lnTo>
                    <a:lnTo>
                      <a:pt x="558" y="921"/>
                    </a:lnTo>
                    <a:lnTo>
                      <a:pt x="556" y="921"/>
                    </a:lnTo>
                    <a:lnTo>
                      <a:pt x="554" y="921"/>
                    </a:lnTo>
                    <a:lnTo>
                      <a:pt x="551" y="914"/>
                    </a:lnTo>
                    <a:lnTo>
                      <a:pt x="554" y="909"/>
                    </a:lnTo>
                    <a:lnTo>
                      <a:pt x="556" y="902"/>
                    </a:lnTo>
                    <a:lnTo>
                      <a:pt x="556" y="899"/>
                    </a:lnTo>
                    <a:lnTo>
                      <a:pt x="556" y="897"/>
                    </a:lnTo>
                    <a:lnTo>
                      <a:pt x="551" y="873"/>
                    </a:lnTo>
                    <a:lnTo>
                      <a:pt x="551" y="869"/>
                    </a:lnTo>
                    <a:lnTo>
                      <a:pt x="554" y="866"/>
                    </a:lnTo>
                    <a:lnTo>
                      <a:pt x="556" y="866"/>
                    </a:lnTo>
                    <a:lnTo>
                      <a:pt x="558" y="864"/>
                    </a:lnTo>
                    <a:lnTo>
                      <a:pt x="558" y="859"/>
                    </a:lnTo>
                    <a:lnTo>
                      <a:pt x="558" y="857"/>
                    </a:lnTo>
                    <a:lnTo>
                      <a:pt x="556" y="843"/>
                    </a:lnTo>
                    <a:lnTo>
                      <a:pt x="556" y="836"/>
                    </a:lnTo>
                    <a:lnTo>
                      <a:pt x="554" y="831"/>
                    </a:lnTo>
                    <a:lnTo>
                      <a:pt x="554" y="828"/>
                    </a:lnTo>
                    <a:lnTo>
                      <a:pt x="549" y="824"/>
                    </a:lnTo>
                    <a:lnTo>
                      <a:pt x="546" y="819"/>
                    </a:lnTo>
                    <a:lnTo>
                      <a:pt x="546" y="817"/>
                    </a:lnTo>
                    <a:lnTo>
                      <a:pt x="546" y="812"/>
                    </a:lnTo>
                    <a:lnTo>
                      <a:pt x="546" y="810"/>
                    </a:lnTo>
                    <a:lnTo>
                      <a:pt x="546" y="807"/>
                    </a:lnTo>
                    <a:lnTo>
                      <a:pt x="544" y="802"/>
                    </a:lnTo>
                    <a:lnTo>
                      <a:pt x="537" y="786"/>
                    </a:lnTo>
                    <a:lnTo>
                      <a:pt x="530" y="774"/>
                    </a:lnTo>
                    <a:lnTo>
                      <a:pt x="528" y="767"/>
                    </a:lnTo>
                    <a:lnTo>
                      <a:pt x="528" y="762"/>
                    </a:lnTo>
                    <a:lnTo>
                      <a:pt x="530" y="755"/>
                    </a:lnTo>
                    <a:lnTo>
                      <a:pt x="530" y="753"/>
                    </a:lnTo>
                    <a:lnTo>
                      <a:pt x="530" y="750"/>
                    </a:lnTo>
                    <a:lnTo>
                      <a:pt x="530" y="748"/>
                    </a:lnTo>
                    <a:lnTo>
                      <a:pt x="528" y="746"/>
                    </a:lnTo>
                    <a:lnTo>
                      <a:pt x="520" y="739"/>
                    </a:lnTo>
                    <a:lnTo>
                      <a:pt x="504" y="729"/>
                    </a:lnTo>
                    <a:lnTo>
                      <a:pt x="502" y="724"/>
                    </a:lnTo>
                    <a:lnTo>
                      <a:pt x="499" y="720"/>
                    </a:lnTo>
                    <a:lnTo>
                      <a:pt x="497" y="712"/>
                    </a:lnTo>
                    <a:lnTo>
                      <a:pt x="497" y="705"/>
                    </a:lnTo>
                    <a:lnTo>
                      <a:pt x="497" y="701"/>
                    </a:lnTo>
                    <a:lnTo>
                      <a:pt x="492" y="696"/>
                    </a:lnTo>
                    <a:lnTo>
                      <a:pt x="485" y="691"/>
                    </a:lnTo>
                    <a:lnTo>
                      <a:pt x="483" y="686"/>
                    </a:lnTo>
                    <a:lnTo>
                      <a:pt x="478" y="679"/>
                    </a:lnTo>
                    <a:lnTo>
                      <a:pt x="473" y="675"/>
                    </a:lnTo>
                    <a:lnTo>
                      <a:pt x="464" y="665"/>
                    </a:lnTo>
                    <a:lnTo>
                      <a:pt x="464" y="663"/>
                    </a:lnTo>
                    <a:lnTo>
                      <a:pt x="464" y="663"/>
                    </a:lnTo>
                    <a:lnTo>
                      <a:pt x="464" y="660"/>
                    </a:lnTo>
                    <a:lnTo>
                      <a:pt x="466" y="658"/>
                    </a:lnTo>
                    <a:lnTo>
                      <a:pt x="471" y="660"/>
                    </a:lnTo>
                    <a:lnTo>
                      <a:pt x="473" y="660"/>
                    </a:lnTo>
                    <a:lnTo>
                      <a:pt x="485" y="670"/>
                    </a:lnTo>
                    <a:lnTo>
                      <a:pt x="487" y="670"/>
                    </a:lnTo>
                    <a:lnTo>
                      <a:pt x="492" y="670"/>
                    </a:lnTo>
                    <a:lnTo>
                      <a:pt x="494" y="670"/>
                    </a:lnTo>
                    <a:lnTo>
                      <a:pt x="511" y="668"/>
                    </a:lnTo>
                    <a:lnTo>
                      <a:pt x="520" y="670"/>
                    </a:lnTo>
                    <a:lnTo>
                      <a:pt x="537" y="672"/>
                    </a:lnTo>
                    <a:lnTo>
                      <a:pt x="554" y="670"/>
                    </a:lnTo>
                    <a:lnTo>
                      <a:pt x="561" y="668"/>
                    </a:lnTo>
                    <a:lnTo>
                      <a:pt x="561" y="668"/>
                    </a:lnTo>
                    <a:lnTo>
                      <a:pt x="565" y="663"/>
                    </a:lnTo>
                    <a:lnTo>
                      <a:pt x="580" y="656"/>
                    </a:lnTo>
                    <a:lnTo>
                      <a:pt x="580" y="653"/>
                    </a:lnTo>
                    <a:lnTo>
                      <a:pt x="580" y="651"/>
                    </a:lnTo>
                    <a:lnTo>
                      <a:pt x="577" y="646"/>
                    </a:lnTo>
                    <a:lnTo>
                      <a:pt x="577" y="644"/>
                    </a:lnTo>
                    <a:lnTo>
                      <a:pt x="577" y="641"/>
                    </a:lnTo>
                    <a:lnTo>
                      <a:pt x="580" y="639"/>
                    </a:lnTo>
                    <a:lnTo>
                      <a:pt x="582" y="637"/>
                    </a:lnTo>
                    <a:lnTo>
                      <a:pt x="589" y="634"/>
                    </a:lnTo>
                    <a:lnTo>
                      <a:pt x="591" y="634"/>
                    </a:lnTo>
                    <a:lnTo>
                      <a:pt x="594" y="634"/>
                    </a:lnTo>
                    <a:lnTo>
                      <a:pt x="601" y="639"/>
                    </a:lnTo>
                    <a:lnTo>
                      <a:pt x="606" y="639"/>
                    </a:lnTo>
                    <a:lnTo>
                      <a:pt x="622" y="634"/>
                    </a:lnTo>
                    <a:lnTo>
                      <a:pt x="629" y="630"/>
                    </a:lnTo>
                    <a:lnTo>
                      <a:pt x="660" y="625"/>
                    </a:lnTo>
                    <a:lnTo>
                      <a:pt x="677" y="627"/>
                    </a:lnTo>
                    <a:lnTo>
                      <a:pt x="684" y="625"/>
                    </a:lnTo>
                    <a:lnTo>
                      <a:pt x="686" y="625"/>
                    </a:lnTo>
                    <a:lnTo>
                      <a:pt x="688" y="625"/>
                    </a:lnTo>
                    <a:lnTo>
                      <a:pt x="693" y="630"/>
                    </a:lnTo>
                    <a:lnTo>
                      <a:pt x="693" y="632"/>
                    </a:lnTo>
                    <a:lnTo>
                      <a:pt x="696" y="637"/>
                    </a:lnTo>
                    <a:lnTo>
                      <a:pt x="696" y="639"/>
                    </a:lnTo>
                    <a:lnTo>
                      <a:pt x="698" y="641"/>
                    </a:lnTo>
                    <a:lnTo>
                      <a:pt x="705" y="644"/>
                    </a:lnTo>
                    <a:lnTo>
                      <a:pt x="707" y="637"/>
                    </a:lnTo>
                    <a:lnTo>
                      <a:pt x="710" y="634"/>
                    </a:lnTo>
                    <a:lnTo>
                      <a:pt x="712" y="630"/>
                    </a:lnTo>
                    <a:lnTo>
                      <a:pt x="719" y="627"/>
                    </a:lnTo>
                    <a:lnTo>
                      <a:pt x="724" y="627"/>
                    </a:lnTo>
                    <a:lnTo>
                      <a:pt x="726" y="623"/>
                    </a:lnTo>
                    <a:lnTo>
                      <a:pt x="726" y="620"/>
                    </a:lnTo>
                    <a:lnTo>
                      <a:pt x="726" y="615"/>
                    </a:lnTo>
                    <a:lnTo>
                      <a:pt x="729" y="613"/>
                    </a:lnTo>
                    <a:lnTo>
                      <a:pt x="738" y="601"/>
                    </a:lnTo>
                    <a:lnTo>
                      <a:pt x="743" y="599"/>
                    </a:lnTo>
                    <a:lnTo>
                      <a:pt x="759" y="601"/>
                    </a:lnTo>
                    <a:lnTo>
                      <a:pt x="762" y="568"/>
                    </a:lnTo>
                    <a:lnTo>
                      <a:pt x="769" y="544"/>
                    </a:lnTo>
                    <a:lnTo>
                      <a:pt x="769" y="540"/>
                    </a:lnTo>
                    <a:lnTo>
                      <a:pt x="771" y="537"/>
                    </a:lnTo>
                    <a:lnTo>
                      <a:pt x="774" y="530"/>
                    </a:lnTo>
                    <a:lnTo>
                      <a:pt x="783" y="521"/>
                    </a:lnTo>
                    <a:lnTo>
                      <a:pt x="790" y="507"/>
                    </a:lnTo>
                    <a:lnTo>
                      <a:pt x="790" y="502"/>
                    </a:lnTo>
                    <a:lnTo>
                      <a:pt x="788" y="495"/>
                    </a:lnTo>
                    <a:lnTo>
                      <a:pt x="790" y="490"/>
                    </a:lnTo>
                    <a:lnTo>
                      <a:pt x="793" y="481"/>
                    </a:lnTo>
                    <a:lnTo>
                      <a:pt x="795" y="473"/>
                    </a:lnTo>
                    <a:lnTo>
                      <a:pt x="802" y="452"/>
                    </a:lnTo>
                    <a:lnTo>
                      <a:pt x="804" y="450"/>
                    </a:lnTo>
                    <a:lnTo>
                      <a:pt x="802" y="447"/>
                    </a:lnTo>
                    <a:lnTo>
                      <a:pt x="802" y="438"/>
                    </a:lnTo>
                    <a:lnTo>
                      <a:pt x="800" y="433"/>
                    </a:lnTo>
                    <a:lnTo>
                      <a:pt x="802" y="428"/>
                    </a:lnTo>
                    <a:lnTo>
                      <a:pt x="809" y="410"/>
                    </a:lnTo>
                    <a:lnTo>
                      <a:pt x="821" y="414"/>
                    </a:lnTo>
                    <a:lnTo>
                      <a:pt x="830" y="414"/>
                    </a:lnTo>
                    <a:lnTo>
                      <a:pt x="847" y="419"/>
                    </a:lnTo>
                    <a:lnTo>
                      <a:pt x="849" y="419"/>
                    </a:lnTo>
                    <a:lnTo>
                      <a:pt x="852" y="417"/>
                    </a:lnTo>
                    <a:lnTo>
                      <a:pt x="852" y="414"/>
                    </a:lnTo>
                    <a:lnTo>
                      <a:pt x="849" y="410"/>
                    </a:lnTo>
                    <a:lnTo>
                      <a:pt x="849" y="407"/>
                    </a:lnTo>
                    <a:lnTo>
                      <a:pt x="849" y="405"/>
                    </a:lnTo>
                    <a:lnTo>
                      <a:pt x="849" y="400"/>
                    </a:lnTo>
                    <a:lnTo>
                      <a:pt x="854" y="398"/>
                    </a:lnTo>
                    <a:lnTo>
                      <a:pt x="856" y="398"/>
                    </a:lnTo>
                    <a:lnTo>
                      <a:pt x="864" y="402"/>
                    </a:lnTo>
                    <a:lnTo>
                      <a:pt x="866" y="402"/>
                    </a:lnTo>
                    <a:lnTo>
                      <a:pt x="868" y="402"/>
                    </a:lnTo>
                    <a:lnTo>
                      <a:pt x="871" y="400"/>
                    </a:lnTo>
                    <a:lnTo>
                      <a:pt x="873" y="398"/>
                    </a:lnTo>
                    <a:lnTo>
                      <a:pt x="878" y="393"/>
                    </a:lnTo>
                    <a:lnTo>
                      <a:pt x="887" y="391"/>
                    </a:lnTo>
                    <a:lnTo>
                      <a:pt x="904" y="383"/>
                    </a:lnTo>
                    <a:lnTo>
                      <a:pt x="906" y="381"/>
                    </a:lnTo>
                    <a:lnTo>
                      <a:pt x="911" y="381"/>
                    </a:lnTo>
                    <a:lnTo>
                      <a:pt x="913" y="381"/>
                    </a:lnTo>
                    <a:lnTo>
                      <a:pt x="916" y="379"/>
                    </a:lnTo>
                    <a:lnTo>
                      <a:pt x="916" y="376"/>
                    </a:lnTo>
                    <a:lnTo>
                      <a:pt x="916" y="374"/>
                    </a:lnTo>
                    <a:lnTo>
                      <a:pt x="913" y="367"/>
                    </a:lnTo>
                    <a:lnTo>
                      <a:pt x="916" y="357"/>
                    </a:lnTo>
                    <a:lnTo>
                      <a:pt x="923" y="350"/>
                    </a:lnTo>
                    <a:lnTo>
                      <a:pt x="927" y="348"/>
                    </a:lnTo>
                    <a:lnTo>
                      <a:pt x="930" y="346"/>
                    </a:lnTo>
                    <a:lnTo>
                      <a:pt x="932" y="346"/>
                    </a:lnTo>
                    <a:lnTo>
                      <a:pt x="937" y="343"/>
                    </a:lnTo>
                    <a:lnTo>
                      <a:pt x="946" y="339"/>
                    </a:lnTo>
                    <a:lnTo>
                      <a:pt x="951" y="334"/>
                    </a:lnTo>
                    <a:lnTo>
                      <a:pt x="953" y="331"/>
                    </a:lnTo>
                    <a:lnTo>
                      <a:pt x="961" y="308"/>
                    </a:lnTo>
                    <a:lnTo>
                      <a:pt x="961" y="303"/>
                    </a:lnTo>
                    <a:lnTo>
                      <a:pt x="961" y="301"/>
                    </a:lnTo>
                    <a:lnTo>
                      <a:pt x="961" y="298"/>
                    </a:lnTo>
                    <a:lnTo>
                      <a:pt x="961" y="294"/>
                    </a:lnTo>
                    <a:lnTo>
                      <a:pt x="961" y="291"/>
                    </a:lnTo>
                    <a:lnTo>
                      <a:pt x="961" y="286"/>
                    </a:lnTo>
                    <a:lnTo>
                      <a:pt x="961" y="284"/>
                    </a:lnTo>
                    <a:lnTo>
                      <a:pt x="963" y="279"/>
                    </a:lnTo>
                    <a:lnTo>
                      <a:pt x="965" y="277"/>
                    </a:lnTo>
                    <a:lnTo>
                      <a:pt x="970" y="272"/>
                    </a:lnTo>
                    <a:lnTo>
                      <a:pt x="977" y="268"/>
                    </a:lnTo>
                    <a:lnTo>
                      <a:pt x="979" y="263"/>
                    </a:lnTo>
                    <a:lnTo>
                      <a:pt x="979" y="258"/>
                    </a:lnTo>
                    <a:lnTo>
                      <a:pt x="977" y="253"/>
                    </a:lnTo>
                    <a:lnTo>
                      <a:pt x="977" y="249"/>
                    </a:lnTo>
                    <a:lnTo>
                      <a:pt x="977" y="244"/>
                    </a:lnTo>
                    <a:lnTo>
                      <a:pt x="979" y="234"/>
                    </a:lnTo>
                    <a:lnTo>
                      <a:pt x="979" y="230"/>
                    </a:lnTo>
                    <a:lnTo>
                      <a:pt x="979" y="227"/>
                    </a:lnTo>
                    <a:lnTo>
                      <a:pt x="975" y="227"/>
                    </a:lnTo>
                    <a:lnTo>
                      <a:pt x="972" y="227"/>
                    </a:lnTo>
                    <a:lnTo>
                      <a:pt x="970" y="225"/>
                    </a:lnTo>
                    <a:lnTo>
                      <a:pt x="970" y="223"/>
                    </a:lnTo>
                    <a:lnTo>
                      <a:pt x="968" y="220"/>
                    </a:lnTo>
                    <a:lnTo>
                      <a:pt x="968" y="215"/>
                    </a:lnTo>
                    <a:lnTo>
                      <a:pt x="968" y="213"/>
                    </a:lnTo>
                    <a:lnTo>
                      <a:pt x="968" y="211"/>
                    </a:lnTo>
                    <a:lnTo>
                      <a:pt x="970" y="211"/>
                    </a:lnTo>
                    <a:lnTo>
                      <a:pt x="977" y="211"/>
                    </a:lnTo>
                    <a:lnTo>
                      <a:pt x="979" y="208"/>
                    </a:lnTo>
                    <a:lnTo>
                      <a:pt x="982" y="206"/>
                    </a:lnTo>
                    <a:lnTo>
                      <a:pt x="982" y="204"/>
                    </a:lnTo>
                    <a:lnTo>
                      <a:pt x="982" y="204"/>
                    </a:lnTo>
                    <a:lnTo>
                      <a:pt x="979" y="201"/>
                    </a:lnTo>
                    <a:lnTo>
                      <a:pt x="977" y="199"/>
                    </a:lnTo>
                    <a:lnTo>
                      <a:pt x="977" y="197"/>
                    </a:lnTo>
                    <a:lnTo>
                      <a:pt x="977" y="194"/>
                    </a:lnTo>
                    <a:lnTo>
                      <a:pt x="982" y="192"/>
                    </a:lnTo>
                    <a:lnTo>
                      <a:pt x="991" y="185"/>
                    </a:lnTo>
                    <a:lnTo>
                      <a:pt x="996" y="182"/>
                    </a:lnTo>
                    <a:lnTo>
                      <a:pt x="998" y="180"/>
                    </a:lnTo>
                    <a:lnTo>
                      <a:pt x="998" y="175"/>
                    </a:lnTo>
                    <a:lnTo>
                      <a:pt x="998" y="173"/>
                    </a:lnTo>
                    <a:lnTo>
                      <a:pt x="996" y="173"/>
                    </a:lnTo>
                    <a:lnTo>
                      <a:pt x="991" y="173"/>
                    </a:lnTo>
                    <a:lnTo>
                      <a:pt x="984" y="170"/>
                    </a:lnTo>
                    <a:lnTo>
                      <a:pt x="979" y="170"/>
                    </a:lnTo>
                    <a:lnTo>
                      <a:pt x="965" y="161"/>
                    </a:lnTo>
                    <a:lnTo>
                      <a:pt x="958" y="163"/>
                    </a:lnTo>
                    <a:lnTo>
                      <a:pt x="953" y="161"/>
                    </a:lnTo>
                    <a:lnTo>
                      <a:pt x="946" y="156"/>
                    </a:lnTo>
                    <a:lnTo>
                      <a:pt x="942" y="154"/>
                    </a:lnTo>
                    <a:lnTo>
                      <a:pt x="939" y="149"/>
                    </a:lnTo>
                    <a:lnTo>
                      <a:pt x="934" y="140"/>
                    </a:lnTo>
                    <a:lnTo>
                      <a:pt x="930" y="135"/>
                    </a:lnTo>
                    <a:lnTo>
                      <a:pt x="925" y="133"/>
                    </a:lnTo>
                    <a:lnTo>
                      <a:pt x="923" y="133"/>
                    </a:lnTo>
                    <a:lnTo>
                      <a:pt x="920" y="133"/>
                    </a:lnTo>
                    <a:lnTo>
                      <a:pt x="920" y="133"/>
                    </a:lnTo>
                    <a:lnTo>
                      <a:pt x="920" y="133"/>
                    </a:lnTo>
                    <a:lnTo>
                      <a:pt x="911" y="133"/>
                    </a:lnTo>
                    <a:lnTo>
                      <a:pt x="885" y="128"/>
                    </a:lnTo>
                    <a:lnTo>
                      <a:pt x="882" y="126"/>
                    </a:lnTo>
                    <a:lnTo>
                      <a:pt x="880" y="123"/>
                    </a:lnTo>
                    <a:lnTo>
                      <a:pt x="880" y="118"/>
                    </a:lnTo>
                    <a:lnTo>
                      <a:pt x="880" y="116"/>
                    </a:lnTo>
                    <a:lnTo>
                      <a:pt x="880" y="114"/>
                    </a:lnTo>
                    <a:lnTo>
                      <a:pt x="880" y="111"/>
                    </a:lnTo>
                    <a:lnTo>
                      <a:pt x="878" y="109"/>
                    </a:lnTo>
                    <a:lnTo>
                      <a:pt x="875" y="111"/>
                    </a:lnTo>
                    <a:lnTo>
                      <a:pt x="871" y="111"/>
                    </a:lnTo>
                    <a:lnTo>
                      <a:pt x="866" y="111"/>
                    </a:lnTo>
                    <a:lnTo>
                      <a:pt x="856" y="107"/>
                    </a:lnTo>
                    <a:lnTo>
                      <a:pt x="854" y="102"/>
                    </a:lnTo>
                    <a:lnTo>
                      <a:pt x="849" y="97"/>
                    </a:lnTo>
                    <a:lnTo>
                      <a:pt x="847" y="92"/>
                    </a:lnTo>
                    <a:lnTo>
                      <a:pt x="847" y="88"/>
                    </a:lnTo>
                    <a:lnTo>
                      <a:pt x="845" y="83"/>
                    </a:lnTo>
                    <a:lnTo>
                      <a:pt x="845" y="71"/>
                    </a:lnTo>
                    <a:lnTo>
                      <a:pt x="847" y="59"/>
                    </a:lnTo>
                    <a:lnTo>
                      <a:pt x="847" y="57"/>
                    </a:lnTo>
                    <a:lnTo>
                      <a:pt x="845" y="52"/>
                    </a:lnTo>
                    <a:lnTo>
                      <a:pt x="845" y="50"/>
                    </a:lnTo>
                    <a:lnTo>
                      <a:pt x="842" y="47"/>
                    </a:lnTo>
                    <a:lnTo>
                      <a:pt x="840" y="45"/>
                    </a:lnTo>
                    <a:lnTo>
                      <a:pt x="826" y="40"/>
                    </a:lnTo>
                    <a:lnTo>
                      <a:pt x="823" y="38"/>
                    </a:lnTo>
                    <a:lnTo>
                      <a:pt x="819" y="38"/>
                    </a:lnTo>
                    <a:lnTo>
                      <a:pt x="793" y="45"/>
                    </a:lnTo>
                    <a:lnTo>
                      <a:pt x="788" y="47"/>
                    </a:lnTo>
                    <a:lnTo>
                      <a:pt x="785" y="50"/>
                    </a:lnTo>
                    <a:lnTo>
                      <a:pt x="783" y="50"/>
                    </a:lnTo>
                    <a:lnTo>
                      <a:pt x="778" y="52"/>
                    </a:lnTo>
                    <a:lnTo>
                      <a:pt x="778" y="57"/>
                    </a:lnTo>
                    <a:lnTo>
                      <a:pt x="776" y="59"/>
                    </a:lnTo>
                    <a:lnTo>
                      <a:pt x="774" y="62"/>
                    </a:lnTo>
                    <a:lnTo>
                      <a:pt x="771" y="64"/>
                    </a:lnTo>
                    <a:lnTo>
                      <a:pt x="771" y="66"/>
                    </a:lnTo>
                    <a:lnTo>
                      <a:pt x="767" y="66"/>
                    </a:lnTo>
                    <a:lnTo>
                      <a:pt x="764" y="66"/>
                    </a:lnTo>
                    <a:lnTo>
                      <a:pt x="764" y="66"/>
                    </a:lnTo>
                    <a:lnTo>
                      <a:pt x="762" y="69"/>
                    </a:lnTo>
                    <a:lnTo>
                      <a:pt x="759" y="69"/>
                    </a:lnTo>
                    <a:lnTo>
                      <a:pt x="759" y="71"/>
                    </a:lnTo>
                    <a:lnTo>
                      <a:pt x="757" y="76"/>
                    </a:lnTo>
                    <a:lnTo>
                      <a:pt x="757" y="78"/>
                    </a:lnTo>
                    <a:lnTo>
                      <a:pt x="752" y="78"/>
                    </a:lnTo>
                    <a:lnTo>
                      <a:pt x="748" y="76"/>
                    </a:lnTo>
                    <a:lnTo>
                      <a:pt x="743" y="76"/>
                    </a:lnTo>
                    <a:lnTo>
                      <a:pt x="740" y="76"/>
                    </a:lnTo>
                    <a:lnTo>
                      <a:pt x="724" y="78"/>
                    </a:lnTo>
                    <a:lnTo>
                      <a:pt x="724" y="57"/>
                    </a:lnTo>
                    <a:lnTo>
                      <a:pt x="722" y="52"/>
                    </a:lnTo>
                    <a:lnTo>
                      <a:pt x="719" y="50"/>
                    </a:lnTo>
                    <a:lnTo>
                      <a:pt x="717" y="50"/>
                    </a:lnTo>
                    <a:lnTo>
                      <a:pt x="714" y="50"/>
                    </a:lnTo>
                    <a:lnTo>
                      <a:pt x="710" y="47"/>
                    </a:lnTo>
                    <a:lnTo>
                      <a:pt x="705" y="43"/>
                    </a:lnTo>
                    <a:lnTo>
                      <a:pt x="696" y="31"/>
                    </a:lnTo>
                    <a:lnTo>
                      <a:pt x="693" y="26"/>
                    </a:lnTo>
                    <a:lnTo>
                      <a:pt x="691" y="21"/>
                    </a:lnTo>
                    <a:lnTo>
                      <a:pt x="693" y="19"/>
                    </a:lnTo>
                    <a:lnTo>
                      <a:pt x="693" y="14"/>
                    </a:lnTo>
                    <a:lnTo>
                      <a:pt x="693" y="10"/>
                    </a:lnTo>
                    <a:lnTo>
                      <a:pt x="691" y="7"/>
                    </a:lnTo>
                    <a:lnTo>
                      <a:pt x="672" y="0"/>
                    </a:lnTo>
                    <a:lnTo>
                      <a:pt x="669" y="2"/>
                    </a:lnTo>
                    <a:lnTo>
                      <a:pt x="669" y="5"/>
                    </a:lnTo>
                    <a:lnTo>
                      <a:pt x="669" y="7"/>
                    </a:lnTo>
                    <a:lnTo>
                      <a:pt x="672" y="10"/>
                    </a:lnTo>
                    <a:lnTo>
                      <a:pt x="669" y="14"/>
                    </a:lnTo>
                    <a:lnTo>
                      <a:pt x="669" y="17"/>
                    </a:lnTo>
                    <a:lnTo>
                      <a:pt x="665" y="17"/>
                    </a:lnTo>
                    <a:lnTo>
                      <a:pt x="662" y="19"/>
                    </a:lnTo>
                    <a:lnTo>
                      <a:pt x="655" y="19"/>
                    </a:lnTo>
                    <a:lnTo>
                      <a:pt x="653" y="19"/>
                    </a:lnTo>
                    <a:lnTo>
                      <a:pt x="648" y="21"/>
                    </a:lnTo>
                    <a:lnTo>
                      <a:pt x="646" y="26"/>
                    </a:lnTo>
                    <a:lnTo>
                      <a:pt x="643" y="28"/>
                    </a:lnTo>
                    <a:lnTo>
                      <a:pt x="643" y="31"/>
                    </a:lnTo>
                    <a:lnTo>
                      <a:pt x="639" y="31"/>
                    </a:lnTo>
                    <a:lnTo>
                      <a:pt x="620" y="26"/>
                    </a:lnTo>
                    <a:lnTo>
                      <a:pt x="606" y="24"/>
                    </a:lnTo>
                    <a:lnTo>
                      <a:pt x="603" y="24"/>
                    </a:lnTo>
                    <a:lnTo>
                      <a:pt x="599" y="24"/>
                    </a:lnTo>
                    <a:lnTo>
                      <a:pt x="596" y="26"/>
                    </a:lnTo>
                    <a:lnTo>
                      <a:pt x="587" y="38"/>
                    </a:lnTo>
                    <a:lnTo>
                      <a:pt x="584" y="38"/>
                    </a:lnTo>
                    <a:lnTo>
                      <a:pt x="582" y="40"/>
                    </a:lnTo>
                    <a:lnTo>
                      <a:pt x="558" y="45"/>
                    </a:lnTo>
                    <a:lnTo>
                      <a:pt x="554" y="45"/>
                    </a:lnTo>
                    <a:lnTo>
                      <a:pt x="554" y="43"/>
                    </a:lnTo>
                    <a:lnTo>
                      <a:pt x="554" y="40"/>
                    </a:lnTo>
                    <a:lnTo>
                      <a:pt x="551" y="38"/>
                    </a:lnTo>
                    <a:lnTo>
                      <a:pt x="549" y="38"/>
                    </a:lnTo>
                    <a:lnTo>
                      <a:pt x="535" y="40"/>
                    </a:lnTo>
                    <a:lnTo>
                      <a:pt x="532" y="43"/>
                    </a:lnTo>
                    <a:lnTo>
                      <a:pt x="532" y="45"/>
                    </a:lnTo>
                    <a:lnTo>
                      <a:pt x="530" y="47"/>
                    </a:lnTo>
                    <a:lnTo>
                      <a:pt x="528" y="50"/>
                    </a:lnTo>
                    <a:lnTo>
                      <a:pt x="525" y="52"/>
                    </a:lnTo>
                    <a:lnTo>
                      <a:pt x="523" y="50"/>
                    </a:lnTo>
                    <a:lnTo>
                      <a:pt x="520" y="47"/>
                    </a:lnTo>
                    <a:lnTo>
                      <a:pt x="518" y="45"/>
                    </a:lnTo>
                    <a:lnTo>
                      <a:pt x="516" y="45"/>
                    </a:lnTo>
                    <a:lnTo>
                      <a:pt x="513" y="45"/>
                    </a:lnTo>
                    <a:lnTo>
                      <a:pt x="511" y="45"/>
                    </a:lnTo>
                    <a:lnTo>
                      <a:pt x="509" y="47"/>
                    </a:lnTo>
                    <a:lnTo>
                      <a:pt x="509" y="45"/>
                    </a:lnTo>
                    <a:lnTo>
                      <a:pt x="506" y="43"/>
                    </a:lnTo>
                    <a:lnTo>
                      <a:pt x="502" y="36"/>
                    </a:lnTo>
                    <a:lnTo>
                      <a:pt x="499" y="28"/>
                    </a:lnTo>
                    <a:lnTo>
                      <a:pt x="494" y="26"/>
                    </a:lnTo>
                    <a:lnTo>
                      <a:pt x="485" y="26"/>
                    </a:lnTo>
                    <a:lnTo>
                      <a:pt x="483" y="26"/>
                    </a:lnTo>
                    <a:lnTo>
                      <a:pt x="480" y="26"/>
                    </a:lnTo>
                    <a:lnTo>
                      <a:pt x="480" y="26"/>
                    </a:lnTo>
                    <a:lnTo>
                      <a:pt x="473" y="24"/>
                    </a:lnTo>
                    <a:lnTo>
                      <a:pt x="471" y="24"/>
                    </a:lnTo>
                    <a:lnTo>
                      <a:pt x="468" y="24"/>
                    </a:lnTo>
                    <a:lnTo>
                      <a:pt x="468" y="26"/>
                    </a:lnTo>
                    <a:lnTo>
                      <a:pt x="466" y="26"/>
                    </a:lnTo>
                    <a:lnTo>
                      <a:pt x="457" y="28"/>
                    </a:lnTo>
                    <a:lnTo>
                      <a:pt x="447" y="28"/>
                    </a:lnTo>
                    <a:lnTo>
                      <a:pt x="433" y="26"/>
                    </a:lnTo>
                    <a:lnTo>
                      <a:pt x="433" y="43"/>
                    </a:lnTo>
                    <a:lnTo>
                      <a:pt x="433" y="50"/>
                    </a:lnTo>
                    <a:lnTo>
                      <a:pt x="433" y="57"/>
                    </a:lnTo>
                    <a:lnTo>
                      <a:pt x="435" y="90"/>
                    </a:lnTo>
                    <a:lnTo>
                      <a:pt x="435" y="97"/>
                    </a:lnTo>
                    <a:lnTo>
                      <a:pt x="435" y="102"/>
                    </a:lnTo>
                    <a:lnTo>
                      <a:pt x="435" y="104"/>
                    </a:lnTo>
                    <a:lnTo>
                      <a:pt x="428" y="116"/>
                    </a:lnTo>
                    <a:lnTo>
                      <a:pt x="428" y="118"/>
                    </a:lnTo>
                    <a:lnTo>
                      <a:pt x="426" y="126"/>
                    </a:lnTo>
                    <a:lnTo>
                      <a:pt x="426" y="128"/>
                    </a:lnTo>
                    <a:lnTo>
                      <a:pt x="426" y="130"/>
                    </a:lnTo>
                    <a:lnTo>
                      <a:pt x="428" y="130"/>
                    </a:lnTo>
                    <a:lnTo>
                      <a:pt x="428" y="133"/>
                    </a:lnTo>
                    <a:lnTo>
                      <a:pt x="431" y="135"/>
                    </a:lnTo>
                    <a:lnTo>
                      <a:pt x="431" y="137"/>
                    </a:lnTo>
                    <a:lnTo>
                      <a:pt x="431" y="140"/>
                    </a:lnTo>
                    <a:lnTo>
                      <a:pt x="433" y="149"/>
                    </a:lnTo>
                    <a:lnTo>
                      <a:pt x="433" y="152"/>
                    </a:lnTo>
                    <a:lnTo>
                      <a:pt x="433" y="163"/>
                    </a:lnTo>
                    <a:lnTo>
                      <a:pt x="433" y="166"/>
                    </a:lnTo>
                    <a:lnTo>
                      <a:pt x="433" y="168"/>
                    </a:lnTo>
                    <a:lnTo>
                      <a:pt x="433" y="170"/>
                    </a:lnTo>
                    <a:lnTo>
                      <a:pt x="433" y="170"/>
                    </a:lnTo>
                    <a:lnTo>
                      <a:pt x="431" y="170"/>
                    </a:lnTo>
                    <a:lnTo>
                      <a:pt x="431" y="173"/>
                    </a:lnTo>
                    <a:lnTo>
                      <a:pt x="433" y="199"/>
                    </a:lnTo>
                    <a:lnTo>
                      <a:pt x="433" y="201"/>
                    </a:lnTo>
                    <a:lnTo>
                      <a:pt x="435" y="204"/>
                    </a:lnTo>
                    <a:lnTo>
                      <a:pt x="435" y="206"/>
                    </a:lnTo>
                    <a:lnTo>
                      <a:pt x="440" y="211"/>
                    </a:lnTo>
                    <a:lnTo>
                      <a:pt x="442" y="213"/>
                    </a:lnTo>
                    <a:lnTo>
                      <a:pt x="442" y="215"/>
                    </a:lnTo>
                    <a:lnTo>
                      <a:pt x="440" y="220"/>
                    </a:lnTo>
                    <a:lnTo>
                      <a:pt x="440" y="225"/>
                    </a:lnTo>
                    <a:lnTo>
                      <a:pt x="442" y="232"/>
                    </a:lnTo>
                    <a:lnTo>
                      <a:pt x="442" y="237"/>
                    </a:lnTo>
                    <a:lnTo>
                      <a:pt x="442" y="239"/>
                    </a:lnTo>
                    <a:lnTo>
                      <a:pt x="440" y="239"/>
                    </a:lnTo>
                    <a:lnTo>
                      <a:pt x="440" y="239"/>
                    </a:lnTo>
                    <a:lnTo>
                      <a:pt x="438" y="241"/>
                    </a:lnTo>
                    <a:lnTo>
                      <a:pt x="433" y="241"/>
                    </a:lnTo>
                    <a:lnTo>
                      <a:pt x="431" y="244"/>
                    </a:lnTo>
                    <a:lnTo>
                      <a:pt x="421" y="244"/>
                    </a:lnTo>
                    <a:lnTo>
                      <a:pt x="416" y="244"/>
                    </a:lnTo>
                    <a:lnTo>
                      <a:pt x="414" y="246"/>
                    </a:lnTo>
                    <a:lnTo>
                      <a:pt x="412" y="246"/>
                    </a:lnTo>
                    <a:lnTo>
                      <a:pt x="409" y="249"/>
                    </a:lnTo>
                    <a:lnTo>
                      <a:pt x="404" y="256"/>
                    </a:lnTo>
                    <a:lnTo>
                      <a:pt x="404" y="258"/>
                    </a:lnTo>
                    <a:lnTo>
                      <a:pt x="402" y="260"/>
                    </a:lnTo>
                    <a:lnTo>
                      <a:pt x="400" y="268"/>
                    </a:lnTo>
                    <a:lnTo>
                      <a:pt x="397" y="282"/>
                    </a:lnTo>
                    <a:lnTo>
                      <a:pt x="395" y="286"/>
                    </a:lnTo>
                    <a:lnTo>
                      <a:pt x="393" y="294"/>
                    </a:lnTo>
                    <a:lnTo>
                      <a:pt x="390" y="298"/>
                    </a:lnTo>
                    <a:lnTo>
                      <a:pt x="388" y="310"/>
                    </a:lnTo>
                    <a:lnTo>
                      <a:pt x="386" y="312"/>
                    </a:lnTo>
                    <a:lnTo>
                      <a:pt x="386" y="315"/>
                    </a:lnTo>
                    <a:lnTo>
                      <a:pt x="383" y="320"/>
                    </a:lnTo>
                    <a:lnTo>
                      <a:pt x="381" y="331"/>
                    </a:lnTo>
                    <a:lnTo>
                      <a:pt x="350" y="327"/>
                    </a:lnTo>
                    <a:lnTo>
                      <a:pt x="348" y="324"/>
                    </a:lnTo>
                    <a:lnTo>
                      <a:pt x="343" y="322"/>
                    </a:lnTo>
                    <a:lnTo>
                      <a:pt x="343" y="320"/>
                    </a:lnTo>
                    <a:lnTo>
                      <a:pt x="341" y="315"/>
                    </a:lnTo>
                    <a:lnTo>
                      <a:pt x="338" y="312"/>
                    </a:lnTo>
                    <a:lnTo>
                      <a:pt x="334" y="312"/>
                    </a:lnTo>
                    <a:lnTo>
                      <a:pt x="329" y="312"/>
                    </a:lnTo>
                    <a:lnTo>
                      <a:pt x="319" y="312"/>
                    </a:lnTo>
                    <a:lnTo>
                      <a:pt x="317" y="315"/>
                    </a:lnTo>
                    <a:lnTo>
                      <a:pt x="312" y="320"/>
                    </a:lnTo>
                    <a:lnTo>
                      <a:pt x="281" y="331"/>
                    </a:lnTo>
                    <a:lnTo>
                      <a:pt x="277" y="336"/>
                    </a:lnTo>
                    <a:lnTo>
                      <a:pt x="274" y="339"/>
                    </a:lnTo>
                    <a:lnTo>
                      <a:pt x="272" y="341"/>
                    </a:lnTo>
                    <a:lnTo>
                      <a:pt x="270" y="343"/>
                    </a:lnTo>
                    <a:lnTo>
                      <a:pt x="267" y="348"/>
                    </a:lnTo>
                    <a:lnTo>
                      <a:pt x="263" y="350"/>
                    </a:lnTo>
                    <a:lnTo>
                      <a:pt x="255" y="355"/>
                    </a:lnTo>
                    <a:lnTo>
                      <a:pt x="220" y="367"/>
                    </a:lnTo>
                    <a:lnTo>
                      <a:pt x="218" y="367"/>
                    </a:lnTo>
                    <a:lnTo>
                      <a:pt x="210" y="365"/>
                    </a:lnTo>
                    <a:lnTo>
                      <a:pt x="203" y="362"/>
                    </a:lnTo>
                    <a:lnTo>
                      <a:pt x="182" y="369"/>
                    </a:lnTo>
                    <a:lnTo>
                      <a:pt x="175" y="372"/>
                    </a:lnTo>
                    <a:lnTo>
                      <a:pt x="166" y="372"/>
                    </a:lnTo>
                    <a:lnTo>
                      <a:pt x="156" y="374"/>
                    </a:lnTo>
                    <a:lnTo>
                      <a:pt x="154" y="374"/>
                    </a:lnTo>
                    <a:lnTo>
                      <a:pt x="154" y="374"/>
                    </a:lnTo>
                    <a:lnTo>
                      <a:pt x="149" y="379"/>
                    </a:lnTo>
                    <a:lnTo>
                      <a:pt x="140" y="383"/>
                    </a:lnTo>
                    <a:lnTo>
                      <a:pt x="137" y="391"/>
                    </a:lnTo>
                    <a:lnTo>
                      <a:pt x="140" y="391"/>
                    </a:lnTo>
                    <a:lnTo>
                      <a:pt x="140" y="393"/>
                    </a:lnTo>
                    <a:lnTo>
                      <a:pt x="140" y="395"/>
                    </a:lnTo>
                    <a:lnTo>
                      <a:pt x="137" y="398"/>
                    </a:lnTo>
                    <a:lnTo>
                      <a:pt x="137" y="398"/>
                    </a:lnTo>
                    <a:lnTo>
                      <a:pt x="137" y="400"/>
                    </a:lnTo>
                    <a:lnTo>
                      <a:pt x="137" y="402"/>
                    </a:lnTo>
                    <a:lnTo>
                      <a:pt x="137" y="405"/>
                    </a:lnTo>
                    <a:lnTo>
                      <a:pt x="135" y="410"/>
                    </a:lnTo>
                    <a:lnTo>
                      <a:pt x="130" y="428"/>
                    </a:lnTo>
                    <a:lnTo>
                      <a:pt x="128" y="433"/>
                    </a:lnTo>
                    <a:lnTo>
                      <a:pt x="123" y="436"/>
                    </a:lnTo>
                    <a:lnTo>
                      <a:pt x="121" y="438"/>
                    </a:lnTo>
                    <a:lnTo>
                      <a:pt x="118" y="440"/>
                    </a:lnTo>
                    <a:lnTo>
                      <a:pt x="116" y="443"/>
                    </a:lnTo>
                    <a:lnTo>
                      <a:pt x="113" y="447"/>
                    </a:lnTo>
                    <a:lnTo>
                      <a:pt x="111" y="452"/>
                    </a:lnTo>
                    <a:lnTo>
                      <a:pt x="109" y="452"/>
                    </a:lnTo>
                    <a:lnTo>
                      <a:pt x="109" y="455"/>
                    </a:lnTo>
                    <a:lnTo>
                      <a:pt x="106" y="452"/>
                    </a:lnTo>
                    <a:lnTo>
                      <a:pt x="104" y="450"/>
                    </a:lnTo>
                    <a:lnTo>
                      <a:pt x="104" y="450"/>
                    </a:lnTo>
                    <a:lnTo>
                      <a:pt x="104" y="447"/>
                    </a:lnTo>
                    <a:lnTo>
                      <a:pt x="104" y="445"/>
                    </a:lnTo>
                    <a:lnTo>
                      <a:pt x="104" y="443"/>
                    </a:lnTo>
                    <a:lnTo>
                      <a:pt x="104" y="443"/>
                    </a:lnTo>
                    <a:lnTo>
                      <a:pt x="102" y="443"/>
                    </a:lnTo>
                    <a:lnTo>
                      <a:pt x="97" y="445"/>
                    </a:lnTo>
                    <a:lnTo>
                      <a:pt x="92" y="447"/>
                    </a:lnTo>
                    <a:lnTo>
                      <a:pt x="90" y="447"/>
                    </a:lnTo>
                    <a:lnTo>
                      <a:pt x="85" y="445"/>
                    </a:lnTo>
                    <a:lnTo>
                      <a:pt x="85" y="445"/>
                    </a:lnTo>
                    <a:lnTo>
                      <a:pt x="85" y="445"/>
                    </a:lnTo>
                    <a:lnTo>
                      <a:pt x="85" y="445"/>
                    </a:lnTo>
                    <a:lnTo>
                      <a:pt x="83" y="443"/>
                    </a:lnTo>
                    <a:lnTo>
                      <a:pt x="80" y="443"/>
                    </a:lnTo>
                    <a:lnTo>
                      <a:pt x="78" y="443"/>
                    </a:lnTo>
                    <a:lnTo>
                      <a:pt x="76" y="443"/>
                    </a:lnTo>
                    <a:lnTo>
                      <a:pt x="76" y="445"/>
                    </a:lnTo>
                    <a:lnTo>
                      <a:pt x="73" y="445"/>
                    </a:lnTo>
                    <a:lnTo>
                      <a:pt x="73" y="447"/>
                    </a:lnTo>
                    <a:lnTo>
                      <a:pt x="71" y="450"/>
                    </a:lnTo>
                    <a:lnTo>
                      <a:pt x="69" y="455"/>
                    </a:lnTo>
                    <a:lnTo>
                      <a:pt x="64" y="459"/>
                    </a:lnTo>
                    <a:lnTo>
                      <a:pt x="61" y="462"/>
                    </a:lnTo>
                    <a:lnTo>
                      <a:pt x="59" y="462"/>
                    </a:lnTo>
                    <a:lnTo>
                      <a:pt x="57" y="462"/>
                    </a:lnTo>
                    <a:lnTo>
                      <a:pt x="52" y="462"/>
                    </a:lnTo>
                    <a:lnTo>
                      <a:pt x="47" y="464"/>
                    </a:lnTo>
                    <a:lnTo>
                      <a:pt x="45" y="462"/>
                    </a:lnTo>
                    <a:lnTo>
                      <a:pt x="42" y="462"/>
                    </a:lnTo>
                    <a:lnTo>
                      <a:pt x="40" y="459"/>
                    </a:lnTo>
                    <a:lnTo>
                      <a:pt x="35" y="459"/>
                    </a:lnTo>
                    <a:lnTo>
                      <a:pt x="33" y="459"/>
                    </a:lnTo>
                    <a:lnTo>
                      <a:pt x="31" y="459"/>
                    </a:lnTo>
                    <a:lnTo>
                      <a:pt x="28" y="464"/>
                    </a:lnTo>
                    <a:lnTo>
                      <a:pt x="28" y="464"/>
                    </a:lnTo>
                    <a:lnTo>
                      <a:pt x="31" y="464"/>
                    </a:lnTo>
                    <a:lnTo>
                      <a:pt x="35" y="466"/>
                    </a:lnTo>
                    <a:lnTo>
                      <a:pt x="31" y="473"/>
                    </a:lnTo>
                    <a:lnTo>
                      <a:pt x="35" y="476"/>
                    </a:lnTo>
                    <a:lnTo>
                      <a:pt x="42" y="476"/>
                    </a:lnTo>
                    <a:lnTo>
                      <a:pt x="47" y="476"/>
                    </a:lnTo>
                    <a:lnTo>
                      <a:pt x="47" y="478"/>
                    </a:lnTo>
                    <a:lnTo>
                      <a:pt x="38" y="485"/>
                    </a:lnTo>
                    <a:lnTo>
                      <a:pt x="33" y="488"/>
                    </a:lnTo>
                    <a:lnTo>
                      <a:pt x="31" y="485"/>
                    </a:lnTo>
                    <a:lnTo>
                      <a:pt x="33" y="485"/>
                    </a:lnTo>
                    <a:lnTo>
                      <a:pt x="33" y="485"/>
                    </a:lnTo>
                    <a:lnTo>
                      <a:pt x="33" y="483"/>
                    </a:lnTo>
                    <a:lnTo>
                      <a:pt x="28" y="481"/>
                    </a:lnTo>
                    <a:lnTo>
                      <a:pt x="26" y="481"/>
                    </a:lnTo>
                    <a:lnTo>
                      <a:pt x="24" y="478"/>
                    </a:lnTo>
                    <a:lnTo>
                      <a:pt x="0" y="492"/>
                    </a:lnTo>
                    <a:lnTo>
                      <a:pt x="12" y="499"/>
                    </a:lnTo>
                    <a:lnTo>
                      <a:pt x="14" y="507"/>
                    </a:lnTo>
                    <a:lnTo>
                      <a:pt x="14" y="518"/>
                    </a:lnTo>
                    <a:lnTo>
                      <a:pt x="16" y="518"/>
                    </a:lnTo>
                    <a:lnTo>
                      <a:pt x="19" y="516"/>
                    </a:lnTo>
                    <a:lnTo>
                      <a:pt x="19" y="514"/>
                    </a:lnTo>
                    <a:lnTo>
                      <a:pt x="16" y="511"/>
                    </a:lnTo>
                    <a:lnTo>
                      <a:pt x="19" y="509"/>
                    </a:lnTo>
                    <a:lnTo>
                      <a:pt x="19" y="509"/>
                    </a:lnTo>
                    <a:lnTo>
                      <a:pt x="21" y="509"/>
                    </a:lnTo>
                    <a:lnTo>
                      <a:pt x="26" y="514"/>
                    </a:lnTo>
                    <a:lnTo>
                      <a:pt x="31" y="521"/>
                    </a:lnTo>
                    <a:lnTo>
                      <a:pt x="33" y="526"/>
                    </a:lnTo>
                    <a:lnTo>
                      <a:pt x="28" y="533"/>
                    </a:lnTo>
                    <a:lnTo>
                      <a:pt x="21" y="533"/>
                    </a:lnTo>
                    <a:lnTo>
                      <a:pt x="9" y="526"/>
                    </a:lnTo>
                    <a:lnTo>
                      <a:pt x="2" y="526"/>
                    </a:lnTo>
                    <a:lnTo>
                      <a:pt x="2" y="528"/>
                    </a:lnTo>
                    <a:lnTo>
                      <a:pt x="28" y="542"/>
                    </a:lnTo>
                    <a:lnTo>
                      <a:pt x="38" y="544"/>
                    </a:lnTo>
                    <a:lnTo>
                      <a:pt x="38" y="542"/>
                    </a:lnTo>
                    <a:lnTo>
                      <a:pt x="38" y="540"/>
                    </a:lnTo>
                    <a:lnTo>
                      <a:pt x="40" y="537"/>
                    </a:lnTo>
                    <a:lnTo>
                      <a:pt x="42" y="535"/>
                    </a:lnTo>
                    <a:lnTo>
                      <a:pt x="45" y="535"/>
                    </a:lnTo>
                    <a:lnTo>
                      <a:pt x="47" y="535"/>
                    </a:lnTo>
                    <a:lnTo>
                      <a:pt x="52" y="535"/>
                    </a:lnTo>
                    <a:lnTo>
                      <a:pt x="57" y="537"/>
                    </a:lnTo>
                    <a:lnTo>
                      <a:pt x="64" y="547"/>
                    </a:lnTo>
                    <a:lnTo>
                      <a:pt x="69" y="552"/>
                    </a:lnTo>
                    <a:lnTo>
                      <a:pt x="73" y="554"/>
                    </a:lnTo>
                    <a:lnTo>
                      <a:pt x="78" y="554"/>
                    </a:lnTo>
                    <a:lnTo>
                      <a:pt x="85" y="552"/>
                    </a:lnTo>
                    <a:lnTo>
                      <a:pt x="90" y="544"/>
                    </a:lnTo>
                    <a:lnTo>
                      <a:pt x="99" y="542"/>
                    </a:lnTo>
                    <a:lnTo>
                      <a:pt x="102" y="540"/>
                    </a:lnTo>
                    <a:lnTo>
                      <a:pt x="104" y="537"/>
                    </a:lnTo>
                    <a:lnTo>
                      <a:pt x="106" y="535"/>
                    </a:lnTo>
                    <a:lnTo>
                      <a:pt x="109" y="530"/>
                    </a:lnTo>
                    <a:lnTo>
                      <a:pt x="116" y="526"/>
                    </a:lnTo>
                    <a:lnTo>
                      <a:pt x="156" y="523"/>
                    </a:lnTo>
                    <a:lnTo>
                      <a:pt x="168" y="528"/>
                    </a:lnTo>
                    <a:lnTo>
                      <a:pt x="173" y="533"/>
                    </a:lnTo>
                    <a:lnTo>
                      <a:pt x="175" y="533"/>
                    </a:lnTo>
                    <a:lnTo>
                      <a:pt x="182" y="533"/>
                    </a:lnTo>
                    <a:lnTo>
                      <a:pt x="187" y="535"/>
                    </a:lnTo>
                    <a:lnTo>
                      <a:pt x="196" y="542"/>
                    </a:lnTo>
                    <a:lnTo>
                      <a:pt x="206" y="552"/>
                    </a:lnTo>
                    <a:lnTo>
                      <a:pt x="215" y="561"/>
                    </a:lnTo>
                    <a:lnTo>
                      <a:pt x="220" y="566"/>
                    </a:lnTo>
                    <a:lnTo>
                      <a:pt x="232" y="568"/>
                    </a:lnTo>
                    <a:lnTo>
                      <a:pt x="239" y="573"/>
                    </a:lnTo>
                    <a:lnTo>
                      <a:pt x="222" y="570"/>
                    </a:lnTo>
                    <a:lnTo>
                      <a:pt x="215" y="568"/>
                    </a:lnTo>
                    <a:lnTo>
                      <a:pt x="210" y="561"/>
                    </a:lnTo>
                    <a:lnTo>
                      <a:pt x="206" y="559"/>
                    </a:lnTo>
                    <a:lnTo>
                      <a:pt x="194" y="556"/>
                    </a:lnTo>
                    <a:lnTo>
                      <a:pt x="182" y="547"/>
                    </a:lnTo>
                    <a:lnTo>
                      <a:pt x="182" y="544"/>
                    </a:lnTo>
                    <a:lnTo>
                      <a:pt x="189" y="544"/>
                    </a:lnTo>
                    <a:lnTo>
                      <a:pt x="187" y="542"/>
                    </a:lnTo>
                    <a:lnTo>
                      <a:pt x="184" y="540"/>
                    </a:lnTo>
                    <a:lnTo>
                      <a:pt x="180" y="540"/>
                    </a:lnTo>
                    <a:lnTo>
                      <a:pt x="177" y="537"/>
                    </a:lnTo>
                    <a:lnTo>
                      <a:pt x="180" y="542"/>
                    </a:lnTo>
                    <a:lnTo>
                      <a:pt x="175" y="542"/>
                    </a:lnTo>
                    <a:lnTo>
                      <a:pt x="161" y="537"/>
                    </a:lnTo>
                    <a:lnTo>
                      <a:pt x="158" y="535"/>
                    </a:lnTo>
                    <a:lnTo>
                      <a:pt x="156" y="533"/>
                    </a:lnTo>
                    <a:lnTo>
                      <a:pt x="154" y="533"/>
                    </a:lnTo>
                    <a:lnTo>
                      <a:pt x="151" y="533"/>
                    </a:lnTo>
                    <a:lnTo>
                      <a:pt x="149" y="535"/>
                    </a:lnTo>
                    <a:lnTo>
                      <a:pt x="123" y="537"/>
                    </a:lnTo>
                    <a:lnTo>
                      <a:pt x="116" y="540"/>
                    </a:lnTo>
                    <a:lnTo>
                      <a:pt x="113" y="544"/>
                    </a:lnTo>
                    <a:lnTo>
                      <a:pt x="111" y="549"/>
                    </a:lnTo>
                    <a:lnTo>
                      <a:pt x="109" y="554"/>
                    </a:lnTo>
                    <a:lnTo>
                      <a:pt x="109" y="559"/>
                    </a:lnTo>
                    <a:lnTo>
                      <a:pt x="109" y="566"/>
                    </a:lnTo>
                    <a:lnTo>
                      <a:pt x="113" y="573"/>
                    </a:lnTo>
                    <a:lnTo>
                      <a:pt x="113" y="578"/>
                    </a:lnTo>
                    <a:lnTo>
                      <a:pt x="111" y="585"/>
                    </a:lnTo>
                    <a:lnTo>
                      <a:pt x="111" y="587"/>
                    </a:lnTo>
                    <a:lnTo>
                      <a:pt x="109" y="589"/>
                    </a:lnTo>
                    <a:lnTo>
                      <a:pt x="99" y="589"/>
                    </a:lnTo>
                    <a:lnTo>
                      <a:pt x="95" y="592"/>
                    </a:lnTo>
                    <a:lnTo>
                      <a:pt x="92" y="594"/>
                    </a:lnTo>
                    <a:lnTo>
                      <a:pt x="87" y="599"/>
                    </a:lnTo>
                    <a:lnTo>
                      <a:pt x="97" y="604"/>
                    </a:lnTo>
                    <a:lnTo>
                      <a:pt x="132" y="611"/>
                    </a:lnTo>
                    <a:lnTo>
                      <a:pt x="149" y="620"/>
                    </a:lnTo>
                    <a:lnTo>
                      <a:pt x="154" y="625"/>
                    </a:lnTo>
                    <a:lnTo>
                      <a:pt x="156" y="630"/>
                    </a:lnTo>
                    <a:lnTo>
                      <a:pt x="158" y="639"/>
                    </a:lnTo>
                    <a:lnTo>
                      <a:pt x="158" y="646"/>
                    </a:lnTo>
                    <a:lnTo>
                      <a:pt x="154" y="649"/>
                    </a:lnTo>
                    <a:lnTo>
                      <a:pt x="151" y="656"/>
                    </a:lnTo>
                    <a:lnTo>
                      <a:pt x="144" y="672"/>
                    </a:lnTo>
                    <a:lnTo>
                      <a:pt x="142" y="679"/>
                    </a:lnTo>
                    <a:lnTo>
                      <a:pt x="130" y="684"/>
                    </a:lnTo>
                    <a:lnTo>
                      <a:pt x="125" y="689"/>
                    </a:lnTo>
                    <a:lnTo>
                      <a:pt x="128" y="696"/>
                    </a:lnTo>
                    <a:lnTo>
                      <a:pt x="121" y="701"/>
                    </a:lnTo>
                    <a:lnTo>
                      <a:pt x="118" y="705"/>
                    </a:lnTo>
                    <a:lnTo>
                      <a:pt x="116" y="715"/>
                    </a:lnTo>
                    <a:lnTo>
                      <a:pt x="116" y="722"/>
                    </a:lnTo>
                    <a:lnTo>
                      <a:pt x="118" y="729"/>
                    </a:lnTo>
                    <a:lnTo>
                      <a:pt x="121" y="736"/>
                    </a:lnTo>
                    <a:lnTo>
                      <a:pt x="123" y="739"/>
                    </a:lnTo>
                    <a:lnTo>
                      <a:pt x="130" y="741"/>
                    </a:lnTo>
                    <a:lnTo>
                      <a:pt x="140" y="748"/>
                    </a:lnTo>
                    <a:lnTo>
                      <a:pt x="156" y="767"/>
                    </a:lnTo>
                    <a:lnTo>
                      <a:pt x="163" y="783"/>
                    </a:lnTo>
                    <a:lnTo>
                      <a:pt x="166" y="786"/>
                    </a:lnTo>
                    <a:lnTo>
                      <a:pt x="170" y="788"/>
                    </a:lnTo>
                    <a:lnTo>
                      <a:pt x="175" y="788"/>
                    </a:lnTo>
                    <a:lnTo>
                      <a:pt x="180" y="793"/>
                    </a:lnTo>
                    <a:lnTo>
                      <a:pt x="182" y="805"/>
                    </a:lnTo>
                    <a:lnTo>
                      <a:pt x="184" y="807"/>
                    </a:lnTo>
                    <a:lnTo>
                      <a:pt x="189" y="812"/>
                    </a:lnTo>
                    <a:lnTo>
                      <a:pt x="194" y="817"/>
                    </a:lnTo>
                    <a:lnTo>
                      <a:pt x="196" y="821"/>
                    </a:lnTo>
                    <a:lnTo>
                      <a:pt x="196" y="828"/>
                    </a:lnTo>
                    <a:lnTo>
                      <a:pt x="199" y="833"/>
                    </a:lnTo>
                    <a:lnTo>
                      <a:pt x="203" y="836"/>
                    </a:lnTo>
                    <a:lnTo>
                      <a:pt x="203" y="843"/>
                    </a:lnTo>
                    <a:lnTo>
                      <a:pt x="208" y="873"/>
                    </a:lnTo>
                    <a:lnTo>
                      <a:pt x="210" y="878"/>
                    </a:lnTo>
                    <a:lnTo>
                      <a:pt x="213" y="878"/>
                    </a:lnTo>
                    <a:lnTo>
                      <a:pt x="215" y="878"/>
                    </a:lnTo>
                    <a:lnTo>
                      <a:pt x="215" y="873"/>
                    </a:lnTo>
                    <a:lnTo>
                      <a:pt x="213" y="866"/>
                    </a:lnTo>
                    <a:lnTo>
                      <a:pt x="213" y="862"/>
                    </a:lnTo>
                    <a:lnTo>
                      <a:pt x="215" y="866"/>
                    </a:lnTo>
                    <a:lnTo>
                      <a:pt x="220" y="876"/>
                    </a:lnTo>
                    <a:lnTo>
                      <a:pt x="220" y="878"/>
                    </a:lnTo>
                    <a:lnTo>
                      <a:pt x="225" y="881"/>
                    </a:lnTo>
                    <a:lnTo>
                      <a:pt x="234" y="883"/>
                    </a:lnTo>
                    <a:lnTo>
                      <a:pt x="244" y="892"/>
                    </a:lnTo>
                    <a:lnTo>
                      <a:pt x="258" y="895"/>
                    </a:lnTo>
                    <a:lnTo>
                      <a:pt x="263" y="899"/>
                    </a:lnTo>
                    <a:lnTo>
                      <a:pt x="260" y="907"/>
                    </a:lnTo>
                    <a:lnTo>
                      <a:pt x="267" y="909"/>
                    </a:lnTo>
                    <a:lnTo>
                      <a:pt x="289" y="909"/>
                    </a:lnTo>
                    <a:lnTo>
                      <a:pt x="296" y="911"/>
                    </a:lnTo>
                    <a:lnTo>
                      <a:pt x="303" y="916"/>
                    </a:lnTo>
                    <a:lnTo>
                      <a:pt x="307" y="923"/>
                    </a:lnTo>
                    <a:lnTo>
                      <a:pt x="310" y="935"/>
                    </a:lnTo>
                    <a:lnTo>
                      <a:pt x="312" y="944"/>
                    </a:lnTo>
                    <a:lnTo>
                      <a:pt x="319" y="944"/>
                    </a:lnTo>
                    <a:lnTo>
                      <a:pt x="336" y="940"/>
                    </a:lnTo>
                    <a:lnTo>
                      <a:pt x="338" y="942"/>
                    </a:lnTo>
                    <a:lnTo>
                      <a:pt x="345" y="947"/>
                    </a:lnTo>
                    <a:lnTo>
                      <a:pt x="355" y="954"/>
                    </a:lnTo>
                    <a:lnTo>
                      <a:pt x="357" y="954"/>
                    </a:lnTo>
                    <a:lnTo>
                      <a:pt x="362" y="956"/>
                    </a:lnTo>
                    <a:lnTo>
                      <a:pt x="367" y="963"/>
                    </a:lnTo>
                    <a:lnTo>
                      <a:pt x="374" y="970"/>
                    </a:lnTo>
                    <a:lnTo>
                      <a:pt x="381" y="973"/>
                    </a:lnTo>
                    <a:lnTo>
                      <a:pt x="381" y="959"/>
                    </a:lnTo>
                    <a:lnTo>
                      <a:pt x="393" y="954"/>
                    </a:lnTo>
                    <a:lnTo>
                      <a:pt x="404" y="954"/>
                    </a:lnTo>
                    <a:lnTo>
                      <a:pt x="409" y="959"/>
                    </a:lnTo>
                    <a:lnTo>
                      <a:pt x="409" y="956"/>
                    </a:lnTo>
                    <a:lnTo>
                      <a:pt x="416" y="949"/>
                    </a:lnTo>
                    <a:close/>
                    <a:moveTo>
                      <a:pt x="71" y="781"/>
                    </a:moveTo>
                    <a:lnTo>
                      <a:pt x="71" y="781"/>
                    </a:lnTo>
                    <a:lnTo>
                      <a:pt x="73" y="788"/>
                    </a:lnTo>
                    <a:lnTo>
                      <a:pt x="69" y="786"/>
                    </a:lnTo>
                    <a:lnTo>
                      <a:pt x="45" y="783"/>
                    </a:lnTo>
                    <a:lnTo>
                      <a:pt x="40" y="776"/>
                    </a:lnTo>
                    <a:lnTo>
                      <a:pt x="45" y="772"/>
                    </a:lnTo>
                    <a:lnTo>
                      <a:pt x="50" y="772"/>
                    </a:lnTo>
                    <a:lnTo>
                      <a:pt x="54" y="772"/>
                    </a:lnTo>
                    <a:lnTo>
                      <a:pt x="66" y="776"/>
                    </a:lnTo>
                    <a:lnTo>
                      <a:pt x="71" y="781"/>
                    </a:lnTo>
                    <a:close/>
                    <a:moveTo>
                      <a:pt x="116" y="684"/>
                    </a:moveTo>
                    <a:lnTo>
                      <a:pt x="116" y="684"/>
                    </a:lnTo>
                    <a:lnTo>
                      <a:pt x="116" y="691"/>
                    </a:lnTo>
                    <a:lnTo>
                      <a:pt x="113" y="698"/>
                    </a:lnTo>
                    <a:lnTo>
                      <a:pt x="109" y="696"/>
                    </a:lnTo>
                    <a:lnTo>
                      <a:pt x="104" y="684"/>
                    </a:lnTo>
                    <a:lnTo>
                      <a:pt x="99" y="675"/>
                    </a:lnTo>
                    <a:lnTo>
                      <a:pt x="92" y="670"/>
                    </a:lnTo>
                    <a:lnTo>
                      <a:pt x="85" y="675"/>
                    </a:lnTo>
                    <a:lnTo>
                      <a:pt x="80" y="668"/>
                    </a:lnTo>
                    <a:lnTo>
                      <a:pt x="76" y="651"/>
                    </a:lnTo>
                    <a:lnTo>
                      <a:pt x="71" y="644"/>
                    </a:lnTo>
                    <a:lnTo>
                      <a:pt x="87" y="644"/>
                    </a:lnTo>
                    <a:lnTo>
                      <a:pt x="92" y="644"/>
                    </a:lnTo>
                    <a:lnTo>
                      <a:pt x="99" y="649"/>
                    </a:lnTo>
                    <a:lnTo>
                      <a:pt x="99" y="653"/>
                    </a:lnTo>
                    <a:lnTo>
                      <a:pt x="97" y="658"/>
                    </a:lnTo>
                    <a:lnTo>
                      <a:pt x="97" y="665"/>
                    </a:lnTo>
                    <a:lnTo>
                      <a:pt x="102" y="668"/>
                    </a:lnTo>
                    <a:lnTo>
                      <a:pt x="111" y="675"/>
                    </a:lnTo>
                    <a:lnTo>
                      <a:pt x="113" y="677"/>
                    </a:lnTo>
                    <a:lnTo>
                      <a:pt x="116" y="68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2046288" y="3995738"/>
                <a:ext cx="1589088" cy="1990725"/>
              </a:xfrm>
              <a:custGeom>
                <a:avLst/>
                <a:gdLst>
                  <a:gd name="T0" fmla="*/ 426 w 1001"/>
                  <a:gd name="T1" fmla="*/ 1247 h 1254"/>
                  <a:gd name="T2" fmla="*/ 374 w 1001"/>
                  <a:gd name="T3" fmla="*/ 1245 h 1254"/>
                  <a:gd name="T4" fmla="*/ 326 w 1001"/>
                  <a:gd name="T5" fmla="*/ 1205 h 1254"/>
                  <a:gd name="T6" fmla="*/ 232 w 1001"/>
                  <a:gd name="T7" fmla="*/ 1160 h 1254"/>
                  <a:gd name="T8" fmla="*/ 151 w 1001"/>
                  <a:gd name="T9" fmla="*/ 1112 h 1254"/>
                  <a:gd name="T10" fmla="*/ 99 w 1001"/>
                  <a:gd name="T11" fmla="*/ 1129 h 1254"/>
                  <a:gd name="T12" fmla="*/ 90 w 1001"/>
                  <a:gd name="T13" fmla="*/ 1034 h 1254"/>
                  <a:gd name="T14" fmla="*/ 47 w 1001"/>
                  <a:gd name="T15" fmla="*/ 1032 h 1254"/>
                  <a:gd name="T16" fmla="*/ 9 w 1001"/>
                  <a:gd name="T17" fmla="*/ 1011 h 1254"/>
                  <a:gd name="T18" fmla="*/ 66 w 1001"/>
                  <a:gd name="T19" fmla="*/ 961 h 1254"/>
                  <a:gd name="T20" fmla="*/ 168 w 1001"/>
                  <a:gd name="T21" fmla="*/ 599 h 1254"/>
                  <a:gd name="T22" fmla="*/ 224 w 1001"/>
                  <a:gd name="T23" fmla="*/ 447 h 1254"/>
                  <a:gd name="T24" fmla="*/ 203 w 1001"/>
                  <a:gd name="T25" fmla="*/ 395 h 1254"/>
                  <a:gd name="T26" fmla="*/ 217 w 1001"/>
                  <a:gd name="T27" fmla="*/ 92 h 1254"/>
                  <a:gd name="T28" fmla="*/ 241 w 1001"/>
                  <a:gd name="T29" fmla="*/ 76 h 1254"/>
                  <a:gd name="T30" fmla="*/ 343 w 1001"/>
                  <a:gd name="T31" fmla="*/ 244 h 1254"/>
                  <a:gd name="T32" fmla="*/ 397 w 1001"/>
                  <a:gd name="T33" fmla="*/ 348 h 1254"/>
                  <a:gd name="T34" fmla="*/ 402 w 1001"/>
                  <a:gd name="T35" fmla="*/ 291 h 1254"/>
                  <a:gd name="T36" fmla="*/ 376 w 1001"/>
                  <a:gd name="T37" fmla="*/ 163 h 1254"/>
                  <a:gd name="T38" fmla="*/ 402 w 1001"/>
                  <a:gd name="T39" fmla="*/ 178 h 1254"/>
                  <a:gd name="T40" fmla="*/ 433 w 1001"/>
                  <a:gd name="T41" fmla="*/ 218 h 1254"/>
                  <a:gd name="T42" fmla="*/ 478 w 1001"/>
                  <a:gd name="T43" fmla="*/ 244 h 1254"/>
                  <a:gd name="T44" fmla="*/ 558 w 1001"/>
                  <a:gd name="T45" fmla="*/ 241 h 1254"/>
                  <a:gd name="T46" fmla="*/ 594 w 1001"/>
                  <a:gd name="T47" fmla="*/ 211 h 1254"/>
                  <a:gd name="T48" fmla="*/ 631 w 1001"/>
                  <a:gd name="T49" fmla="*/ 182 h 1254"/>
                  <a:gd name="T50" fmla="*/ 681 w 1001"/>
                  <a:gd name="T51" fmla="*/ 95 h 1254"/>
                  <a:gd name="T52" fmla="*/ 712 w 1001"/>
                  <a:gd name="T53" fmla="*/ 33 h 1254"/>
                  <a:gd name="T54" fmla="*/ 771 w 1001"/>
                  <a:gd name="T55" fmla="*/ 5 h 1254"/>
                  <a:gd name="T56" fmla="*/ 809 w 1001"/>
                  <a:gd name="T57" fmla="*/ 47 h 1254"/>
                  <a:gd name="T58" fmla="*/ 856 w 1001"/>
                  <a:gd name="T59" fmla="*/ 38 h 1254"/>
                  <a:gd name="T60" fmla="*/ 906 w 1001"/>
                  <a:gd name="T61" fmla="*/ 78 h 1254"/>
                  <a:gd name="T62" fmla="*/ 927 w 1001"/>
                  <a:gd name="T63" fmla="*/ 104 h 1254"/>
                  <a:gd name="T64" fmla="*/ 944 w 1001"/>
                  <a:gd name="T65" fmla="*/ 135 h 1254"/>
                  <a:gd name="T66" fmla="*/ 937 w 1001"/>
                  <a:gd name="T67" fmla="*/ 163 h 1254"/>
                  <a:gd name="T68" fmla="*/ 934 w 1001"/>
                  <a:gd name="T69" fmla="*/ 204 h 1254"/>
                  <a:gd name="T70" fmla="*/ 944 w 1001"/>
                  <a:gd name="T71" fmla="*/ 230 h 1254"/>
                  <a:gd name="T72" fmla="*/ 979 w 1001"/>
                  <a:gd name="T73" fmla="*/ 256 h 1254"/>
                  <a:gd name="T74" fmla="*/ 996 w 1001"/>
                  <a:gd name="T75" fmla="*/ 334 h 1254"/>
                  <a:gd name="T76" fmla="*/ 972 w 1001"/>
                  <a:gd name="T77" fmla="*/ 381 h 1254"/>
                  <a:gd name="T78" fmla="*/ 953 w 1001"/>
                  <a:gd name="T79" fmla="*/ 417 h 1254"/>
                  <a:gd name="T80" fmla="*/ 899 w 1001"/>
                  <a:gd name="T81" fmla="*/ 471 h 1254"/>
                  <a:gd name="T82" fmla="*/ 870 w 1001"/>
                  <a:gd name="T83" fmla="*/ 521 h 1254"/>
                  <a:gd name="T84" fmla="*/ 885 w 1001"/>
                  <a:gd name="T85" fmla="*/ 566 h 1254"/>
                  <a:gd name="T86" fmla="*/ 835 w 1001"/>
                  <a:gd name="T87" fmla="*/ 580 h 1254"/>
                  <a:gd name="T88" fmla="*/ 849 w 1001"/>
                  <a:gd name="T89" fmla="*/ 615 h 1254"/>
                  <a:gd name="T90" fmla="*/ 830 w 1001"/>
                  <a:gd name="T91" fmla="*/ 670 h 1254"/>
                  <a:gd name="T92" fmla="*/ 799 w 1001"/>
                  <a:gd name="T93" fmla="*/ 679 h 1254"/>
                  <a:gd name="T94" fmla="*/ 740 w 1001"/>
                  <a:gd name="T95" fmla="*/ 698 h 1254"/>
                  <a:gd name="T96" fmla="*/ 655 w 1001"/>
                  <a:gd name="T97" fmla="*/ 731 h 1254"/>
                  <a:gd name="T98" fmla="*/ 608 w 1001"/>
                  <a:gd name="T99" fmla="*/ 743 h 1254"/>
                  <a:gd name="T100" fmla="*/ 577 w 1001"/>
                  <a:gd name="T101" fmla="*/ 769 h 1254"/>
                  <a:gd name="T102" fmla="*/ 560 w 1001"/>
                  <a:gd name="T103" fmla="*/ 748 h 1254"/>
                  <a:gd name="T104" fmla="*/ 504 w 1001"/>
                  <a:gd name="T105" fmla="*/ 762 h 1254"/>
                  <a:gd name="T106" fmla="*/ 497 w 1001"/>
                  <a:gd name="T107" fmla="*/ 814 h 1254"/>
                  <a:gd name="T108" fmla="*/ 489 w 1001"/>
                  <a:gd name="T109" fmla="*/ 864 h 1254"/>
                  <a:gd name="T110" fmla="*/ 482 w 1001"/>
                  <a:gd name="T111" fmla="*/ 897 h 1254"/>
                  <a:gd name="T112" fmla="*/ 551 w 1001"/>
                  <a:gd name="T113" fmla="*/ 954 h 1254"/>
                  <a:gd name="T114" fmla="*/ 551 w 1001"/>
                  <a:gd name="T115" fmla="*/ 978 h 1254"/>
                  <a:gd name="T116" fmla="*/ 563 w 1001"/>
                  <a:gd name="T117" fmla="*/ 1018 h 1254"/>
                  <a:gd name="T118" fmla="*/ 549 w 1001"/>
                  <a:gd name="T119" fmla="*/ 1058 h 1254"/>
                  <a:gd name="T120" fmla="*/ 518 w 1001"/>
                  <a:gd name="T121" fmla="*/ 1101 h 1254"/>
                  <a:gd name="T122" fmla="*/ 494 w 1001"/>
                  <a:gd name="T123" fmla="*/ 1143 h 1254"/>
                  <a:gd name="T124" fmla="*/ 468 w 1001"/>
                  <a:gd name="T125" fmla="*/ 1186 h 1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1" h="1254">
                    <a:moveTo>
                      <a:pt x="461" y="1212"/>
                    </a:moveTo>
                    <a:lnTo>
                      <a:pt x="461" y="1212"/>
                    </a:lnTo>
                    <a:lnTo>
                      <a:pt x="461" y="1221"/>
                    </a:lnTo>
                    <a:lnTo>
                      <a:pt x="463" y="1231"/>
                    </a:lnTo>
                    <a:lnTo>
                      <a:pt x="463" y="1228"/>
                    </a:lnTo>
                    <a:lnTo>
                      <a:pt x="459" y="1224"/>
                    </a:lnTo>
                    <a:lnTo>
                      <a:pt x="456" y="1228"/>
                    </a:lnTo>
                    <a:lnTo>
                      <a:pt x="454" y="1233"/>
                    </a:lnTo>
                    <a:lnTo>
                      <a:pt x="452" y="1233"/>
                    </a:lnTo>
                    <a:lnTo>
                      <a:pt x="449" y="1231"/>
                    </a:lnTo>
                    <a:lnTo>
                      <a:pt x="433" y="1243"/>
                    </a:lnTo>
                    <a:lnTo>
                      <a:pt x="426" y="1247"/>
                    </a:lnTo>
                    <a:lnTo>
                      <a:pt x="416" y="1247"/>
                    </a:lnTo>
                    <a:lnTo>
                      <a:pt x="400" y="1240"/>
                    </a:lnTo>
                    <a:lnTo>
                      <a:pt x="392" y="1240"/>
                    </a:lnTo>
                    <a:lnTo>
                      <a:pt x="390" y="1250"/>
                    </a:lnTo>
                    <a:lnTo>
                      <a:pt x="388" y="1250"/>
                    </a:lnTo>
                    <a:lnTo>
                      <a:pt x="383" y="1254"/>
                    </a:lnTo>
                    <a:lnTo>
                      <a:pt x="381" y="1254"/>
                    </a:lnTo>
                    <a:lnTo>
                      <a:pt x="378" y="1252"/>
                    </a:lnTo>
                    <a:lnTo>
                      <a:pt x="378" y="1250"/>
                    </a:lnTo>
                    <a:lnTo>
                      <a:pt x="378" y="1247"/>
                    </a:lnTo>
                    <a:lnTo>
                      <a:pt x="376" y="1245"/>
                    </a:lnTo>
                    <a:lnTo>
                      <a:pt x="374" y="1245"/>
                    </a:lnTo>
                    <a:lnTo>
                      <a:pt x="369" y="1245"/>
                    </a:lnTo>
                    <a:lnTo>
                      <a:pt x="366" y="1243"/>
                    </a:lnTo>
                    <a:lnTo>
                      <a:pt x="369" y="1240"/>
                    </a:lnTo>
                    <a:lnTo>
                      <a:pt x="369" y="1240"/>
                    </a:lnTo>
                    <a:lnTo>
                      <a:pt x="369" y="1238"/>
                    </a:lnTo>
                    <a:lnTo>
                      <a:pt x="355" y="1221"/>
                    </a:lnTo>
                    <a:lnTo>
                      <a:pt x="350" y="1217"/>
                    </a:lnTo>
                    <a:lnTo>
                      <a:pt x="340" y="1209"/>
                    </a:lnTo>
                    <a:lnTo>
                      <a:pt x="336" y="1209"/>
                    </a:lnTo>
                    <a:lnTo>
                      <a:pt x="333" y="1209"/>
                    </a:lnTo>
                    <a:lnTo>
                      <a:pt x="331" y="1209"/>
                    </a:lnTo>
                    <a:lnTo>
                      <a:pt x="326" y="1205"/>
                    </a:lnTo>
                    <a:lnTo>
                      <a:pt x="326" y="1202"/>
                    </a:lnTo>
                    <a:lnTo>
                      <a:pt x="326" y="1200"/>
                    </a:lnTo>
                    <a:lnTo>
                      <a:pt x="326" y="1198"/>
                    </a:lnTo>
                    <a:lnTo>
                      <a:pt x="326" y="1195"/>
                    </a:lnTo>
                    <a:lnTo>
                      <a:pt x="322" y="1179"/>
                    </a:lnTo>
                    <a:lnTo>
                      <a:pt x="312" y="1176"/>
                    </a:lnTo>
                    <a:lnTo>
                      <a:pt x="288" y="1181"/>
                    </a:lnTo>
                    <a:lnTo>
                      <a:pt x="265" y="1179"/>
                    </a:lnTo>
                    <a:lnTo>
                      <a:pt x="253" y="1174"/>
                    </a:lnTo>
                    <a:lnTo>
                      <a:pt x="241" y="1167"/>
                    </a:lnTo>
                    <a:lnTo>
                      <a:pt x="236" y="1162"/>
                    </a:lnTo>
                    <a:lnTo>
                      <a:pt x="232" y="1160"/>
                    </a:lnTo>
                    <a:lnTo>
                      <a:pt x="222" y="1157"/>
                    </a:lnTo>
                    <a:lnTo>
                      <a:pt x="220" y="1157"/>
                    </a:lnTo>
                    <a:lnTo>
                      <a:pt x="215" y="1153"/>
                    </a:lnTo>
                    <a:lnTo>
                      <a:pt x="210" y="1153"/>
                    </a:lnTo>
                    <a:lnTo>
                      <a:pt x="198" y="1153"/>
                    </a:lnTo>
                    <a:lnTo>
                      <a:pt x="189" y="1143"/>
                    </a:lnTo>
                    <a:lnTo>
                      <a:pt x="180" y="1138"/>
                    </a:lnTo>
                    <a:lnTo>
                      <a:pt x="161" y="1134"/>
                    </a:lnTo>
                    <a:lnTo>
                      <a:pt x="156" y="1131"/>
                    </a:lnTo>
                    <a:lnTo>
                      <a:pt x="149" y="1124"/>
                    </a:lnTo>
                    <a:lnTo>
                      <a:pt x="149" y="1120"/>
                    </a:lnTo>
                    <a:lnTo>
                      <a:pt x="151" y="1112"/>
                    </a:lnTo>
                    <a:lnTo>
                      <a:pt x="158" y="1108"/>
                    </a:lnTo>
                    <a:lnTo>
                      <a:pt x="151" y="1105"/>
                    </a:lnTo>
                    <a:lnTo>
                      <a:pt x="144" y="1108"/>
                    </a:lnTo>
                    <a:lnTo>
                      <a:pt x="139" y="1115"/>
                    </a:lnTo>
                    <a:lnTo>
                      <a:pt x="137" y="1122"/>
                    </a:lnTo>
                    <a:lnTo>
                      <a:pt x="135" y="1134"/>
                    </a:lnTo>
                    <a:lnTo>
                      <a:pt x="132" y="1141"/>
                    </a:lnTo>
                    <a:lnTo>
                      <a:pt x="127" y="1141"/>
                    </a:lnTo>
                    <a:lnTo>
                      <a:pt x="118" y="1141"/>
                    </a:lnTo>
                    <a:lnTo>
                      <a:pt x="111" y="1138"/>
                    </a:lnTo>
                    <a:lnTo>
                      <a:pt x="104" y="1134"/>
                    </a:lnTo>
                    <a:lnTo>
                      <a:pt x="99" y="1129"/>
                    </a:lnTo>
                    <a:lnTo>
                      <a:pt x="94" y="1120"/>
                    </a:lnTo>
                    <a:lnTo>
                      <a:pt x="97" y="1115"/>
                    </a:lnTo>
                    <a:lnTo>
                      <a:pt x="111" y="1101"/>
                    </a:lnTo>
                    <a:lnTo>
                      <a:pt x="113" y="1096"/>
                    </a:lnTo>
                    <a:lnTo>
                      <a:pt x="120" y="1082"/>
                    </a:lnTo>
                    <a:lnTo>
                      <a:pt x="123" y="1065"/>
                    </a:lnTo>
                    <a:lnTo>
                      <a:pt x="123" y="1051"/>
                    </a:lnTo>
                    <a:lnTo>
                      <a:pt x="113" y="1041"/>
                    </a:lnTo>
                    <a:lnTo>
                      <a:pt x="109" y="1041"/>
                    </a:lnTo>
                    <a:lnTo>
                      <a:pt x="106" y="1041"/>
                    </a:lnTo>
                    <a:lnTo>
                      <a:pt x="104" y="1041"/>
                    </a:lnTo>
                    <a:lnTo>
                      <a:pt x="90" y="1034"/>
                    </a:lnTo>
                    <a:lnTo>
                      <a:pt x="80" y="1032"/>
                    </a:lnTo>
                    <a:lnTo>
                      <a:pt x="73" y="1032"/>
                    </a:lnTo>
                    <a:lnTo>
                      <a:pt x="68" y="1034"/>
                    </a:lnTo>
                    <a:lnTo>
                      <a:pt x="66" y="1041"/>
                    </a:lnTo>
                    <a:lnTo>
                      <a:pt x="66" y="1046"/>
                    </a:lnTo>
                    <a:lnTo>
                      <a:pt x="61" y="1046"/>
                    </a:lnTo>
                    <a:lnTo>
                      <a:pt x="57" y="1049"/>
                    </a:lnTo>
                    <a:lnTo>
                      <a:pt x="54" y="1046"/>
                    </a:lnTo>
                    <a:lnTo>
                      <a:pt x="49" y="1046"/>
                    </a:lnTo>
                    <a:lnTo>
                      <a:pt x="49" y="1044"/>
                    </a:lnTo>
                    <a:lnTo>
                      <a:pt x="47" y="1037"/>
                    </a:lnTo>
                    <a:lnTo>
                      <a:pt x="47" y="1032"/>
                    </a:lnTo>
                    <a:lnTo>
                      <a:pt x="47" y="1030"/>
                    </a:lnTo>
                    <a:lnTo>
                      <a:pt x="47" y="1027"/>
                    </a:lnTo>
                    <a:lnTo>
                      <a:pt x="45" y="1025"/>
                    </a:lnTo>
                    <a:lnTo>
                      <a:pt x="38" y="1022"/>
                    </a:lnTo>
                    <a:lnTo>
                      <a:pt x="35" y="1022"/>
                    </a:lnTo>
                    <a:lnTo>
                      <a:pt x="28" y="1025"/>
                    </a:lnTo>
                    <a:lnTo>
                      <a:pt x="23" y="1025"/>
                    </a:lnTo>
                    <a:lnTo>
                      <a:pt x="19" y="1027"/>
                    </a:lnTo>
                    <a:lnTo>
                      <a:pt x="16" y="1027"/>
                    </a:lnTo>
                    <a:lnTo>
                      <a:pt x="14" y="1025"/>
                    </a:lnTo>
                    <a:lnTo>
                      <a:pt x="14" y="1015"/>
                    </a:lnTo>
                    <a:lnTo>
                      <a:pt x="9" y="1011"/>
                    </a:lnTo>
                    <a:lnTo>
                      <a:pt x="0" y="1006"/>
                    </a:lnTo>
                    <a:lnTo>
                      <a:pt x="0" y="1001"/>
                    </a:lnTo>
                    <a:lnTo>
                      <a:pt x="2" y="992"/>
                    </a:lnTo>
                    <a:lnTo>
                      <a:pt x="2" y="980"/>
                    </a:lnTo>
                    <a:lnTo>
                      <a:pt x="7" y="985"/>
                    </a:lnTo>
                    <a:lnTo>
                      <a:pt x="9" y="980"/>
                    </a:lnTo>
                    <a:lnTo>
                      <a:pt x="16" y="978"/>
                    </a:lnTo>
                    <a:lnTo>
                      <a:pt x="45" y="975"/>
                    </a:lnTo>
                    <a:lnTo>
                      <a:pt x="52" y="973"/>
                    </a:lnTo>
                    <a:lnTo>
                      <a:pt x="59" y="968"/>
                    </a:lnTo>
                    <a:lnTo>
                      <a:pt x="64" y="963"/>
                    </a:lnTo>
                    <a:lnTo>
                      <a:pt x="66" y="961"/>
                    </a:lnTo>
                    <a:lnTo>
                      <a:pt x="73" y="947"/>
                    </a:lnTo>
                    <a:lnTo>
                      <a:pt x="75" y="942"/>
                    </a:lnTo>
                    <a:lnTo>
                      <a:pt x="78" y="940"/>
                    </a:lnTo>
                    <a:lnTo>
                      <a:pt x="94" y="925"/>
                    </a:lnTo>
                    <a:lnTo>
                      <a:pt x="97" y="921"/>
                    </a:lnTo>
                    <a:lnTo>
                      <a:pt x="101" y="907"/>
                    </a:lnTo>
                    <a:lnTo>
                      <a:pt x="104" y="892"/>
                    </a:lnTo>
                    <a:lnTo>
                      <a:pt x="113" y="869"/>
                    </a:lnTo>
                    <a:lnTo>
                      <a:pt x="125" y="798"/>
                    </a:lnTo>
                    <a:lnTo>
                      <a:pt x="135" y="774"/>
                    </a:lnTo>
                    <a:lnTo>
                      <a:pt x="146" y="720"/>
                    </a:lnTo>
                    <a:lnTo>
                      <a:pt x="168" y="599"/>
                    </a:lnTo>
                    <a:lnTo>
                      <a:pt x="177" y="540"/>
                    </a:lnTo>
                    <a:lnTo>
                      <a:pt x="180" y="511"/>
                    </a:lnTo>
                    <a:lnTo>
                      <a:pt x="180" y="507"/>
                    </a:lnTo>
                    <a:lnTo>
                      <a:pt x="175" y="495"/>
                    </a:lnTo>
                    <a:lnTo>
                      <a:pt x="177" y="490"/>
                    </a:lnTo>
                    <a:lnTo>
                      <a:pt x="184" y="478"/>
                    </a:lnTo>
                    <a:lnTo>
                      <a:pt x="187" y="476"/>
                    </a:lnTo>
                    <a:lnTo>
                      <a:pt x="187" y="471"/>
                    </a:lnTo>
                    <a:lnTo>
                      <a:pt x="191" y="452"/>
                    </a:lnTo>
                    <a:lnTo>
                      <a:pt x="198" y="443"/>
                    </a:lnTo>
                    <a:lnTo>
                      <a:pt x="206" y="443"/>
                    </a:lnTo>
                    <a:lnTo>
                      <a:pt x="224" y="447"/>
                    </a:lnTo>
                    <a:lnTo>
                      <a:pt x="236" y="447"/>
                    </a:lnTo>
                    <a:lnTo>
                      <a:pt x="241" y="443"/>
                    </a:lnTo>
                    <a:lnTo>
                      <a:pt x="241" y="435"/>
                    </a:lnTo>
                    <a:lnTo>
                      <a:pt x="234" y="428"/>
                    </a:lnTo>
                    <a:lnTo>
                      <a:pt x="239" y="428"/>
                    </a:lnTo>
                    <a:lnTo>
                      <a:pt x="236" y="421"/>
                    </a:lnTo>
                    <a:lnTo>
                      <a:pt x="213" y="400"/>
                    </a:lnTo>
                    <a:lnTo>
                      <a:pt x="210" y="398"/>
                    </a:lnTo>
                    <a:lnTo>
                      <a:pt x="208" y="398"/>
                    </a:lnTo>
                    <a:lnTo>
                      <a:pt x="208" y="395"/>
                    </a:lnTo>
                    <a:lnTo>
                      <a:pt x="206" y="395"/>
                    </a:lnTo>
                    <a:lnTo>
                      <a:pt x="203" y="395"/>
                    </a:lnTo>
                    <a:lnTo>
                      <a:pt x="203" y="398"/>
                    </a:lnTo>
                    <a:lnTo>
                      <a:pt x="201" y="398"/>
                    </a:lnTo>
                    <a:lnTo>
                      <a:pt x="201" y="400"/>
                    </a:lnTo>
                    <a:lnTo>
                      <a:pt x="201" y="400"/>
                    </a:lnTo>
                    <a:lnTo>
                      <a:pt x="198" y="405"/>
                    </a:lnTo>
                    <a:lnTo>
                      <a:pt x="184" y="426"/>
                    </a:lnTo>
                    <a:lnTo>
                      <a:pt x="182" y="445"/>
                    </a:lnTo>
                    <a:lnTo>
                      <a:pt x="177" y="454"/>
                    </a:lnTo>
                    <a:lnTo>
                      <a:pt x="175" y="459"/>
                    </a:lnTo>
                    <a:lnTo>
                      <a:pt x="198" y="249"/>
                    </a:lnTo>
                    <a:lnTo>
                      <a:pt x="210" y="182"/>
                    </a:lnTo>
                    <a:lnTo>
                      <a:pt x="217" y="92"/>
                    </a:lnTo>
                    <a:lnTo>
                      <a:pt x="220" y="85"/>
                    </a:lnTo>
                    <a:lnTo>
                      <a:pt x="229" y="64"/>
                    </a:lnTo>
                    <a:lnTo>
                      <a:pt x="234" y="57"/>
                    </a:lnTo>
                    <a:lnTo>
                      <a:pt x="239" y="57"/>
                    </a:lnTo>
                    <a:lnTo>
                      <a:pt x="243" y="57"/>
                    </a:lnTo>
                    <a:lnTo>
                      <a:pt x="243" y="59"/>
                    </a:lnTo>
                    <a:lnTo>
                      <a:pt x="243" y="64"/>
                    </a:lnTo>
                    <a:lnTo>
                      <a:pt x="243" y="69"/>
                    </a:lnTo>
                    <a:lnTo>
                      <a:pt x="241" y="69"/>
                    </a:lnTo>
                    <a:lnTo>
                      <a:pt x="241" y="71"/>
                    </a:lnTo>
                    <a:lnTo>
                      <a:pt x="241" y="73"/>
                    </a:lnTo>
                    <a:lnTo>
                      <a:pt x="241" y="76"/>
                    </a:lnTo>
                    <a:lnTo>
                      <a:pt x="246" y="80"/>
                    </a:lnTo>
                    <a:lnTo>
                      <a:pt x="248" y="85"/>
                    </a:lnTo>
                    <a:lnTo>
                      <a:pt x="267" y="99"/>
                    </a:lnTo>
                    <a:lnTo>
                      <a:pt x="279" y="107"/>
                    </a:lnTo>
                    <a:lnTo>
                      <a:pt x="284" y="109"/>
                    </a:lnTo>
                    <a:lnTo>
                      <a:pt x="322" y="149"/>
                    </a:lnTo>
                    <a:lnTo>
                      <a:pt x="329" y="163"/>
                    </a:lnTo>
                    <a:lnTo>
                      <a:pt x="333" y="175"/>
                    </a:lnTo>
                    <a:lnTo>
                      <a:pt x="333" y="185"/>
                    </a:lnTo>
                    <a:lnTo>
                      <a:pt x="336" y="201"/>
                    </a:lnTo>
                    <a:lnTo>
                      <a:pt x="343" y="239"/>
                    </a:lnTo>
                    <a:lnTo>
                      <a:pt x="343" y="244"/>
                    </a:lnTo>
                    <a:lnTo>
                      <a:pt x="352" y="270"/>
                    </a:lnTo>
                    <a:lnTo>
                      <a:pt x="364" y="284"/>
                    </a:lnTo>
                    <a:lnTo>
                      <a:pt x="376" y="293"/>
                    </a:lnTo>
                    <a:lnTo>
                      <a:pt x="385" y="301"/>
                    </a:lnTo>
                    <a:lnTo>
                      <a:pt x="388" y="303"/>
                    </a:lnTo>
                    <a:lnTo>
                      <a:pt x="390" y="308"/>
                    </a:lnTo>
                    <a:lnTo>
                      <a:pt x="390" y="312"/>
                    </a:lnTo>
                    <a:lnTo>
                      <a:pt x="390" y="320"/>
                    </a:lnTo>
                    <a:lnTo>
                      <a:pt x="390" y="329"/>
                    </a:lnTo>
                    <a:lnTo>
                      <a:pt x="390" y="338"/>
                    </a:lnTo>
                    <a:lnTo>
                      <a:pt x="392" y="346"/>
                    </a:lnTo>
                    <a:lnTo>
                      <a:pt x="397" y="348"/>
                    </a:lnTo>
                    <a:lnTo>
                      <a:pt x="397" y="341"/>
                    </a:lnTo>
                    <a:lnTo>
                      <a:pt x="395" y="329"/>
                    </a:lnTo>
                    <a:lnTo>
                      <a:pt x="392" y="324"/>
                    </a:lnTo>
                    <a:lnTo>
                      <a:pt x="397" y="312"/>
                    </a:lnTo>
                    <a:lnTo>
                      <a:pt x="392" y="303"/>
                    </a:lnTo>
                    <a:lnTo>
                      <a:pt x="385" y="296"/>
                    </a:lnTo>
                    <a:lnTo>
                      <a:pt x="378" y="291"/>
                    </a:lnTo>
                    <a:lnTo>
                      <a:pt x="388" y="293"/>
                    </a:lnTo>
                    <a:lnTo>
                      <a:pt x="397" y="293"/>
                    </a:lnTo>
                    <a:lnTo>
                      <a:pt x="402" y="298"/>
                    </a:lnTo>
                    <a:lnTo>
                      <a:pt x="409" y="303"/>
                    </a:lnTo>
                    <a:lnTo>
                      <a:pt x="402" y="291"/>
                    </a:lnTo>
                    <a:lnTo>
                      <a:pt x="390" y="284"/>
                    </a:lnTo>
                    <a:lnTo>
                      <a:pt x="378" y="279"/>
                    </a:lnTo>
                    <a:lnTo>
                      <a:pt x="366" y="272"/>
                    </a:lnTo>
                    <a:lnTo>
                      <a:pt x="362" y="260"/>
                    </a:lnTo>
                    <a:lnTo>
                      <a:pt x="357" y="246"/>
                    </a:lnTo>
                    <a:lnTo>
                      <a:pt x="348" y="166"/>
                    </a:lnTo>
                    <a:lnTo>
                      <a:pt x="348" y="166"/>
                    </a:lnTo>
                    <a:lnTo>
                      <a:pt x="357" y="163"/>
                    </a:lnTo>
                    <a:lnTo>
                      <a:pt x="369" y="166"/>
                    </a:lnTo>
                    <a:lnTo>
                      <a:pt x="371" y="166"/>
                    </a:lnTo>
                    <a:lnTo>
                      <a:pt x="374" y="166"/>
                    </a:lnTo>
                    <a:lnTo>
                      <a:pt x="376" y="163"/>
                    </a:lnTo>
                    <a:lnTo>
                      <a:pt x="376" y="161"/>
                    </a:lnTo>
                    <a:lnTo>
                      <a:pt x="378" y="159"/>
                    </a:lnTo>
                    <a:lnTo>
                      <a:pt x="378" y="156"/>
                    </a:lnTo>
                    <a:lnTo>
                      <a:pt x="381" y="154"/>
                    </a:lnTo>
                    <a:lnTo>
                      <a:pt x="383" y="154"/>
                    </a:lnTo>
                    <a:lnTo>
                      <a:pt x="385" y="159"/>
                    </a:lnTo>
                    <a:lnTo>
                      <a:pt x="388" y="161"/>
                    </a:lnTo>
                    <a:lnTo>
                      <a:pt x="388" y="163"/>
                    </a:lnTo>
                    <a:lnTo>
                      <a:pt x="390" y="173"/>
                    </a:lnTo>
                    <a:lnTo>
                      <a:pt x="392" y="175"/>
                    </a:lnTo>
                    <a:lnTo>
                      <a:pt x="395" y="178"/>
                    </a:lnTo>
                    <a:lnTo>
                      <a:pt x="402" y="178"/>
                    </a:lnTo>
                    <a:lnTo>
                      <a:pt x="407" y="180"/>
                    </a:lnTo>
                    <a:lnTo>
                      <a:pt x="409" y="178"/>
                    </a:lnTo>
                    <a:lnTo>
                      <a:pt x="414" y="180"/>
                    </a:lnTo>
                    <a:lnTo>
                      <a:pt x="419" y="182"/>
                    </a:lnTo>
                    <a:lnTo>
                      <a:pt x="426" y="189"/>
                    </a:lnTo>
                    <a:lnTo>
                      <a:pt x="430" y="192"/>
                    </a:lnTo>
                    <a:lnTo>
                      <a:pt x="433" y="196"/>
                    </a:lnTo>
                    <a:lnTo>
                      <a:pt x="433" y="199"/>
                    </a:lnTo>
                    <a:lnTo>
                      <a:pt x="430" y="208"/>
                    </a:lnTo>
                    <a:lnTo>
                      <a:pt x="430" y="211"/>
                    </a:lnTo>
                    <a:lnTo>
                      <a:pt x="433" y="213"/>
                    </a:lnTo>
                    <a:lnTo>
                      <a:pt x="433" y="218"/>
                    </a:lnTo>
                    <a:lnTo>
                      <a:pt x="433" y="220"/>
                    </a:lnTo>
                    <a:lnTo>
                      <a:pt x="435" y="222"/>
                    </a:lnTo>
                    <a:lnTo>
                      <a:pt x="437" y="230"/>
                    </a:lnTo>
                    <a:lnTo>
                      <a:pt x="440" y="232"/>
                    </a:lnTo>
                    <a:lnTo>
                      <a:pt x="442" y="232"/>
                    </a:lnTo>
                    <a:lnTo>
                      <a:pt x="445" y="234"/>
                    </a:lnTo>
                    <a:lnTo>
                      <a:pt x="454" y="232"/>
                    </a:lnTo>
                    <a:lnTo>
                      <a:pt x="456" y="232"/>
                    </a:lnTo>
                    <a:lnTo>
                      <a:pt x="466" y="239"/>
                    </a:lnTo>
                    <a:lnTo>
                      <a:pt x="471" y="239"/>
                    </a:lnTo>
                    <a:lnTo>
                      <a:pt x="475" y="241"/>
                    </a:lnTo>
                    <a:lnTo>
                      <a:pt x="478" y="244"/>
                    </a:lnTo>
                    <a:lnTo>
                      <a:pt x="482" y="251"/>
                    </a:lnTo>
                    <a:lnTo>
                      <a:pt x="487" y="253"/>
                    </a:lnTo>
                    <a:lnTo>
                      <a:pt x="492" y="256"/>
                    </a:lnTo>
                    <a:lnTo>
                      <a:pt x="506" y="260"/>
                    </a:lnTo>
                    <a:lnTo>
                      <a:pt x="511" y="260"/>
                    </a:lnTo>
                    <a:lnTo>
                      <a:pt x="516" y="258"/>
                    </a:lnTo>
                    <a:lnTo>
                      <a:pt x="527" y="253"/>
                    </a:lnTo>
                    <a:lnTo>
                      <a:pt x="532" y="253"/>
                    </a:lnTo>
                    <a:lnTo>
                      <a:pt x="542" y="256"/>
                    </a:lnTo>
                    <a:lnTo>
                      <a:pt x="549" y="251"/>
                    </a:lnTo>
                    <a:lnTo>
                      <a:pt x="556" y="244"/>
                    </a:lnTo>
                    <a:lnTo>
                      <a:pt x="558" y="241"/>
                    </a:lnTo>
                    <a:lnTo>
                      <a:pt x="558" y="239"/>
                    </a:lnTo>
                    <a:lnTo>
                      <a:pt x="558" y="237"/>
                    </a:lnTo>
                    <a:lnTo>
                      <a:pt x="558" y="232"/>
                    </a:lnTo>
                    <a:lnTo>
                      <a:pt x="556" y="230"/>
                    </a:lnTo>
                    <a:lnTo>
                      <a:pt x="556" y="227"/>
                    </a:lnTo>
                    <a:lnTo>
                      <a:pt x="558" y="220"/>
                    </a:lnTo>
                    <a:lnTo>
                      <a:pt x="558" y="220"/>
                    </a:lnTo>
                    <a:lnTo>
                      <a:pt x="582" y="208"/>
                    </a:lnTo>
                    <a:lnTo>
                      <a:pt x="584" y="208"/>
                    </a:lnTo>
                    <a:lnTo>
                      <a:pt x="587" y="208"/>
                    </a:lnTo>
                    <a:lnTo>
                      <a:pt x="589" y="208"/>
                    </a:lnTo>
                    <a:lnTo>
                      <a:pt x="594" y="211"/>
                    </a:lnTo>
                    <a:lnTo>
                      <a:pt x="596" y="211"/>
                    </a:lnTo>
                    <a:lnTo>
                      <a:pt x="598" y="211"/>
                    </a:lnTo>
                    <a:lnTo>
                      <a:pt x="603" y="211"/>
                    </a:lnTo>
                    <a:lnTo>
                      <a:pt x="605" y="208"/>
                    </a:lnTo>
                    <a:lnTo>
                      <a:pt x="608" y="204"/>
                    </a:lnTo>
                    <a:lnTo>
                      <a:pt x="610" y="196"/>
                    </a:lnTo>
                    <a:lnTo>
                      <a:pt x="610" y="196"/>
                    </a:lnTo>
                    <a:lnTo>
                      <a:pt x="610" y="194"/>
                    </a:lnTo>
                    <a:lnTo>
                      <a:pt x="613" y="192"/>
                    </a:lnTo>
                    <a:lnTo>
                      <a:pt x="622" y="189"/>
                    </a:lnTo>
                    <a:lnTo>
                      <a:pt x="624" y="187"/>
                    </a:lnTo>
                    <a:lnTo>
                      <a:pt x="631" y="182"/>
                    </a:lnTo>
                    <a:lnTo>
                      <a:pt x="634" y="178"/>
                    </a:lnTo>
                    <a:lnTo>
                      <a:pt x="636" y="173"/>
                    </a:lnTo>
                    <a:lnTo>
                      <a:pt x="636" y="170"/>
                    </a:lnTo>
                    <a:lnTo>
                      <a:pt x="636" y="159"/>
                    </a:lnTo>
                    <a:lnTo>
                      <a:pt x="636" y="151"/>
                    </a:lnTo>
                    <a:lnTo>
                      <a:pt x="636" y="147"/>
                    </a:lnTo>
                    <a:lnTo>
                      <a:pt x="639" y="130"/>
                    </a:lnTo>
                    <a:lnTo>
                      <a:pt x="641" y="125"/>
                    </a:lnTo>
                    <a:lnTo>
                      <a:pt x="643" y="123"/>
                    </a:lnTo>
                    <a:lnTo>
                      <a:pt x="646" y="121"/>
                    </a:lnTo>
                    <a:lnTo>
                      <a:pt x="676" y="97"/>
                    </a:lnTo>
                    <a:lnTo>
                      <a:pt x="681" y="95"/>
                    </a:lnTo>
                    <a:lnTo>
                      <a:pt x="684" y="97"/>
                    </a:lnTo>
                    <a:lnTo>
                      <a:pt x="686" y="97"/>
                    </a:lnTo>
                    <a:lnTo>
                      <a:pt x="688" y="95"/>
                    </a:lnTo>
                    <a:lnTo>
                      <a:pt x="693" y="90"/>
                    </a:lnTo>
                    <a:lnTo>
                      <a:pt x="700" y="73"/>
                    </a:lnTo>
                    <a:lnTo>
                      <a:pt x="707" y="64"/>
                    </a:lnTo>
                    <a:lnTo>
                      <a:pt x="710" y="59"/>
                    </a:lnTo>
                    <a:lnTo>
                      <a:pt x="712" y="54"/>
                    </a:lnTo>
                    <a:lnTo>
                      <a:pt x="712" y="50"/>
                    </a:lnTo>
                    <a:lnTo>
                      <a:pt x="712" y="47"/>
                    </a:lnTo>
                    <a:lnTo>
                      <a:pt x="712" y="38"/>
                    </a:lnTo>
                    <a:lnTo>
                      <a:pt x="712" y="33"/>
                    </a:lnTo>
                    <a:lnTo>
                      <a:pt x="714" y="31"/>
                    </a:lnTo>
                    <a:lnTo>
                      <a:pt x="714" y="28"/>
                    </a:lnTo>
                    <a:lnTo>
                      <a:pt x="719" y="28"/>
                    </a:lnTo>
                    <a:lnTo>
                      <a:pt x="721" y="28"/>
                    </a:lnTo>
                    <a:lnTo>
                      <a:pt x="724" y="28"/>
                    </a:lnTo>
                    <a:lnTo>
                      <a:pt x="728" y="26"/>
                    </a:lnTo>
                    <a:lnTo>
                      <a:pt x="733" y="17"/>
                    </a:lnTo>
                    <a:lnTo>
                      <a:pt x="738" y="9"/>
                    </a:lnTo>
                    <a:lnTo>
                      <a:pt x="750" y="0"/>
                    </a:lnTo>
                    <a:lnTo>
                      <a:pt x="754" y="5"/>
                    </a:lnTo>
                    <a:lnTo>
                      <a:pt x="764" y="5"/>
                    </a:lnTo>
                    <a:lnTo>
                      <a:pt x="771" y="5"/>
                    </a:lnTo>
                    <a:lnTo>
                      <a:pt x="776" y="5"/>
                    </a:lnTo>
                    <a:lnTo>
                      <a:pt x="778" y="7"/>
                    </a:lnTo>
                    <a:lnTo>
                      <a:pt x="783" y="12"/>
                    </a:lnTo>
                    <a:lnTo>
                      <a:pt x="790" y="19"/>
                    </a:lnTo>
                    <a:lnTo>
                      <a:pt x="790" y="21"/>
                    </a:lnTo>
                    <a:lnTo>
                      <a:pt x="790" y="26"/>
                    </a:lnTo>
                    <a:lnTo>
                      <a:pt x="788" y="38"/>
                    </a:lnTo>
                    <a:lnTo>
                      <a:pt x="785" y="40"/>
                    </a:lnTo>
                    <a:lnTo>
                      <a:pt x="790" y="43"/>
                    </a:lnTo>
                    <a:lnTo>
                      <a:pt x="795" y="45"/>
                    </a:lnTo>
                    <a:lnTo>
                      <a:pt x="804" y="47"/>
                    </a:lnTo>
                    <a:lnTo>
                      <a:pt x="809" y="47"/>
                    </a:lnTo>
                    <a:lnTo>
                      <a:pt x="811" y="45"/>
                    </a:lnTo>
                    <a:lnTo>
                      <a:pt x="816" y="40"/>
                    </a:lnTo>
                    <a:lnTo>
                      <a:pt x="818" y="38"/>
                    </a:lnTo>
                    <a:lnTo>
                      <a:pt x="821" y="38"/>
                    </a:lnTo>
                    <a:lnTo>
                      <a:pt x="823" y="40"/>
                    </a:lnTo>
                    <a:lnTo>
                      <a:pt x="825" y="43"/>
                    </a:lnTo>
                    <a:lnTo>
                      <a:pt x="830" y="43"/>
                    </a:lnTo>
                    <a:lnTo>
                      <a:pt x="840" y="38"/>
                    </a:lnTo>
                    <a:lnTo>
                      <a:pt x="842" y="38"/>
                    </a:lnTo>
                    <a:lnTo>
                      <a:pt x="849" y="40"/>
                    </a:lnTo>
                    <a:lnTo>
                      <a:pt x="851" y="40"/>
                    </a:lnTo>
                    <a:lnTo>
                      <a:pt x="856" y="38"/>
                    </a:lnTo>
                    <a:lnTo>
                      <a:pt x="861" y="38"/>
                    </a:lnTo>
                    <a:lnTo>
                      <a:pt x="863" y="40"/>
                    </a:lnTo>
                    <a:lnTo>
                      <a:pt x="866" y="43"/>
                    </a:lnTo>
                    <a:lnTo>
                      <a:pt x="870" y="50"/>
                    </a:lnTo>
                    <a:lnTo>
                      <a:pt x="878" y="62"/>
                    </a:lnTo>
                    <a:lnTo>
                      <a:pt x="880" y="64"/>
                    </a:lnTo>
                    <a:lnTo>
                      <a:pt x="882" y="66"/>
                    </a:lnTo>
                    <a:lnTo>
                      <a:pt x="889" y="69"/>
                    </a:lnTo>
                    <a:lnTo>
                      <a:pt x="901" y="71"/>
                    </a:lnTo>
                    <a:lnTo>
                      <a:pt x="904" y="73"/>
                    </a:lnTo>
                    <a:lnTo>
                      <a:pt x="906" y="76"/>
                    </a:lnTo>
                    <a:lnTo>
                      <a:pt x="906" y="78"/>
                    </a:lnTo>
                    <a:lnTo>
                      <a:pt x="904" y="80"/>
                    </a:lnTo>
                    <a:lnTo>
                      <a:pt x="901" y="83"/>
                    </a:lnTo>
                    <a:lnTo>
                      <a:pt x="899" y="88"/>
                    </a:lnTo>
                    <a:lnTo>
                      <a:pt x="899" y="88"/>
                    </a:lnTo>
                    <a:lnTo>
                      <a:pt x="896" y="90"/>
                    </a:lnTo>
                    <a:lnTo>
                      <a:pt x="896" y="92"/>
                    </a:lnTo>
                    <a:lnTo>
                      <a:pt x="899" y="95"/>
                    </a:lnTo>
                    <a:lnTo>
                      <a:pt x="901" y="97"/>
                    </a:lnTo>
                    <a:lnTo>
                      <a:pt x="906" y="99"/>
                    </a:lnTo>
                    <a:lnTo>
                      <a:pt x="911" y="102"/>
                    </a:lnTo>
                    <a:lnTo>
                      <a:pt x="918" y="107"/>
                    </a:lnTo>
                    <a:lnTo>
                      <a:pt x="927" y="104"/>
                    </a:lnTo>
                    <a:lnTo>
                      <a:pt x="937" y="111"/>
                    </a:lnTo>
                    <a:lnTo>
                      <a:pt x="941" y="111"/>
                    </a:lnTo>
                    <a:lnTo>
                      <a:pt x="941" y="111"/>
                    </a:lnTo>
                    <a:lnTo>
                      <a:pt x="944" y="111"/>
                    </a:lnTo>
                    <a:lnTo>
                      <a:pt x="946" y="116"/>
                    </a:lnTo>
                    <a:lnTo>
                      <a:pt x="946" y="118"/>
                    </a:lnTo>
                    <a:lnTo>
                      <a:pt x="944" y="121"/>
                    </a:lnTo>
                    <a:lnTo>
                      <a:pt x="941" y="125"/>
                    </a:lnTo>
                    <a:lnTo>
                      <a:pt x="941" y="128"/>
                    </a:lnTo>
                    <a:lnTo>
                      <a:pt x="939" y="130"/>
                    </a:lnTo>
                    <a:lnTo>
                      <a:pt x="941" y="133"/>
                    </a:lnTo>
                    <a:lnTo>
                      <a:pt x="944" y="135"/>
                    </a:lnTo>
                    <a:lnTo>
                      <a:pt x="946" y="137"/>
                    </a:lnTo>
                    <a:lnTo>
                      <a:pt x="949" y="135"/>
                    </a:lnTo>
                    <a:lnTo>
                      <a:pt x="951" y="135"/>
                    </a:lnTo>
                    <a:lnTo>
                      <a:pt x="956" y="135"/>
                    </a:lnTo>
                    <a:lnTo>
                      <a:pt x="956" y="137"/>
                    </a:lnTo>
                    <a:lnTo>
                      <a:pt x="958" y="140"/>
                    </a:lnTo>
                    <a:lnTo>
                      <a:pt x="956" y="142"/>
                    </a:lnTo>
                    <a:lnTo>
                      <a:pt x="953" y="147"/>
                    </a:lnTo>
                    <a:lnTo>
                      <a:pt x="946" y="151"/>
                    </a:lnTo>
                    <a:lnTo>
                      <a:pt x="941" y="159"/>
                    </a:lnTo>
                    <a:lnTo>
                      <a:pt x="937" y="161"/>
                    </a:lnTo>
                    <a:lnTo>
                      <a:pt x="937" y="163"/>
                    </a:lnTo>
                    <a:lnTo>
                      <a:pt x="934" y="166"/>
                    </a:lnTo>
                    <a:lnTo>
                      <a:pt x="934" y="170"/>
                    </a:lnTo>
                    <a:lnTo>
                      <a:pt x="934" y="175"/>
                    </a:lnTo>
                    <a:lnTo>
                      <a:pt x="932" y="178"/>
                    </a:lnTo>
                    <a:lnTo>
                      <a:pt x="932" y="180"/>
                    </a:lnTo>
                    <a:lnTo>
                      <a:pt x="934" y="182"/>
                    </a:lnTo>
                    <a:lnTo>
                      <a:pt x="939" y="187"/>
                    </a:lnTo>
                    <a:lnTo>
                      <a:pt x="941" y="189"/>
                    </a:lnTo>
                    <a:lnTo>
                      <a:pt x="944" y="192"/>
                    </a:lnTo>
                    <a:lnTo>
                      <a:pt x="944" y="194"/>
                    </a:lnTo>
                    <a:lnTo>
                      <a:pt x="941" y="196"/>
                    </a:lnTo>
                    <a:lnTo>
                      <a:pt x="934" y="204"/>
                    </a:lnTo>
                    <a:lnTo>
                      <a:pt x="932" y="206"/>
                    </a:lnTo>
                    <a:lnTo>
                      <a:pt x="932" y="208"/>
                    </a:lnTo>
                    <a:lnTo>
                      <a:pt x="932" y="213"/>
                    </a:lnTo>
                    <a:lnTo>
                      <a:pt x="932" y="213"/>
                    </a:lnTo>
                    <a:lnTo>
                      <a:pt x="937" y="215"/>
                    </a:lnTo>
                    <a:lnTo>
                      <a:pt x="941" y="215"/>
                    </a:lnTo>
                    <a:lnTo>
                      <a:pt x="944" y="215"/>
                    </a:lnTo>
                    <a:lnTo>
                      <a:pt x="946" y="218"/>
                    </a:lnTo>
                    <a:lnTo>
                      <a:pt x="949" y="220"/>
                    </a:lnTo>
                    <a:lnTo>
                      <a:pt x="949" y="222"/>
                    </a:lnTo>
                    <a:lnTo>
                      <a:pt x="946" y="227"/>
                    </a:lnTo>
                    <a:lnTo>
                      <a:pt x="944" y="230"/>
                    </a:lnTo>
                    <a:lnTo>
                      <a:pt x="944" y="232"/>
                    </a:lnTo>
                    <a:lnTo>
                      <a:pt x="944" y="234"/>
                    </a:lnTo>
                    <a:lnTo>
                      <a:pt x="949" y="237"/>
                    </a:lnTo>
                    <a:lnTo>
                      <a:pt x="953" y="241"/>
                    </a:lnTo>
                    <a:lnTo>
                      <a:pt x="958" y="244"/>
                    </a:lnTo>
                    <a:lnTo>
                      <a:pt x="960" y="244"/>
                    </a:lnTo>
                    <a:lnTo>
                      <a:pt x="977" y="241"/>
                    </a:lnTo>
                    <a:lnTo>
                      <a:pt x="979" y="244"/>
                    </a:lnTo>
                    <a:lnTo>
                      <a:pt x="982" y="246"/>
                    </a:lnTo>
                    <a:lnTo>
                      <a:pt x="982" y="251"/>
                    </a:lnTo>
                    <a:lnTo>
                      <a:pt x="979" y="253"/>
                    </a:lnTo>
                    <a:lnTo>
                      <a:pt x="979" y="256"/>
                    </a:lnTo>
                    <a:lnTo>
                      <a:pt x="979" y="260"/>
                    </a:lnTo>
                    <a:lnTo>
                      <a:pt x="982" y="263"/>
                    </a:lnTo>
                    <a:lnTo>
                      <a:pt x="984" y="270"/>
                    </a:lnTo>
                    <a:lnTo>
                      <a:pt x="986" y="275"/>
                    </a:lnTo>
                    <a:lnTo>
                      <a:pt x="989" y="279"/>
                    </a:lnTo>
                    <a:lnTo>
                      <a:pt x="991" y="282"/>
                    </a:lnTo>
                    <a:lnTo>
                      <a:pt x="996" y="286"/>
                    </a:lnTo>
                    <a:lnTo>
                      <a:pt x="1001" y="293"/>
                    </a:lnTo>
                    <a:lnTo>
                      <a:pt x="991" y="298"/>
                    </a:lnTo>
                    <a:lnTo>
                      <a:pt x="989" y="305"/>
                    </a:lnTo>
                    <a:lnTo>
                      <a:pt x="996" y="329"/>
                    </a:lnTo>
                    <a:lnTo>
                      <a:pt x="996" y="334"/>
                    </a:lnTo>
                    <a:lnTo>
                      <a:pt x="996" y="336"/>
                    </a:lnTo>
                    <a:lnTo>
                      <a:pt x="993" y="338"/>
                    </a:lnTo>
                    <a:lnTo>
                      <a:pt x="993" y="343"/>
                    </a:lnTo>
                    <a:lnTo>
                      <a:pt x="993" y="346"/>
                    </a:lnTo>
                    <a:lnTo>
                      <a:pt x="993" y="350"/>
                    </a:lnTo>
                    <a:lnTo>
                      <a:pt x="993" y="353"/>
                    </a:lnTo>
                    <a:lnTo>
                      <a:pt x="991" y="355"/>
                    </a:lnTo>
                    <a:lnTo>
                      <a:pt x="982" y="362"/>
                    </a:lnTo>
                    <a:lnTo>
                      <a:pt x="979" y="364"/>
                    </a:lnTo>
                    <a:lnTo>
                      <a:pt x="977" y="369"/>
                    </a:lnTo>
                    <a:lnTo>
                      <a:pt x="975" y="376"/>
                    </a:lnTo>
                    <a:lnTo>
                      <a:pt x="972" y="381"/>
                    </a:lnTo>
                    <a:lnTo>
                      <a:pt x="970" y="383"/>
                    </a:lnTo>
                    <a:lnTo>
                      <a:pt x="967" y="383"/>
                    </a:lnTo>
                    <a:lnTo>
                      <a:pt x="963" y="383"/>
                    </a:lnTo>
                    <a:lnTo>
                      <a:pt x="960" y="386"/>
                    </a:lnTo>
                    <a:lnTo>
                      <a:pt x="958" y="391"/>
                    </a:lnTo>
                    <a:lnTo>
                      <a:pt x="956" y="393"/>
                    </a:lnTo>
                    <a:lnTo>
                      <a:pt x="958" y="398"/>
                    </a:lnTo>
                    <a:lnTo>
                      <a:pt x="958" y="400"/>
                    </a:lnTo>
                    <a:lnTo>
                      <a:pt x="960" y="402"/>
                    </a:lnTo>
                    <a:lnTo>
                      <a:pt x="960" y="407"/>
                    </a:lnTo>
                    <a:lnTo>
                      <a:pt x="958" y="409"/>
                    </a:lnTo>
                    <a:lnTo>
                      <a:pt x="953" y="417"/>
                    </a:lnTo>
                    <a:lnTo>
                      <a:pt x="951" y="421"/>
                    </a:lnTo>
                    <a:lnTo>
                      <a:pt x="946" y="424"/>
                    </a:lnTo>
                    <a:lnTo>
                      <a:pt x="941" y="426"/>
                    </a:lnTo>
                    <a:lnTo>
                      <a:pt x="939" y="428"/>
                    </a:lnTo>
                    <a:lnTo>
                      <a:pt x="934" y="431"/>
                    </a:lnTo>
                    <a:lnTo>
                      <a:pt x="932" y="433"/>
                    </a:lnTo>
                    <a:lnTo>
                      <a:pt x="930" y="433"/>
                    </a:lnTo>
                    <a:lnTo>
                      <a:pt x="922" y="435"/>
                    </a:lnTo>
                    <a:lnTo>
                      <a:pt x="920" y="435"/>
                    </a:lnTo>
                    <a:lnTo>
                      <a:pt x="915" y="440"/>
                    </a:lnTo>
                    <a:lnTo>
                      <a:pt x="904" y="466"/>
                    </a:lnTo>
                    <a:lnTo>
                      <a:pt x="899" y="471"/>
                    </a:lnTo>
                    <a:lnTo>
                      <a:pt x="892" y="478"/>
                    </a:lnTo>
                    <a:lnTo>
                      <a:pt x="882" y="488"/>
                    </a:lnTo>
                    <a:lnTo>
                      <a:pt x="868" y="495"/>
                    </a:lnTo>
                    <a:lnTo>
                      <a:pt x="863" y="499"/>
                    </a:lnTo>
                    <a:lnTo>
                      <a:pt x="863" y="502"/>
                    </a:lnTo>
                    <a:lnTo>
                      <a:pt x="863" y="504"/>
                    </a:lnTo>
                    <a:lnTo>
                      <a:pt x="866" y="504"/>
                    </a:lnTo>
                    <a:lnTo>
                      <a:pt x="866" y="507"/>
                    </a:lnTo>
                    <a:lnTo>
                      <a:pt x="868" y="511"/>
                    </a:lnTo>
                    <a:lnTo>
                      <a:pt x="870" y="514"/>
                    </a:lnTo>
                    <a:lnTo>
                      <a:pt x="870" y="514"/>
                    </a:lnTo>
                    <a:lnTo>
                      <a:pt x="870" y="521"/>
                    </a:lnTo>
                    <a:lnTo>
                      <a:pt x="870" y="523"/>
                    </a:lnTo>
                    <a:lnTo>
                      <a:pt x="870" y="525"/>
                    </a:lnTo>
                    <a:lnTo>
                      <a:pt x="873" y="528"/>
                    </a:lnTo>
                    <a:lnTo>
                      <a:pt x="873" y="530"/>
                    </a:lnTo>
                    <a:lnTo>
                      <a:pt x="875" y="535"/>
                    </a:lnTo>
                    <a:lnTo>
                      <a:pt x="875" y="537"/>
                    </a:lnTo>
                    <a:lnTo>
                      <a:pt x="878" y="540"/>
                    </a:lnTo>
                    <a:lnTo>
                      <a:pt x="882" y="544"/>
                    </a:lnTo>
                    <a:lnTo>
                      <a:pt x="885" y="549"/>
                    </a:lnTo>
                    <a:lnTo>
                      <a:pt x="885" y="551"/>
                    </a:lnTo>
                    <a:lnTo>
                      <a:pt x="885" y="556"/>
                    </a:lnTo>
                    <a:lnTo>
                      <a:pt x="885" y="566"/>
                    </a:lnTo>
                    <a:lnTo>
                      <a:pt x="880" y="570"/>
                    </a:lnTo>
                    <a:lnTo>
                      <a:pt x="856" y="573"/>
                    </a:lnTo>
                    <a:lnTo>
                      <a:pt x="849" y="573"/>
                    </a:lnTo>
                    <a:lnTo>
                      <a:pt x="844" y="570"/>
                    </a:lnTo>
                    <a:lnTo>
                      <a:pt x="842" y="568"/>
                    </a:lnTo>
                    <a:lnTo>
                      <a:pt x="840" y="568"/>
                    </a:lnTo>
                    <a:lnTo>
                      <a:pt x="837" y="568"/>
                    </a:lnTo>
                    <a:lnTo>
                      <a:pt x="835" y="570"/>
                    </a:lnTo>
                    <a:lnTo>
                      <a:pt x="835" y="573"/>
                    </a:lnTo>
                    <a:lnTo>
                      <a:pt x="835" y="575"/>
                    </a:lnTo>
                    <a:lnTo>
                      <a:pt x="835" y="578"/>
                    </a:lnTo>
                    <a:lnTo>
                      <a:pt x="835" y="580"/>
                    </a:lnTo>
                    <a:lnTo>
                      <a:pt x="835" y="582"/>
                    </a:lnTo>
                    <a:lnTo>
                      <a:pt x="833" y="587"/>
                    </a:lnTo>
                    <a:lnTo>
                      <a:pt x="830" y="592"/>
                    </a:lnTo>
                    <a:lnTo>
                      <a:pt x="830" y="596"/>
                    </a:lnTo>
                    <a:lnTo>
                      <a:pt x="833" y="601"/>
                    </a:lnTo>
                    <a:lnTo>
                      <a:pt x="833" y="604"/>
                    </a:lnTo>
                    <a:lnTo>
                      <a:pt x="835" y="604"/>
                    </a:lnTo>
                    <a:lnTo>
                      <a:pt x="844" y="606"/>
                    </a:lnTo>
                    <a:lnTo>
                      <a:pt x="847" y="608"/>
                    </a:lnTo>
                    <a:lnTo>
                      <a:pt x="849" y="611"/>
                    </a:lnTo>
                    <a:lnTo>
                      <a:pt x="849" y="613"/>
                    </a:lnTo>
                    <a:lnTo>
                      <a:pt x="849" y="615"/>
                    </a:lnTo>
                    <a:lnTo>
                      <a:pt x="847" y="618"/>
                    </a:lnTo>
                    <a:lnTo>
                      <a:pt x="837" y="644"/>
                    </a:lnTo>
                    <a:lnTo>
                      <a:pt x="833" y="646"/>
                    </a:lnTo>
                    <a:lnTo>
                      <a:pt x="825" y="651"/>
                    </a:lnTo>
                    <a:lnTo>
                      <a:pt x="825" y="653"/>
                    </a:lnTo>
                    <a:lnTo>
                      <a:pt x="828" y="656"/>
                    </a:lnTo>
                    <a:lnTo>
                      <a:pt x="830" y="658"/>
                    </a:lnTo>
                    <a:lnTo>
                      <a:pt x="833" y="658"/>
                    </a:lnTo>
                    <a:lnTo>
                      <a:pt x="833" y="663"/>
                    </a:lnTo>
                    <a:lnTo>
                      <a:pt x="833" y="665"/>
                    </a:lnTo>
                    <a:lnTo>
                      <a:pt x="833" y="667"/>
                    </a:lnTo>
                    <a:lnTo>
                      <a:pt x="830" y="670"/>
                    </a:lnTo>
                    <a:lnTo>
                      <a:pt x="825" y="670"/>
                    </a:lnTo>
                    <a:lnTo>
                      <a:pt x="823" y="670"/>
                    </a:lnTo>
                    <a:lnTo>
                      <a:pt x="821" y="670"/>
                    </a:lnTo>
                    <a:lnTo>
                      <a:pt x="816" y="667"/>
                    </a:lnTo>
                    <a:lnTo>
                      <a:pt x="814" y="665"/>
                    </a:lnTo>
                    <a:lnTo>
                      <a:pt x="809" y="665"/>
                    </a:lnTo>
                    <a:lnTo>
                      <a:pt x="807" y="667"/>
                    </a:lnTo>
                    <a:lnTo>
                      <a:pt x="804" y="670"/>
                    </a:lnTo>
                    <a:lnTo>
                      <a:pt x="804" y="672"/>
                    </a:lnTo>
                    <a:lnTo>
                      <a:pt x="804" y="675"/>
                    </a:lnTo>
                    <a:lnTo>
                      <a:pt x="802" y="677"/>
                    </a:lnTo>
                    <a:lnTo>
                      <a:pt x="799" y="679"/>
                    </a:lnTo>
                    <a:lnTo>
                      <a:pt x="795" y="682"/>
                    </a:lnTo>
                    <a:lnTo>
                      <a:pt x="792" y="684"/>
                    </a:lnTo>
                    <a:lnTo>
                      <a:pt x="790" y="686"/>
                    </a:lnTo>
                    <a:lnTo>
                      <a:pt x="788" y="693"/>
                    </a:lnTo>
                    <a:lnTo>
                      <a:pt x="788" y="696"/>
                    </a:lnTo>
                    <a:lnTo>
                      <a:pt x="788" y="701"/>
                    </a:lnTo>
                    <a:lnTo>
                      <a:pt x="769" y="712"/>
                    </a:lnTo>
                    <a:lnTo>
                      <a:pt x="762" y="715"/>
                    </a:lnTo>
                    <a:lnTo>
                      <a:pt x="759" y="712"/>
                    </a:lnTo>
                    <a:lnTo>
                      <a:pt x="750" y="703"/>
                    </a:lnTo>
                    <a:lnTo>
                      <a:pt x="747" y="701"/>
                    </a:lnTo>
                    <a:lnTo>
                      <a:pt x="740" y="698"/>
                    </a:lnTo>
                    <a:lnTo>
                      <a:pt x="736" y="701"/>
                    </a:lnTo>
                    <a:lnTo>
                      <a:pt x="714" y="708"/>
                    </a:lnTo>
                    <a:lnTo>
                      <a:pt x="712" y="708"/>
                    </a:lnTo>
                    <a:lnTo>
                      <a:pt x="710" y="708"/>
                    </a:lnTo>
                    <a:lnTo>
                      <a:pt x="705" y="705"/>
                    </a:lnTo>
                    <a:lnTo>
                      <a:pt x="702" y="705"/>
                    </a:lnTo>
                    <a:lnTo>
                      <a:pt x="700" y="708"/>
                    </a:lnTo>
                    <a:lnTo>
                      <a:pt x="695" y="710"/>
                    </a:lnTo>
                    <a:lnTo>
                      <a:pt x="674" y="722"/>
                    </a:lnTo>
                    <a:lnTo>
                      <a:pt x="667" y="722"/>
                    </a:lnTo>
                    <a:lnTo>
                      <a:pt x="665" y="724"/>
                    </a:lnTo>
                    <a:lnTo>
                      <a:pt x="655" y="731"/>
                    </a:lnTo>
                    <a:lnTo>
                      <a:pt x="653" y="731"/>
                    </a:lnTo>
                    <a:lnTo>
                      <a:pt x="650" y="731"/>
                    </a:lnTo>
                    <a:lnTo>
                      <a:pt x="648" y="731"/>
                    </a:lnTo>
                    <a:lnTo>
                      <a:pt x="641" y="729"/>
                    </a:lnTo>
                    <a:lnTo>
                      <a:pt x="627" y="722"/>
                    </a:lnTo>
                    <a:lnTo>
                      <a:pt x="624" y="724"/>
                    </a:lnTo>
                    <a:lnTo>
                      <a:pt x="622" y="724"/>
                    </a:lnTo>
                    <a:lnTo>
                      <a:pt x="620" y="727"/>
                    </a:lnTo>
                    <a:lnTo>
                      <a:pt x="615" y="736"/>
                    </a:lnTo>
                    <a:lnTo>
                      <a:pt x="613" y="738"/>
                    </a:lnTo>
                    <a:lnTo>
                      <a:pt x="610" y="741"/>
                    </a:lnTo>
                    <a:lnTo>
                      <a:pt x="608" y="743"/>
                    </a:lnTo>
                    <a:lnTo>
                      <a:pt x="605" y="746"/>
                    </a:lnTo>
                    <a:lnTo>
                      <a:pt x="603" y="743"/>
                    </a:lnTo>
                    <a:lnTo>
                      <a:pt x="601" y="741"/>
                    </a:lnTo>
                    <a:lnTo>
                      <a:pt x="596" y="738"/>
                    </a:lnTo>
                    <a:lnTo>
                      <a:pt x="594" y="738"/>
                    </a:lnTo>
                    <a:lnTo>
                      <a:pt x="587" y="743"/>
                    </a:lnTo>
                    <a:lnTo>
                      <a:pt x="582" y="750"/>
                    </a:lnTo>
                    <a:lnTo>
                      <a:pt x="584" y="760"/>
                    </a:lnTo>
                    <a:lnTo>
                      <a:pt x="584" y="764"/>
                    </a:lnTo>
                    <a:lnTo>
                      <a:pt x="582" y="767"/>
                    </a:lnTo>
                    <a:lnTo>
                      <a:pt x="579" y="769"/>
                    </a:lnTo>
                    <a:lnTo>
                      <a:pt x="577" y="769"/>
                    </a:lnTo>
                    <a:lnTo>
                      <a:pt x="565" y="769"/>
                    </a:lnTo>
                    <a:lnTo>
                      <a:pt x="563" y="769"/>
                    </a:lnTo>
                    <a:lnTo>
                      <a:pt x="560" y="767"/>
                    </a:lnTo>
                    <a:lnTo>
                      <a:pt x="558" y="767"/>
                    </a:lnTo>
                    <a:lnTo>
                      <a:pt x="558" y="764"/>
                    </a:lnTo>
                    <a:lnTo>
                      <a:pt x="556" y="762"/>
                    </a:lnTo>
                    <a:lnTo>
                      <a:pt x="556" y="760"/>
                    </a:lnTo>
                    <a:lnTo>
                      <a:pt x="556" y="757"/>
                    </a:lnTo>
                    <a:lnTo>
                      <a:pt x="560" y="755"/>
                    </a:lnTo>
                    <a:lnTo>
                      <a:pt x="560" y="753"/>
                    </a:lnTo>
                    <a:lnTo>
                      <a:pt x="560" y="750"/>
                    </a:lnTo>
                    <a:lnTo>
                      <a:pt x="560" y="748"/>
                    </a:lnTo>
                    <a:lnTo>
                      <a:pt x="558" y="746"/>
                    </a:lnTo>
                    <a:lnTo>
                      <a:pt x="556" y="746"/>
                    </a:lnTo>
                    <a:lnTo>
                      <a:pt x="551" y="743"/>
                    </a:lnTo>
                    <a:lnTo>
                      <a:pt x="549" y="743"/>
                    </a:lnTo>
                    <a:lnTo>
                      <a:pt x="546" y="746"/>
                    </a:lnTo>
                    <a:lnTo>
                      <a:pt x="537" y="750"/>
                    </a:lnTo>
                    <a:lnTo>
                      <a:pt x="532" y="757"/>
                    </a:lnTo>
                    <a:lnTo>
                      <a:pt x="527" y="762"/>
                    </a:lnTo>
                    <a:lnTo>
                      <a:pt x="525" y="762"/>
                    </a:lnTo>
                    <a:lnTo>
                      <a:pt x="518" y="762"/>
                    </a:lnTo>
                    <a:lnTo>
                      <a:pt x="508" y="760"/>
                    </a:lnTo>
                    <a:lnTo>
                      <a:pt x="504" y="762"/>
                    </a:lnTo>
                    <a:lnTo>
                      <a:pt x="494" y="769"/>
                    </a:lnTo>
                    <a:lnTo>
                      <a:pt x="489" y="774"/>
                    </a:lnTo>
                    <a:lnTo>
                      <a:pt x="489" y="776"/>
                    </a:lnTo>
                    <a:lnTo>
                      <a:pt x="492" y="779"/>
                    </a:lnTo>
                    <a:lnTo>
                      <a:pt x="497" y="786"/>
                    </a:lnTo>
                    <a:lnTo>
                      <a:pt x="499" y="788"/>
                    </a:lnTo>
                    <a:lnTo>
                      <a:pt x="499" y="793"/>
                    </a:lnTo>
                    <a:lnTo>
                      <a:pt x="501" y="795"/>
                    </a:lnTo>
                    <a:lnTo>
                      <a:pt x="501" y="798"/>
                    </a:lnTo>
                    <a:lnTo>
                      <a:pt x="501" y="800"/>
                    </a:lnTo>
                    <a:lnTo>
                      <a:pt x="499" y="807"/>
                    </a:lnTo>
                    <a:lnTo>
                      <a:pt x="497" y="814"/>
                    </a:lnTo>
                    <a:lnTo>
                      <a:pt x="494" y="817"/>
                    </a:lnTo>
                    <a:lnTo>
                      <a:pt x="494" y="821"/>
                    </a:lnTo>
                    <a:lnTo>
                      <a:pt x="494" y="828"/>
                    </a:lnTo>
                    <a:lnTo>
                      <a:pt x="494" y="831"/>
                    </a:lnTo>
                    <a:lnTo>
                      <a:pt x="494" y="835"/>
                    </a:lnTo>
                    <a:lnTo>
                      <a:pt x="497" y="838"/>
                    </a:lnTo>
                    <a:lnTo>
                      <a:pt x="497" y="840"/>
                    </a:lnTo>
                    <a:lnTo>
                      <a:pt x="499" y="843"/>
                    </a:lnTo>
                    <a:lnTo>
                      <a:pt x="499" y="845"/>
                    </a:lnTo>
                    <a:lnTo>
                      <a:pt x="492" y="859"/>
                    </a:lnTo>
                    <a:lnTo>
                      <a:pt x="489" y="862"/>
                    </a:lnTo>
                    <a:lnTo>
                      <a:pt x="489" y="864"/>
                    </a:lnTo>
                    <a:lnTo>
                      <a:pt x="485" y="864"/>
                    </a:lnTo>
                    <a:lnTo>
                      <a:pt x="480" y="864"/>
                    </a:lnTo>
                    <a:lnTo>
                      <a:pt x="480" y="866"/>
                    </a:lnTo>
                    <a:lnTo>
                      <a:pt x="482" y="869"/>
                    </a:lnTo>
                    <a:lnTo>
                      <a:pt x="482" y="873"/>
                    </a:lnTo>
                    <a:lnTo>
                      <a:pt x="482" y="876"/>
                    </a:lnTo>
                    <a:lnTo>
                      <a:pt x="482" y="880"/>
                    </a:lnTo>
                    <a:lnTo>
                      <a:pt x="478" y="885"/>
                    </a:lnTo>
                    <a:lnTo>
                      <a:pt x="475" y="890"/>
                    </a:lnTo>
                    <a:lnTo>
                      <a:pt x="475" y="892"/>
                    </a:lnTo>
                    <a:lnTo>
                      <a:pt x="480" y="895"/>
                    </a:lnTo>
                    <a:lnTo>
                      <a:pt x="482" y="897"/>
                    </a:lnTo>
                    <a:lnTo>
                      <a:pt x="482" y="902"/>
                    </a:lnTo>
                    <a:lnTo>
                      <a:pt x="482" y="904"/>
                    </a:lnTo>
                    <a:lnTo>
                      <a:pt x="485" y="907"/>
                    </a:lnTo>
                    <a:lnTo>
                      <a:pt x="497" y="907"/>
                    </a:lnTo>
                    <a:lnTo>
                      <a:pt x="525" y="911"/>
                    </a:lnTo>
                    <a:lnTo>
                      <a:pt x="532" y="916"/>
                    </a:lnTo>
                    <a:lnTo>
                      <a:pt x="534" y="925"/>
                    </a:lnTo>
                    <a:lnTo>
                      <a:pt x="537" y="928"/>
                    </a:lnTo>
                    <a:lnTo>
                      <a:pt x="539" y="930"/>
                    </a:lnTo>
                    <a:lnTo>
                      <a:pt x="542" y="933"/>
                    </a:lnTo>
                    <a:lnTo>
                      <a:pt x="544" y="935"/>
                    </a:lnTo>
                    <a:lnTo>
                      <a:pt x="551" y="954"/>
                    </a:lnTo>
                    <a:lnTo>
                      <a:pt x="553" y="959"/>
                    </a:lnTo>
                    <a:lnTo>
                      <a:pt x="553" y="961"/>
                    </a:lnTo>
                    <a:lnTo>
                      <a:pt x="553" y="963"/>
                    </a:lnTo>
                    <a:lnTo>
                      <a:pt x="551" y="966"/>
                    </a:lnTo>
                    <a:lnTo>
                      <a:pt x="549" y="966"/>
                    </a:lnTo>
                    <a:lnTo>
                      <a:pt x="546" y="963"/>
                    </a:lnTo>
                    <a:lnTo>
                      <a:pt x="544" y="966"/>
                    </a:lnTo>
                    <a:lnTo>
                      <a:pt x="544" y="970"/>
                    </a:lnTo>
                    <a:lnTo>
                      <a:pt x="544" y="978"/>
                    </a:lnTo>
                    <a:lnTo>
                      <a:pt x="546" y="980"/>
                    </a:lnTo>
                    <a:lnTo>
                      <a:pt x="549" y="980"/>
                    </a:lnTo>
                    <a:lnTo>
                      <a:pt x="551" y="978"/>
                    </a:lnTo>
                    <a:lnTo>
                      <a:pt x="553" y="975"/>
                    </a:lnTo>
                    <a:lnTo>
                      <a:pt x="553" y="973"/>
                    </a:lnTo>
                    <a:lnTo>
                      <a:pt x="556" y="973"/>
                    </a:lnTo>
                    <a:lnTo>
                      <a:pt x="560" y="973"/>
                    </a:lnTo>
                    <a:lnTo>
                      <a:pt x="560" y="975"/>
                    </a:lnTo>
                    <a:lnTo>
                      <a:pt x="563" y="978"/>
                    </a:lnTo>
                    <a:lnTo>
                      <a:pt x="560" y="994"/>
                    </a:lnTo>
                    <a:lnTo>
                      <a:pt x="563" y="999"/>
                    </a:lnTo>
                    <a:lnTo>
                      <a:pt x="565" y="1008"/>
                    </a:lnTo>
                    <a:lnTo>
                      <a:pt x="565" y="1013"/>
                    </a:lnTo>
                    <a:lnTo>
                      <a:pt x="565" y="1015"/>
                    </a:lnTo>
                    <a:lnTo>
                      <a:pt x="563" y="1018"/>
                    </a:lnTo>
                    <a:lnTo>
                      <a:pt x="556" y="1020"/>
                    </a:lnTo>
                    <a:lnTo>
                      <a:pt x="553" y="1020"/>
                    </a:lnTo>
                    <a:lnTo>
                      <a:pt x="553" y="1022"/>
                    </a:lnTo>
                    <a:lnTo>
                      <a:pt x="551" y="1025"/>
                    </a:lnTo>
                    <a:lnTo>
                      <a:pt x="549" y="1030"/>
                    </a:lnTo>
                    <a:lnTo>
                      <a:pt x="549" y="1034"/>
                    </a:lnTo>
                    <a:lnTo>
                      <a:pt x="549" y="1039"/>
                    </a:lnTo>
                    <a:lnTo>
                      <a:pt x="551" y="1049"/>
                    </a:lnTo>
                    <a:lnTo>
                      <a:pt x="551" y="1049"/>
                    </a:lnTo>
                    <a:lnTo>
                      <a:pt x="551" y="1051"/>
                    </a:lnTo>
                    <a:lnTo>
                      <a:pt x="549" y="1056"/>
                    </a:lnTo>
                    <a:lnTo>
                      <a:pt x="549" y="1058"/>
                    </a:lnTo>
                    <a:lnTo>
                      <a:pt x="546" y="1060"/>
                    </a:lnTo>
                    <a:lnTo>
                      <a:pt x="542" y="1065"/>
                    </a:lnTo>
                    <a:lnTo>
                      <a:pt x="539" y="1067"/>
                    </a:lnTo>
                    <a:lnTo>
                      <a:pt x="537" y="1070"/>
                    </a:lnTo>
                    <a:lnTo>
                      <a:pt x="534" y="1079"/>
                    </a:lnTo>
                    <a:lnTo>
                      <a:pt x="534" y="1084"/>
                    </a:lnTo>
                    <a:lnTo>
                      <a:pt x="532" y="1086"/>
                    </a:lnTo>
                    <a:lnTo>
                      <a:pt x="530" y="1089"/>
                    </a:lnTo>
                    <a:lnTo>
                      <a:pt x="525" y="1086"/>
                    </a:lnTo>
                    <a:lnTo>
                      <a:pt x="525" y="1086"/>
                    </a:lnTo>
                    <a:lnTo>
                      <a:pt x="523" y="1091"/>
                    </a:lnTo>
                    <a:lnTo>
                      <a:pt x="518" y="1101"/>
                    </a:lnTo>
                    <a:lnTo>
                      <a:pt x="516" y="1105"/>
                    </a:lnTo>
                    <a:lnTo>
                      <a:pt x="513" y="1108"/>
                    </a:lnTo>
                    <a:lnTo>
                      <a:pt x="511" y="1110"/>
                    </a:lnTo>
                    <a:lnTo>
                      <a:pt x="504" y="1112"/>
                    </a:lnTo>
                    <a:lnTo>
                      <a:pt x="501" y="1115"/>
                    </a:lnTo>
                    <a:lnTo>
                      <a:pt x="499" y="1120"/>
                    </a:lnTo>
                    <a:lnTo>
                      <a:pt x="499" y="1124"/>
                    </a:lnTo>
                    <a:lnTo>
                      <a:pt x="499" y="1129"/>
                    </a:lnTo>
                    <a:lnTo>
                      <a:pt x="501" y="1138"/>
                    </a:lnTo>
                    <a:lnTo>
                      <a:pt x="499" y="1141"/>
                    </a:lnTo>
                    <a:lnTo>
                      <a:pt x="497" y="1143"/>
                    </a:lnTo>
                    <a:lnTo>
                      <a:pt x="494" y="1143"/>
                    </a:lnTo>
                    <a:lnTo>
                      <a:pt x="485" y="1143"/>
                    </a:lnTo>
                    <a:lnTo>
                      <a:pt x="482" y="1146"/>
                    </a:lnTo>
                    <a:lnTo>
                      <a:pt x="480" y="1146"/>
                    </a:lnTo>
                    <a:lnTo>
                      <a:pt x="475" y="1150"/>
                    </a:lnTo>
                    <a:lnTo>
                      <a:pt x="471" y="1157"/>
                    </a:lnTo>
                    <a:lnTo>
                      <a:pt x="468" y="1160"/>
                    </a:lnTo>
                    <a:lnTo>
                      <a:pt x="468" y="1162"/>
                    </a:lnTo>
                    <a:lnTo>
                      <a:pt x="468" y="1167"/>
                    </a:lnTo>
                    <a:lnTo>
                      <a:pt x="471" y="1172"/>
                    </a:lnTo>
                    <a:lnTo>
                      <a:pt x="471" y="1176"/>
                    </a:lnTo>
                    <a:lnTo>
                      <a:pt x="471" y="1183"/>
                    </a:lnTo>
                    <a:lnTo>
                      <a:pt x="468" y="1186"/>
                    </a:lnTo>
                    <a:lnTo>
                      <a:pt x="466" y="1191"/>
                    </a:lnTo>
                    <a:lnTo>
                      <a:pt x="463" y="1193"/>
                    </a:lnTo>
                    <a:lnTo>
                      <a:pt x="461" y="1198"/>
                    </a:lnTo>
                    <a:lnTo>
                      <a:pt x="461" y="1200"/>
                    </a:lnTo>
                    <a:lnTo>
                      <a:pt x="459" y="1202"/>
                    </a:lnTo>
                    <a:lnTo>
                      <a:pt x="459" y="1205"/>
                    </a:lnTo>
                    <a:lnTo>
                      <a:pt x="461" y="121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7202488" y="5551488"/>
                <a:ext cx="514350" cy="1123950"/>
              </a:xfrm>
              <a:custGeom>
                <a:avLst/>
                <a:gdLst>
                  <a:gd name="T0" fmla="*/ 324 w 324"/>
                  <a:gd name="T1" fmla="*/ 379 h 708"/>
                  <a:gd name="T2" fmla="*/ 287 w 324"/>
                  <a:gd name="T3" fmla="*/ 452 h 708"/>
                  <a:gd name="T4" fmla="*/ 291 w 324"/>
                  <a:gd name="T5" fmla="*/ 563 h 708"/>
                  <a:gd name="T6" fmla="*/ 284 w 324"/>
                  <a:gd name="T7" fmla="*/ 587 h 708"/>
                  <a:gd name="T8" fmla="*/ 265 w 324"/>
                  <a:gd name="T9" fmla="*/ 594 h 708"/>
                  <a:gd name="T10" fmla="*/ 287 w 324"/>
                  <a:gd name="T11" fmla="*/ 606 h 708"/>
                  <a:gd name="T12" fmla="*/ 268 w 324"/>
                  <a:gd name="T13" fmla="*/ 634 h 708"/>
                  <a:gd name="T14" fmla="*/ 268 w 324"/>
                  <a:gd name="T15" fmla="*/ 653 h 708"/>
                  <a:gd name="T16" fmla="*/ 249 w 324"/>
                  <a:gd name="T17" fmla="*/ 677 h 708"/>
                  <a:gd name="T18" fmla="*/ 258 w 324"/>
                  <a:gd name="T19" fmla="*/ 684 h 708"/>
                  <a:gd name="T20" fmla="*/ 246 w 324"/>
                  <a:gd name="T21" fmla="*/ 708 h 708"/>
                  <a:gd name="T22" fmla="*/ 220 w 324"/>
                  <a:gd name="T23" fmla="*/ 682 h 708"/>
                  <a:gd name="T24" fmla="*/ 194 w 324"/>
                  <a:gd name="T25" fmla="*/ 674 h 708"/>
                  <a:gd name="T26" fmla="*/ 187 w 324"/>
                  <a:gd name="T27" fmla="*/ 670 h 708"/>
                  <a:gd name="T28" fmla="*/ 156 w 324"/>
                  <a:gd name="T29" fmla="*/ 663 h 708"/>
                  <a:gd name="T30" fmla="*/ 135 w 324"/>
                  <a:gd name="T31" fmla="*/ 653 h 708"/>
                  <a:gd name="T32" fmla="*/ 123 w 324"/>
                  <a:gd name="T33" fmla="*/ 644 h 708"/>
                  <a:gd name="T34" fmla="*/ 104 w 324"/>
                  <a:gd name="T35" fmla="*/ 627 h 708"/>
                  <a:gd name="T36" fmla="*/ 135 w 324"/>
                  <a:gd name="T37" fmla="*/ 589 h 708"/>
                  <a:gd name="T38" fmla="*/ 104 w 324"/>
                  <a:gd name="T39" fmla="*/ 575 h 708"/>
                  <a:gd name="T40" fmla="*/ 76 w 324"/>
                  <a:gd name="T41" fmla="*/ 566 h 708"/>
                  <a:gd name="T42" fmla="*/ 76 w 324"/>
                  <a:gd name="T43" fmla="*/ 556 h 708"/>
                  <a:gd name="T44" fmla="*/ 88 w 324"/>
                  <a:gd name="T45" fmla="*/ 535 h 708"/>
                  <a:gd name="T46" fmla="*/ 97 w 324"/>
                  <a:gd name="T47" fmla="*/ 513 h 708"/>
                  <a:gd name="T48" fmla="*/ 97 w 324"/>
                  <a:gd name="T49" fmla="*/ 499 h 708"/>
                  <a:gd name="T50" fmla="*/ 90 w 324"/>
                  <a:gd name="T51" fmla="*/ 483 h 708"/>
                  <a:gd name="T52" fmla="*/ 41 w 324"/>
                  <a:gd name="T53" fmla="*/ 502 h 708"/>
                  <a:gd name="T54" fmla="*/ 52 w 324"/>
                  <a:gd name="T55" fmla="*/ 459 h 708"/>
                  <a:gd name="T56" fmla="*/ 74 w 324"/>
                  <a:gd name="T57" fmla="*/ 438 h 708"/>
                  <a:gd name="T58" fmla="*/ 45 w 324"/>
                  <a:gd name="T59" fmla="*/ 414 h 708"/>
                  <a:gd name="T60" fmla="*/ 24 w 324"/>
                  <a:gd name="T61" fmla="*/ 398 h 708"/>
                  <a:gd name="T62" fmla="*/ 22 w 324"/>
                  <a:gd name="T63" fmla="*/ 390 h 708"/>
                  <a:gd name="T64" fmla="*/ 12 w 324"/>
                  <a:gd name="T65" fmla="*/ 374 h 708"/>
                  <a:gd name="T66" fmla="*/ 17 w 324"/>
                  <a:gd name="T67" fmla="*/ 357 h 708"/>
                  <a:gd name="T68" fmla="*/ 45 w 324"/>
                  <a:gd name="T69" fmla="*/ 341 h 708"/>
                  <a:gd name="T70" fmla="*/ 29 w 324"/>
                  <a:gd name="T71" fmla="*/ 329 h 708"/>
                  <a:gd name="T72" fmla="*/ 19 w 324"/>
                  <a:gd name="T73" fmla="*/ 322 h 708"/>
                  <a:gd name="T74" fmla="*/ 0 w 324"/>
                  <a:gd name="T75" fmla="*/ 308 h 708"/>
                  <a:gd name="T76" fmla="*/ 14 w 324"/>
                  <a:gd name="T77" fmla="*/ 296 h 708"/>
                  <a:gd name="T78" fmla="*/ 29 w 324"/>
                  <a:gd name="T79" fmla="*/ 279 h 708"/>
                  <a:gd name="T80" fmla="*/ 29 w 324"/>
                  <a:gd name="T81" fmla="*/ 255 h 708"/>
                  <a:gd name="T82" fmla="*/ 43 w 324"/>
                  <a:gd name="T83" fmla="*/ 227 h 708"/>
                  <a:gd name="T84" fmla="*/ 45 w 324"/>
                  <a:gd name="T85" fmla="*/ 215 h 708"/>
                  <a:gd name="T86" fmla="*/ 71 w 324"/>
                  <a:gd name="T87" fmla="*/ 206 h 708"/>
                  <a:gd name="T88" fmla="*/ 142 w 324"/>
                  <a:gd name="T89" fmla="*/ 156 h 708"/>
                  <a:gd name="T90" fmla="*/ 197 w 324"/>
                  <a:gd name="T91" fmla="*/ 132 h 708"/>
                  <a:gd name="T92" fmla="*/ 225 w 324"/>
                  <a:gd name="T93" fmla="*/ 130 h 708"/>
                  <a:gd name="T94" fmla="*/ 220 w 324"/>
                  <a:gd name="T95" fmla="*/ 66 h 708"/>
                  <a:gd name="T96" fmla="*/ 225 w 324"/>
                  <a:gd name="T97" fmla="*/ 38 h 708"/>
                  <a:gd name="T98" fmla="*/ 218 w 324"/>
                  <a:gd name="T99" fmla="*/ 7 h 708"/>
                  <a:gd name="T100" fmla="*/ 256 w 324"/>
                  <a:gd name="T101" fmla="*/ 12 h 708"/>
                  <a:gd name="T102" fmla="*/ 270 w 324"/>
                  <a:gd name="T103" fmla="*/ 90 h 708"/>
                  <a:gd name="T104" fmla="*/ 265 w 324"/>
                  <a:gd name="T105" fmla="*/ 156 h 708"/>
                  <a:gd name="T106" fmla="*/ 272 w 324"/>
                  <a:gd name="T107" fmla="*/ 168 h 708"/>
                  <a:gd name="T108" fmla="*/ 282 w 324"/>
                  <a:gd name="T109" fmla="*/ 184 h 708"/>
                  <a:gd name="T110" fmla="*/ 298 w 324"/>
                  <a:gd name="T111" fmla="*/ 196 h 708"/>
                  <a:gd name="T112" fmla="*/ 306 w 324"/>
                  <a:gd name="T113" fmla="*/ 27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4" h="708">
                    <a:moveTo>
                      <a:pt x="317" y="300"/>
                    </a:moveTo>
                    <a:lnTo>
                      <a:pt x="317" y="300"/>
                    </a:lnTo>
                    <a:lnTo>
                      <a:pt x="322" y="355"/>
                    </a:lnTo>
                    <a:lnTo>
                      <a:pt x="324" y="364"/>
                    </a:lnTo>
                    <a:lnTo>
                      <a:pt x="324" y="367"/>
                    </a:lnTo>
                    <a:lnTo>
                      <a:pt x="324" y="376"/>
                    </a:lnTo>
                    <a:lnTo>
                      <a:pt x="324" y="379"/>
                    </a:lnTo>
                    <a:lnTo>
                      <a:pt x="322" y="383"/>
                    </a:lnTo>
                    <a:lnTo>
                      <a:pt x="315" y="390"/>
                    </a:lnTo>
                    <a:lnTo>
                      <a:pt x="313" y="398"/>
                    </a:lnTo>
                    <a:lnTo>
                      <a:pt x="308" y="409"/>
                    </a:lnTo>
                    <a:lnTo>
                      <a:pt x="291" y="442"/>
                    </a:lnTo>
                    <a:lnTo>
                      <a:pt x="287" y="447"/>
                    </a:lnTo>
                    <a:lnTo>
                      <a:pt x="287" y="452"/>
                    </a:lnTo>
                    <a:lnTo>
                      <a:pt x="287" y="466"/>
                    </a:lnTo>
                    <a:lnTo>
                      <a:pt x="287" y="497"/>
                    </a:lnTo>
                    <a:lnTo>
                      <a:pt x="294" y="525"/>
                    </a:lnTo>
                    <a:lnTo>
                      <a:pt x="296" y="556"/>
                    </a:lnTo>
                    <a:lnTo>
                      <a:pt x="296" y="558"/>
                    </a:lnTo>
                    <a:lnTo>
                      <a:pt x="294" y="561"/>
                    </a:lnTo>
                    <a:lnTo>
                      <a:pt x="291" y="563"/>
                    </a:lnTo>
                    <a:lnTo>
                      <a:pt x="289" y="568"/>
                    </a:lnTo>
                    <a:lnTo>
                      <a:pt x="287" y="570"/>
                    </a:lnTo>
                    <a:lnTo>
                      <a:pt x="291" y="570"/>
                    </a:lnTo>
                    <a:lnTo>
                      <a:pt x="291" y="577"/>
                    </a:lnTo>
                    <a:lnTo>
                      <a:pt x="291" y="584"/>
                    </a:lnTo>
                    <a:lnTo>
                      <a:pt x="287" y="587"/>
                    </a:lnTo>
                    <a:lnTo>
                      <a:pt x="284" y="587"/>
                    </a:lnTo>
                    <a:lnTo>
                      <a:pt x="282" y="587"/>
                    </a:lnTo>
                    <a:lnTo>
                      <a:pt x="282" y="589"/>
                    </a:lnTo>
                    <a:lnTo>
                      <a:pt x="284" y="596"/>
                    </a:lnTo>
                    <a:lnTo>
                      <a:pt x="279" y="594"/>
                    </a:lnTo>
                    <a:lnTo>
                      <a:pt x="275" y="594"/>
                    </a:lnTo>
                    <a:lnTo>
                      <a:pt x="270" y="594"/>
                    </a:lnTo>
                    <a:lnTo>
                      <a:pt x="265" y="594"/>
                    </a:lnTo>
                    <a:lnTo>
                      <a:pt x="268" y="599"/>
                    </a:lnTo>
                    <a:lnTo>
                      <a:pt x="265" y="603"/>
                    </a:lnTo>
                    <a:lnTo>
                      <a:pt x="263" y="606"/>
                    </a:lnTo>
                    <a:lnTo>
                      <a:pt x="268" y="608"/>
                    </a:lnTo>
                    <a:lnTo>
                      <a:pt x="277" y="603"/>
                    </a:lnTo>
                    <a:lnTo>
                      <a:pt x="284" y="601"/>
                    </a:lnTo>
                    <a:lnTo>
                      <a:pt x="287" y="606"/>
                    </a:lnTo>
                    <a:lnTo>
                      <a:pt x="287" y="611"/>
                    </a:lnTo>
                    <a:lnTo>
                      <a:pt x="284" y="618"/>
                    </a:lnTo>
                    <a:lnTo>
                      <a:pt x="279" y="620"/>
                    </a:lnTo>
                    <a:lnTo>
                      <a:pt x="275" y="622"/>
                    </a:lnTo>
                    <a:lnTo>
                      <a:pt x="272" y="625"/>
                    </a:lnTo>
                    <a:lnTo>
                      <a:pt x="270" y="629"/>
                    </a:lnTo>
                    <a:lnTo>
                      <a:pt x="268" y="634"/>
                    </a:lnTo>
                    <a:lnTo>
                      <a:pt x="261" y="637"/>
                    </a:lnTo>
                    <a:lnTo>
                      <a:pt x="263" y="639"/>
                    </a:lnTo>
                    <a:lnTo>
                      <a:pt x="263" y="641"/>
                    </a:lnTo>
                    <a:lnTo>
                      <a:pt x="263" y="644"/>
                    </a:lnTo>
                    <a:lnTo>
                      <a:pt x="263" y="648"/>
                    </a:lnTo>
                    <a:lnTo>
                      <a:pt x="268" y="648"/>
                    </a:lnTo>
                    <a:lnTo>
                      <a:pt x="268" y="653"/>
                    </a:lnTo>
                    <a:lnTo>
                      <a:pt x="268" y="655"/>
                    </a:lnTo>
                    <a:lnTo>
                      <a:pt x="263" y="660"/>
                    </a:lnTo>
                    <a:lnTo>
                      <a:pt x="265" y="663"/>
                    </a:lnTo>
                    <a:lnTo>
                      <a:pt x="261" y="665"/>
                    </a:lnTo>
                    <a:lnTo>
                      <a:pt x="253" y="672"/>
                    </a:lnTo>
                    <a:lnTo>
                      <a:pt x="249" y="672"/>
                    </a:lnTo>
                    <a:lnTo>
                      <a:pt x="249" y="677"/>
                    </a:lnTo>
                    <a:lnTo>
                      <a:pt x="251" y="679"/>
                    </a:lnTo>
                    <a:lnTo>
                      <a:pt x="253" y="682"/>
                    </a:lnTo>
                    <a:lnTo>
                      <a:pt x="253" y="684"/>
                    </a:lnTo>
                    <a:lnTo>
                      <a:pt x="249" y="689"/>
                    </a:lnTo>
                    <a:lnTo>
                      <a:pt x="251" y="691"/>
                    </a:lnTo>
                    <a:lnTo>
                      <a:pt x="253" y="689"/>
                    </a:lnTo>
                    <a:lnTo>
                      <a:pt x="258" y="684"/>
                    </a:lnTo>
                    <a:lnTo>
                      <a:pt x="261" y="679"/>
                    </a:lnTo>
                    <a:lnTo>
                      <a:pt x="261" y="686"/>
                    </a:lnTo>
                    <a:lnTo>
                      <a:pt x="261" y="693"/>
                    </a:lnTo>
                    <a:lnTo>
                      <a:pt x="258" y="700"/>
                    </a:lnTo>
                    <a:lnTo>
                      <a:pt x="256" y="705"/>
                    </a:lnTo>
                    <a:lnTo>
                      <a:pt x="251" y="708"/>
                    </a:lnTo>
                    <a:lnTo>
                      <a:pt x="246" y="708"/>
                    </a:lnTo>
                    <a:lnTo>
                      <a:pt x="237" y="700"/>
                    </a:lnTo>
                    <a:lnTo>
                      <a:pt x="232" y="698"/>
                    </a:lnTo>
                    <a:lnTo>
                      <a:pt x="223" y="698"/>
                    </a:lnTo>
                    <a:lnTo>
                      <a:pt x="213" y="696"/>
                    </a:lnTo>
                    <a:lnTo>
                      <a:pt x="216" y="684"/>
                    </a:lnTo>
                    <a:lnTo>
                      <a:pt x="218" y="684"/>
                    </a:lnTo>
                    <a:lnTo>
                      <a:pt x="220" y="682"/>
                    </a:lnTo>
                    <a:lnTo>
                      <a:pt x="216" y="677"/>
                    </a:lnTo>
                    <a:lnTo>
                      <a:pt x="206" y="674"/>
                    </a:lnTo>
                    <a:lnTo>
                      <a:pt x="201" y="672"/>
                    </a:lnTo>
                    <a:lnTo>
                      <a:pt x="206" y="665"/>
                    </a:lnTo>
                    <a:lnTo>
                      <a:pt x="206" y="663"/>
                    </a:lnTo>
                    <a:lnTo>
                      <a:pt x="201" y="665"/>
                    </a:lnTo>
                    <a:lnTo>
                      <a:pt x="194" y="674"/>
                    </a:lnTo>
                    <a:lnTo>
                      <a:pt x="190" y="670"/>
                    </a:lnTo>
                    <a:lnTo>
                      <a:pt x="192" y="670"/>
                    </a:lnTo>
                    <a:lnTo>
                      <a:pt x="192" y="670"/>
                    </a:lnTo>
                    <a:lnTo>
                      <a:pt x="192" y="670"/>
                    </a:lnTo>
                    <a:lnTo>
                      <a:pt x="192" y="667"/>
                    </a:lnTo>
                    <a:lnTo>
                      <a:pt x="190" y="670"/>
                    </a:lnTo>
                    <a:lnTo>
                      <a:pt x="187" y="670"/>
                    </a:lnTo>
                    <a:lnTo>
                      <a:pt x="187" y="672"/>
                    </a:lnTo>
                    <a:lnTo>
                      <a:pt x="185" y="667"/>
                    </a:lnTo>
                    <a:lnTo>
                      <a:pt x="180" y="665"/>
                    </a:lnTo>
                    <a:lnTo>
                      <a:pt x="173" y="665"/>
                    </a:lnTo>
                    <a:lnTo>
                      <a:pt x="164" y="663"/>
                    </a:lnTo>
                    <a:lnTo>
                      <a:pt x="159" y="665"/>
                    </a:lnTo>
                    <a:lnTo>
                      <a:pt x="156" y="663"/>
                    </a:lnTo>
                    <a:lnTo>
                      <a:pt x="152" y="660"/>
                    </a:lnTo>
                    <a:lnTo>
                      <a:pt x="149" y="658"/>
                    </a:lnTo>
                    <a:lnTo>
                      <a:pt x="142" y="658"/>
                    </a:lnTo>
                    <a:lnTo>
                      <a:pt x="140" y="655"/>
                    </a:lnTo>
                    <a:lnTo>
                      <a:pt x="140" y="655"/>
                    </a:lnTo>
                    <a:lnTo>
                      <a:pt x="138" y="653"/>
                    </a:lnTo>
                    <a:lnTo>
                      <a:pt x="135" y="653"/>
                    </a:lnTo>
                    <a:lnTo>
                      <a:pt x="133" y="653"/>
                    </a:lnTo>
                    <a:lnTo>
                      <a:pt x="130" y="653"/>
                    </a:lnTo>
                    <a:lnTo>
                      <a:pt x="128" y="651"/>
                    </a:lnTo>
                    <a:lnTo>
                      <a:pt x="130" y="648"/>
                    </a:lnTo>
                    <a:lnTo>
                      <a:pt x="130" y="646"/>
                    </a:lnTo>
                    <a:lnTo>
                      <a:pt x="126" y="644"/>
                    </a:lnTo>
                    <a:lnTo>
                      <a:pt x="123" y="644"/>
                    </a:lnTo>
                    <a:lnTo>
                      <a:pt x="121" y="644"/>
                    </a:lnTo>
                    <a:lnTo>
                      <a:pt x="116" y="644"/>
                    </a:lnTo>
                    <a:lnTo>
                      <a:pt x="111" y="641"/>
                    </a:lnTo>
                    <a:lnTo>
                      <a:pt x="111" y="639"/>
                    </a:lnTo>
                    <a:lnTo>
                      <a:pt x="111" y="632"/>
                    </a:lnTo>
                    <a:lnTo>
                      <a:pt x="109" y="629"/>
                    </a:lnTo>
                    <a:lnTo>
                      <a:pt x="104" y="627"/>
                    </a:lnTo>
                    <a:lnTo>
                      <a:pt x="107" y="622"/>
                    </a:lnTo>
                    <a:lnTo>
                      <a:pt x="109" y="613"/>
                    </a:lnTo>
                    <a:lnTo>
                      <a:pt x="111" y="606"/>
                    </a:lnTo>
                    <a:lnTo>
                      <a:pt x="116" y="608"/>
                    </a:lnTo>
                    <a:lnTo>
                      <a:pt x="133" y="599"/>
                    </a:lnTo>
                    <a:lnTo>
                      <a:pt x="135" y="596"/>
                    </a:lnTo>
                    <a:lnTo>
                      <a:pt x="135" y="589"/>
                    </a:lnTo>
                    <a:lnTo>
                      <a:pt x="140" y="587"/>
                    </a:lnTo>
                    <a:lnTo>
                      <a:pt x="142" y="584"/>
                    </a:lnTo>
                    <a:lnTo>
                      <a:pt x="147" y="580"/>
                    </a:lnTo>
                    <a:lnTo>
                      <a:pt x="140" y="580"/>
                    </a:lnTo>
                    <a:lnTo>
                      <a:pt x="119" y="575"/>
                    </a:lnTo>
                    <a:lnTo>
                      <a:pt x="111" y="577"/>
                    </a:lnTo>
                    <a:lnTo>
                      <a:pt x="104" y="575"/>
                    </a:lnTo>
                    <a:lnTo>
                      <a:pt x="100" y="573"/>
                    </a:lnTo>
                    <a:lnTo>
                      <a:pt x="100" y="563"/>
                    </a:lnTo>
                    <a:lnTo>
                      <a:pt x="93" y="563"/>
                    </a:lnTo>
                    <a:lnTo>
                      <a:pt x="81" y="570"/>
                    </a:lnTo>
                    <a:lnTo>
                      <a:pt x="74" y="573"/>
                    </a:lnTo>
                    <a:lnTo>
                      <a:pt x="74" y="570"/>
                    </a:lnTo>
                    <a:lnTo>
                      <a:pt x="76" y="566"/>
                    </a:lnTo>
                    <a:lnTo>
                      <a:pt x="71" y="568"/>
                    </a:lnTo>
                    <a:lnTo>
                      <a:pt x="67" y="566"/>
                    </a:lnTo>
                    <a:lnTo>
                      <a:pt x="64" y="566"/>
                    </a:lnTo>
                    <a:lnTo>
                      <a:pt x="59" y="566"/>
                    </a:lnTo>
                    <a:lnTo>
                      <a:pt x="64" y="561"/>
                    </a:lnTo>
                    <a:lnTo>
                      <a:pt x="71" y="558"/>
                    </a:lnTo>
                    <a:lnTo>
                      <a:pt x="76" y="556"/>
                    </a:lnTo>
                    <a:lnTo>
                      <a:pt x="78" y="554"/>
                    </a:lnTo>
                    <a:lnTo>
                      <a:pt x="78" y="549"/>
                    </a:lnTo>
                    <a:lnTo>
                      <a:pt x="78" y="544"/>
                    </a:lnTo>
                    <a:lnTo>
                      <a:pt x="74" y="542"/>
                    </a:lnTo>
                    <a:lnTo>
                      <a:pt x="74" y="540"/>
                    </a:lnTo>
                    <a:lnTo>
                      <a:pt x="81" y="540"/>
                    </a:lnTo>
                    <a:lnTo>
                      <a:pt x="88" y="535"/>
                    </a:lnTo>
                    <a:lnTo>
                      <a:pt x="97" y="528"/>
                    </a:lnTo>
                    <a:lnTo>
                      <a:pt x="95" y="525"/>
                    </a:lnTo>
                    <a:lnTo>
                      <a:pt x="93" y="523"/>
                    </a:lnTo>
                    <a:lnTo>
                      <a:pt x="90" y="521"/>
                    </a:lnTo>
                    <a:lnTo>
                      <a:pt x="85" y="521"/>
                    </a:lnTo>
                    <a:lnTo>
                      <a:pt x="95" y="516"/>
                    </a:lnTo>
                    <a:lnTo>
                      <a:pt x="97" y="513"/>
                    </a:lnTo>
                    <a:lnTo>
                      <a:pt x="97" y="513"/>
                    </a:lnTo>
                    <a:lnTo>
                      <a:pt x="95" y="509"/>
                    </a:lnTo>
                    <a:lnTo>
                      <a:pt x="95" y="509"/>
                    </a:lnTo>
                    <a:lnTo>
                      <a:pt x="93" y="509"/>
                    </a:lnTo>
                    <a:lnTo>
                      <a:pt x="95" y="502"/>
                    </a:lnTo>
                    <a:lnTo>
                      <a:pt x="97" y="502"/>
                    </a:lnTo>
                    <a:lnTo>
                      <a:pt x="97" y="499"/>
                    </a:lnTo>
                    <a:lnTo>
                      <a:pt x="100" y="495"/>
                    </a:lnTo>
                    <a:lnTo>
                      <a:pt x="100" y="492"/>
                    </a:lnTo>
                    <a:lnTo>
                      <a:pt x="100" y="492"/>
                    </a:lnTo>
                    <a:lnTo>
                      <a:pt x="95" y="490"/>
                    </a:lnTo>
                    <a:lnTo>
                      <a:pt x="93" y="487"/>
                    </a:lnTo>
                    <a:lnTo>
                      <a:pt x="93" y="485"/>
                    </a:lnTo>
                    <a:lnTo>
                      <a:pt x="90" y="483"/>
                    </a:lnTo>
                    <a:lnTo>
                      <a:pt x="85" y="483"/>
                    </a:lnTo>
                    <a:lnTo>
                      <a:pt x="81" y="483"/>
                    </a:lnTo>
                    <a:lnTo>
                      <a:pt x="69" y="490"/>
                    </a:lnTo>
                    <a:lnTo>
                      <a:pt x="64" y="495"/>
                    </a:lnTo>
                    <a:lnTo>
                      <a:pt x="50" y="497"/>
                    </a:lnTo>
                    <a:lnTo>
                      <a:pt x="45" y="497"/>
                    </a:lnTo>
                    <a:lnTo>
                      <a:pt x="41" y="502"/>
                    </a:lnTo>
                    <a:lnTo>
                      <a:pt x="38" y="497"/>
                    </a:lnTo>
                    <a:lnTo>
                      <a:pt x="41" y="490"/>
                    </a:lnTo>
                    <a:lnTo>
                      <a:pt x="38" y="483"/>
                    </a:lnTo>
                    <a:lnTo>
                      <a:pt x="29" y="473"/>
                    </a:lnTo>
                    <a:lnTo>
                      <a:pt x="43" y="471"/>
                    </a:lnTo>
                    <a:lnTo>
                      <a:pt x="50" y="469"/>
                    </a:lnTo>
                    <a:lnTo>
                      <a:pt x="52" y="459"/>
                    </a:lnTo>
                    <a:lnTo>
                      <a:pt x="50" y="457"/>
                    </a:lnTo>
                    <a:lnTo>
                      <a:pt x="50" y="452"/>
                    </a:lnTo>
                    <a:lnTo>
                      <a:pt x="57" y="447"/>
                    </a:lnTo>
                    <a:lnTo>
                      <a:pt x="64" y="442"/>
                    </a:lnTo>
                    <a:lnTo>
                      <a:pt x="64" y="442"/>
                    </a:lnTo>
                    <a:lnTo>
                      <a:pt x="74" y="438"/>
                    </a:lnTo>
                    <a:lnTo>
                      <a:pt x="74" y="438"/>
                    </a:lnTo>
                    <a:lnTo>
                      <a:pt x="74" y="431"/>
                    </a:lnTo>
                    <a:lnTo>
                      <a:pt x="71" y="428"/>
                    </a:lnTo>
                    <a:lnTo>
                      <a:pt x="67" y="426"/>
                    </a:lnTo>
                    <a:lnTo>
                      <a:pt x="59" y="414"/>
                    </a:lnTo>
                    <a:lnTo>
                      <a:pt x="57" y="409"/>
                    </a:lnTo>
                    <a:lnTo>
                      <a:pt x="55" y="409"/>
                    </a:lnTo>
                    <a:lnTo>
                      <a:pt x="45" y="414"/>
                    </a:lnTo>
                    <a:lnTo>
                      <a:pt x="43" y="412"/>
                    </a:lnTo>
                    <a:lnTo>
                      <a:pt x="41" y="407"/>
                    </a:lnTo>
                    <a:lnTo>
                      <a:pt x="36" y="405"/>
                    </a:lnTo>
                    <a:lnTo>
                      <a:pt x="29" y="402"/>
                    </a:lnTo>
                    <a:lnTo>
                      <a:pt x="22" y="405"/>
                    </a:lnTo>
                    <a:lnTo>
                      <a:pt x="22" y="400"/>
                    </a:lnTo>
                    <a:lnTo>
                      <a:pt x="24" y="398"/>
                    </a:lnTo>
                    <a:lnTo>
                      <a:pt x="22" y="395"/>
                    </a:lnTo>
                    <a:lnTo>
                      <a:pt x="17" y="395"/>
                    </a:lnTo>
                    <a:lnTo>
                      <a:pt x="14" y="395"/>
                    </a:lnTo>
                    <a:lnTo>
                      <a:pt x="12" y="395"/>
                    </a:lnTo>
                    <a:lnTo>
                      <a:pt x="14" y="395"/>
                    </a:lnTo>
                    <a:lnTo>
                      <a:pt x="17" y="393"/>
                    </a:lnTo>
                    <a:lnTo>
                      <a:pt x="22" y="390"/>
                    </a:lnTo>
                    <a:lnTo>
                      <a:pt x="22" y="386"/>
                    </a:lnTo>
                    <a:lnTo>
                      <a:pt x="12" y="388"/>
                    </a:lnTo>
                    <a:lnTo>
                      <a:pt x="12" y="383"/>
                    </a:lnTo>
                    <a:lnTo>
                      <a:pt x="17" y="383"/>
                    </a:lnTo>
                    <a:lnTo>
                      <a:pt x="17" y="379"/>
                    </a:lnTo>
                    <a:lnTo>
                      <a:pt x="17" y="374"/>
                    </a:lnTo>
                    <a:lnTo>
                      <a:pt x="12" y="374"/>
                    </a:lnTo>
                    <a:lnTo>
                      <a:pt x="14" y="367"/>
                    </a:lnTo>
                    <a:lnTo>
                      <a:pt x="12" y="364"/>
                    </a:lnTo>
                    <a:lnTo>
                      <a:pt x="7" y="364"/>
                    </a:lnTo>
                    <a:lnTo>
                      <a:pt x="5" y="362"/>
                    </a:lnTo>
                    <a:lnTo>
                      <a:pt x="5" y="360"/>
                    </a:lnTo>
                    <a:lnTo>
                      <a:pt x="7" y="357"/>
                    </a:lnTo>
                    <a:lnTo>
                      <a:pt x="17" y="357"/>
                    </a:lnTo>
                    <a:lnTo>
                      <a:pt x="19" y="355"/>
                    </a:lnTo>
                    <a:lnTo>
                      <a:pt x="22" y="353"/>
                    </a:lnTo>
                    <a:lnTo>
                      <a:pt x="24" y="353"/>
                    </a:lnTo>
                    <a:lnTo>
                      <a:pt x="36" y="348"/>
                    </a:lnTo>
                    <a:lnTo>
                      <a:pt x="41" y="345"/>
                    </a:lnTo>
                    <a:lnTo>
                      <a:pt x="43" y="343"/>
                    </a:lnTo>
                    <a:lnTo>
                      <a:pt x="45" y="341"/>
                    </a:lnTo>
                    <a:lnTo>
                      <a:pt x="45" y="341"/>
                    </a:lnTo>
                    <a:lnTo>
                      <a:pt x="48" y="341"/>
                    </a:lnTo>
                    <a:lnTo>
                      <a:pt x="48" y="338"/>
                    </a:lnTo>
                    <a:lnTo>
                      <a:pt x="43" y="334"/>
                    </a:lnTo>
                    <a:lnTo>
                      <a:pt x="41" y="334"/>
                    </a:lnTo>
                    <a:lnTo>
                      <a:pt x="29" y="329"/>
                    </a:lnTo>
                    <a:lnTo>
                      <a:pt x="29" y="329"/>
                    </a:lnTo>
                    <a:lnTo>
                      <a:pt x="26" y="324"/>
                    </a:lnTo>
                    <a:lnTo>
                      <a:pt x="26" y="324"/>
                    </a:lnTo>
                    <a:lnTo>
                      <a:pt x="22" y="329"/>
                    </a:lnTo>
                    <a:lnTo>
                      <a:pt x="19" y="329"/>
                    </a:lnTo>
                    <a:lnTo>
                      <a:pt x="19" y="327"/>
                    </a:lnTo>
                    <a:lnTo>
                      <a:pt x="17" y="324"/>
                    </a:lnTo>
                    <a:lnTo>
                      <a:pt x="19" y="322"/>
                    </a:lnTo>
                    <a:lnTo>
                      <a:pt x="29" y="315"/>
                    </a:lnTo>
                    <a:lnTo>
                      <a:pt x="19" y="310"/>
                    </a:lnTo>
                    <a:lnTo>
                      <a:pt x="14" y="312"/>
                    </a:lnTo>
                    <a:lnTo>
                      <a:pt x="3" y="317"/>
                    </a:lnTo>
                    <a:lnTo>
                      <a:pt x="5" y="315"/>
                    </a:lnTo>
                    <a:lnTo>
                      <a:pt x="3" y="310"/>
                    </a:lnTo>
                    <a:lnTo>
                      <a:pt x="0" y="308"/>
                    </a:lnTo>
                    <a:lnTo>
                      <a:pt x="0" y="303"/>
                    </a:lnTo>
                    <a:lnTo>
                      <a:pt x="0" y="298"/>
                    </a:lnTo>
                    <a:lnTo>
                      <a:pt x="3" y="300"/>
                    </a:lnTo>
                    <a:lnTo>
                      <a:pt x="5" y="298"/>
                    </a:lnTo>
                    <a:lnTo>
                      <a:pt x="7" y="298"/>
                    </a:lnTo>
                    <a:lnTo>
                      <a:pt x="10" y="293"/>
                    </a:lnTo>
                    <a:lnTo>
                      <a:pt x="14" y="296"/>
                    </a:lnTo>
                    <a:lnTo>
                      <a:pt x="14" y="293"/>
                    </a:lnTo>
                    <a:lnTo>
                      <a:pt x="14" y="291"/>
                    </a:lnTo>
                    <a:lnTo>
                      <a:pt x="17" y="286"/>
                    </a:lnTo>
                    <a:lnTo>
                      <a:pt x="17" y="284"/>
                    </a:lnTo>
                    <a:lnTo>
                      <a:pt x="17" y="284"/>
                    </a:lnTo>
                    <a:lnTo>
                      <a:pt x="19" y="282"/>
                    </a:lnTo>
                    <a:lnTo>
                      <a:pt x="29" y="279"/>
                    </a:lnTo>
                    <a:lnTo>
                      <a:pt x="31" y="277"/>
                    </a:lnTo>
                    <a:lnTo>
                      <a:pt x="31" y="272"/>
                    </a:lnTo>
                    <a:lnTo>
                      <a:pt x="31" y="267"/>
                    </a:lnTo>
                    <a:lnTo>
                      <a:pt x="33" y="260"/>
                    </a:lnTo>
                    <a:lnTo>
                      <a:pt x="36" y="258"/>
                    </a:lnTo>
                    <a:lnTo>
                      <a:pt x="33" y="255"/>
                    </a:lnTo>
                    <a:lnTo>
                      <a:pt x="29" y="255"/>
                    </a:lnTo>
                    <a:lnTo>
                      <a:pt x="29" y="255"/>
                    </a:lnTo>
                    <a:lnTo>
                      <a:pt x="29" y="253"/>
                    </a:lnTo>
                    <a:lnTo>
                      <a:pt x="31" y="241"/>
                    </a:lnTo>
                    <a:lnTo>
                      <a:pt x="33" y="237"/>
                    </a:lnTo>
                    <a:lnTo>
                      <a:pt x="38" y="234"/>
                    </a:lnTo>
                    <a:lnTo>
                      <a:pt x="45" y="232"/>
                    </a:lnTo>
                    <a:lnTo>
                      <a:pt x="43" y="227"/>
                    </a:lnTo>
                    <a:lnTo>
                      <a:pt x="43" y="218"/>
                    </a:lnTo>
                    <a:lnTo>
                      <a:pt x="41" y="213"/>
                    </a:lnTo>
                    <a:lnTo>
                      <a:pt x="41" y="211"/>
                    </a:lnTo>
                    <a:lnTo>
                      <a:pt x="43" y="211"/>
                    </a:lnTo>
                    <a:lnTo>
                      <a:pt x="43" y="211"/>
                    </a:lnTo>
                    <a:lnTo>
                      <a:pt x="45" y="213"/>
                    </a:lnTo>
                    <a:lnTo>
                      <a:pt x="45" y="215"/>
                    </a:lnTo>
                    <a:lnTo>
                      <a:pt x="50" y="213"/>
                    </a:lnTo>
                    <a:lnTo>
                      <a:pt x="55" y="213"/>
                    </a:lnTo>
                    <a:lnTo>
                      <a:pt x="57" y="215"/>
                    </a:lnTo>
                    <a:lnTo>
                      <a:pt x="62" y="218"/>
                    </a:lnTo>
                    <a:lnTo>
                      <a:pt x="67" y="215"/>
                    </a:lnTo>
                    <a:lnTo>
                      <a:pt x="69" y="211"/>
                    </a:lnTo>
                    <a:lnTo>
                      <a:pt x="71" y="206"/>
                    </a:lnTo>
                    <a:lnTo>
                      <a:pt x="71" y="199"/>
                    </a:lnTo>
                    <a:lnTo>
                      <a:pt x="69" y="196"/>
                    </a:lnTo>
                    <a:lnTo>
                      <a:pt x="81" y="194"/>
                    </a:lnTo>
                    <a:lnTo>
                      <a:pt x="100" y="182"/>
                    </a:lnTo>
                    <a:lnTo>
                      <a:pt x="133" y="170"/>
                    </a:lnTo>
                    <a:lnTo>
                      <a:pt x="142" y="163"/>
                    </a:lnTo>
                    <a:lnTo>
                      <a:pt x="142" y="156"/>
                    </a:lnTo>
                    <a:lnTo>
                      <a:pt x="156" y="135"/>
                    </a:lnTo>
                    <a:lnTo>
                      <a:pt x="161" y="132"/>
                    </a:lnTo>
                    <a:lnTo>
                      <a:pt x="168" y="130"/>
                    </a:lnTo>
                    <a:lnTo>
                      <a:pt x="175" y="128"/>
                    </a:lnTo>
                    <a:lnTo>
                      <a:pt x="178" y="130"/>
                    </a:lnTo>
                    <a:lnTo>
                      <a:pt x="180" y="128"/>
                    </a:lnTo>
                    <a:lnTo>
                      <a:pt x="197" y="132"/>
                    </a:lnTo>
                    <a:lnTo>
                      <a:pt x="204" y="135"/>
                    </a:lnTo>
                    <a:lnTo>
                      <a:pt x="206" y="137"/>
                    </a:lnTo>
                    <a:lnTo>
                      <a:pt x="209" y="140"/>
                    </a:lnTo>
                    <a:lnTo>
                      <a:pt x="211" y="142"/>
                    </a:lnTo>
                    <a:lnTo>
                      <a:pt x="216" y="149"/>
                    </a:lnTo>
                    <a:lnTo>
                      <a:pt x="218" y="149"/>
                    </a:lnTo>
                    <a:lnTo>
                      <a:pt x="225" y="130"/>
                    </a:lnTo>
                    <a:lnTo>
                      <a:pt x="230" y="116"/>
                    </a:lnTo>
                    <a:lnTo>
                      <a:pt x="225" y="106"/>
                    </a:lnTo>
                    <a:lnTo>
                      <a:pt x="227" y="99"/>
                    </a:lnTo>
                    <a:lnTo>
                      <a:pt x="225" y="92"/>
                    </a:lnTo>
                    <a:lnTo>
                      <a:pt x="220" y="85"/>
                    </a:lnTo>
                    <a:lnTo>
                      <a:pt x="213" y="80"/>
                    </a:lnTo>
                    <a:lnTo>
                      <a:pt x="220" y="66"/>
                    </a:lnTo>
                    <a:lnTo>
                      <a:pt x="220" y="64"/>
                    </a:lnTo>
                    <a:lnTo>
                      <a:pt x="218" y="59"/>
                    </a:lnTo>
                    <a:lnTo>
                      <a:pt x="218" y="57"/>
                    </a:lnTo>
                    <a:lnTo>
                      <a:pt x="218" y="52"/>
                    </a:lnTo>
                    <a:lnTo>
                      <a:pt x="220" y="47"/>
                    </a:lnTo>
                    <a:lnTo>
                      <a:pt x="227" y="40"/>
                    </a:lnTo>
                    <a:lnTo>
                      <a:pt x="225" y="38"/>
                    </a:lnTo>
                    <a:lnTo>
                      <a:pt x="225" y="35"/>
                    </a:lnTo>
                    <a:lnTo>
                      <a:pt x="225" y="35"/>
                    </a:lnTo>
                    <a:lnTo>
                      <a:pt x="225" y="31"/>
                    </a:lnTo>
                    <a:lnTo>
                      <a:pt x="223" y="28"/>
                    </a:lnTo>
                    <a:lnTo>
                      <a:pt x="218" y="21"/>
                    </a:lnTo>
                    <a:lnTo>
                      <a:pt x="218" y="14"/>
                    </a:lnTo>
                    <a:lnTo>
                      <a:pt x="218" y="7"/>
                    </a:lnTo>
                    <a:lnTo>
                      <a:pt x="223" y="5"/>
                    </a:lnTo>
                    <a:lnTo>
                      <a:pt x="237" y="2"/>
                    </a:lnTo>
                    <a:lnTo>
                      <a:pt x="242" y="0"/>
                    </a:lnTo>
                    <a:lnTo>
                      <a:pt x="246" y="5"/>
                    </a:lnTo>
                    <a:lnTo>
                      <a:pt x="249" y="7"/>
                    </a:lnTo>
                    <a:lnTo>
                      <a:pt x="256" y="9"/>
                    </a:lnTo>
                    <a:lnTo>
                      <a:pt x="256" y="12"/>
                    </a:lnTo>
                    <a:lnTo>
                      <a:pt x="253" y="16"/>
                    </a:lnTo>
                    <a:lnTo>
                      <a:pt x="253" y="21"/>
                    </a:lnTo>
                    <a:lnTo>
                      <a:pt x="256" y="26"/>
                    </a:lnTo>
                    <a:lnTo>
                      <a:pt x="261" y="31"/>
                    </a:lnTo>
                    <a:lnTo>
                      <a:pt x="258" y="38"/>
                    </a:lnTo>
                    <a:lnTo>
                      <a:pt x="270" y="76"/>
                    </a:lnTo>
                    <a:lnTo>
                      <a:pt x="270" y="90"/>
                    </a:lnTo>
                    <a:lnTo>
                      <a:pt x="265" y="130"/>
                    </a:lnTo>
                    <a:lnTo>
                      <a:pt x="265" y="135"/>
                    </a:lnTo>
                    <a:lnTo>
                      <a:pt x="265" y="140"/>
                    </a:lnTo>
                    <a:lnTo>
                      <a:pt x="268" y="154"/>
                    </a:lnTo>
                    <a:lnTo>
                      <a:pt x="268" y="154"/>
                    </a:lnTo>
                    <a:lnTo>
                      <a:pt x="265" y="156"/>
                    </a:lnTo>
                    <a:lnTo>
                      <a:pt x="265" y="156"/>
                    </a:lnTo>
                    <a:lnTo>
                      <a:pt x="265" y="158"/>
                    </a:lnTo>
                    <a:lnTo>
                      <a:pt x="265" y="161"/>
                    </a:lnTo>
                    <a:lnTo>
                      <a:pt x="268" y="161"/>
                    </a:lnTo>
                    <a:lnTo>
                      <a:pt x="270" y="161"/>
                    </a:lnTo>
                    <a:lnTo>
                      <a:pt x="270" y="161"/>
                    </a:lnTo>
                    <a:lnTo>
                      <a:pt x="272" y="166"/>
                    </a:lnTo>
                    <a:lnTo>
                      <a:pt x="272" y="168"/>
                    </a:lnTo>
                    <a:lnTo>
                      <a:pt x="272" y="170"/>
                    </a:lnTo>
                    <a:lnTo>
                      <a:pt x="272" y="173"/>
                    </a:lnTo>
                    <a:lnTo>
                      <a:pt x="275" y="175"/>
                    </a:lnTo>
                    <a:lnTo>
                      <a:pt x="275" y="177"/>
                    </a:lnTo>
                    <a:lnTo>
                      <a:pt x="277" y="180"/>
                    </a:lnTo>
                    <a:lnTo>
                      <a:pt x="279" y="184"/>
                    </a:lnTo>
                    <a:lnTo>
                      <a:pt x="282" y="184"/>
                    </a:lnTo>
                    <a:lnTo>
                      <a:pt x="291" y="189"/>
                    </a:lnTo>
                    <a:lnTo>
                      <a:pt x="289" y="182"/>
                    </a:lnTo>
                    <a:lnTo>
                      <a:pt x="287" y="180"/>
                    </a:lnTo>
                    <a:lnTo>
                      <a:pt x="282" y="168"/>
                    </a:lnTo>
                    <a:lnTo>
                      <a:pt x="291" y="182"/>
                    </a:lnTo>
                    <a:lnTo>
                      <a:pt x="296" y="189"/>
                    </a:lnTo>
                    <a:lnTo>
                      <a:pt x="298" y="196"/>
                    </a:lnTo>
                    <a:lnTo>
                      <a:pt x="301" y="220"/>
                    </a:lnTo>
                    <a:lnTo>
                      <a:pt x="303" y="234"/>
                    </a:lnTo>
                    <a:lnTo>
                      <a:pt x="308" y="241"/>
                    </a:lnTo>
                    <a:lnTo>
                      <a:pt x="306" y="248"/>
                    </a:lnTo>
                    <a:lnTo>
                      <a:pt x="306" y="253"/>
                    </a:lnTo>
                    <a:lnTo>
                      <a:pt x="306" y="260"/>
                    </a:lnTo>
                    <a:lnTo>
                      <a:pt x="306" y="270"/>
                    </a:lnTo>
                    <a:lnTo>
                      <a:pt x="308" y="277"/>
                    </a:lnTo>
                    <a:lnTo>
                      <a:pt x="315" y="293"/>
                    </a:lnTo>
                    <a:lnTo>
                      <a:pt x="317" y="30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noEditPoints="1"/>
              </p:cNvSpPr>
              <p:nvPr/>
            </p:nvSpPr>
            <p:spPr bwMode="auto">
              <a:xfrm>
                <a:off x="5013326" y="4262438"/>
                <a:ext cx="1655763" cy="1462088"/>
              </a:xfrm>
              <a:custGeom>
                <a:avLst/>
                <a:gdLst>
                  <a:gd name="T0" fmla="*/ 627 w 1043"/>
                  <a:gd name="T1" fmla="*/ 911 h 921"/>
                  <a:gd name="T2" fmla="*/ 648 w 1043"/>
                  <a:gd name="T3" fmla="*/ 19 h 921"/>
                  <a:gd name="T4" fmla="*/ 589 w 1043"/>
                  <a:gd name="T5" fmla="*/ 14 h 921"/>
                  <a:gd name="T6" fmla="*/ 577 w 1043"/>
                  <a:gd name="T7" fmla="*/ 62 h 921"/>
                  <a:gd name="T8" fmla="*/ 613 w 1043"/>
                  <a:gd name="T9" fmla="*/ 109 h 921"/>
                  <a:gd name="T10" fmla="*/ 565 w 1043"/>
                  <a:gd name="T11" fmla="*/ 125 h 921"/>
                  <a:gd name="T12" fmla="*/ 504 w 1043"/>
                  <a:gd name="T13" fmla="*/ 144 h 921"/>
                  <a:gd name="T14" fmla="*/ 459 w 1043"/>
                  <a:gd name="T15" fmla="*/ 182 h 921"/>
                  <a:gd name="T16" fmla="*/ 426 w 1043"/>
                  <a:gd name="T17" fmla="*/ 227 h 921"/>
                  <a:gd name="T18" fmla="*/ 395 w 1043"/>
                  <a:gd name="T19" fmla="*/ 265 h 921"/>
                  <a:gd name="T20" fmla="*/ 362 w 1043"/>
                  <a:gd name="T21" fmla="*/ 296 h 921"/>
                  <a:gd name="T22" fmla="*/ 367 w 1043"/>
                  <a:gd name="T23" fmla="*/ 322 h 921"/>
                  <a:gd name="T24" fmla="*/ 352 w 1043"/>
                  <a:gd name="T25" fmla="*/ 343 h 921"/>
                  <a:gd name="T26" fmla="*/ 409 w 1043"/>
                  <a:gd name="T27" fmla="*/ 365 h 921"/>
                  <a:gd name="T28" fmla="*/ 426 w 1043"/>
                  <a:gd name="T29" fmla="*/ 424 h 921"/>
                  <a:gd name="T30" fmla="*/ 393 w 1043"/>
                  <a:gd name="T31" fmla="*/ 438 h 921"/>
                  <a:gd name="T32" fmla="*/ 334 w 1043"/>
                  <a:gd name="T33" fmla="*/ 419 h 921"/>
                  <a:gd name="T34" fmla="*/ 267 w 1043"/>
                  <a:gd name="T35" fmla="*/ 398 h 921"/>
                  <a:gd name="T36" fmla="*/ 213 w 1043"/>
                  <a:gd name="T37" fmla="*/ 395 h 921"/>
                  <a:gd name="T38" fmla="*/ 161 w 1043"/>
                  <a:gd name="T39" fmla="*/ 412 h 921"/>
                  <a:gd name="T40" fmla="*/ 123 w 1043"/>
                  <a:gd name="T41" fmla="*/ 419 h 921"/>
                  <a:gd name="T42" fmla="*/ 137 w 1043"/>
                  <a:gd name="T43" fmla="*/ 462 h 921"/>
                  <a:gd name="T44" fmla="*/ 151 w 1043"/>
                  <a:gd name="T45" fmla="*/ 481 h 921"/>
                  <a:gd name="T46" fmla="*/ 177 w 1043"/>
                  <a:gd name="T47" fmla="*/ 518 h 921"/>
                  <a:gd name="T48" fmla="*/ 170 w 1043"/>
                  <a:gd name="T49" fmla="*/ 530 h 921"/>
                  <a:gd name="T50" fmla="*/ 123 w 1043"/>
                  <a:gd name="T51" fmla="*/ 570 h 921"/>
                  <a:gd name="T52" fmla="*/ 113 w 1043"/>
                  <a:gd name="T53" fmla="*/ 634 h 921"/>
                  <a:gd name="T54" fmla="*/ 104 w 1043"/>
                  <a:gd name="T55" fmla="*/ 651 h 921"/>
                  <a:gd name="T56" fmla="*/ 59 w 1043"/>
                  <a:gd name="T57" fmla="*/ 684 h 921"/>
                  <a:gd name="T58" fmla="*/ 64 w 1043"/>
                  <a:gd name="T59" fmla="*/ 701 h 921"/>
                  <a:gd name="T60" fmla="*/ 24 w 1043"/>
                  <a:gd name="T61" fmla="*/ 731 h 921"/>
                  <a:gd name="T62" fmla="*/ 90 w 1043"/>
                  <a:gd name="T63" fmla="*/ 753 h 921"/>
                  <a:gd name="T64" fmla="*/ 161 w 1043"/>
                  <a:gd name="T65" fmla="*/ 767 h 921"/>
                  <a:gd name="T66" fmla="*/ 175 w 1043"/>
                  <a:gd name="T67" fmla="*/ 776 h 921"/>
                  <a:gd name="T68" fmla="*/ 248 w 1043"/>
                  <a:gd name="T69" fmla="*/ 762 h 921"/>
                  <a:gd name="T70" fmla="*/ 253 w 1043"/>
                  <a:gd name="T71" fmla="*/ 710 h 921"/>
                  <a:gd name="T72" fmla="*/ 305 w 1043"/>
                  <a:gd name="T73" fmla="*/ 743 h 921"/>
                  <a:gd name="T74" fmla="*/ 341 w 1043"/>
                  <a:gd name="T75" fmla="*/ 781 h 921"/>
                  <a:gd name="T76" fmla="*/ 360 w 1043"/>
                  <a:gd name="T77" fmla="*/ 840 h 921"/>
                  <a:gd name="T78" fmla="*/ 426 w 1043"/>
                  <a:gd name="T79" fmla="*/ 847 h 921"/>
                  <a:gd name="T80" fmla="*/ 478 w 1043"/>
                  <a:gd name="T81" fmla="*/ 864 h 921"/>
                  <a:gd name="T82" fmla="*/ 518 w 1043"/>
                  <a:gd name="T83" fmla="*/ 897 h 921"/>
                  <a:gd name="T84" fmla="*/ 539 w 1043"/>
                  <a:gd name="T85" fmla="*/ 866 h 921"/>
                  <a:gd name="T86" fmla="*/ 584 w 1043"/>
                  <a:gd name="T87" fmla="*/ 890 h 921"/>
                  <a:gd name="T88" fmla="*/ 622 w 1043"/>
                  <a:gd name="T89" fmla="*/ 857 h 921"/>
                  <a:gd name="T90" fmla="*/ 669 w 1043"/>
                  <a:gd name="T91" fmla="*/ 854 h 921"/>
                  <a:gd name="T92" fmla="*/ 733 w 1043"/>
                  <a:gd name="T93" fmla="*/ 821 h 921"/>
                  <a:gd name="T94" fmla="*/ 762 w 1043"/>
                  <a:gd name="T95" fmla="*/ 802 h 921"/>
                  <a:gd name="T96" fmla="*/ 752 w 1043"/>
                  <a:gd name="T97" fmla="*/ 772 h 921"/>
                  <a:gd name="T98" fmla="*/ 811 w 1043"/>
                  <a:gd name="T99" fmla="*/ 717 h 921"/>
                  <a:gd name="T100" fmla="*/ 828 w 1043"/>
                  <a:gd name="T101" fmla="*/ 703 h 921"/>
                  <a:gd name="T102" fmla="*/ 878 w 1043"/>
                  <a:gd name="T103" fmla="*/ 649 h 921"/>
                  <a:gd name="T104" fmla="*/ 894 w 1043"/>
                  <a:gd name="T105" fmla="*/ 613 h 921"/>
                  <a:gd name="T106" fmla="*/ 944 w 1043"/>
                  <a:gd name="T107" fmla="*/ 589 h 921"/>
                  <a:gd name="T108" fmla="*/ 987 w 1043"/>
                  <a:gd name="T109" fmla="*/ 559 h 921"/>
                  <a:gd name="T110" fmla="*/ 1003 w 1043"/>
                  <a:gd name="T111" fmla="*/ 488 h 921"/>
                  <a:gd name="T112" fmla="*/ 1027 w 1043"/>
                  <a:gd name="T113" fmla="*/ 391 h 921"/>
                  <a:gd name="T114" fmla="*/ 906 w 1043"/>
                  <a:gd name="T115" fmla="*/ 395 h 921"/>
                  <a:gd name="T116" fmla="*/ 811 w 1043"/>
                  <a:gd name="T117" fmla="*/ 350 h 921"/>
                  <a:gd name="T118" fmla="*/ 795 w 1043"/>
                  <a:gd name="T119" fmla="*/ 286 h 921"/>
                  <a:gd name="T120" fmla="*/ 811 w 1043"/>
                  <a:gd name="T121" fmla="*/ 175 h 921"/>
                  <a:gd name="T122" fmla="*/ 809 w 1043"/>
                  <a:gd name="T123" fmla="*/ 118 h 921"/>
                  <a:gd name="T124" fmla="*/ 707 w 1043"/>
                  <a:gd name="T125" fmla="*/ 40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3" h="921">
                    <a:moveTo>
                      <a:pt x="634" y="904"/>
                    </a:moveTo>
                    <a:lnTo>
                      <a:pt x="634" y="904"/>
                    </a:lnTo>
                    <a:lnTo>
                      <a:pt x="636" y="907"/>
                    </a:lnTo>
                    <a:lnTo>
                      <a:pt x="636" y="911"/>
                    </a:lnTo>
                    <a:lnTo>
                      <a:pt x="634" y="916"/>
                    </a:lnTo>
                    <a:lnTo>
                      <a:pt x="629" y="918"/>
                    </a:lnTo>
                    <a:lnTo>
                      <a:pt x="625" y="921"/>
                    </a:lnTo>
                    <a:lnTo>
                      <a:pt x="620" y="921"/>
                    </a:lnTo>
                    <a:lnTo>
                      <a:pt x="613" y="916"/>
                    </a:lnTo>
                    <a:lnTo>
                      <a:pt x="613" y="914"/>
                    </a:lnTo>
                    <a:lnTo>
                      <a:pt x="615" y="914"/>
                    </a:lnTo>
                    <a:lnTo>
                      <a:pt x="625" y="911"/>
                    </a:lnTo>
                    <a:lnTo>
                      <a:pt x="627" y="911"/>
                    </a:lnTo>
                    <a:lnTo>
                      <a:pt x="627" y="909"/>
                    </a:lnTo>
                    <a:lnTo>
                      <a:pt x="629" y="909"/>
                    </a:lnTo>
                    <a:lnTo>
                      <a:pt x="629" y="909"/>
                    </a:lnTo>
                    <a:lnTo>
                      <a:pt x="632" y="909"/>
                    </a:lnTo>
                    <a:lnTo>
                      <a:pt x="634" y="907"/>
                    </a:lnTo>
                    <a:lnTo>
                      <a:pt x="634" y="904"/>
                    </a:lnTo>
                    <a:close/>
                    <a:moveTo>
                      <a:pt x="665" y="10"/>
                    </a:moveTo>
                    <a:lnTo>
                      <a:pt x="665" y="10"/>
                    </a:lnTo>
                    <a:lnTo>
                      <a:pt x="660" y="12"/>
                    </a:lnTo>
                    <a:lnTo>
                      <a:pt x="653" y="12"/>
                    </a:lnTo>
                    <a:lnTo>
                      <a:pt x="648" y="14"/>
                    </a:lnTo>
                    <a:lnTo>
                      <a:pt x="648" y="17"/>
                    </a:lnTo>
                    <a:lnTo>
                      <a:pt x="648" y="19"/>
                    </a:lnTo>
                    <a:lnTo>
                      <a:pt x="648" y="21"/>
                    </a:lnTo>
                    <a:lnTo>
                      <a:pt x="646" y="26"/>
                    </a:lnTo>
                    <a:lnTo>
                      <a:pt x="641" y="33"/>
                    </a:lnTo>
                    <a:lnTo>
                      <a:pt x="639" y="33"/>
                    </a:lnTo>
                    <a:lnTo>
                      <a:pt x="636" y="36"/>
                    </a:lnTo>
                    <a:lnTo>
                      <a:pt x="615" y="28"/>
                    </a:lnTo>
                    <a:lnTo>
                      <a:pt x="613" y="26"/>
                    </a:lnTo>
                    <a:lnTo>
                      <a:pt x="613" y="24"/>
                    </a:lnTo>
                    <a:lnTo>
                      <a:pt x="610" y="19"/>
                    </a:lnTo>
                    <a:lnTo>
                      <a:pt x="608" y="17"/>
                    </a:lnTo>
                    <a:lnTo>
                      <a:pt x="603" y="14"/>
                    </a:lnTo>
                    <a:lnTo>
                      <a:pt x="596" y="12"/>
                    </a:lnTo>
                    <a:lnTo>
                      <a:pt x="589" y="14"/>
                    </a:lnTo>
                    <a:lnTo>
                      <a:pt x="584" y="14"/>
                    </a:lnTo>
                    <a:lnTo>
                      <a:pt x="580" y="12"/>
                    </a:lnTo>
                    <a:lnTo>
                      <a:pt x="575" y="10"/>
                    </a:lnTo>
                    <a:lnTo>
                      <a:pt x="568" y="17"/>
                    </a:lnTo>
                    <a:lnTo>
                      <a:pt x="568" y="21"/>
                    </a:lnTo>
                    <a:lnTo>
                      <a:pt x="568" y="26"/>
                    </a:lnTo>
                    <a:lnTo>
                      <a:pt x="568" y="33"/>
                    </a:lnTo>
                    <a:lnTo>
                      <a:pt x="565" y="47"/>
                    </a:lnTo>
                    <a:lnTo>
                      <a:pt x="565" y="57"/>
                    </a:lnTo>
                    <a:lnTo>
                      <a:pt x="568" y="59"/>
                    </a:lnTo>
                    <a:lnTo>
                      <a:pt x="570" y="62"/>
                    </a:lnTo>
                    <a:lnTo>
                      <a:pt x="572" y="62"/>
                    </a:lnTo>
                    <a:lnTo>
                      <a:pt x="577" y="62"/>
                    </a:lnTo>
                    <a:lnTo>
                      <a:pt x="591" y="57"/>
                    </a:lnTo>
                    <a:lnTo>
                      <a:pt x="594" y="59"/>
                    </a:lnTo>
                    <a:lnTo>
                      <a:pt x="596" y="62"/>
                    </a:lnTo>
                    <a:lnTo>
                      <a:pt x="598" y="64"/>
                    </a:lnTo>
                    <a:lnTo>
                      <a:pt x="598" y="66"/>
                    </a:lnTo>
                    <a:lnTo>
                      <a:pt x="601" y="76"/>
                    </a:lnTo>
                    <a:lnTo>
                      <a:pt x="601" y="81"/>
                    </a:lnTo>
                    <a:lnTo>
                      <a:pt x="603" y="83"/>
                    </a:lnTo>
                    <a:lnTo>
                      <a:pt x="608" y="85"/>
                    </a:lnTo>
                    <a:lnTo>
                      <a:pt x="610" y="90"/>
                    </a:lnTo>
                    <a:lnTo>
                      <a:pt x="613" y="95"/>
                    </a:lnTo>
                    <a:lnTo>
                      <a:pt x="613" y="97"/>
                    </a:lnTo>
                    <a:lnTo>
                      <a:pt x="613" y="109"/>
                    </a:lnTo>
                    <a:lnTo>
                      <a:pt x="613" y="116"/>
                    </a:lnTo>
                    <a:lnTo>
                      <a:pt x="613" y="118"/>
                    </a:lnTo>
                    <a:lnTo>
                      <a:pt x="610" y="121"/>
                    </a:lnTo>
                    <a:lnTo>
                      <a:pt x="608" y="121"/>
                    </a:lnTo>
                    <a:lnTo>
                      <a:pt x="606" y="121"/>
                    </a:lnTo>
                    <a:lnTo>
                      <a:pt x="596" y="118"/>
                    </a:lnTo>
                    <a:lnTo>
                      <a:pt x="594" y="118"/>
                    </a:lnTo>
                    <a:lnTo>
                      <a:pt x="589" y="118"/>
                    </a:lnTo>
                    <a:lnTo>
                      <a:pt x="587" y="118"/>
                    </a:lnTo>
                    <a:lnTo>
                      <a:pt x="577" y="123"/>
                    </a:lnTo>
                    <a:lnTo>
                      <a:pt x="575" y="125"/>
                    </a:lnTo>
                    <a:lnTo>
                      <a:pt x="568" y="123"/>
                    </a:lnTo>
                    <a:lnTo>
                      <a:pt x="565" y="125"/>
                    </a:lnTo>
                    <a:lnTo>
                      <a:pt x="558" y="128"/>
                    </a:lnTo>
                    <a:lnTo>
                      <a:pt x="554" y="128"/>
                    </a:lnTo>
                    <a:lnTo>
                      <a:pt x="549" y="125"/>
                    </a:lnTo>
                    <a:lnTo>
                      <a:pt x="546" y="125"/>
                    </a:lnTo>
                    <a:lnTo>
                      <a:pt x="542" y="128"/>
                    </a:lnTo>
                    <a:lnTo>
                      <a:pt x="528" y="140"/>
                    </a:lnTo>
                    <a:lnTo>
                      <a:pt x="525" y="140"/>
                    </a:lnTo>
                    <a:lnTo>
                      <a:pt x="523" y="140"/>
                    </a:lnTo>
                    <a:lnTo>
                      <a:pt x="518" y="140"/>
                    </a:lnTo>
                    <a:lnTo>
                      <a:pt x="513" y="137"/>
                    </a:lnTo>
                    <a:lnTo>
                      <a:pt x="511" y="140"/>
                    </a:lnTo>
                    <a:lnTo>
                      <a:pt x="509" y="140"/>
                    </a:lnTo>
                    <a:lnTo>
                      <a:pt x="504" y="144"/>
                    </a:lnTo>
                    <a:lnTo>
                      <a:pt x="497" y="152"/>
                    </a:lnTo>
                    <a:lnTo>
                      <a:pt x="497" y="154"/>
                    </a:lnTo>
                    <a:lnTo>
                      <a:pt x="497" y="156"/>
                    </a:lnTo>
                    <a:lnTo>
                      <a:pt x="499" y="159"/>
                    </a:lnTo>
                    <a:lnTo>
                      <a:pt x="499" y="163"/>
                    </a:lnTo>
                    <a:lnTo>
                      <a:pt x="497" y="166"/>
                    </a:lnTo>
                    <a:lnTo>
                      <a:pt x="494" y="168"/>
                    </a:lnTo>
                    <a:lnTo>
                      <a:pt x="483" y="173"/>
                    </a:lnTo>
                    <a:lnTo>
                      <a:pt x="475" y="175"/>
                    </a:lnTo>
                    <a:lnTo>
                      <a:pt x="468" y="175"/>
                    </a:lnTo>
                    <a:lnTo>
                      <a:pt x="464" y="178"/>
                    </a:lnTo>
                    <a:lnTo>
                      <a:pt x="461" y="178"/>
                    </a:lnTo>
                    <a:lnTo>
                      <a:pt x="459" y="182"/>
                    </a:lnTo>
                    <a:lnTo>
                      <a:pt x="452" y="194"/>
                    </a:lnTo>
                    <a:lnTo>
                      <a:pt x="454" y="199"/>
                    </a:lnTo>
                    <a:lnTo>
                      <a:pt x="457" y="201"/>
                    </a:lnTo>
                    <a:lnTo>
                      <a:pt x="459" y="204"/>
                    </a:lnTo>
                    <a:lnTo>
                      <a:pt x="459" y="206"/>
                    </a:lnTo>
                    <a:lnTo>
                      <a:pt x="457" y="211"/>
                    </a:lnTo>
                    <a:lnTo>
                      <a:pt x="454" y="213"/>
                    </a:lnTo>
                    <a:lnTo>
                      <a:pt x="449" y="218"/>
                    </a:lnTo>
                    <a:lnTo>
                      <a:pt x="447" y="220"/>
                    </a:lnTo>
                    <a:lnTo>
                      <a:pt x="440" y="223"/>
                    </a:lnTo>
                    <a:lnTo>
                      <a:pt x="433" y="225"/>
                    </a:lnTo>
                    <a:lnTo>
                      <a:pt x="431" y="227"/>
                    </a:lnTo>
                    <a:lnTo>
                      <a:pt x="426" y="227"/>
                    </a:lnTo>
                    <a:lnTo>
                      <a:pt x="421" y="227"/>
                    </a:lnTo>
                    <a:lnTo>
                      <a:pt x="419" y="227"/>
                    </a:lnTo>
                    <a:lnTo>
                      <a:pt x="414" y="227"/>
                    </a:lnTo>
                    <a:lnTo>
                      <a:pt x="412" y="227"/>
                    </a:lnTo>
                    <a:lnTo>
                      <a:pt x="407" y="230"/>
                    </a:lnTo>
                    <a:lnTo>
                      <a:pt x="407" y="232"/>
                    </a:lnTo>
                    <a:lnTo>
                      <a:pt x="407" y="234"/>
                    </a:lnTo>
                    <a:lnTo>
                      <a:pt x="407" y="239"/>
                    </a:lnTo>
                    <a:lnTo>
                      <a:pt x="404" y="244"/>
                    </a:lnTo>
                    <a:lnTo>
                      <a:pt x="395" y="258"/>
                    </a:lnTo>
                    <a:lnTo>
                      <a:pt x="395" y="263"/>
                    </a:lnTo>
                    <a:lnTo>
                      <a:pt x="395" y="263"/>
                    </a:lnTo>
                    <a:lnTo>
                      <a:pt x="395" y="265"/>
                    </a:lnTo>
                    <a:lnTo>
                      <a:pt x="395" y="267"/>
                    </a:lnTo>
                    <a:lnTo>
                      <a:pt x="397" y="270"/>
                    </a:lnTo>
                    <a:lnTo>
                      <a:pt x="400" y="272"/>
                    </a:lnTo>
                    <a:lnTo>
                      <a:pt x="407" y="277"/>
                    </a:lnTo>
                    <a:lnTo>
                      <a:pt x="409" y="279"/>
                    </a:lnTo>
                    <a:lnTo>
                      <a:pt x="412" y="284"/>
                    </a:lnTo>
                    <a:lnTo>
                      <a:pt x="412" y="289"/>
                    </a:lnTo>
                    <a:lnTo>
                      <a:pt x="409" y="291"/>
                    </a:lnTo>
                    <a:lnTo>
                      <a:pt x="397" y="301"/>
                    </a:lnTo>
                    <a:lnTo>
                      <a:pt x="393" y="303"/>
                    </a:lnTo>
                    <a:lnTo>
                      <a:pt x="390" y="303"/>
                    </a:lnTo>
                    <a:lnTo>
                      <a:pt x="371" y="296"/>
                    </a:lnTo>
                    <a:lnTo>
                      <a:pt x="362" y="296"/>
                    </a:lnTo>
                    <a:lnTo>
                      <a:pt x="360" y="296"/>
                    </a:lnTo>
                    <a:lnTo>
                      <a:pt x="355" y="298"/>
                    </a:lnTo>
                    <a:lnTo>
                      <a:pt x="355" y="298"/>
                    </a:lnTo>
                    <a:lnTo>
                      <a:pt x="355" y="301"/>
                    </a:lnTo>
                    <a:lnTo>
                      <a:pt x="355" y="305"/>
                    </a:lnTo>
                    <a:lnTo>
                      <a:pt x="355" y="308"/>
                    </a:lnTo>
                    <a:lnTo>
                      <a:pt x="357" y="310"/>
                    </a:lnTo>
                    <a:lnTo>
                      <a:pt x="357" y="312"/>
                    </a:lnTo>
                    <a:lnTo>
                      <a:pt x="360" y="315"/>
                    </a:lnTo>
                    <a:lnTo>
                      <a:pt x="362" y="315"/>
                    </a:lnTo>
                    <a:lnTo>
                      <a:pt x="364" y="317"/>
                    </a:lnTo>
                    <a:lnTo>
                      <a:pt x="364" y="320"/>
                    </a:lnTo>
                    <a:lnTo>
                      <a:pt x="367" y="322"/>
                    </a:lnTo>
                    <a:lnTo>
                      <a:pt x="364" y="324"/>
                    </a:lnTo>
                    <a:lnTo>
                      <a:pt x="364" y="324"/>
                    </a:lnTo>
                    <a:lnTo>
                      <a:pt x="362" y="324"/>
                    </a:lnTo>
                    <a:lnTo>
                      <a:pt x="357" y="324"/>
                    </a:lnTo>
                    <a:lnTo>
                      <a:pt x="350" y="324"/>
                    </a:lnTo>
                    <a:lnTo>
                      <a:pt x="348" y="324"/>
                    </a:lnTo>
                    <a:lnTo>
                      <a:pt x="343" y="327"/>
                    </a:lnTo>
                    <a:lnTo>
                      <a:pt x="343" y="329"/>
                    </a:lnTo>
                    <a:lnTo>
                      <a:pt x="345" y="331"/>
                    </a:lnTo>
                    <a:lnTo>
                      <a:pt x="350" y="336"/>
                    </a:lnTo>
                    <a:lnTo>
                      <a:pt x="350" y="339"/>
                    </a:lnTo>
                    <a:lnTo>
                      <a:pt x="352" y="341"/>
                    </a:lnTo>
                    <a:lnTo>
                      <a:pt x="352" y="343"/>
                    </a:lnTo>
                    <a:lnTo>
                      <a:pt x="352" y="346"/>
                    </a:lnTo>
                    <a:lnTo>
                      <a:pt x="355" y="348"/>
                    </a:lnTo>
                    <a:lnTo>
                      <a:pt x="367" y="357"/>
                    </a:lnTo>
                    <a:lnTo>
                      <a:pt x="369" y="357"/>
                    </a:lnTo>
                    <a:lnTo>
                      <a:pt x="371" y="357"/>
                    </a:lnTo>
                    <a:lnTo>
                      <a:pt x="376" y="360"/>
                    </a:lnTo>
                    <a:lnTo>
                      <a:pt x="378" y="360"/>
                    </a:lnTo>
                    <a:lnTo>
                      <a:pt x="386" y="362"/>
                    </a:lnTo>
                    <a:lnTo>
                      <a:pt x="388" y="362"/>
                    </a:lnTo>
                    <a:lnTo>
                      <a:pt x="402" y="362"/>
                    </a:lnTo>
                    <a:lnTo>
                      <a:pt x="404" y="362"/>
                    </a:lnTo>
                    <a:lnTo>
                      <a:pt x="407" y="362"/>
                    </a:lnTo>
                    <a:lnTo>
                      <a:pt x="409" y="365"/>
                    </a:lnTo>
                    <a:lnTo>
                      <a:pt x="407" y="367"/>
                    </a:lnTo>
                    <a:lnTo>
                      <a:pt x="407" y="372"/>
                    </a:lnTo>
                    <a:lnTo>
                      <a:pt x="407" y="374"/>
                    </a:lnTo>
                    <a:lnTo>
                      <a:pt x="409" y="376"/>
                    </a:lnTo>
                    <a:lnTo>
                      <a:pt x="412" y="379"/>
                    </a:lnTo>
                    <a:lnTo>
                      <a:pt x="414" y="383"/>
                    </a:lnTo>
                    <a:lnTo>
                      <a:pt x="416" y="383"/>
                    </a:lnTo>
                    <a:lnTo>
                      <a:pt x="421" y="386"/>
                    </a:lnTo>
                    <a:lnTo>
                      <a:pt x="423" y="388"/>
                    </a:lnTo>
                    <a:lnTo>
                      <a:pt x="426" y="391"/>
                    </a:lnTo>
                    <a:lnTo>
                      <a:pt x="428" y="402"/>
                    </a:lnTo>
                    <a:lnTo>
                      <a:pt x="428" y="419"/>
                    </a:lnTo>
                    <a:lnTo>
                      <a:pt x="426" y="424"/>
                    </a:lnTo>
                    <a:lnTo>
                      <a:pt x="426" y="436"/>
                    </a:lnTo>
                    <a:lnTo>
                      <a:pt x="426" y="438"/>
                    </a:lnTo>
                    <a:lnTo>
                      <a:pt x="423" y="438"/>
                    </a:lnTo>
                    <a:lnTo>
                      <a:pt x="421" y="438"/>
                    </a:lnTo>
                    <a:lnTo>
                      <a:pt x="419" y="436"/>
                    </a:lnTo>
                    <a:lnTo>
                      <a:pt x="416" y="433"/>
                    </a:lnTo>
                    <a:lnTo>
                      <a:pt x="416" y="431"/>
                    </a:lnTo>
                    <a:lnTo>
                      <a:pt x="414" y="428"/>
                    </a:lnTo>
                    <a:lnTo>
                      <a:pt x="412" y="426"/>
                    </a:lnTo>
                    <a:lnTo>
                      <a:pt x="404" y="426"/>
                    </a:lnTo>
                    <a:lnTo>
                      <a:pt x="400" y="428"/>
                    </a:lnTo>
                    <a:lnTo>
                      <a:pt x="397" y="431"/>
                    </a:lnTo>
                    <a:lnTo>
                      <a:pt x="393" y="438"/>
                    </a:lnTo>
                    <a:lnTo>
                      <a:pt x="386" y="447"/>
                    </a:lnTo>
                    <a:lnTo>
                      <a:pt x="376" y="452"/>
                    </a:lnTo>
                    <a:lnTo>
                      <a:pt x="367" y="452"/>
                    </a:lnTo>
                    <a:lnTo>
                      <a:pt x="362" y="452"/>
                    </a:lnTo>
                    <a:lnTo>
                      <a:pt x="350" y="443"/>
                    </a:lnTo>
                    <a:lnTo>
                      <a:pt x="345" y="440"/>
                    </a:lnTo>
                    <a:lnTo>
                      <a:pt x="343" y="438"/>
                    </a:lnTo>
                    <a:lnTo>
                      <a:pt x="341" y="436"/>
                    </a:lnTo>
                    <a:lnTo>
                      <a:pt x="338" y="433"/>
                    </a:lnTo>
                    <a:lnTo>
                      <a:pt x="338" y="428"/>
                    </a:lnTo>
                    <a:lnTo>
                      <a:pt x="338" y="426"/>
                    </a:lnTo>
                    <a:lnTo>
                      <a:pt x="336" y="421"/>
                    </a:lnTo>
                    <a:lnTo>
                      <a:pt x="334" y="419"/>
                    </a:lnTo>
                    <a:lnTo>
                      <a:pt x="329" y="419"/>
                    </a:lnTo>
                    <a:lnTo>
                      <a:pt x="326" y="419"/>
                    </a:lnTo>
                    <a:lnTo>
                      <a:pt x="322" y="419"/>
                    </a:lnTo>
                    <a:lnTo>
                      <a:pt x="300" y="414"/>
                    </a:lnTo>
                    <a:lnTo>
                      <a:pt x="296" y="414"/>
                    </a:lnTo>
                    <a:lnTo>
                      <a:pt x="293" y="414"/>
                    </a:lnTo>
                    <a:lnTo>
                      <a:pt x="286" y="414"/>
                    </a:lnTo>
                    <a:lnTo>
                      <a:pt x="277" y="414"/>
                    </a:lnTo>
                    <a:lnTo>
                      <a:pt x="272" y="412"/>
                    </a:lnTo>
                    <a:lnTo>
                      <a:pt x="270" y="410"/>
                    </a:lnTo>
                    <a:lnTo>
                      <a:pt x="267" y="407"/>
                    </a:lnTo>
                    <a:lnTo>
                      <a:pt x="267" y="405"/>
                    </a:lnTo>
                    <a:lnTo>
                      <a:pt x="267" y="398"/>
                    </a:lnTo>
                    <a:lnTo>
                      <a:pt x="267" y="395"/>
                    </a:lnTo>
                    <a:lnTo>
                      <a:pt x="270" y="388"/>
                    </a:lnTo>
                    <a:lnTo>
                      <a:pt x="270" y="386"/>
                    </a:lnTo>
                    <a:lnTo>
                      <a:pt x="270" y="381"/>
                    </a:lnTo>
                    <a:lnTo>
                      <a:pt x="267" y="381"/>
                    </a:lnTo>
                    <a:lnTo>
                      <a:pt x="265" y="381"/>
                    </a:lnTo>
                    <a:lnTo>
                      <a:pt x="263" y="383"/>
                    </a:lnTo>
                    <a:lnTo>
                      <a:pt x="260" y="388"/>
                    </a:lnTo>
                    <a:lnTo>
                      <a:pt x="255" y="391"/>
                    </a:lnTo>
                    <a:lnTo>
                      <a:pt x="251" y="391"/>
                    </a:lnTo>
                    <a:lnTo>
                      <a:pt x="236" y="388"/>
                    </a:lnTo>
                    <a:lnTo>
                      <a:pt x="234" y="388"/>
                    </a:lnTo>
                    <a:lnTo>
                      <a:pt x="213" y="395"/>
                    </a:lnTo>
                    <a:lnTo>
                      <a:pt x="208" y="398"/>
                    </a:lnTo>
                    <a:lnTo>
                      <a:pt x="201" y="402"/>
                    </a:lnTo>
                    <a:lnTo>
                      <a:pt x="196" y="405"/>
                    </a:lnTo>
                    <a:lnTo>
                      <a:pt x="194" y="405"/>
                    </a:lnTo>
                    <a:lnTo>
                      <a:pt x="184" y="407"/>
                    </a:lnTo>
                    <a:lnTo>
                      <a:pt x="182" y="407"/>
                    </a:lnTo>
                    <a:lnTo>
                      <a:pt x="180" y="410"/>
                    </a:lnTo>
                    <a:lnTo>
                      <a:pt x="175" y="414"/>
                    </a:lnTo>
                    <a:lnTo>
                      <a:pt x="170" y="417"/>
                    </a:lnTo>
                    <a:lnTo>
                      <a:pt x="168" y="417"/>
                    </a:lnTo>
                    <a:lnTo>
                      <a:pt x="166" y="417"/>
                    </a:lnTo>
                    <a:lnTo>
                      <a:pt x="161" y="414"/>
                    </a:lnTo>
                    <a:lnTo>
                      <a:pt x="161" y="412"/>
                    </a:lnTo>
                    <a:lnTo>
                      <a:pt x="151" y="393"/>
                    </a:lnTo>
                    <a:lnTo>
                      <a:pt x="151" y="391"/>
                    </a:lnTo>
                    <a:lnTo>
                      <a:pt x="149" y="386"/>
                    </a:lnTo>
                    <a:lnTo>
                      <a:pt x="144" y="383"/>
                    </a:lnTo>
                    <a:lnTo>
                      <a:pt x="139" y="381"/>
                    </a:lnTo>
                    <a:lnTo>
                      <a:pt x="137" y="381"/>
                    </a:lnTo>
                    <a:lnTo>
                      <a:pt x="130" y="381"/>
                    </a:lnTo>
                    <a:lnTo>
                      <a:pt x="121" y="381"/>
                    </a:lnTo>
                    <a:lnTo>
                      <a:pt x="111" y="381"/>
                    </a:lnTo>
                    <a:lnTo>
                      <a:pt x="113" y="402"/>
                    </a:lnTo>
                    <a:lnTo>
                      <a:pt x="116" y="412"/>
                    </a:lnTo>
                    <a:lnTo>
                      <a:pt x="121" y="417"/>
                    </a:lnTo>
                    <a:lnTo>
                      <a:pt x="123" y="419"/>
                    </a:lnTo>
                    <a:lnTo>
                      <a:pt x="123" y="421"/>
                    </a:lnTo>
                    <a:lnTo>
                      <a:pt x="123" y="421"/>
                    </a:lnTo>
                    <a:lnTo>
                      <a:pt x="123" y="424"/>
                    </a:lnTo>
                    <a:lnTo>
                      <a:pt x="123" y="428"/>
                    </a:lnTo>
                    <a:lnTo>
                      <a:pt x="125" y="428"/>
                    </a:lnTo>
                    <a:lnTo>
                      <a:pt x="125" y="431"/>
                    </a:lnTo>
                    <a:lnTo>
                      <a:pt x="130" y="433"/>
                    </a:lnTo>
                    <a:lnTo>
                      <a:pt x="132" y="436"/>
                    </a:lnTo>
                    <a:lnTo>
                      <a:pt x="135" y="438"/>
                    </a:lnTo>
                    <a:lnTo>
                      <a:pt x="135" y="440"/>
                    </a:lnTo>
                    <a:lnTo>
                      <a:pt x="137" y="452"/>
                    </a:lnTo>
                    <a:lnTo>
                      <a:pt x="137" y="454"/>
                    </a:lnTo>
                    <a:lnTo>
                      <a:pt x="137" y="462"/>
                    </a:lnTo>
                    <a:lnTo>
                      <a:pt x="137" y="462"/>
                    </a:lnTo>
                    <a:lnTo>
                      <a:pt x="135" y="464"/>
                    </a:lnTo>
                    <a:lnTo>
                      <a:pt x="135" y="466"/>
                    </a:lnTo>
                    <a:lnTo>
                      <a:pt x="135" y="466"/>
                    </a:lnTo>
                    <a:lnTo>
                      <a:pt x="137" y="481"/>
                    </a:lnTo>
                    <a:lnTo>
                      <a:pt x="139" y="483"/>
                    </a:lnTo>
                    <a:lnTo>
                      <a:pt x="139" y="483"/>
                    </a:lnTo>
                    <a:lnTo>
                      <a:pt x="142" y="483"/>
                    </a:lnTo>
                    <a:lnTo>
                      <a:pt x="144" y="483"/>
                    </a:lnTo>
                    <a:lnTo>
                      <a:pt x="144" y="481"/>
                    </a:lnTo>
                    <a:lnTo>
                      <a:pt x="147" y="481"/>
                    </a:lnTo>
                    <a:lnTo>
                      <a:pt x="149" y="481"/>
                    </a:lnTo>
                    <a:lnTo>
                      <a:pt x="151" y="481"/>
                    </a:lnTo>
                    <a:lnTo>
                      <a:pt x="154" y="483"/>
                    </a:lnTo>
                    <a:lnTo>
                      <a:pt x="154" y="483"/>
                    </a:lnTo>
                    <a:lnTo>
                      <a:pt x="170" y="502"/>
                    </a:lnTo>
                    <a:lnTo>
                      <a:pt x="177" y="509"/>
                    </a:lnTo>
                    <a:lnTo>
                      <a:pt x="177" y="511"/>
                    </a:lnTo>
                    <a:lnTo>
                      <a:pt x="177" y="514"/>
                    </a:lnTo>
                    <a:lnTo>
                      <a:pt x="177" y="514"/>
                    </a:lnTo>
                    <a:lnTo>
                      <a:pt x="177" y="516"/>
                    </a:lnTo>
                    <a:lnTo>
                      <a:pt x="177" y="516"/>
                    </a:lnTo>
                    <a:lnTo>
                      <a:pt x="177" y="518"/>
                    </a:lnTo>
                    <a:lnTo>
                      <a:pt x="177" y="518"/>
                    </a:lnTo>
                    <a:lnTo>
                      <a:pt x="177" y="518"/>
                    </a:lnTo>
                    <a:lnTo>
                      <a:pt x="177" y="518"/>
                    </a:lnTo>
                    <a:lnTo>
                      <a:pt x="177" y="518"/>
                    </a:lnTo>
                    <a:lnTo>
                      <a:pt x="175" y="518"/>
                    </a:lnTo>
                    <a:lnTo>
                      <a:pt x="175" y="518"/>
                    </a:lnTo>
                    <a:lnTo>
                      <a:pt x="173" y="518"/>
                    </a:lnTo>
                    <a:lnTo>
                      <a:pt x="173" y="518"/>
                    </a:lnTo>
                    <a:lnTo>
                      <a:pt x="173" y="518"/>
                    </a:lnTo>
                    <a:lnTo>
                      <a:pt x="170" y="518"/>
                    </a:lnTo>
                    <a:lnTo>
                      <a:pt x="170" y="518"/>
                    </a:lnTo>
                    <a:lnTo>
                      <a:pt x="170" y="518"/>
                    </a:lnTo>
                    <a:lnTo>
                      <a:pt x="170" y="521"/>
                    </a:lnTo>
                    <a:lnTo>
                      <a:pt x="170" y="523"/>
                    </a:lnTo>
                    <a:lnTo>
                      <a:pt x="170" y="528"/>
                    </a:lnTo>
                    <a:lnTo>
                      <a:pt x="170" y="530"/>
                    </a:lnTo>
                    <a:lnTo>
                      <a:pt x="170" y="533"/>
                    </a:lnTo>
                    <a:lnTo>
                      <a:pt x="170" y="533"/>
                    </a:lnTo>
                    <a:lnTo>
                      <a:pt x="168" y="537"/>
                    </a:lnTo>
                    <a:lnTo>
                      <a:pt x="166" y="540"/>
                    </a:lnTo>
                    <a:lnTo>
                      <a:pt x="166" y="540"/>
                    </a:lnTo>
                    <a:lnTo>
                      <a:pt x="161" y="542"/>
                    </a:lnTo>
                    <a:lnTo>
                      <a:pt x="158" y="544"/>
                    </a:lnTo>
                    <a:lnTo>
                      <a:pt x="158" y="547"/>
                    </a:lnTo>
                    <a:lnTo>
                      <a:pt x="156" y="549"/>
                    </a:lnTo>
                    <a:lnTo>
                      <a:pt x="147" y="554"/>
                    </a:lnTo>
                    <a:lnTo>
                      <a:pt x="144" y="556"/>
                    </a:lnTo>
                    <a:lnTo>
                      <a:pt x="132" y="566"/>
                    </a:lnTo>
                    <a:lnTo>
                      <a:pt x="123" y="570"/>
                    </a:lnTo>
                    <a:lnTo>
                      <a:pt x="121" y="575"/>
                    </a:lnTo>
                    <a:lnTo>
                      <a:pt x="118" y="578"/>
                    </a:lnTo>
                    <a:lnTo>
                      <a:pt x="118" y="580"/>
                    </a:lnTo>
                    <a:lnTo>
                      <a:pt x="118" y="585"/>
                    </a:lnTo>
                    <a:lnTo>
                      <a:pt x="118" y="587"/>
                    </a:lnTo>
                    <a:lnTo>
                      <a:pt x="121" y="589"/>
                    </a:lnTo>
                    <a:lnTo>
                      <a:pt x="121" y="599"/>
                    </a:lnTo>
                    <a:lnTo>
                      <a:pt x="123" y="601"/>
                    </a:lnTo>
                    <a:lnTo>
                      <a:pt x="123" y="604"/>
                    </a:lnTo>
                    <a:lnTo>
                      <a:pt x="121" y="608"/>
                    </a:lnTo>
                    <a:lnTo>
                      <a:pt x="118" y="620"/>
                    </a:lnTo>
                    <a:lnTo>
                      <a:pt x="113" y="632"/>
                    </a:lnTo>
                    <a:lnTo>
                      <a:pt x="113" y="634"/>
                    </a:lnTo>
                    <a:lnTo>
                      <a:pt x="113" y="637"/>
                    </a:lnTo>
                    <a:lnTo>
                      <a:pt x="113" y="637"/>
                    </a:lnTo>
                    <a:lnTo>
                      <a:pt x="113" y="639"/>
                    </a:lnTo>
                    <a:lnTo>
                      <a:pt x="113" y="641"/>
                    </a:lnTo>
                    <a:lnTo>
                      <a:pt x="113" y="644"/>
                    </a:lnTo>
                    <a:lnTo>
                      <a:pt x="113" y="649"/>
                    </a:lnTo>
                    <a:lnTo>
                      <a:pt x="111" y="651"/>
                    </a:lnTo>
                    <a:lnTo>
                      <a:pt x="111" y="653"/>
                    </a:lnTo>
                    <a:lnTo>
                      <a:pt x="111" y="653"/>
                    </a:lnTo>
                    <a:lnTo>
                      <a:pt x="109" y="653"/>
                    </a:lnTo>
                    <a:lnTo>
                      <a:pt x="106" y="651"/>
                    </a:lnTo>
                    <a:lnTo>
                      <a:pt x="106" y="651"/>
                    </a:lnTo>
                    <a:lnTo>
                      <a:pt x="104" y="651"/>
                    </a:lnTo>
                    <a:lnTo>
                      <a:pt x="102" y="649"/>
                    </a:lnTo>
                    <a:lnTo>
                      <a:pt x="92" y="646"/>
                    </a:lnTo>
                    <a:lnTo>
                      <a:pt x="90" y="646"/>
                    </a:lnTo>
                    <a:lnTo>
                      <a:pt x="87" y="646"/>
                    </a:lnTo>
                    <a:lnTo>
                      <a:pt x="87" y="646"/>
                    </a:lnTo>
                    <a:lnTo>
                      <a:pt x="78" y="649"/>
                    </a:lnTo>
                    <a:lnTo>
                      <a:pt x="71" y="656"/>
                    </a:lnTo>
                    <a:lnTo>
                      <a:pt x="64" y="667"/>
                    </a:lnTo>
                    <a:lnTo>
                      <a:pt x="64" y="670"/>
                    </a:lnTo>
                    <a:lnTo>
                      <a:pt x="61" y="675"/>
                    </a:lnTo>
                    <a:lnTo>
                      <a:pt x="61" y="677"/>
                    </a:lnTo>
                    <a:lnTo>
                      <a:pt x="59" y="682"/>
                    </a:lnTo>
                    <a:lnTo>
                      <a:pt x="59" y="684"/>
                    </a:lnTo>
                    <a:lnTo>
                      <a:pt x="59" y="686"/>
                    </a:lnTo>
                    <a:lnTo>
                      <a:pt x="59" y="686"/>
                    </a:lnTo>
                    <a:lnTo>
                      <a:pt x="61" y="686"/>
                    </a:lnTo>
                    <a:lnTo>
                      <a:pt x="61" y="689"/>
                    </a:lnTo>
                    <a:lnTo>
                      <a:pt x="64" y="689"/>
                    </a:lnTo>
                    <a:lnTo>
                      <a:pt x="66" y="689"/>
                    </a:lnTo>
                    <a:lnTo>
                      <a:pt x="69" y="689"/>
                    </a:lnTo>
                    <a:lnTo>
                      <a:pt x="69" y="689"/>
                    </a:lnTo>
                    <a:lnTo>
                      <a:pt x="69" y="691"/>
                    </a:lnTo>
                    <a:lnTo>
                      <a:pt x="69" y="696"/>
                    </a:lnTo>
                    <a:lnTo>
                      <a:pt x="66" y="701"/>
                    </a:lnTo>
                    <a:lnTo>
                      <a:pt x="66" y="701"/>
                    </a:lnTo>
                    <a:lnTo>
                      <a:pt x="64" y="701"/>
                    </a:lnTo>
                    <a:lnTo>
                      <a:pt x="59" y="703"/>
                    </a:lnTo>
                    <a:lnTo>
                      <a:pt x="57" y="703"/>
                    </a:lnTo>
                    <a:lnTo>
                      <a:pt x="54" y="703"/>
                    </a:lnTo>
                    <a:lnTo>
                      <a:pt x="54" y="705"/>
                    </a:lnTo>
                    <a:lnTo>
                      <a:pt x="54" y="708"/>
                    </a:lnTo>
                    <a:lnTo>
                      <a:pt x="52" y="710"/>
                    </a:lnTo>
                    <a:lnTo>
                      <a:pt x="52" y="712"/>
                    </a:lnTo>
                    <a:lnTo>
                      <a:pt x="52" y="712"/>
                    </a:lnTo>
                    <a:lnTo>
                      <a:pt x="45" y="715"/>
                    </a:lnTo>
                    <a:lnTo>
                      <a:pt x="45" y="715"/>
                    </a:lnTo>
                    <a:lnTo>
                      <a:pt x="33" y="727"/>
                    </a:lnTo>
                    <a:lnTo>
                      <a:pt x="28" y="729"/>
                    </a:lnTo>
                    <a:lnTo>
                      <a:pt x="24" y="731"/>
                    </a:lnTo>
                    <a:lnTo>
                      <a:pt x="16" y="734"/>
                    </a:lnTo>
                    <a:lnTo>
                      <a:pt x="14" y="736"/>
                    </a:lnTo>
                    <a:lnTo>
                      <a:pt x="12" y="739"/>
                    </a:lnTo>
                    <a:lnTo>
                      <a:pt x="9" y="741"/>
                    </a:lnTo>
                    <a:lnTo>
                      <a:pt x="7" y="741"/>
                    </a:lnTo>
                    <a:lnTo>
                      <a:pt x="7" y="741"/>
                    </a:lnTo>
                    <a:lnTo>
                      <a:pt x="5" y="741"/>
                    </a:lnTo>
                    <a:lnTo>
                      <a:pt x="5" y="741"/>
                    </a:lnTo>
                    <a:lnTo>
                      <a:pt x="5" y="741"/>
                    </a:lnTo>
                    <a:lnTo>
                      <a:pt x="5" y="743"/>
                    </a:lnTo>
                    <a:lnTo>
                      <a:pt x="5" y="748"/>
                    </a:lnTo>
                    <a:lnTo>
                      <a:pt x="0" y="755"/>
                    </a:lnTo>
                    <a:lnTo>
                      <a:pt x="90" y="753"/>
                    </a:lnTo>
                    <a:lnTo>
                      <a:pt x="104" y="755"/>
                    </a:lnTo>
                    <a:lnTo>
                      <a:pt x="113" y="760"/>
                    </a:lnTo>
                    <a:lnTo>
                      <a:pt x="113" y="767"/>
                    </a:lnTo>
                    <a:lnTo>
                      <a:pt x="111" y="776"/>
                    </a:lnTo>
                    <a:lnTo>
                      <a:pt x="109" y="783"/>
                    </a:lnTo>
                    <a:lnTo>
                      <a:pt x="109" y="788"/>
                    </a:lnTo>
                    <a:lnTo>
                      <a:pt x="118" y="791"/>
                    </a:lnTo>
                    <a:lnTo>
                      <a:pt x="130" y="793"/>
                    </a:lnTo>
                    <a:lnTo>
                      <a:pt x="175" y="793"/>
                    </a:lnTo>
                    <a:lnTo>
                      <a:pt x="187" y="788"/>
                    </a:lnTo>
                    <a:lnTo>
                      <a:pt x="180" y="781"/>
                    </a:lnTo>
                    <a:lnTo>
                      <a:pt x="168" y="774"/>
                    </a:lnTo>
                    <a:lnTo>
                      <a:pt x="161" y="767"/>
                    </a:lnTo>
                    <a:lnTo>
                      <a:pt x="156" y="753"/>
                    </a:lnTo>
                    <a:lnTo>
                      <a:pt x="154" y="722"/>
                    </a:lnTo>
                    <a:lnTo>
                      <a:pt x="151" y="717"/>
                    </a:lnTo>
                    <a:lnTo>
                      <a:pt x="142" y="703"/>
                    </a:lnTo>
                    <a:lnTo>
                      <a:pt x="142" y="701"/>
                    </a:lnTo>
                    <a:lnTo>
                      <a:pt x="147" y="703"/>
                    </a:lnTo>
                    <a:lnTo>
                      <a:pt x="151" y="710"/>
                    </a:lnTo>
                    <a:lnTo>
                      <a:pt x="156" y="717"/>
                    </a:lnTo>
                    <a:lnTo>
                      <a:pt x="158" y="722"/>
                    </a:lnTo>
                    <a:lnTo>
                      <a:pt x="158" y="729"/>
                    </a:lnTo>
                    <a:lnTo>
                      <a:pt x="158" y="755"/>
                    </a:lnTo>
                    <a:lnTo>
                      <a:pt x="166" y="767"/>
                    </a:lnTo>
                    <a:lnTo>
                      <a:pt x="175" y="776"/>
                    </a:lnTo>
                    <a:lnTo>
                      <a:pt x="189" y="781"/>
                    </a:lnTo>
                    <a:lnTo>
                      <a:pt x="201" y="786"/>
                    </a:lnTo>
                    <a:lnTo>
                      <a:pt x="199" y="779"/>
                    </a:lnTo>
                    <a:lnTo>
                      <a:pt x="196" y="776"/>
                    </a:lnTo>
                    <a:lnTo>
                      <a:pt x="194" y="774"/>
                    </a:lnTo>
                    <a:lnTo>
                      <a:pt x="196" y="767"/>
                    </a:lnTo>
                    <a:lnTo>
                      <a:pt x="199" y="765"/>
                    </a:lnTo>
                    <a:lnTo>
                      <a:pt x="206" y="762"/>
                    </a:lnTo>
                    <a:lnTo>
                      <a:pt x="210" y="760"/>
                    </a:lnTo>
                    <a:lnTo>
                      <a:pt x="218" y="755"/>
                    </a:lnTo>
                    <a:lnTo>
                      <a:pt x="234" y="765"/>
                    </a:lnTo>
                    <a:lnTo>
                      <a:pt x="241" y="762"/>
                    </a:lnTo>
                    <a:lnTo>
                      <a:pt x="248" y="762"/>
                    </a:lnTo>
                    <a:lnTo>
                      <a:pt x="255" y="757"/>
                    </a:lnTo>
                    <a:lnTo>
                      <a:pt x="258" y="748"/>
                    </a:lnTo>
                    <a:lnTo>
                      <a:pt x="253" y="739"/>
                    </a:lnTo>
                    <a:lnTo>
                      <a:pt x="248" y="734"/>
                    </a:lnTo>
                    <a:lnTo>
                      <a:pt x="246" y="731"/>
                    </a:lnTo>
                    <a:lnTo>
                      <a:pt x="241" y="729"/>
                    </a:lnTo>
                    <a:lnTo>
                      <a:pt x="241" y="722"/>
                    </a:lnTo>
                    <a:lnTo>
                      <a:pt x="241" y="717"/>
                    </a:lnTo>
                    <a:lnTo>
                      <a:pt x="241" y="712"/>
                    </a:lnTo>
                    <a:lnTo>
                      <a:pt x="244" y="705"/>
                    </a:lnTo>
                    <a:lnTo>
                      <a:pt x="246" y="703"/>
                    </a:lnTo>
                    <a:lnTo>
                      <a:pt x="246" y="703"/>
                    </a:lnTo>
                    <a:lnTo>
                      <a:pt x="253" y="710"/>
                    </a:lnTo>
                    <a:lnTo>
                      <a:pt x="253" y="710"/>
                    </a:lnTo>
                    <a:lnTo>
                      <a:pt x="260" y="710"/>
                    </a:lnTo>
                    <a:lnTo>
                      <a:pt x="263" y="710"/>
                    </a:lnTo>
                    <a:lnTo>
                      <a:pt x="270" y="712"/>
                    </a:lnTo>
                    <a:lnTo>
                      <a:pt x="272" y="715"/>
                    </a:lnTo>
                    <a:lnTo>
                      <a:pt x="272" y="717"/>
                    </a:lnTo>
                    <a:lnTo>
                      <a:pt x="274" y="724"/>
                    </a:lnTo>
                    <a:lnTo>
                      <a:pt x="281" y="731"/>
                    </a:lnTo>
                    <a:lnTo>
                      <a:pt x="289" y="734"/>
                    </a:lnTo>
                    <a:lnTo>
                      <a:pt x="298" y="729"/>
                    </a:lnTo>
                    <a:lnTo>
                      <a:pt x="307" y="722"/>
                    </a:lnTo>
                    <a:lnTo>
                      <a:pt x="307" y="731"/>
                    </a:lnTo>
                    <a:lnTo>
                      <a:pt x="305" y="743"/>
                    </a:lnTo>
                    <a:lnTo>
                      <a:pt x="298" y="750"/>
                    </a:lnTo>
                    <a:lnTo>
                      <a:pt x="293" y="755"/>
                    </a:lnTo>
                    <a:lnTo>
                      <a:pt x="284" y="760"/>
                    </a:lnTo>
                    <a:lnTo>
                      <a:pt x="258" y="760"/>
                    </a:lnTo>
                    <a:lnTo>
                      <a:pt x="248" y="767"/>
                    </a:lnTo>
                    <a:lnTo>
                      <a:pt x="244" y="776"/>
                    </a:lnTo>
                    <a:lnTo>
                      <a:pt x="246" y="786"/>
                    </a:lnTo>
                    <a:lnTo>
                      <a:pt x="255" y="793"/>
                    </a:lnTo>
                    <a:lnTo>
                      <a:pt x="263" y="795"/>
                    </a:lnTo>
                    <a:lnTo>
                      <a:pt x="281" y="793"/>
                    </a:lnTo>
                    <a:lnTo>
                      <a:pt x="286" y="791"/>
                    </a:lnTo>
                    <a:lnTo>
                      <a:pt x="300" y="793"/>
                    </a:lnTo>
                    <a:lnTo>
                      <a:pt x="341" y="781"/>
                    </a:lnTo>
                    <a:lnTo>
                      <a:pt x="350" y="786"/>
                    </a:lnTo>
                    <a:lnTo>
                      <a:pt x="352" y="807"/>
                    </a:lnTo>
                    <a:lnTo>
                      <a:pt x="352" y="810"/>
                    </a:lnTo>
                    <a:lnTo>
                      <a:pt x="355" y="812"/>
                    </a:lnTo>
                    <a:lnTo>
                      <a:pt x="357" y="814"/>
                    </a:lnTo>
                    <a:lnTo>
                      <a:pt x="360" y="812"/>
                    </a:lnTo>
                    <a:lnTo>
                      <a:pt x="360" y="817"/>
                    </a:lnTo>
                    <a:lnTo>
                      <a:pt x="357" y="819"/>
                    </a:lnTo>
                    <a:lnTo>
                      <a:pt x="355" y="826"/>
                    </a:lnTo>
                    <a:lnTo>
                      <a:pt x="355" y="831"/>
                    </a:lnTo>
                    <a:lnTo>
                      <a:pt x="352" y="836"/>
                    </a:lnTo>
                    <a:lnTo>
                      <a:pt x="355" y="840"/>
                    </a:lnTo>
                    <a:lnTo>
                      <a:pt x="360" y="840"/>
                    </a:lnTo>
                    <a:lnTo>
                      <a:pt x="369" y="840"/>
                    </a:lnTo>
                    <a:lnTo>
                      <a:pt x="374" y="840"/>
                    </a:lnTo>
                    <a:lnTo>
                      <a:pt x="378" y="840"/>
                    </a:lnTo>
                    <a:lnTo>
                      <a:pt x="386" y="838"/>
                    </a:lnTo>
                    <a:lnTo>
                      <a:pt x="393" y="838"/>
                    </a:lnTo>
                    <a:lnTo>
                      <a:pt x="397" y="840"/>
                    </a:lnTo>
                    <a:lnTo>
                      <a:pt x="397" y="843"/>
                    </a:lnTo>
                    <a:lnTo>
                      <a:pt x="402" y="843"/>
                    </a:lnTo>
                    <a:lnTo>
                      <a:pt x="407" y="840"/>
                    </a:lnTo>
                    <a:lnTo>
                      <a:pt x="412" y="836"/>
                    </a:lnTo>
                    <a:lnTo>
                      <a:pt x="414" y="836"/>
                    </a:lnTo>
                    <a:lnTo>
                      <a:pt x="421" y="845"/>
                    </a:lnTo>
                    <a:lnTo>
                      <a:pt x="426" y="847"/>
                    </a:lnTo>
                    <a:lnTo>
                      <a:pt x="428" y="850"/>
                    </a:lnTo>
                    <a:lnTo>
                      <a:pt x="431" y="850"/>
                    </a:lnTo>
                    <a:lnTo>
                      <a:pt x="433" y="852"/>
                    </a:lnTo>
                    <a:lnTo>
                      <a:pt x="435" y="852"/>
                    </a:lnTo>
                    <a:lnTo>
                      <a:pt x="438" y="850"/>
                    </a:lnTo>
                    <a:lnTo>
                      <a:pt x="438" y="850"/>
                    </a:lnTo>
                    <a:lnTo>
                      <a:pt x="438" y="847"/>
                    </a:lnTo>
                    <a:lnTo>
                      <a:pt x="438" y="845"/>
                    </a:lnTo>
                    <a:lnTo>
                      <a:pt x="454" y="845"/>
                    </a:lnTo>
                    <a:lnTo>
                      <a:pt x="461" y="847"/>
                    </a:lnTo>
                    <a:lnTo>
                      <a:pt x="459" y="854"/>
                    </a:lnTo>
                    <a:lnTo>
                      <a:pt x="471" y="862"/>
                    </a:lnTo>
                    <a:lnTo>
                      <a:pt x="478" y="864"/>
                    </a:lnTo>
                    <a:lnTo>
                      <a:pt x="485" y="864"/>
                    </a:lnTo>
                    <a:lnTo>
                      <a:pt x="487" y="864"/>
                    </a:lnTo>
                    <a:lnTo>
                      <a:pt x="490" y="871"/>
                    </a:lnTo>
                    <a:lnTo>
                      <a:pt x="492" y="871"/>
                    </a:lnTo>
                    <a:lnTo>
                      <a:pt x="497" y="871"/>
                    </a:lnTo>
                    <a:lnTo>
                      <a:pt x="499" y="871"/>
                    </a:lnTo>
                    <a:lnTo>
                      <a:pt x="501" y="873"/>
                    </a:lnTo>
                    <a:lnTo>
                      <a:pt x="492" y="878"/>
                    </a:lnTo>
                    <a:lnTo>
                      <a:pt x="490" y="883"/>
                    </a:lnTo>
                    <a:lnTo>
                      <a:pt x="492" y="890"/>
                    </a:lnTo>
                    <a:lnTo>
                      <a:pt x="494" y="890"/>
                    </a:lnTo>
                    <a:lnTo>
                      <a:pt x="511" y="897"/>
                    </a:lnTo>
                    <a:lnTo>
                      <a:pt x="518" y="897"/>
                    </a:lnTo>
                    <a:lnTo>
                      <a:pt x="520" y="895"/>
                    </a:lnTo>
                    <a:lnTo>
                      <a:pt x="520" y="888"/>
                    </a:lnTo>
                    <a:lnTo>
                      <a:pt x="523" y="885"/>
                    </a:lnTo>
                    <a:lnTo>
                      <a:pt x="528" y="885"/>
                    </a:lnTo>
                    <a:lnTo>
                      <a:pt x="539" y="885"/>
                    </a:lnTo>
                    <a:lnTo>
                      <a:pt x="539" y="883"/>
                    </a:lnTo>
                    <a:lnTo>
                      <a:pt x="532" y="881"/>
                    </a:lnTo>
                    <a:lnTo>
                      <a:pt x="525" y="873"/>
                    </a:lnTo>
                    <a:lnTo>
                      <a:pt x="520" y="871"/>
                    </a:lnTo>
                    <a:lnTo>
                      <a:pt x="530" y="866"/>
                    </a:lnTo>
                    <a:lnTo>
                      <a:pt x="535" y="864"/>
                    </a:lnTo>
                    <a:lnTo>
                      <a:pt x="539" y="864"/>
                    </a:lnTo>
                    <a:lnTo>
                      <a:pt x="539" y="866"/>
                    </a:lnTo>
                    <a:lnTo>
                      <a:pt x="537" y="871"/>
                    </a:lnTo>
                    <a:lnTo>
                      <a:pt x="537" y="873"/>
                    </a:lnTo>
                    <a:lnTo>
                      <a:pt x="544" y="871"/>
                    </a:lnTo>
                    <a:lnTo>
                      <a:pt x="554" y="869"/>
                    </a:lnTo>
                    <a:lnTo>
                      <a:pt x="563" y="871"/>
                    </a:lnTo>
                    <a:lnTo>
                      <a:pt x="570" y="873"/>
                    </a:lnTo>
                    <a:lnTo>
                      <a:pt x="572" y="876"/>
                    </a:lnTo>
                    <a:lnTo>
                      <a:pt x="594" y="876"/>
                    </a:lnTo>
                    <a:lnTo>
                      <a:pt x="598" y="876"/>
                    </a:lnTo>
                    <a:lnTo>
                      <a:pt x="598" y="881"/>
                    </a:lnTo>
                    <a:lnTo>
                      <a:pt x="596" y="888"/>
                    </a:lnTo>
                    <a:lnTo>
                      <a:pt x="594" y="890"/>
                    </a:lnTo>
                    <a:lnTo>
                      <a:pt x="584" y="890"/>
                    </a:lnTo>
                    <a:lnTo>
                      <a:pt x="584" y="895"/>
                    </a:lnTo>
                    <a:lnTo>
                      <a:pt x="589" y="895"/>
                    </a:lnTo>
                    <a:lnTo>
                      <a:pt x="610" y="892"/>
                    </a:lnTo>
                    <a:lnTo>
                      <a:pt x="615" y="890"/>
                    </a:lnTo>
                    <a:lnTo>
                      <a:pt x="615" y="888"/>
                    </a:lnTo>
                    <a:lnTo>
                      <a:pt x="613" y="888"/>
                    </a:lnTo>
                    <a:lnTo>
                      <a:pt x="610" y="888"/>
                    </a:lnTo>
                    <a:lnTo>
                      <a:pt x="608" y="885"/>
                    </a:lnTo>
                    <a:lnTo>
                      <a:pt x="610" y="878"/>
                    </a:lnTo>
                    <a:lnTo>
                      <a:pt x="610" y="869"/>
                    </a:lnTo>
                    <a:lnTo>
                      <a:pt x="610" y="864"/>
                    </a:lnTo>
                    <a:lnTo>
                      <a:pt x="617" y="859"/>
                    </a:lnTo>
                    <a:lnTo>
                      <a:pt x="622" y="857"/>
                    </a:lnTo>
                    <a:lnTo>
                      <a:pt x="643" y="857"/>
                    </a:lnTo>
                    <a:lnTo>
                      <a:pt x="646" y="857"/>
                    </a:lnTo>
                    <a:lnTo>
                      <a:pt x="651" y="859"/>
                    </a:lnTo>
                    <a:lnTo>
                      <a:pt x="653" y="859"/>
                    </a:lnTo>
                    <a:lnTo>
                      <a:pt x="658" y="862"/>
                    </a:lnTo>
                    <a:lnTo>
                      <a:pt x="658" y="864"/>
                    </a:lnTo>
                    <a:lnTo>
                      <a:pt x="660" y="869"/>
                    </a:lnTo>
                    <a:lnTo>
                      <a:pt x="660" y="871"/>
                    </a:lnTo>
                    <a:lnTo>
                      <a:pt x="672" y="869"/>
                    </a:lnTo>
                    <a:lnTo>
                      <a:pt x="674" y="866"/>
                    </a:lnTo>
                    <a:lnTo>
                      <a:pt x="669" y="862"/>
                    </a:lnTo>
                    <a:lnTo>
                      <a:pt x="669" y="857"/>
                    </a:lnTo>
                    <a:lnTo>
                      <a:pt x="669" y="854"/>
                    </a:lnTo>
                    <a:lnTo>
                      <a:pt x="669" y="852"/>
                    </a:lnTo>
                    <a:lnTo>
                      <a:pt x="672" y="845"/>
                    </a:lnTo>
                    <a:lnTo>
                      <a:pt x="674" y="843"/>
                    </a:lnTo>
                    <a:lnTo>
                      <a:pt x="684" y="843"/>
                    </a:lnTo>
                    <a:lnTo>
                      <a:pt x="691" y="838"/>
                    </a:lnTo>
                    <a:lnTo>
                      <a:pt x="698" y="836"/>
                    </a:lnTo>
                    <a:lnTo>
                      <a:pt x="700" y="836"/>
                    </a:lnTo>
                    <a:lnTo>
                      <a:pt x="707" y="836"/>
                    </a:lnTo>
                    <a:lnTo>
                      <a:pt x="712" y="833"/>
                    </a:lnTo>
                    <a:lnTo>
                      <a:pt x="717" y="831"/>
                    </a:lnTo>
                    <a:lnTo>
                      <a:pt x="722" y="824"/>
                    </a:lnTo>
                    <a:lnTo>
                      <a:pt x="726" y="821"/>
                    </a:lnTo>
                    <a:lnTo>
                      <a:pt x="733" y="821"/>
                    </a:lnTo>
                    <a:lnTo>
                      <a:pt x="738" y="824"/>
                    </a:lnTo>
                    <a:lnTo>
                      <a:pt x="740" y="826"/>
                    </a:lnTo>
                    <a:lnTo>
                      <a:pt x="740" y="828"/>
                    </a:lnTo>
                    <a:lnTo>
                      <a:pt x="743" y="831"/>
                    </a:lnTo>
                    <a:lnTo>
                      <a:pt x="745" y="831"/>
                    </a:lnTo>
                    <a:lnTo>
                      <a:pt x="750" y="828"/>
                    </a:lnTo>
                    <a:lnTo>
                      <a:pt x="755" y="828"/>
                    </a:lnTo>
                    <a:lnTo>
                      <a:pt x="752" y="821"/>
                    </a:lnTo>
                    <a:lnTo>
                      <a:pt x="764" y="810"/>
                    </a:lnTo>
                    <a:lnTo>
                      <a:pt x="766" y="807"/>
                    </a:lnTo>
                    <a:lnTo>
                      <a:pt x="764" y="807"/>
                    </a:lnTo>
                    <a:lnTo>
                      <a:pt x="764" y="805"/>
                    </a:lnTo>
                    <a:lnTo>
                      <a:pt x="762" y="802"/>
                    </a:lnTo>
                    <a:lnTo>
                      <a:pt x="762" y="800"/>
                    </a:lnTo>
                    <a:lnTo>
                      <a:pt x="762" y="798"/>
                    </a:lnTo>
                    <a:lnTo>
                      <a:pt x="762" y="795"/>
                    </a:lnTo>
                    <a:lnTo>
                      <a:pt x="764" y="793"/>
                    </a:lnTo>
                    <a:lnTo>
                      <a:pt x="764" y="791"/>
                    </a:lnTo>
                    <a:lnTo>
                      <a:pt x="766" y="783"/>
                    </a:lnTo>
                    <a:lnTo>
                      <a:pt x="766" y="781"/>
                    </a:lnTo>
                    <a:lnTo>
                      <a:pt x="736" y="786"/>
                    </a:lnTo>
                    <a:lnTo>
                      <a:pt x="733" y="786"/>
                    </a:lnTo>
                    <a:lnTo>
                      <a:pt x="733" y="781"/>
                    </a:lnTo>
                    <a:lnTo>
                      <a:pt x="738" y="776"/>
                    </a:lnTo>
                    <a:lnTo>
                      <a:pt x="748" y="772"/>
                    </a:lnTo>
                    <a:lnTo>
                      <a:pt x="752" y="772"/>
                    </a:lnTo>
                    <a:lnTo>
                      <a:pt x="757" y="767"/>
                    </a:lnTo>
                    <a:lnTo>
                      <a:pt x="757" y="762"/>
                    </a:lnTo>
                    <a:lnTo>
                      <a:pt x="759" y="757"/>
                    </a:lnTo>
                    <a:lnTo>
                      <a:pt x="764" y="753"/>
                    </a:lnTo>
                    <a:lnTo>
                      <a:pt x="769" y="750"/>
                    </a:lnTo>
                    <a:lnTo>
                      <a:pt x="771" y="746"/>
                    </a:lnTo>
                    <a:lnTo>
                      <a:pt x="774" y="734"/>
                    </a:lnTo>
                    <a:lnTo>
                      <a:pt x="774" y="727"/>
                    </a:lnTo>
                    <a:lnTo>
                      <a:pt x="778" y="717"/>
                    </a:lnTo>
                    <a:lnTo>
                      <a:pt x="781" y="712"/>
                    </a:lnTo>
                    <a:lnTo>
                      <a:pt x="788" y="717"/>
                    </a:lnTo>
                    <a:lnTo>
                      <a:pt x="795" y="720"/>
                    </a:lnTo>
                    <a:lnTo>
                      <a:pt x="811" y="717"/>
                    </a:lnTo>
                    <a:lnTo>
                      <a:pt x="811" y="715"/>
                    </a:lnTo>
                    <a:lnTo>
                      <a:pt x="811" y="712"/>
                    </a:lnTo>
                    <a:lnTo>
                      <a:pt x="814" y="710"/>
                    </a:lnTo>
                    <a:lnTo>
                      <a:pt x="816" y="712"/>
                    </a:lnTo>
                    <a:lnTo>
                      <a:pt x="816" y="712"/>
                    </a:lnTo>
                    <a:lnTo>
                      <a:pt x="819" y="715"/>
                    </a:lnTo>
                    <a:lnTo>
                      <a:pt x="821" y="715"/>
                    </a:lnTo>
                    <a:lnTo>
                      <a:pt x="821" y="712"/>
                    </a:lnTo>
                    <a:lnTo>
                      <a:pt x="823" y="710"/>
                    </a:lnTo>
                    <a:lnTo>
                      <a:pt x="823" y="705"/>
                    </a:lnTo>
                    <a:lnTo>
                      <a:pt x="823" y="703"/>
                    </a:lnTo>
                    <a:lnTo>
                      <a:pt x="826" y="703"/>
                    </a:lnTo>
                    <a:lnTo>
                      <a:pt x="828" y="703"/>
                    </a:lnTo>
                    <a:lnTo>
                      <a:pt x="828" y="703"/>
                    </a:lnTo>
                    <a:lnTo>
                      <a:pt x="837" y="682"/>
                    </a:lnTo>
                    <a:lnTo>
                      <a:pt x="837" y="682"/>
                    </a:lnTo>
                    <a:lnTo>
                      <a:pt x="837" y="682"/>
                    </a:lnTo>
                    <a:lnTo>
                      <a:pt x="837" y="675"/>
                    </a:lnTo>
                    <a:lnTo>
                      <a:pt x="837" y="675"/>
                    </a:lnTo>
                    <a:lnTo>
                      <a:pt x="842" y="667"/>
                    </a:lnTo>
                    <a:lnTo>
                      <a:pt x="845" y="663"/>
                    </a:lnTo>
                    <a:lnTo>
                      <a:pt x="849" y="658"/>
                    </a:lnTo>
                    <a:lnTo>
                      <a:pt x="854" y="656"/>
                    </a:lnTo>
                    <a:lnTo>
                      <a:pt x="861" y="658"/>
                    </a:lnTo>
                    <a:lnTo>
                      <a:pt x="868" y="653"/>
                    </a:lnTo>
                    <a:lnTo>
                      <a:pt x="878" y="649"/>
                    </a:lnTo>
                    <a:lnTo>
                      <a:pt x="885" y="646"/>
                    </a:lnTo>
                    <a:lnTo>
                      <a:pt x="885" y="649"/>
                    </a:lnTo>
                    <a:lnTo>
                      <a:pt x="887" y="651"/>
                    </a:lnTo>
                    <a:lnTo>
                      <a:pt x="887" y="653"/>
                    </a:lnTo>
                    <a:lnTo>
                      <a:pt x="892" y="651"/>
                    </a:lnTo>
                    <a:lnTo>
                      <a:pt x="892" y="649"/>
                    </a:lnTo>
                    <a:lnTo>
                      <a:pt x="892" y="649"/>
                    </a:lnTo>
                    <a:lnTo>
                      <a:pt x="892" y="646"/>
                    </a:lnTo>
                    <a:lnTo>
                      <a:pt x="892" y="641"/>
                    </a:lnTo>
                    <a:lnTo>
                      <a:pt x="890" y="623"/>
                    </a:lnTo>
                    <a:lnTo>
                      <a:pt x="892" y="618"/>
                    </a:lnTo>
                    <a:lnTo>
                      <a:pt x="894" y="618"/>
                    </a:lnTo>
                    <a:lnTo>
                      <a:pt x="894" y="613"/>
                    </a:lnTo>
                    <a:lnTo>
                      <a:pt x="899" y="608"/>
                    </a:lnTo>
                    <a:lnTo>
                      <a:pt x="904" y="606"/>
                    </a:lnTo>
                    <a:lnTo>
                      <a:pt x="906" y="606"/>
                    </a:lnTo>
                    <a:lnTo>
                      <a:pt x="911" y="604"/>
                    </a:lnTo>
                    <a:lnTo>
                      <a:pt x="913" y="601"/>
                    </a:lnTo>
                    <a:lnTo>
                      <a:pt x="916" y="599"/>
                    </a:lnTo>
                    <a:lnTo>
                      <a:pt x="920" y="589"/>
                    </a:lnTo>
                    <a:lnTo>
                      <a:pt x="925" y="587"/>
                    </a:lnTo>
                    <a:lnTo>
                      <a:pt x="930" y="587"/>
                    </a:lnTo>
                    <a:lnTo>
                      <a:pt x="932" y="587"/>
                    </a:lnTo>
                    <a:lnTo>
                      <a:pt x="946" y="585"/>
                    </a:lnTo>
                    <a:lnTo>
                      <a:pt x="946" y="589"/>
                    </a:lnTo>
                    <a:lnTo>
                      <a:pt x="944" y="589"/>
                    </a:lnTo>
                    <a:lnTo>
                      <a:pt x="951" y="589"/>
                    </a:lnTo>
                    <a:lnTo>
                      <a:pt x="951" y="585"/>
                    </a:lnTo>
                    <a:lnTo>
                      <a:pt x="951" y="580"/>
                    </a:lnTo>
                    <a:lnTo>
                      <a:pt x="953" y="575"/>
                    </a:lnTo>
                    <a:lnTo>
                      <a:pt x="958" y="573"/>
                    </a:lnTo>
                    <a:lnTo>
                      <a:pt x="958" y="568"/>
                    </a:lnTo>
                    <a:lnTo>
                      <a:pt x="963" y="561"/>
                    </a:lnTo>
                    <a:lnTo>
                      <a:pt x="970" y="559"/>
                    </a:lnTo>
                    <a:lnTo>
                      <a:pt x="977" y="563"/>
                    </a:lnTo>
                    <a:lnTo>
                      <a:pt x="977" y="559"/>
                    </a:lnTo>
                    <a:lnTo>
                      <a:pt x="982" y="559"/>
                    </a:lnTo>
                    <a:lnTo>
                      <a:pt x="984" y="559"/>
                    </a:lnTo>
                    <a:lnTo>
                      <a:pt x="987" y="559"/>
                    </a:lnTo>
                    <a:lnTo>
                      <a:pt x="989" y="559"/>
                    </a:lnTo>
                    <a:lnTo>
                      <a:pt x="991" y="556"/>
                    </a:lnTo>
                    <a:lnTo>
                      <a:pt x="991" y="556"/>
                    </a:lnTo>
                    <a:lnTo>
                      <a:pt x="989" y="549"/>
                    </a:lnTo>
                    <a:lnTo>
                      <a:pt x="989" y="549"/>
                    </a:lnTo>
                    <a:lnTo>
                      <a:pt x="991" y="547"/>
                    </a:lnTo>
                    <a:lnTo>
                      <a:pt x="991" y="547"/>
                    </a:lnTo>
                    <a:lnTo>
                      <a:pt x="994" y="547"/>
                    </a:lnTo>
                    <a:lnTo>
                      <a:pt x="998" y="544"/>
                    </a:lnTo>
                    <a:lnTo>
                      <a:pt x="989" y="525"/>
                    </a:lnTo>
                    <a:lnTo>
                      <a:pt x="987" y="514"/>
                    </a:lnTo>
                    <a:lnTo>
                      <a:pt x="991" y="504"/>
                    </a:lnTo>
                    <a:lnTo>
                      <a:pt x="1003" y="488"/>
                    </a:lnTo>
                    <a:lnTo>
                      <a:pt x="1008" y="478"/>
                    </a:lnTo>
                    <a:lnTo>
                      <a:pt x="1022" y="464"/>
                    </a:lnTo>
                    <a:lnTo>
                      <a:pt x="1029" y="454"/>
                    </a:lnTo>
                    <a:lnTo>
                      <a:pt x="1031" y="450"/>
                    </a:lnTo>
                    <a:lnTo>
                      <a:pt x="1031" y="440"/>
                    </a:lnTo>
                    <a:lnTo>
                      <a:pt x="1034" y="436"/>
                    </a:lnTo>
                    <a:lnTo>
                      <a:pt x="1036" y="431"/>
                    </a:lnTo>
                    <a:lnTo>
                      <a:pt x="1041" y="426"/>
                    </a:lnTo>
                    <a:lnTo>
                      <a:pt x="1043" y="421"/>
                    </a:lnTo>
                    <a:lnTo>
                      <a:pt x="1043" y="414"/>
                    </a:lnTo>
                    <a:lnTo>
                      <a:pt x="1039" y="405"/>
                    </a:lnTo>
                    <a:lnTo>
                      <a:pt x="1031" y="398"/>
                    </a:lnTo>
                    <a:lnTo>
                      <a:pt x="1027" y="391"/>
                    </a:lnTo>
                    <a:lnTo>
                      <a:pt x="1029" y="376"/>
                    </a:lnTo>
                    <a:lnTo>
                      <a:pt x="1020" y="376"/>
                    </a:lnTo>
                    <a:lnTo>
                      <a:pt x="1008" y="386"/>
                    </a:lnTo>
                    <a:lnTo>
                      <a:pt x="998" y="386"/>
                    </a:lnTo>
                    <a:lnTo>
                      <a:pt x="946" y="407"/>
                    </a:lnTo>
                    <a:lnTo>
                      <a:pt x="934" y="407"/>
                    </a:lnTo>
                    <a:lnTo>
                      <a:pt x="932" y="407"/>
                    </a:lnTo>
                    <a:lnTo>
                      <a:pt x="930" y="405"/>
                    </a:lnTo>
                    <a:lnTo>
                      <a:pt x="927" y="402"/>
                    </a:lnTo>
                    <a:lnTo>
                      <a:pt x="925" y="398"/>
                    </a:lnTo>
                    <a:lnTo>
                      <a:pt x="920" y="398"/>
                    </a:lnTo>
                    <a:lnTo>
                      <a:pt x="913" y="398"/>
                    </a:lnTo>
                    <a:lnTo>
                      <a:pt x="906" y="395"/>
                    </a:lnTo>
                    <a:lnTo>
                      <a:pt x="873" y="379"/>
                    </a:lnTo>
                    <a:lnTo>
                      <a:pt x="859" y="374"/>
                    </a:lnTo>
                    <a:lnTo>
                      <a:pt x="842" y="367"/>
                    </a:lnTo>
                    <a:lnTo>
                      <a:pt x="837" y="365"/>
                    </a:lnTo>
                    <a:lnTo>
                      <a:pt x="833" y="367"/>
                    </a:lnTo>
                    <a:lnTo>
                      <a:pt x="830" y="367"/>
                    </a:lnTo>
                    <a:lnTo>
                      <a:pt x="826" y="369"/>
                    </a:lnTo>
                    <a:lnTo>
                      <a:pt x="821" y="367"/>
                    </a:lnTo>
                    <a:lnTo>
                      <a:pt x="819" y="365"/>
                    </a:lnTo>
                    <a:lnTo>
                      <a:pt x="816" y="360"/>
                    </a:lnTo>
                    <a:lnTo>
                      <a:pt x="816" y="357"/>
                    </a:lnTo>
                    <a:lnTo>
                      <a:pt x="814" y="353"/>
                    </a:lnTo>
                    <a:lnTo>
                      <a:pt x="811" y="350"/>
                    </a:lnTo>
                    <a:lnTo>
                      <a:pt x="804" y="346"/>
                    </a:lnTo>
                    <a:lnTo>
                      <a:pt x="802" y="343"/>
                    </a:lnTo>
                    <a:lnTo>
                      <a:pt x="800" y="341"/>
                    </a:lnTo>
                    <a:lnTo>
                      <a:pt x="795" y="331"/>
                    </a:lnTo>
                    <a:lnTo>
                      <a:pt x="793" y="327"/>
                    </a:lnTo>
                    <a:lnTo>
                      <a:pt x="785" y="320"/>
                    </a:lnTo>
                    <a:lnTo>
                      <a:pt x="783" y="320"/>
                    </a:lnTo>
                    <a:lnTo>
                      <a:pt x="781" y="315"/>
                    </a:lnTo>
                    <a:lnTo>
                      <a:pt x="781" y="312"/>
                    </a:lnTo>
                    <a:lnTo>
                      <a:pt x="783" y="310"/>
                    </a:lnTo>
                    <a:lnTo>
                      <a:pt x="783" y="296"/>
                    </a:lnTo>
                    <a:lnTo>
                      <a:pt x="785" y="294"/>
                    </a:lnTo>
                    <a:lnTo>
                      <a:pt x="795" y="286"/>
                    </a:lnTo>
                    <a:lnTo>
                      <a:pt x="788" y="279"/>
                    </a:lnTo>
                    <a:lnTo>
                      <a:pt x="776" y="270"/>
                    </a:lnTo>
                    <a:lnTo>
                      <a:pt x="769" y="260"/>
                    </a:lnTo>
                    <a:lnTo>
                      <a:pt x="766" y="246"/>
                    </a:lnTo>
                    <a:lnTo>
                      <a:pt x="769" y="241"/>
                    </a:lnTo>
                    <a:lnTo>
                      <a:pt x="783" y="227"/>
                    </a:lnTo>
                    <a:lnTo>
                      <a:pt x="793" y="208"/>
                    </a:lnTo>
                    <a:lnTo>
                      <a:pt x="797" y="204"/>
                    </a:lnTo>
                    <a:lnTo>
                      <a:pt x="793" y="196"/>
                    </a:lnTo>
                    <a:lnTo>
                      <a:pt x="795" y="187"/>
                    </a:lnTo>
                    <a:lnTo>
                      <a:pt x="800" y="180"/>
                    </a:lnTo>
                    <a:lnTo>
                      <a:pt x="807" y="175"/>
                    </a:lnTo>
                    <a:lnTo>
                      <a:pt x="811" y="175"/>
                    </a:lnTo>
                    <a:lnTo>
                      <a:pt x="823" y="178"/>
                    </a:lnTo>
                    <a:lnTo>
                      <a:pt x="828" y="178"/>
                    </a:lnTo>
                    <a:lnTo>
                      <a:pt x="826" y="170"/>
                    </a:lnTo>
                    <a:lnTo>
                      <a:pt x="814" y="154"/>
                    </a:lnTo>
                    <a:lnTo>
                      <a:pt x="814" y="152"/>
                    </a:lnTo>
                    <a:lnTo>
                      <a:pt x="811" y="140"/>
                    </a:lnTo>
                    <a:lnTo>
                      <a:pt x="807" y="133"/>
                    </a:lnTo>
                    <a:lnTo>
                      <a:pt x="807" y="130"/>
                    </a:lnTo>
                    <a:lnTo>
                      <a:pt x="807" y="123"/>
                    </a:lnTo>
                    <a:lnTo>
                      <a:pt x="809" y="123"/>
                    </a:lnTo>
                    <a:lnTo>
                      <a:pt x="809" y="121"/>
                    </a:lnTo>
                    <a:lnTo>
                      <a:pt x="809" y="121"/>
                    </a:lnTo>
                    <a:lnTo>
                      <a:pt x="809" y="118"/>
                    </a:lnTo>
                    <a:lnTo>
                      <a:pt x="807" y="116"/>
                    </a:lnTo>
                    <a:lnTo>
                      <a:pt x="807" y="116"/>
                    </a:lnTo>
                    <a:lnTo>
                      <a:pt x="800" y="109"/>
                    </a:lnTo>
                    <a:lnTo>
                      <a:pt x="785" y="104"/>
                    </a:lnTo>
                    <a:lnTo>
                      <a:pt x="778" y="104"/>
                    </a:lnTo>
                    <a:lnTo>
                      <a:pt x="764" y="109"/>
                    </a:lnTo>
                    <a:lnTo>
                      <a:pt x="759" y="109"/>
                    </a:lnTo>
                    <a:lnTo>
                      <a:pt x="736" y="97"/>
                    </a:lnTo>
                    <a:lnTo>
                      <a:pt x="726" y="90"/>
                    </a:lnTo>
                    <a:lnTo>
                      <a:pt x="719" y="81"/>
                    </a:lnTo>
                    <a:lnTo>
                      <a:pt x="719" y="57"/>
                    </a:lnTo>
                    <a:lnTo>
                      <a:pt x="717" y="45"/>
                    </a:lnTo>
                    <a:lnTo>
                      <a:pt x="707" y="40"/>
                    </a:lnTo>
                    <a:lnTo>
                      <a:pt x="698" y="40"/>
                    </a:lnTo>
                    <a:lnTo>
                      <a:pt x="693" y="38"/>
                    </a:lnTo>
                    <a:lnTo>
                      <a:pt x="688" y="31"/>
                    </a:lnTo>
                    <a:lnTo>
                      <a:pt x="688" y="28"/>
                    </a:lnTo>
                    <a:lnTo>
                      <a:pt x="688" y="24"/>
                    </a:lnTo>
                    <a:lnTo>
                      <a:pt x="688" y="21"/>
                    </a:lnTo>
                    <a:lnTo>
                      <a:pt x="684" y="17"/>
                    </a:lnTo>
                    <a:lnTo>
                      <a:pt x="677" y="10"/>
                    </a:lnTo>
                    <a:lnTo>
                      <a:pt x="679" y="5"/>
                    </a:lnTo>
                    <a:lnTo>
                      <a:pt x="684" y="0"/>
                    </a:lnTo>
                    <a:lnTo>
                      <a:pt x="674" y="2"/>
                    </a:lnTo>
                    <a:lnTo>
                      <a:pt x="665" y="1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noEditPoints="1"/>
              </p:cNvSpPr>
              <p:nvPr/>
            </p:nvSpPr>
            <p:spPr bwMode="auto">
              <a:xfrm>
                <a:off x="3773488" y="4473575"/>
                <a:ext cx="1520825" cy="1798638"/>
              </a:xfrm>
              <a:custGeom>
                <a:avLst/>
                <a:gdLst>
                  <a:gd name="T0" fmla="*/ 705 w 958"/>
                  <a:gd name="T1" fmla="*/ 582 h 1133"/>
                  <a:gd name="T2" fmla="*/ 651 w 958"/>
                  <a:gd name="T3" fmla="*/ 610 h 1133"/>
                  <a:gd name="T4" fmla="*/ 596 w 958"/>
                  <a:gd name="T5" fmla="*/ 667 h 1133"/>
                  <a:gd name="T6" fmla="*/ 459 w 958"/>
                  <a:gd name="T7" fmla="*/ 788 h 1133"/>
                  <a:gd name="T8" fmla="*/ 443 w 958"/>
                  <a:gd name="T9" fmla="*/ 807 h 1133"/>
                  <a:gd name="T10" fmla="*/ 431 w 958"/>
                  <a:gd name="T11" fmla="*/ 852 h 1133"/>
                  <a:gd name="T12" fmla="*/ 424 w 958"/>
                  <a:gd name="T13" fmla="*/ 890 h 1133"/>
                  <a:gd name="T14" fmla="*/ 438 w 958"/>
                  <a:gd name="T15" fmla="*/ 970 h 1133"/>
                  <a:gd name="T16" fmla="*/ 447 w 958"/>
                  <a:gd name="T17" fmla="*/ 1029 h 1133"/>
                  <a:gd name="T18" fmla="*/ 414 w 958"/>
                  <a:gd name="T19" fmla="*/ 1067 h 1133"/>
                  <a:gd name="T20" fmla="*/ 320 w 958"/>
                  <a:gd name="T21" fmla="*/ 1095 h 1133"/>
                  <a:gd name="T22" fmla="*/ 260 w 958"/>
                  <a:gd name="T23" fmla="*/ 1131 h 1133"/>
                  <a:gd name="T24" fmla="*/ 140 w 958"/>
                  <a:gd name="T25" fmla="*/ 1100 h 1133"/>
                  <a:gd name="T26" fmla="*/ 78 w 958"/>
                  <a:gd name="T27" fmla="*/ 1091 h 1133"/>
                  <a:gd name="T28" fmla="*/ 19 w 958"/>
                  <a:gd name="T29" fmla="*/ 1039 h 1133"/>
                  <a:gd name="T30" fmla="*/ 88 w 958"/>
                  <a:gd name="T31" fmla="*/ 1015 h 1133"/>
                  <a:gd name="T32" fmla="*/ 144 w 958"/>
                  <a:gd name="T33" fmla="*/ 977 h 1133"/>
                  <a:gd name="T34" fmla="*/ 78 w 958"/>
                  <a:gd name="T35" fmla="*/ 958 h 1133"/>
                  <a:gd name="T36" fmla="*/ 57 w 958"/>
                  <a:gd name="T37" fmla="*/ 925 h 1133"/>
                  <a:gd name="T38" fmla="*/ 88 w 958"/>
                  <a:gd name="T39" fmla="*/ 885 h 1133"/>
                  <a:gd name="T40" fmla="*/ 85 w 958"/>
                  <a:gd name="T41" fmla="*/ 837 h 1133"/>
                  <a:gd name="T42" fmla="*/ 57 w 958"/>
                  <a:gd name="T43" fmla="*/ 800 h 1133"/>
                  <a:gd name="T44" fmla="*/ 0 w 958"/>
                  <a:gd name="T45" fmla="*/ 738 h 1133"/>
                  <a:gd name="T46" fmla="*/ 33 w 958"/>
                  <a:gd name="T47" fmla="*/ 698 h 1133"/>
                  <a:gd name="T48" fmla="*/ 52 w 958"/>
                  <a:gd name="T49" fmla="*/ 677 h 1133"/>
                  <a:gd name="T50" fmla="*/ 128 w 958"/>
                  <a:gd name="T51" fmla="*/ 681 h 1133"/>
                  <a:gd name="T52" fmla="*/ 166 w 958"/>
                  <a:gd name="T53" fmla="*/ 660 h 1133"/>
                  <a:gd name="T54" fmla="*/ 296 w 958"/>
                  <a:gd name="T55" fmla="*/ 641 h 1133"/>
                  <a:gd name="T56" fmla="*/ 284 w 958"/>
                  <a:gd name="T57" fmla="*/ 606 h 1133"/>
                  <a:gd name="T58" fmla="*/ 308 w 958"/>
                  <a:gd name="T59" fmla="*/ 572 h 1133"/>
                  <a:gd name="T60" fmla="*/ 402 w 958"/>
                  <a:gd name="T61" fmla="*/ 544 h 1133"/>
                  <a:gd name="T62" fmla="*/ 412 w 958"/>
                  <a:gd name="T63" fmla="*/ 504 h 1133"/>
                  <a:gd name="T64" fmla="*/ 454 w 958"/>
                  <a:gd name="T65" fmla="*/ 490 h 1133"/>
                  <a:gd name="T66" fmla="*/ 504 w 958"/>
                  <a:gd name="T67" fmla="*/ 435 h 1133"/>
                  <a:gd name="T68" fmla="*/ 514 w 958"/>
                  <a:gd name="T69" fmla="*/ 385 h 1133"/>
                  <a:gd name="T70" fmla="*/ 478 w 958"/>
                  <a:gd name="T71" fmla="*/ 371 h 1133"/>
                  <a:gd name="T72" fmla="*/ 466 w 958"/>
                  <a:gd name="T73" fmla="*/ 329 h 1133"/>
                  <a:gd name="T74" fmla="*/ 428 w 958"/>
                  <a:gd name="T75" fmla="*/ 293 h 1133"/>
                  <a:gd name="T76" fmla="*/ 428 w 958"/>
                  <a:gd name="T77" fmla="*/ 232 h 1133"/>
                  <a:gd name="T78" fmla="*/ 383 w 958"/>
                  <a:gd name="T79" fmla="*/ 118 h 1133"/>
                  <a:gd name="T80" fmla="*/ 419 w 958"/>
                  <a:gd name="T81" fmla="*/ 30 h 1133"/>
                  <a:gd name="T82" fmla="*/ 490 w 958"/>
                  <a:gd name="T83" fmla="*/ 0 h 1133"/>
                  <a:gd name="T84" fmla="*/ 554 w 958"/>
                  <a:gd name="T85" fmla="*/ 49 h 1133"/>
                  <a:gd name="T86" fmla="*/ 577 w 958"/>
                  <a:gd name="T87" fmla="*/ 45 h 1133"/>
                  <a:gd name="T88" fmla="*/ 637 w 958"/>
                  <a:gd name="T89" fmla="*/ 80 h 1133"/>
                  <a:gd name="T90" fmla="*/ 689 w 958"/>
                  <a:gd name="T91" fmla="*/ 203 h 1133"/>
                  <a:gd name="T92" fmla="*/ 722 w 958"/>
                  <a:gd name="T93" fmla="*/ 258 h 1133"/>
                  <a:gd name="T94" fmla="*/ 781 w 958"/>
                  <a:gd name="T95" fmla="*/ 265 h 1133"/>
                  <a:gd name="T96" fmla="*/ 823 w 958"/>
                  <a:gd name="T97" fmla="*/ 267 h 1133"/>
                  <a:gd name="T98" fmla="*/ 866 w 958"/>
                  <a:gd name="T99" fmla="*/ 255 h 1133"/>
                  <a:gd name="T100" fmla="*/ 906 w 958"/>
                  <a:gd name="T101" fmla="*/ 295 h 1133"/>
                  <a:gd name="T102" fmla="*/ 920 w 958"/>
                  <a:gd name="T103" fmla="*/ 350 h 1133"/>
                  <a:gd name="T104" fmla="*/ 958 w 958"/>
                  <a:gd name="T105" fmla="*/ 381 h 1133"/>
                  <a:gd name="T106" fmla="*/ 951 w 958"/>
                  <a:gd name="T107" fmla="*/ 385 h 1133"/>
                  <a:gd name="T108" fmla="*/ 937 w 958"/>
                  <a:gd name="T109" fmla="*/ 416 h 1133"/>
                  <a:gd name="T110" fmla="*/ 902 w 958"/>
                  <a:gd name="T111" fmla="*/ 475 h 1133"/>
                  <a:gd name="T112" fmla="*/ 887 w 958"/>
                  <a:gd name="T113" fmla="*/ 518 h 1133"/>
                  <a:gd name="T114" fmla="*/ 840 w 958"/>
                  <a:gd name="T115" fmla="*/ 549 h 1133"/>
                  <a:gd name="T116" fmla="*/ 845 w 958"/>
                  <a:gd name="T117" fmla="*/ 568 h 1133"/>
                  <a:gd name="T118" fmla="*/ 797 w 958"/>
                  <a:gd name="T119" fmla="*/ 601 h 1133"/>
                  <a:gd name="T120" fmla="*/ 95 w 958"/>
                  <a:gd name="T121" fmla="*/ 1074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58" h="1133">
                    <a:moveTo>
                      <a:pt x="786" y="610"/>
                    </a:moveTo>
                    <a:lnTo>
                      <a:pt x="786" y="610"/>
                    </a:lnTo>
                    <a:lnTo>
                      <a:pt x="786" y="615"/>
                    </a:lnTo>
                    <a:lnTo>
                      <a:pt x="781" y="622"/>
                    </a:lnTo>
                    <a:lnTo>
                      <a:pt x="776" y="622"/>
                    </a:lnTo>
                    <a:lnTo>
                      <a:pt x="769" y="620"/>
                    </a:lnTo>
                    <a:lnTo>
                      <a:pt x="762" y="617"/>
                    </a:lnTo>
                    <a:lnTo>
                      <a:pt x="760" y="615"/>
                    </a:lnTo>
                    <a:lnTo>
                      <a:pt x="757" y="610"/>
                    </a:lnTo>
                    <a:lnTo>
                      <a:pt x="750" y="589"/>
                    </a:lnTo>
                    <a:lnTo>
                      <a:pt x="750" y="587"/>
                    </a:lnTo>
                    <a:lnTo>
                      <a:pt x="741" y="582"/>
                    </a:lnTo>
                    <a:lnTo>
                      <a:pt x="724" y="579"/>
                    </a:lnTo>
                    <a:lnTo>
                      <a:pt x="705" y="582"/>
                    </a:lnTo>
                    <a:lnTo>
                      <a:pt x="693" y="589"/>
                    </a:lnTo>
                    <a:lnTo>
                      <a:pt x="698" y="582"/>
                    </a:lnTo>
                    <a:lnTo>
                      <a:pt x="705" y="579"/>
                    </a:lnTo>
                    <a:lnTo>
                      <a:pt x="719" y="579"/>
                    </a:lnTo>
                    <a:lnTo>
                      <a:pt x="726" y="577"/>
                    </a:lnTo>
                    <a:lnTo>
                      <a:pt x="731" y="572"/>
                    </a:lnTo>
                    <a:lnTo>
                      <a:pt x="736" y="570"/>
                    </a:lnTo>
                    <a:lnTo>
                      <a:pt x="738" y="563"/>
                    </a:lnTo>
                    <a:lnTo>
                      <a:pt x="719" y="565"/>
                    </a:lnTo>
                    <a:lnTo>
                      <a:pt x="712" y="570"/>
                    </a:lnTo>
                    <a:lnTo>
                      <a:pt x="698" y="579"/>
                    </a:lnTo>
                    <a:lnTo>
                      <a:pt x="679" y="587"/>
                    </a:lnTo>
                    <a:lnTo>
                      <a:pt x="672" y="594"/>
                    </a:lnTo>
                    <a:lnTo>
                      <a:pt x="651" y="610"/>
                    </a:lnTo>
                    <a:lnTo>
                      <a:pt x="651" y="615"/>
                    </a:lnTo>
                    <a:lnTo>
                      <a:pt x="648" y="622"/>
                    </a:lnTo>
                    <a:lnTo>
                      <a:pt x="646" y="627"/>
                    </a:lnTo>
                    <a:lnTo>
                      <a:pt x="620" y="639"/>
                    </a:lnTo>
                    <a:lnTo>
                      <a:pt x="620" y="641"/>
                    </a:lnTo>
                    <a:lnTo>
                      <a:pt x="629" y="641"/>
                    </a:lnTo>
                    <a:lnTo>
                      <a:pt x="641" y="634"/>
                    </a:lnTo>
                    <a:lnTo>
                      <a:pt x="655" y="620"/>
                    </a:lnTo>
                    <a:lnTo>
                      <a:pt x="670" y="601"/>
                    </a:lnTo>
                    <a:lnTo>
                      <a:pt x="679" y="594"/>
                    </a:lnTo>
                    <a:lnTo>
                      <a:pt x="691" y="589"/>
                    </a:lnTo>
                    <a:lnTo>
                      <a:pt x="691" y="591"/>
                    </a:lnTo>
                    <a:lnTo>
                      <a:pt x="632" y="646"/>
                    </a:lnTo>
                    <a:lnTo>
                      <a:pt x="596" y="667"/>
                    </a:lnTo>
                    <a:lnTo>
                      <a:pt x="587" y="677"/>
                    </a:lnTo>
                    <a:lnTo>
                      <a:pt x="563" y="707"/>
                    </a:lnTo>
                    <a:lnTo>
                      <a:pt x="556" y="712"/>
                    </a:lnTo>
                    <a:lnTo>
                      <a:pt x="544" y="705"/>
                    </a:lnTo>
                    <a:lnTo>
                      <a:pt x="537" y="707"/>
                    </a:lnTo>
                    <a:lnTo>
                      <a:pt x="525" y="714"/>
                    </a:lnTo>
                    <a:lnTo>
                      <a:pt x="485" y="748"/>
                    </a:lnTo>
                    <a:lnTo>
                      <a:pt x="478" y="755"/>
                    </a:lnTo>
                    <a:lnTo>
                      <a:pt x="478" y="759"/>
                    </a:lnTo>
                    <a:lnTo>
                      <a:pt x="473" y="766"/>
                    </a:lnTo>
                    <a:lnTo>
                      <a:pt x="473" y="771"/>
                    </a:lnTo>
                    <a:lnTo>
                      <a:pt x="466" y="778"/>
                    </a:lnTo>
                    <a:lnTo>
                      <a:pt x="461" y="783"/>
                    </a:lnTo>
                    <a:lnTo>
                      <a:pt x="459" y="788"/>
                    </a:lnTo>
                    <a:lnTo>
                      <a:pt x="452" y="802"/>
                    </a:lnTo>
                    <a:lnTo>
                      <a:pt x="450" y="802"/>
                    </a:lnTo>
                    <a:lnTo>
                      <a:pt x="447" y="800"/>
                    </a:lnTo>
                    <a:lnTo>
                      <a:pt x="445" y="797"/>
                    </a:lnTo>
                    <a:lnTo>
                      <a:pt x="440" y="795"/>
                    </a:lnTo>
                    <a:lnTo>
                      <a:pt x="440" y="792"/>
                    </a:lnTo>
                    <a:lnTo>
                      <a:pt x="447" y="788"/>
                    </a:lnTo>
                    <a:lnTo>
                      <a:pt x="450" y="785"/>
                    </a:lnTo>
                    <a:lnTo>
                      <a:pt x="447" y="783"/>
                    </a:lnTo>
                    <a:lnTo>
                      <a:pt x="440" y="783"/>
                    </a:lnTo>
                    <a:lnTo>
                      <a:pt x="435" y="785"/>
                    </a:lnTo>
                    <a:lnTo>
                      <a:pt x="435" y="788"/>
                    </a:lnTo>
                    <a:lnTo>
                      <a:pt x="438" y="800"/>
                    </a:lnTo>
                    <a:lnTo>
                      <a:pt x="443" y="807"/>
                    </a:lnTo>
                    <a:lnTo>
                      <a:pt x="447" y="809"/>
                    </a:lnTo>
                    <a:lnTo>
                      <a:pt x="450" y="814"/>
                    </a:lnTo>
                    <a:lnTo>
                      <a:pt x="450" y="819"/>
                    </a:lnTo>
                    <a:lnTo>
                      <a:pt x="443" y="826"/>
                    </a:lnTo>
                    <a:lnTo>
                      <a:pt x="443" y="830"/>
                    </a:lnTo>
                    <a:lnTo>
                      <a:pt x="443" y="840"/>
                    </a:lnTo>
                    <a:lnTo>
                      <a:pt x="440" y="847"/>
                    </a:lnTo>
                    <a:lnTo>
                      <a:pt x="440" y="849"/>
                    </a:lnTo>
                    <a:lnTo>
                      <a:pt x="438" y="852"/>
                    </a:lnTo>
                    <a:lnTo>
                      <a:pt x="435" y="856"/>
                    </a:lnTo>
                    <a:lnTo>
                      <a:pt x="435" y="859"/>
                    </a:lnTo>
                    <a:lnTo>
                      <a:pt x="431" y="859"/>
                    </a:lnTo>
                    <a:lnTo>
                      <a:pt x="428" y="854"/>
                    </a:lnTo>
                    <a:lnTo>
                      <a:pt x="431" y="852"/>
                    </a:lnTo>
                    <a:lnTo>
                      <a:pt x="433" y="842"/>
                    </a:lnTo>
                    <a:lnTo>
                      <a:pt x="428" y="845"/>
                    </a:lnTo>
                    <a:lnTo>
                      <a:pt x="426" y="849"/>
                    </a:lnTo>
                    <a:lnTo>
                      <a:pt x="426" y="856"/>
                    </a:lnTo>
                    <a:lnTo>
                      <a:pt x="431" y="861"/>
                    </a:lnTo>
                    <a:lnTo>
                      <a:pt x="438" y="868"/>
                    </a:lnTo>
                    <a:lnTo>
                      <a:pt x="440" y="873"/>
                    </a:lnTo>
                    <a:lnTo>
                      <a:pt x="435" y="878"/>
                    </a:lnTo>
                    <a:lnTo>
                      <a:pt x="433" y="878"/>
                    </a:lnTo>
                    <a:lnTo>
                      <a:pt x="428" y="875"/>
                    </a:lnTo>
                    <a:lnTo>
                      <a:pt x="426" y="875"/>
                    </a:lnTo>
                    <a:lnTo>
                      <a:pt x="426" y="878"/>
                    </a:lnTo>
                    <a:lnTo>
                      <a:pt x="426" y="887"/>
                    </a:lnTo>
                    <a:lnTo>
                      <a:pt x="424" y="890"/>
                    </a:lnTo>
                    <a:lnTo>
                      <a:pt x="421" y="892"/>
                    </a:lnTo>
                    <a:lnTo>
                      <a:pt x="409" y="906"/>
                    </a:lnTo>
                    <a:lnTo>
                      <a:pt x="412" y="908"/>
                    </a:lnTo>
                    <a:lnTo>
                      <a:pt x="414" y="913"/>
                    </a:lnTo>
                    <a:lnTo>
                      <a:pt x="417" y="916"/>
                    </a:lnTo>
                    <a:lnTo>
                      <a:pt x="419" y="918"/>
                    </a:lnTo>
                    <a:lnTo>
                      <a:pt x="424" y="918"/>
                    </a:lnTo>
                    <a:lnTo>
                      <a:pt x="433" y="920"/>
                    </a:lnTo>
                    <a:lnTo>
                      <a:pt x="435" y="923"/>
                    </a:lnTo>
                    <a:lnTo>
                      <a:pt x="438" y="925"/>
                    </a:lnTo>
                    <a:lnTo>
                      <a:pt x="440" y="932"/>
                    </a:lnTo>
                    <a:lnTo>
                      <a:pt x="440" y="942"/>
                    </a:lnTo>
                    <a:lnTo>
                      <a:pt x="440" y="949"/>
                    </a:lnTo>
                    <a:lnTo>
                      <a:pt x="438" y="970"/>
                    </a:lnTo>
                    <a:lnTo>
                      <a:pt x="435" y="972"/>
                    </a:lnTo>
                    <a:lnTo>
                      <a:pt x="435" y="972"/>
                    </a:lnTo>
                    <a:lnTo>
                      <a:pt x="431" y="965"/>
                    </a:lnTo>
                    <a:lnTo>
                      <a:pt x="428" y="970"/>
                    </a:lnTo>
                    <a:lnTo>
                      <a:pt x="426" y="975"/>
                    </a:lnTo>
                    <a:lnTo>
                      <a:pt x="428" y="977"/>
                    </a:lnTo>
                    <a:lnTo>
                      <a:pt x="431" y="979"/>
                    </a:lnTo>
                    <a:lnTo>
                      <a:pt x="433" y="982"/>
                    </a:lnTo>
                    <a:lnTo>
                      <a:pt x="435" y="982"/>
                    </a:lnTo>
                    <a:lnTo>
                      <a:pt x="438" y="982"/>
                    </a:lnTo>
                    <a:lnTo>
                      <a:pt x="440" y="984"/>
                    </a:lnTo>
                    <a:lnTo>
                      <a:pt x="440" y="989"/>
                    </a:lnTo>
                    <a:lnTo>
                      <a:pt x="445" y="1022"/>
                    </a:lnTo>
                    <a:lnTo>
                      <a:pt x="447" y="1029"/>
                    </a:lnTo>
                    <a:lnTo>
                      <a:pt x="471" y="1050"/>
                    </a:lnTo>
                    <a:lnTo>
                      <a:pt x="480" y="1065"/>
                    </a:lnTo>
                    <a:lnTo>
                      <a:pt x="483" y="1077"/>
                    </a:lnTo>
                    <a:lnTo>
                      <a:pt x="480" y="1079"/>
                    </a:lnTo>
                    <a:lnTo>
                      <a:pt x="459" y="1084"/>
                    </a:lnTo>
                    <a:lnTo>
                      <a:pt x="452" y="1084"/>
                    </a:lnTo>
                    <a:lnTo>
                      <a:pt x="443" y="1084"/>
                    </a:lnTo>
                    <a:lnTo>
                      <a:pt x="438" y="1081"/>
                    </a:lnTo>
                    <a:lnTo>
                      <a:pt x="433" y="1079"/>
                    </a:lnTo>
                    <a:lnTo>
                      <a:pt x="431" y="1077"/>
                    </a:lnTo>
                    <a:lnTo>
                      <a:pt x="428" y="1072"/>
                    </a:lnTo>
                    <a:lnTo>
                      <a:pt x="426" y="1067"/>
                    </a:lnTo>
                    <a:lnTo>
                      <a:pt x="424" y="1067"/>
                    </a:lnTo>
                    <a:lnTo>
                      <a:pt x="414" y="1067"/>
                    </a:lnTo>
                    <a:lnTo>
                      <a:pt x="412" y="1067"/>
                    </a:lnTo>
                    <a:lnTo>
                      <a:pt x="405" y="1069"/>
                    </a:lnTo>
                    <a:lnTo>
                      <a:pt x="395" y="1067"/>
                    </a:lnTo>
                    <a:lnTo>
                      <a:pt x="386" y="1074"/>
                    </a:lnTo>
                    <a:lnTo>
                      <a:pt x="379" y="1077"/>
                    </a:lnTo>
                    <a:lnTo>
                      <a:pt x="374" y="1077"/>
                    </a:lnTo>
                    <a:lnTo>
                      <a:pt x="369" y="1077"/>
                    </a:lnTo>
                    <a:lnTo>
                      <a:pt x="364" y="1079"/>
                    </a:lnTo>
                    <a:lnTo>
                      <a:pt x="355" y="1088"/>
                    </a:lnTo>
                    <a:lnTo>
                      <a:pt x="350" y="1093"/>
                    </a:lnTo>
                    <a:lnTo>
                      <a:pt x="343" y="1093"/>
                    </a:lnTo>
                    <a:lnTo>
                      <a:pt x="331" y="1093"/>
                    </a:lnTo>
                    <a:lnTo>
                      <a:pt x="324" y="1093"/>
                    </a:lnTo>
                    <a:lnTo>
                      <a:pt x="320" y="1095"/>
                    </a:lnTo>
                    <a:lnTo>
                      <a:pt x="305" y="1107"/>
                    </a:lnTo>
                    <a:lnTo>
                      <a:pt x="303" y="1112"/>
                    </a:lnTo>
                    <a:lnTo>
                      <a:pt x="308" y="1119"/>
                    </a:lnTo>
                    <a:lnTo>
                      <a:pt x="310" y="1124"/>
                    </a:lnTo>
                    <a:lnTo>
                      <a:pt x="312" y="1126"/>
                    </a:lnTo>
                    <a:lnTo>
                      <a:pt x="303" y="1126"/>
                    </a:lnTo>
                    <a:lnTo>
                      <a:pt x="296" y="1124"/>
                    </a:lnTo>
                    <a:lnTo>
                      <a:pt x="282" y="1121"/>
                    </a:lnTo>
                    <a:lnTo>
                      <a:pt x="275" y="1121"/>
                    </a:lnTo>
                    <a:lnTo>
                      <a:pt x="272" y="1124"/>
                    </a:lnTo>
                    <a:lnTo>
                      <a:pt x="270" y="1131"/>
                    </a:lnTo>
                    <a:lnTo>
                      <a:pt x="267" y="1133"/>
                    </a:lnTo>
                    <a:lnTo>
                      <a:pt x="265" y="1133"/>
                    </a:lnTo>
                    <a:lnTo>
                      <a:pt x="260" y="1131"/>
                    </a:lnTo>
                    <a:lnTo>
                      <a:pt x="256" y="1129"/>
                    </a:lnTo>
                    <a:lnTo>
                      <a:pt x="249" y="1126"/>
                    </a:lnTo>
                    <a:lnTo>
                      <a:pt x="244" y="1121"/>
                    </a:lnTo>
                    <a:lnTo>
                      <a:pt x="237" y="1114"/>
                    </a:lnTo>
                    <a:lnTo>
                      <a:pt x="234" y="1110"/>
                    </a:lnTo>
                    <a:lnTo>
                      <a:pt x="230" y="1107"/>
                    </a:lnTo>
                    <a:lnTo>
                      <a:pt x="220" y="1107"/>
                    </a:lnTo>
                    <a:lnTo>
                      <a:pt x="201" y="1098"/>
                    </a:lnTo>
                    <a:lnTo>
                      <a:pt x="199" y="1095"/>
                    </a:lnTo>
                    <a:lnTo>
                      <a:pt x="189" y="1091"/>
                    </a:lnTo>
                    <a:lnTo>
                      <a:pt x="180" y="1093"/>
                    </a:lnTo>
                    <a:lnTo>
                      <a:pt x="159" y="1098"/>
                    </a:lnTo>
                    <a:lnTo>
                      <a:pt x="144" y="1098"/>
                    </a:lnTo>
                    <a:lnTo>
                      <a:pt x="140" y="1100"/>
                    </a:lnTo>
                    <a:lnTo>
                      <a:pt x="137" y="1103"/>
                    </a:lnTo>
                    <a:lnTo>
                      <a:pt x="137" y="1107"/>
                    </a:lnTo>
                    <a:lnTo>
                      <a:pt x="135" y="1112"/>
                    </a:lnTo>
                    <a:lnTo>
                      <a:pt x="128" y="1117"/>
                    </a:lnTo>
                    <a:lnTo>
                      <a:pt x="123" y="1124"/>
                    </a:lnTo>
                    <a:lnTo>
                      <a:pt x="118" y="1126"/>
                    </a:lnTo>
                    <a:lnTo>
                      <a:pt x="114" y="1126"/>
                    </a:lnTo>
                    <a:lnTo>
                      <a:pt x="104" y="1129"/>
                    </a:lnTo>
                    <a:lnTo>
                      <a:pt x="102" y="1126"/>
                    </a:lnTo>
                    <a:lnTo>
                      <a:pt x="97" y="1124"/>
                    </a:lnTo>
                    <a:lnTo>
                      <a:pt x="90" y="1119"/>
                    </a:lnTo>
                    <a:lnTo>
                      <a:pt x="88" y="1112"/>
                    </a:lnTo>
                    <a:lnTo>
                      <a:pt x="83" y="1098"/>
                    </a:lnTo>
                    <a:lnTo>
                      <a:pt x="78" y="1091"/>
                    </a:lnTo>
                    <a:lnTo>
                      <a:pt x="73" y="1088"/>
                    </a:lnTo>
                    <a:lnTo>
                      <a:pt x="69" y="1088"/>
                    </a:lnTo>
                    <a:lnTo>
                      <a:pt x="59" y="1086"/>
                    </a:lnTo>
                    <a:lnTo>
                      <a:pt x="43" y="1074"/>
                    </a:lnTo>
                    <a:lnTo>
                      <a:pt x="36" y="1072"/>
                    </a:lnTo>
                    <a:lnTo>
                      <a:pt x="17" y="1069"/>
                    </a:lnTo>
                    <a:lnTo>
                      <a:pt x="10" y="1067"/>
                    </a:lnTo>
                    <a:lnTo>
                      <a:pt x="10" y="1067"/>
                    </a:lnTo>
                    <a:lnTo>
                      <a:pt x="10" y="1065"/>
                    </a:lnTo>
                    <a:lnTo>
                      <a:pt x="10" y="1065"/>
                    </a:lnTo>
                    <a:lnTo>
                      <a:pt x="10" y="1062"/>
                    </a:lnTo>
                    <a:lnTo>
                      <a:pt x="10" y="1053"/>
                    </a:lnTo>
                    <a:lnTo>
                      <a:pt x="12" y="1043"/>
                    </a:lnTo>
                    <a:lnTo>
                      <a:pt x="19" y="1039"/>
                    </a:lnTo>
                    <a:lnTo>
                      <a:pt x="26" y="1036"/>
                    </a:lnTo>
                    <a:lnTo>
                      <a:pt x="26" y="1036"/>
                    </a:lnTo>
                    <a:lnTo>
                      <a:pt x="31" y="1034"/>
                    </a:lnTo>
                    <a:lnTo>
                      <a:pt x="52" y="1029"/>
                    </a:lnTo>
                    <a:lnTo>
                      <a:pt x="59" y="1029"/>
                    </a:lnTo>
                    <a:lnTo>
                      <a:pt x="64" y="1032"/>
                    </a:lnTo>
                    <a:lnTo>
                      <a:pt x="76" y="1034"/>
                    </a:lnTo>
                    <a:lnTo>
                      <a:pt x="78" y="1034"/>
                    </a:lnTo>
                    <a:lnTo>
                      <a:pt x="81" y="1032"/>
                    </a:lnTo>
                    <a:lnTo>
                      <a:pt x="85" y="1029"/>
                    </a:lnTo>
                    <a:lnTo>
                      <a:pt x="85" y="1027"/>
                    </a:lnTo>
                    <a:lnTo>
                      <a:pt x="88" y="1022"/>
                    </a:lnTo>
                    <a:lnTo>
                      <a:pt x="88" y="1017"/>
                    </a:lnTo>
                    <a:lnTo>
                      <a:pt x="88" y="1015"/>
                    </a:lnTo>
                    <a:lnTo>
                      <a:pt x="88" y="1010"/>
                    </a:lnTo>
                    <a:lnTo>
                      <a:pt x="90" y="1008"/>
                    </a:lnTo>
                    <a:lnTo>
                      <a:pt x="92" y="1003"/>
                    </a:lnTo>
                    <a:lnTo>
                      <a:pt x="97" y="998"/>
                    </a:lnTo>
                    <a:lnTo>
                      <a:pt x="102" y="996"/>
                    </a:lnTo>
                    <a:lnTo>
                      <a:pt x="130" y="991"/>
                    </a:lnTo>
                    <a:lnTo>
                      <a:pt x="147" y="994"/>
                    </a:lnTo>
                    <a:lnTo>
                      <a:pt x="152" y="994"/>
                    </a:lnTo>
                    <a:lnTo>
                      <a:pt x="152" y="991"/>
                    </a:lnTo>
                    <a:lnTo>
                      <a:pt x="152" y="989"/>
                    </a:lnTo>
                    <a:lnTo>
                      <a:pt x="152" y="987"/>
                    </a:lnTo>
                    <a:lnTo>
                      <a:pt x="152" y="982"/>
                    </a:lnTo>
                    <a:lnTo>
                      <a:pt x="149" y="979"/>
                    </a:lnTo>
                    <a:lnTo>
                      <a:pt x="144" y="977"/>
                    </a:lnTo>
                    <a:lnTo>
                      <a:pt x="142" y="975"/>
                    </a:lnTo>
                    <a:lnTo>
                      <a:pt x="135" y="972"/>
                    </a:lnTo>
                    <a:lnTo>
                      <a:pt x="133" y="972"/>
                    </a:lnTo>
                    <a:lnTo>
                      <a:pt x="130" y="968"/>
                    </a:lnTo>
                    <a:lnTo>
                      <a:pt x="128" y="963"/>
                    </a:lnTo>
                    <a:lnTo>
                      <a:pt x="125" y="961"/>
                    </a:lnTo>
                    <a:lnTo>
                      <a:pt x="123" y="958"/>
                    </a:lnTo>
                    <a:lnTo>
                      <a:pt x="118" y="958"/>
                    </a:lnTo>
                    <a:lnTo>
                      <a:pt x="116" y="958"/>
                    </a:lnTo>
                    <a:lnTo>
                      <a:pt x="97" y="963"/>
                    </a:lnTo>
                    <a:lnTo>
                      <a:pt x="90" y="965"/>
                    </a:lnTo>
                    <a:lnTo>
                      <a:pt x="88" y="963"/>
                    </a:lnTo>
                    <a:lnTo>
                      <a:pt x="85" y="963"/>
                    </a:lnTo>
                    <a:lnTo>
                      <a:pt x="78" y="958"/>
                    </a:lnTo>
                    <a:lnTo>
                      <a:pt x="76" y="956"/>
                    </a:lnTo>
                    <a:lnTo>
                      <a:pt x="73" y="956"/>
                    </a:lnTo>
                    <a:lnTo>
                      <a:pt x="71" y="953"/>
                    </a:lnTo>
                    <a:lnTo>
                      <a:pt x="71" y="949"/>
                    </a:lnTo>
                    <a:lnTo>
                      <a:pt x="71" y="946"/>
                    </a:lnTo>
                    <a:lnTo>
                      <a:pt x="71" y="942"/>
                    </a:lnTo>
                    <a:lnTo>
                      <a:pt x="69" y="939"/>
                    </a:lnTo>
                    <a:lnTo>
                      <a:pt x="66" y="937"/>
                    </a:lnTo>
                    <a:lnTo>
                      <a:pt x="64" y="934"/>
                    </a:lnTo>
                    <a:lnTo>
                      <a:pt x="62" y="932"/>
                    </a:lnTo>
                    <a:lnTo>
                      <a:pt x="59" y="932"/>
                    </a:lnTo>
                    <a:lnTo>
                      <a:pt x="57" y="932"/>
                    </a:lnTo>
                    <a:lnTo>
                      <a:pt x="55" y="930"/>
                    </a:lnTo>
                    <a:lnTo>
                      <a:pt x="57" y="925"/>
                    </a:lnTo>
                    <a:lnTo>
                      <a:pt x="59" y="923"/>
                    </a:lnTo>
                    <a:lnTo>
                      <a:pt x="59" y="920"/>
                    </a:lnTo>
                    <a:lnTo>
                      <a:pt x="62" y="916"/>
                    </a:lnTo>
                    <a:lnTo>
                      <a:pt x="64" y="916"/>
                    </a:lnTo>
                    <a:lnTo>
                      <a:pt x="66" y="913"/>
                    </a:lnTo>
                    <a:lnTo>
                      <a:pt x="73" y="916"/>
                    </a:lnTo>
                    <a:lnTo>
                      <a:pt x="76" y="913"/>
                    </a:lnTo>
                    <a:lnTo>
                      <a:pt x="90" y="908"/>
                    </a:lnTo>
                    <a:lnTo>
                      <a:pt x="92" y="906"/>
                    </a:lnTo>
                    <a:lnTo>
                      <a:pt x="92" y="904"/>
                    </a:lnTo>
                    <a:lnTo>
                      <a:pt x="92" y="901"/>
                    </a:lnTo>
                    <a:lnTo>
                      <a:pt x="90" y="890"/>
                    </a:lnTo>
                    <a:lnTo>
                      <a:pt x="88" y="887"/>
                    </a:lnTo>
                    <a:lnTo>
                      <a:pt x="88" y="885"/>
                    </a:lnTo>
                    <a:lnTo>
                      <a:pt x="81" y="880"/>
                    </a:lnTo>
                    <a:lnTo>
                      <a:pt x="78" y="878"/>
                    </a:lnTo>
                    <a:lnTo>
                      <a:pt x="78" y="875"/>
                    </a:lnTo>
                    <a:lnTo>
                      <a:pt x="81" y="873"/>
                    </a:lnTo>
                    <a:lnTo>
                      <a:pt x="83" y="871"/>
                    </a:lnTo>
                    <a:lnTo>
                      <a:pt x="88" y="868"/>
                    </a:lnTo>
                    <a:lnTo>
                      <a:pt x="90" y="868"/>
                    </a:lnTo>
                    <a:lnTo>
                      <a:pt x="92" y="866"/>
                    </a:lnTo>
                    <a:lnTo>
                      <a:pt x="95" y="863"/>
                    </a:lnTo>
                    <a:lnTo>
                      <a:pt x="92" y="859"/>
                    </a:lnTo>
                    <a:lnTo>
                      <a:pt x="90" y="849"/>
                    </a:lnTo>
                    <a:lnTo>
                      <a:pt x="88" y="842"/>
                    </a:lnTo>
                    <a:lnTo>
                      <a:pt x="88" y="840"/>
                    </a:lnTo>
                    <a:lnTo>
                      <a:pt x="85" y="837"/>
                    </a:lnTo>
                    <a:lnTo>
                      <a:pt x="78" y="833"/>
                    </a:lnTo>
                    <a:lnTo>
                      <a:pt x="78" y="830"/>
                    </a:lnTo>
                    <a:lnTo>
                      <a:pt x="78" y="828"/>
                    </a:lnTo>
                    <a:lnTo>
                      <a:pt x="78" y="826"/>
                    </a:lnTo>
                    <a:lnTo>
                      <a:pt x="81" y="823"/>
                    </a:lnTo>
                    <a:lnTo>
                      <a:pt x="83" y="821"/>
                    </a:lnTo>
                    <a:lnTo>
                      <a:pt x="83" y="816"/>
                    </a:lnTo>
                    <a:lnTo>
                      <a:pt x="81" y="811"/>
                    </a:lnTo>
                    <a:lnTo>
                      <a:pt x="81" y="809"/>
                    </a:lnTo>
                    <a:lnTo>
                      <a:pt x="78" y="804"/>
                    </a:lnTo>
                    <a:lnTo>
                      <a:pt x="73" y="802"/>
                    </a:lnTo>
                    <a:lnTo>
                      <a:pt x="71" y="800"/>
                    </a:lnTo>
                    <a:lnTo>
                      <a:pt x="62" y="800"/>
                    </a:lnTo>
                    <a:lnTo>
                      <a:pt x="57" y="800"/>
                    </a:lnTo>
                    <a:lnTo>
                      <a:pt x="50" y="795"/>
                    </a:lnTo>
                    <a:lnTo>
                      <a:pt x="45" y="792"/>
                    </a:lnTo>
                    <a:lnTo>
                      <a:pt x="24" y="785"/>
                    </a:lnTo>
                    <a:lnTo>
                      <a:pt x="21" y="785"/>
                    </a:lnTo>
                    <a:lnTo>
                      <a:pt x="19" y="783"/>
                    </a:lnTo>
                    <a:lnTo>
                      <a:pt x="12" y="776"/>
                    </a:lnTo>
                    <a:lnTo>
                      <a:pt x="10" y="776"/>
                    </a:lnTo>
                    <a:lnTo>
                      <a:pt x="7" y="774"/>
                    </a:lnTo>
                    <a:lnTo>
                      <a:pt x="5" y="771"/>
                    </a:lnTo>
                    <a:lnTo>
                      <a:pt x="5" y="764"/>
                    </a:lnTo>
                    <a:lnTo>
                      <a:pt x="2" y="759"/>
                    </a:lnTo>
                    <a:lnTo>
                      <a:pt x="0" y="750"/>
                    </a:lnTo>
                    <a:lnTo>
                      <a:pt x="0" y="748"/>
                    </a:lnTo>
                    <a:lnTo>
                      <a:pt x="0" y="738"/>
                    </a:lnTo>
                    <a:lnTo>
                      <a:pt x="2" y="731"/>
                    </a:lnTo>
                    <a:lnTo>
                      <a:pt x="2" y="729"/>
                    </a:lnTo>
                    <a:lnTo>
                      <a:pt x="7" y="721"/>
                    </a:lnTo>
                    <a:lnTo>
                      <a:pt x="7" y="719"/>
                    </a:lnTo>
                    <a:lnTo>
                      <a:pt x="7" y="717"/>
                    </a:lnTo>
                    <a:lnTo>
                      <a:pt x="10" y="714"/>
                    </a:lnTo>
                    <a:lnTo>
                      <a:pt x="12" y="712"/>
                    </a:lnTo>
                    <a:lnTo>
                      <a:pt x="19" y="710"/>
                    </a:lnTo>
                    <a:lnTo>
                      <a:pt x="28" y="707"/>
                    </a:lnTo>
                    <a:lnTo>
                      <a:pt x="31" y="707"/>
                    </a:lnTo>
                    <a:lnTo>
                      <a:pt x="33" y="703"/>
                    </a:lnTo>
                    <a:lnTo>
                      <a:pt x="33" y="700"/>
                    </a:lnTo>
                    <a:lnTo>
                      <a:pt x="33" y="700"/>
                    </a:lnTo>
                    <a:lnTo>
                      <a:pt x="33" y="698"/>
                    </a:lnTo>
                    <a:lnTo>
                      <a:pt x="31" y="693"/>
                    </a:lnTo>
                    <a:lnTo>
                      <a:pt x="31" y="691"/>
                    </a:lnTo>
                    <a:lnTo>
                      <a:pt x="33" y="688"/>
                    </a:lnTo>
                    <a:lnTo>
                      <a:pt x="33" y="686"/>
                    </a:lnTo>
                    <a:lnTo>
                      <a:pt x="36" y="684"/>
                    </a:lnTo>
                    <a:lnTo>
                      <a:pt x="38" y="681"/>
                    </a:lnTo>
                    <a:lnTo>
                      <a:pt x="40" y="679"/>
                    </a:lnTo>
                    <a:lnTo>
                      <a:pt x="40" y="674"/>
                    </a:lnTo>
                    <a:lnTo>
                      <a:pt x="40" y="672"/>
                    </a:lnTo>
                    <a:lnTo>
                      <a:pt x="43" y="669"/>
                    </a:lnTo>
                    <a:lnTo>
                      <a:pt x="45" y="669"/>
                    </a:lnTo>
                    <a:lnTo>
                      <a:pt x="50" y="672"/>
                    </a:lnTo>
                    <a:lnTo>
                      <a:pt x="52" y="674"/>
                    </a:lnTo>
                    <a:lnTo>
                      <a:pt x="52" y="677"/>
                    </a:lnTo>
                    <a:lnTo>
                      <a:pt x="52" y="679"/>
                    </a:lnTo>
                    <a:lnTo>
                      <a:pt x="55" y="681"/>
                    </a:lnTo>
                    <a:lnTo>
                      <a:pt x="57" y="681"/>
                    </a:lnTo>
                    <a:lnTo>
                      <a:pt x="59" y="681"/>
                    </a:lnTo>
                    <a:lnTo>
                      <a:pt x="64" y="679"/>
                    </a:lnTo>
                    <a:lnTo>
                      <a:pt x="66" y="677"/>
                    </a:lnTo>
                    <a:lnTo>
                      <a:pt x="76" y="672"/>
                    </a:lnTo>
                    <a:lnTo>
                      <a:pt x="102" y="669"/>
                    </a:lnTo>
                    <a:lnTo>
                      <a:pt x="111" y="679"/>
                    </a:lnTo>
                    <a:lnTo>
                      <a:pt x="114" y="679"/>
                    </a:lnTo>
                    <a:lnTo>
                      <a:pt x="116" y="681"/>
                    </a:lnTo>
                    <a:lnTo>
                      <a:pt x="121" y="681"/>
                    </a:lnTo>
                    <a:lnTo>
                      <a:pt x="123" y="681"/>
                    </a:lnTo>
                    <a:lnTo>
                      <a:pt x="128" y="681"/>
                    </a:lnTo>
                    <a:lnTo>
                      <a:pt x="140" y="677"/>
                    </a:lnTo>
                    <a:lnTo>
                      <a:pt x="144" y="677"/>
                    </a:lnTo>
                    <a:lnTo>
                      <a:pt x="149" y="679"/>
                    </a:lnTo>
                    <a:lnTo>
                      <a:pt x="154" y="684"/>
                    </a:lnTo>
                    <a:lnTo>
                      <a:pt x="156" y="684"/>
                    </a:lnTo>
                    <a:lnTo>
                      <a:pt x="159" y="684"/>
                    </a:lnTo>
                    <a:lnTo>
                      <a:pt x="163" y="681"/>
                    </a:lnTo>
                    <a:lnTo>
                      <a:pt x="163" y="679"/>
                    </a:lnTo>
                    <a:lnTo>
                      <a:pt x="163" y="677"/>
                    </a:lnTo>
                    <a:lnTo>
                      <a:pt x="161" y="669"/>
                    </a:lnTo>
                    <a:lnTo>
                      <a:pt x="161" y="667"/>
                    </a:lnTo>
                    <a:lnTo>
                      <a:pt x="163" y="665"/>
                    </a:lnTo>
                    <a:lnTo>
                      <a:pt x="163" y="662"/>
                    </a:lnTo>
                    <a:lnTo>
                      <a:pt x="166" y="660"/>
                    </a:lnTo>
                    <a:lnTo>
                      <a:pt x="168" y="658"/>
                    </a:lnTo>
                    <a:lnTo>
                      <a:pt x="173" y="658"/>
                    </a:lnTo>
                    <a:lnTo>
                      <a:pt x="180" y="660"/>
                    </a:lnTo>
                    <a:lnTo>
                      <a:pt x="206" y="665"/>
                    </a:lnTo>
                    <a:lnTo>
                      <a:pt x="234" y="662"/>
                    </a:lnTo>
                    <a:lnTo>
                      <a:pt x="267" y="665"/>
                    </a:lnTo>
                    <a:lnTo>
                      <a:pt x="270" y="662"/>
                    </a:lnTo>
                    <a:lnTo>
                      <a:pt x="272" y="662"/>
                    </a:lnTo>
                    <a:lnTo>
                      <a:pt x="279" y="660"/>
                    </a:lnTo>
                    <a:lnTo>
                      <a:pt x="286" y="655"/>
                    </a:lnTo>
                    <a:lnTo>
                      <a:pt x="293" y="646"/>
                    </a:lnTo>
                    <a:lnTo>
                      <a:pt x="296" y="643"/>
                    </a:lnTo>
                    <a:lnTo>
                      <a:pt x="296" y="641"/>
                    </a:lnTo>
                    <a:lnTo>
                      <a:pt x="296" y="641"/>
                    </a:lnTo>
                    <a:lnTo>
                      <a:pt x="293" y="639"/>
                    </a:lnTo>
                    <a:lnTo>
                      <a:pt x="293" y="636"/>
                    </a:lnTo>
                    <a:lnTo>
                      <a:pt x="291" y="634"/>
                    </a:lnTo>
                    <a:lnTo>
                      <a:pt x="291" y="632"/>
                    </a:lnTo>
                    <a:lnTo>
                      <a:pt x="291" y="629"/>
                    </a:lnTo>
                    <a:lnTo>
                      <a:pt x="291" y="629"/>
                    </a:lnTo>
                    <a:lnTo>
                      <a:pt x="293" y="629"/>
                    </a:lnTo>
                    <a:lnTo>
                      <a:pt x="293" y="629"/>
                    </a:lnTo>
                    <a:lnTo>
                      <a:pt x="296" y="620"/>
                    </a:lnTo>
                    <a:lnTo>
                      <a:pt x="293" y="617"/>
                    </a:lnTo>
                    <a:lnTo>
                      <a:pt x="291" y="615"/>
                    </a:lnTo>
                    <a:lnTo>
                      <a:pt x="286" y="610"/>
                    </a:lnTo>
                    <a:lnTo>
                      <a:pt x="284" y="608"/>
                    </a:lnTo>
                    <a:lnTo>
                      <a:pt x="284" y="606"/>
                    </a:lnTo>
                    <a:lnTo>
                      <a:pt x="282" y="603"/>
                    </a:lnTo>
                    <a:lnTo>
                      <a:pt x="282" y="598"/>
                    </a:lnTo>
                    <a:lnTo>
                      <a:pt x="282" y="594"/>
                    </a:lnTo>
                    <a:lnTo>
                      <a:pt x="282" y="589"/>
                    </a:lnTo>
                    <a:lnTo>
                      <a:pt x="282" y="587"/>
                    </a:lnTo>
                    <a:lnTo>
                      <a:pt x="286" y="582"/>
                    </a:lnTo>
                    <a:lnTo>
                      <a:pt x="286" y="579"/>
                    </a:lnTo>
                    <a:lnTo>
                      <a:pt x="286" y="575"/>
                    </a:lnTo>
                    <a:lnTo>
                      <a:pt x="286" y="572"/>
                    </a:lnTo>
                    <a:lnTo>
                      <a:pt x="291" y="570"/>
                    </a:lnTo>
                    <a:lnTo>
                      <a:pt x="298" y="570"/>
                    </a:lnTo>
                    <a:lnTo>
                      <a:pt x="303" y="570"/>
                    </a:lnTo>
                    <a:lnTo>
                      <a:pt x="305" y="570"/>
                    </a:lnTo>
                    <a:lnTo>
                      <a:pt x="308" y="572"/>
                    </a:lnTo>
                    <a:lnTo>
                      <a:pt x="322" y="577"/>
                    </a:lnTo>
                    <a:lnTo>
                      <a:pt x="324" y="579"/>
                    </a:lnTo>
                    <a:lnTo>
                      <a:pt x="329" y="577"/>
                    </a:lnTo>
                    <a:lnTo>
                      <a:pt x="362" y="563"/>
                    </a:lnTo>
                    <a:lnTo>
                      <a:pt x="364" y="561"/>
                    </a:lnTo>
                    <a:lnTo>
                      <a:pt x="367" y="558"/>
                    </a:lnTo>
                    <a:lnTo>
                      <a:pt x="372" y="549"/>
                    </a:lnTo>
                    <a:lnTo>
                      <a:pt x="376" y="544"/>
                    </a:lnTo>
                    <a:lnTo>
                      <a:pt x="386" y="542"/>
                    </a:lnTo>
                    <a:lnTo>
                      <a:pt x="393" y="542"/>
                    </a:lnTo>
                    <a:lnTo>
                      <a:pt x="395" y="542"/>
                    </a:lnTo>
                    <a:lnTo>
                      <a:pt x="398" y="542"/>
                    </a:lnTo>
                    <a:lnTo>
                      <a:pt x="400" y="544"/>
                    </a:lnTo>
                    <a:lnTo>
                      <a:pt x="402" y="544"/>
                    </a:lnTo>
                    <a:lnTo>
                      <a:pt x="405" y="544"/>
                    </a:lnTo>
                    <a:lnTo>
                      <a:pt x="407" y="544"/>
                    </a:lnTo>
                    <a:lnTo>
                      <a:pt x="412" y="542"/>
                    </a:lnTo>
                    <a:lnTo>
                      <a:pt x="412" y="539"/>
                    </a:lnTo>
                    <a:lnTo>
                      <a:pt x="414" y="534"/>
                    </a:lnTo>
                    <a:lnTo>
                      <a:pt x="414" y="530"/>
                    </a:lnTo>
                    <a:lnTo>
                      <a:pt x="414" y="523"/>
                    </a:lnTo>
                    <a:lnTo>
                      <a:pt x="414" y="520"/>
                    </a:lnTo>
                    <a:lnTo>
                      <a:pt x="414" y="518"/>
                    </a:lnTo>
                    <a:lnTo>
                      <a:pt x="414" y="516"/>
                    </a:lnTo>
                    <a:lnTo>
                      <a:pt x="414" y="511"/>
                    </a:lnTo>
                    <a:lnTo>
                      <a:pt x="414" y="508"/>
                    </a:lnTo>
                    <a:lnTo>
                      <a:pt x="412" y="506"/>
                    </a:lnTo>
                    <a:lnTo>
                      <a:pt x="412" y="504"/>
                    </a:lnTo>
                    <a:lnTo>
                      <a:pt x="412" y="501"/>
                    </a:lnTo>
                    <a:lnTo>
                      <a:pt x="412" y="497"/>
                    </a:lnTo>
                    <a:lnTo>
                      <a:pt x="412" y="492"/>
                    </a:lnTo>
                    <a:lnTo>
                      <a:pt x="414" y="490"/>
                    </a:lnTo>
                    <a:lnTo>
                      <a:pt x="417" y="487"/>
                    </a:lnTo>
                    <a:lnTo>
                      <a:pt x="424" y="487"/>
                    </a:lnTo>
                    <a:lnTo>
                      <a:pt x="426" y="487"/>
                    </a:lnTo>
                    <a:lnTo>
                      <a:pt x="433" y="490"/>
                    </a:lnTo>
                    <a:lnTo>
                      <a:pt x="435" y="490"/>
                    </a:lnTo>
                    <a:lnTo>
                      <a:pt x="443" y="490"/>
                    </a:lnTo>
                    <a:lnTo>
                      <a:pt x="445" y="490"/>
                    </a:lnTo>
                    <a:lnTo>
                      <a:pt x="450" y="490"/>
                    </a:lnTo>
                    <a:lnTo>
                      <a:pt x="452" y="490"/>
                    </a:lnTo>
                    <a:lnTo>
                      <a:pt x="454" y="490"/>
                    </a:lnTo>
                    <a:lnTo>
                      <a:pt x="457" y="490"/>
                    </a:lnTo>
                    <a:lnTo>
                      <a:pt x="459" y="487"/>
                    </a:lnTo>
                    <a:lnTo>
                      <a:pt x="464" y="485"/>
                    </a:lnTo>
                    <a:lnTo>
                      <a:pt x="466" y="478"/>
                    </a:lnTo>
                    <a:lnTo>
                      <a:pt x="466" y="475"/>
                    </a:lnTo>
                    <a:lnTo>
                      <a:pt x="466" y="471"/>
                    </a:lnTo>
                    <a:lnTo>
                      <a:pt x="469" y="468"/>
                    </a:lnTo>
                    <a:lnTo>
                      <a:pt x="471" y="463"/>
                    </a:lnTo>
                    <a:lnTo>
                      <a:pt x="476" y="459"/>
                    </a:lnTo>
                    <a:lnTo>
                      <a:pt x="478" y="456"/>
                    </a:lnTo>
                    <a:lnTo>
                      <a:pt x="492" y="456"/>
                    </a:lnTo>
                    <a:lnTo>
                      <a:pt x="492" y="454"/>
                    </a:lnTo>
                    <a:lnTo>
                      <a:pt x="499" y="449"/>
                    </a:lnTo>
                    <a:lnTo>
                      <a:pt x="504" y="435"/>
                    </a:lnTo>
                    <a:lnTo>
                      <a:pt x="506" y="433"/>
                    </a:lnTo>
                    <a:lnTo>
                      <a:pt x="509" y="428"/>
                    </a:lnTo>
                    <a:lnTo>
                      <a:pt x="514" y="423"/>
                    </a:lnTo>
                    <a:lnTo>
                      <a:pt x="516" y="421"/>
                    </a:lnTo>
                    <a:lnTo>
                      <a:pt x="518" y="416"/>
                    </a:lnTo>
                    <a:lnTo>
                      <a:pt x="528" y="407"/>
                    </a:lnTo>
                    <a:lnTo>
                      <a:pt x="528" y="407"/>
                    </a:lnTo>
                    <a:lnTo>
                      <a:pt x="530" y="407"/>
                    </a:lnTo>
                    <a:lnTo>
                      <a:pt x="530" y="404"/>
                    </a:lnTo>
                    <a:lnTo>
                      <a:pt x="530" y="402"/>
                    </a:lnTo>
                    <a:lnTo>
                      <a:pt x="528" y="397"/>
                    </a:lnTo>
                    <a:lnTo>
                      <a:pt x="525" y="395"/>
                    </a:lnTo>
                    <a:lnTo>
                      <a:pt x="518" y="390"/>
                    </a:lnTo>
                    <a:lnTo>
                      <a:pt x="514" y="385"/>
                    </a:lnTo>
                    <a:lnTo>
                      <a:pt x="511" y="385"/>
                    </a:lnTo>
                    <a:lnTo>
                      <a:pt x="506" y="385"/>
                    </a:lnTo>
                    <a:lnTo>
                      <a:pt x="502" y="385"/>
                    </a:lnTo>
                    <a:lnTo>
                      <a:pt x="499" y="383"/>
                    </a:lnTo>
                    <a:lnTo>
                      <a:pt x="497" y="383"/>
                    </a:lnTo>
                    <a:lnTo>
                      <a:pt x="495" y="378"/>
                    </a:lnTo>
                    <a:lnTo>
                      <a:pt x="492" y="378"/>
                    </a:lnTo>
                    <a:lnTo>
                      <a:pt x="490" y="378"/>
                    </a:lnTo>
                    <a:lnTo>
                      <a:pt x="488" y="381"/>
                    </a:lnTo>
                    <a:lnTo>
                      <a:pt x="485" y="378"/>
                    </a:lnTo>
                    <a:lnTo>
                      <a:pt x="483" y="378"/>
                    </a:lnTo>
                    <a:lnTo>
                      <a:pt x="480" y="376"/>
                    </a:lnTo>
                    <a:lnTo>
                      <a:pt x="478" y="374"/>
                    </a:lnTo>
                    <a:lnTo>
                      <a:pt x="478" y="371"/>
                    </a:lnTo>
                    <a:lnTo>
                      <a:pt x="483" y="371"/>
                    </a:lnTo>
                    <a:lnTo>
                      <a:pt x="488" y="366"/>
                    </a:lnTo>
                    <a:lnTo>
                      <a:pt x="490" y="364"/>
                    </a:lnTo>
                    <a:lnTo>
                      <a:pt x="490" y="359"/>
                    </a:lnTo>
                    <a:lnTo>
                      <a:pt x="490" y="355"/>
                    </a:lnTo>
                    <a:lnTo>
                      <a:pt x="490" y="352"/>
                    </a:lnTo>
                    <a:lnTo>
                      <a:pt x="495" y="345"/>
                    </a:lnTo>
                    <a:lnTo>
                      <a:pt x="506" y="336"/>
                    </a:lnTo>
                    <a:lnTo>
                      <a:pt x="502" y="331"/>
                    </a:lnTo>
                    <a:lnTo>
                      <a:pt x="499" y="326"/>
                    </a:lnTo>
                    <a:lnTo>
                      <a:pt x="497" y="326"/>
                    </a:lnTo>
                    <a:lnTo>
                      <a:pt x="495" y="324"/>
                    </a:lnTo>
                    <a:lnTo>
                      <a:pt x="488" y="324"/>
                    </a:lnTo>
                    <a:lnTo>
                      <a:pt x="466" y="329"/>
                    </a:lnTo>
                    <a:lnTo>
                      <a:pt x="464" y="329"/>
                    </a:lnTo>
                    <a:lnTo>
                      <a:pt x="461" y="326"/>
                    </a:lnTo>
                    <a:lnTo>
                      <a:pt x="459" y="324"/>
                    </a:lnTo>
                    <a:lnTo>
                      <a:pt x="459" y="321"/>
                    </a:lnTo>
                    <a:lnTo>
                      <a:pt x="459" y="317"/>
                    </a:lnTo>
                    <a:lnTo>
                      <a:pt x="457" y="314"/>
                    </a:lnTo>
                    <a:lnTo>
                      <a:pt x="454" y="312"/>
                    </a:lnTo>
                    <a:lnTo>
                      <a:pt x="452" y="310"/>
                    </a:lnTo>
                    <a:lnTo>
                      <a:pt x="440" y="305"/>
                    </a:lnTo>
                    <a:lnTo>
                      <a:pt x="433" y="300"/>
                    </a:lnTo>
                    <a:lnTo>
                      <a:pt x="428" y="300"/>
                    </a:lnTo>
                    <a:lnTo>
                      <a:pt x="426" y="298"/>
                    </a:lnTo>
                    <a:lnTo>
                      <a:pt x="426" y="295"/>
                    </a:lnTo>
                    <a:lnTo>
                      <a:pt x="428" y="293"/>
                    </a:lnTo>
                    <a:lnTo>
                      <a:pt x="433" y="281"/>
                    </a:lnTo>
                    <a:lnTo>
                      <a:pt x="433" y="279"/>
                    </a:lnTo>
                    <a:lnTo>
                      <a:pt x="433" y="274"/>
                    </a:lnTo>
                    <a:lnTo>
                      <a:pt x="428" y="267"/>
                    </a:lnTo>
                    <a:lnTo>
                      <a:pt x="426" y="262"/>
                    </a:lnTo>
                    <a:lnTo>
                      <a:pt x="426" y="255"/>
                    </a:lnTo>
                    <a:lnTo>
                      <a:pt x="426" y="253"/>
                    </a:lnTo>
                    <a:lnTo>
                      <a:pt x="426" y="250"/>
                    </a:lnTo>
                    <a:lnTo>
                      <a:pt x="426" y="248"/>
                    </a:lnTo>
                    <a:lnTo>
                      <a:pt x="428" y="243"/>
                    </a:lnTo>
                    <a:lnTo>
                      <a:pt x="428" y="241"/>
                    </a:lnTo>
                    <a:lnTo>
                      <a:pt x="428" y="236"/>
                    </a:lnTo>
                    <a:lnTo>
                      <a:pt x="428" y="234"/>
                    </a:lnTo>
                    <a:lnTo>
                      <a:pt x="428" y="232"/>
                    </a:lnTo>
                    <a:lnTo>
                      <a:pt x="428" y="227"/>
                    </a:lnTo>
                    <a:lnTo>
                      <a:pt x="426" y="224"/>
                    </a:lnTo>
                    <a:lnTo>
                      <a:pt x="414" y="210"/>
                    </a:lnTo>
                    <a:lnTo>
                      <a:pt x="412" y="206"/>
                    </a:lnTo>
                    <a:lnTo>
                      <a:pt x="412" y="203"/>
                    </a:lnTo>
                    <a:lnTo>
                      <a:pt x="409" y="196"/>
                    </a:lnTo>
                    <a:lnTo>
                      <a:pt x="409" y="191"/>
                    </a:lnTo>
                    <a:lnTo>
                      <a:pt x="409" y="187"/>
                    </a:lnTo>
                    <a:lnTo>
                      <a:pt x="409" y="184"/>
                    </a:lnTo>
                    <a:lnTo>
                      <a:pt x="409" y="182"/>
                    </a:lnTo>
                    <a:lnTo>
                      <a:pt x="405" y="170"/>
                    </a:lnTo>
                    <a:lnTo>
                      <a:pt x="376" y="137"/>
                    </a:lnTo>
                    <a:lnTo>
                      <a:pt x="381" y="123"/>
                    </a:lnTo>
                    <a:lnTo>
                      <a:pt x="383" y="118"/>
                    </a:lnTo>
                    <a:lnTo>
                      <a:pt x="388" y="111"/>
                    </a:lnTo>
                    <a:lnTo>
                      <a:pt x="388" y="106"/>
                    </a:lnTo>
                    <a:lnTo>
                      <a:pt x="390" y="92"/>
                    </a:lnTo>
                    <a:lnTo>
                      <a:pt x="393" y="73"/>
                    </a:lnTo>
                    <a:lnTo>
                      <a:pt x="395" y="66"/>
                    </a:lnTo>
                    <a:lnTo>
                      <a:pt x="398" y="61"/>
                    </a:lnTo>
                    <a:lnTo>
                      <a:pt x="405" y="56"/>
                    </a:lnTo>
                    <a:lnTo>
                      <a:pt x="407" y="54"/>
                    </a:lnTo>
                    <a:lnTo>
                      <a:pt x="409" y="45"/>
                    </a:lnTo>
                    <a:lnTo>
                      <a:pt x="409" y="35"/>
                    </a:lnTo>
                    <a:lnTo>
                      <a:pt x="412" y="33"/>
                    </a:lnTo>
                    <a:lnTo>
                      <a:pt x="414" y="30"/>
                    </a:lnTo>
                    <a:lnTo>
                      <a:pt x="417" y="28"/>
                    </a:lnTo>
                    <a:lnTo>
                      <a:pt x="419" y="30"/>
                    </a:lnTo>
                    <a:lnTo>
                      <a:pt x="424" y="37"/>
                    </a:lnTo>
                    <a:lnTo>
                      <a:pt x="426" y="40"/>
                    </a:lnTo>
                    <a:lnTo>
                      <a:pt x="431" y="37"/>
                    </a:lnTo>
                    <a:lnTo>
                      <a:pt x="435" y="35"/>
                    </a:lnTo>
                    <a:lnTo>
                      <a:pt x="452" y="16"/>
                    </a:lnTo>
                    <a:lnTo>
                      <a:pt x="457" y="14"/>
                    </a:lnTo>
                    <a:lnTo>
                      <a:pt x="459" y="14"/>
                    </a:lnTo>
                    <a:lnTo>
                      <a:pt x="461" y="14"/>
                    </a:lnTo>
                    <a:lnTo>
                      <a:pt x="464" y="14"/>
                    </a:lnTo>
                    <a:lnTo>
                      <a:pt x="469" y="11"/>
                    </a:lnTo>
                    <a:lnTo>
                      <a:pt x="480" y="2"/>
                    </a:lnTo>
                    <a:lnTo>
                      <a:pt x="483" y="2"/>
                    </a:lnTo>
                    <a:lnTo>
                      <a:pt x="485" y="0"/>
                    </a:lnTo>
                    <a:lnTo>
                      <a:pt x="490" y="0"/>
                    </a:lnTo>
                    <a:lnTo>
                      <a:pt x="492" y="0"/>
                    </a:lnTo>
                    <a:lnTo>
                      <a:pt x="495" y="0"/>
                    </a:lnTo>
                    <a:lnTo>
                      <a:pt x="495" y="2"/>
                    </a:lnTo>
                    <a:lnTo>
                      <a:pt x="497" y="9"/>
                    </a:lnTo>
                    <a:lnTo>
                      <a:pt x="499" y="16"/>
                    </a:lnTo>
                    <a:lnTo>
                      <a:pt x="518" y="49"/>
                    </a:lnTo>
                    <a:lnTo>
                      <a:pt x="525" y="56"/>
                    </a:lnTo>
                    <a:lnTo>
                      <a:pt x="530" y="59"/>
                    </a:lnTo>
                    <a:lnTo>
                      <a:pt x="532" y="56"/>
                    </a:lnTo>
                    <a:lnTo>
                      <a:pt x="535" y="54"/>
                    </a:lnTo>
                    <a:lnTo>
                      <a:pt x="540" y="54"/>
                    </a:lnTo>
                    <a:lnTo>
                      <a:pt x="549" y="52"/>
                    </a:lnTo>
                    <a:lnTo>
                      <a:pt x="551" y="52"/>
                    </a:lnTo>
                    <a:lnTo>
                      <a:pt x="554" y="49"/>
                    </a:lnTo>
                    <a:lnTo>
                      <a:pt x="556" y="47"/>
                    </a:lnTo>
                    <a:lnTo>
                      <a:pt x="556" y="45"/>
                    </a:lnTo>
                    <a:lnTo>
                      <a:pt x="556" y="37"/>
                    </a:lnTo>
                    <a:lnTo>
                      <a:pt x="558" y="35"/>
                    </a:lnTo>
                    <a:lnTo>
                      <a:pt x="558" y="33"/>
                    </a:lnTo>
                    <a:lnTo>
                      <a:pt x="561" y="33"/>
                    </a:lnTo>
                    <a:lnTo>
                      <a:pt x="563" y="30"/>
                    </a:lnTo>
                    <a:lnTo>
                      <a:pt x="568" y="30"/>
                    </a:lnTo>
                    <a:lnTo>
                      <a:pt x="573" y="30"/>
                    </a:lnTo>
                    <a:lnTo>
                      <a:pt x="577" y="33"/>
                    </a:lnTo>
                    <a:lnTo>
                      <a:pt x="580" y="35"/>
                    </a:lnTo>
                    <a:lnTo>
                      <a:pt x="580" y="37"/>
                    </a:lnTo>
                    <a:lnTo>
                      <a:pt x="580" y="42"/>
                    </a:lnTo>
                    <a:lnTo>
                      <a:pt x="577" y="45"/>
                    </a:lnTo>
                    <a:lnTo>
                      <a:pt x="577" y="47"/>
                    </a:lnTo>
                    <a:lnTo>
                      <a:pt x="577" y="49"/>
                    </a:lnTo>
                    <a:lnTo>
                      <a:pt x="580" y="49"/>
                    </a:lnTo>
                    <a:lnTo>
                      <a:pt x="596" y="52"/>
                    </a:lnTo>
                    <a:lnTo>
                      <a:pt x="601" y="52"/>
                    </a:lnTo>
                    <a:lnTo>
                      <a:pt x="603" y="54"/>
                    </a:lnTo>
                    <a:lnTo>
                      <a:pt x="613" y="63"/>
                    </a:lnTo>
                    <a:lnTo>
                      <a:pt x="622" y="71"/>
                    </a:lnTo>
                    <a:lnTo>
                      <a:pt x="625" y="73"/>
                    </a:lnTo>
                    <a:lnTo>
                      <a:pt x="629" y="75"/>
                    </a:lnTo>
                    <a:lnTo>
                      <a:pt x="632" y="75"/>
                    </a:lnTo>
                    <a:lnTo>
                      <a:pt x="634" y="78"/>
                    </a:lnTo>
                    <a:lnTo>
                      <a:pt x="637" y="78"/>
                    </a:lnTo>
                    <a:lnTo>
                      <a:pt x="637" y="80"/>
                    </a:lnTo>
                    <a:lnTo>
                      <a:pt x="646" y="80"/>
                    </a:lnTo>
                    <a:lnTo>
                      <a:pt x="644" y="92"/>
                    </a:lnTo>
                    <a:lnTo>
                      <a:pt x="646" y="99"/>
                    </a:lnTo>
                    <a:lnTo>
                      <a:pt x="646" y="104"/>
                    </a:lnTo>
                    <a:lnTo>
                      <a:pt x="648" y="104"/>
                    </a:lnTo>
                    <a:lnTo>
                      <a:pt x="648" y="106"/>
                    </a:lnTo>
                    <a:lnTo>
                      <a:pt x="653" y="118"/>
                    </a:lnTo>
                    <a:lnTo>
                      <a:pt x="655" y="134"/>
                    </a:lnTo>
                    <a:lnTo>
                      <a:pt x="660" y="146"/>
                    </a:lnTo>
                    <a:lnTo>
                      <a:pt x="663" y="153"/>
                    </a:lnTo>
                    <a:lnTo>
                      <a:pt x="670" y="156"/>
                    </a:lnTo>
                    <a:lnTo>
                      <a:pt x="674" y="165"/>
                    </a:lnTo>
                    <a:lnTo>
                      <a:pt x="677" y="172"/>
                    </a:lnTo>
                    <a:lnTo>
                      <a:pt x="689" y="203"/>
                    </a:lnTo>
                    <a:lnTo>
                      <a:pt x="696" y="210"/>
                    </a:lnTo>
                    <a:lnTo>
                      <a:pt x="703" y="220"/>
                    </a:lnTo>
                    <a:lnTo>
                      <a:pt x="705" y="227"/>
                    </a:lnTo>
                    <a:lnTo>
                      <a:pt x="708" y="229"/>
                    </a:lnTo>
                    <a:lnTo>
                      <a:pt x="705" y="232"/>
                    </a:lnTo>
                    <a:lnTo>
                      <a:pt x="703" y="234"/>
                    </a:lnTo>
                    <a:lnTo>
                      <a:pt x="703" y="239"/>
                    </a:lnTo>
                    <a:lnTo>
                      <a:pt x="705" y="243"/>
                    </a:lnTo>
                    <a:lnTo>
                      <a:pt x="705" y="258"/>
                    </a:lnTo>
                    <a:lnTo>
                      <a:pt x="708" y="260"/>
                    </a:lnTo>
                    <a:lnTo>
                      <a:pt x="710" y="260"/>
                    </a:lnTo>
                    <a:lnTo>
                      <a:pt x="715" y="258"/>
                    </a:lnTo>
                    <a:lnTo>
                      <a:pt x="719" y="258"/>
                    </a:lnTo>
                    <a:lnTo>
                      <a:pt x="722" y="258"/>
                    </a:lnTo>
                    <a:lnTo>
                      <a:pt x="724" y="258"/>
                    </a:lnTo>
                    <a:lnTo>
                      <a:pt x="729" y="255"/>
                    </a:lnTo>
                    <a:lnTo>
                      <a:pt x="731" y="255"/>
                    </a:lnTo>
                    <a:lnTo>
                      <a:pt x="734" y="258"/>
                    </a:lnTo>
                    <a:lnTo>
                      <a:pt x="736" y="260"/>
                    </a:lnTo>
                    <a:lnTo>
                      <a:pt x="738" y="262"/>
                    </a:lnTo>
                    <a:lnTo>
                      <a:pt x="741" y="262"/>
                    </a:lnTo>
                    <a:lnTo>
                      <a:pt x="764" y="274"/>
                    </a:lnTo>
                    <a:lnTo>
                      <a:pt x="767" y="274"/>
                    </a:lnTo>
                    <a:lnTo>
                      <a:pt x="769" y="274"/>
                    </a:lnTo>
                    <a:lnTo>
                      <a:pt x="774" y="274"/>
                    </a:lnTo>
                    <a:lnTo>
                      <a:pt x="774" y="272"/>
                    </a:lnTo>
                    <a:lnTo>
                      <a:pt x="779" y="267"/>
                    </a:lnTo>
                    <a:lnTo>
                      <a:pt x="781" y="265"/>
                    </a:lnTo>
                    <a:lnTo>
                      <a:pt x="788" y="260"/>
                    </a:lnTo>
                    <a:lnTo>
                      <a:pt x="795" y="253"/>
                    </a:lnTo>
                    <a:lnTo>
                      <a:pt x="797" y="250"/>
                    </a:lnTo>
                    <a:lnTo>
                      <a:pt x="807" y="248"/>
                    </a:lnTo>
                    <a:lnTo>
                      <a:pt x="809" y="248"/>
                    </a:lnTo>
                    <a:lnTo>
                      <a:pt x="812" y="250"/>
                    </a:lnTo>
                    <a:lnTo>
                      <a:pt x="814" y="253"/>
                    </a:lnTo>
                    <a:lnTo>
                      <a:pt x="814" y="255"/>
                    </a:lnTo>
                    <a:lnTo>
                      <a:pt x="812" y="258"/>
                    </a:lnTo>
                    <a:lnTo>
                      <a:pt x="812" y="262"/>
                    </a:lnTo>
                    <a:lnTo>
                      <a:pt x="814" y="265"/>
                    </a:lnTo>
                    <a:lnTo>
                      <a:pt x="816" y="267"/>
                    </a:lnTo>
                    <a:lnTo>
                      <a:pt x="821" y="269"/>
                    </a:lnTo>
                    <a:lnTo>
                      <a:pt x="823" y="267"/>
                    </a:lnTo>
                    <a:lnTo>
                      <a:pt x="826" y="267"/>
                    </a:lnTo>
                    <a:lnTo>
                      <a:pt x="828" y="265"/>
                    </a:lnTo>
                    <a:lnTo>
                      <a:pt x="831" y="262"/>
                    </a:lnTo>
                    <a:lnTo>
                      <a:pt x="831" y="258"/>
                    </a:lnTo>
                    <a:lnTo>
                      <a:pt x="831" y="253"/>
                    </a:lnTo>
                    <a:lnTo>
                      <a:pt x="831" y="250"/>
                    </a:lnTo>
                    <a:lnTo>
                      <a:pt x="835" y="248"/>
                    </a:lnTo>
                    <a:lnTo>
                      <a:pt x="842" y="248"/>
                    </a:lnTo>
                    <a:lnTo>
                      <a:pt x="852" y="248"/>
                    </a:lnTo>
                    <a:lnTo>
                      <a:pt x="861" y="250"/>
                    </a:lnTo>
                    <a:lnTo>
                      <a:pt x="861" y="253"/>
                    </a:lnTo>
                    <a:lnTo>
                      <a:pt x="864" y="253"/>
                    </a:lnTo>
                    <a:lnTo>
                      <a:pt x="864" y="255"/>
                    </a:lnTo>
                    <a:lnTo>
                      <a:pt x="866" y="255"/>
                    </a:lnTo>
                    <a:lnTo>
                      <a:pt x="866" y="258"/>
                    </a:lnTo>
                    <a:lnTo>
                      <a:pt x="868" y="260"/>
                    </a:lnTo>
                    <a:lnTo>
                      <a:pt x="871" y="260"/>
                    </a:lnTo>
                    <a:lnTo>
                      <a:pt x="871" y="262"/>
                    </a:lnTo>
                    <a:lnTo>
                      <a:pt x="880" y="265"/>
                    </a:lnTo>
                    <a:lnTo>
                      <a:pt x="894" y="269"/>
                    </a:lnTo>
                    <a:lnTo>
                      <a:pt x="897" y="279"/>
                    </a:lnTo>
                    <a:lnTo>
                      <a:pt x="902" y="284"/>
                    </a:lnTo>
                    <a:lnTo>
                      <a:pt x="904" y="286"/>
                    </a:lnTo>
                    <a:lnTo>
                      <a:pt x="904" y="288"/>
                    </a:lnTo>
                    <a:lnTo>
                      <a:pt x="904" y="288"/>
                    </a:lnTo>
                    <a:lnTo>
                      <a:pt x="904" y="291"/>
                    </a:lnTo>
                    <a:lnTo>
                      <a:pt x="904" y="295"/>
                    </a:lnTo>
                    <a:lnTo>
                      <a:pt x="906" y="295"/>
                    </a:lnTo>
                    <a:lnTo>
                      <a:pt x="906" y="298"/>
                    </a:lnTo>
                    <a:lnTo>
                      <a:pt x="911" y="300"/>
                    </a:lnTo>
                    <a:lnTo>
                      <a:pt x="913" y="303"/>
                    </a:lnTo>
                    <a:lnTo>
                      <a:pt x="916" y="305"/>
                    </a:lnTo>
                    <a:lnTo>
                      <a:pt x="916" y="307"/>
                    </a:lnTo>
                    <a:lnTo>
                      <a:pt x="918" y="319"/>
                    </a:lnTo>
                    <a:lnTo>
                      <a:pt x="918" y="321"/>
                    </a:lnTo>
                    <a:lnTo>
                      <a:pt x="918" y="329"/>
                    </a:lnTo>
                    <a:lnTo>
                      <a:pt x="918" y="329"/>
                    </a:lnTo>
                    <a:lnTo>
                      <a:pt x="916" y="331"/>
                    </a:lnTo>
                    <a:lnTo>
                      <a:pt x="916" y="333"/>
                    </a:lnTo>
                    <a:lnTo>
                      <a:pt x="916" y="333"/>
                    </a:lnTo>
                    <a:lnTo>
                      <a:pt x="918" y="348"/>
                    </a:lnTo>
                    <a:lnTo>
                      <a:pt x="920" y="350"/>
                    </a:lnTo>
                    <a:lnTo>
                      <a:pt x="920" y="350"/>
                    </a:lnTo>
                    <a:lnTo>
                      <a:pt x="923" y="350"/>
                    </a:lnTo>
                    <a:lnTo>
                      <a:pt x="925" y="350"/>
                    </a:lnTo>
                    <a:lnTo>
                      <a:pt x="925" y="348"/>
                    </a:lnTo>
                    <a:lnTo>
                      <a:pt x="928" y="348"/>
                    </a:lnTo>
                    <a:lnTo>
                      <a:pt x="930" y="348"/>
                    </a:lnTo>
                    <a:lnTo>
                      <a:pt x="932" y="348"/>
                    </a:lnTo>
                    <a:lnTo>
                      <a:pt x="935" y="350"/>
                    </a:lnTo>
                    <a:lnTo>
                      <a:pt x="935" y="350"/>
                    </a:lnTo>
                    <a:lnTo>
                      <a:pt x="951" y="369"/>
                    </a:lnTo>
                    <a:lnTo>
                      <a:pt x="958" y="376"/>
                    </a:lnTo>
                    <a:lnTo>
                      <a:pt x="958" y="378"/>
                    </a:lnTo>
                    <a:lnTo>
                      <a:pt x="958" y="381"/>
                    </a:lnTo>
                    <a:lnTo>
                      <a:pt x="958" y="381"/>
                    </a:lnTo>
                    <a:lnTo>
                      <a:pt x="958" y="383"/>
                    </a:lnTo>
                    <a:lnTo>
                      <a:pt x="958" y="383"/>
                    </a:lnTo>
                    <a:lnTo>
                      <a:pt x="958" y="385"/>
                    </a:lnTo>
                    <a:lnTo>
                      <a:pt x="958" y="385"/>
                    </a:lnTo>
                    <a:lnTo>
                      <a:pt x="958" y="385"/>
                    </a:lnTo>
                    <a:lnTo>
                      <a:pt x="958" y="385"/>
                    </a:lnTo>
                    <a:lnTo>
                      <a:pt x="958" y="385"/>
                    </a:lnTo>
                    <a:lnTo>
                      <a:pt x="956" y="385"/>
                    </a:lnTo>
                    <a:lnTo>
                      <a:pt x="956" y="385"/>
                    </a:lnTo>
                    <a:lnTo>
                      <a:pt x="954" y="385"/>
                    </a:lnTo>
                    <a:lnTo>
                      <a:pt x="954" y="385"/>
                    </a:lnTo>
                    <a:lnTo>
                      <a:pt x="954" y="385"/>
                    </a:lnTo>
                    <a:lnTo>
                      <a:pt x="951" y="385"/>
                    </a:lnTo>
                    <a:lnTo>
                      <a:pt x="951" y="385"/>
                    </a:lnTo>
                    <a:lnTo>
                      <a:pt x="951" y="385"/>
                    </a:lnTo>
                    <a:lnTo>
                      <a:pt x="951" y="388"/>
                    </a:lnTo>
                    <a:lnTo>
                      <a:pt x="951" y="390"/>
                    </a:lnTo>
                    <a:lnTo>
                      <a:pt x="951" y="395"/>
                    </a:lnTo>
                    <a:lnTo>
                      <a:pt x="951" y="397"/>
                    </a:lnTo>
                    <a:lnTo>
                      <a:pt x="951" y="400"/>
                    </a:lnTo>
                    <a:lnTo>
                      <a:pt x="951" y="400"/>
                    </a:lnTo>
                    <a:lnTo>
                      <a:pt x="949" y="404"/>
                    </a:lnTo>
                    <a:lnTo>
                      <a:pt x="947" y="407"/>
                    </a:lnTo>
                    <a:lnTo>
                      <a:pt x="947" y="407"/>
                    </a:lnTo>
                    <a:lnTo>
                      <a:pt x="942" y="409"/>
                    </a:lnTo>
                    <a:lnTo>
                      <a:pt x="939" y="411"/>
                    </a:lnTo>
                    <a:lnTo>
                      <a:pt x="939" y="414"/>
                    </a:lnTo>
                    <a:lnTo>
                      <a:pt x="937" y="416"/>
                    </a:lnTo>
                    <a:lnTo>
                      <a:pt x="928" y="421"/>
                    </a:lnTo>
                    <a:lnTo>
                      <a:pt x="925" y="423"/>
                    </a:lnTo>
                    <a:lnTo>
                      <a:pt x="913" y="433"/>
                    </a:lnTo>
                    <a:lnTo>
                      <a:pt x="904" y="437"/>
                    </a:lnTo>
                    <a:lnTo>
                      <a:pt x="902" y="442"/>
                    </a:lnTo>
                    <a:lnTo>
                      <a:pt x="899" y="445"/>
                    </a:lnTo>
                    <a:lnTo>
                      <a:pt x="899" y="447"/>
                    </a:lnTo>
                    <a:lnTo>
                      <a:pt x="899" y="452"/>
                    </a:lnTo>
                    <a:lnTo>
                      <a:pt x="899" y="454"/>
                    </a:lnTo>
                    <a:lnTo>
                      <a:pt x="902" y="456"/>
                    </a:lnTo>
                    <a:lnTo>
                      <a:pt x="902" y="466"/>
                    </a:lnTo>
                    <a:lnTo>
                      <a:pt x="904" y="468"/>
                    </a:lnTo>
                    <a:lnTo>
                      <a:pt x="904" y="471"/>
                    </a:lnTo>
                    <a:lnTo>
                      <a:pt x="902" y="475"/>
                    </a:lnTo>
                    <a:lnTo>
                      <a:pt x="899" y="487"/>
                    </a:lnTo>
                    <a:lnTo>
                      <a:pt x="894" y="499"/>
                    </a:lnTo>
                    <a:lnTo>
                      <a:pt x="894" y="501"/>
                    </a:lnTo>
                    <a:lnTo>
                      <a:pt x="894" y="504"/>
                    </a:lnTo>
                    <a:lnTo>
                      <a:pt x="894" y="504"/>
                    </a:lnTo>
                    <a:lnTo>
                      <a:pt x="894" y="506"/>
                    </a:lnTo>
                    <a:lnTo>
                      <a:pt x="894" y="508"/>
                    </a:lnTo>
                    <a:lnTo>
                      <a:pt x="894" y="511"/>
                    </a:lnTo>
                    <a:lnTo>
                      <a:pt x="894" y="516"/>
                    </a:lnTo>
                    <a:lnTo>
                      <a:pt x="892" y="518"/>
                    </a:lnTo>
                    <a:lnTo>
                      <a:pt x="892" y="520"/>
                    </a:lnTo>
                    <a:lnTo>
                      <a:pt x="892" y="520"/>
                    </a:lnTo>
                    <a:lnTo>
                      <a:pt x="890" y="520"/>
                    </a:lnTo>
                    <a:lnTo>
                      <a:pt x="887" y="518"/>
                    </a:lnTo>
                    <a:lnTo>
                      <a:pt x="887" y="518"/>
                    </a:lnTo>
                    <a:lnTo>
                      <a:pt x="885" y="518"/>
                    </a:lnTo>
                    <a:lnTo>
                      <a:pt x="883" y="516"/>
                    </a:lnTo>
                    <a:lnTo>
                      <a:pt x="873" y="513"/>
                    </a:lnTo>
                    <a:lnTo>
                      <a:pt x="871" y="513"/>
                    </a:lnTo>
                    <a:lnTo>
                      <a:pt x="868" y="513"/>
                    </a:lnTo>
                    <a:lnTo>
                      <a:pt x="868" y="513"/>
                    </a:lnTo>
                    <a:lnTo>
                      <a:pt x="859" y="516"/>
                    </a:lnTo>
                    <a:lnTo>
                      <a:pt x="852" y="523"/>
                    </a:lnTo>
                    <a:lnTo>
                      <a:pt x="845" y="534"/>
                    </a:lnTo>
                    <a:lnTo>
                      <a:pt x="845" y="537"/>
                    </a:lnTo>
                    <a:lnTo>
                      <a:pt x="842" y="542"/>
                    </a:lnTo>
                    <a:lnTo>
                      <a:pt x="842" y="544"/>
                    </a:lnTo>
                    <a:lnTo>
                      <a:pt x="840" y="549"/>
                    </a:lnTo>
                    <a:lnTo>
                      <a:pt x="840" y="551"/>
                    </a:lnTo>
                    <a:lnTo>
                      <a:pt x="840" y="553"/>
                    </a:lnTo>
                    <a:lnTo>
                      <a:pt x="840" y="553"/>
                    </a:lnTo>
                    <a:lnTo>
                      <a:pt x="842" y="553"/>
                    </a:lnTo>
                    <a:lnTo>
                      <a:pt x="842" y="556"/>
                    </a:lnTo>
                    <a:lnTo>
                      <a:pt x="845" y="556"/>
                    </a:lnTo>
                    <a:lnTo>
                      <a:pt x="847" y="556"/>
                    </a:lnTo>
                    <a:lnTo>
                      <a:pt x="850" y="556"/>
                    </a:lnTo>
                    <a:lnTo>
                      <a:pt x="850" y="556"/>
                    </a:lnTo>
                    <a:lnTo>
                      <a:pt x="850" y="558"/>
                    </a:lnTo>
                    <a:lnTo>
                      <a:pt x="850" y="563"/>
                    </a:lnTo>
                    <a:lnTo>
                      <a:pt x="847" y="568"/>
                    </a:lnTo>
                    <a:lnTo>
                      <a:pt x="847" y="568"/>
                    </a:lnTo>
                    <a:lnTo>
                      <a:pt x="845" y="568"/>
                    </a:lnTo>
                    <a:lnTo>
                      <a:pt x="840" y="570"/>
                    </a:lnTo>
                    <a:lnTo>
                      <a:pt x="838" y="570"/>
                    </a:lnTo>
                    <a:lnTo>
                      <a:pt x="835" y="570"/>
                    </a:lnTo>
                    <a:lnTo>
                      <a:pt x="835" y="572"/>
                    </a:lnTo>
                    <a:lnTo>
                      <a:pt x="835" y="575"/>
                    </a:lnTo>
                    <a:lnTo>
                      <a:pt x="833" y="577"/>
                    </a:lnTo>
                    <a:lnTo>
                      <a:pt x="833" y="579"/>
                    </a:lnTo>
                    <a:lnTo>
                      <a:pt x="833" y="579"/>
                    </a:lnTo>
                    <a:lnTo>
                      <a:pt x="826" y="582"/>
                    </a:lnTo>
                    <a:lnTo>
                      <a:pt x="826" y="582"/>
                    </a:lnTo>
                    <a:lnTo>
                      <a:pt x="814" y="594"/>
                    </a:lnTo>
                    <a:lnTo>
                      <a:pt x="809" y="596"/>
                    </a:lnTo>
                    <a:lnTo>
                      <a:pt x="805" y="598"/>
                    </a:lnTo>
                    <a:lnTo>
                      <a:pt x="797" y="601"/>
                    </a:lnTo>
                    <a:lnTo>
                      <a:pt x="795" y="603"/>
                    </a:lnTo>
                    <a:lnTo>
                      <a:pt x="793" y="606"/>
                    </a:lnTo>
                    <a:lnTo>
                      <a:pt x="790" y="608"/>
                    </a:lnTo>
                    <a:lnTo>
                      <a:pt x="788" y="608"/>
                    </a:lnTo>
                    <a:lnTo>
                      <a:pt x="788" y="608"/>
                    </a:lnTo>
                    <a:lnTo>
                      <a:pt x="786" y="608"/>
                    </a:lnTo>
                    <a:lnTo>
                      <a:pt x="786" y="608"/>
                    </a:lnTo>
                    <a:lnTo>
                      <a:pt x="786" y="608"/>
                    </a:lnTo>
                    <a:lnTo>
                      <a:pt x="786" y="610"/>
                    </a:lnTo>
                    <a:close/>
                    <a:moveTo>
                      <a:pt x="99" y="1086"/>
                    </a:moveTo>
                    <a:lnTo>
                      <a:pt x="99" y="1086"/>
                    </a:lnTo>
                    <a:lnTo>
                      <a:pt x="102" y="1086"/>
                    </a:lnTo>
                    <a:lnTo>
                      <a:pt x="97" y="1081"/>
                    </a:lnTo>
                    <a:lnTo>
                      <a:pt x="95" y="1074"/>
                    </a:lnTo>
                    <a:lnTo>
                      <a:pt x="90" y="1069"/>
                    </a:lnTo>
                    <a:lnTo>
                      <a:pt x="88" y="1072"/>
                    </a:lnTo>
                    <a:lnTo>
                      <a:pt x="83" y="1079"/>
                    </a:lnTo>
                    <a:lnTo>
                      <a:pt x="85" y="1084"/>
                    </a:lnTo>
                    <a:lnTo>
                      <a:pt x="90" y="1086"/>
                    </a:lnTo>
                    <a:lnTo>
                      <a:pt x="97" y="1088"/>
                    </a:lnTo>
                    <a:lnTo>
                      <a:pt x="97" y="1088"/>
                    </a:lnTo>
                    <a:lnTo>
                      <a:pt x="99" y="108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2774951" y="4438650"/>
                <a:ext cx="1839913" cy="1679575"/>
              </a:xfrm>
              <a:custGeom>
                <a:avLst/>
                <a:gdLst>
                  <a:gd name="T0" fmla="*/ 556 w 1159"/>
                  <a:gd name="T1" fmla="*/ 1044 h 1058"/>
                  <a:gd name="T2" fmla="*/ 452 w 1159"/>
                  <a:gd name="T3" fmla="*/ 992 h 1058"/>
                  <a:gd name="T4" fmla="*/ 369 w 1159"/>
                  <a:gd name="T5" fmla="*/ 956 h 1058"/>
                  <a:gd name="T6" fmla="*/ 298 w 1159"/>
                  <a:gd name="T7" fmla="*/ 987 h 1058"/>
                  <a:gd name="T8" fmla="*/ 220 w 1159"/>
                  <a:gd name="T9" fmla="*/ 1009 h 1058"/>
                  <a:gd name="T10" fmla="*/ 87 w 1159"/>
                  <a:gd name="T11" fmla="*/ 1013 h 1058"/>
                  <a:gd name="T12" fmla="*/ 35 w 1159"/>
                  <a:gd name="T13" fmla="*/ 971 h 1058"/>
                  <a:gd name="T14" fmla="*/ 12 w 1159"/>
                  <a:gd name="T15" fmla="*/ 893 h 1058"/>
                  <a:gd name="T16" fmla="*/ 40 w 1159"/>
                  <a:gd name="T17" fmla="*/ 841 h 1058"/>
                  <a:gd name="T18" fmla="*/ 80 w 1159"/>
                  <a:gd name="T19" fmla="*/ 788 h 1058"/>
                  <a:gd name="T20" fmla="*/ 104 w 1159"/>
                  <a:gd name="T21" fmla="*/ 739 h 1058"/>
                  <a:gd name="T22" fmla="*/ 85 w 1159"/>
                  <a:gd name="T23" fmla="*/ 699 h 1058"/>
                  <a:gd name="T24" fmla="*/ 73 w 1159"/>
                  <a:gd name="T25" fmla="*/ 637 h 1058"/>
                  <a:gd name="T26" fmla="*/ 21 w 1159"/>
                  <a:gd name="T27" fmla="*/ 587 h 1058"/>
                  <a:gd name="T28" fmla="*/ 38 w 1159"/>
                  <a:gd name="T29" fmla="*/ 535 h 1058"/>
                  <a:gd name="T30" fmla="*/ 66 w 1159"/>
                  <a:gd name="T31" fmla="*/ 483 h 1058"/>
                  <a:gd name="T32" fmla="*/ 97 w 1159"/>
                  <a:gd name="T33" fmla="*/ 483 h 1058"/>
                  <a:gd name="T34" fmla="*/ 142 w 1159"/>
                  <a:gd name="T35" fmla="*/ 462 h 1058"/>
                  <a:gd name="T36" fmla="*/ 196 w 1159"/>
                  <a:gd name="T37" fmla="*/ 452 h 1058"/>
                  <a:gd name="T38" fmla="*/ 300 w 1159"/>
                  <a:gd name="T39" fmla="*/ 433 h 1058"/>
                  <a:gd name="T40" fmla="*/ 350 w 1159"/>
                  <a:gd name="T41" fmla="*/ 386 h 1058"/>
                  <a:gd name="T42" fmla="*/ 374 w 1159"/>
                  <a:gd name="T43" fmla="*/ 367 h 1058"/>
                  <a:gd name="T44" fmla="*/ 376 w 1159"/>
                  <a:gd name="T45" fmla="*/ 301 h 1058"/>
                  <a:gd name="T46" fmla="*/ 426 w 1159"/>
                  <a:gd name="T47" fmla="*/ 270 h 1058"/>
                  <a:gd name="T48" fmla="*/ 404 w 1159"/>
                  <a:gd name="T49" fmla="*/ 225 h 1058"/>
                  <a:gd name="T50" fmla="*/ 482 w 1159"/>
                  <a:gd name="T51" fmla="*/ 147 h 1058"/>
                  <a:gd name="T52" fmla="*/ 513 w 1159"/>
                  <a:gd name="T53" fmla="*/ 102 h 1058"/>
                  <a:gd name="T54" fmla="*/ 532 w 1159"/>
                  <a:gd name="T55" fmla="*/ 19 h 1058"/>
                  <a:gd name="T56" fmla="*/ 577 w 1159"/>
                  <a:gd name="T57" fmla="*/ 5 h 1058"/>
                  <a:gd name="T58" fmla="*/ 643 w 1159"/>
                  <a:gd name="T59" fmla="*/ 48 h 1058"/>
                  <a:gd name="T60" fmla="*/ 731 w 1159"/>
                  <a:gd name="T61" fmla="*/ 67 h 1058"/>
                  <a:gd name="T62" fmla="*/ 764 w 1159"/>
                  <a:gd name="T63" fmla="*/ 173 h 1058"/>
                  <a:gd name="T64" fmla="*/ 818 w 1159"/>
                  <a:gd name="T65" fmla="*/ 159 h 1058"/>
                  <a:gd name="T66" fmla="*/ 882 w 1159"/>
                  <a:gd name="T67" fmla="*/ 100 h 1058"/>
                  <a:gd name="T68" fmla="*/ 939 w 1159"/>
                  <a:gd name="T69" fmla="*/ 62 h 1058"/>
                  <a:gd name="T70" fmla="*/ 984 w 1159"/>
                  <a:gd name="T71" fmla="*/ 100 h 1058"/>
                  <a:gd name="T72" fmla="*/ 991 w 1159"/>
                  <a:gd name="T73" fmla="*/ 147 h 1058"/>
                  <a:gd name="T74" fmla="*/ 1057 w 1159"/>
                  <a:gd name="T75" fmla="*/ 254 h 1058"/>
                  <a:gd name="T76" fmla="*/ 1055 w 1159"/>
                  <a:gd name="T77" fmla="*/ 317 h 1058"/>
                  <a:gd name="T78" fmla="*/ 1124 w 1159"/>
                  <a:gd name="T79" fmla="*/ 346 h 1058"/>
                  <a:gd name="T80" fmla="*/ 1112 w 1159"/>
                  <a:gd name="T81" fmla="*/ 400 h 1058"/>
                  <a:gd name="T82" fmla="*/ 1159 w 1159"/>
                  <a:gd name="T83" fmla="*/ 424 h 1058"/>
                  <a:gd name="T84" fmla="*/ 1105 w 1159"/>
                  <a:gd name="T85" fmla="*/ 481 h 1058"/>
                  <a:gd name="T86" fmla="*/ 1062 w 1159"/>
                  <a:gd name="T87" fmla="*/ 512 h 1058"/>
                  <a:gd name="T88" fmla="*/ 1043 w 1159"/>
                  <a:gd name="T89" fmla="*/ 545 h 1058"/>
                  <a:gd name="T90" fmla="*/ 996 w 1159"/>
                  <a:gd name="T91" fmla="*/ 580 h 1058"/>
                  <a:gd name="T92" fmla="*/ 911 w 1159"/>
                  <a:gd name="T93" fmla="*/ 609 h 1058"/>
                  <a:gd name="T94" fmla="*/ 920 w 1159"/>
                  <a:gd name="T95" fmla="*/ 654 h 1058"/>
                  <a:gd name="T96" fmla="*/ 809 w 1159"/>
                  <a:gd name="T97" fmla="*/ 682 h 1058"/>
                  <a:gd name="T98" fmla="*/ 773 w 1159"/>
                  <a:gd name="T99" fmla="*/ 699 h 1058"/>
                  <a:gd name="T100" fmla="*/ 681 w 1159"/>
                  <a:gd name="T101" fmla="*/ 701 h 1058"/>
                  <a:gd name="T102" fmla="*/ 662 w 1159"/>
                  <a:gd name="T103" fmla="*/ 720 h 1058"/>
                  <a:gd name="T104" fmla="*/ 629 w 1159"/>
                  <a:gd name="T105" fmla="*/ 770 h 1058"/>
                  <a:gd name="T106" fmla="*/ 700 w 1159"/>
                  <a:gd name="T107" fmla="*/ 822 h 1058"/>
                  <a:gd name="T108" fmla="*/ 719 w 1159"/>
                  <a:gd name="T109" fmla="*/ 871 h 1058"/>
                  <a:gd name="T110" fmla="*/ 721 w 1159"/>
                  <a:gd name="T111" fmla="*/ 926 h 1058"/>
                  <a:gd name="T112" fmla="*/ 693 w 1159"/>
                  <a:gd name="T113" fmla="*/ 956 h 1058"/>
                  <a:gd name="T114" fmla="*/ 747 w 1159"/>
                  <a:gd name="T115" fmla="*/ 980 h 1058"/>
                  <a:gd name="T116" fmla="*/ 776 w 1159"/>
                  <a:gd name="T117" fmla="*/ 1016 h 1058"/>
                  <a:gd name="T118" fmla="*/ 693 w 1159"/>
                  <a:gd name="T119" fmla="*/ 1054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9" h="1058">
                    <a:moveTo>
                      <a:pt x="681" y="1051"/>
                    </a:moveTo>
                    <a:lnTo>
                      <a:pt x="681" y="1051"/>
                    </a:lnTo>
                    <a:lnTo>
                      <a:pt x="660" y="1056"/>
                    </a:lnTo>
                    <a:lnTo>
                      <a:pt x="655" y="1058"/>
                    </a:lnTo>
                    <a:lnTo>
                      <a:pt x="650" y="1054"/>
                    </a:lnTo>
                    <a:lnTo>
                      <a:pt x="643" y="1051"/>
                    </a:lnTo>
                    <a:lnTo>
                      <a:pt x="639" y="1049"/>
                    </a:lnTo>
                    <a:lnTo>
                      <a:pt x="641" y="1039"/>
                    </a:lnTo>
                    <a:lnTo>
                      <a:pt x="605" y="1037"/>
                    </a:lnTo>
                    <a:lnTo>
                      <a:pt x="603" y="1035"/>
                    </a:lnTo>
                    <a:lnTo>
                      <a:pt x="584" y="1023"/>
                    </a:lnTo>
                    <a:lnTo>
                      <a:pt x="579" y="1025"/>
                    </a:lnTo>
                    <a:lnTo>
                      <a:pt x="570" y="1028"/>
                    </a:lnTo>
                    <a:lnTo>
                      <a:pt x="560" y="1028"/>
                    </a:lnTo>
                    <a:lnTo>
                      <a:pt x="556" y="1044"/>
                    </a:lnTo>
                    <a:lnTo>
                      <a:pt x="549" y="1046"/>
                    </a:lnTo>
                    <a:lnTo>
                      <a:pt x="544" y="1042"/>
                    </a:lnTo>
                    <a:lnTo>
                      <a:pt x="539" y="1028"/>
                    </a:lnTo>
                    <a:lnTo>
                      <a:pt x="532" y="1018"/>
                    </a:lnTo>
                    <a:lnTo>
                      <a:pt x="527" y="1009"/>
                    </a:lnTo>
                    <a:lnTo>
                      <a:pt x="525" y="1009"/>
                    </a:lnTo>
                    <a:lnTo>
                      <a:pt x="523" y="1009"/>
                    </a:lnTo>
                    <a:lnTo>
                      <a:pt x="520" y="1006"/>
                    </a:lnTo>
                    <a:lnTo>
                      <a:pt x="520" y="999"/>
                    </a:lnTo>
                    <a:lnTo>
                      <a:pt x="513" y="997"/>
                    </a:lnTo>
                    <a:lnTo>
                      <a:pt x="475" y="999"/>
                    </a:lnTo>
                    <a:lnTo>
                      <a:pt x="466" y="1001"/>
                    </a:lnTo>
                    <a:lnTo>
                      <a:pt x="461" y="1001"/>
                    </a:lnTo>
                    <a:lnTo>
                      <a:pt x="456" y="997"/>
                    </a:lnTo>
                    <a:lnTo>
                      <a:pt x="452" y="992"/>
                    </a:lnTo>
                    <a:lnTo>
                      <a:pt x="449" y="985"/>
                    </a:lnTo>
                    <a:lnTo>
                      <a:pt x="447" y="980"/>
                    </a:lnTo>
                    <a:lnTo>
                      <a:pt x="442" y="973"/>
                    </a:lnTo>
                    <a:lnTo>
                      <a:pt x="435" y="973"/>
                    </a:lnTo>
                    <a:lnTo>
                      <a:pt x="409" y="971"/>
                    </a:lnTo>
                    <a:lnTo>
                      <a:pt x="407" y="968"/>
                    </a:lnTo>
                    <a:lnTo>
                      <a:pt x="400" y="966"/>
                    </a:lnTo>
                    <a:lnTo>
                      <a:pt x="397" y="964"/>
                    </a:lnTo>
                    <a:lnTo>
                      <a:pt x="395" y="966"/>
                    </a:lnTo>
                    <a:lnTo>
                      <a:pt x="392" y="968"/>
                    </a:lnTo>
                    <a:lnTo>
                      <a:pt x="388" y="968"/>
                    </a:lnTo>
                    <a:lnTo>
                      <a:pt x="385" y="968"/>
                    </a:lnTo>
                    <a:lnTo>
                      <a:pt x="381" y="964"/>
                    </a:lnTo>
                    <a:lnTo>
                      <a:pt x="378" y="961"/>
                    </a:lnTo>
                    <a:lnTo>
                      <a:pt x="369" y="956"/>
                    </a:lnTo>
                    <a:lnTo>
                      <a:pt x="355" y="949"/>
                    </a:lnTo>
                    <a:lnTo>
                      <a:pt x="350" y="949"/>
                    </a:lnTo>
                    <a:lnTo>
                      <a:pt x="343" y="949"/>
                    </a:lnTo>
                    <a:lnTo>
                      <a:pt x="338" y="947"/>
                    </a:lnTo>
                    <a:lnTo>
                      <a:pt x="326" y="945"/>
                    </a:lnTo>
                    <a:lnTo>
                      <a:pt x="322" y="942"/>
                    </a:lnTo>
                    <a:lnTo>
                      <a:pt x="312" y="945"/>
                    </a:lnTo>
                    <a:lnTo>
                      <a:pt x="305" y="947"/>
                    </a:lnTo>
                    <a:lnTo>
                      <a:pt x="305" y="954"/>
                    </a:lnTo>
                    <a:lnTo>
                      <a:pt x="305" y="961"/>
                    </a:lnTo>
                    <a:lnTo>
                      <a:pt x="300" y="973"/>
                    </a:lnTo>
                    <a:lnTo>
                      <a:pt x="305" y="980"/>
                    </a:lnTo>
                    <a:lnTo>
                      <a:pt x="303" y="980"/>
                    </a:lnTo>
                    <a:lnTo>
                      <a:pt x="300" y="983"/>
                    </a:lnTo>
                    <a:lnTo>
                      <a:pt x="298" y="987"/>
                    </a:lnTo>
                    <a:lnTo>
                      <a:pt x="303" y="990"/>
                    </a:lnTo>
                    <a:lnTo>
                      <a:pt x="307" y="994"/>
                    </a:lnTo>
                    <a:lnTo>
                      <a:pt x="310" y="999"/>
                    </a:lnTo>
                    <a:lnTo>
                      <a:pt x="310" y="1006"/>
                    </a:lnTo>
                    <a:lnTo>
                      <a:pt x="305" y="1011"/>
                    </a:lnTo>
                    <a:lnTo>
                      <a:pt x="303" y="1013"/>
                    </a:lnTo>
                    <a:lnTo>
                      <a:pt x="291" y="1011"/>
                    </a:lnTo>
                    <a:lnTo>
                      <a:pt x="253" y="1013"/>
                    </a:lnTo>
                    <a:lnTo>
                      <a:pt x="246" y="1011"/>
                    </a:lnTo>
                    <a:lnTo>
                      <a:pt x="234" y="1013"/>
                    </a:lnTo>
                    <a:lnTo>
                      <a:pt x="229" y="1013"/>
                    </a:lnTo>
                    <a:lnTo>
                      <a:pt x="222" y="1013"/>
                    </a:lnTo>
                    <a:lnTo>
                      <a:pt x="220" y="1011"/>
                    </a:lnTo>
                    <a:lnTo>
                      <a:pt x="220" y="1009"/>
                    </a:lnTo>
                    <a:lnTo>
                      <a:pt x="220" y="1009"/>
                    </a:lnTo>
                    <a:lnTo>
                      <a:pt x="220" y="1006"/>
                    </a:lnTo>
                    <a:lnTo>
                      <a:pt x="210" y="999"/>
                    </a:lnTo>
                    <a:lnTo>
                      <a:pt x="206" y="1001"/>
                    </a:lnTo>
                    <a:lnTo>
                      <a:pt x="201" y="1006"/>
                    </a:lnTo>
                    <a:lnTo>
                      <a:pt x="191" y="1020"/>
                    </a:lnTo>
                    <a:lnTo>
                      <a:pt x="187" y="1020"/>
                    </a:lnTo>
                    <a:lnTo>
                      <a:pt x="182" y="1013"/>
                    </a:lnTo>
                    <a:lnTo>
                      <a:pt x="175" y="1001"/>
                    </a:lnTo>
                    <a:lnTo>
                      <a:pt x="170" y="999"/>
                    </a:lnTo>
                    <a:lnTo>
                      <a:pt x="154" y="994"/>
                    </a:lnTo>
                    <a:lnTo>
                      <a:pt x="149" y="997"/>
                    </a:lnTo>
                    <a:lnTo>
                      <a:pt x="142" y="1001"/>
                    </a:lnTo>
                    <a:lnTo>
                      <a:pt x="123" y="1004"/>
                    </a:lnTo>
                    <a:lnTo>
                      <a:pt x="99" y="1013"/>
                    </a:lnTo>
                    <a:lnTo>
                      <a:pt x="87" y="1013"/>
                    </a:lnTo>
                    <a:lnTo>
                      <a:pt x="75" y="1009"/>
                    </a:lnTo>
                    <a:lnTo>
                      <a:pt x="73" y="1006"/>
                    </a:lnTo>
                    <a:lnTo>
                      <a:pt x="73" y="1004"/>
                    </a:lnTo>
                    <a:lnTo>
                      <a:pt x="71" y="1001"/>
                    </a:lnTo>
                    <a:lnTo>
                      <a:pt x="66" y="1001"/>
                    </a:lnTo>
                    <a:lnTo>
                      <a:pt x="64" y="999"/>
                    </a:lnTo>
                    <a:lnTo>
                      <a:pt x="61" y="997"/>
                    </a:lnTo>
                    <a:lnTo>
                      <a:pt x="61" y="994"/>
                    </a:lnTo>
                    <a:lnTo>
                      <a:pt x="59" y="992"/>
                    </a:lnTo>
                    <a:lnTo>
                      <a:pt x="54" y="987"/>
                    </a:lnTo>
                    <a:lnTo>
                      <a:pt x="49" y="980"/>
                    </a:lnTo>
                    <a:lnTo>
                      <a:pt x="49" y="973"/>
                    </a:lnTo>
                    <a:lnTo>
                      <a:pt x="49" y="966"/>
                    </a:lnTo>
                    <a:lnTo>
                      <a:pt x="45" y="968"/>
                    </a:lnTo>
                    <a:lnTo>
                      <a:pt x="35" y="971"/>
                    </a:lnTo>
                    <a:lnTo>
                      <a:pt x="26" y="971"/>
                    </a:lnTo>
                    <a:lnTo>
                      <a:pt x="23" y="961"/>
                    </a:lnTo>
                    <a:lnTo>
                      <a:pt x="4" y="952"/>
                    </a:lnTo>
                    <a:lnTo>
                      <a:pt x="2" y="942"/>
                    </a:lnTo>
                    <a:lnTo>
                      <a:pt x="2" y="933"/>
                    </a:lnTo>
                    <a:lnTo>
                      <a:pt x="0" y="926"/>
                    </a:lnTo>
                    <a:lnTo>
                      <a:pt x="0" y="923"/>
                    </a:lnTo>
                    <a:lnTo>
                      <a:pt x="2" y="921"/>
                    </a:lnTo>
                    <a:lnTo>
                      <a:pt x="2" y="919"/>
                    </a:lnTo>
                    <a:lnTo>
                      <a:pt x="4" y="914"/>
                    </a:lnTo>
                    <a:lnTo>
                      <a:pt x="7" y="912"/>
                    </a:lnTo>
                    <a:lnTo>
                      <a:pt x="9" y="907"/>
                    </a:lnTo>
                    <a:lnTo>
                      <a:pt x="12" y="904"/>
                    </a:lnTo>
                    <a:lnTo>
                      <a:pt x="12" y="897"/>
                    </a:lnTo>
                    <a:lnTo>
                      <a:pt x="12" y="893"/>
                    </a:lnTo>
                    <a:lnTo>
                      <a:pt x="9" y="888"/>
                    </a:lnTo>
                    <a:lnTo>
                      <a:pt x="9" y="883"/>
                    </a:lnTo>
                    <a:lnTo>
                      <a:pt x="9" y="881"/>
                    </a:lnTo>
                    <a:lnTo>
                      <a:pt x="12" y="878"/>
                    </a:lnTo>
                    <a:lnTo>
                      <a:pt x="16" y="871"/>
                    </a:lnTo>
                    <a:lnTo>
                      <a:pt x="21" y="867"/>
                    </a:lnTo>
                    <a:lnTo>
                      <a:pt x="23" y="867"/>
                    </a:lnTo>
                    <a:lnTo>
                      <a:pt x="26" y="864"/>
                    </a:lnTo>
                    <a:lnTo>
                      <a:pt x="35" y="864"/>
                    </a:lnTo>
                    <a:lnTo>
                      <a:pt x="38" y="864"/>
                    </a:lnTo>
                    <a:lnTo>
                      <a:pt x="40" y="862"/>
                    </a:lnTo>
                    <a:lnTo>
                      <a:pt x="42" y="859"/>
                    </a:lnTo>
                    <a:lnTo>
                      <a:pt x="40" y="850"/>
                    </a:lnTo>
                    <a:lnTo>
                      <a:pt x="40" y="845"/>
                    </a:lnTo>
                    <a:lnTo>
                      <a:pt x="40" y="841"/>
                    </a:lnTo>
                    <a:lnTo>
                      <a:pt x="42" y="836"/>
                    </a:lnTo>
                    <a:lnTo>
                      <a:pt x="45" y="833"/>
                    </a:lnTo>
                    <a:lnTo>
                      <a:pt x="52" y="831"/>
                    </a:lnTo>
                    <a:lnTo>
                      <a:pt x="54" y="829"/>
                    </a:lnTo>
                    <a:lnTo>
                      <a:pt x="57" y="826"/>
                    </a:lnTo>
                    <a:lnTo>
                      <a:pt x="59" y="822"/>
                    </a:lnTo>
                    <a:lnTo>
                      <a:pt x="64" y="812"/>
                    </a:lnTo>
                    <a:lnTo>
                      <a:pt x="66" y="807"/>
                    </a:lnTo>
                    <a:lnTo>
                      <a:pt x="66" y="807"/>
                    </a:lnTo>
                    <a:lnTo>
                      <a:pt x="71" y="810"/>
                    </a:lnTo>
                    <a:lnTo>
                      <a:pt x="73" y="807"/>
                    </a:lnTo>
                    <a:lnTo>
                      <a:pt x="75" y="805"/>
                    </a:lnTo>
                    <a:lnTo>
                      <a:pt x="75" y="800"/>
                    </a:lnTo>
                    <a:lnTo>
                      <a:pt x="78" y="791"/>
                    </a:lnTo>
                    <a:lnTo>
                      <a:pt x="80" y="788"/>
                    </a:lnTo>
                    <a:lnTo>
                      <a:pt x="83" y="786"/>
                    </a:lnTo>
                    <a:lnTo>
                      <a:pt x="87" y="781"/>
                    </a:lnTo>
                    <a:lnTo>
                      <a:pt x="90" y="779"/>
                    </a:lnTo>
                    <a:lnTo>
                      <a:pt x="90" y="777"/>
                    </a:lnTo>
                    <a:lnTo>
                      <a:pt x="92" y="772"/>
                    </a:lnTo>
                    <a:lnTo>
                      <a:pt x="92" y="770"/>
                    </a:lnTo>
                    <a:lnTo>
                      <a:pt x="92" y="770"/>
                    </a:lnTo>
                    <a:lnTo>
                      <a:pt x="90" y="760"/>
                    </a:lnTo>
                    <a:lnTo>
                      <a:pt x="90" y="755"/>
                    </a:lnTo>
                    <a:lnTo>
                      <a:pt x="90" y="751"/>
                    </a:lnTo>
                    <a:lnTo>
                      <a:pt x="92" y="746"/>
                    </a:lnTo>
                    <a:lnTo>
                      <a:pt x="94" y="743"/>
                    </a:lnTo>
                    <a:lnTo>
                      <a:pt x="94" y="741"/>
                    </a:lnTo>
                    <a:lnTo>
                      <a:pt x="97" y="741"/>
                    </a:lnTo>
                    <a:lnTo>
                      <a:pt x="104" y="739"/>
                    </a:lnTo>
                    <a:lnTo>
                      <a:pt x="106" y="736"/>
                    </a:lnTo>
                    <a:lnTo>
                      <a:pt x="106" y="734"/>
                    </a:lnTo>
                    <a:lnTo>
                      <a:pt x="106" y="729"/>
                    </a:lnTo>
                    <a:lnTo>
                      <a:pt x="104" y="720"/>
                    </a:lnTo>
                    <a:lnTo>
                      <a:pt x="101" y="715"/>
                    </a:lnTo>
                    <a:lnTo>
                      <a:pt x="104" y="699"/>
                    </a:lnTo>
                    <a:lnTo>
                      <a:pt x="101" y="696"/>
                    </a:lnTo>
                    <a:lnTo>
                      <a:pt x="101" y="694"/>
                    </a:lnTo>
                    <a:lnTo>
                      <a:pt x="97" y="694"/>
                    </a:lnTo>
                    <a:lnTo>
                      <a:pt x="94" y="694"/>
                    </a:lnTo>
                    <a:lnTo>
                      <a:pt x="94" y="696"/>
                    </a:lnTo>
                    <a:lnTo>
                      <a:pt x="92" y="699"/>
                    </a:lnTo>
                    <a:lnTo>
                      <a:pt x="90" y="701"/>
                    </a:lnTo>
                    <a:lnTo>
                      <a:pt x="87" y="701"/>
                    </a:lnTo>
                    <a:lnTo>
                      <a:pt x="85" y="699"/>
                    </a:lnTo>
                    <a:lnTo>
                      <a:pt x="85" y="691"/>
                    </a:lnTo>
                    <a:lnTo>
                      <a:pt x="85" y="687"/>
                    </a:lnTo>
                    <a:lnTo>
                      <a:pt x="87" y="684"/>
                    </a:lnTo>
                    <a:lnTo>
                      <a:pt x="90" y="687"/>
                    </a:lnTo>
                    <a:lnTo>
                      <a:pt x="92" y="687"/>
                    </a:lnTo>
                    <a:lnTo>
                      <a:pt x="94" y="684"/>
                    </a:lnTo>
                    <a:lnTo>
                      <a:pt x="94" y="682"/>
                    </a:lnTo>
                    <a:lnTo>
                      <a:pt x="94" y="680"/>
                    </a:lnTo>
                    <a:lnTo>
                      <a:pt x="92" y="675"/>
                    </a:lnTo>
                    <a:lnTo>
                      <a:pt x="85" y="656"/>
                    </a:lnTo>
                    <a:lnTo>
                      <a:pt x="83" y="654"/>
                    </a:lnTo>
                    <a:lnTo>
                      <a:pt x="80" y="651"/>
                    </a:lnTo>
                    <a:lnTo>
                      <a:pt x="78" y="649"/>
                    </a:lnTo>
                    <a:lnTo>
                      <a:pt x="75" y="646"/>
                    </a:lnTo>
                    <a:lnTo>
                      <a:pt x="73" y="637"/>
                    </a:lnTo>
                    <a:lnTo>
                      <a:pt x="66" y="632"/>
                    </a:lnTo>
                    <a:lnTo>
                      <a:pt x="38" y="628"/>
                    </a:lnTo>
                    <a:lnTo>
                      <a:pt x="26" y="628"/>
                    </a:lnTo>
                    <a:lnTo>
                      <a:pt x="23" y="625"/>
                    </a:lnTo>
                    <a:lnTo>
                      <a:pt x="23" y="623"/>
                    </a:lnTo>
                    <a:lnTo>
                      <a:pt x="23" y="618"/>
                    </a:lnTo>
                    <a:lnTo>
                      <a:pt x="21" y="616"/>
                    </a:lnTo>
                    <a:lnTo>
                      <a:pt x="16" y="613"/>
                    </a:lnTo>
                    <a:lnTo>
                      <a:pt x="16" y="611"/>
                    </a:lnTo>
                    <a:lnTo>
                      <a:pt x="19" y="606"/>
                    </a:lnTo>
                    <a:lnTo>
                      <a:pt x="23" y="601"/>
                    </a:lnTo>
                    <a:lnTo>
                      <a:pt x="23" y="597"/>
                    </a:lnTo>
                    <a:lnTo>
                      <a:pt x="23" y="594"/>
                    </a:lnTo>
                    <a:lnTo>
                      <a:pt x="23" y="590"/>
                    </a:lnTo>
                    <a:lnTo>
                      <a:pt x="21" y="587"/>
                    </a:lnTo>
                    <a:lnTo>
                      <a:pt x="21" y="585"/>
                    </a:lnTo>
                    <a:lnTo>
                      <a:pt x="26" y="585"/>
                    </a:lnTo>
                    <a:lnTo>
                      <a:pt x="30" y="585"/>
                    </a:lnTo>
                    <a:lnTo>
                      <a:pt x="30" y="583"/>
                    </a:lnTo>
                    <a:lnTo>
                      <a:pt x="33" y="580"/>
                    </a:lnTo>
                    <a:lnTo>
                      <a:pt x="40" y="566"/>
                    </a:lnTo>
                    <a:lnTo>
                      <a:pt x="40" y="564"/>
                    </a:lnTo>
                    <a:lnTo>
                      <a:pt x="38" y="561"/>
                    </a:lnTo>
                    <a:lnTo>
                      <a:pt x="38" y="559"/>
                    </a:lnTo>
                    <a:lnTo>
                      <a:pt x="35" y="556"/>
                    </a:lnTo>
                    <a:lnTo>
                      <a:pt x="35" y="552"/>
                    </a:lnTo>
                    <a:lnTo>
                      <a:pt x="35" y="549"/>
                    </a:lnTo>
                    <a:lnTo>
                      <a:pt x="35" y="542"/>
                    </a:lnTo>
                    <a:lnTo>
                      <a:pt x="35" y="538"/>
                    </a:lnTo>
                    <a:lnTo>
                      <a:pt x="38" y="535"/>
                    </a:lnTo>
                    <a:lnTo>
                      <a:pt x="40" y="528"/>
                    </a:lnTo>
                    <a:lnTo>
                      <a:pt x="42" y="521"/>
                    </a:lnTo>
                    <a:lnTo>
                      <a:pt x="42" y="519"/>
                    </a:lnTo>
                    <a:lnTo>
                      <a:pt x="42" y="516"/>
                    </a:lnTo>
                    <a:lnTo>
                      <a:pt x="40" y="514"/>
                    </a:lnTo>
                    <a:lnTo>
                      <a:pt x="40" y="509"/>
                    </a:lnTo>
                    <a:lnTo>
                      <a:pt x="38" y="507"/>
                    </a:lnTo>
                    <a:lnTo>
                      <a:pt x="33" y="500"/>
                    </a:lnTo>
                    <a:lnTo>
                      <a:pt x="30" y="497"/>
                    </a:lnTo>
                    <a:lnTo>
                      <a:pt x="30" y="495"/>
                    </a:lnTo>
                    <a:lnTo>
                      <a:pt x="35" y="490"/>
                    </a:lnTo>
                    <a:lnTo>
                      <a:pt x="45" y="483"/>
                    </a:lnTo>
                    <a:lnTo>
                      <a:pt x="49" y="481"/>
                    </a:lnTo>
                    <a:lnTo>
                      <a:pt x="59" y="483"/>
                    </a:lnTo>
                    <a:lnTo>
                      <a:pt x="66" y="483"/>
                    </a:lnTo>
                    <a:lnTo>
                      <a:pt x="68" y="483"/>
                    </a:lnTo>
                    <a:lnTo>
                      <a:pt x="73" y="478"/>
                    </a:lnTo>
                    <a:lnTo>
                      <a:pt x="78" y="471"/>
                    </a:lnTo>
                    <a:lnTo>
                      <a:pt x="87" y="467"/>
                    </a:lnTo>
                    <a:lnTo>
                      <a:pt x="90" y="464"/>
                    </a:lnTo>
                    <a:lnTo>
                      <a:pt x="92" y="464"/>
                    </a:lnTo>
                    <a:lnTo>
                      <a:pt x="97" y="467"/>
                    </a:lnTo>
                    <a:lnTo>
                      <a:pt x="99" y="467"/>
                    </a:lnTo>
                    <a:lnTo>
                      <a:pt x="101" y="469"/>
                    </a:lnTo>
                    <a:lnTo>
                      <a:pt x="101" y="471"/>
                    </a:lnTo>
                    <a:lnTo>
                      <a:pt x="101" y="474"/>
                    </a:lnTo>
                    <a:lnTo>
                      <a:pt x="101" y="476"/>
                    </a:lnTo>
                    <a:lnTo>
                      <a:pt x="97" y="478"/>
                    </a:lnTo>
                    <a:lnTo>
                      <a:pt x="97" y="481"/>
                    </a:lnTo>
                    <a:lnTo>
                      <a:pt x="97" y="483"/>
                    </a:lnTo>
                    <a:lnTo>
                      <a:pt x="99" y="485"/>
                    </a:lnTo>
                    <a:lnTo>
                      <a:pt x="99" y="488"/>
                    </a:lnTo>
                    <a:lnTo>
                      <a:pt x="101" y="488"/>
                    </a:lnTo>
                    <a:lnTo>
                      <a:pt x="104" y="490"/>
                    </a:lnTo>
                    <a:lnTo>
                      <a:pt x="106" y="490"/>
                    </a:lnTo>
                    <a:lnTo>
                      <a:pt x="118" y="490"/>
                    </a:lnTo>
                    <a:lnTo>
                      <a:pt x="120" y="490"/>
                    </a:lnTo>
                    <a:lnTo>
                      <a:pt x="123" y="488"/>
                    </a:lnTo>
                    <a:lnTo>
                      <a:pt x="125" y="485"/>
                    </a:lnTo>
                    <a:lnTo>
                      <a:pt x="125" y="481"/>
                    </a:lnTo>
                    <a:lnTo>
                      <a:pt x="123" y="471"/>
                    </a:lnTo>
                    <a:lnTo>
                      <a:pt x="128" y="464"/>
                    </a:lnTo>
                    <a:lnTo>
                      <a:pt x="135" y="459"/>
                    </a:lnTo>
                    <a:lnTo>
                      <a:pt x="137" y="459"/>
                    </a:lnTo>
                    <a:lnTo>
                      <a:pt x="142" y="462"/>
                    </a:lnTo>
                    <a:lnTo>
                      <a:pt x="144" y="464"/>
                    </a:lnTo>
                    <a:lnTo>
                      <a:pt x="146" y="467"/>
                    </a:lnTo>
                    <a:lnTo>
                      <a:pt x="149" y="464"/>
                    </a:lnTo>
                    <a:lnTo>
                      <a:pt x="151" y="462"/>
                    </a:lnTo>
                    <a:lnTo>
                      <a:pt x="154" y="459"/>
                    </a:lnTo>
                    <a:lnTo>
                      <a:pt x="156" y="457"/>
                    </a:lnTo>
                    <a:lnTo>
                      <a:pt x="161" y="448"/>
                    </a:lnTo>
                    <a:lnTo>
                      <a:pt x="163" y="445"/>
                    </a:lnTo>
                    <a:lnTo>
                      <a:pt x="165" y="445"/>
                    </a:lnTo>
                    <a:lnTo>
                      <a:pt x="168" y="443"/>
                    </a:lnTo>
                    <a:lnTo>
                      <a:pt x="182" y="450"/>
                    </a:lnTo>
                    <a:lnTo>
                      <a:pt x="189" y="452"/>
                    </a:lnTo>
                    <a:lnTo>
                      <a:pt x="191" y="452"/>
                    </a:lnTo>
                    <a:lnTo>
                      <a:pt x="194" y="452"/>
                    </a:lnTo>
                    <a:lnTo>
                      <a:pt x="196" y="452"/>
                    </a:lnTo>
                    <a:lnTo>
                      <a:pt x="206" y="445"/>
                    </a:lnTo>
                    <a:lnTo>
                      <a:pt x="208" y="443"/>
                    </a:lnTo>
                    <a:lnTo>
                      <a:pt x="215" y="443"/>
                    </a:lnTo>
                    <a:lnTo>
                      <a:pt x="236" y="431"/>
                    </a:lnTo>
                    <a:lnTo>
                      <a:pt x="241" y="429"/>
                    </a:lnTo>
                    <a:lnTo>
                      <a:pt x="243" y="426"/>
                    </a:lnTo>
                    <a:lnTo>
                      <a:pt x="246" y="426"/>
                    </a:lnTo>
                    <a:lnTo>
                      <a:pt x="251" y="429"/>
                    </a:lnTo>
                    <a:lnTo>
                      <a:pt x="253" y="429"/>
                    </a:lnTo>
                    <a:lnTo>
                      <a:pt x="255" y="429"/>
                    </a:lnTo>
                    <a:lnTo>
                      <a:pt x="277" y="422"/>
                    </a:lnTo>
                    <a:lnTo>
                      <a:pt x="281" y="419"/>
                    </a:lnTo>
                    <a:lnTo>
                      <a:pt x="288" y="422"/>
                    </a:lnTo>
                    <a:lnTo>
                      <a:pt x="291" y="424"/>
                    </a:lnTo>
                    <a:lnTo>
                      <a:pt x="300" y="433"/>
                    </a:lnTo>
                    <a:lnTo>
                      <a:pt x="303" y="436"/>
                    </a:lnTo>
                    <a:lnTo>
                      <a:pt x="310" y="433"/>
                    </a:lnTo>
                    <a:lnTo>
                      <a:pt x="329" y="422"/>
                    </a:lnTo>
                    <a:lnTo>
                      <a:pt x="329" y="417"/>
                    </a:lnTo>
                    <a:lnTo>
                      <a:pt x="329" y="414"/>
                    </a:lnTo>
                    <a:lnTo>
                      <a:pt x="331" y="407"/>
                    </a:lnTo>
                    <a:lnTo>
                      <a:pt x="333" y="405"/>
                    </a:lnTo>
                    <a:lnTo>
                      <a:pt x="336" y="403"/>
                    </a:lnTo>
                    <a:lnTo>
                      <a:pt x="340" y="400"/>
                    </a:lnTo>
                    <a:lnTo>
                      <a:pt x="343" y="398"/>
                    </a:lnTo>
                    <a:lnTo>
                      <a:pt x="345" y="396"/>
                    </a:lnTo>
                    <a:lnTo>
                      <a:pt x="345" y="393"/>
                    </a:lnTo>
                    <a:lnTo>
                      <a:pt x="345" y="391"/>
                    </a:lnTo>
                    <a:lnTo>
                      <a:pt x="348" y="388"/>
                    </a:lnTo>
                    <a:lnTo>
                      <a:pt x="350" y="386"/>
                    </a:lnTo>
                    <a:lnTo>
                      <a:pt x="355" y="386"/>
                    </a:lnTo>
                    <a:lnTo>
                      <a:pt x="357" y="388"/>
                    </a:lnTo>
                    <a:lnTo>
                      <a:pt x="362" y="391"/>
                    </a:lnTo>
                    <a:lnTo>
                      <a:pt x="364" y="391"/>
                    </a:lnTo>
                    <a:lnTo>
                      <a:pt x="366" y="391"/>
                    </a:lnTo>
                    <a:lnTo>
                      <a:pt x="371" y="391"/>
                    </a:lnTo>
                    <a:lnTo>
                      <a:pt x="374" y="388"/>
                    </a:lnTo>
                    <a:lnTo>
                      <a:pt x="374" y="386"/>
                    </a:lnTo>
                    <a:lnTo>
                      <a:pt x="374" y="384"/>
                    </a:lnTo>
                    <a:lnTo>
                      <a:pt x="374" y="379"/>
                    </a:lnTo>
                    <a:lnTo>
                      <a:pt x="371" y="379"/>
                    </a:lnTo>
                    <a:lnTo>
                      <a:pt x="369" y="377"/>
                    </a:lnTo>
                    <a:lnTo>
                      <a:pt x="366" y="374"/>
                    </a:lnTo>
                    <a:lnTo>
                      <a:pt x="366" y="372"/>
                    </a:lnTo>
                    <a:lnTo>
                      <a:pt x="374" y="367"/>
                    </a:lnTo>
                    <a:lnTo>
                      <a:pt x="378" y="365"/>
                    </a:lnTo>
                    <a:lnTo>
                      <a:pt x="388" y="339"/>
                    </a:lnTo>
                    <a:lnTo>
                      <a:pt x="390" y="336"/>
                    </a:lnTo>
                    <a:lnTo>
                      <a:pt x="390" y="334"/>
                    </a:lnTo>
                    <a:lnTo>
                      <a:pt x="390" y="332"/>
                    </a:lnTo>
                    <a:lnTo>
                      <a:pt x="388" y="329"/>
                    </a:lnTo>
                    <a:lnTo>
                      <a:pt x="385" y="327"/>
                    </a:lnTo>
                    <a:lnTo>
                      <a:pt x="376" y="325"/>
                    </a:lnTo>
                    <a:lnTo>
                      <a:pt x="374" y="325"/>
                    </a:lnTo>
                    <a:lnTo>
                      <a:pt x="374" y="322"/>
                    </a:lnTo>
                    <a:lnTo>
                      <a:pt x="371" y="317"/>
                    </a:lnTo>
                    <a:lnTo>
                      <a:pt x="371" y="313"/>
                    </a:lnTo>
                    <a:lnTo>
                      <a:pt x="374" y="308"/>
                    </a:lnTo>
                    <a:lnTo>
                      <a:pt x="376" y="303"/>
                    </a:lnTo>
                    <a:lnTo>
                      <a:pt x="376" y="301"/>
                    </a:lnTo>
                    <a:lnTo>
                      <a:pt x="376" y="299"/>
                    </a:lnTo>
                    <a:lnTo>
                      <a:pt x="376" y="296"/>
                    </a:lnTo>
                    <a:lnTo>
                      <a:pt x="376" y="294"/>
                    </a:lnTo>
                    <a:lnTo>
                      <a:pt x="376" y="291"/>
                    </a:lnTo>
                    <a:lnTo>
                      <a:pt x="378" y="289"/>
                    </a:lnTo>
                    <a:lnTo>
                      <a:pt x="381" y="289"/>
                    </a:lnTo>
                    <a:lnTo>
                      <a:pt x="383" y="289"/>
                    </a:lnTo>
                    <a:lnTo>
                      <a:pt x="385" y="291"/>
                    </a:lnTo>
                    <a:lnTo>
                      <a:pt x="390" y="294"/>
                    </a:lnTo>
                    <a:lnTo>
                      <a:pt x="397" y="294"/>
                    </a:lnTo>
                    <a:lnTo>
                      <a:pt x="421" y="291"/>
                    </a:lnTo>
                    <a:lnTo>
                      <a:pt x="426" y="287"/>
                    </a:lnTo>
                    <a:lnTo>
                      <a:pt x="426" y="277"/>
                    </a:lnTo>
                    <a:lnTo>
                      <a:pt x="426" y="272"/>
                    </a:lnTo>
                    <a:lnTo>
                      <a:pt x="426" y="270"/>
                    </a:lnTo>
                    <a:lnTo>
                      <a:pt x="423" y="265"/>
                    </a:lnTo>
                    <a:lnTo>
                      <a:pt x="419" y="261"/>
                    </a:lnTo>
                    <a:lnTo>
                      <a:pt x="416" y="258"/>
                    </a:lnTo>
                    <a:lnTo>
                      <a:pt x="416" y="256"/>
                    </a:lnTo>
                    <a:lnTo>
                      <a:pt x="414" y="251"/>
                    </a:lnTo>
                    <a:lnTo>
                      <a:pt x="414" y="249"/>
                    </a:lnTo>
                    <a:lnTo>
                      <a:pt x="411" y="246"/>
                    </a:lnTo>
                    <a:lnTo>
                      <a:pt x="411" y="244"/>
                    </a:lnTo>
                    <a:lnTo>
                      <a:pt x="411" y="242"/>
                    </a:lnTo>
                    <a:lnTo>
                      <a:pt x="411" y="235"/>
                    </a:lnTo>
                    <a:lnTo>
                      <a:pt x="411" y="235"/>
                    </a:lnTo>
                    <a:lnTo>
                      <a:pt x="409" y="232"/>
                    </a:lnTo>
                    <a:lnTo>
                      <a:pt x="407" y="228"/>
                    </a:lnTo>
                    <a:lnTo>
                      <a:pt x="407" y="225"/>
                    </a:lnTo>
                    <a:lnTo>
                      <a:pt x="404" y="225"/>
                    </a:lnTo>
                    <a:lnTo>
                      <a:pt x="404" y="223"/>
                    </a:lnTo>
                    <a:lnTo>
                      <a:pt x="404" y="220"/>
                    </a:lnTo>
                    <a:lnTo>
                      <a:pt x="409" y="216"/>
                    </a:lnTo>
                    <a:lnTo>
                      <a:pt x="423" y="209"/>
                    </a:lnTo>
                    <a:lnTo>
                      <a:pt x="433" y="199"/>
                    </a:lnTo>
                    <a:lnTo>
                      <a:pt x="440" y="192"/>
                    </a:lnTo>
                    <a:lnTo>
                      <a:pt x="445" y="187"/>
                    </a:lnTo>
                    <a:lnTo>
                      <a:pt x="456" y="161"/>
                    </a:lnTo>
                    <a:lnTo>
                      <a:pt x="461" y="156"/>
                    </a:lnTo>
                    <a:lnTo>
                      <a:pt x="463" y="156"/>
                    </a:lnTo>
                    <a:lnTo>
                      <a:pt x="471" y="154"/>
                    </a:lnTo>
                    <a:lnTo>
                      <a:pt x="473" y="154"/>
                    </a:lnTo>
                    <a:lnTo>
                      <a:pt x="475" y="152"/>
                    </a:lnTo>
                    <a:lnTo>
                      <a:pt x="480" y="149"/>
                    </a:lnTo>
                    <a:lnTo>
                      <a:pt x="482" y="147"/>
                    </a:lnTo>
                    <a:lnTo>
                      <a:pt x="487" y="145"/>
                    </a:lnTo>
                    <a:lnTo>
                      <a:pt x="492" y="142"/>
                    </a:lnTo>
                    <a:lnTo>
                      <a:pt x="494" y="138"/>
                    </a:lnTo>
                    <a:lnTo>
                      <a:pt x="499" y="130"/>
                    </a:lnTo>
                    <a:lnTo>
                      <a:pt x="501" y="128"/>
                    </a:lnTo>
                    <a:lnTo>
                      <a:pt x="501" y="123"/>
                    </a:lnTo>
                    <a:lnTo>
                      <a:pt x="499" y="121"/>
                    </a:lnTo>
                    <a:lnTo>
                      <a:pt x="499" y="119"/>
                    </a:lnTo>
                    <a:lnTo>
                      <a:pt x="497" y="114"/>
                    </a:lnTo>
                    <a:lnTo>
                      <a:pt x="499" y="112"/>
                    </a:lnTo>
                    <a:lnTo>
                      <a:pt x="501" y="107"/>
                    </a:lnTo>
                    <a:lnTo>
                      <a:pt x="504" y="104"/>
                    </a:lnTo>
                    <a:lnTo>
                      <a:pt x="508" y="104"/>
                    </a:lnTo>
                    <a:lnTo>
                      <a:pt x="511" y="104"/>
                    </a:lnTo>
                    <a:lnTo>
                      <a:pt x="513" y="102"/>
                    </a:lnTo>
                    <a:lnTo>
                      <a:pt x="516" y="97"/>
                    </a:lnTo>
                    <a:lnTo>
                      <a:pt x="518" y="90"/>
                    </a:lnTo>
                    <a:lnTo>
                      <a:pt x="520" y="85"/>
                    </a:lnTo>
                    <a:lnTo>
                      <a:pt x="523" y="83"/>
                    </a:lnTo>
                    <a:lnTo>
                      <a:pt x="532" y="76"/>
                    </a:lnTo>
                    <a:lnTo>
                      <a:pt x="534" y="74"/>
                    </a:lnTo>
                    <a:lnTo>
                      <a:pt x="534" y="71"/>
                    </a:lnTo>
                    <a:lnTo>
                      <a:pt x="534" y="67"/>
                    </a:lnTo>
                    <a:lnTo>
                      <a:pt x="534" y="64"/>
                    </a:lnTo>
                    <a:lnTo>
                      <a:pt x="534" y="59"/>
                    </a:lnTo>
                    <a:lnTo>
                      <a:pt x="537" y="57"/>
                    </a:lnTo>
                    <a:lnTo>
                      <a:pt x="537" y="55"/>
                    </a:lnTo>
                    <a:lnTo>
                      <a:pt x="537" y="50"/>
                    </a:lnTo>
                    <a:lnTo>
                      <a:pt x="530" y="26"/>
                    </a:lnTo>
                    <a:lnTo>
                      <a:pt x="532" y="19"/>
                    </a:lnTo>
                    <a:lnTo>
                      <a:pt x="542" y="14"/>
                    </a:lnTo>
                    <a:lnTo>
                      <a:pt x="546" y="12"/>
                    </a:lnTo>
                    <a:lnTo>
                      <a:pt x="546" y="10"/>
                    </a:lnTo>
                    <a:lnTo>
                      <a:pt x="549" y="7"/>
                    </a:lnTo>
                    <a:lnTo>
                      <a:pt x="553" y="7"/>
                    </a:lnTo>
                    <a:lnTo>
                      <a:pt x="556" y="5"/>
                    </a:lnTo>
                    <a:lnTo>
                      <a:pt x="558" y="3"/>
                    </a:lnTo>
                    <a:lnTo>
                      <a:pt x="560" y="0"/>
                    </a:lnTo>
                    <a:lnTo>
                      <a:pt x="563" y="0"/>
                    </a:lnTo>
                    <a:lnTo>
                      <a:pt x="563" y="3"/>
                    </a:lnTo>
                    <a:lnTo>
                      <a:pt x="565" y="5"/>
                    </a:lnTo>
                    <a:lnTo>
                      <a:pt x="565" y="7"/>
                    </a:lnTo>
                    <a:lnTo>
                      <a:pt x="568" y="7"/>
                    </a:lnTo>
                    <a:lnTo>
                      <a:pt x="572" y="5"/>
                    </a:lnTo>
                    <a:lnTo>
                      <a:pt x="577" y="5"/>
                    </a:lnTo>
                    <a:lnTo>
                      <a:pt x="587" y="7"/>
                    </a:lnTo>
                    <a:lnTo>
                      <a:pt x="591" y="10"/>
                    </a:lnTo>
                    <a:lnTo>
                      <a:pt x="601" y="17"/>
                    </a:lnTo>
                    <a:lnTo>
                      <a:pt x="613" y="26"/>
                    </a:lnTo>
                    <a:lnTo>
                      <a:pt x="613" y="29"/>
                    </a:lnTo>
                    <a:lnTo>
                      <a:pt x="615" y="31"/>
                    </a:lnTo>
                    <a:lnTo>
                      <a:pt x="615" y="33"/>
                    </a:lnTo>
                    <a:lnTo>
                      <a:pt x="617" y="36"/>
                    </a:lnTo>
                    <a:lnTo>
                      <a:pt x="624" y="38"/>
                    </a:lnTo>
                    <a:lnTo>
                      <a:pt x="627" y="41"/>
                    </a:lnTo>
                    <a:lnTo>
                      <a:pt x="631" y="43"/>
                    </a:lnTo>
                    <a:lnTo>
                      <a:pt x="631" y="45"/>
                    </a:lnTo>
                    <a:lnTo>
                      <a:pt x="634" y="45"/>
                    </a:lnTo>
                    <a:lnTo>
                      <a:pt x="639" y="48"/>
                    </a:lnTo>
                    <a:lnTo>
                      <a:pt x="643" y="48"/>
                    </a:lnTo>
                    <a:lnTo>
                      <a:pt x="660" y="41"/>
                    </a:lnTo>
                    <a:lnTo>
                      <a:pt x="676" y="31"/>
                    </a:lnTo>
                    <a:lnTo>
                      <a:pt x="679" y="31"/>
                    </a:lnTo>
                    <a:lnTo>
                      <a:pt x="681" y="31"/>
                    </a:lnTo>
                    <a:lnTo>
                      <a:pt x="686" y="31"/>
                    </a:lnTo>
                    <a:lnTo>
                      <a:pt x="686" y="33"/>
                    </a:lnTo>
                    <a:lnTo>
                      <a:pt x="688" y="33"/>
                    </a:lnTo>
                    <a:lnTo>
                      <a:pt x="691" y="33"/>
                    </a:lnTo>
                    <a:lnTo>
                      <a:pt x="698" y="29"/>
                    </a:lnTo>
                    <a:lnTo>
                      <a:pt x="700" y="29"/>
                    </a:lnTo>
                    <a:lnTo>
                      <a:pt x="705" y="29"/>
                    </a:lnTo>
                    <a:lnTo>
                      <a:pt x="721" y="26"/>
                    </a:lnTo>
                    <a:lnTo>
                      <a:pt x="726" y="36"/>
                    </a:lnTo>
                    <a:lnTo>
                      <a:pt x="728" y="59"/>
                    </a:lnTo>
                    <a:lnTo>
                      <a:pt x="731" y="67"/>
                    </a:lnTo>
                    <a:lnTo>
                      <a:pt x="733" y="74"/>
                    </a:lnTo>
                    <a:lnTo>
                      <a:pt x="747" y="93"/>
                    </a:lnTo>
                    <a:lnTo>
                      <a:pt x="752" y="102"/>
                    </a:lnTo>
                    <a:lnTo>
                      <a:pt x="754" y="107"/>
                    </a:lnTo>
                    <a:lnTo>
                      <a:pt x="754" y="112"/>
                    </a:lnTo>
                    <a:lnTo>
                      <a:pt x="750" y="135"/>
                    </a:lnTo>
                    <a:lnTo>
                      <a:pt x="747" y="142"/>
                    </a:lnTo>
                    <a:lnTo>
                      <a:pt x="747" y="145"/>
                    </a:lnTo>
                    <a:lnTo>
                      <a:pt x="750" y="147"/>
                    </a:lnTo>
                    <a:lnTo>
                      <a:pt x="754" y="147"/>
                    </a:lnTo>
                    <a:lnTo>
                      <a:pt x="757" y="149"/>
                    </a:lnTo>
                    <a:lnTo>
                      <a:pt x="757" y="152"/>
                    </a:lnTo>
                    <a:lnTo>
                      <a:pt x="759" y="166"/>
                    </a:lnTo>
                    <a:lnTo>
                      <a:pt x="762" y="168"/>
                    </a:lnTo>
                    <a:lnTo>
                      <a:pt x="764" y="173"/>
                    </a:lnTo>
                    <a:lnTo>
                      <a:pt x="766" y="175"/>
                    </a:lnTo>
                    <a:lnTo>
                      <a:pt x="771" y="175"/>
                    </a:lnTo>
                    <a:lnTo>
                      <a:pt x="773" y="166"/>
                    </a:lnTo>
                    <a:lnTo>
                      <a:pt x="778" y="164"/>
                    </a:lnTo>
                    <a:lnTo>
                      <a:pt x="781" y="164"/>
                    </a:lnTo>
                    <a:lnTo>
                      <a:pt x="799" y="156"/>
                    </a:lnTo>
                    <a:lnTo>
                      <a:pt x="802" y="156"/>
                    </a:lnTo>
                    <a:lnTo>
                      <a:pt x="804" y="156"/>
                    </a:lnTo>
                    <a:lnTo>
                      <a:pt x="807" y="159"/>
                    </a:lnTo>
                    <a:lnTo>
                      <a:pt x="809" y="161"/>
                    </a:lnTo>
                    <a:lnTo>
                      <a:pt x="811" y="164"/>
                    </a:lnTo>
                    <a:lnTo>
                      <a:pt x="814" y="164"/>
                    </a:lnTo>
                    <a:lnTo>
                      <a:pt x="814" y="161"/>
                    </a:lnTo>
                    <a:lnTo>
                      <a:pt x="818" y="159"/>
                    </a:lnTo>
                    <a:lnTo>
                      <a:pt x="818" y="159"/>
                    </a:lnTo>
                    <a:lnTo>
                      <a:pt x="821" y="159"/>
                    </a:lnTo>
                    <a:lnTo>
                      <a:pt x="825" y="159"/>
                    </a:lnTo>
                    <a:lnTo>
                      <a:pt x="835" y="159"/>
                    </a:lnTo>
                    <a:lnTo>
                      <a:pt x="847" y="156"/>
                    </a:lnTo>
                    <a:lnTo>
                      <a:pt x="852" y="154"/>
                    </a:lnTo>
                    <a:lnTo>
                      <a:pt x="854" y="152"/>
                    </a:lnTo>
                    <a:lnTo>
                      <a:pt x="856" y="147"/>
                    </a:lnTo>
                    <a:lnTo>
                      <a:pt x="866" y="135"/>
                    </a:lnTo>
                    <a:lnTo>
                      <a:pt x="868" y="133"/>
                    </a:lnTo>
                    <a:lnTo>
                      <a:pt x="868" y="130"/>
                    </a:lnTo>
                    <a:lnTo>
                      <a:pt x="870" y="128"/>
                    </a:lnTo>
                    <a:lnTo>
                      <a:pt x="870" y="119"/>
                    </a:lnTo>
                    <a:lnTo>
                      <a:pt x="870" y="116"/>
                    </a:lnTo>
                    <a:lnTo>
                      <a:pt x="875" y="109"/>
                    </a:lnTo>
                    <a:lnTo>
                      <a:pt x="882" y="100"/>
                    </a:lnTo>
                    <a:lnTo>
                      <a:pt x="882" y="97"/>
                    </a:lnTo>
                    <a:lnTo>
                      <a:pt x="885" y="93"/>
                    </a:lnTo>
                    <a:lnTo>
                      <a:pt x="885" y="88"/>
                    </a:lnTo>
                    <a:lnTo>
                      <a:pt x="885" y="85"/>
                    </a:lnTo>
                    <a:lnTo>
                      <a:pt x="885" y="83"/>
                    </a:lnTo>
                    <a:lnTo>
                      <a:pt x="925" y="38"/>
                    </a:lnTo>
                    <a:lnTo>
                      <a:pt x="927" y="38"/>
                    </a:lnTo>
                    <a:lnTo>
                      <a:pt x="930" y="41"/>
                    </a:lnTo>
                    <a:lnTo>
                      <a:pt x="930" y="43"/>
                    </a:lnTo>
                    <a:lnTo>
                      <a:pt x="932" y="45"/>
                    </a:lnTo>
                    <a:lnTo>
                      <a:pt x="937" y="50"/>
                    </a:lnTo>
                    <a:lnTo>
                      <a:pt x="939" y="52"/>
                    </a:lnTo>
                    <a:lnTo>
                      <a:pt x="939" y="55"/>
                    </a:lnTo>
                    <a:lnTo>
                      <a:pt x="939" y="59"/>
                    </a:lnTo>
                    <a:lnTo>
                      <a:pt x="939" y="62"/>
                    </a:lnTo>
                    <a:lnTo>
                      <a:pt x="939" y="67"/>
                    </a:lnTo>
                    <a:lnTo>
                      <a:pt x="941" y="69"/>
                    </a:lnTo>
                    <a:lnTo>
                      <a:pt x="941" y="69"/>
                    </a:lnTo>
                    <a:lnTo>
                      <a:pt x="951" y="67"/>
                    </a:lnTo>
                    <a:lnTo>
                      <a:pt x="953" y="67"/>
                    </a:lnTo>
                    <a:lnTo>
                      <a:pt x="956" y="67"/>
                    </a:lnTo>
                    <a:lnTo>
                      <a:pt x="956" y="67"/>
                    </a:lnTo>
                    <a:lnTo>
                      <a:pt x="960" y="74"/>
                    </a:lnTo>
                    <a:lnTo>
                      <a:pt x="967" y="81"/>
                    </a:lnTo>
                    <a:lnTo>
                      <a:pt x="967" y="85"/>
                    </a:lnTo>
                    <a:lnTo>
                      <a:pt x="970" y="93"/>
                    </a:lnTo>
                    <a:lnTo>
                      <a:pt x="972" y="95"/>
                    </a:lnTo>
                    <a:lnTo>
                      <a:pt x="975" y="97"/>
                    </a:lnTo>
                    <a:lnTo>
                      <a:pt x="977" y="100"/>
                    </a:lnTo>
                    <a:lnTo>
                      <a:pt x="984" y="100"/>
                    </a:lnTo>
                    <a:lnTo>
                      <a:pt x="986" y="102"/>
                    </a:lnTo>
                    <a:lnTo>
                      <a:pt x="986" y="102"/>
                    </a:lnTo>
                    <a:lnTo>
                      <a:pt x="989" y="104"/>
                    </a:lnTo>
                    <a:lnTo>
                      <a:pt x="986" y="107"/>
                    </a:lnTo>
                    <a:lnTo>
                      <a:pt x="984" y="109"/>
                    </a:lnTo>
                    <a:lnTo>
                      <a:pt x="982" y="109"/>
                    </a:lnTo>
                    <a:lnTo>
                      <a:pt x="982" y="112"/>
                    </a:lnTo>
                    <a:lnTo>
                      <a:pt x="982" y="114"/>
                    </a:lnTo>
                    <a:lnTo>
                      <a:pt x="984" y="119"/>
                    </a:lnTo>
                    <a:lnTo>
                      <a:pt x="984" y="121"/>
                    </a:lnTo>
                    <a:lnTo>
                      <a:pt x="986" y="123"/>
                    </a:lnTo>
                    <a:lnTo>
                      <a:pt x="986" y="133"/>
                    </a:lnTo>
                    <a:lnTo>
                      <a:pt x="986" y="135"/>
                    </a:lnTo>
                    <a:lnTo>
                      <a:pt x="989" y="140"/>
                    </a:lnTo>
                    <a:lnTo>
                      <a:pt x="991" y="147"/>
                    </a:lnTo>
                    <a:lnTo>
                      <a:pt x="993" y="149"/>
                    </a:lnTo>
                    <a:lnTo>
                      <a:pt x="996" y="152"/>
                    </a:lnTo>
                    <a:lnTo>
                      <a:pt x="1005" y="159"/>
                    </a:lnTo>
                    <a:lnTo>
                      <a:pt x="1034" y="192"/>
                    </a:lnTo>
                    <a:lnTo>
                      <a:pt x="1038" y="204"/>
                    </a:lnTo>
                    <a:lnTo>
                      <a:pt x="1038" y="206"/>
                    </a:lnTo>
                    <a:lnTo>
                      <a:pt x="1038" y="209"/>
                    </a:lnTo>
                    <a:lnTo>
                      <a:pt x="1038" y="213"/>
                    </a:lnTo>
                    <a:lnTo>
                      <a:pt x="1038" y="218"/>
                    </a:lnTo>
                    <a:lnTo>
                      <a:pt x="1041" y="225"/>
                    </a:lnTo>
                    <a:lnTo>
                      <a:pt x="1041" y="228"/>
                    </a:lnTo>
                    <a:lnTo>
                      <a:pt x="1043" y="232"/>
                    </a:lnTo>
                    <a:lnTo>
                      <a:pt x="1055" y="246"/>
                    </a:lnTo>
                    <a:lnTo>
                      <a:pt x="1057" y="249"/>
                    </a:lnTo>
                    <a:lnTo>
                      <a:pt x="1057" y="254"/>
                    </a:lnTo>
                    <a:lnTo>
                      <a:pt x="1057" y="256"/>
                    </a:lnTo>
                    <a:lnTo>
                      <a:pt x="1057" y="258"/>
                    </a:lnTo>
                    <a:lnTo>
                      <a:pt x="1057" y="263"/>
                    </a:lnTo>
                    <a:lnTo>
                      <a:pt x="1057" y="265"/>
                    </a:lnTo>
                    <a:lnTo>
                      <a:pt x="1055" y="270"/>
                    </a:lnTo>
                    <a:lnTo>
                      <a:pt x="1055" y="272"/>
                    </a:lnTo>
                    <a:lnTo>
                      <a:pt x="1055" y="275"/>
                    </a:lnTo>
                    <a:lnTo>
                      <a:pt x="1055" y="277"/>
                    </a:lnTo>
                    <a:lnTo>
                      <a:pt x="1055" y="284"/>
                    </a:lnTo>
                    <a:lnTo>
                      <a:pt x="1057" y="289"/>
                    </a:lnTo>
                    <a:lnTo>
                      <a:pt x="1062" y="296"/>
                    </a:lnTo>
                    <a:lnTo>
                      <a:pt x="1062" y="301"/>
                    </a:lnTo>
                    <a:lnTo>
                      <a:pt x="1062" y="303"/>
                    </a:lnTo>
                    <a:lnTo>
                      <a:pt x="1057" y="315"/>
                    </a:lnTo>
                    <a:lnTo>
                      <a:pt x="1055" y="317"/>
                    </a:lnTo>
                    <a:lnTo>
                      <a:pt x="1055" y="320"/>
                    </a:lnTo>
                    <a:lnTo>
                      <a:pt x="1057" y="322"/>
                    </a:lnTo>
                    <a:lnTo>
                      <a:pt x="1062" y="322"/>
                    </a:lnTo>
                    <a:lnTo>
                      <a:pt x="1069" y="327"/>
                    </a:lnTo>
                    <a:lnTo>
                      <a:pt x="1081" y="332"/>
                    </a:lnTo>
                    <a:lnTo>
                      <a:pt x="1083" y="334"/>
                    </a:lnTo>
                    <a:lnTo>
                      <a:pt x="1086" y="336"/>
                    </a:lnTo>
                    <a:lnTo>
                      <a:pt x="1088" y="339"/>
                    </a:lnTo>
                    <a:lnTo>
                      <a:pt x="1088" y="343"/>
                    </a:lnTo>
                    <a:lnTo>
                      <a:pt x="1088" y="346"/>
                    </a:lnTo>
                    <a:lnTo>
                      <a:pt x="1090" y="348"/>
                    </a:lnTo>
                    <a:lnTo>
                      <a:pt x="1093" y="351"/>
                    </a:lnTo>
                    <a:lnTo>
                      <a:pt x="1095" y="351"/>
                    </a:lnTo>
                    <a:lnTo>
                      <a:pt x="1117" y="346"/>
                    </a:lnTo>
                    <a:lnTo>
                      <a:pt x="1124" y="346"/>
                    </a:lnTo>
                    <a:lnTo>
                      <a:pt x="1126" y="348"/>
                    </a:lnTo>
                    <a:lnTo>
                      <a:pt x="1128" y="348"/>
                    </a:lnTo>
                    <a:lnTo>
                      <a:pt x="1131" y="353"/>
                    </a:lnTo>
                    <a:lnTo>
                      <a:pt x="1135" y="358"/>
                    </a:lnTo>
                    <a:lnTo>
                      <a:pt x="1124" y="367"/>
                    </a:lnTo>
                    <a:lnTo>
                      <a:pt x="1119" y="374"/>
                    </a:lnTo>
                    <a:lnTo>
                      <a:pt x="1119" y="377"/>
                    </a:lnTo>
                    <a:lnTo>
                      <a:pt x="1119" y="381"/>
                    </a:lnTo>
                    <a:lnTo>
                      <a:pt x="1119" y="386"/>
                    </a:lnTo>
                    <a:lnTo>
                      <a:pt x="1117" y="388"/>
                    </a:lnTo>
                    <a:lnTo>
                      <a:pt x="1112" y="393"/>
                    </a:lnTo>
                    <a:lnTo>
                      <a:pt x="1107" y="393"/>
                    </a:lnTo>
                    <a:lnTo>
                      <a:pt x="1107" y="396"/>
                    </a:lnTo>
                    <a:lnTo>
                      <a:pt x="1109" y="398"/>
                    </a:lnTo>
                    <a:lnTo>
                      <a:pt x="1112" y="400"/>
                    </a:lnTo>
                    <a:lnTo>
                      <a:pt x="1114" y="400"/>
                    </a:lnTo>
                    <a:lnTo>
                      <a:pt x="1117" y="403"/>
                    </a:lnTo>
                    <a:lnTo>
                      <a:pt x="1119" y="400"/>
                    </a:lnTo>
                    <a:lnTo>
                      <a:pt x="1121" y="400"/>
                    </a:lnTo>
                    <a:lnTo>
                      <a:pt x="1124" y="400"/>
                    </a:lnTo>
                    <a:lnTo>
                      <a:pt x="1126" y="405"/>
                    </a:lnTo>
                    <a:lnTo>
                      <a:pt x="1128" y="405"/>
                    </a:lnTo>
                    <a:lnTo>
                      <a:pt x="1131" y="407"/>
                    </a:lnTo>
                    <a:lnTo>
                      <a:pt x="1135" y="407"/>
                    </a:lnTo>
                    <a:lnTo>
                      <a:pt x="1140" y="407"/>
                    </a:lnTo>
                    <a:lnTo>
                      <a:pt x="1143" y="407"/>
                    </a:lnTo>
                    <a:lnTo>
                      <a:pt x="1147" y="412"/>
                    </a:lnTo>
                    <a:lnTo>
                      <a:pt x="1154" y="417"/>
                    </a:lnTo>
                    <a:lnTo>
                      <a:pt x="1157" y="419"/>
                    </a:lnTo>
                    <a:lnTo>
                      <a:pt x="1159" y="424"/>
                    </a:lnTo>
                    <a:lnTo>
                      <a:pt x="1159" y="426"/>
                    </a:lnTo>
                    <a:lnTo>
                      <a:pt x="1159" y="429"/>
                    </a:lnTo>
                    <a:lnTo>
                      <a:pt x="1157" y="429"/>
                    </a:lnTo>
                    <a:lnTo>
                      <a:pt x="1157" y="429"/>
                    </a:lnTo>
                    <a:lnTo>
                      <a:pt x="1147" y="438"/>
                    </a:lnTo>
                    <a:lnTo>
                      <a:pt x="1145" y="443"/>
                    </a:lnTo>
                    <a:lnTo>
                      <a:pt x="1143" y="445"/>
                    </a:lnTo>
                    <a:lnTo>
                      <a:pt x="1138" y="450"/>
                    </a:lnTo>
                    <a:lnTo>
                      <a:pt x="1135" y="455"/>
                    </a:lnTo>
                    <a:lnTo>
                      <a:pt x="1133" y="457"/>
                    </a:lnTo>
                    <a:lnTo>
                      <a:pt x="1128" y="471"/>
                    </a:lnTo>
                    <a:lnTo>
                      <a:pt x="1121" y="476"/>
                    </a:lnTo>
                    <a:lnTo>
                      <a:pt x="1121" y="478"/>
                    </a:lnTo>
                    <a:lnTo>
                      <a:pt x="1107" y="478"/>
                    </a:lnTo>
                    <a:lnTo>
                      <a:pt x="1105" y="481"/>
                    </a:lnTo>
                    <a:lnTo>
                      <a:pt x="1100" y="485"/>
                    </a:lnTo>
                    <a:lnTo>
                      <a:pt x="1098" y="490"/>
                    </a:lnTo>
                    <a:lnTo>
                      <a:pt x="1095" y="493"/>
                    </a:lnTo>
                    <a:lnTo>
                      <a:pt x="1095" y="497"/>
                    </a:lnTo>
                    <a:lnTo>
                      <a:pt x="1095" y="500"/>
                    </a:lnTo>
                    <a:lnTo>
                      <a:pt x="1093" y="507"/>
                    </a:lnTo>
                    <a:lnTo>
                      <a:pt x="1088" y="509"/>
                    </a:lnTo>
                    <a:lnTo>
                      <a:pt x="1086" y="512"/>
                    </a:lnTo>
                    <a:lnTo>
                      <a:pt x="1083" y="512"/>
                    </a:lnTo>
                    <a:lnTo>
                      <a:pt x="1081" y="512"/>
                    </a:lnTo>
                    <a:lnTo>
                      <a:pt x="1079" y="512"/>
                    </a:lnTo>
                    <a:lnTo>
                      <a:pt x="1074" y="512"/>
                    </a:lnTo>
                    <a:lnTo>
                      <a:pt x="1072" y="512"/>
                    </a:lnTo>
                    <a:lnTo>
                      <a:pt x="1064" y="512"/>
                    </a:lnTo>
                    <a:lnTo>
                      <a:pt x="1062" y="512"/>
                    </a:lnTo>
                    <a:lnTo>
                      <a:pt x="1055" y="509"/>
                    </a:lnTo>
                    <a:lnTo>
                      <a:pt x="1053" y="509"/>
                    </a:lnTo>
                    <a:lnTo>
                      <a:pt x="1046" y="509"/>
                    </a:lnTo>
                    <a:lnTo>
                      <a:pt x="1043" y="512"/>
                    </a:lnTo>
                    <a:lnTo>
                      <a:pt x="1041" y="514"/>
                    </a:lnTo>
                    <a:lnTo>
                      <a:pt x="1041" y="519"/>
                    </a:lnTo>
                    <a:lnTo>
                      <a:pt x="1041" y="523"/>
                    </a:lnTo>
                    <a:lnTo>
                      <a:pt x="1041" y="526"/>
                    </a:lnTo>
                    <a:lnTo>
                      <a:pt x="1041" y="528"/>
                    </a:lnTo>
                    <a:lnTo>
                      <a:pt x="1043" y="530"/>
                    </a:lnTo>
                    <a:lnTo>
                      <a:pt x="1043" y="533"/>
                    </a:lnTo>
                    <a:lnTo>
                      <a:pt x="1043" y="538"/>
                    </a:lnTo>
                    <a:lnTo>
                      <a:pt x="1043" y="540"/>
                    </a:lnTo>
                    <a:lnTo>
                      <a:pt x="1043" y="542"/>
                    </a:lnTo>
                    <a:lnTo>
                      <a:pt x="1043" y="545"/>
                    </a:lnTo>
                    <a:lnTo>
                      <a:pt x="1043" y="552"/>
                    </a:lnTo>
                    <a:lnTo>
                      <a:pt x="1043" y="556"/>
                    </a:lnTo>
                    <a:lnTo>
                      <a:pt x="1041" y="561"/>
                    </a:lnTo>
                    <a:lnTo>
                      <a:pt x="1041" y="564"/>
                    </a:lnTo>
                    <a:lnTo>
                      <a:pt x="1036" y="566"/>
                    </a:lnTo>
                    <a:lnTo>
                      <a:pt x="1034" y="566"/>
                    </a:lnTo>
                    <a:lnTo>
                      <a:pt x="1031" y="566"/>
                    </a:lnTo>
                    <a:lnTo>
                      <a:pt x="1029" y="566"/>
                    </a:lnTo>
                    <a:lnTo>
                      <a:pt x="1027" y="564"/>
                    </a:lnTo>
                    <a:lnTo>
                      <a:pt x="1024" y="564"/>
                    </a:lnTo>
                    <a:lnTo>
                      <a:pt x="1022" y="564"/>
                    </a:lnTo>
                    <a:lnTo>
                      <a:pt x="1015" y="564"/>
                    </a:lnTo>
                    <a:lnTo>
                      <a:pt x="1005" y="566"/>
                    </a:lnTo>
                    <a:lnTo>
                      <a:pt x="1001" y="571"/>
                    </a:lnTo>
                    <a:lnTo>
                      <a:pt x="996" y="580"/>
                    </a:lnTo>
                    <a:lnTo>
                      <a:pt x="993" y="583"/>
                    </a:lnTo>
                    <a:lnTo>
                      <a:pt x="991" y="585"/>
                    </a:lnTo>
                    <a:lnTo>
                      <a:pt x="958" y="599"/>
                    </a:lnTo>
                    <a:lnTo>
                      <a:pt x="953" y="601"/>
                    </a:lnTo>
                    <a:lnTo>
                      <a:pt x="951" y="599"/>
                    </a:lnTo>
                    <a:lnTo>
                      <a:pt x="937" y="594"/>
                    </a:lnTo>
                    <a:lnTo>
                      <a:pt x="934" y="592"/>
                    </a:lnTo>
                    <a:lnTo>
                      <a:pt x="932" y="592"/>
                    </a:lnTo>
                    <a:lnTo>
                      <a:pt x="927" y="592"/>
                    </a:lnTo>
                    <a:lnTo>
                      <a:pt x="920" y="592"/>
                    </a:lnTo>
                    <a:lnTo>
                      <a:pt x="915" y="594"/>
                    </a:lnTo>
                    <a:lnTo>
                      <a:pt x="915" y="597"/>
                    </a:lnTo>
                    <a:lnTo>
                      <a:pt x="915" y="601"/>
                    </a:lnTo>
                    <a:lnTo>
                      <a:pt x="915" y="604"/>
                    </a:lnTo>
                    <a:lnTo>
                      <a:pt x="911" y="609"/>
                    </a:lnTo>
                    <a:lnTo>
                      <a:pt x="911" y="611"/>
                    </a:lnTo>
                    <a:lnTo>
                      <a:pt x="911" y="616"/>
                    </a:lnTo>
                    <a:lnTo>
                      <a:pt x="911" y="620"/>
                    </a:lnTo>
                    <a:lnTo>
                      <a:pt x="911" y="625"/>
                    </a:lnTo>
                    <a:lnTo>
                      <a:pt x="913" y="628"/>
                    </a:lnTo>
                    <a:lnTo>
                      <a:pt x="913" y="630"/>
                    </a:lnTo>
                    <a:lnTo>
                      <a:pt x="915" y="632"/>
                    </a:lnTo>
                    <a:lnTo>
                      <a:pt x="920" y="637"/>
                    </a:lnTo>
                    <a:lnTo>
                      <a:pt x="922" y="639"/>
                    </a:lnTo>
                    <a:lnTo>
                      <a:pt x="925" y="642"/>
                    </a:lnTo>
                    <a:lnTo>
                      <a:pt x="922" y="651"/>
                    </a:lnTo>
                    <a:lnTo>
                      <a:pt x="922" y="651"/>
                    </a:lnTo>
                    <a:lnTo>
                      <a:pt x="920" y="651"/>
                    </a:lnTo>
                    <a:lnTo>
                      <a:pt x="920" y="651"/>
                    </a:lnTo>
                    <a:lnTo>
                      <a:pt x="920" y="654"/>
                    </a:lnTo>
                    <a:lnTo>
                      <a:pt x="920" y="656"/>
                    </a:lnTo>
                    <a:lnTo>
                      <a:pt x="922" y="658"/>
                    </a:lnTo>
                    <a:lnTo>
                      <a:pt x="922" y="661"/>
                    </a:lnTo>
                    <a:lnTo>
                      <a:pt x="925" y="663"/>
                    </a:lnTo>
                    <a:lnTo>
                      <a:pt x="925" y="663"/>
                    </a:lnTo>
                    <a:lnTo>
                      <a:pt x="925" y="665"/>
                    </a:lnTo>
                    <a:lnTo>
                      <a:pt x="922" y="668"/>
                    </a:lnTo>
                    <a:lnTo>
                      <a:pt x="915" y="677"/>
                    </a:lnTo>
                    <a:lnTo>
                      <a:pt x="908" y="682"/>
                    </a:lnTo>
                    <a:lnTo>
                      <a:pt x="901" y="684"/>
                    </a:lnTo>
                    <a:lnTo>
                      <a:pt x="899" y="684"/>
                    </a:lnTo>
                    <a:lnTo>
                      <a:pt x="896" y="687"/>
                    </a:lnTo>
                    <a:lnTo>
                      <a:pt x="863" y="684"/>
                    </a:lnTo>
                    <a:lnTo>
                      <a:pt x="835" y="687"/>
                    </a:lnTo>
                    <a:lnTo>
                      <a:pt x="809" y="682"/>
                    </a:lnTo>
                    <a:lnTo>
                      <a:pt x="802" y="680"/>
                    </a:lnTo>
                    <a:lnTo>
                      <a:pt x="797" y="680"/>
                    </a:lnTo>
                    <a:lnTo>
                      <a:pt x="795" y="682"/>
                    </a:lnTo>
                    <a:lnTo>
                      <a:pt x="792" y="684"/>
                    </a:lnTo>
                    <a:lnTo>
                      <a:pt x="792" y="687"/>
                    </a:lnTo>
                    <a:lnTo>
                      <a:pt x="790" y="689"/>
                    </a:lnTo>
                    <a:lnTo>
                      <a:pt x="790" y="691"/>
                    </a:lnTo>
                    <a:lnTo>
                      <a:pt x="792" y="699"/>
                    </a:lnTo>
                    <a:lnTo>
                      <a:pt x="792" y="701"/>
                    </a:lnTo>
                    <a:lnTo>
                      <a:pt x="792" y="703"/>
                    </a:lnTo>
                    <a:lnTo>
                      <a:pt x="788" y="706"/>
                    </a:lnTo>
                    <a:lnTo>
                      <a:pt x="785" y="706"/>
                    </a:lnTo>
                    <a:lnTo>
                      <a:pt x="783" y="706"/>
                    </a:lnTo>
                    <a:lnTo>
                      <a:pt x="778" y="701"/>
                    </a:lnTo>
                    <a:lnTo>
                      <a:pt x="773" y="699"/>
                    </a:lnTo>
                    <a:lnTo>
                      <a:pt x="769" y="699"/>
                    </a:lnTo>
                    <a:lnTo>
                      <a:pt x="757" y="703"/>
                    </a:lnTo>
                    <a:lnTo>
                      <a:pt x="752" y="703"/>
                    </a:lnTo>
                    <a:lnTo>
                      <a:pt x="750" y="703"/>
                    </a:lnTo>
                    <a:lnTo>
                      <a:pt x="745" y="703"/>
                    </a:lnTo>
                    <a:lnTo>
                      <a:pt x="743" y="701"/>
                    </a:lnTo>
                    <a:lnTo>
                      <a:pt x="740" y="701"/>
                    </a:lnTo>
                    <a:lnTo>
                      <a:pt x="731" y="691"/>
                    </a:lnTo>
                    <a:lnTo>
                      <a:pt x="705" y="694"/>
                    </a:lnTo>
                    <a:lnTo>
                      <a:pt x="695" y="699"/>
                    </a:lnTo>
                    <a:lnTo>
                      <a:pt x="693" y="701"/>
                    </a:lnTo>
                    <a:lnTo>
                      <a:pt x="688" y="703"/>
                    </a:lnTo>
                    <a:lnTo>
                      <a:pt x="686" y="703"/>
                    </a:lnTo>
                    <a:lnTo>
                      <a:pt x="684" y="703"/>
                    </a:lnTo>
                    <a:lnTo>
                      <a:pt x="681" y="701"/>
                    </a:lnTo>
                    <a:lnTo>
                      <a:pt x="681" y="699"/>
                    </a:lnTo>
                    <a:lnTo>
                      <a:pt x="681" y="696"/>
                    </a:lnTo>
                    <a:lnTo>
                      <a:pt x="679" y="694"/>
                    </a:lnTo>
                    <a:lnTo>
                      <a:pt x="674" y="691"/>
                    </a:lnTo>
                    <a:lnTo>
                      <a:pt x="672" y="691"/>
                    </a:lnTo>
                    <a:lnTo>
                      <a:pt x="669" y="694"/>
                    </a:lnTo>
                    <a:lnTo>
                      <a:pt x="669" y="696"/>
                    </a:lnTo>
                    <a:lnTo>
                      <a:pt x="669" y="701"/>
                    </a:lnTo>
                    <a:lnTo>
                      <a:pt x="667" y="703"/>
                    </a:lnTo>
                    <a:lnTo>
                      <a:pt x="665" y="706"/>
                    </a:lnTo>
                    <a:lnTo>
                      <a:pt x="662" y="708"/>
                    </a:lnTo>
                    <a:lnTo>
                      <a:pt x="662" y="710"/>
                    </a:lnTo>
                    <a:lnTo>
                      <a:pt x="660" y="713"/>
                    </a:lnTo>
                    <a:lnTo>
                      <a:pt x="660" y="715"/>
                    </a:lnTo>
                    <a:lnTo>
                      <a:pt x="662" y="720"/>
                    </a:lnTo>
                    <a:lnTo>
                      <a:pt x="662" y="722"/>
                    </a:lnTo>
                    <a:lnTo>
                      <a:pt x="662" y="722"/>
                    </a:lnTo>
                    <a:lnTo>
                      <a:pt x="662" y="725"/>
                    </a:lnTo>
                    <a:lnTo>
                      <a:pt x="660" y="729"/>
                    </a:lnTo>
                    <a:lnTo>
                      <a:pt x="657" y="729"/>
                    </a:lnTo>
                    <a:lnTo>
                      <a:pt x="648" y="732"/>
                    </a:lnTo>
                    <a:lnTo>
                      <a:pt x="641" y="734"/>
                    </a:lnTo>
                    <a:lnTo>
                      <a:pt x="639" y="736"/>
                    </a:lnTo>
                    <a:lnTo>
                      <a:pt x="636" y="739"/>
                    </a:lnTo>
                    <a:lnTo>
                      <a:pt x="636" y="741"/>
                    </a:lnTo>
                    <a:lnTo>
                      <a:pt x="636" y="743"/>
                    </a:lnTo>
                    <a:lnTo>
                      <a:pt x="631" y="751"/>
                    </a:lnTo>
                    <a:lnTo>
                      <a:pt x="631" y="753"/>
                    </a:lnTo>
                    <a:lnTo>
                      <a:pt x="629" y="760"/>
                    </a:lnTo>
                    <a:lnTo>
                      <a:pt x="629" y="770"/>
                    </a:lnTo>
                    <a:lnTo>
                      <a:pt x="629" y="772"/>
                    </a:lnTo>
                    <a:lnTo>
                      <a:pt x="631" y="781"/>
                    </a:lnTo>
                    <a:lnTo>
                      <a:pt x="634" y="786"/>
                    </a:lnTo>
                    <a:lnTo>
                      <a:pt x="634" y="793"/>
                    </a:lnTo>
                    <a:lnTo>
                      <a:pt x="636" y="796"/>
                    </a:lnTo>
                    <a:lnTo>
                      <a:pt x="639" y="798"/>
                    </a:lnTo>
                    <a:lnTo>
                      <a:pt x="641" y="798"/>
                    </a:lnTo>
                    <a:lnTo>
                      <a:pt x="648" y="805"/>
                    </a:lnTo>
                    <a:lnTo>
                      <a:pt x="650" y="807"/>
                    </a:lnTo>
                    <a:lnTo>
                      <a:pt x="653" y="807"/>
                    </a:lnTo>
                    <a:lnTo>
                      <a:pt x="674" y="814"/>
                    </a:lnTo>
                    <a:lnTo>
                      <a:pt x="679" y="817"/>
                    </a:lnTo>
                    <a:lnTo>
                      <a:pt x="686" y="822"/>
                    </a:lnTo>
                    <a:lnTo>
                      <a:pt x="691" y="822"/>
                    </a:lnTo>
                    <a:lnTo>
                      <a:pt x="700" y="822"/>
                    </a:lnTo>
                    <a:lnTo>
                      <a:pt x="702" y="824"/>
                    </a:lnTo>
                    <a:lnTo>
                      <a:pt x="707" y="826"/>
                    </a:lnTo>
                    <a:lnTo>
                      <a:pt x="710" y="831"/>
                    </a:lnTo>
                    <a:lnTo>
                      <a:pt x="710" y="833"/>
                    </a:lnTo>
                    <a:lnTo>
                      <a:pt x="712" y="838"/>
                    </a:lnTo>
                    <a:lnTo>
                      <a:pt x="712" y="843"/>
                    </a:lnTo>
                    <a:lnTo>
                      <a:pt x="710" y="845"/>
                    </a:lnTo>
                    <a:lnTo>
                      <a:pt x="707" y="848"/>
                    </a:lnTo>
                    <a:lnTo>
                      <a:pt x="707" y="850"/>
                    </a:lnTo>
                    <a:lnTo>
                      <a:pt x="707" y="852"/>
                    </a:lnTo>
                    <a:lnTo>
                      <a:pt x="707" y="855"/>
                    </a:lnTo>
                    <a:lnTo>
                      <a:pt x="714" y="859"/>
                    </a:lnTo>
                    <a:lnTo>
                      <a:pt x="717" y="862"/>
                    </a:lnTo>
                    <a:lnTo>
                      <a:pt x="717" y="864"/>
                    </a:lnTo>
                    <a:lnTo>
                      <a:pt x="719" y="871"/>
                    </a:lnTo>
                    <a:lnTo>
                      <a:pt x="721" y="881"/>
                    </a:lnTo>
                    <a:lnTo>
                      <a:pt x="724" y="885"/>
                    </a:lnTo>
                    <a:lnTo>
                      <a:pt x="721" y="888"/>
                    </a:lnTo>
                    <a:lnTo>
                      <a:pt x="719" y="890"/>
                    </a:lnTo>
                    <a:lnTo>
                      <a:pt x="717" y="890"/>
                    </a:lnTo>
                    <a:lnTo>
                      <a:pt x="712" y="893"/>
                    </a:lnTo>
                    <a:lnTo>
                      <a:pt x="710" y="895"/>
                    </a:lnTo>
                    <a:lnTo>
                      <a:pt x="707" y="897"/>
                    </a:lnTo>
                    <a:lnTo>
                      <a:pt x="707" y="900"/>
                    </a:lnTo>
                    <a:lnTo>
                      <a:pt x="710" y="902"/>
                    </a:lnTo>
                    <a:lnTo>
                      <a:pt x="717" y="907"/>
                    </a:lnTo>
                    <a:lnTo>
                      <a:pt x="717" y="909"/>
                    </a:lnTo>
                    <a:lnTo>
                      <a:pt x="719" y="912"/>
                    </a:lnTo>
                    <a:lnTo>
                      <a:pt x="721" y="923"/>
                    </a:lnTo>
                    <a:lnTo>
                      <a:pt x="721" y="926"/>
                    </a:lnTo>
                    <a:lnTo>
                      <a:pt x="721" y="928"/>
                    </a:lnTo>
                    <a:lnTo>
                      <a:pt x="719" y="930"/>
                    </a:lnTo>
                    <a:lnTo>
                      <a:pt x="705" y="935"/>
                    </a:lnTo>
                    <a:lnTo>
                      <a:pt x="702" y="938"/>
                    </a:lnTo>
                    <a:lnTo>
                      <a:pt x="695" y="935"/>
                    </a:lnTo>
                    <a:lnTo>
                      <a:pt x="693" y="938"/>
                    </a:lnTo>
                    <a:lnTo>
                      <a:pt x="691" y="938"/>
                    </a:lnTo>
                    <a:lnTo>
                      <a:pt x="688" y="942"/>
                    </a:lnTo>
                    <a:lnTo>
                      <a:pt x="688" y="945"/>
                    </a:lnTo>
                    <a:lnTo>
                      <a:pt x="686" y="947"/>
                    </a:lnTo>
                    <a:lnTo>
                      <a:pt x="684" y="952"/>
                    </a:lnTo>
                    <a:lnTo>
                      <a:pt x="686" y="954"/>
                    </a:lnTo>
                    <a:lnTo>
                      <a:pt x="688" y="954"/>
                    </a:lnTo>
                    <a:lnTo>
                      <a:pt x="691" y="954"/>
                    </a:lnTo>
                    <a:lnTo>
                      <a:pt x="693" y="956"/>
                    </a:lnTo>
                    <a:lnTo>
                      <a:pt x="695" y="959"/>
                    </a:lnTo>
                    <a:lnTo>
                      <a:pt x="698" y="961"/>
                    </a:lnTo>
                    <a:lnTo>
                      <a:pt x="700" y="964"/>
                    </a:lnTo>
                    <a:lnTo>
                      <a:pt x="700" y="968"/>
                    </a:lnTo>
                    <a:lnTo>
                      <a:pt x="700" y="971"/>
                    </a:lnTo>
                    <a:lnTo>
                      <a:pt x="700" y="975"/>
                    </a:lnTo>
                    <a:lnTo>
                      <a:pt x="702" y="978"/>
                    </a:lnTo>
                    <a:lnTo>
                      <a:pt x="705" y="978"/>
                    </a:lnTo>
                    <a:lnTo>
                      <a:pt x="707" y="980"/>
                    </a:lnTo>
                    <a:lnTo>
                      <a:pt x="714" y="985"/>
                    </a:lnTo>
                    <a:lnTo>
                      <a:pt x="717" y="985"/>
                    </a:lnTo>
                    <a:lnTo>
                      <a:pt x="719" y="987"/>
                    </a:lnTo>
                    <a:lnTo>
                      <a:pt x="726" y="985"/>
                    </a:lnTo>
                    <a:lnTo>
                      <a:pt x="745" y="980"/>
                    </a:lnTo>
                    <a:lnTo>
                      <a:pt x="747" y="980"/>
                    </a:lnTo>
                    <a:lnTo>
                      <a:pt x="752" y="980"/>
                    </a:lnTo>
                    <a:lnTo>
                      <a:pt x="754" y="983"/>
                    </a:lnTo>
                    <a:lnTo>
                      <a:pt x="757" y="985"/>
                    </a:lnTo>
                    <a:lnTo>
                      <a:pt x="759" y="990"/>
                    </a:lnTo>
                    <a:lnTo>
                      <a:pt x="762" y="994"/>
                    </a:lnTo>
                    <a:lnTo>
                      <a:pt x="764" y="994"/>
                    </a:lnTo>
                    <a:lnTo>
                      <a:pt x="771" y="997"/>
                    </a:lnTo>
                    <a:lnTo>
                      <a:pt x="773" y="999"/>
                    </a:lnTo>
                    <a:lnTo>
                      <a:pt x="778" y="1001"/>
                    </a:lnTo>
                    <a:lnTo>
                      <a:pt x="781" y="1004"/>
                    </a:lnTo>
                    <a:lnTo>
                      <a:pt x="781" y="1009"/>
                    </a:lnTo>
                    <a:lnTo>
                      <a:pt x="781" y="1011"/>
                    </a:lnTo>
                    <a:lnTo>
                      <a:pt x="781" y="1013"/>
                    </a:lnTo>
                    <a:lnTo>
                      <a:pt x="781" y="1016"/>
                    </a:lnTo>
                    <a:lnTo>
                      <a:pt x="776" y="1016"/>
                    </a:lnTo>
                    <a:lnTo>
                      <a:pt x="759" y="1013"/>
                    </a:lnTo>
                    <a:lnTo>
                      <a:pt x="731" y="1018"/>
                    </a:lnTo>
                    <a:lnTo>
                      <a:pt x="726" y="1020"/>
                    </a:lnTo>
                    <a:lnTo>
                      <a:pt x="721" y="1025"/>
                    </a:lnTo>
                    <a:lnTo>
                      <a:pt x="719" y="1030"/>
                    </a:lnTo>
                    <a:lnTo>
                      <a:pt x="717" y="1032"/>
                    </a:lnTo>
                    <a:lnTo>
                      <a:pt x="717" y="1037"/>
                    </a:lnTo>
                    <a:lnTo>
                      <a:pt x="717" y="1039"/>
                    </a:lnTo>
                    <a:lnTo>
                      <a:pt x="717" y="1044"/>
                    </a:lnTo>
                    <a:lnTo>
                      <a:pt x="714" y="1049"/>
                    </a:lnTo>
                    <a:lnTo>
                      <a:pt x="714" y="1051"/>
                    </a:lnTo>
                    <a:lnTo>
                      <a:pt x="710" y="1054"/>
                    </a:lnTo>
                    <a:lnTo>
                      <a:pt x="707" y="1056"/>
                    </a:lnTo>
                    <a:lnTo>
                      <a:pt x="705" y="1056"/>
                    </a:lnTo>
                    <a:lnTo>
                      <a:pt x="693" y="1054"/>
                    </a:lnTo>
                    <a:lnTo>
                      <a:pt x="688" y="1051"/>
                    </a:lnTo>
                    <a:lnTo>
                      <a:pt x="681" y="105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3919538" y="3236913"/>
                <a:ext cx="1149350" cy="1479550"/>
              </a:xfrm>
              <a:custGeom>
                <a:avLst/>
                <a:gdLst>
                  <a:gd name="T0" fmla="*/ 493 w 724"/>
                  <a:gd name="T1" fmla="*/ 227 h 932"/>
                  <a:gd name="T2" fmla="*/ 502 w 724"/>
                  <a:gd name="T3" fmla="*/ 263 h 932"/>
                  <a:gd name="T4" fmla="*/ 509 w 724"/>
                  <a:gd name="T5" fmla="*/ 331 h 932"/>
                  <a:gd name="T6" fmla="*/ 488 w 724"/>
                  <a:gd name="T7" fmla="*/ 374 h 932"/>
                  <a:gd name="T8" fmla="*/ 478 w 724"/>
                  <a:gd name="T9" fmla="*/ 416 h 932"/>
                  <a:gd name="T10" fmla="*/ 552 w 724"/>
                  <a:gd name="T11" fmla="*/ 509 h 932"/>
                  <a:gd name="T12" fmla="*/ 545 w 724"/>
                  <a:gd name="T13" fmla="*/ 601 h 932"/>
                  <a:gd name="T14" fmla="*/ 578 w 724"/>
                  <a:gd name="T15" fmla="*/ 603 h 932"/>
                  <a:gd name="T16" fmla="*/ 630 w 724"/>
                  <a:gd name="T17" fmla="*/ 585 h 932"/>
                  <a:gd name="T18" fmla="*/ 684 w 724"/>
                  <a:gd name="T19" fmla="*/ 599 h 932"/>
                  <a:gd name="T20" fmla="*/ 710 w 724"/>
                  <a:gd name="T21" fmla="*/ 634 h 932"/>
                  <a:gd name="T22" fmla="*/ 715 w 724"/>
                  <a:gd name="T23" fmla="*/ 693 h 932"/>
                  <a:gd name="T24" fmla="*/ 701 w 724"/>
                  <a:gd name="T25" fmla="*/ 700 h 932"/>
                  <a:gd name="T26" fmla="*/ 682 w 724"/>
                  <a:gd name="T27" fmla="*/ 734 h 932"/>
                  <a:gd name="T28" fmla="*/ 663 w 724"/>
                  <a:gd name="T29" fmla="*/ 764 h 932"/>
                  <a:gd name="T30" fmla="*/ 623 w 724"/>
                  <a:gd name="T31" fmla="*/ 805 h 932"/>
                  <a:gd name="T32" fmla="*/ 580 w 724"/>
                  <a:gd name="T33" fmla="*/ 826 h 932"/>
                  <a:gd name="T34" fmla="*/ 533 w 724"/>
                  <a:gd name="T35" fmla="*/ 852 h 932"/>
                  <a:gd name="T36" fmla="*/ 488 w 724"/>
                  <a:gd name="T37" fmla="*/ 814 h 932"/>
                  <a:gd name="T38" fmla="*/ 459 w 724"/>
                  <a:gd name="T39" fmla="*/ 831 h 932"/>
                  <a:gd name="T40" fmla="*/ 400 w 724"/>
                  <a:gd name="T41" fmla="*/ 779 h 932"/>
                  <a:gd name="T42" fmla="*/ 339 w 724"/>
                  <a:gd name="T43" fmla="*/ 816 h 932"/>
                  <a:gd name="T44" fmla="*/ 303 w 724"/>
                  <a:gd name="T45" fmla="*/ 845 h 932"/>
                  <a:gd name="T46" fmla="*/ 265 w 724"/>
                  <a:gd name="T47" fmla="*/ 892 h 932"/>
                  <a:gd name="T48" fmla="*/ 265 w 724"/>
                  <a:gd name="T49" fmla="*/ 859 h 932"/>
                  <a:gd name="T50" fmla="*/ 230 w 724"/>
                  <a:gd name="T51" fmla="*/ 824 h 932"/>
                  <a:gd name="T52" fmla="*/ 206 w 724"/>
                  <a:gd name="T53" fmla="*/ 795 h 932"/>
                  <a:gd name="T54" fmla="*/ 147 w 724"/>
                  <a:gd name="T55" fmla="*/ 887 h 932"/>
                  <a:gd name="T56" fmla="*/ 93 w 724"/>
                  <a:gd name="T57" fmla="*/ 918 h 932"/>
                  <a:gd name="T58" fmla="*/ 45 w 724"/>
                  <a:gd name="T59" fmla="*/ 932 h 932"/>
                  <a:gd name="T60" fmla="*/ 33 w 724"/>
                  <a:gd name="T61" fmla="*/ 864 h 932"/>
                  <a:gd name="T62" fmla="*/ 24 w 724"/>
                  <a:gd name="T63" fmla="*/ 774 h 932"/>
                  <a:gd name="T64" fmla="*/ 36 w 724"/>
                  <a:gd name="T65" fmla="*/ 727 h 932"/>
                  <a:gd name="T66" fmla="*/ 50 w 724"/>
                  <a:gd name="T67" fmla="*/ 667 h 932"/>
                  <a:gd name="T68" fmla="*/ 86 w 724"/>
                  <a:gd name="T69" fmla="*/ 620 h 932"/>
                  <a:gd name="T70" fmla="*/ 83 w 724"/>
                  <a:gd name="T71" fmla="*/ 599 h 932"/>
                  <a:gd name="T72" fmla="*/ 123 w 724"/>
                  <a:gd name="T73" fmla="*/ 603 h 932"/>
                  <a:gd name="T74" fmla="*/ 116 w 724"/>
                  <a:gd name="T75" fmla="*/ 523 h 932"/>
                  <a:gd name="T76" fmla="*/ 133 w 724"/>
                  <a:gd name="T77" fmla="*/ 473 h 932"/>
                  <a:gd name="T78" fmla="*/ 102 w 724"/>
                  <a:gd name="T79" fmla="*/ 438 h 932"/>
                  <a:gd name="T80" fmla="*/ 121 w 724"/>
                  <a:gd name="T81" fmla="*/ 398 h 932"/>
                  <a:gd name="T82" fmla="*/ 145 w 724"/>
                  <a:gd name="T83" fmla="*/ 362 h 932"/>
                  <a:gd name="T84" fmla="*/ 138 w 724"/>
                  <a:gd name="T85" fmla="*/ 308 h 932"/>
                  <a:gd name="T86" fmla="*/ 100 w 724"/>
                  <a:gd name="T87" fmla="*/ 222 h 932"/>
                  <a:gd name="T88" fmla="*/ 64 w 724"/>
                  <a:gd name="T89" fmla="*/ 196 h 932"/>
                  <a:gd name="T90" fmla="*/ 67 w 724"/>
                  <a:gd name="T91" fmla="*/ 130 h 932"/>
                  <a:gd name="T92" fmla="*/ 147 w 724"/>
                  <a:gd name="T93" fmla="*/ 99 h 932"/>
                  <a:gd name="T94" fmla="*/ 135 w 724"/>
                  <a:gd name="T95" fmla="*/ 64 h 932"/>
                  <a:gd name="T96" fmla="*/ 171 w 724"/>
                  <a:gd name="T97" fmla="*/ 33 h 932"/>
                  <a:gd name="T98" fmla="*/ 211 w 724"/>
                  <a:gd name="T99" fmla="*/ 28 h 932"/>
                  <a:gd name="T100" fmla="*/ 265 w 724"/>
                  <a:gd name="T101" fmla="*/ 9 h 932"/>
                  <a:gd name="T102" fmla="*/ 313 w 724"/>
                  <a:gd name="T103" fmla="*/ 38 h 932"/>
                  <a:gd name="T104" fmla="*/ 369 w 724"/>
                  <a:gd name="T105" fmla="*/ 38 h 932"/>
                  <a:gd name="T106" fmla="*/ 393 w 724"/>
                  <a:gd name="T107" fmla="*/ 54 h 932"/>
                  <a:gd name="T108" fmla="*/ 431 w 724"/>
                  <a:gd name="T109" fmla="*/ 21 h 932"/>
                  <a:gd name="T110" fmla="*/ 459 w 724"/>
                  <a:gd name="T111" fmla="*/ 47 h 932"/>
                  <a:gd name="T112" fmla="*/ 476 w 724"/>
                  <a:gd name="T113" fmla="*/ 90 h 932"/>
                  <a:gd name="T114" fmla="*/ 497 w 724"/>
                  <a:gd name="T115" fmla="*/ 104 h 932"/>
                  <a:gd name="T116" fmla="*/ 528 w 724"/>
                  <a:gd name="T117" fmla="*/ 118 h 932"/>
                  <a:gd name="T118" fmla="*/ 552 w 724"/>
                  <a:gd name="T119" fmla="*/ 140 h 932"/>
                  <a:gd name="T120" fmla="*/ 554 w 724"/>
                  <a:gd name="T121" fmla="*/ 170 h 932"/>
                  <a:gd name="T122" fmla="*/ 554 w 724"/>
                  <a:gd name="T123" fmla="*/ 189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4" h="932">
                    <a:moveTo>
                      <a:pt x="554" y="189"/>
                    </a:moveTo>
                    <a:lnTo>
                      <a:pt x="554" y="189"/>
                    </a:lnTo>
                    <a:lnTo>
                      <a:pt x="552" y="192"/>
                    </a:lnTo>
                    <a:lnTo>
                      <a:pt x="526" y="208"/>
                    </a:lnTo>
                    <a:lnTo>
                      <a:pt x="507" y="215"/>
                    </a:lnTo>
                    <a:lnTo>
                      <a:pt x="504" y="218"/>
                    </a:lnTo>
                    <a:lnTo>
                      <a:pt x="502" y="220"/>
                    </a:lnTo>
                    <a:lnTo>
                      <a:pt x="502" y="220"/>
                    </a:lnTo>
                    <a:lnTo>
                      <a:pt x="502" y="222"/>
                    </a:lnTo>
                    <a:lnTo>
                      <a:pt x="500" y="222"/>
                    </a:lnTo>
                    <a:lnTo>
                      <a:pt x="497" y="225"/>
                    </a:lnTo>
                    <a:lnTo>
                      <a:pt x="493" y="227"/>
                    </a:lnTo>
                    <a:lnTo>
                      <a:pt x="493" y="229"/>
                    </a:lnTo>
                    <a:lnTo>
                      <a:pt x="493" y="234"/>
                    </a:lnTo>
                    <a:lnTo>
                      <a:pt x="493" y="234"/>
                    </a:lnTo>
                    <a:lnTo>
                      <a:pt x="495" y="237"/>
                    </a:lnTo>
                    <a:lnTo>
                      <a:pt x="495" y="237"/>
                    </a:lnTo>
                    <a:lnTo>
                      <a:pt x="497" y="239"/>
                    </a:lnTo>
                    <a:lnTo>
                      <a:pt x="497" y="241"/>
                    </a:lnTo>
                    <a:lnTo>
                      <a:pt x="497" y="246"/>
                    </a:lnTo>
                    <a:lnTo>
                      <a:pt x="500" y="251"/>
                    </a:lnTo>
                    <a:lnTo>
                      <a:pt x="500" y="253"/>
                    </a:lnTo>
                    <a:lnTo>
                      <a:pt x="500" y="258"/>
                    </a:lnTo>
                    <a:lnTo>
                      <a:pt x="502" y="263"/>
                    </a:lnTo>
                    <a:lnTo>
                      <a:pt x="500" y="272"/>
                    </a:lnTo>
                    <a:lnTo>
                      <a:pt x="500" y="277"/>
                    </a:lnTo>
                    <a:lnTo>
                      <a:pt x="502" y="282"/>
                    </a:lnTo>
                    <a:lnTo>
                      <a:pt x="504" y="293"/>
                    </a:lnTo>
                    <a:lnTo>
                      <a:pt x="507" y="300"/>
                    </a:lnTo>
                    <a:lnTo>
                      <a:pt x="507" y="312"/>
                    </a:lnTo>
                    <a:lnTo>
                      <a:pt x="509" y="315"/>
                    </a:lnTo>
                    <a:lnTo>
                      <a:pt x="509" y="317"/>
                    </a:lnTo>
                    <a:lnTo>
                      <a:pt x="509" y="319"/>
                    </a:lnTo>
                    <a:lnTo>
                      <a:pt x="511" y="324"/>
                    </a:lnTo>
                    <a:lnTo>
                      <a:pt x="511" y="327"/>
                    </a:lnTo>
                    <a:lnTo>
                      <a:pt x="509" y="331"/>
                    </a:lnTo>
                    <a:lnTo>
                      <a:pt x="504" y="334"/>
                    </a:lnTo>
                    <a:lnTo>
                      <a:pt x="500" y="336"/>
                    </a:lnTo>
                    <a:lnTo>
                      <a:pt x="483" y="341"/>
                    </a:lnTo>
                    <a:lnTo>
                      <a:pt x="471" y="348"/>
                    </a:lnTo>
                    <a:lnTo>
                      <a:pt x="469" y="350"/>
                    </a:lnTo>
                    <a:lnTo>
                      <a:pt x="471" y="355"/>
                    </a:lnTo>
                    <a:lnTo>
                      <a:pt x="471" y="357"/>
                    </a:lnTo>
                    <a:lnTo>
                      <a:pt x="474" y="360"/>
                    </a:lnTo>
                    <a:lnTo>
                      <a:pt x="483" y="364"/>
                    </a:lnTo>
                    <a:lnTo>
                      <a:pt x="485" y="367"/>
                    </a:lnTo>
                    <a:lnTo>
                      <a:pt x="488" y="371"/>
                    </a:lnTo>
                    <a:lnTo>
                      <a:pt x="488" y="374"/>
                    </a:lnTo>
                    <a:lnTo>
                      <a:pt x="488" y="379"/>
                    </a:lnTo>
                    <a:lnTo>
                      <a:pt x="485" y="381"/>
                    </a:lnTo>
                    <a:lnTo>
                      <a:pt x="483" y="390"/>
                    </a:lnTo>
                    <a:lnTo>
                      <a:pt x="483" y="390"/>
                    </a:lnTo>
                    <a:lnTo>
                      <a:pt x="483" y="393"/>
                    </a:lnTo>
                    <a:lnTo>
                      <a:pt x="483" y="395"/>
                    </a:lnTo>
                    <a:lnTo>
                      <a:pt x="483" y="398"/>
                    </a:lnTo>
                    <a:lnTo>
                      <a:pt x="483" y="400"/>
                    </a:lnTo>
                    <a:lnTo>
                      <a:pt x="483" y="402"/>
                    </a:lnTo>
                    <a:lnTo>
                      <a:pt x="483" y="407"/>
                    </a:lnTo>
                    <a:lnTo>
                      <a:pt x="478" y="414"/>
                    </a:lnTo>
                    <a:lnTo>
                      <a:pt x="478" y="416"/>
                    </a:lnTo>
                    <a:lnTo>
                      <a:pt x="481" y="419"/>
                    </a:lnTo>
                    <a:lnTo>
                      <a:pt x="485" y="426"/>
                    </a:lnTo>
                    <a:lnTo>
                      <a:pt x="488" y="433"/>
                    </a:lnTo>
                    <a:lnTo>
                      <a:pt x="490" y="435"/>
                    </a:lnTo>
                    <a:lnTo>
                      <a:pt x="493" y="435"/>
                    </a:lnTo>
                    <a:lnTo>
                      <a:pt x="495" y="438"/>
                    </a:lnTo>
                    <a:lnTo>
                      <a:pt x="497" y="442"/>
                    </a:lnTo>
                    <a:lnTo>
                      <a:pt x="507" y="464"/>
                    </a:lnTo>
                    <a:lnTo>
                      <a:pt x="511" y="471"/>
                    </a:lnTo>
                    <a:lnTo>
                      <a:pt x="514" y="478"/>
                    </a:lnTo>
                    <a:lnTo>
                      <a:pt x="552" y="506"/>
                    </a:lnTo>
                    <a:lnTo>
                      <a:pt x="552" y="509"/>
                    </a:lnTo>
                    <a:lnTo>
                      <a:pt x="554" y="511"/>
                    </a:lnTo>
                    <a:lnTo>
                      <a:pt x="563" y="535"/>
                    </a:lnTo>
                    <a:lnTo>
                      <a:pt x="566" y="540"/>
                    </a:lnTo>
                    <a:lnTo>
                      <a:pt x="566" y="542"/>
                    </a:lnTo>
                    <a:lnTo>
                      <a:pt x="566" y="547"/>
                    </a:lnTo>
                    <a:lnTo>
                      <a:pt x="566" y="554"/>
                    </a:lnTo>
                    <a:lnTo>
                      <a:pt x="563" y="558"/>
                    </a:lnTo>
                    <a:lnTo>
                      <a:pt x="559" y="563"/>
                    </a:lnTo>
                    <a:lnTo>
                      <a:pt x="554" y="570"/>
                    </a:lnTo>
                    <a:lnTo>
                      <a:pt x="549" y="575"/>
                    </a:lnTo>
                    <a:lnTo>
                      <a:pt x="547" y="585"/>
                    </a:lnTo>
                    <a:lnTo>
                      <a:pt x="545" y="601"/>
                    </a:lnTo>
                    <a:lnTo>
                      <a:pt x="547" y="603"/>
                    </a:lnTo>
                    <a:lnTo>
                      <a:pt x="547" y="603"/>
                    </a:lnTo>
                    <a:lnTo>
                      <a:pt x="549" y="606"/>
                    </a:lnTo>
                    <a:lnTo>
                      <a:pt x="552" y="603"/>
                    </a:lnTo>
                    <a:lnTo>
                      <a:pt x="556" y="599"/>
                    </a:lnTo>
                    <a:lnTo>
                      <a:pt x="559" y="599"/>
                    </a:lnTo>
                    <a:lnTo>
                      <a:pt x="563" y="596"/>
                    </a:lnTo>
                    <a:lnTo>
                      <a:pt x="568" y="594"/>
                    </a:lnTo>
                    <a:lnTo>
                      <a:pt x="571" y="594"/>
                    </a:lnTo>
                    <a:lnTo>
                      <a:pt x="573" y="596"/>
                    </a:lnTo>
                    <a:lnTo>
                      <a:pt x="575" y="601"/>
                    </a:lnTo>
                    <a:lnTo>
                      <a:pt x="578" y="603"/>
                    </a:lnTo>
                    <a:lnTo>
                      <a:pt x="578" y="603"/>
                    </a:lnTo>
                    <a:lnTo>
                      <a:pt x="580" y="603"/>
                    </a:lnTo>
                    <a:lnTo>
                      <a:pt x="582" y="603"/>
                    </a:lnTo>
                    <a:lnTo>
                      <a:pt x="592" y="603"/>
                    </a:lnTo>
                    <a:lnTo>
                      <a:pt x="618" y="596"/>
                    </a:lnTo>
                    <a:lnTo>
                      <a:pt x="620" y="596"/>
                    </a:lnTo>
                    <a:lnTo>
                      <a:pt x="623" y="594"/>
                    </a:lnTo>
                    <a:lnTo>
                      <a:pt x="623" y="592"/>
                    </a:lnTo>
                    <a:lnTo>
                      <a:pt x="625" y="589"/>
                    </a:lnTo>
                    <a:lnTo>
                      <a:pt x="625" y="585"/>
                    </a:lnTo>
                    <a:lnTo>
                      <a:pt x="627" y="585"/>
                    </a:lnTo>
                    <a:lnTo>
                      <a:pt x="630" y="585"/>
                    </a:lnTo>
                    <a:lnTo>
                      <a:pt x="637" y="582"/>
                    </a:lnTo>
                    <a:lnTo>
                      <a:pt x="644" y="585"/>
                    </a:lnTo>
                    <a:lnTo>
                      <a:pt x="656" y="589"/>
                    </a:lnTo>
                    <a:lnTo>
                      <a:pt x="658" y="589"/>
                    </a:lnTo>
                    <a:lnTo>
                      <a:pt x="660" y="587"/>
                    </a:lnTo>
                    <a:lnTo>
                      <a:pt x="663" y="587"/>
                    </a:lnTo>
                    <a:lnTo>
                      <a:pt x="668" y="580"/>
                    </a:lnTo>
                    <a:lnTo>
                      <a:pt x="668" y="580"/>
                    </a:lnTo>
                    <a:lnTo>
                      <a:pt x="672" y="580"/>
                    </a:lnTo>
                    <a:lnTo>
                      <a:pt x="677" y="585"/>
                    </a:lnTo>
                    <a:lnTo>
                      <a:pt x="682" y="594"/>
                    </a:lnTo>
                    <a:lnTo>
                      <a:pt x="684" y="599"/>
                    </a:lnTo>
                    <a:lnTo>
                      <a:pt x="684" y="603"/>
                    </a:lnTo>
                    <a:lnTo>
                      <a:pt x="684" y="606"/>
                    </a:lnTo>
                    <a:lnTo>
                      <a:pt x="682" y="608"/>
                    </a:lnTo>
                    <a:lnTo>
                      <a:pt x="682" y="613"/>
                    </a:lnTo>
                    <a:lnTo>
                      <a:pt x="682" y="615"/>
                    </a:lnTo>
                    <a:lnTo>
                      <a:pt x="684" y="620"/>
                    </a:lnTo>
                    <a:lnTo>
                      <a:pt x="684" y="625"/>
                    </a:lnTo>
                    <a:lnTo>
                      <a:pt x="687" y="627"/>
                    </a:lnTo>
                    <a:lnTo>
                      <a:pt x="689" y="629"/>
                    </a:lnTo>
                    <a:lnTo>
                      <a:pt x="694" y="629"/>
                    </a:lnTo>
                    <a:lnTo>
                      <a:pt x="703" y="629"/>
                    </a:lnTo>
                    <a:lnTo>
                      <a:pt x="710" y="634"/>
                    </a:lnTo>
                    <a:lnTo>
                      <a:pt x="724" y="648"/>
                    </a:lnTo>
                    <a:lnTo>
                      <a:pt x="724" y="651"/>
                    </a:lnTo>
                    <a:lnTo>
                      <a:pt x="724" y="656"/>
                    </a:lnTo>
                    <a:lnTo>
                      <a:pt x="724" y="658"/>
                    </a:lnTo>
                    <a:lnTo>
                      <a:pt x="722" y="663"/>
                    </a:lnTo>
                    <a:lnTo>
                      <a:pt x="717" y="674"/>
                    </a:lnTo>
                    <a:lnTo>
                      <a:pt x="717" y="677"/>
                    </a:lnTo>
                    <a:lnTo>
                      <a:pt x="717" y="679"/>
                    </a:lnTo>
                    <a:lnTo>
                      <a:pt x="717" y="684"/>
                    </a:lnTo>
                    <a:lnTo>
                      <a:pt x="717" y="689"/>
                    </a:lnTo>
                    <a:lnTo>
                      <a:pt x="715" y="691"/>
                    </a:lnTo>
                    <a:lnTo>
                      <a:pt x="715" y="693"/>
                    </a:lnTo>
                    <a:lnTo>
                      <a:pt x="713" y="696"/>
                    </a:lnTo>
                    <a:lnTo>
                      <a:pt x="710" y="696"/>
                    </a:lnTo>
                    <a:lnTo>
                      <a:pt x="708" y="693"/>
                    </a:lnTo>
                    <a:lnTo>
                      <a:pt x="705" y="691"/>
                    </a:lnTo>
                    <a:lnTo>
                      <a:pt x="703" y="689"/>
                    </a:lnTo>
                    <a:lnTo>
                      <a:pt x="701" y="689"/>
                    </a:lnTo>
                    <a:lnTo>
                      <a:pt x="698" y="686"/>
                    </a:lnTo>
                    <a:lnTo>
                      <a:pt x="696" y="689"/>
                    </a:lnTo>
                    <a:lnTo>
                      <a:pt x="696" y="689"/>
                    </a:lnTo>
                    <a:lnTo>
                      <a:pt x="694" y="691"/>
                    </a:lnTo>
                    <a:lnTo>
                      <a:pt x="696" y="696"/>
                    </a:lnTo>
                    <a:lnTo>
                      <a:pt x="701" y="700"/>
                    </a:lnTo>
                    <a:lnTo>
                      <a:pt x="701" y="703"/>
                    </a:lnTo>
                    <a:lnTo>
                      <a:pt x="698" y="705"/>
                    </a:lnTo>
                    <a:lnTo>
                      <a:pt x="694" y="708"/>
                    </a:lnTo>
                    <a:lnTo>
                      <a:pt x="691" y="712"/>
                    </a:lnTo>
                    <a:lnTo>
                      <a:pt x="689" y="717"/>
                    </a:lnTo>
                    <a:lnTo>
                      <a:pt x="691" y="719"/>
                    </a:lnTo>
                    <a:lnTo>
                      <a:pt x="696" y="724"/>
                    </a:lnTo>
                    <a:lnTo>
                      <a:pt x="696" y="727"/>
                    </a:lnTo>
                    <a:lnTo>
                      <a:pt x="696" y="729"/>
                    </a:lnTo>
                    <a:lnTo>
                      <a:pt x="694" y="731"/>
                    </a:lnTo>
                    <a:lnTo>
                      <a:pt x="689" y="734"/>
                    </a:lnTo>
                    <a:lnTo>
                      <a:pt x="682" y="734"/>
                    </a:lnTo>
                    <a:lnTo>
                      <a:pt x="679" y="736"/>
                    </a:lnTo>
                    <a:lnTo>
                      <a:pt x="677" y="738"/>
                    </a:lnTo>
                    <a:lnTo>
                      <a:pt x="675" y="743"/>
                    </a:lnTo>
                    <a:lnTo>
                      <a:pt x="675" y="745"/>
                    </a:lnTo>
                    <a:lnTo>
                      <a:pt x="672" y="745"/>
                    </a:lnTo>
                    <a:lnTo>
                      <a:pt x="675" y="748"/>
                    </a:lnTo>
                    <a:lnTo>
                      <a:pt x="675" y="748"/>
                    </a:lnTo>
                    <a:lnTo>
                      <a:pt x="677" y="753"/>
                    </a:lnTo>
                    <a:lnTo>
                      <a:pt x="677" y="755"/>
                    </a:lnTo>
                    <a:lnTo>
                      <a:pt x="677" y="757"/>
                    </a:lnTo>
                    <a:lnTo>
                      <a:pt x="672" y="760"/>
                    </a:lnTo>
                    <a:lnTo>
                      <a:pt x="663" y="764"/>
                    </a:lnTo>
                    <a:lnTo>
                      <a:pt x="658" y="764"/>
                    </a:lnTo>
                    <a:lnTo>
                      <a:pt x="656" y="764"/>
                    </a:lnTo>
                    <a:lnTo>
                      <a:pt x="653" y="767"/>
                    </a:lnTo>
                    <a:lnTo>
                      <a:pt x="651" y="769"/>
                    </a:lnTo>
                    <a:lnTo>
                      <a:pt x="651" y="776"/>
                    </a:lnTo>
                    <a:lnTo>
                      <a:pt x="649" y="779"/>
                    </a:lnTo>
                    <a:lnTo>
                      <a:pt x="646" y="786"/>
                    </a:lnTo>
                    <a:lnTo>
                      <a:pt x="639" y="798"/>
                    </a:lnTo>
                    <a:lnTo>
                      <a:pt x="639" y="800"/>
                    </a:lnTo>
                    <a:lnTo>
                      <a:pt x="634" y="802"/>
                    </a:lnTo>
                    <a:lnTo>
                      <a:pt x="632" y="805"/>
                    </a:lnTo>
                    <a:lnTo>
                      <a:pt x="623" y="805"/>
                    </a:lnTo>
                    <a:lnTo>
                      <a:pt x="611" y="809"/>
                    </a:lnTo>
                    <a:lnTo>
                      <a:pt x="601" y="807"/>
                    </a:lnTo>
                    <a:lnTo>
                      <a:pt x="599" y="809"/>
                    </a:lnTo>
                    <a:lnTo>
                      <a:pt x="597" y="809"/>
                    </a:lnTo>
                    <a:lnTo>
                      <a:pt x="594" y="814"/>
                    </a:lnTo>
                    <a:lnTo>
                      <a:pt x="594" y="819"/>
                    </a:lnTo>
                    <a:lnTo>
                      <a:pt x="594" y="821"/>
                    </a:lnTo>
                    <a:lnTo>
                      <a:pt x="592" y="824"/>
                    </a:lnTo>
                    <a:lnTo>
                      <a:pt x="590" y="824"/>
                    </a:lnTo>
                    <a:lnTo>
                      <a:pt x="587" y="824"/>
                    </a:lnTo>
                    <a:lnTo>
                      <a:pt x="582" y="826"/>
                    </a:lnTo>
                    <a:lnTo>
                      <a:pt x="580" y="826"/>
                    </a:lnTo>
                    <a:lnTo>
                      <a:pt x="578" y="828"/>
                    </a:lnTo>
                    <a:lnTo>
                      <a:pt x="575" y="831"/>
                    </a:lnTo>
                    <a:lnTo>
                      <a:pt x="561" y="852"/>
                    </a:lnTo>
                    <a:lnTo>
                      <a:pt x="561" y="854"/>
                    </a:lnTo>
                    <a:lnTo>
                      <a:pt x="559" y="857"/>
                    </a:lnTo>
                    <a:lnTo>
                      <a:pt x="554" y="859"/>
                    </a:lnTo>
                    <a:lnTo>
                      <a:pt x="545" y="859"/>
                    </a:lnTo>
                    <a:lnTo>
                      <a:pt x="545" y="857"/>
                    </a:lnTo>
                    <a:lnTo>
                      <a:pt x="542" y="857"/>
                    </a:lnTo>
                    <a:lnTo>
                      <a:pt x="540" y="854"/>
                    </a:lnTo>
                    <a:lnTo>
                      <a:pt x="537" y="854"/>
                    </a:lnTo>
                    <a:lnTo>
                      <a:pt x="533" y="852"/>
                    </a:lnTo>
                    <a:lnTo>
                      <a:pt x="530" y="850"/>
                    </a:lnTo>
                    <a:lnTo>
                      <a:pt x="521" y="842"/>
                    </a:lnTo>
                    <a:lnTo>
                      <a:pt x="511" y="833"/>
                    </a:lnTo>
                    <a:lnTo>
                      <a:pt x="509" y="831"/>
                    </a:lnTo>
                    <a:lnTo>
                      <a:pt x="504" y="831"/>
                    </a:lnTo>
                    <a:lnTo>
                      <a:pt x="488" y="828"/>
                    </a:lnTo>
                    <a:lnTo>
                      <a:pt x="485" y="828"/>
                    </a:lnTo>
                    <a:lnTo>
                      <a:pt x="485" y="826"/>
                    </a:lnTo>
                    <a:lnTo>
                      <a:pt x="485" y="824"/>
                    </a:lnTo>
                    <a:lnTo>
                      <a:pt x="488" y="821"/>
                    </a:lnTo>
                    <a:lnTo>
                      <a:pt x="488" y="816"/>
                    </a:lnTo>
                    <a:lnTo>
                      <a:pt x="488" y="814"/>
                    </a:lnTo>
                    <a:lnTo>
                      <a:pt x="485" y="812"/>
                    </a:lnTo>
                    <a:lnTo>
                      <a:pt x="481" y="809"/>
                    </a:lnTo>
                    <a:lnTo>
                      <a:pt x="476" y="809"/>
                    </a:lnTo>
                    <a:lnTo>
                      <a:pt x="471" y="809"/>
                    </a:lnTo>
                    <a:lnTo>
                      <a:pt x="469" y="812"/>
                    </a:lnTo>
                    <a:lnTo>
                      <a:pt x="466" y="812"/>
                    </a:lnTo>
                    <a:lnTo>
                      <a:pt x="466" y="814"/>
                    </a:lnTo>
                    <a:lnTo>
                      <a:pt x="464" y="816"/>
                    </a:lnTo>
                    <a:lnTo>
                      <a:pt x="464" y="824"/>
                    </a:lnTo>
                    <a:lnTo>
                      <a:pt x="464" y="826"/>
                    </a:lnTo>
                    <a:lnTo>
                      <a:pt x="462" y="828"/>
                    </a:lnTo>
                    <a:lnTo>
                      <a:pt x="459" y="831"/>
                    </a:lnTo>
                    <a:lnTo>
                      <a:pt x="457" y="831"/>
                    </a:lnTo>
                    <a:lnTo>
                      <a:pt x="448" y="833"/>
                    </a:lnTo>
                    <a:lnTo>
                      <a:pt x="443" y="833"/>
                    </a:lnTo>
                    <a:lnTo>
                      <a:pt x="440" y="835"/>
                    </a:lnTo>
                    <a:lnTo>
                      <a:pt x="438" y="838"/>
                    </a:lnTo>
                    <a:lnTo>
                      <a:pt x="433" y="835"/>
                    </a:lnTo>
                    <a:lnTo>
                      <a:pt x="426" y="828"/>
                    </a:lnTo>
                    <a:lnTo>
                      <a:pt x="407" y="795"/>
                    </a:lnTo>
                    <a:lnTo>
                      <a:pt x="405" y="788"/>
                    </a:lnTo>
                    <a:lnTo>
                      <a:pt x="403" y="781"/>
                    </a:lnTo>
                    <a:lnTo>
                      <a:pt x="403" y="779"/>
                    </a:lnTo>
                    <a:lnTo>
                      <a:pt x="400" y="779"/>
                    </a:lnTo>
                    <a:lnTo>
                      <a:pt x="398" y="779"/>
                    </a:lnTo>
                    <a:lnTo>
                      <a:pt x="393" y="779"/>
                    </a:lnTo>
                    <a:lnTo>
                      <a:pt x="391" y="781"/>
                    </a:lnTo>
                    <a:lnTo>
                      <a:pt x="388" y="781"/>
                    </a:lnTo>
                    <a:lnTo>
                      <a:pt x="377" y="790"/>
                    </a:lnTo>
                    <a:lnTo>
                      <a:pt x="372" y="793"/>
                    </a:lnTo>
                    <a:lnTo>
                      <a:pt x="369" y="793"/>
                    </a:lnTo>
                    <a:lnTo>
                      <a:pt x="367" y="793"/>
                    </a:lnTo>
                    <a:lnTo>
                      <a:pt x="365" y="793"/>
                    </a:lnTo>
                    <a:lnTo>
                      <a:pt x="360" y="795"/>
                    </a:lnTo>
                    <a:lnTo>
                      <a:pt x="343" y="814"/>
                    </a:lnTo>
                    <a:lnTo>
                      <a:pt x="339" y="816"/>
                    </a:lnTo>
                    <a:lnTo>
                      <a:pt x="334" y="819"/>
                    </a:lnTo>
                    <a:lnTo>
                      <a:pt x="332" y="816"/>
                    </a:lnTo>
                    <a:lnTo>
                      <a:pt x="327" y="809"/>
                    </a:lnTo>
                    <a:lnTo>
                      <a:pt x="325" y="807"/>
                    </a:lnTo>
                    <a:lnTo>
                      <a:pt x="322" y="809"/>
                    </a:lnTo>
                    <a:lnTo>
                      <a:pt x="320" y="812"/>
                    </a:lnTo>
                    <a:lnTo>
                      <a:pt x="317" y="814"/>
                    </a:lnTo>
                    <a:lnTo>
                      <a:pt x="317" y="824"/>
                    </a:lnTo>
                    <a:lnTo>
                      <a:pt x="315" y="833"/>
                    </a:lnTo>
                    <a:lnTo>
                      <a:pt x="313" y="835"/>
                    </a:lnTo>
                    <a:lnTo>
                      <a:pt x="306" y="840"/>
                    </a:lnTo>
                    <a:lnTo>
                      <a:pt x="303" y="845"/>
                    </a:lnTo>
                    <a:lnTo>
                      <a:pt x="301" y="852"/>
                    </a:lnTo>
                    <a:lnTo>
                      <a:pt x="298" y="871"/>
                    </a:lnTo>
                    <a:lnTo>
                      <a:pt x="296" y="885"/>
                    </a:lnTo>
                    <a:lnTo>
                      <a:pt x="296" y="890"/>
                    </a:lnTo>
                    <a:lnTo>
                      <a:pt x="291" y="897"/>
                    </a:lnTo>
                    <a:lnTo>
                      <a:pt x="289" y="902"/>
                    </a:lnTo>
                    <a:lnTo>
                      <a:pt x="284" y="916"/>
                    </a:lnTo>
                    <a:lnTo>
                      <a:pt x="275" y="909"/>
                    </a:lnTo>
                    <a:lnTo>
                      <a:pt x="272" y="906"/>
                    </a:lnTo>
                    <a:lnTo>
                      <a:pt x="270" y="904"/>
                    </a:lnTo>
                    <a:lnTo>
                      <a:pt x="268" y="897"/>
                    </a:lnTo>
                    <a:lnTo>
                      <a:pt x="265" y="892"/>
                    </a:lnTo>
                    <a:lnTo>
                      <a:pt x="265" y="890"/>
                    </a:lnTo>
                    <a:lnTo>
                      <a:pt x="265" y="880"/>
                    </a:lnTo>
                    <a:lnTo>
                      <a:pt x="263" y="878"/>
                    </a:lnTo>
                    <a:lnTo>
                      <a:pt x="263" y="876"/>
                    </a:lnTo>
                    <a:lnTo>
                      <a:pt x="261" y="871"/>
                    </a:lnTo>
                    <a:lnTo>
                      <a:pt x="261" y="869"/>
                    </a:lnTo>
                    <a:lnTo>
                      <a:pt x="261" y="866"/>
                    </a:lnTo>
                    <a:lnTo>
                      <a:pt x="263" y="866"/>
                    </a:lnTo>
                    <a:lnTo>
                      <a:pt x="265" y="864"/>
                    </a:lnTo>
                    <a:lnTo>
                      <a:pt x="268" y="861"/>
                    </a:lnTo>
                    <a:lnTo>
                      <a:pt x="265" y="859"/>
                    </a:lnTo>
                    <a:lnTo>
                      <a:pt x="265" y="859"/>
                    </a:lnTo>
                    <a:lnTo>
                      <a:pt x="263" y="857"/>
                    </a:lnTo>
                    <a:lnTo>
                      <a:pt x="256" y="857"/>
                    </a:lnTo>
                    <a:lnTo>
                      <a:pt x="254" y="854"/>
                    </a:lnTo>
                    <a:lnTo>
                      <a:pt x="251" y="852"/>
                    </a:lnTo>
                    <a:lnTo>
                      <a:pt x="249" y="850"/>
                    </a:lnTo>
                    <a:lnTo>
                      <a:pt x="246" y="842"/>
                    </a:lnTo>
                    <a:lnTo>
                      <a:pt x="246" y="838"/>
                    </a:lnTo>
                    <a:lnTo>
                      <a:pt x="239" y="831"/>
                    </a:lnTo>
                    <a:lnTo>
                      <a:pt x="235" y="824"/>
                    </a:lnTo>
                    <a:lnTo>
                      <a:pt x="235" y="824"/>
                    </a:lnTo>
                    <a:lnTo>
                      <a:pt x="232" y="824"/>
                    </a:lnTo>
                    <a:lnTo>
                      <a:pt x="230" y="824"/>
                    </a:lnTo>
                    <a:lnTo>
                      <a:pt x="220" y="826"/>
                    </a:lnTo>
                    <a:lnTo>
                      <a:pt x="220" y="826"/>
                    </a:lnTo>
                    <a:lnTo>
                      <a:pt x="218" y="824"/>
                    </a:lnTo>
                    <a:lnTo>
                      <a:pt x="218" y="819"/>
                    </a:lnTo>
                    <a:lnTo>
                      <a:pt x="218" y="816"/>
                    </a:lnTo>
                    <a:lnTo>
                      <a:pt x="218" y="812"/>
                    </a:lnTo>
                    <a:lnTo>
                      <a:pt x="218" y="809"/>
                    </a:lnTo>
                    <a:lnTo>
                      <a:pt x="216" y="807"/>
                    </a:lnTo>
                    <a:lnTo>
                      <a:pt x="211" y="802"/>
                    </a:lnTo>
                    <a:lnTo>
                      <a:pt x="209" y="800"/>
                    </a:lnTo>
                    <a:lnTo>
                      <a:pt x="209" y="798"/>
                    </a:lnTo>
                    <a:lnTo>
                      <a:pt x="206" y="795"/>
                    </a:lnTo>
                    <a:lnTo>
                      <a:pt x="204" y="795"/>
                    </a:lnTo>
                    <a:lnTo>
                      <a:pt x="164" y="840"/>
                    </a:lnTo>
                    <a:lnTo>
                      <a:pt x="164" y="842"/>
                    </a:lnTo>
                    <a:lnTo>
                      <a:pt x="164" y="845"/>
                    </a:lnTo>
                    <a:lnTo>
                      <a:pt x="164" y="850"/>
                    </a:lnTo>
                    <a:lnTo>
                      <a:pt x="161" y="854"/>
                    </a:lnTo>
                    <a:lnTo>
                      <a:pt x="161" y="857"/>
                    </a:lnTo>
                    <a:lnTo>
                      <a:pt x="154" y="866"/>
                    </a:lnTo>
                    <a:lnTo>
                      <a:pt x="149" y="873"/>
                    </a:lnTo>
                    <a:lnTo>
                      <a:pt x="149" y="876"/>
                    </a:lnTo>
                    <a:lnTo>
                      <a:pt x="149" y="885"/>
                    </a:lnTo>
                    <a:lnTo>
                      <a:pt x="147" y="887"/>
                    </a:lnTo>
                    <a:lnTo>
                      <a:pt x="147" y="890"/>
                    </a:lnTo>
                    <a:lnTo>
                      <a:pt x="145" y="892"/>
                    </a:lnTo>
                    <a:lnTo>
                      <a:pt x="135" y="904"/>
                    </a:lnTo>
                    <a:lnTo>
                      <a:pt x="133" y="909"/>
                    </a:lnTo>
                    <a:lnTo>
                      <a:pt x="131" y="911"/>
                    </a:lnTo>
                    <a:lnTo>
                      <a:pt x="126" y="913"/>
                    </a:lnTo>
                    <a:lnTo>
                      <a:pt x="114" y="916"/>
                    </a:lnTo>
                    <a:lnTo>
                      <a:pt x="104" y="916"/>
                    </a:lnTo>
                    <a:lnTo>
                      <a:pt x="100" y="916"/>
                    </a:lnTo>
                    <a:lnTo>
                      <a:pt x="97" y="916"/>
                    </a:lnTo>
                    <a:lnTo>
                      <a:pt x="97" y="916"/>
                    </a:lnTo>
                    <a:lnTo>
                      <a:pt x="93" y="918"/>
                    </a:lnTo>
                    <a:lnTo>
                      <a:pt x="93" y="921"/>
                    </a:lnTo>
                    <a:lnTo>
                      <a:pt x="90" y="921"/>
                    </a:lnTo>
                    <a:lnTo>
                      <a:pt x="88" y="918"/>
                    </a:lnTo>
                    <a:lnTo>
                      <a:pt x="86" y="916"/>
                    </a:lnTo>
                    <a:lnTo>
                      <a:pt x="83" y="913"/>
                    </a:lnTo>
                    <a:lnTo>
                      <a:pt x="81" y="913"/>
                    </a:lnTo>
                    <a:lnTo>
                      <a:pt x="78" y="913"/>
                    </a:lnTo>
                    <a:lnTo>
                      <a:pt x="60" y="921"/>
                    </a:lnTo>
                    <a:lnTo>
                      <a:pt x="57" y="921"/>
                    </a:lnTo>
                    <a:lnTo>
                      <a:pt x="52" y="923"/>
                    </a:lnTo>
                    <a:lnTo>
                      <a:pt x="50" y="932"/>
                    </a:lnTo>
                    <a:lnTo>
                      <a:pt x="45" y="932"/>
                    </a:lnTo>
                    <a:lnTo>
                      <a:pt x="43" y="930"/>
                    </a:lnTo>
                    <a:lnTo>
                      <a:pt x="41" y="925"/>
                    </a:lnTo>
                    <a:lnTo>
                      <a:pt x="38" y="923"/>
                    </a:lnTo>
                    <a:lnTo>
                      <a:pt x="36" y="909"/>
                    </a:lnTo>
                    <a:lnTo>
                      <a:pt x="36" y="906"/>
                    </a:lnTo>
                    <a:lnTo>
                      <a:pt x="33" y="904"/>
                    </a:lnTo>
                    <a:lnTo>
                      <a:pt x="29" y="904"/>
                    </a:lnTo>
                    <a:lnTo>
                      <a:pt x="26" y="902"/>
                    </a:lnTo>
                    <a:lnTo>
                      <a:pt x="26" y="899"/>
                    </a:lnTo>
                    <a:lnTo>
                      <a:pt x="29" y="892"/>
                    </a:lnTo>
                    <a:lnTo>
                      <a:pt x="33" y="869"/>
                    </a:lnTo>
                    <a:lnTo>
                      <a:pt x="33" y="864"/>
                    </a:lnTo>
                    <a:lnTo>
                      <a:pt x="31" y="859"/>
                    </a:lnTo>
                    <a:lnTo>
                      <a:pt x="26" y="850"/>
                    </a:lnTo>
                    <a:lnTo>
                      <a:pt x="12" y="831"/>
                    </a:lnTo>
                    <a:lnTo>
                      <a:pt x="10" y="824"/>
                    </a:lnTo>
                    <a:lnTo>
                      <a:pt x="7" y="816"/>
                    </a:lnTo>
                    <a:lnTo>
                      <a:pt x="5" y="793"/>
                    </a:lnTo>
                    <a:lnTo>
                      <a:pt x="0" y="783"/>
                    </a:lnTo>
                    <a:lnTo>
                      <a:pt x="7" y="781"/>
                    </a:lnTo>
                    <a:lnTo>
                      <a:pt x="19" y="779"/>
                    </a:lnTo>
                    <a:lnTo>
                      <a:pt x="22" y="779"/>
                    </a:lnTo>
                    <a:lnTo>
                      <a:pt x="24" y="776"/>
                    </a:lnTo>
                    <a:lnTo>
                      <a:pt x="24" y="774"/>
                    </a:lnTo>
                    <a:lnTo>
                      <a:pt x="24" y="774"/>
                    </a:lnTo>
                    <a:lnTo>
                      <a:pt x="24" y="771"/>
                    </a:lnTo>
                    <a:lnTo>
                      <a:pt x="24" y="771"/>
                    </a:lnTo>
                    <a:lnTo>
                      <a:pt x="22" y="769"/>
                    </a:lnTo>
                    <a:lnTo>
                      <a:pt x="17" y="757"/>
                    </a:lnTo>
                    <a:lnTo>
                      <a:pt x="15" y="755"/>
                    </a:lnTo>
                    <a:lnTo>
                      <a:pt x="15" y="750"/>
                    </a:lnTo>
                    <a:lnTo>
                      <a:pt x="17" y="748"/>
                    </a:lnTo>
                    <a:lnTo>
                      <a:pt x="29" y="738"/>
                    </a:lnTo>
                    <a:lnTo>
                      <a:pt x="31" y="736"/>
                    </a:lnTo>
                    <a:lnTo>
                      <a:pt x="33" y="731"/>
                    </a:lnTo>
                    <a:lnTo>
                      <a:pt x="36" y="727"/>
                    </a:lnTo>
                    <a:lnTo>
                      <a:pt x="36" y="722"/>
                    </a:lnTo>
                    <a:lnTo>
                      <a:pt x="38" y="717"/>
                    </a:lnTo>
                    <a:lnTo>
                      <a:pt x="43" y="705"/>
                    </a:lnTo>
                    <a:lnTo>
                      <a:pt x="45" y="698"/>
                    </a:lnTo>
                    <a:lnTo>
                      <a:pt x="43" y="696"/>
                    </a:lnTo>
                    <a:lnTo>
                      <a:pt x="41" y="693"/>
                    </a:lnTo>
                    <a:lnTo>
                      <a:pt x="41" y="689"/>
                    </a:lnTo>
                    <a:lnTo>
                      <a:pt x="38" y="686"/>
                    </a:lnTo>
                    <a:lnTo>
                      <a:pt x="38" y="682"/>
                    </a:lnTo>
                    <a:lnTo>
                      <a:pt x="38" y="679"/>
                    </a:lnTo>
                    <a:lnTo>
                      <a:pt x="38" y="677"/>
                    </a:lnTo>
                    <a:lnTo>
                      <a:pt x="50" y="667"/>
                    </a:lnTo>
                    <a:lnTo>
                      <a:pt x="52" y="665"/>
                    </a:lnTo>
                    <a:lnTo>
                      <a:pt x="52" y="656"/>
                    </a:lnTo>
                    <a:lnTo>
                      <a:pt x="55" y="656"/>
                    </a:lnTo>
                    <a:lnTo>
                      <a:pt x="55" y="653"/>
                    </a:lnTo>
                    <a:lnTo>
                      <a:pt x="62" y="651"/>
                    </a:lnTo>
                    <a:lnTo>
                      <a:pt x="67" y="648"/>
                    </a:lnTo>
                    <a:lnTo>
                      <a:pt x="69" y="646"/>
                    </a:lnTo>
                    <a:lnTo>
                      <a:pt x="78" y="629"/>
                    </a:lnTo>
                    <a:lnTo>
                      <a:pt x="81" y="629"/>
                    </a:lnTo>
                    <a:lnTo>
                      <a:pt x="83" y="627"/>
                    </a:lnTo>
                    <a:lnTo>
                      <a:pt x="83" y="625"/>
                    </a:lnTo>
                    <a:lnTo>
                      <a:pt x="86" y="620"/>
                    </a:lnTo>
                    <a:lnTo>
                      <a:pt x="90" y="613"/>
                    </a:lnTo>
                    <a:lnTo>
                      <a:pt x="90" y="611"/>
                    </a:lnTo>
                    <a:lnTo>
                      <a:pt x="90" y="611"/>
                    </a:lnTo>
                    <a:lnTo>
                      <a:pt x="90" y="608"/>
                    </a:lnTo>
                    <a:lnTo>
                      <a:pt x="90" y="606"/>
                    </a:lnTo>
                    <a:lnTo>
                      <a:pt x="90" y="606"/>
                    </a:lnTo>
                    <a:lnTo>
                      <a:pt x="88" y="603"/>
                    </a:lnTo>
                    <a:lnTo>
                      <a:pt x="88" y="603"/>
                    </a:lnTo>
                    <a:lnTo>
                      <a:pt x="86" y="601"/>
                    </a:lnTo>
                    <a:lnTo>
                      <a:pt x="86" y="601"/>
                    </a:lnTo>
                    <a:lnTo>
                      <a:pt x="86" y="599"/>
                    </a:lnTo>
                    <a:lnTo>
                      <a:pt x="83" y="599"/>
                    </a:lnTo>
                    <a:lnTo>
                      <a:pt x="83" y="596"/>
                    </a:lnTo>
                    <a:lnTo>
                      <a:pt x="86" y="596"/>
                    </a:lnTo>
                    <a:lnTo>
                      <a:pt x="90" y="594"/>
                    </a:lnTo>
                    <a:lnTo>
                      <a:pt x="93" y="594"/>
                    </a:lnTo>
                    <a:lnTo>
                      <a:pt x="95" y="594"/>
                    </a:lnTo>
                    <a:lnTo>
                      <a:pt x="97" y="594"/>
                    </a:lnTo>
                    <a:lnTo>
                      <a:pt x="100" y="596"/>
                    </a:lnTo>
                    <a:lnTo>
                      <a:pt x="104" y="599"/>
                    </a:lnTo>
                    <a:lnTo>
                      <a:pt x="112" y="603"/>
                    </a:lnTo>
                    <a:lnTo>
                      <a:pt x="121" y="603"/>
                    </a:lnTo>
                    <a:lnTo>
                      <a:pt x="121" y="603"/>
                    </a:lnTo>
                    <a:lnTo>
                      <a:pt x="123" y="603"/>
                    </a:lnTo>
                    <a:lnTo>
                      <a:pt x="126" y="601"/>
                    </a:lnTo>
                    <a:lnTo>
                      <a:pt x="128" y="592"/>
                    </a:lnTo>
                    <a:lnTo>
                      <a:pt x="133" y="566"/>
                    </a:lnTo>
                    <a:lnTo>
                      <a:pt x="128" y="561"/>
                    </a:lnTo>
                    <a:lnTo>
                      <a:pt x="128" y="561"/>
                    </a:lnTo>
                    <a:lnTo>
                      <a:pt x="126" y="556"/>
                    </a:lnTo>
                    <a:lnTo>
                      <a:pt x="126" y="549"/>
                    </a:lnTo>
                    <a:lnTo>
                      <a:pt x="126" y="542"/>
                    </a:lnTo>
                    <a:lnTo>
                      <a:pt x="126" y="537"/>
                    </a:lnTo>
                    <a:lnTo>
                      <a:pt x="123" y="532"/>
                    </a:lnTo>
                    <a:lnTo>
                      <a:pt x="119" y="528"/>
                    </a:lnTo>
                    <a:lnTo>
                      <a:pt x="116" y="523"/>
                    </a:lnTo>
                    <a:lnTo>
                      <a:pt x="116" y="521"/>
                    </a:lnTo>
                    <a:lnTo>
                      <a:pt x="119" y="506"/>
                    </a:lnTo>
                    <a:lnTo>
                      <a:pt x="121" y="504"/>
                    </a:lnTo>
                    <a:lnTo>
                      <a:pt x="123" y="502"/>
                    </a:lnTo>
                    <a:lnTo>
                      <a:pt x="128" y="499"/>
                    </a:lnTo>
                    <a:lnTo>
                      <a:pt x="131" y="497"/>
                    </a:lnTo>
                    <a:lnTo>
                      <a:pt x="131" y="495"/>
                    </a:lnTo>
                    <a:lnTo>
                      <a:pt x="131" y="495"/>
                    </a:lnTo>
                    <a:lnTo>
                      <a:pt x="133" y="492"/>
                    </a:lnTo>
                    <a:lnTo>
                      <a:pt x="133" y="487"/>
                    </a:lnTo>
                    <a:lnTo>
                      <a:pt x="133" y="480"/>
                    </a:lnTo>
                    <a:lnTo>
                      <a:pt x="133" y="473"/>
                    </a:lnTo>
                    <a:lnTo>
                      <a:pt x="133" y="471"/>
                    </a:lnTo>
                    <a:lnTo>
                      <a:pt x="128" y="464"/>
                    </a:lnTo>
                    <a:lnTo>
                      <a:pt x="119" y="452"/>
                    </a:lnTo>
                    <a:lnTo>
                      <a:pt x="116" y="452"/>
                    </a:lnTo>
                    <a:lnTo>
                      <a:pt x="116" y="450"/>
                    </a:lnTo>
                    <a:lnTo>
                      <a:pt x="114" y="450"/>
                    </a:lnTo>
                    <a:lnTo>
                      <a:pt x="112" y="447"/>
                    </a:lnTo>
                    <a:lnTo>
                      <a:pt x="109" y="447"/>
                    </a:lnTo>
                    <a:lnTo>
                      <a:pt x="107" y="447"/>
                    </a:lnTo>
                    <a:lnTo>
                      <a:pt x="104" y="445"/>
                    </a:lnTo>
                    <a:lnTo>
                      <a:pt x="104" y="442"/>
                    </a:lnTo>
                    <a:lnTo>
                      <a:pt x="102" y="438"/>
                    </a:lnTo>
                    <a:lnTo>
                      <a:pt x="102" y="433"/>
                    </a:lnTo>
                    <a:lnTo>
                      <a:pt x="100" y="431"/>
                    </a:lnTo>
                    <a:lnTo>
                      <a:pt x="93" y="424"/>
                    </a:lnTo>
                    <a:lnTo>
                      <a:pt x="93" y="419"/>
                    </a:lnTo>
                    <a:lnTo>
                      <a:pt x="93" y="416"/>
                    </a:lnTo>
                    <a:lnTo>
                      <a:pt x="97" y="412"/>
                    </a:lnTo>
                    <a:lnTo>
                      <a:pt x="102" y="409"/>
                    </a:lnTo>
                    <a:lnTo>
                      <a:pt x="104" y="405"/>
                    </a:lnTo>
                    <a:lnTo>
                      <a:pt x="109" y="400"/>
                    </a:lnTo>
                    <a:lnTo>
                      <a:pt x="112" y="400"/>
                    </a:lnTo>
                    <a:lnTo>
                      <a:pt x="114" y="398"/>
                    </a:lnTo>
                    <a:lnTo>
                      <a:pt x="121" y="398"/>
                    </a:lnTo>
                    <a:lnTo>
                      <a:pt x="121" y="398"/>
                    </a:lnTo>
                    <a:lnTo>
                      <a:pt x="123" y="398"/>
                    </a:lnTo>
                    <a:lnTo>
                      <a:pt x="123" y="398"/>
                    </a:lnTo>
                    <a:lnTo>
                      <a:pt x="128" y="390"/>
                    </a:lnTo>
                    <a:lnTo>
                      <a:pt x="131" y="388"/>
                    </a:lnTo>
                    <a:lnTo>
                      <a:pt x="133" y="386"/>
                    </a:lnTo>
                    <a:lnTo>
                      <a:pt x="135" y="383"/>
                    </a:lnTo>
                    <a:lnTo>
                      <a:pt x="135" y="379"/>
                    </a:lnTo>
                    <a:lnTo>
                      <a:pt x="138" y="371"/>
                    </a:lnTo>
                    <a:lnTo>
                      <a:pt x="140" y="369"/>
                    </a:lnTo>
                    <a:lnTo>
                      <a:pt x="142" y="364"/>
                    </a:lnTo>
                    <a:lnTo>
                      <a:pt x="145" y="362"/>
                    </a:lnTo>
                    <a:lnTo>
                      <a:pt x="147" y="357"/>
                    </a:lnTo>
                    <a:lnTo>
                      <a:pt x="149" y="355"/>
                    </a:lnTo>
                    <a:lnTo>
                      <a:pt x="149" y="348"/>
                    </a:lnTo>
                    <a:lnTo>
                      <a:pt x="149" y="343"/>
                    </a:lnTo>
                    <a:lnTo>
                      <a:pt x="149" y="341"/>
                    </a:lnTo>
                    <a:lnTo>
                      <a:pt x="149" y="338"/>
                    </a:lnTo>
                    <a:lnTo>
                      <a:pt x="149" y="334"/>
                    </a:lnTo>
                    <a:lnTo>
                      <a:pt x="149" y="331"/>
                    </a:lnTo>
                    <a:lnTo>
                      <a:pt x="145" y="324"/>
                    </a:lnTo>
                    <a:lnTo>
                      <a:pt x="140" y="315"/>
                    </a:lnTo>
                    <a:lnTo>
                      <a:pt x="138" y="312"/>
                    </a:lnTo>
                    <a:lnTo>
                      <a:pt x="138" y="308"/>
                    </a:lnTo>
                    <a:lnTo>
                      <a:pt x="138" y="303"/>
                    </a:lnTo>
                    <a:lnTo>
                      <a:pt x="138" y="284"/>
                    </a:lnTo>
                    <a:lnTo>
                      <a:pt x="135" y="277"/>
                    </a:lnTo>
                    <a:lnTo>
                      <a:pt x="131" y="267"/>
                    </a:lnTo>
                    <a:lnTo>
                      <a:pt x="128" y="263"/>
                    </a:lnTo>
                    <a:lnTo>
                      <a:pt x="126" y="260"/>
                    </a:lnTo>
                    <a:lnTo>
                      <a:pt x="123" y="251"/>
                    </a:lnTo>
                    <a:lnTo>
                      <a:pt x="121" y="246"/>
                    </a:lnTo>
                    <a:lnTo>
                      <a:pt x="109" y="227"/>
                    </a:lnTo>
                    <a:lnTo>
                      <a:pt x="107" y="222"/>
                    </a:lnTo>
                    <a:lnTo>
                      <a:pt x="102" y="222"/>
                    </a:lnTo>
                    <a:lnTo>
                      <a:pt x="100" y="222"/>
                    </a:lnTo>
                    <a:lnTo>
                      <a:pt x="97" y="227"/>
                    </a:lnTo>
                    <a:lnTo>
                      <a:pt x="95" y="225"/>
                    </a:lnTo>
                    <a:lnTo>
                      <a:pt x="93" y="222"/>
                    </a:lnTo>
                    <a:lnTo>
                      <a:pt x="93" y="220"/>
                    </a:lnTo>
                    <a:lnTo>
                      <a:pt x="90" y="215"/>
                    </a:lnTo>
                    <a:lnTo>
                      <a:pt x="88" y="213"/>
                    </a:lnTo>
                    <a:lnTo>
                      <a:pt x="86" y="211"/>
                    </a:lnTo>
                    <a:lnTo>
                      <a:pt x="78" y="211"/>
                    </a:lnTo>
                    <a:lnTo>
                      <a:pt x="71" y="208"/>
                    </a:lnTo>
                    <a:lnTo>
                      <a:pt x="69" y="206"/>
                    </a:lnTo>
                    <a:lnTo>
                      <a:pt x="67" y="203"/>
                    </a:lnTo>
                    <a:lnTo>
                      <a:pt x="64" y="196"/>
                    </a:lnTo>
                    <a:lnTo>
                      <a:pt x="64" y="192"/>
                    </a:lnTo>
                    <a:lnTo>
                      <a:pt x="62" y="187"/>
                    </a:lnTo>
                    <a:lnTo>
                      <a:pt x="52" y="180"/>
                    </a:lnTo>
                    <a:lnTo>
                      <a:pt x="43" y="166"/>
                    </a:lnTo>
                    <a:lnTo>
                      <a:pt x="50" y="151"/>
                    </a:lnTo>
                    <a:lnTo>
                      <a:pt x="52" y="147"/>
                    </a:lnTo>
                    <a:lnTo>
                      <a:pt x="52" y="144"/>
                    </a:lnTo>
                    <a:lnTo>
                      <a:pt x="55" y="142"/>
                    </a:lnTo>
                    <a:lnTo>
                      <a:pt x="57" y="142"/>
                    </a:lnTo>
                    <a:lnTo>
                      <a:pt x="60" y="140"/>
                    </a:lnTo>
                    <a:lnTo>
                      <a:pt x="62" y="137"/>
                    </a:lnTo>
                    <a:lnTo>
                      <a:pt x="67" y="130"/>
                    </a:lnTo>
                    <a:lnTo>
                      <a:pt x="83" y="121"/>
                    </a:lnTo>
                    <a:lnTo>
                      <a:pt x="90" y="118"/>
                    </a:lnTo>
                    <a:lnTo>
                      <a:pt x="95" y="118"/>
                    </a:lnTo>
                    <a:lnTo>
                      <a:pt x="97" y="118"/>
                    </a:lnTo>
                    <a:lnTo>
                      <a:pt x="100" y="118"/>
                    </a:lnTo>
                    <a:lnTo>
                      <a:pt x="109" y="116"/>
                    </a:lnTo>
                    <a:lnTo>
                      <a:pt x="123" y="116"/>
                    </a:lnTo>
                    <a:lnTo>
                      <a:pt x="147" y="106"/>
                    </a:lnTo>
                    <a:lnTo>
                      <a:pt x="147" y="106"/>
                    </a:lnTo>
                    <a:lnTo>
                      <a:pt x="147" y="104"/>
                    </a:lnTo>
                    <a:lnTo>
                      <a:pt x="147" y="102"/>
                    </a:lnTo>
                    <a:lnTo>
                      <a:pt x="147" y="99"/>
                    </a:lnTo>
                    <a:lnTo>
                      <a:pt x="147" y="97"/>
                    </a:lnTo>
                    <a:lnTo>
                      <a:pt x="145" y="95"/>
                    </a:lnTo>
                    <a:lnTo>
                      <a:pt x="145" y="92"/>
                    </a:lnTo>
                    <a:lnTo>
                      <a:pt x="140" y="87"/>
                    </a:lnTo>
                    <a:lnTo>
                      <a:pt x="138" y="85"/>
                    </a:lnTo>
                    <a:lnTo>
                      <a:pt x="138" y="83"/>
                    </a:lnTo>
                    <a:lnTo>
                      <a:pt x="138" y="78"/>
                    </a:lnTo>
                    <a:lnTo>
                      <a:pt x="140" y="76"/>
                    </a:lnTo>
                    <a:lnTo>
                      <a:pt x="140" y="73"/>
                    </a:lnTo>
                    <a:lnTo>
                      <a:pt x="140" y="71"/>
                    </a:lnTo>
                    <a:lnTo>
                      <a:pt x="135" y="66"/>
                    </a:lnTo>
                    <a:lnTo>
                      <a:pt x="135" y="64"/>
                    </a:lnTo>
                    <a:lnTo>
                      <a:pt x="135" y="61"/>
                    </a:lnTo>
                    <a:lnTo>
                      <a:pt x="135" y="59"/>
                    </a:lnTo>
                    <a:lnTo>
                      <a:pt x="138" y="59"/>
                    </a:lnTo>
                    <a:lnTo>
                      <a:pt x="145" y="59"/>
                    </a:lnTo>
                    <a:lnTo>
                      <a:pt x="147" y="59"/>
                    </a:lnTo>
                    <a:lnTo>
                      <a:pt x="149" y="57"/>
                    </a:lnTo>
                    <a:lnTo>
                      <a:pt x="147" y="50"/>
                    </a:lnTo>
                    <a:lnTo>
                      <a:pt x="147" y="47"/>
                    </a:lnTo>
                    <a:lnTo>
                      <a:pt x="149" y="47"/>
                    </a:lnTo>
                    <a:lnTo>
                      <a:pt x="157" y="47"/>
                    </a:lnTo>
                    <a:lnTo>
                      <a:pt x="161" y="42"/>
                    </a:lnTo>
                    <a:lnTo>
                      <a:pt x="171" y="33"/>
                    </a:lnTo>
                    <a:lnTo>
                      <a:pt x="173" y="28"/>
                    </a:lnTo>
                    <a:lnTo>
                      <a:pt x="175" y="26"/>
                    </a:lnTo>
                    <a:lnTo>
                      <a:pt x="178" y="28"/>
                    </a:lnTo>
                    <a:lnTo>
                      <a:pt x="180" y="28"/>
                    </a:lnTo>
                    <a:lnTo>
                      <a:pt x="180" y="31"/>
                    </a:lnTo>
                    <a:lnTo>
                      <a:pt x="192" y="35"/>
                    </a:lnTo>
                    <a:lnTo>
                      <a:pt x="194" y="35"/>
                    </a:lnTo>
                    <a:lnTo>
                      <a:pt x="197" y="28"/>
                    </a:lnTo>
                    <a:lnTo>
                      <a:pt x="199" y="28"/>
                    </a:lnTo>
                    <a:lnTo>
                      <a:pt x="204" y="28"/>
                    </a:lnTo>
                    <a:lnTo>
                      <a:pt x="206" y="28"/>
                    </a:lnTo>
                    <a:lnTo>
                      <a:pt x="211" y="28"/>
                    </a:lnTo>
                    <a:lnTo>
                      <a:pt x="213" y="26"/>
                    </a:lnTo>
                    <a:lnTo>
                      <a:pt x="213" y="24"/>
                    </a:lnTo>
                    <a:lnTo>
                      <a:pt x="216" y="19"/>
                    </a:lnTo>
                    <a:lnTo>
                      <a:pt x="218" y="16"/>
                    </a:lnTo>
                    <a:lnTo>
                      <a:pt x="237" y="5"/>
                    </a:lnTo>
                    <a:lnTo>
                      <a:pt x="249" y="0"/>
                    </a:lnTo>
                    <a:lnTo>
                      <a:pt x="256" y="0"/>
                    </a:lnTo>
                    <a:lnTo>
                      <a:pt x="265" y="0"/>
                    </a:lnTo>
                    <a:lnTo>
                      <a:pt x="265" y="5"/>
                    </a:lnTo>
                    <a:lnTo>
                      <a:pt x="265" y="5"/>
                    </a:lnTo>
                    <a:lnTo>
                      <a:pt x="265" y="7"/>
                    </a:lnTo>
                    <a:lnTo>
                      <a:pt x="265" y="9"/>
                    </a:lnTo>
                    <a:lnTo>
                      <a:pt x="268" y="12"/>
                    </a:lnTo>
                    <a:lnTo>
                      <a:pt x="272" y="16"/>
                    </a:lnTo>
                    <a:lnTo>
                      <a:pt x="277" y="21"/>
                    </a:lnTo>
                    <a:lnTo>
                      <a:pt x="284" y="24"/>
                    </a:lnTo>
                    <a:lnTo>
                      <a:pt x="287" y="26"/>
                    </a:lnTo>
                    <a:lnTo>
                      <a:pt x="287" y="26"/>
                    </a:lnTo>
                    <a:lnTo>
                      <a:pt x="289" y="26"/>
                    </a:lnTo>
                    <a:lnTo>
                      <a:pt x="291" y="26"/>
                    </a:lnTo>
                    <a:lnTo>
                      <a:pt x="296" y="26"/>
                    </a:lnTo>
                    <a:lnTo>
                      <a:pt x="301" y="26"/>
                    </a:lnTo>
                    <a:lnTo>
                      <a:pt x="303" y="28"/>
                    </a:lnTo>
                    <a:lnTo>
                      <a:pt x="313" y="38"/>
                    </a:lnTo>
                    <a:lnTo>
                      <a:pt x="315" y="40"/>
                    </a:lnTo>
                    <a:lnTo>
                      <a:pt x="317" y="42"/>
                    </a:lnTo>
                    <a:lnTo>
                      <a:pt x="322" y="42"/>
                    </a:lnTo>
                    <a:lnTo>
                      <a:pt x="332" y="35"/>
                    </a:lnTo>
                    <a:lnTo>
                      <a:pt x="336" y="35"/>
                    </a:lnTo>
                    <a:lnTo>
                      <a:pt x="341" y="35"/>
                    </a:lnTo>
                    <a:lnTo>
                      <a:pt x="348" y="35"/>
                    </a:lnTo>
                    <a:lnTo>
                      <a:pt x="353" y="38"/>
                    </a:lnTo>
                    <a:lnTo>
                      <a:pt x="360" y="40"/>
                    </a:lnTo>
                    <a:lnTo>
                      <a:pt x="362" y="40"/>
                    </a:lnTo>
                    <a:lnTo>
                      <a:pt x="365" y="40"/>
                    </a:lnTo>
                    <a:lnTo>
                      <a:pt x="369" y="38"/>
                    </a:lnTo>
                    <a:lnTo>
                      <a:pt x="372" y="31"/>
                    </a:lnTo>
                    <a:lnTo>
                      <a:pt x="374" y="31"/>
                    </a:lnTo>
                    <a:lnTo>
                      <a:pt x="377" y="28"/>
                    </a:lnTo>
                    <a:lnTo>
                      <a:pt x="384" y="31"/>
                    </a:lnTo>
                    <a:lnTo>
                      <a:pt x="386" y="33"/>
                    </a:lnTo>
                    <a:lnTo>
                      <a:pt x="388" y="38"/>
                    </a:lnTo>
                    <a:lnTo>
                      <a:pt x="391" y="42"/>
                    </a:lnTo>
                    <a:lnTo>
                      <a:pt x="391" y="45"/>
                    </a:lnTo>
                    <a:lnTo>
                      <a:pt x="393" y="47"/>
                    </a:lnTo>
                    <a:lnTo>
                      <a:pt x="393" y="50"/>
                    </a:lnTo>
                    <a:lnTo>
                      <a:pt x="393" y="52"/>
                    </a:lnTo>
                    <a:lnTo>
                      <a:pt x="393" y="54"/>
                    </a:lnTo>
                    <a:lnTo>
                      <a:pt x="396" y="54"/>
                    </a:lnTo>
                    <a:lnTo>
                      <a:pt x="400" y="54"/>
                    </a:lnTo>
                    <a:lnTo>
                      <a:pt x="403" y="52"/>
                    </a:lnTo>
                    <a:lnTo>
                      <a:pt x="414" y="45"/>
                    </a:lnTo>
                    <a:lnTo>
                      <a:pt x="419" y="42"/>
                    </a:lnTo>
                    <a:lnTo>
                      <a:pt x="422" y="40"/>
                    </a:lnTo>
                    <a:lnTo>
                      <a:pt x="424" y="35"/>
                    </a:lnTo>
                    <a:lnTo>
                      <a:pt x="424" y="33"/>
                    </a:lnTo>
                    <a:lnTo>
                      <a:pt x="424" y="28"/>
                    </a:lnTo>
                    <a:lnTo>
                      <a:pt x="426" y="26"/>
                    </a:lnTo>
                    <a:lnTo>
                      <a:pt x="429" y="24"/>
                    </a:lnTo>
                    <a:lnTo>
                      <a:pt x="431" y="21"/>
                    </a:lnTo>
                    <a:lnTo>
                      <a:pt x="431" y="16"/>
                    </a:lnTo>
                    <a:lnTo>
                      <a:pt x="431" y="14"/>
                    </a:lnTo>
                    <a:lnTo>
                      <a:pt x="431" y="14"/>
                    </a:lnTo>
                    <a:lnTo>
                      <a:pt x="440" y="14"/>
                    </a:lnTo>
                    <a:lnTo>
                      <a:pt x="448" y="28"/>
                    </a:lnTo>
                    <a:lnTo>
                      <a:pt x="448" y="31"/>
                    </a:lnTo>
                    <a:lnTo>
                      <a:pt x="450" y="35"/>
                    </a:lnTo>
                    <a:lnTo>
                      <a:pt x="450" y="38"/>
                    </a:lnTo>
                    <a:lnTo>
                      <a:pt x="455" y="40"/>
                    </a:lnTo>
                    <a:lnTo>
                      <a:pt x="455" y="42"/>
                    </a:lnTo>
                    <a:lnTo>
                      <a:pt x="459" y="45"/>
                    </a:lnTo>
                    <a:lnTo>
                      <a:pt x="459" y="47"/>
                    </a:lnTo>
                    <a:lnTo>
                      <a:pt x="462" y="47"/>
                    </a:lnTo>
                    <a:lnTo>
                      <a:pt x="462" y="47"/>
                    </a:lnTo>
                    <a:lnTo>
                      <a:pt x="464" y="50"/>
                    </a:lnTo>
                    <a:lnTo>
                      <a:pt x="466" y="57"/>
                    </a:lnTo>
                    <a:lnTo>
                      <a:pt x="471" y="64"/>
                    </a:lnTo>
                    <a:lnTo>
                      <a:pt x="474" y="64"/>
                    </a:lnTo>
                    <a:lnTo>
                      <a:pt x="476" y="66"/>
                    </a:lnTo>
                    <a:lnTo>
                      <a:pt x="476" y="69"/>
                    </a:lnTo>
                    <a:lnTo>
                      <a:pt x="478" y="76"/>
                    </a:lnTo>
                    <a:lnTo>
                      <a:pt x="478" y="85"/>
                    </a:lnTo>
                    <a:lnTo>
                      <a:pt x="478" y="87"/>
                    </a:lnTo>
                    <a:lnTo>
                      <a:pt x="476" y="90"/>
                    </a:lnTo>
                    <a:lnTo>
                      <a:pt x="476" y="92"/>
                    </a:lnTo>
                    <a:lnTo>
                      <a:pt x="478" y="95"/>
                    </a:lnTo>
                    <a:lnTo>
                      <a:pt x="481" y="95"/>
                    </a:lnTo>
                    <a:lnTo>
                      <a:pt x="485" y="97"/>
                    </a:lnTo>
                    <a:lnTo>
                      <a:pt x="485" y="97"/>
                    </a:lnTo>
                    <a:lnTo>
                      <a:pt x="488" y="99"/>
                    </a:lnTo>
                    <a:lnTo>
                      <a:pt x="490" y="99"/>
                    </a:lnTo>
                    <a:lnTo>
                      <a:pt x="493" y="102"/>
                    </a:lnTo>
                    <a:lnTo>
                      <a:pt x="495" y="102"/>
                    </a:lnTo>
                    <a:lnTo>
                      <a:pt x="495" y="102"/>
                    </a:lnTo>
                    <a:lnTo>
                      <a:pt x="495" y="104"/>
                    </a:lnTo>
                    <a:lnTo>
                      <a:pt x="497" y="104"/>
                    </a:lnTo>
                    <a:lnTo>
                      <a:pt x="497" y="104"/>
                    </a:lnTo>
                    <a:lnTo>
                      <a:pt x="502" y="104"/>
                    </a:lnTo>
                    <a:lnTo>
                      <a:pt x="504" y="104"/>
                    </a:lnTo>
                    <a:lnTo>
                      <a:pt x="507" y="104"/>
                    </a:lnTo>
                    <a:lnTo>
                      <a:pt x="507" y="106"/>
                    </a:lnTo>
                    <a:lnTo>
                      <a:pt x="509" y="109"/>
                    </a:lnTo>
                    <a:lnTo>
                      <a:pt x="514" y="111"/>
                    </a:lnTo>
                    <a:lnTo>
                      <a:pt x="516" y="113"/>
                    </a:lnTo>
                    <a:lnTo>
                      <a:pt x="516" y="113"/>
                    </a:lnTo>
                    <a:lnTo>
                      <a:pt x="519" y="116"/>
                    </a:lnTo>
                    <a:lnTo>
                      <a:pt x="519" y="116"/>
                    </a:lnTo>
                    <a:lnTo>
                      <a:pt x="528" y="118"/>
                    </a:lnTo>
                    <a:lnTo>
                      <a:pt x="535" y="118"/>
                    </a:lnTo>
                    <a:lnTo>
                      <a:pt x="540" y="121"/>
                    </a:lnTo>
                    <a:lnTo>
                      <a:pt x="542" y="123"/>
                    </a:lnTo>
                    <a:lnTo>
                      <a:pt x="547" y="123"/>
                    </a:lnTo>
                    <a:lnTo>
                      <a:pt x="547" y="125"/>
                    </a:lnTo>
                    <a:lnTo>
                      <a:pt x="549" y="125"/>
                    </a:lnTo>
                    <a:lnTo>
                      <a:pt x="549" y="128"/>
                    </a:lnTo>
                    <a:lnTo>
                      <a:pt x="549" y="130"/>
                    </a:lnTo>
                    <a:lnTo>
                      <a:pt x="549" y="132"/>
                    </a:lnTo>
                    <a:lnTo>
                      <a:pt x="549" y="135"/>
                    </a:lnTo>
                    <a:lnTo>
                      <a:pt x="552" y="137"/>
                    </a:lnTo>
                    <a:lnTo>
                      <a:pt x="552" y="140"/>
                    </a:lnTo>
                    <a:lnTo>
                      <a:pt x="552" y="140"/>
                    </a:lnTo>
                    <a:lnTo>
                      <a:pt x="554" y="142"/>
                    </a:lnTo>
                    <a:lnTo>
                      <a:pt x="552" y="144"/>
                    </a:lnTo>
                    <a:lnTo>
                      <a:pt x="552" y="156"/>
                    </a:lnTo>
                    <a:lnTo>
                      <a:pt x="552" y="158"/>
                    </a:lnTo>
                    <a:lnTo>
                      <a:pt x="552" y="161"/>
                    </a:lnTo>
                    <a:lnTo>
                      <a:pt x="552" y="163"/>
                    </a:lnTo>
                    <a:lnTo>
                      <a:pt x="552" y="163"/>
                    </a:lnTo>
                    <a:lnTo>
                      <a:pt x="554" y="166"/>
                    </a:lnTo>
                    <a:lnTo>
                      <a:pt x="554" y="166"/>
                    </a:lnTo>
                    <a:lnTo>
                      <a:pt x="554" y="168"/>
                    </a:lnTo>
                    <a:lnTo>
                      <a:pt x="554" y="170"/>
                    </a:lnTo>
                    <a:lnTo>
                      <a:pt x="554" y="173"/>
                    </a:lnTo>
                    <a:lnTo>
                      <a:pt x="554" y="175"/>
                    </a:lnTo>
                    <a:lnTo>
                      <a:pt x="554" y="175"/>
                    </a:lnTo>
                    <a:lnTo>
                      <a:pt x="556" y="177"/>
                    </a:lnTo>
                    <a:lnTo>
                      <a:pt x="556" y="180"/>
                    </a:lnTo>
                    <a:lnTo>
                      <a:pt x="556" y="180"/>
                    </a:lnTo>
                    <a:lnTo>
                      <a:pt x="559" y="180"/>
                    </a:lnTo>
                    <a:lnTo>
                      <a:pt x="559" y="182"/>
                    </a:lnTo>
                    <a:lnTo>
                      <a:pt x="559" y="182"/>
                    </a:lnTo>
                    <a:lnTo>
                      <a:pt x="559" y="185"/>
                    </a:lnTo>
                    <a:lnTo>
                      <a:pt x="559" y="185"/>
                    </a:lnTo>
                    <a:lnTo>
                      <a:pt x="554" y="18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4224338" y="2132013"/>
                <a:ext cx="1247775" cy="1498600"/>
              </a:xfrm>
              <a:custGeom>
                <a:avLst/>
                <a:gdLst>
                  <a:gd name="T0" fmla="*/ 762 w 786"/>
                  <a:gd name="T1" fmla="*/ 315 h 944"/>
                  <a:gd name="T2" fmla="*/ 762 w 786"/>
                  <a:gd name="T3" fmla="*/ 355 h 944"/>
                  <a:gd name="T4" fmla="*/ 757 w 786"/>
                  <a:gd name="T5" fmla="*/ 379 h 944"/>
                  <a:gd name="T6" fmla="*/ 776 w 786"/>
                  <a:gd name="T7" fmla="*/ 428 h 944"/>
                  <a:gd name="T8" fmla="*/ 738 w 786"/>
                  <a:gd name="T9" fmla="*/ 544 h 944"/>
                  <a:gd name="T10" fmla="*/ 724 w 786"/>
                  <a:gd name="T11" fmla="*/ 596 h 944"/>
                  <a:gd name="T12" fmla="*/ 778 w 786"/>
                  <a:gd name="T13" fmla="*/ 639 h 944"/>
                  <a:gd name="T14" fmla="*/ 760 w 786"/>
                  <a:gd name="T15" fmla="*/ 670 h 944"/>
                  <a:gd name="T16" fmla="*/ 771 w 786"/>
                  <a:gd name="T17" fmla="*/ 741 h 944"/>
                  <a:gd name="T18" fmla="*/ 776 w 786"/>
                  <a:gd name="T19" fmla="*/ 779 h 944"/>
                  <a:gd name="T20" fmla="*/ 700 w 786"/>
                  <a:gd name="T21" fmla="*/ 783 h 944"/>
                  <a:gd name="T22" fmla="*/ 636 w 786"/>
                  <a:gd name="T23" fmla="*/ 798 h 944"/>
                  <a:gd name="T24" fmla="*/ 622 w 786"/>
                  <a:gd name="T25" fmla="*/ 854 h 944"/>
                  <a:gd name="T26" fmla="*/ 587 w 786"/>
                  <a:gd name="T27" fmla="*/ 933 h 944"/>
                  <a:gd name="T28" fmla="*/ 563 w 786"/>
                  <a:gd name="T29" fmla="*/ 885 h 944"/>
                  <a:gd name="T30" fmla="*/ 530 w 786"/>
                  <a:gd name="T31" fmla="*/ 888 h 944"/>
                  <a:gd name="T32" fmla="*/ 483 w 786"/>
                  <a:gd name="T33" fmla="*/ 916 h 944"/>
                  <a:gd name="T34" fmla="*/ 412 w 786"/>
                  <a:gd name="T35" fmla="*/ 942 h 944"/>
                  <a:gd name="T36" fmla="*/ 338 w 786"/>
                  <a:gd name="T37" fmla="*/ 930 h 944"/>
                  <a:gd name="T38" fmla="*/ 367 w 786"/>
                  <a:gd name="T39" fmla="*/ 878 h 944"/>
                  <a:gd name="T40" fmla="*/ 360 w 786"/>
                  <a:gd name="T41" fmla="*/ 859 h 944"/>
                  <a:gd name="T42" fmla="*/ 357 w 786"/>
                  <a:gd name="T43" fmla="*/ 821 h 944"/>
                  <a:gd name="T44" fmla="*/ 315 w 786"/>
                  <a:gd name="T45" fmla="*/ 802 h 944"/>
                  <a:gd name="T46" fmla="*/ 293 w 786"/>
                  <a:gd name="T47" fmla="*/ 793 h 944"/>
                  <a:gd name="T48" fmla="*/ 272 w 786"/>
                  <a:gd name="T49" fmla="*/ 746 h 944"/>
                  <a:gd name="T50" fmla="*/ 239 w 786"/>
                  <a:gd name="T51" fmla="*/ 710 h 944"/>
                  <a:gd name="T52" fmla="*/ 204 w 786"/>
                  <a:gd name="T53" fmla="*/ 750 h 944"/>
                  <a:gd name="T54" fmla="*/ 177 w 786"/>
                  <a:gd name="T55" fmla="*/ 734 h 944"/>
                  <a:gd name="T56" fmla="*/ 111 w 786"/>
                  <a:gd name="T57" fmla="*/ 724 h 944"/>
                  <a:gd name="T58" fmla="*/ 73 w 786"/>
                  <a:gd name="T59" fmla="*/ 701 h 944"/>
                  <a:gd name="T60" fmla="*/ 78 w 786"/>
                  <a:gd name="T61" fmla="*/ 646 h 944"/>
                  <a:gd name="T62" fmla="*/ 78 w 786"/>
                  <a:gd name="T63" fmla="*/ 585 h 944"/>
                  <a:gd name="T64" fmla="*/ 57 w 786"/>
                  <a:gd name="T65" fmla="*/ 521 h 944"/>
                  <a:gd name="T66" fmla="*/ 26 w 786"/>
                  <a:gd name="T67" fmla="*/ 473 h 944"/>
                  <a:gd name="T68" fmla="*/ 31 w 786"/>
                  <a:gd name="T69" fmla="*/ 438 h 944"/>
                  <a:gd name="T70" fmla="*/ 12 w 786"/>
                  <a:gd name="T71" fmla="*/ 376 h 944"/>
                  <a:gd name="T72" fmla="*/ 21 w 786"/>
                  <a:gd name="T73" fmla="*/ 315 h 944"/>
                  <a:gd name="T74" fmla="*/ 7 w 786"/>
                  <a:gd name="T75" fmla="*/ 282 h 944"/>
                  <a:gd name="T76" fmla="*/ 47 w 786"/>
                  <a:gd name="T77" fmla="*/ 251 h 944"/>
                  <a:gd name="T78" fmla="*/ 62 w 786"/>
                  <a:gd name="T79" fmla="*/ 206 h 944"/>
                  <a:gd name="T80" fmla="*/ 50 w 786"/>
                  <a:gd name="T81" fmla="*/ 125 h 944"/>
                  <a:gd name="T82" fmla="*/ 28 w 786"/>
                  <a:gd name="T83" fmla="*/ 90 h 944"/>
                  <a:gd name="T84" fmla="*/ 43 w 786"/>
                  <a:gd name="T85" fmla="*/ 52 h 944"/>
                  <a:gd name="T86" fmla="*/ 69 w 786"/>
                  <a:gd name="T87" fmla="*/ 21 h 944"/>
                  <a:gd name="T88" fmla="*/ 149 w 786"/>
                  <a:gd name="T89" fmla="*/ 0 h 944"/>
                  <a:gd name="T90" fmla="*/ 213 w 786"/>
                  <a:gd name="T91" fmla="*/ 64 h 944"/>
                  <a:gd name="T92" fmla="*/ 232 w 786"/>
                  <a:gd name="T93" fmla="*/ 111 h 944"/>
                  <a:gd name="T94" fmla="*/ 265 w 786"/>
                  <a:gd name="T95" fmla="*/ 125 h 944"/>
                  <a:gd name="T96" fmla="*/ 301 w 786"/>
                  <a:gd name="T97" fmla="*/ 175 h 944"/>
                  <a:gd name="T98" fmla="*/ 341 w 786"/>
                  <a:gd name="T99" fmla="*/ 201 h 944"/>
                  <a:gd name="T100" fmla="*/ 376 w 786"/>
                  <a:gd name="T101" fmla="*/ 185 h 944"/>
                  <a:gd name="T102" fmla="*/ 400 w 786"/>
                  <a:gd name="T103" fmla="*/ 185 h 944"/>
                  <a:gd name="T104" fmla="*/ 499 w 786"/>
                  <a:gd name="T105" fmla="*/ 152 h 944"/>
                  <a:gd name="T106" fmla="*/ 573 w 786"/>
                  <a:gd name="T107" fmla="*/ 173 h 944"/>
                  <a:gd name="T108" fmla="*/ 584 w 786"/>
                  <a:gd name="T109" fmla="*/ 192 h 944"/>
                  <a:gd name="T110" fmla="*/ 601 w 786"/>
                  <a:gd name="T111" fmla="*/ 249 h 944"/>
                  <a:gd name="T112" fmla="*/ 627 w 786"/>
                  <a:gd name="T113" fmla="*/ 279 h 944"/>
                  <a:gd name="T114" fmla="*/ 667 w 786"/>
                  <a:gd name="T115" fmla="*/ 294 h 944"/>
                  <a:gd name="T116" fmla="*/ 700 w 786"/>
                  <a:gd name="T117" fmla="*/ 31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6" h="944">
                    <a:moveTo>
                      <a:pt x="731" y="317"/>
                    </a:moveTo>
                    <a:lnTo>
                      <a:pt x="731" y="317"/>
                    </a:lnTo>
                    <a:lnTo>
                      <a:pt x="731" y="315"/>
                    </a:lnTo>
                    <a:lnTo>
                      <a:pt x="733" y="312"/>
                    </a:lnTo>
                    <a:lnTo>
                      <a:pt x="743" y="315"/>
                    </a:lnTo>
                    <a:lnTo>
                      <a:pt x="748" y="312"/>
                    </a:lnTo>
                    <a:lnTo>
                      <a:pt x="748" y="310"/>
                    </a:lnTo>
                    <a:lnTo>
                      <a:pt x="752" y="305"/>
                    </a:lnTo>
                    <a:lnTo>
                      <a:pt x="755" y="305"/>
                    </a:lnTo>
                    <a:lnTo>
                      <a:pt x="757" y="305"/>
                    </a:lnTo>
                    <a:lnTo>
                      <a:pt x="760" y="308"/>
                    </a:lnTo>
                    <a:lnTo>
                      <a:pt x="762" y="310"/>
                    </a:lnTo>
                    <a:lnTo>
                      <a:pt x="762" y="315"/>
                    </a:lnTo>
                    <a:lnTo>
                      <a:pt x="764" y="317"/>
                    </a:lnTo>
                    <a:lnTo>
                      <a:pt x="762" y="320"/>
                    </a:lnTo>
                    <a:lnTo>
                      <a:pt x="762" y="322"/>
                    </a:lnTo>
                    <a:lnTo>
                      <a:pt x="764" y="324"/>
                    </a:lnTo>
                    <a:lnTo>
                      <a:pt x="767" y="327"/>
                    </a:lnTo>
                    <a:lnTo>
                      <a:pt x="769" y="329"/>
                    </a:lnTo>
                    <a:lnTo>
                      <a:pt x="769" y="334"/>
                    </a:lnTo>
                    <a:lnTo>
                      <a:pt x="769" y="336"/>
                    </a:lnTo>
                    <a:lnTo>
                      <a:pt x="769" y="338"/>
                    </a:lnTo>
                    <a:lnTo>
                      <a:pt x="769" y="343"/>
                    </a:lnTo>
                    <a:lnTo>
                      <a:pt x="767" y="346"/>
                    </a:lnTo>
                    <a:lnTo>
                      <a:pt x="764" y="350"/>
                    </a:lnTo>
                    <a:lnTo>
                      <a:pt x="762" y="355"/>
                    </a:lnTo>
                    <a:lnTo>
                      <a:pt x="760" y="355"/>
                    </a:lnTo>
                    <a:lnTo>
                      <a:pt x="760" y="357"/>
                    </a:lnTo>
                    <a:lnTo>
                      <a:pt x="755" y="357"/>
                    </a:lnTo>
                    <a:lnTo>
                      <a:pt x="752" y="357"/>
                    </a:lnTo>
                    <a:lnTo>
                      <a:pt x="750" y="360"/>
                    </a:lnTo>
                    <a:lnTo>
                      <a:pt x="748" y="362"/>
                    </a:lnTo>
                    <a:lnTo>
                      <a:pt x="748" y="369"/>
                    </a:lnTo>
                    <a:lnTo>
                      <a:pt x="748" y="372"/>
                    </a:lnTo>
                    <a:lnTo>
                      <a:pt x="748" y="376"/>
                    </a:lnTo>
                    <a:lnTo>
                      <a:pt x="748" y="376"/>
                    </a:lnTo>
                    <a:lnTo>
                      <a:pt x="750" y="379"/>
                    </a:lnTo>
                    <a:lnTo>
                      <a:pt x="752" y="379"/>
                    </a:lnTo>
                    <a:lnTo>
                      <a:pt x="757" y="379"/>
                    </a:lnTo>
                    <a:lnTo>
                      <a:pt x="760" y="381"/>
                    </a:lnTo>
                    <a:lnTo>
                      <a:pt x="760" y="386"/>
                    </a:lnTo>
                    <a:lnTo>
                      <a:pt x="762" y="388"/>
                    </a:lnTo>
                    <a:lnTo>
                      <a:pt x="762" y="391"/>
                    </a:lnTo>
                    <a:lnTo>
                      <a:pt x="762" y="395"/>
                    </a:lnTo>
                    <a:lnTo>
                      <a:pt x="764" y="400"/>
                    </a:lnTo>
                    <a:lnTo>
                      <a:pt x="767" y="405"/>
                    </a:lnTo>
                    <a:lnTo>
                      <a:pt x="769" y="407"/>
                    </a:lnTo>
                    <a:lnTo>
                      <a:pt x="771" y="407"/>
                    </a:lnTo>
                    <a:lnTo>
                      <a:pt x="774" y="410"/>
                    </a:lnTo>
                    <a:lnTo>
                      <a:pt x="776" y="412"/>
                    </a:lnTo>
                    <a:lnTo>
                      <a:pt x="776" y="417"/>
                    </a:lnTo>
                    <a:lnTo>
                      <a:pt x="776" y="428"/>
                    </a:lnTo>
                    <a:lnTo>
                      <a:pt x="778" y="431"/>
                    </a:lnTo>
                    <a:lnTo>
                      <a:pt x="778" y="438"/>
                    </a:lnTo>
                    <a:lnTo>
                      <a:pt x="781" y="440"/>
                    </a:lnTo>
                    <a:lnTo>
                      <a:pt x="786" y="445"/>
                    </a:lnTo>
                    <a:lnTo>
                      <a:pt x="781" y="471"/>
                    </a:lnTo>
                    <a:lnTo>
                      <a:pt x="778" y="483"/>
                    </a:lnTo>
                    <a:lnTo>
                      <a:pt x="778" y="488"/>
                    </a:lnTo>
                    <a:lnTo>
                      <a:pt x="757" y="528"/>
                    </a:lnTo>
                    <a:lnTo>
                      <a:pt x="752" y="533"/>
                    </a:lnTo>
                    <a:lnTo>
                      <a:pt x="750" y="535"/>
                    </a:lnTo>
                    <a:lnTo>
                      <a:pt x="745" y="537"/>
                    </a:lnTo>
                    <a:lnTo>
                      <a:pt x="741" y="540"/>
                    </a:lnTo>
                    <a:lnTo>
                      <a:pt x="738" y="544"/>
                    </a:lnTo>
                    <a:lnTo>
                      <a:pt x="731" y="547"/>
                    </a:lnTo>
                    <a:lnTo>
                      <a:pt x="729" y="549"/>
                    </a:lnTo>
                    <a:lnTo>
                      <a:pt x="729" y="552"/>
                    </a:lnTo>
                    <a:lnTo>
                      <a:pt x="729" y="554"/>
                    </a:lnTo>
                    <a:lnTo>
                      <a:pt x="729" y="556"/>
                    </a:lnTo>
                    <a:lnTo>
                      <a:pt x="729" y="561"/>
                    </a:lnTo>
                    <a:lnTo>
                      <a:pt x="731" y="563"/>
                    </a:lnTo>
                    <a:lnTo>
                      <a:pt x="731" y="566"/>
                    </a:lnTo>
                    <a:lnTo>
                      <a:pt x="731" y="568"/>
                    </a:lnTo>
                    <a:lnTo>
                      <a:pt x="729" y="570"/>
                    </a:lnTo>
                    <a:lnTo>
                      <a:pt x="719" y="578"/>
                    </a:lnTo>
                    <a:lnTo>
                      <a:pt x="715" y="582"/>
                    </a:lnTo>
                    <a:lnTo>
                      <a:pt x="724" y="596"/>
                    </a:lnTo>
                    <a:lnTo>
                      <a:pt x="741" y="613"/>
                    </a:lnTo>
                    <a:lnTo>
                      <a:pt x="748" y="618"/>
                    </a:lnTo>
                    <a:lnTo>
                      <a:pt x="752" y="618"/>
                    </a:lnTo>
                    <a:lnTo>
                      <a:pt x="755" y="620"/>
                    </a:lnTo>
                    <a:lnTo>
                      <a:pt x="760" y="620"/>
                    </a:lnTo>
                    <a:lnTo>
                      <a:pt x="764" y="623"/>
                    </a:lnTo>
                    <a:lnTo>
                      <a:pt x="767" y="625"/>
                    </a:lnTo>
                    <a:lnTo>
                      <a:pt x="769" y="627"/>
                    </a:lnTo>
                    <a:lnTo>
                      <a:pt x="776" y="630"/>
                    </a:lnTo>
                    <a:lnTo>
                      <a:pt x="778" y="630"/>
                    </a:lnTo>
                    <a:lnTo>
                      <a:pt x="781" y="632"/>
                    </a:lnTo>
                    <a:lnTo>
                      <a:pt x="778" y="634"/>
                    </a:lnTo>
                    <a:lnTo>
                      <a:pt x="778" y="639"/>
                    </a:lnTo>
                    <a:lnTo>
                      <a:pt x="776" y="641"/>
                    </a:lnTo>
                    <a:lnTo>
                      <a:pt x="774" y="644"/>
                    </a:lnTo>
                    <a:lnTo>
                      <a:pt x="757" y="646"/>
                    </a:lnTo>
                    <a:lnTo>
                      <a:pt x="752" y="649"/>
                    </a:lnTo>
                    <a:lnTo>
                      <a:pt x="750" y="649"/>
                    </a:lnTo>
                    <a:lnTo>
                      <a:pt x="750" y="653"/>
                    </a:lnTo>
                    <a:lnTo>
                      <a:pt x="750" y="656"/>
                    </a:lnTo>
                    <a:lnTo>
                      <a:pt x="750" y="658"/>
                    </a:lnTo>
                    <a:lnTo>
                      <a:pt x="752" y="660"/>
                    </a:lnTo>
                    <a:lnTo>
                      <a:pt x="757" y="663"/>
                    </a:lnTo>
                    <a:lnTo>
                      <a:pt x="760" y="665"/>
                    </a:lnTo>
                    <a:lnTo>
                      <a:pt x="762" y="667"/>
                    </a:lnTo>
                    <a:lnTo>
                      <a:pt x="760" y="670"/>
                    </a:lnTo>
                    <a:lnTo>
                      <a:pt x="757" y="677"/>
                    </a:lnTo>
                    <a:lnTo>
                      <a:pt x="757" y="679"/>
                    </a:lnTo>
                    <a:lnTo>
                      <a:pt x="760" y="682"/>
                    </a:lnTo>
                    <a:lnTo>
                      <a:pt x="764" y="686"/>
                    </a:lnTo>
                    <a:lnTo>
                      <a:pt x="767" y="691"/>
                    </a:lnTo>
                    <a:lnTo>
                      <a:pt x="774" y="715"/>
                    </a:lnTo>
                    <a:lnTo>
                      <a:pt x="776" y="722"/>
                    </a:lnTo>
                    <a:lnTo>
                      <a:pt x="776" y="727"/>
                    </a:lnTo>
                    <a:lnTo>
                      <a:pt x="774" y="729"/>
                    </a:lnTo>
                    <a:lnTo>
                      <a:pt x="774" y="731"/>
                    </a:lnTo>
                    <a:lnTo>
                      <a:pt x="774" y="736"/>
                    </a:lnTo>
                    <a:lnTo>
                      <a:pt x="774" y="738"/>
                    </a:lnTo>
                    <a:lnTo>
                      <a:pt x="771" y="741"/>
                    </a:lnTo>
                    <a:lnTo>
                      <a:pt x="771" y="746"/>
                    </a:lnTo>
                    <a:lnTo>
                      <a:pt x="769" y="746"/>
                    </a:lnTo>
                    <a:lnTo>
                      <a:pt x="764" y="750"/>
                    </a:lnTo>
                    <a:lnTo>
                      <a:pt x="762" y="750"/>
                    </a:lnTo>
                    <a:lnTo>
                      <a:pt x="760" y="755"/>
                    </a:lnTo>
                    <a:lnTo>
                      <a:pt x="760" y="760"/>
                    </a:lnTo>
                    <a:lnTo>
                      <a:pt x="760" y="765"/>
                    </a:lnTo>
                    <a:lnTo>
                      <a:pt x="762" y="769"/>
                    </a:lnTo>
                    <a:lnTo>
                      <a:pt x="762" y="772"/>
                    </a:lnTo>
                    <a:lnTo>
                      <a:pt x="764" y="774"/>
                    </a:lnTo>
                    <a:lnTo>
                      <a:pt x="767" y="774"/>
                    </a:lnTo>
                    <a:lnTo>
                      <a:pt x="774" y="779"/>
                    </a:lnTo>
                    <a:lnTo>
                      <a:pt x="776" y="779"/>
                    </a:lnTo>
                    <a:lnTo>
                      <a:pt x="781" y="783"/>
                    </a:lnTo>
                    <a:lnTo>
                      <a:pt x="781" y="786"/>
                    </a:lnTo>
                    <a:lnTo>
                      <a:pt x="778" y="791"/>
                    </a:lnTo>
                    <a:lnTo>
                      <a:pt x="776" y="793"/>
                    </a:lnTo>
                    <a:lnTo>
                      <a:pt x="774" y="793"/>
                    </a:lnTo>
                    <a:lnTo>
                      <a:pt x="755" y="800"/>
                    </a:lnTo>
                    <a:lnTo>
                      <a:pt x="748" y="805"/>
                    </a:lnTo>
                    <a:lnTo>
                      <a:pt x="726" y="800"/>
                    </a:lnTo>
                    <a:lnTo>
                      <a:pt x="719" y="795"/>
                    </a:lnTo>
                    <a:lnTo>
                      <a:pt x="712" y="788"/>
                    </a:lnTo>
                    <a:lnTo>
                      <a:pt x="707" y="786"/>
                    </a:lnTo>
                    <a:lnTo>
                      <a:pt x="705" y="783"/>
                    </a:lnTo>
                    <a:lnTo>
                      <a:pt x="700" y="783"/>
                    </a:lnTo>
                    <a:lnTo>
                      <a:pt x="693" y="786"/>
                    </a:lnTo>
                    <a:lnTo>
                      <a:pt x="674" y="793"/>
                    </a:lnTo>
                    <a:lnTo>
                      <a:pt x="667" y="793"/>
                    </a:lnTo>
                    <a:lnTo>
                      <a:pt x="663" y="793"/>
                    </a:lnTo>
                    <a:lnTo>
                      <a:pt x="653" y="788"/>
                    </a:lnTo>
                    <a:lnTo>
                      <a:pt x="648" y="788"/>
                    </a:lnTo>
                    <a:lnTo>
                      <a:pt x="644" y="788"/>
                    </a:lnTo>
                    <a:lnTo>
                      <a:pt x="639" y="788"/>
                    </a:lnTo>
                    <a:lnTo>
                      <a:pt x="639" y="791"/>
                    </a:lnTo>
                    <a:lnTo>
                      <a:pt x="636" y="791"/>
                    </a:lnTo>
                    <a:lnTo>
                      <a:pt x="636" y="793"/>
                    </a:lnTo>
                    <a:lnTo>
                      <a:pt x="636" y="795"/>
                    </a:lnTo>
                    <a:lnTo>
                      <a:pt x="636" y="798"/>
                    </a:lnTo>
                    <a:lnTo>
                      <a:pt x="634" y="802"/>
                    </a:lnTo>
                    <a:lnTo>
                      <a:pt x="634" y="805"/>
                    </a:lnTo>
                    <a:lnTo>
                      <a:pt x="632" y="812"/>
                    </a:lnTo>
                    <a:lnTo>
                      <a:pt x="632" y="814"/>
                    </a:lnTo>
                    <a:lnTo>
                      <a:pt x="632" y="814"/>
                    </a:lnTo>
                    <a:lnTo>
                      <a:pt x="629" y="831"/>
                    </a:lnTo>
                    <a:lnTo>
                      <a:pt x="629" y="833"/>
                    </a:lnTo>
                    <a:lnTo>
                      <a:pt x="629" y="838"/>
                    </a:lnTo>
                    <a:lnTo>
                      <a:pt x="625" y="845"/>
                    </a:lnTo>
                    <a:lnTo>
                      <a:pt x="622" y="850"/>
                    </a:lnTo>
                    <a:lnTo>
                      <a:pt x="622" y="852"/>
                    </a:lnTo>
                    <a:lnTo>
                      <a:pt x="622" y="852"/>
                    </a:lnTo>
                    <a:lnTo>
                      <a:pt x="622" y="854"/>
                    </a:lnTo>
                    <a:lnTo>
                      <a:pt x="622" y="857"/>
                    </a:lnTo>
                    <a:lnTo>
                      <a:pt x="622" y="859"/>
                    </a:lnTo>
                    <a:lnTo>
                      <a:pt x="622" y="862"/>
                    </a:lnTo>
                    <a:lnTo>
                      <a:pt x="622" y="862"/>
                    </a:lnTo>
                    <a:lnTo>
                      <a:pt x="608" y="897"/>
                    </a:lnTo>
                    <a:lnTo>
                      <a:pt x="608" y="899"/>
                    </a:lnTo>
                    <a:lnTo>
                      <a:pt x="606" y="921"/>
                    </a:lnTo>
                    <a:lnTo>
                      <a:pt x="603" y="925"/>
                    </a:lnTo>
                    <a:lnTo>
                      <a:pt x="603" y="928"/>
                    </a:lnTo>
                    <a:lnTo>
                      <a:pt x="603" y="930"/>
                    </a:lnTo>
                    <a:lnTo>
                      <a:pt x="603" y="933"/>
                    </a:lnTo>
                    <a:lnTo>
                      <a:pt x="606" y="935"/>
                    </a:lnTo>
                    <a:lnTo>
                      <a:pt x="587" y="933"/>
                    </a:lnTo>
                    <a:lnTo>
                      <a:pt x="582" y="928"/>
                    </a:lnTo>
                    <a:lnTo>
                      <a:pt x="580" y="923"/>
                    </a:lnTo>
                    <a:lnTo>
                      <a:pt x="577" y="916"/>
                    </a:lnTo>
                    <a:lnTo>
                      <a:pt x="575" y="914"/>
                    </a:lnTo>
                    <a:lnTo>
                      <a:pt x="575" y="907"/>
                    </a:lnTo>
                    <a:lnTo>
                      <a:pt x="575" y="904"/>
                    </a:lnTo>
                    <a:lnTo>
                      <a:pt x="573" y="902"/>
                    </a:lnTo>
                    <a:lnTo>
                      <a:pt x="568" y="899"/>
                    </a:lnTo>
                    <a:lnTo>
                      <a:pt x="566" y="897"/>
                    </a:lnTo>
                    <a:lnTo>
                      <a:pt x="566" y="892"/>
                    </a:lnTo>
                    <a:lnTo>
                      <a:pt x="566" y="890"/>
                    </a:lnTo>
                    <a:lnTo>
                      <a:pt x="566" y="888"/>
                    </a:lnTo>
                    <a:lnTo>
                      <a:pt x="563" y="885"/>
                    </a:lnTo>
                    <a:lnTo>
                      <a:pt x="554" y="883"/>
                    </a:lnTo>
                    <a:lnTo>
                      <a:pt x="551" y="883"/>
                    </a:lnTo>
                    <a:lnTo>
                      <a:pt x="551" y="885"/>
                    </a:lnTo>
                    <a:lnTo>
                      <a:pt x="549" y="888"/>
                    </a:lnTo>
                    <a:lnTo>
                      <a:pt x="549" y="892"/>
                    </a:lnTo>
                    <a:lnTo>
                      <a:pt x="549" y="895"/>
                    </a:lnTo>
                    <a:lnTo>
                      <a:pt x="549" y="897"/>
                    </a:lnTo>
                    <a:lnTo>
                      <a:pt x="547" y="899"/>
                    </a:lnTo>
                    <a:lnTo>
                      <a:pt x="542" y="899"/>
                    </a:lnTo>
                    <a:lnTo>
                      <a:pt x="539" y="897"/>
                    </a:lnTo>
                    <a:lnTo>
                      <a:pt x="535" y="895"/>
                    </a:lnTo>
                    <a:lnTo>
                      <a:pt x="535" y="892"/>
                    </a:lnTo>
                    <a:lnTo>
                      <a:pt x="530" y="888"/>
                    </a:lnTo>
                    <a:lnTo>
                      <a:pt x="528" y="890"/>
                    </a:lnTo>
                    <a:lnTo>
                      <a:pt x="525" y="890"/>
                    </a:lnTo>
                    <a:lnTo>
                      <a:pt x="523" y="892"/>
                    </a:lnTo>
                    <a:lnTo>
                      <a:pt x="521" y="895"/>
                    </a:lnTo>
                    <a:lnTo>
                      <a:pt x="513" y="895"/>
                    </a:lnTo>
                    <a:lnTo>
                      <a:pt x="502" y="892"/>
                    </a:lnTo>
                    <a:lnTo>
                      <a:pt x="492" y="888"/>
                    </a:lnTo>
                    <a:lnTo>
                      <a:pt x="490" y="890"/>
                    </a:lnTo>
                    <a:lnTo>
                      <a:pt x="487" y="890"/>
                    </a:lnTo>
                    <a:lnTo>
                      <a:pt x="487" y="892"/>
                    </a:lnTo>
                    <a:lnTo>
                      <a:pt x="485" y="895"/>
                    </a:lnTo>
                    <a:lnTo>
                      <a:pt x="485" y="907"/>
                    </a:lnTo>
                    <a:lnTo>
                      <a:pt x="483" y="916"/>
                    </a:lnTo>
                    <a:lnTo>
                      <a:pt x="483" y="918"/>
                    </a:lnTo>
                    <a:lnTo>
                      <a:pt x="473" y="930"/>
                    </a:lnTo>
                    <a:lnTo>
                      <a:pt x="466" y="937"/>
                    </a:lnTo>
                    <a:lnTo>
                      <a:pt x="461" y="940"/>
                    </a:lnTo>
                    <a:lnTo>
                      <a:pt x="459" y="942"/>
                    </a:lnTo>
                    <a:lnTo>
                      <a:pt x="454" y="942"/>
                    </a:lnTo>
                    <a:lnTo>
                      <a:pt x="452" y="942"/>
                    </a:lnTo>
                    <a:lnTo>
                      <a:pt x="450" y="942"/>
                    </a:lnTo>
                    <a:lnTo>
                      <a:pt x="440" y="940"/>
                    </a:lnTo>
                    <a:lnTo>
                      <a:pt x="426" y="937"/>
                    </a:lnTo>
                    <a:lnTo>
                      <a:pt x="421" y="937"/>
                    </a:lnTo>
                    <a:lnTo>
                      <a:pt x="414" y="940"/>
                    </a:lnTo>
                    <a:lnTo>
                      <a:pt x="412" y="942"/>
                    </a:lnTo>
                    <a:lnTo>
                      <a:pt x="409" y="942"/>
                    </a:lnTo>
                    <a:lnTo>
                      <a:pt x="398" y="937"/>
                    </a:lnTo>
                    <a:lnTo>
                      <a:pt x="390" y="937"/>
                    </a:lnTo>
                    <a:lnTo>
                      <a:pt x="388" y="937"/>
                    </a:lnTo>
                    <a:lnTo>
                      <a:pt x="371" y="944"/>
                    </a:lnTo>
                    <a:lnTo>
                      <a:pt x="367" y="944"/>
                    </a:lnTo>
                    <a:lnTo>
                      <a:pt x="364" y="944"/>
                    </a:lnTo>
                    <a:lnTo>
                      <a:pt x="362" y="944"/>
                    </a:lnTo>
                    <a:lnTo>
                      <a:pt x="353" y="937"/>
                    </a:lnTo>
                    <a:lnTo>
                      <a:pt x="350" y="935"/>
                    </a:lnTo>
                    <a:lnTo>
                      <a:pt x="343" y="935"/>
                    </a:lnTo>
                    <a:lnTo>
                      <a:pt x="341" y="933"/>
                    </a:lnTo>
                    <a:lnTo>
                      <a:pt x="338" y="930"/>
                    </a:lnTo>
                    <a:lnTo>
                      <a:pt x="338" y="928"/>
                    </a:lnTo>
                    <a:lnTo>
                      <a:pt x="338" y="925"/>
                    </a:lnTo>
                    <a:lnTo>
                      <a:pt x="338" y="916"/>
                    </a:lnTo>
                    <a:lnTo>
                      <a:pt x="338" y="916"/>
                    </a:lnTo>
                    <a:lnTo>
                      <a:pt x="338" y="914"/>
                    </a:lnTo>
                    <a:lnTo>
                      <a:pt x="336" y="909"/>
                    </a:lnTo>
                    <a:lnTo>
                      <a:pt x="334" y="904"/>
                    </a:lnTo>
                    <a:lnTo>
                      <a:pt x="360" y="888"/>
                    </a:lnTo>
                    <a:lnTo>
                      <a:pt x="362" y="885"/>
                    </a:lnTo>
                    <a:lnTo>
                      <a:pt x="367" y="881"/>
                    </a:lnTo>
                    <a:lnTo>
                      <a:pt x="367" y="881"/>
                    </a:lnTo>
                    <a:lnTo>
                      <a:pt x="367" y="878"/>
                    </a:lnTo>
                    <a:lnTo>
                      <a:pt x="367" y="878"/>
                    </a:lnTo>
                    <a:lnTo>
                      <a:pt x="367" y="876"/>
                    </a:lnTo>
                    <a:lnTo>
                      <a:pt x="364" y="876"/>
                    </a:lnTo>
                    <a:lnTo>
                      <a:pt x="364" y="876"/>
                    </a:lnTo>
                    <a:lnTo>
                      <a:pt x="364" y="873"/>
                    </a:lnTo>
                    <a:lnTo>
                      <a:pt x="362" y="871"/>
                    </a:lnTo>
                    <a:lnTo>
                      <a:pt x="362" y="871"/>
                    </a:lnTo>
                    <a:lnTo>
                      <a:pt x="362" y="869"/>
                    </a:lnTo>
                    <a:lnTo>
                      <a:pt x="362" y="866"/>
                    </a:lnTo>
                    <a:lnTo>
                      <a:pt x="362" y="864"/>
                    </a:lnTo>
                    <a:lnTo>
                      <a:pt x="362" y="862"/>
                    </a:lnTo>
                    <a:lnTo>
                      <a:pt x="362" y="862"/>
                    </a:lnTo>
                    <a:lnTo>
                      <a:pt x="360" y="859"/>
                    </a:lnTo>
                    <a:lnTo>
                      <a:pt x="360" y="859"/>
                    </a:lnTo>
                    <a:lnTo>
                      <a:pt x="360" y="857"/>
                    </a:lnTo>
                    <a:lnTo>
                      <a:pt x="360" y="854"/>
                    </a:lnTo>
                    <a:lnTo>
                      <a:pt x="360" y="852"/>
                    </a:lnTo>
                    <a:lnTo>
                      <a:pt x="360" y="840"/>
                    </a:lnTo>
                    <a:lnTo>
                      <a:pt x="362" y="838"/>
                    </a:lnTo>
                    <a:lnTo>
                      <a:pt x="360" y="836"/>
                    </a:lnTo>
                    <a:lnTo>
                      <a:pt x="360" y="836"/>
                    </a:lnTo>
                    <a:lnTo>
                      <a:pt x="360" y="833"/>
                    </a:lnTo>
                    <a:lnTo>
                      <a:pt x="357" y="831"/>
                    </a:lnTo>
                    <a:lnTo>
                      <a:pt x="357" y="828"/>
                    </a:lnTo>
                    <a:lnTo>
                      <a:pt x="357" y="826"/>
                    </a:lnTo>
                    <a:lnTo>
                      <a:pt x="357" y="824"/>
                    </a:lnTo>
                    <a:lnTo>
                      <a:pt x="357" y="821"/>
                    </a:lnTo>
                    <a:lnTo>
                      <a:pt x="355" y="821"/>
                    </a:lnTo>
                    <a:lnTo>
                      <a:pt x="355" y="819"/>
                    </a:lnTo>
                    <a:lnTo>
                      <a:pt x="350" y="819"/>
                    </a:lnTo>
                    <a:lnTo>
                      <a:pt x="348" y="817"/>
                    </a:lnTo>
                    <a:lnTo>
                      <a:pt x="343" y="814"/>
                    </a:lnTo>
                    <a:lnTo>
                      <a:pt x="336" y="814"/>
                    </a:lnTo>
                    <a:lnTo>
                      <a:pt x="327" y="812"/>
                    </a:lnTo>
                    <a:lnTo>
                      <a:pt x="327" y="812"/>
                    </a:lnTo>
                    <a:lnTo>
                      <a:pt x="324" y="809"/>
                    </a:lnTo>
                    <a:lnTo>
                      <a:pt x="324" y="809"/>
                    </a:lnTo>
                    <a:lnTo>
                      <a:pt x="322" y="807"/>
                    </a:lnTo>
                    <a:lnTo>
                      <a:pt x="317" y="805"/>
                    </a:lnTo>
                    <a:lnTo>
                      <a:pt x="315" y="802"/>
                    </a:lnTo>
                    <a:lnTo>
                      <a:pt x="315" y="800"/>
                    </a:lnTo>
                    <a:lnTo>
                      <a:pt x="312" y="800"/>
                    </a:lnTo>
                    <a:lnTo>
                      <a:pt x="310" y="800"/>
                    </a:lnTo>
                    <a:lnTo>
                      <a:pt x="305" y="800"/>
                    </a:lnTo>
                    <a:lnTo>
                      <a:pt x="305" y="800"/>
                    </a:lnTo>
                    <a:lnTo>
                      <a:pt x="303" y="800"/>
                    </a:lnTo>
                    <a:lnTo>
                      <a:pt x="303" y="798"/>
                    </a:lnTo>
                    <a:lnTo>
                      <a:pt x="303" y="798"/>
                    </a:lnTo>
                    <a:lnTo>
                      <a:pt x="301" y="798"/>
                    </a:lnTo>
                    <a:lnTo>
                      <a:pt x="298" y="795"/>
                    </a:lnTo>
                    <a:lnTo>
                      <a:pt x="296" y="795"/>
                    </a:lnTo>
                    <a:lnTo>
                      <a:pt x="293" y="793"/>
                    </a:lnTo>
                    <a:lnTo>
                      <a:pt x="293" y="793"/>
                    </a:lnTo>
                    <a:lnTo>
                      <a:pt x="289" y="791"/>
                    </a:lnTo>
                    <a:lnTo>
                      <a:pt x="286" y="791"/>
                    </a:lnTo>
                    <a:lnTo>
                      <a:pt x="284" y="788"/>
                    </a:lnTo>
                    <a:lnTo>
                      <a:pt x="284" y="786"/>
                    </a:lnTo>
                    <a:lnTo>
                      <a:pt x="286" y="783"/>
                    </a:lnTo>
                    <a:lnTo>
                      <a:pt x="286" y="781"/>
                    </a:lnTo>
                    <a:lnTo>
                      <a:pt x="286" y="772"/>
                    </a:lnTo>
                    <a:lnTo>
                      <a:pt x="284" y="765"/>
                    </a:lnTo>
                    <a:lnTo>
                      <a:pt x="284" y="762"/>
                    </a:lnTo>
                    <a:lnTo>
                      <a:pt x="282" y="760"/>
                    </a:lnTo>
                    <a:lnTo>
                      <a:pt x="279" y="760"/>
                    </a:lnTo>
                    <a:lnTo>
                      <a:pt x="274" y="753"/>
                    </a:lnTo>
                    <a:lnTo>
                      <a:pt x="272" y="746"/>
                    </a:lnTo>
                    <a:lnTo>
                      <a:pt x="270" y="743"/>
                    </a:lnTo>
                    <a:lnTo>
                      <a:pt x="270" y="743"/>
                    </a:lnTo>
                    <a:lnTo>
                      <a:pt x="267" y="743"/>
                    </a:lnTo>
                    <a:lnTo>
                      <a:pt x="267" y="741"/>
                    </a:lnTo>
                    <a:lnTo>
                      <a:pt x="263" y="738"/>
                    </a:lnTo>
                    <a:lnTo>
                      <a:pt x="263" y="736"/>
                    </a:lnTo>
                    <a:lnTo>
                      <a:pt x="258" y="734"/>
                    </a:lnTo>
                    <a:lnTo>
                      <a:pt x="258" y="731"/>
                    </a:lnTo>
                    <a:lnTo>
                      <a:pt x="256" y="727"/>
                    </a:lnTo>
                    <a:lnTo>
                      <a:pt x="256" y="724"/>
                    </a:lnTo>
                    <a:lnTo>
                      <a:pt x="248" y="710"/>
                    </a:lnTo>
                    <a:lnTo>
                      <a:pt x="239" y="710"/>
                    </a:lnTo>
                    <a:lnTo>
                      <a:pt x="239" y="710"/>
                    </a:lnTo>
                    <a:lnTo>
                      <a:pt x="239" y="712"/>
                    </a:lnTo>
                    <a:lnTo>
                      <a:pt x="239" y="717"/>
                    </a:lnTo>
                    <a:lnTo>
                      <a:pt x="237" y="720"/>
                    </a:lnTo>
                    <a:lnTo>
                      <a:pt x="234" y="722"/>
                    </a:lnTo>
                    <a:lnTo>
                      <a:pt x="232" y="724"/>
                    </a:lnTo>
                    <a:lnTo>
                      <a:pt x="232" y="729"/>
                    </a:lnTo>
                    <a:lnTo>
                      <a:pt x="232" y="731"/>
                    </a:lnTo>
                    <a:lnTo>
                      <a:pt x="230" y="736"/>
                    </a:lnTo>
                    <a:lnTo>
                      <a:pt x="227" y="738"/>
                    </a:lnTo>
                    <a:lnTo>
                      <a:pt x="222" y="741"/>
                    </a:lnTo>
                    <a:lnTo>
                      <a:pt x="211" y="748"/>
                    </a:lnTo>
                    <a:lnTo>
                      <a:pt x="208" y="750"/>
                    </a:lnTo>
                    <a:lnTo>
                      <a:pt x="204" y="750"/>
                    </a:lnTo>
                    <a:lnTo>
                      <a:pt x="201" y="750"/>
                    </a:lnTo>
                    <a:lnTo>
                      <a:pt x="201" y="748"/>
                    </a:lnTo>
                    <a:lnTo>
                      <a:pt x="201" y="746"/>
                    </a:lnTo>
                    <a:lnTo>
                      <a:pt x="201" y="743"/>
                    </a:lnTo>
                    <a:lnTo>
                      <a:pt x="199" y="741"/>
                    </a:lnTo>
                    <a:lnTo>
                      <a:pt x="199" y="738"/>
                    </a:lnTo>
                    <a:lnTo>
                      <a:pt x="196" y="734"/>
                    </a:lnTo>
                    <a:lnTo>
                      <a:pt x="194" y="729"/>
                    </a:lnTo>
                    <a:lnTo>
                      <a:pt x="192" y="727"/>
                    </a:lnTo>
                    <a:lnTo>
                      <a:pt x="185" y="724"/>
                    </a:lnTo>
                    <a:lnTo>
                      <a:pt x="182" y="727"/>
                    </a:lnTo>
                    <a:lnTo>
                      <a:pt x="180" y="727"/>
                    </a:lnTo>
                    <a:lnTo>
                      <a:pt x="177" y="734"/>
                    </a:lnTo>
                    <a:lnTo>
                      <a:pt x="173" y="736"/>
                    </a:lnTo>
                    <a:lnTo>
                      <a:pt x="170" y="736"/>
                    </a:lnTo>
                    <a:lnTo>
                      <a:pt x="168" y="736"/>
                    </a:lnTo>
                    <a:lnTo>
                      <a:pt x="161" y="734"/>
                    </a:lnTo>
                    <a:lnTo>
                      <a:pt x="156" y="731"/>
                    </a:lnTo>
                    <a:lnTo>
                      <a:pt x="149" y="731"/>
                    </a:lnTo>
                    <a:lnTo>
                      <a:pt x="144" y="731"/>
                    </a:lnTo>
                    <a:lnTo>
                      <a:pt x="140" y="731"/>
                    </a:lnTo>
                    <a:lnTo>
                      <a:pt x="130" y="738"/>
                    </a:lnTo>
                    <a:lnTo>
                      <a:pt x="125" y="738"/>
                    </a:lnTo>
                    <a:lnTo>
                      <a:pt x="123" y="736"/>
                    </a:lnTo>
                    <a:lnTo>
                      <a:pt x="121" y="734"/>
                    </a:lnTo>
                    <a:lnTo>
                      <a:pt x="111" y="724"/>
                    </a:lnTo>
                    <a:lnTo>
                      <a:pt x="109" y="722"/>
                    </a:lnTo>
                    <a:lnTo>
                      <a:pt x="104" y="722"/>
                    </a:lnTo>
                    <a:lnTo>
                      <a:pt x="99" y="722"/>
                    </a:lnTo>
                    <a:lnTo>
                      <a:pt x="97" y="722"/>
                    </a:lnTo>
                    <a:lnTo>
                      <a:pt x="95" y="722"/>
                    </a:lnTo>
                    <a:lnTo>
                      <a:pt x="95" y="722"/>
                    </a:lnTo>
                    <a:lnTo>
                      <a:pt x="92" y="720"/>
                    </a:lnTo>
                    <a:lnTo>
                      <a:pt x="85" y="717"/>
                    </a:lnTo>
                    <a:lnTo>
                      <a:pt x="80" y="712"/>
                    </a:lnTo>
                    <a:lnTo>
                      <a:pt x="76" y="708"/>
                    </a:lnTo>
                    <a:lnTo>
                      <a:pt x="73" y="705"/>
                    </a:lnTo>
                    <a:lnTo>
                      <a:pt x="73" y="703"/>
                    </a:lnTo>
                    <a:lnTo>
                      <a:pt x="73" y="701"/>
                    </a:lnTo>
                    <a:lnTo>
                      <a:pt x="73" y="701"/>
                    </a:lnTo>
                    <a:lnTo>
                      <a:pt x="73" y="696"/>
                    </a:lnTo>
                    <a:lnTo>
                      <a:pt x="73" y="686"/>
                    </a:lnTo>
                    <a:lnTo>
                      <a:pt x="73" y="684"/>
                    </a:lnTo>
                    <a:lnTo>
                      <a:pt x="76" y="682"/>
                    </a:lnTo>
                    <a:lnTo>
                      <a:pt x="83" y="667"/>
                    </a:lnTo>
                    <a:lnTo>
                      <a:pt x="83" y="665"/>
                    </a:lnTo>
                    <a:lnTo>
                      <a:pt x="85" y="660"/>
                    </a:lnTo>
                    <a:lnTo>
                      <a:pt x="83" y="658"/>
                    </a:lnTo>
                    <a:lnTo>
                      <a:pt x="83" y="656"/>
                    </a:lnTo>
                    <a:lnTo>
                      <a:pt x="83" y="656"/>
                    </a:lnTo>
                    <a:lnTo>
                      <a:pt x="80" y="649"/>
                    </a:lnTo>
                    <a:lnTo>
                      <a:pt x="78" y="646"/>
                    </a:lnTo>
                    <a:lnTo>
                      <a:pt x="78" y="644"/>
                    </a:lnTo>
                    <a:lnTo>
                      <a:pt x="78" y="641"/>
                    </a:lnTo>
                    <a:lnTo>
                      <a:pt x="78" y="639"/>
                    </a:lnTo>
                    <a:lnTo>
                      <a:pt x="80" y="632"/>
                    </a:lnTo>
                    <a:lnTo>
                      <a:pt x="83" y="620"/>
                    </a:lnTo>
                    <a:lnTo>
                      <a:pt x="83" y="618"/>
                    </a:lnTo>
                    <a:lnTo>
                      <a:pt x="83" y="613"/>
                    </a:lnTo>
                    <a:lnTo>
                      <a:pt x="83" y="611"/>
                    </a:lnTo>
                    <a:lnTo>
                      <a:pt x="80" y="606"/>
                    </a:lnTo>
                    <a:lnTo>
                      <a:pt x="80" y="594"/>
                    </a:lnTo>
                    <a:lnTo>
                      <a:pt x="80" y="587"/>
                    </a:lnTo>
                    <a:lnTo>
                      <a:pt x="78" y="585"/>
                    </a:lnTo>
                    <a:lnTo>
                      <a:pt x="78" y="585"/>
                    </a:lnTo>
                    <a:lnTo>
                      <a:pt x="78" y="582"/>
                    </a:lnTo>
                    <a:lnTo>
                      <a:pt x="71" y="578"/>
                    </a:lnTo>
                    <a:lnTo>
                      <a:pt x="71" y="578"/>
                    </a:lnTo>
                    <a:lnTo>
                      <a:pt x="69" y="573"/>
                    </a:lnTo>
                    <a:lnTo>
                      <a:pt x="69" y="570"/>
                    </a:lnTo>
                    <a:lnTo>
                      <a:pt x="69" y="568"/>
                    </a:lnTo>
                    <a:lnTo>
                      <a:pt x="69" y="561"/>
                    </a:lnTo>
                    <a:lnTo>
                      <a:pt x="69" y="556"/>
                    </a:lnTo>
                    <a:lnTo>
                      <a:pt x="69" y="554"/>
                    </a:lnTo>
                    <a:lnTo>
                      <a:pt x="66" y="547"/>
                    </a:lnTo>
                    <a:lnTo>
                      <a:pt x="66" y="544"/>
                    </a:lnTo>
                    <a:lnTo>
                      <a:pt x="62" y="533"/>
                    </a:lnTo>
                    <a:lnTo>
                      <a:pt x="57" y="521"/>
                    </a:lnTo>
                    <a:lnTo>
                      <a:pt x="54" y="516"/>
                    </a:lnTo>
                    <a:lnTo>
                      <a:pt x="54" y="514"/>
                    </a:lnTo>
                    <a:lnTo>
                      <a:pt x="52" y="499"/>
                    </a:lnTo>
                    <a:lnTo>
                      <a:pt x="50" y="495"/>
                    </a:lnTo>
                    <a:lnTo>
                      <a:pt x="47" y="492"/>
                    </a:lnTo>
                    <a:lnTo>
                      <a:pt x="47" y="492"/>
                    </a:lnTo>
                    <a:lnTo>
                      <a:pt x="43" y="488"/>
                    </a:lnTo>
                    <a:lnTo>
                      <a:pt x="40" y="488"/>
                    </a:lnTo>
                    <a:lnTo>
                      <a:pt x="33" y="478"/>
                    </a:lnTo>
                    <a:lnTo>
                      <a:pt x="31" y="476"/>
                    </a:lnTo>
                    <a:lnTo>
                      <a:pt x="31" y="476"/>
                    </a:lnTo>
                    <a:lnTo>
                      <a:pt x="26" y="473"/>
                    </a:lnTo>
                    <a:lnTo>
                      <a:pt x="26" y="473"/>
                    </a:lnTo>
                    <a:lnTo>
                      <a:pt x="24" y="473"/>
                    </a:lnTo>
                    <a:lnTo>
                      <a:pt x="24" y="471"/>
                    </a:lnTo>
                    <a:lnTo>
                      <a:pt x="21" y="469"/>
                    </a:lnTo>
                    <a:lnTo>
                      <a:pt x="19" y="466"/>
                    </a:lnTo>
                    <a:lnTo>
                      <a:pt x="19" y="464"/>
                    </a:lnTo>
                    <a:lnTo>
                      <a:pt x="19" y="462"/>
                    </a:lnTo>
                    <a:lnTo>
                      <a:pt x="19" y="462"/>
                    </a:lnTo>
                    <a:lnTo>
                      <a:pt x="21" y="454"/>
                    </a:lnTo>
                    <a:lnTo>
                      <a:pt x="26" y="450"/>
                    </a:lnTo>
                    <a:lnTo>
                      <a:pt x="28" y="443"/>
                    </a:lnTo>
                    <a:lnTo>
                      <a:pt x="28" y="443"/>
                    </a:lnTo>
                    <a:lnTo>
                      <a:pt x="28" y="440"/>
                    </a:lnTo>
                    <a:lnTo>
                      <a:pt x="31" y="438"/>
                    </a:lnTo>
                    <a:lnTo>
                      <a:pt x="31" y="433"/>
                    </a:lnTo>
                    <a:lnTo>
                      <a:pt x="33" y="431"/>
                    </a:lnTo>
                    <a:lnTo>
                      <a:pt x="33" y="419"/>
                    </a:lnTo>
                    <a:lnTo>
                      <a:pt x="33" y="417"/>
                    </a:lnTo>
                    <a:lnTo>
                      <a:pt x="33" y="414"/>
                    </a:lnTo>
                    <a:lnTo>
                      <a:pt x="31" y="412"/>
                    </a:lnTo>
                    <a:lnTo>
                      <a:pt x="26" y="405"/>
                    </a:lnTo>
                    <a:lnTo>
                      <a:pt x="24" y="402"/>
                    </a:lnTo>
                    <a:lnTo>
                      <a:pt x="21" y="395"/>
                    </a:lnTo>
                    <a:lnTo>
                      <a:pt x="19" y="388"/>
                    </a:lnTo>
                    <a:lnTo>
                      <a:pt x="9" y="379"/>
                    </a:lnTo>
                    <a:lnTo>
                      <a:pt x="12" y="376"/>
                    </a:lnTo>
                    <a:lnTo>
                      <a:pt x="12" y="376"/>
                    </a:lnTo>
                    <a:lnTo>
                      <a:pt x="24" y="369"/>
                    </a:lnTo>
                    <a:lnTo>
                      <a:pt x="26" y="367"/>
                    </a:lnTo>
                    <a:lnTo>
                      <a:pt x="36" y="367"/>
                    </a:lnTo>
                    <a:lnTo>
                      <a:pt x="43" y="365"/>
                    </a:lnTo>
                    <a:lnTo>
                      <a:pt x="40" y="357"/>
                    </a:lnTo>
                    <a:lnTo>
                      <a:pt x="31" y="348"/>
                    </a:lnTo>
                    <a:lnTo>
                      <a:pt x="28" y="343"/>
                    </a:lnTo>
                    <a:lnTo>
                      <a:pt x="28" y="338"/>
                    </a:lnTo>
                    <a:lnTo>
                      <a:pt x="31" y="334"/>
                    </a:lnTo>
                    <a:lnTo>
                      <a:pt x="31" y="331"/>
                    </a:lnTo>
                    <a:lnTo>
                      <a:pt x="28" y="327"/>
                    </a:lnTo>
                    <a:lnTo>
                      <a:pt x="26" y="317"/>
                    </a:lnTo>
                    <a:lnTo>
                      <a:pt x="21" y="315"/>
                    </a:lnTo>
                    <a:lnTo>
                      <a:pt x="14" y="308"/>
                    </a:lnTo>
                    <a:lnTo>
                      <a:pt x="12" y="305"/>
                    </a:lnTo>
                    <a:lnTo>
                      <a:pt x="7" y="305"/>
                    </a:lnTo>
                    <a:lnTo>
                      <a:pt x="5" y="305"/>
                    </a:lnTo>
                    <a:lnTo>
                      <a:pt x="2" y="303"/>
                    </a:lnTo>
                    <a:lnTo>
                      <a:pt x="0" y="301"/>
                    </a:lnTo>
                    <a:lnTo>
                      <a:pt x="0" y="296"/>
                    </a:lnTo>
                    <a:lnTo>
                      <a:pt x="0" y="294"/>
                    </a:lnTo>
                    <a:lnTo>
                      <a:pt x="0" y="289"/>
                    </a:lnTo>
                    <a:lnTo>
                      <a:pt x="2" y="289"/>
                    </a:lnTo>
                    <a:lnTo>
                      <a:pt x="2" y="286"/>
                    </a:lnTo>
                    <a:lnTo>
                      <a:pt x="5" y="284"/>
                    </a:lnTo>
                    <a:lnTo>
                      <a:pt x="7" y="282"/>
                    </a:lnTo>
                    <a:lnTo>
                      <a:pt x="14" y="282"/>
                    </a:lnTo>
                    <a:lnTo>
                      <a:pt x="19" y="282"/>
                    </a:lnTo>
                    <a:lnTo>
                      <a:pt x="21" y="282"/>
                    </a:lnTo>
                    <a:lnTo>
                      <a:pt x="24" y="282"/>
                    </a:lnTo>
                    <a:lnTo>
                      <a:pt x="33" y="275"/>
                    </a:lnTo>
                    <a:lnTo>
                      <a:pt x="43" y="270"/>
                    </a:lnTo>
                    <a:lnTo>
                      <a:pt x="45" y="267"/>
                    </a:lnTo>
                    <a:lnTo>
                      <a:pt x="47" y="265"/>
                    </a:lnTo>
                    <a:lnTo>
                      <a:pt x="47" y="260"/>
                    </a:lnTo>
                    <a:lnTo>
                      <a:pt x="47" y="258"/>
                    </a:lnTo>
                    <a:lnTo>
                      <a:pt x="47" y="256"/>
                    </a:lnTo>
                    <a:lnTo>
                      <a:pt x="47" y="253"/>
                    </a:lnTo>
                    <a:lnTo>
                      <a:pt x="47" y="251"/>
                    </a:lnTo>
                    <a:lnTo>
                      <a:pt x="50" y="249"/>
                    </a:lnTo>
                    <a:lnTo>
                      <a:pt x="50" y="244"/>
                    </a:lnTo>
                    <a:lnTo>
                      <a:pt x="50" y="241"/>
                    </a:lnTo>
                    <a:lnTo>
                      <a:pt x="47" y="237"/>
                    </a:lnTo>
                    <a:lnTo>
                      <a:pt x="45" y="232"/>
                    </a:lnTo>
                    <a:lnTo>
                      <a:pt x="43" y="223"/>
                    </a:lnTo>
                    <a:lnTo>
                      <a:pt x="45" y="220"/>
                    </a:lnTo>
                    <a:lnTo>
                      <a:pt x="45" y="218"/>
                    </a:lnTo>
                    <a:lnTo>
                      <a:pt x="50" y="218"/>
                    </a:lnTo>
                    <a:lnTo>
                      <a:pt x="52" y="218"/>
                    </a:lnTo>
                    <a:lnTo>
                      <a:pt x="54" y="215"/>
                    </a:lnTo>
                    <a:lnTo>
                      <a:pt x="59" y="208"/>
                    </a:lnTo>
                    <a:lnTo>
                      <a:pt x="62" y="206"/>
                    </a:lnTo>
                    <a:lnTo>
                      <a:pt x="66" y="204"/>
                    </a:lnTo>
                    <a:lnTo>
                      <a:pt x="69" y="201"/>
                    </a:lnTo>
                    <a:lnTo>
                      <a:pt x="71" y="196"/>
                    </a:lnTo>
                    <a:lnTo>
                      <a:pt x="76" y="182"/>
                    </a:lnTo>
                    <a:lnTo>
                      <a:pt x="78" y="178"/>
                    </a:lnTo>
                    <a:lnTo>
                      <a:pt x="76" y="170"/>
                    </a:lnTo>
                    <a:lnTo>
                      <a:pt x="76" y="168"/>
                    </a:lnTo>
                    <a:lnTo>
                      <a:pt x="73" y="166"/>
                    </a:lnTo>
                    <a:lnTo>
                      <a:pt x="71" y="161"/>
                    </a:lnTo>
                    <a:lnTo>
                      <a:pt x="62" y="154"/>
                    </a:lnTo>
                    <a:lnTo>
                      <a:pt x="59" y="152"/>
                    </a:lnTo>
                    <a:lnTo>
                      <a:pt x="57" y="147"/>
                    </a:lnTo>
                    <a:lnTo>
                      <a:pt x="50" y="125"/>
                    </a:lnTo>
                    <a:lnTo>
                      <a:pt x="50" y="123"/>
                    </a:lnTo>
                    <a:lnTo>
                      <a:pt x="47" y="121"/>
                    </a:lnTo>
                    <a:lnTo>
                      <a:pt x="45" y="118"/>
                    </a:lnTo>
                    <a:lnTo>
                      <a:pt x="40" y="118"/>
                    </a:lnTo>
                    <a:lnTo>
                      <a:pt x="28" y="114"/>
                    </a:lnTo>
                    <a:lnTo>
                      <a:pt x="24" y="114"/>
                    </a:lnTo>
                    <a:lnTo>
                      <a:pt x="21" y="114"/>
                    </a:lnTo>
                    <a:lnTo>
                      <a:pt x="21" y="109"/>
                    </a:lnTo>
                    <a:lnTo>
                      <a:pt x="21" y="102"/>
                    </a:lnTo>
                    <a:lnTo>
                      <a:pt x="24" y="97"/>
                    </a:lnTo>
                    <a:lnTo>
                      <a:pt x="24" y="95"/>
                    </a:lnTo>
                    <a:lnTo>
                      <a:pt x="26" y="92"/>
                    </a:lnTo>
                    <a:lnTo>
                      <a:pt x="28" y="90"/>
                    </a:lnTo>
                    <a:lnTo>
                      <a:pt x="38" y="85"/>
                    </a:lnTo>
                    <a:lnTo>
                      <a:pt x="40" y="83"/>
                    </a:lnTo>
                    <a:lnTo>
                      <a:pt x="43" y="78"/>
                    </a:lnTo>
                    <a:lnTo>
                      <a:pt x="45" y="73"/>
                    </a:lnTo>
                    <a:lnTo>
                      <a:pt x="45" y="73"/>
                    </a:lnTo>
                    <a:lnTo>
                      <a:pt x="47" y="71"/>
                    </a:lnTo>
                    <a:lnTo>
                      <a:pt x="47" y="69"/>
                    </a:lnTo>
                    <a:lnTo>
                      <a:pt x="47" y="64"/>
                    </a:lnTo>
                    <a:lnTo>
                      <a:pt x="47" y="62"/>
                    </a:lnTo>
                    <a:lnTo>
                      <a:pt x="45" y="59"/>
                    </a:lnTo>
                    <a:lnTo>
                      <a:pt x="45" y="57"/>
                    </a:lnTo>
                    <a:lnTo>
                      <a:pt x="43" y="54"/>
                    </a:lnTo>
                    <a:lnTo>
                      <a:pt x="43" y="52"/>
                    </a:lnTo>
                    <a:lnTo>
                      <a:pt x="43" y="47"/>
                    </a:lnTo>
                    <a:lnTo>
                      <a:pt x="43" y="45"/>
                    </a:lnTo>
                    <a:lnTo>
                      <a:pt x="43" y="43"/>
                    </a:lnTo>
                    <a:lnTo>
                      <a:pt x="45" y="40"/>
                    </a:lnTo>
                    <a:lnTo>
                      <a:pt x="45" y="38"/>
                    </a:lnTo>
                    <a:lnTo>
                      <a:pt x="47" y="36"/>
                    </a:lnTo>
                    <a:lnTo>
                      <a:pt x="47" y="31"/>
                    </a:lnTo>
                    <a:lnTo>
                      <a:pt x="47" y="28"/>
                    </a:lnTo>
                    <a:lnTo>
                      <a:pt x="47" y="26"/>
                    </a:lnTo>
                    <a:lnTo>
                      <a:pt x="50" y="26"/>
                    </a:lnTo>
                    <a:lnTo>
                      <a:pt x="64" y="24"/>
                    </a:lnTo>
                    <a:lnTo>
                      <a:pt x="66" y="24"/>
                    </a:lnTo>
                    <a:lnTo>
                      <a:pt x="69" y="21"/>
                    </a:lnTo>
                    <a:lnTo>
                      <a:pt x="69" y="21"/>
                    </a:lnTo>
                    <a:lnTo>
                      <a:pt x="73" y="19"/>
                    </a:lnTo>
                    <a:lnTo>
                      <a:pt x="76" y="19"/>
                    </a:lnTo>
                    <a:lnTo>
                      <a:pt x="90" y="19"/>
                    </a:lnTo>
                    <a:lnTo>
                      <a:pt x="92" y="21"/>
                    </a:lnTo>
                    <a:lnTo>
                      <a:pt x="97" y="21"/>
                    </a:lnTo>
                    <a:lnTo>
                      <a:pt x="125" y="14"/>
                    </a:lnTo>
                    <a:lnTo>
                      <a:pt x="128" y="17"/>
                    </a:lnTo>
                    <a:lnTo>
                      <a:pt x="133" y="17"/>
                    </a:lnTo>
                    <a:lnTo>
                      <a:pt x="137" y="17"/>
                    </a:lnTo>
                    <a:lnTo>
                      <a:pt x="140" y="17"/>
                    </a:lnTo>
                    <a:lnTo>
                      <a:pt x="142" y="7"/>
                    </a:lnTo>
                    <a:lnTo>
                      <a:pt x="149" y="0"/>
                    </a:lnTo>
                    <a:lnTo>
                      <a:pt x="154" y="5"/>
                    </a:lnTo>
                    <a:lnTo>
                      <a:pt x="156" y="10"/>
                    </a:lnTo>
                    <a:lnTo>
                      <a:pt x="156" y="12"/>
                    </a:lnTo>
                    <a:lnTo>
                      <a:pt x="159" y="17"/>
                    </a:lnTo>
                    <a:lnTo>
                      <a:pt x="159" y="19"/>
                    </a:lnTo>
                    <a:lnTo>
                      <a:pt x="163" y="17"/>
                    </a:lnTo>
                    <a:lnTo>
                      <a:pt x="168" y="17"/>
                    </a:lnTo>
                    <a:lnTo>
                      <a:pt x="177" y="21"/>
                    </a:lnTo>
                    <a:lnTo>
                      <a:pt x="182" y="26"/>
                    </a:lnTo>
                    <a:lnTo>
                      <a:pt x="187" y="28"/>
                    </a:lnTo>
                    <a:lnTo>
                      <a:pt x="206" y="52"/>
                    </a:lnTo>
                    <a:lnTo>
                      <a:pt x="211" y="59"/>
                    </a:lnTo>
                    <a:lnTo>
                      <a:pt x="213" y="64"/>
                    </a:lnTo>
                    <a:lnTo>
                      <a:pt x="213" y="66"/>
                    </a:lnTo>
                    <a:lnTo>
                      <a:pt x="213" y="69"/>
                    </a:lnTo>
                    <a:lnTo>
                      <a:pt x="213" y="71"/>
                    </a:lnTo>
                    <a:lnTo>
                      <a:pt x="215" y="78"/>
                    </a:lnTo>
                    <a:lnTo>
                      <a:pt x="215" y="81"/>
                    </a:lnTo>
                    <a:lnTo>
                      <a:pt x="215" y="83"/>
                    </a:lnTo>
                    <a:lnTo>
                      <a:pt x="213" y="85"/>
                    </a:lnTo>
                    <a:lnTo>
                      <a:pt x="208" y="90"/>
                    </a:lnTo>
                    <a:lnTo>
                      <a:pt x="206" y="92"/>
                    </a:lnTo>
                    <a:lnTo>
                      <a:pt x="206" y="95"/>
                    </a:lnTo>
                    <a:lnTo>
                      <a:pt x="218" y="99"/>
                    </a:lnTo>
                    <a:lnTo>
                      <a:pt x="227" y="107"/>
                    </a:lnTo>
                    <a:lnTo>
                      <a:pt x="232" y="111"/>
                    </a:lnTo>
                    <a:lnTo>
                      <a:pt x="234" y="111"/>
                    </a:lnTo>
                    <a:lnTo>
                      <a:pt x="241" y="109"/>
                    </a:lnTo>
                    <a:lnTo>
                      <a:pt x="241" y="107"/>
                    </a:lnTo>
                    <a:lnTo>
                      <a:pt x="241" y="104"/>
                    </a:lnTo>
                    <a:lnTo>
                      <a:pt x="244" y="102"/>
                    </a:lnTo>
                    <a:lnTo>
                      <a:pt x="246" y="102"/>
                    </a:lnTo>
                    <a:lnTo>
                      <a:pt x="251" y="104"/>
                    </a:lnTo>
                    <a:lnTo>
                      <a:pt x="253" y="107"/>
                    </a:lnTo>
                    <a:lnTo>
                      <a:pt x="253" y="109"/>
                    </a:lnTo>
                    <a:lnTo>
                      <a:pt x="256" y="114"/>
                    </a:lnTo>
                    <a:lnTo>
                      <a:pt x="256" y="116"/>
                    </a:lnTo>
                    <a:lnTo>
                      <a:pt x="260" y="121"/>
                    </a:lnTo>
                    <a:lnTo>
                      <a:pt x="265" y="125"/>
                    </a:lnTo>
                    <a:lnTo>
                      <a:pt x="289" y="161"/>
                    </a:lnTo>
                    <a:lnTo>
                      <a:pt x="289" y="163"/>
                    </a:lnTo>
                    <a:lnTo>
                      <a:pt x="289" y="166"/>
                    </a:lnTo>
                    <a:lnTo>
                      <a:pt x="286" y="166"/>
                    </a:lnTo>
                    <a:lnTo>
                      <a:pt x="282" y="168"/>
                    </a:lnTo>
                    <a:lnTo>
                      <a:pt x="282" y="170"/>
                    </a:lnTo>
                    <a:lnTo>
                      <a:pt x="282" y="170"/>
                    </a:lnTo>
                    <a:lnTo>
                      <a:pt x="282" y="173"/>
                    </a:lnTo>
                    <a:lnTo>
                      <a:pt x="284" y="173"/>
                    </a:lnTo>
                    <a:lnTo>
                      <a:pt x="289" y="178"/>
                    </a:lnTo>
                    <a:lnTo>
                      <a:pt x="293" y="178"/>
                    </a:lnTo>
                    <a:lnTo>
                      <a:pt x="298" y="175"/>
                    </a:lnTo>
                    <a:lnTo>
                      <a:pt x="301" y="175"/>
                    </a:lnTo>
                    <a:lnTo>
                      <a:pt x="303" y="178"/>
                    </a:lnTo>
                    <a:lnTo>
                      <a:pt x="303" y="180"/>
                    </a:lnTo>
                    <a:lnTo>
                      <a:pt x="303" y="187"/>
                    </a:lnTo>
                    <a:lnTo>
                      <a:pt x="303" y="192"/>
                    </a:lnTo>
                    <a:lnTo>
                      <a:pt x="305" y="194"/>
                    </a:lnTo>
                    <a:lnTo>
                      <a:pt x="308" y="196"/>
                    </a:lnTo>
                    <a:lnTo>
                      <a:pt x="310" y="199"/>
                    </a:lnTo>
                    <a:lnTo>
                      <a:pt x="317" y="199"/>
                    </a:lnTo>
                    <a:lnTo>
                      <a:pt x="329" y="196"/>
                    </a:lnTo>
                    <a:lnTo>
                      <a:pt x="331" y="196"/>
                    </a:lnTo>
                    <a:lnTo>
                      <a:pt x="331" y="196"/>
                    </a:lnTo>
                    <a:lnTo>
                      <a:pt x="336" y="199"/>
                    </a:lnTo>
                    <a:lnTo>
                      <a:pt x="341" y="201"/>
                    </a:lnTo>
                    <a:lnTo>
                      <a:pt x="343" y="199"/>
                    </a:lnTo>
                    <a:lnTo>
                      <a:pt x="345" y="199"/>
                    </a:lnTo>
                    <a:lnTo>
                      <a:pt x="348" y="194"/>
                    </a:lnTo>
                    <a:lnTo>
                      <a:pt x="350" y="192"/>
                    </a:lnTo>
                    <a:lnTo>
                      <a:pt x="353" y="194"/>
                    </a:lnTo>
                    <a:lnTo>
                      <a:pt x="360" y="194"/>
                    </a:lnTo>
                    <a:lnTo>
                      <a:pt x="364" y="194"/>
                    </a:lnTo>
                    <a:lnTo>
                      <a:pt x="367" y="194"/>
                    </a:lnTo>
                    <a:lnTo>
                      <a:pt x="369" y="194"/>
                    </a:lnTo>
                    <a:lnTo>
                      <a:pt x="371" y="192"/>
                    </a:lnTo>
                    <a:lnTo>
                      <a:pt x="371" y="189"/>
                    </a:lnTo>
                    <a:lnTo>
                      <a:pt x="374" y="187"/>
                    </a:lnTo>
                    <a:lnTo>
                      <a:pt x="376" y="185"/>
                    </a:lnTo>
                    <a:lnTo>
                      <a:pt x="381" y="185"/>
                    </a:lnTo>
                    <a:lnTo>
                      <a:pt x="383" y="187"/>
                    </a:lnTo>
                    <a:lnTo>
                      <a:pt x="386" y="189"/>
                    </a:lnTo>
                    <a:lnTo>
                      <a:pt x="388" y="189"/>
                    </a:lnTo>
                    <a:lnTo>
                      <a:pt x="390" y="189"/>
                    </a:lnTo>
                    <a:lnTo>
                      <a:pt x="390" y="187"/>
                    </a:lnTo>
                    <a:lnTo>
                      <a:pt x="390" y="185"/>
                    </a:lnTo>
                    <a:lnTo>
                      <a:pt x="390" y="182"/>
                    </a:lnTo>
                    <a:lnTo>
                      <a:pt x="390" y="180"/>
                    </a:lnTo>
                    <a:lnTo>
                      <a:pt x="390" y="178"/>
                    </a:lnTo>
                    <a:lnTo>
                      <a:pt x="393" y="175"/>
                    </a:lnTo>
                    <a:lnTo>
                      <a:pt x="395" y="178"/>
                    </a:lnTo>
                    <a:lnTo>
                      <a:pt x="400" y="185"/>
                    </a:lnTo>
                    <a:lnTo>
                      <a:pt x="405" y="192"/>
                    </a:lnTo>
                    <a:lnTo>
                      <a:pt x="407" y="194"/>
                    </a:lnTo>
                    <a:lnTo>
                      <a:pt x="409" y="196"/>
                    </a:lnTo>
                    <a:lnTo>
                      <a:pt x="414" y="196"/>
                    </a:lnTo>
                    <a:lnTo>
                      <a:pt x="424" y="185"/>
                    </a:lnTo>
                    <a:lnTo>
                      <a:pt x="485" y="175"/>
                    </a:lnTo>
                    <a:lnTo>
                      <a:pt x="487" y="173"/>
                    </a:lnTo>
                    <a:lnTo>
                      <a:pt x="490" y="170"/>
                    </a:lnTo>
                    <a:lnTo>
                      <a:pt x="490" y="168"/>
                    </a:lnTo>
                    <a:lnTo>
                      <a:pt x="490" y="163"/>
                    </a:lnTo>
                    <a:lnTo>
                      <a:pt x="490" y="161"/>
                    </a:lnTo>
                    <a:lnTo>
                      <a:pt x="495" y="154"/>
                    </a:lnTo>
                    <a:lnTo>
                      <a:pt x="499" y="152"/>
                    </a:lnTo>
                    <a:lnTo>
                      <a:pt x="504" y="152"/>
                    </a:lnTo>
                    <a:lnTo>
                      <a:pt x="513" y="154"/>
                    </a:lnTo>
                    <a:lnTo>
                      <a:pt x="518" y="154"/>
                    </a:lnTo>
                    <a:lnTo>
                      <a:pt x="521" y="152"/>
                    </a:lnTo>
                    <a:lnTo>
                      <a:pt x="528" y="147"/>
                    </a:lnTo>
                    <a:lnTo>
                      <a:pt x="537" y="154"/>
                    </a:lnTo>
                    <a:lnTo>
                      <a:pt x="556" y="156"/>
                    </a:lnTo>
                    <a:lnTo>
                      <a:pt x="558" y="159"/>
                    </a:lnTo>
                    <a:lnTo>
                      <a:pt x="561" y="161"/>
                    </a:lnTo>
                    <a:lnTo>
                      <a:pt x="558" y="166"/>
                    </a:lnTo>
                    <a:lnTo>
                      <a:pt x="558" y="170"/>
                    </a:lnTo>
                    <a:lnTo>
                      <a:pt x="563" y="170"/>
                    </a:lnTo>
                    <a:lnTo>
                      <a:pt x="573" y="173"/>
                    </a:lnTo>
                    <a:lnTo>
                      <a:pt x="575" y="175"/>
                    </a:lnTo>
                    <a:lnTo>
                      <a:pt x="577" y="178"/>
                    </a:lnTo>
                    <a:lnTo>
                      <a:pt x="577" y="180"/>
                    </a:lnTo>
                    <a:lnTo>
                      <a:pt x="575" y="182"/>
                    </a:lnTo>
                    <a:lnTo>
                      <a:pt x="573" y="187"/>
                    </a:lnTo>
                    <a:lnTo>
                      <a:pt x="573" y="189"/>
                    </a:lnTo>
                    <a:lnTo>
                      <a:pt x="573" y="192"/>
                    </a:lnTo>
                    <a:lnTo>
                      <a:pt x="575" y="196"/>
                    </a:lnTo>
                    <a:lnTo>
                      <a:pt x="577" y="199"/>
                    </a:lnTo>
                    <a:lnTo>
                      <a:pt x="580" y="199"/>
                    </a:lnTo>
                    <a:lnTo>
                      <a:pt x="580" y="196"/>
                    </a:lnTo>
                    <a:lnTo>
                      <a:pt x="582" y="192"/>
                    </a:lnTo>
                    <a:lnTo>
                      <a:pt x="584" y="192"/>
                    </a:lnTo>
                    <a:lnTo>
                      <a:pt x="587" y="192"/>
                    </a:lnTo>
                    <a:lnTo>
                      <a:pt x="603" y="208"/>
                    </a:lnTo>
                    <a:lnTo>
                      <a:pt x="610" y="220"/>
                    </a:lnTo>
                    <a:lnTo>
                      <a:pt x="615" y="232"/>
                    </a:lnTo>
                    <a:lnTo>
                      <a:pt x="618" y="234"/>
                    </a:lnTo>
                    <a:lnTo>
                      <a:pt x="618" y="237"/>
                    </a:lnTo>
                    <a:lnTo>
                      <a:pt x="618" y="239"/>
                    </a:lnTo>
                    <a:lnTo>
                      <a:pt x="615" y="241"/>
                    </a:lnTo>
                    <a:lnTo>
                      <a:pt x="613" y="241"/>
                    </a:lnTo>
                    <a:lnTo>
                      <a:pt x="606" y="241"/>
                    </a:lnTo>
                    <a:lnTo>
                      <a:pt x="603" y="244"/>
                    </a:lnTo>
                    <a:lnTo>
                      <a:pt x="601" y="246"/>
                    </a:lnTo>
                    <a:lnTo>
                      <a:pt x="601" y="249"/>
                    </a:lnTo>
                    <a:lnTo>
                      <a:pt x="603" y="253"/>
                    </a:lnTo>
                    <a:lnTo>
                      <a:pt x="606" y="256"/>
                    </a:lnTo>
                    <a:lnTo>
                      <a:pt x="608" y="258"/>
                    </a:lnTo>
                    <a:lnTo>
                      <a:pt x="608" y="258"/>
                    </a:lnTo>
                    <a:lnTo>
                      <a:pt x="608" y="260"/>
                    </a:lnTo>
                    <a:lnTo>
                      <a:pt x="610" y="275"/>
                    </a:lnTo>
                    <a:lnTo>
                      <a:pt x="613" y="277"/>
                    </a:lnTo>
                    <a:lnTo>
                      <a:pt x="615" y="282"/>
                    </a:lnTo>
                    <a:lnTo>
                      <a:pt x="618" y="284"/>
                    </a:lnTo>
                    <a:lnTo>
                      <a:pt x="620" y="286"/>
                    </a:lnTo>
                    <a:lnTo>
                      <a:pt x="622" y="284"/>
                    </a:lnTo>
                    <a:lnTo>
                      <a:pt x="625" y="284"/>
                    </a:lnTo>
                    <a:lnTo>
                      <a:pt x="627" y="279"/>
                    </a:lnTo>
                    <a:lnTo>
                      <a:pt x="629" y="277"/>
                    </a:lnTo>
                    <a:lnTo>
                      <a:pt x="632" y="277"/>
                    </a:lnTo>
                    <a:lnTo>
                      <a:pt x="636" y="282"/>
                    </a:lnTo>
                    <a:lnTo>
                      <a:pt x="641" y="289"/>
                    </a:lnTo>
                    <a:lnTo>
                      <a:pt x="644" y="291"/>
                    </a:lnTo>
                    <a:lnTo>
                      <a:pt x="646" y="296"/>
                    </a:lnTo>
                    <a:lnTo>
                      <a:pt x="653" y="298"/>
                    </a:lnTo>
                    <a:lnTo>
                      <a:pt x="655" y="298"/>
                    </a:lnTo>
                    <a:lnTo>
                      <a:pt x="658" y="301"/>
                    </a:lnTo>
                    <a:lnTo>
                      <a:pt x="660" y="298"/>
                    </a:lnTo>
                    <a:lnTo>
                      <a:pt x="665" y="298"/>
                    </a:lnTo>
                    <a:lnTo>
                      <a:pt x="665" y="296"/>
                    </a:lnTo>
                    <a:lnTo>
                      <a:pt x="667" y="294"/>
                    </a:lnTo>
                    <a:lnTo>
                      <a:pt x="667" y="291"/>
                    </a:lnTo>
                    <a:lnTo>
                      <a:pt x="670" y="289"/>
                    </a:lnTo>
                    <a:lnTo>
                      <a:pt x="672" y="286"/>
                    </a:lnTo>
                    <a:lnTo>
                      <a:pt x="674" y="286"/>
                    </a:lnTo>
                    <a:lnTo>
                      <a:pt x="677" y="289"/>
                    </a:lnTo>
                    <a:lnTo>
                      <a:pt x="679" y="291"/>
                    </a:lnTo>
                    <a:lnTo>
                      <a:pt x="679" y="294"/>
                    </a:lnTo>
                    <a:lnTo>
                      <a:pt x="679" y="296"/>
                    </a:lnTo>
                    <a:lnTo>
                      <a:pt x="684" y="298"/>
                    </a:lnTo>
                    <a:lnTo>
                      <a:pt x="689" y="303"/>
                    </a:lnTo>
                    <a:lnTo>
                      <a:pt x="696" y="308"/>
                    </a:lnTo>
                    <a:lnTo>
                      <a:pt x="698" y="308"/>
                    </a:lnTo>
                    <a:lnTo>
                      <a:pt x="700" y="310"/>
                    </a:lnTo>
                    <a:lnTo>
                      <a:pt x="703" y="310"/>
                    </a:lnTo>
                    <a:lnTo>
                      <a:pt x="703" y="317"/>
                    </a:lnTo>
                    <a:lnTo>
                      <a:pt x="705" y="322"/>
                    </a:lnTo>
                    <a:lnTo>
                      <a:pt x="707" y="322"/>
                    </a:lnTo>
                    <a:lnTo>
                      <a:pt x="710" y="322"/>
                    </a:lnTo>
                    <a:lnTo>
                      <a:pt x="717" y="315"/>
                    </a:lnTo>
                    <a:lnTo>
                      <a:pt x="719" y="312"/>
                    </a:lnTo>
                    <a:lnTo>
                      <a:pt x="722" y="312"/>
                    </a:lnTo>
                    <a:lnTo>
                      <a:pt x="724" y="315"/>
                    </a:lnTo>
                    <a:lnTo>
                      <a:pt x="726" y="317"/>
                    </a:lnTo>
                    <a:lnTo>
                      <a:pt x="729" y="317"/>
                    </a:lnTo>
                    <a:lnTo>
                      <a:pt x="731" y="3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2965451" y="1801813"/>
                <a:ext cx="1393825" cy="1754188"/>
              </a:xfrm>
              <a:custGeom>
                <a:avLst/>
                <a:gdLst>
                  <a:gd name="T0" fmla="*/ 317 w 878"/>
                  <a:gd name="T1" fmla="*/ 1041 h 1105"/>
                  <a:gd name="T2" fmla="*/ 277 w 878"/>
                  <a:gd name="T3" fmla="*/ 1015 h 1105"/>
                  <a:gd name="T4" fmla="*/ 249 w 878"/>
                  <a:gd name="T5" fmla="*/ 965 h 1105"/>
                  <a:gd name="T6" fmla="*/ 173 w 878"/>
                  <a:gd name="T7" fmla="*/ 842 h 1105"/>
                  <a:gd name="T8" fmla="*/ 149 w 878"/>
                  <a:gd name="T9" fmla="*/ 840 h 1105"/>
                  <a:gd name="T10" fmla="*/ 109 w 878"/>
                  <a:gd name="T11" fmla="*/ 859 h 1105"/>
                  <a:gd name="T12" fmla="*/ 71 w 878"/>
                  <a:gd name="T13" fmla="*/ 816 h 1105"/>
                  <a:gd name="T14" fmla="*/ 36 w 878"/>
                  <a:gd name="T15" fmla="*/ 804 h 1105"/>
                  <a:gd name="T16" fmla="*/ 22 w 878"/>
                  <a:gd name="T17" fmla="*/ 781 h 1105"/>
                  <a:gd name="T18" fmla="*/ 10 w 878"/>
                  <a:gd name="T19" fmla="*/ 707 h 1105"/>
                  <a:gd name="T20" fmla="*/ 45 w 878"/>
                  <a:gd name="T21" fmla="*/ 613 h 1105"/>
                  <a:gd name="T22" fmla="*/ 90 w 878"/>
                  <a:gd name="T23" fmla="*/ 573 h 1105"/>
                  <a:gd name="T24" fmla="*/ 128 w 878"/>
                  <a:gd name="T25" fmla="*/ 554 h 1105"/>
                  <a:gd name="T26" fmla="*/ 171 w 878"/>
                  <a:gd name="T27" fmla="*/ 509 h 1105"/>
                  <a:gd name="T28" fmla="*/ 202 w 878"/>
                  <a:gd name="T29" fmla="*/ 449 h 1105"/>
                  <a:gd name="T30" fmla="*/ 220 w 878"/>
                  <a:gd name="T31" fmla="*/ 393 h 1105"/>
                  <a:gd name="T32" fmla="*/ 220 w 878"/>
                  <a:gd name="T33" fmla="*/ 371 h 1105"/>
                  <a:gd name="T34" fmla="*/ 239 w 878"/>
                  <a:gd name="T35" fmla="*/ 338 h 1105"/>
                  <a:gd name="T36" fmla="*/ 213 w 878"/>
                  <a:gd name="T37" fmla="*/ 305 h 1105"/>
                  <a:gd name="T38" fmla="*/ 202 w 878"/>
                  <a:gd name="T39" fmla="*/ 265 h 1105"/>
                  <a:gd name="T40" fmla="*/ 254 w 878"/>
                  <a:gd name="T41" fmla="*/ 222 h 1105"/>
                  <a:gd name="T42" fmla="*/ 249 w 878"/>
                  <a:gd name="T43" fmla="*/ 189 h 1105"/>
                  <a:gd name="T44" fmla="*/ 223 w 878"/>
                  <a:gd name="T45" fmla="*/ 106 h 1105"/>
                  <a:gd name="T46" fmla="*/ 280 w 878"/>
                  <a:gd name="T47" fmla="*/ 80 h 1105"/>
                  <a:gd name="T48" fmla="*/ 308 w 878"/>
                  <a:gd name="T49" fmla="*/ 78 h 1105"/>
                  <a:gd name="T50" fmla="*/ 355 w 878"/>
                  <a:gd name="T51" fmla="*/ 68 h 1105"/>
                  <a:gd name="T52" fmla="*/ 388 w 878"/>
                  <a:gd name="T53" fmla="*/ 21 h 1105"/>
                  <a:gd name="T54" fmla="*/ 422 w 878"/>
                  <a:gd name="T55" fmla="*/ 61 h 1105"/>
                  <a:gd name="T56" fmla="*/ 424 w 878"/>
                  <a:gd name="T57" fmla="*/ 97 h 1105"/>
                  <a:gd name="T58" fmla="*/ 462 w 878"/>
                  <a:gd name="T59" fmla="*/ 146 h 1105"/>
                  <a:gd name="T60" fmla="*/ 478 w 878"/>
                  <a:gd name="T61" fmla="*/ 184 h 1105"/>
                  <a:gd name="T62" fmla="*/ 533 w 878"/>
                  <a:gd name="T63" fmla="*/ 229 h 1105"/>
                  <a:gd name="T64" fmla="*/ 540 w 878"/>
                  <a:gd name="T65" fmla="*/ 277 h 1105"/>
                  <a:gd name="T66" fmla="*/ 616 w 878"/>
                  <a:gd name="T67" fmla="*/ 260 h 1105"/>
                  <a:gd name="T68" fmla="*/ 672 w 878"/>
                  <a:gd name="T69" fmla="*/ 284 h 1105"/>
                  <a:gd name="T70" fmla="*/ 694 w 878"/>
                  <a:gd name="T71" fmla="*/ 324 h 1105"/>
                  <a:gd name="T72" fmla="*/ 687 w 878"/>
                  <a:gd name="T73" fmla="*/ 341 h 1105"/>
                  <a:gd name="T74" fmla="*/ 779 w 878"/>
                  <a:gd name="T75" fmla="*/ 324 h 1105"/>
                  <a:gd name="T76" fmla="*/ 840 w 878"/>
                  <a:gd name="T77" fmla="*/ 329 h 1105"/>
                  <a:gd name="T78" fmla="*/ 864 w 878"/>
                  <a:gd name="T79" fmla="*/ 404 h 1105"/>
                  <a:gd name="T80" fmla="*/ 840 w 878"/>
                  <a:gd name="T81" fmla="*/ 445 h 1105"/>
                  <a:gd name="T82" fmla="*/ 826 w 878"/>
                  <a:gd name="T83" fmla="*/ 483 h 1105"/>
                  <a:gd name="T84" fmla="*/ 793 w 878"/>
                  <a:gd name="T85" fmla="*/ 509 h 1105"/>
                  <a:gd name="T86" fmla="*/ 821 w 878"/>
                  <a:gd name="T87" fmla="*/ 551 h 1105"/>
                  <a:gd name="T88" fmla="*/ 817 w 878"/>
                  <a:gd name="T89" fmla="*/ 610 h 1105"/>
                  <a:gd name="T90" fmla="*/ 819 w 878"/>
                  <a:gd name="T91" fmla="*/ 658 h 1105"/>
                  <a:gd name="T92" fmla="*/ 824 w 878"/>
                  <a:gd name="T93" fmla="*/ 684 h 1105"/>
                  <a:gd name="T94" fmla="*/ 859 w 878"/>
                  <a:gd name="T95" fmla="*/ 752 h 1105"/>
                  <a:gd name="T96" fmla="*/ 871 w 878"/>
                  <a:gd name="T97" fmla="*/ 793 h 1105"/>
                  <a:gd name="T98" fmla="*/ 871 w 878"/>
                  <a:gd name="T99" fmla="*/ 854 h 1105"/>
                  <a:gd name="T100" fmla="*/ 857 w 878"/>
                  <a:gd name="T101" fmla="*/ 904 h 1105"/>
                  <a:gd name="T102" fmla="*/ 795 w 878"/>
                  <a:gd name="T103" fmla="*/ 939 h 1105"/>
                  <a:gd name="T104" fmla="*/ 748 w 878"/>
                  <a:gd name="T105" fmla="*/ 954 h 1105"/>
                  <a:gd name="T106" fmla="*/ 739 w 878"/>
                  <a:gd name="T107" fmla="*/ 982 h 1105"/>
                  <a:gd name="T108" fmla="*/ 724 w 878"/>
                  <a:gd name="T109" fmla="*/ 1020 h 1105"/>
                  <a:gd name="T110" fmla="*/ 653 w 878"/>
                  <a:gd name="T111" fmla="*/ 1048 h 1105"/>
                  <a:gd name="T112" fmla="*/ 530 w 878"/>
                  <a:gd name="T113" fmla="*/ 1065 h 1105"/>
                  <a:gd name="T114" fmla="*/ 495 w 878"/>
                  <a:gd name="T115" fmla="*/ 1070 h 1105"/>
                  <a:gd name="T116" fmla="*/ 459 w 878"/>
                  <a:gd name="T117" fmla="*/ 1091 h 1105"/>
                  <a:gd name="T118" fmla="*/ 407 w 878"/>
                  <a:gd name="T119" fmla="*/ 1098 h 1105"/>
                  <a:gd name="T120" fmla="*/ 360 w 878"/>
                  <a:gd name="T121" fmla="*/ 1096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8" h="1105">
                    <a:moveTo>
                      <a:pt x="336" y="1096"/>
                    </a:moveTo>
                    <a:lnTo>
                      <a:pt x="336" y="1096"/>
                    </a:lnTo>
                    <a:lnTo>
                      <a:pt x="332" y="1093"/>
                    </a:lnTo>
                    <a:lnTo>
                      <a:pt x="327" y="1091"/>
                    </a:lnTo>
                    <a:lnTo>
                      <a:pt x="332" y="1072"/>
                    </a:lnTo>
                    <a:lnTo>
                      <a:pt x="329" y="1067"/>
                    </a:lnTo>
                    <a:lnTo>
                      <a:pt x="322" y="1065"/>
                    </a:lnTo>
                    <a:lnTo>
                      <a:pt x="320" y="1062"/>
                    </a:lnTo>
                    <a:lnTo>
                      <a:pt x="315" y="1058"/>
                    </a:lnTo>
                    <a:lnTo>
                      <a:pt x="315" y="1053"/>
                    </a:lnTo>
                    <a:lnTo>
                      <a:pt x="317" y="1044"/>
                    </a:lnTo>
                    <a:lnTo>
                      <a:pt x="317" y="1041"/>
                    </a:lnTo>
                    <a:lnTo>
                      <a:pt x="317" y="1039"/>
                    </a:lnTo>
                    <a:lnTo>
                      <a:pt x="315" y="1036"/>
                    </a:lnTo>
                    <a:lnTo>
                      <a:pt x="315" y="1034"/>
                    </a:lnTo>
                    <a:lnTo>
                      <a:pt x="313" y="1032"/>
                    </a:lnTo>
                    <a:lnTo>
                      <a:pt x="310" y="1029"/>
                    </a:lnTo>
                    <a:lnTo>
                      <a:pt x="306" y="1027"/>
                    </a:lnTo>
                    <a:lnTo>
                      <a:pt x="303" y="1027"/>
                    </a:lnTo>
                    <a:lnTo>
                      <a:pt x="284" y="1027"/>
                    </a:lnTo>
                    <a:lnTo>
                      <a:pt x="282" y="1027"/>
                    </a:lnTo>
                    <a:lnTo>
                      <a:pt x="280" y="1022"/>
                    </a:lnTo>
                    <a:lnTo>
                      <a:pt x="280" y="1017"/>
                    </a:lnTo>
                    <a:lnTo>
                      <a:pt x="277" y="1015"/>
                    </a:lnTo>
                    <a:lnTo>
                      <a:pt x="275" y="1013"/>
                    </a:lnTo>
                    <a:lnTo>
                      <a:pt x="270" y="1013"/>
                    </a:lnTo>
                    <a:lnTo>
                      <a:pt x="261" y="1008"/>
                    </a:lnTo>
                    <a:lnTo>
                      <a:pt x="256" y="1001"/>
                    </a:lnTo>
                    <a:lnTo>
                      <a:pt x="251" y="999"/>
                    </a:lnTo>
                    <a:lnTo>
                      <a:pt x="249" y="994"/>
                    </a:lnTo>
                    <a:lnTo>
                      <a:pt x="246" y="987"/>
                    </a:lnTo>
                    <a:lnTo>
                      <a:pt x="246" y="982"/>
                    </a:lnTo>
                    <a:lnTo>
                      <a:pt x="246" y="973"/>
                    </a:lnTo>
                    <a:lnTo>
                      <a:pt x="246" y="970"/>
                    </a:lnTo>
                    <a:lnTo>
                      <a:pt x="246" y="968"/>
                    </a:lnTo>
                    <a:lnTo>
                      <a:pt x="249" y="965"/>
                    </a:lnTo>
                    <a:lnTo>
                      <a:pt x="249" y="961"/>
                    </a:lnTo>
                    <a:lnTo>
                      <a:pt x="249" y="958"/>
                    </a:lnTo>
                    <a:lnTo>
                      <a:pt x="246" y="954"/>
                    </a:lnTo>
                    <a:lnTo>
                      <a:pt x="244" y="944"/>
                    </a:lnTo>
                    <a:lnTo>
                      <a:pt x="242" y="942"/>
                    </a:lnTo>
                    <a:lnTo>
                      <a:pt x="235" y="932"/>
                    </a:lnTo>
                    <a:lnTo>
                      <a:pt x="223" y="923"/>
                    </a:lnTo>
                    <a:lnTo>
                      <a:pt x="187" y="873"/>
                    </a:lnTo>
                    <a:lnTo>
                      <a:pt x="183" y="854"/>
                    </a:lnTo>
                    <a:lnTo>
                      <a:pt x="178" y="847"/>
                    </a:lnTo>
                    <a:lnTo>
                      <a:pt x="175" y="845"/>
                    </a:lnTo>
                    <a:lnTo>
                      <a:pt x="173" y="842"/>
                    </a:lnTo>
                    <a:lnTo>
                      <a:pt x="166" y="840"/>
                    </a:lnTo>
                    <a:lnTo>
                      <a:pt x="149" y="831"/>
                    </a:lnTo>
                    <a:lnTo>
                      <a:pt x="147" y="828"/>
                    </a:lnTo>
                    <a:lnTo>
                      <a:pt x="147" y="831"/>
                    </a:lnTo>
                    <a:lnTo>
                      <a:pt x="145" y="831"/>
                    </a:lnTo>
                    <a:lnTo>
                      <a:pt x="147" y="831"/>
                    </a:lnTo>
                    <a:lnTo>
                      <a:pt x="147" y="833"/>
                    </a:lnTo>
                    <a:lnTo>
                      <a:pt x="147" y="835"/>
                    </a:lnTo>
                    <a:lnTo>
                      <a:pt x="147" y="838"/>
                    </a:lnTo>
                    <a:lnTo>
                      <a:pt x="147" y="838"/>
                    </a:lnTo>
                    <a:lnTo>
                      <a:pt x="147" y="840"/>
                    </a:lnTo>
                    <a:lnTo>
                      <a:pt x="149" y="840"/>
                    </a:lnTo>
                    <a:lnTo>
                      <a:pt x="149" y="842"/>
                    </a:lnTo>
                    <a:lnTo>
                      <a:pt x="149" y="842"/>
                    </a:lnTo>
                    <a:lnTo>
                      <a:pt x="149" y="845"/>
                    </a:lnTo>
                    <a:lnTo>
                      <a:pt x="149" y="847"/>
                    </a:lnTo>
                    <a:lnTo>
                      <a:pt x="149" y="847"/>
                    </a:lnTo>
                    <a:lnTo>
                      <a:pt x="147" y="849"/>
                    </a:lnTo>
                    <a:lnTo>
                      <a:pt x="145" y="849"/>
                    </a:lnTo>
                    <a:lnTo>
                      <a:pt x="121" y="852"/>
                    </a:lnTo>
                    <a:lnTo>
                      <a:pt x="116" y="852"/>
                    </a:lnTo>
                    <a:lnTo>
                      <a:pt x="114" y="854"/>
                    </a:lnTo>
                    <a:lnTo>
                      <a:pt x="112" y="857"/>
                    </a:lnTo>
                    <a:lnTo>
                      <a:pt x="109" y="859"/>
                    </a:lnTo>
                    <a:lnTo>
                      <a:pt x="107" y="859"/>
                    </a:lnTo>
                    <a:lnTo>
                      <a:pt x="93" y="857"/>
                    </a:lnTo>
                    <a:lnTo>
                      <a:pt x="81" y="859"/>
                    </a:lnTo>
                    <a:lnTo>
                      <a:pt x="76" y="857"/>
                    </a:lnTo>
                    <a:lnTo>
                      <a:pt x="71" y="854"/>
                    </a:lnTo>
                    <a:lnTo>
                      <a:pt x="69" y="852"/>
                    </a:lnTo>
                    <a:lnTo>
                      <a:pt x="69" y="847"/>
                    </a:lnTo>
                    <a:lnTo>
                      <a:pt x="69" y="845"/>
                    </a:lnTo>
                    <a:lnTo>
                      <a:pt x="69" y="840"/>
                    </a:lnTo>
                    <a:lnTo>
                      <a:pt x="69" y="831"/>
                    </a:lnTo>
                    <a:lnTo>
                      <a:pt x="71" y="821"/>
                    </a:lnTo>
                    <a:lnTo>
                      <a:pt x="71" y="816"/>
                    </a:lnTo>
                    <a:lnTo>
                      <a:pt x="71" y="814"/>
                    </a:lnTo>
                    <a:lnTo>
                      <a:pt x="69" y="812"/>
                    </a:lnTo>
                    <a:lnTo>
                      <a:pt x="67" y="812"/>
                    </a:lnTo>
                    <a:lnTo>
                      <a:pt x="60" y="812"/>
                    </a:lnTo>
                    <a:lnTo>
                      <a:pt x="60" y="809"/>
                    </a:lnTo>
                    <a:lnTo>
                      <a:pt x="57" y="804"/>
                    </a:lnTo>
                    <a:lnTo>
                      <a:pt x="55" y="804"/>
                    </a:lnTo>
                    <a:lnTo>
                      <a:pt x="52" y="804"/>
                    </a:lnTo>
                    <a:lnTo>
                      <a:pt x="45" y="807"/>
                    </a:lnTo>
                    <a:lnTo>
                      <a:pt x="43" y="807"/>
                    </a:lnTo>
                    <a:lnTo>
                      <a:pt x="38" y="807"/>
                    </a:lnTo>
                    <a:lnTo>
                      <a:pt x="36" y="804"/>
                    </a:lnTo>
                    <a:lnTo>
                      <a:pt x="36" y="802"/>
                    </a:lnTo>
                    <a:lnTo>
                      <a:pt x="36" y="800"/>
                    </a:lnTo>
                    <a:lnTo>
                      <a:pt x="36" y="797"/>
                    </a:lnTo>
                    <a:lnTo>
                      <a:pt x="38" y="793"/>
                    </a:lnTo>
                    <a:lnTo>
                      <a:pt x="36" y="790"/>
                    </a:lnTo>
                    <a:lnTo>
                      <a:pt x="36" y="788"/>
                    </a:lnTo>
                    <a:lnTo>
                      <a:pt x="34" y="786"/>
                    </a:lnTo>
                    <a:lnTo>
                      <a:pt x="26" y="788"/>
                    </a:lnTo>
                    <a:lnTo>
                      <a:pt x="22" y="788"/>
                    </a:lnTo>
                    <a:lnTo>
                      <a:pt x="22" y="786"/>
                    </a:lnTo>
                    <a:lnTo>
                      <a:pt x="19" y="783"/>
                    </a:lnTo>
                    <a:lnTo>
                      <a:pt x="22" y="781"/>
                    </a:lnTo>
                    <a:lnTo>
                      <a:pt x="22" y="778"/>
                    </a:lnTo>
                    <a:lnTo>
                      <a:pt x="19" y="776"/>
                    </a:lnTo>
                    <a:lnTo>
                      <a:pt x="17" y="776"/>
                    </a:lnTo>
                    <a:lnTo>
                      <a:pt x="12" y="778"/>
                    </a:lnTo>
                    <a:lnTo>
                      <a:pt x="10" y="781"/>
                    </a:lnTo>
                    <a:lnTo>
                      <a:pt x="8" y="778"/>
                    </a:lnTo>
                    <a:lnTo>
                      <a:pt x="5" y="776"/>
                    </a:lnTo>
                    <a:lnTo>
                      <a:pt x="5" y="774"/>
                    </a:lnTo>
                    <a:lnTo>
                      <a:pt x="3" y="771"/>
                    </a:lnTo>
                    <a:lnTo>
                      <a:pt x="0" y="764"/>
                    </a:lnTo>
                    <a:lnTo>
                      <a:pt x="3" y="731"/>
                    </a:lnTo>
                    <a:lnTo>
                      <a:pt x="10" y="707"/>
                    </a:lnTo>
                    <a:lnTo>
                      <a:pt x="10" y="703"/>
                    </a:lnTo>
                    <a:lnTo>
                      <a:pt x="12" y="700"/>
                    </a:lnTo>
                    <a:lnTo>
                      <a:pt x="15" y="693"/>
                    </a:lnTo>
                    <a:lnTo>
                      <a:pt x="24" y="684"/>
                    </a:lnTo>
                    <a:lnTo>
                      <a:pt x="31" y="670"/>
                    </a:lnTo>
                    <a:lnTo>
                      <a:pt x="31" y="665"/>
                    </a:lnTo>
                    <a:lnTo>
                      <a:pt x="29" y="658"/>
                    </a:lnTo>
                    <a:lnTo>
                      <a:pt x="31" y="653"/>
                    </a:lnTo>
                    <a:lnTo>
                      <a:pt x="34" y="644"/>
                    </a:lnTo>
                    <a:lnTo>
                      <a:pt x="36" y="636"/>
                    </a:lnTo>
                    <a:lnTo>
                      <a:pt x="43" y="615"/>
                    </a:lnTo>
                    <a:lnTo>
                      <a:pt x="45" y="613"/>
                    </a:lnTo>
                    <a:lnTo>
                      <a:pt x="43" y="610"/>
                    </a:lnTo>
                    <a:lnTo>
                      <a:pt x="43" y="601"/>
                    </a:lnTo>
                    <a:lnTo>
                      <a:pt x="41" y="596"/>
                    </a:lnTo>
                    <a:lnTo>
                      <a:pt x="43" y="591"/>
                    </a:lnTo>
                    <a:lnTo>
                      <a:pt x="50" y="573"/>
                    </a:lnTo>
                    <a:lnTo>
                      <a:pt x="62" y="577"/>
                    </a:lnTo>
                    <a:lnTo>
                      <a:pt x="71" y="577"/>
                    </a:lnTo>
                    <a:lnTo>
                      <a:pt x="88" y="582"/>
                    </a:lnTo>
                    <a:lnTo>
                      <a:pt x="90" y="582"/>
                    </a:lnTo>
                    <a:lnTo>
                      <a:pt x="93" y="580"/>
                    </a:lnTo>
                    <a:lnTo>
                      <a:pt x="93" y="577"/>
                    </a:lnTo>
                    <a:lnTo>
                      <a:pt x="90" y="573"/>
                    </a:lnTo>
                    <a:lnTo>
                      <a:pt x="90" y="570"/>
                    </a:lnTo>
                    <a:lnTo>
                      <a:pt x="90" y="568"/>
                    </a:lnTo>
                    <a:lnTo>
                      <a:pt x="90" y="563"/>
                    </a:lnTo>
                    <a:lnTo>
                      <a:pt x="95" y="561"/>
                    </a:lnTo>
                    <a:lnTo>
                      <a:pt x="97" y="561"/>
                    </a:lnTo>
                    <a:lnTo>
                      <a:pt x="105" y="565"/>
                    </a:lnTo>
                    <a:lnTo>
                      <a:pt x="107" y="565"/>
                    </a:lnTo>
                    <a:lnTo>
                      <a:pt x="109" y="565"/>
                    </a:lnTo>
                    <a:lnTo>
                      <a:pt x="112" y="563"/>
                    </a:lnTo>
                    <a:lnTo>
                      <a:pt x="114" y="561"/>
                    </a:lnTo>
                    <a:lnTo>
                      <a:pt x="119" y="556"/>
                    </a:lnTo>
                    <a:lnTo>
                      <a:pt x="128" y="554"/>
                    </a:lnTo>
                    <a:lnTo>
                      <a:pt x="145" y="546"/>
                    </a:lnTo>
                    <a:lnTo>
                      <a:pt x="147" y="544"/>
                    </a:lnTo>
                    <a:lnTo>
                      <a:pt x="152" y="544"/>
                    </a:lnTo>
                    <a:lnTo>
                      <a:pt x="154" y="544"/>
                    </a:lnTo>
                    <a:lnTo>
                      <a:pt x="157" y="542"/>
                    </a:lnTo>
                    <a:lnTo>
                      <a:pt x="157" y="539"/>
                    </a:lnTo>
                    <a:lnTo>
                      <a:pt x="157" y="537"/>
                    </a:lnTo>
                    <a:lnTo>
                      <a:pt x="154" y="530"/>
                    </a:lnTo>
                    <a:lnTo>
                      <a:pt x="157" y="520"/>
                    </a:lnTo>
                    <a:lnTo>
                      <a:pt x="164" y="513"/>
                    </a:lnTo>
                    <a:lnTo>
                      <a:pt x="168" y="511"/>
                    </a:lnTo>
                    <a:lnTo>
                      <a:pt x="171" y="509"/>
                    </a:lnTo>
                    <a:lnTo>
                      <a:pt x="173" y="509"/>
                    </a:lnTo>
                    <a:lnTo>
                      <a:pt x="178" y="506"/>
                    </a:lnTo>
                    <a:lnTo>
                      <a:pt x="187" y="502"/>
                    </a:lnTo>
                    <a:lnTo>
                      <a:pt x="192" y="497"/>
                    </a:lnTo>
                    <a:lnTo>
                      <a:pt x="194" y="494"/>
                    </a:lnTo>
                    <a:lnTo>
                      <a:pt x="202" y="471"/>
                    </a:lnTo>
                    <a:lnTo>
                      <a:pt x="202" y="466"/>
                    </a:lnTo>
                    <a:lnTo>
                      <a:pt x="202" y="464"/>
                    </a:lnTo>
                    <a:lnTo>
                      <a:pt x="202" y="461"/>
                    </a:lnTo>
                    <a:lnTo>
                      <a:pt x="202" y="457"/>
                    </a:lnTo>
                    <a:lnTo>
                      <a:pt x="202" y="454"/>
                    </a:lnTo>
                    <a:lnTo>
                      <a:pt x="202" y="449"/>
                    </a:lnTo>
                    <a:lnTo>
                      <a:pt x="202" y="447"/>
                    </a:lnTo>
                    <a:lnTo>
                      <a:pt x="204" y="442"/>
                    </a:lnTo>
                    <a:lnTo>
                      <a:pt x="206" y="440"/>
                    </a:lnTo>
                    <a:lnTo>
                      <a:pt x="211" y="435"/>
                    </a:lnTo>
                    <a:lnTo>
                      <a:pt x="218" y="431"/>
                    </a:lnTo>
                    <a:lnTo>
                      <a:pt x="220" y="426"/>
                    </a:lnTo>
                    <a:lnTo>
                      <a:pt x="220" y="421"/>
                    </a:lnTo>
                    <a:lnTo>
                      <a:pt x="218" y="416"/>
                    </a:lnTo>
                    <a:lnTo>
                      <a:pt x="218" y="412"/>
                    </a:lnTo>
                    <a:lnTo>
                      <a:pt x="218" y="407"/>
                    </a:lnTo>
                    <a:lnTo>
                      <a:pt x="220" y="397"/>
                    </a:lnTo>
                    <a:lnTo>
                      <a:pt x="220" y="393"/>
                    </a:lnTo>
                    <a:lnTo>
                      <a:pt x="220" y="390"/>
                    </a:lnTo>
                    <a:lnTo>
                      <a:pt x="216" y="390"/>
                    </a:lnTo>
                    <a:lnTo>
                      <a:pt x="213" y="390"/>
                    </a:lnTo>
                    <a:lnTo>
                      <a:pt x="211" y="388"/>
                    </a:lnTo>
                    <a:lnTo>
                      <a:pt x="211" y="386"/>
                    </a:lnTo>
                    <a:lnTo>
                      <a:pt x="209" y="383"/>
                    </a:lnTo>
                    <a:lnTo>
                      <a:pt x="209" y="378"/>
                    </a:lnTo>
                    <a:lnTo>
                      <a:pt x="209" y="376"/>
                    </a:lnTo>
                    <a:lnTo>
                      <a:pt x="209" y="374"/>
                    </a:lnTo>
                    <a:lnTo>
                      <a:pt x="211" y="374"/>
                    </a:lnTo>
                    <a:lnTo>
                      <a:pt x="218" y="374"/>
                    </a:lnTo>
                    <a:lnTo>
                      <a:pt x="220" y="371"/>
                    </a:lnTo>
                    <a:lnTo>
                      <a:pt x="223" y="369"/>
                    </a:lnTo>
                    <a:lnTo>
                      <a:pt x="223" y="367"/>
                    </a:lnTo>
                    <a:lnTo>
                      <a:pt x="223" y="367"/>
                    </a:lnTo>
                    <a:lnTo>
                      <a:pt x="220" y="364"/>
                    </a:lnTo>
                    <a:lnTo>
                      <a:pt x="218" y="362"/>
                    </a:lnTo>
                    <a:lnTo>
                      <a:pt x="218" y="360"/>
                    </a:lnTo>
                    <a:lnTo>
                      <a:pt x="218" y="357"/>
                    </a:lnTo>
                    <a:lnTo>
                      <a:pt x="223" y="355"/>
                    </a:lnTo>
                    <a:lnTo>
                      <a:pt x="232" y="348"/>
                    </a:lnTo>
                    <a:lnTo>
                      <a:pt x="237" y="345"/>
                    </a:lnTo>
                    <a:lnTo>
                      <a:pt x="239" y="343"/>
                    </a:lnTo>
                    <a:lnTo>
                      <a:pt x="239" y="338"/>
                    </a:lnTo>
                    <a:lnTo>
                      <a:pt x="239" y="336"/>
                    </a:lnTo>
                    <a:lnTo>
                      <a:pt x="237" y="336"/>
                    </a:lnTo>
                    <a:lnTo>
                      <a:pt x="232" y="336"/>
                    </a:lnTo>
                    <a:lnTo>
                      <a:pt x="225" y="333"/>
                    </a:lnTo>
                    <a:lnTo>
                      <a:pt x="220" y="333"/>
                    </a:lnTo>
                    <a:lnTo>
                      <a:pt x="206" y="324"/>
                    </a:lnTo>
                    <a:lnTo>
                      <a:pt x="211" y="322"/>
                    </a:lnTo>
                    <a:lnTo>
                      <a:pt x="213" y="319"/>
                    </a:lnTo>
                    <a:lnTo>
                      <a:pt x="216" y="317"/>
                    </a:lnTo>
                    <a:lnTo>
                      <a:pt x="216" y="312"/>
                    </a:lnTo>
                    <a:lnTo>
                      <a:pt x="213" y="310"/>
                    </a:lnTo>
                    <a:lnTo>
                      <a:pt x="213" y="305"/>
                    </a:lnTo>
                    <a:lnTo>
                      <a:pt x="209" y="296"/>
                    </a:lnTo>
                    <a:lnTo>
                      <a:pt x="206" y="296"/>
                    </a:lnTo>
                    <a:lnTo>
                      <a:pt x="206" y="296"/>
                    </a:lnTo>
                    <a:lnTo>
                      <a:pt x="206" y="291"/>
                    </a:lnTo>
                    <a:lnTo>
                      <a:pt x="206" y="289"/>
                    </a:lnTo>
                    <a:lnTo>
                      <a:pt x="206" y="281"/>
                    </a:lnTo>
                    <a:lnTo>
                      <a:pt x="206" y="279"/>
                    </a:lnTo>
                    <a:lnTo>
                      <a:pt x="206" y="277"/>
                    </a:lnTo>
                    <a:lnTo>
                      <a:pt x="204" y="274"/>
                    </a:lnTo>
                    <a:lnTo>
                      <a:pt x="202" y="272"/>
                    </a:lnTo>
                    <a:lnTo>
                      <a:pt x="199" y="270"/>
                    </a:lnTo>
                    <a:lnTo>
                      <a:pt x="202" y="265"/>
                    </a:lnTo>
                    <a:lnTo>
                      <a:pt x="202" y="260"/>
                    </a:lnTo>
                    <a:lnTo>
                      <a:pt x="204" y="260"/>
                    </a:lnTo>
                    <a:lnTo>
                      <a:pt x="206" y="258"/>
                    </a:lnTo>
                    <a:lnTo>
                      <a:pt x="211" y="258"/>
                    </a:lnTo>
                    <a:lnTo>
                      <a:pt x="216" y="258"/>
                    </a:lnTo>
                    <a:lnTo>
                      <a:pt x="235" y="248"/>
                    </a:lnTo>
                    <a:lnTo>
                      <a:pt x="239" y="246"/>
                    </a:lnTo>
                    <a:lnTo>
                      <a:pt x="249" y="236"/>
                    </a:lnTo>
                    <a:lnTo>
                      <a:pt x="249" y="234"/>
                    </a:lnTo>
                    <a:lnTo>
                      <a:pt x="251" y="229"/>
                    </a:lnTo>
                    <a:lnTo>
                      <a:pt x="254" y="225"/>
                    </a:lnTo>
                    <a:lnTo>
                      <a:pt x="254" y="222"/>
                    </a:lnTo>
                    <a:lnTo>
                      <a:pt x="256" y="220"/>
                    </a:lnTo>
                    <a:lnTo>
                      <a:pt x="258" y="218"/>
                    </a:lnTo>
                    <a:lnTo>
                      <a:pt x="258" y="213"/>
                    </a:lnTo>
                    <a:lnTo>
                      <a:pt x="254" y="210"/>
                    </a:lnTo>
                    <a:lnTo>
                      <a:pt x="251" y="206"/>
                    </a:lnTo>
                    <a:lnTo>
                      <a:pt x="249" y="203"/>
                    </a:lnTo>
                    <a:lnTo>
                      <a:pt x="249" y="201"/>
                    </a:lnTo>
                    <a:lnTo>
                      <a:pt x="249" y="199"/>
                    </a:lnTo>
                    <a:lnTo>
                      <a:pt x="249" y="194"/>
                    </a:lnTo>
                    <a:lnTo>
                      <a:pt x="249" y="191"/>
                    </a:lnTo>
                    <a:lnTo>
                      <a:pt x="249" y="189"/>
                    </a:lnTo>
                    <a:lnTo>
                      <a:pt x="249" y="189"/>
                    </a:lnTo>
                    <a:lnTo>
                      <a:pt x="249" y="187"/>
                    </a:lnTo>
                    <a:lnTo>
                      <a:pt x="249" y="184"/>
                    </a:lnTo>
                    <a:lnTo>
                      <a:pt x="249" y="182"/>
                    </a:lnTo>
                    <a:lnTo>
                      <a:pt x="246" y="180"/>
                    </a:lnTo>
                    <a:lnTo>
                      <a:pt x="232" y="163"/>
                    </a:lnTo>
                    <a:lnTo>
                      <a:pt x="225" y="158"/>
                    </a:lnTo>
                    <a:lnTo>
                      <a:pt x="220" y="154"/>
                    </a:lnTo>
                    <a:lnTo>
                      <a:pt x="216" y="144"/>
                    </a:lnTo>
                    <a:lnTo>
                      <a:pt x="213" y="137"/>
                    </a:lnTo>
                    <a:lnTo>
                      <a:pt x="211" y="118"/>
                    </a:lnTo>
                    <a:lnTo>
                      <a:pt x="220" y="109"/>
                    </a:lnTo>
                    <a:lnTo>
                      <a:pt x="223" y="106"/>
                    </a:lnTo>
                    <a:lnTo>
                      <a:pt x="225" y="104"/>
                    </a:lnTo>
                    <a:lnTo>
                      <a:pt x="254" y="97"/>
                    </a:lnTo>
                    <a:lnTo>
                      <a:pt x="256" y="97"/>
                    </a:lnTo>
                    <a:lnTo>
                      <a:pt x="258" y="97"/>
                    </a:lnTo>
                    <a:lnTo>
                      <a:pt x="261" y="97"/>
                    </a:lnTo>
                    <a:lnTo>
                      <a:pt x="265" y="94"/>
                    </a:lnTo>
                    <a:lnTo>
                      <a:pt x="268" y="92"/>
                    </a:lnTo>
                    <a:lnTo>
                      <a:pt x="268" y="87"/>
                    </a:lnTo>
                    <a:lnTo>
                      <a:pt x="270" y="85"/>
                    </a:lnTo>
                    <a:lnTo>
                      <a:pt x="272" y="83"/>
                    </a:lnTo>
                    <a:lnTo>
                      <a:pt x="277" y="80"/>
                    </a:lnTo>
                    <a:lnTo>
                      <a:pt x="280" y="80"/>
                    </a:lnTo>
                    <a:lnTo>
                      <a:pt x="287" y="83"/>
                    </a:lnTo>
                    <a:lnTo>
                      <a:pt x="287" y="83"/>
                    </a:lnTo>
                    <a:lnTo>
                      <a:pt x="287" y="80"/>
                    </a:lnTo>
                    <a:lnTo>
                      <a:pt x="289" y="80"/>
                    </a:lnTo>
                    <a:lnTo>
                      <a:pt x="291" y="78"/>
                    </a:lnTo>
                    <a:lnTo>
                      <a:pt x="291" y="75"/>
                    </a:lnTo>
                    <a:lnTo>
                      <a:pt x="291" y="71"/>
                    </a:lnTo>
                    <a:lnTo>
                      <a:pt x="291" y="68"/>
                    </a:lnTo>
                    <a:lnTo>
                      <a:pt x="294" y="68"/>
                    </a:lnTo>
                    <a:lnTo>
                      <a:pt x="296" y="71"/>
                    </a:lnTo>
                    <a:lnTo>
                      <a:pt x="306" y="78"/>
                    </a:lnTo>
                    <a:lnTo>
                      <a:pt x="308" y="78"/>
                    </a:lnTo>
                    <a:lnTo>
                      <a:pt x="310" y="78"/>
                    </a:lnTo>
                    <a:lnTo>
                      <a:pt x="313" y="78"/>
                    </a:lnTo>
                    <a:lnTo>
                      <a:pt x="322" y="78"/>
                    </a:lnTo>
                    <a:lnTo>
                      <a:pt x="327" y="78"/>
                    </a:lnTo>
                    <a:lnTo>
                      <a:pt x="329" y="80"/>
                    </a:lnTo>
                    <a:lnTo>
                      <a:pt x="332" y="80"/>
                    </a:lnTo>
                    <a:lnTo>
                      <a:pt x="332" y="80"/>
                    </a:lnTo>
                    <a:lnTo>
                      <a:pt x="334" y="80"/>
                    </a:lnTo>
                    <a:lnTo>
                      <a:pt x="334" y="80"/>
                    </a:lnTo>
                    <a:lnTo>
                      <a:pt x="346" y="73"/>
                    </a:lnTo>
                    <a:lnTo>
                      <a:pt x="353" y="71"/>
                    </a:lnTo>
                    <a:lnTo>
                      <a:pt x="355" y="68"/>
                    </a:lnTo>
                    <a:lnTo>
                      <a:pt x="358" y="64"/>
                    </a:lnTo>
                    <a:lnTo>
                      <a:pt x="360" y="59"/>
                    </a:lnTo>
                    <a:lnTo>
                      <a:pt x="362" y="54"/>
                    </a:lnTo>
                    <a:lnTo>
                      <a:pt x="362" y="49"/>
                    </a:lnTo>
                    <a:lnTo>
                      <a:pt x="365" y="45"/>
                    </a:lnTo>
                    <a:lnTo>
                      <a:pt x="372" y="40"/>
                    </a:lnTo>
                    <a:lnTo>
                      <a:pt x="377" y="38"/>
                    </a:lnTo>
                    <a:lnTo>
                      <a:pt x="384" y="33"/>
                    </a:lnTo>
                    <a:lnTo>
                      <a:pt x="386" y="31"/>
                    </a:lnTo>
                    <a:lnTo>
                      <a:pt x="388" y="28"/>
                    </a:lnTo>
                    <a:lnTo>
                      <a:pt x="388" y="23"/>
                    </a:lnTo>
                    <a:lnTo>
                      <a:pt x="388" y="21"/>
                    </a:lnTo>
                    <a:lnTo>
                      <a:pt x="386" y="12"/>
                    </a:lnTo>
                    <a:lnTo>
                      <a:pt x="386" y="9"/>
                    </a:lnTo>
                    <a:lnTo>
                      <a:pt x="388" y="7"/>
                    </a:lnTo>
                    <a:lnTo>
                      <a:pt x="398" y="0"/>
                    </a:lnTo>
                    <a:lnTo>
                      <a:pt x="414" y="28"/>
                    </a:lnTo>
                    <a:lnTo>
                      <a:pt x="419" y="35"/>
                    </a:lnTo>
                    <a:lnTo>
                      <a:pt x="422" y="38"/>
                    </a:lnTo>
                    <a:lnTo>
                      <a:pt x="424" y="45"/>
                    </a:lnTo>
                    <a:lnTo>
                      <a:pt x="424" y="49"/>
                    </a:lnTo>
                    <a:lnTo>
                      <a:pt x="422" y="52"/>
                    </a:lnTo>
                    <a:lnTo>
                      <a:pt x="422" y="59"/>
                    </a:lnTo>
                    <a:lnTo>
                      <a:pt x="422" y="61"/>
                    </a:lnTo>
                    <a:lnTo>
                      <a:pt x="422" y="64"/>
                    </a:lnTo>
                    <a:lnTo>
                      <a:pt x="422" y="66"/>
                    </a:lnTo>
                    <a:lnTo>
                      <a:pt x="422" y="71"/>
                    </a:lnTo>
                    <a:lnTo>
                      <a:pt x="422" y="71"/>
                    </a:lnTo>
                    <a:lnTo>
                      <a:pt x="424" y="73"/>
                    </a:lnTo>
                    <a:lnTo>
                      <a:pt x="431" y="78"/>
                    </a:lnTo>
                    <a:lnTo>
                      <a:pt x="433" y="80"/>
                    </a:lnTo>
                    <a:lnTo>
                      <a:pt x="433" y="80"/>
                    </a:lnTo>
                    <a:lnTo>
                      <a:pt x="431" y="85"/>
                    </a:lnTo>
                    <a:lnTo>
                      <a:pt x="431" y="87"/>
                    </a:lnTo>
                    <a:lnTo>
                      <a:pt x="426" y="94"/>
                    </a:lnTo>
                    <a:lnTo>
                      <a:pt x="424" y="97"/>
                    </a:lnTo>
                    <a:lnTo>
                      <a:pt x="424" y="99"/>
                    </a:lnTo>
                    <a:lnTo>
                      <a:pt x="424" y="102"/>
                    </a:lnTo>
                    <a:lnTo>
                      <a:pt x="426" y="104"/>
                    </a:lnTo>
                    <a:lnTo>
                      <a:pt x="429" y="106"/>
                    </a:lnTo>
                    <a:lnTo>
                      <a:pt x="431" y="109"/>
                    </a:lnTo>
                    <a:lnTo>
                      <a:pt x="436" y="116"/>
                    </a:lnTo>
                    <a:lnTo>
                      <a:pt x="438" y="120"/>
                    </a:lnTo>
                    <a:lnTo>
                      <a:pt x="440" y="125"/>
                    </a:lnTo>
                    <a:lnTo>
                      <a:pt x="457" y="135"/>
                    </a:lnTo>
                    <a:lnTo>
                      <a:pt x="459" y="137"/>
                    </a:lnTo>
                    <a:lnTo>
                      <a:pt x="462" y="142"/>
                    </a:lnTo>
                    <a:lnTo>
                      <a:pt x="462" y="146"/>
                    </a:lnTo>
                    <a:lnTo>
                      <a:pt x="464" y="151"/>
                    </a:lnTo>
                    <a:lnTo>
                      <a:pt x="467" y="154"/>
                    </a:lnTo>
                    <a:lnTo>
                      <a:pt x="471" y="156"/>
                    </a:lnTo>
                    <a:lnTo>
                      <a:pt x="474" y="158"/>
                    </a:lnTo>
                    <a:lnTo>
                      <a:pt x="476" y="163"/>
                    </a:lnTo>
                    <a:lnTo>
                      <a:pt x="478" y="165"/>
                    </a:lnTo>
                    <a:lnTo>
                      <a:pt x="478" y="170"/>
                    </a:lnTo>
                    <a:lnTo>
                      <a:pt x="478" y="173"/>
                    </a:lnTo>
                    <a:lnTo>
                      <a:pt x="478" y="175"/>
                    </a:lnTo>
                    <a:lnTo>
                      <a:pt x="478" y="182"/>
                    </a:lnTo>
                    <a:lnTo>
                      <a:pt x="478" y="184"/>
                    </a:lnTo>
                    <a:lnTo>
                      <a:pt x="478" y="184"/>
                    </a:lnTo>
                    <a:lnTo>
                      <a:pt x="483" y="191"/>
                    </a:lnTo>
                    <a:lnTo>
                      <a:pt x="485" y="194"/>
                    </a:lnTo>
                    <a:lnTo>
                      <a:pt x="490" y="199"/>
                    </a:lnTo>
                    <a:lnTo>
                      <a:pt x="504" y="206"/>
                    </a:lnTo>
                    <a:lnTo>
                      <a:pt x="511" y="208"/>
                    </a:lnTo>
                    <a:lnTo>
                      <a:pt x="521" y="206"/>
                    </a:lnTo>
                    <a:lnTo>
                      <a:pt x="523" y="208"/>
                    </a:lnTo>
                    <a:lnTo>
                      <a:pt x="523" y="218"/>
                    </a:lnTo>
                    <a:lnTo>
                      <a:pt x="526" y="220"/>
                    </a:lnTo>
                    <a:lnTo>
                      <a:pt x="528" y="225"/>
                    </a:lnTo>
                    <a:lnTo>
                      <a:pt x="530" y="227"/>
                    </a:lnTo>
                    <a:lnTo>
                      <a:pt x="533" y="229"/>
                    </a:lnTo>
                    <a:lnTo>
                      <a:pt x="535" y="234"/>
                    </a:lnTo>
                    <a:lnTo>
                      <a:pt x="537" y="244"/>
                    </a:lnTo>
                    <a:lnTo>
                      <a:pt x="540" y="248"/>
                    </a:lnTo>
                    <a:lnTo>
                      <a:pt x="542" y="253"/>
                    </a:lnTo>
                    <a:lnTo>
                      <a:pt x="547" y="255"/>
                    </a:lnTo>
                    <a:lnTo>
                      <a:pt x="547" y="258"/>
                    </a:lnTo>
                    <a:lnTo>
                      <a:pt x="547" y="260"/>
                    </a:lnTo>
                    <a:lnTo>
                      <a:pt x="545" y="267"/>
                    </a:lnTo>
                    <a:lnTo>
                      <a:pt x="542" y="270"/>
                    </a:lnTo>
                    <a:lnTo>
                      <a:pt x="540" y="272"/>
                    </a:lnTo>
                    <a:lnTo>
                      <a:pt x="540" y="274"/>
                    </a:lnTo>
                    <a:lnTo>
                      <a:pt x="540" y="277"/>
                    </a:lnTo>
                    <a:lnTo>
                      <a:pt x="545" y="279"/>
                    </a:lnTo>
                    <a:lnTo>
                      <a:pt x="587" y="267"/>
                    </a:lnTo>
                    <a:lnTo>
                      <a:pt x="597" y="262"/>
                    </a:lnTo>
                    <a:lnTo>
                      <a:pt x="599" y="260"/>
                    </a:lnTo>
                    <a:lnTo>
                      <a:pt x="599" y="258"/>
                    </a:lnTo>
                    <a:lnTo>
                      <a:pt x="601" y="253"/>
                    </a:lnTo>
                    <a:lnTo>
                      <a:pt x="604" y="251"/>
                    </a:lnTo>
                    <a:lnTo>
                      <a:pt x="606" y="251"/>
                    </a:lnTo>
                    <a:lnTo>
                      <a:pt x="611" y="253"/>
                    </a:lnTo>
                    <a:lnTo>
                      <a:pt x="613" y="255"/>
                    </a:lnTo>
                    <a:lnTo>
                      <a:pt x="616" y="258"/>
                    </a:lnTo>
                    <a:lnTo>
                      <a:pt x="616" y="260"/>
                    </a:lnTo>
                    <a:lnTo>
                      <a:pt x="618" y="262"/>
                    </a:lnTo>
                    <a:lnTo>
                      <a:pt x="620" y="265"/>
                    </a:lnTo>
                    <a:lnTo>
                      <a:pt x="627" y="262"/>
                    </a:lnTo>
                    <a:lnTo>
                      <a:pt x="632" y="260"/>
                    </a:lnTo>
                    <a:lnTo>
                      <a:pt x="632" y="255"/>
                    </a:lnTo>
                    <a:lnTo>
                      <a:pt x="634" y="255"/>
                    </a:lnTo>
                    <a:lnTo>
                      <a:pt x="637" y="255"/>
                    </a:lnTo>
                    <a:lnTo>
                      <a:pt x="651" y="262"/>
                    </a:lnTo>
                    <a:lnTo>
                      <a:pt x="661" y="260"/>
                    </a:lnTo>
                    <a:lnTo>
                      <a:pt x="665" y="265"/>
                    </a:lnTo>
                    <a:lnTo>
                      <a:pt x="668" y="270"/>
                    </a:lnTo>
                    <a:lnTo>
                      <a:pt x="672" y="284"/>
                    </a:lnTo>
                    <a:lnTo>
                      <a:pt x="672" y="286"/>
                    </a:lnTo>
                    <a:lnTo>
                      <a:pt x="672" y="286"/>
                    </a:lnTo>
                    <a:lnTo>
                      <a:pt x="689" y="298"/>
                    </a:lnTo>
                    <a:lnTo>
                      <a:pt x="694" y="300"/>
                    </a:lnTo>
                    <a:lnTo>
                      <a:pt x="696" y="305"/>
                    </a:lnTo>
                    <a:lnTo>
                      <a:pt x="696" y="307"/>
                    </a:lnTo>
                    <a:lnTo>
                      <a:pt x="696" y="310"/>
                    </a:lnTo>
                    <a:lnTo>
                      <a:pt x="691" y="315"/>
                    </a:lnTo>
                    <a:lnTo>
                      <a:pt x="691" y="317"/>
                    </a:lnTo>
                    <a:lnTo>
                      <a:pt x="691" y="317"/>
                    </a:lnTo>
                    <a:lnTo>
                      <a:pt x="694" y="322"/>
                    </a:lnTo>
                    <a:lnTo>
                      <a:pt x="694" y="324"/>
                    </a:lnTo>
                    <a:lnTo>
                      <a:pt x="694" y="326"/>
                    </a:lnTo>
                    <a:lnTo>
                      <a:pt x="694" y="326"/>
                    </a:lnTo>
                    <a:lnTo>
                      <a:pt x="691" y="326"/>
                    </a:lnTo>
                    <a:lnTo>
                      <a:pt x="684" y="326"/>
                    </a:lnTo>
                    <a:lnTo>
                      <a:pt x="682" y="326"/>
                    </a:lnTo>
                    <a:lnTo>
                      <a:pt x="679" y="329"/>
                    </a:lnTo>
                    <a:lnTo>
                      <a:pt x="679" y="331"/>
                    </a:lnTo>
                    <a:lnTo>
                      <a:pt x="677" y="333"/>
                    </a:lnTo>
                    <a:lnTo>
                      <a:pt x="679" y="336"/>
                    </a:lnTo>
                    <a:lnTo>
                      <a:pt x="679" y="338"/>
                    </a:lnTo>
                    <a:lnTo>
                      <a:pt x="684" y="341"/>
                    </a:lnTo>
                    <a:lnTo>
                      <a:pt x="687" y="341"/>
                    </a:lnTo>
                    <a:lnTo>
                      <a:pt x="691" y="341"/>
                    </a:lnTo>
                    <a:lnTo>
                      <a:pt x="701" y="338"/>
                    </a:lnTo>
                    <a:lnTo>
                      <a:pt x="705" y="336"/>
                    </a:lnTo>
                    <a:lnTo>
                      <a:pt x="746" y="338"/>
                    </a:lnTo>
                    <a:lnTo>
                      <a:pt x="750" y="338"/>
                    </a:lnTo>
                    <a:lnTo>
                      <a:pt x="755" y="333"/>
                    </a:lnTo>
                    <a:lnTo>
                      <a:pt x="758" y="331"/>
                    </a:lnTo>
                    <a:lnTo>
                      <a:pt x="760" y="326"/>
                    </a:lnTo>
                    <a:lnTo>
                      <a:pt x="762" y="324"/>
                    </a:lnTo>
                    <a:lnTo>
                      <a:pt x="767" y="322"/>
                    </a:lnTo>
                    <a:lnTo>
                      <a:pt x="774" y="322"/>
                    </a:lnTo>
                    <a:lnTo>
                      <a:pt x="779" y="324"/>
                    </a:lnTo>
                    <a:lnTo>
                      <a:pt x="779" y="324"/>
                    </a:lnTo>
                    <a:lnTo>
                      <a:pt x="776" y="329"/>
                    </a:lnTo>
                    <a:lnTo>
                      <a:pt x="776" y="331"/>
                    </a:lnTo>
                    <a:lnTo>
                      <a:pt x="776" y="333"/>
                    </a:lnTo>
                    <a:lnTo>
                      <a:pt x="781" y="333"/>
                    </a:lnTo>
                    <a:lnTo>
                      <a:pt x="786" y="333"/>
                    </a:lnTo>
                    <a:lnTo>
                      <a:pt x="814" y="322"/>
                    </a:lnTo>
                    <a:lnTo>
                      <a:pt x="817" y="322"/>
                    </a:lnTo>
                    <a:lnTo>
                      <a:pt x="821" y="322"/>
                    </a:lnTo>
                    <a:lnTo>
                      <a:pt x="833" y="326"/>
                    </a:lnTo>
                    <a:lnTo>
                      <a:pt x="838" y="326"/>
                    </a:lnTo>
                    <a:lnTo>
                      <a:pt x="840" y="329"/>
                    </a:lnTo>
                    <a:lnTo>
                      <a:pt x="843" y="331"/>
                    </a:lnTo>
                    <a:lnTo>
                      <a:pt x="843" y="333"/>
                    </a:lnTo>
                    <a:lnTo>
                      <a:pt x="850" y="355"/>
                    </a:lnTo>
                    <a:lnTo>
                      <a:pt x="852" y="360"/>
                    </a:lnTo>
                    <a:lnTo>
                      <a:pt x="855" y="362"/>
                    </a:lnTo>
                    <a:lnTo>
                      <a:pt x="864" y="369"/>
                    </a:lnTo>
                    <a:lnTo>
                      <a:pt x="866" y="374"/>
                    </a:lnTo>
                    <a:lnTo>
                      <a:pt x="869" y="376"/>
                    </a:lnTo>
                    <a:lnTo>
                      <a:pt x="869" y="378"/>
                    </a:lnTo>
                    <a:lnTo>
                      <a:pt x="871" y="386"/>
                    </a:lnTo>
                    <a:lnTo>
                      <a:pt x="869" y="390"/>
                    </a:lnTo>
                    <a:lnTo>
                      <a:pt x="864" y="404"/>
                    </a:lnTo>
                    <a:lnTo>
                      <a:pt x="862" y="409"/>
                    </a:lnTo>
                    <a:lnTo>
                      <a:pt x="859" y="412"/>
                    </a:lnTo>
                    <a:lnTo>
                      <a:pt x="855" y="414"/>
                    </a:lnTo>
                    <a:lnTo>
                      <a:pt x="852" y="416"/>
                    </a:lnTo>
                    <a:lnTo>
                      <a:pt x="847" y="423"/>
                    </a:lnTo>
                    <a:lnTo>
                      <a:pt x="845" y="426"/>
                    </a:lnTo>
                    <a:lnTo>
                      <a:pt x="843" y="426"/>
                    </a:lnTo>
                    <a:lnTo>
                      <a:pt x="838" y="426"/>
                    </a:lnTo>
                    <a:lnTo>
                      <a:pt x="838" y="428"/>
                    </a:lnTo>
                    <a:lnTo>
                      <a:pt x="836" y="431"/>
                    </a:lnTo>
                    <a:lnTo>
                      <a:pt x="838" y="440"/>
                    </a:lnTo>
                    <a:lnTo>
                      <a:pt x="840" y="445"/>
                    </a:lnTo>
                    <a:lnTo>
                      <a:pt x="843" y="449"/>
                    </a:lnTo>
                    <a:lnTo>
                      <a:pt x="843" y="452"/>
                    </a:lnTo>
                    <a:lnTo>
                      <a:pt x="843" y="457"/>
                    </a:lnTo>
                    <a:lnTo>
                      <a:pt x="840" y="459"/>
                    </a:lnTo>
                    <a:lnTo>
                      <a:pt x="840" y="461"/>
                    </a:lnTo>
                    <a:lnTo>
                      <a:pt x="840" y="464"/>
                    </a:lnTo>
                    <a:lnTo>
                      <a:pt x="840" y="466"/>
                    </a:lnTo>
                    <a:lnTo>
                      <a:pt x="840" y="468"/>
                    </a:lnTo>
                    <a:lnTo>
                      <a:pt x="840" y="473"/>
                    </a:lnTo>
                    <a:lnTo>
                      <a:pt x="838" y="475"/>
                    </a:lnTo>
                    <a:lnTo>
                      <a:pt x="836" y="478"/>
                    </a:lnTo>
                    <a:lnTo>
                      <a:pt x="826" y="483"/>
                    </a:lnTo>
                    <a:lnTo>
                      <a:pt x="817" y="490"/>
                    </a:lnTo>
                    <a:lnTo>
                      <a:pt x="814" y="490"/>
                    </a:lnTo>
                    <a:lnTo>
                      <a:pt x="812" y="490"/>
                    </a:lnTo>
                    <a:lnTo>
                      <a:pt x="807" y="490"/>
                    </a:lnTo>
                    <a:lnTo>
                      <a:pt x="800" y="490"/>
                    </a:lnTo>
                    <a:lnTo>
                      <a:pt x="798" y="492"/>
                    </a:lnTo>
                    <a:lnTo>
                      <a:pt x="795" y="494"/>
                    </a:lnTo>
                    <a:lnTo>
                      <a:pt x="795" y="497"/>
                    </a:lnTo>
                    <a:lnTo>
                      <a:pt x="793" y="497"/>
                    </a:lnTo>
                    <a:lnTo>
                      <a:pt x="793" y="502"/>
                    </a:lnTo>
                    <a:lnTo>
                      <a:pt x="793" y="504"/>
                    </a:lnTo>
                    <a:lnTo>
                      <a:pt x="793" y="509"/>
                    </a:lnTo>
                    <a:lnTo>
                      <a:pt x="795" y="511"/>
                    </a:lnTo>
                    <a:lnTo>
                      <a:pt x="798" y="513"/>
                    </a:lnTo>
                    <a:lnTo>
                      <a:pt x="800" y="513"/>
                    </a:lnTo>
                    <a:lnTo>
                      <a:pt x="805" y="513"/>
                    </a:lnTo>
                    <a:lnTo>
                      <a:pt x="807" y="516"/>
                    </a:lnTo>
                    <a:lnTo>
                      <a:pt x="814" y="523"/>
                    </a:lnTo>
                    <a:lnTo>
                      <a:pt x="819" y="525"/>
                    </a:lnTo>
                    <a:lnTo>
                      <a:pt x="821" y="535"/>
                    </a:lnTo>
                    <a:lnTo>
                      <a:pt x="824" y="539"/>
                    </a:lnTo>
                    <a:lnTo>
                      <a:pt x="824" y="542"/>
                    </a:lnTo>
                    <a:lnTo>
                      <a:pt x="821" y="546"/>
                    </a:lnTo>
                    <a:lnTo>
                      <a:pt x="821" y="551"/>
                    </a:lnTo>
                    <a:lnTo>
                      <a:pt x="824" y="556"/>
                    </a:lnTo>
                    <a:lnTo>
                      <a:pt x="833" y="565"/>
                    </a:lnTo>
                    <a:lnTo>
                      <a:pt x="836" y="573"/>
                    </a:lnTo>
                    <a:lnTo>
                      <a:pt x="829" y="575"/>
                    </a:lnTo>
                    <a:lnTo>
                      <a:pt x="819" y="575"/>
                    </a:lnTo>
                    <a:lnTo>
                      <a:pt x="817" y="577"/>
                    </a:lnTo>
                    <a:lnTo>
                      <a:pt x="805" y="584"/>
                    </a:lnTo>
                    <a:lnTo>
                      <a:pt x="805" y="584"/>
                    </a:lnTo>
                    <a:lnTo>
                      <a:pt x="802" y="587"/>
                    </a:lnTo>
                    <a:lnTo>
                      <a:pt x="812" y="596"/>
                    </a:lnTo>
                    <a:lnTo>
                      <a:pt x="814" y="603"/>
                    </a:lnTo>
                    <a:lnTo>
                      <a:pt x="817" y="610"/>
                    </a:lnTo>
                    <a:lnTo>
                      <a:pt x="819" y="613"/>
                    </a:lnTo>
                    <a:lnTo>
                      <a:pt x="824" y="620"/>
                    </a:lnTo>
                    <a:lnTo>
                      <a:pt x="826" y="622"/>
                    </a:lnTo>
                    <a:lnTo>
                      <a:pt x="826" y="625"/>
                    </a:lnTo>
                    <a:lnTo>
                      <a:pt x="826" y="627"/>
                    </a:lnTo>
                    <a:lnTo>
                      <a:pt x="826" y="639"/>
                    </a:lnTo>
                    <a:lnTo>
                      <a:pt x="824" y="641"/>
                    </a:lnTo>
                    <a:lnTo>
                      <a:pt x="824" y="646"/>
                    </a:lnTo>
                    <a:lnTo>
                      <a:pt x="821" y="648"/>
                    </a:lnTo>
                    <a:lnTo>
                      <a:pt x="821" y="651"/>
                    </a:lnTo>
                    <a:lnTo>
                      <a:pt x="821" y="651"/>
                    </a:lnTo>
                    <a:lnTo>
                      <a:pt x="819" y="658"/>
                    </a:lnTo>
                    <a:lnTo>
                      <a:pt x="814" y="662"/>
                    </a:lnTo>
                    <a:lnTo>
                      <a:pt x="812" y="670"/>
                    </a:lnTo>
                    <a:lnTo>
                      <a:pt x="812" y="670"/>
                    </a:lnTo>
                    <a:lnTo>
                      <a:pt x="812" y="672"/>
                    </a:lnTo>
                    <a:lnTo>
                      <a:pt x="812" y="674"/>
                    </a:lnTo>
                    <a:lnTo>
                      <a:pt x="814" y="677"/>
                    </a:lnTo>
                    <a:lnTo>
                      <a:pt x="817" y="679"/>
                    </a:lnTo>
                    <a:lnTo>
                      <a:pt x="817" y="681"/>
                    </a:lnTo>
                    <a:lnTo>
                      <a:pt x="819" y="681"/>
                    </a:lnTo>
                    <a:lnTo>
                      <a:pt x="819" y="681"/>
                    </a:lnTo>
                    <a:lnTo>
                      <a:pt x="824" y="684"/>
                    </a:lnTo>
                    <a:lnTo>
                      <a:pt x="824" y="684"/>
                    </a:lnTo>
                    <a:lnTo>
                      <a:pt x="826" y="686"/>
                    </a:lnTo>
                    <a:lnTo>
                      <a:pt x="833" y="696"/>
                    </a:lnTo>
                    <a:lnTo>
                      <a:pt x="836" y="696"/>
                    </a:lnTo>
                    <a:lnTo>
                      <a:pt x="840" y="700"/>
                    </a:lnTo>
                    <a:lnTo>
                      <a:pt x="840" y="700"/>
                    </a:lnTo>
                    <a:lnTo>
                      <a:pt x="843" y="703"/>
                    </a:lnTo>
                    <a:lnTo>
                      <a:pt x="845" y="707"/>
                    </a:lnTo>
                    <a:lnTo>
                      <a:pt x="847" y="722"/>
                    </a:lnTo>
                    <a:lnTo>
                      <a:pt x="847" y="724"/>
                    </a:lnTo>
                    <a:lnTo>
                      <a:pt x="850" y="729"/>
                    </a:lnTo>
                    <a:lnTo>
                      <a:pt x="855" y="741"/>
                    </a:lnTo>
                    <a:lnTo>
                      <a:pt x="859" y="752"/>
                    </a:lnTo>
                    <a:lnTo>
                      <a:pt x="859" y="755"/>
                    </a:lnTo>
                    <a:lnTo>
                      <a:pt x="862" y="762"/>
                    </a:lnTo>
                    <a:lnTo>
                      <a:pt x="862" y="764"/>
                    </a:lnTo>
                    <a:lnTo>
                      <a:pt x="862" y="769"/>
                    </a:lnTo>
                    <a:lnTo>
                      <a:pt x="862" y="776"/>
                    </a:lnTo>
                    <a:lnTo>
                      <a:pt x="862" y="778"/>
                    </a:lnTo>
                    <a:lnTo>
                      <a:pt x="862" y="781"/>
                    </a:lnTo>
                    <a:lnTo>
                      <a:pt x="864" y="786"/>
                    </a:lnTo>
                    <a:lnTo>
                      <a:pt x="864" y="786"/>
                    </a:lnTo>
                    <a:lnTo>
                      <a:pt x="871" y="790"/>
                    </a:lnTo>
                    <a:lnTo>
                      <a:pt x="871" y="793"/>
                    </a:lnTo>
                    <a:lnTo>
                      <a:pt x="871" y="793"/>
                    </a:lnTo>
                    <a:lnTo>
                      <a:pt x="873" y="795"/>
                    </a:lnTo>
                    <a:lnTo>
                      <a:pt x="873" y="802"/>
                    </a:lnTo>
                    <a:lnTo>
                      <a:pt x="873" y="814"/>
                    </a:lnTo>
                    <a:lnTo>
                      <a:pt x="876" y="819"/>
                    </a:lnTo>
                    <a:lnTo>
                      <a:pt x="876" y="821"/>
                    </a:lnTo>
                    <a:lnTo>
                      <a:pt x="876" y="826"/>
                    </a:lnTo>
                    <a:lnTo>
                      <a:pt x="876" y="828"/>
                    </a:lnTo>
                    <a:lnTo>
                      <a:pt x="873" y="840"/>
                    </a:lnTo>
                    <a:lnTo>
                      <a:pt x="871" y="847"/>
                    </a:lnTo>
                    <a:lnTo>
                      <a:pt x="871" y="849"/>
                    </a:lnTo>
                    <a:lnTo>
                      <a:pt x="871" y="852"/>
                    </a:lnTo>
                    <a:lnTo>
                      <a:pt x="871" y="854"/>
                    </a:lnTo>
                    <a:lnTo>
                      <a:pt x="873" y="857"/>
                    </a:lnTo>
                    <a:lnTo>
                      <a:pt x="876" y="864"/>
                    </a:lnTo>
                    <a:lnTo>
                      <a:pt x="876" y="864"/>
                    </a:lnTo>
                    <a:lnTo>
                      <a:pt x="876" y="866"/>
                    </a:lnTo>
                    <a:lnTo>
                      <a:pt x="878" y="868"/>
                    </a:lnTo>
                    <a:lnTo>
                      <a:pt x="876" y="873"/>
                    </a:lnTo>
                    <a:lnTo>
                      <a:pt x="876" y="875"/>
                    </a:lnTo>
                    <a:lnTo>
                      <a:pt x="869" y="890"/>
                    </a:lnTo>
                    <a:lnTo>
                      <a:pt x="866" y="892"/>
                    </a:lnTo>
                    <a:lnTo>
                      <a:pt x="866" y="894"/>
                    </a:lnTo>
                    <a:lnTo>
                      <a:pt x="866" y="904"/>
                    </a:lnTo>
                    <a:lnTo>
                      <a:pt x="857" y="904"/>
                    </a:lnTo>
                    <a:lnTo>
                      <a:pt x="850" y="904"/>
                    </a:lnTo>
                    <a:lnTo>
                      <a:pt x="838" y="909"/>
                    </a:lnTo>
                    <a:lnTo>
                      <a:pt x="819" y="920"/>
                    </a:lnTo>
                    <a:lnTo>
                      <a:pt x="817" y="923"/>
                    </a:lnTo>
                    <a:lnTo>
                      <a:pt x="814" y="928"/>
                    </a:lnTo>
                    <a:lnTo>
                      <a:pt x="814" y="930"/>
                    </a:lnTo>
                    <a:lnTo>
                      <a:pt x="812" y="932"/>
                    </a:lnTo>
                    <a:lnTo>
                      <a:pt x="807" y="932"/>
                    </a:lnTo>
                    <a:lnTo>
                      <a:pt x="805" y="932"/>
                    </a:lnTo>
                    <a:lnTo>
                      <a:pt x="800" y="932"/>
                    </a:lnTo>
                    <a:lnTo>
                      <a:pt x="798" y="932"/>
                    </a:lnTo>
                    <a:lnTo>
                      <a:pt x="795" y="939"/>
                    </a:lnTo>
                    <a:lnTo>
                      <a:pt x="793" y="939"/>
                    </a:lnTo>
                    <a:lnTo>
                      <a:pt x="781" y="935"/>
                    </a:lnTo>
                    <a:lnTo>
                      <a:pt x="781" y="932"/>
                    </a:lnTo>
                    <a:lnTo>
                      <a:pt x="779" y="932"/>
                    </a:lnTo>
                    <a:lnTo>
                      <a:pt x="776" y="930"/>
                    </a:lnTo>
                    <a:lnTo>
                      <a:pt x="774" y="932"/>
                    </a:lnTo>
                    <a:lnTo>
                      <a:pt x="772" y="937"/>
                    </a:lnTo>
                    <a:lnTo>
                      <a:pt x="762" y="946"/>
                    </a:lnTo>
                    <a:lnTo>
                      <a:pt x="758" y="951"/>
                    </a:lnTo>
                    <a:lnTo>
                      <a:pt x="750" y="951"/>
                    </a:lnTo>
                    <a:lnTo>
                      <a:pt x="748" y="951"/>
                    </a:lnTo>
                    <a:lnTo>
                      <a:pt x="748" y="954"/>
                    </a:lnTo>
                    <a:lnTo>
                      <a:pt x="750" y="961"/>
                    </a:lnTo>
                    <a:lnTo>
                      <a:pt x="748" y="963"/>
                    </a:lnTo>
                    <a:lnTo>
                      <a:pt x="746" y="963"/>
                    </a:lnTo>
                    <a:lnTo>
                      <a:pt x="739" y="963"/>
                    </a:lnTo>
                    <a:lnTo>
                      <a:pt x="736" y="963"/>
                    </a:lnTo>
                    <a:lnTo>
                      <a:pt x="736" y="965"/>
                    </a:lnTo>
                    <a:lnTo>
                      <a:pt x="736" y="968"/>
                    </a:lnTo>
                    <a:lnTo>
                      <a:pt x="736" y="970"/>
                    </a:lnTo>
                    <a:lnTo>
                      <a:pt x="741" y="975"/>
                    </a:lnTo>
                    <a:lnTo>
                      <a:pt x="741" y="977"/>
                    </a:lnTo>
                    <a:lnTo>
                      <a:pt x="741" y="980"/>
                    </a:lnTo>
                    <a:lnTo>
                      <a:pt x="739" y="982"/>
                    </a:lnTo>
                    <a:lnTo>
                      <a:pt x="739" y="987"/>
                    </a:lnTo>
                    <a:lnTo>
                      <a:pt x="739" y="989"/>
                    </a:lnTo>
                    <a:lnTo>
                      <a:pt x="741" y="991"/>
                    </a:lnTo>
                    <a:lnTo>
                      <a:pt x="746" y="996"/>
                    </a:lnTo>
                    <a:lnTo>
                      <a:pt x="746" y="999"/>
                    </a:lnTo>
                    <a:lnTo>
                      <a:pt x="748" y="1001"/>
                    </a:lnTo>
                    <a:lnTo>
                      <a:pt x="748" y="1003"/>
                    </a:lnTo>
                    <a:lnTo>
                      <a:pt x="748" y="1006"/>
                    </a:lnTo>
                    <a:lnTo>
                      <a:pt x="748" y="1008"/>
                    </a:lnTo>
                    <a:lnTo>
                      <a:pt x="748" y="1010"/>
                    </a:lnTo>
                    <a:lnTo>
                      <a:pt x="748" y="1010"/>
                    </a:lnTo>
                    <a:lnTo>
                      <a:pt x="724" y="1020"/>
                    </a:lnTo>
                    <a:lnTo>
                      <a:pt x="710" y="1020"/>
                    </a:lnTo>
                    <a:lnTo>
                      <a:pt x="701" y="1022"/>
                    </a:lnTo>
                    <a:lnTo>
                      <a:pt x="698" y="1022"/>
                    </a:lnTo>
                    <a:lnTo>
                      <a:pt x="696" y="1022"/>
                    </a:lnTo>
                    <a:lnTo>
                      <a:pt x="691" y="1022"/>
                    </a:lnTo>
                    <a:lnTo>
                      <a:pt x="684" y="1025"/>
                    </a:lnTo>
                    <a:lnTo>
                      <a:pt x="668" y="1034"/>
                    </a:lnTo>
                    <a:lnTo>
                      <a:pt x="663" y="1041"/>
                    </a:lnTo>
                    <a:lnTo>
                      <a:pt x="661" y="1044"/>
                    </a:lnTo>
                    <a:lnTo>
                      <a:pt x="658" y="1046"/>
                    </a:lnTo>
                    <a:lnTo>
                      <a:pt x="656" y="1046"/>
                    </a:lnTo>
                    <a:lnTo>
                      <a:pt x="653" y="1048"/>
                    </a:lnTo>
                    <a:lnTo>
                      <a:pt x="653" y="1051"/>
                    </a:lnTo>
                    <a:lnTo>
                      <a:pt x="651" y="1055"/>
                    </a:lnTo>
                    <a:lnTo>
                      <a:pt x="644" y="1070"/>
                    </a:lnTo>
                    <a:lnTo>
                      <a:pt x="616" y="1067"/>
                    </a:lnTo>
                    <a:lnTo>
                      <a:pt x="599" y="1072"/>
                    </a:lnTo>
                    <a:lnTo>
                      <a:pt x="590" y="1067"/>
                    </a:lnTo>
                    <a:lnTo>
                      <a:pt x="573" y="1070"/>
                    </a:lnTo>
                    <a:lnTo>
                      <a:pt x="571" y="1067"/>
                    </a:lnTo>
                    <a:lnTo>
                      <a:pt x="564" y="1065"/>
                    </a:lnTo>
                    <a:lnTo>
                      <a:pt x="561" y="1065"/>
                    </a:lnTo>
                    <a:lnTo>
                      <a:pt x="533" y="1065"/>
                    </a:lnTo>
                    <a:lnTo>
                      <a:pt x="530" y="1065"/>
                    </a:lnTo>
                    <a:lnTo>
                      <a:pt x="528" y="1065"/>
                    </a:lnTo>
                    <a:lnTo>
                      <a:pt x="521" y="1070"/>
                    </a:lnTo>
                    <a:lnTo>
                      <a:pt x="519" y="1072"/>
                    </a:lnTo>
                    <a:lnTo>
                      <a:pt x="516" y="1072"/>
                    </a:lnTo>
                    <a:lnTo>
                      <a:pt x="514" y="1070"/>
                    </a:lnTo>
                    <a:lnTo>
                      <a:pt x="507" y="1060"/>
                    </a:lnTo>
                    <a:lnTo>
                      <a:pt x="504" y="1060"/>
                    </a:lnTo>
                    <a:lnTo>
                      <a:pt x="502" y="1060"/>
                    </a:lnTo>
                    <a:lnTo>
                      <a:pt x="500" y="1060"/>
                    </a:lnTo>
                    <a:lnTo>
                      <a:pt x="497" y="1062"/>
                    </a:lnTo>
                    <a:lnTo>
                      <a:pt x="495" y="1067"/>
                    </a:lnTo>
                    <a:lnTo>
                      <a:pt x="495" y="1070"/>
                    </a:lnTo>
                    <a:lnTo>
                      <a:pt x="497" y="1072"/>
                    </a:lnTo>
                    <a:lnTo>
                      <a:pt x="497" y="1074"/>
                    </a:lnTo>
                    <a:lnTo>
                      <a:pt x="495" y="1077"/>
                    </a:lnTo>
                    <a:lnTo>
                      <a:pt x="495" y="1079"/>
                    </a:lnTo>
                    <a:lnTo>
                      <a:pt x="493" y="1081"/>
                    </a:lnTo>
                    <a:lnTo>
                      <a:pt x="488" y="1084"/>
                    </a:lnTo>
                    <a:lnTo>
                      <a:pt x="476" y="1081"/>
                    </a:lnTo>
                    <a:lnTo>
                      <a:pt x="474" y="1081"/>
                    </a:lnTo>
                    <a:lnTo>
                      <a:pt x="469" y="1084"/>
                    </a:lnTo>
                    <a:lnTo>
                      <a:pt x="467" y="1086"/>
                    </a:lnTo>
                    <a:lnTo>
                      <a:pt x="464" y="1089"/>
                    </a:lnTo>
                    <a:lnTo>
                      <a:pt x="459" y="1091"/>
                    </a:lnTo>
                    <a:lnTo>
                      <a:pt x="455" y="1089"/>
                    </a:lnTo>
                    <a:lnTo>
                      <a:pt x="452" y="1086"/>
                    </a:lnTo>
                    <a:lnTo>
                      <a:pt x="452" y="1084"/>
                    </a:lnTo>
                    <a:lnTo>
                      <a:pt x="452" y="1081"/>
                    </a:lnTo>
                    <a:lnTo>
                      <a:pt x="450" y="1079"/>
                    </a:lnTo>
                    <a:lnTo>
                      <a:pt x="448" y="1079"/>
                    </a:lnTo>
                    <a:lnTo>
                      <a:pt x="440" y="1079"/>
                    </a:lnTo>
                    <a:lnTo>
                      <a:pt x="436" y="1079"/>
                    </a:lnTo>
                    <a:lnTo>
                      <a:pt x="433" y="1077"/>
                    </a:lnTo>
                    <a:lnTo>
                      <a:pt x="429" y="1077"/>
                    </a:lnTo>
                    <a:lnTo>
                      <a:pt x="426" y="1077"/>
                    </a:lnTo>
                    <a:lnTo>
                      <a:pt x="407" y="1098"/>
                    </a:lnTo>
                    <a:lnTo>
                      <a:pt x="398" y="1105"/>
                    </a:lnTo>
                    <a:lnTo>
                      <a:pt x="384" y="1096"/>
                    </a:lnTo>
                    <a:lnTo>
                      <a:pt x="381" y="1093"/>
                    </a:lnTo>
                    <a:lnTo>
                      <a:pt x="381" y="1091"/>
                    </a:lnTo>
                    <a:lnTo>
                      <a:pt x="379" y="1089"/>
                    </a:lnTo>
                    <a:lnTo>
                      <a:pt x="377" y="1086"/>
                    </a:lnTo>
                    <a:lnTo>
                      <a:pt x="374" y="1086"/>
                    </a:lnTo>
                    <a:lnTo>
                      <a:pt x="370" y="1086"/>
                    </a:lnTo>
                    <a:lnTo>
                      <a:pt x="367" y="1091"/>
                    </a:lnTo>
                    <a:lnTo>
                      <a:pt x="367" y="1093"/>
                    </a:lnTo>
                    <a:lnTo>
                      <a:pt x="365" y="1096"/>
                    </a:lnTo>
                    <a:lnTo>
                      <a:pt x="360" y="1096"/>
                    </a:lnTo>
                    <a:lnTo>
                      <a:pt x="348" y="1098"/>
                    </a:lnTo>
                    <a:lnTo>
                      <a:pt x="343" y="1098"/>
                    </a:lnTo>
                    <a:lnTo>
                      <a:pt x="341" y="1098"/>
                    </a:lnTo>
                    <a:lnTo>
                      <a:pt x="336" y="109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965451" y="1038225"/>
                <a:ext cx="758825" cy="950913"/>
              </a:xfrm>
              <a:custGeom>
                <a:avLst/>
                <a:gdLst>
                  <a:gd name="T0" fmla="*/ 95 w 478"/>
                  <a:gd name="T1" fmla="*/ 265 h 599"/>
                  <a:gd name="T2" fmla="*/ 74 w 478"/>
                  <a:gd name="T3" fmla="*/ 263 h 599"/>
                  <a:gd name="T4" fmla="*/ 15 w 478"/>
                  <a:gd name="T5" fmla="*/ 251 h 599"/>
                  <a:gd name="T6" fmla="*/ 0 w 478"/>
                  <a:gd name="T7" fmla="*/ 235 h 599"/>
                  <a:gd name="T8" fmla="*/ 31 w 478"/>
                  <a:gd name="T9" fmla="*/ 159 h 599"/>
                  <a:gd name="T10" fmla="*/ 90 w 478"/>
                  <a:gd name="T11" fmla="*/ 123 h 599"/>
                  <a:gd name="T12" fmla="*/ 190 w 478"/>
                  <a:gd name="T13" fmla="*/ 83 h 599"/>
                  <a:gd name="T14" fmla="*/ 358 w 478"/>
                  <a:gd name="T15" fmla="*/ 0 h 599"/>
                  <a:gd name="T16" fmla="*/ 455 w 478"/>
                  <a:gd name="T17" fmla="*/ 104 h 599"/>
                  <a:gd name="T18" fmla="*/ 462 w 478"/>
                  <a:gd name="T19" fmla="*/ 128 h 599"/>
                  <a:gd name="T20" fmla="*/ 445 w 478"/>
                  <a:gd name="T21" fmla="*/ 159 h 599"/>
                  <a:gd name="T22" fmla="*/ 457 w 478"/>
                  <a:gd name="T23" fmla="*/ 156 h 599"/>
                  <a:gd name="T24" fmla="*/ 448 w 478"/>
                  <a:gd name="T25" fmla="*/ 175 h 599"/>
                  <a:gd name="T26" fmla="*/ 448 w 478"/>
                  <a:gd name="T27" fmla="*/ 194 h 599"/>
                  <a:gd name="T28" fmla="*/ 455 w 478"/>
                  <a:gd name="T29" fmla="*/ 235 h 599"/>
                  <a:gd name="T30" fmla="*/ 467 w 478"/>
                  <a:gd name="T31" fmla="*/ 235 h 599"/>
                  <a:gd name="T32" fmla="*/ 467 w 478"/>
                  <a:gd name="T33" fmla="*/ 251 h 599"/>
                  <a:gd name="T34" fmla="*/ 462 w 478"/>
                  <a:gd name="T35" fmla="*/ 261 h 599"/>
                  <a:gd name="T36" fmla="*/ 476 w 478"/>
                  <a:gd name="T37" fmla="*/ 339 h 599"/>
                  <a:gd name="T38" fmla="*/ 474 w 478"/>
                  <a:gd name="T39" fmla="*/ 348 h 599"/>
                  <a:gd name="T40" fmla="*/ 464 w 478"/>
                  <a:gd name="T41" fmla="*/ 339 h 599"/>
                  <a:gd name="T42" fmla="*/ 452 w 478"/>
                  <a:gd name="T43" fmla="*/ 346 h 599"/>
                  <a:gd name="T44" fmla="*/ 422 w 478"/>
                  <a:gd name="T45" fmla="*/ 424 h 599"/>
                  <a:gd name="T46" fmla="*/ 388 w 478"/>
                  <a:gd name="T47" fmla="*/ 448 h 599"/>
                  <a:gd name="T48" fmla="*/ 386 w 478"/>
                  <a:gd name="T49" fmla="*/ 459 h 599"/>
                  <a:gd name="T50" fmla="*/ 398 w 478"/>
                  <a:gd name="T51" fmla="*/ 467 h 599"/>
                  <a:gd name="T52" fmla="*/ 388 w 478"/>
                  <a:gd name="T53" fmla="*/ 488 h 599"/>
                  <a:gd name="T54" fmla="*/ 388 w 478"/>
                  <a:gd name="T55" fmla="*/ 509 h 599"/>
                  <a:gd name="T56" fmla="*/ 365 w 478"/>
                  <a:gd name="T57" fmla="*/ 526 h 599"/>
                  <a:gd name="T58" fmla="*/ 355 w 478"/>
                  <a:gd name="T59" fmla="*/ 549 h 599"/>
                  <a:gd name="T60" fmla="*/ 332 w 478"/>
                  <a:gd name="T61" fmla="*/ 561 h 599"/>
                  <a:gd name="T62" fmla="*/ 313 w 478"/>
                  <a:gd name="T63" fmla="*/ 559 h 599"/>
                  <a:gd name="T64" fmla="*/ 294 w 478"/>
                  <a:gd name="T65" fmla="*/ 549 h 599"/>
                  <a:gd name="T66" fmla="*/ 289 w 478"/>
                  <a:gd name="T67" fmla="*/ 561 h 599"/>
                  <a:gd name="T68" fmla="*/ 277 w 478"/>
                  <a:gd name="T69" fmla="*/ 561 h 599"/>
                  <a:gd name="T70" fmla="*/ 265 w 478"/>
                  <a:gd name="T71" fmla="*/ 575 h 599"/>
                  <a:gd name="T72" fmla="*/ 225 w 478"/>
                  <a:gd name="T73" fmla="*/ 585 h 599"/>
                  <a:gd name="T74" fmla="*/ 199 w 478"/>
                  <a:gd name="T75" fmla="*/ 597 h 599"/>
                  <a:gd name="T76" fmla="*/ 185 w 478"/>
                  <a:gd name="T77" fmla="*/ 583 h 599"/>
                  <a:gd name="T78" fmla="*/ 192 w 478"/>
                  <a:gd name="T79" fmla="*/ 568 h 599"/>
                  <a:gd name="T80" fmla="*/ 192 w 478"/>
                  <a:gd name="T81" fmla="*/ 561 h 599"/>
                  <a:gd name="T82" fmla="*/ 173 w 478"/>
                  <a:gd name="T83" fmla="*/ 547 h 599"/>
                  <a:gd name="T84" fmla="*/ 149 w 478"/>
                  <a:gd name="T85" fmla="*/ 516 h 599"/>
                  <a:gd name="T86" fmla="*/ 138 w 478"/>
                  <a:gd name="T87" fmla="*/ 514 h 599"/>
                  <a:gd name="T88" fmla="*/ 100 w 478"/>
                  <a:gd name="T89" fmla="*/ 509 h 599"/>
                  <a:gd name="T90" fmla="*/ 90 w 478"/>
                  <a:gd name="T91" fmla="*/ 495 h 599"/>
                  <a:gd name="T92" fmla="*/ 100 w 478"/>
                  <a:gd name="T93" fmla="*/ 467 h 599"/>
                  <a:gd name="T94" fmla="*/ 100 w 478"/>
                  <a:gd name="T95" fmla="*/ 450 h 599"/>
                  <a:gd name="T96" fmla="*/ 86 w 478"/>
                  <a:gd name="T97" fmla="*/ 433 h 599"/>
                  <a:gd name="T98" fmla="*/ 95 w 478"/>
                  <a:gd name="T99" fmla="*/ 426 h 599"/>
                  <a:gd name="T100" fmla="*/ 95 w 478"/>
                  <a:gd name="T101" fmla="*/ 412 h 599"/>
                  <a:gd name="T102" fmla="*/ 93 w 478"/>
                  <a:gd name="T103" fmla="*/ 391 h 599"/>
                  <a:gd name="T104" fmla="*/ 78 w 478"/>
                  <a:gd name="T105" fmla="*/ 365 h 599"/>
                  <a:gd name="T106" fmla="*/ 74 w 478"/>
                  <a:gd name="T107" fmla="*/ 351 h 599"/>
                  <a:gd name="T108" fmla="*/ 86 w 478"/>
                  <a:gd name="T109" fmla="*/ 343 h 599"/>
                  <a:gd name="T110" fmla="*/ 71 w 478"/>
                  <a:gd name="T111" fmla="*/ 334 h 599"/>
                  <a:gd name="T112" fmla="*/ 67 w 478"/>
                  <a:gd name="T113" fmla="*/ 31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8" h="599">
                    <a:moveTo>
                      <a:pt x="64" y="291"/>
                    </a:moveTo>
                    <a:lnTo>
                      <a:pt x="64" y="291"/>
                    </a:lnTo>
                    <a:lnTo>
                      <a:pt x="62" y="275"/>
                    </a:lnTo>
                    <a:lnTo>
                      <a:pt x="60" y="272"/>
                    </a:lnTo>
                    <a:lnTo>
                      <a:pt x="95" y="265"/>
                    </a:lnTo>
                    <a:lnTo>
                      <a:pt x="107" y="258"/>
                    </a:lnTo>
                    <a:lnTo>
                      <a:pt x="112" y="254"/>
                    </a:lnTo>
                    <a:lnTo>
                      <a:pt x="116" y="246"/>
                    </a:lnTo>
                    <a:lnTo>
                      <a:pt x="97" y="261"/>
                    </a:lnTo>
                    <a:lnTo>
                      <a:pt x="74" y="263"/>
                    </a:lnTo>
                    <a:lnTo>
                      <a:pt x="52" y="261"/>
                    </a:lnTo>
                    <a:lnTo>
                      <a:pt x="31" y="254"/>
                    </a:lnTo>
                    <a:lnTo>
                      <a:pt x="26" y="254"/>
                    </a:lnTo>
                    <a:lnTo>
                      <a:pt x="22" y="254"/>
                    </a:lnTo>
                    <a:lnTo>
                      <a:pt x="15" y="251"/>
                    </a:lnTo>
                    <a:lnTo>
                      <a:pt x="10" y="246"/>
                    </a:lnTo>
                    <a:lnTo>
                      <a:pt x="8" y="244"/>
                    </a:lnTo>
                    <a:lnTo>
                      <a:pt x="5" y="242"/>
                    </a:lnTo>
                    <a:lnTo>
                      <a:pt x="3" y="239"/>
                    </a:lnTo>
                    <a:lnTo>
                      <a:pt x="0" y="235"/>
                    </a:lnTo>
                    <a:lnTo>
                      <a:pt x="0" y="230"/>
                    </a:lnTo>
                    <a:lnTo>
                      <a:pt x="3" y="227"/>
                    </a:lnTo>
                    <a:lnTo>
                      <a:pt x="17" y="201"/>
                    </a:lnTo>
                    <a:lnTo>
                      <a:pt x="26" y="164"/>
                    </a:lnTo>
                    <a:lnTo>
                      <a:pt x="31" y="159"/>
                    </a:lnTo>
                    <a:lnTo>
                      <a:pt x="45" y="147"/>
                    </a:lnTo>
                    <a:lnTo>
                      <a:pt x="48" y="147"/>
                    </a:lnTo>
                    <a:lnTo>
                      <a:pt x="50" y="145"/>
                    </a:lnTo>
                    <a:lnTo>
                      <a:pt x="88" y="128"/>
                    </a:lnTo>
                    <a:lnTo>
                      <a:pt x="90" y="123"/>
                    </a:lnTo>
                    <a:lnTo>
                      <a:pt x="123" y="102"/>
                    </a:lnTo>
                    <a:lnTo>
                      <a:pt x="133" y="100"/>
                    </a:lnTo>
                    <a:lnTo>
                      <a:pt x="145" y="93"/>
                    </a:lnTo>
                    <a:lnTo>
                      <a:pt x="166" y="83"/>
                    </a:lnTo>
                    <a:lnTo>
                      <a:pt x="190" y="83"/>
                    </a:lnTo>
                    <a:lnTo>
                      <a:pt x="303" y="45"/>
                    </a:lnTo>
                    <a:lnTo>
                      <a:pt x="308" y="41"/>
                    </a:lnTo>
                    <a:lnTo>
                      <a:pt x="315" y="38"/>
                    </a:lnTo>
                    <a:lnTo>
                      <a:pt x="327" y="26"/>
                    </a:lnTo>
                    <a:lnTo>
                      <a:pt x="358" y="0"/>
                    </a:lnTo>
                    <a:lnTo>
                      <a:pt x="396" y="29"/>
                    </a:lnTo>
                    <a:lnTo>
                      <a:pt x="443" y="74"/>
                    </a:lnTo>
                    <a:lnTo>
                      <a:pt x="448" y="81"/>
                    </a:lnTo>
                    <a:lnTo>
                      <a:pt x="452" y="97"/>
                    </a:lnTo>
                    <a:lnTo>
                      <a:pt x="455" y="104"/>
                    </a:lnTo>
                    <a:lnTo>
                      <a:pt x="459" y="114"/>
                    </a:lnTo>
                    <a:lnTo>
                      <a:pt x="462" y="119"/>
                    </a:lnTo>
                    <a:lnTo>
                      <a:pt x="464" y="121"/>
                    </a:lnTo>
                    <a:lnTo>
                      <a:pt x="464" y="126"/>
                    </a:lnTo>
                    <a:lnTo>
                      <a:pt x="462" y="128"/>
                    </a:lnTo>
                    <a:lnTo>
                      <a:pt x="457" y="133"/>
                    </a:lnTo>
                    <a:lnTo>
                      <a:pt x="455" y="135"/>
                    </a:lnTo>
                    <a:lnTo>
                      <a:pt x="445" y="152"/>
                    </a:lnTo>
                    <a:lnTo>
                      <a:pt x="443" y="156"/>
                    </a:lnTo>
                    <a:lnTo>
                      <a:pt x="445" y="159"/>
                    </a:lnTo>
                    <a:lnTo>
                      <a:pt x="448" y="159"/>
                    </a:lnTo>
                    <a:lnTo>
                      <a:pt x="450" y="159"/>
                    </a:lnTo>
                    <a:lnTo>
                      <a:pt x="452" y="159"/>
                    </a:lnTo>
                    <a:lnTo>
                      <a:pt x="455" y="156"/>
                    </a:lnTo>
                    <a:lnTo>
                      <a:pt x="457" y="156"/>
                    </a:lnTo>
                    <a:lnTo>
                      <a:pt x="459" y="161"/>
                    </a:lnTo>
                    <a:lnTo>
                      <a:pt x="459" y="164"/>
                    </a:lnTo>
                    <a:lnTo>
                      <a:pt x="455" y="171"/>
                    </a:lnTo>
                    <a:lnTo>
                      <a:pt x="452" y="173"/>
                    </a:lnTo>
                    <a:lnTo>
                      <a:pt x="448" y="175"/>
                    </a:lnTo>
                    <a:lnTo>
                      <a:pt x="445" y="178"/>
                    </a:lnTo>
                    <a:lnTo>
                      <a:pt x="445" y="180"/>
                    </a:lnTo>
                    <a:lnTo>
                      <a:pt x="448" y="183"/>
                    </a:lnTo>
                    <a:lnTo>
                      <a:pt x="448" y="185"/>
                    </a:lnTo>
                    <a:lnTo>
                      <a:pt x="448" y="194"/>
                    </a:lnTo>
                    <a:lnTo>
                      <a:pt x="450" y="206"/>
                    </a:lnTo>
                    <a:lnTo>
                      <a:pt x="452" y="211"/>
                    </a:lnTo>
                    <a:lnTo>
                      <a:pt x="452" y="216"/>
                    </a:lnTo>
                    <a:lnTo>
                      <a:pt x="455" y="230"/>
                    </a:lnTo>
                    <a:lnTo>
                      <a:pt x="455" y="235"/>
                    </a:lnTo>
                    <a:lnTo>
                      <a:pt x="457" y="239"/>
                    </a:lnTo>
                    <a:lnTo>
                      <a:pt x="459" y="239"/>
                    </a:lnTo>
                    <a:lnTo>
                      <a:pt x="462" y="237"/>
                    </a:lnTo>
                    <a:lnTo>
                      <a:pt x="464" y="237"/>
                    </a:lnTo>
                    <a:lnTo>
                      <a:pt x="467" y="235"/>
                    </a:lnTo>
                    <a:lnTo>
                      <a:pt x="469" y="237"/>
                    </a:lnTo>
                    <a:lnTo>
                      <a:pt x="471" y="239"/>
                    </a:lnTo>
                    <a:lnTo>
                      <a:pt x="471" y="244"/>
                    </a:lnTo>
                    <a:lnTo>
                      <a:pt x="469" y="249"/>
                    </a:lnTo>
                    <a:lnTo>
                      <a:pt x="467" y="251"/>
                    </a:lnTo>
                    <a:lnTo>
                      <a:pt x="464" y="251"/>
                    </a:lnTo>
                    <a:lnTo>
                      <a:pt x="464" y="251"/>
                    </a:lnTo>
                    <a:lnTo>
                      <a:pt x="464" y="254"/>
                    </a:lnTo>
                    <a:lnTo>
                      <a:pt x="462" y="256"/>
                    </a:lnTo>
                    <a:lnTo>
                      <a:pt x="462" y="261"/>
                    </a:lnTo>
                    <a:lnTo>
                      <a:pt x="457" y="268"/>
                    </a:lnTo>
                    <a:lnTo>
                      <a:pt x="457" y="272"/>
                    </a:lnTo>
                    <a:lnTo>
                      <a:pt x="459" y="289"/>
                    </a:lnTo>
                    <a:lnTo>
                      <a:pt x="467" y="320"/>
                    </a:lnTo>
                    <a:lnTo>
                      <a:pt x="476" y="339"/>
                    </a:lnTo>
                    <a:lnTo>
                      <a:pt x="478" y="346"/>
                    </a:lnTo>
                    <a:lnTo>
                      <a:pt x="476" y="346"/>
                    </a:lnTo>
                    <a:lnTo>
                      <a:pt x="476" y="346"/>
                    </a:lnTo>
                    <a:lnTo>
                      <a:pt x="476" y="348"/>
                    </a:lnTo>
                    <a:lnTo>
                      <a:pt x="474" y="348"/>
                    </a:lnTo>
                    <a:lnTo>
                      <a:pt x="471" y="348"/>
                    </a:lnTo>
                    <a:lnTo>
                      <a:pt x="469" y="346"/>
                    </a:lnTo>
                    <a:lnTo>
                      <a:pt x="469" y="346"/>
                    </a:lnTo>
                    <a:lnTo>
                      <a:pt x="467" y="341"/>
                    </a:lnTo>
                    <a:lnTo>
                      <a:pt x="464" y="339"/>
                    </a:lnTo>
                    <a:lnTo>
                      <a:pt x="462" y="339"/>
                    </a:lnTo>
                    <a:lnTo>
                      <a:pt x="457" y="339"/>
                    </a:lnTo>
                    <a:lnTo>
                      <a:pt x="455" y="339"/>
                    </a:lnTo>
                    <a:lnTo>
                      <a:pt x="452" y="346"/>
                    </a:lnTo>
                    <a:lnTo>
                      <a:pt x="452" y="346"/>
                    </a:lnTo>
                    <a:lnTo>
                      <a:pt x="452" y="351"/>
                    </a:lnTo>
                    <a:lnTo>
                      <a:pt x="455" y="355"/>
                    </a:lnTo>
                    <a:lnTo>
                      <a:pt x="445" y="372"/>
                    </a:lnTo>
                    <a:lnTo>
                      <a:pt x="433" y="419"/>
                    </a:lnTo>
                    <a:lnTo>
                      <a:pt x="422" y="424"/>
                    </a:lnTo>
                    <a:lnTo>
                      <a:pt x="386" y="433"/>
                    </a:lnTo>
                    <a:lnTo>
                      <a:pt x="384" y="436"/>
                    </a:lnTo>
                    <a:lnTo>
                      <a:pt x="384" y="438"/>
                    </a:lnTo>
                    <a:lnTo>
                      <a:pt x="386" y="445"/>
                    </a:lnTo>
                    <a:lnTo>
                      <a:pt x="388" y="448"/>
                    </a:lnTo>
                    <a:lnTo>
                      <a:pt x="388" y="450"/>
                    </a:lnTo>
                    <a:lnTo>
                      <a:pt x="388" y="452"/>
                    </a:lnTo>
                    <a:lnTo>
                      <a:pt x="386" y="455"/>
                    </a:lnTo>
                    <a:lnTo>
                      <a:pt x="386" y="457"/>
                    </a:lnTo>
                    <a:lnTo>
                      <a:pt x="386" y="459"/>
                    </a:lnTo>
                    <a:lnTo>
                      <a:pt x="388" y="462"/>
                    </a:lnTo>
                    <a:lnTo>
                      <a:pt x="391" y="464"/>
                    </a:lnTo>
                    <a:lnTo>
                      <a:pt x="393" y="464"/>
                    </a:lnTo>
                    <a:lnTo>
                      <a:pt x="396" y="464"/>
                    </a:lnTo>
                    <a:lnTo>
                      <a:pt x="398" y="467"/>
                    </a:lnTo>
                    <a:lnTo>
                      <a:pt x="398" y="469"/>
                    </a:lnTo>
                    <a:lnTo>
                      <a:pt x="398" y="471"/>
                    </a:lnTo>
                    <a:lnTo>
                      <a:pt x="398" y="474"/>
                    </a:lnTo>
                    <a:lnTo>
                      <a:pt x="398" y="481"/>
                    </a:lnTo>
                    <a:lnTo>
                      <a:pt x="388" y="488"/>
                    </a:lnTo>
                    <a:lnTo>
                      <a:pt x="386" y="490"/>
                    </a:lnTo>
                    <a:lnTo>
                      <a:pt x="386" y="493"/>
                    </a:lnTo>
                    <a:lnTo>
                      <a:pt x="388" y="502"/>
                    </a:lnTo>
                    <a:lnTo>
                      <a:pt x="388" y="504"/>
                    </a:lnTo>
                    <a:lnTo>
                      <a:pt x="388" y="509"/>
                    </a:lnTo>
                    <a:lnTo>
                      <a:pt x="386" y="512"/>
                    </a:lnTo>
                    <a:lnTo>
                      <a:pt x="384" y="514"/>
                    </a:lnTo>
                    <a:lnTo>
                      <a:pt x="377" y="519"/>
                    </a:lnTo>
                    <a:lnTo>
                      <a:pt x="372" y="521"/>
                    </a:lnTo>
                    <a:lnTo>
                      <a:pt x="365" y="526"/>
                    </a:lnTo>
                    <a:lnTo>
                      <a:pt x="362" y="530"/>
                    </a:lnTo>
                    <a:lnTo>
                      <a:pt x="362" y="535"/>
                    </a:lnTo>
                    <a:lnTo>
                      <a:pt x="360" y="540"/>
                    </a:lnTo>
                    <a:lnTo>
                      <a:pt x="358" y="545"/>
                    </a:lnTo>
                    <a:lnTo>
                      <a:pt x="355" y="549"/>
                    </a:lnTo>
                    <a:lnTo>
                      <a:pt x="353" y="552"/>
                    </a:lnTo>
                    <a:lnTo>
                      <a:pt x="346" y="554"/>
                    </a:lnTo>
                    <a:lnTo>
                      <a:pt x="334" y="561"/>
                    </a:lnTo>
                    <a:lnTo>
                      <a:pt x="334" y="561"/>
                    </a:lnTo>
                    <a:lnTo>
                      <a:pt x="332" y="561"/>
                    </a:lnTo>
                    <a:lnTo>
                      <a:pt x="332" y="561"/>
                    </a:lnTo>
                    <a:lnTo>
                      <a:pt x="329" y="561"/>
                    </a:lnTo>
                    <a:lnTo>
                      <a:pt x="327" y="559"/>
                    </a:lnTo>
                    <a:lnTo>
                      <a:pt x="322" y="559"/>
                    </a:lnTo>
                    <a:lnTo>
                      <a:pt x="313" y="559"/>
                    </a:lnTo>
                    <a:lnTo>
                      <a:pt x="310" y="559"/>
                    </a:lnTo>
                    <a:lnTo>
                      <a:pt x="308" y="559"/>
                    </a:lnTo>
                    <a:lnTo>
                      <a:pt x="306" y="559"/>
                    </a:lnTo>
                    <a:lnTo>
                      <a:pt x="296" y="552"/>
                    </a:lnTo>
                    <a:lnTo>
                      <a:pt x="294" y="549"/>
                    </a:lnTo>
                    <a:lnTo>
                      <a:pt x="291" y="549"/>
                    </a:lnTo>
                    <a:lnTo>
                      <a:pt x="291" y="552"/>
                    </a:lnTo>
                    <a:lnTo>
                      <a:pt x="291" y="556"/>
                    </a:lnTo>
                    <a:lnTo>
                      <a:pt x="291" y="559"/>
                    </a:lnTo>
                    <a:lnTo>
                      <a:pt x="289" y="561"/>
                    </a:lnTo>
                    <a:lnTo>
                      <a:pt x="287" y="561"/>
                    </a:lnTo>
                    <a:lnTo>
                      <a:pt x="287" y="564"/>
                    </a:lnTo>
                    <a:lnTo>
                      <a:pt x="287" y="564"/>
                    </a:lnTo>
                    <a:lnTo>
                      <a:pt x="280" y="561"/>
                    </a:lnTo>
                    <a:lnTo>
                      <a:pt x="277" y="561"/>
                    </a:lnTo>
                    <a:lnTo>
                      <a:pt x="272" y="564"/>
                    </a:lnTo>
                    <a:lnTo>
                      <a:pt x="270" y="566"/>
                    </a:lnTo>
                    <a:lnTo>
                      <a:pt x="268" y="568"/>
                    </a:lnTo>
                    <a:lnTo>
                      <a:pt x="268" y="573"/>
                    </a:lnTo>
                    <a:lnTo>
                      <a:pt x="265" y="575"/>
                    </a:lnTo>
                    <a:lnTo>
                      <a:pt x="261" y="578"/>
                    </a:lnTo>
                    <a:lnTo>
                      <a:pt x="258" y="578"/>
                    </a:lnTo>
                    <a:lnTo>
                      <a:pt x="256" y="578"/>
                    </a:lnTo>
                    <a:lnTo>
                      <a:pt x="254" y="578"/>
                    </a:lnTo>
                    <a:lnTo>
                      <a:pt x="225" y="585"/>
                    </a:lnTo>
                    <a:lnTo>
                      <a:pt x="223" y="587"/>
                    </a:lnTo>
                    <a:lnTo>
                      <a:pt x="220" y="590"/>
                    </a:lnTo>
                    <a:lnTo>
                      <a:pt x="211" y="599"/>
                    </a:lnTo>
                    <a:lnTo>
                      <a:pt x="204" y="597"/>
                    </a:lnTo>
                    <a:lnTo>
                      <a:pt x="199" y="597"/>
                    </a:lnTo>
                    <a:lnTo>
                      <a:pt x="197" y="594"/>
                    </a:lnTo>
                    <a:lnTo>
                      <a:pt x="192" y="587"/>
                    </a:lnTo>
                    <a:lnTo>
                      <a:pt x="192" y="585"/>
                    </a:lnTo>
                    <a:lnTo>
                      <a:pt x="187" y="585"/>
                    </a:lnTo>
                    <a:lnTo>
                      <a:pt x="185" y="583"/>
                    </a:lnTo>
                    <a:lnTo>
                      <a:pt x="185" y="580"/>
                    </a:lnTo>
                    <a:lnTo>
                      <a:pt x="187" y="578"/>
                    </a:lnTo>
                    <a:lnTo>
                      <a:pt x="190" y="573"/>
                    </a:lnTo>
                    <a:lnTo>
                      <a:pt x="192" y="571"/>
                    </a:lnTo>
                    <a:lnTo>
                      <a:pt x="192" y="568"/>
                    </a:lnTo>
                    <a:lnTo>
                      <a:pt x="194" y="566"/>
                    </a:lnTo>
                    <a:lnTo>
                      <a:pt x="194" y="564"/>
                    </a:lnTo>
                    <a:lnTo>
                      <a:pt x="194" y="564"/>
                    </a:lnTo>
                    <a:lnTo>
                      <a:pt x="194" y="564"/>
                    </a:lnTo>
                    <a:lnTo>
                      <a:pt x="192" y="561"/>
                    </a:lnTo>
                    <a:lnTo>
                      <a:pt x="190" y="554"/>
                    </a:lnTo>
                    <a:lnTo>
                      <a:pt x="190" y="552"/>
                    </a:lnTo>
                    <a:lnTo>
                      <a:pt x="187" y="552"/>
                    </a:lnTo>
                    <a:lnTo>
                      <a:pt x="183" y="549"/>
                    </a:lnTo>
                    <a:lnTo>
                      <a:pt x="173" y="547"/>
                    </a:lnTo>
                    <a:lnTo>
                      <a:pt x="168" y="545"/>
                    </a:lnTo>
                    <a:lnTo>
                      <a:pt x="166" y="540"/>
                    </a:lnTo>
                    <a:lnTo>
                      <a:pt x="152" y="523"/>
                    </a:lnTo>
                    <a:lnTo>
                      <a:pt x="152" y="519"/>
                    </a:lnTo>
                    <a:lnTo>
                      <a:pt x="149" y="516"/>
                    </a:lnTo>
                    <a:lnTo>
                      <a:pt x="149" y="514"/>
                    </a:lnTo>
                    <a:lnTo>
                      <a:pt x="149" y="512"/>
                    </a:lnTo>
                    <a:lnTo>
                      <a:pt x="147" y="509"/>
                    </a:lnTo>
                    <a:lnTo>
                      <a:pt x="142" y="509"/>
                    </a:lnTo>
                    <a:lnTo>
                      <a:pt x="138" y="514"/>
                    </a:lnTo>
                    <a:lnTo>
                      <a:pt x="135" y="514"/>
                    </a:lnTo>
                    <a:lnTo>
                      <a:pt x="133" y="514"/>
                    </a:lnTo>
                    <a:lnTo>
                      <a:pt x="109" y="509"/>
                    </a:lnTo>
                    <a:lnTo>
                      <a:pt x="105" y="509"/>
                    </a:lnTo>
                    <a:lnTo>
                      <a:pt x="100" y="509"/>
                    </a:lnTo>
                    <a:lnTo>
                      <a:pt x="97" y="507"/>
                    </a:lnTo>
                    <a:lnTo>
                      <a:pt x="95" y="504"/>
                    </a:lnTo>
                    <a:lnTo>
                      <a:pt x="93" y="502"/>
                    </a:lnTo>
                    <a:lnTo>
                      <a:pt x="90" y="497"/>
                    </a:lnTo>
                    <a:lnTo>
                      <a:pt x="90" y="495"/>
                    </a:lnTo>
                    <a:lnTo>
                      <a:pt x="95" y="483"/>
                    </a:lnTo>
                    <a:lnTo>
                      <a:pt x="100" y="478"/>
                    </a:lnTo>
                    <a:lnTo>
                      <a:pt x="100" y="476"/>
                    </a:lnTo>
                    <a:lnTo>
                      <a:pt x="100" y="471"/>
                    </a:lnTo>
                    <a:lnTo>
                      <a:pt x="100" y="467"/>
                    </a:lnTo>
                    <a:lnTo>
                      <a:pt x="100" y="459"/>
                    </a:lnTo>
                    <a:lnTo>
                      <a:pt x="100" y="457"/>
                    </a:lnTo>
                    <a:lnTo>
                      <a:pt x="100" y="457"/>
                    </a:lnTo>
                    <a:lnTo>
                      <a:pt x="100" y="455"/>
                    </a:lnTo>
                    <a:lnTo>
                      <a:pt x="100" y="450"/>
                    </a:lnTo>
                    <a:lnTo>
                      <a:pt x="97" y="448"/>
                    </a:lnTo>
                    <a:lnTo>
                      <a:pt x="90" y="441"/>
                    </a:lnTo>
                    <a:lnTo>
                      <a:pt x="88" y="438"/>
                    </a:lnTo>
                    <a:lnTo>
                      <a:pt x="86" y="436"/>
                    </a:lnTo>
                    <a:lnTo>
                      <a:pt x="86" y="433"/>
                    </a:lnTo>
                    <a:lnTo>
                      <a:pt x="86" y="429"/>
                    </a:lnTo>
                    <a:lnTo>
                      <a:pt x="86" y="426"/>
                    </a:lnTo>
                    <a:lnTo>
                      <a:pt x="88" y="426"/>
                    </a:lnTo>
                    <a:lnTo>
                      <a:pt x="93" y="426"/>
                    </a:lnTo>
                    <a:lnTo>
                      <a:pt x="95" y="426"/>
                    </a:lnTo>
                    <a:lnTo>
                      <a:pt x="95" y="426"/>
                    </a:lnTo>
                    <a:lnTo>
                      <a:pt x="97" y="424"/>
                    </a:lnTo>
                    <a:lnTo>
                      <a:pt x="95" y="422"/>
                    </a:lnTo>
                    <a:lnTo>
                      <a:pt x="95" y="417"/>
                    </a:lnTo>
                    <a:lnTo>
                      <a:pt x="95" y="412"/>
                    </a:lnTo>
                    <a:lnTo>
                      <a:pt x="95" y="407"/>
                    </a:lnTo>
                    <a:lnTo>
                      <a:pt x="97" y="405"/>
                    </a:lnTo>
                    <a:lnTo>
                      <a:pt x="97" y="403"/>
                    </a:lnTo>
                    <a:lnTo>
                      <a:pt x="97" y="400"/>
                    </a:lnTo>
                    <a:lnTo>
                      <a:pt x="93" y="391"/>
                    </a:lnTo>
                    <a:lnTo>
                      <a:pt x="90" y="386"/>
                    </a:lnTo>
                    <a:lnTo>
                      <a:pt x="88" y="374"/>
                    </a:lnTo>
                    <a:lnTo>
                      <a:pt x="83" y="370"/>
                    </a:lnTo>
                    <a:lnTo>
                      <a:pt x="81" y="367"/>
                    </a:lnTo>
                    <a:lnTo>
                      <a:pt x="78" y="365"/>
                    </a:lnTo>
                    <a:lnTo>
                      <a:pt x="76" y="362"/>
                    </a:lnTo>
                    <a:lnTo>
                      <a:pt x="74" y="360"/>
                    </a:lnTo>
                    <a:lnTo>
                      <a:pt x="74" y="355"/>
                    </a:lnTo>
                    <a:lnTo>
                      <a:pt x="74" y="353"/>
                    </a:lnTo>
                    <a:lnTo>
                      <a:pt x="74" y="351"/>
                    </a:lnTo>
                    <a:lnTo>
                      <a:pt x="74" y="351"/>
                    </a:lnTo>
                    <a:lnTo>
                      <a:pt x="78" y="351"/>
                    </a:lnTo>
                    <a:lnTo>
                      <a:pt x="81" y="348"/>
                    </a:lnTo>
                    <a:lnTo>
                      <a:pt x="83" y="346"/>
                    </a:lnTo>
                    <a:lnTo>
                      <a:pt x="86" y="343"/>
                    </a:lnTo>
                    <a:lnTo>
                      <a:pt x="86" y="341"/>
                    </a:lnTo>
                    <a:lnTo>
                      <a:pt x="81" y="339"/>
                    </a:lnTo>
                    <a:lnTo>
                      <a:pt x="78" y="336"/>
                    </a:lnTo>
                    <a:lnTo>
                      <a:pt x="74" y="336"/>
                    </a:lnTo>
                    <a:lnTo>
                      <a:pt x="71" y="334"/>
                    </a:lnTo>
                    <a:lnTo>
                      <a:pt x="69" y="332"/>
                    </a:lnTo>
                    <a:lnTo>
                      <a:pt x="64" y="325"/>
                    </a:lnTo>
                    <a:lnTo>
                      <a:pt x="64" y="320"/>
                    </a:lnTo>
                    <a:lnTo>
                      <a:pt x="67" y="313"/>
                    </a:lnTo>
                    <a:lnTo>
                      <a:pt x="67" y="310"/>
                    </a:lnTo>
                    <a:lnTo>
                      <a:pt x="64" y="303"/>
                    </a:lnTo>
                    <a:lnTo>
                      <a:pt x="64" y="29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3575051" y="1601788"/>
                <a:ext cx="942975" cy="741363"/>
              </a:xfrm>
              <a:custGeom>
                <a:avLst/>
                <a:gdLst>
                  <a:gd name="T0" fmla="*/ 14 w 594"/>
                  <a:gd name="T1" fmla="*/ 116 h 467"/>
                  <a:gd name="T2" fmla="*/ 4 w 594"/>
                  <a:gd name="T3" fmla="*/ 107 h 467"/>
                  <a:gd name="T4" fmla="*/ 4 w 594"/>
                  <a:gd name="T5" fmla="*/ 93 h 467"/>
                  <a:gd name="T6" fmla="*/ 49 w 594"/>
                  <a:gd name="T7" fmla="*/ 64 h 467"/>
                  <a:gd name="T8" fmla="*/ 78 w 594"/>
                  <a:gd name="T9" fmla="*/ 15 h 467"/>
                  <a:gd name="T10" fmla="*/ 118 w 594"/>
                  <a:gd name="T11" fmla="*/ 24 h 467"/>
                  <a:gd name="T12" fmla="*/ 168 w 594"/>
                  <a:gd name="T13" fmla="*/ 10 h 467"/>
                  <a:gd name="T14" fmla="*/ 184 w 594"/>
                  <a:gd name="T15" fmla="*/ 12 h 467"/>
                  <a:gd name="T16" fmla="*/ 229 w 594"/>
                  <a:gd name="T17" fmla="*/ 24 h 467"/>
                  <a:gd name="T18" fmla="*/ 305 w 594"/>
                  <a:gd name="T19" fmla="*/ 41 h 467"/>
                  <a:gd name="T20" fmla="*/ 331 w 594"/>
                  <a:gd name="T21" fmla="*/ 50 h 467"/>
                  <a:gd name="T22" fmla="*/ 357 w 594"/>
                  <a:gd name="T23" fmla="*/ 57 h 467"/>
                  <a:gd name="T24" fmla="*/ 371 w 594"/>
                  <a:gd name="T25" fmla="*/ 57 h 467"/>
                  <a:gd name="T26" fmla="*/ 418 w 594"/>
                  <a:gd name="T27" fmla="*/ 52 h 467"/>
                  <a:gd name="T28" fmla="*/ 440 w 594"/>
                  <a:gd name="T29" fmla="*/ 48 h 467"/>
                  <a:gd name="T30" fmla="*/ 478 w 594"/>
                  <a:gd name="T31" fmla="*/ 48 h 467"/>
                  <a:gd name="T32" fmla="*/ 482 w 594"/>
                  <a:gd name="T33" fmla="*/ 76 h 467"/>
                  <a:gd name="T34" fmla="*/ 534 w 594"/>
                  <a:gd name="T35" fmla="*/ 116 h 467"/>
                  <a:gd name="T36" fmla="*/ 544 w 594"/>
                  <a:gd name="T37" fmla="*/ 135 h 467"/>
                  <a:gd name="T38" fmla="*/ 572 w 594"/>
                  <a:gd name="T39" fmla="*/ 154 h 467"/>
                  <a:gd name="T40" fmla="*/ 553 w 594"/>
                  <a:gd name="T41" fmla="*/ 164 h 467"/>
                  <a:gd name="T42" fmla="*/ 553 w 594"/>
                  <a:gd name="T43" fmla="*/ 180 h 467"/>
                  <a:gd name="T44" fmla="*/ 558 w 594"/>
                  <a:gd name="T45" fmla="*/ 190 h 467"/>
                  <a:gd name="T46" fmla="*/ 568 w 594"/>
                  <a:gd name="T47" fmla="*/ 197 h 467"/>
                  <a:gd name="T48" fmla="*/ 570 w 594"/>
                  <a:gd name="T49" fmla="*/ 225 h 467"/>
                  <a:gd name="T50" fmla="*/ 584 w 594"/>
                  <a:gd name="T51" fmla="*/ 235 h 467"/>
                  <a:gd name="T52" fmla="*/ 577 w 594"/>
                  <a:gd name="T53" fmla="*/ 272 h 467"/>
                  <a:gd name="T54" fmla="*/ 558 w 594"/>
                  <a:gd name="T55" fmla="*/ 284 h 467"/>
                  <a:gd name="T56" fmla="*/ 558 w 594"/>
                  <a:gd name="T57" fmla="*/ 303 h 467"/>
                  <a:gd name="T58" fmla="*/ 558 w 594"/>
                  <a:gd name="T59" fmla="*/ 325 h 467"/>
                  <a:gd name="T60" fmla="*/ 542 w 594"/>
                  <a:gd name="T61" fmla="*/ 351 h 467"/>
                  <a:gd name="T62" fmla="*/ 485 w 594"/>
                  <a:gd name="T63" fmla="*/ 353 h 467"/>
                  <a:gd name="T64" fmla="*/ 459 w 594"/>
                  <a:gd name="T65" fmla="*/ 360 h 467"/>
                  <a:gd name="T66" fmla="*/ 454 w 594"/>
                  <a:gd name="T67" fmla="*/ 374 h 467"/>
                  <a:gd name="T68" fmla="*/ 454 w 594"/>
                  <a:gd name="T69" fmla="*/ 391 h 467"/>
                  <a:gd name="T70" fmla="*/ 454 w 594"/>
                  <a:gd name="T71" fmla="*/ 407 h 467"/>
                  <a:gd name="T72" fmla="*/ 435 w 594"/>
                  <a:gd name="T73" fmla="*/ 426 h 467"/>
                  <a:gd name="T74" fmla="*/ 402 w 594"/>
                  <a:gd name="T75" fmla="*/ 459 h 467"/>
                  <a:gd name="T76" fmla="*/ 395 w 594"/>
                  <a:gd name="T77" fmla="*/ 450 h 467"/>
                  <a:gd name="T78" fmla="*/ 371 w 594"/>
                  <a:gd name="T79" fmla="*/ 459 h 467"/>
                  <a:gd name="T80" fmla="*/ 303 w 594"/>
                  <a:gd name="T81" fmla="*/ 467 h 467"/>
                  <a:gd name="T82" fmla="*/ 295 w 594"/>
                  <a:gd name="T83" fmla="*/ 455 h 467"/>
                  <a:gd name="T84" fmla="*/ 310 w 594"/>
                  <a:gd name="T85" fmla="*/ 450 h 467"/>
                  <a:gd name="T86" fmla="*/ 312 w 594"/>
                  <a:gd name="T87" fmla="*/ 433 h 467"/>
                  <a:gd name="T88" fmla="*/ 288 w 594"/>
                  <a:gd name="T89" fmla="*/ 410 h 467"/>
                  <a:gd name="T90" fmla="*/ 250 w 594"/>
                  <a:gd name="T91" fmla="*/ 381 h 467"/>
                  <a:gd name="T92" fmla="*/ 232 w 594"/>
                  <a:gd name="T93" fmla="*/ 386 h 467"/>
                  <a:gd name="T94" fmla="*/ 217 w 594"/>
                  <a:gd name="T95" fmla="*/ 379 h 467"/>
                  <a:gd name="T96" fmla="*/ 156 w 594"/>
                  <a:gd name="T97" fmla="*/ 403 h 467"/>
                  <a:gd name="T98" fmla="*/ 163 w 594"/>
                  <a:gd name="T99" fmla="*/ 384 h 467"/>
                  <a:gd name="T100" fmla="*/ 149 w 594"/>
                  <a:gd name="T101" fmla="*/ 355 h 467"/>
                  <a:gd name="T102" fmla="*/ 137 w 594"/>
                  <a:gd name="T103" fmla="*/ 332 h 467"/>
                  <a:gd name="T104" fmla="*/ 94 w 594"/>
                  <a:gd name="T105" fmla="*/ 310 h 467"/>
                  <a:gd name="T106" fmla="*/ 94 w 594"/>
                  <a:gd name="T107" fmla="*/ 291 h 467"/>
                  <a:gd name="T108" fmla="*/ 78 w 594"/>
                  <a:gd name="T109" fmla="*/ 272 h 467"/>
                  <a:gd name="T110" fmla="*/ 52 w 594"/>
                  <a:gd name="T111" fmla="*/ 242 h 467"/>
                  <a:gd name="T112" fmla="*/ 40 w 594"/>
                  <a:gd name="T113" fmla="*/ 223 h 467"/>
                  <a:gd name="T114" fmla="*/ 47 w 594"/>
                  <a:gd name="T115" fmla="*/ 204 h 467"/>
                  <a:gd name="T116" fmla="*/ 38 w 594"/>
                  <a:gd name="T117" fmla="*/ 187 h 467"/>
                  <a:gd name="T118" fmla="*/ 35 w 594"/>
                  <a:gd name="T119" fmla="*/ 161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4" h="467">
                    <a:moveTo>
                      <a:pt x="35" y="161"/>
                    </a:moveTo>
                    <a:lnTo>
                      <a:pt x="35" y="161"/>
                    </a:lnTo>
                    <a:lnTo>
                      <a:pt x="30" y="154"/>
                    </a:lnTo>
                    <a:lnTo>
                      <a:pt x="14" y="126"/>
                    </a:lnTo>
                    <a:lnTo>
                      <a:pt x="14" y="119"/>
                    </a:lnTo>
                    <a:lnTo>
                      <a:pt x="14" y="116"/>
                    </a:lnTo>
                    <a:lnTo>
                      <a:pt x="14" y="114"/>
                    </a:lnTo>
                    <a:lnTo>
                      <a:pt x="14" y="112"/>
                    </a:lnTo>
                    <a:lnTo>
                      <a:pt x="12" y="109"/>
                    </a:lnTo>
                    <a:lnTo>
                      <a:pt x="9" y="109"/>
                    </a:lnTo>
                    <a:lnTo>
                      <a:pt x="7" y="109"/>
                    </a:lnTo>
                    <a:lnTo>
                      <a:pt x="4" y="107"/>
                    </a:lnTo>
                    <a:lnTo>
                      <a:pt x="2" y="104"/>
                    </a:lnTo>
                    <a:lnTo>
                      <a:pt x="2" y="102"/>
                    </a:lnTo>
                    <a:lnTo>
                      <a:pt x="2" y="100"/>
                    </a:lnTo>
                    <a:lnTo>
                      <a:pt x="4" y="97"/>
                    </a:lnTo>
                    <a:lnTo>
                      <a:pt x="4" y="95"/>
                    </a:lnTo>
                    <a:lnTo>
                      <a:pt x="4" y="93"/>
                    </a:lnTo>
                    <a:lnTo>
                      <a:pt x="2" y="90"/>
                    </a:lnTo>
                    <a:lnTo>
                      <a:pt x="0" y="83"/>
                    </a:lnTo>
                    <a:lnTo>
                      <a:pt x="0" y="81"/>
                    </a:lnTo>
                    <a:lnTo>
                      <a:pt x="2" y="78"/>
                    </a:lnTo>
                    <a:lnTo>
                      <a:pt x="38" y="69"/>
                    </a:lnTo>
                    <a:lnTo>
                      <a:pt x="49" y="64"/>
                    </a:lnTo>
                    <a:lnTo>
                      <a:pt x="61" y="17"/>
                    </a:lnTo>
                    <a:lnTo>
                      <a:pt x="71" y="0"/>
                    </a:lnTo>
                    <a:lnTo>
                      <a:pt x="73" y="3"/>
                    </a:lnTo>
                    <a:lnTo>
                      <a:pt x="75" y="7"/>
                    </a:lnTo>
                    <a:lnTo>
                      <a:pt x="75" y="12"/>
                    </a:lnTo>
                    <a:lnTo>
                      <a:pt x="78" y="15"/>
                    </a:lnTo>
                    <a:lnTo>
                      <a:pt x="80" y="17"/>
                    </a:lnTo>
                    <a:lnTo>
                      <a:pt x="85" y="17"/>
                    </a:lnTo>
                    <a:lnTo>
                      <a:pt x="87" y="19"/>
                    </a:lnTo>
                    <a:lnTo>
                      <a:pt x="97" y="19"/>
                    </a:lnTo>
                    <a:lnTo>
                      <a:pt x="109" y="22"/>
                    </a:lnTo>
                    <a:lnTo>
                      <a:pt x="118" y="24"/>
                    </a:lnTo>
                    <a:lnTo>
                      <a:pt x="123" y="26"/>
                    </a:lnTo>
                    <a:lnTo>
                      <a:pt x="132" y="22"/>
                    </a:lnTo>
                    <a:lnTo>
                      <a:pt x="146" y="22"/>
                    </a:lnTo>
                    <a:lnTo>
                      <a:pt x="151" y="22"/>
                    </a:lnTo>
                    <a:lnTo>
                      <a:pt x="156" y="19"/>
                    </a:lnTo>
                    <a:lnTo>
                      <a:pt x="168" y="10"/>
                    </a:lnTo>
                    <a:lnTo>
                      <a:pt x="170" y="7"/>
                    </a:lnTo>
                    <a:lnTo>
                      <a:pt x="175" y="5"/>
                    </a:lnTo>
                    <a:lnTo>
                      <a:pt x="177" y="5"/>
                    </a:lnTo>
                    <a:lnTo>
                      <a:pt x="180" y="7"/>
                    </a:lnTo>
                    <a:lnTo>
                      <a:pt x="182" y="10"/>
                    </a:lnTo>
                    <a:lnTo>
                      <a:pt x="184" y="12"/>
                    </a:lnTo>
                    <a:lnTo>
                      <a:pt x="191" y="17"/>
                    </a:lnTo>
                    <a:lnTo>
                      <a:pt x="196" y="17"/>
                    </a:lnTo>
                    <a:lnTo>
                      <a:pt x="203" y="17"/>
                    </a:lnTo>
                    <a:lnTo>
                      <a:pt x="222" y="24"/>
                    </a:lnTo>
                    <a:lnTo>
                      <a:pt x="224" y="26"/>
                    </a:lnTo>
                    <a:lnTo>
                      <a:pt x="229" y="24"/>
                    </a:lnTo>
                    <a:lnTo>
                      <a:pt x="239" y="19"/>
                    </a:lnTo>
                    <a:lnTo>
                      <a:pt x="243" y="17"/>
                    </a:lnTo>
                    <a:lnTo>
                      <a:pt x="248" y="19"/>
                    </a:lnTo>
                    <a:lnTo>
                      <a:pt x="298" y="45"/>
                    </a:lnTo>
                    <a:lnTo>
                      <a:pt x="300" y="45"/>
                    </a:lnTo>
                    <a:lnTo>
                      <a:pt x="305" y="41"/>
                    </a:lnTo>
                    <a:lnTo>
                      <a:pt x="307" y="43"/>
                    </a:lnTo>
                    <a:lnTo>
                      <a:pt x="310" y="45"/>
                    </a:lnTo>
                    <a:lnTo>
                      <a:pt x="310" y="48"/>
                    </a:lnTo>
                    <a:lnTo>
                      <a:pt x="312" y="50"/>
                    </a:lnTo>
                    <a:lnTo>
                      <a:pt x="319" y="55"/>
                    </a:lnTo>
                    <a:lnTo>
                      <a:pt x="331" y="50"/>
                    </a:lnTo>
                    <a:lnTo>
                      <a:pt x="338" y="50"/>
                    </a:lnTo>
                    <a:lnTo>
                      <a:pt x="343" y="57"/>
                    </a:lnTo>
                    <a:lnTo>
                      <a:pt x="345" y="59"/>
                    </a:lnTo>
                    <a:lnTo>
                      <a:pt x="350" y="57"/>
                    </a:lnTo>
                    <a:lnTo>
                      <a:pt x="355" y="55"/>
                    </a:lnTo>
                    <a:lnTo>
                      <a:pt x="357" y="57"/>
                    </a:lnTo>
                    <a:lnTo>
                      <a:pt x="359" y="59"/>
                    </a:lnTo>
                    <a:lnTo>
                      <a:pt x="362" y="59"/>
                    </a:lnTo>
                    <a:lnTo>
                      <a:pt x="364" y="62"/>
                    </a:lnTo>
                    <a:lnTo>
                      <a:pt x="366" y="62"/>
                    </a:lnTo>
                    <a:lnTo>
                      <a:pt x="369" y="59"/>
                    </a:lnTo>
                    <a:lnTo>
                      <a:pt x="371" y="57"/>
                    </a:lnTo>
                    <a:lnTo>
                      <a:pt x="371" y="55"/>
                    </a:lnTo>
                    <a:lnTo>
                      <a:pt x="376" y="52"/>
                    </a:lnTo>
                    <a:lnTo>
                      <a:pt x="378" y="52"/>
                    </a:lnTo>
                    <a:lnTo>
                      <a:pt x="381" y="52"/>
                    </a:lnTo>
                    <a:lnTo>
                      <a:pt x="395" y="57"/>
                    </a:lnTo>
                    <a:lnTo>
                      <a:pt x="418" y="52"/>
                    </a:lnTo>
                    <a:lnTo>
                      <a:pt x="423" y="50"/>
                    </a:lnTo>
                    <a:lnTo>
                      <a:pt x="426" y="50"/>
                    </a:lnTo>
                    <a:lnTo>
                      <a:pt x="430" y="55"/>
                    </a:lnTo>
                    <a:lnTo>
                      <a:pt x="430" y="55"/>
                    </a:lnTo>
                    <a:lnTo>
                      <a:pt x="435" y="50"/>
                    </a:lnTo>
                    <a:lnTo>
                      <a:pt x="440" y="48"/>
                    </a:lnTo>
                    <a:lnTo>
                      <a:pt x="442" y="48"/>
                    </a:lnTo>
                    <a:lnTo>
                      <a:pt x="447" y="48"/>
                    </a:lnTo>
                    <a:lnTo>
                      <a:pt x="452" y="45"/>
                    </a:lnTo>
                    <a:lnTo>
                      <a:pt x="456" y="41"/>
                    </a:lnTo>
                    <a:lnTo>
                      <a:pt x="475" y="45"/>
                    </a:lnTo>
                    <a:lnTo>
                      <a:pt x="478" y="48"/>
                    </a:lnTo>
                    <a:lnTo>
                      <a:pt x="480" y="52"/>
                    </a:lnTo>
                    <a:lnTo>
                      <a:pt x="485" y="62"/>
                    </a:lnTo>
                    <a:lnTo>
                      <a:pt x="485" y="67"/>
                    </a:lnTo>
                    <a:lnTo>
                      <a:pt x="485" y="71"/>
                    </a:lnTo>
                    <a:lnTo>
                      <a:pt x="482" y="74"/>
                    </a:lnTo>
                    <a:lnTo>
                      <a:pt x="482" y="76"/>
                    </a:lnTo>
                    <a:lnTo>
                      <a:pt x="482" y="78"/>
                    </a:lnTo>
                    <a:lnTo>
                      <a:pt x="485" y="81"/>
                    </a:lnTo>
                    <a:lnTo>
                      <a:pt x="485" y="83"/>
                    </a:lnTo>
                    <a:lnTo>
                      <a:pt x="527" y="119"/>
                    </a:lnTo>
                    <a:lnTo>
                      <a:pt x="532" y="119"/>
                    </a:lnTo>
                    <a:lnTo>
                      <a:pt x="534" y="116"/>
                    </a:lnTo>
                    <a:lnTo>
                      <a:pt x="537" y="116"/>
                    </a:lnTo>
                    <a:lnTo>
                      <a:pt x="539" y="116"/>
                    </a:lnTo>
                    <a:lnTo>
                      <a:pt x="542" y="119"/>
                    </a:lnTo>
                    <a:lnTo>
                      <a:pt x="542" y="126"/>
                    </a:lnTo>
                    <a:lnTo>
                      <a:pt x="544" y="130"/>
                    </a:lnTo>
                    <a:lnTo>
                      <a:pt x="544" y="135"/>
                    </a:lnTo>
                    <a:lnTo>
                      <a:pt x="546" y="138"/>
                    </a:lnTo>
                    <a:lnTo>
                      <a:pt x="556" y="145"/>
                    </a:lnTo>
                    <a:lnTo>
                      <a:pt x="560" y="147"/>
                    </a:lnTo>
                    <a:lnTo>
                      <a:pt x="565" y="147"/>
                    </a:lnTo>
                    <a:lnTo>
                      <a:pt x="572" y="147"/>
                    </a:lnTo>
                    <a:lnTo>
                      <a:pt x="572" y="154"/>
                    </a:lnTo>
                    <a:lnTo>
                      <a:pt x="572" y="157"/>
                    </a:lnTo>
                    <a:lnTo>
                      <a:pt x="570" y="161"/>
                    </a:lnTo>
                    <a:lnTo>
                      <a:pt x="568" y="161"/>
                    </a:lnTo>
                    <a:lnTo>
                      <a:pt x="558" y="161"/>
                    </a:lnTo>
                    <a:lnTo>
                      <a:pt x="556" y="164"/>
                    </a:lnTo>
                    <a:lnTo>
                      <a:pt x="553" y="164"/>
                    </a:lnTo>
                    <a:lnTo>
                      <a:pt x="556" y="166"/>
                    </a:lnTo>
                    <a:lnTo>
                      <a:pt x="560" y="171"/>
                    </a:lnTo>
                    <a:lnTo>
                      <a:pt x="560" y="173"/>
                    </a:lnTo>
                    <a:lnTo>
                      <a:pt x="558" y="175"/>
                    </a:lnTo>
                    <a:lnTo>
                      <a:pt x="553" y="178"/>
                    </a:lnTo>
                    <a:lnTo>
                      <a:pt x="553" y="180"/>
                    </a:lnTo>
                    <a:lnTo>
                      <a:pt x="551" y="185"/>
                    </a:lnTo>
                    <a:lnTo>
                      <a:pt x="551" y="187"/>
                    </a:lnTo>
                    <a:lnTo>
                      <a:pt x="553" y="190"/>
                    </a:lnTo>
                    <a:lnTo>
                      <a:pt x="553" y="190"/>
                    </a:lnTo>
                    <a:lnTo>
                      <a:pt x="553" y="190"/>
                    </a:lnTo>
                    <a:lnTo>
                      <a:pt x="558" y="190"/>
                    </a:lnTo>
                    <a:lnTo>
                      <a:pt x="558" y="190"/>
                    </a:lnTo>
                    <a:lnTo>
                      <a:pt x="560" y="190"/>
                    </a:lnTo>
                    <a:lnTo>
                      <a:pt x="560" y="192"/>
                    </a:lnTo>
                    <a:lnTo>
                      <a:pt x="563" y="194"/>
                    </a:lnTo>
                    <a:lnTo>
                      <a:pt x="565" y="197"/>
                    </a:lnTo>
                    <a:lnTo>
                      <a:pt x="568" y="197"/>
                    </a:lnTo>
                    <a:lnTo>
                      <a:pt x="568" y="199"/>
                    </a:lnTo>
                    <a:lnTo>
                      <a:pt x="570" y="201"/>
                    </a:lnTo>
                    <a:lnTo>
                      <a:pt x="570" y="204"/>
                    </a:lnTo>
                    <a:lnTo>
                      <a:pt x="572" y="211"/>
                    </a:lnTo>
                    <a:lnTo>
                      <a:pt x="572" y="216"/>
                    </a:lnTo>
                    <a:lnTo>
                      <a:pt x="570" y="225"/>
                    </a:lnTo>
                    <a:lnTo>
                      <a:pt x="570" y="232"/>
                    </a:lnTo>
                    <a:lnTo>
                      <a:pt x="572" y="235"/>
                    </a:lnTo>
                    <a:lnTo>
                      <a:pt x="575" y="237"/>
                    </a:lnTo>
                    <a:lnTo>
                      <a:pt x="577" y="235"/>
                    </a:lnTo>
                    <a:lnTo>
                      <a:pt x="582" y="235"/>
                    </a:lnTo>
                    <a:lnTo>
                      <a:pt x="584" y="235"/>
                    </a:lnTo>
                    <a:lnTo>
                      <a:pt x="586" y="235"/>
                    </a:lnTo>
                    <a:lnTo>
                      <a:pt x="589" y="237"/>
                    </a:lnTo>
                    <a:lnTo>
                      <a:pt x="594" y="246"/>
                    </a:lnTo>
                    <a:lnTo>
                      <a:pt x="582" y="258"/>
                    </a:lnTo>
                    <a:lnTo>
                      <a:pt x="579" y="265"/>
                    </a:lnTo>
                    <a:lnTo>
                      <a:pt x="577" y="272"/>
                    </a:lnTo>
                    <a:lnTo>
                      <a:pt x="575" y="277"/>
                    </a:lnTo>
                    <a:lnTo>
                      <a:pt x="572" y="282"/>
                    </a:lnTo>
                    <a:lnTo>
                      <a:pt x="568" y="282"/>
                    </a:lnTo>
                    <a:lnTo>
                      <a:pt x="565" y="282"/>
                    </a:lnTo>
                    <a:lnTo>
                      <a:pt x="560" y="284"/>
                    </a:lnTo>
                    <a:lnTo>
                      <a:pt x="558" y="284"/>
                    </a:lnTo>
                    <a:lnTo>
                      <a:pt x="558" y="287"/>
                    </a:lnTo>
                    <a:lnTo>
                      <a:pt x="560" y="291"/>
                    </a:lnTo>
                    <a:lnTo>
                      <a:pt x="563" y="296"/>
                    </a:lnTo>
                    <a:lnTo>
                      <a:pt x="563" y="296"/>
                    </a:lnTo>
                    <a:lnTo>
                      <a:pt x="563" y="299"/>
                    </a:lnTo>
                    <a:lnTo>
                      <a:pt x="558" y="303"/>
                    </a:lnTo>
                    <a:lnTo>
                      <a:pt x="556" y="308"/>
                    </a:lnTo>
                    <a:lnTo>
                      <a:pt x="556" y="310"/>
                    </a:lnTo>
                    <a:lnTo>
                      <a:pt x="558" y="315"/>
                    </a:lnTo>
                    <a:lnTo>
                      <a:pt x="560" y="317"/>
                    </a:lnTo>
                    <a:lnTo>
                      <a:pt x="558" y="320"/>
                    </a:lnTo>
                    <a:lnTo>
                      <a:pt x="558" y="325"/>
                    </a:lnTo>
                    <a:lnTo>
                      <a:pt x="558" y="329"/>
                    </a:lnTo>
                    <a:lnTo>
                      <a:pt x="558" y="334"/>
                    </a:lnTo>
                    <a:lnTo>
                      <a:pt x="551" y="341"/>
                    </a:lnTo>
                    <a:lnTo>
                      <a:pt x="549" y="351"/>
                    </a:lnTo>
                    <a:lnTo>
                      <a:pt x="546" y="351"/>
                    </a:lnTo>
                    <a:lnTo>
                      <a:pt x="542" y="351"/>
                    </a:lnTo>
                    <a:lnTo>
                      <a:pt x="537" y="351"/>
                    </a:lnTo>
                    <a:lnTo>
                      <a:pt x="534" y="348"/>
                    </a:lnTo>
                    <a:lnTo>
                      <a:pt x="506" y="355"/>
                    </a:lnTo>
                    <a:lnTo>
                      <a:pt x="501" y="355"/>
                    </a:lnTo>
                    <a:lnTo>
                      <a:pt x="499" y="353"/>
                    </a:lnTo>
                    <a:lnTo>
                      <a:pt x="485" y="353"/>
                    </a:lnTo>
                    <a:lnTo>
                      <a:pt x="482" y="353"/>
                    </a:lnTo>
                    <a:lnTo>
                      <a:pt x="478" y="355"/>
                    </a:lnTo>
                    <a:lnTo>
                      <a:pt x="478" y="355"/>
                    </a:lnTo>
                    <a:lnTo>
                      <a:pt x="475" y="358"/>
                    </a:lnTo>
                    <a:lnTo>
                      <a:pt x="473" y="358"/>
                    </a:lnTo>
                    <a:lnTo>
                      <a:pt x="459" y="360"/>
                    </a:lnTo>
                    <a:lnTo>
                      <a:pt x="456" y="360"/>
                    </a:lnTo>
                    <a:lnTo>
                      <a:pt x="456" y="362"/>
                    </a:lnTo>
                    <a:lnTo>
                      <a:pt x="456" y="365"/>
                    </a:lnTo>
                    <a:lnTo>
                      <a:pt x="456" y="370"/>
                    </a:lnTo>
                    <a:lnTo>
                      <a:pt x="454" y="372"/>
                    </a:lnTo>
                    <a:lnTo>
                      <a:pt x="454" y="374"/>
                    </a:lnTo>
                    <a:lnTo>
                      <a:pt x="452" y="377"/>
                    </a:lnTo>
                    <a:lnTo>
                      <a:pt x="452" y="379"/>
                    </a:lnTo>
                    <a:lnTo>
                      <a:pt x="452" y="381"/>
                    </a:lnTo>
                    <a:lnTo>
                      <a:pt x="452" y="386"/>
                    </a:lnTo>
                    <a:lnTo>
                      <a:pt x="452" y="388"/>
                    </a:lnTo>
                    <a:lnTo>
                      <a:pt x="454" y="391"/>
                    </a:lnTo>
                    <a:lnTo>
                      <a:pt x="454" y="393"/>
                    </a:lnTo>
                    <a:lnTo>
                      <a:pt x="456" y="396"/>
                    </a:lnTo>
                    <a:lnTo>
                      <a:pt x="456" y="398"/>
                    </a:lnTo>
                    <a:lnTo>
                      <a:pt x="456" y="403"/>
                    </a:lnTo>
                    <a:lnTo>
                      <a:pt x="456" y="405"/>
                    </a:lnTo>
                    <a:lnTo>
                      <a:pt x="454" y="407"/>
                    </a:lnTo>
                    <a:lnTo>
                      <a:pt x="454" y="407"/>
                    </a:lnTo>
                    <a:lnTo>
                      <a:pt x="452" y="412"/>
                    </a:lnTo>
                    <a:lnTo>
                      <a:pt x="449" y="417"/>
                    </a:lnTo>
                    <a:lnTo>
                      <a:pt x="447" y="419"/>
                    </a:lnTo>
                    <a:lnTo>
                      <a:pt x="437" y="424"/>
                    </a:lnTo>
                    <a:lnTo>
                      <a:pt x="435" y="426"/>
                    </a:lnTo>
                    <a:lnTo>
                      <a:pt x="433" y="429"/>
                    </a:lnTo>
                    <a:lnTo>
                      <a:pt x="433" y="431"/>
                    </a:lnTo>
                    <a:lnTo>
                      <a:pt x="430" y="436"/>
                    </a:lnTo>
                    <a:lnTo>
                      <a:pt x="430" y="443"/>
                    </a:lnTo>
                    <a:lnTo>
                      <a:pt x="430" y="448"/>
                    </a:lnTo>
                    <a:lnTo>
                      <a:pt x="402" y="459"/>
                    </a:lnTo>
                    <a:lnTo>
                      <a:pt x="397" y="459"/>
                    </a:lnTo>
                    <a:lnTo>
                      <a:pt x="392" y="459"/>
                    </a:lnTo>
                    <a:lnTo>
                      <a:pt x="392" y="457"/>
                    </a:lnTo>
                    <a:lnTo>
                      <a:pt x="392" y="455"/>
                    </a:lnTo>
                    <a:lnTo>
                      <a:pt x="395" y="450"/>
                    </a:lnTo>
                    <a:lnTo>
                      <a:pt x="395" y="450"/>
                    </a:lnTo>
                    <a:lnTo>
                      <a:pt x="390" y="448"/>
                    </a:lnTo>
                    <a:lnTo>
                      <a:pt x="383" y="448"/>
                    </a:lnTo>
                    <a:lnTo>
                      <a:pt x="378" y="450"/>
                    </a:lnTo>
                    <a:lnTo>
                      <a:pt x="376" y="452"/>
                    </a:lnTo>
                    <a:lnTo>
                      <a:pt x="374" y="457"/>
                    </a:lnTo>
                    <a:lnTo>
                      <a:pt x="371" y="459"/>
                    </a:lnTo>
                    <a:lnTo>
                      <a:pt x="366" y="464"/>
                    </a:lnTo>
                    <a:lnTo>
                      <a:pt x="362" y="464"/>
                    </a:lnTo>
                    <a:lnTo>
                      <a:pt x="321" y="462"/>
                    </a:lnTo>
                    <a:lnTo>
                      <a:pt x="317" y="464"/>
                    </a:lnTo>
                    <a:lnTo>
                      <a:pt x="307" y="467"/>
                    </a:lnTo>
                    <a:lnTo>
                      <a:pt x="303" y="467"/>
                    </a:lnTo>
                    <a:lnTo>
                      <a:pt x="300" y="467"/>
                    </a:lnTo>
                    <a:lnTo>
                      <a:pt x="295" y="464"/>
                    </a:lnTo>
                    <a:lnTo>
                      <a:pt x="295" y="462"/>
                    </a:lnTo>
                    <a:lnTo>
                      <a:pt x="293" y="459"/>
                    </a:lnTo>
                    <a:lnTo>
                      <a:pt x="295" y="457"/>
                    </a:lnTo>
                    <a:lnTo>
                      <a:pt x="295" y="455"/>
                    </a:lnTo>
                    <a:lnTo>
                      <a:pt x="298" y="452"/>
                    </a:lnTo>
                    <a:lnTo>
                      <a:pt x="300" y="452"/>
                    </a:lnTo>
                    <a:lnTo>
                      <a:pt x="307" y="452"/>
                    </a:lnTo>
                    <a:lnTo>
                      <a:pt x="310" y="452"/>
                    </a:lnTo>
                    <a:lnTo>
                      <a:pt x="310" y="452"/>
                    </a:lnTo>
                    <a:lnTo>
                      <a:pt x="310" y="450"/>
                    </a:lnTo>
                    <a:lnTo>
                      <a:pt x="310" y="448"/>
                    </a:lnTo>
                    <a:lnTo>
                      <a:pt x="307" y="443"/>
                    </a:lnTo>
                    <a:lnTo>
                      <a:pt x="307" y="443"/>
                    </a:lnTo>
                    <a:lnTo>
                      <a:pt x="307" y="441"/>
                    </a:lnTo>
                    <a:lnTo>
                      <a:pt x="312" y="436"/>
                    </a:lnTo>
                    <a:lnTo>
                      <a:pt x="312" y="433"/>
                    </a:lnTo>
                    <a:lnTo>
                      <a:pt x="312" y="431"/>
                    </a:lnTo>
                    <a:lnTo>
                      <a:pt x="310" y="426"/>
                    </a:lnTo>
                    <a:lnTo>
                      <a:pt x="305" y="424"/>
                    </a:lnTo>
                    <a:lnTo>
                      <a:pt x="288" y="412"/>
                    </a:lnTo>
                    <a:lnTo>
                      <a:pt x="288" y="412"/>
                    </a:lnTo>
                    <a:lnTo>
                      <a:pt x="288" y="410"/>
                    </a:lnTo>
                    <a:lnTo>
                      <a:pt x="284" y="396"/>
                    </a:lnTo>
                    <a:lnTo>
                      <a:pt x="281" y="391"/>
                    </a:lnTo>
                    <a:lnTo>
                      <a:pt x="277" y="386"/>
                    </a:lnTo>
                    <a:lnTo>
                      <a:pt x="267" y="388"/>
                    </a:lnTo>
                    <a:lnTo>
                      <a:pt x="253" y="381"/>
                    </a:lnTo>
                    <a:lnTo>
                      <a:pt x="250" y="381"/>
                    </a:lnTo>
                    <a:lnTo>
                      <a:pt x="248" y="381"/>
                    </a:lnTo>
                    <a:lnTo>
                      <a:pt x="248" y="386"/>
                    </a:lnTo>
                    <a:lnTo>
                      <a:pt x="243" y="388"/>
                    </a:lnTo>
                    <a:lnTo>
                      <a:pt x="236" y="391"/>
                    </a:lnTo>
                    <a:lnTo>
                      <a:pt x="234" y="388"/>
                    </a:lnTo>
                    <a:lnTo>
                      <a:pt x="232" y="386"/>
                    </a:lnTo>
                    <a:lnTo>
                      <a:pt x="232" y="384"/>
                    </a:lnTo>
                    <a:lnTo>
                      <a:pt x="229" y="381"/>
                    </a:lnTo>
                    <a:lnTo>
                      <a:pt x="227" y="379"/>
                    </a:lnTo>
                    <a:lnTo>
                      <a:pt x="222" y="377"/>
                    </a:lnTo>
                    <a:lnTo>
                      <a:pt x="220" y="377"/>
                    </a:lnTo>
                    <a:lnTo>
                      <a:pt x="217" y="379"/>
                    </a:lnTo>
                    <a:lnTo>
                      <a:pt x="215" y="384"/>
                    </a:lnTo>
                    <a:lnTo>
                      <a:pt x="215" y="386"/>
                    </a:lnTo>
                    <a:lnTo>
                      <a:pt x="213" y="388"/>
                    </a:lnTo>
                    <a:lnTo>
                      <a:pt x="203" y="393"/>
                    </a:lnTo>
                    <a:lnTo>
                      <a:pt x="161" y="405"/>
                    </a:lnTo>
                    <a:lnTo>
                      <a:pt x="156" y="403"/>
                    </a:lnTo>
                    <a:lnTo>
                      <a:pt x="156" y="400"/>
                    </a:lnTo>
                    <a:lnTo>
                      <a:pt x="156" y="398"/>
                    </a:lnTo>
                    <a:lnTo>
                      <a:pt x="158" y="396"/>
                    </a:lnTo>
                    <a:lnTo>
                      <a:pt x="161" y="393"/>
                    </a:lnTo>
                    <a:lnTo>
                      <a:pt x="163" y="386"/>
                    </a:lnTo>
                    <a:lnTo>
                      <a:pt x="163" y="384"/>
                    </a:lnTo>
                    <a:lnTo>
                      <a:pt x="163" y="381"/>
                    </a:lnTo>
                    <a:lnTo>
                      <a:pt x="158" y="379"/>
                    </a:lnTo>
                    <a:lnTo>
                      <a:pt x="156" y="374"/>
                    </a:lnTo>
                    <a:lnTo>
                      <a:pt x="153" y="370"/>
                    </a:lnTo>
                    <a:lnTo>
                      <a:pt x="151" y="360"/>
                    </a:lnTo>
                    <a:lnTo>
                      <a:pt x="149" y="355"/>
                    </a:lnTo>
                    <a:lnTo>
                      <a:pt x="146" y="353"/>
                    </a:lnTo>
                    <a:lnTo>
                      <a:pt x="144" y="351"/>
                    </a:lnTo>
                    <a:lnTo>
                      <a:pt x="142" y="346"/>
                    </a:lnTo>
                    <a:lnTo>
                      <a:pt x="139" y="344"/>
                    </a:lnTo>
                    <a:lnTo>
                      <a:pt x="139" y="334"/>
                    </a:lnTo>
                    <a:lnTo>
                      <a:pt x="137" y="332"/>
                    </a:lnTo>
                    <a:lnTo>
                      <a:pt x="127" y="334"/>
                    </a:lnTo>
                    <a:lnTo>
                      <a:pt x="120" y="332"/>
                    </a:lnTo>
                    <a:lnTo>
                      <a:pt x="106" y="325"/>
                    </a:lnTo>
                    <a:lnTo>
                      <a:pt x="101" y="320"/>
                    </a:lnTo>
                    <a:lnTo>
                      <a:pt x="99" y="317"/>
                    </a:lnTo>
                    <a:lnTo>
                      <a:pt x="94" y="310"/>
                    </a:lnTo>
                    <a:lnTo>
                      <a:pt x="94" y="310"/>
                    </a:lnTo>
                    <a:lnTo>
                      <a:pt x="94" y="308"/>
                    </a:lnTo>
                    <a:lnTo>
                      <a:pt x="94" y="301"/>
                    </a:lnTo>
                    <a:lnTo>
                      <a:pt x="94" y="299"/>
                    </a:lnTo>
                    <a:lnTo>
                      <a:pt x="94" y="296"/>
                    </a:lnTo>
                    <a:lnTo>
                      <a:pt x="94" y="291"/>
                    </a:lnTo>
                    <a:lnTo>
                      <a:pt x="92" y="289"/>
                    </a:lnTo>
                    <a:lnTo>
                      <a:pt x="90" y="284"/>
                    </a:lnTo>
                    <a:lnTo>
                      <a:pt x="87" y="282"/>
                    </a:lnTo>
                    <a:lnTo>
                      <a:pt x="83" y="280"/>
                    </a:lnTo>
                    <a:lnTo>
                      <a:pt x="80" y="277"/>
                    </a:lnTo>
                    <a:lnTo>
                      <a:pt x="78" y="272"/>
                    </a:lnTo>
                    <a:lnTo>
                      <a:pt x="78" y="268"/>
                    </a:lnTo>
                    <a:lnTo>
                      <a:pt x="75" y="263"/>
                    </a:lnTo>
                    <a:lnTo>
                      <a:pt x="73" y="261"/>
                    </a:lnTo>
                    <a:lnTo>
                      <a:pt x="56" y="251"/>
                    </a:lnTo>
                    <a:lnTo>
                      <a:pt x="54" y="246"/>
                    </a:lnTo>
                    <a:lnTo>
                      <a:pt x="52" y="242"/>
                    </a:lnTo>
                    <a:lnTo>
                      <a:pt x="47" y="235"/>
                    </a:lnTo>
                    <a:lnTo>
                      <a:pt x="45" y="232"/>
                    </a:lnTo>
                    <a:lnTo>
                      <a:pt x="42" y="230"/>
                    </a:lnTo>
                    <a:lnTo>
                      <a:pt x="40" y="228"/>
                    </a:lnTo>
                    <a:lnTo>
                      <a:pt x="40" y="225"/>
                    </a:lnTo>
                    <a:lnTo>
                      <a:pt x="40" y="223"/>
                    </a:lnTo>
                    <a:lnTo>
                      <a:pt x="42" y="220"/>
                    </a:lnTo>
                    <a:lnTo>
                      <a:pt x="47" y="213"/>
                    </a:lnTo>
                    <a:lnTo>
                      <a:pt x="47" y="211"/>
                    </a:lnTo>
                    <a:lnTo>
                      <a:pt x="49" y="206"/>
                    </a:lnTo>
                    <a:lnTo>
                      <a:pt x="49" y="206"/>
                    </a:lnTo>
                    <a:lnTo>
                      <a:pt x="47" y="204"/>
                    </a:lnTo>
                    <a:lnTo>
                      <a:pt x="40" y="199"/>
                    </a:lnTo>
                    <a:lnTo>
                      <a:pt x="38" y="197"/>
                    </a:lnTo>
                    <a:lnTo>
                      <a:pt x="38" y="197"/>
                    </a:lnTo>
                    <a:lnTo>
                      <a:pt x="38" y="192"/>
                    </a:lnTo>
                    <a:lnTo>
                      <a:pt x="38" y="190"/>
                    </a:lnTo>
                    <a:lnTo>
                      <a:pt x="38" y="187"/>
                    </a:lnTo>
                    <a:lnTo>
                      <a:pt x="38" y="185"/>
                    </a:lnTo>
                    <a:lnTo>
                      <a:pt x="38" y="178"/>
                    </a:lnTo>
                    <a:lnTo>
                      <a:pt x="40" y="175"/>
                    </a:lnTo>
                    <a:lnTo>
                      <a:pt x="40" y="171"/>
                    </a:lnTo>
                    <a:lnTo>
                      <a:pt x="38" y="164"/>
                    </a:lnTo>
                    <a:lnTo>
                      <a:pt x="35" y="1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3236913" y="3484563"/>
                <a:ext cx="919163" cy="1030288"/>
              </a:xfrm>
              <a:custGeom>
                <a:avLst/>
                <a:gdLst>
                  <a:gd name="T0" fmla="*/ 400 w 579"/>
                  <a:gd name="T1" fmla="*/ 634 h 649"/>
                  <a:gd name="T2" fmla="*/ 352 w 579"/>
                  <a:gd name="T3" fmla="*/ 649 h 649"/>
                  <a:gd name="T4" fmla="*/ 324 w 579"/>
                  <a:gd name="T5" fmla="*/ 634 h 649"/>
                  <a:gd name="T6" fmla="*/ 281 w 579"/>
                  <a:gd name="T7" fmla="*/ 606 h 649"/>
                  <a:gd name="T8" fmla="*/ 265 w 579"/>
                  <a:gd name="T9" fmla="*/ 606 h 649"/>
                  <a:gd name="T10" fmla="*/ 239 w 579"/>
                  <a:gd name="T11" fmla="*/ 601 h 649"/>
                  <a:gd name="T12" fmla="*/ 232 w 579"/>
                  <a:gd name="T13" fmla="*/ 568 h 649"/>
                  <a:gd name="T14" fmla="*/ 194 w 579"/>
                  <a:gd name="T15" fmla="*/ 554 h 649"/>
                  <a:gd name="T16" fmla="*/ 187 w 579"/>
                  <a:gd name="T17" fmla="*/ 537 h 649"/>
                  <a:gd name="T18" fmla="*/ 194 w 579"/>
                  <a:gd name="T19" fmla="*/ 514 h 649"/>
                  <a:gd name="T20" fmla="*/ 184 w 579"/>
                  <a:gd name="T21" fmla="*/ 488 h 649"/>
                  <a:gd name="T22" fmla="*/ 206 w 579"/>
                  <a:gd name="T23" fmla="*/ 459 h 649"/>
                  <a:gd name="T24" fmla="*/ 191 w 579"/>
                  <a:gd name="T25" fmla="*/ 450 h 649"/>
                  <a:gd name="T26" fmla="*/ 187 w 579"/>
                  <a:gd name="T27" fmla="*/ 433 h 649"/>
                  <a:gd name="T28" fmla="*/ 146 w 579"/>
                  <a:gd name="T29" fmla="*/ 412 h 649"/>
                  <a:gd name="T30" fmla="*/ 151 w 579"/>
                  <a:gd name="T31" fmla="*/ 393 h 649"/>
                  <a:gd name="T32" fmla="*/ 111 w 579"/>
                  <a:gd name="T33" fmla="*/ 360 h 649"/>
                  <a:gd name="T34" fmla="*/ 73 w 579"/>
                  <a:gd name="T35" fmla="*/ 362 h 649"/>
                  <a:gd name="T36" fmla="*/ 40 w 579"/>
                  <a:gd name="T37" fmla="*/ 365 h 649"/>
                  <a:gd name="T38" fmla="*/ 26 w 579"/>
                  <a:gd name="T39" fmla="*/ 327 h 649"/>
                  <a:gd name="T40" fmla="*/ 16 w 579"/>
                  <a:gd name="T41" fmla="*/ 294 h 649"/>
                  <a:gd name="T42" fmla="*/ 42 w 579"/>
                  <a:gd name="T43" fmla="*/ 284 h 649"/>
                  <a:gd name="T44" fmla="*/ 49 w 579"/>
                  <a:gd name="T45" fmla="*/ 242 h 649"/>
                  <a:gd name="T46" fmla="*/ 68 w 579"/>
                  <a:gd name="T47" fmla="*/ 225 h 649"/>
                  <a:gd name="T48" fmla="*/ 71 w 579"/>
                  <a:gd name="T49" fmla="*/ 187 h 649"/>
                  <a:gd name="T50" fmla="*/ 47 w 579"/>
                  <a:gd name="T51" fmla="*/ 166 h 649"/>
                  <a:gd name="T52" fmla="*/ 54 w 579"/>
                  <a:gd name="T53" fmla="*/ 137 h 649"/>
                  <a:gd name="T54" fmla="*/ 52 w 579"/>
                  <a:gd name="T55" fmla="*/ 97 h 649"/>
                  <a:gd name="T56" fmla="*/ 97 w 579"/>
                  <a:gd name="T57" fmla="*/ 76 h 649"/>
                  <a:gd name="T58" fmla="*/ 111 w 579"/>
                  <a:gd name="T59" fmla="*/ 55 h 649"/>
                  <a:gd name="T60" fmla="*/ 135 w 579"/>
                  <a:gd name="T61" fmla="*/ 40 h 649"/>
                  <a:gd name="T62" fmla="*/ 177 w 579"/>
                  <a:gd name="T63" fmla="*/ 38 h 649"/>
                  <a:gd name="T64" fmla="*/ 208 w 579"/>
                  <a:gd name="T65" fmla="*/ 29 h 649"/>
                  <a:gd name="T66" fmla="*/ 262 w 579"/>
                  <a:gd name="T67" fmla="*/ 17 h 649"/>
                  <a:gd name="T68" fmla="*/ 284 w 579"/>
                  <a:gd name="T69" fmla="*/ 29 h 649"/>
                  <a:gd name="T70" fmla="*/ 322 w 579"/>
                  <a:gd name="T71" fmla="*/ 21 h 649"/>
                  <a:gd name="T72" fmla="*/ 329 w 579"/>
                  <a:gd name="T73" fmla="*/ 0 h 649"/>
                  <a:gd name="T74" fmla="*/ 357 w 579"/>
                  <a:gd name="T75" fmla="*/ 5 h 649"/>
                  <a:gd name="T76" fmla="*/ 428 w 579"/>
                  <a:gd name="T77" fmla="*/ 12 h 649"/>
                  <a:gd name="T78" fmla="*/ 499 w 579"/>
                  <a:gd name="T79" fmla="*/ 50 h 649"/>
                  <a:gd name="T80" fmla="*/ 525 w 579"/>
                  <a:gd name="T81" fmla="*/ 69 h 649"/>
                  <a:gd name="T82" fmla="*/ 556 w 579"/>
                  <a:gd name="T83" fmla="*/ 104 h 649"/>
                  <a:gd name="T84" fmla="*/ 570 w 579"/>
                  <a:gd name="T85" fmla="*/ 159 h 649"/>
                  <a:gd name="T86" fmla="*/ 579 w 579"/>
                  <a:gd name="T87" fmla="*/ 199 h 649"/>
                  <a:gd name="T88" fmla="*/ 563 w 579"/>
                  <a:gd name="T89" fmla="*/ 230 h 649"/>
                  <a:gd name="T90" fmla="*/ 542 w 579"/>
                  <a:gd name="T91" fmla="*/ 244 h 649"/>
                  <a:gd name="T92" fmla="*/ 530 w 579"/>
                  <a:gd name="T93" fmla="*/ 275 h 649"/>
                  <a:gd name="T94" fmla="*/ 544 w 579"/>
                  <a:gd name="T95" fmla="*/ 294 h 649"/>
                  <a:gd name="T96" fmla="*/ 563 w 579"/>
                  <a:gd name="T97" fmla="*/ 331 h 649"/>
                  <a:gd name="T98" fmla="*/ 549 w 579"/>
                  <a:gd name="T99" fmla="*/ 350 h 649"/>
                  <a:gd name="T100" fmla="*/ 556 w 579"/>
                  <a:gd name="T101" fmla="*/ 400 h 649"/>
                  <a:gd name="T102" fmla="*/ 551 w 579"/>
                  <a:gd name="T103" fmla="*/ 447 h 649"/>
                  <a:gd name="T104" fmla="*/ 516 w 579"/>
                  <a:gd name="T105" fmla="*/ 440 h 649"/>
                  <a:gd name="T106" fmla="*/ 520 w 579"/>
                  <a:gd name="T107" fmla="*/ 450 h 649"/>
                  <a:gd name="T108" fmla="*/ 513 w 579"/>
                  <a:gd name="T109" fmla="*/ 471 h 649"/>
                  <a:gd name="T110" fmla="*/ 482 w 579"/>
                  <a:gd name="T111" fmla="*/ 500 h 649"/>
                  <a:gd name="T112" fmla="*/ 471 w 579"/>
                  <a:gd name="T113" fmla="*/ 537 h 649"/>
                  <a:gd name="T114" fmla="*/ 461 w 579"/>
                  <a:gd name="T115" fmla="*/ 580 h 649"/>
                  <a:gd name="T116" fmla="*/ 454 w 579"/>
                  <a:gd name="T117" fmla="*/ 615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649">
                    <a:moveTo>
                      <a:pt x="449" y="623"/>
                    </a:moveTo>
                    <a:lnTo>
                      <a:pt x="449" y="623"/>
                    </a:lnTo>
                    <a:lnTo>
                      <a:pt x="437" y="625"/>
                    </a:lnTo>
                    <a:lnTo>
                      <a:pt x="430" y="627"/>
                    </a:lnTo>
                    <a:lnTo>
                      <a:pt x="414" y="630"/>
                    </a:lnTo>
                    <a:lnTo>
                      <a:pt x="409" y="630"/>
                    </a:lnTo>
                    <a:lnTo>
                      <a:pt x="407" y="630"/>
                    </a:lnTo>
                    <a:lnTo>
                      <a:pt x="400" y="634"/>
                    </a:lnTo>
                    <a:lnTo>
                      <a:pt x="397" y="634"/>
                    </a:lnTo>
                    <a:lnTo>
                      <a:pt x="395" y="634"/>
                    </a:lnTo>
                    <a:lnTo>
                      <a:pt x="395" y="632"/>
                    </a:lnTo>
                    <a:lnTo>
                      <a:pt x="390" y="632"/>
                    </a:lnTo>
                    <a:lnTo>
                      <a:pt x="388" y="632"/>
                    </a:lnTo>
                    <a:lnTo>
                      <a:pt x="385" y="632"/>
                    </a:lnTo>
                    <a:lnTo>
                      <a:pt x="369" y="642"/>
                    </a:lnTo>
                    <a:lnTo>
                      <a:pt x="352" y="649"/>
                    </a:lnTo>
                    <a:lnTo>
                      <a:pt x="348" y="649"/>
                    </a:lnTo>
                    <a:lnTo>
                      <a:pt x="343" y="646"/>
                    </a:lnTo>
                    <a:lnTo>
                      <a:pt x="340" y="646"/>
                    </a:lnTo>
                    <a:lnTo>
                      <a:pt x="340" y="644"/>
                    </a:lnTo>
                    <a:lnTo>
                      <a:pt x="336" y="642"/>
                    </a:lnTo>
                    <a:lnTo>
                      <a:pt x="333" y="639"/>
                    </a:lnTo>
                    <a:lnTo>
                      <a:pt x="326" y="637"/>
                    </a:lnTo>
                    <a:lnTo>
                      <a:pt x="324" y="634"/>
                    </a:lnTo>
                    <a:lnTo>
                      <a:pt x="324" y="632"/>
                    </a:lnTo>
                    <a:lnTo>
                      <a:pt x="322" y="630"/>
                    </a:lnTo>
                    <a:lnTo>
                      <a:pt x="322" y="627"/>
                    </a:lnTo>
                    <a:lnTo>
                      <a:pt x="310" y="618"/>
                    </a:lnTo>
                    <a:lnTo>
                      <a:pt x="300" y="611"/>
                    </a:lnTo>
                    <a:lnTo>
                      <a:pt x="296" y="608"/>
                    </a:lnTo>
                    <a:lnTo>
                      <a:pt x="286" y="606"/>
                    </a:lnTo>
                    <a:lnTo>
                      <a:pt x="281" y="606"/>
                    </a:lnTo>
                    <a:lnTo>
                      <a:pt x="277" y="608"/>
                    </a:lnTo>
                    <a:lnTo>
                      <a:pt x="274" y="608"/>
                    </a:lnTo>
                    <a:lnTo>
                      <a:pt x="274" y="606"/>
                    </a:lnTo>
                    <a:lnTo>
                      <a:pt x="272" y="604"/>
                    </a:lnTo>
                    <a:lnTo>
                      <a:pt x="272" y="601"/>
                    </a:lnTo>
                    <a:lnTo>
                      <a:pt x="269" y="601"/>
                    </a:lnTo>
                    <a:lnTo>
                      <a:pt x="267" y="604"/>
                    </a:lnTo>
                    <a:lnTo>
                      <a:pt x="265" y="606"/>
                    </a:lnTo>
                    <a:lnTo>
                      <a:pt x="262" y="608"/>
                    </a:lnTo>
                    <a:lnTo>
                      <a:pt x="258" y="608"/>
                    </a:lnTo>
                    <a:lnTo>
                      <a:pt x="255" y="611"/>
                    </a:lnTo>
                    <a:lnTo>
                      <a:pt x="255" y="613"/>
                    </a:lnTo>
                    <a:lnTo>
                      <a:pt x="251" y="615"/>
                    </a:lnTo>
                    <a:lnTo>
                      <a:pt x="246" y="608"/>
                    </a:lnTo>
                    <a:lnTo>
                      <a:pt x="241" y="604"/>
                    </a:lnTo>
                    <a:lnTo>
                      <a:pt x="239" y="601"/>
                    </a:lnTo>
                    <a:lnTo>
                      <a:pt x="236" y="597"/>
                    </a:lnTo>
                    <a:lnTo>
                      <a:pt x="234" y="592"/>
                    </a:lnTo>
                    <a:lnTo>
                      <a:pt x="232" y="585"/>
                    </a:lnTo>
                    <a:lnTo>
                      <a:pt x="229" y="582"/>
                    </a:lnTo>
                    <a:lnTo>
                      <a:pt x="229" y="578"/>
                    </a:lnTo>
                    <a:lnTo>
                      <a:pt x="229" y="575"/>
                    </a:lnTo>
                    <a:lnTo>
                      <a:pt x="232" y="573"/>
                    </a:lnTo>
                    <a:lnTo>
                      <a:pt x="232" y="568"/>
                    </a:lnTo>
                    <a:lnTo>
                      <a:pt x="229" y="566"/>
                    </a:lnTo>
                    <a:lnTo>
                      <a:pt x="227" y="563"/>
                    </a:lnTo>
                    <a:lnTo>
                      <a:pt x="210" y="566"/>
                    </a:lnTo>
                    <a:lnTo>
                      <a:pt x="208" y="566"/>
                    </a:lnTo>
                    <a:lnTo>
                      <a:pt x="203" y="563"/>
                    </a:lnTo>
                    <a:lnTo>
                      <a:pt x="199" y="559"/>
                    </a:lnTo>
                    <a:lnTo>
                      <a:pt x="194" y="556"/>
                    </a:lnTo>
                    <a:lnTo>
                      <a:pt x="194" y="554"/>
                    </a:lnTo>
                    <a:lnTo>
                      <a:pt x="194" y="552"/>
                    </a:lnTo>
                    <a:lnTo>
                      <a:pt x="196" y="549"/>
                    </a:lnTo>
                    <a:lnTo>
                      <a:pt x="199" y="544"/>
                    </a:lnTo>
                    <a:lnTo>
                      <a:pt x="199" y="542"/>
                    </a:lnTo>
                    <a:lnTo>
                      <a:pt x="196" y="540"/>
                    </a:lnTo>
                    <a:lnTo>
                      <a:pt x="194" y="537"/>
                    </a:lnTo>
                    <a:lnTo>
                      <a:pt x="191" y="537"/>
                    </a:lnTo>
                    <a:lnTo>
                      <a:pt x="187" y="537"/>
                    </a:lnTo>
                    <a:lnTo>
                      <a:pt x="182" y="535"/>
                    </a:lnTo>
                    <a:lnTo>
                      <a:pt x="182" y="535"/>
                    </a:lnTo>
                    <a:lnTo>
                      <a:pt x="182" y="530"/>
                    </a:lnTo>
                    <a:lnTo>
                      <a:pt x="182" y="528"/>
                    </a:lnTo>
                    <a:lnTo>
                      <a:pt x="184" y="526"/>
                    </a:lnTo>
                    <a:lnTo>
                      <a:pt x="191" y="518"/>
                    </a:lnTo>
                    <a:lnTo>
                      <a:pt x="194" y="516"/>
                    </a:lnTo>
                    <a:lnTo>
                      <a:pt x="194" y="514"/>
                    </a:lnTo>
                    <a:lnTo>
                      <a:pt x="191" y="511"/>
                    </a:lnTo>
                    <a:lnTo>
                      <a:pt x="189" y="509"/>
                    </a:lnTo>
                    <a:lnTo>
                      <a:pt x="184" y="504"/>
                    </a:lnTo>
                    <a:lnTo>
                      <a:pt x="182" y="502"/>
                    </a:lnTo>
                    <a:lnTo>
                      <a:pt x="182" y="500"/>
                    </a:lnTo>
                    <a:lnTo>
                      <a:pt x="184" y="497"/>
                    </a:lnTo>
                    <a:lnTo>
                      <a:pt x="184" y="492"/>
                    </a:lnTo>
                    <a:lnTo>
                      <a:pt x="184" y="488"/>
                    </a:lnTo>
                    <a:lnTo>
                      <a:pt x="187" y="485"/>
                    </a:lnTo>
                    <a:lnTo>
                      <a:pt x="187" y="483"/>
                    </a:lnTo>
                    <a:lnTo>
                      <a:pt x="191" y="481"/>
                    </a:lnTo>
                    <a:lnTo>
                      <a:pt x="196" y="473"/>
                    </a:lnTo>
                    <a:lnTo>
                      <a:pt x="203" y="469"/>
                    </a:lnTo>
                    <a:lnTo>
                      <a:pt x="206" y="464"/>
                    </a:lnTo>
                    <a:lnTo>
                      <a:pt x="208" y="462"/>
                    </a:lnTo>
                    <a:lnTo>
                      <a:pt x="206" y="459"/>
                    </a:lnTo>
                    <a:lnTo>
                      <a:pt x="206" y="457"/>
                    </a:lnTo>
                    <a:lnTo>
                      <a:pt x="201" y="457"/>
                    </a:lnTo>
                    <a:lnTo>
                      <a:pt x="199" y="457"/>
                    </a:lnTo>
                    <a:lnTo>
                      <a:pt x="196" y="459"/>
                    </a:lnTo>
                    <a:lnTo>
                      <a:pt x="194" y="457"/>
                    </a:lnTo>
                    <a:lnTo>
                      <a:pt x="191" y="455"/>
                    </a:lnTo>
                    <a:lnTo>
                      <a:pt x="189" y="452"/>
                    </a:lnTo>
                    <a:lnTo>
                      <a:pt x="191" y="450"/>
                    </a:lnTo>
                    <a:lnTo>
                      <a:pt x="191" y="447"/>
                    </a:lnTo>
                    <a:lnTo>
                      <a:pt x="194" y="443"/>
                    </a:lnTo>
                    <a:lnTo>
                      <a:pt x="196" y="440"/>
                    </a:lnTo>
                    <a:lnTo>
                      <a:pt x="196" y="438"/>
                    </a:lnTo>
                    <a:lnTo>
                      <a:pt x="194" y="433"/>
                    </a:lnTo>
                    <a:lnTo>
                      <a:pt x="191" y="433"/>
                    </a:lnTo>
                    <a:lnTo>
                      <a:pt x="191" y="433"/>
                    </a:lnTo>
                    <a:lnTo>
                      <a:pt x="187" y="433"/>
                    </a:lnTo>
                    <a:lnTo>
                      <a:pt x="177" y="426"/>
                    </a:lnTo>
                    <a:lnTo>
                      <a:pt x="168" y="429"/>
                    </a:lnTo>
                    <a:lnTo>
                      <a:pt x="161" y="424"/>
                    </a:lnTo>
                    <a:lnTo>
                      <a:pt x="156" y="421"/>
                    </a:lnTo>
                    <a:lnTo>
                      <a:pt x="151" y="419"/>
                    </a:lnTo>
                    <a:lnTo>
                      <a:pt x="149" y="417"/>
                    </a:lnTo>
                    <a:lnTo>
                      <a:pt x="146" y="414"/>
                    </a:lnTo>
                    <a:lnTo>
                      <a:pt x="146" y="412"/>
                    </a:lnTo>
                    <a:lnTo>
                      <a:pt x="149" y="410"/>
                    </a:lnTo>
                    <a:lnTo>
                      <a:pt x="149" y="410"/>
                    </a:lnTo>
                    <a:lnTo>
                      <a:pt x="151" y="405"/>
                    </a:lnTo>
                    <a:lnTo>
                      <a:pt x="154" y="402"/>
                    </a:lnTo>
                    <a:lnTo>
                      <a:pt x="156" y="400"/>
                    </a:lnTo>
                    <a:lnTo>
                      <a:pt x="156" y="398"/>
                    </a:lnTo>
                    <a:lnTo>
                      <a:pt x="154" y="395"/>
                    </a:lnTo>
                    <a:lnTo>
                      <a:pt x="151" y="393"/>
                    </a:lnTo>
                    <a:lnTo>
                      <a:pt x="139" y="391"/>
                    </a:lnTo>
                    <a:lnTo>
                      <a:pt x="132" y="388"/>
                    </a:lnTo>
                    <a:lnTo>
                      <a:pt x="130" y="386"/>
                    </a:lnTo>
                    <a:lnTo>
                      <a:pt x="128" y="384"/>
                    </a:lnTo>
                    <a:lnTo>
                      <a:pt x="120" y="372"/>
                    </a:lnTo>
                    <a:lnTo>
                      <a:pt x="116" y="365"/>
                    </a:lnTo>
                    <a:lnTo>
                      <a:pt x="113" y="362"/>
                    </a:lnTo>
                    <a:lnTo>
                      <a:pt x="111" y="360"/>
                    </a:lnTo>
                    <a:lnTo>
                      <a:pt x="106" y="360"/>
                    </a:lnTo>
                    <a:lnTo>
                      <a:pt x="101" y="362"/>
                    </a:lnTo>
                    <a:lnTo>
                      <a:pt x="99" y="362"/>
                    </a:lnTo>
                    <a:lnTo>
                      <a:pt x="92" y="360"/>
                    </a:lnTo>
                    <a:lnTo>
                      <a:pt x="90" y="360"/>
                    </a:lnTo>
                    <a:lnTo>
                      <a:pt x="80" y="365"/>
                    </a:lnTo>
                    <a:lnTo>
                      <a:pt x="75" y="365"/>
                    </a:lnTo>
                    <a:lnTo>
                      <a:pt x="73" y="362"/>
                    </a:lnTo>
                    <a:lnTo>
                      <a:pt x="71" y="360"/>
                    </a:lnTo>
                    <a:lnTo>
                      <a:pt x="68" y="360"/>
                    </a:lnTo>
                    <a:lnTo>
                      <a:pt x="66" y="362"/>
                    </a:lnTo>
                    <a:lnTo>
                      <a:pt x="61" y="367"/>
                    </a:lnTo>
                    <a:lnTo>
                      <a:pt x="59" y="369"/>
                    </a:lnTo>
                    <a:lnTo>
                      <a:pt x="54" y="369"/>
                    </a:lnTo>
                    <a:lnTo>
                      <a:pt x="45" y="367"/>
                    </a:lnTo>
                    <a:lnTo>
                      <a:pt x="40" y="365"/>
                    </a:lnTo>
                    <a:lnTo>
                      <a:pt x="35" y="362"/>
                    </a:lnTo>
                    <a:lnTo>
                      <a:pt x="38" y="360"/>
                    </a:lnTo>
                    <a:lnTo>
                      <a:pt x="40" y="348"/>
                    </a:lnTo>
                    <a:lnTo>
                      <a:pt x="40" y="343"/>
                    </a:lnTo>
                    <a:lnTo>
                      <a:pt x="40" y="341"/>
                    </a:lnTo>
                    <a:lnTo>
                      <a:pt x="33" y="334"/>
                    </a:lnTo>
                    <a:lnTo>
                      <a:pt x="28" y="329"/>
                    </a:lnTo>
                    <a:lnTo>
                      <a:pt x="26" y="327"/>
                    </a:lnTo>
                    <a:lnTo>
                      <a:pt x="21" y="327"/>
                    </a:lnTo>
                    <a:lnTo>
                      <a:pt x="14" y="327"/>
                    </a:lnTo>
                    <a:lnTo>
                      <a:pt x="4" y="327"/>
                    </a:lnTo>
                    <a:lnTo>
                      <a:pt x="0" y="322"/>
                    </a:lnTo>
                    <a:lnTo>
                      <a:pt x="4" y="303"/>
                    </a:lnTo>
                    <a:lnTo>
                      <a:pt x="7" y="301"/>
                    </a:lnTo>
                    <a:lnTo>
                      <a:pt x="14" y="296"/>
                    </a:lnTo>
                    <a:lnTo>
                      <a:pt x="16" y="294"/>
                    </a:lnTo>
                    <a:lnTo>
                      <a:pt x="19" y="289"/>
                    </a:lnTo>
                    <a:lnTo>
                      <a:pt x="21" y="284"/>
                    </a:lnTo>
                    <a:lnTo>
                      <a:pt x="23" y="282"/>
                    </a:lnTo>
                    <a:lnTo>
                      <a:pt x="26" y="282"/>
                    </a:lnTo>
                    <a:lnTo>
                      <a:pt x="31" y="284"/>
                    </a:lnTo>
                    <a:lnTo>
                      <a:pt x="33" y="286"/>
                    </a:lnTo>
                    <a:lnTo>
                      <a:pt x="40" y="286"/>
                    </a:lnTo>
                    <a:lnTo>
                      <a:pt x="42" y="284"/>
                    </a:lnTo>
                    <a:lnTo>
                      <a:pt x="42" y="282"/>
                    </a:lnTo>
                    <a:lnTo>
                      <a:pt x="45" y="277"/>
                    </a:lnTo>
                    <a:lnTo>
                      <a:pt x="45" y="272"/>
                    </a:lnTo>
                    <a:lnTo>
                      <a:pt x="47" y="253"/>
                    </a:lnTo>
                    <a:lnTo>
                      <a:pt x="47" y="251"/>
                    </a:lnTo>
                    <a:lnTo>
                      <a:pt x="47" y="246"/>
                    </a:lnTo>
                    <a:lnTo>
                      <a:pt x="49" y="244"/>
                    </a:lnTo>
                    <a:lnTo>
                      <a:pt x="49" y="242"/>
                    </a:lnTo>
                    <a:lnTo>
                      <a:pt x="49" y="234"/>
                    </a:lnTo>
                    <a:lnTo>
                      <a:pt x="49" y="230"/>
                    </a:lnTo>
                    <a:lnTo>
                      <a:pt x="52" y="227"/>
                    </a:lnTo>
                    <a:lnTo>
                      <a:pt x="54" y="227"/>
                    </a:lnTo>
                    <a:lnTo>
                      <a:pt x="61" y="227"/>
                    </a:lnTo>
                    <a:lnTo>
                      <a:pt x="64" y="227"/>
                    </a:lnTo>
                    <a:lnTo>
                      <a:pt x="66" y="227"/>
                    </a:lnTo>
                    <a:lnTo>
                      <a:pt x="68" y="225"/>
                    </a:lnTo>
                    <a:lnTo>
                      <a:pt x="73" y="223"/>
                    </a:lnTo>
                    <a:lnTo>
                      <a:pt x="78" y="220"/>
                    </a:lnTo>
                    <a:lnTo>
                      <a:pt x="83" y="215"/>
                    </a:lnTo>
                    <a:lnTo>
                      <a:pt x="83" y="211"/>
                    </a:lnTo>
                    <a:lnTo>
                      <a:pt x="83" y="208"/>
                    </a:lnTo>
                    <a:lnTo>
                      <a:pt x="75" y="192"/>
                    </a:lnTo>
                    <a:lnTo>
                      <a:pt x="73" y="189"/>
                    </a:lnTo>
                    <a:lnTo>
                      <a:pt x="71" y="187"/>
                    </a:lnTo>
                    <a:lnTo>
                      <a:pt x="68" y="187"/>
                    </a:lnTo>
                    <a:lnTo>
                      <a:pt x="66" y="189"/>
                    </a:lnTo>
                    <a:lnTo>
                      <a:pt x="64" y="189"/>
                    </a:lnTo>
                    <a:lnTo>
                      <a:pt x="61" y="187"/>
                    </a:lnTo>
                    <a:lnTo>
                      <a:pt x="49" y="173"/>
                    </a:lnTo>
                    <a:lnTo>
                      <a:pt x="49" y="171"/>
                    </a:lnTo>
                    <a:lnTo>
                      <a:pt x="47" y="168"/>
                    </a:lnTo>
                    <a:lnTo>
                      <a:pt x="47" y="166"/>
                    </a:lnTo>
                    <a:lnTo>
                      <a:pt x="47" y="163"/>
                    </a:lnTo>
                    <a:lnTo>
                      <a:pt x="47" y="156"/>
                    </a:lnTo>
                    <a:lnTo>
                      <a:pt x="47" y="154"/>
                    </a:lnTo>
                    <a:lnTo>
                      <a:pt x="47" y="152"/>
                    </a:lnTo>
                    <a:lnTo>
                      <a:pt x="45" y="140"/>
                    </a:lnTo>
                    <a:lnTo>
                      <a:pt x="52" y="142"/>
                    </a:lnTo>
                    <a:lnTo>
                      <a:pt x="54" y="140"/>
                    </a:lnTo>
                    <a:lnTo>
                      <a:pt x="54" y="137"/>
                    </a:lnTo>
                    <a:lnTo>
                      <a:pt x="52" y="121"/>
                    </a:lnTo>
                    <a:lnTo>
                      <a:pt x="49" y="116"/>
                    </a:lnTo>
                    <a:lnTo>
                      <a:pt x="47" y="114"/>
                    </a:lnTo>
                    <a:lnTo>
                      <a:pt x="45" y="109"/>
                    </a:lnTo>
                    <a:lnTo>
                      <a:pt x="42" y="104"/>
                    </a:lnTo>
                    <a:lnTo>
                      <a:pt x="45" y="100"/>
                    </a:lnTo>
                    <a:lnTo>
                      <a:pt x="47" y="100"/>
                    </a:lnTo>
                    <a:lnTo>
                      <a:pt x="52" y="97"/>
                    </a:lnTo>
                    <a:lnTo>
                      <a:pt x="54" y="97"/>
                    </a:lnTo>
                    <a:lnTo>
                      <a:pt x="59" y="95"/>
                    </a:lnTo>
                    <a:lnTo>
                      <a:pt x="66" y="85"/>
                    </a:lnTo>
                    <a:lnTo>
                      <a:pt x="73" y="81"/>
                    </a:lnTo>
                    <a:lnTo>
                      <a:pt x="75" y="78"/>
                    </a:lnTo>
                    <a:lnTo>
                      <a:pt x="78" y="78"/>
                    </a:lnTo>
                    <a:lnTo>
                      <a:pt x="94" y="78"/>
                    </a:lnTo>
                    <a:lnTo>
                      <a:pt x="97" y="76"/>
                    </a:lnTo>
                    <a:lnTo>
                      <a:pt x="101" y="76"/>
                    </a:lnTo>
                    <a:lnTo>
                      <a:pt x="101" y="73"/>
                    </a:lnTo>
                    <a:lnTo>
                      <a:pt x="101" y="71"/>
                    </a:lnTo>
                    <a:lnTo>
                      <a:pt x="101" y="69"/>
                    </a:lnTo>
                    <a:lnTo>
                      <a:pt x="104" y="64"/>
                    </a:lnTo>
                    <a:lnTo>
                      <a:pt x="106" y="62"/>
                    </a:lnTo>
                    <a:lnTo>
                      <a:pt x="109" y="59"/>
                    </a:lnTo>
                    <a:lnTo>
                      <a:pt x="111" y="55"/>
                    </a:lnTo>
                    <a:lnTo>
                      <a:pt x="116" y="47"/>
                    </a:lnTo>
                    <a:lnTo>
                      <a:pt x="118" y="45"/>
                    </a:lnTo>
                    <a:lnTo>
                      <a:pt x="120" y="43"/>
                    </a:lnTo>
                    <a:lnTo>
                      <a:pt x="123" y="40"/>
                    </a:lnTo>
                    <a:lnTo>
                      <a:pt x="128" y="40"/>
                    </a:lnTo>
                    <a:lnTo>
                      <a:pt x="130" y="40"/>
                    </a:lnTo>
                    <a:lnTo>
                      <a:pt x="132" y="40"/>
                    </a:lnTo>
                    <a:lnTo>
                      <a:pt x="135" y="40"/>
                    </a:lnTo>
                    <a:lnTo>
                      <a:pt x="139" y="40"/>
                    </a:lnTo>
                    <a:lnTo>
                      <a:pt x="154" y="31"/>
                    </a:lnTo>
                    <a:lnTo>
                      <a:pt x="156" y="31"/>
                    </a:lnTo>
                    <a:lnTo>
                      <a:pt x="161" y="33"/>
                    </a:lnTo>
                    <a:lnTo>
                      <a:pt x="165" y="36"/>
                    </a:lnTo>
                    <a:lnTo>
                      <a:pt x="170" y="38"/>
                    </a:lnTo>
                    <a:lnTo>
                      <a:pt x="172" y="38"/>
                    </a:lnTo>
                    <a:lnTo>
                      <a:pt x="177" y="38"/>
                    </a:lnTo>
                    <a:lnTo>
                      <a:pt x="189" y="36"/>
                    </a:lnTo>
                    <a:lnTo>
                      <a:pt x="194" y="36"/>
                    </a:lnTo>
                    <a:lnTo>
                      <a:pt x="196" y="33"/>
                    </a:lnTo>
                    <a:lnTo>
                      <a:pt x="196" y="31"/>
                    </a:lnTo>
                    <a:lnTo>
                      <a:pt x="199" y="26"/>
                    </a:lnTo>
                    <a:lnTo>
                      <a:pt x="203" y="26"/>
                    </a:lnTo>
                    <a:lnTo>
                      <a:pt x="206" y="26"/>
                    </a:lnTo>
                    <a:lnTo>
                      <a:pt x="208" y="29"/>
                    </a:lnTo>
                    <a:lnTo>
                      <a:pt x="210" y="31"/>
                    </a:lnTo>
                    <a:lnTo>
                      <a:pt x="210" y="33"/>
                    </a:lnTo>
                    <a:lnTo>
                      <a:pt x="213" y="36"/>
                    </a:lnTo>
                    <a:lnTo>
                      <a:pt x="227" y="45"/>
                    </a:lnTo>
                    <a:lnTo>
                      <a:pt x="236" y="38"/>
                    </a:lnTo>
                    <a:lnTo>
                      <a:pt x="255" y="17"/>
                    </a:lnTo>
                    <a:lnTo>
                      <a:pt x="258" y="17"/>
                    </a:lnTo>
                    <a:lnTo>
                      <a:pt x="262" y="17"/>
                    </a:lnTo>
                    <a:lnTo>
                      <a:pt x="265" y="19"/>
                    </a:lnTo>
                    <a:lnTo>
                      <a:pt x="269" y="19"/>
                    </a:lnTo>
                    <a:lnTo>
                      <a:pt x="277" y="19"/>
                    </a:lnTo>
                    <a:lnTo>
                      <a:pt x="279" y="19"/>
                    </a:lnTo>
                    <a:lnTo>
                      <a:pt x="281" y="21"/>
                    </a:lnTo>
                    <a:lnTo>
                      <a:pt x="281" y="24"/>
                    </a:lnTo>
                    <a:lnTo>
                      <a:pt x="281" y="26"/>
                    </a:lnTo>
                    <a:lnTo>
                      <a:pt x="284" y="29"/>
                    </a:lnTo>
                    <a:lnTo>
                      <a:pt x="288" y="31"/>
                    </a:lnTo>
                    <a:lnTo>
                      <a:pt x="293" y="29"/>
                    </a:lnTo>
                    <a:lnTo>
                      <a:pt x="296" y="26"/>
                    </a:lnTo>
                    <a:lnTo>
                      <a:pt x="298" y="24"/>
                    </a:lnTo>
                    <a:lnTo>
                      <a:pt x="303" y="21"/>
                    </a:lnTo>
                    <a:lnTo>
                      <a:pt x="305" y="21"/>
                    </a:lnTo>
                    <a:lnTo>
                      <a:pt x="317" y="24"/>
                    </a:lnTo>
                    <a:lnTo>
                      <a:pt x="322" y="21"/>
                    </a:lnTo>
                    <a:lnTo>
                      <a:pt x="324" y="19"/>
                    </a:lnTo>
                    <a:lnTo>
                      <a:pt x="324" y="17"/>
                    </a:lnTo>
                    <a:lnTo>
                      <a:pt x="326" y="14"/>
                    </a:lnTo>
                    <a:lnTo>
                      <a:pt x="326" y="12"/>
                    </a:lnTo>
                    <a:lnTo>
                      <a:pt x="324" y="10"/>
                    </a:lnTo>
                    <a:lnTo>
                      <a:pt x="324" y="7"/>
                    </a:lnTo>
                    <a:lnTo>
                      <a:pt x="326" y="2"/>
                    </a:lnTo>
                    <a:lnTo>
                      <a:pt x="329" y="0"/>
                    </a:lnTo>
                    <a:lnTo>
                      <a:pt x="331" y="0"/>
                    </a:lnTo>
                    <a:lnTo>
                      <a:pt x="333" y="0"/>
                    </a:lnTo>
                    <a:lnTo>
                      <a:pt x="336" y="0"/>
                    </a:lnTo>
                    <a:lnTo>
                      <a:pt x="343" y="10"/>
                    </a:lnTo>
                    <a:lnTo>
                      <a:pt x="345" y="12"/>
                    </a:lnTo>
                    <a:lnTo>
                      <a:pt x="348" y="12"/>
                    </a:lnTo>
                    <a:lnTo>
                      <a:pt x="350" y="10"/>
                    </a:lnTo>
                    <a:lnTo>
                      <a:pt x="357" y="5"/>
                    </a:lnTo>
                    <a:lnTo>
                      <a:pt x="359" y="5"/>
                    </a:lnTo>
                    <a:lnTo>
                      <a:pt x="362" y="5"/>
                    </a:lnTo>
                    <a:lnTo>
                      <a:pt x="390" y="5"/>
                    </a:lnTo>
                    <a:lnTo>
                      <a:pt x="393" y="5"/>
                    </a:lnTo>
                    <a:lnTo>
                      <a:pt x="400" y="7"/>
                    </a:lnTo>
                    <a:lnTo>
                      <a:pt x="402" y="10"/>
                    </a:lnTo>
                    <a:lnTo>
                      <a:pt x="419" y="7"/>
                    </a:lnTo>
                    <a:lnTo>
                      <a:pt x="428" y="12"/>
                    </a:lnTo>
                    <a:lnTo>
                      <a:pt x="445" y="7"/>
                    </a:lnTo>
                    <a:lnTo>
                      <a:pt x="473" y="10"/>
                    </a:lnTo>
                    <a:lnTo>
                      <a:pt x="482" y="24"/>
                    </a:lnTo>
                    <a:lnTo>
                      <a:pt x="492" y="31"/>
                    </a:lnTo>
                    <a:lnTo>
                      <a:pt x="494" y="36"/>
                    </a:lnTo>
                    <a:lnTo>
                      <a:pt x="494" y="40"/>
                    </a:lnTo>
                    <a:lnTo>
                      <a:pt x="497" y="47"/>
                    </a:lnTo>
                    <a:lnTo>
                      <a:pt x="499" y="50"/>
                    </a:lnTo>
                    <a:lnTo>
                      <a:pt x="501" y="52"/>
                    </a:lnTo>
                    <a:lnTo>
                      <a:pt x="508" y="55"/>
                    </a:lnTo>
                    <a:lnTo>
                      <a:pt x="516" y="55"/>
                    </a:lnTo>
                    <a:lnTo>
                      <a:pt x="518" y="57"/>
                    </a:lnTo>
                    <a:lnTo>
                      <a:pt x="520" y="59"/>
                    </a:lnTo>
                    <a:lnTo>
                      <a:pt x="523" y="64"/>
                    </a:lnTo>
                    <a:lnTo>
                      <a:pt x="523" y="66"/>
                    </a:lnTo>
                    <a:lnTo>
                      <a:pt x="525" y="69"/>
                    </a:lnTo>
                    <a:lnTo>
                      <a:pt x="527" y="71"/>
                    </a:lnTo>
                    <a:lnTo>
                      <a:pt x="530" y="66"/>
                    </a:lnTo>
                    <a:lnTo>
                      <a:pt x="532" y="66"/>
                    </a:lnTo>
                    <a:lnTo>
                      <a:pt x="537" y="66"/>
                    </a:lnTo>
                    <a:lnTo>
                      <a:pt x="539" y="71"/>
                    </a:lnTo>
                    <a:lnTo>
                      <a:pt x="551" y="90"/>
                    </a:lnTo>
                    <a:lnTo>
                      <a:pt x="553" y="95"/>
                    </a:lnTo>
                    <a:lnTo>
                      <a:pt x="556" y="104"/>
                    </a:lnTo>
                    <a:lnTo>
                      <a:pt x="558" y="107"/>
                    </a:lnTo>
                    <a:lnTo>
                      <a:pt x="561" y="111"/>
                    </a:lnTo>
                    <a:lnTo>
                      <a:pt x="565" y="121"/>
                    </a:lnTo>
                    <a:lnTo>
                      <a:pt x="568" y="128"/>
                    </a:lnTo>
                    <a:lnTo>
                      <a:pt x="568" y="147"/>
                    </a:lnTo>
                    <a:lnTo>
                      <a:pt x="568" y="152"/>
                    </a:lnTo>
                    <a:lnTo>
                      <a:pt x="568" y="156"/>
                    </a:lnTo>
                    <a:lnTo>
                      <a:pt x="570" y="159"/>
                    </a:lnTo>
                    <a:lnTo>
                      <a:pt x="575" y="168"/>
                    </a:lnTo>
                    <a:lnTo>
                      <a:pt x="579" y="175"/>
                    </a:lnTo>
                    <a:lnTo>
                      <a:pt x="579" y="178"/>
                    </a:lnTo>
                    <a:lnTo>
                      <a:pt x="579" y="182"/>
                    </a:lnTo>
                    <a:lnTo>
                      <a:pt x="579" y="185"/>
                    </a:lnTo>
                    <a:lnTo>
                      <a:pt x="579" y="187"/>
                    </a:lnTo>
                    <a:lnTo>
                      <a:pt x="579" y="192"/>
                    </a:lnTo>
                    <a:lnTo>
                      <a:pt x="579" y="199"/>
                    </a:lnTo>
                    <a:lnTo>
                      <a:pt x="577" y="201"/>
                    </a:lnTo>
                    <a:lnTo>
                      <a:pt x="575" y="206"/>
                    </a:lnTo>
                    <a:lnTo>
                      <a:pt x="572" y="208"/>
                    </a:lnTo>
                    <a:lnTo>
                      <a:pt x="570" y="213"/>
                    </a:lnTo>
                    <a:lnTo>
                      <a:pt x="568" y="215"/>
                    </a:lnTo>
                    <a:lnTo>
                      <a:pt x="565" y="223"/>
                    </a:lnTo>
                    <a:lnTo>
                      <a:pt x="565" y="227"/>
                    </a:lnTo>
                    <a:lnTo>
                      <a:pt x="563" y="230"/>
                    </a:lnTo>
                    <a:lnTo>
                      <a:pt x="561" y="232"/>
                    </a:lnTo>
                    <a:lnTo>
                      <a:pt x="558" y="234"/>
                    </a:lnTo>
                    <a:lnTo>
                      <a:pt x="553" y="242"/>
                    </a:lnTo>
                    <a:lnTo>
                      <a:pt x="553" y="242"/>
                    </a:lnTo>
                    <a:lnTo>
                      <a:pt x="551" y="242"/>
                    </a:lnTo>
                    <a:lnTo>
                      <a:pt x="551" y="242"/>
                    </a:lnTo>
                    <a:lnTo>
                      <a:pt x="544" y="242"/>
                    </a:lnTo>
                    <a:lnTo>
                      <a:pt x="542" y="244"/>
                    </a:lnTo>
                    <a:lnTo>
                      <a:pt x="539" y="244"/>
                    </a:lnTo>
                    <a:lnTo>
                      <a:pt x="534" y="249"/>
                    </a:lnTo>
                    <a:lnTo>
                      <a:pt x="532" y="253"/>
                    </a:lnTo>
                    <a:lnTo>
                      <a:pt x="527" y="256"/>
                    </a:lnTo>
                    <a:lnTo>
                      <a:pt x="523" y="260"/>
                    </a:lnTo>
                    <a:lnTo>
                      <a:pt x="523" y="263"/>
                    </a:lnTo>
                    <a:lnTo>
                      <a:pt x="523" y="268"/>
                    </a:lnTo>
                    <a:lnTo>
                      <a:pt x="530" y="275"/>
                    </a:lnTo>
                    <a:lnTo>
                      <a:pt x="532" y="277"/>
                    </a:lnTo>
                    <a:lnTo>
                      <a:pt x="532" y="282"/>
                    </a:lnTo>
                    <a:lnTo>
                      <a:pt x="534" y="286"/>
                    </a:lnTo>
                    <a:lnTo>
                      <a:pt x="534" y="289"/>
                    </a:lnTo>
                    <a:lnTo>
                      <a:pt x="537" y="291"/>
                    </a:lnTo>
                    <a:lnTo>
                      <a:pt x="539" y="291"/>
                    </a:lnTo>
                    <a:lnTo>
                      <a:pt x="542" y="291"/>
                    </a:lnTo>
                    <a:lnTo>
                      <a:pt x="544" y="294"/>
                    </a:lnTo>
                    <a:lnTo>
                      <a:pt x="546" y="294"/>
                    </a:lnTo>
                    <a:lnTo>
                      <a:pt x="546" y="296"/>
                    </a:lnTo>
                    <a:lnTo>
                      <a:pt x="549" y="296"/>
                    </a:lnTo>
                    <a:lnTo>
                      <a:pt x="558" y="308"/>
                    </a:lnTo>
                    <a:lnTo>
                      <a:pt x="563" y="315"/>
                    </a:lnTo>
                    <a:lnTo>
                      <a:pt x="563" y="317"/>
                    </a:lnTo>
                    <a:lnTo>
                      <a:pt x="563" y="324"/>
                    </a:lnTo>
                    <a:lnTo>
                      <a:pt x="563" y="331"/>
                    </a:lnTo>
                    <a:lnTo>
                      <a:pt x="563" y="336"/>
                    </a:lnTo>
                    <a:lnTo>
                      <a:pt x="561" y="339"/>
                    </a:lnTo>
                    <a:lnTo>
                      <a:pt x="561" y="339"/>
                    </a:lnTo>
                    <a:lnTo>
                      <a:pt x="561" y="341"/>
                    </a:lnTo>
                    <a:lnTo>
                      <a:pt x="558" y="343"/>
                    </a:lnTo>
                    <a:lnTo>
                      <a:pt x="553" y="346"/>
                    </a:lnTo>
                    <a:lnTo>
                      <a:pt x="551" y="348"/>
                    </a:lnTo>
                    <a:lnTo>
                      <a:pt x="549" y="350"/>
                    </a:lnTo>
                    <a:lnTo>
                      <a:pt x="546" y="365"/>
                    </a:lnTo>
                    <a:lnTo>
                      <a:pt x="546" y="367"/>
                    </a:lnTo>
                    <a:lnTo>
                      <a:pt x="549" y="372"/>
                    </a:lnTo>
                    <a:lnTo>
                      <a:pt x="553" y="376"/>
                    </a:lnTo>
                    <a:lnTo>
                      <a:pt x="556" y="381"/>
                    </a:lnTo>
                    <a:lnTo>
                      <a:pt x="556" y="386"/>
                    </a:lnTo>
                    <a:lnTo>
                      <a:pt x="556" y="393"/>
                    </a:lnTo>
                    <a:lnTo>
                      <a:pt x="556" y="400"/>
                    </a:lnTo>
                    <a:lnTo>
                      <a:pt x="558" y="405"/>
                    </a:lnTo>
                    <a:lnTo>
                      <a:pt x="558" y="405"/>
                    </a:lnTo>
                    <a:lnTo>
                      <a:pt x="563" y="410"/>
                    </a:lnTo>
                    <a:lnTo>
                      <a:pt x="558" y="436"/>
                    </a:lnTo>
                    <a:lnTo>
                      <a:pt x="556" y="445"/>
                    </a:lnTo>
                    <a:lnTo>
                      <a:pt x="553" y="447"/>
                    </a:lnTo>
                    <a:lnTo>
                      <a:pt x="551" y="447"/>
                    </a:lnTo>
                    <a:lnTo>
                      <a:pt x="551" y="447"/>
                    </a:lnTo>
                    <a:lnTo>
                      <a:pt x="542" y="447"/>
                    </a:lnTo>
                    <a:lnTo>
                      <a:pt x="534" y="443"/>
                    </a:lnTo>
                    <a:lnTo>
                      <a:pt x="530" y="440"/>
                    </a:lnTo>
                    <a:lnTo>
                      <a:pt x="527" y="438"/>
                    </a:lnTo>
                    <a:lnTo>
                      <a:pt x="525" y="438"/>
                    </a:lnTo>
                    <a:lnTo>
                      <a:pt x="523" y="438"/>
                    </a:lnTo>
                    <a:lnTo>
                      <a:pt x="520" y="438"/>
                    </a:lnTo>
                    <a:lnTo>
                      <a:pt x="516" y="440"/>
                    </a:lnTo>
                    <a:lnTo>
                      <a:pt x="513" y="440"/>
                    </a:lnTo>
                    <a:lnTo>
                      <a:pt x="513" y="443"/>
                    </a:lnTo>
                    <a:lnTo>
                      <a:pt x="516" y="443"/>
                    </a:lnTo>
                    <a:lnTo>
                      <a:pt x="516" y="445"/>
                    </a:lnTo>
                    <a:lnTo>
                      <a:pt x="516" y="445"/>
                    </a:lnTo>
                    <a:lnTo>
                      <a:pt x="518" y="447"/>
                    </a:lnTo>
                    <a:lnTo>
                      <a:pt x="518" y="447"/>
                    </a:lnTo>
                    <a:lnTo>
                      <a:pt x="520" y="450"/>
                    </a:lnTo>
                    <a:lnTo>
                      <a:pt x="520" y="450"/>
                    </a:lnTo>
                    <a:lnTo>
                      <a:pt x="520" y="452"/>
                    </a:lnTo>
                    <a:lnTo>
                      <a:pt x="520" y="455"/>
                    </a:lnTo>
                    <a:lnTo>
                      <a:pt x="520" y="455"/>
                    </a:lnTo>
                    <a:lnTo>
                      <a:pt x="520" y="457"/>
                    </a:lnTo>
                    <a:lnTo>
                      <a:pt x="516" y="464"/>
                    </a:lnTo>
                    <a:lnTo>
                      <a:pt x="513" y="469"/>
                    </a:lnTo>
                    <a:lnTo>
                      <a:pt x="513" y="471"/>
                    </a:lnTo>
                    <a:lnTo>
                      <a:pt x="511" y="473"/>
                    </a:lnTo>
                    <a:lnTo>
                      <a:pt x="508" y="473"/>
                    </a:lnTo>
                    <a:lnTo>
                      <a:pt x="499" y="490"/>
                    </a:lnTo>
                    <a:lnTo>
                      <a:pt x="497" y="492"/>
                    </a:lnTo>
                    <a:lnTo>
                      <a:pt x="492" y="495"/>
                    </a:lnTo>
                    <a:lnTo>
                      <a:pt x="485" y="497"/>
                    </a:lnTo>
                    <a:lnTo>
                      <a:pt x="485" y="500"/>
                    </a:lnTo>
                    <a:lnTo>
                      <a:pt x="482" y="500"/>
                    </a:lnTo>
                    <a:lnTo>
                      <a:pt x="482" y="509"/>
                    </a:lnTo>
                    <a:lnTo>
                      <a:pt x="480" y="511"/>
                    </a:lnTo>
                    <a:lnTo>
                      <a:pt x="468" y="521"/>
                    </a:lnTo>
                    <a:lnTo>
                      <a:pt x="468" y="523"/>
                    </a:lnTo>
                    <a:lnTo>
                      <a:pt x="468" y="526"/>
                    </a:lnTo>
                    <a:lnTo>
                      <a:pt x="468" y="530"/>
                    </a:lnTo>
                    <a:lnTo>
                      <a:pt x="471" y="533"/>
                    </a:lnTo>
                    <a:lnTo>
                      <a:pt x="471" y="537"/>
                    </a:lnTo>
                    <a:lnTo>
                      <a:pt x="473" y="540"/>
                    </a:lnTo>
                    <a:lnTo>
                      <a:pt x="475" y="542"/>
                    </a:lnTo>
                    <a:lnTo>
                      <a:pt x="473" y="549"/>
                    </a:lnTo>
                    <a:lnTo>
                      <a:pt x="468" y="561"/>
                    </a:lnTo>
                    <a:lnTo>
                      <a:pt x="466" y="566"/>
                    </a:lnTo>
                    <a:lnTo>
                      <a:pt x="466" y="571"/>
                    </a:lnTo>
                    <a:lnTo>
                      <a:pt x="463" y="575"/>
                    </a:lnTo>
                    <a:lnTo>
                      <a:pt x="461" y="580"/>
                    </a:lnTo>
                    <a:lnTo>
                      <a:pt x="459" y="582"/>
                    </a:lnTo>
                    <a:lnTo>
                      <a:pt x="447" y="592"/>
                    </a:lnTo>
                    <a:lnTo>
                      <a:pt x="445" y="594"/>
                    </a:lnTo>
                    <a:lnTo>
                      <a:pt x="445" y="599"/>
                    </a:lnTo>
                    <a:lnTo>
                      <a:pt x="447" y="601"/>
                    </a:lnTo>
                    <a:lnTo>
                      <a:pt x="452" y="613"/>
                    </a:lnTo>
                    <a:lnTo>
                      <a:pt x="454" y="615"/>
                    </a:lnTo>
                    <a:lnTo>
                      <a:pt x="454" y="615"/>
                    </a:lnTo>
                    <a:lnTo>
                      <a:pt x="454" y="618"/>
                    </a:lnTo>
                    <a:lnTo>
                      <a:pt x="454" y="618"/>
                    </a:lnTo>
                    <a:lnTo>
                      <a:pt x="454" y="620"/>
                    </a:lnTo>
                    <a:lnTo>
                      <a:pt x="452" y="623"/>
                    </a:lnTo>
                    <a:lnTo>
                      <a:pt x="449" y="62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4449763" y="919163"/>
                <a:ext cx="1160463" cy="1724025"/>
              </a:xfrm>
              <a:custGeom>
                <a:avLst/>
                <a:gdLst>
                  <a:gd name="T0" fmla="*/ 326 w 731"/>
                  <a:gd name="T1" fmla="*/ 63 h 1086"/>
                  <a:gd name="T2" fmla="*/ 379 w 731"/>
                  <a:gd name="T3" fmla="*/ 7 h 1086"/>
                  <a:gd name="T4" fmla="*/ 362 w 731"/>
                  <a:gd name="T5" fmla="*/ 92 h 1086"/>
                  <a:gd name="T6" fmla="*/ 379 w 731"/>
                  <a:gd name="T7" fmla="*/ 139 h 1086"/>
                  <a:gd name="T8" fmla="*/ 461 w 731"/>
                  <a:gd name="T9" fmla="*/ 187 h 1086"/>
                  <a:gd name="T10" fmla="*/ 509 w 731"/>
                  <a:gd name="T11" fmla="*/ 222 h 1086"/>
                  <a:gd name="T12" fmla="*/ 530 w 731"/>
                  <a:gd name="T13" fmla="*/ 234 h 1086"/>
                  <a:gd name="T14" fmla="*/ 480 w 731"/>
                  <a:gd name="T15" fmla="*/ 246 h 1086"/>
                  <a:gd name="T16" fmla="*/ 457 w 731"/>
                  <a:gd name="T17" fmla="*/ 267 h 1086"/>
                  <a:gd name="T18" fmla="*/ 461 w 731"/>
                  <a:gd name="T19" fmla="*/ 298 h 1086"/>
                  <a:gd name="T20" fmla="*/ 450 w 731"/>
                  <a:gd name="T21" fmla="*/ 366 h 1086"/>
                  <a:gd name="T22" fmla="*/ 438 w 731"/>
                  <a:gd name="T23" fmla="*/ 452 h 1086"/>
                  <a:gd name="T24" fmla="*/ 450 w 731"/>
                  <a:gd name="T25" fmla="*/ 494 h 1086"/>
                  <a:gd name="T26" fmla="*/ 428 w 731"/>
                  <a:gd name="T27" fmla="*/ 530 h 1086"/>
                  <a:gd name="T28" fmla="*/ 428 w 731"/>
                  <a:gd name="T29" fmla="*/ 582 h 1086"/>
                  <a:gd name="T30" fmla="*/ 476 w 731"/>
                  <a:gd name="T31" fmla="*/ 660 h 1086"/>
                  <a:gd name="T32" fmla="*/ 589 w 731"/>
                  <a:gd name="T33" fmla="*/ 729 h 1086"/>
                  <a:gd name="T34" fmla="*/ 594 w 731"/>
                  <a:gd name="T35" fmla="*/ 759 h 1086"/>
                  <a:gd name="T36" fmla="*/ 641 w 731"/>
                  <a:gd name="T37" fmla="*/ 783 h 1086"/>
                  <a:gd name="T38" fmla="*/ 670 w 731"/>
                  <a:gd name="T39" fmla="*/ 811 h 1086"/>
                  <a:gd name="T40" fmla="*/ 658 w 731"/>
                  <a:gd name="T41" fmla="*/ 859 h 1086"/>
                  <a:gd name="T42" fmla="*/ 698 w 731"/>
                  <a:gd name="T43" fmla="*/ 894 h 1086"/>
                  <a:gd name="T44" fmla="*/ 731 w 731"/>
                  <a:gd name="T45" fmla="*/ 932 h 1086"/>
                  <a:gd name="T46" fmla="*/ 681 w 731"/>
                  <a:gd name="T47" fmla="*/ 998 h 1086"/>
                  <a:gd name="T48" fmla="*/ 644 w 731"/>
                  <a:gd name="T49" fmla="*/ 1050 h 1086"/>
                  <a:gd name="T50" fmla="*/ 589 w 731"/>
                  <a:gd name="T51" fmla="*/ 1081 h 1086"/>
                  <a:gd name="T52" fmla="*/ 558 w 731"/>
                  <a:gd name="T53" fmla="*/ 1074 h 1086"/>
                  <a:gd name="T54" fmla="*/ 525 w 731"/>
                  <a:gd name="T55" fmla="*/ 1055 h 1086"/>
                  <a:gd name="T56" fmla="*/ 490 w 731"/>
                  <a:gd name="T57" fmla="*/ 1041 h 1086"/>
                  <a:gd name="T58" fmla="*/ 466 w 731"/>
                  <a:gd name="T59" fmla="*/ 1022 h 1086"/>
                  <a:gd name="T60" fmla="*/ 473 w 731"/>
                  <a:gd name="T61" fmla="*/ 996 h 1086"/>
                  <a:gd name="T62" fmla="*/ 431 w 731"/>
                  <a:gd name="T63" fmla="*/ 951 h 1086"/>
                  <a:gd name="T64" fmla="*/ 395 w 731"/>
                  <a:gd name="T65" fmla="*/ 918 h 1086"/>
                  <a:gd name="T66" fmla="*/ 345 w 731"/>
                  <a:gd name="T67" fmla="*/ 937 h 1086"/>
                  <a:gd name="T68" fmla="*/ 248 w 731"/>
                  <a:gd name="T69" fmla="*/ 946 h 1086"/>
                  <a:gd name="T70" fmla="*/ 227 w 731"/>
                  <a:gd name="T71" fmla="*/ 958 h 1086"/>
                  <a:gd name="T72" fmla="*/ 189 w 731"/>
                  <a:gd name="T73" fmla="*/ 960 h 1086"/>
                  <a:gd name="T74" fmla="*/ 151 w 731"/>
                  <a:gd name="T75" fmla="*/ 942 h 1086"/>
                  <a:gd name="T76" fmla="*/ 118 w 731"/>
                  <a:gd name="T77" fmla="*/ 885 h 1086"/>
                  <a:gd name="T78" fmla="*/ 90 w 731"/>
                  <a:gd name="T79" fmla="*/ 875 h 1086"/>
                  <a:gd name="T80" fmla="*/ 71 w 731"/>
                  <a:gd name="T81" fmla="*/ 830 h 1086"/>
                  <a:gd name="T82" fmla="*/ 14 w 731"/>
                  <a:gd name="T83" fmla="*/ 774 h 1086"/>
                  <a:gd name="T84" fmla="*/ 12 w 731"/>
                  <a:gd name="T85" fmla="*/ 726 h 1086"/>
                  <a:gd name="T86" fmla="*/ 31 w 731"/>
                  <a:gd name="T87" fmla="*/ 688 h 1086"/>
                  <a:gd name="T88" fmla="*/ 21 w 731"/>
                  <a:gd name="T89" fmla="*/ 641 h 1086"/>
                  <a:gd name="T90" fmla="*/ 2 w 731"/>
                  <a:gd name="T91" fmla="*/ 620 h 1086"/>
                  <a:gd name="T92" fmla="*/ 7 w 731"/>
                  <a:gd name="T93" fmla="*/ 591 h 1086"/>
                  <a:gd name="T94" fmla="*/ 52 w 731"/>
                  <a:gd name="T95" fmla="*/ 527 h 1086"/>
                  <a:gd name="T96" fmla="*/ 64 w 731"/>
                  <a:gd name="T97" fmla="*/ 497 h 1086"/>
                  <a:gd name="T98" fmla="*/ 59 w 731"/>
                  <a:gd name="T99" fmla="*/ 473 h 1086"/>
                  <a:gd name="T100" fmla="*/ 83 w 731"/>
                  <a:gd name="T101" fmla="*/ 447 h 1086"/>
                  <a:gd name="T102" fmla="*/ 73 w 731"/>
                  <a:gd name="T103" fmla="*/ 423 h 1086"/>
                  <a:gd name="T104" fmla="*/ 99 w 731"/>
                  <a:gd name="T105" fmla="*/ 364 h 1086"/>
                  <a:gd name="T106" fmla="*/ 144 w 731"/>
                  <a:gd name="T107" fmla="*/ 352 h 1086"/>
                  <a:gd name="T108" fmla="*/ 170 w 731"/>
                  <a:gd name="T109" fmla="*/ 331 h 1086"/>
                  <a:gd name="T110" fmla="*/ 173 w 731"/>
                  <a:gd name="T111" fmla="*/ 284 h 1086"/>
                  <a:gd name="T112" fmla="*/ 163 w 731"/>
                  <a:gd name="T113" fmla="*/ 239 h 1086"/>
                  <a:gd name="T114" fmla="*/ 201 w 731"/>
                  <a:gd name="T115" fmla="*/ 205 h 1086"/>
                  <a:gd name="T116" fmla="*/ 215 w 731"/>
                  <a:gd name="T117" fmla="*/ 134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1" h="1086">
                    <a:moveTo>
                      <a:pt x="203" y="113"/>
                    </a:moveTo>
                    <a:lnTo>
                      <a:pt x="203" y="113"/>
                    </a:lnTo>
                    <a:lnTo>
                      <a:pt x="203" y="104"/>
                    </a:lnTo>
                    <a:lnTo>
                      <a:pt x="203" y="97"/>
                    </a:lnTo>
                    <a:lnTo>
                      <a:pt x="220" y="92"/>
                    </a:lnTo>
                    <a:lnTo>
                      <a:pt x="263" y="101"/>
                    </a:lnTo>
                    <a:lnTo>
                      <a:pt x="272" y="101"/>
                    </a:lnTo>
                    <a:lnTo>
                      <a:pt x="308" y="80"/>
                    </a:lnTo>
                    <a:lnTo>
                      <a:pt x="319" y="78"/>
                    </a:lnTo>
                    <a:lnTo>
                      <a:pt x="322" y="75"/>
                    </a:lnTo>
                    <a:lnTo>
                      <a:pt x="324" y="71"/>
                    </a:lnTo>
                    <a:lnTo>
                      <a:pt x="326" y="63"/>
                    </a:lnTo>
                    <a:lnTo>
                      <a:pt x="326" y="49"/>
                    </a:lnTo>
                    <a:lnTo>
                      <a:pt x="326" y="47"/>
                    </a:lnTo>
                    <a:lnTo>
                      <a:pt x="326" y="45"/>
                    </a:lnTo>
                    <a:lnTo>
                      <a:pt x="324" y="42"/>
                    </a:lnTo>
                    <a:lnTo>
                      <a:pt x="326" y="37"/>
                    </a:lnTo>
                    <a:lnTo>
                      <a:pt x="326" y="35"/>
                    </a:lnTo>
                    <a:lnTo>
                      <a:pt x="355" y="2"/>
                    </a:lnTo>
                    <a:lnTo>
                      <a:pt x="362" y="0"/>
                    </a:lnTo>
                    <a:lnTo>
                      <a:pt x="362" y="4"/>
                    </a:lnTo>
                    <a:lnTo>
                      <a:pt x="367" y="7"/>
                    </a:lnTo>
                    <a:lnTo>
                      <a:pt x="374" y="4"/>
                    </a:lnTo>
                    <a:lnTo>
                      <a:pt x="379" y="7"/>
                    </a:lnTo>
                    <a:lnTo>
                      <a:pt x="379" y="14"/>
                    </a:lnTo>
                    <a:lnTo>
                      <a:pt x="376" y="23"/>
                    </a:lnTo>
                    <a:lnTo>
                      <a:pt x="376" y="30"/>
                    </a:lnTo>
                    <a:lnTo>
                      <a:pt x="374" y="28"/>
                    </a:lnTo>
                    <a:lnTo>
                      <a:pt x="371" y="28"/>
                    </a:lnTo>
                    <a:lnTo>
                      <a:pt x="367" y="40"/>
                    </a:lnTo>
                    <a:lnTo>
                      <a:pt x="367" y="45"/>
                    </a:lnTo>
                    <a:lnTo>
                      <a:pt x="367" y="47"/>
                    </a:lnTo>
                    <a:lnTo>
                      <a:pt x="369" y="52"/>
                    </a:lnTo>
                    <a:lnTo>
                      <a:pt x="360" y="80"/>
                    </a:lnTo>
                    <a:lnTo>
                      <a:pt x="357" y="85"/>
                    </a:lnTo>
                    <a:lnTo>
                      <a:pt x="362" y="92"/>
                    </a:lnTo>
                    <a:lnTo>
                      <a:pt x="376" y="97"/>
                    </a:lnTo>
                    <a:lnTo>
                      <a:pt x="381" y="104"/>
                    </a:lnTo>
                    <a:lnTo>
                      <a:pt x="381" y="108"/>
                    </a:lnTo>
                    <a:lnTo>
                      <a:pt x="381" y="113"/>
                    </a:lnTo>
                    <a:lnTo>
                      <a:pt x="379" y="116"/>
                    </a:lnTo>
                    <a:lnTo>
                      <a:pt x="379" y="123"/>
                    </a:lnTo>
                    <a:lnTo>
                      <a:pt x="379" y="125"/>
                    </a:lnTo>
                    <a:lnTo>
                      <a:pt x="376" y="127"/>
                    </a:lnTo>
                    <a:lnTo>
                      <a:pt x="376" y="130"/>
                    </a:lnTo>
                    <a:lnTo>
                      <a:pt x="376" y="132"/>
                    </a:lnTo>
                    <a:lnTo>
                      <a:pt x="379" y="137"/>
                    </a:lnTo>
                    <a:lnTo>
                      <a:pt x="379" y="139"/>
                    </a:lnTo>
                    <a:lnTo>
                      <a:pt x="381" y="153"/>
                    </a:lnTo>
                    <a:lnTo>
                      <a:pt x="383" y="158"/>
                    </a:lnTo>
                    <a:lnTo>
                      <a:pt x="390" y="158"/>
                    </a:lnTo>
                    <a:lnTo>
                      <a:pt x="397" y="156"/>
                    </a:lnTo>
                    <a:lnTo>
                      <a:pt x="409" y="151"/>
                    </a:lnTo>
                    <a:lnTo>
                      <a:pt x="414" y="151"/>
                    </a:lnTo>
                    <a:lnTo>
                      <a:pt x="419" y="153"/>
                    </a:lnTo>
                    <a:lnTo>
                      <a:pt x="431" y="163"/>
                    </a:lnTo>
                    <a:lnTo>
                      <a:pt x="435" y="165"/>
                    </a:lnTo>
                    <a:lnTo>
                      <a:pt x="445" y="168"/>
                    </a:lnTo>
                    <a:lnTo>
                      <a:pt x="450" y="170"/>
                    </a:lnTo>
                    <a:lnTo>
                      <a:pt x="461" y="187"/>
                    </a:lnTo>
                    <a:lnTo>
                      <a:pt x="466" y="191"/>
                    </a:lnTo>
                    <a:lnTo>
                      <a:pt x="471" y="194"/>
                    </a:lnTo>
                    <a:lnTo>
                      <a:pt x="478" y="196"/>
                    </a:lnTo>
                    <a:lnTo>
                      <a:pt x="490" y="191"/>
                    </a:lnTo>
                    <a:lnTo>
                      <a:pt x="497" y="191"/>
                    </a:lnTo>
                    <a:lnTo>
                      <a:pt x="502" y="196"/>
                    </a:lnTo>
                    <a:lnTo>
                      <a:pt x="509" y="203"/>
                    </a:lnTo>
                    <a:lnTo>
                      <a:pt x="511" y="208"/>
                    </a:lnTo>
                    <a:lnTo>
                      <a:pt x="509" y="210"/>
                    </a:lnTo>
                    <a:lnTo>
                      <a:pt x="509" y="213"/>
                    </a:lnTo>
                    <a:lnTo>
                      <a:pt x="506" y="217"/>
                    </a:lnTo>
                    <a:lnTo>
                      <a:pt x="509" y="222"/>
                    </a:lnTo>
                    <a:lnTo>
                      <a:pt x="509" y="224"/>
                    </a:lnTo>
                    <a:lnTo>
                      <a:pt x="513" y="224"/>
                    </a:lnTo>
                    <a:lnTo>
                      <a:pt x="516" y="224"/>
                    </a:lnTo>
                    <a:lnTo>
                      <a:pt x="518" y="222"/>
                    </a:lnTo>
                    <a:lnTo>
                      <a:pt x="518" y="220"/>
                    </a:lnTo>
                    <a:lnTo>
                      <a:pt x="518" y="217"/>
                    </a:lnTo>
                    <a:lnTo>
                      <a:pt x="521" y="217"/>
                    </a:lnTo>
                    <a:lnTo>
                      <a:pt x="525" y="220"/>
                    </a:lnTo>
                    <a:lnTo>
                      <a:pt x="532" y="222"/>
                    </a:lnTo>
                    <a:lnTo>
                      <a:pt x="535" y="224"/>
                    </a:lnTo>
                    <a:lnTo>
                      <a:pt x="535" y="231"/>
                    </a:lnTo>
                    <a:lnTo>
                      <a:pt x="530" y="234"/>
                    </a:lnTo>
                    <a:lnTo>
                      <a:pt x="525" y="236"/>
                    </a:lnTo>
                    <a:lnTo>
                      <a:pt x="513" y="250"/>
                    </a:lnTo>
                    <a:lnTo>
                      <a:pt x="509" y="253"/>
                    </a:lnTo>
                    <a:lnTo>
                      <a:pt x="504" y="253"/>
                    </a:lnTo>
                    <a:lnTo>
                      <a:pt x="504" y="253"/>
                    </a:lnTo>
                    <a:lnTo>
                      <a:pt x="502" y="250"/>
                    </a:lnTo>
                    <a:lnTo>
                      <a:pt x="502" y="248"/>
                    </a:lnTo>
                    <a:lnTo>
                      <a:pt x="499" y="246"/>
                    </a:lnTo>
                    <a:lnTo>
                      <a:pt x="497" y="246"/>
                    </a:lnTo>
                    <a:lnTo>
                      <a:pt x="485" y="248"/>
                    </a:lnTo>
                    <a:lnTo>
                      <a:pt x="483" y="248"/>
                    </a:lnTo>
                    <a:lnTo>
                      <a:pt x="480" y="246"/>
                    </a:lnTo>
                    <a:lnTo>
                      <a:pt x="471" y="241"/>
                    </a:lnTo>
                    <a:lnTo>
                      <a:pt x="466" y="239"/>
                    </a:lnTo>
                    <a:lnTo>
                      <a:pt x="464" y="239"/>
                    </a:lnTo>
                    <a:lnTo>
                      <a:pt x="459" y="243"/>
                    </a:lnTo>
                    <a:lnTo>
                      <a:pt x="457" y="246"/>
                    </a:lnTo>
                    <a:lnTo>
                      <a:pt x="457" y="248"/>
                    </a:lnTo>
                    <a:lnTo>
                      <a:pt x="457" y="250"/>
                    </a:lnTo>
                    <a:lnTo>
                      <a:pt x="457" y="253"/>
                    </a:lnTo>
                    <a:lnTo>
                      <a:pt x="457" y="253"/>
                    </a:lnTo>
                    <a:lnTo>
                      <a:pt x="457" y="258"/>
                    </a:lnTo>
                    <a:lnTo>
                      <a:pt x="457" y="260"/>
                    </a:lnTo>
                    <a:lnTo>
                      <a:pt x="457" y="267"/>
                    </a:lnTo>
                    <a:lnTo>
                      <a:pt x="452" y="272"/>
                    </a:lnTo>
                    <a:lnTo>
                      <a:pt x="452" y="274"/>
                    </a:lnTo>
                    <a:lnTo>
                      <a:pt x="450" y="276"/>
                    </a:lnTo>
                    <a:lnTo>
                      <a:pt x="450" y="276"/>
                    </a:lnTo>
                    <a:lnTo>
                      <a:pt x="450" y="276"/>
                    </a:lnTo>
                    <a:lnTo>
                      <a:pt x="454" y="286"/>
                    </a:lnTo>
                    <a:lnTo>
                      <a:pt x="454" y="288"/>
                    </a:lnTo>
                    <a:lnTo>
                      <a:pt x="459" y="291"/>
                    </a:lnTo>
                    <a:lnTo>
                      <a:pt x="459" y="291"/>
                    </a:lnTo>
                    <a:lnTo>
                      <a:pt x="459" y="293"/>
                    </a:lnTo>
                    <a:lnTo>
                      <a:pt x="459" y="295"/>
                    </a:lnTo>
                    <a:lnTo>
                      <a:pt x="461" y="298"/>
                    </a:lnTo>
                    <a:lnTo>
                      <a:pt x="464" y="305"/>
                    </a:lnTo>
                    <a:lnTo>
                      <a:pt x="464" y="307"/>
                    </a:lnTo>
                    <a:lnTo>
                      <a:pt x="464" y="312"/>
                    </a:lnTo>
                    <a:lnTo>
                      <a:pt x="459" y="326"/>
                    </a:lnTo>
                    <a:lnTo>
                      <a:pt x="454" y="333"/>
                    </a:lnTo>
                    <a:lnTo>
                      <a:pt x="447" y="347"/>
                    </a:lnTo>
                    <a:lnTo>
                      <a:pt x="445" y="352"/>
                    </a:lnTo>
                    <a:lnTo>
                      <a:pt x="445" y="355"/>
                    </a:lnTo>
                    <a:lnTo>
                      <a:pt x="447" y="357"/>
                    </a:lnTo>
                    <a:lnTo>
                      <a:pt x="447" y="359"/>
                    </a:lnTo>
                    <a:lnTo>
                      <a:pt x="450" y="364"/>
                    </a:lnTo>
                    <a:lnTo>
                      <a:pt x="450" y="366"/>
                    </a:lnTo>
                    <a:lnTo>
                      <a:pt x="450" y="369"/>
                    </a:lnTo>
                    <a:lnTo>
                      <a:pt x="450" y="371"/>
                    </a:lnTo>
                    <a:lnTo>
                      <a:pt x="442" y="378"/>
                    </a:lnTo>
                    <a:lnTo>
                      <a:pt x="433" y="390"/>
                    </a:lnTo>
                    <a:lnTo>
                      <a:pt x="433" y="402"/>
                    </a:lnTo>
                    <a:lnTo>
                      <a:pt x="431" y="409"/>
                    </a:lnTo>
                    <a:lnTo>
                      <a:pt x="428" y="414"/>
                    </a:lnTo>
                    <a:lnTo>
                      <a:pt x="428" y="416"/>
                    </a:lnTo>
                    <a:lnTo>
                      <a:pt x="428" y="421"/>
                    </a:lnTo>
                    <a:lnTo>
                      <a:pt x="435" y="440"/>
                    </a:lnTo>
                    <a:lnTo>
                      <a:pt x="438" y="447"/>
                    </a:lnTo>
                    <a:lnTo>
                      <a:pt x="438" y="452"/>
                    </a:lnTo>
                    <a:lnTo>
                      <a:pt x="440" y="471"/>
                    </a:lnTo>
                    <a:lnTo>
                      <a:pt x="442" y="475"/>
                    </a:lnTo>
                    <a:lnTo>
                      <a:pt x="442" y="478"/>
                    </a:lnTo>
                    <a:lnTo>
                      <a:pt x="450" y="478"/>
                    </a:lnTo>
                    <a:lnTo>
                      <a:pt x="452" y="480"/>
                    </a:lnTo>
                    <a:lnTo>
                      <a:pt x="454" y="485"/>
                    </a:lnTo>
                    <a:lnTo>
                      <a:pt x="454" y="487"/>
                    </a:lnTo>
                    <a:lnTo>
                      <a:pt x="454" y="489"/>
                    </a:lnTo>
                    <a:lnTo>
                      <a:pt x="454" y="489"/>
                    </a:lnTo>
                    <a:lnTo>
                      <a:pt x="452" y="489"/>
                    </a:lnTo>
                    <a:lnTo>
                      <a:pt x="452" y="492"/>
                    </a:lnTo>
                    <a:lnTo>
                      <a:pt x="450" y="494"/>
                    </a:lnTo>
                    <a:lnTo>
                      <a:pt x="450" y="499"/>
                    </a:lnTo>
                    <a:lnTo>
                      <a:pt x="452" y="504"/>
                    </a:lnTo>
                    <a:lnTo>
                      <a:pt x="452" y="508"/>
                    </a:lnTo>
                    <a:lnTo>
                      <a:pt x="452" y="513"/>
                    </a:lnTo>
                    <a:lnTo>
                      <a:pt x="450" y="516"/>
                    </a:lnTo>
                    <a:lnTo>
                      <a:pt x="450" y="518"/>
                    </a:lnTo>
                    <a:lnTo>
                      <a:pt x="447" y="520"/>
                    </a:lnTo>
                    <a:lnTo>
                      <a:pt x="447" y="520"/>
                    </a:lnTo>
                    <a:lnTo>
                      <a:pt x="445" y="523"/>
                    </a:lnTo>
                    <a:lnTo>
                      <a:pt x="435" y="525"/>
                    </a:lnTo>
                    <a:lnTo>
                      <a:pt x="433" y="527"/>
                    </a:lnTo>
                    <a:lnTo>
                      <a:pt x="428" y="530"/>
                    </a:lnTo>
                    <a:lnTo>
                      <a:pt x="428" y="534"/>
                    </a:lnTo>
                    <a:lnTo>
                      <a:pt x="426" y="544"/>
                    </a:lnTo>
                    <a:lnTo>
                      <a:pt x="426" y="549"/>
                    </a:lnTo>
                    <a:lnTo>
                      <a:pt x="428" y="551"/>
                    </a:lnTo>
                    <a:lnTo>
                      <a:pt x="428" y="556"/>
                    </a:lnTo>
                    <a:lnTo>
                      <a:pt x="431" y="558"/>
                    </a:lnTo>
                    <a:lnTo>
                      <a:pt x="431" y="563"/>
                    </a:lnTo>
                    <a:lnTo>
                      <a:pt x="426" y="570"/>
                    </a:lnTo>
                    <a:lnTo>
                      <a:pt x="424" y="575"/>
                    </a:lnTo>
                    <a:lnTo>
                      <a:pt x="424" y="577"/>
                    </a:lnTo>
                    <a:lnTo>
                      <a:pt x="426" y="579"/>
                    </a:lnTo>
                    <a:lnTo>
                      <a:pt x="428" y="582"/>
                    </a:lnTo>
                    <a:lnTo>
                      <a:pt x="438" y="589"/>
                    </a:lnTo>
                    <a:lnTo>
                      <a:pt x="447" y="596"/>
                    </a:lnTo>
                    <a:lnTo>
                      <a:pt x="447" y="598"/>
                    </a:lnTo>
                    <a:lnTo>
                      <a:pt x="452" y="608"/>
                    </a:lnTo>
                    <a:lnTo>
                      <a:pt x="452" y="620"/>
                    </a:lnTo>
                    <a:lnTo>
                      <a:pt x="454" y="622"/>
                    </a:lnTo>
                    <a:lnTo>
                      <a:pt x="457" y="636"/>
                    </a:lnTo>
                    <a:lnTo>
                      <a:pt x="457" y="641"/>
                    </a:lnTo>
                    <a:lnTo>
                      <a:pt x="459" y="643"/>
                    </a:lnTo>
                    <a:lnTo>
                      <a:pt x="461" y="648"/>
                    </a:lnTo>
                    <a:lnTo>
                      <a:pt x="466" y="653"/>
                    </a:lnTo>
                    <a:lnTo>
                      <a:pt x="476" y="660"/>
                    </a:lnTo>
                    <a:lnTo>
                      <a:pt x="490" y="667"/>
                    </a:lnTo>
                    <a:lnTo>
                      <a:pt x="511" y="681"/>
                    </a:lnTo>
                    <a:lnTo>
                      <a:pt x="535" y="693"/>
                    </a:lnTo>
                    <a:lnTo>
                      <a:pt x="539" y="695"/>
                    </a:lnTo>
                    <a:lnTo>
                      <a:pt x="549" y="693"/>
                    </a:lnTo>
                    <a:lnTo>
                      <a:pt x="554" y="695"/>
                    </a:lnTo>
                    <a:lnTo>
                      <a:pt x="556" y="695"/>
                    </a:lnTo>
                    <a:lnTo>
                      <a:pt x="556" y="698"/>
                    </a:lnTo>
                    <a:lnTo>
                      <a:pt x="556" y="698"/>
                    </a:lnTo>
                    <a:lnTo>
                      <a:pt x="558" y="700"/>
                    </a:lnTo>
                    <a:lnTo>
                      <a:pt x="561" y="705"/>
                    </a:lnTo>
                    <a:lnTo>
                      <a:pt x="589" y="729"/>
                    </a:lnTo>
                    <a:lnTo>
                      <a:pt x="587" y="736"/>
                    </a:lnTo>
                    <a:lnTo>
                      <a:pt x="582" y="743"/>
                    </a:lnTo>
                    <a:lnTo>
                      <a:pt x="582" y="745"/>
                    </a:lnTo>
                    <a:lnTo>
                      <a:pt x="582" y="750"/>
                    </a:lnTo>
                    <a:lnTo>
                      <a:pt x="584" y="752"/>
                    </a:lnTo>
                    <a:lnTo>
                      <a:pt x="584" y="759"/>
                    </a:lnTo>
                    <a:lnTo>
                      <a:pt x="584" y="764"/>
                    </a:lnTo>
                    <a:lnTo>
                      <a:pt x="587" y="766"/>
                    </a:lnTo>
                    <a:lnTo>
                      <a:pt x="589" y="766"/>
                    </a:lnTo>
                    <a:lnTo>
                      <a:pt x="591" y="764"/>
                    </a:lnTo>
                    <a:lnTo>
                      <a:pt x="594" y="762"/>
                    </a:lnTo>
                    <a:lnTo>
                      <a:pt x="594" y="759"/>
                    </a:lnTo>
                    <a:lnTo>
                      <a:pt x="596" y="759"/>
                    </a:lnTo>
                    <a:lnTo>
                      <a:pt x="599" y="757"/>
                    </a:lnTo>
                    <a:lnTo>
                      <a:pt x="601" y="757"/>
                    </a:lnTo>
                    <a:lnTo>
                      <a:pt x="606" y="757"/>
                    </a:lnTo>
                    <a:lnTo>
                      <a:pt x="610" y="759"/>
                    </a:lnTo>
                    <a:lnTo>
                      <a:pt x="615" y="764"/>
                    </a:lnTo>
                    <a:lnTo>
                      <a:pt x="622" y="776"/>
                    </a:lnTo>
                    <a:lnTo>
                      <a:pt x="627" y="781"/>
                    </a:lnTo>
                    <a:lnTo>
                      <a:pt x="629" y="783"/>
                    </a:lnTo>
                    <a:lnTo>
                      <a:pt x="634" y="785"/>
                    </a:lnTo>
                    <a:lnTo>
                      <a:pt x="639" y="783"/>
                    </a:lnTo>
                    <a:lnTo>
                      <a:pt x="641" y="783"/>
                    </a:lnTo>
                    <a:lnTo>
                      <a:pt x="646" y="783"/>
                    </a:lnTo>
                    <a:lnTo>
                      <a:pt x="648" y="785"/>
                    </a:lnTo>
                    <a:lnTo>
                      <a:pt x="648" y="788"/>
                    </a:lnTo>
                    <a:lnTo>
                      <a:pt x="651" y="788"/>
                    </a:lnTo>
                    <a:lnTo>
                      <a:pt x="651" y="790"/>
                    </a:lnTo>
                    <a:lnTo>
                      <a:pt x="651" y="792"/>
                    </a:lnTo>
                    <a:lnTo>
                      <a:pt x="651" y="797"/>
                    </a:lnTo>
                    <a:lnTo>
                      <a:pt x="651" y="797"/>
                    </a:lnTo>
                    <a:lnTo>
                      <a:pt x="651" y="800"/>
                    </a:lnTo>
                    <a:lnTo>
                      <a:pt x="653" y="802"/>
                    </a:lnTo>
                    <a:lnTo>
                      <a:pt x="662" y="807"/>
                    </a:lnTo>
                    <a:lnTo>
                      <a:pt x="670" y="811"/>
                    </a:lnTo>
                    <a:lnTo>
                      <a:pt x="672" y="816"/>
                    </a:lnTo>
                    <a:lnTo>
                      <a:pt x="672" y="818"/>
                    </a:lnTo>
                    <a:lnTo>
                      <a:pt x="667" y="823"/>
                    </a:lnTo>
                    <a:lnTo>
                      <a:pt x="665" y="826"/>
                    </a:lnTo>
                    <a:lnTo>
                      <a:pt x="665" y="828"/>
                    </a:lnTo>
                    <a:lnTo>
                      <a:pt x="665" y="830"/>
                    </a:lnTo>
                    <a:lnTo>
                      <a:pt x="665" y="835"/>
                    </a:lnTo>
                    <a:lnTo>
                      <a:pt x="665" y="837"/>
                    </a:lnTo>
                    <a:lnTo>
                      <a:pt x="665" y="840"/>
                    </a:lnTo>
                    <a:lnTo>
                      <a:pt x="660" y="852"/>
                    </a:lnTo>
                    <a:lnTo>
                      <a:pt x="660" y="854"/>
                    </a:lnTo>
                    <a:lnTo>
                      <a:pt x="658" y="859"/>
                    </a:lnTo>
                    <a:lnTo>
                      <a:pt x="658" y="861"/>
                    </a:lnTo>
                    <a:lnTo>
                      <a:pt x="658" y="863"/>
                    </a:lnTo>
                    <a:lnTo>
                      <a:pt x="658" y="863"/>
                    </a:lnTo>
                    <a:lnTo>
                      <a:pt x="665" y="868"/>
                    </a:lnTo>
                    <a:lnTo>
                      <a:pt x="674" y="878"/>
                    </a:lnTo>
                    <a:lnTo>
                      <a:pt x="679" y="882"/>
                    </a:lnTo>
                    <a:lnTo>
                      <a:pt x="684" y="885"/>
                    </a:lnTo>
                    <a:lnTo>
                      <a:pt x="686" y="885"/>
                    </a:lnTo>
                    <a:lnTo>
                      <a:pt x="689" y="887"/>
                    </a:lnTo>
                    <a:lnTo>
                      <a:pt x="693" y="887"/>
                    </a:lnTo>
                    <a:lnTo>
                      <a:pt x="696" y="892"/>
                    </a:lnTo>
                    <a:lnTo>
                      <a:pt x="698" y="894"/>
                    </a:lnTo>
                    <a:lnTo>
                      <a:pt x="700" y="897"/>
                    </a:lnTo>
                    <a:lnTo>
                      <a:pt x="700" y="899"/>
                    </a:lnTo>
                    <a:lnTo>
                      <a:pt x="700" y="908"/>
                    </a:lnTo>
                    <a:lnTo>
                      <a:pt x="700" y="911"/>
                    </a:lnTo>
                    <a:lnTo>
                      <a:pt x="700" y="916"/>
                    </a:lnTo>
                    <a:lnTo>
                      <a:pt x="703" y="918"/>
                    </a:lnTo>
                    <a:lnTo>
                      <a:pt x="705" y="918"/>
                    </a:lnTo>
                    <a:lnTo>
                      <a:pt x="707" y="916"/>
                    </a:lnTo>
                    <a:lnTo>
                      <a:pt x="710" y="913"/>
                    </a:lnTo>
                    <a:lnTo>
                      <a:pt x="715" y="913"/>
                    </a:lnTo>
                    <a:lnTo>
                      <a:pt x="729" y="927"/>
                    </a:lnTo>
                    <a:lnTo>
                      <a:pt x="731" y="932"/>
                    </a:lnTo>
                    <a:lnTo>
                      <a:pt x="731" y="934"/>
                    </a:lnTo>
                    <a:lnTo>
                      <a:pt x="729" y="937"/>
                    </a:lnTo>
                    <a:lnTo>
                      <a:pt x="726" y="939"/>
                    </a:lnTo>
                    <a:lnTo>
                      <a:pt x="724" y="939"/>
                    </a:lnTo>
                    <a:lnTo>
                      <a:pt x="722" y="942"/>
                    </a:lnTo>
                    <a:lnTo>
                      <a:pt x="719" y="944"/>
                    </a:lnTo>
                    <a:lnTo>
                      <a:pt x="715" y="953"/>
                    </a:lnTo>
                    <a:lnTo>
                      <a:pt x="710" y="958"/>
                    </a:lnTo>
                    <a:lnTo>
                      <a:pt x="681" y="982"/>
                    </a:lnTo>
                    <a:lnTo>
                      <a:pt x="679" y="987"/>
                    </a:lnTo>
                    <a:lnTo>
                      <a:pt x="679" y="991"/>
                    </a:lnTo>
                    <a:lnTo>
                      <a:pt x="681" y="998"/>
                    </a:lnTo>
                    <a:lnTo>
                      <a:pt x="681" y="1003"/>
                    </a:lnTo>
                    <a:lnTo>
                      <a:pt x="681" y="1010"/>
                    </a:lnTo>
                    <a:lnTo>
                      <a:pt x="681" y="1015"/>
                    </a:lnTo>
                    <a:lnTo>
                      <a:pt x="681" y="1020"/>
                    </a:lnTo>
                    <a:lnTo>
                      <a:pt x="681" y="1024"/>
                    </a:lnTo>
                    <a:lnTo>
                      <a:pt x="681" y="1027"/>
                    </a:lnTo>
                    <a:lnTo>
                      <a:pt x="681" y="1034"/>
                    </a:lnTo>
                    <a:lnTo>
                      <a:pt x="679" y="1036"/>
                    </a:lnTo>
                    <a:lnTo>
                      <a:pt x="677" y="1039"/>
                    </a:lnTo>
                    <a:lnTo>
                      <a:pt x="651" y="1050"/>
                    </a:lnTo>
                    <a:lnTo>
                      <a:pt x="648" y="1050"/>
                    </a:lnTo>
                    <a:lnTo>
                      <a:pt x="644" y="1050"/>
                    </a:lnTo>
                    <a:lnTo>
                      <a:pt x="641" y="1050"/>
                    </a:lnTo>
                    <a:lnTo>
                      <a:pt x="625" y="1041"/>
                    </a:lnTo>
                    <a:lnTo>
                      <a:pt x="620" y="1041"/>
                    </a:lnTo>
                    <a:lnTo>
                      <a:pt x="615" y="1043"/>
                    </a:lnTo>
                    <a:lnTo>
                      <a:pt x="608" y="1046"/>
                    </a:lnTo>
                    <a:lnTo>
                      <a:pt x="606" y="1046"/>
                    </a:lnTo>
                    <a:lnTo>
                      <a:pt x="603" y="1048"/>
                    </a:lnTo>
                    <a:lnTo>
                      <a:pt x="601" y="1050"/>
                    </a:lnTo>
                    <a:lnTo>
                      <a:pt x="599" y="1053"/>
                    </a:lnTo>
                    <a:lnTo>
                      <a:pt x="591" y="1076"/>
                    </a:lnTo>
                    <a:lnTo>
                      <a:pt x="589" y="1079"/>
                    </a:lnTo>
                    <a:lnTo>
                      <a:pt x="589" y="1081"/>
                    </a:lnTo>
                    <a:lnTo>
                      <a:pt x="587" y="1081"/>
                    </a:lnTo>
                    <a:lnTo>
                      <a:pt x="584" y="1081"/>
                    </a:lnTo>
                    <a:lnTo>
                      <a:pt x="582" y="1079"/>
                    </a:lnTo>
                    <a:lnTo>
                      <a:pt x="580" y="1076"/>
                    </a:lnTo>
                    <a:lnTo>
                      <a:pt x="577" y="1076"/>
                    </a:lnTo>
                    <a:lnTo>
                      <a:pt x="575" y="1079"/>
                    </a:lnTo>
                    <a:lnTo>
                      <a:pt x="568" y="1086"/>
                    </a:lnTo>
                    <a:lnTo>
                      <a:pt x="565" y="1086"/>
                    </a:lnTo>
                    <a:lnTo>
                      <a:pt x="563" y="1086"/>
                    </a:lnTo>
                    <a:lnTo>
                      <a:pt x="561" y="1081"/>
                    </a:lnTo>
                    <a:lnTo>
                      <a:pt x="561" y="1074"/>
                    </a:lnTo>
                    <a:lnTo>
                      <a:pt x="558" y="1074"/>
                    </a:lnTo>
                    <a:lnTo>
                      <a:pt x="556" y="1072"/>
                    </a:lnTo>
                    <a:lnTo>
                      <a:pt x="554" y="1072"/>
                    </a:lnTo>
                    <a:lnTo>
                      <a:pt x="547" y="1067"/>
                    </a:lnTo>
                    <a:lnTo>
                      <a:pt x="542" y="1062"/>
                    </a:lnTo>
                    <a:lnTo>
                      <a:pt x="537" y="1060"/>
                    </a:lnTo>
                    <a:lnTo>
                      <a:pt x="537" y="1058"/>
                    </a:lnTo>
                    <a:lnTo>
                      <a:pt x="537" y="1055"/>
                    </a:lnTo>
                    <a:lnTo>
                      <a:pt x="535" y="1053"/>
                    </a:lnTo>
                    <a:lnTo>
                      <a:pt x="532" y="1050"/>
                    </a:lnTo>
                    <a:lnTo>
                      <a:pt x="530" y="1050"/>
                    </a:lnTo>
                    <a:lnTo>
                      <a:pt x="528" y="1053"/>
                    </a:lnTo>
                    <a:lnTo>
                      <a:pt x="525" y="1055"/>
                    </a:lnTo>
                    <a:lnTo>
                      <a:pt x="525" y="1058"/>
                    </a:lnTo>
                    <a:lnTo>
                      <a:pt x="523" y="1060"/>
                    </a:lnTo>
                    <a:lnTo>
                      <a:pt x="523" y="1062"/>
                    </a:lnTo>
                    <a:lnTo>
                      <a:pt x="518" y="1062"/>
                    </a:lnTo>
                    <a:lnTo>
                      <a:pt x="516" y="1065"/>
                    </a:lnTo>
                    <a:lnTo>
                      <a:pt x="513" y="1062"/>
                    </a:lnTo>
                    <a:lnTo>
                      <a:pt x="511" y="1062"/>
                    </a:lnTo>
                    <a:lnTo>
                      <a:pt x="504" y="1060"/>
                    </a:lnTo>
                    <a:lnTo>
                      <a:pt x="502" y="1055"/>
                    </a:lnTo>
                    <a:lnTo>
                      <a:pt x="499" y="1053"/>
                    </a:lnTo>
                    <a:lnTo>
                      <a:pt x="494" y="1046"/>
                    </a:lnTo>
                    <a:lnTo>
                      <a:pt x="490" y="1041"/>
                    </a:lnTo>
                    <a:lnTo>
                      <a:pt x="487" y="1041"/>
                    </a:lnTo>
                    <a:lnTo>
                      <a:pt x="485" y="1043"/>
                    </a:lnTo>
                    <a:lnTo>
                      <a:pt x="483" y="1048"/>
                    </a:lnTo>
                    <a:lnTo>
                      <a:pt x="480" y="1048"/>
                    </a:lnTo>
                    <a:lnTo>
                      <a:pt x="478" y="1050"/>
                    </a:lnTo>
                    <a:lnTo>
                      <a:pt x="476" y="1048"/>
                    </a:lnTo>
                    <a:lnTo>
                      <a:pt x="473" y="1046"/>
                    </a:lnTo>
                    <a:lnTo>
                      <a:pt x="471" y="1041"/>
                    </a:lnTo>
                    <a:lnTo>
                      <a:pt x="468" y="1039"/>
                    </a:lnTo>
                    <a:lnTo>
                      <a:pt x="466" y="1024"/>
                    </a:lnTo>
                    <a:lnTo>
                      <a:pt x="466" y="1022"/>
                    </a:lnTo>
                    <a:lnTo>
                      <a:pt x="466" y="1022"/>
                    </a:lnTo>
                    <a:lnTo>
                      <a:pt x="464" y="1020"/>
                    </a:lnTo>
                    <a:lnTo>
                      <a:pt x="461" y="1017"/>
                    </a:lnTo>
                    <a:lnTo>
                      <a:pt x="459" y="1013"/>
                    </a:lnTo>
                    <a:lnTo>
                      <a:pt x="459" y="1010"/>
                    </a:lnTo>
                    <a:lnTo>
                      <a:pt x="461" y="1008"/>
                    </a:lnTo>
                    <a:lnTo>
                      <a:pt x="464" y="1005"/>
                    </a:lnTo>
                    <a:lnTo>
                      <a:pt x="471" y="1005"/>
                    </a:lnTo>
                    <a:lnTo>
                      <a:pt x="473" y="1005"/>
                    </a:lnTo>
                    <a:lnTo>
                      <a:pt x="476" y="1003"/>
                    </a:lnTo>
                    <a:lnTo>
                      <a:pt x="476" y="1001"/>
                    </a:lnTo>
                    <a:lnTo>
                      <a:pt x="476" y="998"/>
                    </a:lnTo>
                    <a:lnTo>
                      <a:pt x="473" y="996"/>
                    </a:lnTo>
                    <a:lnTo>
                      <a:pt x="468" y="984"/>
                    </a:lnTo>
                    <a:lnTo>
                      <a:pt x="461" y="972"/>
                    </a:lnTo>
                    <a:lnTo>
                      <a:pt x="445" y="956"/>
                    </a:lnTo>
                    <a:lnTo>
                      <a:pt x="442" y="956"/>
                    </a:lnTo>
                    <a:lnTo>
                      <a:pt x="440" y="956"/>
                    </a:lnTo>
                    <a:lnTo>
                      <a:pt x="438" y="960"/>
                    </a:lnTo>
                    <a:lnTo>
                      <a:pt x="438" y="963"/>
                    </a:lnTo>
                    <a:lnTo>
                      <a:pt x="435" y="963"/>
                    </a:lnTo>
                    <a:lnTo>
                      <a:pt x="433" y="960"/>
                    </a:lnTo>
                    <a:lnTo>
                      <a:pt x="431" y="956"/>
                    </a:lnTo>
                    <a:lnTo>
                      <a:pt x="431" y="953"/>
                    </a:lnTo>
                    <a:lnTo>
                      <a:pt x="431" y="951"/>
                    </a:lnTo>
                    <a:lnTo>
                      <a:pt x="433" y="946"/>
                    </a:lnTo>
                    <a:lnTo>
                      <a:pt x="435" y="944"/>
                    </a:lnTo>
                    <a:lnTo>
                      <a:pt x="435" y="942"/>
                    </a:lnTo>
                    <a:lnTo>
                      <a:pt x="433" y="939"/>
                    </a:lnTo>
                    <a:lnTo>
                      <a:pt x="431" y="937"/>
                    </a:lnTo>
                    <a:lnTo>
                      <a:pt x="421" y="934"/>
                    </a:lnTo>
                    <a:lnTo>
                      <a:pt x="416" y="934"/>
                    </a:lnTo>
                    <a:lnTo>
                      <a:pt x="416" y="930"/>
                    </a:lnTo>
                    <a:lnTo>
                      <a:pt x="419" y="925"/>
                    </a:lnTo>
                    <a:lnTo>
                      <a:pt x="416" y="923"/>
                    </a:lnTo>
                    <a:lnTo>
                      <a:pt x="414" y="920"/>
                    </a:lnTo>
                    <a:lnTo>
                      <a:pt x="395" y="918"/>
                    </a:lnTo>
                    <a:lnTo>
                      <a:pt x="386" y="911"/>
                    </a:lnTo>
                    <a:lnTo>
                      <a:pt x="379" y="916"/>
                    </a:lnTo>
                    <a:lnTo>
                      <a:pt x="376" y="918"/>
                    </a:lnTo>
                    <a:lnTo>
                      <a:pt x="371" y="918"/>
                    </a:lnTo>
                    <a:lnTo>
                      <a:pt x="362" y="916"/>
                    </a:lnTo>
                    <a:lnTo>
                      <a:pt x="357" y="916"/>
                    </a:lnTo>
                    <a:lnTo>
                      <a:pt x="353" y="918"/>
                    </a:lnTo>
                    <a:lnTo>
                      <a:pt x="348" y="925"/>
                    </a:lnTo>
                    <a:lnTo>
                      <a:pt x="348" y="927"/>
                    </a:lnTo>
                    <a:lnTo>
                      <a:pt x="348" y="932"/>
                    </a:lnTo>
                    <a:lnTo>
                      <a:pt x="348" y="934"/>
                    </a:lnTo>
                    <a:lnTo>
                      <a:pt x="345" y="937"/>
                    </a:lnTo>
                    <a:lnTo>
                      <a:pt x="343" y="939"/>
                    </a:lnTo>
                    <a:lnTo>
                      <a:pt x="282" y="949"/>
                    </a:lnTo>
                    <a:lnTo>
                      <a:pt x="272" y="960"/>
                    </a:lnTo>
                    <a:lnTo>
                      <a:pt x="267" y="960"/>
                    </a:lnTo>
                    <a:lnTo>
                      <a:pt x="265" y="958"/>
                    </a:lnTo>
                    <a:lnTo>
                      <a:pt x="263" y="956"/>
                    </a:lnTo>
                    <a:lnTo>
                      <a:pt x="258" y="949"/>
                    </a:lnTo>
                    <a:lnTo>
                      <a:pt x="253" y="942"/>
                    </a:lnTo>
                    <a:lnTo>
                      <a:pt x="251" y="939"/>
                    </a:lnTo>
                    <a:lnTo>
                      <a:pt x="248" y="942"/>
                    </a:lnTo>
                    <a:lnTo>
                      <a:pt x="248" y="944"/>
                    </a:lnTo>
                    <a:lnTo>
                      <a:pt x="248" y="946"/>
                    </a:lnTo>
                    <a:lnTo>
                      <a:pt x="248" y="949"/>
                    </a:lnTo>
                    <a:lnTo>
                      <a:pt x="248" y="951"/>
                    </a:lnTo>
                    <a:lnTo>
                      <a:pt x="248" y="953"/>
                    </a:lnTo>
                    <a:lnTo>
                      <a:pt x="246" y="953"/>
                    </a:lnTo>
                    <a:lnTo>
                      <a:pt x="244" y="953"/>
                    </a:lnTo>
                    <a:lnTo>
                      <a:pt x="241" y="951"/>
                    </a:lnTo>
                    <a:lnTo>
                      <a:pt x="239" y="949"/>
                    </a:lnTo>
                    <a:lnTo>
                      <a:pt x="234" y="949"/>
                    </a:lnTo>
                    <a:lnTo>
                      <a:pt x="232" y="951"/>
                    </a:lnTo>
                    <a:lnTo>
                      <a:pt x="229" y="953"/>
                    </a:lnTo>
                    <a:lnTo>
                      <a:pt x="229" y="956"/>
                    </a:lnTo>
                    <a:lnTo>
                      <a:pt x="227" y="958"/>
                    </a:lnTo>
                    <a:lnTo>
                      <a:pt x="225" y="958"/>
                    </a:lnTo>
                    <a:lnTo>
                      <a:pt x="222" y="958"/>
                    </a:lnTo>
                    <a:lnTo>
                      <a:pt x="218" y="958"/>
                    </a:lnTo>
                    <a:lnTo>
                      <a:pt x="211" y="958"/>
                    </a:lnTo>
                    <a:lnTo>
                      <a:pt x="208" y="956"/>
                    </a:lnTo>
                    <a:lnTo>
                      <a:pt x="206" y="958"/>
                    </a:lnTo>
                    <a:lnTo>
                      <a:pt x="203" y="963"/>
                    </a:lnTo>
                    <a:lnTo>
                      <a:pt x="201" y="963"/>
                    </a:lnTo>
                    <a:lnTo>
                      <a:pt x="199" y="965"/>
                    </a:lnTo>
                    <a:lnTo>
                      <a:pt x="194" y="963"/>
                    </a:lnTo>
                    <a:lnTo>
                      <a:pt x="189" y="960"/>
                    </a:lnTo>
                    <a:lnTo>
                      <a:pt x="189" y="960"/>
                    </a:lnTo>
                    <a:lnTo>
                      <a:pt x="187" y="960"/>
                    </a:lnTo>
                    <a:lnTo>
                      <a:pt x="175" y="963"/>
                    </a:lnTo>
                    <a:lnTo>
                      <a:pt x="168" y="963"/>
                    </a:lnTo>
                    <a:lnTo>
                      <a:pt x="166" y="960"/>
                    </a:lnTo>
                    <a:lnTo>
                      <a:pt x="163" y="958"/>
                    </a:lnTo>
                    <a:lnTo>
                      <a:pt x="161" y="956"/>
                    </a:lnTo>
                    <a:lnTo>
                      <a:pt x="161" y="951"/>
                    </a:lnTo>
                    <a:lnTo>
                      <a:pt x="161" y="944"/>
                    </a:lnTo>
                    <a:lnTo>
                      <a:pt x="161" y="942"/>
                    </a:lnTo>
                    <a:lnTo>
                      <a:pt x="159" y="939"/>
                    </a:lnTo>
                    <a:lnTo>
                      <a:pt x="156" y="939"/>
                    </a:lnTo>
                    <a:lnTo>
                      <a:pt x="151" y="942"/>
                    </a:lnTo>
                    <a:lnTo>
                      <a:pt x="147" y="942"/>
                    </a:lnTo>
                    <a:lnTo>
                      <a:pt x="142" y="937"/>
                    </a:lnTo>
                    <a:lnTo>
                      <a:pt x="140" y="937"/>
                    </a:lnTo>
                    <a:lnTo>
                      <a:pt x="140" y="934"/>
                    </a:lnTo>
                    <a:lnTo>
                      <a:pt x="140" y="934"/>
                    </a:lnTo>
                    <a:lnTo>
                      <a:pt x="140" y="932"/>
                    </a:lnTo>
                    <a:lnTo>
                      <a:pt x="144" y="930"/>
                    </a:lnTo>
                    <a:lnTo>
                      <a:pt x="147" y="930"/>
                    </a:lnTo>
                    <a:lnTo>
                      <a:pt x="147" y="927"/>
                    </a:lnTo>
                    <a:lnTo>
                      <a:pt x="147" y="925"/>
                    </a:lnTo>
                    <a:lnTo>
                      <a:pt x="123" y="889"/>
                    </a:lnTo>
                    <a:lnTo>
                      <a:pt x="118" y="885"/>
                    </a:lnTo>
                    <a:lnTo>
                      <a:pt x="114" y="880"/>
                    </a:lnTo>
                    <a:lnTo>
                      <a:pt x="114" y="878"/>
                    </a:lnTo>
                    <a:lnTo>
                      <a:pt x="111" y="873"/>
                    </a:lnTo>
                    <a:lnTo>
                      <a:pt x="111" y="871"/>
                    </a:lnTo>
                    <a:lnTo>
                      <a:pt x="109" y="868"/>
                    </a:lnTo>
                    <a:lnTo>
                      <a:pt x="104" y="866"/>
                    </a:lnTo>
                    <a:lnTo>
                      <a:pt x="102" y="866"/>
                    </a:lnTo>
                    <a:lnTo>
                      <a:pt x="99" y="868"/>
                    </a:lnTo>
                    <a:lnTo>
                      <a:pt x="99" y="871"/>
                    </a:lnTo>
                    <a:lnTo>
                      <a:pt x="99" y="873"/>
                    </a:lnTo>
                    <a:lnTo>
                      <a:pt x="92" y="875"/>
                    </a:lnTo>
                    <a:lnTo>
                      <a:pt x="90" y="875"/>
                    </a:lnTo>
                    <a:lnTo>
                      <a:pt x="85" y="871"/>
                    </a:lnTo>
                    <a:lnTo>
                      <a:pt x="76" y="863"/>
                    </a:lnTo>
                    <a:lnTo>
                      <a:pt x="64" y="859"/>
                    </a:lnTo>
                    <a:lnTo>
                      <a:pt x="64" y="856"/>
                    </a:lnTo>
                    <a:lnTo>
                      <a:pt x="66" y="854"/>
                    </a:lnTo>
                    <a:lnTo>
                      <a:pt x="71" y="849"/>
                    </a:lnTo>
                    <a:lnTo>
                      <a:pt x="73" y="847"/>
                    </a:lnTo>
                    <a:lnTo>
                      <a:pt x="73" y="845"/>
                    </a:lnTo>
                    <a:lnTo>
                      <a:pt x="73" y="842"/>
                    </a:lnTo>
                    <a:lnTo>
                      <a:pt x="71" y="835"/>
                    </a:lnTo>
                    <a:lnTo>
                      <a:pt x="71" y="833"/>
                    </a:lnTo>
                    <a:lnTo>
                      <a:pt x="71" y="830"/>
                    </a:lnTo>
                    <a:lnTo>
                      <a:pt x="71" y="828"/>
                    </a:lnTo>
                    <a:lnTo>
                      <a:pt x="69" y="823"/>
                    </a:lnTo>
                    <a:lnTo>
                      <a:pt x="64" y="816"/>
                    </a:lnTo>
                    <a:lnTo>
                      <a:pt x="45" y="792"/>
                    </a:lnTo>
                    <a:lnTo>
                      <a:pt x="40" y="790"/>
                    </a:lnTo>
                    <a:lnTo>
                      <a:pt x="35" y="785"/>
                    </a:lnTo>
                    <a:lnTo>
                      <a:pt x="26" y="781"/>
                    </a:lnTo>
                    <a:lnTo>
                      <a:pt x="21" y="781"/>
                    </a:lnTo>
                    <a:lnTo>
                      <a:pt x="17" y="783"/>
                    </a:lnTo>
                    <a:lnTo>
                      <a:pt x="17" y="781"/>
                    </a:lnTo>
                    <a:lnTo>
                      <a:pt x="14" y="776"/>
                    </a:lnTo>
                    <a:lnTo>
                      <a:pt x="14" y="774"/>
                    </a:lnTo>
                    <a:lnTo>
                      <a:pt x="12" y="769"/>
                    </a:lnTo>
                    <a:lnTo>
                      <a:pt x="7" y="764"/>
                    </a:lnTo>
                    <a:lnTo>
                      <a:pt x="7" y="759"/>
                    </a:lnTo>
                    <a:lnTo>
                      <a:pt x="7" y="755"/>
                    </a:lnTo>
                    <a:lnTo>
                      <a:pt x="7" y="750"/>
                    </a:lnTo>
                    <a:lnTo>
                      <a:pt x="9" y="747"/>
                    </a:lnTo>
                    <a:lnTo>
                      <a:pt x="7" y="745"/>
                    </a:lnTo>
                    <a:lnTo>
                      <a:pt x="5" y="740"/>
                    </a:lnTo>
                    <a:lnTo>
                      <a:pt x="5" y="738"/>
                    </a:lnTo>
                    <a:lnTo>
                      <a:pt x="7" y="733"/>
                    </a:lnTo>
                    <a:lnTo>
                      <a:pt x="12" y="729"/>
                    </a:lnTo>
                    <a:lnTo>
                      <a:pt x="12" y="726"/>
                    </a:lnTo>
                    <a:lnTo>
                      <a:pt x="12" y="726"/>
                    </a:lnTo>
                    <a:lnTo>
                      <a:pt x="9" y="721"/>
                    </a:lnTo>
                    <a:lnTo>
                      <a:pt x="7" y="717"/>
                    </a:lnTo>
                    <a:lnTo>
                      <a:pt x="7" y="714"/>
                    </a:lnTo>
                    <a:lnTo>
                      <a:pt x="9" y="714"/>
                    </a:lnTo>
                    <a:lnTo>
                      <a:pt x="14" y="712"/>
                    </a:lnTo>
                    <a:lnTo>
                      <a:pt x="17" y="712"/>
                    </a:lnTo>
                    <a:lnTo>
                      <a:pt x="21" y="712"/>
                    </a:lnTo>
                    <a:lnTo>
                      <a:pt x="24" y="707"/>
                    </a:lnTo>
                    <a:lnTo>
                      <a:pt x="26" y="702"/>
                    </a:lnTo>
                    <a:lnTo>
                      <a:pt x="28" y="695"/>
                    </a:lnTo>
                    <a:lnTo>
                      <a:pt x="31" y="688"/>
                    </a:lnTo>
                    <a:lnTo>
                      <a:pt x="43" y="676"/>
                    </a:lnTo>
                    <a:lnTo>
                      <a:pt x="38" y="667"/>
                    </a:lnTo>
                    <a:lnTo>
                      <a:pt x="35" y="665"/>
                    </a:lnTo>
                    <a:lnTo>
                      <a:pt x="33" y="665"/>
                    </a:lnTo>
                    <a:lnTo>
                      <a:pt x="31" y="665"/>
                    </a:lnTo>
                    <a:lnTo>
                      <a:pt x="26" y="665"/>
                    </a:lnTo>
                    <a:lnTo>
                      <a:pt x="24" y="667"/>
                    </a:lnTo>
                    <a:lnTo>
                      <a:pt x="21" y="665"/>
                    </a:lnTo>
                    <a:lnTo>
                      <a:pt x="19" y="662"/>
                    </a:lnTo>
                    <a:lnTo>
                      <a:pt x="19" y="655"/>
                    </a:lnTo>
                    <a:lnTo>
                      <a:pt x="21" y="646"/>
                    </a:lnTo>
                    <a:lnTo>
                      <a:pt x="21" y="641"/>
                    </a:lnTo>
                    <a:lnTo>
                      <a:pt x="19" y="634"/>
                    </a:lnTo>
                    <a:lnTo>
                      <a:pt x="19" y="631"/>
                    </a:lnTo>
                    <a:lnTo>
                      <a:pt x="17" y="629"/>
                    </a:lnTo>
                    <a:lnTo>
                      <a:pt x="17" y="627"/>
                    </a:lnTo>
                    <a:lnTo>
                      <a:pt x="14" y="627"/>
                    </a:lnTo>
                    <a:lnTo>
                      <a:pt x="12" y="624"/>
                    </a:lnTo>
                    <a:lnTo>
                      <a:pt x="9" y="622"/>
                    </a:lnTo>
                    <a:lnTo>
                      <a:pt x="9" y="620"/>
                    </a:lnTo>
                    <a:lnTo>
                      <a:pt x="7" y="620"/>
                    </a:lnTo>
                    <a:lnTo>
                      <a:pt x="7" y="620"/>
                    </a:lnTo>
                    <a:lnTo>
                      <a:pt x="2" y="620"/>
                    </a:lnTo>
                    <a:lnTo>
                      <a:pt x="2" y="620"/>
                    </a:lnTo>
                    <a:lnTo>
                      <a:pt x="2" y="620"/>
                    </a:lnTo>
                    <a:lnTo>
                      <a:pt x="0" y="617"/>
                    </a:lnTo>
                    <a:lnTo>
                      <a:pt x="0" y="615"/>
                    </a:lnTo>
                    <a:lnTo>
                      <a:pt x="2" y="610"/>
                    </a:lnTo>
                    <a:lnTo>
                      <a:pt x="2" y="608"/>
                    </a:lnTo>
                    <a:lnTo>
                      <a:pt x="7" y="605"/>
                    </a:lnTo>
                    <a:lnTo>
                      <a:pt x="9" y="603"/>
                    </a:lnTo>
                    <a:lnTo>
                      <a:pt x="9" y="601"/>
                    </a:lnTo>
                    <a:lnTo>
                      <a:pt x="5" y="596"/>
                    </a:lnTo>
                    <a:lnTo>
                      <a:pt x="2" y="594"/>
                    </a:lnTo>
                    <a:lnTo>
                      <a:pt x="5" y="594"/>
                    </a:lnTo>
                    <a:lnTo>
                      <a:pt x="7" y="591"/>
                    </a:lnTo>
                    <a:lnTo>
                      <a:pt x="17" y="591"/>
                    </a:lnTo>
                    <a:lnTo>
                      <a:pt x="19" y="591"/>
                    </a:lnTo>
                    <a:lnTo>
                      <a:pt x="21" y="587"/>
                    </a:lnTo>
                    <a:lnTo>
                      <a:pt x="21" y="584"/>
                    </a:lnTo>
                    <a:lnTo>
                      <a:pt x="21" y="577"/>
                    </a:lnTo>
                    <a:lnTo>
                      <a:pt x="26" y="568"/>
                    </a:lnTo>
                    <a:lnTo>
                      <a:pt x="28" y="560"/>
                    </a:lnTo>
                    <a:lnTo>
                      <a:pt x="31" y="558"/>
                    </a:lnTo>
                    <a:lnTo>
                      <a:pt x="47" y="539"/>
                    </a:lnTo>
                    <a:lnTo>
                      <a:pt x="50" y="537"/>
                    </a:lnTo>
                    <a:lnTo>
                      <a:pt x="50" y="532"/>
                    </a:lnTo>
                    <a:lnTo>
                      <a:pt x="52" y="527"/>
                    </a:lnTo>
                    <a:lnTo>
                      <a:pt x="54" y="525"/>
                    </a:lnTo>
                    <a:lnTo>
                      <a:pt x="59" y="520"/>
                    </a:lnTo>
                    <a:lnTo>
                      <a:pt x="62" y="516"/>
                    </a:lnTo>
                    <a:lnTo>
                      <a:pt x="66" y="511"/>
                    </a:lnTo>
                    <a:lnTo>
                      <a:pt x="69" y="508"/>
                    </a:lnTo>
                    <a:lnTo>
                      <a:pt x="71" y="506"/>
                    </a:lnTo>
                    <a:lnTo>
                      <a:pt x="73" y="504"/>
                    </a:lnTo>
                    <a:lnTo>
                      <a:pt x="73" y="499"/>
                    </a:lnTo>
                    <a:lnTo>
                      <a:pt x="71" y="497"/>
                    </a:lnTo>
                    <a:lnTo>
                      <a:pt x="69" y="497"/>
                    </a:lnTo>
                    <a:lnTo>
                      <a:pt x="66" y="497"/>
                    </a:lnTo>
                    <a:lnTo>
                      <a:pt x="64" y="497"/>
                    </a:lnTo>
                    <a:lnTo>
                      <a:pt x="54" y="497"/>
                    </a:lnTo>
                    <a:lnTo>
                      <a:pt x="52" y="497"/>
                    </a:lnTo>
                    <a:lnTo>
                      <a:pt x="50" y="494"/>
                    </a:lnTo>
                    <a:lnTo>
                      <a:pt x="47" y="494"/>
                    </a:lnTo>
                    <a:lnTo>
                      <a:pt x="47" y="492"/>
                    </a:lnTo>
                    <a:lnTo>
                      <a:pt x="47" y="489"/>
                    </a:lnTo>
                    <a:lnTo>
                      <a:pt x="47" y="487"/>
                    </a:lnTo>
                    <a:lnTo>
                      <a:pt x="47" y="485"/>
                    </a:lnTo>
                    <a:lnTo>
                      <a:pt x="52" y="482"/>
                    </a:lnTo>
                    <a:lnTo>
                      <a:pt x="54" y="480"/>
                    </a:lnTo>
                    <a:lnTo>
                      <a:pt x="57" y="478"/>
                    </a:lnTo>
                    <a:lnTo>
                      <a:pt x="59" y="473"/>
                    </a:lnTo>
                    <a:lnTo>
                      <a:pt x="59" y="468"/>
                    </a:lnTo>
                    <a:lnTo>
                      <a:pt x="59" y="466"/>
                    </a:lnTo>
                    <a:lnTo>
                      <a:pt x="57" y="459"/>
                    </a:lnTo>
                    <a:lnTo>
                      <a:pt x="57" y="456"/>
                    </a:lnTo>
                    <a:lnTo>
                      <a:pt x="57" y="454"/>
                    </a:lnTo>
                    <a:lnTo>
                      <a:pt x="57" y="452"/>
                    </a:lnTo>
                    <a:lnTo>
                      <a:pt x="59" y="449"/>
                    </a:lnTo>
                    <a:lnTo>
                      <a:pt x="62" y="447"/>
                    </a:lnTo>
                    <a:lnTo>
                      <a:pt x="64" y="447"/>
                    </a:lnTo>
                    <a:lnTo>
                      <a:pt x="66" y="445"/>
                    </a:lnTo>
                    <a:lnTo>
                      <a:pt x="78" y="447"/>
                    </a:lnTo>
                    <a:lnTo>
                      <a:pt x="83" y="447"/>
                    </a:lnTo>
                    <a:lnTo>
                      <a:pt x="85" y="445"/>
                    </a:lnTo>
                    <a:lnTo>
                      <a:pt x="88" y="442"/>
                    </a:lnTo>
                    <a:lnTo>
                      <a:pt x="90" y="440"/>
                    </a:lnTo>
                    <a:lnTo>
                      <a:pt x="90" y="437"/>
                    </a:lnTo>
                    <a:lnTo>
                      <a:pt x="90" y="435"/>
                    </a:lnTo>
                    <a:lnTo>
                      <a:pt x="90" y="433"/>
                    </a:lnTo>
                    <a:lnTo>
                      <a:pt x="85" y="430"/>
                    </a:lnTo>
                    <a:lnTo>
                      <a:pt x="83" y="428"/>
                    </a:lnTo>
                    <a:lnTo>
                      <a:pt x="80" y="426"/>
                    </a:lnTo>
                    <a:lnTo>
                      <a:pt x="78" y="423"/>
                    </a:lnTo>
                    <a:lnTo>
                      <a:pt x="76" y="423"/>
                    </a:lnTo>
                    <a:lnTo>
                      <a:pt x="73" y="423"/>
                    </a:lnTo>
                    <a:lnTo>
                      <a:pt x="71" y="421"/>
                    </a:lnTo>
                    <a:lnTo>
                      <a:pt x="71" y="421"/>
                    </a:lnTo>
                    <a:lnTo>
                      <a:pt x="69" y="418"/>
                    </a:lnTo>
                    <a:lnTo>
                      <a:pt x="69" y="414"/>
                    </a:lnTo>
                    <a:lnTo>
                      <a:pt x="66" y="397"/>
                    </a:lnTo>
                    <a:lnTo>
                      <a:pt x="66" y="392"/>
                    </a:lnTo>
                    <a:lnTo>
                      <a:pt x="66" y="390"/>
                    </a:lnTo>
                    <a:lnTo>
                      <a:pt x="62" y="383"/>
                    </a:lnTo>
                    <a:lnTo>
                      <a:pt x="62" y="381"/>
                    </a:lnTo>
                    <a:lnTo>
                      <a:pt x="66" y="376"/>
                    </a:lnTo>
                    <a:lnTo>
                      <a:pt x="76" y="371"/>
                    </a:lnTo>
                    <a:lnTo>
                      <a:pt x="99" y="364"/>
                    </a:lnTo>
                    <a:lnTo>
                      <a:pt x="116" y="359"/>
                    </a:lnTo>
                    <a:lnTo>
                      <a:pt x="118" y="359"/>
                    </a:lnTo>
                    <a:lnTo>
                      <a:pt x="118" y="357"/>
                    </a:lnTo>
                    <a:lnTo>
                      <a:pt x="118" y="355"/>
                    </a:lnTo>
                    <a:lnTo>
                      <a:pt x="118" y="352"/>
                    </a:lnTo>
                    <a:lnTo>
                      <a:pt x="118" y="350"/>
                    </a:lnTo>
                    <a:lnTo>
                      <a:pt x="121" y="347"/>
                    </a:lnTo>
                    <a:lnTo>
                      <a:pt x="123" y="345"/>
                    </a:lnTo>
                    <a:lnTo>
                      <a:pt x="130" y="345"/>
                    </a:lnTo>
                    <a:lnTo>
                      <a:pt x="132" y="345"/>
                    </a:lnTo>
                    <a:lnTo>
                      <a:pt x="135" y="345"/>
                    </a:lnTo>
                    <a:lnTo>
                      <a:pt x="144" y="352"/>
                    </a:lnTo>
                    <a:lnTo>
                      <a:pt x="147" y="352"/>
                    </a:lnTo>
                    <a:lnTo>
                      <a:pt x="149" y="352"/>
                    </a:lnTo>
                    <a:lnTo>
                      <a:pt x="154" y="347"/>
                    </a:lnTo>
                    <a:lnTo>
                      <a:pt x="156" y="347"/>
                    </a:lnTo>
                    <a:lnTo>
                      <a:pt x="159" y="347"/>
                    </a:lnTo>
                    <a:lnTo>
                      <a:pt x="163" y="352"/>
                    </a:lnTo>
                    <a:lnTo>
                      <a:pt x="166" y="352"/>
                    </a:lnTo>
                    <a:lnTo>
                      <a:pt x="168" y="350"/>
                    </a:lnTo>
                    <a:lnTo>
                      <a:pt x="170" y="347"/>
                    </a:lnTo>
                    <a:lnTo>
                      <a:pt x="170" y="345"/>
                    </a:lnTo>
                    <a:lnTo>
                      <a:pt x="173" y="343"/>
                    </a:lnTo>
                    <a:lnTo>
                      <a:pt x="170" y="331"/>
                    </a:lnTo>
                    <a:lnTo>
                      <a:pt x="168" y="326"/>
                    </a:lnTo>
                    <a:lnTo>
                      <a:pt x="166" y="324"/>
                    </a:lnTo>
                    <a:lnTo>
                      <a:pt x="166" y="319"/>
                    </a:lnTo>
                    <a:lnTo>
                      <a:pt x="168" y="317"/>
                    </a:lnTo>
                    <a:lnTo>
                      <a:pt x="170" y="314"/>
                    </a:lnTo>
                    <a:lnTo>
                      <a:pt x="175" y="314"/>
                    </a:lnTo>
                    <a:lnTo>
                      <a:pt x="173" y="310"/>
                    </a:lnTo>
                    <a:lnTo>
                      <a:pt x="168" y="300"/>
                    </a:lnTo>
                    <a:lnTo>
                      <a:pt x="166" y="298"/>
                    </a:lnTo>
                    <a:lnTo>
                      <a:pt x="166" y="293"/>
                    </a:lnTo>
                    <a:lnTo>
                      <a:pt x="168" y="291"/>
                    </a:lnTo>
                    <a:lnTo>
                      <a:pt x="173" y="284"/>
                    </a:lnTo>
                    <a:lnTo>
                      <a:pt x="173" y="281"/>
                    </a:lnTo>
                    <a:lnTo>
                      <a:pt x="173" y="276"/>
                    </a:lnTo>
                    <a:lnTo>
                      <a:pt x="170" y="274"/>
                    </a:lnTo>
                    <a:lnTo>
                      <a:pt x="170" y="269"/>
                    </a:lnTo>
                    <a:lnTo>
                      <a:pt x="173" y="267"/>
                    </a:lnTo>
                    <a:lnTo>
                      <a:pt x="173" y="262"/>
                    </a:lnTo>
                    <a:lnTo>
                      <a:pt x="173" y="260"/>
                    </a:lnTo>
                    <a:lnTo>
                      <a:pt x="170" y="255"/>
                    </a:lnTo>
                    <a:lnTo>
                      <a:pt x="168" y="253"/>
                    </a:lnTo>
                    <a:lnTo>
                      <a:pt x="168" y="248"/>
                    </a:lnTo>
                    <a:lnTo>
                      <a:pt x="166" y="241"/>
                    </a:lnTo>
                    <a:lnTo>
                      <a:pt x="163" y="239"/>
                    </a:lnTo>
                    <a:lnTo>
                      <a:pt x="166" y="234"/>
                    </a:lnTo>
                    <a:lnTo>
                      <a:pt x="168" y="234"/>
                    </a:lnTo>
                    <a:lnTo>
                      <a:pt x="170" y="231"/>
                    </a:lnTo>
                    <a:lnTo>
                      <a:pt x="177" y="231"/>
                    </a:lnTo>
                    <a:lnTo>
                      <a:pt x="180" y="231"/>
                    </a:lnTo>
                    <a:lnTo>
                      <a:pt x="182" y="227"/>
                    </a:lnTo>
                    <a:lnTo>
                      <a:pt x="187" y="220"/>
                    </a:lnTo>
                    <a:lnTo>
                      <a:pt x="189" y="217"/>
                    </a:lnTo>
                    <a:lnTo>
                      <a:pt x="192" y="215"/>
                    </a:lnTo>
                    <a:lnTo>
                      <a:pt x="194" y="213"/>
                    </a:lnTo>
                    <a:lnTo>
                      <a:pt x="196" y="210"/>
                    </a:lnTo>
                    <a:lnTo>
                      <a:pt x="201" y="205"/>
                    </a:lnTo>
                    <a:lnTo>
                      <a:pt x="211" y="196"/>
                    </a:lnTo>
                    <a:lnTo>
                      <a:pt x="213" y="194"/>
                    </a:lnTo>
                    <a:lnTo>
                      <a:pt x="213" y="189"/>
                    </a:lnTo>
                    <a:lnTo>
                      <a:pt x="213" y="182"/>
                    </a:lnTo>
                    <a:lnTo>
                      <a:pt x="211" y="177"/>
                    </a:lnTo>
                    <a:lnTo>
                      <a:pt x="206" y="175"/>
                    </a:lnTo>
                    <a:lnTo>
                      <a:pt x="206" y="172"/>
                    </a:lnTo>
                    <a:lnTo>
                      <a:pt x="206" y="156"/>
                    </a:lnTo>
                    <a:lnTo>
                      <a:pt x="208" y="151"/>
                    </a:lnTo>
                    <a:lnTo>
                      <a:pt x="213" y="144"/>
                    </a:lnTo>
                    <a:lnTo>
                      <a:pt x="213" y="139"/>
                    </a:lnTo>
                    <a:lnTo>
                      <a:pt x="215" y="134"/>
                    </a:lnTo>
                    <a:lnTo>
                      <a:pt x="215" y="132"/>
                    </a:lnTo>
                    <a:lnTo>
                      <a:pt x="213" y="127"/>
                    </a:lnTo>
                    <a:lnTo>
                      <a:pt x="208" y="120"/>
                    </a:lnTo>
                    <a:lnTo>
                      <a:pt x="206" y="116"/>
                    </a:lnTo>
                    <a:lnTo>
                      <a:pt x="203" y="11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3605213" y="336550"/>
                <a:ext cx="1160463" cy="728663"/>
              </a:xfrm>
              <a:custGeom>
                <a:avLst/>
                <a:gdLst>
                  <a:gd name="T0" fmla="*/ 16 w 731"/>
                  <a:gd name="T1" fmla="*/ 310 h 459"/>
                  <a:gd name="T2" fmla="*/ 14 w 731"/>
                  <a:gd name="T3" fmla="*/ 236 h 459"/>
                  <a:gd name="T4" fmla="*/ 2 w 731"/>
                  <a:gd name="T5" fmla="*/ 165 h 459"/>
                  <a:gd name="T6" fmla="*/ 4 w 731"/>
                  <a:gd name="T7" fmla="*/ 101 h 459"/>
                  <a:gd name="T8" fmla="*/ 28 w 731"/>
                  <a:gd name="T9" fmla="*/ 87 h 459"/>
                  <a:gd name="T10" fmla="*/ 151 w 731"/>
                  <a:gd name="T11" fmla="*/ 33 h 459"/>
                  <a:gd name="T12" fmla="*/ 250 w 731"/>
                  <a:gd name="T13" fmla="*/ 4 h 459"/>
                  <a:gd name="T14" fmla="*/ 279 w 731"/>
                  <a:gd name="T15" fmla="*/ 54 h 459"/>
                  <a:gd name="T16" fmla="*/ 276 w 731"/>
                  <a:gd name="T17" fmla="*/ 97 h 459"/>
                  <a:gd name="T18" fmla="*/ 284 w 731"/>
                  <a:gd name="T19" fmla="*/ 113 h 459"/>
                  <a:gd name="T20" fmla="*/ 300 w 731"/>
                  <a:gd name="T21" fmla="*/ 116 h 459"/>
                  <a:gd name="T22" fmla="*/ 319 w 731"/>
                  <a:gd name="T23" fmla="*/ 137 h 459"/>
                  <a:gd name="T24" fmla="*/ 362 w 731"/>
                  <a:gd name="T25" fmla="*/ 161 h 459"/>
                  <a:gd name="T26" fmla="*/ 426 w 731"/>
                  <a:gd name="T27" fmla="*/ 130 h 459"/>
                  <a:gd name="T28" fmla="*/ 452 w 731"/>
                  <a:gd name="T29" fmla="*/ 161 h 459"/>
                  <a:gd name="T30" fmla="*/ 466 w 731"/>
                  <a:gd name="T31" fmla="*/ 232 h 459"/>
                  <a:gd name="T32" fmla="*/ 508 w 731"/>
                  <a:gd name="T33" fmla="*/ 241 h 459"/>
                  <a:gd name="T34" fmla="*/ 527 w 731"/>
                  <a:gd name="T35" fmla="*/ 236 h 459"/>
                  <a:gd name="T36" fmla="*/ 558 w 731"/>
                  <a:gd name="T37" fmla="*/ 248 h 459"/>
                  <a:gd name="T38" fmla="*/ 584 w 731"/>
                  <a:gd name="T39" fmla="*/ 324 h 459"/>
                  <a:gd name="T40" fmla="*/ 589 w 731"/>
                  <a:gd name="T41" fmla="*/ 314 h 459"/>
                  <a:gd name="T42" fmla="*/ 629 w 731"/>
                  <a:gd name="T43" fmla="*/ 305 h 459"/>
                  <a:gd name="T44" fmla="*/ 674 w 731"/>
                  <a:gd name="T45" fmla="*/ 303 h 459"/>
                  <a:gd name="T46" fmla="*/ 709 w 731"/>
                  <a:gd name="T47" fmla="*/ 336 h 459"/>
                  <a:gd name="T48" fmla="*/ 721 w 731"/>
                  <a:gd name="T49" fmla="*/ 333 h 459"/>
                  <a:gd name="T50" fmla="*/ 712 w 731"/>
                  <a:gd name="T51" fmla="*/ 357 h 459"/>
                  <a:gd name="T52" fmla="*/ 719 w 731"/>
                  <a:gd name="T53" fmla="*/ 388 h 459"/>
                  <a:gd name="T54" fmla="*/ 724 w 731"/>
                  <a:gd name="T55" fmla="*/ 421 h 459"/>
                  <a:gd name="T56" fmla="*/ 712 w 731"/>
                  <a:gd name="T57" fmla="*/ 442 h 459"/>
                  <a:gd name="T58" fmla="*/ 702 w 731"/>
                  <a:gd name="T59" fmla="*/ 459 h 459"/>
                  <a:gd name="T60" fmla="*/ 669 w 731"/>
                  <a:gd name="T61" fmla="*/ 445 h 459"/>
                  <a:gd name="T62" fmla="*/ 657 w 731"/>
                  <a:gd name="T63" fmla="*/ 430 h 459"/>
                  <a:gd name="T64" fmla="*/ 641 w 731"/>
                  <a:gd name="T65" fmla="*/ 438 h 459"/>
                  <a:gd name="T66" fmla="*/ 591 w 731"/>
                  <a:gd name="T67" fmla="*/ 426 h 459"/>
                  <a:gd name="T68" fmla="*/ 563 w 731"/>
                  <a:gd name="T69" fmla="*/ 435 h 459"/>
                  <a:gd name="T70" fmla="*/ 537 w 731"/>
                  <a:gd name="T71" fmla="*/ 440 h 459"/>
                  <a:gd name="T72" fmla="*/ 513 w 731"/>
                  <a:gd name="T73" fmla="*/ 445 h 459"/>
                  <a:gd name="T74" fmla="*/ 492 w 731"/>
                  <a:gd name="T75" fmla="*/ 447 h 459"/>
                  <a:gd name="T76" fmla="*/ 409 w 731"/>
                  <a:gd name="T77" fmla="*/ 428 h 459"/>
                  <a:gd name="T78" fmla="*/ 392 w 731"/>
                  <a:gd name="T79" fmla="*/ 435 h 459"/>
                  <a:gd name="T80" fmla="*/ 369 w 731"/>
                  <a:gd name="T81" fmla="*/ 447 h 459"/>
                  <a:gd name="T82" fmla="*/ 359 w 731"/>
                  <a:gd name="T83" fmla="*/ 442 h 459"/>
                  <a:gd name="T84" fmla="*/ 350 w 731"/>
                  <a:gd name="T85" fmla="*/ 430 h 459"/>
                  <a:gd name="T86" fmla="*/ 331 w 731"/>
                  <a:gd name="T87" fmla="*/ 438 h 459"/>
                  <a:gd name="T88" fmla="*/ 329 w 731"/>
                  <a:gd name="T89" fmla="*/ 414 h 459"/>
                  <a:gd name="T90" fmla="*/ 317 w 731"/>
                  <a:gd name="T91" fmla="*/ 414 h 459"/>
                  <a:gd name="T92" fmla="*/ 314 w 731"/>
                  <a:gd name="T93" fmla="*/ 428 h 459"/>
                  <a:gd name="T94" fmla="*/ 286 w 731"/>
                  <a:gd name="T95" fmla="*/ 419 h 459"/>
                  <a:gd name="T96" fmla="*/ 279 w 731"/>
                  <a:gd name="T97" fmla="*/ 407 h 459"/>
                  <a:gd name="T98" fmla="*/ 258 w 731"/>
                  <a:gd name="T99" fmla="*/ 409 h 459"/>
                  <a:gd name="T100" fmla="*/ 239 w 731"/>
                  <a:gd name="T101" fmla="*/ 423 h 459"/>
                  <a:gd name="T102" fmla="*/ 227 w 731"/>
                  <a:gd name="T103" fmla="*/ 412 h 459"/>
                  <a:gd name="T104" fmla="*/ 239 w 731"/>
                  <a:gd name="T105" fmla="*/ 393 h 459"/>
                  <a:gd name="T106" fmla="*/ 236 w 731"/>
                  <a:gd name="T107" fmla="*/ 369 h 459"/>
                  <a:gd name="T108" fmla="*/ 217 w 731"/>
                  <a:gd name="T109" fmla="*/ 369 h 459"/>
                  <a:gd name="T110" fmla="*/ 208 w 731"/>
                  <a:gd name="T111" fmla="*/ 369 h 459"/>
                  <a:gd name="T112" fmla="*/ 182 w 731"/>
                  <a:gd name="T113" fmla="*/ 376 h 459"/>
                  <a:gd name="T114" fmla="*/ 142 w 731"/>
                  <a:gd name="T115" fmla="*/ 374 h 459"/>
                  <a:gd name="T116" fmla="*/ 130 w 731"/>
                  <a:gd name="T117" fmla="*/ 355 h 459"/>
                  <a:gd name="T118" fmla="*/ 108 w 731"/>
                  <a:gd name="T119" fmla="*/ 329 h 459"/>
                  <a:gd name="T120" fmla="*/ 92 w 731"/>
                  <a:gd name="T121" fmla="*/ 333 h 459"/>
                  <a:gd name="T122" fmla="*/ 68 w 731"/>
                  <a:gd name="T123" fmla="*/ 317 h 459"/>
                  <a:gd name="T124" fmla="*/ 23 w 731"/>
                  <a:gd name="T125" fmla="*/ 324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459">
                    <a:moveTo>
                      <a:pt x="21" y="322"/>
                    </a:moveTo>
                    <a:lnTo>
                      <a:pt x="21" y="322"/>
                    </a:lnTo>
                    <a:lnTo>
                      <a:pt x="14" y="312"/>
                    </a:lnTo>
                    <a:lnTo>
                      <a:pt x="11" y="312"/>
                    </a:lnTo>
                    <a:lnTo>
                      <a:pt x="16" y="312"/>
                    </a:lnTo>
                    <a:lnTo>
                      <a:pt x="16" y="310"/>
                    </a:lnTo>
                    <a:lnTo>
                      <a:pt x="0" y="298"/>
                    </a:lnTo>
                    <a:lnTo>
                      <a:pt x="0" y="296"/>
                    </a:lnTo>
                    <a:lnTo>
                      <a:pt x="4" y="281"/>
                    </a:lnTo>
                    <a:lnTo>
                      <a:pt x="4" y="260"/>
                    </a:lnTo>
                    <a:lnTo>
                      <a:pt x="7" y="243"/>
                    </a:lnTo>
                    <a:lnTo>
                      <a:pt x="14" y="236"/>
                    </a:lnTo>
                    <a:lnTo>
                      <a:pt x="7" y="225"/>
                    </a:lnTo>
                    <a:lnTo>
                      <a:pt x="4" y="220"/>
                    </a:lnTo>
                    <a:lnTo>
                      <a:pt x="4" y="198"/>
                    </a:lnTo>
                    <a:lnTo>
                      <a:pt x="0" y="182"/>
                    </a:lnTo>
                    <a:lnTo>
                      <a:pt x="0" y="172"/>
                    </a:lnTo>
                    <a:lnTo>
                      <a:pt x="2" y="165"/>
                    </a:lnTo>
                    <a:lnTo>
                      <a:pt x="7" y="149"/>
                    </a:lnTo>
                    <a:lnTo>
                      <a:pt x="9" y="142"/>
                    </a:lnTo>
                    <a:lnTo>
                      <a:pt x="11" y="135"/>
                    </a:lnTo>
                    <a:lnTo>
                      <a:pt x="9" y="123"/>
                    </a:lnTo>
                    <a:lnTo>
                      <a:pt x="4" y="109"/>
                    </a:lnTo>
                    <a:lnTo>
                      <a:pt x="4" y="101"/>
                    </a:lnTo>
                    <a:lnTo>
                      <a:pt x="2" y="99"/>
                    </a:lnTo>
                    <a:lnTo>
                      <a:pt x="9" y="94"/>
                    </a:lnTo>
                    <a:lnTo>
                      <a:pt x="11" y="94"/>
                    </a:lnTo>
                    <a:lnTo>
                      <a:pt x="19" y="92"/>
                    </a:lnTo>
                    <a:lnTo>
                      <a:pt x="23" y="92"/>
                    </a:lnTo>
                    <a:lnTo>
                      <a:pt x="28" y="87"/>
                    </a:lnTo>
                    <a:lnTo>
                      <a:pt x="35" y="75"/>
                    </a:lnTo>
                    <a:lnTo>
                      <a:pt x="42" y="68"/>
                    </a:lnTo>
                    <a:lnTo>
                      <a:pt x="94" y="45"/>
                    </a:lnTo>
                    <a:lnTo>
                      <a:pt x="99" y="45"/>
                    </a:lnTo>
                    <a:lnTo>
                      <a:pt x="108" y="40"/>
                    </a:lnTo>
                    <a:lnTo>
                      <a:pt x="151" y="33"/>
                    </a:lnTo>
                    <a:lnTo>
                      <a:pt x="196" y="16"/>
                    </a:lnTo>
                    <a:lnTo>
                      <a:pt x="198" y="14"/>
                    </a:lnTo>
                    <a:lnTo>
                      <a:pt x="201" y="14"/>
                    </a:lnTo>
                    <a:lnTo>
                      <a:pt x="217" y="16"/>
                    </a:lnTo>
                    <a:lnTo>
                      <a:pt x="239" y="9"/>
                    </a:lnTo>
                    <a:lnTo>
                      <a:pt x="250" y="4"/>
                    </a:lnTo>
                    <a:lnTo>
                      <a:pt x="253" y="0"/>
                    </a:lnTo>
                    <a:lnTo>
                      <a:pt x="258" y="9"/>
                    </a:lnTo>
                    <a:lnTo>
                      <a:pt x="262" y="28"/>
                    </a:lnTo>
                    <a:lnTo>
                      <a:pt x="265" y="38"/>
                    </a:lnTo>
                    <a:lnTo>
                      <a:pt x="274" y="47"/>
                    </a:lnTo>
                    <a:lnTo>
                      <a:pt x="279" y="54"/>
                    </a:lnTo>
                    <a:lnTo>
                      <a:pt x="279" y="61"/>
                    </a:lnTo>
                    <a:lnTo>
                      <a:pt x="279" y="64"/>
                    </a:lnTo>
                    <a:lnTo>
                      <a:pt x="272" y="71"/>
                    </a:lnTo>
                    <a:lnTo>
                      <a:pt x="272" y="75"/>
                    </a:lnTo>
                    <a:lnTo>
                      <a:pt x="276" y="94"/>
                    </a:lnTo>
                    <a:lnTo>
                      <a:pt x="276" y="97"/>
                    </a:lnTo>
                    <a:lnTo>
                      <a:pt x="274" y="101"/>
                    </a:lnTo>
                    <a:lnTo>
                      <a:pt x="274" y="104"/>
                    </a:lnTo>
                    <a:lnTo>
                      <a:pt x="276" y="104"/>
                    </a:lnTo>
                    <a:lnTo>
                      <a:pt x="279" y="106"/>
                    </a:lnTo>
                    <a:lnTo>
                      <a:pt x="279" y="106"/>
                    </a:lnTo>
                    <a:lnTo>
                      <a:pt x="284" y="113"/>
                    </a:lnTo>
                    <a:lnTo>
                      <a:pt x="284" y="116"/>
                    </a:lnTo>
                    <a:lnTo>
                      <a:pt x="286" y="116"/>
                    </a:lnTo>
                    <a:lnTo>
                      <a:pt x="291" y="116"/>
                    </a:lnTo>
                    <a:lnTo>
                      <a:pt x="293" y="116"/>
                    </a:lnTo>
                    <a:lnTo>
                      <a:pt x="298" y="116"/>
                    </a:lnTo>
                    <a:lnTo>
                      <a:pt x="300" y="116"/>
                    </a:lnTo>
                    <a:lnTo>
                      <a:pt x="302" y="118"/>
                    </a:lnTo>
                    <a:lnTo>
                      <a:pt x="305" y="120"/>
                    </a:lnTo>
                    <a:lnTo>
                      <a:pt x="305" y="123"/>
                    </a:lnTo>
                    <a:lnTo>
                      <a:pt x="307" y="125"/>
                    </a:lnTo>
                    <a:lnTo>
                      <a:pt x="319" y="135"/>
                    </a:lnTo>
                    <a:lnTo>
                      <a:pt x="319" y="137"/>
                    </a:lnTo>
                    <a:lnTo>
                      <a:pt x="324" y="146"/>
                    </a:lnTo>
                    <a:lnTo>
                      <a:pt x="326" y="149"/>
                    </a:lnTo>
                    <a:lnTo>
                      <a:pt x="331" y="154"/>
                    </a:lnTo>
                    <a:lnTo>
                      <a:pt x="355" y="163"/>
                    </a:lnTo>
                    <a:lnTo>
                      <a:pt x="357" y="163"/>
                    </a:lnTo>
                    <a:lnTo>
                      <a:pt x="362" y="161"/>
                    </a:lnTo>
                    <a:lnTo>
                      <a:pt x="369" y="146"/>
                    </a:lnTo>
                    <a:lnTo>
                      <a:pt x="373" y="142"/>
                    </a:lnTo>
                    <a:lnTo>
                      <a:pt x="381" y="137"/>
                    </a:lnTo>
                    <a:lnTo>
                      <a:pt x="414" y="125"/>
                    </a:lnTo>
                    <a:lnTo>
                      <a:pt x="421" y="125"/>
                    </a:lnTo>
                    <a:lnTo>
                      <a:pt x="426" y="130"/>
                    </a:lnTo>
                    <a:lnTo>
                      <a:pt x="435" y="144"/>
                    </a:lnTo>
                    <a:lnTo>
                      <a:pt x="440" y="154"/>
                    </a:lnTo>
                    <a:lnTo>
                      <a:pt x="442" y="156"/>
                    </a:lnTo>
                    <a:lnTo>
                      <a:pt x="444" y="156"/>
                    </a:lnTo>
                    <a:lnTo>
                      <a:pt x="449" y="156"/>
                    </a:lnTo>
                    <a:lnTo>
                      <a:pt x="452" y="161"/>
                    </a:lnTo>
                    <a:lnTo>
                      <a:pt x="454" y="170"/>
                    </a:lnTo>
                    <a:lnTo>
                      <a:pt x="452" y="177"/>
                    </a:lnTo>
                    <a:lnTo>
                      <a:pt x="454" y="189"/>
                    </a:lnTo>
                    <a:lnTo>
                      <a:pt x="463" y="213"/>
                    </a:lnTo>
                    <a:lnTo>
                      <a:pt x="463" y="227"/>
                    </a:lnTo>
                    <a:lnTo>
                      <a:pt x="466" y="232"/>
                    </a:lnTo>
                    <a:lnTo>
                      <a:pt x="470" y="236"/>
                    </a:lnTo>
                    <a:lnTo>
                      <a:pt x="473" y="239"/>
                    </a:lnTo>
                    <a:lnTo>
                      <a:pt x="485" y="246"/>
                    </a:lnTo>
                    <a:lnTo>
                      <a:pt x="489" y="246"/>
                    </a:lnTo>
                    <a:lnTo>
                      <a:pt x="496" y="246"/>
                    </a:lnTo>
                    <a:lnTo>
                      <a:pt x="508" y="241"/>
                    </a:lnTo>
                    <a:lnTo>
                      <a:pt x="511" y="236"/>
                    </a:lnTo>
                    <a:lnTo>
                      <a:pt x="515" y="234"/>
                    </a:lnTo>
                    <a:lnTo>
                      <a:pt x="518" y="232"/>
                    </a:lnTo>
                    <a:lnTo>
                      <a:pt x="520" y="232"/>
                    </a:lnTo>
                    <a:lnTo>
                      <a:pt x="525" y="234"/>
                    </a:lnTo>
                    <a:lnTo>
                      <a:pt x="527" y="236"/>
                    </a:lnTo>
                    <a:lnTo>
                      <a:pt x="527" y="239"/>
                    </a:lnTo>
                    <a:lnTo>
                      <a:pt x="525" y="243"/>
                    </a:lnTo>
                    <a:lnTo>
                      <a:pt x="527" y="246"/>
                    </a:lnTo>
                    <a:lnTo>
                      <a:pt x="546" y="246"/>
                    </a:lnTo>
                    <a:lnTo>
                      <a:pt x="551" y="246"/>
                    </a:lnTo>
                    <a:lnTo>
                      <a:pt x="558" y="248"/>
                    </a:lnTo>
                    <a:lnTo>
                      <a:pt x="563" y="253"/>
                    </a:lnTo>
                    <a:lnTo>
                      <a:pt x="567" y="262"/>
                    </a:lnTo>
                    <a:lnTo>
                      <a:pt x="570" y="279"/>
                    </a:lnTo>
                    <a:lnTo>
                      <a:pt x="572" y="298"/>
                    </a:lnTo>
                    <a:lnTo>
                      <a:pt x="575" y="314"/>
                    </a:lnTo>
                    <a:lnTo>
                      <a:pt x="584" y="324"/>
                    </a:lnTo>
                    <a:lnTo>
                      <a:pt x="586" y="322"/>
                    </a:lnTo>
                    <a:lnTo>
                      <a:pt x="586" y="322"/>
                    </a:lnTo>
                    <a:lnTo>
                      <a:pt x="586" y="322"/>
                    </a:lnTo>
                    <a:lnTo>
                      <a:pt x="589" y="319"/>
                    </a:lnTo>
                    <a:lnTo>
                      <a:pt x="589" y="319"/>
                    </a:lnTo>
                    <a:lnTo>
                      <a:pt x="589" y="314"/>
                    </a:lnTo>
                    <a:lnTo>
                      <a:pt x="594" y="307"/>
                    </a:lnTo>
                    <a:lnTo>
                      <a:pt x="596" y="305"/>
                    </a:lnTo>
                    <a:lnTo>
                      <a:pt x="601" y="303"/>
                    </a:lnTo>
                    <a:lnTo>
                      <a:pt x="612" y="300"/>
                    </a:lnTo>
                    <a:lnTo>
                      <a:pt x="624" y="303"/>
                    </a:lnTo>
                    <a:lnTo>
                      <a:pt x="629" y="305"/>
                    </a:lnTo>
                    <a:lnTo>
                      <a:pt x="634" y="307"/>
                    </a:lnTo>
                    <a:lnTo>
                      <a:pt x="638" y="310"/>
                    </a:lnTo>
                    <a:lnTo>
                      <a:pt x="646" y="310"/>
                    </a:lnTo>
                    <a:lnTo>
                      <a:pt x="662" y="300"/>
                    </a:lnTo>
                    <a:lnTo>
                      <a:pt x="667" y="300"/>
                    </a:lnTo>
                    <a:lnTo>
                      <a:pt x="674" y="303"/>
                    </a:lnTo>
                    <a:lnTo>
                      <a:pt x="683" y="312"/>
                    </a:lnTo>
                    <a:lnTo>
                      <a:pt x="688" y="314"/>
                    </a:lnTo>
                    <a:lnTo>
                      <a:pt x="695" y="319"/>
                    </a:lnTo>
                    <a:lnTo>
                      <a:pt x="702" y="336"/>
                    </a:lnTo>
                    <a:lnTo>
                      <a:pt x="707" y="338"/>
                    </a:lnTo>
                    <a:lnTo>
                      <a:pt x="709" y="336"/>
                    </a:lnTo>
                    <a:lnTo>
                      <a:pt x="709" y="333"/>
                    </a:lnTo>
                    <a:lnTo>
                      <a:pt x="709" y="331"/>
                    </a:lnTo>
                    <a:lnTo>
                      <a:pt x="712" y="329"/>
                    </a:lnTo>
                    <a:lnTo>
                      <a:pt x="714" y="329"/>
                    </a:lnTo>
                    <a:lnTo>
                      <a:pt x="719" y="331"/>
                    </a:lnTo>
                    <a:lnTo>
                      <a:pt x="721" y="333"/>
                    </a:lnTo>
                    <a:lnTo>
                      <a:pt x="724" y="336"/>
                    </a:lnTo>
                    <a:lnTo>
                      <a:pt x="724" y="341"/>
                    </a:lnTo>
                    <a:lnTo>
                      <a:pt x="721" y="345"/>
                    </a:lnTo>
                    <a:lnTo>
                      <a:pt x="714" y="350"/>
                    </a:lnTo>
                    <a:lnTo>
                      <a:pt x="712" y="355"/>
                    </a:lnTo>
                    <a:lnTo>
                      <a:pt x="712" y="357"/>
                    </a:lnTo>
                    <a:lnTo>
                      <a:pt x="709" y="367"/>
                    </a:lnTo>
                    <a:lnTo>
                      <a:pt x="707" y="383"/>
                    </a:lnTo>
                    <a:lnTo>
                      <a:pt x="707" y="390"/>
                    </a:lnTo>
                    <a:lnTo>
                      <a:pt x="709" y="393"/>
                    </a:lnTo>
                    <a:lnTo>
                      <a:pt x="714" y="390"/>
                    </a:lnTo>
                    <a:lnTo>
                      <a:pt x="719" y="388"/>
                    </a:lnTo>
                    <a:lnTo>
                      <a:pt x="721" y="390"/>
                    </a:lnTo>
                    <a:lnTo>
                      <a:pt x="726" y="409"/>
                    </a:lnTo>
                    <a:lnTo>
                      <a:pt x="728" y="412"/>
                    </a:lnTo>
                    <a:lnTo>
                      <a:pt x="731" y="416"/>
                    </a:lnTo>
                    <a:lnTo>
                      <a:pt x="731" y="419"/>
                    </a:lnTo>
                    <a:lnTo>
                      <a:pt x="724" y="421"/>
                    </a:lnTo>
                    <a:lnTo>
                      <a:pt x="719" y="426"/>
                    </a:lnTo>
                    <a:lnTo>
                      <a:pt x="714" y="430"/>
                    </a:lnTo>
                    <a:lnTo>
                      <a:pt x="712" y="435"/>
                    </a:lnTo>
                    <a:lnTo>
                      <a:pt x="709" y="438"/>
                    </a:lnTo>
                    <a:lnTo>
                      <a:pt x="709" y="442"/>
                    </a:lnTo>
                    <a:lnTo>
                      <a:pt x="712" y="442"/>
                    </a:lnTo>
                    <a:lnTo>
                      <a:pt x="712" y="449"/>
                    </a:lnTo>
                    <a:lnTo>
                      <a:pt x="714" y="454"/>
                    </a:lnTo>
                    <a:lnTo>
                      <a:pt x="709" y="456"/>
                    </a:lnTo>
                    <a:lnTo>
                      <a:pt x="707" y="456"/>
                    </a:lnTo>
                    <a:lnTo>
                      <a:pt x="705" y="459"/>
                    </a:lnTo>
                    <a:lnTo>
                      <a:pt x="702" y="459"/>
                    </a:lnTo>
                    <a:lnTo>
                      <a:pt x="698" y="459"/>
                    </a:lnTo>
                    <a:lnTo>
                      <a:pt x="674" y="449"/>
                    </a:lnTo>
                    <a:lnTo>
                      <a:pt x="672" y="449"/>
                    </a:lnTo>
                    <a:lnTo>
                      <a:pt x="672" y="447"/>
                    </a:lnTo>
                    <a:lnTo>
                      <a:pt x="672" y="447"/>
                    </a:lnTo>
                    <a:lnTo>
                      <a:pt x="669" y="445"/>
                    </a:lnTo>
                    <a:lnTo>
                      <a:pt x="669" y="442"/>
                    </a:lnTo>
                    <a:lnTo>
                      <a:pt x="669" y="433"/>
                    </a:lnTo>
                    <a:lnTo>
                      <a:pt x="669" y="430"/>
                    </a:lnTo>
                    <a:lnTo>
                      <a:pt x="667" y="430"/>
                    </a:lnTo>
                    <a:lnTo>
                      <a:pt x="662" y="428"/>
                    </a:lnTo>
                    <a:lnTo>
                      <a:pt x="657" y="430"/>
                    </a:lnTo>
                    <a:lnTo>
                      <a:pt x="655" y="433"/>
                    </a:lnTo>
                    <a:lnTo>
                      <a:pt x="653" y="435"/>
                    </a:lnTo>
                    <a:lnTo>
                      <a:pt x="648" y="440"/>
                    </a:lnTo>
                    <a:lnTo>
                      <a:pt x="646" y="440"/>
                    </a:lnTo>
                    <a:lnTo>
                      <a:pt x="643" y="440"/>
                    </a:lnTo>
                    <a:lnTo>
                      <a:pt x="641" y="438"/>
                    </a:lnTo>
                    <a:lnTo>
                      <a:pt x="638" y="435"/>
                    </a:lnTo>
                    <a:lnTo>
                      <a:pt x="636" y="433"/>
                    </a:lnTo>
                    <a:lnTo>
                      <a:pt x="634" y="430"/>
                    </a:lnTo>
                    <a:lnTo>
                      <a:pt x="605" y="428"/>
                    </a:lnTo>
                    <a:lnTo>
                      <a:pt x="594" y="426"/>
                    </a:lnTo>
                    <a:lnTo>
                      <a:pt x="591" y="426"/>
                    </a:lnTo>
                    <a:lnTo>
                      <a:pt x="586" y="426"/>
                    </a:lnTo>
                    <a:lnTo>
                      <a:pt x="579" y="430"/>
                    </a:lnTo>
                    <a:lnTo>
                      <a:pt x="575" y="433"/>
                    </a:lnTo>
                    <a:lnTo>
                      <a:pt x="572" y="435"/>
                    </a:lnTo>
                    <a:lnTo>
                      <a:pt x="570" y="435"/>
                    </a:lnTo>
                    <a:lnTo>
                      <a:pt x="563" y="435"/>
                    </a:lnTo>
                    <a:lnTo>
                      <a:pt x="556" y="430"/>
                    </a:lnTo>
                    <a:lnTo>
                      <a:pt x="553" y="430"/>
                    </a:lnTo>
                    <a:lnTo>
                      <a:pt x="551" y="430"/>
                    </a:lnTo>
                    <a:lnTo>
                      <a:pt x="544" y="438"/>
                    </a:lnTo>
                    <a:lnTo>
                      <a:pt x="541" y="440"/>
                    </a:lnTo>
                    <a:lnTo>
                      <a:pt x="537" y="440"/>
                    </a:lnTo>
                    <a:lnTo>
                      <a:pt x="537" y="442"/>
                    </a:lnTo>
                    <a:lnTo>
                      <a:pt x="534" y="442"/>
                    </a:lnTo>
                    <a:lnTo>
                      <a:pt x="532" y="445"/>
                    </a:lnTo>
                    <a:lnTo>
                      <a:pt x="527" y="447"/>
                    </a:lnTo>
                    <a:lnTo>
                      <a:pt x="523" y="447"/>
                    </a:lnTo>
                    <a:lnTo>
                      <a:pt x="513" y="445"/>
                    </a:lnTo>
                    <a:lnTo>
                      <a:pt x="506" y="442"/>
                    </a:lnTo>
                    <a:lnTo>
                      <a:pt x="501" y="440"/>
                    </a:lnTo>
                    <a:lnTo>
                      <a:pt x="499" y="440"/>
                    </a:lnTo>
                    <a:lnTo>
                      <a:pt x="496" y="442"/>
                    </a:lnTo>
                    <a:lnTo>
                      <a:pt x="494" y="445"/>
                    </a:lnTo>
                    <a:lnTo>
                      <a:pt x="492" y="447"/>
                    </a:lnTo>
                    <a:lnTo>
                      <a:pt x="487" y="447"/>
                    </a:lnTo>
                    <a:lnTo>
                      <a:pt x="470" y="445"/>
                    </a:lnTo>
                    <a:lnTo>
                      <a:pt x="461" y="445"/>
                    </a:lnTo>
                    <a:lnTo>
                      <a:pt x="442" y="449"/>
                    </a:lnTo>
                    <a:lnTo>
                      <a:pt x="426" y="438"/>
                    </a:lnTo>
                    <a:lnTo>
                      <a:pt x="409" y="428"/>
                    </a:lnTo>
                    <a:lnTo>
                      <a:pt x="407" y="426"/>
                    </a:lnTo>
                    <a:lnTo>
                      <a:pt x="402" y="426"/>
                    </a:lnTo>
                    <a:lnTo>
                      <a:pt x="397" y="426"/>
                    </a:lnTo>
                    <a:lnTo>
                      <a:pt x="392" y="428"/>
                    </a:lnTo>
                    <a:lnTo>
                      <a:pt x="392" y="430"/>
                    </a:lnTo>
                    <a:lnTo>
                      <a:pt x="392" y="435"/>
                    </a:lnTo>
                    <a:lnTo>
                      <a:pt x="392" y="438"/>
                    </a:lnTo>
                    <a:lnTo>
                      <a:pt x="392" y="440"/>
                    </a:lnTo>
                    <a:lnTo>
                      <a:pt x="390" y="442"/>
                    </a:lnTo>
                    <a:lnTo>
                      <a:pt x="385" y="445"/>
                    </a:lnTo>
                    <a:lnTo>
                      <a:pt x="373" y="445"/>
                    </a:lnTo>
                    <a:lnTo>
                      <a:pt x="369" y="447"/>
                    </a:lnTo>
                    <a:lnTo>
                      <a:pt x="364" y="452"/>
                    </a:lnTo>
                    <a:lnTo>
                      <a:pt x="362" y="452"/>
                    </a:lnTo>
                    <a:lnTo>
                      <a:pt x="359" y="452"/>
                    </a:lnTo>
                    <a:lnTo>
                      <a:pt x="359" y="447"/>
                    </a:lnTo>
                    <a:lnTo>
                      <a:pt x="359" y="445"/>
                    </a:lnTo>
                    <a:lnTo>
                      <a:pt x="359" y="442"/>
                    </a:lnTo>
                    <a:lnTo>
                      <a:pt x="359" y="438"/>
                    </a:lnTo>
                    <a:lnTo>
                      <a:pt x="359" y="435"/>
                    </a:lnTo>
                    <a:lnTo>
                      <a:pt x="357" y="433"/>
                    </a:lnTo>
                    <a:lnTo>
                      <a:pt x="355" y="430"/>
                    </a:lnTo>
                    <a:lnTo>
                      <a:pt x="355" y="430"/>
                    </a:lnTo>
                    <a:lnTo>
                      <a:pt x="350" y="430"/>
                    </a:lnTo>
                    <a:lnTo>
                      <a:pt x="340" y="440"/>
                    </a:lnTo>
                    <a:lnTo>
                      <a:pt x="336" y="445"/>
                    </a:lnTo>
                    <a:lnTo>
                      <a:pt x="333" y="445"/>
                    </a:lnTo>
                    <a:lnTo>
                      <a:pt x="331" y="445"/>
                    </a:lnTo>
                    <a:lnTo>
                      <a:pt x="329" y="440"/>
                    </a:lnTo>
                    <a:lnTo>
                      <a:pt x="331" y="438"/>
                    </a:lnTo>
                    <a:lnTo>
                      <a:pt x="333" y="433"/>
                    </a:lnTo>
                    <a:lnTo>
                      <a:pt x="336" y="430"/>
                    </a:lnTo>
                    <a:lnTo>
                      <a:pt x="336" y="428"/>
                    </a:lnTo>
                    <a:lnTo>
                      <a:pt x="333" y="426"/>
                    </a:lnTo>
                    <a:lnTo>
                      <a:pt x="331" y="419"/>
                    </a:lnTo>
                    <a:lnTo>
                      <a:pt x="329" y="414"/>
                    </a:lnTo>
                    <a:lnTo>
                      <a:pt x="324" y="409"/>
                    </a:lnTo>
                    <a:lnTo>
                      <a:pt x="321" y="407"/>
                    </a:lnTo>
                    <a:lnTo>
                      <a:pt x="319" y="407"/>
                    </a:lnTo>
                    <a:lnTo>
                      <a:pt x="317" y="407"/>
                    </a:lnTo>
                    <a:lnTo>
                      <a:pt x="317" y="409"/>
                    </a:lnTo>
                    <a:lnTo>
                      <a:pt x="317" y="414"/>
                    </a:lnTo>
                    <a:lnTo>
                      <a:pt x="317" y="416"/>
                    </a:lnTo>
                    <a:lnTo>
                      <a:pt x="317" y="421"/>
                    </a:lnTo>
                    <a:lnTo>
                      <a:pt x="317" y="423"/>
                    </a:lnTo>
                    <a:lnTo>
                      <a:pt x="317" y="426"/>
                    </a:lnTo>
                    <a:lnTo>
                      <a:pt x="317" y="428"/>
                    </a:lnTo>
                    <a:lnTo>
                      <a:pt x="314" y="428"/>
                    </a:lnTo>
                    <a:lnTo>
                      <a:pt x="312" y="428"/>
                    </a:lnTo>
                    <a:lnTo>
                      <a:pt x="310" y="428"/>
                    </a:lnTo>
                    <a:lnTo>
                      <a:pt x="307" y="426"/>
                    </a:lnTo>
                    <a:lnTo>
                      <a:pt x="302" y="423"/>
                    </a:lnTo>
                    <a:lnTo>
                      <a:pt x="298" y="421"/>
                    </a:lnTo>
                    <a:lnTo>
                      <a:pt x="286" y="419"/>
                    </a:lnTo>
                    <a:lnTo>
                      <a:pt x="281" y="419"/>
                    </a:lnTo>
                    <a:lnTo>
                      <a:pt x="281" y="416"/>
                    </a:lnTo>
                    <a:lnTo>
                      <a:pt x="281" y="412"/>
                    </a:lnTo>
                    <a:lnTo>
                      <a:pt x="281" y="409"/>
                    </a:lnTo>
                    <a:lnTo>
                      <a:pt x="281" y="407"/>
                    </a:lnTo>
                    <a:lnTo>
                      <a:pt x="279" y="407"/>
                    </a:lnTo>
                    <a:lnTo>
                      <a:pt x="274" y="407"/>
                    </a:lnTo>
                    <a:lnTo>
                      <a:pt x="272" y="407"/>
                    </a:lnTo>
                    <a:lnTo>
                      <a:pt x="269" y="409"/>
                    </a:lnTo>
                    <a:lnTo>
                      <a:pt x="267" y="412"/>
                    </a:lnTo>
                    <a:lnTo>
                      <a:pt x="262" y="412"/>
                    </a:lnTo>
                    <a:lnTo>
                      <a:pt x="258" y="409"/>
                    </a:lnTo>
                    <a:lnTo>
                      <a:pt x="250" y="409"/>
                    </a:lnTo>
                    <a:lnTo>
                      <a:pt x="246" y="412"/>
                    </a:lnTo>
                    <a:lnTo>
                      <a:pt x="243" y="414"/>
                    </a:lnTo>
                    <a:lnTo>
                      <a:pt x="241" y="416"/>
                    </a:lnTo>
                    <a:lnTo>
                      <a:pt x="241" y="421"/>
                    </a:lnTo>
                    <a:lnTo>
                      <a:pt x="239" y="423"/>
                    </a:lnTo>
                    <a:lnTo>
                      <a:pt x="236" y="423"/>
                    </a:lnTo>
                    <a:lnTo>
                      <a:pt x="234" y="423"/>
                    </a:lnTo>
                    <a:lnTo>
                      <a:pt x="231" y="421"/>
                    </a:lnTo>
                    <a:lnTo>
                      <a:pt x="229" y="419"/>
                    </a:lnTo>
                    <a:lnTo>
                      <a:pt x="227" y="414"/>
                    </a:lnTo>
                    <a:lnTo>
                      <a:pt x="227" y="412"/>
                    </a:lnTo>
                    <a:lnTo>
                      <a:pt x="227" y="409"/>
                    </a:lnTo>
                    <a:lnTo>
                      <a:pt x="227" y="407"/>
                    </a:lnTo>
                    <a:lnTo>
                      <a:pt x="227" y="404"/>
                    </a:lnTo>
                    <a:lnTo>
                      <a:pt x="229" y="402"/>
                    </a:lnTo>
                    <a:lnTo>
                      <a:pt x="231" y="397"/>
                    </a:lnTo>
                    <a:lnTo>
                      <a:pt x="239" y="393"/>
                    </a:lnTo>
                    <a:lnTo>
                      <a:pt x="246" y="385"/>
                    </a:lnTo>
                    <a:lnTo>
                      <a:pt x="250" y="383"/>
                    </a:lnTo>
                    <a:lnTo>
                      <a:pt x="253" y="381"/>
                    </a:lnTo>
                    <a:lnTo>
                      <a:pt x="250" y="378"/>
                    </a:lnTo>
                    <a:lnTo>
                      <a:pt x="248" y="376"/>
                    </a:lnTo>
                    <a:lnTo>
                      <a:pt x="236" y="369"/>
                    </a:lnTo>
                    <a:lnTo>
                      <a:pt x="231" y="367"/>
                    </a:lnTo>
                    <a:lnTo>
                      <a:pt x="229" y="369"/>
                    </a:lnTo>
                    <a:lnTo>
                      <a:pt x="224" y="371"/>
                    </a:lnTo>
                    <a:lnTo>
                      <a:pt x="224" y="374"/>
                    </a:lnTo>
                    <a:lnTo>
                      <a:pt x="220" y="371"/>
                    </a:lnTo>
                    <a:lnTo>
                      <a:pt x="217" y="369"/>
                    </a:lnTo>
                    <a:lnTo>
                      <a:pt x="217" y="367"/>
                    </a:lnTo>
                    <a:lnTo>
                      <a:pt x="215" y="364"/>
                    </a:lnTo>
                    <a:lnTo>
                      <a:pt x="213" y="362"/>
                    </a:lnTo>
                    <a:lnTo>
                      <a:pt x="210" y="364"/>
                    </a:lnTo>
                    <a:lnTo>
                      <a:pt x="208" y="367"/>
                    </a:lnTo>
                    <a:lnTo>
                      <a:pt x="208" y="369"/>
                    </a:lnTo>
                    <a:lnTo>
                      <a:pt x="205" y="371"/>
                    </a:lnTo>
                    <a:lnTo>
                      <a:pt x="203" y="371"/>
                    </a:lnTo>
                    <a:lnTo>
                      <a:pt x="196" y="374"/>
                    </a:lnTo>
                    <a:lnTo>
                      <a:pt x="189" y="376"/>
                    </a:lnTo>
                    <a:lnTo>
                      <a:pt x="187" y="376"/>
                    </a:lnTo>
                    <a:lnTo>
                      <a:pt x="182" y="376"/>
                    </a:lnTo>
                    <a:lnTo>
                      <a:pt x="179" y="376"/>
                    </a:lnTo>
                    <a:lnTo>
                      <a:pt x="172" y="378"/>
                    </a:lnTo>
                    <a:lnTo>
                      <a:pt x="156" y="381"/>
                    </a:lnTo>
                    <a:lnTo>
                      <a:pt x="151" y="381"/>
                    </a:lnTo>
                    <a:lnTo>
                      <a:pt x="146" y="378"/>
                    </a:lnTo>
                    <a:lnTo>
                      <a:pt x="142" y="374"/>
                    </a:lnTo>
                    <a:lnTo>
                      <a:pt x="139" y="371"/>
                    </a:lnTo>
                    <a:lnTo>
                      <a:pt x="139" y="367"/>
                    </a:lnTo>
                    <a:lnTo>
                      <a:pt x="139" y="364"/>
                    </a:lnTo>
                    <a:lnTo>
                      <a:pt x="139" y="362"/>
                    </a:lnTo>
                    <a:lnTo>
                      <a:pt x="137" y="357"/>
                    </a:lnTo>
                    <a:lnTo>
                      <a:pt x="130" y="355"/>
                    </a:lnTo>
                    <a:lnTo>
                      <a:pt x="106" y="341"/>
                    </a:lnTo>
                    <a:lnTo>
                      <a:pt x="106" y="338"/>
                    </a:lnTo>
                    <a:lnTo>
                      <a:pt x="106" y="336"/>
                    </a:lnTo>
                    <a:lnTo>
                      <a:pt x="108" y="333"/>
                    </a:lnTo>
                    <a:lnTo>
                      <a:pt x="108" y="331"/>
                    </a:lnTo>
                    <a:lnTo>
                      <a:pt x="108" y="329"/>
                    </a:lnTo>
                    <a:lnTo>
                      <a:pt x="106" y="329"/>
                    </a:lnTo>
                    <a:lnTo>
                      <a:pt x="101" y="329"/>
                    </a:lnTo>
                    <a:lnTo>
                      <a:pt x="99" y="331"/>
                    </a:lnTo>
                    <a:lnTo>
                      <a:pt x="97" y="333"/>
                    </a:lnTo>
                    <a:lnTo>
                      <a:pt x="94" y="333"/>
                    </a:lnTo>
                    <a:lnTo>
                      <a:pt x="92" y="333"/>
                    </a:lnTo>
                    <a:lnTo>
                      <a:pt x="87" y="331"/>
                    </a:lnTo>
                    <a:lnTo>
                      <a:pt x="85" y="329"/>
                    </a:lnTo>
                    <a:lnTo>
                      <a:pt x="80" y="324"/>
                    </a:lnTo>
                    <a:lnTo>
                      <a:pt x="78" y="322"/>
                    </a:lnTo>
                    <a:lnTo>
                      <a:pt x="73" y="317"/>
                    </a:lnTo>
                    <a:lnTo>
                      <a:pt x="68" y="317"/>
                    </a:lnTo>
                    <a:lnTo>
                      <a:pt x="64" y="317"/>
                    </a:lnTo>
                    <a:lnTo>
                      <a:pt x="52" y="319"/>
                    </a:lnTo>
                    <a:lnTo>
                      <a:pt x="35" y="324"/>
                    </a:lnTo>
                    <a:lnTo>
                      <a:pt x="33" y="326"/>
                    </a:lnTo>
                    <a:lnTo>
                      <a:pt x="28" y="324"/>
                    </a:lnTo>
                    <a:lnTo>
                      <a:pt x="23" y="324"/>
                    </a:lnTo>
                    <a:lnTo>
                      <a:pt x="21" y="32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3533776" y="828675"/>
                <a:ext cx="1257300" cy="1006475"/>
              </a:xfrm>
              <a:custGeom>
                <a:avLst/>
                <a:gdLst>
                  <a:gd name="T0" fmla="*/ 28 w 792"/>
                  <a:gd name="T1" fmla="*/ 80 h 634"/>
                  <a:gd name="T2" fmla="*/ 73 w 792"/>
                  <a:gd name="T3" fmla="*/ 73 h 634"/>
                  <a:gd name="T4" fmla="*/ 45 w 792"/>
                  <a:gd name="T5" fmla="*/ 45 h 634"/>
                  <a:gd name="T6" fmla="*/ 73 w 792"/>
                  <a:gd name="T7" fmla="*/ 14 h 634"/>
                  <a:gd name="T8" fmla="*/ 130 w 792"/>
                  <a:gd name="T9" fmla="*/ 19 h 634"/>
                  <a:gd name="T10" fmla="*/ 153 w 792"/>
                  <a:gd name="T11" fmla="*/ 21 h 634"/>
                  <a:gd name="T12" fmla="*/ 184 w 792"/>
                  <a:gd name="T13" fmla="*/ 57 h 634"/>
                  <a:gd name="T14" fmla="*/ 232 w 792"/>
                  <a:gd name="T15" fmla="*/ 66 h 634"/>
                  <a:gd name="T16" fmla="*/ 260 w 792"/>
                  <a:gd name="T17" fmla="*/ 54 h 634"/>
                  <a:gd name="T18" fmla="*/ 293 w 792"/>
                  <a:gd name="T19" fmla="*/ 66 h 634"/>
                  <a:gd name="T20" fmla="*/ 272 w 792"/>
                  <a:gd name="T21" fmla="*/ 97 h 634"/>
                  <a:gd name="T22" fmla="*/ 286 w 792"/>
                  <a:gd name="T23" fmla="*/ 111 h 634"/>
                  <a:gd name="T24" fmla="*/ 317 w 792"/>
                  <a:gd name="T25" fmla="*/ 97 h 634"/>
                  <a:gd name="T26" fmla="*/ 343 w 792"/>
                  <a:gd name="T27" fmla="*/ 111 h 634"/>
                  <a:gd name="T28" fmla="*/ 362 w 792"/>
                  <a:gd name="T29" fmla="*/ 111 h 634"/>
                  <a:gd name="T30" fmla="*/ 376 w 792"/>
                  <a:gd name="T31" fmla="*/ 109 h 634"/>
                  <a:gd name="T32" fmla="*/ 381 w 792"/>
                  <a:gd name="T33" fmla="*/ 135 h 634"/>
                  <a:gd name="T34" fmla="*/ 404 w 792"/>
                  <a:gd name="T35" fmla="*/ 135 h 634"/>
                  <a:gd name="T36" fmla="*/ 437 w 792"/>
                  <a:gd name="T37" fmla="*/ 130 h 634"/>
                  <a:gd name="T38" fmla="*/ 471 w 792"/>
                  <a:gd name="T39" fmla="*/ 128 h 634"/>
                  <a:gd name="T40" fmla="*/ 546 w 792"/>
                  <a:gd name="T41" fmla="*/ 130 h 634"/>
                  <a:gd name="T42" fmla="*/ 586 w 792"/>
                  <a:gd name="T43" fmla="*/ 130 h 634"/>
                  <a:gd name="T44" fmla="*/ 624 w 792"/>
                  <a:gd name="T45" fmla="*/ 120 h 634"/>
                  <a:gd name="T46" fmla="*/ 688 w 792"/>
                  <a:gd name="T47" fmla="*/ 130 h 634"/>
                  <a:gd name="T48" fmla="*/ 714 w 792"/>
                  <a:gd name="T49" fmla="*/ 123 h 634"/>
                  <a:gd name="T50" fmla="*/ 750 w 792"/>
                  <a:gd name="T51" fmla="*/ 149 h 634"/>
                  <a:gd name="T52" fmla="*/ 780 w 792"/>
                  <a:gd name="T53" fmla="*/ 161 h 634"/>
                  <a:gd name="T54" fmla="*/ 785 w 792"/>
                  <a:gd name="T55" fmla="*/ 208 h 634"/>
                  <a:gd name="T56" fmla="*/ 778 w 792"/>
                  <a:gd name="T57" fmla="*/ 262 h 634"/>
                  <a:gd name="T58" fmla="*/ 747 w 792"/>
                  <a:gd name="T59" fmla="*/ 288 h 634"/>
                  <a:gd name="T60" fmla="*/ 750 w 792"/>
                  <a:gd name="T61" fmla="*/ 319 h 634"/>
                  <a:gd name="T62" fmla="*/ 743 w 792"/>
                  <a:gd name="T63" fmla="*/ 355 h 634"/>
                  <a:gd name="T64" fmla="*/ 747 w 792"/>
                  <a:gd name="T65" fmla="*/ 388 h 634"/>
                  <a:gd name="T66" fmla="*/ 731 w 792"/>
                  <a:gd name="T67" fmla="*/ 404 h 634"/>
                  <a:gd name="T68" fmla="*/ 695 w 792"/>
                  <a:gd name="T69" fmla="*/ 407 h 634"/>
                  <a:gd name="T70" fmla="*/ 639 w 792"/>
                  <a:gd name="T71" fmla="*/ 438 h 634"/>
                  <a:gd name="T72" fmla="*/ 650 w 792"/>
                  <a:gd name="T73" fmla="*/ 480 h 634"/>
                  <a:gd name="T74" fmla="*/ 667 w 792"/>
                  <a:gd name="T75" fmla="*/ 497 h 634"/>
                  <a:gd name="T76" fmla="*/ 634 w 792"/>
                  <a:gd name="T77" fmla="*/ 509 h 634"/>
                  <a:gd name="T78" fmla="*/ 629 w 792"/>
                  <a:gd name="T79" fmla="*/ 539 h 634"/>
                  <a:gd name="T80" fmla="*/ 641 w 792"/>
                  <a:gd name="T81" fmla="*/ 554 h 634"/>
                  <a:gd name="T82" fmla="*/ 639 w 792"/>
                  <a:gd name="T83" fmla="*/ 573 h 634"/>
                  <a:gd name="T84" fmla="*/ 603 w 792"/>
                  <a:gd name="T85" fmla="*/ 625 h 634"/>
                  <a:gd name="T86" fmla="*/ 568 w 792"/>
                  <a:gd name="T87" fmla="*/ 606 h 634"/>
                  <a:gd name="T88" fmla="*/ 508 w 792"/>
                  <a:gd name="T89" fmla="*/ 563 h 634"/>
                  <a:gd name="T90" fmla="*/ 478 w 792"/>
                  <a:gd name="T91" fmla="*/ 532 h 634"/>
                  <a:gd name="T92" fmla="*/ 444 w 792"/>
                  <a:gd name="T93" fmla="*/ 539 h 634"/>
                  <a:gd name="T94" fmla="*/ 390 w 792"/>
                  <a:gd name="T95" fmla="*/ 549 h 634"/>
                  <a:gd name="T96" fmla="*/ 357 w 792"/>
                  <a:gd name="T97" fmla="*/ 537 h 634"/>
                  <a:gd name="T98" fmla="*/ 274 w 792"/>
                  <a:gd name="T99" fmla="*/ 506 h 634"/>
                  <a:gd name="T100" fmla="*/ 210 w 792"/>
                  <a:gd name="T101" fmla="*/ 499 h 634"/>
                  <a:gd name="T102" fmla="*/ 172 w 792"/>
                  <a:gd name="T103" fmla="*/ 509 h 634"/>
                  <a:gd name="T104" fmla="*/ 104 w 792"/>
                  <a:gd name="T105" fmla="*/ 502 h 634"/>
                  <a:gd name="T106" fmla="*/ 99 w 792"/>
                  <a:gd name="T107" fmla="*/ 471 h 634"/>
                  <a:gd name="T108" fmla="*/ 118 w 792"/>
                  <a:gd name="T109" fmla="*/ 478 h 634"/>
                  <a:gd name="T110" fmla="*/ 104 w 792"/>
                  <a:gd name="T111" fmla="*/ 388 h 634"/>
                  <a:gd name="T112" fmla="*/ 109 w 792"/>
                  <a:gd name="T113" fmla="*/ 367 h 634"/>
                  <a:gd name="T114" fmla="*/ 92 w 792"/>
                  <a:gd name="T115" fmla="*/ 338 h 634"/>
                  <a:gd name="T116" fmla="*/ 101 w 792"/>
                  <a:gd name="T117" fmla="*/ 296 h 634"/>
                  <a:gd name="T118" fmla="*/ 87 w 792"/>
                  <a:gd name="T119" fmla="*/ 284 h 634"/>
                  <a:gd name="T120" fmla="*/ 94 w 792"/>
                  <a:gd name="T121" fmla="*/ 22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2" h="634">
                    <a:moveTo>
                      <a:pt x="85" y="206"/>
                    </a:moveTo>
                    <a:lnTo>
                      <a:pt x="85" y="206"/>
                    </a:lnTo>
                    <a:lnTo>
                      <a:pt x="38" y="161"/>
                    </a:lnTo>
                    <a:lnTo>
                      <a:pt x="0" y="132"/>
                    </a:lnTo>
                    <a:lnTo>
                      <a:pt x="4" y="128"/>
                    </a:lnTo>
                    <a:lnTo>
                      <a:pt x="19" y="111"/>
                    </a:lnTo>
                    <a:lnTo>
                      <a:pt x="21" y="109"/>
                    </a:lnTo>
                    <a:lnTo>
                      <a:pt x="23" y="104"/>
                    </a:lnTo>
                    <a:lnTo>
                      <a:pt x="28" y="80"/>
                    </a:lnTo>
                    <a:lnTo>
                      <a:pt x="38" y="68"/>
                    </a:lnTo>
                    <a:lnTo>
                      <a:pt x="47" y="66"/>
                    </a:lnTo>
                    <a:lnTo>
                      <a:pt x="75" y="80"/>
                    </a:lnTo>
                    <a:lnTo>
                      <a:pt x="78" y="80"/>
                    </a:lnTo>
                    <a:lnTo>
                      <a:pt x="80" y="78"/>
                    </a:lnTo>
                    <a:lnTo>
                      <a:pt x="80" y="75"/>
                    </a:lnTo>
                    <a:lnTo>
                      <a:pt x="75" y="75"/>
                    </a:lnTo>
                    <a:lnTo>
                      <a:pt x="75" y="73"/>
                    </a:lnTo>
                    <a:lnTo>
                      <a:pt x="73" y="73"/>
                    </a:lnTo>
                    <a:lnTo>
                      <a:pt x="71" y="68"/>
                    </a:lnTo>
                    <a:lnTo>
                      <a:pt x="78" y="68"/>
                    </a:lnTo>
                    <a:lnTo>
                      <a:pt x="78" y="66"/>
                    </a:lnTo>
                    <a:lnTo>
                      <a:pt x="73" y="66"/>
                    </a:lnTo>
                    <a:lnTo>
                      <a:pt x="66" y="64"/>
                    </a:lnTo>
                    <a:lnTo>
                      <a:pt x="61" y="61"/>
                    </a:lnTo>
                    <a:lnTo>
                      <a:pt x="61" y="57"/>
                    </a:lnTo>
                    <a:lnTo>
                      <a:pt x="56" y="49"/>
                    </a:lnTo>
                    <a:lnTo>
                      <a:pt x="45" y="45"/>
                    </a:lnTo>
                    <a:lnTo>
                      <a:pt x="42" y="42"/>
                    </a:lnTo>
                    <a:lnTo>
                      <a:pt x="42" y="28"/>
                    </a:lnTo>
                    <a:lnTo>
                      <a:pt x="45" y="12"/>
                    </a:lnTo>
                    <a:lnTo>
                      <a:pt x="49" y="0"/>
                    </a:lnTo>
                    <a:lnTo>
                      <a:pt x="56" y="2"/>
                    </a:lnTo>
                    <a:lnTo>
                      <a:pt x="59" y="2"/>
                    </a:lnTo>
                    <a:lnTo>
                      <a:pt x="66" y="12"/>
                    </a:lnTo>
                    <a:lnTo>
                      <a:pt x="68" y="14"/>
                    </a:lnTo>
                    <a:lnTo>
                      <a:pt x="73" y="14"/>
                    </a:lnTo>
                    <a:lnTo>
                      <a:pt x="78" y="16"/>
                    </a:lnTo>
                    <a:lnTo>
                      <a:pt x="80" y="14"/>
                    </a:lnTo>
                    <a:lnTo>
                      <a:pt x="97" y="9"/>
                    </a:lnTo>
                    <a:lnTo>
                      <a:pt x="109" y="7"/>
                    </a:lnTo>
                    <a:lnTo>
                      <a:pt x="113" y="7"/>
                    </a:lnTo>
                    <a:lnTo>
                      <a:pt x="118" y="7"/>
                    </a:lnTo>
                    <a:lnTo>
                      <a:pt x="123" y="12"/>
                    </a:lnTo>
                    <a:lnTo>
                      <a:pt x="125" y="14"/>
                    </a:lnTo>
                    <a:lnTo>
                      <a:pt x="130" y="19"/>
                    </a:lnTo>
                    <a:lnTo>
                      <a:pt x="132" y="21"/>
                    </a:lnTo>
                    <a:lnTo>
                      <a:pt x="137" y="23"/>
                    </a:lnTo>
                    <a:lnTo>
                      <a:pt x="139" y="23"/>
                    </a:lnTo>
                    <a:lnTo>
                      <a:pt x="142" y="23"/>
                    </a:lnTo>
                    <a:lnTo>
                      <a:pt x="144" y="21"/>
                    </a:lnTo>
                    <a:lnTo>
                      <a:pt x="146" y="19"/>
                    </a:lnTo>
                    <a:lnTo>
                      <a:pt x="151" y="19"/>
                    </a:lnTo>
                    <a:lnTo>
                      <a:pt x="153" y="19"/>
                    </a:lnTo>
                    <a:lnTo>
                      <a:pt x="153" y="21"/>
                    </a:lnTo>
                    <a:lnTo>
                      <a:pt x="153" y="23"/>
                    </a:lnTo>
                    <a:lnTo>
                      <a:pt x="151" y="26"/>
                    </a:lnTo>
                    <a:lnTo>
                      <a:pt x="151" y="28"/>
                    </a:lnTo>
                    <a:lnTo>
                      <a:pt x="151" y="31"/>
                    </a:lnTo>
                    <a:lnTo>
                      <a:pt x="175" y="45"/>
                    </a:lnTo>
                    <a:lnTo>
                      <a:pt x="182" y="47"/>
                    </a:lnTo>
                    <a:lnTo>
                      <a:pt x="184" y="52"/>
                    </a:lnTo>
                    <a:lnTo>
                      <a:pt x="184" y="54"/>
                    </a:lnTo>
                    <a:lnTo>
                      <a:pt x="184" y="57"/>
                    </a:lnTo>
                    <a:lnTo>
                      <a:pt x="184" y="61"/>
                    </a:lnTo>
                    <a:lnTo>
                      <a:pt x="187" y="64"/>
                    </a:lnTo>
                    <a:lnTo>
                      <a:pt x="191" y="68"/>
                    </a:lnTo>
                    <a:lnTo>
                      <a:pt x="196" y="71"/>
                    </a:lnTo>
                    <a:lnTo>
                      <a:pt x="201" y="71"/>
                    </a:lnTo>
                    <a:lnTo>
                      <a:pt x="217" y="68"/>
                    </a:lnTo>
                    <a:lnTo>
                      <a:pt x="224" y="66"/>
                    </a:lnTo>
                    <a:lnTo>
                      <a:pt x="227" y="66"/>
                    </a:lnTo>
                    <a:lnTo>
                      <a:pt x="232" y="66"/>
                    </a:lnTo>
                    <a:lnTo>
                      <a:pt x="234" y="66"/>
                    </a:lnTo>
                    <a:lnTo>
                      <a:pt x="241" y="64"/>
                    </a:lnTo>
                    <a:lnTo>
                      <a:pt x="248" y="61"/>
                    </a:lnTo>
                    <a:lnTo>
                      <a:pt x="250" y="61"/>
                    </a:lnTo>
                    <a:lnTo>
                      <a:pt x="253" y="59"/>
                    </a:lnTo>
                    <a:lnTo>
                      <a:pt x="253" y="57"/>
                    </a:lnTo>
                    <a:lnTo>
                      <a:pt x="255" y="54"/>
                    </a:lnTo>
                    <a:lnTo>
                      <a:pt x="258" y="52"/>
                    </a:lnTo>
                    <a:lnTo>
                      <a:pt x="260" y="54"/>
                    </a:lnTo>
                    <a:lnTo>
                      <a:pt x="262" y="57"/>
                    </a:lnTo>
                    <a:lnTo>
                      <a:pt x="262" y="59"/>
                    </a:lnTo>
                    <a:lnTo>
                      <a:pt x="265" y="61"/>
                    </a:lnTo>
                    <a:lnTo>
                      <a:pt x="269" y="64"/>
                    </a:lnTo>
                    <a:lnTo>
                      <a:pt x="269" y="61"/>
                    </a:lnTo>
                    <a:lnTo>
                      <a:pt x="274" y="59"/>
                    </a:lnTo>
                    <a:lnTo>
                      <a:pt x="276" y="57"/>
                    </a:lnTo>
                    <a:lnTo>
                      <a:pt x="281" y="59"/>
                    </a:lnTo>
                    <a:lnTo>
                      <a:pt x="293" y="66"/>
                    </a:lnTo>
                    <a:lnTo>
                      <a:pt x="295" y="68"/>
                    </a:lnTo>
                    <a:lnTo>
                      <a:pt x="298" y="71"/>
                    </a:lnTo>
                    <a:lnTo>
                      <a:pt x="295" y="73"/>
                    </a:lnTo>
                    <a:lnTo>
                      <a:pt x="291" y="75"/>
                    </a:lnTo>
                    <a:lnTo>
                      <a:pt x="284" y="83"/>
                    </a:lnTo>
                    <a:lnTo>
                      <a:pt x="276" y="87"/>
                    </a:lnTo>
                    <a:lnTo>
                      <a:pt x="274" y="92"/>
                    </a:lnTo>
                    <a:lnTo>
                      <a:pt x="272" y="94"/>
                    </a:lnTo>
                    <a:lnTo>
                      <a:pt x="272" y="97"/>
                    </a:lnTo>
                    <a:lnTo>
                      <a:pt x="272" y="99"/>
                    </a:lnTo>
                    <a:lnTo>
                      <a:pt x="272" y="102"/>
                    </a:lnTo>
                    <a:lnTo>
                      <a:pt x="272" y="104"/>
                    </a:lnTo>
                    <a:lnTo>
                      <a:pt x="274" y="109"/>
                    </a:lnTo>
                    <a:lnTo>
                      <a:pt x="276" y="111"/>
                    </a:lnTo>
                    <a:lnTo>
                      <a:pt x="279" y="113"/>
                    </a:lnTo>
                    <a:lnTo>
                      <a:pt x="281" y="113"/>
                    </a:lnTo>
                    <a:lnTo>
                      <a:pt x="284" y="113"/>
                    </a:lnTo>
                    <a:lnTo>
                      <a:pt x="286" y="111"/>
                    </a:lnTo>
                    <a:lnTo>
                      <a:pt x="286" y="106"/>
                    </a:lnTo>
                    <a:lnTo>
                      <a:pt x="288" y="104"/>
                    </a:lnTo>
                    <a:lnTo>
                      <a:pt x="291" y="102"/>
                    </a:lnTo>
                    <a:lnTo>
                      <a:pt x="295" y="99"/>
                    </a:lnTo>
                    <a:lnTo>
                      <a:pt x="303" y="99"/>
                    </a:lnTo>
                    <a:lnTo>
                      <a:pt x="307" y="102"/>
                    </a:lnTo>
                    <a:lnTo>
                      <a:pt x="312" y="102"/>
                    </a:lnTo>
                    <a:lnTo>
                      <a:pt x="314" y="99"/>
                    </a:lnTo>
                    <a:lnTo>
                      <a:pt x="317" y="97"/>
                    </a:lnTo>
                    <a:lnTo>
                      <a:pt x="319" y="97"/>
                    </a:lnTo>
                    <a:lnTo>
                      <a:pt x="324" y="97"/>
                    </a:lnTo>
                    <a:lnTo>
                      <a:pt x="326" y="97"/>
                    </a:lnTo>
                    <a:lnTo>
                      <a:pt x="326" y="99"/>
                    </a:lnTo>
                    <a:lnTo>
                      <a:pt x="326" y="102"/>
                    </a:lnTo>
                    <a:lnTo>
                      <a:pt x="326" y="106"/>
                    </a:lnTo>
                    <a:lnTo>
                      <a:pt x="326" y="109"/>
                    </a:lnTo>
                    <a:lnTo>
                      <a:pt x="331" y="109"/>
                    </a:lnTo>
                    <a:lnTo>
                      <a:pt x="343" y="111"/>
                    </a:lnTo>
                    <a:lnTo>
                      <a:pt x="347" y="113"/>
                    </a:lnTo>
                    <a:lnTo>
                      <a:pt x="352" y="116"/>
                    </a:lnTo>
                    <a:lnTo>
                      <a:pt x="355" y="118"/>
                    </a:lnTo>
                    <a:lnTo>
                      <a:pt x="357" y="118"/>
                    </a:lnTo>
                    <a:lnTo>
                      <a:pt x="359" y="118"/>
                    </a:lnTo>
                    <a:lnTo>
                      <a:pt x="362" y="118"/>
                    </a:lnTo>
                    <a:lnTo>
                      <a:pt x="362" y="116"/>
                    </a:lnTo>
                    <a:lnTo>
                      <a:pt x="362" y="113"/>
                    </a:lnTo>
                    <a:lnTo>
                      <a:pt x="362" y="111"/>
                    </a:lnTo>
                    <a:lnTo>
                      <a:pt x="362" y="106"/>
                    </a:lnTo>
                    <a:lnTo>
                      <a:pt x="362" y="104"/>
                    </a:lnTo>
                    <a:lnTo>
                      <a:pt x="362" y="99"/>
                    </a:lnTo>
                    <a:lnTo>
                      <a:pt x="362" y="97"/>
                    </a:lnTo>
                    <a:lnTo>
                      <a:pt x="364" y="97"/>
                    </a:lnTo>
                    <a:lnTo>
                      <a:pt x="366" y="97"/>
                    </a:lnTo>
                    <a:lnTo>
                      <a:pt x="369" y="99"/>
                    </a:lnTo>
                    <a:lnTo>
                      <a:pt x="374" y="104"/>
                    </a:lnTo>
                    <a:lnTo>
                      <a:pt x="376" y="109"/>
                    </a:lnTo>
                    <a:lnTo>
                      <a:pt x="378" y="116"/>
                    </a:lnTo>
                    <a:lnTo>
                      <a:pt x="381" y="118"/>
                    </a:lnTo>
                    <a:lnTo>
                      <a:pt x="381" y="120"/>
                    </a:lnTo>
                    <a:lnTo>
                      <a:pt x="378" y="123"/>
                    </a:lnTo>
                    <a:lnTo>
                      <a:pt x="376" y="128"/>
                    </a:lnTo>
                    <a:lnTo>
                      <a:pt x="374" y="130"/>
                    </a:lnTo>
                    <a:lnTo>
                      <a:pt x="376" y="135"/>
                    </a:lnTo>
                    <a:lnTo>
                      <a:pt x="378" y="135"/>
                    </a:lnTo>
                    <a:lnTo>
                      <a:pt x="381" y="135"/>
                    </a:lnTo>
                    <a:lnTo>
                      <a:pt x="385" y="130"/>
                    </a:lnTo>
                    <a:lnTo>
                      <a:pt x="395" y="120"/>
                    </a:lnTo>
                    <a:lnTo>
                      <a:pt x="400" y="120"/>
                    </a:lnTo>
                    <a:lnTo>
                      <a:pt x="400" y="120"/>
                    </a:lnTo>
                    <a:lnTo>
                      <a:pt x="402" y="123"/>
                    </a:lnTo>
                    <a:lnTo>
                      <a:pt x="404" y="125"/>
                    </a:lnTo>
                    <a:lnTo>
                      <a:pt x="404" y="128"/>
                    </a:lnTo>
                    <a:lnTo>
                      <a:pt x="404" y="132"/>
                    </a:lnTo>
                    <a:lnTo>
                      <a:pt x="404" y="135"/>
                    </a:lnTo>
                    <a:lnTo>
                      <a:pt x="404" y="137"/>
                    </a:lnTo>
                    <a:lnTo>
                      <a:pt x="404" y="142"/>
                    </a:lnTo>
                    <a:lnTo>
                      <a:pt x="407" y="142"/>
                    </a:lnTo>
                    <a:lnTo>
                      <a:pt x="409" y="142"/>
                    </a:lnTo>
                    <a:lnTo>
                      <a:pt x="414" y="137"/>
                    </a:lnTo>
                    <a:lnTo>
                      <a:pt x="418" y="135"/>
                    </a:lnTo>
                    <a:lnTo>
                      <a:pt x="430" y="135"/>
                    </a:lnTo>
                    <a:lnTo>
                      <a:pt x="435" y="132"/>
                    </a:lnTo>
                    <a:lnTo>
                      <a:pt x="437" y="130"/>
                    </a:lnTo>
                    <a:lnTo>
                      <a:pt x="437" y="128"/>
                    </a:lnTo>
                    <a:lnTo>
                      <a:pt x="437" y="125"/>
                    </a:lnTo>
                    <a:lnTo>
                      <a:pt x="437" y="120"/>
                    </a:lnTo>
                    <a:lnTo>
                      <a:pt x="437" y="118"/>
                    </a:lnTo>
                    <a:lnTo>
                      <a:pt x="442" y="116"/>
                    </a:lnTo>
                    <a:lnTo>
                      <a:pt x="447" y="116"/>
                    </a:lnTo>
                    <a:lnTo>
                      <a:pt x="452" y="116"/>
                    </a:lnTo>
                    <a:lnTo>
                      <a:pt x="454" y="118"/>
                    </a:lnTo>
                    <a:lnTo>
                      <a:pt x="471" y="128"/>
                    </a:lnTo>
                    <a:lnTo>
                      <a:pt x="487" y="139"/>
                    </a:lnTo>
                    <a:lnTo>
                      <a:pt x="506" y="135"/>
                    </a:lnTo>
                    <a:lnTo>
                      <a:pt x="515" y="135"/>
                    </a:lnTo>
                    <a:lnTo>
                      <a:pt x="532" y="137"/>
                    </a:lnTo>
                    <a:lnTo>
                      <a:pt x="537" y="137"/>
                    </a:lnTo>
                    <a:lnTo>
                      <a:pt x="539" y="135"/>
                    </a:lnTo>
                    <a:lnTo>
                      <a:pt x="541" y="132"/>
                    </a:lnTo>
                    <a:lnTo>
                      <a:pt x="544" y="130"/>
                    </a:lnTo>
                    <a:lnTo>
                      <a:pt x="546" y="130"/>
                    </a:lnTo>
                    <a:lnTo>
                      <a:pt x="551" y="132"/>
                    </a:lnTo>
                    <a:lnTo>
                      <a:pt x="558" y="135"/>
                    </a:lnTo>
                    <a:lnTo>
                      <a:pt x="568" y="137"/>
                    </a:lnTo>
                    <a:lnTo>
                      <a:pt x="572" y="137"/>
                    </a:lnTo>
                    <a:lnTo>
                      <a:pt x="577" y="135"/>
                    </a:lnTo>
                    <a:lnTo>
                      <a:pt x="579" y="132"/>
                    </a:lnTo>
                    <a:lnTo>
                      <a:pt x="582" y="132"/>
                    </a:lnTo>
                    <a:lnTo>
                      <a:pt x="582" y="130"/>
                    </a:lnTo>
                    <a:lnTo>
                      <a:pt x="586" y="130"/>
                    </a:lnTo>
                    <a:lnTo>
                      <a:pt x="589" y="128"/>
                    </a:lnTo>
                    <a:lnTo>
                      <a:pt x="596" y="120"/>
                    </a:lnTo>
                    <a:lnTo>
                      <a:pt x="598" y="120"/>
                    </a:lnTo>
                    <a:lnTo>
                      <a:pt x="601" y="120"/>
                    </a:lnTo>
                    <a:lnTo>
                      <a:pt x="608" y="125"/>
                    </a:lnTo>
                    <a:lnTo>
                      <a:pt x="615" y="125"/>
                    </a:lnTo>
                    <a:lnTo>
                      <a:pt x="617" y="125"/>
                    </a:lnTo>
                    <a:lnTo>
                      <a:pt x="620" y="123"/>
                    </a:lnTo>
                    <a:lnTo>
                      <a:pt x="624" y="120"/>
                    </a:lnTo>
                    <a:lnTo>
                      <a:pt x="631" y="116"/>
                    </a:lnTo>
                    <a:lnTo>
                      <a:pt x="636" y="116"/>
                    </a:lnTo>
                    <a:lnTo>
                      <a:pt x="639" y="116"/>
                    </a:lnTo>
                    <a:lnTo>
                      <a:pt x="650" y="118"/>
                    </a:lnTo>
                    <a:lnTo>
                      <a:pt x="679" y="120"/>
                    </a:lnTo>
                    <a:lnTo>
                      <a:pt x="681" y="123"/>
                    </a:lnTo>
                    <a:lnTo>
                      <a:pt x="683" y="125"/>
                    </a:lnTo>
                    <a:lnTo>
                      <a:pt x="686" y="128"/>
                    </a:lnTo>
                    <a:lnTo>
                      <a:pt x="688" y="130"/>
                    </a:lnTo>
                    <a:lnTo>
                      <a:pt x="691" y="130"/>
                    </a:lnTo>
                    <a:lnTo>
                      <a:pt x="693" y="130"/>
                    </a:lnTo>
                    <a:lnTo>
                      <a:pt x="698" y="125"/>
                    </a:lnTo>
                    <a:lnTo>
                      <a:pt x="700" y="123"/>
                    </a:lnTo>
                    <a:lnTo>
                      <a:pt x="702" y="120"/>
                    </a:lnTo>
                    <a:lnTo>
                      <a:pt x="707" y="118"/>
                    </a:lnTo>
                    <a:lnTo>
                      <a:pt x="712" y="120"/>
                    </a:lnTo>
                    <a:lnTo>
                      <a:pt x="714" y="120"/>
                    </a:lnTo>
                    <a:lnTo>
                      <a:pt x="714" y="123"/>
                    </a:lnTo>
                    <a:lnTo>
                      <a:pt x="714" y="132"/>
                    </a:lnTo>
                    <a:lnTo>
                      <a:pt x="714" y="135"/>
                    </a:lnTo>
                    <a:lnTo>
                      <a:pt x="717" y="137"/>
                    </a:lnTo>
                    <a:lnTo>
                      <a:pt x="717" y="137"/>
                    </a:lnTo>
                    <a:lnTo>
                      <a:pt x="717" y="139"/>
                    </a:lnTo>
                    <a:lnTo>
                      <a:pt x="719" y="139"/>
                    </a:lnTo>
                    <a:lnTo>
                      <a:pt x="743" y="149"/>
                    </a:lnTo>
                    <a:lnTo>
                      <a:pt x="747" y="149"/>
                    </a:lnTo>
                    <a:lnTo>
                      <a:pt x="750" y="149"/>
                    </a:lnTo>
                    <a:lnTo>
                      <a:pt x="752" y="146"/>
                    </a:lnTo>
                    <a:lnTo>
                      <a:pt x="754" y="146"/>
                    </a:lnTo>
                    <a:lnTo>
                      <a:pt x="759" y="144"/>
                    </a:lnTo>
                    <a:lnTo>
                      <a:pt x="759" y="146"/>
                    </a:lnTo>
                    <a:lnTo>
                      <a:pt x="757" y="146"/>
                    </a:lnTo>
                    <a:lnTo>
                      <a:pt x="771" y="154"/>
                    </a:lnTo>
                    <a:lnTo>
                      <a:pt x="776" y="154"/>
                    </a:lnTo>
                    <a:lnTo>
                      <a:pt x="780" y="154"/>
                    </a:lnTo>
                    <a:lnTo>
                      <a:pt x="780" y="161"/>
                    </a:lnTo>
                    <a:lnTo>
                      <a:pt x="780" y="170"/>
                    </a:lnTo>
                    <a:lnTo>
                      <a:pt x="783" y="173"/>
                    </a:lnTo>
                    <a:lnTo>
                      <a:pt x="785" y="177"/>
                    </a:lnTo>
                    <a:lnTo>
                      <a:pt x="790" y="184"/>
                    </a:lnTo>
                    <a:lnTo>
                      <a:pt x="792" y="189"/>
                    </a:lnTo>
                    <a:lnTo>
                      <a:pt x="792" y="191"/>
                    </a:lnTo>
                    <a:lnTo>
                      <a:pt x="790" y="196"/>
                    </a:lnTo>
                    <a:lnTo>
                      <a:pt x="790" y="201"/>
                    </a:lnTo>
                    <a:lnTo>
                      <a:pt x="785" y="208"/>
                    </a:lnTo>
                    <a:lnTo>
                      <a:pt x="783" y="213"/>
                    </a:lnTo>
                    <a:lnTo>
                      <a:pt x="783" y="229"/>
                    </a:lnTo>
                    <a:lnTo>
                      <a:pt x="783" y="232"/>
                    </a:lnTo>
                    <a:lnTo>
                      <a:pt x="788" y="234"/>
                    </a:lnTo>
                    <a:lnTo>
                      <a:pt x="790" y="239"/>
                    </a:lnTo>
                    <a:lnTo>
                      <a:pt x="790" y="246"/>
                    </a:lnTo>
                    <a:lnTo>
                      <a:pt x="790" y="251"/>
                    </a:lnTo>
                    <a:lnTo>
                      <a:pt x="788" y="253"/>
                    </a:lnTo>
                    <a:lnTo>
                      <a:pt x="778" y="262"/>
                    </a:lnTo>
                    <a:lnTo>
                      <a:pt x="773" y="267"/>
                    </a:lnTo>
                    <a:lnTo>
                      <a:pt x="771" y="270"/>
                    </a:lnTo>
                    <a:lnTo>
                      <a:pt x="769" y="272"/>
                    </a:lnTo>
                    <a:lnTo>
                      <a:pt x="766" y="274"/>
                    </a:lnTo>
                    <a:lnTo>
                      <a:pt x="764" y="277"/>
                    </a:lnTo>
                    <a:lnTo>
                      <a:pt x="759" y="284"/>
                    </a:lnTo>
                    <a:lnTo>
                      <a:pt x="757" y="288"/>
                    </a:lnTo>
                    <a:lnTo>
                      <a:pt x="754" y="288"/>
                    </a:lnTo>
                    <a:lnTo>
                      <a:pt x="747" y="288"/>
                    </a:lnTo>
                    <a:lnTo>
                      <a:pt x="745" y="291"/>
                    </a:lnTo>
                    <a:lnTo>
                      <a:pt x="743" y="291"/>
                    </a:lnTo>
                    <a:lnTo>
                      <a:pt x="740" y="296"/>
                    </a:lnTo>
                    <a:lnTo>
                      <a:pt x="743" y="298"/>
                    </a:lnTo>
                    <a:lnTo>
                      <a:pt x="745" y="305"/>
                    </a:lnTo>
                    <a:lnTo>
                      <a:pt x="745" y="310"/>
                    </a:lnTo>
                    <a:lnTo>
                      <a:pt x="747" y="312"/>
                    </a:lnTo>
                    <a:lnTo>
                      <a:pt x="750" y="317"/>
                    </a:lnTo>
                    <a:lnTo>
                      <a:pt x="750" y="319"/>
                    </a:lnTo>
                    <a:lnTo>
                      <a:pt x="750" y="324"/>
                    </a:lnTo>
                    <a:lnTo>
                      <a:pt x="747" y="326"/>
                    </a:lnTo>
                    <a:lnTo>
                      <a:pt x="747" y="331"/>
                    </a:lnTo>
                    <a:lnTo>
                      <a:pt x="750" y="333"/>
                    </a:lnTo>
                    <a:lnTo>
                      <a:pt x="750" y="338"/>
                    </a:lnTo>
                    <a:lnTo>
                      <a:pt x="750" y="341"/>
                    </a:lnTo>
                    <a:lnTo>
                      <a:pt x="745" y="348"/>
                    </a:lnTo>
                    <a:lnTo>
                      <a:pt x="743" y="350"/>
                    </a:lnTo>
                    <a:lnTo>
                      <a:pt x="743" y="355"/>
                    </a:lnTo>
                    <a:lnTo>
                      <a:pt x="745" y="357"/>
                    </a:lnTo>
                    <a:lnTo>
                      <a:pt x="750" y="367"/>
                    </a:lnTo>
                    <a:lnTo>
                      <a:pt x="752" y="371"/>
                    </a:lnTo>
                    <a:lnTo>
                      <a:pt x="747" y="371"/>
                    </a:lnTo>
                    <a:lnTo>
                      <a:pt x="745" y="374"/>
                    </a:lnTo>
                    <a:lnTo>
                      <a:pt x="743" y="376"/>
                    </a:lnTo>
                    <a:lnTo>
                      <a:pt x="743" y="381"/>
                    </a:lnTo>
                    <a:lnTo>
                      <a:pt x="745" y="383"/>
                    </a:lnTo>
                    <a:lnTo>
                      <a:pt x="747" y="388"/>
                    </a:lnTo>
                    <a:lnTo>
                      <a:pt x="750" y="400"/>
                    </a:lnTo>
                    <a:lnTo>
                      <a:pt x="747" y="402"/>
                    </a:lnTo>
                    <a:lnTo>
                      <a:pt x="747" y="404"/>
                    </a:lnTo>
                    <a:lnTo>
                      <a:pt x="745" y="407"/>
                    </a:lnTo>
                    <a:lnTo>
                      <a:pt x="743" y="409"/>
                    </a:lnTo>
                    <a:lnTo>
                      <a:pt x="740" y="409"/>
                    </a:lnTo>
                    <a:lnTo>
                      <a:pt x="736" y="404"/>
                    </a:lnTo>
                    <a:lnTo>
                      <a:pt x="733" y="404"/>
                    </a:lnTo>
                    <a:lnTo>
                      <a:pt x="731" y="404"/>
                    </a:lnTo>
                    <a:lnTo>
                      <a:pt x="726" y="409"/>
                    </a:lnTo>
                    <a:lnTo>
                      <a:pt x="724" y="409"/>
                    </a:lnTo>
                    <a:lnTo>
                      <a:pt x="721" y="409"/>
                    </a:lnTo>
                    <a:lnTo>
                      <a:pt x="712" y="402"/>
                    </a:lnTo>
                    <a:lnTo>
                      <a:pt x="709" y="402"/>
                    </a:lnTo>
                    <a:lnTo>
                      <a:pt x="707" y="402"/>
                    </a:lnTo>
                    <a:lnTo>
                      <a:pt x="700" y="402"/>
                    </a:lnTo>
                    <a:lnTo>
                      <a:pt x="698" y="404"/>
                    </a:lnTo>
                    <a:lnTo>
                      <a:pt x="695" y="407"/>
                    </a:lnTo>
                    <a:lnTo>
                      <a:pt x="695" y="409"/>
                    </a:lnTo>
                    <a:lnTo>
                      <a:pt x="695" y="412"/>
                    </a:lnTo>
                    <a:lnTo>
                      <a:pt x="695" y="414"/>
                    </a:lnTo>
                    <a:lnTo>
                      <a:pt x="695" y="416"/>
                    </a:lnTo>
                    <a:lnTo>
                      <a:pt x="693" y="416"/>
                    </a:lnTo>
                    <a:lnTo>
                      <a:pt x="676" y="421"/>
                    </a:lnTo>
                    <a:lnTo>
                      <a:pt x="653" y="428"/>
                    </a:lnTo>
                    <a:lnTo>
                      <a:pt x="643" y="433"/>
                    </a:lnTo>
                    <a:lnTo>
                      <a:pt x="639" y="438"/>
                    </a:lnTo>
                    <a:lnTo>
                      <a:pt x="639" y="440"/>
                    </a:lnTo>
                    <a:lnTo>
                      <a:pt x="643" y="447"/>
                    </a:lnTo>
                    <a:lnTo>
                      <a:pt x="643" y="449"/>
                    </a:lnTo>
                    <a:lnTo>
                      <a:pt x="643" y="454"/>
                    </a:lnTo>
                    <a:lnTo>
                      <a:pt x="646" y="471"/>
                    </a:lnTo>
                    <a:lnTo>
                      <a:pt x="646" y="475"/>
                    </a:lnTo>
                    <a:lnTo>
                      <a:pt x="648" y="478"/>
                    </a:lnTo>
                    <a:lnTo>
                      <a:pt x="648" y="478"/>
                    </a:lnTo>
                    <a:lnTo>
                      <a:pt x="650" y="480"/>
                    </a:lnTo>
                    <a:lnTo>
                      <a:pt x="653" y="480"/>
                    </a:lnTo>
                    <a:lnTo>
                      <a:pt x="655" y="480"/>
                    </a:lnTo>
                    <a:lnTo>
                      <a:pt x="657" y="483"/>
                    </a:lnTo>
                    <a:lnTo>
                      <a:pt x="660" y="485"/>
                    </a:lnTo>
                    <a:lnTo>
                      <a:pt x="662" y="487"/>
                    </a:lnTo>
                    <a:lnTo>
                      <a:pt x="667" y="490"/>
                    </a:lnTo>
                    <a:lnTo>
                      <a:pt x="667" y="492"/>
                    </a:lnTo>
                    <a:lnTo>
                      <a:pt x="667" y="494"/>
                    </a:lnTo>
                    <a:lnTo>
                      <a:pt x="667" y="497"/>
                    </a:lnTo>
                    <a:lnTo>
                      <a:pt x="665" y="499"/>
                    </a:lnTo>
                    <a:lnTo>
                      <a:pt x="662" y="502"/>
                    </a:lnTo>
                    <a:lnTo>
                      <a:pt x="660" y="504"/>
                    </a:lnTo>
                    <a:lnTo>
                      <a:pt x="655" y="504"/>
                    </a:lnTo>
                    <a:lnTo>
                      <a:pt x="643" y="502"/>
                    </a:lnTo>
                    <a:lnTo>
                      <a:pt x="641" y="504"/>
                    </a:lnTo>
                    <a:lnTo>
                      <a:pt x="639" y="504"/>
                    </a:lnTo>
                    <a:lnTo>
                      <a:pt x="636" y="506"/>
                    </a:lnTo>
                    <a:lnTo>
                      <a:pt x="634" y="509"/>
                    </a:lnTo>
                    <a:lnTo>
                      <a:pt x="634" y="511"/>
                    </a:lnTo>
                    <a:lnTo>
                      <a:pt x="634" y="513"/>
                    </a:lnTo>
                    <a:lnTo>
                      <a:pt x="634" y="516"/>
                    </a:lnTo>
                    <a:lnTo>
                      <a:pt x="636" y="523"/>
                    </a:lnTo>
                    <a:lnTo>
                      <a:pt x="636" y="525"/>
                    </a:lnTo>
                    <a:lnTo>
                      <a:pt x="636" y="530"/>
                    </a:lnTo>
                    <a:lnTo>
                      <a:pt x="634" y="535"/>
                    </a:lnTo>
                    <a:lnTo>
                      <a:pt x="631" y="537"/>
                    </a:lnTo>
                    <a:lnTo>
                      <a:pt x="629" y="539"/>
                    </a:lnTo>
                    <a:lnTo>
                      <a:pt x="624" y="542"/>
                    </a:lnTo>
                    <a:lnTo>
                      <a:pt x="624" y="544"/>
                    </a:lnTo>
                    <a:lnTo>
                      <a:pt x="624" y="546"/>
                    </a:lnTo>
                    <a:lnTo>
                      <a:pt x="624" y="549"/>
                    </a:lnTo>
                    <a:lnTo>
                      <a:pt x="624" y="551"/>
                    </a:lnTo>
                    <a:lnTo>
                      <a:pt x="627" y="551"/>
                    </a:lnTo>
                    <a:lnTo>
                      <a:pt x="629" y="554"/>
                    </a:lnTo>
                    <a:lnTo>
                      <a:pt x="631" y="554"/>
                    </a:lnTo>
                    <a:lnTo>
                      <a:pt x="641" y="554"/>
                    </a:lnTo>
                    <a:lnTo>
                      <a:pt x="643" y="554"/>
                    </a:lnTo>
                    <a:lnTo>
                      <a:pt x="646" y="554"/>
                    </a:lnTo>
                    <a:lnTo>
                      <a:pt x="648" y="554"/>
                    </a:lnTo>
                    <a:lnTo>
                      <a:pt x="650" y="556"/>
                    </a:lnTo>
                    <a:lnTo>
                      <a:pt x="650" y="561"/>
                    </a:lnTo>
                    <a:lnTo>
                      <a:pt x="648" y="563"/>
                    </a:lnTo>
                    <a:lnTo>
                      <a:pt x="646" y="565"/>
                    </a:lnTo>
                    <a:lnTo>
                      <a:pt x="643" y="568"/>
                    </a:lnTo>
                    <a:lnTo>
                      <a:pt x="639" y="573"/>
                    </a:lnTo>
                    <a:lnTo>
                      <a:pt x="636" y="577"/>
                    </a:lnTo>
                    <a:lnTo>
                      <a:pt x="631" y="582"/>
                    </a:lnTo>
                    <a:lnTo>
                      <a:pt x="629" y="584"/>
                    </a:lnTo>
                    <a:lnTo>
                      <a:pt x="627" y="589"/>
                    </a:lnTo>
                    <a:lnTo>
                      <a:pt x="627" y="594"/>
                    </a:lnTo>
                    <a:lnTo>
                      <a:pt x="624" y="596"/>
                    </a:lnTo>
                    <a:lnTo>
                      <a:pt x="608" y="615"/>
                    </a:lnTo>
                    <a:lnTo>
                      <a:pt x="605" y="617"/>
                    </a:lnTo>
                    <a:lnTo>
                      <a:pt x="603" y="625"/>
                    </a:lnTo>
                    <a:lnTo>
                      <a:pt x="598" y="634"/>
                    </a:lnTo>
                    <a:lnTo>
                      <a:pt x="591" y="634"/>
                    </a:lnTo>
                    <a:lnTo>
                      <a:pt x="586" y="634"/>
                    </a:lnTo>
                    <a:lnTo>
                      <a:pt x="582" y="632"/>
                    </a:lnTo>
                    <a:lnTo>
                      <a:pt x="572" y="625"/>
                    </a:lnTo>
                    <a:lnTo>
                      <a:pt x="570" y="622"/>
                    </a:lnTo>
                    <a:lnTo>
                      <a:pt x="570" y="617"/>
                    </a:lnTo>
                    <a:lnTo>
                      <a:pt x="568" y="613"/>
                    </a:lnTo>
                    <a:lnTo>
                      <a:pt x="568" y="606"/>
                    </a:lnTo>
                    <a:lnTo>
                      <a:pt x="565" y="603"/>
                    </a:lnTo>
                    <a:lnTo>
                      <a:pt x="563" y="603"/>
                    </a:lnTo>
                    <a:lnTo>
                      <a:pt x="560" y="603"/>
                    </a:lnTo>
                    <a:lnTo>
                      <a:pt x="558" y="606"/>
                    </a:lnTo>
                    <a:lnTo>
                      <a:pt x="553" y="606"/>
                    </a:lnTo>
                    <a:lnTo>
                      <a:pt x="511" y="570"/>
                    </a:lnTo>
                    <a:lnTo>
                      <a:pt x="511" y="568"/>
                    </a:lnTo>
                    <a:lnTo>
                      <a:pt x="508" y="565"/>
                    </a:lnTo>
                    <a:lnTo>
                      <a:pt x="508" y="563"/>
                    </a:lnTo>
                    <a:lnTo>
                      <a:pt x="508" y="561"/>
                    </a:lnTo>
                    <a:lnTo>
                      <a:pt x="511" y="558"/>
                    </a:lnTo>
                    <a:lnTo>
                      <a:pt x="511" y="554"/>
                    </a:lnTo>
                    <a:lnTo>
                      <a:pt x="511" y="549"/>
                    </a:lnTo>
                    <a:lnTo>
                      <a:pt x="506" y="539"/>
                    </a:lnTo>
                    <a:lnTo>
                      <a:pt x="504" y="535"/>
                    </a:lnTo>
                    <a:lnTo>
                      <a:pt x="501" y="532"/>
                    </a:lnTo>
                    <a:lnTo>
                      <a:pt x="482" y="528"/>
                    </a:lnTo>
                    <a:lnTo>
                      <a:pt x="478" y="532"/>
                    </a:lnTo>
                    <a:lnTo>
                      <a:pt x="473" y="535"/>
                    </a:lnTo>
                    <a:lnTo>
                      <a:pt x="468" y="535"/>
                    </a:lnTo>
                    <a:lnTo>
                      <a:pt x="466" y="535"/>
                    </a:lnTo>
                    <a:lnTo>
                      <a:pt x="461" y="537"/>
                    </a:lnTo>
                    <a:lnTo>
                      <a:pt x="456" y="542"/>
                    </a:lnTo>
                    <a:lnTo>
                      <a:pt x="456" y="542"/>
                    </a:lnTo>
                    <a:lnTo>
                      <a:pt x="452" y="537"/>
                    </a:lnTo>
                    <a:lnTo>
                      <a:pt x="449" y="537"/>
                    </a:lnTo>
                    <a:lnTo>
                      <a:pt x="444" y="539"/>
                    </a:lnTo>
                    <a:lnTo>
                      <a:pt x="421" y="544"/>
                    </a:lnTo>
                    <a:lnTo>
                      <a:pt x="407" y="539"/>
                    </a:lnTo>
                    <a:lnTo>
                      <a:pt x="404" y="539"/>
                    </a:lnTo>
                    <a:lnTo>
                      <a:pt x="402" y="539"/>
                    </a:lnTo>
                    <a:lnTo>
                      <a:pt x="397" y="542"/>
                    </a:lnTo>
                    <a:lnTo>
                      <a:pt x="397" y="544"/>
                    </a:lnTo>
                    <a:lnTo>
                      <a:pt x="395" y="546"/>
                    </a:lnTo>
                    <a:lnTo>
                      <a:pt x="392" y="549"/>
                    </a:lnTo>
                    <a:lnTo>
                      <a:pt x="390" y="549"/>
                    </a:lnTo>
                    <a:lnTo>
                      <a:pt x="388" y="546"/>
                    </a:lnTo>
                    <a:lnTo>
                      <a:pt x="385" y="546"/>
                    </a:lnTo>
                    <a:lnTo>
                      <a:pt x="383" y="544"/>
                    </a:lnTo>
                    <a:lnTo>
                      <a:pt x="381" y="542"/>
                    </a:lnTo>
                    <a:lnTo>
                      <a:pt x="376" y="544"/>
                    </a:lnTo>
                    <a:lnTo>
                      <a:pt x="371" y="546"/>
                    </a:lnTo>
                    <a:lnTo>
                      <a:pt x="369" y="544"/>
                    </a:lnTo>
                    <a:lnTo>
                      <a:pt x="364" y="537"/>
                    </a:lnTo>
                    <a:lnTo>
                      <a:pt x="357" y="537"/>
                    </a:lnTo>
                    <a:lnTo>
                      <a:pt x="345" y="542"/>
                    </a:lnTo>
                    <a:lnTo>
                      <a:pt x="338" y="537"/>
                    </a:lnTo>
                    <a:lnTo>
                      <a:pt x="336" y="535"/>
                    </a:lnTo>
                    <a:lnTo>
                      <a:pt x="336" y="532"/>
                    </a:lnTo>
                    <a:lnTo>
                      <a:pt x="333" y="530"/>
                    </a:lnTo>
                    <a:lnTo>
                      <a:pt x="331" y="528"/>
                    </a:lnTo>
                    <a:lnTo>
                      <a:pt x="326" y="532"/>
                    </a:lnTo>
                    <a:lnTo>
                      <a:pt x="324" y="532"/>
                    </a:lnTo>
                    <a:lnTo>
                      <a:pt x="274" y="506"/>
                    </a:lnTo>
                    <a:lnTo>
                      <a:pt x="269" y="504"/>
                    </a:lnTo>
                    <a:lnTo>
                      <a:pt x="265" y="506"/>
                    </a:lnTo>
                    <a:lnTo>
                      <a:pt x="255" y="511"/>
                    </a:lnTo>
                    <a:lnTo>
                      <a:pt x="250" y="513"/>
                    </a:lnTo>
                    <a:lnTo>
                      <a:pt x="248" y="511"/>
                    </a:lnTo>
                    <a:lnTo>
                      <a:pt x="229" y="504"/>
                    </a:lnTo>
                    <a:lnTo>
                      <a:pt x="222" y="504"/>
                    </a:lnTo>
                    <a:lnTo>
                      <a:pt x="217" y="504"/>
                    </a:lnTo>
                    <a:lnTo>
                      <a:pt x="210" y="499"/>
                    </a:lnTo>
                    <a:lnTo>
                      <a:pt x="208" y="497"/>
                    </a:lnTo>
                    <a:lnTo>
                      <a:pt x="206" y="494"/>
                    </a:lnTo>
                    <a:lnTo>
                      <a:pt x="203" y="492"/>
                    </a:lnTo>
                    <a:lnTo>
                      <a:pt x="201" y="492"/>
                    </a:lnTo>
                    <a:lnTo>
                      <a:pt x="196" y="494"/>
                    </a:lnTo>
                    <a:lnTo>
                      <a:pt x="194" y="497"/>
                    </a:lnTo>
                    <a:lnTo>
                      <a:pt x="182" y="506"/>
                    </a:lnTo>
                    <a:lnTo>
                      <a:pt x="177" y="509"/>
                    </a:lnTo>
                    <a:lnTo>
                      <a:pt x="172" y="509"/>
                    </a:lnTo>
                    <a:lnTo>
                      <a:pt x="158" y="509"/>
                    </a:lnTo>
                    <a:lnTo>
                      <a:pt x="149" y="513"/>
                    </a:lnTo>
                    <a:lnTo>
                      <a:pt x="144" y="511"/>
                    </a:lnTo>
                    <a:lnTo>
                      <a:pt x="135" y="509"/>
                    </a:lnTo>
                    <a:lnTo>
                      <a:pt x="123" y="506"/>
                    </a:lnTo>
                    <a:lnTo>
                      <a:pt x="113" y="506"/>
                    </a:lnTo>
                    <a:lnTo>
                      <a:pt x="111" y="504"/>
                    </a:lnTo>
                    <a:lnTo>
                      <a:pt x="106" y="504"/>
                    </a:lnTo>
                    <a:lnTo>
                      <a:pt x="104" y="502"/>
                    </a:lnTo>
                    <a:lnTo>
                      <a:pt x="101" y="499"/>
                    </a:lnTo>
                    <a:lnTo>
                      <a:pt x="101" y="494"/>
                    </a:lnTo>
                    <a:lnTo>
                      <a:pt x="99" y="490"/>
                    </a:lnTo>
                    <a:lnTo>
                      <a:pt x="97" y="487"/>
                    </a:lnTo>
                    <a:lnTo>
                      <a:pt x="94" y="483"/>
                    </a:lnTo>
                    <a:lnTo>
                      <a:pt x="94" y="478"/>
                    </a:lnTo>
                    <a:lnTo>
                      <a:pt x="94" y="478"/>
                    </a:lnTo>
                    <a:lnTo>
                      <a:pt x="97" y="471"/>
                    </a:lnTo>
                    <a:lnTo>
                      <a:pt x="99" y="471"/>
                    </a:lnTo>
                    <a:lnTo>
                      <a:pt x="104" y="471"/>
                    </a:lnTo>
                    <a:lnTo>
                      <a:pt x="106" y="471"/>
                    </a:lnTo>
                    <a:lnTo>
                      <a:pt x="109" y="473"/>
                    </a:lnTo>
                    <a:lnTo>
                      <a:pt x="111" y="478"/>
                    </a:lnTo>
                    <a:lnTo>
                      <a:pt x="111" y="478"/>
                    </a:lnTo>
                    <a:lnTo>
                      <a:pt x="113" y="480"/>
                    </a:lnTo>
                    <a:lnTo>
                      <a:pt x="116" y="480"/>
                    </a:lnTo>
                    <a:lnTo>
                      <a:pt x="118" y="480"/>
                    </a:lnTo>
                    <a:lnTo>
                      <a:pt x="118" y="478"/>
                    </a:lnTo>
                    <a:lnTo>
                      <a:pt x="118" y="478"/>
                    </a:lnTo>
                    <a:lnTo>
                      <a:pt x="120" y="478"/>
                    </a:lnTo>
                    <a:lnTo>
                      <a:pt x="118" y="471"/>
                    </a:lnTo>
                    <a:lnTo>
                      <a:pt x="109" y="452"/>
                    </a:lnTo>
                    <a:lnTo>
                      <a:pt x="101" y="421"/>
                    </a:lnTo>
                    <a:lnTo>
                      <a:pt x="99" y="404"/>
                    </a:lnTo>
                    <a:lnTo>
                      <a:pt x="99" y="400"/>
                    </a:lnTo>
                    <a:lnTo>
                      <a:pt x="104" y="393"/>
                    </a:lnTo>
                    <a:lnTo>
                      <a:pt x="104" y="388"/>
                    </a:lnTo>
                    <a:lnTo>
                      <a:pt x="106" y="386"/>
                    </a:lnTo>
                    <a:lnTo>
                      <a:pt x="106" y="383"/>
                    </a:lnTo>
                    <a:lnTo>
                      <a:pt x="106" y="383"/>
                    </a:lnTo>
                    <a:lnTo>
                      <a:pt x="109" y="383"/>
                    </a:lnTo>
                    <a:lnTo>
                      <a:pt x="111" y="381"/>
                    </a:lnTo>
                    <a:lnTo>
                      <a:pt x="113" y="376"/>
                    </a:lnTo>
                    <a:lnTo>
                      <a:pt x="113" y="371"/>
                    </a:lnTo>
                    <a:lnTo>
                      <a:pt x="111" y="369"/>
                    </a:lnTo>
                    <a:lnTo>
                      <a:pt x="109" y="367"/>
                    </a:lnTo>
                    <a:lnTo>
                      <a:pt x="106" y="369"/>
                    </a:lnTo>
                    <a:lnTo>
                      <a:pt x="104" y="369"/>
                    </a:lnTo>
                    <a:lnTo>
                      <a:pt x="101" y="371"/>
                    </a:lnTo>
                    <a:lnTo>
                      <a:pt x="99" y="371"/>
                    </a:lnTo>
                    <a:lnTo>
                      <a:pt x="97" y="367"/>
                    </a:lnTo>
                    <a:lnTo>
                      <a:pt x="97" y="362"/>
                    </a:lnTo>
                    <a:lnTo>
                      <a:pt x="94" y="348"/>
                    </a:lnTo>
                    <a:lnTo>
                      <a:pt x="94" y="343"/>
                    </a:lnTo>
                    <a:lnTo>
                      <a:pt x="92" y="338"/>
                    </a:lnTo>
                    <a:lnTo>
                      <a:pt x="90" y="326"/>
                    </a:lnTo>
                    <a:lnTo>
                      <a:pt x="90" y="317"/>
                    </a:lnTo>
                    <a:lnTo>
                      <a:pt x="90" y="315"/>
                    </a:lnTo>
                    <a:lnTo>
                      <a:pt x="87" y="312"/>
                    </a:lnTo>
                    <a:lnTo>
                      <a:pt x="87" y="310"/>
                    </a:lnTo>
                    <a:lnTo>
                      <a:pt x="90" y="307"/>
                    </a:lnTo>
                    <a:lnTo>
                      <a:pt x="94" y="305"/>
                    </a:lnTo>
                    <a:lnTo>
                      <a:pt x="97" y="303"/>
                    </a:lnTo>
                    <a:lnTo>
                      <a:pt x="101" y="296"/>
                    </a:lnTo>
                    <a:lnTo>
                      <a:pt x="101" y="293"/>
                    </a:lnTo>
                    <a:lnTo>
                      <a:pt x="99" y="288"/>
                    </a:lnTo>
                    <a:lnTo>
                      <a:pt x="97" y="288"/>
                    </a:lnTo>
                    <a:lnTo>
                      <a:pt x="94" y="291"/>
                    </a:lnTo>
                    <a:lnTo>
                      <a:pt x="92" y="291"/>
                    </a:lnTo>
                    <a:lnTo>
                      <a:pt x="90" y="291"/>
                    </a:lnTo>
                    <a:lnTo>
                      <a:pt x="87" y="291"/>
                    </a:lnTo>
                    <a:lnTo>
                      <a:pt x="85" y="288"/>
                    </a:lnTo>
                    <a:lnTo>
                      <a:pt x="87" y="284"/>
                    </a:lnTo>
                    <a:lnTo>
                      <a:pt x="97" y="267"/>
                    </a:lnTo>
                    <a:lnTo>
                      <a:pt x="99" y="265"/>
                    </a:lnTo>
                    <a:lnTo>
                      <a:pt x="104" y="260"/>
                    </a:lnTo>
                    <a:lnTo>
                      <a:pt x="106" y="258"/>
                    </a:lnTo>
                    <a:lnTo>
                      <a:pt x="106" y="253"/>
                    </a:lnTo>
                    <a:lnTo>
                      <a:pt x="104" y="251"/>
                    </a:lnTo>
                    <a:lnTo>
                      <a:pt x="101" y="246"/>
                    </a:lnTo>
                    <a:lnTo>
                      <a:pt x="97" y="236"/>
                    </a:lnTo>
                    <a:lnTo>
                      <a:pt x="94" y="229"/>
                    </a:lnTo>
                    <a:lnTo>
                      <a:pt x="90" y="213"/>
                    </a:lnTo>
                    <a:lnTo>
                      <a:pt x="85" y="20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5359401" y="2330450"/>
                <a:ext cx="841375" cy="1203325"/>
              </a:xfrm>
              <a:custGeom>
                <a:avLst/>
                <a:gdLst>
                  <a:gd name="T0" fmla="*/ 518 w 530"/>
                  <a:gd name="T1" fmla="*/ 195 h 758"/>
                  <a:gd name="T2" fmla="*/ 480 w 530"/>
                  <a:gd name="T3" fmla="*/ 202 h 758"/>
                  <a:gd name="T4" fmla="*/ 468 w 530"/>
                  <a:gd name="T5" fmla="*/ 230 h 758"/>
                  <a:gd name="T6" fmla="*/ 494 w 530"/>
                  <a:gd name="T7" fmla="*/ 254 h 758"/>
                  <a:gd name="T8" fmla="*/ 496 w 530"/>
                  <a:gd name="T9" fmla="*/ 273 h 758"/>
                  <a:gd name="T10" fmla="*/ 466 w 530"/>
                  <a:gd name="T11" fmla="*/ 322 h 758"/>
                  <a:gd name="T12" fmla="*/ 425 w 530"/>
                  <a:gd name="T13" fmla="*/ 374 h 758"/>
                  <a:gd name="T14" fmla="*/ 390 w 530"/>
                  <a:gd name="T15" fmla="*/ 424 h 758"/>
                  <a:gd name="T16" fmla="*/ 352 w 530"/>
                  <a:gd name="T17" fmla="*/ 483 h 758"/>
                  <a:gd name="T18" fmla="*/ 350 w 530"/>
                  <a:gd name="T19" fmla="*/ 514 h 758"/>
                  <a:gd name="T20" fmla="*/ 326 w 530"/>
                  <a:gd name="T21" fmla="*/ 550 h 758"/>
                  <a:gd name="T22" fmla="*/ 255 w 530"/>
                  <a:gd name="T23" fmla="*/ 654 h 758"/>
                  <a:gd name="T24" fmla="*/ 255 w 530"/>
                  <a:gd name="T25" fmla="*/ 670 h 758"/>
                  <a:gd name="T26" fmla="*/ 239 w 530"/>
                  <a:gd name="T27" fmla="*/ 701 h 758"/>
                  <a:gd name="T28" fmla="*/ 217 w 530"/>
                  <a:gd name="T29" fmla="*/ 729 h 758"/>
                  <a:gd name="T30" fmla="*/ 160 w 530"/>
                  <a:gd name="T31" fmla="*/ 748 h 758"/>
                  <a:gd name="T32" fmla="*/ 137 w 530"/>
                  <a:gd name="T33" fmla="*/ 720 h 758"/>
                  <a:gd name="T34" fmla="*/ 123 w 530"/>
                  <a:gd name="T35" fmla="*/ 734 h 758"/>
                  <a:gd name="T36" fmla="*/ 113 w 530"/>
                  <a:gd name="T37" fmla="*/ 741 h 758"/>
                  <a:gd name="T38" fmla="*/ 101 w 530"/>
                  <a:gd name="T39" fmla="*/ 756 h 758"/>
                  <a:gd name="T40" fmla="*/ 85 w 530"/>
                  <a:gd name="T41" fmla="*/ 748 h 758"/>
                  <a:gd name="T42" fmla="*/ 75 w 530"/>
                  <a:gd name="T43" fmla="*/ 732 h 758"/>
                  <a:gd name="T44" fmla="*/ 52 w 530"/>
                  <a:gd name="T45" fmla="*/ 708 h 758"/>
                  <a:gd name="T46" fmla="*/ 40 w 530"/>
                  <a:gd name="T47" fmla="*/ 675 h 758"/>
                  <a:gd name="T48" fmla="*/ 59 w 530"/>
                  <a:gd name="T49" fmla="*/ 654 h 758"/>
                  <a:gd name="T50" fmla="*/ 45 w 530"/>
                  <a:gd name="T51" fmla="*/ 630 h 758"/>
                  <a:gd name="T52" fmla="*/ 59 w 530"/>
                  <a:gd name="T53" fmla="*/ 611 h 758"/>
                  <a:gd name="T54" fmla="*/ 49 w 530"/>
                  <a:gd name="T55" fmla="*/ 561 h 758"/>
                  <a:gd name="T56" fmla="*/ 42 w 530"/>
                  <a:gd name="T57" fmla="*/ 538 h 758"/>
                  <a:gd name="T58" fmla="*/ 42 w 530"/>
                  <a:gd name="T59" fmla="*/ 521 h 758"/>
                  <a:gd name="T60" fmla="*/ 61 w 530"/>
                  <a:gd name="T61" fmla="*/ 505 h 758"/>
                  <a:gd name="T62" fmla="*/ 33 w 530"/>
                  <a:gd name="T63" fmla="*/ 493 h 758"/>
                  <a:gd name="T64" fmla="*/ 16 w 530"/>
                  <a:gd name="T65" fmla="*/ 441 h 758"/>
                  <a:gd name="T66" fmla="*/ 16 w 530"/>
                  <a:gd name="T67" fmla="*/ 422 h 758"/>
                  <a:gd name="T68" fmla="*/ 63 w 530"/>
                  <a:gd name="T69" fmla="*/ 363 h 758"/>
                  <a:gd name="T70" fmla="*/ 61 w 530"/>
                  <a:gd name="T71" fmla="*/ 303 h 758"/>
                  <a:gd name="T72" fmla="*/ 49 w 530"/>
                  <a:gd name="T73" fmla="*/ 275 h 758"/>
                  <a:gd name="T74" fmla="*/ 37 w 530"/>
                  <a:gd name="T75" fmla="*/ 254 h 758"/>
                  <a:gd name="T76" fmla="*/ 35 w 530"/>
                  <a:gd name="T77" fmla="*/ 235 h 758"/>
                  <a:gd name="T78" fmla="*/ 52 w 530"/>
                  <a:gd name="T79" fmla="*/ 221 h 758"/>
                  <a:gd name="T80" fmla="*/ 49 w 530"/>
                  <a:gd name="T81" fmla="*/ 199 h 758"/>
                  <a:gd name="T82" fmla="*/ 42 w 530"/>
                  <a:gd name="T83" fmla="*/ 180 h 758"/>
                  <a:gd name="T84" fmla="*/ 26 w 530"/>
                  <a:gd name="T85" fmla="*/ 164 h 758"/>
                  <a:gd name="T86" fmla="*/ 52 w 530"/>
                  <a:gd name="T87" fmla="*/ 152 h 758"/>
                  <a:gd name="T88" fmla="*/ 108 w 530"/>
                  <a:gd name="T89" fmla="*/ 145 h 758"/>
                  <a:gd name="T90" fmla="*/ 108 w 530"/>
                  <a:gd name="T91" fmla="*/ 109 h 758"/>
                  <a:gd name="T92" fmla="*/ 149 w 530"/>
                  <a:gd name="T93" fmla="*/ 53 h 758"/>
                  <a:gd name="T94" fmla="*/ 160 w 530"/>
                  <a:gd name="T95" fmla="*/ 36 h 758"/>
                  <a:gd name="T96" fmla="*/ 175 w 530"/>
                  <a:gd name="T97" fmla="*/ 19 h 758"/>
                  <a:gd name="T98" fmla="*/ 184 w 530"/>
                  <a:gd name="T99" fmla="*/ 29 h 758"/>
                  <a:gd name="T100" fmla="*/ 208 w 530"/>
                  <a:gd name="T101" fmla="*/ 3 h 758"/>
                  <a:gd name="T102" fmla="*/ 239 w 530"/>
                  <a:gd name="T103" fmla="*/ 22 h 758"/>
                  <a:gd name="T104" fmla="*/ 267 w 530"/>
                  <a:gd name="T105" fmla="*/ 29 h 758"/>
                  <a:gd name="T106" fmla="*/ 331 w 530"/>
                  <a:gd name="T107" fmla="*/ 38 h 758"/>
                  <a:gd name="T108" fmla="*/ 354 w 530"/>
                  <a:gd name="T109" fmla="*/ 29 h 758"/>
                  <a:gd name="T110" fmla="*/ 380 w 530"/>
                  <a:gd name="T111" fmla="*/ 34 h 758"/>
                  <a:gd name="T112" fmla="*/ 437 w 530"/>
                  <a:gd name="T113" fmla="*/ 64 h 758"/>
                  <a:gd name="T114" fmla="*/ 496 w 530"/>
                  <a:gd name="T115" fmla="*/ 109 h 758"/>
                  <a:gd name="T116" fmla="*/ 494 w 530"/>
                  <a:gd name="T117" fmla="*/ 135 h 758"/>
                  <a:gd name="T118" fmla="*/ 496 w 530"/>
                  <a:gd name="T119" fmla="*/ 154 h 758"/>
                  <a:gd name="T120" fmla="*/ 530 w 530"/>
                  <a:gd name="T121" fmla="*/ 18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0" h="758">
                    <a:moveTo>
                      <a:pt x="530" y="190"/>
                    </a:moveTo>
                    <a:lnTo>
                      <a:pt x="530" y="190"/>
                    </a:lnTo>
                    <a:lnTo>
                      <a:pt x="530" y="195"/>
                    </a:lnTo>
                    <a:lnTo>
                      <a:pt x="530" y="199"/>
                    </a:lnTo>
                    <a:lnTo>
                      <a:pt x="527" y="199"/>
                    </a:lnTo>
                    <a:lnTo>
                      <a:pt x="525" y="197"/>
                    </a:lnTo>
                    <a:lnTo>
                      <a:pt x="518" y="195"/>
                    </a:lnTo>
                    <a:lnTo>
                      <a:pt x="504" y="199"/>
                    </a:lnTo>
                    <a:lnTo>
                      <a:pt x="496" y="199"/>
                    </a:lnTo>
                    <a:lnTo>
                      <a:pt x="494" y="197"/>
                    </a:lnTo>
                    <a:lnTo>
                      <a:pt x="489" y="197"/>
                    </a:lnTo>
                    <a:lnTo>
                      <a:pt x="487" y="197"/>
                    </a:lnTo>
                    <a:lnTo>
                      <a:pt x="485" y="199"/>
                    </a:lnTo>
                    <a:lnTo>
                      <a:pt x="480" y="202"/>
                    </a:lnTo>
                    <a:lnTo>
                      <a:pt x="482" y="206"/>
                    </a:lnTo>
                    <a:lnTo>
                      <a:pt x="485" y="213"/>
                    </a:lnTo>
                    <a:lnTo>
                      <a:pt x="487" y="218"/>
                    </a:lnTo>
                    <a:lnTo>
                      <a:pt x="485" y="221"/>
                    </a:lnTo>
                    <a:lnTo>
                      <a:pt x="480" y="225"/>
                    </a:lnTo>
                    <a:lnTo>
                      <a:pt x="478" y="228"/>
                    </a:lnTo>
                    <a:lnTo>
                      <a:pt x="468" y="230"/>
                    </a:lnTo>
                    <a:lnTo>
                      <a:pt x="470" y="240"/>
                    </a:lnTo>
                    <a:lnTo>
                      <a:pt x="463" y="244"/>
                    </a:lnTo>
                    <a:lnTo>
                      <a:pt x="459" y="249"/>
                    </a:lnTo>
                    <a:lnTo>
                      <a:pt x="456" y="256"/>
                    </a:lnTo>
                    <a:lnTo>
                      <a:pt x="454" y="263"/>
                    </a:lnTo>
                    <a:lnTo>
                      <a:pt x="489" y="256"/>
                    </a:lnTo>
                    <a:lnTo>
                      <a:pt x="494" y="254"/>
                    </a:lnTo>
                    <a:lnTo>
                      <a:pt x="499" y="256"/>
                    </a:lnTo>
                    <a:lnTo>
                      <a:pt x="504" y="258"/>
                    </a:lnTo>
                    <a:lnTo>
                      <a:pt x="506" y="263"/>
                    </a:lnTo>
                    <a:lnTo>
                      <a:pt x="504" y="268"/>
                    </a:lnTo>
                    <a:lnTo>
                      <a:pt x="501" y="270"/>
                    </a:lnTo>
                    <a:lnTo>
                      <a:pt x="499" y="270"/>
                    </a:lnTo>
                    <a:lnTo>
                      <a:pt x="496" y="273"/>
                    </a:lnTo>
                    <a:lnTo>
                      <a:pt x="492" y="280"/>
                    </a:lnTo>
                    <a:lnTo>
                      <a:pt x="492" y="280"/>
                    </a:lnTo>
                    <a:lnTo>
                      <a:pt x="489" y="280"/>
                    </a:lnTo>
                    <a:lnTo>
                      <a:pt x="485" y="287"/>
                    </a:lnTo>
                    <a:lnTo>
                      <a:pt x="482" y="296"/>
                    </a:lnTo>
                    <a:lnTo>
                      <a:pt x="485" y="306"/>
                    </a:lnTo>
                    <a:lnTo>
                      <a:pt x="466" y="322"/>
                    </a:lnTo>
                    <a:lnTo>
                      <a:pt x="459" y="332"/>
                    </a:lnTo>
                    <a:lnTo>
                      <a:pt x="454" y="341"/>
                    </a:lnTo>
                    <a:lnTo>
                      <a:pt x="437" y="360"/>
                    </a:lnTo>
                    <a:lnTo>
                      <a:pt x="428" y="365"/>
                    </a:lnTo>
                    <a:lnTo>
                      <a:pt x="430" y="372"/>
                    </a:lnTo>
                    <a:lnTo>
                      <a:pt x="425" y="374"/>
                    </a:lnTo>
                    <a:lnTo>
                      <a:pt x="425" y="374"/>
                    </a:lnTo>
                    <a:lnTo>
                      <a:pt x="423" y="377"/>
                    </a:lnTo>
                    <a:lnTo>
                      <a:pt x="416" y="382"/>
                    </a:lnTo>
                    <a:lnTo>
                      <a:pt x="414" y="384"/>
                    </a:lnTo>
                    <a:lnTo>
                      <a:pt x="411" y="391"/>
                    </a:lnTo>
                    <a:lnTo>
                      <a:pt x="414" y="398"/>
                    </a:lnTo>
                    <a:lnTo>
                      <a:pt x="409" y="408"/>
                    </a:lnTo>
                    <a:lnTo>
                      <a:pt x="390" y="424"/>
                    </a:lnTo>
                    <a:lnTo>
                      <a:pt x="362" y="438"/>
                    </a:lnTo>
                    <a:lnTo>
                      <a:pt x="347" y="448"/>
                    </a:lnTo>
                    <a:lnTo>
                      <a:pt x="345" y="462"/>
                    </a:lnTo>
                    <a:lnTo>
                      <a:pt x="345" y="467"/>
                    </a:lnTo>
                    <a:lnTo>
                      <a:pt x="350" y="474"/>
                    </a:lnTo>
                    <a:lnTo>
                      <a:pt x="352" y="479"/>
                    </a:lnTo>
                    <a:lnTo>
                      <a:pt x="352" y="483"/>
                    </a:lnTo>
                    <a:lnTo>
                      <a:pt x="350" y="488"/>
                    </a:lnTo>
                    <a:lnTo>
                      <a:pt x="347" y="490"/>
                    </a:lnTo>
                    <a:lnTo>
                      <a:pt x="345" y="505"/>
                    </a:lnTo>
                    <a:lnTo>
                      <a:pt x="345" y="507"/>
                    </a:lnTo>
                    <a:lnTo>
                      <a:pt x="345" y="509"/>
                    </a:lnTo>
                    <a:lnTo>
                      <a:pt x="347" y="512"/>
                    </a:lnTo>
                    <a:lnTo>
                      <a:pt x="350" y="514"/>
                    </a:lnTo>
                    <a:lnTo>
                      <a:pt x="350" y="521"/>
                    </a:lnTo>
                    <a:lnTo>
                      <a:pt x="350" y="526"/>
                    </a:lnTo>
                    <a:lnTo>
                      <a:pt x="347" y="528"/>
                    </a:lnTo>
                    <a:lnTo>
                      <a:pt x="345" y="533"/>
                    </a:lnTo>
                    <a:lnTo>
                      <a:pt x="336" y="538"/>
                    </a:lnTo>
                    <a:lnTo>
                      <a:pt x="328" y="547"/>
                    </a:lnTo>
                    <a:lnTo>
                      <a:pt x="326" y="550"/>
                    </a:lnTo>
                    <a:lnTo>
                      <a:pt x="305" y="564"/>
                    </a:lnTo>
                    <a:lnTo>
                      <a:pt x="269" y="602"/>
                    </a:lnTo>
                    <a:lnTo>
                      <a:pt x="265" y="609"/>
                    </a:lnTo>
                    <a:lnTo>
                      <a:pt x="267" y="613"/>
                    </a:lnTo>
                    <a:lnTo>
                      <a:pt x="274" y="621"/>
                    </a:lnTo>
                    <a:lnTo>
                      <a:pt x="265" y="635"/>
                    </a:lnTo>
                    <a:lnTo>
                      <a:pt x="255" y="654"/>
                    </a:lnTo>
                    <a:lnTo>
                      <a:pt x="253" y="656"/>
                    </a:lnTo>
                    <a:lnTo>
                      <a:pt x="253" y="658"/>
                    </a:lnTo>
                    <a:lnTo>
                      <a:pt x="253" y="661"/>
                    </a:lnTo>
                    <a:lnTo>
                      <a:pt x="253" y="663"/>
                    </a:lnTo>
                    <a:lnTo>
                      <a:pt x="253" y="666"/>
                    </a:lnTo>
                    <a:lnTo>
                      <a:pt x="255" y="666"/>
                    </a:lnTo>
                    <a:lnTo>
                      <a:pt x="255" y="670"/>
                    </a:lnTo>
                    <a:lnTo>
                      <a:pt x="255" y="673"/>
                    </a:lnTo>
                    <a:lnTo>
                      <a:pt x="255" y="675"/>
                    </a:lnTo>
                    <a:lnTo>
                      <a:pt x="253" y="680"/>
                    </a:lnTo>
                    <a:lnTo>
                      <a:pt x="253" y="680"/>
                    </a:lnTo>
                    <a:lnTo>
                      <a:pt x="243" y="694"/>
                    </a:lnTo>
                    <a:lnTo>
                      <a:pt x="241" y="696"/>
                    </a:lnTo>
                    <a:lnTo>
                      <a:pt x="239" y="701"/>
                    </a:lnTo>
                    <a:lnTo>
                      <a:pt x="229" y="713"/>
                    </a:lnTo>
                    <a:lnTo>
                      <a:pt x="229" y="715"/>
                    </a:lnTo>
                    <a:lnTo>
                      <a:pt x="224" y="722"/>
                    </a:lnTo>
                    <a:lnTo>
                      <a:pt x="224" y="725"/>
                    </a:lnTo>
                    <a:lnTo>
                      <a:pt x="222" y="725"/>
                    </a:lnTo>
                    <a:lnTo>
                      <a:pt x="220" y="727"/>
                    </a:lnTo>
                    <a:lnTo>
                      <a:pt x="217" y="729"/>
                    </a:lnTo>
                    <a:lnTo>
                      <a:pt x="217" y="732"/>
                    </a:lnTo>
                    <a:lnTo>
                      <a:pt x="215" y="734"/>
                    </a:lnTo>
                    <a:lnTo>
                      <a:pt x="205" y="744"/>
                    </a:lnTo>
                    <a:lnTo>
                      <a:pt x="203" y="746"/>
                    </a:lnTo>
                    <a:lnTo>
                      <a:pt x="201" y="746"/>
                    </a:lnTo>
                    <a:lnTo>
                      <a:pt x="194" y="748"/>
                    </a:lnTo>
                    <a:lnTo>
                      <a:pt x="160" y="748"/>
                    </a:lnTo>
                    <a:lnTo>
                      <a:pt x="158" y="748"/>
                    </a:lnTo>
                    <a:lnTo>
                      <a:pt x="156" y="746"/>
                    </a:lnTo>
                    <a:lnTo>
                      <a:pt x="156" y="744"/>
                    </a:lnTo>
                    <a:lnTo>
                      <a:pt x="156" y="741"/>
                    </a:lnTo>
                    <a:lnTo>
                      <a:pt x="153" y="737"/>
                    </a:lnTo>
                    <a:lnTo>
                      <a:pt x="151" y="732"/>
                    </a:lnTo>
                    <a:lnTo>
                      <a:pt x="137" y="720"/>
                    </a:lnTo>
                    <a:lnTo>
                      <a:pt x="134" y="720"/>
                    </a:lnTo>
                    <a:lnTo>
                      <a:pt x="130" y="725"/>
                    </a:lnTo>
                    <a:lnTo>
                      <a:pt x="130" y="725"/>
                    </a:lnTo>
                    <a:lnTo>
                      <a:pt x="127" y="729"/>
                    </a:lnTo>
                    <a:lnTo>
                      <a:pt x="125" y="729"/>
                    </a:lnTo>
                    <a:lnTo>
                      <a:pt x="123" y="732"/>
                    </a:lnTo>
                    <a:lnTo>
                      <a:pt x="123" y="734"/>
                    </a:lnTo>
                    <a:lnTo>
                      <a:pt x="123" y="734"/>
                    </a:lnTo>
                    <a:lnTo>
                      <a:pt x="123" y="739"/>
                    </a:lnTo>
                    <a:lnTo>
                      <a:pt x="120" y="739"/>
                    </a:lnTo>
                    <a:lnTo>
                      <a:pt x="120" y="741"/>
                    </a:lnTo>
                    <a:lnTo>
                      <a:pt x="118" y="741"/>
                    </a:lnTo>
                    <a:lnTo>
                      <a:pt x="116" y="741"/>
                    </a:lnTo>
                    <a:lnTo>
                      <a:pt x="113" y="741"/>
                    </a:lnTo>
                    <a:lnTo>
                      <a:pt x="113" y="744"/>
                    </a:lnTo>
                    <a:lnTo>
                      <a:pt x="113" y="744"/>
                    </a:lnTo>
                    <a:lnTo>
                      <a:pt x="111" y="748"/>
                    </a:lnTo>
                    <a:lnTo>
                      <a:pt x="108" y="748"/>
                    </a:lnTo>
                    <a:lnTo>
                      <a:pt x="108" y="751"/>
                    </a:lnTo>
                    <a:lnTo>
                      <a:pt x="101" y="753"/>
                    </a:lnTo>
                    <a:lnTo>
                      <a:pt x="101" y="756"/>
                    </a:lnTo>
                    <a:lnTo>
                      <a:pt x="99" y="756"/>
                    </a:lnTo>
                    <a:lnTo>
                      <a:pt x="99" y="758"/>
                    </a:lnTo>
                    <a:lnTo>
                      <a:pt x="97" y="758"/>
                    </a:lnTo>
                    <a:lnTo>
                      <a:pt x="89" y="756"/>
                    </a:lnTo>
                    <a:lnTo>
                      <a:pt x="87" y="756"/>
                    </a:lnTo>
                    <a:lnTo>
                      <a:pt x="85" y="753"/>
                    </a:lnTo>
                    <a:lnTo>
                      <a:pt x="85" y="748"/>
                    </a:lnTo>
                    <a:lnTo>
                      <a:pt x="85" y="744"/>
                    </a:lnTo>
                    <a:lnTo>
                      <a:pt x="85" y="741"/>
                    </a:lnTo>
                    <a:lnTo>
                      <a:pt x="85" y="739"/>
                    </a:lnTo>
                    <a:lnTo>
                      <a:pt x="85" y="737"/>
                    </a:lnTo>
                    <a:lnTo>
                      <a:pt x="82" y="734"/>
                    </a:lnTo>
                    <a:lnTo>
                      <a:pt x="78" y="734"/>
                    </a:lnTo>
                    <a:lnTo>
                      <a:pt x="75" y="732"/>
                    </a:lnTo>
                    <a:lnTo>
                      <a:pt x="71" y="727"/>
                    </a:lnTo>
                    <a:lnTo>
                      <a:pt x="66" y="725"/>
                    </a:lnTo>
                    <a:lnTo>
                      <a:pt x="59" y="725"/>
                    </a:lnTo>
                    <a:lnTo>
                      <a:pt x="56" y="722"/>
                    </a:lnTo>
                    <a:lnTo>
                      <a:pt x="54" y="718"/>
                    </a:lnTo>
                    <a:lnTo>
                      <a:pt x="52" y="713"/>
                    </a:lnTo>
                    <a:lnTo>
                      <a:pt x="52" y="708"/>
                    </a:lnTo>
                    <a:lnTo>
                      <a:pt x="49" y="706"/>
                    </a:lnTo>
                    <a:lnTo>
                      <a:pt x="47" y="701"/>
                    </a:lnTo>
                    <a:lnTo>
                      <a:pt x="45" y="701"/>
                    </a:lnTo>
                    <a:lnTo>
                      <a:pt x="37" y="699"/>
                    </a:lnTo>
                    <a:lnTo>
                      <a:pt x="35" y="694"/>
                    </a:lnTo>
                    <a:lnTo>
                      <a:pt x="33" y="680"/>
                    </a:lnTo>
                    <a:lnTo>
                      <a:pt x="40" y="675"/>
                    </a:lnTo>
                    <a:lnTo>
                      <a:pt x="59" y="668"/>
                    </a:lnTo>
                    <a:lnTo>
                      <a:pt x="61" y="668"/>
                    </a:lnTo>
                    <a:lnTo>
                      <a:pt x="63" y="666"/>
                    </a:lnTo>
                    <a:lnTo>
                      <a:pt x="66" y="661"/>
                    </a:lnTo>
                    <a:lnTo>
                      <a:pt x="66" y="658"/>
                    </a:lnTo>
                    <a:lnTo>
                      <a:pt x="61" y="654"/>
                    </a:lnTo>
                    <a:lnTo>
                      <a:pt x="59" y="654"/>
                    </a:lnTo>
                    <a:lnTo>
                      <a:pt x="52" y="649"/>
                    </a:lnTo>
                    <a:lnTo>
                      <a:pt x="49" y="649"/>
                    </a:lnTo>
                    <a:lnTo>
                      <a:pt x="47" y="647"/>
                    </a:lnTo>
                    <a:lnTo>
                      <a:pt x="47" y="644"/>
                    </a:lnTo>
                    <a:lnTo>
                      <a:pt x="45" y="640"/>
                    </a:lnTo>
                    <a:lnTo>
                      <a:pt x="45" y="635"/>
                    </a:lnTo>
                    <a:lnTo>
                      <a:pt x="45" y="630"/>
                    </a:lnTo>
                    <a:lnTo>
                      <a:pt x="47" y="625"/>
                    </a:lnTo>
                    <a:lnTo>
                      <a:pt x="49" y="625"/>
                    </a:lnTo>
                    <a:lnTo>
                      <a:pt x="54" y="621"/>
                    </a:lnTo>
                    <a:lnTo>
                      <a:pt x="56" y="621"/>
                    </a:lnTo>
                    <a:lnTo>
                      <a:pt x="56" y="616"/>
                    </a:lnTo>
                    <a:lnTo>
                      <a:pt x="59" y="613"/>
                    </a:lnTo>
                    <a:lnTo>
                      <a:pt x="59" y="611"/>
                    </a:lnTo>
                    <a:lnTo>
                      <a:pt x="59" y="606"/>
                    </a:lnTo>
                    <a:lnTo>
                      <a:pt x="59" y="604"/>
                    </a:lnTo>
                    <a:lnTo>
                      <a:pt x="61" y="602"/>
                    </a:lnTo>
                    <a:lnTo>
                      <a:pt x="61" y="597"/>
                    </a:lnTo>
                    <a:lnTo>
                      <a:pt x="59" y="590"/>
                    </a:lnTo>
                    <a:lnTo>
                      <a:pt x="52" y="566"/>
                    </a:lnTo>
                    <a:lnTo>
                      <a:pt x="49" y="561"/>
                    </a:lnTo>
                    <a:lnTo>
                      <a:pt x="45" y="557"/>
                    </a:lnTo>
                    <a:lnTo>
                      <a:pt x="42" y="554"/>
                    </a:lnTo>
                    <a:lnTo>
                      <a:pt x="42" y="552"/>
                    </a:lnTo>
                    <a:lnTo>
                      <a:pt x="45" y="545"/>
                    </a:lnTo>
                    <a:lnTo>
                      <a:pt x="47" y="542"/>
                    </a:lnTo>
                    <a:lnTo>
                      <a:pt x="45" y="540"/>
                    </a:lnTo>
                    <a:lnTo>
                      <a:pt x="42" y="538"/>
                    </a:lnTo>
                    <a:lnTo>
                      <a:pt x="37" y="535"/>
                    </a:lnTo>
                    <a:lnTo>
                      <a:pt x="35" y="533"/>
                    </a:lnTo>
                    <a:lnTo>
                      <a:pt x="35" y="531"/>
                    </a:lnTo>
                    <a:lnTo>
                      <a:pt x="35" y="528"/>
                    </a:lnTo>
                    <a:lnTo>
                      <a:pt x="35" y="524"/>
                    </a:lnTo>
                    <a:lnTo>
                      <a:pt x="37" y="524"/>
                    </a:lnTo>
                    <a:lnTo>
                      <a:pt x="42" y="521"/>
                    </a:lnTo>
                    <a:lnTo>
                      <a:pt x="59" y="519"/>
                    </a:lnTo>
                    <a:lnTo>
                      <a:pt x="61" y="516"/>
                    </a:lnTo>
                    <a:lnTo>
                      <a:pt x="63" y="514"/>
                    </a:lnTo>
                    <a:lnTo>
                      <a:pt x="63" y="509"/>
                    </a:lnTo>
                    <a:lnTo>
                      <a:pt x="66" y="507"/>
                    </a:lnTo>
                    <a:lnTo>
                      <a:pt x="63" y="505"/>
                    </a:lnTo>
                    <a:lnTo>
                      <a:pt x="61" y="505"/>
                    </a:lnTo>
                    <a:lnTo>
                      <a:pt x="54" y="502"/>
                    </a:lnTo>
                    <a:lnTo>
                      <a:pt x="52" y="500"/>
                    </a:lnTo>
                    <a:lnTo>
                      <a:pt x="49" y="498"/>
                    </a:lnTo>
                    <a:lnTo>
                      <a:pt x="45" y="495"/>
                    </a:lnTo>
                    <a:lnTo>
                      <a:pt x="40" y="495"/>
                    </a:lnTo>
                    <a:lnTo>
                      <a:pt x="37" y="493"/>
                    </a:lnTo>
                    <a:lnTo>
                      <a:pt x="33" y="493"/>
                    </a:lnTo>
                    <a:lnTo>
                      <a:pt x="26" y="488"/>
                    </a:lnTo>
                    <a:lnTo>
                      <a:pt x="9" y="471"/>
                    </a:lnTo>
                    <a:lnTo>
                      <a:pt x="0" y="457"/>
                    </a:lnTo>
                    <a:lnTo>
                      <a:pt x="4" y="453"/>
                    </a:lnTo>
                    <a:lnTo>
                      <a:pt x="14" y="445"/>
                    </a:lnTo>
                    <a:lnTo>
                      <a:pt x="16" y="443"/>
                    </a:lnTo>
                    <a:lnTo>
                      <a:pt x="16" y="441"/>
                    </a:lnTo>
                    <a:lnTo>
                      <a:pt x="16" y="438"/>
                    </a:lnTo>
                    <a:lnTo>
                      <a:pt x="14" y="436"/>
                    </a:lnTo>
                    <a:lnTo>
                      <a:pt x="14" y="431"/>
                    </a:lnTo>
                    <a:lnTo>
                      <a:pt x="14" y="429"/>
                    </a:lnTo>
                    <a:lnTo>
                      <a:pt x="14" y="427"/>
                    </a:lnTo>
                    <a:lnTo>
                      <a:pt x="14" y="424"/>
                    </a:lnTo>
                    <a:lnTo>
                      <a:pt x="16" y="422"/>
                    </a:lnTo>
                    <a:lnTo>
                      <a:pt x="23" y="419"/>
                    </a:lnTo>
                    <a:lnTo>
                      <a:pt x="26" y="415"/>
                    </a:lnTo>
                    <a:lnTo>
                      <a:pt x="30" y="412"/>
                    </a:lnTo>
                    <a:lnTo>
                      <a:pt x="35" y="410"/>
                    </a:lnTo>
                    <a:lnTo>
                      <a:pt x="37" y="408"/>
                    </a:lnTo>
                    <a:lnTo>
                      <a:pt x="42" y="403"/>
                    </a:lnTo>
                    <a:lnTo>
                      <a:pt x="63" y="363"/>
                    </a:lnTo>
                    <a:lnTo>
                      <a:pt x="63" y="358"/>
                    </a:lnTo>
                    <a:lnTo>
                      <a:pt x="66" y="346"/>
                    </a:lnTo>
                    <a:lnTo>
                      <a:pt x="71" y="320"/>
                    </a:lnTo>
                    <a:lnTo>
                      <a:pt x="66" y="315"/>
                    </a:lnTo>
                    <a:lnTo>
                      <a:pt x="63" y="313"/>
                    </a:lnTo>
                    <a:lnTo>
                      <a:pt x="63" y="306"/>
                    </a:lnTo>
                    <a:lnTo>
                      <a:pt x="61" y="303"/>
                    </a:lnTo>
                    <a:lnTo>
                      <a:pt x="61" y="292"/>
                    </a:lnTo>
                    <a:lnTo>
                      <a:pt x="61" y="287"/>
                    </a:lnTo>
                    <a:lnTo>
                      <a:pt x="59" y="285"/>
                    </a:lnTo>
                    <a:lnTo>
                      <a:pt x="56" y="282"/>
                    </a:lnTo>
                    <a:lnTo>
                      <a:pt x="54" y="282"/>
                    </a:lnTo>
                    <a:lnTo>
                      <a:pt x="52" y="280"/>
                    </a:lnTo>
                    <a:lnTo>
                      <a:pt x="49" y="275"/>
                    </a:lnTo>
                    <a:lnTo>
                      <a:pt x="47" y="270"/>
                    </a:lnTo>
                    <a:lnTo>
                      <a:pt x="47" y="266"/>
                    </a:lnTo>
                    <a:lnTo>
                      <a:pt x="47" y="263"/>
                    </a:lnTo>
                    <a:lnTo>
                      <a:pt x="45" y="261"/>
                    </a:lnTo>
                    <a:lnTo>
                      <a:pt x="45" y="256"/>
                    </a:lnTo>
                    <a:lnTo>
                      <a:pt x="42" y="254"/>
                    </a:lnTo>
                    <a:lnTo>
                      <a:pt x="37" y="254"/>
                    </a:lnTo>
                    <a:lnTo>
                      <a:pt x="35" y="254"/>
                    </a:lnTo>
                    <a:lnTo>
                      <a:pt x="33" y="251"/>
                    </a:lnTo>
                    <a:lnTo>
                      <a:pt x="33" y="251"/>
                    </a:lnTo>
                    <a:lnTo>
                      <a:pt x="33" y="247"/>
                    </a:lnTo>
                    <a:lnTo>
                      <a:pt x="33" y="244"/>
                    </a:lnTo>
                    <a:lnTo>
                      <a:pt x="33" y="237"/>
                    </a:lnTo>
                    <a:lnTo>
                      <a:pt x="35" y="235"/>
                    </a:lnTo>
                    <a:lnTo>
                      <a:pt x="37" y="232"/>
                    </a:lnTo>
                    <a:lnTo>
                      <a:pt x="40" y="232"/>
                    </a:lnTo>
                    <a:lnTo>
                      <a:pt x="45" y="232"/>
                    </a:lnTo>
                    <a:lnTo>
                      <a:pt x="45" y="230"/>
                    </a:lnTo>
                    <a:lnTo>
                      <a:pt x="47" y="230"/>
                    </a:lnTo>
                    <a:lnTo>
                      <a:pt x="49" y="225"/>
                    </a:lnTo>
                    <a:lnTo>
                      <a:pt x="52" y="221"/>
                    </a:lnTo>
                    <a:lnTo>
                      <a:pt x="54" y="218"/>
                    </a:lnTo>
                    <a:lnTo>
                      <a:pt x="54" y="213"/>
                    </a:lnTo>
                    <a:lnTo>
                      <a:pt x="54" y="211"/>
                    </a:lnTo>
                    <a:lnTo>
                      <a:pt x="54" y="209"/>
                    </a:lnTo>
                    <a:lnTo>
                      <a:pt x="54" y="204"/>
                    </a:lnTo>
                    <a:lnTo>
                      <a:pt x="52" y="202"/>
                    </a:lnTo>
                    <a:lnTo>
                      <a:pt x="49" y="199"/>
                    </a:lnTo>
                    <a:lnTo>
                      <a:pt x="47" y="197"/>
                    </a:lnTo>
                    <a:lnTo>
                      <a:pt x="47" y="195"/>
                    </a:lnTo>
                    <a:lnTo>
                      <a:pt x="49" y="192"/>
                    </a:lnTo>
                    <a:lnTo>
                      <a:pt x="47" y="190"/>
                    </a:lnTo>
                    <a:lnTo>
                      <a:pt x="47" y="185"/>
                    </a:lnTo>
                    <a:lnTo>
                      <a:pt x="45" y="183"/>
                    </a:lnTo>
                    <a:lnTo>
                      <a:pt x="42" y="180"/>
                    </a:lnTo>
                    <a:lnTo>
                      <a:pt x="40" y="180"/>
                    </a:lnTo>
                    <a:lnTo>
                      <a:pt x="37" y="180"/>
                    </a:lnTo>
                    <a:lnTo>
                      <a:pt x="33" y="185"/>
                    </a:lnTo>
                    <a:lnTo>
                      <a:pt x="33" y="187"/>
                    </a:lnTo>
                    <a:lnTo>
                      <a:pt x="28" y="190"/>
                    </a:lnTo>
                    <a:lnTo>
                      <a:pt x="18" y="187"/>
                    </a:lnTo>
                    <a:lnTo>
                      <a:pt x="26" y="164"/>
                    </a:lnTo>
                    <a:lnTo>
                      <a:pt x="28" y="161"/>
                    </a:lnTo>
                    <a:lnTo>
                      <a:pt x="30" y="159"/>
                    </a:lnTo>
                    <a:lnTo>
                      <a:pt x="33" y="157"/>
                    </a:lnTo>
                    <a:lnTo>
                      <a:pt x="35" y="157"/>
                    </a:lnTo>
                    <a:lnTo>
                      <a:pt x="42" y="154"/>
                    </a:lnTo>
                    <a:lnTo>
                      <a:pt x="47" y="152"/>
                    </a:lnTo>
                    <a:lnTo>
                      <a:pt x="52" y="152"/>
                    </a:lnTo>
                    <a:lnTo>
                      <a:pt x="68" y="161"/>
                    </a:lnTo>
                    <a:lnTo>
                      <a:pt x="71" y="161"/>
                    </a:lnTo>
                    <a:lnTo>
                      <a:pt x="75" y="161"/>
                    </a:lnTo>
                    <a:lnTo>
                      <a:pt x="78" y="161"/>
                    </a:lnTo>
                    <a:lnTo>
                      <a:pt x="104" y="150"/>
                    </a:lnTo>
                    <a:lnTo>
                      <a:pt x="106" y="147"/>
                    </a:lnTo>
                    <a:lnTo>
                      <a:pt x="108" y="145"/>
                    </a:lnTo>
                    <a:lnTo>
                      <a:pt x="108" y="138"/>
                    </a:lnTo>
                    <a:lnTo>
                      <a:pt x="108" y="135"/>
                    </a:lnTo>
                    <a:lnTo>
                      <a:pt x="108" y="131"/>
                    </a:lnTo>
                    <a:lnTo>
                      <a:pt x="108" y="126"/>
                    </a:lnTo>
                    <a:lnTo>
                      <a:pt x="108" y="121"/>
                    </a:lnTo>
                    <a:lnTo>
                      <a:pt x="108" y="114"/>
                    </a:lnTo>
                    <a:lnTo>
                      <a:pt x="108" y="109"/>
                    </a:lnTo>
                    <a:lnTo>
                      <a:pt x="106" y="102"/>
                    </a:lnTo>
                    <a:lnTo>
                      <a:pt x="106" y="98"/>
                    </a:lnTo>
                    <a:lnTo>
                      <a:pt x="108" y="93"/>
                    </a:lnTo>
                    <a:lnTo>
                      <a:pt x="137" y="69"/>
                    </a:lnTo>
                    <a:lnTo>
                      <a:pt x="142" y="64"/>
                    </a:lnTo>
                    <a:lnTo>
                      <a:pt x="146" y="55"/>
                    </a:lnTo>
                    <a:lnTo>
                      <a:pt x="149" y="53"/>
                    </a:lnTo>
                    <a:lnTo>
                      <a:pt x="151" y="50"/>
                    </a:lnTo>
                    <a:lnTo>
                      <a:pt x="153" y="50"/>
                    </a:lnTo>
                    <a:lnTo>
                      <a:pt x="156" y="48"/>
                    </a:lnTo>
                    <a:lnTo>
                      <a:pt x="158" y="45"/>
                    </a:lnTo>
                    <a:lnTo>
                      <a:pt x="158" y="43"/>
                    </a:lnTo>
                    <a:lnTo>
                      <a:pt x="156" y="38"/>
                    </a:lnTo>
                    <a:lnTo>
                      <a:pt x="160" y="36"/>
                    </a:lnTo>
                    <a:lnTo>
                      <a:pt x="163" y="34"/>
                    </a:lnTo>
                    <a:lnTo>
                      <a:pt x="165" y="31"/>
                    </a:lnTo>
                    <a:lnTo>
                      <a:pt x="170" y="19"/>
                    </a:lnTo>
                    <a:lnTo>
                      <a:pt x="170" y="19"/>
                    </a:lnTo>
                    <a:lnTo>
                      <a:pt x="172" y="17"/>
                    </a:lnTo>
                    <a:lnTo>
                      <a:pt x="175" y="17"/>
                    </a:lnTo>
                    <a:lnTo>
                      <a:pt x="175" y="19"/>
                    </a:lnTo>
                    <a:lnTo>
                      <a:pt x="177" y="22"/>
                    </a:lnTo>
                    <a:lnTo>
                      <a:pt x="177" y="24"/>
                    </a:lnTo>
                    <a:lnTo>
                      <a:pt x="175" y="29"/>
                    </a:lnTo>
                    <a:lnTo>
                      <a:pt x="177" y="31"/>
                    </a:lnTo>
                    <a:lnTo>
                      <a:pt x="177" y="34"/>
                    </a:lnTo>
                    <a:lnTo>
                      <a:pt x="182" y="31"/>
                    </a:lnTo>
                    <a:lnTo>
                      <a:pt x="184" y="29"/>
                    </a:lnTo>
                    <a:lnTo>
                      <a:pt x="186" y="27"/>
                    </a:lnTo>
                    <a:lnTo>
                      <a:pt x="194" y="19"/>
                    </a:lnTo>
                    <a:lnTo>
                      <a:pt x="196" y="17"/>
                    </a:lnTo>
                    <a:lnTo>
                      <a:pt x="198" y="10"/>
                    </a:lnTo>
                    <a:lnTo>
                      <a:pt x="203" y="5"/>
                    </a:lnTo>
                    <a:lnTo>
                      <a:pt x="205" y="3"/>
                    </a:lnTo>
                    <a:lnTo>
                      <a:pt x="208" y="3"/>
                    </a:lnTo>
                    <a:lnTo>
                      <a:pt x="213" y="0"/>
                    </a:lnTo>
                    <a:lnTo>
                      <a:pt x="227" y="3"/>
                    </a:lnTo>
                    <a:lnTo>
                      <a:pt x="231" y="8"/>
                    </a:lnTo>
                    <a:lnTo>
                      <a:pt x="236" y="10"/>
                    </a:lnTo>
                    <a:lnTo>
                      <a:pt x="236" y="12"/>
                    </a:lnTo>
                    <a:lnTo>
                      <a:pt x="239" y="17"/>
                    </a:lnTo>
                    <a:lnTo>
                      <a:pt x="239" y="22"/>
                    </a:lnTo>
                    <a:lnTo>
                      <a:pt x="239" y="24"/>
                    </a:lnTo>
                    <a:lnTo>
                      <a:pt x="241" y="24"/>
                    </a:lnTo>
                    <a:lnTo>
                      <a:pt x="248" y="27"/>
                    </a:lnTo>
                    <a:lnTo>
                      <a:pt x="250" y="29"/>
                    </a:lnTo>
                    <a:lnTo>
                      <a:pt x="255" y="31"/>
                    </a:lnTo>
                    <a:lnTo>
                      <a:pt x="262" y="31"/>
                    </a:lnTo>
                    <a:lnTo>
                      <a:pt x="267" y="29"/>
                    </a:lnTo>
                    <a:lnTo>
                      <a:pt x="269" y="27"/>
                    </a:lnTo>
                    <a:lnTo>
                      <a:pt x="272" y="24"/>
                    </a:lnTo>
                    <a:lnTo>
                      <a:pt x="276" y="22"/>
                    </a:lnTo>
                    <a:lnTo>
                      <a:pt x="293" y="19"/>
                    </a:lnTo>
                    <a:lnTo>
                      <a:pt x="302" y="22"/>
                    </a:lnTo>
                    <a:lnTo>
                      <a:pt x="328" y="36"/>
                    </a:lnTo>
                    <a:lnTo>
                      <a:pt x="331" y="38"/>
                    </a:lnTo>
                    <a:lnTo>
                      <a:pt x="336" y="38"/>
                    </a:lnTo>
                    <a:lnTo>
                      <a:pt x="340" y="38"/>
                    </a:lnTo>
                    <a:lnTo>
                      <a:pt x="345" y="36"/>
                    </a:lnTo>
                    <a:lnTo>
                      <a:pt x="347" y="36"/>
                    </a:lnTo>
                    <a:lnTo>
                      <a:pt x="352" y="34"/>
                    </a:lnTo>
                    <a:lnTo>
                      <a:pt x="354" y="31"/>
                    </a:lnTo>
                    <a:lnTo>
                      <a:pt x="354" y="29"/>
                    </a:lnTo>
                    <a:lnTo>
                      <a:pt x="357" y="22"/>
                    </a:lnTo>
                    <a:lnTo>
                      <a:pt x="359" y="19"/>
                    </a:lnTo>
                    <a:lnTo>
                      <a:pt x="362" y="19"/>
                    </a:lnTo>
                    <a:lnTo>
                      <a:pt x="364" y="19"/>
                    </a:lnTo>
                    <a:lnTo>
                      <a:pt x="369" y="19"/>
                    </a:lnTo>
                    <a:lnTo>
                      <a:pt x="373" y="27"/>
                    </a:lnTo>
                    <a:lnTo>
                      <a:pt x="380" y="34"/>
                    </a:lnTo>
                    <a:lnTo>
                      <a:pt x="383" y="36"/>
                    </a:lnTo>
                    <a:lnTo>
                      <a:pt x="385" y="38"/>
                    </a:lnTo>
                    <a:lnTo>
                      <a:pt x="395" y="41"/>
                    </a:lnTo>
                    <a:lnTo>
                      <a:pt x="399" y="43"/>
                    </a:lnTo>
                    <a:lnTo>
                      <a:pt x="407" y="48"/>
                    </a:lnTo>
                    <a:lnTo>
                      <a:pt x="430" y="64"/>
                    </a:lnTo>
                    <a:lnTo>
                      <a:pt x="437" y="64"/>
                    </a:lnTo>
                    <a:lnTo>
                      <a:pt x="440" y="71"/>
                    </a:lnTo>
                    <a:lnTo>
                      <a:pt x="440" y="74"/>
                    </a:lnTo>
                    <a:lnTo>
                      <a:pt x="442" y="76"/>
                    </a:lnTo>
                    <a:lnTo>
                      <a:pt x="485" y="95"/>
                    </a:lnTo>
                    <a:lnTo>
                      <a:pt x="489" y="100"/>
                    </a:lnTo>
                    <a:lnTo>
                      <a:pt x="494" y="105"/>
                    </a:lnTo>
                    <a:lnTo>
                      <a:pt x="496" y="109"/>
                    </a:lnTo>
                    <a:lnTo>
                      <a:pt x="496" y="119"/>
                    </a:lnTo>
                    <a:lnTo>
                      <a:pt x="496" y="121"/>
                    </a:lnTo>
                    <a:lnTo>
                      <a:pt x="499" y="124"/>
                    </a:lnTo>
                    <a:lnTo>
                      <a:pt x="496" y="128"/>
                    </a:lnTo>
                    <a:lnTo>
                      <a:pt x="496" y="131"/>
                    </a:lnTo>
                    <a:lnTo>
                      <a:pt x="496" y="133"/>
                    </a:lnTo>
                    <a:lnTo>
                      <a:pt x="494" y="135"/>
                    </a:lnTo>
                    <a:lnTo>
                      <a:pt x="489" y="142"/>
                    </a:lnTo>
                    <a:lnTo>
                      <a:pt x="489" y="145"/>
                    </a:lnTo>
                    <a:lnTo>
                      <a:pt x="489" y="147"/>
                    </a:lnTo>
                    <a:lnTo>
                      <a:pt x="489" y="152"/>
                    </a:lnTo>
                    <a:lnTo>
                      <a:pt x="492" y="154"/>
                    </a:lnTo>
                    <a:lnTo>
                      <a:pt x="494" y="154"/>
                    </a:lnTo>
                    <a:lnTo>
                      <a:pt x="496" y="154"/>
                    </a:lnTo>
                    <a:lnTo>
                      <a:pt x="499" y="154"/>
                    </a:lnTo>
                    <a:lnTo>
                      <a:pt x="504" y="154"/>
                    </a:lnTo>
                    <a:lnTo>
                      <a:pt x="506" y="157"/>
                    </a:lnTo>
                    <a:lnTo>
                      <a:pt x="525" y="173"/>
                    </a:lnTo>
                    <a:lnTo>
                      <a:pt x="527" y="176"/>
                    </a:lnTo>
                    <a:lnTo>
                      <a:pt x="530" y="180"/>
                    </a:lnTo>
                    <a:lnTo>
                      <a:pt x="530" y="183"/>
                    </a:lnTo>
                    <a:lnTo>
                      <a:pt x="530" y="185"/>
                    </a:lnTo>
                    <a:lnTo>
                      <a:pt x="530" y="187"/>
                    </a:lnTo>
                    <a:lnTo>
                      <a:pt x="530" y="19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6034088" y="1568450"/>
                <a:ext cx="538163" cy="1119188"/>
              </a:xfrm>
              <a:custGeom>
                <a:avLst/>
                <a:gdLst>
                  <a:gd name="T0" fmla="*/ 327 w 339"/>
                  <a:gd name="T1" fmla="*/ 50 h 705"/>
                  <a:gd name="T2" fmla="*/ 301 w 339"/>
                  <a:gd name="T3" fmla="*/ 102 h 705"/>
                  <a:gd name="T4" fmla="*/ 296 w 339"/>
                  <a:gd name="T5" fmla="*/ 116 h 705"/>
                  <a:gd name="T6" fmla="*/ 280 w 339"/>
                  <a:gd name="T7" fmla="*/ 137 h 705"/>
                  <a:gd name="T8" fmla="*/ 256 w 339"/>
                  <a:gd name="T9" fmla="*/ 163 h 705"/>
                  <a:gd name="T10" fmla="*/ 244 w 339"/>
                  <a:gd name="T11" fmla="*/ 230 h 705"/>
                  <a:gd name="T12" fmla="*/ 237 w 339"/>
                  <a:gd name="T13" fmla="*/ 256 h 705"/>
                  <a:gd name="T14" fmla="*/ 242 w 339"/>
                  <a:gd name="T15" fmla="*/ 293 h 705"/>
                  <a:gd name="T16" fmla="*/ 228 w 339"/>
                  <a:gd name="T17" fmla="*/ 331 h 705"/>
                  <a:gd name="T18" fmla="*/ 206 w 339"/>
                  <a:gd name="T19" fmla="*/ 388 h 705"/>
                  <a:gd name="T20" fmla="*/ 218 w 339"/>
                  <a:gd name="T21" fmla="*/ 447 h 705"/>
                  <a:gd name="T22" fmla="*/ 211 w 339"/>
                  <a:gd name="T23" fmla="*/ 490 h 705"/>
                  <a:gd name="T24" fmla="*/ 206 w 339"/>
                  <a:gd name="T25" fmla="*/ 502 h 705"/>
                  <a:gd name="T26" fmla="*/ 204 w 339"/>
                  <a:gd name="T27" fmla="*/ 523 h 705"/>
                  <a:gd name="T28" fmla="*/ 202 w 339"/>
                  <a:gd name="T29" fmla="*/ 573 h 705"/>
                  <a:gd name="T30" fmla="*/ 213 w 339"/>
                  <a:gd name="T31" fmla="*/ 599 h 705"/>
                  <a:gd name="T32" fmla="*/ 228 w 339"/>
                  <a:gd name="T33" fmla="*/ 620 h 705"/>
                  <a:gd name="T34" fmla="*/ 199 w 339"/>
                  <a:gd name="T35" fmla="*/ 646 h 705"/>
                  <a:gd name="T36" fmla="*/ 204 w 339"/>
                  <a:gd name="T37" fmla="*/ 658 h 705"/>
                  <a:gd name="T38" fmla="*/ 202 w 339"/>
                  <a:gd name="T39" fmla="*/ 665 h 705"/>
                  <a:gd name="T40" fmla="*/ 190 w 339"/>
                  <a:gd name="T41" fmla="*/ 670 h 705"/>
                  <a:gd name="T42" fmla="*/ 185 w 339"/>
                  <a:gd name="T43" fmla="*/ 679 h 705"/>
                  <a:gd name="T44" fmla="*/ 147 w 339"/>
                  <a:gd name="T45" fmla="*/ 701 h 705"/>
                  <a:gd name="T46" fmla="*/ 128 w 339"/>
                  <a:gd name="T47" fmla="*/ 701 h 705"/>
                  <a:gd name="T48" fmla="*/ 105 w 339"/>
                  <a:gd name="T49" fmla="*/ 679 h 705"/>
                  <a:gd name="T50" fmla="*/ 105 w 339"/>
                  <a:gd name="T51" fmla="*/ 660 h 705"/>
                  <a:gd name="T52" fmla="*/ 71 w 339"/>
                  <a:gd name="T53" fmla="*/ 634 h 705"/>
                  <a:gd name="T54" fmla="*/ 64 w 339"/>
                  <a:gd name="T55" fmla="*/ 622 h 705"/>
                  <a:gd name="T56" fmla="*/ 71 w 339"/>
                  <a:gd name="T57" fmla="*/ 601 h 705"/>
                  <a:gd name="T58" fmla="*/ 17 w 339"/>
                  <a:gd name="T59" fmla="*/ 556 h 705"/>
                  <a:gd name="T60" fmla="*/ 26 w 339"/>
                  <a:gd name="T61" fmla="*/ 535 h 705"/>
                  <a:gd name="T62" fmla="*/ 24 w 339"/>
                  <a:gd name="T63" fmla="*/ 516 h 705"/>
                  <a:gd name="T64" fmla="*/ 31 w 339"/>
                  <a:gd name="T65" fmla="*/ 483 h 705"/>
                  <a:gd name="T66" fmla="*/ 62 w 339"/>
                  <a:gd name="T67" fmla="*/ 419 h 705"/>
                  <a:gd name="T68" fmla="*/ 60 w 339"/>
                  <a:gd name="T69" fmla="*/ 398 h 705"/>
                  <a:gd name="T70" fmla="*/ 81 w 339"/>
                  <a:gd name="T71" fmla="*/ 317 h 705"/>
                  <a:gd name="T72" fmla="*/ 60 w 339"/>
                  <a:gd name="T73" fmla="*/ 315 h 705"/>
                  <a:gd name="T74" fmla="*/ 62 w 339"/>
                  <a:gd name="T75" fmla="*/ 270 h 705"/>
                  <a:gd name="T76" fmla="*/ 48 w 339"/>
                  <a:gd name="T77" fmla="*/ 239 h 705"/>
                  <a:gd name="T78" fmla="*/ 93 w 339"/>
                  <a:gd name="T79" fmla="*/ 215 h 705"/>
                  <a:gd name="T80" fmla="*/ 102 w 339"/>
                  <a:gd name="T81" fmla="*/ 178 h 705"/>
                  <a:gd name="T82" fmla="*/ 90 w 339"/>
                  <a:gd name="T83" fmla="*/ 166 h 705"/>
                  <a:gd name="T84" fmla="*/ 102 w 339"/>
                  <a:gd name="T85" fmla="*/ 135 h 705"/>
                  <a:gd name="T86" fmla="*/ 79 w 339"/>
                  <a:gd name="T87" fmla="*/ 109 h 705"/>
                  <a:gd name="T88" fmla="*/ 69 w 339"/>
                  <a:gd name="T89" fmla="*/ 97 h 705"/>
                  <a:gd name="T90" fmla="*/ 62 w 339"/>
                  <a:gd name="T91" fmla="*/ 109 h 705"/>
                  <a:gd name="T92" fmla="*/ 48 w 339"/>
                  <a:gd name="T93" fmla="*/ 123 h 705"/>
                  <a:gd name="T94" fmla="*/ 36 w 339"/>
                  <a:gd name="T95" fmla="*/ 116 h 705"/>
                  <a:gd name="T96" fmla="*/ 36 w 339"/>
                  <a:gd name="T97" fmla="*/ 97 h 705"/>
                  <a:gd name="T98" fmla="*/ 5 w 339"/>
                  <a:gd name="T99" fmla="*/ 83 h 705"/>
                  <a:gd name="T100" fmla="*/ 3 w 339"/>
                  <a:gd name="T101" fmla="*/ 66 h 705"/>
                  <a:gd name="T102" fmla="*/ 17 w 339"/>
                  <a:gd name="T103" fmla="*/ 45 h 705"/>
                  <a:gd name="T104" fmla="*/ 22 w 339"/>
                  <a:gd name="T105" fmla="*/ 31 h 705"/>
                  <a:gd name="T106" fmla="*/ 26 w 339"/>
                  <a:gd name="T107" fmla="*/ 9 h 705"/>
                  <a:gd name="T108" fmla="*/ 41 w 339"/>
                  <a:gd name="T109" fmla="*/ 31 h 705"/>
                  <a:gd name="T110" fmla="*/ 83 w 339"/>
                  <a:gd name="T111" fmla="*/ 43 h 705"/>
                  <a:gd name="T112" fmla="*/ 95 w 339"/>
                  <a:gd name="T113" fmla="*/ 54 h 705"/>
                  <a:gd name="T114" fmla="*/ 147 w 339"/>
                  <a:gd name="T115" fmla="*/ 47 h 705"/>
                  <a:gd name="T116" fmla="*/ 168 w 339"/>
                  <a:gd name="T117" fmla="*/ 45 h 705"/>
                  <a:gd name="T118" fmla="*/ 190 w 339"/>
                  <a:gd name="T119" fmla="*/ 5 h 705"/>
                  <a:gd name="T120" fmla="*/ 213 w 339"/>
                  <a:gd name="T121" fmla="*/ 0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9" h="705">
                    <a:moveTo>
                      <a:pt x="308" y="19"/>
                    </a:moveTo>
                    <a:lnTo>
                      <a:pt x="308" y="19"/>
                    </a:lnTo>
                    <a:lnTo>
                      <a:pt x="336" y="24"/>
                    </a:lnTo>
                    <a:lnTo>
                      <a:pt x="339" y="26"/>
                    </a:lnTo>
                    <a:lnTo>
                      <a:pt x="334" y="33"/>
                    </a:lnTo>
                    <a:lnTo>
                      <a:pt x="327" y="50"/>
                    </a:lnTo>
                    <a:lnTo>
                      <a:pt x="318" y="85"/>
                    </a:lnTo>
                    <a:lnTo>
                      <a:pt x="315" y="92"/>
                    </a:lnTo>
                    <a:lnTo>
                      <a:pt x="315" y="95"/>
                    </a:lnTo>
                    <a:lnTo>
                      <a:pt x="306" y="102"/>
                    </a:lnTo>
                    <a:lnTo>
                      <a:pt x="303" y="102"/>
                    </a:lnTo>
                    <a:lnTo>
                      <a:pt x="301" y="102"/>
                    </a:lnTo>
                    <a:lnTo>
                      <a:pt x="301" y="104"/>
                    </a:lnTo>
                    <a:lnTo>
                      <a:pt x="299" y="107"/>
                    </a:lnTo>
                    <a:lnTo>
                      <a:pt x="299" y="109"/>
                    </a:lnTo>
                    <a:lnTo>
                      <a:pt x="299" y="111"/>
                    </a:lnTo>
                    <a:lnTo>
                      <a:pt x="299" y="114"/>
                    </a:lnTo>
                    <a:lnTo>
                      <a:pt x="296" y="116"/>
                    </a:lnTo>
                    <a:lnTo>
                      <a:pt x="287" y="116"/>
                    </a:lnTo>
                    <a:lnTo>
                      <a:pt x="284" y="116"/>
                    </a:lnTo>
                    <a:lnTo>
                      <a:pt x="284" y="121"/>
                    </a:lnTo>
                    <a:lnTo>
                      <a:pt x="284" y="130"/>
                    </a:lnTo>
                    <a:lnTo>
                      <a:pt x="282" y="133"/>
                    </a:lnTo>
                    <a:lnTo>
                      <a:pt x="280" y="137"/>
                    </a:lnTo>
                    <a:lnTo>
                      <a:pt x="277" y="142"/>
                    </a:lnTo>
                    <a:lnTo>
                      <a:pt x="275" y="144"/>
                    </a:lnTo>
                    <a:lnTo>
                      <a:pt x="268" y="154"/>
                    </a:lnTo>
                    <a:lnTo>
                      <a:pt x="263" y="159"/>
                    </a:lnTo>
                    <a:lnTo>
                      <a:pt x="258" y="159"/>
                    </a:lnTo>
                    <a:lnTo>
                      <a:pt x="256" y="163"/>
                    </a:lnTo>
                    <a:lnTo>
                      <a:pt x="247" y="182"/>
                    </a:lnTo>
                    <a:lnTo>
                      <a:pt x="244" y="196"/>
                    </a:lnTo>
                    <a:lnTo>
                      <a:pt x="247" y="211"/>
                    </a:lnTo>
                    <a:lnTo>
                      <a:pt x="251" y="220"/>
                    </a:lnTo>
                    <a:lnTo>
                      <a:pt x="251" y="222"/>
                    </a:lnTo>
                    <a:lnTo>
                      <a:pt x="244" y="230"/>
                    </a:lnTo>
                    <a:lnTo>
                      <a:pt x="242" y="232"/>
                    </a:lnTo>
                    <a:lnTo>
                      <a:pt x="242" y="237"/>
                    </a:lnTo>
                    <a:lnTo>
                      <a:pt x="242" y="244"/>
                    </a:lnTo>
                    <a:lnTo>
                      <a:pt x="239" y="249"/>
                    </a:lnTo>
                    <a:lnTo>
                      <a:pt x="239" y="251"/>
                    </a:lnTo>
                    <a:lnTo>
                      <a:pt x="237" y="256"/>
                    </a:lnTo>
                    <a:lnTo>
                      <a:pt x="237" y="260"/>
                    </a:lnTo>
                    <a:lnTo>
                      <a:pt x="235" y="272"/>
                    </a:lnTo>
                    <a:lnTo>
                      <a:pt x="235" y="277"/>
                    </a:lnTo>
                    <a:lnTo>
                      <a:pt x="237" y="284"/>
                    </a:lnTo>
                    <a:lnTo>
                      <a:pt x="239" y="289"/>
                    </a:lnTo>
                    <a:lnTo>
                      <a:pt x="242" y="293"/>
                    </a:lnTo>
                    <a:lnTo>
                      <a:pt x="242" y="301"/>
                    </a:lnTo>
                    <a:lnTo>
                      <a:pt x="237" y="305"/>
                    </a:lnTo>
                    <a:lnTo>
                      <a:pt x="232" y="310"/>
                    </a:lnTo>
                    <a:lnTo>
                      <a:pt x="230" y="315"/>
                    </a:lnTo>
                    <a:lnTo>
                      <a:pt x="228" y="322"/>
                    </a:lnTo>
                    <a:lnTo>
                      <a:pt x="228" y="331"/>
                    </a:lnTo>
                    <a:lnTo>
                      <a:pt x="228" y="338"/>
                    </a:lnTo>
                    <a:lnTo>
                      <a:pt x="225" y="346"/>
                    </a:lnTo>
                    <a:lnTo>
                      <a:pt x="209" y="372"/>
                    </a:lnTo>
                    <a:lnTo>
                      <a:pt x="209" y="379"/>
                    </a:lnTo>
                    <a:lnTo>
                      <a:pt x="209" y="383"/>
                    </a:lnTo>
                    <a:lnTo>
                      <a:pt x="206" y="388"/>
                    </a:lnTo>
                    <a:lnTo>
                      <a:pt x="206" y="391"/>
                    </a:lnTo>
                    <a:lnTo>
                      <a:pt x="204" y="393"/>
                    </a:lnTo>
                    <a:lnTo>
                      <a:pt x="202" y="400"/>
                    </a:lnTo>
                    <a:lnTo>
                      <a:pt x="202" y="409"/>
                    </a:lnTo>
                    <a:lnTo>
                      <a:pt x="204" y="426"/>
                    </a:lnTo>
                    <a:lnTo>
                      <a:pt x="218" y="447"/>
                    </a:lnTo>
                    <a:lnTo>
                      <a:pt x="220" y="459"/>
                    </a:lnTo>
                    <a:lnTo>
                      <a:pt x="218" y="466"/>
                    </a:lnTo>
                    <a:lnTo>
                      <a:pt x="211" y="473"/>
                    </a:lnTo>
                    <a:lnTo>
                      <a:pt x="211" y="480"/>
                    </a:lnTo>
                    <a:lnTo>
                      <a:pt x="211" y="488"/>
                    </a:lnTo>
                    <a:lnTo>
                      <a:pt x="211" y="490"/>
                    </a:lnTo>
                    <a:lnTo>
                      <a:pt x="211" y="492"/>
                    </a:lnTo>
                    <a:lnTo>
                      <a:pt x="209" y="495"/>
                    </a:lnTo>
                    <a:lnTo>
                      <a:pt x="206" y="497"/>
                    </a:lnTo>
                    <a:lnTo>
                      <a:pt x="206" y="499"/>
                    </a:lnTo>
                    <a:lnTo>
                      <a:pt x="206" y="502"/>
                    </a:lnTo>
                    <a:lnTo>
                      <a:pt x="206" y="502"/>
                    </a:lnTo>
                    <a:lnTo>
                      <a:pt x="206" y="504"/>
                    </a:lnTo>
                    <a:lnTo>
                      <a:pt x="206" y="507"/>
                    </a:lnTo>
                    <a:lnTo>
                      <a:pt x="209" y="514"/>
                    </a:lnTo>
                    <a:lnTo>
                      <a:pt x="209" y="518"/>
                    </a:lnTo>
                    <a:lnTo>
                      <a:pt x="206" y="521"/>
                    </a:lnTo>
                    <a:lnTo>
                      <a:pt x="204" y="523"/>
                    </a:lnTo>
                    <a:lnTo>
                      <a:pt x="202" y="537"/>
                    </a:lnTo>
                    <a:lnTo>
                      <a:pt x="202" y="542"/>
                    </a:lnTo>
                    <a:lnTo>
                      <a:pt x="206" y="556"/>
                    </a:lnTo>
                    <a:lnTo>
                      <a:pt x="206" y="563"/>
                    </a:lnTo>
                    <a:lnTo>
                      <a:pt x="206" y="568"/>
                    </a:lnTo>
                    <a:lnTo>
                      <a:pt x="202" y="573"/>
                    </a:lnTo>
                    <a:lnTo>
                      <a:pt x="202" y="575"/>
                    </a:lnTo>
                    <a:lnTo>
                      <a:pt x="202" y="585"/>
                    </a:lnTo>
                    <a:lnTo>
                      <a:pt x="204" y="589"/>
                    </a:lnTo>
                    <a:lnTo>
                      <a:pt x="204" y="592"/>
                    </a:lnTo>
                    <a:lnTo>
                      <a:pt x="209" y="592"/>
                    </a:lnTo>
                    <a:lnTo>
                      <a:pt x="213" y="599"/>
                    </a:lnTo>
                    <a:lnTo>
                      <a:pt x="220" y="611"/>
                    </a:lnTo>
                    <a:lnTo>
                      <a:pt x="223" y="613"/>
                    </a:lnTo>
                    <a:lnTo>
                      <a:pt x="225" y="613"/>
                    </a:lnTo>
                    <a:lnTo>
                      <a:pt x="228" y="615"/>
                    </a:lnTo>
                    <a:lnTo>
                      <a:pt x="228" y="620"/>
                    </a:lnTo>
                    <a:lnTo>
                      <a:pt x="228" y="620"/>
                    </a:lnTo>
                    <a:lnTo>
                      <a:pt x="228" y="625"/>
                    </a:lnTo>
                    <a:lnTo>
                      <a:pt x="225" y="625"/>
                    </a:lnTo>
                    <a:lnTo>
                      <a:pt x="228" y="625"/>
                    </a:lnTo>
                    <a:lnTo>
                      <a:pt x="216" y="630"/>
                    </a:lnTo>
                    <a:lnTo>
                      <a:pt x="211" y="634"/>
                    </a:lnTo>
                    <a:lnTo>
                      <a:pt x="199" y="646"/>
                    </a:lnTo>
                    <a:lnTo>
                      <a:pt x="199" y="646"/>
                    </a:lnTo>
                    <a:lnTo>
                      <a:pt x="204" y="651"/>
                    </a:lnTo>
                    <a:lnTo>
                      <a:pt x="206" y="649"/>
                    </a:lnTo>
                    <a:lnTo>
                      <a:pt x="206" y="653"/>
                    </a:lnTo>
                    <a:lnTo>
                      <a:pt x="206" y="656"/>
                    </a:lnTo>
                    <a:lnTo>
                      <a:pt x="204" y="658"/>
                    </a:lnTo>
                    <a:lnTo>
                      <a:pt x="199" y="658"/>
                    </a:lnTo>
                    <a:lnTo>
                      <a:pt x="199" y="658"/>
                    </a:lnTo>
                    <a:lnTo>
                      <a:pt x="199" y="660"/>
                    </a:lnTo>
                    <a:lnTo>
                      <a:pt x="199" y="660"/>
                    </a:lnTo>
                    <a:lnTo>
                      <a:pt x="202" y="663"/>
                    </a:lnTo>
                    <a:lnTo>
                      <a:pt x="202" y="665"/>
                    </a:lnTo>
                    <a:lnTo>
                      <a:pt x="202" y="665"/>
                    </a:lnTo>
                    <a:lnTo>
                      <a:pt x="202" y="667"/>
                    </a:lnTo>
                    <a:lnTo>
                      <a:pt x="202" y="667"/>
                    </a:lnTo>
                    <a:lnTo>
                      <a:pt x="197" y="672"/>
                    </a:lnTo>
                    <a:lnTo>
                      <a:pt x="192" y="672"/>
                    </a:lnTo>
                    <a:lnTo>
                      <a:pt x="190" y="670"/>
                    </a:lnTo>
                    <a:lnTo>
                      <a:pt x="185" y="670"/>
                    </a:lnTo>
                    <a:lnTo>
                      <a:pt x="183" y="670"/>
                    </a:lnTo>
                    <a:lnTo>
                      <a:pt x="183" y="672"/>
                    </a:lnTo>
                    <a:lnTo>
                      <a:pt x="183" y="675"/>
                    </a:lnTo>
                    <a:lnTo>
                      <a:pt x="185" y="677"/>
                    </a:lnTo>
                    <a:lnTo>
                      <a:pt x="185" y="679"/>
                    </a:lnTo>
                    <a:lnTo>
                      <a:pt x="187" y="682"/>
                    </a:lnTo>
                    <a:lnTo>
                      <a:pt x="187" y="684"/>
                    </a:lnTo>
                    <a:lnTo>
                      <a:pt x="180" y="693"/>
                    </a:lnTo>
                    <a:lnTo>
                      <a:pt x="173" y="696"/>
                    </a:lnTo>
                    <a:lnTo>
                      <a:pt x="154" y="698"/>
                    </a:lnTo>
                    <a:lnTo>
                      <a:pt x="147" y="701"/>
                    </a:lnTo>
                    <a:lnTo>
                      <a:pt x="135" y="705"/>
                    </a:lnTo>
                    <a:lnTo>
                      <a:pt x="133" y="705"/>
                    </a:lnTo>
                    <a:lnTo>
                      <a:pt x="131" y="705"/>
                    </a:lnTo>
                    <a:lnTo>
                      <a:pt x="131" y="703"/>
                    </a:lnTo>
                    <a:lnTo>
                      <a:pt x="128" y="703"/>
                    </a:lnTo>
                    <a:lnTo>
                      <a:pt x="128" y="701"/>
                    </a:lnTo>
                    <a:lnTo>
                      <a:pt x="119" y="701"/>
                    </a:lnTo>
                    <a:lnTo>
                      <a:pt x="114" y="696"/>
                    </a:lnTo>
                    <a:lnTo>
                      <a:pt x="112" y="689"/>
                    </a:lnTo>
                    <a:lnTo>
                      <a:pt x="114" y="677"/>
                    </a:lnTo>
                    <a:lnTo>
                      <a:pt x="107" y="679"/>
                    </a:lnTo>
                    <a:lnTo>
                      <a:pt x="105" y="679"/>
                    </a:lnTo>
                    <a:lnTo>
                      <a:pt x="105" y="675"/>
                    </a:lnTo>
                    <a:lnTo>
                      <a:pt x="105" y="670"/>
                    </a:lnTo>
                    <a:lnTo>
                      <a:pt x="105" y="667"/>
                    </a:lnTo>
                    <a:lnTo>
                      <a:pt x="105" y="665"/>
                    </a:lnTo>
                    <a:lnTo>
                      <a:pt x="105" y="663"/>
                    </a:lnTo>
                    <a:lnTo>
                      <a:pt x="105" y="660"/>
                    </a:lnTo>
                    <a:lnTo>
                      <a:pt x="102" y="656"/>
                    </a:lnTo>
                    <a:lnTo>
                      <a:pt x="100" y="653"/>
                    </a:lnTo>
                    <a:lnTo>
                      <a:pt x="81" y="637"/>
                    </a:lnTo>
                    <a:lnTo>
                      <a:pt x="79" y="634"/>
                    </a:lnTo>
                    <a:lnTo>
                      <a:pt x="74" y="634"/>
                    </a:lnTo>
                    <a:lnTo>
                      <a:pt x="71" y="634"/>
                    </a:lnTo>
                    <a:lnTo>
                      <a:pt x="69" y="634"/>
                    </a:lnTo>
                    <a:lnTo>
                      <a:pt x="67" y="634"/>
                    </a:lnTo>
                    <a:lnTo>
                      <a:pt x="64" y="632"/>
                    </a:lnTo>
                    <a:lnTo>
                      <a:pt x="64" y="627"/>
                    </a:lnTo>
                    <a:lnTo>
                      <a:pt x="64" y="625"/>
                    </a:lnTo>
                    <a:lnTo>
                      <a:pt x="64" y="622"/>
                    </a:lnTo>
                    <a:lnTo>
                      <a:pt x="69" y="615"/>
                    </a:lnTo>
                    <a:lnTo>
                      <a:pt x="71" y="613"/>
                    </a:lnTo>
                    <a:lnTo>
                      <a:pt x="71" y="611"/>
                    </a:lnTo>
                    <a:lnTo>
                      <a:pt x="71" y="608"/>
                    </a:lnTo>
                    <a:lnTo>
                      <a:pt x="74" y="604"/>
                    </a:lnTo>
                    <a:lnTo>
                      <a:pt x="71" y="601"/>
                    </a:lnTo>
                    <a:lnTo>
                      <a:pt x="71" y="599"/>
                    </a:lnTo>
                    <a:lnTo>
                      <a:pt x="71" y="589"/>
                    </a:lnTo>
                    <a:lnTo>
                      <a:pt x="69" y="585"/>
                    </a:lnTo>
                    <a:lnTo>
                      <a:pt x="64" y="580"/>
                    </a:lnTo>
                    <a:lnTo>
                      <a:pt x="60" y="575"/>
                    </a:lnTo>
                    <a:lnTo>
                      <a:pt x="17" y="556"/>
                    </a:lnTo>
                    <a:lnTo>
                      <a:pt x="15" y="554"/>
                    </a:lnTo>
                    <a:lnTo>
                      <a:pt x="15" y="551"/>
                    </a:lnTo>
                    <a:lnTo>
                      <a:pt x="12" y="544"/>
                    </a:lnTo>
                    <a:lnTo>
                      <a:pt x="17" y="544"/>
                    </a:lnTo>
                    <a:lnTo>
                      <a:pt x="24" y="540"/>
                    </a:lnTo>
                    <a:lnTo>
                      <a:pt x="26" y="535"/>
                    </a:lnTo>
                    <a:lnTo>
                      <a:pt x="26" y="533"/>
                    </a:lnTo>
                    <a:lnTo>
                      <a:pt x="29" y="528"/>
                    </a:lnTo>
                    <a:lnTo>
                      <a:pt x="26" y="525"/>
                    </a:lnTo>
                    <a:lnTo>
                      <a:pt x="24" y="523"/>
                    </a:lnTo>
                    <a:lnTo>
                      <a:pt x="24" y="518"/>
                    </a:lnTo>
                    <a:lnTo>
                      <a:pt x="24" y="516"/>
                    </a:lnTo>
                    <a:lnTo>
                      <a:pt x="29" y="507"/>
                    </a:lnTo>
                    <a:lnTo>
                      <a:pt x="29" y="502"/>
                    </a:lnTo>
                    <a:lnTo>
                      <a:pt x="31" y="497"/>
                    </a:lnTo>
                    <a:lnTo>
                      <a:pt x="31" y="492"/>
                    </a:lnTo>
                    <a:lnTo>
                      <a:pt x="31" y="488"/>
                    </a:lnTo>
                    <a:lnTo>
                      <a:pt x="31" y="483"/>
                    </a:lnTo>
                    <a:lnTo>
                      <a:pt x="34" y="478"/>
                    </a:lnTo>
                    <a:lnTo>
                      <a:pt x="43" y="464"/>
                    </a:lnTo>
                    <a:lnTo>
                      <a:pt x="45" y="459"/>
                    </a:lnTo>
                    <a:lnTo>
                      <a:pt x="50" y="450"/>
                    </a:lnTo>
                    <a:lnTo>
                      <a:pt x="57" y="426"/>
                    </a:lnTo>
                    <a:lnTo>
                      <a:pt x="62" y="419"/>
                    </a:lnTo>
                    <a:lnTo>
                      <a:pt x="64" y="414"/>
                    </a:lnTo>
                    <a:lnTo>
                      <a:pt x="62" y="409"/>
                    </a:lnTo>
                    <a:lnTo>
                      <a:pt x="62" y="405"/>
                    </a:lnTo>
                    <a:lnTo>
                      <a:pt x="60" y="402"/>
                    </a:lnTo>
                    <a:lnTo>
                      <a:pt x="60" y="400"/>
                    </a:lnTo>
                    <a:lnTo>
                      <a:pt x="60" y="398"/>
                    </a:lnTo>
                    <a:lnTo>
                      <a:pt x="60" y="393"/>
                    </a:lnTo>
                    <a:lnTo>
                      <a:pt x="90" y="329"/>
                    </a:lnTo>
                    <a:lnTo>
                      <a:pt x="90" y="324"/>
                    </a:lnTo>
                    <a:lnTo>
                      <a:pt x="88" y="322"/>
                    </a:lnTo>
                    <a:lnTo>
                      <a:pt x="83" y="320"/>
                    </a:lnTo>
                    <a:lnTo>
                      <a:pt x="81" y="317"/>
                    </a:lnTo>
                    <a:lnTo>
                      <a:pt x="71" y="320"/>
                    </a:lnTo>
                    <a:lnTo>
                      <a:pt x="69" y="320"/>
                    </a:lnTo>
                    <a:lnTo>
                      <a:pt x="67" y="320"/>
                    </a:lnTo>
                    <a:lnTo>
                      <a:pt x="62" y="317"/>
                    </a:lnTo>
                    <a:lnTo>
                      <a:pt x="62" y="317"/>
                    </a:lnTo>
                    <a:lnTo>
                      <a:pt x="60" y="315"/>
                    </a:lnTo>
                    <a:lnTo>
                      <a:pt x="60" y="312"/>
                    </a:lnTo>
                    <a:lnTo>
                      <a:pt x="60" y="308"/>
                    </a:lnTo>
                    <a:lnTo>
                      <a:pt x="62" y="301"/>
                    </a:lnTo>
                    <a:lnTo>
                      <a:pt x="62" y="296"/>
                    </a:lnTo>
                    <a:lnTo>
                      <a:pt x="62" y="291"/>
                    </a:lnTo>
                    <a:lnTo>
                      <a:pt x="62" y="270"/>
                    </a:lnTo>
                    <a:lnTo>
                      <a:pt x="60" y="256"/>
                    </a:lnTo>
                    <a:lnTo>
                      <a:pt x="62" y="251"/>
                    </a:lnTo>
                    <a:lnTo>
                      <a:pt x="64" y="251"/>
                    </a:lnTo>
                    <a:lnTo>
                      <a:pt x="67" y="249"/>
                    </a:lnTo>
                    <a:lnTo>
                      <a:pt x="62" y="246"/>
                    </a:lnTo>
                    <a:lnTo>
                      <a:pt x="48" y="239"/>
                    </a:lnTo>
                    <a:lnTo>
                      <a:pt x="50" y="237"/>
                    </a:lnTo>
                    <a:lnTo>
                      <a:pt x="76" y="232"/>
                    </a:lnTo>
                    <a:lnTo>
                      <a:pt x="79" y="232"/>
                    </a:lnTo>
                    <a:lnTo>
                      <a:pt x="81" y="227"/>
                    </a:lnTo>
                    <a:lnTo>
                      <a:pt x="81" y="225"/>
                    </a:lnTo>
                    <a:lnTo>
                      <a:pt x="93" y="215"/>
                    </a:lnTo>
                    <a:lnTo>
                      <a:pt x="95" y="213"/>
                    </a:lnTo>
                    <a:lnTo>
                      <a:pt x="97" y="208"/>
                    </a:lnTo>
                    <a:lnTo>
                      <a:pt x="97" y="204"/>
                    </a:lnTo>
                    <a:lnTo>
                      <a:pt x="100" y="194"/>
                    </a:lnTo>
                    <a:lnTo>
                      <a:pt x="102" y="182"/>
                    </a:lnTo>
                    <a:lnTo>
                      <a:pt x="102" y="178"/>
                    </a:lnTo>
                    <a:lnTo>
                      <a:pt x="100" y="175"/>
                    </a:lnTo>
                    <a:lnTo>
                      <a:pt x="97" y="175"/>
                    </a:lnTo>
                    <a:lnTo>
                      <a:pt x="95" y="173"/>
                    </a:lnTo>
                    <a:lnTo>
                      <a:pt x="93" y="173"/>
                    </a:lnTo>
                    <a:lnTo>
                      <a:pt x="90" y="170"/>
                    </a:lnTo>
                    <a:lnTo>
                      <a:pt x="90" y="166"/>
                    </a:lnTo>
                    <a:lnTo>
                      <a:pt x="93" y="161"/>
                    </a:lnTo>
                    <a:lnTo>
                      <a:pt x="97" y="156"/>
                    </a:lnTo>
                    <a:lnTo>
                      <a:pt x="102" y="142"/>
                    </a:lnTo>
                    <a:lnTo>
                      <a:pt x="102" y="140"/>
                    </a:lnTo>
                    <a:lnTo>
                      <a:pt x="102" y="137"/>
                    </a:lnTo>
                    <a:lnTo>
                      <a:pt x="102" y="135"/>
                    </a:lnTo>
                    <a:lnTo>
                      <a:pt x="102" y="133"/>
                    </a:lnTo>
                    <a:lnTo>
                      <a:pt x="102" y="133"/>
                    </a:lnTo>
                    <a:lnTo>
                      <a:pt x="100" y="130"/>
                    </a:lnTo>
                    <a:lnTo>
                      <a:pt x="97" y="128"/>
                    </a:lnTo>
                    <a:lnTo>
                      <a:pt x="81" y="111"/>
                    </a:lnTo>
                    <a:lnTo>
                      <a:pt x="79" y="109"/>
                    </a:lnTo>
                    <a:lnTo>
                      <a:pt x="74" y="109"/>
                    </a:lnTo>
                    <a:lnTo>
                      <a:pt x="71" y="107"/>
                    </a:lnTo>
                    <a:lnTo>
                      <a:pt x="71" y="104"/>
                    </a:lnTo>
                    <a:lnTo>
                      <a:pt x="71" y="102"/>
                    </a:lnTo>
                    <a:lnTo>
                      <a:pt x="69" y="99"/>
                    </a:lnTo>
                    <a:lnTo>
                      <a:pt x="69" y="97"/>
                    </a:lnTo>
                    <a:lnTo>
                      <a:pt x="67" y="97"/>
                    </a:lnTo>
                    <a:lnTo>
                      <a:pt x="64" y="97"/>
                    </a:lnTo>
                    <a:lnTo>
                      <a:pt x="64" y="99"/>
                    </a:lnTo>
                    <a:lnTo>
                      <a:pt x="64" y="104"/>
                    </a:lnTo>
                    <a:lnTo>
                      <a:pt x="64" y="107"/>
                    </a:lnTo>
                    <a:lnTo>
                      <a:pt x="62" y="109"/>
                    </a:lnTo>
                    <a:lnTo>
                      <a:pt x="60" y="111"/>
                    </a:lnTo>
                    <a:lnTo>
                      <a:pt x="57" y="114"/>
                    </a:lnTo>
                    <a:lnTo>
                      <a:pt x="55" y="114"/>
                    </a:lnTo>
                    <a:lnTo>
                      <a:pt x="53" y="116"/>
                    </a:lnTo>
                    <a:lnTo>
                      <a:pt x="50" y="121"/>
                    </a:lnTo>
                    <a:lnTo>
                      <a:pt x="48" y="123"/>
                    </a:lnTo>
                    <a:lnTo>
                      <a:pt x="45" y="125"/>
                    </a:lnTo>
                    <a:lnTo>
                      <a:pt x="43" y="125"/>
                    </a:lnTo>
                    <a:lnTo>
                      <a:pt x="41" y="125"/>
                    </a:lnTo>
                    <a:lnTo>
                      <a:pt x="41" y="123"/>
                    </a:lnTo>
                    <a:lnTo>
                      <a:pt x="38" y="118"/>
                    </a:lnTo>
                    <a:lnTo>
                      <a:pt x="36" y="116"/>
                    </a:lnTo>
                    <a:lnTo>
                      <a:pt x="34" y="114"/>
                    </a:lnTo>
                    <a:lnTo>
                      <a:pt x="31" y="111"/>
                    </a:lnTo>
                    <a:lnTo>
                      <a:pt x="31" y="109"/>
                    </a:lnTo>
                    <a:lnTo>
                      <a:pt x="34" y="107"/>
                    </a:lnTo>
                    <a:lnTo>
                      <a:pt x="36" y="99"/>
                    </a:lnTo>
                    <a:lnTo>
                      <a:pt x="36" y="97"/>
                    </a:lnTo>
                    <a:lnTo>
                      <a:pt x="36" y="97"/>
                    </a:lnTo>
                    <a:lnTo>
                      <a:pt x="29" y="95"/>
                    </a:lnTo>
                    <a:lnTo>
                      <a:pt x="12" y="90"/>
                    </a:lnTo>
                    <a:lnTo>
                      <a:pt x="8" y="85"/>
                    </a:lnTo>
                    <a:lnTo>
                      <a:pt x="8" y="85"/>
                    </a:lnTo>
                    <a:lnTo>
                      <a:pt x="5" y="83"/>
                    </a:lnTo>
                    <a:lnTo>
                      <a:pt x="3" y="80"/>
                    </a:lnTo>
                    <a:lnTo>
                      <a:pt x="0" y="78"/>
                    </a:lnTo>
                    <a:lnTo>
                      <a:pt x="0" y="76"/>
                    </a:lnTo>
                    <a:lnTo>
                      <a:pt x="0" y="73"/>
                    </a:lnTo>
                    <a:lnTo>
                      <a:pt x="3" y="69"/>
                    </a:lnTo>
                    <a:lnTo>
                      <a:pt x="3" y="66"/>
                    </a:lnTo>
                    <a:lnTo>
                      <a:pt x="5" y="64"/>
                    </a:lnTo>
                    <a:lnTo>
                      <a:pt x="8" y="59"/>
                    </a:lnTo>
                    <a:lnTo>
                      <a:pt x="15" y="50"/>
                    </a:lnTo>
                    <a:lnTo>
                      <a:pt x="17" y="47"/>
                    </a:lnTo>
                    <a:lnTo>
                      <a:pt x="17" y="47"/>
                    </a:lnTo>
                    <a:lnTo>
                      <a:pt x="17" y="45"/>
                    </a:lnTo>
                    <a:lnTo>
                      <a:pt x="17" y="43"/>
                    </a:lnTo>
                    <a:lnTo>
                      <a:pt x="17" y="40"/>
                    </a:lnTo>
                    <a:lnTo>
                      <a:pt x="17" y="38"/>
                    </a:lnTo>
                    <a:lnTo>
                      <a:pt x="17" y="38"/>
                    </a:lnTo>
                    <a:lnTo>
                      <a:pt x="19" y="33"/>
                    </a:lnTo>
                    <a:lnTo>
                      <a:pt x="22" y="31"/>
                    </a:lnTo>
                    <a:lnTo>
                      <a:pt x="24" y="26"/>
                    </a:lnTo>
                    <a:lnTo>
                      <a:pt x="26" y="21"/>
                    </a:lnTo>
                    <a:lnTo>
                      <a:pt x="26" y="19"/>
                    </a:lnTo>
                    <a:lnTo>
                      <a:pt x="24" y="14"/>
                    </a:lnTo>
                    <a:lnTo>
                      <a:pt x="24" y="12"/>
                    </a:lnTo>
                    <a:lnTo>
                      <a:pt x="26" y="9"/>
                    </a:lnTo>
                    <a:lnTo>
                      <a:pt x="29" y="9"/>
                    </a:lnTo>
                    <a:lnTo>
                      <a:pt x="34" y="9"/>
                    </a:lnTo>
                    <a:lnTo>
                      <a:pt x="36" y="12"/>
                    </a:lnTo>
                    <a:lnTo>
                      <a:pt x="36" y="14"/>
                    </a:lnTo>
                    <a:lnTo>
                      <a:pt x="41" y="26"/>
                    </a:lnTo>
                    <a:lnTo>
                      <a:pt x="41" y="31"/>
                    </a:lnTo>
                    <a:lnTo>
                      <a:pt x="45" y="31"/>
                    </a:lnTo>
                    <a:lnTo>
                      <a:pt x="48" y="33"/>
                    </a:lnTo>
                    <a:lnTo>
                      <a:pt x="60" y="36"/>
                    </a:lnTo>
                    <a:lnTo>
                      <a:pt x="69" y="38"/>
                    </a:lnTo>
                    <a:lnTo>
                      <a:pt x="81" y="40"/>
                    </a:lnTo>
                    <a:lnTo>
                      <a:pt x="83" y="43"/>
                    </a:lnTo>
                    <a:lnTo>
                      <a:pt x="86" y="43"/>
                    </a:lnTo>
                    <a:lnTo>
                      <a:pt x="88" y="45"/>
                    </a:lnTo>
                    <a:lnTo>
                      <a:pt x="88" y="50"/>
                    </a:lnTo>
                    <a:lnTo>
                      <a:pt x="90" y="52"/>
                    </a:lnTo>
                    <a:lnTo>
                      <a:pt x="93" y="52"/>
                    </a:lnTo>
                    <a:lnTo>
                      <a:pt x="95" y="54"/>
                    </a:lnTo>
                    <a:lnTo>
                      <a:pt x="102" y="54"/>
                    </a:lnTo>
                    <a:lnTo>
                      <a:pt x="112" y="54"/>
                    </a:lnTo>
                    <a:lnTo>
                      <a:pt x="140" y="45"/>
                    </a:lnTo>
                    <a:lnTo>
                      <a:pt x="142" y="45"/>
                    </a:lnTo>
                    <a:lnTo>
                      <a:pt x="145" y="45"/>
                    </a:lnTo>
                    <a:lnTo>
                      <a:pt x="147" y="47"/>
                    </a:lnTo>
                    <a:lnTo>
                      <a:pt x="157" y="52"/>
                    </a:lnTo>
                    <a:lnTo>
                      <a:pt x="159" y="52"/>
                    </a:lnTo>
                    <a:lnTo>
                      <a:pt x="161" y="52"/>
                    </a:lnTo>
                    <a:lnTo>
                      <a:pt x="164" y="50"/>
                    </a:lnTo>
                    <a:lnTo>
                      <a:pt x="166" y="50"/>
                    </a:lnTo>
                    <a:lnTo>
                      <a:pt x="168" y="45"/>
                    </a:lnTo>
                    <a:lnTo>
                      <a:pt x="171" y="40"/>
                    </a:lnTo>
                    <a:lnTo>
                      <a:pt x="176" y="26"/>
                    </a:lnTo>
                    <a:lnTo>
                      <a:pt x="183" y="7"/>
                    </a:lnTo>
                    <a:lnTo>
                      <a:pt x="183" y="7"/>
                    </a:lnTo>
                    <a:lnTo>
                      <a:pt x="187" y="7"/>
                    </a:lnTo>
                    <a:lnTo>
                      <a:pt x="190" y="5"/>
                    </a:lnTo>
                    <a:lnTo>
                      <a:pt x="192" y="5"/>
                    </a:lnTo>
                    <a:lnTo>
                      <a:pt x="197" y="5"/>
                    </a:lnTo>
                    <a:lnTo>
                      <a:pt x="202" y="5"/>
                    </a:lnTo>
                    <a:lnTo>
                      <a:pt x="204" y="5"/>
                    </a:lnTo>
                    <a:lnTo>
                      <a:pt x="209" y="5"/>
                    </a:lnTo>
                    <a:lnTo>
                      <a:pt x="213" y="0"/>
                    </a:lnTo>
                    <a:lnTo>
                      <a:pt x="218" y="0"/>
                    </a:lnTo>
                    <a:lnTo>
                      <a:pt x="242" y="5"/>
                    </a:lnTo>
                    <a:lnTo>
                      <a:pt x="256" y="0"/>
                    </a:lnTo>
                    <a:lnTo>
                      <a:pt x="261" y="0"/>
                    </a:lnTo>
                    <a:lnTo>
                      <a:pt x="308" y="1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6365876" y="2549525"/>
                <a:ext cx="60325" cy="49213"/>
              </a:xfrm>
              <a:custGeom>
                <a:avLst/>
                <a:gdLst>
                  <a:gd name="T0" fmla="*/ 33 w 38"/>
                  <a:gd name="T1" fmla="*/ 14 h 31"/>
                  <a:gd name="T2" fmla="*/ 33 w 38"/>
                  <a:gd name="T3" fmla="*/ 14 h 31"/>
                  <a:gd name="T4" fmla="*/ 26 w 38"/>
                  <a:gd name="T5" fmla="*/ 16 h 31"/>
                  <a:gd name="T6" fmla="*/ 38 w 38"/>
                  <a:gd name="T7" fmla="*/ 21 h 31"/>
                  <a:gd name="T8" fmla="*/ 38 w 38"/>
                  <a:gd name="T9" fmla="*/ 28 h 31"/>
                  <a:gd name="T10" fmla="*/ 35 w 38"/>
                  <a:gd name="T11" fmla="*/ 31 h 31"/>
                  <a:gd name="T12" fmla="*/ 33 w 38"/>
                  <a:gd name="T13" fmla="*/ 28 h 31"/>
                  <a:gd name="T14" fmla="*/ 30 w 38"/>
                  <a:gd name="T15" fmla="*/ 26 h 31"/>
                  <a:gd name="T16" fmla="*/ 28 w 38"/>
                  <a:gd name="T17" fmla="*/ 26 h 31"/>
                  <a:gd name="T18" fmla="*/ 26 w 38"/>
                  <a:gd name="T19" fmla="*/ 23 h 31"/>
                  <a:gd name="T20" fmla="*/ 26 w 38"/>
                  <a:gd name="T21" fmla="*/ 26 h 31"/>
                  <a:gd name="T22" fmla="*/ 21 w 38"/>
                  <a:gd name="T23" fmla="*/ 28 h 31"/>
                  <a:gd name="T24" fmla="*/ 19 w 38"/>
                  <a:gd name="T25" fmla="*/ 26 h 31"/>
                  <a:gd name="T26" fmla="*/ 16 w 38"/>
                  <a:gd name="T27" fmla="*/ 26 h 31"/>
                  <a:gd name="T28" fmla="*/ 14 w 38"/>
                  <a:gd name="T29" fmla="*/ 26 h 31"/>
                  <a:gd name="T30" fmla="*/ 11 w 38"/>
                  <a:gd name="T31" fmla="*/ 23 h 31"/>
                  <a:gd name="T32" fmla="*/ 2 w 38"/>
                  <a:gd name="T33" fmla="*/ 19 h 31"/>
                  <a:gd name="T34" fmla="*/ 0 w 38"/>
                  <a:gd name="T35" fmla="*/ 19 h 31"/>
                  <a:gd name="T36" fmla="*/ 2 w 38"/>
                  <a:gd name="T37" fmla="*/ 16 h 31"/>
                  <a:gd name="T38" fmla="*/ 7 w 38"/>
                  <a:gd name="T39" fmla="*/ 12 h 31"/>
                  <a:gd name="T40" fmla="*/ 19 w 38"/>
                  <a:gd name="T41" fmla="*/ 7 h 31"/>
                  <a:gd name="T42" fmla="*/ 19 w 38"/>
                  <a:gd name="T43" fmla="*/ 7 h 31"/>
                  <a:gd name="T44" fmla="*/ 33 w 38"/>
                  <a:gd name="T45" fmla="*/ 2 h 31"/>
                  <a:gd name="T46" fmla="*/ 38 w 38"/>
                  <a:gd name="T47" fmla="*/ 0 h 31"/>
                  <a:gd name="T48" fmla="*/ 35 w 38"/>
                  <a:gd name="T49" fmla="*/ 12 h 31"/>
                  <a:gd name="T50" fmla="*/ 33 w 38"/>
                  <a:gd name="T51"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31">
                    <a:moveTo>
                      <a:pt x="33" y="14"/>
                    </a:moveTo>
                    <a:lnTo>
                      <a:pt x="33" y="14"/>
                    </a:lnTo>
                    <a:lnTo>
                      <a:pt x="26" y="16"/>
                    </a:lnTo>
                    <a:lnTo>
                      <a:pt x="38" y="21"/>
                    </a:lnTo>
                    <a:lnTo>
                      <a:pt x="38" y="28"/>
                    </a:lnTo>
                    <a:lnTo>
                      <a:pt x="35" y="31"/>
                    </a:lnTo>
                    <a:lnTo>
                      <a:pt x="33" y="28"/>
                    </a:lnTo>
                    <a:lnTo>
                      <a:pt x="30" y="26"/>
                    </a:lnTo>
                    <a:lnTo>
                      <a:pt x="28" y="26"/>
                    </a:lnTo>
                    <a:lnTo>
                      <a:pt x="26" y="23"/>
                    </a:lnTo>
                    <a:lnTo>
                      <a:pt x="26" y="26"/>
                    </a:lnTo>
                    <a:lnTo>
                      <a:pt x="21" y="28"/>
                    </a:lnTo>
                    <a:lnTo>
                      <a:pt x="19" y="26"/>
                    </a:lnTo>
                    <a:lnTo>
                      <a:pt x="16" y="26"/>
                    </a:lnTo>
                    <a:lnTo>
                      <a:pt x="14" y="26"/>
                    </a:lnTo>
                    <a:lnTo>
                      <a:pt x="11" y="23"/>
                    </a:lnTo>
                    <a:lnTo>
                      <a:pt x="2" y="19"/>
                    </a:lnTo>
                    <a:lnTo>
                      <a:pt x="0" y="19"/>
                    </a:lnTo>
                    <a:lnTo>
                      <a:pt x="2" y="16"/>
                    </a:lnTo>
                    <a:lnTo>
                      <a:pt x="7" y="12"/>
                    </a:lnTo>
                    <a:lnTo>
                      <a:pt x="19" y="7"/>
                    </a:lnTo>
                    <a:lnTo>
                      <a:pt x="19" y="7"/>
                    </a:lnTo>
                    <a:lnTo>
                      <a:pt x="33" y="2"/>
                    </a:lnTo>
                    <a:lnTo>
                      <a:pt x="38" y="0"/>
                    </a:lnTo>
                    <a:lnTo>
                      <a:pt x="35" y="12"/>
                    </a:lnTo>
                    <a:lnTo>
                      <a:pt x="33" y="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6365876" y="2549525"/>
                <a:ext cx="60325" cy="49213"/>
              </a:xfrm>
              <a:custGeom>
                <a:avLst/>
                <a:gdLst>
                  <a:gd name="T0" fmla="*/ 33 w 38"/>
                  <a:gd name="T1" fmla="*/ 14 h 31"/>
                  <a:gd name="T2" fmla="*/ 33 w 38"/>
                  <a:gd name="T3" fmla="*/ 14 h 31"/>
                  <a:gd name="T4" fmla="*/ 26 w 38"/>
                  <a:gd name="T5" fmla="*/ 16 h 31"/>
                  <a:gd name="T6" fmla="*/ 38 w 38"/>
                  <a:gd name="T7" fmla="*/ 21 h 31"/>
                  <a:gd name="T8" fmla="*/ 38 w 38"/>
                  <a:gd name="T9" fmla="*/ 28 h 31"/>
                  <a:gd name="T10" fmla="*/ 35 w 38"/>
                  <a:gd name="T11" fmla="*/ 31 h 31"/>
                  <a:gd name="T12" fmla="*/ 33 w 38"/>
                  <a:gd name="T13" fmla="*/ 28 h 31"/>
                  <a:gd name="T14" fmla="*/ 30 w 38"/>
                  <a:gd name="T15" fmla="*/ 26 h 31"/>
                  <a:gd name="T16" fmla="*/ 28 w 38"/>
                  <a:gd name="T17" fmla="*/ 26 h 31"/>
                  <a:gd name="T18" fmla="*/ 26 w 38"/>
                  <a:gd name="T19" fmla="*/ 23 h 31"/>
                  <a:gd name="T20" fmla="*/ 26 w 38"/>
                  <a:gd name="T21" fmla="*/ 26 h 31"/>
                  <a:gd name="T22" fmla="*/ 21 w 38"/>
                  <a:gd name="T23" fmla="*/ 28 h 31"/>
                  <a:gd name="T24" fmla="*/ 19 w 38"/>
                  <a:gd name="T25" fmla="*/ 26 h 31"/>
                  <a:gd name="T26" fmla="*/ 16 w 38"/>
                  <a:gd name="T27" fmla="*/ 26 h 31"/>
                  <a:gd name="T28" fmla="*/ 14 w 38"/>
                  <a:gd name="T29" fmla="*/ 26 h 31"/>
                  <a:gd name="T30" fmla="*/ 11 w 38"/>
                  <a:gd name="T31" fmla="*/ 23 h 31"/>
                  <a:gd name="T32" fmla="*/ 2 w 38"/>
                  <a:gd name="T33" fmla="*/ 19 h 31"/>
                  <a:gd name="T34" fmla="*/ 0 w 38"/>
                  <a:gd name="T35" fmla="*/ 19 h 31"/>
                  <a:gd name="T36" fmla="*/ 2 w 38"/>
                  <a:gd name="T37" fmla="*/ 16 h 31"/>
                  <a:gd name="T38" fmla="*/ 7 w 38"/>
                  <a:gd name="T39" fmla="*/ 12 h 31"/>
                  <a:gd name="T40" fmla="*/ 19 w 38"/>
                  <a:gd name="T41" fmla="*/ 7 h 31"/>
                  <a:gd name="T42" fmla="*/ 19 w 38"/>
                  <a:gd name="T43" fmla="*/ 7 h 31"/>
                  <a:gd name="T44" fmla="*/ 33 w 38"/>
                  <a:gd name="T45" fmla="*/ 2 h 31"/>
                  <a:gd name="T46" fmla="*/ 38 w 38"/>
                  <a:gd name="T47" fmla="*/ 0 h 31"/>
                  <a:gd name="T48" fmla="*/ 35 w 38"/>
                  <a:gd name="T49" fmla="*/ 12 h 31"/>
                  <a:gd name="T50" fmla="*/ 33 w 38"/>
                  <a:gd name="T51"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31">
                    <a:moveTo>
                      <a:pt x="33" y="14"/>
                    </a:moveTo>
                    <a:lnTo>
                      <a:pt x="33" y="14"/>
                    </a:lnTo>
                    <a:lnTo>
                      <a:pt x="26" y="16"/>
                    </a:lnTo>
                    <a:lnTo>
                      <a:pt x="38" y="21"/>
                    </a:lnTo>
                    <a:lnTo>
                      <a:pt x="38" y="28"/>
                    </a:lnTo>
                    <a:lnTo>
                      <a:pt x="35" y="31"/>
                    </a:lnTo>
                    <a:lnTo>
                      <a:pt x="33" y="28"/>
                    </a:lnTo>
                    <a:lnTo>
                      <a:pt x="30" y="26"/>
                    </a:lnTo>
                    <a:lnTo>
                      <a:pt x="28" y="26"/>
                    </a:lnTo>
                    <a:lnTo>
                      <a:pt x="26" y="23"/>
                    </a:lnTo>
                    <a:lnTo>
                      <a:pt x="26" y="26"/>
                    </a:lnTo>
                    <a:lnTo>
                      <a:pt x="21" y="28"/>
                    </a:lnTo>
                    <a:lnTo>
                      <a:pt x="19" y="26"/>
                    </a:lnTo>
                    <a:lnTo>
                      <a:pt x="16" y="26"/>
                    </a:lnTo>
                    <a:lnTo>
                      <a:pt x="14" y="26"/>
                    </a:lnTo>
                    <a:lnTo>
                      <a:pt x="11" y="23"/>
                    </a:lnTo>
                    <a:lnTo>
                      <a:pt x="2" y="19"/>
                    </a:lnTo>
                    <a:lnTo>
                      <a:pt x="0" y="19"/>
                    </a:lnTo>
                    <a:lnTo>
                      <a:pt x="2" y="16"/>
                    </a:lnTo>
                    <a:lnTo>
                      <a:pt x="7" y="12"/>
                    </a:lnTo>
                    <a:lnTo>
                      <a:pt x="19" y="7"/>
                    </a:lnTo>
                    <a:lnTo>
                      <a:pt x="19" y="7"/>
                    </a:lnTo>
                    <a:lnTo>
                      <a:pt x="33" y="2"/>
                    </a:lnTo>
                    <a:lnTo>
                      <a:pt x="38" y="0"/>
                    </a:lnTo>
                    <a:lnTo>
                      <a:pt x="35" y="12"/>
                    </a:lnTo>
                    <a:lnTo>
                      <a:pt x="33" y="1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57" name="Freeform 57"/>
            <p:cNvSpPr>
              <a:spLocks noEditPoints="1"/>
            </p:cNvSpPr>
            <p:nvPr/>
          </p:nvSpPr>
          <p:spPr bwMode="auto">
            <a:xfrm>
              <a:off x="2609851" y="260770"/>
              <a:ext cx="7086600" cy="6335713"/>
            </a:xfrm>
            <a:custGeom>
              <a:avLst/>
              <a:gdLst>
                <a:gd name="T0" fmla="*/ 4431 w 4464"/>
                <a:gd name="T1" fmla="*/ 3853 h 3991"/>
                <a:gd name="T2" fmla="*/ 4358 w 4464"/>
                <a:gd name="T3" fmla="*/ 3967 h 3991"/>
                <a:gd name="T4" fmla="*/ 4240 w 4464"/>
                <a:gd name="T5" fmla="*/ 3846 h 3991"/>
                <a:gd name="T6" fmla="*/ 4204 w 4464"/>
                <a:gd name="T7" fmla="*/ 3725 h 3991"/>
                <a:gd name="T8" fmla="*/ 4169 w 4464"/>
                <a:gd name="T9" fmla="*/ 3598 h 3991"/>
                <a:gd name="T10" fmla="*/ 4315 w 4464"/>
                <a:gd name="T11" fmla="*/ 3411 h 3991"/>
                <a:gd name="T12" fmla="*/ 3386 w 4464"/>
                <a:gd name="T13" fmla="*/ 3382 h 3991"/>
                <a:gd name="T14" fmla="*/ 1072 w 4464"/>
                <a:gd name="T15" fmla="*/ 2092 h 3991"/>
                <a:gd name="T16" fmla="*/ 532 w 4464"/>
                <a:gd name="T17" fmla="*/ 1605 h 3991"/>
                <a:gd name="T18" fmla="*/ 2174 w 4464"/>
                <a:gd name="T19" fmla="*/ 114 h 3991"/>
                <a:gd name="T20" fmla="*/ 2463 w 4464"/>
                <a:gd name="T21" fmla="*/ 317 h 3991"/>
                <a:gd name="T22" fmla="*/ 2725 w 4464"/>
                <a:gd name="T23" fmla="*/ 443 h 3991"/>
                <a:gd name="T24" fmla="*/ 2917 w 4464"/>
                <a:gd name="T25" fmla="*/ 575 h 3991"/>
                <a:gd name="T26" fmla="*/ 3175 w 4464"/>
                <a:gd name="T27" fmla="*/ 620 h 3991"/>
                <a:gd name="T28" fmla="*/ 3416 w 4464"/>
                <a:gd name="T29" fmla="*/ 767 h 3991"/>
                <a:gd name="T30" fmla="*/ 3724 w 4464"/>
                <a:gd name="T31" fmla="*/ 862 h 3991"/>
                <a:gd name="T32" fmla="*/ 3622 w 4464"/>
                <a:gd name="T33" fmla="*/ 1221 h 3991"/>
                <a:gd name="T34" fmla="*/ 3598 w 4464"/>
                <a:gd name="T35" fmla="*/ 1446 h 3991"/>
                <a:gd name="T36" fmla="*/ 3464 w 4464"/>
                <a:gd name="T37" fmla="*/ 1541 h 3991"/>
                <a:gd name="T38" fmla="*/ 3258 w 4464"/>
                <a:gd name="T39" fmla="*/ 1957 h 3991"/>
                <a:gd name="T40" fmla="*/ 3454 w 4464"/>
                <a:gd name="T41" fmla="*/ 2000 h 3991"/>
                <a:gd name="T42" fmla="*/ 3513 w 4464"/>
                <a:gd name="T43" fmla="*/ 2239 h 3991"/>
                <a:gd name="T44" fmla="*/ 3445 w 4464"/>
                <a:gd name="T45" fmla="*/ 2488 h 3991"/>
                <a:gd name="T46" fmla="*/ 3572 w 4464"/>
                <a:gd name="T47" fmla="*/ 2821 h 3991"/>
                <a:gd name="T48" fmla="*/ 3722 w 4464"/>
                <a:gd name="T49" fmla="*/ 3039 h 3991"/>
                <a:gd name="T50" fmla="*/ 3556 w 4464"/>
                <a:gd name="T51" fmla="*/ 3191 h 3991"/>
                <a:gd name="T52" fmla="*/ 3419 w 4464"/>
                <a:gd name="T53" fmla="*/ 3333 h 3991"/>
                <a:gd name="T54" fmla="*/ 3220 w 4464"/>
                <a:gd name="T55" fmla="*/ 3328 h 3991"/>
                <a:gd name="T56" fmla="*/ 3031 w 4464"/>
                <a:gd name="T57" fmla="*/ 3183 h 3991"/>
                <a:gd name="T58" fmla="*/ 2742 w 4464"/>
                <a:gd name="T59" fmla="*/ 3221 h 3991"/>
                <a:gd name="T60" fmla="*/ 2420 w 4464"/>
                <a:gd name="T61" fmla="*/ 3387 h 3991"/>
                <a:gd name="T62" fmla="*/ 2425 w 4464"/>
                <a:gd name="T63" fmla="*/ 3626 h 3991"/>
                <a:gd name="T64" fmla="*/ 2117 w 4464"/>
                <a:gd name="T65" fmla="*/ 3714 h 3991"/>
                <a:gd name="T66" fmla="*/ 1758 w 4464"/>
                <a:gd name="T67" fmla="*/ 3550 h 3991"/>
                <a:gd name="T68" fmla="*/ 1417 w 4464"/>
                <a:gd name="T69" fmla="*/ 3583 h 3991"/>
                <a:gd name="T70" fmla="*/ 1107 w 4464"/>
                <a:gd name="T71" fmla="*/ 3456 h 3991"/>
                <a:gd name="T72" fmla="*/ 892 w 4464"/>
                <a:gd name="T73" fmla="*/ 3304 h 3991"/>
                <a:gd name="T74" fmla="*/ 1112 w 4464"/>
                <a:gd name="T75" fmla="*/ 2388 h 3991"/>
                <a:gd name="T76" fmla="*/ 1157 w 4464"/>
                <a:gd name="T77" fmla="*/ 2353 h 3991"/>
                <a:gd name="T78" fmla="*/ 1128 w 4464"/>
                <a:gd name="T79" fmla="*/ 2149 h 3991"/>
                <a:gd name="T80" fmla="*/ 946 w 4464"/>
                <a:gd name="T81" fmla="*/ 1967 h 3991"/>
                <a:gd name="T82" fmla="*/ 821 w 4464"/>
                <a:gd name="T83" fmla="*/ 1650 h 3991"/>
                <a:gd name="T84" fmla="*/ 750 w 4464"/>
                <a:gd name="T85" fmla="*/ 1628 h 3991"/>
                <a:gd name="T86" fmla="*/ 705 w 4464"/>
                <a:gd name="T87" fmla="*/ 1510 h 3991"/>
                <a:gd name="T88" fmla="*/ 667 w 4464"/>
                <a:gd name="T89" fmla="*/ 1479 h 3991"/>
                <a:gd name="T90" fmla="*/ 560 w 4464"/>
                <a:gd name="T91" fmla="*/ 1489 h 3991"/>
                <a:gd name="T92" fmla="*/ 534 w 4464"/>
                <a:gd name="T93" fmla="*/ 1434 h 3991"/>
                <a:gd name="T94" fmla="*/ 383 w 4464"/>
                <a:gd name="T95" fmla="*/ 1380 h 3991"/>
                <a:gd name="T96" fmla="*/ 198 w 4464"/>
                <a:gd name="T97" fmla="*/ 1373 h 3991"/>
                <a:gd name="T98" fmla="*/ 156 w 4464"/>
                <a:gd name="T99" fmla="*/ 1183 h 3991"/>
                <a:gd name="T100" fmla="*/ 222 w 4464"/>
                <a:gd name="T101" fmla="*/ 1141 h 3991"/>
                <a:gd name="T102" fmla="*/ 151 w 4464"/>
                <a:gd name="T103" fmla="*/ 1030 h 3991"/>
                <a:gd name="T104" fmla="*/ 336 w 4464"/>
                <a:gd name="T105" fmla="*/ 1004 h 3991"/>
                <a:gd name="T106" fmla="*/ 487 w 4464"/>
                <a:gd name="T107" fmla="*/ 956 h 3991"/>
                <a:gd name="T108" fmla="*/ 598 w 4464"/>
                <a:gd name="T109" fmla="*/ 975 h 3991"/>
                <a:gd name="T110" fmla="*/ 807 w 4464"/>
                <a:gd name="T111" fmla="*/ 1027 h 3991"/>
                <a:gd name="T112" fmla="*/ 896 w 4464"/>
                <a:gd name="T113" fmla="*/ 1067 h 3991"/>
                <a:gd name="T114" fmla="*/ 1017 w 4464"/>
                <a:gd name="T115" fmla="*/ 925 h 3991"/>
                <a:gd name="T116" fmla="*/ 963 w 4464"/>
                <a:gd name="T117" fmla="*/ 739 h 3991"/>
                <a:gd name="T118" fmla="*/ 1024 w 4464"/>
                <a:gd name="T119" fmla="*/ 613 h 3991"/>
                <a:gd name="T120" fmla="*/ 1441 w 4464"/>
                <a:gd name="T121" fmla="*/ 762 h 3991"/>
                <a:gd name="T122" fmla="*/ 1902 w 4464"/>
                <a:gd name="T123" fmla="*/ 374 h 3991"/>
                <a:gd name="T124" fmla="*/ 2068 w 4464"/>
                <a:gd name="T125" fmla="*/ 3676 h 3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64" h="3991">
                  <a:moveTo>
                    <a:pt x="4405" y="3425"/>
                  </a:moveTo>
                  <a:lnTo>
                    <a:pt x="4405" y="3425"/>
                  </a:lnTo>
                  <a:lnTo>
                    <a:pt x="4408" y="3437"/>
                  </a:lnTo>
                  <a:lnTo>
                    <a:pt x="4408" y="3437"/>
                  </a:lnTo>
                  <a:lnTo>
                    <a:pt x="4405" y="3439"/>
                  </a:lnTo>
                  <a:lnTo>
                    <a:pt x="4405" y="3439"/>
                  </a:lnTo>
                  <a:lnTo>
                    <a:pt x="4405" y="3441"/>
                  </a:lnTo>
                  <a:lnTo>
                    <a:pt x="4408" y="3444"/>
                  </a:lnTo>
                  <a:lnTo>
                    <a:pt x="4408" y="3444"/>
                  </a:lnTo>
                  <a:lnTo>
                    <a:pt x="4410" y="3444"/>
                  </a:lnTo>
                  <a:lnTo>
                    <a:pt x="4410" y="3444"/>
                  </a:lnTo>
                  <a:lnTo>
                    <a:pt x="4412" y="3449"/>
                  </a:lnTo>
                  <a:lnTo>
                    <a:pt x="4412" y="3451"/>
                  </a:lnTo>
                  <a:lnTo>
                    <a:pt x="4412" y="3453"/>
                  </a:lnTo>
                  <a:lnTo>
                    <a:pt x="4412" y="3456"/>
                  </a:lnTo>
                  <a:lnTo>
                    <a:pt x="4415" y="3458"/>
                  </a:lnTo>
                  <a:lnTo>
                    <a:pt x="4415" y="3460"/>
                  </a:lnTo>
                  <a:lnTo>
                    <a:pt x="4417" y="3463"/>
                  </a:lnTo>
                  <a:lnTo>
                    <a:pt x="4419" y="3467"/>
                  </a:lnTo>
                  <a:lnTo>
                    <a:pt x="4422" y="3467"/>
                  </a:lnTo>
                  <a:lnTo>
                    <a:pt x="4431" y="3472"/>
                  </a:lnTo>
                  <a:lnTo>
                    <a:pt x="4429" y="3465"/>
                  </a:lnTo>
                  <a:lnTo>
                    <a:pt x="4427" y="3463"/>
                  </a:lnTo>
                  <a:lnTo>
                    <a:pt x="4422" y="3451"/>
                  </a:lnTo>
                  <a:lnTo>
                    <a:pt x="4431" y="3465"/>
                  </a:lnTo>
                  <a:lnTo>
                    <a:pt x="4436" y="3472"/>
                  </a:lnTo>
                  <a:lnTo>
                    <a:pt x="4438" y="3479"/>
                  </a:lnTo>
                  <a:lnTo>
                    <a:pt x="4441" y="3503"/>
                  </a:lnTo>
                  <a:lnTo>
                    <a:pt x="4443" y="3517"/>
                  </a:lnTo>
                  <a:lnTo>
                    <a:pt x="4448" y="3524"/>
                  </a:lnTo>
                  <a:lnTo>
                    <a:pt x="4446" y="3531"/>
                  </a:lnTo>
                  <a:lnTo>
                    <a:pt x="4446" y="3536"/>
                  </a:lnTo>
                  <a:lnTo>
                    <a:pt x="4446" y="3543"/>
                  </a:lnTo>
                  <a:lnTo>
                    <a:pt x="4446" y="3553"/>
                  </a:lnTo>
                  <a:lnTo>
                    <a:pt x="4448" y="3560"/>
                  </a:lnTo>
                  <a:lnTo>
                    <a:pt x="4457" y="3576"/>
                  </a:lnTo>
                  <a:lnTo>
                    <a:pt x="4457" y="3583"/>
                  </a:lnTo>
                  <a:lnTo>
                    <a:pt x="4462" y="3638"/>
                  </a:lnTo>
                  <a:lnTo>
                    <a:pt x="4464" y="3647"/>
                  </a:lnTo>
                  <a:lnTo>
                    <a:pt x="4464" y="3650"/>
                  </a:lnTo>
                  <a:lnTo>
                    <a:pt x="4464" y="3659"/>
                  </a:lnTo>
                  <a:lnTo>
                    <a:pt x="4464" y="3662"/>
                  </a:lnTo>
                  <a:lnTo>
                    <a:pt x="4462" y="3666"/>
                  </a:lnTo>
                  <a:lnTo>
                    <a:pt x="4455" y="3676"/>
                  </a:lnTo>
                  <a:lnTo>
                    <a:pt x="4453" y="3681"/>
                  </a:lnTo>
                  <a:lnTo>
                    <a:pt x="4450" y="3692"/>
                  </a:lnTo>
                  <a:lnTo>
                    <a:pt x="4431" y="3725"/>
                  </a:lnTo>
                  <a:lnTo>
                    <a:pt x="4427" y="3730"/>
                  </a:lnTo>
                  <a:lnTo>
                    <a:pt x="4427" y="3735"/>
                  </a:lnTo>
                  <a:lnTo>
                    <a:pt x="4427" y="3749"/>
                  </a:lnTo>
                  <a:lnTo>
                    <a:pt x="4427" y="3780"/>
                  </a:lnTo>
                  <a:lnTo>
                    <a:pt x="4434" y="3808"/>
                  </a:lnTo>
                  <a:lnTo>
                    <a:pt x="4436" y="3839"/>
                  </a:lnTo>
                  <a:lnTo>
                    <a:pt x="4436" y="3841"/>
                  </a:lnTo>
                  <a:lnTo>
                    <a:pt x="4434" y="3844"/>
                  </a:lnTo>
                  <a:lnTo>
                    <a:pt x="4431" y="3846"/>
                  </a:lnTo>
                  <a:lnTo>
                    <a:pt x="4429" y="3851"/>
                  </a:lnTo>
                  <a:lnTo>
                    <a:pt x="4427" y="3856"/>
                  </a:lnTo>
                  <a:lnTo>
                    <a:pt x="4431" y="3853"/>
                  </a:lnTo>
                  <a:lnTo>
                    <a:pt x="4431" y="3863"/>
                  </a:lnTo>
                  <a:lnTo>
                    <a:pt x="4431" y="3867"/>
                  </a:lnTo>
                  <a:lnTo>
                    <a:pt x="4427" y="3870"/>
                  </a:lnTo>
                  <a:lnTo>
                    <a:pt x="4424" y="3870"/>
                  </a:lnTo>
                  <a:lnTo>
                    <a:pt x="4422" y="3870"/>
                  </a:lnTo>
                  <a:lnTo>
                    <a:pt x="4422" y="3872"/>
                  </a:lnTo>
                  <a:lnTo>
                    <a:pt x="4424" y="3879"/>
                  </a:lnTo>
                  <a:lnTo>
                    <a:pt x="4419" y="3877"/>
                  </a:lnTo>
                  <a:lnTo>
                    <a:pt x="4415" y="3877"/>
                  </a:lnTo>
                  <a:lnTo>
                    <a:pt x="4410" y="3877"/>
                  </a:lnTo>
                  <a:lnTo>
                    <a:pt x="4405" y="3877"/>
                  </a:lnTo>
                  <a:lnTo>
                    <a:pt x="4408" y="3882"/>
                  </a:lnTo>
                  <a:lnTo>
                    <a:pt x="4405" y="3886"/>
                  </a:lnTo>
                  <a:lnTo>
                    <a:pt x="4403" y="3889"/>
                  </a:lnTo>
                  <a:lnTo>
                    <a:pt x="4408" y="3891"/>
                  </a:lnTo>
                  <a:lnTo>
                    <a:pt x="4417" y="3886"/>
                  </a:lnTo>
                  <a:lnTo>
                    <a:pt x="4424" y="3884"/>
                  </a:lnTo>
                  <a:lnTo>
                    <a:pt x="4427" y="3889"/>
                  </a:lnTo>
                  <a:lnTo>
                    <a:pt x="4427" y="3894"/>
                  </a:lnTo>
                  <a:lnTo>
                    <a:pt x="4424" y="3901"/>
                  </a:lnTo>
                  <a:lnTo>
                    <a:pt x="4419" y="3903"/>
                  </a:lnTo>
                  <a:lnTo>
                    <a:pt x="4415" y="3905"/>
                  </a:lnTo>
                  <a:lnTo>
                    <a:pt x="4412" y="3908"/>
                  </a:lnTo>
                  <a:lnTo>
                    <a:pt x="4410" y="3912"/>
                  </a:lnTo>
                  <a:lnTo>
                    <a:pt x="4408" y="3917"/>
                  </a:lnTo>
                  <a:lnTo>
                    <a:pt x="4401" y="3920"/>
                  </a:lnTo>
                  <a:lnTo>
                    <a:pt x="4403" y="3922"/>
                  </a:lnTo>
                  <a:lnTo>
                    <a:pt x="4403" y="3924"/>
                  </a:lnTo>
                  <a:lnTo>
                    <a:pt x="4403" y="3927"/>
                  </a:lnTo>
                  <a:lnTo>
                    <a:pt x="4403" y="3931"/>
                  </a:lnTo>
                  <a:lnTo>
                    <a:pt x="4408" y="3931"/>
                  </a:lnTo>
                  <a:lnTo>
                    <a:pt x="4408" y="3936"/>
                  </a:lnTo>
                  <a:lnTo>
                    <a:pt x="4408" y="3938"/>
                  </a:lnTo>
                  <a:lnTo>
                    <a:pt x="4403" y="3943"/>
                  </a:lnTo>
                  <a:lnTo>
                    <a:pt x="4405" y="3946"/>
                  </a:lnTo>
                  <a:lnTo>
                    <a:pt x="4401" y="3948"/>
                  </a:lnTo>
                  <a:lnTo>
                    <a:pt x="4393" y="3955"/>
                  </a:lnTo>
                  <a:lnTo>
                    <a:pt x="4389" y="3955"/>
                  </a:lnTo>
                  <a:lnTo>
                    <a:pt x="4389" y="3960"/>
                  </a:lnTo>
                  <a:lnTo>
                    <a:pt x="4391" y="3962"/>
                  </a:lnTo>
                  <a:lnTo>
                    <a:pt x="4393" y="3965"/>
                  </a:lnTo>
                  <a:lnTo>
                    <a:pt x="4393" y="3967"/>
                  </a:lnTo>
                  <a:lnTo>
                    <a:pt x="4389" y="3972"/>
                  </a:lnTo>
                  <a:lnTo>
                    <a:pt x="4391" y="3974"/>
                  </a:lnTo>
                  <a:lnTo>
                    <a:pt x="4393" y="3972"/>
                  </a:lnTo>
                  <a:lnTo>
                    <a:pt x="4398" y="3967"/>
                  </a:lnTo>
                  <a:lnTo>
                    <a:pt x="4401" y="3962"/>
                  </a:lnTo>
                  <a:lnTo>
                    <a:pt x="4401" y="3969"/>
                  </a:lnTo>
                  <a:lnTo>
                    <a:pt x="4401" y="3976"/>
                  </a:lnTo>
                  <a:lnTo>
                    <a:pt x="4398" y="3983"/>
                  </a:lnTo>
                  <a:lnTo>
                    <a:pt x="4396" y="3988"/>
                  </a:lnTo>
                  <a:lnTo>
                    <a:pt x="4391" y="3991"/>
                  </a:lnTo>
                  <a:lnTo>
                    <a:pt x="4386" y="3991"/>
                  </a:lnTo>
                  <a:lnTo>
                    <a:pt x="4377" y="3983"/>
                  </a:lnTo>
                  <a:lnTo>
                    <a:pt x="4372" y="3981"/>
                  </a:lnTo>
                  <a:lnTo>
                    <a:pt x="4363" y="3981"/>
                  </a:lnTo>
                  <a:lnTo>
                    <a:pt x="4353" y="3979"/>
                  </a:lnTo>
                  <a:lnTo>
                    <a:pt x="4356" y="3967"/>
                  </a:lnTo>
                  <a:lnTo>
                    <a:pt x="4358" y="3967"/>
                  </a:lnTo>
                  <a:lnTo>
                    <a:pt x="4360" y="3965"/>
                  </a:lnTo>
                  <a:lnTo>
                    <a:pt x="4356" y="3962"/>
                  </a:lnTo>
                  <a:lnTo>
                    <a:pt x="4346" y="3960"/>
                  </a:lnTo>
                  <a:lnTo>
                    <a:pt x="4341" y="3955"/>
                  </a:lnTo>
                  <a:lnTo>
                    <a:pt x="4346" y="3948"/>
                  </a:lnTo>
                  <a:lnTo>
                    <a:pt x="4346" y="3946"/>
                  </a:lnTo>
                  <a:lnTo>
                    <a:pt x="4341" y="3948"/>
                  </a:lnTo>
                  <a:lnTo>
                    <a:pt x="4334" y="3957"/>
                  </a:lnTo>
                  <a:lnTo>
                    <a:pt x="4332" y="3953"/>
                  </a:lnTo>
                  <a:lnTo>
                    <a:pt x="4332" y="3953"/>
                  </a:lnTo>
                  <a:lnTo>
                    <a:pt x="4332" y="3953"/>
                  </a:lnTo>
                  <a:lnTo>
                    <a:pt x="4332" y="3953"/>
                  </a:lnTo>
                  <a:lnTo>
                    <a:pt x="4332" y="3950"/>
                  </a:lnTo>
                  <a:lnTo>
                    <a:pt x="4330" y="3953"/>
                  </a:lnTo>
                  <a:lnTo>
                    <a:pt x="4327" y="3953"/>
                  </a:lnTo>
                  <a:lnTo>
                    <a:pt x="4327" y="3955"/>
                  </a:lnTo>
                  <a:lnTo>
                    <a:pt x="4325" y="3950"/>
                  </a:lnTo>
                  <a:lnTo>
                    <a:pt x="4320" y="3948"/>
                  </a:lnTo>
                  <a:lnTo>
                    <a:pt x="4313" y="3948"/>
                  </a:lnTo>
                  <a:lnTo>
                    <a:pt x="4304" y="3948"/>
                  </a:lnTo>
                  <a:lnTo>
                    <a:pt x="4299" y="3948"/>
                  </a:lnTo>
                  <a:lnTo>
                    <a:pt x="4296" y="3946"/>
                  </a:lnTo>
                  <a:lnTo>
                    <a:pt x="4294" y="3943"/>
                  </a:lnTo>
                  <a:lnTo>
                    <a:pt x="4289" y="3941"/>
                  </a:lnTo>
                  <a:lnTo>
                    <a:pt x="4282" y="3941"/>
                  </a:lnTo>
                  <a:lnTo>
                    <a:pt x="4282" y="3938"/>
                  </a:lnTo>
                  <a:lnTo>
                    <a:pt x="4280" y="3938"/>
                  </a:lnTo>
                  <a:lnTo>
                    <a:pt x="4278" y="3936"/>
                  </a:lnTo>
                  <a:lnTo>
                    <a:pt x="4275" y="3936"/>
                  </a:lnTo>
                  <a:lnTo>
                    <a:pt x="4273" y="3936"/>
                  </a:lnTo>
                  <a:lnTo>
                    <a:pt x="4270" y="3936"/>
                  </a:lnTo>
                  <a:lnTo>
                    <a:pt x="4268" y="3934"/>
                  </a:lnTo>
                  <a:lnTo>
                    <a:pt x="4270" y="3931"/>
                  </a:lnTo>
                  <a:lnTo>
                    <a:pt x="4270" y="3929"/>
                  </a:lnTo>
                  <a:lnTo>
                    <a:pt x="4266" y="3927"/>
                  </a:lnTo>
                  <a:lnTo>
                    <a:pt x="4263" y="3927"/>
                  </a:lnTo>
                  <a:lnTo>
                    <a:pt x="4261" y="3927"/>
                  </a:lnTo>
                  <a:lnTo>
                    <a:pt x="4256" y="3927"/>
                  </a:lnTo>
                  <a:lnTo>
                    <a:pt x="4254" y="3924"/>
                  </a:lnTo>
                  <a:lnTo>
                    <a:pt x="4251" y="3922"/>
                  </a:lnTo>
                  <a:lnTo>
                    <a:pt x="4251" y="3915"/>
                  </a:lnTo>
                  <a:lnTo>
                    <a:pt x="4249" y="3912"/>
                  </a:lnTo>
                  <a:lnTo>
                    <a:pt x="4244" y="3910"/>
                  </a:lnTo>
                  <a:lnTo>
                    <a:pt x="4247" y="3905"/>
                  </a:lnTo>
                  <a:lnTo>
                    <a:pt x="4249" y="3896"/>
                  </a:lnTo>
                  <a:lnTo>
                    <a:pt x="4251" y="3889"/>
                  </a:lnTo>
                  <a:lnTo>
                    <a:pt x="4256" y="3891"/>
                  </a:lnTo>
                  <a:lnTo>
                    <a:pt x="4273" y="3882"/>
                  </a:lnTo>
                  <a:lnTo>
                    <a:pt x="4275" y="3879"/>
                  </a:lnTo>
                  <a:lnTo>
                    <a:pt x="4275" y="3872"/>
                  </a:lnTo>
                  <a:lnTo>
                    <a:pt x="4280" y="3870"/>
                  </a:lnTo>
                  <a:lnTo>
                    <a:pt x="4282" y="3867"/>
                  </a:lnTo>
                  <a:lnTo>
                    <a:pt x="4287" y="3863"/>
                  </a:lnTo>
                  <a:lnTo>
                    <a:pt x="4280" y="3863"/>
                  </a:lnTo>
                  <a:lnTo>
                    <a:pt x="4259" y="3858"/>
                  </a:lnTo>
                  <a:lnTo>
                    <a:pt x="4251" y="3860"/>
                  </a:lnTo>
                  <a:lnTo>
                    <a:pt x="4244" y="3858"/>
                  </a:lnTo>
                  <a:lnTo>
                    <a:pt x="4240" y="3856"/>
                  </a:lnTo>
                  <a:lnTo>
                    <a:pt x="4240" y="3846"/>
                  </a:lnTo>
                  <a:lnTo>
                    <a:pt x="4233" y="3846"/>
                  </a:lnTo>
                  <a:lnTo>
                    <a:pt x="4221" y="3853"/>
                  </a:lnTo>
                  <a:lnTo>
                    <a:pt x="4214" y="3856"/>
                  </a:lnTo>
                  <a:lnTo>
                    <a:pt x="4214" y="3853"/>
                  </a:lnTo>
                  <a:lnTo>
                    <a:pt x="4216" y="3849"/>
                  </a:lnTo>
                  <a:lnTo>
                    <a:pt x="4211" y="3851"/>
                  </a:lnTo>
                  <a:lnTo>
                    <a:pt x="4207" y="3849"/>
                  </a:lnTo>
                  <a:lnTo>
                    <a:pt x="4204" y="3849"/>
                  </a:lnTo>
                  <a:lnTo>
                    <a:pt x="4199" y="3849"/>
                  </a:lnTo>
                  <a:lnTo>
                    <a:pt x="4204" y="3846"/>
                  </a:lnTo>
                  <a:lnTo>
                    <a:pt x="4211" y="3844"/>
                  </a:lnTo>
                  <a:lnTo>
                    <a:pt x="4216" y="3839"/>
                  </a:lnTo>
                  <a:lnTo>
                    <a:pt x="4218" y="3837"/>
                  </a:lnTo>
                  <a:lnTo>
                    <a:pt x="4218" y="3832"/>
                  </a:lnTo>
                  <a:lnTo>
                    <a:pt x="4218" y="3827"/>
                  </a:lnTo>
                  <a:lnTo>
                    <a:pt x="4214" y="3825"/>
                  </a:lnTo>
                  <a:lnTo>
                    <a:pt x="4214" y="3823"/>
                  </a:lnTo>
                  <a:lnTo>
                    <a:pt x="4221" y="3823"/>
                  </a:lnTo>
                  <a:lnTo>
                    <a:pt x="4228" y="3818"/>
                  </a:lnTo>
                  <a:lnTo>
                    <a:pt x="4237" y="3811"/>
                  </a:lnTo>
                  <a:lnTo>
                    <a:pt x="4235" y="3808"/>
                  </a:lnTo>
                  <a:lnTo>
                    <a:pt x="4233" y="3806"/>
                  </a:lnTo>
                  <a:lnTo>
                    <a:pt x="4230" y="3804"/>
                  </a:lnTo>
                  <a:lnTo>
                    <a:pt x="4225" y="3804"/>
                  </a:lnTo>
                  <a:lnTo>
                    <a:pt x="4235" y="3799"/>
                  </a:lnTo>
                  <a:lnTo>
                    <a:pt x="4237" y="3796"/>
                  </a:lnTo>
                  <a:lnTo>
                    <a:pt x="4237" y="3796"/>
                  </a:lnTo>
                  <a:lnTo>
                    <a:pt x="4235" y="3794"/>
                  </a:lnTo>
                  <a:lnTo>
                    <a:pt x="4235" y="3792"/>
                  </a:lnTo>
                  <a:lnTo>
                    <a:pt x="4233" y="3792"/>
                  </a:lnTo>
                  <a:lnTo>
                    <a:pt x="4237" y="3785"/>
                  </a:lnTo>
                  <a:lnTo>
                    <a:pt x="4237" y="3785"/>
                  </a:lnTo>
                  <a:lnTo>
                    <a:pt x="4237" y="3782"/>
                  </a:lnTo>
                  <a:lnTo>
                    <a:pt x="4240" y="3778"/>
                  </a:lnTo>
                  <a:lnTo>
                    <a:pt x="4240" y="3775"/>
                  </a:lnTo>
                  <a:lnTo>
                    <a:pt x="4240" y="3775"/>
                  </a:lnTo>
                  <a:lnTo>
                    <a:pt x="4235" y="3773"/>
                  </a:lnTo>
                  <a:lnTo>
                    <a:pt x="4233" y="3770"/>
                  </a:lnTo>
                  <a:lnTo>
                    <a:pt x="4233" y="3768"/>
                  </a:lnTo>
                  <a:lnTo>
                    <a:pt x="4230" y="3766"/>
                  </a:lnTo>
                  <a:lnTo>
                    <a:pt x="4225" y="3766"/>
                  </a:lnTo>
                  <a:lnTo>
                    <a:pt x="4221" y="3768"/>
                  </a:lnTo>
                  <a:lnTo>
                    <a:pt x="4209" y="3775"/>
                  </a:lnTo>
                  <a:lnTo>
                    <a:pt x="4204" y="3778"/>
                  </a:lnTo>
                  <a:lnTo>
                    <a:pt x="4190" y="3780"/>
                  </a:lnTo>
                  <a:lnTo>
                    <a:pt x="4185" y="3780"/>
                  </a:lnTo>
                  <a:lnTo>
                    <a:pt x="4181" y="3785"/>
                  </a:lnTo>
                  <a:lnTo>
                    <a:pt x="4178" y="3780"/>
                  </a:lnTo>
                  <a:lnTo>
                    <a:pt x="4181" y="3773"/>
                  </a:lnTo>
                  <a:lnTo>
                    <a:pt x="4178" y="3766"/>
                  </a:lnTo>
                  <a:lnTo>
                    <a:pt x="4169" y="3756"/>
                  </a:lnTo>
                  <a:lnTo>
                    <a:pt x="4183" y="3754"/>
                  </a:lnTo>
                  <a:lnTo>
                    <a:pt x="4190" y="3752"/>
                  </a:lnTo>
                  <a:lnTo>
                    <a:pt x="4192" y="3742"/>
                  </a:lnTo>
                  <a:lnTo>
                    <a:pt x="4190" y="3740"/>
                  </a:lnTo>
                  <a:lnTo>
                    <a:pt x="4192" y="3735"/>
                  </a:lnTo>
                  <a:lnTo>
                    <a:pt x="4197" y="3730"/>
                  </a:lnTo>
                  <a:lnTo>
                    <a:pt x="4204" y="3728"/>
                  </a:lnTo>
                  <a:lnTo>
                    <a:pt x="4204" y="3725"/>
                  </a:lnTo>
                  <a:lnTo>
                    <a:pt x="4214" y="3721"/>
                  </a:lnTo>
                  <a:lnTo>
                    <a:pt x="4214" y="3721"/>
                  </a:lnTo>
                  <a:lnTo>
                    <a:pt x="4214" y="3714"/>
                  </a:lnTo>
                  <a:lnTo>
                    <a:pt x="4214" y="3711"/>
                  </a:lnTo>
                  <a:lnTo>
                    <a:pt x="4207" y="3709"/>
                  </a:lnTo>
                  <a:lnTo>
                    <a:pt x="4199" y="3697"/>
                  </a:lnTo>
                  <a:lnTo>
                    <a:pt x="4197" y="3695"/>
                  </a:lnTo>
                  <a:lnTo>
                    <a:pt x="4195" y="3692"/>
                  </a:lnTo>
                  <a:lnTo>
                    <a:pt x="4185" y="3697"/>
                  </a:lnTo>
                  <a:lnTo>
                    <a:pt x="4185" y="3695"/>
                  </a:lnTo>
                  <a:lnTo>
                    <a:pt x="4181" y="3690"/>
                  </a:lnTo>
                  <a:lnTo>
                    <a:pt x="4176" y="3688"/>
                  </a:lnTo>
                  <a:lnTo>
                    <a:pt x="4169" y="3685"/>
                  </a:lnTo>
                  <a:lnTo>
                    <a:pt x="4162" y="3688"/>
                  </a:lnTo>
                  <a:lnTo>
                    <a:pt x="4162" y="3683"/>
                  </a:lnTo>
                  <a:lnTo>
                    <a:pt x="4164" y="3681"/>
                  </a:lnTo>
                  <a:lnTo>
                    <a:pt x="4162" y="3681"/>
                  </a:lnTo>
                  <a:lnTo>
                    <a:pt x="4159" y="3678"/>
                  </a:lnTo>
                  <a:lnTo>
                    <a:pt x="4154" y="3678"/>
                  </a:lnTo>
                  <a:lnTo>
                    <a:pt x="4152" y="3678"/>
                  </a:lnTo>
                  <a:lnTo>
                    <a:pt x="4154" y="3678"/>
                  </a:lnTo>
                  <a:lnTo>
                    <a:pt x="4157" y="3676"/>
                  </a:lnTo>
                  <a:lnTo>
                    <a:pt x="4162" y="3673"/>
                  </a:lnTo>
                  <a:lnTo>
                    <a:pt x="4162" y="3669"/>
                  </a:lnTo>
                  <a:lnTo>
                    <a:pt x="4154" y="3671"/>
                  </a:lnTo>
                  <a:lnTo>
                    <a:pt x="4152" y="3666"/>
                  </a:lnTo>
                  <a:lnTo>
                    <a:pt x="4157" y="3666"/>
                  </a:lnTo>
                  <a:lnTo>
                    <a:pt x="4157" y="3662"/>
                  </a:lnTo>
                  <a:lnTo>
                    <a:pt x="4157" y="3657"/>
                  </a:lnTo>
                  <a:lnTo>
                    <a:pt x="4152" y="3657"/>
                  </a:lnTo>
                  <a:lnTo>
                    <a:pt x="4154" y="3650"/>
                  </a:lnTo>
                  <a:lnTo>
                    <a:pt x="4152" y="3650"/>
                  </a:lnTo>
                  <a:lnTo>
                    <a:pt x="4147" y="3647"/>
                  </a:lnTo>
                  <a:lnTo>
                    <a:pt x="4145" y="3647"/>
                  </a:lnTo>
                  <a:lnTo>
                    <a:pt x="4145" y="3643"/>
                  </a:lnTo>
                  <a:lnTo>
                    <a:pt x="4147" y="3640"/>
                  </a:lnTo>
                  <a:lnTo>
                    <a:pt x="4157" y="3640"/>
                  </a:lnTo>
                  <a:lnTo>
                    <a:pt x="4159" y="3638"/>
                  </a:lnTo>
                  <a:lnTo>
                    <a:pt x="4162" y="3638"/>
                  </a:lnTo>
                  <a:lnTo>
                    <a:pt x="4164" y="3636"/>
                  </a:lnTo>
                  <a:lnTo>
                    <a:pt x="4176" y="3631"/>
                  </a:lnTo>
                  <a:lnTo>
                    <a:pt x="4181" y="3628"/>
                  </a:lnTo>
                  <a:lnTo>
                    <a:pt x="4183" y="3626"/>
                  </a:lnTo>
                  <a:lnTo>
                    <a:pt x="4185" y="3624"/>
                  </a:lnTo>
                  <a:lnTo>
                    <a:pt x="4188" y="3626"/>
                  </a:lnTo>
                  <a:lnTo>
                    <a:pt x="4188" y="3624"/>
                  </a:lnTo>
                  <a:lnTo>
                    <a:pt x="4188" y="3621"/>
                  </a:lnTo>
                  <a:lnTo>
                    <a:pt x="4183" y="3619"/>
                  </a:lnTo>
                  <a:lnTo>
                    <a:pt x="4181" y="3617"/>
                  </a:lnTo>
                  <a:lnTo>
                    <a:pt x="4169" y="3612"/>
                  </a:lnTo>
                  <a:lnTo>
                    <a:pt x="4169" y="3612"/>
                  </a:lnTo>
                  <a:lnTo>
                    <a:pt x="4166" y="3610"/>
                  </a:lnTo>
                  <a:lnTo>
                    <a:pt x="4166" y="3607"/>
                  </a:lnTo>
                  <a:lnTo>
                    <a:pt x="4162" y="3612"/>
                  </a:lnTo>
                  <a:lnTo>
                    <a:pt x="4159" y="3612"/>
                  </a:lnTo>
                  <a:lnTo>
                    <a:pt x="4159" y="3610"/>
                  </a:lnTo>
                  <a:lnTo>
                    <a:pt x="4157" y="3607"/>
                  </a:lnTo>
                  <a:lnTo>
                    <a:pt x="4159" y="3605"/>
                  </a:lnTo>
                  <a:lnTo>
                    <a:pt x="4169" y="3598"/>
                  </a:lnTo>
                  <a:lnTo>
                    <a:pt x="4162" y="3593"/>
                  </a:lnTo>
                  <a:lnTo>
                    <a:pt x="4154" y="3595"/>
                  </a:lnTo>
                  <a:lnTo>
                    <a:pt x="4143" y="3600"/>
                  </a:lnTo>
                  <a:lnTo>
                    <a:pt x="4145" y="3598"/>
                  </a:lnTo>
                  <a:lnTo>
                    <a:pt x="4143" y="3595"/>
                  </a:lnTo>
                  <a:lnTo>
                    <a:pt x="4140" y="3591"/>
                  </a:lnTo>
                  <a:lnTo>
                    <a:pt x="4140" y="3586"/>
                  </a:lnTo>
                  <a:lnTo>
                    <a:pt x="4140" y="3581"/>
                  </a:lnTo>
                  <a:lnTo>
                    <a:pt x="4143" y="3583"/>
                  </a:lnTo>
                  <a:lnTo>
                    <a:pt x="4145" y="3581"/>
                  </a:lnTo>
                  <a:lnTo>
                    <a:pt x="4150" y="3581"/>
                  </a:lnTo>
                  <a:lnTo>
                    <a:pt x="4150" y="3576"/>
                  </a:lnTo>
                  <a:lnTo>
                    <a:pt x="4154" y="3579"/>
                  </a:lnTo>
                  <a:lnTo>
                    <a:pt x="4154" y="3576"/>
                  </a:lnTo>
                  <a:lnTo>
                    <a:pt x="4154" y="3574"/>
                  </a:lnTo>
                  <a:lnTo>
                    <a:pt x="4157" y="3569"/>
                  </a:lnTo>
                  <a:lnTo>
                    <a:pt x="4157" y="3567"/>
                  </a:lnTo>
                  <a:lnTo>
                    <a:pt x="4159" y="3567"/>
                  </a:lnTo>
                  <a:lnTo>
                    <a:pt x="4159" y="3565"/>
                  </a:lnTo>
                  <a:lnTo>
                    <a:pt x="4169" y="3562"/>
                  </a:lnTo>
                  <a:lnTo>
                    <a:pt x="4171" y="3560"/>
                  </a:lnTo>
                  <a:lnTo>
                    <a:pt x="4171" y="3555"/>
                  </a:lnTo>
                  <a:lnTo>
                    <a:pt x="4171" y="3550"/>
                  </a:lnTo>
                  <a:lnTo>
                    <a:pt x="4173" y="3543"/>
                  </a:lnTo>
                  <a:lnTo>
                    <a:pt x="4176" y="3541"/>
                  </a:lnTo>
                  <a:lnTo>
                    <a:pt x="4173" y="3538"/>
                  </a:lnTo>
                  <a:lnTo>
                    <a:pt x="4169" y="3538"/>
                  </a:lnTo>
                  <a:lnTo>
                    <a:pt x="4169" y="3538"/>
                  </a:lnTo>
                  <a:lnTo>
                    <a:pt x="4169" y="3536"/>
                  </a:lnTo>
                  <a:lnTo>
                    <a:pt x="4171" y="3524"/>
                  </a:lnTo>
                  <a:lnTo>
                    <a:pt x="4173" y="3520"/>
                  </a:lnTo>
                  <a:lnTo>
                    <a:pt x="4178" y="3517"/>
                  </a:lnTo>
                  <a:lnTo>
                    <a:pt x="4185" y="3515"/>
                  </a:lnTo>
                  <a:lnTo>
                    <a:pt x="4183" y="3510"/>
                  </a:lnTo>
                  <a:lnTo>
                    <a:pt x="4183" y="3501"/>
                  </a:lnTo>
                  <a:lnTo>
                    <a:pt x="4181" y="3496"/>
                  </a:lnTo>
                  <a:lnTo>
                    <a:pt x="4181" y="3494"/>
                  </a:lnTo>
                  <a:lnTo>
                    <a:pt x="4183" y="3496"/>
                  </a:lnTo>
                  <a:lnTo>
                    <a:pt x="4185" y="3494"/>
                  </a:lnTo>
                  <a:lnTo>
                    <a:pt x="4185" y="3496"/>
                  </a:lnTo>
                  <a:lnTo>
                    <a:pt x="4185" y="3498"/>
                  </a:lnTo>
                  <a:lnTo>
                    <a:pt x="4190" y="3496"/>
                  </a:lnTo>
                  <a:lnTo>
                    <a:pt x="4195" y="3496"/>
                  </a:lnTo>
                  <a:lnTo>
                    <a:pt x="4197" y="3498"/>
                  </a:lnTo>
                  <a:lnTo>
                    <a:pt x="4202" y="3501"/>
                  </a:lnTo>
                  <a:lnTo>
                    <a:pt x="4207" y="3498"/>
                  </a:lnTo>
                  <a:lnTo>
                    <a:pt x="4209" y="3494"/>
                  </a:lnTo>
                  <a:lnTo>
                    <a:pt x="4211" y="3489"/>
                  </a:lnTo>
                  <a:lnTo>
                    <a:pt x="4211" y="3482"/>
                  </a:lnTo>
                  <a:lnTo>
                    <a:pt x="4209" y="3479"/>
                  </a:lnTo>
                  <a:lnTo>
                    <a:pt x="4221" y="3477"/>
                  </a:lnTo>
                  <a:lnTo>
                    <a:pt x="4240" y="3465"/>
                  </a:lnTo>
                  <a:lnTo>
                    <a:pt x="4273" y="3453"/>
                  </a:lnTo>
                  <a:lnTo>
                    <a:pt x="4282" y="3446"/>
                  </a:lnTo>
                  <a:lnTo>
                    <a:pt x="4282" y="3439"/>
                  </a:lnTo>
                  <a:lnTo>
                    <a:pt x="4296" y="3418"/>
                  </a:lnTo>
                  <a:lnTo>
                    <a:pt x="4301" y="3415"/>
                  </a:lnTo>
                  <a:lnTo>
                    <a:pt x="4308" y="3413"/>
                  </a:lnTo>
                  <a:lnTo>
                    <a:pt x="4315" y="3411"/>
                  </a:lnTo>
                  <a:lnTo>
                    <a:pt x="4318" y="3413"/>
                  </a:lnTo>
                  <a:lnTo>
                    <a:pt x="4322" y="3411"/>
                  </a:lnTo>
                  <a:lnTo>
                    <a:pt x="4339" y="3415"/>
                  </a:lnTo>
                  <a:lnTo>
                    <a:pt x="4344" y="3418"/>
                  </a:lnTo>
                  <a:lnTo>
                    <a:pt x="4346" y="3420"/>
                  </a:lnTo>
                  <a:lnTo>
                    <a:pt x="4349" y="3423"/>
                  </a:lnTo>
                  <a:lnTo>
                    <a:pt x="4351" y="3425"/>
                  </a:lnTo>
                  <a:lnTo>
                    <a:pt x="4356" y="3432"/>
                  </a:lnTo>
                  <a:lnTo>
                    <a:pt x="4358" y="3432"/>
                  </a:lnTo>
                  <a:lnTo>
                    <a:pt x="4365" y="3413"/>
                  </a:lnTo>
                  <a:lnTo>
                    <a:pt x="4370" y="3399"/>
                  </a:lnTo>
                  <a:lnTo>
                    <a:pt x="4365" y="3389"/>
                  </a:lnTo>
                  <a:lnTo>
                    <a:pt x="4367" y="3382"/>
                  </a:lnTo>
                  <a:lnTo>
                    <a:pt x="4365" y="3375"/>
                  </a:lnTo>
                  <a:lnTo>
                    <a:pt x="4360" y="3368"/>
                  </a:lnTo>
                  <a:lnTo>
                    <a:pt x="4353" y="3363"/>
                  </a:lnTo>
                  <a:lnTo>
                    <a:pt x="4360" y="3349"/>
                  </a:lnTo>
                  <a:lnTo>
                    <a:pt x="4360" y="3347"/>
                  </a:lnTo>
                  <a:lnTo>
                    <a:pt x="4358" y="3342"/>
                  </a:lnTo>
                  <a:lnTo>
                    <a:pt x="4358" y="3340"/>
                  </a:lnTo>
                  <a:lnTo>
                    <a:pt x="4358" y="3335"/>
                  </a:lnTo>
                  <a:lnTo>
                    <a:pt x="4360" y="3330"/>
                  </a:lnTo>
                  <a:lnTo>
                    <a:pt x="4367" y="3323"/>
                  </a:lnTo>
                  <a:lnTo>
                    <a:pt x="4365" y="3321"/>
                  </a:lnTo>
                  <a:lnTo>
                    <a:pt x="4365" y="3318"/>
                  </a:lnTo>
                  <a:lnTo>
                    <a:pt x="4365" y="3318"/>
                  </a:lnTo>
                  <a:lnTo>
                    <a:pt x="4365" y="3314"/>
                  </a:lnTo>
                  <a:lnTo>
                    <a:pt x="4363" y="3311"/>
                  </a:lnTo>
                  <a:lnTo>
                    <a:pt x="4358" y="3304"/>
                  </a:lnTo>
                  <a:lnTo>
                    <a:pt x="4358" y="3297"/>
                  </a:lnTo>
                  <a:lnTo>
                    <a:pt x="4358" y="3292"/>
                  </a:lnTo>
                  <a:lnTo>
                    <a:pt x="4363" y="3288"/>
                  </a:lnTo>
                  <a:lnTo>
                    <a:pt x="4377" y="3285"/>
                  </a:lnTo>
                  <a:lnTo>
                    <a:pt x="4382" y="3283"/>
                  </a:lnTo>
                  <a:lnTo>
                    <a:pt x="4386" y="3288"/>
                  </a:lnTo>
                  <a:lnTo>
                    <a:pt x="4389" y="3290"/>
                  </a:lnTo>
                  <a:lnTo>
                    <a:pt x="4396" y="3292"/>
                  </a:lnTo>
                  <a:lnTo>
                    <a:pt x="4396" y="3297"/>
                  </a:lnTo>
                  <a:lnTo>
                    <a:pt x="4393" y="3299"/>
                  </a:lnTo>
                  <a:lnTo>
                    <a:pt x="4393" y="3304"/>
                  </a:lnTo>
                  <a:lnTo>
                    <a:pt x="4396" y="3309"/>
                  </a:lnTo>
                  <a:lnTo>
                    <a:pt x="4401" y="3314"/>
                  </a:lnTo>
                  <a:lnTo>
                    <a:pt x="4398" y="3321"/>
                  </a:lnTo>
                  <a:lnTo>
                    <a:pt x="4410" y="3359"/>
                  </a:lnTo>
                  <a:lnTo>
                    <a:pt x="4410" y="3373"/>
                  </a:lnTo>
                  <a:lnTo>
                    <a:pt x="4405" y="3413"/>
                  </a:lnTo>
                  <a:lnTo>
                    <a:pt x="4405" y="3418"/>
                  </a:lnTo>
                  <a:lnTo>
                    <a:pt x="4405" y="3425"/>
                  </a:lnTo>
                  <a:moveTo>
                    <a:pt x="3397" y="3378"/>
                  </a:moveTo>
                  <a:lnTo>
                    <a:pt x="3397" y="3378"/>
                  </a:lnTo>
                  <a:lnTo>
                    <a:pt x="3397" y="3382"/>
                  </a:lnTo>
                  <a:lnTo>
                    <a:pt x="3395" y="3387"/>
                  </a:lnTo>
                  <a:lnTo>
                    <a:pt x="3390" y="3389"/>
                  </a:lnTo>
                  <a:lnTo>
                    <a:pt x="3386" y="3392"/>
                  </a:lnTo>
                  <a:lnTo>
                    <a:pt x="3381" y="3392"/>
                  </a:lnTo>
                  <a:lnTo>
                    <a:pt x="3374" y="3387"/>
                  </a:lnTo>
                  <a:lnTo>
                    <a:pt x="3374" y="3385"/>
                  </a:lnTo>
                  <a:lnTo>
                    <a:pt x="3376" y="3385"/>
                  </a:lnTo>
                  <a:lnTo>
                    <a:pt x="3386" y="3382"/>
                  </a:lnTo>
                  <a:lnTo>
                    <a:pt x="3388" y="3382"/>
                  </a:lnTo>
                  <a:lnTo>
                    <a:pt x="3388" y="3380"/>
                  </a:lnTo>
                  <a:lnTo>
                    <a:pt x="3390" y="3380"/>
                  </a:lnTo>
                  <a:lnTo>
                    <a:pt x="3390" y="3380"/>
                  </a:lnTo>
                  <a:lnTo>
                    <a:pt x="3393" y="3380"/>
                  </a:lnTo>
                  <a:lnTo>
                    <a:pt x="3395" y="3378"/>
                  </a:lnTo>
                  <a:lnTo>
                    <a:pt x="3395" y="3375"/>
                  </a:lnTo>
                  <a:lnTo>
                    <a:pt x="3397" y="3378"/>
                  </a:lnTo>
                  <a:moveTo>
                    <a:pt x="1069" y="2175"/>
                  </a:moveTo>
                  <a:lnTo>
                    <a:pt x="1069" y="2175"/>
                  </a:lnTo>
                  <a:lnTo>
                    <a:pt x="1074" y="2178"/>
                  </a:lnTo>
                  <a:lnTo>
                    <a:pt x="1076" y="2175"/>
                  </a:lnTo>
                  <a:lnTo>
                    <a:pt x="1081" y="2175"/>
                  </a:lnTo>
                  <a:lnTo>
                    <a:pt x="1086" y="2180"/>
                  </a:lnTo>
                  <a:lnTo>
                    <a:pt x="1086" y="2185"/>
                  </a:lnTo>
                  <a:lnTo>
                    <a:pt x="1086" y="2189"/>
                  </a:lnTo>
                  <a:lnTo>
                    <a:pt x="1086" y="2194"/>
                  </a:lnTo>
                  <a:lnTo>
                    <a:pt x="1088" y="2196"/>
                  </a:lnTo>
                  <a:lnTo>
                    <a:pt x="1088" y="2201"/>
                  </a:lnTo>
                  <a:lnTo>
                    <a:pt x="1088" y="2204"/>
                  </a:lnTo>
                  <a:lnTo>
                    <a:pt x="1090" y="2206"/>
                  </a:lnTo>
                  <a:lnTo>
                    <a:pt x="1100" y="2213"/>
                  </a:lnTo>
                  <a:lnTo>
                    <a:pt x="1100" y="2215"/>
                  </a:lnTo>
                  <a:lnTo>
                    <a:pt x="1102" y="2220"/>
                  </a:lnTo>
                  <a:lnTo>
                    <a:pt x="1100" y="2237"/>
                  </a:lnTo>
                  <a:lnTo>
                    <a:pt x="1095" y="2249"/>
                  </a:lnTo>
                  <a:lnTo>
                    <a:pt x="1090" y="2256"/>
                  </a:lnTo>
                  <a:lnTo>
                    <a:pt x="1086" y="2253"/>
                  </a:lnTo>
                  <a:lnTo>
                    <a:pt x="1081" y="2239"/>
                  </a:lnTo>
                  <a:lnTo>
                    <a:pt x="1079" y="2232"/>
                  </a:lnTo>
                  <a:lnTo>
                    <a:pt x="1076" y="2227"/>
                  </a:lnTo>
                  <a:lnTo>
                    <a:pt x="1060" y="2206"/>
                  </a:lnTo>
                  <a:lnTo>
                    <a:pt x="1053" y="2201"/>
                  </a:lnTo>
                  <a:lnTo>
                    <a:pt x="1048" y="2194"/>
                  </a:lnTo>
                  <a:lnTo>
                    <a:pt x="1041" y="2185"/>
                  </a:lnTo>
                  <a:lnTo>
                    <a:pt x="1043" y="2182"/>
                  </a:lnTo>
                  <a:lnTo>
                    <a:pt x="1043" y="2178"/>
                  </a:lnTo>
                  <a:lnTo>
                    <a:pt x="1041" y="2168"/>
                  </a:lnTo>
                  <a:lnTo>
                    <a:pt x="1034" y="2152"/>
                  </a:lnTo>
                  <a:lnTo>
                    <a:pt x="1043" y="2154"/>
                  </a:lnTo>
                  <a:lnTo>
                    <a:pt x="1053" y="2159"/>
                  </a:lnTo>
                  <a:lnTo>
                    <a:pt x="1062" y="2168"/>
                  </a:lnTo>
                  <a:lnTo>
                    <a:pt x="1069" y="2175"/>
                  </a:lnTo>
                  <a:moveTo>
                    <a:pt x="1017" y="2069"/>
                  </a:moveTo>
                  <a:lnTo>
                    <a:pt x="1017" y="2069"/>
                  </a:lnTo>
                  <a:lnTo>
                    <a:pt x="1017" y="2071"/>
                  </a:lnTo>
                  <a:lnTo>
                    <a:pt x="1015" y="2073"/>
                  </a:lnTo>
                  <a:lnTo>
                    <a:pt x="1008" y="2071"/>
                  </a:lnTo>
                  <a:lnTo>
                    <a:pt x="1005" y="2071"/>
                  </a:lnTo>
                  <a:lnTo>
                    <a:pt x="1010" y="2078"/>
                  </a:lnTo>
                  <a:lnTo>
                    <a:pt x="1019" y="2078"/>
                  </a:lnTo>
                  <a:lnTo>
                    <a:pt x="1027" y="2076"/>
                  </a:lnTo>
                  <a:lnTo>
                    <a:pt x="1034" y="2073"/>
                  </a:lnTo>
                  <a:lnTo>
                    <a:pt x="1034" y="2076"/>
                  </a:lnTo>
                  <a:lnTo>
                    <a:pt x="1029" y="2076"/>
                  </a:lnTo>
                  <a:lnTo>
                    <a:pt x="1029" y="2081"/>
                  </a:lnTo>
                  <a:lnTo>
                    <a:pt x="1034" y="2083"/>
                  </a:lnTo>
                  <a:lnTo>
                    <a:pt x="1064" y="2088"/>
                  </a:lnTo>
                  <a:lnTo>
                    <a:pt x="1072" y="2092"/>
                  </a:lnTo>
                  <a:lnTo>
                    <a:pt x="1076" y="2099"/>
                  </a:lnTo>
                  <a:lnTo>
                    <a:pt x="1081" y="2107"/>
                  </a:lnTo>
                  <a:lnTo>
                    <a:pt x="1076" y="2107"/>
                  </a:lnTo>
                  <a:lnTo>
                    <a:pt x="1076" y="2107"/>
                  </a:lnTo>
                  <a:lnTo>
                    <a:pt x="1072" y="2109"/>
                  </a:lnTo>
                  <a:lnTo>
                    <a:pt x="1072" y="2107"/>
                  </a:lnTo>
                  <a:lnTo>
                    <a:pt x="1069" y="2107"/>
                  </a:lnTo>
                  <a:lnTo>
                    <a:pt x="1055" y="2104"/>
                  </a:lnTo>
                  <a:lnTo>
                    <a:pt x="1027" y="2085"/>
                  </a:lnTo>
                  <a:lnTo>
                    <a:pt x="1010" y="2088"/>
                  </a:lnTo>
                  <a:lnTo>
                    <a:pt x="1005" y="2085"/>
                  </a:lnTo>
                  <a:lnTo>
                    <a:pt x="996" y="2071"/>
                  </a:lnTo>
                  <a:lnTo>
                    <a:pt x="991" y="2069"/>
                  </a:lnTo>
                  <a:lnTo>
                    <a:pt x="991" y="2066"/>
                  </a:lnTo>
                  <a:lnTo>
                    <a:pt x="1008" y="2064"/>
                  </a:lnTo>
                  <a:lnTo>
                    <a:pt x="1015" y="2064"/>
                  </a:lnTo>
                  <a:lnTo>
                    <a:pt x="1017" y="2066"/>
                  </a:lnTo>
                  <a:lnTo>
                    <a:pt x="1017" y="2069"/>
                  </a:lnTo>
                  <a:moveTo>
                    <a:pt x="783" y="1865"/>
                  </a:moveTo>
                  <a:lnTo>
                    <a:pt x="783" y="1865"/>
                  </a:lnTo>
                  <a:lnTo>
                    <a:pt x="788" y="1872"/>
                  </a:lnTo>
                  <a:lnTo>
                    <a:pt x="781" y="1870"/>
                  </a:lnTo>
                  <a:lnTo>
                    <a:pt x="757" y="1867"/>
                  </a:lnTo>
                  <a:lnTo>
                    <a:pt x="754" y="1860"/>
                  </a:lnTo>
                  <a:lnTo>
                    <a:pt x="757" y="1856"/>
                  </a:lnTo>
                  <a:lnTo>
                    <a:pt x="762" y="1856"/>
                  </a:lnTo>
                  <a:lnTo>
                    <a:pt x="766" y="1856"/>
                  </a:lnTo>
                  <a:lnTo>
                    <a:pt x="778" y="1863"/>
                  </a:lnTo>
                  <a:lnTo>
                    <a:pt x="783" y="1865"/>
                  </a:lnTo>
                  <a:moveTo>
                    <a:pt x="814" y="1754"/>
                  </a:moveTo>
                  <a:lnTo>
                    <a:pt x="814" y="1754"/>
                  </a:lnTo>
                  <a:lnTo>
                    <a:pt x="823" y="1759"/>
                  </a:lnTo>
                  <a:lnTo>
                    <a:pt x="825" y="1761"/>
                  </a:lnTo>
                  <a:lnTo>
                    <a:pt x="828" y="1768"/>
                  </a:lnTo>
                  <a:lnTo>
                    <a:pt x="828" y="1775"/>
                  </a:lnTo>
                  <a:lnTo>
                    <a:pt x="825" y="1782"/>
                  </a:lnTo>
                  <a:lnTo>
                    <a:pt x="821" y="1780"/>
                  </a:lnTo>
                  <a:lnTo>
                    <a:pt x="818" y="1768"/>
                  </a:lnTo>
                  <a:lnTo>
                    <a:pt x="811" y="1759"/>
                  </a:lnTo>
                  <a:lnTo>
                    <a:pt x="804" y="1754"/>
                  </a:lnTo>
                  <a:lnTo>
                    <a:pt x="797" y="1759"/>
                  </a:lnTo>
                  <a:lnTo>
                    <a:pt x="792" y="1752"/>
                  </a:lnTo>
                  <a:lnTo>
                    <a:pt x="788" y="1735"/>
                  </a:lnTo>
                  <a:lnTo>
                    <a:pt x="783" y="1728"/>
                  </a:lnTo>
                  <a:lnTo>
                    <a:pt x="799" y="1728"/>
                  </a:lnTo>
                  <a:lnTo>
                    <a:pt x="804" y="1728"/>
                  </a:lnTo>
                  <a:lnTo>
                    <a:pt x="811" y="1733"/>
                  </a:lnTo>
                  <a:lnTo>
                    <a:pt x="811" y="1737"/>
                  </a:lnTo>
                  <a:lnTo>
                    <a:pt x="809" y="1742"/>
                  </a:lnTo>
                  <a:lnTo>
                    <a:pt x="809" y="1749"/>
                  </a:lnTo>
                  <a:lnTo>
                    <a:pt x="814" y="1754"/>
                  </a:lnTo>
                  <a:moveTo>
                    <a:pt x="549" y="1593"/>
                  </a:moveTo>
                  <a:lnTo>
                    <a:pt x="549" y="1593"/>
                  </a:lnTo>
                  <a:lnTo>
                    <a:pt x="553" y="1595"/>
                  </a:lnTo>
                  <a:lnTo>
                    <a:pt x="563" y="1595"/>
                  </a:lnTo>
                  <a:lnTo>
                    <a:pt x="565" y="1598"/>
                  </a:lnTo>
                  <a:lnTo>
                    <a:pt x="563" y="1605"/>
                  </a:lnTo>
                  <a:lnTo>
                    <a:pt x="556" y="1607"/>
                  </a:lnTo>
                  <a:lnTo>
                    <a:pt x="532" y="1605"/>
                  </a:lnTo>
                  <a:lnTo>
                    <a:pt x="518" y="1600"/>
                  </a:lnTo>
                  <a:lnTo>
                    <a:pt x="513" y="1595"/>
                  </a:lnTo>
                  <a:lnTo>
                    <a:pt x="513" y="1588"/>
                  </a:lnTo>
                  <a:lnTo>
                    <a:pt x="513" y="1581"/>
                  </a:lnTo>
                  <a:lnTo>
                    <a:pt x="508" y="1576"/>
                  </a:lnTo>
                  <a:lnTo>
                    <a:pt x="508" y="1569"/>
                  </a:lnTo>
                  <a:lnTo>
                    <a:pt x="511" y="1567"/>
                  </a:lnTo>
                  <a:lnTo>
                    <a:pt x="511" y="1565"/>
                  </a:lnTo>
                  <a:lnTo>
                    <a:pt x="513" y="1565"/>
                  </a:lnTo>
                  <a:lnTo>
                    <a:pt x="516" y="1567"/>
                  </a:lnTo>
                  <a:lnTo>
                    <a:pt x="520" y="1567"/>
                  </a:lnTo>
                  <a:lnTo>
                    <a:pt x="532" y="1574"/>
                  </a:lnTo>
                  <a:lnTo>
                    <a:pt x="539" y="1581"/>
                  </a:lnTo>
                  <a:lnTo>
                    <a:pt x="539" y="1581"/>
                  </a:lnTo>
                  <a:lnTo>
                    <a:pt x="549" y="1593"/>
                  </a:lnTo>
                  <a:moveTo>
                    <a:pt x="23" y="1077"/>
                  </a:moveTo>
                  <a:lnTo>
                    <a:pt x="23" y="1077"/>
                  </a:lnTo>
                  <a:lnTo>
                    <a:pt x="23" y="1079"/>
                  </a:lnTo>
                  <a:lnTo>
                    <a:pt x="26" y="1079"/>
                  </a:lnTo>
                  <a:lnTo>
                    <a:pt x="26" y="1082"/>
                  </a:lnTo>
                  <a:lnTo>
                    <a:pt x="12" y="1089"/>
                  </a:lnTo>
                  <a:lnTo>
                    <a:pt x="7" y="1089"/>
                  </a:lnTo>
                  <a:lnTo>
                    <a:pt x="7" y="1086"/>
                  </a:lnTo>
                  <a:lnTo>
                    <a:pt x="7" y="1086"/>
                  </a:lnTo>
                  <a:lnTo>
                    <a:pt x="9" y="1086"/>
                  </a:lnTo>
                  <a:lnTo>
                    <a:pt x="9" y="1086"/>
                  </a:lnTo>
                  <a:lnTo>
                    <a:pt x="9" y="1082"/>
                  </a:lnTo>
                  <a:lnTo>
                    <a:pt x="7" y="1082"/>
                  </a:lnTo>
                  <a:lnTo>
                    <a:pt x="0" y="1084"/>
                  </a:lnTo>
                  <a:lnTo>
                    <a:pt x="0" y="1079"/>
                  </a:lnTo>
                  <a:lnTo>
                    <a:pt x="12" y="1075"/>
                  </a:lnTo>
                  <a:lnTo>
                    <a:pt x="19" y="1072"/>
                  </a:lnTo>
                  <a:lnTo>
                    <a:pt x="23" y="1077"/>
                  </a:lnTo>
                  <a:lnTo>
                    <a:pt x="23" y="1077"/>
                  </a:lnTo>
                  <a:lnTo>
                    <a:pt x="23" y="1077"/>
                  </a:lnTo>
                  <a:moveTo>
                    <a:pt x="2132" y="10"/>
                  </a:moveTo>
                  <a:lnTo>
                    <a:pt x="2132" y="10"/>
                  </a:lnTo>
                  <a:lnTo>
                    <a:pt x="2136" y="26"/>
                  </a:lnTo>
                  <a:lnTo>
                    <a:pt x="2139" y="36"/>
                  </a:lnTo>
                  <a:lnTo>
                    <a:pt x="2148" y="45"/>
                  </a:lnTo>
                  <a:lnTo>
                    <a:pt x="2153" y="52"/>
                  </a:lnTo>
                  <a:lnTo>
                    <a:pt x="2153" y="59"/>
                  </a:lnTo>
                  <a:lnTo>
                    <a:pt x="2153" y="62"/>
                  </a:lnTo>
                  <a:lnTo>
                    <a:pt x="2146" y="69"/>
                  </a:lnTo>
                  <a:lnTo>
                    <a:pt x="2146" y="73"/>
                  </a:lnTo>
                  <a:lnTo>
                    <a:pt x="2150" y="92"/>
                  </a:lnTo>
                  <a:lnTo>
                    <a:pt x="2150" y="95"/>
                  </a:lnTo>
                  <a:lnTo>
                    <a:pt x="2148" y="99"/>
                  </a:lnTo>
                  <a:lnTo>
                    <a:pt x="2148" y="102"/>
                  </a:lnTo>
                  <a:lnTo>
                    <a:pt x="2150" y="102"/>
                  </a:lnTo>
                  <a:lnTo>
                    <a:pt x="2153" y="104"/>
                  </a:lnTo>
                  <a:lnTo>
                    <a:pt x="2155" y="107"/>
                  </a:lnTo>
                  <a:lnTo>
                    <a:pt x="2158" y="111"/>
                  </a:lnTo>
                  <a:lnTo>
                    <a:pt x="2158" y="114"/>
                  </a:lnTo>
                  <a:lnTo>
                    <a:pt x="2160" y="114"/>
                  </a:lnTo>
                  <a:lnTo>
                    <a:pt x="2165" y="114"/>
                  </a:lnTo>
                  <a:lnTo>
                    <a:pt x="2167" y="114"/>
                  </a:lnTo>
                  <a:lnTo>
                    <a:pt x="2172" y="114"/>
                  </a:lnTo>
                  <a:lnTo>
                    <a:pt x="2174" y="114"/>
                  </a:lnTo>
                  <a:lnTo>
                    <a:pt x="2176" y="116"/>
                  </a:lnTo>
                  <a:lnTo>
                    <a:pt x="2179" y="118"/>
                  </a:lnTo>
                  <a:lnTo>
                    <a:pt x="2179" y="121"/>
                  </a:lnTo>
                  <a:lnTo>
                    <a:pt x="2181" y="123"/>
                  </a:lnTo>
                  <a:lnTo>
                    <a:pt x="2193" y="133"/>
                  </a:lnTo>
                  <a:lnTo>
                    <a:pt x="2193" y="135"/>
                  </a:lnTo>
                  <a:lnTo>
                    <a:pt x="2198" y="144"/>
                  </a:lnTo>
                  <a:lnTo>
                    <a:pt x="2200" y="147"/>
                  </a:lnTo>
                  <a:lnTo>
                    <a:pt x="2205" y="152"/>
                  </a:lnTo>
                  <a:lnTo>
                    <a:pt x="2229" y="161"/>
                  </a:lnTo>
                  <a:lnTo>
                    <a:pt x="2231" y="161"/>
                  </a:lnTo>
                  <a:lnTo>
                    <a:pt x="2236" y="159"/>
                  </a:lnTo>
                  <a:lnTo>
                    <a:pt x="2243" y="144"/>
                  </a:lnTo>
                  <a:lnTo>
                    <a:pt x="2247" y="140"/>
                  </a:lnTo>
                  <a:lnTo>
                    <a:pt x="2255" y="135"/>
                  </a:lnTo>
                  <a:lnTo>
                    <a:pt x="2290" y="123"/>
                  </a:lnTo>
                  <a:lnTo>
                    <a:pt x="2297" y="123"/>
                  </a:lnTo>
                  <a:lnTo>
                    <a:pt x="2302" y="128"/>
                  </a:lnTo>
                  <a:lnTo>
                    <a:pt x="2309" y="142"/>
                  </a:lnTo>
                  <a:lnTo>
                    <a:pt x="2314" y="152"/>
                  </a:lnTo>
                  <a:lnTo>
                    <a:pt x="2316" y="154"/>
                  </a:lnTo>
                  <a:lnTo>
                    <a:pt x="2318" y="154"/>
                  </a:lnTo>
                  <a:lnTo>
                    <a:pt x="2323" y="154"/>
                  </a:lnTo>
                  <a:lnTo>
                    <a:pt x="2326" y="159"/>
                  </a:lnTo>
                  <a:lnTo>
                    <a:pt x="2328" y="168"/>
                  </a:lnTo>
                  <a:lnTo>
                    <a:pt x="2326" y="175"/>
                  </a:lnTo>
                  <a:lnTo>
                    <a:pt x="2328" y="187"/>
                  </a:lnTo>
                  <a:lnTo>
                    <a:pt x="2337" y="211"/>
                  </a:lnTo>
                  <a:lnTo>
                    <a:pt x="2337" y="225"/>
                  </a:lnTo>
                  <a:lnTo>
                    <a:pt x="2340" y="230"/>
                  </a:lnTo>
                  <a:lnTo>
                    <a:pt x="2344" y="234"/>
                  </a:lnTo>
                  <a:lnTo>
                    <a:pt x="2347" y="237"/>
                  </a:lnTo>
                  <a:lnTo>
                    <a:pt x="2359" y="244"/>
                  </a:lnTo>
                  <a:lnTo>
                    <a:pt x="2363" y="244"/>
                  </a:lnTo>
                  <a:lnTo>
                    <a:pt x="2370" y="244"/>
                  </a:lnTo>
                  <a:lnTo>
                    <a:pt x="2382" y="239"/>
                  </a:lnTo>
                  <a:lnTo>
                    <a:pt x="2387" y="237"/>
                  </a:lnTo>
                  <a:lnTo>
                    <a:pt x="2389" y="232"/>
                  </a:lnTo>
                  <a:lnTo>
                    <a:pt x="2392" y="232"/>
                  </a:lnTo>
                  <a:lnTo>
                    <a:pt x="2394" y="230"/>
                  </a:lnTo>
                  <a:lnTo>
                    <a:pt x="2399" y="232"/>
                  </a:lnTo>
                  <a:lnTo>
                    <a:pt x="2401" y="234"/>
                  </a:lnTo>
                  <a:lnTo>
                    <a:pt x="2401" y="237"/>
                  </a:lnTo>
                  <a:lnTo>
                    <a:pt x="2399" y="241"/>
                  </a:lnTo>
                  <a:lnTo>
                    <a:pt x="2401" y="244"/>
                  </a:lnTo>
                  <a:lnTo>
                    <a:pt x="2420" y="244"/>
                  </a:lnTo>
                  <a:lnTo>
                    <a:pt x="2425" y="244"/>
                  </a:lnTo>
                  <a:lnTo>
                    <a:pt x="2432" y="246"/>
                  </a:lnTo>
                  <a:lnTo>
                    <a:pt x="2437" y="253"/>
                  </a:lnTo>
                  <a:lnTo>
                    <a:pt x="2441" y="260"/>
                  </a:lnTo>
                  <a:lnTo>
                    <a:pt x="2444" y="277"/>
                  </a:lnTo>
                  <a:lnTo>
                    <a:pt x="2446" y="296"/>
                  </a:lnTo>
                  <a:lnTo>
                    <a:pt x="2449" y="312"/>
                  </a:lnTo>
                  <a:lnTo>
                    <a:pt x="2460" y="322"/>
                  </a:lnTo>
                  <a:lnTo>
                    <a:pt x="2460" y="320"/>
                  </a:lnTo>
                  <a:lnTo>
                    <a:pt x="2460" y="320"/>
                  </a:lnTo>
                  <a:lnTo>
                    <a:pt x="2460" y="320"/>
                  </a:lnTo>
                  <a:lnTo>
                    <a:pt x="2463" y="317"/>
                  </a:lnTo>
                  <a:lnTo>
                    <a:pt x="2463" y="317"/>
                  </a:lnTo>
                  <a:lnTo>
                    <a:pt x="2463" y="312"/>
                  </a:lnTo>
                  <a:lnTo>
                    <a:pt x="2468" y="305"/>
                  </a:lnTo>
                  <a:lnTo>
                    <a:pt x="2470" y="303"/>
                  </a:lnTo>
                  <a:lnTo>
                    <a:pt x="2475" y="301"/>
                  </a:lnTo>
                  <a:lnTo>
                    <a:pt x="2486" y="298"/>
                  </a:lnTo>
                  <a:lnTo>
                    <a:pt x="2498" y="301"/>
                  </a:lnTo>
                  <a:lnTo>
                    <a:pt x="2503" y="303"/>
                  </a:lnTo>
                  <a:lnTo>
                    <a:pt x="2508" y="305"/>
                  </a:lnTo>
                  <a:lnTo>
                    <a:pt x="2512" y="308"/>
                  </a:lnTo>
                  <a:lnTo>
                    <a:pt x="2520" y="308"/>
                  </a:lnTo>
                  <a:lnTo>
                    <a:pt x="2536" y="298"/>
                  </a:lnTo>
                  <a:lnTo>
                    <a:pt x="2541" y="298"/>
                  </a:lnTo>
                  <a:lnTo>
                    <a:pt x="2548" y="301"/>
                  </a:lnTo>
                  <a:lnTo>
                    <a:pt x="2557" y="310"/>
                  </a:lnTo>
                  <a:lnTo>
                    <a:pt x="2562" y="312"/>
                  </a:lnTo>
                  <a:lnTo>
                    <a:pt x="2569" y="317"/>
                  </a:lnTo>
                  <a:lnTo>
                    <a:pt x="2576" y="334"/>
                  </a:lnTo>
                  <a:lnTo>
                    <a:pt x="2581" y="336"/>
                  </a:lnTo>
                  <a:lnTo>
                    <a:pt x="2583" y="334"/>
                  </a:lnTo>
                  <a:lnTo>
                    <a:pt x="2583" y="331"/>
                  </a:lnTo>
                  <a:lnTo>
                    <a:pt x="2583" y="329"/>
                  </a:lnTo>
                  <a:lnTo>
                    <a:pt x="2586" y="327"/>
                  </a:lnTo>
                  <a:lnTo>
                    <a:pt x="2588" y="327"/>
                  </a:lnTo>
                  <a:lnTo>
                    <a:pt x="2593" y="329"/>
                  </a:lnTo>
                  <a:lnTo>
                    <a:pt x="2598" y="331"/>
                  </a:lnTo>
                  <a:lnTo>
                    <a:pt x="2598" y="334"/>
                  </a:lnTo>
                  <a:lnTo>
                    <a:pt x="2598" y="339"/>
                  </a:lnTo>
                  <a:lnTo>
                    <a:pt x="2595" y="343"/>
                  </a:lnTo>
                  <a:lnTo>
                    <a:pt x="2588" y="348"/>
                  </a:lnTo>
                  <a:lnTo>
                    <a:pt x="2586" y="353"/>
                  </a:lnTo>
                  <a:lnTo>
                    <a:pt x="2586" y="355"/>
                  </a:lnTo>
                  <a:lnTo>
                    <a:pt x="2583" y="365"/>
                  </a:lnTo>
                  <a:lnTo>
                    <a:pt x="2581" y="381"/>
                  </a:lnTo>
                  <a:lnTo>
                    <a:pt x="2581" y="388"/>
                  </a:lnTo>
                  <a:lnTo>
                    <a:pt x="2583" y="391"/>
                  </a:lnTo>
                  <a:lnTo>
                    <a:pt x="2591" y="388"/>
                  </a:lnTo>
                  <a:lnTo>
                    <a:pt x="2593" y="386"/>
                  </a:lnTo>
                  <a:lnTo>
                    <a:pt x="2595" y="388"/>
                  </a:lnTo>
                  <a:lnTo>
                    <a:pt x="2600" y="407"/>
                  </a:lnTo>
                  <a:lnTo>
                    <a:pt x="2602" y="410"/>
                  </a:lnTo>
                  <a:lnTo>
                    <a:pt x="2605" y="414"/>
                  </a:lnTo>
                  <a:lnTo>
                    <a:pt x="2605" y="417"/>
                  </a:lnTo>
                  <a:lnTo>
                    <a:pt x="2598" y="419"/>
                  </a:lnTo>
                  <a:lnTo>
                    <a:pt x="2593" y="424"/>
                  </a:lnTo>
                  <a:lnTo>
                    <a:pt x="2588" y="431"/>
                  </a:lnTo>
                  <a:lnTo>
                    <a:pt x="2586" y="433"/>
                  </a:lnTo>
                  <a:lnTo>
                    <a:pt x="2583" y="436"/>
                  </a:lnTo>
                  <a:lnTo>
                    <a:pt x="2583" y="440"/>
                  </a:lnTo>
                  <a:lnTo>
                    <a:pt x="2586" y="440"/>
                  </a:lnTo>
                  <a:lnTo>
                    <a:pt x="2586" y="447"/>
                  </a:lnTo>
                  <a:lnTo>
                    <a:pt x="2588" y="454"/>
                  </a:lnTo>
                  <a:lnTo>
                    <a:pt x="2586" y="454"/>
                  </a:lnTo>
                  <a:lnTo>
                    <a:pt x="2600" y="462"/>
                  </a:lnTo>
                  <a:lnTo>
                    <a:pt x="2605" y="462"/>
                  </a:lnTo>
                  <a:lnTo>
                    <a:pt x="2626" y="457"/>
                  </a:lnTo>
                  <a:lnTo>
                    <a:pt x="2669" y="466"/>
                  </a:lnTo>
                  <a:lnTo>
                    <a:pt x="2678" y="466"/>
                  </a:lnTo>
                  <a:lnTo>
                    <a:pt x="2714" y="445"/>
                  </a:lnTo>
                  <a:lnTo>
                    <a:pt x="2725" y="443"/>
                  </a:lnTo>
                  <a:lnTo>
                    <a:pt x="2728" y="440"/>
                  </a:lnTo>
                  <a:lnTo>
                    <a:pt x="2730" y="436"/>
                  </a:lnTo>
                  <a:lnTo>
                    <a:pt x="2732" y="428"/>
                  </a:lnTo>
                  <a:lnTo>
                    <a:pt x="2735" y="414"/>
                  </a:lnTo>
                  <a:lnTo>
                    <a:pt x="2732" y="412"/>
                  </a:lnTo>
                  <a:lnTo>
                    <a:pt x="2732" y="410"/>
                  </a:lnTo>
                  <a:lnTo>
                    <a:pt x="2730" y="407"/>
                  </a:lnTo>
                  <a:lnTo>
                    <a:pt x="2732" y="402"/>
                  </a:lnTo>
                  <a:lnTo>
                    <a:pt x="2732" y="400"/>
                  </a:lnTo>
                  <a:lnTo>
                    <a:pt x="2761" y="367"/>
                  </a:lnTo>
                  <a:lnTo>
                    <a:pt x="2768" y="365"/>
                  </a:lnTo>
                  <a:lnTo>
                    <a:pt x="2770" y="369"/>
                  </a:lnTo>
                  <a:lnTo>
                    <a:pt x="2773" y="372"/>
                  </a:lnTo>
                  <a:lnTo>
                    <a:pt x="2780" y="369"/>
                  </a:lnTo>
                  <a:lnTo>
                    <a:pt x="2785" y="372"/>
                  </a:lnTo>
                  <a:lnTo>
                    <a:pt x="2785" y="379"/>
                  </a:lnTo>
                  <a:lnTo>
                    <a:pt x="2782" y="388"/>
                  </a:lnTo>
                  <a:lnTo>
                    <a:pt x="2782" y="395"/>
                  </a:lnTo>
                  <a:lnTo>
                    <a:pt x="2780" y="393"/>
                  </a:lnTo>
                  <a:lnTo>
                    <a:pt x="2777" y="393"/>
                  </a:lnTo>
                  <a:lnTo>
                    <a:pt x="2773" y="405"/>
                  </a:lnTo>
                  <a:lnTo>
                    <a:pt x="2773" y="410"/>
                  </a:lnTo>
                  <a:lnTo>
                    <a:pt x="2775" y="412"/>
                  </a:lnTo>
                  <a:lnTo>
                    <a:pt x="2775" y="417"/>
                  </a:lnTo>
                  <a:lnTo>
                    <a:pt x="2766" y="445"/>
                  </a:lnTo>
                  <a:lnTo>
                    <a:pt x="2766" y="450"/>
                  </a:lnTo>
                  <a:lnTo>
                    <a:pt x="2768" y="457"/>
                  </a:lnTo>
                  <a:lnTo>
                    <a:pt x="2782" y="462"/>
                  </a:lnTo>
                  <a:lnTo>
                    <a:pt x="2787" y="469"/>
                  </a:lnTo>
                  <a:lnTo>
                    <a:pt x="2787" y="473"/>
                  </a:lnTo>
                  <a:lnTo>
                    <a:pt x="2787" y="478"/>
                  </a:lnTo>
                  <a:lnTo>
                    <a:pt x="2787" y="481"/>
                  </a:lnTo>
                  <a:lnTo>
                    <a:pt x="2785" y="488"/>
                  </a:lnTo>
                  <a:lnTo>
                    <a:pt x="2785" y="490"/>
                  </a:lnTo>
                  <a:lnTo>
                    <a:pt x="2782" y="492"/>
                  </a:lnTo>
                  <a:lnTo>
                    <a:pt x="2782" y="495"/>
                  </a:lnTo>
                  <a:lnTo>
                    <a:pt x="2782" y="497"/>
                  </a:lnTo>
                  <a:lnTo>
                    <a:pt x="2785" y="502"/>
                  </a:lnTo>
                  <a:lnTo>
                    <a:pt x="2787" y="504"/>
                  </a:lnTo>
                  <a:lnTo>
                    <a:pt x="2787" y="521"/>
                  </a:lnTo>
                  <a:lnTo>
                    <a:pt x="2789" y="523"/>
                  </a:lnTo>
                  <a:lnTo>
                    <a:pt x="2796" y="523"/>
                  </a:lnTo>
                  <a:lnTo>
                    <a:pt x="2803" y="521"/>
                  </a:lnTo>
                  <a:lnTo>
                    <a:pt x="2815" y="516"/>
                  </a:lnTo>
                  <a:lnTo>
                    <a:pt x="2820" y="516"/>
                  </a:lnTo>
                  <a:lnTo>
                    <a:pt x="2825" y="518"/>
                  </a:lnTo>
                  <a:lnTo>
                    <a:pt x="2837" y="528"/>
                  </a:lnTo>
                  <a:lnTo>
                    <a:pt x="2841" y="530"/>
                  </a:lnTo>
                  <a:lnTo>
                    <a:pt x="2853" y="533"/>
                  </a:lnTo>
                  <a:lnTo>
                    <a:pt x="2856" y="537"/>
                  </a:lnTo>
                  <a:lnTo>
                    <a:pt x="2867" y="552"/>
                  </a:lnTo>
                  <a:lnTo>
                    <a:pt x="2872" y="556"/>
                  </a:lnTo>
                  <a:lnTo>
                    <a:pt x="2877" y="559"/>
                  </a:lnTo>
                  <a:lnTo>
                    <a:pt x="2884" y="561"/>
                  </a:lnTo>
                  <a:lnTo>
                    <a:pt x="2896" y="556"/>
                  </a:lnTo>
                  <a:lnTo>
                    <a:pt x="2903" y="556"/>
                  </a:lnTo>
                  <a:lnTo>
                    <a:pt x="2908" y="561"/>
                  </a:lnTo>
                  <a:lnTo>
                    <a:pt x="2915" y="568"/>
                  </a:lnTo>
                  <a:lnTo>
                    <a:pt x="2917" y="575"/>
                  </a:lnTo>
                  <a:lnTo>
                    <a:pt x="2915" y="575"/>
                  </a:lnTo>
                  <a:lnTo>
                    <a:pt x="2915" y="578"/>
                  </a:lnTo>
                  <a:lnTo>
                    <a:pt x="2912" y="582"/>
                  </a:lnTo>
                  <a:lnTo>
                    <a:pt x="2915" y="587"/>
                  </a:lnTo>
                  <a:lnTo>
                    <a:pt x="2915" y="589"/>
                  </a:lnTo>
                  <a:lnTo>
                    <a:pt x="2919" y="589"/>
                  </a:lnTo>
                  <a:lnTo>
                    <a:pt x="2922" y="589"/>
                  </a:lnTo>
                  <a:lnTo>
                    <a:pt x="2924" y="587"/>
                  </a:lnTo>
                  <a:lnTo>
                    <a:pt x="2924" y="585"/>
                  </a:lnTo>
                  <a:lnTo>
                    <a:pt x="2927" y="582"/>
                  </a:lnTo>
                  <a:lnTo>
                    <a:pt x="2927" y="582"/>
                  </a:lnTo>
                  <a:lnTo>
                    <a:pt x="2931" y="585"/>
                  </a:lnTo>
                  <a:lnTo>
                    <a:pt x="2938" y="587"/>
                  </a:lnTo>
                  <a:lnTo>
                    <a:pt x="2945" y="592"/>
                  </a:lnTo>
                  <a:lnTo>
                    <a:pt x="2960" y="615"/>
                  </a:lnTo>
                  <a:lnTo>
                    <a:pt x="2962" y="618"/>
                  </a:lnTo>
                  <a:lnTo>
                    <a:pt x="2962" y="623"/>
                  </a:lnTo>
                  <a:lnTo>
                    <a:pt x="2960" y="627"/>
                  </a:lnTo>
                  <a:lnTo>
                    <a:pt x="2960" y="630"/>
                  </a:lnTo>
                  <a:lnTo>
                    <a:pt x="2962" y="634"/>
                  </a:lnTo>
                  <a:lnTo>
                    <a:pt x="2969" y="637"/>
                  </a:lnTo>
                  <a:lnTo>
                    <a:pt x="2976" y="632"/>
                  </a:lnTo>
                  <a:lnTo>
                    <a:pt x="2983" y="625"/>
                  </a:lnTo>
                  <a:lnTo>
                    <a:pt x="2988" y="623"/>
                  </a:lnTo>
                  <a:lnTo>
                    <a:pt x="2995" y="625"/>
                  </a:lnTo>
                  <a:lnTo>
                    <a:pt x="2997" y="627"/>
                  </a:lnTo>
                  <a:lnTo>
                    <a:pt x="3002" y="625"/>
                  </a:lnTo>
                  <a:lnTo>
                    <a:pt x="3002" y="623"/>
                  </a:lnTo>
                  <a:lnTo>
                    <a:pt x="3005" y="620"/>
                  </a:lnTo>
                  <a:lnTo>
                    <a:pt x="3007" y="615"/>
                  </a:lnTo>
                  <a:lnTo>
                    <a:pt x="3014" y="611"/>
                  </a:lnTo>
                  <a:lnTo>
                    <a:pt x="3019" y="613"/>
                  </a:lnTo>
                  <a:lnTo>
                    <a:pt x="3026" y="615"/>
                  </a:lnTo>
                  <a:lnTo>
                    <a:pt x="3033" y="615"/>
                  </a:lnTo>
                  <a:lnTo>
                    <a:pt x="3035" y="613"/>
                  </a:lnTo>
                  <a:lnTo>
                    <a:pt x="3038" y="608"/>
                  </a:lnTo>
                  <a:lnTo>
                    <a:pt x="3040" y="608"/>
                  </a:lnTo>
                  <a:lnTo>
                    <a:pt x="3045" y="608"/>
                  </a:lnTo>
                  <a:lnTo>
                    <a:pt x="3050" y="611"/>
                  </a:lnTo>
                  <a:lnTo>
                    <a:pt x="3054" y="611"/>
                  </a:lnTo>
                  <a:lnTo>
                    <a:pt x="3064" y="623"/>
                  </a:lnTo>
                  <a:lnTo>
                    <a:pt x="3068" y="627"/>
                  </a:lnTo>
                  <a:lnTo>
                    <a:pt x="3076" y="630"/>
                  </a:lnTo>
                  <a:lnTo>
                    <a:pt x="3095" y="632"/>
                  </a:lnTo>
                  <a:lnTo>
                    <a:pt x="3099" y="637"/>
                  </a:lnTo>
                  <a:lnTo>
                    <a:pt x="3104" y="649"/>
                  </a:lnTo>
                  <a:lnTo>
                    <a:pt x="3109" y="646"/>
                  </a:lnTo>
                  <a:lnTo>
                    <a:pt x="3132" y="644"/>
                  </a:lnTo>
                  <a:lnTo>
                    <a:pt x="3137" y="641"/>
                  </a:lnTo>
                  <a:lnTo>
                    <a:pt x="3139" y="637"/>
                  </a:lnTo>
                  <a:lnTo>
                    <a:pt x="3142" y="637"/>
                  </a:lnTo>
                  <a:lnTo>
                    <a:pt x="3142" y="634"/>
                  </a:lnTo>
                  <a:lnTo>
                    <a:pt x="3142" y="632"/>
                  </a:lnTo>
                  <a:lnTo>
                    <a:pt x="3144" y="630"/>
                  </a:lnTo>
                  <a:lnTo>
                    <a:pt x="3144" y="627"/>
                  </a:lnTo>
                  <a:lnTo>
                    <a:pt x="3154" y="627"/>
                  </a:lnTo>
                  <a:lnTo>
                    <a:pt x="3151" y="623"/>
                  </a:lnTo>
                  <a:lnTo>
                    <a:pt x="3165" y="620"/>
                  </a:lnTo>
                  <a:lnTo>
                    <a:pt x="3175" y="620"/>
                  </a:lnTo>
                  <a:lnTo>
                    <a:pt x="3182" y="623"/>
                  </a:lnTo>
                  <a:lnTo>
                    <a:pt x="3196" y="632"/>
                  </a:lnTo>
                  <a:lnTo>
                    <a:pt x="3203" y="634"/>
                  </a:lnTo>
                  <a:lnTo>
                    <a:pt x="3210" y="634"/>
                  </a:lnTo>
                  <a:lnTo>
                    <a:pt x="3213" y="634"/>
                  </a:lnTo>
                  <a:lnTo>
                    <a:pt x="3215" y="634"/>
                  </a:lnTo>
                  <a:lnTo>
                    <a:pt x="3220" y="630"/>
                  </a:lnTo>
                  <a:lnTo>
                    <a:pt x="3222" y="630"/>
                  </a:lnTo>
                  <a:lnTo>
                    <a:pt x="3225" y="630"/>
                  </a:lnTo>
                  <a:lnTo>
                    <a:pt x="3251" y="639"/>
                  </a:lnTo>
                  <a:lnTo>
                    <a:pt x="3258" y="644"/>
                  </a:lnTo>
                  <a:lnTo>
                    <a:pt x="3258" y="649"/>
                  </a:lnTo>
                  <a:lnTo>
                    <a:pt x="3260" y="651"/>
                  </a:lnTo>
                  <a:lnTo>
                    <a:pt x="3260" y="653"/>
                  </a:lnTo>
                  <a:lnTo>
                    <a:pt x="3260" y="653"/>
                  </a:lnTo>
                  <a:lnTo>
                    <a:pt x="3262" y="656"/>
                  </a:lnTo>
                  <a:lnTo>
                    <a:pt x="3277" y="670"/>
                  </a:lnTo>
                  <a:lnTo>
                    <a:pt x="3277" y="672"/>
                  </a:lnTo>
                  <a:lnTo>
                    <a:pt x="3277" y="675"/>
                  </a:lnTo>
                  <a:lnTo>
                    <a:pt x="3272" y="677"/>
                  </a:lnTo>
                  <a:lnTo>
                    <a:pt x="3270" y="679"/>
                  </a:lnTo>
                  <a:lnTo>
                    <a:pt x="3272" y="684"/>
                  </a:lnTo>
                  <a:lnTo>
                    <a:pt x="3277" y="691"/>
                  </a:lnTo>
                  <a:lnTo>
                    <a:pt x="3298" y="708"/>
                  </a:lnTo>
                  <a:lnTo>
                    <a:pt x="3298" y="708"/>
                  </a:lnTo>
                  <a:lnTo>
                    <a:pt x="3298" y="712"/>
                  </a:lnTo>
                  <a:lnTo>
                    <a:pt x="3298" y="715"/>
                  </a:lnTo>
                  <a:lnTo>
                    <a:pt x="3300" y="715"/>
                  </a:lnTo>
                  <a:lnTo>
                    <a:pt x="3305" y="717"/>
                  </a:lnTo>
                  <a:lnTo>
                    <a:pt x="3305" y="717"/>
                  </a:lnTo>
                  <a:lnTo>
                    <a:pt x="3307" y="724"/>
                  </a:lnTo>
                  <a:lnTo>
                    <a:pt x="3310" y="727"/>
                  </a:lnTo>
                  <a:lnTo>
                    <a:pt x="3310" y="729"/>
                  </a:lnTo>
                  <a:lnTo>
                    <a:pt x="3310" y="731"/>
                  </a:lnTo>
                  <a:lnTo>
                    <a:pt x="3312" y="734"/>
                  </a:lnTo>
                  <a:lnTo>
                    <a:pt x="3312" y="731"/>
                  </a:lnTo>
                  <a:lnTo>
                    <a:pt x="3317" y="729"/>
                  </a:lnTo>
                  <a:lnTo>
                    <a:pt x="3317" y="729"/>
                  </a:lnTo>
                  <a:lnTo>
                    <a:pt x="3319" y="736"/>
                  </a:lnTo>
                  <a:lnTo>
                    <a:pt x="3319" y="741"/>
                  </a:lnTo>
                  <a:lnTo>
                    <a:pt x="3319" y="748"/>
                  </a:lnTo>
                  <a:lnTo>
                    <a:pt x="3322" y="753"/>
                  </a:lnTo>
                  <a:lnTo>
                    <a:pt x="3326" y="753"/>
                  </a:lnTo>
                  <a:lnTo>
                    <a:pt x="3338" y="753"/>
                  </a:lnTo>
                  <a:lnTo>
                    <a:pt x="3350" y="755"/>
                  </a:lnTo>
                  <a:lnTo>
                    <a:pt x="3352" y="755"/>
                  </a:lnTo>
                  <a:lnTo>
                    <a:pt x="3357" y="748"/>
                  </a:lnTo>
                  <a:lnTo>
                    <a:pt x="3355" y="741"/>
                  </a:lnTo>
                  <a:lnTo>
                    <a:pt x="3352" y="734"/>
                  </a:lnTo>
                  <a:lnTo>
                    <a:pt x="3355" y="729"/>
                  </a:lnTo>
                  <a:lnTo>
                    <a:pt x="3357" y="727"/>
                  </a:lnTo>
                  <a:lnTo>
                    <a:pt x="3369" y="729"/>
                  </a:lnTo>
                  <a:lnTo>
                    <a:pt x="3376" y="727"/>
                  </a:lnTo>
                  <a:lnTo>
                    <a:pt x="3378" y="727"/>
                  </a:lnTo>
                  <a:lnTo>
                    <a:pt x="3397" y="736"/>
                  </a:lnTo>
                  <a:lnTo>
                    <a:pt x="3404" y="736"/>
                  </a:lnTo>
                  <a:lnTo>
                    <a:pt x="3404" y="750"/>
                  </a:lnTo>
                  <a:lnTo>
                    <a:pt x="3409" y="762"/>
                  </a:lnTo>
                  <a:lnTo>
                    <a:pt x="3416" y="767"/>
                  </a:lnTo>
                  <a:lnTo>
                    <a:pt x="3423" y="760"/>
                  </a:lnTo>
                  <a:lnTo>
                    <a:pt x="3423" y="757"/>
                  </a:lnTo>
                  <a:lnTo>
                    <a:pt x="3423" y="755"/>
                  </a:lnTo>
                  <a:lnTo>
                    <a:pt x="3423" y="753"/>
                  </a:lnTo>
                  <a:lnTo>
                    <a:pt x="3426" y="750"/>
                  </a:lnTo>
                  <a:lnTo>
                    <a:pt x="3426" y="750"/>
                  </a:lnTo>
                  <a:lnTo>
                    <a:pt x="3438" y="757"/>
                  </a:lnTo>
                  <a:lnTo>
                    <a:pt x="3442" y="760"/>
                  </a:lnTo>
                  <a:lnTo>
                    <a:pt x="3447" y="760"/>
                  </a:lnTo>
                  <a:lnTo>
                    <a:pt x="3471" y="760"/>
                  </a:lnTo>
                  <a:lnTo>
                    <a:pt x="3478" y="762"/>
                  </a:lnTo>
                  <a:lnTo>
                    <a:pt x="3480" y="762"/>
                  </a:lnTo>
                  <a:lnTo>
                    <a:pt x="3483" y="760"/>
                  </a:lnTo>
                  <a:lnTo>
                    <a:pt x="3485" y="755"/>
                  </a:lnTo>
                  <a:lnTo>
                    <a:pt x="3485" y="753"/>
                  </a:lnTo>
                  <a:lnTo>
                    <a:pt x="3487" y="750"/>
                  </a:lnTo>
                  <a:lnTo>
                    <a:pt x="3494" y="750"/>
                  </a:lnTo>
                  <a:lnTo>
                    <a:pt x="3497" y="748"/>
                  </a:lnTo>
                  <a:lnTo>
                    <a:pt x="3497" y="746"/>
                  </a:lnTo>
                  <a:lnTo>
                    <a:pt x="3499" y="739"/>
                  </a:lnTo>
                  <a:lnTo>
                    <a:pt x="3499" y="736"/>
                  </a:lnTo>
                  <a:lnTo>
                    <a:pt x="3504" y="734"/>
                  </a:lnTo>
                  <a:lnTo>
                    <a:pt x="3511" y="731"/>
                  </a:lnTo>
                  <a:lnTo>
                    <a:pt x="3516" y="731"/>
                  </a:lnTo>
                  <a:lnTo>
                    <a:pt x="3518" y="736"/>
                  </a:lnTo>
                  <a:lnTo>
                    <a:pt x="3530" y="736"/>
                  </a:lnTo>
                  <a:lnTo>
                    <a:pt x="3535" y="736"/>
                  </a:lnTo>
                  <a:lnTo>
                    <a:pt x="3537" y="743"/>
                  </a:lnTo>
                  <a:lnTo>
                    <a:pt x="3535" y="746"/>
                  </a:lnTo>
                  <a:lnTo>
                    <a:pt x="3535" y="746"/>
                  </a:lnTo>
                  <a:lnTo>
                    <a:pt x="3535" y="748"/>
                  </a:lnTo>
                  <a:lnTo>
                    <a:pt x="3539" y="750"/>
                  </a:lnTo>
                  <a:lnTo>
                    <a:pt x="3546" y="760"/>
                  </a:lnTo>
                  <a:lnTo>
                    <a:pt x="3549" y="765"/>
                  </a:lnTo>
                  <a:lnTo>
                    <a:pt x="3556" y="767"/>
                  </a:lnTo>
                  <a:lnTo>
                    <a:pt x="3568" y="769"/>
                  </a:lnTo>
                  <a:lnTo>
                    <a:pt x="3575" y="772"/>
                  </a:lnTo>
                  <a:lnTo>
                    <a:pt x="3577" y="774"/>
                  </a:lnTo>
                  <a:lnTo>
                    <a:pt x="3580" y="779"/>
                  </a:lnTo>
                  <a:lnTo>
                    <a:pt x="3584" y="781"/>
                  </a:lnTo>
                  <a:lnTo>
                    <a:pt x="3587" y="781"/>
                  </a:lnTo>
                  <a:lnTo>
                    <a:pt x="3591" y="781"/>
                  </a:lnTo>
                  <a:lnTo>
                    <a:pt x="3594" y="779"/>
                  </a:lnTo>
                  <a:lnTo>
                    <a:pt x="3596" y="779"/>
                  </a:lnTo>
                  <a:lnTo>
                    <a:pt x="3601" y="779"/>
                  </a:lnTo>
                  <a:lnTo>
                    <a:pt x="3606" y="779"/>
                  </a:lnTo>
                  <a:lnTo>
                    <a:pt x="3608" y="779"/>
                  </a:lnTo>
                  <a:lnTo>
                    <a:pt x="3613" y="779"/>
                  </a:lnTo>
                  <a:lnTo>
                    <a:pt x="3617" y="774"/>
                  </a:lnTo>
                  <a:lnTo>
                    <a:pt x="3622" y="774"/>
                  </a:lnTo>
                  <a:lnTo>
                    <a:pt x="3646" y="779"/>
                  </a:lnTo>
                  <a:lnTo>
                    <a:pt x="3660" y="774"/>
                  </a:lnTo>
                  <a:lnTo>
                    <a:pt x="3665" y="774"/>
                  </a:lnTo>
                  <a:lnTo>
                    <a:pt x="3712" y="793"/>
                  </a:lnTo>
                  <a:lnTo>
                    <a:pt x="3740" y="798"/>
                  </a:lnTo>
                  <a:lnTo>
                    <a:pt x="3743" y="800"/>
                  </a:lnTo>
                  <a:lnTo>
                    <a:pt x="3738" y="807"/>
                  </a:lnTo>
                  <a:lnTo>
                    <a:pt x="3731" y="824"/>
                  </a:lnTo>
                  <a:lnTo>
                    <a:pt x="3724" y="862"/>
                  </a:lnTo>
                  <a:lnTo>
                    <a:pt x="3719" y="866"/>
                  </a:lnTo>
                  <a:lnTo>
                    <a:pt x="3719" y="869"/>
                  </a:lnTo>
                  <a:lnTo>
                    <a:pt x="3710" y="876"/>
                  </a:lnTo>
                  <a:lnTo>
                    <a:pt x="3707" y="876"/>
                  </a:lnTo>
                  <a:lnTo>
                    <a:pt x="3705" y="876"/>
                  </a:lnTo>
                  <a:lnTo>
                    <a:pt x="3705" y="878"/>
                  </a:lnTo>
                  <a:lnTo>
                    <a:pt x="3703" y="881"/>
                  </a:lnTo>
                  <a:lnTo>
                    <a:pt x="3703" y="885"/>
                  </a:lnTo>
                  <a:lnTo>
                    <a:pt x="3703" y="888"/>
                  </a:lnTo>
                  <a:lnTo>
                    <a:pt x="3703" y="888"/>
                  </a:lnTo>
                  <a:lnTo>
                    <a:pt x="3700" y="890"/>
                  </a:lnTo>
                  <a:lnTo>
                    <a:pt x="3691" y="890"/>
                  </a:lnTo>
                  <a:lnTo>
                    <a:pt x="3688" y="892"/>
                  </a:lnTo>
                  <a:lnTo>
                    <a:pt x="3688" y="895"/>
                  </a:lnTo>
                  <a:lnTo>
                    <a:pt x="3688" y="904"/>
                  </a:lnTo>
                  <a:lnTo>
                    <a:pt x="3688" y="907"/>
                  </a:lnTo>
                  <a:lnTo>
                    <a:pt x="3684" y="911"/>
                  </a:lnTo>
                  <a:lnTo>
                    <a:pt x="3681" y="916"/>
                  </a:lnTo>
                  <a:lnTo>
                    <a:pt x="3679" y="918"/>
                  </a:lnTo>
                  <a:lnTo>
                    <a:pt x="3672" y="928"/>
                  </a:lnTo>
                  <a:lnTo>
                    <a:pt x="3667" y="933"/>
                  </a:lnTo>
                  <a:lnTo>
                    <a:pt x="3662" y="933"/>
                  </a:lnTo>
                  <a:lnTo>
                    <a:pt x="3660" y="937"/>
                  </a:lnTo>
                  <a:lnTo>
                    <a:pt x="3651" y="956"/>
                  </a:lnTo>
                  <a:lnTo>
                    <a:pt x="3651" y="970"/>
                  </a:lnTo>
                  <a:lnTo>
                    <a:pt x="3651" y="985"/>
                  </a:lnTo>
                  <a:lnTo>
                    <a:pt x="3655" y="994"/>
                  </a:lnTo>
                  <a:lnTo>
                    <a:pt x="3655" y="996"/>
                  </a:lnTo>
                  <a:lnTo>
                    <a:pt x="3648" y="1004"/>
                  </a:lnTo>
                  <a:lnTo>
                    <a:pt x="3646" y="1006"/>
                  </a:lnTo>
                  <a:lnTo>
                    <a:pt x="3646" y="1011"/>
                  </a:lnTo>
                  <a:lnTo>
                    <a:pt x="3646" y="1018"/>
                  </a:lnTo>
                  <a:lnTo>
                    <a:pt x="3643" y="1023"/>
                  </a:lnTo>
                  <a:lnTo>
                    <a:pt x="3643" y="1025"/>
                  </a:lnTo>
                  <a:lnTo>
                    <a:pt x="3641" y="1030"/>
                  </a:lnTo>
                  <a:lnTo>
                    <a:pt x="3641" y="1034"/>
                  </a:lnTo>
                  <a:lnTo>
                    <a:pt x="3639" y="1046"/>
                  </a:lnTo>
                  <a:lnTo>
                    <a:pt x="3639" y="1051"/>
                  </a:lnTo>
                  <a:lnTo>
                    <a:pt x="3641" y="1058"/>
                  </a:lnTo>
                  <a:lnTo>
                    <a:pt x="3643" y="1063"/>
                  </a:lnTo>
                  <a:lnTo>
                    <a:pt x="3646" y="1067"/>
                  </a:lnTo>
                  <a:lnTo>
                    <a:pt x="3646" y="1075"/>
                  </a:lnTo>
                  <a:lnTo>
                    <a:pt x="3641" y="1079"/>
                  </a:lnTo>
                  <a:lnTo>
                    <a:pt x="3636" y="1084"/>
                  </a:lnTo>
                  <a:lnTo>
                    <a:pt x="3634" y="1089"/>
                  </a:lnTo>
                  <a:lnTo>
                    <a:pt x="3632" y="1096"/>
                  </a:lnTo>
                  <a:lnTo>
                    <a:pt x="3632" y="1105"/>
                  </a:lnTo>
                  <a:lnTo>
                    <a:pt x="3632" y="1112"/>
                  </a:lnTo>
                  <a:lnTo>
                    <a:pt x="3629" y="1120"/>
                  </a:lnTo>
                  <a:lnTo>
                    <a:pt x="3613" y="1146"/>
                  </a:lnTo>
                  <a:lnTo>
                    <a:pt x="3613" y="1153"/>
                  </a:lnTo>
                  <a:lnTo>
                    <a:pt x="3613" y="1157"/>
                  </a:lnTo>
                  <a:lnTo>
                    <a:pt x="3610" y="1162"/>
                  </a:lnTo>
                  <a:lnTo>
                    <a:pt x="3610" y="1165"/>
                  </a:lnTo>
                  <a:lnTo>
                    <a:pt x="3608" y="1169"/>
                  </a:lnTo>
                  <a:lnTo>
                    <a:pt x="3606" y="1174"/>
                  </a:lnTo>
                  <a:lnTo>
                    <a:pt x="3606" y="1183"/>
                  </a:lnTo>
                  <a:lnTo>
                    <a:pt x="3608" y="1200"/>
                  </a:lnTo>
                  <a:lnTo>
                    <a:pt x="3622" y="1221"/>
                  </a:lnTo>
                  <a:lnTo>
                    <a:pt x="3624" y="1236"/>
                  </a:lnTo>
                  <a:lnTo>
                    <a:pt x="3622" y="1240"/>
                  </a:lnTo>
                  <a:lnTo>
                    <a:pt x="3615" y="1250"/>
                  </a:lnTo>
                  <a:lnTo>
                    <a:pt x="3615" y="1254"/>
                  </a:lnTo>
                  <a:lnTo>
                    <a:pt x="3615" y="1262"/>
                  </a:lnTo>
                  <a:lnTo>
                    <a:pt x="3615" y="1264"/>
                  </a:lnTo>
                  <a:lnTo>
                    <a:pt x="3615" y="1269"/>
                  </a:lnTo>
                  <a:lnTo>
                    <a:pt x="3613" y="1269"/>
                  </a:lnTo>
                  <a:lnTo>
                    <a:pt x="3610" y="1271"/>
                  </a:lnTo>
                  <a:lnTo>
                    <a:pt x="3610" y="1273"/>
                  </a:lnTo>
                  <a:lnTo>
                    <a:pt x="3610" y="1276"/>
                  </a:lnTo>
                  <a:lnTo>
                    <a:pt x="3610" y="1276"/>
                  </a:lnTo>
                  <a:lnTo>
                    <a:pt x="3610" y="1278"/>
                  </a:lnTo>
                  <a:lnTo>
                    <a:pt x="3610" y="1281"/>
                  </a:lnTo>
                  <a:lnTo>
                    <a:pt x="3613" y="1288"/>
                  </a:lnTo>
                  <a:lnTo>
                    <a:pt x="3613" y="1292"/>
                  </a:lnTo>
                  <a:lnTo>
                    <a:pt x="3610" y="1295"/>
                  </a:lnTo>
                  <a:lnTo>
                    <a:pt x="3608" y="1297"/>
                  </a:lnTo>
                  <a:lnTo>
                    <a:pt x="3606" y="1311"/>
                  </a:lnTo>
                  <a:lnTo>
                    <a:pt x="3606" y="1316"/>
                  </a:lnTo>
                  <a:lnTo>
                    <a:pt x="3610" y="1333"/>
                  </a:lnTo>
                  <a:lnTo>
                    <a:pt x="3610" y="1337"/>
                  </a:lnTo>
                  <a:lnTo>
                    <a:pt x="3610" y="1342"/>
                  </a:lnTo>
                  <a:lnTo>
                    <a:pt x="3606" y="1347"/>
                  </a:lnTo>
                  <a:lnTo>
                    <a:pt x="3606" y="1349"/>
                  </a:lnTo>
                  <a:lnTo>
                    <a:pt x="3606" y="1359"/>
                  </a:lnTo>
                  <a:lnTo>
                    <a:pt x="3608" y="1363"/>
                  </a:lnTo>
                  <a:lnTo>
                    <a:pt x="3608" y="1366"/>
                  </a:lnTo>
                  <a:lnTo>
                    <a:pt x="3613" y="1366"/>
                  </a:lnTo>
                  <a:lnTo>
                    <a:pt x="3617" y="1373"/>
                  </a:lnTo>
                  <a:lnTo>
                    <a:pt x="3624" y="1385"/>
                  </a:lnTo>
                  <a:lnTo>
                    <a:pt x="3627" y="1387"/>
                  </a:lnTo>
                  <a:lnTo>
                    <a:pt x="3629" y="1387"/>
                  </a:lnTo>
                  <a:lnTo>
                    <a:pt x="3632" y="1389"/>
                  </a:lnTo>
                  <a:lnTo>
                    <a:pt x="3632" y="1394"/>
                  </a:lnTo>
                  <a:lnTo>
                    <a:pt x="3632" y="1394"/>
                  </a:lnTo>
                  <a:lnTo>
                    <a:pt x="3632" y="1399"/>
                  </a:lnTo>
                  <a:lnTo>
                    <a:pt x="3629" y="1399"/>
                  </a:lnTo>
                  <a:lnTo>
                    <a:pt x="3632" y="1399"/>
                  </a:lnTo>
                  <a:lnTo>
                    <a:pt x="3622" y="1404"/>
                  </a:lnTo>
                  <a:lnTo>
                    <a:pt x="3615" y="1408"/>
                  </a:lnTo>
                  <a:lnTo>
                    <a:pt x="3603" y="1420"/>
                  </a:lnTo>
                  <a:lnTo>
                    <a:pt x="3603" y="1420"/>
                  </a:lnTo>
                  <a:lnTo>
                    <a:pt x="3608" y="1425"/>
                  </a:lnTo>
                  <a:lnTo>
                    <a:pt x="3610" y="1425"/>
                  </a:lnTo>
                  <a:lnTo>
                    <a:pt x="3610" y="1427"/>
                  </a:lnTo>
                  <a:lnTo>
                    <a:pt x="3610" y="1430"/>
                  </a:lnTo>
                  <a:lnTo>
                    <a:pt x="3608" y="1432"/>
                  </a:lnTo>
                  <a:lnTo>
                    <a:pt x="3603" y="1432"/>
                  </a:lnTo>
                  <a:lnTo>
                    <a:pt x="3603" y="1432"/>
                  </a:lnTo>
                  <a:lnTo>
                    <a:pt x="3603" y="1434"/>
                  </a:lnTo>
                  <a:lnTo>
                    <a:pt x="3603" y="1434"/>
                  </a:lnTo>
                  <a:lnTo>
                    <a:pt x="3606" y="1439"/>
                  </a:lnTo>
                  <a:lnTo>
                    <a:pt x="3606" y="1439"/>
                  </a:lnTo>
                  <a:lnTo>
                    <a:pt x="3606" y="1439"/>
                  </a:lnTo>
                  <a:lnTo>
                    <a:pt x="3606" y="1441"/>
                  </a:lnTo>
                  <a:lnTo>
                    <a:pt x="3606" y="1441"/>
                  </a:lnTo>
                  <a:lnTo>
                    <a:pt x="3601" y="1446"/>
                  </a:lnTo>
                  <a:lnTo>
                    <a:pt x="3598" y="1446"/>
                  </a:lnTo>
                  <a:lnTo>
                    <a:pt x="3594" y="1444"/>
                  </a:lnTo>
                  <a:lnTo>
                    <a:pt x="3589" y="1444"/>
                  </a:lnTo>
                  <a:lnTo>
                    <a:pt x="3587" y="1444"/>
                  </a:lnTo>
                  <a:lnTo>
                    <a:pt x="3587" y="1446"/>
                  </a:lnTo>
                  <a:lnTo>
                    <a:pt x="3587" y="1449"/>
                  </a:lnTo>
                  <a:lnTo>
                    <a:pt x="3589" y="1451"/>
                  </a:lnTo>
                  <a:lnTo>
                    <a:pt x="3589" y="1453"/>
                  </a:lnTo>
                  <a:lnTo>
                    <a:pt x="3591" y="1456"/>
                  </a:lnTo>
                  <a:lnTo>
                    <a:pt x="3591" y="1458"/>
                  </a:lnTo>
                  <a:lnTo>
                    <a:pt x="3584" y="1467"/>
                  </a:lnTo>
                  <a:lnTo>
                    <a:pt x="3577" y="1470"/>
                  </a:lnTo>
                  <a:lnTo>
                    <a:pt x="3558" y="1472"/>
                  </a:lnTo>
                  <a:lnTo>
                    <a:pt x="3551" y="1475"/>
                  </a:lnTo>
                  <a:lnTo>
                    <a:pt x="3539" y="1479"/>
                  </a:lnTo>
                  <a:lnTo>
                    <a:pt x="3537" y="1479"/>
                  </a:lnTo>
                  <a:lnTo>
                    <a:pt x="3535" y="1479"/>
                  </a:lnTo>
                  <a:lnTo>
                    <a:pt x="3535" y="1477"/>
                  </a:lnTo>
                  <a:lnTo>
                    <a:pt x="3535" y="1477"/>
                  </a:lnTo>
                  <a:lnTo>
                    <a:pt x="3532" y="1475"/>
                  </a:lnTo>
                  <a:lnTo>
                    <a:pt x="3523" y="1475"/>
                  </a:lnTo>
                  <a:lnTo>
                    <a:pt x="3518" y="1470"/>
                  </a:lnTo>
                  <a:lnTo>
                    <a:pt x="3516" y="1463"/>
                  </a:lnTo>
                  <a:lnTo>
                    <a:pt x="3518" y="1451"/>
                  </a:lnTo>
                  <a:lnTo>
                    <a:pt x="3511" y="1453"/>
                  </a:lnTo>
                  <a:lnTo>
                    <a:pt x="3506" y="1453"/>
                  </a:lnTo>
                  <a:lnTo>
                    <a:pt x="3504" y="1451"/>
                  </a:lnTo>
                  <a:lnTo>
                    <a:pt x="3497" y="1451"/>
                  </a:lnTo>
                  <a:lnTo>
                    <a:pt x="3483" y="1453"/>
                  </a:lnTo>
                  <a:lnTo>
                    <a:pt x="3475" y="1453"/>
                  </a:lnTo>
                  <a:lnTo>
                    <a:pt x="3473" y="1451"/>
                  </a:lnTo>
                  <a:lnTo>
                    <a:pt x="3468" y="1451"/>
                  </a:lnTo>
                  <a:lnTo>
                    <a:pt x="3466" y="1451"/>
                  </a:lnTo>
                  <a:lnTo>
                    <a:pt x="3464" y="1453"/>
                  </a:lnTo>
                  <a:lnTo>
                    <a:pt x="3459" y="1456"/>
                  </a:lnTo>
                  <a:lnTo>
                    <a:pt x="3461" y="1460"/>
                  </a:lnTo>
                  <a:lnTo>
                    <a:pt x="3464" y="1467"/>
                  </a:lnTo>
                  <a:lnTo>
                    <a:pt x="3466" y="1472"/>
                  </a:lnTo>
                  <a:lnTo>
                    <a:pt x="3464" y="1475"/>
                  </a:lnTo>
                  <a:lnTo>
                    <a:pt x="3459" y="1479"/>
                  </a:lnTo>
                  <a:lnTo>
                    <a:pt x="3457" y="1482"/>
                  </a:lnTo>
                  <a:lnTo>
                    <a:pt x="3447" y="1484"/>
                  </a:lnTo>
                  <a:lnTo>
                    <a:pt x="3449" y="1494"/>
                  </a:lnTo>
                  <a:lnTo>
                    <a:pt x="3442" y="1498"/>
                  </a:lnTo>
                  <a:lnTo>
                    <a:pt x="3438" y="1503"/>
                  </a:lnTo>
                  <a:lnTo>
                    <a:pt x="3435" y="1510"/>
                  </a:lnTo>
                  <a:lnTo>
                    <a:pt x="3433" y="1517"/>
                  </a:lnTo>
                  <a:lnTo>
                    <a:pt x="3468" y="1510"/>
                  </a:lnTo>
                  <a:lnTo>
                    <a:pt x="3473" y="1508"/>
                  </a:lnTo>
                  <a:lnTo>
                    <a:pt x="3478" y="1510"/>
                  </a:lnTo>
                  <a:lnTo>
                    <a:pt x="3483" y="1512"/>
                  </a:lnTo>
                  <a:lnTo>
                    <a:pt x="3485" y="1517"/>
                  </a:lnTo>
                  <a:lnTo>
                    <a:pt x="3483" y="1522"/>
                  </a:lnTo>
                  <a:lnTo>
                    <a:pt x="3480" y="1524"/>
                  </a:lnTo>
                  <a:lnTo>
                    <a:pt x="3478" y="1527"/>
                  </a:lnTo>
                  <a:lnTo>
                    <a:pt x="3475" y="1527"/>
                  </a:lnTo>
                  <a:lnTo>
                    <a:pt x="3471" y="1534"/>
                  </a:lnTo>
                  <a:lnTo>
                    <a:pt x="3471" y="1534"/>
                  </a:lnTo>
                  <a:lnTo>
                    <a:pt x="3468" y="1534"/>
                  </a:lnTo>
                  <a:lnTo>
                    <a:pt x="3464" y="1541"/>
                  </a:lnTo>
                  <a:lnTo>
                    <a:pt x="3461" y="1550"/>
                  </a:lnTo>
                  <a:lnTo>
                    <a:pt x="3464" y="1560"/>
                  </a:lnTo>
                  <a:lnTo>
                    <a:pt x="3445" y="1576"/>
                  </a:lnTo>
                  <a:lnTo>
                    <a:pt x="3438" y="1586"/>
                  </a:lnTo>
                  <a:lnTo>
                    <a:pt x="3433" y="1595"/>
                  </a:lnTo>
                  <a:lnTo>
                    <a:pt x="3416" y="1614"/>
                  </a:lnTo>
                  <a:lnTo>
                    <a:pt x="3407" y="1619"/>
                  </a:lnTo>
                  <a:lnTo>
                    <a:pt x="3409" y="1626"/>
                  </a:lnTo>
                  <a:lnTo>
                    <a:pt x="3404" y="1628"/>
                  </a:lnTo>
                  <a:lnTo>
                    <a:pt x="3404" y="1628"/>
                  </a:lnTo>
                  <a:lnTo>
                    <a:pt x="3402" y="1631"/>
                  </a:lnTo>
                  <a:lnTo>
                    <a:pt x="3395" y="1636"/>
                  </a:lnTo>
                  <a:lnTo>
                    <a:pt x="3393" y="1638"/>
                  </a:lnTo>
                  <a:lnTo>
                    <a:pt x="3390" y="1645"/>
                  </a:lnTo>
                  <a:lnTo>
                    <a:pt x="3395" y="1652"/>
                  </a:lnTo>
                  <a:lnTo>
                    <a:pt x="3388" y="1662"/>
                  </a:lnTo>
                  <a:lnTo>
                    <a:pt x="3369" y="1678"/>
                  </a:lnTo>
                  <a:lnTo>
                    <a:pt x="3341" y="1692"/>
                  </a:lnTo>
                  <a:lnTo>
                    <a:pt x="3326" y="1702"/>
                  </a:lnTo>
                  <a:lnTo>
                    <a:pt x="3324" y="1716"/>
                  </a:lnTo>
                  <a:lnTo>
                    <a:pt x="3324" y="1721"/>
                  </a:lnTo>
                  <a:lnTo>
                    <a:pt x="3329" y="1728"/>
                  </a:lnTo>
                  <a:lnTo>
                    <a:pt x="3331" y="1733"/>
                  </a:lnTo>
                  <a:lnTo>
                    <a:pt x="3331" y="1737"/>
                  </a:lnTo>
                  <a:lnTo>
                    <a:pt x="3329" y="1742"/>
                  </a:lnTo>
                  <a:lnTo>
                    <a:pt x="3326" y="1744"/>
                  </a:lnTo>
                  <a:lnTo>
                    <a:pt x="3324" y="1759"/>
                  </a:lnTo>
                  <a:lnTo>
                    <a:pt x="3324" y="1761"/>
                  </a:lnTo>
                  <a:lnTo>
                    <a:pt x="3324" y="1763"/>
                  </a:lnTo>
                  <a:lnTo>
                    <a:pt x="3326" y="1766"/>
                  </a:lnTo>
                  <a:lnTo>
                    <a:pt x="3329" y="1768"/>
                  </a:lnTo>
                  <a:lnTo>
                    <a:pt x="3329" y="1775"/>
                  </a:lnTo>
                  <a:lnTo>
                    <a:pt x="3329" y="1780"/>
                  </a:lnTo>
                  <a:lnTo>
                    <a:pt x="3326" y="1785"/>
                  </a:lnTo>
                  <a:lnTo>
                    <a:pt x="3324" y="1787"/>
                  </a:lnTo>
                  <a:lnTo>
                    <a:pt x="3315" y="1792"/>
                  </a:lnTo>
                  <a:lnTo>
                    <a:pt x="3307" y="1801"/>
                  </a:lnTo>
                  <a:lnTo>
                    <a:pt x="3305" y="1804"/>
                  </a:lnTo>
                  <a:lnTo>
                    <a:pt x="3284" y="1818"/>
                  </a:lnTo>
                  <a:lnTo>
                    <a:pt x="3248" y="1856"/>
                  </a:lnTo>
                  <a:lnTo>
                    <a:pt x="3244" y="1863"/>
                  </a:lnTo>
                  <a:lnTo>
                    <a:pt x="3246" y="1867"/>
                  </a:lnTo>
                  <a:lnTo>
                    <a:pt x="3253" y="1875"/>
                  </a:lnTo>
                  <a:lnTo>
                    <a:pt x="3244" y="1889"/>
                  </a:lnTo>
                  <a:lnTo>
                    <a:pt x="3234" y="1908"/>
                  </a:lnTo>
                  <a:lnTo>
                    <a:pt x="3232" y="1910"/>
                  </a:lnTo>
                  <a:lnTo>
                    <a:pt x="3232" y="1912"/>
                  </a:lnTo>
                  <a:lnTo>
                    <a:pt x="3232" y="1915"/>
                  </a:lnTo>
                  <a:lnTo>
                    <a:pt x="3232" y="1917"/>
                  </a:lnTo>
                  <a:lnTo>
                    <a:pt x="3234" y="1920"/>
                  </a:lnTo>
                  <a:lnTo>
                    <a:pt x="3234" y="1920"/>
                  </a:lnTo>
                  <a:lnTo>
                    <a:pt x="3234" y="1924"/>
                  </a:lnTo>
                  <a:lnTo>
                    <a:pt x="3234" y="1927"/>
                  </a:lnTo>
                  <a:lnTo>
                    <a:pt x="3234" y="1929"/>
                  </a:lnTo>
                  <a:lnTo>
                    <a:pt x="3232" y="1934"/>
                  </a:lnTo>
                  <a:lnTo>
                    <a:pt x="3248" y="1941"/>
                  </a:lnTo>
                  <a:lnTo>
                    <a:pt x="3253" y="1946"/>
                  </a:lnTo>
                  <a:lnTo>
                    <a:pt x="3255" y="1953"/>
                  </a:lnTo>
                  <a:lnTo>
                    <a:pt x="3258" y="1957"/>
                  </a:lnTo>
                  <a:lnTo>
                    <a:pt x="3248" y="1979"/>
                  </a:lnTo>
                  <a:lnTo>
                    <a:pt x="3248" y="1983"/>
                  </a:lnTo>
                  <a:lnTo>
                    <a:pt x="3248" y="1995"/>
                  </a:lnTo>
                  <a:lnTo>
                    <a:pt x="3248" y="2000"/>
                  </a:lnTo>
                  <a:lnTo>
                    <a:pt x="3248" y="2002"/>
                  </a:lnTo>
                  <a:lnTo>
                    <a:pt x="3246" y="2007"/>
                  </a:lnTo>
                  <a:lnTo>
                    <a:pt x="3241" y="2010"/>
                  </a:lnTo>
                  <a:lnTo>
                    <a:pt x="3239" y="2010"/>
                  </a:lnTo>
                  <a:lnTo>
                    <a:pt x="3236" y="2010"/>
                  </a:lnTo>
                  <a:lnTo>
                    <a:pt x="3234" y="2007"/>
                  </a:lnTo>
                  <a:lnTo>
                    <a:pt x="3234" y="2007"/>
                  </a:lnTo>
                  <a:lnTo>
                    <a:pt x="3234" y="2007"/>
                  </a:lnTo>
                  <a:lnTo>
                    <a:pt x="3234" y="2010"/>
                  </a:lnTo>
                  <a:lnTo>
                    <a:pt x="3215" y="2019"/>
                  </a:lnTo>
                  <a:lnTo>
                    <a:pt x="3210" y="2024"/>
                  </a:lnTo>
                  <a:lnTo>
                    <a:pt x="3208" y="2028"/>
                  </a:lnTo>
                  <a:lnTo>
                    <a:pt x="3213" y="2036"/>
                  </a:lnTo>
                  <a:lnTo>
                    <a:pt x="3218" y="2040"/>
                  </a:lnTo>
                  <a:lnTo>
                    <a:pt x="3218" y="2045"/>
                  </a:lnTo>
                  <a:lnTo>
                    <a:pt x="3215" y="2050"/>
                  </a:lnTo>
                  <a:lnTo>
                    <a:pt x="3213" y="2059"/>
                  </a:lnTo>
                  <a:lnTo>
                    <a:pt x="3220" y="2054"/>
                  </a:lnTo>
                  <a:lnTo>
                    <a:pt x="3232" y="2050"/>
                  </a:lnTo>
                  <a:lnTo>
                    <a:pt x="3246" y="2047"/>
                  </a:lnTo>
                  <a:lnTo>
                    <a:pt x="3255" y="2052"/>
                  </a:lnTo>
                  <a:lnTo>
                    <a:pt x="3265" y="2045"/>
                  </a:lnTo>
                  <a:lnTo>
                    <a:pt x="3279" y="2026"/>
                  </a:lnTo>
                  <a:lnTo>
                    <a:pt x="3296" y="2014"/>
                  </a:lnTo>
                  <a:lnTo>
                    <a:pt x="3303" y="2005"/>
                  </a:lnTo>
                  <a:lnTo>
                    <a:pt x="3300" y="1995"/>
                  </a:lnTo>
                  <a:lnTo>
                    <a:pt x="3298" y="1993"/>
                  </a:lnTo>
                  <a:lnTo>
                    <a:pt x="3293" y="1998"/>
                  </a:lnTo>
                  <a:lnTo>
                    <a:pt x="3291" y="1995"/>
                  </a:lnTo>
                  <a:lnTo>
                    <a:pt x="3289" y="1993"/>
                  </a:lnTo>
                  <a:lnTo>
                    <a:pt x="3286" y="1986"/>
                  </a:lnTo>
                  <a:lnTo>
                    <a:pt x="3286" y="1986"/>
                  </a:lnTo>
                  <a:lnTo>
                    <a:pt x="3284" y="1979"/>
                  </a:lnTo>
                  <a:lnTo>
                    <a:pt x="3281" y="1974"/>
                  </a:lnTo>
                  <a:lnTo>
                    <a:pt x="3281" y="1967"/>
                  </a:lnTo>
                  <a:lnTo>
                    <a:pt x="3289" y="1960"/>
                  </a:lnTo>
                  <a:lnTo>
                    <a:pt x="3296" y="1948"/>
                  </a:lnTo>
                  <a:lnTo>
                    <a:pt x="3305" y="1938"/>
                  </a:lnTo>
                  <a:lnTo>
                    <a:pt x="3312" y="1934"/>
                  </a:lnTo>
                  <a:lnTo>
                    <a:pt x="3322" y="1934"/>
                  </a:lnTo>
                  <a:lnTo>
                    <a:pt x="3331" y="1929"/>
                  </a:lnTo>
                  <a:lnTo>
                    <a:pt x="3355" y="1910"/>
                  </a:lnTo>
                  <a:lnTo>
                    <a:pt x="3374" y="1905"/>
                  </a:lnTo>
                  <a:lnTo>
                    <a:pt x="3393" y="1905"/>
                  </a:lnTo>
                  <a:lnTo>
                    <a:pt x="3438" y="1912"/>
                  </a:lnTo>
                  <a:lnTo>
                    <a:pt x="3442" y="1915"/>
                  </a:lnTo>
                  <a:lnTo>
                    <a:pt x="3445" y="1917"/>
                  </a:lnTo>
                  <a:lnTo>
                    <a:pt x="3447" y="1927"/>
                  </a:lnTo>
                  <a:lnTo>
                    <a:pt x="3445" y="1934"/>
                  </a:lnTo>
                  <a:lnTo>
                    <a:pt x="3438" y="1943"/>
                  </a:lnTo>
                  <a:lnTo>
                    <a:pt x="3438" y="1948"/>
                  </a:lnTo>
                  <a:lnTo>
                    <a:pt x="3445" y="1957"/>
                  </a:lnTo>
                  <a:lnTo>
                    <a:pt x="3454" y="1967"/>
                  </a:lnTo>
                  <a:lnTo>
                    <a:pt x="3464" y="1979"/>
                  </a:lnTo>
                  <a:lnTo>
                    <a:pt x="3454" y="2000"/>
                  </a:lnTo>
                  <a:lnTo>
                    <a:pt x="3449" y="2017"/>
                  </a:lnTo>
                  <a:lnTo>
                    <a:pt x="3449" y="2031"/>
                  </a:lnTo>
                  <a:lnTo>
                    <a:pt x="3452" y="2038"/>
                  </a:lnTo>
                  <a:lnTo>
                    <a:pt x="3475" y="2040"/>
                  </a:lnTo>
                  <a:lnTo>
                    <a:pt x="3480" y="2045"/>
                  </a:lnTo>
                  <a:lnTo>
                    <a:pt x="3480" y="2047"/>
                  </a:lnTo>
                  <a:lnTo>
                    <a:pt x="3478" y="2052"/>
                  </a:lnTo>
                  <a:lnTo>
                    <a:pt x="3478" y="2054"/>
                  </a:lnTo>
                  <a:lnTo>
                    <a:pt x="3475" y="2057"/>
                  </a:lnTo>
                  <a:lnTo>
                    <a:pt x="3475" y="2057"/>
                  </a:lnTo>
                  <a:lnTo>
                    <a:pt x="3478" y="2062"/>
                  </a:lnTo>
                  <a:lnTo>
                    <a:pt x="3478" y="2064"/>
                  </a:lnTo>
                  <a:lnTo>
                    <a:pt x="3478" y="2066"/>
                  </a:lnTo>
                  <a:lnTo>
                    <a:pt x="3478" y="2069"/>
                  </a:lnTo>
                  <a:lnTo>
                    <a:pt x="3478" y="2071"/>
                  </a:lnTo>
                  <a:lnTo>
                    <a:pt x="3478" y="2071"/>
                  </a:lnTo>
                  <a:lnTo>
                    <a:pt x="3480" y="2073"/>
                  </a:lnTo>
                  <a:lnTo>
                    <a:pt x="3483" y="2073"/>
                  </a:lnTo>
                  <a:lnTo>
                    <a:pt x="3485" y="2071"/>
                  </a:lnTo>
                  <a:lnTo>
                    <a:pt x="3487" y="2069"/>
                  </a:lnTo>
                  <a:lnTo>
                    <a:pt x="3490" y="2069"/>
                  </a:lnTo>
                  <a:lnTo>
                    <a:pt x="3497" y="2071"/>
                  </a:lnTo>
                  <a:lnTo>
                    <a:pt x="3518" y="2092"/>
                  </a:lnTo>
                  <a:lnTo>
                    <a:pt x="3520" y="2092"/>
                  </a:lnTo>
                  <a:lnTo>
                    <a:pt x="3520" y="2097"/>
                  </a:lnTo>
                  <a:lnTo>
                    <a:pt x="3525" y="2107"/>
                  </a:lnTo>
                  <a:lnTo>
                    <a:pt x="3527" y="2114"/>
                  </a:lnTo>
                  <a:lnTo>
                    <a:pt x="3530" y="2118"/>
                  </a:lnTo>
                  <a:lnTo>
                    <a:pt x="3532" y="2121"/>
                  </a:lnTo>
                  <a:lnTo>
                    <a:pt x="3527" y="2123"/>
                  </a:lnTo>
                  <a:lnTo>
                    <a:pt x="3525" y="2128"/>
                  </a:lnTo>
                  <a:lnTo>
                    <a:pt x="3525" y="2133"/>
                  </a:lnTo>
                  <a:lnTo>
                    <a:pt x="3523" y="2137"/>
                  </a:lnTo>
                  <a:lnTo>
                    <a:pt x="3518" y="2144"/>
                  </a:lnTo>
                  <a:lnTo>
                    <a:pt x="3513" y="2152"/>
                  </a:lnTo>
                  <a:lnTo>
                    <a:pt x="3506" y="2154"/>
                  </a:lnTo>
                  <a:lnTo>
                    <a:pt x="3501" y="2159"/>
                  </a:lnTo>
                  <a:lnTo>
                    <a:pt x="3494" y="2159"/>
                  </a:lnTo>
                  <a:lnTo>
                    <a:pt x="3492" y="2159"/>
                  </a:lnTo>
                  <a:lnTo>
                    <a:pt x="3490" y="2159"/>
                  </a:lnTo>
                  <a:lnTo>
                    <a:pt x="3487" y="2156"/>
                  </a:lnTo>
                  <a:lnTo>
                    <a:pt x="3487" y="2156"/>
                  </a:lnTo>
                  <a:lnTo>
                    <a:pt x="3485" y="2159"/>
                  </a:lnTo>
                  <a:lnTo>
                    <a:pt x="3485" y="2161"/>
                  </a:lnTo>
                  <a:lnTo>
                    <a:pt x="3485" y="2163"/>
                  </a:lnTo>
                  <a:lnTo>
                    <a:pt x="3485" y="2163"/>
                  </a:lnTo>
                  <a:lnTo>
                    <a:pt x="3475" y="2166"/>
                  </a:lnTo>
                  <a:lnTo>
                    <a:pt x="3471" y="2168"/>
                  </a:lnTo>
                  <a:lnTo>
                    <a:pt x="3468" y="2175"/>
                  </a:lnTo>
                  <a:lnTo>
                    <a:pt x="3466" y="2182"/>
                  </a:lnTo>
                  <a:lnTo>
                    <a:pt x="3468" y="2189"/>
                  </a:lnTo>
                  <a:lnTo>
                    <a:pt x="3468" y="2196"/>
                  </a:lnTo>
                  <a:lnTo>
                    <a:pt x="3473" y="2215"/>
                  </a:lnTo>
                  <a:lnTo>
                    <a:pt x="3480" y="2223"/>
                  </a:lnTo>
                  <a:lnTo>
                    <a:pt x="3490" y="2227"/>
                  </a:lnTo>
                  <a:lnTo>
                    <a:pt x="3497" y="2230"/>
                  </a:lnTo>
                  <a:lnTo>
                    <a:pt x="3501" y="2230"/>
                  </a:lnTo>
                  <a:lnTo>
                    <a:pt x="3509" y="2237"/>
                  </a:lnTo>
                  <a:lnTo>
                    <a:pt x="3513" y="2239"/>
                  </a:lnTo>
                  <a:lnTo>
                    <a:pt x="3523" y="2241"/>
                  </a:lnTo>
                  <a:lnTo>
                    <a:pt x="3525" y="2244"/>
                  </a:lnTo>
                  <a:lnTo>
                    <a:pt x="3527" y="2249"/>
                  </a:lnTo>
                  <a:lnTo>
                    <a:pt x="3527" y="2251"/>
                  </a:lnTo>
                  <a:lnTo>
                    <a:pt x="3525" y="2260"/>
                  </a:lnTo>
                  <a:lnTo>
                    <a:pt x="3525" y="2263"/>
                  </a:lnTo>
                  <a:lnTo>
                    <a:pt x="3525" y="2267"/>
                  </a:lnTo>
                  <a:lnTo>
                    <a:pt x="3530" y="2272"/>
                  </a:lnTo>
                  <a:lnTo>
                    <a:pt x="3530" y="2275"/>
                  </a:lnTo>
                  <a:lnTo>
                    <a:pt x="3535" y="2291"/>
                  </a:lnTo>
                  <a:lnTo>
                    <a:pt x="3537" y="2298"/>
                  </a:lnTo>
                  <a:lnTo>
                    <a:pt x="3551" y="2305"/>
                  </a:lnTo>
                  <a:lnTo>
                    <a:pt x="3565" y="2312"/>
                  </a:lnTo>
                  <a:lnTo>
                    <a:pt x="3568" y="2317"/>
                  </a:lnTo>
                  <a:lnTo>
                    <a:pt x="3570" y="2322"/>
                  </a:lnTo>
                  <a:lnTo>
                    <a:pt x="3572" y="2327"/>
                  </a:lnTo>
                  <a:lnTo>
                    <a:pt x="3577" y="2329"/>
                  </a:lnTo>
                  <a:lnTo>
                    <a:pt x="3591" y="2334"/>
                  </a:lnTo>
                  <a:lnTo>
                    <a:pt x="3594" y="2336"/>
                  </a:lnTo>
                  <a:lnTo>
                    <a:pt x="3594" y="2341"/>
                  </a:lnTo>
                  <a:lnTo>
                    <a:pt x="3591" y="2348"/>
                  </a:lnTo>
                  <a:lnTo>
                    <a:pt x="3587" y="2360"/>
                  </a:lnTo>
                  <a:lnTo>
                    <a:pt x="3577" y="2372"/>
                  </a:lnTo>
                  <a:lnTo>
                    <a:pt x="3577" y="2374"/>
                  </a:lnTo>
                  <a:lnTo>
                    <a:pt x="3580" y="2386"/>
                  </a:lnTo>
                  <a:lnTo>
                    <a:pt x="3582" y="2395"/>
                  </a:lnTo>
                  <a:lnTo>
                    <a:pt x="3584" y="2402"/>
                  </a:lnTo>
                  <a:lnTo>
                    <a:pt x="3575" y="2410"/>
                  </a:lnTo>
                  <a:lnTo>
                    <a:pt x="3570" y="2421"/>
                  </a:lnTo>
                  <a:lnTo>
                    <a:pt x="3570" y="2424"/>
                  </a:lnTo>
                  <a:lnTo>
                    <a:pt x="3568" y="2421"/>
                  </a:lnTo>
                  <a:lnTo>
                    <a:pt x="3563" y="2419"/>
                  </a:lnTo>
                  <a:lnTo>
                    <a:pt x="3561" y="2417"/>
                  </a:lnTo>
                  <a:lnTo>
                    <a:pt x="3551" y="2421"/>
                  </a:lnTo>
                  <a:lnTo>
                    <a:pt x="3539" y="2426"/>
                  </a:lnTo>
                  <a:lnTo>
                    <a:pt x="3537" y="2431"/>
                  </a:lnTo>
                  <a:lnTo>
                    <a:pt x="3532" y="2440"/>
                  </a:lnTo>
                  <a:lnTo>
                    <a:pt x="3527" y="2445"/>
                  </a:lnTo>
                  <a:lnTo>
                    <a:pt x="3525" y="2445"/>
                  </a:lnTo>
                  <a:lnTo>
                    <a:pt x="3518" y="2447"/>
                  </a:lnTo>
                  <a:lnTo>
                    <a:pt x="3516" y="2447"/>
                  </a:lnTo>
                  <a:lnTo>
                    <a:pt x="3516" y="2452"/>
                  </a:lnTo>
                  <a:lnTo>
                    <a:pt x="3518" y="2454"/>
                  </a:lnTo>
                  <a:lnTo>
                    <a:pt x="3518" y="2454"/>
                  </a:lnTo>
                  <a:lnTo>
                    <a:pt x="3518" y="2459"/>
                  </a:lnTo>
                  <a:lnTo>
                    <a:pt x="3509" y="2464"/>
                  </a:lnTo>
                  <a:lnTo>
                    <a:pt x="3499" y="2462"/>
                  </a:lnTo>
                  <a:lnTo>
                    <a:pt x="3487" y="2454"/>
                  </a:lnTo>
                  <a:lnTo>
                    <a:pt x="3475" y="2454"/>
                  </a:lnTo>
                  <a:lnTo>
                    <a:pt x="3473" y="2457"/>
                  </a:lnTo>
                  <a:lnTo>
                    <a:pt x="3468" y="2462"/>
                  </a:lnTo>
                  <a:lnTo>
                    <a:pt x="3466" y="2462"/>
                  </a:lnTo>
                  <a:lnTo>
                    <a:pt x="3464" y="2464"/>
                  </a:lnTo>
                  <a:lnTo>
                    <a:pt x="3459" y="2464"/>
                  </a:lnTo>
                  <a:lnTo>
                    <a:pt x="3457" y="2464"/>
                  </a:lnTo>
                  <a:lnTo>
                    <a:pt x="3447" y="2471"/>
                  </a:lnTo>
                  <a:lnTo>
                    <a:pt x="3440" y="2476"/>
                  </a:lnTo>
                  <a:lnTo>
                    <a:pt x="3438" y="2481"/>
                  </a:lnTo>
                  <a:lnTo>
                    <a:pt x="3445" y="2488"/>
                  </a:lnTo>
                  <a:lnTo>
                    <a:pt x="3449" y="2492"/>
                  </a:lnTo>
                  <a:lnTo>
                    <a:pt x="3449" y="2495"/>
                  </a:lnTo>
                  <a:lnTo>
                    <a:pt x="3449" y="2499"/>
                  </a:lnTo>
                  <a:lnTo>
                    <a:pt x="3452" y="2502"/>
                  </a:lnTo>
                  <a:lnTo>
                    <a:pt x="3454" y="2509"/>
                  </a:lnTo>
                  <a:lnTo>
                    <a:pt x="3459" y="2511"/>
                  </a:lnTo>
                  <a:lnTo>
                    <a:pt x="3468" y="2511"/>
                  </a:lnTo>
                  <a:lnTo>
                    <a:pt x="3478" y="2516"/>
                  </a:lnTo>
                  <a:lnTo>
                    <a:pt x="3480" y="2528"/>
                  </a:lnTo>
                  <a:lnTo>
                    <a:pt x="3483" y="2552"/>
                  </a:lnTo>
                  <a:lnTo>
                    <a:pt x="3487" y="2561"/>
                  </a:lnTo>
                  <a:lnTo>
                    <a:pt x="3499" y="2568"/>
                  </a:lnTo>
                  <a:lnTo>
                    <a:pt x="3520" y="2580"/>
                  </a:lnTo>
                  <a:lnTo>
                    <a:pt x="3525" y="2580"/>
                  </a:lnTo>
                  <a:lnTo>
                    <a:pt x="3539" y="2575"/>
                  </a:lnTo>
                  <a:lnTo>
                    <a:pt x="3546" y="2575"/>
                  </a:lnTo>
                  <a:lnTo>
                    <a:pt x="3561" y="2580"/>
                  </a:lnTo>
                  <a:lnTo>
                    <a:pt x="3568" y="2587"/>
                  </a:lnTo>
                  <a:lnTo>
                    <a:pt x="3568" y="2587"/>
                  </a:lnTo>
                  <a:lnTo>
                    <a:pt x="3570" y="2589"/>
                  </a:lnTo>
                  <a:lnTo>
                    <a:pt x="3570" y="2592"/>
                  </a:lnTo>
                  <a:lnTo>
                    <a:pt x="3570" y="2594"/>
                  </a:lnTo>
                  <a:lnTo>
                    <a:pt x="3570" y="2594"/>
                  </a:lnTo>
                  <a:lnTo>
                    <a:pt x="3568" y="2596"/>
                  </a:lnTo>
                  <a:lnTo>
                    <a:pt x="3568" y="2601"/>
                  </a:lnTo>
                  <a:lnTo>
                    <a:pt x="3568" y="2604"/>
                  </a:lnTo>
                  <a:lnTo>
                    <a:pt x="3572" y="2611"/>
                  </a:lnTo>
                  <a:lnTo>
                    <a:pt x="3575" y="2623"/>
                  </a:lnTo>
                  <a:lnTo>
                    <a:pt x="3575" y="2625"/>
                  </a:lnTo>
                  <a:lnTo>
                    <a:pt x="3587" y="2641"/>
                  </a:lnTo>
                  <a:lnTo>
                    <a:pt x="3589" y="2649"/>
                  </a:lnTo>
                  <a:lnTo>
                    <a:pt x="3584" y="2649"/>
                  </a:lnTo>
                  <a:lnTo>
                    <a:pt x="3572" y="2646"/>
                  </a:lnTo>
                  <a:lnTo>
                    <a:pt x="3568" y="2646"/>
                  </a:lnTo>
                  <a:lnTo>
                    <a:pt x="3561" y="2651"/>
                  </a:lnTo>
                  <a:lnTo>
                    <a:pt x="3556" y="2658"/>
                  </a:lnTo>
                  <a:lnTo>
                    <a:pt x="3554" y="2667"/>
                  </a:lnTo>
                  <a:lnTo>
                    <a:pt x="3558" y="2677"/>
                  </a:lnTo>
                  <a:lnTo>
                    <a:pt x="3554" y="2679"/>
                  </a:lnTo>
                  <a:lnTo>
                    <a:pt x="3544" y="2698"/>
                  </a:lnTo>
                  <a:lnTo>
                    <a:pt x="3530" y="2712"/>
                  </a:lnTo>
                  <a:lnTo>
                    <a:pt x="3527" y="2717"/>
                  </a:lnTo>
                  <a:lnTo>
                    <a:pt x="3530" y="2731"/>
                  </a:lnTo>
                  <a:lnTo>
                    <a:pt x="3537" y="2743"/>
                  </a:lnTo>
                  <a:lnTo>
                    <a:pt x="3549" y="2750"/>
                  </a:lnTo>
                  <a:lnTo>
                    <a:pt x="3556" y="2757"/>
                  </a:lnTo>
                  <a:lnTo>
                    <a:pt x="3546" y="2765"/>
                  </a:lnTo>
                  <a:lnTo>
                    <a:pt x="3544" y="2767"/>
                  </a:lnTo>
                  <a:lnTo>
                    <a:pt x="3544" y="2781"/>
                  </a:lnTo>
                  <a:lnTo>
                    <a:pt x="3542" y="2783"/>
                  </a:lnTo>
                  <a:lnTo>
                    <a:pt x="3544" y="2786"/>
                  </a:lnTo>
                  <a:lnTo>
                    <a:pt x="3544" y="2791"/>
                  </a:lnTo>
                  <a:lnTo>
                    <a:pt x="3546" y="2791"/>
                  </a:lnTo>
                  <a:lnTo>
                    <a:pt x="3554" y="2798"/>
                  </a:lnTo>
                  <a:lnTo>
                    <a:pt x="3556" y="2802"/>
                  </a:lnTo>
                  <a:lnTo>
                    <a:pt x="3561" y="2812"/>
                  </a:lnTo>
                  <a:lnTo>
                    <a:pt x="3563" y="2814"/>
                  </a:lnTo>
                  <a:lnTo>
                    <a:pt x="3565" y="2817"/>
                  </a:lnTo>
                  <a:lnTo>
                    <a:pt x="3572" y="2821"/>
                  </a:lnTo>
                  <a:lnTo>
                    <a:pt x="3575" y="2824"/>
                  </a:lnTo>
                  <a:lnTo>
                    <a:pt x="3577" y="2828"/>
                  </a:lnTo>
                  <a:lnTo>
                    <a:pt x="3577" y="2831"/>
                  </a:lnTo>
                  <a:lnTo>
                    <a:pt x="3580" y="2836"/>
                  </a:lnTo>
                  <a:lnTo>
                    <a:pt x="3582" y="2838"/>
                  </a:lnTo>
                  <a:lnTo>
                    <a:pt x="3587" y="2840"/>
                  </a:lnTo>
                  <a:lnTo>
                    <a:pt x="3591" y="2838"/>
                  </a:lnTo>
                  <a:lnTo>
                    <a:pt x="3594" y="2838"/>
                  </a:lnTo>
                  <a:lnTo>
                    <a:pt x="3598" y="2836"/>
                  </a:lnTo>
                  <a:lnTo>
                    <a:pt x="3603" y="2838"/>
                  </a:lnTo>
                  <a:lnTo>
                    <a:pt x="3622" y="2845"/>
                  </a:lnTo>
                  <a:lnTo>
                    <a:pt x="3634" y="2850"/>
                  </a:lnTo>
                  <a:lnTo>
                    <a:pt x="3667" y="2866"/>
                  </a:lnTo>
                  <a:lnTo>
                    <a:pt x="3674" y="2869"/>
                  </a:lnTo>
                  <a:lnTo>
                    <a:pt x="3681" y="2869"/>
                  </a:lnTo>
                  <a:lnTo>
                    <a:pt x="3686" y="2869"/>
                  </a:lnTo>
                  <a:lnTo>
                    <a:pt x="3688" y="2873"/>
                  </a:lnTo>
                  <a:lnTo>
                    <a:pt x="3691" y="2876"/>
                  </a:lnTo>
                  <a:lnTo>
                    <a:pt x="3693" y="2878"/>
                  </a:lnTo>
                  <a:lnTo>
                    <a:pt x="3695" y="2878"/>
                  </a:lnTo>
                  <a:lnTo>
                    <a:pt x="3707" y="2878"/>
                  </a:lnTo>
                  <a:lnTo>
                    <a:pt x="3759" y="2857"/>
                  </a:lnTo>
                  <a:lnTo>
                    <a:pt x="3769" y="2857"/>
                  </a:lnTo>
                  <a:lnTo>
                    <a:pt x="3781" y="2847"/>
                  </a:lnTo>
                  <a:lnTo>
                    <a:pt x="3790" y="2847"/>
                  </a:lnTo>
                  <a:lnTo>
                    <a:pt x="3788" y="2862"/>
                  </a:lnTo>
                  <a:lnTo>
                    <a:pt x="3792" y="2869"/>
                  </a:lnTo>
                  <a:lnTo>
                    <a:pt x="3800" y="2876"/>
                  </a:lnTo>
                  <a:lnTo>
                    <a:pt x="3804" y="2885"/>
                  </a:lnTo>
                  <a:lnTo>
                    <a:pt x="3804" y="2892"/>
                  </a:lnTo>
                  <a:lnTo>
                    <a:pt x="3802" y="2897"/>
                  </a:lnTo>
                  <a:lnTo>
                    <a:pt x="3797" y="2902"/>
                  </a:lnTo>
                  <a:lnTo>
                    <a:pt x="3795" y="2907"/>
                  </a:lnTo>
                  <a:lnTo>
                    <a:pt x="3792" y="2911"/>
                  </a:lnTo>
                  <a:lnTo>
                    <a:pt x="3792" y="2921"/>
                  </a:lnTo>
                  <a:lnTo>
                    <a:pt x="3790" y="2925"/>
                  </a:lnTo>
                  <a:lnTo>
                    <a:pt x="3783" y="2935"/>
                  </a:lnTo>
                  <a:lnTo>
                    <a:pt x="3769" y="2949"/>
                  </a:lnTo>
                  <a:lnTo>
                    <a:pt x="3764" y="2959"/>
                  </a:lnTo>
                  <a:lnTo>
                    <a:pt x="3752" y="2975"/>
                  </a:lnTo>
                  <a:lnTo>
                    <a:pt x="3748" y="2985"/>
                  </a:lnTo>
                  <a:lnTo>
                    <a:pt x="3750" y="2996"/>
                  </a:lnTo>
                  <a:lnTo>
                    <a:pt x="3759" y="3015"/>
                  </a:lnTo>
                  <a:lnTo>
                    <a:pt x="3755" y="3018"/>
                  </a:lnTo>
                  <a:lnTo>
                    <a:pt x="3752" y="3018"/>
                  </a:lnTo>
                  <a:lnTo>
                    <a:pt x="3752" y="3018"/>
                  </a:lnTo>
                  <a:lnTo>
                    <a:pt x="3750" y="3020"/>
                  </a:lnTo>
                  <a:lnTo>
                    <a:pt x="3750" y="3020"/>
                  </a:lnTo>
                  <a:lnTo>
                    <a:pt x="3752" y="3027"/>
                  </a:lnTo>
                  <a:lnTo>
                    <a:pt x="3752" y="3027"/>
                  </a:lnTo>
                  <a:lnTo>
                    <a:pt x="3750" y="3030"/>
                  </a:lnTo>
                  <a:lnTo>
                    <a:pt x="3748" y="3030"/>
                  </a:lnTo>
                  <a:lnTo>
                    <a:pt x="3745" y="3030"/>
                  </a:lnTo>
                  <a:lnTo>
                    <a:pt x="3743" y="3030"/>
                  </a:lnTo>
                  <a:lnTo>
                    <a:pt x="3738" y="3030"/>
                  </a:lnTo>
                  <a:lnTo>
                    <a:pt x="3738" y="3034"/>
                  </a:lnTo>
                  <a:lnTo>
                    <a:pt x="3731" y="3030"/>
                  </a:lnTo>
                  <a:lnTo>
                    <a:pt x="3724" y="3034"/>
                  </a:lnTo>
                  <a:lnTo>
                    <a:pt x="3722" y="3039"/>
                  </a:lnTo>
                  <a:lnTo>
                    <a:pt x="3719" y="3044"/>
                  </a:lnTo>
                  <a:lnTo>
                    <a:pt x="3714" y="3046"/>
                  </a:lnTo>
                  <a:lnTo>
                    <a:pt x="3712" y="3051"/>
                  </a:lnTo>
                  <a:lnTo>
                    <a:pt x="3712" y="3056"/>
                  </a:lnTo>
                  <a:lnTo>
                    <a:pt x="3712" y="3060"/>
                  </a:lnTo>
                  <a:lnTo>
                    <a:pt x="3705" y="3060"/>
                  </a:lnTo>
                  <a:lnTo>
                    <a:pt x="3707" y="3060"/>
                  </a:lnTo>
                  <a:lnTo>
                    <a:pt x="3707" y="3056"/>
                  </a:lnTo>
                  <a:lnTo>
                    <a:pt x="3693" y="3058"/>
                  </a:lnTo>
                  <a:lnTo>
                    <a:pt x="3691" y="3058"/>
                  </a:lnTo>
                  <a:lnTo>
                    <a:pt x="3686" y="3058"/>
                  </a:lnTo>
                  <a:lnTo>
                    <a:pt x="3681" y="3060"/>
                  </a:lnTo>
                  <a:lnTo>
                    <a:pt x="3677" y="3070"/>
                  </a:lnTo>
                  <a:lnTo>
                    <a:pt x="3674" y="3072"/>
                  </a:lnTo>
                  <a:lnTo>
                    <a:pt x="3672" y="3075"/>
                  </a:lnTo>
                  <a:lnTo>
                    <a:pt x="3669" y="3077"/>
                  </a:lnTo>
                  <a:lnTo>
                    <a:pt x="3665" y="3077"/>
                  </a:lnTo>
                  <a:lnTo>
                    <a:pt x="3660" y="3079"/>
                  </a:lnTo>
                  <a:lnTo>
                    <a:pt x="3655" y="3084"/>
                  </a:lnTo>
                  <a:lnTo>
                    <a:pt x="3655" y="3089"/>
                  </a:lnTo>
                  <a:lnTo>
                    <a:pt x="3653" y="3091"/>
                  </a:lnTo>
                  <a:lnTo>
                    <a:pt x="3651" y="3094"/>
                  </a:lnTo>
                  <a:lnTo>
                    <a:pt x="3653" y="3112"/>
                  </a:lnTo>
                  <a:lnTo>
                    <a:pt x="3653" y="3117"/>
                  </a:lnTo>
                  <a:lnTo>
                    <a:pt x="3653" y="3120"/>
                  </a:lnTo>
                  <a:lnTo>
                    <a:pt x="3653" y="3120"/>
                  </a:lnTo>
                  <a:lnTo>
                    <a:pt x="3653" y="3122"/>
                  </a:lnTo>
                  <a:lnTo>
                    <a:pt x="3648" y="3124"/>
                  </a:lnTo>
                  <a:lnTo>
                    <a:pt x="3648" y="3122"/>
                  </a:lnTo>
                  <a:lnTo>
                    <a:pt x="3648" y="3120"/>
                  </a:lnTo>
                  <a:lnTo>
                    <a:pt x="3646" y="3117"/>
                  </a:lnTo>
                  <a:lnTo>
                    <a:pt x="3639" y="3120"/>
                  </a:lnTo>
                  <a:lnTo>
                    <a:pt x="3632" y="3124"/>
                  </a:lnTo>
                  <a:lnTo>
                    <a:pt x="3622" y="3129"/>
                  </a:lnTo>
                  <a:lnTo>
                    <a:pt x="3615" y="3127"/>
                  </a:lnTo>
                  <a:lnTo>
                    <a:pt x="3610" y="3129"/>
                  </a:lnTo>
                  <a:lnTo>
                    <a:pt x="3606" y="3134"/>
                  </a:lnTo>
                  <a:lnTo>
                    <a:pt x="3603" y="3138"/>
                  </a:lnTo>
                  <a:lnTo>
                    <a:pt x="3598" y="3146"/>
                  </a:lnTo>
                  <a:lnTo>
                    <a:pt x="3598" y="3146"/>
                  </a:lnTo>
                  <a:lnTo>
                    <a:pt x="3598" y="3153"/>
                  </a:lnTo>
                  <a:lnTo>
                    <a:pt x="3598" y="3153"/>
                  </a:lnTo>
                  <a:lnTo>
                    <a:pt x="3598" y="3153"/>
                  </a:lnTo>
                  <a:lnTo>
                    <a:pt x="3589" y="3174"/>
                  </a:lnTo>
                  <a:lnTo>
                    <a:pt x="3589" y="3174"/>
                  </a:lnTo>
                  <a:lnTo>
                    <a:pt x="3587" y="3174"/>
                  </a:lnTo>
                  <a:lnTo>
                    <a:pt x="3584" y="3174"/>
                  </a:lnTo>
                  <a:lnTo>
                    <a:pt x="3584" y="3176"/>
                  </a:lnTo>
                  <a:lnTo>
                    <a:pt x="3584" y="3181"/>
                  </a:lnTo>
                  <a:lnTo>
                    <a:pt x="3582" y="3183"/>
                  </a:lnTo>
                  <a:lnTo>
                    <a:pt x="3582" y="3186"/>
                  </a:lnTo>
                  <a:lnTo>
                    <a:pt x="3580" y="3186"/>
                  </a:lnTo>
                  <a:lnTo>
                    <a:pt x="3577" y="3183"/>
                  </a:lnTo>
                  <a:lnTo>
                    <a:pt x="3577" y="3183"/>
                  </a:lnTo>
                  <a:lnTo>
                    <a:pt x="3575" y="3181"/>
                  </a:lnTo>
                  <a:lnTo>
                    <a:pt x="3572" y="3183"/>
                  </a:lnTo>
                  <a:lnTo>
                    <a:pt x="3572" y="3186"/>
                  </a:lnTo>
                  <a:lnTo>
                    <a:pt x="3572" y="3188"/>
                  </a:lnTo>
                  <a:lnTo>
                    <a:pt x="3556" y="3191"/>
                  </a:lnTo>
                  <a:lnTo>
                    <a:pt x="3549" y="3188"/>
                  </a:lnTo>
                  <a:lnTo>
                    <a:pt x="3542" y="3183"/>
                  </a:lnTo>
                  <a:lnTo>
                    <a:pt x="3539" y="3188"/>
                  </a:lnTo>
                  <a:lnTo>
                    <a:pt x="3537" y="3198"/>
                  </a:lnTo>
                  <a:lnTo>
                    <a:pt x="3535" y="3205"/>
                  </a:lnTo>
                  <a:lnTo>
                    <a:pt x="3532" y="3219"/>
                  </a:lnTo>
                  <a:lnTo>
                    <a:pt x="3530" y="3221"/>
                  </a:lnTo>
                  <a:lnTo>
                    <a:pt x="3525" y="3224"/>
                  </a:lnTo>
                  <a:lnTo>
                    <a:pt x="3520" y="3228"/>
                  </a:lnTo>
                  <a:lnTo>
                    <a:pt x="3518" y="3233"/>
                  </a:lnTo>
                  <a:lnTo>
                    <a:pt x="3518" y="3238"/>
                  </a:lnTo>
                  <a:lnTo>
                    <a:pt x="3513" y="3243"/>
                  </a:lnTo>
                  <a:lnTo>
                    <a:pt x="3509" y="3243"/>
                  </a:lnTo>
                  <a:lnTo>
                    <a:pt x="3499" y="3247"/>
                  </a:lnTo>
                  <a:lnTo>
                    <a:pt x="3494" y="3252"/>
                  </a:lnTo>
                  <a:lnTo>
                    <a:pt x="3494" y="3257"/>
                  </a:lnTo>
                  <a:lnTo>
                    <a:pt x="3497" y="3257"/>
                  </a:lnTo>
                  <a:lnTo>
                    <a:pt x="3527" y="3252"/>
                  </a:lnTo>
                  <a:lnTo>
                    <a:pt x="3527" y="3254"/>
                  </a:lnTo>
                  <a:lnTo>
                    <a:pt x="3525" y="3262"/>
                  </a:lnTo>
                  <a:lnTo>
                    <a:pt x="3525" y="3264"/>
                  </a:lnTo>
                  <a:lnTo>
                    <a:pt x="3523" y="3266"/>
                  </a:lnTo>
                  <a:lnTo>
                    <a:pt x="3523" y="3269"/>
                  </a:lnTo>
                  <a:lnTo>
                    <a:pt x="3523" y="3271"/>
                  </a:lnTo>
                  <a:lnTo>
                    <a:pt x="3523" y="3273"/>
                  </a:lnTo>
                  <a:lnTo>
                    <a:pt x="3525" y="3276"/>
                  </a:lnTo>
                  <a:lnTo>
                    <a:pt x="3525" y="3278"/>
                  </a:lnTo>
                  <a:lnTo>
                    <a:pt x="3527" y="3278"/>
                  </a:lnTo>
                  <a:lnTo>
                    <a:pt x="3525" y="3281"/>
                  </a:lnTo>
                  <a:lnTo>
                    <a:pt x="3513" y="3292"/>
                  </a:lnTo>
                  <a:lnTo>
                    <a:pt x="3516" y="3299"/>
                  </a:lnTo>
                  <a:lnTo>
                    <a:pt x="3511" y="3299"/>
                  </a:lnTo>
                  <a:lnTo>
                    <a:pt x="3506" y="3302"/>
                  </a:lnTo>
                  <a:lnTo>
                    <a:pt x="3504" y="3302"/>
                  </a:lnTo>
                  <a:lnTo>
                    <a:pt x="3501" y="3299"/>
                  </a:lnTo>
                  <a:lnTo>
                    <a:pt x="3501" y="3297"/>
                  </a:lnTo>
                  <a:lnTo>
                    <a:pt x="3499" y="3295"/>
                  </a:lnTo>
                  <a:lnTo>
                    <a:pt x="3494" y="3292"/>
                  </a:lnTo>
                  <a:lnTo>
                    <a:pt x="3487" y="3292"/>
                  </a:lnTo>
                  <a:lnTo>
                    <a:pt x="3483" y="3295"/>
                  </a:lnTo>
                  <a:lnTo>
                    <a:pt x="3478" y="3302"/>
                  </a:lnTo>
                  <a:lnTo>
                    <a:pt x="3473" y="3304"/>
                  </a:lnTo>
                  <a:lnTo>
                    <a:pt x="3468" y="3307"/>
                  </a:lnTo>
                  <a:lnTo>
                    <a:pt x="3461" y="3307"/>
                  </a:lnTo>
                  <a:lnTo>
                    <a:pt x="3459" y="3307"/>
                  </a:lnTo>
                  <a:lnTo>
                    <a:pt x="3452" y="3309"/>
                  </a:lnTo>
                  <a:lnTo>
                    <a:pt x="3447" y="3314"/>
                  </a:lnTo>
                  <a:lnTo>
                    <a:pt x="3435" y="3314"/>
                  </a:lnTo>
                  <a:lnTo>
                    <a:pt x="3433" y="3316"/>
                  </a:lnTo>
                  <a:lnTo>
                    <a:pt x="3430" y="3323"/>
                  </a:lnTo>
                  <a:lnTo>
                    <a:pt x="3430" y="3325"/>
                  </a:lnTo>
                  <a:lnTo>
                    <a:pt x="3433" y="3328"/>
                  </a:lnTo>
                  <a:lnTo>
                    <a:pt x="3430" y="3333"/>
                  </a:lnTo>
                  <a:lnTo>
                    <a:pt x="3435" y="3337"/>
                  </a:lnTo>
                  <a:lnTo>
                    <a:pt x="3433" y="3340"/>
                  </a:lnTo>
                  <a:lnTo>
                    <a:pt x="3421" y="3342"/>
                  </a:lnTo>
                  <a:lnTo>
                    <a:pt x="3421" y="3340"/>
                  </a:lnTo>
                  <a:lnTo>
                    <a:pt x="3419" y="3335"/>
                  </a:lnTo>
                  <a:lnTo>
                    <a:pt x="3419" y="3333"/>
                  </a:lnTo>
                  <a:lnTo>
                    <a:pt x="3414" y="3330"/>
                  </a:lnTo>
                  <a:lnTo>
                    <a:pt x="3412" y="3330"/>
                  </a:lnTo>
                  <a:lnTo>
                    <a:pt x="3407" y="3328"/>
                  </a:lnTo>
                  <a:lnTo>
                    <a:pt x="3404" y="3328"/>
                  </a:lnTo>
                  <a:lnTo>
                    <a:pt x="3383" y="3328"/>
                  </a:lnTo>
                  <a:lnTo>
                    <a:pt x="3378" y="3330"/>
                  </a:lnTo>
                  <a:lnTo>
                    <a:pt x="3371" y="3335"/>
                  </a:lnTo>
                  <a:lnTo>
                    <a:pt x="3371" y="3342"/>
                  </a:lnTo>
                  <a:lnTo>
                    <a:pt x="3371" y="3349"/>
                  </a:lnTo>
                  <a:lnTo>
                    <a:pt x="3369" y="3356"/>
                  </a:lnTo>
                  <a:lnTo>
                    <a:pt x="3371" y="3359"/>
                  </a:lnTo>
                  <a:lnTo>
                    <a:pt x="3374" y="3361"/>
                  </a:lnTo>
                  <a:lnTo>
                    <a:pt x="3376" y="3359"/>
                  </a:lnTo>
                  <a:lnTo>
                    <a:pt x="3376" y="3363"/>
                  </a:lnTo>
                  <a:lnTo>
                    <a:pt x="3371" y="3363"/>
                  </a:lnTo>
                  <a:lnTo>
                    <a:pt x="3350" y="3366"/>
                  </a:lnTo>
                  <a:lnTo>
                    <a:pt x="3345" y="3366"/>
                  </a:lnTo>
                  <a:lnTo>
                    <a:pt x="3345" y="3361"/>
                  </a:lnTo>
                  <a:lnTo>
                    <a:pt x="3355" y="3361"/>
                  </a:lnTo>
                  <a:lnTo>
                    <a:pt x="3357" y="3359"/>
                  </a:lnTo>
                  <a:lnTo>
                    <a:pt x="3359" y="3352"/>
                  </a:lnTo>
                  <a:lnTo>
                    <a:pt x="3359" y="3349"/>
                  </a:lnTo>
                  <a:lnTo>
                    <a:pt x="3355" y="3347"/>
                  </a:lnTo>
                  <a:lnTo>
                    <a:pt x="3333" y="3347"/>
                  </a:lnTo>
                  <a:lnTo>
                    <a:pt x="3331" y="3344"/>
                  </a:lnTo>
                  <a:lnTo>
                    <a:pt x="3324" y="3342"/>
                  </a:lnTo>
                  <a:lnTo>
                    <a:pt x="3315" y="3340"/>
                  </a:lnTo>
                  <a:lnTo>
                    <a:pt x="3305" y="3342"/>
                  </a:lnTo>
                  <a:lnTo>
                    <a:pt x="3298" y="3344"/>
                  </a:lnTo>
                  <a:lnTo>
                    <a:pt x="3300" y="3342"/>
                  </a:lnTo>
                  <a:lnTo>
                    <a:pt x="3300" y="3337"/>
                  </a:lnTo>
                  <a:lnTo>
                    <a:pt x="3300" y="3335"/>
                  </a:lnTo>
                  <a:lnTo>
                    <a:pt x="3296" y="3335"/>
                  </a:lnTo>
                  <a:lnTo>
                    <a:pt x="3291" y="3337"/>
                  </a:lnTo>
                  <a:lnTo>
                    <a:pt x="3281" y="3342"/>
                  </a:lnTo>
                  <a:lnTo>
                    <a:pt x="3286" y="3344"/>
                  </a:lnTo>
                  <a:lnTo>
                    <a:pt x="3293" y="3352"/>
                  </a:lnTo>
                  <a:lnTo>
                    <a:pt x="3300" y="3354"/>
                  </a:lnTo>
                  <a:lnTo>
                    <a:pt x="3300" y="3356"/>
                  </a:lnTo>
                  <a:lnTo>
                    <a:pt x="3289" y="3356"/>
                  </a:lnTo>
                  <a:lnTo>
                    <a:pt x="3284" y="3356"/>
                  </a:lnTo>
                  <a:lnTo>
                    <a:pt x="3284" y="3359"/>
                  </a:lnTo>
                  <a:lnTo>
                    <a:pt x="3281" y="3366"/>
                  </a:lnTo>
                  <a:lnTo>
                    <a:pt x="3279" y="3368"/>
                  </a:lnTo>
                  <a:lnTo>
                    <a:pt x="3272" y="3368"/>
                  </a:lnTo>
                  <a:lnTo>
                    <a:pt x="3255" y="3361"/>
                  </a:lnTo>
                  <a:lnTo>
                    <a:pt x="3253" y="3361"/>
                  </a:lnTo>
                  <a:lnTo>
                    <a:pt x="3251" y="3354"/>
                  </a:lnTo>
                  <a:lnTo>
                    <a:pt x="3253" y="3349"/>
                  </a:lnTo>
                  <a:lnTo>
                    <a:pt x="3262" y="3344"/>
                  </a:lnTo>
                  <a:lnTo>
                    <a:pt x="3260" y="3342"/>
                  </a:lnTo>
                  <a:lnTo>
                    <a:pt x="3258" y="3342"/>
                  </a:lnTo>
                  <a:lnTo>
                    <a:pt x="3253" y="3342"/>
                  </a:lnTo>
                  <a:lnTo>
                    <a:pt x="3251" y="3342"/>
                  </a:lnTo>
                  <a:lnTo>
                    <a:pt x="3248" y="3335"/>
                  </a:lnTo>
                  <a:lnTo>
                    <a:pt x="3246" y="3335"/>
                  </a:lnTo>
                  <a:lnTo>
                    <a:pt x="3239" y="3335"/>
                  </a:lnTo>
                  <a:lnTo>
                    <a:pt x="3232" y="3333"/>
                  </a:lnTo>
                  <a:lnTo>
                    <a:pt x="3220" y="3328"/>
                  </a:lnTo>
                  <a:lnTo>
                    <a:pt x="3222" y="3318"/>
                  </a:lnTo>
                  <a:lnTo>
                    <a:pt x="3215" y="3316"/>
                  </a:lnTo>
                  <a:lnTo>
                    <a:pt x="3199" y="3316"/>
                  </a:lnTo>
                  <a:lnTo>
                    <a:pt x="3199" y="3318"/>
                  </a:lnTo>
                  <a:lnTo>
                    <a:pt x="3199" y="3321"/>
                  </a:lnTo>
                  <a:lnTo>
                    <a:pt x="3199" y="3321"/>
                  </a:lnTo>
                  <a:lnTo>
                    <a:pt x="3196" y="3323"/>
                  </a:lnTo>
                  <a:lnTo>
                    <a:pt x="3194" y="3323"/>
                  </a:lnTo>
                  <a:lnTo>
                    <a:pt x="3192" y="3321"/>
                  </a:lnTo>
                  <a:lnTo>
                    <a:pt x="3189" y="3321"/>
                  </a:lnTo>
                  <a:lnTo>
                    <a:pt x="3187" y="3318"/>
                  </a:lnTo>
                  <a:lnTo>
                    <a:pt x="3184" y="3316"/>
                  </a:lnTo>
                  <a:lnTo>
                    <a:pt x="3175" y="3307"/>
                  </a:lnTo>
                  <a:lnTo>
                    <a:pt x="3173" y="3307"/>
                  </a:lnTo>
                  <a:lnTo>
                    <a:pt x="3168" y="3311"/>
                  </a:lnTo>
                  <a:lnTo>
                    <a:pt x="3163" y="3314"/>
                  </a:lnTo>
                  <a:lnTo>
                    <a:pt x="3161" y="3314"/>
                  </a:lnTo>
                  <a:lnTo>
                    <a:pt x="3158" y="3311"/>
                  </a:lnTo>
                  <a:lnTo>
                    <a:pt x="3154" y="3309"/>
                  </a:lnTo>
                  <a:lnTo>
                    <a:pt x="3147" y="3309"/>
                  </a:lnTo>
                  <a:lnTo>
                    <a:pt x="3139" y="3311"/>
                  </a:lnTo>
                  <a:lnTo>
                    <a:pt x="3135" y="3311"/>
                  </a:lnTo>
                  <a:lnTo>
                    <a:pt x="3130" y="3311"/>
                  </a:lnTo>
                  <a:lnTo>
                    <a:pt x="3121" y="3311"/>
                  </a:lnTo>
                  <a:lnTo>
                    <a:pt x="3116" y="3311"/>
                  </a:lnTo>
                  <a:lnTo>
                    <a:pt x="3113" y="3307"/>
                  </a:lnTo>
                  <a:lnTo>
                    <a:pt x="3116" y="3302"/>
                  </a:lnTo>
                  <a:lnTo>
                    <a:pt x="3116" y="3297"/>
                  </a:lnTo>
                  <a:lnTo>
                    <a:pt x="3118" y="3290"/>
                  </a:lnTo>
                  <a:lnTo>
                    <a:pt x="3121" y="3288"/>
                  </a:lnTo>
                  <a:lnTo>
                    <a:pt x="3121" y="3285"/>
                  </a:lnTo>
                  <a:lnTo>
                    <a:pt x="3118" y="3285"/>
                  </a:lnTo>
                  <a:lnTo>
                    <a:pt x="3116" y="3283"/>
                  </a:lnTo>
                  <a:lnTo>
                    <a:pt x="3113" y="3281"/>
                  </a:lnTo>
                  <a:lnTo>
                    <a:pt x="3113" y="3278"/>
                  </a:lnTo>
                  <a:lnTo>
                    <a:pt x="3111" y="3257"/>
                  </a:lnTo>
                  <a:lnTo>
                    <a:pt x="3102" y="3252"/>
                  </a:lnTo>
                  <a:lnTo>
                    <a:pt x="3061" y="3264"/>
                  </a:lnTo>
                  <a:lnTo>
                    <a:pt x="3047" y="3262"/>
                  </a:lnTo>
                  <a:lnTo>
                    <a:pt x="3045" y="3264"/>
                  </a:lnTo>
                  <a:lnTo>
                    <a:pt x="3024" y="3266"/>
                  </a:lnTo>
                  <a:lnTo>
                    <a:pt x="3016" y="3264"/>
                  </a:lnTo>
                  <a:lnTo>
                    <a:pt x="3007" y="3257"/>
                  </a:lnTo>
                  <a:lnTo>
                    <a:pt x="3005" y="3247"/>
                  </a:lnTo>
                  <a:lnTo>
                    <a:pt x="3009" y="3238"/>
                  </a:lnTo>
                  <a:lnTo>
                    <a:pt x="3019" y="3231"/>
                  </a:lnTo>
                  <a:lnTo>
                    <a:pt x="3047" y="3231"/>
                  </a:lnTo>
                  <a:lnTo>
                    <a:pt x="3054" y="3226"/>
                  </a:lnTo>
                  <a:lnTo>
                    <a:pt x="3059" y="3221"/>
                  </a:lnTo>
                  <a:lnTo>
                    <a:pt x="3066" y="3214"/>
                  </a:lnTo>
                  <a:lnTo>
                    <a:pt x="3068" y="3202"/>
                  </a:lnTo>
                  <a:lnTo>
                    <a:pt x="3068" y="3193"/>
                  </a:lnTo>
                  <a:lnTo>
                    <a:pt x="3059" y="3200"/>
                  </a:lnTo>
                  <a:lnTo>
                    <a:pt x="3050" y="3205"/>
                  </a:lnTo>
                  <a:lnTo>
                    <a:pt x="3042" y="3202"/>
                  </a:lnTo>
                  <a:lnTo>
                    <a:pt x="3035" y="3195"/>
                  </a:lnTo>
                  <a:lnTo>
                    <a:pt x="3033" y="3188"/>
                  </a:lnTo>
                  <a:lnTo>
                    <a:pt x="3033" y="3186"/>
                  </a:lnTo>
                  <a:lnTo>
                    <a:pt x="3031" y="3183"/>
                  </a:lnTo>
                  <a:lnTo>
                    <a:pt x="3024" y="3181"/>
                  </a:lnTo>
                  <a:lnTo>
                    <a:pt x="3021" y="3181"/>
                  </a:lnTo>
                  <a:lnTo>
                    <a:pt x="3014" y="3183"/>
                  </a:lnTo>
                  <a:lnTo>
                    <a:pt x="3014" y="3181"/>
                  </a:lnTo>
                  <a:lnTo>
                    <a:pt x="3009" y="3174"/>
                  </a:lnTo>
                  <a:lnTo>
                    <a:pt x="3007" y="3174"/>
                  </a:lnTo>
                  <a:lnTo>
                    <a:pt x="3005" y="3176"/>
                  </a:lnTo>
                  <a:lnTo>
                    <a:pt x="3002" y="3183"/>
                  </a:lnTo>
                  <a:lnTo>
                    <a:pt x="3002" y="3188"/>
                  </a:lnTo>
                  <a:lnTo>
                    <a:pt x="3002" y="3193"/>
                  </a:lnTo>
                  <a:lnTo>
                    <a:pt x="3002" y="3200"/>
                  </a:lnTo>
                  <a:lnTo>
                    <a:pt x="3007" y="3202"/>
                  </a:lnTo>
                  <a:lnTo>
                    <a:pt x="3009" y="3205"/>
                  </a:lnTo>
                  <a:lnTo>
                    <a:pt x="3014" y="3210"/>
                  </a:lnTo>
                  <a:lnTo>
                    <a:pt x="3019" y="3219"/>
                  </a:lnTo>
                  <a:lnTo>
                    <a:pt x="3016" y="3228"/>
                  </a:lnTo>
                  <a:lnTo>
                    <a:pt x="3009" y="3236"/>
                  </a:lnTo>
                  <a:lnTo>
                    <a:pt x="3002" y="3233"/>
                  </a:lnTo>
                  <a:lnTo>
                    <a:pt x="2995" y="3236"/>
                  </a:lnTo>
                  <a:lnTo>
                    <a:pt x="2979" y="3226"/>
                  </a:lnTo>
                  <a:lnTo>
                    <a:pt x="2971" y="3231"/>
                  </a:lnTo>
                  <a:lnTo>
                    <a:pt x="2967" y="3233"/>
                  </a:lnTo>
                  <a:lnTo>
                    <a:pt x="2960" y="3236"/>
                  </a:lnTo>
                  <a:lnTo>
                    <a:pt x="2957" y="3238"/>
                  </a:lnTo>
                  <a:lnTo>
                    <a:pt x="2955" y="3245"/>
                  </a:lnTo>
                  <a:lnTo>
                    <a:pt x="2957" y="3247"/>
                  </a:lnTo>
                  <a:lnTo>
                    <a:pt x="2960" y="3250"/>
                  </a:lnTo>
                  <a:lnTo>
                    <a:pt x="2962" y="3257"/>
                  </a:lnTo>
                  <a:lnTo>
                    <a:pt x="2950" y="3252"/>
                  </a:lnTo>
                  <a:lnTo>
                    <a:pt x="2936" y="3247"/>
                  </a:lnTo>
                  <a:lnTo>
                    <a:pt x="2927" y="3238"/>
                  </a:lnTo>
                  <a:lnTo>
                    <a:pt x="2919" y="3226"/>
                  </a:lnTo>
                  <a:lnTo>
                    <a:pt x="2919" y="3200"/>
                  </a:lnTo>
                  <a:lnTo>
                    <a:pt x="2919" y="3193"/>
                  </a:lnTo>
                  <a:lnTo>
                    <a:pt x="2917" y="3188"/>
                  </a:lnTo>
                  <a:lnTo>
                    <a:pt x="2912" y="3181"/>
                  </a:lnTo>
                  <a:lnTo>
                    <a:pt x="2908" y="3174"/>
                  </a:lnTo>
                  <a:lnTo>
                    <a:pt x="2903" y="3172"/>
                  </a:lnTo>
                  <a:lnTo>
                    <a:pt x="2903" y="3174"/>
                  </a:lnTo>
                  <a:lnTo>
                    <a:pt x="2912" y="3188"/>
                  </a:lnTo>
                  <a:lnTo>
                    <a:pt x="2915" y="3193"/>
                  </a:lnTo>
                  <a:lnTo>
                    <a:pt x="2917" y="3224"/>
                  </a:lnTo>
                  <a:lnTo>
                    <a:pt x="2922" y="3238"/>
                  </a:lnTo>
                  <a:lnTo>
                    <a:pt x="2931" y="3245"/>
                  </a:lnTo>
                  <a:lnTo>
                    <a:pt x="2941" y="3252"/>
                  </a:lnTo>
                  <a:lnTo>
                    <a:pt x="2948" y="3259"/>
                  </a:lnTo>
                  <a:lnTo>
                    <a:pt x="2936" y="3264"/>
                  </a:lnTo>
                  <a:lnTo>
                    <a:pt x="2891" y="3266"/>
                  </a:lnTo>
                  <a:lnTo>
                    <a:pt x="2879" y="3262"/>
                  </a:lnTo>
                  <a:lnTo>
                    <a:pt x="2870" y="3259"/>
                  </a:lnTo>
                  <a:lnTo>
                    <a:pt x="2870" y="3254"/>
                  </a:lnTo>
                  <a:lnTo>
                    <a:pt x="2872" y="3247"/>
                  </a:lnTo>
                  <a:lnTo>
                    <a:pt x="2874" y="3238"/>
                  </a:lnTo>
                  <a:lnTo>
                    <a:pt x="2874" y="3231"/>
                  </a:lnTo>
                  <a:lnTo>
                    <a:pt x="2865" y="3226"/>
                  </a:lnTo>
                  <a:lnTo>
                    <a:pt x="2851" y="3224"/>
                  </a:lnTo>
                  <a:lnTo>
                    <a:pt x="2756" y="3226"/>
                  </a:lnTo>
                  <a:lnTo>
                    <a:pt x="2749" y="3224"/>
                  </a:lnTo>
                  <a:lnTo>
                    <a:pt x="2742" y="3221"/>
                  </a:lnTo>
                  <a:lnTo>
                    <a:pt x="2740" y="3219"/>
                  </a:lnTo>
                  <a:lnTo>
                    <a:pt x="2737" y="3214"/>
                  </a:lnTo>
                  <a:lnTo>
                    <a:pt x="2730" y="3193"/>
                  </a:lnTo>
                  <a:lnTo>
                    <a:pt x="2730" y="3191"/>
                  </a:lnTo>
                  <a:lnTo>
                    <a:pt x="2721" y="3186"/>
                  </a:lnTo>
                  <a:lnTo>
                    <a:pt x="2704" y="3183"/>
                  </a:lnTo>
                  <a:lnTo>
                    <a:pt x="2685" y="3188"/>
                  </a:lnTo>
                  <a:lnTo>
                    <a:pt x="2673" y="3193"/>
                  </a:lnTo>
                  <a:lnTo>
                    <a:pt x="2678" y="3188"/>
                  </a:lnTo>
                  <a:lnTo>
                    <a:pt x="2685" y="3183"/>
                  </a:lnTo>
                  <a:lnTo>
                    <a:pt x="2699" y="3183"/>
                  </a:lnTo>
                  <a:lnTo>
                    <a:pt x="2706" y="3181"/>
                  </a:lnTo>
                  <a:lnTo>
                    <a:pt x="2711" y="3179"/>
                  </a:lnTo>
                  <a:lnTo>
                    <a:pt x="2716" y="3174"/>
                  </a:lnTo>
                  <a:lnTo>
                    <a:pt x="2718" y="3167"/>
                  </a:lnTo>
                  <a:lnTo>
                    <a:pt x="2702" y="3169"/>
                  </a:lnTo>
                  <a:lnTo>
                    <a:pt x="2692" y="3174"/>
                  </a:lnTo>
                  <a:lnTo>
                    <a:pt x="2678" y="3183"/>
                  </a:lnTo>
                  <a:lnTo>
                    <a:pt x="2659" y="3191"/>
                  </a:lnTo>
                  <a:lnTo>
                    <a:pt x="2652" y="3198"/>
                  </a:lnTo>
                  <a:lnTo>
                    <a:pt x="2631" y="3214"/>
                  </a:lnTo>
                  <a:lnTo>
                    <a:pt x="2631" y="3219"/>
                  </a:lnTo>
                  <a:lnTo>
                    <a:pt x="2628" y="3226"/>
                  </a:lnTo>
                  <a:lnTo>
                    <a:pt x="2626" y="3231"/>
                  </a:lnTo>
                  <a:lnTo>
                    <a:pt x="2600" y="3243"/>
                  </a:lnTo>
                  <a:lnTo>
                    <a:pt x="2600" y="3245"/>
                  </a:lnTo>
                  <a:lnTo>
                    <a:pt x="2609" y="3245"/>
                  </a:lnTo>
                  <a:lnTo>
                    <a:pt x="2621" y="3238"/>
                  </a:lnTo>
                  <a:lnTo>
                    <a:pt x="2635" y="3224"/>
                  </a:lnTo>
                  <a:lnTo>
                    <a:pt x="2652" y="3205"/>
                  </a:lnTo>
                  <a:lnTo>
                    <a:pt x="2659" y="3198"/>
                  </a:lnTo>
                  <a:lnTo>
                    <a:pt x="2671" y="3193"/>
                  </a:lnTo>
                  <a:lnTo>
                    <a:pt x="2671" y="3195"/>
                  </a:lnTo>
                  <a:lnTo>
                    <a:pt x="2612" y="3250"/>
                  </a:lnTo>
                  <a:lnTo>
                    <a:pt x="2576" y="3271"/>
                  </a:lnTo>
                  <a:lnTo>
                    <a:pt x="2567" y="3281"/>
                  </a:lnTo>
                  <a:lnTo>
                    <a:pt x="2543" y="3311"/>
                  </a:lnTo>
                  <a:lnTo>
                    <a:pt x="2536" y="3316"/>
                  </a:lnTo>
                  <a:lnTo>
                    <a:pt x="2524" y="3309"/>
                  </a:lnTo>
                  <a:lnTo>
                    <a:pt x="2517" y="3311"/>
                  </a:lnTo>
                  <a:lnTo>
                    <a:pt x="2505" y="3318"/>
                  </a:lnTo>
                  <a:lnTo>
                    <a:pt x="2465" y="3352"/>
                  </a:lnTo>
                  <a:lnTo>
                    <a:pt x="2460" y="3359"/>
                  </a:lnTo>
                  <a:lnTo>
                    <a:pt x="2458" y="3363"/>
                  </a:lnTo>
                  <a:lnTo>
                    <a:pt x="2456" y="3370"/>
                  </a:lnTo>
                  <a:lnTo>
                    <a:pt x="2453" y="3375"/>
                  </a:lnTo>
                  <a:lnTo>
                    <a:pt x="2446" y="3382"/>
                  </a:lnTo>
                  <a:lnTo>
                    <a:pt x="2441" y="3387"/>
                  </a:lnTo>
                  <a:lnTo>
                    <a:pt x="2439" y="3392"/>
                  </a:lnTo>
                  <a:lnTo>
                    <a:pt x="2432" y="3406"/>
                  </a:lnTo>
                  <a:lnTo>
                    <a:pt x="2430" y="3406"/>
                  </a:lnTo>
                  <a:lnTo>
                    <a:pt x="2427" y="3404"/>
                  </a:lnTo>
                  <a:lnTo>
                    <a:pt x="2425" y="3401"/>
                  </a:lnTo>
                  <a:lnTo>
                    <a:pt x="2420" y="3399"/>
                  </a:lnTo>
                  <a:lnTo>
                    <a:pt x="2420" y="3396"/>
                  </a:lnTo>
                  <a:lnTo>
                    <a:pt x="2427" y="3392"/>
                  </a:lnTo>
                  <a:lnTo>
                    <a:pt x="2430" y="3389"/>
                  </a:lnTo>
                  <a:lnTo>
                    <a:pt x="2427" y="3387"/>
                  </a:lnTo>
                  <a:lnTo>
                    <a:pt x="2420" y="3387"/>
                  </a:lnTo>
                  <a:lnTo>
                    <a:pt x="2415" y="3389"/>
                  </a:lnTo>
                  <a:lnTo>
                    <a:pt x="2415" y="3392"/>
                  </a:lnTo>
                  <a:lnTo>
                    <a:pt x="2418" y="3404"/>
                  </a:lnTo>
                  <a:lnTo>
                    <a:pt x="2423" y="3411"/>
                  </a:lnTo>
                  <a:lnTo>
                    <a:pt x="2427" y="3413"/>
                  </a:lnTo>
                  <a:lnTo>
                    <a:pt x="2430" y="3418"/>
                  </a:lnTo>
                  <a:lnTo>
                    <a:pt x="2430" y="3423"/>
                  </a:lnTo>
                  <a:lnTo>
                    <a:pt x="2423" y="3430"/>
                  </a:lnTo>
                  <a:lnTo>
                    <a:pt x="2423" y="3434"/>
                  </a:lnTo>
                  <a:lnTo>
                    <a:pt x="2423" y="3444"/>
                  </a:lnTo>
                  <a:lnTo>
                    <a:pt x="2420" y="3451"/>
                  </a:lnTo>
                  <a:lnTo>
                    <a:pt x="2420" y="3453"/>
                  </a:lnTo>
                  <a:lnTo>
                    <a:pt x="2418" y="3456"/>
                  </a:lnTo>
                  <a:lnTo>
                    <a:pt x="2415" y="3460"/>
                  </a:lnTo>
                  <a:lnTo>
                    <a:pt x="2415" y="3463"/>
                  </a:lnTo>
                  <a:lnTo>
                    <a:pt x="2411" y="3463"/>
                  </a:lnTo>
                  <a:lnTo>
                    <a:pt x="2408" y="3458"/>
                  </a:lnTo>
                  <a:lnTo>
                    <a:pt x="2411" y="3456"/>
                  </a:lnTo>
                  <a:lnTo>
                    <a:pt x="2415" y="3446"/>
                  </a:lnTo>
                  <a:lnTo>
                    <a:pt x="2408" y="3449"/>
                  </a:lnTo>
                  <a:lnTo>
                    <a:pt x="2406" y="3453"/>
                  </a:lnTo>
                  <a:lnTo>
                    <a:pt x="2406" y="3460"/>
                  </a:lnTo>
                  <a:lnTo>
                    <a:pt x="2411" y="3465"/>
                  </a:lnTo>
                  <a:lnTo>
                    <a:pt x="2418" y="3472"/>
                  </a:lnTo>
                  <a:lnTo>
                    <a:pt x="2420" y="3477"/>
                  </a:lnTo>
                  <a:lnTo>
                    <a:pt x="2415" y="3482"/>
                  </a:lnTo>
                  <a:lnTo>
                    <a:pt x="2413" y="3482"/>
                  </a:lnTo>
                  <a:lnTo>
                    <a:pt x="2408" y="3479"/>
                  </a:lnTo>
                  <a:lnTo>
                    <a:pt x="2406" y="3479"/>
                  </a:lnTo>
                  <a:lnTo>
                    <a:pt x="2406" y="3482"/>
                  </a:lnTo>
                  <a:lnTo>
                    <a:pt x="2406" y="3491"/>
                  </a:lnTo>
                  <a:lnTo>
                    <a:pt x="2404" y="3494"/>
                  </a:lnTo>
                  <a:lnTo>
                    <a:pt x="2401" y="3496"/>
                  </a:lnTo>
                  <a:lnTo>
                    <a:pt x="2389" y="3510"/>
                  </a:lnTo>
                  <a:lnTo>
                    <a:pt x="2392" y="3512"/>
                  </a:lnTo>
                  <a:lnTo>
                    <a:pt x="2394" y="3517"/>
                  </a:lnTo>
                  <a:lnTo>
                    <a:pt x="2397" y="3522"/>
                  </a:lnTo>
                  <a:lnTo>
                    <a:pt x="2399" y="3522"/>
                  </a:lnTo>
                  <a:lnTo>
                    <a:pt x="2404" y="3522"/>
                  </a:lnTo>
                  <a:lnTo>
                    <a:pt x="2413" y="3524"/>
                  </a:lnTo>
                  <a:lnTo>
                    <a:pt x="2415" y="3527"/>
                  </a:lnTo>
                  <a:lnTo>
                    <a:pt x="2418" y="3529"/>
                  </a:lnTo>
                  <a:lnTo>
                    <a:pt x="2420" y="3538"/>
                  </a:lnTo>
                  <a:lnTo>
                    <a:pt x="2420" y="3546"/>
                  </a:lnTo>
                  <a:lnTo>
                    <a:pt x="2420" y="3553"/>
                  </a:lnTo>
                  <a:lnTo>
                    <a:pt x="2418" y="3574"/>
                  </a:lnTo>
                  <a:lnTo>
                    <a:pt x="2418" y="3576"/>
                  </a:lnTo>
                  <a:lnTo>
                    <a:pt x="2415" y="3576"/>
                  </a:lnTo>
                  <a:lnTo>
                    <a:pt x="2411" y="3569"/>
                  </a:lnTo>
                  <a:lnTo>
                    <a:pt x="2408" y="3574"/>
                  </a:lnTo>
                  <a:lnTo>
                    <a:pt x="2408" y="3579"/>
                  </a:lnTo>
                  <a:lnTo>
                    <a:pt x="2408" y="3581"/>
                  </a:lnTo>
                  <a:lnTo>
                    <a:pt x="2411" y="3586"/>
                  </a:lnTo>
                  <a:lnTo>
                    <a:pt x="2413" y="3586"/>
                  </a:lnTo>
                  <a:lnTo>
                    <a:pt x="2418" y="3586"/>
                  </a:lnTo>
                  <a:lnTo>
                    <a:pt x="2418" y="3586"/>
                  </a:lnTo>
                  <a:lnTo>
                    <a:pt x="2420" y="3588"/>
                  </a:lnTo>
                  <a:lnTo>
                    <a:pt x="2420" y="3593"/>
                  </a:lnTo>
                  <a:lnTo>
                    <a:pt x="2425" y="3626"/>
                  </a:lnTo>
                  <a:lnTo>
                    <a:pt x="2427" y="3633"/>
                  </a:lnTo>
                  <a:lnTo>
                    <a:pt x="2451" y="3654"/>
                  </a:lnTo>
                  <a:lnTo>
                    <a:pt x="2460" y="3669"/>
                  </a:lnTo>
                  <a:lnTo>
                    <a:pt x="2463" y="3681"/>
                  </a:lnTo>
                  <a:lnTo>
                    <a:pt x="2460" y="3683"/>
                  </a:lnTo>
                  <a:lnTo>
                    <a:pt x="2439" y="3688"/>
                  </a:lnTo>
                  <a:lnTo>
                    <a:pt x="2432" y="3688"/>
                  </a:lnTo>
                  <a:lnTo>
                    <a:pt x="2425" y="3688"/>
                  </a:lnTo>
                  <a:lnTo>
                    <a:pt x="2418" y="3685"/>
                  </a:lnTo>
                  <a:lnTo>
                    <a:pt x="2413" y="3683"/>
                  </a:lnTo>
                  <a:lnTo>
                    <a:pt x="2411" y="3681"/>
                  </a:lnTo>
                  <a:lnTo>
                    <a:pt x="2408" y="3676"/>
                  </a:lnTo>
                  <a:lnTo>
                    <a:pt x="2406" y="3671"/>
                  </a:lnTo>
                  <a:lnTo>
                    <a:pt x="2404" y="3671"/>
                  </a:lnTo>
                  <a:lnTo>
                    <a:pt x="2394" y="3671"/>
                  </a:lnTo>
                  <a:lnTo>
                    <a:pt x="2392" y="3671"/>
                  </a:lnTo>
                  <a:lnTo>
                    <a:pt x="2385" y="3673"/>
                  </a:lnTo>
                  <a:lnTo>
                    <a:pt x="2375" y="3671"/>
                  </a:lnTo>
                  <a:lnTo>
                    <a:pt x="2366" y="3678"/>
                  </a:lnTo>
                  <a:lnTo>
                    <a:pt x="2361" y="3681"/>
                  </a:lnTo>
                  <a:lnTo>
                    <a:pt x="2354" y="3681"/>
                  </a:lnTo>
                  <a:lnTo>
                    <a:pt x="2349" y="3681"/>
                  </a:lnTo>
                  <a:lnTo>
                    <a:pt x="2344" y="3683"/>
                  </a:lnTo>
                  <a:lnTo>
                    <a:pt x="2335" y="3692"/>
                  </a:lnTo>
                  <a:lnTo>
                    <a:pt x="2330" y="3697"/>
                  </a:lnTo>
                  <a:lnTo>
                    <a:pt x="2323" y="3697"/>
                  </a:lnTo>
                  <a:lnTo>
                    <a:pt x="2311" y="3697"/>
                  </a:lnTo>
                  <a:lnTo>
                    <a:pt x="2304" y="3697"/>
                  </a:lnTo>
                  <a:lnTo>
                    <a:pt x="2300" y="3699"/>
                  </a:lnTo>
                  <a:lnTo>
                    <a:pt x="2285" y="3711"/>
                  </a:lnTo>
                  <a:lnTo>
                    <a:pt x="2283" y="3716"/>
                  </a:lnTo>
                  <a:lnTo>
                    <a:pt x="2288" y="3723"/>
                  </a:lnTo>
                  <a:lnTo>
                    <a:pt x="2292" y="3728"/>
                  </a:lnTo>
                  <a:lnTo>
                    <a:pt x="2292" y="3730"/>
                  </a:lnTo>
                  <a:lnTo>
                    <a:pt x="2283" y="3730"/>
                  </a:lnTo>
                  <a:lnTo>
                    <a:pt x="2276" y="3728"/>
                  </a:lnTo>
                  <a:lnTo>
                    <a:pt x="2262" y="3725"/>
                  </a:lnTo>
                  <a:lnTo>
                    <a:pt x="2255" y="3725"/>
                  </a:lnTo>
                  <a:lnTo>
                    <a:pt x="2252" y="3728"/>
                  </a:lnTo>
                  <a:lnTo>
                    <a:pt x="2250" y="3735"/>
                  </a:lnTo>
                  <a:lnTo>
                    <a:pt x="2247" y="3737"/>
                  </a:lnTo>
                  <a:lnTo>
                    <a:pt x="2245" y="3737"/>
                  </a:lnTo>
                  <a:lnTo>
                    <a:pt x="2243" y="3735"/>
                  </a:lnTo>
                  <a:lnTo>
                    <a:pt x="2236" y="3733"/>
                  </a:lnTo>
                  <a:lnTo>
                    <a:pt x="2229" y="3730"/>
                  </a:lnTo>
                  <a:lnTo>
                    <a:pt x="2224" y="3725"/>
                  </a:lnTo>
                  <a:lnTo>
                    <a:pt x="2217" y="3718"/>
                  </a:lnTo>
                  <a:lnTo>
                    <a:pt x="2214" y="3714"/>
                  </a:lnTo>
                  <a:lnTo>
                    <a:pt x="2210" y="3714"/>
                  </a:lnTo>
                  <a:lnTo>
                    <a:pt x="2200" y="3711"/>
                  </a:lnTo>
                  <a:lnTo>
                    <a:pt x="2181" y="3702"/>
                  </a:lnTo>
                  <a:lnTo>
                    <a:pt x="2179" y="3699"/>
                  </a:lnTo>
                  <a:lnTo>
                    <a:pt x="2169" y="3695"/>
                  </a:lnTo>
                  <a:lnTo>
                    <a:pt x="2160" y="3697"/>
                  </a:lnTo>
                  <a:lnTo>
                    <a:pt x="2141" y="3702"/>
                  </a:lnTo>
                  <a:lnTo>
                    <a:pt x="2124" y="3702"/>
                  </a:lnTo>
                  <a:lnTo>
                    <a:pt x="2120" y="3704"/>
                  </a:lnTo>
                  <a:lnTo>
                    <a:pt x="2117" y="3707"/>
                  </a:lnTo>
                  <a:lnTo>
                    <a:pt x="2117" y="3714"/>
                  </a:lnTo>
                  <a:lnTo>
                    <a:pt x="2115" y="3716"/>
                  </a:lnTo>
                  <a:lnTo>
                    <a:pt x="2108" y="3721"/>
                  </a:lnTo>
                  <a:lnTo>
                    <a:pt x="2103" y="3728"/>
                  </a:lnTo>
                  <a:lnTo>
                    <a:pt x="2098" y="3730"/>
                  </a:lnTo>
                  <a:lnTo>
                    <a:pt x="2094" y="3730"/>
                  </a:lnTo>
                  <a:lnTo>
                    <a:pt x="2084" y="3733"/>
                  </a:lnTo>
                  <a:lnTo>
                    <a:pt x="2082" y="3730"/>
                  </a:lnTo>
                  <a:lnTo>
                    <a:pt x="2077" y="3728"/>
                  </a:lnTo>
                  <a:lnTo>
                    <a:pt x="2070" y="3723"/>
                  </a:lnTo>
                  <a:lnTo>
                    <a:pt x="2068" y="3716"/>
                  </a:lnTo>
                  <a:lnTo>
                    <a:pt x="2063" y="3702"/>
                  </a:lnTo>
                  <a:lnTo>
                    <a:pt x="2058" y="3695"/>
                  </a:lnTo>
                  <a:lnTo>
                    <a:pt x="2053" y="3692"/>
                  </a:lnTo>
                  <a:lnTo>
                    <a:pt x="2049" y="3692"/>
                  </a:lnTo>
                  <a:lnTo>
                    <a:pt x="2039" y="3690"/>
                  </a:lnTo>
                  <a:lnTo>
                    <a:pt x="2023" y="3678"/>
                  </a:lnTo>
                  <a:lnTo>
                    <a:pt x="2016" y="3676"/>
                  </a:lnTo>
                  <a:lnTo>
                    <a:pt x="1997" y="3673"/>
                  </a:lnTo>
                  <a:lnTo>
                    <a:pt x="1990" y="3671"/>
                  </a:lnTo>
                  <a:lnTo>
                    <a:pt x="1990" y="3671"/>
                  </a:lnTo>
                  <a:lnTo>
                    <a:pt x="1990" y="3669"/>
                  </a:lnTo>
                  <a:lnTo>
                    <a:pt x="1990" y="3669"/>
                  </a:lnTo>
                  <a:lnTo>
                    <a:pt x="1990" y="3669"/>
                  </a:lnTo>
                  <a:lnTo>
                    <a:pt x="1990" y="3657"/>
                  </a:lnTo>
                  <a:lnTo>
                    <a:pt x="1992" y="3647"/>
                  </a:lnTo>
                  <a:lnTo>
                    <a:pt x="1999" y="3643"/>
                  </a:lnTo>
                  <a:lnTo>
                    <a:pt x="2006" y="3640"/>
                  </a:lnTo>
                  <a:lnTo>
                    <a:pt x="2001" y="3636"/>
                  </a:lnTo>
                  <a:lnTo>
                    <a:pt x="1994" y="3633"/>
                  </a:lnTo>
                  <a:lnTo>
                    <a:pt x="1990" y="3631"/>
                  </a:lnTo>
                  <a:lnTo>
                    <a:pt x="1992" y="3621"/>
                  </a:lnTo>
                  <a:lnTo>
                    <a:pt x="1956" y="3619"/>
                  </a:lnTo>
                  <a:lnTo>
                    <a:pt x="1954" y="3617"/>
                  </a:lnTo>
                  <a:lnTo>
                    <a:pt x="1935" y="3607"/>
                  </a:lnTo>
                  <a:lnTo>
                    <a:pt x="1930" y="3607"/>
                  </a:lnTo>
                  <a:lnTo>
                    <a:pt x="1921" y="3610"/>
                  </a:lnTo>
                  <a:lnTo>
                    <a:pt x="1911" y="3610"/>
                  </a:lnTo>
                  <a:lnTo>
                    <a:pt x="1907" y="3626"/>
                  </a:lnTo>
                  <a:lnTo>
                    <a:pt x="1900" y="3631"/>
                  </a:lnTo>
                  <a:lnTo>
                    <a:pt x="1895" y="3624"/>
                  </a:lnTo>
                  <a:lnTo>
                    <a:pt x="1890" y="3610"/>
                  </a:lnTo>
                  <a:lnTo>
                    <a:pt x="1883" y="3600"/>
                  </a:lnTo>
                  <a:lnTo>
                    <a:pt x="1878" y="3591"/>
                  </a:lnTo>
                  <a:lnTo>
                    <a:pt x="1876" y="3591"/>
                  </a:lnTo>
                  <a:lnTo>
                    <a:pt x="1874" y="3591"/>
                  </a:lnTo>
                  <a:lnTo>
                    <a:pt x="1871" y="3588"/>
                  </a:lnTo>
                  <a:lnTo>
                    <a:pt x="1874" y="3581"/>
                  </a:lnTo>
                  <a:lnTo>
                    <a:pt x="1864" y="3581"/>
                  </a:lnTo>
                  <a:lnTo>
                    <a:pt x="1826" y="3581"/>
                  </a:lnTo>
                  <a:lnTo>
                    <a:pt x="1817" y="3583"/>
                  </a:lnTo>
                  <a:lnTo>
                    <a:pt x="1812" y="3583"/>
                  </a:lnTo>
                  <a:lnTo>
                    <a:pt x="1807" y="3579"/>
                  </a:lnTo>
                  <a:lnTo>
                    <a:pt x="1803" y="3574"/>
                  </a:lnTo>
                  <a:lnTo>
                    <a:pt x="1800" y="3567"/>
                  </a:lnTo>
                  <a:lnTo>
                    <a:pt x="1798" y="3562"/>
                  </a:lnTo>
                  <a:lnTo>
                    <a:pt x="1793" y="3557"/>
                  </a:lnTo>
                  <a:lnTo>
                    <a:pt x="1786" y="3555"/>
                  </a:lnTo>
                  <a:lnTo>
                    <a:pt x="1760" y="3553"/>
                  </a:lnTo>
                  <a:lnTo>
                    <a:pt x="1758" y="3550"/>
                  </a:lnTo>
                  <a:lnTo>
                    <a:pt x="1751" y="3548"/>
                  </a:lnTo>
                  <a:lnTo>
                    <a:pt x="1748" y="3546"/>
                  </a:lnTo>
                  <a:lnTo>
                    <a:pt x="1746" y="3548"/>
                  </a:lnTo>
                  <a:lnTo>
                    <a:pt x="1743" y="3550"/>
                  </a:lnTo>
                  <a:lnTo>
                    <a:pt x="1739" y="3550"/>
                  </a:lnTo>
                  <a:lnTo>
                    <a:pt x="1736" y="3550"/>
                  </a:lnTo>
                  <a:lnTo>
                    <a:pt x="1732" y="3546"/>
                  </a:lnTo>
                  <a:lnTo>
                    <a:pt x="1729" y="3543"/>
                  </a:lnTo>
                  <a:lnTo>
                    <a:pt x="1720" y="3538"/>
                  </a:lnTo>
                  <a:lnTo>
                    <a:pt x="1706" y="3531"/>
                  </a:lnTo>
                  <a:lnTo>
                    <a:pt x="1701" y="3531"/>
                  </a:lnTo>
                  <a:lnTo>
                    <a:pt x="1694" y="3531"/>
                  </a:lnTo>
                  <a:lnTo>
                    <a:pt x="1689" y="3529"/>
                  </a:lnTo>
                  <a:lnTo>
                    <a:pt x="1677" y="3527"/>
                  </a:lnTo>
                  <a:lnTo>
                    <a:pt x="1673" y="3524"/>
                  </a:lnTo>
                  <a:lnTo>
                    <a:pt x="1663" y="3527"/>
                  </a:lnTo>
                  <a:lnTo>
                    <a:pt x="1656" y="3529"/>
                  </a:lnTo>
                  <a:lnTo>
                    <a:pt x="1656" y="3536"/>
                  </a:lnTo>
                  <a:lnTo>
                    <a:pt x="1656" y="3543"/>
                  </a:lnTo>
                  <a:lnTo>
                    <a:pt x="1651" y="3557"/>
                  </a:lnTo>
                  <a:lnTo>
                    <a:pt x="1656" y="3562"/>
                  </a:lnTo>
                  <a:lnTo>
                    <a:pt x="1654" y="3562"/>
                  </a:lnTo>
                  <a:lnTo>
                    <a:pt x="1651" y="3565"/>
                  </a:lnTo>
                  <a:lnTo>
                    <a:pt x="1649" y="3569"/>
                  </a:lnTo>
                  <a:lnTo>
                    <a:pt x="1654" y="3572"/>
                  </a:lnTo>
                  <a:lnTo>
                    <a:pt x="1658" y="3576"/>
                  </a:lnTo>
                  <a:lnTo>
                    <a:pt x="1661" y="3581"/>
                  </a:lnTo>
                  <a:lnTo>
                    <a:pt x="1661" y="3588"/>
                  </a:lnTo>
                  <a:lnTo>
                    <a:pt x="1658" y="3593"/>
                  </a:lnTo>
                  <a:lnTo>
                    <a:pt x="1654" y="3595"/>
                  </a:lnTo>
                  <a:lnTo>
                    <a:pt x="1642" y="3593"/>
                  </a:lnTo>
                  <a:lnTo>
                    <a:pt x="1604" y="3595"/>
                  </a:lnTo>
                  <a:lnTo>
                    <a:pt x="1597" y="3593"/>
                  </a:lnTo>
                  <a:lnTo>
                    <a:pt x="1585" y="3595"/>
                  </a:lnTo>
                  <a:lnTo>
                    <a:pt x="1580" y="3595"/>
                  </a:lnTo>
                  <a:lnTo>
                    <a:pt x="1573" y="3595"/>
                  </a:lnTo>
                  <a:lnTo>
                    <a:pt x="1571" y="3593"/>
                  </a:lnTo>
                  <a:lnTo>
                    <a:pt x="1571" y="3593"/>
                  </a:lnTo>
                  <a:lnTo>
                    <a:pt x="1571" y="3591"/>
                  </a:lnTo>
                  <a:lnTo>
                    <a:pt x="1571" y="3588"/>
                  </a:lnTo>
                  <a:lnTo>
                    <a:pt x="1561" y="3581"/>
                  </a:lnTo>
                  <a:lnTo>
                    <a:pt x="1557" y="3583"/>
                  </a:lnTo>
                  <a:lnTo>
                    <a:pt x="1552" y="3588"/>
                  </a:lnTo>
                  <a:lnTo>
                    <a:pt x="1542" y="3602"/>
                  </a:lnTo>
                  <a:lnTo>
                    <a:pt x="1538" y="3602"/>
                  </a:lnTo>
                  <a:lnTo>
                    <a:pt x="1533" y="3595"/>
                  </a:lnTo>
                  <a:lnTo>
                    <a:pt x="1526" y="3583"/>
                  </a:lnTo>
                  <a:lnTo>
                    <a:pt x="1521" y="3581"/>
                  </a:lnTo>
                  <a:lnTo>
                    <a:pt x="1505" y="3579"/>
                  </a:lnTo>
                  <a:lnTo>
                    <a:pt x="1500" y="3579"/>
                  </a:lnTo>
                  <a:lnTo>
                    <a:pt x="1493" y="3583"/>
                  </a:lnTo>
                  <a:lnTo>
                    <a:pt x="1474" y="3586"/>
                  </a:lnTo>
                  <a:lnTo>
                    <a:pt x="1450" y="3595"/>
                  </a:lnTo>
                  <a:lnTo>
                    <a:pt x="1438" y="3595"/>
                  </a:lnTo>
                  <a:lnTo>
                    <a:pt x="1426" y="3591"/>
                  </a:lnTo>
                  <a:lnTo>
                    <a:pt x="1424" y="3588"/>
                  </a:lnTo>
                  <a:lnTo>
                    <a:pt x="1424" y="3586"/>
                  </a:lnTo>
                  <a:lnTo>
                    <a:pt x="1422" y="3583"/>
                  </a:lnTo>
                  <a:lnTo>
                    <a:pt x="1417" y="3583"/>
                  </a:lnTo>
                  <a:lnTo>
                    <a:pt x="1415" y="3581"/>
                  </a:lnTo>
                  <a:lnTo>
                    <a:pt x="1412" y="3579"/>
                  </a:lnTo>
                  <a:lnTo>
                    <a:pt x="1412" y="3576"/>
                  </a:lnTo>
                  <a:lnTo>
                    <a:pt x="1410" y="3574"/>
                  </a:lnTo>
                  <a:lnTo>
                    <a:pt x="1405" y="3569"/>
                  </a:lnTo>
                  <a:lnTo>
                    <a:pt x="1400" y="3562"/>
                  </a:lnTo>
                  <a:lnTo>
                    <a:pt x="1400" y="3555"/>
                  </a:lnTo>
                  <a:lnTo>
                    <a:pt x="1400" y="3548"/>
                  </a:lnTo>
                  <a:lnTo>
                    <a:pt x="1396" y="3550"/>
                  </a:lnTo>
                  <a:lnTo>
                    <a:pt x="1386" y="3553"/>
                  </a:lnTo>
                  <a:lnTo>
                    <a:pt x="1377" y="3553"/>
                  </a:lnTo>
                  <a:lnTo>
                    <a:pt x="1374" y="3543"/>
                  </a:lnTo>
                  <a:lnTo>
                    <a:pt x="1355" y="3531"/>
                  </a:lnTo>
                  <a:lnTo>
                    <a:pt x="1351" y="3529"/>
                  </a:lnTo>
                  <a:lnTo>
                    <a:pt x="1348" y="3531"/>
                  </a:lnTo>
                  <a:lnTo>
                    <a:pt x="1346" y="3536"/>
                  </a:lnTo>
                  <a:lnTo>
                    <a:pt x="1344" y="3536"/>
                  </a:lnTo>
                  <a:lnTo>
                    <a:pt x="1341" y="3534"/>
                  </a:lnTo>
                  <a:lnTo>
                    <a:pt x="1325" y="3546"/>
                  </a:lnTo>
                  <a:lnTo>
                    <a:pt x="1318" y="3550"/>
                  </a:lnTo>
                  <a:lnTo>
                    <a:pt x="1308" y="3550"/>
                  </a:lnTo>
                  <a:lnTo>
                    <a:pt x="1292" y="3543"/>
                  </a:lnTo>
                  <a:lnTo>
                    <a:pt x="1284" y="3543"/>
                  </a:lnTo>
                  <a:lnTo>
                    <a:pt x="1282" y="3553"/>
                  </a:lnTo>
                  <a:lnTo>
                    <a:pt x="1280" y="3553"/>
                  </a:lnTo>
                  <a:lnTo>
                    <a:pt x="1275" y="3557"/>
                  </a:lnTo>
                  <a:lnTo>
                    <a:pt x="1273" y="3557"/>
                  </a:lnTo>
                  <a:lnTo>
                    <a:pt x="1270" y="3555"/>
                  </a:lnTo>
                  <a:lnTo>
                    <a:pt x="1270" y="3553"/>
                  </a:lnTo>
                  <a:lnTo>
                    <a:pt x="1270" y="3550"/>
                  </a:lnTo>
                  <a:lnTo>
                    <a:pt x="1268" y="3548"/>
                  </a:lnTo>
                  <a:lnTo>
                    <a:pt x="1268" y="3548"/>
                  </a:lnTo>
                  <a:lnTo>
                    <a:pt x="1261" y="3548"/>
                  </a:lnTo>
                  <a:lnTo>
                    <a:pt x="1261" y="3546"/>
                  </a:lnTo>
                  <a:lnTo>
                    <a:pt x="1261" y="3543"/>
                  </a:lnTo>
                  <a:lnTo>
                    <a:pt x="1261" y="3543"/>
                  </a:lnTo>
                  <a:lnTo>
                    <a:pt x="1261" y="3541"/>
                  </a:lnTo>
                  <a:lnTo>
                    <a:pt x="1249" y="3524"/>
                  </a:lnTo>
                  <a:lnTo>
                    <a:pt x="1242" y="3520"/>
                  </a:lnTo>
                  <a:lnTo>
                    <a:pt x="1232" y="3512"/>
                  </a:lnTo>
                  <a:lnTo>
                    <a:pt x="1228" y="3512"/>
                  </a:lnTo>
                  <a:lnTo>
                    <a:pt x="1225" y="3512"/>
                  </a:lnTo>
                  <a:lnTo>
                    <a:pt x="1223" y="3512"/>
                  </a:lnTo>
                  <a:lnTo>
                    <a:pt x="1218" y="3510"/>
                  </a:lnTo>
                  <a:lnTo>
                    <a:pt x="1218" y="3505"/>
                  </a:lnTo>
                  <a:lnTo>
                    <a:pt x="1218" y="3503"/>
                  </a:lnTo>
                  <a:lnTo>
                    <a:pt x="1218" y="3501"/>
                  </a:lnTo>
                  <a:lnTo>
                    <a:pt x="1218" y="3498"/>
                  </a:lnTo>
                  <a:lnTo>
                    <a:pt x="1214" y="3482"/>
                  </a:lnTo>
                  <a:lnTo>
                    <a:pt x="1204" y="3479"/>
                  </a:lnTo>
                  <a:lnTo>
                    <a:pt x="1180" y="3484"/>
                  </a:lnTo>
                  <a:lnTo>
                    <a:pt x="1157" y="3482"/>
                  </a:lnTo>
                  <a:lnTo>
                    <a:pt x="1145" y="3477"/>
                  </a:lnTo>
                  <a:lnTo>
                    <a:pt x="1133" y="3470"/>
                  </a:lnTo>
                  <a:lnTo>
                    <a:pt x="1131" y="3465"/>
                  </a:lnTo>
                  <a:lnTo>
                    <a:pt x="1124" y="3463"/>
                  </a:lnTo>
                  <a:lnTo>
                    <a:pt x="1114" y="3460"/>
                  </a:lnTo>
                  <a:lnTo>
                    <a:pt x="1112" y="3460"/>
                  </a:lnTo>
                  <a:lnTo>
                    <a:pt x="1107" y="3456"/>
                  </a:lnTo>
                  <a:lnTo>
                    <a:pt x="1102" y="3456"/>
                  </a:lnTo>
                  <a:lnTo>
                    <a:pt x="1093" y="3456"/>
                  </a:lnTo>
                  <a:lnTo>
                    <a:pt x="1081" y="3449"/>
                  </a:lnTo>
                  <a:lnTo>
                    <a:pt x="1072" y="3441"/>
                  </a:lnTo>
                  <a:lnTo>
                    <a:pt x="1053" y="3437"/>
                  </a:lnTo>
                  <a:lnTo>
                    <a:pt x="1048" y="3434"/>
                  </a:lnTo>
                  <a:lnTo>
                    <a:pt x="1041" y="3427"/>
                  </a:lnTo>
                  <a:lnTo>
                    <a:pt x="1041" y="3423"/>
                  </a:lnTo>
                  <a:lnTo>
                    <a:pt x="1043" y="3418"/>
                  </a:lnTo>
                  <a:lnTo>
                    <a:pt x="1050" y="3411"/>
                  </a:lnTo>
                  <a:lnTo>
                    <a:pt x="1043" y="3408"/>
                  </a:lnTo>
                  <a:lnTo>
                    <a:pt x="1036" y="3411"/>
                  </a:lnTo>
                  <a:lnTo>
                    <a:pt x="1031" y="3418"/>
                  </a:lnTo>
                  <a:lnTo>
                    <a:pt x="1029" y="3427"/>
                  </a:lnTo>
                  <a:lnTo>
                    <a:pt x="1027" y="3437"/>
                  </a:lnTo>
                  <a:lnTo>
                    <a:pt x="1024" y="3444"/>
                  </a:lnTo>
                  <a:lnTo>
                    <a:pt x="1019" y="3444"/>
                  </a:lnTo>
                  <a:lnTo>
                    <a:pt x="1010" y="3444"/>
                  </a:lnTo>
                  <a:lnTo>
                    <a:pt x="1003" y="3441"/>
                  </a:lnTo>
                  <a:lnTo>
                    <a:pt x="996" y="3437"/>
                  </a:lnTo>
                  <a:lnTo>
                    <a:pt x="991" y="3432"/>
                  </a:lnTo>
                  <a:lnTo>
                    <a:pt x="986" y="3423"/>
                  </a:lnTo>
                  <a:lnTo>
                    <a:pt x="989" y="3418"/>
                  </a:lnTo>
                  <a:lnTo>
                    <a:pt x="1003" y="3404"/>
                  </a:lnTo>
                  <a:lnTo>
                    <a:pt x="1008" y="3399"/>
                  </a:lnTo>
                  <a:lnTo>
                    <a:pt x="1012" y="3385"/>
                  </a:lnTo>
                  <a:lnTo>
                    <a:pt x="1015" y="3368"/>
                  </a:lnTo>
                  <a:lnTo>
                    <a:pt x="1015" y="3354"/>
                  </a:lnTo>
                  <a:lnTo>
                    <a:pt x="1005" y="3344"/>
                  </a:lnTo>
                  <a:lnTo>
                    <a:pt x="1001" y="3344"/>
                  </a:lnTo>
                  <a:lnTo>
                    <a:pt x="998" y="3344"/>
                  </a:lnTo>
                  <a:lnTo>
                    <a:pt x="996" y="3344"/>
                  </a:lnTo>
                  <a:lnTo>
                    <a:pt x="982" y="3337"/>
                  </a:lnTo>
                  <a:lnTo>
                    <a:pt x="972" y="3335"/>
                  </a:lnTo>
                  <a:lnTo>
                    <a:pt x="965" y="3335"/>
                  </a:lnTo>
                  <a:lnTo>
                    <a:pt x="960" y="3337"/>
                  </a:lnTo>
                  <a:lnTo>
                    <a:pt x="958" y="3344"/>
                  </a:lnTo>
                  <a:lnTo>
                    <a:pt x="958" y="3349"/>
                  </a:lnTo>
                  <a:lnTo>
                    <a:pt x="953" y="3352"/>
                  </a:lnTo>
                  <a:lnTo>
                    <a:pt x="949" y="3352"/>
                  </a:lnTo>
                  <a:lnTo>
                    <a:pt x="946" y="3349"/>
                  </a:lnTo>
                  <a:lnTo>
                    <a:pt x="941" y="3349"/>
                  </a:lnTo>
                  <a:lnTo>
                    <a:pt x="941" y="3347"/>
                  </a:lnTo>
                  <a:lnTo>
                    <a:pt x="939" y="3340"/>
                  </a:lnTo>
                  <a:lnTo>
                    <a:pt x="939" y="3335"/>
                  </a:lnTo>
                  <a:lnTo>
                    <a:pt x="939" y="3333"/>
                  </a:lnTo>
                  <a:lnTo>
                    <a:pt x="939" y="3330"/>
                  </a:lnTo>
                  <a:lnTo>
                    <a:pt x="937" y="3328"/>
                  </a:lnTo>
                  <a:lnTo>
                    <a:pt x="930" y="3325"/>
                  </a:lnTo>
                  <a:lnTo>
                    <a:pt x="927" y="3325"/>
                  </a:lnTo>
                  <a:lnTo>
                    <a:pt x="922" y="3328"/>
                  </a:lnTo>
                  <a:lnTo>
                    <a:pt x="915" y="3328"/>
                  </a:lnTo>
                  <a:lnTo>
                    <a:pt x="911" y="3330"/>
                  </a:lnTo>
                  <a:lnTo>
                    <a:pt x="908" y="3330"/>
                  </a:lnTo>
                  <a:lnTo>
                    <a:pt x="906" y="3328"/>
                  </a:lnTo>
                  <a:lnTo>
                    <a:pt x="906" y="3318"/>
                  </a:lnTo>
                  <a:lnTo>
                    <a:pt x="901" y="3314"/>
                  </a:lnTo>
                  <a:lnTo>
                    <a:pt x="892" y="3309"/>
                  </a:lnTo>
                  <a:lnTo>
                    <a:pt x="892" y="3304"/>
                  </a:lnTo>
                  <a:lnTo>
                    <a:pt x="894" y="3295"/>
                  </a:lnTo>
                  <a:lnTo>
                    <a:pt x="894" y="3283"/>
                  </a:lnTo>
                  <a:lnTo>
                    <a:pt x="899" y="3288"/>
                  </a:lnTo>
                  <a:lnTo>
                    <a:pt x="904" y="3283"/>
                  </a:lnTo>
                  <a:lnTo>
                    <a:pt x="908" y="3281"/>
                  </a:lnTo>
                  <a:lnTo>
                    <a:pt x="937" y="3278"/>
                  </a:lnTo>
                  <a:lnTo>
                    <a:pt x="944" y="3276"/>
                  </a:lnTo>
                  <a:lnTo>
                    <a:pt x="951" y="3271"/>
                  </a:lnTo>
                  <a:lnTo>
                    <a:pt x="956" y="3266"/>
                  </a:lnTo>
                  <a:lnTo>
                    <a:pt x="958" y="3264"/>
                  </a:lnTo>
                  <a:lnTo>
                    <a:pt x="965" y="3250"/>
                  </a:lnTo>
                  <a:lnTo>
                    <a:pt x="967" y="3245"/>
                  </a:lnTo>
                  <a:lnTo>
                    <a:pt x="970" y="3243"/>
                  </a:lnTo>
                  <a:lnTo>
                    <a:pt x="986" y="3231"/>
                  </a:lnTo>
                  <a:lnTo>
                    <a:pt x="989" y="3224"/>
                  </a:lnTo>
                  <a:lnTo>
                    <a:pt x="993" y="3210"/>
                  </a:lnTo>
                  <a:lnTo>
                    <a:pt x="996" y="3195"/>
                  </a:lnTo>
                  <a:lnTo>
                    <a:pt x="1005" y="3172"/>
                  </a:lnTo>
                  <a:lnTo>
                    <a:pt x="1017" y="3101"/>
                  </a:lnTo>
                  <a:lnTo>
                    <a:pt x="1027" y="3077"/>
                  </a:lnTo>
                  <a:lnTo>
                    <a:pt x="1038" y="3023"/>
                  </a:lnTo>
                  <a:lnTo>
                    <a:pt x="1060" y="2902"/>
                  </a:lnTo>
                  <a:lnTo>
                    <a:pt x="1069" y="2843"/>
                  </a:lnTo>
                  <a:lnTo>
                    <a:pt x="1072" y="2814"/>
                  </a:lnTo>
                  <a:lnTo>
                    <a:pt x="1072" y="2810"/>
                  </a:lnTo>
                  <a:lnTo>
                    <a:pt x="1069" y="2798"/>
                  </a:lnTo>
                  <a:lnTo>
                    <a:pt x="1069" y="2793"/>
                  </a:lnTo>
                  <a:lnTo>
                    <a:pt x="1076" y="2781"/>
                  </a:lnTo>
                  <a:lnTo>
                    <a:pt x="1079" y="2779"/>
                  </a:lnTo>
                  <a:lnTo>
                    <a:pt x="1079" y="2774"/>
                  </a:lnTo>
                  <a:lnTo>
                    <a:pt x="1083" y="2755"/>
                  </a:lnTo>
                  <a:lnTo>
                    <a:pt x="1090" y="2746"/>
                  </a:lnTo>
                  <a:lnTo>
                    <a:pt x="1098" y="2746"/>
                  </a:lnTo>
                  <a:lnTo>
                    <a:pt x="1116" y="2750"/>
                  </a:lnTo>
                  <a:lnTo>
                    <a:pt x="1128" y="2750"/>
                  </a:lnTo>
                  <a:lnTo>
                    <a:pt x="1133" y="2746"/>
                  </a:lnTo>
                  <a:lnTo>
                    <a:pt x="1133" y="2738"/>
                  </a:lnTo>
                  <a:lnTo>
                    <a:pt x="1126" y="2731"/>
                  </a:lnTo>
                  <a:lnTo>
                    <a:pt x="1131" y="2731"/>
                  </a:lnTo>
                  <a:lnTo>
                    <a:pt x="1128" y="2724"/>
                  </a:lnTo>
                  <a:lnTo>
                    <a:pt x="1105" y="2703"/>
                  </a:lnTo>
                  <a:lnTo>
                    <a:pt x="1102" y="2701"/>
                  </a:lnTo>
                  <a:lnTo>
                    <a:pt x="1100" y="2701"/>
                  </a:lnTo>
                  <a:lnTo>
                    <a:pt x="1100" y="2698"/>
                  </a:lnTo>
                  <a:lnTo>
                    <a:pt x="1098" y="2698"/>
                  </a:lnTo>
                  <a:lnTo>
                    <a:pt x="1095" y="2698"/>
                  </a:lnTo>
                  <a:lnTo>
                    <a:pt x="1095" y="2701"/>
                  </a:lnTo>
                  <a:lnTo>
                    <a:pt x="1093" y="2701"/>
                  </a:lnTo>
                  <a:lnTo>
                    <a:pt x="1093" y="2703"/>
                  </a:lnTo>
                  <a:lnTo>
                    <a:pt x="1093" y="2703"/>
                  </a:lnTo>
                  <a:lnTo>
                    <a:pt x="1090" y="2708"/>
                  </a:lnTo>
                  <a:lnTo>
                    <a:pt x="1076" y="2729"/>
                  </a:lnTo>
                  <a:lnTo>
                    <a:pt x="1074" y="2748"/>
                  </a:lnTo>
                  <a:lnTo>
                    <a:pt x="1069" y="2757"/>
                  </a:lnTo>
                  <a:lnTo>
                    <a:pt x="1067" y="2762"/>
                  </a:lnTo>
                  <a:lnTo>
                    <a:pt x="1090" y="2552"/>
                  </a:lnTo>
                  <a:lnTo>
                    <a:pt x="1102" y="2485"/>
                  </a:lnTo>
                  <a:lnTo>
                    <a:pt x="1109" y="2395"/>
                  </a:lnTo>
                  <a:lnTo>
                    <a:pt x="1112" y="2388"/>
                  </a:lnTo>
                  <a:lnTo>
                    <a:pt x="1121" y="2367"/>
                  </a:lnTo>
                  <a:lnTo>
                    <a:pt x="1126" y="2360"/>
                  </a:lnTo>
                  <a:lnTo>
                    <a:pt x="1131" y="2360"/>
                  </a:lnTo>
                  <a:lnTo>
                    <a:pt x="1135" y="2360"/>
                  </a:lnTo>
                  <a:lnTo>
                    <a:pt x="1135" y="2362"/>
                  </a:lnTo>
                  <a:lnTo>
                    <a:pt x="1135" y="2367"/>
                  </a:lnTo>
                  <a:lnTo>
                    <a:pt x="1135" y="2372"/>
                  </a:lnTo>
                  <a:lnTo>
                    <a:pt x="1133" y="2372"/>
                  </a:lnTo>
                  <a:lnTo>
                    <a:pt x="1133" y="2374"/>
                  </a:lnTo>
                  <a:lnTo>
                    <a:pt x="1133" y="2376"/>
                  </a:lnTo>
                  <a:lnTo>
                    <a:pt x="1133" y="2379"/>
                  </a:lnTo>
                  <a:lnTo>
                    <a:pt x="1138" y="2383"/>
                  </a:lnTo>
                  <a:lnTo>
                    <a:pt x="1140" y="2388"/>
                  </a:lnTo>
                  <a:lnTo>
                    <a:pt x="1159" y="2402"/>
                  </a:lnTo>
                  <a:lnTo>
                    <a:pt x="1173" y="2412"/>
                  </a:lnTo>
                  <a:lnTo>
                    <a:pt x="1178" y="2412"/>
                  </a:lnTo>
                  <a:lnTo>
                    <a:pt x="1214" y="2454"/>
                  </a:lnTo>
                  <a:lnTo>
                    <a:pt x="1221" y="2466"/>
                  </a:lnTo>
                  <a:lnTo>
                    <a:pt x="1225" y="2478"/>
                  </a:lnTo>
                  <a:lnTo>
                    <a:pt x="1225" y="2488"/>
                  </a:lnTo>
                  <a:lnTo>
                    <a:pt x="1230" y="2504"/>
                  </a:lnTo>
                  <a:lnTo>
                    <a:pt x="1235" y="2542"/>
                  </a:lnTo>
                  <a:lnTo>
                    <a:pt x="1235" y="2547"/>
                  </a:lnTo>
                  <a:lnTo>
                    <a:pt x="1244" y="2573"/>
                  </a:lnTo>
                  <a:lnTo>
                    <a:pt x="1256" y="2587"/>
                  </a:lnTo>
                  <a:lnTo>
                    <a:pt x="1268" y="2599"/>
                  </a:lnTo>
                  <a:lnTo>
                    <a:pt x="1277" y="2604"/>
                  </a:lnTo>
                  <a:lnTo>
                    <a:pt x="1280" y="2606"/>
                  </a:lnTo>
                  <a:lnTo>
                    <a:pt x="1282" y="2613"/>
                  </a:lnTo>
                  <a:lnTo>
                    <a:pt x="1282" y="2615"/>
                  </a:lnTo>
                  <a:lnTo>
                    <a:pt x="1282" y="2623"/>
                  </a:lnTo>
                  <a:lnTo>
                    <a:pt x="1282" y="2632"/>
                  </a:lnTo>
                  <a:lnTo>
                    <a:pt x="1282" y="2641"/>
                  </a:lnTo>
                  <a:lnTo>
                    <a:pt x="1284" y="2649"/>
                  </a:lnTo>
                  <a:lnTo>
                    <a:pt x="1289" y="2651"/>
                  </a:lnTo>
                  <a:lnTo>
                    <a:pt x="1289" y="2644"/>
                  </a:lnTo>
                  <a:lnTo>
                    <a:pt x="1287" y="2632"/>
                  </a:lnTo>
                  <a:lnTo>
                    <a:pt x="1284" y="2627"/>
                  </a:lnTo>
                  <a:lnTo>
                    <a:pt x="1289" y="2615"/>
                  </a:lnTo>
                  <a:lnTo>
                    <a:pt x="1284" y="2606"/>
                  </a:lnTo>
                  <a:lnTo>
                    <a:pt x="1277" y="2599"/>
                  </a:lnTo>
                  <a:lnTo>
                    <a:pt x="1270" y="2594"/>
                  </a:lnTo>
                  <a:lnTo>
                    <a:pt x="1280" y="2596"/>
                  </a:lnTo>
                  <a:lnTo>
                    <a:pt x="1289" y="2596"/>
                  </a:lnTo>
                  <a:lnTo>
                    <a:pt x="1296" y="2601"/>
                  </a:lnTo>
                  <a:lnTo>
                    <a:pt x="1301" y="2606"/>
                  </a:lnTo>
                  <a:lnTo>
                    <a:pt x="1294" y="2594"/>
                  </a:lnTo>
                  <a:lnTo>
                    <a:pt x="1282" y="2587"/>
                  </a:lnTo>
                  <a:lnTo>
                    <a:pt x="1270" y="2582"/>
                  </a:lnTo>
                  <a:lnTo>
                    <a:pt x="1258" y="2575"/>
                  </a:lnTo>
                  <a:lnTo>
                    <a:pt x="1254" y="2563"/>
                  </a:lnTo>
                  <a:lnTo>
                    <a:pt x="1249" y="2549"/>
                  </a:lnTo>
                  <a:lnTo>
                    <a:pt x="1240" y="2469"/>
                  </a:lnTo>
                  <a:lnTo>
                    <a:pt x="1235" y="2452"/>
                  </a:lnTo>
                  <a:lnTo>
                    <a:pt x="1225" y="2424"/>
                  </a:lnTo>
                  <a:lnTo>
                    <a:pt x="1221" y="2412"/>
                  </a:lnTo>
                  <a:lnTo>
                    <a:pt x="1214" y="2402"/>
                  </a:lnTo>
                  <a:lnTo>
                    <a:pt x="1199" y="2386"/>
                  </a:lnTo>
                  <a:lnTo>
                    <a:pt x="1157" y="2353"/>
                  </a:lnTo>
                  <a:lnTo>
                    <a:pt x="1157" y="2353"/>
                  </a:lnTo>
                  <a:lnTo>
                    <a:pt x="1154" y="2343"/>
                  </a:lnTo>
                  <a:lnTo>
                    <a:pt x="1154" y="2341"/>
                  </a:lnTo>
                  <a:lnTo>
                    <a:pt x="1143" y="2338"/>
                  </a:lnTo>
                  <a:lnTo>
                    <a:pt x="1128" y="2322"/>
                  </a:lnTo>
                  <a:lnTo>
                    <a:pt x="1119" y="2317"/>
                  </a:lnTo>
                  <a:lnTo>
                    <a:pt x="1114" y="2317"/>
                  </a:lnTo>
                  <a:lnTo>
                    <a:pt x="1107" y="2315"/>
                  </a:lnTo>
                  <a:lnTo>
                    <a:pt x="1105" y="2310"/>
                  </a:lnTo>
                  <a:lnTo>
                    <a:pt x="1100" y="2305"/>
                  </a:lnTo>
                  <a:lnTo>
                    <a:pt x="1095" y="2301"/>
                  </a:lnTo>
                  <a:lnTo>
                    <a:pt x="1083" y="2303"/>
                  </a:lnTo>
                  <a:lnTo>
                    <a:pt x="1079" y="2301"/>
                  </a:lnTo>
                  <a:lnTo>
                    <a:pt x="1086" y="2270"/>
                  </a:lnTo>
                  <a:lnTo>
                    <a:pt x="1086" y="2265"/>
                  </a:lnTo>
                  <a:lnTo>
                    <a:pt x="1105" y="2258"/>
                  </a:lnTo>
                  <a:lnTo>
                    <a:pt x="1109" y="2260"/>
                  </a:lnTo>
                  <a:lnTo>
                    <a:pt x="1128" y="2282"/>
                  </a:lnTo>
                  <a:lnTo>
                    <a:pt x="1133" y="2284"/>
                  </a:lnTo>
                  <a:lnTo>
                    <a:pt x="1135" y="2289"/>
                  </a:lnTo>
                  <a:lnTo>
                    <a:pt x="1157" y="2298"/>
                  </a:lnTo>
                  <a:lnTo>
                    <a:pt x="1150" y="2291"/>
                  </a:lnTo>
                  <a:lnTo>
                    <a:pt x="1124" y="2267"/>
                  </a:lnTo>
                  <a:lnTo>
                    <a:pt x="1116" y="2258"/>
                  </a:lnTo>
                  <a:lnTo>
                    <a:pt x="1114" y="2256"/>
                  </a:lnTo>
                  <a:lnTo>
                    <a:pt x="1114" y="2251"/>
                  </a:lnTo>
                  <a:lnTo>
                    <a:pt x="1112" y="2244"/>
                  </a:lnTo>
                  <a:lnTo>
                    <a:pt x="1112" y="2237"/>
                  </a:lnTo>
                  <a:lnTo>
                    <a:pt x="1109" y="2232"/>
                  </a:lnTo>
                  <a:lnTo>
                    <a:pt x="1112" y="2232"/>
                  </a:lnTo>
                  <a:lnTo>
                    <a:pt x="1114" y="2230"/>
                  </a:lnTo>
                  <a:lnTo>
                    <a:pt x="1116" y="2227"/>
                  </a:lnTo>
                  <a:lnTo>
                    <a:pt x="1116" y="2225"/>
                  </a:lnTo>
                  <a:lnTo>
                    <a:pt x="1121" y="2220"/>
                  </a:lnTo>
                  <a:lnTo>
                    <a:pt x="1126" y="2218"/>
                  </a:lnTo>
                  <a:lnTo>
                    <a:pt x="1128" y="2218"/>
                  </a:lnTo>
                  <a:lnTo>
                    <a:pt x="1131" y="2218"/>
                  </a:lnTo>
                  <a:lnTo>
                    <a:pt x="1133" y="2218"/>
                  </a:lnTo>
                  <a:lnTo>
                    <a:pt x="1133" y="2213"/>
                  </a:lnTo>
                  <a:lnTo>
                    <a:pt x="1133" y="2208"/>
                  </a:lnTo>
                  <a:lnTo>
                    <a:pt x="1131" y="2204"/>
                  </a:lnTo>
                  <a:lnTo>
                    <a:pt x="1128" y="2201"/>
                  </a:lnTo>
                  <a:lnTo>
                    <a:pt x="1128" y="2199"/>
                  </a:lnTo>
                  <a:lnTo>
                    <a:pt x="1128" y="2196"/>
                  </a:lnTo>
                  <a:lnTo>
                    <a:pt x="1133" y="2194"/>
                  </a:lnTo>
                  <a:lnTo>
                    <a:pt x="1133" y="2192"/>
                  </a:lnTo>
                  <a:lnTo>
                    <a:pt x="1128" y="2189"/>
                  </a:lnTo>
                  <a:lnTo>
                    <a:pt x="1126" y="2182"/>
                  </a:lnTo>
                  <a:lnTo>
                    <a:pt x="1121" y="2168"/>
                  </a:lnTo>
                  <a:lnTo>
                    <a:pt x="1128" y="2173"/>
                  </a:lnTo>
                  <a:lnTo>
                    <a:pt x="1133" y="2173"/>
                  </a:lnTo>
                  <a:lnTo>
                    <a:pt x="1138" y="2170"/>
                  </a:lnTo>
                  <a:lnTo>
                    <a:pt x="1140" y="2163"/>
                  </a:lnTo>
                  <a:lnTo>
                    <a:pt x="1140" y="2161"/>
                  </a:lnTo>
                  <a:lnTo>
                    <a:pt x="1138" y="2159"/>
                  </a:lnTo>
                  <a:lnTo>
                    <a:pt x="1138" y="2156"/>
                  </a:lnTo>
                  <a:lnTo>
                    <a:pt x="1135" y="2154"/>
                  </a:lnTo>
                  <a:lnTo>
                    <a:pt x="1131" y="2152"/>
                  </a:lnTo>
                  <a:lnTo>
                    <a:pt x="1128" y="2149"/>
                  </a:lnTo>
                  <a:lnTo>
                    <a:pt x="1128" y="2144"/>
                  </a:lnTo>
                  <a:lnTo>
                    <a:pt x="1126" y="2140"/>
                  </a:lnTo>
                  <a:lnTo>
                    <a:pt x="1126" y="2135"/>
                  </a:lnTo>
                  <a:lnTo>
                    <a:pt x="1126" y="2133"/>
                  </a:lnTo>
                  <a:lnTo>
                    <a:pt x="1126" y="2133"/>
                  </a:lnTo>
                  <a:lnTo>
                    <a:pt x="1121" y="2130"/>
                  </a:lnTo>
                  <a:lnTo>
                    <a:pt x="1121" y="2130"/>
                  </a:lnTo>
                  <a:lnTo>
                    <a:pt x="1119" y="2128"/>
                  </a:lnTo>
                  <a:lnTo>
                    <a:pt x="1116" y="2128"/>
                  </a:lnTo>
                  <a:lnTo>
                    <a:pt x="1116" y="2125"/>
                  </a:lnTo>
                  <a:lnTo>
                    <a:pt x="1121" y="2121"/>
                  </a:lnTo>
                  <a:lnTo>
                    <a:pt x="1114" y="2116"/>
                  </a:lnTo>
                  <a:lnTo>
                    <a:pt x="1112" y="2116"/>
                  </a:lnTo>
                  <a:lnTo>
                    <a:pt x="1109" y="2116"/>
                  </a:lnTo>
                  <a:lnTo>
                    <a:pt x="1109" y="2114"/>
                  </a:lnTo>
                  <a:lnTo>
                    <a:pt x="1112" y="2111"/>
                  </a:lnTo>
                  <a:lnTo>
                    <a:pt x="1109" y="2109"/>
                  </a:lnTo>
                  <a:lnTo>
                    <a:pt x="1109" y="2109"/>
                  </a:lnTo>
                  <a:lnTo>
                    <a:pt x="1105" y="2109"/>
                  </a:lnTo>
                  <a:lnTo>
                    <a:pt x="1102" y="2109"/>
                  </a:lnTo>
                  <a:lnTo>
                    <a:pt x="1098" y="2109"/>
                  </a:lnTo>
                  <a:lnTo>
                    <a:pt x="1095" y="2109"/>
                  </a:lnTo>
                  <a:lnTo>
                    <a:pt x="1093" y="2104"/>
                  </a:lnTo>
                  <a:lnTo>
                    <a:pt x="1093" y="2102"/>
                  </a:lnTo>
                  <a:lnTo>
                    <a:pt x="1095" y="2097"/>
                  </a:lnTo>
                  <a:lnTo>
                    <a:pt x="1098" y="2095"/>
                  </a:lnTo>
                  <a:lnTo>
                    <a:pt x="1100" y="2092"/>
                  </a:lnTo>
                  <a:lnTo>
                    <a:pt x="1100" y="2083"/>
                  </a:lnTo>
                  <a:lnTo>
                    <a:pt x="1102" y="2078"/>
                  </a:lnTo>
                  <a:lnTo>
                    <a:pt x="1124" y="2066"/>
                  </a:lnTo>
                  <a:lnTo>
                    <a:pt x="1126" y="2062"/>
                  </a:lnTo>
                  <a:lnTo>
                    <a:pt x="1126" y="2057"/>
                  </a:lnTo>
                  <a:lnTo>
                    <a:pt x="1124" y="2054"/>
                  </a:lnTo>
                  <a:lnTo>
                    <a:pt x="1124" y="2047"/>
                  </a:lnTo>
                  <a:lnTo>
                    <a:pt x="1116" y="2038"/>
                  </a:lnTo>
                  <a:lnTo>
                    <a:pt x="1105" y="2038"/>
                  </a:lnTo>
                  <a:lnTo>
                    <a:pt x="1093" y="2043"/>
                  </a:lnTo>
                  <a:lnTo>
                    <a:pt x="1093" y="2057"/>
                  </a:lnTo>
                  <a:lnTo>
                    <a:pt x="1086" y="2054"/>
                  </a:lnTo>
                  <a:lnTo>
                    <a:pt x="1079" y="2047"/>
                  </a:lnTo>
                  <a:lnTo>
                    <a:pt x="1074" y="2040"/>
                  </a:lnTo>
                  <a:lnTo>
                    <a:pt x="1069" y="2038"/>
                  </a:lnTo>
                  <a:lnTo>
                    <a:pt x="1067" y="2038"/>
                  </a:lnTo>
                  <a:lnTo>
                    <a:pt x="1057" y="2031"/>
                  </a:lnTo>
                  <a:lnTo>
                    <a:pt x="1050" y="2026"/>
                  </a:lnTo>
                  <a:lnTo>
                    <a:pt x="1048" y="2024"/>
                  </a:lnTo>
                  <a:lnTo>
                    <a:pt x="1031" y="2028"/>
                  </a:lnTo>
                  <a:lnTo>
                    <a:pt x="1024" y="2028"/>
                  </a:lnTo>
                  <a:lnTo>
                    <a:pt x="1022" y="2019"/>
                  </a:lnTo>
                  <a:lnTo>
                    <a:pt x="1019" y="2010"/>
                  </a:lnTo>
                  <a:lnTo>
                    <a:pt x="1015" y="2000"/>
                  </a:lnTo>
                  <a:lnTo>
                    <a:pt x="1008" y="1995"/>
                  </a:lnTo>
                  <a:lnTo>
                    <a:pt x="1001" y="1993"/>
                  </a:lnTo>
                  <a:lnTo>
                    <a:pt x="979" y="1993"/>
                  </a:lnTo>
                  <a:lnTo>
                    <a:pt x="972" y="1991"/>
                  </a:lnTo>
                  <a:lnTo>
                    <a:pt x="975" y="1986"/>
                  </a:lnTo>
                  <a:lnTo>
                    <a:pt x="970" y="1981"/>
                  </a:lnTo>
                  <a:lnTo>
                    <a:pt x="956" y="1976"/>
                  </a:lnTo>
                  <a:lnTo>
                    <a:pt x="946" y="1967"/>
                  </a:lnTo>
                  <a:lnTo>
                    <a:pt x="937" y="1965"/>
                  </a:lnTo>
                  <a:lnTo>
                    <a:pt x="934" y="1962"/>
                  </a:lnTo>
                  <a:lnTo>
                    <a:pt x="932" y="1960"/>
                  </a:lnTo>
                  <a:lnTo>
                    <a:pt x="927" y="1950"/>
                  </a:lnTo>
                  <a:lnTo>
                    <a:pt x="925" y="1946"/>
                  </a:lnTo>
                  <a:lnTo>
                    <a:pt x="925" y="1950"/>
                  </a:lnTo>
                  <a:lnTo>
                    <a:pt x="927" y="1957"/>
                  </a:lnTo>
                  <a:lnTo>
                    <a:pt x="927" y="1962"/>
                  </a:lnTo>
                  <a:lnTo>
                    <a:pt x="925" y="1965"/>
                  </a:lnTo>
                  <a:lnTo>
                    <a:pt x="922" y="1962"/>
                  </a:lnTo>
                  <a:lnTo>
                    <a:pt x="920" y="1957"/>
                  </a:lnTo>
                  <a:lnTo>
                    <a:pt x="915" y="1927"/>
                  </a:lnTo>
                  <a:lnTo>
                    <a:pt x="915" y="1920"/>
                  </a:lnTo>
                  <a:lnTo>
                    <a:pt x="911" y="1917"/>
                  </a:lnTo>
                  <a:lnTo>
                    <a:pt x="908" y="1912"/>
                  </a:lnTo>
                  <a:lnTo>
                    <a:pt x="908" y="1905"/>
                  </a:lnTo>
                  <a:lnTo>
                    <a:pt x="906" y="1901"/>
                  </a:lnTo>
                  <a:lnTo>
                    <a:pt x="901" y="1896"/>
                  </a:lnTo>
                  <a:lnTo>
                    <a:pt x="899" y="1891"/>
                  </a:lnTo>
                  <a:lnTo>
                    <a:pt x="894" y="1889"/>
                  </a:lnTo>
                  <a:lnTo>
                    <a:pt x="892" y="1877"/>
                  </a:lnTo>
                  <a:lnTo>
                    <a:pt x="887" y="1875"/>
                  </a:lnTo>
                  <a:lnTo>
                    <a:pt x="882" y="1872"/>
                  </a:lnTo>
                  <a:lnTo>
                    <a:pt x="878" y="1872"/>
                  </a:lnTo>
                  <a:lnTo>
                    <a:pt x="875" y="1867"/>
                  </a:lnTo>
                  <a:lnTo>
                    <a:pt x="868" y="1851"/>
                  </a:lnTo>
                  <a:lnTo>
                    <a:pt x="852" y="1832"/>
                  </a:lnTo>
                  <a:lnTo>
                    <a:pt x="842" y="1827"/>
                  </a:lnTo>
                  <a:lnTo>
                    <a:pt x="835" y="1823"/>
                  </a:lnTo>
                  <a:lnTo>
                    <a:pt x="833" y="1820"/>
                  </a:lnTo>
                  <a:lnTo>
                    <a:pt x="830" y="1813"/>
                  </a:lnTo>
                  <a:lnTo>
                    <a:pt x="828" y="1806"/>
                  </a:lnTo>
                  <a:lnTo>
                    <a:pt x="828" y="1799"/>
                  </a:lnTo>
                  <a:lnTo>
                    <a:pt x="830" y="1789"/>
                  </a:lnTo>
                  <a:lnTo>
                    <a:pt x="833" y="1785"/>
                  </a:lnTo>
                  <a:lnTo>
                    <a:pt x="840" y="1780"/>
                  </a:lnTo>
                  <a:lnTo>
                    <a:pt x="837" y="1773"/>
                  </a:lnTo>
                  <a:lnTo>
                    <a:pt x="842" y="1768"/>
                  </a:lnTo>
                  <a:lnTo>
                    <a:pt x="854" y="1763"/>
                  </a:lnTo>
                  <a:lnTo>
                    <a:pt x="856" y="1756"/>
                  </a:lnTo>
                  <a:lnTo>
                    <a:pt x="863" y="1740"/>
                  </a:lnTo>
                  <a:lnTo>
                    <a:pt x="866" y="1733"/>
                  </a:lnTo>
                  <a:lnTo>
                    <a:pt x="870" y="1730"/>
                  </a:lnTo>
                  <a:lnTo>
                    <a:pt x="870" y="1723"/>
                  </a:lnTo>
                  <a:lnTo>
                    <a:pt x="868" y="1714"/>
                  </a:lnTo>
                  <a:lnTo>
                    <a:pt x="866" y="1709"/>
                  </a:lnTo>
                  <a:lnTo>
                    <a:pt x="861" y="1704"/>
                  </a:lnTo>
                  <a:lnTo>
                    <a:pt x="844" y="1695"/>
                  </a:lnTo>
                  <a:lnTo>
                    <a:pt x="811" y="1688"/>
                  </a:lnTo>
                  <a:lnTo>
                    <a:pt x="799" y="1683"/>
                  </a:lnTo>
                  <a:lnTo>
                    <a:pt x="804" y="1681"/>
                  </a:lnTo>
                  <a:lnTo>
                    <a:pt x="807" y="1676"/>
                  </a:lnTo>
                  <a:lnTo>
                    <a:pt x="811" y="1673"/>
                  </a:lnTo>
                  <a:lnTo>
                    <a:pt x="821" y="1673"/>
                  </a:lnTo>
                  <a:lnTo>
                    <a:pt x="823" y="1671"/>
                  </a:lnTo>
                  <a:lnTo>
                    <a:pt x="823" y="1669"/>
                  </a:lnTo>
                  <a:lnTo>
                    <a:pt x="825" y="1662"/>
                  </a:lnTo>
                  <a:lnTo>
                    <a:pt x="825" y="1657"/>
                  </a:lnTo>
                  <a:lnTo>
                    <a:pt x="821" y="1650"/>
                  </a:lnTo>
                  <a:lnTo>
                    <a:pt x="821" y="1643"/>
                  </a:lnTo>
                  <a:lnTo>
                    <a:pt x="821" y="1638"/>
                  </a:lnTo>
                  <a:lnTo>
                    <a:pt x="823" y="1633"/>
                  </a:lnTo>
                  <a:lnTo>
                    <a:pt x="825" y="1628"/>
                  </a:lnTo>
                  <a:lnTo>
                    <a:pt x="828" y="1624"/>
                  </a:lnTo>
                  <a:lnTo>
                    <a:pt x="835" y="1621"/>
                  </a:lnTo>
                  <a:lnTo>
                    <a:pt x="861" y="1619"/>
                  </a:lnTo>
                  <a:lnTo>
                    <a:pt x="863" y="1617"/>
                  </a:lnTo>
                  <a:lnTo>
                    <a:pt x="866" y="1617"/>
                  </a:lnTo>
                  <a:lnTo>
                    <a:pt x="868" y="1617"/>
                  </a:lnTo>
                  <a:lnTo>
                    <a:pt x="870" y="1619"/>
                  </a:lnTo>
                  <a:lnTo>
                    <a:pt x="873" y="1621"/>
                  </a:lnTo>
                  <a:lnTo>
                    <a:pt x="887" y="1626"/>
                  </a:lnTo>
                  <a:lnTo>
                    <a:pt x="892" y="1626"/>
                  </a:lnTo>
                  <a:lnTo>
                    <a:pt x="889" y="1624"/>
                  </a:lnTo>
                  <a:lnTo>
                    <a:pt x="892" y="1624"/>
                  </a:lnTo>
                  <a:lnTo>
                    <a:pt x="896" y="1624"/>
                  </a:lnTo>
                  <a:lnTo>
                    <a:pt x="899" y="1626"/>
                  </a:lnTo>
                  <a:lnTo>
                    <a:pt x="901" y="1628"/>
                  </a:lnTo>
                  <a:lnTo>
                    <a:pt x="894" y="1628"/>
                  </a:lnTo>
                  <a:lnTo>
                    <a:pt x="894" y="1631"/>
                  </a:lnTo>
                  <a:lnTo>
                    <a:pt x="906" y="1640"/>
                  </a:lnTo>
                  <a:lnTo>
                    <a:pt x="918" y="1643"/>
                  </a:lnTo>
                  <a:lnTo>
                    <a:pt x="922" y="1645"/>
                  </a:lnTo>
                  <a:lnTo>
                    <a:pt x="927" y="1652"/>
                  </a:lnTo>
                  <a:lnTo>
                    <a:pt x="934" y="1654"/>
                  </a:lnTo>
                  <a:lnTo>
                    <a:pt x="951" y="1657"/>
                  </a:lnTo>
                  <a:lnTo>
                    <a:pt x="944" y="1652"/>
                  </a:lnTo>
                  <a:lnTo>
                    <a:pt x="932" y="1650"/>
                  </a:lnTo>
                  <a:lnTo>
                    <a:pt x="927" y="1645"/>
                  </a:lnTo>
                  <a:lnTo>
                    <a:pt x="918" y="1636"/>
                  </a:lnTo>
                  <a:lnTo>
                    <a:pt x="908" y="1626"/>
                  </a:lnTo>
                  <a:lnTo>
                    <a:pt x="899" y="1619"/>
                  </a:lnTo>
                  <a:lnTo>
                    <a:pt x="894" y="1617"/>
                  </a:lnTo>
                  <a:lnTo>
                    <a:pt x="887" y="1617"/>
                  </a:lnTo>
                  <a:lnTo>
                    <a:pt x="885" y="1617"/>
                  </a:lnTo>
                  <a:lnTo>
                    <a:pt x="880" y="1612"/>
                  </a:lnTo>
                  <a:lnTo>
                    <a:pt x="868" y="1607"/>
                  </a:lnTo>
                  <a:lnTo>
                    <a:pt x="830" y="1610"/>
                  </a:lnTo>
                  <a:lnTo>
                    <a:pt x="821" y="1614"/>
                  </a:lnTo>
                  <a:lnTo>
                    <a:pt x="818" y="1619"/>
                  </a:lnTo>
                  <a:lnTo>
                    <a:pt x="816" y="1621"/>
                  </a:lnTo>
                  <a:lnTo>
                    <a:pt x="814" y="1624"/>
                  </a:lnTo>
                  <a:lnTo>
                    <a:pt x="811" y="1626"/>
                  </a:lnTo>
                  <a:lnTo>
                    <a:pt x="804" y="1628"/>
                  </a:lnTo>
                  <a:lnTo>
                    <a:pt x="797" y="1636"/>
                  </a:lnTo>
                  <a:lnTo>
                    <a:pt x="790" y="1638"/>
                  </a:lnTo>
                  <a:lnTo>
                    <a:pt x="785" y="1638"/>
                  </a:lnTo>
                  <a:lnTo>
                    <a:pt x="781" y="1636"/>
                  </a:lnTo>
                  <a:lnTo>
                    <a:pt x="776" y="1631"/>
                  </a:lnTo>
                  <a:lnTo>
                    <a:pt x="769" y="1621"/>
                  </a:lnTo>
                  <a:lnTo>
                    <a:pt x="764" y="1619"/>
                  </a:lnTo>
                  <a:lnTo>
                    <a:pt x="759" y="1619"/>
                  </a:lnTo>
                  <a:lnTo>
                    <a:pt x="757" y="1619"/>
                  </a:lnTo>
                  <a:lnTo>
                    <a:pt x="754" y="1619"/>
                  </a:lnTo>
                  <a:lnTo>
                    <a:pt x="752" y="1621"/>
                  </a:lnTo>
                  <a:lnTo>
                    <a:pt x="750" y="1624"/>
                  </a:lnTo>
                  <a:lnTo>
                    <a:pt x="750" y="1626"/>
                  </a:lnTo>
                  <a:lnTo>
                    <a:pt x="750" y="1628"/>
                  </a:lnTo>
                  <a:lnTo>
                    <a:pt x="743" y="1626"/>
                  </a:lnTo>
                  <a:lnTo>
                    <a:pt x="714" y="1612"/>
                  </a:lnTo>
                  <a:lnTo>
                    <a:pt x="714" y="1610"/>
                  </a:lnTo>
                  <a:lnTo>
                    <a:pt x="721" y="1610"/>
                  </a:lnTo>
                  <a:lnTo>
                    <a:pt x="733" y="1617"/>
                  </a:lnTo>
                  <a:lnTo>
                    <a:pt x="740" y="1617"/>
                  </a:lnTo>
                  <a:lnTo>
                    <a:pt x="745" y="1610"/>
                  </a:lnTo>
                  <a:lnTo>
                    <a:pt x="743" y="1605"/>
                  </a:lnTo>
                  <a:lnTo>
                    <a:pt x="738" y="1598"/>
                  </a:lnTo>
                  <a:lnTo>
                    <a:pt x="733" y="1593"/>
                  </a:lnTo>
                  <a:lnTo>
                    <a:pt x="731" y="1593"/>
                  </a:lnTo>
                  <a:lnTo>
                    <a:pt x="731" y="1593"/>
                  </a:lnTo>
                  <a:lnTo>
                    <a:pt x="728" y="1595"/>
                  </a:lnTo>
                  <a:lnTo>
                    <a:pt x="731" y="1598"/>
                  </a:lnTo>
                  <a:lnTo>
                    <a:pt x="731" y="1600"/>
                  </a:lnTo>
                  <a:lnTo>
                    <a:pt x="728" y="1605"/>
                  </a:lnTo>
                  <a:lnTo>
                    <a:pt x="726" y="1605"/>
                  </a:lnTo>
                  <a:lnTo>
                    <a:pt x="726" y="1591"/>
                  </a:lnTo>
                  <a:lnTo>
                    <a:pt x="724" y="1583"/>
                  </a:lnTo>
                  <a:lnTo>
                    <a:pt x="712" y="1576"/>
                  </a:lnTo>
                  <a:lnTo>
                    <a:pt x="736" y="1562"/>
                  </a:lnTo>
                  <a:lnTo>
                    <a:pt x="738" y="1565"/>
                  </a:lnTo>
                  <a:lnTo>
                    <a:pt x="740" y="1565"/>
                  </a:lnTo>
                  <a:lnTo>
                    <a:pt x="745" y="1567"/>
                  </a:lnTo>
                  <a:lnTo>
                    <a:pt x="745" y="1569"/>
                  </a:lnTo>
                  <a:lnTo>
                    <a:pt x="745" y="1569"/>
                  </a:lnTo>
                  <a:lnTo>
                    <a:pt x="745" y="1569"/>
                  </a:lnTo>
                  <a:lnTo>
                    <a:pt x="745" y="1572"/>
                  </a:lnTo>
                  <a:lnTo>
                    <a:pt x="750" y="1569"/>
                  </a:lnTo>
                  <a:lnTo>
                    <a:pt x="759" y="1565"/>
                  </a:lnTo>
                  <a:lnTo>
                    <a:pt x="759" y="1560"/>
                  </a:lnTo>
                  <a:lnTo>
                    <a:pt x="754" y="1560"/>
                  </a:lnTo>
                  <a:lnTo>
                    <a:pt x="747" y="1560"/>
                  </a:lnTo>
                  <a:lnTo>
                    <a:pt x="743" y="1557"/>
                  </a:lnTo>
                  <a:lnTo>
                    <a:pt x="747" y="1550"/>
                  </a:lnTo>
                  <a:lnTo>
                    <a:pt x="743" y="1548"/>
                  </a:lnTo>
                  <a:lnTo>
                    <a:pt x="736" y="1548"/>
                  </a:lnTo>
                  <a:lnTo>
                    <a:pt x="733" y="1546"/>
                  </a:lnTo>
                  <a:lnTo>
                    <a:pt x="736" y="1536"/>
                  </a:lnTo>
                  <a:lnTo>
                    <a:pt x="731" y="1531"/>
                  </a:lnTo>
                  <a:lnTo>
                    <a:pt x="736" y="1529"/>
                  </a:lnTo>
                  <a:lnTo>
                    <a:pt x="752" y="1527"/>
                  </a:lnTo>
                  <a:lnTo>
                    <a:pt x="764" y="1524"/>
                  </a:lnTo>
                  <a:lnTo>
                    <a:pt x="769" y="1527"/>
                  </a:lnTo>
                  <a:lnTo>
                    <a:pt x="764" y="1524"/>
                  </a:lnTo>
                  <a:lnTo>
                    <a:pt x="757" y="1524"/>
                  </a:lnTo>
                  <a:lnTo>
                    <a:pt x="752" y="1524"/>
                  </a:lnTo>
                  <a:lnTo>
                    <a:pt x="728" y="1515"/>
                  </a:lnTo>
                  <a:lnTo>
                    <a:pt x="726" y="1515"/>
                  </a:lnTo>
                  <a:lnTo>
                    <a:pt x="721" y="1515"/>
                  </a:lnTo>
                  <a:lnTo>
                    <a:pt x="712" y="1517"/>
                  </a:lnTo>
                  <a:lnTo>
                    <a:pt x="700" y="1517"/>
                  </a:lnTo>
                  <a:lnTo>
                    <a:pt x="698" y="1520"/>
                  </a:lnTo>
                  <a:lnTo>
                    <a:pt x="698" y="1520"/>
                  </a:lnTo>
                  <a:lnTo>
                    <a:pt x="695" y="1520"/>
                  </a:lnTo>
                  <a:lnTo>
                    <a:pt x="693" y="1517"/>
                  </a:lnTo>
                  <a:lnTo>
                    <a:pt x="695" y="1517"/>
                  </a:lnTo>
                  <a:lnTo>
                    <a:pt x="702" y="1515"/>
                  </a:lnTo>
                  <a:lnTo>
                    <a:pt x="705" y="1510"/>
                  </a:lnTo>
                  <a:lnTo>
                    <a:pt x="710" y="1503"/>
                  </a:lnTo>
                  <a:lnTo>
                    <a:pt x="705" y="1508"/>
                  </a:lnTo>
                  <a:lnTo>
                    <a:pt x="700" y="1508"/>
                  </a:lnTo>
                  <a:lnTo>
                    <a:pt x="695" y="1508"/>
                  </a:lnTo>
                  <a:lnTo>
                    <a:pt x="691" y="1508"/>
                  </a:lnTo>
                  <a:lnTo>
                    <a:pt x="693" y="1510"/>
                  </a:lnTo>
                  <a:lnTo>
                    <a:pt x="695" y="1510"/>
                  </a:lnTo>
                  <a:lnTo>
                    <a:pt x="695" y="1512"/>
                  </a:lnTo>
                  <a:lnTo>
                    <a:pt x="695" y="1515"/>
                  </a:lnTo>
                  <a:lnTo>
                    <a:pt x="688" y="1515"/>
                  </a:lnTo>
                  <a:lnTo>
                    <a:pt x="686" y="1512"/>
                  </a:lnTo>
                  <a:lnTo>
                    <a:pt x="684" y="1510"/>
                  </a:lnTo>
                  <a:lnTo>
                    <a:pt x="681" y="1522"/>
                  </a:lnTo>
                  <a:lnTo>
                    <a:pt x="679" y="1524"/>
                  </a:lnTo>
                  <a:lnTo>
                    <a:pt x="669" y="1520"/>
                  </a:lnTo>
                  <a:lnTo>
                    <a:pt x="665" y="1520"/>
                  </a:lnTo>
                  <a:lnTo>
                    <a:pt x="648" y="1524"/>
                  </a:lnTo>
                  <a:lnTo>
                    <a:pt x="643" y="1524"/>
                  </a:lnTo>
                  <a:lnTo>
                    <a:pt x="639" y="1524"/>
                  </a:lnTo>
                  <a:lnTo>
                    <a:pt x="634" y="1522"/>
                  </a:lnTo>
                  <a:lnTo>
                    <a:pt x="631" y="1520"/>
                  </a:lnTo>
                  <a:lnTo>
                    <a:pt x="631" y="1517"/>
                  </a:lnTo>
                  <a:lnTo>
                    <a:pt x="627" y="1508"/>
                  </a:lnTo>
                  <a:lnTo>
                    <a:pt x="624" y="1508"/>
                  </a:lnTo>
                  <a:lnTo>
                    <a:pt x="624" y="1505"/>
                  </a:lnTo>
                  <a:lnTo>
                    <a:pt x="622" y="1503"/>
                  </a:lnTo>
                  <a:lnTo>
                    <a:pt x="617" y="1503"/>
                  </a:lnTo>
                  <a:lnTo>
                    <a:pt x="617" y="1503"/>
                  </a:lnTo>
                  <a:lnTo>
                    <a:pt x="617" y="1503"/>
                  </a:lnTo>
                  <a:lnTo>
                    <a:pt x="617" y="1501"/>
                  </a:lnTo>
                  <a:lnTo>
                    <a:pt x="613" y="1498"/>
                  </a:lnTo>
                  <a:lnTo>
                    <a:pt x="617" y="1496"/>
                  </a:lnTo>
                  <a:lnTo>
                    <a:pt x="624" y="1496"/>
                  </a:lnTo>
                  <a:lnTo>
                    <a:pt x="629" y="1503"/>
                  </a:lnTo>
                  <a:lnTo>
                    <a:pt x="631" y="1503"/>
                  </a:lnTo>
                  <a:lnTo>
                    <a:pt x="634" y="1501"/>
                  </a:lnTo>
                  <a:lnTo>
                    <a:pt x="634" y="1501"/>
                  </a:lnTo>
                  <a:lnTo>
                    <a:pt x="636" y="1501"/>
                  </a:lnTo>
                  <a:lnTo>
                    <a:pt x="639" y="1505"/>
                  </a:lnTo>
                  <a:lnTo>
                    <a:pt x="639" y="1501"/>
                  </a:lnTo>
                  <a:lnTo>
                    <a:pt x="641" y="1496"/>
                  </a:lnTo>
                  <a:lnTo>
                    <a:pt x="646" y="1501"/>
                  </a:lnTo>
                  <a:lnTo>
                    <a:pt x="653" y="1503"/>
                  </a:lnTo>
                  <a:lnTo>
                    <a:pt x="660" y="1503"/>
                  </a:lnTo>
                  <a:lnTo>
                    <a:pt x="667" y="1498"/>
                  </a:lnTo>
                  <a:lnTo>
                    <a:pt x="665" y="1496"/>
                  </a:lnTo>
                  <a:lnTo>
                    <a:pt x="676" y="1482"/>
                  </a:lnTo>
                  <a:lnTo>
                    <a:pt x="679" y="1472"/>
                  </a:lnTo>
                  <a:lnTo>
                    <a:pt x="672" y="1465"/>
                  </a:lnTo>
                  <a:lnTo>
                    <a:pt x="672" y="1467"/>
                  </a:lnTo>
                  <a:lnTo>
                    <a:pt x="674" y="1470"/>
                  </a:lnTo>
                  <a:lnTo>
                    <a:pt x="674" y="1472"/>
                  </a:lnTo>
                  <a:lnTo>
                    <a:pt x="674" y="1475"/>
                  </a:lnTo>
                  <a:lnTo>
                    <a:pt x="669" y="1475"/>
                  </a:lnTo>
                  <a:lnTo>
                    <a:pt x="674" y="1479"/>
                  </a:lnTo>
                  <a:lnTo>
                    <a:pt x="672" y="1482"/>
                  </a:lnTo>
                  <a:lnTo>
                    <a:pt x="672" y="1482"/>
                  </a:lnTo>
                  <a:lnTo>
                    <a:pt x="667" y="1482"/>
                  </a:lnTo>
                  <a:lnTo>
                    <a:pt x="667" y="1479"/>
                  </a:lnTo>
                  <a:lnTo>
                    <a:pt x="653" y="1470"/>
                  </a:lnTo>
                  <a:lnTo>
                    <a:pt x="657" y="1470"/>
                  </a:lnTo>
                  <a:lnTo>
                    <a:pt x="665" y="1472"/>
                  </a:lnTo>
                  <a:lnTo>
                    <a:pt x="660" y="1467"/>
                  </a:lnTo>
                  <a:lnTo>
                    <a:pt x="657" y="1465"/>
                  </a:lnTo>
                  <a:lnTo>
                    <a:pt x="648" y="1463"/>
                  </a:lnTo>
                  <a:lnTo>
                    <a:pt x="653" y="1465"/>
                  </a:lnTo>
                  <a:lnTo>
                    <a:pt x="646" y="1470"/>
                  </a:lnTo>
                  <a:lnTo>
                    <a:pt x="631" y="1470"/>
                  </a:lnTo>
                  <a:lnTo>
                    <a:pt x="629" y="1472"/>
                  </a:lnTo>
                  <a:lnTo>
                    <a:pt x="627" y="1477"/>
                  </a:lnTo>
                  <a:lnTo>
                    <a:pt x="620" y="1479"/>
                  </a:lnTo>
                  <a:lnTo>
                    <a:pt x="610" y="1482"/>
                  </a:lnTo>
                  <a:lnTo>
                    <a:pt x="610" y="1479"/>
                  </a:lnTo>
                  <a:lnTo>
                    <a:pt x="613" y="1479"/>
                  </a:lnTo>
                  <a:lnTo>
                    <a:pt x="613" y="1477"/>
                  </a:lnTo>
                  <a:lnTo>
                    <a:pt x="608" y="1477"/>
                  </a:lnTo>
                  <a:lnTo>
                    <a:pt x="608" y="1477"/>
                  </a:lnTo>
                  <a:lnTo>
                    <a:pt x="605" y="1479"/>
                  </a:lnTo>
                  <a:lnTo>
                    <a:pt x="605" y="1479"/>
                  </a:lnTo>
                  <a:lnTo>
                    <a:pt x="603" y="1475"/>
                  </a:lnTo>
                  <a:lnTo>
                    <a:pt x="603" y="1470"/>
                  </a:lnTo>
                  <a:lnTo>
                    <a:pt x="605" y="1467"/>
                  </a:lnTo>
                  <a:lnTo>
                    <a:pt x="608" y="1465"/>
                  </a:lnTo>
                  <a:lnTo>
                    <a:pt x="603" y="1465"/>
                  </a:lnTo>
                  <a:lnTo>
                    <a:pt x="601" y="1463"/>
                  </a:lnTo>
                  <a:lnTo>
                    <a:pt x="598" y="1458"/>
                  </a:lnTo>
                  <a:lnTo>
                    <a:pt x="598" y="1453"/>
                  </a:lnTo>
                  <a:lnTo>
                    <a:pt x="596" y="1453"/>
                  </a:lnTo>
                  <a:lnTo>
                    <a:pt x="596" y="1456"/>
                  </a:lnTo>
                  <a:lnTo>
                    <a:pt x="596" y="1460"/>
                  </a:lnTo>
                  <a:lnTo>
                    <a:pt x="598" y="1465"/>
                  </a:lnTo>
                  <a:lnTo>
                    <a:pt x="596" y="1475"/>
                  </a:lnTo>
                  <a:lnTo>
                    <a:pt x="598" y="1479"/>
                  </a:lnTo>
                  <a:lnTo>
                    <a:pt x="601" y="1484"/>
                  </a:lnTo>
                  <a:lnTo>
                    <a:pt x="603" y="1489"/>
                  </a:lnTo>
                  <a:lnTo>
                    <a:pt x="605" y="1491"/>
                  </a:lnTo>
                  <a:lnTo>
                    <a:pt x="605" y="1494"/>
                  </a:lnTo>
                  <a:lnTo>
                    <a:pt x="605" y="1496"/>
                  </a:lnTo>
                  <a:lnTo>
                    <a:pt x="603" y="1496"/>
                  </a:lnTo>
                  <a:lnTo>
                    <a:pt x="603" y="1496"/>
                  </a:lnTo>
                  <a:lnTo>
                    <a:pt x="601" y="1491"/>
                  </a:lnTo>
                  <a:lnTo>
                    <a:pt x="598" y="1494"/>
                  </a:lnTo>
                  <a:lnTo>
                    <a:pt x="596" y="1489"/>
                  </a:lnTo>
                  <a:lnTo>
                    <a:pt x="594" y="1484"/>
                  </a:lnTo>
                  <a:lnTo>
                    <a:pt x="589" y="1482"/>
                  </a:lnTo>
                  <a:lnTo>
                    <a:pt x="591" y="1486"/>
                  </a:lnTo>
                  <a:lnTo>
                    <a:pt x="589" y="1489"/>
                  </a:lnTo>
                  <a:lnTo>
                    <a:pt x="587" y="1489"/>
                  </a:lnTo>
                  <a:lnTo>
                    <a:pt x="584" y="1484"/>
                  </a:lnTo>
                  <a:lnTo>
                    <a:pt x="584" y="1477"/>
                  </a:lnTo>
                  <a:lnTo>
                    <a:pt x="582" y="1477"/>
                  </a:lnTo>
                  <a:lnTo>
                    <a:pt x="582" y="1482"/>
                  </a:lnTo>
                  <a:lnTo>
                    <a:pt x="582" y="1486"/>
                  </a:lnTo>
                  <a:lnTo>
                    <a:pt x="579" y="1486"/>
                  </a:lnTo>
                  <a:lnTo>
                    <a:pt x="577" y="1486"/>
                  </a:lnTo>
                  <a:lnTo>
                    <a:pt x="575" y="1484"/>
                  </a:lnTo>
                  <a:lnTo>
                    <a:pt x="565" y="1489"/>
                  </a:lnTo>
                  <a:lnTo>
                    <a:pt x="560" y="1489"/>
                  </a:lnTo>
                  <a:lnTo>
                    <a:pt x="558" y="1486"/>
                  </a:lnTo>
                  <a:lnTo>
                    <a:pt x="558" y="1484"/>
                  </a:lnTo>
                  <a:lnTo>
                    <a:pt x="560" y="1484"/>
                  </a:lnTo>
                  <a:lnTo>
                    <a:pt x="558" y="1482"/>
                  </a:lnTo>
                  <a:lnTo>
                    <a:pt x="556" y="1479"/>
                  </a:lnTo>
                  <a:lnTo>
                    <a:pt x="551" y="1479"/>
                  </a:lnTo>
                  <a:lnTo>
                    <a:pt x="549" y="1484"/>
                  </a:lnTo>
                  <a:lnTo>
                    <a:pt x="551" y="1484"/>
                  </a:lnTo>
                  <a:lnTo>
                    <a:pt x="551" y="1486"/>
                  </a:lnTo>
                  <a:lnTo>
                    <a:pt x="553" y="1486"/>
                  </a:lnTo>
                  <a:lnTo>
                    <a:pt x="549" y="1501"/>
                  </a:lnTo>
                  <a:lnTo>
                    <a:pt x="551" y="1512"/>
                  </a:lnTo>
                  <a:lnTo>
                    <a:pt x="556" y="1522"/>
                  </a:lnTo>
                  <a:lnTo>
                    <a:pt x="560" y="1531"/>
                  </a:lnTo>
                  <a:lnTo>
                    <a:pt x="558" y="1529"/>
                  </a:lnTo>
                  <a:lnTo>
                    <a:pt x="551" y="1529"/>
                  </a:lnTo>
                  <a:lnTo>
                    <a:pt x="549" y="1529"/>
                  </a:lnTo>
                  <a:lnTo>
                    <a:pt x="546" y="1529"/>
                  </a:lnTo>
                  <a:lnTo>
                    <a:pt x="544" y="1517"/>
                  </a:lnTo>
                  <a:lnTo>
                    <a:pt x="544" y="1515"/>
                  </a:lnTo>
                  <a:lnTo>
                    <a:pt x="544" y="1510"/>
                  </a:lnTo>
                  <a:lnTo>
                    <a:pt x="549" y="1503"/>
                  </a:lnTo>
                  <a:lnTo>
                    <a:pt x="549" y="1496"/>
                  </a:lnTo>
                  <a:lnTo>
                    <a:pt x="549" y="1486"/>
                  </a:lnTo>
                  <a:lnTo>
                    <a:pt x="546" y="1479"/>
                  </a:lnTo>
                  <a:lnTo>
                    <a:pt x="544" y="1472"/>
                  </a:lnTo>
                  <a:lnTo>
                    <a:pt x="539" y="1467"/>
                  </a:lnTo>
                  <a:lnTo>
                    <a:pt x="537" y="1467"/>
                  </a:lnTo>
                  <a:lnTo>
                    <a:pt x="534" y="1465"/>
                  </a:lnTo>
                  <a:lnTo>
                    <a:pt x="532" y="1463"/>
                  </a:lnTo>
                  <a:lnTo>
                    <a:pt x="530" y="1460"/>
                  </a:lnTo>
                  <a:lnTo>
                    <a:pt x="532" y="1456"/>
                  </a:lnTo>
                  <a:lnTo>
                    <a:pt x="534" y="1444"/>
                  </a:lnTo>
                  <a:lnTo>
                    <a:pt x="558" y="1434"/>
                  </a:lnTo>
                  <a:lnTo>
                    <a:pt x="556" y="1432"/>
                  </a:lnTo>
                  <a:lnTo>
                    <a:pt x="556" y="1430"/>
                  </a:lnTo>
                  <a:lnTo>
                    <a:pt x="556" y="1427"/>
                  </a:lnTo>
                  <a:lnTo>
                    <a:pt x="556" y="1423"/>
                  </a:lnTo>
                  <a:lnTo>
                    <a:pt x="553" y="1423"/>
                  </a:lnTo>
                  <a:lnTo>
                    <a:pt x="551" y="1425"/>
                  </a:lnTo>
                  <a:lnTo>
                    <a:pt x="549" y="1425"/>
                  </a:lnTo>
                  <a:lnTo>
                    <a:pt x="549" y="1415"/>
                  </a:lnTo>
                  <a:lnTo>
                    <a:pt x="551" y="1413"/>
                  </a:lnTo>
                  <a:lnTo>
                    <a:pt x="549" y="1413"/>
                  </a:lnTo>
                  <a:lnTo>
                    <a:pt x="546" y="1418"/>
                  </a:lnTo>
                  <a:lnTo>
                    <a:pt x="542" y="1415"/>
                  </a:lnTo>
                  <a:lnTo>
                    <a:pt x="539" y="1413"/>
                  </a:lnTo>
                  <a:lnTo>
                    <a:pt x="534" y="1415"/>
                  </a:lnTo>
                  <a:lnTo>
                    <a:pt x="539" y="1418"/>
                  </a:lnTo>
                  <a:lnTo>
                    <a:pt x="542" y="1420"/>
                  </a:lnTo>
                  <a:lnTo>
                    <a:pt x="542" y="1425"/>
                  </a:lnTo>
                  <a:lnTo>
                    <a:pt x="544" y="1430"/>
                  </a:lnTo>
                  <a:lnTo>
                    <a:pt x="542" y="1430"/>
                  </a:lnTo>
                  <a:lnTo>
                    <a:pt x="542" y="1432"/>
                  </a:lnTo>
                  <a:lnTo>
                    <a:pt x="542" y="1432"/>
                  </a:lnTo>
                  <a:lnTo>
                    <a:pt x="542" y="1434"/>
                  </a:lnTo>
                  <a:lnTo>
                    <a:pt x="537" y="1430"/>
                  </a:lnTo>
                  <a:lnTo>
                    <a:pt x="537" y="1432"/>
                  </a:lnTo>
                  <a:lnTo>
                    <a:pt x="534" y="1434"/>
                  </a:lnTo>
                  <a:lnTo>
                    <a:pt x="530" y="1437"/>
                  </a:lnTo>
                  <a:lnTo>
                    <a:pt x="530" y="1437"/>
                  </a:lnTo>
                  <a:lnTo>
                    <a:pt x="532" y="1441"/>
                  </a:lnTo>
                  <a:lnTo>
                    <a:pt x="530" y="1444"/>
                  </a:lnTo>
                  <a:lnTo>
                    <a:pt x="527" y="1449"/>
                  </a:lnTo>
                  <a:lnTo>
                    <a:pt x="527" y="1451"/>
                  </a:lnTo>
                  <a:lnTo>
                    <a:pt x="523" y="1453"/>
                  </a:lnTo>
                  <a:lnTo>
                    <a:pt x="523" y="1451"/>
                  </a:lnTo>
                  <a:lnTo>
                    <a:pt x="513" y="1441"/>
                  </a:lnTo>
                  <a:lnTo>
                    <a:pt x="506" y="1439"/>
                  </a:lnTo>
                  <a:lnTo>
                    <a:pt x="494" y="1434"/>
                  </a:lnTo>
                  <a:lnTo>
                    <a:pt x="487" y="1434"/>
                  </a:lnTo>
                  <a:lnTo>
                    <a:pt x="492" y="1432"/>
                  </a:lnTo>
                  <a:lnTo>
                    <a:pt x="497" y="1432"/>
                  </a:lnTo>
                  <a:lnTo>
                    <a:pt x="508" y="1437"/>
                  </a:lnTo>
                  <a:lnTo>
                    <a:pt x="508" y="1434"/>
                  </a:lnTo>
                  <a:lnTo>
                    <a:pt x="504" y="1432"/>
                  </a:lnTo>
                  <a:lnTo>
                    <a:pt x="499" y="1430"/>
                  </a:lnTo>
                  <a:lnTo>
                    <a:pt x="487" y="1427"/>
                  </a:lnTo>
                  <a:lnTo>
                    <a:pt x="487" y="1425"/>
                  </a:lnTo>
                  <a:lnTo>
                    <a:pt x="489" y="1425"/>
                  </a:lnTo>
                  <a:lnTo>
                    <a:pt x="489" y="1425"/>
                  </a:lnTo>
                  <a:lnTo>
                    <a:pt x="489" y="1423"/>
                  </a:lnTo>
                  <a:lnTo>
                    <a:pt x="492" y="1418"/>
                  </a:lnTo>
                  <a:lnTo>
                    <a:pt x="492" y="1415"/>
                  </a:lnTo>
                  <a:lnTo>
                    <a:pt x="497" y="1418"/>
                  </a:lnTo>
                  <a:lnTo>
                    <a:pt x="499" y="1418"/>
                  </a:lnTo>
                  <a:lnTo>
                    <a:pt x="504" y="1408"/>
                  </a:lnTo>
                  <a:lnTo>
                    <a:pt x="506" y="1401"/>
                  </a:lnTo>
                  <a:lnTo>
                    <a:pt x="508" y="1399"/>
                  </a:lnTo>
                  <a:lnTo>
                    <a:pt x="508" y="1396"/>
                  </a:lnTo>
                  <a:lnTo>
                    <a:pt x="504" y="1404"/>
                  </a:lnTo>
                  <a:lnTo>
                    <a:pt x="494" y="1411"/>
                  </a:lnTo>
                  <a:lnTo>
                    <a:pt x="485" y="1415"/>
                  </a:lnTo>
                  <a:lnTo>
                    <a:pt x="480" y="1418"/>
                  </a:lnTo>
                  <a:lnTo>
                    <a:pt x="482" y="1418"/>
                  </a:lnTo>
                  <a:lnTo>
                    <a:pt x="482" y="1420"/>
                  </a:lnTo>
                  <a:lnTo>
                    <a:pt x="485" y="1423"/>
                  </a:lnTo>
                  <a:lnTo>
                    <a:pt x="485" y="1425"/>
                  </a:lnTo>
                  <a:lnTo>
                    <a:pt x="461" y="1430"/>
                  </a:lnTo>
                  <a:lnTo>
                    <a:pt x="456" y="1427"/>
                  </a:lnTo>
                  <a:lnTo>
                    <a:pt x="456" y="1425"/>
                  </a:lnTo>
                  <a:lnTo>
                    <a:pt x="447" y="1415"/>
                  </a:lnTo>
                  <a:lnTo>
                    <a:pt x="445" y="1406"/>
                  </a:lnTo>
                  <a:lnTo>
                    <a:pt x="440" y="1401"/>
                  </a:lnTo>
                  <a:lnTo>
                    <a:pt x="440" y="1399"/>
                  </a:lnTo>
                  <a:lnTo>
                    <a:pt x="440" y="1396"/>
                  </a:lnTo>
                  <a:lnTo>
                    <a:pt x="435" y="1399"/>
                  </a:lnTo>
                  <a:lnTo>
                    <a:pt x="430" y="1399"/>
                  </a:lnTo>
                  <a:lnTo>
                    <a:pt x="421" y="1396"/>
                  </a:lnTo>
                  <a:lnTo>
                    <a:pt x="414" y="1396"/>
                  </a:lnTo>
                  <a:lnTo>
                    <a:pt x="411" y="1396"/>
                  </a:lnTo>
                  <a:lnTo>
                    <a:pt x="409" y="1394"/>
                  </a:lnTo>
                  <a:lnTo>
                    <a:pt x="407" y="1389"/>
                  </a:lnTo>
                  <a:lnTo>
                    <a:pt x="404" y="1389"/>
                  </a:lnTo>
                  <a:lnTo>
                    <a:pt x="392" y="1389"/>
                  </a:lnTo>
                  <a:lnTo>
                    <a:pt x="388" y="1387"/>
                  </a:lnTo>
                  <a:lnTo>
                    <a:pt x="385" y="1382"/>
                  </a:lnTo>
                  <a:lnTo>
                    <a:pt x="383" y="1380"/>
                  </a:lnTo>
                  <a:lnTo>
                    <a:pt x="369" y="1387"/>
                  </a:lnTo>
                  <a:lnTo>
                    <a:pt x="364" y="1382"/>
                  </a:lnTo>
                  <a:lnTo>
                    <a:pt x="359" y="1382"/>
                  </a:lnTo>
                  <a:lnTo>
                    <a:pt x="352" y="1385"/>
                  </a:lnTo>
                  <a:lnTo>
                    <a:pt x="348" y="1382"/>
                  </a:lnTo>
                  <a:lnTo>
                    <a:pt x="345" y="1382"/>
                  </a:lnTo>
                  <a:lnTo>
                    <a:pt x="340" y="1370"/>
                  </a:lnTo>
                  <a:lnTo>
                    <a:pt x="340" y="1368"/>
                  </a:lnTo>
                  <a:lnTo>
                    <a:pt x="338" y="1368"/>
                  </a:lnTo>
                  <a:lnTo>
                    <a:pt x="336" y="1366"/>
                  </a:lnTo>
                  <a:lnTo>
                    <a:pt x="338" y="1361"/>
                  </a:lnTo>
                  <a:lnTo>
                    <a:pt x="336" y="1359"/>
                  </a:lnTo>
                  <a:lnTo>
                    <a:pt x="333" y="1359"/>
                  </a:lnTo>
                  <a:lnTo>
                    <a:pt x="331" y="1356"/>
                  </a:lnTo>
                  <a:lnTo>
                    <a:pt x="329" y="1352"/>
                  </a:lnTo>
                  <a:lnTo>
                    <a:pt x="324" y="1344"/>
                  </a:lnTo>
                  <a:lnTo>
                    <a:pt x="317" y="1340"/>
                  </a:lnTo>
                  <a:lnTo>
                    <a:pt x="310" y="1337"/>
                  </a:lnTo>
                  <a:lnTo>
                    <a:pt x="312" y="1347"/>
                  </a:lnTo>
                  <a:lnTo>
                    <a:pt x="310" y="1354"/>
                  </a:lnTo>
                  <a:lnTo>
                    <a:pt x="303" y="1359"/>
                  </a:lnTo>
                  <a:lnTo>
                    <a:pt x="298" y="1359"/>
                  </a:lnTo>
                  <a:lnTo>
                    <a:pt x="300" y="1359"/>
                  </a:lnTo>
                  <a:lnTo>
                    <a:pt x="303" y="1359"/>
                  </a:lnTo>
                  <a:lnTo>
                    <a:pt x="305" y="1356"/>
                  </a:lnTo>
                  <a:lnTo>
                    <a:pt x="305" y="1352"/>
                  </a:lnTo>
                  <a:lnTo>
                    <a:pt x="303" y="1354"/>
                  </a:lnTo>
                  <a:lnTo>
                    <a:pt x="298" y="1354"/>
                  </a:lnTo>
                  <a:lnTo>
                    <a:pt x="295" y="1354"/>
                  </a:lnTo>
                  <a:lnTo>
                    <a:pt x="295" y="1359"/>
                  </a:lnTo>
                  <a:lnTo>
                    <a:pt x="286" y="1352"/>
                  </a:lnTo>
                  <a:lnTo>
                    <a:pt x="284" y="1349"/>
                  </a:lnTo>
                  <a:lnTo>
                    <a:pt x="279" y="1349"/>
                  </a:lnTo>
                  <a:lnTo>
                    <a:pt x="277" y="1347"/>
                  </a:lnTo>
                  <a:lnTo>
                    <a:pt x="272" y="1342"/>
                  </a:lnTo>
                  <a:lnTo>
                    <a:pt x="269" y="1335"/>
                  </a:lnTo>
                  <a:lnTo>
                    <a:pt x="269" y="1328"/>
                  </a:lnTo>
                  <a:lnTo>
                    <a:pt x="265" y="1333"/>
                  </a:lnTo>
                  <a:lnTo>
                    <a:pt x="267" y="1337"/>
                  </a:lnTo>
                  <a:lnTo>
                    <a:pt x="272" y="1344"/>
                  </a:lnTo>
                  <a:lnTo>
                    <a:pt x="274" y="1349"/>
                  </a:lnTo>
                  <a:lnTo>
                    <a:pt x="274" y="1352"/>
                  </a:lnTo>
                  <a:lnTo>
                    <a:pt x="269" y="1352"/>
                  </a:lnTo>
                  <a:lnTo>
                    <a:pt x="267" y="1352"/>
                  </a:lnTo>
                  <a:lnTo>
                    <a:pt x="265" y="1354"/>
                  </a:lnTo>
                  <a:lnTo>
                    <a:pt x="262" y="1356"/>
                  </a:lnTo>
                  <a:lnTo>
                    <a:pt x="258" y="1347"/>
                  </a:lnTo>
                  <a:lnTo>
                    <a:pt x="253" y="1347"/>
                  </a:lnTo>
                  <a:lnTo>
                    <a:pt x="251" y="1352"/>
                  </a:lnTo>
                  <a:lnTo>
                    <a:pt x="255" y="1356"/>
                  </a:lnTo>
                  <a:lnTo>
                    <a:pt x="255" y="1356"/>
                  </a:lnTo>
                  <a:lnTo>
                    <a:pt x="253" y="1359"/>
                  </a:lnTo>
                  <a:lnTo>
                    <a:pt x="253" y="1361"/>
                  </a:lnTo>
                  <a:lnTo>
                    <a:pt x="262" y="1361"/>
                  </a:lnTo>
                  <a:lnTo>
                    <a:pt x="260" y="1366"/>
                  </a:lnTo>
                  <a:lnTo>
                    <a:pt x="251" y="1373"/>
                  </a:lnTo>
                  <a:lnTo>
                    <a:pt x="246" y="1375"/>
                  </a:lnTo>
                  <a:lnTo>
                    <a:pt x="239" y="1378"/>
                  </a:lnTo>
                  <a:lnTo>
                    <a:pt x="198" y="1373"/>
                  </a:lnTo>
                  <a:lnTo>
                    <a:pt x="198" y="1370"/>
                  </a:lnTo>
                  <a:lnTo>
                    <a:pt x="198" y="1363"/>
                  </a:lnTo>
                  <a:lnTo>
                    <a:pt x="198" y="1361"/>
                  </a:lnTo>
                  <a:lnTo>
                    <a:pt x="201" y="1361"/>
                  </a:lnTo>
                  <a:lnTo>
                    <a:pt x="203" y="1361"/>
                  </a:lnTo>
                  <a:lnTo>
                    <a:pt x="206" y="1361"/>
                  </a:lnTo>
                  <a:lnTo>
                    <a:pt x="206" y="1359"/>
                  </a:lnTo>
                  <a:lnTo>
                    <a:pt x="206" y="1349"/>
                  </a:lnTo>
                  <a:lnTo>
                    <a:pt x="203" y="1340"/>
                  </a:lnTo>
                  <a:lnTo>
                    <a:pt x="201" y="1328"/>
                  </a:lnTo>
                  <a:lnTo>
                    <a:pt x="196" y="1318"/>
                  </a:lnTo>
                  <a:lnTo>
                    <a:pt x="184" y="1299"/>
                  </a:lnTo>
                  <a:lnTo>
                    <a:pt x="161" y="1278"/>
                  </a:lnTo>
                  <a:lnTo>
                    <a:pt x="158" y="1278"/>
                  </a:lnTo>
                  <a:lnTo>
                    <a:pt x="154" y="1281"/>
                  </a:lnTo>
                  <a:lnTo>
                    <a:pt x="149" y="1283"/>
                  </a:lnTo>
                  <a:lnTo>
                    <a:pt x="146" y="1285"/>
                  </a:lnTo>
                  <a:lnTo>
                    <a:pt x="137" y="1276"/>
                  </a:lnTo>
                  <a:lnTo>
                    <a:pt x="132" y="1276"/>
                  </a:lnTo>
                  <a:lnTo>
                    <a:pt x="123" y="1276"/>
                  </a:lnTo>
                  <a:lnTo>
                    <a:pt x="101" y="1269"/>
                  </a:lnTo>
                  <a:lnTo>
                    <a:pt x="104" y="1266"/>
                  </a:lnTo>
                  <a:lnTo>
                    <a:pt x="106" y="1264"/>
                  </a:lnTo>
                  <a:lnTo>
                    <a:pt x="106" y="1262"/>
                  </a:lnTo>
                  <a:lnTo>
                    <a:pt x="109" y="1259"/>
                  </a:lnTo>
                  <a:lnTo>
                    <a:pt x="109" y="1257"/>
                  </a:lnTo>
                  <a:lnTo>
                    <a:pt x="109" y="1254"/>
                  </a:lnTo>
                  <a:lnTo>
                    <a:pt x="111" y="1254"/>
                  </a:lnTo>
                  <a:lnTo>
                    <a:pt x="111" y="1254"/>
                  </a:lnTo>
                  <a:lnTo>
                    <a:pt x="113" y="1257"/>
                  </a:lnTo>
                  <a:lnTo>
                    <a:pt x="116" y="1257"/>
                  </a:lnTo>
                  <a:lnTo>
                    <a:pt x="208" y="1243"/>
                  </a:lnTo>
                  <a:lnTo>
                    <a:pt x="225" y="1247"/>
                  </a:lnTo>
                  <a:lnTo>
                    <a:pt x="229" y="1245"/>
                  </a:lnTo>
                  <a:lnTo>
                    <a:pt x="229" y="1243"/>
                  </a:lnTo>
                  <a:lnTo>
                    <a:pt x="234" y="1231"/>
                  </a:lnTo>
                  <a:lnTo>
                    <a:pt x="232" y="1226"/>
                  </a:lnTo>
                  <a:lnTo>
                    <a:pt x="229" y="1221"/>
                  </a:lnTo>
                  <a:lnTo>
                    <a:pt x="227" y="1219"/>
                  </a:lnTo>
                  <a:lnTo>
                    <a:pt x="227" y="1210"/>
                  </a:lnTo>
                  <a:lnTo>
                    <a:pt x="225" y="1205"/>
                  </a:lnTo>
                  <a:lnTo>
                    <a:pt x="213" y="1200"/>
                  </a:lnTo>
                  <a:lnTo>
                    <a:pt x="210" y="1200"/>
                  </a:lnTo>
                  <a:lnTo>
                    <a:pt x="208" y="1198"/>
                  </a:lnTo>
                  <a:lnTo>
                    <a:pt x="206" y="1195"/>
                  </a:lnTo>
                  <a:lnTo>
                    <a:pt x="206" y="1193"/>
                  </a:lnTo>
                  <a:lnTo>
                    <a:pt x="198" y="1195"/>
                  </a:lnTo>
                  <a:lnTo>
                    <a:pt x="184" y="1183"/>
                  </a:lnTo>
                  <a:lnTo>
                    <a:pt x="177" y="1186"/>
                  </a:lnTo>
                  <a:lnTo>
                    <a:pt x="172" y="1193"/>
                  </a:lnTo>
                  <a:lnTo>
                    <a:pt x="168" y="1202"/>
                  </a:lnTo>
                  <a:lnTo>
                    <a:pt x="161" y="1210"/>
                  </a:lnTo>
                  <a:lnTo>
                    <a:pt x="154" y="1212"/>
                  </a:lnTo>
                  <a:lnTo>
                    <a:pt x="158" y="1205"/>
                  </a:lnTo>
                  <a:lnTo>
                    <a:pt x="158" y="1200"/>
                  </a:lnTo>
                  <a:lnTo>
                    <a:pt x="156" y="1195"/>
                  </a:lnTo>
                  <a:lnTo>
                    <a:pt x="154" y="1193"/>
                  </a:lnTo>
                  <a:lnTo>
                    <a:pt x="154" y="1188"/>
                  </a:lnTo>
                  <a:lnTo>
                    <a:pt x="156" y="1183"/>
                  </a:lnTo>
                  <a:lnTo>
                    <a:pt x="158" y="1181"/>
                  </a:lnTo>
                  <a:lnTo>
                    <a:pt x="158" y="1181"/>
                  </a:lnTo>
                  <a:lnTo>
                    <a:pt x="158" y="1176"/>
                  </a:lnTo>
                  <a:lnTo>
                    <a:pt x="154" y="1174"/>
                  </a:lnTo>
                  <a:lnTo>
                    <a:pt x="137" y="1174"/>
                  </a:lnTo>
                  <a:lnTo>
                    <a:pt x="137" y="1169"/>
                  </a:lnTo>
                  <a:lnTo>
                    <a:pt x="137" y="1165"/>
                  </a:lnTo>
                  <a:lnTo>
                    <a:pt x="142" y="1162"/>
                  </a:lnTo>
                  <a:lnTo>
                    <a:pt x="142" y="1165"/>
                  </a:lnTo>
                  <a:lnTo>
                    <a:pt x="144" y="1165"/>
                  </a:lnTo>
                  <a:lnTo>
                    <a:pt x="149" y="1165"/>
                  </a:lnTo>
                  <a:lnTo>
                    <a:pt x="151" y="1165"/>
                  </a:lnTo>
                  <a:lnTo>
                    <a:pt x="154" y="1162"/>
                  </a:lnTo>
                  <a:lnTo>
                    <a:pt x="151" y="1157"/>
                  </a:lnTo>
                  <a:lnTo>
                    <a:pt x="151" y="1157"/>
                  </a:lnTo>
                  <a:lnTo>
                    <a:pt x="158" y="1143"/>
                  </a:lnTo>
                  <a:lnTo>
                    <a:pt x="161" y="1141"/>
                  </a:lnTo>
                  <a:lnTo>
                    <a:pt x="165" y="1143"/>
                  </a:lnTo>
                  <a:lnTo>
                    <a:pt x="161" y="1157"/>
                  </a:lnTo>
                  <a:lnTo>
                    <a:pt x="170" y="1162"/>
                  </a:lnTo>
                  <a:lnTo>
                    <a:pt x="194" y="1162"/>
                  </a:lnTo>
                  <a:lnTo>
                    <a:pt x="196" y="1165"/>
                  </a:lnTo>
                  <a:lnTo>
                    <a:pt x="198" y="1167"/>
                  </a:lnTo>
                  <a:lnTo>
                    <a:pt x="201" y="1167"/>
                  </a:lnTo>
                  <a:lnTo>
                    <a:pt x="206" y="1169"/>
                  </a:lnTo>
                  <a:lnTo>
                    <a:pt x="208" y="1169"/>
                  </a:lnTo>
                  <a:lnTo>
                    <a:pt x="222" y="1165"/>
                  </a:lnTo>
                  <a:lnTo>
                    <a:pt x="241" y="1165"/>
                  </a:lnTo>
                  <a:lnTo>
                    <a:pt x="239" y="1167"/>
                  </a:lnTo>
                  <a:lnTo>
                    <a:pt x="236" y="1167"/>
                  </a:lnTo>
                  <a:lnTo>
                    <a:pt x="234" y="1167"/>
                  </a:lnTo>
                  <a:lnTo>
                    <a:pt x="239" y="1169"/>
                  </a:lnTo>
                  <a:lnTo>
                    <a:pt x="262" y="1167"/>
                  </a:lnTo>
                  <a:lnTo>
                    <a:pt x="262" y="1162"/>
                  </a:lnTo>
                  <a:lnTo>
                    <a:pt x="253" y="1162"/>
                  </a:lnTo>
                  <a:lnTo>
                    <a:pt x="251" y="1162"/>
                  </a:lnTo>
                  <a:lnTo>
                    <a:pt x="248" y="1155"/>
                  </a:lnTo>
                  <a:lnTo>
                    <a:pt x="246" y="1160"/>
                  </a:lnTo>
                  <a:lnTo>
                    <a:pt x="243" y="1160"/>
                  </a:lnTo>
                  <a:lnTo>
                    <a:pt x="239" y="1157"/>
                  </a:lnTo>
                  <a:lnTo>
                    <a:pt x="239" y="1155"/>
                  </a:lnTo>
                  <a:lnTo>
                    <a:pt x="236" y="1155"/>
                  </a:lnTo>
                  <a:lnTo>
                    <a:pt x="225" y="1155"/>
                  </a:lnTo>
                  <a:lnTo>
                    <a:pt x="227" y="1150"/>
                  </a:lnTo>
                  <a:lnTo>
                    <a:pt x="227" y="1150"/>
                  </a:lnTo>
                  <a:lnTo>
                    <a:pt x="229" y="1148"/>
                  </a:lnTo>
                  <a:lnTo>
                    <a:pt x="229" y="1148"/>
                  </a:lnTo>
                  <a:lnTo>
                    <a:pt x="232" y="1146"/>
                  </a:lnTo>
                  <a:lnTo>
                    <a:pt x="234" y="1143"/>
                  </a:lnTo>
                  <a:lnTo>
                    <a:pt x="241" y="1139"/>
                  </a:lnTo>
                  <a:lnTo>
                    <a:pt x="236" y="1139"/>
                  </a:lnTo>
                  <a:lnTo>
                    <a:pt x="229" y="1143"/>
                  </a:lnTo>
                  <a:lnTo>
                    <a:pt x="225" y="1143"/>
                  </a:lnTo>
                  <a:lnTo>
                    <a:pt x="225" y="1141"/>
                  </a:lnTo>
                  <a:lnTo>
                    <a:pt x="227" y="1141"/>
                  </a:lnTo>
                  <a:lnTo>
                    <a:pt x="227" y="1136"/>
                  </a:lnTo>
                  <a:lnTo>
                    <a:pt x="225" y="1136"/>
                  </a:lnTo>
                  <a:lnTo>
                    <a:pt x="225" y="1139"/>
                  </a:lnTo>
                  <a:lnTo>
                    <a:pt x="222" y="1141"/>
                  </a:lnTo>
                  <a:lnTo>
                    <a:pt x="220" y="1143"/>
                  </a:lnTo>
                  <a:lnTo>
                    <a:pt x="217" y="1141"/>
                  </a:lnTo>
                  <a:lnTo>
                    <a:pt x="208" y="1146"/>
                  </a:lnTo>
                  <a:lnTo>
                    <a:pt x="201" y="1148"/>
                  </a:lnTo>
                  <a:lnTo>
                    <a:pt x="201" y="1146"/>
                  </a:lnTo>
                  <a:lnTo>
                    <a:pt x="201" y="1146"/>
                  </a:lnTo>
                  <a:lnTo>
                    <a:pt x="203" y="1146"/>
                  </a:lnTo>
                  <a:lnTo>
                    <a:pt x="201" y="1141"/>
                  </a:lnTo>
                  <a:lnTo>
                    <a:pt x="198" y="1143"/>
                  </a:lnTo>
                  <a:lnTo>
                    <a:pt x="196" y="1146"/>
                  </a:lnTo>
                  <a:lnTo>
                    <a:pt x="191" y="1146"/>
                  </a:lnTo>
                  <a:lnTo>
                    <a:pt x="187" y="1148"/>
                  </a:lnTo>
                  <a:lnTo>
                    <a:pt x="187" y="1143"/>
                  </a:lnTo>
                  <a:lnTo>
                    <a:pt x="206" y="1124"/>
                  </a:lnTo>
                  <a:lnTo>
                    <a:pt x="208" y="1122"/>
                  </a:lnTo>
                  <a:lnTo>
                    <a:pt x="236" y="1108"/>
                  </a:lnTo>
                  <a:lnTo>
                    <a:pt x="232" y="1110"/>
                  </a:lnTo>
                  <a:lnTo>
                    <a:pt x="222" y="1115"/>
                  </a:lnTo>
                  <a:lnTo>
                    <a:pt x="215" y="1117"/>
                  </a:lnTo>
                  <a:lnTo>
                    <a:pt x="196" y="1117"/>
                  </a:lnTo>
                  <a:lnTo>
                    <a:pt x="189" y="1122"/>
                  </a:lnTo>
                  <a:lnTo>
                    <a:pt x="170" y="1131"/>
                  </a:lnTo>
                  <a:lnTo>
                    <a:pt x="156" y="1134"/>
                  </a:lnTo>
                  <a:lnTo>
                    <a:pt x="146" y="1139"/>
                  </a:lnTo>
                  <a:lnTo>
                    <a:pt x="142" y="1139"/>
                  </a:lnTo>
                  <a:lnTo>
                    <a:pt x="137" y="1136"/>
                  </a:lnTo>
                  <a:lnTo>
                    <a:pt x="127" y="1134"/>
                  </a:lnTo>
                  <a:lnTo>
                    <a:pt x="120" y="1131"/>
                  </a:lnTo>
                  <a:lnTo>
                    <a:pt x="120" y="1134"/>
                  </a:lnTo>
                  <a:lnTo>
                    <a:pt x="120" y="1136"/>
                  </a:lnTo>
                  <a:lnTo>
                    <a:pt x="118" y="1139"/>
                  </a:lnTo>
                  <a:lnTo>
                    <a:pt x="116" y="1141"/>
                  </a:lnTo>
                  <a:lnTo>
                    <a:pt x="101" y="1139"/>
                  </a:lnTo>
                  <a:lnTo>
                    <a:pt x="99" y="1139"/>
                  </a:lnTo>
                  <a:lnTo>
                    <a:pt x="97" y="1134"/>
                  </a:lnTo>
                  <a:lnTo>
                    <a:pt x="94" y="1124"/>
                  </a:lnTo>
                  <a:lnTo>
                    <a:pt x="101" y="1124"/>
                  </a:lnTo>
                  <a:lnTo>
                    <a:pt x="101" y="1117"/>
                  </a:lnTo>
                  <a:lnTo>
                    <a:pt x="97" y="1108"/>
                  </a:lnTo>
                  <a:lnTo>
                    <a:pt x="97" y="1098"/>
                  </a:lnTo>
                  <a:lnTo>
                    <a:pt x="99" y="1091"/>
                  </a:lnTo>
                  <a:lnTo>
                    <a:pt x="101" y="1084"/>
                  </a:lnTo>
                  <a:lnTo>
                    <a:pt x="109" y="1084"/>
                  </a:lnTo>
                  <a:lnTo>
                    <a:pt x="109" y="1082"/>
                  </a:lnTo>
                  <a:lnTo>
                    <a:pt x="101" y="1075"/>
                  </a:lnTo>
                  <a:lnTo>
                    <a:pt x="104" y="1063"/>
                  </a:lnTo>
                  <a:lnTo>
                    <a:pt x="113" y="1051"/>
                  </a:lnTo>
                  <a:lnTo>
                    <a:pt x="118" y="1044"/>
                  </a:lnTo>
                  <a:lnTo>
                    <a:pt x="120" y="1046"/>
                  </a:lnTo>
                  <a:lnTo>
                    <a:pt x="123" y="1046"/>
                  </a:lnTo>
                  <a:lnTo>
                    <a:pt x="120" y="1044"/>
                  </a:lnTo>
                  <a:lnTo>
                    <a:pt x="125" y="1041"/>
                  </a:lnTo>
                  <a:lnTo>
                    <a:pt x="132" y="1039"/>
                  </a:lnTo>
                  <a:lnTo>
                    <a:pt x="139" y="1039"/>
                  </a:lnTo>
                  <a:lnTo>
                    <a:pt x="146" y="1041"/>
                  </a:lnTo>
                  <a:lnTo>
                    <a:pt x="156" y="1046"/>
                  </a:lnTo>
                  <a:lnTo>
                    <a:pt x="158" y="1046"/>
                  </a:lnTo>
                  <a:lnTo>
                    <a:pt x="154" y="1037"/>
                  </a:lnTo>
                  <a:lnTo>
                    <a:pt x="151" y="1030"/>
                  </a:lnTo>
                  <a:lnTo>
                    <a:pt x="154" y="1027"/>
                  </a:lnTo>
                  <a:lnTo>
                    <a:pt x="168" y="1032"/>
                  </a:lnTo>
                  <a:lnTo>
                    <a:pt x="172" y="1032"/>
                  </a:lnTo>
                  <a:lnTo>
                    <a:pt x="165" y="1030"/>
                  </a:lnTo>
                  <a:lnTo>
                    <a:pt x="165" y="1027"/>
                  </a:lnTo>
                  <a:lnTo>
                    <a:pt x="168" y="1025"/>
                  </a:lnTo>
                  <a:lnTo>
                    <a:pt x="165" y="1025"/>
                  </a:lnTo>
                  <a:lnTo>
                    <a:pt x="163" y="1023"/>
                  </a:lnTo>
                  <a:lnTo>
                    <a:pt x="163" y="1020"/>
                  </a:lnTo>
                  <a:lnTo>
                    <a:pt x="187" y="1020"/>
                  </a:lnTo>
                  <a:lnTo>
                    <a:pt x="191" y="1020"/>
                  </a:lnTo>
                  <a:lnTo>
                    <a:pt x="201" y="1015"/>
                  </a:lnTo>
                  <a:lnTo>
                    <a:pt x="208" y="1015"/>
                  </a:lnTo>
                  <a:lnTo>
                    <a:pt x="206" y="1013"/>
                  </a:lnTo>
                  <a:lnTo>
                    <a:pt x="203" y="1013"/>
                  </a:lnTo>
                  <a:lnTo>
                    <a:pt x="203" y="1011"/>
                  </a:lnTo>
                  <a:lnTo>
                    <a:pt x="210" y="1008"/>
                  </a:lnTo>
                  <a:lnTo>
                    <a:pt x="220" y="1006"/>
                  </a:lnTo>
                  <a:lnTo>
                    <a:pt x="227" y="1001"/>
                  </a:lnTo>
                  <a:lnTo>
                    <a:pt x="234" y="1004"/>
                  </a:lnTo>
                  <a:lnTo>
                    <a:pt x="239" y="1008"/>
                  </a:lnTo>
                  <a:lnTo>
                    <a:pt x="236" y="1018"/>
                  </a:lnTo>
                  <a:lnTo>
                    <a:pt x="243" y="1018"/>
                  </a:lnTo>
                  <a:lnTo>
                    <a:pt x="253" y="1013"/>
                  </a:lnTo>
                  <a:lnTo>
                    <a:pt x="255" y="1013"/>
                  </a:lnTo>
                  <a:lnTo>
                    <a:pt x="258" y="1013"/>
                  </a:lnTo>
                  <a:lnTo>
                    <a:pt x="265" y="1015"/>
                  </a:lnTo>
                  <a:lnTo>
                    <a:pt x="269" y="1018"/>
                  </a:lnTo>
                  <a:lnTo>
                    <a:pt x="269" y="1013"/>
                  </a:lnTo>
                  <a:lnTo>
                    <a:pt x="262" y="1011"/>
                  </a:lnTo>
                  <a:lnTo>
                    <a:pt x="265" y="1008"/>
                  </a:lnTo>
                  <a:lnTo>
                    <a:pt x="269" y="1004"/>
                  </a:lnTo>
                  <a:lnTo>
                    <a:pt x="274" y="999"/>
                  </a:lnTo>
                  <a:lnTo>
                    <a:pt x="281" y="996"/>
                  </a:lnTo>
                  <a:lnTo>
                    <a:pt x="286" y="996"/>
                  </a:lnTo>
                  <a:lnTo>
                    <a:pt x="293" y="996"/>
                  </a:lnTo>
                  <a:lnTo>
                    <a:pt x="298" y="1001"/>
                  </a:lnTo>
                  <a:lnTo>
                    <a:pt x="300" y="999"/>
                  </a:lnTo>
                  <a:lnTo>
                    <a:pt x="303" y="999"/>
                  </a:lnTo>
                  <a:lnTo>
                    <a:pt x="303" y="1001"/>
                  </a:lnTo>
                  <a:lnTo>
                    <a:pt x="305" y="1004"/>
                  </a:lnTo>
                  <a:lnTo>
                    <a:pt x="305" y="1004"/>
                  </a:lnTo>
                  <a:lnTo>
                    <a:pt x="307" y="1001"/>
                  </a:lnTo>
                  <a:lnTo>
                    <a:pt x="310" y="999"/>
                  </a:lnTo>
                  <a:lnTo>
                    <a:pt x="310" y="996"/>
                  </a:lnTo>
                  <a:lnTo>
                    <a:pt x="307" y="992"/>
                  </a:lnTo>
                  <a:lnTo>
                    <a:pt x="312" y="992"/>
                  </a:lnTo>
                  <a:lnTo>
                    <a:pt x="317" y="989"/>
                  </a:lnTo>
                  <a:lnTo>
                    <a:pt x="322" y="987"/>
                  </a:lnTo>
                  <a:lnTo>
                    <a:pt x="333" y="985"/>
                  </a:lnTo>
                  <a:lnTo>
                    <a:pt x="333" y="987"/>
                  </a:lnTo>
                  <a:lnTo>
                    <a:pt x="333" y="989"/>
                  </a:lnTo>
                  <a:lnTo>
                    <a:pt x="331" y="994"/>
                  </a:lnTo>
                  <a:lnTo>
                    <a:pt x="331" y="996"/>
                  </a:lnTo>
                  <a:lnTo>
                    <a:pt x="336" y="996"/>
                  </a:lnTo>
                  <a:lnTo>
                    <a:pt x="336" y="999"/>
                  </a:lnTo>
                  <a:lnTo>
                    <a:pt x="333" y="999"/>
                  </a:lnTo>
                  <a:lnTo>
                    <a:pt x="333" y="1004"/>
                  </a:lnTo>
                  <a:lnTo>
                    <a:pt x="336" y="1004"/>
                  </a:lnTo>
                  <a:lnTo>
                    <a:pt x="338" y="1008"/>
                  </a:lnTo>
                  <a:lnTo>
                    <a:pt x="338" y="1013"/>
                  </a:lnTo>
                  <a:lnTo>
                    <a:pt x="336" y="1018"/>
                  </a:lnTo>
                  <a:lnTo>
                    <a:pt x="345" y="1008"/>
                  </a:lnTo>
                  <a:lnTo>
                    <a:pt x="348" y="1008"/>
                  </a:lnTo>
                  <a:lnTo>
                    <a:pt x="355" y="1008"/>
                  </a:lnTo>
                  <a:lnTo>
                    <a:pt x="352" y="1011"/>
                  </a:lnTo>
                  <a:lnTo>
                    <a:pt x="350" y="1013"/>
                  </a:lnTo>
                  <a:lnTo>
                    <a:pt x="350" y="1015"/>
                  </a:lnTo>
                  <a:lnTo>
                    <a:pt x="352" y="1020"/>
                  </a:lnTo>
                  <a:lnTo>
                    <a:pt x="362" y="1025"/>
                  </a:lnTo>
                  <a:lnTo>
                    <a:pt x="364" y="1030"/>
                  </a:lnTo>
                  <a:lnTo>
                    <a:pt x="366" y="1027"/>
                  </a:lnTo>
                  <a:lnTo>
                    <a:pt x="364" y="1025"/>
                  </a:lnTo>
                  <a:lnTo>
                    <a:pt x="366" y="1023"/>
                  </a:lnTo>
                  <a:lnTo>
                    <a:pt x="366" y="1018"/>
                  </a:lnTo>
                  <a:lnTo>
                    <a:pt x="364" y="1015"/>
                  </a:lnTo>
                  <a:lnTo>
                    <a:pt x="364" y="1006"/>
                  </a:lnTo>
                  <a:lnTo>
                    <a:pt x="366" y="1006"/>
                  </a:lnTo>
                  <a:lnTo>
                    <a:pt x="366" y="1008"/>
                  </a:lnTo>
                  <a:lnTo>
                    <a:pt x="366" y="1011"/>
                  </a:lnTo>
                  <a:lnTo>
                    <a:pt x="369" y="1013"/>
                  </a:lnTo>
                  <a:lnTo>
                    <a:pt x="369" y="1006"/>
                  </a:lnTo>
                  <a:lnTo>
                    <a:pt x="371" y="996"/>
                  </a:lnTo>
                  <a:lnTo>
                    <a:pt x="374" y="992"/>
                  </a:lnTo>
                  <a:lnTo>
                    <a:pt x="376" y="996"/>
                  </a:lnTo>
                  <a:lnTo>
                    <a:pt x="378" y="994"/>
                  </a:lnTo>
                  <a:lnTo>
                    <a:pt x="378" y="992"/>
                  </a:lnTo>
                  <a:lnTo>
                    <a:pt x="378" y="989"/>
                  </a:lnTo>
                  <a:lnTo>
                    <a:pt x="378" y="987"/>
                  </a:lnTo>
                  <a:lnTo>
                    <a:pt x="381" y="992"/>
                  </a:lnTo>
                  <a:lnTo>
                    <a:pt x="388" y="994"/>
                  </a:lnTo>
                  <a:lnTo>
                    <a:pt x="400" y="994"/>
                  </a:lnTo>
                  <a:lnTo>
                    <a:pt x="402" y="994"/>
                  </a:lnTo>
                  <a:lnTo>
                    <a:pt x="409" y="1001"/>
                  </a:lnTo>
                  <a:lnTo>
                    <a:pt x="411" y="1004"/>
                  </a:lnTo>
                  <a:lnTo>
                    <a:pt x="416" y="1004"/>
                  </a:lnTo>
                  <a:lnTo>
                    <a:pt x="426" y="1001"/>
                  </a:lnTo>
                  <a:lnTo>
                    <a:pt x="426" y="1008"/>
                  </a:lnTo>
                  <a:lnTo>
                    <a:pt x="433" y="1011"/>
                  </a:lnTo>
                  <a:lnTo>
                    <a:pt x="440" y="1011"/>
                  </a:lnTo>
                  <a:lnTo>
                    <a:pt x="445" y="1008"/>
                  </a:lnTo>
                  <a:lnTo>
                    <a:pt x="442" y="999"/>
                  </a:lnTo>
                  <a:lnTo>
                    <a:pt x="442" y="992"/>
                  </a:lnTo>
                  <a:lnTo>
                    <a:pt x="442" y="989"/>
                  </a:lnTo>
                  <a:lnTo>
                    <a:pt x="459" y="987"/>
                  </a:lnTo>
                  <a:lnTo>
                    <a:pt x="454" y="985"/>
                  </a:lnTo>
                  <a:lnTo>
                    <a:pt x="445" y="973"/>
                  </a:lnTo>
                  <a:lnTo>
                    <a:pt x="445" y="966"/>
                  </a:lnTo>
                  <a:lnTo>
                    <a:pt x="447" y="961"/>
                  </a:lnTo>
                  <a:lnTo>
                    <a:pt x="454" y="959"/>
                  </a:lnTo>
                  <a:lnTo>
                    <a:pt x="461" y="947"/>
                  </a:lnTo>
                  <a:lnTo>
                    <a:pt x="463" y="944"/>
                  </a:lnTo>
                  <a:lnTo>
                    <a:pt x="466" y="944"/>
                  </a:lnTo>
                  <a:lnTo>
                    <a:pt x="468" y="947"/>
                  </a:lnTo>
                  <a:lnTo>
                    <a:pt x="475" y="947"/>
                  </a:lnTo>
                  <a:lnTo>
                    <a:pt x="485" y="954"/>
                  </a:lnTo>
                  <a:lnTo>
                    <a:pt x="489" y="954"/>
                  </a:lnTo>
                  <a:lnTo>
                    <a:pt x="487" y="956"/>
                  </a:lnTo>
                  <a:lnTo>
                    <a:pt x="487" y="956"/>
                  </a:lnTo>
                  <a:lnTo>
                    <a:pt x="487" y="959"/>
                  </a:lnTo>
                  <a:lnTo>
                    <a:pt x="485" y="959"/>
                  </a:lnTo>
                  <a:lnTo>
                    <a:pt x="492" y="961"/>
                  </a:lnTo>
                  <a:lnTo>
                    <a:pt x="497" y="961"/>
                  </a:lnTo>
                  <a:lnTo>
                    <a:pt x="499" y="959"/>
                  </a:lnTo>
                  <a:lnTo>
                    <a:pt x="501" y="956"/>
                  </a:lnTo>
                  <a:lnTo>
                    <a:pt x="504" y="954"/>
                  </a:lnTo>
                  <a:lnTo>
                    <a:pt x="527" y="947"/>
                  </a:lnTo>
                  <a:lnTo>
                    <a:pt x="530" y="944"/>
                  </a:lnTo>
                  <a:lnTo>
                    <a:pt x="532" y="944"/>
                  </a:lnTo>
                  <a:lnTo>
                    <a:pt x="534" y="944"/>
                  </a:lnTo>
                  <a:lnTo>
                    <a:pt x="544" y="935"/>
                  </a:lnTo>
                  <a:lnTo>
                    <a:pt x="549" y="935"/>
                  </a:lnTo>
                  <a:lnTo>
                    <a:pt x="551" y="942"/>
                  </a:lnTo>
                  <a:lnTo>
                    <a:pt x="549" y="949"/>
                  </a:lnTo>
                  <a:lnTo>
                    <a:pt x="546" y="959"/>
                  </a:lnTo>
                  <a:lnTo>
                    <a:pt x="544" y="961"/>
                  </a:lnTo>
                  <a:lnTo>
                    <a:pt x="544" y="963"/>
                  </a:lnTo>
                  <a:lnTo>
                    <a:pt x="544" y="966"/>
                  </a:lnTo>
                  <a:lnTo>
                    <a:pt x="546" y="968"/>
                  </a:lnTo>
                  <a:lnTo>
                    <a:pt x="546" y="963"/>
                  </a:lnTo>
                  <a:lnTo>
                    <a:pt x="549" y="959"/>
                  </a:lnTo>
                  <a:lnTo>
                    <a:pt x="558" y="949"/>
                  </a:lnTo>
                  <a:lnTo>
                    <a:pt x="565" y="942"/>
                  </a:lnTo>
                  <a:lnTo>
                    <a:pt x="568" y="940"/>
                  </a:lnTo>
                  <a:lnTo>
                    <a:pt x="570" y="942"/>
                  </a:lnTo>
                  <a:lnTo>
                    <a:pt x="575" y="935"/>
                  </a:lnTo>
                  <a:lnTo>
                    <a:pt x="579" y="935"/>
                  </a:lnTo>
                  <a:lnTo>
                    <a:pt x="582" y="937"/>
                  </a:lnTo>
                  <a:lnTo>
                    <a:pt x="584" y="940"/>
                  </a:lnTo>
                  <a:lnTo>
                    <a:pt x="584" y="944"/>
                  </a:lnTo>
                  <a:lnTo>
                    <a:pt x="582" y="949"/>
                  </a:lnTo>
                  <a:lnTo>
                    <a:pt x="582" y="952"/>
                  </a:lnTo>
                  <a:lnTo>
                    <a:pt x="587" y="954"/>
                  </a:lnTo>
                  <a:lnTo>
                    <a:pt x="584" y="959"/>
                  </a:lnTo>
                  <a:lnTo>
                    <a:pt x="579" y="968"/>
                  </a:lnTo>
                  <a:lnTo>
                    <a:pt x="577" y="973"/>
                  </a:lnTo>
                  <a:lnTo>
                    <a:pt x="572" y="980"/>
                  </a:lnTo>
                  <a:lnTo>
                    <a:pt x="572" y="985"/>
                  </a:lnTo>
                  <a:lnTo>
                    <a:pt x="572" y="985"/>
                  </a:lnTo>
                  <a:lnTo>
                    <a:pt x="584" y="966"/>
                  </a:lnTo>
                  <a:lnTo>
                    <a:pt x="589" y="956"/>
                  </a:lnTo>
                  <a:lnTo>
                    <a:pt x="594" y="959"/>
                  </a:lnTo>
                  <a:lnTo>
                    <a:pt x="596" y="956"/>
                  </a:lnTo>
                  <a:lnTo>
                    <a:pt x="601" y="956"/>
                  </a:lnTo>
                  <a:lnTo>
                    <a:pt x="603" y="956"/>
                  </a:lnTo>
                  <a:lnTo>
                    <a:pt x="605" y="959"/>
                  </a:lnTo>
                  <a:lnTo>
                    <a:pt x="603" y="961"/>
                  </a:lnTo>
                  <a:lnTo>
                    <a:pt x="603" y="961"/>
                  </a:lnTo>
                  <a:lnTo>
                    <a:pt x="605" y="961"/>
                  </a:lnTo>
                  <a:lnTo>
                    <a:pt x="605" y="963"/>
                  </a:lnTo>
                  <a:lnTo>
                    <a:pt x="605" y="963"/>
                  </a:lnTo>
                  <a:lnTo>
                    <a:pt x="603" y="966"/>
                  </a:lnTo>
                  <a:lnTo>
                    <a:pt x="601" y="966"/>
                  </a:lnTo>
                  <a:lnTo>
                    <a:pt x="596" y="970"/>
                  </a:lnTo>
                  <a:lnTo>
                    <a:pt x="596" y="973"/>
                  </a:lnTo>
                  <a:lnTo>
                    <a:pt x="598" y="973"/>
                  </a:lnTo>
                  <a:lnTo>
                    <a:pt x="598" y="975"/>
                  </a:lnTo>
                  <a:lnTo>
                    <a:pt x="605" y="980"/>
                  </a:lnTo>
                  <a:lnTo>
                    <a:pt x="620" y="980"/>
                  </a:lnTo>
                  <a:lnTo>
                    <a:pt x="624" y="982"/>
                  </a:lnTo>
                  <a:lnTo>
                    <a:pt x="624" y="987"/>
                  </a:lnTo>
                  <a:lnTo>
                    <a:pt x="624" y="989"/>
                  </a:lnTo>
                  <a:lnTo>
                    <a:pt x="624" y="992"/>
                  </a:lnTo>
                  <a:lnTo>
                    <a:pt x="622" y="994"/>
                  </a:lnTo>
                  <a:lnTo>
                    <a:pt x="622" y="994"/>
                  </a:lnTo>
                  <a:lnTo>
                    <a:pt x="622" y="996"/>
                  </a:lnTo>
                  <a:lnTo>
                    <a:pt x="624" y="999"/>
                  </a:lnTo>
                  <a:lnTo>
                    <a:pt x="629" y="1004"/>
                  </a:lnTo>
                  <a:lnTo>
                    <a:pt x="634" y="1008"/>
                  </a:lnTo>
                  <a:lnTo>
                    <a:pt x="636" y="1013"/>
                  </a:lnTo>
                  <a:lnTo>
                    <a:pt x="653" y="1030"/>
                  </a:lnTo>
                  <a:lnTo>
                    <a:pt x="655" y="1044"/>
                  </a:lnTo>
                  <a:lnTo>
                    <a:pt x="657" y="1046"/>
                  </a:lnTo>
                  <a:lnTo>
                    <a:pt x="657" y="1049"/>
                  </a:lnTo>
                  <a:lnTo>
                    <a:pt x="657" y="1051"/>
                  </a:lnTo>
                  <a:lnTo>
                    <a:pt x="655" y="1053"/>
                  </a:lnTo>
                  <a:lnTo>
                    <a:pt x="657" y="1056"/>
                  </a:lnTo>
                  <a:lnTo>
                    <a:pt x="657" y="1058"/>
                  </a:lnTo>
                  <a:lnTo>
                    <a:pt x="662" y="1058"/>
                  </a:lnTo>
                  <a:lnTo>
                    <a:pt x="669" y="1065"/>
                  </a:lnTo>
                  <a:lnTo>
                    <a:pt x="684" y="1072"/>
                  </a:lnTo>
                  <a:lnTo>
                    <a:pt x="684" y="1077"/>
                  </a:lnTo>
                  <a:lnTo>
                    <a:pt x="681" y="1079"/>
                  </a:lnTo>
                  <a:lnTo>
                    <a:pt x="681" y="1082"/>
                  </a:lnTo>
                  <a:lnTo>
                    <a:pt x="679" y="1084"/>
                  </a:lnTo>
                  <a:lnTo>
                    <a:pt x="681" y="1084"/>
                  </a:lnTo>
                  <a:lnTo>
                    <a:pt x="684" y="1086"/>
                  </a:lnTo>
                  <a:lnTo>
                    <a:pt x="686" y="1089"/>
                  </a:lnTo>
                  <a:lnTo>
                    <a:pt x="688" y="1091"/>
                  </a:lnTo>
                  <a:lnTo>
                    <a:pt x="693" y="1096"/>
                  </a:lnTo>
                  <a:lnTo>
                    <a:pt x="693" y="1091"/>
                  </a:lnTo>
                  <a:lnTo>
                    <a:pt x="693" y="1084"/>
                  </a:lnTo>
                  <a:lnTo>
                    <a:pt x="695" y="1082"/>
                  </a:lnTo>
                  <a:lnTo>
                    <a:pt x="705" y="1082"/>
                  </a:lnTo>
                  <a:lnTo>
                    <a:pt x="710" y="1082"/>
                  </a:lnTo>
                  <a:lnTo>
                    <a:pt x="717" y="1075"/>
                  </a:lnTo>
                  <a:lnTo>
                    <a:pt x="724" y="1065"/>
                  </a:lnTo>
                  <a:lnTo>
                    <a:pt x="726" y="1063"/>
                  </a:lnTo>
                  <a:lnTo>
                    <a:pt x="728" y="1060"/>
                  </a:lnTo>
                  <a:lnTo>
                    <a:pt x="733" y="1058"/>
                  </a:lnTo>
                  <a:lnTo>
                    <a:pt x="752" y="1046"/>
                  </a:lnTo>
                  <a:lnTo>
                    <a:pt x="757" y="1041"/>
                  </a:lnTo>
                  <a:lnTo>
                    <a:pt x="757" y="1039"/>
                  </a:lnTo>
                  <a:lnTo>
                    <a:pt x="754" y="1039"/>
                  </a:lnTo>
                  <a:lnTo>
                    <a:pt x="750" y="1037"/>
                  </a:lnTo>
                  <a:lnTo>
                    <a:pt x="762" y="1032"/>
                  </a:lnTo>
                  <a:lnTo>
                    <a:pt x="769" y="1034"/>
                  </a:lnTo>
                  <a:lnTo>
                    <a:pt x="771" y="1039"/>
                  </a:lnTo>
                  <a:lnTo>
                    <a:pt x="778" y="1037"/>
                  </a:lnTo>
                  <a:lnTo>
                    <a:pt x="788" y="1032"/>
                  </a:lnTo>
                  <a:lnTo>
                    <a:pt x="795" y="1025"/>
                  </a:lnTo>
                  <a:lnTo>
                    <a:pt x="797" y="1018"/>
                  </a:lnTo>
                  <a:lnTo>
                    <a:pt x="799" y="1023"/>
                  </a:lnTo>
                  <a:lnTo>
                    <a:pt x="802" y="1025"/>
                  </a:lnTo>
                  <a:lnTo>
                    <a:pt x="804" y="1027"/>
                  </a:lnTo>
                  <a:lnTo>
                    <a:pt x="807" y="1027"/>
                  </a:lnTo>
                  <a:lnTo>
                    <a:pt x="807" y="1030"/>
                  </a:lnTo>
                  <a:lnTo>
                    <a:pt x="804" y="1032"/>
                  </a:lnTo>
                  <a:lnTo>
                    <a:pt x="804" y="1034"/>
                  </a:lnTo>
                  <a:lnTo>
                    <a:pt x="802" y="1037"/>
                  </a:lnTo>
                  <a:lnTo>
                    <a:pt x="802" y="1039"/>
                  </a:lnTo>
                  <a:lnTo>
                    <a:pt x="792" y="1046"/>
                  </a:lnTo>
                  <a:lnTo>
                    <a:pt x="797" y="1051"/>
                  </a:lnTo>
                  <a:lnTo>
                    <a:pt x="804" y="1046"/>
                  </a:lnTo>
                  <a:lnTo>
                    <a:pt x="809" y="1041"/>
                  </a:lnTo>
                  <a:lnTo>
                    <a:pt x="816" y="1039"/>
                  </a:lnTo>
                  <a:lnTo>
                    <a:pt x="818" y="1041"/>
                  </a:lnTo>
                  <a:lnTo>
                    <a:pt x="818" y="1051"/>
                  </a:lnTo>
                  <a:lnTo>
                    <a:pt x="818" y="1053"/>
                  </a:lnTo>
                  <a:lnTo>
                    <a:pt x="823" y="1056"/>
                  </a:lnTo>
                  <a:lnTo>
                    <a:pt x="825" y="1058"/>
                  </a:lnTo>
                  <a:lnTo>
                    <a:pt x="825" y="1063"/>
                  </a:lnTo>
                  <a:lnTo>
                    <a:pt x="825" y="1067"/>
                  </a:lnTo>
                  <a:lnTo>
                    <a:pt x="828" y="1065"/>
                  </a:lnTo>
                  <a:lnTo>
                    <a:pt x="830" y="1063"/>
                  </a:lnTo>
                  <a:lnTo>
                    <a:pt x="833" y="1058"/>
                  </a:lnTo>
                  <a:lnTo>
                    <a:pt x="833" y="1053"/>
                  </a:lnTo>
                  <a:lnTo>
                    <a:pt x="833" y="1060"/>
                  </a:lnTo>
                  <a:lnTo>
                    <a:pt x="835" y="1065"/>
                  </a:lnTo>
                  <a:lnTo>
                    <a:pt x="837" y="1067"/>
                  </a:lnTo>
                  <a:lnTo>
                    <a:pt x="842" y="1065"/>
                  </a:lnTo>
                  <a:lnTo>
                    <a:pt x="842" y="1063"/>
                  </a:lnTo>
                  <a:lnTo>
                    <a:pt x="840" y="1063"/>
                  </a:lnTo>
                  <a:lnTo>
                    <a:pt x="837" y="1060"/>
                  </a:lnTo>
                  <a:lnTo>
                    <a:pt x="842" y="1056"/>
                  </a:lnTo>
                  <a:lnTo>
                    <a:pt x="844" y="1053"/>
                  </a:lnTo>
                  <a:lnTo>
                    <a:pt x="847" y="1053"/>
                  </a:lnTo>
                  <a:lnTo>
                    <a:pt x="852" y="1058"/>
                  </a:lnTo>
                  <a:lnTo>
                    <a:pt x="849" y="1053"/>
                  </a:lnTo>
                  <a:lnTo>
                    <a:pt x="847" y="1051"/>
                  </a:lnTo>
                  <a:lnTo>
                    <a:pt x="847" y="1046"/>
                  </a:lnTo>
                  <a:lnTo>
                    <a:pt x="859" y="1041"/>
                  </a:lnTo>
                  <a:lnTo>
                    <a:pt x="873" y="1039"/>
                  </a:lnTo>
                  <a:lnTo>
                    <a:pt x="873" y="1041"/>
                  </a:lnTo>
                  <a:lnTo>
                    <a:pt x="878" y="1053"/>
                  </a:lnTo>
                  <a:lnTo>
                    <a:pt x="878" y="1058"/>
                  </a:lnTo>
                  <a:lnTo>
                    <a:pt x="880" y="1063"/>
                  </a:lnTo>
                  <a:lnTo>
                    <a:pt x="882" y="1065"/>
                  </a:lnTo>
                  <a:lnTo>
                    <a:pt x="887" y="1067"/>
                  </a:lnTo>
                  <a:lnTo>
                    <a:pt x="885" y="1070"/>
                  </a:lnTo>
                  <a:lnTo>
                    <a:pt x="885" y="1072"/>
                  </a:lnTo>
                  <a:lnTo>
                    <a:pt x="892" y="1084"/>
                  </a:lnTo>
                  <a:lnTo>
                    <a:pt x="892" y="1089"/>
                  </a:lnTo>
                  <a:lnTo>
                    <a:pt x="892" y="1098"/>
                  </a:lnTo>
                  <a:lnTo>
                    <a:pt x="894" y="1096"/>
                  </a:lnTo>
                  <a:lnTo>
                    <a:pt x="904" y="1091"/>
                  </a:lnTo>
                  <a:lnTo>
                    <a:pt x="894" y="1084"/>
                  </a:lnTo>
                  <a:lnTo>
                    <a:pt x="896" y="1082"/>
                  </a:lnTo>
                  <a:lnTo>
                    <a:pt x="892" y="1075"/>
                  </a:lnTo>
                  <a:lnTo>
                    <a:pt x="892" y="1067"/>
                  </a:lnTo>
                  <a:lnTo>
                    <a:pt x="894" y="1067"/>
                  </a:lnTo>
                  <a:lnTo>
                    <a:pt x="894" y="1070"/>
                  </a:lnTo>
                  <a:lnTo>
                    <a:pt x="896" y="1070"/>
                  </a:lnTo>
                  <a:lnTo>
                    <a:pt x="899" y="1072"/>
                  </a:lnTo>
                  <a:lnTo>
                    <a:pt x="896" y="1067"/>
                  </a:lnTo>
                  <a:lnTo>
                    <a:pt x="894" y="1065"/>
                  </a:lnTo>
                  <a:lnTo>
                    <a:pt x="892" y="1065"/>
                  </a:lnTo>
                  <a:lnTo>
                    <a:pt x="889" y="1063"/>
                  </a:lnTo>
                  <a:lnTo>
                    <a:pt x="887" y="1060"/>
                  </a:lnTo>
                  <a:lnTo>
                    <a:pt x="882" y="1049"/>
                  </a:lnTo>
                  <a:lnTo>
                    <a:pt x="878" y="1044"/>
                  </a:lnTo>
                  <a:lnTo>
                    <a:pt x="880" y="1039"/>
                  </a:lnTo>
                  <a:lnTo>
                    <a:pt x="882" y="1037"/>
                  </a:lnTo>
                  <a:lnTo>
                    <a:pt x="885" y="1032"/>
                  </a:lnTo>
                  <a:lnTo>
                    <a:pt x="889" y="1032"/>
                  </a:lnTo>
                  <a:lnTo>
                    <a:pt x="889" y="1030"/>
                  </a:lnTo>
                  <a:lnTo>
                    <a:pt x="889" y="1027"/>
                  </a:lnTo>
                  <a:lnTo>
                    <a:pt x="892" y="1025"/>
                  </a:lnTo>
                  <a:lnTo>
                    <a:pt x="894" y="1023"/>
                  </a:lnTo>
                  <a:lnTo>
                    <a:pt x="904" y="1023"/>
                  </a:lnTo>
                  <a:lnTo>
                    <a:pt x="904" y="1020"/>
                  </a:lnTo>
                  <a:lnTo>
                    <a:pt x="932" y="1015"/>
                  </a:lnTo>
                  <a:lnTo>
                    <a:pt x="930" y="1018"/>
                  </a:lnTo>
                  <a:lnTo>
                    <a:pt x="930" y="1018"/>
                  </a:lnTo>
                  <a:lnTo>
                    <a:pt x="932" y="1020"/>
                  </a:lnTo>
                  <a:lnTo>
                    <a:pt x="934" y="1025"/>
                  </a:lnTo>
                  <a:lnTo>
                    <a:pt x="925" y="1034"/>
                  </a:lnTo>
                  <a:lnTo>
                    <a:pt x="925" y="1046"/>
                  </a:lnTo>
                  <a:lnTo>
                    <a:pt x="932" y="1053"/>
                  </a:lnTo>
                  <a:lnTo>
                    <a:pt x="944" y="1056"/>
                  </a:lnTo>
                  <a:lnTo>
                    <a:pt x="965" y="1058"/>
                  </a:lnTo>
                  <a:lnTo>
                    <a:pt x="986" y="1053"/>
                  </a:lnTo>
                  <a:lnTo>
                    <a:pt x="1001" y="1046"/>
                  </a:lnTo>
                  <a:lnTo>
                    <a:pt x="1005" y="1046"/>
                  </a:lnTo>
                  <a:lnTo>
                    <a:pt x="1027" y="1049"/>
                  </a:lnTo>
                  <a:lnTo>
                    <a:pt x="1057" y="1044"/>
                  </a:lnTo>
                  <a:lnTo>
                    <a:pt x="1069" y="1046"/>
                  </a:lnTo>
                  <a:lnTo>
                    <a:pt x="1064" y="1039"/>
                  </a:lnTo>
                  <a:lnTo>
                    <a:pt x="1057" y="1037"/>
                  </a:lnTo>
                  <a:lnTo>
                    <a:pt x="1048" y="1034"/>
                  </a:lnTo>
                  <a:lnTo>
                    <a:pt x="1048" y="1037"/>
                  </a:lnTo>
                  <a:lnTo>
                    <a:pt x="1046" y="1037"/>
                  </a:lnTo>
                  <a:lnTo>
                    <a:pt x="1043" y="1039"/>
                  </a:lnTo>
                  <a:lnTo>
                    <a:pt x="1043" y="1037"/>
                  </a:lnTo>
                  <a:lnTo>
                    <a:pt x="1043" y="1034"/>
                  </a:lnTo>
                  <a:lnTo>
                    <a:pt x="1043" y="1032"/>
                  </a:lnTo>
                  <a:lnTo>
                    <a:pt x="1041" y="1030"/>
                  </a:lnTo>
                  <a:lnTo>
                    <a:pt x="1031" y="1027"/>
                  </a:lnTo>
                  <a:lnTo>
                    <a:pt x="1027" y="1025"/>
                  </a:lnTo>
                  <a:lnTo>
                    <a:pt x="1027" y="1023"/>
                  </a:lnTo>
                  <a:lnTo>
                    <a:pt x="1024" y="1011"/>
                  </a:lnTo>
                  <a:lnTo>
                    <a:pt x="1012" y="1001"/>
                  </a:lnTo>
                  <a:lnTo>
                    <a:pt x="1012" y="992"/>
                  </a:lnTo>
                  <a:lnTo>
                    <a:pt x="1012" y="980"/>
                  </a:lnTo>
                  <a:lnTo>
                    <a:pt x="1010" y="970"/>
                  </a:lnTo>
                  <a:lnTo>
                    <a:pt x="1008" y="963"/>
                  </a:lnTo>
                  <a:lnTo>
                    <a:pt x="1001" y="961"/>
                  </a:lnTo>
                  <a:lnTo>
                    <a:pt x="1001" y="959"/>
                  </a:lnTo>
                  <a:lnTo>
                    <a:pt x="1005" y="956"/>
                  </a:lnTo>
                  <a:lnTo>
                    <a:pt x="1008" y="952"/>
                  </a:lnTo>
                  <a:lnTo>
                    <a:pt x="1010" y="947"/>
                  </a:lnTo>
                  <a:lnTo>
                    <a:pt x="1012" y="928"/>
                  </a:lnTo>
                  <a:lnTo>
                    <a:pt x="1015" y="923"/>
                  </a:lnTo>
                  <a:lnTo>
                    <a:pt x="1017" y="925"/>
                  </a:lnTo>
                  <a:lnTo>
                    <a:pt x="1017" y="921"/>
                  </a:lnTo>
                  <a:lnTo>
                    <a:pt x="1019" y="918"/>
                  </a:lnTo>
                  <a:lnTo>
                    <a:pt x="1017" y="916"/>
                  </a:lnTo>
                  <a:lnTo>
                    <a:pt x="1015" y="914"/>
                  </a:lnTo>
                  <a:lnTo>
                    <a:pt x="1012" y="911"/>
                  </a:lnTo>
                  <a:lnTo>
                    <a:pt x="1017" y="888"/>
                  </a:lnTo>
                  <a:lnTo>
                    <a:pt x="1017" y="881"/>
                  </a:lnTo>
                  <a:lnTo>
                    <a:pt x="1022" y="878"/>
                  </a:lnTo>
                  <a:lnTo>
                    <a:pt x="1029" y="883"/>
                  </a:lnTo>
                  <a:lnTo>
                    <a:pt x="1029" y="881"/>
                  </a:lnTo>
                  <a:lnTo>
                    <a:pt x="1024" y="878"/>
                  </a:lnTo>
                  <a:lnTo>
                    <a:pt x="1017" y="878"/>
                  </a:lnTo>
                  <a:lnTo>
                    <a:pt x="1012" y="881"/>
                  </a:lnTo>
                  <a:lnTo>
                    <a:pt x="1010" y="888"/>
                  </a:lnTo>
                  <a:lnTo>
                    <a:pt x="1008" y="888"/>
                  </a:lnTo>
                  <a:lnTo>
                    <a:pt x="1008" y="885"/>
                  </a:lnTo>
                  <a:lnTo>
                    <a:pt x="1005" y="881"/>
                  </a:lnTo>
                  <a:lnTo>
                    <a:pt x="1003" y="878"/>
                  </a:lnTo>
                  <a:lnTo>
                    <a:pt x="1005" y="869"/>
                  </a:lnTo>
                  <a:lnTo>
                    <a:pt x="1005" y="864"/>
                  </a:lnTo>
                  <a:lnTo>
                    <a:pt x="1005" y="859"/>
                  </a:lnTo>
                  <a:lnTo>
                    <a:pt x="1003" y="857"/>
                  </a:lnTo>
                  <a:lnTo>
                    <a:pt x="1001" y="854"/>
                  </a:lnTo>
                  <a:lnTo>
                    <a:pt x="1001" y="850"/>
                  </a:lnTo>
                  <a:lnTo>
                    <a:pt x="1003" y="845"/>
                  </a:lnTo>
                  <a:lnTo>
                    <a:pt x="1005" y="838"/>
                  </a:lnTo>
                  <a:lnTo>
                    <a:pt x="1008" y="836"/>
                  </a:lnTo>
                  <a:lnTo>
                    <a:pt x="1012" y="833"/>
                  </a:lnTo>
                  <a:lnTo>
                    <a:pt x="1010" y="831"/>
                  </a:lnTo>
                  <a:lnTo>
                    <a:pt x="1008" y="831"/>
                  </a:lnTo>
                  <a:lnTo>
                    <a:pt x="1008" y="833"/>
                  </a:lnTo>
                  <a:lnTo>
                    <a:pt x="1005" y="826"/>
                  </a:lnTo>
                  <a:lnTo>
                    <a:pt x="1003" y="817"/>
                  </a:lnTo>
                  <a:lnTo>
                    <a:pt x="1003" y="810"/>
                  </a:lnTo>
                  <a:lnTo>
                    <a:pt x="1003" y="802"/>
                  </a:lnTo>
                  <a:lnTo>
                    <a:pt x="1003" y="798"/>
                  </a:lnTo>
                  <a:lnTo>
                    <a:pt x="1010" y="798"/>
                  </a:lnTo>
                  <a:lnTo>
                    <a:pt x="1019" y="800"/>
                  </a:lnTo>
                  <a:lnTo>
                    <a:pt x="1019" y="798"/>
                  </a:lnTo>
                  <a:lnTo>
                    <a:pt x="1012" y="795"/>
                  </a:lnTo>
                  <a:lnTo>
                    <a:pt x="1005" y="793"/>
                  </a:lnTo>
                  <a:lnTo>
                    <a:pt x="1001" y="793"/>
                  </a:lnTo>
                  <a:lnTo>
                    <a:pt x="998" y="800"/>
                  </a:lnTo>
                  <a:lnTo>
                    <a:pt x="993" y="795"/>
                  </a:lnTo>
                  <a:lnTo>
                    <a:pt x="989" y="779"/>
                  </a:lnTo>
                  <a:lnTo>
                    <a:pt x="986" y="774"/>
                  </a:lnTo>
                  <a:lnTo>
                    <a:pt x="986" y="772"/>
                  </a:lnTo>
                  <a:lnTo>
                    <a:pt x="989" y="772"/>
                  </a:lnTo>
                  <a:lnTo>
                    <a:pt x="989" y="772"/>
                  </a:lnTo>
                  <a:lnTo>
                    <a:pt x="982" y="765"/>
                  </a:lnTo>
                  <a:lnTo>
                    <a:pt x="977" y="760"/>
                  </a:lnTo>
                  <a:lnTo>
                    <a:pt x="977" y="753"/>
                  </a:lnTo>
                  <a:lnTo>
                    <a:pt x="982" y="753"/>
                  </a:lnTo>
                  <a:lnTo>
                    <a:pt x="982" y="750"/>
                  </a:lnTo>
                  <a:lnTo>
                    <a:pt x="979" y="741"/>
                  </a:lnTo>
                  <a:lnTo>
                    <a:pt x="977" y="741"/>
                  </a:lnTo>
                  <a:lnTo>
                    <a:pt x="975" y="748"/>
                  </a:lnTo>
                  <a:lnTo>
                    <a:pt x="970" y="746"/>
                  </a:lnTo>
                  <a:lnTo>
                    <a:pt x="963" y="739"/>
                  </a:lnTo>
                  <a:lnTo>
                    <a:pt x="958" y="736"/>
                  </a:lnTo>
                  <a:lnTo>
                    <a:pt x="958" y="731"/>
                  </a:lnTo>
                  <a:lnTo>
                    <a:pt x="958" y="731"/>
                  </a:lnTo>
                  <a:lnTo>
                    <a:pt x="960" y="729"/>
                  </a:lnTo>
                  <a:lnTo>
                    <a:pt x="956" y="729"/>
                  </a:lnTo>
                  <a:lnTo>
                    <a:pt x="951" y="731"/>
                  </a:lnTo>
                  <a:lnTo>
                    <a:pt x="949" y="731"/>
                  </a:lnTo>
                  <a:lnTo>
                    <a:pt x="946" y="729"/>
                  </a:lnTo>
                  <a:lnTo>
                    <a:pt x="946" y="724"/>
                  </a:lnTo>
                  <a:lnTo>
                    <a:pt x="946" y="708"/>
                  </a:lnTo>
                  <a:lnTo>
                    <a:pt x="946" y="703"/>
                  </a:lnTo>
                  <a:lnTo>
                    <a:pt x="946" y="701"/>
                  </a:lnTo>
                  <a:lnTo>
                    <a:pt x="944" y="696"/>
                  </a:lnTo>
                  <a:lnTo>
                    <a:pt x="941" y="689"/>
                  </a:lnTo>
                  <a:lnTo>
                    <a:pt x="941" y="686"/>
                  </a:lnTo>
                  <a:lnTo>
                    <a:pt x="941" y="684"/>
                  </a:lnTo>
                  <a:lnTo>
                    <a:pt x="939" y="682"/>
                  </a:lnTo>
                  <a:lnTo>
                    <a:pt x="937" y="677"/>
                  </a:lnTo>
                  <a:lnTo>
                    <a:pt x="930" y="667"/>
                  </a:lnTo>
                  <a:lnTo>
                    <a:pt x="930" y="665"/>
                  </a:lnTo>
                  <a:lnTo>
                    <a:pt x="930" y="660"/>
                  </a:lnTo>
                  <a:lnTo>
                    <a:pt x="939" y="653"/>
                  </a:lnTo>
                  <a:lnTo>
                    <a:pt x="941" y="649"/>
                  </a:lnTo>
                  <a:lnTo>
                    <a:pt x="941" y="634"/>
                  </a:lnTo>
                  <a:lnTo>
                    <a:pt x="941" y="627"/>
                  </a:lnTo>
                  <a:lnTo>
                    <a:pt x="939" y="623"/>
                  </a:lnTo>
                  <a:lnTo>
                    <a:pt x="939" y="618"/>
                  </a:lnTo>
                  <a:lnTo>
                    <a:pt x="937" y="613"/>
                  </a:lnTo>
                  <a:lnTo>
                    <a:pt x="934" y="611"/>
                  </a:lnTo>
                  <a:lnTo>
                    <a:pt x="925" y="608"/>
                  </a:lnTo>
                  <a:lnTo>
                    <a:pt x="913" y="604"/>
                  </a:lnTo>
                  <a:lnTo>
                    <a:pt x="915" y="592"/>
                  </a:lnTo>
                  <a:lnTo>
                    <a:pt x="915" y="587"/>
                  </a:lnTo>
                  <a:lnTo>
                    <a:pt x="918" y="582"/>
                  </a:lnTo>
                  <a:lnTo>
                    <a:pt x="925" y="582"/>
                  </a:lnTo>
                  <a:lnTo>
                    <a:pt x="927" y="582"/>
                  </a:lnTo>
                  <a:lnTo>
                    <a:pt x="932" y="587"/>
                  </a:lnTo>
                  <a:lnTo>
                    <a:pt x="934" y="589"/>
                  </a:lnTo>
                  <a:lnTo>
                    <a:pt x="944" y="587"/>
                  </a:lnTo>
                  <a:lnTo>
                    <a:pt x="946" y="589"/>
                  </a:lnTo>
                  <a:lnTo>
                    <a:pt x="946" y="589"/>
                  </a:lnTo>
                  <a:lnTo>
                    <a:pt x="949" y="596"/>
                  </a:lnTo>
                  <a:lnTo>
                    <a:pt x="949" y="599"/>
                  </a:lnTo>
                  <a:lnTo>
                    <a:pt x="951" y="599"/>
                  </a:lnTo>
                  <a:lnTo>
                    <a:pt x="953" y="596"/>
                  </a:lnTo>
                  <a:lnTo>
                    <a:pt x="956" y="599"/>
                  </a:lnTo>
                  <a:lnTo>
                    <a:pt x="960" y="601"/>
                  </a:lnTo>
                  <a:lnTo>
                    <a:pt x="979" y="604"/>
                  </a:lnTo>
                  <a:lnTo>
                    <a:pt x="1001" y="611"/>
                  </a:lnTo>
                  <a:lnTo>
                    <a:pt x="1003" y="611"/>
                  </a:lnTo>
                  <a:lnTo>
                    <a:pt x="1003" y="611"/>
                  </a:lnTo>
                  <a:lnTo>
                    <a:pt x="1005" y="613"/>
                  </a:lnTo>
                  <a:lnTo>
                    <a:pt x="1005" y="615"/>
                  </a:lnTo>
                  <a:lnTo>
                    <a:pt x="1008" y="618"/>
                  </a:lnTo>
                  <a:lnTo>
                    <a:pt x="1010" y="615"/>
                  </a:lnTo>
                  <a:lnTo>
                    <a:pt x="1012" y="611"/>
                  </a:lnTo>
                  <a:lnTo>
                    <a:pt x="1017" y="611"/>
                  </a:lnTo>
                  <a:lnTo>
                    <a:pt x="1019" y="611"/>
                  </a:lnTo>
                  <a:lnTo>
                    <a:pt x="1024" y="613"/>
                  </a:lnTo>
                  <a:lnTo>
                    <a:pt x="1029" y="613"/>
                  </a:lnTo>
                  <a:lnTo>
                    <a:pt x="1034" y="611"/>
                  </a:lnTo>
                  <a:lnTo>
                    <a:pt x="1038" y="608"/>
                  </a:lnTo>
                  <a:lnTo>
                    <a:pt x="1046" y="599"/>
                  </a:lnTo>
                  <a:lnTo>
                    <a:pt x="1048" y="594"/>
                  </a:lnTo>
                  <a:lnTo>
                    <a:pt x="1062" y="592"/>
                  </a:lnTo>
                  <a:lnTo>
                    <a:pt x="1067" y="592"/>
                  </a:lnTo>
                  <a:lnTo>
                    <a:pt x="1100" y="599"/>
                  </a:lnTo>
                  <a:lnTo>
                    <a:pt x="1102" y="599"/>
                  </a:lnTo>
                  <a:lnTo>
                    <a:pt x="1102" y="601"/>
                  </a:lnTo>
                  <a:lnTo>
                    <a:pt x="1105" y="608"/>
                  </a:lnTo>
                  <a:lnTo>
                    <a:pt x="1109" y="623"/>
                  </a:lnTo>
                  <a:lnTo>
                    <a:pt x="1112" y="630"/>
                  </a:lnTo>
                  <a:lnTo>
                    <a:pt x="1105" y="634"/>
                  </a:lnTo>
                  <a:lnTo>
                    <a:pt x="1102" y="639"/>
                  </a:lnTo>
                  <a:lnTo>
                    <a:pt x="1102" y="641"/>
                  </a:lnTo>
                  <a:lnTo>
                    <a:pt x="1100" y="644"/>
                  </a:lnTo>
                  <a:lnTo>
                    <a:pt x="1095" y="644"/>
                  </a:lnTo>
                  <a:lnTo>
                    <a:pt x="1093" y="646"/>
                  </a:lnTo>
                  <a:lnTo>
                    <a:pt x="1090" y="646"/>
                  </a:lnTo>
                  <a:lnTo>
                    <a:pt x="1088" y="658"/>
                  </a:lnTo>
                  <a:lnTo>
                    <a:pt x="1093" y="665"/>
                  </a:lnTo>
                  <a:lnTo>
                    <a:pt x="1098" y="672"/>
                  </a:lnTo>
                  <a:lnTo>
                    <a:pt x="1100" y="684"/>
                  </a:lnTo>
                  <a:lnTo>
                    <a:pt x="1121" y="712"/>
                  </a:lnTo>
                  <a:lnTo>
                    <a:pt x="1124" y="720"/>
                  </a:lnTo>
                  <a:lnTo>
                    <a:pt x="1126" y="729"/>
                  </a:lnTo>
                  <a:lnTo>
                    <a:pt x="1124" y="734"/>
                  </a:lnTo>
                  <a:lnTo>
                    <a:pt x="1124" y="736"/>
                  </a:lnTo>
                  <a:lnTo>
                    <a:pt x="1121" y="739"/>
                  </a:lnTo>
                  <a:lnTo>
                    <a:pt x="1121" y="739"/>
                  </a:lnTo>
                  <a:lnTo>
                    <a:pt x="1121" y="743"/>
                  </a:lnTo>
                  <a:lnTo>
                    <a:pt x="1124" y="743"/>
                  </a:lnTo>
                  <a:lnTo>
                    <a:pt x="1128" y="741"/>
                  </a:lnTo>
                  <a:lnTo>
                    <a:pt x="1131" y="741"/>
                  </a:lnTo>
                  <a:lnTo>
                    <a:pt x="1133" y="743"/>
                  </a:lnTo>
                  <a:lnTo>
                    <a:pt x="1135" y="748"/>
                  </a:lnTo>
                  <a:lnTo>
                    <a:pt x="1138" y="748"/>
                  </a:lnTo>
                  <a:lnTo>
                    <a:pt x="1145" y="748"/>
                  </a:lnTo>
                  <a:lnTo>
                    <a:pt x="1145" y="743"/>
                  </a:lnTo>
                  <a:lnTo>
                    <a:pt x="1140" y="741"/>
                  </a:lnTo>
                  <a:lnTo>
                    <a:pt x="1143" y="734"/>
                  </a:lnTo>
                  <a:lnTo>
                    <a:pt x="1147" y="729"/>
                  </a:lnTo>
                  <a:lnTo>
                    <a:pt x="1152" y="727"/>
                  </a:lnTo>
                  <a:lnTo>
                    <a:pt x="1190" y="729"/>
                  </a:lnTo>
                  <a:lnTo>
                    <a:pt x="1223" y="743"/>
                  </a:lnTo>
                  <a:lnTo>
                    <a:pt x="1270" y="746"/>
                  </a:lnTo>
                  <a:lnTo>
                    <a:pt x="1282" y="750"/>
                  </a:lnTo>
                  <a:lnTo>
                    <a:pt x="1289" y="750"/>
                  </a:lnTo>
                  <a:lnTo>
                    <a:pt x="1299" y="746"/>
                  </a:lnTo>
                  <a:lnTo>
                    <a:pt x="1306" y="746"/>
                  </a:lnTo>
                  <a:lnTo>
                    <a:pt x="1318" y="753"/>
                  </a:lnTo>
                  <a:lnTo>
                    <a:pt x="1337" y="753"/>
                  </a:lnTo>
                  <a:lnTo>
                    <a:pt x="1341" y="753"/>
                  </a:lnTo>
                  <a:lnTo>
                    <a:pt x="1351" y="760"/>
                  </a:lnTo>
                  <a:lnTo>
                    <a:pt x="1365" y="762"/>
                  </a:lnTo>
                  <a:lnTo>
                    <a:pt x="1391" y="779"/>
                  </a:lnTo>
                  <a:lnTo>
                    <a:pt x="1398" y="772"/>
                  </a:lnTo>
                  <a:lnTo>
                    <a:pt x="1441" y="762"/>
                  </a:lnTo>
                  <a:lnTo>
                    <a:pt x="1455" y="755"/>
                  </a:lnTo>
                  <a:lnTo>
                    <a:pt x="1462" y="748"/>
                  </a:lnTo>
                  <a:lnTo>
                    <a:pt x="1469" y="748"/>
                  </a:lnTo>
                  <a:lnTo>
                    <a:pt x="1471" y="746"/>
                  </a:lnTo>
                  <a:lnTo>
                    <a:pt x="1479" y="734"/>
                  </a:lnTo>
                  <a:lnTo>
                    <a:pt x="1497" y="722"/>
                  </a:lnTo>
                  <a:lnTo>
                    <a:pt x="1566" y="705"/>
                  </a:lnTo>
                  <a:lnTo>
                    <a:pt x="1578" y="698"/>
                  </a:lnTo>
                  <a:lnTo>
                    <a:pt x="1583" y="694"/>
                  </a:lnTo>
                  <a:lnTo>
                    <a:pt x="1587" y="686"/>
                  </a:lnTo>
                  <a:lnTo>
                    <a:pt x="1568" y="701"/>
                  </a:lnTo>
                  <a:lnTo>
                    <a:pt x="1545" y="703"/>
                  </a:lnTo>
                  <a:lnTo>
                    <a:pt x="1523" y="701"/>
                  </a:lnTo>
                  <a:lnTo>
                    <a:pt x="1502" y="694"/>
                  </a:lnTo>
                  <a:lnTo>
                    <a:pt x="1497" y="694"/>
                  </a:lnTo>
                  <a:lnTo>
                    <a:pt x="1493" y="694"/>
                  </a:lnTo>
                  <a:lnTo>
                    <a:pt x="1486" y="691"/>
                  </a:lnTo>
                  <a:lnTo>
                    <a:pt x="1481" y="689"/>
                  </a:lnTo>
                  <a:lnTo>
                    <a:pt x="1479" y="684"/>
                  </a:lnTo>
                  <a:lnTo>
                    <a:pt x="1476" y="682"/>
                  </a:lnTo>
                  <a:lnTo>
                    <a:pt x="1474" y="679"/>
                  </a:lnTo>
                  <a:lnTo>
                    <a:pt x="1471" y="675"/>
                  </a:lnTo>
                  <a:lnTo>
                    <a:pt x="1471" y="670"/>
                  </a:lnTo>
                  <a:lnTo>
                    <a:pt x="1474" y="667"/>
                  </a:lnTo>
                  <a:lnTo>
                    <a:pt x="1488" y="641"/>
                  </a:lnTo>
                  <a:lnTo>
                    <a:pt x="1497" y="604"/>
                  </a:lnTo>
                  <a:lnTo>
                    <a:pt x="1502" y="599"/>
                  </a:lnTo>
                  <a:lnTo>
                    <a:pt x="1516" y="587"/>
                  </a:lnTo>
                  <a:lnTo>
                    <a:pt x="1519" y="587"/>
                  </a:lnTo>
                  <a:lnTo>
                    <a:pt x="1521" y="585"/>
                  </a:lnTo>
                  <a:lnTo>
                    <a:pt x="1559" y="568"/>
                  </a:lnTo>
                  <a:lnTo>
                    <a:pt x="1561" y="563"/>
                  </a:lnTo>
                  <a:lnTo>
                    <a:pt x="1594" y="542"/>
                  </a:lnTo>
                  <a:lnTo>
                    <a:pt x="1604" y="540"/>
                  </a:lnTo>
                  <a:lnTo>
                    <a:pt x="1616" y="533"/>
                  </a:lnTo>
                  <a:lnTo>
                    <a:pt x="1637" y="523"/>
                  </a:lnTo>
                  <a:lnTo>
                    <a:pt x="1661" y="523"/>
                  </a:lnTo>
                  <a:lnTo>
                    <a:pt x="1774" y="485"/>
                  </a:lnTo>
                  <a:lnTo>
                    <a:pt x="1779" y="481"/>
                  </a:lnTo>
                  <a:lnTo>
                    <a:pt x="1786" y="478"/>
                  </a:lnTo>
                  <a:lnTo>
                    <a:pt x="1798" y="466"/>
                  </a:lnTo>
                  <a:lnTo>
                    <a:pt x="1833" y="438"/>
                  </a:lnTo>
                  <a:lnTo>
                    <a:pt x="1848" y="419"/>
                  </a:lnTo>
                  <a:lnTo>
                    <a:pt x="1850" y="417"/>
                  </a:lnTo>
                  <a:lnTo>
                    <a:pt x="1852" y="412"/>
                  </a:lnTo>
                  <a:lnTo>
                    <a:pt x="1857" y="391"/>
                  </a:lnTo>
                  <a:lnTo>
                    <a:pt x="1867" y="376"/>
                  </a:lnTo>
                  <a:lnTo>
                    <a:pt x="1876" y="376"/>
                  </a:lnTo>
                  <a:lnTo>
                    <a:pt x="1904" y="388"/>
                  </a:lnTo>
                  <a:lnTo>
                    <a:pt x="1907" y="388"/>
                  </a:lnTo>
                  <a:lnTo>
                    <a:pt x="1909" y="386"/>
                  </a:lnTo>
                  <a:lnTo>
                    <a:pt x="1909" y="383"/>
                  </a:lnTo>
                  <a:lnTo>
                    <a:pt x="1907" y="383"/>
                  </a:lnTo>
                  <a:lnTo>
                    <a:pt x="1904" y="381"/>
                  </a:lnTo>
                  <a:lnTo>
                    <a:pt x="1902" y="381"/>
                  </a:lnTo>
                  <a:lnTo>
                    <a:pt x="1900" y="376"/>
                  </a:lnTo>
                  <a:lnTo>
                    <a:pt x="1907" y="376"/>
                  </a:lnTo>
                  <a:lnTo>
                    <a:pt x="1907" y="374"/>
                  </a:lnTo>
                  <a:lnTo>
                    <a:pt x="1902" y="374"/>
                  </a:lnTo>
                  <a:lnTo>
                    <a:pt x="1895" y="372"/>
                  </a:lnTo>
                  <a:lnTo>
                    <a:pt x="1890" y="369"/>
                  </a:lnTo>
                  <a:lnTo>
                    <a:pt x="1890" y="365"/>
                  </a:lnTo>
                  <a:lnTo>
                    <a:pt x="1885" y="360"/>
                  </a:lnTo>
                  <a:lnTo>
                    <a:pt x="1874" y="353"/>
                  </a:lnTo>
                  <a:lnTo>
                    <a:pt x="1871" y="350"/>
                  </a:lnTo>
                  <a:lnTo>
                    <a:pt x="1871" y="336"/>
                  </a:lnTo>
                  <a:lnTo>
                    <a:pt x="1874" y="320"/>
                  </a:lnTo>
                  <a:lnTo>
                    <a:pt x="1878" y="308"/>
                  </a:lnTo>
                  <a:lnTo>
                    <a:pt x="1890" y="310"/>
                  </a:lnTo>
                  <a:lnTo>
                    <a:pt x="1890" y="308"/>
                  </a:lnTo>
                  <a:lnTo>
                    <a:pt x="1874" y="296"/>
                  </a:lnTo>
                  <a:lnTo>
                    <a:pt x="1874" y="294"/>
                  </a:lnTo>
                  <a:lnTo>
                    <a:pt x="1878" y="279"/>
                  </a:lnTo>
                  <a:lnTo>
                    <a:pt x="1878" y="258"/>
                  </a:lnTo>
                  <a:lnTo>
                    <a:pt x="1881" y="241"/>
                  </a:lnTo>
                  <a:lnTo>
                    <a:pt x="1888" y="234"/>
                  </a:lnTo>
                  <a:lnTo>
                    <a:pt x="1881" y="223"/>
                  </a:lnTo>
                  <a:lnTo>
                    <a:pt x="1878" y="218"/>
                  </a:lnTo>
                  <a:lnTo>
                    <a:pt x="1878" y="196"/>
                  </a:lnTo>
                  <a:lnTo>
                    <a:pt x="1874" y="180"/>
                  </a:lnTo>
                  <a:lnTo>
                    <a:pt x="1874" y="170"/>
                  </a:lnTo>
                  <a:lnTo>
                    <a:pt x="1876" y="163"/>
                  </a:lnTo>
                  <a:lnTo>
                    <a:pt x="1881" y="147"/>
                  </a:lnTo>
                  <a:lnTo>
                    <a:pt x="1883" y="140"/>
                  </a:lnTo>
                  <a:lnTo>
                    <a:pt x="1885" y="133"/>
                  </a:lnTo>
                  <a:lnTo>
                    <a:pt x="1883" y="121"/>
                  </a:lnTo>
                  <a:lnTo>
                    <a:pt x="1878" y="107"/>
                  </a:lnTo>
                  <a:lnTo>
                    <a:pt x="1878" y="99"/>
                  </a:lnTo>
                  <a:lnTo>
                    <a:pt x="1878" y="97"/>
                  </a:lnTo>
                  <a:lnTo>
                    <a:pt x="1883" y="92"/>
                  </a:lnTo>
                  <a:lnTo>
                    <a:pt x="1885" y="92"/>
                  </a:lnTo>
                  <a:lnTo>
                    <a:pt x="1893" y="92"/>
                  </a:lnTo>
                  <a:lnTo>
                    <a:pt x="1897" y="90"/>
                  </a:lnTo>
                  <a:lnTo>
                    <a:pt x="1902" y="85"/>
                  </a:lnTo>
                  <a:lnTo>
                    <a:pt x="1909" y="73"/>
                  </a:lnTo>
                  <a:lnTo>
                    <a:pt x="1916" y="66"/>
                  </a:lnTo>
                  <a:lnTo>
                    <a:pt x="1968" y="43"/>
                  </a:lnTo>
                  <a:lnTo>
                    <a:pt x="1973" y="43"/>
                  </a:lnTo>
                  <a:lnTo>
                    <a:pt x="1982" y="38"/>
                  </a:lnTo>
                  <a:lnTo>
                    <a:pt x="2025" y="31"/>
                  </a:lnTo>
                  <a:lnTo>
                    <a:pt x="2070" y="14"/>
                  </a:lnTo>
                  <a:lnTo>
                    <a:pt x="2072" y="12"/>
                  </a:lnTo>
                  <a:lnTo>
                    <a:pt x="2075" y="12"/>
                  </a:lnTo>
                  <a:lnTo>
                    <a:pt x="2091" y="14"/>
                  </a:lnTo>
                  <a:lnTo>
                    <a:pt x="2113" y="7"/>
                  </a:lnTo>
                  <a:lnTo>
                    <a:pt x="2124" y="2"/>
                  </a:lnTo>
                  <a:lnTo>
                    <a:pt x="2127" y="0"/>
                  </a:lnTo>
                  <a:lnTo>
                    <a:pt x="2132" y="10"/>
                  </a:lnTo>
                  <a:moveTo>
                    <a:pt x="2070" y="3690"/>
                  </a:moveTo>
                  <a:lnTo>
                    <a:pt x="2070" y="3690"/>
                  </a:lnTo>
                  <a:lnTo>
                    <a:pt x="2077" y="3692"/>
                  </a:lnTo>
                  <a:lnTo>
                    <a:pt x="2077" y="3692"/>
                  </a:lnTo>
                  <a:lnTo>
                    <a:pt x="2079" y="3690"/>
                  </a:lnTo>
                  <a:lnTo>
                    <a:pt x="2082" y="3690"/>
                  </a:lnTo>
                  <a:lnTo>
                    <a:pt x="2077" y="3685"/>
                  </a:lnTo>
                  <a:lnTo>
                    <a:pt x="2075" y="3678"/>
                  </a:lnTo>
                  <a:lnTo>
                    <a:pt x="2070" y="3673"/>
                  </a:lnTo>
                  <a:lnTo>
                    <a:pt x="2068" y="3676"/>
                  </a:lnTo>
                  <a:lnTo>
                    <a:pt x="2065" y="3683"/>
                  </a:lnTo>
                  <a:lnTo>
                    <a:pt x="2065" y="3688"/>
                  </a:lnTo>
                  <a:lnTo>
                    <a:pt x="2070" y="3690"/>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59" name="Oval 58"/>
          <p:cNvSpPr/>
          <p:nvPr/>
        </p:nvSpPr>
        <p:spPr>
          <a:xfrm>
            <a:off x="4796133" y="166103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2" name="Group 1"/>
          <p:cNvGrpSpPr/>
          <p:nvPr/>
        </p:nvGrpSpPr>
        <p:grpSpPr>
          <a:xfrm>
            <a:off x="2174312" y="3683932"/>
            <a:ext cx="1351525" cy="1351525"/>
            <a:chOff x="5365138" y="222389"/>
            <a:chExt cx="1013644" cy="1013644"/>
          </a:xfrm>
        </p:grpSpPr>
        <p:sp>
          <p:nvSpPr>
            <p:cNvPr id="60" name="Oval 59"/>
            <p:cNvSpPr/>
            <p:nvPr/>
          </p:nvSpPr>
          <p:spPr>
            <a:xfrm flipH="1">
              <a:off x="5365138" y="222389"/>
              <a:ext cx="1013644" cy="1013644"/>
            </a:xfrm>
            <a:prstGeom prst="ellipse">
              <a:avLst/>
            </a:prstGeom>
            <a:solidFill>
              <a:schemeClr val="accent1">
                <a:alpha val="3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4" name="Pie 63"/>
            <p:cNvSpPr/>
            <p:nvPr/>
          </p:nvSpPr>
          <p:spPr>
            <a:xfrm flipH="1">
              <a:off x="5365138" y="222389"/>
              <a:ext cx="1013644" cy="1013644"/>
            </a:xfrm>
            <a:prstGeom prst="pie">
              <a:avLst>
                <a:gd name="adj1" fmla="val 20669961"/>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8" name="Oval 67"/>
            <p:cNvSpPr/>
            <p:nvPr/>
          </p:nvSpPr>
          <p:spPr>
            <a:xfrm>
              <a:off x="5446006" y="303257"/>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80%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4" name="Group 3"/>
          <p:cNvGrpSpPr/>
          <p:nvPr/>
        </p:nvGrpSpPr>
        <p:grpSpPr>
          <a:xfrm>
            <a:off x="760032" y="1116508"/>
            <a:ext cx="1351525" cy="1351525"/>
            <a:chOff x="2807804" y="222389"/>
            <a:chExt cx="1013644" cy="1013644"/>
          </a:xfrm>
        </p:grpSpPr>
        <p:sp>
          <p:nvSpPr>
            <p:cNvPr id="61" name="Oval 60"/>
            <p:cNvSpPr/>
            <p:nvPr/>
          </p:nvSpPr>
          <p:spPr>
            <a:xfrm>
              <a:off x="2807804" y="222389"/>
              <a:ext cx="1013644" cy="1013644"/>
            </a:xfrm>
            <a:prstGeom prst="ellipse">
              <a:avLst/>
            </a:prstGeom>
            <a:solidFill>
              <a:schemeClr val="accent1">
                <a:alpha val="2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5" name="Pie 64"/>
            <p:cNvSpPr/>
            <p:nvPr/>
          </p:nvSpPr>
          <p:spPr>
            <a:xfrm flipH="1">
              <a:off x="2807804" y="222389"/>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9" name="Oval 68"/>
            <p:cNvSpPr/>
            <p:nvPr/>
          </p:nvSpPr>
          <p:spPr>
            <a:xfrm>
              <a:off x="2888672" y="303257"/>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25%</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16" name="Group 15"/>
          <p:cNvGrpSpPr/>
          <p:nvPr/>
        </p:nvGrpSpPr>
        <p:grpSpPr>
          <a:xfrm>
            <a:off x="8930692" y="1208219"/>
            <a:ext cx="1351525" cy="1351525"/>
            <a:chOff x="3990404" y="222389"/>
            <a:chExt cx="1013644" cy="1013644"/>
          </a:xfrm>
        </p:grpSpPr>
        <p:sp>
          <p:nvSpPr>
            <p:cNvPr id="62" name="Oval 61"/>
            <p:cNvSpPr/>
            <p:nvPr/>
          </p:nvSpPr>
          <p:spPr>
            <a:xfrm flipH="1">
              <a:off x="3990404" y="222389"/>
              <a:ext cx="1013644" cy="1013644"/>
            </a:xfrm>
            <a:prstGeom prst="ellipse">
              <a:avLst/>
            </a:prstGeom>
            <a:solidFill>
              <a:schemeClr val="tx2">
                <a:alpha val="30000"/>
              </a:schemeClr>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6" name="Pie 65"/>
            <p:cNvSpPr/>
            <p:nvPr/>
          </p:nvSpPr>
          <p:spPr>
            <a:xfrm flipH="1">
              <a:off x="3990404" y="222389"/>
              <a:ext cx="1013644" cy="1013644"/>
            </a:xfrm>
            <a:prstGeom prst="pie">
              <a:avLst>
                <a:gd name="adj1" fmla="val 3938955"/>
                <a:gd name="adj2" fmla="val 1620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0" name="Oval 69"/>
            <p:cNvSpPr/>
            <p:nvPr/>
          </p:nvSpPr>
          <p:spPr>
            <a:xfrm>
              <a:off x="4071272" y="303257"/>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60%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3" name="Group 2"/>
          <p:cNvGrpSpPr/>
          <p:nvPr/>
        </p:nvGrpSpPr>
        <p:grpSpPr>
          <a:xfrm>
            <a:off x="10135398" y="2893566"/>
            <a:ext cx="1351525" cy="1351525"/>
            <a:chOff x="6619018" y="222389"/>
            <a:chExt cx="1013644" cy="1013644"/>
          </a:xfrm>
        </p:grpSpPr>
        <p:sp>
          <p:nvSpPr>
            <p:cNvPr id="63" name="Oval 62"/>
            <p:cNvSpPr/>
            <p:nvPr/>
          </p:nvSpPr>
          <p:spPr>
            <a:xfrm flipH="1">
              <a:off x="6619018" y="222389"/>
              <a:ext cx="1013644" cy="1013644"/>
            </a:xfrm>
            <a:prstGeom prst="ellipse">
              <a:avLst/>
            </a:prstGeom>
            <a:solidFill>
              <a:schemeClr val="accent1">
                <a:alpha val="2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7" name="Pie 66"/>
            <p:cNvSpPr/>
            <p:nvPr/>
          </p:nvSpPr>
          <p:spPr>
            <a:xfrm flipH="1">
              <a:off x="6619018" y="222389"/>
              <a:ext cx="1013644" cy="1013644"/>
            </a:xfrm>
            <a:prstGeom prst="pie">
              <a:avLst>
                <a:gd name="adj1" fmla="val 5302066"/>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1" name="Oval 70"/>
            <p:cNvSpPr/>
            <p:nvPr/>
          </p:nvSpPr>
          <p:spPr>
            <a:xfrm>
              <a:off x="6699886" y="303257"/>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50%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cxnSp>
        <p:nvCxnSpPr>
          <p:cNvPr id="72" name="Straight Connector 71"/>
          <p:cNvCxnSpPr>
            <a:stCxn id="59" idx="2"/>
            <a:endCxn id="61" idx="6"/>
          </p:cNvCxnSpPr>
          <p:nvPr/>
        </p:nvCxnSpPr>
        <p:spPr>
          <a:xfrm flipH="1">
            <a:off x="2111557" y="1792271"/>
            <a:ext cx="2684576" cy="0"/>
          </a:xfrm>
          <a:prstGeom prst="line">
            <a:avLst/>
          </a:prstGeom>
        </p:spPr>
        <p:style>
          <a:lnRef idx="1">
            <a:schemeClr val="accent1"/>
          </a:lnRef>
          <a:fillRef idx="0">
            <a:schemeClr val="accent1"/>
          </a:fillRef>
          <a:effectRef idx="0">
            <a:schemeClr val="accent1"/>
          </a:effectRef>
          <a:fontRef idx="minor">
            <a:schemeClr val="tx1"/>
          </a:fontRef>
        </p:style>
      </p:cxnSp>
      <p:sp>
        <p:nvSpPr>
          <p:cNvPr id="73" name="Oval 72"/>
          <p:cNvSpPr/>
          <p:nvPr/>
        </p:nvSpPr>
        <p:spPr>
          <a:xfrm>
            <a:off x="6001047" y="1752748"/>
            <a:ext cx="262467" cy="262467"/>
          </a:xfrm>
          <a:prstGeom prst="ellipse">
            <a:avLst/>
          </a:prstGeom>
          <a:solidFill>
            <a:schemeClr val="bg1"/>
          </a:solidFill>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4" name="Oval 73"/>
          <p:cNvSpPr/>
          <p:nvPr/>
        </p:nvSpPr>
        <p:spPr>
          <a:xfrm>
            <a:off x="7157509" y="422846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5" name="Oval 74"/>
          <p:cNvSpPr/>
          <p:nvPr/>
        </p:nvSpPr>
        <p:spPr>
          <a:xfrm>
            <a:off x="6960096" y="343809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76" name="Straight Connector 75"/>
          <p:cNvCxnSpPr>
            <a:stCxn id="62" idx="6"/>
            <a:endCxn id="73" idx="6"/>
          </p:cNvCxnSpPr>
          <p:nvPr/>
        </p:nvCxnSpPr>
        <p:spPr>
          <a:xfrm flipH="1">
            <a:off x="6263513" y="1883981"/>
            <a:ext cx="266717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stCxn id="60" idx="2"/>
            <a:endCxn id="74" idx="2"/>
          </p:cNvCxnSpPr>
          <p:nvPr/>
        </p:nvCxnSpPr>
        <p:spPr>
          <a:xfrm>
            <a:off x="3525837" y="4359695"/>
            <a:ext cx="3631672"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8" name="Straight Connector 77"/>
          <p:cNvCxnSpPr>
            <a:stCxn id="63" idx="6"/>
            <a:endCxn id="75" idx="6"/>
          </p:cNvCxnSpPr>
          <p:nvPr/>
        </p:nvCxnSpPr>
        <p:spPr>
          <a:xfrm flipH="1">
            <a:off x="7222563" y="3569328"/>
            <a:ext cx="2912835" cy="0"/>
          </a:xfrm>
          <a:prstGeom prst="line">
            <a:avLst/>
          </a:prstGeom>
        </p:spPr>
        <p:style>
          <a:lnRef idx="1">
            <a:schemeClr val="accent1"/>
          </a:lnRef>
          <a:fillRef idx="0">
            <a:schemeClr val="accent1"/>
          </a:fillRef>
          <a:effectRef idx="0">
            <a:schemeClr val="accent1"/>
          </a:effectRef>
          <a:fontRef idx="minor">
            <a:schemeClr val="tx1"/>
          </a:fontRef>
        </p:style>
      </p:cxnSp>
      <p:sp>
        <p:nvSpPr>
          <p:cNvPr id="89" name="Title 88"/>
          <p:cNvSpPr>
            <a:spLocks noGrp="1"/>
          </p:cNvSpPr>
          <p:nvPr>
            <p:ph type="title"/>
          </p:nvPr>
        </p:nvSpPr>
        <p:spPr/>
        <p:txBody>
          <a:bodyPr/>
          <a:lstStyle/>
          <a:p>
            <a:pPr algn="r"/>
            <a:r>
              <a:rPr lang="en-US" dirty="0"/>
              <a:t>Xx </a:t>
            </a:r>
            <a:r>
              <a:rPr lang="en-US" dirty="0" err="1"/>
              <a:t>xx</a:t>
            </a:r>
            <a:endParaRPr lang="en-US" dirty="0"/>
          </a:p>
        </p:txBody>
      </p:sp>
    </p:spTree>
    <p:extLst>
      <p:ext uri="{BB962C8B-B14F-4D97-AF65-F5344CB8AC3E}">
        <p14:creationId xmlns:p14="http://schemas.microsoft.com/office/powerpoint/2010/main" val="15023479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150"/>
                                        <p:tgtEl>
                                          <p:spTgt spid="73"/>
                                        </p:tgtEl>
                                      </p:cBhvr>
                                    </p:animEffect>
                                  </p:childTnLst>
                                </p:cTn>
                              </p:par>
                            </p:childTnLst>
                          </p:cTn>
                        </p:par>
                        <p:par>
                          <p:cTn id="8" fill="hold">
                            <p:stCondLst>
                              <p:cond delay="150"/>
                            </p:stCondLst>
                            <p:childTnLst>
                              <p:par>
                                <p:cTn id="9" presetID="22" presetClass="entr" presetSubtype="8" fill="hold" nodeType="afterEffect">
                                  <p:stCondLst>
                                    <p:cond delay="0"/>
                                  </p:stCondLst>
                                  <p:childTnLst>
                                    <p:set>
                                      <p:cBhvr>
                                        <p:cTn id="10" dur="1" fill="hold">
                                          <p:stCondLst>
                                            <p:cond delay="0"/>
                                          </p:stCondLst>
                                        </p:cTn>
                                        <p:tgtEl>
                                          <p:spTgt spid="76"/>
                                        </p:tgtEl>
                                        <p:attrNameLst>
                                          <p:attrName>style.visibility</p:attrName>
                                        </p:attrNameLst>
                                      </p:cBhvr>
                                      <p:to>
                                        <p:strVal val="visible"/>
                                      </p:to>
                                    </p:set>
                                    <p:animEffect transition="in" filter="wipe(left)">
                                      <p:cBhvr>
                                        <p:cTn id="11" dur="150"/>
                                        <p:tgtEl>
                                          <p:spTgt spid="76"/>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150"/>
                                        <p:tgtEl>
                                          <p:spTgt spid="16"/>
                                        </p:tgtEl>
                                      </p:cBhvr>
                                    </p:animEffect>
                                  </p:childTnLst>
                                </p:cTn>
                              </p:par>
                            </p:childTnLst>
                          </p:cTn>
                        </p:par>
                        <p:par>
                          <p:cTn id="16" fill="hold">
                            <p:stCondLst>
                              <p:cond delay="450"/>
                            </p:stCondLst>
                            <p:childTnLst>
                              <p:par>
                                <p:cTn id="17" presetID="10" presetClass="entr" presetSubtype="0" fill="hold" grpId="0" nodeType="afterEffect">
                                  <p:stCondLst>
                                    <p:cond delay="0"/>
                                  </p:stCondLst>
                                  <p:childTnLst>
                                    <p:set>
                                      <p:cBhvr>
                                        <p:cTn id="18" dur="1" fill="hold">
                                          <p:stCondLst>
                                            <p:cond delay="0"/>
                                          </p:stCondLst>
                                        </p:cTn>
                                        <p:tgtEl>
                                          <p:spTgt spid="74"/>
                                        </p:tgtEl>
                                        <p:attrNameLst>
                                          <p:attrName>style.visibility</p:attrName>
                                        </p:attrNameLst>
                                      </p:cBhvr>
                                      <p:to>
                                        <p:strVal val="visible"/>
                                      </p:to>
                                    </p:set>
                                    <p:animEffect transition="in" filter="fade">
                                      <p:cBhvr>
                                        <p:cTn id="19" dur="150"/>
                                        <p:tgtEl>
                                          <p:spTgt spid="74"/>
                                        </p:tgtEl>
                                      </p:cBhvr>
                                    </p:animEffect>
                                  </p:childTnLst>
                                </p:cTn>
                              </p:par>
                            </p:childTnLst>
                          </p:cTn>
                        </p:par>
                        <p:par>
                          <p:cTn id="20" fill="hold">
                            <p:stCondLst>
                              <p:cond delay="600"/>
                            </p:stCondLst>
                            <p:childTnLst>
                              <p:par>
                                <p:cTn id="21" presetID="22" presetClass="entr" presetSubtype="2" fill="hold" nodeType="after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wipe(right)">
                                      <p:cBhvr>
                                        <p:cTn id="23" dur="150"/>
                                        <p:tgtEl>
                                          <p:spTgt spid="77"/>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150"/>
                                        <p:tgtEl>
                                          <p:spTgt spid="2"/>
                                        </p:tgtEl>
                                      </p:cBhvr>
                                    </p:animEffect>
                                  </p:childTnLst>
                                </p:cTn>
                              </p:par>
                            </p:childTnLst>
                          </p:cTn>
                        </p:par>
                        <p:par>
                          <p:cTn id="28" fill="hold">
                            <p:stCondLst>
                              <p:cond delay="900"/>
                            </p:stCondLst>
                            <p:childTnLst>
                              <p:par>
                                <p:cTn id="29" presetID="10" presetClass="entr" presetSubtype="0" fill="hold" grpId="0" nodeType="afterEffect">
                                  <p:stCondLst>
                                    <p:cond delay="0"/>
                                  </p:stCondLst>
                                  <p:childTnLst>
                                    <p:set>
                                      <p:cBhvr>
                                        <p:cTn id="30" dur="1" fill="hold">
                                          <p:stCondLst>
                                            <p:cond delay="0"/>
                                          </p:stCondLst>
                                        </p:cTn>
                                        <p:tgtEl>
                                          <p:spTgt spid="59"/>
                                        </p:tgtEl>
                                        <p:attrNameLst>
                                          <p:attrName>style.visibility</p:attrName>
                                        </p:attrNameLst>
                                      </p:cBhvr>
                                      <p:to>
                                        <p:strVal val="visible"/>
                                      </p:to>
                                    </p:set>
                                    <p:animEffect transition="in" filter="fade">
                                      <p:cBhvr>
                                        <p:cTn id="31" dur="150"/>
                                        <p:tgtEl>
                                          <p:spTgt spid="59"/>
                                        </p:tgtEl>
                                      </p:cBhvr>
                                    </p:animEffect>
                                  </p:childTnLst>
                                </p:cTn>
                              </p:par>
                            </p:childTnLst>
                          </p:cTn>
                        </p:par>
                        <p:par>
                          <p:cTn id="32" fill="hold">
                            <p:stCondLst>
                              <p:cond delay="1050"/>
                            </p:stCondLst>
                            <p:childTnLst>
                              <p:par>
                                <p:cTn id="33" presetID="22" presetClass="entr" presetSubtype="2" fill="hold" nodeType="afterEffect">
                                  <p:stCondLst>
                                    <p:cond delay="0"/>
                                  </p:stCondLst>
                                  <p:childTnLst>
                                    <p:set>
                                      <p:cBhvr>
                                        <p:cTn id="34" dur="1" fill="hold">
                                          <p:stCondLst>
                                            <p:cond delay="0"/>
                                          </p:stCondLst>
                                        </p:cTn>
                                        <p:tgtEl>
                                          <p:spTgt spid="72"/>
                                        </p:tgtEl>
                                        <p:attrNameLst>
                                          <p:attrName>style.visibility</p:attrName>
                                        </p:attrNameLst>
                                      </p:cBhvr>
                                      <p:to>
                                        <p:strVal val="visible"/>
                                      </p:to>
                                    </p:set>
                                    <p:animEffect transition="in" filter="wipe(right)">
                                      <p:cBhvr>
                                        <p:cTn id="35" dur="150"/>
                                        <p:tgtEl>
                                          <p:spTgt spid="72"/>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fade">
                                      <p:cBhvr>
                                        <p:cTn id="39" dur="150"/>
                                        <p:tgtEl>
                                          <p:spTgt spid="4"/>
                                        </p:tgtEl>
                                      </p:cBhvr>
                                    </p:animEffect>
                                  </p:childTnLst>
                                </p:cTn>
                              </p:par>
                            </p:childTnLst>
                          </p:cTn>
                        </p:par>
                        <p:par>
                          <p:cTn id="40" fill="hold">
                            <p:stCondLst>
                              <p:cond delay="1350"/>
                            </p:stCondLst>
                            <p:childTnLst>
                              <p:par>
                                <p:cTn id="41" presetID="10" presetClass="entr" presetSubtype="0" fill="hold" grpId="0" nodeType="afterEffect">
                                  <p:stCondLst>
                                    <p:cond delay="0"/>
                                  </p:stCondLst>
                                  <p:childTnLst>
                                    <p:set>
                                      <p:cBhvr>
                                        <p:cTn id="42" dur="1" fill="hold">
                                          <p:stCondLst>
                                            <p:cond delay="0"/>
                                          </p:stCondLst>
                                        </p:cTn>
                                        <p:tgtEl>
                                          <p:spTgt spid="75"/>
                                        </p:tgtEl>
                                        <p:attrNameLst>
                                          <p:attrName>style.visibility</p:attrName>
                                        </p:attrNameLst>
                                      </p:cBhvr>
                                      <p:to>
                                        <p:strVal val="visible"/>
                                      </p:to>
                                    </p:set>
                                    <p:animEffect transition="in" filter="fade">
                                      <p:cBhvr>
                                        <p:cTn id="43" dur="150"/>
                                        <p:tgtEl>
                                          <p:spTgt spid="75"/>
                                        </p:tgtEl>
                                      </p:cBhvr>
                                    </p:animEffect>
                                  </p:childTnLst>
                                </p:cTn>
                              </p:par>
                            </p:childTnLst>
                          </p:cTn>
                        </p:par>
                        <p:par>
                          <p:cTn id="44" fill="hold">
                            <p:stCondLst>
                              <p:cond delay="1500"/>
                            </p:stCondLst>
                            <p:childTnLst>
                              <p:par>
                                <p:cTn id="45" presetID="22" presetClass="entr" presetSubtype="8" fill="hold" nodeType="afterEffect">
                                  <p:stCondLst>
                                    <p:cond delay="0"/>
                                  </p:stCondLst>
                                  <p:childTnLst>
                                    <p:set>
                                      <p:cBhvr>
                                        <p:cTn id="46" dur="1" fill="hold">
                                          <p:stCondLst>
                                            <p:cond delay="0"/>
                                          </p:stCondLst>
                                        </p:cTn>
                                        <p:tgtEl>
                                          <p:spTgt spid="78"/>
                                        </p:tgtEl>
                                        <p:attrNameLst>
                                          <p:attrName>style.visibility</p:attrName>
                                        </p:attrNameLst>
                                      </p:cBhvr>
                                      <p:to>
                                        <p:strVal val="visible"/>
                                      </p:to>
                                    </p:set>
                                    <p:animEffect transition="in" filter="wipe(left)">
                                      <p:cBhvr>
                                        <p:cTn id="47" dur="150"/>
                                        <p:tgtEl>
                                          <p:spTgt spid="78"/>
                                        </p:tgtEl>
                                      </p:cBhvr>
                                    </p:animEffect>
                                  </p:childTnLst>
                                </p:cTn>
                              </p:par>
                            </p:childTnLst>
                          </p:cTn>
                        </p:par>
                        <p:par>
                          <p:cTn id="48" fill="hold">
                            <p:stCondLst>
                              <p:cond delay="1650"/>
                            </p:stCondLst>
                            <p:childTnLst>
                              <p:par>
                                <p:cTn id="49" presetID="10" presetClass="entr" presetSubtype="0" fill="hold" nodeType="afterEffect">
                                  <p:stCondLst>
                                    <p:cond delay="0"/>
                                  </p:stCondLst>
                                  <p:childTnLst>
                                    <p:set>
                                      <p:cBhvr>
                                        <p:cTn id="50" dur="1" fill="hold">
                                          <p:stCondLst>
                                            <p:cond delay="0"/>
                                          </p:stCondLst>
                                        </p:cTn>
                                        <p:tgtEl>
                                          <p:spTgt spid="3"/>
                                        </p:tgtEl>
                                        <p:attrNameLst>
                                          <p:attrName>style.visibility</p:attrName>
                                        </p:attrNameLst>
                                      </p:cBhvr>
                                      <p:to>
                                        <p:strVal val="visible"/>
                                      </p:to>
                                    </p:set>
                                    <p:animEffect transition="in" filter="fade">
                                      <p:cBhvr>
                                        <p:cTn id="51" dur="1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73" grpId="0" animBg="1"/>
      <p:bldP spid="74" grpId="0" animBg="1"/>
      <p:bldP spid="75"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151730" y="1556792"/>
            <a:ext cx="3872596" cy="4694616"/>
            <a:chOff x="5151730" y="1556792"/>
            <a:chExt cx="3872596" cy="4694616"/>
          </a:xfrm>
        </p:grpSpPr>
        <p:sp>
          <p:nvSpPr>
            <p:cNvPr id="75" name="Rectangle 74"/>
            <p:cNvSpPr/>
            <p:nvPr/>
          </p:nvSpPr>
          <p:spPr>
            <a:xfrm>
              <a:off x="5151730" y="5431708"/>
              <a:ext cx="899796" cy="337528"/>
            </a:xfrm>
            <a:prstGeom prst="rect">
              <a:avLst/>
            </a:prstGeom>
          </p:spPr>
          <p:txBody>
            <a:bodyPr wrap="none">
              <a:noAutofit/>
            </a:bodyPr>
            <a:lstStyle/>
            <a:p>
              <a:pPr algn="r">
                <a:lnSpc>
                  <a:spcPct val="95000"/>
                </a:lnSpc>
              </a:pPr>
              <a:r>
                <a:rPr lang="en-US" sz="1467" dirty="0"/>
                <a:t>2018</a:t>
              </a:r>
            </a:p>
          </p:txBody>
        </p:sp>
        <p:sp>
          <p:nvSpPr>
            <p:cNvPr id="76" name="Rectangle 75"/>
            <p:cNvSpPr/>
            <p:nvPr/>
          </p:nvSpPr>
          <p:spPr>
            <a:xfrm>
              <a:off x="5151730" y="4878152"/>
              <a:ext cx="899796" cy="337528"/>
            </a:xfrm>
            <a:prstGeom prst="rect">
              <a:avLst/>
            </a:prstGeom>
          </p:spPr>
          <p:txBody>
            <a:bodyPr wrap="none">
              <a:noAutofit/>
            </a:bodyPr>
            <a:lstStyle/>
            <a:p>
              <a:pPr algn="r">
                <a:lnSpc>
                  <a:spcPct val="95000"/>
                </a:lnSpc>
              </a:pPr>
              <a:r>
                <a:rPr lang="en-US" sz="1467" dirty="0"/>
                <a:t>2017</a:t>
              </a:r>
            </a:p>
          </p:txBody>
        </p:sp>
        <p:sp>
          <p:nvSpPr>
            <p:cNvPr id="77" name="Rectangle 76"/>
            <p:cNvSpPr/>
            <p:nvPr/>
          </p:nvSpPr>
          <p:spPr>
            <a:xfrm>
              <a:off x="5151730" y="4324592"/>
              <a:ext cx="899796" cy="337528"/>
            </a:xfrm>
            <a:prstGeom prst="rect">
              <a:avLst/>
            </a:prstGeom>
          </p:spPr>
          <p:txBody>
            <a:bodyPr wrap="none">
              <a:noAutofit/>
            </a:bodyPr>
            <a:lstStyle/>
            <a:p>
              <a:pPr algn="r">
                <a:lnSpc>
                  <a:spcPct val="95000"/>
                </a:lnSpc>
              </a:pPr>
              <a:r>
                <a:rPr lang="en-US" sz="1467" dirty="0"/>
                <a:t>2016</a:t>
              </a:r>
            </a:p>
          </p:txBody>
        </p:sp>
        <p:sp>
          <p:nvSpPr>
            <p:cNvPr id="78" name="Rectangle 77"/>
            <p:cNvSpPr/>
            <p:nvPr/>
          </p:nvSpPr>
          <p:spPr>
            <a:xfrm>
              <a:off x="5151730" y="3771032"/>
              <a:ext cx="899796" cy="337528"/>
            </a:xfrm>
            <a:prstGeom prst="rect">
              <a:avLst/>
            </a:prstGeom>
          </p:spPr>
          <p:txBody>
            <a:bodyPr wrap="none">
              <a:noAutofit/>
            </a:bodyPr>
            <a:lstStyle/>
            <a:p>
              <a:pPr algn="r">
                <a:lnSpc>
                  <a:spcPct val="95000"/>
                </a:lnSpc>
              </a:pPr>
              <a:r>
                <a:rPr lang="en-US" sz="1467" dirty="0"/>
                <a:t>2015</a:t>
              </a:r>
            </a:p>
          </p:txBody>
        </p:sp>
        <p:sp>
          <p:nvSpPr>
            <p:cNvPr id="79" name="Rectangle 78"/>
            <p:cNvSpPr/>
            <p:nvPr/>
          </p:nvSpPr>
          <p:spPr>
            <a:xfrm>
              <a:off x="5151730" y="3217472"/>
              <a:ext cx="899796" cy="337528"/>
            </a:xfrm>
            <a:prstGeom prst="rect">
              <a:avLst/>
            </a:prstGeom>
          </p:spPr>
          <p:txBody>
            <a:bodyPr wrap="none">
              <a:noAutofit/>
            </a:bodyPr>
            <a:lstStyle/>
            <a:p>
              <a:pPr algn="r">
                <a:lnSpc>
                  <a:spcPct val="95000"/>
                </a:lnSpc>
              </a:pPr>
              <a:r>
                <a:rPr lang="en-US" sz="1467" dirty="0"/>
                <a:t>2014</a:t>
              </a:r>
            </a:p>
          </p:txBody>
        </p:sp>
        <p:sp>
          <p:nvSpPr>
            <p:cNvPr id="80" name="Rectangle 79"/>
            <p:cNvSpPr/>
            <p:nvPr/>
          </p:nvSpPr>
          <p:spPr>
            <a:xfrm>
              <a:off x="5151730" y="2663912"/>
              <a:ext cx="899796" cy="337528"/>
            </a:xfrm>
            <a:prstGeom prst="rect">
              <a:avLst/>
            </a:prstGeom>
          </p:spPr>
          <p:txBody>
            <a:bodyPr wrap="none">
              <a:noAutofit/>
            </a:bodyPr>
            <a:lstStyle/>
            <a:p>
              <a:pPr algn="r">
                <a:lnSpc>
                  <a:spcPct val="95000"/>
                </a:lnSpc>
              </a:pPr>
              <a:r>
                <a:rPr lang="en-US" sz="1467" dirty="0"/>
                <a:t>2013</a:t>
              </a:r>
            </a:p>
          </p:txBody>
        </p:sp>
        <p:sp>
          <p:nvSpPr>
            <p:cNvPr id="81" name="Rectangle 80"/>
            <p:cNvSpPr/>
            <p:nvPr/>
          </p:nvSpPr>
          <p:spPr>
            <a:xfrm>
              <a:off x="5151730" y="2110352"/>
              <a:ext cx="899796" cy="337528"/>
            </a:xfrm>
            <a:prstGeom prst="rect">
              <a:avLst/>
            </a:prstGeom>
          </p:spPr>
          <p:txBody>
            <a:bodyPr wrap="none">
              <a:noAutofit/>
            </a:bodyPr>
            <a:lstStyle/>
            <a:p>
              <a:pPr algn="r">
                <a:lnSpc>
                  <a:spcPct val="95000"/>
                </a:lnSpc>
              </a:pPr>
              <a:r>
                <a:rPr lang="en-US" sz="1467" dirty="0"/>
                <a:t>2012</a:t>
              </a:r>
            </a:p>
          </p:txBody>
        </p:sp>
        <p:sp>
          <p:nvSpPr>
            <p:cNvPr id="82" name="Rectangle 81"/>
            <p:cNvSpPr/>
            <p:nvPr/>
          </p:nvSpPr>
          <p:spPr>
            <a:xfrm>
              <a:off x="5151730" y="1556792"/>
              <a:ext cx="899796" cy="337528"/>
            </a:xfrm>
            <a:prstGeom prst="rect">
              <a:avLst/>
            </a:prstGeom>
          </p:spPr>
          <p:txBody>
            <a:bodyPr wrap="none">
              <a:noAutofit/>
            </a:bodyPr>
            <a:lstStyle/>
            <a:p>
              <a:pPr algn="r">
                <a:lnSpc>
                  <a:spcPct val="95000"/>
                </a:lnSpc>
              </a:pPr>
              <a:r>
                <a:rPr lang="en-US" sz="1467" dirty="0"/>
                <a:t>2011</a:t>
              </a:r>
            </a:p>
          </p:txBody>
        </p:sp>
        <p:sp>
          <p:nvSpPr>
            <p:cNvPr id="57" name="Rounded Rectangle 56"/>
            <p:cNvSpPr/>
            <p:nvPr/>
          </p:nvSpPr>
          <p:spPr>
            <a:xfrm rot="5400000">
              <a:off x="7154449" y="531083"/>
              <a:ext cx="329184" cy="2388948"/>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9" name="Rounded Rectangle 58"/>
            <p:cNvSpPr/>
            <p:nvPr/>
          </p:nvSpPr>
          <p:spPr>
            <a:xfrm rot="5400000">
              <a:off x="7154449" y="1084643"/>
              <a:ext cx="329184" cy="2388948"/>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1" name="Rounded Rectangle 60"/>
            <p:cNvSpPr/>
            <p:nvPr/>
          </p:nvSpPr>
          <p:spPr>
            <a:xfrm rot="5400000">
              <a:off x="7154449" y="1638203"/>
              <a:ext cx="329184" cy="2388948"/>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3" name="Rounded Rectangle 62"/>
            <p:cNvSpPr/>
            <p:nvPr/>
          </p:nvSpPr>
          <p:spPr>
            <a:xfrm rot="5400000">
              <a:off x="7154449" y="2191763"/>
              <a:ext cx="329184" cy="2388948"/>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5" name="Rounded Rectangle 64"/>
            <p:cNvSpPr/>
            <p:nvPr/>
          </p:nvSpPr>
          <p:spPr>
            <a:xfrm rot="5400000">
              <a:off x="7154449" y="2745323"/>
              <a:ext cx="329184" cy="2388948"/>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7" name="Rounded Rectangle 66"/>
            <p:cNvSpPr/>
            <p:nvPr/>
          </p:nvSpPr>
          <p:spPr>
            <a:xfrm rot="5400000">
              <a:off x="7154449" y="3298883"/>
              <a:ext cx="329184" cy="2388948"/>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9" name="Rounded Rectangle 68"/>
            <p:cNvSpPr/>
            <p:nvPr/>
          </p:nvSpPr>
          <p:spPr>
            <a:xfrm rot="5400000">
              <a:off x="7154449" y="3852443"/>
              <a:ext cx="329184" cy="2388948"/>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71" name="Rounded Rectangle 70"/>
            <p:cNvSpPr/>
            <p:nvPr/>
          </p:nvSpPr>
          <p:spPr>
            <a:xfrm rot="5400000">
              <a:off x="7154449" y="4405999"/>
              <a:ext cx="329184" cy="2388948"/>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83" name="Rectangle 82"/>
            <p:cNvSpPr/>
            <p:nvPr/>
          </p:nvSpPr>
          <p:spPr>
            <a:xfrm>
              <a:off x="8279975" y="5944593"/>
              <a:ext cx="744351" cy="306815"/>
            </a:xfrm>
            <a:prstGeom prst="rect">
              <a:avLst/>
            </a:prstGeom>
          </p:spPr>
          <p:txBody>
            <a:bodyPr wrap="square">
              <a:spAutoFit/>
            </a:bodyPr>
            <a:lstStyle/>
            <a:p>
              <a:pPr>
                <a:lnSpc>
                  <a:spcPct val="95000"/>
                </a:lnSpc>
              </a:pPr>
              <a:r>
                <a:rPr lang="en-US" sz="1467" dirty="0"/>
                <a:t>100%</a:t>
              </a:r>
            </a:p>
          </p:txBody>
        </p:sp>
        <p:sp>
          <p:nvSpPr>
            <p:cNvPr id="84" name="Rectangle 83"/>
            <p:cNvSpPr/>
            <p:nvPr/>
          </p:nvSpPr>
          <p:spPr>
            <a:xfrm>
              <a:off x="7728871" y="5944593"/>
              <a:ext cx="744351" cy="306815"/>
            </a:xfrm>
            <a:prstGeom prst="rect">
              <a:avLst/>
            </a:prstGeom>
          </p:spPr>
          <p:txBody>
            <a:bodyPr wrap="square">
              <a:spAutoFit/>
            </a:bodyPr>
            <a:lstStyle/>
            <a:p>
              <a:pPr>
                <a:lnSpc>
                  <a:spcPct val="95000"/>
                </a:lnSpc>
              </a:pPr>
              <a:r>
                <a:rPr lang="en-US" sz="1467" dirty="0"/>
                <a:t>75%</a:t>
              </a:r>
            </a:p>
          </p:txBody>
        </p:sp>
        <p:sp>
          <p:nvSpPr>
            <p:cNvPr id="85" name="Rectangle 84"/>
            <p:cNvSpPr/>
            <p:nvPr/>
          </p:nvSpPr>
          <p:spPr>
            <a:xfrm>
              <a:off x="7177766" y="5944593"/>
              <a:ext cx="744351" cy="306815"/>
            </a:xfrm>
            <a:prstGeom prst="rect">
              <a:avLst/>
            </a:prstGeom>
          </p:spPr>
          <p:txBody>
            <a:bodyPr wrap="square">
              <a:spAutoFit/>
            </a:bodyPr>
            <a:lstStyle/>
            <a:p>
              <a:pPr>
                <a:lnSpc>
                  <a:spcPct val="95000"/>
                </a:lnSpc>
              </a:pPr>
              <a:r>
                <a:rPr lang="en-US" sz="1467" dirty="0"/>
                <a:t>50%</a:t>
              </a:r>
            </a:p>
          </p:txBody>
        </p:sp>
        <p:sp>
          <p:nvSpPr>
            <p:cNvPr id="86" name="Rectangle 85"/>
            <p:cNvSpPr/>
            <p:nvPr/>
          </p:nvSpPr>
          <p:spPr>
            <a:xfrm>
              <a:off x="6075553" y="5944593"/>
              <a:ext cx="744351" cy="306815"/>
            </a:xfrm>
            <a:prstGeom prst="rect">
              <a:avLst/>
            </a:prstGeom>
          </p:spPr>
          <p:txBody>
            <a:bodyPr wrap="square">
              <a:spAutoFit/>
            </a:bodyPr>
            <a:lstStyle/>
            <a:p>
              <a:pPr>
                <a:lnSpc>
                  <a:spcPct val="95000"/>
                </a:lnSpc>
              </a:pPr>
              <a:r>
                <a:rPr lang="en-US" sz="1467" dirty="0"/>
                <a:t>0%</a:t>
              </a:r>
            </a:p>
          </p:txBody>
        </p:sp>
        <p:sp>
          <p:nvSpPr>
            <p:cNvPr id="89" name="Rectangle 88"/>
            <p:cNvSpPr/>
            <p:nvPr/>
          </p:nvSpPr>
          <p:spPr>
            <a:xfrm>
              <a:off x="6626659" y="5944593"/>
              <a:ext cx="744351" cy="306815"/>
            </a:xfrm>
            <a:prstGeom prst="rect">
              <a:avLst/>
            </a:prstGeom>
          </p:spPr>
          <p:txBody>
            <a:bodyPr wrap="square">
              <a:spAutoFit/>
            </a:bodyPr>
            <a:lstStyle/>
            <a:p>
              <a:pPr>
                <a:lnSpc>
                  <a:spcPct val="95000"/>
                </a:lnSpc>
              </a:pPr>
              <a:r>
                <a:rPr lang="en-US" sz="1467" dirty="0"/>
                <a:t>25%</a:t>
              </a:r>
            </a:p>
          </p:txBody>
        </p:sp>
      </p:grpSp>
      <p:grpSp>
        <p:nvGrpSpPr>
          <p:cNvPr id="4" name="Group 3"/>
          <p:cNvGrpSpPr/>
          <p:nvPr/>
        </p:nvGrpSpPr>
        <p:grpSpPr>
          <a:xfrm>
            <a:off x="719403" y="1201720"/>
            <a:ext cx="4330700" cy="4963584"/>
            <a:chOff x="1022351" y="641350"/>
            <a:chExt cx="3248025" cy="3722688"/>
          </a:xfrm>
        </p:grpSpPr>
        <p:grpSp>
          <p:nvGrpSpPr>
            <p:cNvPr id="3" name="Group 2"/>
            <p:cNvGrpSpPr/>
            <p:nvPr/>
          </p:nvGrpSpPr>
          <p:grpSpPr>
            <a:xfrm>
              <a:off x="1022351" y="641350"/>
              <a:ext cx="3248025" cy="3722688"/>
              <a:chOff x="1022351" y="641350"/>
              <a:chExt cx="3248025" cy="3722688"/>
            </a:xfrm>
          </p:grpSpPr>
          <p:sp>
            <p:nvSpPr>
              <p:cNvPr id="108" name="Freeform 6"/>
              <p:cNvSpPr>
                <a:spLocks noEditPoints="1"/>
              </p:cNvSpPr>
              <p:nvPr/>
            </p:nvSpPr>
            <p:spPr bwMode="auto">
              <a:xfrm>
                <a:off x="2024063" y="2728913"/>
                <a:ext cx="236538" cy="195262"/>
              </a:xfrm>
              <a:custGeom>
                <a:avLst/>
                <a:gdLst>
                  <a:gd name="T0" fmla="*/ 22 w 149"/>
                  <a:gd name="T1" fmla="*/ 100 h 123"/>
                  <a:gd name="T2" fmla="*/ 27 w 149"/>
                  <a:gd name="T3" fmla="*/ 91 h 123"/>
                  <a:gd name="T4" fmla="*/ 95 w 149"/>
                  <a:gd name="T5" fmla="*/ 105 h 123"/>
                  <a:gd name="T6" fmla="*/ 86 w 149"/>
                  <a:gd name="T7" fmla="*/ 109 h 123"/>
                  <a:gd name="T8" fmla="*/ 86 w 149"/>
                  <a:gd name="T9" fmla="*/ 105 h 123"/>
                  <a:gd name="T10" fmla="*/ 72 w 149"/>
                  <a:gd name="T11" fmla="*/ 114 h 123"/>
                  <a:gd name="T12" fmla="*/ 72 w 149"/>
                  <a:gd name="T13" fmla="*/ 114 h 123"/>
                  <a:gd name="T14" fmla="*/ 68 w 149"/>
                  <a:gd name="T15" fmla="*/ 109 h 123"/>
                  <a:gd name="T16" fmla="*/ 149 w 149"/>
                  <a:gd name="T17" fmla="*/ 78 h 123"/>
                  <a:gd name="T18" fmla="*/ 145 w 149"/>
                  <a:gd name="T19" fmla="*/ 59 h 123"/>
                  <a:gd name="T20" fmla="*/ 145 w 149"/>
                  <a:gd name="T21" fmla="*/ 41 h 123"/>
                  <a:gd name="T22" fmla="*/ 140 w 149"/>
                  <a:gd name="T23" fmla="*/ 23 h 123"/>
                  <a:gd name="T24" fmla="*/ 122 w 149"/>
                  <a:gd name="T25" fmla="*/ 5 h 123"/>
                  <a:gd name="T26" fmla="*/ 104 w 149"/>
                  <a:gd name="T27" fmla="*/ 0 h 123"/>
                  <a:gd name="T28" fmla="*/ 90 w 149"/>
                  <a:gd name="T29" fmla="*/ 5 h 123"/>
                  <a:gd name="T30" fmla="*/ 72 w 149"/>
                  <a:gd name="T31" fmla="*/ 19 h 123"/>
                  <a:gd name="T32" fmla="*/ 68 w 149"/>
                  <a:gd name="T33" fmla="*/ 23 h 123"/>
                  <a:gd name="T34" fmla="*/ 63 w 149"/>
                  <a:gd name="T35" fmla="*/ 32 h 123"/>
                  <a:gd name="T36" fmla="*/ 45 w 149"/>
                  <a:gd name="T37" fmla="*/ 32 h 123"/>
                  <a:gd name="T38" fmla="*/ 36 w 149"/>
                  <a:gd name="T39" fmla="*/ 32 h 123"/>
                  <a:gd name="T40" fmla="*/ 27 w 149"/>
                  <a:gd name="T41" fmla="*/ 32 h 123"/>
                  <a:gd name="T42" fmla="*/ 13 w 149"/>
                  <a:gd name="T43" fmla="*/ 41 h 123"/>
                  <a:gd name="T44" fmla="*/ 9 w 149"/>
                  <a:gd name="T45" fmla="*/ 50 h 123"/>
                  <a:gd name="T46" fmla="*/ 0 w 149"/>
                  <a:gd name="T47" fmla="*/ 64 h 123"/>
                  <a:gd name="T48" fmla="*/ 0 w 149"/>
                  <a:gd name="T49" fmla="*/ 82 h 123"/>
                  <a:gd name="T50" fmla="*/ 18 w 149"/>
                  <a:gd name="T51" fmla="*/ 105 h 123"/>
                  <a:gd name="T52" fmla="*/ 31 w 149"/>
                  <a:gd name="T53" fmla="*/ 87 h 123"/>
                  <a:gd name="T54" fmla="*/ 45 w 149"/>
                  <a:gd name="T55" fmla="*/ 87 h 123"/>
                  <a:gd name="T56" fmla="*/ 50 w 149"/>
                  <a:gd name="T57" fmla="*/ 91 h 123"/>
                  <a:gd name="T58" fmla="*/ 50 w 149"/>
                  <a:gd name="T59" fmla="*/ 100 h 123"/>
                  <a:gd name="T60" fmla="*/ 54 w 149"/>
                  <a:gd name="T61" fmla="*/ 109 h 123"/>
                  <a:gd name="T62" fmla="*/ 59 w 149"/>
                  <a:gd name="T63" fmla="*/ 105 h 123"/>
                  <a:gd name="T64" fmla="*/ 72 w 149"/>
                  <a:gd name="T65" fmla="*/ 105 h 123"/>
                  <a:gd name="T66" fmla="*/ 77 w 149"/>
                  <a:gd name="T67" fmla="*/ 100 h 123"/>
                  <a:gd name="T68" fmla="*/ 90 w 149"/>
                  <a:gd name="T69" fmla="*/ 100 h 123"/>
                  <a:gd name="T70" fmla="*/ 113 w 149"/>
                  <a:gd name="T71" fmla="*/ 91 h 123"/>
                  <a:gd name="T72" fmla="*/ 118 w 149"/>
                  <a:gd name="T73" fmla="*/ 96 h 123"/>
                  <a:gd name="T74" fmla="*/ 113 w 149"/>
                  <a:gd name="T75" fmla="*/ 96 h 123"/>
                  <a:gd name="T76" fmla="*/ 109 w 149"/>
                  <a:gd name="T77" fmla="*/ 105 h 123"/>
                  <a:gd name="T78" fmla="*/ 118 w 149"/>
                  <a:gd name="T79" fmla="*/ 105 h 123"/>
                  <a:gd name="T80" fmla="*/ 122 w 149"/>
                  <a:gd name="T81" fmla="*/ 100 h 123"/>
                  <a:gd name="T82" fmla="*/ 127 w 149"/>
                  <a:gd name="T83" fmla="*/ 87 h 123"/>
                  <a:gd name="T84" fmla="*/ 136 w 149"/>
                  <a:gd name="T85" fmla="*/ 96 h 123"/>
                  <a:gd name="T86" fmla="*/ 131 w 149"/>
                  <a:gd name="T87" fmla="*/ 100 h 123"/>
                  <a:gd name="T88" fmla="*/ 145 w 149"/>
                  <a:gd name="T89" fmla="*/ 87 h 123"/>
                  <a:gd name="T90" fmla="*/ 149 w 149"/>
                  <a:gd name="T91" fmla="*/ 82 h 123"/>
                  <a:gd name="T92" fmla="*/ 45 w 149"/>
                  <a:gd name="T93" fmla="*/ 114 h 123"/>
                  <a:gd name="T94" fmla="*/ 50 w 149"/>
                  <a:gd name="T95" fmla="*/ 114 h 123"/>
                  <a:gd name="T96" fmla="*/ 50 w 149"/>
                  <a:gd name="T97" fmla="*/ 118 h 123"/>
                  <a:gd name="T98" fmla="*/ 41 w 149"/>
                  <a:gd name="T99" fmla="*/ 123 h 123"/>
                  <a:gd name="T100" fmla="*/ 100 w 149"/>
                  <a:gd name="T101" fmla="*/ 109 h 123"/>
                  <a:gd name="T102" fmla="*/ 104 w 149"/>
                  <a:gd name="T103" fmla="*/ 100 h 123"/>
                  <a:gd name="T104" fmla="*/ 95 w 149"/>
                  <a:gd name="T105" fmla="*/ 11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123">
                    <a:moveTo>
                      <a:pt x="31" y="96"/>
                    </a:moveTo>
                    <a:lnTo>
                      <a:pt x="31" y="96"/>
                    </a:lnTo>
                    <a:lnTo>
                      <a:pt x="31" y="96"/>
                    </a:lnTo>
                    <a:lnTo>
                      <a:pt x="31" y="96"/>
                    </a:lnTo>
                    <a:lnTo>
                      <a:pt x="27" y="96"/>
                    </a:lnTo>
                    <a:lnTo>
                      <a:pt x="22" y="100"/>
                    </a:lnTo>
                    <a:lnTo>
                      <a:pt x="22" y="100"/>
                    </a:lnTo>
                    <a:lnTo>
                      <a:pt x="22" y="100"/>
                    </a:lnTo>
                    <a:lnTo>
                      <a:pt x="22" y="100"/>
                    </a:lnTo>
                    <a:lnTo>
                      <a:pt x="22" y="96"/>
                    </a:lnTo>
                    <a:lnTo>
                      <a:pt x="27" y="96"/>
                    </a:lnTo>
                    <a:lnTo>
                      <a:pt x="27" y="91"/>
                    </a:lnTo>
                    <a:lnTo>
                      <a:pt x="27" y="91"/>
                    </a:lnTo>
                    <a:lnTo>
                      <a:pt x="31" y="91"/>
                    </a:lnTo>
                    <a:lnTo>
                      <a:pt x="31" y="96"/>
                    </a:lnTo>
                    <a:moveTo>
                      <a:pt x="95" y="100"/>
                    </a:moveTo>
                    <a:lnTo>
                      <a:pt x="95" y="100"/>
                    </a:lnTo>
                    <a:lnTo>
                      <a:pt x="95" y="105"/>
                    </a:lnTo>
                    <a:lnTo>
                      <a:pt x="90" y="105"/>
                    </a:lnTo>
                    <a:lnTo>
                      <a:pt x="90" y="109"/>
                    </a:lnTo>
                    <a:lnTo>
                      <a:pt x="90" y="109"/>
                    </a:lnTo>
                    <a:lnTo>
                      <a:pt x="90" y="109"/>
                    </a:lnTo>
                    <a:lnTo>
                      <a:pt x="86" y="109"/>
                    </a:lnTo>
                    <a:lnTo>
                      <a:pt x="86" y="109"/>
                    </a:lnTo>
                    <a:lnTo>
                      <a:pt x="86" y="109"/>
                    </a:lnTo>
                    <a:lnTo>
                      <a:pt x="81" y="109"/>
                    </a:lnTo>
                    <a:lnTo>
                      <a:pt x="81" y="105"/>
                    </a:lnTo>
                    <a:lnTo>
                      <a:pt x="86" y="105"/>
                    </a:lnTo>
                    <a:lnTo>
                      <a:pt x="86" y="105"/>
                    </a:lnTo>
                    <a:lnTo>
                      <a:pt x="86" y="105"/>
                    </a:lnTo>
                    <a:lnTo>
                      <a:pt x="90" y="105"/>
                    </a:lnTo>
                    <a:lnTo>
                      <a:pt x="90" y="105"/>
                    </a:lnTo>
                    <a:lnTo>
                      <a:pt x="90" y="100"/>
                    </a:lnTo>
                    <a:lnTo>
                      <a:pt x="95" y="100"/>
                    </a:lnTo>
                    <a:moveTo>
                      <a:pt x="72" y="114"/>
                    </a:moveTo>
                    <a:lnTo>
                      <a:pt x="72" y="114"/>
                    </a:lnTo>
                    <a:lnTo>
                      <a:pt x="72" y="114"/>
                    </a:lnTo>
                    <a:lnTo>
                      <a:pt x="72" y="114"/>
                    </a:lnTo>
                    <a:lnTo>
                      <a:pt x="72" y="114"/>
                    </a:lnTo>
                    <a:lnTo>
                      <a:pt x="72" y="114"/>
                    </a:lnTo>
                    <a:lnTo>
                      <a:pt x="72" y="114"/>
                    </a:lnTo>
                    <a:lnTo>
                      <a:pt x="72" y="114"/>
                    </a:lnTo>
                    <a:lnTo>
                      <a:pt x="72" y="114"/>
                    </a:lnTo>
                    <a:lnTo>
                      <a:pt x="68" y="114"/>
                    </a:lnTo>
                    <a:lnTo>
                      <a:pt x="68" y="114"/>
                    </a:lnTo>
                    <a:lnTo>
                      <a:pt x="68" y="109"/>
                    </a:lnTo>
                    <a:lnTo>
                      <a:pt x="68" y="109"/>
                    </a:lnTo>
                    <a:lnTo>
                      <a:pt x="68" y="109"/>
                    </a:lnTo>
                    <a:lnTo>
                      <a:pt x="72" y="109"/>
                    </a:lnTo>
                    <a:lnTo>
                      <a:pt x="72" y="109"/>
                    </a:lnTo>
                    <a:lnTo>
                      <a:pt x="72" y="114"/>
                    </a:lnTo>
                    <a:moveTo>
                      <a:pt x="149" y="78"/>
                    </a:moveTo>
                    <a:lnTo>
                      <a:pt x="149" y="78"/>
                    </a:lnTo>
                    <a:lnTo>
                      <a:pt x="149" y="78"/>
                    </a:lnTo>
                    <a:lnTo>
                      <a:pt x="149" y="78"/>
                    </a:lnTo>
                    <a:lnTo>
                      <a:pt x="149" y="73"/>
                    </a:lnTo>
                    <a:lnTo>
                      <a:pt x="145" y="69"/>
                    </a:lnTo>
                    <a:lnTo>
                      <a:pt x="145" y="69"/>
                    </a:lnTo>
                    <a:lnTo>
                      <a:pt x="145" y="64"/>
                    </a:lnTo>
                    <a:lnTo>
                      <a:pt x="145" y="59"/>
                    </a:lnTo>
                    <a:lnTo>
                      <a:pt x="145" y="55"/>
                    </a:lnTo>
                    <a:lnTo>
                      <a:pt x="145" y="50"/>
                    </a:lnTo>
                    <a:lnTo>
                      <a:pt x="145" y="50"/>
                    </a:lnTo>
                    <a:lnTo>
                      <a:pt x="145" y="46"/>
                    </a:lnTo>
                    <a:lnTo>
                      <a:pt x="145" y="46"/>
                    </a:lnTo>
                    <a:lnTo>
                      <a:pt x="145" y="41"/>
                    </a:lnTo>
                    <a:lnTo>
                      <a:pt x="145" y="41"/>
                    </a:lnTo>
                    <a:lnTo>
                      <a:pt x="140" y="37"/>
                    </a:lnTo>
                    <a:lnTo>
                      <a:pt x="140" y="32"/>
                    </a:lnTo>
                    <a:lnTo>
                      <a:pt x="140" y="32"/>
                    </a:lnTo>
                    <a:lnTo>
                      <a:pt x="140" y="28"/>
                    </a:lnTo>
                    <a:lnTo>
                      <a:pt x="140" y="23"/>
                    </a:lnTo>
                    <a:lnTo>
                      <a:pt x="140" y="19"/>
                    </a:lnTo>
                    <a:lnTo>
                      <a:pt x="140" y="14"/>
                    </a:lnTo>
                    <a:lnTo>
                      <a:pt x="136" y="10"/>
                    </a:lnTo>
                    <a:lnTo>
                      <a:pt x="131" y="5"/>
                    </a:lnTo>
                    <a:lnTo>
                      <a:pt x="127" y="5"/>
                    </a:lnTo>
                    <a:lnTo>
                      <a:pt x="122" y="5"/>
                    </a:lnTo>
                    <a:lnTo>
                      <a:pt x="118" y="5"/>
                    </a:lnTo>
                    <a:lnTo>
                      <a:pt x="113" y="5"/>
                    </a:lnTo>
                    <a:lnTo>
                      <a:pt x="113" y="5"/>
                    </a:lnTo>
                    <a:lnTo>
                      <a:pt x="109" y="5"/>
                    </a:lnTo>
                    <a:lnTo>
                      <a:pt x="109" y="0"/>
                    </a:lnTo>
                    <a:lnTo>
                      <a:pt x="104" y="0"/>
                    </a:lnTo>
                    <a:lnTo>
                      <a:pt x="104" y="0"/>
                    </a:lnTo>
                    <a:lnTo>
                      <a:pt x="100" y="0"/>
                    </a:lnTo>
                    <a:lnTo>
                      <a:pt x="95" y="0"/>
                    </a:lnTo>
                    <a:lnTo>
                      <a:pt x="90" y="0"/>
                    </a:lnTo>
                    <a:lnTo>
                      <a:pt x="90" y="0"/>
                    </a:lnTo>
                    <a:lnTo>
                      <a:pt x="90" y="5"/>
                    </a:lnTo>
                    <a:lnTo>
                      <a:pt x="86" y="5"/>
                    </a:lnTo>
                    <a:lnTo>
                      <a:pt x="81" y="14"/>
                    </a:lnTo>
                    <a:lnTo>
                      <a:pt x="77" y="14"/>
                    </a:lnTo>
                    <a:lnTo>
                      <a:pt x="77" y="14"/>
                    </a:lnTo>
                    <a:lnTo>
                      <a:pt x="72" y="19"/>
                    </a:lnTo>
                    <a:lnTo>
                      <a:pt x="72" y="19"/>
                    </a:lnTo>
                    <a:lnTo>
                      <a:pt x="72" y="19"/>
                    </a:lnTo>
                    <a:lnTo>
                      <a:pt x="68" y="19"/>
                    </a:lnTo>
                    <a:lnTo>
                      <a:pt x="68" y="23"/>
                    </a:lnTo>
                    <a:lnTo>
                      <a:pt x="68" y="23"/>
                    </a:lnTo>
                    <a:lnTo>
                      <a:pt x="68" y="23"/>
                    </a:lnTo>
                    <a:lnTo>
                      <a:pt x="68" y="23"/>
                    </a:lnTo>
                    <a:lnTo>
                      <a:pt x="68" y="23"/>
                    </a:lnTo>
                    <a:lnTo>
                      <a:pt x="72" y="28"/>
                    </a:lnTo>
                    <a:lnTo>
                      <a:pt x="72" y="28"/>
                    </a:lnTo>
                    <a:lnTo>
                      <a:pt x="72" y="28"/>
                    </a:lnTo>
                    <a:lnTo>
                      <a:pt x="72" y="28"/>
                    </a:lnTo>
                    <a:lnTo>
                      <a:pt x="63" y="32"/>
                    </a:lnTo>
                    <a:lnTo>
                      <a:pt x="59" y="32"/>
                    </a:lnTo>
                    <a:lnTo>
                      <a:pt x="54" y="32"/>
                    </a:lnTo>
                    <a:lnTo>
                      <a:pt x="54" y="32"/>
                    </a:lnTo>
                    <a:lnTo>
                      <a:pt x="50" y="32"/>
                    </a:lnTo>
                    <a:lnTo>
                      <a:pt x="45" y="32"/>
                    </a:lnTo>
                    <a:lnTo>
                      <a:pt x="45" y="32"/>
                    </a:lnTo>
                    <a:lnTo>
                      <a:pt x="45" y="32"/>
                    </a:lnTo>
                    <a:lnTo>
                      <a:pt x="41" y="32"/>
                    </a:lnTo>
                    <a:lnTo>
                      <a:pt x="41" y="32"/>
                    </a:lnTo>
                    <a:lnTo>
                      <a:pt x="41" y="32"/>
                    </a:lnTo>
                    <a:lnTo>
                      <a:pt x="41" y="32"/>
                    </a:lnTo>
                    <a:lnTo>
                      <a:pt x="36" y="32"/>
                    </a:lnTo>
                    <a:lnTo>
                      <a:pt x="36" y="32"/>
                    </a:lnTo>
                    <a:lnTo>
                      <a:pt x="31" y="32"/>
                    </a:lnTo>
                    <a:lnTo>
                      <a:pt x="27" y="32"/>
                    </a:lnTo>
                    <a:lnTo>
                      <a:pt x="27" y="32"/>
                    </a:lnTo>
                    <a:lnTo>
                      <a:pt x="27" y="32"/>
                    </a:lnTo>
                    <a:lnTo>
                      <a:pt x="27" y="32"/>
                    </a:lnTo>
                    <a:lnTo>
                      <a:pt x="22" y="32"/>
                    </a:lnTo>
                    <a:lnTo>
                      <a:pt x="22" y="32"/>
                    </a:lnTo>
                    <a:lnTo>
                      <a:pt x="22" y="32"/>
                    </a:lnTo>
                    <a:lnTo>
                      <a:pt x="18" y="37"/>
                    </a:lnTo>
                    <a:lnTo>
                      <a:pt x="13" y="37"/>
                    </a:lnTo>
                    <a:lnTo>
                      <a:pt x="13" y="41"/>
                    </a:lnTo>
                    <a:lnTo>
                      <a:pt x="13" y="41"/>
                    </a:lnTo>
                    <a:lnTo>
                      <a:pt x="13" y="41"/>
                    </a:lnTo>
                    <a:lnTo>
                      <a:pt x="13" y="46"/>
                    </a:lnTo>
                    <a:lnTo>
                      <a:pt x="13" y="46"/>
                    </a:lnTo>
                    <a:lnTo>
                      <a:pt x="9" y="50"/>
                    </a:lnTo>
                    <a:lnTo>
                      <a:pt x="9" y="50"/>
                    </a:lnTo>
                    <a:lnTo>
                      <a:pt x="9" y="50"/>
                    </a:lnTo>
                    <a:lnTo>
                      <a:pt x="9" y="55"/>
                    </a:lnTo>
                    <a:lnTo>
                      <a:pt x="9" y="55"/>
                    </a:lnTo>
                    <a:lnTo>
                      <a:pt x="4" y="59"/>
                    </a:lnTo>
                    <a:lnTo>
                      <a:pt x="4" y="59"/>
                    </a:lnTo>
                    <a:lnTo>
                      <a:pt x="0" y="64"/>
                    </a:lnTo>
                    <a:lnTo>
                      <a:pt x="0" y="64"/>
                    </a:lnTo>
                    <a:lnTo>
                      <a:pt x="0" y="69"/>
                    </a:lnTo>
                    <a:lnTo>
                      <a:pt x="0" y="69"/>
                    </a:lnTo>
                    <a:lnTo>
                      <a:pt x="0" y="69"/>
                    </a:lnTo>
                    <a:lnTo>
                      <a:pt x="0" y="73"/>
                    </a:lnTo>
                    <a:lnTo>
                      <a:pt x="0" y="82"/>
                    </a:lnTo>
                    <a:lnTo>
                      <a:pt x="4" y="96"/>
                    </a:lnTo>
                    <a:lnTo>
                      <a:pt x="9" y="100"/>
                    </a:lnTo>
                    <a:lnTo>
                      <a:pt x="9" y="100"/>
                    </a:lnTo>
                    <a:lnTo>
                      <a:pt x="9" y="100"/>
                    </a:lnTo>
                    <a:lnTo>
                      <a:pt x="13" y="105"/>
                    </a:lnTo>
                    <a:lnTo>
                      <a:pt x="18" y="105"/>
                    </a:lnTo>
                    <a:lnTo>
                      <a:pt x="18" y="105"/>
                    </a:lnTo>
                    <a:lnTo>
                      <a:pt x="18" y="105"/>
                    </a:lnTo>
                    <a:lnTo>
                      <a:pt x="18" y="100"/>
                    </a:lnTo>
                    <a:lnTo>
                      <a:pt x="18" y="100"/>
                    </a:lnTo>
                    <a:lnTo>
                      <a:pt x="27" y="91"/>
                    </a:lnTo>
                    <a:lnTo>
                      <a:pt x="31" y="87"/>
                    </a:lnTo>
                    <a:lnTo>
                      <a:pt x="36" y="87"/>
                    </a:lnTo>
                    <a:lnTo>
                      <a:pt x="36" y="87"/>
                    </a:lnTo>
                    <a:lnTo>
                      <a:pt x="41" y="87"/>
                    </a:lnTo>
                    <a:lnTo>
                      <a:pt x="45" y="87"/>
                    </a:lnTo>
                    <a:lnTo>
                      <a:pt x="45" y="87"/>
                    </a:lnTo>
                    <a:lnTo>
                      <a:pt x="45" y="87"/>
                    </a:lnTo>
                    <a:lnTo>
                      <a:pt x="50" y="87"/>
                    </a:lnTo>
                    <a:lnTo>
                      <a:pt x="50" y="91"/>
                    </a:lnTo>
                    <a:lnTo>
                      <a:pt x="50" y="91"/>
                    </a:lnTo>
                    <a:lnTo>
                      <a:pt x="50" y="91"/>
                    </a:lnTo>
                    <a:lnTo>
                      <a:pt x="50" y="91"/>
                    </a:lnTo>
                    <a:lnTo>
                      <a:pt x="50" y="91"/>
                    </a:lnTo>
                    <a:lnTo>
                      <a:pt x="50" y="91"/>
                    </a:lnTo>
                    <a:lnTo>
                      <a:pt x="50" y="96"/>
                    </a:lnTo>
                    <a:lnTo>
                      <a:pt x="45" y="96"/>
                    </a:lnTo>
                    <a:lnTo>
                      <a:pt x="45" y="96"/>
                    </a:lnTo>
                    <a:lnTo>
                      <a:pt x="50" y="96"/>
                    </a:lnTo>
                    <a:lnTo>
                      <a:pt x="50" y="100"/>
                    </a:lnTo>
                    <a:lnTo>
                      <a:pt x="50" y="100"/>
                    </a:lnTo>
                    <a:lnTo>
                      <a:pt x="50" y="105"/>
                    </a:lnTo>
                    <a:lnTo>
                      <a:pt x="54" y="105"/>
                    </a:lnTo>
                    <a:lnTo>
                      <a:pt x="50" y="109"/>
                    </a:lnTo>
                    <a:lnTo>
                      <a:pt x="50" y="109"/>
                    </a:lnTo>
                    <a:lnTo>
                      <a:pt x="54" y="109"/>
                    </a:lnTo>
                    <a:lnTo>
                      <a:pt x="54" y="109"/>
                    </a:lnTo>
                    <a:lnTo>
                      <a:pt x="54" y="109"/>
                    </a:lnTo>
                    <a:lnTo>
                      <a:pt x="59" y="109"/>
                    </a:lnTo>
                    <a:lnTo>
                      <a:pt x="59" y="105"/>
                    </a:lnTo>
                    <a:lnTo>
                      <a:pt x="59" y="105"/>
                    </a:lnTo>
                    <a:lnTo>
                      <a:pt x="59" y="105"/>
                    </a:lnTo>
                    <a:lnTo>
                      <a:pt x="59" y="109"/>
                    </a:lnTo>
                    <a:lnTo>
                      <a:pt x="59" y="109"/>
                    </a:lnTo>
                    <a:lnTo>
                      <a:pt x="59" y="109"/>
                    </a:lnTo>
                    <a:lnTo>
                      <a:pt x="63" y="109"/>
                    </a:lnTo>
                    <a:lnTo>
                      <a:pt x="68" y="105"/>
                    </a:lnTo>
                    <a:lnTo>
                      <a:pt x="72" y="105"/>
                    </a:lnTo>
                    <a:lnTo>
                      <a:pt x="72" y="105"/>
                    </a:lnTo>
                    <a:lnTo>
                      <a:pt x="77" y="105"/>
                    </a:lnTo>
                    <a:lnTo>
                      <a:pt x="77" y="105"/>
                    </a:lnTo>
                    <a:lnTo>
                      <a:pt x="77" y="105"/>
                    </a:lnTo>
                    <a:lnTo>
                      <a:pt x="77" y="105"/>
                    </a:lnTo>
                    <a:lnTo>
                      <a:pt x="77" y="100"/>
                    </a:lnTo>
                    <a:lnTo>
                      <a:pt x="77" y="100"/>
                    </a:lnTo>
                    <a:lnTo>
                      <a:pt x="77" y="100"/>
                    </a:lnTo>
                    <a:lnTo>
                      <a:pt x="81" y="100"/>
                    </a:lnTo>
                    <a:lnTo>
                      <a:pt x="81" y="96"/>
                    </a:lnTo>
                    <a:lnTo>
                      <a:pt x="86" y="100"/>
                    </a:lnTo>
                    <a:lnTo>
                      <a:pt x="90" y="100"/>
                    </a:lnTo>
                    <a:lnTo>
                      <a:pt x="90" y="96"/>
                    </a:lnTo>
                    <a:lnTo>
                      <a:pt x="104" y="96"/>
                    </a:lnTo>
                    <a:lnTo>
                      <a:pt x="109" y="96"/>
                    </a:lnTo>
                    <a:lnTo>
                      <a:pt x="109" y="96"/>
                    </a:lnTo>
                    <a:lnTo>
                      <a:pt x="109" y="91"/>
                    </a:lnTo>
                    <a:lnTo>
                      <a:pt x="113" y="91"/>
                    </a:lnTo>
                    <a:lnTo>
                      <a:pt x="113" y="91"/>
                    </a:lnTo>
                    <a:lnTo>
                      <a:pt x="113" y="91"/>
                    </a:lnTo>
                    <a:lnTo>
                      <a:pt x="113" y="91"/>
                    </a:lnTo>
                    <a:lnTo>
                      <a:pt x="118" y="91"/>
                    </a:lnTo>
                    <a:lnTo>
                      <a:pt x="118" y="91"/>
                    </a:lnTo>
                    <a:lnTo>
                      <a:pt x="118" y="96"/>
                    </a:lnTo>
                    <a:lnTo>
                      <a:pt x="118" y="96"/>
                    </a:lnTo>
                    <a:lnTo>
                      <a:pt x="118" y="96"/>
                    </a:lnTo>
                    <a:lnTo>
                      <a:pt x="113" y="100"/>
                    </a:lnTo>
                    <a:lnTo>
                      <a:pt x="113" y="100"/>
                    </a:lnTo>
                    <a:lnTo>
                      <a:pt x="113" y="100"/>
                    </a:lnTo>
                    <a:lnTo>
                      <a:pt x="113" y="96"/>
                    </a:lnTo>
                    <a:lnTo>
                      <a:pt x="113" y="96"/>
                    </a:lnTo>
                    <a:lnTo>
                      <a:pt x="113" y="96"/>
                    </a:lnTo>
                    <a:lnTo>
                      <a:pt x="109" y="96"/>
                    </a:lnTo>
                    <a:lnTo>
                      <a:pt x="109" y="100"/>
                    </a:lnTo>
                    <a:lnTo>
                      <a:pt x="109" y="100"/>
                    </a:lnTo>
                    <a:lnTo>
                      <a:pt x="109" y="105"/>
                    </a:lnTo>
                    <a:lnTo>
                      <a:pt x="109" y="105"/>
                    </a:lnTo>
                    <a:lnTo>
                      <a:pt x="109" y="109"/>
                    </a:lnTo>
                    <a:lnTo>
                      <a:pt x="113" y="105"/>
                    </a:lnTo>
                    <a:lnTo>
                      <a:pt x="113" y="105"/>
                    </a:lnTo>
                    <a:lnTo>
                      <a:pt x="118" y="105"/>
                    </a:lnTo>
                    <a:lnTo>
                      <a:pt x="118" y="105"/>
                    </a:lnTo>
                    <a:lnTo>
                      <a:pt x="118" y="105"/>
                    </a:lnTo>
                    <a:lnTo>
                      <a:pt x="118" y="105"/>
                    </a:lnTo>
                    <a:lnTo>
                      <a:pt x="118" y="105"/>
                    </a:lnTo>
                    <a:lnTo>
                      <a:pt x="122" y="105"/>
                    </a:lnTo>
                    <a:lnTo>
                      <a:pt x="122" y="105"/>
                    </a:lnTo>
                    <a:lnTo>
                      <a:pt x="122" y="100"/>
                    </a:lnTo>
                    <a:lnTo>
                      <a:pt x="122" y="100"/>
                    </a:lnTo>
                    <a:lnTo>
                      <a:pt x="122" y="96"/>
                    </a:lnTo>
                    <a:lnTo>
                      <a:pt x="122" y="96"/>
                    </a:lnTo>
                    <a:lnTo>
                      <a:pt x="122" y="96"/>
                    </a:lnTo>
                    <a:lnTo>
                      <a:pt x="127" y="91"/>
                    </a:lnTo>
                    <a:lnTo>
                      <a:pt x="127" y="87"/>
                    </a:lnTo>
                    <a:lnTo>
                      <a:pt x="131" y="87"/>
                    </a:lnTo>
                    <a:lnTo>
                      <a:pt x="131" y="91"/>
                    </a:lnTo>
                    <a:lnTo>
                      <a:pt x="131" y="91"/>
                    </a:lnTo>
                    <a:lnTo>
                      <a:pt x="131" y="91"/>
                    </a:lnTo>
                    <a:lnTo>
                      <a:pt x="131" y="91"/>
                    </a:lnTo>
                    <a:lnTo>
                      <a:pt x="136" y="96"/>
                    </a:lnTo>
                    <a:lnTo>
                      <a:pt x="136" y="96"/>
                    </a:lnTo>
                    <a:lnTo>
                      <a:pt x="136" y="96"/>
                    </a:lnTo>
                    <a:lnTo>
                      <a:pt x="131" y="96"/>
                    </a:lnTo>
                    <a:lnTo>
                      <a:pt x="131" y="96"/>
                    </a:lnTo>
                    <a:lnTo>
                      <a:pt x="131" y="100"/>
                    </a:lnTo>
                    <a:lnTo>
                      <a:pt x="131" y="100"/>
                    </a:lnTo>
                    <a:lnTo>
                      <a:pt x="131" y="100"/>
                    </a:lnTo>
                    <a:lnTo>
                      <a:pt x="131" y="100"/>
                    </a:lnTo>
                    <a:lnTo>
                      <a:pt x="131" y="100"/>
                    </a:lnTo>
                    <a:lnTo>
                      <a:pt x="136" y="100"/>
                    </a:lnTo>
                    <a:lnTo>
                      <a:pt x="136" y="96"/>
                    </a:lnTo>
                    <a:lnTo>
                      <a:pt x="145" y="87"/>
                    </a:lnTo>
                    <a:lnTo>
                      <a:pt x="149" y="87"/>
                    </a:lnTo>
                    <a:lnTo>
                      <a:pt x="145" y="87"/>
                    </a:lnTo>
                    <a:lnTo>
                      <a:pt x="149" y="82"/>
                    </a:lnTo>
                    <a:lnTo>
                      <a:pt x="149" y="82"/>
                    </a:lnTo>
                    <a:lnTo>
                      <a:pt x="149" y="82"/>
                    </a:lnTo>
                    <a:lnTo>
                      <a:pt x="149" y="82"/>
                    </a:lnTo>
                    <a:lnTo>
                      <a:pt x="149" y="78"/>
                    </a:lnTo>
                    <a:moveTo>
                      <a:pt x="45" y="118"/>
                    </a:moveTo>
                    <a:lnTo>
                      <a:pt x="45" y="118"/>
                    </a:lnTo>
                    <a:lnTo>
                      <a:pt x="45" y="118"/>
                    </a:lnTo>
                    <a:lnTo>
                      <a:pt x="45" y="114"/>
                    </a:lnTo>
                    <a:lnTo>
                      <a:pt x="45" y="114"/>
                    </a:lnTo>
                    <a:lnTo>
                      <a:pt x="50" y="109"/>
                    </a:lnTo>
                    <a:lnTo>
                      <a:pt x="50" y="109"/>
                    </a:lnTo>
                    <a:lnTo>
                      <a:pt x="50" y="109"/>
                    </a:lnTo>
                    <a:lnTo>
                      <a:pt x="50" y="114"/>
                    </a:lnTo>
                    <a:lnTo>
                      <a:pt x="50" y="114"/>
                    </a:lnTo>
                    <a:lnTo>
                      <a:pt x="50" y="114"/>
                    </a:lnTo>
                    <a:lnTo>
                      <a:pt x="50" y="114"/>
                    </a:lnTo>
                    <a:lnTo>
                      <a:pt x="50" y="114"/>
                    </a:lnTo>
                    <a:lnTo>
                      <a:pt x="50" y="114"/>
                    </a:lnTo>
                    <a:lnTo>
                      <a:pt x="50" y="118"/>
                    </a:lnTo>
                    <a:lnTo>
                      <a:pt x="50" y="118"/>
                    </a:lnTo>
                    <a:lnTo>
                      <a:pt x="50" y="118"/>
                    </a:lnTo>
                    <a:lnTo>
                      <a:pt x="54" y="118"/>
                    </a:lnTo>
                    <a:lnTo>
                      <a:pt x="54" y="123"/>
                    </a:lnTo>
                    <a:lnTo>
                      <a:pt x="54" y="123"/>
                    </a:lnTo>
                    <a:lnTo>
                      <a:pt x="50" y="123"/>
                    </a:lnTo>
                    <a:lnTo>
                      <a:pt x="50" y="123"/>
                    </a:lnTo>
                    <a:lnTo>
                      <a:pt x="41" y="123"/>
                    </a:lnTo>
                    <a:lnTo>
                      <a:pt x="41" y="123"/>
                    </a:lnTo>
                    <a:lnTo>
                      <a:pt x="41" y="118"/>
                    </a:lnTo>
                    <a:lnTo>
                      <a:pt x="45" y="118"/>
                    </a:lnTo>
                    <a:moveTo>
                      <a:pt x="100" y="109"/>
                    </a:moveTo>
                    <a:lnTo>
                      <a:pt x="100" y="109"/>
                    </a:lnTo>
                    <a:lnTo>
                      <a:pt x="100" y="109"/>
                    </a:lnTo>
                    <a:lnTo>
                      <a:pt x="100" y="105"/>
                    </a:lnTo>
                    <a:lnTo>
                      <a:pt x="100" y="105"/>
                    </a:lnTo>
                    <a:lnTo>
                      <a:pt x="95" y="105"/>
                    </a:lnTo>
                    <a:lnTo>
                      <a:pt x="100" y="105"/>
                    </a:lnTo>
                    <a:lnTo>
                      <a:pt x="100" y="100"/>
                    </a:lnTo>
                    <a:lnTo>
                      <a:pt x="104" y="100"/>
                    </a:lnTo>
                    <a:lnTo>
                      <a:pt x="104" y="105"/>
                    </a:lnTo>
                    <a:lnTo>
                      <a:pt x="104" y="109"/>
                    </a:lnTo>
                    <a:lnTo>
                      <a:pt x="104" y="109"/>
                    </a:lnTo>
                    <a:lnTo>
                      <a:pt x="104" y="114"/>
                    </a:lnTo>
                    <a:lnTo>
                      <a:pt x="100" y="114"/>
                    </a:lnTo>
                    <a:lnTo>
                      <a:pt x="95" y="114"/>
                    </a:lnTo>
                    <a:lnTo>
                      <a:pt x="95" y="114"/>
                    </a:lnTo>
                    <a:lnTo>
                      <a:pt x="95" y="109"/>
                    </a:lnTo>
                    <a:lnTo>
                      <a:pt x="95" y="109"/>
                    </a:lnTo>
                    <a:lnTo>
                      <a:pt x="100" y="109"/>
                    </a:lnTo>
                    <a:lnTo>
                      <a:pt x="100" y="10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09" name="Freeform 7"/>
              <p:cNvSpPr>
                <a:spLocks/>
              </p:cNvSpPr>
              <p:nvPr/>
            </p:nvSpPr>
            <p:spPr bwMode="auto">
              <a:xfrm>
                <a:off x="2239963" y="2693988"/>
                <a:ext cx="193675" cy="179387"/>
              </a:xfrm>
              <a:custGeom>
                <a:avLst/>
                <a:gdLst>
                  <a:gd name="T0" fmla="*/ 109 w 122"/>
                  <a:gd name="T1" fmla="*/ 81 h 113"/>
                  <a:gd name="T2" fmla="*/ 100 w 122"/>
                  <a:gd name="T3" fmla="*/ 81 h 113"/>
                  <a:gd name="T4" fmla="*/ 104 w 122"/>
                  <a:gd name="T5" fmla="*/ 86 h 113"/>
                  <a:gd name="T6" fmla="*/ 100 w 122"/>
                  <a:gd name="T7" fmla="*/ 86 h 113"/>
                  <a:gd name="T8" fmla="*/ 95 w 122"/>
                  <a:gd name="T9" fmla="*/ 91 h 113"/>
                  <a:gd name="T10" fmla="*/ 95 w 122"/>
                  <a:gd name="T11" fmla="*/ 91 h 113"/>
                  <a:gd name="T12" fmla="*/ 86 w 122"/>
                  <a:gd name="T13" fmla="*/ 95 h 113"/>
                  <a:gd name="T14" fmla="*/ 77 w 122"/>
                  <a:gd name="T15" fmla="*/ 95 h 113"/>
                  <a:gd name="T16" fmla="*/ 68 w 122"/>
                  <a:gd name="T17" fmla="*/ 95 h 113"/>
                  <a:gd name="T18" fmla="*/ 68 w 122"/>
                  <a:gd name="T19" fmla="*/ 100 h 113"/>
                  <a:gd name="T20" fmla="*/ 77 w 122"/>
                  <a:gd name="T21" fmla="*/ 95 h 113"/>
                  <a:gd name="T22" fmla="*/ 77 w 122"/>
                  <a:gd name="T23" fmla="*/ 100 h 113"/>
                  <a:gd name="T24" fmla="*/ 77 w 122"/>
                  <a:gd name="T25" fmla="*/ 104 h 113"/>
                  <a:gd name="T26" fmla="*/ 68 w 122"/>
                  <a:gd name="T27" fmla="*/ 113 h 113"/>
                  <a:gd name="T28" fmla="*/ 50 w 122"/>
                  <a:gd name="T29" fmla="*/ 113 h 113"/>
                  <a:gd name="T30" fmla="*/ 45 w 122"/>
                  <a:gd name="T31" fmla="*/ 104 h 113"/>
                  <a:gd name="T32" fmla="*/ 45 w 122"/>
                  <a:gd name="T33" fmla="*/ 100 h 113"/>
                  <a:gd name="T34" fmla="*/ 36 w 122"/>
                  <a:gd name="T35" fmla="*/ 104 h 113"/>
                  <a:gd name="T36" fmla="*/ 27 w 122"/>
                  <a:gd name="T37" fmla="*/ 109 h 113"/>
                  <a:gd name="T38" fmla="*/ 22 w 122"/>
                  <a:gd name="T39" fmla="*/ 109 h 113"/>
                  <a:gd name="T40" fmla="*/ 22 w 122"/>
                  <a:gd name="T41" fmla="*/ 104 h 113"/>
                  <a:gd name="T42" fmla="*/ 13 w 122"/>
                  <a:gd name="T43" fmla="*/ 104 h 113"/>
                  <a:gd name="T44" fmla="*/ 13 w 122"/>
                  <a:gd name="T45" fmla="*/ 100 h 113"/>
                  <a:gd name="T46" fmla="*/ 9 w 122"/>
                  <a:gd name="T47" fmla="*/ 91 h 113"/>
                  <a:gd name="T48" fmla="*/ 9 w 122"/>
                  <a:gd name="T49" fmla="*/ 72 h 113"/>
                  <a:gd name="T50" fmla="*/ 9 w 122"/>
                  <a:gd name="T51" fmla="*/ 63 h 113"/>
                  <a:gd name="T52" fmla="*/ 4 w 122"/>
                  <a:gd name="T53" fmla="*/ 54 h 113"/>
                  <a:gd name="T54" fmla="*/ 4 w 122"/>
                  <a:gd name="T55" fmla="*/ 36 h 113"/>
                  <a:gd name="T56" fmla="*/ 4 w 122"/>
                  <a:gd name="T57" fmla="*/ 27 h 113"/>
                  <a:gd name="T58" fmla="*/ 13 w 122"/>
                  <a:gd name="T59" fmla="*/ 22 h 113"/>
                  <a:gd name="T60" fmla="*/ 13 w 122"/>
                  <a:gd name="T61" fmla="*/ 18 h 113"/>
                  <a:gd name="T62" fmla="*/ 27 w 122"/>
                  <a:gd name="T63" fmla="*/ 18 h 113"/>
                  <a:gd name="T64" fmla="*/ 27 w 122"/>
                  <a:gd name="T65" fmla="*/ 9 h 113"/>
                  <a:gd name="T66" fmla="*/ 32 w 122"/>
                  <a:gd name="T67" fmla="*/ 9 h 113"/>
                  <a:gd name="T68" fmla="*/ 36 w 122"/>
                  <a:gd name="T69" fmla="*/ 0 h 113"/>
                  <a:gd name="T70" fmla="*/ 54 w 122"/>
                  <a:gd name="T71" fmla="*/ 4 h 113"/>
                  <a:gd name="T72" fmla="*/ 63 w 122"/>
                  <a:gd name="T73" fmla="*/ 9 h 113"/>
                  <a:gd name="T74" fmla="*/ 68 w 122"/>
                  <a:gd name="T75" fmla="*/ 9 h 113"/>
                  <a:gd name="T76" fmla="*/ 72 w 122"/>
                  <a:gd name="T77" fmla="*/ 4 h 113"/>
                  <a:gd name="T78" fmla="*/ 81 w 122"/>
                  <a:gd name="T79" fmla="*/ 4 h 113"/>
                  <a:gd name="T80" fmla="*/ 81 w 122"/>
                  <a:gd name="T81" fmla="*/ 4 h 113"/>
                  <a:gd name="T82" fmla="*/ 91 w 122"/>
                  <a:gd name="T83" fmla="*/ 13 h 113"/>
                  <a:gd name="T84" fmla="*/ 95 w 122"/>
                  <a:gd name="T85" fmla="*/ 18 h 113"/>
                  <a:gd name="T86" fmla="*/ 100 w 122"/>
                  <a:gd name="T87" fmla="*/ 22 h 113"/>
                  <a:gd name="T88" fmla="*/ 109 w 122"/>
                  <a:gd name="T89" fmla="*/ 22 h 113"/>
                  <a:gd name="T90" fmla="*/ 118 w 122"/>
                  <a:gd name="T91" fmla="*/ 18 h 113"/>
                  <a:gd name="T92" fmla="*/ 122 w 122"/>
                  <a:gd name="T93" fmla="*/ 27 h 113"/>
                  <a:gd name="T94" fmla="*/ 118 w 122"/>
                  <a:gd name="T95" fmla="*/ 32 h 113"/>
                  <a:gd name="T96" fmla="*/ 104 w 122"/>
                  <a:gd name="T97" fmla="*/ 45 h 113"/>
                  <a:gd name="T98" fmla="*/ 104 w 122"/>
                  <a:gd name="T99" fmla="*/ 50 h 113"/>
                  <a:gd name="T100" fmla="*/ 104 w 122"/>
                  <a:gd name="T101" fmla="*/ 63 h 113"/>
                  <a:gd name="T102" fmla="*/ 109 w 122"/>
                  <a:gd name="T103" fmla="*/ 7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2" h="113">
                    <a:moveTo>
                      <a:pt x="109" y="77"/>
                    </a:moveTo>
                    <a:lnTo>
                      <a:pt x="109" y="77"/>
                    </a:lnTo>
                    <a:lnTo>
                      <a:pt x="109" y="81"/>
                    </a:lnTo>
                    <a:lnTo>
                      <a:pt x="109" y="81"/>
                    </a:lnTo>
                    <a:lnTo>
                      <a:pt x="104" y="81"/>
                    </a:lnTo>
                    <a:lnTo>
                      <a:pt x="104" y="81"/>
                    </a:lnTo>
                    <a:lnTo>
                      <a:pt x="100" y="81"/>
                    </a:lnTo>
                    <a:lnTo>
                      <a:pt x="100" y="81"/>
                    </a:lnTo>
                    <a:lnTo>
                      <a:pt x="100" y="81"/>
                    </a:lnTo>
                    <a:lnTo>
                      <a:pt x="100" y="81"/>
                    </a:lnTo>
                    <a:lnTo>
                      <a:pt x="104" y="86"/>
                    </a:lnTo>
                    <a:lnTo>
                      <a:pt x="104" y="86"/>
                    </a:lnTo>
                    <a:lnTo>
                      <a:pt x="104" y="86"/>
                    </a:lnTo>
                    <a:lnTo>
                      <a:pt x="104" y="86"/>
                    </a:lnTo>
                    <a:lnTo>
                      <a:pt x="100" y="86"/>
                    </a:lnTo>
                    <a:lnTo>
                      <a:pt x="100" y="86"/>
                    </a:lnTo>
                    <a:lnTo>
                      <a:pt x="100" y="86"/>
                    </a:lnTo>
                    <a:lnTo>
                      <a:pt x="95" y="91"/>
                    </a:lnTo>
                    <a:lnTo>
                      <a:pt x="95" y="91"/>
                    </a:lnTo>
                    <a:lnTo>
                      <a:pt x="95" y="91"/>
                    </a:lnTo>
                    <a:lnTo>
                      <a:pt x="91" y="91"/>
                    </a:lnTo>
                    <a:lnTo>
                      <a:pt x="91" y="91"/>
                    </a:lnTo>
                    <a:lnTo>
                      <a:pt x="95" y="91"/>
                    </a:lnTo>
                    <a:lnTo>
                      <a:pt x="95" y="91"/>
                    </a:lnTo>
                    <a:lnTo>
                      <a:pt x="95" y="91"/>
                    </a:lnTo>
                    <a:lnTo>
                      <a:pt x="95" y="95"/>
                    </a:lnTo>
                    <a:lnTo>
                      <a:pt x="91" y="95"/>
                    </a:lnTo>
                    <a:lnTo>
                      <a:pt x="86" y="95"/>
                    </a:lnTo>
                    <a:lnTo>
                      <a:pt x="86" y="95"/>
                    </a:lnTo>
                    <a:lnTo>
                      <a:pt x="81" y="95"/>
                    </a:lnTo>
                    <a:lnTo>
                      <a:pt x="81" y="95"/>
                    </a:lnTo>
                    <a:lnTo>
                      <a:pt x="77" y="95"/>
                    </a:lnTo>
                    <a:lnTo>
                      <a:pt x="72" y="91"/>
                    </a:lnTo>
                    <a:lnTo>
                      <a:pt x="72" y="95"/>
                    </a:lnTo>
                    <a:lnTo>
                      <a:pt x="68" y="95"/>
                    </a:lnTo>
                    <a:lnTo>
                      <a:pt x="68" y="95"/>
                    </a:lnTo>
                    <a:lnTo>
                      <a:pt x="68" y="95"/>
                    </a:lnTo>
                    <a:lnTo>
                      <a:pt x="68" y="100"/>
                    </a:lnTo>
                    <a:lnTo>
                      <a:pt x="68" y="100"/>
                    </a:lnTo>
                    <a:lnTo>
                      <a:pt x="68" y="100"/>
                    </a:lnTo>
                    <a:lnTo>
                      <a:pt x="72" y="95"/>
                    </a:lnTo>
                    <a:lnTo>
                      <a:pt x="77" y="95"/>
                    </a:lnTo>
                    <a:lnTo>
                      <a:pt x="77" y="95"/>
                    </a:lnTo>
                    <a:lnTo>
                      <a:pt x="77" y="95"/>
                    </a:lnTo>
                    <a:lnTo>
                      <a:pt x="81" y="95"/>
                    </a:lnTo>
                    <a:lnTo>
                      <a:pt x="81" y="100"/>
                    </a:lnTo>
                    <a:lnTo>
                      <a:pt x="77" y="100"/>
                    </a:lnTo>
                    <a:lnTo>
                      <a:pt x="77" y="100"/>
                    </a:lnTo>
                    <a:lnTo>
                      <a:pt x="77" y="104"/>
                    </a:lnTo>
                    <a:lnTo>
                      <a:pt x="77" y="104"/>
                    </a:lnTo>
                    <a:lnTo>
                      <a:pt x="77" y="104"/>
                    </a:lnTo>
                    <a:lnTo>
                      <a:pt x="77" y="104"/>
                    </a:lnTo>
                    <a:lnTo>
                      <a:pt x="72" y="104"/>
                    </a:lnTo>
                    <a:lnTo>
                      <a:pt x="72" y="104"/>
                    </a:lnTo>
                    <a:lnTo>
                      <a:pt x="68" y="109"/>
                    </a:lnTo>
                    <a:lnTo>
                      <a:pt x="68" y="113"/>
                    </a:lnTo>
                    <a:lnTo>
                      <a:pt x="59" y="109"/>
                    </a:lnTo>
                    <a:lnTo>
                      <a:pt x="54" y="109"/>
                    </a:lnTo>
                    <a:lnTo>
                      <a:pt x="54" y="113"/>
                    </a:lnTo>
                    <a:lnTo>
                      <a:pt x="50" y="113"/>
                    </a:lnTo>
                    <a:lnTo>
                      <a:pt x="50" y="109"/>
                    </a:lnTo>
                    <a:lnTo>
                      <a:pt x="50" y="104"/>
                    </a:lnTo>
                    <a:lnTo>
                      <a:pt x="45" y="104"/>
                    </a:lnTo>
                    <a:lnTo>
                      <a:pt x="45" y="104"/>
                    </a:lnTo>
                    <a:lnTo>
                      <a:pt x="45" y="104"/>
                    </a:lnTo>
                    <a:lnTo>
                      <a:pt x="45" y="104"/>
                    </a:lnTo>
                    <a:lnTo>
                      <a:pt x="45" y="100"/>
                    </a:lnTo>
                    <a:lnTo>
                      <a:pt x="45" y="100"/>
                    </a:lnTo>
                    <a:lnTo>
                      <a:pt x="41" y="100"/>
                    </a:lnTo>
                    <a:lnTo>
                      <a:pt x="41" y="100"/>
                    </a:lnTo>
                    <a:lnTo>
                      <a:pt x="41" y="104"/>
                    </a:lnTo>
                    <a:lnTo>
                      <a:pt x="36" y="104"/>
                    </a:lnTo>
                    <a:lnTo>
                      <a:pt x="32" y="104"/>
                    </a:lnTo>
                    <a:lnTo>
                      <a:pt x="32" y="104"/>
                    </a:lnTo>
                    <a:lnTo>
                      <a:pt x="27" y="109"/>
                    </a:lnTo>
                    <a:lnTo>
                      <a:pt x="27" y="109"/>
                    </a:lnTo>
                    <a:lnTo>
                      <a:pt x="27" y="109"/>
                    </a:lnTo>
                    <a:lnTo>
                      <a:pt x="27" y="109"/>
                    </a:lnTo>
                    <a:lnTo>
                      <a:pt x="22" y="109"/>
                    </a:lnTo>
                    <a:lnTo>
                      <a:pt x="22" y="109"/>
                    </a:lnTo>
                    <a:lnTo>
                      <a:pt x="22" y="109"/>
                    </a:lnTo>
                    <a:lnTo>
                      <a:pt x="18" y="113"/>
                    </a:lnTo>
                    <a:lnTo>
                      <a:pt x="22" y="109"/>
                    </a:lnTo>
                    <a:lnTo>
                      <a:pt x="22" y="104"/>
                    </a:lnTo>
                    <a:lnTo>
                      <a:pt x="22" y="104"/>
                    </a:lnTo>
                    <a:lnTo>
                      <a:pt x="18" y="104"/>
                    </a:lnTo>
                    <a:lnTo>
                      <a:pt x="18" y="104"/>
                    </a:lnTo>
                    <a:lnTo>
                      <a:pt x="13" y="104"/>
                    </a:lnTo>
                    <a:lnTo>
                      <a:pt x="13" y="104"/>
                    </a:lnTo>
                    <a:lnTo>
                      <a:pt x="13" y="104"/>
                    </a:lnTo>
                    <a:lnTo>
                      <a:pt x="13" y="100"/>
                    </a:lnTo>
                    <a:lnTo>
                      <a:pt x="13" y="100"/>
                    </a:lnTo>
                    <a:lnTo>
                      <a:pt x="13" y="100"/>
                    </a:lnTo>
                    <a:lnTo>
                      <a:pt x="13" y="95"/>
                    </a:lnTo>
                    <a:lnTo>
                      <a:pt x="9" y="91"/>
                    </a:lnTo>
                    <a:lnTo>
                      <a:pt x="9" y="91"/>
                    </a:lnTo>
                    <a:lnTo>
                      <a:pt x="9" y="86"/>
                    </a:lnTo>
                    <a:lnTo>
                      <a:pt x="9" y="81"/>
                    </a:lnTo>
                    <a:lnTo>
                      <a:pt x="9" y="77"/>
                    </a:lnTo>
                    <a:lnTo>
                      <a:pt x="9" y="72"/>
                    </a:lnTo>
                    <a:lnTo>
                      <a:pt x="9" y="72"/>
                    </a:lnTo>
                    <a:lnTo>
                      <a:pt x="9" y="68"/>
                    </a:lnTo>
                    <a:lnTo>
                      <a:pt x="9" y="68"/>
                    </a:lnTo>
                    <a:lnTo>
                      <a:pt x="9" y="63"/>
                    </a:lnTo>
                    <a:lnTo>
                      <a:pt x="9" y="63"/>
                    </a:lnTo>
                    <a:lnTo>
                      <a:pt x="4" y="59"/>
                    </a:lnTo>
                    <a:lnTo>
                      <a:pt x="4" y="54"/>
                    </a:lnTo>
                    <a:lnTo>
                      <a:pt x="4" y="54"/>
                    </a:lnTo>
                    <a:lnTo>
                      <a:pt x="4" y="50"/>
                    </a:lnTo>
                    <a:lnTo>
                      <a:pt x="4" y="45"/>
                    </a:lnTo>
                    <a:lnTo>
                      <a:pt x="4" y="41"/>
                    </a:lnTo>
                    <a:lnTo>
                      <a:pt x="4" y="36"/>
                    </a:lnTo>
                    <a:lnTo>
                      <a:pt x="0" y="32"/>
                    </a:lnTo>
                    <a:lnTo>
                      <a:pt x="0" y="27"/>
                    </a:lnTo>
                    <a:lnTo>
                      <a:pt x="4" y="27"/>
                    </a:lnTo>
                    <a:lnTo>
                      <a:pt x="4" y="27"/>
                    </a:lnTo>
                    <a:lnTo>
                      <a:pt x="9" y="27"/>
                    </a:lnTo>
                    <a:lnTo>
                      <a:pt x="13" y="22"/>
                    </a:lnTo>
                    <a:lnTo>
                      <a:pt x="13" y="22"/>
                    </a:lnTo>
                    <a:lnTo>
                      <a:pt x="13" y="22"/>
                    </a:lnTo>
                    <a:lnTo>
                      <a:pt x="13" y="22"/>
                    </a:lnTo>
                    <a:lnTo>
                      <a:pt x="13" y="18"/>
                    </a:lnTo>
                    <a:lnTo>
                      <a:pt x="13" y="18"/>
                    </a:lnTo>
                    <a:lnTo>
                      <a:pt x="13" y="18"/>
                    </a:lnTo>
                    <a:lnTo>
                      <a:pt x="22" y="18"/>
                    </a:lnTo>
                    <a:lnTo>
                      <a:pt x="27" y="18"/>
                    </a:lnTo>
                    <a:lnTo>
                      <a:pt x="27" y="18"/>
                    </a:lnTo>
                    <a:lnTo>
                      <a:pt x="27" y="18"/>
                    </a:lnTo>
                    <a:lnTo>
                      <a:pt x="27" y="13"/>
                    </a:lnTo>
                    <a:lnTo>
                      <a:pt x="27" y="13"/>
                    </a:lnTo>
                    <a:lnTo>
                      <a:pt x="27" y="13"/>
                    </a:lnTo>
                    <a:lnTo>
                      <a:pt x="27" y="9"/>
                    </a:lnTo>
                    <a:lnTo>
                      <a:pt x="27" y="9"/>
                    </a:lnTo>
                    <a:lnTo>
                      <a:pt x="32" y="9"/>
                    </a:lnTo>
                    <a:lnTo>
                      <a:pt x="32" y="9"/>
                    </a:lnTo>
                    <a:lnTo>
                      <a:pt x="32" y="9"/>
                    </a:lnTo>
                    <a:lnTo>
                      <a:pt x="32" y="4"/>
                    </a:lnTo>
                    <a:lnTo>
                      <a:pt x="36" y="0"/>
                    </a:lnTo>
                    <a:lnTo>
                      <a:pt x="36" y="0"/>
                    </a:lnTo>
                    <a:lnTo>
                      <a:pt x="36" y="0"/>
                    </a:lnTo>
                    <a:lnTo>
                      <a:pt x="41" y="0"/>
                    </a:lnTo>
                    <a:lnTo>
                      <a:pt x="54" y="4"/>
                    </a:lnTo>
                    <a:lnTo>
                      <a:pt x="54" y="4"/>
                    </a:lnTo>
                    <a:lnTo>
                      <a:pt x="54" y="4"/>
                    </a:lnTo>
                    <a:lnTo>
                      <a:pt x="59" y="9"/>
                    </a:lnTo>
                    <a:lnTo>
                      <a:pt x="59" y="9"/>
                    </a:lnTo>
                    <a:lnTo>
                      <a:pt x="63" y="13"/>
                    </a:lnTo>
                    <a:lnTo>
                      <a:pt x="63" y="9"/>
                    </a:lnTo>
                    <a:lnTo>
                      <a:pt x="63" y="9"/>
                    </a:lnTo>
                    <a:lnTo>
                      <a:pt x="63" y="9"/>
                    </a:lnTo>
                    <a:lnTo>
                      <a:pt x="63" y="9"/>
                    </a:lnTo>
                    <a:lnTo>
                      <a:pt x="68" y="9"/>
                    </a:lnTo>
                    <a:lnTo>
                      <a:pt x="68" y="4"/>
                    </a:lnTo>
                    <a:lnTo>
                      <a:pt x="72" y="4"/>
                    </a:lnTo>
                    <a:lnTo>
                      <a:pt x="72" y="4"/>
                    </a:lnTo>
                    <a:lnTo>
                      <a:pt x="72" y="4"/>
                    </a:lnTo>
                    <a:lnTo>
                      <a:pt x="77" y="0"/>
                    </a:lnTo>
                    <a:lnTo>
                      <a:pt x="77" y="0"/>
                    </a:lnTo>
                    <a:lnTo>
                      <a:pt x="81" y="0"/>
                    </a:lnTo>
                    <a:lnTo>
                      <a:pt x="81" y="4"/>
                    </a:lnTo>
                    <a:lnTo>
                      <a:pt x="81" y="4"/>
                    </a:lnTo>
                    <a:lnTo>
                      <a:pt x="81" y="4"/>
                    </a:lnTo>
                    <a:lnTo>
                      <a:pt x="81" y="4"/>
                    </a:lnTo>
                    <a:lnTo>
                      <a:pt x="81" y="4"/>
                    </a:lnTo>
                    <a:lnTo>
                      <a:pt x="81" y="4"/>
                    </a:lnTo>
                    <a:lnTo>
                      <a:pt x="81" y="9"/>
                    </a:lnTo>
                    <a:lnTo>
                      <a:pt x="91" y="9"/>
                    </a:lnTo>
                    <a:lnTo>
                      <a:pt x="91" y="13"/>
                    </a:lnTo>
                    <a:lnTo>
                      <a:pt x="95" y="13"/>
                    </a:lnTo>
                    <a:lnTo>
                      <a:pt x="95" y="18"/>
                    </a:lnTo>
                    <a:lnTo>
                      <a:pt x="95" y="18"/>
                    </a:lnTo>
                    <a:lnTo>
                      <a:pt x="95" y="18"/>
                    </a:lnTo>
                    <a:lnTo>
                      <a:pt x="95" y="18"/>
                    </a:lnTo>
                    <a:lnTo>
                      <a:pt x="95" y="22"/>
                    </a:lnTo>
                    <a:lnTo>
                      <a:pt x="95" y="22"/>
                    </a:lnTo>
                    <a:lnTo>
                      <a:pt x="100" y="22"/>
                    </a:lnTo>
                    <a:lnTo>
                      <a:pt x="100" y="22"/>
                    </a:lnTo>
                    <a:lnTo>
                      <a:pt x="104" y="22"/>
                    </a:lnTo>
                    <a:lnTo>
                      <a:pt x="109" y="22"/>
                    </a:lnTo>
                    <a:lnTo>
                      <a:pt x="109" y="22"/>
                    </a:lnTo>
                    <a:lnTo>
                      <a:pt x="113" y="22"/>
                    </a:lnTo>
                    <a:lnTo>
                      <a:pt x="113" y="22"/>
                    </a:lnTo>
                    <a:lnTo>
                      <a:pt x="113" y="22"/>
                    </a:lnTo>
                    <a:lnTo>
                      <a:pt x="118" y="18"/>
                    </a:lnTo>
                    <a:lnTo>
                      <a:pt x="122" y="18"/>
                    </a:lnTo>
                    <a:lnTo>
                      <a:pt x="122" y="18"/>
                    </a:lnTo>
                    <a:lnTo>
                      <a:pt x="122" y="22"/>
                    </a:lnTo>
                    <a:lnTo>
                      <a:pt x="122" y="27"/>
                    </a:lnTo>
                    <a:lnTo>
                      <a:pt x="122" y="27"/>
                    </a:lnTo>
                    <a:lnTo>
                      <a:pt x="122" y="27"/>
                    </a:lnTo>
                    <a:lnTo>
                      <a:pt x="122" y="32"/>
                    </a:lnTo>
                    <a:lnTo>
                      <a:pt x="118" y="32"/>
                    </a:lnTo>
                    <a:lnTo>
                      <a:pt x="118" y="32"/>
                    </a:lnTo>
                    <a:lnTo>
                      <a:pt x="113" y="41"/>
                    </a:lnTo>
                    <a:lnTo>
                      <a:pt x="109" y="45"/>
                    </a:lnTo>
                    <a:lnTo>
                      <a:pt x="104" y="45"/>
                    </a:lnTo>
                    <a:lnTo>
                      <a:pt x="104" y="45"/>
                    </a:lnTo>
                    <a:lnTo>
                      <a:pt x="109" y="45"/>
                    </a:lnTo>
                    <a:lnTo>
                      <a:pt x="104" y="50"/>
                    </a:lnTo>
                    <a:lnTo>
                      <a:pt x="104" y="50"/>
                    </a:lnTo>
                    <a:lnTo>
                      <a:pt x="104" y="54"/>
                    </a:lnTo>
                    <a:lnTo>
                      <a:pt x="104" y="59"/>
                    </a:lnTo>
                    <a:lnTo>
                      <a:pt x="104" y="63"/>
                    </a:lnTo>
                    <a:lnTo>
                      <a:pt x="104" y="63"/>
                    </a:lnTo>
                    <a:lnTo>
                      <a:pt x="104" y="68"/>
                    </a:lnTo>
                    <a:lnTo>
                      <a:pt x="104" y="68"/>
                    </a:lnTo>
                    <a:lnTo>
                      <a:pt x="109" y="72"/>
                    </a:lnTo>
                    <a:lnTo>
                      <a:pt x="109" y="72"/>
                    </a:lnTo>
                    <a:lnTo>
                      <a:pt x="109" y="77"/>
                    </a:lnTo>
                    <a:lnTo>
                      <a:pt x="109" y="77"/>
                    </a:lnTo>
                    <a:lnTo>
                      <a:pt x="109" y="77"/>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0" name="Rectangle 8"/>
              <p:cNvSpPr>
                <a:spLocks noChangeArrowheads="1"/>
              </p:cNvSpPr>
              <p:nvPr/>
            </p:nvSpPr>
            <p:spPr bwMode="auto">
              <a:xfrm>
                <a:off x="2160588" y="2651125"/>
                <a:ext cx="1588" cy="1587"/>
              </a:xfrm>
              <a:prstGeom prst="rect">
                <a:avLst/>
              </a:pr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1" name="Freeform 9"/>
              <p:cNvSpPr>
                <a:spLocks noEditPoints="1"/>
              </p:cNvSpPr>
              <p:nvPr/>
            </p:nvSpPr>
            <p:spPr bwMode="auto">
              <a:xfrm>
                <a:off x="1958976" y="2484438"/>
                <a:ext cx="315913" cy="382587"/>
              </a:xfrm>
              <a:custGeom>
                <a:avLst/>
                <a:gdLst>
                  <a:gd name="T0" fmla="*/ 4 w 199"/>
                  <a:gd name="T1" fmla="*/ 204 h 241"/>
                  <a:gd name="T2" fmla="*/ 0 w 199"/>
                  <a:gd name="T3" fmla="*/ 213 h 241"/>
                  <a:gd name="T4" fmla="*/ 4 w 199"/>
                  <a:gd name="T5" fmla="*/ 223 h 241"/>
                  <a:gd name="T6" fmla="*/ 9 w 199"/>
                  <a:gd name="T7" fmla="*/ 232 h 241"/>
                  <a:gd name="T8" fmla="*/ 14 w 199"/>
                  <a:gd name="T9" fmla="*/ 241 h 241"/>
                  <a:gd name="T10" fmla="*/ 27 w 199"/>
                  <a:gd name="T11" fmla="*/ 241 h 241"/>
                  <a:gd name="T12" fmla="*/ 32 w 199"/>
                  <a:gd name="T13" fmla="*/ 236 h 241"/>
                  <a:gd name="T14" fmla="*/ 32 w 199"/>
                  <a:gd name="T15" fmla="*/ 232 h 241"/>
                  <a:gd name="T16" fmla="*/ 41 w 199"/>
                  <a:gd name="T17" fmla="*/ 218 h 241"/>
                  <a:gd name="T18" fmla="*/ 50 w 199"/>
                  <a:gd name="T19" fmla="*/ 204 h 241"/>
                  <a:gd name="T20" fmla="*/ 54 w 199"/>
                  <a:gd name="T21" fmla="*/ 195 h 241"/>
                  <a:gd name="T22" fmla="*/ 63 w 199"/>
                  <a:gd name="T23" fmla="*/ 186 h 241"/>
                  <a:gd name="T24" fmla="*/ 77 w 199"/>
                  <a:gd name="T25" fmla="*/ 186 h 241"/>
                  <a:gd name="T26" fmla="*/ 86 w 199"/>
                  <a:gd name="T27" fmla="*/ 186 h 241"/>
                  <a:gd name="T28" fmla="*/ 100 w 199"/>
                  <a:gd name="T29" fmla="*/ 186 h 241"/>
                  <a:gd name="T30" fmla="*/ 109 w 199"/>
                  <a:gd name="T31" fmla="*/ 177 h 241"/>
                  <a:gd name="T32" fmla="*/ 113 w 199"/>
                  <a:gd name="T33" fmla="*/ 173 h 241"/>
                  <a:gd name="T34" fmla="*/ 127 w 199"/>
                  <a:gd name="T35" fmla="*/ 159 h 241"/>
                  <a:gd name="T36" fmla="*/ 145 w 199"/>
                  <a:gd name="T37" fmla="*/ 154 h 241"/>
                  <a:gd name="T38" fmla="*/ 159 w 199"/>
                  <a:gd name="T39" fmla="*/ 159 h 241"/>
                  <a:gd name="T40" fmla="*/ 168 w 199"/>
                  <a:gd name="T41" fmla="*/ 141 h 241"/>
                  <a:gd name="T42" fmla="*/ 181 w 199"/>
                  <a:gd name="T43" fmla="*/ 132 h 241"/>
                  <a:gd name="T44" fmla="*/ 186 w 199"/>
                  <a:gd name="T45" fmla="*/ 118 h 241"/>
                  <a:gd name="T46" fmla="*/ 186 w 199"/>
                  <a:gd name="T47" fmla="*/ 114 h 241"/>
                  <a:gd name="T48" fmla="*/ 177 w 199"/>
                  <a:gd name="T49" fmla="*/ 109 h 241"/>
                  <a:gd name="T50" fmla="*/ 172 w 199"/>
                  <a:gd name="T51" fmla="*/ 105 h 241"/>
                  <a:gd name="T52" fmla="*/ 181 w 199"/>
                  <a:gd name="T53" fmla="*/ 100 h 241"/>
                  <a:gd name="T54" fmla="*/ 181 w 199"/>
                  <a:gd name="T55" fmla="*/ 96 h 241"/>
                  <a:gd name="T56" fmla="*/ 177 w 199"/>
                  <a:gd name="T57" fmla="*/ 96 h 241"/>
                  <a:gd name="T58" fmla="*/ 163 w 199"/>
                  <a:gd name="T59" fmla="*/ 91 h 241"/>
                  <a:gd name="T60" fmla="*/ 159 w 199"/>
                  <a:gd name="T61" fmla="*/ 100 h 241"/>
                  <a:gd name="T62" fmla="*/ 150 w 199"/>
                  <a:gd name="T63" fmla="*/ 100 h 241"/>
                  <a:gd name="T64" fmla="*/ 127 w 199"/>
                  <a:gd name="T65" fmla="*/ 105 h 241"/>
                  <a:gd name="T66" fmla="*/ 122 w 199"/>
                  <a:gd name="T67" fmla="*/ 105 h 241"/>
                  <a:gd name="T68" fmla="*/ 113 w 199"/>
                  <a:gd name="T69" fmla="*/ 109 h 241"/>
                  <a:gd name="T70" fmla="*/ 118 w 199"/>
                  <a:gd name="T71" fmla="*/ 114 h 241"/>
                  <a:gd name="T72" fmla="*/ 104 w 199"/>
                  <a:gd name="T73" fmla="*/ 127 h 241"/>
                  <a:gd name="T74" fmla="*/ 86 w 199"/>
                  <a:gd name="T75" fmla="*/ 141 h 241"/>
                  <a:gd name="T76" fmla="*/ 72 w 199"/>
                  <a:gd name="T77" fmla="*/ 154 h 241"/>
                  <a:gd name="T78" fmla="*/ 50 w 199"/>
                  <a:gd name="T79" fmla="*/ 168 h 241"/>
                  <a:gd name="T80" fmla="*/ 32 w 199"/>
                  <a:gd name="T81" fmla="*/ 182 h 241"/>
                  <a:gd name="T82" fmla="*/ 23 w 199"/>
                  <a:gd name="T83" fmla="*/ 186 h 241"/>
                  <a:gd name="T84" fmla="*/ 9 w 199"/>
                  <a:gd name="T85" fmla="*/ 195 h 241"/>
                  <a:gd name="T86" fmla="*/ 4 w 199"/>
                  <a:gd name="T87" fmla="*/ 195 h 241"/>
                  <a:gd name="T88" fmla="*/ 168 w 199"/>
                  <a:gd name="T89" fmla="*/ 37 h 241"/>
                  <a:gd name="T90" fmla="*/ 154 w 199"/>
                  <a:gd name="T91" fmla="*/ 32 h 241"/>
                  <a:gd name="T92" fmla="*/ 168 w 199"/>
                  <a:gd name="T93" fmla="*/ 23 h 241"/>
                  <a:gd name="T94" fmla="*/ 163 w 199"/>
                  <a:gd name="T95" fmla="*/ 27 h 241"/>
                  <a:gd name="T96" fmla="*/ 159 w 199"/>
                  <a:gd name="T97" fmla="*/ 32 h 241"/>
                  <a:gd name="T98" fmla="*/ 159 w 199"/>
                  <a:gd name="T99" fmla="*/ 27 h 241"/>
                  <a:gd name="T100" fmla="*/ 154 w 199"/>
                  <a:gd name="T101" fmla="*/ 32 h 241"/>
                  <a:gd name="T102" fmla="*/ 168 w 199"/>
                  <a:gd name="T103" fmla="*/ 27 h 241"/>
                  <a:gd name="T104" fmla="*/ 159 w 199"/>
                  <a:gd name="T105" fmla="*/ 41 h 241"/>
                  <a:gd name="T106" fmla="*/ 163 w 199"/>
                  <a:gd name="T107" fmla="*/ 41 h 241"/>
                  <a:gd name="T108" fmla="*/ 190 w 199"/>
                  <a:gd name="T109" fmla="*/ 0 h 241"/>
                  <a:gd name="T110" fmla="*/ 195 w 199"/>
                  <a:gd name="T111" fmla="*/ 5 h 241"/>
                  <a:gd name="T112" fmla="*/ 199 w 199"/>
                  <a:gd name="T113" fmla="*/ 9 h 241"/>
                  <a:gd name="T114" fmla="*/ 195 w 199"/>
                  <a:gd name="T115" fmla="*/ 18 h 241"/>
                  <a:gd name="T116" fmla="*/ 195 w 199"/>
                  <a:gd name="T117" fmla="*/ 23 h 241"/>
                  <a:gd name="T118" fmla="*/ 181 w 199"/>
                  <a:gd name="T119" fmla="*/ 1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41">
                    <a:moveTo>
                      <a:pt x="4" y="195"/>
                    </a:moveTo>
                    <a:lnTo>
                      <a:pt x="4" y="195"/>
                    </a:lnTo>
                    <a:lnTo>
                      <a:pt x="4" y="195"/>
                    </a:lnTo>
                    <a:lnTo>
                      <a:pt x="4" y="200"/>
                    </a:lnTo>
                    <a:lnTo>
                      <a:pt x="4" y="200"/>
                    </a:lnTo>
                    <a:lnTo>
                      <a:pt x="4" y="204"/>
                    </a:lnTo>
                    <a:lnTo>
                      <a:pt x="4" y="204"/>
                    </a:lnTo>
                    <a:lnTo>
                      <a:pt x="4" y="209"/>
                    </a:lnTo>
                    <a:lnTo>
                      <a:pt x="4" y="209"/>
                    </a:lnTo>
                    <a:lnTo>
                      <a:pt x="0" y="213"/>
                    </a:lnTo>
                    <a:lnTo>
                      <a:pt x="0" y="213"/>
                    </a:lnTo>
                    <a:lnTo>
                      <a:pt x="0" y="213"/>
                    </a:lnTo>
                    <a:lnTo>
                      <a:pt x="0" y="218"/>
                    </a:lnTo>
                    <a:lnTo>
                      <a:pt x="0" y="218"/>
                    </a:lnTo>
                    <a:lnTo>
                      <a:pt x="0" y="218"/>
                    </a:lnTo>
                    <a:lnTo>
                      <a:pt x="0" y="223"/>
                    </a:lnTo>
                    <a:lnTo>
                      <a:pt x="0" y="223"/>
                    </a:lnTo>
                    <a:lnTo>
                      <a:pt x="4" y="223"/>
                    </a:lnTo>
                    <a:lnTo>
                      <a:pt x="9" y="227"/>
                    </a:lnTo>
                    <a:lnTo>
                      <a:pt x="9" y="227"/>
                    </a:lnTo>
                    <a:lnTo>
                      <a:pt x="9" y="227"/>
                    </a:lnTo>
                    <a:lnTo>
                      <a:pt x="9" y="232"/>
                    </a:lnTo>
                    <a:lnTo>
                      <a:pt x="9" y="232"/>
                    </a:lnTo>
                    <a:lnTo>
                      <a:pt x="9" y="232"/>
                    </a:lnTo>
                    <a:lnTo>
                      <a:pt x="9" y="236"/>
                    </a:lnTo>
                    <a:lnTo>
                      <a:pt x="9" y="236"/>
                    </a:lnTo>
                    <a:lnTo>
                      <a:pt x="9" y="236"/>
                    </a:lnTo>
                    <a:lnTo>
                      <a:pt x="9" y="241"/>
                    </a:lnTo>
                    <a:lnTo>
                      <a:pt x="9" y="241"/>
                    </a:lnTo>
                    <a:lnTo>
                      <a:pt x="14" y="241"/>
                    </a:lnTo>
                    <a:lnTo>
                      <a:pt x="14" y="241"/>
                    </a:lnTo>
                    <a:lnTo>
                      <a:pt x="18" y="241"/>
                    </a:lnTo>
                    <a:lnTo>
                      <a:pt x="23" y="241"/>
                    </a:lnTo>
                    <a:lnTo>
                      <a:pt x="23" y="241"/>
                    </a:lnTo>
                    <a:lnTo>
                      <a:pt x="27" y="241"/>
                    </a:lnTo>
                    <a:lnTo>
                      <a:pt x="27" y="241"/>
                    </a:lnTo>
                    <a:lnTo>
                      <a:pt x="27" y="241"/>
                    </a:lnTo>
                    <a:lnTo>
                      <a:pt x="27" y="241"/>
                    </a:lnTo>
                    <a:lnTo>
                      <a:pt x="27" y="241"/>
                    </a:lnTo>
                    <a:lnTo>
                      <a:pt x="32" y="241"/>
                    </a:lnTo>
                    <a:lnTo>
                      <a:pt x="32" y="236"/>
                    </a:lnTo>
                    <a:lnTo>
                      <a:pt x="32" y="236"/>
                    </a:lnTo>
                    <a:lnTo>
                      <a:pt x="36" y="236"/>
                    </a:lnTo>
                    <a:lnTo>
                      <a:pt x="36" y="236"/>
                    </a:lnTo>
                    <a:lnTo>
                      <a:pt x="36" y="236"/>
                    </a:lnTo>
                    <a:lnTo>
                      <a:pt x="36" y="236"/>
                    </a:lnTo>
                    <a:lnTo>
                      <a:pt x="36" y="232"/>
                    </a:lnTo>
                    <a:lnTo>
                      <a:pt x="32" y="232"/>
                    </a:lnTo>
                    <a:lnTo>
                      <a:pt x="32" y="232"/>
                    </a:lnTo>
                    <a:lnTo>
                      <a:pt x="36" y="227"/>
                    </a:lnTo>
                    <a:lnTo>
                      <a:pt x="41" y="223"/>
                    </a:lnTo>
                    <a:lnTo>
                      <a:pt x="41" y="223"/>
                    </a:lnTo>
                    <a:lnTo>
                      <a:pt x="41" y="223"/>
                    </a:lnTo>
                    <a:lnTo>
                      <a:pt x="41" y="218"/>
                    </a:lnTo>
                    <a:lnTo>
                      <a:pt x="41" y="218"/>
                    </a:lnTo>
                    <a:lnTo>
                      <a:pt x="45" y="213"/>
                    </a:lnTo>
                    <a:lnTo>
                      <a:pt x="45" y="213"/>
                    </a:lnTo>
                    <a:lnTo>
                      <a:pt x="50" y="209"/>
                    </a:lnTo>
                    <a:lnTo>
                      <a:pt x="50" y="209"/>
                    </a:lnTo>
                    <a:lnTo>
                      <a:pt x="50" y="204"/>
                    </a:lnTo>
                    <a:lnTo>
                      <a:pt x="50" y="204"/>
                    </a:lnTo>
                    <a:lnTo>
                      <a:pt x="50" y="204"/>
                    </a:lnTo>
                    <a:lnTo>
                      <a:pt x="54" y="200"/>
                    </a:lnTo>
                    <a:lnTo>
                      <a:pt x="54" y="200"/>
                    </a:lnTo>
                    <a:lnTo>
                      <a:pt x="54" y="195"/>
                    </a:lnTo>
                    <a:lnTo>
                      <a:pt x="54" y="195"/>
                    </a:lnTo>
                    <a:lnTo>
                      <a:pt x="54" y="195"/>
                    </a:lnTo>
                    <a:lnTo>
                      <a:pt x="54" y="191"/>
                    </a:lnTo>
                    <a:lnTo>
                      <a:pt x="59" y="191"/>
                    </a:lnTo>
                    <a:lnTo>
                      <a:pt x="63" y="186"/>
                    </a:lnTo>
                    <a:lnTo>
                      <a:pt x="63" y="186"/>
                    </a:lnTo>
                    <a:lnTo>
                      <a:pt x="63" y="186"/>
                    </a:lnTo>
                    <a:lnTo>
                      <a:pt x="68" y="186"/>
                    </a:lnTo>
                    <a:lnTo>
                      <a:pt x="68" y="186"/>
                    </a:lnTo>
                    <a:lnTo>
                      <a:pt x="68" y="186"/>
                    </a:lnTo>
                    <a:lnTo>
                      <a:pt x="68" y="186"/>
                    </a:lnTo>
                    <a:lnTo>
                      <a:pt x="72" y="186"/>
                    </a:lnTo>
                    <a:lnTo>
                      <a:pt x="77" y="186"/>
                    </a:lnTo>
                    <a:lnTo>
                      <a:pt x="77" y="186"/>
                    </a:lnTo>
                    <a:lnTo>
                      <a:pt x="82" y="186"/>
                    </a:lnTo>
                    <a:lnTo>
                      <a:pt x="82" y="186"/>
                    </a:lnTo>
                    <a:lnTo>
                      <a:pt x="82" y="186"/>
                    </a:lnTo>
                    <a:lnTo>
                      <a:pt x="82" y="186"/>
                    </a:lnTo>
                    <a:lnTo>
                      <a:pt x="86" y="186"/>
                    </a:lnTo>
                    <a:lnTo>
                      <a:pt x="86" y="186"/>
                    </a:lnTo>
                    <a:lnTo>
                      <a:pt x="86" y="186"/>
                    </a:lnTo>
                    <a:lnTo>
                      <a:pt x="91" y="186"/>
                    </a:lnTo>
                    <a:lnTo>
                      <a:pt x="95" y="186"/>
                    </a:lnTo>
                    <a:lnTo>
                      <a:pt x="95" y="186"/>
                    </a:lnTo>
                    <a:lnTo>
                      <a:pt x="100" y="186"/>
                    </a:lnTo>
                    <a:lnTo>
                      <a:pt x="104" y="186"/>
                    </a:lnTo>
                    <a:lnTo>
                      <a:pt x="113" y="182"/>
                    </a:lnTo>
                    <a:lnTo>
                      <a:pt x="113" y="182"/>
                    </a:lnTo>
                    <a:lnTo>
                      <a:pt x="113" y="182"/>
                    </a:lnTo>
                    <a:lnTo>
                      <a:pt x="113" y="182"/>
                    </a:lnTo>
                    <a:lnTo>
                      <a:pt x="109" y="177"/>
                    </a:lnTo>
                    <a:lnTo>
                      <a:pt x="109" y="177"/>
                    </a:lnTo>
                    <a:lnTo>
                      <a:pt x="109" y="177"/>
                    </a:lnTo>
                    <a:lnTo>
                      <a:pt x="109" y="177"/>
                    </a:lnTo>
                    <a:lnTo>
                      <a:pt x="109" y="177"/>
                    </a:lnTo>
                    <a:lnTo>
                      <a:pt x="109" y="173"/>
                    </a:lnTo>
                    <a:lnTo>
                      <a:pt x="113" y="173"/>
                    </a:lnTo>
                    <a:lnTo>
                      <a:pt x="113" y="173"/>
                    </a:lnTo>
                    <a:lnTo>
                      <a:pt x="113" y="173"/>
                    </a:lnTo>
                    <a:lnTo>
                      <a:pt x="118" y="168"/>
                    </a:lnTo>
                    <a:lnTo>
                      <a:pt x="118" y="168"/>
                    </a:lnTo>
                    <a:lnTo>
                      <a:pt x="122" y="168"/>
                    </a:lnTo>
                    <a:lnTo>
                      <a:pt x="127" y="159"/>
                    </a:lnTo>
                    <a:lnTo>
                      <a:pt x="131" y="159"/>
                    </a:lnTo>
                    <a:lnTo>
                      <a:pt x="131" y="154"/>
                    </a:lnTo>
                    <a:lnTo>
                      <a:pt x="131" y="154"/>
                    </a:lnTo>
                    <a:lnTo>
                      <a:pt x="136" y="154"/>
                    </a:lnTo>
                    <a:lnTo>
                      <a:pt x="141" y="154"/>
                    </a:lnTo>
                    <a:lnTo>
                      <a:pt x="145" y="154"/>
                    </a:lnTo>
                    <a:lnTo>
                      <a:pt x="145" y="154"/>
                    </a:lnTo>
                    <a:lnTo>
                      <a:pt x="150" y="154"/>
                    </a:lnTo>
                    <a:lnTo>
                      <a:pt x="150" y="159"/>
                    </a:lnTo>
                    <a:lnTo>
                      <a:pt x="154" y="159"/>
                    </a:lnTo>
                    <a:lnTo>
                      <a:pt x="154" y="159"/>
                    </a:lnTo>
                    <a:lnTo>
                      <a:pt x="159" y="159"/>
                    </a:lnTo>
                    <a:lnTo>
                      <a:pt x="163" y="159"/>
                    </a:lnTo>
                    <a:lnTo>
                      <a:pt x="163" y="150"/>
                    </a:lnTo>
                    <a:lnTo>
                      <a:pt x="168" y="145"/>
                    </a:lnTo>
                    <a:lnTo>
                      <a:pt x="168" y="145"/>
                    </a:lnTo>
                    <a:lnTo>
                      <a:pt x="168" y="145"/>
                    </a:lnTo>
                    <a:lnTo>
                      <a:pt x="168" y="141"/>
                    </a:lnTo>
                    <a:lnTo>
                      <a:pt x="168" y="141"/>
                    </a:lnTo>
                    <a:lnTo>
                      <a:pt x="168" y="141"/>
                    </a:lnTo>
                    <a:lnTo>
                      <a:pt x="172" y="141"/>
                    </a:lnTo>
                    <a:lnTo>
                      <a:pt x="181" y="136"/>
                    </a:lnTo>
                    <a:lnTo>
                      <a:pt x="181" y="136"/>
                    </a:lnTo>
                    <a:lnTo>
                      <a:pt x="181" y="132"/>
                    </a:lnTo>
                    <a:lnTo>
                      <a:pt x="181" y="132"/>
                    </a:lnTo>
                    <a:lnTo>
                      <a:pt x="181" y="127"/>
                    </a:lnTo>
                    <a:lnTo>
                      <a:pt x="186" y="118"/>
                    </a:lnTo>
                    <a:lnTo>
                      <a:pt x="186" y="118"/>
                    </a:lnTo>
                    <a:lnTo>
                      <a:pt x="186" y="118"/>
                    </a:lnTo>
                    <a:lnTo>
                      <a:pt x="186" y="118"/>
                    </a:lnTo>
                    <a:lnTo>
                      <a:pt x="186" y="118"/>
                    </a:lnTo>
                    <a:lnTo>
                      <a:pt x="186" y="118"/>
                    </a:lnTo>
                    <a:lnTo>
                      <a:pt x="186" y="118"/>
                    </a:lnTo>
                    <a:lnTo>
                      <a:pt x="186" y="114"/>
                    </a:lnTo>
                    <a:lnTo>
                      <a:pt x="186" y="114"/>
                    </a:lnTo>
                    <a:lnTo>
                      <a:pt x="186" y="114"/>
                    </a:lnTo>
                    <a:lnTo>
                      <a:pt x="181" y="114"/>
                    </a:lnTo>
                    <a:lnTo>
                      <a:pt x="181" y="114"/>
                    </a:lnTo>
                    <a:lnTo>
                      <a:pt x="177" y="109"/>
                    </a:lnTo>
                    <a:lnTo>
                      <a:pt x="177" y="109"/>
                    </a:lnTo>
                    <a:lnTo>
                      <a:pt x="177" y="109"/>
                    </a:lnTo>
                    <a:lnTo>
                      <a:pt x="177" y="109"/>
                    </a:lnTo>
                    <a:lnTo>
                      <a:pt x="177" y="105"/>
                    </a:lnTo>
                    <a:lnTo>
                      <a:pt x="177" y="105"/>
                    </a:lnTo>
                    <a:lnTo>
                      <a:pt x="177" y="105"/>
                    </a:lnTo>
                    <a:lnTo>
                      <a:pt x="177" y="105"/>
                    </a:lnTo>
                    <a:lnTo>
                      <a:pt x="177" y="105"/>
                    </a:lnTo>
                    <a:lnTo>
                      <a:pt x="172" y="105"/>
                    </a:lnTo>
                    <a:lnTo>
                      <a:pt x="172" y="105"/>
                    </a:lnTo>
                    <a:lnTo>
                      <a:pt x="177" y="100"/>
                    </a:lnTo>
                    <a:lnTo>
                      <a:pt x="177" y="100"/>
                    </a:lnTo>
                    <a:lnTo>
                      <a:pt x="181" y="100"/>
                    </a:lnTo>
                    <a:lnTo>
                      <a:pt x="181" y="100"/>
                    </a:lnTo>
                    <a:lnTo>
                      <a:pt x="181" y="100"/>
                    </a:lnTo>
                    <a:lnTo>
                      <a:pt x="186" y="100"/>
                    </a:lnTo>
                    <a:lnTo>
                      <a:pt x="186" y="100"/>
                    </a:lnTo>
                    <a:lnTo>
                      <a:pt x="186" y="100"/>
                    </a:lnTo>
                    <a:lnTo>
                      <a:pt x="186" y="96"/>
                    </a:lnTo>
                    <a:lnTo>
                      <a:pt x="181" y="96"/>
                    </a:lnTo>
                    <a:lnTo>
                      <a:pt x="181" y="96"/>
                    </a:lnTo>
                    <a:lnTo>
                      <a:pt x="181" y="100"/>
                    </a:lnTo>
                    <a:lnTo>
                      <a:pt x="177" y="96"/>
                    </a:lnTo>
                    <a:lnTo>
                      <a:pt x="177" y="96"/>
                    </a:lnTo>
                    <a:lnTo>
                      <a:pt x="177" y="96"/>
                    </a:lnTo>
                    <a:lnTo>
                      <a:pt x="177" y="96"/>
                    </a:lnTo>
                    <a:lnTo>
                      <a:pt x="177" y="96"/>
                    </a:lnTo>
                    <a:lnTo>
                      <a:pt x="177" y="96"/>
                    </a:lnTo>
                    <a:lnTo>
                      <a:pt x="172" y="96"/>
                    </a:lnTo>
                    <a:lnTo>
                      <a:pt x="168" y="96"/>
                    </a:lnTo>
                    <a:lnTo>
                      <a:pt x="168" y="96"/>
                    </a:lnTo>
                    <a:lnTo>
                      <a:pt x="168" y="96"/>
                    </a:lnTo>
                    <a:lnTo>
                      <a:pt x="163" y="91"/>
                    </a:lnTo>
                    <a:lnTo>
                      <a:pt x="163" y="91"/>
                    </a:lnTo>
                    <a:lnTo>
                      <a:pt x="163" y="96"/>
                    </a:lnTo>
                    <a:lnTo>
                      <a:pt x="163" y="96"/>
                    </a:lnTo>
                    <a:lnTo>
                      <a:pt x="159" y="96"/>
                    </a:lnTo>
                    <a:lnTo>
                      <a:pt x="159" y="96"/>
                    </a:lnTo>
                    <a:lnTo>
                      <a:pt x="159" y="100"/>
                    </a:lnTo>
                    <a:lnTo>
                      <a:pt x="154" y="100"/>
                    </a:lnTo>
                    <a:lnTo>
                      <a:pt x="150" y="100"/>
                    </a:lnTo>
                    <a:lnTo>
                      <a:pt x="150" y="100"/>
                    </a:lnTo>
                    <a:lnTo>
                      <a:pt x="150" y="100"/>
                    </a:lnTo>
                    <a:lnTo>
                      <a:pt x="150" y="100"/>
                    </a:lnTo>
                    <a:lnTo>
                      <a:pt x="150" y="100"/>
                    </a:lnTo>
                    <a:lnTo>
                      <a:pt x="136" y="100"/>
                    </a:lnTo>
                    <a:lnTo>
                      <a:pt x="136" y="100"/>
                    </a:lnTo>
                    <a:lnTo>
                      <a:pt x="136" y="105"/>
                    </a:lnTo>
                    <a:lnTo>
                      <a:pt x="131" y="105"/>
                    </a:lnTo>
                    <a:lnTo>
                      <a:pt x="127" y="105"/>
                    </a:lnTo>
                    <a:lnTo>
                      <a:pt x="127" y="105"/>
                    </a:lnTo>
                    <a:lnTo>
                      <a:pt x="127" y="105"/>
                    </a:lnTo>
                    <a:lnTo>
                      <a:pt x="127" y="105"/>
                    </a:lnTo>
                    <a:lnTo>
                      <a:pt x="127" y="105"/>
                    </a:lnTo>
                    <a:lnTo>
                      <a:pt x="127" y="105"/>
                    </a:lnTo>
                    <a:lnTo>
                      <a:pt x="127" y="105"/>
                    </a:lnTo>
                    <a:lnTo>
                      <a:pt x="122" y="105"/>
                    </a:lnTo>
                    <a:lnTo>
                      <a:pt x="127" y="105"/>
                    </a:lnTo>
                    <a:lnTo>
                      <a:pt x="122" y="109"/>
                    </a:lnTo>
                    <a:lnTo>
                      <a:pt x="118" y="105"/>
                    </a:lnTo>
                    <a:lnTo>
                      <a:pt x="118" y="105"/>
                    </a:lnTo>
                    <a:lnTo>
                      <a:pt x="118" y="109"/>
                    </a:lnTo>
                    <a:lnTo>
                      <a:pt x="113" y="109"/>
                    </a:lnTo>
                    <a:lnTo>
                      <a:pt x="113" y="109"/>
                    </a:lnTo>
                    <a:lnTo>
                      <a:pt x="113" y="109"/>
                    </a:lnTo>
                    <a:lnTo>
                      <a:pt x="118" y="114"/>
                    </a:lnTo>
                    <a:lnTo>
                      <a:pt x="118" y="114"/>
                    </a:lnTo>
                    <a:lnTo>
                      <a:pt x="118" y="114"/>
                    </a:lnTo>
                    <a:lnTo>
                      <a:pt x="118" y="114"/>
                    </a:lnTo>
                    <a:lnTo>
                      <a:pt x="118" y="118"/>
                    </a:lnTo>
                    <a:lnTo>
                      <a:pt x="118" y="123"/>
                    </a:lnTo>
                    <a:lnTo>
                      <a:pt x="113" y="123"/>
                    </a:lnTo>
                    <a:lnTo>
                      <a:pt x="113" y="127"/>
                    </a:lnTo>
                    <a:lnTo>
                      <a:pt x="113" y="127"/>
                    </a:lnTo>
                    <a:lnTo>
                      <a:pt x="104" y="127"/>
                    </a:lnTo>
                    <a:lnTo>
                      <a:pt x="104" y="127"/>
                    </a:lnTo>
                    <a:lnTo>
                      <a:pt x="100" y="132"/>
                    </a:lnTo>
                    <a:lnTo>
                      <a:pt x="95" y="132"/>
                    </a:lnTo>
                    <a:lnTo>
                      <a:pt x="95" y="132"/>
                    </a:lnTo>
                    <a:lnTo>
                      <a:pt x="86" y="136"/>
                    </a:lnTo>
                    <a:lnTo>
                      <a:pt x="86" y="141"/>
                    </a:lnTo>
                    <a:lnTo>
                      <a:pt x="86" y="141"/>
                    </a:lnTo>
                    <a:lnTo>
                      <a:pt x="86" y="145"/>
                    </a:lnTo>
                    <a:lnTo>
                      <a:pt x="82" y="145"/>
                    </a:lnTo>
                    <a:lnTo>
                      <a:pt x="77" y="154"/>
                    </a:lnTo>
                    <a:lnTo>
                      <a:pt x="72" y="154"/>
                    </a:lnTo>
                    <a:lnTo>
                      <a:pt x="72" y="154"/>
                    </a:lnTo>
                    <a:lnTo>
                      <a:pt x="68" y="154"/>
                    </a:lnTo>
                    <a:lnTo>
                      <a:pt x="63" y="154"/>
                    </a:lnTo>
                    <a:lnTo>
                      <a:pt x="59" y="159"/>
                    </a:lnTo>
                    <a:lnTo>
                      <a:pt x="54" y="164"/>
                    </a:lnTo>
                    <a:lnTo>
                      <a:pt x="54" y="164"/>
                    </a:lnTo>
                    <a:lnTo>
                      <a:pt x="50" y="168"/>
                    </a:lnTo>
                    <a:lnTo>
                      <a:pt x="45" y="168"/>
                    </a:lnTo>
                    <a:lnTo>
                      <a:pt x="45" y="173"/>
                    </a:lnTo>
                    <a:lnTo>
                      <a:pt x="45" y="173"/>
                    </a:lnTo>
                    <a:lnTo>
                      <a:pt x="41" y="173"/>
                    </a:lnTo>
                    <a:lnTo>
                      <a:pt x="41" y="177"/>
                    </a:lnTo>
                    <a:lnTo>
                      <a:pt x="32" y="182"/>
                    </a:lnTo>
                    <a:lnTo>
                      <a:pt x="32" y="182"/>
                    </a:lnTo>
                    <a:lnTo>
                      <a:pt x="27" y="182"/>
                    </a:lnTo>
                    <a:lnTo>
                      <a:pt x="27" y="182"/>
                    </a:lnTo>
                    <a:lnTo>
                      <a:pt x="27" y="186"/>
                    </a:lnTo>
                    <a:lnTo>
                      <a:pt x="23" y="186"/>
                    </a:lnTo>
                    <a:lnTo>
                      <a:pt x="23" y="186"/>
                    </a:lnTo>
                    <a:lnTo>
                      <a:pt x="23" y="191"/>
                    </a:lnTo>
                    <a:lnTo>
                      <a:pt x="23" y="191"/>
                    </a:lnTo>
                    <a:lnTo>
                      <a:pt x="23" y="191"/>
                    </a:lnTo>
                    <a:lnTo>
                      <a:pt x="14" y="191"/>
                    </a:lnTo>
                    <a:lnTo>
                      <a:pt x="14" y="191"/>
                    </a:lnTo>
                    <a:lnTo>
                      <a:pt x="9" y="195"/>
                    </a:lnTo>
                    <a:lnTo>
                      <a:pt x="4" y="195"/>
                    </a:lnTo>
                    <a:lnTo>
                      <a:pt x="4" y="195"/>
                    </a:lnTo>
                    <a:lnTo>
                      <a:pt x="4" y="195"/>
                    </a:lnTo>
                    <a:lnTo>
                      <a:pt x="4" y="195"/>
                    </a:lnTo>
                    <a:lnTo>
                      <a:pt x="4" y="195"/>
                    </a:lnTo>
                    <a:lnTo>
                      <a:pt x="4" y="195"/>
                    </a:lnTo>
                    <a:moveTo>
                      <a:pt x="168" y="27"/>
                    </a:moveTo>
                    <a:lnTo>
                      <a:pt x="168" y="27"/>
                    </a:lnTo>
                    <a:lnTo>
                      <a:pt x="172" y="27"/>
                    </a:lnTo>
                    <a:lnTo>
                      <a:pt x="172" y="27"/>
                    </a:lnTo>
                    <a:lnTo>
                      <a:pt x="172" y="32"/>
                    </a:lnTo>
                    <a:lnTo>
                      <a:pt x="168" y="37"/>
                    </a:lnTo>
                    <a:lnTo>
                      <a:pt x="168" y="37"/>
                    </a:lnTo>
                    <a:lnTo>
                      <a:pt x="168" y="32"/>
                    </a:lnTo>
                    <a:lnTo>
                      <a:pt x="168" y="27"/>
                    </a:lnTo>
                    <a:lnTo>
                      <a:pt x="168" y="27"/>
                    </a:lnTo>
                    <a:moveTo>
                      <a:pt x="154" y="32"/>
                    </a:moveTo>
                    <a:lnTo>
                      <a:pt x="154" y="32"/>
                    </a:lnTo>
                    <a:lnTo>
                      <a:pt x="154" y="32"/>
                    </a:lnTo>
                    <a:lnTo>
                      <a:pt x="154" y="27"/>
                    </a:lnTo>
                    <a:lnTo>
                      <a:pt x="159" y="23"/>
                    </a:lnTo>
                    <a:lnTo>
                      <a:pt x="163" y="23"/>
                    </a:lnTo>
                    <a:lnTo>
                      <a:pt x="163" y="23"/>
                    </a:lnTo>
                    <a:lnTo>
                      <a:pt x="168" y="23"/>
                    </a:lnTo>
                    <a:lnTo>
                      <a:pt x="168" y="23"/>
                    </a:lnTo>
                    <a:lnTo>
                      <a:pt x="168" y="23"/>
                    </a:lnTo>
                    <a:lnTo>
                      <a:pt x="168" y="27"/>
                    </a:lnTo>
                    <a:lnTo>
                      <a:pt x="168" y="27"/>
                    </a:lnTo>
                    <a:lnTo>
                      <a:pt x="163" y="27"/>
                    </a:lnTo>
                    <a:lnTo>
                      <a:pt x="163" y="27"/>
                    </a:lnTo>
                    <a:lnTo>
                      <a:pt x="163" y="32"/>
                    </a:lnTo>
                    <a:lnTo>
                      <a:pt x="163" y="32"/>
                    </a:lnTo>
                    <a:lnTo>
                      <a:pt x="163" y="32"/>
                    </a:lnTo>
                    <a:lnTo>
                      <a:pt x="163" y="32"/>
                    </a:lnTo>
                    <a:lnTo>
                      <a:pt x="163" y="32"/>
                    </a:lnTo>
                    <a:lnTo>
                      <a:pt x="159" y="32"/>
                    </a:lnTo>
                    <a:lnTo>
                      <a:pt x="159" y="32"/>
                    </a:lnTo>
                    <a:lnTo>
                      <a:pt x="159" y="32"/>
                    </a:lnTo>
                    <a:lnTo>
                      <a:pt x="159" y="32"/>
                    </a:lnTo>
                    <a:lnTo>
                      <a:pt x="159" y="27"/>
                    </a:lnTo>
                    <a:lnTo>
                      <a:pt x="159" y="27"/>
                    </a:lnTo>
                    <a:lnTo>
                      <a:pt x="159" y="27"/>
                    </a:lnTo>
                    <a:lnTo>
                      <a:pt x="159" y="27"/>
                    </a:lnTo>
                    <a:lnTo>
                      <a:pt x="159" y="32"/>
                    </a:lnTo>
                    <a:lnTo>
                      <a:pt x="159" y="32"/>
                    </a:lnTo>
                    <a:lnTo>
                      <a:pt x="159" y="32"/>
                    </a:lnTo>
                    <a:lnTo>
                      <a:pt x="154" y="32"/>
                    </a:lnTo>
                    <a:lnTo>
                      <a:pt x="154" y="32"/>
                    </a:lnTo>
                    <a:moveTo>
                      <a:pt x="168" y="27"/>
                    </a:moveTo>
                    <a:lnTo>
                      <a:pt x="168" y="27"/>
                    </a:lnTo>
                    <a:lnTo>
                      <a:pt x="168" y="23"/>
                    </a:lnTo>
                    <a:lnTo>
                      <a:pt x="168" y="23"/>
                    </a:lnTo>
                    <a:lnTo>
                      <a:pt x="172" y="27"/>
                    </a:lnTo>
                    <a:lnTo>
                      <a:pt x="168" y="27"/>
                    </a:lnTo>
                    <a:moveTo>
                      <a:pt x="163" y="41"/>
                    </a:moveTo>
                    <a:lnTo>
                      <a:pt x="163" y="41"/>
                    </a:lnTo>
                    <a:lnTo>
                      <a:pt x="168" y="41"/>
                    </a:lnTo>
                    <a:lnTo>
                      <a:pt x="163" y="41"/>
                    </a:lnTo>
                    <a:lnTo>
                      <a:pt x="159" y="41"/>
                    </a:lnTo>
                    <a:lnTo>
                      <a:pt x="159" y="41"/>
                    </a:lnTo>
                    <a:lnTo>
                      <a:pt x="159" y="41"/>
                    </a:lnTo>
                    <a:lnTo>
                      <a:pt x="159" y="37"/>
                    </a:lnTo>
                    <a:lnTo>
                      <a:pt x="159" y="37"/>
                    </a:lnTo>
                    <a:lnTo>
                      <a:pt x="159" y="37"/>
                    </a:lnTo>
                    <a:lnTo>
                      <a:pt x="163" y="37"/>
                    </a:lnTo>
                    <a:lnTo>
                      <a:pt x="163" y="41"/>
                    </a:lnTo>
                    <a:moveTo>
                      <a:pt x="181" y="14"/>
                    </a:moveTo>
                    <a:lnTo>
                      <a:pt x="181" y="14"/>
                    </a:lnTo>
                    <a:lnTo>
                      <a:pt x="181" y="14"/>
                    </a:lnTo>
                    <a:lnTo>
                      <a:pt x="181" y="5"/>
                    </a:lnTo>
                    <a:lnTo>
                      <a:pt x="181" y="5"/>
                    </a:lnTo>
                    <a:lnTo>
                      <a:pt x="190" y="0"/>
                    </a:lnTo>
                    <a:lnTo>
                      <a:pt x="190" y="0"/>
                    </a:lnTo>
                    <a:lnTo>
                      <a:pt x="190" y="0"/>
                    </a:lnTo>
                    <a:lnTo>
                      <a:pt x="195" y="0"/>
                    </a:lnTo>
                    <a:lnTo>
                      <a:pt x="195" y="0"/>
                    </a:lnTo>
                    <a:lnTo>
                      <a:pt x="195" y="0"/>
                    </a:lnTo>
                    <a:lnTo>
                      <a:pt x="195" y="5"/>
                    </a:lnTo>
                    <a:lnTo>
                      <a:pt x="195" y="5"/>
                    </a:lnTo>
                    <a:lnTo>
                      <a:pt x="195" y="5"/>
                    </a:lnTo>
                    <a:lnTo>
                      <a:pt x="195" y="5"/>
                    </a:lnTo>
                    <a:lnTo>
                      <a:pt x="199" y="5"/>
                    </a:lnTo>
                    <a:lnTo>
                      <a:pt x="199" y="5"/>
                    </a:lnTo>
                    <a:lnTo>
                      <a:pt x="199" y="9"/>
                    </a:lnTo>
                    <a:lnTo>
                      <a:pt x="199" y="9"/>
                    </a:lnTo>
                    <a:lnTo>
                      <a:pt x="199" y="9"/>
                    </a:lnTo>
                    <a:lnTo>
                      <a:pt x="199" y="18"/>
                    </a:lnTo>
                    <a:lnTo>
                      <a:pt x="199" y="18"/>
                    </a:lnTo>
                    <a:lnTo>
                      <a:pt x="195" y="18"/>
                    </a:lnTo>
                    <a:lnTo>
                      <a:pt x="195" y="18"/>
                    </a:lnTo>
                    <a:lnTo>
                      <a:pt x="195" y="18"/>
                    </a:lnTo>
                    <a:lnTo>
                      <a:pt x="195" y="18"/>
                    </a:lnTo>
                    <a:lnTo>
                      <a:pt x="195" y="18"/>
                    </a:lnTo>
                    <a:lnTo>
                      <a:pt x="195" y="18"/>
                    </a:lnTo>
                    <a:lnTo>
                      <a:pt x="195" y="18"/>
                    </a:lnTo>
                    <a:lnTo>
                      <a:pt x="195" y="23"/>
                    </a:lnTo>
                    <a:lnTo>
                      <a:pt x="195" y="23"/>
                    </a:lnTo>
                    <a:lnTo>
                      <a:pt x="190" y="23"/>
                    </a:lnTo>
                    <a:lnTo>
                      <a:pt x="190" y="23"/>
                    </a:lnTo>
                    <a:lnTo>
                      <a:pt x="186" y="18"/>
                    </a:lnTo>
                    <a:lnTo>
                      <a:pt x="186" y="18"/>
                    </a:lnTo>
                    <a:lnTo>
                      <a:pt x="181" y="14"/>
                    </a:lnTo>
                    <a:lnTo>
                      <a:pt x="181" y="1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2" name="Freeform 10"/>
              <p:cNvSpPr>
                <a:spLocks/>
              </p:cNvSpPr>
              <p:nvPr/>
            </p:nvSpPr>
            <p:spPr bwMode="auto">
              <a:xfrm>
                <a:off x="2217738" y="2643188"/>
                <a:ext cx="238125" cy="101600"/>
              </a:xfrm>
              <a:custGeom>
                <a:avLst/>
                <a:gdLst>
                  <a:gd name="T0" fmla="*/ 18 w 150"/>
                  <a:gd name="T1" fmla="*/ 0 h 64"/>
                  <a:gd name="T2" fmla="*/ 18 w 150"/>
                  <a:gd name="T3" fmla="*/ 0 h 64"/>
                  <a:gd name="T4" fmla="*/ 18 w 150"/>
                  <a:gd name="T5" fmla="*/ 9 h 64"/>
                  <a:gd name="T6" fmla="*/ 32 w 150"/>
                  <a:gd name="T7" fmla="*/ 14 h 64"/>
                  <a:gd name="T8" fmla="*/ 41 w 150"/>
                  <a:gd name="T9" fmla="*/ 9 h 64"/>
                  <a:gd name="T10" fmla="*/ 50 w 150"/>
                  <a:gd name="T11" fmla="*/ 5 h 64"/>
                  <a:gd name="T12" fmla="*/ 73 w 150"/>
                  <a:gd name="T13" fmla="*/ 14 h 64"/>
                  <a:gd name="T14" fmla="*/ 123 w 150"/>
                  <a:gd name="T15" fmla="*/ 9 h 64"/>
                  <a:gd name="T16" fmla="*/ 127 w 150"/>
                  <a:gd name="T17" fmla="*/ 5 h 64"/>
                  <a:gd name="T18" fmla="*/ 136 w 150"/>
                  <a:gd name="T19" fmla="*/ 5 h 64"/>
                  <a:gd name="T20" fmla="*/ 136 w 150"/>
                  <a:gd name="T21" fmla="*/ 5 h 64"/>
                  <a:gd name="T22" fmla="*/ 141 w 150"/>
                  <a:gd name="T23" fmla="*/ 23 h 64"/>
                  <a:gd name="T24" fmla="*/ 145 w 150"/>
                  <a:gd name="T25" fmla="*/ 32 h 64"/>
                  <a:gd name="T26" fmla="*/ 150 w 150"/>
                  <a:gd name="T27" fmla="*/ 41 h 64"/>
                  <a:gd name="T28" fmla="*/ 150 w 150"/>
                  <a:gd name="T29" fmla="*/ 45 h 64"/>
                  <a:gd name="T30" fmla="*/ 145 w 150"/>
                  <a:gd name="T31" fmla="*/ 50 h 64"/>
                  <a:gd name="T32" fmla="*/ 141 w 150"/>
                  <a:gd name="T33" fmla="*/ 50 h 64"/>
                  <a:gd name="T34" fmla="*/ 132 w 150"/>
                  <a:gd name="T35" fmla="*/ 50 h 64"/>
                  <a:gd name="T36" fmla="*/ 127 w 150"/>
                  <a:gd name="T37" fmla="*/ 54 h 64"/>
                  <a:gd name="T38" fmla="*/ 118 w 150"/>
                  <a:gd name="T39" fmla="*/ 54 h 64"/>
                  <a:gd name="T40" fmla="*/ 109 w 150"/>
                  <a:gd name="T41" fmla="*/ 54 h 64"/>
                  <a:gd name="T42" fmla="*/ 109 w 150"/>
                  <a:gd name="T43" fmla="*/ 50 h 64"/>
                  <a:gd name="T44" fmla="*/ 109 w 150"/>
                  <a:gd name="T45" fmla="*/ 45 h 64"/>
                  <a:gd name="T46" fmla="*/ 95 w 150"/>
                  <a:gd name="T47" fmla="*/ 41 h 64"/>
                  <a:gd name="T48" fmla="*/ 95 w 150"/>
                  <a:gd name="T49" fmla="*/ 36 h 64"/>
                  <a:gd name="T50" fmla="*/ 95 w 150"/>
                  <a:gd name="T51" fmla="*/ 36 h 64"/>
                  <a:gd name="T52" fmla="*/ 91 w 150"/>
                  <a:gd name="T53" fmla="*/ 32 h 64"/>
                  <a:gd name="T54" fmla="*/ 86 w 150"/>
                  <a:gd name="T55" fmla="*/ 36 h 64"/>
                  <a:gd name="T56" fmla="*/ 77 w 150"/>
                  <a:gd name="T57" fmla="*/ 41 h 64"/>
                  <a:gd name="T58" fmla="*/ 77 w 150"/>
                  <a:gd name="T59" fmla="*/ 41 h 64"/>
                  <a:gd name="T60" fmla="*/ 73 w 150"/>
                  <a:gd name="T61" fmla="*/ 41 h 64"/>
                  <a:gd name="T62" fmla="*/ 68 w 150"/>
                  <a:gd name="T63" fmla="*/ 36 h 64"/>
                  <a:gd name="T64" fmla="*/ 50 w 150"/>
                  <a:gd name="T65" fmla="*/ 32 h 64"/>
                  <a:gd name="T66" fmla="*/ 46 w 150"/>
                  <a:gd name="T67" fmla="*/ 41 h 64"/>
                  <a:gd name="T68" fmla="*/ 41 w 150"/>
                  <a:gd name="T69" fmla="*/ 41 h 64"/>
                  <a:gd name="T70" fmla="*/ 41 w 150"/>
                  <a:gd name="T71" fmla="*/ 45 h 64"/>
                  <a:gd name="T72" fmla="*/ 41 w 150"/>
                  <a:gd name="T73" fmla="*/ 50 h 64"/>
                  <a:gd name="T74" fmla="*/ 27 w 150"/>
                  <a:gd name="T75" fmla="*/ 50 h 64"/>
                  <a:gd name="T76" fmla="*/ 27 w 150"/>
                  <a:gd name="T77" fmla="*/ 54 h 64"/>
                  <a:gd name="T78" fmla="*/ 27 w 150"/>
                  <a:gd name="T79" fmla="*/ 54 h 64"/>
                  <a:gd name="T80" fmla="*/ 18 w 150"/>
                  <a:gd name="T81" fmla="*/ 59 h 64"/>
                  <a:gd name="T82" fmla="*/ 9 w 150"/>
                  <a:gd name="T83" fmla="*/ 59 h 64"/>
                  <a:gd name="T84" fmla="*/ 0 w 150"/>
                  <a:gd name="T85" fmla="*/ 50 h 64"/>
                  <a:gd name="T86" fmla="*/ 5 w 150"/>
                  <a:gd name="T87" fmla="*/ 45 h 64"/>
                  <a:gd name="T88" fmla="*/ 5 w 150"/>
                  <a:gd name="T89" fmla="*/ 41 h 64"/>
                  <a:gd name="T90" fmla="*/ 18 w 150"/>
                  <a:gd name="T91" fmla="*/ 36 h 64"/>
                  <a:gd name="T92" fmla="*/ 18 w 150"/>
                  <a:gd name="T93" fmla="*/ 27 h 64"/>
                  <a:gd name="T94" fmla="*/ 23 w 150"/>
                  <a:gd name="T95" fmla="*/ 18 h 64"/>
                  <a:gd name="T96" fmla="*/ 23 w 150"/>
                  <a:gd name="T97" fmla="*/ 18 h 64"/>
                  <a:gd name="T98" fmla="*/ 23 w 150"/>
                  <a:gd name="T99" fmla="*/ 14 h 64"/>
                  <a:gd name="T100" fmla="*/ 18 w 150"/>
                  <a:gd name="T101" fmla="*/ 14 h 64"/>
                  <a:gd name="T102" fmla="*/ 14 w 150"/>
                  <a:gd name="T103" fmla="*/ 9 h 64"/>
                  <a:gd name="T104" fmla="*/ 14 w 150"/>
                  <a:gd name="T105" fmla="*/ 5 h 64"/>
                  <a:gd name="T106" fmla="*/ 14 w 150"/>
                  <a:gd name="T107" fmla="*/ 5 h 64"/>
                  <a:gd name="T108" fmla="*/ 14 w 150"/>
                  <a:gd name="T10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64">
                    <a:moveTo>
                      <a:pt x="14" y="0"/>
                    </a:moveTo>
                    <a:lnTo>
                      <a:pt x="14" y="0"/>
                    </a:lnTo>
                    <a:lnTo>
                      <a:pt x="18" y="0"/>
                    </a:lnTo>
                    <a:lnTo>
                      <a:pt x="18" y="0"/>
                    </a:lnTo>
                    <a:lnTo>
                      <a:pt x="18" y="0"/>
                    </a:lnTo>
                    <a:lnTo>
                      <a:pt x="18" y="0"/>
                    </a:lnTo>
                    <a:lnTo>
                      <a:pt x="18" y="5"/>
                    </a:lnTo>
                    <a:lnTo>
                      <a:pt x="18" y="5"/>
                    </a:lnTo>
                    <a:lnTo>
                      <a:pt x="18" y="9"/>
                    </a:lnTo>
                    <a:lnTo>
                      <a:pt x="23" y="9"/>
                    </a:lnTo>
                    <a:lnTo>
                      <a:pt x="27" y="14"/>
                    </a:lnTo>
                    <a:lnTo>
                      <a:pt x="32" y="14"/>
                    </a:lnTo>
                    <a:lnTo>
                      <a:pt x="32" y="14"/>
                    </a:lnTo>
                    <a:lnTo>
                      <a:pt x="36" y="14"/>
                    </a:lnTo>
                    <a:lnTo>
                      <a:pt x="41" y="9"/>
                    </a:lnTo>
                    <a:lnTo>
                      <a:pt x="46" y="5"/>
                    </a:lnTo>
                    <a:lnTo>
                      <a:pt x="46" y="5"/>
                    </a:lnTo>
                    <a:lnTo>
                      <a:pt x="50" y="5"/>
                    </a:lnTo>
                    <a:lnTo>
                      <a:pt x="55" y="5"/>
                    </a:lnTo>
                    <a:lnTo>
                      <a:pt x="64" y="9"/>
                    </a:lnTo>
                    <a:lnTo>
                      <a:pt x="73" y="14"/>
                    </a:lnTo>
                    <a:lnTo>
                      <a:pt x="91" y="9"/>
                    </a:lnTo>
                    <a:lnTo>
                      <a:pt x="105" y="9"/>
                    </a:lnTo>
                    <a:lnTo>
                      <a:pt x="123" y="9"/>
                    </a:lnTo>
                    <a:lnTo>
                      <a:pt x="123" y="9"/>
                    </a:lnTo>
                    <a:lnTo>
                      <a:pt x="123" y="9"/>
                    </a:lnTo>
                    <a:lnTo>
                      <a:pt x="127" y="5"/>
                    </a:lnTo>
                    <a:lnTo>
                      <a:pt x="132" y="5"/>
                    </a:lnTo>
                    <a:lnTo>
                      <a:pt x="132" y="5"/>
                    </a:lnTo>
                    <a:lnTo>
                      <a:pt x="136" y="5"/>
                    </a:lnTo>
                    <a:lnTo>
                      <a:pt x="136" y="5"/>
                    </a:lnTo>
                    <a:lnTo>
                      <a:pt x="136" y="5"/>
                    </a:lnTo>
                    <a:lnTo>
                      <a:pt x="136" y="5"/>
                    </a:lnTo>
                    <a:lnTo>
                      <a:pt x="141" y="5"/>
                    </a:lnTo>
                    <a:lnTo>
                      <a:pt x="141" y="9"/>
                    </a:lnTo>
                    <a:lnTo>
                      <a:pt x="141" y="23"/>
                    </a:lnTo>
                    <a:lnTo>
                      <a:pt x="145" y="27"/>
                    </a:lnTo>
                    <a:lnTo>
                      <a:pt x="145" y="32"/>
                    </a:lnTo>
                    <a:lnTo>
                      <a:pt x="145" y="32"/>
                    </a:lnTo>
                    <a:lnTo>
                      <a:pt x="150" y="36"/>
                    </a:lnTo>
                    <a:lnTo>
                      <a:pt x="150" y="36"/>
                    </a:lnTo>
                    <a:lnTo>
                      <a:pt x="150" y="41"/>
                    </a:lnTo>
                    <a:lnTo>
                      <a:pt x="150" y="41"/>
                    </a:lnTo>
                    <a:lnTo>
                      <a:pt x="150" y="41"/>
                    </a:lnTo>
                    <a:lnTo>
                      <a:pt x="150" y="45"/>
                    </a:lnTo>
                    <a:lnTo>
                      <a:pt x="150" y="45"/>
                    </a:lnTo>
                    <a:lnTo>
                      <a:pt x="145" y="50"/>
                    </a:lnTo>
                    <a:lnTo>
                      <a:pt x="145" y="50"/>
                    </a:lnTo>
                    <a:lnTo>
                      <a:pt x="141" y="50"/>
                    </a:lnTo>
                    <a:lnTo>
                      <a:pt x="141" y="50"/>
                    </a:lnTo>
                    <a:lnTo>
                      <a:pt x="141" y="50"/>
                    </a:lnTo>
                    <a:lnTo>
                      <a:pt x="136" y="50"/>
                    </a:lnTo>
                    <a:lnTo>
                      <a:pt x="136" y="50"/>
                    </a:lnTo>
                    <a:lnTo>
                      <a:pt x="132" y="50"/>
                    </a:lnTo>
                    <a:lnTo>
                      <a:pt x="127" y="54"/>
                    </a:lnTo>
                    <a:lnTo>
                      <a:pt x="127" y="54"/>
                    </a:lnTo>
                    <a:lnTo>
                      <a:pt x="127" y="54"/>
                    </a:lnTo>
                    <a:lnTo>
                      <a:pt x="123" y="54"/>
                    </a:lnTo>
                    <a:lnTo>
                      <a:pt x="123" y="54"/>
                    </a:lnTo>
                    <a:lnTo>
                      <a:pt x="118" y="54"/>
                    </a:lnTo>
                    <a:lnTo>
                      <a:pt x="114" y="54"/>
                    </a:lnTo>
                    <a:lnTo>
                      <a:pt x="114" y="54"/>
                    </a:lnTo>
                    <a:lnTo>
                      <a:pt x="109" y="54"/>
                    </a:lnTo>
                    <a:lnTo>
                      <a:pt x="109" y="54"/>
                    </a:lnTo>
                    <a:lnTo>
                      <a:pt x="109" y="50"/>
                    </a:lnTo>
                    <a:lnTo>
                      <a:pt x="109" y="50"/>
                    </a:lnTo>
                    <a:lnTo>
                      <a:pt x="109" y="50"/>
                    </a:lnTo>
                    <a:lnTo>
                      <a:pt x="109" y="50"/>
                    </a:lnTo>
                    <a:lnTo>
                      <a:pt x="109" y="45"/>
                    </a:lnTo>
                    <a:lnTo>
                      <a:pt x="105" y="45"/>
                    </a:lnTo>
                    <a:lnTo>
                      <a:pt x="105" y="41"/>
                    </a:lnTo>
                    <a:lnTo>
                      <a:pt x="95" y="41"/>
                    </a:lnTo>
                    <a:lnTo>
                      <a:pt x="95" y="36"/>
                    </a:lnTo>
                    <a:lnTo>
                      <a:pt x="95" y="36"/>
                    </a:lnTo>
                    <a:lnTo>
                      <a:pt x="95" y="36"/>
                    </a:lnTo>
                    <a:lnTo>
                      <a:pt x="95" y="36"/>
                    </a:lnTo>
                    <a:lnTo>
                      <a:pt x="95" y="36"/>
                    </a:lnTo>
                    <a:lnTo>
                      <a:pt x="95" y="36"/>
                    </a:lnTo>
                    <a:lnTo>
                      <a:pt x="95" y="32"/>
                    </a:lnTo>
                    <a:lnTo>
                      <a:pt x="91" y="32"/>
                    </a:lnTo>
                    <a:lnTo>
                      <a:pt x="91" y="32"/>
                    </a:lnTo>
                    <a:lnTo>
                      <a:pt x="86" y="36"/>
                    </a:lnTo>
                    <a:lnTo>
                      <a:pt x="86" y="36"/>
                    </a:lnTo>
                    <a:lnTo>
                      <a:pt x="86" y="36"/>
                    </a:lnTo>
                    <a:lnTo>
                      <a:pt x="82" y="36"/>
                    </a:lnTo>
                    <a:lnTo>
                      <a:pt x="82" y="41"/>
                    </a:lnTo>
                    <a:lnTo>
                      <a:pt x="77" y="41"/>
                    </a:lnTo>
                    <a:lnTo>
                      <a:pt x="77" y="41"/>
                    </a:lnTo>
                    <a:lnTo>
                      <a:pt x="77" y="41"/>
                    </a:lnTo>
                    <a:lnTo>
                      <a:pt x="77" y="41"/>
                    </a:lnTo>
                    <a:lnTo>
                      <a:pt x="77" y="45"/>
                    </a:lnTo>
                    <a:lnTo>
                      <a:pt x="73" y="41"/>
                    </a:lnTo>
                    <a:lnTo>
                      <a:pt x="73" y="41"/>
                    </a:lnTo>
                    <a:lnTo>
                      <a:pt x="68" y="36"/>
                    </a:lnTo>
                    <a:lnTo>
                      <a:pt x="68" y="36"/>
                    </a:lnTo>
                    <a:lnTo>
                      <a:pt x="68" y="36"/>
                    </a:lnTo>
                    <a:lnTo>
                      <a:pt x="55" y="32"/>
                    </a:lnTo>
                    <a:lnTo>
                      <a:pt x="50" y="32"/>
                    </a:lnTo>
                    <a:lnTo>
                      <a:pt x="50" y="32"/>
                    </a:lnTo>
                    <a:lnTo>
                      <a:pt x="50" y="32"/>
                    </a:lnTo>
                    <a:lnTo>
                      <a:pt x="46" y="36"/>
                    </a:lnTo>
                    <a:lnTo>
                      <a:pt x="46" y="41"/>
                    </a:lnTo>
                    <a:lnTo>
                      <a:pt x="46" y="41"/>
                    </a:lnTo>
                    <a:lnTo>
                      <a:pt x="46" y="41"/>
                    </a:lnTo>
                    <a:lnTo>
                      <a:pt x="41" y="41"/>
                    </a:lnTo>
                    <a:lnTo>
                      <a:pt x="41" y="41"/>
                    </a:lnTo>
                    <a:lnTo>
                      <a:pt x="41" y="45"/>
                    </a:lnTo>
                    <a:lnTo>
                      <a:pt x="41" y="45"/>
                    </a:lnTo>
                    <a:lnTo>
                      <a:pt x="41" y="45"/>
                    </a:lnTo>
                    <a:lnTo>
                      <a:pt x="41" y="50"/>
                    </a:lnTo>
                    <a:lnTo>
                      <a:pt x="41" y="50"/>
                    </a:lnTo>
                    <a:lnTo>
                      <a:pt x="41" y="50"/>
                    </a:lnTo>
                    <a:lnTo>
                      <a:pt x="36" y="50"/>
                    </a:lnTo>
                    <a:lnTo>
                      <a:pt x="27" y="50"/>
                    </a:lnTo>
                    <a:lnTo>
                      <a:pt x="27" y="50"/>
                    </a:lnTo>
                    <a:lnTo>
                      <a:pt x="27" y="50"/>
                    </a:lnTo>
                    <a:lnTo>
                      <a:pt x="27" y="54"/>
                    </a:lnTo>
                    <a:lnTo>
                      <a:pt x="27" y="54"/>
                    </a:lnTo>
                    <a:lnTo>
                      <a:pt x="27" y="54"/>
                    </a:lnTo>
                    <a:lnTo>
                      <a:pt x="27" y="54"/>
                    </a:lnTo>
                    <a:lnTo>
                      <a:pt x="23" y="59"/>
                    </a:lnTo>
                    <a:lnTo>
                      <a:pt x="18" y="59"/>
                    </a:lnTo>
                    <a:lnTo>
                      <a:pt x="18" y="59"/>
                    </a:lnTo>
                    <a:lnTo>
                      <a:pt x="14" y="59"/>
                    </a:lnTo>
                    <a:lnTo>
                      <a:pt x="14" y="64"/>
                    </a:lnTo>
                    <a:lnTo>
                      <a:pt x="9" y="59"/>
                    </a:lnTo>
                    <a:lnTo>
                      <a:pt x="5" y="59"/>
                    </a:lnTo>
                    <a:lnTo>
                      <a:pt x="0" y="59"/>
                    </a:lnTo>
                    <a:lnTo>
                      <a:pt x="0" y="50"/>
                    </a:lnTo>
                    <a:lnTo>
                      <a:pt x="5" y="45"/>
                    </a:lnTo>
                    <a:lnTo>
                      <a:pt x="5" y="45"/>
                    </a:lnTo>
                    <a:lnTo>
                      <a:pt x="5" y="45"/>
                    </a:lnTo>
                    <a:lnTo>
                      <a:pt x="5" y="41"/>
                    </a:lnTo>
                    <a:lnTo>
                      <a:pt x="5" y="41"/>
                    </a:lnTo>
                    <a:lnTo>
                      <a:pt x="5" y="41"/>
                    </a:lnTo>
                    <a:lnTo>
                      <a:pt x="9" y="41"/>
                    </a:lnTo>
                    <a:lnTo>
                      <a:pt x="18" y="36"/>
                    </a:lnTo>
                    <a:lnTo>
                      <a:pt x="18" y="36"/>
                    </a:lnTo>
                    <a:lnTo>
                      <a:pt x="18" y="32"/>
                    </a:lnTo>
                    <a:lnTo>
                      <a:pt x="18" y="32"/>
                    </a:lnTo>
                    <a:lnTo>
                      <a:pt x="18" y="27"/>
                    </a:lnTo>
                    <a:lnTo>
                      <a:pt x="23" y="18"/>
                    </a:lnTo>
                    <a:lnTo>
                      <a:pt x="23" y="18"/>
                    </a:lnTo>
                    <a:lnTo>
                      <a:pt x="23" y="18"/>
                    </a:lnTo>
                    <a:lnTo>
                      <a:pt x="23" y="18"/>
                    </a:lnTo>
                    <a:lnTo>
                      <a:pt x="23" y="18"/>
                    </a:lnTo>
                    <a:lnTo>
                      <a:pt x="23" y="18"/>
                    </a:lnTo>
                    <a:lnTo>
                      <a:pt x="23" y="18"/>
                    </a:lnTo>
                    <a:lnTo>
                      <a:pt x="23" y="14"/>
                    </a:lnTo>
                    <a:lnTo>
                      <a:pt x="23" y="14"/>
                    </a:lnTo>
                    <a:lnTo>
                      <a:pt x="23" y="14"/>
                    </a:lnTo>
                    <a:lnTo>
                      <a:pt x="18" y="14"/>
                    </a:lnTo>
                    <a:lnTo>
                      <a:pt x="18" y="14"/>
                    </a:lnTo>
                    <a:lnTo>
                      <a:pt x="14" y="9"/>
                    </a:lnTo>
                    <a:lnTo>
                      <a:pt x="14" y="9"/>
                    </a:lnTo>
                    <a:lnTo>
                      <a:pt x="14" y="9"/>
                    </a:lnTo>
                    <a:lnTo>
                      <a:pt x="14" y="9"/>
                    </a:lnTo>
                    <a:lnTo>
                      <a:pt x="14" y="5"/>
                    </a:lnTo>
                    <a:lnTo>
                      <a:pt x="14" y="5"/>
                    </a:lnTo>
                    <a:lnTo>
                      <a:pt x="14" y="5"/>
                    </a:lnTo>
                    <a:lnTo>
                      <a:pt x="14" y="5"/>
                    </a:lnTo>
                    <a:lnTo>
                      <a:pt x="14" y="5"/>
                    </a:lnTo>
                    <a:lnTo>
                      <a:pt x="9" y="5"/>
                    </a:lnTo>
                    <a:lnTo>
                      <a:pt x="9" y="5"/>
                    </a:lnTo>
                    <a:lnTo>
                      <a:pt x="14" y="0"/>
                    </a:lnTo>
                    <a:lnTo>
                      <a:pt x="14" y="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3" name="Freeform 11"/>
              <p:cNvSpPr>
                <a:spLocks noEditPoints="1"/>
              </p:cNvSpPr>
              <p:nvPr/>
            </p:nvSpPr>
            <p:spPr bwMode="auto">
              <a:xfrm>
                <a:off x="1814513" y="2794000"/>
                <a:ext cx="274638" cy="187325"/>
              </a:xfrm>
              <a:custGeom>
                <a:avLst/>
                <a:gdLst>
                  <a:gd name="T0" fmla="*/ 132 w 173"/>
                  <a:gd name="T1" fmla="*/ 41 h 118"/>
                  <a:gd name="T2" fmla="*/ 127 w 173"/>
                  <a:gd name="T3" fmla="*/ 41 h 118"/>
                  <a:gd name="T4" fmla="*/ 118 w 173"/>
                  <a:gd name="T5" fmla="*/ 46 h 118"/>
                  <a:gd name="T6" fmla="*/ 109 w 173"/>
                  <a:gd name="T7" fmla="*/ 46 h 118"/>
                  <a:gd name="T8" fmla="*/ 100 w 173"/>
                  <a:gd name="T9" fmla="*/ 41 h 118"/>
                  <a:gd name="T10" fmla="*/ 95 w 173"/>
                  <a:gd name="T11" fmla="*/ 28 h 118"/>
                  <a:gd name="T12" fmla="*/ 91 w 173"/>
                  <a:gd name="T13" fmla="*/ 18 h 118"/>
                  <a:gd name="T14" fmla="*/ 95 w 173"/>
                  <a:gd name="T15" fmla="*/ 5 h 118"/>
                  <a:gd name="T16" fmla="*/ 91 w 173"/>
                  <a:gd name="T17" fmla="*/ 0 h 118"/>
                  <a:gd name="T18" fmla="*/ 82 w 173"/>
                  <a:gd name="T19" fmla="*/ 5 h 118"/>
                  <a:gd name="T20" fmla="*/ 68 w 173"/>
                  <a:gd name="T21" fmla="*/ 14 h 118"/>
                  <a:gd name="T22" fmla="*/ 50 w 173"/>
                  <a:gd name="T23" fmla="*/ 28 h 118"/>
                  <a:gd name="T24" fmla="*/ 41 w 173"/>
                  <a:gd name="T25" fmla="*/ 28 h 118"/>
                  <a:gd name="T26" fmla="*/ 46 w 173"/>
                  <a:gd name="T27" fmla="*/ 23 h 118"/>
                  <a:gd name="T28" fmla="*/ 36 w 173"/>
                  <a:gd name="T29" fmla="*/ 28 h 118"/>
                  <a:gd name="T30" fmla="*/ 27 w 173"/>
                  <a:gd name="T31" fmla="*/ 23 h 118"/>
                  <a:gd name="T32" fmla="*/ 18 w 173"/>
                  <a:gd name="T33" fmla="*/ 23 h 118"/>
                  <a:gd name="T34" fmla="*/ 14 w 173"/>
                  <a:gd name="T35" fmla="*/ 23 h 118"/>
                  <a:gd name="T36" fmla="*/ 18 w 173"/>
                  <a:gd name="T37" fmla="*/ 28 h 118"/>
                  <a:gd name="T38" fmla="*/ 9 w 173"/>
                  <a:gd name="T39" fmla="*/ 28 h 118"/>
                  <a:gd name="T40" fmla="*/ 5 w 173"/>
                  <a:gd name="T41" fmla="*/ 37 h 118"/>
                  <a:gd name="T42" fmla="*/ 9 w 173"/>
                  <a:gd name="T43" fmla="*/ 50 h 118"/>
                  <a:gd name="T44" fmla="*/ 0 w 173"/>
                  <a:gd name="T45" fmla="*/ 59 h 118"/>
                  <a:gd name="T46" fmla="*/ 5 w 173"/>
                  <a:gd name="T47" fmla="*/ 68 h 118"/>
                  <a:gd name="T48" fmla="*/ 0 w 173"/>
                  <a:gd name="T49" fmla="*/ 82 h 118"/>
                  <a:gd name="T50" fmla="*/ 18 w 173"/>
                  <a:gd name="T51" fmla="*/ 68 h 118"/>
                  <a:gd name="T52" fmla="*/ 32 w 173"/>
                  <a:gd name="T53" fmla="*/ 82 h 118"/>
                  <a:gd name="T54" fmla="*/ 36 w 173"/>
                  <a:gd name="T55" fmla="*/ 82 h 118"/>
                  <a:gd name="T56" fmla="*/ 36 w 173"/>
                  <a:gd name="T57" fmla="*/ 86 h 118"/>
                  <a:gd name="T58" fmla="*/ 55 w 173"/>
                  <a:gd name="T59" fmla="*/ 82 h 118"/>
                  <a:gd name="T60" fmla="*/ 59 w 173"/>
                  <a:gd name="T61" fmla="*/ 82 h 118"/>
                  <a:gd name="T62" fmla="*/ 64 w 173"/>
                  <a:gd name="T63" fmla="*/ 82 h 118"/>
                  <a:gd name="T64" fmla="*/ 64 w 173"/>
                  <a:gd name="T65" fmla="*/ 77 h 118"/>
                  <a:gd name="T66" fmla="*/ 68 w 173"/>
                  <a:gd name="T67" fmla="*/ 77 h 118"/>
                  <a:gd name="T68" fmla="*/ 77 w 173"/>
                  <a:gd name="T69" fmla="*/ 82 h 118"/>
                  <a:gd name="T70" fmla="*/ 77 w 173"/>
                  <a:gd name="T71" fmla="*/ 77 h 118"/>
                  <a:gd name="T72" fmla="*/ 91 w 173"/>
                  <a:gd name="T73" fmla="*/ 77 h 118"/>
                  <a:gd name="T74" fmla="*/ 100 w 173"/>
                  <a:gd name="T75" fmla="*/ 82 h 118"/>
                  <a:gd name="T76" fmla="*/ 105 w 173"/>
                  <a:gd name="T77" fmla="*/ 86 h 118"/>
                  <a:gd name="T78" fmla="*/ 118 w 173"/>
                  <a:gd name="T79" fmla="*/ 96 h 118"/>
                  <a:gd name="T80" fmla="*/ 132 w 173"/>
                  <a:gd name="T81" fmla="*/ 105 h 118"/>
                  <a:gd name="T82" fmla="*/ 127 w 173"/>
                  <a:gd name="T83" fmla="*/ 109 h 118"/>
                  <a:gd name="T84" fmla="*/ 136 w 173"/>
                  <a:gd name="T85" fmla="*/ 109 h 118"/>
                  <a:gd name="T86" fmla="*/ 136 w 173"/>
                  <a:gd name="T87" fmla="*/ 96 h 118"/>
                  <a:gd name="T88" fmla="*/ 150 w 173"/>
                  <a:gd name="T89" fmla="*/ 73 h 118"/>
                  <a:gd name="T90" fmla="*/ 145 w 173"/>
                  <a:gd name="T91" fmla="*/ 118 h 118"/>
                  <a:gd name="T92" fmla="*/ 141 w 173"/>
                  <a:gd name="T93" fmla="*/ 114 h 118"/>
                  <a:gd name="T94" fmla="*/ 173 w 173"/>
                  <a:gd name="T95" fmla="*/ 100 h 118"/>
                  <a:gd name="T96" fmla="*/ 163 w 173"/>
                  <a:gd name="T97" fmla="*/ 105 h 118"/>
                  <a:gd name="T98" fmla="*/ 154 w 173"/>
                  <a:gd name="T99" fmla="*/ 109 h 118"/>
                  <a:gd name="T100" fmla="*/ 150 w 173"/>
                  <a:gd name="T101" fmla="*/ 105 h 118"/>
                  <a:gd name="T102" fmla="*/ 145 w 173"/>
                  <a:gd name="T103" fmla="*/ 105 h 118"/>
                  <a:gd name="T104" fmla="*/ 150 w 173"/>
                  <a:gd name="T105" fmla="*/ 96 h 118"/>
                  <a:gd name="T106" fmla="*/ 163 w 173"/>
                  <a:gd name="T107" fmla="*/ 100 h 118"/>
                  <a:gd name="T108" fmla="*/ 173 w 173"/>
                  <a:gd name="T109" fmla="*/ 10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3" h="118">
                    <a:moveTo>
                      <a:pt x="145" y="64"/>
                    </a:moveTo>
                    <a:lnTo>
                      <a:pt x="145" y="64"/>
                    </a:lnTo>
                    <a:lnTo>
                      <a:pt x="141" y="59"/>
                    </a:lnTo>
                    <a:lnTo>
                      <a:pt x="141" y="59"/>
                    </a:lnTo>
                    <a:lnTo>
                      <a:pt x="141" y="59"/>
                    </a:lnTo>
                    <a:lnTo>
                      <a:pt x="136" y="55"/>
                    </a:lnTo>
                    <a:lnTo>
                      <a:pt x="132" y="41"/>
                    </a:lnTo>
                    <a:lnTo>
                      <a:pt x="132" y="32"/>
                    </a:lnTo>
                    <a:lnTo>
                      <a:pt x="132" y="28"/>
                    </a:lnTo>
                    <a:lnTo>
                      <a:pt x="127" y="32"/>
                    </a:lnTo>
                    <a:lnTo>
                      <a:pt x="123" y="37"/>
                    </a:lnTo>
                    <a:lnTo>
                      <a:pt x="123" y="37"/>
                    </a:lnTo>
                    <a:lnTo>
                      <a:pt x="127" y="37"/>
                    </a:lnTo>
                    <a:lnTo>
                      <a:pt x="127" y="41"/>
                    </a:lnTo>
                    <a:lnTo>
                      <a:pt x="127" y="41"/>
                    </a:lnTo>
                    <a:lnTo>
                      <a:pt x="127" y="41"/>
                    </a:lnTo>
                    <a:lnTo>
                      <a:pt x="127" y="41"/>
                    </a:lnTo>
                    <a:lnTo>
                      <a:pt x="123" y="41"/>
                    </a:lnTo>
                    <a:lnTo>
                      <a:pt x="123" y="41"/>
                    </a:lnTo>
                    <a:lnTo>
                      <a:pt x="123" y="46"/>
                    </a:lnTo>
                    <a:lnTo>
                      <a:pt x="118" y="46"/>
                    </a:lnTo>
                    <a:lnTo>
                      <a:pt x="118" y="46"/>
                    </a:lnTo>
                    <a:lnTo>
                      <a:pt x="118" y="46"/>
                    </a:lnTo>
                    <a:lnTo>
                      <a:pt x="118" y="46"/>
                    </a:lnTo>
                    <a:lnTo>
                      <a:pt x="118" y="46"/>
                    </a:lnTo>
                    <a:lnTo>
                      <a:pt x="114" y="46"/>
                    </a:lnTo>
                    <a:lnTo>
                      <a:pt x="114" y="46"/>
                    </a:lnTo>
                    <a:lnTo>
                      <a:pt x="109" y="46"/>
                    </a:lnTo>
                    <a:lnTo>
                      <a:pt x="105" y="46"/>
                    </a:lnTo>
                    <a:lnTo>
                      <a:pt x="105" y="46"/>
                    </a:lnTo>
                    <a:lnTo>
                      <a:pt x="100" y="46"/>
                    </a:lnTo>
                    <a:lnTo>
                      <a:pt x="100" y="46"/>
                    </a:lnTo>
                    <a:lnTo>
                      <a:pt x="100" y="41"/>
                    </a:lnTo>
                    <a:lnTo>
                      <a:pt x="100" y="41"/>
                    </a:lnTo>
                    <a:lnTo>
                      <a:pt x="100" y="41"/>
                    </a:lnTo>
                    <a:lnTo>
                      <a:pt x="100" y="37"/>
                    </a:lnTo>
                    <a:lnTo>
                      <a:pt x="100" y="37"/>
                    </a:lnTo>
                    <a:lnTo>
                      <a:pt x="100" y="37"/>
                    </a:lnTo>
                    <a:lnTo>
                      <a:pt x="100" y="32"/>
                    </a:lnTo>
                    <a:lnTo>
                      <a:pt x="100" y="32"/>
                    </a:lnTo>
                    <a:lnTo>
                      <a:pt x="100" y="32"/>
                    </a:lnTo>
                    <a:lnTo>
                      <a:pt x="95" y="28"/>
                    </a:lnTo>
                    <a:lnTo>
                      <a:pt x="91" y="28"/>
                    </a:lnTo>
                    <a:lnTo>
                      <a:pt x="91" y="28"/>
                    </a:lnTo>
                    <a:lnTo>
                      <a:pt x="91" y="23"/>
                    </a:lnTo>
                    <a:lnTo>
                      <a:pt x="91" y="23"/>
                    </a:lnTo>
                    <a:lnTo>
                      <a:pt x="91" y="23"/>
                    </a:lnTo>
                    <a:lnTo>
                      <a:pt x="91" y="18"/>
                    </a:lnTo>
                    <a:lnTo>
                      <a:pt x="91" y="18"/>
                    </a:lnTo>
                    <a:lnTo>
                      <a:pt x="91" y="18"/>
                    </a:lnTo>
                    <a:lnTo>
                      <a:pt x="95" y="14"/>
                    </a:lnTo>
                    <a:lnTo>
                      <a:pt x="95" y="14"/>
                    </a:lnTo>
                    <a:lnTo>
                      <a:pt x="95" y="9"/>
                    </a:lnTo>
                    <a:lnTo>
                      <a:pt x="95" y="9"/>
                    </a:lnTo>
                    <a:lnTo>
                      <a:pt x="95" y="5"/>
                    </a:lnTo>
                    <a:lnTo>
                      <a:pt x="95" y="5"/>
                    </a:lnTo>
                    <a:lnTo>
                      <a:pt x="95" y="0"/>
                    </a:lnTo>
                    <a:lnTo>
                      <a:pt x="95" y="0"/>
                    </a:lnTo>
                    <a:lnTo>
                      <a:pt x="95" y="0"/>
                    </a:lnTo>
                    <a:lnTo>
                      <a:pt x="95" y="0"/>
                    </a:lnTo>
                    <a:lnTo>
                      <a:pt x="95" y="0"/>
                    </a:lnTo>
                    <a:lnTo>
                      <a:pt x="91" y="0"/>
                    </a:lnTo>
                    <a:lnTo>
                      <a:pt x="91" y="0"/>
                    </a:lnTo>
                    <a:lnTo>
                      <a:pt x="86" y="0"/>
                    </a:lnTo>
                    <a:lnTo>
                      <a:pt x="86" y="0"/>
                    </a:lnTo>
                    <a:lnTo>
                      <a:pt x="86" y="0"/>
                    </a:lnTo>
                    <a:lnTo>
                      <a:pt x="86" y="5"/>
                    </a:lnTo>
                    <a:lnTo>
                      <a:pt x="86" y="5"/>
                    </a:lnTo>
                    <a:lnTo>
                      <a:pt x="86" y="5"/>
                    </a:lnTo>
                    <a:lnTo>
                      <a:pt x="82" y="5"/>
                    </a:lnTo>
                    <a:lnTo>
                      <a:pt x="82" y="5"/>
                    </a:lnTo>
                    <a:lnTo>
                      <a:pt x="82" y="5"/>
                    </a:lnTo>
                    <a:lnTo>
                      <a:pt x="82" y="9"/>
                    </a:lnTo>
                    <a:lnTo>
                      <a:pt x="77" y="9"/>
                    </a:lnTo>
                    <a:lnTo>
                      <a:pt x="77" y="9"/>
                    </a:lnTo>
                    <a:lnTo>
                      <a:pt x="73" y="14"/>
                    </a:lnTo>
                    <a:lnTo>
                      <a:pt x="68" y="14"/>
                    </a:lnTo>
                    <a:lnTo>
                      <a:pt x="68" y="14"/>
                    </a:lnTo>
                    <a:lnTo>
                      <a:pt x="68" y="18"/>
                    </a:lnTo>
                    <a:lnTo>
                      <a:pt x="68" y="18"/>
                    </a:lnTo>
                    <a:lnTo>
                      <a:pt x="64" y="23"/>
                    </a:lnTo>
                    <a:lnTo>
                      <a:pt x="64" y="23"/>
                    </a:lnTo>
                    <a:lnTo>
                      <a:pt x="64" y="28"/>
                    </a:lnTo>
                    <a:lnTo>
                      <a:pt x="50" y="28"/>
                    </a:lnTo>
                    <a:lnTo>
                      <a:pt x="46" y="28"/>
                    </a:lnTo>
                    <a:lnTo>
                      <a:pt x="41" y="28"/>
                    </a:lnTo>
                    <a:lnTo>
                      <a:pt x="41" y="32"/>
                    </a:lnTo>
                    <a:lnTo>
                      <a:pt x="41" y="32"/>
                    </a:lnTo>
                    <a:lnTo>
                      <a:pt x="41" y="28"/>
                    </a:lnTo>
                    <a:lnTo>
                      <a:pt x="41" y="28"/>
                    </a:lnTo>
                    <a:lnTo>
                      <a:pt x="41" y="28"/>
                    </a:lnTo>
                    <a:lnTo>
                      <a:pt x="46" y="23"/>
                    </a:lnTo>
                    <a:lnTo>
                      <a:pt x="46" y="23"/>
                    </a:lnTo>
                    <a:lnTo>
                      <a:pt x="46" y="28"/>
                    </a:lnTo>
                    <a:lnTo>
                      <a:pt x="46" y="28"/>
                    </a:lnTo>
                    <a:lnTo>
                      <a:pt x="50" y="28"/>
                    </a:lnTo>
                    <a:lnTo>
                      <a:pt x="46" y="23"/>
                    </a:lnTo>
                    <a:lnTo>
                      <a:pt x="46" y="23"/>
                    </a:lnTo>
                    <a:lnTo>
                      <a:pt x="46" y="23"/>
                    </a:lnTo>
                    <a:lnTo>
                      <a:pt x="41" y="23"/>
                    </a:lnTo>
                    <a:lnTo>
                      <a:pt x="41" y="23"/>
                    </a:lnTo>
                    <a:lnTo>
                      <a:pt x="36" y="23"/>
                    </a:lnTo>
                    <a:lnTo>
                      <a:pt x="36" y="23"/>
                    </a:lnTo>
                    <a:lnTo>
                      <a:pt x="36" y="23"/>
                    </a:lnTo>
                    <a:lnTo>
                      <a:pt x="36" y="28"/>
                    </a:lnTo>
                    <a:lnTo>
                      <a:pt x="36" y="32"/>
                    </a:lnTo>
                    <a:lnTo>
                      <a:pt x="36" y="28"/>
                    </a:lnTo>
                    <a:lnTo>
                      <a:pt x="32" y="28"/>
                    </a:lnTo>
                    <a:lnTo>
                      <a:pt x="32" y="23"/>
                    </a:lnTo>
                    <a:lnTo>
                      <a:pt x="32" y="23"/>
                    </a:lnTo>
                    <a:lnTo>
                      <a:pt x="27" y="23"/>
                    </a:lnTo>
                    <a:lnTo>
                      <a:pt x="27" y="23"/>
                    </a:lnTo>
                    <a:lnTo>
                      <a:pt x="27" y="23"/>
                    </a:lnTo>
                    <a:lnTo>
                      <a:pt x="23" y="23"/>
                    </a:lnTo>
                    <a:lnTo>
                      <a:pt x="23" y="23"/>
                    </a:lnTo>
                    <a:lnTo>
                      <a:pt x="23" y="23"/>
                    </a:lnTo>
                    <a:lnTo>
                      <a:pt x="18" y="23"/>
                    </a:lnTo>
                    <a:lnTo>
                      <a:pt x="18" y="23"/>
                    </a:lnTo>
                    <a:lnTo>
                      <a:pt x="18" y="23"/>
                    </a:lnTo>
                    <a:lnTo>
                      <a:pt x="18" y="18"/>
                    </a:lnTo>
                    <a:lnTo>
                      <a:pt x="18" y="18"/>
                    </a:lnTo>
                    <a:lnTo>
                      <a:pt x="14" y="18"/>
                    </a:lnTo>
                    <a:lnTo>
                      <a:pt x="14" y="18"/>
                    </a:lnTo>
                    <a:lnTo>
                      <a:pt x="14" y="23"/>
                    </a:lnTo>
                    <a:lnTo>
                      <a:pt x="14" y="23"/>
                    </a:lnTo>
                    <a:lnTo>
                      <a:pt x="14" y="23"/>
                    </a:lnTo>
                    <a:lnTo>
                      <a:pt x="14" y="23"/>
                    </a:lnTo>
                    <a:lnTo>
                      <a:pt x="14" y="23"/>
                    </a:lnTo>
                    <a:lnTo>
                      <a:pt x="14" y="23"/>
                    </a:lnTo>
                    <a:lnTo>
                      <a:pt x="18" y="23"/>
                    </a:lnTo>
                    <a:lnTo>
                      <a:pt x="18" y="28"/>
                    </a:lnTo>
                    <a:lnTo>
                      <a:pt x="18" y="28"/>
                    </a:lnTo>
                    <a:lnTo>
                      <a:pt x="18" y="28"/>
                    </a:lnTo>
                    <a:lnTo>
                      <a:pt x="18" y="28"/>
                    </a:lnTo>
                    <a:lnTo>
                      <a:pt x="14" y="28"/>
                    </a:lnTo>
                    <a:lnTo>
                      <a:pt x="14" y="28"/>
                    </a:lnTo>
                    <a:lnTo>
                      <a:pt x="14" y="28"/>
                    </a:lnTo>
                    <a:lnTo>
                      <a:pt x="9" y="28"/>
                    </a:lnTo>
                    <a:lnTo>
                      <a:pt x="9" y="28"/>
                    </a:lnTo>
                    <a:lnTo>
                      <a:pt x="9" y="28"/>
                    </a:lnTo>
                    <a:lnTo>
                      <a:pt x="5" y="28"/>
                    </a:lnTo>
                    <a:lnTo>
                      <a:pt x="5" y="32"/>
                    </a:lnTo>
                    <a:lnTo>
                      <a:pt x="5" y="37"/>
                    </a:lnTo>
                    <a:lnTo>
                      <a:pt x="5" y="37"/>
                    </a:lnTo>
                    <a:lnTo>
                      <a:pt x="5" y="37"/>
                    </a:lnTo>
                    <a:lnTo>
                      <a:pt x="5" y="37"/>
                    </a:lnTo>
                    <a:lnTo>
                      <a:pt x="5" y="37"/>
                    </a:lnTo>
                    <a:lnTo>
                      <a:pt x="5" y="41"/>
                    </a:lnTo>
                    <a:lnTo>
                      <a:pt x="5" y="41"/>
                    </a:lnTo>
                    <a:lnTo>
                      <a:pt x="5" y="41"/>
                    </a:lnTo>
                    <a:lnTo>
                      <a:pt x="9" y="46"/>
                    </a:lnTo>
                    <a:lnTo>
                      <a:pt x="9" y="46"/>
                    </a:lnTo>
                    <a:lnTo>
                      <a:pt x="9" y="50"/>
                    </a:lnTo>
                    <a:lnTo>
                      <a:pt x="9" y="50"/>
                    </a:lnTo>
                    <a:lnTo>
                      <a:pt x="9" y="50"/>
                    </a:lnTo>
                    <a:lnTo>
                      <a:pt x="5" y="55"/>
                    </a:lnTo>
                    <a:lnTo>
                      <a:pt x="5" y="55"/>
                    </a:lnTo>
                    <a:lnTo>
                      <a:pt x="5" y="55"/>
                    </a:lnTo>
                    <a:lnTo>
                      <a:pt x="0" y="55"/>
                    </a:lnTo>
                    <a:lnTo>
                      <a:pt x="0" y="59"/>
                    </a:lnTo>
                    <a:lnTo>
                      <a:pt x="0" y="59"/>
                    </a:lnTo>
                    <a:lnTo>
                      <a:pt x="0" y="59"/>
                    </a:lnTo>
                    <a:lnTo>
                      <a:pt x="0" y="64"/>
                    </a:lnTo>
                    <a:lnTo>
                      <a:pt x="0" y="64"/>
                    </a:lnTo>
                    <a:lnTo>
                      <a:pt x="5" y="68"/>
                    </a:lnTo>
                    <a:lnTo>
                      <a:pt x="5" y="68"/>
                    </a:lnTo>
                    <a:lnTo>
                      <a:pt x="5" y="68"/>
                    </a:lnTo>
                    <a:lnTo>
                      <a:pt x="5" y="68"/>
                    </a:lnTo>
                    <a:lnTo>
                      <a:pt x="5" y="73"/>
                    </a:lnTo>
                    <a:lnTo>
                      <a:pt x="5" y="73"/>
                    </a:lnTo>
                    <a:lnTo>
                      <a:pt x="5" y="73"/>
                    </a:lnTo>
                    <a:lnTo>
                      <a:pt x="5" y="77"/>
                    </a:lnTo>
                    <a:lnTo>
                      <a:pt x="5" y="77"/>
                    </a:lnTo>
                    <a:lnTo>
                      <a:pt x="0" y="77"/>
                    </a:lnTo>
                    <a:lnTo>
                      <a:pt x="0" y="82"/>
                    </a:lnTo>
                    <a:lnTo>
                      <a:pt x="0" y="82"/>
                    </a:lnTo>
                    <a:lnTo>
                      <a:pt x="5" y="82"/>
                    </a:lnTo>
                    <a:lnTo>
                      <a:pt x="5" y="82"/>
                    </a:lnTo>
                    <a:lnTo>
                      <a:pt x="5" y="82"/>
                    </a:lnTo>
                    <a:lnTo>
                      <a:pt x="9" y="77"/>
                    </a:lnTo>
                    <a:lnTo>
                      <a:pt x="14" y="73"/>
                    </a:lnTo>
                    <a:lnTo>
                      <a:pt x="18" y="68"/>
                    </a:lnTo>
                    <a:lnTo>
                      <a:pt x="23" y="73"/>
                    </a:lnTo>
                    <a:lnTo>
                      <a:pt x="23" y="73"/>
                    </a:lnTo>
                    <a:lnTo>
                      <a:pt x="27" y="77"/>
                    </a:lnTo>
                    <a:lnTo>
                      <a:pt x="32" y="77"/>
                    </a:lnTo>
                    <a:lnTo>
                      <a:pt x="32" y="77"/>
                    </a:lnTo>
                    <a:lnTo>
                      <a:pt x="32" y="77"/>
                    </a:lnTo>
                    <a:lnTo>
                      <a:pt x="32" y="82"/>
                    </a:lnTo>
                    <a:lnTo>
                      <a:pt x="32" y="82"/>
                    </a:lnTo>
                    <a:lnTo>
                      <a:pt x="32" y="82"/>
                    </a:lnTo>
                    <a:lnTo>
                      <a:pt x="32" y="86"/>
                    </a:lnTo>
                    <a:lnTo>
                      <a:pt x="32" y="86"/>
                    </a:lnTo>
                    <a:lnTo>
                      <a:pt x="32" y="86"/>
                    </a:lnTo>
                    <a:lnTo>
                      <a:pt x="36" y="86"/>
                    </a:lnTo>
                    <a:lnTo>
                      <a:pt x="36" y="82"/>
                    </a:lnTo>
                    <a:lnTo>
                      <a:pt x="36" y="82"/>
                    </a:lnTo>
                    <a:lnTo>
                      <a:pt x="36" y="82"/>
                    </a:lnTo>
                    <a:lnTo>
                      <a:pt x="36" y="82"/>
                    </a:lnTo>
                    <a:lnTo>
                      <a:pt x="36" y="82"/>
                    </a:lnTo>
                    <a:lnTo>
                      <a:pt x="36" y="82"/>
                    </a:lnTo>
                    <a:lnTo>
                      <a:pt x="36" y="86"/>
                    </a:lnTo>
                    <a:lnTo>
                      <a:pt x="36" y="86"/>
                    </a:lnTo>
                    <a:lnTo>
                      <a:pt x="41" y="86"/>
                    </a:lnTo>
                    <a:lnTo>
                      <a:pt x="41" y="86"/>
                    </a:lnTo>
                    <a:lnTo>
                      <a:pt x="41" y="86"/>
                    </a:lnTo>
                    <a:lnTo>
                      <a:pt x="41" y="86"/>
                    </a:lnTo>
                    <a:lnTo>
                      <a:pt x="50" y="82"/>
                    </a:lnTo>
                    <a:lnTo>
                      <a:pt x="50" y="82"/>
                    </a:lnTo>
                    <a:lnTo>
                      <a:pt x="55" y="82"/>
                    </a:lnTo>
                    <a:lnTo>
                      <a:pt x="55" y="73"/>
                    </a:lnTo>
                    <a:lnTo>
                      <a:pt x="55" y="73"/>
                    </a:lnTo>
                    <a:lnTo>
                      <a:pt x="59" y="73"/>
                    </a:lnTo>
                    <a:lnTo>
                      <a:pt x="59" y="77"/>
                    </a:lnTo>
                    <a:lnTo>
                      <a:pt x="59" y="77"/>
                    </a:lnTo>
                    <a:lnTo>
                      <a:pt x="55" y="82"/>
                    </a:lnTo>
                    <a:lnTo>
                      <a:pt x="59" y="82"/>
                    </a:lnTo>
                    <a:lnTo>
                      <a:pt x="59" y="82"/>
                    </a:lnTo>
                    <a:lnTo>
                      <a:pt x="59" y="82"/>
                    </a:lnTo>
                    <a:lnTo>
                      <a:pt x="59" y="77"/>
                    </a:lnTo>
                    <a:lnTo>
                      <a:pt x="59" y="82"/>
                    </a:lnTo>
                    <a:lnTo>
                      <a:pt x="59" y="82"/>
                    </a:lnTo>
                    <a:lnTo>
                      <a:pt x="59" y="82"/>
                    </a:lnTo>
                    <a:lnTo>
                      <a:pt x="64" y="82"/>
                    </a:lnTo>
                    <a:lnTo>
                      <a:pt x="64" y="82"/>
                    </a:lnTo>
                    <a:lnTo>
                      <a:pt x="64" y="82"/>
                    </a:lnTo>
                    <a:lnTo>
                      <a:pt x="64" y="82"/>
                    </a:lnTo>
                    <a:lnTo>
                      <a:pt x="64" y="82"/>
                    </a:lnTo>
                    <a:lnTo>
                      <a:pt x="64" y="82"/>
                    </a:lnTo>
                    <a:lnTo>
                      <a:pt x="64" y="77"/>
                    </a:lnTo>
                    <a:lnTo>
                      <a:pt x="64" y="77"/>
                    </a:lnTo>
                    <a:lnTo>
                      <a:pt x="64" y="77"/>
                    </a:lnTo>
                    <a:lnTo>
                      <a:pt x="64" y="77"/>
                    </a:lnTo>
                    <a:lnTo>
                      <a:pt x="64" y="77"/>
                    </a:lnTo>
                    <a:lnTo>
                      <a:pt x="68" y="77"/>
                    </a:lnTo>
                    <a:lnTo>
                      <a:pt x="68" y="77"/>
                    </a:lnTo>
                    <a:lnTo>
                      <a:pt x="68" y="77"/>
                    </a:lnTo>
                    <a:lnTo>
                      <a:pt x="68" y="77"/>
                    </a:lnTo>
                    <a:lnTo>
                      <a:pt x="73" y="82"/>
                    </a:lnTo>
                    <a:lnTo>
                      <a:pt x="73" y="82"/>
                    </a:lnTo>
                    <a:lnTo>
                      <a:pt x="73" y="82"/>
                    </a:lnTo>
                    <a:lnTo>
                      <a:pt x="73" y="82"/>
                    </a:lnTo>
                    <a:lnTo>
                      <a:pt x="77" y="82"/>
                    </a:lnTo>
                    <a:lnTo>
                      <a:pt x="77" y="82"/>
                    </a:lnTo>
                    <a:lnTo>
                      <a:pt x="77" y="82"/>
                    </a:lnTo>
                    <a:lnTo>
                      <a:pt x="77" y="82"/>
                    </a:lnTo>
                    <a:lnTo>
                      <a:pt x="77" y="82"/>
                    </a:lnTo>
                    <a:lnTo>
                      <a:pt x="77" y="82"/>
                    </a:lnTo>
                    <a:lnTo>
                      <a:pt x="77" y="82"/>
                    </a:lnTo>
                    <a:lnTo>
                      <a:pt x="77" y="77"/>
                    </a:lnTo>
                    <a:lnTo>
                      <a:pt x="77" y="77"/>
                    </a:lnTo>
                    <a:lnTo>
                      <a:pt x="77" y="77"/>
                    </a:lnTo>
                    <a:lnTo>
                      <a:pt x="77" y="77"/>
                    </a:lnTo>
                    <a:lnTo>
                      <a:pt x="77" y="77"/>
                    </a:lnTo>
                    <a:lnTo>
                      <a:pt x="82" y="77"/>
                    </a:lnTo>
                    <a:lnTo>
                      <a:pt x="82" y="77"/>
                    </a:lnTo>
                    <a:lnTo>
                      <a:pt x="82" y="77"/>
                    </a:lnTo>
                    <a:lnTo>
                      <a:pt x="86" y="77"/>
                    </a:lnTo>
                    <a:lnTo>
                      <a:pt x="91" y="77"/>
                    </a:lnTo>
                    <a:lnTo>
                      <a:pt x="91" y="77"/>
                    </a:lnTo>
                    <a:lnTo>
                      <a:pt x="95" y="77"/>
                    </a:lnTo>
                    <a:lnTo>
                      <a:pt x="100" y="77"/>
                    </a:lnTo>
                    <a:lnTo>
                      <a:pt x="100" y="82"/>
                    </a:lnTo>
                    <a:lnTo>
                      <a:pt x="105" y="82"/>
                    </a:lnTo>
                    <a:lnTo>
                      <a:pt x="105" y="82"/>
                    </a:lnTo>
                    <a:lnTo>
                      <a:pt x="100" y="82"/>
                    </a:lnTo>
                    <a:lnTo>
                      <a:pt x="100" y="86"/>
                    </a:lnTo>
                    <a:lnTo>
                      <a:pt x="100" y="86"/>
                    </a:lnTo>
                    <a:lnTo>
                      <a:pt x="100" y="86"/>
                    </a:lnTo>
                    <a:lnTo>
                      <a:pt x="105" y="86"/>
                    </a:lnTo>
                    <a:lnTo>
                      <a:pt x="105" y="86"/>
                    </a:lnTo>
                    <a:lnTo>
                      <a:pt x="100" y="86"/>
                    </a:lnTo>
                    <a:lnTo>
                      <a:pt x="105" y="86"/>
                    </a:lnTo>
                    <a:lnTo>
                      <a:pt x="105" y="86"/>
                    </a:lnTo>
                    <a:lnTo>
                      <a:pt x="109" y="86"/>
                    </a:lnTo>
                    <a:lnTo>
                      <a:pt x="109" y="86"/>
                    </a:lnTo>
                    <a:lnTo>
                      <a:pt x="109" y="91"/>
                    </a:lnTo>
                    <a:lnTo>
                      <a:pt x="114" y="91"/>
                    </a:lnTo>
                    <a:lnTo>
                      <a:pt x="114" y="91"/>
                    </a:lnTo>
                    <a:lnTo>
                      <a:pt x="118" y="96"/>
                    </a:lnTo>
                    <a:lnTo>
                      <a:pt x="118" y="96"/>
                    </a:lnTo>
                    <a:lnTo>
                      <a:pt x="123" y="96"/>
                    </a:lnTo>
                    <a:lnTo>
                      <a:pt x="127" y="100"/>
                    </a:lnTo>
                    <a:lnTo>
                      <a:pt x="127" y="100"/>
                    </a:lnTo>
                    <a:lnTo>
                      <a:pt x="132" y="105"/>
                    </a:lnTo>
                    <a:lnTo>
                      <a:pt x="132" y="105"/>
                    </a:lnTo>
                    <a:lnTo>
                      <a:pt x="132" y="105"/>
                    </a:lnTo>
                    <a:lnTo>
                      <a:pt x="132" y="109"/>
                    </a:lnTo>
                    <a:lnTo>
                      <a:pt x="132" y="109"/>
                    </a:lnTo>
                    <a:lnTo>
                      <a:pt x="132" y="109"/>
                    </a:lnTo>
                    <a:lnTo>
                      <a:pt x="132" y="109"/>
                    </a:lnTo>
                    <a:lnTo>
                      <a:pt x="127" y="109"/>
                    </a:lnTo>
                    <a:lnTo>
                      <a:pt x="127" y="109"/>
                    </a:lnTo>
                    <a:lnTo>
                      <a:pt x="127" y="109"/>
                    </a:lnTo>
                    <a:lnTo>
                      <a:pt x="127" y="109"/>
                    </a:lnTo>
                    <a:lnTo>
                      <a:pt x="123" y="114"/>
                    </a:lnTo>
                    <a:lnTo>
                      <a:pt x="123" y="114"/>
                    </a:lnTo>
                    <a:lnTo>
                      <a:pt x="127" y="114"/>
                    </a:lnTo>
                    <a:lnTo>
                      <a:pt x="127" y="114"/>
                    </a:lnTo>
                    <a:lnTo>
                      <a:pt x="132" y="114"/>
                    </a:lnTo>
                    <a:lnTo>
                      <a:pt x="136" y="109"/>
                    </a:lnTo>
                    <a:lnTo>
                      <a:pt x="136" y="109"/>
                    </a:lnTo>
                    <a:lnTo>
                      <a:pt x="136" y="105"/>
                    </a:lnTo>
                    <a:lnTo>
                      <a:pt x="136" y="100"/>
                    </a:lnTo>
                    <a:lnTo>
                      <a:pt x="136" y="100"/>
                    </a:lnTo>
                    <a:lnTo>
                      <a:pt x="136" y="96"/>
                    </a:lnTo>
                    <a:lnTo>
                      <a:pt x="136" y="96"/>
                    </a:lnTo>
                    <a:lnTo>
                      <a:pt x="136" y="96"/>
                    </a:lnTo>
                    <a:lnTo>
                      <a:pt x="141" y="96"/>
                    </a:lnTo>
                    <a:lnTo>
                      <a:pt x="145" y="91"/>
                    </a:lnTo>
                    <a:lnTo>
                      <a:pt x="145" y="86"/>
                    </a:lnTo>
                    <a:lnTo>
                      <a:pt x="145" y="82"/>
                    </a:lnTo>
                    <a:lnTo>
                      <a:pt x="145" y="73"/>
                    </a:lnTo>
                    <a:lnTo>
                      <a:pt x="145" y="73"/>
                    </a:lnTo>
                    <a:lnTo>
                      <a:pt x="150" y="73"/>
                    </a:lnTo>
                    <a:lnTo>
                      <a:pt x="150" y="73"/>
                    </a:lnTo>
                    <a:lnTo>
                      <a:pt x="150" y="68"/>
                    </a:lnTo>
                    <a:lnTo>
                      <a:pt x="150" y="64"/>
                    </a:lnTo>
                    <a:lnTo>
                      <a:pt x="150" y="64"/>
                    </a:lnTo>
                    <a:lnTo>
                      <a:pt x="145" y="64"/>
                    </a:lnTo>
                    <a:moveTo>
                      <a:pt x="145" y="118"/>
                    </a:moveTo>
                    <a:lnTo>
                      <a:pt x="145" y="118"/>
                    </a:lnTo>
                    <a:lnTo>
                      <a:pt x="150" y="118"/>
                    </a:lnTo>
                    <a:lnTo>
                      <a:pt x="150" y="118"/>
                    </a:lnTo>
                    <a:lnTo>
                      <a:pt x="145" y="118"/>
                    </a:lnTo>
                    <a:lnTo>
                      <a:pt x="145" y="118"/>
                    </a:lnTo>
                    <a:lnTo>
                      <a:pt x="141" y="118"/>
                    </a:lnTo>
                    <a:lnTo>
                      <a:pt x="141" y="118"/>
                    </a:lnTo>
                    <a:lnTo>
                      <a:pt x="141" y="114"/>
                    </a:lnTo>
                    <a:lnTo>
                      <a:pt x="141" y="114"/>
                    </a:lnTo>
                    <a:lnTo>
                      <a:pt x="145" y="114"/>
                    </a:lnTo>
                    <a:lnTo>
                      <a:pt x="145" y="114"/>
                    </a:lnTo>
                    <a:lnTo>
                      <a:pt x="145" y="118"/>
                    </a:lnTo>
                    <a:moveTo>
                      <a:pt x="173" y="100"/>
                    </a:moveTo>
                    <a:lnTo>
                      <a:pt x="173" y="100"/>
                    </a:lnTo>
                    <a:lnTo>
                      <a:pt x="173" y="100"/>
                    </a:lnTo>
                    <a:lnTo>
                      <a:pt x="173" y="100"/>
                    </a:lnTo>
                    <a:lnTo>
                      <a:pt x="168" y="105"/>
                    </a:lnTo>
                    <a:lnTo>
                      <a:pt x="168" y="105"/>
                    </a:lnTo>
                    <a:lnTo>
                      <a:pt x="168" y="105"/>
                    </a:lnTo>
                    <a:lnTo>
                      <a:pt x="163" y="105"/>
                    </a:lnTo>
                    <a:lnTo>
                      <a:pt x="163" y="105"/>
                    </a:lnTo>
                    <a:lnTo>
                      <a:pt x="163" y="105"/>
                    </a:lnTo>
                    <a:lnTo>
                      <a:pt x="163" y="109"/>
                    </a:lnTo>
                    <a:lnTo>
                      <a:pt x="163" y="109"/>
                    </a:lnTo>
                    <a:lnTo>
                      <a:pt x="159" y="109"/>
                    </a:lnTo>
                    <a:lnTo>
                      <a:pt x="159" y="109"/>
                    </a:lnTo>
                    <a:lnTo>
                      <a:pt x="159" y="109"/>
                    </a:lnTo>
                    <a:lnTo>
                      <a:pt x="154" y="109"/>
                    </a:lnTo>
                    <a:lnTo>
                      <a:pt x="154" y="109"/>
                    </a:lnTo>
                    <a:lnTo>
                      <a:pt x="154" y="105"/>
                    </a:lnTo>
                    <a:lnTo>
                      <a:pt x="154" y="105"/>
                    </a:lnTo>
                    <a:lnTo>
                      <a:pt x="154" y="105"/>
                    </a:lnTo>
                    <a:lnTo>
                      <a:pt x="154" y="105"/>
                    </a:lnTo>
                    <a:lnTo>
                      <a:pt x="154" y="105"/>
                    </a:lnTo>
                    <a:lnTo>
                      <a:pt x="154" y="105"/>
                    </a:lnTo>
                    <a:lnTo>
                      <a:pt x="150" y="105"/>
                    </a:lnTo>
                    <a:lnTo>
                      <a:pt x="150" y="109"/>
                    </a:lnTo>
                    <a:lnTo>
                      <a:pt x="150" y="109"/>
                    </a:lnTo>
                    <a:lnTo>
                      <a:pt x="150" y="105"/>
                    </a:lnTo>
                    <a:lnTo>
                      <a:pt x="145" y="105"/>
                    </a:lnTo>
                    <a:lnTo>
                      <a:pt x="145" y="105"/>
                    </a:lnTo>
                    <a:lnTo>
                      <a:pt x="145" y="105"/>
                    </a:lnTo>
                    <a:lnTo>
                      <a:pt x="145" y="105"/>
                    </a:lnTo>
                    <a:lnTo>
                      <a:pt x="145" y="109"/>
                    </a:lnTo>
                    <a:lnTo>
                      <a:pt x="145" y="105"/>
                    </a:lnTo>
                    <a:lnTo>
                      <a:pt x="141" y="100"/>
                    </a:lnTo>
                    <a:lnTo>
                      <a:pt x="141" y="100"/>
                    </a:lnTo>
                    <a:lnTo>
                      <a:pt x="145" y="96"/>
                    </a:lnTo>
                    <a:lnTo>
                      <a:pt x="145" y="96"/>
                    </a:lnTo>
                    <a:lnTo>
                      <a:pt x="150" y="96"/>
                    </a:lnTo>
                    <a:lnTo>
                      <a:pt x="150" y="96"/>
                    </a:lnTo>
                    <a:lnTo>
                      <a:pt x="154" y="100"/>
                    </a:lnTo>
                    <a:lnTo>
                      <a:pt x="154" y="105"/>
                    </a:lnTo>
                    <a:lnTo>
                      <a:pt x="159" y="105"/>
                    </a:lnTo>
                    <a:lnTo>
                      <a:pt x="159" y="105"/>
                    </a:lnTo>
                    <a:lnTo>
                      <a:pt x="163" y="100"/>
                    </a:lnTo>
                    <a:lnTo>
                      <a:pt x="163" y="100"/>
                    </a:lnTo>
                    <a:lnTo>
                      <a:pt x="163" y="100"/>
                    </a:lnTo>
                    <a:lnTo>
                      <a:pt x="163" y="100"/>
                    </a:lnTo>
                    <a:lnTo>
                      <a:pt x="163" y="100"/>
                    </a:lnTo>
                    <a:lnTo>
                      <a:pt x="163" y="100"/>
                    </a:lnTo>
                    <a:lnTo>
                      <a:pt x="168" y="100"/>
                    </a:lnTo>
                    <a:lnTo>
                      <a:pt x="168" y="100"/>
                    </a:lnTo>
                    <a:lnTo>
                      <a:pt x="173" y="10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4" name="Freeform 12"/>
              <p:cNvSpPr>
                <a:spLocks noEditPoints="1"/>
              </p:cNvSpPr>
              <p:nvPr/>
            </p:nvSpPr>
            <p:spPr bwMode="auto">
              <a:xfrm>
                <a:off x="1397001" y="2736850"/>
                <a:ext cx="309563" cy="439737"/>
              </a:xfrm>
              <a:custGeom>
                <a:avLst/>
                <a:gdLst>
                  <a:gd name="T0" fmla="*/ 59 w 195"/>
                  <a:gd name="T1" fmla="*/ 177 h 277"/>
                  <a:gd name="T2" fmla="*/ 36 w 195"/>
                  <a:gd name="T3" fmla="*/ 231 h 277"/>
                  <a:gd name="T4" fmla="*/ 32 w 195"/>
                  <a:gd name="T5" fmla="*/ 227 h 277"/>
                  <a:gd name="T6" fmla="*/ 36 w 195"/>
                  <a:gd name="T7" fmla="*/ 227 h 277"/>
                  <a:gd name="T8" fmla="*/ 45 w 195"/>
                  <a:gd name="T9" fmla="*/ 222 h 277"/>
                  <a:gd name="T10" fmla="*/ 45 w 195"/>
                  <a:gd name="T11" fmla="*/ 218 h 277"/>
                  <a:gd name="T12" fmla="*/ 50 w 195"/>
                  <a:gd name="T13" fmla="*/ 218 h 277"/>
                  <a:gd name="T14" fmla="*/ 41 w 195"/>
                  <a:gd name="T15" fmla="*/ 227 h 277"/>
                  <a:gd name="T16" fmla="*/ 36 w 195"/>
                  <a:gd name="T17" fmla="*/ 222 h 277"/>
                  <a:gd name="T18" fmla="*/ 41 w 195"/>
                  <a:gd name="T19" fmla="*/ 222 h 277"/>
                  <a:gd name="T20" fmla="*/ 109 w 195"/>
                  <a:gd name="T21" fmla="*/ 154 h 277"/>
                  <a:gd name="T22" fmla="*/ 159 w 195"/>
                  <a:gd name="T23" fmla="*/ 218 h 277"/>
                  <a:gd name="T24" fmla="*/ 141 w 195"/>
                  <a:gd name="T25" fmla="*/ 195 h 277"/>
                  <a:gd name="T26" fmla="*/ 141 w 195"/>
                  <a:gd name="T27" fmla="*/ 172 h 277"/>
                  <a:gd name="T28" fmla="*/ 118 w 195"/>
                  <a:gd name="T29" fmla="*/ 181 h 277"/>
                  <a:gd name="T30" fmla="*/ 123 w 195"/>
                  <a:gd name="T31" fmla="*/ 190 h 277"/>
                  <a:gd name="T32" fmla="*/ 123 w 195"/>
                  <a:gd name="T33" fmla="*/ 204 h 277"/>
                  <a:gd name="T34" fmla="*/ 132 w 195"/>
                  <a:gd name="T35" fmla="*/ 200 h 277"/>
                  <a:gd name="T36" fmla="*/ 136 w 195"/>
                  <a:gd name="T37" fmla="*/ 209 h 277"/>
                  <a:gd name="T38" fmla="*/ 154 w 195"/>
                  <a:gd name="T39" fmla="*/ 240 h 277"/>
                  <a:gd name="T40" fmla="*/ 136 w 195"/>
                  <a:gd name="T41" fmla="*/ 240 h 277"/>
                  <a:gd name="T42" fmla="*/ 136 w 195"/>
                  <a:gd name="T43" fmla="*/ 231 h 277"/>
                  <a:gd name="T44" fmla="*/ 132 w 195"/>
                  <a:gd name="T45" fmla="*/ 213 h 277"/>
                  <a:gd name="T46" fmla="*/ 127 w 195"/>
                  <a:gd name="T47" fmla="*/ 209 h 277"/>
                  <a:gd name="T48" fmla="*/ 123 w 195"/>
                  <a:gd name="T49" fmla="*/ 236 h 277"/>
                  <a:gd name="T50" fmla="*/ 136 w 195"/>
                  <a:gd name="T51" fmla="*/ 249 h 277"/>
                  <a:gd name="T52" fmla="*/ 127 w 195"/>
                  <a:gd name="T53" fmla="*/ 272 h 277"/>
                  <a:gd name="T54" fmla="*/ 168 w 195"/>
                  <a:gd name="T55" fmla="*/ 249 h 277"/>
                  <a:gd name="T56" fmla="*/ 172 w 195"/>
                  <a:gd name="T57" fmla="*/ 263 h 277"/>
                  <a:gd name="T58" fmla="*/ 182 w 195"/>
                  <a:gd name="T59" fmla="*/ 272 h 277"/>
                  <a:gd name="T60" fmla="*/ 195 w 195"/>
                  <a:gd name="T61" fmla="*/ 254 h 277"/>
                  <a:gd name="T62" fmla="*/ 172 w 195"/>
                  <a:gd name="T63" fmla="*/ 240 h 277"/>
                  <a:gd name="T64" fmla="*/ 95 w 195"/>
                  <a:gd name="T65" fmla="*/ 41 h 277"/>
                  <a:gd name="T66" fmla="*/ 100 w 195"/>
                  <a:gd name="T67" fmla="*/ 27 h 277"/>
                  <a:gd name="T68" fmla="*/ 109 w 195"/>
                  <a:gd name="T69" fmla="*/ 5 h 277"/>
                  <a:gd name="T70" fmla="*/ 123 w 195"/>
                  <a:gd name="T71" fmla="*/ 5 h 277"/>
                  <a:gd name="T72" fmla="*/ 123 w 195"/>
                  <a:gd name="T73" fmla="*/ 18 h 277"/>
                  <a:gd name="T74" fmla="*/ 109 w 195"/>
                  <a:gd name="T75" fmla="*/ 41 h 277"/>
                  <a:gd name="T76" fmla="*/ 104 w 195"/>
                  <a:gd name="T77" fmla="*/ 45 h 277"/>
                  <a:gd name="T78" fmla="*/ 95 w 195"/>
                  <a:gd name="T79" fmla="*/ 41 h 277"/>
                  <a:gd name="T80" fmla="*/ 91 w 195"/>
                  <a:gd name="T81" fmla="*/ 45 h 277"/>
                  <a:gd name="T82" fmla="*/ 104 w 195"/>
                  <a:gd name="T83" fmla="*/ 50 h 277"/>
                  <a:gd name="T84" fmla="*/ 86 w 195"/>
                  <a:gd name="T85" fmla="*/ 73 h 277"/>
                  <a:gd name="T86" fmla="*/ 132 w 195"/>
                  <a:gd name="T87" fmla="*/ 118 h 277"/>
                  <a:gd name="T88" fmla="*/ 145 w 195"/>
                  <a:gd name="T89" fmla="*/ 118 h 277"/>
                  <a:gd name="T90" fmla="*/ 145 w 195"/>
                  <a:gd name="T91" fmla="*/ 127 h 277"/>
                  <a:gd name="T92" fmla="*/ 113 w 195"/>
                  <a:gd name="T93" fmla="*/ 168 h 277"/>
                  <a:gd name="T94" fmla="*/ 104 w 195"/>
                  <a:gd name="T95" fmla="*/ 186 h 277"/>
                  <a:gd name="T96" fmla="*/ 95 w 195"/>
                  <a:gd name="T97" fmla="*/ 186 h 277"/>
                  <a:gd name="T98" fmla="*/ 64 w 195"/>
                  <a:gd name="T99" fmla="*/ 213 h 277"/>
                  <a:gd name="T100" fmla="*/ 55 w 195"/>
                  <a:gd name="T101" fmla="*/ 227 h 277"/>
                  <a:gd name="T102" fmla="*/ 45 w 195"/>
                  <a:gd name="T103" fmla="*/ 213 h 277"/>
                  <a:gd name="T104" fmla="*/ 59 w 195"/>
                  <a:gd name="T105" fmla="*/ 204 h 277"/>
                  <a:gd name="T106" fmla="*/ 64 w 195"/>
                  <a:gd name="T107" fmla="*/ 200 h 277"/>
                  <a:gd name="T108" fmla="*/ 32 w 195"/>
                  <a:gd name="T109" fmla="*/ 249 h 277"/>
                  <a:gd name="T110" fmla="*/ 18 w 195"/>
                  <a:gd name="T111" fmla="*/ 254 h 277"/>
                  <a:gd name="T112" fmla="*/ 5 w 195"/>
                  <a:gd name="T113" fmla="*/ 240 h 277"/>
                  <a:gd name="T114" fmla="*/ 5 w 195"/>
                  <a:gd name="T115" fmla="*/ 236 h 277"/>
                  <a:gd name="T116" fmla="*/ 14 w 195"/>
                  <a:gd name="T117" fmla="*/ 231 h 277"/>
                  <a:gd name="T118" fmla="*/ 27 w 195"/>
                  <a:gd name="T119" fmla="*/ 231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5" h="277">
                    <a:moveTo>
                      <a:pt x="68" y="172"/>
                    </a:moveTo>
                    <a:lnTo>
                      <a:pt x="68" y="172"/>
                    </a:lnTo>
                    <a:lnTo>
                      <a:pt x="68" y="172"/>
                    </a:lnTo>
                    <a:lnTo>
                      <a:pt x="68" y="177"/>
                    </a:lnTo>
                    <a:lnTo>
                      <a:pt x="68" y="177"/>
                    </a:lnTo>
                    <a:lnTo>
                      <a:pt x="68" y="177"/>
                    </a:lnTo>
                    <a:lnTo>
                      <a:pt x="64" y="177"/>
                    </a:lnTo>
                    <a:lnTo>
                      <a:pt x="64" y="177"/>
                    </a:lnTo>
                    <a:lnTo>
                      <a:pt x="64" y="177"/>
                    </a:lnTo>
                    <a:lnTo>
                      <a:pt x="64" y="177"/>
                    </a:lnTo>
                    <a:lnTo>
                      <a:pt x="59" y="172"/>
                    </a:lnTo>
                    <a:lnTo>
                      <a:pt x="59" y="177"/>
                    </a:lnTo>
                    <a:lnTo>
                      <a:pt x="59" y="172"/>
                    </a:lnTo>
                    <a:lnTo>
                      <a:pt x="64" y="172"/>
                    </a:lnTo>
                    <a:lnTo>
                      <a:pt x="64" y="172"/>
                    </a:lnTo>
                    <a:lnTo>
                      <a:pt x="64" y="172"/>
                    </a:lnTo>
                    <a:lnTo>
                      <a:pt x="68" y="172"/>
                    </a:lnTo>
                    <a:lnTo>
                      <a:pt x="68" y="172"/>
                    </a:lnTo>
                    <a:lnTo>
                      <a:pt x="68" y="172"/>
                    </a:lnTo>
                    <a:moveTo>
                      <a:pt x="36" y="227"/>
                    </a:moveTo>
                    <a:lnTo>
                      <a:pt x="36" y="227"/>
                    </a:lnTo>
                    <a:lnTo>
                      <a:pt x="36" y="231"/>
                    </a:lnTo>
                    <a:lnTo>
                      <a:pt x="36" y="231"/>
                    </a:lnTo>
                    <a:lnTo>
                      <a:pt x="36" y="231"/>
                    </a:lnTo>
                    <a:lnTo>
                      <a:pt x="32" y="231"/>
                    </a:lnTo>
                    <a:lnTo>
                      <a:pt x="32" y="231"/>
                    </a:lnTo>
                    <a:lnTo>
                      <a:pt x="32" y="231"/>
                    </a:lnTo>
                    <a:lnTo>
                      <a:pt x="27" y="231"/>
                    </a:lnTo>
                    <a:lnTo>
                      <a:pt x="27" y="231"/>
                    </a:lnTo>
                    <a:lnTo>
                      <a:pt x="27" y="231"/>
                    </a:lnTo>
                    <a:lnTo>
                      <a:pt x="27" y="227"/>
                    </a:lnTo>
                    <a:lnTo>
                      <a:pt x="27" y="227"/>
                    </a:lnTo>
                    <a:lnTo>
                      <a:pt x="27" y="222"/>
                    </a:lnTo>
                    <a:lnTo>
                      <a:pt x="32" y="222"/>
                    </a:lnTo>
                    <a:lnTo>
                      <a:pt x="32" y="227"/>
                    </a:lnTo>
                    <a:lnTo>
                      <a:pt x="32" y="227"/>
                    </a:lnTo>
                    <a:lnTo>
                      <a:pt x="32" y="227"/>
                    </a:lnTo>
                    <a:lnTo>
                      <a:pt x="32" y="227"/>
                    </a:lnTo>
                    <a:lnTo>
                      <a:pt x="32" y="227"/>
                    </a:lnTo>
                    <a:lnTo>
                      <a:pt x="32" y="227"/>
                    </a:lnTo>
                    <a:lnTo>
                      <a:pt x="32" y="227"/>
                    </a:lnTo>
                    <a:lnTo>
                      <a:pt x="32" y="227"/>
                    </a:lnTo>
                    <a:lnTo>
                      <a:pt x="32" y="227"/>
                    </a:lnTo>
                    <a:lnTo>
                      <a:pt x="32" y="227"/>
                    </a:lnTo>
                    <a:lnTo>
                      <a:pt x="32" y="222"/>
                    </a:lnTo>
                    <a:lnTo>
                      <a:pt x="32" y="222"/>
                    </a:lnTo>
                    <a:lnTo>
                      <a:pt x="36" y="227"/>
                    </a:lnTo>
                    <a:lnTo>
                      <a:pt x="36" y="227"/>
                    </a:lnTo>
                    <a:lnTo>
                      <a:pt x="36" y="227"/>
                    </a:lnTo>
                    <a:moveTo>
                      <a:pt x="50" y="218"/>
                    </a:moveTo>
                    <a:lnTo>
                      <a:pt x="50" y="218"/>
                    </a:lnTo>
                    <a:lnTo>
                      <a:pt x="50" y="222"/>
                    </a:lnTo>
                    <a:lnTo>
                      <a:pt x="50" y="222"/>
                    </a:lnTo>
                    <a:lnTo>
                      <a:pt x="50" y="227"/>
                    </a:lnTo>
                    <a:lnTo>
                      <a:pt x="50" y="227"/>
                    </a:lnTo>
                    <a:lnTo>
                      <a:pt x="50" y="222"/>
                    </a:lnTo>
                    <a:lnTo>
                      <a:pt x="50" y="222"/>
                    </a:lnTo>
                    <a:lnTo>
                      <a:pt x="45" y="222"/>
                    </a:lnTo>
                    <a:lnTo>
                      <a:pt x="45" y="222"/>
                    </a:lnTo>
                    <a:lnTo>
                      <a:pt x="45" y="222"/>
                    </a:lnTo>
                    <a:lnTo>
                      <a:pt x="45" y="222"/>
                    </a:lnTo>
                    <a:lnTo>
                      <a:pt x="45" y="222"/>
                    </a:lnTo>
                    <a:lnTo>
                      <a:pt x="45" y="222"/>
                    </a:lnTo>
                    <a:lnTo>
                      <a:pt x="45" y="222"/>
                    </a:lnTo>
                    <a:lnTo>
                      <a:pt x="45" y="218"/>
                    </a:lnTo>
                    <a:lnTo>
                      <a:pt x="45" y="218"/>
                    </a:lnTo>
                    <a:lnTo>
                      <a:pt x="45" y="218"/>
                    </a:lnTo>
                    <a:lnTo>
                      <a:pt x="45" y="218"/>
                    </a:lnTo>
                    <a:lnTo>
                      <a:pt x="45" y="218"/>
                    </a:lnTo>
                    <a:lnTo>
                      <a:pt x="45" y="218"/>
                    </a:lnTo>
                    <a:lnTo>
                      <a:pt x="45" y="218"/>
                    </a:lnTo>
                    <a:lnTo>
                      <a:pt x="45" y="218"/>
                    </a:lnTo>
                    <a:lnTo>
                      <a:pt x="45" y="218"/>
                    </a:lnTo>
                    <a:lnTo>
                      <a:pt x="45" y="218"/>
                    </a:lnTo>
                    <a:lnTo>
                      <a:pt x="45" y="218"/>
                    </a:lnTo>
                    <a:lnTo>
                      <a:pt x="45" y="213"/>
                    </a:lnTo>
                    <a:lnTo>
                      <a:pt x="45" y="213"/>
                    </a:lnTo>
                    <a:lnTo>
                      <a:pt x="45" y="213"/>
                    </a:lnTo>
                    <a:lnTo>
                      <a:pt x="45" y="213"/>
                    </a:lnTo>
                    <a:lnTo>
                      <a:pt x="50" y="218"/>
                    </a:lnTo>
                    <a:lnTo>
                      <a:pt x="50" y="218"/>
                    </a:lnTo>
                    <a:lnTo>
                      <a:pt x="50" y="218"/>
                    </a:lnTo>
                    <a:lnTo>
                      <a:pt x="50" y="218"/>
                    </a:lnTo>
                    <a:lnTo>
                      <a:pt x="50" y="218"/>
                    </a:lnTo>
                    <a:moveTo>
                      <a:pt x="41" y="222"/>
                    </a:moveTo>
                    <a:lnTo>
                      <a:pt x="41" y="222"/>
                    </a:lnTo>
                    <a:lnTo>
                      <a:pt x="41" y="227"/>
                    </a:lnTo>
                    <a:lnTo>
                      <a:pt x="41" y="227"/>
                    </a:lnTo>
                    <a:lnTo>
                      <a:pt x="41" y="227"/>
                    </a:lnTo>
                    <a:lnTo>
                      <a:pt x="41" y="227"/>
                    </a:lnTo>
                    <a:lnTo>
                      <a:pt x="41" y="227"/>
                    </a:lnTo>
                    <a:lnTo>
                      <a:pt x="41" y="227"/>
                    </a:lnTo>
                    <a:lnTo>
                      <a:pt x="41" y="231"/>
                    </a:lnTo>
                    <a:lnTo>
                      <a:pt x="41" y="231"/>
                    </a:lnTo>
                    <a:lnTo>
                      <a:pt x="41" y="227"/>
                    </a:lnTo>
                    <a:lnTo>
                      <a:pt x="41" y="227"/>
                    </a:lnTo>
                    <a:lnTo>
                      <a:pt x="36" y="227"/>
                    </a:lnTo>
                    <a:lnTo>
                      <a:pt x="36" y="227"/>
                    </a:lnTo>
                    <a:lnTo>
                      <a:pt x="36" y="227"/>
                    </a:lnTo>
                    <a:lnTo>
                      <a:pt x="36" y="227"/>
                    </a:lnTo>
                    <a:lnTo>
                      <a:pt x="36" y="227"/>
                    </a:lnTo>
                    <a:lnTo>
                      <a:pt x="36" y="227"/>
                    </a:lnTo>
                    <a:lnTo>
                      <a:pt x="36" y="222"/>
                    </a:lnTo>
                    <a:lnTo>
                      <a:pt x="36" y="222"/>
                    </a:lnTo>
                    <a:lnTo>
                      <a:pt x="36" y="222"/>
                    </a:lnTo>
                    <a:lnTo>
                      <a:pt x="36" y="222"/>
                    </a:lnTo>
                    <a:lnTo>
                      <a:pt x="32" y="222"/>
                    </a:lnTo>
                    <a:lnTo>
                      <a:pt x="36" y="222"/>
                    </a:lnTo>
                    <a:lnTo>
                      <a:pt x="36" y="222"/>
                    </a:lnTo>
                    <a:lnTo>
                      <a:pt x="36" y="222"/>
                    </a:lnTo>
                    <a:lnTo>
                      <a:pt x="41" y="222"/>
                    </a:lnTo>
                    <a:lnTo>
                      <a:pt x="41" y="222"/>
                    </a:lnTo>
                    <a:lnTo>
                      <a:pt x="41" y="222"/>
                    </a:lnTo>
                    <a:lnTo>
                      <a:pt x="41" y="222"/>
                    </a:lnTo>
                    <a:lnTo>
                      <a:pt x="41" y="222"/>
                    </a:lnTo>
                    <a:lnTo>
                      <a:pt x="41" y="222"/>
                    </a:lnTo>
                    <a:lnTo>
                      <a:pt x="41" y="218"/>
                    </a:lnTo>
                    <a:lnTo>
                      <a:pt x="41" y="222"/>
                    </a:lnTo>
                    <a:lnTo>
                      <a:pt x="41" y="222"/>
                    </a:lnTo>
                    <a:lnTo>
                      <a:pt x="41" y="222"/>
                    </a:lnTo>
                    <a:moveTo>
                      <a:pt x="118" y="154"/>
                    </a:moveTo>
                    <a:lnTo>
                      <a:pt x="118" y="154"/>
                    </a:lnTo>
                    <a:lnTo>
                      <a:pt x="118" y="154"/>
                    </a:lnTo>
                    <a:lnTo>
                      <a:pt x="118" y="154"/>
                    </a:lnTo>
                    <a:lnTo>
                      <a:pt x="113" y="154"/>
                    </a:lnTo>
                    <a:lnTo>
                      <a:pt x="113" y="154"/>
                    </a:lnTo>
                    <a:lnTo>
                      <a:pt x="113" y="154"/>
                    </a:lnTo>
                    <a:lnTo>
                      <a:pt x="113" y="154"/>
                    </a:lnTo>
                    <a:lnTo>
                      <a:pt x="109" y="154"/>
                    </a:lnTo>
                    <a:lnTo>
                      <a:pt x="109" y="154"/>
                    </a:lnTo>
                    <a:lnTo>
                      <a:pt x="109" y="154"/>
                    </a:lnTo>
                    <a:lnTo>
                      <a:pt x="109" y="154"/>
                    </a:lnTo>
                    <a:lnTo>
                      <a:pt x="113" y="154"/>
                    </a:lnTo>
                    <a:lnTo>
                      <a:pt x="113" y="150"/>
                    </a:lnTo>
                    <a:lnTo>
                      <a:pt x="113" y="150"/>
                    </a:lnTo>
                    <a:lnTo>
                      <a:pt x="113" y="154"/>
                    </a:lnTo>
                    <a:lnTo>
                      <a:pt x="113" y="154"/>
                    </a:lnTo>
                    <a:lnTo>
                      <a:pt x="118" y="154"/>
                    </a:lnTo>
                    <a:moveTo>
                      <a:pt x="168" y="227"/>
                    </a:moveTo>
                    <a:lnTo>
                      <a:pt x="168" y="227"/>
                    </a:lnTo>
                    <a:lnTo>
                      <a:pt x="163" y="227"/>
                    </a:lnTo>
                    <a:lnTo>
                      <a:pt x="159" y="222"/>
                    </a:lnTo>
                    <a:lnTo>
                      <a:pt x="159" y="222"/>
                    </a:lnTo>
                    <a:lnTo>
                      <a:pt x="159" y="218"/>
                    </a:lnTo>
                    <a:lnTo>
                      <a:pt x="150" y="213"/>
                    </a:lnTo>
                    <a:lnTo>
                      <a:pt x="150" y="209"/>
                    </a:lnTo>
                    <a:lnTo>
                      <a:pt x="150" y="209"/>
                    </a:lnTo>
                    <a:lnTo>
                      <a:pt x="150" y="209"/>
                    </a:lnTo>
                    <a:lnTo>
                      <a:pt x="150" y="209"/>
                    </a:lnTo>
                    <a:lnTo>
                      <a:pt x="150" y="204"/>
                    </a:lnTo>
                    <a:lnTo>
                      <a:pt x="150" y="204"/>
                    </a:lnTo>
                    <a:lnTo>
                      <a:pt x="150" y="204"/>
                    </a:lnTo>
                    <a:lnTo>
                      <a:pt x="150" y="200"/>
                    </a:lnTo>
                    <a:lnTo>
                      <a:pt x="145" y="200"/>
                    </a:lnTo>
                    <a:lnTo>
                      <a:pt x="141" y="195"/>
                    </a:lnTo>
                    <a:lnTo>
                      <a:pt x="141" y="195"/>
                    </a:lnTo>
                    <a:lnTo>
                      <a:pt x="141" y="195"/>
                    </a:lnTo>
                    <a:lnTo>
                      <a:pt x="136" y="190"/>
                    </a:lnTo>
                    <a:lnTo>
                      <a:pt x="136" y="190"/>
                    </a:lnTo>
                    <a:lnTo>
                      <a:pt x="136" y="186"/>
                    </a:lnTo>
                    <a:lnTo>
                      <a:pt x="136" y="186"/>
                    </a:lnTo>
                    <a:lnTo>
                      <a:pt x="136" y="181"/>
                    </a:lnTo>
                    <a:lnTo>
                      <a:pt x="136" y="181"/>
                    </a:lnTo>
                    <a:lnTo>
                      <a:pt x="141" y="177"/>
                    </a:lnTo>
                    <a:lnTo>
                      <a:pt x="141" y="177"/>
                    </a:lnTo>
                    <a:lnTo>
                      <a:pt x="141" y="177"/>
                    </a:lnTo>
                    <a:lnTo>
                      <a:pt x="141" y="177"/>
                    </a:lnTo>
                    <a:lnTo>
                      <a:pt x="141" y="172"/>
                    </a:lnTo>
                    <a:lnTo>
                      <a:pt x="132" y="172"/>
                    </a:lnTo>
                    <a:lnTo>
                      <a:pt x="127" y="172"/>
                    </a:lnTo>
                    <a:lnTo>
                      <a:pt x="127" y="172"/>
                    </a:lnTo>
                    <a:lnTo>
                      <a:pt x="127" y="168"/>
                    </a:lnTo>
                    <a:lnTo>
                      <a:pt x="123" y="172"/>
                    </a:lnTo>
                    <a:lnTo>
                      <a:pt x="123" y="172"/>
                    </a:lnTo>
                    <a:lnTo>
                      <a:pt x="118" y="168"/>
                    </a:lnTo>
                    <a:lnTo>
                      <a:pt x="118" y="168"/>
                    </a:lnTo>
                    <a:lnTo>
                      <a:pt x="118" y="172"/>
                    </a:lnTo>
                    <a:lnTo>
                      <a:pt x="118" y="177"/>
                    </a:lnTo>
                    <a:lnTo>
                      <a:pt x="118" y="181"/>
                    </a:lnTo>
                    <a:lnTo>
                      <a:pt x="118" y="181"/>
                    </a:lnTo>
                    <a:lnTo>
                      <a:pt x="118" y="181"/>
                    </a:lnTo>
                    <a:lnTo>
                      <a:pt x="113" y="181"/>
                    </a:lnTo>
                    <a:lnTo>
                      <a:pt x="113" y="181"/>
                    </a:lnTo>
                    <a:lnTo>
                      <a:pt x="113" y="181"/>
                    </a:lnTo>
                    <a:lnTo>
                      <a:pt x="113" y="186"/>
                    </a:lnTo>
                    <a:lnTo>
                      <a:pt x="113" y="186"/>
                    </a:lnTo>
                    <a:lnTo>
                      <a:pt x="113" y="190"/>
                    </a:lnTo>
                    <a:lnTo>
                      <a:pt x="113" y="190"/>
                    </a:lnTo>
                    <a:lnTo>
                      <a:pt x="118" y="190"/>
                    </a:lnTo>
                    <a:lnTo>
                      <a:pt x="118" y="190"/>
                    </a:lnTo>
                    <a:lnTo>
                      <a:pt x="118" y="190"/>
                    </a:lnTo>
                    <a:lnTo>
                      <a:pt x="123" y="190"/>
                    </a:lnTo>
                    <a:lnTo>
                      <a:pt x="123" y="190"/>
                    </a:lnTo>
                    <a:lnTo>
                      <a:pt x="123" y="190"/>
                    </a:lnTo>
                    <a:lnTo>
                      <a:pt x="123" y="195"/>
                    </a:lnTo>
                    <a:lnTo>
                      <a:pt x="123" y="195"/>
                    </a:lnTo>
                    <a:lnTo>
                      <a:pt x="123" y="195"/>
                    </a:lnTo>
                    <a:lnTo>
                      <a:pt x="123" y="195"/>
                    </a:lnTo>
                    <a:lnTo>
                      <a:pt x="123" y="195"/>
                    </a:lnTo>
                    <a:lnTo>
                      <a:pt x="123" y="200"/>
                    </a:lnTo>
                    <a:lnTo>
                      <a:pt x="127" y="200"/>
                    </a:lnTo>
                    <a:lnTo>
                      <a:pt x="123" y="200"/>
                    </a:lnTo>
                    <a:lnTo>
                      <a:pt x="123" y="204"/>
                    </a:lnTo>
                    <a:lnTo>
                      <a:pt x="123" y="204"/>
                    </a:lnTo>
                    <a:lnTo>
                      <a:pt x="123" y="204"/>
                    </a:lnTo>
                    <a:lnTo>
                      <a:pt x="123" y="204"/>
                    </a:lnTo>
                    <a:lnTo>
                      <a:pt x="127" y="204"/>
                    </a:lnTo>
                    <a:lnTo>
                      <a:pt x="127" y="204"/>
                    </a:lnTo>
                    <a:lnTo>
                      <a:pt x="127" y="204"/>
                    </a:lnTo>
                    <a:lnTo>
                      <a:pt x="127" y="200"/>
                    </a:lnTo>
                    <a:lnTo>
                      <a:pt x="127" y="200"/>
                    </a:lnTo>
                    <a:lnTo>
                      <a:pt x="127" y="200"/>
                    </a:lnTo>
                    <a:lnTo>
                      <a:pt x="127" y="200"/>
                    </a:lnTo>
                    <a:lnTo>
                      <a:pt x="132" y="200"/>
                    </a:lnTo>
                    <a:lnTo>
                      <a:pt x="127" y="204"/>
                    </a:lnTo>
                    <a:lnTo>
                      <a:pt x="132" y="200"/>
                    </a:lnTo>
                    <a:lnTo>
                      <a:pt x="132" y="200"/>
                    </a:lnTo>
                    <a:lnTo>
                      <a:pt x="136" y="204"/>
                    </a:lnTo>
                    <a:lnTo>
                      <a:pt x="132" y="204"/>
                    </a:lnTo>
                    <a:lnTo>
                      <a:pt x="132" y="204"/>
                    </a:lnTo>
                    <a:lnTo>
                      <a:pt x="132" y="204"/>
                    </a:lnTo>
                    <a:lnTo>
                      <a:pt x="132" y="204"/>
                    </a:lnTo>
                    <a:lnTo>
                      <a:pt x="132" y="209"/>
                    </a:lnTo>
                    <a:lnTo>
                      <a:pt x="132" y="209"/>
                    </a:lnTo>
                    <a:lnTo>
                      <a:pt x="132" y="209"/>
                    </a:lnTo>
                    <a:lnTo>
                      <a:pt x="132" y="209"/>
                    </a:lnTo>
                    <a:lnTo>
                      <a:pt x="136" y="213"/>
                    </a:lnTo>
                    <a:lnTo>
                      <a:pt x="136" y="209"/>
                    </a:lnTo>
                    <a:lnTo>
                      <a:pt x="136" y="209"/>
                    </a:lnTo>
                    <a:lnTo>
                      <a:pt x="141" y="213"/>
                    </a:lnTo>
                    <a:lnTo>
                      <a:pt x="141" y="213"/>
                    </a:lnTo>
                    <a:lnTo>
                      <a:pt x="141" y="213"/>
                    </a:lnTo>
                    <a:lnTo>
                      <a:pt x="145" y="213"/>
                    </a:lnTo>
                    <a:lnTo>
                      <a:pt x="145" y="213"/>
                    </a:lnTo>
                    <a:lnTo>
                      <a:pt x="150" y="218"/>
                    </a:lnTo>
                    <a:lnTo>
                      <a:pt x="150" y="222"/>
                    </a:lnTo>
                    <a:lnTo>
                      <a:pt x="150" y="222"/>
                    </a:lnTo>
                    <a:lnTo>
                      <a:pt x="150" y="227"/>
                    </a:lnTo>
                    <a:lnTo>
                      <a:pt x="150" y="231"/>
                    </a:lnTo>
                    <a:lnTo>
                      <a:pt x="154" y="240"/>
                    </a:lnTo>
                    <a:lnTo>
                      <a:pt x="154" y="240"/>
                    </a:lnTo>
                    <a:lnTo>
                      <a:pt x="154" y="245"/>
                    </a:lnTo>
                    <a:lnTo>
                      <a:pt x="150" y="236"/>
                    </a:lnTo>
                    <a:lnTo>
                      <a:pt x="145" y="236"/>
                    </a:lnTo>
                    <a:lnTo>
                      <a:pt x="141" y="240"/>
                    </a:lnTo>
                    <a:lnTo>
                      <a:pt x="141" y="240"/>
                    </a:lnTo>
                    <a:lnTo>
                      <a:pt x="141" y="240"/>
                    </a:lnTo>
                    <a:lnTo>
                      <a:pt x="141" y="240"/>
                    </a:lnTo>
                    <a:lnTo>
                      <a:pt x="141" y="240"/>
                    </a:lnTo>
                    <a:lnTo>
                      <a:pt x="141" y="240"/>
                    </a:lnTo>
                    <a:lnTo>
                      <a:pt x="136" y="240"/>
                    </a:lnTo>
                    <a:lnTo>
                      <a:pt x="136" y="240"/>
                    </a:lnTo>
                    <a:lnTo>
                      <a:pt x="136" y="236"/>
                    </a:lnTo>
                    <a:lnTo>
                      <a:pt x="136" y="236"/>
                    </a:lnTo>
                    <a:lnTo>
                      <a:pt x="136" y="236"/>
                    </a:lnTo>
                    <a:lnTo>
                      <a:pt x="136" y="236"/>
                    </a:lnTo>
                    <a:lnTo>
                      <a:pt x="136" y="236"/>
                    </a:lnTo>
                    <a:lnTo>
                      <a:pt x="132" y="231"/>
                    </a:lnTo>
                    <a:lnTo>
                      <a:pt x="132" y="231"/>
                    </a:lnTo>
                    <a:lnTo>
                      <a:pt x="136" y="227"/>
                    </a:lnTo>
                    <a:lnTo>
                      <a:pt x="136" y="227"/>
                    </a:lnTo>
                    <a:lnTo>
                      <a:pt x="136" y="227"/>
                    </a:lnTo>
                    <a:lnTo>
                      <a:pt x="136" y="231"/>
                    </a:lnTo>
                    <a:lnTo>
                      <a:pt x="136" y="231"/>
                    </a:lnTo>
                    <a:lnTo>
                      <a:pt x="136" y="231"/>
                    </a:lnTo>
                    <a:lnTo>
                      <a:pt x="136" y="227"/>
                    </a:lnTo>
                    <a:lnTo>
                      <a:pt x="136" y="227"/>
                    </a:lnTo>
                    <a:lnTo>
                      <a:pt x="136" y="222"/>
                    </a:lnTo>
                    <a:lnTo>
                      <a:pt x="136" y="222"/>
                    </a:lnTo>
                    <a:lnTo>
                      <a:pt x="136" y="218"/>
                    </a:lnTo>
                    <a:lnTo>
                      <a:pt x="132" y="218"/>
                    </a:lnTo>
                    <a:lnTo>
                      <a:pt x="132" y="218"/>
                    </a:lnTo>
                    <a:lnTo>
                      <a:pt x="132" y="218"/>
                    </a:lnTo>
                    <a:lnTo>
                      <a:pt x="127" y="218"/>
                    </a:lnTo>
                    <a:lnTo>
                      <a:pt x="132" y="218"/>
                    </a:lnTo>
                    <a:lnTo>
                      <a:pt x="132" y="213"/>
                    </a:lnTo>
                    <a:lnTo>
                      <a:pt x="132" y="213"/>
                    </a:lnTo>
                    <a:lnTo>
                      <a:pt x="132" y="213"/>
                    </a:lnTo>
                    <a:lnTo>
                      <a:pt x="132" y="213"/>
                    </a:lnTo>
                    <a:lnTo>
                      <a:pt x="132" y="213"/>
                    </a:lnTo>
                    <a:lnTo>
                      <a:pt x="132" y="213"/>
                    </a:lnTo>
                    <a:lnTo>
                      <a:pt x="132" y="213"/>
                    </a:lnTo>
                    <a:lnTo>
                      <a:pt x="127" y="213"/>
                    </a:lnTo>
                    <a:lnTo>
                      <a:pt x="127" y="213"/>
                    </a:lnTo>
                    <a:lnTo>
                      <a:pt x="127" y="213"/>
                    </a:lnTo>
                    <a:lnTo>
                      <a:pt x="127" y="209"/>
                    </a:lnTo>
                    <a:lnTo>
                      <a:pt x="127" y="209"/>
                    </a:lnTo>
                    <a:lnTo>
                      <a:pt x="127" y="209"/>
                    </a:lnTo>
                    <a:lnTo>
                      <a:pt x="123" y="204"/>
                    </a:lnTo>
                    <a:lnTo>
                      <a:pt x="123" y="218"/>
                    </a:lnTo>
                    <a:lnTo>
                      <a:pt x="118" y="218"/>
                    </a:lnTo>
                    <a:lnTo>
                      <a:pt x="118" y="222"/>
                    </a:lnTo>
                    <a:lnTo>
                      <a:pt x="118" y="227"/>
                    </a:lnTo>
                    <a:lnTo>
                      <a:pt x="118" y="227"/>
                    </a:lnTo>
                    <a:lnTo>
                      <a:pt x="118" y="227"/>
                    </a:lnTo>
                    <a:lnTo>
                      <a:pt x="118" y="227"/>
                    </a:lnTo>
                    <a:lnTo>
                      <a:pt x="123" y="231"/>
                    </a:lnTo>
                    <a:lnTo>
                      <a:pt x="123" y="231"/>
                    </a:lnTo>
                    <a:lnTo>
                      <a:pt x="123" y="231"/>
                    </a:lnTo>
                    <a:lnTo>
                      <a:pt x="123" y="236"/>
                    </a:lnTo>
                    <a:lnTo>
                      <a:pt x="123" y="236"/>
                    </a:lnTo>
                    <a:lnTo>
                      <a:pt x="123" y="240"/>
                    </a:lnTo>
                    <a:lnTo>
                      <a:pt x="127" y="245"/>
                    </a:lnTo>
                    <a:lnTo>
                      <a:pt x="127" y="240"/>
                    </a:lnTo>
                    <a:lnTo>
                      <a:pt x="127" y="240"/>
                    </a:lnTo>
                    <a:lnTo>
                      <a:pt x="132" y="240"/>
                    </a:lnTo>
                    <a:lnTo>
                      <a:pt x="132" y="240"/>
                    </a:lnTo>
                    <a:lnTo>
                      <a:pt x="132" y="245"/>
                    </a:lnTo>
                    <a:lnTo>
                      <a:pt x="132" y="245"/>
                    </a:lnTo>
                    <a:lnTo>
                      <a:pt x="132" y="245"/>
                    </a:lnTo>
                    <a:lnTo>
                      <a:pt x="132" y="245"/>
                    </a:lnTo>
                    <a:lnTo>
                      <a:pt x="136" y="249"/>
                    </a:lnTo>
                    <a:lnTo>
                      <a:pt x="136" y="254"/>
                    </a:lnTo>
                    <a:lnTo>
                      <a:pt x="136" y="254"/>
                    </a:lnTo>
                    <a:lnTo>
                      <a:pt x="136" y="259"/>
                    </a:lnTo>
                    <a:lnTo>
                      <a:pt x="136" y="259"/>
                    </a:lnTo>
                    <a:lnTo>
                      <a:pt x="132" y="263"/>
                    </a:lnTo>
                    <a:lnTo>
                      <a:pt x="127" y="268"/>
                    </a:lnTo>
                    <a:lnTo>
                      <a:pt x="127" y="268"/>
                    </a:lnTo>
                    <a:lnTo>
                      <a:pt x="127" y="268"/>
                    </a:lnTo>
                    <a:lnTo>
                      <a:pt x="127" y="268"/>
                    </a:lnTo>
                    <a:lnTo>
                      <a:pt x="127" y="272"/>
                    </a:lnTo>
                    <a:lnTo>
                      <a:pt x="123" y="272"/>
                    </a:lnTo>
                    <a:lnTo>
                      <a:pt x="127" y="272"/>
                    </a:lnTo>
                    <a:lnTo>
                      <a:pt x="132" y="272"/>
                    </a:lnTo>
                    <a:lnTo>
                      <a:pt x="141" y="263"/>
                    </a:lnTo>
                    <a:lnTo>
                      <a:pt x="145" y="263"/>
                    </a:lnTo>
                    <a:lnTo>
                      <a:pt x="150" y="249"/>
                    </a:lnTo>
                    <a:lnTo>
                      <a:pt x="150" y="254"/>
                    </a:lnTo>
                    <a:lnTo>
                      <a:pt x="154" y="254"/>
                    </a:lnTo>
                    <a:lnTo>
                      <a:pt x="154" y="254"/>
                    </a:lnTo>
                    <a:lnTo>
                      <a:pt x="159" y="254"/>
                    </a:lnTo>
                    <a:lnTo>
                      <a:pt x="163" y="249"/>
                    </a:lnTo>
                    <a:lnTo>
                      <a:pt x="163" y="249"/>
                    </a:lnTo>
                    <a:lnTo>
                      <a:pt x="163" y="249"/>
                    </a:lnTo>
                    <a:lnTo>
                      <a:pt x="168" y="249"/>
                    </a:lnTo>
                    <a:lnTo>
                      <a:pt x="172" y="249"/>
                    </a:lnTo>
                    <a:lnTo>
                      <a:pt x="172" y="249"/>
                    </a:lnTo>
                    <a:lnTo>
                      <a:pt x="177" y="249"/>
                    </a:lnTo>
                    <a:lnTo>
                      <a:pt x="172" y="254"/>
                    </a:lnTo>
                    <a:lnTo>
                      <a:pt x="172" y="254"/>
                    </a:lnTo>
                    <a:lnTo>
                      <a:pt x="172" y="254"/>
                    </a:lnTo>
                    <a:lnTo>
                      <a:pt x="172" y="254"/>
                    </a:lnTo>
                    <a:lnTo>
                      <a:pt x="172" y="254"/>
                    </a:lnTo>
                    <a:lnTo>
                      <a:pt x="177" y="254"/>
                    </a:lnTo>
                    <a:lnTo>
                      <a:pt x="177" y="259"/>
                    </a:lnTo>
                    <a:lnTo>
                      <a:pt x="177" y="259"/>
                    </a:lnTo>
                    <a:lnTo>
                      <a:pt x="172" y="263"/>
                    </a:lnTo>
                    <a:lnTo>
                      <a:pt x="172" y="263"/>
                    </a:lnTo>
                    <a:lnTo>
                      <a:pt x="172" y="263"/>
                    </a:lnTo>
                    <a:lnTo>
                      <a:pt x="168" y="263"/>
                    </a:lnTo>
                    <a:lnTo>
                      <a:pt x="168" y="263"/>
                    </a:lnTo>
                    <a:lnTo>
                      <a:pt x="168" y="268"/>
                    </a:lnTo>
                    <a:lnTo>
                      <a:pt x="168" y="268"/>
                    </a:lnTo>
                    <a:lnTo>
                      <a:pt x="168" y="272"/>
                    </a:lnTo>
                    <a:lnTo>
                      <a:pt x="172" y="272"/>
                    </a:lnTo>
                    <a:lnTo>
                      <a:pt x="172" y="277"/>
                    </a:lnTo>
                    <a:lnTo>
                      <a:pt x="172" y="277"/>
                    </a:lnTo>
                    <a:lnTo>
                      <a:pt x="177" y="272"/>
                    </a:lnTo>
                    <a:lnTo>
                      <a:pt x="182" y="272"/>
                    </a:lnTo>
                    <a:lnTo>
                      <a:pt x="182" y="272"/>
                    </a:lnTo>
                    <a:lnTo>
                      <a:pt x="182" y="272"/>
                    </a:lnTo>
                    <a:lnTo>
                      <a:pt x="182" y="272"/>
                    </a:lnTo>
                    <a:lnTo>
                      <a:pt x="191" y="268"/>
                    </a:lnTo>
                    <a:lnTo>
                      <a:pt x="191" y="268"/>
                    </a:lnTo>
                    <a:lnTo>
                      <a:pt x="191" y="268"/>
                    </a:lnTo>
                    <a:lnTo>
                      <a:pt x="191" y="263"/>
                    </a:lnTo>
                    <a:lnTo>
                      <a:pt x="191" y="263"/>
                    </a:lnTo>
                    <a:lnTo>
                      <a:pt x="195" y="259"/>
                    </a:lnTo>
                    <a:lnTo>
                      <a:pt x="195" y="259"/>
                    </a:lnTo>
                    <a:lnTo>
                      <a:pt x="195" y="254"/>
                    </a:lnTo>
                    <a:lnTo>
                      <a:pt x="195" y="254"/>
                    </a:lnTo>
                    <a:lnTo>
                      <a:pt x="195" y="245"/>
                    </a:lnTo>
                    <a:lnTo>
                      <a:pt x="191" y="245"/>
                    </a:lnTo>
                    <a:lnTo>
                      <a:pt x="186" y="240"/>
                    </a:lnTo>
                    <a:lnTo>
                      <a:pt x="182" y="240"/>
                    </a:lnTo>
                    <a:lnTo>
                      <a:pt x="177" y="245"/>
                    </a:lnTo>
                    <a:lnTo>
                      <a:pt x="172" y="245"/>
                    </a:lnTo>
                    <a:lnTo>
                      <a:pt x="172" y="245"/>
                    </a:lnTo>
                    <a:lnTo>
                      <a:pt x="168" y="240"/>
                    </a:lnTo>
                    <a:lnTo>
                      <a:pt x="168" y="240"/>
                    </a:lnTo>
                    <a:lnTo>
                      <a:pt x="168" y="240"/>
                    </a:lnTo>
                    <a:lnTo>
                      <a:pt x="168" y="236"/>
                    </a:lnTo>
                    <a:lnTo>
                      <a:pt x="172" y="240"/>
                    </a:lnTo>
                    <a:lnTo>
                      <a:pt x="172" y="236"/>
                    </a:lnTo>
                    <a:lnTo>
                      <a:pt x="172" y="236"/>
                    </a:lnTo>
                    <a:lnTo>
                      <a:pt x="177" y="236"/>
                    </a:lnTo>
                    <a:lnTo>
                      <a:pt x="177" y="236"/>
                    </a:lnTo>
                    <a:lnTo>
                      <a:pt x="177" y="231"/>
                    </a:lnTo>
                    <a:lnTo>
                      <a:pt x="182" y="231"/>
                    </a:lnTo>
                    <a:lnTo>
                      <a:pt x="177" y="231"/>
                    </a:lnTo>
                    <a:lnTo>
                      <a:pt x="168" y="227"/>
                    </a:lnTo>
                    <a:moveTo>
                      <a:pt x="95" y="41"/>
                    </a:moveTo>
                    <a:lnTo>
                      <a:pt x="95" y="41"/>
                    </a:lnTo>
                    <a:lnTo>
                      <a:pt x="95" y="41"/>
                    </a:lnTo>
                    <a:lnTo>
                      <a:pt x="95" y="41"/>
                    </a:lnTo>
                    <a:lnTo>
                      <a:pt x="95" y="41"/>
                    </a:lnTo>
                    <a:lnTo>
                      <a:pt x="95" y="41"/>
                    </a:lnTo>
                    <a:lnTo>
                      <a:pt x="100" y="32"/>
                    </a:lnTo>
                    <a:lnTo>
                      <a:pt x="100" y="32"/>
                    </a:lnTo>
                    <a:lnTo>
                      <a:pt x="100" y="32"/>
                    </a:lnTo>
                    <a:lnTo>
                      <a:pt x="100" y="32"/>
                    </a:lnTo>
                    <a:lnTo>
                      <a:pt x="100" y="32"/>
                    </a:lnTo>
                    <a:lnTo>
                      <a:pt x="100" y="32"/>
                    </a:lnTo>
                    <a:lnTo>
                      <a:pt x="104" y="27"/>
                    </a:lnTo>
                    <a:lnTo>
                      <a:pt x="104" y="27"/>
                    </a:lnTo>
                    <a:lnTo>
                      <a:pt x="100" y="27"/>
                    </a:lnTo>
                    <a:lnTo>
                      <a:pt x="100" y="27"/>
                    </a:lnTo>
                    <a:lnTo>
                      <a:pt x="100" y="27"/>
                    </a:lnTo>
                    <a:lnTo>
                      <a:pt x="100" y="23"/>
                    </a:lnTo>
                    <a:lnTo>
                      <a:pt x="100" y="23"/>
                    </a:lnTo>
                    <a:lnTo>
                      <a:pt x="104" y="18"/>
                    </a:lnTo>
                    <a:lnTo>
                      <a:pt x="104" y="18"/>
                    </a:lnTo>
                    <a:lnTo>
                      <a:pt x="104" y="18"/>
                    </a:lnTo>
                    <a:lnTo>
                      <a:pt x="104" y="14"/>
                    </a:lnTo>
                    <a:lnTo>
                      <a:pt x="104" y="14"/>
                    </a:lnTo>
                    <a:lnTo>
                      <a:pt x="104" y="14"/>
                    </a:lnTo>
                    <a:lnTo>
                      <a:pt x="104" y="9"/>
                    </a:lnTo>
                    <a:lnTo>
                      <a:pt x="104" y="9"/>
                    </a:lnTo>
                    <a:lnTo>
                      <a:pt x="109" y="5"/>
                    </a:lnTo>
                    <a:lnTo>
                      <a:pt x="109" y="5"/>
                    </a:lnTo>
                    <a:lnTo>
                      <a:pt x="113" y="9"/>
                    </a:lnTo>
                    <a:lnTo>
                      <a:pt x="113" y="5"/>
                    </a:lnTo>
                    <a:lnTo>
                      <a:pt x="118" y="5"/>
                    </a:lnTo>
                    <a:lnTo>
                      <a:pt x="118" y="0"/>
                    </a:lnTo>
                    <a:lnTo>
                      <a:pt x="118" y="0"/>
                    </a:lnTo>
                    <a:lnTo>
                      <a:pt x="118" y="0"/>
                    </a:lnTo>
                    <a:lnTo>
                      <a:pt x="123" y="0"/>
                    </a:lnTo>
                    <a:lnTo>
                      <a:pt x="123" y="0"/>
                    </a:lnTo>
                    <a:lnTo>
                      <a:pt x="123" y="0"/>
                    </a:lnTo>
                    <a:lnTo>
                      <a:pt x="123" y="0"/>
                    </a:lnTo>
                    <a:lnTo>
                      <a:pt x="123" y="5"/>
                    </a:lnTo>
                    <a:lnTo>
                      <a:pt x="127" y="5"/>
                    </a:lnTo>
                    <a:lnTo>
                      <a:pt x="127" y="9"/>
                    </a:lnTo>
                    <a:lnTo>
                      <a:pt x="123" y="9"/>
                    </a:lnTo>
                    <a:lnTo>
                      <a:pt x="123" y="14"/>
                    </a:lnTo>
                    <a:lnTo>
                      <a:pt x="123" y="14"/>
                    </a:lnTo>
                    <a:lnTo>
                      <a:pt x="123" y="9"/>
                    </a:lnTo>
                    <a:lnTo>
                      <a:pt x="123" y="9"/>
                    </a:lnTo>
                    <a:lnTo>
                      <a:pt x="118" y="9"/>
                    </a:lnTo>
                    <a:lnTo>
                      <a:pt x="123" y="14"/>
                    </a:lnTo>
                    <a:lnTo>
                      <a:pt x="123" y="14"/>
                    </a:lnTo>
                    <a:lnTo>
                      <a:pt x="123" y="14"/>
                    </a:lnTo>
                    <a:lnTo>
                      <a:pt x="123" y="18"/>
                    </a:lnTo>
                    <a:lnTo>
                      <a:pt x="123" y="18"/>
                    </a:lnTo>
                    <a:lnTo>
                      <a:pt x="123" y="23"/>
                    </a:lnTo>
                    <a:lnTo>
                      <a:pt x="118" y="23"/>
                    </a:lnTo>
                    <a:lnTo>
                      <a:pt x="113" y="32"/>
                    </a:lnTo>
                    <a:lnTo>
                      <a:pt x="109" y="32"/>
                    </a:lnTo>
                    <a:lnTo>
                      <a:pt x="109" y="36"/>
                    </a:lnTo>
                    <a:lnTo>
                      <a:pt x="109" y="36"/>
                    </a:lnTo>
                    <a:lnTo>
                      <a:pt x="109" y="36"/>
                    </a:lnTo>
                    <a:lnTo>
                      <a:pt x="109" y="36"/>
                    </a:lnTo>
                    <a:lnTo>
                      <a:pt x="113" y="36"/>
                    </a:lnTo>
                    <a:lnTo>
                      <a:pt x="109" y="41"/>
                    </a:lnTo>
                    <a:lnTo>
                      <a:pt x="109" y="41"/>
                    </a:lnTo>
                    <a:lnTo>
                      <a:pt x="109" y="41"/>
                    </a:lnTo>
                    <a:lnTo>
                      <a:pt x="109" y="41"/>
                    </a:lnTo>
                    <a:lnTo>
                      <a:pt x="109" y="45"/>
                    </a:lnTo>
                    <a:lnTo>
                      <a:pt x="109" y="45"/>
                    </a:lnTo>
                    <a:lnTo>
                      <a:pt x="109" y="45"/>
                    </a:lnTo>
                    <a:lnTo>
                      <a:pt x="109" y="45"/>
                    </a:lnTo>
                    <a:lnTo>
                      <a:pt x="104" y="50"/>
                    </a:lnTo>
                    <a:lnTo>
                      <a:pt x="104" y="50"/>
                    </a:lnTo>
                    <a:lnTo>
                      <a:pt x="100" y="50"/>
                    </a:lnTo>
                    <a:lnTo>
                      <a:pt x="100" y="45"/>
                    </a:lnTo>
                    <a:lnTo>
                      <a:pt x="104" y="45"/>
                    </a:lnTo>
                    <a:lnTo>
                      <a:pt x="104" y="45"/>
                    </a:lnTo>
                    <a:lnTo>
                      <a:pt x="104" y="41"/>
                    </a:lnTo>
                    <a:lnTo>
                      <a:pt x="100" y="45"/>
                    </a:lnTo>
                    <a:lnTo>
                      <a:pt x="100" y="41"/>
                    </a:lnTo>
                    <a:lnTo>
                      <a:pt x="100" y="41"/>
                    </a:lnTo>
                    <a:lnTo>
                      <a:pt x="100" y="41"/>
                    </a:lnTo>
                    <a:lnTo>
                      <a:pt x="104" y="36"/>
                    </a:lnTo>
                    <a:lnTo>
                      <a:pt x="100" y="36"/>
                    </a:lnTo>
                    <a:lnTo>
                      <a:pt x="100" y="41"/>
                    </a:lnTo>
                    <a:lnTo>
                      <a:pt x="100" y="41"/>
                    </a:lnTo>
                    <a:lnTo>
                      <a:pt x="100" y="41"/>
                    </a:lnTo>
                    <a:lnTo>
                      <a:pt x="95" y="41"/>
                    </a:lnTo>
                    <a:lnTo>
                      <a:pt x="95" y="41"/>
                    </a:lnTo>
                    <a:moveTo>
                      <a:pt x="86" y="68"/>
                    </a:moveTo>
                    <a:lnTo>
                      <a:pt x="86" y="68"/>
                    </a:lnTo>
                    <a:lnTo>
                      <a:pt x="86" y="64"/>
                    </a:lnTo>
                    <a:lnTo>
                      <a:pt x="86" y="59"/>
                    </a:lnTo>
                    <a:lnTo>
                      <a:pt x="86" y="59"/>
                    </a:lnTo>
                    <a:lnTo>
                      <a:pt x="86" y="54"/>
                    </a:lnTo>
                    <a:lnTo>
                      <a:pt x="91" y="45"/>
                    </a:lnTo>
                    <a:lnTo>
                      <a:pt x="91" y="45"/>
                    </a:lnTo>
                    <a:lnTo>
                      <a:pt x="91" y="45"/>
                    </a:lnTo>
                    <a:lnTo>
                      <a:pt x="91" y="45"/>
                    </a:lnTo>
                    <a:lnTo>
                      <a:pt x="91" y="45"/>
                    </a:lnTo>
                    <a:lnTo>
                      <a:pt x="91" y="45"/>
                    </a:lnTo>
                    <a:lnTo>
                      <a:pt x="91" y="50"/>
                    </a:lnTo>
                    <a:lnTo>
                      <a:pt x="91" y="50"/>
                    </a:lnTo>
                    <a:lnTo>
                      <a:pt x="95" y="45"/>
                    </a:lnTo>
                    <a:lnTo>
                      <a:pt x="95" y="45"/>
                    </a:lnTo>
                    <a:lnTo>
                      <a:pt x="100" y="50"/>
                    </a:lnTo>
                    <a:lnTo>
                      <a:pt x="100" y="50"/>
                    </a:lnTo>
                    <a:lnTo>
                      <a:pt x="100" y="50"/>
                    </a:lnTo>
                    <a:lnTo>
                      <a:pt x="100" y="50"/>
                    </a:lnTo>
                    <a:lnTo>
                      <a:pt x="100" y="50"/>
                    </a:lnTo>
                    <a:lnTo>
                      <a:pt x="104" y="50"/>
                    </a:lnTo>
                    <a:lnTo>
                      <a:pt x="104" y="50"/>
                    </a:lnTo>
                    <a:lnTo>
                      <a:pt x="104" y="50"/>
                    </a:lnTo>
                    <a:lnTo>
                      <a:pt x="100" y="59"/>
                    </a:lnTo>
                    <a:lnTo>
                      <a:pt x="100" y="59"/>
                    </a:lnTo>
                    <a:lnTo>
                      <a:pt x="100" y="59"/>
                    </a:lnTo>
                    <a:lnTo>
                      <a:pt x="100" y="59"/>
                    </a:lnTo>
                    <a:lnTo>
                      <a:pt x="100" y="59"/>
                    </a:lnTo>
                    <a:lnTo>
                      <a:pt x="95" y="68"/>
                    </a:lnTo>
                    <a:lnTo>
                      <a:pt x="95" y="68"/>
                    </a:lnTo>
                    <a:lnTo>
                      <a:pt x="95" y="68"/>
                    </a:lnTo>
                    <a:lnTo>
                      <a:pt x="91" y="73"/>
                    </a:lnTo>
                    <a:lnTo>
                      <a:pt x="86" y="77"/>
                    </a:lnTo>
                    <a:lnTo>
                      <a:pt x="86" y="73"/>
                    </a:lnTo>
                    <a:lnTo>
                      <a:pt x="86" y="73"/>
                    </a:lnTo>
                    <a:lnTo>
                      <a:pt x="86" y="73"/>
                    </a:lnTo>
                    <a:lnTo>
                      <a:pt x="86" y="73"/>
                    </a:lnTo>
                    <a:lnTo>
                      <a:pt x="86" y="68"/>
                    </a:lnTo>
                    <a:moveTo>
                      <a:pt x="132" y="122"/>
                    </a:moveTo>
                    <a:lnTo>
                      <a:pt x="132" y="122"/>
                    </a:lnTo>
                    <a:lnTo>
                      <a:pt x="132" y="122"/>
                    </a:lnTo>
                    <a:lnTo>
                      <a:pt x="132" y="122"/>
                    </a:lnTo>
                    <a:lnTo>
                      <a:pt x="132" y="122"/>
                    </a:lnTo>
                    <a:lnTo>
                      <a:pt x="132" y="122"/>
                    </a:lnTo>
                    <a:lnTo>
                      <a:pt x="132" y="122"/>
                    </a:lnTo>
                    <a:lnTo>
                      <a:pt x="132" y="122"/>
                    </a:lnTo>
                    <a:lnTo>
                      <a:pt x="132" y="118"/>
                    </a:lnTo>
                    <a:lnTo>
                      <a:pt x="132" y="118"/>
                    </a:lnTo>
                    <a:lnTo>
                      <a:pt x="132" y="118"/>
                    </a:lnTo>
                    <a:lnTo>
                      <a:pt x="132" y="113"/>
                    </a:lnTo>
                    <a:lnTo>
                      <a:pt x="136" y="113"/>
                    </a:lnTo>
                    <a:lnTo>
                      <a:pt x="136" y="113"/>
                    </a:lnTo>
                    <a:lnTo>
                      <a:pt x="136" y="109"/>
                    </a:lnTo>
                    <a:lnTo>
                      <a:pt x="136" y="109"/>
                    </a:lnTo>
                    <a:lnTo>
                      <a:pt x="136" y="109"/>
                    </a:lnTo>
                    <a:lnTo>
                      <a:pt x="141" y="113"/>
                    </a:lnTo>
                    <a:lnTo>
                      <a:pt x="145" y="113"/>
                    </a:lnTo>
                    <a:lnTo>
                      <a:pt x="145" y="113"/>
                    </a:lnTo>
                    <a:lnTo>
                      <a:pt x="145" y="118"/>
                    </a:lnTo>
                    <a:lnTo>
                      <a:pt x="141" y="118"/>
                    </a:lnTo>
                    <a:lnTo>
                      <a:pt x="145" y="118"/>
                    </a:lnTo>
                    <a:lnTo>
                      <a:pt x="145" y="118"/>
                    </a:lnTo>
                    <a:lnTo>
                      <a:pt x="145" y="118"/>
                    </a:lnTo>
                    <a:lnTo>
                      <a:pt x="145" y="118"/>
                    </a:lnTo>
                    <a:lnTo>
                      <a:pt x="145" y="118"/>
                    </a:lnTo>
                    <a:lnTo>
                      <a:pt x="145" y="122"/>
                    </a:lnTo>
                    <a:lnTo>
                      <a:pt x="141" y="122"/>
                    </a:lnTo>
                    <a:lnTo>
                      <a:pt x="141" y="122"/>
                    </a:lnTo>
                    <a:lnTo>
                      <a:pt x="145" y="122"/>
                    </a:lnTo>
                    <a:lnTo>
                      <a:pt x="145" y="122"/>
                    </a:lnTo>
                    <a:lnTo>
                      <a:pt x="145" y="127"/>
                    </a:lnTo>
                    <a:lnTo>
                      <a:pt x="141" y="127"/>
                    </a:lnTo>
                    <a:lnTo>
                      <a:pt x="141" y="127"/>
                    </a:lnTo>
                    <a:lnTo>
                      <a:pt x="136" y="127"/>
                    </a:lnTo>
                    <a:lnTo>
                      <a:pt x="136" y="132"/>
                    </a:lnTo>
                    <a:lnTo>
                      <a:pt x="136" y="132"/>
                    </a:lnTo>
                    <a:lnTo>
                      <a:pt x="136" y="127"/>
                    </a:lnTo>
                    <a:lnTo>
                      <a:pt x="136" y="127"/>
                    </a:lnTo>
                    <a:lnTo>
                      <a:pt x="136" y="127"/>
                    </a:lnTo>
                    <a:lnTo>
                      <a:pt x="132" y="122"/>
                    </a:lnTo>
                    <a:moveTo>
                      <a:pt x="113" y="168"/>
                    </a:moveTo>
                    <a:lnTo>
                      <a:pt x="113" y="168"/>
                    </a:lnTo>
                    <a:lnTo>
                      <a:pt x="113" y="168"/>
                    </a:lnTo>
                    <a:lnTo>
                      <a:pt x="113" y="168"/>
                    </a:lnTo>
                    <a:lnTo>
                      <a:pt x="113" y="163"/>
                    </a:lnTo>
                    <a:lnTo>
                      <a:pt x="113" y="163"/>
                    </a:lnTo>
                    <a:lnTo>
                      <a:pt x="118" y="168"/>
                    </a:lnTo>
                    <a:lnTo>
                      <a:pt x="113" y="172"/>
                    </a:lnTo>
                    <a:lnTo>
                      <a:pt x="113" y="172"/>
                    </a:lnTo>
                    <a:lnTo>
                      <a:pt x="109" y="177"/>
                    </a:lnTo>
                    <a:lnTo>
                      <a:pt x="113" y="177"/>
                    </a:lnTo>
                    <a:lnTo>
                      <a:pt x="109" y="177"/>
                    </a:lnTo>
                    <a:lnTo>
                      <a:pt x="109" y="177"/>
                    </a:lnTo>
                    <a:lnTo>
                      <a:pt x="109" y="177"/>
                    </a:lnTo>
                    <a:lnTo>
                      <a:pt x="104" y="186"/>
                    </a:lnTo>
                    <a:lnTo>
                      <a:pt x="100" y="190"/>
                    </a:lnTo>
                    <a:lnTo>
                      <a:pt x="95" y="190"/>
                    </a:lnTo>
                    <a:lnTo>
                      <a:pt x="91" y="190"/>
                    </a:lnTo>
                    <a:lnTo>
                      <a:pt x="91" y="190"/>
                    </a:lnTo>
                    <a:lnTo>
                      <a:pt x="91" y="190"/>
                    </a:lnTo>
                    <a:lnTo>
                      <a:pt x="95" y="190"/>
                    </a:lnTo>
                    <a:lnTo>
                      <a:pt x="95" y="186"/>
                    </a:lnTo>
                    <a:lnTo>
                      <a:pt x="95" y="186"/>
                    </a:lnTo>
                    <a:lnTo>
                      <a:pt x="95" y="186"/>
                    </a:lnTo>
                    <a:lnTo>
                      <a:pt x="95" y="186"/>
                    </a:lnTo>
                    <a:lnTo>
                      <a:pt x="95" y="186"/>
                    </a:lnTo>
                    <a:lnTo>
                      <a:pt x="95" y="186"/>
                    </a:lnTo>
                    <a:lnTo>
                      <a:pt x="95" y="186"/>
                    </a:lnTo>
                    <a:lnTo>
                      <a:pt x="100" y="186"/>
                    </a:lnTo>
                    <a:lnTo>
                      <a:pt x="95" y="181"/>
                    </a:lnTo>
                    <a:lnTo>
                      <a:pt x="100" y="181"/>
                    </a:lnTo>
                    <a:lnTo>
                      <a:pt x="100" y="177"/>
                    </a:lnTo>
                    <a:lnTo>
                      <a:pt x="104" y="172"/>
                    </a:lnTo>
                    <a:lnTo>
                      <a:pt x="104" y="172"/>
                    </a:lnTo>
                    <a:lnTo>
                      <a:pt x="113" y="168"/>
                    </a:lnTo>
                    <a:lnTo>
                      <a:pt x="113" y="168"/>
                    </a:lnTo>
                    <a:lnTo>
                      <a:pt x="113" y="168"/>
                    </a:lnTo>
                    <a:lnTo>
                      <a:pt x="113" y="168"/>
                    </a:lnTo>
                    <a:moveTo>
                      <a:pt x="64" y="213"/>
                    </a:moveTo>
                    <a:lnTo>
                      <a:pt x="64" y="213"/>
                    </a:lnTo>
                    <a:lnTo>
                      <a:pt x="64" y="218"/>
                    </a:lnTo>
                    <a:lnTo>
                      <a:pt x="59" y="213"/>
                    </a:lnTo>
                    <a:lnTo>
                      <a:pt x="59" y="218"/>
                    </a:lnTo>
                    <a:lnTo>
                      <a:pt x="59" y="218"/>
                    </a:lnTo>
                    <a:lnTo>
                      <a:pt x="59" y="222"/>
                    </a:lnTo>
                    <a:lnTo>
                      <a:pt x="59" y="222"/>
                    </a:lnTo>
                    <a:lnTo>
                      <a:pt x="59" y="222"/>
                    </a:lnTo>
                    <a:lnTo>
                      <a:pt x="59" y="227"/>
                    </a:lnTo>
                    <a:lnTo>
                      <a:pt x="55" y="227"/>
                    </a:lnTo>
                    <a:lnTo>
                      <a:pt x="55" y="227"/>
                    </a:lnTo>
                    <a:lnTo>
                      <a:pt x="55" y="227"/>
                    </a:lnTo>
                    <a:lnTo>
                      <a:pt x="55" y="227"/>
                    </a:lnTo>
                    <a:lnTo>
                      <a:pt x="55" y="227"/>
                    </a:lnTo>
                    <a:lnTo>
                      <a:pt x="55" y="231"/>
                    </a:lnTo>
                    <a:lnTo>
                      <a:pt x="50" y="227"/>
                    </a:lnTo>
                    <a:lnTo>
                      <a:pt x="50" y="227"/>
                    </a:lnTo>
                    <a:lnTo>
                      <a:pt x="50" y="222"/>
                    </a:lnTo>
                    <a:lnTo>
                      <a:pt x="55" y="218"/>
                    </a:lnTo>
                    <a:lnTo>
                      <a:pt x="55" y="218"/>
                    </a:lnTo>
                    <a:lnTo>
                      <a:pt x="50" y="213"/>
                    </a:lnTo>
                    <a:lnTo>
                      <a:pt x="50" y="213"/>
                    </a:lnTo>
                    <a:lnTo>
                      <a:pt x="45" y="213"/>
                    </a:lnTo>
                    <a:lnTo>
                      <a:pt x="45" y="213"/>
                    </a:lnTo>
                    <a:lnTo>
                      <a:pt x="50" y="213"/>
                    </a:lnTo>
                    <a:lnTo>
                      <a:pt x="50" y="213"/>
                    </a:lnTo>
                    <a:lnTo>
                      <a:pt x="50" y="209"/>
                    </a:lnTo>
                    <a:lnTo>
                      <a:pt x="55" y="213"/>
                    </a:lnTo>
                    <a:lnTo>
                      <a:pt x="55" y="209"/>
                    </a:lnTo>
                    <a:lnTo>
                      <a:pt x="55" y="204"/>
                    </a:lnTo>
                    <a:lnTo>
                      <a:pt x="55" y="204"/>
                    </a:lnTo>
                    <a:lnTo>
                      <a:pt x="55" y="204"/>
                    </a:lnTo>
                    <a:lnTo>
                      <a:pt x="59" y="204"/>
                    </a:lnTo>
                    <a:lnTo>
                      <a:pt x="59" y="209"/>
                    </a:lnTo>
                    <a:lnTo>
                      <a:pt x="59" y="204"/>
                    </a:lnTo>
                    <a:lnTo>
                      <a:pt x="59" y="204"/>
                    </a:lnTo>
                    <a:lnTo>
                      <a:pt x="59" y="200"/>
                    </a:lnTo>
                    <a:lnTo>
                      <a:pt x="59" y="200"/>
                    </a:lnTo>
                    <a:lnTo>
                      <a:pt x="64" y="195"/>
                    </a:lnTo>
                    <a:lnTo>
                      <a:pt x="64" y="190"/>
                    </a:lnTo>
                    <a:lnTo>
                      <a:pt x="64" y="190"/>
                    </a:lnTo>
                    <a:lnTo>
                      <a:pt x="64" y="190"/>
                    </a:lnTo>
                    <a:lnTo>
                      <a:pt x="64" y="190"/>
                    </a:lnTo>
                    <a:lnTo>
                      <a:pt x="64" y="195"/>
                    </a:lnTo>
                    <a:lnTo>
                      <a:pt x="64" y="195"/>
                    </a:lnTo>
                    <a:lnTo>
                      <a:pt x="64" y="195"/>
                    </a:lnTo>
                    <a:lnTo>
                      <a:pt x="64" y="200"/>
                    </a:lnTo>
                    <a:lnTo>
                      <a:pt x="64" y="200"/>
                    </a:lnTo>
                    <a:lnTo>
                      <a:pt x="59" y="204"/>
                    </a:lnTo>
                    <a:lnTo>
                      <a:pt x="59" y="204"/>
                    </a:lnTo>
                    <a:lnTo>
                      <a:pt x="59" y="204"/>
                    </a:lnTo>
                    <a:lnTo>
                      <a:pt x="59" y="209"/>
                    </a:lnTo>
                    <a:lnTo>
                      <a:pt x="59" y="209"/>
                    </a:lnTo>
                    <a:lnTo>
                      <a:pt x="68" y="209"/>
                    </a:lnTo>
                    <a:lnTo>
                      <a:pt x="68" y="209"/>
                    </a:lnTo>
                    <a:lnTo>
                      <a:pt x="68" y="213"/>
                    </a:lnTo>
                    <a:lnTo>
                      <a:pt x="64" y="213"/>
                    </a:lnTo>
                    <a:moveTo>
                      <a:pt x="32" y="249"/>
                    </a:moveTo>
                    <a:lnTo>
                      <a:pt x="32" y="249"/>
                    </a:lnTo>
                    <a:lnTo>
                      <a:pt x="32" y="249"/>
                    </a:lnTo>
                    <a:lnTo>
                      <a:pt x="27" y="245"/>
                    </a:lnTo>
                    <a:lnTo>
                      <a:pt x="23" y="245"/>
                    </a:lnTo>
                    <a:lnTo>
                      <a:pt x="23" y="245"/>
                    </a:lnTo>
                    <a:lnTo>
                      <a:pt x="23" y="245"/>
                    </a:lnTo>
                    <a:lnTo>
                      <a:pt x="18" y="245"/>
                    </a:lnTo>
                    <a:lnTo>
                      <a:pt x="18" y="245"/>
                    </a:lnTo>
                    <a:lnTo>
                      <a:pt x="18" y="249"/>
                    </a:lnTo>
                    <a:lnTo>
                      <a:pt x="18" y="249"/>
                    </a:lnTo>
                    <a:lnTo>
                      <a:pt x="18" y="249"/>
                    </a:lnTo>
                    <a:lnTo>
                      <a:pt x="18" y="249"/>
                    </a:lnTo>
                    <a:lnTo>
                      <a:pt x="18" y="249"/>
                    </a:lnTo>
                    <a:lnTo>
                      <a:pt x="18" y="254"/>
                    </a:lnTo>
                    <a:lnTo>
                      <a:pt x="18" y="254"/>
                    </a:lnTo>
                    <a:lnTo>
                      <a:pt x="18" y="254"/>
                    </a:lnTo>
                    <a:lnTo>
                      <a:pt x="14" y="249"/>
                    </a:lnTo>
                    <a:lnTo>
                      <a:pt x="14" y="249"/>
                    </a:lnTo>
                    <a:lnTo>
                      <a:pt x="5" y="249"/>
                    </a:lnTo>
                    <a:lnTo>
                      <a:pt x="5" y="249"/>
                    </a:lnTo>
                    <a:lnTo>
                      <a:pt x="0" y="249"/>
                    </a:lnTo>
                    <a:lnTo>
                      <a:pt x="0" y="245"/>
                    </a:lnTo>
                    <a:lnTo>
                      <a:pt x="5" y="245"/>
                    </a:lnTo>
                    <a:lnTo>
                      <a:pt x="0" y="245"/>
                    </a:lnTo>
                    <a:lnTo>
                      <a:pt x="0" y="245"/>
                    </a:lnTo>
                    <a:lnTo>
                      <a:pt x="5" y="240"/>
                    </a:lnTo>
                    <a:lnTo>
                      <a:pt x="5" y="240"/>
                    </a:lnTo>
                    <a:lnTo>
                      <a:pt x="5" y="240"/>
                    </a:lnTo>
                    <a:lnTo>
                      <a:pt x="5" y="240"/>
                    </a:lnTo>
                    <a:lnTo>
                      <a:pt x="5" y="245"/>
                    </a:lnTo>
                    <a:lnTo>
                      <a:pt x="5" y="245"/>
                    </a:lnTo>
                    <a:lnTo>
                      <a:pt x="5" y="245"/>
                    </a:lnTo>
                    <a:lnTo>
                      <a:pt x="5" y="240"/>
                    </a:lnTo>
                    <a:lnTo>
                      <a:pt x="5" y="240"/>
                    </a:lnTo>
                    <a:lnTo>
                      <a:pt x="9" y="240"/>
                    </a:lnTo>
                    <a:lnTo>
                      <a:pt x="9" y="236"/>
                    </a:lnTo>
                    <a:lnTo>
                      <a:pt x="9" y="236"/>
                    </a:lnTo>
                    <a:lnTo>
                      <a:pt x="5" y="236"/>
                    </a:lnTo>
                    <a:lnTo>
                      <a:pt x="5" y="236"/>
                    </a:lnTo>
                    <a:lnTo>
                      <a:pt x="5" y="236"/>
                    </a:lnTo>
                    <a:lnTo>
                      <a:pt x="5" y="236"/>
                    </a:lnTo>
                    <a:lnTo>
                      <a:pt x="5" y="231"/>
                    </a:lnTo>
                    <a:lnTo>
                      <a:pt x="9" y="231"/>
                    </a:lnTo>
                    <a:lnTo>
                      <a:pt x="9" y="231"/>
                    </a:lnTo>
                    <a:lnTo>
                      <a:pt x="9" y="227"/>
                    </a:lnTo>
                    <a:lnTo>
                      <a:pt x="9" y="227"/>
                    </a:lnTo>
                    <a:lnTo>
                      <a:pt x="9" y="227"/>
                    </a:lnTo>
                    <a:lnTo>
                      <a:pt x="14" y="231"/>
                    </a:lnTo>
                    <a:lnTo>
                      <a:pt x="14" y="231"/>
                    </a:lnTo>
                    <a:lnTo>
                      <a:pt x="14" y="231"/>
                    </a:lnTo>
                    <a:lnTo>
                      <a:pt x="14" y="231"/>
                    </a:lnTo>
                    <a:lnTo>
                      <a:pt x="14" y="231"/>
                    </a:lnTo>
                    <a:lnTo>
                      <a:pt x="14" y="231"/>
                    </a:lnTo>
                    <a:lnTo>
                      <a:pt x="18" y="231"/>
                    </a:lnTo>
                    <a:lnTo>
                      <a:pt x="23" y="227"/>
                    </a:lnTo>
                    <a:lnTo>
                      <a:pt x="27" y="227"/>
                    </a:lnTo>
                    <a:lnTo>
                      <a:pt x="27" y="231"/>
                    </a:lnTo>
                    <a:lnTo>
                      <a:pt x="27" y="231"/>
                    </a:lnTo>
                    <a:lnTo>
                      <a:pt x="27" y="231"/>
                    </a:lnTo>
                    <a:lnTo>
                      <a:pt x="27" y="231"/>
                    </a:lnTo>
                    <a:lnTo>
                      <a:pt x="27" y="231"/>
                    </a:lnTo>
                    <a:lnTo>
                      <a:pt x="27" y="231"/>
                    </a:lnTo>
                    <a:lnTo>
                      <a:pt x="27" y="236"/>
                    </a:lnTo>
                    <a:lnTo>
                      <a:pt x="27" y="236"/>
                    </a:lnTo>
                    <a:lnTo>
                      <a:pt x="32" y="240"/>
                    </a:lnTo>
                    <a:lnTo>
                      <a:pt x="32" y="240"/>
                    </a:lnTo>
                    <a:lnTo>
                      <a:pt x="32" y="245"/>
                    </a:lnTo>
                    <a:lnTo>
                      <a:pt x="32" y="249"/>
                    </a:lnTo>
                    <a:lnTo>
                      <a:pt x="32" y="249"/>
                    </a:lnTo>
                    <a:lnTo>
                      <a:pt x="32" y="249"/>
                    </a:lnTo>
                    <a:lnTo>
                      <a:pt x="32" y="24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5" name="Freeform 13"/>
              <p:cNvSpPr>
                <a:spLocks/>
              </p:cNvSpPr>
              <p:nvPr/>
            </p:nvSpPr>
            <p:spPr bwMode="auto">
              <a:xfrm>
                <a:off x="1612901" y="2974975"/>
                <a:ext cx="130175" cy="128587"/>
              </a:xfrm>
              <a:custGeom>
                <a:avLst/>
                <a:gdLst>
                  <a:gd name="T0" fmla="*/ 59 w 82"/>
                  <a:gd name="T1" fmla="*/ 59 h 81"/>
                  <a:gd name="T2" fmla="*/ 59 w 82"/>
                  <a:gd name="T3" fmla="*/ 59 h 81"/>
                  <a:gd name="T4" fmla="*/ 50 w 82"/>
                  <a:gd name="T5" fmla="*/ 54 h 81"/>
                  <a:gd name="T6" fmla="*/ 41 w 82"/>
                  <a:gd name="T7" fmla="*/ 59 h 81"/>
                  <a:gd name="T8" fmla="*/ 36 w 82"/>
                  <a:gd name="T9" fmla="*/ 59 h 81"/>
                  <a:gd name="T10" fmla="*/ 46 w 82"/>
                  <a:gd name="T11" fmla="*/ 77 h 81"/>
                  <a:gd name="T12" fmla="*/ 46 w 82"/>
                  <a:gd name="T13" fmla="*/ 81 h 81"/>
                  <a:gd name="T14" fmla="*/ 27 w 82"/>
                  <a:gd name="T15" fmla="*/ 77 h 81"/>
                  <a:gd name="T16" fmla="*/ 23 w 82"/>
                  <a:gd name="T17" fmla="*/ 68 h 81"/>
                  <a:gd name="T18" fmla="*/ 14 w 82"/>
                  <a:gd name="T19" fmla="*/ 59 h 81"/>
                  <a:gd name="T20" fmla="*/ 14 w 82"/>
                  <a:gd name="T21" fmla="*/ 54 h 81"/>
                  <a:gd name="T22" fmla="*/ 14 w 82"/>
                  <a:gd name="T23" fmla="*/ 50 h 81"/>
                  <a:gd name="T24" fmla="*/ 5 w 82"/>
                  <a:gd name="T25" fmla="*/ 45 h 81"/>
                  <a:gd name="T26" fmla="*/ 0 w 82"/>
                  <a:gd name="T27" fmla="*/ 40 h 81"/>
                  <a:gd name="T28" fmla="*/ 0 w 82"/>
                  <a:gd name="T29" fmla="*/ 31 h 81"/>
                  <a:gd name="T30" fmla="*/ 5 w 82"/>
                  <a:gd name="T31" fmla="*/ 27 h 81"/>
                  <a:gd name="T32" fmla="*/ 5 w 82"/>
                  <a:gd name="T33" fmla="*/ 31 h 81"/>
                  <a:gd name="T34" fmla="*/ 9 w 82"/>
                  <a:gd name="T35" fmla="*/ 36 h 81"/>
                  <a:gd name="T36" fmla="*/ 9 w 82"/>
                  <a:gd name="T37" fmla="*/ 27 h 81"/>
                  <a:gd name="T38" fmla="*/ 14 w 82"/>
                  <a:gd name="T39" fmla="*/ 22 h 81"/>
                  <a:gd name="T40" fmla="*/ 5 w 82"/>
                  <a:gd name="T41" fmla="*/ 13 h 81"/>
                  <a:gd name="T42" fmla="*/ 9 w 82"/>
                  <a:gd name="T43" fmla="*/ 9 h 81"/>
                  <a:gd name="T44" fmla="*/ 9 w 82"/>
                  <a:gd name="T45" fmla="*/ 13 h 81"/>
                  <a:gd name="T46" fmla="*/ 14 w 82"/>
                  <a:gd name="T47" fmla="*/ 13 h 81"/>
                  <a:gd name="T48" fmla="*/ 9 w 82"/>
                  <a:gd name="T49" fmla="*/ 4 h 81"/>
                  <a:gd name="T50" fmla="*/ 14 w 82"/>
                  <a:gd name="T51" fmla="*/ 4 h 81"/>
                  <a:gd name="T52" fmla="*/ 23 w 82"/>
                  <a:gd name="T53" fmla="*/ 9 h 81"/>
                  <a:gd name="T54" fmla="*/ 23 w 82"/>
                  <a:gd name="T55" fmla="*/ 13 h 81"/>
                  <a:gd name="T56" fmla="*/ 23 w 82"/>
                  <a:gd name="T57" fmla="*/ 13 h 81"/>
                  <a:gd name="T58" fmla="*/ 27 w 82"/>
                  <a:gd name="T59" fmla="*/ 13 h 81"/>
                  <a:gd name="T60" fmla="*/ 32 w 82"/>
                  <a:gd name="T61" fmla="*/ 13 h 81"/>
                  <a:gd name="T62" fmla="*/ 46 w 82"/>
                  <a:gd name="T63" fmla="*/ 18 h 81"/>
                  <a:gd name="T64" fmla="*/ 55 w 82"/>
                  <a:gd name="T65" fmla="*/ 18 h 81"/>
                  <a:gd name="T66" fmla="*/ 64 w 82"/>
                  <a:gd name="T67" fmla="*/ 22 h 81"/>
                  <a:gd name="T68" fmla="*/ 68 w 82"/>
                  <a:gd name="T69" fmla="*/ 27 h 81"/>
                  <a:gd name="T70" fmla="*/ 73 w 82"/>
                  <a:gd name="T71" fmla="*/ 27 h 81"/>
                  <a:gd name="T72" fmla="*/ 82 w 82"/>
                  <a:gd name="T73" fmla="*/ 27 h 81"/>
                  <a:gd name="T74" fmla="*/ 82 w 82"/>
                  <a:gd name="T75" fmla="*/ 27 h 81"/>
                  <a:gd name="T76" fmla="*/ 82 w 82"/>
                  <a:gd name="T77" fmla="*/ 36 h 81"/>
                  <a:gd name="T78" fmla="*/ 82 w 82"/>
                  <a:gd name="T79" fmla="*/ 36 h 81"/>
                  <a:gd name="T80" fmla="*/ 77 w 82"/>
                  <a:gd name="T81" fmla="*/ 40 h 81"/>
                  <a:gd name="T82" fmla="*/ 73 w 82"/>
                  <a:gd name="T83" fmla="*/ 45 h 81"/>
                  <a:gd name="T84" fmla="*/ 68 w 82"/>
                  <a:gd name="T85" fmla="*/ 45 h 81"/>
                  <a:gd name="T86" fmla="*/ 64 w 82"/>
                  <a:gd name="T87" fmla="*/ 45 h 81"/>
                  <a:gd name="T88" fmla="*/ 64 w 82"/>
                  <a:gd name="T89" fmla="*/ 50 h 81"/>
                  <a:gd name="T90" fmla="*/ 59 w 82"/>
                  <a:gd name="T91" fmla="*/ 5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81">
                    <a:moveTo>
                      <a:pt x="59" y="54"/>
                    </a:moveTo>
                    <a:lnTo>
                      <a:pt x="59" y="54"/>
                    </a:lnTo>
                    <a:lnTo>
                      <a:pt x="59" y="59"/>
                    </a:lnTo>
                    <a:lnTo>
                      <a:pt x="59" y="59"/>
                    </a:lnTo>
                    <a:lnTo>
                      <a:pt x="59" y="59"/>
                    </a:lnTo>
                    <a:lnTo>
                      <a:pt x="59" y="59"/>
                    </a:lnTo>
                    <a:lnTo>
                      <a:pt x="55" y="59"/>
                    </a:lnTo>
                    <a:lnTo>
                      <a:pt x="55" y="54"/>
                    </a:lnTo>
                    <a:lnTo>
                      <a:pt x="50" y="54"/>
                    </a:lnTo>
                    <a:lnTo>
                      <a:pt x="50" y="50"/>
                    </a:lnTo>
                    <a:lnTo>
                      <a:pt x="46" y="54"/>
                    </a:lnTo>
                    <a:lnTo>
                      <a:pt x="41" y="59"/>
                    </a:lnTo>
                    <a:lnTo>
                      <a:pt x="41" y="59"/>
                    </a:lnTo>
                    <a:lnTo>
                      <a:pt x="36" y="59"/>
                    </a:lnTo>
                    <a:lnTo>
                      <a:pt x="36" y="59"/>
                    </a:lnTo>
                    <a:lnTo>
                      <a:pt x="36" y="63"/>
                    </a:lnTo>
                    <a:lnTo>
                      <a:pt x="41" y="68"/>
                    </a:lnTo>
                    <a:lnTo>
                      <a:pt x="46" y="77"/>
                    </a:lnTo>
                    <a:lnTo>
                      <a:pt x="46" y="81"/>
                    </a:lnTo>
                    <a:lnTo>
                      <a:pt x="46" y="81"/>
                    </a:lnTo>
                    <a:lnTo>
                      <a:pt x="46" y="81"/>
                    </a:lnTo>
                    <a:lnTo>
                      <a:pt x="41" y="81"/>
                    </a:lnTo>
                    <a:lnTo>
                      <a:pt x="32" y="77"/>
                    </a:lnTo>
                    <a:lnTo>
                      <a:pt x="27" y="77"/>
                    </a:lnTo>
                    <a:lnTo>
                      <a:pt x="23" y="72"/>
                    </a:lnTo>
                    <a:lnTo>
                      <a:pt x="23" y="72"/>
                    </a:lnTo>
                    <a:lnTo>
                      <a:pt x="23" y="68"/>
                    </a:lnTo>
                    <a:lnTo>
                      <a:pt x="14" y="63"/>
                    </a:lnTo>
                    <a:lnTo>
                      <a:pt x="14" y="59"/>
                    </a:lnTo>
                    <a:lnTo>
                      <a:pt x="14" y="59"/>
                    </a:lnTo>
                    <a:lnTo>
                      <a:pt x="14" y="59"/>
                    </a:lnTo>
                    <a:lnTo>
                      <a:pt x="14" y="59"/>
                    </a:lnTo>
                    <a:lnTo>
                      <a:pt x="14" y="54"/>
                    </a:lnTo>
                    <a:lnTo>
                      <a:pt x="14" y="54"/>
                    </a:lnTo>
                    <a:lnTo>
                      <a:pt x="14" y="54"/>
                    </a:lnTo>
                    <a:lnTo>
                      <a:pt x="14" y="50"/>
                    </a:lnTo>
                    <a:lnTo>
                      <a:pt x="9" y="50"/>
                    </a:lnTo>
                    <a:lnTo>
                      <a:pt x="5" y="45"/>
                    </a:lnTo>
                    <a:lnTo>
                      <a:pt x="5" y="45"/>
                    </a:lnTo>
                    <a:lnTo>
                      <a:pt x="5" y="45"/>
                    </a:lnTo>
                    <a:lnTo>
                      <a:pt x="0" y="40"/>
                    </a:lnTo>
                    <a:lnTo>
                      <a:pt x="0" y="40"/>
                    </a:lnTo>
                    <a:lnTo>
                      <a:pt x="0" y="36"/>
                    </a:lnTo>
                    <a:lnTo>
                      <a:pt x="0" y="36"/>
                    </a:lnTo>
                    <a:lnTo>
                      <a:pt x="0" y="31"/>
                    </a:lnTo>
                    <a:lnTo>
                      <a:pt x="0" y="31"/>
                    </a:lnTo>
                    <a:lnTo>
                      <a:pt x="5" y="27"/>
                    </a:lnTo>
                    <a:lnTo>
                      <a:pt x="5" y="27"/>
                    </a:lnTo>
                    <a:lnTo>
                      <a:pt x="5" y="27"/>
                    </a:lnTo>
                    <a:lnTo>
                      <a:pt x="5" y="27"/>
                    </a:lnTo>
                    <a:lnTo>
                      <a:pt x="5" y="31"/>
                    </a:lnTo>
                    <a:lnTo>
                      <a:pt x="5" y="31"/>
                    </a:lnTo>
                    <a:lnTo>
                      <a:pt x="9" y="31"/>
                    </a:lnTo>
                    <a:lnTo>
                      <a:pt x="9" y="36"/>
                    </a:lnTo>
                    <a:lnTo>
                      <a:pt x="9" y="31"/>
                    </a:lnTo>
                    <a:lnTo>
                      <a:pt x="9" y="27"/>
                    </a:lnTo>
                    <a:lnTo>
                      <a:pt x="9" y="27"/>
                    </a:lnTo>
                    <a:lnTo>
                      <a:pt x="9" y="27"/>
                    </a:lnTo>
                    <a:lnTo>
                      <a:pt x="14" y="22"/>
                    </a:lnTo>
                    <a:lnTo>
                      <a:pt x="14" y="22"/>
                    </a:lnTo>
                    <a:lnTo>
                      <a:pt x="14" y="18"/>
                    </a:lnTo>
                    <a:lnTo>
                      <a:pt x="5" y="18"/>
                    </a:lnTo>
                    <a:lnTo>
                      <a:pt x="5" y="13"/>
                    </a:lnTo>
                    <a:lnTo>
                      <a:pt x="5" y="13"/>
                    </a:lnTo>
                    <a:lnTo>
                      <a:pt x="5" y="9"/>
                    </a:lnTo>
                    <a:lnTo>
                      <a:pt x="9" y="9"/>
                    </a:lnTo>
                    <a:lnTo>
                      <a:pt x="9" y="9"/>
                    </a:lnTo>
                    <a:lnTo>
                      <a:pt x="9" y="9"/>
                    </a:lnTo>
                    <a:lnTo>
                      <a:pt x="9" y="13"/>
                    </a:lnTo>
                    <a:lnTo>
                      <a:pt x="9" y="13"/>
                    </a:lnTo>
                    <a:lnTo>
                      <a:pt x="14" y="13"/>
                    </a:lnTo>
                    <a:lnTo>
                      <a:pt x="14" y="13"/>
                    </a:lnTo>
                    <a:lnTo>
                      <a:pt x="14" y="13"/>
                    </a:lnTo>
                    <a:lnTo>
                      <a:pt x="9" y="9"/>
                    </a:lnTo>
                    <a:lnTo>
                      <a:pt x="9" y="4"/>
                    </a:lnTo>
                    <a:lnTo>
                      <a:pt x="14" y="4"/>
                    </a:lnTo>
                    <a:lnTo>
                      <a:pt x="14" y="0"/>
                    </a:lnTo>
                    <a:lnTo>
                      <a:pt x="14" y="4"/>
                    </a:lnTo>
                    <a:lnTo>
                      <a:pt x="18" y="4"/>
                    </a:lnTo>
                    <a:lnTo>
                      <a:pt x="23" y="4"/>
                    </a:lnTo>
                    <a:lnTo>
                      <a:pt x="23" y="9"/>
                    </a:lnTo>
                    <a:lnTo>
                      <a:pt x="23" y="9"/>
                    </a:lnTo>
                    <a:lnTo>
                      <a:pt x="23" y="9"/>
                    </a:lnTo>
                    <a:lnTo>
                      <a:pt x="23" y="13"/>
                    </a:lnTo>
                    <a:lnTo>
                      <a:pt x="23" y="13"/>
                    </a:lnTo>
                    <a:lnTo>
                      <a:pt x="23" y="13"/>
                    </a:lnTo>
                    <a:lnTo>
                      <a:pt x="23" y="13"/>
                    </a:lnTo>
                    <a:lnTo>
                      <a:pt x="23" y="13"/>
                    </a:lnTo>
                    <a:lnTo>
                      <a:pt x="23" y="13"/>
                    </a:lnTo>
                    <a:lnTo>
                      <a:pt x="27" y="13"/>
                    </a:lnTo>
                    <a:lnTo>
                      <a:pt x="27" y="18"/>
                    </a:lnTo>
                    <a:lnTo>
                      <a:pt x="32" y="13"/>
                    </a:lnTo>
                    <a:lnTo>
                      <a:pt x="32" y="13"/>
                    </a:lnTo>
                    <a:lnTo>
                      <a:pt x="36" y="13"/>
                    </a:lnTo>
                    <a:lnTo>
                      <a:pt x="41" y="13"/>
                    </a:lnTo>
                    <a:lnTo>
                      <a:pt x="46" y="18"/>
                    </a:lnTo>
                    <a:lnTo>
                      <a:pt x="50" y="18"/>
                    </a:lnTo>
                    <a:lnTo>
                      <a:pt x="50" y="18"/>
                    </a:lnTo>
                    <a:lnTo>
                      <a:pt x="55" y="18"/>
                    </a:lnTo>
                    <a:lnTo>
                      <a:pt x="55" y="18"/>
                    </a:lnTo>
                    <a:lnTo>
                      <a:pt x="59" y="18"/>
                    </a:lnTo>
                    <a:lnTo>
                      <a:pt x="64" y="22"/>
                    </a:lnTo>
                    <a:lnTo>
                      <a:pt x="68" y="22"/>
                    </a:lnTo>
                    <a:lnTo>
                      <a:pt x="68" y="27"/>
                    </a:lnTo>
                    <a:lnTo>
                      <a:pt x="68" y="27"/>
                    </a:lnTo>
                    <a:lnTo>
                      <a:pt x="73" y="27"/>
                    </a:lnTo>
                    <a:lnTo>
                      <a:pt x="73" y="27"/>
                    </a:lnTo>
                    <a:lnTo>
                      <a:pt x="73" y="27"/>
                    </a:lnTo>
                    <a:lnTo>
                      <a:pt x="77" y="27"/>
                    </a:lnTo>
                    <a:lnTo>
                      <a:pt x="77" y="27"/>
                    </a:lnTo>
                    <a:lnTo>
                      <a:pt x="82" y="27"/>
                    </a:lnTo>
                    <a:lnTo>
                      <a:pt x="82" y="27"/>
                    </a:lnTo>
                    <a:lnTo>
                      <a:pt x="82" y="27"/>
                    </a:lnTo>
                    <a:lnTo>
                      <a:pt x="82" y="27"/>
                    </a:lnTo>
                    <a:lnTo>
                      <a:pt x="82" y="31"/>
                    </a:lnTo>
                    <a:lnTo>
                      <a:pt x="82" y="31"/>
                    </a:lnTo>
                    <a:lnTo>
                      <a:pt x="82" y="36"/>
                    </a:lnTo>
                    <a:lnTo>
                      <a:pt x="82" y="36"/>
                    </a:lnTo>
                    <a:lnTo>
                      <a:pt x="82" y="36"/>
                    </a:lnTo>
                    <a:lnTo>
                      <a:pt x="82" y="36"/>
                    </a:lnTo>
                    <a:lnTo>
                      <a:pt x="77" y="36"/>
                    </a:lnTo>
                    <a:lnTo>
                      <a:pt x="77" y="40"/>
                    </a:lnTo>
                    <a:lnTo>
                      <a:pt x="77" y="40"/>
                    </a:lnTo>
                    <a:lnTo>
                      <a:pt x="77" y="40"/>
                    </a:lnTo>
                    <a:lnTo>
                      <a:pt x="73" y="45"/>
                    </a:lnTo>
                    <a:lnTo>
                      <a:pt x="73" y="45"/>
                    </a:lnTo>
                    <a:lnTo>
                      <a:pt x="73" y="45"/>
                    </a:lnTo>
                    <a:lnTo>
                      <a:pt x="68" y="45"/>
                    </a:lnTo>
                    <a:lnTo>
                      <a:pt x="68" y="45"/>
                    </a:lnTo>
                    <a:lnTo>
                      <a:pt x="68" y="45"/>
                    </a:lnTo>
                    <a:lnTo>
                      <a:pt x="68" y="45"/>
                    </a:lnTo>
                    <a:lnTo>
                      <a:pt x="64" y="45"/>
                    </a:lnTo>
                    <a:lnTo>
                      <a:pt x="64" y="50"/>
                    </a:lnTo>
                    <a:lnTo>
                      <a:pt x="64" y="50"/>
                    </a:lnTo>
                    <a:lnTo>
                      <a:pt x="64" y="50"/>
                    </a:lnTo>
                    <a:lnTo>
                      <a:pt x="64" y="54"/>
                    </a:lnTo>
                    <a:lnTo>
                      <a:pt x="64" y="54"/>
                    </a:lnTo>
                    <a:lnTo>
                      <a:pt x="59" y="54"/>
                    </a:lnTo>
                    <a:lnTo>
                      <a:pt x="59" y="5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6" name="Freeform 14"/>
              <p:cNvSpPr>
                <a:spLocks/>
              </p:cNvSpPr>
              <p:nvPr/>
            </p:nvSpPr>
            <p:spPr bwMode="auto">
              <a:xfrm>
                <a:off x="1663701" y="2916238"/>
                <a:ext cx="201613" cy="187325"/>
              </a:xfrm>
              <a:custGeom>
                <a:avLst/>
                <a:gdLst>
                  <a:gd name="T0" fmla="*/ 36 w 127"/>
                  <a:gd name="T1" fmla="*/ 114 h 118"/>
                  <a:gd name="T2" fmla="*/ 36 w 127"/>
                  <a:gd name="T3" fmla="*/ 105 h 118"/>
                  <a:gd name="T4" fmla="*/ 32 w 127"/>
                  <a:gd name="T5" fmla="*/ 100 h 118"/>
                  <a:gd name="T6" fmla="*/ 27 w 127"/>
                  <a:gd name="T7" fmla="*/ 96 h 118"/>
                  <a:gd name="T8" fmla="*/ 32 w 127"/>
                  <a:gd name="T9" fmla="*/ 87 h 118"/>
                  <a:gd name="T10" fmla="*/ 36 w 127"/>
                  <a:gd name="T11" fmla="*/ 82 h 118"/>
                  <a:gd name="T12" fmla="*/ 41 w 127"/>
                  <a:gd name="T13" fmla="*/ 82 h 118"/>
                  <a:gd name="T14" fmla="*/ 50 w 127"/>
                  <a:gd name="T15" fmla="*/ 73 h 118"/>
                  <a:gd name="T16" fmla="*/ 50 w 127"/>
                  <a:gd name="T17" fmla="*/ 68 h 118"/>
                  <a:gd name="T18" fmla="*/ 45 w 127"/>
                  <a:gd name="T19" fmla="*/ 64 h 118"/>
                  <a:gd name="T20" fmla="*/ 36 w 127"/>
                  <a:gd name="T21" fmla="*/ 64 h 118"/>
                  <a:gd name="T22" fmla="*/ 23 w 127"/>
                  <a:gd name="T23" fmla="*/ 55 h 118"/>
                  <a:gd name="T24" fmla="*/ 9 w 127"/>
                  <a:gd name="T25" fmla="*/ 50 h 118"/>
                  <a:gd name="T26" fmla="*/ 4 w 127"/>
                  <a:gd name="T27" fmla="*/ 46 h 118"/>
                  <a:gd name="T28" fmla="*/ 9 w 127"/>
                  <a:gd name="T29" fmla="*/ 46 h 118"/>
                  <a:gd name="T30" fmla="*/ 14 w 127"/>
                  <a:gd name="T31" fmla="*/ 41 h 118"/>
                  <a:gd name="T32" fmla="*/ 4 w 127"/>
                  <a:gd name="T33" fmla="*/ 41 h 118"/>
                  <a:gd name="T34" fmla="*/ 9 w 127"/>
                  <a:gd name="T35" fmla="*/ 37 h 118"/>
                  <a:gd name="T36" fmla="*/ 18 w 127"/>
                  <a:gd name="T37" fmla="*/ 32 h 118"/>
                  <a:gd name="T38" fmla="*/ 23 w 127"/>
                  <a:gd name="T39" fmla="*/ 28 h 118"/>
                  <a:gd name="T40" fmla="*/ 23 w 127"/>
                  <a:gd name="T41" fmla="*/ 37 h 118"/>
                  <a:gd name="T42" fmla="*/ 27 w 127"/>
                  <a:gd name="T43" fmla="*/ 41 h 118"/>
                  <a:gd name="T44" fmla="*/ 27 w 127"/>
                  <a:gd name="T45" fmla="*/ 41 h 118"/>
                  <a:gd name="T46" fmla="*/ 36 w 127"/>
                  <a:gd name="T47" fmla="*/ 37 h 118"/>
                  <a:gd name="T48" fmla="*/ 41 w 127"/>
                  <a:gd name="T49" fmla="*/ 32 h 118"/>
                  <a:gd name="T50" fmla="*/ 32 w 127"/>
                  <a:gd name="T51" fmla="*/ 32 h 118"/>
                  <a:gd name="T52" fmla="*/ 45 w 127"/>
                  <a:gd name="T53" fmla="*/ 23 h 118"/>
                  <a:gd name="T54" fmla="*/ 50 w 127"/>
                  <a:gd name="T55" fmla="*/ 14 h 118"/>
                  <a:gd name="T56" fmla="*/ 54 w 127"/>
                  <a:gd name="T57" fmla="*/ 9 h 118"/>
                  <a:gd name="T58" fmla="*/ 59 w 127"/>
                  <a:gd name="T59" fmla="*/ 5 h 118"/>
                  <a:gd name="T60" fmla="*/ 72 w 127"/>
                  <a:gd name="T61" fmla="*/ 5 h 118"/>
                  <a:gd name="T62" fmla="*/ 77 w 127"/>
                  <a:gd name="T63" fmla="*/ 0 h 118"/>
                  <a:gd name="T64" fmla="*/ 91 w 127"/>
                  <a:gd name="T65" fmla="*/ 5 h 118"/>
                  <a:gd name="T66" fmla="*/ 100 w 127"/>
                  <a:gd name="T67" fmla="*/ 9 h 118"/>
                  <a:gd name="T68" fmla="*/ 109 w 127"/>
                  <a:gd name="T69" fmla="*/ 5 h 118"/>
                  <a:gd name="T70" fmla="*/ 109 w 127"/>
                  <a:gd name="T71" fmla="*/ 9 h 118"/>
                  <a:gd name="T72" fmla="*/ 104 w 127"/>
                  <a:gd name="T73" fmla="*/ 14 h 118"/>
                  <a:gd name="T74" fmla="*/ 104 w 127"/>
                  <a:gd name="T75" fmla="*/ 19 h 118"/>
                  <a:gd name="T76" fmla="*/ 109 w 127"/>
                  <a:gd name="T77" fmla="*/ 23 h 118"/>
                  <a:gd name="T78" fmla="*/ 113 w 127"/>
                  <a:gd name="T79" fmla="*/ 41 h 118"/>
                  <a:gd name="T80" fmla="*/ 127 w 127"/>
                  <a:gd name="T81" fmla="*/ 50 h 118"/>
                  <a:gd name="T82" fmla="*/ 122 w 127"/>
                  <a:gd name="T83" fmla="*/ 55 h 118"/>
                  <a:gd name="T84" fmla="*/ 122 w 127"/>
                  <a:gd name="T85" fmla="*/ 59 h 118"/>
                  <a:gd name="T86" fmla="*/ 104 w 127"/>
                  <a:gd name="T87" fmla="*/ 59 h 118"/>
                  <a:gd name="T88" fmla="*/ 95 w 127"/>
                  <a:gd name="T89" fmla="*/ 64 h 118"/>
                  <a:gd name="T90" fmla="*/ 86 w 127"/>
                  <a:gd name="T91" fmla="*/ 77 h 118"/>
                  <a:gd name="T92" fmla="*/ 86 w 127"/>
                  <a:gd name="T93" fmla="*/ 82 h 118"/>
                  <a:gd name="T94" fmla="*/ 82 w 127"/>
                  <a:gd name="T95" fmla="*/ 100 h 118"/>
                  <a:gd name="T96" fmla="*/ 68 w 127"/>
                  <a:gd name="T97" fmla="*/ 100 h 118"/>
                  <a:gd name="T98" fmla="*/ 59 w 127"/>
                  <a:gd name="T99" fmla="*/ 105 h 118"/>
                  <a:gd name="T100" fmla="*/ 45 w 127"/>
                  <a:gd name="T101" fmla="*/ 109 h 118"/>
                  <a:gd name="T102" fmla="*/ 45 w 127"/>
                  <a:gd name="T103" fmla="*/ 11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7" h="118">
                    <a:moveTo>
                      <a:pt x="41" y="114"/>
                    </a:moveTo>
                    <a:lnTo>
                      <a:pt x="41" y="114"/>
                    </a:lnTo>
                    <a:lnTo>
                      <a:pt x="36" y="114"/>
                    </a:lnTo>
                    <a:lnTo>
                      <a:pt x="36" y="118"/>
                    </a:lnTo>
                    <a:lnTo>
                      <a:pt x="36" y="114"/>
                    </a:lnTo>
                    <a:lnTo>
                      <a:pt x="36" y="109"/>
                    </a:lnTo>
                    <a:lnTo>
                      <a:pt x="36" y="105"/>
                    </a:lnTo>
                    <a:lnTo>
                      <a:pt x="36" y="105"/>
                    </a:lnTo>
                    <a:lnTo>
                      <a:pt x="36" y="105"/>
                    </a:lnTo>
                    <a:lnTo>
                      <a:pt x="36" y="105"/>
                    </a:lnTo>
                    <a:lnTo>
                      <a:pt x="36" y="105"/>
                    </a:lnTo>
                    <a:lnTo>
                      <a:pt x="36" y="105"/>
                    </a:lnTo>
                    <a:lnTo>
                      <a:pt x="32" y="100"/>
                    </a:lnTo>
                    <a:lnTo>
                      <a:pt x="32" y="100"/>
                    </a:lnTo>
                    <a:lnTo>
                      <a:pt x="32" y="100"/>
                    </a:lnTo>
                    <a:lnTo>
                      <a:pt x="32" y="96"/>
                    </a:lnTo>
                    <a:lnTo>
                      <a:pt x="32" y="96"/>
                    </a:lnTo>
                    <a:lnTo>
                      <a:pt x="32" y="96"/>
                    </a:lnTo>
                    <a:lnTo>
                      <a:pt x="27" y="96"/>
                    </a:lnTo>
                    <a:lnTo>
                      <a:pt x="27" y="96"/>
                    </a:lnTo>
                    <a:lnTo>
                      <a:pt x="27" y="91"/>
                    </a:lnTo>
                    <a:lnTo>
                      <a:pt x="27" y="91"/>
                    </a:lnTo>
                    <a:lnTo>
                      <a:pt x="32" y="91"/>
                    </a:lnTo>
                    <a:lnTo>
                      <a:pt x="32" y="91"/>
                    </a:lnTo>
                    <a:lnTo>
                      <a:pt x="32" y="87"/>
                    </a:lnTo>
                    <a:lnTo>
                      <a:pt x="32" y="87"/>
                    </a:lnTo>
                    <a:lnTo>
                      <a:pt x="32" y="87"/>
                    </a:lnTo>
                    <a:lnTo>
                      <a:pt x="32" y="82"/>
                    </a:lnTo>
                    <a:lnTo>
                      <a:pt x="36" y="82"/>
                    </a:lnTo>
                    <a:lnTo>
                      <a:pt x="36" y="82"/>
                    </a:lnTo>
                    <a:lnTo>
                      <a:pt x="36" y="82"/>
                    </a:lnTo>
                    <a:lnTo>
                      <a:pt x="36" y="82"/>
                    </a:lnTo>
                    <a:lnTo>
                      <a:pt x="41" y="82"/>
                    </a:lnTo>
                    <a:lnTo>
                      <a:pt x="41" y="82"/>
                    </a:lnTo>
                    <a:lnTo>
                      <a:pt x="41" y="82"/>
                    </a:lnTo>
                    <a:lnTo>
                      <a:pt x="45" y="77"/>
                    </a:lnTo>
                    <a:lnTo>
                      <a:pt x="45" y="77"/>
                    </a:lnTo>
                    <a:lnTo>
                      <a:pt x="45" y="77"/>
                    </a:lnTo>
                    <a:lnTo>
                      <a:pt x="45" y="73"/>
                    </a:lnTo>
                    <a:lnTo>
                      <a:pt x="50" y="73"/>
                    </a:lnTo>
                    <a:lnTo>
                      <a:pt x="50" y="73"/>
                    </a:lnTo>
                    <a:lnTo>
                      <a:pt x="50" y="73"/>
                    </a:lnTo>
                    <a:lnTo>
                      <a:pt x="50" y="73"/>
                    </a:lnTo>
                    <a:lnTo>
                      <a:pt x="50" y="68"/>
                    </a:lnTo>
                    <a:lnTo>
                      <a:pt x="50" y="68"/>
                    </a:lnTo>
                    <a:lnTo>
                      <a:pt x="50" y="64"/>
                    </a:lnTo>
                    <a:lnTo>
                      <a:pt x="50" y="64"/>
                    </a:lnTo>
                    <a:lnTo>
                      <a:pt x="50" y="64"/>
                    </a:lnTo>
                    <a:lnTo>
                      <a:pt x="50" y="64"/>
                    </a:lnTo>
                    <a:lnTo>
                      <a:pt x="45" y="64"/>
                    </a:lnTo>
                    <a:lnTo>
                      <a:pt x="45" y="64"/>
                    </a:lnTo>
                    <a:lnTo>
                      <a:pt x="41" y="64"/>
                    </a:lnTo>
                    <a:lnTo>
                      <a:pt x="41" y="64"/>
                    </a:lnTo>
                    <a:lnTo>
                      <a:pt x="41" y="64"/>
                    </a:lnTo>
                    <a:lnTo>
                      <a:pt x="36" y="64"/>
                    </a:lnTo>
                    <a:lnTo>
                      <a:pt x="36" y="64"/>
                    </a:lnTo>
                    <a:lnTo>
                      <a:pt x="36" y="59"/>
                    </a:lnTo>
                    <a:lnTo>
                      <a:pt x="32" y="59"/>
                    </a:lnTo>
                    <a:lnTo>
                      <a:pt x="27" y="55"/>
                    </a:lnTo>
                    <a:lnTo>
                      <a:pt x="23" y="55"/>
                    </a:lnTo>
                    <a:lnTo>
                      <a:pt x="23" y="55"/>
                    </a:lnTo>
                    <a:lnTo>
                      <a:pt x="18" y="55"/>
                    </a:lnTo>
                    <a:lnTo>
                      <a:pt x="18" y="55"/>
                    </a:lnTo>
                    <a:lnTo>
                      <a:pt x="14" y="55"/>
                    </a:lnTo>
                    <a:lnTo>
                      <a:pt x="9" y="50"/>
                    </a:lnTo>
                    <a:lnTo>
                      <a:pt x="4" y="50"/>
                    </a:lnTo>
                    <a:lnTo>
                      <a:pt x="0" y="50"/>
                    </a:lnTo>
                    <a:lnTo>
                      <a:pt x="0" y="50"/>
                    </a:lnTo>
                    <a:lnTo>
                      <a:pt x="0" y="50"/>
                    </a:lnTo>
                    <a:lnTo>
                      <a:pt x="4" y="46"/>
                    </a:lnTo>
                    <a:lnTo>
                      <a:pt x="4" y="46"/>
                    </a:lnTo>
                    <a:lnTo>
                      <a:pt x="9" y="46"/>
                    </a:lnTo>
                    <a:lnTo>
                      <a:pt x="9" y="46"/>
                    </a:lnTo>
                    <a:lnTo>
                      <a:pt x="9" y="46"/>
                    </a:lnTo>
                    <a:lnTo>
                      <a:pt x="9" y="46"/>
                    </a:lnTo>
                    <a:lnTo>
                      <a:pt x="9" y="46"/>
                    </a:lnTo>
                    <a:lnTo>
                      <a:pt x="14" y="46"/>
                    </a:lnTo>
                    <a:lnTo>
                      <a:pt x="14" y="46"/>
                    </a:lnTo>
                    <a:lnTo>
                      <a:pt x="14" y="41"/>
                    </a:lnTo>
                    <a:lnTo>
                      <a:pt x="14" y="41"/>
                    </a:lnTo>
                    <a:lnTo>
                      <a:pt x="9" y="41"/>
                    </a:lnTo>
                    <a:lnTo>
                      <a:pt x="9" y="41"/>
                    </a:lnTo>
                    <a:lnTo>
                      <a:pt x="9" y="41"/>
                    </a:lnTo>
                    <a:lnTo>
                      <a:pt x="9" y="41"/>
                    </a:lnTo>
                    <a:lnTo>
                      <a:pt x="4" y="41"/>
                    </a:lnTo>
                    <a:lnTo>
                      <a:pt x="4" y="37"/>
                    </a:lnTo>
                    <a:lnTo>
                      <a:pt x="4" y="37"/>
                    </a:lnTo>
                    <a:lnTo>
                      <a:pt x="9" y="37"/>
                    </a:lnTo>
                    <a:lnTo>
                      <a:pt x="9" y="37"/>
                    </a:lnTo>
                    <a:lnTo>
                      <a:pt x="9" y="37"/>
                    </a:lnTo>
                    <a:lnTo>
                      <a:pt x="9" y="37"/>
                    </a:lnTo>
                    <a:lnTo>
                      <a:pt x="14" y="37"/>
                    </a:lnTo>
                    <a:lnTo>
                      <a:pt x="14" y="32"/>
                    </a:lnTo>
                    <a:lnTo>
                      <a:pt x="14" y="32"/>
                    </a:lnTo>
                    <a:lnTo>
                      <a:pt x="18" y="32"/>
                    </a:lnTo>
                    <a:lnTo>
                      <a:pt x="18" y="32"/>
                    </a:lnTo>
                    <a:lnTo>
                      <a:pt x="18" y="32"/>
                    </a:lnTo>
                    <a:lnTo>
                      <a:pt x="18" y="32"/>
                    </a:lnTo>
                    <a:lnTo>
                      <a:pt x="23" y="28"/>
                    </a:lnTo>
                    <a:lnTo>
                      <a:pt x="23" y="28"/>
                    </a:lnTo>
                    <a:lnTo>
                      <a:pt x="23" y="32"/>
                    </a:lnTo>
                    <a:lnTo>
                      <a:pt x="23" y="32"/>
                    </a:lnTo>
                    <a:lnTo>
                      <a:pt x="23" y="32"/>
                    </a:lnTo>
                    <a:lnTo>
                      <a:pt x="23" y="37"/>
                    </a:lnTo>
                    <a:lnTo>
                      <a:pt x="23" y="37"/>
                    </a:lnTo>
                    <a:lnTo>
                      <a:pt x="27" y="37"/>
                    </a:lnTo>
                    <a:lnTo>
                      <a:pt x="27" y="37"/>
                    </a:lnTo>
                    <a:lnTo>
                      <a:pt x="27" y="37"/>
                    </a:lnTo>
                    <a:lnTo>
                      <a:pt x="27" y="37"/>
                    </a:lnTo>
                    <a:lnTo>
                      <a:pt x="27" y="41"/>
                    </a:lnTo>
                    <a:lnTo>
                      <a:pt x="27" y="41"/>
                    </a:lnTo>
                    <a:lnTo>
                      <a:pt x="27" y="41"/>
                    </a:lnTo>
                    <a:lnTo>
                      <a:pt x="27" y="41"/>
                    </a:lnTo>
                    <a:lnTo>
                      <a:pt x="27" y="41"/>
                    </a:lnTo>
                    <a:lnTo>
                      <a:pt x="27" y="41"/>
                    </a:lnTo>
                    <a:lnTo>
                      <a:pt x="32" y="41"/>
                    </a:lnTo>
                    <a:lnTo>
                      <a:pt x="32" y="41"/>
                    </a:lnTo>
                    <a:lnTo>
                      <a:pt x="36" y="41"/>
                    </a:lnTo>
                    <a:lnTo>
                      <a:pt x="36" y="41"/>
                    </a:lnTo>
                    <a:lnTo>
                      <a:pt x="36" y="37"/>
                    </a:lnTo>
                    <a:lnTo>
                      <a:pt x="41" y="37"/>
                    </a:lnTo>
                    <a:lnTo>
                      <a:pt x="41" y="37"/>
                    </a:lnTo>
                    <a:lnTo>
                      <a:pt x="41" y="37"/>
                    </a:lnTo>
                    <a:lnTo>
                      <a:pt x="41" y="32"/>
                    </a:lnTo>
                    <a:lnTo>
                      <a:pt x="41" y="32"/>
                    </a:lnTo>
                    <a:lnTo>
                      <a:pt x="41" y="32"/>
                    </a:lnTo>
                    <a:lnTo>
                      <a:pt x="36" y="32"/>
                    </a:lnTo>
                    <a:lnTo>
                      <a:pt x="36" y="32"/>
                    </a:lnTo>
                    <a:lnTo>
                      <a:pt x="36" y="32"/>
                    </a:lnTo>
                    <a:lnTo>
                      <a:pt x="32" y="32"/>
                    </a:lnTo>
                    <a:lnTo>
                      <a:pt x="36" y="32"/>
                    </a:lnTo>
                    <a:lnTo>
                      <a:pt x="41" y="28"/>
                    </a:lnTo>
                    <a:lnTo>
                      <a:pt x="41" y="28"/>
                    </a:lnTo>
                    <a:lnTo>
                      <a:pt x="41" y="28"/>
                    </a:lnTo>
                    <a:lnTo>
                      <a:pt x="45" y="23"/>
                    </a:lnTo>
                    <a:lnTo>
                      <a:pt x="45" y="23"/>
                    </a:lnTo>
                    <a:lnTo>
                      <a:pt x="50" y="23"/>
                    </a:lnTo>
                    <a:lnTo>
                      <a:pt x="50" y="23"/>
                    </a:lnTo>
                    <a:lnTo>
                      <a:pt x="45" y="14"/>
                    </a:lnTo>
                    <a:lnTo>
                      <a:pt x="50" y="14"/>
                    </a:lnTo>
                    <a:lnTo>
                      <a:pt x="50" y="14"/>
                    </a:lnTo>
                    <a:lnTo>
                      <a:pt x="50" y="14"/>
                    </a:lnTo>
                    <a:lnTo>
                      <a:pt x="50" y="14"/>
                    </a:lnTo>
                    <a:lnTo>
                      <a:pt x="50" y="14"/>
                    </a:lnTo>
                    <a:lnTo>
                      <a:pt x="54" y="9"/>
                    </a:lnTo>
                    <a:lnTo>
                      <a:pt x="54" y="9"/>
                    </a:lnTo>
                    <a:lnTo>
                      <a:pt x="54" y="9"/>
                    </a:lnTo>
                    <a:lnTo>
                      <a:pt x="59" y="9"/>
                    </a:lnTo>
                    <a:lnTo>
                      <a:pt x="59" y="5"/>
                    </a:lnTo>
                    <a:lnTo>
                      <a:pt x="59" y="5"/>
                    </a:lnTo>
                    <a:lnTo>
                      <a:pt x="59" y="5"/>
                    </a:lnTo>
                    <a:lnTo>
                      <a:pt x="59" y="5"/>
                    </a:lnTo>
                    <a:lnTo>
                      <a:pt x="68" y="5"/>
                    </a:lnTo>
                    <a:lnTo>
                      <a:pt x="68" y="5"/>
                    </a:lnTo>
                    <a:lnTo>
                      <a:pt x="72" y="5"/>
                    </a:lnTo>
                    <a:lnTo>
                      <a:pt x="72" y="0"/>
                    </a:lnTo>
                    <a:lnTo>
                      <a:pt x="77" y="0"/>
                    </a:lnTo>
                    <a:lnTo>
                      <a:pt x="77" y="0"/>
                    </a:lnTo>
                    <a:lnTo>
                      <a:pt x="77" y="0"/>
                    </a:lnTo>
                    <a:lnTo>
                      <a:pt x="77" y="0"/>
                    </a:lnTo>
                    <a:lnTo>
                      <a:pt x="82" y="5"/>
                    </a:lnTo>
                    <a:lnTo>
                      <a:pt x="82" y="5"/>
                    </a:lnTo>
                    <a:lnTo>
                      <a:pt x="86" y="5"/>
                    </a:lnTo>
                    <a:lnTo>
                      <a:pt x="91" y="5"/>
                    </a:lnTo>
                    <a:lnTo>
                      <a:pt x="91" y="5"/>
                    </a:lnTo>
                    <a:lnTo>
                      <a:pt x="91" y="5"/>
                    </a:lnTo>
                    <a:lnTo>
                      <a:pt x="95" y="9"/>
                    </a:lnTo>
                    <a:lnTo>
                      <a:pt x="95" y="9"/>
                    </a:lnTo>
                    <a:lnTo>
                      <a:pt x="95" y="9"/>
                    </a:lnTo>
                    <a:lnTo>
                      <a:pt x="100" y="9"/>
                    </a:lnTo>
                    <a:lnTo>
                      <a:pt x="100" y="9"/>
                    </a:lnTo>
                    <a:lnTo>
                      <a:pt x="100" y="5"/>
                    </a:lnTo>
                    <a:lnTo>
                      <a:pt x="104" y="5"/>
                    </a:lnTo>
                    <a:lnTo>
                      <a:pt x="109" y="5"/>
                    </a:lnTo>
                    <a:lnTo>
                      <a:pt x="109" y="5"/>
                    </a:lnTo>
                    <a:lnTo>
                      <a:pt x="109" y="5"/>
                    </a:lnTo>
                    <a:lnTo>
                      <a:pt x="109" y="5"/>
                    </a:lnTo>
                    <a:lnTo>
                      <a:pt x="109" y="5"/>
                    </a:lnTo>
                    <a:lnTo>
                      <a:pt x="109" y="9"/>
                    </a:lnTo>
                    <a:lnTo>
                      <a:pt x="109" y="9"/>
                    </a:lnTo>
                    <a:lnTo>
                      <a:pt x="109" y="9"/>
                    </a:lnTo>
                    <a:lnTo>
                      <a:pt x="109" y="9"/>
                    </a:lnTo>
                    <a:lnTo>
                      <a:pt x="109" y="9"/>
                    </a:lnTo>
                    <a:lnTo>
                      <a:pt x="104" y="14"/>
                    </a:lnTo>
                    <a:lnTo>
                      <a:pt x="104" y="14"/>
                    </a:lnTo>
                    <a:lnTo>
                      <a:pt x="104" y="14"/>
                    </a:lnTo>
                    <a:lnTo>
                      <a:pt x="104" y="14"/>
                    </a:lnTo>
                    <a:lnTo>
                      <a:pt x="104" y="19"/>
                    </a:lnTo>
                    <a:lnTo>
                      <a:pt x="104" y="19"/>
                    </a:lnTo>
                    <a:lnTo>
                      <a:pt x="104" y="19"/>
                    </a:lnTo>
                    <a:lnTo>
                      <a:pt x="104" y="19"/>
                    </a:lnTo>
                    <a:lnTo>
                      <a:pt x="104" y="19"/>
                    </a:lnTo>
                    <a:lnTo>
                      <a:pt x="104" y="23"/>
                    </a:lnTo>
                    <a:lnTo>
                      <a:pt x="104" y="23"/>
                    </a:lnTo>
                    <a:lnTo>
                      <a:pt x="109" y="23"/>
                    </a:lnTo>
                    <a:lnTo>
                      <a:pt x="109" y="28"/>
                    </a:lnTo>
                    <a:lnTo>
                      <a:pt x="109" y="28"/>
                    </a:lnTo>
                    <a:lnTo>
                      <a:pt x="109" y="32"/>
                    </a:lnTo>
                    <a:lnTo>
                      <a:pt x="113" y="37"/>
                    </a:lnTo>
                    <a:lnTo>
                      <a:pt x="113" y="41"/>
                    </a:lnTo>
                    <a:lnTo>
                      <a:pt x="113" y="46"/>
                    </a:lnTo>
                    <a:lnTo>
                      <a:pt x="118" y="46"/>
                    </a:lnTo>
                    <a:lnTo>
                      <a:pt x="118" y="46"/>
                    </a:lnTo>
                    <a:lnTo>
                      <a:pt x="118" y="50"/>
                    </a:lnTo>
                    <a:lnTo>
                      <a:pt x="127" y="50"/>
                    </a:lnTo>
                    <a:lnTo>
                      <a:pt x="127" y="50"/>
                    </a:lnTo>
                    <a:lnTo>
                      <a:pt x="122" y="50"/>
                    </a:lnTo>
                    <a:lnTo>
                      <a:pt x="122" y="50"/>
                    </a:lnTo>
                    <a:lnTo>
                      <a:pt x="122" y="50"/>
                    </a:lnTo>
                    <a:lnTo>
                      <a:pt x="122" y="55"/>
                    </a:lnTo>
                    <a:lnTo>
                      <a:pt x="122" y="55"/>
                    </a:lnTo>
                    <a:lnTo>
                      <a:pt x="122" y="59"/>
                    </a:lnTo>
                    <a:lnTo>
                      <a:pt x="122" y="59"/>
                    </a:lnTo>
                    <a:lnTo>
                      <a:pt x="122" y="59"/>
                    </a:lnTo>
                    <a:lnTo>
                      <a:pt x="122" y="59"/>
                    </a:lnTo>
                    <a:lnTo>
                      <a:pt x="118" y="64"/>
                    </a:lnTo>
                    <a:lnTo>
                      <a:pt x="118" y="64"/>
                    </a:lnTo>
                    <a:lnTo>
                      <a:pt x="118" y="64"/>
                    </a:lnTo>
                    <a:lnTo>
                      <a:pt x="109" y="59"/>
                    </a:lnTo>
                    <a:lnTo>
                      <a:pt x="104" y="59"/>
                    </a:lnTo>
                    <a:lnTo>
                      <a:pt x="104" y="59"/>
                    </a:lnTo>
                    <a:lnTo>
                      <a:pt x="100" y="59"/>
                    </a:lnTo>
                    <a:lnTo>
                      <a:pt x="100" y="59"/>
                    </a:lnTo>
                    <a:lnTo>
                      <a:pt x="95" y="64"/>
                    </a:lnTo>
                    <a:lnTo>
                      <a:pt x="95" y="64"/>
                    </a:lnTo>
                    <a:lnTo>
                      <a:pt x="95" y="64"/>
                    </a:lnTo>
                    <a:lnTo>
                      <a:pt x="91" y="68"/>
                    </a:lnTo>
                    <a:lnTo>
                      <a:pt x="91" y="68"/>
                    </a:lnTo>
                    <a:lnTo>
                      <a:pt x="86" y="73"/>
                    </a:lnTo>
                    <a:lnTo>
                      <a:pt x="86" y="77"/>
                    </a:lnTo>
                    <a:lnTo>
                      <a:pt x="86" y="77"/>
                    </a:lnTo>
                    <a:lnTo>
                      <a:pt x="86" y="77"/>
                    </a:lnTo>
                    <a:lnTo>
                      <a:pt x="82" y="77"/>
                    </a:lnTo>
                    <a:lnTo>
                      <a:pt x="82" y="77"/>
                    </a:lnTo>
                    <a:lnTo>
                      <a:pt x="86" y="82"/>
                    </a:lnTo>
                    <a:lnTo>
                      <a:pt x="82" y="87"/>
                    </a:lnTo>
                    <a:lnTo>
                      <a:pt x="82" y="91"/>
                    </a:lnTo>
                    <a:lnTo>
                      <a:pt x="82" y="91"/>
                    </a:lnTo>
                    <a:lnTo>
                      <a:pt x="82" y="100"/>
                    </a:lnTo>
                    <a:lnTo>
                      <a:pt x="82" y="100"/>
                    </a:lnTo>
                    <a:lnTo>
                      <a:pt x="82" y="109"/>
                    </a:lnTo>
                    <a:lnTo>
                      <a:pt x="77" y="105"/>
                    </a:lnTo>
                    <a:lnTo>
                      <a:pt x="68" y="100"/>
                    </a:lnTo>
                    <a:lnTo>
                      <a:pt x="68" y="100"/>
                    </a:lnTo>
                    <a:lnTo>
                      <a:pt x="68" y="100"/>
                    </a:lnTo>
                    <a:lnTo>
                      <a:pt x="63" y="100"/>
                    </a:lnTo>
                    <a:lnTo>
                      <a:pt x="63" y="100"/>
                    </a:lnTo>
                    <a:lnTo>
                      <a:pt x="59" y="105"/>
                    </a:lnTo>
                    <a:lnTo>
                      <a:pt x="59" y="105"/>
                    </a:lnTo>
                    <a:lnTo>
                      <a:pt x="59" y="105"/>
                    </a:lnTo>
                    <a:lnTo>
                      <a:pt x="54" y="105"/>
                    </a:lnTo>
                    <a:lnTo>
                      <a:pt x="50" y="105"/>
                    </a:lnTo>
                    <a:lnTo>
                      <a:pt x="50" y="105"/>
                    </a:lnTo>
                    <a:lnTo>
                      <a:pt x="45" y="109"/>
                    </a:lnTo>
                    <a:lnTo>
                      <a:pt x="45" y="109"/>
                    </a:lnTo>
                    <a:lnTo>
                      <a:pt x="45" y="109"/>
                    </a:lnTo>
                    <a:lnTo>
                      <a:pt x="45" y="114"/>
                    </a:lnTo>
                    <a:lnTo>
                      <a:pt x="45" y="114"/>
                    </a:lnTo>
                    <a:lnTo>
                      <a:pt x="45" y="114"/>
                    </a:lnTo>
                    <a:lnTo>
                      <a:pt x="45" y="114"/>
                    </a:lnTo>
                    <a:lnTo>
                      <a:pt x="41" y="11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7" name="Freeform 15"/>
              <p:cNvSpPr>
                <a:spLocks noEditPoints="1"/>
              </p:cNvSpPr>
              <p:nvPr/>
            </p:nvSpPr>
            <p:spPr bwMode="auto">
              <a:xfrm>
                <a:off x="1504951" y="3262313"/>
                <a:ext cx="323850" cy="511175"/>
              </a:xfrm>
              <a:custGeom>
                <a:avLst/>
                <a:gdLst>
                  <a:gd name="T0" fmla="*/ 59 w 204"/>
                  <a:gd name="T1" fmla="*/ 159 h 322"/>
                  <a:gd name="T2" fmla="*/ 55 w 204"/>
                  <a:gd name="T3" fmla="*/ 159 h 322"/>
                  <a:gd name="T4" fmla="*/ 0 w 204"/>
                  <a:gd name="T5" fmla="*/ 268 h 322"/>
                  <a:gd name="T6" fmla="*/ 0 w 204"/>
                  <a:gd name="T7" fmla="*/ 268 h 322"/>
                  <a:gd name="T8" fmla="*/ 45 w 204"/>
                  <a:gd name="T9" fmla="*/ 268 h 322"/>
                  <a:gd name="T10" fmla="*/ 41 w 204"/>
                  <a:gd name="T11" fmla="*/ 263 h 322"/>
                  <a:gd name="T12" fmla="*/ 45 w 204"/>
                  <a:gd name="T13" fmla="*/ 263 h 322"/>
                  <a:gd name="T14" fmla="*/ 5 w 204"/>
                  <a:gd name="T15" fmla="*/ 322 h 322"/>
                  <a:gd name="T16" fmla="*/ 68 w 204"/>
                  <a:gd name="T17" fmla="*/ 32 h 322"/>
                  <a:gd name="T18" fmla="*/ 64 w 204"/>
                  <a:gd name="T19" fmla="*/ 36 h 322"/>
                  <a:gd name="T20" fmla="*/ 59 w 204"/>
                  <a:gd name="T21" fmla="*/ 32 h 322"/>
                  <a:gd name="T22" fmla="*/ 55 w 204"/>
                  <a:gd name="T23" fmla="*/ 32 h 322"/>
                  <a:gd name="T24" fmla="*/ 64 w 204"/>
                  <a:gd name="T25" fmla="*/ 32 h 322"/>
                  <a:gd name="T26" fmla="*/ 200 w 204"/>
                  <a:gd name="T27" fmla="*/ 91 h 322"/>
                  <a:gd name="T28" fmla="*/ 195 w 204"/>
                  <a:gd name="T29" fmla="*/ 77 h 322"/>
                  <a:gd name="T30" fmla="*/ 186 w 204"/>
                  <a:gd name="T31" fmla="*/ 68 h 322"/>
                  <a:gd name="T32" fmla="*/ 172 w 204"/>
                  <a:gd name="T33" fmla="*/ 55 h 322"/>
                  <a:gd name="T34" fmla="*/ 163 w 204"/>
                  <a:gd name="T35" fmla="*/ 32 h 322"/>
                  <a:gd name="T36" fmla="*/ 141 w 204"/>
                  <a:gd name="T37" fmla="*/ 5 h 322"/>
                  <a:gd name="T38" fmla="*/ 123 w 204"/>
                  <a:gd name="T39" fmla="*/ 5 h 322"/>
                  <a:gd name="T40" fmla="*/ 114 w 204"/>
                  <a:gd name="T41" fmla="*/ 5 h 322"/>
                  <a:gd name="T42" fmla="*/ 95 w 204"/>
                  <a:gd name="T43" fmla="*/ 18 h 322"/>
                  <a:gd name="T44" fmla="*/ 95 w 204"/>
                  <a:gd name="T45" fmla="*/ 36 h 322"/>
                  <a:gd name="T46" fmla="*/ 95 w 204"/>
                  <a:gd name="T47" fmla="*/ 45 h 322"/>
                  <a:gd name="T48" fmla="*/ 109 w 204"/>
                  <a:gd name="T49" fmla="*/ 73 h 322"/>
                  <a:gd name="T50" fmla="*/ 95 w 204"/>
                  <a:gd name="T51" fmla="*/ 95 h 322"/>
                  <a:gd name="T52" fmla="*/ 86 w 204"/>
                  <a:gd name="T53" fmla="*/ 91 h 322"/>
                  <a:gd name="T54" fmla="*/ 91 w 204"/>
                  <a:gd name="T55" fmla="*/ 104 h 322"/>
                  <a:gd name="T56" fmla="*/ 123 w 204"/>
                  <a:gd name="T57" fmla="*/ 118 h 322"/>
                  <a:gd name="T58" fmla="*/ 127 w 204"/>
                  <a:gd name="T59" fmla="*/ 127 h 322"/>
                  <a:gd name="T60" fmla="*/ 141 w 204"/>
                  <a:gd name="T61" fmla="*/ 118 h 322"/>
                  <a:gd name="T62" fmla="*/ 127 w 204"/>
                  <a:gd name="T63" fmla="*/ 91 h 322"/>
                  <a:gd name="T64" fmla="*/ 141 w 204"/>
                  <a:gd name="T65" fmla="*/ 68 h 322"/>
                  <a:gd name="T66" fmla="*/ 163 w 204"/>
                  <a:gd name="T67" fmla="*/ 64 h 322"/>
                  <a:gd name="T68" fmla="*/ 150 w 204"/>
                  <a:gd name="T69" fmla="*/ 77 h 322"/>
                  <a:gd name="T70" fmla="*/ 136 w 204"/>
                  <a:gd name="T71" fmla="*/ 77 h 322"/>
                  <a:gd name="T72" fmla="*/ 154 w 204"/>
                  <a:gd name="T73" fmla="*/ 95 h 322"/>
                  <a:gd name="T74" fmla="*/ 150 w 204"/>
                  <a:gd name="T75" fmla="*/ 132 h 322"/>
                  <a:gd name="T76" fmla="*/ 150 w 204"/>
                  <a:gd name="T77" fmla="*/ 145 h 322"/>
                  <a:gd name="T78" fmla="*/ 168 w 204"/>
                  <a:gd name="T79" fmla="*/ 136 h 322"/>
                  <a:gd name="T80" fmla="*/ 186 w 204"/>
                  <a:gd name="T81" fmla="*/ 123 h 322"/>
                  <a:gd name="T82" fmla="*/ 191 w 204"/>
                  <a:gd name="T83" fmla="*/ 113 h 322"/>
                  <a:gd name="T84" fmla="*/ 191 w 204"/>
                  <a:gd name="T85" fmla="*/ 100 h 322"/>
                  <a:gd name="T86" fmla="*/ 41 w 204"/>
                  <a:gd name="T87" fmla="*/ 281 h 322"/>
                  <a:gd name="T88" fmla="*/ 41 w 204"/>
                  <a:gd name="T89" fmla="*/ 277 h 322"/>
                  <a:gd name="T90" fmla="*/ 23 w 204"/>
                  <a:gd name="T91" fmla="*/ 299 h 322"/>
                  <a:gd name="T92" fmla="*/ 23 w 204"/>
                  <a:gd name="T93" fmla="*/ 299 h 322"/>
                  <a:gd name="T94" fmla="*/ 41 w 204"/>
                  <a:gd name="T95" fmla="*/ 55 h 322"/>
                  <a:gd name="T96" fmla="*/ 36 w 204"/>
                  <a:gd name="T97" fmla="*/ 50 h 322"/>
                  <a:gd name="T98" fmla="*/ 41 w 204"/>
                  <a:gd name="T99" fmla="*/ 45 h 322"/>
                  <a:gd name="T100" fmla="*/ 50 w 204"/>
                  <a:gd name="T101" fmla="*/ 41 h 322"/>
                  <a:gd name="T102" fmla="*/ 177 w 204"/>
                  <a:gd name="T103" fmla="*/ 204 h 322"/>
                  <a:gd name="T104" fmla="*/ 159 w 204"/>
                  <a:gd name="T105" fmla="*/ 231 h 322"/>
                  <a:gd name="T106" fmla="*/ 168 w 204"/>
                  <a:gd name="T107" fmla="*/ 204 h 322"/>
                  <a:gd name="T108" fmla="*/ 177 w 204"/>
                  <a:gd name="T109" fmla="*/ 177 h 322"/>
                  <a:gd name="T110" fmla="*/ 132 w 204"/>
                  <a:gd name="T111" fmla="*/ 227 h 322"/>
                  <a:gd name="T112" fmla="*/ 109 w 204"/>
                  <a:gd name="T113" fmla="*/ 236 h 322"/>
                  <a:gd name="T114" fmla="*/ 109 w 204"/>
                  <a:gd name="T115" fmla="*/ 218 h 322"/>
                  <a:gd name="T116" fmla="*/ 86 w 204"/>
                  <a:gd name="T117" fmla="*/ 213 h 322"/>
                  <a:gd name="T118" fmla="*/ 77 w 204"/>
                  <a:gd name="T119" fmla="*/ 20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 h="322">
                    <a:moveTo>
                      <a:pt x="0" y="150"/>
                    </a:moveTo>
                    <a:lnTo>
                      <a:pt x="0" y="150"/>
                    </a:lnTo>
                    <a:lnTo>
                      <a:pt x="0" y="150"/>
                    </a:lnTo>
                    <a:lnTo>
                      <a:pt x="0" y="150"/>
                    </a:lnTo>
                    <a:lnTo>
                      <a:pt x="0" y="150"/>
                    </a:lnTo>
                    <a:lnTo>
                      <a:pt x="0" y="150"/>
                    </a:lnTo>
                    <a:moveTo>
                      <a:pt x="59" y="159"/>
                    </a:moveTo>
                    <a:lnTo>
                      <a:pt x="59" y="159"/>
                    </a:lnTo>
                    <a:lnTo>
                      <a:pt x="59" y="159"/>
                    </a:lnTo>
                    <a:lnTo>
                      <a:pt x="59" y="159"/>
                    </a:lnTo>
                    <a:lnTo>
                      <a:pt x="59" y="159"/>
                    </a:lnTo>
                    <a:lnTo>
                      <a:pt x="55" y="159"/>
                    </a:lnTo>
                    <a:lnTo>
                      <a:pt x="55" y="159"/>
                    </a:lnTo>
                    <a:lnTo>
                      <a:pt x="55" y="159"/>
                    </a:lnTo>
                    <a:lnTo>
                      <a:pt x="55" y="159"/>
                    </a:lnTo>
                    <a:lnTo>
                      <a:pt x="55" y="159"/>
                    </a:lnTo>
                    <a:lnTo>
                      <a:pt x="55" y="159"/>
                    </a:lnTo>
                    <a:lnTo>
                      <a:pt x="55" y="159"/>
                    </a:lnTo>
                    <a:lnTo>
                      <a:pt x="55" y="159"/>
                    </a:lnTo>
                    <a:lnTo>
                      <a:pt x="55" y="154"/>
                    </a:lnTo>
                    <a:lnTo>
                      <a:pt x="55" y="154"/>
                    </a:lnTo>
                    <a:lnTo>
                      <a:pt x="55" y="154"/>
                    </a:lnTo>
                    <a:lnTo>
                      <a:pt x="59" y="159"/>
                    </a:lnTo>
                    <a:moveTo>
                      <a:pt x="0" y="268"/>
                    </a:moveTo>
                    <a:lnTo>
                      <a:pt x="0" y="268"/>
                    </a:lnTo>
                    <a:lnTo>
                      <a:pt x="0" y="268"/>
                    </a:lnTo>
                    <a:lnTo>
                      <a:pt x="0" y="268"/>
                    </a:lnTo>
                    <a:lnTo>
                      <a:pt x="0" y="268"/>
                    </a:lnTo>
                    <a:lnTo>
                      <a:pt x="0" y="268"/>
                    </a:lnTo>
                    <a:lnTo>
                      <a:pt x="0" y="268"/>
                    </a:lnTo>
                    <a:lnTo>
                      <a:pt x="0" y="268"/>
                    </a:lnTo>
                    <a:lnTo>
                      <a:pt x="0" y="268"/>
                    </a:lnTo>
                    <a:lnTo>
                      <a:pt x="0" y="268"/>
                    </a:lnTo>
                    <a:lnTo>
                      <a:pt x="0" y="268"/>
                    </a:lnTo>
                    <a:moveTo>
                      <a:pt x="45" y="263"/>
                    </a:moveTo>
                    <a:lnTo>
                      <a:pt x="45" y="263"/>
                    </a:lnTo>
                    <a:lnTo>
                      <a:pt x="45" y="268"/>
                    </a:lnTo>
                    <a:lnTo>
                      <a:pt x="45" y="268"/>
                    </a:lnTo>
                    <a:lnTo>
                      <a:pt x="45" y="268"/>
                    </a:lnTo>
                    <a:lnTo>
                      <a:pt x="45" y="268"/>
                    </a:lnTo>
                    <a:lnTo>
                      <a:pt x="45" y="268"/>
                    </a:lnTo>
                    <a:lnTo>
                      <a:pt x="45" y="268"/>
                    </a:lnTo>
                    <a:lnTo>
                      <a:pt x="41" y="268"/>
                    </a:lnTo>
                    <a:lnTo>
                      <a:pt x="41" y="263"/>
                    </a:lnTo>
                    <a:lnTo>
                      <a:pt x="41" y="263"/>
                    </a:lnTo>
                    <a:lnTo>
                      <a:pt x="41" y="263"/>
                    </a:lnTo>
                    <a:lnTo>
                      <a:pt x="41" y="263"/>
                    </a:lnTo>
                    <a:lnTo>
                      <a:pt x="41" y="263"/>
                    </a:lnTo>
                    <a:lnTo>
                      <a:pt x="41" y="263"/>
                    </a:lnTo>
                    <a:lnTo>
                      <a:pt x="45" y="263"/>
                    </a:lnTo>
                    <a:lnTo>
                      <a:pt x="41" y="259"/>
                    </a:lnTo>
                    <a:lnTo>
                      <a:pt x="45" y="259"/>
                    </a:lnTo>
                    <a:lnTo>
                      <a:pt x="45" y="263"/>
                    </a:lnTo>
                    <a:lnTo>
                      <a:pt x="45" y="263"/>
                    </a:lnTo>
                    <a:lnTo>
                      <a:pt x="45" y="263"/>
                    </a:lnTo>
                    <a:lnTo>
                      <a:pt x="45" y="263"/>
                    </a:lnTo>
                    <a:moveTo>
                      <a:pt x="0" y="322"/>
                    </a:moveTo>
                    <a:lnTo>
                      <a:pt x="0" y="322"/>
                    </a:lnTo>
                    <a:lnTo>
                      <a:pt x="0" y="322"/>
                    </a:lnTo>
                    <a:lnTo>
                      <a:pt x="0" y="322"/>
                    </a:lnTo>
                    <a:lnTo>
                      <a:pt x="0" y="322"/>
                    </a:lnTo>
                    <a:lnTo>
                      <a:pt x="5" y="322"/>
                    </a:lnTo>
                    <a:lnTo>
                      <a:pt x="5" y="322"/>
                    </a:lnTo>
                    <a:lnTo>
                      <a:pt x="5" y="322"/>
                    </a:lnTo>
                    <a:lnTo>
                      <a:pt x="5" y="322"/>
                    </a:lnTo>
                    <a:lnTo>
                      <a:pt x="5" y="322"/>
                    </a:lnTo>
                    <a:lnTo>
                      <a:pt x="5" y="322"/>
                    </a:lnTo>
                    <a:lnTo>
                      <a:pt x="0" y="322"/>
                    </a:lnTo>
                    <a:lnTo>
                      <a:pt x="0" y="322"/>
                    </a:lnTo>
                    <a:moveTo>
                      <a:pt x="68" y="32"/>
                    </a:moveTo>
                    <a:lnTo>
                      <a:pt x="68" y="32"/>
                    </a:lnTo>
                    <a:lnTo>
                      <a:pt x="68" y="32"/>
                    </a:lnTo>
                    <a:lnTo>
                      <a:pt x="68" y="32"/>
                    </a:lnTo>
                    <a:lnTo>
                      <a:pt x="68" y="32"/>
                    </a:lnTo>
                    <a:lnTo>
                      <a:pt x="68" y="32"/>
                    </a:lnTo>
                    <a:lnTo>
                      <a:pt x="68" y="32"/>
                    </a:lnTo>
                    <a:lnTo>
                      <a:pt x="68" y="36"/>
                    </a:lnTo>
                    <a:lnTo>
                      <a:pt x="68" y="36"/>
                    </a:lnTo>
                    <a:lnTo>
                      <a:pt x="68" y="36"/>
                    </a:lnTo>
                    <a:lnTo>
                      <a:pt x="64" y="36"/>
                    </a:lnTo>
                    <a:lnTo>
                      <a:pt x="64" y="36"/>
                    </a:lnTo>
                    <a:lnTo>
                      <a:pt x="64" y="36"/>
                    </a:lnTo>
                    <a:lnTo>
                      <a:pt x="59" y="36"/>
                    </a:lnTo>
                    <a:lnTo>
                      <a:pt x="59" y="36"/>
                    </a:lnTo>
                    <a:lnTo>
                      <a:pt x="59" y="36"/>
                    </a:lnTo>
                    <a:lnTo>
                      <a:pt x="59" y="36"/>
                    </a:lnTo>
                    <a:lnTo>
                      <a:pt x="59" y="32"/>
                    </a:lnTo>
                    <a:lnTo>
                      <a:pt x="59" y="32"/>
                    </a:lnTo>
                    <a:lnTo>
                      <a:pt x="59" y="32"/>
                    </a:lnTo>
                    <a:lnTo>
                      <a:pt x="59" y="32"/>
                    </a:lnTo>
                    <a:lnTo>
                      <a:pt x="59" y="32"/>
                    </a:lnTo>
                    <a:lnTo>
                      <a:pt x="59" y="32"/>
                    </a:lnTo>
                    <a:lnTo>
                      <a:pt x="59" y="32"/>
                    </a:lnTo>
                    <a:lnTo>
                      <a:pt x="55" y="32"/>
                    </a:lnTo>
                    <a:lnTo>
                      <a:pt x="55" y="32"/>
                    </a:lnTo>
                    <a:lnTo>
                      <a:pt x="55" y="32"/>
                    </a:lnTo>
                    <a:lnTo>
                      <a:pt x="55" y="32"/>
                    </a:lnTo>
                    <a:lnTo>
                      <a:pt x="55" y="27"/>
                    </a:lnTo>
                    <a:lnTo>
                      <a:pt x="59" y="27"/>
                    </a:lnTo>
                    <a:lnTo>
                      <a:pt x="59" y="27"/>
                    </a:lnTo>
                    <a:lnTo>
                      <a:pt x="59" y="27"/>
                    </a:lnTo>
                    <a:lnTo>
                      <a:pt x="64" y="32"/>
                    </a:lnTo>
                    <a:lnTo>
                      <a:pt x="64" y="32"/>
                    </a:lnTo>
                    <a:lnTo>
                      <a:pt x="64" y="32"/>
                    </a:lnTo>
                    <a:lnTo>
                      <a:pt x="64" y="32"/>
                    </a:lnTo>
                    <a:lnTo>
                      <a:pt x="64" y="32"/>
                    </a:lnTo>
                    <a:lnTo>
                      <a:pt x="68" y="32"/>
                    </a:lnTo>
                    <a:lnTo>
                      <a:pt x="68" y="32"/>
                    </a:lnTo>
                    <a:lnTo>
                      <a:pt x="68" y="32"/>
                    </a:lnTo>
                    <a:moveTo>
                      <a:pt x="200" y="95"/>
                    </a:moveTo>
                    <a:lnTo>
                      <a:pt x="200" y="95"/>
                    </a:lnTo>
                    <a:lnTo>
                      <a:pt x="200" y="91"/>
                    </a:lnTo>
                    <a:lnTo>
                      <a:pt x="204" y="91"/>
                    </a:lnTo>
                    <a:lnTo>
                      <a:pt x="204" y="86"/>
                    </a:lnTo>
                    <a:lnTo>
                      <a:pt x="204" y="86"/>
                    </a:lnTo>
                    <a:lnTo>
                      <a:pt x="204" y="86"/>
                    </a:lnTo>
                    <a:lnTo>
                      <a:pt x="204" y="82"/>
                    </a:lnTo>
                    <a:lnTo>
                      <a:pt x="200" y="82"/>
                    </a:lnTo>
                    <a:lnTo>
                      <a:pt x="200" y="77"/>
                    </a:lnTo>
                    <a:lnTo>
                      <a:pt x="195" y="77"/>
                    </a:lnTo>
                    <a:lnTo>
                      <a:pt x="195" y="77"/>
                    </a:lnTo>
                    <a:lnTo>
                      <a:pt x="195" y="77"/>
                    </a:lnTo>
                    <a:lnTo>
                      <a:pt x="195" y="77"/>
                    </a:lnTo>
                    <a:lnTo>
                      <a:pt x="191" y="77"/>
                    </a:lnTo>
                    <a:lnTo>
                      <a:pt x="186" y="73"/>
                    </a:lnTo>
                    <a:lnTo>
                      <a:pt x="186" y="73"/>
                    </a:lnTo>
                    <a:lnTo>
                      <a:pt x="186" y="68"/>
                    </a:lnTo>
                    <a:lnTo>
                      <a:pt x="186" y="68"/>
                    </a:lnTo>
                    <a:lnTo>
                      <a:pt x="186" y="68"/>
                    </a:lnTo>
                    <a:lnTo>
                      <a:pt x="186" y="64"/>
                    </a:lnTo>
                    <a:lnTo>
                      <a:pt x="186" y="64"/>
                    </a:lnTo>
                    <a:lnTo>
                      <a:pt x="186" y="64"/>
                    </a:lnTo>
                    <a:lnTo>
                      <a:pt x="182" y="59"/>
                    </a:lnTo>
                    <a:lnTo>
                      <a:pt x="182" y="59"/>
                    </a:lnTo>
                    <a:lnTo>
                      <a:pt x="172" y="55"/>
                    </a:lnTo>
                    <a:lnTo>
                      <a:pt x="172" y="55"/>
                    </a:lnTo>
                    <a:lnTo>
                      <a:pt x="172" y="50"/>
                    </a:lnTo>
                    <a:lnTo>
                      <a:pt x="172" y="50"/>
                    </a:lnTo>
                    <a:lnTo>
                      <a:pt x="172" y="45"/>
                    </a:lnTo>
                    <a:lnTo>
                      <a:pt x="172" y="41"/>
                    </a:lnTo>
                    <a:lnTo>
                      <a:pt x="168" y="36"/>
                    </a:lnTo>
                    <a:lnTo>
                      <a:pt x="168" y="36"/>
                    </a:lnTo>
                    <a:lnTo>
                      <a:pt x="163" y="36"/>
                    </a:lnTo>
                    <a:lnTo>
                      <a:pt x="163" y="32"/>
                    </a:lnTo>
                    <a:lnTo>
                      <a:pt x="154" y="18"/>
                    </a:lnTo>
                    <a:lnTo>
                      <a:pt x="154" y="18"/>
                    </a:lnTo>
                    <a:lnTo>
                      <a:pt x="154" y="18"/>
                    </a:lnTo>
                    <a:lnTo>
                      <a:pt x="154" y="14"/>
                    </a:lnTo>
                    <a:lnTo>
                      <a:pt x="154" y="9"/>
                    </a:lnTo>
                    <a:lnTo>
                      <a:pt x="145" y="5"/>
                    </a:lnTo>
                    <a:lnTo>
                      <a:pt x="145" y="5"/>
                    </a:lnTo>
                    <a:lnTo>
                      <a:pt x="141" y="5"/>
                    </a:lnTo>
                    <a:lnTo>
                      <a:pt x="141" y="5"/>
                    </a:lnTo>
                    <a:lnTo>
                      <a:pt x="141" y="5"/>
                    </a:lnTo>
                    <a:lnTo>
                      <a:pt x="136" y="5"/>
                    </a:lnTo>
                    <a:lnTo>
                      <a:pt x="136" y="5"/>
                    </a:lnTo>
                    <a:lnTo>
                      <a:pt x="132" y="5"/>
                    </a:lnTo>
                    <a:lnTo>
                      <a:pt x="127" y="5"/>
                    </a:lnTo>
                    <a:lnTo>
                      <a:pt x="123" y="5"/>
                    </a:lnTo>
                    <a:lnTo>
                      <a:pt x="123" y="5"/>
                    </a:lnTo>
                    <a:lnTo>
                      <a:pt x="123" y="5"/>
                    </a:lnTo>
                    <a:lnTo>
                      <a:pt x="123" y="5"/>
                    </a:lnTo>
                    <a:lnTo>
                      <a:pt x="118" y="0"/>
                    </a:lnTo>
                    <a:lnTo>
                      <a:pt x="118" y="0"/>
                    </a:lnTo>
                    <a:lnTo>
                      <a:pt x="118" y="0"/>
                    </a:lnTo>
                    <a:lnTo>
                      <a:pt x="114" y="5"/>
                    </a:lnTo>
                    <a:lnTo>
                      <a:pt x="114" y="5"/>
                    </a:lnTo>
                    <a:lnTo>
                      <a:pt x="114" y="5"/>
                    </a:lnTo>
                    <a:lnTo>
                      <a:pt x="109" y="5"/>
                    </a:lnTo>
                    <a:lnTo>
                      <a:pt x="109" y="5"/>
                    </a:lnTo>
                    <a:lnTo>
                      <a:pt x="104" y="0"/>
                    </a:lnTo>
                    <a:lnTo>
                      <a:pt x="100" y="5"/>
                    </a:lnTo>
                    <a:lnTo>
                      <a:pt x="100" y="5"/>
                    </a:lnTo>
                    <a:lnTo>
                      <a:pt x="100" y="9"/>
                    </a:lnTo>
                    <a:lnTo>
                      <a:pt x="95" y="14"/>
                    </a:lnTo>
                    <a:lnTo>
                      <a:pt x="95" y="18"/>
                    </a:lnTo>
                    <a:lnTo>
                      <a:pt x="95" y="18"/>
                    </a:lnTo>
                    <a:lnTo>
                      <a:pt x="95" y="18"/>
                    </a:lnTo>
                    <a:lnTo>
                      <a:pt x="100" y="18"/>
                    </a:lnTo>
                    <a:lnTo>
                      <a:pt x="100" y="23"/>
                    </a:lnTo>
                    <a:lnTo>
                      <a:pt x="100" y="23"/>
                    </a:lnTo>
                    <a:lnTo>
                      <a:pt x="100" y="27"/>
                    </a:lnTo>
                    <a:lnTo>
                      <a:pt x="95" y="32"/>
                    </a:lnTo>
                    <a:lnTo>
                      <a:pt x="95" y="36"/>
                    </a:lnTo>
                    <a:lnTo>
                      <a:pt x="100" y="36"/>
                    </a:lnTo>
                    <a:lnTo>
                      <a:pt x="100" y="41"/>
                    </a:lnTo>
                    <a:lnTo>
                      <a:pt x="100" y="41"/>
                    </a:lnTo>
                    <a:lnTo>
                      <a:pt x="100" y="41"/>
                    </a:lnTo>
                    <a:lnTo>
                      <a:pt x="95" y="41"/>
                    </a:lnTo>
                    <a:lnTo>
                      <a:pt x="95" y="41"/>
                    </a:lnTo>
                    <a:lnTo>
                      <a:pt x="95" y="45"/>
                    </a:lnTo>
                    <a:lnTo>
                      <a:pt x="95" y="45"/>
                    </a:lnTo>
                    <a:lnTo>
                      <a:pt x="95" y="50"/>
                    </a:lnTo>
                    <a:lnTo>
                      <a:pt x="100" y="50"/>
                    </a:lnTo>
                    <a:lnTo>
                      <a:pt x="100" y="55"/>
                    </a:lnTo>
                    <a:lnTo>
                      <a:pt x="104" y="59"/>
                    </a:lnTo>
                    <a:lnTo>
                      <a:pt x="109" y="64"/>
                    </a:lnTo>
                    <a:lnTo>
                      <a:pt x="109" y="68"/>
                    </a:lnTo>
                    <a:lnTo>
                      <a:pt x="109" y="68"/>
                    </a:lnTo>
                    <a:lnTo>
                      <a:pt x="109" y="73"/>
                    </a:lnTo>
                    <a:lnTo>
                      <a:pt x="109" y="73"/>
                    </a:lnTo>
                    <a:lnTo>
                      <a:pt x="109" y="77"/>
                    </a:lnTo>
                    <a:lnTo>
                      <a:pt x="104" y="82"/>
                    </a:lnTo>
                    <a:lnTo>
                      <a:pt x="104" y="86"/>
                    </a:lnTo>
                    <a:lnTo>
                      <a:pt x="104" y="91"/>
                    </a:lnTo>
                    <a:lnTo>
                      <a:pt x="95" y="91"/>
                    </a:lnTo>
                    <a:lnTo>
                      <a:pt x="95" y="95"/>
                    </a:lnTo>
                    <a:lnTo>
                      <a:pt x="95" y="95"/>
                    </a:lnTo>
                    <a:lnTo>
                      <a:pt x="91" y="91"/>
                    </a:lnTo>
                    <a:lnTo>
                      <a:pt x="91" y="91"/>
                    </a:lnTo>
                    <a:lnTo>
                      <a:pt x="91" y="91"/>
                    </a:lnTo>
                    <a:lnTo>
                      <a:pt x="86" y="91"/>
                    </a:lnTo>
                    <a:lnTo>
                      <a:pt x="86" y="91"/>
                    </a:lnTo>
                    <a:lnTo>
                      <a:pt x="86" y="91"/>
                    </a:lnTo>
                    <a:lnTo>
                      <a:pt x="82" y="91"/>
                    </a:lnTo>
                    <a:lnTo>
                      <a:pt x="86" y="91"/>
                    </a:lnTo>
                    <a:lnTo>
                      <a:pt x="86" y="95"/>
                    </a:lnTo>
                    <a:lnTo>
                      <a:pt x="91" y="100"/>
                    </a:lnTo>
                    <a:lnTo>
                      <a:pt x="91" y="100"/>
                    </a:lnTo>
                    <a:lnTo>
                      <a:pt x="91" y="100"/>
                    </a:lnTo>
                    <a:lnTo>
                      <a:pt x="91" y="104"/>
                    </a:lnTo>
                    <a:lnTo>
                      <a:pt x="91" y="104"/>
                    </a:lnTo>
                    <a:lnTo>
                      <a:pt x="91" y="104"/>
                    </a:lnTo>
                    <a:lnTo>
                      <a:pt x="91" y="104"/>
                    </a:lnTo>
                    <a:lnTo>
                      <a:pt x="91" y="104"/>
                    </a:lnTo>
                    <a:lnTo>
                      <a:pt x="91" y="109"/>
                    </a:lnTo>
                    <a:lnTo>
                      <a:pt x="95" y="109"/>
                    </a:lnTo>
                    <a:lnTo>
                      <a:pt x="95" y="113"/>
                    </a:lnTo>
                    <a:lnTo>
                      <a:pt x="95" y="113"/>
                    </a:lnTo>
                    <a:lnTo>
                      <a:pt x="100" y="113"/>
                    </a:lnTo>
                    <a:lnTo>
                      <a:pt x="100" y="113"/>
                    </a:lnTo>
                    <a:lnTo>
                      <a:pt x="123" y="118"/>
                    </a:lnTo>
                    <a:lnTo>
                      <a:pt x="123" y="118"/>
                    </a:lnTo>
                    <a:lnTo>
                      <a:pt x="123" y="118"/>
                    </a:lnTo>
                    <a:lnTo>
                      <a:pt x="123" y="123"/>
                    </a:lnTo>
                    <a:lnTo>
                      <a:pt x="123" y="123"/>
                    </a:lnTo>
                    <a:lnTo>
                      <a:pt x="123" y="127"/>
                    </a:lnTo>
                    <a:lnTo>
                      <a:pt x="127" y="127"/>
                    </a:lnTo>
                    <a:lnTo>
                      <a:pt x="127" y="127"/>
                    </a:lnTo>
                    <a:lnTo>
                      <a:pt x="127" y="127"/>
                    </a:lnTo>
                    <a:lnTo>
                      <a:pt x="132" y="127"/>
                    </a:lnTo>
                    <a:lnTo>
                      <a:pt x="132" y="127"/>
                    </a:lnTo>
                    <a:lnTo>
                      <a:pt x="132" y="127"/>
                    </a:lnTo>
                    <a:lnTo>
                      <a:pt x="136" y="127"/>
                    </a:lnTo>
                    <a:lnTo>
                      <a:pt x="136" y="127"/>
                    </a:lnTo>
                    <a:lnTo>
                      <a:pt x="141" y="123"/>
                    </a:lnTo>
                    <a:lnTo>
                      <a:pt x="141" y="123"/>
                    </a:lnTo>
                    <a:lnTo>
                      <a:pt x="141" y="118"/>
                    </a:lnTo>
                    <a:lnTo>
                      <a:pt x="141" y="113"/>
                    </a:lnTo>
                    <a:lnTo>
                      <a:pt x="141" y="113"/>
                    </a:lnTo>
                    <a:lnTo>
                      <a:pt x="136" y="109"/>
                    </a:lnTo>
                    <a:lnTo>
                      <a:pt x="132" y="109"/>
                    </a:lnTo>
                    <a:lnTo>
                      <a:pt x="132" y="109"/>
                    </a:lnTo>
                    <a:lnTo>
                      <a:pt x="132" y="104"/>
                    </a:lnTo>
                    <a:lnTo>
                      <a:pt x="132" y="100"/>
                    </a:lnTo>
                    <a:lnTo>
                      <a:pt x="127" y="91"/>
                    </a:lnTo>
                    <a:lnTo>
                      <a:pt x="127" y="91"/>
                    </a:lnTo>
                    <a:lnTo>
                      <a:pt x="127" y="86"/>
                    </a:lnTo>
                    <a:lnTo>
                      <a:pt x="132" y="82"/>
                    </a:lnTo>
                    <a:lnTo>
                      <a:pt x="132" y="82"/>
                    </a:lnTo>
                    <a:lnTo>
                      <a:pt x="132" y="77"/>
                    </a:lnTo>
                    <a:lnTo>
                      <a:pt x="136" y="73"/>
                    </a:lnTo>
                    <a:lnTo>
                      <a:pt x="136" y="73"/>
                    </a:lnTo>
                    <a:lnTo>
                      <a:pt x="141" y="68"/>
                    </a:lnTo>
                    <a:lnTo>
                      <a:pt x="141" y="68"/>
                    </a:lnTo>
                    <a:lnTo>
                      <a:pt x="141" y="64"/>
                    </a:lnTo>
                    <a:lnTo>
                      <a:pt x="141" y="64"/>
                    </a:lnTo>
                    <a:lnTo>
                      <a:pt x="145" y="59"/>
                    </a:lnTo>
                    <a:lnTo>
                      <a:pt x="150" y="59"/>
                    </a:lnTo>
                    <a:lnTo>
                      <a:pt x="154" y="59"/>
                    </a:lnTo>
                    <a:lnTo>
                      <a:pt x="159" y="64"/>
                    </a:lnTo>
                    <a:lnTo>
                      <a:pt x="163" y="64"/>
                    </a:lnTo>
                    <a:lnTo>
                      <a:pt x="163" y="68"/>
                    </a:lnTo>
                    <a:lnTo>
                      <a:pt x="159" y="73"/>
                    </a:lnTo>
                    <a:lnTo>
                      <a:pt x="159" y="77"/>
                    </a:lnTo>
                    <a:lnTo>
                      <a:pt x="154" y="82"/>
                    </a:lnTo>
                    <a:lnTo>
                      <a:pt x="154" y="82"/>
                    </a:lnTo>
                    <a:lnTo>
                      <a:pt x="154" y="82"/>
                    </a:lnTo>
                    <a:lnTo>
                      <a:pt x="150" y="77"/>
                    </a:lnTo>
                    <a:lnTo>
                      <a:pt x="150" y="77"/>
                    </a:lnTo>
                    <a:lnTo>
                      <a:pt x="150" y="77"/>
                    </a:lnTo>
                    <a:lnTo>
                      <a:pt x="150" y="73"/>
                    </a:lnTo>
                    <a:lnTo>
                      <a:pt x="150" y="73"/>
                    </a:lnTo>
                    <a:lnTo>
                      <a:pt x="145" y="73"/>
                    </a:lnTo>
                    <a:lnTo>
                      <a:pt x="145" y="73"/>
                    </a:lnTo>
                    <a:lnTo>
                      <a:pt x="141" y="73"/>
                    </a:lnTo>
                    <a:lnTo>
                      <a:pt x="141" y="73"/>
                    </a:lnTo>
                    <a:lnTo>
                      <a:pt x="136" y="77"/>
                    </a:lnTo>
                    <a:lnTo>
                      <a:pt x="141" y="77"/>
                    </a:lnTo>
                    <a:lnTo>
                      <a:pt x="141" y="77"/>
                    </a:lnTo>
                    <a:lnTo>
                      <a:pt x="141" y="77"/>
                    </a:lnTo>
                    <a:lnTo>
                      <a:pt x="150" y="82"/>
                    </a:lnTo>
                    <a:lnTo>
                      <a:pt x="150" y="82"/>
                    </a:lnTo>
                    <a:lnTo>
                      <a:pt x="150" y="86"/>
                    </a:lnTo>
                    <a:lnTo>
                      <a:pt x="150" y="91"/>
                    </a:lnTo>
                    <a:lnTo>
                      <a:pt x="154" y="95"/>
                    </a:lnTo>
                    <a:lnTo>
                      <a:pt x="154" y="100"/>
                    </a:lnTo>
                    <a:lnTo>
                      <a:pt x="154" y="104"/>
                    </a:lnTo>
                    <a:lnTo>
                      <a:pt x="159" y="109"/>
                    </a:lnTo>
                    <a:lnTo>
                      <a:pt x="159" y="113"/>
                    </a:lnTo>
                    <a:lnTo>
                      <a:pt x="154" y="118"/>
                    </a:lnTo>
                    <a:lnTo>
                      <a:pt x="154" y="123"/>
                    </a:lnTo>
                    <a:lnTo>
                      <a:pt x="154" y="127"/>
                    </a:lnTo>
                    <a:lnTo>
                      <a:pt x="150" y="132"/>
                    </a:lnTo>
                    <a:lnTo>
                      <a:pt x="150" y="136"/>
                    </a:lnTo>
                    <a:lnTo>
                      <a:pt x="145" y="136"/>
                    </a:lnTo>
                    <a:lnTo>
                      <a:pt x="141" y="136"/>
                    </a:lnTo>
                    <a:lnTo>
                      <a:pt x="141" y="141"/>
                    </a:lnTo>
                    <a:lnTo>
                      <a:pt x="141" y="150"/>
                    </a:lnTo>
                    <a:lnTo>
                      <a:pt x="141" y="150"/>
                    </a:lnTo>
                    <a:lnTo>
                      <a:pt x="145" y="145"/>
                    </a:lnTo>
                    <a:lnTo>
                      <a:pt x="150" y="145"/>
                    </a:lnTo>
                    <a:lnTo>
                      <a:pt x="150" y="141"/>
                    </a:lnTo>
                    <a:lnTo>
                      <a:pt x="154" y="141"/>
                    </a:lnTo>
                    <a:lnTo>
                      <a:pt x="159" y="141"/>
                    </a:lnTo>
                    <a:lnTo>
                      <a:pt x="159" y="141"/>
                    </a:lnTo>
                    <a:lnTo>
                      <a:pt x="159" y="141"/>
                    </a:lnTo>
                    <a:lnTo>
                      <a:pt x="159" y="141"/>
                    </a:lnTo>
                    <a:lnTo>
                      <a:pt x="168" y="136"/>
                    </a:lnTo>
                    <a:lnTo>
                      <a:pt x="168" y="136"/>
                    </a:lnTo>
                    <a:lnTo>
                      <a:pt x="172" y="136"/>
                    </a:lnTo>
                    <a:lnTo>
                      <a:pt x="172" y="136"/>
                    </a:lnTo>
                    <a:lnTo>
                      <a:pt x="172" y="136"/>
                    </a:lnTo>
                    <a:lnTo>
                      <a:pt x="177" y="132"/>
                    </a:lnTo>
                    <a:lnTo>
                      <a:pt x="177" y="132"/>
                    </a:lnTo>
                    <a:lnTo>
                      <a:pt x="177" y="127"/>
                    </a:lnTo>
                    <a:lnTo>
                      <a:pt x="182" y="127"/>
                    </a:lnTo>
                    <a:lnTo>
                      <a:pt x="186" y="123"/>
                    </a:lnTo>
                    <a:lnTo>
                      <a:pt x="186" y="123"/>
                    </a:lnTo>
                    <a:lnTo>
                      <a:pt x="195" y="123"/>
                    </a:lnTo>
                    <a:lnTo>
                      <a:pt x="191" y="118"/>
                    </a:lnTo>
                    <a:lnTo>
                      <a:pt x="191" y="118"/>
                    </a:lnTo>
                    <a:lnTo>
                      <a:pt x="191" y="118"/>
                    </a:lnTo>
                    <a:lnTo>
                      <a:pt x="191" y="118"/>
                    </a:lnTo>
                    <a:lnTo>
                      <a:pt x="191" y="113"/>
                    </a:lnTo>
                    <a:lnTo>
                      <a:pt x="191" y="113"/>
                    </a:lnTo>
                    <a:lnTo>
                      <a:pt x="191" y="113"/>
                    </a:lnTo>
                    <a:lnTo>
                      <a:pt x="186" y="109"/>
                    </a:lnTo>
                    <a:lnTo>
                      <a:pt x="182" y="109"/>
                    </a:lnTo>
                    <a:lnTo>
                      <a:pt x="182" y="109"/>
                    </a:lnTo>
                    <a:lnTo>
                      <a:pt x="182" y="104"/>
                    </a:lnTo>
                    <a:lnTo>
                      <a:pt x="186" y="100"/>
                    </a:lnTo>
                    <a:lnTo>
                      <a:pt x="186" y="100"/>
                    </a:lnTo>
                    <a:lnTo>
                      <a:pt x="191" y="100"/>
                    </a:lnTo>
                    <a:lnTo>
                      <a:pt x="195" y="95"/>
                    </a:lnTo>
                    <a:lnTo>
                      <a:pt x="195" y="95"/>
                    </a:lnTo>
                    <a:lnTo>
                      <a:pt x="200" y="95"/>
                    </a:lnTo>
                    <a:lnTo>
                      <a:pt x="200" y="95"/>
                    </a:lnTo>
                    <a:lnTo>
                      <a:pt x="200" y="95"/>
                    </a:lnTo>
                    <a:lnTo>
                      <a:pt x="200" y="95"/>
                    </a:lnTo>
                    <a:moveTo>
                      <a:pt x="41" y="281"/>
                    </a:moveTo>
                    <a:lnTo>
                      <a:pt x="41" y="281"/>
                    </a:lnTo>
                    <a:lnTo>
                      <a:pt x="36" y="281"/>
                    </a:lnTo>
                    <a:lnTo>
                      <a:pt x="36" y="277"/>
                    </a:lnTo>
                    <a:lnTo>
                      <a:pt x="36" y="277"/>
                    </a:lnTo>
                    <a:lnTo>
                      <a:pt x="36" y="277"/>
                    </a:lnTo>
                    <a:lnTo>
                      <a:pt x="36" y="277"/>
                    </a:lnTo>
                    <a:lnTo>
                      <a:pt x="36" y="277"/>
                    </a:lnTo>
                    <a:lnTo>
                      <a:pt x="36" y="277"/>
                    </a:lnTo>
                    <a:lnTo>
                      <a:pt x="41" y="277"/>
                    </a:lnTo>
                    <a:lnTo>
                      <a:pt x="41" y="277"/>
                    </a:lnTo>
                    <a:lnTo>
                      <a:pt x="41" y="277"/>
                    </a:lnTo>
                    <a:lnTo>
                      <a:pt x="41" y="281"/>
                    </a:lnTo>
                    <a:lnTo>
                      <a:pt x="45" y="281"/>
                    </a:lnTo>
                    <a:lnTo>
                      <a:pt x="41" y="281"/>
                    </a:lnTo>
                    <a:lnTo>
                      <a:pt x="41" y="281"/>
                    </a:lnTo>
                    <a:lnTo>
                      <a:pt x="41" y="281"/>
                    </a:lnTo>
                    <a:moveTo>
                      <a:pt x="23" y="299"/>
                    </a:moveTo>
                    <a:lnTo>
                      <a:pt x="23" y="299"/>
                    </a:lnTo>
                    <a:lnTo>
                      <a:pt x="23" y="299"/>
                    </a:lnTo>
                    <a:lnTo>
                      <a:pt x="18" y="304"/>
                    </a:lnTo>
                    <a:lnTo>
                      <a:pt x="18" y="304"/>
                    </a:lnTo>
                    <a:lnTo>
                      <a:pt x="18" y="304"/>
                    </a:lnTo>
                    <a:lnTo>
                      <a:pt x="18" y="299"/>
                    </a:lnTo>
                    <a:lnTo>
                      <a:pt x="18" y="299"/>
                    </a:lnTo>
                    <a:lnTo>
                      <a:pt x="23" y="299"/>
                    </a:lnTo>
                    <a:moveTo>
                      <a:pt x="50" y="41"/>
                    </a:moveTo>
                    <a:lnTo>
                      <a:pt x="50" y="41"/>
                    </a:lnTo>
                    <a:lnTo>
                      <a:pt x="50" y="45"/>
                    </a:lnTo>
                    <a:lnTo>
                      <a:pt x="50" y="45"/>
                    </a:lnTo>
                    <a:lnTo>
                      <a:pt x="50" y="45"/>
                    </a:lnTo>
                    <a:lnTo>
                      <a:pt x="45" y="50"/>
                    </a:lnTo>
                    <a:lnTo>
                      <a:pt x="41" y="55"/>
                    </a:lnTo>
                    <a:lnTo>
                      <a:pt x="41" y="55"/>
                    </a:lnTo>
                    <a:lnTo>
                      <a:pt x="41" y="55"/>
                    </a:lnTo>
                    <a:lnTo>
                      <a:pt x="36" y="55"/>
                    </a:lnTo>
                    <a:lnTo>
                      <a:pt x="36" y="55"/>
                    </a:lnTo>
                    <a:lnTo>
                      <a:pt x="36" y="50"/>
                    </a:lnTo>
                    <a:lnTo>
                      <a:pt x="36" y="50"/>
                    </a:lnTo>
                    <a:lnTo>
                      <a:pt x="36" y="50"/>
                    </a:lnTo>
                    <a:lnTo>
                      <a:pt x="36" y="50"/>
                    </a:lnTo>
                    <a:lnTo>
                      <a:pt x="36" y="50"/>
                    </a:lnTo>
                    <a:lnTo>
                      <a:pt x="36" y="50"/>
                    </a:lnTo>
                    <a:lnTo>
                      <a:pt x="36" y="50"/>
                    </a:lnTo>
                    <a:lnTo>
                      <a:pt x="36" y="50"/>
                    </a:lnTo>
                    <a:lnTo>
                      <a:pt x="36" y="50"/>
                    </a:lnTo>
                    <a:lnTo>
                      <a:pt x="36" y="50"/>
                    </a:lnTo>
                    <a:lnTo>
                      <a:pt x="36" y="50"/>
                    </a:lnTo>
                    <a:lnTo>
                      <a:pt x="36" y="50"/>
                    </a:lnTo>
                    <a:lnTo>
                      <a:pt x="41" y="45"/>
                    </a:lnTo>
                    <a:lnTo>
                      <a:pt x="41" y="45"/>
                    </a:lnTo>
                    <a:lnTo>
                      <a:pt x="45" y="45"/>
                    </a:lnTo>
                    <a:lnTo>
                      <a:pt x="45" y="41"/>
                    </a:lnTo>
                    <a:lnTo>
                      <a:pt x="50" y="41"/>
                    </a:lnTo>
                    <a:lnTo>
                      <a:pt x="50" y="41"/>
                    </a:lnTo>
                    <a:lnTo>
                      <a:pt x="50" y="36"/>
                    </a:lnTo>
                    <a:lnTo>
                      <a:pt x="50" y="36"/>
                    </a:lnTo>
                    <a:lnTo>
                      <a:pt x="50" y="41"/>
                    </a:lnTo>
                    <a:moveTo>
                      <a:pt x="182" y="177"/>
                    </a:moveTo>
                    <a:lnTo>
                      <a:pt x="182" y="177"/>
                    </a:lnTo>
                    <a:lnTo>
                      <a:pt x="182" y="186"/>
                    </a:lnTo>
                    <a:lnTo>
                      <a:pt x="182" y="186"/>
                    </a:lnTo>
                    <a:lnTo>
                      <a:pt x="177" y="200"/>
                    </a:lnTo>
                    <a:lnTo>
                      <a:pt x="177" y="200"/>
                    </a:lnTo>
                    <a:lnTo>
                      <a:pt x="177" y="204"/>
                    </a:lnTo>
                    <a:lnTo>
                      <a:pt x="177" y="204"/>
                    </a:lnTo>
                    <a:lnTo>
                      <a:pt x="172" y="209"/>
                    </a:lnTo>
                    <a:lnTo>
                      <a:pt x="168" y="213"/>
                    </a:lnTo>
                    <a:lnTo>
                      <a:pt x="168" y="222"/>
                    </a:lnTo>
                    <a:lnTo>
                      <a:pt x="163" y="227"/>
                    </a:lnTo>
                    <a:lnTo>
                      <a:pt x="163" y="227"/>
                    </a:lnTo>
                    <a:lnTo>
                      <a:pt x="159" y="231"/>
                    </a:lnTo>
                    <a:lnTo>
                      <a:pt x="159" y="231"/>
                    </a:lnTo>
                    <a:lnTo>
                      <a:pt x="159" y="231"/>
                    </a:lnTo>
                    <a:lnTo>
                      <a:pt x="154" y="231"/>
                    </a:lnTo>
                    <a:lnTo>
                      <a:pt x="154" y="227"/>
                    </a:lnTo>
                    <a:lnTo>
                      <a:pt x="154" y="222"/>
                    </a:lnTo>
                    <a:lnTo>
                      <a:pt x="154" y="218"/>
                    </a:lnTo>
                    <a:lnTo>
                      <a:pt x="159" y="213"/>
                    </a:lnTo>
                    <a:lnTo>
                      <a:pt x="163" y="209"/>
                    </a:lnTo>
                    <a:lnTo>
                      <a:pt x="163" y="204"/>
                    </a:lnTo>
                    <a:lnTo>
                      <a:pt x="168" y="204"/>
                    </a:lnTo>
                    <a:lnTo>
                      <a:pt x="168" y="200"/>
                    </a:lnTo>
                    <a:lnTo>
                      <a:pt x="168" y="195"/>
                    </a:lnTo>
                    <a:lnTo>
                      <a:pt x="168" y="195"/>
                    </a:lnTo>
                    <a:lnTo>
                      <a:pt x="168" y="191"/>
                    </a:lnTo>
                    <a:lnTo>
                      <a:pt x="168" y="191"/>
                    </a:lnTo>
                    <a:lnTo>
                      <a:pt x="168" y="191"/>
                    </a:lnTo>
                    <a:lnTo>
                      <a:pt x="172" y="186"/>
                    </a:lnTo>
                    <a:lnTo>
                      <a:pt x="177" y="177"/>
                    </a:lnTo>
                    <a:lnTo>
                      <a:pt x="177" y="172"/>
                    </a:lnTo>
                    <a:lnTo>
                      <a:pt x="182" y="172"/>
                    </a:lnTo>
                    <a:lnTo>
                      <a:pt x="182" y="172"/>
                    </a:lnTo>
                    <a:lnTo>
                      <a:pt x="182" y="172"/>
                    </a:lnTo>
                    <a:lnTo>
                      <a:pt x="182" y="177"/>
                    </a:lnTo>
                    <a:moveTo>
                      <a:pt x="132" y="222"/>
                    </a:moveTo>
                    <a:lnTo>
                      <a:pt x="132" y="222"/>
                    </a:lnTo>
                    <a:lnTo>
                      <a:pt x="132" y="227"/>
                    </a:lnTo>
                    <a:lnTo>
                      <a:pt x="132" y="231"/>
                    </a:lnTo>
                    <a:lnTo>
                      <a:pt x="127" y="236"/>
                    </a:lnTo>
                    <a:lnTo>
                      <a:pt x="127" y="240"/>
                    </a:lnTo>
                    <a:lnTo>
                      <a:pt x="123" y="240"/>
                    </a:lnTo>
                    <a:lnTo>
                      <a:pt x="118" y="240"/>
                    </a:lnTo>
                    <a:lnTo>
                      <a:pt x="114" y="240"/>
                    </a:lnTo>
                    <a:lnTo>
                      <a:pt x="109" y="240"/>
                    </a:lnTo>
                    <a:lnTo>
                      <a:pt x="109" y="236"/>
                    </a:lnTo>
                    <a:lnTo>
                      <a:pt x="104" y="236"/>
                    </a:lnTo>
                    <a:lnTo>
                      <a:pt x="104" y="231"/>
                    </a:lnTo>
                    <a:lnTo>
                      <a:pt x="100" y="222"/>
                    </a:lnTo>
                    <a:lnTo>
                      <a:pt x="100" y="222"/>
                    </a:lnTo>
                    <a:lnTo>
                      <a:pt x="100" y="222"/>
                    </a:lnTo>
                    <a:lnTo>
                      <a:pt x="100" y="218"/>
                    </a:lnTo>
                    <a:lnTo>
                      <a:pt x="100" y="218"/>
                    </a:lnTo>
                    <a:lnTo>
                      <a:pt x="109" y="218"/>
                    </a:lnTo>
                    <a:lnTo>
                      <a:pt x="114" y="213"/>
                    </a:lnTo>
                    <a:lnTo>
                      <a:pt x="114" y="213"/>
                    </a:lnTo>
                    <a:lnTo>
                      <a:pt x="118" y="213"/>
                    </a:lnTo>
                    <a:lnTo>
                      <a:pt x="127" y="218"/>
                    </a:lnTo>
                    <a:lnTo>
                      <a:pt x="132" y="222"/>
                    </a:lnTo>
                    <a:moveTo>
                      <a:pt x="86" y="209"/>
                    </a:moveTo>
                    <a:lnTo>
                      <a:pt x="86" y="209"/>
                    </a:lnTo>
                    <a:lnTo>
                      <a:pt x="86" y="213"/>
                    </a:lnTo>
                    <a:lnTo>
                      <a:pt x="82" y="213"/>
                    </a:lnTo>
                    <a:lnTo>
                      <a:pt x="82" y="213"/>
                    </a:lnTo>
                    <a:lnTo>
                      <a:pt x="82" y="209"/>
                    </a:lnTo>
                    <a:lnTo>
                      <a:pt x="82" y="209"/>
                    </a:lnTo>
                    <a:lnTo>
                      <a:pt x="82" y="209"/>
                    </a:lnTo>
                    <a:lnTo>
                      <a:pt x="77" y="209"/>
                    </a:lnTo>
                    <a:lnTo>
                      <a:pt x="77" y="209"/>
                    </a:lnTo>
                    <a:lnTo>
                      <a:pt x="77" y="204"/>
                    </a:lnTo>
                    <a:lnTo>
                      <a:pt x="77" y="204"/>
                    </a:lnTo>
                    <a:lnTo>
                      <a:pt x="77" y="204"/>
                    </a:lnTo>
                    <a:lnTo>
                      <a:pt x="77" y="204"/>
                    </a:lnTo>
                    <a:lnTo>
                      <a:pt x="82" y="204"/>
                    </a:lnTo>
                    <a:lnTo>
                      <a:pt x="82" y="209"/>
                    </a:lnTo>
                    <a:lnTo>
                      <a:pt x="86" y="209"/>
                    </a:lnTo>
                    <a:lnTo>
                      <a:pt x="86" y="20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8" name="Freeform 16"/>
              <p:cNvSpPr>
                <a:spLocks noEditPoints="1"/>
              </p:cNvSpPr>
              <p:nvPr/>
            </p:nvSpPr>
            <p:spPr bwMode="auto">
              <a:xfrm>
                <a:off x="1627188" y="3074988"/>
                <a:ext cx="244475" cy="209550"/>
              </a:xfrm>
              <a:custGeom>
                <a:avLst/>
                <a:gdLst>
                  <a:gd name="T0" fmla="*/ 55 w 154"/>
                  <a:gd name="T1" fmla="*/ 73 h 132"/>
                  <a:gd name="T2" fmla="*/ 50 w 154"/>
                  <a:gd name="T3" fmla="*/ 68 h 132"/>
                  <a:gd name="T4" fmla="*/ 55 w 154"/>
                  <a:gd name="T5" fmla="*/ 64 h 132"/>
                  <a:gd name="T6" fmla="*/ 55 w 154"/>
                  <a:gd name="T7" fmla="*/ 64 h 132"/>
                  <a:gd name="T8" fmla="*/ 32 w 154"/>
                  <a:gd name="T9" fmla="*/ 100 h 132"/>
                  <a:gd name="T10" fmla="*/ 27 w 154"/>
                  <a:gd name="T11" fmla="*/ 104 h 132"/>
                  <a:gd name="T12" fmla="*/ 27 w 154"/>
                  <a:gd name="T13" fmla="*/ 100 h 132"/>
                  <a:gd name="T14" fmla="*/ 46 w 154"/>
                  <a:gd name="T15" fmla="*/ 123 h 132"/>
                  <a:gd name="T16" fmla="*/ 59 w 154"/>
                  <a:gd name="T17" fmla="*/ 123 h 132"/>
                  <a:gd name="T18" fmla="*/ 68 w 154"/>
                  <a:gd name="T19" fmla="*/ 123 h 132"/>
                  <a:gd name="T20" fmla="*/ 91 w 154"/>
                  <a:gd name="T21" fmla="*/ 132 h 132"/>
                  <a:gd name="T22" fmla="*/ 105 w 154"/>
                  <a:gd name="T23" fmla="*/ 132 h 132"/>
                  <a:gd name="T24" fmla="*/ 118 w 154"/>
                  <a:gd name="T25" fmla="*/ 127 h 132"/>
                  <a:gd name="T26" fmla="*/ 118 w 154"/>
                  <a:gd name="T27" fmla="*/ 118 h 132"/>
                  <a:gd name="T28" fmla="*/ 123 w 154"/>
                  <a:gd name="T29" fmla="*/ 109 h 132"/>
                  <a:gd name="T30" fmla="*/ 114 w 154"/>
                  <a:gd name="T31" fmla="*/ 95 h 132"/>
                  <a:gd name="T32" fmla="*/ 118 w 154"/>
                  <a:gd name="T33" fmla="*/ 82 h 132"/>
                  <a:gd name="T34" fmla="*/ 127 w 154"/>
                  <a:gd name="T35" fmla="*/ 77 h 132"/>
                  <a:gd name="T36" fmla="*/ 136 w 154"/>
                  <a:gd name="T37" fmla="*/ 64 h 132"/>
                  <a:gd name="T38" fmla="*/ 145 w 154"/>
                  <a:gd name="T39" fmla="*/ 50 h 132"/>
                  <a:gd name="T40" fmla="*/ 145 w 154"/>
                  <a:gd name="T41" fmla="*/ 36 h 132"/>
                  <a:gd name="T42" fmla="*/ 145 w 154"/>
                  <a:gd name="T43" fmla="*/ 18 h 132"/>
                  <a:gd name="T44" fmla="*/ 127 w 154"/>
                  <a:gd name="T45" fmla="*/ 0 h 132"/>
                  <a:gd name="T46" fmla="*/ 118 w 154"/>
                  <a:gd name="T47" fmla="*/ 5 h 132"/>
                  <a:gd name="T48" fmla="*/ 123 w 154"/>
                  <a:gd name="T49" fmla="*/ 18 h 132"/>
                  <a:gd name="T50" fmla="*/ 100 w 154"/>
                  <a:gd name="T51" fmla="*/ 5 h 132"/>
                  <a:gd name="T52" fmla="*/ 82 w 154"/>
                  <a:gd name="T53" fmla="*/ 5 h 132"/>
                  <a:gd name="T54" fmla="*/ 68 w 154"/>
                  <a:gd name="T55" fmla="*/ 9 h 132"/>
                  <a:gd name="T56" fmla="*/ 68 w 154"/>
                  <a:gd name="T57" fmla="*/ 14 h 132"/>
                  <a:gd name="T58" fmla="*/ 64 w 154"/>
                  <a:gd name="T59" fmla="*/ 27 h 132"/>
                  <a:gd name="T60" fmla="*/ 77 w 154"/>
                  <a:gd name="T61" fmla="*/ 46 h 132"/>
                  <a:gd name="T62" fmla="*/ 73 w 154"/>
                  <a:gd name="T63" fmla="*/ 50 h 132"/>
                  <a:gd name="T64" fmla="*/ 73 w 154"/>
                  <a:gd name="T65" fmla="*/ 55 h 132"/>
                  <a:gd name="T66" fmla="*/ 55 w 154"/>
                  <a:gd name="T67" fmla="*/ 64 h 132"/>
                  <a:gd name="T68" fmla="*/ 77 w 154"/>
                  <a:gd name="T69" fmla="*/ 68 h 132"/>
                  <a:gd name="T70" fmla="*/ 68 w 154"/>
                  <a:gd name="T71" fmla="*/ 77 h 132"/>
                  <a:gd name="T72" fmla="*/ 64 w 154"/>
                  <a:gd name="T73" fmla="*/ 91 h 132"/>
                  <a:gd name="T74" fmla="*/ 55 w 154"/>
                  <a:gd name="T75" fmla="*/ 95 h 132"/>
                  <a:gd name="T76" fmla="*/ 55 w 154"/>
                  <a:gd name="T77" fmla="*/ 104 h 132"/>
                  <a:gd name="T78" fmla="*/ 41 w 154"/>
                  <a:gd name="T79" fmla="*/ 118 h 132"/>
                  <a:gd name="T80" fmla="*/ 41 w 154"/>
                  <a:gd name="T81" fmla="*/ 118 h 132"/>
                  <a:gd name="T82" fmla="*/ 41 w 154"/>
                  <a:gd name="T83" fmla="*/ 86 h 132"/>
                  <a:gd name="T84" fmla="*/ 27 w 154"/>
                  <a:gd name="T85" fmla="*/ 82 h 132"/>
                  <a:gd name="T86" fmla="*/ 37 w 154"/>
                  <a:gd name="T87" fmla="*/ 77 h 132"/>
                  <a:gd name="T88" fmla="*/ 46 w 154"/>
                  <a:gd name="T89" fmla="*/ 73 h 132"/>
                  <a:gd name="T90" fmla="*/ 59 w 154"/>
                  <a:gd name="T91" fmla="*/ 77 h 132"/>
                  <a:gd name="T92" fmla="*/ 14 w 154"/>
                  <a:gd name="T93" fmla="*/ 114 h 132"/>
                  <a:gd name="T94" fmla="*/ 18 w 154"/>
                  <a:gd name="T95" fmla="*/ 109 h 132"/>
                  <a:gd name="T96" fmla="*/ 18 w 154"/>
                  <a:gd name="T97" fmla="*/ 118 h 132"/>
                  <a:gd name="T98" fmla="*/ 14 w 154"/>
                  <a:gd name="T99" fmla="*/ 114 h 132"/>
                  <a:gd name="T100" fmla="*/ 9 w 154"/>
                  <a:gd name="T101" fmla="*/ 109 h 132"/>
                  <a:gd name="T102" fmla="*/ 5 w 154"/>
                  <a:gd name="T103" fmla="*/ 104 h 132"/>
                  <a:gd name="T104" fmla="*/ 0 w 154"/>
                  <a:gd name="T105" fmla="*/ 100 h 132"/>
                  <a:gd name="T106" fmla="*/ 9 w 154"/>
                  <a:gd name="T107" fmla="*/ 95 h 132"/>
                  <a:gd name="T108" fmla="*/ 0 w 154"/>
                  <a:gd name="T109" fmla="*/ 91 h 132"/>
                  <a:gd name="T110" fmla="*/ 5 w 154"/>
                  <a:gd name="T111" fmla="*/ 82 h 132"/>
                  <a:gd name="T112" fmla="*/ 5 w 154"/>
                  <a:gd name="T113" fmla="*/ 68 h 132"/>
                  <a:gd name="T114" fmla="*/ 14 w 154"/>
                  <a:gd name="T115" fmla="*/ 68 h 132"/>
                  <a:gd name="T116" fmla="*/ 27 w 154"/>
                  <a:gd name="T117" fmla="*/ 77 h 132"/>
                  <a:gd name="T118" fmla="*/ 27 w 154"/>
                  <a:gd name="T119" fmla="*/ 95 h 132"/>
                  <a:gd name="T120" fmla="*/ 18 w 154"/>
                  <a:gd name="T121" fmla="*/ 10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 h="132">
                    <a:moveTo>
                      <a:pt x="55" y="64"/>
                    </a:moveTo>
                    <a:lnTo>
                      <a:pt x="55" y="64"/>
                    </a:lnTo>
                    <a:lnTo>
                      <a:pt x="55" y="68"/>
                    </a:lnTo>
                    <a:lnTo>
                      <a:pt x="55" y="68"/>
                    </a:lnTo>
                    <a:lnTo>
                      <a:pt x="55" y="73"/>
                    </a:lnTo>
                    <a:lnTo>
                      <a:pt x="55" y="73"/>
                    </a:lnTo>
                    <a:lnTo>
                      <a:pt x="55" y="73"/>
                    </a:lnTo>
                    <a:lnTo>
                      <a:pt x="55" y="73"/>
                    </a:lnTo>
                    <a:lnTo>
                      <a:pt x="55" y="73"/>
                    </a:lnTo>
                    <a:lnTo>
                      <a:pt x="50" y="68"/>
                    </a:lnTo>
                    <a:lnTo>
                      <a:pt x="50" y="68"/>
                    </a:lnTo>
                    <a:lnTo>
                      <a:pt x="50" y="68"/>
                    </a:lnTo>
                    <a:lnTo>
                      <a:pt x="50" y="68"/>
                    </a:lnTo>
                    <a:lnTo>
                      <a:pt x="50" y="64"/>
                    </a:lnTo>
                    <a:lnTo>
                      <a:pt x="50" y="64"/>
                    </a:lnTo>
                    <a:lnTo>
                      <a:pt x="55" y="64"/>
                    </a:lnTo>
                    <a:lnTo>
                      <a:pt x="55" y="64"/>
                    </a:lnTo>
                    <a:lnTo>
                      <a:pt x="55" y="64"/>
                    </a:lnTo>
                    <a:lnTo>
                      <a:pt x="55" y="64"/>
                    </a:lnTo>
                    <a:lnTo>
                      <a:pt x="55" y="64"/>
                    </a:lnTo>
                    <a:lnTo>
                      <a:pt x="55" y="64"/>
                    </a:lnTo>
                    <a:lnTo>
                      <a:pt x="55" y="64"/>
                    </a:lnTo>
                    <a:lnTo>
                      <a:pt x="55" y="64"/>
                    </a:lnTo>
                    <a:lnTo>
                      <a:pt x="55" y="64"/>
                    </a:lnTo>
                    <a:lnTo>
                      <a:pt x="55" y="64"/>
                    </a:lnTo>
                    <a:lnTo>
                      <a:pt x="55" y="64"/>
                    </a:lnTo>
                    <a:moveTo>
                      <a:pt x="32" y="100"/>
                    </a:moveTo>
                    <a:lnTo>
                      <a:pt x="32" y="100"/>
                    </a:lnTo>
                    <a:lnTo>
                      <a:pt x="32" y="100"/>
                    </a:lnTo>
                    <a:lnTo>
                      <a:pt x="32" y="100"/>
                    </a:lnTo>
                    <a:lnTo>
                      <a:pt x="32" y="104"/>
                    </a:lnTo>
                    <a:lnTo>
                      <a:pt x="27" y="104"/>
                    </a:lnTo>
                    <a:lnTo>
                      <a:pt x="27" y="104"/>
                    </a:lnTo>
                    <a:lnTo>
                      <a:pt x="27" y="104"/>
                    </a:lnTo>
                    <a:lnTo>
                      <a:pt x="27" y="104"/>
                    </a:lnTo>
                    <a:lnTo>
                      <a:pt x="27" y="104"/>
                    </a:lnTo>
                    <a:lnTo>
                      <a:pt x="27" y="104"/>
                    </a:lnTo>
                    <a:lnTo>
                      <a:pt x="27" y="100"/>
                    </a:lnTo>
                    <a:lnTo>
                      <a:pt x="27" y="100"/>
                    </a:lnTo>
                    <a:lnTo>
                      <a:pt x="27" y="100"/>
                    </a:lnTo>
                    <a:lnTo>
                      <a:pt x="27" y="100"/>
                    </a:lnTo>
                    <a:lnTo>
                      <a:pt x="27" y="100"/>
                    </a:lnTo>
                    <a:lnTo>
                      <a:pt x="27" y="100"/>
                    </a:lnTo>
                    <a:lnTo>
                      <a:pt x="32" y="100"/>
                    </a:lnTo>
                    <a:lnTo>
                      <a:pt x="32" y="100"/>
                    </a:lnTo>
                    <a:moveTo>
                      <a:pt x="41" y="118"/>
                    </a:moveTo>
                    <a:lnTo>
                      <a:pt x="41" y="118"/>
                    </a:lnTo>
                    <a:lnTo>
                      <a:pt x="46" y="123"/>
                    </a:lnTo>
                    <a:lnTo>
                      <a:pt x="46" y="123"/>
                    </a:lnTo>
                    <a:lnTo>
                      <a:pt x="46" y="123"/>
                    </a:lnTo>
                    <a:lnTo>
                      <a:pt x="46" y="123"/>
                    </a:lnTo>
                    <a:lnTo>
                      <a:pt x="50" y="123"/>
                    </a:lnTo>
                    <a:lnTo>
                      <a:pt x="55" y="123"/>
                    </a:lnTo>
                    <a:lnTo>
                      <a:pt x="59" y="123"/>
                    </a:lnTo>
                    <a:lnTo>
                      <a:pt x="59" y="123"/>
                    </a:lnTo>
                    <a:lnTo>
                      <a:pt x="64" y="123"/>
                    </a:lnTo>
                    <a:lnTo>
                      <a:pt x="64" y="123"/>
                    </a:lnTo>
                    <a:lnTo>
                      <a:pt x="64" y="123"/>
                    </a:lnTo>
                    <a:lnTo>
                      <a:pt x="68" y="123"/>
                    </a:lnTo>
                    <a:lnTo>
                      <a:pt x="68" y="123"/>
                    </a:lnTo>
                    <a:lnTo>
                      <a:pt x="77" y="127"/>
                    </a:lnTo>
                    <a:lnTo>
                      <a:pt x="77" y="132"/>
                    </a:lnTo>
                    <a:lnTo>
                      <a:pt x="82" y="132"/>
                    </a:lnTo>
                    <a:lnTo>
                      <a:pt x="91" y="132"/>
                    </a:lnTo>
                    <a:lnTo>
                      <a:pt x="91" y="132"/>
                    </a:lnTo>
                    <a:lnTo>
                      <a:pt x="91" y="132"/>
                    </a:lnTo>
                    <a:lnTo>
                      <a:pt x="95" y="132"/>
                    </a:lnTo>
                    <a:lnTo>
                      <a:pt x="100" y="132"/>
                    </a:lnTo>
                    <a:lnTo>
                      <a:pt x="100" y="132"/>
                    </a:lnTo>
                    <a:lnTo>
                      <a:pt x="100" y="132"/>
                    </a:lnTo>
                    <a:lnTo>
                      <a:pt x="105" y="132"/>
                    </a:lnTo>
                    <a:lnTo>
                      <a:pt x="105" y="132"/>
                    </a:lnTo>
                    <a:lnTo>
                      <a:pt x="109" y="132"/>
                    </a:lnTo>
                    <a:lnTo>
                      <a:pt x="109" y="127"/>
                    </a:lnTo>
                    <a:lnTo>
                      <a:pt x="109" y="127"/>
                    </a:lnTo>
                    <a:lnTo>
                      <a:pt x="114" y="127"/>
                    </a:lnTo>
                    <a:lnTo>
                      <a:pt x="118" y="127"/>
                    </a:lnTo>
                    <a:lnTo>
                      <a:pt x="118" y="127"/>
                    </a:lnTo>
                    <a:lnTo>
                      <a:pt x="118" y="127"/>
                    </a:lnTo>
                    <a:lnTo>
                      <a:pt x="123" y="127"/>
                    </a:lnTo>
                    <a:lnTo>
                      <a:pt x="118" y="127"/>
                    </a:lnTo>
                    <a:lnTo>
                      <a:pt x="118" y="123"/>
                    </a:lnTo>
                    <a:lnTo>
                      <a:pt x="118" y="118"/>
                    </a:lnTo>
                    <a:lnTo>
                      <a:pt x="118" y="118"/>
                    </a:lnTo>
                    <a:lnTo>
                      <a:pt x="118" y="118"/>
                    </a:lnTo>
                    <a:lnTo>
                      <a:pt x="118" y="114"/>
                    </a:lnTo>
                    <a:lnTo>
                      <a:pt x="123" y="114"/>
                    </a:lnTo>
                    <a:lnTo>
                      <a:pt x="123" y="109"/>
                    </a:lnTo>
                    <a:lnTo>
                      <a:pt x="123" y="109"/>
                    </a:lnTo>
                    <a:lnTo>
                      <a:pt x="123" y="109"/>
                    </a:lnTo>
                    <a:lnTo>
                      <a:pt x="123" y="104"/>
                    </a:lnTo>
                    <a:lnTo>
                      <a:pt x="123" y="104"/>
                    </a:lnTo>
                    <a:lnTo>
                      <a:pt x="118" y="100"/>
                    </a:lnTo>
                    <a:lnTo>
                      <a:pt x="118" y="100"/>
                    </a:lnTo>
                    <a:lnTo>
                      <a:pt x="118" y="95"/>
                    </a:lnTo>
                    <a:lnTo>
                      <a:pt x="114" y="95"/>
                    </a:lnTo>
                    <a:lnTo>
                      <a:pt x="114" y="91"/>
                    </a:lnTo>
                    <a:lnTo>
                      <a:pt x="114" y="91"/>
                    </a:lnTo>
                    <a:lnTo>
                      <a:pt x="114" y="91"/>
                    </a:lnTo>
                    <a:lnTo>
                      <a:pt x="114" y="86"/>
                    </a:lnTo>
                    <a:lnTo>
                      <a:pt x="114" y="86"/>
                    </a:lnTo>
                    <a:lnTo>
                      <a:pt x="118" y="82"/>
                    </a:lnTo>
                    <a:lnTo>
                      <a:pt x="118" y="77"/>
                    </a:lnTo>
                    <a:lnTo>
                      <a:pt x="123" y="77"/>
                    </a:lnTo>
                    <a:lnTo>
                      <a:pt x="123" y="77"/>
                    </a:lnTo>
                    <a:lnTo>
                      <a:pt x="123" y="77"/>
                    </a:lnTo>
                    <a:lnTo>
                      <a:pt x="127" y="77"/>
                    </a:lnTo>
                    <a:lnTo>
                      <a:pt x="127" y="77"/>
                    </a:lnTo>
                    <a:lnTo>
                      <a:pt x="127" y="77"/>
                    </a:lnTo>
                    <a:lnTo>
                      <a:pt x="127" y="73"/>
                    </a:lnTo>
                    <a:lnTo>
                      <a:pt x="127" y="68"/>
                    </a:lnTo>
                    <a:lnTo>
                      <a:pt x="132" y="68"/>
                    </a:lnTo>
                    <a:lnTo>
                      <a:pt x="132" y="68"/>
                    </a:lnTo>
                    <a:lnTo>
                      <a:pt x="136" y="64"/>
                    </a:lnTo>
                    <a:lnTo>
                      <a:pt x="136" y="64"/>
                    </a:lnTo>
                    <a:lnTo>
                      <a:pt x="136" y="59"/>
                    </a:lnTo>
                    <a:lnTo>
                      <a:pt x="141" y="59"/>
                    </a:lnTo>
                    <a:lnTo>
                      <a:pt x="141" y="55"/>
                    </a:lnTo>
                    <a:lnTo>
                      <a:pt x="145" y="55"/>
                    </a:lnTo>
                    <a:lnTo>
                      <a:pt x="145" y="50"/>
                    </a:lnTo>
                    <a:lnTo>
                      <a:pt x="145" y="50"/>
                    </a:lnTo>
                    <a:lnTo>
                      <a:pt x="150" y="50"/>
                    </a:lnTo>
                    <a:lnTo>
                      <a:pt x="154" y="50"/>
                    </a:lnTo>
                    <a:lnTo>
                      <a:pt x="150" y="41"/>
                    </a:lnTo>
                    <a:lnTo>
                      <a:pt x="145" y="36"/>
                    </a:lnTo>
                    <a:lnTo>
                      <a:pt x="145" y="36"/>
                    </a:lnTo>
                    <a:lnTo>
                      <a:pt x="145" y="32"/>
                    </a:lnTo>
                    <a:lnTo>
                      <a:pt x="145" y="32"/>
                    </a:lnTo>
                    <a:lnTo>
                      <a:pt x="145" y="27"/>
                    </a:lnTo>
                    <a:lnTo>
                      <a:pt x="145" y="23"/>
                    </a:lnTo>
                    <a:lnTo>
                      <a:pt x="145" y="23"/>
                    </a:lnTo>
                    <a:lnTo>
                      <a:pt x="145" y="18"/>
                    </a:lnTo>
                    <a:lnTo>
                      <a:pt x="141" y="18"/>
                    </a:lnTo>
                    <a:lnTo>
                      <a:pt x="141" y="14"/>
                    </a:lnTo>
                    <a:lnTo>
                      <a:pt x="136" y="9"/>
                    </a:lnTo>
                    <a:lnTo>
                      <a:pt x="136" y="5"/>
                    </a:lnTo>
                    <a:lnTo>
                      <a:pt x="132" y="5"/>
                    </a:lnTo>
                    <a:lnTo>
                      <a:pt x="127" y="0"/>
                    </a:lnTo>
                    <a:lnTo>
                      <a:pt x="127" y="0"/>
                    </a:lnTo>
                    <a:lnTo>
                      <a:pt x="127" y="0"/>
                    </a:lnTo>
                    <a:lnTo>
                      <a:pt x="123" y="0"/>
                    </a:lnTo>
                    <a:lnTo>
                      <a:pt x="118" y="0"/>
                    </a:lnTo>
                    <a:lnTo>
                      <a:pt x="118" y="5"/>
                    </a:lnTo>
                    <a:lnTo>
                      <a:pt x="118" y="5"/>
                    </a:lnTo>
                    <a:lnTo>
                      <a:pt x="118" y="5"/>
                    </a:lnTo>
                    <a:lnTo>
                      <a:pt x="123" y="9"/>
                    </a:lnTo>
                    <a:lnTo>
                      <a:pt x="123" y="9"/>
                    </a:lnTo>
                    <a:lnTo>
                      <a:pt x="123" y="14"/>
                    </a:lnTo>
                    <a:lnTo>
                      <a:pt x="123" y="14"/>
                    </a:lnTo>
                    <a:lnTo>
                      <a:pt x="123" y="18"/>
                    </a:lnTo>
                    <a:lnTo>
                      <a:pt x="118" y="18"/>
                    </a:lnTo>
                    <a:lnTo>
                      <a:pt x="118" y="18"/>
                    </a:lnTo>
                    <a:lnTo>
                      <a:pt x="114" y="18"/>
                    </a:lnTo>
                    <a:lnTo>
                      <a:pt x="109" y="14"/>
                    </a:lnTo>
                    <a:lnTo>
                      <a:pt x="105" y="9"/>
                    </a:lnTo>
                    <a:lnTo>
                      <a:pt x="100" y="5"/>
                    </a:lnTo>
                    <a:lnTo>
                      <a:pt x="91" y="0"/>
                    </a:lnTo>
                    <a:lnTo>
                      <a:pt x="91" y="0"/>
                    </a:lnTo>
                    <a:lnTo>
                      <a:pt x="91" y="0"/>
                    </a:lnTo>
                    <a:lnTo>
                      <a:pt x="86" y="0"/>
                    </a:lnTo>
                    <a:lnTo>
                      <a:pt x="86" y="0"/>
                    </a:lnTo>
                    <a:lnTo>
                      <a:pt x="82" y="5"/>
                    </a:lnTo>
                    <a:lnTo>
                      <a:pt x="82" y="5"/>
                    </a:lnTo>
                    <a:lnTo>
                      <a:pt x="82" y="5"/>
                    </a:lnTo>
                    <a:lnTo>
                      <a:pt x="77" y="5"/>
                    </a:lnTo>
                    <a:lnTo>
                      <a:pt x="73" y="5"/>
                    </a:lnTo>
                    <a:lnTo>
                      <a:pt x="73" y="5"/>
                    </a:lnTo>
                    <a:lnTo>
                      <a:pt x="68" y="9"/>
                    </a:lnTo>
                    <a:lnTo>
                      <a:pt x="68" y="9"/>
                    </a:lnTo>
                    <a:lnTo>
                      <a:pt x="68" y="9"/>
                    </a:lnTo>
                    <a:lnTo>
                      <a:pt x="68" y="14"/>
                    </a:lnTo>
                    <a:lnTo>
                      <a:pt x="68" y="14"/>
                    </a:lnTo>
                    <a:lnTo>
                      <a:pt x="68" y="14"/>
                    </a:lnTo>
                    <a:lnTo>
                      <a:pt x="68" y="14"/>
                    </a:lnTo>
                    <a:lnTo>
                      <a:pt x="64" y="14"/>
                    </a:lnTo>
                    <a:lnTo>
                      <a:pt x="59" y="14"/>
                    </a:lnTo>
                    <a:lnTo>
                      <a:pt x="59" y="18"/>
                    </a:lnTo>
                    <a:lnTo>
                      <a:pt x="59" y="23"/>
                    </a:lnTo>
                    <a:lnTo>
                      <a:pt x="59" y="23"/>
                    </a:lnTo>
                    <a:lnTo>
                      <a:pt x="64" y="27"/>
                    </a:lnTo>
                    <a:lnTo>
                      <a:pt x="68" y="32"/>
                    </a:lnTo>
                    <a:lnTo>
                      <a:pt x="73" y="41"/>
                    </a:lnTo>
                    <a:lnTo>
                      <a:pt x="77" y="41"/>
                    </a:lnTo>
                    <a:lnTo>
                      <a:pt x="77" y="41"/>
                    </a:lnTo>
                    <a:lnTo>
                      <a:pt x="77" y="46"/>
                    </a:lnTo>
                    <a:lnTo>
                      <a:pt x="77" y="46"/>
                    </a:lnTo>
                    <a:lnTo>
                      <a:pt x="77" y="46"/>
                    </a:lnTo>
                    <a:lnTo>
                      <a:pt x="73" y="46"/>
                    </a:lnTo>
                    <a:lnTo>
                      <a:pt x="73" y="46"/>
                    </a:lnTo>
                    <a:lnTo>
                      <a:pt x="73" y="50"/>
                    </a:lnTo>
                    <a:lnTo>
                      <a:pt x="73" y="50"/>
                    </a:lnTo>
                    <a:lnTo>
                      <a:pt x="73" y="50"/>
                    </a:lnTo>
                    <a:lnTo>
                      <a:pt x="77" y="55"/>
                    </a:lnTo>
                    <a:lnTo>
                      <a:pt x="77" y="55"/>
                    </a:lnTo>
                    <a:lnTo>
                      <a:pt x="77" y="55"/>
                    </a:lnTo>
                    <a:lnTo>
                      <a:pt x="77" y="55"/>
                    </a:lnTo>
                    <a:lnTo>
                      <a:pt x="73" y="55"/>
                    </a:lnTo>
                    <a:lnTo>
                      <a:pt x="73" y="55"/>
                    </a:lnTo>
                    <a:lnTo>
                      <a:pt x="73" y="55"/>
                    </a:lnTo>
                    <a:lnTo>
                      <a:pt x="68" y="55"/>
                    </a:lnTo>
                    <a:lnTo>
                      <a:pt x="68" y="55"/>
                    </a:lnTo>
                    <a:lnTo>
                      <a:pt x="59" y="59"/>
                    </a:lnTo>
                    <a:lnTo>
                      <a:pt x="59" y="59"/>
                    </a:lnTo>
                    <a:lnTo>
                      <a:pt x="55" y="64"/>
                    </a:lnTo>
                    <a:lnTo>
                      <a:pt x="59" y="64"/>
                    </a:lnTo>
                    <a:lnTo>
                      <a:pt x="59" y="64"/>
                    </a:lnTo>
                    <a:lnTo>
                      <a:pt x="77" y="59"/>
                    </a:lnTo>
                    <a:lnTo>
                      <a:pt x="82" y="64"/>
                    </a:lnTo>
                    <a:lnTo>
                      <a:pt x="77" y="64"/>
                    </a:lnTo>
                    <a:lnTo>
                      <a:pt x="77" y="68"/>
                    </a:lnTo>
                    <a:lnTo>
                      <a:pt x="68" y="73"/>
                    </a:lnTo>
                    <a:lnTo>
                      <a:pt x="68" y="73"/>
                    </a:lnTo>
                    <a:lnTo>
                      <a:pt x="68" y="73"/>
                    </a:lnTo>
                    <a:lnTo>
                      <a:pt x="73" y="77"/>
                    </a:lnTo>
                    <a:lnTo>
                      <a:pt x="73" y="77"/>
                    </a:lnTo>
                    <a:lnTo>
                      <a:pt x="68" y="77"/>
                    </a:lnTo>
                    <a:lnTo>
                      <a:pt x="68" y="77"/>
                    </a:lnTo>
                    <a:lnTo>
                      <a:pt x="68" y="82"/>
                    </a:lnTo>
                    <a:lnTo>
                      <a:pt x="68" y="82"/>
                    </a:lnTo>
                    <a:lnTo>
                      <a:pt x="68" y="86"/>
                    </a:lnTo>
                    <a:lnTo>
                      <a:pt x="68" y="86"/>
                    </a:lnTo>
                    <a:lnTo>
                      <a:pt x="64" y="91"/>
                    </a:lnTo>
                    <a:lnTo>
                      <a:pt x="59" y="91"/>
                    </a:lnTo>
                    <a:lnTo>
                      <a:pt x="59" y="91"/>
                    </a:lnTo>
                    <a:lnTo>
                      <a:pt x="59" y="95"/>
                    </a:lnTo>
                    <a:lnTo>
                      <a:pt x="59" y="100"/>
                    </a:lnTo>
                    <a:lnTo>
                      <a:pt x="59" y="100"/>
                    </a:lnTo>
                    <a:lnTo>
                      <a:pt x="55" y="95"/>
                    </a:lnTo>
                    <a:lnTo>
                      <a:pt x="55" y="95"/>
                    </a:lnTo>
                    <a:lnTo>
                      <a:pt x="55" y="100"/>
                    </a:lnTo>
                    <a:lnTo>
                      <a:pt x="55" y="100"/>
                    </a:lnTo>
                    <a:lnTo>
                      <a:pt x="55" y="100"/>
                    </a:lnTo>
                    <a:lnTo>
                      <a:pt x="55" y="100"/>
                    </a:lnTo>
                    <a:lnTo>
                      <a:pt x="55" y="104"/>
                    </a:lnTo>
                    <a:lnTo>
                      <a:pt x="50" y="104"/>
                    </a:lnTo>
                    <a:lnTo>
                      <a:pt x="50" y="104"/>
                    </a:lnTo>
                    <a:lnTo>
                      <a:pt x="50" y="109"/>
                    </a:lnTo>
                    <a:lnTo>
                      <a:pt x="41" y="114"/>
                    </a:lnTo>
                    <a:lnTo>
                      <a:pt x="41" y="114"/>
                    </a:lnTo>
                    <a:lnTo>
                      <a:pt x="41" y="118"/>
                    </a:lnTo>
                    <a:lnTo>
                      <a:pt x="41" y="118"/>
                    </a:lnTo>
                    <a:lnTo>
                      <a:pt x="41" y="118"/>
                    </a:lnTo>
                    <a:lnTo>
                      <a:pt x="41" y="118"/>
                    </a:lnTo>
                    <a:lnTo>
                      <a:pt x="41" y="118"/>
                    </a:lnTo>
                    <a:lnTo>
                      <a:pt x="41" y="118"/>
                    </a:lnTo>
                    <a:lnTo>
                      <a:pt x="41" y="118"/>
                    </a:lnTo>
                    <a:moveTo>
                      <a:pt x="46" y="91"/>
                    </a:moveTo>
                    <a:lnTo>
                      <a:pt x="46" y="91"/>
                    </a:lnTo>
                    <a:lnTo>
                      <a:pt x="46" y="86"/>
                    </a:lnTo>
                    <a:lnTo>
                      <a:pt x="46" y="86"/>
                    </a:lnTo>
                    <a:lnTo>
                      <a:pt x="41" y="86"/>
                    </a:lnTo>
                    <a:lnTo>
                      <a:pt x="41" y="86"/>
                    </a:lnTo>
                    <a:lnTo>
                      <a:pt x="37" y="86"/>
                    </a:lnTo>
                    <a:lnTo>
                      <a:pt x="32" y="86"/>
                    </a:lnTo>
                    <a:lnTo>
                      <a:pt x="32" y="86"/>
                    </a:lnTo>
                    <a:lnTo>
                      <a:pt x="27" y="82"/>
                    </a:lnTo>
                    <a:lnTo>
                      <a:pt x="27" y="82"/>
                    </a:lnTo>
                    <a:lnTo>
                      <a:pt x="27" y="82"/>
                    </a:lnTo>
                    <a:lnTo>
                      <a:pt x="27" y="77"/>
                    </a:lnTo>
                    <a:lnTo>
                      <a:pt x="32" y="77"/>
                    </a:lnTo>
                    <a:lnTo>
                      <a:pt x="32" y="77"/>
                    </a:lnTo>
                    <a:lnTo>
                      <a:pt x="32" y="77"/>
                    </a:lnTo>
                    <a:lnTo>
                      <a:pt x="37" y="77"/>
                    </a:lnTo>
                    <a:lnTo>
                      <a:pt x="37" y="77"/>
                    </a:lnTo>
                    <a:lnTo>
                      <a:pt x="41" y="73"/>
                    </a:lnTo>
                    <a:lnTo>
                      <a:pt x="46" y="73"/>
                    </a:lnTo>
                    <a:lnTo>
                      <a:pt x="46" y="73"/>
                    </a:lnTo>
                    <a:lnTo>
                      <a:pt x="46" y="73"/>
                    </a:lnTo>
                    <a:lnTo>
                      <a:pt x="46" y="73"/>
                    </a:lnTo>
                    <a:lnTo>
                      <a:pt x="46" y="73"/>
                    </a:lnTo>
                    <a:lnTo>
                      <a:pt x="50" y="73"/>
                    </a:lnTo>
                    <a:lnTo>
                      <a:pt x="50" y="77"/>
                    </a:lnTo>
                    <a:lnTo>
                      <a:pt x="50" y="77"/>
                    </a:lnTo>
                    <a:lnTo>
                      <a:pt x="55" y="73"/>
                    </a:lnTo>
                    <a:lnTo>
                      <a:pt x="55" y="73"/>
                    </a:lnTo>
                    <a:lnTo>
                      <a:pt x="59" y="77"/>
                    </a:lnTo>
                    <a:lnTo>
                      <a:pt x="55" y="77"/>
                    </a:lnTo>
                    <a:lnTo>
                      <a:pt x="46" y="91"/>
                    </a:lnTo>
                    <a:lnTo>
                      <a:pt x="46" y="91"/>
                    </a:lnTo>
                    <a:lnTo>
                      <a:pt x="46" y="91"/>
                    </a:lnTo>
                    <a:lnTo>
                      <a:pt x="46" y="91"/>
                    </a:lnTo>
                    <a:moveTo>
                      <a:pt x="14" y="114"/>
                    </a:moveTo>
                    <a:lnTo>
                      <a:pt x="14" y="114"/>
                    </a:lnTo>
                    <a:lnTo>
                      <a:pt x="14" y="114"/>
                    </a:lnTo>
                    <a:lnTo>
                      <a:pt x="14" y="109"/>
                    </a:lnTo>
                    <a:lnTo>
                      <a:pt x="14" y="109"/>
                    </a:lnTo>
                    <a:lnTo>
                      <a:pt x="14" y="109"/>
                    </a:lnTo>
                    <a:lnTo>
                      <a:pt x="18" y="109"/>
                    </a:lnTo>
                    <a:lnTo>
                      <a:pt x="18" y="109"/>
                    </a:lnTo>
                    <a:lnTo>
                      <a:pt x="23" y="109"/>
                    </a:lnTo>
                    <a:lnTo>
                      <a:pt x="23" y="109"/>
                    </a:lnTo>
                    <a:lnTo>
                      <a:pt x="23" y="114"/>
                    </a:lnTo>
                    <a:lnTo>
                      <a:pt x="23" y="114"/>
                    </a:lnTo>
                    <a:lnTo>
                      <a:pt x="18" y="118"/>
                    </a:lnTo>
                    <a:lnTo>
                      <a:pt x="18" y="123"/>
                    </a:lnTo>
                    <a:lnTo>
                      <a:pt x="18" y="123"/>
                    </a:lnTo>
                    <a:lnTo>
                      <a:pt x="14" y="118"/>
                    </a:lnTo>
                    <a:lnTo>
                      <a:pt x="14" y="118"/>
                    </a:lnTo>
                    <a:lnTo>
                      <a:pt x="18" y="118"/>
                    </a:lnTo>
                    <a:lnTo>
                      <a:pt x="14" y="114"/>
                    </a:lnTo>
                    <a:moveTo>
                      <a:pt x="18" y="100"/>
                    </a:moveTo>
                    <a:lnTo>
                      <a:pt x="18" y="100"/>
                    </a:lnTo>
                    <a:lnTo>
                      <a:pt x="14" y="104"/>
                    </a:lnTo>
                    <a:lnTo>
                      <a:pt x="14" y="104"/>
                    </a:lnTo>
                    <a:lnTo>
                      <a:pt x="9" y="104"/>
                    </a:lnTo>
                    <a:lnTo>
                      <a:pt x="9" y="109"/>
                    </a:lnTo>
                    <a:lnTo>
                      <a:pt x="5" y="109"/>
                    </a:lnTo>
                    <a:lnTo>
                      <a:pt x="5" y="109"/>
                    </a:lnTo>
                    <a:lnTo>
                      <a:pt x="0" y="109"/>
                    </a:lnTo>
                    <a:lnTo>
                      <a:pt x="0" y="109"/>
                    </a:lnTo>
                    <a:lnTo>
                      <a:pt x="5" y="100"/>
                    </a:lnTo>
                    <a:lnTo>
                      <a:pt x="5" y="104"/>
                    </a:lnTo>
                    <a:lnTo>
                      <a:pt x="0" y="104"/>
                    </a:lnTo>
                    <a:lnTo>
                      <a:pt x="0" y="100"/>
                    </a:lnTo>
                    <a:lnTo>
                      <a:pt x="0" y="104"/>
                    </a:lnTo>
                    <a:lnTo>
                      <a:pt x="0" y="100"/>
                    </a:lnTo>
                    <a:lnTo>
                      <a:pt x="0" y="100"/>
                    </a:lnTo>
                    <a:lnTo>
                      <a:pt x="0" y="100"/>
                    </a:lnTo>
                    <a:lnTo>
                      <a:pt x="5" y="95"/>
                    </a:lnTo>
                    <a:lnTo>
                      <a:pt x="5" y="95"/>
                    </a:lnTo>
                    <a:lnTo>
                      <a:pt x="5" y="95"/>
                    </a:lnTo>
                    <a:lnTo>
                      <a:pt x="9" y="95"/>
                    </a:lnTo>
                    <a:lnTo>
                      <a:pt x="9" y="95"/>
                    </a:lnTo>
                    <a:lnTo>
                      <a:pt x="9" y="95"/>
                    </a:lnTo>
                    <a:lnTo>
                      <a:pt x="9" y="95"/>
                    </a:lnTo>
                    <a:lnTo>
                      <a:pt x="9" y="95"/>
                    </a:lnTo>
                    <a:lnTo>
                      <a:pt x="5" y="95"/>
                    </a:lnTo>
                    <a:lnTo>
                      <a:pt x="5" y="95"/>
                    </a:lnTo>
                    <a:lnTo>
                      <a:pt x="5" y="95"/>
                    </a:lnTo>
                    <a:lnTo>
                      <a:pt x="0" y="91"/>
                    </a:lnTo>
                    <a:lnTo>
                      <a:pt x="0" y="86"/>
                    </a:lnTo>
                    <a:lnTo>
                      <a:pt x="0" y="86"/>
                    </a:lnTo>
                    <a:lnTo>
                      <a:pt x="0" y="86"/>
                    </a:lnTo>
                    <a:lnTo>
                      <a:pt x="5" y="86"/>
                    </a:lnTo>
                    <a:lnTo>
                      <a:pt x="5" y="86"/>
                    </a:lnTo>
                    <a:lnTo>
                      <a:pt x="5" y="82"/>
                    </a:lnTo>
                    <a:lnTo>
                      <a:pt x="5" y="82"/>
                    </a:lnTo>
                    <a:lnTo>
                      <a:pt x="5" y="77"/>
                    </a:lnTo>
                    <a:lnTo>
                      <a:pt x="9" y="77"/>
                    </a:lnTo>
                    <a:lnTo>
                      <a:pt x="9" y="73"/>
                    </a:lnTo>
                    <a:lnTo>
                      <a:pt x="9" y="73"/>
                    </a:lnTo>
                    <a:lnTo>
                      <a:pt x="5" y="68"/>
                    </a:lnTo>
                    <a:lnTo>
                      <a:pt x="9" y="68"/>
                    </a:lnTo>
                    <a:lnTo>
                      <a:pt x="9" y="68"/>
                    </a:lnTo>
                    <a:lnTo>
                      <a:pt x="9" y="68"/>
                    </a:lnTo>
                    <a:lnTo>
                      <a:pt x="9" y="68"/>
                    </a:lnTo>
                    <a:lnTo>
                      <a:pt x="14" y="68"/>
                    </a:lnTo>
                    <a:lnTo>
                      <a:pt x="14" y="68"/>
                    </a:lnTo>
                    <a:lnTo>
                      <a:pt x="18" y="68"/>
                    </a:lnTo>
                    <a:lnTo>
                      <a:pt x="18" y="68"/>
                    </a:lnTo>
                    <a:lnTo>
                      <a:pt x="23" y="68"/>
                    </a:lnTo>
                    <a:lnTo>
                      <a:pt x="23" y="68"/>
                    </a:lnTo>
                    <a:lnTo>
                      <a:pt x="27" y="73"/>
                    </a:lnTo>
                    <a:lnTo>
                      <a:pt x="27" y="77"/>
                    </a:lnTo>
                    <a:lnTo>
                      <a:pt x="27" y="86"/>
                    </a:lnTo>
                    <a:lnTo>
                      <a:pt x="27" y="86"/>
                    </a:lnTo>
                    <a:lnTo>
                      <a:pt x="27" y="86"/>
                    </a:lnTo>
                    <a:lnTo>
                      <a:pt x="27" y="91"/>
                    </a:lnTo>
                    <a:lnTo>
                      <a:pt x="27" y="91"/>
                    </a:lnTo>
                    <a:lnTo>
                      <a:pt x="27" y="95"/>
                    </a:lnTo>
                    <a:lnTo>
                      <a:pt x="27" y="95"/>
                    </a:lnTo>
                    <a:lnTo>
                      <a:pt x="23" y="95"/>
                    </a:lnTo>
                    <a:lnTo>
                      <a:pt x="23" y="95"/>
                    </a:lnTo>
                    <a:lnTo>
                      <a:pt x="23" y="95"/>
                    </a:lnTo>
                    <a:lnTo>
                      <a:pt x="18" y="95"/>
                    </a:lnTo>
                    <a:lnTo>
                      <a:pt x="18" y="100"/>
                    </a:lnTo>
                    <a:lnTo>
                      <a:pt x="18" y="10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9" name="Freeform 17"/>
              <p:cNvSpPr>
                <a:spLocks/>
              </p:cNvSpPr>
              <p:nvPr/>
            </p:nvSpPr>
            <p:spPr bwMode="auto">
              <a:xfrm>
                <a:off x="1749426" y="3154363"/>
                <a:ext cx="215900" cy="287337"/>
              </a:xfrm>
              <a:custGeom>
                <a:avLst/>
                <a:gdLst>
                  <a:gd name="T0" fmla="*/ 136 w 136"/>
                  <a:gd name="T1" fmla="*/ 18 h 181"/>
                  <a:gd name="T2" fmla="*/ 136 w 136"/>
                  <a:gd name="T3" fmla="*/ 18 h 181"/>
                  <a:gd name="T4" fmla="*/ 132 w 136"/>
                  <a:gd name="T5" fmla="*/ 23 h 181"/>
                  <a:gd name="T6" fmla="*/ 127 w 136"/>
                  <a:gd name="T7" fmla="*/ 23 h 181"/>
                  <a:gd name="T8" fmla="*/ 123 w 136"/>
                  <a:gd name="T9" fmla="*/ 27 h 181"/>
                  <a:gd name="T10" fmla="*/ 123 w 136"/>
                  <a:gd name="T11" fmla="*/ 32 h 181"/>
                  <a:gd name="T12" fmla="*/ 114 w 136"/>
                  <a:gd name="T13" fmla="*/ 32 h 181"/>
                  <a:gd name="T14" fmla="*/ 114 w 136"/>
                  <a:gd name="T15" fmla="*/ 41 h 181"/>
                  <a:gd name="T16" fmla="*/ 118 w 136"/>
                  <a:gd name="T17" fmla="*/ 45 h 181"/>
                  <a:gd name="T18" fmla="*/ 109 w 136"/>
                  <a:gd name="T19" fmla="*/ 50 h 181"/>
                  <a:gd name="T20" fmla="*/ 109 w 136"/>
                  <a:gd name="T21" fmla="*/ 54 h 181"/>
                  <a:gd name="T22" fmla="*/ 105 w 136"/>
                  <a:gd name="T23" fmla="*/ 64 h 181"/>
                  <a:gd name="T24" fmla="*/ 100 w 136"/>
                  <a:gd name="T25" fmla="*/ 68 h 181"/>
                  <a:gd name="T26" fmla="*/ 91 w 136"/>
                  <a:gd name="T27" fmla="*/ 86 h 181"/>
                  <a:gd name="T28" fmla="*/ 82 w 136"/>
                  <a:gd name="T29" fmla="*/ 113 h 181"/>
                  <a:gd name="T30" fmla="*/ 82 w 136"/>
                  <a:gd name="T31" fmla="*/ 123 h 181"/>
                  <a:gd name="T32" fmla="*/ 82 w 136"/>
                  <a:gd name="T33" fmla="*/ 132 h 181"/>
                  <a:gd name="T34" fmla="*/ 77 w 136"/>
                  <a:gd name="T35" fmla="*/ 154 h 181"/>
                  <a:gd name="T36" fmla="*/ 73 w 136"/>
                  <a:gd name="T37" fmla="*/ 159 h 181"/>
                  <a:gd name="T38" fmla="*/ 73 w 136"/>
                  <a:gd name="T39" fmla="*/ 163 h 181"/>
                  <a:gd name="T40" fmla="*/ 68 w 136"/>
                  <a:gd name="T41" fmla="*/ 168 h 181"/>
                  <a:gd name="T42" fmla="*/ 64 w 136"/>
                  <a:gd name="T43" fmla="*/ 177 h 181"/>
                  <a:gd name="T44" fmla="*/ 64 w 136"/>
                  <a:gd name="T45" fmla="*/ 181 h 181"/>
                  <a:gd name="T46" fmla="*/ 64 w 136"/>
                  <a:gd name="T47" fmla="*/ 177 h 181"/>
                  <a:gd name="T48" fmla="*/ 55 w 136"/>
                  <a:gd name="T49" fmla="*/ 177 h 181"/>
                  <a:gd name="T50" fmla="*/ 55 w 136"/>
                  <a:gd name="T51" fmla="*/ 172 h 181"/>
                  <a:gd name="T52" fmla="*/ 50 w 136"/>
                  <a:gd name="T53" fmla="*/ 168 h 181"/>
                  <a:gd name="T54" fmla="*/ 46 w 136"/>
                  <a:gd name="T55" fmla="*/ 163 h 181"/>
                  <a:gd name="T56" fmla="*/ 50 w 136"/>
                  <a:gd name="T57" fmla="*/ 159 h 181"/>
                  <a:gd name="T58" fmla="*/ 50 w 136"/>
                  <a:gd name="T59" fmla="*/ 150 h 181"/>
                  <a:gd name="T60" fmla="*/ 41 w 136"/>
                  <a:gd name="T61" fmla="*/ 145 h 181"/>
                  <a:gd name="T62" fmla="*/ 32 w 136"/>
                  <a:gd name="T63" fmla="*/ 141 h 181"/>
                  <a:gd name="T64" fmla="*/ 32 w 136"/>
                  <a:gd name="T65" fmla="*/ 136 h 181"/>
                  <a:gd name="T66" fmla="*/ 28 w 136"/>
                  <a:gd name="T67" fmla="*/ 127 h 181"/>
                  <a:gd name="T68" fmla="*/ 18 w 136"/>
                  <a:gd name="T69" fmla="*/ 118 h 181"/>
                  <a:gd name="T70" fmla="*/ 14 w 136"/>
                  <a:gd name="T71" fmla="*/ 104 h 181"/>
                  <a:gd name="T72" fmla="*/ 0 w 136"/>
                  <a:gd name="T73" fmla="*/ 86 h 181"/>
                  <a:gd name="T74" fmla="*/ 5 w 136"/>
                  <a:gd name="T75" fmla="*/ 82 h 181"/>
                  <a:gd name="T76" fmla="*/ 18 w 136"/>
                  <a:gd name="T77" fmla="*/ 82 h 181"/>
                  <a:gd name="T78" fmla="*/ 28 w 136"/>
                  <a:gd name="T79" fmla="*/ 82 h 181"/>
                  <a:gd name="T80" fmla="*/ 32 w 136"/>
                  <a:gd name="T81" fmla="*/ 77 h 181"/>
                  <a:gd name="T82" fmla="*/ 41 w 136"/>
                  <a:gd name="T83" fmla="*/ 77 h 181"/>
                  <a:gd name="T84" fmla="*/ 41 w 136"/>
                  <a:gd name="T85" fmla="*/ 68 h 181"/>
                  <a:gd name="T86" fmla="*/ 46 w 136"/>
                  <a:gd name="T87" fmla="*/ 64 h 181"/>
                  <a:gd name="T88" fmla="*/ 46 w 136"/>
                  <a:gd name="T89" fmla="*/ 54 h 181"/>
                  <a:gd name="T90" fmla="*/ 41 w 136"/>
                  <a:gd name="T91" fmla="*/ 45 h 181"/>
                  <a:gd name="T92" fmla="*/ 37 w 136"/>
                  <a:gd name="T93" fmla="*/ 41 h 181"/>
                  <a:gd name="T94" fmla="*/ 41 w 136"/>
                  <a:gd name="T95" fmla="*/ 27 h 181"/>
                  <a:gd name="T96" fmla="*/ 50 w 136"/>
                  <a:gd name="T97" fmla="*/ 27 h 181"/>
                  <a:gd name="T98" fmla="*/ 50 w 136"/>
                  <a:gd name="T99" fmla="*/ 18 h 181"/>
                  <a:gd name="T100" fmla="*/ 59 w 136"/>
                  <a:gd name="T101" fmla="*/ 14 h 181"/>
                  <a:gd name="T102" fmla="*/ 68 w 136"/>
                  <a:gd name="T103" fmla="*/ 5 h 181"/>
                  <a:gd name="T104" fmla="*/ 77 w 136"/>
                  <a:gd name="T105" fmla="*/ 0 h 181"/>
                  <a:gd name="T106" fmla="*/ 87 w 136"/>
                  <a:gd name="T107" fmla="*/ 0 h 181"/>
                  <a:gd name="T108" fmla="*/ 96 w 136"/>
                  <a:gd name="T109" fmla="*/ 0 h 181"/>
                  <a:gd name="T110" fmla="*/ 96 w 136"/>
                  <a:gd name="T111" fmla="*/ 5 h 181"/>
                  <a:gd name="T112" fmla="*/ 96 w 136"/>
                  <a:gd name="T113" fmla="*/ 9 h 181"/>
                  <a:gd name="T114" fmla="*/ 100 w 136"/>
                  <a:gd name="T115" fmla="*/ 9 h 181"/>
                  <a:gd name="T116" fmla="*/ 118 w 136"/>
                  <a:gd name="T117" fmla="*/ 9 h 181"/>
                  <a:gd name="T118" fmla="*/ 123 w 136"/>
                  <a:gd name="T119" fmla="*/ 5 h 181"/>
                  <a:gd name="T120" fmla="*/ 127 w 136"/>
                  <a:gd name="T121" fmla="*/ 5 h 181"/>
                  <a:gd name="T122" fmla="*/ 132 w 136"/>
                  <a:gd name="T123" fmla="*/ 1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 h="181">
                    <a:moveTo>
                      <a:pt x="132" y="14"/>
                    </a:moveTo>
                    <a:lnTo>
                      <a:pt x="132" y="14"/>
                    </a:lnTo>
                    <a:lnTo>
                      <a:pt x="132" y="18"/>
                    </a:lnTo>
                    <a:lnTo>
                      <a:pt x="136" y="18"/>
                    </a:lnTo>
                    <a:lnTo>
                      <a:pt x="136" y="18"/>
                    </a:lnTo>
                    <a:lnTo>
                      <a:pt x="136" y="18"/>
                    </a:lnTo>
                    <a:lnTo>
                      <a:pt x="136" y="18"/>
                    </a:lnTo>
                    <a:lnTo>
                      <a:pt x="136" y="18"/>
                    </a:lnTo>
                    <a:lnTo>
                      <a:pt x="132" y="18"/>
                    </a:lnTo>
                    <a:lnTo>
                      <a:pt x="132" y="23"/>
                    </a:lnTo>
                    <a:lnTo>
                      <a:pt x="132" y="23"/>
                    </a:lnTo>
                    <a:lnTo>
                      <a:pt x="132" y="23"/>
                    </a:lnTo>
                    <a:lnTo>
                      <a:pt x="132" y="23"/>
                    </a:lnTo>
                    <a:lnTo>
                      <a:pt x="127" y="23"/>
                    </a:lnTo>
                    <a:lnTo>
                      <a:pt x="127" y="23"/>
                    </a:lnTo>
                    <a:lnTo>
                      <a:pt x="127" y="23"/>
                    </a:lnTo>
                    <a:lnTo>
                      <a:pt x="123" y="27"/>
                    </a:lnTo>
                    <a:lnTo>
                      <a:pt x="123" y="27"/>
                    </a:lnTo>
                    <a:lnTo>
                      <a:pt x="123" y="27"/>
                    </a:lnTo>
                    <a:lnTo>
                      <a:pt x="123" y="27"/>
                    </a:lnTo>
                    <a:lnTo>
                      <a:pt x="123" y="27"/>
                    </a:lnTo>
                    <a:lnTo>
                      <a:pt x="123" y="27"/>
                    </a:lnTo>
                    <a:lnTo>
                      <a:pt x="123" y="27"/>
                    </a:lnTo>
                    <a:lnTo>
                      <a:pt x="123" y="32"/>
                    </a:lnTo>
                    <a:lnTo>
                      <a:pt x="123" y="32"/>
                    </a:lnTo>
                    <a:lnTo>
                      <a:pt x="118" y="32"/>
                    </a:lnTo>
                    <a:lnTo>
                      <a:pt x="118" y="32"/>
                    </a:lnTo>
                    <a:lnTo>
                      <a:pt x="114" y="32"/>
                    </a:lnTo>
                    <a:lnTo>
                      <a:pt x="114" y="36"/>
                    </a:lnTo>
                    <a:lnTo>
                      <a:pt x="114" y="41"/>
                    </a:lnTo>
                    <a:lnTo>
                      <a:pt x="114" y="41"/>
                    </a:lnTo>
                    <a:lnTo>
                      <a:pt x="114" y="41"/>
                    </a:lnTo>
                    <a:lnTo>
                      <a:pt x="118" y="41"/>
                    </a:lnTo>
                    <a:lnTo>
                      <a:pt x="118" y="41"/>
                    </a:lnTo>
                    <a:lnTo>
                      <a:pt x="118" y="45"/>
                    </a:lnTo>
                    <a:lnTo>
                      <a:pt x="118" y="45"/>
                    </a:lnTo>
                    <a:lnTo>
                      <a:pt x="114" y="45"/>
                    </a:lnTo>
                    <a:lnTo>
                      <a:pt x="114" y="45"/>
                    </a:lnTo>
                    <a:lnTo>
                      <a:pt x="109" y="50"/>
                    </a:lnTo>
                    <a:lnTo>
                      <a:pt x="109" y="50"/>
                    </a:lnTo>
                    <a:lnTo>
                      <a:pt x="109" y="54"/>
                    </a:lnTo>
                    <a:lnTo>
                      <a:pt x="109" y="54"/>
                    </a:lnTo>
                    <a:lnTo>
                      <a:pt x="109" y="54"/>
                    </a:lnTo>
                    <a:lnTo>
                      <a:pt x="109" y="54"/>
                    </a:lnTo>
                    <a:lnTo>
                      <a:pt x="105" y="54"/>
                    </a:lnTo>
                    <a:lnTo>
                      <a:pt x="105" y="59"/>
                    </a:lnTo>
                    <a:lnTo>
                      <a:pt x="105" y="59"/>
                    </a:lnTo>
                    <a:lnTo>
                      <a:pt x="105" y="64"/>
                    </a:lnTo>
                    <a:lnTo>
                      <a:pt x="105" y="64"/>
                    </a:lnTo>
                    <a:lnTo>
                      <a:pt x="105" y="64"/>
                    </a:lnTo>
                    <a:lnTo>
                      <a:pt x="105" y="64"/>
                    </a:lnTo>
                    <a:lnTo>
                      <a:pt x="100" y="68"/>
                    </a:lnTo>
                    <a:lnTo>
                      <a:pt x="100" y="73"/>
                    </a:lnTo>
                    <a:lnTo>
                      <a:pt x="96" y="77"/>
                    </a:lnTo>
                    <a:lnTo>
                      <a:pt x="96" y="82"/>
                    </a:lnTo>
                    <a:lnTo>
                      <a:pt x="91" y="86"/>
                    </a:lnTo>
                    <a:lnTo>
                      <a:pt x="91" y="86"/>
                    </a:lnTo>
                    <a:lnTo>
                      <a:pt x="91" y="91"/>
                    </a:lnTo>
                    <a:lnTo>
                      <a:pt x="91" y="104"/>
                    </a:lnTo>
                    <a:lnTo>
                      <a:pt x="82" y="113"/>
                    </a:lnTo>
                    <a:lnTo>
                      <a:pt x="82" y="118"/>
                    </a:lnTo>
                    <a:lnTo>
                      <a:pt x="82" y="123"/>
                    </a:lnTo>
                    <a:lnTo>
                      <a:pt x="82" y="123"/>
                    </a:lnTo>
                    <a:lnTo>
                      <a:pt x="82" y="123"/>
                    </a:lnTo>
                    <a:lnTo>
                      <a:pt x="87" y="127"/>
                    </a:lnTo>
                    <a:lnTo>
                      <a:pt x="87" y="127"/>
                    </a:lnTo>
                    <a:lnTo>
                      <a:pt x="87" y="132"/>
                    </a:lnTo>
                    <a:lnTo>
                      <a:pt x="82" y="132"/>
                    </a:lnTo>
                    <a:lnTo>
                      <a:pt x="82" y="132"/>
                    </a:lnTo>
                    <a:lnTo>
                      <a:pt x="77" y="145"/>
                    </a:lnTo>
                    <a:lnTo>
                      <a:pt x="77" y="150"/>
                    </a:lnTo>
                    <a:lnTo>
                      <a:pt x="77" y="154"/>
                    </a:lnTo>
                    <a:lnTo>
                      <a:pt x="73" y="154"/>
                    </a:lnTo>
                    <a:lnTo>
                      <a:pt x="73" y="154"/>
                    </a:lnTo>
                    <a:lnTo>
                      <a:pt x="73" y="154"/>
                    </a:lnTo>
                    <a:lnTo>
                      <a:pt x="73" y="159"/>
                    </a:lnTo>
                    <a:lnTo>
                      <a:pt x="68" y="159"/>
                    </a:lnTo>
                    <a:lnTo>
                      <a:pt x="68" y="159"/>
                    </a:lnTo>
                    <a:lnTo>
                      <a:pt x="68" y="163"/>
                    </a:lnTo>
                    <a:lnTo>
                      <a:pt x="73" y="163"/>
                    </a:lnTo>
                    <a:lnTo>
                      <a:pt x="73" y="163"/>
                    </a:lnTo>
                    <a:lnTo>
                      <a:pt x="73" y="163"/>
                    </a:lnTo>
                    <a:lnTo>
                      <a:pt x="68" y="168"/>
                    </a:lnTo>
                    <a:lnTo>
                      <a:pt x="68" y="168"/>
                    </a:lnTo>
                    <a:lnTo>
                      <a:pt x="68" y="168"/>
                    </a:lnTo>
                    <a:lnTo>
                      <a:pt x="68" y="172"/>
                    </a:lnTo>
                    <a:lnTo>
                      <a:pt x="68" y="177"/>
                    </a:lnTo>
                    <a:lnTo>
                      <a:pt x="64" y="177"/>
                    </a:lnTo>
                    <a:lnTo>
                      <a:pt x="64" y="177"/>
                    </a:lnTo>
                    <a:lnTo>
                      <a:pt x="64" y="177"/>
                    </a:lnTo>
                    <a:lnTo>
                      <a:pt x="64" y="181"/>
                    </a:lnTo>
                    <a:lnTo>
                      <a:pt x="64" y="181"/>
                    </a:lnTo>
                    <a:lnTo>
                      <a:pt x="64" y="181"/>
                    </a:lnTo>
                    <a:lnTo>
                      <a:pt x="64" y="177"/>
                    </a:lnTo>
                    <a:lnTo>
                      <a:pt x="59" y="177"/>
                    </a:lnTo>
                    <a:lnTo>
                      <a:pt x="64" y="177"/>
                    </a:lnTo>
                    <a:lnTo>
                      <a:pt x="64" y="177"/>
                    </a:lnTo>
                    <a:lnTo>
                      <a:pt x="64" y="177"/>
                    </a:lnTo>
                    <a:lnTo>
                      <a:pt x="59" y="177"/>
                    </a:lnTo>
                    <a:lnTo>
                      <a:pt x="55" y="177"/>
                    </a:lnTo>
                    <a:lnTo>
                      <a:pt x="55" y="177"/>
                    </a:lnTo>
                    <a:lnTo>
                      <a:pt x="55" y="177"/>
                    </a:lnTo>
                    <a:lnTo>
                      <a:pt x="55" y="172"/>
                    </a:lnTo>
                    <a:lnTo>
                      <a:pt x="55" y="172"/>
                    </a:lnTo>
                    <a:lnTo>
                      <a:pt x="55" y="172"/>
                    </a:lnTo>
                    <a:lnTo>
                      <a:pt x="50" y="168"/>
                    </a:lnTo>
                    <a:lnTo>
                      <a:pt x="50" y="168"/>
                    </a:lnTo>
                    <a:lnTo>
                      <a:pt x="50" y="168"/>
                    </a:lnTo>
                    <a:lnTo>
                      <a:pt x="50" y="168"/>
                    </a:lnTo>
                    <a:lnTo>
                      <a:pt x="46" y="168"/>
                    </a:lnTo>
                    <a:lnTo>
                      <a:pt x="46" y="163"/>
                    </a:lnTo>
                    <a:lnTo>
                      <a:pt x="46" y="163"/>
                    </a:lnTo>
                    <a:lnTo>
                      <a:pt x="46" y="163"/>
                    </a:lnTo>
                    <a:lnTo>
                      <a:pt x="46" y="163"/>
                    </a:lnTo>
                    <a:lnTo>
                      <a:pt x="46" y="159"/>
                    </a:lnTo>
                    <a:lnTo>
                      <a:pt x="50" y="159"/>
                    </a:lnTo>
                    <a:lnTo>
                      <a:pt x="50" y="154"/>
                    </a:lnTo>
                    <a:lnTo>
                      <a:pt x="50" y="154"/>
                    </a:lnTo>
                    <a:lnTo>
                      <a:pt x="50" y="154"/>
                    </a:lnTo>
                    <a:lnTo>
                      <a:pt x="50" y="150"/>
                    </a:lnTo>
                    <a:lnTo>
                      <a:pt x="46" y="150"/>
                    </a:lnTo>
                    <a:lnTo>
                      <a:pt x="46" y="145"/>
                    </a:lnTo>
                    <a:lnTo>
                      <a:pt x="41" y="145"/>
                    </a:lnTo>
                    <a:lnTo>
                      <a:pt x="41" y="145"/>
                    </a:lnTo>
                    <a:lnTo>
                      <a:pt x="41" y="145"/>
                    </a:lnTo>
                    <a:lnTo>
                      <a:pt x="41" y="145"/>
                    </a:lnTo>
                    <a:lnTo>
                      <a:pt x="37" y="145"/>
                    </a:lnTo>
                    <a:lnTo>
                      <a:pt x="32" y="141"/>
                    </a:lnTo>
                    <a:lnTo>
                      <a:pt x="32" y="141"/>
                    </a:lnTo>
                    <a:lnTo>
                      <a:pt x="32" y="136"/>
                    </a:lnTo>
                    <a:lnTo>
                      <a:pt x="32" y="136"/>
                    </a:lnTo>
                    <a:lnTo>
                      <a:pt x="32" y="136"/>
                    </a:lnTo>
                    <a:lnTo>
                      <a:pt x="32" y="132"/>
                    </a:lnTo>
                    <a:lnTo>
                      <a:pt x="32" y="132"/>
                    </a:lnTo>
                    <a:lnTo>
                      <a:pt x="32" y="132"/>
                    </a:lnTo>
                    <a:lnTo>
                      <a:pt x="28" y="127"/>
                    </a:lnTo>
                    <a:lnTo>
                      <a:pt x="28" y="127"/>
                    </a:lnTo>
                    <a:lnTo>
                      <a:pt x="18" y="123"/>
                    </a:lnTo>
                    <a:lnTo>
                      <a:pt x="18" y="123"/>
                    </a:lnTo>
                    <a:lnTo>
                      <a:pt x="18" y="118"/>
                    </a:lnTo>
                    <a:lnTo>
                      <a:pt x="18" y="118"/>
                    </a:lnTo>
                    <a:lnTo>
                      <a:pt x="18" y="113"/>
                    </a:lnTo>
                    <a:lnTo>
                      <a:pt x="18" y="109"/>
                    </a:lnTo>
                    <a:lnTo>
                      <a:pt x="14" y="104"/>
                    </a:lnTo>
                    <a:lnTo>
                      <a:pt x="14" y="104"/>
                    </a:lnTo>
                    <a:lnTo>
                      <a:pt x="9" y="104"/>
                    </a:lnTo>
                    <a:lnTo>
                      <a:pt x="9" y="100"/>
                    </a:lnTo>
                    <a:lnTo>
                      <a:pt x="0" y="86"/>
                    </a:lnTo>
                    <a:lnTo>
                      <a:pt x="0" y="86"/>
                    </a:lnTo>
                    <a:lnTo>
                      <a:pt x="0" y="86"/>
                    </a:lnTo>
                    <a:lnTo>
                      <a:pt x="0" y="82"/>
                    </a:lnTo>
                    <a:lnTo>
                      <a:pt x="5" y="82"/>
                    </a:lnTo>
                    <a:lnTo>
                      <a:pt x="14" y="82"/>
                    </a:lnTo>
                    <a:lnTo>
                      <a:pt x="14" y="82"/>
                    </a:lnTo>
                    <a:lnTo>
                      <a:pt x="14" y="82"/>
                    </a:lnTo>
                    <a:lnTo>
                      <a:pt x="18" y="82"/>
                    </a:lnTo>
                    <a:lnTo>
                      <a:pt x="23" y="82"/>
                    </a:lnTo>
                    <a:lnTo>
                      <a:pt x="23" y="82"/>
                    </a:lnTo>
                    <a:lnTo>
                      <a:pt x="23" y="82"/>
                    </a:lnTo>
                    <a:lnTo>
                      <a:pt x="28" y="82"/>
                    </a:lnTo>
                    <a:lnTo>
                      <a:pt x="28" y="82"/>
                    </a:lnTo>
                    <a:lnTo>
                      <a:pt x="32" y="82"/>
                    </a:lnTo>
                    <a:lnTo>
                      <a:pt x="32" y="77"/>
                    </a:lnTo>
                    <a:lnTo>
                      <a:pt x="32" y="77"/>
                    </a:lnTo>
                    <a:lnTo>
                      <a:pt x="37" y="77"/>
                    </a:lnTo>
                    <a:lnTo>
                      <a:pt x="41" y="77"/>
                    </a:lnTo>
                    <a:lnTo>
                      <a:pt x="41" y="77"/>
                    </a:lnTo>
                    <a:lnTo>
                      <a:pt x="41" y="77"/>
                    </a:lnTo>
                    <a:lnTo>
                      <a:pt x="46" y="77"/>
                    </a:lnTo>
                    <a:lnTo>
                      <a:pt x="41" y="77"/>
                    </a:lnTo>
                    <a:lnTo>
                      <a:pt x="41" y="73"/>
                    </a:lnTo>
                    <a:lnTo>
                      <a:pt x="41" y="68"/>
                    </a:lnTo>
                    <a:lnTo>
                      <a:pt x="41" y="68"/>
                    </a:lnTo>
                    <a:lnTo>
                      <a:pt x="41" y="68"/>
                    </a:lnTo>
                    <a:lnTo>
                      <a:pt x="41" y="64"/>
                    </a:lnTo>
                    <a:lnTo>
                      <a:pt x="46" y="64"/>
                    </a:lnTo>
                    <a:lnTo>
                      <a:pt x="46" y="59"/>
                    </a:lnTo>
                    <a:lnTo>
                      <a:pt x="46" y="59"/>
                    </a:lnTo>
                    <a:lnTo>
                      <a:pt x="46" y="59"/>
                    </a:lnTo>
                    <a:lnTo>
                      <a:pt x="46" y="54"/>
                    </a:lnTo>
                    <a:lnTo>
                      <a:pt x="46" y="54"/>
                    </a:lnTo>
                    <a:lnTo>
                      <a:pt x="41" y="50"/>
                    </a:lnTo>
                    <a:lnTo>
                      <a:pt x="41" y="50"/>
                    </a:lnTo>
                    <a:lnTo>
                      <a:pt x="41" y="45"/>
                    </a:lnTo>
                    <a:lnTo>
                      <a:pt x="37" y="45"/>
                    </a:lnTo>
                    <a:lnTo>
                      <a:pt x="37" y="41"/>
                    </a:lnTo>
                    <a:lnTo>
                      <a:pt x="37" y="41"/>
                    </a:lnTo>
                    <a:lnTo>
                      <a:pt x="37" y="41"/>
                    </a:lnTo>
                    <a:lnTo>
                      <a:pt x="37" y="36"/>
                    </a:lnTo>
                    <a:lnTo>
                      <a:pt x="37" y="36"/>
                    </a:lnTo>
                    <a:lnTo>
                      <a:pt x="41" y="32"/>
                    </a:lnTo>
                    <a:lnTo>
                      <a:pt x="41" y="27"/>
                    </a:lnTo>
                    <a:lnTo>
                      <a:pt x="46" y="27"/>
                    </a:lnTo>
                    <a:lnTo>
                      <a:pt x="46" y="27"/>
                    </a:lnTo>
                    <a:lnTo>
                      <a:pt x="46" y="27"/>
                    </a:lnTo>
                    <a:lnTo>
                      <a:pt x="50" y="27"/>
                    </a:lnTo>
                    <a:lnTo>
                      <a:pt x="50" y="27"/>
                    </a:lnTo>
                    <a:lnTo>
                      <a:pt x="50" y="27"/>
                    </a:lnTo>
                    <a:lnTo>
                      <a:pt x="50" y="23"/>
                    </a:lnTo>
                    <a:lnTo>
                      <a:pt x="50" y="18"/>
                    </a:lnTo>
                    <a:lnTo>
                      <a:pt x="55" y="18"/>
                    </a:lnTo>
                    <a:lnTo>
                      <a:pt x="55" y="18"/>
                    </a:lnTo>
                    <a:lnTo>
                      <a:pt x="59" y="14"/>
                    </a:lnTo>
                    <a:lnTo>
                      <a:pt x="59" y="14"/>
                    </a:lnTo>
                    <a:lnTo>
                      <a:pt x="59" y="9"/>
                    </a:lnTo>
                    <a:lnTo>
                      <a:pt x="64" y="9"/>
                    </a:lnTo>
                    <a:lnTo>
                      <a:pt x="64" y="5"/>
                    </a:lnTo>
                    <a:lnTo>
                      <a:pt x="68" y="5"/>
                    </a:lnTo>
                    <a:lnTo>
                      <a:pt x="68" y="0"/>
                    </a:lnTo>
                    <a:lnTo>
                      <a:pt x="68" y="0"/>
                    </a:lnTo>
                    <a:lnTo>
                      <a:pt x="73" y="0"/>
                    </a:lnTo>
                    <a:lnTo>
                      <a:pt x="77" y="0"/>
                    </a:lnTo>
                    <a:lnTo>
                      <a:pt x="77" y="0"/>
                    </a:lnTo>
                    <a:lnTo>
                      <a:pt x="82" y="0"/>
                    </a:lnTo>
                    <a:lnTo>
                      <a:pt x="82" y="0"/>
                    </a:lnTo>
                    <a:lnTo>
                      <a:pt x="87" y="0"/>
                    </a:lnTo>
                    <a:lnTo>
                      <a:pt x="87" y="0"/>
                    </a:lnTo>
                    <a:lnTo>
                      <a:pt x="91" y="0"/>
                    </a:lnTo>
                    <a:lnTo>
                      <a:pt x="91" y="0"/>
                    </a:lnTo>
                    <a:lnTo>
                      <a:pt x="96" y="0"/>
                    </a:lnTo>
                    <a:lnTo>
                      <a:pt x="96" y="5"/>
                    </a:lnTo>
                    <a:lnTo>
                      <a:pt x="96" y="5"/>
                    </a:lnTo>
                    <a:lnTo>
                      <a:pt x="96" y="5"/>
                    </a:lnTo>
                    <a:lnTo>
                      <a:pt x="96" y="5"/>
                    </a:lnTo>
                    <a:lnTo>
                      <a:pt x="96" y="5"/>
                    </a:lnTo>
                    <a:lnTo>
                      <a:pt x="96" y="9"/>
                    </a:lnTo>
                    <a:lnTo>
                      <a:pt x="96" y="9"/>
                    </a:lnTo>
                    <a:lnTo>
                      <a:pt x="96" y="9"/>
                    </a:lnTo>
                    <a:lnTo>
                      <a:pt x="96" y="9"/>
                    </a:lnTo>
                    <a:lnTo>
                      <a:pt x="100" y="9"/>
                    </a:lnTo>
                    <a:lnTo>
                      <a:pt x="100" y="9"/>
                    </a:lnTo>
                    <a:lnTo>
                      <a:pt x="100" y="9"/>
                    </a:lnTo>
                    <a:lnTo>
                      <a:pt x="105" y="9"/>
                    </a:lnTo>
                    <a:lnTo>
                      <a:pt x="105" y="9"/>
                    </a:lnTo>
                    <a:lnTo>
                      <a:pt x="114" y="9"/>
                    </a:lnTo>
                    <a:lnTo>
                      <a:pt x="118" y="9"/>
                    </a:lnTo>
                    <a:lnTo>
                      <a:pt x="118" y="9"/>
                    </a:lnTo>
                    <a:lnTo>
                      <a:pt x="118" y="9"/>
                    </a:lnTo>
                    <a:lnTo>
                      <a:pt x="118" y="5"/>
                    </a:lnTo>
                    <a:lnTo>
                      <a:pt x="123" y="5"/>
                    </a:lnTo>
                    <a:lnTo>
                      <a:pt x="123" y="5"/>
                    </a:lnTo>
                    <a:lnTo>
                      <a:pt x="123" y="5"/>
                    </a:lnTo>
                    <a:lnTo>
                      <a:pt x="123" y="5"/>
                    </a:lnTo>
                    <a:lnTo>
                      <a:pt x="127" y="5"/>
                    </a:lnTo>
                    <a:lnTo>
                      <a:pt x="127" y="5"/>
                    </a:lnTo>
                    <a:lnTo>
                      <a:pt x="132" y="5"/>
                    </a:lnTo>
                    <a:lnTo>
                      <a:pt x="132" y="9"/>
                    </a:lnTo>
                    <a:lnTo>
                      <a:pt x="132" y="14"/>
                    </a:lnTo>
                    <a:lnTo>
                      <a:pt x="132" y="14"/>
                    </a:lnTo>
                    <a:lnTo>
                      <a:pt x="132" y="1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0" name="Freeform 18"/>
              <p:cNvSpPr>
                <a:spLocks noEditPoints="1"/>
              </p:cNvSpPr>
              <p:nvPr/>
            </p:nvSpPr>
            <p:spPr bwMode="auto">
              <a:xfrm>
                <a:off x="1022351" y="3960813"/>
                <a:ext cx="547688" cy="403225"/>
              </a:xfrm>
              <a:custGeom>
                <a:avLst/>
                <a:gdLst>
                  <a:gd name="T0" fmla="*/ 0 w 345"/>
                  <a:gd name="T1" fmla="*/ 186 h 254"/>
                  <a:gd name="T2" fmla="*/ 145 w 345"/>
                  <a:gd name="T3" fmla="*/ 159 h 254"/>
                  <a:gd name="T4" fmla="*/ 141 w 345"/>
                  <a:gd name="T5" fmla="*/ 154 h 254"/>
                  <a:gd name="T6" fmla="*/ 145 w 345"/>
                  <a:gd name="T7" fmla="*/ 154 h 254"/>
                  <a:gd name="T8" fmla="*/ 9 w 345"/>
                  <a:gd name="T9" fmla="*/ 240 h 254"/>
                  <a:gd name="T10" fmla="*/ 14 w 345"/>
                  <a:gd name="T11" fmla="*/ 231 h 254"/>
                  <a:gd name="T12" fmla="*/ 95 w 345"/>
                  <a:gd name="T13" fmla="*/ 141 h 254"/>
                  <a:gd name="T14" fmla="*/ 132 w 345"/>
                  <a:gd name="T15" fmla="*/ 54 h 254"/>
                  <a:gd name="T16" fmla="*/ 245 w 345"/>
                  <a:gd name="T17" fmla="*/ 27 h 254"/>
                  <a:gd name="T18" fmla="*/ 263 w 345"/>
                  <a:gd name="T19" fmla="*/ 45 h 254"/>
                  <a:gd name="T20" fmla="*/ 254 w 345"/>
                  <a:gd name="T21" fmla="*/ 41 h 254"/>
                  <a:gd name="T22" fmla="*/ 254 w 345"/>
                  <a:gd name="T23" fmla="*/ 41 h 254"/>
                  <a:gd name="T24" fmla="*/ 245 w 345"/>
                  <a:gd name="T25" fmla="*/ 32 h 254"/>
                  <a:gd name="T26" fmla="*/ 250 w 345"/>
                  <a:gd name="T27" fmla="*/ 32 h 254"/>
                  <a:gd name="T28" fmla="*/ 254 w 345"/>
                  <a:gd name="T29" fmla="*/ 41 h 254"/>
                  <a:gd name="T30" fmla="*/ 245 w 345"/>
                  <a:gd name="T31" fmla="*/ 27 h 254"/>
                  <a:gd name="T32" fmla="*/ 336 w 345"/>
                  <a:gd name="T33" fmla="*/ 32 h 254"/>
                  <a:gd name="T34" fmla="*/ 309 w 345"/>
                  <a:gd name="T35" fmla="*/ 5 h 254"/>
                  <a:gd name="T36" fmla="*/ 304 w 345"/>
                  <a:gd name="T37" fmla="*/ 9 h 254"/>
                  <a:gd name="T38" fmla="*/ 295 w 345"/>
                  <a:gd name="T39" fmla="*/ 14 h 254"/>
                  <a:gd name="T40" fmla="*/ 281 w 345"/>
                  <a:gd name="T41" fmla="*/ 23 h 254"/>
                  <a:gd name="T42" fmla="*/ 272 w 345"/>
                  <a:gd name="T43" fmla="*/ 27 h 254"/>
                  <a:gd name="T44" fmla="*/ 268 w 345"/>
                  <a:gd name="T45" fmla="*/ 36 h 254"/>
                  <a:gd name="T46" fmla="*/ 263 w 345"/>
                  <a:gd name="T47" fmla="*/ 41 h 254"/>
                  <a:gd name="T48" fmla="*/ 254 w 345"/>
                  <a:gd name="T49" fmla="*/ 27 h 254"/>
                  <a:gd name="T50" fmla="*/ 241 w 345"/>
                  <a:gd name="T51" fmla="*/ 23 h 254"/>
                  <a:gd name="T52" fmla="*/ 259 w 345"/>
                  <a:gd name="T53" fmla="*/ 18 h 254"/>
                  <a:gd name="T54" fmla="*/ 259 w 345"/>
                  <a:gd name="T55" fmla="*/ 14 h 254"/>
                  <a:gd name="T56" fmla="*/ 272 w 345"/>
                  <a:gd name="T57" fmla="*/ 9 h 254"/>
                  <a:gd name="T58" fmla="*/ 281 w 345"/>
                  <a:gd name="T59" fmla="*/ 9 h 254"/>
                  <a:gd name="T60" fmla="*/ 295 w 345"/>
                  <a:gd name="T61" fmla="*/ 5 h 254"/>
                  <a:gd name="T62" fmla="*/ 304 w 345"/>
                  <a:gd name="T63" fmla="*/ 0 h 254"/>
                  <a:gd name="T64" fmla="*/ 222 w 345"/>
                  <a:gd name="T65" fmla="*/ 77 h 254"/>
                  <a:gd name="T66" fmla="*/ 213 w 345"/>
                  <a:gd name="T67" fmla="*/ 86 h 254"/>
                  <a:gd name="T68" fmla="*/ 204 w 345"/>
                  <a:gd name="T69" fmla="*/ 77 h 254"/>
                  <a:gd name="T70" fmla="*/ 209 w 345"/>
                  <a:gd name="T71" fmla="*/ 59 h 254"/>
                  <a:gd name="T72" fmla="*/ 222 w 345"/>
                  <a:gd name="T73" fmla="*/ 77 h 254"/>
                  <a:gd name="T74" fmla="*/ 173 w 345"/>
                  <a:gd name="T75" fmla="*/ 118 h 254"/>
                  <a:gd name="T76" fmla="*/ 163 w 345"/>
                  <a:gd name="T77" fmla="*/ 118 h 254"/>
                  <a:gd name="T78" fmla="*/ 159 w 345"/>
                  <a:gd name="T79" fmla="*/ 113 h 254"/>
                  <a:gd name="T80" fmla="*/ 173 w 345"/>
                  <a:gd name="T81" fmla="*/ 113 h 254"/>
                  <a:gd name="T82" fmla="*/ 64 w 345"/>
                  <a:gd name="T83" fmla="*/ 181 h 254"/>
                  <a:gd name="T84" fmla="*/ 64 w 345"/>
                  <a:gd name="T85" fmla="*/ 181 h 254"/>
                  <a:gd name="T86" fmla="*/ 123 w 345"/>
                  <a:gd name="T87" fmla="*/ 172 h 254"/>
                  <a:gd name="T88" fmla="*/ 114 w 345"/>
                  <a:gd name="T89" fmla="*/ 186 h 254"/>
                  <a:gd name="T90" fmla="*/ 105 w 345"/>
                  <a:gd name="T91" fmla="*/ 195 h 254"/>
                  <a:gd name="T92" fmla="*/ 91 w 345"/>
                  <a:gd name="T93" fmla="*/ 191 h 254"/>
                  <a:gd name="T94" fmla="*/ 77 w 345"/>
                  <a:gd name="T95" fmla="*/ 186 h 254"/>
                  <a:gd name="T96" fmla="*/ 86 w 345"/>
                  <a:gd name="T97" fmla="*/ 200 h 254"/>
                  <a:gd name="T98" fmla="*/ 68 w 345"/>
                  <a:gd name="T99" fmla="*/ 213 h 254"/>
                  <a:gd name="T100" fmla="*/ 55 w 345"/>
                  <a:gd name="T101" fmla="*/ 213 h 254"/>
                  <a:gd name="T102" fmla="*/ 55 w 345"/>
                  <a:gd name="T103" fmla="*/ 236 h 254"/>
                  <a:gd name="T104" fmla="*/ 46 w 345"/>
                  <a:gd name="T105" fmla="*/ 250 h 254"/>
                  <a:gd name="T106" fmla="*/ 59 w 345"/>
                  <a:gd name="T107" fmla="*/ 250 h 254"/>
                  <a:gd name="T108" fmla="*/ 59 w 345"/>
                  <a:gd name="T109" fmla="*/ 240 h 254"/>
                  <a:gd name="T110" fmla="*/ 77 w 345"/>
                  <a:gd name="T111" fmla="*/ 231 h 254"/>
                  <a:gd name="T112" fmla="*/ 73 w 345"/>
                  <a:gd name="T113" fmla="*/ 218 h 254"/>
                  <a:gd name="T114" fmla="*/ 82 w 345"/>
                  <a:gd name="T115" fmla="*/ 218 h 254"/>
                  <a:gd name="T116" fmla="*/ 95 w 345"/>
                  <a:gd name="T117" fmla="*/ 209 h 254"/>
                  <a:gd name="T118" fmla="*/ 105 w 345"/>
                  <a:gd name="T119" fmla="*/ 204 h 254"/>
                  <a:gd name="T120" fmla="*/ 109 w 345"/>
                  <a:gd name="T121" fmla="*/ 200 h 254"/>
                  <a:gd name="T122" fmla="*/ 127 w 345"/>
                  <a:gd name="T123" fmla="*/ 195 h 254"/>
                  <a:gd name="T124" fmla="*/ 132 w 345"/>
                  <a:gd name="T125" fmla="*/ 18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254">
                    <a:moveTo>
                      <a:pt x="0" y="186"/>
                    </a:moveTo>
                    <a:lnTo>
                      <a:pt x="0" y="186"/>
                    </a:lnTo>
                    <a:lnTo>
                      <a:pt x="0" y="186"/>
                    </a:lnTo>
                    <a:lnTo>
                      <a:pt x="5" y="186"/>
                    </a:lnTo>
                    <a:lnTo>
                      <a:pt x="5" y="186"/>
                    </a:lnTo>
                    <a:lnTo>
                      <a:pt x="0" y="186"/>
                    </a:lnTo>
                    <a:lnTo>
                      <a:pt x="0" y="186"/>
                    </a:lnTo>
                    <a:lnTo>
                      <a:pt x="0" y="186"/>
                    </a:lnTo>
                    <a:lnTo>
                      <a:pt x="0" y="186"/>
                    </a:lnTo>
                    <a:lnTo>
                      <a:pt x="0" y="186"/>
                    </a:lnTo>
                    <a:lnTo>
                      <a:pt x="0" y="186"/>
                    </a:lnTo>
                    <a:moveTo>
                      <a:pt x="145" y="154"/>
                    </a:moveTo>
                    <a:lnTo>
                      <a:pt x="145" y="154"/>
                    </a:lnTo>
                    <a:lnTo>
                      <a:pt x="145" y="159"/>
                    </a:lnTo>
                    <a:lnTo>
                      <a:pt x="145" y="159"/>
                    </a:lnTo>
                    <a:lnTo>
                      <a:pt x="145" y="159"/>
                    </a:lnTo>
                    <a:lnTo>
                      <a:pt x="141" y="154"/>
                    </a:lnTo>
                    <a:lnTo>
                      <a:pt x="141" y="154"/>
                    </a:lnTo>
                    <a:lnTo>
                      <a:pt x="141" y="154"/>
                    </a:lnTo>
                    <a:lnTo>
                      <a:pt x="141" y="154"/>
                    </a:lnTo>
                    <a:lnTo>
                      <a:pt x="141" y="154"/>
                    </a:lnTo>
                    <a:lnTo>
                      <a:pt x="141" y="154"/>
                    </a:lnTo>
                    <a:lnTo>
                      <a:pt x="141" y="154"/>
                    </a:lnTo>
                    <a:lnTo>
                      <a:pt x="145" y="154"/>
                    </a:lnTo>
                    <a:lnTo>
                      <a:pt x="145" y="154"/>
                    </a:lnTo>
                    <a:lnTo>
                      <a:pt x="145" y="154"/>
                    </a:lnTo>
                    <a:lnTo>
                      <a:pt x="145" y="154"/>
                    </a:lnTo>
                    <a:lnTo>
                      <a:pt x="145" y="154"/>
                    </a:lnTo>
                    <a:moveTo>
                      <a:pt x="14" y="236"/>
                    </a:moveTo>
                    <a:lnTo>
                      <a:pt x="14" y="236"/>
                    </a:lnTo>
                    <a:lnTo>
                      <a:pt x="14" y="236"/>
                    </a:lnTo>
                    <a:lnTo>
                      <a:pt x="14" y="236"/>
                    </a:lnTo>
                    <a:lnTo>
                      <a:pt x="9" y="240"/>
                    </a:lnTo>
                    <a:lnTo>
                      <a:pt x="9" y="240"/>
                    </a:lnTo>
                    <a:lnTo>
                      <a:pt x="9" y="240"/>
                    </a:lnTo>
                    <a:lnTo>
                      <a:pt x="9" y="240"/>
                    </a:lnTo>
                    <a:lnTo>
                      <a:pt x="9" y="240"/>
                    </a:lnTo>
                    <a:lnTo>
                      <a:pt x="9" y="236"/>
                    </a:lnTo>
                    <a:lnTo>
                      <a:pt x="9" y="236"/>
                    </a:lnTo>
                    <a:lnTo>
                      <a:pt x="9" y="236"/>
                    </a:lnTo>
                    <a:lnTo>
                      <a:pt x="9" y="231"/>
                    </a:lnTo>
                    <a:lnTo>
                      <a:pt x="14" y="231"/>
                    </a:lnTo>
                    <a:lnTo>
                      <a:pt x="14" y="236"/>
                    </a:lnTo>
                    <a:lnTo>
                      <a:pt x="14" y="236"/>
                    </a:lnTo>
                    <a:moveTo>
                      <a:pt x="91" y="150"/>
                    </a:moveTo>
                    <a:lnTo>
                      <a:pt x="91" y="150"/>
                    </a:lnTo>
                    <a:lnTo>
                      <a:pt x="86" y="150"/>
                    </a:lnTo>
                    <a:lnTo>
                      <a:pt x="86" y="150"/>
                    </a:lnTo>
                    <a:lnTo>
                      <a:pt x="95" y="141"/>
                    </a:lnTo>
                    <a:lnTo>
                      <a:pt x="95" y="141"/>
                    </a:lnTo>
                    <a:lnTo>
                      <a:pt x="95" y="141"/>
                    </a:lnTo>
                    <a:lnTo>
                      <a:pt x="95" y="145"/>
                    </a:lnTo>
                    <a:lnTo>
                      <a:pt x="91" y="145"/>
                    </a:lnTo>
                    <a:lnTo>
                      <a:pt x="91" y="150"/>
                    </a:lnTo>
                    <a:moveTo>
                      <a:pt x="132" y="54"/>
                    </a:moveTo>
                    <a:lnTo>
                      <a:pt x="132" y="54"/>
                    </a:lnTo>
                    <a:lnTo>
                      <a:pt x="132" y="54"/>
                    </a:lnTo>
                    <a:lnTo>
                      <a:pt x="132" y="54"/>
                    </a:lnTo>
                    <a:lnTo>
                      <a:pt x="132" y="54"/>
                    </a:lnTo>
                    <a:lnTo>
                      <a:pt x="132" y="50"/>
                    </a:lnTo>
                    <a:lnTo>
                      <a:pt x="132" y="54"/>
                    </a:lnTo>
                    <a:lnTo>
                      <a:pt x="132" y="54"/>
                    </a:lnTo>
                    <a:moveTo>
                      <a:pt x="245" y="27"/>
                    </a:moveTo>
                    <a:lnTo>
                      <a:pt x="245" y="27"/>
                    </a:lnTo>
                    <a:lnTo>
                      <a:pt x="245" y="27"/>
                    </a:lnTo>
                    <a:lnTo>
                      <a:pt x="245" y="27"/>
                    </a:lnTo>
                    <a:lnTo>
                      <a:pt x="245" y="27"/>
                    </a:lnTo>
                    <a:moveTo>
                      <a:pt x="263" y="41"/>
                    </a:moveTo>
                    <a:lnTo>
                      <a:pt x="263" y="41"/>
                    </a:lnTo>
                    <a:lnTo>
                      <a:pt x="263" y="45"/>
                    </a:lnTo>
                    <a:lnTo>
                      <a:pt x="259" y="45"/>
                    </a:lnTo>
                    <a:lnTo>
                      <a:pt x="259" y="45"/>
                    </a:lnTo>
                    <a:lnTo>
                      <a:pt x="259" y="41"/>
                    </a:lnTo>
                    <a:lnTo>
                      <a:pt x="259" y="41"/>
                    </a:lnTo>
                    <a:lnTo>
                      <a:pt x="254" y="41"/>
                    </a:lnTo>
                    <a:lnTo>
                      <a:pt x="254" y="41"/>
                    </a:lnTo>
                    <a:lnTo>
                      <a:pt x="254" y="41"/>
                    </a:lnTo>
                    <a:lnTo>
                      <a:pt x="254" y="45"/>
                    </a:lnTo>
                    <a:lnTo>
                      <a:pt x="254" y="45"/>
                    </a:lnTo>
                    <a:lnTo>
                      <a:pt x="254" y="45"/>
                    </a:lnTo>
                    <a:lnTo>
                      <a:pt x="254" y="45"/>
                    </a:lnTo>
                    <a:lnTo>
                      <a:pt x="254" y="45"/>
                    </a:lnTo>
                    <a:lnTo>
                      <a:pt x="254" y="41"/>
                    </a:lnTo>
                    <a:lnTo>
                      <a:pt x="254" y="41"/>
                    </a:lnTo>
                    <a:lnTo>
                      <a:pt x="250" y="41"/>
                    </a:lnTo>
                    <a:lnTo>
                      <a:pt x="250" y="41"/>
                    </a:lnTo>
                    <a:lnTo>
                      <a:pt x="250" y="41"/>
                    </a:lnTo>
                    <a:lnTo>
                      <a:pt x="245" y="41"/>
                    </a:lnTo>
                    <a:lnTo>
                      <a:pt x="245" y="36"/>
                    </a:lnTo>
                    <a:lnTo>
                      <a:pt x="245" y="36"/>
                    </a:lnTo>
                    <a:lnTo>
                      <a:pt x="245" y="32"/>
                    </a:lnTo>
                    <a:lnTo>
                      <a:pt x="245" y="27"/>
                    </a:lnTo>
                    <a:lnTo>
                      <a:pt x="245" y="27"/>
                    </a:lnTo>
                    <a:lnTo>
                      <a:pt x="245" y="27"/>
                    </a:lnTo>
                    <a:lnTo>
                      <a:pt x="245" y="27"/>
                    </a:lnTo>
                    <a:lnTo>
                      <a:pt x="250" y="32"/>
                    </a:lnTo>
                    <a:lnTo>
                      <a:pt x="250" y="32"/>
                    </a:lnTo>
                    <a:lnTo>
                      <a:pt x="250" y="32"/>
                    </a:lnTo>
                    <a:lnTo>
                      <a:pt x="254" y="32"/>
                    </a:lnTo>
                    <a:lnTo>
                      <a:pt x="254" y="32"/>
                    </a:lnTo>
                    <a:lnTo>
                      <a:pt x="254" y="36"/>
                    </a:lnTo>
                    <a:lnTo>
                      <a:pt x="250" y="36"/>
                    </a:lnTo>
                    <a:lnTo>
                      <a:pt x="250" y="36"/>
                    </a:lnTo>
                    <a:lnTo>
                      <a:pt x="254" y="36"/>
                    </a:lnTo>
                    <a:lnTo>
                      <a:pt x="254" y="41"/>
                    </a:lnTo>
                    <a:lnTo>
                      <a:pt x="254" y="41"/>
                    </a:lnTo>
                    <a:lnTo>
                      <a:pt x="259" y="41"/>
                    </a:lnTo>
                    <a:lnTo>
                      <a:pt x="263" y="41"/>
                    </a:lnTo>
                    <a:moveTo>
                      <a:pt x="245" y="27"/>
                    </a:moveTo>
                    <a:lnTo>
                      <a:pt x="245" y="27"/>
                    </a:lnTo>
                    <a:lnTo>
                      <a:pt x="245" y="27"/>
                    </a:lnTo>
                    <a:lnTo>
                      <a:pt x="245" y="27"/>
                    </a:lnTo>
                    <a:lnTo>
                      <a:pt x="245" y="27"/>
                    </a:lnTo>
                    <a:moveTo>
                      <a:pt x="345" y="23"/>
                    </a:moveTo>
                    <a:lnTo>
                      <a:pt x="345" y="23"/>
                    </a:lnTo>
                    <a:lnTo>
                      <a:pt x="340" y="23"/>
                    </a:lnTo>
                    <a:lnTo>
                      <a:pt x="340" y="27"/>
                    </a:lnTo>
                    <a:lnTo>
                      <a:pt x="340" y="27"/>
                    </a:lnTo>
                    <a:lnTo>
                      <a:pt x="336" y="32"/>
                    </a:lnTo>
                    <a:lnTo>
                      <a:pt x="336" y="32"/>
                    </a:lnTo>
                    <a:lnTo>
                      <a:pt x="331" y="32"/>
                    </a:lnTo>
                    <a:lnTo>
                      <a:pt x="327" y="27"/>
                    </a:lnTo>
                    <a:lnTo>
                      <a:pt x="336" y="23"/>
                    </a:lnTo>
                    <a:lnTo>
                      <a:pt x="340" y="23"/>
                    </a:lnTo>
                    <a:lnTo>
                      <a:pt x="345" y="23"/>
                    </a:lnTo>
                    <a:moveTo>
                      <a:pt x="309" y="5"/>
                    </a:moveTo>
                    <a:lnTo>
                      <a:pt x="309" y="5"/>
                    </a:lnTo>
                    <a:lnTo>
                      <a:pt x="309" y="9"/>
                    </a:lnTo>
                    <a:lnTo>
                      <a:pt x="309" y="9"/>
                    </a:lnTo>
                    <a:lnTo>
                      <a:pt x="309" y="9"/>
                    </a:lnTo>
                    <a:lnTo>
                      <a:pt x="309" y="9"/>
                    </a:lnTo>
                    <a:lnTo>
                      <a:pt x="304" y="9"/>
                    </a:lnTo>
                    <a:lnTo>
                      <a:pt x="304" y="9"/>
                    </a:lnTo>
                    <a:lnTo>
                      <a:pt x="304" y="9"/>
                    </a:lnTo>
                    <a:lnTo>
                      <a:pt x="300" y="9"/>
                    </a:lnTo>
                    <a:lnTo>
                      <a:pt x="295" y="9"/>
                    </a:lnTo>
                    <a:lnTo>
                      <a:pt x="295" y="9"/>
                    </a:lnTo>
                    <a:lnTo>
                      <a:pt x="295" y="14"/>
                    </a:lnTo>
                    <a:lnTo>
                      <a:pt x="295" y="14"/>
                    </a:lnTo>
                    <a:lnTo>
                      <a:pt x="295" y="14"/>
                    </a:lnTo>
                    <a:lnTo>
                      <a:pt x="295" y="14"/>
                    </a:lnTo>
                    <a:lnTo>
                      <a:pt x="291" y="14"/>
                    </a:lnTo>
                    <a:lnTo>
                      <a:pt x="286" y="18"/>
                    </a:lnTo>
                    <a:lnTo>
                      <a:pt x="286" y="18"/>
                    </a:lnTo>
                    <a:lnTo>
                      <a:pt x="286" y="18"/>
                    </a:lnTo>
                    <a:lnTo>
                      <a:pt x="281" y="23"/>
                    </a:lnTo>
                    <a:lnTo>
                      <a:pt x="281" y="23"/>
                    </a:lnTo>
                    <a:lnTo>
                      <a:pt x="277" y="23"/>
                    </a:lnTo>
                    <a:lnTo>
                      <a:pt x="277" y="23"/>
                    </a:lnTo>
                    <a:lnTo>
                      <a:pt x="277" y="23"/>
                    </a:lnTo>
                    <a:lnTo>
                      <a:pt x="277" y="23"/>
                    </a:lnTo>
                    <a:lnTo>
                      <a:pt x="272" y="27"/>
                    </a:lnTo>
                    <a:lnTo>
                      <a:pt x="272" y="27"/>
                    </a:lnTo>
                    <a:lnTo>
                      <a:pt x="272" y="27"/>
                    </a:lnTo>
                    <a:lnTo>
                      <a:pt x="272" y="27"/>
                    </a:lnTo>
                    <a:lnTo>
                      <a:pt x="277" y="32"/>
                    </a:lnTo>
                    <a:lnTo>
                      <a:pt x="277" y="32"/>
                    </a:lnTo>
                    <a:lnTo>
                      <a:pt x="272" y="32"/>
                    </a:lnTo>
                    <a:lnTo>
                      <a:pt x="268" y="32"/>
                    </a:lnTo>
                    <a:lnTo>
                      <a:pt x="268" y="36"/>
                    </a:lnTo>
                    <a:lnTo>
                      <a:pt x="268" y="36"/>
                    </a:lnTo>
                    <a:lnTo>
                      <a:pt x="263" y="36"/>
                    </a:lnTo>
                    <a:lnTo>
                      <a:pt x="263" y="36"/>
                    </a:lnTo>
                    <a:lnTo>
                      <a:pt x="263" y="36"/>
                    </a:lnTo>
                    <a:lnTo>
                      <a:pt x="263" y="41"/>
                    </a:lnTo>
                    <a:lnTo>
                      <a:pt x="268" y="41"/>
                    </a:lnTo>
                    <a:lnTo>
                      <a:pt x="263" y="41"/>
                    </a:lnTo>
                    <a:lnTo>
                      <a:pt x="263" y="41"/>
                    </a:lnTo>
                    <a:lnTo>
                      <a:pt x="263" y="36"/>
                    </a:lnTo>
                    <a:lnTo>
                      <a:pt x="254" y="32"/>
                    </a:lnTo>
                    <a:lnTo>
                      <a:pt x="254" y="32"/>
                    </a:lnTo>
                    <a:lnTo>
                      <a:pt x="254" y="27"/>
                    </a:lnTo>
                    <a:lnTo>
                      <a:pt x="254" y="27"/>
                    </a:lnTo>
                    <a:lnTo>
                      <a:pt x="254" y="27"/>
                    </a:lnTo>
                    <a:lnTo>
                      <a:pt x="254" y="27"/>
                    </a:lnTo>
                    <a:lnTo>
                      <a:pt x="250" y="27"/>
                    </a:lnTo>
                    <a:lnTo>
                      <a:pt x="250" y="27"/>
                    </a:lnTo>
                    <a:lnTo>
                      <a:pt x="245" y="23"/>
                    </a:lnTo>
                    <a:lnTo>
                      <a:pt x="241" y="23"/>
                    </a:lnTo>
                    <a:lnTo>
                      <a:pt x="241" y="23"/>
                    </a:lnTo>
                    <a:lnTo>
                      <a:pt x="241" y="23"/>
                    </a:lnTo>
                    <a:lnTo>
                      <a:pt x="241" y="23"/>
                    </a:lnTo>
                    <a:lnTo>
                      <a:pt x="241" y="18"/>
                    </a:lnTo>
                    <a:lnTo>
                      <a:pt x="245" y="23"/>
                    </a:lnTo>
                    <a:lnTo>
                      <a:pt x="245" y="23"/>
                    </a:lnTo>
                    <a:lnTo>
                      <a:pt x="250" y="23"/>
                    </a:lnTo>
                    <a:lnTo>
                      <a:pt x="250" y="23"/>
                    </a:lnTo>
                    <a:lnTo>
                      <a:pt x="254" y="23"/>
                    </a:lnTo>
                    <a:lnTo>
                      <a:pt x="259" y="18"/>
                    </a:lnTo>
                    <a:lnTo>
                      <a:pt x="254" y="18"/>
                    </a:lnTo>
                    <a:lnTo>
                      <a:pt x="250" y="18"/>
                    </a:lnTo>
                    <a:lnTo>
                      <a:pt x="250" y="18"/>
                    </a:lnTo>
                    <a:lnTo>
                      <a:pt x="254" y="14"/>
                    </a:lnTo>
                    <a:lnTo>
                      <a:pt x="254" y="14"/>
                    </a:lnTo>
                    <a:lnTo>
                      <a:pt x="254" y="14"/>
                    </a:lnTo>
                    <a:lnTo>
                      <a:pt x="259" y="14"/>
                    </a:lnTo>
                    <a:lnTo>
                      <a:pt x="259" y="14"/>
                    </a:lnTo>
                    <a:lnTo>
                      <a:pt x="263" y="14"/>
                    </a:lnTo>
                    <a:lnTo>
                      <a:pt x="263" y="9"/>
                    </a:lnTo>
                    <a:lnTo>
                      <a:pt x="263" y="9"/>
                    </a:lnTo>
                    <a:lnTo>
                      <a:pt x="268" y="9"/>
                    </a:lnTo>
                    <a:lnTo>
                      <a:pt x="268" y="9"/>
                    </a:lnTo>
                    <a:lnTo>
                      <a:pt x="272" y="9"/>
                    </a:lnTo>
                    <a:lnTo>
                      <a:pt x="272" y="9"/>
                    </a:lnTo>
                    <a:lnTo>
                      <a:pt x="277" y="9"/>
                    </a:lnTo>
                    <a:lnTo>
                      <a:pt x="277" y="9"/>
                    </a:lnTo>
                    <a:lnTo>
                      <a:pt x="277" y="9"/>
                    </a:lnTo>
                    <a:lnTo>
                      <a:pt x="281" y="5"/>
                    </a:lnTo>
                    <a:lnTo>
                      <a:pt x="281" y="9"/>
                    </a:lnTo>
                    <a:lnTo>
                      <a:pt x="281" y="9"/>
                    </a:lnTo>
                    <a:lnTo>
                      <a:pt x="281" y="9"/>
                    </a:lnTo>
                    <a:lnTo>
                      <a:pt x="286" y="9"/>
                    </a:lnTo>
                    <a:lnTo>
                      <a:pt x="286" y="5"/>
                    </a:lnTo>
                    <a:lnTo>
                      <a:pt x="291" y="5"/>
                    </a:lnTo>
                    <a:lnTo>
                      <a:pt x="300" y="0"/>
                    </a:lnTo>
                    <a:lnTo>
                      <a:pt x="295" y="5"/>
                    </a:lnTo>
                    <a:lnTo>
                      <a:pt x="295" y="5"/>
                    </a:lnTo>
                    <a:lnTo>
                      <a:pt x="300" y="9"/>
                    </a:lnTo>
                    <a:lnTo>
                      <a:pt x="300" y="5"/>
                    </a:lnTo>
                    <a:lnTo>
                      <a:pt x="300" y="5"/>
                    </a:lnTo>
                    <a:lnTo>
                      <a:pt x="304" y="0"/>
                    </a:lnTo>
                    <a:lnTo>
                      <a:pt x="304" y="0"/>
                    </a:lnTo>
                    <a:lnTo>
                      <a:pt x="304" y="0"/>
                    </a:lnTo>
                    <a:lnTo>
                      <a:pt x="304" y="0"/>
                    </a:lnTo>
                    <a:lnTo>
                      <a:pt x="304" y="0"/>
                    </a:lnTo>
                    <a:lnTo>
                      <a:pt x="304" y="0"/>
                    </a:lnTo>
                    <a:lnTo>
                      <a:pt x="304" y="0"/>
                    </a:lnTo>
                    <a:lnTo>
                      <a:pt x="309" y="5"/>
                    </a:lnTo>
                    <a:lnTo>
                      <a:pt x="309" y="5"/>
                    </a:lnTo>
                    <a:lnTo>
                      <a:pt x="309" y="5"/>
                    </a:lnTo>
                    <a:moveTo>
                      <a:pt x="222" y="77"/>
                    </a:moveTo>
                    <a:lnTo>
                      <a:pt x="222" y="77"/>
                    </a:lnTo>
                    <a:lnTo>
                      <a:pt x="222" y="77"/>
                    </a:lnTo>
                    <a:lnTo>
                      <a:pt x="222" y="77"/>
                    </a:lnTo>
                    <a:lnTo>
                      <a:pt x="218" y="82"/>
                    </a:lnTo>
                    <a:lnTo>
                      <a:pt x="218" y="86"/>
                    </a:lnTo>
                    <a:lnTo>
                      <a:pt x="213" y="86"/>
                    </a:lnTo>
                    <a:lnTo>
                      <a:pt x="213" y="86"/>
                    </a:lnTo>
                    <a:lnTo>
                      <a:pt x="213" y="86"/>
                    </a:lnTo>
                    <a:lnTo>
                      <a:pt x="209" y="86"/>
                    </a:lnTo>
                    <a:lnTo>
                      <a:pt x="209" y="86"/>
                    </a:lnTo>
                    <a:lnTo>
                      <a:pt x="209" y="82"/>
                    </a:lnTo>
                    <a:lnTo>
                      <a:pt x="209" y="82"/>
                    </a:lnTo>
                    <a:lnTo>
                      <a:pt x="204" y="82"/>
                    </a:lnTo>
                    <a:lnTo>
                      <a:pt x="204" y="77"/>
                    </a:lnTo>
                    <a:lnTo>
                      <a:pt x="209" y="77"/>
                    </a:lnTo>
                    <a:lnTo>
                      <a:pt x="204" y="68"/>
                    </a:lnTo>
                    <a:lnTo>
                      <a:pt x="204" y="68"/>
                    </a:lnTo>
                    <a:lnTo>
                      <a:pt x="209" y="64"/>
                    </a:lnTo>
                    <a:lnTo>
                      <a:pt x="209" y="59"/>
                    </a:lnTo>
                    <a:lnTo>
                      <a:pt x="209" y="59"/>
                    </a:lnTo>
                    <a:lnTo>
                      <a:pt x="209" y="59"/>
                    </a:lnTo>
                    <a:lnTo>
                      <a:pt x="213" y="59"/>
                    </a:lnTo>
                    <a:lnTo>
                      <a:pt x="218" y="64"/>
                    </a:lnTo>
                    <a:lnTo>
                      <a:pt x="218" y="68"/>
                    </a:lnTo>
                    <a:lnTo>
                      <a:pt x="218" y="73"/>
                    </a:lnTo>
                    <a:lnTo>
                      <a:pt x="218" y="73"/>
                    </a:lnTo>
                    <a:lnTo>
                      <a:pt x="222" y="73"/>
                    </a:lnTo>
                    <a:lnTo>
                      <a:pt x="222" y="77"/>
                    </a:lnTo>
                    <a:moveTo>
                      <a:pt x="182" y="109"/>
                    </a:moveTo>
                    <a:lnTo>
                      <a:pt x="182" y="109"/>
                    </a:lnTo>
                    <a:lnTo>
                      <a:pt x="182" y="109"/>
                    </a:lnTo>
                    <a:lnTo>
                      <a:pt x="182" y="113"/>
                    </a:lnTo>
                    <a:lnTo>
                      <a:pt x="177" y="113"/>
                    </a:lnTo>
                    <a:lnTo>
                      <a:pt x="177" y="113"/>
                    </a:lnTo>
                    <a:lnTo>
                      <a:pt x="173" y="118"/>
                    </a:lnTo>
                    <a:lnTo>
                      <a:pt x="173" y="118"/>
                    </a:lnTo>
                    <a:lnTo>
                      <a:pt x="168" y="118"/>
                    </a:lnTo>
                    <a:lnTo>
                      <a:pt x="168" y="118"/>
                    </a:lnTo>
                    <a:lnTo>
                      <a:pt x="168" y="118"/>
                    </a:lnTo>
                    <a:lnTo>
                      <a:pt x="168" y="118"/>
                    </a:lnTo>
                    <a:lnTo>
                      <a:pt x="168" y="118"/>
                    </a:lnTo>
                    <a:lnTo>
                      <a:pt x="163" y="118"/>
                    </a:lnTo>
                    <a:lnTo>
                      <a:pt x="163" y="118"/>
                    </a:lnTo>
                    <a:lnTo>
                      <a:pt x="163" y="118"/>
                    </a:lnTo>
                    <a:lnTo>
                      <a:pt x="159" y="118"/>
                    </a:lnTo>
                    <a:lnTo>
                      <a:pt x="159" y="118"/>
                    </a:lnTo>
                    <a:lnTo>
                      <a:pt x="159" y="113"/>
                    </a:lnTo>
                    <a:lnTo>
                      <a:pt x="159" y="113"/>
                    </a:lnTo>
                    <a:lnTo>
                      <a:pt x="159" y="113"/>
                    </a:lnTo>
                    <a:lnTo>
                      <a:pt x="159" y="113"/>
                    </a:lnTo>
                    <a:lnTo>
                      <a:pt x="163" y="113"/>
                    </a:lnTo>
                    <a:lnTo>
                      <a:pt x="163" y="113"/>
                    </a:lnTo>
                    <a:lnTo>
                      <a:pt x="163" y="113"/>
                    </a:lnTo>
                    <a:lnTo>
                      <a:pt x="168" y="113"/>
                    </a:lnTo>
                    <a:lnTo>
                      <a:pt x="173" y="113"/>
                    </a:lnTo>
                    <a:lnTo>
                      <a:pt x="173" y="113"/>
                    </a:lnTo>
                    <a:lnTo>
                      <a:pt x="173" y="113"/>
                    </a:lnTo>
                    <a:lnTo>
                      <a:pt x="182" y="109"/>
                    </a:lnTo>
                    <a:lnTo>
                      <a:pt x="182" y="109"/>
                    </a:lnTo>
                    <a:lnTo>
                      <a:pt x="182" y="109"/>
                    </a:lnTo>
                    <a:lnTo>
                      <a:pt x="182" y="109"/>
                    </a:lnTo>
                    <a:moveTo>
                      <a:pt x="64" y="181"/>
                    </a:moveTo>
                    <a:lnTo>
                      <a:pt x="64" y="181"/>
                    </a:lnTo>
                    <a:lnTo>
                      <a:pt x="64" y="181"/>
                    </a:lnTo>
                    <a:lnTo>
                      <a:pt x="64" y="181"/>
                    </a:lnTo>
                    <a:lnTo>
                      <a:pt x="68" y="181"/>
                    </a:lnTo>
                    <a:lnTo>
                      <a:pt x="68" y="181"/>
                    </a:lnTo>
                    <a:lnTo>
                      <a:pt x="68" y="181"/>
                    </a:lnTo>
                    <a:lnTo>
                      <a:pt x="68" y="186"/>
                    </a:lnTo>
                    <a:lnTo>
                      <a:pt x="64" y="181"/>
                    </a:lnTo>
                    <a:moveTo>
                      <a:pt x="132" y="186"/>
                    </a:moveTo>
                    <a:lnTo>
                      <a:pt x="132" y="186"/>
                    </a:lnTo>
                    <a:lnTo>
                      <a:pt x="132" y="186"/>
                    </a:lnTo>
                    <a:lnTo>
                      <a:pt x="132" y="181"/>
                    </a:lnTo>
                    <a:lnTo>
                      <a:pt x="132" y="181"/>
                    </a:lnTo>
                    <a:lnTo>
                      <a:pt x="132" y="181"/>
                    </a:lnTo>
                    <a:lnTo>
                      <a:pt x="123" y="172"/>
                    </a:lnTo>
                    <a:lnTo>
                      <a:pt x="123" y="172"/>
                    </a:lnTo>
                    <a:lnTo>
                      <a:pt x="118" y="177"/>
                    </a:lnTo>
                    <a:lnTo>
                      <a:pt x="118" y="177"/>
                    </a:lnTo>
                    <a:lnTo>
                      <a:pt x="118" y="181"/>
                    </a:lnTo>
                    <a:lnTo>
                      <a:pt x="114" y="181"/>
                    </a:lnTo>
                    <a:lnTo>
                      <a:pt x="114" y="181"/>
                    </a:lnTo>
                    <a:lnTo>
                      <a:pt x="114" y="186"/>
                    </a:lnTo>
                    <a:lnTo>
                      <a:pt x="109" y="186"/>
                    </a:lnTo>
                    <a:lnTo>
                      <a:pt x="109" y="186"/>
                    </a:lnTo>
                    <a:lnTo>
                      <a:pt x="109" y="186"/>
                    </a:lnTo>
                    <a:lnTo>
                      <a:pt x="109" y="186"/>
                    </a:lnTo>
                    <a:lnTo>
                      <a:pt x="105" y="191"/>
                    </a:lnTo>
                    <a:lnTo>
                      <a:pt x="105" y="191"/>
                    </a:lnTo>
                    <a:lnTo>
                      <a:pt x="105" y="195"/>
                    </a:lnTo>
                    <a:lnTo>
                      <a:pt x="95" y="195"/>
                    </a:lnTo>
                    <a:lnTo>
                      <a:pt x="91" y="195"/>
                    </a:lnTo>
                    <a:lnTo>
                      <a:pt x="91" y="195"/>
                    </a:lnTo>
                    <a:lnTo>
                      <a:pt x="91" y="195"/>
                    </a:lnTo>
                    <a:lnTo>
                      <a:pt x="91" y="195"/>
                    </a:lnTo>
                    <a:lnTo>
                      <a:pt x="91" y="191"/>
                    </a:lnTo>
                    <a:lnTo>
                      <a:pt x="91" y="191"/>
                    </a:lnTo>
                    <a:lnTo>
                      <a:pt x="91" y="191"/>
                    </a:lnTo>
                    <a:lnTo>
                      <a:pt x="91" y="191"/>
                    </a:lnTo>
                    <a:lnTo>
                      <a:pt x="86" y="186"/>
                    </a:lnTo>
                    <a:lnTo>
                      <a:pt x="82" y="186"/>
                    </a:lnTo>
                    <a:lnTo>
                      <a:pt x="77" y="186"/>
                    </a:lnTo>
                    <a:lnTo>
                      <a:pt x="77" y="186"/>
                    </a:lnTo>
                    <a:lnTo>
                      <a:pt x="77" y="186"/>
                    </a:lnTo>
                    <a:lnTo>
                      <a:pt x="77" y="191"/>
                    </a:lnTo>
                    <a:lnTo>
                      <a:pt x="77" y="195"/>
                    </a:lnTo>
                    <a:lnTo>
                      <a:pt x="77" y="195"/>
                    </a:lnTo>
                    <a:lnTo>
                      <a:pt x="77" y="195"/>
                    </a:lnTo>
                    <a:lnTo>
                      <a:pt x="82" y="200"/>
                    </a:lnTo>
                    <a:lnTo>
                      <a:pt x="86" y="200"/>
                    </a:lnTo>
                    <a:lnTo>
                      <a:pt x="86" y="200"/>
                    </a:lnTo>
                    <a:lnTo>
                      <a:pt x="86" y="204"/>
                    </a:lnTo>
                    <a:lnTo>
                      <a:pt x="82" y="209"/>
                    </a:lnTo>
                    <a:lnTo>
                      <a:pt x="77" y="209"/>
                    </a:lnTo>
                    <a:lnTo>
                      <a:pt x="73" y="209"/>
                    </a:lnTo>
                    <a:lnTo>
                      <a:pt x="68" y="209"/>
                    </a:lnTo>
                    <a:lnTo>
                      <a:pt x="68" y="209"/>
                    </a:lnTo>
                    <a:lnTo>
                      <a:pt x="68" y="213"/>
                    </a:lnTo>
                    <a:lnTo>
                      <a:pt x="68" y="213"/>
                    </a:lnTo>
                    <a:lnTo>
                      <a:pt x="64" y="213"/>
                    </a:lnTo>
                    <a:lnTo>
                      <a:pt x="64" y="213"/>
                    </a:lnTo>
                    <a:lnTo>
                      <a:pt x="64" y="213"/>
                    </a:lnTo>
                    <a:lnTo>
                      <a:pt x="59" y="213"/>
                    </a:lnTo>
                    <a:lnTo>
                      <a:pt x="59" y="213"/>
                    </a:lnTo>
                    <a:lnTo>
                      <a:pt x="55" y="213"/>
                    </a:lnTo>
                    <a:lnTo>
                      <a:pt x="55" y="218"/>
                    </a:lnTo>
                    <a:lnTo>
                      <a:pt x="55" y="222"/>
                    </a:lnTo>
                    <a:lnTo>
                      <a:pt x="55" y="227"/>
                    </a:lnTo>
                    <a:lnTo>
                      <a:pt x="55" y="227"/>
                    </a:lnTo>
                    <a:lnTo>
                      <a:pt x="55" y="231"/>
                    </a:lnTo>
                    <a:lnTo>
                      <a:pt x="55" y="231"/>
                    </a:lnTo>
                    <a:lnTo>
                      <a:pt x="55" y="236"/>
                    </a:lnTo>
                    <a:lnTo>
                      <a:pt x="50" y="231"/>
                    </a:lnTo>
                    <a:lnTo>
                      <a:pt x="50" y="236"/>
                    </a:lnTo>
                    <a:lnTo>
                      <a:pt x="50" y="236"/>
                    </a:lnTo>
                    <a:lnTo>
                      <a:pt x="46" y="240"/>
                    </a:lnTo>
                    <a:lnTo>
                      <a:pt x="46" y="240"/>
                    </a:lnTo>
                    <a:lnTo>
                      <a:pt x="41" y="240"/>
                    </a:lnTo>
                    <a:lnTo>
                      <a:pt x="46" y="250"/>
                    </a:lnTo>
                    <a:lnTo>
                      <a:pt x="46" y="254"/>
                    </a:lnTo>
                    <a:lnTo>
                      <a:pt x="50" y="254"/>
                    </a:lnTo>
                    <a:lnTo>
                      <a:pt x="50" y="254"/>
                    </a:lnTo>
                    <a:lnTo>
                      <a:pt x="55" y="254"/>
                    </a:lnTo>
                    <a:lnTo>
                      <a:pt x="55" y="254"/>
                    </a:lnTo>
                    <a:lnTo>
                      <a:pt x="59" y="254"/>
                    </a:lnTo>
                    <a:lnTo>
                      <a:pt x="59" y="250"/>
                    </a:lnTo>
                    <a:lnTo>
                      <a:pt x="64" y="250"/>
                    </a:lnTo>
                    <a:lnTo>
                      <a:pt x="64" y="245"/>
                    </a:lnTo>
                    <a:lnTo>
                      <a:pt x="64" y="245"/>
                    </a:lnTo>
                    <a:lnTo>
                      <a:pt x="59" y="245"/>
                    </a:lnTo>
                    <a:lnTo>
                      <a:pt x="59" y="245"/>
                    </a:lnTo>
                    <a:lnTo>
                      <a:pt x="59" y="245"/>
                    </a:lnTo>
                    <a:lnTo>
                      <a:pt x="59" y="240"/>
                    </a:lnTo>
                    <a:lnTo>
                      <a:pt x="59" y="240"/>
                    </a:lnTo>
                    <a:lnTo>
                      <a:pt x="68" y="231"/>
                    </a:lnTo>
                    <a:lnTo>
                      <a:pt x="68" y="231"/>
                    </a:lnTo>
                    <a:lnTo>
                      <a:pt x="68" y="231"/>
                    </a:lnTo>
                    <a:lnTo>
                      <a:pt x="73" y="231"/>
                    </a:lnTo>
                    <a:lnTo>
                      <a:pt x="73" y="231"/>
                    </a:lnTo>
                    <a:lnTo>
                      <a:pt x="77" y="231"/>
                    </a:lnTo>
                    <a:lnTo>
                      <a:pt x="77" y="231"/>
                    </a:lnTo>
                    <a:lnTo>
                      <a:pt x="73" y="231"/>
                    </a:lnTo>
                    <a:lnTo>
                      <a:pt x="73" y="227"/>
                    </a:lnTo>
                    <a:lnTo>
                      <a:pt x="73" y="227"/>
                    </a:lnTo>
                    <a:lnTo>
                      <a:pt x="73" y="222"/>
                    </a:lnTo>
                    <a:lnTo>
                      <a:pt x="73" y="222"/>
                    </a:lnTo>
                    <a:lnTo>
                      <a:pt x="73" y="218"/>
                    </a:lnTo>
                    <a:lnTo>
                      <a:pt x="68" y="218"/>
                    </a:lnTo>
                    <a:lnTo>
                      <a:pt x="68" y="218"/>
                    </a:lnTo>
                    <a:lnTo>
                      <a:pt x="73" y="218"/>
                    </a:lnTo>
                    <a:lnTo>
                      <a:pt x="73" y="218"/>
                    </a:lnTo>
                    <a:lnTo>
                      <a:pt x="73" y="218"/>
                    </a:lnTo>
                    <a:lnTo>
                      <a:pt x="82" y="218"/>
                    </a:lnTo>
                    <a:lnTo>
                      <a:pt x="82" y="218"/>
                    </a:lnTo>
                    <a:lnTo>
                      <a:pt x="82" y="213"/>
                    </a:lnTo>
                    <a:lnTo>
                      <a:pt x="82" y="213"/>
                    </a:lnTo>
                    <a:lnTo>
                      <a:pt x="86" y="213"/>
                    </a:lnTo>
                    <a:lnTo>
                      <a:pt x="86" y="213"/>
                    </a:lnTo>
                    <a:lnTo>
                      <a:pt x="91" y="209"/>
                    </a:lnTo>
                    <a:lnTo>
                      <a:pt x="95" y="209"/>
                    </a:lnTo>
                    <a:lnTo>
                      <a:pt x="95" y="209"/>
                    </a:lnTo>
                    <a:lnTo>
                      <a:pt x="100" y="209"/>
                    </a:lnTo>
                    <a:lnTo>
                      <a:pt x="100" y="209"/>
                    </a:lnTo>
                    <a:lnTo>
                      <a:pt x="105" y="209"/>
                    </a:lnTo>
                    <a:lnTo>
                      <a:pt x="105" y="209"/>
                    </a:lnTo>
                    <a:lnTo>
                      <a:pt x="105" y="209"/>
                    </a:lnTo>
                    <a:lnTo>
                      <a:pt x="105" y="209"/>
                    </a:lnTo>
                    <a:lnTo>
                      <a:pt x="105" y="204"/>
                    </a:lnTo>
                    <a:lnTo>
                      <a:pt x="105" y="204"/>
                    </a:lnTo>
                    <a:lnTo>
                      <a:pt x="105" y="204"/>
                    </a:lnTo>
                    <a:lnTo>
                      <a:pt x="105" y="204"/>
                    </a:lnTo>
                    <a:lnTo>
                      <a:pt x="105" y="204"/>
                    </a:lnTo>
                    <a:lnTo>
                      <a:pt x="105" y="204"/>
                    </a:lnTo>
                    <a:lnTo>
                      <a:pt x="109" y="200"/>
                    </a:lnTo>
                    <a:lnTo>
                      <a:pt x="109" y="200"/>
                    </a:lnTo>
                    <a:lnTo>
                      <a:pt x="109" y="200"/>
                    </a:lnTo>
                    <a:lnTo>
                      <a:pt x="114" y="200"/>
                    </a:lnTo>
                    <a:lnTo>
                      <a:pt x="118" y="200"/>
                    </a:lnTo>
                    <a:lnTo>
                      <a:pt x="123" y="200"/>
                    </a:lnTo>
                    <a:lnTo>
                      <a:pt x="127" y="195"/>
                    </a:lnTo>
                    <a:lnTo>
                      <a:pt x="127" y="195"/>
                    </a:lnTo>
                    <a:lnTo>
                      <a:pt x="127" y="195"/>
                    </a:lnTo>
                    <a:lnTo>
                      <a:pt x="127" y="195"/>
                    </a:lnTo>
                    <a:lnTo>
                      <a:pt x="127" y="195"/>
                    </a:lnTo>
                    <a:lnTo>
                      <a:pt x="127" y="191"/>
                    </a:lnTo>
                    <a:lnTo>
                      <a:pt x="127" y="191"/>
                    </a:lnTo>
                    <a:lnTo>
                      <a:pt x="127" y="191"/>
                    </a:lnTo>
                    <a:lnTo>
                      <a:pt x="127" y="186"/>
                    </a:lnTo>
                    <a:lnTo>
                      <a:pt x="132" y="186"/>
                    </a:lnTo>
                    <a:lnTo>
                      <a:pt x="132" y="186"/>
                    </a:lnTo>
                    <a:lnTo>
                      <a:pt x="132" y="186"/>
                    </a:lnTo>
                    <a:lnTo>
                      <a:pt x="132" y="186"/>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1" name="Freeform 19"/>
              <p:cNvSpPr>
                <a:spLocks noEditPoints="1"/>
              </p:cNvSpPr>
              <p:nvPr/>
            </p:nvSpPr>
            <p:spPr bwMode="auto">
              <a:xfrm>
                <a:off x="2001838" y="2909888"/>
                <a:ext cx="295275" cy="252412"/>
              </a:xfrm>
              <a:custGeom>
                <a:avLst/>
                <a:gdLst>
                  <a:gd name="T0" fmla="*/ 118 w 186"/>
                  <a:gd name="T1" fmla="*/ 9 h 159"/>
                  <a:gd name="T2" fmla="*/ 118 w 186"/>
                  <a:gd name="T3" fmla="*/ 4 h 159"/>
                  <a:gd name="T4" fmla="*/ 123 w 186"/>
                  <a:gd name="T5" fmla="*/ 4 h 159"/>
                  <a:gd name="T6" fmla="*/ 73 w 186"/>
                  <a:gd name="T7" fmla="*/ 23 h 159"/>
                  <a:gd name="T8" fmla="*/ 73 w 186"/>
                  <a:gd name="T9" fmla="*/ 27 h 159"/>
                  <a:gd name="T10" fmla="*/ 68 w 186"/>
                  <a:gd name="T11" fmla="*/ 23 h 159"/>
                  <a:gd name="T12" fmla="*/ 68 w 186"/>
                  <a:gd name="T13" fmla="*/ 154 h 159"/>
                  <a:gd name="T14" fmla="*/ 64 w 186"/>
                  <a:gd name="T15" fmla="*/ 140 h 159"/>
                  <a:gd name="T16" fmla="*/ 64 w 186"/>
                  <a:gd name="T17" fmla="*/ 127 h 159"/>
                  <a:gd name="T18" fmla="*/ 68 w 186"/>
                  <a:gd name="T19" fmla="*/ 131 h 159"/>
                  <a:gd name="T20" fmla="*/ 77 w 186"/>
                  <a:gd name="T21" fmla="*/ 122 h 159"/>
                  <a:gd name="T22" fmla="*/ 82 w 186"/>
                  <a:gd name="T23" fmla="*/ 113 h 159"/>
                  <a:gd name="T24" fmla="*/ 91 w 186"/>
                  <a:gd name="T25" fmla="*/ 104 h 159"/>
                  <a:gd name="T26" fmla="*/ 86 w 186"/>
                  <a:gd name="T27" fmla="*/ 100 h 159"/>
                  <a:gd name="T28" fmla="*/ 104 w 186"/>
                  <a:gd name="T29" fmla="*/ 91 h 159"/>
                  <a:gd name="T30" fmla="*/ 114 w 186"/>
                  <a:gd name="T31" fmla="*/ 81 h 159"/>
                  <a:gd name="T32" fmla="*/ 118 w 186"/>
                  <a:gd name="T33" fmla="*/ 68 h 159"/>
                  <a:gd name="T34" fmla="*/ 127 w 186"/>
                  <a:gd name="T35" fmla="*/ 54 h 159"/>
                  <a:gd name="T36" fmla="*/ 141 w 186"/>
                  <a:gd name="T37" fmla="*/ 50 h 159"/>
                  <a:gd name="T38" fmla="*/ 163 w 186"/>
                  <a:gd name="T39" fmla="*/ 50 h 159"/>
                  <a:gd name="T40" fmla="*/ 182 w 186"/>
                  <a:gd name="T41" fmla="*/ 45 h 159"/>
                  <a:gd name="T42" fmla="*/ 177 w 186"/>
                  <a:gd name="T43" fmla="*/ 27 h 159"/>
                  <a:gd name="T44" fmla="*/ 163 w 186"/>
                  <a:gd name="T45" fmla="*/ 32 h 159"/>
                  <a:gd name="T46" fmla="*/ 145 w 186"/>
                  <a:gd name="T47" fmla="*/ 32 h 159"/>
                  <a:gd name="T48" fmla="*/ 136 w 186"/>
                  <a:gd name="T49" fmla="*/ 36 h 159"/>
                  <a:gd name="T50" fmla="*/ 123 w 186"/>
                  <a:gd name="T51" fmla="*/ 36 h 159"/>
                  <a:gd name="T52" fmla="*/ 109 w 186"/>
                  <a:gd name="T53" fmla="*/ 9 h 159"/>
                  <a:gd name="T54" fmla="*/ 100 w 186"/>
                  <a:gd name="T55" fmla="*/ 9 h 159"/>
                  <a:gd name="T56" fmla="*/ 104 w 186"/>
                  <a:gd name="T57" fmla="*/ 13 h 159"/>
                  <a:gd name="T58" fmla="*/ 86 w 186"/>
                  <a:gd name="T59" fmla="*/ 32 h 159"/>
                  <a:gd name="T60" fmla="*/ 77 w 186"/>
                  <a:gd name="T61" fmla="*/ 50 h 159"/>
                  <a:gd name="T62" fmla="*/ 55 w 186"/>
                  <a:gd name="T63" fmla="*/ 68 h 159"/>
                  <a:gd name="T64" fmla="*/ 45 w 186"/>
                  <a:gd name="T65" fmla="*/ 77 h 159"/>
                  <a:gd name="T66" fmla="*/ 18 w 186"/>
                  <a:gd name="T67" fmla="*/ 86 h 159"/>
                  <a:gd name="T68" fmla="*/ 9 w 186"/>
                  <a:gd name="T69" fmla="*/ 91 h 159"/>
                  <a:gd name="T70" fmla="*/ 9 w 186"/>
                  <a:gd name="T71" fmla="*/ 95 h 159"/>
                  <a:gd name="T72" fmla="*/ 14 w 186"/>
                  <a:gd name="T73" fmla="*/ 95 h 159"/>
                  <a:gd name="T74" fmla="*/ 36 w 186"/>
                  <a:gd name="T75" fmla="*/ 86 h 159"/>
                  <a:gd name="T76" fmla="*/ 41 w 186"/>
                  <a:gd name="T77" fmla="*/ 86 h 159"/>
                  <a:gd name="T78" fmla="*/ 41 w 186"/>
                  <a:gd name="T79" fmla="*/ 95 h 159"/>
                  <a:gd name="T80" fmla="*/ 41 w 186"/>
                  <a:gd name="T81" fmla="*/ 100 h 159"/>
                  <a:gd name="T82" fmla="*/ 41 w 186"/>
                  <a:gd name="T83" fmla="*/ 104 h 159"/>
                  <a:gd name="T84" fmla="*/ 50 w 186"/>
                  <a:gd name="T85" fmla="*/ 113 h 159"/>
                  <a:gd name="T86" fmla="*/ 55 w 186"/>
                  <a:gd name="T87" fmla="*/ 118 h 159"/>
                  <a:gd name="T88" fmla="*/ 45 w 186"/>
                  <a:gd name="T89" fmla="*/ 122 h 159"/>
                  <a:gd name="T90" fmla="*/ 45 w 186"/>
                  <a:gd name="T91" fmla="*/ 122 h 159"/>
                  <a:gd name="T92" fmla="*/ 45 w 186"/>
                  <a:gd name="T93" fmla="*/ 127 h 159"/>
                  <a:gd name="T94" fmla="*/ 45 w 186"/>
                  <a:gd name="T95" fmla="*/ 131 h 159"/>
                  <a:gd name="T96" fmla="*/ 45 w 186"/>
                  <a:gd name="T97" fmla="*/ 136 h 159"/>
                  <a:gd name="T98" fmla="*/ 45 w 186"/>
                  <a:gd name="T99" fmla="*/ 140 h 159"/>
                  <a:gd name="T100" fmla="*/ 45 w 186"/>
                  <a:gd name="T101" fmla="*/ 159 h 159"/>
                  <a:gd name="T102" fmla="*/ 50 w 186"/>
                  <a:gd name="T103" fmla="*/ 154 h 159"/>
                  <a:gd name="T104" fmla="*/ 55 w 186"/>
                  <a:gd name="T105" fmla="*/ 154 h 159"/>
                  <a:gd name="T106" fmla="*/ 68 w 186"/>
                  <a:gd name="T107" fmla="*/ 15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159">
                    <a:moveTo>
                      <a:pt x="123" y="4"/>
                    </a:moveTo>
                    <a:lnTo>
                      <a:pt x="123" y="4"/>
                    </a:lnTo>
                    <a:lnTo>
                      <a:pt x="123" y="4"/>
                    </a:lnTo>
                    <a:lnTo>
                      <a:pt x="123" y="4"/>
                    </a:lnTo>
                    <a:lnTo>
                      <a:pt x="118" y="9"/>
                    </a:lnTo>
                    <a:lnTo>
                      <a:pt x="118" y="9"/>
                    </a:lnTo>
                    <a:lnTo>
                      <a:pt x="114" y="9"/>
                    </a:lnTo>
                    <a:lnTo>
                      <a:pt x="114" y="9"/>
                    </a:lnTo>
                    <a:lnTo>
                      <a:pt x="114" y="4"/>
                    </a:lnTo>
                    <a:lnTo>
                      <a:pt x="118" y="4"/>
                    </a:lnTo>
                    <a:lnTo>
                      <a:pt x="118" y="4"/>
                    </a:lnTo>
                    <a:lnTo>
                      <a:pt x="118" y="4"/>
                    </a:lnTo>
                    <a:lnTo>
                      <a:pt x="118" y="4"/>
                    </a:lnTo>
                    <a:lnTo>
                      <a:pt x="118" y="4"/>
                    </a:lnTo>
                    <a:lnTo>
                      <a:pt x="118" y="0"/>
                    </a:lnTo>
                    <a:lnTo>
                      <a:pt x="118" y="0"/>
                    </a:lnTo>
                    <a:lnTo>
                      <a:pt x="123" y="0"/>
                    </a:lnTo>
                    <a:lnTo>
                      <a:pt x="123" y="4"/>
                    </a:lnTo>
                    <a:lnTo>
                      <a:pt x="123" y="4"/>
                    </a:lnTo>
                    <a:lnTo>
                      <a:pt x="123" y="4"/>
                    </a:lnTo>
                    <a:lnTo>
                      <a:pt x="123" y="4"/>
                    </a:lnTo>
                    <a:moveTo>
                      <a:pt x="73" y="18"/>
                    </a:moveTo>
                    <a:lnTo>
                      <a:pt x="73" y="18"/>
                    </a:lnTo>
                    <a:lnTo>
                      <a:pt x="73" y="23"/>
                    </a:lnTo>
                    <a:lnTo>
                      <a:pt x="73" y="23"/>
                    </a:lnTo>
                    <a:lnTo>
                      <a:pt x="73" y="23"/>
                    </a:lnTo>
                    <a:lnTo>
                      <a:pt x="73" y="23"/>
                    </a:lnTo>
                    <a:lnTo>
                      <a:pt x="73" y="23"/>
                    </a:lnTo>
                    <a:lnTo>
                      <a:pt x="73" y="23"/>
                    </a:lnTo>
                    <a:lnTo>
                      <a:pt x="73" y="27"/>
                    </a:lnTo>
                    <a:lnTo>
                      <a:pt x="68" y="27"/>
                    </a:lnTo>
                    <a:lnTo>
                      <a:pt x="68" y="27"/>
                    </a:lnTo>
                    <a:lnTo>
                      <a:pt x="68" y="23"/>
                    </a:lnTo>
                    <a:lnTo>
                      <a:pt x="68" y="23"/>
                    </a:lnTo>
                    <a:lnTo>
                      <a:pt x="68" y="23"/>
                    </a:lnTo>
                    <a:lnTo>
                      <a:pt x="68" y="23"/>
                    </a:lnTo>
                    <a:lnTo>
                      <a:pt x="73" y="23"/>
                    </a:lnTo>
                    <a:lnTo>
                      <a:pt x="73" y="23"/>
                    </a:lnTo>
                    <a:lnTo>
                      <a:pt x="73" y="18"/>
                    </a:lnTo>
                    <a:lnTo>
                      <a:pt x="73" y="18"/>
                    </a:lnTo>
                    <a:lnTo>
                      <a:pt x="73" y="18"/>
                    </a:lnTo>
                    <a:moveTo>
                      <a:pt x="68" y="154"/>
                    </a:moveTo>
                    <a:lnTo>
                      <a:pt x="68" y="154"/>
                    </a:lnTo>
                    <a:lnTo>
                      <a:pt x="68" y="150"/>
                    </a:lnTo>
                    <a:lnTo>
                      <a:pt x="68" y="150"/>
                    </a:lnTo>
                    <a:lnTo>
                      <a:pt x="68" y="145"/>
                    </a:lnTo>
                    <a:lnTo>
                      <a:pt x="64" y="140"/>
                    </a:lnTo>
                    <a:lnTo>
                      <a:pt x="64" y="140"/>
                    </a:lnTo>
                    <a:lnTo>
                      <a:pt x="64" y="140"/>
                    </a:lnTo>
                    <a:lnTo>
                      <a:pt x="64" y="136"/>
                    </a:lnTo>
                    <a:lnTo>
                      <a:pt x="64" y="136"/>
                    </a:lnTo>
                    <a:lnTo>
                      <a:pt x="64" y="136"/>
                    </a:lnTo>
                    <a:lnTo>
                      <a:pt x="64" y="131"/>
                    </a:lnTo>
                    <a:lnTo>
                      <a:pt x="64" y="127"/>
                    </a:lnTo>
                    <a:lnTo>
                      <a:pt x="64" y="127"/>
                    </a:lnTo>
                    <a:lnTo>
                      <a:pt x="64" y="127"/>
                    </a:lnTo>
                    <a:lnTo>
                      <a:pt x="64" y="127"/>
                    </a:lnTo>
                    <a:lnTo>
                      <a:pt x="68" y="131"/>
                    </a:lnTo>
                    <a:lnTo>
                      <a:pt x="68" y="131"/>
                    </a:lnTo>
                    <a:lnTo>
                      <a:pt x="68" y="131"/>
                    </a:lnTo>
                    <a:lnTo>
                      <a:pt x="73" y="131"/>
                    </a:lnTo>
                    <a:lnTo>
                      <a:pt x="73" y="127"/>
                    </a:lnTo>
                    <a:lnTo>
                      <a:pt x="73" y="127"/>
                    </a:lnTo>
                    <a:lnTo>
                      <a:pt x="77" y="122"/>
                    </a:lnTo>
                    <a:lnTo>
                      <a:pt x="77" y="122"/>
                    </a:lnTo>
                    <a:lnTo>
                      <a:pt x="77" y="122"/>
                    </a:lnTo>
                    <a:lnTo>
                      <a:pt x="77" y="122"/>
                    </a:lnTo>
                    <a:lnTo>
                      <a:pt x="77" y="122"/>
                    </a:lnTo>
                    <a:lnTo>
                      <a:pt x="82" y="118"/>
                    </a:lnTo>
                    <a:lnTo>
                      <a:pt x="82" y="118"/>
                    </a:lnTo>
                    <a:lnTo>
                      <a:pt x="82" y="118"/>
                    </a:lnTo>
                    <a:lnTo>
                      <a:pt x="82" y="113"/>
                    </a:lnTo>
                    <a:lnTo>
                      <a:pt x="91" y="113"/>
                    </a:lnTo>
                    <a:lnTo>
                      <a:pt x="91" y="109"/>
                    </a:lnTo>
                    <a:lnTo>
                      <a:pt x="95" y="109"/>
                    </a:lnTo>
                    <a:lnTo>
                      <a:pt x="91" y="109"/>
                    </a:lnTo>
                    <a:lnTo>
                      <a:pt x="91" y="104"/>
                    </a:lnTo>
                    <a:lnTo>
                      <a:pt x="91" y="104"/>
                    </a:lnTo>
                    <a:lnTo>
                      <a:pt x="91" y="104"/>
                    </a:lnTo>
                    <a:lnTo>
                      <a:pt x="91" y="104"/>
                    </a:lnTo>
                    <a:lnTo>
                      <a:pt x="86" y="100"/>
                    </a:lnTo>
                    <a:lnTo>
                      <a:pt x="86" y="100"/>
                    </a:lnTo>
                    <a:lnTo>
                      <a:pt x="86" y="100"/>
                    </a:lnTo>
                    <a:lnTo>
                      <a:pt x="86" y="100"/>
                    </a:lnTo>
                    <a:lnTo>
                      <a:pt x="86" y="95"/>
                    </a:lnTo>
                    <a:lnTo>
                      <a:pt x="86" y="95"/>
                    </a:lnTo>
                    <a:lnTo>
                      <a:pt x="86" y="91"/>
                    </a:lnTo>
                    <a:lnTo>
                      <a:pt x="86" y="91"/>
                    </a:lnTo>
                    <a:lnTo>
                      <a:pt x="100" y="91"/>
                    </a:lnTo>
                    <a:lnTo>
                      <a:pt x="104" y="91"/>
                    </a:lnTo>
                    <a:lnTo>
                      <a:pt x="104" y="91"/>
                    </a:lnTo>
                    <a:lnTo>
                      <a:pt x="109" y="91"/>
                    </a:lnTo>
                    <a:lnTo>
                      <a:pt x="114" y="86"/>
                    </a:lnTo>
                    <a:lnTo>
                      <a:pt x="114" y="86"/>
                    </a:lnTo>
                    <a:lnTo>
                      <a:pt x="114" y="81"/>
                    </a:lnTo>
                    <a:lnTo>
                      <a:pt x="114" y="81"/>
                    </a:lnTo>
                    <a:lnTo>
                      <a:pt x="114" y="81"/>
                    </a:lnTo>
                    <a:lnTo>
                      <a:pt x="114" y="77"/>
                    </a:lnTo>
                    <a:lnTo>
                      <a:pt x="114" y="77"/>
                    </a:lnTo>
                    <a:lnTo>
                      <a:pt x="118" y="72"/>
                    </a:lnTo>
                    <a:lnTo>
                      <a:pt x="118" y="72"/>
                    </a:lnTo>
                    <a:lnTo>
                      <a:pt x="118" y="68"/>
                    </a:lnTo>
                    <a:lnTo>
                      <a:pt x="123" y="68"/>
                    </a:lnTo>
                    <a:lnTo>
                      <a:pt x="123" y="68"/>
                    </a:lnTo>
                    <a:lnTo>
                      <a:pt x="127" y="59"/>
                    </a:lnTo>
                    <a:lnTo>
                      <a:pt x="127" y="59"/>
                    </a:lnTo>
                    <a:lnTo>
                      <a:pt x="127" y="54"/>
                    </a:lnTo>
                    <a:lnTo>
                      <a:pt x="127" y="54"/>
                    </a:lnTo>
                    <a:lnTo>
                      <a:pt x="132" y="54"/>
                    </a:lnTo>
                    <a:lnTo>
                      <a:pt x="132" y="54"/>
                    </a:lnTo>
                    <a:lnTo>
                      <a:pt x="136" y="54"/>
                    </a:lnTo>
                    <a:lnTo>
                      <a:pt x="136" y="54"/>
                    </a:lnTo>
                    <a:lnTo>
                      <a:pt x="136" y="54"/>
                    </a:lnTo>
                    <a:lnTo>
                      <a:pt x="141" y="50"/>
                    </a:lnTo>
                    <a:lnTo>
                      <a:pt x="141" y="50"/>
                    </a:lnTo>
                    <a:lnTo>
                      <a:pt x="145" y="50"/>
                    </a:lnTo>
                    <a:lnTo>
                      <a:pt x="145" y="50"/>
                    </a:lnTo>
                    <a:lnTo>
                      <a:pt x="150" y="50"/>
                    </a:lnTo>
                    <a:lnTo>
                      <a:pt x="159" y="50"/>
                    </a:lnTo>
                    <a:lnTo>
                      <a:pt x="163" y="50"/>
                    </a:lnTo>
                    <a:lnTo>
                      <a:pt x="163" y="50"/>
                    </a:lnTo>
                    <a:lnTo>
                      <a:pt x="168" y="50"/>
                    </a:lnTo>
                    <a:lnTo>
                      <a:pt x="172" y="50"/>
                    </a:lnTo>
                    <a:lnTo>
                      <a:pt x="182" y="50"/>
                    </a:lnTo>
                    <a:lnTo>
                      <a:pt x="182" y="45"/>
                    </a:lnTo>
                    <a:lnTo>
                      <a:pt x="182" y="45"/>
                    </a:lnTo>
                    <a:lnTo>
                      <a:pt x="186" y="41"/>
                    </a:lnTo>
                    <a:lnTo>
                      <a:pt x="182" y="32"/>
                    </a:lnTo>
                    <a:lnTo>
                      <a:pt x="182" y="27"/>
                    </a:lnTo>
                    <a:lnTo>
                      <a:pt x="182" y="27"/>
                    </a:lnTo>
                    <a:lnTo>
                      <a:pt x="177" y="27"/>
                    </a:lnTo>
                    <a:lnTo>
                      <a:pt x="177" y="27"/>
                    </a:lnTo>
                    <a:lnTo>
                      <a:pt x="172" y="27"/>
                    </a:lnTo>
                    <a:lnTo>
                      <a:pt x="172" y="32"/>
                    </a:lnTo>
                    <a:lnTo>
                      <a:pt x="172" y="32"/>
                    </a:lnTo>
                    <a:lnTo>
                      <a:pt x="168" y="32"/>
                    </a:lnTo>
                    <a:lnTo>
                      <a:pt x="168" y="32"/>
                    </a:lnTo>
                    <a:lnTo>
                      <a:pt x="163" y="32"/>
                    </a:lnTo>
                    <a:lnTo>
                      <a:pt x="159" y="32"/>
                    </a:lnTo>
                    <a:lnTo>
                      <a:pt x="159" y="32"/>
                    </a:lnTo>
                    <a:lnTo>
                      <a:pt x="150" y="32"/>
                    </a:lnTo>
                    <a:lnTo>
                      <a:pt x="145" y="32"/>
                    </a:lnTo>
                    <a:lnTo>
                      <a:pt x="145" y="32"/>
                    </a:lnTo>
                    <a:lnTo>
                      <a:pt x="145" y="32"/>
                    </a:lnTo>
                    <a:lnTo>
                      <a:pt x="145" y="32"/>
                    </a:lnTo>
                    <a:lnTo>
                      <a:pt x="141" y="32"/>
                    </a:lnTo>
                    <a:lnTo>
                      <a:pt x="141" y="32"/>
                    </a:lnTo>
                    <a:lnTo>
                      <a:pt x="141" y="32"/>
                    </a:lnTo>
                    <a:lnTo>
                      <a:pt x="141" y="32"/>
                    </a:lnTo>
                    <a:lnTo>
                      <a:pt x="136" y="36"/>
                    </a:lnTo>
                    <a:lnTo>
                      <a:pt x="132" y="36"/>
                    </a:lnTo>
                    <a:lnTo>
                      <a:pt x="132" y="36"/>
                    </a:lnTo>
                    <a:lnTo>
                      <a:pt x="127" y="36"/>
                    </a:lnTo>
                    <a:lnTo>
                      <a:pt x="127" y="36"/>
                    </a:lnTo>
                    <a:lnTo>
                      <a:pt x="123" y="36"/>
                    </a:lnTo>
                    <a:lnTo>
                      <a:pt x="123" y="36"/>
                    </a:lnTo>
                    <a:lnTo>
                      <a:pt x="118" y="32"/>
                    </a:lnTo>
                    <a:lnTo>
                      <a:pt x="118" y="32"/>
                    </a:lnTo>
                    <a:lnTo>
                      <a:pt x="118" y="27"/>
                    </a:lnTo>
                    <a:lnTo>
                      <a:pt x="118" y="23"/>
                    </a:lnTo>
                    <a:lnTo>
                      <a:pt x="109" y="9"/>
                    </a:lnTo>
                    <a:lnTo>
                      <a:pt x="109" y="9"/>
                    </a:lnTo>
                    <a:lnTo>
                      <a:pt x="109" y="9"/>
                    </a:lnTo>
                    <a:lnTo>
                      <a:pt x="109" y="9"/>
                    </a:lnTo>
                    <a:lnTo>
                      <a:pt x="109" y="9"/>
                    </a:lnTo>
                    <a:lnTo>
                      <a:pt x="104" y="9"/>
                    </a:lnTo>
                    <a:lnTo>
                      <a:pt x="104" y="9"/>
                    </a:lnTo>
                    <a:lnTo>
                      <a:pt x="100" y="9"/>
                    </a:lnTo>
                    <a:lnTo>
                      <a:pt x="100" y="9"/>
                    </a:lnTo>
                    <a:lnTo>
                      <a:pt x="104" y="9"/>
                    </a:lnTo>
                    <a:lnTo>
                      <a:pt x="104" y="13"/>
                    </a:lnTo>
                    <a:lnTo>
                      <a:pt x="104" y="13"/>
                    </a:lnTo>
                    <a:lnTo>
                      <a:pt x="104" y="13"/>
                    </a:lnTo>
                    <a:lnTo>
                      <a:pt x="104" y="13"/>
                    </a:lnTo>
                    <a:lnTo>
                      <a:pt x="100" y="18"/>
                    </a:lnTo>
                    <a:lnTo>
                      <a:pt x="95" y="18"/>
                    </a:lnTo>
                    <a:lnTo>
                      <a:pt x="91" y="23"/>
                    </a:lnTo>
                    <a:lnTo>
                      <a:pt x="86" y="23"/>
                    </a:lnTo>
                    <a:lnTo>
                      <a:pt x="86" y="27"/>
                    </a:lnTo>
                    <a:lnTo>
                      <a:pt x="86" y="32"/>
                    </a:lnTo>
                    <a:lnTo>
                      <a:pt x="86" y="36"/>
                    </a:lnTo>
                    <a:lnTo>
                      <a:pt x="82" y="36"/>
                    </a:lnTo>
                    <a:lnTo>
                      <a:pt x="82" y="36"/>
                    </a:lnTo>
                    <a:lnTo>
                      <a:pt x="77" y="41"/>
                    </a:lnTo>
                    <a:lnTo>
                      <a:pt x="77" y="45"/>
                    </a:lnTo>
                    <a:lnTo>
                      <a:pt x="77" y="50"/>
                    </a:lnTo>
                    <a:lnTo>
                      <a:pt x="77" y="50"/>
                    </a:lnTo>
                    <a:lnTo>
                      <a:pt x="73" y="54"/>
                    </a:lnTo>
                    <a:lnTo>
                      <a:pt x="73" y="59"/>
                    </a:lnTo>
                    <a:lnTo>
                      <a:pt x="68" y="63"/>
                    </a:lnTo>
                    <a:lnTo>
                      <a:pt x="64" y="63"/>
                    </a:lnTo>
                    <a:lnTo>
                      <a:pt x="55" y="68"/>
                    </a:lnTo>
                    <a:lnTo>
                      <a:pt x="50" y="68"/>
                    </a:lnTo>
                    <a:lnTo>
                      <a:pt x="50" y="68"/>
                    </a:lnTo>
                    <a:lnTo>
                      <a:pt x="45" y="72"/>
                    </a:lnTo>
                    <a:lnTo>
                      <a:pt x="45" y="72"/>
                    </a:lnTo>
                    <a:lnTo>
                      <a:pt x="45" y="77"/>
                    </a:lnTo>
                    <a:lnTo>
                      <a:pt x="45" y="77"/>
                    </a:lnTo>
                    <a:lnTo>
                      <a:pt x="27" y="81"/>
                    </a:lnTo>
                    <a:lnTo>
                      <a:pt x="27" y="86"/>
                    </a:lnTo>
                    <a:lnTo>
                      <a:pt x="23" y="86"/>
                    </a:lnTo>
                    <a:lnTo>
                      <a:pt x="23" y="86"/>
                    </a:lnTo>
                    <a:lnTo>
                      <a:pt x="23" y="86"/>
                    </a:lnTo>
                    <a:lnTo>
                      <a:pt x="18" y="86"/>
                    </a:lnTo>
                    <a:lnTo>
                      <a:pt x="14" y="86"/>
                    </a:lnTo>
                    <a:lnTo>
                      <a:pt x="14" y="86"/>
                    </a:lnTo>
                    <a:lnTo>
                      <a:pt x="14" y="91"/>
                    </a:lnTo>
                    <a:lnTo>
                      <a:pt x="14" y="91"/>
                    </a:lnTo>
                    <a:lnTo>
                      <a:pt x="14" y="91"/>
                    </a:lnTo>
                    <a:lnTo>
                      <a:pt x="9" y="91"/>
                    </a:lnTo>
                    <a:lnTo>
                      <a:pt x="5" y="95"/>
                    </a:lnTo>
                    <a:lnTo>
                      <a:pt x="0" y="95"/>
                    </a:lnTo>
                    <a:lnTo>
                      <a:pt x="0" y="95"/>
                    </a:lnTo>
                    <a:lnTo>
                      <a:pt x="0" y="95"/>
                    </a:lnTo>
                    <a:lnTo>
                      <a:pt x="5" y="95"/>
                    </a:lnTo>
                    <a:lnTo>
                      <a:pt x="9" y="95"/>
                    </a:lnTo>
                    <a:lnTo>
                      <a:pt x="9" y="95"/>
                    </a:lnTo>
                    <a:lnTo>
                      <a:pt x="14" y="95"/>
                    </a:lnTo>
                    <a:lnTo>
                      <a:pt x="14" y="95"/>
                    </a:lnTo>
                    <a:lnTo>
                      <a:pt x="14" y="95"/>
                    </a:lnTo>
                    <a:lnTo>
                      <a:pt x="14" y="95"/>
                    </a:lnTo>
                    <a:lnTo>
                      <a:pt x="14" y="95"/>
                    </a:lnTo>
                    <a:lnTo>
                      <a:pt x="14" y="95"/>
                    </a:lnTo>
                    <a:lnTo>
                      <a:pt x="23" y="91"/>
                    </a:lnTo>
                    <a:lnTo>
                      <a:pt x="27" y="86"/>
                    </a:lnTo>
                    <a:lnTo>
                      <a:pt x="32" y="86"/>
                    </a:lnTo>
                    <a:lnTo>
                      <a:pt x="36" y="86"/>
                    </a:lnTo>
                    <a:lnTo>
                      <a:pt x="36" y="86"/>
                    </a:lnTo>
                    <a:lnTo>
                      <a:pt x="36" y="86"/>
                    </a:lnTo>
                    <a:lnTo>
                      <a:pt x="36" y="86"/>
                    </a:lnTo>
                    <a:lnTo>
                      <a:pt x="36" y="86"/>
                    </a:lnTo>
                    <a:lnTo>
                      <a:pt x="41" y="86"/>
                    </a:lnTo>
                    <a:lnTo>
                      <a:pt x="45" y="86"/>
                    </a:lnTo>
                    <a:lnTo>
                      <a:pt x="41" y="86"/>
                    </a:lnTo>
                    <a:lnTo>
                      <a:pt x="41" y="91"/>
                    </a:lnTo>
                    <a:lnTo>
                      <a:pt x="41" y="91"/>
                    </a:lnTo>
                    <a:lnTo>
                      <a:pt x="41" y="91"/>
                    </a:lnTo>
                    <a:lnTo>
                      <a:pt x="41" y="91"/>
                    </a:lnTo>
                    <a:lnTo>
                      <a:pt x="41" y="91"/>
                    </a:lnTo>
                    <a:lnTo>
                      <a:pt x="41" y="95"/>
                    </a:lnTo>
                    <a:lnTo>
                      <a:pt x="41" y="95"/>
                    </a:lnTo>
                    <a:lnTo>
                      <a:pt x="41" y="100"/>
                    </a:lnTo>
                    <a:lnTo>
                      <a:pt x="45" y="95"/>
                    </a:lnTo>
                    <a:lnTo>
                      <a:pt x="41" y="100"/>
                    </a:lnTo>
                    <a:lnTo>
                      <a:pt x="41" y="100"/>
                    </a:lnTo>
                    <a:lnTo>
                      <a:pt x="41" y="100"/>
                    </a:lnTo>
                    <a:lnTo>
                      <a:pt x="41" y="100"/>
                    </a:lnTo>
                    <a:lnTo>
                      <a:pt x="41" y="100"/>
                    </a:lnTo>
                    <a:lnTo>
                      <a:pt x="36" y="104"/>
                    </a:lnTo>
                    <a:lnTo>
                      <a:pt x="36" y="104"/>
                    </a:lnTo>
                    <a:lnTo>
                      <a:pt x="41" y="104"/>
                    </a:lnTo>
                    <a:lnTo>
                      <a:pt x="41" y="104"/>
                    </a:lnTo>
                    <a:lnTo>
                      <a:pt x="55" y="109"/>
                    </a:lnTo>
                    <a:lnTo>
                      <a:pt x="55" y="109"/>
                    </a:lnTo>
                    <a:lnTo>
                      <a:pt x="50" y="109"/>
                    </a:lnTo>
                    <a:lnTo>
                      <a:pt x="50" y="109"/>
                    </a:lnTo>
                    <a:lnTo>
                      <a:pt x="50" y="113"/>
                    </a:lnTo>
                    <a:lnTo>
                      <a:pt x="50" y="113"/>
                    </a:lnTo>
                    <a:lnTo>
                      <a:pt x="50" y="113"/>
                    </a:lnTo>
                    <a:lnTo>
                      <a:pt x="50" y="113"/>
                    </a:lnTo>
                    <a:lnTo>
                      <a:pt x="55" y="113"/>
                    </a:lnTo>
                    <a:lnTo>
                      <a:pt x="55" y="113"/>
                    </a:lnTo>
                    <a:lnTo>
                      <a:pt x="55" y="113"/>
                    </a:lnTo>
                    <a:lnTo>
                      <a:pt x="55" y="118"/>
                    </a:lnTo>
                    <a:lnTo>
                      <a:pt x="50" y="122"/>
                    </a:lnTo>
                    <a:lnTo>
                      <a:pt x="50" y="122"/>
                    </a:lnTo>
                    <a:lnTo>
                      <a:pt x="50" y="122"/>
                    </a:lnTo>
                    <a:lnTo>
                      <a:pt x="50" y="122"/>
                    </a:lnTo>
                    <a:lnTo>
                      <a:pt x="45" y="122"/>
                    </a:lnTo>
                    <a:lnTo>
                      <a:pt x="45" y="122"/>
                    </a:lnTo>
                    <a:lnTo>
                      <a:pt x="45" y="122"/>
                    </a:lnTo>
                    <a:lnTo>
                      <a:pt x="41" y="118"/>
                    </a:lnTo>
                    <a:lnTo>
                      <a:pt x="41" y="118"/>
                    </a:lnTo>
                    <a:lnTo>
                      <a:pt x="41" y="122"/>
                    </a:lnTo>
                    <a:lnTo>
                      <a:pt x="45" y="122"/>
                    </a:lnTo>
                    <a:lnTo>
                      <a:pt x="45" y="122"/>
                    </a:lnTo>
                    <a:lnTo>
                      <a:pt x="45" y="122"/>
                    </a:lnTo>
                    <a:lnTo>
                      <a:pt x="45" y="122"/>
                    </a:lnTo>
                    <a:lnTo>
                      <a:pt x="41" y="122"/>
                    </a:lnTo>
                    <a:lnTo>
                      <a:pt x="45" y="127"/>
                    </a:lnTo>
                    <a:lnTo>
                      <a:pt x="45" y="127"/>
                    </a:lnTo>
                    <a:lnTo>
                      <a:pt x="45" y="127"/>
                    </a:lnTo>
                    <a:lnTo>
                      <a:pt x="50" y="127"/>
                    </a:lnTo>
                    <a:lnTo>
                      <a:pt x="50" y="127"/>
                    </a:lnTo>
                    <a:lnTo>
                      <a:pt x="45" y="131"/>
                    </a:lnTo>
                    <a:lnTo>
                      <a:pt x="45" y="131"/>
                    </a:lnTo>
                    <a:lnTo>
                      <a:pt x="45" y="131"/>
                    </a:lnTo>
                    <a:lnTo>
                      <a:pt x="45" y="131"/>
                    </a:lnTo>
                    <a:lnTo>
                      <a:pt x="45" y="131"/>
                    </a:lnTo>
                    <a:lnTo>
                      <a:pt x="45" y="131"/>
                    </a:lnTo>
                    <a:lnTo>
                      <a:pt x="45" y="131"/>
                    </a:lnTo>
                    <a:lnTo>
                      <a:pt x="45" y="136"/>
                    </a:lnTo>
                    <a:lnTo>
                      <a:pt x="45" y="136"/>
                    </a:lnTo>
                    <a:lnTo>
                      <a:pt x="45" y="136"/>
                    </a:lnTo>
                    <a:lnTo>
                      <a:pt x="45" y="136"/>
                    </a:lnTo>
                    <a:lnTo>
                      <a:pt x="45" y="136"/>
                    </a:lnTo>
                    <a:lnTo>
                      <a:pt x="41" y="136"/>
                    </a:lnTo>
                    <a:lnTo>
                      <a:pt x="41" y="136"/>
                    </a:lnTo>
                    <a:lnTo>
                      <a:pt x="45" y="140"/>
                    </a:lnTo>
                    <a:lnTo>
                      <a:pt x="45" y="140"/>
                    </a:lnTo>
                    <a:lnTo>
                      <a:pt x="50" y="145"/>
                    </a:lnTo>
                    <a:lnTo>
                      <a:pt x="50" y="145"/>
                    </a:lnTo>
                    <a:lnTo>
                      <a:pt x="45" y="150"/>
                    </a:lnTo>
                    <a:lnTo>
                      <a:pt x="45" y="150"/>
                    </a:lnTo>
                    <a:lnTo>
                      <a:pt x="45" y="154"/>
                    </a:lnTo>
                    <a:lnTo>
                      <a:pt x="45" y="159"/>
                    </a:lnTo>
                    <a:lnTo>
                      <a:pt x="50" y="159"/>
                    </a:lnTo>
                    <a:lnTo>
                      <a:pt x="50" y="159"/>
                    </a:lnTo>
                    <a:lnTo>
                      <a:pt x="50" y="159"/>
                    </a:lnTo>
                    <a:lnTo>
                      <a:pt x="50" y="159"/>
                    </a:lnTo>
                    <a:lnTo>
                      <a:pt x="50" y="154"/>
                    </a:lnTo>
                    <a:lnTo>
                      <a:pt x="50" y="154"/>
                    </a:lnTo>
                    <a:lnTo>
                      <a:pt x="50" y="154"/>
                    </a:lnTo>
                    <a:lnTo>
                      <a:pt x="50" y="154"/>
                    </a:lnTo>
                    <a:lnTo>
                      <a:pt x="55" y="154"/>
                    </a:lnTo>
                    <a:lnTo>
                      <a:pt x="55" y="154"/>
                    </a:lnTo>
                    <a:lnTo>
                      <a:pt x="55" y="154"/>
                    </a:lnTo>
                    <a:lnTo>
                      <a:pt x="55" y="154"/>
                    </a:lnTo>
                    <a:lnTo>
                      <a:pt x="59" y="159"/>
                    </a:lnTo>
                    <a:lnTo>
                      <a:pt x="64" y="159"/>
                    </a:lnTo>
                    <a:lnTo>
                      <a:pt x="64" y="159"/>
                    </a:lnTo>
                    <a:lnTo>
                      <a:pt x="64" y="159"/>
                    </a:lnTo>
                    <a:lnTo>
                      <a:pt x="68" y="154"/>
                    </a:lnTo>
                    <a:lnTo>
                      <a:pt x="68" y="15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2" name="Freeform 20"/>
              <p:cNvSpPr>
                <a:spLocks noEditPoints="1"/>
              </p:cNvSpPr>
              <p:nvPr/>
            </p:nvSpPr>
            <p:spPr bwMode="auto">
              <a:xfrm>
                <a:off x="2274888" y="2859088"/>
                <a:ext cx="152400" cy="101600"/>
              </a:xfrm>
              <a:custGeom>
                <a:avLst/>
                <a:gdLst>
                  <a:gd name="T0" fmla="*/ 23 w 96"/>
                  <a:gd name="T1" fmla="*/ 18 h 64"/>
                  <a:gd name="T2" fmla="*/ 19 w 96"/>
                  <a:gd name="T3" fmla="*/ 18 h 64"/>
                  <a:gd name="T4" fmla="*/ 19 w 96"/>
                  <a:gd name="T5" fmla="*/ 18 h 64"/>
                  <a:gd name="T6" fmla="*/ 19 w 96"/>
                  <a:gd name="T7" fmla="*/ 14 h 64"/>
                  <a:gd name="T8" fmla="*/ 10 w 96"/>
                  <a:gd name="T9" fmla="*/ 59 h 64"/>
                  <a:gd name="T10" fmla="*/ 19 w 96"/>
                  <a:gd name="T11" fmla="*/ 59 h 64"/>
                  <a:gd name="T12" fmla="*/ 23 w 96"/>
                  <a:gd name="T13" fmla="*/ 55 h 64"/>
                  <a:gd name="T14" fmla="*/ 28 w 96"/>
                  <a:gd name="T15" fmla="*/ 55 h 64"/>
                  <a:gd name="T16" fmla="*/ 37 w 96"/>
                  <a:gd name="T17" fmla="*/ 50 h 64"/>
                  <a:gd name="T18" fmla="*/ 41 w 96"/>
                  <a:gd name="T19" fmla="*/ 55 h 64"/>
                  <a:gd name="T20" fmla="*/ 46 w 96"/>
                  <a:gd name="T21" fmla="*/ 55 h 64"/>
                  <a:gd name="T22" fmla="*/ 55 w 96"/>
                  <a:gd name="T23" fmla="*/ 55 h 64"/>
                  <a:gd name="T24" fmla="*/ 64 w 96"/>
                  <a:gd name="T25" fmla="*/ 50 h 64"/>
                  <a:gd name="T26" fmla="*/ 69 w 96"/>
                  <a:gd name="T27" fmla="*/ 45 h 64"/>
                  <a:gd name="T28" fmla="*/ 91 w 96"/>
                  <a:gd name="T29" fmla="*/ 50 h 64"/>
                  <a:gd name="T30" fmla="*/ 96 w 96"/>
                  <a:gd name="T31" fmla="*/ 45 h 64"/>
                  <a:gd name="T32" fmla="*/ 96 w 96"/>
                  <a:gd name="T33" fmla="*/ 41 h 64"/>
                  <a:gd name="T34" fmla="*/ 96 w 96"/>
                  <a:gd name="T35" fmla="*/ 36 h 64"/>
                  <a:gd name="T36" fmla="*/ 87 w 96"/>
                  <a:gd name="T37" fmla="*/ 36 h 64"/>
                  <a:gd name="T38" fmla="*/ 82 w 96"/>
                  <a:gd name="T39" fmla="*/ 32 h 64"/>
                  <a:gd name="T40" fmla="*/ 82 w 96"/>
                  <a:gd name="T41" fmla="*/ 27 h 64"/>
                  <a:gd name="T42" fmla="*/ 73 w 96"/>
                  <a:gd name="T43" fmla="*/ 23 h 64"/>
                  <a:gd name="T44" fmla="*/ 69 w 96"/>
                  <a:gd name="T45" fmla="*/ 27 h 64"/>
                  <a:gd name="T46" fmla="*/ 69 w 96"/>
                  <a:gd name="T47" fmla="*/ 23 h 64"/>
                  <a:gd name="T48" fmla="*/ 69 w 96"/>
                  <a:gd name="T49" fmla="*/ 18 h 64"/>
                  <a:gd name="T50" fmla="*/ 64 w 96"/>
                  <a:gd name="T51" fmla="*/ 18 h 64"/>
                  <a:gd name="T52" fmla="*/ 59 w 96"/>
                  <a:gd name="T53" fmla="*/ 23 h 64"/>
                  <a:gd name="T54" fmla="*/ 55 w 96"/>
                  <a:gd name="T55" fmla="*/ 23 h 64"/>
                  <a:gd name="T56" fmla="*/ 50 w 96"/>
                  <a:gd name="T57" fmla="*/ 23 h 64"/>
                  <a:gd name="T58" fmla="*/ 46 w 96"/>
                  <a:gd name="T59" fmla="*/ 18 h 64"/>
                  <a:gd name="T60" fmla="*/ 41 w 96"/>
                  <a:gd name="T61" fmla="*/ 18 h 64"/>
                  <a:gd name="T62" fmla="*/ 41 w 96"/>
                  <a:gd name="T63" fmla="*/ 18 h 64"/>
                  <a:gd name="T64" fmla="*/ 32 w 96"/>
                  <a:gd name="T65" fmla="*/ 23 h 64"/>
                  <a:gd name="T66" fmla="*/ 23 w 96"/>
                  <a:gd name="T67" fmla="*/ 32 h 64"/>
                  <a:gd name="T68" fmla="*/ 14 w 96"/>
                  <a:gd name="T69" fmla="*/ 32 h 64"/>
                  <a:gd name="T70" fmla="*/ 5 w 96"/>
                  <a:gd name="T71" fmla="*/ 32 h 64"/>
                  <a:gd name="T72" fmla="*/ 5 w 96"/>
                  <a:gd name="T73" fmla="*/ 32 h 64"/>
                  <a:gd name="T74" fmla="*/ 10 w 96"/>
                  <a:gd name="T75" fmla="*/ 36 h 64"/>
                  <a:gd name="T76" fmla="*/ 10 w 96"/>
                  <a:gd name="T77" fmla="*/ 45 h 64"/>
                  <a:gd name="T78" fmla="*/ 10 w 96"/>
                  <a:gd name="T79" fmla="*/ 55 h 64"/>
                  <a:gd name="T80" fmla="*/ 10 w 96"/>
                  <a:gd name="T81" fmla="*/ 59 h 64"/>
                  <a:gd name="T82" fmla="*/ 69 w 96"/>
                  <a:gd name="T83" fmla="*/ 5 h 64"/>
                  <a:gd name="T84" fmla="*/ 73 w 96"/>
                  <a:gd name="T85" fmla="*/ 5 h 64"/>
                  <a:gd name="T86" fmla="*/ 82 w 96"/>
                  <a:gd name="T87" fmla="*/ 0 h 64"/>
                  <a:gd name="T88" fmla="*/ 91 w 96"/>
                  <a:gd name="T89" fmla="*/ 0 h 64"/>
                  <a:gd name="T90" fmla="*/ 91 w 96"/>
                  <a:gd name="T91" fmla="*/ 0 h 64"/>
                  <a:gd name="T92" fmla="*/ 91 w 96"/>
                  <a:gd name="T93" fmla="*/ 14 h 64"/>
                  <a:gd name="T94" fmla="*/ 87 w 96"/>
                  <a:gd name="T95" fmla="*/ 14 h 64"/>
                  <a:gd name="T96" fmla="*/ 87 w 96"/>
                  <a:gd name="T97" fmla="*/ 9 h 64"/>
                  <a:gd name="T98" fmla="*/ 82 w 96"/>
                  <a:gd name="T99" fmla="*/ 9 h 64"/>
                  <a:gd name="T100" fmla="*/ 82 w 96"/>
                  <a:gd name="T101" fmla="*/ 14 h 64"/>
                  <a:gd name="T102" fmla="*/ 78 w 96"/>
                  <a:gd name="T103" fmla="*/ 9 h 64"/>
                  <a:gd name="T104" fmla="*/ 73 w 96"/>
                  <a:gd name="T105" fmla="*/ 9 h 64"/>
                  <a:gd name="T106" fmla="*/ 69 w 96"/>
                  <a:gd name="T107" fmla="*/ 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6" h="64">
                    <a:moveTo>
                      <a:pt x="23" y="14"/>
                    </a:moveTo>
                    <a:lnTo>
                      <a:pt x="23" y="14"/>
                    </a:lnTo>
                    <a:lnTo>
                      <a:pt x="23" y="18"/>
                    </a:lnTo>
                    <a:lnTo>
                      <a:pt x="23" y="18"/>
                    </a:lnTo>
                    <a:lnTo>
                      <a:pt x="19" y="18"/>
                    </a:lnTo>
                    <a:lnTo>
                      <a:pt x="19" y="18"/>
                    </a:lnTo>
                    <a:lnTo>
                      <a:pt x="19" y="18"/>
                    </a:lnTo>
                    <a:lnTo>
                      <a:pt x="19" y="18"/>
                    </a:lnTo>
                    <a:lnTo>
                      <a:pt x="19" y="18"/>
                    </a:lnTo>
                    <a:lnTo>
                      <a:pt x="19" y="14"/>
                    </a:lnTo>
                    <a:lnTo>
                      <a:pt x="19" y="14"/>
                    </a:lnTo>
                    <a:lnTo>
                      <a:pt x="19" y="14"/>
                    </a:lnTo>
                    <a:lnTo>
                      <a:pt x="19" y="14"/>
                    </a:lnTo>
                    <a:lnTo>
                      <a:pt x="23" y="14"/>
                    </a:lnTo>
                    <a:moveTo>
                      <a:pt x="10" y="59"/>
                    </a:moveTo>
                    <a:lnTo>
                      <a:pt x="10" y="59"/>
                    </a:lnTo>
                    <a:lnTo>
                      <a:pt x="10" y="64"/>
                    </a:lnTo>
                    <a:lnTo>
                      <a:pt x="19" y="59"/>
                    </a:lnTo>
                    <a:lnTo>
                      <a:pt x="19" y="59"/>
                    </a:lnTo>
                    <a:lnTo>
                      <a:pt x="19" y="59"/>
                    </a:lnTo>
                    <a:lnTo>
                      <a:pt x="23" y="55"/>
                    </a:lnTo>
                    <a:lnTo>
                      <a:pt x="23" y="55"/>
                    </a:lnTo>
                    <a:lnTo>
                      <a:pt x="28" y="55"/>
                    </a:lnTo>
                    <a:lnTo>
                      <a:pt x="28" y="55"/>
                    </a:lnTo>
                    <a:lnTo>
                      <a:pt x="28" y="55"/>
                    </a:lnTo>
                    <a:lnTo>
                      <a:pt x="32" y="55"/>
                    </a:lnTo>
                    <a:lnTo>
                      <a:pt x="37" y="50"/>
                    </a:lnTo>
                    <a:lnTo>
                      <a:pt x="41" y="55"/>
                    </a:lnTo>
                    <a:lnTo>
                      <a:pt x="41" y="55"/>
                    </a:lnTo>
                    <a:lnTo>
                      <a:pt x="41" y="55"/>
                    </a:lnTo>
                    <a:lnTo>
                      <a:pt x="46" y="55"/>
                    </a:lnTo>
                    <a:lnTo>
                      <a:pt x="46" y="55"/>
                    </a:lnTo>
                    <a:lnTo>
                      <a:pt x="46" y="55"/>
                    </a:lnTo>
                    <a:lnTo>
                      <a:pt x="50" y="55"/>
                    </a:lnTo>
                    <a:lnTo>
                      <a:pt x="55" y="55"/>
                    </a:lnTo>
                    <a:lnTo>
                      <a:pt x="55" y="55"/>
                    </a:lnTo>
                    <a:lnTo>
                      <a:pt x="59" y="55"/>
                    </a:lnTo>
                    <a:lnTo>
                      <a:pt x="59" y="55"/>
                    </a:lnTo>
                    <a:lnTo>
                      <a:pt x="64" y="50"/>
                    </a:lnTo>
                    <a:lnTo>
                      <a:pt x="64" y="50"/>
                    </a:lnTo>
                    <a:lnTo>
                      <a:pt x="64" y="45"/>
                    </a:lnTo>
                    <a:lnTo>
                      <a:pt x="69" y="45"/>
                    </a:lnTo>
                    <a:lnTo>
                      <a:pt x="73" y="45"/>
                    </a:lnTo>
                    <a:lnTo>
                      <a:pt x="87" y="50"/>
                    </a:lnTo>
                    <a:lnTo>
                      <a:pt x="91" y="50"/>
                    </a:lnTo>
                    <a:lnTo>
                      <a:pt x="96" y="50"/>
                    </a:lnTo>
                    <a:lnTo>
                      <a:pt x="96" y="50"/>
                    </a:lnTo>
                    <a:lnTo>
                      <a:pt x="96" y="45"/>
                    </a:lnTo>
                    <a:lnTo>
                      <a:pt x="96" y="41"/>
                    </a:lnTo>
                    <a:lnTo>
                      <a:pt x="96" y="41"/>
                    </a:lnTo>
                    <a:lnTo>
                      <a:pt x="96" y="41"/>
                    </a:lnTo>
                    <a:lnTo>
                      <a:pt x="96" y="41"/>
                    </a:lnTo>
                    <a:lnTo>
                      <a:pt x="96" y="41"/>
                    </a:lnTo>
                    <a:lnTo>
                      <a:pt x="96" y="36"/>
                    </a:lnTo>
                    <a:lnTo>
                      <a:pt x="91" y="36"/>
                    </a:lnTo>
                    <a:lnTo>
                      <a:pt x="91" y="36"/>
                    </a:lnTo>
                    <a:lnTo>
                      <a:pt x="87" y="36"/>
                    </a:lnTo>
                    <a:lnTo>
                      <a:pt x="87" y="36"/>
                    </a:lnTo>
                    <a:lnTo>
                      <a:pt x="87" y="36"/>
                    </a:lnTo>
                    <a:lnTo>
                      <a:pt x="82" y="32"/>
                    </a:lnTo>
                    <a:lnTo>
                      <a:pt x="82" y="32"/>
                    </a:lnTo>
                    <a:lnTo>
                      <a:pt x="78" y="32"/>
                    </a:lnTo>
                    <a:lnTo>
                      <a:pt x="82" y="27"/>
                    </a:lnTo>
                    <a:lnTo>
                      <a:pt x="78" y="27"/>
                    </a:lnTo>
                    <a:lnTo>
                      <a:pt x="78" y="23"/>
                    </a:lnTo>
                    <a:lnTo>
                      <a:pt x="73" y="23"/>
                    </a:lnTo>
                    <a:lnTo>
                      <a:pt x="73" y="23"/>
                    </a:lnTo>
                    <a:lnTo>
                      <a:pt x="73" y="27"/>
                    </a:lnTo>
                    <a:lnTo>
                      <a:pt x="69" y="27"/>
                    </a:lnTo>
                    <a:lnTo>
                      <a:pt x="69" y="27"/>
                    </a:lnTo>
                    <a:lnTo>
                      <a:pt x="69" y="23"/>
                    </a:lnTo>
                    <a:lnTo>
                      <a:pt x="69" y="23"/>
                    </a:lnTo>
                    <a:lnTo>
                      <a:pt x="69" y="18"/>
                    </a:lnTo>
                    <a:lnTo>
                      <a:pt x="69" y="18"/>
                    </a:lnTo>
                    <a:lnTo>
                      <a:pt x="69" y="18"/>
                    </a:lnTo>
                    <a:lnTo>
                      <a:pt x="64" y="18"/>
                    </a:lnTo>
                    <a:lnTo>
                      <a:pt x="64" y="18"/>
                    </a:lnTo>
                    <a:lnTo>
                      <a:pt x="64" y="18"/>
                    </a:lnTo>
                    <a:lnTo>
                      <a:pt x="64" y="23"/>
                    </a:lnTo>
                    <a:lnTo>
                      <a:pt x="64" y="18"/>
                    </a:lnTo>
                    <a:lnTo>
                      <a:pt x="59" y="23"/>
                    </a:lnTo>
                    <a:lnTo>
                      <a:pt x="59" y="23"/>
                    </a:lnTo>
                    <a:lnTo>
                      <a:pt x="55" y="23"/>
                    </a:lnTo>
                    <a:lnTo>
                      <a:pt x="55" y="23"/>
                    </a:lnTo>
                    <a:lnTo>
                      <a:pt x="55" y="23"/>
                    </a:lnTo>
                    <a:lnTo>
                      <a:pt x="50" y="23"/>
                    </a:lnTo>
                    <a:lnTo>
                      <a:pt x="50" y="23"/>
                    </a:lnTo>
                    <a:lnTo>
                      <a:pt x="50" y="18"/>
                    </a:lnTo>
                    <a:lnTo>
                      <a:pt x="46" y="18"/>
                    </a:lnTo>
                    <a:lnTo>
                      <a:pt x="46" y="18"/>
                    </a:lnTo>
                    <a:lnTo>
                      <a:pt x="46" y="18"/>
                    </a:lnTo>
                    <a:lnTo>
                      <a:pt x="46" y="18"/>
                    </a:lnTo>
                    <a:lnTo>
                      <a:pt x="41" y="18"/>
                    </a:lnTo>
                    <a:lnTo>
                      <a:pt x="41" y="18"/>
                    </a:lnTo>
                    <a:lnTo>
                      <a:pt x="41" y="18"/>
                    </a:lnTo>
                    <a:lnTo>
                      <a:pt x="41" y="18"/>
                    </a:lnTo>
                    <a:lnTo>
                      <a:pt x="37" y="23"/>
                    </a:lnTo>
                    <a:lnTo>
                      <a:pt x="37" y="23"/>
                    </a:lnTo>
                    <a:lnTo>
                      <a:pt x="32" y="23"/>
                    </a:lnTo>
                    <a:lnTo>
                      <a:pt x="28" y="27"/>
                    </a:lnTo>
                    <a:lnTo>
                      <a:pt x="23" y="27"/>
                    </a:lnTo>
                    <a:lnTo>
                      <a:pt x="23" y="32"/>
                    </a:lnTo>
                    <a:lnTo>
                      <a:pt x="19" y="32"/>
                    </a:lnTo>
                    <a:lnTo>
                      <a:pt x="14" y="36"/>
                    </a:lnTo>
                    <a:lnTo>
                      <a:pt x="14" y="32"/>
                    </a:lnTo>
                    <a:lnTo>
                      <a:pt x="10" y="32"/>
                    </a:lnTo>
                    <a:lnTo>
                      <a:pt x="10" y="32"/>
                    </a:lnTo>
                    <a:lnTo>
                      <a:pt x="5" y="32"/>
                    </a:lnTo>
                    <a:lnTo>
                      <a:pt x="0" y="27"/>
                    </a:lnTo>
                    <a:lnTo>
                      <a:pt x="5" y="32"/>
                    </a:lnTo>
                    <a:lnTo>
                      <a:pt x="5" y="32"/>
                    </a:lnTo>
                    <a:lnTo>
                      <a:pt x="5" y="32"/>
                    </a:lnTo>
                    <a:lnTo>
                      <a:pt x="10" y="36"/>
                    </a:lnTo>
                    <a:lnTo>
                      <a:pt x="10" y="36"/>
                    </a:lnTo>
                    <a:lnTo>
                      <a:pt x="10" y="41"/>
                    </a:lnTo>
                    <a:lnTo>
                      <a:pt x="10" y="41"/>
                    </a:lnTo>
                    <a:lnTo>
                      <a:pt x="10" y="45"/>
                    </a:lnTo>
                    <a:lnTo>
                      <a:pt x="10" y="55"/>
                    </a:lnTo>
                    <a:lnTo>
                      <a:pt x="10" y="55"/>
                    </a:lnTo>
                    <a:lnTo>
                      <a:pt x="10" y="55"/>
                    </a:lnTo>
                    <a:lnTo>
                      <a:pt x="5" y="59"/>
                    </a:lnTo>
                    <a:lnTo>
                      <a:pt x="10" y="59"/>
                    </a:lnTo>
                    <a:lnTo>
                      <a:pt x="10" y="59"/>
                    </a:lnTo>
                    <a:moveTo>
                      <a:pt x="69" y="5"/>
                    </a:moveTo>
                    <a:lnTo>
                      <a:pt x="69" y="5"/>
                    </a:lnTo>
                    <a:lnTo>
                      <a:pt x="69" y="5"/>
                    </a:lnTo>
                    <a:lnTo>
                      <a:pt x="69" y="5"/>
                    </a:lnTo>
                    <a:lnTo>
                      <a:pt x="73" y="0"/>
                    </a:lnTo>
                    <a:lnTo>
                      <a:pt x="73" y="5"/>
                    </a:lnTo>
                    <a:lnTo>
                      <a:pt x="78" y="0"/>
                    </a:lnTo>
                    <a:lnTo>
                      <a:pt x="82" y="0"/>
                    </a:lnTo>
                    <a:lnTo>
                      <a:pt x="82" y="0"/>
                    </a:lnTo>
                    <a:lnTo>
                      <a:pt x="87" y="0"/>
                    </a:lnTo>
                    <a:lnTo>
                      <a:pt x="91" y="0"/>
                    </a:lnTo>
                    <a:lnTo>
                      <a:pt x="91" y="0"/>
                    </a:lnTo>
                    <a:lnTo>
                      <a:pt x="91" y="0"/>
                    </a:lnTo>
                    <a:lnTo>
                      <a:pt x="91" y="0"/>
                    </a:lnTo>
                    <a:lnTo>
                      <a:pt x="91" y="0"/>
                    </a:lnTo>
                    <a:lnTo>
                      <a:pt x="91" y="5"/>
                    </a:lnTo>
                    <a:lnTo>
                      <a:pt x="91" y="9"/>
                    </a:lnTo>
                    <a:lnTo>
                      <a:pt x="91" y="14"/>
                    </a:lnTo>
                    <a:lnTo>
                      <a:pt x="87" y="14"/>
                    </a:lnTo>
                    <a:lnTo>
                      <a:pt x="87" y="14"/>
                    </a:lnTo>
                    <a:lnTo>
                      <a:pt x="87" y="14"/>
                    </a:lnTo>
                    <a:lnTo>
                      <a:pt x="87" y="14"/>
                    </a:lnTo>
                    <a:lnTo>
                      <a:pt x="87" y="9"/>
                    </a:lnTo>
                    <a:lnTo>
                      <a:pt x="87" y="9"/>
                    </a:lnTo>
                    <a:lnTo>
                      <a:pt x="87" y="9"/>
                    </a:lnTo>
                    <a:lnTo>
                      <a:pt x="87" y="9"/>
                    </a:lnTo>
                    <a:lnTo>
                      <a:pt x="82" y="9"/>
                    </a:lnTo>
                    <a:lnTo>
                      <a:pt x="82" y="9"/>
                    </a:lnTo>
                    <a:lnTo>
                      <a:pt x="82" y="14"/>
                    </a:lnTo>
                    <a:lnTo>
                      <a:pt x="82" y="14"/>
                    </a:lnTo>
                    <a:lnTo>
                      <a:pt x="78" y="14"/>
                    </a:lnTo>
                    <a:lnTo>
                      <a:pt x="78" y="9"/>
                    </a:lnTo>
                    <a:lnTo>
                      <a:pt x="78" y="9"/>
                    </a:lnTo>
                    <a:lnTo>
                      <a:pt x="78" y="9"/>
                    </a:lnTo>
                    <a:lnTo>
                      <a:pt x="73" y="9"/>
                    </a:lnTo>
                    <a:lnTo>
                      <a:pt x="73" y="9"/>
                    </a:lnTo>
                    <a:lnTo>
                      <a:pt x="69" y="9"/>
                    </a:lnTo>
                    <a:lnTo>
                      <a:pt x="69" y="5"/>
                    </a:lnTo>
                    <a:lnTo>
                      <a:pt x="69" y="5"/>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3" name="Freeform 21"/>
              <p:cNvSpPr>
                <a:spLocks noEditPoints="1"/>
              </p:cNvSpPr>
              <p:nvPr/>
            </p:nvSpPr>
            <p:spPr bwMode="auto">
              <a:xfrm>
                <a:off x="2081213" y="2989263"/>
                <a:ext cx="317500" cy="215900"/>
              </a:xfrm>
              <a:custGeom>
                <a:avLst/>
                <a:gdLst>
                  <a:gd name="T0" fmla="*/ 5 w 200"/>
                  <a:gd name="T1" fmla="*/ 131 h 136"/>
                  <a:gd name="T2" fmla="*/ 0 w 200"/>
                  <a:gd name="T3" fmla="*/ 131 h 136"/>
                  <a:gd name="T4" fmla="*/ 0 w 200"/>
                  <a:gd name="T5" fmla="*/ 127 h 136"/>
                  <a:gd name="T6" fmla="*/ 195 w 200"/>
                  <a:gd name="T7" fmla="*/ 45 h 136"/>
                  <a:gd name="T8" fmla="*/ 186 w 200"/>
                  <a:gd name="T9" fmla="*/ 41 h 136"/>
                  <a:gd name="T10" fmla="*/ 186 w 200"/>
                  <a:gd name="T11" fmla="*/ 31 h 136"/>
                  <a:gd name="T12" fmla="*/ 181 w 200"/>
                  <a:gd name="T13" fmla="*/ 27 h 136"/>
                  <a:gd name="T14" fmla="*/ 172 w 200"/>
                  <a:gd name="T15" fmla="*/ 18 h 136"/>
                  <a:gd name="T16" fmla="*/ 172 w 200"/>
                  <a:gd name="T17" fmla="*/ 9 h 136"/>
                  <a:gd name="T18" fmla="*/ 163 w 200"/>
                  <a:gd name="T19" fmla="*/ 9 h 136"/>
                  <a:gd name="T20" fmla="*/ 154 w 200"/>
                  <a:gd name="T21" fmla="*/ 9 h 136"/>
                  <a:gd name="T22" fmla="*/ 145 w 200"/>
                  <a:gd name="T23" fmla="*/ 4 h 136"/>
                  <a:gd name="T24" fmla="*/ 118 w 200"/>
                  <a:gd name="T25" fmla="*/ 0 h 136"/>
                  <a:gd name="T26" fmla="*/ 100 w 200"/>
                  <a:gd name="T27" fmla="*/ 0 h 136"/>
                  <a:gd name="T28" fmla="*/ 91 w 200"/>
                  <a:gd name="T29" fmla="*/ 0 h 136"/>
                  <a:gd name="T30" fmla="*/ 82 w 200"/>
                  <a:gd name="T31" fmla="*/ 4 h 136"/>
                  <a:gd name="T32" fmla="*/ 77 w 200"/>
                  <a:gd name="T33" fmla="*/ 9 h 136"/>
                  <a:gd name="T34" fmla="*/ 68 w 200"/>
                  <a:gd name="T35" fmla="*/ 18 h 136"/>
                  <a:gd name="T36" fmla="*/ 64 w 200"/>
                  <a:gd name="T37" fmla="*/ 27 h 136"/>
                  <a:gd name="T38" fmla="*/ 64 w 200"/>
                  <a:gd name="T39" fmla="*/ 36 h 136"/>
                  <a:gd name="T40" fmla="*/ 54 w 200"/>
                  <a:gd name="T41" fmla="*/ 41 h 136"/>
                  <a:gd name="T42" fmla="*/ 36 w 200"/>
                  <a:gd name="T43" fmla="*/ 45 h 136"/>
                  <a:gd name="T44" fmla="*/ 36 w 200"/>
                  <a:gd name="T45" fmla="*/ 50 h 136"/>
                  <a:gd name="T46" fmla="*/ 41 w 200"/>
                  <a:gd name="T47" fmla="*/ 54 h 136"/>
                  <a:gd name="T48" fmla="*/ 41 w 200"/>
                  <a:gd name="T49" fmla="*/ 59 h 136"/>
                  <a:gd name="T50" fmla="*/ 32 w 200"/>
                  <a:gd name="T51" fmla="*/ 68 h 136"/>
                  <a:gd name="T52" fmla="*/ 27 w 200"/>
                  <a:gd name="T53" fmla="*/ 72 h 136"/>
                  <a:gd name="T54" fmla="*/ 23 w 200"/>
                  <a:gd name="T55" fmla="*/ 77 h 136"/>
                  <a:gd name="T56" fmla="*/ 18 w 200"/>
                  <a:gd name="T57" fmla="*/ 81 h 136"/>
                  <a:gd name="T58" fmla="*/ 14 w 200"/>
                  <a:gd name="T59" fmla="*/ 77 h 136"/>
                  <a:gd name="T60" fmla="*/ 14 w 200"/>
                  <a:gd name="T61" fmla="*/ 86 h 136"/>
                  <a:gd name="T62" fmla="*/ 18 w 200"/>
                  <a:gd name="T63" fmla="*/ 95 h 136"/>
                  <a:gd name="T64" fmla="*/ 18 w 200"/>
                  <a:gd name="T65" fmla="*/ 104 h 136"/>
                  <a:gd name="T66" fmla="*/ 18 w 200"/>
                  <a:gd name="T67" fmla="*/ 113 h 136"/>
                  <a:gd name="T68" fmla="*/ 9 w 200"/>
                  <a:gd name="T69" fmla="*/ 122 h 136"/>
                  <a:gd name="T70" fmla="*/ 23 w 200"/>
                  <a:gd name="T71" fmla="*/ 127 h 136"/>
                  <a:gd name="T72" fmla="*/ 32 w 200"/>
                  <a:gd name="T73" fmla="*/ 131 h 136"/>
                  <a:gd name="T74" fmla="*/ 36 w 200"/>
                  <a:gd name="T75" fmla="*/ 127 h 136"/>
                  <a:gd name="T76" fmla="*/ 45 w 200"/>
                  <a:gd name="T77" fmla="*/ 127 h 136"/>
                  <a:gd name="T78" fmla="*/ 50 w 200"/>
                  <a:gd name="T79" fmla="*/ 136 h 136"/>
                  <a:gd name="T80" fmla="*/ 54 w 200"/>
                  <a:gd name="T81" fmla="*/ 136 h 136"/>
                  <a:gd name="T82" fmla="*/ 50 w 200"/>
                  <a:gd name="T83" fmla="*/ 127 h 136"/>
                  <a:gd name="T84" fmla="*/ 50 w 200"/>
                  <a:gd name="T85" fmla="*/ 118 h 136"/>
                  <a:gd name="T86" fmla="*/ 54 w 200"/>
                  <a:gd name="T87" fmla="*/ 109 h 136"/>
                  <a:gd name="T88" fmla="*/ 64 w 200"/>
                  <a:gd name="T89" fmla="*/ 100 h 136"/>
                  <a:gd name="T90" fmla="*/ 68 w 200"/>
                  <a:gd name="T91" fmla="*/ 95 h 136"/>
                  <a:gd name="T92" fmla="*/ 77 w 200"/>
                  <a:gd name="T93" fmla="*/ 81 h 136"/>
                  <a:gd name="T94" fmla="*/ 77 w 200"/>
                  <a:gd name="T95" fmla="*/ 81 h 136"/>
                  <a:gd name="T96" fmla="*/ 82 w 200"/>
                  <a:gd name="T97" fmla="*/ 77 h 136"/>
                  <a:gd name="T98" fmla="*/ 86 w 200"/>
                  <a:gd name="T99" fmla="*/ 72 h 136"/>
                  <a:gd name="T100" fmla="*/ 86 w 200"/>
                  <a:gd name="T101" fmla="*/ 68 h 136"/>
                  <a:gd name="T102" fmla="*/ 86 w 200"/>
                  <a:gd name="T103" fmla="*/ 63 h 136"/>
                  <a:gd name="T104" fmla="*/ 91 w 200"/>
                  <a:gd name="T105" fmla="*/ 54 h 136"/>
                  <a:gd name="T106" fmla="*/ 91 w 200"/>
                  <a:gd name="T107" fmla="*/ 59 h 136"/>
                  <a:gd name="T108" fmla="*/ 100 w 200"/>
                  <a:gd name="T109" fmla="*/ 54 h 136"/>
                  <a:gd name="T110" fmla="*/ 104 w 200"/>
                  <a:gd name="T111" fmla="*/ 54 h 136"/>
                  <a:gd name="T112" fmla="*/ 122 w 200"/>
                  <a:gd name="T113" fmla="*/ 41 h 136"/>
                  <a:gd name="T114" fmla="*/ 154 w 200"/>
                  <a:gd name="T115" fmla="*/ 45 h 136"/>
                  <a:gd name="T116" fmla="*/ 168 w 200"/>
                  <a:gd name="T117" fmla="*/ 59 h 136"/>
                  <a:gd name="T118" fmla="*/ 177 w 200"/>
                  <a:gd name="T119" fmla="*/ 72 h 136"/>
                  <a:gd name="T120" fmla="*/ 186 w 200"/>
                  <a:gd name="T121" fmla="*/ 81 h 136"/>
                  <a:gd name="T122" fmla="*/ 186 w 200"/>
                  <a:gd name="T123" fmla="*/ 68 h 136"/>
                  <a:gd name="T124" fmla="*/ 200 w 200"/>
                  <a:gd name="T125" fmla="*/ 4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0" h="136">
                    <a:moveTo>
                      <a:pt x="5" y="127"/>
                    </a:moveTo>
                    <a:lnTo>
                      <a:pt x="5" y="127"/>
                    </a:lnTo>
                    <a:lnTo>
                      <a:pt x="5" y="131"/>
                    </a:lnTo>
                    <a:lnTo>
                      <a:pt x="5" y="131"/>
                    </a:lnTo>
                    <a:lnTo>
                      <a:pt x="5" y="131"/>
                    </a:lnTo>
                    <a:lnTo>
                      <a:pt x="0" y="131"/>
                    </a:lnTo>
                    <a:lnTo>
                      <a:pt x="0" y="131"/>
                    </a:lnTo>
                    <a:lnTo>
                      <a:pt x="0" y="131"/>
                    </a:lnTo>
                    <a:lnTo>
                      <a:pt x="0" y="127"/>
                    </a:lnTo>
                    <a:lnTo>
                      <a:pt x="0" y="127"/>
                    </a:lnTo>
                    <a:lnTo>
                      <a:pt x="0" y="127"/>
                    </a:lnTo>
                    <a:lnTo>
                      <a:pt x="0" y="127"/>
                    </a:lnTo>
                    <a:lnTo>
                      <a:pt x="5" y="127"/>
                    </a:lnTo>
                    <a:lnTo>
                      <a:pt x="5" y="127"/>
                    </a:lnTo>
                    <a:lnTo>
                      <a:pt x="5" y="127"/>
                    </a:lnTo>
                    <a:moveTo>
                      <a:pt x="195" y="45"/>
                    </a:moveTo>
                    <a:lnTo>
                      <a:pt x="195" y="45"/>
                    </a:lnTo>
                    <a:lnTo>
                      <a:pt x="191" y="45"/>
                    </a:lnTo>
                    <a:lnTo>
                      <a:pt x="191" y="45"/>
                    </a:lnTo>
                    <a:lnTo>
                      <a:pt x="186" y="41"/>
                    </a:lnTo>
                    <a:lnTo>
                      <a:pt x="186" y="41"/>
                    </a:lnTo>
                    <a:lnTo>
                      <a:pt x="186" y="36"/>
                    </a:lnTo>
                    <a:lnTo>
                      <a:pt x="186" y="31"/>
                    </a:lnTo>
                    <a:lnTo>
                      <a:pt x="186" y="31"/>
                    </a:lnTo>
                    <a:lnTo>
                      <a:pt x="186" y="31"/>
                    </a:lnTo>
                    <a:lnTo>
                      <a:pt x="186" y="27"/>
                    </a:lnTo>
                    <a:lnTo>
                      <a:pt x="186" y="27"/>
                    </a:lnTo>
                    <a:lnTo>
                      <a:pt x="181" y="27"/>
                    </a:lnTo>
                    <a:lnTo>
                      <a:pt x="177" y="27"/>
                    </a:lnTo>
                    <a:lnTo>
                      <a:pt x="177" y="27"/>
                    </a:lnTo>
                    <a:lnTo>
                      <a:pt x="172" y="22"/>
                    </a:lnTo>
                    <a:lnTo>
                      <a:pt x="172" y="18"/>
                    </a:lnTo>
                    <a:lnTo>
                      <a:pt x="172" y="13"/>
                    </a:lnTo>
                    <a:lnTo>
                      <a:pt x="172" y="13"/>
                    </a:lnTo>
                    <a:lnTo>
                      <a:pt x="172" y="13"/>
                    </a:lnTo>
                    <a:lnTo>
                      <a:pt x="172" y="9"/>
                    </a:lnTo>
                    <a:lnTo>
                      <a:pt x="172" y="9"/>
                    </a:lnTo>
                    <a:lnTo>
                      <a:pt x="168" y="4"/>
                    </a:lnTo>
                    <a:lnTo>
                      <a:pt x="163" y="9"/>
                    </a:lnTo>
                    <a:lnTo>
                      <a:pt x="163" y="9"/>
                    </a:lnTo>
                    <a:lnTo>
                      <a:pt x="163" y="9"/>
                    </a:lnTo>
                    <a:lnTo>
                      <a:pt x="159" y="9"/>
                    </a:lnTo>
                    <a:lnTo>
                      <a:pt x="159" y="9"/>
                    </a:lnTo>
                    <a:lnTo>
                      <a:pt x="154" y="9"/>
                    </a:lnTo>
                    <a:lnTo>
                      <a:pt x="150" y="4"/>
                    </a:lnTo>
                    <a:lnTo>
                      <a:pt x="150" y="4"/>
                    </a:lnTo>
                    <a:lnTo>
                      <a:pt x="145" y="4"/>
                    </a:lnTo>
                    <a:lnTo>
                      <a:pt x="145" y="4"/>
                    </a:lnTo>
                    <a:lnTo>
                      <a:pt x="141" y="4"/>
                    </a:lnTo>
                    <a:lnTo>
                      <a:pt x="132" y="0"/>
                    </a:lnTo>
                    <a:lnTo>
                      <a:pt x="122" y="0"/>
                    </a:lnTo>
                    <a:lnTo>
                      <a:pt x="118" y="0"/>
                    </a:lnTo>
                    <a:lnTo>
                      <a:pt x="113" y="0"/>
                    </a:lnTo>
                    <a:lnTo>
                      <a:pt x="113" y="0"/>
                    </a:lnTo>
                    <a:lnTo>
                      <a:pt x="109" y="0"/>
                    </a:lnTo>
                    <a:lnTo>
                      <a:pt x="100" y="0"/>
                    </a:lnTo>
                    <a:lnTo>
                      <a:pt x="95" y="0"/>
                    </a:lnTo>
                    <a:lnTo>
                      <a:pt x="95" y="0"/>
                    </a:lnTo>
                    <a:lnTo>
                      <a:pt x="91" y="0"/>
                    </a:lnTo>
                    <a:lnTo>
                      <a:pt x="91" y="0"/>
                    </a:lnTo>
                    <a:lnTo>
                      <a:pt x="86" y="4"/>
                    </a:lnTo>
                    <a:lnTo>
                      <a:pt x="86" y="4"/>
                    </a:lnTo>
                    <a:lnTo>
                      <a:pt x="86" y="4"/>
                    </a:lnTo>
                    <a:lnTo>
                      <a:pt x="82" y="4"/>
                    </a:lnTo>
                    <a:lnTo>
                      <a:pt x="82" y="4"/>
                    </a:lnTo>
                    <a:lnTo>
                      <a:pt x="77" y="4"/>
                    </a:lnTo>
                    <a:lnTo>
                      <a:pt x="77" y="4"/>
                    </a:lnTo>
                    <a:lnTo>
                      <a:pt x="77" y="9"/>
                    </a:lnTo>
                    <a:lnTo>
                      <a:pt x="77" y="9"/>
                    </a:lnTo>
                    <a:lnTo>
                      <a:pt x="73" y="18"/>
                    </a:lnTo>
                    <a:lnTo>
                      <a:pt x="73" y="18"/>
                    </a:lnTo>
                    <a:lnTo>
                      <a:pt x="68" y="18"/>
                    </a:lnTo>
                    <a:lnTo>
                      <a:pt x="68" y="22"/>
                    </a:lnTo>
                    <a:lnTo>
                      <a:pt x="68" y="22"/>
                    </a:lnTo>
                    <a:lnTo>
                      <a:pt x="64" y="27"/>
                    </a:lnTo>
                    <a:lnTo>
                      <a:pt x="64" y="27"/>
                    </a:lnTo>
                    <a:lnTo>
                      <a:pt x="64" y="31"/>
                    </a:lnTo>
                    <a:lnTo>
                      <a:pt x="64" y="31"/>
                    </a:lnTo>
                    <a:lnTo>
                      <a:pt x="64" y="31"/>
                    </a:lnTo>
                    <a:lnTo>
                      <a:pt x="64" y="36"/>
                    </a:lnTo>
                    <a:lnTo>
                      <a:pt x="64" y="36"/>
                    </a:lnTo>
                    <a:lnTo>
                      <a:pt x="59" y="41"/>
                    </a:lnTo>
                    <a:lnTo>
                      <a:pt x="54" y="41"/>
                    </a:lnTo>
                    <a:lnTo>
                      <a:pt x="54" y="41"/>
                    </a:lnTo>
                    <a:lnTo>
                      <a:pt x="50" y="41"/>
                    </a:lnTo>
                    <a:lnTo>
                      <a:pt x="36" y="41"/>
                    </a:lnTo>
                    <a:lnTo>
                      <a:pt x="36" y="41"/>
                    </a:lnTo>
                    <a:lnTo>
                      <a:pt x="36" y="45"/>
                    </a:lnTo>
                    <a:lnTo>
                      <a:pt x="36" y="45"/>
                    </a:lnTo>
                    <a:lnTo>
                      <a:pt x="36" y="50"/>
                    </a:lnTo>
                    <a:lnTo>
                      <a:pt x="36" y="50"/>
                    </a:lnTo>
                    <a:lnTo>
                      <a:pt x="36" y="50"/>
                    </a:lnTo>
                    <a:lnTo>
                      <a:pt x="36" y="50"/>
                    </a:lnTo>
                    <a:lnTo>
                      <a:pt x="41" y="54"/>
                    </a:lnTo>
                    <a:lnTo>
                      <a:pt x="41" y="54"/>
                    </a:lnTo>
                    <a:lnTo>
                      <a:pt x="41" y="54"/>
                    </a:lnTo>
                    <a:lnTo>
                      <a:pt x="41" y="54"/>
                    </a:lnTo>
                    <a:lnTo>
                      <a:pt x="41" y="59"/>
                    </a:lnTo>
                    <a:lnTo>
                      <a:pt x="45" y="59"/>
                    </a:lnTo>
                    <a:lnTo>
                      <a:pt x="41" y="59"/>
                    </a:lnTo>
                    <a:lnTo>
                      <a:pt x="41" y="63"/>
                    </a:lnTo>
                    <a:lnTo>
                      <a:pt x="32" y="63"/>
                    </a:lnTo>
                    <a:lnTo>
                      <a:pt x="32" y="68"/>
                    </a:lnTo>
                    <a:lnTo>
                      <a:pt x="32" y="68"/>
                    </a:lnTo>
                    <a:lnTo>
                      <a:pt x="32" y="68"/>
                    </a:lnTo>
                    <a:lnTo>
                      <a:pt x="27" y="72"/>
                    </a:lnTo>
                    <a:lnTo>
                      <a:pt x="27" y="72"/>
                    </a:lnTo>
                    <a:lnTo>
                      <a:pt x="27" y="72"/>
                    </a:lnTo>
                    <a:lnTo>
                      <a:pt x="27" y="72"/>
                    </a:lnTo>
                    <a:lnTo>
                      <a:pt x="27" y="72"/>
                    </a:lnTo>
                    <a:lnTo>
                      <a:pt x="23" y="77"/>
                    </a:lnTo>
                    <a:lnTo>
                      <a:pt x="23" y="77"/>
                    </a:lnTo>
                    <a:lnTo>
                      <a:pt x="23" y="81"/>
                    </a:lnTo>
                    <a:lnTo>
                      <a:pt x="18" y="81"/>
                    </a:lnTo>
                    <a:lnTo>
                      <a:pt x="18" y="81"/>
                    </a:lnTo>
                    <a:lnTo>
                      <a:pt x="18" y="81"/>
                    </a:lnTo>
                    <a:lnTo>
                      <a:pt x="14" y="77"/>
                    </a:lnTo>
                    <a:lnTo>
                      <a:pt x="14" y="77"/>
                    </a:lnTo>
                    <a:lnTo>
                      <a:pt x="14" y="77"/>
                    </a:lnTo>
                    <a:lnTo>
                      <a:pt x="14" y="77"/>
                    </a:lnTo>
                    <a:lnTo>
                      <a:pt x="14" y="81"/>
                    </a:lnTo>
                    <a:lnTo>
                      <a:pt x="14" y="86"/>
                    </a:lnTo>
                    <a:lnTo>
                      <a:pt x="14" y="86"/>
                    </a:lnTo>
                    <a:lnTo>
                      <a:pt x="14" y="86"/>
                    </a:lnTo>
                    <a:lnTo>
                      <a:pt x="14" y="90"/>
                    </a:lnTo>
                    <a:lnTo>
                      <a:pt x="14" y="90"/>
                    </a:lnTo>
                    <a:lnTo>
                      <a:pt x="14" y="90"/>
                    </a:lnTo>
                    <a:lnTo>
                      <a:pt x="18" y="95"/>
                    </a:lnTo>
                    <a:lnTo>
                      <a:pt x="18" y="100"/>
                    </a:lnTo>
                    <a:lnTo>
                      <a:pt x="18" y="100"/>
                    </a:lnTo>
                    <a:lnTo>
                      <a:pt x="18" y="104"/>
                    </a:lnTo>
                    <a:lnTo>
                      <a:pt x="18" y="104"/>
                    </a:lnTo>
                    <a:lnTo>
                      <a:pt x="14" y="109"/>
                    </a:lnTo>
                    <a:lnTo>
                      <a:pt x="23" y="109"/>
                    </a:lnTo>
                    <a:lnTo>
                      <a:pt x="23" y="109"/>
                    </a:lnTo>
                    <a:lnTo>
                      <a:pt x="18" y="113"/>
                    </a:lnTo>
                    <a:lnTo>
                      <a:pt x="18" y="113"/>
                    </a:lnTo>
                    <a:lnTo>
                      <a:pt x="14" y="118"/>
                    </a:lnTo>
                    <a:lnTo>
                      <a:pt x="14" y="122"/>
                    </a:lnTo>
                    <a:lnTo>
                      <a:pt x="9" y="122"/>
                    </a:lnTo>
                    <a:lnTo>
                      <a:pt x="14" y="127"/>
                    </a:lnTo>
                    <a:lnTo>
                      <a:pt x="18" y="122"/>
                    </a:lnTo>
                    <a:lnTo>
                      <a:pt x="18" y="122"/>
                    </a:lnTo>
                    <a:lnTo>
                      <a:pt x="23" y="127"/>
                    </a:lnTo>
                    <a:lnTo>
                      <a:pt x="23" y="127"/>
                    </a:lnTo>
                    <a:lnTo>
                      <a:pt x="27" y="131"/>
                    </a:lnTo>
                    <a:lnTo>
                      <a:pt x="27" y="131"/>
                    </a:lnTo>
                    <a:lnTo>
                      <a:pt x="32" y="131"/>
                    </a:lnTo>
                    <a:lnTo>
                      <a:pt x="32" y="131"/>
                    </a:lnTo>
                    <a:lnTo>
                      <a:pt x="32" y="127"/>
                    </a:lnTo>
                    <a:lnTo>
                      <a:pt x="36" y="127"/>
                    </a:lnTo>
                    <a:lnTo>
                      <a:pt x="36" y="127"/>
                    </a:lnTo>
                    <a:lnTo>
                      <a:pt x="36" y="131"/>
                    </a:lnTo>
                    <a:lnTo>
                      <a:pt x="41" y="127"/>
                    </a:lnTo>
                    <a:lnTo>
                      <a:pt x="41" y="127"/>
                    </a:lnTo>
                    <a:lnTo>
                      <a:pt x="45" y="127"/>
                    </a:lnTo>
                    <a:lnTo>
                      <a:pt x="45" y="131"/>
                    </a:lnTo>
                    <a:lnTo>
                      <a:pt x="45" y="131"/>
                    </a:lnTo>
                    <a:lnTo>
                      <a:pt x="50" y="131"/>
                    </a:lnTo>
                    <a:lnTo>
                      <a:pt x="50" y="136"/>
                    </a:lnTo>
                    <a:lnTo>
                      <a:pt x="50" y="136"/>
                    </a:lnTo>
                    <a:lnTo>
                      <a:pt x="50" y="136"/>
                    </a:lnTo>
                    <a:lnTo>
                      <a:pt x="50" y="136"/>
                    </a:lnTo>
                    <a:lnTo>
                      <a:pt x="54" y="136"/>
                    </a:lnTo>
                    <a:lnTo>
                      <a:pt x="54" y="131"/>
                    </a:lnTo>
                    <a:lnTo>
                      <a:pt x="54" y="131"/>
                    </a:lnTo>
                    <a:lnTo>
                      <a:pt x="50" y="127"/>
                    </a:lnTo>
                    <a:lnTo>
                      <a:pt x="50" y="127"/>
                    </a:lnTo>
                    <a:lnTo>
                      <a:pt x="50" y="127"/>
                    </a:lnTo>
                    <a:lnTo>
                      <a:pt x="50" y="122"/>
                    </a:lnTo>
                    <a:lnTo>
                      <a:pt x="50" y="122"/>
                    </a:lnTo>
                    <a:lnTo>
                      <a:pt x="50" y="118"/>
                    </a:lnTo>
                    <a:lnTo>
                      <a:pt x="50" y="118"/>
                    </a:lnTo>
                    <a:lnTo>
                      <a:pt x="54" y="118"/>
                    </a:lnTo>
                    <a:lnTo>
                      <a:pt x="54" y="113"/>
                    </a:lnTo>
                    <a:lnTo>
                      <a:pt x="54" y="109"/>
                    </a:lnTo>
                    <a:lnTo>
                      <a:pt x="54" y="100"/>
                    </a:lnTo>
                    <a:lnTo>
                      <a:pt x="54" y="100"/>
                    </a:lnTo>
                    <a:lnTo>
                      <a:pt x="59" y="100"/>
                    </a:lnTo>
                    <a:lnTo>
                      <a:pt x="64" y="100"/>
                    </a:lnTo>
                    <a:lnTo>
                      <a:pt x="64" y="100"/>
                    </a:lnTo>
                    <a:lnTo>
                      <a:pt x="64" y="100"/>
                    </a:lnTo>
                    <a:lnTo>
                      <a:pt x="64" y="95"/>
                    </a:lnTo>
                    <a:lnTo>
                      <a:pt x="68" y="95"/>
                    </a:lnTo>
                    <a:lnTo>
                      <a:pt x="68" y="90"/>
                    </a:lnTo>
                    <a:lnTo>
                      <a:pt x="73" y="81"/>
                    </a:lnTo>
                    <a:lnTo>
                      <a:pt x="77" y="81"/>
                    </a:lnTo>
                    <a:lnTo>
                      <a:pt x="77" y="81"/>
                    </a:lnTo>
                    <a:lnTo>
                      <a:pt x="77" y="86"/>
                    </a:lnTo>
                    <a:lnTo>
                      <a:pt x="82" y="81"/>
                    </a:lnTo>
                    <a:lnTo>
                      <a:pt x="77" y="81"/>
                    </a:lnTo>
                    <a:lnTo>
                      <a:pt x="77" y="81"/>
                    </a:lnTo>
                    <a:lnTo>
                      <a:pt x="77" y="81"/>
                    </a:lnTo>
                    <a:lnTo>
                      <a:pt x="82" y="77"/>
                    </a:lnTo>
                    <a:lnTo>
                      <a:pt x="82" y="77"/>
                    </a:lnTo>
                    <a:lnTo>
                      <a:pt x="82" y="77"/>
                    </a:lnTo>
                    <a:lnTo>
                      <a:pt x="82" y="72"/>
                    </a:lnTo>
                    <a:lnTo>
                      <a:pt x="82" y="72"/>
                    </a:lnTo>
                    <a:lnTo>
                      <a:pt x="86" y="72"/>
                    </a:lnTo>
                    <a:lnTo>
                      <a:pt x="86" y="72"/>
                    </a:lnTo>
                    <a:lnTo>
                      <a:pt x="86" y="68"/>
                    </a:lnTo>
                    <a:lnTo>
                      <a:pt x="86" y="68"/>
                    </a:lnTo>
                    <a:lnTo>
                      <a:pt x="86" y="68"/>
                    </a:lnTo>
                    <a:lnTo>
                      <a:pt x="86" y="68"/>
                    </a:lnTo>
                    <a:lnTo>
                      <a:pt x="86" y="68"/>
                    </a:lnTo>
                    <a:lnTo>
                      <a:pt x="82" y="68"/>
                    </a:lnTo>
                    <a:lnTo>
                      <a:pt x="82" y="63"/>
                    </a:lnTo>
                    <a:lnTo>
                      <a:pt x="86" y="63"/>
                    </a:lnTo>
                    <a:lnTo>
                      <a:pt x="82" y="63"/>
                    </a:lnTo>
                    <a:lnTo>
                      <a:pt x="86" y="59"/>
                    </a:lnTo>
                    <a:lnTo>
                      <a:pt x="86" y="59"/>
                    </a:lnTo>
                    <a:lnTo>
                      <a:pt x="91" y="54"/>
                    </a:lnTo>
                    <a:lnTo>
                      <a:pt x="91" y="54"/>
                    </a:lnTo>
                    <a:lnTo>
                      <a:pt x="91" y="59"/>
                    </a:lnTo>
                    <a:lnTo>
                      <a:pt x="91" y="59"/>
                    </a:lnTo>
                    <a:lnTo>
                      <a:pt x="91" y="59"/>
                    </a:lnTo>
                    <a:lnTo>
                      <a:pt x="95" y="54"/>
                    </a:lnTo>
                    <a:lnTo>
                      <a:pt x="95" y="54"/>
                    </a:lnTo>
                    <a:lnTo>
                      <a:pt x="95" y="54"/>
                    </a:lnTo>
                    <a:lnTo>
                      <a:pt x="100" y="54"/>
                    </a:lnTo>
                    <a:lnTo>
                      <a:pt x="100" y="54"/>
                    </a:lnTo>
                    <a:lnTo>
                      <a:pt x="100" y="54"/>
                    </a:lnTo>
                    <a:lnTo>
                      <a:pt x="104" y="54"/>
                    </a:lnTo>
                    <a:lnTo>
                      <a:pt x="104" y="54"/>
                    </a:lnTo>
                    <a:lnTo>
                      <a:pt x="104" y="50"/>
                    </a:lnTo>
                    <a:lnTo>
                      <a:pt x="113" y="45"/>
                    </a:lnTo>
                    <a:lnTo>
                      <a:pt x="118" y="45"/>
                    </a:lnTo>
                    <a:lnTo>
                      <a:pt x="122" y="41"/>
                    </a:lnTo>
                    <a:lnTo>
                      <a:pt x="127" y="41"/>
                    </a:lnTo>
                    <a:lnTo>
                      <a:pt x="132" y="41"/>
                    </a:lnTo>
                    <a:lnTo>
                      <a:pt x="136" y="41"/>
                    </a:lnTo>
                    <a:lnTo>
                      <a:pt x="154" y="45"/>
                    </a:lnTo>
                    <a:lnTo>
                      <a:pt x="159" y="50"/>
                    </a:lnTo>
                    <a:lnTo>
                      <a:pt x="163" y="54"/>
                    </a:lnTo>
                    <a:lnTo>
                      <a:pt x="168" y="59"/>
                    </a:lnTo>
                    <a:lnTo>
                      <a:pt x="168" y="59"/>
                    </a:lnTo>
                    <a:lnTo>
                      <a:pt x="168" y="63"/>
                    </a:lnTo>
                    <a:lnTo>
                      <a:pt x="172" y="68"/>
                    </a:lnTo>
                    <a:lnTo>
                      <a:pt x="177" y="72"/>
                    </a:lnTo>
                    <a:lnTo>
                      <a:pt x="177" y="72"/>
                    </a:lnTo>
                    <a:lnTo>
                      <a:pt x="181" y="77"/>
                    </a:lnTo>
                    <a:lnTo>
                      <a:pt x="181" y="77"/>
                    </a:lnTo>
                    <a:lnTo>
                      <a:pt x="186" y="81"/>
                    </a:lnTo>
                    <a:lnTo>
                      <a:pt x="186" y="81"/>
                    </a:lnTo>
                    <a:lnTo>
                      <a:pt x="186" y="77"/>
                    </a:lnTo>
                    <a:lnTo>
                      <a:pt x="186" y="72"/>
                    </a:lnTo>
                    <a:lnTo>
                      <a:pt x="186" y="72"/>
                    </a:lnTo>
                    <a:lnTo>
                      <a:pt x="186" y="68"/>
                    </a:lnTo>
                    <a:lnTo>
                      <a:pt x="191" y="63"/>
                    </a:lnTo>
                    <a:lnTo>
                      <a:pt x="195" y="54"/>
                    </a:lnTo>
                    <a:lnTo>
                      <a:pt x="200" y="45"/>
                    </a:lnTo>
                    <a:lnTo>
                      <a:pt x="200" y="45"/>
                    </a:lnTo>
                    <a:lnTo>
                      <a:pt x="195" y="45"/>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4" name="Freeform 22"/>
              <p:cNvSpPr>
                <a:spLocks/>
              </p:cNvSpPr>
              <p:nvPr/>
            </p:nvSpPr>
            <p:spPr bwMode="auto">
              <a:xfrm>
                <a:off x="1793876" y="2989263"/>
                <a:ext cx="207963" cy="193675"/>
              </a:xfrm>
              <a:custGeom>
                <a:avLst/>
                <a:gdLst>
                  <a:gd name="T0" fmla="*/ 131 w 131"/>
                  <a:gd name="T1" fmla="*/ 100 h 122"/>
                  <a:gd name="T2" fmla="*/ 122 w 131"/>
                  <a:gd name="T3" fmla="*/ 104 h 122"/>
                  <a:gd name="T4" fmla="*/ 122 w 131"/>
                  <a:gd name="T5" fmla="*/ 109 h 122"/>
                  <a:gd name="T6" fmla="*/ 118 w 131"/>
                  <a:gd name="T7" fmla="*/ 109 h 122"/>
                  <a:gd name="T8" fmla="*/ 122 w 131"/>
                  <a:gd name="T9" fmla="*/ 113 h 122"/>
                  <a:gd name="T10" fmla="*/ 113 w 131"/>
                  <a:gd name="T11" fmla="*/ 118 h 122"/>
                  <a:gd name="T12" fmla="*/ 108 w 131"/>
                  <a:gd name="T13" fmla="*/ 122 h 122"/>
                  <a:gd name="T14" fmla="*/ 104 w 131"/>
                  <a:gd name="T15" fmla="*/ 118 h 122"/>
                  <a:gd name="T16" fmla="*/ 99 w 131"/>
                  <a:gd name="T17" fmla="*/ 109 h 122"/>
                  <a:gd name="T18" fmla="*/ 95 w 131"/>
                  <a:gd name="T19" fmla="*/ 109 h 122"/>
                  <a:gd name="T20" fmla="*/ 90 w 131"/>
                  <a:gd name="T21" fmla="*/ 113 h 122"/>
                  <a:gd name="T22" fmla="*/ 72 w 131"/>
                  <a:gd name="T23" fmla="*/ 113 h 122"/>
                  <a:gd name="T24" fmla="*/ 68 w 131"/>
                  <a:gd name="T25" fmla="*/ 113 h 122"/>
                  <a:gd name="T26" fmla="*/ 68 w 131"/>
                  <a:gd name="T27" fmla="*/ 109 h 122"/>
                  <a:gd name="T28" fmla="*/ 68 w 131"/>
                  <a:gd name="T29" fmla="*/ 104 h 122"/>
                  <a:gd name="T30" fmla="*/ 59 w 131"/>
                  <a:gd name="T31" fmla="*/ 104 h 122"/>
                  <a:gd name="T32" fmla="*/ 49 w 131"/>
                  <a:gd name="T33" fmla="*/ 104 h 122"/>
                  <a:gd name="T34" fmla="*/ 40 w 131"/>
                  <a:gd name="T35" fmla="*/ 86 h 122"/>
                  <a:gd name="T36" fmla="*/ 40 w 131"/>
                  <a:gd name="T37" fmla="*/ 77 h 122"/>
                  <a:gd name="T38" fmla="*/ 31 w 131"/>
                  <a:gd name="T39" fmla="*/ 63 h 122"/>
                  <a:gd name="T40" fmla="*/ 22 w 131"/>
                  <a:gd name="T41" fmla="*/ 54 h 122"/>
                  <a:gd name="T42" fmla="*/ 13 w 131"/>
                  <a:gd name="T43" fmla="*/ 59 h 122"/>
                  <a:gd name="T44" fmla="*/ 18 w 131"/>
                  <a:gd name="T45" fmla="*/ 63 h 122"/>
                  <a:gd name="T46" fmla="*/ 13 w 131"/>
                  <a:gd name="T47" fmla="*/ 72 h 122"/>
                  <a:gd name="T48" fmla="*/ 0 w 131"/>
                  <a:gd name="T49" fmla="*/ 63 h 122"/>
                  <a:gd name="T50" fmla="*/ 0 w 131"/>
                  <a:gd name="T51" fmla="*/ 45 h 122"/>
                  <a:gd name="T52" fmla="*/ 0 w 131"/>
                  <a:gd name="T53" fmla="*/ 31 h 122"/>
                  <a:gd name="T54" fmla="*/ 4 w 131"/>
                  <a:gd name="T55" fmla="*/ 27 h 122"/>
                  <a:gd name="T56" fmla="*/ 13 w 131"/>
                  <a:gd name="T57" fmla="*/ 18 h 122"/>
                  <a:gd name="T58" fmla="*/ 22 w 131"/>
                  <a:gd name="T59" fmla="*/ 13 h 122"/>
                  <a:gd name="T60" fmla="*/ 36 w 131"/>
                  <a:gd name="T61" fmla="*/ 18 h 122"/>
                  <a:gd name="T62" fmla="*/ 40 w 131"/>
                  <a:gd name="T63" fmla="*/ 13 h 122"/>
                  <a:gd name="T64" fmla="*/ 40 w 131"/>
                  <a:gd name="T65" fmla="*/ 4 h 122"/>
                  <a:gd name="T66" fmla="*/ 45 w 131"/>
                  <a:gd name="T67" fmla="*/ 4 h 122"/>
                  <a:gd name="T68" fmla="*/ 59 w 131"/>
                  <a:gd name="T69" fmla="*/ 9 h 122"/>
                  <a:gd name="T70" fmla="*/ 72 w 131"/>
                  <a:gd name="T71" fmla="*/ 9 h 122"/>
                  <a:gd name="T72" fmla="*/ 81 w 131"/>
                  <a:gd name="T73" fmla="*/ 0 h 122"/>
                  <a:gd name="T74" fmla="*/ 90 w 131"/>
                  <a:gd name="T75" fmla="*/ 0 h 122"/>
                  <a:gd name="T76" fmla="*/ 99 w 131"/>
                  <a:gd name="T77" fmla="*/ 13 h 122"/>
                  <a:gd name="T78" fmla="*/ 99 w 131"/>
                  <a:gd name="T79" fmla="*/ 31 h 122"/>
                  <a:gd name="T80" fmla="*/ 90 w 131"/>
                  <a:gd name="T81" fmla="*/ 31 h 122"/>
                  <a:gd name="T82" fmla="*/ 86 w 131"/>
                  <a:gd name="T83" fmla="*/ 36 h 122"/>
                  <a:gd name="T84" fmla="*/ 81 w 131"/>
                  <a:gd name="T85" fmla="*/ 41 h 122"/>
                  <a:gd name="T86" fmla="*/ 77 w 131"/>
                  <a:gd name="T87" fmla="*/ 41 h 122"/>
                  <a:gd name="T88" fmla="*/ 77 w 131"/>
                  <a:gd name="T89" fmla="*/ 50 h 122"/>
                  <a:gd name="T90" fmla="*/ 108 w 131"/>
                  <a:gd name="T91" fmla="*/ 59 h 122"/>
                  <a:gd name="T92" fmla="*/ 113 w 131"/>
                  <a:gd name="T93" fmla="*/ 59 h 122"/>
                  <a:gd name="T94" fmla="*/ 113 w 131"/>
                  <a:gd name="T95" fmla="*/ 63 h 122"/>
                  <a:gd name="T96" fmla="*/ 108 w 131"/>
                  <a:gd name="T97" fmla="*/ 72 h 122"/>
                  <a:gd name="T98" fmla="*/ 113 w 131"/>
                  <a:gd name="T99" fmla="*/ 77 h 122"/>
                  <a:gd name="T100" fmla="*/ 113 w 131"/>
                  <a:gd name="T101" fmla="*/ 77 h 122"/>
                  <a:gd name="T102" fmla="*/ 118 w 131"/>
                  <a:gd name="T103" fmla="*/ 77 h 122"/>
                  <a:gd name="T104" fmla="*/ 122 w 131"/>
                  <a:gd name="T105" fmla="*/ 81 h 122"/>
                  <a:gd name="T106" fmla="*/ 127 w 131"/>
                  <a:gd name="T107" fmla="*/ 81 h 122"/>
                  <a:gd name="T108" fmla="*/ 127 w 131"/>
                  <a:gd name="T109" fmla="*/ 81 h 122"/>
                  <a:gd name="T110" fmla="*/ 118 w 131"/>
                  <a:gd name="T111" fmla="*/ 86 h 122"/>
                  <a:gd name="T112" fmla="*/ 118 w 131"/>
                  <a:gd name="T113" fmla="*/ 95 h 122"/>
                  <a:gd name="T114" fmla="*/ 122 w 131"/>
                  <a:gd name="T115" fmla="*/ 95 h 122"/>
                  <a:gd name="T116" fmla="*/ 127 w 131"/>
                  <a:gd name="T117" fmla="*/ 95 h 122"/>
                  <a:gd name="T118" fmla="*/ 131 w 131"/>
                  <a:gd name="T119" fmla="*/ 9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122">
                    <a:moveTo>
                      <a:pt x="131" y="100"/>
                    </a:moveTo>
                    <a:lnTo>
                      <a:pt x="131" y="100"/>
                    </a:lnTo>
                    <a:lnTo>
                      <a:pt x="131" y="100"/>
                    </a:lnTo>
                    <a:lnTo>
                      <a:pt x="131" y="100"/>
                    </a:lnTo>
                    <a:lnTo>
                      <a:pt x="131" y="100"/>
                    </a:lnTo>
                    <a:lnTo>
                      <a:pt x="127" y="100"/>
                    </a:lnTo>
                    <a:lnTo>
                      <a:pt x="122" y="100"/>
                    </a:lnTo>
                    <a:lnTo>
                      <a:pt x="122" y="104"/>
                    </a:lnTo>
                    <a:lnTo>
                      <a:pt x="122" y="104"/>
                    </a:lnTo>
                    <a:lnTo>
                      <a:pt x="122" y="104"/>
                    </a:lnTo>
                    <a:lnTo>
                      <a:pt x="122" y="104"/>
                    </a:lnTo>
                    <a:lnTo>
                      <a:pt x="122" y="109"/>
                    </a:lnTo>
                    <a:lnTo>
                      <a:pt x="122" y="109"/>
                    </a:lnTo>
                    <a:lnTo>
                      <a:pt x="122" y="109"/>
                    </a:lnTo>
                    <a:lnTo>
                      <a:pt x="118" y="109"/>
                    </a:lnTo>
                    <a:lnTo>
                      <a:pt x="118" y="109"/>
                    </a:lnTo>
                    <a:lnTo>
                      <a:pt x="118" y="109"/>
                    </a:lnTo>
                    <a:lnTo>
                      <a:pt x="122" y="109"/>
                    </a:lnTo>
                    <a:lnTo>
                      <a:pt x="122" y="109"/>
                    </a:lnTo>
                    <a:lnTo>
                      <a:pt x="122" y="113"/>
                    </a:lnTo>
                    <a:lnTo>
                      <a:pt x="122" y="113"/>
                    </a:lnTo>
                    <a:lnTo>
                      <a:pt x="118" y="113"/>
                    </a:lnTo>
                    <a:lnTo>
                      <a:pt x="118" y="113"/>
                    </a:lnTo>
                    <a:lnTo>
                      <a:pt x="113" y="118"/>
                    </a:lnTo>
                    <a:lnTo>
                      <a:pt x="108" y="113"/>
                    </a:lnTo>
                    <a:lnTo>
                      <a:pt x="108" y="118"/>
                    </a:lnTo>
                    <a:lnTo>
                      <a:pt x="108" y="122"/>
                    </a:lnTo>
                    <a:lnTo>
                      <a:pt x="108" y="122"/>
                    </a:lnTo>
                    <a:lnTo>
                      <a:pt x="104" y="122"/>
                    </a:lnTo>
                    <a:lnTo>
                      <a:pt x="104" y="118"/>
                    </a:lnTo>
                    <a:lnTo>
                      <a:pt x="104" y="118"/>
                    </a:lnTo>
                    <a:lnTo>
                      <a:pt x="104" y="118"/>
                    </a:lnTo>
                    <a:lnTo>
                      <a:pt x="104" y="113"/>
                    </a:lnTo>
                    <a:lnTo>
                      <a:pt x="104" y="109"/>
                    </a:lnTo>
                    <a:lnTo>
                      <a:pt x="99" y="109"/>
                    </a:lnTo>
                    <a:lnTo>
                      <a:pt x="99" y="109"/>
                    </a:lnTo>
                    <a:lnTo>
                      <a:pt x="95" y="109"/>
                    </a:lnTo>
                    <a:lnTo>
                      <a:pt x="95" y="109"/>
                    </a:lnTo>
                    <a:lnTo>
                      <a:pt x="95" y="109"/>
                    </a:lnTo>
                    <a:lnTo>
                      <a:pt x="95" y="109"/>
                    </a:lnTo>
                    <a:lnTo>
                      <a:pt x="90" y="109"/>
                    </a:lnTo>
                    <a:lnTo>
                      <a:pt x="90" y="113"/>
                    </a:lnTo>
                    <a:lnTo>
                      <a:pt x="90" y="113"/>
                    </a:lnTo>
                    <a:lnTo>
                      <a:pt x="90" y="113"/>
                    </a:lnTo>
                    <a:lnTo>
                      <a:pt x="86" y="113"/>
                    </a:lnTo>
                    <a:lnTo>
                      <a:pt x="77" y="113"/>
                    </a:lnTo>
                    <a:lnTo>
                      <a:pt x="77" y="113"/>
                    </a:lnTo>
                    <a:lnTo>
                      <a:pt x="72" y="113"/>
                    </a:lnTo>
                    <a:lnTo>
                      <a:pt x="72" y="113"/>
                    </a:lnTo>
                    <a:lnTo>
                      <a:pt x="72" y="113"/>
                    </a:lnTo>
                    <a:lnTo>
                      <a:pt x="68" y="113"/>
                    </a:lnTo>
                    <a:lnTo>
                      <a:pt x="68" y="113"/>
                    </a:lnTo>
                    <a:lnTo>
                      <a:pt x="68" y="113"/>
                    </a:lnTo>
                    <a:lnTo>
                      <a:pt x="68" y="113"/>
                    </a:lnTo>
                    <a:lnTo>
                      <a:pt x="68" y="109"/>
                    </a:lnTo>
                    <a:lnTo>
                      <a:pt x="68" y="109"/>
                    </a:lnTo>
                    <a:lnTo>
                      <a:pt x="68" y="109"/>
                    </a:lnTo>
                    <a:lnTo>
                      <a:pt x="68" y="109"/>
                    </a:lnTo>
                    <a:lnTo>
                      <a:pt x="68" y="109"/>
                    </a:lnTo>
                    <a:lnTo>
                      <a:pt x="68" y="104"/>
                    </a:lnTo>
                    <a:lnTo>
                      <a:pt x="63" y="104"/>
                    </a:lnTo>
                    <a:lnTo>
                      <a:pt x="63" y="104"/>
                    </a:lnTo>
                    <a:lnTo>
                      <a:pt x="59" y="104"/>
                    </a:lnTo>
                    <a:lnTo>
                      <a:pt x="59" y="104"/>
                    </a:lnTo>
                    <a:lnTo>
                      <a:pt x="54" y="104"/>
                    </a:lnTo>
                    <a:lnTo>
                      <a:pt x="54" y="104"/>
                    </a:lnTo>
                    <a:lnTo>
                      <a:pt x="49" y="104"/>
                    </a:lnTo>
                    <a:lnTo>
                      <a:pt x="49" y="104"/>
                    </a:lnTo>
                    <a:lnTo>
                      <a:pt x="45" y="95"/>
                    </a:lnTo>
                    <a:lnTo>
                      <a:pt x="40" y="90"/>
                    </a:lnTo>
                    <a:lnTo>
                      <a:pt x="40" y="90"/>
                    </a:lnTo>
                    <a:lnTo>
                      <a:pt x="40" y="86"/>
                    </a:lnTo>
                    <a:lnTo>
                      <a:pt x="40" y="86"/>
                    </a:lnTo>
                    <a:lnTo>
                      <a:pt x="40" y="81"/>
                    </a:lnTo>
                    <a:lnTo>
                      <a:pt x="40" y="77"/>
                    </a:lnTo>
                    <a:lnTo>
                      <a:pt x="40" y="77"/>
                    </a:lnTo>
                    <a:lnTo>
                      <a:pt x="40" y="72"/>
                    </a:lnTo>
                    <a:lnTo>
                      <a:pt x="36" y="72"/>
                    </a:lnTo>
                    <a:lnTo>
                      <a:pt x="36" y="68"/>
                    </a:lnTo>
                    <a:lnTo>
                      <a:pt x="31" y="63"/>
                    </a:lnTo>
                    <a:lnTo>
                      <a:pt x="31" y="59"/>
                    </a:lnTo>
                    <a:lnTo>
                      <a:pt x="27" y="59"/>
                    </a:lnTo>
                    <a:lnTo>
                      <a:pt x="22" y="54"/>
                    </a:lnTo>
                    <a:lnTo>
                      <a:pt x="22" y="54"/>
                    </a:lnTo>
                    <a:lnTo>
                      <a:pt x="22" y="54"/>
                    </a:lnTo>
                    <a:lnTo>
                      <a:pt x="18" y="54"/>
                    </a:lnTo>
                    <a:lnTo>
                      <a:pt x="13" y="54"/>
                    </a:lnTo>
                    <a:lnTo>
                      <a:pt x="13" y="59"/>
                    </a:lnTo>
                    <a:lnTo>
                      <a:pt x="13" y="59"/>
                    </a:lnTo>
                    <a:lnTo>
                      <a:pt x="13" y="59"/>
                    </a:lnTo>
                    <a:lnTo>
                      <a:pt x="18" y="63"/>
                    </a:lnTo>
                    <a:lnTo>
                      <a:pt x="18" y="63"/>
                    </a:lnTo>
                    <a:lnTo>
                      <a:pt x="18" y="68"/>
                    </a:lnTo>
                    <a:lnTo>
                      <a:pt x="18" y="68"/>
                    </a:lnTo>
                    <a:lnTo>
                      <a:pt x="18" y="72"/>
                    </a:lnTo>
                    <a:lnTo>
                      <a:pt x="13" y="72"/>
                    </a:lnTo>
                    <a:lnTo>
                      <a:pt x="13" y="72"/>
                    </a:lnTo>
                    <a:lnTo>
                      <a:pt x="9" y="72"/>
                    </a:lnTo>
                    <a:lnTo>
                      <a:pt x="4" y="68"/>
                    </a:lnTo>
                    <a:lnTo>
                      <a:pt x="0" y="63"/>
                    </a:lnTo>
                    <a:lnTo>
                      <a:pt x="0" y="54"/>
                    </a:lnTo>
                    <a:lnTo>
                      <a:pt x="0" y="54"/>
                    </a:lnTo>
                    <a:lnTo>
                      <a:pt x="0" y="45"/>
                    </a:lnTo>
                    <a:lnTo>
                      <a:pt x="0" y="45"/>
                    </a:lnTo>
                    <a:lnTo>
                      <a:pt x="0" y="41"/>
                    </a:lnTo>
                    <a:lnTo>
                      <a:pt x="4" y="36"/>
                    </a:lnTo>
                    <a:lnTo>
                      <a:pt x="0" y="31"/>
                    </a:lnTo>
                    <a:lnTo>
                      <a:pt x="0" y="31"/>
                    </a:lnTo>
                    <a:lnTo>
                      <a:pt x="4" y="31"/>
                    </a:lnTo>
                    <a:lnTo>
                      <a:pt x="4" y="31"/>
                    </a:lnTo>
                    <a:lnTo>
                      <a:pt x="4" y="31"/>
                    </a:lnTo>
                    <a:lnTo>
                      <a:pt x="4" y="27"/>
                    </a:lnTo>
                    <a:lnTo>
                      <a:pt x="9" y="22"/>
                    </a:lnTo>
                    <a:lnTo>
                      <a:pt x="9" y="22"/>
                    </a:lnTo>
                    <a:lnTo>
                      <a:pt x="13" y="18"/>
                    </a:lnTo>
                    <a:lnTo>
                      <a:pt x="13" y="18"/>
                    </a:lnTo>
                    <a:lnTo>
                      <a:pt x="13" y="18"/>
                    </a:lnTo>
                    <a:lnTo>
                      <a:pt x="18" y="13"/>
                    </a:lnTo>
                    <a:lnTo>
                      <a:pt x="18" y="13"/>
                    </a:lnTo>
                    <a:lnTo>
                      <a:pt x="22" y="13"/>
                    </a:lnTo>
                    <a:lnTo>
                      <a:pt x="22" y="13"/>
                    </a:lnTo>
                    <a:lnTo>
                      <a:pt x="27" y="13"/>
                    </a:lnTo>
                    <a:lnTo>
                      <a:pt x="36" y="18"/>
                    </a:lnTo>
                    <a:lnTo>
                      <a:pt x="36" y="18"/>
                    </a:lnTo>
                    <a:lnTo>
                      <a:pt x="36" y="18"/>
                    </a:lnTo>
                    <a:lnTo>
                      <a:pt x="40" y="13"/>
                    </a:lnTo>
                    <a:lnTo>
                      <a:pt x="40" y="13"/>
                    </a:lnTo>
                    <a:lnTo>
                      <a:pt x="40" y="13"/>
                    </a:lnTo>
                    <a:lnTo>
                      <a:pt x="40" y="13"/>
                    </a:lnTo>
                    <a:lnTo>
                      <a:pt x="40" y="9"/>
                    </a:lnTo>
                    <a:lnTo>
                      <a:pt x="40" y="9"/>
                    </a:lnTo>
                    <a:lnTo>
                      <a:pt x="40" y="4"/>
                    </a:lnTo>
                    <a:lnTo>
                      <a:pt x="40" y="4"/>
                    </a:lnTo>
                    <a:lnTo>
                      <a:pt x="40" y="4"/>
                    </a:lnTo>
                    <a:lnTo>
                      <a:pt x="45" y="4"/>
                    </a:lnTo>
                    <a:lnTo>
                      <a:pt x="45" y="4"/>
                    </a:lnTo>
                    <a:lnTo>
                      <a:pt x="45" y="4"/>
                    </a:lnTo>
                    <a:lnTo>
                      <a:pt x="45" y="4"/>
                    </a:lnTo>
                    <a:lnTo>
                      <a:pt x="54" y="9"/>
                    </a:lnTo>
                    <a:lnTo>
                      <a:pt x="59" y="9"/>
                    </a:lnTo>
                    <a:lnTo>
                      <a:pt x="63" y="9"/>
                    </a:lnTo>
                    <a:lnTo>
                      <a:pt x="68" y="9"/>
                    </a:lnTo>
                    <a:lnTo>
                      <a:pt x="72" y="9"/>
                    </a:lnTo>
                    <a:lnTo>
                      <a:pt x="72" y="9"/>
                    </a:lnTo>
                    <a:lnTo>
                      <a:pt x="77" y="4"/>
                    </a:lnTo>
                    <a:lnTo>
                      <a:pt x="77" y="0"/>
                    </a:lnTo>
                    <a:lnTo>
                      <a:pt x="77" y="0"/>
                    </a:lnTo>
                    <a:lnTo>
                      <a:pt x="81" y="0"/>
                    </a:lnTo>
                    <a:lnTo>
                      <a:pt x="86" y="0"/>
                    </a:lnTo>
                    <a:lnTo>
                      <a:pt x="86" y="0"/>
                    </a:lnTo>
                    <a:lnTo>
                      <a:pt x="86" y="0"/>
                    </a:lnTo>
                    <a:lnTo>
                      <a:pt x="90" y="0"/>
                    </a:lnTo>
                    <a:lnTo>
                      <a:pt x="90" y="0"/>
                    </a:lnTo>
                    <a:lnTo>
                      <a:pt x="95" y="0"/>
                    </a:lnTo>
                    <a:lnTo>
                      <a:pt x="95" y="4"/>
                    </a:lnTo>
                    <a:lnTo>
                      <a:pt x="99" y="13"/>
                    </a:lnTo>
                    <a:lnTo>
                      <a:pt x="104" y="13"/>
                    </a:lnTo>
                    <a:lnTo>
                      <a:pt x="104" y="18"/>
                    </a:lnTo>
                    <a:lnTo>
                      <a:pt x="99" y="31"/>
                    </a:lnTo>
                    <a:lnTo>
                      <a:pt x="99" y="31"/>
                    </a:lnTo>
                    <a:lnTo>
                      <a:pt x="95" y="31"/>
                    </a:lnTo>
                    <a:lnTo>
                      <a:pt x="95" y="31"/>
                    </a:lnTo>
                    <a:lnTo>
                      <a:pt x="90" y="31"/>
                    </a:lnTo>
                    <a:lnTo>
                      <a:pt x="90" y="31"/>
                    </a:lnTo>
                    <a:lnTo>
                      <a:pt x="90" y="36"/>
                    </a:lnTo>
                    <a:lnTo>
                      <a:pt x="90" y="36"/>
                    </a:lnTo>
                    <a:lnTo>
                      <a:pt x="90" y="36"/>
                    </a:lnTo>
                    <a:lnTo>
                      <a:pt x="86" y="36"/>
                    </a:lnTo>
                    <a:lnTo>
                      <a:pt x="86" y="36"/>
                    </a:lnTo>
                    <a:lnTo>
                      <a:pt x="86" y="41"/>
                    </a:lnTo>
                    <a:lnTo>
                      <a:pt x="81" y="41"/>
                    </a:lnTo>
                    <a:lnTo>
                      <a:pt x="81" y="41"/>
                    </a:lnTo>
                    <a:lnTo>
                      <a:pt x="81" y="41"/>
                    </a:lnTo>
                    <a:lnTo>
                      <a:pt x="81" y="41"/>
                    </a:lnTo>
                    <a:lnTo>
                      <a:pt x="77" y="41"/>
                    </a:lnTo>
                    <a:lnTo>
                      <a:pt x="77" y="41"/>
                    </a:lnTo>
                    <a:lnTo>
                      <a:pt x="77" y="41"/>
                    </a:lnTo>
                    <a:lnTo>
                      <a:pt x="77" y="50"/>
                    </a:lnTo>
                    <a:lnTo>
                      <a:pt x="77" y="50"/>
                    </a:lnTo>
                    <a:lnTo>
                      <a:pt x="77" y="50"/>
                    </a:lnTo>
                    <a:lnTo>
                      <a:pt x="81" y="54"/>
                    </a:lnTo>
                    <a:lnTo>
                      <a:pt x="95" y="54"/>
                    </a:lnTo>
                    <a:lnTo>
                      <a:pt x="99" y="54"/>
                    </a:lnTo>
                    <a:lnTo>
                      <a:pt x="108" y="59"/>
                    </a:lnTo>
                    <a:lnTo>
                      <a:pt x="113" y="59"/>
                    </a:lnTo>
                    <a:lnTo>
                      <a:pt x="113" y="54"/>
                    </a:lnTo>
                    <a:lnTo>
                      <a:pt x="118" y="54"/>
                    </a:lnTo>
                    <a:lnTo>
                      <a:pt x="113" y="59"/>
                    </a:lnTo>
                    <a:lnTo>
                      <a:pt x="113" y="63"/>
                    </a:lnTo>
                    <a:lnTo>
                      <a:pt x="113" y="63"/>
                    </a:lnTo>
                    <a:lnTo>
                      <a:pt x="113" y="63"/>
                    </a:lnTo>
                    <a:lnTo>
                      <a:pt x="113" y="63"/>
                    </a:lnTo>
                    <a:lnTo>
                      <a:pt x="108" y="63"/>
                    </a:lnTo>
                    <a:lnTo>
                      <a:pt x="108" y="68"/>
                    </a:lnTo>
                    <a:lnTo>
                      <a:pt x="108" y="72"/>
                    </a:lnTo>
                    <a:lnTo>
                      <a:pt x="108" y="72"/>
                    </a:lnTo>
                    <a:lnTo>
                      <a:pt x="113" y="72"/>
                    </a:lnTo>
                    <a:lnTo>
                      <a:pt x="118" y="72"/>
                    </a:lnTo>
                    <a:lnTo>
                      <a:pt x="118" y="72"/>
                    </a:lnTo>
                    <a:lnTo>
                      <a:pt x="113" y="77"/>
                    </a:lnTo>
                    <a:lnTo>
                      <a:pt x="113" y="77"/>
                    </a:lnTo>
                    <a:lnTo>
                      <a:pt x="113" y="77"/>
                    </a:lnTo>
                    <a:lnTo>
                      <a:pt x="113" y="77"/>
                    </a:lnTo>
                    <a:lnTo>
                      <a:pt x="113" y="77"/>
                    </a:lnTo>
                    <a:lnTo>
                      <a:pt x="118" y="77"/>
                    </a:lnTo>
                    <a:lnTo>
                      <a:pt x="118" y="81"/>
                    </a:lnTo>
                    <a:lnTo>
                      <a:pt x="118" y="81"/>
                    </a:lnTo>
                    <a:lnTo>
                      <a:pt x="118" y="77"/>
                    </a:lnTo>
                    <a:lnTo>
                      <a:pt x="118" y="77"/>
                    </a:lnTo>
                    <a:lnTo>
                      <a:pt x="122" y="77"/>
                    </a:lnTo>
                    <a:lnTo>
                      <a:pt x="122" y="77"/>
                    </a:lnTo>
                    <a:lnTo>
                      <a:pt x="122" y="81"/>
                    </a:lnTo>
                    <a:lnTo>
                      <a:pt x="122" y="81"/>
                    </a:lnTo>
                    <a:lnTo>
                      <a:pt x="122" y="81"/>
                    </a:lnTo>
                    <a:lnTo>
                      <a:pt x="122" y="81"/>
                    </a:lnTo>
                    <a:lnTo>
                      <a:pt x="127" y="81"/>
                    </a:lnTo>
                    <a:lnTo>
                      <a:pt x="127" y="77"/>
                    </a:lnTo>
                    <a:lnTo>
                      <a:pt x="127" y="81"/>
                    </a:lnTo>
                    <a:lnTo>
                      <a:pt x="127" y="81"/>
                    </a:lnTo>
                    <a:lnTo>
                      <a:pt x="127" y="81"/>
                    </a:lnTo>
                    <a:lnTo>
                      <a:pt x="118" y="81"/>
                    </a:lnTo>
                    <a:lnTo>
                      <a:pt x="118" y="86"/>
                    </a:lnTo>
                    <a:lnTo>
                      <a:pt x="118" y="86"/>
                    </a:lnTo>
                    <a:lnTo>
                      <a:pt x="118" y="86"/>
                    </a:lnTo>
                    <a:lnTo>
                      <a:pt x="113" y="90"/>
                    </a:lnTo>
                    <a:lnTo>
                      <a:pt x="113" y="90"/>
                    </a:lnTo>
                    <a:lnTo>
                      <a:pt x="118" y="95"/>
                    </a:lnTo>
                    <a:lnTo>
                      <a:pt x="118" y="95"/>
                    </a:lnTo>
                    <a:lnTo>
                      <a:pt x="122" y="95"/>
                    </a:lnTo>
                    <a:lnTo>
                      <a:pt x="122" y="95"/>
                    </a:lnTo>
                    <a:lnTo>
                      <a:pt x="122" y="95"/>
                    </a:lnTo>
                    <a:lnTo>
                      <a:pt x="122" y="95"/>
                    </a:lnTo>
                    <a:lnTo>
                      <a:pt x="122" y="95"/>
                    </a:lnTo>
                    <a:lnTo>
                      <a:pt x="122" y="95"/>
                    </a:lnTo>
                    <a:lnTo>
                      <a:pt x="127" y="95"/>
                    </a:lnTo>
                    <a:lnTo>
                      <a:pt x="127" y="95"/>
                    </a:lnTo>
                    <a:lnTo>
                      <a:pt x="127" y="100"/>
                    </a:lnTo>
                    <a:lnTo>
                      <a:pt x="127" y="100"/>
                    </a:lnTo>
                    <a:lnTo>
                      <a:pt x="131" y="95"/>
                    </a:lnTo>
                    <a:lnTo>
                      <a:pt x="131" y="95"/>
                    </a:lnTo>
                    <a:lnTo>
                      <a:pt x="131" y="10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5" name="Freeform 23"/>
              <p:cNvSpPr>
                <a:spLocks/>
              </p:cNvSpPr>
              <p:nvPr/>
            </p:nvSpPr>
            <p:spPr bwMode="auto">
              <a:xfrm>
                <a:off x="2290763" y="2924175"/>
                <a:ext cx="185738" cy="136525"/>
              </a:xfrm>
              <a:custGeom>
                <a:avLst/>
                <a:gdLst>
                  <a:gd name="T0" fmla="*/ 117 w 117"/>
                  <a:gd name="T1" fmla="*/ 54 h 86"/>
                  <a:gd name="T2" fmla="*/ 113 w 117"/>
                  <a:gd name="T3" fmla="*/ 54 h 86"/>
                  <a:gd name="T4" fmla="*/ 108 w 117"/>
                  <a:gd name="T5" fmla="*/ 59 h 86"/>
                  <a:gd name="T6" fmla="*/ 99 w 117"/>
                  <a:gd name="T7" fmla="*/ 63 h 86"/>
                  <a:gd name="T8" fmla="*/ 77 w 117"/>
                  <a:gd name="T9" fmla="*/ 72 h 86"/>
                  <a:gd name="T10" fmla="*/ 77 w 117"/>
                  <a:gd name="T11" fmla="*/ 77 h 86"/>
                  <a:gd name="T12" fmla="*/ 72 w 117"/>
                  <a:gd name="T13" fmla="*/ 82 h 86"/>
                  <a:gd name="T14" fmla="*/ 68 w 117"/>
                  <a:gd name="T15" fmla="*/ 86 h 86"/>
                  <a:gd name="T16" fmla="*/ 68 w 117"/>
                  <a:gd name="T17" fmla="*/ 86 h 86"/>
                  <a:gd name="T18" fmla="*/ 59 w 117"/>
                  <a:gd name="T19" fmla="*/ 86 h 86"/>
                  <a:gd name="T20" fmla="*/ 54 w 117"/>
                  <a:gd name="T21" fmla="*/ 77 h 86"/>
                  <a:gd name="T22" fmla="*/ 54 w 117"/>
                  <a:gd name="T23" fmla="*/ 72 h 86"/>
                  <a:gd name="T24" fmla="*/ 49 w 117"/>
                  <a:gd name="T25" fmla="*/ 68 h 86"/>
                  <a:gd name="T26" fmla="*/ 40 w 117"/>
                  <a:gd name="T27" fmla="*/ 63 h 86"/>
                  <a:gd name="T28" fmla="*/ 40 w 117"/>
                  <a:gd name="T29" fmla="*/ 54 h 86"/>
                  <a:gd name="T30" fmla="*/ 40 w 117"/>
                  <a:gd name="T31" fmla="*/ 50 h 86"/>
                  <a:gd name="T32" fmla="*/ 31 w 117"/>
                  <a:gd name="T33" fmla="*/ 50 h 86"/>
                  <a:gd name="T34" fmla="*/ 27 w 117"/>
                  <a:gd name="T35" fmla="*/ 50 h 86"/>
                  <a:gd name="T36" fmla="*/ 18 w 117"/>
                  <a:gd name="T37" fmla="*/ 45 h 86"/>
                  <a:gd name="T38" fmla="*/ 9 w 117"/>
                  <a:gd name="T39" fmla="*/ 45 h 86"/>
                  <a:gd name="T40" fmla="*/ 0 w 117"/>
                  <a:gd name="T41" fmla="*/ 36 h 86"/>
                  <a:gd name="T42" fmla="*/ 9 w 117"/>
                  <a:gd name="T43" fmla="*/ 18 h 86"/>
                  <a:gd name="T44" fmla="*/ 13 w 117"/>
                  <a:gd name="T45" fmla="*/ 14 h 86"/>
                  <a:gd name="T46" fmla="*/ 18 w 117"/>
                  <a:gd name="T47" fmla="*/ 14 h 86"/>
                  <a:gd name="T48" fmla="*/ 27 w 117"/>
                  <a:gd name="T49" fmla="*/ 9 h 86"/>
                  <a:gd name="T50" fmla="*/ 31 w 117"/>
                  <a:gd name="T51" fmla="*/ 14 h 86"/>
                  <a:gd name="T52" fmla="*/ 36 w 117"/>
                  <a:gd name="T53" fmla="*/ 14 h 86"/>
                  <a:gd name="T54" fmla="*/ 45 w 117"/>
                  <a:gd name="T55" fmla="*/ 14 h 86"/>
                  <a:gd name="T56" fmla="*/ 54 w 117"/>
                  <a:gd name="T57" fmla="*/ 9 h 86"/>
                  <a:gd name="T58" fmla="*/ 59 w 117"/>
                  <a:gd name="T59" fmla="*/ 4 h 86"/>
                  <a:gd name="T60" fmla="*/ 81 w 117"/>
                  <a:gd name="T61" fmla="*/ 9 h 86"/>
                  <a:gd name="T62" fmla="*/ 86 w 117"/>
                  <a:gd name="T63" fmla="*/ 4 h 86"/>
                  <a:gd name="T64" fmla="*/ 104 w 117"/>
                  <a:gd name="T65" fmla="*/ 0 h 86"/>
                  <a:gd name="T66" fmla="*/ 108 w 117"/>
                  <a:gd name="T67" fmla="*/ 0 h 86"/>
                  <a:gd name="T68" fmla="*/ 108 w 117"/>
                  <a:gd name="T69" fmla="*/ 4 h 86"/>
                  <a:gd name="T70" fmla="*/ 113 w 117"/>
                  <a:gd name="T71" fmla="*/ 0 h 86"/>
                  <a:gd name="T72" fmla="*/ 108 w 117"/>
                  <a:gd name="T73" fmla="*/ 4 h 86"/>
                  <a:gd name="T74" fmla="*/ 108 w 117"/>
                  <a:gd name="T75" fmla="*/ 4 h 86"/>
                  <a:gd name="T76" fmla="*/ 108 w 117"/>
                  <a:gd name="T77" fmla="*/ 9 h 86"/>
                  <a:gd name="T78" fmla="*/ 108 w 117"/>
                  <a:gd name="T79" fmla="*/ 14 h 86"/>
                  <a:gd name="T80" fmla="*/ 104 w 117"/>
                  <a:gd name="T81" fmla="*/ 23 h 86"/>
                  <a:gd name="T82" fmla="*/ 104 w 117"/>
                  <a:gd name="T83" fmla="*/ 23 h 86"/>
                  <a:gd name="T84" fmla="*/ 104 w 117"/>
                  <a:gd name="T85" fmla="*/ 32 h 86"/>
                  <a:gd name="T86" fmla="*/ 108 w 117"/>
                  <a:gd name="T87" fmla="*/ 32 h 86"/>
                  <a:gd name="T88" fmla="*/ 113 w 117"/>
                  <a:gd name="T89" fmla="*/ 41 h 86"/>
                  <a:gd name="T90" fmla="*/ 113 w 117"/>
                  <a:gd name="T91" fmla="*/ 45 h 86"/>
                  <a:gd name="T92" fmla="*/ 108 w 117"/>
                  <a:gd name="T93" fmla="*/ 50 h 86"/>
                  <a:gd name="T94" fmla="*/ 113 w 117"/>
                  <a:gd name="T95" fmla="*/ 50 h 86"/>
                  <a:gd name="T96" fmla="*/ 113 w 117"/>
                  <a:gd name="T97" fmla="*/ 5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86">
                    <a:moveTo>
                      <a:pt x="117" y="54"/>
                    </a:moveTo>
                    <a:lnTo>
                      <a:pt x="117" y="54"/>
                    </a:lnTo>
                    <a:lnTo>
                      <a:pt x="117" y="54"/>
                    </a:lnTo>
                    <a:lnTo>
                      <a:pt x="117" y="50"/>
                    </a:lnTo>
                    <a:lnTo>
                      <a:pt x="117" y="54"/>
                    </a:lnTo>
                    <a:lnTo>
                      <a:pt x="113" y="54"/>
                    </a:lnTo>
                    <a:lnTo>
                      <a:pt x="108" y="54"/>
                    </a:lnTo>
                    <a:lnTo>
                      <a:pt x="108" y="59"/>
                    </a:lnTo>
                    <a:lnTo>
                      <a:pt x="108" y="59"/>
                    </a:lnTo>
                    <a:lnTo>
                      <a:pt x="104" y="59"/>
                    </a:lnTo>
                    <a:lnTo>
                      <a:pt x="99" y="63"/>
                    </a:lnTo>
                    <a:lnTo>
                      <a:pt x="99" y="63"/>
                    </a:lnTo>
                    <a:lnTo>
                      <a:pt x="95" y="63"/>
                    </a:lnTo>
                    <a:lnTo>
                      <a:pt x="86" y="68"/>
                    </a:lnTo>
                    <a:lnTo>
                      <a:pt x="77" y="72"/>
                    </a:lnTo>
                    <a:lnTo>
                      <a:pt x="77" y="77"/>
                    </a:lnTo>
                    <a:lnTo>
                      <a:pt x="77" y="77"/>
                    </a:lnTo>
                    <a:lnTo>
                      <a:pt x="77" y="77"/>
                    </a:lnTo>
                    <a:lnTo>
                      <a:pt x="77" y="82"/>
                    </a:lnTo>
                    <a:lnTo>
                      <a:pt x="72" y="82"/>
                    </a:lnTo>
                    <a:lnTo>
                      <a:pt x="72" y="82"/>
                    </a:lnTo>
                    <a:lnTo>
                      <a:pt x="72" y="82"/>
                    </a:lnTo>
                    <a:lnTo>
                      <a:pt x="72" y="82"/>
                    </a:lnTo>
                    <a:lnTo>
                      <a:pt x="68" y="86"/>
                    </a:lnTo>
                    <a:lnTo>
                      <a:pt x="68" y="86"/>
                    </a:lnTo>
                    <a:lnTo>
                      <a:pt x="68" y="86"/>
                    </a:lnTo>
                    <a:lnTo>
                      <a:pt x="68" y="86"/>
                    </a:lnTo>
                    <a:lnTo>
                      <a:pt x="63" y="86"/>
                    </a:lnTo>
                    <a:lnTo>
                      <a:pt x="59" y="86"/>
                    </a:lnTo>
                    <a:lnTo>
                      <a:pt x="59" y="86"/>
                    </a:lnTo>
                    <a:lnTo>
                      <a:pt x="54" y="82"/>
                    </a:lnTo>
                    <a:lnTo>
                      <a:pt x="54" y="82"/>
                    </a:lnTo>
                    <a:lnTo>
                      <a:pt x="54" y="77"/>
                    </a:lnTo>
                    <a:lnTo>
                      <a:pt x="54" y="72"/>
                    </a:lnTo>
                    <a:lnTo>
                      <a:pt x="54" y="72"/>
                    </a:lnTo>
                    <a:lnTo>
                      <a:pt x="54" y="72"/>
                    </a:lnTo>
                    <a:lnTo>
                      <a:pt x="54" y="68"/>
                    </a:lnTo>
                    <a:lnTo>
                      <a:pt x="54" y="68"/>
                    </a:lnTo>
                    <a:lnTo>
                      <a:pt x="49" y="68"/>
                    </a:lnTo>
                    <a:lnTo>
                      <a:pt x="45" y="68"/>
                    </a:lnTo>
                    <a:lnTo>
                      <a:pt x="45" y="68"/>
                    </a:lnTo>
                    <a:lnTo>
                      <a:pt x="40" y="63"/>
                    </a:lnTo>
                    <a:lnTo>
                      <a:pt x="40" y="59"/>
                    </a:lnTo>
                    <a:lnTo>
                      <a:pt x="40" y="54"/>
                    </a:lnTo>
                    <a:lnTo>
                      <a:pt x="40" y="54"/>
                    </a:lnTo>
                    <a:lnTo>
                      <a:pt x="40" y="54"/>
                    </a:lnTo>
                    <a:lnTo>
                      <a:pt x="40" y="50"/>
                    </a:lnTo>
                    <a:lnTo>
                      <a:pt x="40" y="50"/>
                    </a:lnTo>
                    <a:lnTo>
                      <a:pt x="36" y="45"/>
                    </a:lnTo>
                    <a:lnTo>
                      <a:pt x="31" y="50"/>
                    </a:lnTo>
                    <a:lnTo>
                      <a:pt x="31" y="50"/>
                    </a:lnTo>
                    <a:lnTo>
                      <a:pt x="31" y="50"/>
                    </a:lnTo>
                    <a:lnTo>
                      <a:pt x="27" y="50"/>
                    </a:lnTo>
                    <a:lnTo>
                      <a:pt x="27" y="50"/>
                    </a:lnTo>
                    <a:lnTo>
                      <a:pt x="22" y="50"/>
                    </a:lnTo>
                    <a:lnTo>
                      <a:pt x="18" y="45"/>
                    </a:lnTo>
                    <a:lnTo>
                      <a:pt x="18" y="45"/>
                    </a:lnTo>
                    <a:lnTo>
                      <a:pt x="13" y="45"/>
                    </a:lnTo>
                    <a:lnTo>
                      <a:pt x="13" y="45"/>
                    </a:lnTo>
                    <a:lnTo>
                      <a:pt x="9" y="45"/>
                    </a:lnTo>
                    <a:lnTo>
                      <a:pt x="0" y="41"/>
                    </a:lnTo>
                    <a:lnTo>
                      <a:pt x="0" y="36"/>
                    </a:lnTo>
                    <a:lnTo>
                      <a:pt x="0" y="36"/>
                    </a:lnTo>
                    <a:lnTo>
                      <a:pt x="4" y="32"/>
                    </a:lnTo>
                    <a:lnTo>
                      <a:pt x="0" y="23"/>
                    </a:lnTo>
                    <a:lnTo>
                      <a:pt x="9" y="18"/>
                    </a:lnTo>
                    <a:lnTo>
                      <a:pt x="9" y="18"/>
                    </a:lnTo>
                    <a:lnTo>
                      <a:pt x="9" y="18"/>
                    </a:lnTo>
                    <a:lnTo>
                      <a:pt x="13" y="14"/>
                    </a:lnTo>
                    <a:lnTo>
                      <a:pt x="13" y="14"/>
                    </a:lnTo>
                    <a:lnTo>
                      <a:pt x="18" y="14"/>
                    </a:lnTo>
                    <a:lnTo>
                      <a:pt x="18" y="14"/>
                    </a:lnTo>
                    <a:lnTo>
                      <a:pt x="18" y="14"/>
                    </a:lnTo>
                    <a:lnTo>
                      <a:pt x="22" y="14"/>
                    </a:lnTo>
                    <a:lnTo>
                      <a:pt x="27" y="9"/>
                    </a:lnTo>
                    <a:lnTo>
                      <a:pt x="31" y="14"/>
                    </a:lnTo>
                    <a:lnTo>
                      <a:pt x="31" y="14"/>
                    </a:lnTo>
                    <a:lnTo>
                      <a:pt x="31" y="14"/>
                    </a:lnTo>
                    <a:lnTo>
                      <a:pt x="36" y="14"/>
                    </a:lnTo>
                    <a:lnTo>
                      <a:pt x="36" y="14"/>
                    </a:lnTo>
                    <a:lnTo>
                      <a:pt x="36" y="14"/>
                    </a:lnTo>
                    <a:lnTo>
                      <a:pt x="40" y="14"/>
                    </a:lnTo>
                    <a:lnTo>
                      <a:pt x="45" y="14"/>
                    </a:lnTo>
                    <a:lnTo>
                      <a:pt x="45" y="14"/>
                    </a:lnTo>
                    <a:lnTo>
                      <a:pt x="49" y="14"/>
                    </a:lnTo>
                    <a:lnTo>
                      <a:pt x="49" y="14"/>
                    </a:lnTo>
                    <a:lnTo>
                      <a:pt x="54" y="9"/>
                    </a:lnTo>
                    <a:lnTo>
                      <a:pt x="54" y="9"/>
                    </a:lnTo>
                    <a:lnTo>
                      <a:pt x="54" y="4"/>
                    </a:lnTo>
                    <a:lnTo>
                      <a:pt x="59" y="4"/>
                    </a:lnTo>
                    <a:lnTo>
                      <a:pt x="63" y="4"/>
                    </a:lnTo>
                    <a:lnTo>
                      <a:pt x="77" y="9"/>
                    </a:lnTo>
                    <a:lnTo>
                      <a:pt x="81" y="9"/>
                    </a:lnTo>
                    <a:lnTo>
                      <a:pt x="86" y="9"/>
                    </a:lnTo>
                    <a:lnTo>
                      <a:pt x="86" y="9"/>
                    </a:lnTo>
                    <a:lnTo>
                      <a:pt x="86" y="4"/>
                    </a:lnTo>
                    <a:lnTo>
                      <a:pt x="86" y="0"/>
                    </a:lnTo>
                    <a:lnTo>
                      <a:pt x="99" y="0"/>
                    </a:lnTo>
                    <a:lnTo>
                      <a:pt x="104" y="0"/>
                    </a:lnTo>
                    <a:lnTo>
                      <a:pt x="104" y="0"/>
                    </a:lnTo>
                    <a:lnTo>
                      <a:pt x="104" y="0"/>
                    </a:lnTo>
                    <a:lnTo>
                      <a:pt x="108" y="0"/>
                    </a:lnTo>
                    <a:lnTo>
                      <a:pt x="104" y="0"/>
                    </a:lnTo>
                    <a:lnTo>
                      <a:pt x="104" y="4"/>
                    </a:lnTo>
                    <a:lnTo>
                      <a:pt x="108" y="4"/>
                    </a:lnTo>
                    <a:lnTo>
                      <a:pt x="108" y="0"/>
                    </a:lnTo>
                    <a:lnTo>
                      <a:pt x="113" y="0"/>
                    </a:lnTo>
                    <a:lnTo>
                      <a:pt x="113" y="0"/>
                    </a:lnTo>
                    <a:lnTo>
                      <a:pt x="108" y="4"/>
                    </a:lnTo>
                    <a:lnTo>
                      <a:pt x="108" y="4"/>
                    </a:lnTo>
                    <a:lnTo>
                      <a:pt x="108" y="4"/>
                    </a:lnTo>
                    <a:lnTo>
                      <a:pt x="108" y="4"/>
                    </a:lnTo>
                    <a:lnTo>
                      <a:pt x="104" y="4"/>
                    </a:lnTo>
                    <a:lnTo>
                      <a:pt x="108" y="4"/>
                    </a:lnTo>
                    <a:lnTo>
                      <a:pt x="108" y="9"/>
                    </a:lnTo>
                    <a:lnTo>
                      <a:pt x="108" y="9"/>
                    </a:lnTo>
                    <a:lnTo>
                      <a:pt x="108" y="9"/>
                    </a:lnTo>
                    <a:lnTo>
                      <a:pt x="108" y="9"/>
                    </a:lnTo>
                    <a:lnTo>
                      <a:pt x="108" y="14"/>
                    </a:lnTo>
                    <a:lnTo>
                      <a:pt x="108" y="14"/>
                    </a:lnTo>
                    <a:lnTo>
                      <a:pt x="108" y="18"/>
                    </a:lnTo>
                    <a:lnTo>
                      <a:pt x="104" y="18"/>
                    </a:lnTo>
                    <a:lnTo>
                      <a:pt x="104" y="23"/>
                    </a:lnTo>
                    <a:lnTo>
                      <a:pt x="104" y="23"/>
                    </a:lnTo>
                    <a:lnTo>
                      <a:pt x="104" y="23"/>
                    </a:lnTo>
                    <a:lnTo>
                      <a:pt x="104" y="23"/>
                    </a:lnTo>
                    <a:lnTo>
                      <a:pt x="104" y="27"/>
                    </a:lnTo>
                    <a:lnTo>
                      <a:pt x="104" y="27"/>
                    </a:lnTo>
                    <a:lnTo>
                      <a:pt x="104" y="32"/>
                    </a:lnTo>
                    <a:lnTo>
                      <a:pt x="104" y="32"/>
                    </a:lnTo>
                    <a:lnTo>
                      <a:pt x="104" y="32"/>
                    </a:lnTo>
                    <a:lnTo>
                      <a:pt x="108" y="32"/>
                    </a:lnTo>
                    <a:lnTo>
                      <a:pt x="108" y="32"/>
                    </a:lnTo>
                    <a:lnTo>
                      <a:pt x="113" y="36"/>
                    </a:lnTo>
                    <a:lnTo>
                      <a:pt x="113" y="41"/>
                    </a:lnTo>
                    <a:lnTo>
                      <a:pt x="113" y="41"/>
                    </a:lnTo>
                    <a:lnTo>
                      <a:pt x="113" y="45"/>
                    </a:lnTo>
                    <a:lnTo>
                      <a:pt x="113" y="45"/>
                    </a:lnTo>
                    <a:lnTo>
                      <a:pt x="108" y="45"/>
                    </a:lnTo>
                    <a:lnTo>
                      <a:pt x="108" y="45"/>
                    </a:lnTo>
                    <a:lnTo>
                      <a:pt x="108" y="50"/>
                    </a:lnTo>
                    <a:lnTo>
                      <a:pt x="108" y="50"/>
                    </a:lnTo>
                    <a:lnTo>
                      <a:pt x="113" y="50"/>
                    </a:lnTo>
                    <a:lnTo>
                      <a:pt x="113" y="50"/>
                    </a:lnTo>
                    <a:lnTo>
                      <a:pt x="113" y="50"/>
                    </a:lnTo>
                    <a:lnTo>
                      <a:pt x="113" y="50"/>
                    </a:lnTo>
                    <a:lnTo>
                      <a:pt x="113" y="50"/>
                    </a:lnTo>
                    <a:lnTo>
                      <a:pt x="113" y="50"/>
                    </a:lnTo>
                    <a:lnTo>
                      <a:pt x="117" y="5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6" name="Freeform 24"/>
              <p:cNvSpPr>
                <a:spLocks/>
              </p:cNvSpPr>
              <p:nvPr/>
            </p:nvSpPr>
            <p:spPr bwMode="auto">
              <a:xfrm>
                <a:off x="2822576" y="2714625"/>
                <a:ext cx="187325" cy="166687"/>
              </a:xfrm>
              <a:custGeom>
                <a:avLst/>
                <a:gdLst>
                  <a:gd name="T0" fmla="*/ 82 w 118"/>
                  <a:gd name="T1" fmla="*/ 96 h 105"/>
                  <a:gd name="T2" fmla="*/ 37 w 118"/>
                  <a:gd name="T3" fmla="*/ 105 h 105"/>
                  <a:gd name="T4" fmla="*/ 37 w 118"/>
                  <a:gd name="T5" fmla="*/ 100 h 105"/>
                  <a:gd name="T6" fmla="*/ 41 w 118"/>
                  <a:gd name="T7" fmla="*/ 96 h 105"/>
                  <a:gd name="T8" fmla="*/ 46 w 118"/>
                  <a:gd name="T9" fmla="*/ 100 h 105"/>
                  <a:gd name="T10" fmla="*/ 50 w 118"/>
                  <a:gd name="T11" fmla="*/ 96 h 105"/>
                  <a:gd name="T12" fmla="*/ 64 w 118"/>
                  <a:gd name="T13" fmla="*/ 87 h 105"/>
                  <a:gd name="T14" fmla="*/ 68 w 118"/>
                  <a:gd name="T15" fmla="*/ 87 h 105"/>
                  <a:gd name="T16" fmla="*/ 68 w 118"/>
                  <a:gd name="T17" fmla="*/ 87 h 105"/>
                  <a:gd name="T18" fmla="*/ 68 w 118"/>
                  <a:gd name="T19" fmla="*/ 78 h 105"/>
                  <a:gd name="T20" fmla="*/ 59 w 118"/>
                  <a:gd name="T21" fmla="*/ 78 h 105"/>
                  <a:gd name="T22" fmla="*/ 55 w 118"/>
                  <a:gd name="T23" fmla="*/ 78 h 105"/>
                  <a:gd name="T24" fmla="*/ 46 w 118"/>
                  <a:gd name="T25" fmla="*/ 82 h 105"/>
                  <a:gd name="T26" fmla="*/ 37 w 118"/>
                  <a:gd name="T27" fmla="*/ 78 h 105"/>
                  <a:gd name="T28" fmla="*/ 32 w 118"/>
                  <a:gd name="T29" fmla="*/ 73 h 105"/>
                  <a:gd name="T30" fmla="*/ 32 w 118"/>
                  <a:gd name="T31" fmla="*/ 59 h 105"/>
                  <a:gd name="T32" fmla="*/ 23 w 118"/>
                  <a:gd name="T33" fmla="*/ 68 h 105"/>
                  <a:gd name="T34" fmla="*/ 27 w 118"/>
                  <a:gd name="T35" fmla="*/ 82 h 105"/>
                  <a:gd name="T36" fmla="*/ 27 w 118"/>
                  <a:gd name="T37" fmla="*/ 87 h 105"/>
                  <a:gd name="T38" fmla="*/ 18 w 118"/>
                  <a:gd name="T39" fmla="*/ 82 h 105"/>
                  <a:gd name="T40" fmla="*/ 18 w 118"/>
                  <a:gd name="T41" fmla="*/ 73 h 105"/>
                  <a:gd name="T42" fmla="*/ 14 w 118"/>
                  <a:gd name="T43" fmla="*/ 64 h 105"/>
                  <a:gd name="T44" fmla="*/ 14 w 118"/>
                  <a:gd name="T45" fmla="*/ 55 h 105"/>
                  <a:gd name="T46" fmla="*/ 23 w 118"/>
                  <a:gd name="T47" fmla="*/ 46 h 105"/>
                  <a:gd name="T48" fmla="*/ 23 w 118"/>
                  <a:gd name="T49" fmla="*/ 41 h 105"/>
                  <a:gd name="T50" fmla="*/ 18 w 118"/>
                  <a:gd name="T51" fmla="*/ 41 h 105"/>
                  <a:gd name="T52" fmla="*/ 14 w 118"/>
                  <a:gd name="T53" fmla="*/ 41 h 105"/>
                  <a:gd name="T54" fmla="*/ 5 w 118"/>
                  <a:gd name="T55" fmla="*/ 41 h 105"/>
                  <a:gd name="T56" fmla="*/ 0 w 118"/>
                  <a:gd name="T57" fmla="*/ 32 h 105"/>
                  <a:gd name="T58" fmla="*/ 9 w 118"/>
                  <a:gd name="T59" fmla="*/ 5 h 105"/>
                  <a:gd name="T60" fmla="*/ 14 w 118"/>
                  <a:gd name="T61" fmla="*/ 5 h 105"/>
                  <a:gd name="T62" fmla="*/ 18 w 118"/>
                  <a:gd name="T63" fmla="*/ 5 h 105"/>
                  <a:gd name="T64" fmla="*/ 27 w 118"/>
                  <a:gd name="T65" fmla="*/ 0 h 105"/>
                  <a:gd name="T66" fmla="*/ 37 w 118"/>
                  <a:gd name="T67" fmla="*/ 5 h 105"/>
                  <a:gd name="T68" fmla="*/ 37 w 118"/>
                  <a:gd name="T69" fmla="*/ 9 h 105"/>
                  <a:gd name="T70" fmla="*/ 41 w 118"/>
                  <a:gd name="T71" fmla="*/ 14 h 105"/>
                  <a:gd name="T72" fmla="*/ 46 w 118"/>
                  <a:gd name="T73" fmla="*/ 19 h 105"/>
                  <a:gd name="T74" fmla="*/ 55 w 118"/>
                  <a:gd name="T75" fmla="*/ 19 h 105"/>
                  <a:gd name="T76" fmla="*/ 68 w 118"/>
                  <a:gd name="T77" fmla="*/ 19 h 105"/>
                  <a:gd name="T78" fmla="*/ 77 w 118"/>
                  <a:gd name="T79" fmla="*/ 23 h 105"/>
                  <a:gd name="T80" fmla="*/ 86 w 118"/>
                  <a:gd name="T81" fmla="*/ 19 h 105"/>
                  <a:gd name="T82" fmla="*/ 95 w 118"/>
                  <a:gd name="T83" fmla="*/ 28 h 105"/>
                  <a:gd name="T84" fmla="*/ 100 w 118"/>
                  <a:gd name="T85" fmla="*/ 28 h 105"/>
                  <a:gd name="T86" fmla="*/ 114 w 118"/>
                  <a:gd name="T87" fmla="*/ 28 h 105"/>
                  <a:gd name="T88" fmla="*/ 118 w 118"/>
                  <a:gd name="T89" fmla="*/ 37 h 105"/>
                  <a:gd name="T90" fmla="*/ 105 w 118"/>
                  <a:gd name="T91" fmla="*/ 50 h 105"/>
                  <a:gd name="T92" fmla="*/ 100 w 118"/>
                  <a:gd name="T93" fmla="*/ 64 h 105"/>
                  <a:gd name="T94" fmla="*/ 95 w 118"/>
                  <a:gd name="T95" fmla="*/ 73 h 105"/>
                  <a:gd name="T96" fmla="*/ 86 w 118"/>
                  <a:gd name="T97" fmla="*/ 78 h 105"/>
                  <a:gd name="T98" fmla="*/ 82 w 118"/>
                  <a:gd name="T99" fmla="*/ 8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105">
                    <a:moveTo>
                      <a:pt x="82" y="91"/>
                    </a:moveTo>
                    <a:lnTo>
                      <a:pt x="82" y="91"/>
                    </a:lnTo>
                    <a:lnTo>
                      <a:pt x="82" y="91"/>
                    </a:lnTo>
                    <a:lnTo>
                      <a:pt x="82" y="96"/>
                    </a:lnTo>
                    <a:lnTo>
                      <a:pt x="77" y="96"/>
                    </a:lnTo>
                    <a:lnTo>
                      <a:pt x="68" y="96"/>
                    </a:lnTo>
                    <a:lnTo>
                      <a:pt x="46" y="105"/>
                    </a:lnTo>
                    <a:lnTo>
                      <a:pt x="37" y="105"/>
                    </a:lnTo>
                    <a:lnTo>
                      <a:pt x="37" y="105"/>
                    </a:lnTo>
                    <a:lnTo>
                      <a:pt x="37" y="105"/>
                    </a:lnTo>
                    <a:lnTo>
                      <a:pt x="32" y="100"/>
                    </a:lnTo>
                    <a:lnTo>
                      <a:pt x="37" y="100"/>
                    </a:lnTo>
                    <a:lnTo>
                      <a:pt x="37" y="100"/>
                    </a:lnTo>
                    <a:lnTo>
                      <a:pt x="37" y="100"/>
                    </a:lnTo>
                    <a:lnTo>
                      <a:pt x="41" y="96"/>
                    </a:lnTo>
                    <a:lnTo>
                      <a:pt x="41" y="96"/>
                    </a:lnTo>
                    <a:lnTo>
                      <a:pt x="41" y="96"/>
                    </a:lnTo>
                    <a:lnTo>
                      <a:pt x="41" y="96"/>
                    </a:lnTo>
                    <a:lnTo>
                      <a:pt x="46" y="96"/>
                    </a:lnTo>
                    <a:lnTo>
                      <a:pt x="46" y="100"/>
                    </a:lnTo>
                    <a:lnTo>
                      <a:pt x="46" y="96"/>
                    </a:lnTo>
                    <a:lnTo>
                      <a:pt x="46" y="96"/>
                    </a:lnTo>
                    <a:lnTo>
                      <a:pt x="50" y="96"/>
                    </a:lnTo>
                    <a:lnTo>
                      <a:pt x="50" y="96"/>
                    </a:lnTo>
                    <a:lnTo>
                      <a:pt x="55" y="91"/>
                    </a:lnTo>
                    <a:lnTo>
                      <a:pt x="59" y="91"/>
                    </a:lnTo>
                    <a:lnTo>
                      <a:pt x="59" y="91"/>
                    </a:lnTo>
                    <a:lnTo>
                      <a:pt x="64" y="87"/>
                    </a:lnTo>
                    <a:lnTo>
                      <a:pt x="68" y="87"/>
                    </a:lnTo>
                    <a:lnTo>
                      <a:pt x="68" y="87"/>
                    </a:lnTo>
                    <a:lnTo>
                      <a:pt x="68" y="87"/>
                    </a:lnTo>
                    <a:lnTo>
                      <a:pt x="68" y="87"/>
                    </a:lnTo>
                    <a:lnTo>
                      <a:pt x="68" y="87"/>
                    </a:lnTo>
                    <a:lnTo>
                      <a:pt x="68" y="87"/>
                    </a:lnTo>
                    <a:lnTo>
                      <a:pt x="68" y="87"/>
                    </a:lnTo>
                    <a:lnTo>
                      <a:pt x="68" y="87"/>
                    </a:lnTo>
                    <a:lnTo>
                      <a:pt x="68" y="87"/>
                    </a:lnTo>
                    <a:lnTo>
                      <a:pt x="68" y="82"/>
                    </a:lnTo>
                    <a:lnTo>
                      <a:pt x="68" y="82"/>
                    </a:lnTo>
                    <a:lnTo>
                      <a:pt x="68" y="78"/>
                    </a:lnTo>
                    <a:lnTo>
                      <a:pt x="68" y="78"/>
                    </a:lnTo>
                    <a:lnTo>
                      <a:pt x="64" y="73"/>
                    </a:lnTo>
                    <a:lnTo>
                      <a:pt x="59" y="78"/>
                    </a:lnTo>
                    <a:lnTo>
                      <a:pt x="59" y="78"/>
                    </a:lnTo>
                    <a:lnTo>
                      <a:pt x="59" y="78"/>
                    </a:lnTo>
                    <a:lnTo>
                      <a:pt x="55" y="78"/>
                    </a:lnTo>
                    <a:lnTo>
                      <a:pt x="55" y="78"/>
                    </a:lnTo>
                    <a:lnTo>
                      <a:pt x="55" y="78"/>
                    </a:lnTo>
                    <a:lnTo>
                      <a:pt x="55" y="78"/>
                    </a:lnTo>
                    <a:lnTo>
                      <a:pt x="50" y="78"/>
                    </a:lnTo>
                    <a:lnTo>
                      <a:pt x="50" y="82"/>
                    </a:lnTo>
                    <a:lnTo>
                      <a:pt x="46" y="82"/>
                    </a:lnTo>
                    <a:lnTo>
                      <a:pt x="46" y="78"/>
                    </a:lnTo>
                    <a:lnTo>
                      <a:pt x="46" y="78"/>
                    </a:lnTo>
                    <a:lnTo>
                      <a:pt x="41" y="82"/>
                    </a:lnTo>
                    <a:lnTo>
                      <a:pt x="37" y="78"/>
                    </a:lnTo>
                    <a:lnTo>
                      <a:pt x="37" y="82"/>
                    </a:lnTo>
                    <a:lnTo>
                      <a:pt x="37" y="78"/>
                    </a:lnTo>
                    <a:lnTo>
                      <a:pt x="32" y="78"/>
                    </a:lnTo>
                    <a:lnTo>
                      <a:pt x="32" y="73"/>
                    </a:lnTo>
                    <a:lnTo>
                      <a:pt x="32" y="73"/>
                    </a:lnTo>
                    <a:lnTo>
                      <a:pt x="32" y="73"/>
                    </a:lnTo>
                    <a:lnTo>
                      <a:pt x="32" y="64"/>
                    </a:lnTo>
                    <a:lnTo>
                      <a:pt x="32" y="59"/>
                    </a:lnTo>
                    <a:lnTo>
                      <a:pt x="27" y="59"/>
                    </a:lnTo>
                    <a:lnTo>
                      <a:pt x="27" y="64"/>
                    </a:lnTo>
                    <a:lnTo>
                      <a:pt x="27" y="68"/>
                    </a:lnTo>
                    <a:lnTo>
                      <a:pt x="23" y="68"/>
                    </a:lnTo>
                    <a:lnTo>
                      <a:pt x="23" y="73"/>
                    </a:lnTo>
                    <a:lnTo>
                      <a:pt x="23" y="78"/>
                    </a:lnTo>
                    <a:lnTo>
                      <a:pt x="23" y="78"/>
                    </a:lnTo>
                    <a:lnTo>
                      <a:pt x="27" y="82"/>
                    </a:lnTo>
                    <a:lnTo>
                      <a:pt x="27" y="87"/>
                    </a:lnTo>
                    <a:lnTo>
                      <a:pt x="27" y="87"/>
                    </a:lnTo>
                    <a:lnTo>
                      <a:pt x="27" y="91"/>
                    </a:lnTo>
                    <a:lnTo>
                      <a:pt x="27" y="87"/>
                    </a:lnTo>
                    <a:lnTo>
                      <a:pt x="23" y="87"/>
                    </a:lnTo>
                    <a:lnTo>
                      <a:pt x="18" y="82"/>
                    </a:lnTo>
                    <a:lnTo>
                      <a:pt x="18" y="82"/>
                    </a:lnTo>
                    <a:lnTo>
                      <a:pt x="18" y="82"/>
                    </a:lnTo>
                    <a:lnTo>
                      <a:pt x="18" y="78"/>
                    </a:lnTo>
                    <a:lnTo>
                      <a:pt x="18" y="78"/>
                    </a:lnTo>
                    <a:lnTo>
                      <a:pt x="18" y="73"/>
                    </a:lnTo>
                    <a:lnTo>
                      <a:pt x="18" y="73"/>
                    </a:lnTo>
                    <a:lnTo>
                      <a:pt x="18" y="68"/>
                    </a:lnTo>
                    <a:lnTo>
                      <a:pt x="18" y="68"/>
                    </a:lnTo>
                    <a:lnTo>
                      <a:pt x="14" y="68"/>
                    </a:lnTo>
                    <a:lnTo>
                      <a:pt x="14" y="64"/>
                    </a:lnTo>
                    <a:lnTo>
                      <a:pt x="14" y="59"/>
                    </a:lnTo>
                    <a:lnTo>
                      <a:pt x="14" y="59"/>
                    </a:lnTo>
                    <a:lnTo>
                      <a:pt x="14" y="55"/>
                    </a:lnTo>
                    <a:lnTo>
                      <a:pt x="14" y="55"/>
                    </a:lnTo>
                    <a:lnTo>
                      <a:pt x="18" y="50"/>
                    </a:lnTo>
                    <a:lnTo>
                      <a:pt x="18" y="50"/>
                    </a:lnTo>
                    <a:lnTo>
                      <a:pt x="23" y="46"/>
                    </a:lnTo>
                    <a:lnTo>
                      <a:pt x="23" y="46"/>
                    </a:lnTo>
                    <a:lnTo>
                      <a:pt x="23" y="46"/>
                    </a:lnTo>
                    <a:lnTo>
                      <a:pt x="23" y="41"/>
                    </a:lnTo>
                    <a:lnTo>
                      <a:pt x="23" y="37"/>
                    </a:lnTo>
                    <a:lnTo>
                      <a:pt x="23" y="41"/>
                    </a:lnTo>
                    <a:lnTo>
                      <a:pt x="18" y="41"/>
                    </a:lnTo>
                    <a:lnTo>
                      <a:pt x="18" y="41"/>
                    </a:lnTo>
                    <a:lnTo>
                      <a:pt x="18" y="41"/>
                    </a:lnTo>
                    <a:lnTo>
                      <a:pt x="18" y="41"/>
                    </a:lnTo>
                    <a:lnTo>
                      <a:pt x="18" y="37"/>
                    </a:lnTo>
                    <a:lnTo>
                      <a:pt x="14" y="41"/>
                    </a:lnTo>
                    <a:lnTo>
                      <a:pt x="14" y="41"/>
                    </a:lnTo>
                    <a:lnTo>
                      <a:pt x="14" y="41"/>
                    </a:lnTo>
                    <a:lnTo>
                      <a:pt x="9" y="46"/>
                    </a:lnTo>
                    <a:lnTo>
                      <a:pt x="5" y="46"/>
                    </a:lnTo>
                    <a:lnTo>
                      <a:pt x="5" y="41"/>
                    </a:lnTo>
                    <a:lnTo>
                      <a:pt x="5" y="41"/>
                    </a:lnTo>
                    <a:lnTo>
                      <a:pt x="0" y="37"/>
                    </a:lnTo>
                    <a:lnTo>
                      <a:pt x="0" y="37"/>
                    </a:lnTo>
                    <a:lnTo>
                      <a:pt x="0" y="32"/>
                    </a:lnTo>
                    <a:lnTo>
                      <a:pt x="0" y="32"/>
                    </a:lnTo>
                    <a:lnTo>
                      <a:pt x="0" y="23"/>
                    </a:lnTo>
                    <a:lnTo>
                      <a:pt x="0" y="19"/>
                    </a:lnTo>
                    <a:lnTo>
                      <a:pt x="5" y="9"/>
                    </a:lnTo>
                    <a:lnTo>
                      <a:pt x="9" y="5"/>
                    </a:lnTo>
                    <a:lnTo>
                      <a:pt x="9" y="5"/>
                    </a:lnTo>
                    <a:lnTo>
                      <a:pt x="9" y="5"/>
                    </a:lnTo>
                    <a:lnTo>
                      <a:pt x="9" y="5"/>
                    </a:lnTo>
                    <a:lnTo>
                      <a:pt x="14" y="5"/>
                    </a:lnTo>
                    <a:lnTo>
                      <a:pt x="14" y="5"/>
                    </a:lnTo>
                    <a:lnTo>
                      <a:pt x="14" y="5"/>
                    </a:lnTo>
                    <a:lnTo>
                      <a:pt x="18" y="5"/>
                    </a:lnTo>
                    <a:lnTo>
                      <a:pt x="18" y="5"/>
                    </a:lnTo>
                    <a:lnTo>
                      <a:pt x="23" y="0"/>
                    </a:lnTo>
                    <a:lnTo>
                      <a:pt x="27" y="0"/>
                    </a:lnTo>
                    <a:lnTo>
                      <a:pt x="27" y="0"/>
                    </a:lnTo>
                    <a:lnTo>
                      <a:pt x="27" y="0"/>
                    </a:lnTo>
                    <a:lnTo>
                      <a:pt x="32" y="0"/>
                    </a:lnTo>
                    <a:lnTo>
                      <a:pt x="32" y="5"/>
                    </a:lnTo>
                    <a:lnTo>
                      <a:pt x="37" y="5"/>
                    </a:lnTo>
                    <a:lnTo>
                      <a:pt x="37" y="5"/>
                    </a:lnTo>
                    <a:lnTo>
                      <a:pt x="37" y="5"/>
                    </a:lnTo>
                    <a:lnTo>
                      <a:pt x="37" y="9"/>
                    </a:lnTo>
                    <a:lnTo>
                      <a:pt x="37" y="9"/>
                    </a:lnTo>
                    <a:lnTo>
                      <a:pt x="37" y="9"/>
                    </a:lnTo>
                    <a:lnTo>
                      <a:pt x="41" y="9"/>
                    </a:lnTo>
                    <a:lnTo>
                      <a:pt x="41" y="9"/>
                    </a:lnTo>
                    <a:lnTo>
                      <a:pt x="41" y="14"/>
                    </a:lnTo>
                    <a:lnTo>
                      <a:pt x="41" y="14"/>
                    </a:lnTo>
                    <a:lnTo>
                      <a:pt x="46" y="14"/>
                    </a:lnTo>
                    <a:lnTo>
                      <a:pt x="46" y="14"/>
                    </a:lnTo>
                    <a:lnTo>
                      <a:pt x="46" y="14"/>
                    </a:lnTo>
                    <a:lnTo>
                      <a:pt x="46" y="19"/>
                    </a:lnTo>
                    <a:lnTo>
                      <a:pt x="50" y="19"/>
                    </a:lnTo>
                    <a:lnTo>
                      <a:pt x="50" y="19"/>
                    </a:lnTo>
                    <a:lnTo>
                      <a:pt x="55" y="19"/>
                    </a:lnTo>
                    <a:lnTo>
                      <a:pt x="55" y="19"/>
                    </a:lnTo>
                    <a:lnTo>
                      <a:pt x="64" y="19"/>
                    </a:lnTo>
                    <a:lnTo>
                      <a:pt x="64" y="19"/>
                    </a:lnTo>
                    <a:lnTo>
                      <a:pt x="64" y="19"/>
                    </a:lnTo>
                    <a:lnTo>
                      <a:pt x="68" y="19"/>
                    </a:lnTo>
                    <a:lnTo>
                      <a:pt x="73" y="19"/>
                    </a:lnTo>
                    <a:lnTo>
                      <a:pt x="73" y="23"/>
                    </a:lnTo>
                    <a:lnTo>
                      <a:pt x="77" y="23"/>
                    </a:lnTo>
                    <a:lnTo>
                      <a:pt x="77" y="23"/>
                    </a:lnTo>
                    <a:lnTo>
                      <a:pt x="77" y="23"/>
                    </a:lnTo>
                    <a:lnTo>
                      <a:pt x="82" y="23"/>
                    </a:lnTo>
                    <a:lnTo>
                      <a:pt x="86" y="19"/>
                    </a:lnTo>
                    <a:lnTo>
                      <a:pt x="86" y="19"/>
                    </a:lnTo>
                    <a:lnTo>
                      <a:pt x="91" y="19"/>
                    </a:lnTo>
                    <a:lnTo>
                      <a:pt x="91" y="23"/>
                    </a:lnTo>
                    <a:lnTo>
                      <a:pt x="95" y="28"/>
                    </a:lnTo>
                    <a:lnTo>
                      <a:pt x="95" y="28"/>
                    </a:lnTo>
                    <a:lnTo>
                      <a:pt x="95" y="28"/>
                    </a:lnTo>
                    <a:lnTo>
                      <a:pt x="95" y="28"/>
                    </a:lnTo>
                    <a:lnTo>
                      <a:pt x="100" y="28"/>
                    </a:lnTo>
                    <a:lnTo>
                      <a:pt x="100" y="28"/>
                    </a:lnTo>
                    <a:lnTo>
                      <a:pt x="105" y="28"/>
                    </a:lnTo>
                    <a:lnTo>
                      <a:pt x="105" y="28"/>
                    </a:lnTo>
                    <a:lnTo>
                      <a:pt x="109" y="28"/>
                    </a:lnTo>
                    <a:lnTo>
                      <a:pt x="114" y="28"/>
                    </a:lnTo>
                    <a:lnTo>
                      <a:pt x="118" y="28"/>
                    </a:lnTo>
                    <a:lnTo>
                      <a:pt x="118" y="32"/>
                    </a:lnTo>
                    <a:lnTo>
                      <a:pt x="118" y="37"/>
                    </a:lnTo>
                    <a:lnTo>
                      <a:pt x="118" y="37"/>
                    </a:lnTo>
                    <a:lnTo>
                      <a:pt x="118" y="41"/>
                    </a:lnTo>
                    <a:lnTo>
                      <a:pt x="114" y="46"/>
                    </a:lnTo>
                    <a:lnTo>
                      <a:pt x="109" y="50"/>
                    </a:lnTo>
                    <a:lnTo>
                      <a:pt x="105" y="50"/>
                    </a:lnTo>
                    <a:lnTo>
                      <a:pt x="105" y="59"/>
                    </a:lnTo>
                    <a:lnTo>
                      <a:pt x="105" y="59"/>
                    </a:lnTo>
                    <a:lnTo>
                      <a:pt x="100" y="64"/>
                    </a:lnTo>
                    <a:lnTo>
                      <a:pt x="100" y="64"/>
                    </a:lnTo>
                    <a:lnTo>
                      <a:pt x="100" y="68"/>
                    </a:lnTo>
                    <a:lnTo>
                      <a:pt x="100" y="68"/>
                    </a:lnTo>
                    <a:lnTo>
                      <a:pt x="95" y="73"/>
                    </a:lnTo>
                    <a:lnTo>
                      <a:pt x="95" y="73"/>
                    </a:lnTo>
                    <a:lnTo>
                      <a:pt x="91" y="73"/>
                    </a:lnTo>
                    <a:lnTo>
                      <a:pt x="86" y="73"/>
                    </a:lnTo>
                    <a:lnTo>
                      <a:pt x="86" y="73"/>
                    </a:lnTo>
                    <a:lnTo>
                      <a:pt x="86" y="78"/>
                    </a:lnTo>
                    <a:lnTo>
                      <a:pt x="82" y="82"/>
                    </a:lnTo>
                    <a:lnTo>
                      <a:pt x="82" y="82"/>
                    </a:lnTo>
                    <a:lnTo>
                      <a:pt x="82" y="87"/>
                    </a:lnTo>
                    <a:lnTo>
                      <a:pt x="82" y="87"/>
                    </a:lnTo>
                    <a:lnTo>
                      <a:pt x="82" y="91"/>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7" name="Freeform 25"/>
              <p:cNvSpPr>
                <a:spLocks/>
              </p:cNvSpPr>
              <p:nvPr/>
            </p:nvSpPr>
            <p:spPr bwMode="auto">
              <a:xfrm>
                <a:off x="2751138" y="2498725"/>
                <a:ext cx="238125" cy="266700"/>
              </a:xfrm>
              <a:custGeom>
                <a:avLst/>
                <a:gdLst>
                  <a:gd name="T0" fmla="*/ 136 w 150"/>
                  <a:gd name="T1" fmla="*/ 155 h 168"/>
                  <a:gd name="T2" fmla="*/ 122 w 150"/>
                  <a:gd name="T3" fmla="*/ 159 h 168"/>
                  <a:gd name="T4" fmla="*/ 118 w 150"/>
                  <a:gd name="T5" fmla="*/ 155 h 168"/>
                  <a:gd name="T6" fmla="*/ 109 w 150"/>
                  <a:gd name="T7" fmla="*/ 155 h 168"/>
                  <a:gd name="T8" fmla="*/ 95 w 150"/>
                  <a:gd name="T9" fmla="*/ 155 h 168"/>
                  <a:gd name="T10" fmla="*/ 91 w 150"/>
                  <a:gd name="T11" fmla="*/ 150 h 168"/>
                  <a:gd name="T12" fmla="*/ 86 w 150"/>
                  <a:gd name="T13" fmla="*/ 145 h 168"/>
                  <a:gd name="T14" fmla="*/ 82 w 150"/>
                  <a:gd name="T15" fmla="*/ 141 h 168"/>
                  <a:gd name="T16" fmla="*/ 77 w 150"/>
                  <a:gd name="T17" fmla="*/ 136 h 168"/>
                  <a:gd name="T18" fmla="*/ 68 w 150"/>
                  <a:gd name="T19" fmla="*/ 136 h 168"/>
                  <a:gd name="T20" fmla="*/ 59 w 150"/>
                  <a:gd name="T21" fmla="*/ 141 h 168"/>
                  <a:gd name="T22" fmla="*/ 54 w 150"/>
                  <a:gd name="T23" fmla="*/ 141 h 168"/>
                  <a:gd name="T24" fmla="*/ 45 w 150"/>
                  <a:gd name="T25" fmla="*/ 159 h 168"/>
                  <a:gd name="T26" fmla="*/ 32 w 150"/>
                  <a:gd name="T27" fmla="*/ 159 h 168"/>
                  <a:gd name="T28" fmla="*/ 27 w 150"/>
                  <a:gd name="T29" fmla="*/ 155 h 168"/>
                  <a:gd name="T30" fmla="*/ 13 w 150"/>
                  <a:gd name="T31" fmla="*/ 141 h 168"/>
                  <a:gd name="T32" fmla="*/ 13 w 150"/>
                  <a:gd name="T33" fmla="*/ 127 h 168"/>
                  <a:gd name="T34" fmla="*/ 9 w 150"/>
                  <a:gd name="T35" fmla="*/ 114 h 168"/>
                  <a:gd name="T36" fmla="*/ 4 w 150"/>
                  <a:gd name="T37" fmla="*/ 109 h 168"/>
                  <a:gd name="T38" fmla="*/ 4 w 150"/>
                  <a:gd name="T39" fmla="*/ 96 h 168"/>
                  <a:gd name="T40" fmla="*/ 9 w 150"/>
                  <a:gd name="T41" fmla="*/ 87 h 168"/>
                  <a:gd name="T42" fmla="*/ 18 w 150"/>
                  <a:gd name="T43" fmla="*/ 87 h 168"/>
                  <a:gd name="T44" fmla="*/ 27 w 150"/>
                  <a:gd name="T45" fmla="*/ 91 h 168"/>
                  <a:gd name="T46" fmla="*/ 27 w 150"/>
                  <a:gd name="T47" fmla="*/ 87 h 168"/>
                  <a:gd name="T48" fmla="*/ 50 w 150"/>
                  <a:gd name="T49" fmla="*/ 87 h 168"/>
                  <a:gd name="T50" fmla="*/ 59 w 150"/>
                  <a:gd name="T51" fmla="*/ 82 h 168"/>
                  <a:gd name="T52" fmla="*/ 59 w 150"/>
                  <a:gd name="T53" fmla="*/ 77 h 168"/>
                  <a:gd name="T54" fmla="*/ 54 w 150"/>
                  <a:gd name="T55" fmla="*/ 68 h 168"/>
                  <a:gd name="T56" fmla="*/ 50 w 150"/>
                  <a:gd name="T57" fmla="*/ 64 h 168"/>
                  <a:gd name="T58" fmla="*/ 50 w 150"/>
                  <a:gd name="T59" fmla="*/ 55 h 168"/>
                  <a:gd name="T60" fmla="*/ 54 w 150"/>
                  <a:gd name="T61" fmla="*/ 46 h 168"/>
                  <a:gd name="T62" fmla="*/ 63 w 150"/>
                  <a:gd name="T63" fmla="*/ 28 h 168"/>
                  <a:gd name="T64" fmla="*/ 59 w 150"/>
                  <a:gd name="T65" fmla="*/ 23 h 168"/>
                  <a:gd name="T66" fmla="*/ 63 w 150"/>
                  <a:gd name="T67" fmla="*/ 18 h 168"/>
                  <a:gd name="T68" fmla="*/ 68 w 150"/>
                  <a:gd name="T69" fmla="*/ 14 h 168"/>
                  <a:gd name="T70" fmla="*/ 77 w 150"/>
                  <a:gd name="T71" fmla="*/ 14 h 168"/>
                  <a:gd name="T72" fmla="*/ 77 w 150"/>
                  <a:gd name="T73" fmla="*/ 18 h 168"/>
                  <a:gd name="T74" fmla="*/ 82 w 150"/>
                  <a:gd name="T75" fmla="*/ 23 h 168"/>
                  <a:gd name="T76" fmla="*/ 86 w 150"/>
                  <a:gd name="T77" fmla="*/ 18 h 168"/>
                  <a:gd name="T78" fmla="*/ 91 w 150"/>
                  <a:gd name="T79" fmla="*/ 14 h 168"/>
                  <a:gd name="T80" fmla="*/ 100 w 150"/>
                  <a:gd name="T81" fmla="*/ 5 h 168"/>
                  <a:gd name="T82" fmla="*/ 104 w 150"/>
                  <a:gd name="T83" fmla="*/ 5 h 168"/>
                  <a:gd name="T84" fmla="*/ 113 w 150"/>
                  <a:gd name="T85" fmla="*/ 0 h 168"/>
                  <a:gd name="T86" fmla="*/ 113 w 150"/>
                  <a:gd name="T87" fmla="*/ 5 h 168"/>
                  <a:gd name="T88" fmla="*/ 118 w 150"/>
                  <a:gd name="T89" fmla="*/ 5 h 168"/>
                  <a:gd name="T90" fmla="*/ 127 w 150"/>
                  <a:gd name="T91" fmla="*/ 9 h 168"/>
                  <a:gd name="T92" fmla="*/ 150 w 150"/>
                  <a:gd name="T93" fmla="*/ 18 h 168"/>
                  <a:gd name="T94" fmla="*/ 150 w 150"/>
                  <a:gd name="T95" fmla="*/ 28 h 168"/>
                  <a:gd name="T96" fmla="*/ 140 w 150"/>
                  <a:gd name="T97" fmla="*/ 32 h 168"/>
                  <a:gd name="T98" fmla="*/ 140 w 150"/>
                  <a:gd name="T99" fmla="*/ 41 h 168"/>
                  <a:gd name="T100" fmla="*/ 140 w 150"/>
                  <a:gd name="T101" fmla="*/ 50 h 168"/>
                  <a:gd name="T102" fmla="*/ 145 w 150"/>
                  <a:gd name="T103" fmla="*/ 55 h 168"/>
                  <a:gd name="T104" fmla="*/ 131 w 150"/>
                  <a:gd name="T105" fmla="*/ 73 h 168"/>
                  <a:gd name="T106" fmla="*/ 127 w 150"/>
                  <a:gd name="T107" fmla="*/ 73 h 168"/>
                  <a:gd name="T108" fmla="*/ 118 w 150"/>
                  <a:gd name="T109" fmla="*/ 87 h 168"/>
                  <a:gd name="T110" fmla="*/ 122 w 150"/>
                  <a:gd name="T111" fmla="*/ 87 h 168"/>
                  <a:gd name="T112" fmla="*/ 127 w 150"/>
                  <a:gd name="T113" fmla="*/ 91 h 168"/>
                  <a:gd name="T114" fmla="*/ 131 w 150"/>
                  <a:gd name="T115" fmla="*/ 105 h 168"/>
                  <a:gd name="T116" fmla="*/ 136 w 150"/>
                  <a:gd name="T117" fmla="*/ 114 h 168"/>
                  <a:gd name="T118" fmla="*/ 136 w 150"/>
                  <a:gd name="T119" fmla="*/ 123 h 168"/>
                  <a:gd name="T120" fmla="*/ 145 w 150"/>
                  <a:gd name="T121" fmla="*/ 132 h 168"/>
                  <a:gd name="T122" fmla="*/ 145 w 150"/>
                  <a:gd name="T123" fmla="*/ 141 h 168"/>
                  <a:gd name="T124" fmla="*/ 140 w 150"/>
                  <a:gd name="T125" fmla="*/ 1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 h="168">
                    <a:moveTo>
                      <a:pt x="140" y="150"/>
                    </a:moveTo>
                    <a:lnTo>
                      <a:pt x="140" y="150"/>
                    </a:lnTo>
                    <a:lnTo>
                      <a:pt x="140" y="150"/>
                    </a:lnTo>
                    <a:lnTo>
                      <a:pt x="136" y="155"/>
                    </a:lnTo>
                    <a:lnTo>
                      <a:pt x="131" y="155"/>
                    </a:lnTo>
                    <a:lnTo>
                      <a:pt x="131" y="155"/>
                    </a:lnTo>
                    <a:lnTo>
                      <a:pt x="127" y="159"/>
                    </a:lnTo>
                    <a:lnTo>
                      <a:pt x="122" y="159"/>
                    </a:lnTo>
                    <a:lnTo>
                      <a:pt x="122" y="159"/>
                    </a:lnTo>
                    <a:lnTo>
                      <a:pt x="122" y="159"/>
                    </a:lnTo>
                    <a:lnTo>
                      <a:pt x="118" y="159"/>
                    </a:lnTo>
                    <a:lnTo>
                      <a:pt x="118" y="155"/>
                    </a:lnTo>
                    <a:lnTo>
                      <a:pt x="113" y="155"/>
                    </a:lnTo>
                    <a:lnTo>
                      <a:pt x="109" y="155"/>
                    </a:lnTo>
                    <a:lnTo>
                      <a:pt x="109" y="155"/>
                    </a:lnTo>
                    <a:lnTo>
                      <a:pt x="109" y="155"/>
                    </a:lnTo>
                    <a:lnTo>
                      <a:pt x="100" y="155"/>
                    </a:lnTo>
                    <a:lnTo>
                      <a:pt x="100" y="155"/>
                    </a:lnTo>
                    <a:lnTo>
                      <a:pt x="95" y="155"/>
                    </a:lnTo>
                    <a:lnTo>
                      <a:pt x="95" y="155"/>
                    </a:lnTo>
                    <a:lnTo>
                      <a:pt x="91" y="155"/>
                    </a:lnTo>
                    <a:lnTo>
                      <a:pt x="91" y="150"/>
                    </a:lnTo>
                    <a:lnTo>
                      <a:pt x="91" y="150"/>
                    </a:lnTo>
                    <a:lnTo>
                      <a:pt x="91" y="150"/>
                    </a:lnTo>
                    <a:lnTo>
                      <a:pt x="86" y="150"/>
                    </a:lnTo>
                    <a:lnTo>
                      <a:pt x="86" y="150"/>
                    </a:lnTo>
                    <a:lnTo>
                      <a:pt x="86" y="145"/>
                    </a:lnTo>
                    <a:lnTo>
                      <a:pt x="86" y="145"/>
                    </a:lnTo>
                    <a:lnTo>
                      <a:pt x="82" y="145"/>
                    </a:lnTo>
                    <a:lnTo>
                      <a:pt x="82" y="145"/>
                    </a:lnTo>
                    <a:lnTo>
                      <a:pt x="82" y="145"/>
                    </a:lnTo>
                    <a:lnTo>
                      <a:pt x="82" y="141"/>
                    </a:lnTo>
                    <a:lnTo>
                      <a:pt x="82" y="141"/>
                    </a:lnTo>
                    <a:lnTo>
                      <a:pt x="82" y="141"/>
                    </a:lnTo>
                    <a:lnTo>
                      <a:pt x="77" y="141"/>
                    </a:lnTo>
                    <a:lnTo>
                      <a:pt x="77" y="136"/>
                    </a:lnTo>
                    <a:lnTo>
                      <a:pt x="72" y="136"/>
                    </a:lnTo>
                    <a:lnTo>
                      <a:pt x="72" y="136"/>
                    </a:lnTo>
                    <a:lnTo>
                      <a:pt x="72" y="136"/>
                    </a:lnTo>
                    <a:lnTo>
                      <a:pt x="68" y="136"/>
                    </a:lnTo>
                    <a:lnTo>
                      <a:pt x="63" y="141"/>
                    </a:lnTo>
                    <a:lnTo>
                      <a:pt x="63" y="141"/>
                    </a:lnTo>
                    <a:lnTo>
                      <a:pt x="59" y="141"/>
                    </a:lnTo>
                    <a:lnTo>
                      <a:pt x="59" y="141"/>
                    </a:lnTo>
                    <a:lnTo>
                      <a:pt x="59" y="141"/>
                    </a:lnTo>
                    <a:lnTo>
                      <a:pt x="54" y="141"/>
                    </a:lnTo>
                    <a:lnTo>
                      <a:pt x="54" y="141"/>
                    </a:lnTo>
                    <a:lnTo>
                      <a:pt x="54" y="141"/>
                    </a:lnTo>
                    <a:lnTo>
                      <a:pt x="54" y="141"/>
                    </a:lnTo>
                    <a:lnTo>
                      <a:pt x="50" y="145"/>
                    </a:lnTo>
                    <a:lnTo>
                      <a:pt x="45" y="155"/>
                    </a:lnTo>
                    <a:lnTo>
                      <a:pt x="45" y="159"/>
                    </a:lnTo>
                    <a:lnTo>
                      <a:pt x="45" y="168"/>
                    </a:lnTo>
                    <a:lnTo>
                      <a:pt x="36" y="164"/>
                    </a:lnTo>
                    <a:lnTo>
                      <a:pt x="36" y="164"/>
                    </a:lnTo>
                    <a:lnTo>
                      <a:pt x="32" y="159"/>
                    </a:lnTo>
                    <a:lnTo>
                      <a:pt x="32" y="159"/>
                    </a:lnTo>
                    <a:lnTo>
                      <a:pt x="32" y="155"/>
                    </a:lnTo>
                    <a:lnTo>
                      <a:pt x="27" y="155"/>
                    </a:lnTo>
                    <a:lnTo>
                      <a:pt x="27" y="155"/>
                    </a:lnTo>
                    <a:lnTo>
                      <a:pt x="13" y="159"/>
                    </a:lnTo>
                    <a:lnTo>
                      <a:pt x="13" y="155"/>
                    </a:lnTo>
                    <a:lnTo>
                      <a:pt x="13" y="150"/>
                    </a:lnTo>
                    <a:lnTo>
                      <a:pt x="13" y="141"/>
                    </a:lnTo>
                    <a:lnTo>
                      <a:pt x="13" y="141"/>
                    </a:lnTo>
                    <a:lnTo>
                      <a:pt x="13" y="136"/>
                    </a:lnTo>
                    <a:lnTo>
                      <a:pt x="18" y="132"/>
                    </a:lnTo>
                    <a:lnTo>
                      <a:pt x="13" y="127"/>
                    </a:lnTo>
                    <a:lnTo>
                      <a:pt x="13" y="118"/>
                    </a:lnTo>
                    <a:lnTo>
                      <a:pt x="13" y="118"/>
                    </a:lnTo>
                    <a:lnTo>
                      <a:pt x="13" y="114"/>
                    </a:lnTo>
                    <a:lnTo>
                      <a:pt x="9" y="114"/>
                    </a:lnTo>
                    <a:lnTo>
                      <a:pt x="9" y="114"/>
                    </a:lnTo>
                    <a:lnTo>
                      <a:pt x="9" y="114"/>
                    </a:lnTo>
                    <a:lnTo>
                      <a:pt x="9" y="114"/>
                    </a:lnTo>
                    <a:lnTo>
                      <a:pt x="4" y="109"/>
                    </a:lnTo>
                    <a:lnTo>
                      <a:pt x="4" y="109"/>
                    </a:lnTo>
                    <a:lnTo>
                      <a:pt x="4" y="105"/>
                    </a:lnTo>
                    <a:lnTo>
                      <a:pt x="0" y="100"/>
                    </a:lnTo>
                    <a:lnTo>
                      <a:pt x="4" y="96"/>
                    </a:lnTo>
                    <a:lnTo>
                      <a:pt x="9" y="87"/>
                    </a:lnTo>
                    <a:lnTo>
                      <a:pt x="9" y="87"/>
                    </a:lnTo>
                    <a:lnTo>
                      <a:pt x="9" y="87"/>
                    </a:lnTo>
                    <a:lnTo>
                      <a:pt x="9" y="87"/>
                    </a:lnTo>
                    <a:lnTo>
                      <a:pt x="13" y="87"/>
                    </a:lnTo>
                    <a:lnTo>
                      <a:pt x="13" y="87"/>
                    </a:lnTo>
                    <a:lnTo>
                      <a:pt x="18" y="87"/>
                    </a:lnTo>
                    <a:lnTo>
                      <a:pt x="18" y="87"/>
                    </a:lnTo>
                    <a:lnTo>
                      <a:pt x="23" y="87"/>
                    </a:lnTo>
                    <a:lnTo>
                      <a:pt x="23" y="87"/>
                    </a:lnTo>
                    <a:lnTo>
                      <a:pt x="23" y="87"/>
                    </a:lnTo>
                    <a:lnTo>
                      <a:pt x="27" y="91"/>
                    </a:lnTo>
                    <a:lnTo>
                      <a:pt x="27" y="91"/>
                    </a:lnTo>
                    <a:lnTo>
                      <a:pt x="27" y="87"/>
                    </a:lnTo>
                    <a:lnTo>
                      <a:pt x="27" y="87"/>
                    </a:lnTo>
                    <a:lnTo>
                      <a:pt x="27" y="87"/>
                    </a:lnTo>
                    <a:lnTo>
                      <a:pt x="41" y="87"/>
                    </a:lnTo>
                    <a:lnTo>
                      <a:pt x="41" y="87"/>
                    </a:lnTo>
                    <a:lnTo>
                      <a:pt x="45" y="87"/>
                    </a:lnTo>
                    <a:lnTo>
                      <a:pt x="50" y="87"/>
                    </a:lnTo>
                    <a:lnTo>
                      <a:pt x="50" y="87"/>
                    </a:lnTo>
                    <a:lnTo>
                      <a:pt x="54" y="87"/>
                    </a:lnTo>
                    <a:lnTo>
                      <a:pt x="54" y="87"/>
                    </a:lnTo>
                    <a:lnTo>
                      <a:pt x="59" y="82"/>
                    </a:lnTo>
                    <a:lnTo>
                      <a:pt x="59" y="82"/>
                    </a:lnTo>
                    <a:lnTo>
                      <a:pt x="59" y="82"/>
                    </a:lnTo>
                    <a:lnTo>
                      <a:pt x="59" y="77"/>
                    </a:lnTo>
                    <a:lnTo>
                      <a:pt x="59" y="77"/>
                    </a:lnTo>
                    <a:lnTo>
                      <a:pt x="59" y="73"/>
                    </a:lnTo>
                    <a:lnTo>
                      <a:pt x="59" y="73"/>
                    </a:lnTo>
                    <a:lnTo>
                      <a:pt x="59" y="68"/>
                    </a:lnTo>
                    <a:lnTo>
                      <a:pt x="54" y="68"/>
                    </a:lnTo>
                    <a:lnTo>
                      <a:pt x="54" y="68"/>
                    </a:lnTo>
                    <a:lnTo>
                      <a:pt x="50" y="68"/>
                    </a:lnTo>
                    <a:lnTo>
                      <a:pt x="50" y="68"/>
                    </a:lnTo>
                    <a:lnTo>
                      <a:pt x="50" y="64"/>
                    </a:lnTo>
                    <a:lnTo>
                      <a:pt x="50" y="64"/>
                    </a:lnTo>
                    <a:lnTo>
                      <a:pt x="50" y="64"/>
                    </a:lnTo>
                    <a:lnTo>
                      <a:pt x="50" y="59"/>
                    </a:lnTo>
                    <a:lnTo>
                      <a:pt x="50" y="55"/>
                    </a:lnTo>
                    <a:lnTo>
                      <a:pt x="54" y="50"/>
                    </a:lnTo>
                    <a:lnTo>
                      <a:pt x="54" y="50"/>
                    </a:lnTo>
                    <a:lnTo>
                      <a:pt x="54" y="50"/>
                    </a:lnTo>
                    <a:lnTo>
                      <a:pt x="54" y="46"/>
                    </a:lnTo>
                    <a:lnTo>
                      <a:pt x="54" y="46"/>
                    </a:lnTo>
                    <a:lnTo>
                      <a:pt x="59" y="37"/>
                    </a:lnTo>
                    <a:lnTo>
                      <a:pt x="59" y="37"/>
                    </a:lnTo>
                    <a:lnTo>
                      <a:pt x="63" y="28"/>
                    </a:lnTo>
                    <a:lnTo>
                      <a:pt x="63" y="28"/>
                    </a:lnTo>
                    <a:lnTo>
                      <a:pt x="63" y="28"/>
                    </a:lnTo>
                    <a:lnTo>
                      <a:pt x="59" y="23"/>
                    </a:lnTo>
                    <a:lnTo>
                      <a:pt x="59" y="23"/>
                    </a:lnTo>
                    <a:lnTo>
                      <a:pt x="59" y="18"/>
                    </a:lnTo>
                    <a:lnTo>
                      <a:pt x="63" y="23"/>
                    </a:lnTo>
                    <a:lnTo>
                      <a:pt x="63" y="23"/>
                    </a:lnTo>
                    <a:lnTo>
                      <a:pt x="63" y="18"/>
                    </a:lnTo>
                    <a:lnTo>
                      <a:pt x="63" y="18"/>
                    </a:lnTo>
                    <a:lnTo>
                      <a:pt x="63" y="18"/>
                    </a:lnTo>
                    <a:lnTo>
                      <a:pt x="63" y="14"/>
                    </a:lnTo>
                    <a:lnTo>
                      <a:pt x="68" y="14"/>
                    </a:lnTo>
                    <a:lnTo>
                      <a:pt x="68" y="14"/>
                    </a:lnTo>
                    <a:lnTo>
                      <a:pt x="72" y="14"/>
                    </a:lnTo>
                    <a:lnTo>
                      <a:pt x="72" y="14"/>
                    </a:lnTo>
                    <a:lnTo>
                      <a:pt x="77" y="14"/>
                    </a:lnTo>
                    <a:lnTo>
                      <a:pt x="77" y="18"/>
                    </a:lnTo>
                    <a:lnTo>
                      <a:pt x="77" y="18"/>
                    </a:lnTo>
                    <a:lnTo>
                      <a:pt x="77" y="18"/>
                    </a:lnTo>
                    <a:lnTo>
                      <a:pt x="77" y="18"/>
                    </a:lnTo>
                    <a:lnTo>
                      <a:pt x="77" y="23"/>
                    </a:lnTo>
                    <a:lnTo>
                      <a:pt x="77" y="23"/>
                    </a:lnTo>
                    <a:lnTo>
                      <a:pt x="77" y="23"/>
                    </a:lnTo>
                    <a:lnTo>
                      <a:pt x="82" y="23"/>
                    </a:lnTo>
                    <a:lnTo>
                      <a:pt x="82" y="18"/>
                    </a:lnTo>
                    <a:lnTo>
                      <a:pt x="86" y="18"/>
                    </a:lnTo>
                    <a:lnTo>
                      <a:pt x="86" y="18"/>
                    </a:lnTo>
                    <a:lnTo>
                      <a:pt x="86" y="18"/>
                    </a:lnTo>
                    <a:lnTo>
                      <a:pt x="86" y="18"/>
                    </a:lnTo>
                    <a:lnTo>
                      <a:pt x="86" y="14"/>
                    </a:lnTo>
                    <a:lnTo>
                      <a:pt x="86" y="14"/>
                    </a:lnTo>
                    <a:lnTo>
                      <a:pt x="91" y="14"/>
                    </a:lnTo>
                    <a:lnTo>
                      <a:pt x="91" y="14"/>
                    </a:lnTo>
                    <a:lnTo>
                      <a:pt x="91" y="14"/>
                    </a:lnTo>
                    <a:lnTo>
                      <a:pt x="91" y="9"/>
                    </a:lnTo>
                    <a:lnTo>
                      <a:pt x="100" y="5"/>
                    </a:lnTo>
                    <a:lnTo>
                      <a:pt x="100" y="5"/>
                    </a:lnTo>
                    <a:lnTo>
                      <a:pt x="100" y="5"/>
                    </a:lnTo>
                    <a:lnTo>
                      <a:pt x="104" y="5"/>
                    </a:lnTo>
                    <a:lnTo>
                      <a:pt x="104" y="5"/>
                    </a:lnTo>
                    <a:lnTo>
                      <a:pt x="104" y="5"/>
                    </a:lnTo>
                    <a:lnTo>
                      <a:pt x="113" y="0"/>
                    </a:lnTo>
                    <a:lnTo>
                      <a:pt x="113" y="0"/>
                    </a:lnTo>
                    <a:lnTo>
                      <a:pt x="113" y="0"/>
                    </a:lnTo>
                    <a:lnTo>
                      <a:pt x="113" y="5"/>
                    </a:lnTo>
                    <a:lnTo>
                      <a:pt x="113" y="5"/>
                    </a:lnTo>
                    <a:lnTo>
                      <a:pt x="113" y="5"/>
                    </a:lnTo>
                    <a:lnTo>
                      <a:pt x="113" y="5"/>
                    </a:lnTo>
                    <a:lnTo>
                      <a:pt x="113" y="5"/>
                    </a:lnTo>
                    <a:lnTo>
                      <a:pt x="118" y="5"/>
                    </a:lnTo>
                    <a:lnTo>
                      <a:pt x="118" y="5"/>
                    </a:lnTo>
                    <a:lnTo>
                      <a:pt x="118" y="5"/>
                    </a:lnTo>
                    <a:lnTo>
                      <a:pt x="118" y="5"/>
                    </a:lnTo>
                    <a:lnTo>
                      <a:pt x="122" y="5"/>
                    </a:lnTo>
                    <a:lnTo>
                      <a:pt x="127" y="5"/>
                    </a:lnTo>
                    <a:lnTo>
                      <a:pt x="127" y="9"/>
                    </a:lnTo>
                    <a:lnTo>
                      <a:pt x="136" y="9"/>
                    </a:lnTo>
                    <a:lnTo>
                      <a:pt x="140" y="9"/>
                    </a:lnTo>
                    <a:lnTo>
                      <a:pt x="145" y="14"/>
                    </a:lnTo>
                    <a:lnTo>
                      <a:pt x="150" y="18"/>
                    </a:lnTo>
                    <a:lnTo>
                      <a:pt x="150" y="18"/>
                    </a:lnTo>
                    <a:lnTo>
                      <a:pt x="150" y="18"/>
                    </a:lnTo>
                    <a:lnTo>
                      <a:pt x="150" y="23"/>
                    </a:lnTo>
                    <a:lnTo>
                      <a:pt x="150" y="28"/>
                    </a:lnTo>
                    <a:lnTo>
                      <a:pt x="150" y="28"/>
                    </a:lnTo>
                    <a:lnTo>
                      <a:pt x="145" y="28"/>
                    </a:lnTo>
                    <a:lnTo>
                      <a:pt x="145" y="32"/>
                    </a:lnTo>
                    <a:lnTo>
                      <a:pt x="140" y="32"/>
                    </a:lnTo>
                    <a:lnTo>
                      <a:pt x="140" y="37"/>
                    </a:lnTo>
                    <a:lnTo>
                      <a:pt x="140" y="37"/>
                    </a:lnTo>
                    <a:lnTo>
                      <a:pt x="140" y="37"/>
                    </a:lnTo>
                    <a:lnTo>
                      <a:pt x="140" y="41"/>
                    </a:lnTo>
                    <a:lnTo>
                      <a:pt x="140" y="41"/>
                    </a:lnTo>
                    <a:lnTo>
                      <a:pt x="140" y="46"/>
                    </a:lnTo>
                    <a:lnTo>
                      <a:pt x="140" y="46"/>
                    </a:lnTo>
                    <a:lnTo>
                      <a:pt x="140" y="50"/>
                    </a:lnTo>
                    <a:lnTo>
                      <a:pt x="145" y="50"/>
                    </a:lnTo>
                    <a:lnTo>
                      <a:pt x="145" y="55"/>
                    </a:lnTo>
                    <a:lnTo>
                      <a:pt x="145" y="55"/>
                    </a:lnTo>
                    <a:lnTo>
                      <a:pt x="145" y="55"/>
                    </a:lnTo>
                    <a:lnTo>
                      <a:pt x="140" y="59"/>
                    </a:lnTo>
                    <a:lnTo>
                      <a:pt x="136" y="68"/>
                    </a:lnTo>
                    <a:lnTo>
                      <a:pt x="131" y="73"/>
                    </a:lnTo>
                    <a:lnTo>
                      <a:pt x="131" y="73"/>
                    </a:lnTo>
                    <a:lnTo>
                      <a:pt x="131" y="73"/>
                    </a:lnTo>
                    <a:lnTo>
                      <a:pt x="131" y="73"/>
                    </a:lnTo>
                    <a:lnTo>
                      <a:pt x="127" y="73"/>
                    </a:lnTo>
                    <a:lnTo>
                      <a:pt x="127" y="73"/>
                    </a:lnTo>
                    <a:lnTo>
                      <a:pt x="122" y="77"/>
                    </a:lnTo>
                    <a:lnTo>
                      <a:pt x="122" y="77"/>
                    </a:lnTo>
                    <a:lnTo>
                      <a:pt x="118" y="82"/>
                    </a:lnTo>
                    <a:lnTo>
                      <a:pt x="118" y="87"/>
                    </a:lnTo>
                    <a:lnTo>
                      <a:pt x="118" y="87"/>
                    </a:lnTo>
                    <a:lnTo>
                      <a:pt x="118" y="87"/>
                    </a:lnTo>
                    <a:lnTo>
                      <a:pt x="118" y="87"/>
                    </a:lnTo>
                    <a:lnTo>
                      <a:pt x="122" y="87"/>
                    </a:lnTo>
                    <a:lnTo>
                      <a:pt x="122" y="91"/>
                    </a:lnTo>
                    <a:lnTo>
                      <a:pt x="122" y="91"/>
                    </a:lnTo>
                    <a:lnTo>
                      <a:pt x="122" y="91"/>
                    </a:lnTo>
                    <a:lnTo>
                      <a:pt x="127" y="91"/>
                    </a:lnTo>
                    <a:lnTo>
                      <a:pt x="127" y="91"/>
                    </a:lnTo>
                    <a:lnTo>
                      <a:pt x="127" y="96"/>
                    </a:lnTo>
                    <a:lnTo>
                      <a:pt x="131" y="100"/>
                    </a:lnTo>
                    <a:lnTo>
                      <a:pt x="131" y="105"/>
                    </a:lnTo>
                    <a:lnTo>
                      <a:pt x="136" y="105"/>
                    </a:lnTo>
                    <a:lnTo>
                      <a:pt x="136" y="109"/>
                    </a:lnTo>
                    <a:lnTo>
                      <a:pt x="136" y="109"/>
                    </a:lnTo>
                    <a:lnTo>
                      <a:pt x="136" y="114"/>
                    </a:lnTo>
                    <a:lnTo>
                      <a:pt x="136" y="118"/>
                    </a:lnTo>
                    <a:lnTo>
                      <a:pt x="136" y="118"/>
                    </a:lnTo>
                    <a:lnTo>
                      <a:pt x="136" y="118"/>
                    </a:lnTo>
                    <a:lnTo>
                      <a:pt x="136" y="123"/>
                    </a:lnTo>
                    <a:lnTo>
                      <a:pt x="140" y="123"/>
                    </a:lnTo>
                    <a:lnTo>
                      <a:pt x="140" y="123"/>
                    </a:lnTo>
                    <a:lnTo>
                      <a:pt x="145" y="127"/>
                    </a:lnTo>
                    <a:lnTo>
                      <a:pt x="145" y="132"/>
                    </a:lnTo>
                    <a:lnTo>
                      <a:pt x="145" y="132"/>
                    </a:lnTo>
                    <a:lnTo>
                      <a:pt x="145" y="132"/>
                    </a:lnTo>
                    <a:lnTo>
                      <a:pt x="145" y="136"/>
                    </a:lnTo>
                    <a:lnTo>
                      <a:pt x="145" y="141"/>
                    </a:lnTo>
                    <a:lnTo>
                      <a:pt x="145" y="141"/>
                    </a:lnTo>
                    <a:lnTo>
                      <a:pt x="140" y="141"/>
                    </a:lnTo>
                    <a:lnTo>
                      <a:pt x="140" y="141"/>
                    </a:lnTo>
                    <a:lnTo>
                      <a:pt x="140" y="141"/>
                    </a:lnTo>
                    <a:lnTo>
                      <a:pt x="140" y="145"/>
                    </a:lnTo>
                    <a:lnTo>
                      <a:pt x="140" y="145"/>
                    </a:lnTo>
                    <a:lnTo>
                      <a:pt x="140" y="15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8" name="Freeform 26"/>
              <p:cNvSpPr>
                <a:spLocks noEditPoints="1"/>
              </p:cNvSpPr>
              <p:nvPr/>
            </p:nvSpPr>
            <p:spPr bwMode="auto">
              <a:xfrm>
                <a:off x="2757488" y="2282825"/>
                <a:ext cx="195263" cy="295275"/>
              </a:xfrm>
              <a:custGeom>
                <a:avLst/>
                <a:gdLst>
                  <a:gd name="T0" fmla="*/ 87 w 123"/>
                  <a:gd name="T1" fmla="*/ 50 h 186"/>
                  <a:gd name="T2" fmla="*/ 82 w 123"/>
                  <a:gd name="T3" fmla="*/ 55 h 186"/>
                  <a:gd name="T4" fmla="*/ 78 w 123"/>
                  <a:gd name="T5" fmla="*/ 55 h 186"/>
                  <a:gd name="T6" fmla="*/ 73 w 123"/>
                  <a:gd name="T7" fmla="*/ 46 h 186"/>
                  <a:gd name="T8" fmla="*/ 78 w 123"/>
                  <a:gd name="T9" fmla="*/ 50 h 186"/>
                  <a:gd name="T10" fmla="*/ 78 w 123"/>
                  <a:gd name="T11" fmla="*/ 46 h 186"/>
                  <a:gd name="T12" fmla="*/ 82 w 123"/>
                  <a:gd name="T13" fmla="*/ 50 h 186"/>
                  <a:gd name="T14" fmla="*/ 87 w 123"/>
                  <a:gd name="T15" fmla="*/ 46 h 186"/>
                  <a:gd name="T16" fmla="*/ 0 w 123"/>
                  <a:gd name="T17" fmla="*/ 159 h 186"/>
                  <a:gd name="T18" fmla="*/ 5 w 123"/>
                  <a:gd name="T19" fmla="*/ 164 h 186"/>
                  <a:gd name="T20" fmla="*/ 5 w 123"/>
                  <a:gd name="T21" fmla="*/ 168 h 186"/>
                  <a:gd name="T22" fmla="*/ 19 w 123"/>
                  <a:gd name="T23" fmla="*/ 173 h 186"/>
                  <a:gd name="T24" fmla="*/ 23 w 123"/>
                  <a:gd name="T25" fmla="*/ 173 h 186"/>
                  <a:gd name="T26" fmla="*/ 37 w 123"/>
                  <a:gd name="T27" fmla="*/ 182 h 186"/>
                  <a:gd name="T28" fmla="*/ 50 w 123"/>
                  <a:gd name="T29" fmla="*/ 182 h 186"/>
                  <a:gd name="T30" fmla="*/ 59 w 123"/>
                  <a:gd name="T31" fmla="*/ 164 h 186"/>
                  <a:gd name="T32" fmla="*/ 55 w 123"/>
                  <a:gd name="T33" fmla="*/ 154 h 186"/>
                  <a:gd name="T34" fmla="*/ 55 w 123"/>
                  <a:gd name="T35" fmla="*/ 145 h 186"/>
                  <a:gd name="T36" fmla="*/ 55 w 123"/>
                  <a:gd name="T37" fmla="*/ 136 h 186"/>
                  <a:gd name="T38" fmla="*/ 59 w 123"/>
                  <a:gd name="T39" fmla="*/ 123 h 186"/>
                  <a:gd name="T40" fmla="*/ 55 w 123"/>
                  <a:gd name="T41" fmla="*/ 114 h 186"/>
                  <a:gd name="T42" fmla="*/ 59 w 123"/>
                  <a:gd name="T43" fmla="*/ 105 h 186"/>
                  <a:gd name="T44" fmla="*/ 59 w 123"/>
                  <a:gd name="T45" fmla="*/ 100 h 186"/>
                  <a:gd name="T46" fmla="*/ 64 w 123"/>
                  <a:gd name="T47" fmla="*/ 86 h 186"/>
                  <a:gd name="T48" fmla="*/ 73 w 123"/>
                  <a:gd name="T49" fmla="*/ 73 h 186"/>
                  <a:gd name="T50" fmla="*/ 78 w 123"/>
                  <a:gd name="T51" fmla="*/ 73 h 186"/>
                  <a:gd name="T52" fmla="*/ 87 w 123"/>
                  <a:gd name="T53" fmla="*/ 73 h 186"/>
                  <a:gd name="T54" fmla="*/ 87 w 123"/>
                  <a:gd name="T55" fmla="*/ 55 h 186"/>
                  <a:gd name="T56" fmla="*/ 82 w 123"/>
                  <a:gd name="T57" fmla="*/ 59 h 186"/>
                  <a:gd name="T58" fmla="*/ 73 w 123"/>
                  <a:gd name="T59" fmla="*/ 55 h 186"/>
                  <a:gd name="T60" fmla="*/ 68 w 123"/>
                  <a:gd name="T61" fmla="*/ 50 h 186"/>
                  <a:gd name="T62" fmla="*/ 78 w 123"/>
                  <a:gd name="T63" fmla="*/ 41 h 186"/>
                  <a:gd name="T64" fmla="*/ 82 w 123"/>
                  <a:gd name="T65" fmla="*/ 41 h 186"/>
                  <a:gd name="T66" fmla="*/ 91 w 123"/>
                  <a:gd name="T67" fmla="*/ 37 h 186"/>
                  <a:gd name="T68" fmla="*/ 105 w 123"/>
                  <a:gd name="T69" fmla="*/ 32 h 186"/>
                  <a:gd name="T70" fmla="*/ 114 w 123"/>
                  <a:gd name="T71" fmla="*/ 27 h 186"/>
                  <a:gd name="T72" fmla="*/ 109 w 123"/>
                  <a:gd name="T73" fmla="*/ 18 h 186"/>
                  <a:gd name="T74" fmla="*/ 114 w 123"/>
                  <a:gd name="T75" fmla="*/ 14 h 186"/>
                  <a:gd name="T76" fmla="*/ 123 w 123"/>
                  <a:gd name="T77" fmla="*/ 9 h 186"/>
                  <a:gd name="T78" fmla="*/ 114 w 123"/>
                  <a:gd name="T79" fmla="*/ 0 h 186"/>
                  <a:gd name="T80" fmla="*/ 91 w 123"/>
                  <a:gd name="T81" fmla="*/ 9 h 186"/>
                  <a:gd name="T82" fmla="*/ 68 w 123"/>
                  <a:gd name="T83" fmla="*/ 18 h 186"/>
                  <a:gd name="T84" fmla="*/ 55 w 123"/>
                  <a:gd name="T85" fmla="*/ 27 h 186"/>
                  <a:gd name="T86" fmla="*/ 55 w 123"/>
                  <a:gd name="T87" fmla="*/ 37 h 186"/>
                  <a:gd name="T88" fmla="*/ 50 w 123"/>
                  <a:gd name="T89" fmla="*/ 41 h 186"/>
                  <a:gd name="T90" fmla="*/ 55 w 123"/>
                  <a:gd name="T91" fmla="*/ 50 h 186"/>
                  <a:gd name="T92" fmla="*/ 59 w 123"/>
                  <a:gd name="T93" fmla="*/ 68 h 186"/>
                  <a:gd name="T94" fmla="*/ 55 w 123"/>
                  <a:gd name="T95" fmla="*/ 77 h 186"/>
                  <a:gd name="T96" fmla="*/ 50 w 123"/>
                  <a:gd name="T97" fmla="*/ 100 h 186"/>
                  <a:gd name="T98" fmla="*/ 14 w 123"/>
                  <a:gd name="T99" fmla="*/ 145 h 186"/>
                  <a:gd name="T100" fmla="*/ 0 w 123"/>
                  <a:gd name="T101" fmla="*/ 15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3" h="186">
                    <a:moveTo>
                      <a:pt x="87" y="50"/>
                    </a:moveTo>
                    <a:lnTo>
                      <a:pt x="87" y="50"/>
                    </a:lnTo>
                    <a:lnTo>
                      <a:pt x="87" y="50"/>
                    </a:lnTo>
                    <a:lnTo>
                      <a:pt x="87" y="50"/>
                    </a:lnTo>
                    <a:lnTo>
                      <a:pt x="87" y="50"/>
                    </a:lnTo>
                    <a:lnTo>
                      <a:pt x="87" y="50"/>
                    </a:lnTo>
                    <a:lnTo>
                      <a:pt x="82" y="50"/>
                    </a:lnTo>
                    <a:lnTo>
                      <a:pt x="82" y="55"/>
                    </a:lnTo>
                    <a:lnTo>
                      <a:pt x="78" y="55"/>
                    </a:lnTo>
                    <a:lnTo>
                      <a:pt x="78" y="55"/>
                    </a:lnTo>
                    <a:lnTo>
                      <a:pt x="78" y="55"/>
                    </a:lnTo>
                    <a:lnTo>
                      <a:pt x="78" y="55"/>
                    </a:lnTo>
                    <a:lnTo>
                      <a:pt x="78" y="55"/>
                    </a:lnTo>
                    <a:lnTo>
                      <a:pt x="73" y="50"/>
                    </a:lnTo>
                    <a:lnTo>
                      <a:pt x="73" y="50"/>
                    </a:lnTo>
                    <a:lnTo>
                      <a:pt x="73" y="46"/>
                    </a:lnTo>
                    <a:lnTo>
                      <a:pt x="73" y="46"/>
                    </a:lnTo>
                    <a:lnTo>
                      <a:pt x="73" y="50"/>
                    </a:lnTo>
                    <a:lnTo>
                      <a:pt x="73" y="50"/>
                    </a:lnTo>
                    <a:lnTo>
                      <a:pt x="78" y="50"/>
                    </a:lnTo>
                    <a:lnTo>
                      <a:pt x="78" y="50"/>
                    </a:lnTo>
                    <a:lnTo>
                      <a:pt x="78" y="50"/>
                    </a:lnTo>
                    <a:lnTo>
                      <a:pt x="78" y="46"/>
                    </a:lnTo>
                    <a:lnTo>
                      <a:pt x="78" y="46"/>
                    </a:lnTo>
                    <a:lnTo>
                      <a:pt x="82" y="46"/>
                    </a:lnTo>
                    <a:lnTo>
                      <a:pt x="82" y="46"/>
                    </a:lnTo>
                    <a:lnTo>
                      <a:pt x="82" y="50"/>
                    </a:lnTo>
                    <a:lnTo>
                      <a:pt x="82" y="50"/>
                    </a:lnTo>
                    <a:lnTo>
                      <a:pt x="82" y="50"/>
                    </a:lnTo>
                    <a:lnTo>
                      <a:pt x="87" y="50"/>
                    </a:lnTo>
                    <a:lnTo>
                      <a:pt x="87" y="46"/>
                    </a:lnTo>
                    <a:lnTo>
                      <a:pt x="87" y="46"/>
                    </a:lnTo>
                    <a:lnTo>
                      <a:pt x="87" y="46"/>
                    </a:lnTo>
                    <a:lnTo>
                      <a:pt x="87" y="50"/>
                    </a:lnTo>
                    <a:moveTo>
                      <a:pt x="0" y="159"/>
                    </a:moveTo>
                    <a:lnTo>
                      <a:pt x="0" y="159"/>
                    </a:lnTo>
                    <a:lnTo>
                      <a:pt x="5" y="159"/>
                    </a:lnTo>
                    <a:lnTo>
                      <a:pt x="5" y="159"/>
                    </a:lnTo>
                    <a:lnTo>
                      <a:pt x="5" y="159"/>
                    </a:lnTo>
                    <a:lnTo>
                      <a:pt x="5" y="164"/>
                    </a:lnTo>
                    <a:lnTo>
                      <a:pt x="5" y="168"/>
                    </a:lnTo>
                    <a:lnTo>
                      <a:pt x="5" y="168"/>
                    </a:lnTo>
                    <a:lnTo>
                      <a:pt x="5" y="168"/>
                    </a:lnTo>
                    <a:lnTo>
                      <a:pt x="5" y="168"/>
                    </a:lnTo>
                    <a:lnTo>
                      <a:pt x="9" y="173"/>
                    </a:lnTo>
                    <a:lnTo>
                      <a:pt x="9" y="173"/>
                    </a:lnTo>
                    <a:lnTo>
                      <a:pt x="14" y="173"/>
                    </a:lnTo>
                    <a:lnTo>
                      <a:pt x="19" y="173"/>
                    </a:lnTo>
                    <a:lnTo>
                      <a:pt x="19" y="173"/>
                    </a:lnTo>
                    <a:lnTo>
                      <a:pt x="19" y="173"/>
                    </a:lnTo>
                    <a:lnTo>
                      <a:pt x="23" y="173"/>
                    </a:lnTo>
                    <a:lnTo>
                      <a:pt x="23" y="173"/>
                    </a:lnTo>
                    <a:lnTo>
                      <a:pt x="28" y="173"/>
                    </a:lnTo>
                    <a:lnTo>
                      <a:pt x="32" y="177"/>
                    </a:lnTo>
                    <a:lnTo>
                      <a:pt x="37" y="177"/>
                    </a:lnTo>
                    <a:lnTo>
                      <a:pt x="37" y="182"/>
                    </a:lnTo>
                    <a:lnTo>
                      <a:pt x="41" y="186"/>
                    </a:lnTo>
                    <a:lnTo>
                      <a:pt x="41" y="186"/>
                    </a:lnTo>
                    <a:lnTo>
                      <a:pt x="50" y="182"/>
                    </a:lnTo>
                    <a:lnTo>
                      <a:pt x="50" y="182"/>
                    </a:lnTo>
                    <a:lnTo>
                      <a:pt x="55" y="173"/>
                    </a:lnTo>
                    <a:lnTo>
                      <a:pt x="55" y="173"/>
                    </a:lnTo>
                    <a:lnTo>
                      <a:pt x="59" y="164"/>
                    </a:lnTo>
                    <a:lnTo>
                      <a:pt x="59" y="164"/>
                    </a:lnTo>
                    <a:lnTo>
                      <a:pt x="59" y="164"/>
                    </a:lnTo>
                    <a:lnTo>
                      <a:pt x="55" y="159"/>
                    </a:lnTo>
                    <a:lnTo>
                      <a:pt x="55" y="159"/>
                    </a:lnTo>
                    <a:lnTo>
                      <a:pt x="55" y="154"/>
                    </a:lnTo>
                    <a:lnTo>
                      <a:pt x="55" y="154"/>
                    </a:lnTo>
                    <a:lnTo>
                      <a:pt x="55" y="150"/>
                    </a:lnTo>
                    <a:lnTo>
                      <a:pt x="55" y="145"/>
                    </a:lnTo>
                    <a:lnTo>
                      <a:pt x="55" y="145"/>
                    </a:lnTo>
                    <a:lnTo>
                      <a:pt x="55" y="145"/>
                    </a:lnTo>
                    <a:lnTo>
                      <a:pt x="55" y="141"/>
                    </a:lnTo>
                    <a:lnTo>
                      <a:pt x="55" y="141"/>
                    </a:lnTo>
                    <a:lnTo>
                      <a:pt x="55" y="136"/>
                    </a:lnTo>
                    <a:lnTo>
                      <a:pt x="55" y="132"/>
                    </a:lnTo>
                    <a:lnTo>
                      <a:pt x="55" y="127"/>
                    </a:lnTo>
                    <a:lnTo>
                      <a:pt x="55" y="127"/>
                    </a:lnTo>
                    <a:lnTo>
                      <a:pt x="59" y="123"/>
                    </a:lnTo>
                    <a:lnTo>
                      <a:pt x="59" y="123"/>
                    </a:lnTo>
                    <a:lnTo>
                      <a:pt x="55" y="118"/>
                    </a:lnTo>
                    <a:lnTo>
                      <a:pt x="55" y="118"/>
                    </a:lnTo>
                    <a:lnTo>
                      <a:pt x="55" y="114"/>
                    </a:lnTo>
                    <a:lnTo>
                      <a:pt x="59" y="109"/>
                    </a:lnTo>
                    <a:lnTo>
                      <a:pt x="59" y="109"/>
                    </a:lnTo>
                    <a:lnTo>
                      <a:pt x="59" y="105"/>
                    </a:lnTo>
                    <a:lnTo>
                      <a:pt x="59" y="105"/>
                    </a:lnTo>
                    <a:lnTo>
                      <a:pt x="59" y="105"/>
                    </a:lnTo>
                    <a:lnTo>
                      <a:pt x="59" y="100"/>
                    </a:lnTo>
                    <a:lnTo>
                      <a:pt x="59" y="100"/>
                    </a:lnTo>
                    <a:lnTo>
                      <a:pt x="59" y="100"/>
                    </a:lnTo>
                    <a:lnTo>
                      <a:pt x="59" y="96"/>
                    </a:lnTo>
                    <a:lnTo>
                      <a:pt x="64" y="91"/>
                    </a:lnTo>
                    <a:lnTo>
                      <a:pt x="64" y="91"/>
                    </a:lnTo>
                    <a:lnTo>
                      <a:pt x="64" y="86"/>
                    </a:lnTo>
                    <a:lnTo>
                      <a:pt x="68" y="82"/>
                    </a:lnTo>
                    <a:lnTo>
                      <a:pt x="68" y="77"/>
                    </a:lnTo>
                    <a:lnTo>
                      <a:pt x="73" y="77"/>
                    </a:lnTo>
                    <a:lnTo>
                      <a:pt x="73" y="73"/>
                    </a:lnTo>
                    <a:lnTo>
                      <a:pt x="73" y="73"/>
                    </a:lnTo>
                    <a:lnTo>
                      <a:pt x="73" y="73"/>
                    </a:lnTo>
                    <a:lnTo>
                      <a:pt x="78" y="73"/>
                    </a:lnTo>
                    <a:lnTo>
                      <a:pt x="78" y="73"/>
                    </a:lnTo>
                    <a:lnTo>
                      <a:pt x="78" y="73"/>
                    </a:lnTo>
                    <a:lnTo>
                      <a:pt x="82" y="73"/>
                    </a:lnTo>
                    <a:lnTo>
                      <a:pt x="82" y="73"/>
                    </a:lnTo>
                    <a:lnTo>
                      <a:pt x="87" y="73"/>
                    </a:lnTo>
                    <a:lnTo>
                      <a:pt x="87" y="73"/>
                    </a:lnTo>
                    <a:lnTo>
                      <a:pt x="87" y="73"/>
                    </a:lnTo>
                    <a:lnTo>
                      <a:pt x="87" y="68"/>
                    </a:lnTo>
                    <a:lnTo>
                      <a:pt x="87" y="55"/>
                    </a:lnTo>
                    <a:lnTo>
                      <a:pt x="87" y="55"/>
                    </a:lnTo>
                    <a:lnTo>
                      <a:pt x="87" y="55"/>
                    </a:lnTo>
                    <a:lnTo>
                      <a:pt x="82" y="59"/>
                    </a:lnTo>
                    <a:lnTo>
                      <a:pt x="82" y="59"/>
                    </a:lnTo>
                    <a:lnTo>
                      <a:pt x="78" y="59"/>
                    </a:lnTo>
                    <a:lnTo>
                      <a:pt x="78" y="55"/>
                    </a:lnTo>
                    <a:lnTo>
                      <a:pt x="73" y="55"/>
                    </a:lnTo>
                    <a:lnTo>
                      <a:pt x="73" y="55"/>
                    </a:lnTo>
                    <a:lnTo>
                      <a:pt x="68" y="59"/>
                    </a:lnTo>
                    <a:lnTo>
                      <a:pt x="68" y="55"/>
                    </a:lnTo>
                    <a:lnTo>
                      <a:pt x="68" y="55"/>
                    </a:lnTo>
                    <a:lnTo>
                      <a:pt x="68" y="50"/>
                    </a:lnTo>
                    <a:lnTo>
                      <a:pt x="73" y="50"/>
                    </a:lnTo>
                    <a:lnTo>
                      <a:pt x="68" y="50"/>
                    </a:lnTo>
                    <a:lnTo>
                      <a:pt x="73" y="41"/>
                    </a:lnTo>
                    <a:lnTo>
                      <a:pt x="78" y="41"/>
                    </a:lnTo>
                    <a:lnTo>
                      <a:pt x="78" y="37"/>
                    </a:lnTo>
                    <a:lnTo>
                      <a:pt x="78" y="37"/>
                    </a:lnTo>
                    <a:lnTo>
                      <a:pt x="78" y="41"/>
                    </a:lnTo>
                    <a:lnTo>
                      <a:pt x="82" y="41"/>
                    </a:lnTo>
                    <a:lnTo>
                      <a:pt x="87" y="41"/>
                    </a:lnTo>
                    <a:lnTo>
                      <a:pt x="87" y="41"/>
                    </a:lnTo>
                    <a:lnTo>
                      <a:pt x="87" y="41"/>
                    </a:lnTo>
                    <a:lnTo>
                      <a:pt x="91" y="37"/>
                    </a:lnTo>
                    <a:lnTo>
                      <a:pt x="96" y="32"/>
                    </a:lnTo>
                    <a:lnTo>
                      <a:pt x="96" y="32"/>
                    </a:lnTo>
                    <a:lnTo>
                      <a:pt x="100" y="32"/>
                    </a:lnTo>
                    <a:lnTo>
                      <a:pt x="105" y="32"/>
                    </a:lnTo>
                    <a:lnTo>
                      <a:pt x="109" y="32"/>
                    </a:lnTo>
                    <a:lnTo>
                      <a:pt x="109" y="27"/>
                    </a:lnTo>
                    <a:lnTo>
                      <a:pt x="109" y="27"/>
                    </a:lnTo>
                    <a:lnTo>
                      <a:pt x="114" y="27"/>
                    </a:lnTo>
                    <a:lnTo>
                      <a:pt x="114" y="23"/>
                    </a:lnTo>
                    <a:lnTo>
                      <a:pt x="109" y="23"/>
                    </a:lnTo>
                    <a:lnTo>
                      <a:pt x="109" y="18"/>
                    </a:lnTo>
                    <a:lnTo>
                      <a:pt x="109" y="18"/>
                    </a:lnTo>
                    <a:lnTo>
                      <a:pt x="109" y="14"/>
                    </a:lnTo>
                    <a:lnTo>
                      <a:pt x="114" y="14"/>
                    </a:lnTo>
                    <a:lnTo>
                      <a:pt x="114" y="14"/>
                    </a:lnTo>
                    <a:lnTo>
                      <a:pt x="114" y="14"/>
                    </a:lnTo>
                    <a:lnTo>
                      <a:pt x="118" y="14"/>
                    </a:lnTo>
                    <a:lnTo>
                      <a:pt x="118" y="14"/>
                    </a:lnTo>
                    <a:lnTo>
                      <a:pt x="123" y="14"/>
                    </a:lnTo>
                    <a:lnTo>
                      <a:pt x="123" y="9"/>
                    </a:lnTo>
                    <a:lnTo>
                      <a:pt x="123" y="9"/>
                    </a:lnTo>
                    <a:lnTo>
                      <a:pt x="123" y="5"/>
                    </a:lnTo>
                    <a:lnTo>
                      <a:pt x="118" y="0"/>
                    </a:lnTo>
                    <a:lnTo>
                      <a:pt x="114" y="0"/>
                    </a:lnTo>
                    <a:lnTo>
                      <a:pt x="96" y="5"/>
                    </a:lnTo>
                    <a:lnTo>
                      <a:pt x="96" y="9"/>
                    </a:lnTo>
                    <a:lnTo>
                      <a:pt x="91" y="9"/>
                    </a:lnTo>
                    <a:lnTo>
                      <a:pt x="91" y="9"/>
                    </a:lnTo>
                    <a:lnTo>
                      <a:pt x="78" y="14"/>
                    </a:lnTo>
                    <a:lnTo>
                      <a:pt x="78" y="18"/>
                    </a:lnTo>
                    <a:lnTo>
                      <a:pt x="68" y="18"/>
                    </a:lnTo>
                    <a:lnTo>
                      <a:pt x="68" y="18"/>
                    </a:lnTo>
                    <a:lnTo>
                      <a:pt x="64" y="18"/>
                    </a:lnTo>
                    <a:lnTo>
                      <a:pt x="59" y="23"/>
                    </a:lnTo>
                    <a:lnTo>
                      <a:pt x="55" y="23"/>
                    </a:lnTo>
                    <a:lnTo>
                      <a:pt x="55" y="27"/>
                    </a:lnTo>
                    <a:lnTo>
                      <a:pt x="55" y="32"/>
                    </a:lnTo>
                    <a:lnTo>
                      <a:pt x="55" y="32"/>
                    </a:lnTo>
                    <a:lnTo>
                      <a:pt x="55" y="37"/>
                    </a:lnTo>
                    <a:lnTo>
                      <a:pt x="55" y="37"/>
                    </a:lnTo>
                    <a:lnTo>
                      <a:pt x="50" y="37"/>
                    </a:lnTo>
                    <a:lnTo>
                      <a:pt x="50" y="37"/>
                    </a:lnTo>
                    <a:lnTo>
                      <a:pt x="50" y="41"/>
                    </a:lnTo>
                    <a:lnTo>
                      <a:pt x="50" y="41"/>
                    </a:lnTo>
                    <a:lnTo>
                      <a:pt x="50" y="46"/>
                    </a:lnTo>
                    <a:lnTo>
                      <a:pt x="50" y="50"/>
                    </a:lnTo>
                    <a:lnTo>
                      <a:pt x="55" y="46"/>
                    </a:lnTo>
                    <a:lnTo>
                      <a:pt x="55" y="50"/>
                    </a:lnTo>
                    <a:lnTo>
                      <a:pt x="55" y="55"/>
                    </a:lnTo>
                    <a:lnTo>
                      <a:pt x="55" y="59"/>
                    </a:lnTo>
                    <a:lnTo>
                      <a:pt x="55" y="64"/>
                    </a:lnTo>
                    <a:lnTo>
                      <a:pt x="59" y="68"/>
                    </a:lnTo>
                    <a:lnTo>
                      <a:pt x="59" y="73"/>
                    </a:lnTo>
                    <a:lnTo>
                      <a:pt x="59" y="73"/>
                    </a:lnTo>
                    <a:lnTo>
                      <a:pt x="55" y="77"/>
                    </a:lnTo>
                    <a:lnTo>
                      <a:pt x="55" y="77"/>
                    </a:lnTo>
                    <a:lnTo>
                      <a:pt x="59" y="77"/>
                    </a:lnTo>
                    <a:lnTo>
                      <a:pt x="59" y="82"/>
                    </a:lnTo>
                    <a:lnTo>
                      <a:pt x="59" y="82"/>
                    </a:lnTo>
                    <a:lnTo>
                      <a:pt x="50" y="100"/>
                    </a:lnTo>
                    <a:lnTo>
                      <a:pt x="46" y="109"/>
                    </a:lnTo>
                    <a:lnTo>
                      <a:pt x="19" y="136"/>
                    </a:lnTo>
                    <a:lnTo>
                      <a:pt x="14" y="145"/>
                    </a:lnTo>
                    <a:lnTo>
                      <a:pt x="14" y="145"/>
                    </a:lnTo>
                    <a:lnTo>
                      <a:pt x="9" y="145"/>
                    </a:lnTo>
                    <a:lnTo>
                      <a:pt x="5" y="150"/>
                    </a:lnTo>
                    <a:lnTo>
                      <a:pt x="0" y="154"/>
                    </a:lnTo>
                    <a:lnTo>
                      <a:pt x="0" y="154"/>
                    </a:lnTo>
                    <a:lnTo>
                      <a:pt x="0" y="15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9" name="Freeform 27"/>
              <p:cNvSpPr>
                <a:spLocks/>
              </p:cNvSpPr>
              <p:nvPr/>
            </p:nvSpPr>
            <p:spPr bwMode="auto">
              <a:xfrm>
                <a:off x="2671763" y="2744788"/>
                <a:ext cx="187325" cy="301625"/>
              </a:xfrm>
              <a:custGeom>
                <a:avLst/>
                <a:gdLst>
                  <a:gd name="T0" fmla="*/ 100 w 118"/>
                  <a:gd name="T1" fmla="*/ 27 h 190"/>
                  <a:gd name="T2" fmla="*/ 91 w 118"/>
                  <a:gd name="T3" fmla="*/ 36 h 190"/>
                  <a:gd name="T4" fmla="*/ 91 w 118"/>
                  <a:gd name="T5" fmla="*/ 40 h 190"/>
                  <a:gd name="T6" fmla="*/ 77 w 118"/>
                  <a:gd name="T7" fmla="*/ 59 h 190"/>
                  <a:gd name="T8" fmla="*/ 77 w 118"/>
                  <a:gd name="T9" fmla="*/ 72 h 190"/>
                  <a:gd name="T10" fmla="*/ 77 w 118"/>
                  <a:gd name="T11" fmla="*/ 77 h 190"/>
                  <a:gd name="T12" fmla="*/ 91 w 118"/>
                  <a:gd name="T13" fmla="*/ 81 h 190"/>
                  <a:gd name="T14" fmla="*/ 104 w 118"/>
                  <a:gd name="T15" fmla="*/ 95 h 190"/>
                  <a:gd name="T16" fmla="*/ 113 w 118"/>
                  <a:gd name="T17" fmla="*/ 99 h 190"/>
                  <a:gd name="T18" fmla="*/ 118 w 118"/>
                  <a:gd name="T19" fmla="*/ 104 h 190"/>
                  <a:gd name="T20" fmla="*/ 113 w 118"/>
                  <a:gd name="T21" fmla="*/ 108 h 190"/>
                  <a:gd name="T22" fmla="*/ 113 w 118"/>
                  <a:gd name="T23" fmla="*/ 113 h 190"/>
                  <a:gd name="T24" fmla="*/ 113 w 118"/>
                  <a:gd name="T25" fmla="*/ 117 h 190"/>
                  <a:gd name="T26" fmla="*/ 113 w 118"/>
                  <a:gd name="T27" fmla="*/ 122 h 190"/>
                  <a:gd name="T28" fmla="*/ 100 w 118"/>
                  <a:gd name="T29" fmla="*/ 122 h 190"/>
                  <a:gd name="T30" fmla="*/ 109 w 118"/>
                  <a:gd name="T31" fmla="*/ 122 h 190"/>
                  <a:gd name="T32" fmla="*/ 109 w 118"/>
                  <a:gd name="T33" fmla="*/ 117 h 190"/>
                  <a:gd name="T34" fmla="*/ 104 w 118"/>
                  <a:gd name="T35" fmla="*/ 117 h 190"/>
                  <a:gd name="T36" fmla="*/ 95 w 118"/>
                  <a:gd name="T37" fmla="*/ 117 h 190"/>
                  <a:gd name="T38" fmla="*/ 91 w 118"/>
                  <a:gd name="T39" fmla="*/ 113 h 190"/>
                  <a:gd name="T40" fmla="*/ 86 w 118"/>
                  <a:gd name="T41" fmla="*/ 122 h 190"/>
                  <a:gd name="T42" fmla="*/ 77 w 118"/>
                  <a:gd name="T43" fmla="*/ 122 h 190"/>
                  <a:gd name="T44" fmla="*/ 73 w 118"/>
                  <a:gd name="T45" fmla="*/ 122 h 190"/>
                  <a:gd name="T46" fmla="*/ 68 w 118"/>
                  <a:gd name="T47" fmla="*/ 127 h 190"/>
                  <a:gd name="T48" fmla="*/ 50 w 118"/>
                  <a:gd name="T49" fmla="*/ 136 h 190"/>
                  <a:gd name="T50" fmla="*/ 50 w 118"/>
                  <a:gd name="T51" fmla="*/ 140 h 190"/>
                  <a:gd name="T52" fmla="*/ 45 w 118"/>
                  <a:gd name="T53" fmla="*/ 145 h 190"/>
                  <a:gd name="T54" fmla="*/ 41 w 118"/>
                  <a:gd name="T55" fmla="*/ 145 h 190"/>
                  <a:gd name="T56" fmla="*/ 45 w 118"/>
                  <a:gd name="T57" fmla="*/ 149 h 190"/>
                  <a:gd name="T58" fmla="*/ 45 w 118"/>
                  <a:gd name="T59" fmla="*/ 158 h 190"/>
                  <a:gd name="T60" fmla="*/ 41 w 118"/>
                  <a:gd name="T61" fmla="*/ 154 h 190"/>
                  <a:gd name="T62" fmla="*/ 41 w 118"/>
                  <a:gd name="T63" fmla="*/ 158 h 190"/>
                  <a:gd name="T64" fmla="*/ 32 w 118"/>
                  <a:gd name="T65" fmla="*/ 163 h 190"/>
                  <a:gd name="T66" fmla="*/ 27 w 118"/>
                  <a:gd name="T67" fmla="*/ 167 h 190"/>
                  <a:gd name="T68" fmla="*/ 9 w 118"/>
                  <a:gd name="T69" fmla="*/ 190 h 190"/>
                  <a:gd name="T70" fmla="*/ 5 w 118"/>
                  <a:gd name="T71" fmla="*/ 185 h 190"/>
                  <a:gd name="T72" fmla="*/ 0 w 118"/>
                  <a:gd name="T73" fmla="*/ 172 h 190"/>
                  <a:gd name="T74" fmla="*/ 5 w 118"/>
                  <a:gd name="T75" fmla="*/ 167 h 190"/>
                  <a:gd name="T76" fmla="*/ 14 w 118"/>
                  <a:gd name="T77" fmla="*/ 158 h 190"/>
                  <a:gd name="T78" fmla="*/ 27 w 118"/>
                  <a:gd name="T79" fmla="*/ 149 h 190"/>
                  <a:gd name="T80" fmla="*/ 27 w 118"/>
                  <a:gd name="T81" fmla="*/ 136 h 190"/>
                  <a:gd name="T82" fmla="*/ 27 w 118"/>
                  <a:gd name="T83" fmla="*/ 122 h 190"/>
                  <a:gd name="T84" fmla="*/ 27 w 118"/>
                  <a:gd name="T85" fmla="*/ 108 h 190"/>
                  <a:gd name="T86" fmla="*/ 27 w 118"/>
                  <a:gd name="T87" fmla="*/ 99 h 190"/>
                  <a:gd name="T88" fmla="*/ 41 w 118"/>
                  <a:gd name="T89" fmla="*/ 95 h 190"/>
                  <a:gd name="T90" fmla="*/ 36 w 118"/>
                  <a:gd name="T91" fmla="*/ 90 h 190"/>
                  <a:gd name="T92" fmla="*/ 32 w 118"/>
                  <a:gd name="T93" fmla="*/ 86 h 190"/>
                  <a:gd name="T94" fmla="*/ 23 w 118"/>
                  <a:gd name="T95" fmla="*/ 77 h 190"/>
                  <a:gd name="T96" fmla="*/ 23 w 118"/>
                  <a:gd name="T97" fmla="*/ 72 h 190"/>
                  <a:gd name="T98" fmla="*/ 27 w 118"/>
                  <a:gd name="T99" fmla="*/ 63 h 190"/>
                  <a:gd name="T100" fmla="*/ 18 w 118"/>
                  <a:gd name="T101" fmla="*/ 54 h 190"/>
                  <a:gd name="T102" fmla="*/ 32 w 118"/>
                  <a:gd name="T103" fmla="*/ 45 h 190"/>
                  <a:gd name="T104" fmla="*/ 54 w 118"/>
                  <a:gd name="T105" fmla="*/ 45 h 190"/>
                  <a:gd name="T106" fmla="*/ 63 w 118"/>
                  <a:gd name="T107" fmla="*/ 36 h 190"/>
                  <a:gd name="T108" fmla="*/ 68 w 118"/>
                  <a:gd name="T109" fmla="*/ 22 h 190"/>
                  <a:gd name="T110" fmla="*/ 63 w 118"/>
                  <a:gd name="T111" fmla="*/ 4 h 190"/>
                  <a:gd name="T112" fmla="*/ 82 w 118"/>
                  <a:gd name="T113" fmla="*/ 4 h 190"/>
                  <a:gd name="T114" fmla="*/ 95 w 118"/>
                  <a:gd name="T115" fmla="*/ 1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8" h="190">
                    <a:moveTo>
                      <a:pt x="100" y="22"/>
                    </a:moveTo>
                    <a:lnTo>
                      <a:pt x="100" y="22"/>
                    </a:lnTo>
                    <a:lnTo>
                      <a:pt x="100" y="22"/>
                    </a:lnTo>
                    <a:lnTo>
                      <a:pt x="100" y="27"/>
                    </a:lnTo>
                    <a:lnTo>
                      <a:pt x="100" y="27"/>
                    </a:lnTo>
                    <a:lnTo>
                      <a:pt x="100" y="27"/>
                    </a:lnTo>
                    <a:lnTo>
                      <a:pt x="95" y="31"/>
                    </a:lnTo>
                    <a:lnTo>
                      <a:pt x="91" y="31"/>
                    </a:lnTo>
                    <a:lnTo>
                      <a:pt x="91" y="31"/>
                    </a:lnTo>
                    <a:lnTo>
                      <a:pt x="91" y="36"/>
                    </a:lnTo>
                    <a:lnTo>
                      <a:pt x="91" y="36"/>
                    </a:lnTo>
                    <a:lnTo>
                      <a:pt x="91" y="36"/>
                    </a:lnTo>
                    <a:lnTo>
                      <a:pt x="91" y="36"/>
                    </a:lnTo>
                    <a:lnTo>
                      <a:pt x="91" y="36"/>
                    </a:lnTo>
                    <a:lnTo>
                      <a:pt x="91" y="40"/>
                    </a:lnTo>
                    <a:lnTo>
                      <a:pt x="91" y="40"/>
                    </a:lnTo>
                    <a:lnTo>
                      <a:pt x="91" y="45"/>
                    </a:lnTo>
                    <a:lnTo>
                      <a:pt x="86" y="49"/>
                    </a:lnTo>
                    <a:lnTo>
                      <a:pt x="82" y="54"/>
                    </a:lnTo>
                    <a:lnTo>
                      <a:pt x="77" y="59"/>
                    </a:lnTo>
                    <a:lnTo>
                      <a:pt x="77" y="63"/>
                    </a:lnTo>
                    <a:lnTo>
                      <a:pt x="77" y="68"/>
                    </a:lnTo>
                    <a:lnTo>
                      <a:pt x="77" y="68"/>
                    </a:lnTo>
                    <a:lnTo>
                      <a:pt x="77" y="68"/>
                    </a:lnTo>
                    <a:lnTo>
                      <a:pt x="77" y="72"/>
                    </a:lnTo>
                    <a:lnTo>
                      <a:pt x="77" y="72"/>
                    </a:lnTo>
                    <a:lnTo>
                      <a:pt x="77" y="72"/>
                    </a:lnTo>
                    <a:lnTo>
                      <a:pt x="77" y="72"/>
                    </a:lnTo>
                    <a:lnTo>
                      <a:pt x="77" y="77"/>
                    </a:lnTo>
                    <a:lnTo>
                      <a:pt x="77" y="77"/>
                    </a:lnTo>
                    <a:lnTo>
                      <a:pt x="77" y="81"/>
                    </a:lnTo>
                    <a:lnTo>
                      <a:pt x="82" y="81"/>
                    </a:lnTo>
                    <a:lnTo>
                      <a:pt x="86" y="81"/>
                    </a:lnTo>
                    <a:lnTo>
                      <a:pt x="86" y="81"/>
                    </a:lnTo>
                    <a:lnTo>
                      <a:pt x="91" y="81"/>
                    </a:lnTo>
                    <a:lnTo>
                      <a:pt x="91" y="86"/>
                    </a:lnTo>
                    <a:lnTo>
                      <a:pt x="91" y="86"/>
                    </a:lnTo>
                    <a:lnTo>
                      <a:pt x="100" y="90"/>
                    </a:lnTo>
                    <a:lnTo>
                      <a:pt x="104" y="95"/>
                    </a:lnTo>
                    <a:lnTo>
                      <a:pt x="104" y="95"/>
                    </a:lnTo>
                    <a:lnTo>
                      <a:pt x="109" y="95"/>
                    </a:lnTo>
                    <a:lnTo>
                      <a:pt x="109" y="95"/>
                    </a:lnTo>
                    <a:lnTo>
                      <a:pt x="109" y="95"/>
                    </a:lnTo>
                    <a:lnTo>
                      <a:pt x="113" y="95"/>
                    </a:lnTo>
                    <a:lnTo>
                      <a:pt x="113" y="99"/>
                    </a:lnTo>
                    <a:lnTo>
                      <a:pt x="113" y="99"/>
                    </a:lnTo>
                    <a:lnTo>
                      <a:pt x="113" y="99"/>
                    </a:lnTo>
                    <a:lnTo>
                      <a:pt x="113" y="99"/>
                    </a:lnTo>
                    <a:lnTo>
                      <a:pt x="113" y="104"/>
                    </a:lnTo>
                    <a:lnTo>
                      <a:pt x="118" y="104"/>
                    </a:lnTo>
                    <a:lnTo>
                      <a:pt x="118" y="104"/>
                    </a:lnTo>
                    <a:lnTo>
                      <a:pt x="118" y="104"/>
                    </a:lnTo>
                    <a:lnTo>
                      <a:pt x="118" y="104"/>
                    </a:lnTo>
                    <a:lnTo>
                      <a:pt x="118" y="108"/>
                    </a:lnTo>
                    <a:lnTo>
                      <a:pt x="113" y="108"/>
                    </a:lnTo>
                    <a:lnTo>
                      <a:pt x="113" y="108"/>
                    </a:lnTo>
                    <a:lnTo>
                      <a:pt x="113" y="108"/>
                    </a:lnTo>
                    <a:lnTo>
                      <a:pt x="113" y="108"/>
                    </a:lnTo>
                    <a:lnTo>
                      <a:pt x="113" y="113"/>
                    </a:lnTo>
                    <a:lnTo>
                      <a:pt x="113" y="113"/>
                    </a:lnTo>
                    <a:lnTo>
                      <a:pt x="113" y="113"/>
                    </a:lnTo>
                    <a:lnTo>
                      <a:pt x="118" y="113"/>
                    </a:lnTo>
                    <a:lnTo>
                      <a:pt x="113" y="113"/>
                    </a:lnTo>
                    <a:lnTo>
                      <a:pt x="113" y="113"/>
                    </a:lnTo>
                    <a:lnTo>
                      <a:pt x="113" y="117"/>
                    </a:lnTo>
                    <a:lnTo>
                      <a:pt x="113" y="117"/>
                    </a:lnTo>
                    <a:lnTo>
                      <a:pt x="113" y="117"/>
                    </a:lnTo>
                    <a:lnTo>
                      <a:pt x="113" y="122"/>
                    </a:lnTo>
                    <a:lnTo>
                      <a:pt x="113" y="122"/>
                    </a:lnTo>
                    <a:lnTo>
                      <a:pt x="113" y="122"/>
                    </a:lnTo>
                    <a:lnTo>
                      <a:pt x="109" y="127"/>
                    </a:lnTo>
                    <a:lnTo>
                      <a:pt x="109" y="127"/>
                    </a:lnTo>
                    <a:lnTo>
                      <a:pt x="104" y="127"/>
                    </a:lnTo>
                    <a:lnTo>
                      <a:pt x="104" y="127"/>
                    </a:lnTo>
                    <a:lnTo>
                      <a:pt x="100" y="122"/>
                    </a:lnTo>
                    <a:lnTo>
                      <a:pt x="100" y="122"/>
                    </a:lnTo>
                    <a:lnTo>
                      <a:pt x="104" y="122"/>
                    </a:lnTo>
                    <a:lnTo>
                      <a:pt x="104" y="122"/>
                    </a:lnTo>
                    <a:lnTo>
                      <a:pt x="109" y="122"/>
                    </a:lnTo>
                    <a:lnTo>
                      <a:pt x="109" y="122"/>
                    </a:lnTo>
                    <a:lnTo>
                      <a:pt x="109" y="122"/>
                    </a:lnTo>
                    <a:lnTo>
                      <a:pt x="109" y="122"/>
                    </a:lnTo>
                    <a:lnTo>
                      <a:pt x="109" y="122"/>
                    </a:lnTo>
                    <a:lnTo>
                      <a:pt x="109" y="122"/>
                    </a:lnTo>
                    <a:lnTo>
                      <a:pt x="109" y="117"/>
                    </a:lnTo>
                    <a:lnTo>
                      <a:pt x="109" y="117"/>
                    </a:lnTo>
                    <a:lnTo>
                      <a:pt x="109" y="117"/>
                    </a:lnTo>
                    <a:lnTo>
                      <a:pt x="104" y="117"/>
                    </a:lnTo>
                    <a:lnTo>
                      <a:pt x="104" y="117"/>
                    </a:lnTo>
                    <a:lnTo>
                      <a:pt x="104" y="117"/>
                    </a:lnTo>
                    <a:lnTo>
                      <a:pt x="104" y="117"/>
                    </a:lnTo>
                    <a:lnTo>
                      <a:pt x="104" y="122"/>
                    </a:lnTo>
                    <a:lnTo>
                      <a:pt x="100" y="117"/>
                    </a:lnTo>
                    <a:lnTo>
                      <a:pt x="100" y="117"/>
                    </a:lnTo>
                    <a:lnTo>
                      <a:pt x="95" y="117"/>
                    </a:lnTo>
                    <a:lnTo>
                      <a:pt x="95" y="117"/>
                    </a:lnTo>
                    <a:lnTo>
                      <a:pt x="95" y="117"/>
                    </a:lnTo>
                    <a:lnTo>
                      <a:pt x="95" y="113"/>
                    </a:lnTo>
                    <a:lnTo>
                      <a:pt x="95" y="113"/>
                    </a:lnTo>
                    <a:lnTo>
                      <a:pt x="91" y="113"/>
                    </a:lnTo>
                    <a:lnTo>
                      <a:pt x="86" y="117"/>
                    </a:lnTo>
                    <a:lnTo>
                      <a:pt x="91" y="117"/>
                    </a:lnTo>
                    <a:lnTo>
                      <a:pt x="91" y="117"/>
                    </a:lnTo>
                    <a:lnTo>
                      <a:pt x="86" y="117"/>
                    </a:lnTo>
                    <a:lnTo>
                      <a:pt x="86" y="122"/>
                    </a:lnTo>
                    <a:lnTo>
                      <a:pt x="82" y="122"/>
                    </a:lnTo>
                    <a:lnTo>
                      <a:pt x="82" y="122"/>
                    </a:lnTo>
                    <a:lnTo>
                      <a:pt x="77" y="122"/>
                    </a:lnTo>
                    <a:lnTo>
                      <a:pt x="77" y="122"/>
                    </a:lnTo>
                    <a:lnTo>
                      <a:pt x="77" y="122"/>
                    </a:lnTo>
                    <a:lnTo>
                      <a:pt x="77" y="122"/>
                    </a:lnTo>
                    <a:lnTo>
                      <a:pt x="77" y="122"/>
                    </a:lnTo>
                    <a:lnTo>
                      <a:pt x="73" y="122"/>
                    </a:lnTo>
                    <a:lnTo>
                      <a:pt x="73" y="122"/>
                    </a:lnTo>
                    <a:lnTo>
                      <a:pt x="73" y="122"/>
                    </a:lnTo>
                    <a:lnTo>
                      <a:pt x="73" y="122"/>
                    </a:lnTo>
                    <a:lnTo>
                      <a:pt x="73" y="122"/>
                    </a:lnTo>
                    <a:lnTo>
                      <a:pt x="73" y="127"/>
                    </a:lnTo>
                    <a:lnTo>
                      <a:pt x="73" y="127"/>
                    </a:lnTo>
                    <a:lnTo>
                      <a:pt x="68" y="127"/>
                    </a:lnTo>
                    <a:lnTo>
                      <a:pt x="63" y="127"/>
                    </a:lnTo>
                    <a:lnTo>
                      <a:pt x="63" y="127"/>
                    </a:lnTo>
                    <a:lnTo>
                      <a:pt x="59" y="127"/>
                    </a:lnTo>
                    <a:lnTo>
                      <a:pt x="54" y="131"/>
                    </a:lnTo>
                    <a:lnTo>
                      <a:pt x="50" y="136"/>
                    </a:lnTo>
                    <a:lnTo>
                      <a:pt x="50" y="140"/>
                    </a:lnTo>
                    <a:lnTo>
                      <a:pt x="50" y="140"/>
                    </a:lnTo>
                    <a:lnTo>
                      <a:pt x="50" y="140"/>
                    </a:lnTo>
                    <a:lnTo>
                      <a:pt x="50" y="140"/>
                    </a:lnTo>
                    <a:lnTo>
                      <a:pt x="50" y="140"/>
                    </a:lnTo>
                    <a:lnTo>
                      <a:pt x="50" y="145"/>
                    </a:lnTo>
                    <a:lnTo>
                      <a:pt x="50" y="145"/>
                    </a:lnTo>
                    <a:lnTo>
                      <a:pt x="45" y="145"/>
                    </a:lnTo>
                    <a:lnTo>
                      <a:pt x="45" y="145"/>
                    </a:lnTo>
                    <a:lnTo>
                      <a:pt x="45" y="145"/>
                    </a:lnTo>
                    <a:lnTo>
                      <a:pt x="45" y="140"/>
                    </a:lnTo>
                    <a:lnTo>
                      <a:pt x="45" y="140"/>
                    </a:lnTo>
                    <a:lnTo>
                      <a:pt x="41" y="140"/>
                    </a:lnTo>
                    <a:lnTo>
                      <a:pt x="41" y="145"/>
                    </a:lnTo>
                    <a:lnTo>
                      <a:pt x="41" y="145"/>
                    </a:lnTo>
                    <a:lnTo>
                      <a:pt x="41" y="145"/>
                    </a:lnTo>
                    <a:lnTo>
                      <a:pt x="41" y="145"/>
                    </a:lnTo>
                    <a:lnTo>
                      <a:pt x="41" y="145"/>
                    </a:lnTo>
                    <a:lnTo>
                      <a:pt x="41" y="145"/>
                    </a:lnTo>
                    <a:lnTo>
                      <a:pt x="45" y="149"/>
                    </a:lnTo>
                    <a:lnTo>
                      <a:pt x="45" y="149"/>
                    </a:lnTo>
                    <a:lnTo>
                      <a:pt x="45" y="154"/>
                    </a:lnTo>
                    <a:lnTo>
                      <a:pt x="45" y="154"/>
                    </a:lnTo>
                    <a:lnTo>
                      <a:pt x="45" y="154"/>
                    </a:lnTo>
                    <a:lnTo>
                      <a:pt x="45" y="158"/>
                    </a:lnTo>
                    <a:lnTo>
                      <a:pt x="45" y="158"/>
                    </a:lnTo>
                    <a:lnTo>
                      <a:pt x="45" y="158"/>
                    </a:lnTo>
                    <a:lnTo>
                      <a:pt x="41" y="158"/>
                    </a:lnTo>
                    <a:lnTo>
                      <a:pt x="41" y="154"/>
                    </a:lnTo>
                    <a:lnTo>
                      <a:pt x="41" y="154"/>
                    </a:lnTo>
                    <a:lnTo>
                      <a:pt x="41" y="154"/>
                    </a:lnTo>
                    <a:lnTo>
                      <a:pt x="36" y="158"/>
                    </a:lnTo>
                    <a:lnTo>
                      <a:pt x="36" y="158"/>
                    </a:lnTo>
                    <a:lnTo>
                      <a:pt x="41" y="158"/>
                    </a:lnTo>
                    <a:lnTo>
                      <a:pt x="41" y="158"/>
                    </a:lnTo>
                    <a:lnTo>
                      <a:pt x="41" y="163"/>
                    </a:lnTo>
                    <a:lnTo>
                      <a:pt x="36" y="158"/>
                    </a:lnTo>
                    <a:lnTo>
                      <a:pt x="36" y="163"/>
                    </a:lnTo>
                    <a:lnTo>
                      <a:pt x="36" y="163"/>
                    </a:lnTo>
                    <a:lnTo>
                      <a:pt x="32" y="163"/>
                    </a:lnTo>
                    <a:lnTo>
                      <a:pt x="32" y="163"/>
                    </a:lnTo>
                    <a:lnTo>
                      <a:pt x="32" y="163"/>
                    </a:lnTo>
                    <a:lnTo>
                      <a:pt x="32" y="167"/>
                    </a:lnTo>
                    <a:lnTo>
                      <a:pt x="32" y="167"/>
                    </a:lnTo>
                    <a:lnTo>
                      <a:pt x="27" y="167"/>
                    </a:lnTo>
                    <a:lnTo>
                      <a:pt x="27" y="167"/>
                    </a:lnTo>
                    <a:lnTo>
                      <a:pt x="23" y="172"/>
                    </a:lnTo>
                    <a:lnTo>
                      <a:pt x="18" y="185"/>
                    </a:lnTo>
                    <a:lnTo>
                      <a:pt x="14" y="190"/>
                    </a:lnTo>
                    <a:lnTo>
                      <a:pt x="9" y="190"/>
                    </a:lnTo>
                    <a:lnTo>
                      <a:pt x="9" y="190"/>
                    </a:lnTo>
                    <a:lnTo>
                      <a:pt x="9" y="190"/>
                    </a:lnTo>
                    <a:lnTo>
                      <a:pt x="5" y="185"/>
                    </a:lnTo>
                    <a:lnTo>
                      <a:pt x="5" y="185"/>
                    </a:lnTo>
                    <a:lnTo>
                      <a:pt x="5" y="185"/>
                    </a:lnTo>
                    <a:lnTo>
                      <a:pt x="0" y="176"/>
                    </a:lnTo>
                    <a:lnTo>
                      <a:pt x="0" y="176"/>
                    </a:lnTo>
                    <a:lnTo>
                      <a:pt x="0" y="176"/>
                    </a:lnTo>
                    <a:lnTo>
                      <a:pt x="0" y="172"/>
                    </a:lnTo>
                    <a:lnTo>
                      <a:pt x="0" y="172"/>
                    </a:lnTo>
                    <a:lnTo>
                      <a:pt x="0" y="172"/>
                    </a:lnTo>
                    <a:lnTo>
                      <a:pt x="0" y="167"/>
                    </a:lnTo>
                    <a:lnTo>
                      <a:pt x="5" y="167"/>
                    </a:lnTo>
                    <a:lnTo>
                      <a:pt x="5" y="167"/>
                    </a:lnTo>
                    <a:lnTo>
                      <a:pt x="5" y="167"/>
                    </a:lnTo>
                    <a:lnTo>
                      <a:pt x="5" y="167"/>
                    </a:lnTo>
                    <a:lnTo>
                      <a:pt x="9" y="163"/>
                    </a:lnTo>
                    <a:lnTo>
                      <a:pt x="9" y="163"/>
                    </a:lnTo>
                    <a:lnTo>
                      <a:pt x="14" y="158"/>
                    </a:lnTo>
                    <a:lnTo>
                      <a:pt x="14" y="158"/>
                    </a:lnTo>
                    <a:lnTo>
                      <a:pt x="14" y="154"/>
                    </a:lnTo>
                    <a:lnTo>
                      <a:pt x="14" y="154"/>
                    </a:lnTo>
                    <a:lnTo>
                      <a:pt x="18" y="154"/>
                    </a:lnTo>
                    <a:lnTo>
                      <a:pt x="18" y="149"/>
                    </a:lnTo>
                    <a:lnTo>
                      <a:pt x="27" y="149"/>
                    </a:lnTo>
                    <a:lnTo>
                      <a:pt x="27" y="149"/>
                    </a:lnTo>
                    <a:lnTo>
                      <a:pt x="27" y="149"/>
                    </a:lnTo>
                    <a:lnTo>
                      <a:pt x="27" y="149"/>
                    </a:lnTo>
                    <a:lnTo>
                      <a:pt x="27" y="145"/>
                    </a:lnTo>
                    <a:lnTo>
                      <a:pt x="27" y="136"/>
                    </a:lnTo>
                    <a:lnTo>
                      <a:pt x="27" y="136"/>
                    </a:lnTo>
                    <a:lnTo>
                      <a:pt x="27" y="131"/>
                    </a:lnTo>
                    <a:lnTo>
                      <a:pt x="27" y="122"/>
                    </a:lnTo>
                    <a:lnTo>
                      <a:pt x="32" y="122"/>
                    </a:lnTo>
                    <a:lnTo>
                      <a:pt x="27" y="122"/>
                    </a:lnTo>
                    <a:lnTo>
                      <a:pt x="27" y="117"/>
                    </a:lnTo>
                    <a:lnTo>
                      <a:pt x="27" y="117"/>
                    </a:lnTo>
                    <a:lnTo>
                      <a:pt x="27" y="117"/>
                    </a:lnTo>
                    <a:lnTo>
                      <a:pt x="27" y="113"/>
                    </a:lnTo>
                    <a:lnTo>
                      <a:pt x="27" y="108"/>
                    </a:lnTo>
                    <a:lnTo>
                      <a:pt x="27" y="108"/>
                    </a:lnTo>
                    <a:lnTo>
                      <a:pt x="23" y="104"/>
                    </a:lnTo>
                    <a:lnTo>
                      <a:pt x="27" y="104"/>
                    </a:lnTo>
                    <a:lnTo>
                      <a:pt x="27" y="99"/>
                    </a:lnTo>
                    <a:lnTo>
                      <a:pt x="27" y="99"/>
                    </a:lnTo>
                    <a:lnTo>
                      <a:pt x="32" y="99"/>
                    </a:lnTo>
                    <a:lnTo>
                      <a:pt x="36" y="99"/>
                    </a:lnTo>
                    <a:lnTo>
                      <a:pt x="36" y="99"/>
                    </a:lnTo>
                    <a:lnTo>
                      <a:pt x="41" y="95"/>
                    </a:lnTo>
                    <a:lnTo>
                      <a:pt x="41" y="95"/>
                    </a:lnTo>
                    <a:lnTo>
                      <a:pt x="41" y="90"/>
                    </a:lnTo>
                    <a:lnTo>
                      <a:pt x="41" y="90"/>
                    </a:lnTo>
                    <a:lnTo>
                      <a:pt x="41" y="90"/>
                    </a:lnTo>
                    <a:lnTo>
                      <a:pt x="36" y="90"/>
                    </a:lnTo>
                    <a:lnTo>
                      <a:pt x="36" y="90"/>
                    </a:lnTo>
                    <a:lnTo>
                      <a:pt x="36" y="86"/>
                    </a:lnTo>
                    <a:lnTo>
                      <a:pt x="36" y="86"/>
                    </a:lnTo>
                    <a:lnTo>
                      <a:pt x="32" y="86"/>
                    </a:lnTo>
                    <a:lnTo>
                      <a:pt x="32" y="86"/>
                    </a:lnTo>
                    <a:lnTo>
                      <a:pt x="32" y="86"/>
                    </a:lnTo>
                    <a:lnTo>
                      <a:pt x="27" y="86"/>
                    </a:lnTo>
                    <a:lnTo>
                      <a:pt x="27" y="81"/>
                    </a:lnTo>
                    <a:lnTo>
                      <a:pt x="23" y="81"/>
                    </a:lnTo>
                    <a:lnTo>
                      <a:pt x="23" y="81"/>
                    </a:lnTo>
                    <a:lnTo>
                      <a:pt x="23" y="77"/>
                    </a:lnTo>
                    <a:lnTo>
                      <a:pt x="27" y="77"/>
                    </a:lnTo>
                    <a:lnTo>
                      <a:pt x="23" y="72"/>
                    </a:lnTo>
                    <a:lnTo>
                      <a:pt x="23" y="72"/>
                    </a:lnTo>
                    <a:lnTo>
                      <a:pt x="23" y="72"/>
                    </a:lnTo>
                    <a:lnTo>
                      <a:pt x="23" y="72"/>
                    </a:lnTo>
                    <a:lnTo>
                      <a:pt x="23" y="72"/>
                    </a:lnTo>
                    <a:lnTo>
                      <a:pt x="27" y="72"/>
                    </a:lnTo>
                    <a:lnTo>
                      <a:pt x="27" y="68"/>
                    </a:lnTo>
                    <a:lnTo>
                      <a:pt x="27" y="68"/>
                    </a:lnTo>
                    <a:lnTo>
                      <a:pt x="27" y="63"/>
                    </a:lnTo>
                    <a:lnTo>
                      <a:pt x="27" y="63"/>
                    </a:lnTo>
                    <a:lnTo>
                      <a:pt x="27" y="63"/>
                    </a:lnTo>
                    <a:lnTo>
                      <a:pt x="23" y="63"/>
                    </a:lnTo>
                    <a:lnTo>
                      <a:pt x="23" y="63"/>
                    </a:lnTo>
                    <a:lnTo>
                      <a:pt x="18" y="54"/>
                    </a:lnTo>
                    <a:lnTo>
                      <a:pt x="27" y="49"/>
                    </a:lnTo>
                    <a:lnTo>
                      <a:pt x="32" y="49"/>
                    </a:lnTo>
                    <a:lnTo>
                      <a:pt x="32" y="49"/>
                    </a:lnTo>
                    <a:lnTo>
                      <a:pt x="32" y="45"/>
                    </a:lnTo>
                    <a:lnTo>
                      <a:pt x="32" y="45"/>
                    </a:lnTo>
                    <a:lnTo>
                      <a:pt x="32" y="40"/>
                    </a:lnTo>
                    <a:lnTo>
                      <a:pt x="32" y="40"/>
                    </a:lnTo>
                    <a:lnTo>
                      <a:pt x="41" y="45"/>
                    </a:lnTo>
                    <a:lnTo>
                      <a:pt x="45" y="45"/>
                    </a:lnTo>
                    <a:lnTo>
                      <a:pt x="54" y="45"/>
                    </a:lnTo>
                    <a:lnTo>
                      <a:pt x="59" y="40"/>
                    </a:lnTo>
                    <a:lnTo>
                      <a:pt x="59" y="40"/>
                    </a:lnTo>
                    <a:lnTo>
                      <a:pt x="59" y="40"/>
                    </a:lnTo>
                    <a:lnTo>
                      <a:pt x="63" y="36"/>
                    </a:lnTo>
                    <a:lnTo>
                      <a:pt x="63" y="36"/>
                    </a:lnTo>
                    <a:lnTo>
                      <a:pt x="63" y="36"/>
                    </a:lnTo>
                    <a:lnTo>
                      <a:pt x="63" y="31"/>
                    </a:lnTo>
                    <a:lnTo>
                      <a:pt x="63" y="31"/>
                    </a:lnTo>
                    <a:lnTo>
                      <a:pt x="63" y="27"/>
                    </a:lnTo>
                    <a:lnTo>
                      <a:pt x="68" y="22"/>
                    </a:lnTo>
                    <a:lnTo>
                      <a:pt x="68" y="13"/>
                    </a:lnTo>
                    <a:lnTo>
                      <a:pt x="68" y="9"/>
                    </a:lnTo>
                    <a:lnTo>
                      <a:pt x="68" y="9"/>
                    </a:lnTo>
                    <a:lnTo>
                      <a:pt x="63" y="4"/>
                    </a:lnTo>
                    <a:lnTo>
                      <a:pt x="63" y="4"/>
                    </a:lnTo>
                    <a:lnTo>
                      <a:pt x="77" y="0"/>
                    </a:lnTo>
                    <a:lnTo>
                      <a:pt x="77" y="0"/>
                    </a:lnTo>
                    <a:lnTo>
                      <a:pt x="82" y="0"/>
                    </a:lnTo>
                    <a:lnTo>
                      <a:pt x="82" y="4"/>
                    </a:lnTo>
                    <a:lnTo>
                      <a:pt x="82" y="4"/>
                    </a:lnTo>
                    <a:lnTo>
                      <a:pt x="86" y="9"/>
                    </a:lnTo>
                    <a:lnTo>
                      <a:pt x="86" y="9"/>
                    </a:lnTo>
                    <a:lnTo>
                      <a:pt x="95" y="13"/>
                    </a:lnTo>
                    <a:lnTo>
                      <a:pt x="95" y="13"/>
                    </a:lnTo>
                    <a:lnTo>
                      <a:pt x="95" y="18"/>
                    </a:lnTo>
                    <a:lnTo>
                      <a:pt x="95" y="18"/>
                    </a:lnTo>
                    <a:lnTo>
                      <a:pt x="100" y="22"/>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0" name="Freeform 28"/>
              <p:cNvSpPr>
                <a:spLocks/>
              </p:cNvSpPr>
              <p:nvPr/>
            </p:nvSpPr>
            <p:spPr bwMode="auto">
              <a:xfrm>
                <a:off x="2938463" y="2390775"/>
                <a:ext cx="230188" cy="368300"/>
              </a:xfrm>
              <a:custGeom>
                <a:avLst/>
                <a:gdLst>
                  <a:gd name="T0" fmla="*/ 91 w 145"/>
                  <a:gd name="T1" fmla="*/ 182 h 232"/>
                  <a:gd name="T2" fmla="*/ 86 w 145"/>
                  <a:gd name="T3" fmla="*/ 191 h 232"/>
                  <a:gd name="T4" fmla="*/ 81 w 145"/>
                  <a:gd name="T5" fmla="*/ 200 h 232"/>
                  <a:gd name="T6" fmla="*/ 81 w 145"/>
                  <a:gd name="T7" fmla="*/ 209 h 232"/>
                  <a:gd name="T8" fmla="*/ 72 w 145"/>
                  <a:gd name="T9" fmla="*/ 218 h 232"/>
                  <a:gd name="T10" fmla="*/ 63 w 145"/>
                  <a:gd name="T11" fmla="*/ 223 h 232"/>
                  <a:gd name="T12" fmla="*/ 41 w 145"/>
                  <a:gd name="T13" fmla="*/ 232 h 232"/>
                  <a:gd name="T14" fmla="*/ 22 w 145"/>
                  <a:gd name="T15" fmla="*/ 232 h 232"/>
                  <a:gd name="T16" fmla="*/ 22 w 145"/>
                  <a:gd name="T17" fmla="*/ 218 h 232"/>
                  <a:gd name="T18" fmla="*/ 22 w 145"/>
                  <a:gd name="T19" fmla="*/ 209 h 232"/>
                  <a:gd name="T20" fmla="*/ 27 w 145"/>
                  <a:gd name="T21" fmla="*/ 200 h 232"/>
                  <a:gd name="T22" fmla="*/ 18 w 145"/>
                  <a:gd name="T23" fmla="*/ 186 h 232"/>
                  <a:gd name="T24" fmla="*/ 13 w 145"/>
                  <a:gd name="T25" fmla="*/ 173 h 232"/>
                  <a:gd name="T26" fmla="*/ 4 w 145"/>
                  <a:gd name="T27" fmla="*/ 159 h 232"/>
                  <a:gd name="T28" fmla="*/ 0 w 145"/>
                  <a:gd name="T29" fmla="*/ 155 h 232"/>
                  <a:gd name="T30" fmla="*/ 13 w 145"/>
                  <a:gd name="T31" fmla="*/ 141 h 232"/>
                  <a:gd name="T32" fmla="*/ 27 w 145"/>
                  <a:gd name="T33" fmla="*/ 123 h 232"/>
                  <a:gd name="T34" fmla="*/ 22 w 145"/>
                  <a:gd name="T35" fmla="*/ 114 h 232"/>
                  <a:gd name="T36" fmla="*/ 22 w 145"/>
                  <a:gd name="T37" fmla="*/ 100 h 232"/>
                  <a:gd name="T38" fmla="*/ 32 w 145"/>
                  <a:gd name="T39" fmla="*/ 86 h 232"/>
                  <a:gd name="T40" fmla="*/ 32 w 145"/>
                  <a:gd name="T41" fmla="*/ 73 h 232"/>
                  <a:gd name="T42" fmla="*/ 36 w 145"/>
                  <a:gd name="T43" fmla="*/ 64 h 232"/>
                  <a:gd name="T44" fmla="*/ 45 w 145"/>
                  <a:gd name="T45" fmla="*/ 50 h 232"/>
                  <a:gd name="T46" fmla="*/ 50 w 145"/>
                  <a:gd name="T47" fmla="*/ 28 h 232"/>
                  <a:gd name="T48" fmla="*/ 59 w 145"/>
                  <a:gd name="T49" fmla="*/ 14 h 232"/>
                  <a:gd name="T50" fmla="*/ 63 w 145"/>
                  <a:gd name="T51" fmla="*/ 14 h 232"/>
                  <a:gd name="T52" fmla="*/ 72 w 145"/>
                  <a:gd name="T53" fmla="*/ 14 h 232"/>
                  <a:gd name="T54" fmla="*/ 72 w 145"/>
                  <a:gd name="T55" fmla="*/ 23 h 232"/>
                  <a:gd name="T56" fmla="*/ 81 w 145"/>
                  <a:gd name="T57" fmla="*/ 23 h 232"/>
                  <a:gd name="T58" fmla="*/ 95 w 145"/>
                  <a:gd name="T59" fmla="*/ 23 h 232"/>
                  <a:gd name="T60" fmla="*/ 104 w 145"/>
                  <a:gd name="T61" fmla="*/ 18 h 232"/>
                  <a:gd name="T62" fmla="*/ 113 w 145"/>
                  <a:gd name="T63" fmla="*/ 5 h 232"/>
                  <a:gd name="T64" fmla="*/ 131 w 145"/>
                  <a:gd name="T65" fmla="*/ 5 h 232"/>
                  <a:gd name="T66" fmla="*/ 140 w 145"/>
                  <a:gd name="T67" fmla="*/ 23 h 232"/>
                  <a:gd name="T68" fmla="*/ 140 w 145"/>
                  <a:gd name="T69" fmla="*/ 41 h 232"/>
                  <a:gd name="T70" fmla="*/ 127 w 145"/>
                  <a:gd name="T71" fmla="*/ 41 h 232"/>
                  <a:gd name="T72" fmla="*/ 122 w 145"/>
                  <a:gd name="T73" fmla="*/ 50 h 232"/>
                  <a:gd name="T74" fmla="*/ 118 w 145"/>
                  <a:gd name="T75" fmla="*/ 55 h 232"/>
                  <a:gd name="T76" fmla="*/ 113 w 145"/>
                  <a:gd name="T77" fmla="*/ 73 h 232"/>
                  <a:gd name="T78" fmla="*/ 122 w 145"/>
                  <a:gd name="T79" fmla="*/ 82 h 232"/>
                  <a:gd name="T80" fmla="*/ 131 w 145"/>
                  <a:gd name="T81" fmla="*/ 77 h 232"/>
                  <a:gd name="T82" fmla="*/ 136 w 145"/>
                  <a:gd name="T83" fmla="*/ 91 h 232"/>
                  <a:gd name="T84" fmla="*/ 131 w 145"/>
                  <a:gd name="T85" fmla="*/ 96 h 232"/>
                  <a:gd name="T86" fmla="*/ 131 w 145"/>
                  <a:gd name="T87" fmla="*/ 109 h 232"/>
                  <a:gd name="T88" fmla="*/ 136 w 145"/>
                  <a:gd name="T89" fmla="*/ 114 h 232"/>
                  <a:gd name="T90" fmla="*/ 136 w 145"/>
                  <a:gd name="T91" fmla="*/ 127 h 232"/>
                  <a:gd name="T92" fmla="*/ 140 w 145"/>
                  <a:gd name="T93" fmla="*/ 150 h 232"/>
                  <a:gd name="T94" fmla="*/ 136 w 145"/>
                  <a:gd name="T95" fmla="*/ 145 h 232"/>
                  <a:gd name="T96" fmla="*/ 127 w 145"/>
                  <a:gd name="T97" fmla="*/ 145 h 232"/>
                  <a:gd name="T98" fmla="*/ 118 w 145"/>
                  <a:gd name="T99" fmla="*/ 141 h 232"/>
                  <a:gd name="T100" fmla="*/ 109 w 145"/>
                  <a:gd name="T101" fmla="*/ 136 h 232"/>
                  <a:gd name="T102" fmla="*/ 95 w 145"/>
                  <a:gd name="T103" fmla="*/ 150 h 232"/>
                  <a:gd name="T104" fmla="*/ 91 w 145"/>
                  <a:gd name="T105" fmla="*/ 16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5" h="232">
                    <a:moveTo>
                      <a:pt x="86" y="173"/>
                    </a:moveTo>
                    <a:lnTo>
                      <a:pt x="86" y="173"/>
                    </a:lnTo>
                    <a:lnTo>
                      <a:pt x="91" y="177"/>
                    </a:lnTo>
                    <a:lnTo>
                      <a:pt x="91" y="177"/>
                    </a:lnTo>
                    <a:lnTo>
                      <a:pt x="91" y="182"/>
                    </a:lnTo>
                    <a:lnTo>
                      <a:pt x="91" y="182"/>
                    </a:lnTo>
                    <a:lnTo>
                      <a:pt x="86" y="186"/>
                    </a:lnTo>
                    <a:lnTo>
                      <a:pt x="86" y="186"/>
                    </a:lnTo>
                    <a:lnTo>
                      <a:pt x="86" y="186"/>
                    </a:lnTo>
                    <a:lnTo>
                      <a:pt x="86" y="186"/>
                    </a:lnTo>
                    <a:lnTo>
                      <a:pt x="81" y="186"/>
                    </a:lnTo>
                    <a:lnTo>
                      <a:pt x="86" y="191"/>
                    </a:lnTo>
                    <a:lnTo>
                      <a:pt x="86" y="191"/>
                    </a:lnTo>
                    <a:lnTo>
                      <a:pt x="86" y="191"/>
                    </a:lnTo>
                    <a:lnTo>
                      <a:pt x="81" y="195"/>
                    </a:lnTo>
                    <a:lnTo>
                      <a:pt x="81" y="195"/>
                    </a:lnTo>
                    <a:lnTo>
                      <a:pt x="86" y="200"/>
                    </a:lnTo>
                    <a:lnTo>
                      <a:pt x="81" y="200"/>
                    </a:lnTo>
                    <a:lnTo>
                      <a:pt x="81" y="200"/>
                    </a:lnTo>
                    <a:lnTo>
                      <a:pt x="81" y="204"/>
                    </a:lnTo>
                    <a:lnTo>
                      <a:pt x="81" y="204"/>
                    </a:lnTo>
                    <a:lnTo>
                      <a:pt x="81" y="204"/>
                    </a:lnTo>
                    <a:lnTo>
                      <a:pt x="81" y="204"/>
                    </a:lnTo>
                    <a:lnTo>
                      <a:pt x="81" y="209"/>
                    </a:lnTo>
                    <a:lnTo>
                      <a:pt x="81" y="209"/>
                    </a:lnTo>
                    <a:lnTo>
                      <a:pt x="81" y="209"/>
                    </a:lnTo>
                    <a:lnTo>
                      <a:pt x="81" y="213"/>
                    </a:lnTo>
                    <a:lnTo>
                      <a:pt x="77" y="213"/>
                    </a:lnTo>
                    <a:lnTo>
                      <a:pt x="77" y="213"/>
                    </a:lnTo>
                    <a:lnTo>
                      <a:pt x="72" y="218"/>
                    </a:lnTo>
                    <a:lnTo>
                      <a:pt x="72" y="218"/>
                    </a:lnTo>
                    <a:lnTo>
                      <a:pt x="68" y="218"/>
                    </a:lnTo>
                    <a:lnTo>
                      <a:pt x="68" y="218"/>
                    </a:lnTo>
                    <a:lnTo>
                      <a:pt x="68" y="218"/>
                    </a:lnTo>
                    <a:lnTo>
                      <a:pt x="68" y="223"/>
                    </a:lnTo>
                    <a:lnTo>
                      <a:pt x="63" y="223"/>
                    </a:lnTo>
                    <a:lnTo>
                      <a:pt x="63" y="223"/>
                    </a:lnTo>
                    <a:lnTo>
                      <a:pt x="59" y="227"/>
                    </a:lnTo>
                    <a:lnTo>
                      <a:pt x="54" y="227"/>
                    </a:lnTo>
                    <a:lnTo>
                      <a:pt x="50" y="232"/>
                    </a:lnTo>
                    <a:lnTo>
                      <a:pt x="45" y="232"/>
                    </a:lnTo>
                    <a:lnTo>
                      <a:pt x="41" y="232"/>
                    </a:lnTo>
                    <a:lnTo>
                      <a:pt x="36" y="232"/>
                    </a:lnTo>
                    <a:lnTo>
                      <a:pt x="32" y="232"/>
                    </a:lnTo>
                    <a:lnTo>
                      <a:pt x="32" y="232"/>
                    </a:lnTo>
                    <a:lnTo>
                      <a:pt x="27" y="232"/>
                    </a:lnTo>
                    <a:lnTo>
                      <a:pt x="27" y="232"/>
                    </a:lnTo>
                    <a:lnTo>
                      <a:pt x="22" y="232"/>
                    </a:lnTo>
                    <a:lnTo>
                      <a:pt x="22" y="232"/>
                    </a:lnTo>
                    <a:lnTo>
                      <a:pt x="22" y="232"/>
                    </a:lnTo>
                    <a:lnTo>
                      <a:pt x="22" y="232"/>
                    </a:lnTo>
                    <a:lnTo>
                      <a:pt x="18" y="227"/>
                    </a:lnTo>
                    <a:lnTo>
                      <a:pt x="18" y="223"/>
                    </a:lnTo>
                    <a:lnTo>
                      <a:pt x="22" y="218"/>
                    </a:lnTo>
                    <a:lnTo>
                      <a:pt x="22" y="218"/>
                    </a:lnTo>
                    <a:lnTo>
                      <a:pt x="22" y="213"/>
                    </a:lnTo>
                    <a:lnTo>
                      <a:pt x="22" y="213"/>
                    </a:lnTo>
                    <a:lnTo>
                      <a:pt x="22" y="209"/>
                    </a:lnTo>
                    <a:lnTo>
                      <a:pt x="22" y="209"/>
                    </a:lnTo>
                    <a:lnTo>
                      <a:pt x="22" y="209"/>
                    </a:lnTo>
                    <a:lnTo>
                      <a:pt x="27" y="209"/>
                    </a:lnTo>
                    <a:lnTo>
                      <a:pt x="27" y="209"/>
                    </a:lnTo>
                    <a:lnTo>
                      <a:pt x="27" y="204"/>
                    </a:lnTo>
                    <a:lnTo>
                      <a:pt x="27" y="200"/>
                    </a:lnTo>
                    <a:lnTo>
                      <a:pt x="27" y="200"/>
                    </a:lnTo>
                    <a:lnTo>
                      <a:pt x="27" y="200"/>
                    </a:lnTo>
                    <a:lnTo>
                      <a:pt x="27" y="195"/>
                    </a:lnTo>
                    <a:lnTo>
                      <a:pt x="22" y="191"/>
                    </a:lnTo>
                    <a:lnTo>
                      <a:pt x="22" y="191"/>
                    </a:lnTo>
                    <a:lnTo>
                      <a:pt x="18" y="191"/>
                    </a:lnTo>
                    <a:lnTo>
                      <a:pt x="18" y="186"/>
                    </a:lnTo>
                    <a:lnTo>
                      <a:pt x="18" y="186"/>
                    </a:lnTo>
                    <a:lnTo>
                      <a:pt x="18" y="186"/>
                    </a:lnTo>
                    <a:lnTo>
                      <a:pt x="18" y="182"/>
                    </a:lnTo>
                    <a:lnTo>
                      <a:pt x="18" y="177"/>
                    </a:lnTo>
                    <a:lnTo>
                      <a:pt x="18" y="177"/>
                    </a:lnTo>
                    <a:lnTo>
                      <a:pt x="18" y="173"/>
                    </a:lnTo>
                    <a:lnTo>
                      <a:pt x="13" y="173"/>
                    </a:lnTo>
                    <a:lnTo>
                      <a:pt x="13" y="168"/>
                    </a:lnTo>
                    <a:lnTo>
                      <a:pt x="9" y="164"/>
                    </a:lnTo>
                    <a:lnTo>
                      <a:pt x="9" y="159"/>
                    </a:lnTo>
                    <a:lnTo>
                      <a:pt x="9" y="159"/>
                    </a:lnTo>
                    <a:lnTo>
                      <a:pt x="4" y="159"/>
                    </a:lnTo>
                    <a:lnTo>
                      <a:pt x="4" y="159"/>
                    </a:lnTo>
                    <a:lnTo>
                      <a:pt x="4" y="159"/>
                    </a:lnTo>
                    <a:lnTo>
                      <a:pt x="4" y="155"/>
                    </a:lnTo>
                    <a:lnTo>
                      <a:pt x="0" y="155"/>
                    </a:lnTo>
                    <a:lnTo>
                      <a:pt x="0" y="155"/>
                    </a:lnTo>
                    <a:lnTo>
                      <a:pt x="0" y="155"/>
                    </a:lnTo>
                    <a:lnTo>
                      <a:pt x="0" y="155"/>
                    </a:lnTo>
                    <a:lnTo>
                      <a:pt x="0" y="150"/>
                    </a:lnTo>
                    <a:lnTo>
                      <a:pt x="4" y="145"/>
                    </a:lnTo>
                    <a:lnTo>
                      <a:pt x="4" y="145"/>
                    </a:lnTo>
                    <a:lnTo>
                      <a:pt x="9" y="141"/>
                    </a:lnTo>
                    <a:lnTo>
                      <a:pt x="9" y="141"/>
                    </a:lnTo>
                    <a:lnTo>
                      <a:pt x="13" y="141"/>
                    </a:lnTo>
                    <a:lnTo>
                      <a:pt x="13" y="141"/>
                    </a:lnTo>
                    <a:lnTo>
                      <a:pt x="13" y="141"/>
                    </a:lnTo>
                    <a:lnTo>
                      <a:pt x="13" y="141"/>
                    </a:lnTo>
                    <a:lnTo>
                      <a:pt x="18" y="136"/>
                    </a:lnTo>
                    <a:lnTo>
                      <a:pt x="22" y="127"/>
                    </a:lnTo>
                    <a:lnTo>
                      <a:pt x="27" y="123"/>
                    </a:lnTo>
                    <a:lnTo>
                      <a:pt x="27" y="123"/>
                    </a:lnTo>
                    <a:lnTo>
                      <a:pt x="27" y="123"/>
                    </a:lnTo>
                    <a:lnTo>
                      <a:pt x="27" y="118"/>
                    </a:lnTo>
                    <a:lnTo>
                      <a:pt x="22" y="118"/>
                    </a:lnTo>
                    <a:lnTo>
                      <a:pt x="22" y="114"/>
                    </a:lnTo>
                    <a:lnTo>
                      <a:pt x="22" y="114"/>
                    </a:lnTo>
                    <a:lnTo>
                      <a:pt x="22" y="109"/>
                    </a:lnTo>
                    <a:lnTo>
                      <a:pt x="22" y="109"/>
                    </a:lnTo>
                    <a:lnTo>
                      <a:pt x="22" y="105"/>
                    </a:lnTo>
                    <a:lnTo>
                      <a:pt x="22" y="105"/>
                    </a:lnTo>
                    <a:lnTo>
                      <a:pt x="22" y="105"/>
                    </a:lnTo>
                    <a:lnTo>
                      <a:pt x="22" y="100"/>
                    </a:lnTo>
                    <a:lnTo>
                      <a:pt x="27" y="100"/>
                    </a:lnTo>
                    <a:lnTo>
                      <a:pt x="27" y="96"/>
                    </a:lnTo>
                    <a:lnTo>
                      <a:pt x="32" y="96"/>
                    </a:lnTo>
                    <a:lnTo>
                      <a:pt x="32" y="96"/>
                    </a:lnTo>
                    <a:lnTo>
                      <a:pt x="32" y="91"/>
                    </a:lnTo>
                    <a:lnTo>
                      <a:pt x="32" y="86"/>
                    </a:lnTo>
                    <a:lnTo>
                      <a:pt x="32" y="86"/>
                    </a:lnTo>
                    <a:lnTo>
                      <a:pt x="32" y="86"/>
                    </a:lnTo>
                    <a:lnTo>
                      <a:pt x="27" y="82"/>
                    </a:lnTo>
                    <a:lnTo>
                      <a:pt x="27" y="77"/>
                    </a:lnTo>
                    <a:lnTo>
                      <a:pt x="32" y="77"/>
                    </a:lnTo>
                    <a:lnTo>
                      <a:pt x="32" y="73"/>
                    </a:lnTo>
                    <a:lnTo>
                      <a:pt x="32" y="73"/>
                    </a:lnTo>
                    <a:lnTo>
                      <a:pt x="36" y="68"/>
                    </a:lnTo>
                    <a:lnTo>
                      <a:pt x="36" y="68"/>
                    </a:lnTo>
                    <a:lnTo>
                      <a:pt x="36" y="64"/>
                    </a:lnTo>
                    <a:lnTo>
                      <a:pt x="36" y="64"/>
                    </a:lnTo>
                    <a:lnTo>
                      <a:pt x="36" y="64"/>
                    </a:lnTo>
                    <a:lnTo>
                      <a:pt x="36" y="59"/>
                    </a:lnTo>
                    <a:lnTo>
                      <a:pt x="36" y="59"/>
                    </a:lnTo>
                    <a:lnTo>
                      <a:pt x="41" y="59"/>
                    </a:lnTo>
                    <a:lnTo>
                      <a:pt x="41" y="55"/>
                    </a:lnTo>
                    <a:lnTo>
                      <a:pt x="41" y="55"/>
                    </a:lnTo>
                    <a:lnTo>
                      <a:pt x="45" y="50"/>
                    </a:lnTo>
                    <a:lnTo>
                      <a:pt x="45" y="50"/>
                    </a:lnTo>
                    <a:lnTo>
                      <a:pt x="45" y="46"/>
                    </a:lnTo>
                    <a:lnTo>
                      <a:pt x="45" y="46"/>
                    </a:lnTo>
                    <a:lnTo>
                      <a:pt x="45" y="32"/>
                    </a:lnTo>
                    <a:lnTo>
                      <a:pt x="50" y="28"/>
                    </a:lnTo>
                    <a:lnTo>
                      <a:pt x="50" y="28"/>
                    </a:lnTo>
                    <a:lnTo>
                      <a:pt x="50" y="28"/>
                    </a:lnTo>
                    <a:lnTo>
                      <a:pt x="54" y="23"/>
                    </a:lnTo>
                    <a:lnTo>
                      <a:pt x="54" y="18"/>
                    </a:lnTo>
                    <a:lnTo>
                      <a:pt x="59" y="18"/>
                    </a:lnTo>
                    <a:lnTo>
                      <a:pt x="59" y="14"/>
                    </a:lnTo>
                    <a:lnTo>
                      <a:pt x="59" y="14"/>
                    </a:lnTo>
                    <a:lnTo>
                      <a:pt x="59" y="14"/>
                    </a:lnTo>
                    <a:lnTo>
                      <a:pt x="59" y="14"/>
                    </a:lnTo>
                    <a:lnTo>
                      <a:pt x="59" y="14"/>
                    </a:lnTo>
                    <a:lnTo>
                      <a:pt x="59" y="14"/>
                    </a:lnTo>
                    <a:lnTo>
                      <a:pt x="59" y="14"/>
                    </a:lnTo>
                    <a:lnTo>
                      <a:pt x="63" y="14"/>
                    </a:lnTo>
                    <a:lnTo>
                      <a:pt x="63" y="14"/>
                    </a:lnTo>
                    <a:lnTo>
                      <a:pt x="63" y="14"/>
                    </a:lnTo>
                    <a:lnTo>
                      <a:pt x="68" y="14"/>
                    </a:lnTo>
                    <a:lnTo>
                      <a:pt x="68" y="14"/>
                    </a:lnTo>
                    <a:lnTo>
                      <a:pt x="68" y="14"/>
                    </a:lnTo>
                    <a:lnTo>
                      <a:pt x="72" y="14"/>
                    </a:lnTo>
                    <a:lnTo>
                      <a:pt x="72" y="18"/>
                    </a:lnTo>
                    <a:lnTo>
                      <a:pt x="72" y="18"/>
                    </a:lnTo>
                    <a:lnTo>
                      <a:pt x="72" y="18"/>
                    </a:lnTo>
                    <a:lnTo>
                      <a:pt x="72" y="18"/>
                    </a:lnTo>
                    <a:lnTo>
                      <a:pt x="72" y="23"/>
                    </a:lnTo>
                    <a:lnTo>
                      <a:pt x="72" y="23"/>
                    </a:lnTo>
                    <a:lnTo>
                      <a:pt x="72" y="23"/>
                    </a:lnTo>
                    <a:lnTo>
                      <a:pt x="77" y="28"/>
                    </a:lnTo>
                    <a:lnTo>
                      <a:pt x="77" y="28"/>
                    </a:lnTo>
                    <a:lnTo>
                      <a:pt x="81" y="23"/>
                    </a:lnTo>
                    <a:lnTo>
                      <a:pt x="81" y="23"/>
                    </a:lnTo>
                    <a:lnTo>
                      <a:pt x="81" y="23"/>
                    </a:lnTo>
                    <a:lnTo>
                      <a:pt x="86" y="23"/>
                    </a:lnTo>
                    <a:lnTo>
                      <a:pt x="91" y="23"/>
                    </a:lnTo>
                    <a:lnTo>
                      <a:pt x="91" y="23"/>
                    </a:lnTo>
                    <a:lnTo>
                      <a:pt x="95" y="23"/>
                    </a:lnTo>
                    <a:lnTo>
                      <a:pt x="95" y="23"/>
                    </a:lnTo>
                    <a:lnTo>
                      <a:pt x="95" y="23"/>
                    </a:lnTo>
                    <a:lnTo>
                      <a:pt x="95" y="23"/>
                    </a:lnTo>
                    <a:lnTo>
                      <a:pt x="100" y="23"/>
                    </a:lnTo>
                    <a:lnTo>
                      <a:pt x="100" y="23"/>
                    </a:lnTo>
                    <a:lnTo>
                      <a:pt x="100" y="23"/>
                    </a:lnTo>
                    <a:lnTo>
                      <a:pt x="100" y="18"/>
                    </a:lnTo>
                    <a:lnTo>
                      <a:pt x="104" y="18"/>
                    </a:lnTo>
                    <a:lnTo>
                      <a:pt x="104" y="14"/>
                    </a:lnTo>
                    <a:lnTo>
                      <a:pt x="104" y="14"/>
                    </a:lnTo>
                    <a:lnTo>
                      <a:pt x="109" y="14"/>
                    </a:lnTo>
                    <a:lnTo>
                      <a:pt x="109" y="9"/>
                    </a:lnTo>
                    <a:lnTo>
                      <a:pt x="113" y="5"/>
                    </a:lnTo>
                    <a:lnTo>
                      <a:pt x="113" y="5"/>
                    </a:lnTo>
                    <a:lnTo>
                      <a:pt x="118" y="5"/>
                    </a:lnTo>
                    <a:lnTo>
                      <a:pt x="122" y="0"/>
                    </a:lnTo>
                    <a:lnTo>
                      <a:pt x="127" y="0"/>
                    </a:lnTo>
                    <a:lnTo>
                      <a:pt x="127" y="0"/>
                    </a:lnTo>
                    <a:lnTo>
                      <a:pt x="131" y="0"/>
                    </a:lnTo>
                    <a:lnTo>
                      <a:pt x="131" y="5"/>
                    </a:lnTo>
                    <a:lnTo>
                      <a:pt x="131" y="5"/>
                    </a:lnTo>
                    <a:lnTo>
                      <a:pt x="131" y="5"/>
                    </a:lnTo>
                    <a:lnTo>
                      <a:pt x="131" y="14"/>
                    </a:lnTo>
                    <a:lnTo>
                      <a:pt x="136" y="14"/>
                    </a:lnTo>
                    <a:lnTo>
                      <a:pt x="136" y="18"/>
                    </a:lnTo>
                    <a:lnTo>
                      <a:pt x="140" y="23"/>
                    </a:lnTo>
                    <a:lnTo>
                      <a:pt x="140" y="23"/>
                    </a:lnTo>
                    <a:lnTo>
                      <a:pt x="145" y="23"/>
                    </a:lnTo>
                    <a:lnTo>
                      <a:pt x="145" y="28"/>
                    </a:lnTo>
                    <a:lnTo>
                      <a:pt x="140" y="32"/>
                    </a:lnTo>
                    <a:lnTo>
                      <a:pt x="145" y="37"/>
                    </a:lnTo>
                    <a:lnTo>
                      <a:pt x="140" y="41"/>
                    </a:lnTo>
                    <a:lnTo>
                      <a:pt x="140" y="41"/>
                    </a:lnTo>
                    <a:lnTo>
                      <a:pt x="136" y="41"/>
                    </a:lnTo>
                    <a:lnTo>
                      <a:pt x="136" y="41"/>
                    </a:lnTo>
                    <a:lnTo>
                      <a:pt x="131" y="41"/>
                    </a:lnTo>
                    <a:lnTo>
                      <a:pt x="131" y="41"/>
                    </a:lnTo>
                    <a:lnTo>
                      <a:pt x="127" y="41"/>
                    </a:lnTo>
                    <a:lnTo>
                      <a:pt x="127" y="41"/>
                    </a:lnTo>
                    <a:lnTo>
                      <a:pt x="127" y="46"/>
                    </a:lnTo>
                    <a:lnTo>
                      <a:pt x="122" y="46"/>
                    </a:lnTo>
                    <a:lnTo>
                      <a:pt x="127" y="46"/>
                    </a:lnTo>
                    <a:lnTo>
                      <a:pt x="122" y="50"/>
                    </a:lnTo>
                    <a:lnTo>
                      <a:pt x="122" y="50"/>
                    </a:lnTo>
                    <a:lnTo>
                      <a:pt x="118" y="50"/>
                    </a:lnTo>
                    <a:lnTo>
                      <a:pt x="118" y="50"/>
                    </a:lnTo>
                    <a:lnTo>
                      <a:pt x="118" y="50"/>
                    </a:lnTo>
                    <a:lnTo>
                      <a:pt x="118" y="55"/>
                    </a:lnTo>
                    <a:lnTo>
                      <a:pt x="118" y="55"/>
                    </a:lnTo>
                    <a:lnTo>
                      <a:pt x="118" y="55"/>
                    </a:lnTo>
                    <a:lnTo>
                      <a:pt x="113" y="55"/>
                    </a:lnTo>
                    <a:lnTo>
                      <a:pt x="113" y="59"/>
                    </a:lnTo>
                    <a:lnTo>
                      <a:pt x="113" y="59"/>
                    </a:lnTo>
                    <a:lnTo>
                      <a:pt x="113" y="68"/>
                    </a:lnTo>
                    <a:lnTo>
                      <a:pt x="113" y="68"/>
                    </a:lnTo>
                    <a:lnTo>
                      <a:pt x="113" y="73"/>
                    </a:lnTo>
                    <a:lnTo>
                      <a:pt x="113" y="73"/>
                    </a:lnTo>
                    <a:lnTo>
                      <a:pt x="113" y="77"/>
                    </a:lnTo>
                    <a:lnTo>
                      <a:pt x="113" y="77"/>
                    </a:lnTo>
                    <a:lnTo>
                      <a:pt x="118" y="82"/>
                    </a:lnTo>
                    <a:lnTo>
                      <a:pt x="118" y="82"/>
                    </a:lnTo>
                    <a:lnTo>
                      <a:pt x="122" y="82"/>
                    </a:lnTo>
                    <a:lnTo>
                      <a:pt x="122" y="82"/>
                    </a:lnTo>
                    <a:lnTo>
                      <a:pt x="122" y="82"/>
                    </a:lnTo>
                    <a:lnTo>
                      <a:pt x="127" y="82"/>
                    </a:lnTo>
                    <a:lnTo>
                      <a:pt x="127" y="77"/>
                    </a:lnTo>
                    <a:lnTo>
                      <a:pt x="131" y="77"/>
                    </a:lnTo>
                    <a:lnTo>
                      <a:pt x="131" y="77"/>
                    </a:lnTo>
                    <a:lnTo>
                      <a:pt x="131" y="77"/>
                    </a:lnTo>
                    <a:lnTo>
                      <a:pt x="136" y="77"/>
                    </a:lnTo>
                    <a:lnTo>
                      <a:pt x="136" y="82"/>
                    </a:lnTo>
                    <a:lnTo>
                      <a:pt x="136" y="82"/>
                    </a:lnTo>
                    <a:lnTo>
                      <a:pt x="136" y="86"/>
                    </a:lnTo>
                    <a:lnTo>
                      <a:pt x="136" y="91"/>
                    </a:lnTo>
                    <a:lnTo>
                      <a:pt x="136" y="91"/>
                    </a:lnTo>
                    <a:lnTo>
                      <a:pt x="136" y="91"/>
                    </a:lnTo>
                    <a:lnTo>
                      <a:pt x="136" y="91"/>
                    </a:lnTo>
                    <a:lnTo>
                      <a:pt x="136" y="96"/>
                    </a:lnTo>
                    <a:lnTo>
                      <a:pt x="136" y="96"/>
                    </a:lnTo>
                    <a:lnTo>
                      <a:pt x="131" y="96"/>
                    </a:lnTo>
                    <a:lnTo>
                      <a:pt x="131" y="100"/>
                    </a:lnTo>
                    <a:lnTo>
                      <a:pt x="136" y="105"/>
                    </a:lnTo>
                    <a:lnTo>
                      <a:pt x="136" y="105"/>
                    </a:lnTo>
                    <a:lnTo>
                      <a:pt x="136" y="109"/>
                    </a:lnTo>
                    <a:lnTo>
                      <a:pt x="136" y="109"/>
                    </a:lnTo>
                    <a:lnTo>
                      <a:pt x="131" y="109"/>
                    </a:lnTo>
                    <a:lnTo>
                      <a:pt x="131" y="109"/>
                    </a:lnTo>
                    <a:lnTo>
                      <a:pt x="131" y="109"/>
                    </a:lnTo>
                    <a:lnTo>
                      <a:pt x="131" y="114"/>
                    </a:lnTo>
                    <a:lnTo>
                      <a:pt x="131" y="114"/>
                    </a:lnTo>
                    <a:lnTo>
                      <a:pt x="131" y="114"/>
                    </a:lnTo>
                    <a:lnTo>
                      <a:pt x="136" y="114"/>
                    </a:lnTo>
                    <a:lnTo>
                      <a:pt x="136" y="118"/>
                    </a:lnTo>
                    <a:lnTo>
                      <a:pt x="136" y="118"/>
                    </a:lnTo>
                    <a:lnTo>
                      <a:pt x="136" y="123"/>
                    </a:lnTo>
                    <a:lnTo>
                      <a:pt x="136" y="123"/>
                    </a:lnTo>
                    <a:lnTo>
                      <a:pt x="136" y="123"/>
                    </a:lnTo>
                    <a:lnTo>
                      <a:pt x="136" y="127"/>
                    </a:lnTo>
                    <a:lnTo>
                      <a:pt x="136" y="127"/>
                    </a:lnTo>
                    <a:lnTo>
                      <a:pt x="136" y="127"/>
                    </a:lnTo>
                    <a:lnTo>
                      <a:pt x="145" y="136"/>
                    </a:lnTo>
                    <a:lnTo>
                      <a:pt x="145" y="136"/>
                    </a:lnTo>
                    <a:lnTo>
                      <a:pt x="145" y="145"/>
                    </a:lnTo>
                    <a:lnTo>
                      <a:pt x="140" y="150"/>
                    </a:lnTo>
                    <a:lnTo>
                      <a:pt x="140" y="150"/>
                    </a:lnTo>
                    <a:lnTo>
                      <a:pt x="136" y="150"/>
                    </a:lnTo>
                    <a:lnTo>
                      <a:pt x="136" y="150"/>
                    </a:lnTo>
                    <a:lnTo>
                      <a:pt x="136" y="150"/>
                    </a:lnTo>
                    <a:lnTo>
                      <a:pt x="136" y="150"/>
                    </a:lnTo>
                    <a:lnTo>
                      <a:pt x="136" y="145"/>
                    </a:lnTo>
                    <a:lnTo>
                      <a:pt x="131" y="145"/>
                    </a:lnTo>
                    <a:lnTo>
                      <a:pt x="131" y="145"/>
                    </a:lnTo>
                    <a:lnTo>
                      <a:pt x="131" y="145"/>
                    </a:lnTo>
                    <a:lnTo>
                      <a:pt x="131" y="145"/>
                    </a:lnTo>
                    <a:lnTo>
                      <a:pt x="127" y="145"/>
                    </a:lnTo>
                    <a:lnTo>
                      <a:pt x="127" y="145"/>
                    </a:lnTo>
                    <a:lnTo>
                      <a:pt x="118" y="145"/>
                    </a:lnTo>
                    <a:lnTo>
                      <a:pt x="118" y="145"/>
                    </a:lnTo>
                    <a:lnTo>
                      <a:pt x="118" y="145"/>
                    </a:lnTo>
                    <a:lnTo>
                      <a:pt x="118" y="141"/>
                    </a:lnTo>
                    <a:lnTo>
                      <a:pt x="118" y="141"/>
                    </a:lnTo>
                    <a:lnTo>
                      <a:pt x="118" y="141"/>
                    </a:lnTo>
                    <a:lnTo>
                      <a:pt x="118" y="141"/>
                    </a:lnTo>
                    <a:lnTo>
                      <a:pt x="118" y="141"/>
                    </a:lnTo>
                    <a:lnTo>
                      <a:pt x="113" y="136"/>
                    </a:lnTo>
                    <a:lnTo>
                      <a:pt x="109" y="136"/>
                    </a:lnTo>
                    <a:lnTo>
                      <a:pt x="109" y="136"/>
                    </a:lnTo>
                    <a:lnTo>
                      <a:pt x="109" y="136"/>
                    </a:lnTo>
                    <a:lnTo>
                      <a:pt x="104" y="141"/>
                    </a:lnTo>
                    <a:lnTo>
                      <a:pt x="100" y="150"/>
                    </a:lnTo>
                    <a:lnTo>
                      <a:pt x="100" y="150"/>
                    </a:lnTo>
                    <a:lnTo>
                      <a:pt x="100" y="150"/>
                    </a:lnTo>
                    <a:lnTo>
                      <a:pt x="95" y="150"/>
                    </a:lnTo>
                    <a:lnTo>
                      <a:pt x="95" y="150"/>
                    </a:lnTo>
                    <a:lnTo>
                      <a:pt x="95" y="150"/>
                    </a:lnTo>
                    <a:lnTo>
                      <a:pt x="95" y="150"/>
                    </a:lnTo>
                    <a:lnTo>
                      <a:pt x="91" y="159"/>
                    </a:lnTo>
                    <a:lnTo>
                      <a:pt x="91" y="159"/>
                    </a:lnTo>
                    <a:lnTo>
                      <a:pt x="91" y="159"/>
                    </a:lnTo>
                    <a:lnTo>
                      <a:pt x="91" y="164"/>
                    </a:lnTo>
                    <a:lnTo>
                      <a:pt x="91" y="164"/>
                    </a:lnTo>
                    <a:lnTo>
                      <a:pt x="91" y="164"/>
                    </a:lnTo>
                    <a:lnTo>
                      <a:pt x="86" y="168"/>
                    </a:lnTo>
                    <a:lnTo>
                      <a:pt x="86" y="168"/>
                    </a:lnTo>
                    <a:lnTo>
                      <a:pt x="86" y="173"/>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1" name="Freeform 29"/>
              <p:cNvSpPr>
                <a:spLocks/>
              </p:cNvSpPr>
              <p:nvPr/>
            </p:nvSpPr>
            <p:spPr bwMode="auto">
              <a:xfrm>
                <a:off x="2952751" y="2671763"/>
                <a:ext cx="287338" cy="209550"/>
              </a:xfrm>
              <a:custGeom>
                <a:avLst/>
                <a:gdLst>
                  <a:gd name="T0" fmla="*/ 177 w 181"/>
                  <a:gd name="T1" fmla="*/ 68 h 132"/>
                  <a:gd name="T2" fmla="*/ 177 w 181"/>
                  <a:gd name="T3" fmla="*/ 82 h 132"/>
                  <a:gd name="T4" fmla="*/ 181 w 181"/>
                  <a:gd name="T5" fmla="*/ 100 h 132"/>
                  <a:gd name="T6" fmla="*/ 177 w 181"/>
                  <a:gd name="T7" fmla="*/ 105 h 132"/>
                  <a:gd name="T8" fmla="*/ 168 w 181"/>
                  <a:gd name="T9" fmla="*/ 114 h 132"/>
                  <a:gd name="T10" fmla="*/ 163 w 181"/>
                  <a:gd name="T11" fmla="*/ 118 h 132"/>
                  <a:gd name="T12" fmla="*/ 163 w 181"/>
                  <a:gd name="T13" fmla="*/ 127 h 132"/>
                  <a:gd name="T14" fmla="*/ 150 w 181"/>
                  <a:gd name="T15" fmla="*/ 132 h 132"/>
                  <a:gd name="T16" fmla="*/ 141 w 181"/>
                  <a:gd name="T17" fmla="*/ 123 h 132"/>
                  <a:gd name="T18" fmla="*/ 141 w 181"/>
                  <a:gd name="T19" fmla="*/ 123 h 132"/>
                  <a:gd name="T20" fmla="*/ 141 w 181"/>
                  <a:gd name="T21" fmla="*/ 114 h 132"/>
                  <a:gd name="T22" fmla="*/ 141 w 181"/>
                  <a:gd name="T23" fmla="*/ 105 h 132"/>
                  <a:gd name="T24" fmla="*/ 141 w 181"/>
                  <a:gd name="T25" fmla="*/ 95 h 132"/>
                  <a:gd name="T26" fmla="*/ 141 w 181"/>
                  <a:gd name="T27" fmla="*/ 91 h 132"/>
                  <a:gd name="T28" fmla="*/ 150 w 181"/>
                  <a:gd name="T29" fmla="*/ 82 h 132"/>
                  <a:gd name="T30" fmla="*/ 150 w 181"/>
                  <a:gd name="T31" fmla="*/ 73 h 132"/>
                  <a:gd name="T32" fmla="*/ 127 w 181"/>
                  <a:gd name="T33" fmla="*/ 68 h 132"/>
                  <a:gd name="T34" fmla="*/ 113 w 181"/>
                  <a:gd name="T35" fmla="*/ 77 h 132"/>
                  <a:gd name="T36" fmla="*/ 118 w 181"/>
                  <a:gd name="T37" fmla="*/ 82 h 132"/>
                  <a:gd name="T38" fmla="*/ 100 w 181"/>
                  <a:gd name="T39" fmla="*/ 91 h 132"/>
                  <a:gd name="T40" fmla="*/ 95 w 181"/>
                  <a:gd name="T41" fmla="*/ 100 h 132"/>
                  <a:gd name="T42" fmla="*/ 91 w 181"/>
                  <a:gd name="T43" fmla="*/ 109 h 132"/>
                  <a:gd name="T44" fmla="*/ 82 w 181"/>
                  <a:gd name="T45" fmla="*/ 127 h 132"/>
                  <a:gd name="T46" fmla="*/ 59 w 181"/>
                  <a:gd name="T47" fmla="*/ 127 h 132"/>
                  <a:gd name="T48" fmla="*/ 13 w 181"/>
                  <a:gd name="T49" fmla="*/ 118 h 132"/>
                  <a:gd name="T50" fmla="*/ 0 w 181"/>
                  <a:gd name="T51" fmla="*/ 114 h 132"/>
                  <a:gd name="T52" fmla="*/ 4 w 181"/>
                  <a:gd name="T53" fmla="*/ 100 h 132"/>
                  <a:gd name="T54" fmla="*/ 18 w 181"/>
                  <a:gd name="T55" fmla="*/ 95 h 132"/>
                  <a:gd name="T56" fmla="*/ 23 w 181"/>
                  <a:gd name="T57" fmla="*/ 86 h 132"/>
                  <a:gd name="T58" fmla="*/ 36 w 181"/>
                  <a:gd name="T59" fmla="*/ 64 h 132"/>
                  <a:gd name="T60" fmla="*/ 45 w 181"/>
                  <a:gd name="T61" fmla="*/ 50 h 132"/>
                  <a:gd name="T62" fmla="*/ 59 w 181"/>
                  <a:gd name="T63" fmla="*/ 41 h 132"/>
                  <a:gd name="T64" fmla="*/ 68 w 181"/>
                  <a:gd name="T65" fmla="*/ 36 h 132"/>
                  <a:gd name="T66" fmla="*/ 72 w 181"/>
                  <a:gd name="T67" fmla="*/ 32 h 132"/>
                  <a:gd name="T68" fmla="*/ 72 w 181"/>
                  <a:gd name="T69" fmla="*/ 23 h 132"/>
                  <a:gd name="T70" fmla="*/ 77 w 181"/>
                  <a:gd name="T71" fmla="*/ 14 h 132"/>
                  <a:gd name="T72" fmla="*/ 77 w 181"/>
                  <a:gd name="T73" fmla="*/ 9 h 132"/>
                  <a:gd name="T74" fmla="*/ 82 w 181"/>
                  <a:gd name="T75" fmla="*/ 0 h 132"/>
                  <a:gd name="T76" fmla="*/ 86 w 181"/>
                  <a:gd name="T77" fmla="*/ 14 h 132"/>
                  <a:gd name="T78" fmla="*/ 86 w 181"/>
                  <a:gd name="T79" fmla="*/ 27 h 132"/>
                  <a:gd name="T80" fmla="*/ 86 w 181"/>
                  <a:gd name="T81" fmla="*/ 36 h 132"/>
                  <a:gd name="T82" fmla="*/ 86 w 181"/>
                  <a:gd name="T83" fmla="*/ 46 h 132"/>
                  <a:gd name="T84" fmla="*/ 95 w 181"/>
                  <a:gd name="T85" fmla="*/ 46 h 132"/>
                  <a:gd name="T86" fmla="*/ 104 w 181"/>
                  <a:gd name="T87" fmla="*/ 59 h 132"/>
                  <a:gd name="T88" fmla="*/ 113 w 181"/>
                  <a:gd name="T89" fmla="*/ 59 h 132"/>
                  <a:gd name="T90" fmla="*/ 113 w 181"/>
                  <a:gd name="T91" fmla="*/ 55 h 132"/>
                  <a:gd name="T92" fmla="*/ 113 w 181"/>
                  <a:gd name="T93" fmla="*/ 41 h 132"/>
                  <a:gd name="T94" fmla="*/ 118 w 181"/>
                  <a:gd name="T95" fmla="*/ 27 h 132"/>
                  <a:gd name="T96" fmla="*/ 131 w 181"/>
                  <a:gd name="T97" fmla="*/ 36 h 132"/>
                  <a:gd name="T98" fmla="*/ 163 w 181"/>
                  <a:gd name="T99" fmla="*/ 32 h 132"/>
                  <a:gd name="T100" fmla="*/ 168 w 181"/>
                  <a:gd name="T101" fmla="*/ 36 h 132"/>
                  <a:gd name="T102" fmla="*/ 168 w 181"/>
                  <a:gd name="T103" fmla="*/ 46 h 132"/>
                  <a:gd name="T104" fmla="*/ 163 w 181"/>
                  <a:gd name="T105" fmla="*/ 55 h 132"/>
                  <a:gd name="T106" fmla="*/ 168 w 181"/>
                  <a:gd name="T107" fmla="*/ 6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1" h="132">
                    <a:moveTo>
                      <a:pt x="172" y="68"/>
                    </a:moveTo>
                    <a:lnTo>
                      <a:pt x="172" y="68"/>
                    </a:lnTo>
                    <a:lnTo>
                      <a:pt x="172" y="68"/>
                    </a:lnTo>
                    <a:lnTo>
                      <a:pt x="177" y="68"/>
                    </a:lnTo>
                    <a:lnTo>
                      <a:pt x="177" y="68"/>
                    </a:lnTo>
                    <a:lnTo>
                      <a:pt x="177" y="77"/>
                    </a:lnTo>
                    <a:lnTo>
                      <a:pt x="177" y="77"/>
                    </a:lnTo>
                    <a:lnTo>
                      <a:pt x="177" y="77"/>
                    </a:lnTo>
                    <a:lnTo>
                      <a:pt x="177" y="82"/>
                    </a:lnTo>
                    <a:lnTo>
                      <a:pt x="177" y="82"/>
                    </a:lnTo>
                    <a:lnTo>
                      <a:pt x="177" y="86"/>
                    </a:lnTo>
                    <a:lnTo>
                      <a:pt x="181" y="86"/>
                    </a:lnTo>
                    <a:lnTo>
                      <a:pt x="181" y="91"/>
                    </a:lnTo>
                    <a:lnTo>
                      <a:pt x="181" y="95"/>
                    </a:lnTo>
                    <a:lnTo>
                      <a:pt x="181" y="100"/>
                    </a:lnTo>
                    <a:lnTo>
                      <a:pt x="177" y="100"/>
                    </a:lnTo>
                    <a:lnTo>
                      <a:pt x="177" y="100"/>
                    </a:lnTo>
                    <a:lnTo>
                      <a:pt x="177" y="105"/>
                    </a:lnTo>
                    <a:lnTo>
                      <a:pt x="177" y="105"/>
                    </a:lnTo>
                    <a:lnTo>
                      <a:pt x="177" y="105"/>
                    </a:lnTo>
                    <a:lnTo>
                      <a:pt x="177" y="109"/>
                    </a:lnTo>
                    <a:lnTo>
                      <a:pt x="172" y="109"/>
                    </a:lnTo>
                    <a:lnTo>
                      <a:pt x="172" y="114"/>
                    </a:lnTo>
                    <a:lnTo>
                      <a:pt x="172" y="114"/>
                    </a:lnTo>
                    <a:lnTo>
                      <a:pt x="168" y="114"/>
                    </a:lnTo>
                    <a:lnTo>
                      <a:pt x="168" y="114"/>
                    </a:lnTo>
                    <a:lnTo>
                      <a:pt x="168" y="114"/>
                    </a:lnTo>
                    <a:lnTo>
                      <a:pt x="168" y="118"/>
                    </a:lnTo>
                    <a:lnTo>
                      <a:pt x="168" y="118"/>
                    </a:lnTo>
                    <a:lnTo>
                      <a:pt x="163" y="118"/>
                    </a:lnTo>
                    <a:lnTo>
                      <a:pt x="163" y="123"/>
                    </a:lnTo>
                    <a:lnTo>
                      <a:pt x="163" y="123"/>
                    </a:lnTo>
                    <a:lnTo>
                      <a:pt x="163" y="127"/>
                    </a:lnTo>
                    <a:lnTo>
                      <a:pt x="163" y="127"/>
                    </a:lnTo>
                    <a:lnTo>
                      <a:pt x="163" y="127"/>
                    </a:lnTo>
                    <a:lnTo>
                      <a:pt x="163" y="127"/>
                    </a:lnTo>
                    <a:lnTo>
                      <a:pt x="163" y="127"/>
                    </a:lnTo>
                    <a:lnTo>
                      <a:pt x="154" y="132"/>
                    </a:lnTo>
                    <a:lnTo>
                      <a:pt x="150" y="132"/>
                    </a:lnTo>
                    <a:lnTo>
                      <a:pt x="150" y="132"/>
                    </a:lnTo>
                    <a:lnTo>
                      <a:pt x="145" y="132"/>
                    </a:lnTo>
                    <a:lnTo>
                      <a:pt x="145" y="132"/>
                    </a:lnTo>
                    <a:lnTo>
                      <a:pt x="145" y="132"/>
                    </a:lnTo>
                    <a:lnTo>
                      <a:pt x="145" y="127"/>
                    </a:lnTo>
                    <a:lnTo>
                      <a:pt x="141" y="123"/>
                    </a:lnTo>
                    <a:lnTo>
                      <a:pt x="141" y="123"/>
                    </a:lnTo>
                    <a:lnTo>
                      <a:pt x="141" y="123"/>
                    </a:lnTo>
                    <a:lnTo>
                      <a:pt x="141" y="123"/>
                    </a:lnTo>
                    <a:lnTo>
                      <a:pt x="141" y="123"/>
                    </a:lnTo>
                    <a:lnTo>
                      <a:pt x="141" y="123"/>
                    </a:lnTo>
                    <a:lnTo>
                      <a:pt x="141" y="118"/>
                    </a:lnTo>
                    <a:lnTo>
                      <a:pt x="141" y="118"/>
                    </a:lnTo>
                    <a:lnTo>
                      <a:pt x="141" y="118"/>
                    </a:lnTo>
                    <a:lnTo>
                      <a:pt x="141" y="114"/>
                    </a:lnTo>
                    <a:lnTo>
                      <a:pt x="141" y="114"/>
                    </a:lnTo>
                    <a:lnTo>
                      <a:pt x="141" y="109"/>
                    </a:lnTo>
                    <a:lnTo>
                      <a:pt x="141" y="109"/>
                    </a:lnTo>
                    <a:lnTo>
                      <a:pt x="141" y="105"/>
                    </a:lnTo>
                    <a:lnTo>
                      <a:pt x="141" y="105"/>
                    </a:lnTo>
                    <a:lnTo>
                      <a:pt x="141" y="105"/>
                    </a:lnTo>
                    <a:lnTo>
                      <a:pt x="141" y="100"/>
                    </a:lnTo>
                    <a:lnTo>
                      <a:pt x="141" y="100"/>
                    </a:lnTo>
                    <a:lnTo>
                      <a:pt x="141" y="100"/>
                    </a:lnTo>
                    <a:lnTo>
                      <a:pt x="141" y="100"/>
                    </a:lnTo>
                    <a:lnTo>
                      <a:pt x="141" y="95"/>
                    </a:lnTo>
                    <a:lnTo>
                      <a:pt x="141" y="95"/>
                    </a:lnTo>
                    <a:lnTo>
                      <a:pt x="145" y="95"/>
                    </a:lnTo>
                    <a:lnTo>
                      <a:pt x="145" y="95"/>
                    </a:lnTo>
                    <a:lnTo>
                      <a:pt x="141" y="91"/>
                    </a:lnTo>
                    <a:lnTo>
                      <a:pt x="141" y="91"/>
                    </a:lnTo>
                    <a:lnTo>
                      <a:pt x="141" y="91"/>
                    </a:lnTo>
                    <a:lnTo>
                      <a:pt x="141" y="86"/>
                    </a:lnTo>
                    <a:lnTo>
                      <a:pt x="141" y="82"/>
                    </a:lnTo>
                    <a:lnTo>
                      <a:pt x="145" y="82"/>
                    </a:lnTo>
                    <a:lnTo>
                      <a:pt x="150" y="82"/>
                    </a:lnTo>
                    <a:lnTo>
                      <a:pt x="150" y="82"/>
                    </a:lnTo>
                    <a:lnTo>
                      <a:pt x="154" y="82"/>
                    </a:lnTo>
                    <a:lnTo>
                      <a:pt x="154" y="82"/>
                    </a:lnTo>
                    <a:lnTo>
                      <a:pt x="159" y="77"/>
                    </a:lnTo>
                    <a:lnTo>
                      <a:pt x="150" y="73"/>
                    </a:lnTo>
                    <a:lnTo>
                      <a:pt x="145" y="68"/>
                    </a:lnTo>
                    <a:lnTo>
                      <a:pt x="141" y="68"/>
                    </a:lnTo>
                    <a:lnTo>
                      <a:pt x="136" y="68"/>
                    </a:lnTo>
                    <a:lnTo>
                      <a:pt x="131" y="68"/>
                    </a:lnTo>
                    <a:lnTo>
                      <a:pt x="127" y="68"/>
                    </a:lnTo>
                    <a:lnTo>
                      <a:pt x="127" y="68"/>
                    </a:lnTo>
                    <a:lnTo>
                      <a:pt x="122" y="68"/>
                    </a:lnTo>
                    <a:lnTo>
                      <a:pt x="122" y="68"/>
                    </a:lnTo>
                    <a:lnTo>
                      <a:pt x="118" y="77"/>
                    </a:lnTo>
                    <a:lnTo>
                      <a:pt x="113" y="77"/>
                    </a:lnTo>
                    <a:lnTo>
                      <a:pt x="113" y="82"/>
                    </a:lnTo>
                    <a:lnTo>
                      <a:pt x="113" y="82"/>
                    </a:lnTo>
                    <a:lnTo>
                      <a:pt x="113" y="82"/>
                    </a:lnTo>
                    <a:lnTo>
                      <a:pt x="118" y="82"/>
                    </a:lnTo>
                    <a:lnTo>
                      <a:pt x="118" y="82"/>
                    </a:lnTo>
                    <a:lnTo>
                      <a:pt x="113" y="86"/>
                    </a:lnTo>
                    <a:lnTo>
                      <a:pt x="109" y="86"/>
                    </a:lnTo>
                    <a:lnTo>
                      <a:pt x="109" y="91"/>
                    </a:lnTo>
                    <a:lnTo>
                      <a:pt x="100" y="91"/>
                    </a:lnTo>
                    <a:lnTo>
                      <a:pt x="100" y="91"/>
                    </a:lnTo>
                    <a:lnTo>
                      <a:pt x="100" y="95"/>
                    </a:lnTo>
                    <a:lnTo>
                      <a:pt x="95" y="95"/>
                    </a:lnTo>
                    <a:lnTo>
                      <a:pt x="95" y="95"/>
                    </a:lnTo>
                    <a:lnTo>
                      <a:pt x="95" y="100"/>
                    </a:lnTo>
                    <a:lnTo>
                      <a:pt x="95" y="100"/>
                    </a:lnTo>
                    <a:lnTo>
                      <a:pt x="95" y="105"/>
                    </a:lnTo>
                    <a:lnTo>
                      <a:pt x="95" y="105"/>
                    </a:lnTo>
                    <a:lnTo>
                      <a:pt x="95" y="105"/>
                    </a:lnTo>
                    <a:lnTo>
                      <a:pt x="95" y="109"/>
                    </a:lnTo>
                    <a:lnTo>
                      <a:pt x="91" y="109"/>
                    </a:lnTo>
                    <a:lnTo>
                      <a:pt x="86" y="114"/>
                    </a:lnTo>
                    <a:lnTo>
                      <a:pt x="86" y="114"/>
                    </a:lnTo>
                    <a:lnTo>
                      <a:pt x="82" y="123"/>
                    </a:lnTo>
                    <a:lnTo>
                      <a:pt x="77" y="127"/>
                    </a:lnTo>
                    <a:lnTo>
                      <a:pt x="82" y="127"/>
                    </a:lnTo>
                    <a:lnTo>
                      <a:pt x="82" y="132"/>
                    </a:lnTo>
                    <a:lnTo>
                      <a:pt x="82" y="132"/>
                    </a:lnTo>
                    <a:lnTo>
                      <a:pt x="82" y="132"/>
                    </a:lnTo>
                    <a:lnTo>
                      <a:pt x="77" y="132"/>
                    </a:lnTo>
                    <a:lnTo>
                      <a:pt x="59" y="127"/>
                    </a:lnTo>
                    <a:lnTo>
                      <a:pt x="54" y="123"/>
                    </a:lnTo>
                    <a:lnTo>
                      <a:pt x="50" y="123"/>
                    </a:lnTo>
                    <a:lnTo>
                      <a:pt x="36" y="127"/>
                    </a:lnTo>
                    <a:lnTo>
                      <a:pt x="18" y="123"/>
                    </a:lnTo>
                    <a:lnTo>
                      <a:pt x="13" y="118"/>
                    </a:lnTo>
                    <a:lnTo>
                      <a:pt x="9" y="123"/>
                    </a:lnTo>
                    <a:lnTo>
                      <a:pt x="0" y="123"/>
                    </a:lnTo>
                    <a:lnTo>
                      <a:pt x="0" y="118"/>
                    </a:lnTo>
                    <a:lnTo>
                      <a:pt x="0" y="118"/>
                    </a:lnTo>
                    <a:lnTo>
                      <a:pt x="0" y="114"/>
                    </a:lnTo>
                    <a:lnTo>
                      <a:pt x="0" y="114"/>
                    </a:lnTo>
                    <a:lnTo>
                      <a:pt x="0" y="109"/>
                    </a:lnTo>
                    <a:lnTo>
                      <a:pt x="0" y="109"/>
                    </a:lnTo>
                    <a:lnTo>
                      <a:pt x="4" y="105"/>
                    </a:lnTo>
                    <a:lnTo>
                      <a:pt x="4" y="100"/>
                    </a:lnTo>
                    <a:lnTo>
                      <a:pt x="4" y="100"/>
                    </a:lnTo>
                    <a:lnTo>
                      <a:pt x="9" y="100"/>
                    </a:lnTo>
                    <a:lnTo>
                      <a:pt x="13" y="100"/>
                    </a:lnTo>
                    <a:lnTo>
                      <a:pt x="13" y="100"/>
                    </a:lnTo>
                    <a:lnTo>
                      <a:pt x="18" y="95"/>
                    </a:lnTo>
                    <a:lnTo>
                      <a:pt x="18" y="95"/>
                    </a:lnTo>
                    <a:lnTo>
                      <a:pt x="18" y="91"/>
                    </a:lnTo>
                    <a:lnTo>
                      <a:pt x="18" y="91"/>
                    </a:lnTo>
                    <a:lnTo>
                      <a:pt x="23" y="86"/>
                    </a:lnTo>
                    <a:lnTo>
                      <a:pt x="23" y="86"/>
                    </a:lnTo>
                    <a:lnTo>
                      <a:pt x="23" y="77"/>
                    </a:lnTo>
                    <a:lnTo>
                      <a:pt x="27" y="77"/>
                    </a:lnTo>
                    <a:lnTo>
                      <a:pt x="32" y="73"/>
                    </a:lnTo>
                    <a:lnTo>
                      <a:pt x="36" y="68"/>
                    </a:lnTo>
                    <a:lnTo>
                      <a:pt x="36" y="64"/>
                    </a:lnTo>
                    <a:lnTo>
                      <a:pt x="36" y="64"/>
                    </a:lnTo>
                    <a:lnTo>
                      <a:pt x="36" y="59"/>
                    </a:lnTo>
                    <a:lnTo>
                      <a:pt x="36" y="55"/>
                    </a:lnTo>
                    <a:lnTo>
                      <a:pt x="41" y="55"/>
                    </a:lnTo>
                    <a:lnTo>
                      <a:pt x="45" y="50"/>
                    </a:lnTo>
                    <a:lnTo>
                      <a:pt x="50" y="50"/>
                    </a:lnTo>
                    <a:lnTo>
                      <a:pt x="54" y="46"/>
                    </a:lnTo>
                    <a:lnTo>
                      <a:pt x="54" y="46"/>
                    </a:lnTo>
                    <a:lnTo>
                      <a:pt x="59" y="46"/>
                    </a:lnTo>
                    <a:lnTo>
                      <a:pt x="59" y="41"/>
                    </a:lnTo>
                    <a:lnTo>
                      <a:pt x="59" y="41"/>
                    </a:lnTo>
                    <a:lnTo>
                      <a:pt x="59" y="41"/>
                    </a:lnTo>
                    <a:lnTo>
                      <a:pt x="63" y="41"/>
                    </a:lnTo>
                    <a:lnTo>
                      <a:pt x="63" y="41"/>
                    </a:lnTo>
                    <a:lnTo>
                      <a:pt x="68" y="36"/>
                    </a:lnTo>
                    <a:lnTo>
                      <a:pt x="68" y="36"/>
                    </a:lnTo>
                    <a:lnTo>
                      <a:pt x="72" y="36"/>
                    </a:lnTo>
                    <a:lnTo>
                      <a:pt x="72" y="32"/>
                    </a:lnTo>
                    <a:lnTo>
                      <a:pt x="72" y="32"/>
                    </a:lnTo>
                    <a:lnTo>
                      <a:pt x="72" y="32"/>
                    </a:lnTo>
                    <a:lnTo>
                      <a:pt x="72" y="27"/>
                    </a:lnTo>
                    <a:lnTo>
                      <a:pt x="72" y="27"/>
                    </a:lnTo>
                    <a:lnTo>
                      <a:pt x="72" y="27"/>
                    </a:lnTo>
                    <a:lnTo>
                      <a:pt x="72" y="27"/>
                    </a:lnTo>
                    <a:lnTo>
                      <a:pt x="72" y="23"/>
                    </a:lnTo>
                    <a:lnTo>
                      <a:pt x="72" y="23"/>
                    </a:lnTo>
                    <a:lnTo>
                      <a:pt x="77" y="23"/>
                    </a:lnTo>
                    <a:lnTo>
                      <a:pt x="72" y="18"/>
                    </a:lnTo>
                    <a:lnTo>
                      <a:pt x="72" y="18"/>
                    </a:lnTo>
                    <a:lnTo>
                      <a:pt x="77" y="14"/>
                    </a:lnTo>
                    <a:lnTo>
                      <a:pt x="77" y="14"/>
                    </a:lnTo>
                    <a:lnTo>
                      <a:pt x="77" y="14"/>
                    </a:lnTo>
                    <a:lnTo>
                      <a:pt x="72" y="9"/>
                    </a:lnTo>
                    <a:lnTo>
                      <a:pt x="77" y="9"/>
                    </a:lnTo>
                    <a:lnTo>
                      <a:pt x="77" y="9"/>
                    </a:lnTo>
                    <a:lnTo>
                      <a:pt x="77" y="9"/>
                    </a:lnTo>
                    <a:lnTo>
                      <a:pt x="77" y="9"/>
                    </a:lnTo>
                    <a:lnTo>
                      <a:pt x="82" y="5"/>
                    </a:lnTo>
                    <a:lnTo>
                      <a:pt x="82" y="5"/>
                    </a:lnTo>
                    <a:lnTo>
                      <a:pt x="82" y="0"/>
                    </a:lnTo>
                    <a:lnTo>
                      <a:pt x="82" y="5"/>
                    </a:lnTo>
                    <a:lnTo>
                      <a:pt x="82" y="5"/>
                    </a:lnTo>
                    <a:lnTo>
                      <a:pt x="86" y="9"/>
                    </a:lnTo>
                    <a:lnTo>
                      <a:pt x="86" y="14"/>
                    </a:lnTo>
                    <a:lnTo>
                      <a:pt x="86" y="14"/>
                    </a:lnTo>
                    <a:lnTo>
                      <a:pt x="86" y="18"/>
                    </a:lnTo>
                    <a:lnTo>
                      <a:pt x="86" y="23"/>
                    </a:lnTo>
                    <a:lnTo>
                      <a:pt x="86" y="23"/>
                    </a:lnTo>
                    <a:lnTo>
                      <a:pt x="86" y="27"/>
                    </a:lnTo>
                    <a:lnTo>
                      <a:pt x="86" y="27"/>
                    </a:lnTo>
                    <a:lnTo>
                      <a:pt x="86" y="32"/>
                    </a:lnTo>
                    <a:lnTo>
                      <a:pt x="86" y="32"/>
                    </a:lnTo>
                    <a:lnTo>
                      <a:pt x="86" y="36"/>
                    </a:lnTo>
                    <a:lnTo>
                      <a:pt x="86" y="36"/>
                    </a:lnTo>
                    <a:lnTo>
                      <a:pt x="86" y="36"/>
                    </a:lnTo>
                    <a:lnTo>
                      <a:pt x="86" y="41"/>
                    </a:lnTo>
                    <a:lnTo>
                      <a:pt x="86" y="41"/>
                    </a:lnTo>
                    <a:lnTo>
                      <a:pt x="86" y="41"/>
                    </a:lnTo>
                    <a:lnTo>
                      <a:pt x="86" y="41"/>
                    </a:lnTo>
                    <a:lnTo>
                      <a:pt x="86" y="46"/>
                    </a:lnTo>
                    <a:lnTo>
                      <a:pt x="91" y="41"/>
                    </a:lnTo>
                    <a:lnTo>
                      <a:pt x="91" y="41"/>
                    </a:lnTo>
                    <a:lnTo>
                      <a:pt x="95" y="41"/>
                    </a:lnTo>
                    <a:lnTo>
                      <a:pt x="95" y="46"/>
                    </a:lnTo>
                    <a:lnTo>
                      <a:pt x="95" y="46"/>
                    </a:lnTo>
                    <a:lnTo>
                      <a:pt x="100" y="55"/>
                    </a:lnTo>
                    <a:lnTo>
                      <a:pt x="100" y="55"/>
                    </a:lnTo>
                    <a:lnTo>
                      <a:pt x="100" y="59"/>
                    </a:lnTo>
                    <a:lnTo>
                      <a:pt x="100" y="59"/>
                    </a:lnTo>
                    <a:lnTo>
                      <a:pt x="104" y="59"/>
                    </a:lnTo>
                    <a:lnTo>
                      <a:pt x="104" y="59"/>
                    </a:lnTo>
                    <a:lnTo>
                      <a:pt x="109" y="64"/>
                    </a:lnTo>
                    <a:lnTo>
                      <a:pt x="109" y="64"/>
                    </a:lnTo>
                    <a:lnTo>
                      <a:pt x="109" y="59"/>
                    </a:lnTo>
                    <a:lnTo>
                      <a:pt x="113" y="59"/>
                    </a:lnTo>
                    <a:lnTo>
                      <a:pt x="113" y="59"/>
                    </a:lnTo>
                    <a:lnTo>
                      <a:pt x="113" y="59"/>
                    </a:lnTo>
                    <a:lnTo>
                      <a:pt x="113" y="55"/>
                    </a:lnTo>
                    <a:lnTo>
                      <a:pt x="113" y="55"/>
                    </a:lnTo>
                    <a:lnTo>
                      <a:pt x="113" y="55"/>
                    </a:lnTo>
                    <a:lnTo>
                      <a:pt x="113" y="55"/>
                    </a:lnTo>
                    <a:lnTo>
                      <a:pt x="113" y="50"/>
                    </a:lnTo>
                    <a:lnTo>
                      <a:pt x="113" y="50"/>
                    </a:lnTo>
                    <a:lnTo>
                      <a:pt x="113" y="46"/>
                    </a:lnTo>
                    <a:lnTo>
                      <a:pt x="113" y="41"/>
                    </a:lnTo>
                    <a:lnTo>
                      <a:pt x="118" y="32"/>
                    </a:lnTo>
                    <a:lnTo>
                      <a:pt x="118" y="32"/>
                    </a:lnTo>
                    <a:lnTo>
                      <a:pt x="118" y="27"/>
                    </a:lnTo>
                    <a:lnTo>
                      <a:pt x="118" y="27"/>
                    </a:lnTo>
                    <a:lnTo>
                      <a:pt x="118" y="27"/>
                    </a:lnTo>
                    <a:lnTo>
                      <a:pt x="122" y="32"/>
                    </a:lnTo>
                    <a:lnTo>
                      <a:pt x="127" y="32"/>
                    </a:lnTo>
                    <a:lnTo>
                      <a:pt x="127" y="32"/>
                    </a:lnTo>
                    <a:lnTo>
                      <a:pt x="127" y="36"/>
                    </a:lnTo>
                    <a:lnTo>
                      <a:pt x="131" y="36"/>
                    </a:lnTo>
                    <a:lnTo>
                      <a:pt x="131" y="36"/>
                    </a:lnTo>
                    <a:lnTo>
                      <a:pt x="136" y="36"/>
                    </a:lnTo>
                    <a:lnTo>
                      <a:pt x="150" y="36"/>
                    </a:lnTo>
                    <a:lnTo>
                      <a:pt x="154" y="32"/>
                    </a:lnTo>
                    <a:lnTo>
                      <a:pt x="163" y="32"/>
                    </a:lnTo>
                    <a:lnTo>
                      <a:pt x="163" y="32"/>
                    </a:lnTo>
                    <a:lnTo>
                      <a:pt x="163" y="32"/>
                    </a:lnTo>
                    <a:lnTo>
                      <a:pt x="163" y="36"/>
                    </a:lnTo>
                    <a:lnTo>
                      <a:pt x="163" y="36"/>
                    </a:lnTo>
                    <a:lnTo>
                      <a:pt x="168" y="36"/>
                    </a:lnTo>
                    <a:lnTo>
                      <a:pt x="168" y="41"/>
                    </a:lnTo>
                    <a:lnTo>
                      <a:pt x="168" y="41"/>
                    </a:lnTo>
                    <a:lnTo>
                      <a:pt x="168" y="41"/>
                    </a:lnTo>
                    <a:lnTo>
                      <a:pt x="168" y="46"/>
                    </a:lnTo>
                    <a:lnTo>
                      <a:pt x="168" y="46"/>
                    </a:lnTo>
                    <a:lnTo>
                      <a:pt x="168" y="46"/>
                    </a:lnTo>
                    <a:lnTo>
                      <a:pt x="168" y="46"/>
                    </a:lnTo>
                    <a:lnTo>
                      <a:pt x="163" y="50"/>
                    </a:lnTo>
                    <a:lnTo>
                      <a:pt x="163" y="50"/>
                    </a:lnTo>
                    <a:lnTo>
                      <a:pt x="163" y="55"/>
                    </a:lnTo>
                    <a:lnTo>
                      <a:pt x="163" y="55"/>
                    </a:lnTo>
                    <a:lnTo>
                      <a:pt x="163" y="59"/>
                    </a:lnTo>
                    <a:lnTo>
                      <a:pt x="168" y="64"/>
                    </a:lnTo>
                    <a:lnTo>
                      <a:pt x="168" y="64"/>
                    </a:lnTo>
                    <a:lnTo>
                      <a:pt x="168" y="64"/>
                    </a:lnTo>
                    <a:lnTo>
                      <a:pt x="168" y="64"/>
                    </a:lnTo>
                    <a:lnTo>
                      <a:pt x="172" y="68"/>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2" name="Freeform 30"/>
              <p:cNvSpPr>
                <a:spLocks/>
              </p:cNvSpPr>
              <p:nvPr/>
            </p:nvSpPr>
            <p:spPr bwMode="auto">
              <a:xfrm>
                <a:off x="2844801" y="2398713"/>
                <a:ext cx="165100" cy="136525"/>
              </a:xfrm>
              <a:custGeom>
                <a:avLst/>
                <a:gdLst>
                  <a:gd name="T0" fmla="*/ 32 w 104"/>
                  <a:gd name="T1" fmla="*/ 0 h 86"/>
                  <a:gd name="T2" fmla="*/ 27 w 104"/>
                  <a:gd name="T3" fmla="*/ 13 h 86"/>
                  <a:gd name="T4" fmla="*/ 41 w 104"/>
                  <a:gd name="T5" fmla="*/ 27 h 86"/>
                  <a:gd name="T6" fmla="*/ 59 w 104"/>
                  <a:gd name="T7" fmla="*/ 27 h 86"/>
                  <a:gd name="T8" fmla="*/ 68 w 104"/>
                  <a:gd name="T9" fmla="*/ 18 h 86"/>
                  <a:gd name="T10" fmla="*/ 72 w 104"/>
                  <a:gd name="T11" fmla="*/ 13 h 86"/>
                  <a:gd name="T12" fmla="*/ 72 w 104"/>
                  <a:gd name="T13" fmla="*/ 9 h 86"/>
                  <a:gd name="T14" fmla="*/ 91 w 104"/>
                  <a:gd name="T15" fmla="*/ 0 h 86"/>
                  <a:gd name="T16" fmla="*/ 100 w 104"/>
                  <a:gd name="T17" fmla="*/ 4 h 86"/>
                  <a:gd name="T18" fmla="*/ 104 w 104"/>
                  <a:gd name="T19" fmla="*/ 27 h 86"/>
                  <a:gd name="T20" fmla="*/ 104 w 104"/>
                  <a:gd name="T21" fmla="*/ 45 h 86"/>
                  <a:gd name="T22" fmla="*/ 100 w 104"/>
                  <a:gd name="T23" fmla="*/ 50 h 86"/>
                  <a:gd name="T24" fmla="*/ 95 w 104"/>
                  <a:gd name="T25" fmla="*/ 54 h 86"/>
                  <a:gd name="T26" fmla="*/ 95 w 104"/>
                  <a:gd name="T27" fmla="*/ 59 h 86"/>
                  <a:gd name="T28" fmla="*/ 91 w 104"/>
                  <a:gd name="T29" fmla="*/ 68 h 86"/>
                  <a:gd name="T30" fmla="*/ 86 w 104"/>
                  <a:gd name="T31" fmla="*/ 72 h 86"/>
                  <a:gd name="T32" fmla="*/ 77 w 104"/>
                  <a:gd name="T33" fmla="*/ 72 h 86"/>
                  <a:gd name="T34" fmla="*/ 63 w 104"/>
                  <a:gd name="T35" fmla="*/ 68 h 86"/>
                  <a:gd name="T36" fmla="*/ 59 w 104"/>
                  <a:gd name="T37" fmla="*/ 68 h 86"/>
                  <a:gd name="T38" fmla="*/ 54 w 104"/>
                  <a:gd name="T39" fmla="*/ 68 h 86"/>
                  <a:gd name="T40" fmla="*/ 54 w 104"/>
                  <a:gd name="T41" fmla="*/ 68 h 86"/>
                  <a:gd name="T42" fmla="*/ 54 w 104"/>
                  <a:gd name="T43" fmla="*/ 63 h 86"/>
                  <a:gd name="T44" fmla="*/ 45 w 104"/>
                  <a:gd name="T45" fmla="*/ 68 h 86"/>
                  <a:gd name="T46" fmla="*/ 41 w 104"/>
                  <a:gd name="T47" fmla="*/ 68 h 86"/>
                  <a:gd name="T48" fmla="*/ 32 w 104"/>
                  <a:gd name="T49" fmla="*/ 77 h 86"/>
                  <a:gd name="T50" fmla="*/ 27 w 104"/>
                  <a:gd name="T51" fmla="*/ 77 h 86"/>
                  <a:gd name="T52" fmla="*/ 27 w 104"/>
                  <a:gd name="T53" fmla="*/ 81 h 86"/>
                  <a:gd name="T54" fmla="*/ 23 w 104"/>
                  <a:gd name="T55" fmla="*/ 86 h 86"/>
                  <a:gd name="T56" fmla="*/ 18 w 104"/>
                  <a:gd name="T57" fmla="*/ 86 h 86"/>
                  <a:gd name="T58" fmla="*/ 18 w 104"/>
                  <a:gd name="T59" fmla="*/ 81 h 86"/>
                  <a:gd name="T60" fmla="*/ 13 w 104"/>
                  <a:gd name="T61" fmla="*/ 77 h 86"/>
                  <a:gd name="T62" fmla="*/ 9 w 104"/>
                  <a:gd name="T63" fmla="*/ 77 h 86"/>
                  <a:gd name="T64" fmla="*/ 4 w 104"/>
                  <a:gd name="T65" fmla="*/ 81 h 86"/>
                  <a:gd name="T66" fmla="*/ 4 w 104"/>
                  <a:gd name="T67" fmla="*/ 86 h 86"/>
                  <a:gd name="T68" fmla="*/ 0 w 104"/>
                  <a:gd name="T69" fmla="*/ 77 h 86"/>
                  <a:gd name="T70" fmla="*/ 0 w 104"/>
                  <a:gd name="T71" fmla="*/ 72 h 86"/>
                  <a:gd name="T72" fmla="*/ 0 w 104"/>
                  <a:gd name="T73" fmla="*/ 63 h 86"/>
                  <a:gd name="T74" fmla="*/ 0 w 104"/>
                  <a:gd name="T75" fmla="*/ 54 h 86"/>
                  <a:gd name="T76" fmla="*/ 0 w 104"/>
                  <a:gd name="T77" fmla="*/ 45 h 86"/>
                  <a:gd name="T78" fmla="*/ 4 w 104"/>
                  <a:gd name="T79" fmla="*/ 36 h 86"/>
                  <a:gd name="T80" fmla="*/ 4 w 104"/>
                  <a:gd name="T81" fmla="*/ 32 h 86"/>
                  <a:gd name="T82" fmla="*/ 4 w 104"/>
                  <a:gd name="T83" fmla="*/ 27 h 86"/>
                  <a:gd name="T84" fmla="*/ 9 w 104"/>
                  <a:gd name="T85" fmla="*/ 18 h 86"/>
                  <a:gd name="T86" fmla="*/ 13 w 104"/>
                  <a:gd name="T87" fmla="*/ 9 h 86"/>
                  <a:gd name="T88" fmla="*/ 18 w 104"/>
                  <a:gd name="T89" fmla="*/ 0 h 86"/>
                  <a:gd name="T90" fmla="*/ 23 w 104"/>
                  <a:gd name="T91" fmla="*/ 0 h 86"/>
                  <a:gd name="T92" fmla="*/ 27 w 104"/>
                  <a:gd name="T9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86">
                    <a:moveTo>
                      <a:pt x="27" y="0"/>
                    </a:moveTo>
                    <a:lnTo>
                      <a:pt x="27" y="0"/>
                    </a:lnTo>
                    <a:lnTo>
                      <a:pt x="32" y="0"/>
                    </a:lnTo>
                    <a:lnTo>
                      <a:pt x="32" y="0"/>
                    </a:lnTo>
                    <a:lnTo>
                      <a:pt x="27" y="9"/>
                    </a:lnTo>
                    <a:lnTo>
                      <a:pt x="27" y="13"/>
                    </a:lnTo>
                    <a:lnTo>
                      <a:pt x="32" y="18"/>
                    </a:lnTo>
                    <a:lnTo>
                      <a:pt x="32" y="23"/>
                    </a:lnTo>
                    <a:lnTo>
                      <a:pt x="41" y="27"/>
                    </a:lnTo>
                    <a:lnTo>
                      <a:pt x="45" y="27"/>
                    </a:lnTo>
                    <a:lnTo>
                      <a:pt x="54" y="27"/>
                    </a:lnTo>
                    <a:lnTo>
                      <a:pt x="59" y="27"/>
                    </a:lnTo>
                    <a:lnTo>
                      <a:pt x="63" y="27"/>
                    </a:lnTo>
                    <a:lnTo>
                      <a:pt x="68" y="23"/>
                    </a:lnTo>
                    <a:lnTo>
                      <a:pt x="68" y="18"/>
                    </a:lnTo>
                    <a:lnTo>
                      <a:pt x="68" y="18"/>
                    </a:lnTo>
                    <a:lnTo>
                      <a:pt x="68" y="18"/>
                    </a:lnTo>
                    <a:lnTo>
                      <a:pt x="72" y="13"/>
                    </a:lnTo>
                    <a:lnTo>
                      <a:pt x="72" y="13"/>
                    </a:lnTo>
                    <a:lnTo>
                      <a:pt x="72" y="9"/>
                    </a:lnTo>
                    <a:lnTo>
                      <a:pt x="72" y="9"/>
                    </a:lnTo>
                    <a:lnTo>
                      <a:pt x="72" y="4"/>
                    </a:lnTo>
                    <a:lnTo>
                      <a:pt x="81" y="0"/>
                    </a:lnTo>
                    <a:lnTo>
                      <a:pt x="91" y="0"/>
                    </a:lnTo>
                    <a:lnTo>
                      <a:pt x="91" y="0"/>
                    </a:lnTo>
                    <a:lnTo>
                      <a:pt x="95" y="4"/>
                    </a:lnTo>
                    <a:lnTo>
                      <a:pt x="100" y="4"/>
                    </a:lnTo>
                    <a:lnTo>
                      <a:pt x="100" y="4"/>
                    </a:lnTo>
                    <a:lnTo>
                      <a:pt x="100" y="9"/>
                    </a:lnTo>
                    <a:lnTo>
                      <a:pt x="104" y="27"/>
                    </a:lnTo>
                    <a:lnTo>
                      <a:pt x="104" y="41"/>
                    </a:lnTo>
                    <a:lnTo>
                      <a:pt x="104" y="41"/>
                    </a:lnTo>
                    <a:lnTo>
                      <a:pt x="104" y="45"/>
                    </a:lnTo>
                    <a:lnTo>
                      <a:pt x="104" y="45"/>
                    </a:lnTo>
                    <a:lnTo>
                      <a:pt x="100" y="50"/>
                    </a:lnTo>
                    <a:lnTo>
                      <a:pt x="100" y="50"/>
                    </a:lnTo>
                    <a:lnTo>
                      <a:pt x="100" y="54"/>
                    </a:lnTo>
                    <a:lnTo>
                      <a:pt x="95" y="54"/>
                    </a:lnTo>
                    <a:lnTo>
                      <a:pt x="95" y="54"/>
                    </a:lnTo>
                    <a:lnTo>
                      <a:pt x="95" y="59"/>
                    </a:lnTo>
                    <a:lnTo>
                      <a:pt x="95" y="59"/>
                    </a:lnTo>
                    <a:lnTo>
                      <a:pt x="95" y="59"/>
                    </a:lnTo>
                    <a:lnTo>
                      <a:pt x="95" y="63"/>
                    </a:lnTo>
                    <a:lnTo>
                      <a:pt x="95" y="63"/>
                    </a:lnTo>
                    <a:lnTo>
                      <a:pt x="91" y="68"/>
                    </a:lnTo>
                    <a:lnTo>
                      <a:pt x="91" y="68"/>
                    </a:lnTo>
                    <a:lnTo>
                      <a:pt x="91" y="72"/>
                    </a:lnTo>
                    <a:lnTo>
                      <a:pt x="86" y="72"/>
                    </a:lnTo>
                    <a:lnTo>
                      <a:pt x="86" y="77"/>
                    </a:lnTo>
                    <a:lnTo>
                      <a:pt x="81" y="72"/>
                    </a:lnTo>
                    <a:lnTo>
                      <a:pt x="77" y="72"/>
                    </a:lnTo>
                    <a:lnTo>
                      <a:pt x="68" y="72"/>
                    </a:lnTo>
                    <a:lnTo>
                      <a:pt x="68" y="68"/>
                    </a:lnTo>
                    <a:lnTo>
                      <a:pt x="63" y="68"/>
                    </a:lnTo>
                    <a:lnTo>
                      <a:pt x="59" y="68"/>
                    </a:lnTo>
                    <a:lnTo>
                      <a:pt x="59" y="68"/>
                    </a:lnTo>
                    <a:lnTo>
                      <a:pt x="59" y="68"/>
                    </a:lnTo>
                    <a:lnTo>
                      <a:pt x="59" y="68"/>
                    </a:lnTo>
                    <a:lnTo>
                      <a:pt x="54" y="68"/>
                    </a:lnTo>
                    <a:lnTo>
                      <a:pt x="54" y="68"/>
                    </a:lnTo>
                    <a:lnTo>
                      <a:pt x="54" y="68"/>
                    </a:lnTo>
                    <a:lnTo>
                      <a:pt x="54" y="68"/>
                    </a:lnTo>
                    <a:lnTo>
                      <a:pt x="54" y="68"/>
                    </a:lnTo>
                    <a:lnTo>
                      <a:pt x="54" y="63"/>
                    </a:lnTo>
                    <a:lnTo>
                      <a:pt x="54" y="63"/>
                    </a:lnTo>
                    <a:lnTo>
                      <a:pt x="54" y="63"/>
                    </a:lnTo>
                    <a:lnTo>
                      <a:pt x="45" y="68"/>
                    </a:lnTo>
                    <a:lnTo>
                      <a:pt x="45" y="68"/>
                    </a:lnTo>
                    <a:lnTo>
                      <a:pt x="45" y="68"/>
                    </a:lnTo>
                    <a:lnTo>
                      <a:pt x="41" y="68"/>
                    </a:lnTo>
                    <a:lnTo>
                      <a:pt x="41" y="68"/>
                    </a:lnTo>
                    <a:lnTo>
                      <a:pt x="41" y="68"/>
                    </a:lnTo>
                    <a:lnTo>
                      <a:pt x="32" y="72"/>
                    </a:lnTo>
                    <a:lnTo>
                      <a:pt x="32" y="77"/>
                    </a:lnTo>
                    <a:lnTo>
                      <a:pt x="32" y="77"/>
                    </a:lnTo>
                    <a:lnTo>
                      <a:pt x="32" y="77"/>
                    </a:lnTo>
                    <a:lnTo>
                      <a:pt x="27" y="77"/>
                    </a:lnTo>
                    <a:lnTo>
                      <a:pt x="27" y="77"/>
                    </a:lnTo>
                    <a:lnTo>
                      <a:pt x="27" y="81"/>
                    </a:lnTo>
                    <a:lnTo>
                      <a:pt x="27" y="81"/>
                    </a:lnTo>
                    <a:lnTo>
                      <a:pt x="27" y="81"/>
                    </a:lnTo>
                    <a:lnTo>
                      <a:pt x="27" y="81"/>
                    </a:lnTo>
                    <a:lnTo>
                      <a:pt x="23" y="81"/>
                    </a:lnTo>
                    <a:lnTo>
                      <a:pt x="23" y="86"/>
                    </a:lnTo>
                    <a:lnTo>
                      <a:pt x="18" y="86"/>
                    </a:lnTo>
                    <a:lnTo>
                      <a:pt x="18" y="86"/>
                    </a:lnTo>
                    <a:lnTo>
                      <a:pt x="18" y="86"/>
                    </a:lnTo>
                    <a:lnTo>
                      <a:pt x="18" y="81"/>
                    </a:lnTo>
                    <a:lnTo>
                      <a:pt x="18" y="81"/>
                    </a:lnTo>
                    <a:lnTo>
                      <a:pt x="18" y="81"/>
                    </a:lnTo>
                    <a:lnTo>
                      <a:pt x="18" y="81"/>
                    </a:lnTo>
                    <a:lnTo>
                      <a:pt x="18" y="77"/>
                    </a:lnTo>
                    <a:lnTo>
                      <a:pt x="13" y="77"/>
                    </a:lnTo>
                    <a:lnTo>
                      <a:pt x="13" y="77"/>
                    </a:lnTo>
                    <a:lnTo>
                      <a:pt x="9" y="77"/>
                    </a:lnTo>
                    <a:lnTo>
                      <a:pt x="9" y="77"/>
                    </a:lnTo>
                    <a:lnTo>
                      <a:pt x="4" y="77"/>
                    </a:lnTo>
                    <a:lnTo>
                      <a:pt x="4" y="81"/>
                    </a:lnTo>
                    <a:lnTo>
                      <a:pt x="4" y="81"/>
                    </a:lnTo>
                    <a:lnTo>
                      <a:pt x="4" y="81"/>
                    </a:lnTo>
                    <a:lnTo>
                      <a:pt x="4" y="86"/>
                    </a:lnTo>
                    <a:lnTo>
                      <a:pt x="4" y="86"/>
                    </a:lnTo>
                    <a:lnTo>
                      <a:pt x="0" y="81"/>
                    </a:lnTo>
                    <a:lnTo>
                      <a:pt x="0" y="81"/>
                    </a:lnTo>
                    <a:lnTo>
                      <a:pt x="0" y="77"/>
                    </a:lnTo>
                    <a:lnTo>
                      <a:pt x="0" y="72"/>
                    </a:lnTo>
                    <a:lnTo>
                      <a:pt x="0" y="72"/>
                    </a:lnTo>
                    <a:lnTo>
                      <a:pt x="0" y="72"/>
                    </a:lnTo>
                    <a:lnTo>
                      <a:pt x="0" y="68"/>
                    </a:lnTo>
                    <a:lnTo>
                      <a:pt x="0" y="68"/>
                    </a:lnTo>
                    <a:lnTo>
                      <a:pt x="0" y="63"/>
                    </a:lnTo>
                    <a:lnTo>
                      <a:pt x="0" y="59"/>
                    </a:lnTo>
                    <a:lnTo>
                      <a:pt x="0" y="54"/>
                    </a:lnTo>
                    <a:lnTo>
                      <a:pt x="0" y="54"/>
                    </a:lnTo>
                    <a:lnTo>
                      <a:pt x="4" y="50"/>
                    </a:lnTo>
                    <a:lnTo>
                      <a:pt x="4" y="50"/>
                    </a:lnTo>
                    <a:lnTo>
                      <a:pt x="0" y="45"/>
                    </a:lnTo>
                    <a:lnTo>
                      <a:pt x="0" y="45"/>
                    </a:lnTo>
                    <a:lnTo>
                      <a:pt x="0" y="41"/>
                    </a:lnTo>
                    <a:lnTo>
                      <a:pt x="4" y="36"/>
                    </a:lnTo>
                    <a:lnTo>
                      <a:pt x="4" y="36"/>
                    </a:lnTo>
                    <a:lnTo>
                      <a:pt x="4" y="32"/>
                    </a:lnTo>
                    <a:lnTo>
                      <a:pt x="4" y="32"/>
                    </a:lnTo>
                    <a:lnTo>
                      <a:pt x="4" y="32"/>
                    </a:lnTo>
                    <a:lnTo>
                      <a:pt x="4" y="27"/>
                    </a:lnTo>
                    <a:lnTo>
                      <a:pt x="4" y="27"/>
                    </a:lnTo>
                    <a:lnTo>
                      <a:pt x="4" y="27"/>
                    </a:lnTo>
                    <a:lnTo>
                      <a:pt x="4" y="23"/>
                    </a:lnTo>
                    <a:lnTo>
                      <a:pt x="9" y="18"/>
                    </a:lnTo>
                    <a:lnTo>
                      <a:pt x="9" y="18"/>
                    </a:lnTo>
                    <a:lnTo>
                      <a:pt x="9" y="13"/>
                    </a:lnTo>
                    <a:lnTo>
                      <a:pt x="13" y="9"/>
                    </a:lnTo>
                    <a:lnTo>
                      <a:pt x="13" y="4"/>
                    </a:lnTo>
                    <a:lnTo>
                      <a:pt x="18" y="4"/>
                    </a:lnTo>
                    <a:lnTo>
                      <a:pt x="18" y="0"/>
                    </a:lnTo>
                    <a:lnTo>
                      <a:pt x="18" y="0"/>
                    </a:lnTo>
                    <a:lnTo>
                      <a:pt x="18" y="0"/>
                    </a:lnTo>
                    <a:lnTo>
                      <a:pt x="23" y="0"/>
                    </a:lnTo>
                    <a:lnTo>
                      <a:pt x="23" y="0"/>
                    </a:lnTo>
                    <a:lnTo>
                      <a:pt x="23" y="0"/>
                    </a:lnTo>
                    <a:lnTo>
                      <a:pt x="27" y="0"/>
                    </a:lnTo>
                    <a:lnTo>
                      <a:pt x="27" y="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3" name="Freeform 31"/>
              <p:cNvSpPr>
                <a:spLocks noEditPoints="1"/>
              </p:cNvSpPr>
              <p:nvPr/>
            </p:nvSpPr>
            <p:spPr bwMode="auto">
              <a:xfrm>
                <a:off x="3284538" y="641350"/>
                <a:ext cx="985838" cy="857250"/>
              </a:xfrm>
              <a:custGeom>
                <a:avLst/>
                <a:gdLst>
                  <a:gd name="T0" fmla="*/ 0 w 621"/>
                  <a:gd name="T1" fmla="*/ 522 h 540"/>
                  <a:gd name="T2" fmla="*/ 607 w 621"/>
                  <a:gd name="T3" fmla="*/ 259 h 540"/>
                  <a:gd name="T4" fmla="*/ 589 w 621"/>
                  <a:gd name="T5" fmla="*/ 277 h 540"/>
                  <a:gd name="T6" fmla="*/ 571 w 621"/>
                  <a:gd name="T7" fmla="*/ 272 h 540"/>
                  <a:gd name="T8" fmla="*/ 567 w 621"/>
                  <a:gd name="T9" fmla="*/ 250 h 540"/>
                  <a:gd name="T10" fmla="*/ 544 w 621"/>
                  <a:gd name="T11" fmla="*/ 213 h 540"/>
                  <a:gd name="T12" fmla="*/ 562 w 621"/>
                  <a:gd name="T13" fmla="*/ 173 h 540"/>
                  <a:gd name="T14" fmla="*/ 562 w 621"/>
                  <a:gd name="T15" fmla="*/ 141 h 540"/>
                  <a:gd name="T16" fmla="*/ 512 w 621"/>
                  <a:gd name="T17" fmla="*/ 195 h 540"/>
                  <a:gd name="T18" fmla="*/ 467 w 621"/>
                  <a:gd name="T19" fmla="*/ 177 h 540"/>
                  <a:gd name="T20" fmla="*/ 453 w 621"/>
                  <a:gd name="T21" fmla="*/ 177 h 540"/>
                  <a:gd name="T22" fmla="*/ 421 w 621"/>
                  <a:gd name="T23" fmla="*/ 177 h 540"/>
                  <a:gd name="T24" fmla="*/ 421 w 621"/>
                  <a:gd name="T25" fmla="*/ 168 h 540"/>
                  <a:gd name="T26" fmla="*/ 367 w 621"/>
                  <a:gd name="T27" fmla="*/ 136 h 540"/>
                  <a:gd name="T28" fmla="*/ 267 w 621"/>
                  <a:gd name="T29" fmla="*/ 23 h 540"/>
                  <a:gd name="T30" fmla="*/ 240 w 621"/>
                  <a:gd name="T31" fmla="*/ 5 h 540"/>
                  <a:gd name="T32" fmla="*/ 222 w 621"/>
                  <a:gd name="T33" fmla="*/ 9 h 540"/>
                  <a:gd name="T34" fmla="*/ 213 w 621"/>
                  <a:gd name="T35" fmla="*/ 32 h 540"/>
                  <a:gd name="T36" fmla="*/ 222 w 621"/>
                  <a:gd name="T37" fmla="*/ 159 h 540"/>
                  <a:gd name="T38" fmla="*/ 199 w 621"/>
                  <a:gd name="T39" fmla="*/ 222 h 540"/>
                  <a:gd name="T40" fmla="*/ 195 w 621"/>
                  <a:gd name="T41" fmla="*/ 259 h 540"/>
                  <a:gd name="T42" fmla="*/ 181 w 621"/>
                  <a:gd name="T43" fmla="*/ 313 h 540"/>
                  <a:gd name="T44" fmla="*/ 158 w 621"/>
                  <a:gd name="T45" fmla="*/ 299 h 540"/>
                  <a:gd name="T46" fmla="*/ 113 w 621"/>
                  <a:gd name="T47" fmla="*/ 286 h 540"/>
                  <a:gd name="T48" fmla="*/ 95 w 621"/>
                  <a:gd name="T49" fmla="*/ 299 h 540"/>
                  <a:gd name="T50" fmla="*/ 108 w 621"/>
                  <a:gd name="T51" fmla="*/ 336 h 540"/>
                  <a:gd name="T52" fmla="*/ 86 w 621"/>
                  <a:gd name="T53" fmla="*/ 358 h 540"/>
                  <a:gd name="T54" fmla="*/ 68 w 621"/>
                  <a:gd name="T55" fmla="*/ 372 h 540"/>
                  <a:gd name="T56" fmla="*/ 45 w 621"/>
                  <a:gd name="T57" fmla="*/ 426 h 540"/>
                  <a:gd name="T58" fmla="*/ 77 w 621"/>
                  <a:gd name="T59" fmla="*/ 458 h 540"/>
                  <a:gd name="T60" fmla="*/ 77 w 621"/>
                  <a:gd name="T61" fmla="*/ 481 h 540"/>
                  <a:gd name="T62" fmla="*/ 63 w 621"/>
                  <a:gd name="T63" fmla="*/ 513 h 540"/>
                  <a:gd name="T64" fmla="*/ 77 w 621"/>
                  <a:gd name="T65" fmla="*/ 535 h 540"/>
                  <a:gd name="T66" fmla="*/ 108 w 621"/>
                  <a:gd name="T67" fmla="*/ 504 h 540"/>
                  <a:gd name="T68" fmla="*/ 136 w 621"/>
                  <a:gd name="T69" fmla="*/ 485 h 540"/>
                  <a:gd name="T70" fmla="*/ 167 w 621"/>
                  <a:gd name="T71" fmla="*/ 495 h 540"/>
                  <a:gd name="T72" fmla="*/ 163 w 621"/>
                  <a:gd name="T73" fmla="*/ 472 h 540"/>
                  <a:gd name="T74" fmla="*/ 122 w 621"/>
                  <a:gd name="T75" fmla="*/ 445 h 540"/>
                  <a:gd name="T76" fmla="*/ 104 w 621"/>
                  <a:gd name="T77" fmla="*/ 390 h 540"/>
                  <a:gd name="T78" fmla="*/ 158 w 621"/>
                  <a:gd name="T79" fmla="*/ 413 h 540"/>
                  <a:gd name="T80" fmla="*/ 163 w 621"/>
                  <a:gd name="T81" fmla="*/ 422 h 540"/>
                  <a:gd name="T82" fmla="*/ 204 w 621"/>
                  <a:gd name="T83" fmla="*/ 386 h 540"/>
                  <a:gd name="T84" fmla="*/ 285 w 621"/>
                  <a:gd name="T85" fmla="*/ 408 h 540"/>
                  <a:gd name="T86" fmla="*/ 381 w 621"/>
                  <a:gd name="T87" fmla="*/ 463 h 540"/>
                  <a:gd name="T88" fmla="*/ 399 w 621"/>
                  <a:gd name="T89" fmla="*/ 395 h 540"/>
                  <a:gd name="T90" fmla="*/ 485 w 621"/>
                  <a:gd name="T91" fmla="*/ 322 h 540"/>
                  <a:gd name="T92" fmla="*/ 521 w 621"/>
                  <a:gd name="T93" fmla="*/ 318 h 540"/>
                  <a:gd name="T94" fmla="*/ 530 w 621"/>
                  <a:gd name="T95" fmla="*/ 309 h 540"/>
                  <a:gd name="T96" fmla="*/ 544 w 621"/>
                  <a:gd name="T97" fmla="*/ 309 h 540"/>
                  <a:gd name="T98" fmla="*/ 558 w 621"/>
                  <a:gd name="T99" fmla="*/ 304 h 540"/>
                  <a:gd name="T100" fmla="*/ 589 w 621"/>
                  <a:gd name="T101" fmla="*/ 290 h 540"/>
                  <a:gd name="T102" fmla="*/ 603 w 621"/>
                  <a:gd name="T103" fmla="*/ 272 h 540"/>
                  <a:gd name="T104" fmla="*/ 621 w 621"/>
                  <a:gd name="T105" fmla="*/ 263 h 540"/>
                  <a:gd name="T106" fmla="*/ 430 w 621"/>
                  <a:gd name="T107" fmla="*/ 168 h 540"/>
                  <a:gd name="T108" fmla="*/ 571 w 621"/>
                  <a:gd name="T109" fmla="*/ 241 h 540"/>
                  <a:gd name="T110" fmla="*/ 567 w 621"/>
                  <a:gd name="T111" fmla="*/ 245 h 540"/>
                  <a:gd name="T112" fmla="*/ 172 w 621"/>
                  <a:gd name="T113" fmla="*/ 36 h 540"/>
                  <a:gd name="T114" fmla="*/ 181 w 621"/>
                  <a:gd name="T115" fmla="*/ 55 h 540"/>
                  <a:gd name="T116" fmla="*/ 158 w 621"/>
                  <a:gd name="T117" fmla="*/ 9 h 540"/>
                  <a:gd name="T118" fmla="*/ 163 w 621"/>
                  <a:gd name="T119" fmla="*/ 32 h 540"/>
                  <a:gd name="T120" fmla="*/ 13 w 621"/>
                  <a:gd name="T121" fmla="*/ 431 h 540"/>
                  <a:gd name="T122" fmla="*/ 18 w 621"/>
                  <a:gd name="T123" fmla="*/ 449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1" h="540">
                    <a:moveTo>
                      <a:pt x="4" y="522"/>
                    </a:moveTo>
                    <a:lnTo>
                      <a:pt x="4" y="522"/>
                    </a:lnTo>
                    <a:lnTo>
                      <a:pt x="4" y="522"/>
                    </a:lnTo>
                    <a:lnTo>
                      <a:pt x="4" y="526"/>
                    </a:lnTo>
                    <a:lnTo>
                      <a:pt x="4" y="526"/>
                    </a:lnTo>
                    <a:lnTo>
                      <a:pt x="0" y="526"/>
                    </a:lnTo>
                    <a:lnTo>
                      <a:pt x="0" y="526"/>
                    </a:lnTo>
                    <a:lnTo>
                      <a:pt x="0" y="526"/>
                    </a:lnTo>
                    <a:lnTo>
                      <a:pt x="0" y="522"/>
                    </a:lnTo>
                    <a:lnTo>
                      <a:pt x="0" y="522"/>
                    </a:lnTo>
                    <a:lnTo>
                      <a:pt x="0" y="522"/>
                    </a:lnTo>
                    <a:lnTo>
                      <a:pt x="0" y="522"/>
                    </a:lnTo>
                    <a:lnTo>
                      <a:pt x="4" y="522"/>
                    </a:lnTo>
                    <a:moveTo>
                      <a:pt x="616" y="259"/>
                    </a:moveTo>
                    <a:lnTo>
                      <a:pt x="616" y="259"/>
                    </a:lnTo>
                    <a:lnTo>
                      <a:pt x="616" y="259"/>
                    </a:lnTo>
                    <a:lnTo>
                      <a:pt x="616" y="259"/>
                    </a:lnTo>
                    <a:lnTo>
                      <a:pt x="616" y="259"/>
                    </a:lnTo>
                    <a:lnTo>
                      <a:pt x="612" y="259"/>
                    </a:lnTo>
                    <a:lnTo>
                      <a:pt x="612" y="259"/>
                    </a:lnTo>
                    <a:lnTo>
                      <a:pt x="612" y="259"/>
                    </a:lnTo>
                    <a:lnTo>
                      <a:pt x="612" y="259"/>
                    </a:lnTo>
                    <a:lnTo>
                      <a:pt x="612" y="259"/>
                    </a:lnTo>
                    <a:lnTo>
                      <a:pt x="607" y="259"/>
                    </a:lnTo>
                    <a:lnTo>
                      <a:pt x="603" y="259"/>
                    </a:lnTo>
                    <a:lnTo>
                      <a:pt x="603" y="263"/>
                    </a:lnTo>
                    <a:lnTo>
                      <a:pt x="603" y="263"/>
                    </a:lnTo>
                    <a:lnTo>
                      <a:pt x="603" y="263"/>
                    </a:lnTo>
                    <a:lnTo>
                      <a:pt x="603" y="263"/>
                    </a:lnTo>
                    <a:lnTo>
                      <a:pt x="603" y="263"/>
                    </a:lnTo>
                    <a:lnTo>
                      <a:pt x="598" y="268"/>
                    </a:lnTo>
                    <a:lnTo>
                      <a:pt x="598" y="268"/>
                    </a:lnTo>
                    <a:lnTo>
                      <a:pt x="594" y="272"/>
                    </a:lnTo>
                    <a:lnTo>
                      <a:pt x="589" y="277"/>
                    </a:lnTo>
                    <a:lnTo>
                      <a:pt x="589" y="277"/>
                    </a:lnTo>
                    <a:lnTo>
                      <a:pt x="589" y="277"/>
                    </a:lnTo>
                    <a:lnTo>
                      <a:pt x="594" y="277"/>
                    </a:lnTo>
                    <a:lnTo>
                      <a:pt x="594" y="281"/>
                    </a:lnTo>
                    <a:lnTo>
                      <a:pt x="594" y="281"/>
                    </a:lnTo>
                    <a:lnTo>
                      <a:pt x="589" y="281"/>
                    </a:lnTo>
                    <a:lnTo>
                      <a:pt x="589" y="277"/>
                    </a:lnTo>
                    <a:lnTo>
                      <a:pt x="580" y="277"/>
                    </a:lnTo>
                    <a:lnTo>
                      <a:pt x="576" y="277"/>
                    </a:lnTo>
                    <a:lnTo>
                      <a:pt x="576" y="277"/>
                    </a:lnTo>
                    <a:lnTo>
                      <a:pt x="571" y="277"/>
                    </a:lnTo>
                    <a:lnTo>
                      <a:pt x="571" y="272"/>
                    </a:lnTo>
                    <a:lnTo>
                      <a:pt x="571" y="272"/>
                    </a:lnTo>
                    <a:lnTo>
                      <a:pt x="571" y="272"/>
                    </a:lnTo>
                    <a:lnTo>
                      <a:pt x="571" y="272"/>
                    </a:lnTo>
                    <a:lnTo>
                      <a:pt x="567" y="272"/>
                    </a:lnTo>
                    <a:lnTo>
                      <a:pt x="567" y="272"/>
                    </a:lnTo>
                    <a:lnTo>
                      <a:pt x="567" y="268"/>
                    </a:lnTo>
                    <a:lnTo>
                      <a:pt x="567" y="268"/>
                    </a:lnTo>
                    <a:lnTo>
                      <a:pt x="571" y="268"/>
                    </a:lnTo>
                    <a:lnTo>
                      <a:pt x="576" y="272"/>
                    </a:lnTo>
                    <a:lnTo>
                      <a:pt x="580" y="272"/>
                    </a:lnTo>
                    <a:lnTo>
                      <a:pt x="576" y="268"/>
                    </a:lnTo>
                    <a:lnTo>
                      <a:pt x="571" y="263"/>
                    </a:lnTo>
                    <a:lnTo>
                      <a:pt x="571" y="259"/>
                    </a:lnTo>
                    <a:lnTo>
                      <a:pt x="567" y="250"/>
                    </a:lnTo>
                    <a:lnTo>
                      <a:pt x="567" y="245"/>
                    </a:lnTo>
                    <a:lnTo>
                      <a:pt x="567" y="245"/>
                    </a:lnTo>
                    <a:lnTo>
                      <a:pt x="562" y="245"/>
                    </a:lnTo>
                    <a:lnTo>
                      <a:pt x="562" y="241"/>
                    </a:lnTo>
                    <a:lnTo>
                      <a:pt x="562" y="241"/>
                    </a:lnTo>
                    <a:lnTo>
                      <a:pt x="562" y="236"/>
                    </a:lnTo>
                    <a:lnTo>
                      <a:pt x="562" y="236"/>
                    </a:lnTo>
                    <a:lnTo>
                      <a:pt x="558" y="231"/>
                    </a:lnTo>
                    <a:lnTo>
                      <a:pt x="553" y="227"/>
                    </a:lnTo>
                    <a:lnTo>
                      <a:pt x="548" y="222"/>
                    </a:lnTo>
                    <a:lnTo>
                      <a:pt x="548" y="218"/>
                    </a:lnTo>
                    <a:lnTo>
                      <a:pt x="544" y="213"/>
                    </a:lnTo>
                    <a:lnTo>
                      <a:pt x="544" y="213"/>
                    </a:lnTo>
                    <a:lnTo>
                      <a:pt x="544" y="213"/>
                    </a:lnTo>
                    <a:lnTo>
                      <a:pt x="548" y="209"/>
                    </a:lnTo>
                    <a:lnTo>
                      <a:pt x="548" y="209"/>
                    </a:lnTo>
                    <a:lnTo>
                      <a:pt x="548" y="204"/>
                    </a:lnTo>
                    <a:lnTo>
                      <a:pt x="548" y="200"/>
                    </a:lnTo>
                    <a:lnTo>
                      <a:pt x="548" y="200"/>
                    </a:lnTo>
                    <a:lnTo>
                      <a:pt x="548" y="195"/>
                    </a:lnTo>
                    <a:lnTo>
                      <a:pt x="553" y="191"/>
                    </a:lnTo>
                    <a:lnTo>
                      <a:pt x="553" y="186"/>
                    </a:lnTo>
                    <a:lnTo>
                      <a:pt x="562" y="173"/>
                    </a:lnTo>
                    <a:lnTo>
                      <a:pt x="562" y="173"/>
                    </a:lnTo>
                    <a:lnTo>
                      <a:pt x="562" y="163"/>
                    </a:lnTo>
                    <a:lnTo>
                      <a:pt x="562" y="163"/>
                    </a:lnTo>
                    <a:lnTo>
                      <a:pt x="567" y="154"/>
                    </a:lnTo>
                    <a:lnTo>
                      <a:pt x="571" y="150"/>
                    </a:lnTo>
                    <a:lnTo>
                      <a:pt x="571" y="145"/>
                    </a:lnTo>
                    <a:lnTo>
                      <a:pt x="571" y="141"/>
                    </a:lnTo>
                    <a:lnTo>
                      <a:pt x="567" y="141"/>
                    </a:lnTo>
                    <a:lnTo>
                      <a:pt x="567" y="136"/>
                    </a:lnTo>
                    <a:lnTo>
                      <a:pt x="567" y="136"/>
                    </a:lnTo>
                    <a:lnTo>
                      <a:pt x="567" y="136"/>
                    </a:lnTo>
                    <a:lnTo>
                      <a:pt x="562" y="141"/>
                    </a:lnTo>
                    <a:lnTo>
                      <a:pt x="562" y="141"/>
                    </a:lnTo>
                    <a:lnTo>
                      <a:pt x="562" y="145"/>
                    </a:lnTo>
                    <a:lnTo>
                      <a:pt x="558" y="145"/>
                    </a:lnTo>
                    <a:lnTo>
                      <a:pt x="553" y="154"/>
                    </a:lnTo>
                    <a:lnTo>
                      <a:pt x="553" y="159"/>
                    </a:lnTo>
                    <a:lnTo>
                      <a:pt x="553" y="159"/>
                    </a:lnTo>
                    <a:lnTo>
                      <a:pt x="548" y="163"/>
                    </a:lnTo>
                    <a:lnTo>
                      <a:pt x="539" y="168"/>
                    </a:lnTo>
                    <a:lnTo>
                      <a:pt x="539" y="168"/>
                    </a:lnTo>
                    <a:lnTo>
                      <a:pt x="530" y="182"/>
                    </a:lnTo>
                    <a:lnTo>
                      <a:pt x="521" y="195"/>
                    </a:lnTo>
                    <a:lnTo>
                      <a:pt x="517" y="195"/>
                    </a:lnTo>
                    <a:lnTo>
                      <a:pt x="512" y="195"/>
                    </a:lnTo>
                    <a:lnTo>
                      <a:pt x="499" y="195"/>
                    </a:lnTo>
                    <a:lnTo>
                      <a:pt x="485" y="195"/>
                    </a:lnTo>
                    <a:lnTo>
                      <a:pt x="480" y="195"/>
                    </a:lnTo>
                    <a:lnTo>
                      <a:pt x="480" y="195"/>
                    </a:lnTo>
                    <a:lnTo>
                      <a:pt x="476" y="191"/>
                    </a:lnTo>
                    <a:lnTo>
                      <a:pt x="476" y="191"/>
                    </a:lnTo>
                    <a:lnTo>
                      <a:pt x="471" y="191"/>
                    </a:lnTo>
                    <a:lnTo>
                      <a:pt x="471" y="186"/>
                    </a:lnTo>
                    <a:lnTo>
                      <a:pt x="471" y="186"/>
                    </a:lnTo>
                    <a:lnTo>
                      <a:pt x="467" y="186"/>
                    </a:lnTo>
                    <a:lnTo>
                      <a:pt x="467" y="182"/>
                    </a:lnTo>
                    <a:lnTo>
                      <a:pt x="467" y="177"/>
                    </a:lnTo>
                    <a:lnTo>
                      <a:pt x="467" y="173"/>
                    </a:lnTo>
                    <a:lnTo>
                      <a:pt x="467" y="173"/>
                    </a:lnTo>
                    <a:lnTo>
                      <a:pt x="462" y="173"/>
                    </a:lnTo>
                    <a:lnTo>
                      <a:pt x="462" y="177"/>
                    </a:lnTo>
                    <a:lnTo>
                      <a:pt x="462" y="182"/>
                    </a:lnTo>
                    <a:lnTo>
                      <a:pt x="462" y="182"/>
                    </a:lnTo>
                    <a:lnTo>
                      <a:pt x="458" y="186"/>
                    </a:lnTo>
                    <a:lnTo>
                      <a:pt x="458" y="186"/>
                    </a:lnTo>
                    <a:lnTo>
                      <a:pt x="458" y="186"/>
                    </a:lnTo>
                    <a:lnTo>
                      <a:pt x="458" y="186"/>
                    </a:lnTo>
                    <a:lnTo>
                      <a:pt x="453" y="186"/>
                    </a:lnTo>
                    <a:lnTo>
                      <a:pt x="453" y="177"/>
                    </a:lnTo>
                    <a:lnTo>
                      <a:pt x="458" y="177"/>
                    </a:lnTo>
                    <a:lnTo>
                      <a:pt x="458" y="177"/>
                    </a:lnTo>
                    <a:lnTo>
                      <a:pt x="458" y="177"/>
                    </a:lnTo>
                    <a:lnTo>
                      <a:pt x="458" y="177"/>
                    </a:lnTo>
                    <a:lnTo>
                      <a:pt x="458" y="173"/>
                    </a:lnTo>
                    <a:lnTo>
                      <a:pt x="453" y="173"/>
                    </a:lnTo>
                    <a:lnTo>
                      <a:pt x="444" y="173"/>
                    </a:lnTo>
                    <a:lnTo>
                      <a:pt x="440" y="173"/>
                    </a:lnTo>
                    <a:lnTo>
                      <a:pt x="440" y="173"/>
                    </a:lnTo>
                    <a:lnTo>
                      <a:pt x="435" y="177"/>
                    </a:lnTo>
                    <a:lnTo>
                      <a:pt x="435" y="177"/>
                    </a:lnTo>
                    <a:lnTo>
                      <a:pt x="421" y="177"/>
                    </a:lnTo>
                    <a:lnTo>
                      <a:pt x="421" y="177"/>
                    </a:lnTo>
                    <a:lnTo>
                      <a:pt x="421" y="177"/>
                    </a:lnTo>
                    <a:lnTo>
                      <a:pt x="417" y="177"/>
                    </a:lnTo>
                    <a:lnTo>
                      <a:pt x="417" y="177"/>
                    </a:lnTo>
                    <a:lnTo>
                      <a:pt x="417" y="177"/>
                    </a:lnTo>
                    <a:lnTo>
                      <a:pt x="417" y="173"/>
                    </a:lnTo>
                    <a:lnTo>
                      <a:pt x="412" y="173"/>
                    </a:lnTo>
                    <a:lnTo>
                      <a:pt x="412" y="168"/>
                    </a:lnTo>
                    <a:lnTo>
                      <a:pt x="412" y="168"/>
                    </a:lnTo>
                    <a:lnTo>
                      <a:pt x="412" y="168"/>
                    </a:lnTo>
                    <a:lnTo>
                      <a:pt x="421" y="168"/>
                    </a:lnTo>
                    <a:lnTo>
                      <a:pt x="421" y="168"/>
                    </a:lnTo>
                    <a:lnTo>
                      <a:pt x="399" y="159"/>
                    </a:lnTo>
                    <a:lnTo>
                      <a:pt x="385" y="150"/>
                    </a:lnTo>
                    <a:lnTo>
                      <a:pt x="385" y="150"/>
                    </a:lnTo>
                    <a:lnTo>
                      <a:pt x="381" y="150"/>
                    </a:lnTo>
                    <a:lnTo>
                      <a:pt x="381" y="145"/>
                    </a:lnTo>
                    <a:lnTo>
                      <a:pt x="381" y="145"/>
                    </a:lnTo>
                    <a:lnTo>
                      <a:pt x="381" y="141"/>
                    </a:lnTo>
                    <a:lnTo>
                      <a:pt x="376" y="141"/>
                    </a:lnTo>
                    <a:lnTo>
                      <a:pt x="372" y="141"/>
                    </a:lnTo>
                    <a:lnTo>
                      <a:pt x="367" y="136"/>
                    </a:lnTo>
                    <a:lnTo>
                      <a:pt x="367" y="136"/>
                    </a:lnTo>
                    <a:lnTo>
                      <a:pt x="367" y="136"/>
                    </a:lnTo>
                    <a:lnTo>
                      <a:pt x="358" y="127"/>
                    </a:lnTo>
                    <a:lnTo>
                      <a:pt x="349" y="123"/>
                    </a:lnTo>
                    <a:lnTo>
                      <a:pt x="344" y="118"/>
                    </a:lnTo>
                    <a:lnTo>
                      <a:pt x="340" y="114"/>
                    </a:lnTo>
                    <a:lnTo>
                      <a:pt x="335" y="109"/>
                    </a:lnTo>
                    <a:lnTo>
                      <a:pt x="317" y="91"/>
                    </a:lnTo>
                    <a:lnTo>
                      <a:pt x="313" y="82"/>
                    </a:lnTo>
                    <a:lnTo>
                      <a:pt x="308" y="82"/>
                    </a:lnTo>
                    <a:lnTo>
                      <a:pt x="308" y="77"/>
                    </a:lnTo>
                    <a:lnTo>
                      <a:pt x="299" y="64"/>
                    </a:lnTo>
                    <a:lnTo>
                      <a:pt x="272" y="27"/>
                    </a:lnTo>
                    <a:lnTo>
                      <a:pt x="267" y="23"/>
                    </a:lnTo>
                    <a:lnTo>
                      <a:pt x="258" y="18"/>
                    </a:lnTo>
                    <a:lnTo>
                      <a:pt x="254" y="14"/>
                    </a:lnTo>
                    <a:lnTo>
                      <a:pt x="249" y="9"/>
                    </a:lnTo>
                    <a:lnTo>
                      <a:pt x="249" y="5"/>
                    </a:lnTo>
                    <a:lnTo>
                      <a:pt x="249" y="5"/>
                    </a:lnTo>
                    <a:lnTo>
                      <a:pt x="249" y="5"/>
                    </a:lnTo>
                    <a:lnTo>
                      <a:pt x="245" y="0"/>
                    </a:lnTo>
                    <a:lnTo>
                      <a:pt x="245" y="0"/>
                    </a:lnTo>
                    <a:lnTo>
                      <a:pt x="240" y="0"/>
                    </a:lnTo>
                    <a:lnTo>
                      <a:pt x="240" y="0"/>
                    </a:lnTo>
                    <a:lnTo>
                      <a:pt x="240" y="5"/>
                    </a:lnTo>
                    <a:lnTo>
                      <a:pt x="240" y="5"/>
                    </a:lnTo>
                    <a:lnTo>
                      <a:pt x="240" y="9"/>
                    </a:lnTo>
                    <a:lnTo>
                      <a:pt x="240" y="9"/>
                    </a:lnTo>
                    <a:lnTo>
                      <a:pt x="235" y="9"/>
                    </a:lnTo>
                    <a:lnTo>
                      <a:pt x="235" y="9"/>
                    </a:lnTo>
                    <a:lnTo>
                      <a:pt x="235" y="14"/>
                    </a:lnTo>
                    <a:lnTo>
                      <a:pt x="231" y="14"/>
                    </a:lnTo>
                    <a:lnTo>
                      <a:pt x="226" y="14"/>
                    </a:lnTo>
                    <a:lnTo>
                      <a:pt x="222" y="14"/>
                    </a:lnTo>
                    <a:lnTo>
                      <a:pt x="222" y="14"/>
                    </a:lnTo>
                    <a:lnTo>
                      <a:pt x="222" y="14"/>
                    </a:lnTo>
                    <a:lnTo>
                      <a:pt x="222" y="14"/>
                    </a:lnTo>
                    <a:lnTo>
                      <a:pt x="222" y="9"/>
                    </a:lnTo>
                    <a:lnTo>
                      <a:pt x="222" y="9"/>
                    </a:lnTo>
                    <a:lnTo>
                      <a:pt x="217" y="9"/>
                    </a:lnTo>
                    <a:lnTo>
                      <a:pt x="217" y="9"/>
                    </a:lnTo>
                    <a:lnTo>
                      <a:pt x="217" y="14"/>
                    </a:lnTo>
                    <a:lnTo>
                      <a:pt x="217" y="14"/>
                    </a:lnTo>
                    <a:lnTo>
                      <a:pt x="217" y="18"/>
                    </a:lnTo>
                    <a:lnTo>
                      <a:pt x="217" y="23"/>
                    </a:lnTo>
                    <a:lnTo>
                      <a:pt x="217" y="23"/>
                    </a:lnTo>
                    <a:lnTo>
                      <a:pt x="217" y="27"/>
                    </a:lnTo>
                    <a:lnTo>
                      <a:pt x="217" y="27"/>
                    </a:lnTo>
                    <a:lnTo>
                      <a:pt x="213" y="27"/>
                    </a:lnTo>
                    <a:lnTo>
                      <a:pt x="213" y="32"/>
                    </a:lnTo>
                    <a:lnTo>
                      <a:pt x="213" y="32"/>
                    </a:lnTo>
                    <a:lnTo>
                      <a:pt x="213" y="32"/>
                    </a:lnTo>
                    <a:lnTo>
                      <a:pt x="213" y="36"/>
                    </a:lnTo>
                    <a:lnTo>
                      <a:pt x="213" y="41"/>
                    </a:lnTo>
                    <a:lnTo>
                      <a:pt x="213" y="46"/>
                    </a:lnTo>
                    <a:lnTo>
                      <a:pt x="226" y="73"/>
                    </a:lnTo>
                    <a:lnTo>
                      <a:pt x="226" y="82"/>
                    </a:lnTo>
                    <a:lnTo>
                      <a:pt x="231" y="100"/>
                    </a:lnTo>
                    <a:lnTo>
                      <a:pt x="231" y="114"/>
                    </a:lnTo>
                    <a:lnTo>
                      <a:pt x="231" y="118"/>
                    </a:lnTo>
                    <a:lnTo>
                      <a:pt x="231" y="141"/>
                    </a:lnTo>
                    <a:lnTo>
                      <a:pt x="222" y="159"/>
                    </a:lnTo>
                    <a:lnTo>
                      <a:pt x="222" y="163"/>
                    </a:lnTo>
                    <a:lnTo>
                      <a:pt x="222" y="191"/>
                    </a:lnTo>
                    <a:lnTo>
                      <a:pt x="222" y="195"/>
                    </a:lnTo>
                    <a:lnTo>
                      <a:pt x="222" y="200"/>
                    </a:lnTo>
                    <a:lnTo>
                      <a:pt x="222" y="209"/>
                    </a:lnTo>
                    <a:lnTo>
                      <a:pt x="217" y="213"/>
                    </a:lnTo>
                    <a:lnTo>
                      <a:pt x="217" y="213"/>
                    </a:lnTo>
                    <a:lnTo>
                      <a:pt x="208" y="218"/>
                    </a:lnTo>
                    <a:lnTo>
                      <a:pt x="208" y="222"/>
                    </a:lnTo>
                    <a:lnTo>
                      <a:pt x="208" y="222"/>
                    </a:lnTo>
                    <a:lnTo>
                      <a:pt x="204" y="222"/>
                    </a:lnTo>
                    <a:lnTo>
                      <a:pt x="199" y="222"/>
                    </a:lnTo>
                    <a:lnTo>
                      <a:pt x="199" y="222"/>
                    </a:lnTo>
                    <a:lnTo>
                      <a:pt x="195" y="227"/>
                    </a:lnTo>
                    <a:lnTo>
                      <a:pt x="195" y="231"/>
                    </a:lnTo>
                    <a:lnTo>
                      <a:pt x="195" y="236"/>
                    </a:lnTo>
                    <a:lnTo>
                      <a:pt x="190" y="236"/>
                    </a:lnTo>
                    <a:lnTo>
                      <a:pt x="195" y="241"/>
                    </a:lnTo>
                    <a:lnTo>
                      <a:pt x="195" y="245"/>
                    </a:lnTo>
                    <a:lnTo>
                      <a:pt x="195" y="250"/>
                    </a:lnTo>
                    <a:lnTo>
                      <a:pt x="195" y="250"/>
                    </a:lnTo>
                    <a:lnTo>
                      <a:pt x="199" y="254"/>
                    </a:lnTo>
                    <a:lnTo>
                      <a:pt x="195" y="259"/>
                    </a:lnTo>
                    <a:lnTo>
                      <a:pt x="195" y="259"/>
                    </a:lnTo>
                    <a:lnTo>
                      <a:pt x="195" y="263"/>
                    </a:lnTo>
                    <a:lnTo>
                      <a:pt x="195" y="263"/>
                    </a:lnTo>
                    <a:lnTo>
                      <a:pt x="199" y="272"/>
                    </a:lnTo>
                    <a:lnTo>
                      <a:pt x="204" y="277"/>
                    </a:lnTo>
                    <a:lnTo>
                      <a:pt x="204" y="281"/>
                    </a:lnTo>
                    <a:lnTo>
                      <a:pt x="199" y="286"/>
                    </a:lnTo>
                    <a:lnTo>
                      <a:pt x="199" y="295"/>
                    </a:lnTo>
                    <a:lnTo>
                      <a:pt x="195" y="295"/>
                    </a:lnTo>
                    <a:lnTo>
                      <a:pt x="190" y="304"/>
                    </a:lnTo>
                    <a:lnTo>
                      <a:pt x="181" y="309"/>
                    </a:lnTo>
                    <a:lnTo>
                      <a:pt x="181" y="313"/>
                    </a:lnTo>
                    <a:lnTo>
                      <a:pt x="181" y="313"/>
                    </a:lnTo>
                    <a:lnTo>
                      <a:pt x="176" y="313"/>
                    </a:lnTo>
                    <a:lnTo>
                      <a:pt x="176" y="313"/>
                    </a:lnTo>
                    <a:lnTo>
                      <a:pt x="172" y="309"/>
                    </a:lnTo>
                    <a:lnTo>
                      <a:pt x="172" y="309"/>
                    </a:lnTo>
                    <a:lnTo>
                      <a:pt x="167" y="309"/>
                    </a:lnTo>
                    <a:lnTo>
                      <a:pt x="163" y="309"/>
                    </a:lnTo>
                    <a:lnTo>
                      <a:pt x="163" y="309"/>
                    </a:lnTo>
                    <a:lnTo>
                      <a:pt x="163" y="304"/>
                    </a:lnTo>
                    <a:lnTo>
                      <a:pt x="163" y="304"/>
                    </a:lnTo>
                    <a:lnTo>
                      <a:pt x="163" y="299"/>
                    </a:lnTo>
                    <a:lnTo>
                      <a:pt x="163" y="299"/>
                    </a:lnTo>
                    <a:lnTo>
                      <a:pt x="158" y="299"/>
                    </a:lnTo>
                    <a:lnTo>
                      <a:pt x="154" y="304"/>
                    </a:lnTo>
                    <a:lnTo>
                      <a:pt x="145" y="304"/>
                    </a:lnTo>
                    <a:lnTo>
                      <a:pt x="140" y="304"/>
                    </a:lnTo>
                    <a:lnTo>
                      <a:pt x="140" y="304"/>
                    </a:lnTo>
                    <a:lnTo>
                      <a:pt x="140" y="304"/>
                    </a:lnTo>
                    <a:lnTo>
                      <a:pt x="140" y="299"/>
                    </a:lnTo>
                    <a:lnTo>
                      <a:pt x="131" y="299"/>
                    </a:lnTo>
                    <a:lnTo>
                      <a:pt x="131" y="295"/>
                    </a:lnTo>
                    <a:lnTo>
                      <a:pt x="127" y="295"/>
                    </a:lnTo>
                    <a:lnTo>
                      <a:pt x="127" y="290"/>
                    </a:lnTo>
                    <a:lnTo>
                      <a:pt x="117" y="286"/>
                    </a:lnTo>
                    <a:lnTo>
                      <a:pt x="113" y="286"/>
                    </a:lnTo>
                    <a:lnTo>
                      <a:pt x="113" y="286"/>
                    </a:lnTo>
                    <a:lnTo>
                      <a:pt x="113" y="281"/>
                    </a:lnTo>
                    <a:lnTo>
                      <a:pt x="113" y="281"/>
                    </a:lnTo>
                    <a:lnTo>
                      <a:pt x="108" y="281"/>
                    </a:lnTo>
                    <a:lnTo>
                      <a:pt x="108" y="281"/>
                    </a:lnTo>
                    <a:lnTo>
                      <a:pt x="108" y="286"/>
                    </a:lnTo>
                    <a:lnTo>
                      <a:pt x="108" y="286"/>
                    </a:lnTo>
                    <a:lnTo>
                      <a:pt x="108" y="286"/>
                    </a:lnTo>
                    <a:lnTo>
                      <a:pt x="108" y="286"/>
                    </a:lnTo>
                    <a:lnTo>
                      <a:pt x="104" y="290"/>
                    </a:lnTo>
                    <a:lnTo>
                      <a:pt x="99" y="290"/>
                    </a:lnTo>
                    <a:lnTo>
                      <a:pt x="95" y="299"/>
                    </a:lnTo>
                    <a:lnTo>
                      <a:pt x="99" y="304"/>
                    </a:lnTo>
                    <a:lnTo>
                      <a:pt x="99" y="309"/>
                    </a:lnTo>
                    <a:lnTo>
                      <a:pt x="104" y="309"/>
                    </a:lnTo>
                    <a:lnTo>
                      <a:pt x="108" y="313"/>
                    </a:lnTo>
                    <a:lnTo>
                      <a:pt x="113" y="318"/>
                    </a:lnTo>
                    <a:lnTo>
                      <a:pt x="113" y="322"/>
                    </a:lnTo>
                    <a:lnTo>
                      <a:pt x="113" y="327"/>
                    </a:lnTo>
                    <a:lnTo>
                      <a:pt x="113" y="327"/>
                    </a:lnTo>
                    <a:lnTo>
                      <a:pt x="117" y="327"/>
                    </a:lnTo>
                    <a:lnTo>
                      <a:pt x="113" y="331"/>
                    </a:lnTo>
                    <a:lnTo>
                      <a:pt x="113" y="331"/>
                    </a:lnTo>
                    <a:lnTo>
                      <a:pt x="108" y="336"/>
                    </a:lnTo>
                    <a:lnTo>
                      <a:pt x="104" y="345"/>
                    </a:lnTo>
                    <a:lnTo>
                      <a:pt x="99" y="345"/>
                    </a:lnTo>
                    <a:lnTo>
                      <a:pt x="99" y="349"/>
                    </a:lnTo>
                    <a:lnTo>
                      <a:pt x="99" y="354"/>
                    </a:lnTo>
                    <a:lnTo>
                      <a:pt x="95" y="354"/>
                    </a:lnTo>
                    <a:lnTo>
                      <a:pt x="95" y="354"/>
                    </a:lnTo>
                    <a:lnTo>
                      <a:pt x="95" y="358"/>
                    </a:lnTo>
                    <a:lnTo>
                      <a:pt x="95" y="363"/>
                    </a:lnTo>
                    <a:lnTo>
                      <a:pt x="90" y="363"/>
                    </a:lnTo>
                    <a:lnTo>
                      <a:pt x="90" y="363"/>
                    </a:lnTo>
                    <a:lnTo>
                      <a:pt x="90" y="358"/>
                    </a:lnTo>
                    <a:lnTo>
                      <a:pt x="86" y="358"/>
                    </a:lnTo>
                    <a:lnTo>
                      <a:pt x="86" y="354"/>
                    </a:lnTo>
                    <a:lnTo>
                      <a:pt x="81" y="354"/>
                    </a:lnTo>
                    <a:lnTo>
                      <a:pt x="81" y="358"/>
                    </a:lnTo>
                    <a:lnTo>
                      <a:pt x="77" y="363"/>
                    </a:lnTo>
                    <a:lnTo>
                      <a:pt x="77" y="363"/>
                    </a:lnTo>
                    <a:lnTo>
                      <a:pt x="77" y="363"/>
                    </a:lnTo>
                    <a:lnTo>
                      <a:pt x="77" y="363"/>
                    </a:lnTo>
                    <a:lnTo>
                      <a:pt x="77" y="363"/>
                    </a:lnTo>
                    <a:lnTo>
                      <a:pt x="72" y="368"/>
                    </a:lnTo>
                    <a:lnTo>
                      <a:pt x="72" y="372"/>
                    </a:lnTo>
                    <a:lnTo>
                      <a:pt x="68" y="372"/>
                    </a:lnTo>
                    <a:lnTo>
                      <a:pt x="68" y="372"/>
                    </a:lnTo>
                    <a:lnTo>
                      <a:pt x="59" y="372"/>
                    </a:lnTo>
                    <a:lnTo>
                      <a:pt x="54" y="377"/>
                    </a:lnTo>
                    <a:lnTo>
                      <a:pt x="49" y="381"/>
                    </a:lnTo>
                    <a:lnTo>
                      <a:pt x="49" y="386"/>
                    </a:lnTo>
                    <a:lnTo>
                      <a:pt x="49" y="395"/>
                    </a:lnTo>
                    <a:lnTo>
                      <a:pt x="49" y="399"/>
                    </a:lnTo>
                    <a:lnTo>
                      <a:pt x="49" y="404"/>
                    </a:lnTo>
                    <a:lnTo>
                      <a:pt x="49" y="408"/>
                    </a:lnTo>
                    <a:lnTo>
                      <a:pt x="45" y="417"/>
                    </a:lnTo>
                    <a:lnTo>
                      <a:pt x="45" y="417"/>
                    </a:lnTo>
                    <a:lnTo>
                      <a:pt x="40" y="422"/>
                    </a:lnTo>
                    <a:lnTo>
                      <a:pt x="45" y="426"/>
                    </a:lnTo>
                    <a:lnTo>
                      <a:pt x="45" y="431"/>
                    </a:lnTo>
                    <a:lnTo>
                      <a:pt x="45" y="431"/>
                    </a:lnTo>
                    <a:lnTo>
                      <a:pt x="49" y="436"/>
                    </a:lnTo>
                    <a:lnTo>
                      <a:pt x="54" y="436"/>
                    </a:lnTo>
                    <a:lnTo>
                      <a:pt x="54" y="436"/>
                    </a:lnTo>
                    <a:lnTo>
                      <a:pt x="54" y="440"/>
                    </a:lnTo>
                    <a:lnTo>
                      <a:pt x="54" y="440"/>
                    </a:lnTo>
                    <a:lnTo>
                      <a:pt x="54" y="440"/>
                    </a:lnTo>
                    <a:lnTo>
                      <a:pt x="59" y="445"/>
                    </a:lnTo>
                    <a:lnTo>
                      <a:pt x="68" y="449"/>
                    </a:lnTo>
                    <a:lnTo>
                      <a:pt x="72" y="449"/>
                    </a:lnTo>
                    <a:lnTo>
                      <a:pt x="77" y="458"/>
                    </a:lnTo>
                    <a:lnTo>
                      <a:pt x="81" y="463"/>
                    </a:lnTo>
                    <a:lnTo>
                      <a:pt x="77" y="467"/>
                    </a:lnTo>
                    <a:lnTo>
                      <a:pt x="77" y="467"/>
                    </a:lnTo>
                    <a:lnTo>
                      <a:pt x="81" y="472"/>
                    </a:lnTo>
                    <a:lnTo>
                      <a:pt x="81" y="472"/>
                    </a:lnTo>
                    <a:lnTo>
                      <a:pt x="81" y="472"/>
                    </a:lnTo>
                    <a:lnTo>
                      <a:pt x="81" y="476"/>
                    </a:lnTo>
                    <a:lnTo>
                      <a:pt x="81" y="476"/>
                    </a:lnTo>
                    <a:lnTo>
                      <a:pt x="77" y="476"/>
                    </a:lnTo>
                    <a:lnTo>
                      <a:pt x="77" y="476"/>
                    </a:lnTo>
                    <a:lnTo>
                      <a:pt x="77" y="476"/>
                    </a:lnTo>
                    <a:lnTo>
                      <a:pt x="77" y="481"/>
                    </a:lnTo>
                    <a:lnTo>
                      <a:pt x="77" y="481"/>
                    </a:lnTo>
                    <a:lnTo>
                      <a:pt x="77" y="481"/>
                    </a:lnTo>
                    <a:lnTo>
                      <a:pt x="77" y="485"/>
                    </a:lnTo>
                    <a:lnTo>
                      <a:pt x="77" y="485"/>
                    </a:lnTo>
                    <a:lnTo>
                      <a:pt x="77" y="485"/>
                    </a:lnTo>
                    <a:lnTo>
                      <a:pt x="77" y="485"/>
                    </a:lnTo>
                    <a:lnTo>
                      <a:pt x="72" y="485"/>
                    </a:lnTo>
                    <a:lnTo>
                      <a:pt x="72" y="485"/>
                    </a:lnTo>
                    <a:lnTo>
                      <a:pt x="72" y="495"/>
                    </a:lnTo>
                    <a:lnTo>
                      <a:pt x="68" y="499"/>
                    </a:lnTo>
                    <a:lnTo>
                      <a:pt x="68" y="508"/>
                    </a:lnTo>
                    <a:lnTo>
                      <a:pt x="63" y="513"/>
                    </a:lnTo>
                    <a:lnTo>
                      <a:pt x="63" y="517"/>
                    </a:lnTo>
                    <a:lnTo>
                      <a:pt x="63" y="517"/>
                    </a:lnTo>
                    <a:lnTo>
                      <a:pt x="68" y="526"/>
                    </a:lnTo>
                    <a:lnTo>
                      <a:pt x="68" y="531"/>
                    </a:lnTo>
                    <a:lnTo>
                      <a:pt x="68" y="535"/>
                    </a:lnTo>
                    <a:lnTo>
                      <a:pt x="72" y="535"/>
                    </a:lnTo>
                    <a:lnTo>
                      <a:pt x="72" y="535"/>
                    </a:lnTo>
                    <a:lnTo>
                      <a:pt x="72" y="535"/>
                    </a:lnTo>
                    <a:lnTo>
                      <a:pt x="77" y="535"/>
                    </a:lnTo>
                    <a:lnTo>
                      <a:pt x="77" y="535"/>
                    </a:lnTo>
                    <a:lnTo>
                      <a:pt x="77" y="535"/>
                    </a:lnTo>
                    <a:lnTo>
                      <a:pt x="77" y="535"/>
                    </a:lnTo>
                    <a:lnTo>
                      <a:pt x="81" y="540"/>
                    </a:lnTo>
                    <a:lnTo>
                      <a:pt x="86" y="540"/>
                    </a:lnTo>
                    <a:lnTo>
                      <a:pt x="86" y="535"/>
                    </a:lnTo>
                    <a:lnTo>
                      <a:pt x="86" y="535"/>
                    </a:lnTo>
                    <a:lnTo>
                      <a:pt x="90" y="531"/>
                    </a:lnTo>
                    <a:lnTo>
                      <a:pt x="90" y="531"/>
                    </a:lnTo>
                    <a:lnTo>
                      <a:pt x="90" y="526"/>
                    </a:lnTo>
                    <a:lnTo>
                      <a:pt x="104" y="526"/>
                    </a:lnTo>
                    <a:lnTo>
                      <a:pt x="108" y="522"/>
                    </a:lnTo>
                    <a:lnTo>
                      <a:pt x="108" y="517"/>
                    </a:lnTo>
                    <a:lnTo>
                      <a:pt x="108" y="508"/>
                    </a:lnTo>
                    <a:lnTo>
                      <a:pt x="108" y="504"/>
                    </a:lnTo>
                    <a:lnTo>
                      <a:pt x="113" y="504"/>
                    </a:lnTo>
                    <a:lnTo>
                      <a:pt x="117" y="499"/>
                    </a:lnTo>
                    <a:lnTo>
                      <a:pt x="117" y="499"/>
                    </a:lnTo>
                    <a:lnTo>
                      <a:pt x="117" y="499"/>
                    </a:lnTo>
                    <a:lnTo>
                      <a:pt x="122" y="495"/>
                    </a:lnTo>
                    <a:lnTo>
                      <a:pt x="127" y="495"/>
                    </a:lnTo>
                    <a:lnTo>
                      <a:pt x="127" y="485"/>
                    </a:lnTo>
                    <a:lnTo>
                      <a:pt x="127" y="485"/>
                    </a:lnTo>
                    <a:lnTo>
                      <a:pt x="131" y="485"/>
                    </a:lnTo>
                    <a:lnTo>
                      <a:pt x="131" y="481"/>
                    </a:lnTo>
                    <a:lnTo>
                      <a:pt x="136" y="485"/>
                    </a:lnTo>
                    <a:lnTo>
                      <a:pt x="136" y="485"/>
                    </a:lnTo>
                    <a:lnTo>
                      <a:pt x="136" y="485"/>
                    </a:lnTo>
                    <a:lnTo>
                      <a:pt x="136" y="490"/>
                    </a:lnTo>
                    <a:lnTo>
                      <a:pt x="136" y="490"/>
                    </a:lnTo>
                    <a:lnTo>
                      <a:pt x="136" y="490"/>
                    </a:lnTo>
                    <a:lnTo>
                      <a:pt x="136" y="495"/>
                    </a:lnTo>
                    <a:lnTo>
                      <a:pt x="136" y="495"/>
                    </a:lnTo>
                    <a:lnTo>
                      <a:pt x="140" y="490"/>
                    </a:lnTo>
                    <a:lnTo>
                      <a:pt x="145" y="490"/>
                    </a:lnTo>
                    <a:lnTo>
                      <a:pt x="149" y="490"/>
                    </a:lnTo>
                    <a:lnTo>
                      <a:pt x="158" y="495"/>
                    </a:lnTo>
                    <a:lnTo>
                      <a:pt x="163" y="499"/>
                    </a:lnTo>
                    <a:lnTo>
                      <a:pt x="167" y="495"/>
                    </a:lnTo>
                    <a:lnTo>
                      <a:pt x="172" y="490"/>
                    </a:lnTo>
                    <a:lnTo>
                      <a:pt x="176" y="490"/>
                    </a:lnTo>
                    <a:lnTo>
                      <a:pt x="176" y="490"/>
                    </a:lnTo>
                    <a:lnTo>
                      <a:pt x="181" y="485"/>
                    </a:lnTo>
                    <a:lnTo>
                      <a:pt x="181" y="485"/>
                    </a:lnTo>
                    <a:lnTo>
                      <a:pt x="181" y="485"/>
                    </a:lnTo>
                    <a:lnTo>
                      <a:pt x="172" y="476"/>
                    </a:lnTo>
                    <a:lnTo>
                      <a:pt x="172" y="476"/>
                    </a:lnTo>
                    <a:lnTo>
                      <a:pt x="167" y="476"/>
                    </a:lnTo>
                    <a:lnTo>
                      <a:pt x="167" y="476"/>
                    </a:lnTo>
                    <a:lnTo>
                      <a:pt x="163" y="476"/>
                    </a:lnTo>
                    <a:lnTo>
                      <a:pt x="163" y="472"/>
                    </a:lnTo>
                    <a:lnTo>
                      <a:pt x="158" y="472"/>
                    </a:lnTo>
                    <a:lnTo>
                      <a:pt x="154" y="463"/>
                    </a:lnTo>
                    <a:lnTo>
                      <a:pt x="154" y="463"/>
                    </a:lnTo>
                    <a:lnTo>
                      <a:pt x="149" y="458"/>
                    </a:lnTo>
                    <a:lnTo>
                      <a:pt x="145" y="458"/>
                    </a:lnTo>
                    <a:lnTo>
                      <a:pt x="140" y="449"/>
                    </a:lnTo>
                    <a:lnTo>
                      <a:pt x="140" y="449"/>
                    </a:lnTo>
                    <a:lnTo>
                      <a:pt x="136" y="445"/>
                    </a:lnTo>
                    <a:lnTo>
                      <a:pt x="131" y="445"/>
                    </a:lnTo>
                    <a:lnTo>
                      <a:pt x="131" y="445"/>
                    </a:lnTo>
                    <a:lnTo>
                      <a:pt x="127" y="445"/>
                    </a:lnTo>
                    <a:lnTo>
                      <a:pt x="122" y="445"/>
                    </a:lnTo>
                    <a:lnTo>
                      <a:pt x="117" y="449"/>
                    </a:lnTo>
                    <a:lnTo>
                      <a:pt x="117" y="445"/>
                    </a:lnTo>
                    <a:lnTo>
                      <a:pt x="108" y="440"/>
                    </a:lnTo>
                    <a:lnTo>
                      <a:pt x="108" y="436"/>
                    </a:lnTo>
                    <a:lnTo>
                      <a:pt x="95" y="431"/>
                    </a:lnTo>
                    <a:lnTo>
                      <a:pt x="95" y="426"/>
                    </a:lnTo>
                    <a:lnTo>
                      <a:pt x="90" y="422"/>
                    </a:lnTo>
                    <a:lnTo>
                      <a:pt x="95" y="417"/>
                    </a:lnTo>
                    <a:lnTo>
                      <a:pt x="95" y="408"/>
                    </a:lnTo>
                    <a:lnTo>
                      <a:pt x="95" y="404"/>
                    </a:lnTo>
                    <a:lnTo>
                      <a:pt x="104" y="395"/>
                    </a:lnTo>
                    <a:lnTo>
                      <a:pt x="104" y="390"/>
                    </a:lnTo>
                    <a:lnTo>
                      <a:pt x="108" y="386"/>
                    </a:lnTo>
                    <a:lnTo>
                      <a:pt x="113" y="386"/>
                    </a:lnTo>
                    <a:lnTo>
                      <a:pt x="117" y="386"/>
                    </a:lnTo>
                    <a:lnTo>
                      <a:pt x="122" y="386"/>
                    </a:lnTo>
                    <a:lnTo>
                      <a:pt x="131" y="386"/>
                    </a:lnTo>
                    <a:lnTo>
                      <a:pt x="131" y="386"/>
                    </a:lnTo>
                    <a:lnTo>
                      <a:pt x="136" y="386"/>
                    </a:lnTo>
                    <a:lnTo>
                      <a:pt x="154" y="404"/>
                    </a:lnTo>
                    <a:lnTo>
                      <a:pt x="154" y="413"/>
                    </a:lnTo>
                    <a:lnTo>
                      <a:pt x="154" y="413"/>
                    </a:lnTo>
                    <a:lnTo>
                      <a:pt x="154" y="413"/>
                    </a:lnTo>
                    <a:lnTo>
                      <a:pt x="158" y="413"/>
                    </a:lnTo>
                    <a:lnTo>
                      <a:pt x="158" y="417"/>
                    </a:lnTo>
                    <a:lnTo>
                      <a:pt x="163" y="417"/>
                    </a:lnTo>
                    <a:lnTo>
                      <a:pt x="163" y="417"/>
                    </a:lnTo>
                    <a:lnTo>
                      <a:pt x="158" y="417"/>
                    </a:lnTo>
                    <a:lnTo>
                      <a:pt x="154" y="417"/>
                    </a:lnTo>
                    <a:lnTo>
                      <a:pt x="154" y="417"/>
                    </a:lnTo>
                    <a:lnTo>
                      <a:pt x="154" y="417"/>
                    </a:lnTo>
                    <a:lnTo>
                      <a:pt x="158" y="422"/>
                    </a:lnTo>
                    <a:lnTo>
                      <a:pt x="158" y="422"/>
                    </a:lnTo>
                    <a:lnTo>
                      <a:pt x="158" y="422"/>
                    </a:lnTo>
                    <a:lnTo>
                      <a:pt x="158" y="422"/>
                    </a:lnTo>
                    <a:lnTo>
                      <a:pt x="163" y="422"/>
                    </a:lnTo>
                    <a:lnTo>
                      <a:pt x="163" y="422"/>
                    </a:lnTo>
                    <a:lnTo>
                      <a:pt x="163" y="417"/>
                    </a:lnTo>
                    <a:lnTo>
                      <a:pt x="167" y="413"/>
                    </a:lnTo>
                    <a:lnTo>
                      <a:pt x="172" y="408"/>
                    </a:lnTo>
                    <a:lnTo>
                      <a:pt x="176" y="404"/>
                    </a:lnTo>
                    <a:lnTo>
                      <a:pt x="181" y="404"/>
                    </a:lnTo>
                    <a:lnTo>
                      <a:pt x="181" y="404"/>
                    </a:lnTo>
                    <a:lnTo>
                      <a:pt x="181" y="404"/>
                    </a:lnTo>
                    <a:lnTo>
                      <a:pt x="181" y="404"/>
                    </a:lnTo>
                    <a:lnTo>
                      <a:pt x="186" y="399"/>
                    </a:lnTo>
                    <a:lnTo>
                      <a:pt x="186" y="399"/>
                    </a:lnTo>
                    <a:lnTo>
                      <a:pt x="204" y="386"/>
                    </a:lnTo>
                    <a:lnTo>
                      <a:pt x="213" y="381"/>
                    </a:lnTo>
                    <a:lnTo>
                      <a:pt x="222" y="381"/>
                    </a:lnTo>
                    <a:lnTo>
                      <a:pt x="231" y="377"/>
                    </a:lnTo>
                    <a:lnTo>
                      <a:pt x="240" y="381"/>
                    </a:lnTo>
                    <a:lnTo>
                      <a:pt x="249" y="386"/>
                    </a:lnTo>
                    <a:lnTo>
                      <a:pt x="249" y="386"/>
                    </a:lnTo>
                    <a:lnTo>
                      <a:pt x="254" y="386"/>
                    </a:lnTo>
                    <a:lnTo>
                      <a:pt x="258" y="390"/>
                    </a:lnTo>
                    <a:lnTo>
                      <a:pt x="263" y="395"/>
                    </a:lnTo>
                    <a:lnTo>
                      <a:pt x="276" y="399"/>
                    </a:lnTo>
                    <a:lnTo>
                      <a:pt x="281" y="404"/>
                    </a:lnTo>
                    <a:lnTo>
                      <a:pt x="285" y="408"/>
                    </a:lnTo>
                    <a:lnTo>
                      <a:pt x="303" y="422"/>
                    </a:lnTo>
                    <a:lnTo>
                      <a:pt x="313" y="426"/>
                    </a:lnTo>
                    <a:lnTo>
                      <a:pt x="335" y="436"/>
                    </a:lnTo>
                    <a:lnTo>
                      <a:pt x="353" y="440"/>
                    </a:lnTo>
                    <a:lnTo>
                      <a:pt x="367" y="449"/>
                    </a:lnTo>
                    <a:lnTo>
                      <a:pt x="372" y="454"/>
                    </a:lnTo>
                    <a:lnTo>
                      <a:pt x="376" y="454"/>
                    </a:lnTo>
                    <a:lnTo>
                      <a:pt x="376" y="458"/>
                    </a:lnTo>
                    <a:lnTo>
                      <a:pt x="376" y="458"/>
                    </a:lnTo>
                    <a:lnTo>
                      <a:pt x="376" y="463"/>
                    </a:lnTo>
                    <a:lnTo>
                      <a:pt x="381" y="463"/>
                    </a:lnTo>
                    <a:lnTo>
                      <a:pt x="381" y="463"/>
                    </a:lnTo>
                    <a:lnTo>
                      <a:pt x="385" y="463"/>
                    </a:lnTo>
                    <a:lnTo>
                      <a:pt x="385" y="454"/>
                    </a:lnTo>
                    <a:lnTo>
                      <a:pt x="385" y="454"/>
                    </a:lnTo>
                    <a:lnTo>
                      <a:pt x="385" y="449"/>
                    </a:lnTo>
                    <a:lnTo>
                      <a:pt x="390" y="440"/>
                    </a:lnTo>
                    <a:lnTo>
                      <a:pt x="390" y="436"/>
                    </a:lnTo>
                    <a:lnTo>
                      <a:pt x="390" y="436"/>
                    </a:lnTo>
                    <a:lnTo>
                      <a:pt x="390" y="431"/>
                    </a:lnTo>
                    <a:lnTo>
                      <a:pt x="390" y="422"/>
                    </a:lnTo>
                    <a:lnTo>
                      <a:pt x="390" y="417"/>
                    </a:lnTo>
                    <a:lnTo>
                      <a:pt x="390" y="413"/>
                    </a:lnTo>
                    <a:lnTo>
                      <a:pt x="399" y="395"/>
                    </a:lnTo>
                    <a:lnTo>
                      <a:pt x="412" y="372"/>
                    </a:lnTo>
                    <a:lnTo>
                      <a:pt x="417" y="368"/>
                    </a:lnTo>
                    <a:lnTo>
                      <a:pt x="430" y="354"/>
                    </a:lnTo>
                    <a:lnTo>
                      <a:pt x="440" y="340"/>
                    </a:lnTo>
                    <a:lnTo>
                      <a:pt x="453" y="331"/>
                    </a:lnTo>
                    <a:lnTo>
                      <a:pt x="467" y="322"/>
                    </a:lnTo>
                    <a:lnTo>
                      <a:pt x="480" y="318"/>
                    </a:lnTo>
                    <a:lnTo>
                      <a:pt x="480" y="318"/>
                    </a:lnTo>
                    <a:lnTo>
                      <a:pt x="485" y="318"/>
                    </a:lnTo>
                    <a:lnTo>
                      <a:pt x="485" y="322"/>
                    </a:lnTo>
                    <a:lnTo>
                      <a:pt x="485" y="322"/>
                    </a:lnTo>
                    <a:lnTo>
                      <a:pt x="485" y="322"/>
                    </a:lnTo>
                    <a:lnTo>
                      <a:pt x="485" y="322"/>
                    </a:lnTo>
                    <a:lnTo>
                      <a:pt x="485" y="322"/>
                    </a:lnTo>
                    <a:lnTo>
                      <a:pt x="494" y="327"/>
                    </a:lnTo>
                    <a:lnTo>
                      <a:pt x="499" y="327"/>
                    </a:lnTo>
                    <a:lnTo>
                      <a:pt x="499" y="327"/>
                    </a:lnTo>
                    <a:lnTo>
                      <a:pt x="508" y="322"/>
                    </a:lnTo>
                    <a:lnTo>
                      <a:pt x="521" y="327"/>
                    </a:lnTo>
                    <a:lnTo>
                      <a:pt x="526" y="327"/>
                    </a:lnTo>
                    <a:lnTo>
                      <a:pt x="526" y="322"/>
                    </a:lnTo>
                    <a:lnTo>
                      <a:pt x="521" y="322"/>
                    </a:lnTo>
                    <a:lnTo>
                      <a:pt x="521" y="322"/>
                    </a:lnTo>
                    <a:lnTo>
                      <a:pt x="521" y="318"/>
                    </a:lnTo>
                    <a:lnTo>
                      <a:pt x="521" y="318"/>
                    </a:lnTo>
                    <a:lnTo>
                      <a:pt x="521" y="318"/>
                    </a:lnTo>
                    <a:lnTo>
                      <a:pt x="521" y="313"/>
                    </a:lnTo>
                    <a:lnTo>
                      <a:pt x="521" y="313"/>
                    </a:lnTo>
                    <a:lnTo>
                      <a:pt x="521" y="313"/>
                    </a:lnTo>
                    <a:lnTo>
                      <a:pt x="526" y="313"/>
                    </a:lnTo>
                    <a:lnTo>
                      <a:pt x="526" y="309"/>
                    </a:lnTo>
                    <a:lnTo>
                      <a:pt x="526" y="309"/>
                    </a:lnTo>
                    <a:lnTo>
                      <a:pt x="526" y="309"/>
                    </a:lnTo>
                    <a:lnTo>
                      <a:pt x="526" y="309"/>
                    </a:lnTo>
                    <a:lnTo>
                      <a:pt x="526" y="309"/>
                    </a:lnTo>
                    <a:lnTo>
                      <a:pt x="530" y="309"/>
                    </a:lnTo>
                    <a:lnTo>
                      <a:pt x="530" y="313"/>
                    </a:lnTo>
                    <a:lnTo>
                      <a:pt x="530" y="313"/>
                    </a:lnTo>
                    <a:lnTo>
                      <a:pt x="530" y="313"/>
                    </a:lnTo>
                    <a:lnTo>
                      <a:pt x="535" y="318"/>
                    </a:lnTo>
                    <a:lnTo>
                      <a:pt x="535" y="318"/>
                    </a:lnTo>
                    <a:lnTo>
                      <a:pt x="539" y="318"/>
                    </a:lnTo>
                    <a:lnTo>
                      <a:pt x="544" y="318"/>
                    </a:lnTo>
                    <a:lnTo>
                      <a:pt x="548" y="318"/>
                    </a:lnTo>
                    <a:lnTo>
                      <a:pt x="548" y="313"/>
                    </a:lnTo>
                    <a:lnTo>
                      <a:pt x="548" y="313"/>
                    </a:lnTo>
                    <a:lnTo>
                      <a:pt x="548" y="313"/>
                    </a:lnTo>
                    <a:lnTo>
                      <a:pt x="544" y="309"/>
                    </a:lnTo>
                    <a:lnTo>
                      <a:pt x="548" y="309"/>
                    </a:lnTo>
                    <a:lnTo>
                      <a:pt x="553" y="309"/>
                    </a:lnTo>
                    <a:lnTo>
                      <a:pt x="553" y="309"/>
                    </a:lnTo>
                    <a:lnTo>
                      <a:pt x="553" y="309"/>
                    </a:lnTo>
                    <a:lnTo>
                      <a:pt x="553" y="309"/>
                    </a:lnTo>
                    <a:lnTo>
                      <a:pt x="553" y="304"/>
                    </a:lnTo>
                    <a:lnTo>
                      <a:pt x="558" y="304"/>
                    </a:lnTo>
                    <a:lnTo>
                      <a:pt x="558" y="304"/>
                    </a:lnTo>
                    <a:lnTo>
                      <a:pt x="562" y="304"/>
                    </a:lnTo>
                    <a:lnTo>
                      <a:pt x="558" y="304"/>
                    </a:lnTo>
                    <a:lnTo>
                      <a:pt x="558" y="304"/>
                    </a:lnTo>
                    <a:lnTo>
                      <a:pt x="558" y="304"/>
                    </a:lnTo>
                    <a:lnTo>
                      <a:pt x="558" y="299"/>
                    </a:lnTo>
                    <a:lnTo>
                      <a:pt x="558" y="299"/>
                    </a:lnTo>
                    <a:lnTo>
                      <a:pt x="558" y="295"/>
                    </a:lnTo>
                    <a:lnTo>
                      <a:pt x="558" y="295"/>
                    </a:lnTo>
                    <a:lnTo>
                      <a:pt x="567" y="295"/>
                    </a:lnTo>
                    <a:lnTo>
                      <a:pt x="567" y="295"/>
                    </a:lnTo>
                    <a:lnTo>
                      <a:pt x="571" y="290"/>
                    </a:lnTo>
                    <a:lnTo>
                      <a:pt x="571" y="290"/>
                    </a:lnTo>
                    <a:lnTo>
                      <a:pt x="580" y="290"/>
                    </a:lnTo>
                    <a:lnTo>
                      <a:pt x="585" y="286"/>
                    </a:lnTo>
                    <a:lnTo>
                      <a:pt x="585" y="286"/>
                    </a:lnTo>
                    <a:lnTo>
                      <a:pt x="589" y="290"/>
                    </a:lnTo>
                    <a:lnTo>
                      <a:pt x="589" y="290"/>
                    </a:lnTo>
                    <a:lnTo>
                      <a:pt x="594" y="290"/>
                    </a:lnTo>
                    <a:lnTo>
                      <a:pt x="594" y="290"/>
                    </a:lnTo>
                    <a:lnTo>
                      <a:pt x="594" y="290"/>
                    </a:lnTo>
                    <a:lnTo>
                      <a:pt x="594" y="286"/>
                    </a:lnTo>
                    <a:lnTo>
                      <a:pt x="594" y="286"/>
                    </a:lnTo>
                    <a:lnTo>
                      <a:pt x="598" y="281"/>
                    </a:lnTo>
                    <a:lnTo>
                      <a:pt x="598" y="277"/>
                    </a:lnTo>
                    <a:lnTo>
                      <a:pt x="598" y="277"/>
                    </a:lnTo>
                    <a:lnTo>
                      <a:pt x="598" y="277"/>
                    </a:lnTo>
                    <a:lnTo>
                      <a:pt x="603" y="272"/>
                    </a:lnTo>
                    <a:lnTo>
                      <a:pt x="603" y="272"/>
                    </a:lnTo>
                    <a:lnTo>
                      <a:pt x="603" y="272"/>
                    </a:lnTo>
                    <a:lnTo>
                      <a:pt x="603" y="272"/>
                    </a:lnTo>
                    <a:lnTo>
                      <a:pt x="603" y="268"/>
                    </a:lnTo>
                    <a:lnTo>
                      <a:pt x="607" y="272"/>
                    </a:lnTo>
                    <a:lnTo>
                      <a:pt x="607" y="268"/>
                    </a:lnTo>
                    <a:lnTo>
                      <a:pt x="607" y="268"/>
                    </a:lnTo>
                    <a:lnTo>
                      <a:pt x="612" y="268"/>
                    </a:lnTo>
                    <a:lnTo>
                      <a:pt x="612" y="268"/>
                    </a:lnTo>
                    <a:lnTo>
                      <a:pt x="616" y="268"/>
                    </a:lnTo>
                    <a:lnTo>
                      <a:pt x="616" y="263"/>
                    </a:lnTo>
                    <a:lnTo>
                      <a:pt x="616" y="263"/>
                    </a:lnTo>
                    <a:lnTo>
                      <a:pt x="621" y="263"/>
                    </a:lnTo>
                    <a:lnTo>
                      <a:pt x="621" y="263"/>
                    </a:lnTo>
                    <a:lnTo>
                      <a:pt x="621" y="259"/>
                    </a:lnTo>
                    <a:lnTo>
                      <a:pt x="621" y="259"/>
                    </a:lnTo>
                    <a:lnTo>
                      <a:pt x="616" y="259"/>
                    </a:lnTo>
                    <a:moveTo>
                      <a:pt x="430" y="173"/>
                    </a:moveTo>
                    <a:lnTo>
                      <a:pt x="430" y="173"/>
                    </a:lnTo>
                    <a:lnTo>
                      <a:pt x="426" y="168"/>
                    </a:lnTo>
                    <a:lnTo>
                      <a:pt x="426" y="168"/>
                    </a:lnTo>
                    <a:lnTo>
                      <a:pt x="426" y="168"/>
                    </a:lnTo>
                    <a:lnTo>
                      <a:pt x="430" y="168"/>
                    </a:lnTo>
                    <a:lnTo>
                      <a:pt x="430" y="168"/>
                    </a:lnTo>
                    <a:lnTo>
                      <a:pt x="430" y="168"/>
                    </a:lnTo>
                    <a:lnTo>
                      <a:pt x="435" y="173"/>
                    </a:lnTo>
                    <a:lnTo>
                      <a:pt x="440" y="173"/>
                    </a:lnTo>
                    <a:lnTo>
                      <a:pt x="440" y="173"/>
                    </a:lnTo>
                    <a:lnTo>
                      <a:pt x="435" y="173"/>
                    </a:lnTo>
                    <a:lnTo>
                      <a:pt x="430" y="173"/>
                    </a:lnTo>
                    <a:moveTo>
                      <a:pt x="485" y="195"/>
                    </a:moveTo>
                    <a:lnTo>
                      <a:pt x="485" y="195"/>
                    </a:lnTo>
                    <a:lnTo>
                      <a:pt x="485" y="195"/>
                    </a:lnTo>
                    <a:lnTo>
                      <a:pt x="485" y="195"/>
                    </a:lnTo>
                    <a:lnTo>
                      <a:pt x="485" y="195"/>
                    </a:lnTo>
                    <a:moveTo>
                      <a:pt x="571" y="241"/>
                    </a:moveTo>
                    <a:lnTo>
                      <a:pt x="571" y="241"/>
                    </a:lnTo>
                    <a:lnTo>
                      <a:pt x="571" y="241"/>
                    </a:lnTo>
                    <a:lnTo>
                      <a:pt x="558" y="231"/>
                    </a:lnTo>
                    <a:lnTo>
                      <a:pt x="567" y="236"/>
                    </a:lnTo>
                    <a:lnTo>
                      <a:pt x="571" y="236"/>
                    </a:lnTo>
                    <a:lnTo>
                      <a:pt x="571" y="236"/>
                    </a:lnTo>
                    <a:lnTo>
                      <a:pt x="576" y="241"/>
                    </a:lnTo>
                    <a:lnTo>
                      <a:pt x="576" y="241"/>
                    </a:lnTo>
                    <a:lnTo>
                      <a:pt x="576" y="241"/>
                    </a:lnTo>
                    <a:lnTo>
                      <a:pt x="571" y="241"/>
                    </a:lnTo>
                    <a:lnTo>
                      <a:pt x="571" y="245"/>
                    </a:lnTo>
                    <a:lnTo>
                      <a:pt x="571" y="245"/>
                    </a:lnTo>
                    <a:lnTo>
                      <a:pt x="567" y="245"/>
                    </a:lnTo>
                    <a:lnTo>
                      <a:pt x="567" y="245"/>
                    </a:lnTo>
                    <a:lnTo>
                      <a:pt x="567" y="245"/>
                    </a:lnTo>
                    <a:lnTo>
                      <a:pt x="567" y="241"/>
                    </a:lnTo>
                    <a:lnTo>
                      <a:pt x="571" y="241"/>
                    </a:lnTo>
                    <a:moveTo>
                      <a:pt x="172" y="46"/>
                    </a:moveTo>
                    <a:lnTo>
                      <a:pt x="172" y="46"/>
                    </a:lnTo>
                    <a:lnTo>
                      <a:pt x="172" y="46"/>
                    </a:lnTo>
                    <a:lnTo>
                      <a:pt x="172" y="41"/>
                    </a:lnTo>
                    <a:lnTo>
                      <a:pt x="172" y="41"/>
                    </a:lnTo>
                    <a:lnTo>
                      <a:pt x="172" y="41"/>
                    </a:lnTo>
                    <a:lnTo>
                      <a:pt x="172" y="36"/>
                    </a:lnTo>
                    <a:lnTo>
                      <a:pt x="172" y="36"/>
                    </a:lnTo>
                    <a:lnTo>
                      <a:pt x="176" y="36"/>
                    </a:lnTo>
                    <a:lnTo>
                      <a:pt x="181" y="36"/>
                    </a:lnTo>
                    <a:lnTo>
                      <a:pt x="181" y="41"/>
                    </a:lnTo>
                    <a:lnTo>
                      <a:pt x="186" y="41"/>
                    </a:lnTo>
                    <a:lnTo>
                      <a:pt x="190" y="46"/>
                    </a:lnTo>
                    <a:lnTo>
                      <a:pt x="190" y="46"/>
                    </a:lnTo>
                    <a:lnTo>
                      <a:pt x="190" y="50"/>
                    </a:lnTo>
                    <a:lnTo>
                      <a:pt x="186" y="50"/>
                    </a:lnTo>
                    <a:lnTo>
                      <a:pt x="186" y="50"/>
                    </a:lnTo>
                    <a:lnTo>
                      <a:pt x="186" y="55"/>
                    </a:lnTo>
                    <a:lnTo>
                      <a:pt x="181" y="55"/>
                    </a:lnTo>
                    <a:lnTo>
                      <a:pt x="181" y="55"/>
                    </a:lnTo>
                    <a:lnTo>
                      <a:pt x="181" y="55"/>
                    </a:lnTo>
                    <a:lnTo>
                      <a:pt x="176" y="50"/>
                    </a:lnTo>
                    <a:lnTo>
                      <a:pt x="172" y="50"/>
                    </a:lnTo>
                    <a:lnTo>
                      <a:pt x="172" y="46"/>
                    </a:lnTo>
                    <a:moveTo>
                      <a:pt x="158" y="14"/>
                    </a:moveTo>
                    <a:lnTo>
                      <a:pt x="158" y="14"/>
                    </a:lnTo>
                    <a:lnTo>
                      <a:pt x="154" y="9"/>
                    </a:lnTo>
                    <a:lnTo>
                      <a:pt x="154" y="9"/>
                    </a:lnTo>
                    <a:lnTo>
                      <a:pt x="154" y="9"/>
                    </a:lnTo>
                    <a:lnTo>
                      <a:pt x="154" y="9"/>
                    </a:lnTo>
                    <a:lnTo>
                      <a:pt x="158" y="9"/>
                    </a:lnTo>
                    <a:lnTo>
                      <a:pt x="158" y="9"/>
                    </a:lnTo>
                    <a:lnTo>
                      <a:pt x="158" y="9"/>
                    </a:lnTo>
                    <a:lnTo>
                      <a:pt x="158" y="9"/>
                    </a:lnTo>
                    <a:lnTo>
                      <a:pt x="158" y="9"/>
                    </a:lnTo>
                    <a:lnTo>
                      <a:pt x="163" y="9"/>
                    </a:lnTo>
                    <a:lnTo>
                      <a:pt x="163" y="9"/>
                    </a:lnTo>
                    <a:lnTo>
                      <a:pt x="163" y="14"/>
                    </a:lnTo>
                    <a:lnTo>
                      <a:pt x="163" y="27"/>
                    </a:lnTo>
                    <a:lnTo>
                      <a:pt x="163" y="32"/>
                    </a:lnTo>
                    <a:lnTo>
                      <a:pt x="163" y="32"/>
                    </a:lnTo>
                    <a:lnTo>
                      <a:pt x="158" y="32"/>
                    </a:lnTo>
                    <a:lnTo>
                      <a:pt x="158" y="32"/>
                    </a:lnTo>
                    <a:lnTo>
                      <a:pt x="163" y="32"/>
                    </a:lnTo>
                    <a:lnTo>
                      <a:pt x="158" y="27"/>
                    </a:lnTo>
                    <a:lnTo>
                      <a:pt x="158" y="23"/>
                    </a:lnTo>
                    <a:lnTo>
                      <a:pt x="158" y="18"/>
                    </a:lnTo>
                    <a:lnTo>
                      <a:pt x="158" y="14"/>
                    </a:lnTo>
                    <a:lnTo>
                      <a:pt x="158" y="14"/>
                    </a:lnTo>
                    <a:moveTo>
                      <a:pt x="9" y="440"/>
                    </a:moveTo>
                    <a:lnTo>
                      <a:pt x="9" y="440"/>
                    </a:lnTo>
                    <a:lnTo>
                      <a:pt x="9" y="440"/>
                    </a:lnTo>
                    <a:lnTo>
                      <a:pt x="9" y="440"/>
                    </a:lnTo>
                    <a:lnTo>
                      <a:pt x="9" y="436"/>
                    </a:lnTo>
                    <a:lnTo>
                      <a:pt x="9" y="436"/>
                    </a:lnTo>
                    <a:lnTo>
                      <a:pt x="13" y="431"/>
                    </a:lnTo>
                    <a:lnTo>
                      <a:pt x="13" y="431"/>
                    </a:lnTo>
                    <a:lnTo>
                      <a:pt x="13" y="431"/>
                    </a:lnTo>
                    <a:lnTo>
                      <a:pt x="18" y="431"/>
                    </a:lnTo>
                    <a:lnTo>
                      <a:pt x="18" y="431"/>
                    </a:lnTo>
                    <a:lnTo>
                      <a:pt x="22" y="431"/>
                    </a:lnTo>
                    <a:lnTo>
                      <a:pt x="22" y="431"/>
                    </a:lnTo>
                    <a:lnTo>
                      <a:pt x="22" y="431"/>
                    </a:lnTo>
                    <a:lnTo>
                      <a:pt x="22" y="436"/>
                    </a:lnTo>
                    <a:lnTo>
                      <a:pt x="18" y="440"/>
                    </a:lnTo>
                    <a:lnTo>
                      <a:pt x="18" y="440"/>
                    </a:lnTo>
                    <a:lnTo>
                      <a:pt x="18" y="445"/>
                    </a:lnTo>
                    <a:lnTo>
                      <a:pt x="18" y="449"/>
                    </a:lnTo>
                    <a:lnTo>
                      <a:pt x="18" y="449"/>
                    </a:lnTo>
                    <a:lnTo>
                      <a:pt x="13" y="454"/>
                    </a:lnTo>
                    <a:lnTo>
                      <a:pt x="9" y="454"/>
                    </a:lnTo>
                    <a:lnTo>
                      <a:pt x="9" y="454"/>
                    </a:lnTo>
                    <a:lnTo>
                      <a:pt x="9" y="449"/>
                    </a:lnTo>
                    <a:lnTo>
                      <a:pt x="9" y="449"/>
                    </a:lnTo>
                    <a:lnTo>
                      <a:pt x="9" y="449"/>
                    </a:lnTo>
                    <a:lnTo>
                      <a:pt x="9" y="449"/>
                    </a:lnTo>
                    <a:lnTo>
                      <a:pt x="9" y="445"/>
                    </a:lnTo>
                    <a:lnTo>
                      <a:pt x="9" y="445"/>
                    </a:lnTo>
                    <a:lnTo>
                      <a:pt x="9" y="4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4" name="Freeform 32"/>
              <p:cNvSpPr>
                <a:spLocks/>
              </p:cNvSpPr>
              <p:nvPr/>
            </p:nvSpPr>
            <p:spPr bwMode="auto">
              <a:xfrm>
                <a:off x="2614613" y="2527300"/>
                <a:ext cx="230188" cy="187325"/>
              </a:xfrm>
              <a:custGeom>
                <a:avLst/>
                <a:gdLst>
                  <a:gd name="T0" fmla="*/ 4 w 145"/>
                  <a:gd name="T1" fmla="*/ 91 h 118"/>
                  <a:gd name="T2" fmla="*/ 4 w 145"/>
                  <a:gd name="T3" fmla="*/ 91 h 118"/>
                  <a:gd name="T4" fmla="*/ 9 w 145"/>
                  <a:gd name="T5" fmla="*/ 91 h 118"/>
                  <a:gd name="T6" fmla="*/ 9 w 145"/>
                  <a:gd name="T7" fmla="*/ 96 h 118"/>
                  <a:gd name="T8" fmla="*/ 18 w 145"/>
                  <a:gd name="T9" fmla="*/ 96 h 118"/>
                  <a:gd name="T10" fmla="*/ 22 w 145"/>
                  <a:gd name="T11" fmla="*/ 91 h 118"/>
                  <a:gd name="T12" fmla="*/ 18 w 145"/>
                  <a:gd name="T13" fmla="*/ 100 h 118"/>
                  <a:gd name="T14" fmla="*/ 31 w 145"/>
                  <a:gd name="T15" fmla="*/ 100 h 118"/>
                  <a:gd name="T16" fmla="*/ 27 w 145"/>
                  <a:gd name="T17" fmla="*/ 91 h 118"/>
                  <a:gd name="T18" fmla="*/ 31 w 145"/>
                  <a:gd name="T19" fmla="*/ 91 h 118"/>
                  <a:gd name="T20" fmla="*/ 41 w 145"/>
                  <a:gd name="T21" fmla="*/ 96 h 118"/>
                  <a:gd name="T22" fmla="*/ 41 w 145"/>
                  <a:gd name="T23" fmla="*/ 91 h 118"/>
                  <a:gd name="T24" fmla="*/ 45 w 145"/>
                  <a:gd name="T25" fmla="*/ 91 h 118"/>
                  <a:gd name="T26" fmla="*/ 41 w 145"/>
                  <a:gd name="T27" fmla="*/ 87 h 118"/>
                  <a:gd name="T28" fmla="*/ 41 w 145"/>
                  <a:gd name="T29" fmla="*/ 82 h 118"/>
                  <a:gd name="T30" fmla="*/ 45 w 145"/>
                  <a:gd name="T31" fmla="*/ 82 h 118"/>
                  <a:gd name="T32" fmla="*/ 50 w 145"/>
                  <a:gd name="T33" fmla="*/ 87 h 118"/>
                  <a:gd name="T34" fmla="*/ 59 w 145"/>
                  <a:gd name="T35" fmla="*/ 82 h 118"/>
                  <a:gd name="T36" fmla="*/ 59 w 145"/>
                  <a:gd name="T37" fmla="*/ 73 h 118"/>
                  <a:gd name="T38" fmla="*/ 63 w 145"/>
                  <a:gd name="T39" fmla="*/ 78 h 118"/>
                  <a:gd name="T40" fmla="*/ 68 w 145"/>
                  <a:gd name="T41" fmla="*/ 78 h 118"/>
                  <a:gd name="T42" fmla="*/ 72 w 145"/>
                  <a:gd name="T43" fmla="*/ 69 h 118"/>
                  <a:gd name="T44" fmla="*/ 63 w 145"/>
                  <a:gd name="T45" fmla="*/ 50 h 118"/>
                  <a:gd name="T46" fmla="*/ 59 w 145"/>
                  <a:gd name="T47" fmla="*/ 37 h 118"/>
                  <a:gd name="T48" fmla="*/ 63 w 145"/>
                  <a:gd name="T49" fmla="*/ 28 h 118"/>
                  <a:gd name="T50" fmla="*/ 77 w 145"/>
                  <a:gd name="T51" fmla="*/ 14 h 118"/>
                  <a:gd name="T52" fmla="*/ 77 w 145"/>
                  <a:gd name="T53" fmla="*/ 5 h 118"/>
                  <a:gd name="T54" fmla="*/ 90 w 145"/>
                  <a:gd name="T55" fmla="*/ 0 h 118"/>
                  <a:gd name="T56" fmla="*/ 95 w 145"/>
                  <a:gd name="T57" fmla="*/ 5 h 118"/>
                  <a:gd name="T58" fmla="*/ 95 w 145"/>
                  <a:gd name="T59" fmla="*/ 14 h 118"/>
                  <a:gd name="T60" fmla="*/ 99 w 145"/>
                  <a:gd name="T61" fmla="*/ 19 h 118"/>
                  <a:gd name="T62" fmla="*/ 109 w 145"/>
                  <a:gd name="T63" fmla="*/ 19 h 118"/>
                  <a:gd name="T64" fmla="*/ 122 w 145"/>
                  <a:gd name="T65" fmla="*/ 23 h 118"/>
                  <a:gd name="T66" fmla="*/ 131 w 145"/>
                  <a:gd name="T67" fmla="*/ 32 h 118"/>
                  <a:gd name="T68" fmla="*/ 140 w 145"/>
                  <a:gd name="T69" fmla="*/ 32 h 118"/>
                  <a:gd name="T70" fmla="*/ 136 w 145"/>
                  <a:gd name="T71" fmla="*/ 46 h 118"/>
                  <a:gd name="T72" fmla="*/ 140 w 145"/>
                  <a:gd name="T73" fmla="*/ 50 h 118"/>
                  <a:gd name="T74" fmla="*/ 145 w 145"/>
                  <a:gd name="T75" fmla="*/ 55 h 118"/>
                  <a:gd name="T76" fmla="*/ 145 w 145"/>
                  <a:gd name="T77" fmla="*/ 64 h 118"/>
                  <a:gd name="T78" fmla="*/ 136 w 145"/>
                  <a:gd name="T79" fmla="*/ 69 h 118"/>
                  <a:gd name="T80" fmla="*/ 127 w 145"/>
                  <a:gd name="T81" fmla="*/ 69 h 118"/>
                  <a:gd name="T82" fmla="*/ 113 w 145"/>
                  <a:gd name="T83" fmla="*/ 73 h 118"/>
                  <a:gd name="T84" fmla="*/ 109 w 145"/>
                  <a:gd name="T85" fmla="*/ 69 h 118"/>
                  <a:gd name="T86" fmla="*/ 99 w 145"/>
                  <a:gd name="T87" fmla="*/ 69 h 118"/>
                  <a:gd name="T88" fmla="*/ 95 w 145"/>
                  <a:gd name="T89" fmla="*/ 69 h 118"/>
                  <a:gd name="T90" fmla="*/ 77 w 145"/>
                  <a:gd name="T91" fmla="*/ 78 h 118"/>
                  <a:gd name="T92" fmla="*/ 72 w 145"/>
                  <a:gd name="T93" fmla="*/ 82 h 118"/>
                  <a:gd name="T94" fmla="*/ 77 w 145"/>
                  <a:gd name="T95" fmla="*/ 91 h 118"/>
                  <a:gd name="T96" fmla="*/ 72 w 145"/>
                  <a:gd name="T97" fmla="*/ 91 h 118"/>
                  <a:gd name="T98" fmla="*/ 68 w 145"/>
                  <a:gd name="T99" fmla="*/ 96 h 118"/>
                  <a:gd name="T100" fmla="*/ 63 w 145"/>
                  <a:gd name="T101" fmla="*/ 96 h 118"/>
                  <a:gd name="T102" fmla="*/ 59 w 145"/>
                  <a:gd name="T103" fmla="*/ 100 h 118"/>
                  <a:gd name="T104" fmla="*/ 54 w 145"/>
                  <a:gd name="T105" fmla="*/ 100 h 118"/>
                  <a:gd name="T106" fmla="*/ 50 w 145"/>
                  <a:gd name="T107" fmla="*/ 109 h 118"/>
                  <a:gd name="T108" fmla="*/ 45 w 145"/>
                  <a:gd name="T109" fmla="*/ 114 h 118"/>
                  <a:gd name="T110" fmla="*/ 36 w 145"/>
                  <a:gd name="T111" fmla="*/ 114 h 118"/>
                  <a:gd name="T112" fmla="*/ 9 w 145"/>
                  <a:gd name="T113" fmla="*/ 114 h 118"/>
                  <a:gd name="T114" fmla="*/ 0 w 145"/>
                  <a:gd name="T115" fmla="*/ 105 h 118"/>
                  <a:gd name="T116" fmla="*/ 0 w 145"/>
                  <a:gd name="T117" fmla="*/ 100 h 118"/>
                  <a:gd name="T118" fmla="*/ 0 w 145"/>
                  <a:gd name="T119" fmla="*/ 9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118">
                    <a:moveTo>
                      <a:pt x="4" y="91"/>
                    </a:moveTo>
                    <a:lnTo>
                      <a:pt x="4" y="91"/>
                    </a:lnTo>
                    <a:lnTo>
                      <a:pt x="4" y="91"/>
                    </a:lnTo>
                    <a:lnTo>
                      <a:pt x="4" y="91"/>
                    </a:lnTo>
                    <a:lnTo>
                      <a:pt x="4" y="91"/>
                    </a:lnTo>
                    <a:lnTo>
                      <a:pt x="4" y="91"/>
                    </a:lnTo>
                    <a:lnTo>
                      <a:pt x="4" y="91"/>
                    </a:lnTo>
                    <a:lnTo>
                      <a:pt x="4" y="91"/>
                    </a:lnTo>
                    <a:lnTo>
                      <a:pt x="4" y="91"/>
                    </a:lnTo>
                    <a:lnTo>
                      <a:pt x="4" y="91"/>
                    </a:lnTo>
                    <a:lnTo>
                      <a:pt x="4" y="91"/>
                    </a:lnTo>
                    <a:lnTo>
                      <a:pt x="9" y="91"/>
                    </a:lnTo>
                    <a:lnTo>
                      <a:pt x="9" y="91"/>
                    </a:lnTo>
                    <a:lnTo>
                      <a:pt x="9" y="96"/>
                    </a:lnTo>
                    <a:lnTo>
                      <a:pt x="9" y="96"/>
                    </a:lnTo>
                    <a:lnTo>
                      <a:pt x="9" y="96"/>
                    </a:lnTo>
                    <a:lnTo>
                      <a:pt x="13" y="96"/>
                    </a:lnTo>
                    <a:lnTo>
                      <a:pt x="13" y="96"/>
                    </a:lnTo>
                    <a:lnTo>
                      <a:pt x="13" y="96"/>
                    </a:lnTo>
                    <a:lnTo>
                      <a:pt x="18" y="96"/>
                    </a:lnTo>
                    <a:lnTo>
                      <a:pt x="18" y="96"/>
                    </a:lnTo>
                    <a:lnTo>
                      <a:pt x="22" y="91"/>
                    </a:lnTo>
                    <a:lnTo>
                      <a:pt x="22" y="91"/>
                    </a:lnTo>
                    <a:lnTo>
                      <a:pt x="22" y="91"/>
                    </a:lnTo>
                    <a:lnTo>
                      <a:pt x="22" y="96"/>
                    </a:lnTo>
                    <a:lnTo>
                      <a:pt x="22" y="96"/>
                    </a:lnTo>
                    <a:lnTo>
                      <a:pt x="22" y="96"/>
                    </a:lnTo>
                    <a:lnTo>
                      <a:pt x="18" y="100"/>
                    </a:lnTo>
                    <a:lnTo>
                      <a:pt x="18" y="100"/>
                    </a:lnTo>
                    <a:lnTo>
                      <a:pt x="27" y="100"/>
                    </a:lnTo>
                    <a:lnTo>
                      <a:pt x="31" y="100"/>
                    </a:lnTo>
                    <a:lnTo>
                      <a:pt x="31" y="100"/>
                    </a:lnTo>
                    <a:lnTo>
                      <a:pt x="31" y="96"/>
                    </a:lnTo>
                    <a:lnTo>
                      <a:pt x="31" y="96"/>
                    </a:lnTo>
                    <a:lnTo>
                      <a:pt x="31" y="96"/>
                    </a:lnTo>
                    <a:lnTo>
                      <a:pt x="27" y="91"/>
                    </a:lnTo>
                    <a:lnTo>
                      <a:pt x="27" y="91"/>
                    </a:lnTo>
                    <a:lnTo>
                      <a:pt x="27" y="91"/>
                    </a:lnTo>
                    <a:lnTo>
                      <a:pt x="31" y="91"/>
                    </a:lnTo>
                    <a:lnTo>
                      <a:pt x="31" y="91"/>
                    </a:lnTo>
                    <a:lnTo>
                      <a:pt x="31" y="91"/>
                    </a:lnTo>
                    <a:lnTo>
                      <a:pt x="36" y="91"/>
                    </a:lnTo>
                    <a:lnTo>
                      <a:pt x="36" y="96"/>
                    </a:lnTo>
                    <a:lnTo>
                      <a:pt x="41" y="96"/>
                    </a:lnTo>
                    <a:lnTo>
                      <a:pt x="41" y="96"/>
                    </a:lnTo>
                    <a:lnTo>
                      <a:pt x="41" y="91"/>
                    </a:lnTo>
                    <a:lnTo>
                      <a:pt x="41" y="91"/>
                    </a:lnTo>
                    <a:lnTo>
                      <a:pt x="41" y="91"/>
                    </a:lnTo>
                    <a:lnTo>
                      <a:pt x="41" y="91"/>
                    </a:lnTo>
                    <a:lnTo>
                      <a:pt x="41" y="91"/>
                    </a:lnTo>
                    <a:lnTo>
                      <a:pt x="41" y="91"/>
                    </a:lnTo>
                    <a:lnTo>
                      <a:pt x="45" y="91"/>
                    </a:lnTo>
                    <a:lnTo>
                      <a:pt x="45" y="87"/>
                    </a:lnTo>
                    <a:lnTo>
                      <a:pt x="45" y="87"/>
                    </a:lnTo>
                    <a:lnTo>
                      <a:pt x="45" y="87"/>
                    </a:lnTo>
                    <a:lnTo>
                      <a:pt x="41" y="87"/>
                    </a:lnTo>
                    <a:lnTo>
                      <a:pt x="41" y="82"/>
                    </a:lnTo>
                    <a:lnTo>
                      <a:pt x="41" y="82"/>
                    </a:lnTo>
                    <a:lnTo>
                      <a:pt x="41" y="82"/>
                    </a:lnTo>
                    <a:lnTo>
                      <a:pt x="41" y="82"/>
                    </a:lnTo>
                    <a:lnTo>
                      <a:pt x="41" y="82"/>
                    </a:lnTo>
                    <a:lnTo>
                      <a:pt x="45" y="82"/>
                    </a:lnTo>
                    <a:lnTo>
                      <a:pt x="45" y="82"/>
                    </a:lnTo>
                    <a:lnTo>
                      <a:pt x="45" y="82"/>
                    </a:lnTo>
                    <a:lnTo>
                      <a:pt x="45" y="87"/>
                    </a:lnTo>
                    <a:lnTo>
                      <a:pt x="45" y="87"/>
                    </a:lnTo>
                    <a:lnTo>
                      <a:pt x="45" y="87"/>
                    </a:lnTo>
                    <a:lnTo>
                      <a:pt x="50" y="87"/>
                    </a:lnTo>
                    <a:lnTo>
                      <a:pt x="59" y="82"/>
                    </a:lnTo>
                    <a:lnTo>
                      <a:pt x="59" y="82"/>
                    </a:lnTo>
                    <a:lnTo>
                      <a:pt x="59" y="82"/>
                    </a:lnTo>
                    <a:lnTo>
                      <a:pt x="59" y="82"/>
                    </a:lnTo>
                    <a:lnTo>
                      <a:pt x="59" y="78"/>
                    </a:lnTo>
                    <a:lnTo>
                      <a:pt x="59" y="78"/>
                    </a:lnTo>
                    <a:lnTo>
                      <a:pt x="59" y="78"/>
                    </a:lnTo>
                    <a:lnTo>
                      <a:pt x="59" y="73"/>
                    </a:lnTo>
                    <a:lnTo>
                      <a:pt x="59" y="69"/>
                    </a:lnTo>
                    <a:lnTo>
                      <a:pt x="63" y="69"/>
                    </a:lnTo>
                    <a:lnTo>
                      <a:pt x="63" y="73"/>
                    </a:lnTo>
                    <a:lnTo>
                      <a:pt x="63" y="78"/>
                    </a:lnTo>
                    <a:lnTo>
                      <a:pt x="68" y="82"/>
                    </a:lnTo>
                    <a:lnTo>
                      <a:pt x="68" y="82"/>
                    </a:lnTo>
                    <a:lnTo>
                      <a:pt x="68" y="78"/>
                    </a:lnTo>
                    <a:lnTo>
                      <a:pt x="68" y="78"/>
                    </a:lnTo>
                    <a:lnTo>
                      <a:pt x="68" y="78"/>
                    </a:lnTo>
                    <a:lnTo>
                      <a:pt x="68" y="73"/>
                    </a:lnTo>
                    <a:lnTo>
                      <a:pt x="72" y="73"/>
                    </a:lnTo>
                    <a:lnTo>
                      <a:pt x="72" y="69"/>
                    </a:lnTo>
                    <a:lnTo>
                      <a:pt x="72" y="64"/>
                    </a:lnTo>
                    <a:lnTo>
                      <a:pt x="72" y="64"/>
                    </a:lnTo>
                    <a:lnTo>
                      <a:pt x="63" y="50"/>
                    </a:lnTo>
                    <a:lnTo>
                      <a:pt x="63" y="50"/>
                    </a:lnTo>
                    <a:lnTo>
                      <a:pt x="63" y="46"/>
                    </a:lnTo>
                    <a:lnTo>
                      <a:pt x="63" y="46"/>
                    </a:lnTo>
                    <a:lnTo>
                      <a:pt x="59" y="41"/>
                    </a:lnTo>
                    <a:lnTo>
                      <a:pt x="59" y="37"/>
                    </a:lnTo>
                    <a:lnTo>
                      <a:pt x="59" y="37"/>
                    </a:lnTo>
                    <a:lnTo>
                      <a:pt x="59" y="37"/>
                    </a:lnTo>
                    <a:lnTo>
                      <a:pt x="63" y="32"/>
                    </a:lnTo>
                    <a:lnTo>
                      <a:pt x="63" y="28"/>
                    </a:lnTo>
                    <a:lnTo>
                      <a:pt x="68" y="23"/>
                    </a:lnTo>
                    <a:lnTo>
                      <a:pt x="68" y="23"/>
                    </a:lnTo>
                    <a:lnTo>
                      <a:pt x="77" y="14"/>
                    </a:lnTo>
                    <a:lnTo>
                      <a:pt x="77" y="14"/>
                    </a:lnTo>
                    <a:lnTo>
                      <a:pt x="77" y="14"/>
                    </a:lnTo>
                    <a:lnTo>
                      <a:pt x="77" y="14"/>
                    </a:lnTo>
                    <a:lnTo>
                      <a:pt x="77" y="10"/>
                    </a:lnTo>
                    <a:lnTo>
                      <a:pt x="77" y="5"/>
                    </a:lnTo>
                    <a:lnTo>
                      <a:pt x="77" y="5"/>
                    </a:lnTo>
                    <a:lnTo>
                      <a:pt x="77" y="5"/>
                    </a:lnTo>
                    <a:lnTo>
                      <a:pt x="86" y="5"/>
                    </a:lnTo>
                    <a:lnTo>
                      <a:pt x="90" y="0"/>
                    </a:lnTo>
                    <a:lnTo>
                      <a:pt x="90" y="0"/>
                    </a:lnTo>
                    <a:lnTo>
                      <a:pt x="90" y="5"/>
                    </a:lnTo>
                    <a:lnTo>
                      <a:pt x="95" y="5"/>
                    </a:lnTo>
                    <a:lnTo>
                      <a:pt x="95" y="5"/>
                    </a:lnTo>
                    <a:lnTo>
                      <a:pt x="95" y="5"/>
                    </a:lnTo>
                    <a:lnTo>
                      <a:pt x="95" y="10"/>
                    </a:lnTo>
                    <a:lnTo>
                      <a:pt x="95" y="14"/>
                    </a:lnTo>
                    <a:lnTo>
                      <a:pt x="95" y="14"/>
                    </a:lnTo>
                    <a:lnTo>
                      <a:pt x="95" y="14"/>
                    </a:lnTo>
                    <a:lnTo>
                      <a:pt x="95" y="14"/>
                    </a:lnTo>
                    <a:lnTo>
                      <a:pt x="99" y="19"/>
                    </a:lnTo>
                    <a:lnTo>
                      <a:pt x="99" y="19"/>
                    </a:lnTo>
                    <a:lnTo>
                      <a:pt x="104" y="19"/>
                    </a:lnTo>
                    <a:lnTo>
                      <a:pt x="109" y="19"/>
                    </a:lnTo>
                    <a:lnTo>
                      <a:pt x="109" y="19"/>
                    </a:lnTo>
                    <a:lnTo>
                      <a:pt x="109" y="19"/>
                    </a:lnTo>
                    <a:lnTo>
                      <a:pt x="113" y="19"/>
                    </a:lnTo>
                    <a:lnTo>
                      <a:pt x="113" y="19"/>
                    </a:lnTo>
                    <a:lnTo>
                      <a:pt x="118" y="19"/>
                    </a:lnTo>
                    <a:lnTo>
                      <a:pt x="122" y="23"/>
                    </a:lnTo>
                    <a:lnTo>
                      <a:pt x="127" y="23"/>
                    </a:lnTo>
                    <a:lnTo>
                      <a:pt x="127" y="28"/>
                    </a:lnTo>
                    <a:lnTo>
                      <a:pt x="131" y="32"/>
                    </a:lnTo>
                    <a:lnTo>
                      <a:pt x="131" y="32"/>
                    </a:lnTo>
                    <a:lnTo>
                      <a:pt x="140" y="28"/>
                    </a:lnTo>
                    <a:lnTo>
                      <a:pt x="140" y="32"/>
                    </a:lnTo>
                    <a:lnTo>
                      <a:pt x="140" y="32"/>
                    </a:lnTo>
                    <a:lnTo>
                      <a:pt x="140" y="32"/>
                    </a:lnTo>
                    <a:lnTo>
                      <a:pt x="136" y="37"/>
                    </a:lnTo>
                    <a:lnTo>
                      <a:pt x="136" y="41"/>
                    </a:lnTo>
                    <a:lnTo>
                      <a:pt x="136" y="46"/>
                    </a:lnTo>
                    <a:lnTo>
                      <a:pt x="136" y="46"/>
                    </a:lnTo>
                    <a:lnTo>
                      <a:pt x="136" y="46"/>
                    </a:lnTo>
                    <a:lnTo>
                      <a:pt x="136" y="50"/>
                    </a:lnTo>
                    <a:lnTo>
                      <a:pt x="136" y="50"/>
                    </a:lnTo>
                    <a:lnTo>
                      <a:pt x="140" y="50"/>
                    </a:lnTo>
                    <a:lnTo>
                      <a:pt x="140" y="50"/>
                    </a:lnTo>
                    <a:lnTo>
                      <a:pt x="145" y="50"/>
                    </a:lnTo>
                    <a:lnTo>
                      <a:pt x="145" y="55"/>
                    </a:lnTo>
                    <a:lnTo>
                      <a:pt x="145" y="55"/>
                    </a:lnTo>
                    <a:lnTo>
                      <a:pt x="145" y="59"/>
                    </a:lnTo>
                    <a:lnTo>
                      <a:pt x="145" y="59"/>
                    </a:lnTo>
                    <a:lnTo>
                      <a:pt x="145" y="64"/>
                    </a:lnTo>
                    <a:lnTo>
                      <a:pt x="145" y="64"/>
                    </a:lnTo>
                    <a:lnTo>
                      <a:pt x="145" y="64"/>
                    </a:lnTo>
                    <a:lnTo>
                      <a:pt x="140" y="69"/>
                    </a:lnTo>
                    <a:lnTo>
                      <a:pt x="140" y="69"/>
                    </a:lnTo>
                    <a:lnTo>
                      <a:pt x="136" y="69"/>
                    </a:lnTo>
                    <a:lnTo>
                      <a:pt x="136" y="69"/>
                    </a:lnTo>
                    <a:lnTo>
                      <a:pt x="131" y="69"/>
                    </a:lnTo>
                    <a:lnTo>
                      <a:pt x="127" y="69"/>
                    </a:lnTo>
                    <a:lnTo>
                      <a:pt x="127" y="69"/>
                    </a:lnTo>
                    <a:lnTo>
                      <a:pt x="113" y="69"/>
                    </a:lnTo>
                    <a:lnTo>
                      <a:pt x="113" y="69"/>
                    </a:lnTo>
                    <a:lnTo>
                      <a:pt x="113" y="69"/>
                    </a:lnTo>
                    <a:lnTo>
                      <a:pt x="113" y="73"/>
                    </a:lnTo>
                    <a:lnTo>
                      <a:pt x="113" y="73"/>
                    </a:lnTo>
                    <a:lnTo>
                      <a:pt x="109" y="69"/>
                    </a:lnTo>
                    <a:lnTo>
                      <a:pt x="109" y="69"/>
                    </a:lnTo>
                    <a:lnTo>
                      <a:pt x="109" y="69"/>
                    </a:lnTo>
                    <a:lnTo>
                      <a:pt x="104" y="69"/>
                    </a:lnTo>
                    <a:lnTo>
                      <a:pt x="104" y="69"/>
                    </a:lnTo>
                    <a:lnTo>
                      <a:pt x="99" y="69"/>
                    </a:lnTo>
                    <a:lnTo>
                      <a:pt x="99" y="69"/>
                    </a:lnTo>
                    <a:lnTo>
                      <a:pt x="95" y="69"/>
                    </a:lnTo>
                    <a:lnTo>
                      <a:pt x="95" y="69"/>
                    </a:lnTo>
                    <a:lnTo>
                      <a:pt x="95" y="69"/>
                    </a:lnTo>
                    <a:lnTo>
                      <a:pt x="95" y="69"/>
                    </a:lnTo>
                    <a:lnTo>
                      <a:pt x="90" y="78"/>
                    </a:lnTo>
                    <a:lnTo>
                      <a:pt x="86" y="82"/>
                    </a:lnTo>
                    <a:lnTo>
                      <a:pt x="77" y="78"/>
                    </a:lnTo>
                    <a:lnTo>
                      <a:pt x="77" y="78"/>
                    </a:lnTo>
                    <a:lnTo>
                      <a:pt x="72" y="78"/>
                    </a:lnTo>
                    <a:lnTo>
                      <a:pt x="72" y="82"/>
                    </a:lnTo>
                    <a:lnTo>
                      <a:pt x="72" y="82"/>
                    </a:lnTo>
                    <a:lnTo>
                      <a:pt x="72" y="82"/>
                    </a:lnTo>
                    <a:lnTo>
                      <a:pt x="72" y="82"/>
                    </a:lnTo>
                    <a:lnTo>
                      <a:pt x="72" y="87"/>
                    </a:lnTo>
                    <a:lnTo>
                      <a:pt x="77" y="87"/>
                    </a:lnTo>
                    <a:lnTo>
                      <a:pt x="77" y="91"/>
                    </a:lnTo>
                    <a:lnTo>
                      <a:pt x="77" y="91"/>
                    </a:lnTo>
                    <a:lnTo>
                      <a:pt x="72" y="91"/>
                    </a:lnTo>
                    <a:lnTo>
                      <a:pt x="72" y="91"/>
                    </a:lnTo>
                    <a:lnTo>
                      <a:pt x="72" y="91"/>
                    </a:lnTo>
                    <a:lnTo>
                      <a:pt x="68" y="91"/>
                    </a:lnTo>
                    <a:lnTo>
                      <a:pt x="68" y="91"/>
                    </a:lnTo>
                    <a:lnTo>
                      <a:pt x="68" y="96"/>
                    </a:lnTo>
                    <a:lnTo>
                      <a:pt x="68" y="96"/>
                    </a:lnTo>
                    <a:lnTo>
                      <a:pt x="68" y="96"/>
                    </a:lnTo>
                    <a:lnTo>
                      <a:pt x="68" y="96"/>
                    </a:lnTo>
                    <a:lnTo>
                      <a:pt x="68" y="96"/>
                    </a:lnTo>
                    <a:lnTo>
                      <a:pt x="63" y="96"/>
                    </a:lnTo>
                    <a:lnTo>
                      <a:pt x="63" y="96"/>
                    </a:lnTo>
                    <a:lnTo>
                      <a:pt x="63" y="100"/>
                    </a:lnTo>
                    <a:lnTo>
                      <a:pt x="59" y="100"/>
                    </a:lnTo>
                    <a:lnTo>
                      <a:pt x="59" y="100"/>
                    </a:lnTo>
                    <a:lnTo>
                      <a:pt x="54" y="100"/>
                    </a:lnTo>
                    <a:lnTo>
                      <a:pt x="54" y="100"/>
                    </a:lnTo>
                    <a:lnTo>
                      <a:pt x="54" y="100"/>
                    </a:lnTo>
                    <a:lnTo>
                      <a:pt x="54" y="100"/>
                    </a:lnTo>
                    <a:lnTo>
                      <a:pt x="54" y="100"/>
                    </a:lnTo>
                    <a:lnTo>
                      <a:pt x="50" y="100"/>
                    </a:lnTo>
                    <a:lnTo>
                      <a:pt x="50" y="100"/>
                    </a:lnTo>
                    <a:lnTo>
                      <a:pt x="50" y="109"/>
                    </a:lnTo>
                    <a:lnTo>
                      <a:pt x="50" y="109"/>
                    </a:lnTo>
                    <a:lnTo>
                      <a:pt x="45" y="114"/>
                    </a:lnTo>
                    <a:lnTo>
                      <a:pt x="45" y="114"/>
                    </a:lnTo>
                    <a:lnTo>
                      <a:pt x="45" y="114"/>
                    </a:lnTo>
                    <a:lnTo>
                      <a:pt x="45" y="114"/>
                    </a:lnTo>
                    <a:lnTo>
                      <a:pt x="41" y="114"/>
                    </a:lnTo>
                    <a:lnTo>
                      <a:pt x="41" y="114"/>
                    </a:lnTo>
                    <a:lnTo>
                      <a:pt x="36" y="114"/>
                    </a:lnTo>
                    <a:lnTo>
                      <a:pt x="31" y="118"/>
                    </a:lnTo>
                    <a:lnTo>
                      <a:pt x="27" y="118"/>
                    </a:lnTo>
                    <a:lnTo>
                      <a:pt x="9" y="114"/>
                    </a:lnTo>
                    <a:lnTo>
                      <a:pt x="9" y="114"/>
                    </a:lnTo>
                    <a:lnTo>
                      <a:pt x="4" y="109"/>
                    </a:lnTo>
                    <a:lnTo>
                      <a:pt x="4" y="109"/>
                    </a:lnTo>
                    <a:lnTo>
                      <a:pt x="4" y="109"/>
                    </a:lnTo>
                    <a:lnTo>
                      <a:pt x="0" y="105"/>
                    </a:lnTo>
                    <a:lnTo>
                      <a:pt x="0" y="100"/>
                    </a:lnTo>
                    <a:lnTo>
                      <a:pt x="0" y="100"/>
                    </a:lnTo>
                    <a:lnTo>
                      <a:pt x="0" y="100"/>
                    </a:lnTo>
                    <a:lnTo>
                      <a:pt x="0" y="100"/>
                    </a:lnTo>
                    <a:lnTo>
                      <a:pt x="0" y="96"/>
                    </a:lnTo>
                    <a:lnTo>
                      <a:pt x="0" y="96"/>
                    </a:lnTo>
                    <a:lnTo>
                      <a:pt x="0" y="96"/>
                    </a:lnTo>
                    <a:lnTo>
                      <a:pt x="0" y="96"/>
                    </a:lnTo>
                    <a:lnTo>
                      <a:pt x="0" y="91"/>
                    </a:lnTo>
                    <a:lnTo>
                      <a:pt x="4" y="91"/>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5" name="Freeform 33"/>
              <p:cNvSpPr>
                <a:spLocks noEditPoints="1"/>
              </p:cNvSpPr>
              <p:nvPr/>
            </p:nvSpPr>
            <p:spPr bwMode="auto">
              <a:xfrm>
                <a:off x="2405063" y="2636838"/>
                <a:ext cx="201613" cy="293687"/>
              </a:xfrm>
              <a:custGeom>
                <a:avLst/>
                <a:gdLst>
                  <a:gd name="T0" fmla="*/ 127 w 127"/>
                  <a:gd name="T1" fmla="*/ 127 h 185"/>
                  <a:gd name="T2" fmla="*/ 127 w 127"/>
                  <a:gd name="T3" fmla="*/ 113 h 185"/>
                  <a:gd name="T4" fmla="*/ 127 w 127"/>
                  <a:gd name="T5" fmla="*/ 99 h 185"/>
                  <a:gd name="T6" fmla="*/ 118 w 127"/>
                  <a:gd name="T7" fmla="*/ 86 h 185"/>
                  <a:gd name="T8" fmla="*/ 123 w 127"/>
                  <a:gd name="T9" fmla="*/ 81 h 185"/>
                  <a:gd name="T10" fmla="*/ 118 w 127"/>
                  <a:gd name="T11" fmla="*/ 72 h 185"/>
                  <a:gd name="T12" fmla="*/ 114 w 127"/>
                  <a:gd name="T13" fmla="*/ 68 h 185"/>
                  <a:gd name="T14" fmla="*/ 104 w 127"/>
                  <a:gd name="T15" fmla="*/ 63 h 185"/>
                  <a:gd name="T16" fmla="*/ 95 w 127"/>
                  <a:gd name="T17" fmla="*/ 58 h 185"/>
                  <a:gd name="T18" fmla="*/ 86 w 127"/>
                  <a:gd name="T19" fmla="*/ 54 h 185"/>
                  <a:gd name="T20" fmla="*/ 77 w 127"/>
                  <a:gd name="T21" fmla="*/ 49 h 185"/>
                  <a:gd name="T22" fmla="*/ 77 w 127"/>
                  <a:gd name="T23" fmla="*/ 40 h 185"/>
                  <a:gd name="T24" fmla="*/ 82 w 127"/>
                  <a:gd name="T25" fmla="*/ 40 h 185"/>
                  <a:gd name="T26" fmla="*/ 86 w 127"/>
                  <a:gd name="T27" fmla="*/ 40 h 185"/>
                  <a:gd name="T28" fmla="*/ 91 w 127"/>
                  <a:gd name="T29" fmla="*/ 27 h 185"/>
                  <a:gd name="T30" fmla="*/ 86 w 127"/>
                  <a:gd name="T31" fmla="*/ 22 h 185"/>
                  <a:gd name="T32" fmla="*/ 73 w 127"/>
                  <a:gd name="T33" fmla="*/ 18 h 185"/>
                  <a:gd name="T34" fmla="*/ 73 w 127"/>
                  <a:gd name="T35" fmla="*/ 9 h 185"/>
                  <a:gd name="T36" fmla="*/ 68 w 127"/>
                  <a:gd name="T37" fmla="*/ 4 h 185"/>
                  <a:gd name="T38" fmla="*/ 50 w 127"/>
                  <a:gd name="T39" fmla="*/ 4 h 185"/>
                  <a:gd name="T40" fmla="*/ 23 w 127"/>
                  <a:gd name="T41" fmla="*/ 4 h 185"/>
                  <a:gd name="T42" fmla="*/ 23 w 127"/>
                  <a:gd name="T43" fmla="*/ 27 h 185"/>
                  <a:gd name="T44" fmla="*/ 32 w 127"/>
                  <a:gd name="T45" fmla="*/ 40 h 185"/>
                  <a:gd name="T46" fmla="*/ 32 w 127"/>
                  <a:gd name="T47" fmla="*/ 49 h 185"/>
                  <a:gd name="T48" fmla="*/ 23 w 127"/>
                  <a:gd name="T49" fmla="*/ 54 h 185"/>
                  <a:gd name="T50" fmla="*/ 18 w 127"/>
                  <a:gd name="T51" fmla="*/ 63 h 185"/>
                  <a:gd name="T52" fmla="*/ 14 w 127"/>
                  <a:gd name="T53" fmla="*/ 68 h 185"/>
                  <a:gd name="T54" fmla="*/ 5 w 127"/>
                  <a:gd name="T55" fmla="*/ 81 h 185"/>
                  <a:gd name="T56" fmla="*/ 0 w 127"/>
                  <a:gd name="T57" fmla="*/ 99 h 185"/>
                  <a:gd name="T58" fmla="*/ 5 w 127"/>
                  <a:gd name="T59" fmla="*/ 108 h 185"/>
                  <a:gd name="T60" fmla="*/ 5 w 127"/>
                  <a:gd name="T61" fmla="*/ 117 h 185"/>
                  <a:gd name="T62" fmla="*/ 14 w 127"/>
                  <a:gd name="T63" fmla="*/ 117 h 185"/>
                  <a:gd name="T64" fmla="*/ 18 w 127"/>
                  <a:gd name="T65" fmla="*/ 117 h 185"/>
                  <a:gd name="T66" fmla="*/ 23 w 127"/>
                  <a:gd name="T67" fmla="*/ 113 h 185"/>
                  <a:gd name="T68" fmla="*/ 27 w 127"/>
                  <a:gd name="T69" fmla="*/ 108 h 185"/>
                  <a:gd name="T70" fmla="*/ 27 w 127"/>
                  <a:gd name="T71" fmla="*/ 113 h 185"/>
                  <a:gd name="T72" fmla="*/ 32 w 127"/>
                  <a:gd name="T73" fmla="*/ 113 h 185"/>
                  <a:gd name="T74" fmla="*/ 55 w 127"/>
                  <a:gd name="T75" fmla="*/ 117 h 185"/>
                  <a:gd name="T76" fmla="*/ 73 w 127"/>
                  <a:gd name="T77" fmla="*/ 131 h 185"/>
                  <a:gd name="T78" fmla="*/ 95 w 127"/>
                  <a:gd name="T79" fmla="*/ 136 h 185"/>
                  <a:gd name="T80" fmla="*/ 114 w 127"/>
                  <a:gd name="T81" fmla="*/ 127 h 185"/>
                  <a:gd name="T82" fmla="*/ 118 w 127"/>
                  <a:gd name="T83" fmla="*/ 127 h 185"/>
                  <a:gd name="T84" fmla="*/ 127 w 127"/>
                  <a:gd name="T85" fmla="*/ 127 h 185"/>
                  <a:gd name="T86" fmla="*/ 77 w 127"/>
                  <a:gd name="T87" fmla="*/ 145 h 185"/>
                  <a:gd name="T88" fmla="*/ 68 w 127"/>
                  <a:gd name="T89" fmla="*/ 163 h 185"/>
                  <a:gd name="T90" fmla="*/ 68 w 127"/>
                  <a:gd name="T91" fmla="*/ 172 h 185"/>
                  <a:gd name="T92" fmla="*/ 68 w 127"/>
                  <a:gd name="T93" fmla="*/ 181 h 185"/>
                  <a:gd name="T94" fmla="*/ 59 w 127"/>
                  <a:gd name="T95" fmla="*/ 185 h 185"/>
                  <a:gd name="T96" fmla="*/ 45 w 127"/>
                  <a:gd name="T97" fmla="*/ 181 h 185"/>
                  <a:gd name="T98" fmla="*/ 59 w 127"/>
                  <a:gd name="T99" fmla="*/ 154 h 185"/>
                  <a:gd name="T100" fmla="*/ 64 w 127"/>
                  <a:gd name="T101" fmla="*/ 149 h 185"/>
                  <a:gd name="T102" fmla="*/ 77 w 127"/>
                  <a:gd name="T103" fmla="*/ 14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7" h="185">
                    <a:moveTo>
                      <a:pt x="127" y="127"/>
                    </a:moveTo>
                    <a:lnTo>
                      <a:pt x="127" y="127"/>
                    </a:lnTo>
                    <a:lnTo>
                      <a:pt x="127" y="127"/>
                    </a:lnTo>
                    <a:lnTo>
                      <a:pt x="127" y="127"/>
                    </a:lnTo>
                    <a:lnTo>
                      <a:pt x="127" y="127"/>
                    </a:lnTo>
                    <a:lnTo>
                      <a:pt x="127" y="127"/>
                    </a:lnTo>
                    <a:lnTo>
                      <a:pt x="127" y="122"/>
                    </a:lnTo>
                    <a:lnTo>
                      <a:pt x="127" y="117"/>
                    </a:lnTo>
                    <a:lnTo>
                      <a:pt x="127" y="113"/>
                    </a:lnTo>
                    <a:lnTo>
                      <a:pt x="127" y="113"/>
                    </a:lnTo>
                    <a:lnTo>
                      <a:pt x="127" y="108"/>
                    </a:lnTo>
                    <a:lnTo>
                      <a:pt x="127" y="108"/>
                    </a:lnTo>
                    <a:lnTo>
                      <a:pt x="127" y="104"/>
                    </a:lnTo>
                    <a:lnTo>
                      <a:pt x="127" y="104"/>
                    </a:lnTo>
                    <a:lnTo>
                      <a:pt x="127" y="99"/>
                    </a:lnTo>
                    <a:lnTo>
                      <a:pt x="123" y="99"/>
                    </a:lnTo>
                    <a:lnTo>
                      <a:pt x="118" y="95"/>
                    </a:lnTo>
                    <a:lnTo>
                      <a:pt x="118" y="90"/>
                    </a:lnTo>
                    <a:lnTo>
                      <a:pt x="118" y="86"/>
                    </a:lnTo>
                    <a:lnTo>
                      <a:pt x="118" y="86"/>
                    </a:lnTo>
                    <a:lnTo>
                      <a:pt x="118" y="86"/>
                    </a:lnTo>
                    <a:lnTo>
                      <a:pt x="118" y="86"/>
                    </a:lnTo>
                    <a:lnTo>
                      <a:pt x="118" y="86"/>
                    </a:lnTo>
                    <a:lnTo>
                      <a:pt x="123" y="86"/>
                    </a:lnTo>
                    <a:lnTo>
                      <a:pt x="123" y="81"/>
                    </a:lnTo>
                    <a:lnTo>
                      <a:pt x="123" y="81"/>
                    </a:lnTo>
                    <a:lnTo>
                      <a:pt x="123" y="77"/>
                    </a:lnTo>
                    <a:lnTo>
                      <a:pt x="123" y="77"/>
                    </a:lnTo>
                    <a:lnTo>
                      <a:pt x="123" y="77"/>
                    </a:lnTo>
                    <a:lnTo>
                      <a:pt x="118" y="72"/>
                    </a:lnTo>
                    <a:lnTo>
                      <a:pt x="118" y="72"/>
                    </a:lnTo>
                    <a:lnTo>
                      <a:pt x="114" y="72"/>
                    </a:lnTo>
                    <a:lnTo>
                      <a:pt x="114" y="72"/>
                    </a:lnTo>
                    <a:lnTo>
                      <a:pt x="114" y="72"/>
                    </a:lnTo>
                    <a:lnTo>
                      <a:pt x="114" y="68"/>
                    </a:lnTo>
                    <a:lnTo>
                      <a:pt x="109" y="68"/>
                    </a:lnTo>
                    <a:lnTo>
                      <a:pt x="109" y="68"/>
                    </a:lnTo>
                    <a:lnTo>
                      <a:pt x="104" y="68"/>
                    </a:lnTo>
                    <a:lnTo>
                      <a:pt x="104" y="68"/>
                    </a:lnTo>
                    <a:lnTo>
                      <a:pt x="104" y="63"/>
                    </a:lnTo>
                    <a:lnTo>
                      <a:pt x="100" y="63"/>
                    </a:lnTo>
                    <a:lnTo>
                      <a:pt x="100" y="58"/>
                    </a:lnTo>
                    <a:lnTo>
                      <a:pt x="100" y="58"/>
                    </a:lnTo>
                    <a:lnTo>
                      <a:pt x="100" y="58"/>
                    </a:lnTo>
                    <a:lnTo>
                      <a:pt x="95" y="58"/>
                    </a:lnTo>
                    <a:lnTo>
                      <a:pt x="95" y="58"/>
                    </a:lnTo>
                    <a:lnTo>
                      <a:pt x="91" y="58"/>
                    </a:lnTo>
                    <a:lnTo>
                      <a:pt x="91" y="58"/>
                    </a:lnTo>
                    <a:lnTo>
                      <a:pt x="91" y="58"/>
                    </a:lnTo>
                    <a:lnTo>
                      <a:pt x="86" y="54"/>
                    </a:lnTo>
                    <a:lnTo>
                      <a:pt x="86" y="54"/>
                    </a:lnTo>
                    <a:lnTo>
                      <a:pt x="82" y="54"/>
                    </a:lnTo>
                    <a:lnTo>
                      <a:pt x="82" y="54"/>
                    </a:lnTo>
                    <a:lnTo>
                      <a:pt x="77" y="49"/>
                    </a:lnTo>
                    <a:lnTo>
                      <a:pt x="77" y="49"/>
                    </a:lnTo>
                    <a:lnTo>
                      <a:pt x="77" y="49"/>
                    </a:lnTo>
                    <a:lnTo>
                      <a:pt x="73" y="45"/>
                    </a:lnTo>
                    <a:lnTo>
                      <a:pt x="73" y="45"/>
                    </a:lnTo>
                    <a:lnTo>
                      <a:pt x="77" y="40"/>
                    </a:lnTo>
                    <a:lnTo>
                      <a:pt x="77" y="40"/>
                    </a:lnTo>
                    <a:lnTo>
                      <a:pt x="77" y="40"/>
                    </a:lnTo>
                    <a:lnTo>
                      <a:pt x="77" y="36"/>
                    </a:lnTo>
                    <a:lnTo>
                      <a:pt x="77" y="36"/>
                    </a:lnTo>
                    <a:lnTo>
                      <a:pt x="82" y="40"/>
                    </a:lnTo>
                    <a:lnTo>
                      <a:pt x="82" y="40"/>
                    </a:lnTo>
                    <a:lnTo>
                      <a:pt x="82" y="40"/>
                    </a:lnTo>
                    <a:lnTo>
                      <a:pt x="82" y="40"/>
                    </a:lnTo>
                    <a:lnTo>
                      <a:pt x="86" y="40"/>
                    </a:lnTo>
                    <a:lnTo>
                      <a:pt x="86" y="40"/>
                    </a:lnTo>
                    <a:lnTo>
                      <a:pt x="86" y="40"/>
                    </a:lnTo>
                    <a:lnTo>
                      <a:pt x="86" y="40"/>
                    </a:lnTo>
                    <a:lnTo>
                      <a:pt x="91" y="36"/>
                    </a:lnTo>
                    <a:lnTo>
                      <a:pt x="91" y="36"/>
                    </a:lnTo>
                    <a:lnTo>
                      <a:pt x="91" y="36"/>
                    </a:lnTo>
                    <a:lnTo>
                      <a:pt x="91" y="27"/>
                    </a:lnTo>
                    <a:lnTo>
                      <a:pt x="91" y="22"/>
                    </a:lnTo>
                    <a:lnTo>
                      <a:pt x="86" y="22"/>
                    </a:lnTo>
                    <a:lnTo>
                      <a:pt x="86" y="22"/>
                    </a:lnTo>
                    <a:lnTo>
                      <a:pt x="86" y="22"/>
                    </a:lnTo>
                    <a:lnTo>
                      <a:pt x="86" y="22"/>
                    </a:lnTo>
                    <a:lnTo>
                      <a:pt x="82" y="22"/>
                    </a:lnTo>
                    <a:lnTo>
                      <a:pt x="82" y="22"/>
                    </a:lnTo>
                    <a:lnTo>
                      <a:pt x="77" y="22"/>
                    </a:lnTo>
                    <a:lnTo>
                      <a:pt x="77" y="22"/>
                    </a:lnTo>
                    <a:lnTo>
                      <a:pt x="73" y="18"/>
                    </a:lnTo>
                    <a:lnTo>
                      <a:pt x="73" y="13"/>
                    </a:lnTo>
                    <a:lnTo>
                      <a:pt x="73" y="13"/>
                    </a:lnTo>
                    <a:lnTo>
                      <a:pt x="73" y="13"/>
                    </a:lnTo>
                    <a:lnTo>
                      <a:pt x="73" y="9"/>
                    </a:lnTo>
                    <a:lnTo>
                      <a:pt x="73" y="9"/>
                    </a:lnTo>
                    <a:lnTo>
                      <a:pt x="73" y="9"/>
                    </a:lnTo>
                    <a:lnTo>
                      <a:pt x="73" y="4"/>
                    </a:lnTo>
                    <a:lnTo>
                      <a:pt x="68" y="4"/>
                    </a:lnTo>
                    <a:lnTo>
                      <a:pt x="68" y="4"/>
                    </a:lnTo>
                    <a:lnTo>
                      <a:pt x="68" y="4"/>
                    </a:lnTo>
                    <a:lnTo>
                      <a:pt x="64" y="4"/>
                    </a:lnTo>
                    <a:lnTo>
                      <a:pt x="64" y="4"/>
                    </a:lnTo>
                    <a:lnTo>
                      <a:pt x="64" y="4"/>
                    </a:lnTo>
                    <a:lnTo>
                      <a:pt x="55" y="4"/>
                    </a:lnTo>
                    <a:lnTo>
                      <a:pt x="50" y="4"/>
                    </a:lnTo>
                    <a:lnTo>
                      <a:pt x="45" y="4"/>
                    </a:lnTo>
                    <a:lnTo>
                      <a:pt x="36" y="0"/>
                    </a:lnTo>
                    <a:lnTo>
                      <a:pt x="32" y="0"/>
                    </a:lnTo>
                    <a:lnTo>
                      <a:pt x="27" y="4"/>
                    </a:lnTo>
                    <a:lnTo>
                      <a:pt x="23" y="4"/>
                    </a:lnTo>
                    <a:lnTo>
                      <a:pt x="18" y="9"/>
                    </a:lnTo>
                    <a:lnTo>
                      <a:pt x="18" y="9"/>
                    </a:lnTo>
                    <a:lnTo>
                      <a:pt x="23" y="9"/>
                    </a:lnTo>
                    <a:lnTo>
                      <a:pt x="23" y="13"/>
                    </a:lnTo>
                    <a:lnTo>
                      <a:pt x="23" y="27"/>
                    </a:lnTo>
                    <a:lnTo>
                      <a:pt x="27" y="31"/>
                    </a:lnTo>
                    <a:lnTo>
                      <a:pt x="27" y="36"/>
                    </a:lnTo>
                    <a:lnTo>
                      <a:pt x="27" y="36"/>
                    </a:lnTo>
                    <a:lnTo>
                      <a:pt x="32" y="40"/>
                    </a:lnTo>
                    <a:lnTo>
                      <a:pt x="32" y="40"/>
                    </a:lnTo>
                    <a:lnTo>
                      <a:pt x="32" y="45"/>
                    </a:lnTo>
                    <a:lnTo>
                      <a:pt x="32" y="45"/>
                    </a:lnTo>
                    <a:lnTo>
                      <a:pt x="32" y="45"/>
                    </a:lnTo>
                    <a:lnTo>
                      <a:pt x="32" y="49"/>
                    </a:lnTo>
                    <a:lnTo>
                      <a:pt x="32" y="49"/>
                    </a:lnTo>
                    <a:lnTo>
                      <a:pt x="27" y="54"/>
                    </a:lnTo>
                    <a:lnTo>
                      <a:pt x="27" y="54"/>
                    </a:lnTo>
                    <a:lnTo>
                      <a:pt x="23" y="54"/>
                    </a:lnTo>
                    <a:lnTo>
                      <a:pt x="23" y="54"/>
                    </a:lnTo>
                    <a:lnTo>
                      <a:pt x="23" y="54"/>
                    </a:lnTo>
                    <a:lnTo>
                      <a:pt x="18" y="54"/>
                    </a:lnTo>
                    <a:lnTo>
                      <a:pt x="18" y="54"/>
                    </a:lnTo>
                    <a:lnTo>
                      <a:pt x="18" y="54"/>
                    </a:lnTo>
                    <a:lnTo>
                      <a:pt x="18" y="58"/>
                    </a:lnTo>
                    <a:lnTo>
                      <a:pt x="18" y="63"/>
                    </a:lnTo>
                    <a:lnTo>
                      <a:pt x="18" y="63"/>
                    </a:lnTo>
                    <a:lnTo>
                      <a:pt x="18" y="63"/>
                    </a:lnTo>
                    <a:lnTo>
                      <a:pt x="18" y="68"/>
                    </a:lnTo>
                    <a:lnTo>
                      <a:pt x="14" y="68"/>
                    </a:lnTo>
                    <a:lnTo>
                      <a:pt x="14" y="68"/>
                    </a:lnTo>
                    <a:lnTo>
                      <a:pt x="9" y="77"/>
                    </a:lnTo>
                    <a:lnTo>
                      <a:pt x="5" y="81"/>
                    </a:lnTo>
                    <a:lnTo>
                      <a:pt x="0" y="81"/>
                    </a:lnTo>
                    <a:lnTo>
                      <a:pt x="0" y="81"/>
                    </a:lnTo>
                    <a:lnTo>
                      <a:pt x="5" y="81"/>
                    </a:lnTo>
                    <a:lnTo>
                      <a:pt x="0" y="86"/>
                    </a:lnTo>
                    <a:lnTo>
                      <a:pt x="0" y="86"/>
                    </a:lnTo>
                    <a:lnTo>
                      <a:pt x="0" y="90"/>
                    </a:lnTo>
                    <a:lnTo>
                      <a:pt x="0" y="95"/>
                    </a:lnTo>
                    <a:lnTo>
                      <a:pt x="0" y="99"/>
                    </a:lnTo>
                    <a:lnTo>
                      <a:pt x="0" y="99"/>
                    </a:lnTo>
                    <a:lnTo>
                      <a:pt x="0" y="104"/>
                    </a:lnTo>
                    <a:lnTo>
                      <a:pt x="0" y="104"/>
                    </a:lnTo>
                    <a:lnTo>
                      <a:pt x="5" y="108"/>
                    </a:lnTo>
                    <a:lnTo>
                      <a:pt x="5" y="108"/>
                    </a:lnTo>
                    <a:lnTo>
                      <a:pt x="5" y="113"/>
                    </a:lnTo>
                    <a:lnTo>
                      <a:pt x="5" y="113"/>
                    </a:lnTo>
                    <a:lnTo>
                      <a:pt x="5" y="113"/>
                    </a:lnTo>
                    <a:lnTo>
                      <a:pt x="5" y="117"/>
                    </a:lnTo>
                    <a:lnTo>
                      <a:pt x="5" y="117"/>
                    </a:lnTo>
                    <a:lnTo>
                      <a:pt x="5" y="117"/>
                    </a:lnTo>
                    <a:lnTo>
                      <a:pt x="9" y="117"/>
                    </a:lnTo>
                    <a:lnTo>
                      <a:pt x="9" y="117"/>
                    </a:lnTo>
                    <a:lnTo>
                      <a:pt x="9" y="117"/>
                    </a:lnTo>
                    <a:lnTo>
                      <a:pt x="14" y="117"/>
                    </a:lnTo>
                    <a:lnTo>
                      <a:pt x="14" y="117"/>
                    </a:lnTo>
                    <a:lnTo>
                      <a:pt x="14" y="117"/>
                    </a:lnTo>
                    <a:lnTo>
                      <a:pt x="14" y="117"/>
                    </a:lnTo>
                    <a:lnTo>
                      <a:pt x="14" y="117"/>
                    </a:lnTo>
                    <a:lnTo>
                      <a:pt x="18" y="117"/>
                    </a:lnTo>
                    <a:lnTo>
                      <a:pt x="18" y="117"/>
                    </a:lnTo>
                    <a:lnTo>
                      <a:pt x="23" y="113"/>
                    </a:lnTo>
                    <a:lnTo>
                      <a:pt x="23" y="113"/>
                    </a:lnTo>
                    <a:lnTo>
                      <a:pt x="23" y="113"/>
                    </a:lnTo>
                    <a:lnTo>
                      <a:pt x="23" y="113"/>
                    </a:lnTo>
                    <a:lnTo>
                      <a:pt x="23" y="113"/>
                    </a:lnTo>
                    <a:lnTo>
                      <a:pt x="23" y="113"/>
                    </a:lnTo>
                    <a:lnTo>
                      <a:pt x="23" y="113"/>
                    </a:lnTo>
                    <a:lnTo>
                      <a:pt x="23" y="108"/>
                    </a:lnTo>
                    <a:lnTo>
                      <a:pt x="27" y="108"/>
                    </a:lnTo>
                    <a:lnTo>
                      <a:pt x="23" y="113"/>
                    </a:lnTo>
                    <a:lnTo>
                      <a:pt x="27" y="113"/>
                    </a:lnTo>
                    <a:lnTo>
                      <a:pt x="27" y="113"/>
                    </a:lnTo>
                    <a:lnTo>
                      <a:pt x="27" y="113"/>
                    </a:lnTo>
                    <a:lnTo>
                      <a:pt x="27" y="113"/>
                    </a:lnTo>
                    <a:lnTo>
                      <a:pt x="27" y="113"/>
                    </a:lnTo>
                    <a:lnTo>
                      <a:pt x="32" y="113"/>
                    </a:lnTo>
                    <a:lnTo>
                      <a:pt x="32" y="113"/>
                    </a:lnTo>
                    <a:lnTo>
                      <a:pt x="32" y="113"/>
                    </a:lnTo>
                    <a:lnTo>
                      <a:pt x="32" y="113"/>
                    </a:lnTo>
                    <a:lnTo>
                      <a:pt x="32" y="113"/>
                    </a:lnTo>
                    <a:lnTo>
                      <a:pt x="32" y="113"/>
                    </a:lnTo>
                    <a:lnTo>
                      <a:pt x="45" y="113"/>
                    </a:lnTo>
                    <a:lnTo>
                      <a:pt x="50" y="113"/>
                    </a:lnTo>
                    <a:lnTo>
                      <a:pt x="55" y="117"/>
                    </a:lnTo>
                    <a:lnTo>
                      <a:pt x="59" y="122"/>
                    </a:lnTo>
                    <a:lnTo>
                      <a:pt x="64" y="122"/>
                    </a:lnTo>
                    <a:lnTo>
                      <a:pt x="68" y="127"/>
                    </a:lnTo>
                    <a:lnTo>
                      <a:pt x="68" y="131"/>
                    </a:lnTo>
                    <a:lnTo>
                      <a:pt x="73" y="131"/>
                    </a:lnTo>
                    <a:lnTo>
                      <a:pt x="73" y="131"/>
                    </a:lnTo>
                    <a:lnTo>
                      <a:pt x="77" y="131"/>
                    </a:lnTo>
                    <a:lnTo>
                      <a:pt x="82" y="136"/>
                    </a:lnTo>
                    <a:lnTo>
                      <a:pt x="86" y="136"/>
                    </a:lnTo>
                    <a:lnTo>
                      <a:pt x="95" y="136"/>
                    </a:lnTo>
                    <a:lnTo>
                      <a:pt x="100" y="131"/>
                    </a:lnTo>
                    <a:lnTo>
                      <a:pt x="100" y="131"/>
                    </a:lnTo>
                    <a:lnTo>
                      <a:pt x="109" y="127"/>
                    </a:lnTo>
                    <a:lnTo>
                      <a:pt x="109" y="127"/>
                    </a:lnTo>
                    <a:lnTo>
                      <a:pt x="114" y="127"/>
                    </a:lnTo>
                    <a:lnTo>
                      <a:pt x="114" y="127"/>
                    </a:lnTo>
                    <a:lnTo>
                      <a:pt x="114" y="127"/>
                    </a:lnTo>
                    <a:lnTo>
                      <a:pt x="118" y="127"/>
                    </a:lnTo>
                    <a:lnTo>
                      <a:pt x="118" y="127"/>
                    </a:lnTo>
                    <a:lnTo>
                      <a:pt x="118" y="127"/>
                    </a:lnTo>
                    <a:lnTo>
                      <a:pt x="123" y="131"/>
                    </a:lnTo>
                    <a:lnTo>
                      <a:pt x="123" y="131"/>
                    </a:lnTo>
                    <a:lnTo>
                      <a:pt x="123" y="131"/>
                    </a:lnTo>
                    <a:lnTo>
                      <a:pt x="123" y="131"/>
                    </a:lnTo>
                    <a:lnTo>
                      <a:pt x="127" y="127"/>
                    </a:lnTo>
                    <a:moveTo>
                      <a:pt x="82" y="140"/>
                    </a:moveTo>
                    <a:lnTo>
                      <a:pt x="82" y="140"/>
                    </a:lnTo>
                    <a:lnTo>
                      <a:pt x="82" y="140"/>
                    </a:lnTo>
                    <a:lnTo>
                      <a:pt x="82" y="145"/>
                    </a:lnTo>
                    <a:lnTo>
                      <a:pt x="77" y="145"/>
                    </a:lnTo>
                    <a:lnTo>
                      <a:pt x="77" y="145"/>
                    </a:lnTo>
                    <a:lnTo>
                      <a:pt x="77" y="149"/>
                    </a:lnTo>
                    <a:lnTo>
                      <a:pt x="68" y="158"/>
                    </a:lnTo>
                    <a:lnTo>
                      <a:pt x="68" y="163"/>
                    </a:lnTo>
                    <a:lnTo>
                      <a:pt x="68" y="163"/>
                    </a:lnTo>
                    <a:lnTo>
                      <a:pt x="68" y="167"/>
                    </a:lnTo>
                    <a:lnTo>
                      <a:pt x="68" y="167"/>
                    </a:lnTo>
                    <a:lnTo>
                      <a:pt x="68" y="167"/>
                    </a:lnTo>
                    <a:lnTo>
                      <a:pt x="68" y="172"/>
                    </a:lnTo>
                    <a:lnTo>
                      <a:pt x="68" y="172"/>
                    </a:lnTo>
                    <a:lnTo>
                      <a:pt x="73" y="176"/>
                    </a:lnTo>
                    <a:lnTo>
                      <a:pt x="73" y="176"/>
                    </a:lnTo>
                    <a:lnTo>
                      <a:pt x="73" y="181"/>
                    </a:lnTo>
                    <a:lnTo>
                      <a:pt x="68" y="181"/>
                    </a:lnTo>
                    <a:lnTo>
                      <a:pt x="68" y="181"/>
                    </a:lnTo>
                    <a:lnTo>
                      <a:pt x="64" y="181"/>
                    </a:lnTo>
                    <a:lnTo>
                      <a:pt x="64" y="181"/>
                    </a:lnTo>
                    <a:lnTo>
                      <a:pt x="59" y="185"/>
                    </a:lnTo>
                    <a:lnTo>
                      <a:pt x="59" y="185"/>
                    </a:lnTo>
                    <a:lnTo>
                      <a:pt x="59" y="185"/>
                    </a:lnTo>
                    <a:lnTo>
                      <a:pt x="55" y="185"/>
                    </a:lnTo>
                    <a:lnTo>
                      <a:pt x="50" y="185"/>
                    </a:lnTo>
                    <a:lnTo>
                      <a:pt x="45" y="185"/>
                    </a:lnTo>
                    <a:lnTo>
                      <a:pt x="45" y="181"/>
                    </a:lnTo>
                    <a:lnTo>
                      <a:pt x="45" y="181"/>
                    </a:lnTo>
                    <a:lnTo>
                      <a:pt x="41" y="181"/>
                    </a:lnTo>
                    <a:lnTo>
                      <a:pt x="41" y="176"/>
                    </a:lnTo>
                    <a:lnTo>
                      <a:pt x="41" y="172"/>
                    </a:lnTo>
                    <a:lnTo>
                      <a:pt x="50" y="167"/>
                    </a:lnTo>
                    <a:lnTo>
                      <a:pt x="59" y="154"/>
                    </a:lnTo>
                    <a:lnTo>
                      <a:pt x="59" y="154"/>
                    </a:lnTo>
                    <a:lnTo>
                      <a:pt x="59" y="154"/>
                    </a:lnTo>
                    <a:lnTo>
                      <a:pt x="64" y="154"/>
                    </a:lnTo>
                    <a:lnTo>
                      <a:pt x="64" y="154"/>
                    </a:lnTo>
                    <a:lnTo>
                      <a:pt x="64" y="149"/>
                    </a:lnTo>
                    <a:lnTo>
                      <a:pt x="64" y="149"/>
                    </a:lnTo>
                    <a:lnTo>
                      <a:pt x="68" y="145"/>
                    </a:lnTo>
                    <a:lnTo>
                      <a:pt x="68" y="145"/>
                    </a:lnTo>
                    <a:lnTo>
                      <a:pt x="73" y="145"/>
                    </a:lnTo>
                    <a:lnTo>
                      <a:pt x="77" y="140"/>
                    </a:lnTo>
                    <a:lnTo>
                      <a:pt x="77" y="140"/>
                    </a:lnTo>
                    <a:lnTo>
                      <a:pt x="82" y="140"/>
                    </a:lnTo>
                    <a:lnTo>
                      <a:pt x="82" y="14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6" name="Freeform 34"/>
              <p:cNvSpPr>
                <a:spLocks/>
              </p:cNvSpPr>
              <p:nvPr/>
            </p:nvSpPr>
            <p:spPr bwMode="auto">
              <a:xfrm>
                <a:off x="2520951" y="2620963"/>
                <a:ext cx="187325" cy="223837"/>
              </a:xfrm>
              <a:custGeom>
                <a:avLst/>
                <a:gdLst>
                  <a:gd name="T0" fmla="*/ 0 w 118"/>
                  <a:gd name="T1" fmla="*/ 14 h 141"/>
                  <a:gd name="T2" fmla="*/ 4 w 118"/>
                  <a:gd name="T3" fmla="*/ 14 h 141"/>
                  <a:gd name="T4" fmla="*/ 9 w 118"/>
                  <a:gd name="T5" fmla="*/ 14 h 141"/>
                  <a:gd name="T6" fmla="*/ 18 w 118"/>
                  <a:gd name="T7" fmla="*/ 10 h 141"/>
                  <a:gd name="T8" fmla="*/ 27 w 118"/>
                  <a:gd name="T9" fmla="*/ 5 h 141"/>
                  <a:gd name="T10" fmla="*/ 41 w 118"/>
                  <a:gd name="T11" fmla="*/ 5 h 141"/>
                  <a:gd name="T12" fmla="*/ 45 w 118"/>
                  <a:gd name="T13" fmla="*/ 14 h 141"/>
                  <a:gd name="T14" fmla="*/ 41 w 118"/>
                  <a:gd name="T15" fmla="*/ 14 h 141"/>
                  <a:gd name="T16" fmla="*/ 36 w 118"/>
                  <a:gd name="T17" fmla="*/ 28 h 141"/>
                  <a:gd name="T18" fmla="*/ 36 w 118"/>
                  <a:gd name="T19" fmla="*/ 32 h 141"/>
                  <a:gd name="T20" fmla="*/ 36 w 118"/>
                  <a:gd name="T21" fmla="*/ 28 h 141"/>
                  <a:gd name="T22" fmla="*/ 41 w 118"/>
                  <a:gd name="T23" fmla="*/ 28 h 141"/>
                  <a:gd name="T24" fmla="*/ 36 w 118"/>
                  <a:gd name="T25" fmla="*/ 32 h 141"/>
                  <a:gd name="T26" fmla="*/ 45 w 118"/>
                  <a:gd name="T27" fmla="*/ 37 h 141"/>
                  <a:gd name="T28" fmla="*/ 45 w 118"/>
                  <a:gd name="T29" fmla="*/ 41 h 141"/>
                  <a:gd name="T30" fmla="*/ 50 w 118"/>
                  <a:gd name="T31" fmla="*/ 37 h 141"/>
                  <a:gd name="T32" fmla="*/ 54 w 118"/>
                  <a:gd name="T33" fmla="*/ 37 h 141"/>
                  <a:gd name="T34" fmla="*/ 50 w 118"/>
                  <a:gd name="T35" fmla="*/ 28 h 141"/>
                  <a:gd name="T36" fmla="*/ 59 w 118"/>
                  <a:gd name="T37" fmla="*/ 28 h 141"/>
                  <a:gd name="T38" fmla="*/ 63 w 118"/>
                  <a:gd name="T39" fmla="*/ 28 h 141"/>
                  <a:gd name="T40" fmla="*/ 63 w 118"/>
                  <a:gd name="T41" fmla="*/ 32 h 141"/>
                  <a:gd name="T42" fmla="*/ 59 w 118"/>
                  <a:gd name="T43" fmla="*/ 37 h 141"/>
                  <a:gd name="T44" fmla="*/ 59 w 118"/>
                  <a:gd name="T45" fmla="*/ 41 h 141"/>
                  <a:gd name="T46" fmla="*/ 63 w 118"/>
                  <a:gd name="T47" fmla="*/ 50 h 141"/>
                  <a:gd name="T48" fmla="*/ 68 w 118"/>
                  <a:gd name="T49" fmla="*/ 55 h 141"/>
                  <a:gd name="T50" fmla="*/ 100 w 118"/>
                  <a:gd name="T51" fmla="*/ 68 h 141"/>
                  <a:gd name="T52" fmla="*/ 100 w 118"/>
                  <a:gd name="T53" fmla="*/ 82 h 141"/>
                  <a:gd name="T54" fmla="*/ 95 w 118"/>
                  <a:gd name="T55" fmla="*/ 100 h 141"/>
                  <a:gd name="T56" fmla="*/ 100 w 118"/>
                  <a:gd name="T57" fmla="*/ 114 h 141"/>
                  <a:gd name="T58" fmla="*/ 100 w 118"/>
                  <a:gd name="T59" fmla="*/ 118 h 141"/>
                  <a:gd name="T60" fmla="*/ 104 w 118"/>
                  <a:gd name="T61" fmla="*/ 118 h 141"/>
                  <a:gd name="T62" fmla="*/ 109 w 118"/>
                  <a:gd name="T63" fmla="*/ 123 h 141"/>
                  <a:gd name="T64" fmla="*/ 113 w 118"/>
                  <a:gd name="T65" fmla="*/ 132 h 141"/>
                  <a:gd name="T66" fmla="*/ 118 w 118"/>
                  <a:gd name="T67" fmla="*/ 141 h 141"/>
                  <a:gd name="T68" fmla="*/ 109 w 118"/>
                  <a:gd name="T69" fmla="*/ 141 h 141"/>
                  <a:gd name="T70" fmla="*/ 100 w 118"/>
                  <a:gd name="T71" fmla="*/ 141 h 141"/>
                  <a:gd name="T72" fmla="*/ 95 w 118"/>
                  <a:gd name="T73" fmla="*/ 141 h 141"/>
                  <a:gd name="T74" fmla="*/ 86 w 118"/>
                  <a:gd name="T75" fmla="*/ 132 h 141"/>
                  <a:gd name="T76" fmla="*/ 81 w 118"/>
                  <a:gd name="T77" fmla="*/ 123 h 141"/>
                  <a:gd name="T78" fmla="*/ 72 w 118"/>
                  <a:gd name="T79" fmla="*/ 114 h 141"/>
                  <a:gd name="T80" fmla="*/ 68 w 118"/>
                  <a:gd name="T81" fmla="*/ 109 h 141"/>
                  <a:gd name="T82" fmla="*/ 68 w 118"/>
                  <a:gd name="T83" fmla="*/ 109 h 141"/>
                  <a:gd name="T84" fmla="*/ 63 w 118"/>
                  <a:gd name="T85" fmla="*/ 109 h 141"/>
                  <a:gd name="T86" fmla="*/ 54 w 118"/>
                  <a:gd name="T87" fmla="*/ 100 h 141"/>
                  <a:gd name="T88" fmla="*/ 45 w 118"/>
                  <a:gd name="T89" fmla="*/ 96 h 141"/>
                  <a:gd name="T90" fmla="*/ 45 w 118"/>
                  <a:gd name="T91" fmla="*/ 96 h 141"/>
                  <a:gd name="T92" fmla="*/ 50 w 118"/>
                  <a:gd name="T93" fmla="*/ 87 h 141"/>
                  <a:gd name="T94" fmla="*/ 45 w 118"/>
                  <a:gd name="T95" fmla="*/ 82 h 141"/>
                  <a:gd name="T96" fmla="*/ 41 w 118"/>
                  <a:gd name="T97" fmla="*/ 78 h 141"/>
                  <a:gd name="T98" fmla="*/ 31 w 118"/>
                  <a:gd name="T99" fmla="*/ 78 h 141"/>
                  <a:gd name="T100" fmla="*/ 27 w 118"/>
                  <a:gd name="T101" fmla="*/ 68 h 141"/>
                  <a:gd name="T102" fmla="*/ 18 w 118"/>
                  <a:gd name="T103" fmla="*/ 68 h 141"/>
                  <a:gd name="T104" fmla="*/ 13 w 118"/>
                  <a:gd name="T105" fmla="*/ 64 h 141"/>
                  <a:gd name="T106" fmla="*/ 4 w 118"/>
                  <a:gd name="T107" fmla="*/ 59 h 141"/>
                  <a:gd name="T108" fmla="*/ 4 w 118"/>
                  <a:gd name="T109" fmla="*/ 50 h 141"/>
                  <a:gd name="T110" fmla="*/ 4 w 118"/>
                  <a:gd name="T111" fmla="*/ 46 h 141"/>
                  <a:gd name="T112" fmla="*/ 9 w 118"/>
                  <a:gd name="T113" fmla="*/ 50 h 141"/>
                  <a:gd name="T114" fmla="*/ 13 w 118"/>
                  <a:gd name="T115" fmla="*/ 50 h 141"/>
                  <a:gd name="T116" fmla="*/ 18 w 118"/>
                  <a:gd name="T117" fmla="*/ 37 h 141"/>
                  <a:gd name="T118" fmla="*/ 13 w 118"/>
                  <a:gd name="T119" fmla="*/ 32 h 141"/>
                  <a:gd name="T120" fmla="*/ 4 w 118"/>
                  <a:gd name="T121" fmla="*/ 32 h 141"/>
                  <a:gd name="T122" fmla="*/ 0 w 118"/>
                  <a:gd name="T123" fmla="*/ 2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 h="141">
                    <a:moveTo>
                      <a:pt x="0" y="19"/>
                    </a:moveTo>
                    <a:lnTo>
                      <a:pt x="0" y="19"/>
                    </a:lnTo>
                    <a:lnTo>
                      <a:pt x="0" y="19"/>
                    </a:lnTo>
                    <a:lnTo>
                      <a:pt x="0" y="14"/>
                    </a:lnTo>
                    <a:lnTo>
                      <a:pt x="0" y="14"/>
                    </a:lnTo>
                    <a:lnTo>
                      <a:pt x="0" y="14"/>
                    </a:lnTo>
                    <a:lnTo>
                      <a:pt x="4" y="14"/>
                    </a:lnTo>
                    <a:lnTo>
                      <a:pt x="4" y="14"/>
                    </a:lnTo>
                    <a:lnTo>
                      <a:pt x="4" y="14"/>
                    </a:lnTo>
                    <a:lnTo>
                      <a:pt x="9" y="14"/>
                    </a:lnTo>
                    <a:lnTo>
                      <a:pt x="9" y="14"/>
                    </a:lnTo>
                    <a:lnTo>
                      <a:pt x="9" y="14"/>
                    </a:lnTo>
                    <a:lnTo>
                      <a:pt x="9" y="10"/>
                    </a:lnTo>
                    <a:lnTo>
                      <a:pt x="13" y="10"/>
                    </a:lnTo>
                    <a:lnTo>
                      <a:pt x="13" y="10"/>
                    </a:lnTo>
                    <a:lnTo>
                      <a:pt x="18" y="10"/>
                    </a:lnTo>
                    <a:lnTo>
                      <a:pt x="18" y="10"/>
                    </a:lnTo>
                    <a:lnTo>
                      <a:pt x="22" y="5"/>
                    </a:lnTo>
                    <a:lnTo>
                      <a:pt x="22" y="5"/>
                    </a:lnTo>
                    <a:lnTo>
                      <a:pt x="27" y="5"/>
                    </a:lnTo>
                    <a:lnTo>
                      <a:pt x="31" y="0"/>
                    </a:lnTo>
                    <a:lnTo>
                      <a:pt x="36" y="0"/>
                    </a:lnTo>
                    <a:lnTo>
                      <a:pt x="36" y="5"/>
                    </a:lnTo>
                    <a:lnTo>
                      <a:pt x="41" y="5"/>
                    </a:lnTo>
                    <a:lnTo>
                      <a:pt x="41" y="5"/>
                    </a:lnTo>
                    <a:lnTo>
                      <a:pt x="41" y="5"/>
                    </a:lnTo>
                    <a:lnTo>
                      <a:pt x="45" y="10"/>
                    </a:lnTo>
                    <a:lnTo>
                      <a:pt x="45" y="14"/>
                    </a:lnTo>
                    <a:lnTo>
                      <a:pt x="45" y="14"/>
                    </a:lnTo>
                    <a:lnTo>
                      <a:pt x="45" y="14"/>
                    </a:lnTo>
                    <a:lnTo>
                      <a:pt x="41" y="14"/>
                    </a:lnTo>
                    <a:lnTo>
                      <a:pt x="41" y="14"/>
                    </a:lnTo>
                    <a:lnTo>
                      <a:pt x="41" y="19"/>
                    </a:lnTo>
                    <a:lnTo>
                      <a:pt x="41" y="19"/>
                    </a:lnTo>
                    <a:lnTo>
                      <a:pt x="41" y="23"/>
                    </a:lnTo>
                    <a:lnTo>
                      <a:pt x="36" y="28"/>
                    </a:lnTo>
                    <a:lnTo>
                      <a:pt x="31" y="28"/>
                    </a:lnTo>
                    <a:lnTo>
                      <a:pt x="31" y="28"/>
                    </a:lnTo>
                    <a:lnTo>
                      <a:pt x="31" y="32"/>
                    </a:lnTo>
                    <a:lnTo>
                      <a:pt x="36" y="32"/>
                    </a:lnTo>
                    <a:lnTo>
                      <a:pt x="36" y="32"/>
                    </a:lnTo>
                    <a:lnTo>
                      <a:pt x="36" y="28"/>
                    </a:lnTo>
                    <a:lnTo>
                      <a:pt x="36" y="28"/>
                    </a:lnTo>
                    <a:lnTo>
                      <a:pt x="36" y="28"/>
                    </a:lnTo>
                    <a:lnTo>
                      <a:pt x="41" y="23"/>
                    </a:lnTo>
                    <a:lnTo>
                      <a:pt x="41" y="28"/>
                    </a:lnTo>
                    <a:lnTo>
                      <a:pt x="41" y="28"/>
                    </a:lnTo>
                    <a:lnTo>
                      <a:pt x="41" y="28"/>
                    </a:lnTo>
                    <a:lnTo>
                      <a:pt x="41" y="28"/>
                    </a:lnTo>
                    <a:lnTo>
                      <a:pt x="41" y="28"/>
                    </a:lnTo>
                    <a:lnTo>
                      <a:pt x="41" y="32"/>
                    </a:lnTo>
                    <a:lnTo>
                      <a:pt x="36" y="32"/>
                    </a:lnTo>
                    <a:lnTo>
                      <a:pt x="45" y="37"/>
                    </a:lnTo>
                    <a:lnTo>
                      <a:pt x="45" y="37"/>
                    </a:lnTo>
                    <a:lnTo>
                      <a:pt x="45" y="37"/>
                    </a:lnTo>
                    <a:lnTo>
                      <a:pt x="45" y="37"/>
                    </a:lnTo>
                    <a:lnTo>
                      <a:pt x="45" y="37"/>
                    </a:lnTo>
                    <a:lnTo>
                      <a:pt x="45" y="37"/>
                    </a:lnTo>
                    <a:lnTo>
                      <a:pt x="45" y="41"/>
                    </a:lnTo>
                    <a:lnTo>
                      <a:pt x="45" y="41"/>
                    </a:lnTo>
                    <a:lnTo>
                      <a:pt x="45" y="41"/>
                    </a:lnTo>
                    <a:lnTo>
                      <a:pt x="45" y="41"/>
                    </a:lnTo>
                    <a:lnTo>
                      <a:pt x="50" y="41"/>
                    </a:lnTo>
                    <a:lnTo>
                      <a:pt x="50" y="37"/>
                    </a:lnTo>
                    <a:lnTo>
                      <a:pt x="54" y="37"/>
                    </a:lnTo>
                    <a:lnTo>
                      <a:pt x="54" y="41"/>
                    </a:lnTo>
                    <a:lnTo>
                      <a:pt x="54" y="37"/>
                    </a:lnTo>
                    <a:lnTo>
                      <a:pt x="54" y="37"/>
                    </a:lnTo>
                    <a:lnTo>
                      <a:pt x="50" y="37"/>
                    </a:lnTo>
                    <a:lnTo>
                      <a:pt x="50" y="32"/>
                    </a:lnTo>
                    <a:lnTo>
                      <a:pt x="50" y="32"/>
                    </a:lnTo>
                    <a:lnTo>
                      <a:pt x="50" y="28"/>
                    </a:lnTo>
                    <a:lnTo>
                      <a:pt x="50" y="28"/>
                    </a:lnTo>
                    <a:lnTo>
                      <a:pt x="54" y="28"/>
                    </a:lnTo>
                    <a:lnTo>
                      <a:pt x="54" y="28"/>
                    </a:lnTo>
                    <a:lnTo>
                      <a:pt x="59" y="28"/>
                    </a:lnTo>
                    <a:lnTo>
                      <a:pt x="59" y="28"/>
                    </a:lnTo>
                    <a:lnTo>
                      <a:pt x="59" y="28"/>
                    </a:lnTo>
                    <a:lnTo>
                      <a:pt x="63" y="28"/>
                    </a:lnTo>
                    <a:lnTo>
                      <a:pt x="63" y="28"/>
                    </a:lnTo>
                    <a:lnTo>
                      <a:pt x="63" y="28"/>
                    </a:lnTo>
                    <a:lnTo>
                      <a:pt x="63" y="32"/>
                    </a:lnTo>
                    <a:lnTo>
                      <a:pt x="63" y="32"/>
                    </a:lnTo>
                    <a:lnTo>
                      <a:pt x="63" y="32"/>
                    </a:lnTo>
                    <a:lnTo>
                      <a:pt x="63" y="32"/>
                    </a:lnTo>
                    <a:lnTo>
                      <a:pt x="59" y="32"/>
                    </a:lnTo>
                    <a:lnTo>
                      <a:pt x="59" y="37"/>
                    </a:lnTo>
                    <a:lnTo>
                      <a:pt x="59" y="37"/>
                    </a:lnTo>
                    <a:lnTo>
                      <a:pt x="59" y="37"/>
                    </a:lnTo>
                    <a:lnTo>
                      <a:pt x="59" y="37"/>
                    </a:lnTo>
                    <a:lnTo>
                      <a:pt x="59" y="41"/>
                    </a:lnTo>
                    <a:lnTo>
                      <a:pt x="59" y="41"/>
                    </a:lnTo>
                    <a:lnTo>
                      <a:pt x="59" y="41"/>
                    </a:lnTo>
                    <a:lnTo>
                      <a:pt x="59" y="41"/>
                    </a:lnTo>
                    <a:lnTo>
                      <a:pt x="59" y="46"/>
                    </a:lnTo>
                    <a:lnTo>
                      <a:pt x="63" y="50"/>
                    </a:lnTo>
                    <a:lnTo>
                      <a:pt x="63" y="50"/>
                    </a:lnTo>
                    <a:lnTo>
                      <a:pt x="63" y="50"/>
                    </a:lnTo>
                    <a:lnTo>
                      <a:pt x="68" y="55"/>
                    </a:lnTo>
                    <a:lnTo>
                      <a:pt x="68" y="55"/>
                    </a:lnTo>
                    <a:lnTo>
                      <a:pt x="86" y="59"/>
                    </a:lnTo>
                    <a:lnTo>
                      <a:pt x="90" y="59"/>
                    </a:lnTo>
                    <a:lnTo>
                      <a:pt x="95" y="64"/>
                    </a:lnTo>
                    <a:lnTo>
                      <a:pt x="100" y="68"/>
                    </a:lnTo>
                    <a:lnTo>
                      <a:pt x="100" y="73"/>
                    </a:lnTo>
                    <a:lnTo>
                      <a:pt x="100" y="78"/>
                    </a:lnTo>
                    <a:lnTo>
                      <a:pt x="100" y="78"/>
                    </a:lnTo>
                    <a:lnTo>
                      <a:pt x="100" y="82"/>
                    </a:lnTo>
                    <a:lnTo>
                      <a:pt x="100" y="87"/>
                    </a:lnTo>
                    <a:lnTo>
                      <a:pt x="100" y="87"/>
                    </a:lnTo>
                    <a:lnTo>
                      <a:pt x="95" y="100"/>
                    </a:lnTo>
                    <a:lnTo>
                      <a:pt x="95" y="100"/>
                    </a:lnTo>
                    <a:lnTo>
                      <a:pt x="95" y="105"/>
                    </a:lnTo>
                    <a:lnTo>
                      <a:pt x="100" y="109"/>
                    </a:lnTo>
                    <a:lnTo>
                      <a:pt x="100" y="109"/>
                    </a:lnTo>
                    <a:lnTo>
                      <a:pt x="100" y="114"/>
                    </a:lnTo>
                    <a:lnTo>
                      <a:pt x="100" y="114"/>
                    </a:lnTo>
                    <a:lnTo>
                      <a:pt x="100" y="118"/>
                    </a:lnTo>
                    <a:lnTo>
                      <a:pt x="100" y="118"/>
                    </a:lnTo>
                    <a:lnTo>
                      <a:pt x="100" y="118"/>
                    </a:lnTo>
                    <a:lnTo>
                      <a:pt x="100" y="118"/>
                    </a:lnTo>
                    <a:lnTo>
                      <a:pt x="104" y="118"/>
                    </a:lnTo>
                    <a:lnTo>
                      <a:pt x="104" y="118"/>
                    </a:lnTo>
                    <a:lnTo>
                      <a:pt x="104" y="118"/>
                    </a:lnTo>
                    <a:lnTo>
                      <a:pt x="109" y="123"/>
                    </a:lnTo>
                    <a:lnTo>
                      <a:pt x="109" y="123"/>
                    </a:lnTo>
                    <a:lnTo>
                      <a:pt x="109" y="123"/>
                    </a:lnTo>
                    <a:lnTo>
                      <a:pt x="109" y="123"/>
                    </a:lnTo>
                    <a:lnTo>
                      <a:pt x="113" y="127"/>
                    </a:lnTo>
                    <a:lnTo>
                      <a:pt x="113" y="127"/>
                    </a:lnTo>
                    <a:lnTo>
                      <a:pt x="113" y="127"/>
                    </a:lnTo>
                    <a:lnTo>
                      <a:pt x="113" y="132"/>
                    </a:lnTo>
                    <a:lnTo>
                      <a:pt x="113" y="132"/>
                    </a:lnTo>
                    <a:lnTo>
                      <a:pt x="118" y="141"/>
                    </a:lnTo>
                    <a:lnTo>
                      <a:pt x="118" y="141"/>
                    </a:lnTo>
                    <a:lnTo>
                      <a:pt x="118" y="141"/>
                    </a:lnTo>
                    <a:lnTo>
                      <a:pt x="113" y="141"/>
                    </a:lnTo>
                    <a:lnTo>
                      <a:pt x="113" y="141"/>
                    </a:lnTo>
                    <a:lnTo>
                      <a:pt x="113" y="141"/>
                    </a:lnTo>
                    <a:lnTo>
                      <a:pt x="109" y="141"/>
                    </a:lnTo>
                    <a:lnTo>
                      <a:pt x="109" y="137"/>
                    </a:lnTo>
                    <a:lnTo>
                      <a:pt x="104" y="137"/>
                    </a:lnTo>
                    <a:lnTo>
                      <a:pt x="104" y="141"/>
                    </a:lnTo>
                    <a:lnTo>
                      <a:pt x="100" y="141"/>
                    </a:lnTo>
                    <a:lnTo>
                      <a:pt x="100" y="141"/>
                    </a:lnTo>
                    <a:lnTo>
                      <a:pt x="95" y="141"/>
                    </a:lnTo>
                    <a:lnTo>
                      <a:pt x="95" y="141"/>
                    </a:lnTo>
                    <a:lnTo>
                      <a:pt x="95" y="141"/>
                    </a:lnTo>
                    <a:lnTo>
                      <a:pt x="90" y="137"/>
                    </a:lnTo>
                    <a:lnTo>
                      <a:pt x="86" y="137"/>
                    </a:lnTo>
                    <a:lnTo>
                      <a:pt x="86" y="137"/>
                    </a:lnTo>
                    <a:lnTo>
                      <a:pt x="86" y="132"/>
                    </a:lnTo>
                    <a:lnTo>
                      <a:pt x="81" y="132"/>
                    </a:lnTo>
                    <a:lnTo>
                      <a:pt x="86" y="127"/>
                    </a:lnTo>
                    <a:lnTo>
                      <a:pt x="81" y="127"/>
                    </a:lnTo>
                    <a:lnTo>
                      <a:pt x="81" y="123"/>
                    </a:lnTo>
                    <a:lnTo>
                      <a:pt x="81" y="123"/>
                    </a:lnTo>
                    <a:lnTo>
                      <a:pt x="77" y="114"/>
                    </a:lnTo>
                    <a:lnTo>
                      <a:pt x="77" y="114"/>
                    </a:lnTo>
                    <a:lnTo>
                      <a:pt x="72" y="114"/>
                    </a:lnTo>
                    <a:lnTo>
                      <a:pt x="72" y="114"/>
                    </a:lnTo>
                    <a:lnTo>
                      <a:pt x="72" y="109"/>
                    </a:lnTo>
                    <a:lnTo>
                      <a:pt x="72" y="109"/>
                    </a:lnTo>
                    <a:lnTo>
                      <a:pt x="68" y="109"/>
                    </a:lnTo>
                    <a:lnTo>
                      <a:pt x="68" y="109"/>
                    </a:lnTo>
                    <a:lnTo>
                      <a:pt x="68" y="109"/>
                    </a:lnTo>
                    <a:lnTo>
                      <a:pt x="68" y="109"/>
                    </a:lnTo>
                    <a:lnTo>
                      <a:pt x="68" y="109"/>
                    </a:lnTo>
                    <a:lnTo>
                      <a:pt x="68" y="114"/>
                    </a:lnTo>
                    <a:lnTo>
                      <a:pt x="68" y="114"/>
                    </a:lnTo>
                    <a:lnTo>
                      <a:pt x="63" y="114"/>
                    </a:lnTo>
                    <a:lnTo>
                      <a:pt x="63" y="109"/>
                    </a:lnTo>
                    <a:lnTo>
                      <a:pt x="59" y="109"/>
                    </a:lnTo>
                    <a:lnTo>
                      <a:pt x="59" y="105"/>
                    </a:lnTo>
                    <a:lnTo>
                      <a:pt x="59" y="105"/>
                    </a:lnTo>
                    <a:lnTo>
                      <a:pt x="54" y="100"/>
                    </a:lnTo>
                    <a:lnTo>
                      <a:pt x="54" y="100"/>
                    </a:lnTo>
                    <a:lnTo>
                      <a:pt x="50" y="100"/>
                    </a:lnTo>
                    <a:lnTo>
                      <a:pt x="45" y="100"/>
                    </a:lnTo>
                    <a:lnTo>
                      <a:pt x="45" y="96"/>
                    </a:lnTo>
                    <a:lnTo>
                      <a:pt x="45" y="96"/>
                    </a:lnTo>
                    <a:lnTo>
                      <a:pt x="45" y="96"/>
                    </a:lnTo>
                    <a:lnTo>
                      <a:pt x="45" y="96"/>
                    </a:lnTo>
                    <a:lnTo>
                      <a:pt x="45" y="96"/>
                    </a:lnTo>
                    <a:lnTo>
                      <a:pt x="50" y="96"/>
                    </a:lnTo>
                    <a:lnTo>
                      <a:pt x="50" y="91"/>
                    </a:lnTo>
                    <a:lnTo>
                      <a:pt x="50" y="91"/>
                    </a:lnTo>
                    <a:lnTo>
                      <a:pt x="50" y="87"/>
                    </a:lnTo>
                    <a:lnTo>
                      <a:pt x="50" y="87"/>
                    </a:lnTo>
                    <a:lnTo>
                      <a:pt x="50" y="87"/>
                    </a:lnTo>
                    <a:lnTo>
                      <a:pt x="45" y="82"/>
                    </a:lnTo>
                    <a:lnTo>
                      <a:pt x="45" y="82"/>
                    </a:lnTo>
                    <a:lnTo>
                      <a:pt x="41" y="82"/>
                    </a:lnTo>
                    <a:lnTo>
                      <a:pt x="41" y="82"/>
                    </a:lnTo>
                    <a:lnTo>
                      <a:pt x="41" y="82"/>
                    </a:lnTo>
                    <a:lnTo>
                      <a:pt x="41" y="78"/>
                    </a:lnTo>
                    <a:lnTo>
                      <a:pt x="36" y="78"/>
                    </a:lnTo>
                    <a:lnTo>
                      <a:pt x="36" y="78"/>
                    </a:lnTo>
                    <a:lnTo>
                      <a:pt x="31" y="78"/>
                    </a:lnTo>
                    <a:lnTo>
                      <a:pt x="31" y="78"/>
                    </a:lnTo>
                    <a:lnTo>
                      <a:pt x="31" y="73"/>
                    </a:lnTo>
                    <a:lnTo>
                      <a:pt x="27" y="73"/>
                    </a:lnTo>
                    <a:lnTo>
                      <a:pt x="27" y="68"/>
                    </a:lnTo>
                    <a:lnTo>
                      <a:pt x="27" y="68"/>
                    </a:lnTo>
                    <a:lnTo>
                      <a:pt x="27" y="68"/>
                    </a:lnTo>
                    <a:lnTo>
                      <a:pt x="22" y="68"/>
                    </a:lnTo>
                    <a:lnTo>
                      <a:pt x="22" y="68"/>
                    </a:lnTo>
                    <a:lnTo>
                      <a:pt x="18" y="68"/>
                    </a:lnTo>
                    <a:lnTo>
                      <a:pt x="18" y="68"/>
                    </a:lnTo>
                    <a:lnTo>
                      <a:pt x="18" y="68"/>
                    </a:lnTo>
                    <a:lnTo>
                      <a:pt x="13" y="64"/>
                    </a:lnTo>
                    <a:lnTo>
                      <a:pt x="13" y="64"/>
                    </a:lnTo>
                    <a:lnTo>
                      <a:pt x="9" y="64"/>
                    </a:lnTo>
                    <a:lnTo>
                      <a:pt x="9" y="64"/>
                    </a:lnTo>
                    <a:lnTo>
                      <a:pt x="4" y="59"/>
                    </a:lnTo>
                    <a:lnTo>
                      <a:pt x="4" y="59"/>
                    </a:lnTo>
                    <a:lnTo>
                      <a:pt x="4" y="59"/>
                    </a:lnTo>
                    <a:lnTo>
                      <a:pt x="0" y="55"/>
                    </a:lnTo>
                    <a:lnTo>
                      <a:pt x="0" y="55"/>
                    </a:lnTo>
                    <a:lnTo>
                      <a:pt x="4" y="50"/>
                    </a:lnTo>
                    <a:lnTo>
                      <a:pt x="4" y="50"/>
                    </a:lnTo>
                    <a:lnTo>
                      <a:pt x="4" y="50"/>
                    </a:lnTo>
                    <a:lnTo>
                      <a:pt x="4" y="46"/>
                    </a:lnTo>
                    <a:lnTo>
                      <a:pt x="4" y="46"/>
                    </a:lnTo>
                    <a:lnTo>
                      <a:pt x="9" y="50"/>
                    </a:lnTo>
                    <a:lnTo>
                      <a:pt x="9" y="50"/>
                    </a:lnTo>
                    <a:lnTo>
                      <a:pt x="9" y="50"/>
                    </a:lnTo>
                    <a:lnTo>
                      <a:pt x="9" y="50"/>
                    </a:lnTo>
                    <a:lnTo>
                      <a:pt x="13" y="50"/>
                    </a:lnTo>
                    <a:lnTo>
                      <a:pt x="13" y="50"/>
                    </a:lnTo>
                    <a:lnTo>
                      <a:pt x="13" y="50"/>
                    </a:lnTo>
                    <a:lnTo>
                      <a:pt x="13" y="50"/>
                    </a:lnTo>
                    <a:lnTo>
                      <a:pt x="18" y="46"/>
                    </a:lnTo>
                    <a:lnTo>
                      <a:pt x="18" y="46"/>
                    </a:lnTo>
                    <a:lnTo>
                      <a:pt x="18" y="46"/>
                    </a:lnTo>
                    <a:lnTo>
                      <a:pt x="18" y="37"/>
                    </a:lnTo>
                    <a:lnTo>
                      <a:pt x="18" y="32"/>
                    </a:lnTo>
                    <a:lnTo>
                      <a:pt x="13" y="32"/>
                    </a:lnTo>
                    <a:lnTo>
                      <a:pt x="13" y="32"/>
                    </a:lnTo>
                    <a:lnTo>
                      <a:pt x="13" y="32"/>
                    </a:lnTo>
                    <a:lnTo>
                      <a:pt x="13" y="32"/>
                    </a:lnTo>
                    <a:lnTo>
                      <a:pt x="9" y="32"/>
                    </a:lnTo>
                    <a:lnTo>
                      <a:pt x="9" y="32"/>
                    </a:lnTo>
                    <a:lnTo>
                      <a:pt x="4" y="32"/>
                    </a:lnTo>
                    <a:lnTo>
                      <a:pt x="4" y="32"/>
                    </a:lnTo>
                    <a:lnTo>
                      <a:pt x="0" y="28"/>
                    </a:lnTo>
                    <a:lnTo>
                      <a:pt x="0" y="23"/>
                    </a:lnTo>
                    <a:lnTo>
                      <a:pt x="0" y="23"/>
                    </a:lnTo>
                    <a:lnTo>
                      <a:pt x="0" y="23"/>
                    </a:lnTo>
                    <a:lnTo>
                      <a:pt x="0" y="19"/>
                    </a:lnTo>
                    <a:lnTo>
                      <a:pt x="0" y="1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7" name="Freeform 35"/>
              <p:cNvSpPr>
                <a:spLocks/>
              </p:cNvSpPr>
              <p:nvPr/>
            </p:nvSpPr>
            <p:spPr bwMode="auto">
              <a:xfrm>
                <a:off x="2620963" y="2830513"/>
                <a:ext cx="115888" cy="187325"/>
              </a:xfrm>
              <a:custGeom>
                <a:avLst/>
                <a:gdLst>
                  <a:gd name="T0" fmla="*/ 55 w 73"/>
                  <a:gd name="T1" fmla="*/ 9 h 118"/>
                  <a:gd name="T2" fmla="*/ 59 w 73"/>
                  <a:gd name="T3" fmla="*/ 9 h 118"/>
                  <a:gd name="T4" fmla="*/ 59 w 73"/>
                  <a:gd name="T5" fmla="*/ 14 h 118"/>
                  <a:gd name="T6" fmla="*/ 55 w 73"/>
                  <a:gd name="T7" fmla="*/ 18 h 118"/>
                  <a:gd name="T8" fmla="*/ 55 w 73"/>
                  <a:gd name="T9" fmla="*/ 18 h 118"/>
                  <a:gd name="T10" fmla="*/ 55 w 73"/>
                  <a:gd name="T11" fmla="*/ 23 h 118"/>
                  <a:gd name="T12" fmla="*/ 59 w 73"/>
                  <a:gd name="T13" fmla="*/ 27 h 118"/>
                  <a:gd name="T14" fmla="*/ 64 w 73"/>
                  <a:gd name="T15" fmla="*/ 32 h 118"/>
                  <a:gd name="T16" fmla="*/ 68 w 73"/>
                  <a:gd name="T17" fmla="*/ 32 h 118"/>
                  <a:gd name="T18" fmla="*/ 73 w 73"/>
                  <a:gd name="T19" fmla="*/ 36 h 118"/>
                  <a:gd name="T20" fmla="*/ 73 w 73"/>
                  <a:gd name="T21" fmla="*/ 41 h 118"/>
                  <a:gd name="T22" fmla="*/ 68 w 73"/>
                  <a:gd name="T23" fmla="*/ 45 h 118"/>
                  <a:gd name="T24" fmla="*/ 59 w 73"/>
                  <a:gd name="T25" fmla="*/ 45 h 118"/>
                  <a:gd name="T26" fmla="*/ 59 w 73"/>
                  <a:gd name="T27" fmla="*/ 54 h 118"/>
                  <a:gd name="T28" fmla="*/ 59 w 73"/>
                  <a:gd name="T29" fmla="*/ 63 h 118"/>
                  <a:gd name="T30" fmla="*/ 59 w 73"/>
                  <a:gd name="T31" fmla="*/ 68 h 118"/>
                  <a:gd name="T32" fmla="*/ 59 w 73"/>
                  <a:gd name="T33" fmla="*/ 77 h 118"/>
                  <a:gd name="T34" fmla="*/ 59 w 73"/>
                  <a:gd name="T35" fmla="*/ 91 h 118"/>
                  <a:gd name="T36" fmla="*/ 59 w 73"/>
                  <a:gd name="T37" fmla="*/ 95 h 118"/>
                  <a:gd name="T38" fmla="*/ 50 w 73"/>
                  <a:gd name="T39" fmla="*/ 100 h 118"/>
                  <a:gd name="T40" fmla="*/ 46 w 73"/>
                  <a:gd name="T41" fmla="*/ 104 h 118"/>
                  <a:gd name="T42" fmla="*/ 41 w 73"/>
                  <a:gd name="T43" fmla="*/ 109 h 118"/>
                  <a:gd name="T44" fmla="*/ 37 w 73"/>
                  <a:gd name="T45" fmla="*/ 113 h 118"/>
                  <a:gd name="T46" fmla="*/ 32 w 73"/>
                  <a:gd name="T47" fmla="*/ 118 h 118"/>
                  <a:gd name="T48" fmla="*/ 23 w 73"/>
                  <a:gd name="T49" fmla="*/ 113 h 118"/>
                  <a:gd name="T50" fmla="*/ 18 w 73"/>
                  <a:gd name="T51" fmla="*/ 113 h 118"/>
                  <a:gd name="T52" fmla="*/ 14 w 73"/>
                  <a:gd name="T53" fmla="*/ 113 h 118"/>
                  <a:gd name="T54" fmla="*/ 9 w 73"/>
                  <a:gd name="T55" fmla="*/ 113 h 118"/>
                  <a:gd name="T56" fmla="*/ 5 w 73"/>
                  <a:gd name="T57" fmla="*/ 113 h 118"/>
                  <a:gd name="T58" fmla="*/ 5 w 73"/>
                  <a:gd name="T59" fmla="*/ 109 h 118"/>
                  <a:gd name="T60" fmla="*/ 5 w 73"/>
                  <a:gd name="T61" fmla="*/ 100 h 118"/>
                  <a:gd name="T62" fmla="*/ 0 w 73"/>
                  <a:gd name="T63" fmla="*/ 95 h 118"/>
                  <a:gd name="T64" fmla="*/ 0 w 73"/>
                  <a:gd name="T65" fmla="*/ 91 h 118"/>
                  <a:gd name="T66" fmla="*/ 0 w 73"/>
                  <a:gd name="T67" fmla="*/ 86 h 118"/>
                  <a:gd name="T68" fmla="*/ 5 w 73"/>
                  <a:gd name="T69" fmla="*/ 77 h 118"/>
                  <a:gd name="T70" fmla="*/ 9 w 73"/>
                  <a:gd name="T71" fmla="*/ 73 h 118"/>
                  <a:gd name="T72" fmla="*/ 18 w 73"/>
                  <a:gd name="T73" fmla="*/ 68 h 118"/>
                  <a:gd name="T74" fmla="*/ 14 w 73"/>
                  <a:gd name="T75" fmla="*/ 63 h 118"/>
                  <a:gd name="T76" fmla="*/ 9 w 73"/>
                  <a:gd name="T77" fmla="*/ 50 h 118"/>
                  <a:gd name="T78" fmla="*/ 14 w 73"/>
                  <a:gd name="T79" fmla="*/ 45 h 118"/>
                  <a:gd name="T80" fmla="*/ 14 w 73"/>
                  <a:gd name="T81" fmla="*/ 41 h 118"/>
                  <a:gd name="T82" fmla="*/ 14 w 73"/>
                  <a:gd name="T83" fmla="*/ 32 h 118"/>
                  <a:gd name="T84" fmla="*/ 9 w 73"/>
                  <a:gd name="T85" fmla="*/ 27 h 118"/>
                  <a:gd name="T86" fmla="*/ 14 w 73"/>
                  <a:gd name="T87" fmla="*/ 9 h 118"/>
                  <a:gd name="T88" fmla="*/ 18 w 73"/>
                  <a:gd name="T89" fmla="*/ 0 h 118"/>
                  <a:gd name="T90" fmla="*/ 23 w 73"/>
                  <a:gd name="T91" fmla="*/ 5 h 118"/>
                  <a:gd name="T92" fmla="*/ 32 w 73"/>
                  <a:gd name="T93" fmla="*/ 9 h 118"/>
                  <a:gd name="T94" fmla="*/ 37 w 73"/>
                  <a:gd name="T95" fmla="*/ 9 h 118"/>
                  <a:gd name="T96" fmla="*/ 46 w 73"/>
                  <a:gd name="T97" fmla="*/ 5 h 118"/>
                  <a:gd name="T98" fmla="*/ 50 w 73"/>
                  <a:gd name="T99" fmla="*/ 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 h="118">
                    <a:moveTo>
                      <a:pt x="55" y="9"/>
                    </a:moveTo>
                    <a:lnTo>
                      <a:pt x="55" y="9"/>
                    </a:lnTo>
                    <a:lnTo>
                      <a:pt x="55" y="9"/>
                    </a:lnTo>
                    <a:lnTo>
                      <a:pt x="55" y="9"/>
                    </a:lnTo>
                    <a:lnTo>
                      <a:pt x="55" y="9"/>
                    </a:lnTo>
                    <a:lnTo>
                      <a:pt x="59" y="9"/>
                    </a:lnTo>
                    <a:lnTo>
                      <a:pt x="59" y="9"/>
                    </a:lnTo>
                    <a:lnTo>
                      <a:pt x="59" y="9"/>
                    </a:lnTo>
                    <a:lnTo>
                      <a:pt x="59" y="14"/>
                    </a:lnTo>
                    <a:lnTo>
                      <a:pt x="59" y="14"/>
                    </a:lnTo>
                    <a:lnTo>
                      <a:pt x="59" y="18"/>
                    </a:lnTo>
                    <a:lnTo>
                      <a:pt x="55" y="18"/>
                    </a:lnTo>
                    <a:lnTo>
                      <a:pt x="55" y="18"/>
                    </a:lnTo>
                    <a:lnTo>
                      <a:pt x="55" y="18"/>
                    </a:lnTo>
                    <a:lnTo>
                      <a:pt x="55" y="18"/>
                    </a:lnTo>
                    <a:lnTo>
                      <a:pt x="55" y="18"/>
                    </a:lnTo>
                    <a:lnTo>
                      <a:pt x="59" y="23"/>
                    </a:lnTo>
                    <a:lnTo>
                      <a:pt x="55" y="23"/>
                    </a:lnTo>
                    <a:lnTo>
                      <a:pt x="55" y="27"/>
                    </a:lnTo>
                    <a:lnTo>
                      <a:pt x="55" y="27"/>
                    </a:lnTo>
                    <a:lnTo>
                      <a:pt x="59" y="27"/>
                    </a:lnTo>
                    <a:lnTo>
                      <a:pt x="59" y="32"/>
                    </a:lnTo>
                    <a:lnTo>
                      <a:pt x="64" y="32"/>
                    </a:lnTo>
                    <a:lnTo>
                      <a:pt x="64" y="32"/>
                    </a:lnTo>
                    <a:lnTo>
                      <a:pt x="64" y="32"/>
                    </a:lnTo>
                    <a:lnTo>
                      <a:pt x="68" y="32"/>
                    </a:lnTo>
                    <a:lnTo>
                      <a:pt x="68" y="32"/>
                    </a:lnTo>
                    <a:lnTo>
                      <a:pt x="68" y="36"/>
                    </a:lnTo>
                    <a:lnTo>
                      <a:pt x="68" y="36"/>
                    </a:lnTo>
                    <a:lnTo>
                      <a:pt x="73" y="36"/>
                    </a:lnTo>
                    <a:lnTo>
                      <a:pt x="73" y="36"/>
                    </a:lnTo>
                    <a:lnTo>
                      <a:pt x="73" y="36"/>
                    </a:lnTo>
                    <a:lnTo>
                      <a:pt x="73" y="41"/>
                    </a:lnTo>
                    <a:lnTo>
                      <a:pt x="73" y="41"/>
                    </a:lnTo>
                    <a:lnTo>
                      <a:pt x="68" y="45"/>
                    </a:lnTo>
                    <a:lnTo>
                      <a:pt x="68" y="45"/>
                    </a:lnTo>
                    <a:lnTo>
                      <a:pt x="64" y="45"/>
                    </a:lnTo>
                    <a:lnTo>
                      <a:pt x="59" y="45"/>
                    </a:lnTo>
                    <a:lnTo>
                      <a:pt x="59" y="45"/>
                    </a:lnTo>
                    <a:lnTo>
                      <a:pt x="59" y="50"/>
                    </a:lnTo>
                    <a:lnTo>
                      <a:pt x="55" y="50"/>
                    </a:lnTo>
                    <a:lnTo>
                      <a:pt x="59" y="54"/>
                    </a:lnTo>
                    <a:lnTo>
                      <a:pt x="59" y="54"/>
                    </a:lnTo>
                    <a:lnTo>
                      <a:pt x="59" y="59"/>
                    </a:lnTo>
                    <a:lnTo>
                      <a:pt x="59" y="63"/>
                    </a:lnTo>
                    <a:lnTo>
                      <a:pt x="59" y="63"/>
                    </a:lnTo>
                    <a:lnTo>
                      <a:pt x="59" y="63"/>
                    </a:lnTo>
                    <a:lnTo>
                      <a:pt x="59" y="68"/>
                    </a:lnTo>
                    <a:lnTo>
                      <a:pt x="64" y="68"/>
                    </a:lnTo>
                    <a:lnTo>
                      <a:pt x="59" y="68"/>
                    </a:lnTo>
                    <a:lnTo>
                      <a:pt x="59" y="77"/>
                    </a:lnTo>
                    <a:lnTo>
                      <a:pt x="59" y="82"/>
                    </a:lnTo>
                    <a:lnTo>
                      <a:pt x="59" y="82"/>
                    </a:lnTo>
                    <a:lnTo>
                      <a:pt x="59" y="91"/>
                    </a:lnTo>
                    <a:lnTo>
                      <a:pt x="59" y="95"/>
                    </a:lnTo>
                    <a:lnTo>
                      <a:pt x="59" y="95"/>
                    </a:lnTo>
                    <a:lnTo>
                      <a:pt x="59" y="95"/>
                    </a:lnTo>
                    <a:lnTo>
                      <a:pt x="59" y="95"/>
                    </a:lnTo>
                    <a:lnTo>
                      <a:pt x="50" y="95"/>
                    </a:lnTo>
                    <a:lnTo>
                      <a:pt x="50" y="100"/>
                    </a:lnTo>
                    <a:lnTo>
                      <a:pt x="46" y="100"/>
                    </a:lnTo>
                    <a:lnTo>
                      <a:pt x="46" y="100"/>
                    </a:lnTo>
                    <a:lnTo>
                      <a:pt x="46" y="104"/>
                    </a:lnTo>
                    <a:lnTo>
                      <a:pt x="46" y="104"/>
                    </a:lnTo>
                    <a:lnTo>
                      <a:pt x="41" y="109"/>
                    </a:lnTo>
                    <a:lnTo>
                      <a:pt x="41" y="109"/>
                    </a:lnTo>
                    <a:lnTo>
                      <a:pt x="37" y="113"/>
                    </a:lnTo>
                    <a:lnTo>
                      <a:pt x="37" y="113"/>
                    </a:lnTo>
                    <a:lnTo>
                      <a:pt x="37" y="113"/>
                    </a:lnTo>
                    <a:lnTo>
                      <a:pt x="37" y="113"/>
                    </a:lnTo>
                    <a:lnTo>
                      <a:pt x="32" y="113"/>
                    </a:lnTo>
                    <a:lnTo>
                      <a:pt x="32" y="118"/>
                    </a:lnTo>
                    <a:lnTo>
                      <a:pt x="32" y="118"/>
                    </a:lnTo>
                    <a:lnTo>
                      <a:pt x="27" y="113"/>
                    </a:lnTo>
                    <a:lnTo>
                      <a:pt x="23" y="113"/>
                    </a:lnTo>
                    <a:lnTo>
                      <a:pt x="23" y="113"/>
                    </a:lnTo>
                    <a:lnTo>
                      <a:pt x="23" y="113"/>
                    </a:lnTo>
                    <a:lnTo>
                      <a:pt x="18" y="113"/>
                    </a:lnTo>
                    <a:lnTo>
                      <a:pt x="18" y="113"/>
                    </a:lnTo>
                    <a:lnTo>
                      <a:pt x="18" y="113"/>
                    </a:lnTo>
                    <a:lnTo>
                      <a:pt x="14" y="113"/>
                    </a:lnTo>
                    <a:lnTo>
                      <a:pt x="14" y="113"/>
                    </a:lnTo>
                    <a:lnTo>
                      <a:pt x="9" y="113"/>
                    </a:lnTo>
                    <a:lnTo>
                      <a:pt x="9" y="113"/>
                    </a:lnTo>
                    <a:lnTo>
                      <a:pt x="9" y="113"/>
                    </a:lnTo>
                    <a:lnTo>
                      <a:pt x="5" y="113"/>
                    </a:lnTo>
                    <a:lnTo>
                      <a:pt x="5" y="113"/>
                    </a:lnTo>
                    <a:lnTo>
                      <a:pt x="5" y="113"/>
                    </a:lnTo>
                    <a:lnTo>
                      <a:pt x="5" y="113"/>
                    </a:lnTo>
                    <a:lnTo>
                      <a:pt x="5" y="109"/>
                    </a:lnTo>
                    <a:lnTo>
                      <a:pt x="5" y="104"/>
                    </a:lnTo>
                    <a:lnTo>
                      <a:pt x="5" y="104"/>
                    </a:lnTo>
                    <a:lnTo>
                      <a:pt x="5" y="100"/>
                    </a:lnTo>
                    <a:lnTo>
                      <a:pt x="5" y="100"/>
                    </a:lnTo>
                    <a:lnTo>
                      <a:pt x="0" y="95"/>
                    </a:lnTo>
                    <a:lnTo>
                      <a:pt x="0" y="95"/>
                    </a:lnTo>
                    <a:lnTo>
                      <a:pt x="0" y="91"/>
                    </a:lnTo>
                    <a:lnTo>
                      <a:pt x="0" y="91"/>
                    </a:lnTo>
                    <a:lnTo>
                      <a:pt x="0" y="91"/>
                    </a:lnTo>
                    <a:lnTo>
                      <a:pt x="0" y="91"/>
                    </a:lnTo>
                    <a:lnTo>
                      <a:pt x="0" y="86"/>
                    </a:lnTo>
                    <a:lnTo>
                      <a:pt x="0" y="86"/>
                    </a:lnTo>
                    <a:lnTo>
                      <a:pt x="0" y="82"/>
                    </a:lnTo>
                    <a:lnTo>
                      <a:pt x="5" y="77"/>
                    </a:lnTo>
                    <a:lnTo>
                      <a:pt x="5" y="77"/>
                    </a:lnTo>
                    <a:lnTo>
                      <a:pt x="9" y="73"/>
                    </a:lnTo>
                    <a:lnTo>
                      <a:pt x="9" y="73"/>
                    </a:lnTo>
                    <a:lnTo>
                      <a:pt x="9" y="73"/>
                    </a:lnTo>
                    <a:lnTo>
                      <a:pt x="14" y="68"/>
                    </a:lnTo>
                    <a:lnTo>
                      <a:pt x="14" y="73"/>
                    </a:lnTo>
                    <a:lnTo>
                      <a:pt x="18" y="68"/>
                    </a:lnTo>
                    <a:lnTo>
                      <a:pt x="18" y="68"/>
                    </a:lnTo>
                    <a:lnTo>
                      <a:pt x="14" y="63"/>
                    </a:lnTo>
                    <a:lnTo>
                      <a:pt x="14" y="63"/>
                    </a:lnTo>
                    <a:lnTo>
                      <a:pt x="14" y="59"/>
                    </a:lnTo>
                    <a:lnTo>
                      <a:pt x="14" y="54"/>
                    </a:lnTo>
                    <a:lnTo>
                      <a:pt x="9" y="50"/>
                    </a:lnTo>
                    <a:lnTo>
                      <a:pt x="14" y="50"/>
                    </a:lnTo>
                    <a:lnTo>
                      <a:pt x="14" y="50"/>
                    </a:lnTo>
                    <a:lnTo>
                      <a:pt x="14" y="45"/>
                    </a:lnTo>
                    <a:lnTo>
                      <a:pt x="14" y="45"/>
                    </a:lnTo>
                    <a:lnTo>
                      <a:pt x="14" y="41"/>
                    </a:lnTo>
                    <a:lnTo>
                      <a:pt x="14" y="41"/>
                    </a:lnTo>
                    <a:lnTo>
                      <a:pt x="14" y="36"/>
                    </a:lnTo>
                    <a:lnTo>
                      <a:pt x="14" y="32"/>
                    </a:lnTo>
                    <a:lnTo>
                      <a:pt x="14" y="32"/>
                    </a:lnTo>
                    <a:lnTo>
                      <a:pt x="9" y="27"/>
                    </a:lnTo>
                    <a:lnTo>
                      <a:pt x="9" y="27"/>
                    </a:lnTo>
                    <a:lnTo>
                      <a:pt x="9" y="27"/>
                    </a:lnTo>
                    <a:lnTo>
                      <a:pt x="9" y="27"/>
                    </a:lnTo>
                    <a:lnTo>
                      <a:pt x="14" y="18"/>
                    </a:lnTo>
                    <a:lnTo>
                      <a:pt x="14" y="9"/>
                    </a:lnTo>
                    <a:lnTo>
                      <a:pt x="14" y="9"/>
                    </a:lnTo>
                    <a:lnTo>
                      <a:pt x="18" y="9"/>
                    </a:lnTo>
                    <a:lnTo>
                      <a:pt x="18" y="0"/>
                    </a:lnTo>
                    <a:lnTo>
                      <a:pt x="23" y="0"/>
                    </a:lnTo>
                    <a:lnTo>
                      <a:pt x="23" y="5"/>
                    </a:lnTo>
                    <a:lnTo>
                      <a:pt x="23" y="5"/>
                    </a:lnTo>
                    <a:lnTo>
                      <a:pt x="27" y="5"/>
                    </a:lnTo>
                    <a:lnTo>
                      <a:pt x="32" y="9"/>
                    </a:lnTo>
                    <a:lnTo>
                      <a:pt x="32" y="9"/>
                    </a:lnTo>
                    <a:lnTo>
                      <a:pt x="32" y="9"/>
                    </a:lnTo>
                    <a:lnTo>
                      <a:pt x="37" y="9"/>
                    </a:lnTo>
                    <a:lnTo>
                      <a:pt x="37" y="9"/>
                    </a:lnTo>
                    <a:lnTo>
                      <a:pt x="41" y="9"/>
                    </a:lnTo>
                    <a:lnTo>
                      <a:pt x="41" y="5"/>
                    </a:lnTo>
                    <a:lnTo>
                      <a:pt x="46" y="5"/>
                    </a:lnTo>
                    <a:lnTo>
                      <a:pt x="46" y="9"/>
                    </a:lnTo>
                    <a:lnTo>
                      <a:pt x="50" y="9"/>
                    </a:lnTo>
                    <a:lnTo>
                      <a:pt x="50" y="9"/>
                    </a:lnTo>
                    <a:lnTo>
                      <a:pt x="50" y="9"/>
                    </a:lnTo>
                    <a:lnTo>
                      <a:pt x="55" y="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8" name="Freeform 36"/>
              <p:cNvSpPr>
                <a:spLocks/>
              </p:cNvSpPr>
              <p:nvPr/>
            </p:nvSpPr>
            <p:spPr bwMode="auto">
              <a:xfrm>
                <a:off x="2541588" y="2779713"/>
                <a:ext cx="115888" cy="144462"/>
              </a:xfrm>
              <a:custGeom>
                <a:avLst/>
                <a:gdLst>
                  <a:gd name="T0" fmla="*/ 0 w 73"/>
                  <a:gd name="T1" fmla="*/ 91 h 91"/>
                  <a:gd name="T2" fmla="*/ 0 w 73"/>
                  <a:gd name="T3" fmla="*/ 86 h 91"/>
                  <a:gd name="T4" fmla="*/ 18 w 73"/>
                  <a:gd name="T5" fmla="*/ 82 h 91"/>
                  <a:gd name="T6" fmla="*/ 23 w 73"/>
                  <a:gd name="T7" fmla="*/ 77 h 91"/>
                  <a:gd name="T8" fmla="*/ 32 w 73"/>
                  <a:gd name="T9" fmla="*/ 64 h 91"/>
                  <a:gd name="T10" fmla="*/ 37 w 73"/>
                  <a:gd name="T11" fmla="*/ 64 h 91"/>
                  <a:gd name="T12" fmla="*/ 37 w 73"/>
                  <a:gd name="T13" fmla="*/ 64 h 91"/>
                  <a:gd name="T14" fmla="*/ 41 w 73"/>
                  <a:gd name="T15" fmla="*/ 59 h 91"/>
                  <a:gd name="T16" fmla="*/ 41 w 73"/>
                  <a:gd name="T17" fmla="*/ 55 h 91"/>
                  <a:gd name="T18" fmla="*/ 41 w 73"/>
                  <a:gd name="T19" fmla="*/ 50 h 91"/>
                  <a:gd name="T20" fmla="*/ 37 w 73"/>
                  <a:gd name="T21" fmla="*/ 41 h 91"/>
                  <a:gd name="T22" fmla="*/ 41 w 73"/>
                  <a:gd name="T23" fmla="*/ 37 h 91"/>
                  <a:gd name="T24" fmla="*/ 41 w 73"/>
                  <a:gd name="T25" fmla="*/ 37 h 91"/>
                  <a:gd name="T26" fmla="*/ 41 w 73"/>
                  <a:gd name="T27" fmla="*/ 37 h 91"/>
                  <a:gd name="T28" fmla="*/ 41 w 73"/>
                  <a:gd name="T29" fmla="*/ 27 h 91"/>
                  <a:gd name="T30" fmla="*/ 41 w 73"/>
                  <a:gd name="T31" fmla="*/ 23 h 91"/>
                  <a:gd name="T32" fmla="*/ 41 w 73"/>
                  <a:gd name="T33" fmla="*/ 18 h 91"/>
                  <a:gd name="T34" fmla="*/ 41 w 73"/>
                  <a:gd name="T35" fmla="*/ 14 h 91"/>
                  <a:gd name="T36" fmla="*/ 37 w 73"/>
                  <a:gd name="T37" fmla="*/ 9 h 91"/>
                  <a:gd name="T38" fmla="*/ 32 w 73"/>
                  <a:gd name="T39" fmla="*/ 0 h 91"/>
                  <a:gd name="T40" fmla="*/ 41 w 73"/>
                  <a:gd name="T41" fmla="*/ 0 h 91"/>
                  <a:gd name="T42" fmla="*/ 46 w 73"/>
                  <a:gd name="T43" fmla="*/ 5 h 91"/>
                  <a:gd name="T44" fmla="*/ 46 w 73"/>
                  <a:gd name="T45" fmla="*/ 9 h 91"/>
                  <a:gd name="T46" fmla="*/ 50 w 73"/>
                  <a:gd name="T47" fmla="*/ 14 h 91"/>
                  <a:gd name="T48" fmla="*/ 55 w 73"/>
                  <a:gd name="T49" fmla="*/ 14 h 91"/>
                  <a:gd name="T50" fmla="*/ 55 w 73"/>
                  <a:gd name="T51" fmla="*/ 9 h 91"/>
                  <a:gd name="T52" fmla="*/ 55 w 73"/>
                  <a:gd name="T53" fmla="*/ 9 h 91"/>
                  <a:gd name="T54" fmla="*/ 59 w 73"/>
                  <a:gd name="T55" fmla="*/ 9 h 91"/>
                  <a:gd name="T56" fmla="*/ 59 w 73"/>
                  <a:gd name="T57" fmla="*/ 14 h 91"/>
                  <a:gd name="T58" fmla="*/ 64 w 73"/>
                  <a:gd name="T59" fmla="*/ 14 h 91"/>
                  <a:gd name="T60" fmla="*/ 68 w 73"/>
                  <a:gd name="T61" fmla="*/ 23 h 91"/>
                  <a:gd name="T62" fmla="*/ 68 w 73"/>
                  <a:gd name="T63" fmla="*/ 27 h 91"/>
                  <a:gd name="T64" fmla="*/ 68 w 73"/>
                  <a:gd name="T65" fmla="*/ 32 h 91"/>
                  <a:gd name="T66" fmla="*/ 64 w 73"/>
                  <a:gd name="T67" fmla="*/ 41 h 91"/>
                  <a:gd name="T68" fmla="*/ 64 w 73"/>
                  <a:gd name="T69" fmla="*/ 50 h 91"/>
                  <a:gd name="T70" fmla="*/ 59 w 73"/>
                  <a:gd name="T71" fmla="*/ 59 h 91"/>
                  <a:gd name="T72" fmla="*/ 59 w 73"/>
                  <a:gd name="T73" fmla="*/ 59 h 91"/>
                  <a:gd name="T74" fmla="*/ 64 w 73"/>
                  <a:gd name="T75" fmla="*/ 64 h 91"/>
                  <a:gd name="T76" fmla="*/ 64 w 73"/>
                  <a:gd name="T77" fmla="*/ 73 h 91"/>
                  <a:gd name="T78" fmla="*/ 64 w 73"/>
                  <a:gd name="T79" fmla="*/ 77 h 91"/>
                  <a:gd name="T80" fmla="*/ 64 w 73"/>
                  <a:gd name="T81" fmla="*/ 82 h 91"/>
                  <a:gd name="T82" fmla="*/ 59 w 73"/>
                  <a:gd name="T83" fmla="*/ 82 h 91"/>
                  <a:gd name="T84" fmla="*/ 46 w 73"/>
                  <a:gd name="T85" fmla="*/ 86 h 91"/>
                  <a:gd name="T86" fmla="*/ 46 w 73"/>
                  <a:gd name="T87" fmla="*/ 86 h 91"/>
                  <a:gd name="T88" fmla="*/ 41 w 73"/>
                  <a:gd name="T89" fmla="*/ 86 h 91"/>
                  <a:gd name="T90" fmla="*/ 23 w 73"/>
                  <a:gd name="T91" fmla="*/ 86 h 91"/>
                  <a:gd name="T92" fmla="*/ 0 w 73"/>
                  <a:gd name="T9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3" h="91">
                    <a:moveTo>
                      <a:pt x="0" y="91"/>
                    </a:moveTo>
                    <a:lnTo>
                      <a:pt x="0" y="91"/>
                    </a:lnTo>
                    <a:lnTo>
                      <a:pt x="0" y="91"/>
                    </a:lnTo>
                    <a:lnTo>
                      <a:pt x="0" y="86"/>
                    </a:lnTo>
                    <a:lnTo>
                      <a:pt x="0" y="86"/>
                    </a:lnTo>
                    <a:lnTo>
                      <a:pt x="18" y="82"/>
                    </a:lnTo>
                    <a:lnTo>
                      <a:pt x="18" y="77"/>
                    </a:lnTo>
                    <a:lnTo>
                      <a:pt x="23" y="77"/>
                    </a:lnTo>
                    <a:lnTo>
                      <a:pt x="32" y="68"/>
                    </a:lnTo>
                    <a:lnTo>
                      <a:pt x="32" y="64"/>
                    </a:lnTo>
                    <a:lnTo>
                      <a:pt x="32" y="64"/>
                    </a:lnTo>
                    <a:lnTo>
                      <a:pt x="37" y="64"/>
                    </a:lnTo>
                    <a:lnTo>
                      <a:pt x="37" y="64"/>
                    </a:lnTo>
                    <a:lnTo>
                      <a:pt x="37" y="64"/>
                    </a:lnTo>
                    <a:lnTo>
                      <a:pt x="37" y="64"/>
                    </a:lnTo>
                    <a:lnTo>
                      <a:pt x="41" y="59"/>
                    </a:lnTo>
                    <a:lnTo>
                      <a:pt x="41" y="55"/>
                    </a:lnTo>
                    <a:lnTo>
                      <a:pt x="41" y="55"/>
                    </a:lnTo>
                    <a:lnTo>
                      <a:pt x="41" y="50"/>
                    </a:lnTo>
                    <a:lnTo>
                      <a:pt x="41" y="50"/>
                    </a:lnTo>
                    <a:lnTo>
                      <a:pt x="41" y="46"/>
                    </a:lnTo>
                    <a:lnTo>
                      <a:pt x="37" y="41"/>
                    </a:lnTo>
                    <a:lnTo>
                      <a:pt x="37" y="41"/>
                    </a:lnTo>
                    <a:lnTo>
                      <a:pt x="41" y="37"/>
                    </a:lnTo>
                    <a:lnTo>
                      <a:pt x="41" y="37"/>
                    </a:lnTo>
                    <a:lnTo>
                      <a:pt x="41" y="37"/>
                    </a:lnTo>
                    <a:lnTo>
                      <a:pt x="41" y="37"/>
                    </a:lnTo>
                    <a:lnTo>
                      <a:pt x="41" y="37"/>
                    </a:lnTo>
                    <a:lnTo>
                      <a:pt x="41" y="32"/>
                    </a:lnTo>
                    <a:lnTo>
                      <a:pt x="41" y="27"/>
                    </a:lnTo>
                    <a:lnTo>
                      <a:pt x="41" y="23"/>
                    </a:lnTo>
                    <a:lnTo>
                      <a:pt x="41" y="23"/>
                    </a:lnTo>
                    <a:lnTo>
                      <a:pt x="41" y="18"/>
                    </a:lnTo>
                    <a:lnTo>
                      <a:pt x="41" y="18"/>
                    </a:lnTo>
                    <a:lnTo>
                      <a:pt x="41" y="14"/>
                    </a:lnTo>
                    <a:lnTo>
                      <a:pt x="41" y="14"/>
                    </a:lnTo>
                    <a:lnTo>
                      <a:pt x="41" y="9"/>
                    </a:lnTo>
                    <a:lnTo>
                      <a:pt x="37" y="9"/>
                    </a:lnTo>
                    <a:lnTo>
                      <a:pt x="32" y="5"/>
                    </a:lnTo>
                    <a:lnTo>
                      <a:pt x="32" y="0"/>
                    </a:lnTo>
                    <a:lnTo>
                      <a:pt x="37" y="0"/>
                    </a:lnTo>
                    <a:lnTo>
                      <a:pt x="41" y="0"/>
                    </a:lnTo>
                    <a:lnTo>
                      <a:pt x="41" y="0"/>
                    </a:lnTo>
                    <a:lnTo>
                      <a:pt x="46" y="5"/>
                    </a:lnTo>
                    <a:lnTo>
                      <a:pt x="46" y="5"/>
                    </a:lnTo>
                    <a:lnTo>
                      <a:pt x="46" y="9"/>
                    </a:lnTo>
                    <a:lnTo>
                      <a:pt x="50" y="9"/>
                    </a:lnTo>
                    <a:lnTo>
                      <a:pt x="50" y="14"/>
                    </a:lnTo>
                    <a:lnTo>
                      <a:pt x="55" y="14"/>
                    </a:lnTo>
                    <a:lnTo>
                      <a:pt x="55" y="14"/>
                    </a:lnTo>
                    <a:lnTo>
                      <a:pt x="55" y="9"/>
                    </a:lnTo>
                    <a:lnTo>
                      <a:pt x="55" y="9"/>
                    </a:lnTo>
                    <a:lnTo>
                      <a:pt x="55" y="9"/>
                    </a:lnTo>
                    <a:lnTo>
                      <a:pt x="55" y="9"/>
                    </a:lnTo>
                    <a:lnTo>
                      <a:pt x="55" y="9"/>
                    </a:lnTo>
                    <a:lnTo>
                      <a:pt x="59" y="9"/>
                    </a:lnTo>
                    <a:lnTo>
                      <a:pt x="59" y="9"/>
                    </a:lnTo>
                    <a:lnTo>
                      <a:pt x="59" y="14"/>
                    </a:lnTo>
                    <a:lnTo>
                      <a:pt x="59" y="14"/>
                    </a:lnTo>
                    <a:lnTo>
                      <a:pt x="64" y="14"/>
                    </a:lnTo>
                    <a:lnTo>
                      <a:pt x="64" y="14"/>
                    </a:lnTo>
                    <a:lnTo>
                      <a:pt x="68" y="23"/>
                    </a:lnTo>
                    <a:lnTo>
                      <a:pt x="68" y="23"/>
                    </a:lnTo>
                    <a:lnTo>
                      <a:pt x="68" y="27"/>
                    </a:lnTo>
                    <a:lnTo>
                      <a:pt x="73" y="27"/>
                    </a:lnTo>
                    <a:lnTo>
                      <a:pt x="68" y="32"/>
                    </a:lnTo>
                    <a:lnTo>
                      <a:pt x="68" y="41"/>
                    </a:lnTo>
                    <a:lnTo>
                      <a:pt x="64" y="41"/>
                    </a:lnTo>
                    <a:lnTo>
                      <a:pt x="64" y="41"/>
                    </a:lnTo>
                    <a:lnTo>
                      <a:pt x="64" y="50"/>
                    </a:lnTo>
                    <a:lnTo>
                      <a:pt x="59" y="59"/>
                    </a:lnTo>
                    <a:lnTo>
                      <a:pt x="59" y="59"/>
                    </a:lnTo>
                    <a:lnTo>
                      <a:pt x="59" y="59"/>
                    </a:lnTo>
                    <a:lnTo>
                      <a:pt x="59" y="59"/>
                    </a:lnTo>
                    <a:lnTo>
                      <a:pt x="64" y="64"/>
                    </a:lnTo>
                    <a:lnTo>
                      <a:pt x="64" y="64"/>
                    </a:lnTo>
                    <a:lnTo>
                      <a:pt x="64" y="68"/>
                    </a:lnTo>
                    <a:lnTo>
                      <a:pt x="64" y="73"/>
                    </a:lnTo>
                    <a:lnTo>
                      <a:pt x="64" y="73"/>
                    </a:lnTo>
                    <a:lnTo>
                      <a:pt x="64" y="77"/>
                    </a:lnTo>
                    <a:lnTo>
                      <a:pt x="64" y="77"/>
                    </a:lnTo>
                    <a:lnTo>
                      <a:pt x="64" y="82"/>
                    </a:lnTo>
                    <a:lnTo>
                      <a:pt x="64" y="82"/>
                    </a:lnTo>
                    <a:lnTo>
                      <a:pt x="59" y="82"/>
                    </a:lnTo>
                    <a:lnTo>
                      <a:pt x="55" y="82"/>
                    </a:lnTo>
                    <a:lnTo>
                      <a:pt x="46" y="86"/>
                    </a:lnTo>
                    <a:lnTo>
                      <a:pt x="46" y="86"/>
                    </a:lnTo>
                    <a:lnTo>
                      <a:pt x="46" y="86"/>
                    </a:lnTo>
                    <a:lnTo>
                      <a:pt x="41" y="86"/>
                    </a:lnTo>
                    <a:lnTo>
                      <a:pt x="41" y="86"/>
                    </a:lnTo>
                    <a:lnTo>
                      <a:pt x="28" y="86"/>
                    </a:lnTo>
                    <a:lnTo>
                      <a:pt x="23" y="86"/>
                    </a:lnTo>
                    <a:lnTo>
                      <a:pt x="5" y="91"/>
                    </a:lnTo>
                    <a:lnTo>
                      <a:pt x="0" y="91"/>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9" name="Freeform 37"/>
              <p:cNvSpPr>
                <a:spLocks/>
              </p:cNvSpPr>
              <p:nvPr/>
            </p:nvSpPr>
            <p:spPr bwMode="auto">
              <a:xfrm>
                <a:off x="2663826" y="2651125"/>
                <a:ext cx="115888" cy="179387"/>
              </a:xfrm>
              <a:custGeom>
                <a:avLst/>
                <a:gdLst>
                  <a:gd name="T0" fmla="*/ 68 w 73"/>
                  <a:gd name="T1" fmla="*/ 54 h 113"/>
                  <a:gd name="T2" fmla="*/ 68 w 73"/>
                  <a:gd name="T3" fmla="*/ 63 h 113"/>
                  <a:gd name="T4" fmla="*/ 73 w 73"/>
                  <a:gd name="T5" fmla="*/ 68 h 113"/>
                  <a:gd name="T6" fmla="*/ 73 w 73"/>
                  <a:gd name="T7" fmla="*/ 72 h 113"/>
                  <a:gd name="T8" fmla="*/ 68 w 73"/>
                  <a:gd name="T9" fmla="*/ 86 h 113"/>
                  <a:gd name="T10" fmla="*/ 68 w 73"/>
                  <a:gd name="T11" fmla="*/ 90 h 113"/>
                  <a:gd name="T12" fmla="*/ 68 w 73"/>
                  <a:gd name="T13" fmla="*/ 95 h 113"/>
                  <a:gd name="T14" fmla="*/ 64 w 73"/>
                  <a:gd name="T15" fmla="*/ 99 h 113"/>
                  <a:gd name="T16" fmla="*/ 64 w 73"/>
                  <a:gd name="T17" fmla="*/ 99 h 113"/>
                  <a:gd name="T18" fmla="*/ 50 w 73"/>
                  <a:gd name="T19" fmla="*/ 104 h 113"/>
                  <a:gd name="T20" fmla="*/ 37 w 73"/>
                  <a:gd name="T21" fmla="*/ 99 h 113"/>
                  <a:gd name="T22" fmla="*/ 37 w 73"/>
                  <a:gd name="T23" fmla="*/ 104 h 113"/>
                  <a:gd name="T24" fmla="*/ 37 w 73"/>
                  <a:gd name="T25" fmla="*/ 108 h 113"/>
                  <a:gd name="T26" fmla="*/ 32 w 73"/>
                  <a:gd name="T27" fmla="*/ 108 h 113"/>
                  <a:gd name="T28" fmla="*/ 23 w 73"/>
                  <a:gd name="T29" fmla="*/ 113 h 113"/>
                  <a:gd name="T30" fmla="*/ 23 w 73"/>
                  <a:gd name="T31" fmla="*/ 108 h 113"/>
                  <a:gd name="T32" fmla="*/ 19 w 73"/>
                  <a:gd name="T33" fmla="*/ 104 h 113"/>
                  <a:gd name="T34" fmla="*/ 19 w 73"/>
                  <a:gd name="T35" fmla="*/ 104 h 113"/>
                  <a:gd name="T36" fmla="*/ 14 w 73"/>
                  <a:gd name="T37" fmla="*/ 99 h 113"/>
                  <a:gd name="T38" fmla="*/ 14 w 73"/>
                  <a:gd name="T39" fmla="*/ 99 h 113"/>
                  <a:gd name="T40" fmla="*/ 10 w 73"/>
                  <a:gd name="T41" fmla="*/ 99 h 113"/>
                  <a:gd name="T42" fmla="*/ 10 w 73"/>
                  <a:gd name="T43" fmla="*/ 99 h 113"/>
                  <a:gd name="T44" fmla="*/ 10 w 73"/>
                  <a:gd name="T45" fmla="*/ 95 h 113"/>
                  <a:gd name="T46" fmla="*/ 10 w 73"/>
                  <a:gd name="T47" fmla="*/ 90 h 113"/>
                  <a:gd name="T48" fmla="*/ 5 w 73"/>
                  <a:gd name="T49" fmla="*/ 81 h 113"/>
                  <a:gd name="T50" fmla="*/ 10 w 73"/>
                  <a:gd name="T51" fmla="*/ 68 h 113"/>
                  <a:gd name="T52" fmla="*/ 10 w 73"/>
                  <a:gd name="T53" fmla="*/ 63 h 113"/>
                  <a:gd name="T54" fmla="*/ 10 w 73"/>
                  <a:gd name="T55" fmla="*/ 59 h 113"/>
                  <a:gd name="T56" fmla="*/ 10 w 73"/>
                  <a:gd name="T57" fmla="*/ 49 h 113"/>
                  <a:gd name="T58" fmla="*/ 0 w 73"/>
                  <a:gd name="T59" fmla="*/ 40 h 113"/>
                  <a:gd name="T60" fmla="*/ 10 w 73"/>
                  <a:gd name="T61" fmla="*/ 36 h 113"/>
                  <a:gd name="T62" fmla="*/ 14 w 73"/>
                  <a:gd name="T63" fmla="*/ 36 h 113"/>
                  <a:gd name="T64" fmla="*/ 14 w 73"/>
                  <a:gd name="T65" fmla="*/ 36 h 113"/>
                  <a:gd name="T66" fmla="*/ 19 w 73"/>
                  <a:gd name="T67" fmla="*/ 31 h 113"/>
                  <a:gd name="T68" fmla="*/ 19 w 73"/>
                  <a:gd name="T69" fmla="*/ 22 h 113"/>
                  <a:gd name="T70" fmla="*/ 23 w 73"/>
                  <a:gd name="T71" fmla="*/ 22 h 113"/>
                  <a:gd name="T72" fmla="*/ 23 w 73"/>
                  <a:gd name="T73" fmla="*/ 22 h 113"/>
                  <a:gd name="T74" fmla="*/ 23 w 73"/>
                  <a:gd name="T75" fmla="*/ 22 h 113"/>
                  <a:gd name="T76" fmla="*/ 28 w 73"/>
                  <a:gd name="T77" fmla="*/ 22 h 113"/>
                  <a:gd name="T78" fmla="*/ 32 w 73"/>
                  <a:gd name="T79" fmla="*/ 18 h 113"/>
                  <a:gd name="T80" fmla="*/ 37 w 73"/>
                  <a:gd name="T81" fmla="*/ 18 h 113"/>
                  <a:gd name="T82" fmla="*/ 37 w 73"/>
                  <a:gd name="T83" fmla="*/ 18 h 113"/>
                  <a:gd name="T84" fmla="*/ 37 w 73"/>
                  <a:gd name="T85" fmla="*/ 18 h 113"/>
                  <a:gd name="T86" fmla="*/ 37 w 73"/>
                  <a:gd name="T87" fmla="*/ 13 h 113"/>
                  <a:gd name="T88" fmla="*/ 41 w 73"/>
                  <a:gd name="T89" fmla="*/ 13 h 113"/>
                  <a:gd name="T90" fmla="*/ 46 w 73"/>
                  <a:gd name="T91" fmla="*/ 13 h 113"/>
                  <a:gd name="T92" fmla="*/ 46 w 73"/>
                  <a:gd name="T93" fmla="*/ 9 h 113"/>
                  <a:gd name="T94" fmla="*/ 41 w 73"/>
                  <a:gd name="T95" fmla="*/ 4 h 113"/>
                  <a:gd name="T96" fmla="*/ 41 w 73"/>
                  <a:gd name="T97" fmla="*/ 4 h 113"/>
                  <a:gd name="T98" fmla="*/ 41 w 73"/>
                  <a:gd name="T99" fmla="*/ 0 h 113"/>
                  <a:gd name="T100" fmla="*/ 46 w 73"/>
                  <a:gd name="T101" fmla="*/ 0 h 113"/>
                  <a:gd name="T102" fmla="*/ 59 w 73"/>
                  <a:gd name="T103" fmla="*/ 9 h 113"/>
                  <a:gd name="T104" fmla="*/ 59 w 73"/>
                  <a:gd name="T105" fmla="*/ 13 h 113"/>
                  <a:gd name="T106" fmla="*/ 64 w 73"/>
                  <a:gd name="T107" fmla="*/ 18 h 113"/>
                  <a:gd name="T108" fmla="*/ 64 w 73"/>
                  <a:gd name="T109" fmla="*/ 18 h 113"/>
                  <a:gd name="T110" fmla="*/ 68 w 73"/>
                  <a:gd name="T111" fmla="*/ 22 h 113"/>
                  <a:gd name="T112" fmla="*/ 68 w 73"/>
                  <a:gd name="T113" fmla="*/ 31 h 113"/>
                  <a:gd name="T114" fmla="*/ 68 w 73"/>
                  <a:gd name="T115" fmla="*/ 40 h 113"/>
                  <a:gd name="T116" fmla="*/ 68 w 73"/>
                  <a:gd name="T117" fmla="*/ 4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 h="113">
                    <a:moveTo>
                      <a:pt x="68" y="54"/>
                    </a:moveTo>
                    <a:lnTo>
                      <a:pt x="68" y="54"/>
                    </a:lnTo>
                    <a:lnTo>
                      <a:pt x="68" y="59"/>
                    </a:lnTo>
                    <a:lnTo>
                      <a:pt x="68" y="63"/>
                    </a:lnTo>
                    <a:lnTo>
                      <a:pt x="68" y="63"/>
                    </a:lnTo>
                    <a:lnTo>
                      <a:pt x="73" y="68"/>
                    </a:lnTo>
                    <a:lnTo>
                      <a:pt x="73" y="68"/>
                    </a:lnTo>
                    <a:lnTo>
                      <a:pt x="73" y="72"/>
                    </a:lnTo>
                    <a:lnTo>
                      <a:pt x="73" y="81"/>
                    </a:lnTo>
                    <a:lnTo>
                      <a:pt x="68" y="86"/>
                    </a:lnTo>
                    <a:lnTo>
                      <a:pt x="68" y="90"/>
                    </a:lnTo>
                    <a:lnTo>
                      <a:pt x="68" y="90"/>
                    </a:lnTo>
                    <a:lnTo>
                      <a:pt x="68" y="95"/>
                    </a:lnTo>
                    <a:lnTo>
                      <a:pt x="68" y="95"/>
                    </a:lnTo>
                    <a:lnTo>
                      <a:pt x="68" y="95"/>
                    </a:lnTo>
                    <a:lnTo>
                      <a:pt x="64" y="99"/>
                    </a:lnTo>
                    <a:lnTo>
                      <a:pt x="64" y="99"/>
                    </a:lnTo>
                    <a:lnTo>
                      <a:pt x="64" y="99"/>
                    </a:lnTo>
                    <a:lnTo>
                      <a:pt x="59" y="104"/>
                    </a:lnTo>
                    <a:lnTo>
                      <a:pt x="50" y="104"/>
                    </a:lnTo>
                    <a:lnTo>
                      <a:pt x="46" y="104"/>
                    </a:lnTo>
                    <a:lnTo>
                      <a:pt x="37" y="99"/>
                    </a:lnTo>
                    <a:lnTo>
                      <a:pt x="37" y="99"/>
                    </a:lnTo>
                    <a:lnTo>
                      <a:pt x="37" y="104"/>
                    </a:lnTo>
                    <a:lnTo>
                      <a:pt x="37" y="104"/>
                    </a:lnTo>
                    <a:lnTo>
                      <a:pt x="37" y="108"/>
                    </a:lnTo>
                    <a:lnTo>
                      <a:pt x="37" y="108"/>
                    </a:lnTo>
                    <a:lnTo>
                      <a:pt x="32" y="108"/>
                    </a:lnTo>
                    <a:lnTo>
                      <a:pt x="23" y="113"/>
                    </a:lnTo>
                    <a:lnTo>
                      <a:pt x="23" y="113"/>
                    </a:lnTo>
                    <a:lnTo>
                      <a:pt x="23" y="108"/>
                    </a:lnTo>
                    <a:lnTo>
                      <a:pt x="23" y="108"/>
                    </a:lnTo>
                    <a:lnTo>
                      <a:pt x="23" y="108"/>
                    </a:lnTo>
                    <a:lnTo>
                      <a:pt x="19" y="104"/>
                    </a:lnTo>
                    <a:lnTo>
                      <a:pt x="19" y="104"/>
                    </a:lnTo>
                    <a:lnTo>
                      <a:pt x="19" y="104"/>
                    </a:lnTo>
                    <a:lnTo>
                      <a:pt x="19" y="104"/>
                    </a:lnTo>
                    <a:lnTo>
                      <a:pt x="14" y="99"/>
                    </a:lnTo>
                    <a:lnTo>
                      <a:pt x="14" y="99"/>
                    </a:lnTo>
                    <a:lnTo>
                      <a:pt x="14" y="99"/>
                    </a:lnTo>
                    <a:lnTo>
                      <a:pt x="10" y="99"/>
                    </a:lnTo>
                    <a:lnTo>
                      <a:pt x="10" y="99"/>
                    </a:lnTo>
                    <a:lnTo>
                      <a:pt x="10" y="99"/>
                    </a:lnTo>
                    <a:lnTo>
                      <a:pt x="10" y="99"/>
                    </a:lnTo>
                    <a:lnTo>
                      <a:pt x="10" y="95"/>
                    </a:lnTo>
                    <a:lnTo>
                      <a:pt x="10" y="95"/>
                    </a:lnTo>
                    <a:lnTo>
                      <a:pt x="10" y="90"/>
                    </a:lnTo>
                    <a:lnTo>
                      <a:pt x="10" y="90"/>
                    </a:lnTo>
                    <a:lnTo>
                      <a:pt x="5" y="86"/>
                    </a:lnTo>
                    <a:lnTo>
                      <a:pt x="5" y="81"/>
                    </a:lnTo>
                    <a:lnTo>
                      <a:pt x="5" y="81"/>
                    </a:lnTo>
                    <a:lnTo>
                      <a:pt x="10" y="68"/>
                    </a:lnTo>
                    <a:lnTo>
                      <a:pt x="10" y="68"/>
                    </a:lnTo>
                    <a:lnTo>
                      <a:pt x="10" y="63"/>
                    </a:lnTo>
                    <a:lnTo>
                      <a:pt x="10" y="59"/>
                    </a:lnTo>
                    <a:lnTo>
                      <a:pt x="10" y="59"/>
                    </a:lnTo>
                    <a:lnTo>
                      <a:pt x="10" y="54"/>
                    </a:lnTo>
                    <a:lnTo>
                      <a:pt x="10" y="49"/>
                    </a:lnTo>
                    <a:lnTo>
                      <a:pt x="5" y="45"/>
                    </a:lnTo>
                    <a:lnTo>
                      <a:pt x="0" y="40"/>
                    </a:lnTo>
                    <a:lnTo>
                      <a:pt x="5" y="36"/>
                    </a:lnTo>
                    <a:lnTo>
                      <a:pt x="10" y="36"/>
                    </a:lnTo>
                    <a:lnTo>
                      <a:pt x="10" y="36"/>
                    </a:lnTo>
                    <a:lnTo>
                      <a:pt x="14" y="36"/>
                    </a:lnTo>
                    <a:lnTo>
                      <a:pt x="14" y="36"/>
                    </a:lnTo>
                    <a:lnTo>
                      <a:pt x="14" y="36"/>
                    </a:lnTo>
                    <a:lnTo>
                      <a:pt x="14" y="36"/>
                    </a:lnTo>
                    <a:lnTo>
                      <a:pt x="19" y="31"/>
                    </a:lnTo>
                    <a:lnTo>
                      <a:pt x="19" y="31"/>
                    </a:lnTo>
                    <a:lnTo>
                      <a:pt x="19" y="22"/>
                    </a:lnTo>
                    <a:lnTo>
                      <a:pt x="19" y="22"/>
                    </a:lnTo>
                    <a:lnTo>
                      <a:pt x="23" y="22"/>
                    </a:lnTo>
                    <a:lnTo>
                      <a:pt x="23" y="22"/>
                    </a:lnTo>
                    <a:lnTo>
                      <a:pt x="23" y="22"/>
                    </a:lnTo>
                    <a:lnTo>
                      <a:pt x="23" y="22"/>
                    </a:lnTo>
                    <a:lnTo>
                      <a:pt x="23" y="22"/>
                    </a:lnTo>
                    <a:lnTo>
                      <a:pt x="28" y="22"/>
                    </a:lnTo>
                    <a:lnTo>
                      <a:pt x="28" y="22"/>
                    </a:lnTo>
                    <a:lnTo>
                      <a:pt x="32" y="22"/>
                    </a:lnTo>
                    <a:lnTo>
                      <a:pt x="32" y="18"/>
                    </a:lnTo>
                    <a:lnTo>
                      <a:pt x="32" y="18"/>
                    </a:lnTo>
                    <a:lnTo>
                      <a:pt x="37" y="18"/>
                    </a:lnTo>
                    <a:lnTo>
                      <a:pt x="37" y="18"/>
                    </a:lnTo>
                    <a:lnTo>
                      <a:pt x="37" y="18"/>
                    </a:lnTo>
                    <a:lnTo>
                      <a:pt x="37" y="18"/>
                    </a:lnTo>
                    <a:lnTo>
                      <a:pt x="37" y="18"/>
                    </a:lnTo>
                    <a:lnTo>
                      <a:pt x="37" y="13"/>
                    </a:lnTo>
                    <a:lnTo>
                      <a:pt x="37" y="13"/>
                    </a:lnTo>
                    <a:lnTo>
                      <a:pt x="41" y="13"/>
                    </a:lnTo>
                    <a:lnTo>
                      <a:pt x="41" y="13"/>
                    </a:lnTo>
                    <a:lnTo>
                      <a:pt x="41" y="13"/>
                    </a:lnTo>
                    <a:lnTo>
                      <a:pt x="46" y="13"/>
                    </a:lnTo>
                    <a:lnTo>
                      <a:pt x="46" y="13"/>
                    </a:lnTo>
                    <a:lnTo>
                      <a:pt x="46" y="9"/>
                    </a:lnTo>
                    <a:lnTo>
                      <a:pt x="41" y="9"/>
                    </a:lnTo>
                    <a:lnTo>
                      <a:pt x="41" y="4"/>
                    </a:lnTo>
                    <a:lnTo>
                      <a:pt x="41" y="4"/>
                    </a:lnTo>
                    <a:lnTo>
                      <a:pt x="41" y="4"/>
                    </a:lnTo>
                    <a:lnTo>
                      <a:pt x="41" y="4"/>
                    </a:lnTo>
                    <a:lnTo>
                      <a:pt x="41" y="0"/>
                    </a:lnTo>
                    <a:lnTo>
                      <a:pt x="46" y="0"/>
                    </a:lnTo>
                    <a:lnTo>
                      <a:pt x="46" y="0"/>
                    </a:lnTo>
                    <a:lnTo>
                      <a:pt x="55" y="4"/>
                    </a:lnTo>
                    <a:lnTo>
                      <a:pt x="59" y="9"/>
                    </a:lnTo>
                    <a:lnTo>
                      <a:pt x="59" y="13"/>
                    </a:lnTo>
                    <a:lnTo>
                      <a:pt x="59" y="13"/>
                    </a:lnTo>
                    <a:lnTo>
                      <a:pt x="64" y="18"/>
                    </a:lnTo>
                    <a:lnTo>
                      <a:pt x="64" y="18"/>
                    </a:lnTo>
                    <a:lnTo>
                      <a:pt x="64" y="18"/>
                    </a:lnTo>
                    <a:lnTo>
                      <a:pt x="64" y="18"/>
                    </a:lnTo>
                    <a:lnTo>
                      <a:pt x="68" y="18"/>
                    </a:lnTo>
                    <a:lnTo>
                      <a:pt x="68" y="22"/>
                    </a:lnTo>
                    <a:lnTo>
                      <a:pt x="68" y="22"/>
                    </a:lnTo>
                    <a:lnTo>
                      <a:pt x="68" y="31"/>
                    </a:lnTo>
                    <a:lnTo>
                      <a:pt x="73" y="36"/>
                    </a:lnTo>
                    <a:lnTo>
                      <a:pt x="68" y="40"/>
                    </a:lnTo>
                    <a:lnTo>
                      <a:pt x="68" y="45"/>
                    </a:lnTo>
                    <a:lnTo>
                      <a:pt x="68" y="45"/>
                    </a:lnTo>
                    <a:lnTo>
                      <a:pt x="68" y="5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0" name="Freeform 38"/>
              <p:cNvSpPr>
                <a:spLocks/>
              </p:cNvSpPr>
              <p:nvPr/>
            </p:nvSpPr>
            <p:spPr bwMode="auto">
              <a:xfrm>
                <a:off x="2535238" y="2909888"/>
                <a:ext cx="158750" cy="187325"/>
              </a:xfrm>
              <a:custGeom>
                <a:avLst/>
                <a:gdLst>
                  <a:gd name="T0" fmla="*/ 95 w 100"/>
                  <a:gd name="T1" fmla="*/ 86 h 118"/>
                  <a:gd name="T2" fmla="*/ 100 w 100"/>
                  <a:gd name="T3" fmla="*/ 91 h 118"/>
                  <a:gd name="T4" fmla="*/ 95 w 100"/>
                  <a:gd name="T5" fmla="*/ 100 h 118"/>
                  <a:gd name="T6" fmla="*/ 95 w 100"/>
                  <a:gd name="T7" fmla="*/ 100 h 118"/>
                  <a:gd name="T8" fmla="*/ 86 w 100"/>
                  <a:gd name="T9" fmla="*/ 109 h 118"/>
                  <a:gd name="T10" fmla="*/ 77 w 100"/>
                  <a:gd name="T11" fmla="*/ 113 h 118"/>
                  <a:gd name="T12" fmla="*/ 77 w 100"/>
                  <a:gd name="T13" fmla="*/ 118 h 118"/>
                  <a:gd name="T14" fmla="*/ 72 w 100"/>
                  <a:gd name="T15" fmla="*/ 118 h 118"/>
                  <a:gd name="T16" fmla="*/ 63 w 100"/>
                  <a:gd name="T17" fmla="*/ 109 h 118"/>
                  <a:gd name="T18" fmla="*/ 41 w 100"/>
                  <a:gd name="T19" fmla="*/ 100 h 118"/>
                  <a:gd name="T20" fmla="*/ 32 w 100"/>
                  <a:gd name="T21" fmla="*/ 95 h 118"/>
                  <a:gd name="T22" fmla="*/ 32 w 100"/>
                  <a:gd name="T23" fmla="*/ 91 h 118"/>
                  <a:gd name="T24" fmla="*/ 27 w 100"/>
                  <a:gd name="T25" fmla="*/ 91 h 118"/>
                  <a:gd name="T26" fmla="*/ 32 w 100"/>
                  <a:gd name="T27" fmla="*/ 86 h 118"/>
                  <a:gd name="T28" fmla="*/ 32 w 100"/>
                  <a:gd name="T29" fmla="*/ 81 h 118"/>
                  <a:gd name="T30" fmla="*/ 22 w 100"/>
                  <a:gd name="T31" fmla="*/ 72 h 118"/>
                  <a:gd name="T32" fmla="*/ 18 w 100"/>
                  <a:gd name="T33" fmla="*/ 68 h 118"/>
                  <a:gd name="T34" fmla="*/ 9 w 100"/>
                  <a:gd name="T35" fmla="*/ 59 h 118"/>
                  <a:gd name="T36" fmla="*/ 0 w 100"/>
                  <a:gd name="T37" fmla="*/ 59 h 118"/>
                  <a:gd name="T38" fmla="*/ 0 w 100"/>
                  <a:gd name="T39" fmla="*/ 54 h 118"/>
                  <a:gd name="T40" fmla="*/ 0 w 100"/>
                  <a:gd name="T41" fmla="*/ 54 h 118"/>
                  <a:gd name="T42" fmla="*/ 4 w 100"/>
                  <a:gd name="T43" fmla="*/ 50 h 118"/>
                  <a:gd name="T44" fmla="*/ 0 w 100"/>
                  <a:gd name="T45" fmla="*/ 50 h 118"/>
                  <a:gd name="T46" fmla="*/ 4 w 100"/>
                  <a:gd name="T47" fmla="*/ 45 h 118"/>
                  <a:gd name="T48" fmla="*/ 9 w 100"/>
                  <a:gd name="T49" fmla="*/ 41 h 118"/>
                  <a:gd name="T50" fmla="*/ 9 w 100"/>
                  <a:gd name="T51" fmla="*/ 36 h 118"/>
                  <a:gd name="T52" fmla="*/ 4 w 100"/>
                  <a:gd name="T53" fmla="*/ 32 h 118"/>
                  <a:gd name="T54" fmla="*/ 9 w 100"/>
                  <a:gd name="T55" fmla="*/ 27 h 118"/>
                  <a:gd name="T56" fmla="*/ 9 w 100"/>
                  <a:gd name="T57" fmla="*/ 27 h 118"/>
                  <a:gd name="T58" fmla="*/ 13 w 100"/>
                  <a:gd name="T59" fmla="*/ 27 h 118"/>
                  <a:gd name="T60" fmla="*/ 13 w 100"/>
                  <a:gd name="T61" fmla="*/ 23 h 118"/>
                  <a:gd name="T62" fmla="*/ 9 w 100"/>
                  <a:gd name="T63" fmla="*/ 13 h 118"/>
                  <a:gd name="T64" fmla="*/ 4 w 100"/>
                  <a:gd name="T65" fmla="*/ 4 h 118"/>
                  <a:gd name="T66" fmla="*/ 4 w 100"/>
                  <a:gd name="T67" fmla="*/ 9 h 118"/>
                  <a:gd name="T68" fmla="*/ 32 w 100"/>
                  <a:gd name="T69" fmla="*/ 4 h 118"/>
                  <a:gd name="T70" fmla="*/ 50 w 100"/>
                  <a:gd name="T71" fmla="*/ 4 h 118"/>
                  <a:gd name="T72" fmla="*/ 59 w 100"/>
                  <a:gd name="T73" fmla="*/ 0 h 118"/>
                  <a:gd name="T74" fmla="*/ 68 w 100"/>
                  <a:gd name="T75" fmla="*/ 9 h 118"/>
                  <a:gd name="T76" fmla="*/ 72 w 100"/>
                  <a:gd name="T77" fmla="*/ 18 h 118"/>
                  <a:gd name="T78" fmla="*/ 68 w 100"/>
                  <a:gd name="T79" fmla="*/ 18 h 118"/>
                  <a:gd name="T80" fmla="*/ 63 w 100"/>
                  <a:gd name="T81" fmla="*/ 23 h 118"/>
                  <a:gd name="T82" fmla="*/ 54 w 100"/>
                  <a:gd name="T83" fmla="*/ 32 h 118"/>
                  <a:gd name="T84" fmla="*/ 54 w 100"/>
                  <a:gd name="T85" fmla="*/ 41 h 118"/>
                  <a:gd name="T86" fmla="*/ 54 w 100"/>
                  <a:gd name="T87" fmla="*/ 41 h 118"/>
                  <a:gd name="T88" fmla="*/ 59 w 100"/>
                  <a:gd name="T89" fmla="*/ 50 h 118"/>
                  <a:gd name="T90" fmla="*/ 59 w 100"/>
                  <a:gd name="T91" fmla="*/ 54 h 118"/>
                  <a:gd name="T92" fmla="*/ 59 w 100"/>
                  <a:gd name="T93" fmla="*/ 63 h 118"/>
                  <a:gd name="T94" fmla="*/ 63 w 100"/>
                  <a:gd name="T95" fmla="*/ 63 h 118"/>
                  <a:gd name="T96" fmla="*/ 68 w 100"/>
                  <a:gd name="T97" fmla="*/ 63 h 118"/>
                  <a:gd name="T98" fmla="*/ 72 w 100"/>
                  <a:gd name="T99" fmla="*/ 63 h 118"/>
                  <a:gd name="T100" fmla="*/ 77 w 100"/>
                  <a:gd name="T101" fmla="*/ 63 h 118"/>
                  <a:gd name="T102" fmla="*/ 86 w 100"/>
                  <a:gd name="T103" fmla="*/ 68 h 118"/>
                  <a:gd name="T104" fmla="*/ 86 w 100"/>
                  <a:gd name="T105" fmla="*/ 72 h 118"/>
                  <a:gd name="T106" fmla="*/ 91 w 100"/>
                  <a:gd name="T107" fmla="*/ 81 h 118"/>
                  <a:gd name="T108" fmla="*/ 95 w 100"/>
                  <a:gd name="T109" fmla="*/ 8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0" h="118">
                    <a:moveTo>
                      <a:pt x="95" y="86"/>
                    </a:moveTo>
                    <a:lnTo>
                      <a:pt x="95" y="86"/>
                    </a:lnTo>
                    <a:lnTo>
                      <a:pt x="95" y="86"/>
                    </a:lnTo>
                    <a:lnTo>
                      <a:pt x="100" y="86"/>
                    </a:lnTo>
                    <a:lnTo>
                      <a:pt x="100" y="86"/>
                    </a:lnTo>
                    <a:lnTo>
                      <a:pt x="100" y="91"/>
                    </a:lnTo>
                    <a:lnTo>
                      <a:pt x="95" y="95"/>
                    </a:lnTo>
                    <a:lnTo>
                      <a:pt x="95" y="95"/>
                    </a:lnTo>
                    <a:lnTo>
                      <a:pt x="95" y="100"/>
                    </a:lnTo>
                    <a:lnTo>
                      <a:pt x="95" y="100"/>
                    </a:lnTo>
                    <a:lnTo>
                      <a:pt x="95" y="100"/>
                    </a:lnTo>
                    <a:lnTo>
                      <a:pt x="95" y="100"/>
                    </a:lnTo>
                    <a:lnTo>
                      <a:pt x="91" y="104"/>
                    </a:lnTo>
                    <a:lnTo>
                      <a:pt x="86" y="104"/>
                    </a:lnTo>
                    <a:lnTo>
                      <a:pt x="86" y="109"/>
                    </a:lnTo>
                    <a:lnTo>
                      <a:pt x="81" y="109"/>
                    </a:lnTo>
                    <a:lnTo>
                      <a:pt x="77" y="109"/>
                    </a:lnTo>
                    <a:lnTo>
                      <a:pt x="77" y="113"/>
                    </a:lnTo>
                    <a:lnTo>
                      <a:pt x="77" y="113"/>
                    </a:lnTo>
                    <a:lnTo>
                      <a:pt x="77" y="113"/>
                    </a:lnTo>
                    <a:lnTo>
                      <a:pt x="77" y="118"/>
                    </a:lnTo>
                    <a:lnTo>
                      <a:pt x="72" y="118"/>
                    </a:lnTo>
                    <a:lnTo>
                      <a:pt x="72" y="118"/>
                    </a:lnTo>
                    <a:lnTo>
                      <a:pt x="72" y="118"/>
                    </a:lnTo>
                    <a:lnTo>
                      <a:pt x="72" y="113"/>
                    </a:lnTo>
                    <a:lnTo>
                      <a:pt x="72" y="113"/>
                    </a:lnTo>
                    <a:lnTo>
                      <a:pt x="63" y="109"/>
                    </a:lnTo>
                    <a:lnTo>
                      <a:pt x="59" y="109"/>
                    </a:lnTo>
                    <a:lnTo>
                      <a:pt x="45" y="104"/>
                    </a:lnTo>
                    <a:lnTo>
                      <a:pt x="41" y="100"/>
                    </a:lnTo>
                    <a:lnTo>
                      <a:pt x="36" y="100"/>
                    </a:lnTo>
                    <a:lnTo>
                      <a:pt x="36" y="95"/>
                    </a:lnTo>
                    <a:lnTo>
                      <a:pt x="32" y="95"/>
                    </a:lnTo>
                    <a:lnTo>
                      <a:pt x="32" y="95"/>
                    </a:lnTo>
                    <a:lnTo>
                      <a:pt x="32" y="91"/>
                    </a:lnTo>
                    <a:lnTo>
                      <a:pt x="32" y="91"/>
                    </a:lnTo>
                    <a:lnTo>
                      <a:pt x="32" y="91"/>
                    </a:lnTo>
                    <a:lnTo>
                      <a:pt x="32" y="91"/>
                    </a:lnTo>
                    <a:lnTo>
                      <a:pt x="27" y="91"/>
                    </a:lnTo>
                    <a:lnTo>
                      <a:pt x="27" y="86"/>
                    </a:lnTo>
                    <a:lnTo>
                      <a:pt x="27" y="86"/>
                    </a:lnTo>
                    <a:lnTo>
                      <a:pt x="32" y="86"/>
                    </a:lnTo>
                    <a:lnTo>
                      <a:pt x="32" y="86"/>
                    </a:lnTo>
                    <a:lnTo>
                      <a:pt x="36" y="81"/>
                    </a:lnTo>
                    <a:lnTo>
                      <a:pt x="32" y="81"/>
                    </a:lnTo>
                    <a:lnTo>
                      <a:pt x="27" y="77"/>
                    </a:lnTo>
                    <a:lnTo>
                      <a:pt x="27" y="77"/>
                    </a:lnTo>
                    <a:lnTo>
                      <a:pt x="22" y="72"/>
                    </a:lnTo>
                    <a:lnTo>
                      <a:pt x="22" y="72"/>
                    </a:lnTo>
                    <a:lnTo>
                      <a:pt x="18" y="72"/>
                    </a:lnTo>
                    <a:lnTo>
                      <a:pt x="18" y="68"/>
                    </a:lnTo>
                    <a:lnTo>
                      <a:pt x="13" y="68"/>
                    </a:lnTo>
                    <a:lnTo>
                      <a:pt x="9" y="63"/>
                    </a:lnTo>
                    <a:lnTo>
                      <a:pt x="9" y="59"/>
                    </a:lnTo>
                    <a:lnTo>
                      <a:pt x="9" y="59"/>
                    </a:lnTo>
                    <a:lnTo>
                      <a:pt x="4" y="59"/>
                    </a:lnTo>
                    <a:lnTo>
                      <a:pt x="0" y="59"/>
                    </a:lnTo>
                    <a:lnTo>
                      <a:pt x="0" y="59"/>
                    </a:lnTo>
                    <a:lnTo>
                      <a:pt x="0" y="54"/>
                    </a:lnTo>
                    <a:lnTo>
                      <a:pt x="0" y="54"/>
                    </a:lnTo>
                    <a:lnTo>
                      <a:pt x="0" y="54"/>
                    </a:lnTo>
                    <a:lnTo>
                      <a:pt x="0" y="54"/>
                    </a:lnTo>
                    <a:lnTo>
                      <a:pt x="0" y="54"/>
                    </a:lnTo>
                    <a:lnTo>
                      <a:pt x="0" y="54"/>
                    </a:lnTo>
                    <a:lnTo>
                      <a:pt x="0" y="50"/>
                    </a:lnTo>
                    <a:lnTo>
                      <a:pt x="4" y="50"/>
                    </a:lnTo>
                    <a:lnTo>
                      <a:pt x="4" y="50"/>
                    </a:lnTo>
                    <a:lnTo>
                      <a:pt x="4" y="50"/>
                    </a:lnTo>
                    <a:lnTo>
                      <a:pt x="0" y="50"/>
                    </a:lnTo>
                    <a:lnTo>
                      <a:pt x="4" y="45"/>
                    </a:lnTo>
                    <a:lnTo>
                      <a:pt x="4" y="45"/>
                    </a:lnTo>
                    <a:lnTo>
                      <a:pt x="4" y="45"/>
                    </a:lnTo>
                    <a:lnTo>
                      <a:pt x="9" y="45"/>
                    </a:lnTo>
                    <a:lnTo>
                      <a:pt x="9" y="41"/>
                    </a:lnTo>
                    <a:lnTo>
                      <a:pt x="9" y="41"/>
                    </a:lnTo>
                    <a:lnTo>
                      <a:pt x="9" y="41"/>
                    </a:lnTo>
                    <a:lnTo>
                      <a:pt x="9" y="36"/>
                    </a:lnTo>
                    <a:lnTo>
                      <a:pt x="9" y="36"/>
                    </a:lnTo>
                    <a:lnTo>
                      <a:pt x="9" y="36"/>
                    </a:lnTo>
                    <a:lnTo>
                      <a:pt x="4" y="36"/>
                    </a:lnTo>
                    <a:lnTo>
                      <a:pt x="4" y="32"/>
                    </a:lnTo>
                    <a:lnTo>
                      <a:pt x="4" y="32"/>
                    </a:lnTo>
                    <a:lnTo>
                      <a:pt x="4" y="32"/>
                    </a:lnTo>
                    <a:lnTo>
                      <a:pt x="9" y="27"/>
                    </a:lnTo>
                    <a:lnTo>
                      <a:pt x="9" y="27"/>
                    </a:lnTo>
                    <a:lnTo>
                      <a:pt x="9" y="27"/>
                    </a:lnTo>
                    <a:lnTo>
                      <a:pt x="9" y="27"/>
                    </a:lnTo>
                    <a:lnTo>
                      <a:pt x="9" y="27"/>
                    </a:lnTo>
                    <a:lnTo>
                      <a:pt x="9" y="27"/>
                    </a:lnTo>
                    <a:lnTo>
                      <a:pt x="13" y="27"/>
                    </a:lnTo>
                    <a:lnTo>
                      <a:pt x="13" y="23"/>
                    </a:lnTo>
                    <a:lnTo>
                      <a:pt x="13" y="23"/>
                    </a:lnTo>
                    <a:lnTo>
                      <a:pt x="13" y="23"/>
                    </a:lnTo>
                    <a:lnTo>
                      <a:pt x="9" y="18"/>
                    </a:lnTo>
                    <a:lnTo>
                      <a:pt x="9" y="13"/>
                    </a:lnTo>
                    <a:lnTo>
                      <a:pt x="9" y="13"/>
                    </a:lnTo>
                    <a:lnTo>
                      <a:pt x="4" y="13"/>
                    </a:lnTo>
                    <a:lnTo>
                      <a:pt x="4" y="9"/>
                    </a:lnTo>
                    <a:lnTo>
                      <a:pt x="4" y="4"/>
                    </a:lnTo>
                    <a:lnTo>
                      <a:pt x="4" y="4"/>
                    </a:lnTo>
                    <a:lnTo>
                      <a:pt x="4" y="9"/>
                    </a:lnTo>
                    <a:lnTo>
                      <a:pt x="4" y="9"/>
                    </a:lnTo>
                    <a:lnTo>
                      <a:pt x="9" y="9"/>
                    </a:lnTo>
                    <a:lnTo>
                      <a:pt x="27" y="4"/>
                    </a:lnTo>
                    <a:lnTo>
                      <a:pt x="32" y="4"/>
                    </a:lnTo>
                    <a:lnTo>
                      <a:pt x="45" y="4"/>
                    </a:lnTo>
                    <a:lnTo>
                      <a:pt x="45" y="4"/>
                    </a:lnTo>
                    <a:lnTo>
                      <a:pt x="50" y="4"/>
                    </a:lnTo>
                    <a:lnTo>
                      <a:pt x="50" y="4"/>
                    </a:lnTo>
                    <a:lnTo>
                      <a:pt x="50" y="4"/>
                    </a:lnTo>
                    <a:lnTo>
                      <a:pt x="59" y="0"/>
                    </a:lnTo>
                    <a:lnTo>
                      <a:pt x="63" y="0"/>
                    </a:lnTo>
                    <a:lnTo>
                      <a:pt x="68" y="4"/>
                    </a:lnTo>
                    <a:lnTo>
                      <a:pt x="68" y="9"/>
                    </a:lnTo>
                    <a:lnTo>
                      <a:pt x="68" y="13"/>
                    </a:lnTo>
                    <a:lnTo>
                      <a:pt x="68" y="13"/>
                    </a:lnTo>
                    <a:lnTo>
                      <a:pt x="72" y="18"/>
                    </a:lnTo>
                    <a:lnTo>
                      <a:pt x="72" y="18"/>
                    </a:lnTo>
                    <a:lnTo>
                      <a:pt x="68" y="23"/>
                    </a:lnTo>
                    <a:lnTo>
                      <a:pt x="68" y="18"/>
                    </a:lnTo>
                    <a:lnTo>
                      <a:pt x="63" y="23"/>
                    </a:lnTo>
                    <a:lnTo>
                      <a:pt x="63" y="23"/>
                    </a:lnTo>
                    <a:lnTo>
                      <a:pt x="63" y="23"/>
                    </a:lnTo>
                    <a:lnTo>
                      <a:pt x="59" y="27"/>
                    </a:lnTo>
                    <a:lnTo>
                      <a:pt x="59" y="27"/>
                    </a:lnTo>
                    <a:lnTo>
                      <a:pt x="54" y="32"/>
                    </a:lnTo>
                    <a:lnTo>
                      <a:pt x="54" y="36"/>
                    </a:lnTo>
                    <a:lnTo>
                      <a:pt x="54" y="36"/>
                    </a:lnTo>
                    <a:lnTo>
                      <a:pt x="54" y="41"/>
                    </a:lnTo>
                    <a:lnTo>
                      <a:pt x="54" y="41"/>
                    </a:lnTo>
                    <a:lnTo>
                      <a:pt x="54" y="41"/>
                    </a:lnTo>
                    <a:lnTo>
                      <a:pt x="54" y="41"/>
                    </a:lnTo>
                    <a:lnTo>
                      <a:pt x="54" y="45"/>
                    </a:lnTo>
                    <a:lnTo>
                      <a:pt x="54" y="45"/>
                    </a:lnTo>
                    <a:lnTo>
                      <a:pt x="59" y="50"/>
                    </a:lnTo>
                    <a:lnTo>
                      <a:pt x="59" y="50"/>
                    </a:lnTo>
                    <a:lnTo>
                      <a:pt x="59" y="54"/>
                    </a:lnTo>
                    <a:lnTo>
                      <a:pt x="59" y="54"/>
                    </a:lnTo>
                    <a:lnTo>
                      <a:pt x="59" y="59"/>
                    </a:lnTo>
                    <a:lnTo>
                      <a:pt x="59" y="63"/>
                    </a:lnTo>
                    <a:lnTo>
                      <a:pt x="59" y="63"/>
                    </a:lnTo>
                    <a:lnTo>
                      <a:pt x="59" y="63"/>
                    </a:lnTo>
                    <a:lnTo>
                      <a:pt x="59" y="63"/>
                    </a:lnTo>
                    <a:lnTo>
                      <a:pt x="63" y="63"/>
                    </a:lnTo>
                    <a:lnTo>
                      <a:pt x="63" y="63"/>
                    </a:lnTo>
                    <a:lnTo>
                      <a:pt x="63" y="63"/>
                    </a:lnTo>
                    <a:lnTo>
                      <a:pt x="68" y="63"/>
                    </a:lnTo>
                    <a:lnTo>
                      <a:pt x="68" y="63"/>
                    </a:lnTo>
                    <a:lnTo>
                      <a:pt x="72" y="63"/>
                    </a:lnTo>
                    <a:lnTo>
                      <a:pt x="72" y="63"/>
                    </a:lnTo>
                    <a:lnTo>
                      <a:pt x="72" y="63"/>
                    </a:lnTo>
                    <a:lnTo>
                      <a:pt x="77" y="63"/>
                    </a:lnTo>
                    <a:lnTo>
                      <a:pt x="77" y="63"/>
                    </a:lnTo>
                    <a:lnTo>
                      <a:pt x="77" y="63"/>
                    </a:lnTo>
                    <a:lnTo>
                      <a:pt x="81" y="63"/>
                    </a:lnTo>
                    <a:lnTo>
                      <a:pt x="86" y="68"/>
                    </a:lnTo>
                    <a:lnTo>
                      <a:pt x="86" y="68"/>
                    </a:lnTo>
                    <a:lnTo>
                      <a:pt x="86" y="72"/>
                    </a:lnTo>
                    <a:lnTo>
                      <a:pt x="86" y="72"/>
                    </a:lnTo>
                    <a:lnTo>
                      <a:pt x="86" y="72"/>
                    </a:lnTo>
                    <a:lnTo>
                      <a:pt x="91" y="81"/>
                    </a:lnTo>
                    <a:lnTo>
                      <a:pt x="91" y="81"/>
                    </a:lnTo>
                    <a:lnTo>
                      <a:pt x="91" y="81"/>
                    </a:lnTo>
                    <a:lnTo>
                      <a:pt x="95" y="86"/>
                    </a:lnTo>
                    <a:lnTo>
                      <a:pt x="95" y="86"/>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1" name="Freeform 39"/>
              <p:cNvSpPr>
                <a:spLocks/>
              </p:cNvSpPr>
              <p:nvPr/>
            </p:nvSpPr>
            <p:spPr bwMode="auto">
              <a:xfrm>
                <a:off x="3348038" y="2586038"/>
                <a:ext cx="187325" cy="236537"/>
              </a:xfrm>
              <a:custGeom>
                <a:avLst/>
                <a:gdLst>
                  <a:gd name="T0" fmla="*/ 118 w 118"/>
                  <a:gd name="T1" fmla="*/ 45 h 149"/>
                  <a:gd name="T2" fmla="*/ 118 w 118"/>
                  <a:gd name="T3" fmla="*/ 45 h 149"/>
                  <a:gd name="T4" fmla="*/ 118 w 118"/>
                  <a:gd name="T5" fmla="*/ 50 h 149"/>
                  <a:gd name="T6" fmla="*/ 114 w 118"/>
                  <a:gd name="T7" fmla="*/ 50 h 149"/>
                  <a:gd name="T8" fmla="*/ 109 w 118"/>
                  <a:gd name="T9" fmla="*/ 50 h 149"/>
                  <a:gd name="T10" fmla="*/ 96 w 118"/>
                  <a:gd name="T11" fmla="*/ 50 h 149"/>
                  <a:gd name="T12" fmla="*/ 73 w 118"/>
                  <a:gd name="T13" fmla="*/ 72 h 149"/>
                  <a:gd name="T14" fmla="*/ 68 w 118"/>
                  <a:gd name="T15" fmla="*/ 100 h 149"/>
                  <a:gd name="T16" fmla="*/ 68 w 118"/>
                  <a:gd name="T17" fmla="*/ 113 h 149"/>
                  <a:gd name="T18" fmla="*/ 64 w 118"/>
                  <a:gd name="T19" fmla="*/ 118 h 149"/>
                  <a:gd name="T20" fmla="*/ 59 w 118"/>
                  <a:gd name="T21" fmla="*/ 122 h 149"/>
                  <a:gd name="T22" fmla="*/ 50 w 118"/>
                  <a:gd name="T23" fmla="*/ 122 h 149"/>
                  <a:gd name="T24" fmla="*/ 41 w 118"/>
                  <a:gd name="T25" fmla="*/ 122 h 149"/>
                  <a:gd name="T26" fmla="*/ 37 w 118"/>
                  <a:gd name="T27" fmla="*/ 127 h 149"/>
                  <a:gd name="T28" fmla="*/ 23 w 118"/>
                  <a:gd name="T29" fmla="*/ 136 h 149"/>
                  <a:gd name="T30" fmla="*/ 23 w 118"/>
                  <a:gd name="T31" fmla="*/ 140 h 149"/>
                  <a:gd name="T32" fmla="*/ 23 w 118"/>
                  <a:gd name="T33" fmla="*/ 145 h 149"/>
                  <a:gd name="T34" fmla="*/ 19 w 118"/>
                  <a:gd name="T35" fmla="*/ 149 h 149"/>
                  <a:gd name="T36" fmla="*/ 9 w 118"/>
                  <a:gd name="T37" fmla="*/ 149 h 149"/>
                  <a:gd name="T38" fmla="*/ 9 w 118"/>
                  <a:gd name="T39" fmla="*/ 149 h 149"/>
                  <a:gd name="T40" fmla="*/ 0 w 118"/>
                  <a:gd name="T41" fmla="*/ 145 h 149"/>
                  <a:gd name="T42" fmla="*/ 0 w 118"/>
                  <a:gd name="T43" fmla="*/ 140 h 149"/>
                  <a:gd name="T44" fmla="*/ 5 w 118"/>
                  <a:gd name="T45" fmla="*/ 140 h 149"/>
                  <a:gd name="T46" fmla="*/ 9 w 118"/>
                  <a:gd name="T47" fmla="*/ 140 h 149"/>
                  <a:gd name="T48" fmla="*/ 9 w 118"/>
                  <a:gd name="T49" fmla="*/ 136 h 149"/>
                  <a:gd name="T50" fmla="*/ 9 w 118"/>
                  <a:gd name="T51" fmla="*/ 131 h 149"/>
                  <a:gd name="T52" fmla="*/ 9 w 118"/>
                  <a:gd name="T53" fmla="*/ 127 h 149"/>
                  <a:gd name="T54" fmla="*/ 9 w 118"/>
                  <a:gd name="T55" fmla="*/ 118 h 149"/>
                  <a:gd name="T56" fmla="*/ 5 w 118"/>
                  <a:gd name="T57" fmla="*/ 113 h 149"/>
                  <a:gd name="T58" fmla="*/ 9 w 118"/>
                  <a:gd name="T59" fmla="*/ 109 h 149"/>
                  <a:gd name="T60" fmla="*/ 5 w 118"/>
                  <a:gd name="T61" fmla="*/ 100 h 149"/>
                  <a:gd name="T62" fmla="*/ 5 w 118"/>
                  <a:gd name="T63" fmla="*/ 100 h 149"/>
                  <a:gd name="T64" fmla="*/ 9 w 118"/>
                  <a:gd name="T65" fmla="*/ 95 h 149"/>
                  <a:gd name="T66" fmla="*/ 14 w 118"/>
                  <a:gd name="T67" fmla="*/ 90 h 149"/>
                  <a:gd name="T68" fmla="*/ 14 w 118"/>
                  <a:gd name="T69" fmla="*/ 86 h 149"/>
                  <a:gd name="T70" fmla="*/ 23 w 118"/>
                  <a:gd name="T71" fmla="*/ 81 h 149"/>
                  <a:gd name="T72" fmla="*/ 32 w 118"/>
                  <a:gd name="T73" fmla="*/ 72 h 149"/>
                  <a:gd name="T74" fmla="*/ 37 w 118"/>
                  <a:gd name="T75" fmla="*/ 68 h 149"/>
                  <a:gd name="T76" fmla="*/ 32 w 118"/>
                  <a:gd name="T77" fmla="*/ 63 h 149"/>
                  <a:gd name="T78" fmla="*/ 32 w 118"/>
                  <a:gd name="T79" fmla="*/ 54 h 149"/>
                  <a:gd name="T80" fmla="*/ 28 w 118"/>
                  <a:gd name="T81" fmla="*/ 54 h 149"/>
                  <a:gd name="T82" fmla="*/ 19 w 118"/>
                  <a:gd name="T83" fmla="*/ 54 h 149"/>
                  <a:gd name="T84" fmla="*/ 14 w 118"/>
                  <a:gd name="T85" fmla="*/ 54 h 149"/>
                  <a:gd name="T86" fmla="*/ 14 w 118"/>
                  <a:gd name="T87" fmla="*/ 59 h 149"/>
                  <a:gd name="T88" fmla="*/ 14 w 118"/>
                  <a:gd name="T89" fmla="*/ 54 h 149"/>
                  <a:gd name="T90" fmla="*/ 9 w 118"/>
                  <a:gd name="T91" fmla="*/ 36 h 149"/>
                  <a:gd name="T92" fmla="*/ 9 w 118"/>
                  <a:gd name="T93" fmla="*/ 22 h 149"/>
                  <a:gd name="T94" fmla="*/ 5 w 118"/>
                  <a:gd name="T95" fmla="*/ 18 h 149"/>
                  <a:gd name="T96" fmla="*/ 0 w 118"/>
                  <a:gd name="T97" fmla="*/ 0 h 149"/>
                  <a:gd name="T98" fmla="*/ 5 w 118"/>
                  <a:gd name="T99" fmla="*/ 0 h 149"/>
                  <a:gd name="T100" fmla="*/ 23 w 118"/>
                  <a:gd name="T101" fmla="*/ 22 h 149"/>
                  <a:gd name="T102" fmla="*/ 46 w 118"/>
                  <a:gd name="T103" fmla="*/ 32 h 149"/>
                  <a:gd name="T104" fmla="*/ 64 w 118"/>
                  <a:gd name="T105" fmla="*/ 27 h 149"/>
                  <a:gd name="T106" fmla="*/ 82 w 118"/>
                  <a:gd name="T107" fmla="*/ 22 h 149"/>
                  <a:gd name="T108" fmla="*/ 96 w 118"/>
                  <a:gd name="T109" fmla="*/ 32 h 149"/>
                  <a:gd name="T110" fmla="*/ 105 w 118"/>
                  <a:gd name="T111" fmla="*/ 36 h 149"/>
                  <a:gd name="T112" fmla="*/ 114 w 118"/>
                  <a:gd name="T113" fmla="*/ 4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 h="149">
                    <a:moveTo>
                      <a:pt x="114" y="45"/>
                    </a:moveTo>
                    <a:lnTo>
                      <a:pt x="114" y="45"/>
                    </a:lnTo>
                    <a:lnTo>
                      <a:pt x="118" y="45"/>
                    </a:lnTo>
                    <a:lnTo>
                      <a:pt x="118" y="45"/>
                    </a:lnTo>
                    <a:lnTo>
                      <a:pt x="118" y="45"/>
                    </a:lnTo>
                    <a:lnTo>
                      <a:pt x="118" y="45"/>
                    </a:lnTo>
                    <a:lnTo>
                      <a:pt x="118" y="45"/>
                    </a:lnTo>
                    <a:lnTo>
                      <a:pt x="118" y="45"/>
                    </a:lnTo>
                    <a:lnTo>
                      <a:pt x="118" y="50"/>
                    </a:lnTo>
                    <a:lnTo>
                      <a:pt x="118" y="50"/>
                    </a:lnTo>
                    <a:lnTo>
                      <a:pt x="118" y="50"/>
                    </a:lnTo>
                    <a:lnTo>
                      <a:pt x="114" y="50"/>
                    </a:lnTo>
                    <a:lnTo>
                      <a:pt x="114" y="50"/>
                    </a:lnTo>
                    <a:lnTo>
                      <a:pt x="114" y="50"/>
                    </a:lnTo>
                    <a:lnTo>
                      <a:pt x="109" y="50"/>
                    </a:lnTo>
                    <a:lnTo>
                      <a:pt x="109" y="50"/>
                    </a:lnTo>
                    <a:lnTo>
                      <a:pt x="105" y="50"/>
                    </a:lnTo>
                    <a:lnTo>
                      <a:pt x="96" y="50"/>
                    </a:lnTo>
                    <a:lnTo>
                      <a:pt x="91" y="54"/>
                    </a:lnTo>
                    <a:lnTo>
                      <a:pt x="77" y="68"/>
                    </a:lnTo>
                    <a:lnTo>
                      <a:pt x="73" y="72"/>
                    </a:lnTo>
                    <a:lnTo>
                      <a:pt x="68" y="86"/>
                    </a:lnTo>
                    <a:lnTo>
                      <a:pt x="68" y="95"/>
                    </a:lnTo>
                    <a:lnTo>
                      <a:pt x="68" y="100"/>
                    </a:lnTo>
                    <a:lnTo>
                      <a:pt x="68" y="104"/>
                    </a:lnTo>
                    <a:lnTo>
                      <a:pt x="68" y="109"/>
                    </a:lnTo>
                    <a:lnTo>
                      <a:pt x="68" y="113"/>
                    </a:lnTo>
                    <a:lnTo>
                      <a:pt x="68" y="113"/>
                    </a:lnTo>
                    <a:lnTo>
                      <a:pt x="64" y="118"/>
                    </a:lnTo>
                    <a:lnTo>
                      <a:pt x="64" y="118"/>
                    </a:lnTo>
                    <a:lnTo>
                      <a:pt x="64" y="118"/>
                    </a:lnTo>
                    <a:lnTo>
                      <a:pt x="59" y="122"/>
                    </a:lnTo>
                    <a:lnTo>
                      <a:pt x="59" y="122"/>
                    </a:lnTo>
                    <a:lnTo>
                      <a:pt x="55" y="122"/>
                    </a:lnTo>
                    <a:lnTo>
                      <a:pt x="55" y="122"/>
                    </a:lnTo>
                    <a:lnTo>
                      <a:pt x="50" y="122"/>
                    </a:lnTo>
                    <a:lnTo>
                      <a:pt x="50" y="122"/>
                    </a:lnTo>
                    <a:lnTo>
                      <a:pt x="50" y="122"/>
                    </a:lnTo>
                    <a:lnTo>
                      <a:pt x="41" y="122"/>
                    </a:lnTo>
                    <a:lnTo>
                      <a:pt x="41" y="122"/>
                    </a:lnTo>
                    <a:lnTo>
                      <a:pt x="37" y="127"/>
                    </a:lnTo>
                    <a:lnTo>
                      <a:pt x="37" y="127"/>
                    </a:lnTo>
                    <a:lnTo>
                      <a:pt x="37" y="131"/>
                    </a:lnTo>
                    <a:lnTo>
                      <a:pt x="32" y="131"/>
                    </a:lnTo>
                    <a:lnTo>
                      <a:pt x="23" y="136"/>
                    </a:lnTo>
                    <a:lnTo>
                      <a:pt x="23" y="136"/>
                    </a:lnTo>
                    <a:lnTo>
                      <a:pt x="23" y="136"/>
                    </a:lnTo>
                    <a:lnTo>
                      <a:pt x="23" y="140"/>
                    </a:lnTo>
                    <a:lnTo>
                      <a:pt x="23" y="140"/>
                    </a:lnTo>
                    <a:lnTo>
                      <a:pt x="23" y="140"/>
                    </a:lnTo>
                    <a:lnTo>
                      <a:pt x="23" y="145"/>
                    </a:lnTo>
                    <a:lnTo>
                      <a:pt x="23" y="145"/>
                    </a:lnTo>
                    <a:lnTo>
                      <a:pt x="19" y="149"/>
                    </a:lnTo>
                    <a:lnTo>
                      <a:pt x="19" y="149"/>
                    </a:lnTo>
                    <a:lnTo>
                      <a:pt x="14" y="149"/>
                    </a:lnTo>
                    <a:lnTo>
                      <a:pt x="9" y="149"/>
                    </a:lnTo>
                    <a:lnTo>
                      <a:pt x="9" y="149"/>
                    </a:lnTo>
                    <a:lnTo>
                      <a:pt x="9" y="149"/>
                    </a:lnTo>
                    <a:lnTo>
                      <a:pt x="9" y="149"/>
                    </a:lnTo>
                    <a:lnTo>
                      <a:pt x="9" y="149"/>
                    </a:lnTo>
                    <a:lnTo>
                      <a:pt x="5" y="149"/>
                    </a:lnTo>
                    <a:lnTo>
                      <a:pt x="5" y="145"/>
                    </a:lnTo>
                    <a:lnTo>
                      <a:pt x="0" y="145"/>
                    </a:lnTo>
                    <a:lnTo>
                      <a:pt x="0" y="140"/>
                    </a:lnTo>
                    <a:lnTo>
                      <a:pt x="0" y="140"/>
                    </a:lnTo>
                    <a:lnTo>
                      <a:pt x="0" y="140"/>
                    </a:lnTo>
                    <a:lnTo>
                      <a:pt x="5" y="140"/>
                    </a:lnTo>
                    <a:lnTo>
                      <a:pt x="5" y="140"/>
                    </a:lnTo>
                    <a:lnTo>
                      <a:pt x="5" y="140"/>
                    </a:lnTo>
                    <a:lnTo>
                      <a:pt x="9" y="140"/>
                    </a:lnTo>
                    <a:lnTo>
                      <a:pt x="9" y="140"/>
                    </a:lnTo>
                    <a:lnTo>
                      <a:pt x="9" y="140"/>
                    </a:lnTo>
                    <a:lnTo>
                      <a:pt x="9" y="140"/>
                    </a:lnTo>
                    <a:lnTo>
                      <a:pt x="9" y="136"/>
                    </a:lnTo>
                    <a:lnTo>
                      <a:pt x="9" y="136"/>
                    </a:lnTo>
                    <a:lnTo>
                      <a:pt x="9" y="136"/>
                    </a:lnTo>
                    <a:lnTo>
                      <a:pt x="9" y="136"/>
                    </a:lnTo>
                    <a:lnTo>
                      <a:pt x="9" y="131"/>
                    </a:lnTo>
                    <a:lnTo>
                      <a:pt x="9" y="131"/>
                    </a:lnTo>
                    <a:lnTo>
                      <a:pt x="9" y="131"/>
                    </a:lnTo>
                    <a:lnTo>
                      <a:pt x="9" y="127"/>
                    </a:lnTo>
                    <a:lnTo>
                      <a:pt x="9" y="127"/>
                    </a:lnTo>
                    <a:lnTo>
                      <a:pt x="9" y="127"/>
                    </a:lnTo>
                    <a:lnTo>
                      <a:pt x="9" y="118"/>
                    </a:lnTo>
                    <a:lnTo>
                      <a:pt x="5" y="118"/>
                    </a:lnTo>
                    <a:lnTo>
                      <a:pt x="5" y="118"/>
                    </a:lnTo>
                    <a:lnTo>
                      <a:pt x="5" y="113"/>
                    </a:lnTo>
                    <a:lnTo>
                      <a:pt x="9" y="113"/>
                    </a:lnTo>
                    <a:lnTo>
                      <a:pt x="9" y="113"/>
                    </a:lnTo>
                    <a:lnTo>
                      <a:pt x="9" y="109"/>
                    </a:lnTo>
                    <a:lnTo>
                      <a:pt x="14" y="109"/>
                    </a:lnTo>
                    <a:lnTo>
                      <a:pt x="9" y="104"/>
                    </a:lnTo>
                    <a:lnTo>
                      <a:pt x="5" y="100"/>
                    </a:lnTo>
                    <a:lnTo>
                      <a:pt x="0" y="100"/>
                    </a:lnTo>
                    <a:lnTo>
                      <a:pt x="0" y="100"/>
                    </a:lnTo>
                    <a:lnTo>
                      <a:pt x="5" y="100"/>
                    </a:lnTo>
                    <a:lnTo>
                      <a:pt x="5" y="95"/>
                    </a:lnTo>
                    <a:lnTo>
                      <a:pt x="9" y="95"/>
                    </a:lnTo>
                    <a:lnTo>
                      <a:pt x="9" y="95"/>
                    </a:lnTo>
                    <a:lnTo>
                      <a:pt x="14" y="95"/>
                    </a:lnTo>
                    <a:lnTo>
                      <a:pt x="14" y="95"/>
                    </a:lnTo>
                    <a:lnTo>
                      <a:pt x="14" y="90"/>
                    </a:lnTo>
                    <a:lnTo>
                      <a:pt x="19" y="90"/>
                    </a:lnTo>
                    <a:lnTo>
                      <a:pt x="14" y="86"/>
                    </a:lnTo>
                    <a:lnTo>
                      <a:pt x="14" y="86"/>
                    </a:lnTo>
                    <a:lnTo>
                      <a:pt x="19" y="81"/>
                    </a:lnTo>
                    <a:lnTo>
                      <a:pt x="23" y="81"/>
                    </a:lnTo>
                    <a:lnTo>
                      <a:pt x="23" y="81"/>
                    </a:lnTo>
                    <a:lnTo>
                      <a:pt x="23" y="81"/>
                    </a:lnTo>
                    <a:lnTo>
                      <a:pt x="28" y="77"/>
                    </a:lnTo>
                    <a:lnTo>
                      <a:pt x="32" y="72"/>
                    </a:lnTo>
                    <a:lnTo>
                      <a:pt x="32" y="68"/>
                    </a:lnTo>
                    <a:lnTo>
                      <a:pt x="37" y="68"/>
                    </a:lnTo>
                    <a:lnTo>
                      <a:pt x="37" y="68"/>
                    </a:lnTo>
                    <a:lnTo>
                      <a:pt x="37" y="63"/>
                    </a:lnTo>
                    <a:lnTo>
                      <a:pt x="37" y="63"/>
                    </a:lnTo>
                    <a:lnTo>
                      <a:pt x="32" y="63"/>
                    </a:lnTo>
                    <a:lnTo>
                      <a:pt x="32" y="59"/>
                    </a:lnTo>
                    <a:lnTo>
                      <a:pt x="32" y="59"/>
                    </a:lnTo>
                    <a:lnTo>
                      <a:pt x="32" y="54"/>
                    </a:lnTo>
                    <a:lnTo>
                      <a:pt x="28" y="54"/>
                    </a:lnTo>
                    <a:lnTo>
                      <a:pt x="28" y="54"/>
                    </a:lnTo>
                    <a:lnTo>
                      <a:pt x="28" y="54"/>
                    </a:lnTo>
                    <a:lnTo>
                      <a:pt x="23" y="54"/>
                    </a:lnTo>
                    <a:lnTo>
                      <a:pt x="19" y="54"/>
                    </a:lnTo>
                    <a:lnTo>
                      <a:pt x="19" y="54"/>
                    </a:lnTo>
                    <a:lnTo>
                      <a:pt x="19" y="54"/>
                    </a:lnTo>
                    <a:lnTo>
                      <a:pt x="19" y="54"/>
                    </a:lnTo>
                    <a:lnTo>
                      <a:pt x="14" y="54"/>
                    </a:lnTo>
                    <a:lnTo>
                      <a:pt x="14" y="59"/>
                    </a:lnTo>
                    <a:lnTo>
                      <a:pt x="14" y="59"/>
                    </a:lnTo>
                    <a:lnTo>
                      <a:pt x="14" y="59"/>
                    </a:lnTo>
                    <a:lnTo>
                      <a:pt x="9" y="59"/>
                    </a:lnTo>
                    <a:lnTo>
                      <a:pt x="9" y="54"/>
                    </a:lnTo>
                    <a:lnTo>
                      <a:pt x="14" y="54"/>
                    </a:lnTo>
                    <a:lnTo>
                      <a:pt x="14" y="50"/>
                    </a:lnTo>
                    <a:lnTo>
                      <a:pt x="14" y="50"/>
                    </a:lnTo>
                    <a:lnTo>
                      <a:pt x="9" y="36"/>
                    </a:lnTo>
                    <a:lnTo>
                      <a:pt x="9" y="27"/>
                    </a:lnTo>
                    <a:lnTo>
                      <a:pt x="9" y="27"/>
                    </a:lnTo>
                    <a:lnTo>
                      <a:pt x="9" y="22"/>
                    </a:lnTo>
                    <a:lnTo>
                      <a:pt x="9" y="22"/>
                    </a:lnTo>
                    <a:lnTo>
                      <a:pt x="9" y="18"/>
                    </a:lnTo>
                    <a:lnTo>
                      <a:pt x="5" y="18"/>
                    </a:lnTo>
                    <a:lnTo>
                      <a:pt x="5" y="9"/>
                    </a:lnTo>
                    <a:lnTo>
                      <a:pt x="0" y="4"/>
                    </a:lnTo>
                    <a:lnTo>
                      <a:pt x="0" y="0"/>
                    </a:lnTo>
                    <a:lnTo>
                      <a:pt x="0" y="0"/>
                    </a:lnTo>
                    <a:lnTo>
                      <a:pt x="5" y="0"/>
                    </a:lnTo>
                    <a:lnTo>
                      <a:pt x="5" y="0"/>
                    </a:lnTo>
                    <a:lnTo>
                      <a:pt x="9" y="9"/>
                    </a:lnTo>
                    <a:lnTo>
                      <a:pt x="19" y="18"/>
                    </a:lnTo>
                    <a:lnTo>
                      <a:pt x="23" y="22"/>
                    </a:lnTo>
                    <a:lnTo>
                      <a:pt x="37" y="27"/>
                    </a:lnTo>
                    <a:lnTo>
                      <a:pt x="41" y="32"/>
                    </a:lnTo>
                    <a:lnTo>
                      <a:pt x="46" y="32"/>
                    </a:lnTo>
                    <a:lnTo>
                      <a:pt x="59" y="27"/>
                    </a:lnTo>
                    <a:lnTo>
                      <a:pt x="64" y="27"/>
                    </a:lnTo>
                    <a:lnTo>
                      <a:pt x="64" y="27"/>
                    </a:lnTo>
                    <a:lnTo>
                      <a:pt x="68" y="22"/>
                    </a:lnTo>
                    <a:lnTo>
                      <a:pt x="73" y="22"/>
                    </a:lnTo>
                    <a:lnTo>
                      <a:pt x="82" y="22"/>
                    </a:lnTo>
                    <a:lnTo>
                      <a:pt x="87" y="22"/>
                    </a:lnTo>
                    <a:lnTo>
                      <a:pt x="91" y="27"/>
                    </a:lnTo>
                    <a:lnTo>
                      <a:pt x="96" y="32"/>
                    </a:lnTo>
                    <a:lnTo>
                      <a:pt x="100" y="32"/>
                    </a:lnTo>
                    <a:lnTo>
                      <a:pt x="100" y="32"/>
                    </a:lnTo>
                    <a:lnTo>
                      <a:pt x="105" y="36"/>
                    </a:lnTo>
                    <a:lnTo>
                      <a:pt x="109" y="41"/>
                    </a:lnTo>
                    <a:lnTo>
                      <a:pt x="109" y="41"/>
                    </a:lnTo>
                    <a:lnTo>
                      <a:pt x="114" y="45"/>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2" name="Freeform 40"/>
              <p:cNvSpPr>
                <a:spLocks/>
              </p:cNvSpPr>
              <p:nvPr/>
            </p:nvSpPr>
            <p:spPr bwMode="auto">
              <a:xfrm>
                <a:off x="3117851" y="2390775"/>
                <a:ext cx="215900" cy="215900"/>
              </a:xfrm>
              <a:custGeom>
                <a:avLst/>
                <a:gdLst>
                  <a:gd name="T0" fmla="*/ 86 w 136"/>
                  <a:gd name="T1" fmla="*/ 9 h 136"/>
                  <a:gd name="T2" fmla="*/ 95 w 136"/>
                  <a:gd name="T3" fmla="*/ 14 h 136"/>
                  <a:gd name="T4" fmla="*/ 100 w 136"/>
                  <a:gd name="T5" fmla="*/ 23 h 136"/>
                  <a:gd name="T6" fmla="*/ 105 w 136"/>
                  <a:gd name="T7" fmla="*/ 28 h 136"/>
                  <a:gd name="T8" fmla="*/ 100 w 136"/>
                  <a:gd name="T9" fmla="*/ 32 h 136"/>
                  <a:gd name="T10" fmla="*/ 100 w 136"/>
                  <a:gd name="T11" fmla="*/ 41 h 136"/>
                  <a:gd name="T12" fmla="*/ 95 w 136"/>
                  <a:gd name="T13" fmla="*/ 50 h 136"/>
                  <a:gd name="T14" fmla="*/ 109 w 136"/>
                  <a:gd name="T15" fmla="*/ 55 h 136"/>
                  <a:gd name="T16" fmla="*/ 109 w 136"/>
                  <a:gd name="T17" fmla="*/ 59 h 136"/>
                  <a:gd name="T18" fmla="*/ 109 w 136"/>
                  <a:gd name="T19" fmla="*/ 64 h 136"/>
                  <a:gd name="T20" fmla="*/ 105 w 136"/>
                  <a:gd name="T21" fmla="*/ 68 h 136"/>
                  <a:gd name="T22" fmla="*/ 105 w 136"/>
                  <a:gd name="T23" fmla="*/ 77 h 136"/>
                  <a:gd name="T24" fmla="*/ 100 w 136"/>
                  <a:gd name="T25" fmla="*/ 82 h 136"/>
                  <a:gd name="T26" fmla="*/ 100 w 136"/>
                  <a:gd name="T27" fmla="*/ 86 h 136"/>
                  <a:gd name="T28" fmla="*/ 109 w 136"/>
                  <a:gd name="T29" fmla="*/ 96 h 136"/>
                  <a:gd name="T30" fmla="*/ 114 w 136"/>
                  <a:gd name="T31" fmla="*/ 96 h 136"/>
                  <a:gd name="T32" fmla="*/ 132 w 136"/>
                  <a:gd name="T33" fmla="*/ 105 h 136"/>
                  <a:gd name="T34" fmla="*/ 123 w 136"/>
                  <a:gd name="T35" fmla="*/ 109 h 136"/>
                  <a:gd name="T36" fmla="*/ 109 w 136"/>
                  <a:gd name="T37" fmla="*/ 105 h 136"/>
                  <a:gd name="T38" fmla="*/ 86 w 136"/>
                  <a:gd name="T39" fmla="*/ 100 h 136"/>
                  <a:gd name="T40" fmla="*/ 77 w 136"/>
                  <a:gd name="T41" fmla="*/ 96 h 136"/>
                  <a:gd name="T42" fmla="*/ 68 w 136"/>
                  <a:gd name="T43" fmla="*/ 109 h 136"/>
                  <a:gd name="T44" fmla="*/ 68 w 136"/>
                  <a:gd name="T45" fmla="*/ 114 h 136"/>
                  <a:gd name="T46" fmla="*/ 41 w 136"/>
                  <a:gd name="T47" fmla="*/ 127 h 136"/>
                  <a:gd name="T48" fmla="*/ 37 w 136"/>
                  <a:gd name="T49" fmla="*/ 132 h 136"/>
                  <a:gd name="T50" fmla="*/ 32 w 136"/>
                  <a:gd name="T51" fmla="*/ 136 h 136"/>
                  <a:gd name="T52" fmla="*/ 23 w 136"/>
                  <a:gd name="T53" fmla="*/ 127 h 136"/>
                  <a:gd name="T54" fmla="*/ 23 w 136"/>
                  <a:gd name="T55" fmla="*/ 118 h 136"/>
                  <a:gd name="T56" fmla="*/ 18 w 136"/>
                  <a:gd name="T57" fmla="*/ 114 h 136"/>
                  <a:gd name="T58" fmla="*/ 18 w 136"/>
                  <a:gd name="T59" fmla="*/ 109 h 136"/>
                  <a:gd name="T60" fmla="*/ 23 w 136"/>
                  <a:gd name="T61" fmla="*/ 105 h 136"/>
                  <a:gd name="T62" fmla="*/ 23 w 136"/>
                  <a:gd name="T63" fmla="*/ 96 h 136"/>
                  <a:gd name="T64" fmla="*/ 23 w 136"/>
                  <a:gd name="T65" fmla="*/ 91 h 136"/>
                  <a:gd name="T66" fmla="*/ 23 w 136"/>
                  <a:gd name="T67" fmla="*/ 77 h 136"/>
                  <a:gd name="T68" fmla="*/ 14 w 136"/>
                  <a:gd name="T69" fmla="*/ 77 h 136"/>
                  <a:gd name="T70" fmla="*/ 9 w 136"/>
                  <a:gd name="T71" fmla="*/ 82 h 136"/>
                  <a:gd name="T72" fmla="*/ 0 w 136"/>
                  <a:gd name="T73" fmla="*/ 77 h 136"/>
                  <a:gd name="T74" fmla="*/ 0 w 136"/>
                  <a:gd name="T75" fmla="*/ 68 h 136"/>
                  <a:gd name="T76" fmla="*/ 5 w 136"/>
                  <a:gd name="T77" fmla="*/ 55 h 136"/>
                  <a:gd name="T78" fmla="*/ 5 w 136"/>
                  <a:gd name="T79" fmla="*/ 50 h 136"/>
                  <a:gd name="T80" fmla="*/ 14 w 136"/>
                  <a:gd name="T81" fmla="*/ 46 h 136"/>
                  <a:gd name="T82" fmla="*/ 14 w 136"/>
                  <a:gd name="T83" fmla="*/ 41 h 136"/>
                  <a:gd name="T84" fmla="*/ 23 w 136"/>
                  <a:gd name="T85" fmla="*/ 41 h 136"/>
                  <a:gd name="T86" fmla="*/ 37 w 136"/>
                  <a:gd name="T87" fmla="*/ 37 h 136"/>
                  <a:gd name="T88" fmla="*/ 46 w 136"/>
                  <a:gd name="T89" fmla="*/ 32 h 136"/>
                  <a:gd name="T90" fmla="*/ 55 w 136"/>
                  <a:gd name="T91" fmla="*/ 28 h 136"/>
                  <a:gd name="T92" fmla="*/ 55 w 136"/>
                  <a:gd name="T93" fmla="*/ 18 h 136"/>
                  <a:gd name="T94" fmla="*/ 59 w 136"/>
                  <a:gd name="T95" fmla="*/ 14 h 136"/>
                  <a:gd name="T96" fmla="*/ 64 w 136"/>
                  <a:gd name="T97" fmla="*/ 9 h 136"/>
                  <a:gd name="T98" fmla="*/ 73 w 136"/>
                  <a:gd name="T99" fmla="*/ 5 h 136"/>
                  <a:gd name="T100" fmla="*/ 77 w 136"/>
                  <a:gd name="T101" fmla="*/ 0 h 136"/>
                  <a:gd name="T102" fmla="*/ 77 w 136"/>
                  <a:gd name="T103" fmla="*/ 5 h 136"/>
                  <a:gd name="T104" fmla="*/ 82 w 136"/>
                  <a:gd name="T105" fmla="*/ 5 h 136"/>
                  <a:gd name="T106" fmla="*/ 86 w 136"/>
                  <a:gd name="T107" fmla="*/ 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36">
                    <a:moveTo>
                      <a:pt x="86" y="9"/>
                    </a:moveTo>
                    <a:lnTo>
                      <a:pt x="86" y="9"/>
                    </a:lnTo>
                    <a:lnTo>
                      <a:pt x="86" y="9"/>
                    </a:lnTo>
                    <a:lnTo>
                      <a:pt x="86" y="9"/>
                    </a:lnTo>
                    <a:lnTo>
                      <a:pt x="86" y="14"/>
                    </a:lnTo>
                    <a:lnTo>
                      <a:pt x="86" y="14"/>
                    </a:lnTo>
                    <a:lnTo>
                      <a:pt x="91" y="14"/>
                    </a:lnTo>
                    <a:lnTo>
                      <a:pt x="95" y="14"/>
                    </a:lnTo>
                    <a:lnTo>
                      <a:pt x="105" y="18"/>
                    </a:lnTo>
                    <a:lnTo>
                      <a:pt x="100" y="23"/>
                    </a:lnTo>
                    <a:lnTo>
                      <a:pt x="100" y="23"/>
                    </a:lnTo>
                    <a:lnTo>
                      <a:pt x="100" y="23"/>
                    </a:lnTo>
                    <a:lnTo>
                      <a:pt x="100" y="28"/>
                    </a:lnTo>
                    <a:lnTo>
                      <a:pt x="105" y="28"/>
                    </a:lnTo>
                    <a:lnTo>
                      <a:pt x="105" y="28"/>
                    </a:lnTo>
                    <a:lnTo>
                      <a:pt x="105" y="28"/>
                    </a:lnTo>
                    <a:lnTo>
                      <a:pt x="105" y="28"/>
                    </a:lnTo>
                    <a:lnTo>
                      <a:pt x="105" y="32"/>
                    </a:lnTo>
                    <a:lnTo>
                      <a:pt x="100" y="32"/>
                    </a:lnTo>
                    <a:lnTo>
                      <a:pt x="100" y="32"/>
                    </a:lnTo>
                    <a:lnTo>
                      <a:pt x="100" y="37"/>
                    </a:lnTo>
                    <a:lnTo>
                      <a:pt x="100" y="37"/>
                    </a:lnTo>
                    <a:lnTo>
                      <a:pt x="100" y="41"/>
                    </a:lnTo>
                    <a:lnTo>
                      <a:pt x="100" y="41"/>
                    </a:lnTo>
                    <a:lnTo>
                      <a:pt x="95" y="46"/>
                    </a:lnTo>
                    <a:lnTo>
                      <a:pt x="95" y="50"/>
                    </a:lnTo>
                    <a:lnTo>
                      <a:pt x="95" y="50"/>
                    </a:lnTo>
                    <a:lnTo>
                      <a:pt x="95" y="50"/>
                    </a:lnTo>
                    <a:lnTo>
                      <a:pt x="100" y="55"/>
                    </a:lnTo>
                    <a:lnTo>
                      <a:pt x="100" y="55"/>
                    </a:lnTo>
                    <a:lnTo>
                      <a:pt x="105" y="55"/>
                    </a:lnTo>
                    <a:lnTo>
                      <a:pt x="109" y="55"/>
                    </a:lnTo>
                    <a:lnTo>
                      <a:pt x="109" y="55"/>
                    </a:lnTo>
                    <a:lnTo>
                      <a:pt x="114" y="59"/>
                    </a:lnTo>
                    <a:lnTo>
                      <a:pt x="114" y="59"/>
                    </a:lnTo>
                    <a:lnTo>
                      <a:pt x="109" y="59"/>
                    </a:lnTo>
                    <a:lnTo>
                      <a:pt x="109" y="64"/>
                    </a:lnTo>
                    <a:lnTo>
                      <a:pt x="109" y="64"/>
                    </a:lnTo>
                    <a:lnTo>
                      <a:pt x="109" y="64"/>
                    </a:lnTo>
                    <a:lnTo>
                      <a:pt x="109" y="64"/>
                    </a:lnTo>
                    <a:lnTo>
                      <a:pt x="109" y="68"/>
                    </a:lnTo>
                    <a:lnTo>
                      <a:pt x="109" y="68"/>
                    </a:lnTo>
                    <a:lnTo>
                      <a:pt x="105" y="68"/>
                    </a:lnTo>
                    <a:lnTo>
                      <a:pt x="105" y="68"/>
                    </a:lnTo>
                    <a:lnTo>
                      <a:pt x="105" y="73"/>
                    </a:lnTo>
                    <a:lnTo>
                      <a:pt x="105" y="73"/>
                    </a:lnTo>
                    <a:lnTo>
                      <a:pt x="105" y="77"/>
                    </a:lnTo>
                    <a:lnTo>
                      <a:pt x="105" y="77"/>
                    </a:lnTo>
                    <a:lnTo>
                      <a:pt x="100" y="77"/>
                    </a:lnTo>
                    <a:lnTo>
                      <a:pt x="100" y="82"/>
                    </a:lnTo>
                    <a:lnTo>
                      <a:pt x="100" y="82"/>
                    </a:lnTo>
                    <a:lnTo>
                      <a:pt x="100" y="82"/>
                    </a:lnTo>
                    <a:lnTo>
                      <a:pt x="100" y="82"/>
                    </a:lnTo>
                    <a:lnTo>
                      <a:pt x="100" y="86"/>
                    </a:lnTo>
                    <a:lnTo>
                      <a:pt x="100" y="86"/>
                    </a:lnTo>
                    <a:lnTo>
                      <a:pt x="100" y="86"/>
                    </a:lnTo>
                    <a:lnTo>
                      <a:pt x="105" y="91"/>
                    </a:lnTo>
                    <a:lnTo>
                      <a:pt x="105" y="91"/>
                    </a:lnTo>
                    <a:lnTo>
                      <a:pt x="105" y="96"/>
                    </a:lnTo>
                    <a:lnTo>
                      <a:pt x="109" y="96"/>
                    </a:lnTo>
                    <a:lnTo>
                      <a:pt x="109" y="100"/>
                    </a:lnTo>
                    <a:lnTo>
                      <a:pt x="114" y="100"/>
                    </a:lnTo>
                    <a:lnTo>
                      <a:pt x="114" y="100"/>
                    </a:lnTo>
                    <a:lnTo>
                      <a:pt x="114" y="96"/>
                    </a:lnTo>
                    <a:lnTo>
                      <a:pt x="118" y="96"/>
                    </a:lnTo>
                    <a:lnTo>
                      <a:pt x="127" y="100"/>
                    </a:lnTo>
                    <a:lnTo>
                      <a:pt x="127" y="100"/>
                    </a:lnTo>
                    <a:lnTo>
                      <a:pt x="132" y="105"/>
                    </a:lnTo>
                    <a:lnTo>
                      <a:pt x="132" y="105"/>
                    </a:lnTo>
                    <a:lnTo>
                      <a:pt x="136" y="114"/>
                    </a:lnTo>
                    <a:lnTo>
                      <a:pt x="127" y="109"/>
                    </a:lnTo>
                    <a:lnTo>
                      <a:pt x="123" y="109"/>
                    </a:lnTo>
                    <a:lnTo>
                      <a:pt x="118" y="109"/>
                    </a:lnTo>
                    <a:lnTo>
                      <a:pt x="114" y="109"/>
                    </a:lnTo>
                    <a:lnTo>
                      <a:pt x="109" y="109"/>
                    </a:lnTo>
                    <a:lnTo>
                      <a:pt x="109" y="105"/>
                    </a:lnTo>
                    <a:lnTo>
                      <a:pt x="105" y="105"/>
                    </a:lnTo>
                    <a:lnTo>
                      <a:pt x="95" y="105"/>
                    </a:lnTo>
                    <a:lnTo>
                      <a:pt x="86" y="100"/>
                    </a:lnTo>
                    <a:lnTo>
                      <a:pt x="86" y="100"/>
                    </a:lnTo>
                    <a:lnTo>
                      <a:pt x="86" y="100"/>
                    </a:lnTo>
                    <a:lnTo>
                      <a:pt x="82" y="100"/>
                    </a:lnTo>
                    <a:lnTo>
                      <a:pt x="77" y="100"/>
                    </a:lnTo>
                    <a:lnTo>
                      <a:pt x="77" y="96"/>
                    </a:lnTo>
                    <a:lnTo>
                      <a:pt x="77" y="100"/>
                    </a:lnTo>
                    <a:lnTo>
                      <a:pt x="73" y="100"/>
                    </a:lnTo>
                    <a:lnTo>
                      <a:pt x="68" y="109"/>
                    </a:lnTo>
                    <a:lnTo>
                      <a:pt x="68" y="109"/>
                    </a:lnTo>
                    <a:lnTo>
                      <a:pt x="68" y="109"/>
                    </a:lnTo>
                    <a:lnTo>
                      <a:pt x="68" y="109"/>
                    </a:lnTo>
                    <a:lnTo>
                      <a:pt x="68" y="114"/>
                    </a:lnTo>
                    <a:lnTo>
                      <a:pt x="68" y="114"/>
                    </a:lnTo>
                    <a:lnTo>
                      <a:pt x="64" y="114"/>
                    </a:lnTo>
                    <a:lnTo>
                      <a:pt x="59" y="118"/>
                    </a:lnTo>
                    <a:lnTo>
                      <a:pt x="50" y="123"/>
                    </a:lnTo>
                    <a:lnTo>
                      <a:pt x="41" y="127"/>
                    </a:lnTo>
                    <a:lnTo>
                      <a:pt x="37" y="127"/>
                    </a:lnTo>
                    <a:lnTo>
                      <a:pt x="37" y="127"/>
                    </a:lnTo>
                    <a:lnTo>
                      <a:pt x="37" y="127"/>
                    </a:lnTo>
                    <a:lnTo>
                      <a:pt x="37" y="132"/>
                    </a:lnTo>
                    <a:lnTo>
                      <a:pt x="37" y="132"/>
                    </a:lnTo>
                    <a:lnTo>
                      <a:pt x="37" y="132"/>
                    </a:lnTo>
                    <a:lnTo>
                      <a:pt x="37" y="132"/>
                    </a:lnTo>
                    <a:lnTo>
                      <a:pt x="32" y="136"/>
                    </a:lnTo>
                    <a:lnTo>
                      <a:pt x="32" y="136"/>
                    </a:lnTo>
                    <a:lnTo>
                      <a:pt x="23" y="127"/>
                    </a:lnTo>
                    <a:lnTo>
                      <a:pt x="23" y="127"/>
                    </a:lnTo>
                    <a:lnTo>
                      <a:pt x="23" y="127"/>
                    </a:lnTo>
                    <a:lnTo>
                      <a:pt x="23" y="123"/>
                    </a:lnTo>
                    <a:lnTo>
                      <a:pt x="23" y="123"/>
                    </a:lnTo>
                    <a:lnTo>
                      <a:pt x="23" y="123"/>
                    </a:lnTo>
                    <a:lnTo>
                      <a:pt x="23" y="118"/>
                    </a:lnTo>
                    <a:lnTo>
                      <a:pt x="23" y="118"/>
                    </a:lnTo>
                    <a:lnTo>
                      <a:pt x="23" y="114"/>
                    </a:lnTo>
                    <a:lnTo>
                      <a:pt x="18" y="114"/>
                    </a:lnTo>
                    <a:lnTo>
                      <a:pt x="18" y="114"/>
                    </a:lnTo>
                    <a:lnTo>
                      <a:pt x="18" y="114"/>
                    </a:lnTo>
                    <a:lnTo>
                      <a:pt x="18" y="109"/>
                    </a:lnTo>
                    <a:lnTo>
                      <a:pt x="18" y="109"/>
                    </a:lnTo>
                    <a:lnTo>
                      <a:pt x="18" y="109"/>
                    </a:lnTo>
                    <a:lnTo>
                      <a:pt x="23" y="109"/>
                    </a:lnTo>
                    <a:lnTo>
                      <a:pt x="23" y="109"/>
                    </a:lnTo>
                    <a:lnTo>
                      <a:pt x="23" y="105"/>
                    </a:lnTo>
                    <a:lnTo>
                      <a:pt x="23" y="105"/>
                    </a:lnTo>
                    <a:lnTo>
                      <a:pt x="18" y="100"/>
                    </a:lnTo>
                    <a:lnTo>
                      <a:pt x="18" y="96"/>
                    </a:lnTo>
                    <a:lnTo>
                      <a:pt x="23" y="96"/>
                    </a:lnTo>
                    <a:lnTo>
                      <a:pt x="23" y="96"/>
                    </a:lnTo>
                    <a:lnTo>
                      <a:pt x="23" y="91"/>
                    </a:lnTo>
                    <a:lnTo>
                      <a:pt x="23" y="91"/>
                    </a:lnTo>
                    <a:lnTo>
                      <a:pt x="23" y="91"/>
                    </a:lnTo>
                    <a:lnTo>
                      <a:pt x="23" y="91"/>
                    </a:lnTo>
                    <a:lnTo>
                      <a:pt x="23" y="86"/>
                    </a:lnTo>
                    <a:lnTo>
                      <a:pt x="23" y="82"/>
                    </a:lnTo>
                    <a:lnTo>
                      <a:pt x="23" y="82"/>
                    </a:lnTo>
                    <a:lnTo>
                      <a:pt x="23" y="77"/>
                    </a:lnTo>
                    <a:lnTo>
                      <a:pt x="18" y="77"/>
                    </a:lnTo>
                    <a:lnTo>
                      <a:pt x="18" y="77"/>
                    </a:lnTo>
                    <a:lnTo>
                      <a:pt x="18" y="77"/>
                    </a:lnTo>
                    <a:lnTo>
                      <a:pt x="14" y="77"/>
                    </a:lnTo>
                    <a:lnTo>
                      <a:pt x="14" y="82"/>
                    </a:lnTo>
                    <a:lnTo>
                      <a:pt x="9" y="82"/>
                    </a:lnTo>
                    <a:lnTo>
                      <a:pt x="9" y="82"/>
                    </a:lnTo>
                    <a:lnTo>
                      <a:pt x="9" y="82"/>
                    </a:lnTo>
                    <a:lnTo>
                      <a:pt x="5" y="82"/>
                    </a:lnTo>
                    <a:lnTo>
                      <a:pt x="5" y="82"/>
                    </a:lnTo>
                    <a:lnTo>
                      <a:pt x="0" y="77"/>
                    </a:lnTo>
                    <a:lnTo>
                      <a:pt x="0" y="77"/>
                    </a:lnTo>
                    <a:lnTo>
                      <a:pt x="0" y="73"/>
                    </a:lnTo>
                    <a:lnTo>
                      <a:pt x="0" y="73"/>
                    </a:lnTo>
                    <a:lnTo>
                      <a:pt x="0" y="68"/>
                    </a:lnTo>
                    <a:lnTo>
                      <a:pt x="0" y="68"/>
                    </a:lnTo>
                    <a:lnTo>
                      <a:pt x="0" y="59"/>
                    </a:lnTo>
                    <a:lnTo>
                      <a:pt x="0" y="59"/>
                    </a:lnTo>
                    <a:lnTo>
                      <a:pt x="0" y="55"/>
                    </a:lnTo>
                    <a:lnTo>
                      <a:pt x="5" y="55"/>
                    </a:lnTo>
                    <a:lnTo>
                      <a:pt x="5" y="55"/>
                    </a:lnTo>
                    <a:lnTo>
                      <a:pt x="5" y="55"/>
                    </a:lnTo>
                    <a:lnTo>
                      <a:pt x="5" y="50"/>
                    </a:lnTo>
                    <a:lnTo>
                      <a:pt x="5" y="50"/>
                    </a:lnTo>
                    <a:lnTo>
                      <a:pt x="5" y="50"/>
                    </a:lnTo>
                    <a:lnTo>
                      <a:pt x="9" y="50"/>
                    </a:lnTo>
                    <a:lnTo>
                      <a:pt x="9" y="50"/>
                    </a:lnTo>
                    <a:lnTo>
                      <a:pt x="14" y="46"/>
                    </a:lnTo>
                    <a:lnTo>
                      <a:pt x="9" y="46"/>
                    </a:lnTo>
                    <a:lnTo>
                      <a:pt x="14" y="46"/>
                    </a:lnTo>
                    <a:lnTo>
                      <a:pt x="14" y="41"/>
                    </a:lnTo>
                    <a:lnTo>
                      <a:pt x="14" y="41"/>
                    </a:lnTo>
                    <a:lnTo>
                      <a:pt x="18" y="41"/>
                    </a:lnTo>
                    <a:lnTo>
                      <a:pt x="18" y="41"/>
                    </a:lnTo>
                    <a:lnTo>
                      <a:pt x="23" y="41"/>
                    </a:lnTo>
                    <a:lnTo>
                      <a:pt x="23" y="41"/>
                    </a:lnTo>
                    <a:lnTo>
                      <a:pt x="27" y="41"/>
                    </a:lnTo>
                    <a:lnTo>
                      <a:pt x="27" y="41"/>
                    </a:lnTo>
                    <a:lnTo>
                      <a:pt x="32" y="37"/>
                    </a:lnTo>
                    <a:lnTo>
                      <a:pt x="37" y="37"/>
                    </a:lnTo>
                    <a:lnTo>
                      <a:pt x="37" y="37"/>
                    </a:lnTo>
                    <a:lnTo>
                      <a:pt x="41" y="37"/>
                    </a:lnTo>
                    <a:lnTo>
                      <a:pt x="41" y="37"/>
                    </a:lnTo>
                    <a:lnTo>
                      <a:pt x="46" y="32"/>
                    </a:lnTo>
                    <a:lnTo>
                      <a:pt x="46" y="32"/>
                    </a:lnTo>
                    <a:lnTo>
                      <a:pt x="46" y="28"/>
                    </a:lnTo>
                    <a:lnTo>
                      <a:pt x="46" y="28"/>
                    </a:lnTo>
                    <a:lnTo>
                      <a:pt x="55" y="28"/>
                    </a:lnTo>
                    <a:lnTo>
                      <a:pt x="55" y="23"/>
                    </a:lnTo>
                    <a:lnTo>
                      <a:pt x="55" y="23"/>
                    </a:lnTo>
                    <a:lnTo>
                      <a:pt x="55" y="23"/>
                    </a:lnTo>
                    <a:lnTo>
                      <a:pt x="55" y="18"/>
                    </a:lnTo>
                    <a:lnTo>
                      <a:pt x="59" y="18"/>
                    </a:lnTo>
                    <a:lnTo>
                      <a:pt x="59" y="18"/>
                    </a:lnTo>
                    <a:lnTo>
                      <a:pt x="59" y="18"/>
                    </a:lnTo>
                    <a:lnTo>
                      <a:pt x="59" y="14"/>
                    </a:lnTo>
                    <a:lnTo>
                      <a:pt x="59" y="14"/>
                    </a:lnTo>
                    <a:lnTo>
                      <a:pt x="59" y="9"/>
                    </a:lnTo>
                    <a:lnTo>
                      <a:pt x="59" y="9"/>
                    </a:lnTo>
                    <a:lnTo>
                      <a:pt x="64" y="9"/>
                    </a:lnTo>
                    <a:lnTo>
                      <a:pt x="68" y="5"/>
                    </a:lnTo>
                    <a:lnTo>
                      <a:pt x="73" y="5"/>
                    </a:lnTo>
                    <a:lnTo>
                      <a:pt x="73" y="5"/>
                    </a:lnTo>
                    <a:lnTo>
                      <a:pt x="73" y="5"/>
                    </a:lnTo>
                    <a:lnTo>
                      <a:pt x="73" y="0"/>
                    </a:lnTo>
                    <a:lnTo>
                      <a:pt x="73" y="0"/>
                    </a:lnTo>
                    <a:lnTo>
                      <a:pt x="73" y="0"/>
                    </a:lnTo>
                    <a:lnTo>
                      <a:pt x="77" y="0"/>
                    </a:lnTo>
                    <a:lnTo>
                      <a:pt x="77" y="0"/>
                    </a:lnTo>
                    <a:lnTo>
                      <a:pt x="77" y="0"/>
                    </a:lnTo>
                    <a:lnTo>
                      <a:pt x="77" y="5"/>
                    </a:lnTo>
                    <a:lnTo>
                      <a:pt x="77" y="5"/>
                    </a:lnTo>
                    <a:lnTo>
                      <a:pt x="77" y="5"/>
                    </a:lnTo>
                    <a:lnTo>
                      <a:pt x="82" y="5"/>
                    </a:lnTo>
                    <a:lnTo>
                      <a:pt x="82" y="5"/>
                    </a:lnTo>
                    <a:lnTo>
                      <a:pt x="82" y="5"/>
                    </a:lnTo>
                    <a:lnTo>
                      <a:pt x="82" y="5"/>
                    </a:lnTo>
                    <a:lnTo>
                      <a:pt x="82" y="9"/>
                    </a:lnTo>
                    <a:lnTo>
                      <a:pt x="82" y="9"/>
                    </a:lnTo>
                    <a:lnTo>
                      <a:pt x="86" y="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3" name="Freeform 41"/>
              <p:cNvSpPr>
                <a:spLocks/>
              </p:cNvSpPr>
              <p:nvPr/>
            </p:nvSpPr>
            <p:spPr bwMode="auto">
              <a:xfrm>
                <a:off x="3327401" y="2413000"/>
                <a:ext cx="207963" cy="244475"/>
              </a:xfrm>
              <a:custGeom>
                <a:avLst/>
                <a:gdLst>
                  <a:gd name="T0" fmla="*/ 113 w 131"/>
                  <a:gd name="T1" fmla="*/ 9 h 154"/>
                  <a:gd name="T2" fmla="*/ 118 w 131"/>
                  <a:gd name="T3" fmla="*/ 18 h 154"/>
                  <a:gd name="T4" fmla="*/ 104 w 131"/>
                  <a:gd name="T5" fmla="*/ 50 h 154"/>
                  <a:gd name="T6" fmla="*/ 104 w 131"/>
                  <a:gd name="T7" fmla="*/ 63 h 154"/>
                  <a:gd name="T8" fmla="*/ 104 w 131"/>
                  <a:gd name="T9" fmla="*/ 77 h 154"/>
                  <a:gd name="T10" fmla="*/ 100 w 131"/>
                  <a:gd name="T11" fmla="*/ 86 h 154"/>
                  <a:gd name="T12" fmla="*/ 104 w 131"/>
                  <a:gd name="T13" fmla="*/ 113 h 154"/>
                  <a:gd name="T14" fmla="*/ 127 w 131"/>
                  <a:gd name="T15" fmla="*/ 150 h 154"/>
                  <a:gd name="T16" fmla="*/ 131 w 131"/>
                  <a:gd name="T17" fmla="*/ 154 h 154"/>
                  <a:gd name="T18" fmla="*/ 122 w 131"/>
                  <a:gd name="T19" fmla="*/ 150 h 154"/>
                  <a:gd name="T20" fmla="*/ 113 w 131"/>
                  <a:gd name="T21" fmla="*/ 141 h 154"/>
                  <a:gd name="T22" fmla="*/ 100 w 131"/>
                  <a:gd name="T23" fmla="*/ 131 h 154"/>
                  <a:gd name="T24" fmla="*/ 81 w 131"/>
                  <a:gd name="T25" fmla="*/ 131 h 154"/>
                  <a:gd name="T26" fmla="*/ 72 w 131"/>
                  <a:gd name="T27" fmla="*/ 136 h 154"/>
                  <a:gd name="T28" fmla="*/ 50 w 131"/>
                  <a:gd name="T29" fmla="*/ 136 h 154"/>
                  <a:gd name="T30" fmla="*/ 22 w 131"/>
                  <a:gd name="T31" fmla="*/ 118 h 154"/>
                  <a:gd name="T32" fmla="*/ 13 w 131"/>
                  <a:gd name="T33" fmla="*/ 109 h 154"/>
                  <a:gd name="T34" fmla="*/ 9 w 131"/>
                  <a:gd name="T35" fmla="*/ 109 h 154"/>
                  <a:gd name="T36" fmla="*/ 4 w 131"/>
                  <a:gd name="T37" fmla="*/ 100 h 154"/>
                  <a:gd name="T38" fmla="*/ 4 w 131"/>
                  <a:gd name="T39" fmla="*/ 95 h 154"/>
                  <a:gd name="T40" fmla="*/ 9 w 131"/>
                  <a:gd name="T41" fmla="*/ 91 h 154"/>
                  <a:gd name="T42" fmla="*/ 18 w 131"/>
                  <a:gd name="T43" fmla="*/ 86 h 154"/>
                  <a:gd name="T44" fmla="*/ 22 w 131"/>
                  <a:gd name="T45" fmla="*/ 82 h 154"/>
                  <a:gd name="T46" fmla="*/ 27 w 131"/>
                  <a:gd name="T47" fmla="*/ 82 h 154"/>
                  <a:gd name="T48" fmla="*/ 36 w 131"/>
                  <a:gd name="T49" fmla="*/ 72 h 154"/>
                  <a:gd name="T50" fmla="*/ 36 w 131"/>
                  <a:gd name="T51" fmla="*/ 72 h 154"/>
                  <a:gd name="T52" fmla="*/ 45 w 131"/>
                  <a:gd name="T53" fmla="*/ 68 h 154"/>
                  <a:gd name="T54" fmla="*/ 54 w 131"/>
                  <a:gd name="T55" fmla="*/ 68 h 154"/>
                  <a:gd name="T56" fmla="*/ 59 w 131"/>
                  <a:gd name="T57" fmla="*/ 68 h 154"/>
                  <a:gd name="T58" fmla="*/ 63 w 131"/>
                  <a:gd name="T59" fmla="*/ 54 h 154"/>
                  <a:gd name="T60" fmla="*/ 63 w 131"/>
                  <a:gd name="T61" fmla="*/ 41 h 154"/>
                  <a:gd name="T62" fmla="*/ 63 w 131"/>
                  <a:gd name="T63" fmla="*/ 32 h 154"/>
                  <a:gd name="T64" fmla="*/ 68 w 131"/>
                  <a:gd name="T65" fmla="*/ 27 h 154"/>
                  <a:gd name="T66" fmla="*/ 63 w 131"/>
                  <a:gd name="T67" fmla="*/ 14 h 154"/>
                  <a:gd name="T68" fmla="*/ 63 w 131"/>
                  <a:gd name="T69" fmla="*/ 9 h 154"/>
                  <a:gd name="T70" fmla="*/ 68 w 131"/>
                  <a:gd name="T71" fmla="*/ 4 h 154"/>
                  <a:gd name="T72" fmla="*/ 77 w 131"/>
                  <a:gd name="T73" fmla="*/ 9 h 154"/>
                  <a:gd name="T74" fmla="*/ 86 w 131"/>
                  <a:gd name="T75" fmla="*/ 18 h 154"/>
                  <a:gd name="T76" fmla="*/ 90 w 131"/>
                  <a:gd name="T77" fmla="*/ 14 h 154"/>
                  <a:gd name="T78" fmla="*/ 95 w 131"/>
                  <a:gd name="T79" fmla="*/ 9 h 154"/>
                  <a:gd name="T80" fmla="*/ 100 w 131"/>
                  <a:gd name="T81" fmla="*/ 4 h 154"/>
                  <a:gd name="T82" fmla="*/ 95 w 131"/>
                  <a:gd name="T83" fmla="*/ 0 h 154"/>
                  <a:gd name="T84" fmla="*/ 100 w 131"/>
                  <a:gd name="T85" fmla="*/ 0 h 154"/>
                  <a:gd name="T86" fmla="*/ 104 w 131"/>
                  <a:gd name="T87"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154">
                    <a:moveTo>
                      <a:pt x="109" y="9"/>
                    </a:moveTo>
                    <a:lnTo>
                      <a:pt x="109" y="9"/>
                    </a:lnTo>
                    <a:lnTo>
                      <a:pt x="113" y="9"/>
                    </a:lnTo>
                    <a:lnTo>
                      <a:pt x="122" y="9"/>
                    </a:lnTo>
                    <a:lnTo>
                      <a:pt x="122" y="14"/>
                    </a:lnTo>
                    <a:lnTo>
                      <a:pt x="118" y="18"/>
                    </a:lnTo>
                    <a:lnTo>
                      <a:pt x="118" y="23"/>
                    </a:lnTo>
                    <a:lnTo>
                      <a:pt x="113" y="41"/>
                    </a:lnTo>
                    <a:lnTo>
                      <a:pt x="104" y="50"/>
                    </a:lnTo>
                    <a:lnTo>
                      <a:pt x="104" y="54"/>
                    </a:lnTo>
                    <a:lnTo>
                      <a:pt x="104" y="63"/>
                    </a:lnTo>
                    <a:lnTo>
                      <a:pt x="104" y="63"/>
                    </a:lnTo>
                    <a:lnTo>
                      <a:pt x="104" y="68"/>
                    </a:lnTo>
                    <a:lnTo>
                      <a:pt x="104" y="72"/>
                    </a:lnTo>
                    <a:lnTo>
                      <a:pt x="104" y="77"/>
                    </a:lnTo>
                    <a:lnTo>
                      <a:pt x="100" y="82"/>
                    </a:lnTo>
                    <a:lnTo>
                      <a:pt x="100" y="86"/>
                    </a:lnTo>
                    <a:lnTo>
                      <a:pt x="100" y="86"/>
                    </a:lnTo>
                    <a:lnTo>
                      <a:pt x="100" y="100"/>
                    </a:lnTo>
                    <a:lnTo>
                      <a:pt x="100" y="104"/>
                    </a:lnTo>
                    <a:lnTo>
                      <a:pt x="104" y="113"/>
                    </a:lnTo>
                    <a:lnTo>
                      <a:pt x="122" y="145"/>
                    </a:lnTo>
                    <a:lnTo>
                      <a:pt x="127" y="150"/>
                    </a:lnTo>
                    <a:lnTo>
                      <a:pt x="127" y="150"/>
                    </a:lnTo>
                    <a:lnTo>
                      <a:pt x="127" y="150"/>
                    </a:lnTo>
                    <a:lnTo>
                      <a:pt x="131" y="154"/>
                    </a:lnTo>
                    <a:lnTo>
                      <a:pt x="131" y="154"/>
                    </a:lnTo>
                    <a:lnTo>
                      <a:pt x="127" y="154"/>
                    </a:lnTo>
                    <a:lnTo>
                      <a:pt x="122" y="150"/>
                    </a:lnTo>
                    <a:lnTo>
                      <a:pt x="122" y="150"/>
                    </a:lnTo>
                    <a:lnTo>
                      <a:pt x="118" y="145"/>
                    </a:lnTo>
                    <a:lnTo>
                      <a:pt x="113" y="141"/>
                    </a:lnTo>
                    <a:lnTo>
                      <a:pt x="113" y="141"/>
                    </a:lnTo>
                    <a:lnTo>
                      <a:pt x="109" y="141"/>
                    </a:lnTo>
                    <a:lnTo>
                      <a:pt x="104" y="136"/>
                    </a:lnTo>
                    <a:lnTo>
                      <a:pt x="100" y="131"/>
                    </a:lnTo>
                    <a:lnTo>
                      <a:pt x="95" y="131"/>
                    </a:lnTo>
                    <a:lnTo>
                      <a:pt x="86" y="131"/>
                    </a:lnTo>
                    <a:lnTo>
                      <a:pt x="81" y="131"/>
                    </a:lnTo>
                    <a:lnTo>
                      <a:pt x="77" y="136"/>
                    </a:lnTo>
                    <a:lnTo>
                      <a:pt x="77" y="136"/>
                    </a:lnTo>
                    <a:lnTo>
                      <a:pt x="72" y="136"/>
                    </a:lnTo>
                    <a:lnTo>
                      <a:pt x="59" y="141"/>
                    </a:lnTo>
                    <a:lnTo>
                      <a:pt x="54" y="141"/>
                    </a:lnTo>
                    <a:lnTo>
                      <a:pt x="50" y="136"/>
                    </a:lnTo>
                    <a:lnTo>
                      <a:pt x="36" y="131"/>
                    </a:lnTo>
                    <a:lnTo>
                      <a:pt x="32" y="127"/>
                    </a:lnTo>
                    <a:lnTo>
                      <a:pt x="22" y="118"/>
                    </a:lnTo>
                    <a:lnTo>
                      <a:pt x="18" y="109"/>
                    </a:lnTo>
                    <a:lnTo>
                      <a:pt x="18" y="109"/>
                    </a:lnTo>
                    <a:lnTo>
                      <a:pt x="13" y="109"/>
                    </a:lnTo>
                    <a:lnTo>
                      <a:pt x="13" y="109"/>
                    </a:lnTo>
                    <a:lnTo>
                      <a:pt x="9" y="109"/>
                    </a:lnTo>
                    <a:lnTo>
                      <a:pt x="9" y="109"/>
                    </a:lnTo>
                    <a:lnTo>
                      <a:pt x="9" y="104"/>
                    </a:lnTo>
                    <a:lnTo>
                      <a:pt x="4" y="104"/>
                    </a:lnTo>
                    <a:lnTo>
                      <a:pt x="4" y="100"/>
                    </a:lnTo>
                    <a:lnTo>
                      <a:pt x="4" y="100"/>
                    </a:lnTo>
                    <a:lnTo>
                      <a:pt x="0" y="91"/>
                    </a:lnTo>
                    <a:lnTo>
                      <a:pt x="4" y="95"/>
                    </a:lnTo>
                    <a:lnTo>
                      <a:pt x="4" y="95"/>
                    </a:lnTo>
                    <a:lnTo>
                      <a:pt x="4" y="91"/>
                    </a:lnTo>
                    <a:lnTo>
                      <a:pt x="9" y="91"/>
                    </a:lnTo>
                    <a:lnTo>
                      <a:pt x="13" y="91"/>
                    </a:lnTo>
                    <a:lnTo>
                      <a:pt x="18" y="86"/>
                    </a:lnTo>
                    <a:lnTo>
                      <a:pt x="18" y="86"/>
                    </a:lnTo>
                    <a:lnTo>
                      <a:pt x="18" y="82"/>
                    </a:lnTo>
                    <a:lnTo>
                      <a:pt x="22" y="82"/>
                    </a:lnTo>
                    <a:lnTo>
                      <a:pt x="22" y="82"/>
                    </a:lnTo>
                    <a:lnTo>
                      <a:pt x="22" y="82"/>
                    </a:lnTo>
                    <a:lnTo>
                      <a:pt x="27" y="82"/>
                    </a:lnTo>
                    <a:lnTo>
                      <a:pt x="27" y="82"/>
                    </a:lnTo>
                    <a:lnTo>
                      <a:pt x="27" y="77"/>
                    </a:lnTo>
                    <a:lnTo>
                      <a:pt x="32" y="72"/>
                    </a:lnTo>
                    <a:lnTo>
                      <a:pt x="36" y="72"/>
                    </a:lnTo>
                    <a:lnTo>
                      <a:pt x="36" y="72"/>
                    </a:lnTo>
                    <a:lnTo>
                      <a:pt x="36" y="72"/>
                    </a:lnTo>
                    <a:lnTo>
                      <a:pt x="36" y="72"/>
                    </a:lnTo>
                    <a:lnTo>
                      <a:pt x="41" y="72"/>
                    </a:lnTo>
                    <a:lnTo>
                      <a:pt x="41" y="72"/>
                    </a:lnTo>
                    <a:lnTo>
                      <a:pt x="45" y="68"/>
                    </a:lnTo>
                    <a:lnTo>
                      <a:pt x="45" y="68"/>
                    </a:lnTo>
                    <a:lnTo>
                      <a:pt x="50" y="68"/>
                    </a:lnTo>
                    <a:lnTo>
                      <a:pt x="54" y="68"/>
                    </a:lnTo>
                    <a:lnTo>
                      <a:pt x="54" y="68"/>
                    </a:lnTo>
                    <a:lnTo>
                      <a:pt x="54" y="68"/>
                    </a:lnTo>
                    <a:lnTo>
                      <a:pt x="59" y="68"/>
                    </a:lnTo>
                    <a:lnTo>
                      <a:pt x="59" y="59"/>
                    </a:lnTo>
                    <a:lnTo>
                      <a:pt x="59" y="59"/>
                    </a:lnTo>
                    <a:lnTo>
                      <a:pt x="63" y="54"/>
                    </a:lnTo>
                    <a:lnTo>
                      <a:pt x="63" y="54"/>
                    </a:lnTo>
                    <a:lnTo>
                      <a:pt x="63" y="50"/>
                    </a:lnTo>
                    <a:lnTo>
                      <a:pt x="63" y="41"/>
                    </a:lnTo>
                    <a:lnTo>
                      <a:pt x="63" y="36"/>
                    </a:lnTo>
                    <a:lnTo>
                      <a:pt x="63" y="32"/>
                    </a:lnTo>
                    <a:lnTo>
                      <a:pt x="63" y="32"/>
                    </a:lnTo>
                    <a:lnTo>
                      <a:pt x="63" y="32"/>
                    </a:lnTo>
                    <a:lnTo>
                      <a:pt x="63" y="27"/>
                    </a:lnTo>
                    <a:lnTo>
                      <a:pt x="68" y="27"/>
                    </a:lnTo>
                    <a:lnTo>
                      <a:pt x="63" y="23"/>
                    </a:lnTo>
                    <a:lnTo>
                      <a:pt x="63" y="23"/>
                    </a:lnTo>
                    <a:lnTo>
                      <a:pt x="63" y="14"/>
                    </a:lnTo>
                    <a:lnTo>
                      <a:pt x="63" y="14"/>
                    </a:lnTo>
                    <a:lnTo>
                      <a:pt x="63" y="9"/>
                    </a:lnTo>
                    <a:lnTo>
                      <a:pt x="63" y="9"/>
                    </a:lnTo>
                    <a:lnTo>
                      <a:pt x="63" y="4"/>
                    </a:lnTo>
                    <a:lnTo>
                      <a:pt x="63" y="0"/>
                    </a:lnTo>
                    <a:lnTo>
                      <a:pt x="68" y="4"/>
                    </a:lnTo>
                    <a:lnTo>
                      <a:pt x="72" y="4"/>
                    </a:lnTo>
                    <a:lnTo>
                      <a:pt x="72" y="9"/>
                    </a:lnTo>
                    <a:lnTo>
                      <a:pt x="77" y="9"/>
                    </a:lnTo>
                    <a:lnTo>
                      <a:pt x="77" y="14"/>
                    </a:lnTo>
                    <a:lnTo>
                      <a:pt x="81" y="14"/>
                    </a:lnTo>
                    <a:lnTo>
                      <a:pt x="86" y="18"/>
                    </a:lnTo>
                    <a:lnTo>
                      <a:pt x="86" y="18"/>
                    </a:lnTo>
                    <a:lnTo>
                      <a:pt x="90" y="18"/>
                    </a:lnTo>
                    <a:lnTo>
                      <a:pt x="90" y="14"/>
                    </a:lnTo>
                    <a:lnTo>
                      <a:pt x="90" y="14"/>
                    </a:lnTo>
                    <a:lnTo>
                      <a:pt x="90" y="14"/>
                    </a:lnTo>
                    <a:lnTo>
                      <a:pt x="95" y="9"/>
                    </a:lnTo>
                    <a:lnTo>
                      <a:pt x="100" y="9"/>
                    </a:lnTo>
                    <a:lnTo>
                      <a:pt x="100" y="9"/>
                    </a:lnTo>
                    <a:lnTo>
                      <a:pt x="100" y="4"/>
                    </a:lnTo>
                    <a:lnTo>
                      <a:pt x="95" y="4"/>
                    </a:lnTo>
                    <a:lnTo>
                      <a:pt x="95" y="4"/>
                    </a:lnTo>
                    <a:lnTo>
                      <a:pt x="95" y="0"/>
                    </a:lnTo>
                    <a:lnTo>
                      <a:pt x="100" y="0"/>
                    </a:lnTo>
                    <a:lnTo>
                      <a:pt x="100" y="0"/>
                    </a:lnTo>
                    <a:lnTo>
                      <a:pt x="100" y="0"/>
                    </a:lnTo>
                    <a:lnTo>
                      <a:pt x="100" y="0"/>
                    </a:lnTo>
                    <a:lnTo>
                      <a:pt x="100" y="4"/>
                    </a:lnTo>
                    <a:lnTo>
                      <a:pt x="104" y="4"/>
                    </a:lnTo>
                    <a:lnTo>
                      <a:pt x="109" y="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4" name="Freeform 42"/>
              <p:cNvSpPr>
                <a:spLocks/>
              </p:cNvSpPr>
              <p:nvPr/>
            </p:nvSpPr>
            <p:spPr bwMode="auto">
              <a:xfrm>
                <a:off x="3197226" y="2671763"/>
                <a:ext cx="150813" cy="107950"/>
              </a:xfrm>
              <a:custGeom>
                <a:avLst/>
                <a:gdLst>
                  <a:gd name="T0" fmla="*/ 95 w 95"/>
                  <a:gd name="T1" fmla="*/ 18 h 68"/>
                  <a:gd name="T2" fmla="*/ 91 w 95"/>
                  <a:gd name="T3" fmla="*/ 23 h 68"/>
                  <a:gd name="T4" fmla="*/ 86 w 95"/>
                  <a:gd name="T5" fmla="*/ 23 h 68"/>
                  <a:gd name="T6" fmla="*/ 86 w 95"/>
                  <a:gd name="T7" fmla="*/ 27 h 68"/>
                  <a:gd name="T8" fmla="*/ 86 w 95"/>
                  <a:gd name="T9" fmla="*/ 32 h 68"/>
                  <a:gd name="T10" fmla="*/ 82 w 95"/>
                  <a:gd name="T11" fmla="*/ 32 h 68"/>
                  <a:gd name="T12" fmla="*/ 82 w 95"/>
                  <a:gd name="T13" fmla="*/ 36 h 68"/>
                  <a:gd name="T14" fmla="*/ 82 w 95"/>
                  <a:gd name="T15" fmla="*/ 46 h 68"/>
                  <a:gd name="T16" fmla="*/ 86 w 95"/>
                  <a:gd name="T17" fmla="*/ 46 h 68"/>
                  <a:gd name="T18" fmla="*/ 91 w 95"/>
                  <a:gd name="T19" fmla="*/ 50 h 68"/>
                  <a:gd name="T20" fmla="*/ 91 w 95"/>
                  <a:gd name="T21" fmla="*/ 55 h 68"/>
                  <a:gd name="T22" fmla="*/ 91 w 95"/>
                  <a:gd name="T23" fmla="*/ 55 h 68"/>
                  <a:gd name="T24" fmla="*/ 82 w 95"/>
                  <a:gd name="T25" fmla="*/ 64 h 68"/>
                  <a:gd name="T26" fmla="*/ 86 w 95"/>
                  <a:gd name="T27" fmla="*/ 64 h 68"/>
                  <a:gd name="T28" fmla="*/ 82 w 95"/>
                  <a:gd name="T29" fmla="*/ 68 h 68"/>
                  <a:gd name="T30" fmla="*/ 77 w 95"/>
                  <a:gd name="T31" fmla="*/ 64 h 68"/>
                  <a:gd name="T32" fmla="*/ 82 w 95"/>
                  <a:gd name="T33" fmla="*/ 59 h 68"/>
                  <a:gd name="T34" fmla="*/ 73 w 95"/>
                  <a:gd name="T35" fmla="*/ 50 h 68"/>
                  <a:gd name="T36" fmla="*/ 73 w 95"/>
                  <a:gd name="T37" fmla="*/ 46 h 68"/>
                  <a:gd name="T38" fmla="*/ 68 w 95"/>
                  <a:gd name="T39" fmla="*/ 46 h 68"/>
                  <a:gd name="T40" fmla="*/ 59 w 95"/>
                  <a:gd name="T41" fmla="*/ 46 h 68"/>
                  <a:gd name="T42" fmla="*/ 41 w 95"/>
                  <a:gd name="T43" fmla="*/ 46 h 68"/>
                  <a:gd name="T44" fmla="*/ 27 w 95"/>
                  <a:gd name="T45" fmla="*/ 59 h 68"/>
                  <a:gd name="T46" fmla="*/ 23 w 95"/>
                  <a:gd name="T47" fmla="*/ 68 h 68"/>
                  <a:gd name="T48" fmla="*/ 14 w 95"/>
                  <a:gd name="T49" fmla="*/ 64 h 68"/>
                  <a:gd name="T50" fmla="*/ 14 w 95"/>
                  <a:gd name="T51" fmla="*/ 64 h 68"/>
                  <a:gd name="T52" fmla="*/ 9 w 95"/>
                  <a:gd name="T53" fmla="*/ 55 h 68"/>
                  <a:gd name="T54" fmla="*/ 14 w 95"/>
                  <a:gd name="T55" fmla="*/ 46 h 68"/>
                  <a:gd name="T56" fmla="*/ 14 w 95"/>
                  <a:gd name="T57" fmla="*/ 46 h 68"/>
                  <a:gd name="T58" fmla="*/ 14 w 95"/>
                  <a:gd name="T59" fmla="*/ 41 h 68"/>
                  <a:gd name="T60" fmla="*/ 9 w 95"/>
                  <a:gd name="T61" fmla="*/ 36 h 68"/>
                  <a:gd name="T62" fmla="*/ 9 w 95"/>
                  <a:gd name="T63" fmla="*/ 32 h 68"/>
                  <a:gd name="T64" fmla="*/ 5 w 95"/>
                  <a:gd name="T65" fmla="*/ 27 h 68"/>
                  <a:gd name="T66" fmla="*/ 14 w 95"/>
                  <a:gd name="T67" fmla="*/ 23 h 68"/>
                  <a:gd name="T68" fmla="*/ 23 w 95"/>
                  <a:gd name="T69" fmla="*/ 14 h 68"/>
                  <a:gd name="T70" fmla="*/ 27 w 95"/>
                  <a:gd name="T71" fmla="*/ 5 h 68"/>
                  <a:gd name="T72" fmla="*/ 27 w 95"/>
                  <a:gd name="T73" fmla="*/ 0 h 68"/>
                  <a:gd name="T74" fmla="*/ 41 w 95"/>
                  <a:gd name="T75" fmla="*/ 9 h 68"/>
                  <a:gd name="T76" fmla="*/ 50 w 95"/>
                  <a:gd name="T77" fmla="*/ 9 h 68"/>
                  <a:gd name="T78" fmla="*/ 59 w 95"/>
                  <a:gd name="T79" fmla="*/ 14 h 68"/>
                  <a:gd name="T80" fmla="*/ 64 w 95"/>
                  <a:gd name="T81" fmla="*/ 23 h 68"/>
                  <a:gd name="T82" fmla="*/ 64 w 95"/>
                  <a:gd name="T83" fmla="*/ 18 h 68"/>
                  <a:gd name="T84" fmla="*/ 64 w 95"/>
                  <a:gd name="T85" fmla="*/ 14 h 68"/>
                  <a:gd name="T86" fmla="*/ 64 w 95"/>
                  <a:gd name="T87" fmla="*/ 14 h 68"/>
                  <a:gd name="T88" fmla="*/ 64 w 95"/>
                  <a:gd name="T89" fmla="*/ 9 h 68"/>
                  <a:gd name="T90" fmla="*/ 64 w 95"/>
                  <a:gd name="T91" fmla="*/ 5 h 68"/>
                  <a:gd name="T92" fmla="*/ 64 w 95"/>
                  <a:gd name="T93" fmla="*/ 9 h 68"/>
                  <a:gd name="T94" fmla="*/ 68 w 95"/>
                  <a:gd name="T95" fmla="*/ 5 h 68"/>
                  <a:gd name="T96" fmla="*/ 82 w 95"/>
                  <a:gd name="T97" fmla="*/ 9 h 68"/>
                  <a:gd name="T98" fmla="*/ 86 w 95"/>
                  <a:gd name="T99" fmla="*/ 1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 h="68">
                    <a:moveTo>
                      <a:pt x="86" y="14"/>
                    </a:moveTo>
                    <a:lnTo>
                      <a:pt x="86" y="14"/>
                    </a:lnTo>
                    <a:lnTo>
                      <a:pt x="95" y="18"/>
                    </a:lnTo>
                    <a:lnTo>
                      <a:pt x="95" y="18"/>
                    </a:lnTo>
                    <a:lnTo>
                      <a:pt x="95" y="18"/>
                    </a:lnTo>
                    <a:lnTo>
                      <a:pt x="91" y="23"/>
                    </a:lnTo>
                    <a:lnTo>
                      <a:pt x="91" y="23"/>
                    </a:lnTo>
                    <a:lnTo>
                      <a:pt x="86" y="23"/>
                    </a:lnTo>
                    <a:lnTo>
                      <a:pt x="86" y="23"/>
                    </a:lnTo>
                    <a:lnTo>
                      <a:pt x="82" y="23"/>
                    </a:lnTo>
                    <a:lnTo>
                      <a:pt x="82" y="27"/>
                    </a:lnTo>
                    <a:lnTo>
                      <a:pt x="86" y="27"/>
                    </a:lnTo>
                    <a:lnTo>
                      <a:pt x="86" y="27"/>
                    </a:lnTo>
                    <a:lnTo>
                      <a:pt x="86" y="27"/>
                    </a:lnTo>
                    <a:lnTo>
                      <a:pt x="86" y="32"/>
                    </a:lnTo>
                    <a:lnTo>
                      <a:pt x="86" y="32"/>
                    </a:lnTo>
                    <a:lnTo>
                      <a:pt x="86" y="32"/>
                    </a:lnTo>
                    <a:lnTo>
                      <a:pt x="82" y="32"/>
                    </a:lnTo>
                    <a:lnTo>
                      <a:pt x="82" y="32"/>
                    </a:lnTo>
                    <a:lnTo>
                      <a:pt x="82" y="36"/>
                    </a:lnTo>
                    <a:lnTo>
                      <a:pt x="82" y="36"/>
                    </a:lnTo>
                    <a:lnTo>
                      <a:pt x="82" y="41"/>
                    </a:lnTo>
                    <a:lnTo>
                      <a:pt x="82" y="41"/>
                    </a:lnTo>
                    <a:lnTo>
                      <a:pt x="82" y="46"/>
                    </a:lnTo>
                    <a:lnTo>
                      <a:pt x="82" y="46"/>
                    </a:lnTo>
                    <a:lnTo>
                      <a:pt x="86" y="46"/>
                    </a:lnTo>
                    <a:lnTo>
                      <a:pt x="86" y="46"/>
                    </a:lnTo>
                    <a:lnTo>
                      <a:pt x="86" y="46"/>
                    </a:lnTo>
                    <a:lnTo>
                      <a:pt x="86" y="50"/>
                    </a:lnTo>
                    <a:lnTo>
                      <a:pt x="91" y="50"/>
                    </a:lnTo>
                    <a:lnTo>
                      <a:pt x="91" y="50"/>
                    </a:lnTo>
                    <a:lnTo>
                      <a:pt x="91" y="55"/>
                    </a:lnTo>
                    <a:lnTo>
                      <a:pt x="91" y="55"/>
                    </a:lnTo>
                    <a:lnTo>
                      <a:pt x="91" y="55"/>
                    </a:lnTo>
                    <a:lnTo>
                      <a:pt x="91" y="55"/>
                    </a:lnTo>
                    <a:lnTo>
                      <a:pt x="91" y="55"/>
                    </a:lnTo>
                    <a:lnTo>
                      <a:pt x="86" y="59"/>
                    </a:lnTo>
                    <a:lnTo>
                      <a:pt x="86" y="59"/>
                    </a:lnTo>
                    <a:lnTo>
                      <a:pt x="82" y="64"/>
                    </a:lnTo>
                    <a:lnTo>
                      <a:pt x="86" y="64"/>
                    </a:lnTo>
                    <a:lnTo>
                      <a:pt x="86" y="64"/>
                    </a:lnTo>
                    <a:lnTo>
                      <a:pt x="86" y="64"/>
                    </a:lnTo>
                    <a:lnTo>
                      <a:pt x="86" y="64"/>
                    </a:lnTo>
                    <a:lnTo>
                      <a:pt x="82" y="64"/>
                    </a:lnTo>
                    <a:lnTo>
                      <a:pt x="82" y="68"/>
                    </a:lnTo>
                    <a:lnTo>
                      <a:pt x="82" y="68"/>
                    </a:lnTo>
                    <a:lnTo>
                      <a:pt x="77" y="68"/>
                    </a:lnTo>
                    <a:lnTo>
                      <a:pt x="77" y="64"/>
                    </a:lnTo>
                    <a:lnTo>
                      <a:pt x="77" y="64"/>
                    </a:lnTo>
                    <a:lnTo>
                      <a:pt x="82" y="59"/>
                    </a:lnTo>
                    <a:lnTo>
                      <a:pt x="82" y="59"/>
                    </a:lnTo>
                    <a:lnTo>
                      <a:pt x="77" y="59"/>
                    </a:lnTo>
                    <a:lnTo>
                      <a:pt x="77" y="59"/>
                    </a:lnTo>
                    <a:lnTo>
                      <a:pt x="73" y="50"/>
                    </a:lnTo>
                    <a:lnTo>
                      <a:pt x="73" y="50"/>
                    </a:lnTo>
                    <a:lnTo>
                      <a:pt x="73" y="46"/>
                    </a:lnTo>
                    <a:lnTo>
                      <a:pt x="73" y="46"/>
                    </a:lnTo>
                    <a:lnTo>
                      <a:pt x="68" y="46"/>
                    </a:lnTo>
                    <a:lnTo>
                      <a:pt x="68" y="46"/>
                    </a:lnTo>
                    <a:lnTo>
                      <a:pt x="68" y="46"/>
                    </a:lnTo>
                    <a:lnTo>
                      <a:pt x="64" y="46"/>
                    </a:lnTo>
                    <a:lnTo>
                      <a:pt x="64" y="46"/>
                    </a:lnTo>
                    <a:lnTo>
                      <a:pt x="59" y="46"/>
                    </a:lnTo>
                    <a:lnTo>
                      <a:pt x="50" y="46"/>
                    </a:lnTo>
                    <a:lnTo>
                      <a:pt x="45" y="46"/>
                    </a:lnTo>
                    <a:lnTo>
                      <a:pt x="41" y="46"/>
                    </a:lnTo>
                    <a:lnTo>
                      <a:pt x="36" y="50"/>
                    </a:lnTo>
                    <a:lnTo>
                      <a:pt x="32" y="55"/>
                    </a:lnTo>
                    <a:lnTo>
                      <a:pt x="27" y="59"/>
                    </a:lnTo>
                    <a:lnTo>
                      <a:pt x="27" y="64"/>
                    </a:lnTo>
                    <a:lnTo>
                      <a:pt x="27" y="68"/>
                    </a:lnTo>
                    <a:lnTo>
                      <a:pt x="23" y="68"/>
                    </a:lnTo>
                    <a:lnTo>
                      <a:pt x="18" y="68"/>
                    </a:lnTo>
                    <a:lnTo>
                      <a:pt x="18" y="68"/>
                    </a:lnTo>
                    <a:lnTo>
                      <a:pt x="14" y="64"/>
                    </a:lnTo>
                    <a:lnTo>
                      <a:pt x="14" y="64"/>
                    </a:lnTo>
                    <a:lnTo>
                      <a:pt x="14" y="64"/>
                    </a:lnTo>
                    <a:lnTo>
                      <a:pt x="14" y="64"/>
                    </a:lnTo>
                    <a:lnTo>
                      <a:pt x="9" y="59"/>
                    </a:lnTo>
                    <a:lnTo>
                      <a:pt x="9" y="55"/>
                    </a:lnTo>
                    <a:lnTo>
                      <a:pt x="9" y="55"/>
                    </a:lnTo>
                    <a:lnTo>
                      <a:pt x="9" y="50"/>
                    </a:lnTo>
                    <a:lnTo>
                      <a:pt x="9" y="50"/>
                    </a:lnTo>
                    <a:lnTo>
                      <a:pt x="14" y="46"/>
                    </a:lnTo>
                    <a:lnTo>
                      <a:pt x="14" y="46"/>
                    </a:lnTo>
                    <a:lnTo>
                      <a:pt x="14" y="46"/>
                    </a:lnTo>
                    <a:lnTo>
                      <a:pt x="14" y="46"/>
                    </a:lnTo>
                    <a:lnTo>
                      <a:pt x="14" y="41"/>
                    </a:lnTo>
                    <a:lnTo>
                      <a:pt x="14" y="41"/>
                    </a:lnTo>
                    <a:lnTo>
                      <a:pt x="14" y="41"/>
                    </a:lnTo>
                    <a:lnTo>
                      <a:pt x="14" y="36"/>
                    </a:lnTo>
                    <a:lnTo>
                      <a:pt x="9" y="36"/>
                    </a:lnTo>
                    <a:lnTo>
                      <a:pt x="9" y="36"/>
                    </a:lnTo>
                    <a:lnTo>
                      <a:pt x="9" y="32"/>
                    </a:lnTo>
                    <a:lnTo>
                      <a:pt x="9" y="32"/>
                    </a:lnTo>
                    <a:lnTo>
                      <a:pt x="9" y="32"/>
                    </a:lnTo>
                    <a:lnTo>
                      <a:pt x="0" y="32"/>
                    </a:lnTo>
                    <a:lnTo>
                      <a:pt x="5" y="32"/>
                    </a:lnTo>
                    <a:lnTo>
                      <a:pt x="5" y="27"/>
                    </a:lnTo>
                    <a:lnTo>
                      <a:pt x="9" y="27"/>
                    </a:lnTo>
                    <a:lnTo>
                      <a:pt x="9" y="23"/>
                    </a:lnTo>
                    <a:lnTo>
                      <a:pt x="14" y="23"/>
                    </a:lnTo>
                    <a:lnTo>
                      <a:pt x="23" y="18"/>
                    </a:lnTo>
                    <a:lnTo>
                      <a:pt x="23" y="18"/>
                    </a:lnTo>
                    <a:lnTo>
                      <a:pt x="23" y="14"/>
                    </a:lnTo>
                    <a:lnTo>
                      <a:pt x="23" y="14"/>
                    </a:lnTo>
                    <a:lnTo>
                      <a:pt x="27" y="9"/>
                    </a:lnTo>
                    <a:lnTo>
                      <a:pt x="27" y="5"/>
                    </a:lnTo>
                    <a:lnTo>
                      <a:pt x="27" y="0"/>
                    </a:lnTo>
                    <a:lnTo>
                      <a:pt x="27" y="0"/>
                    </a:lnTo>
                    <a:lnTo>
                      <a:pt x="27" y="0"/>
                    </a:lnTo>
                    <a:lnTo>
                      <a:pt x="32" y="0"/>
                    </a:lnTo>
                    <a:lnTo>
                      <a:pt x="36" y="5"/>
                    </a:lnTo>
                    <a:lnTo>
                      <a:pt x="41" y="9"/>
                    </a:lnTo>
                    <a:lnTo>
                      <a:pt x="41" y="9"/>
                    </a:lnTo>
                    <a:lnTo>
                      <a:pt x="45" y="9"/>
                    </a:lnTo>
                    <a:lnTo>
                      <a:pt x="50" y="9"/>
                    </a:lnTo>
                    <a:lnTo>
                      <a:pt x="55" y="9"/>
                    </a:lnTo>
                    <a:lnTo>
                      <a:pt x="55" y="14"/>
                    </a:lnTo>
                    <a:lnTo>
                      <a:pt x="59" y="14"/>
                    </a:lnTo>
                    <a:lnTo>
                      <a:pt x="59" y="14"/>
                    </a:lnTo>
                    <a:lnTo>
                      <a:pt x="64" y="18"/>
                    </a:lnTo>
                    <a:lnTo>
                      <a:pt x="64" y="23"/>
                    </a:lnTo>
                    <a:lnTo>
                      <a:pt x="64" y="23"/>
                    </a:lnTo>
                    <a:lnTo>
                      <a:pt x="64" y="23"/>
                    </a:lnTo>
                    <a:lnTo>
                      <a:pt x="64" y="18"/>
                    </a:lnTo>
                    <a:lnTo>
                      <a:pt x="64" y="18"/>
                    </a:lnTo>
                    <a:lnTo>
                      <a:pt x="64" y="18"/>
                    </a:lnTo>
                    <a:lnTo>
                      <a:pt x="64" y="14"/>
                    </a:lnTo>
                    <a:lnTo>
                      <a:pt x="64" y="14"/>
                    </a:lnTo>
                    <a:lnTo>
                      <a:pt x="64" y="14"/>
                    </a:lnTo>
                    <a:lnTo>
                      <a:pt x="64" y="14"/>
                    </a:lnTo>
                    <a:lnTo>
                      <a:pt x="64" y="14"/>
                    </a:lnTo>
                    <a:lnTo>
                      <a:pt x="64" y="9"/>
                    </a:lnTo>
                    <a:lnTo>
                      <a:pt x="64" y="9"/>
                    </a:lnTo>
                    <a:lnTo>
                      <a:pt x="64" y="9"/>
                    </a:lnTo>
                    <a:lnTo>
                      <a:pt x="64" y="5"/>
                    </a:lnTo>
                    <a:lnTo>
                      <a:pt x="64" y="5"/>
                    </a:lnTo>
                    <a:lnTo>
                      <a:pt x="64" y="9"/>
                    </a:lnTo>
                    <a:lnTo>
                      <a:pt x="64" y="9"/>
                    </a:lnTo>
                    <a:lnTo>
                      <a:pt x="64" y="9"/>
                    </a:lnTo>
                    <a:lnTo>
                      <a:pt x="68" y="5"/>
                    </a:lnTo>
                    <a:lnTo>
                      <a:pt x="68" y="5"/>
                    </a:lnTo>
                    <a:lnTo>
                      <a:pt x="68" y="5"/>
                    </a:lnTo>
                    <a:lnTo>
                      <a:pt x="68" y="5"/>
                    </a:lnTo>
                    <a:lnTo>
                      <a:pt x="73" y="5"/>
                    </a:lnTo>
                    <a:lnTo>
                      <a:pt x="82" y="9"/>
                    </a:lnTo>
                    <a:lnTo>
                      <a:pt x="82" y="14"/>
                    </a:lnTo>
                    <a:lnTo>
                      <a:pt x="86" y="14"/>
                    </a:lnTo>
                    <a:lnTo>
                      <a:pt x="86" y="1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5" name="Freeform 43"/>
              <p:cNvSpPr>
                <a:spLocks/>
              </p:cNvSpPr>
              <p:nvPr/>
            </p:nvSpPr>
            <p:spPr bwMode="auto">
              <a:xfrm>
                <a:off x="3168651" y="2543175"/>
                <a:ext cx="193675" cy="107950"/>
              </a:xfrm>
              <a:custGeom>
                <a:avLst/>
                <a:gdLst>
                  <a:gd name="T0" fmla="*/ 91 w 122"/>
                  <a:gd name="T1" fmla="*/ 13 h 68"/>
                  <a:gd name="T2" fmla="*/ 104 w 122"/>
                  <a:gd name="T3" fmla="*/ 18 h 68"/>
                  <a:gd name="T4" fmla="*/ 104 w 122"/>
                  <a:gd name="T5" fmla="*/ 22 h 68"/>
                  <a:gd name="T6" fmla="*/ 109 w 122"/>
                  <a:gd name="T7" fmla="*/ 27 h 68"/>
                  <a:gd name="T8" fmla="*/ 113 w 122"/>
                  <a:gd name="T9" fmla="*/ 27 h 68"/>
                  <a:gd name="T10" fmla="*/ 118 w 122"/>
                  <a:gd name="T11" fmla="*/ 36 h 68"/>
                  <a:gd name="T12" fmla="*/ 122 w 122"/>
                  <a:gd name="T13" fmla="*/ 45 h 68"/>
                  <a:gd name="T14" fmla="*/ 122 w 122"/>
                  <a:gd name="T15" fmla="*/ 49 h 68"/>
                  <a:gd name="T16" fmla="*/ 122 w 122"/>
                  <a:gd name="T17" fmla="*/ 54 h 68"/>
                  <a:gd name="T18" fmla="*/ 118 w 122"/>
                  <a:gd name="T19" fmla="*/ 63 h 68"/>
                  <a:gd name="T20" fmla="*/ 109 w 122"/>
                  <a:gd name="T21" fmla="*/ 63 h 68"/>
                  <a:gd name="T22" fmla="*/ 109 w 122"/>
                  <a:gd name="T23" fmla="*/ 63 h 68"/>
                  <a:gd name="T24" fmla="*/ 109 w 122"/>
                  <a:gd name="T25" fmla="*/ 68 h 68"/>
                  <a:gd name="T26" fmla="*/ 100 w 122"/>
                  <a:gd name="T27" fmla="*/ 68 h 68"/>
                  <a:gd name="T28" fmla="*/ 95 w 122"/>
                  <a:gd name="T29" fmla="*/ 68 h 68"/>
                  <a:gd name="T30" fmla="*/ 86 w 122"/>
                  <a:gd name="T31" fmla="*/ 68 h 68"/>
                  <a:gd name="T32" fmla="*/ 86 w 122"/>
                  <a:gd name="T33" fmla="*/ 68 h 68"/>
                  <a:gd name="T34" fmla="*/ 86 w 122"/>
                  <a:gd name="T35" fmla="*/ 63 h 68"/>
                  <a:gd name="T36" fmla="*/ 82 w 122"/>
                  <a:gd name="T37" fmla="*/ 68 h 68"/>
                  <a:gd name="T38" fmla="*/ 77 w 122"/>
                  <a:gd name="T39" fmla="*/ 68 h 68"/>
                  <a:gd name="T40" fmla="*/ 73 w 122"/>
                  <a:gd name="T41" fmla="*/ 68 h 68"/>
                  <a:gd name="T42" fmla="*/ 59 w 122"/>
                  <a:gd name="T43" fmla="*/ 63 h 68"/>
                  <a:gd name="T44" fmla="*/ 36 w 122"/>
                  <a:gd name="T45" fmla="*/ 54 h 68"/>
                  <a:gd name="T46" fmla="*/ 32 w 122"/>
                  <a:gd name="T47" fmla="*/ 49 h 68"/>
                  <a:gd name="T48" fmla="*/ 27 w 122"/>
                  <a:gd name="T49" fmla="*/ 54 h 68"/>
                  <a:gd name="T50" fmla="*/ 18 w 122"/>
                  <a:gd name="T51" fmla="*/ 59 h 68"/>
                  <a:gd name="T52" fmla="*/ 9 w 122"/>
                  <a:gd name="T53" fmla="*/ 54 h 68"/>
                  <a:gd name="T54" fmla="*/ 0 w 122"/>
                  <a:gd name="T55" fmla="*/ 40 h 68"/>
                  <a:gd name="T56" fmla="*/ 0 w 122"/>
                  <a:gd name="T57" fmla="*/ 40 h 68"/>
                  <a:gd name="T58" fmla="*/ 5 w 122"/>
                  <a:gd name="T59" fmla="*/ 36 h 68"/>
                  <a:gd name="T60" fmla="*/ 5 w 122"/>
                  <a:gd name="T61" fmla="*/ 36 h 68"/>
                  <a:gd name="T62" fmla="*/ 5 w 122"/>
                  <a:gd name="T63" fmla="*/ 31 h 68"/>
                  <a:gd name="T64" fmla="*/ 9 w 122"/>
                  <a:gd name="T65" fmla="*/ 31 h 68"/>
                  <a:gd name="T66" fmla="*/ 27 w 122"/>
                  <a:gd name="T67" fmla="*/ 22 h 68"/>
                  <a:gd name="T68" fmla="*/ 36 w 122"/>
                  <a:gd name="T69" fmla="*/ 18 h 68"/>
                  <a:gd name="T70" fmla="*/ 36 w 122"/>
                  <a:gd name="T71" fmla="*/ 13 h 68"/>
                  <a:gd name="T72" fmla="*/ 36 w 122"/>
                  <a:gd name="T73" fmla="*/ 13 h 68"/>
                  <a:gd name="T74" fmla="*/ 41 w 122"/>
                  <a:gd name="T75" fmla="*/ 4 h 68"/>
                  <a:gd name="T76" fmla="*/ 45 w 122"/>
                  <a:gd name="T77" fmla="*/ 0 h 68"/>
                  <a:gd name="T78" fmla="*/ 50 w 122"/>
                  <a:gd name="T79" fmla="*/ 4 h 68"/>
                  <a:gd name="T80" fmla="*/ 54 w 122"/>
                  <a:gd name="T81" fmla="*/ 4 h 68"/>
                  <a:gd name="T82" fmla="*/ 63 w 122"/>
                  <a:gd name="T83" fmla="*/ 9 h 68"/>
                  <a:gd name="T84" fmla="*/ 77 w 122"/>
                  <a:gd name="T85" fmla="*/ 9 h 68"/>
                  <a:gd name="T86" fmla="*/ 82 w 122"/>
                  <a:gd name="T87" fmla="*/ 13 h 68"/>
                  <a:gd name="T88" fmla="*/ 91 w 122"/>
                  <a:gd name="T8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68">
                    <a:moveTo>
                      <a:pt x="91" y="13"/>
                    </a:moveTo>
                    <a:lnTo>
                      <a:pt x="91" y="13"/>
                    </a:lnTo>
                    <a:lnTo>
                      <a:pt x="95" y="13"/>
                    </a:lnTo>
                    <a:lnTo>
                      <a:pt x="104" y="18"/>
                    </a:lnTo>
                    <a:lnTo>
                      <a:pt x="104" y="18"/>
                    </a:lnTo>
                    <a:lnTo>
                      <a:pt x="104" y="22"/>
                    </a:lnTo>
                    <a:lnTo>
                      <a:pt x="109" y="22"/>
                    </a:lnTo>
                    <a:lnTo>
                      <a:pt x="109" y="27"/>
                    </a:lnTo>
                    <a:lnTo>
                      <a:pt x="109" y="27"/>
                    </a:lnTo>
                    <a:lnTo>
                      <a:pt x="113" y="27"/>
                    </a:lnTo>
                    <a:lnTo>
                      <a:pt x="113" y="31"/>
                    </a:lnTo>
                    <a:lnTo>
                      <a:pt x="118" y="36"/>
                    </a:lnTo>
                    <a:lnTo>
                      <a:pt x="118" y="45"/>
                    </a:lnTo>
                    <a:lnTo>
                      <a:pt x="122" y="45"/>
                    </a:lnTo>
                    <a:lnTo>
                      <a:pt x="122" y="49"/>
                    </a:lnTo>
                    <a:lnTo>
                      <a:pt x="122" y="49"/>
                    </a:lnTo>
                    <a:lnTo>
                      <a:pt x="122" y="54"/>
                    </a:lnTo>
                    <a:lnTo>
                      <a:pt x="122" y="54"/>
                    </a:lnTo>
                    <a:lnTo>
                      <a:pt x="122" y="63"/>
                    </a:lnTo>
                    <a:lnTo>
                      <a:pt x="118" y="63"/>
                    </a:lnTo>
                    <a:lnTo>
                      <a:pt x="113" y="63"/>
                    </a:lnTo>
                    <a:lnTo>
                      <a:pt x="109" y="63"/>
                    </a:lnTo>
                    <a:lnTo>
                      <a:pt x="109" y="63"/>
                    </a:lnTo>
                    <a:lnTo>
                      <a:pt x="109" y="63"/>
                    </a:lnTo>
                    <a:lnTo>
                      <a:pt x="109" y="68"/>
                    </a:lnTo>
                    <a:lnTo>
                      <a:pt x="109" y="68"/>
                    </a:lnTo>
                    <a:lnTo>
                      <a:pt x="100" y="63"/>
                    </a:lnTo>
                    <a:lnTo>
                      <a:pt x="100" y="68"/>
                    </a:lnTo>
                    <a:lnTo>
                      <a:pt x="95" y="68"/>
                    </a:lnTo>
                    <a:lnTo>
                      <a:pt x="95" y="68"/>
                    </a:lnTo>
                    <a:lnTo>
                      <a:pt x="86" y="68"/>
                    </a:lnTo>
                    <a:lnTo>
                      <a:pt x="86" y="68"/>
                    </a:lnTo>
                    <a:lnTo>
                      <a:pt x="86" y="68"/>
                    </a:lnTo>
                    <a:lnTo>
                      <a:pt x="86" y="68"/>
                    </a:lnTo>
                    <a:lnTo>
                      <a:pt x="86" y="63"/>
                    </a:lnTo>
                    <a:lnTo>
                      <a:pt x="86" y="63"/>
                    </a:lnTo>
                    <a:lnTo>
                      <a:pt x="82" y="68"/>
                    </a:lnTo>
                    <a:lnTo>
                      <a:pt x="82" y="68"/>
                    </a:lnTo>
                    <a:lnTo>
                      <a:pt x="82" y="68"/>
                    </a:lnTo>
                    <a:lnTo>
                      <a:pt x="77" y="68"/>
                    </a:lnTo>
                    <a:lnTo>
                      <a:pt x="77" y="68"/>
                    </a:lnTo>
                    <a:lnTo>
                      <a:pt x="73" y="68"/>
                    </a:lnTo>
                    <a:lnTo>
                      <a:pt x="63" y="63"/>
                    </a:lnTo>
                    <a:lnTo>
                      <a:pt x="59" y="63"/>
                    </a:lnTo>
                    <a:lnTo>
                      <a:pt x="36" y="54"/>
                    </a:lnTo>
                    <a:lnTo>
                      <a:pt x="36" y="54"/>
                    </a:lnTo>
                    <a:lnTo>
                      <a:pt x="32" y="54"/>
                    </a:lnTo>
                    <a:lnTo>
                      <a:pt x="32" y="49"/>
                    </a:lnTo>
                    <a:lnTo>
                      <a:pt x="32" y="54"/>
                    </a:lnTo>
                    <a:lnTo>
                      <a:pt x="27" y="54"/>
                    </a:lnTo>
                    <a:lnTo>
                      <a:pt x="23" y="59"/>
                    </a:lnTo>
                    <a:lnTo>
                      <a:pt x="18" y="59"/>
                    </a:lnTo>
                    <a:lnTo>
                      <a:pt x="14" y="54"/>
                    </a:lnTo>
                    <a:lnTo>
                      <a:pt x="9" y="54"/>
                    </a:lnTo>
                    <a:lnTo>
                      <a:pt x="0" y="49"/>
                    </a:lnTo>
                    <a:lnTo>
                      <a:pt x="0" y="40"/>
                    </a:lnTo>
                    <a:lnTo>
                      <a:pt x="0" y="40"/>
                    </a:lnTo>
                    <a:lnTo>
                      <a:pt x="0" y="40"/>
                    </a:lnTo>
                    <a:lnTo>
                      <a:pt x="5" y="36"/>
                    </a:lnTo>
                    <a:lnTo>
                      <a:pt x="5" y="36"/>
                    </a:lnTo>
                    <a:lnTo>
                      <a:pt x="5" y="36"/>
                    </a:lnTo>
                    <a:lnTo>
                      <a:pt x="5" y="36"/>
                    </a:lnTo>
                    <a:lnTo>
                      <a:pt x="5" y="31"/>
                    </a:lnTo>
                    <a:lnTo>
                      <a:pt x="5" y="31"/>
                    </a:lnTo>
                    <a:lnTo>
                      <a:pt x="5" y="31"/>
                    </a:lnTo>
                    <a:lnTo>
                      <a:pt x="9" y="31"/>
                    </a:lnTo>
                    <a:lnTo>
                      <a:pt x="18" y="27"/>
                    </a:lnTo>
                    <a:lnTo>
                      <a:pt x="27" y="22"/>
                    </a:lnTo>
                    <a:lnTo>
                      <a:pt x="32" y="18"/>
                    </a:lnTo>
                    <a:lnTo>
                      <a:pt x="36" y="18"/>
                    </a:lnTo>
                    <a:lnTo>
                      <a:pt x="36" y="18"/>
                    </a:lnTo>
                    <a:lnTo>
                      <a:pt x="36" y="13"/>
                    </a:lnTo>
                    <a:lnTo>
                      <a:pt x="36" y="13"/>
                    </a:lnTo>
                    <a:lnTo>
                      <a:pt x="36" y="13"/>
                    </a:lnTo>
                    <a:lnTo>
                      <a:pt x="36" y="13"/>
                    </a:lnTo>
                    <a:lnTo>
                      <a:pt x="41" y="4"/>
                    </a:lnTo>
                    <a:lnTo>
                      <a:pt x="45" y="4"/>
                    </a:lnTo>
                    <a:lnTo>
                      <a:pt x="45" y="0"/>
                    </a:lnTo>
                    <a:lnTo>
                      <a:pt x="45" y="4"/>
                    </a:lnTo>
                    <a:lnTo>
                      <a:pt x="50" y="4"/>
                    </a:lnTo>
                    <a:lnTo>
                      <a:pt x="54" y="4"/>
                    </a:lnTo>
                    <a:lnTo>
                      <a:pt x="54" y="4"/>
                    </a:lnTo>
                    <a:lnTo>
                      <a:pt x="54" y="4"/>
                    </a:lnTo>
                    <a:lnTo>
                      <a:pt x="63" y="9"/>
                    </a:lnTo>
                    <a:lnTo>
                      <a:pt x="73" y="9"/>
                    </a:lnTo>
                    <a:lnTo>
                      <a:pt x="77" y="9"/>
                    </a:lnTo>
                    <a:lnTo>
                      <a:pt x="77" y="13"/>
                    </a:lnTo>
                    <a:lnTo>
                      <a:pt x="82" y="13"/>
                    </a:lnTo>
                    <a:lnTo>
                      <a:pt x="86" y="13"/>
                    </a:lnTo>
                    <a:lnTo>
                      <a:pt x="91" y="13"/>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6" name="Freeform 44"/>
              <p:cNvSpPr>
                <a:spLocks/>
              </p:cNvSpPr>
              <p:nvPr/>
            </p:nvSpPr>
            <p:spPr bwMode="auto">
              <a:xfrm>
                <a:off x="3268663" y="2370138"/>
                <a:ext cx="166688" cy="193675"/>
              </a:xfrm>
              <a:custGeom>
                <a:avLst/>
                <a:gdLst>
                  <a:gd name="T0" fmla="*/ 5 w 105"/>
                  <a:gd name="T1" fmla="*/ 36 h 122"/>
                  <a:gd name="T2" fmla="*/ 19 w 105"/>
                  <a:gd name="T3" fmla="*/ 22 h 122"/>
                  <a:gd name="T4" fmla="*/ 41 w 105"/>
                  <a:gd name="T5" fmla="*/ 13 h 122"/>
                  <a:gd name="T6" fmla="*/ 55 w 105"/>
                  <a:gd name="T7" fmla="*/ 9 h 122"/>
                  <a:gd name="T8" fmla="*/ 64 w 105"/>
                  <a:gd name="T9" fmla="*/ 0 h 122"/>
                  <a:gd name="T10" fmla="*/ 87 w 105"/>
                  <a:gd name="T11" fmla="*/ 4 h 122"/>
                  <a:gd name="T12" fmla="*/ 91 w 105"/>
                  <a:gd name="T13" fmla="*/ 9 h 122"/>
                  <a:gd name="T14" fmla="*/ 96 w 105"/>
                  <a:gd name="T15" fmla="*/ 13 h 122"/>
                  <a:gd name="T16" fmla="*/ 100 w 105"/>
                  <a:gd name="T17" fmla="*/ 18 h 122"/>
                  <a:gd name="T18" fmla="*/ 100 w 105"/>
                  <a:gd name="T19" fmla="*/ 18 h 122"/>
                  <a:gd name="T20" fmla="*/ 100 w 105"/>
                  <a:gd name="T21" fmla="*/ 27 h 122"/>
                  <a:gd name="T22" fmla="*/ 100 w 105"/>
                  <a:gd name="T23" fmla="*/ 36 h 122"/>
                  <a:gd name="T24" fmla="*/ 100 w 105"/>
                  <a:gd name="T25" fmla="*/ 50 h 122"/>
                  <a:gd name="T26" fmla="*/ 100 w 105"/>
                  <a:gd name="T27" fmla="*/ 54 h 122"/>
                  <a:gd name="T28" fmla="*/ 100 w 105"/>
                  <a:gd name="T29" fmla="*/ 59 h 122"/>
                  <a:gd name="T30" fmla="*/ 100 w 105"/>
                  <a:gd name="T31" fmla="*/ 77 h 122"/>
                  <a:gd name="T32" fmla="*/ 96 w 105"/>
                  <a:gd name="T33" fmla="*/ 86 h 122"/>
                  <a:gd name="T34" fmla="*/ 91 w 105"/>
                  <a:gd name="T35" fmla="*/ 95 h 122"/>
                  <a:gd name="T36" fmla="*/ 87 w 105"/>
                  <a:gd name="T37" fmla="*/ 95 h 122"/>
                  <a:gd name="T38" fmla="*/ 78 w 105"/>
                  <a:gd name="T39" fmla="*/ 99 h 122"/>
                  <a:gd name="T40" fmla="*/ 73 w 105"/>
                  <a:gd name="T41" fmla="*/ 99 h 122"/>
                  <a:gd name="T42" fmla="*/ 69 w 105"/>
                  <a:gd name="T43" fmla="*/ 99 h 122"/>
                  <a:gd name="T44" fmla="*/ 64 w 105"/>
                  <a:gd name="T45" fmla="*/ 109 h 122"/>
                  <a:gd name="T46" fmla="*/ 59 w 105"/>
                  <a:gd name="T47" fmla="*/ 109 h 122"/>
                  <a:gd name="T48" fmla="*/ 55 w 105"/>
                  <a:gd name="T49" fmla="*/ 113 h 122"/>
                  <a:gd name="T50" fmla="*/ 41 w 105"/>
                  <a:gd name="T51" fmla="*/ 118 h 122"/>
                  <a:gd name="T52" fmla="*/ 37 w 105"/>
                  <a:gd name="T53" fmla="*/ 118 h 122"/>
                  <a:gd name="T54" fmla="*/ 32 w 105"/>
                  <a:gd name="T55" fmla="*/ 113 h 122"/>
                  <a:gd name="T56" fmla="*/ 19 w 105"/>
                  <a:gd name="T57" fmla="*/ 113 h 122"/>
                  <a:gd name="T58" fmla="*/ 14 w 105"/>
                  <a:gd name="T59" fmla="*/ 109 h 122"/>
                  <a:gd name="T60" fmla="*/ 10 w 105"/>
                  <a:gd name="T61" fmla="*/ 104 h 122"/>
                  <a:gd name="T62" fmla="*/ 5 w 105"/>
                  <a:gd name="T63" fmla="*/ 99 h 122"/>
                  <a:gd name="T64" fmla="*/ 5 w 105"/>
                  <a:gd name="T65" fmla="*/ 95 h 122"/>
                  <a:gd name="T66" fmla="*/ 10 w 105"/>
                  <a:gd name="T67" fmla="*/ 90 h 122"/>
                  <a:gd name="T68" fmla="*/ 10 w 105"/>
                  <a:gd name="T69" fmla="*/ 86 h 122"/>
                  <a:gd name="T70" fmla="*/ 14 w 105"/>
                  <a:gd name="T71" fmla="*/ 81 h 122"/>
                  <a:gd name="T72" fmla="*/ 14 w 105"/>
                  <a:gd name="T73" fmla="*/ 77 h 122"/>
                  <a:gd name="T74" fmla="*/ 14 w 105"/>
                  <a:gd name="T75" fmla="*/ 72 h 122"/>
                  <a:gd name="T76" fmla="*/ 14 w 105"/>
                  <a:gd name="T77" fmla="*/ 68 h 122"/>
                  <a:gd name="T78" fmla="*/ 5 w 105"/>
                  <a:gd name="T79" fmla="*/ 68 h 122"/>
                  <a:gd name="T80" fmla="*/ 0 w 105"/>
                  <a:gd name="T81" fmla="*/ 63 h 122"/>
                  <a:gd name="T82" fmla="*/ 5 w 105"/>
                  <a:gd name="T83" fmla="*/ 54 h 122"/>
                  <a:gd name="T84" fmla="*/ 5 w 105"/>
                  <a:gd name="T85" fmla="*/ 50 h 122"/>
                  <a:gd name="T86" fmla="*/ 10 w 105"/>
                  <a:gd name="T87" fmla="*/ 45 h 122"/>
                  <a:gd name="T88" fmla="*/ 10 w 105"/>
                  <a:gd name="T89" fmla="*/ 41 h 122"/>
                  <a:gd name="T90" fmla="*/ 5 w 105"/>
                  <a:gd name="T91" fmla="*/ 3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 h="122">
                    <a:moveTo>
                      <a:pt x="5" y="36"/>
                    </a:moveTo>
                    <a:lnTo>
                      <a:pt x="5" y="36"/>
                    </a:lnTo>
                    <a:lnTo>
                      <a:pt x="5" y="36"/>
                    </a:lnTo>
                    <a:lnTo>
                      <a:pt x="10" y="31"/>
                    </a:lnTo>
                    <a:lnTo>
                      <a:pt x="14" y="27"/>
                    </a:lnTo>
                    <a:lnTo>
                      <a:pt x="19" y="22"/>
                    </a:lnTo>
                    <a:lnTo>
                      <a:pt x="19" y="22"/>
                    </a:lnTo>
                    <a:lnTo>
                      <a:pt x="23" y="22"/>
                    </a:lnTo>
                    <a:lnTo>
                      <a:pt x="41" y="13"/>
                    </a:lnTo>
                    <a:lnTo>
                      <a:pt x="50" y="9"/>
                    </a:lnTo>
                    <a:lnTo>
                      <a:pt x="50" y="9"/>
                    </a:lnTo>
                    <a:lnTo>
                      <a:pt x="55" y="9"/>
                    </a:lnTo>
                    <a:lnTo>
                      <a:pt x="55" y="4"/>
                    </a:lnTo>
                    <a:lnTo>
                      <a:pt x="59" y="0"/>
                    </a:lnTo>
                    <a:lnTo>
                      <a:pt x="64" y="0"/>
                    </a:lnTo>
                    <a:lnTo>
                      <a:pt x="64" y="0"/>
                    </a:lnTo>
                    <a:lnTo>
                      <a:pt x="69" y="0"/>
                    </a:lnTo>
                    <a:lnTo>
                      <a:pt x="87" y="4"/>
                    </a:lnTo>
                    <a:lnTo>
                      <a:pt x="87" y="4"/>
                    </a:lnTo>
                    <a:lnTo>
                      <a:pt x="91" y="9"/>
                    </a:lnTo>
                    <a:lnTo>
                      <a:pt x="91" y="9"/>
                    </a:lnTo>
                    <a:lnTo>
                      <a:pt x="96" y="13"/>
                    </a:lnTo>
                    <a:lnTo>
                      <a:pt x="96" y="13"/>
                    </a:lnTo>
                    <a:lnTo>
                      <a:pt x="96" y="13"/>
                    </a:lnTo>
                    <a:lnTo>
                      <a:pt x="96" y="13"/>
                    </a:lnTo>
                    <a:lnTo>
                      <a:pt x="96" y="18"/>
                    </a:lnTo>
                    <a:lnTo>
                      <a:pt x="100" y="18"/>
                    </a:lnTo>
                    <a:lnTo>
                      <a:pt x="100" y="18"/>
                    </a:lnTo>
                    <a:lnTo>
                      <a:pt x="100" y="18"/>
                    </a:lnTo>
                    <a:lnTo>
                      <a:pt x="100" y="18"/>
                    </a:lnTo>
                    <a:lnTo>
                      <a:pt x="100" y="18"/>
                    </a:lnTo>
                    <a:lnTo>
                      <a:pt x="100" y="27"/>
                    </a:lnTo>
                    <a:lnTo>
                      <a:pt x="100" y="27"/>
                    </a:lnTo>
                    <a:lnTo>
                      <a:pt x="100" y="31"/>
                    </a:lnTo>
                    <a:lnTo>
                      <a:pt x="100" y="36"/>
                    </a:lnTo>
                    <a:lnTo>
                      <a:pt x="100" y="36"/>
                    </a:lnTo>
                    <a:lnTo>
                      <a:pt x="100" y="41"/>
                    </a:lnTo>
                    <a:lnTo>
                      <a:pt x="100" y="41"/>
                    </a:lnTo>
                    <a:lnTo>
                      <a:pt x="100" y="50"/>
                    </a:lnTo>
                    <a:lnTo>
                      <a:pt x="100" y="50"/>
                    </a:lnTo>
                    <a:lnTo>
                      <a:pt x="105" y="54"/>
                    </a:lnTo>
                    <a:lnTo>
                      <a:pt x="100" y="54"/>
                    </a:lnTo>
                    <a:lnTo>
                      <a:pt x="100" y="59"/>
                    </a:lnTo>
                    <a:lnTo>
                      <a:pt x="100" y="59"/>
                    </a:lnTo>
                    <a:lnTo>
                      <a:pt x="100" y="59"/>
                    </a:lnTo>
                    <a:lnTo>
                      <a:pt x="100" y="63"/>
                    </a:lnTo>
                    <a:lnTo>
                      <a:pt x="100" y="68"/>
                    </a:lnTo>
                    <a:lnTo>
                      <a:pt x="100" y="77"/>
                    </a:lnTo>
                    <a:lnTo>
                      <a:pt x="100" y="81"/>
                    </a:lnTo>
                    <a:lnTo>
                      <a:pt x="100" y="81"/>
                    </a:lnTo>
                    <a:lnTo>
                      <a:pt x="96" y="86"/>
                    </a:lnTo>
                    <a:lnTo>
                      <a:pt x="96" y="86"/>
                    </a:lnTo>
                    <a:lnTo>
                      <a:pt x="96" y="95"/>
                    </a:lnTo>
                    <a:lnTo>
                      <a:pt x="91" y="95"/>
                    </a:lnTo>
                    <a:lnTo>
                      <a:pt x="91" y="95"/>
                    </a:lnTo>
                    <a:lnTo>
                      <a:pt x="91" y="95"/>
                    </a:lnTo>
                    <a:lnTo>
                      <a:pt x="87" y="95"/>
                    </a:lnTo>
                    <a:lnTo>
                      <a:pt x="82" y="95"/>
                    </a:lnTo>
                    <a:lnTo>
                      <a:pt x="82" y="95"/>
                    </a:lnTo>
                    <a:lnTo>
                      <a:pt x="78" y="99"/>
                    </a:lnTo>
                    <a:lnTo>
                      <a:pt x="78" y="99"/>
                    </a:lnTo>
                    <a:lnTo>
                      <a:pt x="73" y="99"/>
                    </a:lnTo>
                    <a:lnTo>
                      <a:pt x="73" y="99"/>
                    </a:lnTo>
                    <a:lnTo>
                      <a:pt x="73" y="99"/>
                    </a:lnTo>
                    <a:lnTo>
                      <a:pt x="73" y="99"/>
                    </a:lnTo>
                    <a:lnTo>
                      <a:pt x="69" y="99"/>
                    </a:lnTo>
                    <a:lnTo>
                      <a:pt x="64" y="104"/>
                    </a:lnTo>
                    <a:lnTo>
                      <a:pt x="64" y="109"/>
                    </a:lnTo>
                    <a:lnTo>
                      <a:pt x="64" y="109"/>
                    </a:lnTo>
                    <a:lnTo>
                      <a:pt x="59" y="109"/>
                    </a:lnTo>
                    <a:lnTo>
                      <a:pt x="59" y="109"/>
                    </a:lnTo>
                    <a:lnTo>
                      <a:pt x="59" y="109"/>
                    </a:lnTo>
                    <a:lnTo>
                      <a:pt x="55" y="109"/>
                    </a:lnTo>
                    <a:lnTo>
                      <a:pt x="55" y="113"/>
                    </a:lnTo>
                    <a:lnTo>
                      <a:pt x="55" y="113"/>
                    </a:lnTo>
                    <a:lnTo>
                      <a:pt x="50" y="118"/>
                    </a:lnTo>
                    <a:lnTo>
                      <a:pt x="46" y="118"/>
                    </a:lnTo>
                    <a:lnTo>
                      <a:pt x="41" y="118"/>
                    </a:lnTo>
                    <a:lnTo>
                      <a:pt x="41" y="122"/>
                    </a:lnTo>
                    <a:lnTo>
                      <a:pt x="41" y="122"/>
                    </a:lnTo>
                    <a:lnTo>
                      <a:pt x="37" y="118"/>
                    </a:lnTo>
                    <a:lnTo>
                      <a:pt x="37" y="118"/>
                    </a:lnTo>
                    <a:lnTo>
                      <a:pt x="32" y="113"/>
                    </a:lnTo>
                    <a:lnTo>
                      <a:pt x="32" y="113"/>
                    </a:lnTo>
                    <a:lnTo>
                      <a:pt x="23" y="109"/>
                    </a:lnTo>
                    <a:lnTo>
                      <a:pt x="19" y="109"/>
                    </a:lnTo>
                    <a:lnTo>
                      <a:pt x="19" y="113"/>
                    </a:lnTo>
                    <a:lnTo>
                      <a:pt x="19" y="113"/>
                    </a:lnTo>
                    <a:lnTo>
                      <a:pt x="14" y="113"/>
                    </a:lnTo>
                    <a:lnTo>
                      <a:pt x="14" y="109"/>
                    </a:lnTo>
                    <a:lnTo>
                      <a:pt x="10" y="109"/>
                    </a:lnTo>
                    <a:lnTo>
                      <a:pt x="10" y="104"/>
                    </a:lnTo>
                    <a:lnTo>
                      <a:pt x="10" y="104"/>
                    </a:lnTo>
                    <a:lnTo>
                      <a:pt x="5" y="99"/>
                    </a:lnTo>
                    <a:lnTo>
                      <a:pt x="5" y="99"/>
                    </a:lnTo>
                    <a:lnTo>
                      <a:pt x="5" y="99"/>
                    </a:lnTo>
                    <a:lnTo>
                      <a:pt x="5" y="95"/>
                    </a:lnTo>
                    <a:lnTo>
                      <a:pt x="5" y="95"/>
                    </a:lnTo>
                    <a:lnTo>
                      <a:pt x="5" y="95"/>
                    </a:lnTo>
                    <a:lnTo>
                      <a:pt x="5" y="95"/>
                    </a:lnTo>
                    <a:lnTo>
                      <a:pt x="5" y="90"/>
                    </a:lnTo>
                    <a:lnTo>
                      <a:pt x="10" y="90"/>
                    </a:lnTo>
                    <a:lnTo>
                      <a:pt x="10" y="90"/>
                    </a:lnTo>
                    <a:lnTo>
                      <a:pt x="10" y="86"/>
                    </a:lnTo>
                    <a:lnTo>
                      <a:pt x="10" y="86"/>
                    </a:lnTo>
                    <a:lnTo>
                      <a:pt x="10" y="81"/>
                    </a:lnTo>
                    <a:lnTo>
                      <a:pt x="10" y="81"/>
                    </a:lnTo>
                    <a:lnTo>
                      <a:pt x="14" y="81"/>
                    </a:lnTo>
                    <a:lnTo>
                      <a:pt x="14" y="81"/>
                    </a:lnTo>
                    <a:lnTo>
                      <a:pt x="14" y="77"/>
                    </a:lnTo>
                    <a:lnTo>
                      <a:pt x="14" y="77"/>
                    </a:lnTo>
                    <a:lnTo>
                      <a:pt x="14" y="77"/>
                    </a:lnTo>
                    <a:lnTo>
                      <a:pt x="14" y="77"/>
                    </a:lnTo>
                    <a:lnTo>
                      <a:pt x="14" y="72"/>
                    </a:lnTo>
                    <a:lnTo>
                      <a:pt x="19" y="72"/>
                    </a:lnTo>
                    <a:lnTo>
                      <a:pt x="19" y="72"/>
                    </a:lnTo>
                    <a:lnTo>
                      <a:pt x="14" y="68"/>
                    </a:lnTo>
                    <a:lnTo>
                      <a:pt x="14" y="68"/>
                    </a:lnTo>
                    <a:lnTo>
                      <a:pt x="10" y="68"/>
                    </a:lnTo>
                    <a:lnTo>
                      <a:pt x="5" y="68"/>
                    </a:lnTo>
                    <a:lnTo>
                      <a:pt x="5" y="68"/>
                    </a:lnTo>
                    <a:lnTo>
                      <a:pt x="0" y="63"/>
                    </a:lnTo>
                    <a:lnTo>
                      <a:pt x="0" y="63"/>
                    </a:lnTo>
                    <a:lnTo>
                      <a:pt x="0" y="63"/>
                    </a:lnTo>
                    <a:lnTo>
                      <a:pt x="0" y="59"/>
                    </a:lnTo>
                    <a:lnTo>
                      <a:pt x="5" y="54"/>
                    </a:lnTo>
                    <a:lnTo>
                      <a:pt x="5" y="54"/>
                    </a:lnTo>
                    <a:lnTo>
                      <a:pt x="5" y="50"/>
                    </a:lnTo>
                    <a:lnTo>
                      <a:pt x="5" y="50"/>
                    </a:lnTo>
                    <a:lnTo>
                      <a:pt x="5" y="45"/>
                    </a:lnTo>
                    <a:lnTo>
                      <a:pt x="5" y="45"/>
                    </a:lnTo>
                    <a:lnTo>
                      <a:pt x="10" y="45"/>
                    </a:lnTo>
                    <a:lnTo>
                      <a:pt x="10" y="41"/>
                    </a:lnTo>
                    <a:lnTo>
                      <a:pt x="10" y="41"/>
                    </a:lnTo>
                    <a:lnTo>
                      <a:pt x="10" y="41"/>
                    </a:lnTo>
                    <a:lnTo>
                      <a:pt x="10" y="41"/>
                    </a:lnTo>
                    <a:lnTo>
                      <a:pt x="5" y="41"/>
                    </a:lnTo>
                    <a:lnTo>
                      <a:pt x="5" y="36"/>
                    </a:lnTo>
                    <a:lnTo>
                      <a:pt x="5" y="36"/>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7" name="Freeform 45"/>
              <p:cNvSpPr>
                <a:spLocks noEditPoints="1"/>
              </p:cNvSpPr>
              <p:nvPr/>
            </p:nvSpPr>
            <p:spPr bwMode="auto">
              <a:xfrm>
                <a:off x="3205163" y="2620963"/>
                <a:ext cx="165100" cy="374650"/>
              </a:xfrm>
              <a:custGeom>
                <a:avLst/>
                <a:gdLst>
                  <a:gd name="T0" fmla="*/ 40 w 104"/>
                  <a:gd name="T1" fmla="*/ 191 h 236"/>
                  <a:gd name="T2" fmla="*/ 40 w 104"/>
                  <a:gd name="T3" fmla="*/ 191 h 236"/>
                  <a:gd name="T4" fmla="*/ 40 w 104"/>
                  <a:gd name="T5" fmla="*/ 191 h 236"/>
                  <a:gd name="T6" fmla="*/ 40 w 104"/>
                  <a:gd name="T7" fmla="*/ 191 h 236"/>
                  <a:gd name="T8" fmla="*/ 36 w 104"/>
                  <a:gd name="T9" fmla="*/ 200 h 236"/>
                  <a:gd name="T10" fmla="*/ 36 w 104"/>
                  <a:gd name="T11" fmla="*/ 195 h 236"/>
                  <a:gd name="T12" fmla="*/ 36 w 104"/>
                  <a:gd name="T13" fmla="*/ 191 h 236"/>
                  <a:gd name="T14" fmla="*/ 40 w 104"/>
                  <a:gd name="T15" fmla="*/ 191 h 236"/>
                  <a:gd name="T16" fmla="*/ 40 w 104"/>
                  <a:gd name="T17" fmla="*/ 191 h 236"/>
                  <a:gd name="T18" fmla="*/ 40 w 104"/>
                  <a:gd name="T19" fmla="*/ 191 h 236"/>
                  <a:gd name="T20" fmla="*/ 68 w 104"/>
                  <a:gd name="T21" fmla="*/ 232 h 236"/>
                  <a:gd name="T22" fmla="*/ 63 w 104"/>
                  <a:gd name="T23" fmla="*/ 236 h 236"/>
                  <a:gd name="T24" fmla="*/ 63 w 104"/>
                  <a:gd name="T25" fmla="*/ 227 h 236"/>
                  <a:gd name="T26" fmla="*/ 54 w 104"/>
                  <a:gd name="T27" fmla="*/ 150 h 236"/>
                  <a:gd name="T28" fmla="*/ 54 w 104"/>
                  <a:gd name="T29" fmla="*/ 155 h 236"/>
                  <a:gd name="T30" fmla="*/ 50 w 104"/>
                  <a:gd name="T31" fmla="*/ 155 h 236"/>
                  <a:gd name="T32" fmla="*/ 50 w 104"/>
                  <a:gd name="T33" fmla="*/ 141 h 236"/>
                  <a:gd name="T34" fmla="*/ 54 w 104"/>
                  <a:gd name="T35" fmla="*/ 146 h 236"/>
                  <a:gd name="T36" fmla="*/ 40 w 104"/>
                  <a:gd name="T37" fmla="*/ 191 h 236"/>
                  <a:gd name="T38" fmla="*/ 40 w 104"/>
                  <a:gd name="T39" fmla="*/ 191 h 236"/>
                  <a:gd name="T40" fmla="*/ 104 w 104"/>
                  <a:gd name="T41" fmla="*/ 28 h 236"/>
                  <a:gd name="T42" fmla="*/ 95 w 104"/>
                  <a:gd name="T43" fmla="*/ 14 h 236"/>
                  <a:gd name="T44" fmla="*/ 86 w 104"/>
                  <a:gd name="T45" fmla="*/ 14 h 236"/>
                  <a:gd name="T46" fmla="*/ 86 w 104"/>
                  <a:gd name="T47" fmla="*/ 19 h 236"/>
                  <a:gd name="T48" fmla="*/ 72 w 104"/>
                  <a:gd name="T49" fmla="*/ 19 h 236"/>
                  <a:gd name="T50" fmla="*/ 63 w 104"/>
                  <a:gd name="T51" fmla="*/ 19 h 236"/>
                  <a:gd name="T52" fmla="*/ 63 w 104"/>
                  <a:gd name="T53" fmla="*/ 14 h 236"/>
                  <a:gd name="T54" fmla="*/ 59 w 104"/>
                  <a:gd name="T55" fmla="*/ 19 h 236"/>
                  <a:gd name="T56" fmla="*/ 54 w 104"/>
                  <a:gd name="T57" fmla="*/ 19 h 236"/>
                  <a:gd name="T58" fmla="*/ 36 w 104"/>
                  <a:gd name="T59" fmla="*/ 14 h 236"/>
                  <a:gd name="T60" fmla="*/ 9 w 104"/>
                  <a:gd name="T61" fmla="*/ 5 h 236"/>
                  <a:gd name="T62" fmla="*/ 4 w 104"/>
                  <a:gd name="T63" fmla="*/ 5 h 236"/>
                  <a:gd name="T64" fmla="*/ 4 w 104"/>
                  <a:gd name="T65" fmla="*/ 19 h 236"/>
                  <a:gd name="T66" fmla="*/ 13 w 104"/>
                  <a:gd name="T67" fmla="*/ 28 h 236"/>
                  <a:gd name="T68" fmla="*/ 27 w 104"/>
                  <a:gd name="T69" fmla="*/ 32 h 236"/>
                  <a:gd name="T70" fmla="*/ 36 w 104"/>
                  <a:gd name="T71" fmla="*/ 41 h 236"/>
                  <a:gd name="T72" fmla="*/ 50 w 104"/>
                  <a:gd name="T73" fmla="*/ 41 h 236"/>
                  <a:gd name="T74" fmla="*/ 54 w 104"/>
                  <a:gd name="T75" fmla="*/ 46 h 236"/>
                  <a:gd name="T76" fmla="*/ 59 w 104"/>
                  <a:gd name="T77" fmla="*/ 55 h 236"/>
                  <a:gd name="T78" fmla="*/ 59 w 104"/>
                  <a:gd name="T79" fmla="*/ 50 h 236"/>
                  <a:gd name="T80" fmla="*/ 59 w 104"/>
                  <a:gd name="T81" fmla="*/ 46 h 236"/>
                  <a:gd name="T82" fmla="*/ 59 w 104"/>
                  <a:gd name="T83" fmla="*/ 46 h 236"/>
                  <a:gd name="T84" fmla="*/ 59 w 104"/>
                  <a:gd name="T85" fmla="*/ 41 h 236"/>
                  <a:gd name="T86" fmla="*/ 59 w 104"/>
                  <a:gd name="T87" fmla="*/ 41 h 236"/>
                  <a:gd name="T88" fmla="*/ 63 w 104"/>
                  <a:gd name="T89" fmla="*/ 37 h 236"/>
                  <a:gd name="T90" fmla="*/ 63 w 104"/>
                  <a:gd name="T91" fmla="*/ 37 h 236"/>
                  <a:gd name="T92" fmla="*/ 77 w 104"/>
                  <a:gd name="T93" fmla="*/ 46 h 236"/>
                  <a:gd name="T94" fmla="*/ 90 w 104"/>
                  <a:gd name="T95" fmla="*/ 50 h 236"/>
                  <a:gd name="T96" fmla="*/ 90 w 104"/>
                  <a:gd name="T97" fmla="*/ 50 h 236"/>
                  <a:gd name="T98" fmla="*/ 90 w 104"/>
                  <a:gd name="T99" fmla="*/ 41 h 236"/>
                  <a:gd name="T100" fmla="*/ 90 w 104"/>
                  <a:gd name="T101" fmla="*/ 32 h 236"/>
                  <a:gd name="T102" fmla="*/ 95 w 104"/>
                  <a:gd name="T103" fmla="*/ 37 h 236"/>
                  <a:gd name="T104" fmla="*/ 99 w 104"/>
                  <a:gd name="T105" fmla="*/ 32 h 236"/>
                  <a:gd name="T106" fmla="*/ 104 w 104"/>
                  <a:gd name="T107" fmla="*/ 3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4" h="236">
                    <a:moveTo>
                      <a:pt x="40" y="191"/>
                    </a:moveTo>
                    <a:lnTo>
                      <a:pt x="40" y="191"/>
                    </a:lnTo>
                    <a:lnTo>
                      <a:pt x="40" y="191"/>
                    </a:lnTo>
                    <a:lnTo>
                      <a:pt x="40" y="191"/>
                    </a:lnTo>
                    <a:lnTo>
                      <a:pt x="40" y="191"/>
                    </a:lnTo>
                    <a:moveTo>
                      <a:pt x="40" y="191"/>
                    </a:moveTo>
                    <a:lnTo>
                      <a:pt x="40" y="191"/>
                    </a:lnTo>
                    <a:lnTo>
                      <a:pt x="40" y="191"/>
                    </a:lnTo>
                    <a:lnTo>
                      <a:pt x="40" y="191"/>
                    </a:lnTo>
                    <a:lnTo>
                      <a:pt x="40" y="191"/>
                    </a:lnTo>
                    <a:moveTo>
                      <a:pt x="40" y="191"/>
                    </a:moveTo>
                    <a:lnTo>
                      <a:pt x="40" y="191"/>
                    </a:lnTo>
                    <a:lnTo>
                      <a:pt x="40" y="191"/>
                    </a:lnTo>
                    <a:lnTo>
                      <a:pt x="40" y="195"/>
                    </a:lnTo>
                    <a:lnTo>
                      <a:pt x="36" y="200"/>
                    </a:lnTo>
                    <a:lnTo>
                      <a:pt x="36" y="200"/>
                    </a:lnTo>
                    <a:lnTo>
                      <a:pt x="36" y="200"/>
                    </a:lnTo>
                    <a:lnTo>
                      <a:pt x="36" y="195"/>
                    </a:lnTo>
                    <a:lnTo>
                      <a:pt x="36" y="191"/>
                    </a:lnTo>
                    <a:lnTo>
                      <a:pt x="36" y="191"/>
                    </a:lnTo>
                    <a:lnTo>
                      <a:pt x="36" y="191"/>
                    </a:lnTo>
                    <a:lnTo>
                      <a:pt x="36" y="191"/>
                    </a:lnTo>
                    <a:lnTo>
                      <a:pt x="40" y="186"/>
                    </a:lnTo>
                    <a:lnTo>
                      <a:pt x="40" y="191"/>
                    </a:lnTo>
                    <a:moveTo>
                      <a:pt x="40" y="191"/>
                    </a:moveTo>
                    <a:lnTo>
                      <a:pt x="40" y="191"/>
                    </a:lnTo>
                    <a:lnTo>
                      <a:pt x="40" y="191"/>
                    </a:lnTo>
                    <a:lnTo>
                      <a:pt x="40" y="191"/>
                    </a:lnTo>
                    <a:lnTo>
                      <a:pt x="40" y="191"/>
                    </a:lnTo>
                    <a:lnTo>
                      <a:pt x="40" y="191"/>
                    </a:lnTo>
                    <a:moveTo>
                      <a:pt x="68" y="227"/>
                    </a:moveTo>
                    <a:lnTo>
                      <a:pt x="68" y="227"/>
                    </a:lnTo>
                    <a:lnTo>
                      <a:pt x="68" y="232"/>
                    </a:lnTo>
                    <a:lnTo>
                      <a:pt x="68" y="236"/>
                    </a:lnTo>
                    <a:lnTo>
                      <a:pt x="63" y="236"/>
                    </a:lnTo>
                    <a:lnTo>
                      <a:pt x="63" y="236"/>
                    </a:lnTo>
                    <a:lnTo>
                      <a:pt x="59" y="232"/>
                    </a:lnTo>
                    <a:lnTo>
                      <a:pt x="59" y="232"/>
                    </a:lnTo>
                    <a:lnTo>
                      <a:pt x="63" y="227"/>
                    </a:lnTo>
                    <a:lnTo>
                      <a:pt x="68" y="227"/>
                    </a:lnTo>
                    <a:moveTo>
                      <a:pt x="54" y="150"/>
                    </a:moveTo>
                    <a:lnTo>
                      <a:pt x="54" y="150"/>
                    </a:lnTo>
                    <a:lnTo>
                      <a:pt x="59" y="150"/>
                    </a:lnTo>
                    <a:lnTo>
                      <a:pt x="59" y="155"/>
                    </a:lnTo>
                    <a:lnTo>
                      <a:pt x="54" y="155"/>
                    </a:lnTo>
                    <a:lnTo>
                      <a:pt x="54" y="155"/>
                    </a:lnTo>
                    <a:lnTo>
                      <a:pt x="54" y="155"/>
                    </a:lnTo>
                    <a:lnTo>
                      <a:pt x="50" y="155"/>
                    </a:lnTo>
                    <a:lnTo>
                      <a:pt x="45" y="150"/>
                    </a:lnTo>
                    <a:lnTo>
                      <a:pt x="45" y="146"/>
                    </a:lnTo>
                    <a:lnTo>
                      <a:pt x="50" y="141"/>
                    </a:lnTo>
                    <a:lnTo>
                      <a:pt x="50" y="141"/>
                    </a:lnTo>
                    <a:lnTo>
                      <a:pt x="54" y="141"/>
                    </a:lnTo>
                    <a:lnTo>
                      <a:pt x="54" y="146"/>
                    </a:lnTo>
                    <a:lnTo>
                      <a:pt x="54" y="146"/>
                    </a:lnTo>
                    <a:lnTo>
                      <a:pt x="54" y="150"/>
                    </a:lnTo>
                    <a:moveTo>
                      <a:pt x="40" y="191"/>
                    </a:moveTo>
                    <a:lnTo>
                      <a:pt x="40" y="191"/>
                    </a:lnTo>
                    <a:lnTo>
                      <a:pt x="40" y="191"/>
                    </a:lnTo>
                    <a:lnTo>
                      <a:pt x="40" y="191"/>
                    </a:lnTo>
                    <a:lnTo>
                      <a:pt x="40" y="191"/>
                    </a:lnTo>
                    <a:moveTo>
                      <a:pt x="104" y="28"/>
                    </a:moveTo>
                    <a:lnTo>
                      <a:pt x="104" y="28"/>
                    </a:lnTo>
                    <a:lnTo>
                      <a:pt x="104" y="28"/>
                    </a:lnTo>
                    <a:lnTo>
                      <a:pt x="99" y="14"/>
                    </a:lnTo>
                    <a:lnTo>
                      <a:pt x="95" y="14"/>
                    </a:lnTo>
                    <a:lnTo>
                      <a:pt x="90" y="14"/>
                    </a:lnTo>
                    <a:lnTo>
                      <a:pt x="86" y="14"/>
                    </a:lnTo>
                    <a:lnTo>
                      <a:pt x="86" y="14"/>
                    </a:lnTo>
                    <a:lnTo>
                      <a:pt x="86" y="14"/>
                    </a:lnTo>
                    <a:lnTo>
                      <a:pt x="86" y="19"/>
                    </a:lnTo>
                    <a:lnTo>
                      <a:pt x="86" y="19"/>
                    </a:lnTo>
                    <a:lnTo>
                      <a:pt x="77" y="14"/>
                    </a:lnTo>
                    <a:lnTo>
                      <a:pt x="77" y="19"/>
                    </a:lnTo>
                    <a:lnTo>
                      <a:pt x="72" y="19"/>
                    </a:lnTo>
                    <a:lnTo>
                      <a:pt x="72" y="19"/>
                    </a:lnTo>
                    <a:lnTo>
                      <a:pt x="63" y="19"/>
                    </a:lnTo>
                    <a:lnTo>
                      <a:pt x="63" y="19"/>
                    </a:lnTo>
                    <a:lnTo>
                      <a:pt x="63" y="19"/>
                    </a:lnTo>
                    <a:lnTo>
                      <a:pt x="63" y="19"/>
                    </a:lnTo>
                    <a:lnTo>
                      <a:pt x="63" y="14"/>
                    </a:lnTo>
                    <a:lnTo>
                      <a:pt x="63" y="14"/>
                    </a:lnTo>
                    <a:lnTo>
                      <a:pt x="59" y="19"/>
                    </a:lnTo>
                    <a:lnTo>
                      <a:pt x="59" y="19"/>
                    </a:lnTo>
                    <a:lnTo>
                      <a:pt x="59" y="19"/>
                    </a:lnTo>
                    <a:lnTo>
                      <a:pt x="54" y="19"/>
                    </a:lnTo>
                    <a:lnTo>
                      <a:pt x="54" y="19"/>
                    </a:lnTo>
                    <a:lnTo>
                      <a:pt x="50" y="19"/>
                    </a:lnTo>
                    <a:lnTo>
                      <a:pt x="40" y="14"/>
                    </a:lnTo>
                    <a:lnTo>
                      <a:pt x="36" y="14"/>
                    </a:lnTo>
                    <a:lnTo>
                      <a:pt x="13" y="5"/>
                    </a:lnTo>
                    <a:lnTo>
                      <a:pt x="13" y="5"/>
                    </a:lnTo>
                    <a:lnTo>
                      <a:pt x="9" y="5"/>
                    </a:lnTo>
                    <a:lnTo>
                      <a:pt x="9" y="0"/>
                    </a:lnTo>
                    <a:lnTo>
                      <a:pt x="9" y="5"/>
                    </a:lnTo>
                    <a:lnTo>
                      <a:pt x="4" y="5"/>
                    </a:lnTo>
                    <a:lnTo>
                      <a:pt x="0" y="10"/>
                    </a:lnTo>
                    <a:lnTo>
                      <a:pt x="4" y="10"/>
                    </a:lnTo>
                    <a:lnTo>
                      <a:pt x="4" y="19"/>
                    </a:lnTo>
                    <a:lnTo>
                      <a:pt x="4" y="19"/>
                    </a:lnTo>
                    <a:lnTo>
                      <a:pt x="9" y="23"/>
                    </a:lnTo>
                    <a:lnTo>
                      <a:pt x="13" y="28"/>
                    </a:lnTo>
                    <a:lnTo>
                      <a:pt x="22" y="32"/>
                    </a:lnTo>
                    <a:lnTo>
                      <a:pt x="22" y="32"/>
                    </a:lnTo>
                    <a:lnTo>
                      <a:pt x="27" y="32"/>
                    </a:lnTo>
                    <a:lnTo>
                      <a:pt x="31" y="37"/>
                    </a:lnTo>
                    <a:lnTo>
                      <a:pt x="36" y="41"/>
                    </a:lnTo>
                    <a:lnTo>
                      <a:pt x="36" y="41"/>
                    </a:lnTo>
                    <a:lnTo>
                      <a:pt x="40" y="41"/>
                    </a:lnTo>
                    <a:lnTo>
                      <a:pt x="45" y="41"/>
                    </a:lnTo>
                    <a:lnTo>
                      <a:pt x="50" y="41"/>
                    </a:lnTo>
                    <a:lnTo>
                      <a:pt x="50" y="46"/>
                    </a:lnTo>
                    <a:lnTo>
                      <a:pt x="54" y="46"/>
                    </a:lnTo>
                    <a:lnTo>
                      <a:pt x="54" y="46"/>
                    </a:lnTo>
                    <a:lnTo>
                      <a:pt x="59" y="50"/>
                    </a:lnTo>
                    <a:lnTo>
                      <a:pt x="59" y="55"/>
                    </a:lnTo>
                    <a:lnTo>
                      <a:pt x="59" y="55"/>
                    </a:lnTo>
                    <a:lnTo>
                      <a:pt x="59" y="55"/>
                    </a:lnTo>
                    <a:lnTo>
                      <a:pt x="59" y="50"/>
                    </a:lnTo>
                    <a:lnTo>
                      <a:pt x="59" y="50"/>
                    </a:lnTo>
                    <a:lnTo>
                      <a:pt x="59" y="50"/>
                    </a:lnTo>
                    <a:lnTo>
                      <a:pt x="59" y="46"/>
                    </a:lnTo>
                    <a:lnTo>
                      <a:pt x="59" y="46"/>
                    </a:lnTo>
                    <a:lnTo>
                      <a:pt x="59" y="46"/>
                    </a:lnTo>
                    <a:lnTo>
                      <a:pt x="59" y="46"/>
                    </a:lnTo>
                    <a:lnTo>
                      <a:pt x="59" y="46"/>
                    </a:lnTo>
                    <a:lnTo>
                      <a:pt x="59" y="41"/>
                    </a:lnTo>
                    <a:lnTo>
                      <a:pt x="59" y="41"/>
                    </a:lnTo>
                    <a:lnTo>
                      <a:pt x="59" y="41"/>
                    </a:lnTo>
                    <a:lnTo>
                      <a:pt x="59" y="37"/>
                    </a:lnTo>
                    <a:lnTo>
                      <a:pt x="59" y="37"/>
                    </a:lnTo>
                    <a:lnTo>
                      <a:pt x="59" y="41"/>
                    </a:lnTo>
                    <a:lnTo>
                      <a:pt x="59" y="41"/>
                    </a:lnTo>
                    <a:lnTo>
                      <a:pt x="59" y="41"/>
                    </a:lnTo>
                    <a:lnTo>
                      <a:pt x="63" y="37"/>
                    </a:lnTo>
                    <a:lnTo>
                      <a:pt x="63" y="37"/>
                    </a:lnTo>
                    <a:lnTo>
                      <a:pt x="63" y="37"/>
                    </a:lnTo>
                    <a:lnTo>
                      <a:pt x="63" y="37"/>
                    </a:lnTo>
                    <a:lnTo>
                      <a:pt x="68" y="37"/>
                    </a:lnTo>
                    <a:lnTo>
                      <a:pt x="77" y="41"/>
                    </a:lnTo>
                    <a:lnTo>
                      <a:pt x="77" y="46"/>
                    </a:lnTo>
                    <a:lnTo>
                      <a:pt x="81" y="46"/>
                    </a:lnTo>
                    <a:lnTo>
                      <a:pt x="81" y="46"/>
                    </a:lnTo>
                    <a:lnTo>
                      <a:pt x="90" y="50"/>
                    </a:lnTo>
                    <a:lnTo>
                      <a:pt x="90" y="50"/>
                    </a:lnTo>
                    <a:lnTo>
                      <a:pt x="90" y="50"/>
                    </a:lnTo>
                    <a:lnTo>
                      <a:pt x="90" y="50"/>
                    </a:lnTo>
                    <a:lnTo>
                      <a:pt x="90" y="46"/>
                    </a:lnTo>
                    <a:lnTo>
                      <a:pt x="90" y="46"/>
                    </a:lnTo>
                    <a:lnTo>
                      <a:pt x="90" y="41"/>
                    </a:lnTo>
                    <a:lnTo>
                      <a:pt x="90" y="37"/>
                    </a:lnTo>
                    <a:lnTo>
                      <a:pt x="90" y="37"/>
                    </a:lnTo>
                    <a:lnTo>
                      <a:pt x="90" y="32"/>
                    </a:lnTo>
                    <a:lnTo>
                      <a:pt x="95" y="37"/>
                    </a:lnTo>
                    <a:lnTo>
                      <a:pt x="95" y="37"/>
                    </a:lnTo>
                    <a:lnTo>
                      <a:pt x="95" y="37"/>
                    </a:lnTo>
                    <a:lnTo>
                      <a:pt x="99" y="37"/>
                    </a:lnTo>
                    <a:lnTo>
                      <a:pt x="99" y="37"/>
                    </a:lnTo>
                    <a:lnTo>
                      <a:pt x="99" y="32"/>
                    </a:lnTo>
                    <a:lnTo>
                      <a:pt x="99" y="32"/>
                    </a:lnTo>
                    <a:lnTo>
                      <a:pt x="99" y="32"/>
                    </a:lnTo>
                    <a:lnTo>
                      <a:pt x="104" y="32"/>
                    </a:lnTo>
                    <a:lnTo>
                      <a:pt x="104" y="28"/>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8" name="Freeform 46"/>
              <p:cNvSpPr>
                <a:spLocks/>
              </p:cNvSpPr>
              <p:nvPr/>
            </p:nvSpPr>
            <p:spPr bwMode="auto">
              <a:xfrm>
                <a:off x="3313113" y="3024188"/>
                <a:ext cx="14288" cy="7937"/>
              </a:xfrm>
              <a:custGeom>
                <a:avLst/>
                <a:gdLst>
                  <a:gd name="T0" fmla="*/ 4 w 9"/>
                  <a:gd name="T1" fmla="*/ 0 h 5"/>
                  <a:gd name="T2" fmla="*/ 4 w 9"/>
                  <a:gd name="T3" fmla="*/ 0 h 5"/>
                  <a:gd name="T4" fmla="*/ 4 w 9"/>
                  <a:gd name="T5" fmla="*/ 0 h 5"/>
                  <a:gd name="T6" fmla="*/ 4 w 9"/>
                  <a:gd name="T7" fmla="*/ 0 h 5"/>
                  <a:gd name="T8" fmla="*/ 4 w 9"/>
                  <a:gd name="T9" fmla="*/ 0 h 5"/>
                  <a:gd name="T10" fmla="*/ 0 w 9"/>
                  <a:gd name="T11" fmla="*/ 5 h 5"/>
                  <a:gd name="T12" fmla="*/ 0 w 9"/>
                  <a:gd name="T13" fmla="*/ 5 h 5"/>
                  <a:gd name="T14" fmla="*/ 4 w 9"/>
                  <a:gd name="T15" fmla="*/ 5 h 5"/>
                  <a:gd name="T16" fmla="*/ 4 w 9"/>
                  <a:gd name="T17" fmla="*/ 5 h 5"/>
                  <a:gd name="T18" fmla="*/ 4 w 9"/>
                  <a:gd name="T19" fmla="*/ 5 h 5"/>
                  <a:gd name="T20" fmla="*/ 4 w 9"/>
                  <a:gd name="T21" fmla="*/ 5 h 5"/>
                  <a:gd name="T22" fmla="*/ 9 w 9"/>
                  <a:gd name="T23" fmla="*/ 5 h 5"/>
                  <a:gd name="T24" fmla="*/ 4 w 9"/>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5">
                    <a:moveTo>
                      <a:pt x="4" y="0"/>
                    </a:moveTo>
                    <a:lnTo>
                      <a:pt x="4" y="0"/>
                    </a:lnTo>
                    <a:lnTo>
                      <a:pt x="4" y="0"/>
                    </a:lnTo>
                    <a:lnTo>
                      <a:pt x="4" y="0"/>
                    </a:lnTo>
                    <a:lnTo>
                      <a:pt x="4" y="0"/>
                    </a:lnTo>
                    <a:lnTo>
                      <a:pt x="0" y="5"/>
                    </a:lnTo>
                    <a:lnTo>
                      <a:pt x="0" y="5"/>
                    </a:lnTo>
                    <a:lnTo>
                      <a:pt x="4" y="5"/>
                    </a:lnTo>
                    <a:lnTo>
                      <a:pt x="4" y="5"/>
                    </a:lnTo>
                    <a:lnTo>
                      <a:pt x="4" y="5"/>
                    </a:lnTo>
                    <a:lnTo>
                      <a:pt x="4" y="5"/>
                    </a:lnTo>
                    <a:lnTo>
                      <a:pt x="9" y="5"/>
                    </a:lnTo>
                    <a:lnTo>
                      <a:pt x="4" y="0"/>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9" name="Freeform 47"/>
              <p:cNvSpPr>
                <a:spLocks/>
              </p:cNvSpPr>
              <p:nvPr/>
            </p:nvSpPr>
            <p:spPr bwMode="auto">
              <a:xfrm>
                <a:off x="3074988" y="2606675"/>
                <a:ext cx="165100" cy="166687"/>
              </a:xfrm>
              <a:custGeom>
                <a:avLst/>
                <a:gdLst>
                  <a:gd name="T0" fmla="*/ 77 w 104"/>
                  <a:gd name="T1" fmla="*/ 19 h 105"/>
                  <a:gd name="T2" fmla="*/ 86 w 104"/>
                  <a:gd name="T3" fmla="*/ 28 h 105"/>
                  <a:gd name="T4" fmla="*/ 95 w 104"/>
                  <a:gd name="T5" fmla="*/ 37 h 105"/>
                  <a:gd name="T6" fmla="*/ 104 w 104"/>
                  <a:gd name="T7" fmla="*/ 46 h 105"/>
                  <a:gd name="T8" fmla="*/ 100 w 104"/>
                  <a:gd name="T9" fmla="*/ 55 h 105"/>
                  <a:gd name="T10" fmla="*/ 91 w 104"/>
                  <a:gd name="T11" fmla="*/ 64 h 105"/>
                  <a:gd name="T12" fmla="*/ 82 w 104"/>
                  <a:gd name="T13" fmla="*/ 68 h 105"/>
                  <a:gd name="T14" fmla="*/ 73 w 104"/>
                  <a:gd name="T15" fmla="*/ 77 h 105"/>
                  <a:gd name="T16" fmla="*/ 54 w 104"/>
                  <a:gd name="T17" fmla="*/ 77 h 105"/>
                  <a:gd name="T18" fmla="*/ 50 w 104"/>
                  <a:gd name="T19" fmla="*/ 73 h 105"/>
                  <a:gd name="T20" fmla="*/ 41 w 104"/>
                  <a:gd name="T21" fmla="*/ 68 h 105"/>
                  <a:gd name="T22" fmla="*/ 41 w 104"/>
                  <a:gd name="T23" fmla="*/ 73 h 105"/>
                  <a:gd name="T24" fmla="*/ 36 w 104"/>
                  <a:gd name="T25" fmla="*/ 91 h 105"/>
                  <a:gd name="T26" fmla="*/ 36 w 104"/>
                  <a:gd name="T27" fmla="*/ 96 h 105"/>
                  <a:gd name="T28" fmla="*/ 36 w 104"/>
                  <a:gd name="T29" fmla="*/ 100 h 105"/>
                  <a:gd name="T30" fmla="*/ 32 w 104"/>
                  <a:gd name="T31" fmla="*/ 100 h 105"/>
                  <a:gd name="T32" fmla="*/ 27 w 104"/>
                  <a:gd name="T33" fmla="*/ 100 h 105"/>
                  <a:gd name="T34" fmla="*/ 23 w 104"/>
                  <a:gd name="T35" fmla="*/ 100 h 105"/>
                  <a:gd name="T36" fmla="*/ 18 w 104"/>
                  <a:gd name="T37" fmla="*/ 87 h 105"/>
                  <a:gd name="T38" fmla="*/ 14 w 104"/>
                  <a:gd name="T39" fmla="*/ 82 h 105"/>
                  <a:gd name="T40" fmla="*/ 9 w 104"/>
                  <a:gd name="T41" fmla="*/ 82 h 105"/>
                  <a:gd name="T42" fmla="*/ 9 w 104"/>
                  <a:gd name="T43" fmla="*/ 82 h 105"/>
                  <a:gd name="T44" fmla="*/ 9 w 104"/>
                  <a:gd name="T45" fmla="*/ 77 h 105"/>
                  <a:gd name="T46" fmla="*/ 9 w 104"/>
                  <a:gd name="T47" fmla="*/ 68 h 105"/>
                  <a:gd name="T48" fmla="*/ 9 w 104"/>
                  <a:gd name="T49" fmla="*/ 64 h 105"/>
                  <a:gd name="T50" fmla="*/ 9 w 104"/>
                  <a:gd name="T51" fmla="*/ 55 h 105"/>
                  <a:gd name="T52" fmla="*/ 5 w 104"/>
                  <a:gd name="T53" fmla="*/ 46 h 105"/>
                  <a:gd name="T54" fmla="*/ 0 w 104"/>
                  <a:gd name="T55" fmla="*/ 37 h 105"/>
                  <a:gd name="T56" fmla="*/ 5 w 104"/>
                  <a:gd name="T57" fmla="*/ 28 h 105"/>
                  <a:gd name="T58" fmla="*/ 5 w 104"/>
                  <a:gd name="T59" fmla="*/ 23 h 105"/>
                  <a:gd name="T60" fmla="*/ 9 w 104"/>
                  <a:gd name="T61" fmla="*/ 14 h 105"/>
                  <a:gd name="T62" fmla="*/ 9 w 104"/>
                  <a:gd name="T63" fmla="*/ 14 h 105"/>
                  <a:gd name="T64" fmla="*/ 14 w 104"/>
                  <a:gd name="T65" fmla="*/ 14 h 105"/>
                  <a:gd name="T66" fmla="*/ 23 w 104"/>
                  <a:gd name="T67" fmla="*/ 0 h 105"/>
                  <a:gd name="T68" fmla="*/ 32 w 104"/>
                  <a:gd name="T69" fmla="*/ 5 h 105"/>
                  <a:gd name="T70" fmla="*/ 32 w 104"/>
                  <a:gd name="T71" fmla="*/ 5 h 105"/>
                  <a:gd name="T72" fmla="*/ 32 w 104"/>
                  <a:gd name="T73" fmla="*/ 9 h 105"/>
                  <a:gd name="T74" fmla="*/ 41 w 104"/>
                  <a:gd name="T75" fmla="*/ 9 h 105"/>
                  <a:gd name="T76" fmla="*/ 45 w 104"/>
                  <a:gd name="T77" fmla="*/ 9 h 105"/>
                  <a:gd name="T78" fmla="*/ 50 w 104"/>
                  <a:gd name="T79" fmla="*/ 14 h 105"/>
                  <a:gd name="T80" fmla="*/ 50 w 104"/>
                  <a:gd name="T81" fmla="*/ 14 h 105"/>
                  <a:gd name="T82" fmla="*/ 59 w 104"/>
                  <a:gd name="T83" fmla="*/ 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4" h="105">
                    <a:moveTo>
                      <a:pt x="73" y="14"/>
                    </a:moveTo>
                    <a:lnTo>
                      <a:pt x="73" y="14"/>
                    </a:lnTo>
                    <a:lnTo>
                      <a:pt x="77" y="19"/>
                    </a:lnTo>
                    <a:lnTo>
                      <a:pt x="82" y="19"/>
                    </a:lnTo>
                    <a:lnTo>
                      <a:pt x="86" y="19"/>
                    </a:lnTo>
                    <a:lnTo>
                      <a:pt x="86" y="28"/>
                    </a:lnTo>
                    <a:lnTo>
                      <a:pt x="86" y="28"/>
                    </a:lnTo>
                    <a:lnTo>
                      <a:pt x="91" y="32"/>
                    </a:lnTo>
                    <a:lnTo>
                      <a:pt x="95" y="37"/>
                    </a:lnTo>
                    <a:lnTo>
                      <a:pt x="104" y="41"/>
                    </a:lnTo>
                    <a:lnTo>
                      <a:pt x="104" y="41"/>
                    </a:lnTo>
                    <a:lnTo>
                      <a:pt x="104" y="46"/>
                    </a:lnTo>
                    <a:lnTo>
                      <a:pt x="104" y="50"/>
                    </a:lnTo>
                    <a:lnTo>
                      <a:pt x="100" y="55"/>
                    </a:lnTo>
                    <a:lnTo>
                      <a:pt x="100" y="55"/>
                    </a:lnTo>
                    <a:lnTo>
                      <a:pt x="100" y="59"/>
                    </a:lnTo>
                    <a:lnTo>
                      <a:pt x="100" y="59"/>
                    </a:lnTo>
                    <a:lnTo>
                      <a:pt x="91" y="64"/>
                    </a:lnTo>
                    <a:lnTo>
                      <a:pt x="86" y="64"/>
                    </a:lnTo>
                    <a:lnTo>
                      <a:pt x="86" y="68"/>
                    </a:lnTo>
                    <a:lnTo>
                      <a:pt x="82" y="68"/>
                    </a:lnTo>
                    <a:lnTo>
                      <a:pt x="82" y="73"/>
                    </a:lnTo>
                    <a:lnTo>
                      <a:pt x="77" y="73"/>
                    </a:lnTo>
                    <a:lnTo>
                      <a:pt x="73" y="77"/>
                    </a:lnTo>
                    <a:lnTo>
                      <a:pt x="59" y="77"/>
                    </a:lnTo>
                    <a:lnTo>
                      <a:pt x="54" y="77"/>
                    </a:lnTo>
                    <a:lnTo>
                      <a:pt x="54" y="77"/>
                    </a:lnTo>
                    <a:lnTo>
                      <a:pt x="50" y="77"/>
                    </a:lnTo>
                    <a:lnTo>
                      <a:pt x="50" y="73"/>
                    </a:lnTo>
                    <a:lnTo>
                      <a:pt x="50" y="73"/>
                    </a:lnTo>
                    <a:lnTo>
                      <a:pt x="45" y="73"/>
                    </a:lnTo>
                    <a:lnTo>
                      <a:pt x="41" y="68"/>
                    </a:lnTo>
                    <a:lnTo>
                      <a:pt x="41" y="68"/>
                    </a:lnTo>
                    <a:lnTo>
                      <a:pt x="41" y="68"/>
                    </a:lnTo>
                    <a:lnTo>
                      <a:pt x="41" y="73"/>
                    </a:lnTo>
                    <a:lnTo>
                      <a:pt x="41" y="73"/>
                    </a:lnTo>
                    <a:lnTo>
                      <a:pt x="36" y="82"/>
                    </a:lnTo>
                    <a:lnTo>
                      <a:pt x="36" y="87"/>
                    </a:lnTo>
                    <a:lnTo>
                      <a:pt x="36" y="91"/>
                    </a:lnTo>
                    <a:lnTo>
                      <a:pt x="36" y="91"/>
                    </a:lnTo>
                    <a:lnTo>
                      <a:pt x="36" y="96"/>
                    </a:lnTo>
                    <a:lnTo>
                      <a:pt x="36" y="96"/>
                    </a:lnTo>
                    <a:lnTo>
                      <a:pt x="36" y="96"/>
                    </a:lnTo>
                    <a:lnTo>
                      <a:pt x="36" y="96"/>
                    </a:lnTo>
                    <a:lnTo>
                      <a:pt x="36" y="100"/>
                    </a:lnTo>
                    <a:lnTo>
                      <a:pt x="36" y="100"/>
                    </a:lnTo>
                    <a:lnTo>
                      <a:pt x="36" y="100"/>
                    </a:lnTo>
                    <a:lnTo>
                      <a:pt x="32" y="100"/>
                    </a:lnTo>
                    <a:lnTo>
                      <a:pt x="32" y="105"/>
                    </a:lnTo>
                    <a:lnTo>
                      <a:pt x="32" y="105"/>
                    </a:lnTo>
                    <a:lnTo>
                      <a:pt x="27" y="100"/>
                    </a:lnTo>
                    <a:lnTo>
                      <a:pt x="27" y="100"/>
                    </a:lnTo>
                    <a:lnTo>
                      <a:pt x="23" y="100"/>
                    </a:lnTo>
                    <a:lnTo>
                      <a:pt x="23" y="100"/>
                    </a:lnTo>
                    <a:lnTo>
                      <a:pt x="23" y="96"/>
                    </a:lnTo>
                    <a:lnTo>
                      <a:pt x="23" y="96"/>
                    </a:lnTo>
                    <a:lnTo>
                      <a:pt x="18" y="87"/>
                    </a:lnTo>
                    <a:lnTo>
                      <a:pt x="18" y="87"/>
                    </a:lnTo>
                    <a:lnTo>
                      <a:pt x="18" y="82"/>
                    </a:lnTo>
                    <a:lnTo>
                      <a:pt x="14" y="82"/>
                    </a:lnTo>
                    <a:lnTo>
                      <a:pt x="14" y="82"/>
                    </a:lnTo>
                    <a:lnTo>
                      <a:pt x="9" y="87"/>
                    </a:lnTo>
                    <a:lnTo>
                      <a:pt x="9" y="82"/>
                    </a:lnTo>
                    <a:lnTo>
                      <a:pt x="9" y="82"/>
                    </a:lnTo>
                    <a:lnTo>
                      <a:pt x="9" y="82"/>
                    </a:lnTo>
                    <a:lnTo>
                      <a:pt x="9" y="82"/>
                    </a:lnTo>
                    <a:lnTo>
                      <a:pt x="9" y="77"/>
                    </a:lnTo>
                    <a:lnTo>
                      <a:pt x="9" y="77"/>
                    </a:lnTo>
                    <a:lnTo>
                      <a:pt x="9" y="77"/>
                    </a:lnTo>
                    <a:lnTo>
                      <a:pt x="9" y="73"/>
                    </a:lnTo>
                    <a:lnTo>
                      <a:pt x="9" y="73"/>
                    </a:lnTo>
                    <a:lnTo>
                      <a:pt x="9" y="68"/>
                    </a:lnTo>
                    <a:lnTo>
                      <a:pt x="9" y="68"/>
                    </a:lnTo>
                    <a:lnTo>
                      <a:pt x="9" y="64"/>
                    </a:lnTo>
                    <a:lnTo>
                      <a:pt x="9" y="64"/>
                    </a:lnTo>
                    <a:lnTo>
                      <a:pt x="9" y="59"/>
                    </a:lnTo>
                    <a:lnTo>
                      <a:pt x="9" y="55"/>
                    </a:lnTo>
                    <a:lnTo>
                      <a:pt x="9" y="55"/>
                    </a:lnTo>
                    <a:lnTo>
                      <a:pt x="9" y="50"/>
                    </a:lnTo>
                    <a:lnTo>
                      <a:pt x="5" y="46"/>
                    </a:lnTo>
                    <a:lnTo>
                      <a:pt x="5" y="46"/>
                    </a:lnTo>
                    <a:lnTo>
                      <a:pt x="5" y="41"/>
                    </a:lnTo>
                    <a:lnTo>
                      <a:pt x="5" y="41"/>
                    </a:lnTo>
                    <a:lnTo>
                      <a:pt x="0" y="37"/>
                    </a:lnTo>
                    <a:lnTo>
                      <a:pt x="0" y="32"/>
                    </a:lnTo>
                    <a:lnTo>
                      <a:pt x="0" y="32"/>
                    </a:lnTo>
                    <a:lnTo>
                      <a:pt x="5" y="28"/>
                    </a:lnTo>
                    <a:lnTo>
                      <a:pt x="5" y="28"/>
                    </a:lnTo>
                    <a:lnTo>
                      <a:pt x="5" y="28"/>
                    </a:lnTo>
                    <a:lnTo>
                      <a:pt x="5" y="23"/>
                    </a:lnTo>
                    <a:lnTo>
                      <a:pt x="5" y="23"/>
                    </a:lnTo>
                    <a:lnTo>
                      <a:pt x="5" y="23"/>
                    </a:lnTo>
                    <a:lnTo>
                      <a:pt x="9" y="14"/>
                    </a:lnTo>
                    <a:lnTo>
                      <a:pt x="9" y="14"/>
                    </a:lnTo>
                    <a:lnTo>
                      <a:pt x="9" y="14"/>
                    </a:lnTo>
                    <a:lnTo>
                      <a:pt x="9" y="14"/>
                    </a:lnTo>
                    <a:lnTo>
                      <a:pt x="14" y="14"/>
                    </a:lnTo>
                    <a:lnTo>
                      <a:pt x="14" y="14"/>
                    </a:lnTo>
                    <a:lnTo>
                      <a:pt x="14" y="14"/>
                    </a:lnTo>
                    <a:lnTo>
                      <a:pt x="18" y="5"/>
                    </a:lnTo>
                    <a:lnTo>
                      <a:pt x="23" y="0"/>
                    </a:lnTo>
                    <a:lnTo>
                      <a:pt x="23" y="0"/>
                    </a:lnTo>
                    <a:lnTo>
                      <a:pt x="23" y="0"/>
                    </a:lnTo>
                    <a:lnTo>
                      <a:pt x="27" y="0"/>
                    </a:lnTo>
                    <a:lnTo>
                      <a:pt x="32" y="5"/>
                    </a:lnTo>
                    <a:lnTo>
                      <a:pt x="32" y="5"/>
                    </a:lnTo>
                    <a:lnTo>
                      <a:pt x="32" y="5"/>
                    </a:lnTo>
                    <a:lnTo>
                      <a:pt x="32" y="5"/>
                    </a:lnTo>
                    <a:lnTo>
                      <a:pt x="32" y="5"/>
                    </a:lnTo>
                    <a:lnTo>
                      <a:pt x="32" y="9"/>
                    </a:lnTo>
                    <a:lnTo>
                      <a:pt x="32" y="9"/>
                    </a:lnTo>
                    <a:lnTo>
                      <a:pt x="32" y="9"/>
                    </a:lnTo>
                    <a:lnTo>
                      <a:pt x="41" y="9"/>
                    </a:lnTo>
                    <a:lnTo>
                      <a:pt x="41" y="9"/>
                    </a:lnTo>
                    <a:lnTo>
                      <a:pt x="45" y="9"/>
                    </a:lnTo>
                    <a:lnTo>
                      <a:pt x="45" y="9"/>
                    </a:lnTo>
                    <a:lnTo>
                      <a:pt x="45" y="9"/>
                    </a:lnTo>
                    <a:lnTo>
                      <a:pt x="45" y="9"/>
                    </a:lnTo>
                    <a:lnTo>
                      <a:pt x="50" y="9"/>
                    </a:lnTo>
                    <a:lnTo>
                      <a:pt x="50" y="14"/>
                    </a:lnTo>
                    <a:lnTo>
                      <a:pt x="50" y="14"/>
                    </a:lnTo>
                    <a:lnTo>
                      <a:pt x="50" y="14"/>
                    </a:lnTo>
                    <a:lnTo>
                      <a:pt x="50" y="14"/>
                    </a:lnTo>
                    <a:lnTo>
                      <a:pt x="54" y="14"/>
                    </a:lnTo>
                    <a:lnTo>
                      <a:pt x="54" y="14"/>
                    </a:lnTo>
                    <a:lnTo>
                      <a:pt x="59" y="9"/>
                    </a:lnTo>
                    <a:lnTo>
                      <a:pt x="68" y="14"/>
                    </a:lnTo>
                    <a:lnTo>
                      <a:pt x="73" y="1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0" name="Freeform 48"/>
              <p:cNvSpPr>
                <a:spLocks/>
              </p:cNvSpPr>
              <p:nvPr/>
            </p:nvSpPr>
            <p:spPr bwMode="auto">
              <a:xfrm>
                <a:off x="3341688" y="1685925"/>
                <a:ext cx="201613" cy="330200"/>
              </a:xfrm>
              <a:custGeom>
                <a:avLst/>
                <a:gdLst>
                  <a:gd name="T0" fmla="*/ 18 w 127"/>
                  <a:gd name="T1" fmla="*/ 177 h 208"/>
                  <a:gd name="T2" fmla="*/ 18 w 127"/>
                  <a:gd name="T3" fmla="*/ 163 h 208"/>
                  <a:gd name="T4" fmla="*/ 27 w 127"/>
                  <a:gd name="T5" fmla="*/ 149 h 208"/>
                  <a:gd name="T6" fmla="*/ 36 w 127"/>
                  <a:gd name="T7" fmla="*/ 100 h 208"/>
                  <a:gd name="T8" fmla="*/ 32 w 127"/>
                  <a:gd name="T9" fmla="*/ 81 h 208"/>
                  <a:gd name="T10" fmla="*/ 13 w 127"/>
                  <a:gd name="T11" fmla="*/ 77 h 208"/>
                  <a:gd name="T12" fmla="*/ 4 w 127"/>
                  <a:gd name="T13" fmla="*/ 81 h 208"/>
                  <a:gd name="T14" fmla="*/ 0 w 127"/>
                  <a:gd name="T15" fmla="*/ 72 h 208"/>
                  <a:gd name="T16" fmla="*/ 0 w 127"/>
                  <a:gd name="T17" fmla="*/ 63 h 208"/>
                  <a:gd name="T18" fmla="*/ 9 w 127"/>
                  <a:gd name="T19" fmla="*/ 68 h 208"/>
                  <a:gd name="T20" fmla="*/ 27 w 127"/>
                  <a:gd name="T21" fmla="*/ 45 h 208"/>
                  <a:gd name="T22" fmla="*/ 32 w 127"/>
                  <a:gd name="T23" fmla="*/ 36 h 208"/>
                  <a:gd name="T24" fmla="*/ 23 w 127"/>
                  <a:gd name="T25" fmla="*/ 9 h 208"/>
                  <a:gd name="T26" fmla="*/ 32 w 127"/>
                  <a:gd name="T27" fmla="*/ 4 h 208"/>
                  <a:gd name="T28" fmla="*/ 36 w 127"/>
                  <a:gd name="T29" fmla="*/ 4 h 208"/>
                  <a:gd name="T30" fmla="*/ 63 w 127"/>
                  <a:gd name="T31" fmla="*/ 4 h 208"/>
                  <a:gd name="T32" fmla="*/ 72 w 127"/>
                  <a:gd name="T33" fmla="*/ 0 h 208"/>
                  <a:gd name="T34" fmla="*/ 81 w 127"/>
                  <a:gd name="T35" fmla="*/ 9 h 208"/>
                  <a:gd name="T36" fmla="*/ 86 w 127"/>
                  <a:gd name="T37" fmla="*/ 9 h 208"/>
                  <a:gd name="T38" fmla="*/ 91 w 127"/>
                  <a:gd name="T39" fmla="*/ 9 h 208"/>
                  <a:gd name="T40" fmla="*/ 100 w 127"/>
                  <a:gd name="T41" fmla="*/ 9 h 208"/>
                  <a:gd name="T42" fmla="*/ 109 w 127"/>
                  <a:gd name="T43" fmla="*/ 4 h 208"/>
                  <a:gd name="T44" fmla="*/ 118 w 127"/>
                  <a:gd name="T45" fmla="*/ 0 h 208"/>
                  <a:gd name="T46" fmla="*/ 122 w 127"/>
                  <a:gd name="T47" fmla="*/ 0 h 208"/>
                  <a:gd name="T48" fmla="*/ 122 w 127"/>
                  <a:gd name="T49" fmla="*/ 4 h 208"/>
                  <a:gd name="T50" fmla="*/ 122 w 127"/>
                  <a:gd name="T51" fmla="*/ 9 h 208"/>
                  <a:gd name="T52" fmla="*/ 127 w 127"/>
                  <a:gd name="T53" fmla="*/ 13 h 208"/>
                  <a:gd name="T54" fmla="*/ 122 w 127"/>
                  <a:gd name="T55" fmla="*/ 22 h 208"/>
                  <a:gd name="T56" fmla="*/ 122 w 127"/>
                  <a:gd name="T57" fmla="*/ 32 h 208"/>
                  <a:gd name="T58" fmla="*/ 113 w 127"/>
                  <a:gd name="T59" fmla="*/ 41 h 208"/>
                  <a:gd name="T60" fmla="*/ 113 w 127"/>
                  <a:gd name="T61" fmla="*/ 45 h 208"/>
                  <a:gd name="T62" fmla="*/ 113 w 127"/>
                  <a:gd name="T63" fmla="*/ 50 h 208"/>
                  <a:gd name="T64" fmla="*/ 113 w 127"/>
                  <a:gd name="T65" fmla="*/ 59 h 208"/>
                  <a:gd name="T66" fmla="*/ 113 w 127"/>
                  <a:gd name="T67" fmla="*/ 72 h 208"/>
                  <a:gd name="T68" fmla="*/ 118 w 127"/>
                  <a:gd name="T69" fmla="*/ 77 h 208"/>
                  <a:gd name="T70" fmla="*/ 113 w 127"/>
                  <a:gd name="T71" fmla="*/ 81 h 208"/>
                  <a:gd name="T72" fmla="*/ 109 w 127"/>
                  <a:gd name="T73" fmla="*/ 81 h 208"/>
                  <a:gd name="T74" fmla="*/ 113 w 127"/>
                  <a:gd name="T75" fmla="*/ 91 h 208"/>
                  <a:gd name="T76" fmla="*/ 109 w 127"/>
                  <a:gd name="T77" fmla="*/ 95 h 208"/>
                  <a:gd name="T78" fmla="*/ 109 w 127"/>
                  <a:gd name="T79" fmla="*/ 104 h 208"/>
                  <a:gd name="T80" fmla="*/ 109 w 127"/>
                  <a:gd name="T81" fmla="*/ 113 h 208"/>
                  <a:gd name="T82" fmla="*/ 104 w 127"/>
                  <a:gd name="T83" fmla="*/ 122 h 208"/>
                  <a:gd name="T84" fmla="*/ 95 w 127"/>
                  <a:gd name="T85" fmla="*/ 140 h 208"/>
                  <a:gd name="T86" fmla="*/ 100 w 127"/>
                  <a:gd name="T87" fmla="*/ 154 h 208"/>
                  <a:gd name="T88" fmla="*/ 104 w 127"/>
                  <a:gd name="T89" fmla="*/ 159 h 208"/>
                  <a:gd name="T90" fmla="*/ 109 w 127"/>
                  <a:gd name="T91" fmla="*/ 163 h 208"/>
                  <a:gd name="T92" fmla="*/ 109 w 127"/>
                  <a:gd name="T93" fmla="*/ 168 h 208"/>
                  <a:gd name="T94" fmla="*/ 109 w 127"/>
                  <a:gd name="T95" fmla="*/ 172 h 208"/>
                  <a:gd name="T96" fmla="*/ 104 w 127"/>
                  <a:gd name="T97" fmla="*/ 177 h 208"/>
                  <a:gd name="T98" fmla="*/ 109 w 127"/>
                  <a:gd name="T99" fmla="*/ 186 h 208"/>
                  <a:gd name="T100" fmla="*/ 109 w 127"/>
                  <a:gd name="T101" fmla="*/ 199 h 208"/>
                  <a:gd name="T102" fmla="*/ 100 w 127"/>
                  <a:gd name="T103" fmla="*/ 204 h 208"/>
                  <a:gd name="T104" fmla="*/ 86 w 127"/>
                  <a:gd name="T105" fmla="*/ 208 h 208"/>
                  <a:gd name="T106" fmla="*/ 72 w 127"/>
                  <a:gd name="T107" fmla="*/ 199 h 208"/>
                  <a:gd name="T108" fmla="*/ 63 w 127"/>
                  <a:gd name="T109" fmla="*/ 190 h 208"/>
                  <a:gd name="T110" fmla="*/ 50 w 127"/>
                  <a:gd name="T111" fmla="*/ 186 h 208"/>
                  <a:gd name="T112" fmla="*/ 41 w 127"/>
                  <a:gd name="T113" fmla="*/ 186 h 208"/>
                  <a:gd name="T114" fmla="*/ 32 w 127"/>
                  <a:gd name="T115" fmla="*/ 177 h 208"/>
                  <a:gd name="T116" fmla="*/ 27 w 127"/>
                  <a:gd name="T117" fmla="*/ 18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 h="208">
                    <a:moveTo>
                      <a:pt x="27" y="181"/>
                    </a:moveTo>
                    <a:lnTo>
                      <a:pt x="27" y="181"/>
                    </a:lnTo>
                    <a:lnTo>
                      <a:pt x="18" y="177"/>
                    </a:lnTo>
                    <a:lnTo>
                      <a:pt x="18" y="177"/>
                    </a:lnTo>
                    <a:lnTo>
                      <a:pt x="18" y="177"/>
                    </a:lnTo>
                    <a:lnTo>
                      <a:pt x="18" y="172"/>
                    </a:lnTo>
                    <a:lnTo>
                      <a:pt x="18" y="168"/>
                    </a:lnTo>
                    <a:lnTo>
                      <a:pt x="18" y="163"/>
                    </a:lnTo>
                    <a:lnTo>
                      <a:pt x="23" y="159"/>
                    </a:lnTo>
                    <a:lnTo>
                      <a:pt x="23" y="159"/>
                    </a:lnTo>
                    <a:lnTo>
                      <a:pt x="27" y="154"/>
                    </a:lnTo>
                    <a:lnTo>
                      <a:pt x="27" y="149"/>
                    </a:lnTo>
                    <a:lnTo>
                      <a:pt x="32" y="140"/>
                    </a:lnTo>
                    <a:lnTo>
                      <a:pt x="36" y="131"/>
                    </a:lnTo>
                    <a:lnTo>
                      <a:pt x="36" y="109"/>
                    </a:lnTo>
                    <a:lnTo>
                      <a:pt x="36" y="100"/>
                    </a:lnTo>
                    <a:lnTo>
                      <a:pt x="36" y="95"/>
                    </a:lnTo>
                    <a:lnTo>
                      <a:pt x="32" y="91"/>
                    </a:lnTo>
                    <a:lnTo>
                      <a:pt x="32" y="86"/>
                    </a:lnTo>
                    <a:lnTo>
                      <a:pt x="32" y="81"/>
                    </a:lnTo>
                    <a:lnTo>
                      <a:pt x="27" y="77"/>
                    </a:lnTo>
                    <a:lnTo>
                      <a:pt x="23" y="77"/>
                    </a:lnTo>
                    <a:lnTo>
                      <a:pt x="18" y="77"/>
                    </a:lnTo>
                    <a:lnTo>
                      <a:pt x="13" y="77"/>
                    </a:lnTo>
                    <a:lnTo>
                      <a:pt x="13" y="81"/>
                    </a:lnTo>
                    <a:lnTo>
                      <a:pt x="13" y="81"/>
                    </a:lnTo>
                    <a:lnTo>
                      <a:pt x="13" y="81"/>
                    </a:lnTo>
                    <a:lnTo>
                      <a:pt x="4" y="81"/>
                    </a:lnTo>
                    <a:lnTo>
                      <a:pt x="4" y="81"/>
                    </a:lnTo>
                    <a:lnTo>
                      <a:pt x="4" y="77"/>
                    </a:lnTo>
                    <a:lnTo>
                      <a:pt x="0" y="77"/>
                    </a:lnTo>
                    <a:lnTo>
                      <a:pt x="0" y="72"/>
                    </a:lnTo>
                    <a:lnTo>
                      <a:pt x="0" y="72"/>
                    </a:lnTo>
                    <a:lnTo>
                      <a:pt x="0" y="72"/>
                    </a:lnTo>
                    <a:lnTo>
                      <a:pt x="0" y="68"/>
                    </a:lnTo>
                    <a:lnTo>
                      <a:pt x="0" y="63"/>
                    </a:lnTo>
                    <a:lnTo>
                      <a:pt x="0" y="63"/>
                    </a:lnTo>
                    <a:lnTo>
                      <a:pt x="4" y="68"/>
                    </a:lnTo>
                    <a:lnTo>
                      <a:pt x="9" y="68"/>
                    </a:lnTo>
                    <a:lnTo>
                      <a:pt x="9" y="68"/>
                    </a:lnTo>
                    <a:lnTo>
                      <a:pt x="18" y="68"/>
                    </a:lnTo>
                    <a:lnTo>
                      <a:pt x="18" y="63"/>
                    </a:lnTo>
                    <a:lnTo>
                      <a:pt x="27" y="45"/>
                    </a:lnTo>
                    <a:lnTo>
                      <a:pt x="27" y="45"/>
                    </a:lnTo>
                    <a:lnTo>
                      <a:pt x="27" y="41"/>
                    </a:lnTo>
                    <a:lnTo>
                      <a:pt x="27" y="41"/>
                    </a:lnTo>
                    <a:lnTo>
                      <a:pt x="32" y="36"/>
                    </a:lnTo>
                    <a:lnTo>
                      <a:pt x="32" y="36"/>
                    </a:lnTo>
                    <a:lnTo>
                      <a:pt x="32" y="18"/>
                    </a:lnTo>
                    <a:lnTo>
                      <a:pt x="32" y="18"/>
                    </a:lnTo>
                    <a:lnTo>
                      <a:pt x="27" y="9"/>
                    </a:lnTo>
                    <a:lnTo>
                      <a:pt x="23" y="9"/>
                    </a:lnTo>
                    <a:lnTo>
                      <a:pt x="23" y="9"/>
                    </a:lnTo>
                    <a:lnTo>
                      <a:pt x="27" y="9"/>
                    </a:lnTo>
                    <a:lnTo>
                      <a:pt x="27" y="9"/>
                    </a:lnTo>
                    <a:lnTo>
                      <a:pt x="32" y="4"/>
                    </a:lnTo>
                    <a:lnTo>
                      <a:pt x="32" y="4"/>
                    </a:lnTo>
                    <a:lnTo>
                      <a:pt x="32" y="4"/>
                    </a:lnTo>
                    <a:lnTo>
                      <a:pt x="36" y="4"/>
                    </a:lnTo>
                    <a:lnTo>
                      <a:pt x="36" y="4"/>
                    </a:lnTo>
                    <a:lnTo>
                      <a:pt x="41" y="4"/>
                    </a:lnTo>
                    <a:lnTo>
                      <a:pt x="41" y="4"/>
                    </a:lnTo>
                    <a:lnTo>
                      <a:pt x="59" y="4"/>
                    </a:lnTo>
                    <a:lnTo>
                      <a:pt x="63" y="4"/>
                    </a:lnTo>
                    <a:lnTo>
                      <a:pt x="63" y="0"/>
                    </a:lnTo>
                    <a:lnTo>
                      <a:pt x="68" y="0"/>
                    </a:lnTo>
                    <a:lnTo>
                      <a:pt x="68" y="0"/>
                    </a:lnTo>
                    <a:lnTo>
                      <a:pt x="72" y="0"/>
                    </a:lnTo>
                    <a:lnTo>
                      <a:pt x="72" y="0"/>
                    </a:lnTo>
                    <a:lnTo>
                      <a:pt x="72" y="4"/>
                    </a:lnTo>
                    <a:lnTo>
                      <a:pt x="77" y="4"/>
                    </a:lnTo>
                    <a:lnTo>
                      <a:pt x="81" y="9"/>
                    </a:lnTo>
                    <a:lnTo>
                      <a:pt x="81" y="9"/>
                    </a:lnTo>
                    <a:lnTo>
                      <a:pt x="86" y="9"/>
                    </a:lnTo>
                    <a:lnTo>
                      <a:pt x="86" y="9"/>
                    </a:lnTo>
                    <a:lnTo>
                      <a:pt x="86" y="9"/>
                    </a:lnTo>
                    <a:lnTo>
                      <a:pt x="86" y="9"/>
                    </a:lnTo>
                    <a:lnTo>
                      <a:pt x="91" y="9"/>
                    </a:lnTo>
                    <a:lnTo>
                      <a:pt x="91" y="9"/>
                    </a:lnTo>
                    <a:lnTo>
                      <a:pt x="91" y="9"/>
                    </a:lnTo>
                    <a:lnTo>
                      <a:pt x="95" y="9"/>
                    </a:lnTo>
                    <a:lnTo>
                      <a:pt x="95" y="9"/>
                    </a:lnTo>
                    <a:lnTo>
                      <a:pt x="100" y="9"/>
                    </a:lnTo>
                    <a:lnTo>
                      <a:pt x="100" y="9"/>
                    </a:lnTo>
                    <a:lnTo>
                      <a:pt x="100" y="9"/>
                    </a:lnTo>
                    <a:lnTo>
                      <a:pt x="104" y="4"/>
                    </a:lnTo>
                    <a:lnTo>
                      <a:pt x="104" y="4"/>
                    </a:lnTo>
                    <a:lnTo>
                      <a:pt x="109" y="4"/>
                    </a:lnTo>
                    <a:lnTo>
                      <a:pt x="109" y="0"/>
                    </a:lnTo>
                    <a:lnTo>
                      <a:pt x="109" y="0"/>
                    </a:lnTo>
                    <a:lnTo>
                      <a:pt x="113" y="0"/>
                    </a:lnTo>
                    <a:lnTo>
                      <a:pt x="118" y="0"/>
                    </a:lnTo>
                    <a:lnTo>
                      <a:pt x="122" y="0"/>
                    </a:lnTo>
                    <a:lnTo>
                      <a:pt x="122" y="0"/>
                    </a:lnTo>
                    <a:lnTo>
                      <a:pt x="122" y="0"/>
                    </a:lnTo>
                    <a:lnTo>
                      <a:pt x="122" y="0"/>
                    </a:lnTo>
                    <a:lnTo>
                      <a:pt x="122" y="4"/>
                    </a:lnTo>
                    <a:lnTo>
                      <a:pt x="122" y="4"/>
                    </a:lnTo>
                    <a:lnTo>
                      <a:pt x="122" y="4"/>
                    </a:lnTo>
                    <a:lnTo>
                      <a:pt x="122" y="4"/>
                    </a:lnTo>
                    <a:lnTo>
                      <a:pt x="122" y="4"/>
                    </a:lnTo>
                    <a:lnTo>
                      <a:pt x="122" y="4"/>
                    </a:lnTo>
                    <a:lnTo>
                      <a:pt x="122" y="4"/>
                    </a:lnTo>
                    <a:lnTo>
                      <a:pt x="122" y="9"/>
                    </a:lnTo>
                    <a:lnTo>
                      <a:pt x="122" y="9"/>
                    </a:lnTo>
                    <a:lnTo>
                      <a:pt x="127" y="9"/>
                    </a:lnTo>
                    <a:lnTo>
                      <a:pt x="127" y="13"/>
                    </a:lnTo>
                    <a:lnTo>
                      <a:pt x="127" y="13"/>
                    </a:lnTo>
                    <a:lnTo>
                      <a:pt x="127" y="18"/>
                    </a:lnTo>
                    <a:lnTo>
                      <a:pt x="122" y="18"/>
                    </a:lnTo>
                    <a:lnTo>
                      <a:pt x="122" y="18"/>
                    </a:lnTo>
                    <a:lnTo>
                      <a:pt x="122" y="22"/>
                    </a:lnTo>
                    <a:lnTo>
                      <a:pt x="122" y="22"/>
                    </a:lnTo>
                    <a:lnTo>
                      <a:pt x="122" y="27"/>
                    </a:lnTo>
                    <a:lnTo>
                      <a:pt x="122" y="27"/>
                    </a:lnTo>
                    <a:lnTo>
                      <a:pt x="122" y="32"/>
                    </a:lnTo>
                    <a:lnTo>
                      <a:pt x="118" y="32"/>
                    </a:lnTo>
                    <a:lnTo>
                      <a:pt x="118" y="36"/>
                    </a:lnTo>
                    <a:lnTo>
                      <a:pt x="118" y="36"/>
                    </a:lnTo>
                    <a:lnTo>
                      <a:pt x="113" y="41"/>
                    </a:lnTo>
                    <a:lnTo>
                      <a:pt x="113" y="41"/>
                    </a:lnTo>
                    <a:lnTo>
                      <a:pt x="113" y="41"/>
                    </a:lnTo>
                    <a:lnTo>
                      <a:pt x="118" y="41"/>
                    </a:lnTo>
                    <a:lnTo>
                      <a:pt x="113" y="45"/>
                    </a:lnTo>
                    <a:lnTo>
                      <a:pt x="113" y="45"/>
                    </a:lnTo>
                    <a:lnTo>
                      <a:pt x="113" y="45"/>
                    </a:lnTo>
                    <a:lnTo>
                      <a:pt x="113" y="50"/>
                    </a:lnTo>
                    <a:lnTo>
                      <a:pt x="113" y="50"/>
                    </a:lnTo>
                    <a:lnTo>
                      <a:pt x="113" y="54"/>
                    </a:lnTo>
                    <a:lnTo>
                      <a:pt x="113" y="54"/>
                    </a:lnTo>
                    <a:lnTo>
                      <a:pt x="113" y="54"/>
                    </a:lnTo>
                    <a:lnTo>
                      <a:pt x="113" y="59"/>
                    </a:lnTo>
                    <a:lnTo>
                      <a:pt x="113" y="63"/>
                    </a:lnTo>
                    <a:lnTo>
                      <a:pt x="113" y="68"/>
                    </a:lnTo>
                    <a:lnTo>
                      <a:pt x="113" y="68"/>
                    </a:lnTo>
                    <a:lnTo>
                      <a:pt x="113" y="72"/>
                    </a:lnTo>
                    <a:lnTo>
                      <a:pt x="113" y="72"/>
                    </a:lnTo>
                    <a:lnTo>
                      <a:pt x="118" y="77"/>
                    </a:lnTo>
                    <a:lnTo>
                      <a:pt x="118" y="77"/>
                    </a:lnTo>
                    <a:lnTo>
                      <a:pt x="118" y="77"/>
                    </a:lnTo>
                    <a:lnTo>
                      <a:pt x="113" y="81"/>
                    </a:lnTo>
                    <a:lnTo>
                      <a:pt x="113" y="81"/>
                    </a:lnTo>
                    <a:lnTo>
                      <a:pt x="113" y="81"/>
                    </a:lnTo>
                    <a:lnTo>
                      <a:pt x="113" y="81"/>
                    </a:lnTo>
                    <a:lnTo>
                      <a:pt x="109" y="81"/>
                    </a:lnTo>
                    <a:lnTo>
                      <a:pt x="109" y="81"/>
                    </a:lnTo>
                    <a:lnTo>
                      <a:pt x="109" y="81"/>
                    </a:lnTo>
                    <a:lnTo>
                      <a:pt x="109" y="81"/>
                    </a:lnTo>
                    <a:lnTo>
                      <a:pt x="109" y="86"/>
                    </a:lnTo>
                    <a:lnTo>
                      <a:pt x="109" y="86"/>
                    </a:lnTo>
                    <a:lnTo>
                      <a:pt x="109" y="86"/>
                    </a:lnTo>
                    <a:lnTo>
                      <a:pt x="113" y="91"/>
                    </a:lnTo>
                    <a:lnTo>
                      <a:pt x="113" y="91"/>
                    </a:lnTo>
                    <a:lnTo>
                      <a:pt x="113" y="91"/>
                    </a:lnTo>
                    <a:lnTo>
                      <a:pt x="113" y="91"/>
                    </a:lnTo>
                    <a:lnTo>
                      <a:pt x="109" y="95"/>
                    </a:lnTo>
                    <a:lnTo>
                      <a:pt x="109" y="95"/>
                    </a:lnTo>
                    <a:lnTo>
                      <a:pt x="109" y="100"/>
                    </a:lnTo>
                    <a:lnTo>
                      <a:pt x="109" y="104"/>
                    </a:lnTo>
                    <a:lnTo>
                      <a:pt x="109" y="104"/>
                    </a:lnTo>
                    <a:lnTo>
                      <a:pt x="113" y="104"/>
                    </a:lnTo>
                    <a:lnTo>
                      <a:pt x="113" y="109"/>
                    </a:lnTo>
                    <a:lnTo>
                      <a:pt x="113" y="109"/>
                    </a:lnTo>
                    <a:lnTo>
                      <a:pt x="109" y="113"/>
                    </a:lnTo>
                    <a:lnTo>
                      <a:pt x="109" y="113"/>
                    </a:lnTo>
                    <a:lnTo>
                      <a:pt x="104" y="118"/>
                    </a:lnTo>
                    <a:lnTo>
                      <a:pt x="104" y="122"/>
                    </a:lnTo>
                    <a:lnTo>
                      <a:pt x="104" y="122"/>
                    </a:lnTo>
                    <a:lnTo>
                      <a:pt x="100" y="127"/>
                    </a:lnTo>
                    <a:lnTo>
                      <a:pt x="100" y="136"/>
                    </a:lnTo>
                    <a:lnTo>
                      <a:pt x="95" y="140"/>
                    </a:lnTo>
                    <a:lnTo>
                      <a:pt x="95" y="140"/>
                    </a:lnTo>
                    <a:lnTo>
                      <a:pt x="95" y="145"/>
                    </a:lnTo>
                    <a:lnTo>
                      <a:pt x="100" y="149"/>
                    </a:lnTo>
                    <a:lnTo>
                      <a:pt x="100" y="154"/>
                    </a:lnTo>
                    <a:lnTo>
                      <a:pt x="100" y="154"/>
                    </a:lnTo>
                    <a:lnTo>
                      <a:pt x="100" y="154"/>
                    </a:lnTo>
                    <a:lnTo>
                      <a:pt x="104" y="159"/>
                    </a:lnTo>
                    <a:lnTo>
                      <a:pt x="104" y="159"/>
                    </a:lnTo>
                    <a:lnTo>
                      <a:pt x="104" y="159"/>
                    </a:lnTo>
                    <a:lnTo>
                      <a:pt x="104" y="159"/>
                    </a:lnTo>
                    <a:lnTo>
                      <a:pt x="104" y="159"/>
                    </a:lnTo>
                    <a:lnTo>
                      <a:pt x="109" y="163"/>
                    </a:lnTo>
                    <a:lnTo>
                      <a:pt x="109" y="163"/>
                    </a:lnTo>
                    <a:lnTo>
                      <a:pt x="109" y="163"/>
                    </a:lnTo>
                    <a:lnTo>
                      <a:pt x="109" y="168"/>
                    </a:lnTo>
                    <a:lnTo>
                      <a:pt x="109" y="168"/>
                    </a:lnTo>
                    <a:lnTo>
                      <a:pt x="109" y="168"/>
                    </a:lnTo>
                    <a:lnTo>
                      <a:pt x="109" y="168"/>
                    </a:lnTo>
                    <a:lnTo>
                      <a:pt x="109" y="168"/>
                    </a:lnTo>
                    <a:lnTo>
                      <a:pt x="109" y="172"/>
                    </a:lnTo>
                    <a:lnTo>
                      <a:pt x="109" y="172"/>
                    </a:lnTo>
                    <a:lnTo>
                      <a:pt x="109" y="172"/>
                    </a:lnTo>
                    <a:lnTo>
                      <a:pt x="104" y="177"/>
                    </a:lnTo>
                    <a:lnTo>
                      <a:pt x="104" y="177"/>
                    </a:lnTo>
                    <a:lnTo>
                      <a:pt x="104" y="177"/>
                    </a:lnTo>
                    <a:lnTo>
                      <a:pt x="104" y="181"/>
                    </a:lnTo>
                    <a:lnTo>
                      <a:pt x="109" y="181"/>
                    </a:lnTo>
                    <a:lnTo>
                      <a:pt x="109" y="181"/>
                    </a:lnTo>
                    <a:lnTo>
                      <a:pt x="109" y="186"/>
                    </a:lnTo>
                    <a:lnTo>
                      <a:pt x="109" y="186"/>
                    </a:lnTo>
                    <a:lnTo>
                      <a:pt x="109" y="186"/>
                    </a:lnTo>
                    <a:lnTo>
                      <a:pt x="109" y="190"/>
                    </a:lnTo>
                    <a:lnTo>
                      <a:pt x="109" y="199"/>
                    </a:lnTo>
                    <a:lnTo>
                      <a:pt x="104" y="199"/>
                    </a:lnTo>
                    <a:lnTo>
                      <a:pt x="104" y="199"/>
                    </a:lnTo>
                    <a:lnTo>
                      <a:pt x="100" y="199"/>
                    </a:lnTo>
                    <a:lnTo>
                      <a:pt x="100" y="204"/>
                    </a:lnTo>
                    <a:lnTo>
                      <a:pt x="95" y="204"/>
                    </a:lnTo>
                    <a:lnTo>
                      <a:pt x="86" y="208"/>
                    </a:lnTo>
                    <a:lnTo>
                      <a:pt x="86" y="208"/>
                    </a:lnTo>
                    <a:lnTo>
                      <a:pt x="86" y="208"/>
                    </a:lnTo>
                    <a:lnTo>
                      <a:pt x="81" y="208"/>
                    </a:lnTo>
                    <a:lnTo>
                      <a:pt x="77" y="204"/>
                    </a:lnTo>
                    <a:lnTo>
                      <a:pt x="77" y="204"/>
                    </a:lnTo>
                    <a:lnTo>
                      <a:pt x="72" y="199"/>
                    </a:lnTo>
                    <a:lnTo>
                      <a:pt x="72" y="195"/>
                    </a:lnTo>
                    <a:lnTo>
                      <a:pt x="72" y="195"/>
                    </a:lnTo>
                    <a:lnTo>
                      <a:pt x="63" y="190"/>
                    </a:lnTo>
                    <a:lnTo>
                      <a:pt x="63" y="190"/>
                    </a:lnTo>
                    <a:lnTo>
                      <a:pt x="59" y="190"/>
                    </a:lnTo>
                    <a:lnTo>
                      <a:pt x="50" y="190"/>
                    </a:lnTo>
                    <a:lnTo>
                      <a:pt x="50" y="190"/>
                    </a:lnTo>
                    <a:lnTo>
                      <a:pt x="50" y="186"/>
                    </a:lnTo>
                    <a:lnTo>
                      <a:pt x="45" y="186"/>
                    </a:lnTo>
                    <a:lnTo>
                      <a:pt x="45" y="186"/>
                    </a:lnTo>
                    <a:lnTo>
                      <a:pt x="45" y="186"/>
                    </a:lnTo>
                    <a:lnTo>
                      <a:pt x="41" y="186"/>
                    </a:lnTo>
                    <a:lnTo>
                      <a:pt x="41" y="186"/>
                    </a:lnTo>
                    <a:lnTo>
                      <a:pt x="36" y="181"/>
                    </a:lnTo>
                    <a:lnTo>
                      <a:pt x="32" y="177"/>
                    </a:lnTo>
                    <a:lnTo>
                      <a:pt x="32" y="177"/>
                    </a:lnTo>
                    <a:lnTo>
                      <a:pt x="32" y="177"/>
                    </a:lnTo>
                    <a:lnTo>
                      <a:pt x="27" y="177"/>
                    </a:lnTo>
                    <a:lnTo>
                      <a:pt x="27" y="177"/>
                    </a:lnTo>
                    <a:lnTo>
                      <a:pt x="27" y="181"/>
                    </a:lnTo>
                    <a:lnTo>
                      <a:pt x="27" y="18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1" name="Freeform 49"/>
              <p:cNvSpPr>
                <a:spLocks/>
              </p:cNvSpPr>
              <p:nvPr/>
            </p:nvSpPr>
            <p:spPr bwMode="auto">
              <a:xfrm>
                <a:off x="3362326" y="1470025"/>
                <a:ext cx="288925" cy="273050"/>
              </a:xfrm>
              <a:custGeom>
                <a:avLst/>
                <a:gdLst>
                  <a:gd name="T0" fmla="*/ 10 w 182"/>
                  <a:gd name="T1" fmla="*/ 140 h 172"/>
                  <a:gd name="T2" fmla="*/ 5 w 182"/>
                  <a:gd name="T3" fmla="*/ 122 h 172"/>
                  <a:gd name="T4" fmla="*/ 14 w 182"/>
                  <a:gd name="T5" fmla="*/ 109 h 172"/>
                  <a:gd name="T6" fmla="*/ 28 w 182"/>
                  <a:gd name="T7" fmla="*/ 104 h 172"/>
                  <a:gd name="T8" fmla="*/ 41 w 182"/>
                  <a:gd name="T9" fmla="*/ 95 h 172"/>
                  <a:gd name="T10" fmla="*/ 46 w 182"/>
                  <a:gd name="T11" fmla="*/ 72 h 172"/>
                  <a:gd name="T12" fmla="*/ 50 w 182"/>
                  <a:gd name="T13" fmla="*/ 68 h 172"/>
                  <a:gd name="T14" fmla="*/ 55 w 182"/>
                  <a:gd name="T15" fmla="*/ 68 h 172"/>
                  <a:gd name="T16" fmla="*/ 46 w 182"/>
                  <a:gd name="T17" fmla="*/ 54 h 172"/>
                  <a:gd name="T18" fmla="*/ 50 w 182"/>
                  <a:gd name="T19" fmla="*/ 45 h 172"/>
                  <a:gd name="T20" fmla="*/ 50 w 182"/>
                  <a:gd name="T21" fmla="*/ 36 h 172"/>
                  <a:gd name="T22" fmla="*/ 59 w 182"/>
                  <a:gd name="T23" fmla="*/ 45 h 172"/>
                  <a:gd name="T24" fmla="*/ 78 w 182"/>
                  <a:gd name="T25" fmla="*/ 41 h 172"/>
                  <a:gd name="T26" fmla="*/ 78 w 182"/>
                  <a:gd name="T27" fmla="*/ 54 h 172"/>
                  <a:gd name="T28" fmla="*/ 82 w 182"/>
                  <a:gd name="T29" fmla="*/ 81 h 172"/>
                  <a:gd name="T30" fmla="*/ 100 w 182"/>
                  <a:gd name="T31" fmla="*/ 86 h 172"/>
                  <a:gd name="T32" fmla="*/ 100 w 182"/>
                  <a:gd name="T33" fmla="*/ 72 h 172"/>
                  <a:gd name="T34" fmla="*/ 109 w 182"/>
                  <a:gd name="T35" fmla="*/ 72 h 172"/>
                  <a:gd name="T36" fmla="*/ 127 w 182"/>
                  <a:gd name="T37" fmla="*/ 86 h 172"/>
                  <a:gd name="T38" fmla="*/ 137 w 182"/>
                  <a:gd name="T39" fmla="*/ 68 h 172"/>
                  <a:gd name="T40" fmla="*/ 141 w 182"/>
                  <a:gd name="T41" fmla="*/ 54 h 172"/>
                  <a:gd name="T42" fmla="*/ 141 w 182"/>
                  <a:gd name="T43" fmla="*/ 41 h 172"/>
                  <a:gd name="T44" fmla="*/ 132 w 182"/>
                  <a:gd name="T45" fmla="*/ 36 h 172"/>
                  <a:gd name="T46" fmla="*/ 123 w 182"/>
                  <a:gd name="T47" fmla="*/ 45 h 172"/>
                  <a:gd name="T48" fmla="*/ 100 w 182"/>
                  <a:gd name="T49" fmla="*/ 50 h 172"/>
                  <a:gd name="T50" fmla="*/ 91 w 182"/>
                  <a:gd name="T51" fmla="*/ 41 h 172"/>
                  <a:gd name="T52" fmla="*/ 96 w 182"/>
                  <a:gd name="T53" fmla="*/ 27 h 172"/>
                  <a:gd name="T54" fmla="*/ 100 w 182"/>
                  <a:gd name="T55" fmla="*/ 18 h 172"/>
                  <a:gd name="T56" fmla="*/ 105 w 182"/>
                  <a:gd name="T57" fmla="*/ 4 h 172"/>
                  <a:gd name="T58" fmla="*/ 105 w 182"/>
                  <a:gd name="T59" fmla="*/ 0 h 172"/>
                  <a:gd name="T60" fmla="*/ 114 w 182"/>
                  <a:gd name="T61" fmla="*/ 4 h 172"/>
                  <a:gd name="T62" fmla="*/ 123 w 182"/>
                  <a:gd name="T63" fmla="*/ 9 h 172"/>
                  <a:gd name="T64" fmla="*/ 141 w 182"/>
                  <a:gd name="T65" fmla="*/ 22 h 172"/>
                  <a:gd name="T66" fmla="*/ 159 w 182"/>
                  <a:gd name="T67" fmla="*/ 18 h 172"/>
                  <a:gd name="T68" fmla="*/ 159 w 182"/>
                  <a:gd name="T69" fmla="*/ 22 h 172"/>
                  <a:gd name="T70" fmla="*/ 155 w 182"/>
                  <a:gd name="T71" fmla="*/ 41 h 172"/>
                  <a:gd name="T72" fmla="*/ 155 w 182"/>
                  <a:gd name="T73" fmla="*/ 54 h 172"/>
                  <a:gd name="T74" fmla="*/ 155 w 182"/>
                  <a:gd name="T75" fmla="*/ 81 h 172"/>
                  <a:gd name="T76" fmla="*/ 168 w 182"/>
                  <a:gd name="T77" fmla="*/ 131 h 172"/>
                  <a:gd name="T78" fmla="*/ 177 w 182"/>
                  <a:gd name="T79" fmla="*/ 131 h 172"/>
                  <a:gd name="T80" fmla="*/ 173 w 182"/>
                  <a:gd name="T81" fmla="*/ 145 h 172"/>
                  <a:gd name="T82" fmla="*/ 168 w 182"/>
                  <a:gd name="T83" fmla="*/ 149 h 172"/>
                  <a:gd name="T84" fmla="*/ 150 w 182"/>
                  <a:gd name="T85" fmla="*/ 154 h 172"/>
                  <a:gd name="T86" fmla="*/ 141 w 182"/>
                  <a:gd name="T87" fmla="*/ 154 h 172"/>
                  <a:gd name="T88" fmla="*/ 114 w 182"/>
                  <a:gd name="T89" fmla="*/ 172 h 172"/>
                  <a:gd name="T90" fmla="*/ 109 w 182"/>
                  <a:gd name="T91" fmla="*/ 158 h 172"/>
                  <a:gd name="T92" fmla="*/ 114 w 182"/>
                  <a:gd name="T93" fmla="*/ 149 h 172"/>
                  <a:gd name="T94" fmla="*/ 109 w 182"/>
                  <a:gd name="T95" fmla="*/ 140 h 172"/>
                  <a:gd name="T96" fmla="*/ 109 w 182"/>
                  <a:gd name="T97" fmla="*/ 140 h 172"/>
                  <a:gd name="T98" fmla="*/ 109 w 182"/>
                  <a:gd name="T99" fmla="*/ 136 h 172"/>
                  <a:gd name="T100" fmla="*/ 96 w 182"/>
                  <a:gd name="T101" fmla="*/ 140 h 172"/>
                  <a:gd name="T102" fmla="*/ 87 w 182"/>
                  <a:gd name="T103" fmla="*/ 145 h 172"/>
                  <a:gd name="T104" fmla="*/ 78 w 182"/>
                  <a:gd name="T105" fmla="*/ 145 h 172"/>
                  <a:gd name="T106" fmla="*/ 68 w 182"/>
                  <a:gd name="T107" fmla="*/ 145 h 172"/>
                  <a:gd name="T108" fmla="*/ 59 w 182"/>
                  <a:gd name="T109" fmla="*/ 136 h 172"/>
                  <a:gd name="T110" fmla="*/ 46 w 182"/>
                  <a:gd name="T111" fmla="*/ 140 h 172"/>
                  <a:gd name="T112" fmla="*/ 19 w 182"/>
                  <a:gd name="T113" fmla="*/ 14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2" h="172">
                    <a:moveTo>
                      <a:pt x="14" y="145"/>
                    </a:moveTo>
                    <a:lnTo>
                      <a:pt x="14" y="145"/>
                    </a:lnTo>
                    <a:lnTo>
                      <a:pt x="14" y="145"/>
                    </a:lnTo>
                    <a:lnTo>
                      <a:pt x="10" y="145"/>
                    </a:lnTo>
                    <a:lnTo>
                      <a:pt x="10" y="140"/>
                    </a:lnTo>
                    <a:lnTo>
                      <a:pt x="10" y="136"/>
                    </a:lnTo>
                    <a:lnTo>
                      <a:pt x="10" y="131"/>
                    </a:lnTo>
                    <a:lnTo>
                      <a:pt x="10" y="127"/>
                    </a:lnTo>
                    <a:lnTo>
                      <a:pt x="10" y="127"/>
                    </a:lnTo>
                    <a:lnTo>
                      <a:pt x="5" y="122"/>
                    </a:lnTo>
                    <a:lnTo>
                      <a:pt x="0" y="122"/>
                    </a:lnTo>
                    <a:lnTo>
                      <a:pt x="0" y="118"/>
                    </a:lnTo>
                    <a:lnTo>
                      <a:pt x="5" y="118"/>
                    </a:lnTo>
                    <a:lnTo>
                      <a:pt x="14" y="109"/>
                    </a:lnTo>
                    <a:lnTo>
                      <a:pt x="14" y="109"/>
                    </a:lnTo>
                    <a:lnTo>
                      <a:pt x="14" y="104"/>
                    </a:lnTo>
                    <a:lnTo>
                      <a:pt x="19" y="104"/>
                    </a:lnTo>
                    <a:lnTo>
                      <a:pt x="19" y="100"/>
                    </a:lnTo>
                    <a:lnTo>
                      <a:pt x="23" y="100"/>
                    </a:lnTo>
                    <a:lnTo>
                      <a:pt x="28" y="104"/>
                    </a:lnTo>
                    <a:lnTo>
                      <a:pt x="32" y="104"/>
                    </a:lnTo>
                    <a:lnTo>
                      <a:pt x="32" y="100"/>
                    </a:lnTo>
                    <a:lnTo>
                      <a:pt x="41" y="95"/>
                    </a:lnTo>
                    <a:lnTo>
                      <a:pt x="41" y="95"/>
                    </a:lnTo>
                    <a:lnTo>
                      <a:pt x="41" y="95"/>
                    </a:lnTo>
                    <a:lnTo>
                      <a:pt x="46" y="86"/>
                    </a:lnTo>
                    <a:lnTo>
                      <a:pt x="46" y="77"/>
                    </a:lnTo>
                    <a:lnTo>
                      <a:pt x="46" y="77"/>
                    </a:lnTo>
                    <a:lnTo>
                      <a:pt x="46" y="72"/>
                    </a:lnTo>
                    <a:lnTo>
                      <a:pt x="46" y="72"/>
                    </a:lnTo>
                    <a:lnTo>
                      <a:pt x="46" y="68"/>
                    </a:lnTo>
                    <a:lnTo>
                      <a:pt x="50" y="68"/>
                    </a:lnTo>
                    <a:lnTo>
                      <a:pt x="50" y="68"/>
                    </a:lnTo>
                    <a:lnTo>
                      <a:pt x="50" y="68"/>
                    </a:lnTo>
                    <a:lnTo>
                      <a:pt x="50" y="68"/>
                    </a:lnTo>
                    <a:lnTo>
                      <a:pt x="50" y="72"/>
                    </a:lnTo>
                    <a:lnTo>
                      <a:pt x="55" y="72"/>
                    </a:lnTo>
                    <a:lnTo>
                      <a:pt x="55" y="72"/>
                    </a:lnTo>
                    <a:lnTo>
                      <a:pt x="55" y="68"/>
                    </a:lnTo>
                    <a:lnTo>
                      <a:pt x="55" y="68"/>
                    </a:lnTo>
                    <a:lnTo>
                      <a:pt x="50" y="63"/>
                    </a:lnTo>
                    <a:lnTo>
                      <a:pt x="50" y="63"/>
                    </a:lnTo>
                    <a:lnTo>
                      <a:pt x="50" y="59"/>
                    </a:lnTo>
                    <a:lnTo>
                      <a:pt x="46" y="54"/>
                    </a:lnTo>
                    <a:lnTo>
                      <a:pt x="46" y="54"/>
                    </a:lnTo>
                    <a:lnTo>
                      <a:pt x="41" y="50"/>
                    </a:lnTo>
                    <a:lnTo>
                      <a:pt x="46" y="50"/>
                    </a:lnTo>
                    <a:lnTo>
                      <a:pt x="46" y="54"/>
                    </a:lnTo>
                    <a:lnTo>
                      <a:pt x="50" y="50"/>
                    </a:lnTo>
                    <a:lnTo>
                      <a:pt x="50" y="45"/>
                    </a:lnTo>
                    <a:lnTo>
                      <a:pt x="50" y="45"/>
                    </a:lnTo>
                    <a:lnTo>
                      <a:pt x="50" y="45"/>
                    </a:lnTo>
                    <a:lnTo>
                      <a:pt x="50" y="41"/>
                    </a:lnTo>
                    <a:lnTo>
                      <a:pt x="50" y="41"/>
                    </a:lnTo>
                    <a:lnTo>
                      <a:pt x="50" y="36"/>
                    </a:lnTo>
                    <a:lnTo>
                      <a:pt x="50" y="36"/>
                    </a:lnTo>
                    <a:lnTo>
                      <a:pt x="55" y="41"/>
                    </a:lnTo>
                    <a:lnTo>
                      <a:pt x="55" y="41"/>
                    </a:lnTo>
                    <a:lnTo>
                      <a:pt x="59" y="45"/>
                    </a:lnTo>
                    <a:lnTo>
                      <a:pt x="59" y="45"/>
                    </a:lnTo>
                    <a:lnTo>
                      <a:pt x="64" y="45"/>
                    </a:lnTo>
                    <a:lnTo>
                      <a:pt x="64" y="45"/>
                    </a:lnTo>
                    <a:lnTo>
                      <a:pt x="68" y="41"/>
                    </a:lnTo>
                    <a:lnTo>
                      <a:pt x="73" y="41"/>
                    </a:lnTo>
                    <a:lnTo>
                      <a:pt x="78" y="41"/>
                    </a:lnTo>
                    <a:lnTo>
                      <a:pt x="78" y="45"/>
                    </a:lnTo>
                    <a:lnTo>
                      <a:pt x="82" y="50"/>
                    </a:lnTo>
                    <a:lnTo>
                      <a:pt x="82" y="50"/>
                    </a:lnTo>
                    <a:lnTo>
                      <a:pt x="78" y="54"/>
                    </a:lnTo>
                    <a:lnTo>
                      <a:pt x="78" y="54"/>
                    </a:lnTo>
                    <a:lnTo>
                      <a:pt x="78" y="59"/>
                    </a:lnTo>
                    <a:lnTo>
                      <a:pt x="78" y="59"/>
                    </a:lnTo>
                    <a:lnTo>
                      <a:pt x="78" y="63"/>
                    </a:lnTo>
                    <a:lnTo>
                      <a:pt x="82" y="68"/>
                    </a:lnTo>
                    <a:lnTo>
                      <a:pt x="82" y="81"/>
                    </a:lnTo>
                    <a:lnTo>
                      <a:pt x="87" y="86"/>
                    </a:lnTo>
                    <a:lnTo>
                      <a:pt x="87" y="90"/>
                    </a:lnTo>
                    <a:lnTo>
                      <a:pt x="96" y="90"/>
                    </a:lnTo>
                    <a:lnTo>
                      <a:pt x="96" y="90"/>
                    </a:lnTo>
                    <a:lnTo>
                      <a:pt x="100" y="86"/>
                    </a:lnTo>
                    <a:lnTo>
                      <a:pt x="105" y="81"/>
                    </a:lnTo>
                    <a:lnTo>
                      <a:pt x="100" y="77"/>
                    </a:lnTo>
                    <a:lnTo>
                      <a:pt x="100" y="77"/>
                    </a:lnTo>
                    <a:lnTo>
                      <a:pt x="100" y="77"/>
                    </a:lnTo>
                    <a:lnTo>
                      <a:pt x="100" y="72"/>
                    </a:lnTo>
                    <a:lnTo>
                      <a:pt x="105" y="72"/>
                    </a:lnTo>
                    <a:lnTo>
                      <a:pt x="105" y="72"/>
                    </a:lnTo>
                    <a:lnTo>
                      <a:pt x="105" y="72"/>
                    </a:lnTo>
                    <a:lnTo>
                      <a:pt x="109" y="68"/>
                    </a:lnTo>
                    <a:lnTo>
                      <a:pt x="109" y="72"/>
                    </a:lnTo>
                    <a:lnTo>
                      <a:pt x="114" y="77"/>
                    </a:lnTo>
                    <a:lnTo>
                      <a:pt x="118" y="77"/>
                    </a:lnTo>
                    <a:lnTo>
                      <a:pt x="118" y="77"/>
                    </a:lnTo>
                    <a:lnTo>
                      <a:pt x="123" y="86"/>
                    </a:lnTo>
                    <a:lnTo>
                      <a:pt x="127" y="86"/>
                    </a:lnTo>
                    <a:lnTo>
                      <a:pt x="127" y="86"/>
                    </a:lnTo>
                    <a:lnTo>
                      <a:pt x="132" y="86"/>
                    </a:lnTo>
                    <a:lnTo>
                      <a:pt x="132" y="86"/>
                    </a:lnTo>
                    <a:lnTo>
                      <a:pt x="132" y="81"/>
                    </a:lnTo>
                    <a:lnTo>
                      <a:pt x="137" y="68"/>
                    </a:lnTo>
                    <a:lnTo>
                      <a:pt x="141" y="68"/>
                    </a:lnTo>
                    <a:lnTo>
                      <a:pt x="141" y="59"/>
                    </a:lnTo>
                    <a:lnTo>
                      <a:pt x="141" y="54"/>
                    </a:lnTo>
                    <a:lnTo>
                      <a:pt x="141" y="54"/>
                    </a:lnTo>
                    <a:lnTo>
                      <a:pt x="141" y="54"/>
                    </a:lnTo>
                    <a:lnTo>
                      <a:pt x="141" y="50"/>
                    </a:lnTo>
                    <a:lnTo>
                      <a:pt x="141" y="50"/>
                    </a:lnTo>
                    <a:lnTo>
                      <a:pt x="141" y="50"/>
                    </a:lnTo>
                    <a:lnTo>
                      <a:pt x="141" y="45"/>
                    </a:lnTo>
                    <a:lnTo>
                      <a:pt x="141" y="41"/>
                    </a:lnTo>
                    <a:lnTo>
                      <a:pt x="137" y="36"/>
                    </a:lnTo>
                    <a:lnTo>
                      <a:pt x="137" y="36"/>
                    </a:lnTo>
                    <a:lnTo>
                      <a:pt x="132" y="31"/>
                    </a:lnTo>
                    <a:lnTo>
                      <a:pt x="132" y="36"/>
                    </a:lnTo>
                    <a:lnTo>
                      <a:pt x="132" y="36"/>
                    </a:lnTo>
                    <a:lnTo>
                      <a:pt x="127" y="36"/>
                    </a:lnTo>
                    <a:lnTo>
                      <a:pt x="127" y="36"/>
                    </a:lnTo>
                    <a:lnTo>
                      <a:pt x="132" y="36"/>
                    </a:lnTo>
                    <a:lnTo>
                      <a:pt x="127" y="41"/>
                    </a:lnTo>
                    <a:lnTo>
                      <a:pt x="123" y="45"/>
                    </a:lnTo>
                    <a:lnTo>
                      <a:pt x="109" y="45"/>
                    </a:lnTo>
                    <a:lnTo>
                      <a:pt x="105" y="45"/>
                    </a:lnTo>
                    <a:lnTo>
                      <a:pt x="105" y="50"/>
                    </a:lnTo>
                    <a:lnTo>
                      <a:pt x="100" y="50"/>
                    </a:lnTo>
                    <a:lnTo>
                      <a:pt x="100" y="50"/>
                    </a:lnTo>
                    <a:lnTo>
                      <a:pt x="96" y="54"/>
                    </a:lnTo>
                    <a:lnTo>
                      <a:pt x="96" y="50"/>
                    </a:lnTo>
                    <a:lnTo>
                      <a:pt x="91" y="45"/>
                    </a:lnTo>
                    <a:lnTo>
                      <a:pt x="91" y="45"/>
                    </a:lnTo>
                    <a:lnTo>
                      <a:pt x="91" y="41"/>
                    </a:lnTo>
                    <a:lnTo>
                      <a:pt x="91" y="41"/>
                    </a:lnTo>
                    <a:lnTo>
                      <a:pt x="91" y="36"/>
                    </a:lnTo>
                    <a:lnTo>
                      <a:pt x="96" y="31"/>
                    </a:lnTo>
                    <a:lnTo>
                      <a:pt x="96" y="31"/>
                    </a:lnTo>
                    <a:lnTo>
                      <a:pt x="96" y="27"/>
                    </a:lnTo>
                    <a:lnTo>
                      <a:pt x="96" y="27"/>
                    </a:lnTo>
                    <a:lnTo>
                      <a:pt x="100" y="22"/>
                    </a:lnTo>
                    <a:lnTo>
                      <a:pt x="100" y="22"/>
                    </a:lnTo>
                    <a:lnTo>
                      <a:pt x="96" y="18"/>
                    </a:lnTo>
                    <a:lnTo>
                      <a:pt x="100" y="18"/>
                    </a:lnTo>
                    <a:lnTo>
                      <a:pt x="100" y="18"/>
                    </a:lnTo>
                    <a:lnTo>
                      <a:pt x="105" y="9"/>
                    </a:lnTo>
                    <a:lnTo>
                      <a:pt x="105" y="9"/>
                    </a:lnTo>
                    <a:lnTo>
                      <a:pt x="105" y="4"/>
                    </a:lnTo>
                    <a:lnTo>
                      <a:pt x="105" y="4"/>
                    </a:lnTo>
                    <a:lnTo>
                      <a:pt x="105" y="4"/>
                    </a:lnTo>
                    <a:lnTo>
                      <a:pt x="105" y="4"/>
                    </a:lnTo>
                    <a:lnTo>
                      <a:pt x="105" y="4"/>
                    </a:lnTo>
                    <a:lnTo>
                      <a:pt x="105" y="4"/>
                    </a:lnTo>
                    <a:lnTo>
                      <a:pt x="105" y="0"/>
                    </a:lnTo>
                    <a:lnTo>
                      <a:pt x="109" y="0"/>
                    </a:lnTo>
                    <a:lnTo>
                      <a:pt x="109" y="0"/>
                    </a:lnTo>
                    <a:lnTo>
                      <a:pt x="109" y="4"/>
                    </a:lnTo>
                    <a:lnTo>
                      <a:pt x="114" y="4"/>
                    </a:lnTo>
                    <a:lnTo>
                      <a:pt x="114" y="4"/>
                    </a:lnTo>
                    <a:lnTo>
                      <a:pt x="114" y="4"/>
                    </a:lnTo>
                    <a:lnTo>
                      <a:pt x="114" y="4"/>
                    </a:lnTo>
                    <a:lnTo>
                      <a:pt x="118" y="4"/>
                    </a:lnTo>
                    <a:lnTo>
                      <a:pt x="118" y="4"/>
                    </a:lnTo>
                    <a:lnTo>
                      <a:pt x="123" y="9"/>
                    </a:lnTo>
                    <a:lnTo>
                      <a:pt x="127" y="9"/>
                    </a:lnTo>
                    <a:lnTo>
                      <a:pt x="132" y="13"/>
                    </a:lnTo>
                    <a:lnTo>
                      <a:pt x="132" y="18"/>
                    </a:lnTo>
                    <a:lnTo>
                      <a:pt x="137" y="22"/>
                    </a:lnTo>
                    <a:lnTo>
                      <a:pt x="141" y="22"/>
                    </a:lnTo>
                    <a:lnTo>
                      <a:pt x="146" y="22"/>
                    </a:lnTo>
                    <a:lnTo>
                      <a:pt x="150" y="22"/>
                    </a:lnTo>
                    <a:lnTo>
                      <a:pt x="155" y="22"/>
                    </a:lnTo>
                    <a:lnTo>
                      <a:pt x="155" y="18"/>
                    </a:lnTo>
                    <a:lnTo>
                      <a:pt x="159" y="18"/>
                    </a:lnTo>
                    <a:lnTo>
                      <a:pt x="159" y="13"/>
                    </a:lnTo>
                    <a:lnTo>
                      <a:pt x="159" y="13"/>
                    </a:lnTo>
                    <a:lnTo>
                      <a:pt x="159" y="18"/>
                    </a:lnTo>
                    <a:lnTo>
                      <a:pt x="159" y="18"/>
                    </a:lnTo>
                    <a:lnTo>
                      <a:pt x="159" y="22"/>
                    </a:lnTo>
                    <a:lnTo>
                      <a:pt x="159" y="22"/>
                    </a:lnTo>
                    <a:lnTo>
                      <a:pt x="159" y="22"/>
                    </a:lnTo>
                    <a:lnTo>
                      <a:pt x="159" y="27"/>
                    </a:lnTo>
                    <a:lnTo>
                      <a:pt x="159" y="36"/>
                    </a:lnTo>
                    <a:lnTo>
                      <a:pt x="155" y="41"/>
                    </a:lnTo>
                    <a:lnTo>
                      <a:pt x="155" y="41"/>
                    </a:lnTo>
                    <a:lnTo>
                      <a:pt x="155" y="50"/>
                    </a:lnTo>
                    <a:lnTo>
                      <a:pt x="155" y="50"/>
                    </a:lnTo>
                    <a:lnTo>
                      <a:pt x="155" y="50"/>
                    </a:lnTo>
                    <a:lnTo>
                      <a:pt x="155" y="54"/>
                    </a:lnTo>
                    <a:lnTo>
                      <a:pt x="155" y="54"/>
                    </a:lnTo>
                    <a:lnTo>
                      <a:pt x="155" y="59"/>
                    </a:lnTo>
                    <a:lnTo>
                      <a:pt x="155" y="72"/>
                    </a:lnTo>
                    <a:lnTo>
                      <a:pt x="155" y="77"/>
                    </a:lnTo>
                    <a:lnTo>
                      <a:pt x="155" y="81"/>
                    </a:lnTo>
                    <a:lnTo>
                      <a:pt x="159" y="104"/>
                    </a:lnTo>
                    <a:lnTo>
                      <a:pt x="164" y="122"/>
                    </a:lnTo>
                    <a:lnTo>
                      <a:pt x="164" y="122"/>
                    </a:lnTo>
                    <a:lnTo>
                      <a:pt x="164" y="127"/>
                    </a:lnTo>
                    <a:lnTo>
                      <a:pt x="168" y="131"/>
                    </a:lnTo>
                    <a:lnTo>
                      <a:pt x="168" y="131"/>
                    </a:lnTo>
                    <a:lnTo>
                      <a:pt x="173" y="127"/>
                    </a:lnTo>
                    <a:lnTo>
                      <a:pt x="173" y="127"/>
                    </a:lnTo>
                    <a:lnTo>
                      <a:pt x="173" y="127"/>
                    </a:lnTo>
                    <a:lnTo>
                      <a:pt x="177" y="131"/>
                    </a:lnTo>
                    <a:lnTo>
                      <a:pt x="182" y="140"/>
                    </a:lnTo>
                    <a:lnTo>
                      <a:pt x="182" y="140"/>
                    </a:lnTo>
                    <a:lnTo>
                      <a:pt x="173" y="145"/>
                    </a:lnTo>
                    <a:lnTo>
                      <a:pt x="173" y="145"/>
                    </a:lnTo>
                    <a:lnTo>
                      <a:pt x="173" y="145"/>
                    </a:lnTo>
                    <a:lnTo>
                      <a:pt x="173" y="149"/>
                    </a:lnTo>
                    <a:lnTo>
                      <a:pt x="173" y="149"/>
                    </a:lnTo>
                    <a:lnTo>
                      <a:pt x="173" y="149"/>
                    </a:lnTo>
                    <a:lnTo>
                      <a:pt x="168" y="149"/>
                    </a:lnTo>
                    <a:lnTo>
                      <a:pt x="168" y="149"/>
                    </a:lnTo>
                    <a:lnTo>
                      <a:pt x="164" y="149"/>
                    </a:lnTo>
                    <a:lnTo>
                      <a:pt x="164" y="149"/>
                    </a:lnTo>
                    <a:lnTo>
                      <a:pt x="159" y="149"/>
                    </a:lnTo>
                    <a:lnTo>
                      <a:pt x="155" y="154"/>
                    </a:lnTo>
                    <a:lnTo>
                      <a:pt x="150" y="154"/>
                    </a:lnTo>
                    <a:lnTo>
                      <a:pt x="150" y="154"/>
                    </a:lnTo>
                    <a:lnTo>
                      <a:pt x="150" y="154"/>
                    </a:lnTo>
                    <a:lnTo>
                      <a:pt x="146" y="149"/>
                    </a:lnTo>
                    <a:lnTo>
                      <a:pt x="146" y="149"/>
                    </a:lnTo>
                    <a:lnTo>
                      <a:pt x="141" y="154"/>
                    </a:lnTo>
                    <a:lnTo>
                      <a:pt x="123" y="163"/>
                    </a:lnTo>
                    <a:lnTo>
                      <a:pt x="118" y="168"/>
                    </a:lnTo>
                    <a:lnTo>
                      <a:pt x="118" y="172"/>
                    </a:lnTo>
                    <a:lnTo>
                      <a:pt x="118" y="172"/>
                    </a:lnTo>
                    <a:lnTo>
                      <a:pt x="114" y="172"/>
                    </a:lnTo>
                    <a:lnTo>
                      <a:pt x="114" y="168"/>
                    </a:lnTo>
                    <a:lnTo>
                      <a:pt x="109" y="168"/>
                    </a:lnTo>
                    <a:lnTo>
                      <a:pt x="109" y="163"/>
                    </a:lnTo>
                    <a:lnTo>
                      <a:pt x="109" y="163"/>
                    </a:lnTo>
                    <a:lnTo>
                      <a:pt x="109" y="158"/>
                    </a:lnTo>
                    <a:lnTo>
                      <a:pt x="109" y="158"/>
                    </a:lnTo>
                    <a:lnTo>
                      <a:pt x="109" y="154"/>
                    </a:lnTo>
                    <a:lnTo>
                      <a:pt x="109" y="154"/>
                    </a:lnTo>
                    <a:lnTo>
                      <a:pt x="114" y="154"/>
                    </a:lnTo>
                    <a:lnTo>
                      <a:pt x="114" y="149"/>
                    </a:lnTo>
                    <a:lnTo>
                      <a:pt x="114" y="149"/>
                    </a:lnTo>
                    <a:lnTo>
                      <a:pt x="114" y="145"/>
                    </a:lnTo>
                    <a:lnTo>
                      <a:pt x="109" y="145"/>
                    </a:lnTo>
                    <a:lnTo>
                      <a:pt x="109" y="145"/>
                    </a:lnTo>
                    <a:lnTo>
                      <a:pt x="109" y="140"/>
                    </a:lnTo>
                    <a:lnTo>
                      <a:pt x="109" y="140"/>
                    </a:lnTo>
                    <a:lnTo>
                      <a:pt x="109" y="140"/>
                    </a:lnTo>
                    <a:lnTo>
                      <a:pt x="109" y="140"/>
                    </a:lnTo>
                    <a:lnTo>
                      <a:pt x="109" y="140"/>
                    </a:lnTo>
                    <a:lnTo>
                      <a:pt x="109" y="140"/>
                    </a:lnTo>
                    <a:lnTo>
                      <a:pt x="109" y="140"/>
                    </a:lnTo>
                    <a:lnTo>
                      <a:pt x="109" y="136"/>
                    </a:lnTo>
                    <a:lnTo>
                      <a:pt x="109" y="136"/>
                    </a:lnTo>
                    <a:lnTo>
                      <a:pt x="109" y="136"/>
                    </a:lnTo>
                    <a:lnTo>
                      <a:pt x="109" y="136"/>
                    </a:lnTo>
                    <a:lnTo>
                      <a:pt x="105" y="136"/>
                    </a:lnTo>
                    <a:lnTo>
                      <a:pt x="100" y="136"/>
                    </a:lnTo>
                    <a:lnTo>
                      <a:pt x="96" y="136"/>
                    </a:lnTo>
                    <a:lnTo>
                      <a:pt x="96" y="136"/>
                    </a:lnTo>
                    <a:lnTo>
                      <a:pt x="96" y="140"/>
                    </a:lnTo>
                    <a:lnTo>
                      <a:pt x="91" y="140"/>
                    </a:lnTo>
                    <a:lnTo>
                      <a:pt x="91" y="140"/>
                    </a:lnTo>
                    <a:lnTo>
                      <a:pt x="87" y="145"/>
                    </a:lnTo>
                    <a:lnTo>
                      <a:pt x="87" y="145"/>
                    </a:lnTo>
                    <a:lnTo>
                      <a:pt x="87" y="145"/>
                    </a:lnTo>
                    <a:lnTo>
                      <a:pt x="82" y="145"/>
                    </a:lnTo>
                    <a:lnTo>
                      <a:pt x="82" y="145"/>
                    </a:lnTo>
                    <a:lnTo>
                      <a:pt x="78" y="145"/>
                    </a:lnTo>
                    <a:lnTo>
                      <a:pt x="78" y="145"/>
                    </a:lnTo>
                    <a:lnTo>
                      <a:pt x="78" y="145"/>
                    </a:lnTo>
                    <a:lnTo>
                      <a:pt x="73" y="145"/>
                    </a:lnTo>
                    <a:lnTo>
                      <a:pt x="73" y="145"/>
                    </a:lnTo>
                    <a:lnTo>
                      <a:pt x="73" y="145"/>
                    </a:lnTo>
                    <a:lnTo>
                      <a:pt x="73" y="145"/>
                    </a:lnTo>
                    <a:lnTo>
                      <a:pt x="68" y="145"/>
                    </a:lnTo>
                    <a:lnTo>
                      <a:pt x="68" y="145"/>
                    </a:lnTo>
                    <a:lnTo>
                      <a:pt x="64" y="140"/>
                    </a:lnTo>
                    <a:lnTo>
                      <a:pt x="59" y="140"/>
                    </a:lnTo>
                    <a:lnTo>
                      <a:pt x="59" y="136"/>
                    </a:lnTo>
                    <a:lnTo>
                      <a:pt x="59" y="136"/>
                    </a:lnTo>
                    <a:lnTo>
                      <a:pt x="55" y="136"/>
                    </a:lnTo>
                    <a:lnTo>
                      <a:pt x="55" y="136"/>
                    </a:lnTo>
                    <a:lnTo>
                      <a:pt x="50" y="136"/>
                    </a:lnTo>
                    <a:lnTo>
                      <a:pt x="50" y="140"/>
                    </a:lnTo>
                    <a:lnTo>
                      <a:pt x="46" y="140"/>
                    </a:lnTo>
                    <a:lnTo>
                      <a:pt x="28" y="140"/>
                    </a:lnTo>
                    <a:lnTo>
                      <a:pt x="28" y="140"/>
                    </a:lnTo>
                    <a:lnTo>
                      <a:pt x="23" y="140"/>
                    </a:lnTo>
                    <a:lnTo>
                      <a:pt x="23" y="140"/>
                    </a:lnTo>
                    <a:lnTo>
                      <a:pt x="19" y="140"/>
                    </a:lnTo>
                    <a:lnTo>
                      <a:pt x="19" y="140"/>
                    </a:lnTo>
                    <a:lnTo>
                      <a:pt x="19" y="140"/>
                    </a:lnTo>
                    <a:lnTo>
                      <a:pt x="14" y="145"/>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2" name="Freeform 50"/>
              <p:cNvSpPr>
                <a:spLocks/>
              </p:cNvSpPr>
              <p:nvPr/>
            </p:nvSpPr>
            <p:spPr bwMode="auto">
              <a:xfrm>
                <a:off x="3248026" y="2203450"/>
                <a:ext cx="309563" cy="238125"/>
              </a:xfrm>
              <a:custGeom>
                <a:avLst/>
                <a:gdLst>
                  <a:gd name="T0" fmla="*/ 186 w 195"/>
                  <a:gd name="T1" fmla="*/ 9 h 150"/>
                  <a:gd name="T2" fmla="*/ 195 w 195"/>
                  <a:gd name="T3" fmla="*/ 28 h 150"/>
                  <a:gd name="T4" fmla="*/ 195 w 195"/>
                  <a:gd name="T5" fmla="*/ 32 h 150"/>
                  <a:gd name="T6" fmla="*/ 195 w 195"/>
                  <a:gd name="T7" fmla="*/ 37 h 150"/>
                  <a:gd name="T8" fmla="*/ 195 w 195"/>
                  <a:gd name="T9" fmla="*/ 87 h 150"/>
                  <a:gd name="T10" fmla="*/ 195 w 195"/>
                  <a:gd name="T11" fmla="*/ 105 h 150"/>
                  <a:gd name="T12" fmla="*/ 186 w 195"/>
                  <a:gd name="T13" fmla="*/ 132 h 150"/>
                  <a:gd name="T14" fmla="*/ 177 w 195"/>
                  <a:gd name="T15" fmla="*/ 136 h 150"/>
                  <a:gd name="T16" fmla="*/ 172 w 195"/>
                  <a:gd name="T17" fmla="*/ 136 h 150"/>
                  <a:gd name="T18" fmla="*/ 159 w 195"/>
                  <a:gd name="T19" fmla="*/ 141 h 150"/>
                  <a:gd name="T20" fmla="*/ 150 w 195"/>
                  <a:gd name="T21" fmla="*/ 132 h 150"/>
                  <a:gd name="T22" fmla="*/ 145 w 195"/>
                  <a:gd name="T23" fmla="*/ 136 h 150"/>
                  <a:gd name="T24" fmla="*/ 150 w 195"/>
                  <a:gd name="T25" fmla="*/ 141 h 150"/>
                  <a:gd name="T26" fmla="*/ 140 w 195"/>
                  <a:gd name="T27" fmla="*/ 146 h 150"/>
                  <a:gd name="T28" fmla="*/ 131 w 195"/>
                  <a:gd name="T29" fmla="*/ 146 h 150"/>
                  <a:gd name="T30" fmla="*/ 122 w 195"/>
                  <a:gd name="T31" fmla="*/ 136 h 150"/>
                  <a:gd name="T32" fmla="*/ 113 w 195"/>
                  <a:gd name="T33" fmla="*/ 123 h 150"/>
                  <a:gd name="T34" fmla="*/ 113 w 195"/>
                  <a:gd name="T35" fmla="*/ 123 h 150"/>
                  <a:gd name="T36" fmla="*/ 109 w 195"/>
                  <a:gd name="T37" fmla="*/ 118 h 150"/>
                  <a:gd name="T38" fmla="*/ 100 w 195"/>
                  <a:gd name="T39" fmla="*/ 109 h 150"/>
                  <a:gd name="T40" fmla="*/ 77 w 195"/>
                  <a:gd name="T41" fmla="*/ 105 h 150"/>
                  <a:gd name="T42" fmla="*/ 63 w 195"/>
                  <a:gd name="T43" fmla="*/ 114 h 150"/>
                  <a:gd name="T44" fmla="*/ 32 w 195"/>
                  <a:gd name="T45" fmla="*/ 127 h 150"/>
                  <a:gd name="T46" fmla="*/ 13 w 195"/>
                  <a:gd name="T47" fmla="*/ 132 h 150"/>
                  <a:gd name="T48" fmla="*/ 4 w 195"/>
                  <a:gd name="T49" fmla="*/ 127 h 150"/>
                  <a:gd name="T50" fmla="*/ 9 w 195"/>
                  <a:gd name="T51" fmla="*/ 118 h 150"/>
                  <a:gd name="T52" fmla="*/ 9 w 195"/>
                  <a:gd name="T53" fmla="*/ 105 h 150"/>
                  <a:gd name="T54" fmla="*/ 4 w 195"/>
                  <a:gd name="T55" fmla="*/ 100 h 150"/>
                  <a:gd name="T56" fmla="*/ 0 w 195"/>
                  <a:gd name="T57" fmla="*/ 96 h 150"/>
                  <a:gd name="T58" fmla="*/ 4 w 195"/>
                  <a:gd name="T59" fmla="*/ 87 h 150"/>
                  <a:gd name="T60" fmla="*/ 4 w 195"/>
                  <a:gd name="T61" fmla="*/ 73 h 150"/>
                  <a:gd name="T62" fmla="*/ 4 w 195"/>
                  <a:gd name="T63" fmla="*/ 68 h 150"/>
                  <a:gd name="T64" fmla="*/ 18 w 195"/>
                  <a:gd name="T65" fmla="*/ 64 h 150"/>
                  <a:gd name="T66" fmla="*/ 27 w 195"/>
                  <a:gd name="T67" fmla="*/ 59 h 150"/>
                  <a:gd name="T68" fmla="*/ 32 w 195"/>
                  <a:gd name="T69" fmla="*/ 59 h 150"/>
                  <a:gd name="T70" fmla="*/ 41 w 195"/>
                  <a:gd name="T71" fmla="*/ 59 h 150"/>
                  <a:gd name="T72" fmla="*/ 41 w 195"/>
                  <a:gd name="T73" fmla="*/ 46 h 150"/>
                  <a:gd name="T74" fmla="*/ 41 w 195"/>
                  <a:gd name="T75" fmla="*/ 41 h 150"/>
                  <a:gd name="T76" fmla="*/ 54 w 195"/>
                  <a:gd name="T77" fmla="*/ 23 h 150"/>
                  <a:gd name="T78" fmla="*/ 68 w 195"/>
                  <a:gd name="T79" fmla="*/ 19 h 150"/>
                  <a:gd name="T80" fmla="*/ 77 w 195"/>
                  <a:gd name="T81" fmla="*/ 19 h 150"/>
                  <a:gd name="T82" fmla="*/ 82 w 195"/>
                  <a:gd name="T83" fmla="*/ 19 h 150"/>
                  <a:gd name="T84" fmla="*/ 86 w 195"/>
                  <a:gd name="T85" fmla="*/ 28 h 150"/>
                  <a:gd name="T86" fmla="*/ 95 w 195"/>
                  <a:gd name="T87" fmla="*/ 28 h 150"/>
                  <a:gd name="T88" fmla="*/ 100 w 195"/>
                  <a:gd name="T89" fmla="*/ 32 h 150"/>
                  <a:gd name="T90" fmla="*/ 104 w 195"/>
                  <a:gd name="T91" fmla="*/ 28 h 150"/>
                  <a:gd name="T92" fmla="*/ 109 w 195"/>
                  <a:gd name="T93" fmla="*/ 28 h 150"/>
                  <a:gd name="T94" fmla="*/ 113 w 195"/>
                  <a:gd name="T95" fmla="*/ 23 h 150"/>
                  <a:gd name="T96" fmla="*/ 113 w 195"/>
                  <a:gd name="T97" fmla="*/ 9 h 150"/>
                  <a:gd name="T98" fmla="*/ 122 w 195"/>
                  <a:gd name="T99" fmla="*/ 0 h 150"/>
                  <a:gd name="T100" fmla="*/ 136 w 195"/>
                  <a:gd name="T101" fmla="*/ 0 h 150"/>
                  <a:gd name="T102" fmla="*/ 140 w 195"/>
                  <a:gd name="T103" fmla="*/ 9 h 150"/>
                  <a:gd name="T104" fmla="*/ 150 w 195"/>
                  <a:gd name="T105" fmla="*/ 9 h 150"/>
                  <a:gd name="T106" fmla="*/ 159 w 195"/>
                  <a:gd name="T107" fmla="*/ 14 h 150"/>
                  <a:gd name="T108" fmla="*/ 159 w 195"/>
                  <a:gd name="T109" fmla="*/ 19 h 150"/>
                  <a:gd name="T110" fmla="*/ 168 w 195"/>
                  <a:gd name="T111" fmla="*/ 23 h 150"/>
                  <a:gd name="T112" fmla="*/ 172 w 195"/>
                  <a:gd name="T113" fmla="*/ 23 h 150"/>
                  <a:gd name="T114" fmla="*/ 177 w 195"/>
                  <a:gd name="T115" fmla="*/ 14 h 150"/>
                  <a:gd name="T116" fmla="*/ 177 w 195"/>
                  <a:gd name="T117" fmla="*/ 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5" h="150">
                    <a:moveTo>
                      <a:pt x="177" y="9"/>
                    </a:moveTo>
                    <a:lnTo>
                      <a:pt x="177" y="9"/>
                    </a:lnTo>
                    <a:lnTo>
                      <a:pt x="186" y="9"/>
                    </a:lnTo>
                    <a:lnTo>
                      <a:pt x="186" y="9"/>
                    </a:lnTo>
                    <a:lnTo>
                      <a:pt x="186" y="19"/>
                    </a:lnTo>
                    <a:lnTo>
                      <a:pt x="190" y="23"/>
                    </a:lnTo>
                    <a:lnTo>
                      <a:pt x="190" y="23"/>
                    </a:lnTo>
                    <a:lnTo>
                      <a:pt x="195" y="28"/>
                    </a:lnTo>
                    <a:lnTo>
                      <a:pt x="195" y="28"/>
                    </a:lnTo>
                    <a:lnTo>
                      <a:pt x="195" y="28"/>
                    </a:lnTo>
                    <a:lnTo>
                      <a:pt x="195" y="32"/>
                    </a:lnTo>
                    <a:lnTo>
                      <a:pt x="195" y="32"/>
                    </a:lnTo>
                    <a:lnTo>
                      <a:pt x="195" y="37"/>
                    </a:lnTo>
                    <a:lnTo>
                      <a:pt x="195" y="37"/>
                    </a:lnTo>
                    <a:lnTo>
                      <a:pt x="195" y="37"/>
                    </a:lnTo>
                    <a:lnTo>
                      <a:pt x="195" y="37"/>
                    </a:lnTo>
                    <a:lnTo>
                      <a:pt x="195" y="41"/>
                    </a:lnTo>
                    <a:lnTo>
                      <a:pt x="195" y="73"/>
                    </a:lnTo>
                    <a:lnTo>
                      <a:pt x="195" y="77"/>
                    </a:lnTo>
                    <a:lnTo>
                      <a:pt x="195" y="87"/>
                    </a:lnTo>
                    <a:lnTo>
                      <a:pt x="195" y="91"/>
                    </a:lnTo>
                    <a:lnTo>
                      <a:pt x="195" y="91"/>
                    </a:lnTo>
                    <a:lnTo>
                      <a:pt x="195" y="105"/>
                    </a:lnTo>
                    <a:lnTo>
                      <a:pt x="195" y="105"/>
                    </a:lnTo>
                    <a:lnTo>
                      <a:pt x="190" y="109"/>
                    </a:lnTo>
                    <a:lnTo>
                      <a:pt x="190" y="123"/>
                    </a:lnTo>
                    <a:lnTo>
                      <a:pt x="190" y="127"/>
                    </a:lnTo>
                    <a:lnTo>
                      <a:pt x="186" y="132"/>
                    </a:lnTo>
                    <a:lnTo>
                      <a:pt x="186" y="132"/>
                    </a:lnTo>
                    <a:lnTo>
                      <a:pt x="181" y="132"/>
                    </a:lnTo>
                    <a:lnTo>
                      <a:pt x="177" y="132"/>
                    </a:lnTo>
                    <a:lnTo>
                      <a:pt x="177" y="136"/>
                    </a:lnTo>
                    <a:lnTo>
                      <a:pt x="172" y="136"/>
                    </a:lnTo>
                    <a:lnTo>
                      <a:pt x="172" y="136"/>
                    </a:lnTo>
                    <a:lnTo>
                      <a:pt x="172" y="136"/>
                    </a:lnTo>
                    <a:lnTo>
                      <a:pt x="172" y="136"/>
                    </a:lnTo>
                    <a:lnTo>
                      <a:pt x="172" y="141"/>
                    </a:lnTo>
                    <a:lnTo>
                      <a:pt x="172" y="141"/>
                    </a:lnTo>
                    <a:lnTo>
                      <a:pt x="163" y="141"/>
                    </a:lnTo>
                    <a:lnTo>
                      <a:pt x="159" y="141"/>
                    </a:lnTo>
                    <a:lnTo>
                      <a:pt x="154" y="136"/>
                    </a:lnTo>
                    <a:lnTo>
                      <a:pt x="150" y="136"/>
                    </a:lnTo>
                    <a:lnTo>
                      <a:pt x="150" y="132"/>
                    </a:lnTo>
                    <a:lnTo>
                      <a:pt x="150" y="132"/>
                    </a:lnTo>
                    <a:lnTo>
                      <a:pt x="150" y="132"/>
                    </a:lnTo>
                    <a:lnTo>
                      <a:pt x="150" y="132"/>
                    </a:lnTo>
                    <a:lnTo>
                      <a:pt x="145" y="132"/>
                    </a:lnTo>
                    <a:lnTo>
                      <a:pt x="145" y="136"/>
                    </a:lnTo>
                    <a:lnTo>
                      <a:pt x="145" y="136"/>
                    </a:lnTo>
                    <a:lnTo>
                      <a:pt x="150" y="136"/>
                    </a:lnTo>
                    <a:lnTo>
                      <a:pt x="150" y="141"/>
                    </a:lnTo>
                    <a:lnTo>
                      <a:pt x="150" y="141"/>
                    </a:lnTo>
                    <a:lnTo>
                      <a:pt x="145" y="141"/>
                    </a:lnTo>
                    <a:lnTo>
                      <a:pt x="140" y="146"/>
                    </a:lnTo>
                    <a:lnTo>
                      <a:pt x="140" y="146"/>
                    </a:lnTo>
                    <a:lnTo>
                      <a:pt x="140" y="146"/>
                    </a:lnTo>
                    <a:lnTo>
                      <a:pt x="140" y="150"/>
                    </a:lnTo>
                    <a:lnTo>
                      <a:pt x="136" y="150"/>
                    </a:lnTo>
                    <a:lnTo>
                      <a:pt x="136" y="150"/>
                    </a:lnTo>
                    <a:lnTo>
                      <a:pt x="131" y="146"/>
                    </a:lnTo>
                    <a:lnTo>
                      <a:pt x="127" y="146"/>
                    </a:lnTo>
                    <a:lnTo>
                      <a:pt x="127" y="141"/>
                    </a:lnTo>
                    <a:lnTo>
                      <a:pt x="122" y="141"/>
                    </a:lnTo>
                    <a:lnTo>
                      <a:pt x="122" y="136"/>
                    </a:lnTo>
                    <a:lnTo>
                      <a:pt x="118" y="136"/>
                    </a:lnTo>
                    <a:lnTo>
                      <a:pt x="113" y="132"/>
                    </a:lnTo>
                    <a:lnTo>
                      <a:pt x="113" y="132"/>
                    </a:lnTo>
                    <a:lnTo>
                      <a:pt x="113" y="123"/>
                    </a:lnTo>
                    <a:lnTo>
                      <a:pt x="113" y="123"/>
                    </a:lnTo>
                    <a:lnTo>
                      <a:pt x="113" y="123"/>
                    </a:lnTo>
                    <a:lnTo>
                      <a:pt x="113" y="123"/>
                    </a:lnTo>
                    <a:lnTo>
                      <a:pt x="113" y="123"/>
                    </a:lnTo>
                    <a:lnTo>
                      <a:pt x="109" y="123"/>
                    </a:lnTo>
                    <a:lnTo>
                      <a:pt x="109" y="118"/>
                    </a:lnTo>
                    <a:lnTo>
                      <a:pt x="109" y="118"/>
                    </a:lnTo>
                    <a:lnTo>
                      <a:pt x="109" y="118"/>
                    </a:lnTo>
                    <a:lnTo>
                      <a:pt x="109" y="118"/>
                    </a:lnTo>
                    <a:lnTo>
                      <a:pt x="104" y="114"/>
                    </a:lnTo>
                    <a:lnTo>
                      <a:pt x="104" y="114"/>
                    </a:lnTo>
                    <a:lnTo>
                      <a:pt x="100" y="109"/>
                    </a:lnTo>
                    <a:lnTo>
                      <a:pt x="100" y="109"/>
                    </a:lnTo>
                    <a:lnTo>
                      <a:pt x="82" y="105"/>
                    </a:lnTo>
                    <a:lnTo>
                      <a:pt x="77" y="105"/>
                    </a:lnTo>
                    <a:lnTo>
                      <a:pt x="77" y="105"/>
                    </a:lnTo>
                    <a:lnTo>
                      <a:pt x="72" y="105"/>
                    </a:lnTo>
                    <a:lnTo>
                      <a:pt x="68" y="109"/>
                    </a:lnTo>
                    <a:lnTo>
                      <a:pt x="68" y="114"/>
                    </a:lnTo>
                    <a:lnTo>
                      <a:pt x="63" y="114"/>
                    </a:lnTo>
                    <a:lnTo>
                      <a:pt x="63" y="114"/>
                    </a:lnTo>
                    <a:lnTo>
                      <a:pt x="54" y="118"/>
                    </a:lnTo>
                    <a:lnTo>
                      <a:pt x="36" y="127"/>
                    </a:lnTo>
                    <a:lnTo>
                      <a:pt x="32" y="127"/>
                    </a:lnTo>
                    <a:lnTo>
                      <a:pt x="32" y="127"/>
                    </a:lnTo>
                    <a:lnTo>
                      <a:pt x="27" y="132"/>
                    </a:lnTo>
                    <a:lnTo>
                      <a:pt x="23" y="136"/>
                    </a:lnTo>
                    <a:lnTo>
                      <a:pt x="13" y="132"/>
                    </a:lnTo>
                    <a:lnTo>
                      <a:pt x="9" y="132"/>
                    </a:lnTo>
                    <a:lnTo>
                      <a:pt x="4" y="132"/>
                    </a:lnTo>
                    <a:lnTo>
                      <a:pt x="4" y="132"/>
                    </a:lnTo>
                    <a:lnTo>
                      <a:pt x="4" y="127"/>
                    </a:lnTo>
                    <a:lnTo>
                      <a:pt x="9" y="127"/>
                    </a:lnTo>
                    <a:lnTo>
                      <a:pt x="9" y="123"/>
                    </a:lnTo>
                    <a:lnTo>
                      <a:pt x="9" y="118"/>
                    </a:lnTo>
                    <a:lnTo>
                      <a:pt x="9" y="118"/>
                    </a:lnTo>
                    <a:lnTo>
                      <a:pt x="9" y="109"/>
                    </a:lnTo>
                    <a:lnTo>
                      <a:pt x="9" y="109"/>
                    </a:lnTo>
                    <a:lnTo>
                      <a:pt x="9" y="105"/>
                    </a:lnTo>
                    <a:lnTo>
                      <a:pt x="9" y="105"/>
                    </a:lnTo>
                    <a:lnTo>
                      <a:pt x="9" y="105"/>
                    </a:lnTo>
                    <a:lnTo>
                      <a:pt x="4" y="100"/>
                    </a:lnTo>
                    <a:lnTo>
                      <a:pt x="4" y="100"/>
                    </a:lnTo>
                    <a:lnTo>
                      <a:pt x="4" y="100"/>
                    </a:lnTo>
                    <a:lnTo>
                      <a:pt x="4" y="100"/>
                    </a:lnTo>
                    <a:lnTo>
                      <a:pt x="0" y="100"/>
                    </a:lnTo>
                    <a:lnTo>
                      <a:pt x="0" y="96"/>
                    </a:lnTo>
                    <a:lnTo>
                      <a:pt x="0" y="96"/>
                    </a:lnTo>
                    <a:lnTo>
                      <a:pt x="0" y="96"/>
                    </a:lnTo>
                    <a:lnTo>
                      <a:pt x="0" y="91"/>
                    </a:lnTo>
                    <a:lnTo>
                      <a:pt x="4" y="87"/>
                    </a:lnTo>
                    <a:lnTo>
                      <a:pt x="4" y="87"/>
                    </a:lnTo>
                    <a:lnTo>
                      <a:pt x="4" y="77"/>
                    </a:lnTo>
                    <a:lnTo>
                      <a:pt x="4" y="77"/>
                    </a:lnTo>
                    <a:lnTo>
                      <a:pt x="4" y="73"/>
                    </a:lnTo>
                    <a:lnTo>
                      <a:pt x="4" y="73"/>
                    </a:lnTo>
                    <a:lnTo>
                      <a:pt x="4" y="73"/>
                    </a:lnTo>
                    <a:lnTo>
                      <a:pt x="4" y="68"/>
                    </a:lnTo>
                    <a:lnTo>
                      <a:pt x="4" y="68"/>
                    </a:lnTo>
                    <a:lnTo>
                      <a:pt x="4" y="68"/>
                    </a:lnTo>
                    <a:lnTo>
                      <a:pt x="4" y="64"/>
                    </a:lnTo>
                    <a:lnTo>
                      <a:pt x="9" y="64"/>
                    </a:lnTo>
                    <a:lnTo>
                      <a:pt x="9" y="64"/>
                    </a:lnTo>
                    <a:lnTo>
                      <a:pt x="18" y="64"/>
                    </a:lnTo>
                    <a:lnTo>
                      <a:pt x="18" y="64"/>
                    </a:lnTo>
                    <a:lnTo>
                      <a:pt x="23" y="64"/>
                    </a:lnTo>
                    <a:lnTo>
                      <a:pt x="23" y="64"/>
                    </a:lnTo>
                    <a:lnTo>
                      <a:pt x="27" y="59"/>
                    </a:lnTo>
                    <a:lnTo>
                      <a:pt x="27" y="59"/>
                    </a:lnTo>
                    <a:lnTo>
                      <a:pt x="27" y="59"/>
                    </a:lnTo>
                    <a:lnTo>
                      <a:pt x="32" y="59"/>
                    </a:lnTo>
                    <a:lnTo>
                      <a:pt x="32" y="59"/>
                    </a:lnTo>
                    <a:lnTo>
                      <a:pt x="36" y="59"/>
                    </a:lnTo>
                    <a:lnTo>
                      <a:pt x="36" y="59"/>
                    </a:lnTo>
                    <a:lnTo>
                      <a:pt x="41" y="59"/>
                    </a:lnTo>
                    <a:lnTo>
                      <a:pt x="41" y="59"/>
                    </a:lnTo>
                    <a:lnTo>
                      <a:pt x="41" y="55"/>
                    </a:lnTo>
                    <a:lnTo>
                      <a:pt x="41" y="50"/>
                    </a:lnTo>
                    <a:lnTo>
                      <a:pt x="41" y="50"/>
                    </a:lnTo>
                    <a:lnTo>
                      <a:pt x="41" y="46"/>
                    </a:lnTo>
                    <a:lnTo>
                      <a:pt x="41" y="46"/>
                    </a:lnTo>
                    <a:lnTo>
                      <a:pt x="41" y="46"/>
                    </a:lnTo>
                    <a:lnTo>
                      <a:pt x="41" y="46"/>
                    </a:lnTo>
                    <a:lnTo>
                      <a:pt x="41" y="41"/>
                    </a:lnTo>
                    <a:lnTo>
                      <a:pt x="41" y="41"/>
                    </a:lnTo>
                    <a:lnTo>
                      <a:pt x="45" y="37"/>
                    </a:lnTo>
                    <a:lnTo>
                      <a:pt x="54" y="23"/>
                    </a:lnTo>
                    <a:lnTo>
                      <a:pt x="54" y="23"/>
                    </a:lnTo>
                    <a:lnTo>
                      <a:pt x="59" y="19"/>
                    </a:lnTo>
                    <a:lnTo>
                      <a:pt x="63" y="19"/>
                    </a:lnTo>
                    <a:lnTo>
                      <a:pt x="63" y="19"/>
                    </a:lnTo>
                    <a:lnTo>
                      <a:pt x="68" y="19"/>
                    </a:lnTo>
                    <a:lnTo>
                      <a:pt x="68" y="19"/>
                    </a:lnTo>
                    <a:lnTo>
                      <a:pt x="68" y="19"/>
                    </a:lnTo>
                    <a:lnTo>
                      <a:pt x="72" y="19"/>
                    </a:lnTo>
                    <a:lnTo>
                      <a:pt x="77" y="19"/>
                    </a:lnTo>
                    <a:lnTo>
                      <a:pt x="77" y="19"/>
                    </a:lnTo>
                    <a:lnTo>
                      <a:pt x="77" y="19"/>
                    </a:lnTo>
                    <a:lnTo>
                      <a:pt x="82" y="19"/>
                    </a:lnTo>
                    <a:lnTo>
                      <a:pt x="82" y="19"/>
                    </a:lnTo>
                    <a:lnTo>
                      <a:pt x="82" y="19"/>
                    </a:lnTo>
                    <a:lnTo>
                      <a:pt x="86" y="23"/>
                    </a:lnTo>
                    <a:lnTo>
                      <a:pt x="86" y="28"/>
                    </a:lnTo>
                    <a:lnTo>
                      <a:pt x="86" y="28"/>
                    </a:lnTo>
                    <a:lnTo>
                      <a:pt x="86" y="28"/>
                    </a:lnTo>
                    <a:lnTo>
                      <a:pt x="91" y="28"/>
                    </a:lnTo>
                    <a:lnTo>
                      <a:pt x="91" y="28"/>
                    </a:lnTo>
                    <a:lnTo>
                      <a:pt x="95" y="28"/>
                    </a:lnTo>
                    <a:lnTo>
                      <a:pt x="95" y="28"/>
                    </a:lnTo>
                    <a:lnTo>
                      <a:pt x="95" y="28"/>
                    </a:lnTo>
                    <a:lnTo>
                      <a:pt x="100" y="28"/>
                    </a:lnTo>
                    <a:lnTo>
                      <a:pt x="100" y="32"/>
                    </a:lnTo>
                    <a:lnTo>
                      <a:pt x="100" y="32"/>
                    </a:lnTo>
                    <a:lnTo>
                      <a:pt x="100" y="32"/>
                    </a:lnTo>
                    <a:lnTo>
                      <a:pt x="104" y="28"/>
                    </a:lnTo>
                    <a:lnTo>
                      <a:pt x="104" y="28"/>
                    </a:lnTo>
                    <a:lnTo>
                      <a:pt x="104" y="28"/>
                    </a:lnTo>
                    <a:lnTo>
                      <a:pt x="109" y="28"/>
                    </a:lnTo>
                    <a:lnTo>
                      <a:pt x="109" y="28"/>
                    </a:lnTo>
                    <a:lnTo>
                      <a:pt x="109" y="28"/>
                    </a:lnTo>
                    <a:lnTo>
                      <a:pt x="109" y="28"/>
                    </a:lnTo>
                    <a:lnTo>
                      <a:pt x="113" y="28"/>
                    </a:lnTo>
                    <a:lnTo>
                      <a:pt x="113" y="28"/>
                    </a:lnTo>
                    <a:lnTo>
                      <a:pt x="113" y="23"/>
                    </a:lnTo>
                    <a:lnTo>
                      <a:pt x="118" y="23"/>
                    </a:lnTo>
                    <a:lnTo>
                      <a:pt x="118" y="19"/>
                    </a:lnTo>
                    <a:lnTo>
                      <a:pt x="118" y="19"/>
                    </a:lnTo>
                    <a:lnTo>
                      <a:pt x="113" y="9"/>
                    </a:lnTo>
                    <a:lnTo>
                      <a:pt x="118" y="5"/>
                    </a:lnTo>
                    <a:lnTo>
                      <a:pt x="118" y="5"/>
                    </a:lnTo>
                    <a:lnTo>
                      <a:pt x="118" y="0"/>
                    </a:lnTo>
                    <a:lnTo>
                      <a:pt x="122" y="0"/>
                    </a:lnTo>
                    <a:lnTo>
                      <a:pt x="122" y="0"/>
                    </a:lnTo>
                    <a:lnTo>
                      <a:pt x="127" y="0"/>
                    </a:lnTo>
                    <a:lnTo>
                      <a:pt x="131" y="0"/>
                    </a:lnTo>
                    <a:lnTo>
                      <a:pt x="136" y="0"/>
                    </a:lnTo>
                    <a:lnTo>
                      <a:pt x="136" y="5"/>
                    </a:lnTo>
                    <a:lnTo>
                      <a:pt x="136" y="5"/>
                    </a:lnTo>
                    <a:lnTo>
                      <a:pt x="140" y="5"/>
                    </a:lnTo>
                    <a:lnTo>
                      <a:pt x="140" y="9"/>
                    </a:lnTo>
                    <a:lnTo>
                      <a:pt x="140" y="9"/>
                    </a:lnTo>
                    <a:lnTo>
                      <a:pt x="140" y="9"/>
                    </a:lnTo>
                    <a:lnTo>
                      <a:pt x="150" y="5"/>
                    </a:lnTo>
                    <a:lnTo>
                      <a:pt x="150" y="9"/>
                    </a:lnTo>
                    <a:lnTo>
                      <a:pt x="154" y="9"/>
                    </a:lnTo>
                    <a:lnTo>
                      <a:pt x="154" y="9"/>
                    </a:lnTo>
                    <a:lnTo>
                      <a:pt x="159" y="9"/>
                    </a:lnTo>
                    <a:lnTo>
                      <a:pt x="159" y="14"/>
                    </a:lnTo>
                    <a:lnTo>
                      <a:pt x="159" y="14"/>
                    </a:lnTo>
                    <a:lnTo>
                      <a:pt x="159" y="19"/>
                    </a:lnTo>
                    <a:lnTo>
                      <a:pt x="159" y="19"/>
                    </a:lnTo>
                    <a:lnTo>
                      <a:pt x="159" y="19"/>
                    </a:lnTo>
                    <a:lnTo>
                      <a:pt x="159" y="19"/>
                    </a:lnTo>
                    <a:lnTo>
                      <a:pt x="163" y="23"/>
                    </a:lnTo>
                    <a:lnTo>
                      <a:pt x="168" y="23"/>
                    </a:lnTo>
                    <a:lnTo>
                      <a:pt x="168" y="23"/>
                    </a:lnTo>
                    <a:lnTo>
                      <a:pt x="168" y="23"/>
                    </a:lnTo>
                    <a:lnTo>
                      <a:pt x="168" y="23"/>
                    </a:lnTo>
                    <a:lnTo>
                      <a:pt x="168" y="23"/>
                    </a:lnTo>
                    <a:lnTo>
                      <a:pt x="172" y="23"/>
                    </a:lnTo>
                    <a:lnTo>
                      <a:pt x="177" y="23"/>
                    </a:lnTo>
                    <a:lnTo>
                      <a:pt x="177" y="19"/>
                    </a:lnTo>
                    <a:lnTo>
                      <a:pt x="177" y="19"/>
                    </a:lnTo>
                    <a:lnTo>
                      <a:pt x="177" y="14"/>
                    </a:lnTo>
                    <a:lnTo>
                      <a:pt x="177" y="14"/>
                    </a:lnTo>
                    <a:lnTo>
                      <a:pt x="177" y="9"/>
                    </a:lnTo>
                    <a:lnTo>
                      <a:pt x="177" y="9"/>
                    </a:lnTo>
                    <a:lnTo>
                      <a:pt x="177" y="9"/>
                    </a:lnTo>
                    <a:lnTo>
                      <a:pt x="177" y="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3" name="Freeform 51"/>
              <p:cNvSpPr>
                <a:spLocks/>
              </p:cNvSpPr>
              <p:nvPr/>
            </p:nvSpPr>
            <p:spPr bwMode="auto">
              <a:xfrm>
                <a:off x="3492501" y="1692275"/>
                <a:ext cx="230188" cy="346075"/>
              </a:xfrm>
              <a:custGeom>
                <a:avLst/>
                <a:gdLst>
                  <a:gd name="T0" fmla="*/ 145 w 145"/>
                  <a:gd name="T1" fmla="*/ 114 h 218"/>
                  <a:gd name="T2" fmla="*/ 132 w 145"/>
                  <a:gd name="T3" fmla="*/ 123 h 218"/>
                  <a:gd name="T4" fmla="*/ 141 w 145"/>
                  <a:gd name="T5" fmla="*/ 123 h 218"/>
                  <a:gd name="T6" fmla="*/ 141 w 145"/>
                  <a:gd name="T7" fmla="*/ 132 h 218"/>
                  <a:gd name="T8" fmla="*/ 136 w 145"/>
                  <a:gd name="T9" fmla="*/ 132 h 218"/>
                  <a:gd name="T10" fmla="*/ 127 w 145"/>
                  <a:gd name="T11" fmla="*/ 141 h 218"/>
                  <a:gd name="T12" fmla="*/ 132 w 145"/>
                  <a:gd name="T13" fmla="*/ 145 h 218"/>
                  <a:gd name="T14" fmla="*/ 127 w 145"/>
                  <a:gd name="T15" fmla="*/ 150 h 218"/>
                  <a:gd name="T16" fmla="*/ 132 w 145"/>
                  <a:gd name="T17" fmla="*/ 155 h 218"/>
                  <a:gd name="T18" fmla="*/ 127 w 145"/>
                  <a:gd name="T19" fmla="*/ 164 h 218"/>
                  <a:gd name="T20" fmla="*/ 123 w 145"/>
                  <a:gd name="T21" fmla="*/ 168 h 218"/>
                  <a:gd name="T22" fmla="*/ 123 w 145"/>
                  <a:gd name="T23" fmla="*/ 177 h 218"/>
                  <a:gd name="T24" fmla="*/ 118 w 145"/>
                  <a:gd name="T25" fmla="*/ 177 h 218"/>
                  <a:gd name="T26" fmla="*/ 114 w 145"/>
                  <a:gd name="T27" fmla="*/ 182 h 218"/>
                  <a:gd name="T28" fmla="*/ 114 w 145"/>
                  <a:gd name="T29" fmla="*/ 186 h 218"/>
                  <a:gd name="T30" fmla="*/ 109 w 145"/>
                  <a:gd name="T31" fmla="*/ 191 h 218"/>
                  <a:gd name="T32" fmla="*/ 104 w 145"/>
                  <a:gd name="T33" fmla="*/ 186 h 218"/>
                  <a:gd name="T34" fmla="*/ 95 w 145"/>
                  <a:gd name="T35" fmla="*/ 191 h 218"/>
                  <a:gd name="T36" fmla="*/ 86 w 145"/>
                  <a:gd name="T37" fmla="*/ 191 h 218"/>
                  <a:gd name="T38" fmla="*/ 86 w 145"/>
                  <a:gd name="T39" fmla="*/ 200 h 218"/>
                  <a:gd name="T40" fmla="*/ 82 w 145"/>
                  <a:gd name="T41" fmla="*/ 209 h 218"/>
                  <a:gd name="T42" fmla="*/ 73 w 145"/>
                  <a:gd name="T43" fmla="*/ 214 h 218"/>
                  <a:gd name="T44" fmla="*/ 68 w 145"/>
                  <a:gd name="T45" fmla="*/ 214 h 218"/>
                  <a:gd name="T46" fmla="*/ 55 w 145"/>
                  <a:gd name="T47" fmla="*/ 218 h 218"/>
                  <a:gd name="T48" fmla="*/ 50 w 145"/>
                  <a:gd name="T49" fmla="*/ 204 h 218"/>
                  <a:gd name="T50" fmla="*/ 36 w 145"/>
                  <a:gd name="T51" fmla="*/ 204 h 218"/>
                  <a:gd name="T52" fmla="*/ 14 w 145"/>
                  <a:gd name="T53" fmla="*/ 186 h 218"/>
                  <a:gd name="T54" fmla="*/ 9 w 145"/>
                  <a:gd name="T55" fmla="*/ 177 h 218"/>
                  <a:gd name="T56" fmla="*/ 14 w 145"/>
                  <a:gd name="T57" fmla="*/ 168 h 218"/>
                  <a:gd name="T58" fmla="*/ 14 w 145"/>
                  <a:gd name="T59" fmla="*/ 159 h 218"/>
                  <a:gd name="T60" fmla="*/ 9 w 145"/>
                  <a:gd name="T61" fmla="*/ 155 h 218"/>
                  <a:gd name="T62" fmla="*/ 0 w 145"/>
                  <a:gd name="T63" fmla="*/ 141 h 218"/>
                  <a:gd name="T64" fmla="*/ 9 w 145"/>
                  <a:gd name="T65" fmla="*/ 118 h 218"/>
                  <a:gd name="T66" fmla="*/ 18 w 145"/>
                  <a:gd name="T67" fmla="*/ 100 h 218"/>
                  <a:gd name="T68" fmla="*/ 18 w 145"/>
                  <a:gd name="T69" fmla="*/ 87 h 218"/>
                  <a:gd name="T70" fmla="*/ 14 w 145"/>
                  <a:gd name="T71" fmla="*/ 82 h 218"/>
                  <a:gd name="T72" fmla="*/ 18 w 145"/>
                  <a:gd name="T73" fmla="*/ 77 h 218"/>
                  <a:gd name="T74" fmla="*/ 18 w 145"/>
                  <a:gd name="T75" fmla="*/ 68 h 218"/>
                  <a:gd name="T76" fmla="*/ 18 w 145"/>
                  <a:gd name="T77" fmla="*/ 50 h 218"/>
                  <a:gd name="T78" fmla="*/ 18 w 145"/>
                  <a:gd name="T79" fmla="*/ 41 h 218"/>
                  <a:gd name="T80" fmla="*/ 23 w 145"/>
                  <a:gd name="T81" fmla="*/ 32 h 218"/>
                  <a:gd name="T82" fmla="*/ 36 w 145"/>
                  <a:gd name="T83" fmla="*/ 32 h 218"/>
                  <a:gd name="T84" fmla="*/ 64 w 145"/>
                  <a:gd name="T85" fmla="*/ 9 h 218"/>
                  <a:gd name="T86" fmla="*/ 82 w 145"/>
                  <a:gd name="T87" fmla="*/ 9 h 218"/>
                  <a:gd name="T88" fmla="*/ 91 w 145"/>
                  <a:gd name="T89" fmla="*/ 9 h 218"/>
                  <a:gd name="T90" fmla="*/ 104 w 145"/>
                  <a:gd name="T91" fmla="*/ 0 h 218"/>
                  <a:gd name="T92" fmla="*/ 114 w 145"/>
                  <a:gd name="T93" fmla="*/ 14 h 218"/>
                  <a:gd name="T94" fmla="*/ 118 w 145"/>
                  <a:gd name="T95" fmla="*/ 28 h 218"/>
                  <a:gd name="T96" fmla="*/ 118 w 145"/>
                  <a:gd name="T97" fmla="*/ 32 h 218"/>
                  <a:gd name="T98" fmla="*/ 118 w 145"/>
                  <a:gd name="T99" fmla="*/ 46 h 218"/>
                  <a:gd name="T100" fmla="*/ 132 w 145"/>
                  <a:gd name="T101" fmla="*/ 55 h 218"/>
                  <a:gd name="T102" fmla="*/ 132 w 145"/>
                  <a:gd name="T103" fmla="*/ 64 h 218"/>
                  <a:gd name="T104" fmla="*/ 132 w 145"/>
                  <a:gd name="T105" fmla="*/ 77 h 218"/>
                  <a:gd name="T106" fmla="*/ 136 w 145"/>
                  <a:gd name="T107" fmla="*/ 91 h 218"/>
                  <a:gd name="T108" fmla="*/ 132 w 145"/>
                  <a:gd name="T109" fmla="*/ 105 h 218"/>
                  <a:gd name="T110" fmla="*/ 141 w 145"/>
                  <a:gd name="T111" fmla="*/ 105 h 218"/>
                  <a:gd name="T112" fmla="*/ 145 w 145"/>
                  <a:gd name="T113" fmla="*/ 11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218">
                    <a:moveTo>
                      <a:pt x="145" y="114"/>
                    </a:moveTo>
                    <a:lnTo>
                      <a:pt x="145" y="114"/>
                    </a:lnTo>
                    <a:lnTo>
                      <a:pt x="145" y="114"/>
                    </a:lnTo>
                    <a:lnTo>
                      <a:pt x="145" y="114"/>
                    </a:lnTo>
                    <a:lnTo>
                      <a:pt x="145" y="114"/>
                    </a:lnTo>
                    <a:lnTo>
                      <a:pt x="145" y="114"/>
                    </a:lnTo>
                    <a:lnTo>
                      <a:pt x="141" y="118"/>
                    </a:lnTo>
                    <a:lnTo>
                      <a:pt x="141" y="118"/>
                    </a:lnTo>
                    <a:lnTo>
                      <a:pt x="141" y="118"/>
                    </a:lnTo>
                    <a:lnTo>
                      <a:pt x="136" y="123"/>
                    </a:lnTo>
                    <a:lnTo>
                      <a:pt x="136" y="123"/>
                    </a:lnTo>
                    <a:lnTo>
                      <a:pt x="132" y="123"/>
                    </a:lnTo>
                    <a:lnTo>
                      <a:pt x="132" y="127"/>
                    </a:lnTo>
                    <a:lnTo>
                      <a:pt x="136" y="127"/>
                    </a:lnTo>
                    <a:lnTo>
                      <a:pt x="136" y="127"/>
                    </a:lnTo>
                    <a:lnTo>
                      <a:pt x="141" y="127"/>
                    </a:lnTo>
                    <a:lnTo>
                      <a:pt x="141" y="123"/>
                    </a:lnTo>
                    <a:lnTo>
                      <a:pt x="141" y="123"/>
                    </a:lnTo>
                    <a:lnTo>
                      <a:pt x="141" y="123"/>
                    </a:lnTo>
                    <a:lnTo>
                      <a:pt x="141" y="123"/>
                    </a:lnTo>
                    <a:lnTo>
                      <a:pt x="141" y="127"/>
                    </a:lnTo>
                    <a:lnTo>
                      <a:pt x="141" y="127"/>
                    </a:lnTo>
                    <a:lnTo>
                      <a:pt x="141" y="127"/>
                    </a:lnTo>
                    <a:lnTo>
                      <a:pt x="141" y="132"/>
                    </a:lnTo>
                    <a:lnTo>
                      <a:pt x="141" y="132"/>
                    </a:lnTo>
                    <a:lnTo>
                      <a:pt x="136" y="132"/>
                    </a:lnTo>
                    <a:lnTo>
                      <a:pt x="136" y="132"/>
                    </a:lnTo>
                    <a:lnTo>
                      <a:pt x="136" y="132"/>
                    </a:lnTo>
                    <a:lnTo>
                      <a:pt x="136" y="132"/>
                    </a:lnTo>
                    <a:lnTo>
                      <a:pt x="136" y="132"/>
                    </a:lnTo>
                    <a:lnTo>
                      <a:pt x="132" y="136"/>
                    </a:lnTo>
                    <a:lnTo>
                      <a:pt x="132" y="136"/>
                    </a:lnTo>
                    <a:lnTo>
                      <a:pt x="132" y="136"/>
                    </a:lnTo>
                    <a:lnTo>
                      <a:pt x="132" y="136"/>
                    </a:lnTo>
                    <a:lnTo>
                      <a:pt x="132" y="141"/>
                    </a:lnTo>
                    <a:lnTo>
                      <a:pt x="127" y="141"/>
                    </a:lnTo>
                    <a:lnTo>
                      <a:pt x="132" y="145"/>
                    </a:lnTo>
                    <a:lnTo>
                      <a:pt x="132" y="141"/>
                    </a:lnTo>
                    <a:lnTo>
                      <a:pt x="136" y="141"/>
                    </a:lnTo>
                    <a:lnTo>
                      <a:pt x="136" y="141"/>
                    </a:lnTo>
                    <a:lnTo>
                      <a:pt x="136" y="141"/>
                    </a:lnTo>
                    <a:lnTo>
                      <a:pt x="132" y="145"/>
                    </a:lnTo>
                    <a:lnTo>
                      <a:pt x="127" y="145"/>
                    </a:lnTo>
                    <a:lnTo>
                      <a:pt x="132" y="150"/>
                    </a:lnTo>
                    <a:lnTo>
                      <a:pt x="132" y="150"/>
                    </a:lnTo>
                    <a:lnTo>
                      <a:pt x="132" y="150"/>
                    </a:lnTo>
                    <a:lnTo>
                      <a:pt x="132" y="150"/>
                    </a:lnTo>
                    <a:lnTo>
                      <a:pt x="127" y="150"/>
                    </a:lnTo>
                    <a:lnTo>
                      <a:pt x="127" y="150"/>
                    </a:lnTo>
                    <a:lnTo>
                      <a:pt x="127" y="150"/>
                    </a:lnTo>
                    <a:lnTo>
                      <a:pt x="127" y="155"/>
                    </a:lnTo>
                    <a:lnTo>
                      <a:pt x="132" y="155"/>
                    </a:lnTo>
                    <a:lnTo>
                      <a:pt x="132" y="155"/>
                    </a:lnTo>
                    <a:lnTo>
                      <a:pt x="132" y="155"/>
                    </a:lnTo>
                    <a:lnTo>
                      <a:pt x="132" y="155"/>
                    </a:lnTo>
                    <a:lnTo>
                      <a:pt x="132" y="159"/>
                    </a:lnTo>
                    <a:lnTo>
                      <a:pt x="127" y="159"/>
                    </a:lnTo>
                    <a:lnTo>
                      <a:pt x="127" y="159"/>
                    </a:lnTo>
                    <a:lnTo>
                      <a:pt x="127" y="159"/>
                    </a:lnTo>
                    <a:lnTo>
                      <a:pt x="127" y="164"/>
                    </a:lnTo>
                    <a:lnTo>
                      <a:pt x="132" y="159"/>
                    </a:lnTo>
                    <a:lnTo>
                      <a:pt x="127" y="164"/>
                    </a:lnTo>
                    <a:lnTo>
                      <a:pt x="127" y="164"/>
                    </a:lnTo>
                    <a:lnTo>
                      <a:pt x="123" y="164"/>
                    </a:lnTo>
                    <a:lnTo>
                      <a:pt x="123" y="168"/>
                    </a:lnTo>
                    <a:lnTo>
                      <a:pt x="123" y="168"/>
                    </a:lnTo>
                    <a:lnTo>
                      <a:pt x="127" y="173"/>
                    </a:lnTo>
                    <a:lnTo>
                      <a:pt x="127" y="173"/>
                    </a:lnTo>
                    <a:lnTo>
                      <a:pt x="127" y="173"/>
                    </a:lnTo>
                    <a:lnTo>
                      <a:pt x="123" y="173"/>
                    </a:lnTo>
                    <a:lnTo>
                      <a:pt x="118" y="173"/>
                    </a:lnTo>
                    <a:lnTo>
                      <a:pt x="123" y="177"/>
                    </a:lnTo>
                    <a:lnTo>
                      <a:pt x="127" y="177"/>
                    </a:lnTo>
                    <a:lnTo>
                      <a:pt x="123" y="177"/>
                    </a:lnTo>
                    <a:lnTo>
                      <a:pt x="123" y="177"/>
                    </a:lnTo>
                    <a:lnTo>
                      <a:pt x="123" y="177"/>
                    </a:lnTo>
                    <a:lnTo>
                      <a:pt x="118" y="177"/>
                    </a:lnTo>
                    <a:lnTo>
                      <a:pt x="118" y="177"/>
                    </a:lnTo>
                    <a:lnTo>
                      <a:pt x="123" y="182"/>
                    </a:lnTo>
                    <a:lnTo>
                      <a:pt x="123" y="182"/>
                    </a:lnTo>
                    <a:lnTo>
                      <a:pt x="123" y="182"/>
                    </a:lnTo>
                    <a:lnTo>
                      <a:pt x="123" y="182"/>
                    </a:lnTo>
                    <a:lnTo>
                      <a:pt x="118" y="182"/>
                    </a:lnTo>
                    <a:lnTo>
                      <a:pt x="114" y="182"/>
                    </a:lnTo>
                    <a:lnTo>
                      <a:pt x="114" y="182"/>
                    </a:lnTo>
                    <a:lnTo>
                      <a:pt x="109" y="182"/>
                    </a:lnTo>
                    <a:lnTo>
                      <a:pt x="109" y="182"/>
                    </a:lnTo>
                    <a:lnTo>
                      <a:pt x="109" y="186"/>
                    </a:lnTo>
                    <a:lnTo>
                      <a:pt x="114" y="186"/>
                    </a:lnTo>
                    <a:lnTo>
                      <a:pt x="114" y="186"/>
                    </a:lnTo>
                    <a:lnTo>
                      <a:pt x="114" y="186"/>
                    </a:lnTo>
                    <a:lnTo>
                      <a:pt x="109" y="186"/>
                    </a:lnTo>
                    <a:lnTo>
                      <a:pt x="109" y="191"/>
                    </a:lnTo>
                    <a:lnTo>
                      <a:pt x="109" y="191"/>
                    </a:lnTo>
                    <a:lnTo>
                      <a:pt x="109" y="191"/>
                    </a:lnTo>
                    <a:lnTo>
                      <a:pt x="109" y="191"/>
                    </a:lnTo>
                    <a:lnTo>
                      <a:pt x="109" y="191"/>
                    </a:lnTo>
                    <a:lnTo>
                      <a:pt x="109" y="191"/>
                    </a:lnTo>
                    <a:lnTo>
                      <a:pt x="109" y="191"/>
                    </a:lnTo>
                    <a:lnTo>
                      <a:pt x="104" y="191"/>
                    </a:lnTo>
                    <a:lnTo>
                      <a:pt x="104" y="186"/>
                    </a:lnTo>
                    <a:lnTo>
                      <a:pt x="104" y="186"/>
                    </a:lnTo>
                    <a:lnTo>
                      <a:pt x="109" y="186"/>
                    </a:lnTo>
                    <a:lnTo>
                      <a:pt x="104" y="186"/>
                    </a:lnTo>
                    <a:lnTo>
                      <a:pt x="100" y="186"/>
                    </a:lnTo>
                    <a:lnTo>
                      <a:pt x="100" y="191"/>
                    </a:lnTo>
                    <a:lnTo>
                      <a:pt x="100" y="191"/>
                    </a:lnTo>
                    <a:lnTo>
                      <a:pt x="95" y="191"/>
                    </a:lnTo>
                    <a:lnTo>
                      <a:pt x="95" y="186"/>
                    </a:lnTo>
                    <a:lnTo>
                      <a:pt x="91" y="186"/>
                    </a:lnTo>
                    <a:lnTo>
                      <a:pt x="91" y="186"/>
                    </a:lnTo>
                    <a:lnTo>
                      <a:pt x="86" y="186"/>
                    </a:lnTo>
                    <a:lnTo>
                      <a:pt x="86" y="191"/>
                    </a:lnTo>
                    <a:lnTo>
                      <a:pt x="86" y="191"/>
                    </a:lnTo>
                    <a:lnTo>
                      <a:pt x="86" y="195"/>
                    </a:lnTo>
                    <a:lnTo>
                      <a:pt x="86" y="195"/>
                    </a:lnTo>
                    <a:lnTo>
                      <a:pt x="86" y="195"/>
                    </a:lnTo>
                    <a:lnTo>
                      <a:pt x="86" y="200"/>
                    </a:lnTo>
                    <a:lnTo>
                      <a:pt x="86" y="200"/>
                    </a:lnTo>
                    <a:lnTo>
                      <a:pt x="86" y="200"/>
                    </a:lnTo>
                    <a:lnTo>
                      <a:pt x="82" y="200"/>
                    </a:lnTo>
                    <a:lnTo>
                      <a:pt x="82" y="200"/>
                    </a:lnTo>
                    <a:lnTo>
                      <a:pt x="82" y="204"/>
                    </a:lnTo>
                    <a:lnTo>
                      <a:pt x="82" y="204"/>
                    </a:lnTo>
                    <a:lnTo>
                      <a:pt x="82" y="204"/>
                    </a:lnTo>
                    <a:lnTo>
                      <a:pt x="82" y="209"/>
                    </a:lnTo>
                    <a:lnTo>
                      <a:pt x="82" y="209"/>
                    </a:lnTo>
                    <a:lnTo>
                      <a:pt x="82" y="209"/>
                    </a:lnTo>
                    <a:lnTo>
                      <a:pt x="82" y="209"/>
                    </a:lnTo>
                    <a:lnTo>
                      <a:pt x="77" y="214"/>
                    </a:lnTo>
                    <a:lnTo>
                      <a:pt x="77" y="214"/>
                    </a:lnTo>
                    <a:lnTo>
                      <a:pt x="73" y="214"/>
                    </a:lnTo>
                    <a:lnTo>
                      <a:pt x="73" y="214"/>
                    </a:lnTo>
                    <a:lnTo>
                      <a:pt x="68" y="209"/>
                    </a:lnTo>
                    <a:lnTo>
                      <a:pt x="68" y="214"/>
                    </a:lnTo>
                    <a:lnTo>
                      <a:pt x="68" y="214"/>
                    </a:lnTo>
                    <a:lnTo>
                      <a:pt x="68" y="214"/>
                    </a:lnTo>
                    <a:lnTo>
                      <a:pt x="68" y="214"/>
                    </a:lnTo>
                    <a:lnTo>
                      <a:pt x="64" y="214"/>
                    </a:lnTo>
                    <a:lnTo>
                      <a:pt x="64" y="218"/>
                    </a:lnTo>
                    <a:lnTo>
                      <a:pt x="59" y="218"/>
                    </a:lnTo>
                    <a:lnTo>
                      <a:pt x="59" y="218"/>
                    </a:lnTo>
                    <a:lnTo>
                      <a:pt x="59" y="218"/>
                    </a:lnTo>
                    <a:lnTo>
                      <a:pt x="55" y="218"/>
                    </a:lnTo>
                    <a:lnTo>
                      <a:pt x="50" y="214"/>
                    </a:lnTo>
                    <a:lnTo>
                      <a:pt x="50" y="214"/>
                    </a:lnTo>
                    <a:lnTo>
                      <a:pt x="50" y="209"/>
                    </a:lnTo>
                    <a:lnTo>
                      <a:pt x="50" y="209"/>
                    </a:lnTo>
                    <a:lnTo>
                      <a:pt x="50" y="209"/>
                    </a:lnTo>
                    <a:lnTo>
                      <a:pt x="50" y="204"/>
                    </a:lnTo>
                    <a:lnTo>
                      <a:pt x="50" y="204"/>
                    </a:lnTo>
                    <a:lnTo>
                      <a:pt x="50" y="204"/>
                    </a:lnTo>
                    <a:lnTo>
                      <a:pt x="50" y="204"/>
                    </a:lnTo>
                    <a:lnTo>
                      <a:pt x="50" y="204"/>
                    </a:lnTo>
                    <a:lnTo>
                      <a:pt x="45" y="204"/>
                    </a:lnTo>
                    <a:lnTo>
                      <a:pt x="36" y="204"/>
                    </a:lnTo>
                    <a:lnTo>
                      <a:pt x="36" y="204"/>
                    </a:lnTo>
                    <a:lnTo>
                      <a:pt x="32" y="204"/>
                    </a:lnTo>
                    <a:lnTo>
                      <a:pt x="27" y="200"/>
                    </a:lnTo>
                    <a:lnTo>
                      <a:pt x="18" y="195"/>
                    </a:lnTo>
                    <a:lnTo>
                      <a:pt x="14" y="195"/>
                    </a:lnTo>
                    <a:lnTo>
                      <a:pt x="14" y="186"/>
                    </a:lnTo>
                    <a:lnTo>
                      <a:pt x="14" y="182"/>
                    </a:lnTo>
                    <a:lnTo>
                      <a:pt x="14" y="182"/>
                    </a:lnTo>
                    <a:lnTo>
                      <a:pt x="14" y="182"/>
                    </a:lnTo>
                    <a:lnTo>
                      <a:pt x="14" y="177"/>
                    </a:lnTo>
                    <a:lnTo>
                      <a:pt x="14" y="177"/>
                    </a:lnTo>
                    <a:lnTo>
                      <a:pt x="9" y="177"/>
                    </a:lnTo>
                    <a:lnTo>
                      <a:pt x="9" y="173"/>
                    </a:lnTo>
                    <a:lnTo>
                      <a:pt x="9" y="173"/>
                    </a:lnTo>
                    <a:lnTo>
                      <a:pt x="9" y="173"/>
                    </a:lnTo>
                    <a:lnTo>
                      <a:pt x="14" y="168"/>
                    </a:lnTo>
                    <a:lnTo>
                      <a:pt x="14" y="168"/>
                    </a:lnTo>
                    <a:lnTo>
                      <a:pt x="14" y="168"/>
                    </a:lnTo>
                    <a:lnTo>
                      <a:pt x="14" y="164"/>
                    </a:lnTo>
                    <a:lnTo>
                      <a:pt x="14" y="164"/>
                    </a:lnTo>
                    <a:lnTo>
                      <a:pt x="14" y="164"/>
                    </a:lnTo>
                    <a:lnTo>
                      <a:pt x="14" y="164"/>
                    </a:lnTo>
                    <a:lnTo>
                      <a:pt x="14" y="164"/>
                    </a:lnTo>
                    <a:lnTo>
                      <a:pt x="14" y="159"/>
                    </a:lnTo>
                    <a:lnTo>
                      <a:pt x="14" y="159"/>
                    </a:lnTo>
                    <a:lnTo>
                      <a:pt x="14" y="159"/>
                    </a:lnTo>
                    <a:lnTo>
                      <a:pt x="9" y="155"/>
                    </a:lnTo>
                    <a:lnTo>
                      <a:pt x="9" y="155"/>
                    </a:lnTo>
                    <a:lnTo>
                      <a:pt x="9" y="155"/>
                    </a:lnTo>
                    <a:lnTo>
                      <a:pt x="9" y="155"/>
                    </a:lnTo>
                    <a:lnTo>
                      <a:pt x="9" y="155"/>
                    </a:lnTo>
                    <a:lnTo>
                      <a:pt x="5" y="150"/>
                    </a:lnTo>
                    <a:lnTo>
                      <a:pt x="5" y="150"/>
                    </a:lnTo>
                    <a:lnTo>
                      <a:pt x="5" y="150"/>
                    </a:lnTo>
                    <a:lnTo>
                      <a:pt x="5" y="145"/>
                    </a:lnTo>
                    <a:lnTo>
                      <a:pt x="0" y="141"/>
                    </a:lnTo>
                    <a:lnTo>
                      <a:pt x="0" y="136"/>
                    </a:lnTo>
                    <a:lnTo>
                      <a:pt x="0" y="136"/>
                    </a:lnTo>
                    <a:lnTo>
                      <a:pt x="5" y="132"/>
                    </a:lnTo>
                    <a:lnTo>
                      <a:pt x="5" y="123"/>
                    </a:lnTo>
                    <a:lnTo>
                      <a:pt x="9" y="118"/>
                    </a:lnTo>
                    <a:lnTo>
                      <a:pt x="9" y="118"/>
                    </a:lnTo>
                    <a:lnTo>
                      <a:pt x="9" y="114"/>
                    </a:lnTo>
                    <a:lnTo>
                      <a:pt x="14" y="109"/>
                    </a:lnTo>
                    <a:lnTo>
                      <a:pt x="14" y="109"/>
                    </a:lnTo>
                    <a:lnTo>
                      <a:pt x="18" y="105"/>
                    </a:lnTo>
                    <a:lnTo>
                      <a:pt x="18" y="105"/>
                    </a:lnTo>
                    <a:lnTo>
                      <a:pt x="18" y="100"/>
                    </a:lnTo>
                    <a:lnTo>
                      <a:pt x="14" y="100"/>
                    </a:lnTo>
                    <a:lnTo>
                      <a:pt x="14" y="100"/>
                    </a:lnTo>
                    <a:lnTo>
                      <a:pt x="14" y="96"/>
                    </a:lnTo>
                    <a:lnTo>
                      <a:pt x="14" y="91"/>
                    </a:lnTo>
                    <a:lnTo>
                      <a:pt x="14" y="91"/>
                    </a:lnTo>
                    <a:lnTo>
                      <a:pt x="18" y="87"/>
                    </a:lnTo>
                    <a:lnTo>
                      <a:pt x="18" y="87"/>
                    </a:lnTo>
                    <a:lnTo>
                      <a:pt x="18" y="87"/>
                    </a:lnTo>
                    <a:lnTo>
                      <a:pt x="18" y="87"/>
                    </a:lnTo>
                    <a:lnTo>
                      <a:pt x="14" y="82"/>
                    </a:lnTo>
                    <a:lnTo>
                      <a:pt x="14" y="82"/>
                    </a:lnTo>
                    <a:lnTo>
                      <a:pt x="14" y="82"/>
                    </a:lnTo>
                    <a:lnTo>
                      <a:pt x="14" y="77"/>
                    </a:lnTo>
                    <a:lnTo>
                      <a:pt x="14" y="77"/>
                    </a:lnTo>
                    <a:lnTo>
                      <a:pt x="14" y="77"/>
                    </a:lnTo>
                    <a:lnTo>
                      <a:pt x="14" y="77"/>
                    </a:lnTo>
                    <a:lnTo>
                      <a:pt x="18" y="77"/>
                    </a:lnTo>
                    <a:lnTo>
                      <a:pt x="18" y="77"/>
                    </a:lnTo>
                    <a:lnTo>
                      <a:pt x="18" y="77"/>
                    </a:lnTo>
                    <a:lnTo>
                      <a:pt x="18" y="77"/>
                    </a:lnTo>
                    <a:lnTo>
                      <a:pt x="23" y="73"/>
                    </a:lnTo>
                    <a:lnTo>
                      <a:pt x="23" y="73"/>
                    </a:lnTo>
                    <a:lnTo>
                      <a:pt x="23" y="73"/>
                    </a:lnTo>
                    <a:lnTo>
                      <a:pt x="18" y="68"/>
                    </a:lnTo>
                    <a:lnTo>
                      <a:pt x="18" y="68"/>
                    </a:lnTo>
                    <a:lnTo>
                      <a:pt x="18" y="64"/>
                    </a:lnTo>
                    <a:lnTo>
                      <a:pt x="18" y="64"/>
                    </a:lnTo>
                    <a:lnTo>
                      <a:pt x="18" y="59"/>
                    </a:lnTo>
                    <a:lnTo>
                      <a:pt x="18" y="55"/>
                    </a:lnTo>
                    <a:lnTo>
                      <a:pt x="18" y="50"/>
                    </a:lnTo>
                    <a:lnTo>
                      <a:pt x="18" y="50"/>
                    </a:lnTo>
                    <a:lnTo>
                      <a:pt x="18" y="50"/>
                    </a:lnTo>
                    <a:lnTo>
                      <a:pt x="18" y="46"/>
                    </a:lnTo>
                    <a:lnTo>
                      <a:pt x="18" y="46"/>
                    </a:lnTo>
                    <a:lnTo>
                      <a:pt x="18" y="41"/>
                    </a:lnTo>
                    <a:lnTo>
                      <a:pt x="18" y="41"/>
                    </a:lnTo>
                    <a:lnTo>
                      <a:pt x="18" y="41"/>
                    </a:lnTo>
                    <a:lnTo>
                      <a:pt x="23" y="37"/>
                    </a:lnTo>
                    <a:lnTo>
                      <a:pt x="18" y="37"/>
                    </a:lnTo>
                    <a:lnTo>
                      <a:pt x="18" y="37"/>
                    </a:lnTo>
                    <a:lnTo>
                      <a:pt x="18" y="37"/>
                    </a:lnTo>
                    <a:lnTo>
                      <a:pt x="23" y="32"/>
                    </a:lnTo>
                    <a:lnTo>
                      <a:pt x="23" y="32"/>
                    </a:lnTo>
                    <a:lnTo>
                      <a:pt x="23" y="28"/>
                    </a:lnTo>
                    <a:lnTo>
                      <a:pt x="27" y="28"/>
                    </a:lnTo>
                    <a:lnTo>
                      <a:pt x="32" y="28"/>
                    </a:lnTo>
                    <a:lnTo>
                      <a:pt x="32" y="32"/>
                    </a:lnTo>
                    <a:lnTo>
                      <a:pt x="36" y="32"/>
                    </a:lnTo>
                    <a:lnTo>
                      <a:pt x="36" y="32"/>
                    </a:lnTo>
                    <a:lnTo>
                      <a:pt x="36" y="28"/>
                    </a:lnTo>
                    <a:lnTo>
                      <a:pt x="41" y="23"/>
                    </a:lnTo>
                    <a:lnTo>
                      <a:pt x="59" y="14"/>
                    </a:lnTo>
                    <a:lnTo>
                      <a:pt x="64" y="9"/>
                    </a:lnTo>
                    <a:lnTo>
                      <a:pt x="64" y="9"/>
                    </a:lnTo>
                    <a:lnTo>
                      <a:pt x="68" y="14"/>
                    </a:lnTo>
                    <a:lnTo>
                      <a:pt x="68" y="14"/>
                    </a:lnTo>
                    <a:lnTo>
                      <a:pt x="68" y="14"/>
                    </a:lnTo>
                    <a:lnTo>
                      <a:pt x="73" y="14"/>
                    </a:lnTo>
                    <a:lnTo>
                      <a:pt x="77" y="9"/>
                    </a:lnTo>
                    <a:lnTo>
                      <a:pt x="82" y="9"/>
                    </a:lnTo>
                    <a:lnTo>
                      <a:pt x="82" y="9"/>
                    </a:lnTo>
                    <a:lnTo>
                      <a:pt x="86" y="9"/>
                    </a:lnTo>
                    <a:lnTo>
                      <a:pt x="86" y="9"/>
                    </a:lnTo>
                    <a:lnTo>
                      <a:pt x="91" y="9"/>
                    </a:lnTo>
                    <a:lnTo>
                      <a:pt x="91" y="9"/>
                    </a:lnTo>
                    <a:lnTo>
                      <a:pt x="91" y="9"/>
                    </a:lnTo>
                    <a:lnTo>
                      <a:pt x="91" y="5"/>
                    </a:lnTo>
                    <a:lnTo>
                      <a:pt x="91" y="5"/>
                    </a:lnTo>
                    <a:lnTo>
                      <a:pt x="91" y="5"/>
                    </a:lnTo>
                    <a:lnTo>
                      <a:pt x="100" y="0"/>
                    </a:lnTo>
                    <a:lnTo>
                      <a:pt x="100" y="0"/>
                    </a:lnTo>
                    <a:lnTo>
                      <a:pt x="104" y="0"/>
                    </a:lnTo>
                    <a:lnTo>
                      <a:pt x="104" y="5"/>
                    </a:lnTo>
                    <a:lnTo>
                      <a:pt x="104" y="5"/>
                    </a:lnTo>
                    <a:lnTo>
                      <a:pt x="109" y="5"/>
                    </a:lnTo>
                    <a:lnTo>
                      <a:pt x="109" y="9"/>
                    </a:lnTo>
                    <a:lnTo>
                      <a:pt x="109" y="9"/>
                    </a:lnTo>
                    <a:lnTo>
                      <a:pt x="114" y="14"/>
                    </a:lnTo>
                    <a:lnTo>
                      <a:pt x="114" y="14"/>
                    </a:lnTo>
                    <a:lnTo>
                      <a:pt x="114" y="14"/>
                    </a:lnTo>
                    <a:lnTo>
                      <a:pt x="114" y="18"/>
                    </a:lnTo>
                    <a:lnTo>
                      <a:pt x="114" y="18"/>
                    </a:lnTo>
                    <a:lnTo>
                      <a:pt x="118" y="23"/>
                    </a:lnTo>
                    <a:lnTo>
                      <a:pt x="118" y="28"/>
                    </a:lnTo>
                    <a:lnTo>
                      <a:pt x="118" y="28"/>
                    </a:lnTo>
                    <a:lnTo>
                      <a:pt x="118" y="28"/>
                    </a:lnTo>
                    <a:lnTo>
                      <a:pt x="118" y="32"/>
                    </a:lnTo>
                    <a:lnTo>
                      <a:pt x="114" y="32"/>
                    </a:lnTo>
                    <a:lnTo>
                      <a:pt x="118" y="32"/>
                    </a:lnTo>
                    <a:lnTo>
                      <a:pt x="118" y="32"/>
                    </a:lnTo>
                    <a:lnTo>
                      <a:pt x="118" y="37"/>
                    </a:lnTo>
                    <a:lnTo>
                      <a:pt x="123" y="37"/>
                    </a:lnTo>
                    <a:lnTo>
                      <a:pt x="123" y="37"/>
                    </a:lnTo>
                    <a:lnTo>
                      <a:pt x="123" y="41"/>
                    </a:lnTo>
                    <a:lnTo>
                      <a:pt x="118" y="41"/>
                    </a:lnTo>
                    <a:lnTo>
                      <a:pt x="118" y="46"/>
                    </a:lnTo>
                    <a:lnTo>
                      <a:pt x="118" y="46"/>
                    </a:lnTo>
                    <a:lnTo>
                      <a:pt x="123" y="50"/>
                    </a:lnTo>
                    <a:lnTo>
                      <a:pt x="127" y="55"/>
                    </a:lnTo>
                    <a:lnTo>
                      <a:pt x="127" y="55"/>
                    </a:lnTo>
                    <a:lnTo>
                      <a:pt x="132" y="55"/>
                    </a:lnTo>
                    <a:lnTo>
                      <a:pt x="132" y="55"/>
                    </a:lnTo>
                    <a:lnTo>
                      <a:pt x="132" y="59"/>
                    </a:lnTo>
                    <a:lnTo>
                      <a:pt x="132" y="59"/>
                    </a:lnTo>
                    <a:lnTo>
                      <a:pt x="132" y="64"/>
                    </a:lnTo>
                    <a:lnTo>
                      <a:pt x="132" y="64"/>
                    </a:lnTo>
                    <a:lnTo>
                      <a:pt x="132" y="64"/>
                    </a:lnTo>
                    <a:lnTo>
                      <a:pt x="132" y="64"/>
                    </a:lnTo>
                    <a:lnTo>
                      <a:pt x="132" y="68"/>
                    </a:lnTo>
                    <a:lnTo>
                      <a:pt x="132" y="68"/>
                    </a:lnTo>
                    <a:lnTo>
                      <a:pt x="132" y="68"/>
                    </a:lnTo>
                    <a:lnTo>
                      <a:pt x="132" y="73"/>
                    </a:lnTo>
                    <a:lnTo>
                      <a:pt x="132" y="77"/>
                    </a:lnTo>
                    <a:lnTo>
                      <a:pt x="132" y="77"/>
                    </a:lnTo>
                    <a:lnTo>
                      <a:pt x="136" y="87"/>
                    </a:lnTo>
                    <a:lnTo>
                      <a:pt x="136" y="87"/>
                    </a:lnTo>
                    <a:lnTo>
                      <a:pt x="136" y="87"/>
                    </a:lnTo>
                    <a:lnTo>
                      <a:pt x="136" y="87"/>
                    </a:lnTo>
                    <a:lnTo>
                      <a:pt x="136" y="87"/>
                    </a:lnTo>
                    <a:lnTo>
                      <a:pt x="136" y="91"/>
                    </a:lnTo>
                    <a:lnTo>
                      <a:pt x="136" y="91"/>
                    </a:lnTo>
                    <a:lnTo>
                      <a:pt x="136" y="91"/>
                    </a:lnTo>
                    <a:lnTo>
                      <a:pt x="136" y="96"/>
                    </a:lnTo>
                    <a:lnTo>
                      <a:pt x="136" y="100"/>
                    </a:lnTo>
                    <a:lnTo>
                      <a:pt x="136" y="100"/>
                    </a:lnTo>
                    <a:lnTo>
                      <a:pt x="132" y="105"/>
                    </a:lnTo>
                    <a:lnTo>
                      <a:pt x="132" y="105"/>
                    </a:lnTo>
                    <a:lnTo>
                      <a:pt x="132" y="109"/>
                    </a:lnTo>
                    <a:lnTo>
                      <a:pt x="136" y="105"/>
                    </a:lnTo>
                    <a:lnTo>
                      <a:pt x="141" y="105"/>
                    </a:lnTo>
                    <a:lnTo>
                      <a:pt x="141" y="105"/>
                    </a:lnTo>
                    <a:lnTo>
                      <a:pt x="141" y="105"/>
                    </a:lnTo>
                    <a:lnTo>
                      <a:pt x="141" y="105"/>
                    </a:lnTo>
                    <a:lnTo>
                      <a:pt x="141" y="105"/>
                    </a:lnTo>
                    <a:lnTo>
                      <a:pt x="141" y="109"/>
                    </a:lnTo>
                    <a:lnTo>
                      <a:pt x="141" y="109"/>
                    </a:lnTo>
                    <a:lnTo>
                      <a:pt x="141" y="114"/>
                    </a:lnTo>
                    <a:lnTo>
                      <a:pt x="145" y="114"/>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4" name="Freeform 52"/>
              <p:cNvSpPr>
                <a:spLocks/>
              </p:cNvSpPr>
              <p:nvPr/>
            </p:nvSpPr>
            <p:spPr bwMode="auto">
              <a:xfrm>
                <a:off x="3435351" y="1987550"/>
                <a:ext cx="222250" cy="252412"/>
              </a:xfrm>
              <a:custGeom>
                <a:avLst/>
                <a:gdLst>
                  <a:gd name="T0" fmla="*/ 140 w 140"/>
                  <a:gd name="T1" fmla="*/ 9 h 159"/>
                  <a:gd name="T2" fmla="*/ 140 w 140"/>
                  <a:gd name="T3" fmla="*/ 14 h 159"/>
                  <a:gd name="T4" fmla="*/ 136 w 140"/>
                  <a:gd name="T5" fmla="*/ 14 h 159"/>
                  <a:gd name="T6" fmla="*/ 131 w 140"/>
                  <a:gd name="T7" fmla="*/ 23 h 159"/>
                  <a:gd name="T8" fmla="*/ 127 w 140"/>
                  <a:gd name="T9" fmla="*/ 32 h 159"/>
                  <a:gd name="T10" fmla="*/ 131 w 140"/>
                  <a:gd name="T11" fmla="*/ 37 h 159"/>
                  <a:gd name="T12" fmla="*/ 127 w 140"/>
                  <a:gd name="T13" fmla="*/ 37 h 159"/>
                  <a:gd name="T14" fmla="*/ 122 w 140"/>
                  <a:gd name="T15" fmla="*/ 41 h 159"/>
                  <a:gd name="T16" fmla="*/ 127 w 140"/>
                  <a:gd name="T17" fmla="*/ 46 h 159"/>
                  <a:gd name="T18" fmla="*/ 122 w 140"/>
                  <a:gd name="T19" fmla="*/ 55 h 159"/>
                  <a:gd name="T20" fmla="*/ 127 w 140"/>
                  <a:gd name="T21" fmla="*/ 59 h 159"/>
                  <a:gd name="T22" fmla="*/ 127 w 140"/>
                  <a:gd name="T23" fmla="*/ 68 h 159"/>
                  <a:gd name="T24" fmla="*/ 122 w 140"/>
                  <a:gd name="T25" fmla="*/ 68 h 159"/>
                  <a:gd name="T26" fmla="*/ 122 w 140"/>
                  <a:gd name="T27" fmla="*/ 73 h 159"/>
                  <a:gd name="T28" fmla="*/ 122 w 140"/>
                  <a:gd name="T29" fmla="*/ 77 h 159"/>
                  <a:gd name="T30" fmla="*/ 127 w 140"/>
                  <a:gd name="T31" fmla="*/ 77 h 159"/>
                  <a:gd name="T32" fmla="*/ 127 w 140"/>
                  <a:gd name="T33" fmla="*/ 86 h 159"/>
                  <a:gd name="T34" fmla="*/ 127 w 140"/>
                  <a:gd name="T35" fmla="*/ 96 h 159"/>
                  <a:gd name="T36" fmla="*/ 122 w 140"/>
                  <a:gd name="T37" fmla="*/ 91 h 159"/>
                  <a:gd name="T38" fmla="*/ 118 w 140"/>
                  <a:gd name="T39" fmla="*/ 86 h 159"/>
                  <a:gd name="T40" fmla="*/ 113 w 140"/>
                  <a:gd name="T41" fmla="*/ 82 h 159"/>
                  <a:gd name="T42" fmla="*/ 109 w 140"/>
                  <a:gd name="T43" fmla="*/ 77 h 159"/>
                  <a:gd name="T44" fmla="*/ 91 w 140"/>
                  <a:gd name="T45" fmla="*/ 86 h 159"/>
                  <a:gd name="T46" fmla="*/ 86 w 140"/>
                  <a:gd name="T47" fmla="*/ 82 h 159"/>
                  <a:gd name="T48" fmla="*/ 81 w 140"/>
                  <a:gd name="T49" fmla="*/ 82 h 159"/>
                  <a:gd name="T50" fmla="*/ 81 w 140"/>
                  <a:gd name="T51" fmla="*/ 91 h 159"/>
                  <a:gd name="T52" fmla="*/ 81 w 140"/>
                  <a:gd name="T53" fmla="*/ 96 h 159"/>
                  <a:gd name="T54" fmla="*/ 68 w 140"/>
                  <a:gd name="T55" fmla="*/ 123 h 159"/>
                  <a:gd name="T56" fmla="*/ 68 w 140"/>
                  <a:gd name="T57" fmla="*/ 145 h 159"/>
                  <a:gd name="T58" fmla="*/ 59 w 140"/>
                  <a:gd name="T59" fmla="*/ 150 h 159"/>
                  <a:gd name="T60" fmla="*/ 54 w 140"/>
                  <a:gd name="T61" fmla="*/ 159 h 159"/>
                  <a:gd name="T62" fmla="*/ 50 w 140"/>
                  <a:gd name="T63" fmla="*/ 159 h 159"/>
                  <a:gd name="T64" fmla="*/ 41 w 140"/>
                  <a:gd name="T65" fmla="*/ 155 h 159"/>
                  <a:gd name="T66" fmla="*/ 36 w 140"/>
                  <a:gd name="T67" fmla="*/ 145 h 159"/>
                  <a:gd name="T68" fmla="*/ 22 w 140"/>
                  <a:gd name="T69" fmla="*/ 145 h 159"/>
                  <a:gd name="T70" fmla="*/ 13 w 140"/>
                  <a:gd name="T71" fmla="*/ 136 h 159"/>
                  <a:gd name="T72" fmla="*/ 0 w 140"/>
                  <a:gd name="T73" fmla="*/ 127 h 159"/>
                  <a:gd name="T74" fmla="*/ 9 w 140"/>
                  <a:gd name="T75" fmla="*/ 123 h 159"/>
                  <a:gd name="T76" fmla="*/ 18 w 140"/>
                  <a:gd name="T77" fmla="*/ 109 h 159"/>
                  <a:gd name="T78" fmla="*/ 18 w 140"/>
                  <a:gd name="T79" fmla="*/ 96 h 159"/>
                  <a:gd name="T80" fmla="*/ 22 w 140"/>
                  <a:gd name="T81" fmla="*/ 86 h 159"/>
                  <a:gd name="T82" fmla="*/ 32 w 140"/>
                  <a:gd name="T83" fmla="*/ 73 h 159"/>
                  <a:gd name="T84" fmla="*/ 27 w 140"/>
                  <a:gd name="T85" fmla="*/ 64 h 159"/>
                  <a:gd name="T86" fmla="*/ 27 w 140"/>
                  <a:gd name="T87" fmla="*/ 50 h 159"/>
                  <a:gd name="T88" fmla="*/ 32 w 140"/>
                  <a:gd name="T89" fmla="*/ 46 h 159"/>
                  <a:gd name="T90" fmla="*/ 32 w 140"/>
                  <a:gd name="T91" fmla="*/ 41 h 159"/>
                  <a:gd name="T92" fmla="*/ 32 w 140"/>
                  <a:gd name="T93" fmla="*/ 32 h 159"/>
                  <a:gd name="T94" fmla="*/ 27 w 140"/>
                  <a:gd name="T95" fmla="*/ 18 h 159"/>
                  <a:gd name="T96" fmla="*/ 41 w 140"/>
                  <a:gd name="T97" fmla="*/ 9 h 159"/>
                  <a:gd name="T98" fmla="*/ 63 w 140"/>
                  <a:gd name="T99" fmla="*/ 14 h 159"/>
                  <a:gd name="T100" fmla="*/ 86 w 140"/>
                  <a:gd name="T101" fmla="*/ 18 h 159"/>
                  <a:gd name="T102" fmla="*/ 86 w 140"/>
                  <a:gd name="T103" fmla="*/ 23 h 159"/>
                  <a:gd name="T104" fmla="*/ 91 w 140"/>
                  <a:gd name="T105" fmla="*/ 32 h 159"/>
                  <a:gd name="T106" fmla="*/ 100 w 140"/>
                  <a:gd name="T107" fmla="*/ 28 h 159"/>
                  <a:gd name="T108" fmla="*/ 104 w 140"/>
                  <a:gd name="T109" fmla="*/ 23 h 159"/>
                  <a:gd name="T110" fmla="*/ 118 w 140"/>
                  <a:gd name="T111" fmla="*/ 23 h 159"/>
                  <a:gd name="T112" fmla="*/ 118 w 140"/>
                  <a:gd name="T113" fmla="*/ 18 h 159"/>
                  <a:gd name="T114" fmla="*/ 122 w 140"/>
                  <a:gd name="T115" fmla="*/ 14 h 159"/>
                  <a:gd name="T116" fmla="*/ 122 w 140"/>
                  <a:gd name="T117" fmla="*/ 5 h 159"/>
                  <a:gd name="T118" fmla="*/ 131 w 140"/>
                  <a:gd name="T11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 h="159">
                    <a:moveTo>
                      <a:pt x="131" y="5"/>
                    </a:moveTo>
                    <a:lnTo>
                      <a:pt x="131" y="5"/>
                    </a:lnTo>
                    <a:lnTo>
                      <a:pt x="136" y="5"/>
                    </a:lnTo>
                    <a:lnTo>
                      <a:pt x="136" y="5"/>
                    </a:lnTo>
                    <a:lnTo>
                      <a:pt x="140" y="9"/>
                    </a:lnTo>
                    <a:lnTo>
                      <a:pt x="140" y="18"/>
                    </a:lnTo>
                    <a:lnTo>
                      <a:pt x="140" y="18"/>
                    </a:lnTo>
                    <a:lnTo>
                      <a:pt x="140" y="18"/>
                    </a:lnTo>
                    <a:lnTo>
                      <a:pt x="140" y="18"/>
                    </a:lnTo>
                    <a:lnTo>
                      <a:pt x="140" y="14"/>
                    </a:lnTo>
                    <a:lnTo>
                      <a:pt x="136" y="14"/>
                    </a:lnTo>
                    <a:lnTo>
                      <a:pt x="136" y="14"/>
                    </a:lnTo>
                    <a:lnTo>
                      <a:pt x="136" y="14"/>
                    </a:lnTo>
                    <a:lnTo>
                      <a:pt x="136" y="14"/>
                    </a:lnTo>
                    <a:lnTo>
                      <a:pt x="136" y="14"/>
                    </a:lnTo>
                    <a:lnTo>
                      <a:pt x="131" y="14"/>
                    </a:lnTo>
                    <a:lnTo>
                      <a:pt x="131" y="14"/>
                    </a:lnTo>
                    <a:lnTo>
                      <a:pt x="131" y="18"/>
                    </a:lnTo>
                    <a:lnTo>
                      <a:pt x="131" y="18"/>
                    </a:lnTo>
                    <a:lnTo>
                      <a:pt x="131" y="23"/>
                    </a:lnTo>
                    <a:lnTo>
                      <a:pt x="131" y="23"/>
                    </a:lnTo>
                    <a:lnTo>
                      <a:pt x="131" y="23"/>
                    </a:lnTo>
                    <a:lnTo>
                      <a:pt x="131" y="23"/>
                    </a:lnTo>
                    <a:lnTo>
                      <a:pt x="127" y="28"/>
                    </a:lnTo>
                    <a:lnTo>
                      <a:pt x="127" y="32"/>
                    </a:lnTo>
                    <a:lnTo>
                      <a:pt x="127" y="32"/>
                    </a:lnTo>
                    <a:lnTo>
                      <a:pt x="127" y="32"/>
                    </a:lnTo>
                    <a:lnTo>
                      <a:pt x="127" y="32"/>
                    </a:lnTo>
                    <a:lnTo>
                      <a:pt x="131" y="37"/>
                    </a:lnTo>
                    <a:lnTo>
                      <a:pt x="131" y="37"/>
                    </a:lnTo>
                    <a:lnTo>
                      <a:pt x="131" y="37"/>
                    </a:lnTo>
                    <a:lnTo>
                      <a:pt x="131" y="41"/>
                    </a:lnTo>
                    <a:lnTo>
                      <a:pt x="131" y="37"/>
                    </a:lnTo>
                    <a:lnTo>
                      <a:pt x="127" y="37"/>
                    </a:lnTo>
                    <a:lnTo>
                      <a:pt x="127" y="37"/>
                    </a:lnTo>
                    <a:lnTo>
                      <a:pt x="127" y="37"/>
                    </a:lnTo>
                    <a:lnTo>
                      <a:pt x="127" y="41"/>
                    </a:lnTo>
                    <a:lnTo>
                      <a:pt x="127" y="41"/>
                    </a:lnTo>
                    <a:lnTo>
                      <a:pt x="122" y="41"/>
                    </a:lnTo>
                    <a:lnTo>
                      <a:pt x="122" y="41"/>
                    </a:lnTo>
                    <a:lnTo>
                      <a:pt x="122" y="46"/>
                    </a:lnTo>
                    <a:lnTo>
                      <a:pt x="122" y="46"/>
                    </a:lnTo>
                    <a:lnTo>
                      <a:pt x="122" y="46"/>
                    </a:lnTo>
                    <a:lnTo>
                      <a:pt x="122" y="46"/>
                    </a:lnTo>
                    <a:lnTo>
                      <a:pt x="127" y="46"/>
                    </a:lnTo>
                    <a:lnTo>
                      <a:pt x="127" y="46"/>
                    </a:lnTo>
                    <a:lnTo>
                      <a:pt x="127" y="50"/>
                    </a:lnTo>
                    <a:lnTo>
                      <a:pt x="127" y="50"/>
                    </a:lnTo>
                    <a:lnTo>
                      <a:pt x="127" y="50"/>
                    </a:lnTo>
                    <a:lnTo>
                      <a:pt x="122" y="55"/>
                    </a:lnTo>
                    <a:lnTo>
                      <a:pt x="122" y="59"/>
                    </a:lnTo>
                    <a:lnTo>
                      <a:pt x="122" y="59"/>
                    </a:lnTo>
                    <a:lnTo>
                      <a:pt x="127" y="59"/>
                    </a:lnTo>
                    <a:lnTo>
                      <a:pt x="127" y="59"/>
                    </a:lnTo>
                    <a:lnTo>
                      <a:pt x="127" y="59"/>
                    </a:lnTo>
                    <a:lnTo>
                      <a:pt x="131" y="64"/>
                    </a:lnTo>
                    <a:lnTo>
                      <a:pt x="131" y="64"/>
                    </a:lnTo>
                    <a:lnTo>
                      <a:pt x="127" y="68"/>
                    </a:lnTo>
                    <a:lnTo>
                      <a:pt x="127" y="68"/>
                    </a:lnTo>
                    <a:lnTo>
                      <a:pt x="127" y="68"/>
                    </a:lnTo>
                    <a:lnTo>
                      <a:pt x="127" y="64"/>
                    </a:lnTo>
                    <a:lnTo>
                      <a:pt x="127" y="64"/>
                    </a:lnTo>
                    <a:lnTo>
                      <a:pt x="122" y="68"/>
                    </a:lnTo>
                    <a:lnTo>
                      <a:pt x="122" y="68"/>
                    </a:lnTo>
                    <a:lnTo>
                      <a:pt x="122" y="68"/>
                    </a:lnTo>
                    <a:lnTo>
                      <a:pt x="127" y="73"/>
                    </a:lnTo>
                    <a:lnTo>
                      <a:pt x="127" y="73"/>
                    </a:lnTo>
                    <a:lnTo>
                      <a:pt x="127" y="73"/>
                    </a:lnTo>
                    <a:lnTo>
                      <a:pt x="122" y="73"/>
                    </a:lnTo>
                    <a:lnTo>
                      <a:pt x="122" y="73"/>
                    </a:lnTo>
                    <a:lnTo>
                      <a:pt x="122" y="73"/>
                    </a:lnTo>
                    <a:lnTo>
                      <a:pt x="122" y="77"/>
                    </a:lnTo>
                    <a:lnTo>
                      <a:pt x="122" y="77"/>
                    </a:lnTo>
                    <a:lnTo>
                      <a:pt x="122" y="77"/>
                    </a:lnTo>
                    <a:lnTo>
                      <a:pt x="122" y="77"/>
                    </a:lnTo>
                    <a:lnTo>
                      <a:pt x="122" y="77"/>
                    </a:lnTo>
                    <a:lnTo>
                      <a:pt x="127" y="77"/>
                    </a:lnTo>
                    <a:lnTo>
                      <a:pt x="127" y="77"/>
                    </a:lnTo>
                    <a:lnTo>
                      <a:pt x="131" y="77"/>
                    </a:lnTo>
                    <a:lnTo>
                      <a:pt x="127" y="77"/>
                    </a:lnTo>
                    <a:lnTo>
                      <a:pt x="127" y="77"/>
                    </a:lnTo>
                    <a:lnTo>
                      <a:pt x="127" y="77"/>
                    </a:lnTo>
                    <a:lnTo>
                      <a:pt x="127" y="82"/>
                    </a:lnTo>
                    <a:lnTo>
                      <a:pt x="127" y="82"/>
                    </a:lnTo>
                    <a:lnTo>
                      <a:pt x="127" y="86"/>
                    </a:lnTo>
                    <a:lnTo>
                      <a:pt x="127" y="86"/>
                    </a:lnTo>
                    <a:lnTo>
                      <a:pt x="131" y="91"/>
                    </a:lnTo>
                    <a:lnTo>
                      <a:pt x="127" y="91"/>
                    </a:lnTo>
                    <a:lnTo>
                      <a:pt x="127" y="96"/>
                    </a:lnTo>
                    <a:lnTo>
                      <a:pt x="127" y="96"/>
                    </a:lnTo>
                    <a:lnTo>
                      <a:pt x="122" y="91"/>
                    </a:lnTo>
                    <a:lnTo>
                      <a:pt x="122" y="91"/>
                    </a:lnTo>
                    <a:lnTo>
                      <a:pt x="122" y="91"/>
                    </a:lnTo>
                    <a:lnTo>
                      <a:pt x="122" y="91"/>
                    </a:lnTo>
                    <a:lnTo>
                      <a:pt x="122" y="91"/>
                    </a:lnTo>
                    <a:lnTo>
                      <a:pt x="122" y="91"/>
                    </a:lnTo>
                    <a:lnTo>
                      <a:pt x="122" y="86"/>
                    </a:lnTo>
                    <a:lnTo>
                      <a:pt x="122" y="86"/>
                    </a:lnTo>
                    <a:lnTo>
                      <a:pt x="122" y="86"/>
                    </a:lnTo>
                    <a:lnTo>
                      <a:pt x="118" y="86"/>
                    </a:lnTo>
                    <a:lnTo>
                      <a:pt x="118" y="86"/>
                    </a:lnTo>
                    <a:lnTo>
                      <a:pt x="118" y="82"/>
                    </a:lnTo>
                    <a:lnTo>
                      <a:pt x="118" y="82"/>
                    </a:lnTo>
                    <a:lnTo>
                      <a:pt x="118" y="82"/>
                    </a:lnTo>
                    <a:lnTo>
                      <a:pt x="113" y="82"/>
                    </a:lnTo>
                    <a:lnTo>
                      <a:pt x="113" y="82"/>
                    </a:lnTo>
                    <a:lnTo>
                      <a:pt x="113" y="82"/>
                    </a:lnTo>
                    <a:lnTo>
                      <a:pt x="113" y="82"/>
                    </a:lnTo>
                    <a:lnTo>
                      <a:pt x="109" y="77"/>
                    </a:lnTo>
                    <a:lnTo>
                      <a:pt x="109" y="77"/>
                    </a:lnTo>
                    <a:lnTo>
                      <a:pt x="104" y="77"/>
                    </a:lnTo>
                    <a:lnTo>
                      <a:pt x="95" y="77"/>
                    </a:lnTo>
                    <a:lnTo>
                      <a:pt x="95" y="82"/>
                    </a:lnTo>
                    <a:lnTo>
                      <a:pt x="91" y="82"/>
                    </a:lnTo>
                    <a:lnTo>
                      <a:pt x="91" y="86"/>
                    </a:lnTo>
                    <a:lnTo>
                      <a:pt x="91" y="86"/>
                    </a:lnTo>
                    <a:lnTo>
                      <a:pt x="91" y="86"/>
                    </a:lnTo>
                    <a:lnTo>
                      <a:pt x="91" y="86"/>
                    </a:lnTo>
                    <a:lnTo>
                      <a:pt x="91" y="86"/>
                    </a:lnTo>
                    <a:lnTo>
                      <a:pt x="86" y="82"/>
                    </a:lnTo>
                    <a:lnTo>
                      <a:pt x="86" y="82"/>
                    </a:lnTo>
                    <a:lnTo>
                      <a:pt x="86" y="82"/>
                    </a:lnTo>
                    <a:lnTo>
                      <a:pt x="86" y="82"/>
                    </a:lnTo>
                    <a:lnTo>
                      <a:pt x="81" y="82"/>
                    </a:lnTo>
                    <a:lnTo>
                      <a:pt x="81" y="82"/>
                    </a:lnTo>
                    <a:lnTo>
                      <a:pt x="81" y="86"/>
                    </a:lnTo>
                    <a:lnTo>
                      <a:pt x="77" y="86"/>
                    </a:lnTo>
                    <a:lnTo>
                      <a:pt x="77" y="91"/>
                    </a:lnTo>
                    <a:lnTo>
                      <a:pt x="77" y="91"/>
                    </a:lnTo>
                    <a:lnTo>
                      <a:pt x="81" y="91"/>
                    </a:lnTo>
                    <a:lnTo>
                      <a:pt x="81" y="91"/>
                    </a:lnTo>
                    <a:lnTo>
                      <a:pt x="81" y="91"/>
                    </a:lnTo>
                    <a:lnTo>
                      <a:pt x="81" y="91"/>
                    </a:lnTo>
                    <a:lnTo>
                      <a:pt x="81" y="91"/>
                    </a:lnTo>
                    <a:lnTo>
                      <a:pt x="81" y="96"/>
                    </a:lnTo>
                    <a:lnTo>
                      <a:pt x="77" y="96"/>
                    </a:lnTo>
                    <a:lnTo>
                      <a:pt x="77" y="100"/>
                    </a:lnTo>
                    <a:lnTo>
                      <a:pt x="72" y="105"/>
                    </a:lnTo>
                    <a:lnTo>
                      <a:pt x="68" y="109"/>
                    </a:lnTo>
                    <a:lnTo>
                      <a:pt x="68" y="123"/>
                    </a:lnTo>
                    <a:lnTo>
                      <a:pt x="63" y="127"/>
                    </a:lnTo>
                    <a:lnTo>
                      <a:pt x="63" y="136"/>
                    </a:lnTo>
                    <a:lnTo>
                      <a:pt x="68" y="145"/>
                    </a:lnTo>
                    <a:lnTo>
                      <a:pt x="68" y="145"/>
                    </a:lnTo>
                    <a:lnTo>
                      <a:pt x="68" y="145"/>
                    </a:lnTo>
                    <a:lnTo>
                      <a:pt x="59" y="145"/>
                    </a:lnTo>
                    <a:lnTo>
                      <a:pt x="59" y="145"/>
                    </a:lnTo>
                    <a:lnTo>
                      <a:pt x="59" y="145"/>
                    </a:lnTo>
                    <a:lnTo>
                      <a:pt x="59" y="145"/>
                    </a:lnTo>
                    <a:lnTo>
                      <a:pt x="59" y="150"/>
                    </a:lnTo>
                    <a:lnTo>
                      <a:pt x="59" y="150"/>
                    </a:lnTo>
                    <a:lnTo>
                      <a:pt x="59" y="155"/>
                    </a:lnTo>
                    <a:lnTo>
                      <a:pt x="59" y="155"/>
                    </a:lnTo>
                    <a:lnTo>
                      <a:pt x="59" y="159"/>
                    </a:lnTo>
                    <a:lnTo>
                      <a:pt x="54" y="159"/>
                    </a:lnTo>
                    <a:lnTo>
                      <a:pt x="50" y="159"/>
                    </a:lnTo>
                    <a:lnTo>
                      <a:pt x="50" y="159"/>
                    </a:lnTo>
                    <a:lnTo>
                      <a:pt x="50" y="159"/>
                    </a:lnTo>
                    <a:lnTo>
                      <a:pt x="50" y="159"/>
                    </a:lnTo>
                    <a:lnTo>
                      <a:pt x="50" y="159"/>
                    </a:lnTo>
                    <a:lnTo>
                      <a:pt x="45" y="159"/>
                    </a:lnTo>
                    <a:lnTo>
                      <a:pt x="41" y="155"/>
                    </a:lnTo>
                    <a:lnTo>
                      <a:pt x="41" y="155"/>
                    </a:lnTo>
                    <a:lnTo>
                      <a:pt x="41" y="155"/>
                    </a:lnTo>
                    <a:lnTo>
                      <a:pt x="41" y="155"/>
                    </a:lnTo>
                    <a:lnTo>
                      <a:pt x="41" y="150"/>
                    </a:lnTo>
                    <a:lnTo>
                      <a:pt x="41" y="150"/>
                    </a:lnTo>
                    <a:lnTo>
                      <a:pt x="41" y="145"/>
                    </a:lnTo>
                    <a:lnTo>
                      <a:pt x="36" y="145"/>
                    </a:lnTo>
                    <a:lnTo>
                      <a:pt x="36" y="145"/>
                    </a:lnTo>
                    <a:lnTo>
                      <a:pt x="32" y="145"/>
                    </a:lnTo>
                    <a:lnTo>
                      <a:pt x="32" y="141"/>
                    </a:lnTo>
                    <a:lnTo>
                      <a:pt x="22" y="145"/>
                    </a:lnTo>
                    <a:lnTo>
                      <a:pt x="22" y="145"/>
                    </a:lnTo>
                    <a:lnTo>
                      <a:pt x="22" y="145"/>
                    </a:lnTo>
                    <a:lnTo>
                      <a:pt x="22" y="141"/>
                    </a:lnTo>
                    <a:lnTo>
                      <a:pt x="18" y="141"/>
                    </a:lnTo>
                    <a:lnTo>
                      <a:pt x="18" y="141"/>
                    </a:lnTo>
                    <a:lnTo>
                      <a:pt x="18" y="136"/>
                    </a:lnTo>
                    <a:lnTo>
                      <a:pt x="13" y="136"/>
                    </a:lnTo>
                    <a:lnTo>
                      <a:pt x="9" y="136"/>
                    </a:lnTo>
                    <a:lnTo>
                      <a:pt x="4" y="136"/>
                    </a:lnTo>
                    <a:lnTo>
                      <a:pt x="4" y="136"/>
                    </a:lnTo>
                    <a:lnTo>
                      <a:pt x="0" y="136"/>
                    </a:lnTo>
                    <a:lnTo>
                      <a:pt x="0" y="127"/>
                    </a:lnTo>
                    <a:lnTo>
                      <a:pt x="0" y="123"/>
                    </a:lnTo>
                    <a:lnTo>
                      <a:pt x="0" y="123"/>
                    </a:lnTo>
                    <a:lnTo>
                      <a:pt x="0" y="123"/>
                    </a:lnTo>
                    <a:lnTo>
                      <a:pt x="4" y="123"/>
                    </a:lnTo>
                    <a:lnTo>
                      <a:pt x="9" y="123"/>
                    </a:lnTo>
                    <a:lnTo>
                      <a:pt x="9" y="123"/>
                    </a:lnTo>
                    <a:lnTo>
                      <a:pt x="9" y="118"/>
                    </a:lnTo>
                    <a:lnTo>
                      <a:pt x="13" y="114"/>
                    </a:lnTo>
                    <a:lnTo>
                      <a:pt x="13" y="114"/>
                    </a:lnTo>
                    <a:lnTo>
                      <a:pt x="18" y="109"/>
                    </a:lnTo>
                    <a:lnTo>
                      <a:pt x="18" y="109"/>
                    </a:lnTo>
                    <a:lnTo>
                      <a:pt x="18" y="105"/>
                    </a:lnTo>
                    <a:lnTo>
                      <a:pt x="18" y="105"/>
                    </a:lnTo>
                    <a:lnTo>
                      <a:pt x="18" y="100"/>
                    </a:lnTo>
                    <a:lnTo>
                      <a:pt x="18" y="96"/>
                    </a:lnTo>
                    <a:lnTo>
                      <a:pt x="18" y="96"/>
                    </a:lnTo>
                    <a:lnTo>
                      <a:pt x="18" y="91"/>
                    </a:lnTo>
                    <a:lnTo>
                      <a:pt x="22" y="91"/>
                    </a:lnTo>
                    <a:lnTo>
                      <a:pt x="22" y="86"/>
                    </a:lnTo>
                    <a:lnTo>
                      <a:pt x="22" y="86"/>
                    </a:lnTo>
                    <a:lnTo>
                      <a:pt x="27" y="82"/>
                    </a:lnTo>
                    <a:lnTo>
                      <a:pt x="27" y="82"/>
                    </a:lnTo>
                    <a:lnTo>
                      <a:pt x="27" y="82"/>
                    </a:lnTo>
                    <a:lnTo>
                      <a:pt x="27" y="77"/>
                    </a:lnTo>
                    <a:lnTo>
                      <a:pt x="32" y="73"/>
                    </a:lnTo>
                    <a:lnTo>
                      <a:pt x="32" y="73"/>
                    </a:lnTo>
                    <a:lnTo>
                      <a:pt x="32" y="68"/>
                    </a:lnTo>
                    <a:lnTo>
                      <a:pt x="27" y="68"/>
                    </a:lnTo>
                    <a:lnTo>
                      <a:pt x="27" y="68"/>
                    </a:lnTo>
                    <a:lnTo>
                      <a:pt x="27" y="64"/>
                    </a:lnTo>
                    <a:lnTo>
                      <a:pt x="27" y="64"/>
                    </a:lnTo>
                    <a:lnTo>
                      <a:pt x="27" y="59"/>
                    </a:lnTo>
                    <a:lnTo>
                      <a:pt x="27" y="55"/>
                    </a:lnTo>
                    <a:lnTo>
                      <a:pt x="27" y="50"/>
                    </a:lnTo>
                    <a:lnTo>
                      <a:pt x="27" y="50"/>
                    </a:lnTo>
                    <a:lnTo>
                      <a:pt x="27" y="50"/>
                    </a:lnTo>
                    <a:lnTo>
                      <a:pt x="27" y="46"/>
                    </a:lnTo>
                    <a:lnTo>
                      <a:pt x="27" y="46"/>
                    </a:lnTo>
                    <a:lnTo>
                      <a:pt x="27" y="50"/>
                    </a:lnTo>
                    <a:lnTo>
                      <a:pt x="32" y="46"/>
                    </a:lnTo>
                    <a:lnTo>
                      <a:pt x="32" y="46"/>
                    </a:lnTo>
                    <a:lnTo>
                      <a:pt x="32" y="46"/>
                    </a:lnTo>
                    <a:lnTo>
                      <a:pt x="32" y="46"/>
                    </a:lnTo>
                    <a:lnTo>
                      <a:pt x="32" y="41"/>
                    </a:lnTo>
                    <a:lnTo>
                      <a:pt x="32" y="41"/>
                    </a:lnTo>
                    <a:lnTo>
                      <a:pt x="32" y="37"/>
                    </a:lnTo>
                    <a:lnTo>
                      <a:pt x="32" y="37"/>
                    </a:lnTo>
                    <a:lnTo>
                      <a:pt x="32" y="32"/>
                    </a:lnTo>
                    <a:lnTo>
                      <a:pt x="32" y="32"/>
                    </a:lnTo>
                    <a:lnTo>
                      <a:pt x="32" y="32"/>
                    </a:lnTo>
                    <a:lnTo>
                      <a:pt x="32" y="28"/>
                    </a:lnTo>
                    <a:lnTo>
                      <a:pt x="27" y="23"/>
                    </a:lnTo>
                    <a:lnTo>
                      <a:pt x="27" y="18"/>
                    </a:lnTo>
                    <a:lnTo>
                      <a:pt x="22" y="18"/>
                    </a:lnTo>
                    <a:lnTo>
                      <a:pt x="27" y="18"/>
                    </a:lnTo>
                    <a:lnTo>
                      <a:pt x="27" y="18"/>
                    </a:lnTo>
                    <a:lnTo>
                      <a:pt x="27" y="18"/>
                    </a:lnTo>
                    <a:lnTo>
                      <a:pt x="36" y="14"/>
                    </a:lnTo>
                    <a:lnTo>
                      <a:pt x="41" y="14"/>
                    </a:lnTo>
                    <a:lnTo>
                      <a:pt x="41" y="9"/>
                    </a:lnTo>
                    <a:lnTo>
                      <a:pt x="45" y="9"/>
                    </a:lnTo>
                    <a:lnTo>
                      <a:pt x="45" y="9"/>
                    </a:lnTo>
                    <a:lnTo>
                      <a:pt x="50" y="9"/>
                    </a:lnTo>
                    <a:lnTo>
                      <a:pt x="54" y="9"/>
                    </a:lnTo>
                    <a:lnTo>
                      <a:pt x="63" y="14"/>
                    </a:lnTo>
                    <a:lnTo>
                      <a:pt x="68" y="18"/>
                    </a:lnTo>
                    <a:lnTo>
                      <a:pt x="72" y="18"/>
                    </a:lnTo>
                    <a:lnTo>
                      <a:pt x="72" y="18"/>
                    </a:lnTo>
                    <a:lnTo>
                      <a:pt x="81" y="18"/>
                    </a:lnTo>
                    <a:lnTo>
                      <a:pt x="86" y="18"/>
                    </a:lnTo>
                    <a:lnTo>
                      <a:pt x="86" y="18"/>
                    </a:lnTo>
                    <a:lnTo>
                      <a:pt x="86" y="18"/>
                    </a:lnTo>
                    <a:lnTo>
                      <a:pt x="86" y="18"/>
                    </a:lnTo>
                    <a:lnTo>
                      <a:pt x="86" y="18"/>
                    </a:lnTo>
                    <a:lnTo>
                      <a:pt x="86" y="23"/>
                    </a:lnTo>
                    <a:lnTo>
                      <a:pt x="86" y="23"/>
                    </a:lnTo>
                    <a:lnTo>
                      <a:pt x="86" y="23"/>
                    </a:lnTo>
                    <a:lnTo>
                      <a:pt x="86" y="28"/>
                    </a:lnTo>
                    <a:lnTo>
                      <a:pt x="86" y="28"/>
                    </a:lnTo>
                    <a:lnTo>
                      <a:pt x="91" y="32"/>
                    </a:lnTo>
                    <a:lnTo>
                      <a:pt x="95" y="32"/>
                    </a:lnTo>
                    <a:lnTo>
                      <a:pt x="95" y="32"/>
                    </a:lnTo>
                    <a:lnTo>
                      <a:pt x="95" y="32"/>
                    </a:lnTo>
                    <a:lnTo>
                      <a:pt x="100" y="32"/>
                    </a:lnTo>
                    <a:lnTo>
                      <a:pt x="100" y="28"/>
                    </a:lnTo>
                    <a:lnTo>
                      <a:pt x="104" y="28"/>
                    </a:lnTo>
                    <a:lnTo>
                      <a:pt x="104" y="28"/>
                    </a:lnTo>
                    <a:lnTo>
                      <a:pt x="104" y="28"/>
                    </a:lnTo>
                    <a:lnTo>
                      <a:pt x="104" y="28"/>
                    </a:lnTo>
                    <a:lnTo>
                      <a:pt x="104" y="23"/>
                    </a:lnTo>
                    <a:lnTo>
                      <a:pt x="109" y="28"/>
                    </a:lnTo>
                    <a:lnTo>
                      <a:pt x="109" y="28"/>
                    </a:lnTo>
                    <a:lnTo>
                      <a:pt x="113" y="28"/>
                    </a:lnTo>
                    <a:lnTo>
                      <a:pt x="113" y="28"/>
                    </a:lnTo>
                    <a:lnTo>
                      <a:pt x="118" y="23"/>
                    </a:lnTo>
                    <a:lnTo>
                      <a:pt x="118" y="23"/>
                    </a:lnTo>
                    <a:lnTo>
                      <a:pt x="118" y="23"/>
                    </a:lnTo>
                    <a:lnTo>
                      <a:pt x="118" y="23"/>
                    </a:lnTo>
                    <a:lnTo>
                      <a:pt x="118" y="18"/>
                    </a:lnTo>
                    <a:lnTo>
                      <a:pt x="118" y="18"/>
                    </a:lnTo>
                    <a:lnTo>
                      <a:pt x="118" y="18"/>
                    </a:lnTo>
                    <a:lnTo>
                      <a:pt x="118" y="14"/>
                    </a:lnTo>
                    <a:lnTo>
                      <a:pt x="118" y="14"/>
                    </a:lnTo>
                    <a:lnTo>
                      <a:pt x="122" y="14"/>
                    </a:lnTo>
                    <a:lnTo>
                      <a:pt x="122" y="14"/>
                    </a:lnTo>
                    <a:lnTo>
                      <a:pt x="122" y="14"/>
                    </a:lnTo>
                    <a:lnTo>
                      <a:pt x="122" y="9"/>
                    </a:lnTo>
                    <a:lnTo>
                      <a:pt x="122" y="9"/>
                    </a:lnTo>
                    <a:lnTo>
                      <a:pt x="122" y="9"/>
                    </a:lnTo>
                    <a:lnTo>
                      <a:pt x="122" y="5"/>
                    </a:lnTo>
                    <a:lnTo>
                      <a:pt x="122" y="5"/>
                    </a:lnTo>
                    <a:lnTo>
                      <a:pt x="122" y="0"/>
                    </a:lnTo>
                    <a:lnTo>
                      <a:pt x="127" y="0"/>
                    </a:lnTo>
                    <a:lnTo>
                      <a:pt x="127" y="0"/>
                    </a:lnTo>
                    <a:lnTo>
                      <a:pt x="131" y="0"/>
                    </a:lnTo>
                    <a:lnTo>
                      <a:pt x="131" y="5"/>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5" name="Freeform 53"/>
              <p:cNvSpPr>
                <a:spLocks noEditPoints="1"/>
              </p:cNvSpPr>
              <p:nvPr/>
            </p:nvSpPr>
            <p:spPr bwMode="auto">
              <a:xfrm>
                <a:off x="2989263" y="2081213"/>
                <a:ext cx="373063" cy="368300"/>
              </a:xfrm>
              <a:custGeom>
                <a:avLst/>
                <a:gdLst>
                  <a:gd name="T0" fmla="*/ 9 w 235"/>
                  <a:gd name="T1" fmla="*/ 209 h 232"/>
                  <a:gd name="T2" fmla="*/ 22 w 235"/>
                  <a:gd name="T3" fmla="*/ 218 h 232"/>
                  <a:gd name="T4" fmla="*/ 27 w 235"/>
                  <a:gd name="T5" fmla="*/ 209 h 232"/>
                  <a:gd name="T6" fmla="*/ 31 w 235"/>
                  <a:gd name="T7" fmla="*/ 209 h 232"/>
                  <a:gd name="T8" fmla="*/ 36 w 235"/>
                  <a:gd name="T9" fmla="*/ 209 h 232"/>
                  <a:gd name="T10" fmla="*/ 40 w 235"/>
                  <a:gd name="T11" fmla="*/ 213 h 232"/>
                  <a:gd name="T12" fmla="*/ 45 w 235"/>
                  <a:gd name="T13" fmla="*/ 223 h 232"/>
                  <a:gd name="T14" fmla="*/ 59 w 235"/>
                  <a:gd name="T15" fmla="*/ 218 h 232"/>
                  <a:gd name="T16" fmla="*/ 63 w 235"/>
                  <a:gd name="T17" fmla="*/ 218 h 232"/>
                  <a:gd name="T18" fmla="*/ 72 w 235"/>
                  <a:gd name="T19" fmla="*/ 213 h 232"/>
                  <a:gd name="T20" fmla="*/ 81 w 235"/>
                  <a:gd name="T21" fmla="*/ 200 h 232"/>
                  <a:gd name="T22" fmla="*/ 95 w 235"/>
                  <a:gd name="T23" fmla="*/ 195 h 232"/>
                  <a:gd name="T24" fmla="*/ 99 w 235"/>
                  <a:gd name="T25" fmla="*/ 209 h 232"/>
                  <a:gd name="T26" fmla="*/ 113 w 235"/>
                  <a:gd name="T27" fmla="*/ 218 h 232"/>
                  <a:gd name="T28" fmla="*/ 118 w 235"/>
                  <a:gd name="T29" fmla="*/ 232 h 232"/>
                  <a:gd name="T30" fmla="*/ 127 w 235"/>
                  <a:gd name="T31" fmla="*/ 223 h 232"/>
                  <a:gd name="T32" fmla="*/ 136 w 235"/>
                  <a:gd name="T33" fmla="*/ 218 h 232"/>
                  <a:gd name="T34" fmla="*/ 140 w 235"/>
                  <a:gd name="T35" fmla="*/ 209 h 232"/>
                  <a:gd name="T36" fmla="*/ 149 w 235"/>
                  <a:gd name="T37" fmla="*/ 200 h 232"/>
                  <a:gd name="T38" fmla="*/ 154 w 235"/>
                  <a:gd name="T39" fmla="*/ 195 h 232"/>
                  <a:gd name="T40" fmla="*/ 158 w 235"/>
                  <a:gd name="T41" fmla="*/ 200 h 232"/>
                  <a:gd name="T42" fmla="*/ 163 w 235"/>
                  <a:gd name="T43" fmla="*/ 200 h 232"/>
                  <a:gd name="T44" fmla="*/ 167 w 235"/>
                  <a:gd name="T45" fmla="*/ 204 h 232"/>
                  <a:gd name="T46" fmla="*/ 172 w 235"/>
                  <a:gd name="T47" fmla="*/ 195 h 232"/>
                  <a:gd name="T48" fmla="*/ 172 w 235"/>
                  <a:gd name="T49" fmla="*/ 182 h 232"/>
                  <a:gd name="T50" fmla="*/ 163 w 235"/>
                  <a:gd name="T51" fmla="*/ 177 h 232"/>
                  <a:gd name="T52" fmla="*/ 167 w 235"/>
                  <a:gd name="T53" fmla="*/ 164 h 232"/>
                  <a:gd name="T54" fmla="*/ 167 w 235"/>
                  <a:gd name="T55" fmla="*/ 150 h 232"/>
                  <a:gd name="T56" fmla="*/ 167 w 235"/>
                  <a:gd name="T57" fmla="*/ 141 h 232"/>
                  <a:gd name="T58" fmla="*/ 186 w 235"/>
                  <a:gd name="T59" fmla="*/ 141 h 232"/>
                  <a:gd name="T60" fmla="*/ 195 w 235"/>
                  <a:gd name="T61" fmla="*/ 136 h 232"/>
                  <a:gd name="T62" fmla="*/ 204 w 235"/>
                  <a:gd name="T63" fmla="*/ 136 h 232"/>
                  <a:gd name="T64" fmla="*/ 204 w 235"/>
                  <a:gd name="T65" fmla="*/ 123 h 232"/>
                  <a:gd name="T66" fmla="*/ 208 w 235"/>
                  <a:gd name="T67" fmla="*/ 114 h 232"/>
                  <a:gd name="T68" fmla="*/ 217 w 235"/>
                  <a:gd name="T69" fmla="*/ 91 h 232"/>
                  <a:gd name="T70" fmla="*/ 213 w 235"/>
                  <a:gd name="T71" fmla="*/ 77 h 232"/>
                  <a:gd name="T72" fmla="*/ 213 w 235"/>
                  <a:gd name="T73" fmla="*/ 68 h 232"/>
                  <a:gd name="T74" fmla="*/ 222 w 235"/>
                  <a:gd name="T75" fmla="*/ 46 h 232"/>
                  <a:gd name="T76" fmla="*/ 231 w 235"/>
                  <a:gd name="T77" fmla="*/ 46 h 232"/>
                  <a:gd name="T78" fmla="*/ 235 w 235"/>
                  <a:gd name="T79" fmla="*/ 32 h 232"/>
                  <a:gd name="T80" fmla="*/ 231 w 235"/>
                  <a:gd name="T81" fmla="*/ 27 h 232"/>
                  <a:gd name="T82" fmla="*/ 222 w 235"/>
                  <a:gd name="T83" fmla="*/ 23 h 232"/>
                  <a:gd name="T84" fmla="*/ 222 w 235"/>
                  <a:gd name="T85" fmla="*/ 9 h 232"/>
                  <a:gd name="T86" fmla="*/ 217 w 235"/>
                  <a:gd name="T87" fmla="*/ 5 h 232"/>
                  <a:gd name="T88" fmla="*/ 195 w 235"/>
                  <a:gd name="T89" fmla="*/ 18 h 232"/>
                  <a:gd name="T90" fmla="*/ 181 w 235"/>
                  <a:gd name="T91" fmla="*/ 64 h 232"/>
                  <a:gd name="T92" fmla="*/ 122 w 235"/>
                  <a:gd name="T93" fmla="*/ 118 h 232"/>
                  <a:gd name="T94" fmla="*/ 104 w 235"/>
                  <a:gd name="T95" fmla="*/ 141 h 232"/>
                  <a:gd name="T96" fmla="*/ 68 w 235"/>
                  <a:gd name="T97" fmla="*/ 173 h 232"/>
                  <a:gd name="T98" fmla="*/ 45 w 235"/>
                  <a:gd name="T99" fmla="*/ 182 h 232"/>
                  <a:gd name="T100" fmla="*/ 0 w 235"/>
                  <a:gd name="T101" fmla="*/ 200 h 232"/>
                  <a:gd name="T102" fmla="*/ 68 w 235"/>
                  <a:gd name="T103" fmla="*/ 91 h 232"/>
                  <a:gd name="T104" fmla="*/ 72 w 235"/>
                  <a:gd name="T105" fmla="*/ 86 h 232"/>
                  <a:gd name="T106" fmla="*/ 77 w 235"/>
                  <a:gd name="T107" fmla="*/ 68 h 232"/>
                  <a:gd name="T108" fmla="*/ 68 w 235"/>
                  <a:gd name="T109" fmla="*/ 59 h 232"/>
                  <a:gd name="T110" fmla="*/ 81 w 235"/>
                  <a:gd name="T111" fmla="*/ 46 h 232"/>
                  <a:gd name="T112" fmla="*/ 95 w 235"/>
                  <a:gd name="T113" fmla="*/ 27 h 232"/>
                  <a:gd name="T114" fmla="*/ 95 w 235"/>
                  <a:gd name="T115" fmla="*/ 41 h 232"/>
                  <a:gd name="T116" fmla="*/ 90 w 235"/>
                  <a:gd name="T117" fmla="*/ 64 h 232"/>
                  <a:gd name="T118" fmla="*/ 104 w 235"/>
                  <a:gd name="T119" fmla="*/ 59 h 232"/>
                  <a:gd name="T120" fmla="*/ 95 w 235"/>
                  <a:gd name="T121" fmla="*/ 82 h 232"/>
                  <a:gd name="T122" fmla="*/ 68 w 235"/>
                  <a:gd name="T123" fmla="*/ 9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232">
                    <a:moveTo>
                      <a:pt x="4" y="204"/>
                    </a:moveTo>
                    <a:lnTo>
                      <a:pt x="4" y="204"/>
                    </a:lnTo>
                    <a:lnTo>
                      <a:pt x="9" y="204"/>
                    </a:lnTo>
                    <a:lnTo>
                      <a:pt x="9" y="204"/>
                    </a:lnTo>
                    <a:lnTo>
                      <a:pt x="9" y="209"/>
                    </a:lnTo>
                    <a:lnTo>
                      <a:pt x="13" y="227"/>
                    </a:lnTo>
                    <a:lnTo>
                      <a:pt x="18" y="223"/>
                    </a:lnTo>
                    <a:lnTo>
                      <a:pt x="18" y="223"/>
                    </a:lnTo>
                    <a:lnTo>
                      <a:pt x="18" y="223"/>
                    </a:lnTo>
                    <a:lnTo>
                      <a:pt x="22" y="218"/>
                    </a:lnTo>
                    <a:lnTo>
                      <a:pt x="22" y="213"/>
                    </a:lnTo>
                    <a:lnTo>
                      <a:pt x="27" y="213"/>
                    </a:lnTo>
                    <a:lnTo>
                      <a:pt x="27" y="209"/>
                    </a:lnTo>
                    <a:lnTo>
                      <a:pt x="27" y="209"/>
                    </a:lnTo>
                    <a:lnTo>
                      <a:pt x="27" y="209"/>
                    </a:lnTo>
                    <a:lnTo>
                      <a:pt x="27" y="209"/>
                    </a:lnTo>
                    <a:lnTo>
                      <a:pt x="27" y="209"/>
                    </a:lnTo>
                    <a:lnTo>
                      <a:pt x="27" y="209"/>
                    </a:lnTo>
                    <a:lnTo>
                      <a:pt x="27" y="209"/>
                    </a:lnTo>
                    <a:lnTo>
                      <a:pt x="31" y="209"/>
                    </a:lnTo>
                    <a:lnTo>
                      <a:pt x="31" y="209"/>
                    </a:lnTo>
                    <a:lnTo>
                      <a:pt x="31" y="209"/>
                    </a:lnTo>
                    <a:lnTo>
                      <a:pt x="36" y="209"/>
                    </a:lnTo>
                    <a:lnTo>
                      <a:pt x="36" y="209"/>
                    </a:lnTo>
                    <a:lnTo>
                      <a:pt x="36" y="209"/>
                    </a:lnTo>
                    <a:lnTo>
                      <a:pt x="40" y="209"/>
                    </a:lnTo>
                    <a:lnTo>
                      <a:pt x="40" y="213"/>
                    </a:lnTo>
                    <a:lnTo>
                      <a:pt x="40" y="213"/>
                    </a:lnTo>
                    <a:lnTo>
                      <a:pt x="40" y="213"/>
                    </a:lnTo>
                    <a:lnTo>
                      <a:pt x="40" y="213"/>
                    </a:lnTo>
                    <a:lnTo>
                      <a:pt x="40" y="218"/>
                    </a:lnTo>
                    <a:lnTo>
                      <a:pt x="40" y="218"/>
                    </a:lnTo>
                    <a:lnTo>
                      <a:pt x="40" y="218"/>
                    </a:lnTo>
                    <a:lnTo>
                      <a:pt x="45" y="223"/>
                    </a:lnTo>
                    <a:lnTo>
                      <a:pt x="45" y="223"/>
                    </a:lnTo>
                    <a:lnTo>
                      <a:pt x="49" y="218"/>
                    </a:lnTo>
                    <a:lnTo>
                      <a:pt x="49" y="218"/>
                    </a:lnTo>
                    <a:lnTo>
                      <a:pt x="49" y="218"/>
                    </a:lnTo>
                    <a:lnTo>
                      <a:pt x="54" y="218"/>
                    </a:lnTo>
                    <a:lnTo>
                      <a:pt x="59" y="218"/>
                    </a:lnTo>
                    <a:lnTo>
                      <a:pt x="59" y="218"/>
                    </a:lnTo>
                    <a:lnTo>
                      <a:pt x="63" y="218"/>
                    </a:lnTo>
                    <a:lnTo>
                      <a:pt x="63" y="218"/>
                    </a:lnTo>
                    <a:lnTo>
                      <a:pt x="63" y="218"/>
                    </a:lnTo>
                    <a:lnTo>
                      <a:pt x="63" y="218"/>
                    </a:lnTo>
                    <a:lnTo>
                      <a:pt x="68" y="218"/>
                    </a:lnTo>
                    <a:lnTo>
                      <a:pt x="68" y="218"/>
                    </a:lnTo>
                    <a:lnTo>
                      <a:pt x="68" y="218"/>
                    </a:lnTo>
                    <a:lnTo>
                      <a:pt x="68" y="213"/>
                    </a:lnTo>
                    <a:lnTo>
                      <a:pt x="72" y="213"/>
                    </a:lnTo>
                    <a:lnTo>
                      <a:pt x="72" y="209"/>
                    </a:lnTo>
                    <a:lnTo>
                      <a:pt x="72" y="209"/>
                    </a:lnTo>
                    <a:lnTo>
                      <a:pt x="77" y="209"/>
                    </a:lnTo>
                    <a:lnTo>
                      <a:pt x="77" y="204"/>
                    </a:lnTo>
                    <a:lnTo>
                      <a:pt x="81" y="200"/>
                    </a:lnTo>
                    <a:lnTo>
                      <a:pt x="81" y="200"/>
                    </a:lnTo>
                    <a:lnTo>
                      <a:pt x="86" y="200"/>
                    </a:lnTo>
                    <a:lnTo>
                      <a:pt x="90" y="195"/>
                    </a:lnTo>
                    <a:lnTo>
                      <a:pt x="95" y="195"/>
                    </a:lnTo>
                    <a:lnTo>
                      <a:pt x="95" y="195"/>
                    </a:lnTo>
                    <a:lnTo>
                      <a:pt x="99" y="195"/>
                    </a:lnTo>
                    <a:lnTo>
                      <a:pt x="99" y="200"/>
                    </a:lnTo>
                    <a:lnTo>
                      <a:pt x="99" y="200"/>
                    </a:lnTo>
                    <a:lnTo>
                      <a:pt x="99" y="200"/>
                    </a:lnTo>
                    <a:lnTo>
                      <a:pt x="99" y="209"/>
                    </a:lnTo>
                    <a:lnTo>
                      <a:pt x="104" y="209"/>
                    </a:lnTo>
                    <a:lnTo>
                      <a:pt x="104" y="213"/>
                    </a:lnTo>
                    <a:lnTo>
                      <a:pt x="108" y="218"/>
                    </a:lnTo>
                    <a:lnTo>
                      <a:pt x="108" y="218"/>
                    </a:lnTo>
                    <a:lnTo>
                      <a:pt x="113" y="218"/>
                    </a:lnTo>
                    <a:lnTo>
                      <a:pt x="113" y="223"/>
                    </a:lnTo>
                    <a:lnTo>
                      <a:pt x="108" y="227"/>
                    </a:lnTo>
                    <a:lnTo>
                      <a:pt x="113" y="232"/>
                    </a:lnTo>
                    <a:lnTo>
                      <a:pt x="118" y="232"/>
                    </a:lnTo>
                    <a:lnTo>
                      <a:pt x="118" y="232"/>
                    </a:lnTo>
                    <a:lnTo>
                      <a:pt x="122" y="232"/>
                    </a:lnTo>
                    <a:lnTo>
                      <a:pt x="122" y="232"/>
                    </a:lnTo>
                    <a:lnTo>
                      <a:pt x="127" y="227"/>
                    </a:lnTo>
                    <a:lnTo>
                      <a:pt x="127" y="227"/>
                    </a:lnTo>
                    <a:lnTo>
                      <a:pt x="127" y="223"/>
                    </a:lnTo>
                    <a:lnTo>
                      <a:pt x="127" y="223"/>
                    </a:lnTo>
                    <a:lnTo>
                      <a:pt x="136" y="223"/>
                    </a:lnTo>
                    <a:lnTo>
                      <a:pt x="136" y="218"/>
                    </a:lnTo>
                    <a:lnTo>
                      <a:pt x="136" y="218"/>
                    </a:lnTo>
                    <a:lnTo>
                      <a:pt x="136" y="218"/>
                    </a:lnTo>
                    <a:lnTo>
                      <a:pt x="136" y="213"/>
                    </a:lnTo>
                    <a:lnTo>
                      <a:pt x="140" y="213"/>
                    </a:lnTo>
                    <a:lnTo>
                      <a:pt x="140" y="213"/>
                    </a:lnTo>
                    <a:lnTo>
                      <a:pt x="140" y="213"/>
                    </a:lnTo>
                    <a:lnTo>
                      <a:pt x="140" y="209"/>
                    </a:lnTo>
                    <a:lnTo>
                      <a:pt x="140" y="209"/>
                    </a:lnTo>
                    <a:lnTo>
                      <a:pt x="140" y="204"/>
                    </a:lnTo>
                    <a:lnTo>
                      <a:pt x="140" y="204"/>
                    </a:lnTo>
                    <a:lnTo>
                      <a:pt x="145" y="204"/>
                    </a:lnTo>
                    <a:lnTo>
                      <a:pt x="149" y="200"/>
                    </a:lnTo>
                    <a:lnTo>
                      <a:pt x="154" y="200"/>
                    </a:lnTo>
                    <a:lnTo>
                      <a:pt x="154" y="200"/>
                    </a:lnTo>
                    <a:lnTo>
                      <a:pt x="154" y="200"/>
                    </a:lnTo>
                    <a:lnTo>
                      <a:pt x="154" y="195"/>
                    </a:lnTo>
                    <a:lnTo>
                      <a:pt x="154" y="195"/>
                    </a:lnTo>
                    <a:lnTo>
                      <a:pt x="154" y="195"/>
                    </a:lnTo>
                    <a:lnTo>
                      <a:pt x="158" y="195"/>
                    </a:lnTo>
                    <a:lnTo>
                      <a:pt x="158" y="195"/>
                    </a:lnTo>
                    <a:lnTo>
                      <a:pt x="158" y="195"/>
                    </a:lnTo>
                    <a:lnTo>
                      <a:pt x="158" y="200"/>
                    </a:lnTo>
                    <a:lnTo>
                      <a:pt x="158" y="200"/>
                    </a:lnTo>
                    <a:lnTo>
                      <a:pt x="158" y="200"/>
                    </a:lnTo>
                    <a:lnTo>
                      <a:pt x="163" y="200"/>
                    </a:lnTo>
                    <a:lnTo>
                      <a:pt x="163" y="200"/>
                    </a:lnTo>
                    <a:lnTo>
                      <a:pt x="163" y="200"/>
                    </a:lnTo>
                    <a:lnTo>
                      <a:pt x="163" y="200"/>
                    </a:lnTo>
                    <a:lnTo>
                      <a:pt x="163" y="204"/>
                    </a:lnTo>
                    <a:lnTo>
                      <a:pt x="163" y="204"/>
                    </a:lnTo>
                    <a:lnTo>
                      <a:pt x="167" y="204"/>
                    </a:lnTo>
                    <a:lnTo>
                      <a:pt x="167" y="204"/>
                    </a:lnTo>
                    <a:lnTo>
                      <a:pt x="167" y="204"/>
                    </a:lnTo>
                    <a:lnTo>
                      <a:pt x="172" y="204"/>
                    </a:lnTo>
                    <a:lnTo>
                      <a:pt x="172" y="200"/>
                    </a:lnTo>
                    <a:lnTo>
                      <a:pt x="172" y="195"/>
                    </a:lnTo>
                    <a:lnTo>
                      <a:pt x="172" y="195"/>
                    </a:lnTo>
                    <a:lnTo>
                      <a:pt x="172" y="186"/>
                    </a:lnTo>
                    <a:lnTo>
                      <a:pt x="172" y="186"/>
                    </a:lnTo>
                    <a:lnTo>
                      <a:pt x="172" y="182"/>
                    </a:lnTo>
                    <a:lnTo>
                      <a:pt x="172" y="182"/>
                    </a:lnTo>
                    <a:lnTo>
                      <a:pt x="172" y="182"/>
                    </a:lnTo>
                    <a:lnTo>
                      <a:pt x="167" y="177"/>
                    </a:lnTo>
                    <a:lnTo>
                      <a:pt x="167" y="177"/>
                    </a:lnTo>
                    <a:lnTo>
                      <a:pt x="167" y="177"/>
                    </a:lnTo>
                    <a:lnTo>
                      <a:pt x="167" y="177"/>
                    </a:lnTo>
                    <a:lnTo>
                      <a:pt x="163" y="177"/>
                    </a:lnTo>
                    <a:lnTo>
                      <a:pt x="163" y="173"/>
                    </a:lnTo>
                    <a:lnTo>
                      <a:pt x="163" y="173"/>
                    </a:lnTo>
                    <a:lnTo>
                      <a:pt x="163" y="173"/>
                    </a:lnTo>
                    <a:lnTo>
                      <a:pt x="163" y="168"/>
                    </a:lnTo>
                    <a:lnTo>
                      <a:pt x="167" y="164"/>
                    </a:lnTo>
                    <a:lnTo>
                      <a:pt x="167" y="164"/>
                    </a:lnTo>
                    <a:lnTo>
                      <a:pt x="167" y="154"/>
                    </a:lnTo>
                    <a:lnTo>
                      <a:pt x="167" y="154"/>
                    </a:lnTo>
                    <a:lnTo>
                      <a:pt x="167" y="150"/>
                    </a:lnTo>
                    <a:lnTo>
                      <a:pt x="167" y="150"/>
                    </a:lnTo>
                    <a:lnTo>
                      <a:pt x="167" y="150"/>
                    </a:lnTo>
                    <a:lnTo>
                      <a:pt x="167" y="145"/>
                    </a:lnTo>
                    <a:lnTo>
                      <a:pt x="167" y="145"/>
                    </a:lnTo>
                    <a:lnTo>
                      <a:pt x="167" y="145"/>
                    </a:lnTo>
                    <a:lnTo>
                      <a:pt x="167" y="141"/>
                    </a:lnTo>
                    <a:lnTo>
                      <a:pt x="172" y="141"/>
                    </a:lnTo>
                    <a:lnTo>
                      <a:pt x="172" y="141"/>
                    </a:lnTo>
                    <a:lnTo>
                      <a:pt x="181" y="141"/>
                    </a:lnTo>
                    <a:lnTo>
                      <a:pt x="181" y="141"/>
                    </a:lnTo>
                    <a:lnTo>
                      <a:pt x="186" y="141"/>
                    </a:lnTo>
                    <a:lnTo>
                      <a:pt x="186" y="141"/>
                    </a:lnTo>
                    <a:lnTo>
                      <a:pt x="190" y="136"/>
                    </a:lnTo>
                    <a:lnTo>
                      <a:pt x="190" y="136"/>
                    </a:lnTo>
                    <a:lnTo>
                      <a:pt x="190" y="136"/>
                    </a:lnTo>
                    <a:lnTo>
                      <a:pt x="195" y="136"/>
                    </a:lnTo>
                    <a:lnTo>
                      <a:pt x="195" y="136"/>
                    </a:lnTo>
                    <a:lnTo>
                      <a:pt x="199" y="136"/>
                    </a:lnTo>
                    <a:lnTo>
                      <a:pt x="199" y="136"/>
                    </a:lnTo>
                    <a:lnTo>
                      <a:pt x="204" y="136"/>
                    </a:lnTo>
                    <a:lnTo>
                      <a:pt x="204" y="136"/>
                    </a:lnTo>
                    <a:lnTo>
                      <a:pt x="204" y="132"/>
                    </a:lnTo>
                    <a:lnTo>
                      <a:pt x="204" y="127"/>
                    </a:lnTo>
                    <a:lnTo>
                      <a:pt x="204" y="127"/>
                    </a:lnTo>
                    <a:lnTo>
                      <a:pt x="204" y="123"/>
                    </a:lnTo>
                    <a:lnTo>
                      <a:pt x="204" y="123"/>
                    </a:lnTo>
                    <a:lnTo>
                      <a:pt x="204" y="123"/>
                    </a:lnTo>
                    <a:lnTo>
                      <a:pt x="204" y="123"/>
                    </a:lnTo>
                    <a:lnTo>
                      <a:pt x="204" y="118"/>
                    </a:lnTo>
                    <a:lnTo>
                      <a:pt x="204" y="118"/>
                    </a:lnTo>
                    <a:lnTo>
                      <a:pt x="208" y="114"/>
                    </a:lnTo>
                    <a:lnTo>
                      <a:pt x="217" y="100"/>
                    </a:lnTo>
                    <a:lnTo>
                      <a:pt x="217" y="100"/>
                    </a:lnTo>
                    <a:lnTo>
                      <a:pt x="222" y="96"/>
                    </a:lnTo>
                    <a:lnTo>
                      <a:pt x="217" y="91"/>
                    </a:lnTo>
                    <a:lnTo>
                      <a:pt x="217" y="91"/>
                    </a:lnTo>
                    <a:lnTo>
                      <a:pt x="213" y="86"/>
                    </a:lnTo>
                    <a:lnTo>
                      <a:pt x="213" y="86"/>
                    </a:lnTo>
                    <a:lnTo>
                      <a:pt x="213" y="82"/>
                    </a:lnTo>
                    <a:lnTo>
                      <a:pt x="213" y="82"/>
                    </a:lnTo>
                    <a:lnTo>
                      <a:pt x="213" y="77"/>
                    </a:lnTo>
                    <a:lnTo>
                      <a:pt x="213" y="77"/>
                    </a:lnTo>
                    <a:lnTo>
                      <a:pt x="213" y="73"/>
                    </a:lnTo>
                    <a:lnTo>
                      <a:pt x="213" y="73"/>
                    </a:lnTo>
                    <a:lnTo>
                      <a:pt x="213" y="73"/>
                    </a:lnTo>
                    <a:lnTo>
                      <a:pt x="213" y="68"/>
                    </a:lnTo>
                    <a:lnTo>
                      <a:pt x="213" y="68"/>
                    </a:lnTo>
                    <a:lnTo>
                      <a:pt x="217" y="64"/>
                    </a:lnTo>
                    <a:lnTo>
                      <a:pt x="217" y="46"/>
                    </a:lnTo>
                    <a:lnTo>
                      <a:pt x="217" y="46"/>
                    </a:lnTo>
                    <a:lnTo>
                      <a:pt x="222" y="46"/>
                    </a:lnTo>
                    <a:lnTo>
                      <a:pt x="222" y="46"/>
                    </a:lnTo>
                    <a:lnTo>
                      <a:pt x="226" y="46"/>
                    </a:lnTo>
                    <a:lnTo>
                      <a:pt x="226" y="46"/>
                    </a:lnTo>
                    <a:lnTo>
                      <a:pt x="231" y="46"/>
                    </a:lnTo>
                    <a:lnTo>
                      <a:pt x="231" y="46"/>
                    </a:lnTo>
                    <a:lnTo>
                      <a:pt x="235" y="41"/>
                    </a:lnTo>
                    <a:lnTo>
                      <a:pt x="235" y="41"/>
                    </a:lnTo>
                    <a:lnTo>
                      <a:pt x="235" y="37"/>
                    </a:lnTo>
                    <a:lnTo>
                      <a:pt x="235" y="37"/>
                    </a:lnTo>
                    <a:lnTo>
                      <a:pt x="235" y="32"/>
                    </a:lnTo>
                    <a:lnTo>
                      <a:pt x="235" y="32"/>
                    </a:lnTo>
                    <a:lnTo>
                      <a:pt x="235" y="32"/>
                    </a:lnTo>
                    <a:lnTo>
                      <a:pt x="235" y="27"/>
                    </a:lnTo>
                    <a:lnTo>
                      <a:pt x="231" y="27"/>
                    </a:lnTo>
                    <a:lnTo>
                      <a:pt x="231" y="27"/>
                    </a:lnTo>
                    <a:lnTo>
                      <a:pt x="226" y="27"/>
                    </a:lnTo>
                    <a:lnTo>
                      <a:pt x="226" y="27"/>
                    </a:lnTo>
                    <a:lnTo>
                      <a:pt x="222" y="23"/>
                    </a:lnTo>
                    <a:lnTo>
                      <a:pt x="222" y="23"/>
                    </a:lnTo>
                    <a:lnTo>
                      <a:pt x="222" y="23"/>
                    </a:lnTo>
                    <a:lnTo>
                      <a:pt x="222" y="18"/>
                    </a:lnTo>
                    <a:lnTo>
                      <a:pt x="222" y="18"/>
                    </a:lnTo>
                    <a:lnTo>
                      <a:pt x="222" y="14"/>
                    </a:lnTo>
                    <a:lnTo>
                      <a:pt x="222" y="9"/>
                    </a:lnTo>
                    <a:lnTo>
                      <a:pt x="222" y="9"/>
                    </a:lnTo>
                    <a:lnTo>
                      <a:pt x="222" y="9"/>
                    </a:lnTo>
                    <a:lnTo>
                      <a:pt x="222" y="9"/>
                    </a:lnTo>
                    <a:lnTo>
                      <a:pt x="217" y="9"/>
                    </a:lnTo>
                    <a:lnTo>
                      <a:pt x="217" y="5"/>
                    </a:lnTo>
                    <a:lnTo>
                      <a:pt x="217" y="5"/>
                    </a:lnTo>
                    <a:lnTo>
                      <a:pt x="204" y="0"/>
                    </a:lnTo>
                    <a:lnTo>
                      <a:pt x="204" y="0"/>
                    </a:lnTo>
                    <a:lnTo>
                      <a:pt x="204" y="5"/>
                    </a:lnTo>
                    <a:lnTo>
                      <a:pt x="199" y="14"/>
                    </a:lnTo>
                    <a:lnTo>
                      <a:pt x="195" y="18"/>
                    </a:lnTo>
                    <a:lnTo>
                      <a:pt x="195" y="23"/>
                    </a:lnTo>
                    <a:lnTo>
                      <a:pt x="190" y="50"/>
                    </a:lnTo>
                    <a:lnTo>
                      <a:pt x="190" y="50"/>
                    </a:lnTo>
                    <a:lnTo>
                      <a:pt x="190" y="55"/>
                    </a:lnTo>
                    <a:lnTo>
                      <a:pt x="181" y="64"/>
                    </a:lnTo>
                    <a:lnTo>
                      <a:pt x="172" y="73"/>
                    </a:lnTo>
                    <a:lnTo>
                      <a:pt x="140" y="86"/>
                    </a:lnTo>
                    <a:lnTo>
                      <a:pt x="131" y="91"/>
                    </a:lnTo>
                    <a:lnTo>
                      <a:pt x="127" y="100"/>
                    </a:lnTo>
                    <a:lnTo>
                      <a:pt x="122" y="118"/>
                    </a:lnTo>
                    <a:lnTo>
                      <a:pt x="122" y="123"/>
                    </a:lnTo>
                    <a:lnTo>
                      <a:pt x="118" y="127"/>
                    </a:lnTo>
                    <a:lnTo>
                      <a:pt x="108" y="132"/>
                    </a:lnTo>
                    <a:lnTo>
                      <a:pt x="108" y="136"/>
                    </a:lnTo>
                    <a:lnTo>
                      <a:pt x="104" y="141"/>
                    </a:lnTo>
                    <a:lnTo>
                      <a:pt x="104" y="145"/>
                    </a:lnTo>
                    <a:lnTo>
                      <a:pt x="99" y="150"/>
                    </a:lnTo>
                    <a:lnTo>
                      <a:pt x="90" y="154"/>
                    </a:lnTo>
                    <a:lnTo>
                      <a:pt x="77" y="168"/>
                    </a:lnTo>
                    <a:lnTo>
                      <a:pt x="68" y="173"/>
                    </a:lnTo>
                    <a:lnTo>
                      <a:pt x="63" y="177"/>
                    </a:lnTo>
                    <a:lnTo>
                      <a:pt x="63" y="177"/>
                    </a:lnTo>
                    <a:lnTo>
                      <a:pt x="49" y="177"/>
                    </a:lnTo>
                    <a:lnTo>
                      <a:pt x="49" y="177"/>
                    </a:lnTo>
                    <a:lnTo>
                      <a:pt x="45" y="182"/>
                    </a:lnTo>
                    <a:lnTo>
                      <a:pt x="40" y="186"/>
                    </a:lnTo>
                    <a:lnTo>
                      <a:pt x="31" y="191"/>
                    </a:lnTo>
                    <a:lnTo>
                      <a:pt x="22" y="191"/>
                    </a:lnTo>
                    <a:lnTo>
                      <a:pt x="9" y="200"/>
                    </a:lnTo>
                    <a:lnTo>
                      <a:pt x="0" y="200"/>
                    </a:lnTo>
                    <a:lnTo>
                      <a:pt x="0" y="200"/>
                    </a:lnTo>
                    <a:lnTo>
                      <a:pt x="4" y="204"/>
                    </a:lnTo>
                    <a:moveTo>
                      <a:pt x="68" y="96"/>
                    </a:moveTo>
                    <a:lnTo>
                      <a:pt x="68" y="96"/>
                    </a:lnTo>
                    <a:lnTo>
                      <a:pt x="68" y="91"/>
                    </a:lnTo>
                    <a:lnTo>
                      <a:pt x="68" y="91"/>
                    </a:lnTo>
                    <a:lnTo>
                      <a:pt x="68" y="91"/>
                    </a:lnTo>
                    <a:lnTo>
                      <a:pt x="72" y="91"/>
                    </a:lnTo>
                    <a:lnTo>
                      <a:pt x="72" y="91"/>
                    </a:lnTo>
                    <a:lnTo>
                      <a:pt x="72" y="86"/>
                    </a:lnTo>
                    <a:lnTo>
                      <a:pt x="72" y="82"/>
                    </a:lnTo>
                    <a:lnTo>
                      <a:pt x="77" y="82"/>
                    </a:lnTo>
                    <a:lnTo>
                      <a:pt x="77" y="77"/>
                    </a:lnTo>
                    <a:lnTo>
                      <a:pt x="81" y="73"/>
                    </a:lnTo>
                    <a:lnTo>
                      <a:pt x="77" y="68"/>
                    </a:lnTo>
                    <a:lnTo>
                      <a:pt x="68" y="73"/>
                    </a:lnTo>
                    <a:lnTo>
                      <a:pt x="68" y="68"/>
                    </a:lnTo>
                    <a:lnTo>
                      <a:pt x="68" y="64"/>
                    </a:lnTo>
                    <a:lnTo>
                      <a:pt x="68" y="64"/>
                    </a:lnTo>
                    <a:lnTo>
                      <a:pt x="68" y="59"/>
                    </a:lnTo>
                    <a:lnTo>
                      <a:pt x="72" y="59"/>
                    </a:lnTo>
                    <a:lnTo>
                      <a:pt x="77" y="50"/>
                    </a:lnTo>
                    <a:lnTo>
                      <a:pt x="77" y="50"/>
                    </a:lnTo>
                    <a:lnTo>
                      <a:pt x="77" y="46"/>
                    </a:lnTo>
                    <a:lnTo>
                      <a:pt x="81" y="46"/>
                    </a:lnTo>
                    <a:lnTo>
                      <a:pt x="81" y="46"/>
                    </a:lnTo>
                    <a:lnTo>
                      <a:pt x="86" y="41"/>
                    </a:lnTo>
                    <a:lnTo>
                      <a:pt x="90" y="37"/>
                    </a:lnTo>
                    <a:lnTo>
                      <a:pt x="95" y="32"/>
                    </a:lnTo>
                    <a:lnTo>
                      <a:pt x="95" y="27"/>
                    </a:lnTo>
                    <a:lnTo>
                      <a:pt x="95" y="27"/>
                    </a:lnTo>
                    <a:lnTo>
                      <a:pt x="99" y="27"/>
                    </a:lnTo>
                    <a:lnTo>
                      <a:pt x="99" y="27"/>
                    </a:lnTo>
                    <a:lnTo>
                      <a:pt x="99" y="32"/>
                    </a:lnTo>
                    <a:lnTo>
                      <a:pt x="95" y="41"/>
                    </a:lnTo>
                    <a:lnTo>
                      <a:pt x="95" y="46"/>
                    </a:lnTo>
                    <a:lnTo>
                      <a:pt x="90" y="55"/>
                    </a:lnTo>
                    <a:lnTo>
                      <a:pt x="90" y="59"/>
                    </a:lnTo>
                    <a:lnTo>
                      <a:pt x="90" y="64"/>
                    </a:lnTo>
                    <a:lnTo>
                      <a:pt x="90" y="64"/>
                    </a:lnTo>
                    <a:lnTo>
                      <a:pt x="90" y="64"/>
                    </a:lnTo>
                    <a:lnTo>
                      <a:pt x="90" y="59"/>
                    </a:lnTo>
                    <a:lnTo>
                      <a:pt x="95" y="64"/>
                    </a:lnTo>
                    <a:lnTo>
                      <a:pt x="99" y="59"/>
                    </a:lnTo>
                    <a:lnTo>
                      <a:pt x="104" y="59"/>
                    </a:lnTo>
                    <a:lnTo>
                      <a:pt x="104" y="64"/>
                    </a:lnTo>
                    <a:lnTo>
                      <a:pt x="104" y="68"/>
                    </a:lnTo>
                    <a:lnTo>
                      <a:pt x="99" y="73"/>
                    </a:lnTo>
                    <a:lnTo>
                      <a:pt x="95" y="77"/>
                    </a:lnTo>
                    <a:lnTo>
                      <a:pt x="95" y="82"/>
                    </a:lnTo>
                    <a:lnTo>
                      <a:pt x="95" y="82"/>
                    </a:lnTo>
                    <a:lnTo>
                      <a:pt x="81" y="91"/>
                    </a:lnTo>
                    <a:lnTo>
                      <a:pt x="72" y="96"/>
                    </a:lnTo>
                    <a:lnTo>
                      <a:pt x="68" y="96"/>
                    </a:lnTo>
                    <a:lnTo>
                      <a:pt x="68" y="96"/>
                    </a:lnTo>
                    <a:lnTo>
                      <a:pt x="68" y="96"/>
                    </a:lnTo>
                    <a:lnTo>
                      <a:pt x="68" y="96"/>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6" name="Freeform 54"/>
              <p:cNvSpPr>
                <a:spLocks/>
              </p:cNvSpPr>
              <p:nvPr/>
            </p:nvSpPr>
            <p:spPr bwMode="auto">
              <a:xfrm>
                <a:off x="3313113" y="1966913"/>
                <a:ext cx="173038" cy="287337"/>
              </a:xfrm>
              <a:custGeom>
                <a:avLst/>
                <a:gdLst>
                  <a:gd name="T0" fmla="*/ 0 w 109"/>
                  <a:gd name="T1" fmla="*/ 72 h 181"/>
                  <a:gd name="T2" fmla="*/ 9 w 109"/>
                  <a:gd name="T3" fmla="*/ 59 h 181"/>
                  <a:gd name="T4" fmla="*/ 22 w 109"/>
                  <a:gd name="T5" fmla="*/ 45 h 181"/>
                  <a:gd name="T6" fmla="*/ 31 w 109"/>
                  <a:gd name="T7" fmla="*/ 9 h 181"/>
                  <a:gd name="T8" fmla="*/ 36 w 109"/>
                  <a:gd name="T9" fmla="*/ 0 h 181"/>
                  <a:gd name="T10" fmla="*/ 45 w 109"/>
                  <a:gd name="T11" fmla="*/ 4 h 181"/>
                  <a:gd name="T12" fmla="*/ 50 w 109"/>
                  <a:gd name="T13" fmla="*/ 0 h 181"/>
                  <a:gd name="T14" fmla="*/ 54 w 109"/>
                  <a:gd name="T15" fmla="*/ 4 h 181"/>
                  <a:gd name="T16" fmla="*/ 63 w 109"/>
                  <a:gd name="T17" fmla="*/ 9 h 181"/>
                  <a:gd name="T18" fmla="*/ 68 w 109"/>
                  <a:gd name="T19" fmla="*/ 9 h 181"/>
                  <a:gd name="T20" fmla="*/ 77 w 109"/>
                  <a:gd name="T21" fmla="*/ 13 h 181"/>
                  <a:gd name="T22" fmla="*/ 90 w 109"/>
                  <a:gd name="T23" fmla="*/ 18 h 181"/>
                  <a:gd name="T24" fmla="*/ 95 w 109"/>
                  <a:gd name="T25" fmla="*/ 27 h 181"/>
                  <a:gd name="T26" fmla="*/ 104 w 109"/>
                  <a:gd name="T27" fmla="*/ 31 h 181"/>
                  <a:gd name="T28" fmla="*/ 109 w 109"/>
                  <a:gd name="T29" fmla="*/ 45 h 181"/>
                  <a:gd name="T30" fmla="*/ 109 w 109"/>
                  <a:gd name="T31" fmla="*/ 50 h 181"/>
                  <a:gd name="T32" fmla="*/ 109 w 109"/>
                  <a:gd name="T33" fmla="*/ 54 h 181"/>
                  <a:gd name="T34" fmla="*/ 109 w 109"/>
                  <a:gd name="T35" fmla="*/ 59 h 181"/>
                  <a:gd name="T36" fmla="*/ 104 w 109"/>
                  <a:gd name="T37" fmla="*/ 59 h 181"/>
                  <a:gd name="T38" fmla="*/ 104 w 109"/>
                  <a:gd name="T39" fmla="*/ 63 h 181"/>
                  <a:gd name="T40" fmla="*/ 104 w 109"/>
                  <a:gd name="T41" fmla="*/ 72 h 181"/>
                  <a:gd name="T42" fmla="*/ 104 w 109"/>
                  <a:gd name="T43" fmla="*/ 81 h 181"/>
                  <a:gd name="T44" fmla="*/ 109 w 109"/>
                  <a:gd name="T45" fmla="*/ 86 h 181"/>
                  <a:gd name="T46" fmla="*/ 104 w 109"/>
                  <a:gd name="T47" fmla="*/ 95 h 181"/>
                  <a:gd name="T48" fmla="*/ 99 w 109"/>
                  <a:gd name="T49" fmla="*/ 99 h 181"/>
                  <a:gd name="T50" fmla="*/ 95 w 109"/>
                  <a:gd name="T51" fmla="*/ 104 h 181"/>
                  <a:gd name="T52" fmla="*/ 95 w 109"/>
                  <a:gd name="T53" fmla="*/ 113 h 181"/>
                  <a:gd name="T54" fmla="*/ 95 w 109"/>
                  <a:gd name="T55" fmla="*/ 122 h 181"/>
                  <a:gd name="T56" fmla="*/ 90 w 109"/>
                  <a:gd name="T57" fmla="*/ 127 h 181"/>
                  <a:gd name="T58" fmla="*/ 86 w 109"/>
                  <a:gd name="T59" fmla="*/ 136 h 181"/>
                  <a:gd name="T60" fmla="*/ 77 w 109"/>
                  <a:gd name="T61" fmla="*/ 136 h 181"/>
                  <a:gd name="T62" fmla="*/ 77 w 109"/>
                  <a:gd name="T63" fmla="*/ 149 h 181"/>
                  <a:gd name="T64" fmla="*/ 72 w 109"/>
                  <a:gd name="T65" fmla="*/ 158 h 181"/>
                  <a:gd name="T66" fmla="*/ 77 w 109"/>
                  <a:gd name="T67" fmla="*/ 172 h 181"/>
                  <a:gd name="T68" fmla="*/ 72 w 109"/>
                  <a:gd name="T69" fmla="*/ 177 h 181"/>
                  <a:gd name="T70" fmla="*/ 68 w 109"/>
                  <a:gd name="T71" fmla="*/ 177 h 181"/>
                  <a:gd name="T72" fmla="*/ 63 w 109"/>
                  <a:gd name="T73" fmla="*/ 177 h 181"/>
                  <a:gd name="T74" fmla="*/ 59 w 109"/>
                  <a:gd name="T75" fmla="*/ 181 h 181"/>
                  <a:gd name="T76" fmla="*/ 54 w 109"/>
                  <a:gd name="T77" fmla="*/ 177 h 181"/>
                  <a:gd name="T78" fmla="*/ 50 w 109"/>
                  <a:gd name="T79" fmla="*/ 177 h 181"/>
                  <a:gd name="T80" fmla="*/ 45 w 109"/>
                  <a:gd name="T81" fmla="*/ 177 h 181"/>
                  <a:gd name="T82" fmla="*/ 41 w 109"/>
                  <a:gd name="T83" fmla="*/ 168 h 181"/>
                  <a:gd name="T84" fmla="*/ 36 w 109"/>
                  <a:gd name="T85" fmla="*/ 168 h 181"/>
                  <a:gd name="T86" fmla="*/ 31 w 109"/>
                  <a:gd name="T87" fmla="*/ 168 h 181"/>
                  <a:gd name="T88" fmla="*/ 27 w 109"/>
                  <a:gd name="T89" fmla="*/ 168 h 181"/>
                  <a:gd name="T90" fmla="*/ 18 w 109"/>
                  <a:gd name="T91" fmla="*/ 168 h 181"/>
                  <a:gd name="T92" fmla="*/ 9 w 109"/>
                  <a:gd name="T93" fmla="*/ 158 h 181"/>
                  <a:gd name="T94" fmla="*/ 9 w 109"/>
                  <a:gd name="T95" fmla="*/ 154 h 181"/>
                  <a:gd name="T96" fmla="*/ 9 w 109"/>
                  <a:gd name="T97" fmla="*/ 145 h 181"/>
                  <a:gd name="T98" fmla="*/ 9 w 109"/>
                  <a:gd name="T99" fmla="*/ 140 h 181"/>
                  <a:gd name="T100" fmla="*/ 13 w 109"/>
                  <a:gd name="T101" fmla="*/ 118 h 181"/>
                  <a:gd name="T102" fmla="*/ 18 w 109"/>
                  <a:gd name="T103" fmla="*/ 118 h 181"/>
                  <a:gd name="T104" fmla="*/ 27 w 109"/>
                  <a:gd name="T105" fmla="*/ 118 h 181"/>
                  <a:gd name="T106" fmla="*/ 31 w 109"/>
                  <a:gd name="T107" fmla="*/ 113 h 181"/>
                  <a:gd name="T108" fmla="*/ 31 w 109"/>
                  <a:gd name="T109" fmla="*/ 104 h 181"/>
                  <a:gd name="T110" fmla="*/ 31 w 109"/>
                  <a:gd name="T111" fmla="*/ 99 h 181"/>
                  <a:gd name="T112" fmla="*/ 22 w 109"/>
                  <a:gd name="T113" fmla="*/ 99 h 181"/>
                  <a:gd name="T114" fmla="*/ 18 w 109"/>
                  <a:gd name="T115" fmla="*/ 95 h 181"/>
                  <a:gd name="T116" fmla="*/ 18 w 109"/>
                  <a:gd name="T117" fmla="*/ 90 h 181"/>
                  <a:gd name="T118" fmla="*/ 18 w 109"/>
                  <a:gd name="T119" fmla="*/ 81 h 181"/>
                  <a:gd name="T120" fmla="*/ 13 w 109"/>
                  <a:gd name="T121" fmla="*/ 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181">
                    <a:moveTo>
                      <a:pt x="13" y="77"/>
                    </a:moveTo>
                    <a:lnTo>
                      <a:pt x="13" y="77"/>
                    </a:lnTo>
                    <a:lnTo>
                      <a:pt x="0" y="72"/>
                    </a:lnTo>
                    <a:lnTo>
                      <a:pt x="0" y="72"/>
                    </a:lnTo>
                    <a:lnTo>
                      <a:pt x="4" y="68"/>
                    </a:lnTo>
                    <a:lnTo>
                      <a:pt x="9" y="59"/>
                    </a:lnTo>
                    <a:lnTo>
                      <a:pt x="9" y="54"/>
                    </a:lnTo>
                    <a:lnTo>
                      <a:pt x="18" y="50"/>
                    </a:lnTo>
                    <a:lnTo>
                      <a:pt x="22" y="45"/>
                    </a:lnTo>
                    <a:lnTo>
                      <a:pt x="22" y="41"/>
                    </a:lnTo>
                    <a:lnTo>
                      <a:pt x="31" y="13"/>
                    </a:lnTo>
                    <a:lnTo>
                      <a:pt x="31" y="9"/>
                    </a:lnTo>
                    <a:lnTo>
                      <a:pt x="36" y="4"/>
                    </a:lnTo>
                    <a:lnTo>
                      <a:pt x="36" y="0"/>
                    </a:lnTo>
                    <a:lnTo>
                      <a:pt x="36" y="0"/>
                    </a:lnTo>
                    <a:lnTo>
                      <a:pt x="36" y="0"/>
                    </a:lnTo>
                    <a:lnTo>
                      <a:pt x="45" y="4"/>
                    </a:lnTo>
                    <a:lnTo>
                      <a:pt x="45" y="4"/>
                    </a:lnTo>
                    <a:lnTo>
                      <a:pt x="45" y="0"/>
                    </a:lnTo>
                    <a:lnTo>
                      <a:pt x="45" y="0"/>
                    </a:lnTo>
                    <a:lnTo>
                      <a:pt x="50" y="0"/>
                    </a:lnTo>
                    <a:lnTo>
                      <a:pt x="50" y="0"/>
                    </a:lnTo>
                    <a:lnTo>
                      <a:pt x="50" y="0"/>
                    </a:lnTo>
                    <a:lnTo>
                      <a:pt x="54" y="4"/>
                    </a:lnTo>
                    <a:lnTo>
                      <a:pt x="59" y="9"/>
                    </a:lnTo>
                    <a:lnTo>
                      <a:pt x="59" y="9"/>
                    </a:lnTo>
                    <a:lnTo>
                      <a:pt x="63" y="9"/>
                    </a:lnTo>
                    <a:lnTo>
                      <a:pt x="63" y="9"/>
                    </a:lnTo>
                    <a:lnTo>
                      <a:pt x="63" y="9"/>
                    </a:lnTo>
                    <a:lnTo>
                      <a:pt x="68" y="9"/>
                    </a:lnTo>
                    <a:lnTo>
                      <a:pt x="68" y="13"/>
                    </a:lnTo>
                    <a:lnTo>
                      <a:pt x="68" y="13"/>
                    </a:lnTo>
                    <a:lnTo>
                      <a:pt x="77" y="13"/>
                    </a:lnTo>
                    <a:lnTo>
                      <a:pt x="81" y="13"/>
                    </a:lnTo>
                    <a:lnTo>
                      <a:pt x="81" y="13"/>
                    </a:lnTo>
                    <a:lnTo>
                      <a:pt x="90" y="18"/>
                    </a:lnTo>
                    <a:lnTo>
                      <a:pt x="90" y="18"/>
                    </a:lnTo>
                    <a:lnTo>
                      <a:pt x="90" y="22"/>
                    </a:lnTo>
                    <a:lnTo>
                      <a:pt x="95" y="27"/>
                    </a:lnTo>
                    <a:lnTo>
                      <a:pt x="95" y="27"/>
                    </a:lnTo>
                    <a:lnTo>
                      <a:pt x="99" y="31"/>
                    </a:lnTo>
                    <a:lnTo>
                      <a:pt x="104" y="31"/>
                    </a:lnTo>
                    <a:lnTo>
                      <a:pt x="104" y="36"/>
                    </a:lnTo>
                    <a:lnTo>
                      <a:pt x="109" y="41"/>
                    </a:lnTo>
                    <a:lnTo>
                      <a:pt x="109" y="45"/>
                    </a:lnTo>
                    <a:lnTo>
                      <a:pt x="109" y="45"/>
                    </a:lnTo>
                    <a:lnTo>
                      <a:pt x="109" y="45"/>
                    </a:lnTo>
                    <a:lnTo>
                      <a:pt x="109" y="50"/>
                    </a:lnTo>
                    <a:lnTo>
                      <a:pt x="109" y="50"/>
                    </a:lnTo>
                    <a:lnTo>
                      <a:pt x="109" y="54"/>
                    </a:lnTo>
                    <a:lnTo>
                      <a:pt x="109" y="54"/>
                    </a:lnTo>
                    <a:lnTo>
                      <a:pt x="109" y="59"/>
                    </a:lnTo>
                    <a:lnTo>
                      <a:pt x="109" y="59"/>
                    </a:lnTo>
                    <a:lnTo>
                      <a:pt x="109" y="59"/>
                    </a:lnTo>
                    <a:lnTo>
                      <a:pt x="109" y="59"/>
                    </a:lnTo>
                    <a:lnTo>
                      <a:pt x="104" y="63"/>
                    </a:lnTo>
                    <a:lnTo>
                      <a:pt x="104" y="59"/>
                    </a:lnTo>
                    <a:lnTo>
                      <a:pt x="104" y="59"/>
                    </a:lnTo>
                    <a:lnTo>
                      <a:pt x="104" y="63"/>
                    </a:lnTo>
                    <a:lnTo>
                      <a:pt x="104" y="63"/>
                    </a:lnTo>
                    <a:lnTo>
                      <a:pt x="104" y="63"/>
                    </a:lnTo>
                    <a:lnTo>
                      <a:pt x="104" y="68"/>
                    </a:lnTo>
                    <a:lnTo>
                      <a:pt x="104" y="72"/>
                    </a:lnTo>
                    <a:lnTo>
                      <a:pt x="104" y="77"/>
                    </a:lnTo>
                    <a:lnTo>
                      <a:pt x="104" y="77"/>
                    </a:lnTo>
                    <a:lnTo>
                      <a:pt x="104" y="81"/>
                    </a:lnTo>
                    <a:lnTo>
                      <a:pt x="104" y="81"/>
                    </a:lnTo>
                    <a:lnTo>
                      <a:pt x="109" y="81"/>
                    </a:lnTo>
                    <a:lnTo>
                      <a:pt x="109" y="86"/>
                    </a:lnTo>
                    <a:lnTo>
                      <a:pt x="109" y="86"/>
                    </a:lnTo>
                    <a:lnTo>
                      <a:pt x="104" y="90"/>
                    </a:lnTo>
                    <a:lnTo>
                      <a:pt x="104" y="95"/>
                    </a:lnTo>
                    <a:lnTo>
                      <a:pt x="104" y="95"/>
                    </a:lnTo>
                    <a:lnTo>
                      <a:pt x="104" y="95"/>
                    </a:lnTo>
                    <a:lnTo>
                      <a:pt x="99" y="99"/>
                    </a:lnTo>
                    <a:lnTo>
                      <a:pt x="99" y="99"/>
                    </a:lnTo>
                    <a:lnTo>
                      <a:pt x="99" y="104"/>
                    </a:lnTo>
                    <a:lnTo>
                      <a:pt x="95" y="104"/>
                    </a:lnTo>
                    <a:lnTo>
                      <a:pt x="95" y="109"/>
                    </a:lnTo>
                    <a:lnTo>
                      <a:pt x="95" y="109"/>
                    </a:lnTo>
                    <a:lnTo>
                      <a:pt x="95" y="113"/>
                    </a:lnTo>
                    <a:lnTo>
                      <a:pt x="95" y="118"/>
                    </a:lnTo>
                    <a:lnTo>
                      <a:pt x="95" y="118"/>
                    </a:lnTo>
                    <a:lnTo>
                      <a:pt x="95" y="122"/>
                    </a:lnTo>
                    <a:lnTo>
                      <a:pt x="95" y="122"/>
                    </a:lnTo>
                    <a:lnTo>
                      <a:pt x="90" y="127"/>
                    </a:lnTo>
                    <a:lnTo>
                      <a:pt x="90" y="127"/>
                    </a:lnTo>
                    <a:lnTo>
                      <a:pt x="86" y="131"/>
                    </a:lnTo>
                    <a:lnTo>
                      <a:pt x="86" y="136"/>
                    </a:lnTo>
                    <a:lnTo>
                      <a:pt x="86" y="136"/>
                    </a:lnTo>
                    <a:lnTo>
                      <a:pt x="81" y="136"/>
                    </a:lnTo>
                    <a:lnTo>
                      <a:pt x="77" y="136"/>
                    </a:lnTo>
                    <a:lnTo>
                      <a:pt x="77" y="136"/>
                    </a:lnTo>
                    <a:lnTo>
                      <a:pt x="77" y="136"/>
                    </a:lnTo>
                    <a:lnTo>
                      <a:pt x="77" y="140"/>
                    </a:lnTo>
                    <a:lnTo>
                      <a:pt x="77" y="149"/>
                    </a:lnTo>
                    <a:lnTo>
                      <a:pt x="77" y="154"/>
                    </a:lnTo>
                    <a:lnTo>
                      <a:pt x="77" y="154"/>
                    </a:lnTo>
                    <a:lnTo>
                      <a:pt x="72" y="158"/>
                    </a:lnTo>
                    <a:lnTo>
                      <a:pt x="77" y="168"/>
                    </a:lnTo>
                    <a:lnTo>
                      <a:pt x="77" y="168"/>
                    </a:lnTo>
                    <a:lnTo>
                      <a:pt x="77" y="172"/>
                    </a:lnTo>
                    <a:lnTo>
                      <a:pt x="72" y="172"/>
                    </a:lnTo>
                    <a:lnTo>
                      <a:pt x="72" y="177"/>
                    </a:lnTo>
                    <a:lnTo>
                      <a:pt x="72" y="177"/>
                    </a:lnTo>
                    <a:lnTo>
                      <a:pt x="68" y="177"/>
                    </a:lnTo>
                    <a:lnTo>
                      <a:pt x="68" y="177"/>
                    </a:lnTo>
                    <a:lnTo>
                      <a:pt x="68" y="177"/>
                    </a:lnTo>
                    <a:lnTo>
                      <a:pt x="68" y="177"/>
                    </a:lnTo>
                    <a:lnTo>
                      <a:pt x="63" y="177"/>
                    </a:lnTo>
                    <a:lnTo>
                      <a:pt x="63" y="177"/>
                    </a:lnTo>
                    <a:lnTo>
                      <a:pt x="63" y="177"/>
                    </a:lnTo>
                    <a:lnTo>
                      <a:pt x="59" y="181"/>
                    </a:lnTo>
                    <a:lnTo>
                      <a:pt x="59" y="181"/>
                    </a:lnTo>
                    <a:lnTo>
                      <a:pt x="59" y="181"/>
                    </a:lnTo>
                    <a:lnTo>
                      <a:pt x="59" y="177"/>
                    </a:lnTo>
                    <a:lnTo>
                      <a:pt x="54" y="177"/>
                    </a:lnTo>
                    <a:lnTo>
                      <a:pt x="54" y="177"/>
                    </a:lnTo>
                    <a:lnTo>
                      <a:pt x="54" y="177"/>
                    </a:lnTo>
                    <a:lnTo>
                      <a:pt x="50" y="177"/>
                    </a:lnTo>
                    <a:lnTo>
                      <a:pt x="50" y="177"/>
                    </a:lnTo>
                    <a:lnTo>
                      <a:pt x="45" y="177"/>
                    </a:lnTo>
                    <a:lnTo>
                      <a:pt x="45" y="177"/>
                    </a:lnTo>
                    <a:lnTo>
                      <a:pt x="45" y="177"/>
                    </a:lnTo>
                    <a:lnTo>
                      <a:pt x="45" y="172"/>
                    </a:lnTo>
                    <a:lnTo>
                      <a:pt x="41" y="168"/>
                    </a:lnTo>
                    <a:lnTo>
                      <a:pt x="41" y="168"/>
                    </a:lnTo>
                    <a:lnTo>
                      <a:pt x="41" y="168"/>
                    </a:lnTo>
                    <a:lnTo>
                      <a:pt x="36" y="168"/>
                    </a:lnTo>
                    <a:lnTo>
                      <a:pt x="36" y="168"/>
                    </a:lnTo>
                    <a:lnTo>
                      <a:pt x="36" y="168"/>
                    </a:lnTo>
                    <a:lnTo>
                      <a:pt x="31" y="168"/>
                    </a:lnTo>
                    <a:lnTo>
                      <a:pt x="27" y="168"/>
                    </a:lnTo>
                    <a:lnTo>
                      <a:pt x="27" y="168"/>
                    </a:lnTo>
                    <a:lnTo>
                      <a:pt x="27" y="168"/>
                    </a:lnTo>
                    <a:lnTo>
                      <a:pt x="22" y="168"/>
                    </a:lnTo>
                    <a:lnTo>
                      <a:pt x="22" y="168"/>
                    </a:lnTo>
                    <a:lnTo>
                      <a:pt x="18" y="168"/>
                    </a:lnTo>
                    <a:lnTo>
                      <a:pt x="13" y="163"/>
                    </a:lnTo>
                    <a:lnTo>
                      <a:pt x="13" y="163"/>
                    </a:lnTo>
                    <a:lnTo>
                      <a:pt x="9" y="158"/>
                    </a:lnTo>
                    <a:lnTo>
                      <a:pt x="9" y="158"/>
                    </a:lnTo>
                    <a:lnTo>
                      <a:pt x="9" y="154"/>
                    </a:lnTo>
                    <a:lnTo>
                      <a:pt x="9" y="154"/>
                    </a:lnTo>
                    <a:lnTo>
                      <a:pt x="9" y="149"/>
                    </a:lnTo>
                    <a:lnTo>
                      <a:pt x="9" y="149"/>
                    </a:lnTo>
                    <a:lnTo>
                      <a:pt x="9" y="145"/>
                    </a:lnTo>
                    <a:lnTo>
                      <a:pt x="9" y="145"/>
                    </a:lnTo>
                    <a:lnTo>
                      <a:pt x="9" y="145"/>
                    </a:lnTo>
                    <a:lnTo>
                      <a:pt x="9" y="140"/>
                    </a:lnTo>
                    <a:lnTo>
                      <a:pt x="9" y="140"/>
                    </a:lnTo>
                    <a:lnTo>
                      <a:pt x="13" y="136"/>
                    </a:lnTo>
                    <a:lnTo>
                      <a:pt x="13" y="118"/>
                    </a:lnTo>
                    <a:lnTo>
                      <a:pt x="13" y="118"/>
                    </a:lnTo>
                    <a:lnTo>
                      <a:pt x="18" y="118"/>
                    </a:lnTo>
                    <a:lnTo>
                      <a:pt x="18" y="118"/>
                    </a:lnTo>
                    <a:lnTo>
                      <a:pt x="22" y="118"/>
                    </a:lnTo>
                    <a:lnTo>
                      <a:pt x="22" y="118"/>
                    </a:lnTo>
                    <a:lnTo>
                      <a:pt x="27" y="118"/>
                    </a:lnTo>
                    <a:lnTo>
                      <a:pt x="27" y="118"/>
                    </a:lnTo>
                    <a:lnTo>
                      <a:pt x="31" y="113"/>
                    </a:lnTo>
                    <a:lnTo>
                      <a:pt x="31" y="113"/>
                    </a:lnTo>
                    <a:lnTo>
                      <a:pt x="31" y="109"/>
                    </a:lnTo>
                    <a:lnTo>
                      <a:pt x="31" y="109"/>
                    </a:lnTo>
                    <a:lnTo>
                      <a:pt x="31" y="104"/>
                    </a:lnTo>
                    <a:lnTo>
                      <a:pt x="31" y="104"/>
                    </a:lnTo>
                    <a:lnTo>
                      <a:pt x="31" y="104"/>
                    </a:lnTo>
                    <a:lnTo>
                      <a:pt x="31" y="99"/>
                    </a:lnTo>
                    <a:lnTo>
                      <a:pt x="27" y="99"/>
                    </a:lnTo>
                    <a:lnTo>
                      <a:pt x="27" y="99"/>
                    </a:lnTo>
                    <a:lnTo>
                      <a:pt x="22" y="99"/>
                    </a:lnTo>
                    <a:lnTo>
                      <a:pt x="22" y="99"/>
                    </a:lnTo>
                    <a:lnTo>
                      <a:pt x="18" y="95"/>
                    </a:lnTo>
                    <a:lnTo>
                      <a:pt x="18" y="95"/>
                    </a:lnTo>
                    <a:lnTo>
                      <a:pt x="18" y="95"/>
                    </a:lnTo>
                    <a:lnTo>
                      <a:pt x="18" y="90"/>
                    </a:lnTo>
                    <a:lnTo>
                      <a:pt x="18" y="90"/>
                    </a:lnTo>
                    <a:lnTo>
                      <a:pt x="18" y="86"/>
                    </a:lnTo>
                    <a:lnTo>
                      <a:pt x="18" y="81"/>
                    </a:lnTo>
                    <a:lnTo>
                      <a:pt x="18" y="81"/>
                    </a:lnTo>
                    <a:lnTo>
                      <a:pt x="18" y="81"/>
                    </a:lnTo>
                    <a:lnTo>
                      <a:pt x="18" y="81"/>
                    </a:lnTo>
                    <a:lnTo>
                      <a:pt x="13" y="81"/>
                    </a:lnTo>
                    <a:lnTo>
                      <a:pt x="13" y="77"/>
                    </a:lnTo>
                    <a:lnTo>
                      <a:pt x="13" y="77"/>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grpSp>
        <p:sp>
          <p:nvSpPr>
            <p:cNvPr id="157" name="Freeform 55"/>
            <p:cNvSpPr>
              <a:spLocks noEditPoints="1"/>
            </p:cNvSpPr>
            <p:nvPr/>
          </p:nvSpPr>
          <p:spPr bwMode="auto">
            <a:xfrm>
              <a:off x="1022351" y="641350"/>
              <a:ext cx="3248025" cy="3722687"/>
            </a:xfrm>
            <a:custGeom>
              <a:avLst/>
              <a:gdLst>
                <a:gd name="T0" fmla="*/ 55 w 2046"/>
                <a:gd name="T1" fmla="*/ 2345 h 2345"/>
                <a:gd name="T2" fmla="*/ 91 w 2046"/>
                <a:gd name="T3" fmla="*/ 2241 h 2345"/>
                <a:gd name="T4" fmla="*/ 254 w 2046"/>
                <a:gd name="T5" fmla="*/ 2132 h 2345"/>
                <a:gd name="T6" fmla="*/ 254 w 2046"/>
                <a:gd name="T7" fmla="*/ 2105 h 2345"/>
                <a:gd name="T8" fmla="*/ 345 w 2046"/>
                <a:gd name="T9" fmla="*/ 1914 h 2345"/>
                <a:gd name="T10" fmla="*/ 359 w 2046"/>
                <a:gd name="T11" fmla="*/ 1810 h 2345"/>
                <a:gd name="T12" fmla="*/ 408 w 2046"/>
                <a:gd name="T13" fmla="*/ 1637 h 2345"/>
                <a:gd name="T14" fmla="*/ 386 w 2046"/>
                <a:gd name="T15" fmla="*/ 1619 h 2345"/>
                <a:gd name="T16" fmla="*/ 241 w 2046"/>
                <a:gd name="T17" fmla="*/ 1560 h 2345"/>
                <a:gd name="T18" fmla="*/ 286 w 2046"/>
                <a:gd name="T19" fmla="*/ 1538 h 2345"/>
                <a:gd name="T20" fmla="*/ 300 w 2046"/>
                <a:gd name="T21" fmla="*/ 1497 h 2345"/>
                <a:gd name="T22" fmla="*/ 368 w 2046"/>
                <a:gd name="T23" fmla="*/ 1442 h 2345"/>
                <a:gd name="T24" fmla="*/ 508 w 2046"/>
                <a:gd name="T25" fmla="*/ 1452 h 2345"/>
                <a:gd name="T26" fmla="*/ 604 w 2046"/>
                <a:gd name="T27" fmla="*/ 1560 h 2345"/>
                <a:gd name="T28" fmla="*/ 549 w 2046"/>
                <a:gd name="T29" fmla="*/ 1674 h 2345"/>
                <a:gd name="T30" fmla="*/ 458 w 2046"/>
                <a:gd name="T31" fmla="*/ 1774 h 2345"/>
                <a:gd name="T32" fmla="*/ 408 w 2046"/>
                <a:gd name="T33" fmla="*/ 1733 h 2345"/>
                <a:gd name="T34" fmla="*/ 454 w 2046"/>
                <a:gd name="T35" fmla="*/ 1574 h 2345"/>
                <a:gd name="T36" fmla="*/ 368 w 2046"/>
                <a:gd name="T37" fmla="*/ 1592 h 2345"/>
                <a:gd name="T38" fmla="*/ 368 w 2046"/>
                <a:gd name="T39" fmla="*/ 1529 h 2345"/>
                <a:gd name="T40" fmla="*/ 395 w 2046"/>
                <a:gd name="T41" fmla="*/ 1483 h 2345"/>
                <a:gd name="T42" fmla="*/ 490 w 2046"/>
                <a:gd name="T43" fmla="*/ 1438 h 2345"/>
                <a:gd name="T44" fmla="*/ 703 w 2046"/>
                <a:gd name="T45" fmla="*/ 1429 h 2345"/>
                <a:gd name="T46" fmla="*/ 322 w 2046"/>
                <a:gd name="T47" fmla="*/ 1379 h 2345"/>
                <a:gd name="T48" fmla="*/ 876 w 2046"/>
                <a:gd name="T49" fmla="*/ 1515 h 2345"/>
                <a:gd name="T50" fmla="*/ 717 w 2046"/>
                <a:gd name="T51" fmla="*/ 1615 h 2345"/>
                <a:gd name="T52" fmla="*/ 653 w 2046"/>
                <a:gd name="T53" fmla="*/ 1533 h 2345"/>
                <a:gd name="T54" fmla="*/ 753 w 2046"/>
                <a:gd name="T55" fmla="*/ 1465 h 2345"/>
                <a:gd name="T56" fmla="*/ 1411 w 2046"/>
                <a:gd name="T57" fmla="*/ 1438 h 2345"/>
                <a:gd name="T58" fmla="*/ 359 w 2046"/>
                <a:gd name="T59" fmla="*/ 1329 h 2345"/>
                <a:gd name="T60" fmla="*/ 753 w 2046"/>
                <a:gd name="T61" fmla="*/ 1202 h 2345"/>
                <a:gd name="T62" fmla="*/ 1180 w 2046"/>
                <a:gd name="T63" fmla="*/ 1084 h 2345"/>
                <a:gd name="T64" fmla="*/ 1615 w 2046"/>
                <a:gd name="T65" fmla="*/ 544 h 2345"/>
                <a:gd name="T66" fmla="*/ 1697 w 2046"/>
                <a:gd name="T67" fmla="*/ 767 h 2345"/>
                <a:gd name="T68" fmla="*/ 1665 w 2046"/>
                <a:gd name="T69" fmla="*/ 853 h 2345"/>
                <a:gd name="T70" fmla="*/ 1642 w 2046"/>
                <a:gd name="T71" fmla="*/ 939 h 2345"/>
                <a:gd name="T72" fmla="*/ 1574 w 2046"/>
                <a:gd name="T73" fmla="*/ 1261 h 2345"/>
                <a:gd name="T74" fmla="*/ 1479 w 2046"/>
                <a:gd name="T75" fmla="*/ 1320 h 2345"/>
                <a:gd name="T76" fmla="*/ 1443 w 2046"/>
                <a:gd name="T77" fmla="*/ 1329 h 2345"/>
                <a:gd name="T78" fmla="*/ 1338 w 2046"/>
                <a:gd name="T79" fmla="*/ 1347 h 2345"/>
                <a:gd name="T80" fmla="*/ 1166 w 2046"/>
                <a:gd name="T81" fmla="*/ 1365 h 2345"/>
                <a:gd name="T82" fmla="*/ 1152 w 2046"/>
                <a:gd name="T83" fmla="*/ 1433 h 2345"/>
                <a:gd name="T84" fmla="*/ 1075 w 2046"/>
                <a:gd name="T85" fmla="*/ 1483 h 2345"/>
                <a:gd name="T86" fmla="*/ 962 w 2046"/>
                <a:gd name="T87" fmla="*/ 1456 h 2345"/>
                <a:gd name="T88" fmla="*/ 867 w 2046"/>
                <a:gd name="T89" fmla="*/ 1379 h 2345"/>
                <a:gd name="T90" fmla="*/ 753 w 2046"/>
                <a:gd name="T91" fmla="*/ 1415 h 2345"/>
                <a:gd name="T92" fmla="*/ 635 w 2046"/>
                <a:gd name="T93" fmla="*/ 1452 h 2345"/>
                <a:gd name="T94" fmla="*/ 549 w 2046"/>
                <a:gd name="T95" fmla="*/ 1438 h 2345"/>
                <a:gd name="T96" fmla="*/ 531 w 2046"/>
                <a:gd name="T97" fmla="*/ 1379 h 2345"/>
                <a:gd name="T98" fmla="*/ 703 w 2046"/>
                <a:gd name="T99" fmla="*/ 1270 h 2345"/>
                <a:gd name="T100" fmla="*/ 966 w 2046"/>
                <a:gd name="T101" fmla="*/ 1252 h 2345"/>
                <a:gd name="T102" fmla="*/ 1034 w 2046"/>
                <a:gd name="T103" fmla="*/ 1279 h 2345"/>
                <a:gd name="T104" fmla="*/ 1148 w 2046"/>
                <a:gd name="T105" fmla="*/ 1071 h 2345"/>
                <a:gd name="T106" fmla="*/ 1343 w 2046"/>
                <a:gd name="T107" fmla="*/ 1052 h 2345"/>
                <a:gd name="T108" fmla="*/ 1520 w 2046"/>
                <a:gd name="T109" fmla="*/ 599 h 2345"/>
                <a:gd name="T110" fmla="*/ 1570 w 2046"/>
                <a:gd name="T111" fmla="*/ 576 h 2345"/>
                <a:gd name="T112" fmla="*/ 1851 w 2046"/>
                <a:gd name="T113" fmla="*/ 168 h 2345"/>
                <a:gd name="T114" fmla="*/ 1865 w 2046"/>
                <a:gd name="T115" fmla="*/ 173 h 2345"/>
                <a:gd name="T116" fmla="*/ 2014 w 2046"/>
                <a:gd name="T117" fmla="*/ 277 h 2345"/>
                <a:gd name="T118" fmla="*/ 1946 w 2046"/>
                <a:gd name="T119" fmla="*/ 313 h 2345"/>
                <a:gd name="T120" fmla="*/ 1529 w 2046"/>
                <a:gd name="T121" fmla="*/ 390 h 2345"/>
                <a:gd name="T122" fmla="*/ 1502 w 2046"/>
                <a:gd name="T123" fmla="*/ 476 h 2345"/>
                <a:gd name="T124" fmla="*/ 1588 w 2046"/>
                <a:gd name="T125" fmla="*/ 309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6" h="2345">
                  <a:moveTo>
                    <a:pt x="9" y="2331"/>
                  </a:moveTo>
                  <a:lnTo>
                    <a:pt x="9" y="2331"/>
                  </a:lnTo>
                  <a:lnTo>
                    <a:pt x="9" y="2331"/>
                  </a:lnTo>
                  <a:lnTo>
                    <a:pt x="9" y="2331"/>
                  </a:lnTo>
                  <a:lnTo>
                    <a:pt x="9" y="2331"/>
                  </a:lnTo>
                  <a:lnTo>
                    <a:pt x="9" y="2327"/>
                  </a:lnTo>
                  <a:lnTo>
                    <a:pt x="9" y="2327"/>
                  </a:lnTo>
                  <a:lnTo>
                    <a:pt x="9" y="2327"/>
                  </a:lnTo>
                  <a:lnTo>
                    <a:pt x="9" y="2322"/>
                  </a:lnTo>
                  <a:lnTo>
                    <a:pt x="14" y="2322"/>
                  </a:lnTo>
                  <a:lnTo>
                    <a:pt x="14" y="2327"/>
                  </a:lnTo>
                  <a:lnTo>
                    <a:pt x="14" y="2327"/>
                  </a:lnTo>
                  <a:lnTo>
                    <a:pt x="14" y="2327"/>
                  </a:lnTo>
                  <a:lnTo>
                    <a:pt x="14" y="2327"/>
                  </a:lnTo>
                  <a:lnTo>
                    <a:pt x="9" y="2331"/>
                  </a:lnTo>
                  <a:lnTo>
                    <a:pt x="9" y="2331"/>
                  </a:lnTo>
                  <a:moveTo>
                    <a:pt x="5" y="2277"/>
                  </a:moveTo>
                  <a:lnTo>
                    <a:pt x="5" y="2277"/>
                  </a:lnTo>
                  <a:lnTo>
                    <a:pt x="0" y="2277"/>
                  </a:lnTo>
                  <a:lnTo>
                    <a:pt x="0" y="2277"/>
                  </a:lnTo>
                  <a:lnTo>
                    <a:pt x="0" y="2277"/>
                  </a:lnTo>
                  <a:lnTo>
                    <a:pt x="0" y="2277"/>
                  </a:lnTo>
                  <a:lnTo>
                    <a:pt x="0" y="2277"/>
                  </a:lnTo>
                  <a:lnTo>
                    <a:pt x="0" y="2277"/>
                  </a:lnTo>
                  <a:lnTo>
                    <a:pt x="0" y="2277"/>
                  </a:lnTo>
                  <a:lnTo>
                    <a:pt x="5" y="2277"/>
                  </a:lnTo>
                  <a:lnTo>
                    <a:pt x="5" y="2277"/>
                  </a:lnTo>
                  <a:moveTo>
                    <a:pt x="68" y="2272"/>
                  </a:moveTo>
                  <a:lnTo>
                    <a:pt x="68" y="2272"/>
                  </a:lnTo>
                  <a:lnTo>
                    <a:pt x="68" y="2277"/>
                  </a:lnTo>
                  <a:lnTo>
                    <a:pt x="68" y="2277"/>
                  </a:lnTo>
                  <a:lnTo>
                    <a:pt x="64" y="2272"/>
                  </a:lnTo>
                  <a:lnTo>
                    <a:pt x="64" y="2272"/>
                  </a:lnTo>
                  <a:lnTo>
                    <a:pt x="64" y="2272"/>
                  </a:lnTo>
                  <a:lnTo>
                    <a:pt x="68" y="2272"/>
                  </a:lnTo>
                  <a:lnTo>
                    <a:pt x="68" y="2272"/>
                  </a:lnTo>
                  <a:moveTo>
                    <a:pt x="127" y="2286"/>
                  </a:moveTo>
                  <a:lnTo>
                    <a:pt x="127" y="2286"/>
                  </a:lnTo>
                  <a:lnTo>
                    <a:pt x="127" y="2286"/>
                  </a:lnTo>
                  <a:lnTo>
                    <a:pt x="127" y="2286"/>
                  </a:lnTo>
                  <a:lnTo>
                    <a:pt x="127" y="2286"/>
                  </a:lnTo>
                  <a:lnTo>
                    <a:pt x="127" y="2286"/>
                  </a:lnTo>
                  <a:lnTo>
                    <a:pt x="123" y="2291"/>
                  </a:lnTo>
                  <a:lnTo>
                    <a:pt x="118" y="2291"/>
                  </a:lnTo>
                  <a:lnTo>
                    <a:pt x="114" y="2291"/>
                  </a:lnTo>
                  <a:lnTo>
                    <a:pt x="109" y="2291"/>
                  </a:lnTo>
                  <a:lnTo>
                    <a:pt x="109" y="2291"/>
                  </a:lnTo>
                  <a:lnTo>
                    <a:pt x="109" y="2291"/>
                  </a:lnTo>
                  <a:lnTo>
                    <a:pt x="105" y="2295"/>
                  </a:lnTo>
                  <a:lnTo>
                    <a:pt x="105" y="2295"/>
                  </a:lnTo>
                  <a:lnTo>
                    <a:pt x="105" y="2295"/>
                  </a:lnTo>
                  <a:lnTo>
                    <a:pt x="105" y="2295"/>
                  </a:lnTo>
                  <a:lnTo>
                    <a:pt x="105" y="2295"/>
                  </a:lnTo>
                  <a:lnTo>
                    <a:pt x="105" y="2295"/>
                  </a:lnTo>
                  <a:lnTo>
                    <a:pt x="105" y="2300"/>
                  </a:lnTo>
                  <a:lnTo>
                    <a:pt x="105" y="2300"/>
                  </a:lnTo>
                  <a:lnTo>
                    <a:pt x="105" y="2300"/>
                  </a:lnTo>
                  <a:lnTo>
                    <a:pt x="105" y="2300"/>
                  </a:lnTo>
                  <a:lnTo>
                    <a:pt x="100" y="2300"/>
                  </a:lnTo>
                  <a:lnTo>
                    <a:pt x="100" y="2300"/>
                  </a:lnTo>
                  <a:lnTo>
                    <a:pt x="95" y="2300"/>
                  </a:lnTo>
                  <a:lnTo>
                    <a:pt x="95" y="2300"/>
                  </a:lnTo>
                  <a:lnTo>
                    <a:pt x="91" y="2300"/>
                  </a:lnTo>
                  <a:lnTo>
                    <a:pt x="86" y="2304"/>
                  </a:lnTo>
                  <a:lnTo>
                    <a:pt x="86" y="2304"/>
                  </a:lnTo>
                  <a:lnTo>
                    <a:pt x="82" y="2304"/>
                  </a:lnTo>
                  <a:lnTo>
                    <a:pt x="82" y="2304"/>
                  </a:lnTo>
                  <a:lnTo>
                    <a:pt x="82" y="2309"/>
                  </a:lnTo>
                  <a:lnTo>
                    <a:pt x="82" y="2309"/>
                  </a:lnTo>
                  <a:lnTo>
                    <a:pt x="73" y="2309"/>
                  </a:lnTo>
                  <a:lnTo>
                    <a:pt x="73" y="2309"/>
                  </a:lnTo>
                  <a:lnTo>
                    <a:pt x="73" y="2309"/>
                  </a:lnTo>
                  <a:lnTo>
                    <a:pt x="68" y="2309"/>
                  </a:lnTo>
                  <a:lnTo>
                    <a:pt x="68" y="2309"/>
                  </a:lnTo>
                  <a:lnTo>
                    <a:pt x="73" y="2309"/>
                  </a:lnTo>
                  <a:lnTo>
                    <a:pt x="73" y="2313"/>
                  </a:lnTo>
                  <a:lnTo>
                    <a:pt x="73" y="2313"/>
                  </a:lnTo>
                  <a:lnTo>
                    <a:pt x="73" y="2318"/>
                  </a:lnTo>
                  <a:lnTo>
                    <a:pt x="73" y="2318"/>
                  </a:lnTo>
                  <a:lnTo>
                    <a:pt x="73" y="2322"/>
                  </a:lnTo>
                  <a:lnTo>
                    <a:pt x="77" y="2322"/>
                  </a:lnTo>
                  <a:lnTo>
                    <a:pt x="77" y="2322"/>
                  </a:lnTo>
                  <a:lnTo>
                    <a:pt x="73" y="2322"/>
                  </a:lnTo>
                  <a:lnTo>
                    <a:pt x="73" y="2322"/>
                  </a:lnTo>
                  <a:lnTo>
                    <a:pt x="68" y="2322"/>
                  </a:lnTo>
                  <a:lnTo>
                    <a:pt x="68" y="2322"/>
                  </a:lnTo>
                  <a:lnTo>
                    <a:pt x="68" y="2322"/>
                  </a:lnTo>
                  <a:lnTo>
                    <a:pt x="59" y="2331"/>
                  </a:lnTo>
                  <a:lnTo>
                    <a:pt x="59" y="2331"/>
                  </a:lnTo>
                  <a:lnTo>
                    <a:pt x="59" y="2336"/>
                  </a:lnTo>
                  <a:lnTo>
                    <a:pt x="59" y="2336"/>
                  </a:lnTo>
                  <a:lnTo>
                    <a:pt x="59" y="2336"/>
                  </a:lnTo>
                  <a:lnTo>
                    <a:pt x="64" y="2336"/>
                  </a:lnTo>
                  <a:lnTo>
                    <a:pt x="64" y="2336"/>
                  </a:lnTo>
                  <a:lnTo>
                    <a:pt x="64" y="2341"/>
                  </a:lnTo>
                  <a:lnTo>
                    <a:pt x="59" y="2341"/>
                  </a:lnTo>
                  <a:lnTo>
                    <a:pt x="59" y="2345"/>
                  </a:lnTo>
                  <a:lnTo>
                    <a:pt x="55" y="2345"/>
                  </a:lnTo>
                  <a:lnTo>
                    <a:pt x="55" y="2345"/>
                  </a:lnTo>
                  <a:lnTo>
                    <a:pt x="50" y="2345"/>
                  </a:lnTo>
                  <a:lnTo>
                    <a:pt x="50" y="2345"/>
                  </a:lnTo>
                  <a:lnTo>
                    <a:pt x="46" y="2345"/>
                  </a:lnTo>
                  <a:lnTo>
                    <a:pt x="46" y="2341"/>
                  </a:lnTo>
                  <a:lnTo>
                    <a:pt x="41" y="2331"/>
                  </a:lnTo>
                  <a:lnTo>
                    <a:pt x="46" y="2331"/>
                  </a:lnTo>
                  <a:lnTo>
                    <a:pt x="46" y="2331"/>
                  </a:lnTo>
                  <a:lnTo>
                    <a:pt x="50" y="2327"/>
                  </a:lnTo>
                  <a:lnTo>
                    <a:pt x="50" y="2327"/>
                  </a:lnTo>
                  <a:lnTo>
                    <a:pt x="50" y="2322"/>
                  </a:lnTo>
                  <a:lnTo>
                    <a:pt x="55" y="2327"/>
                  </a:lnTo>
                  <a:lnTo>
                    <a:pt x="55" y="2322"/>
                  </a:lnTo>
                  <a:lnTo>
                    <a:pt x="55" y="2322"/>
                  </a:lnTo>
                  <a:lnTo>
                    <a:pt x="55" y="2318"/>
                  </a:lnTo>
                  <a:lnTo>
                    <a:pt x="55" y="2318"/>
                  </a:lnTo>
                  <a:lnTo>
                    <a:pt x="55" y="2313"/>
                  </a:lnTo>
                  <a:lnTo>
                    <a:pt x="55" y="2309"/>
                  </a:lnTo>
                  <a:lnTo>
                    <a:pt x="55" y="2304"/>
                  </a:lnTo>
                  <a:lnTo>
                    <a:pt x="59" y="2304"/>
                  </a:lnTo>
                  <a:lnTo>
                    <a:pt x="59" y="2304"/>
                  </a:lnTo>
                  <a:lnTo>
                    <a:pt x="64" y="2304"/>
                  </a:lnTo>
                  <a:lnTo>
                    <a:pt x="64" y="2304"/>
                  </a:lnTo>
                  <a:lnTo>
                    <a:pt x="64" y="2304"/>
                  </a:lnTo>
                  <a:lnTo>
                    <a:pt x="68" y="2304"/>
                  </a:lnTo>
                  <a:lnTo>
                    <a:pt x="68" y="2304"/>
                  </a:lnTo>
                  <a:lnTo>
                    <a:pt x="68" y="2300"/>
                  </a:lnTo>
                  <a:lnTo>
                    <a:pt x="68" y="2300"/>
                  </a:lnTo>
                  <a:lnTo>
                    <a:pt x="73" y="2300"/>
                  </a:lnTo>
                  <a:lnTo>
                    <a:pt x="77" y="2300"/>
                  </a:lnTo>
                  <a:lnTo>
                    <a:pt x="82" y="2300"/>
                  </a:lnTo>
                  <a:lnTo>
                    <a:pt x="86" y="2295"/>
                  </a:lnTo>
                  <a:lnTo>
                    <a:pt x="86" y="2291"/>
                  </a:lnTo>
                  <a:lnTo>
                    <a:pt x="86" y="2291"/>
                  </a:lnTo>
                  <a:lnTo>
                    <a:pt x="82" y="2291"/>
                  </a:lnTo>
                  <a:lnTo>
                    <a:pt x="77" y="2286"/>
                  </a:lnTo>
                  <a:lnTo>
                    <a:pt x="77" y="2286"/>
                  </a:lnTo>
                  <a:lnTo>
                    <a:pt x="77" y="2286"/>
                  </a:lnTo>
                  <a:lnTo>
                    <a:pt x="77" y="2282"/>
                  </a:lnTo>
                  <a:lnTo>
                    <a:pt x="77" y="2277"/>
                  </a:lnTo>
                  <a:lnTo>
                    <a:pt x="77" y="2277"/>
                  </a:lnTo>
                  <a:lnTo>
                    <a:pt x="77" y="2277"/>
                  </a:lnTo>
                  <a:lnTo>
                    <a:pt x="82" y="2277"/>
                  </a:lnTo>
                  <a:lnTo>
                    <a:pt x="86" y="2277"/>
                  </a:lnTo>
                  <a:lnTo>
                    <a:pt x="91" y="2282"/>
                  </a:lnTo>
                  <a:lnTo>
                    <a:pt x="91" y="2282"/>
                  </a:lnTo>
                  <a:lnTo>
                    <a:pt x="91" y="2282"/>
                  </a:lnTo>
                  <a:lnTo>
                    <a:pt x="91" y="2282"/>
                  </a:lnTo>
                  <a:lnTo>
                    <a:pt x="91" y="2286"/>
                  </a:lnTo>
                  <a:lnTo>
                    <a:pt x="91" y="2286"/>
                  </a:lnTo>
                  <a:lnTo>
                    <a:pt x="91" y="2286"/>
                  </a:lnTo>
                  <a:lnTo>
                    <a:pt x="91" y="2286"/>
                  </a:lnTo>
                  <a:lnTo>
                    <a:pt x="95" y="2286"/>
                  </a:lnTo>
                  <a:lnTo>
                    <a:pt x="105" y="2286"/>
                  </a:lnTo>
                  <a:lnTo>
                    <a:pt x="105" y="2282"/>
                  </a:lnTo>
                  <a:lnTo>
                    <a:pt x="105" y="2282"/>
                  </a:lnTo>
                  <a:lnTo>
                    <a:pt x="109" y="2277"/>
                  </a:lnTo>
                  <a:lnTo>
                    <a:pt x="109" y="2277"/>
                  </a:lnTo>
                  <a:lnTo>
                    <a:pt x="109" y="2277"/>
                  </a:lnTo>
                  <a:lnTo>
                    <a:pt x="109" y="2277"/>
                  </a:lnTo>
                  <a:lnTo>
                    <a:pt x="114" y="2277"/>
                  </a:lnTo>
                  <a:lnTo>
                    <a:pt x="114" y="2272"/>
                  </a:lnTo>
                  <a:lnTo>
                    <a:pt x="114" y="2272"/>
                  </a:lnTo>
                  <a:lnTo>
                    <a:pt x="118" y="2272"/>
                  </a:lnTo>
                  <a:lnTo>
                    <a:pt x="118" y="2268"/>
                  </a:lnTo>
                  <a:lnTo>
                    <a:pt x="118" y="2268"/>
                  </a:lnTo>
                  <a:lnTo>
                    <a:pt x="123" y="2263"/>
                  </a:lnTo>
                  <a:lnTo>
                    <a:pt x="123" y="2263"/>
                  </a:lnTo>
                  <a:lnTo>
                    <a:pt x="132" y="2272"/>
                  </a:lnTo>
                  <a:lnTo>
                    <a:pt x="132" y="2272"/>
                  </a:lnTo>
                  <a:lnTo>
                    <a:pt x="132" y="2272"/>
                  </a:lnTo>
                  <a:lnTo>
                    <a:pt x="132" y="2277"/>
                  </a:lnTo>
                  <a:lnTo>
                    <a:pt x="132" y="2277"/>
                  </a:lnTo>
                  <a:lnTo>
                    <a:pt x="132" y="2277"/>
                  </a:lnTo>
                  <a:lnTo>
                    <a:pt x="132" y="2277"/>
                  </a:lnTo>
                  <a:lnTo>
                    <a:pt x="132" y="2277"/>
                  </a:lnTo>
                  <a:lnTo>
                    <a:pt x="127" y="2277"/>
                  </a:lnTo>
                  <a:lnTo>
                    <a:pt x="127" y="2282"/>
                  </a:lnTo>
                  <a:lnTo>
                    <a:pt x="127" y="2282"/>
                  </a:lnTo>
                  <a:lnTo>
                    <a:pt x="127" y="2282"/>
                  </a:lnTo>
                  <a:lnTo>
                    <a:pt x="127" y="2286"/>
                  </a:lnTo>
                  <a:moveTo>
                    <a:pt x="145" y="2250"/>
                  </a:moveTo>
                  <a:lnTo>
                    <a:pt x="145" y="2250"/>
                  </a:lnTo>
                  <a:lnTo>
                    <a:pt x="145" y="2250"/>
                  </a:lnTo>
                  <a:lnTo>
                    <a:pt x="145" y="2250"/>
                  </a:lnTo>
                  <a:lnTo>
                    <a:pt x="141" y="2245"/>
                  </a:lnTo>
                  <a:lnTo>
                    <a:pt x="141" y="2245"/>
                  </a:lnTo>
                  <a:lnTo>
                    <a:pt x="141" y="2245"/>
                  </a:lnTo>
                  <a:lnTo>
                    <a:pt x="141" y="2245"/>
                  </a:lnTo>
                  <a:lnTo>
                    <a:pt x="141" y="2245"/>
                  </a:lnTo>
                  <a:lnTo>
                    <a:pt x="141" y="2245"/>
                  </a:lnTo>
                  <a:lnTo>
                    <a:pt x="141" y="2245"/>
                  </a:lnTo>
                  <a:lnTo>
                    <a:pt x="145" y="2245"/>
                  </a:lnTo>
                  <a:lnTo>
                    <a:pt x="145" y="2245"/>
                  </a:lnTo>
                  <a:lnTo>
                    <a:pt x="145" y="2245"/>
                  </a:lnTo>
                  <a:lnTo>
                    <a:pt x="145" y="2245"/>
                  </a:lnTo>
                  <a:lnTo>
                    <a:pt x="145" y="2245"/>
                  </a:lnTo>
                  <a:lnTo>
                    <a:pt x="145" y="2250"/>
                  </a:lnTo>
                  <a:moveTo>
                    <a:pt x="91" y="2241"/>
                  </a:moveTo>
                  <a:lnTo>
                    <a:pt x="91" y="2241"/>
                  </a:lnTo>
                  <a:lnTo>
                    <a:pt x="86" y="2241"/>
                  </a:lnTo>
                  <a:lnTo>
                    <a:pt x="86" y="2241"/>
                  </a:lnTo>
                  <a:lnTo>
                    <a:pt x="95" y="2232"/>
                  </a:lnTo>
                  <a:lnTo>
                    <a:pt x="95" y="2232"/>
                  </a:lnTo>
                  <a:lnTo>
                    <a:pt x="95" y="2232"/>
                  </a:lnTo>
                  <a:lnTo>
                    <a:pt x="95" y="2236"/>
                  </a:lnTo>
                  <a:lnTo>
                    <a:pt x="91" y="2236"/>
                  </a:lnTo>
                  <a:lnTo>
                    <a:pt x="91" y="2241"/>
                  </a:lnTo>
                  <a:moveTo>
                    <a:pt x="177" y="2204"/>
                  </a:moveTo>
                  <a:lnTo>
                    <a:pt x="177" y="2204"/>
                  </a:lnTo>
                  <a:lnTo>
                    <a:pt x="177" y="2204"/>
                  </a:lnTo>
                  <a:lnTo>
                    <a:pt x="173" y="2209"/>
                  </a:lnTo>
                  <a:lnTo>
                    <a:pt x="173" y="2209"/>
                  </a:lnTo>
                  <a:lnTo>
                    <a:pt x="168" y="2209"/>
                  </a:lnTo>
                  <a:lnTo>
                    <a:pt x="168" y="2209"/>
                  </a:lnTo>
                  <a:lnTo>
                    <a:pt x="168" y="2209"/>
                  </a:lnTo>
                  <a:lnTo>
                    <a:pt x="168" y="2209"/>
                  </a:lnTo>
                  <a:lnTo>
                    <a:pt x="168" y="2209"/>
                  </a:lnTo>
                  <a:lnTo>
                    <a:pt x="163" y="2209"/>
                  </a:lnTo>
                  <a:lnTo>
                    <a:pt x="163" y="2209"/>
                  </a:lnTo>
                  <a:lnTo>
                    <a:pt x="163" y="2209"/>
                  </a:lnTo>
                  <a:lnTo>
                    <a:pt x="159" y="2209"/>
                  </a:lnTo>
                  <a:lnTo>
                    <a:pt x="159" y="2209"/>
                  </a:lnTo>
                  <a:lnTo>
                    <a:pt x="159" y="2204"/>
                  </a:lnTo>
                  <a:lnTo>
                    <a:pt x="159" y="2204"/>
                  </a:lnTo>
                  <a:lnTo>
                    <a:pt x="159" y="2204"/>
                  </a:lnTo>
                  <a:lnTo>
                    <a:pt x="159" y="2204"/>
                  </a:lnTo>
                  <a:lnTo>
                    <a:pt x="163" y="2204"/>
                  </a:lnTo>
                  <a:lnTo>
                    <a:pt x="163" y="2204"/>
                  </a:lnTo>
                  <a:lnTo>
                    <a:pt x="163" y="2204"/>
                  </a:lnTo>
                  <a:lnTo>
                    <a:pt x="168" y="2204"/>
                  </a:lnTo>
                  <a:lnTo>
                    <a:pt x="173" y="2204"/>
                  </a:lnTo>
                  <a:lnTo>
                    <a:pt x="173" y="2204"/>
                  </a:lnTo>
                  <a:lnTo>
                    <a:pt x="173" y="2204"/>
                  </a:lnTo>
                  <a:lnTo>
                    <a:pt x="182" y="2200"/>
                  </a:lnTo>
                  <a:lnTo>
                    <a:pt x="182" y="2200"/>
                  </a:lnTo>
                  <a:lnTo>
                    <a:pt x="182" y="2200"/>
                  </a:lnTo>
                  <a:lnTo>
                    <a:pt x="182" y="2200"/>
                  </a:lnTo>
                  <a:lnTo>
                    <a:pt x="182" y="2200"/>
                  </a:lnTo>
                  <a:lnTo>
                    <a:pt x="182" y="2204"/>
                  </a:lnTo>
                  <a:lnTo>
                    <a:pt x="177" y="2204"/>
                  </a:lnTo>
                  <a:moveTo>
                    <a:pt x="132" y="2145"/>
                  </a:moveTo>
                  <a:lnTo>
                    <a:pt x="132" y="2145"/>
                  </a:lnTo>
                  <a:lnTo>
                    <a:pt x="132" y="2145"/>
                  </a:lnTo>
                  <a:lnTo>
                    <a:pt x="132" y="2145"/>
                  </a:lnTo>
                  <a:lnTo>
                    <a:pt x="132" y="2141"/>
                  </a:lnTo>
                  <a:lnTo>
                    <a:pt x="132" y="2145"/>
                  </a:lnTo>
                  <a:lnTo>
                    <a:pt x="132" y="2145"/>
                  </a:lnTo>
                  <a:lnTo>
                    <a:pt x="132" y="2145"/>
                  </a:lnTo>
                  <a:moveTo>
                    <a:pt x="213" y="2177"/>
                  </a:moveTo>
                  <a:lnTo>
                    <a:pt x="213" y="2177"/>
                  </a:lnTo>
                  <a:lnTo>
                    <a:pt x="213" y="2177"/>
                  </a:lnTo>
                  <a:lnTo>
                    <a:pt x="209" y="2177"/>
                  </a:lnTo>
                  <a:lnTo>
                    <a:pt x="209" y="2177"/>
                  </a:lnTo>
                  <a:lnTo>
                    <a:pt x="209" y="2173"/>
                  </a:lnTo>
                  <a:lnTo>
                    <a:pt x="209" y="2173"/>
                  </a:lnTo>
                  <a:lnTo>
                    <a:pt x="204" y="2173"/>
                  </a:lnTo>
                  <a:lnTo>
                    <a:pt x="204" y="2168"/>
                  </a:lnTo>
                  <a:lnTo>
                    <a:pt x="209" y="2168"/>
                  </a:lnTo>
                  <a:lnTo>
                    <a:pt x="204" y="2159"/>
                  </a:lnTo>
                  <a:lnTo>
                    <a:pt x="204" y="2159"/>
                  </a:lnTo>
                  <a:lnTo>
                    <a:pt x="209" y="2155"/>
                  </a:lnTo>
                  <a:lnTo>
                    <a:pt x="209" y="2150"/>
                  </a:lnTo>
                  <a:lnTo>
                    <a:pt x="209" y="2150"/>
                  </a:lnTo>
                  <a:lnTo>
                    <a:pt x="209" y="2150"/>
                  </a:lnTo>
                  <a:lnTo>
                    <a:pt x="213" y="2150"/>
                  </a:lnTo>
                  <a:lnTo>
                    <a:pt x="218" y="2155"/>
                  </a:lnTo>
                  <a:lnTo>
                    <a:pt x="218" y="2159"/>
                  </a:lnTo>
                  <a:lnTo>
                    <a:pt x="218" y="2164"/>
                  </a:lnTo>
                  <a:lnTo>
                    <a:pt x="218" y="2164"/>
                  </a:lnTo>
                  <a:lnTo>
                    <a:pt x="222" y="2164"/>
                  </a:lnTo>
                  <a:lnTo>
                    <a:pt x="222" y="2168"/>
                  </a:lnTo>
                  <a:lnTo>
                    <a:pt x="222" y="2168"/>
                  </a:lnTo>
                  <a:lnTo>
                    <a:pt x="222" y="2168"/>
                  </a:lnTo>
                  <a:lnTo>
                    <a:pt x="218" y="2173"/>
                  </a:lnTo>
                  <a:lnTo>
                    <a:pt x="218" y="2177"/>
                  </a:lnTo>
                  <a:lnTo>
                    <a:pt x="213" y="2177"/>
                  </a:lnTo>
                  <a:lnTo>
                    <a:pt x="213" y="2177"/>
                  </a:lnTo>
                  <a:moveTo>
                    <a:pt x="245" y="2118"/>
                  </a:moveTo>
                  <a:lnTo>
                    <a:pt x="245" y="2118"/>
                  </a:lnTo>
                  <a:lnTo>
                    <a:pt x="250" y="2123"/>
                  </a:lnTo>
                  <a:lnTo>
                    <a:pt x="250" y="2123"/>
                  </a:lnTo>
                  <a:lnTo>
                    <a:pt x="250" y="2123"/>
                  </a:lnTo>
                  <a:lnTo>
                    <a:pt x="254" y="2123"/>
                  </a:lnTo>
                  <a:lnTo>
                    <a:pt x="254" y="2123"/>
                  </a:lnTo>
                  <a:lnTo>
                    <a:pt x="254" y="2127"/>
                  </a:lnTo>
                  <a:lnTo>
                    <a:pt x="250" y="2127"/>
                  </a:lnTo>
                  <a:lnTo>
                    <a:pt x="250" y="2127"/>
                  </a:lnTo>
                  <a:lnTo>
                    <a:pt x="254" y="2127"/>
                  </a:lnTo>
                  <a:lnTo>
                    <a:pt x="254" y="2132"/>
                  </a:lnTo>
                  <a:lnTo>
                    <a:pt x="254" y="2132"/>
                  </a:lnTo>
                  <a:lnTo>
                    <a:pt x="259" y="2132"/>
                  </a:lnTo>
                  <a:lnTo>
                    <a:pt x="263" y="2132"/>
                  </a:lnTo>
                  <a:lnTo>
                    <a:pt x="263" y="2136"/>
                  </a:lnTo>
                  <a:lnTo>
                    <a:pt x="259" y="2136"/>
                  </a:lnTo>
                  <a:lnTo>
                    <a:pt x="259" y="2136"/>
                  </a:lnTo>
                  <a:lnTo>
                    <a:pt x="259" y="2132"/>
                  </a:lnTo>
                  <a:lnTo>
                    <a:pt x="259" y="2132"/>
                  </a:lnTo>
                  <a:lnTo>
                    <a:pt x="254" y="2132"/>
                  </a:lnTo>
                  <a:lnTo>
                    <a:pt x="254" y="2132"/>
                  </a:lnTo>
                  <a:lnTo>
                    <a:pt x="254" y="2132"/>
                  </a:lnTo>
                  <a:lnTo>
                    <a:pt x="254" y="2136"/>
                  </a:lnTo>
                  <a:lnTo>
                    <a:pt x="254" y="2136"/>
                  </a:lnTo>
                  <a:lnTo>
                    <a:pt x="254" y="2136"/>
                  </a:lnTo>
                  <a:lnTo>
                    <a:pt x="254" y="2136"/>
                  </a:lnTo>
                  <a:lnTo>
                    <a:pt x="254" y="2136"/>
                  </a:lnTo>
                  <a:lnTo>
                    <a:pt x="254" y="2132"/>
                  </a:lnTo>
                  <a:lnTo>
                    <a:pt x="254" y="2132"/>
                  </a:lnTo>
                  <a:lnTo>
                    <a:pt x="250" y="2132"/>
                  </a:lnTo>
                  <a:lnTo>
                    <a:pt x="250" y="2132"/>
                  </a:lnTo>
                  <a:lnTo>
                    <a:pt x="250" y="2132"/>
                  </a:lnTo>
                  <a:lnTo>
                    <a:pt x="245" y="2132"/>
                  </a:lnTo>
                  <a:lnTo>
                    <a:pt x="245" y="2127"/>
                  </a:lnTo>
                  <a:lnTo>
                    <a:pt x="245" y="2127"/>
                  </a:lnTo>
                  <a:lnTo>
                    <a:pt x="245" y="2123"/>
                  </a:lnTo>
                  <a:lnTo>
                    <a:pt x="245" y="2118"/>
                  </a:lnTo>
                  <a:lnTo>
                    <a:pt x="245" y="2118"/>
                  </a:lnTo>
                  <a:lnTo>
                    <a:pt x="245" y="2118"/>
                  </a:lnTo>
                  <a:lnTo>
                    <a:pt x="245" y="2118"/>
                  </a:lnTo>
                  <a:moveTo>
                    <a:pt x="336" y="2123"/>
                  </a:moveTo>
                  <a:lnTo>
                    <a:pt x="336" y="2123"/>
                  </a:lnTo>
                  <a:lnTo>
                    <a:pt x="336" y="2123"/>
                  </a:lnTo>
                  <a:lnTo>
                    <a:pt x="331" y="2123"/>
                  </a:lnTo>
                  <a:lnTo>
                    <a:pt x="327" y="2118"/>
                  </a:lnTo>
                  <a:lnTo>
                    <a:pt x="336" y="2114"/>
                  </a:lnTo>
                  <a:lnTo>
                    <a:pt x="340" y="2114"/>
                  </a:lnTo>
                  <a:lnTo>
                    <a:pt x="345" y="2114"/>
                  </a:lnTo>
                  <a:lnTo>
                    <a:pt x="340" y="2114"/>
                  </a:lnTo>
                  <a:lnTo>
                    <a:pt x="340" y="2118"/>
                  </a:lnTo>
                  <a:lnTo>
                    <a:pt x="340" y="2118"/>
                  </a:lnTo>
                  <a:lnTo>
                    <a:pt x="336" y="2123"/>
                  </a:lnTo>
                  <a:moveTo>
                    <a:pt x="309" y="2100"/>
                  </a:moveTo>
                  <a:lnTo>
                    <a:pt x="309" y="2100"/>
                  </a:lnTo>
                  <a:lnTo>
                    <a:pt x="309" y="2100"/>
                  </a:lnTo>
                  <a:lnTo>
                    <a:pt x="309" y="2100"/>
                  </a:lnTo>
                  <a:lnTo>
                    <a:pt x="304" y="2100"/>
                  </a:lnTo>
                  <a:lnTo>
                    <a:pt x="304" y="2100"/>
                  </a:lnTo>
                  <a:lnTo>
                    <a:pt x="304" y="2100"/>
                  </a:lnTo>
                  <a:lnTo>
                    <a:pt x="300" y="2100"/>
                  </a:lnTo>
                  <a:lnTo>
                    <a:pt x="295" y="2100"/>
                  </a:lnTo>
                  <a:lnTo>
                    <a:pt x="295" y="2100"/>
                  </a:lnTo>
                  <a:lnTo>
                    <a:pt x="295" y="2105"/>
                  </a:lnTo>
                  <a:lnTo>
                    <a:pt x="295" y="2105"/>
                  </a:lnTo>
                  <a:lnTo>
                    <a:pt x="295" y="2105"/>
                  </a:lnTo>
                  <a:lnTo>
                    <a:pt x="295" y="2105"/>
                  </a:lnTo>
                  <a:lnTo>
                    <a:pt x="291" y="2105"/>
                  </a:lnTo>
                  <a:lnTo>
                    <a:pt x="286" y="2109"/>
                  </a:lnTo>
                  <a:lnTo>
                    <a:pt x="286" y="2109"/>
                  </a:lnTo>
                  <a:lnTo>
                    <a:pt x="286" y="2109"/>
                  </a:lnTo>
                  <a:lnTo>
                    <a:pt x="281" y="2114"/>
                  </a:lnTo>
                  <a:lnTo>
                    <a:pt x="281" y="2114"/>
                  </a:lnTo>
                  <a:lnTo>
                    <a:pt x="277" y="2114"/>
                  </a:lnTo>
                  <a:lnTo>
                    <a:pt x="277" y="2114"/>
                  </a:lnTo>
                  <a:lnTo>
                    <a:pt x="277" y="2114"/>
                  </a:lnTo>
                  <a:lnTo>
                    <a:pt x="277" y="2114"/>
                  </a:lnTo>
                  <a:lnTo>
                    <a:pt x="272" y="2118"/>
                  </a:lnTo>
                  <a:lnTo>
                    <a:pt x="272" y="2118"/>
                  </a:lnTo>
                  <a:lnTo>
                    <a:pt x="272" y="2118"/>
                  </a:lnTo>
                  <a:lnTo>
                    <a:pt x="272" y="2118"/>
                  </a:lnTo>
                  <a:lnTo>
                    <a:pt x="277" y="2123"/>
                  </a:lnTo>
                  <a:lnTo>
                    <a:pt x="277" y="2123"/>
                  </a:lnTo>
                  <a:lnTo>
                    <a:pt x="272" y="2123"/>
                  </a:lnTo>
                  <a:lnTo>
                    <a:pt x="268" y="2123"/>
                  </a:lnTo>
                  <a:lnTo>
                    <a:pt x="268" y="2127"/>
                  </a:lnTo>
                  <a:lnTo>
                    <a:pt x="268" y="2127"/>
                  </a:lnTo>
                  <a:lnTo>
                    <a:pt x="263" y="2127"/>
                  </a:lnTo>
                  <a:lnTo>
                    <a:pt x="263" y="2127"/>
                  </a:lnTo>
                  <a:lnTo>
                    <a:pt x="263" y="2127"/>
                  </a:lnTo>
                  <a:lnTo>
                    <a:pt x="263" y="2132"/>
                  </a:lnTo>
                  <a:lnTo>
                    <a:pt x="268" y="2132"/>
                  </a:lnTo>
                  <a:lnTo>
                    <a:pt x="263" y="2132"/>
                  </a:lnTo>
                  <a:lnTo>
                    <a:pt x="263" y="2132"/>
                  </a:lnTo>
                  <a:lnTo>
                    <a:pt x="263" y="2127"/>
                  </a:lnTo>
                  <a:lnTo>
                    <a:pt x="254" y="2123"/>
                  </a:lnTo>
                  <a:lnTo>
                    <a:pt x="254" y="2123"/>
                  </a:lnTo>
                  <a:lnTo>
                    <a:pt x="254" y="2118"/>
                  </a:lnTo>
                  <a:lnTo>
                    <a:pt x="254" y="2118"/>
                  </a:lnTo>
                  <a:lnTo>
                    <a:pt x="254" y="2118"/>
                  </a:lnTo>
                  <a:lnTo>
                    <a:pt x="254" y="2118"/>
                  </a:lnTo>
                  <a:lnTo>
                    <a:pt x="250" y="2118"/>
                  </a:lnTo>
                  <a:lnTo>
                    <a:pt x="250" y="2118"/>
                  </a:lnTo>
                  <a:lnTo>
                    <a:pt x="245" y="2114"/>
                  </a:lnTo>
                  <a:lnTo>
                    <a:pt x="241" y="2114"/>
                  </a:lnTo>
                  <a:lnTo>
                    <a:pt x="241" y="2114"/>
                  </a:lnTo>
                  <a:lnTo>
                    <a:pt x="241" y="2114"/>
                  </a:lnTo>
                  <a:lnTo>
                    <a:pt x="241" y="2114"/>
                  </a:lnTo>
                  <a:lnTo>
                    <a:pt x="241" y="2109"/>
                  </a:lnTo>
                  <a:lnTo>
                    <a:pt x="245" y="2114"/>
                  </a:lnTo>
                  <a:lnTo>
                    <a:pt x="245" y="2114"/>
                  </a:lnTo>
                  <a:lnTo>
                    <a:pt x="250" y="2114"/>
                  </a:lnTo>
                  <a:lnTo>
                    <a:pt x="250" y="2114"/>
                  </a:lnTo>
                  <a:lnTo>
                    <a:pt x="254" y="2114"/>
                  </a:lnTo>
                  <a:lnTo>
                    <a:pt x="259" y="2109"/>
                  </a:lnTo>
                  <a:lnTo>
                    <a:pt x="254" y="2109"/>
                  </a:lnTo>
                  <a:lnTo>
                    <a:pt x="250" y="2109"/>
                  </a:lnTo>
                  <a:lnTo>
                    <a:pt x="250" y="2109"/>
                  </a:lnTo>
                  <a:lnTo>
                    <a:pt x="254" y="2105"/>
                  </a:lnTo>
                  <a:lnTo>
                    <a:pt x="254" y="2105"/>
                  </a:lnTo>
                  <a:lnTo>
                    <a:pt x="254" y="2105"/>
                  </a:lnTo>
                  <a:lnTo>
                    <a:pt x="259" y="2105"/>
                  </a:lnTo>
                  <a:lnTo>
                    <a:pt x="259" y="2105"/>
                  </a:lnTo>
                  <a:lnTo>
                    <a:pt x="263" y="2105"/>
                  </a:lnTo>
                  <a:lnTo>
                    <a:pt x="263" y="2100"/>
                  </a:lnTo>
                  <a:lnTo>
                    <a:pt x="263" y="2100"/>
                  </a:lnTo>
                  <a:lnTo>
                    <a:pt x="268" y="2100"/>
                  </a:lnTo>
                  <a:lnTo>
                    <a:pt x="268" y="2105"/>
                  </a:lnTo>
                  <a:lnTo>
                    <a:pt x="272" y="2100"/>
                  </a:lnTo>
                  <a:lnTo>
                    <a:pt x="272" y="2100"/>
                  </a:lnTo>
                  <a:lnTo>
                    <a:pt x="277" y="2100"/>
                  </a:lnTo>
                  <a:lnTo>
                    <a:pt x="277" y="2100"/>
                  </a:lnTo>
                  <a:lnTo>
                    <a:pt x="277" y="2100"/>
                  </a:lnTo>
                  <a:lnTo>
                    <a:pt x="281" y="2096"/>
                  </a:lnTo>
                  <a:lnTo>
                    <a:pt x="281" y="2100"/>
                  </a:lnTo>
                  <a:lnTo>
                    <a:pt x="281" y="2100"/>
                  </a:lnTo>
                  <a:lnTo>
                    <a:pt x="281" y="2100"/>
                  </a:lnTo>
                  <a:lnTo>
                    <a:pt x="286" y="2100"/>
                  </a:lnTo>
                  <a:lnTo>
                    <a:pt x="286" y="2096"/>
                  </a:lnTo>
                  <a:lnTo>
                    <a:pt x="291" y="2096"/>
                  </a:lnTo>
                  <a:lnTo>
                    <a:pt x="300" y="2091"/>
                  </a:lnTo>
                  <a:lnTo>
                    <a:pt x="295" y="2096"/>
                  </a:lnTo>
                  <a:lnTo>
                    <a:pt x="295" y="2096"/>
                  </a:lnTo>
                  <a:lnTo>
                    <a:pt x="300" y="2100"/>
                  </a:lnTo>
                  <a:lnTo>
                    <a:pt x="300" y="2096"/>
                  </a:lnTo>
                  <a:lnTo>
                    <a:pt x="300" y="2096"/>
                  </a:lnTo>
                  <a:lnTo>
                    <a:pt x="304" y="2091"/>
                  </a:lnTo>
                  <a:lnTo>
                    <a:pt x="304" y="2091"/>
                  </a:lnTo>
                  <a:lnTo>
                    <a:pt x="304" y="2091"/>
                  </a:lnTo>
                  <a:lnTo>
                    <a:pt x="304" y="2091"/>
                  </a:lnTo>
                  <a:lnTo>
                    <a:pt x="304" y="2091"/>
                  </a:lnTo>
                  <a:lnTo>
                    <a:pt x="304" y="2091"/>
                  </a:lnTo>
                  <a:lnTo>
                    <a:pt x="304" y="2091"/>
                  </a:lnTo>
                  <a:lnTo>
                    <a:pt x="309" y="2096"/>
                  </a:lnTo>
                  <a:lnTo>
                    <a:pt x="309" y="2096"/>
                  </a:lnTo>
                  <a:lnTo>
                    <a:pt x="309" y="2096"/>
                  </a:lnTo>
                  <a:lnTo>
                    <a:pt x="309" y="2100"/>
                  </a:lnTo>
                  <a:lnTo>
                    <a:pt x="309" y="2100"/>
                  </a:lnTo>
                  <a:moveTo>
                    <a:pt x="309" y="1973"/>
                  </a:moveTo>
                  <a:lnTo>
                    <a:pt x="309" y="1973"/>
                  </a:lnTo>
                  <a:lnTo>
                    <a:pt x="304" y="1973"/>
                  </a:lnTo>
                  <a:lnTo>
                    <a:pt x="304" y="1973"/>
                  </a:lnTo>
                  <a:lnTo>
                    <a:pt x="304" y="1973"/>
                  </a:lnTo>
                  <a:lnTo>
                    <a:pt x="304" y="1973"/>
                  </a:lnTo>
                  <a:lnTo>
                    <a:pt x="304" y="1973"/>
                  </a:lnTo>
                  <a:lnTo>
                    <a:pt x="309" y="1973"/>
                  </a:lnTo>
                  <a:lnTo>
                    <a:pt x="309" y="1973"/>
                  </a:lnTo>
                  <a:lnTo>
                    <a:pt x="309" y="1973"/>
                  </a:lnTo>
                  <a:lnTo>
                    <a:pt x="309" y="1973"/>
                  </a:lnTo>
                  <a:lnTo>
                    <a:pt x="309" y="1973"/>
                  </a:lnTo>
                  <a:lnTo>
                    <a:pt x="309" y="1973"/>
                  </a:lnTo>
                  <a:moveTo>
                    <a:pt x="322" y="1955"/>
                  </a:moveTo>
                  <a:lnTo>
                    <a:pt x="322" y="1955"/>
                  </a:lnTo>
                  <a:lnTo>
                    <a:pt x="322" y="1955"/>
                  </a:lnTo>
                  <a:lnTo>
                    <a:pt x="322" y="1955"/>
                  </a:lnTo>
                  <a:lnTo>
                    <a:pt x="322" y="1950"/>
                  </a:lnTo>
                  <a:lnTo>
                    <a:pt x="322" y="1950"/>
                  </a:lnTo>
                  <a:lnTo>
                    <a:pt x="327" y="1950"/>
                  </a:lnTo>
                  <a:lnTo>
                    <a:pt x="327" y="1950"/>
                  </a:lnTo>
                  <a:lnTo>
                    <a:pt x="322" y="1955"/>
                  </a:lnTo>
                  <a:moveTo>
                    <a:pt x="345" y="1932"/>
                  </a:moveTo>
                  <a:lnTo>
                    <a:pt x="345" y="1932"/>
                  </a:lnTo>
                  <a:lnTo>
                    <a:pt x="345" y="1932"/>
                  </a:lnTo>
                  <a:lnTo>
                    <a:pt x="340" y="1932"/>
                  </a:lnTo>
                  <a:lnTo>
                    <a:pt x="340" y="1928"/>
                  </a:lnTo>
                  <a:lnTo>
                    <a:pt x="340" y="1928"/>
                  </a:lnTo>
                  <a:lnTo>
                    <a:pt x="340" y="1928"/>
                  </a:lnTo>
                  <a:lnTo>
                    <a:pt x="340" y="1928"/>
                  </a:lnTo>
                  <a:lnTo>
                    <a:pt x="340" y="1928"/>
                  </a:lnTo>
                  <a:lnTo>
                    <a:pt x="340" y="1928"/>
                  </a:lnTo>
                  <a:lnTo>
                    <a:pt x="345" y="1928"/>
                  </a:lnTo>
                  <a:lnTo>
                    <a:pt x="345" y="1928"/>
                  </a:lnTo>
                  <a:lnTo>
                    <a:pt x="345" y="1928"/>
                  </a:lnTo>
                  <a:lnTo>
                    <a:pt x="345" y="1932"/>
                  </a:lnTo>
                  <a:lnTo>
                    <a:pt x="349" y="1932"/>
                  </a:lnTo>
                  <a:lnTo>
                    <a:pt x="345" y="1932"/>
                  </a:lnTo>
                  <a:lnTo>
                    <a:pt x="345" y="1932"/>
                  </a:lnTo>
                  <a:moveTo>
                    <a:pt x="304" y="1919"/>
                  </a:moveTo>
                  <a:lnTo>
                    <a:pt x="304" y="1919"/>
                  </a:lnTo>
                  <a:lnTo>
                    <a:pt x="304" y="1919"/>
                  </a:lnTo>
                  <a:lnTo>
                    <a:pt x="304" y="1919"/>
                  </a:lnTo>
                  <a:lnTo>
                    <a:pt x="304" y="1919"/>
                  </a:lnTo>
                  <a:lnTo>
                    <a:pt x="304" y="1919"/>
                  </a:lnTo>
                  <a:lnTo>
                    <a:pt x="304" y="1919"/>
                  </a:lnTo>
                  <a:lnTo>
                    <a:pt x="304" y="1919"/>
                  </a:lnTo>
                  <a:lnTo>
                    <a:pt x="304" y="1919"/>
                  </a:lnTo>
                  <a:lnTo>
                    <a:pt x="304" y="1919"/>
                  </a:lnTo>
                  <a:lnTo>
                    <a:pt x="304" y="1919"/>
                  </a:lnTo>
                  <a:moveTo>
                    <a:pt x="349" y="1919"/>
                  </a:moveTo>
                  <a:lnTo>
                    <a:pt x="349" y="1919"/>
                  </a:lnTo>
                  <a:lnTo>
                    <a:pt x="349" y="1919"/>
                  </a:lnTo>
                  <a:lnTo>
                    <a:pt x="349" y="1919"/>
                  </a:lnTo>
                  <a:lnTo>
                    <a:pt x="345" y="1919"/>
                  </a:lnTo>
                  <a:lnTo>
                    <a:pt x="345" y="1914"/>
                  </a:lnTo>
                  <a:lnTo>
                    <a:pt x="345" y="1914"/>
                  </a:lnTo>
                  <a:lnTo>
                    <a:pt x="345" y="1914"/>
                  </a:lnTo>
                  <a:lnTo>
                    <a:pt x="345" y="1914"/>
                  </a:lnTo>
                  <a:lnTo>
                    <a:pt x="345" y="1914"/>
                  </a:lnTo>
                  <a:lnTo>
                    <a:pt x="345" y="1914"/>
                  </a:lnTo>
                  <a:lnTo>
                    <a:pt x="349" y="1914"/>
                  </a:lnTo>
                  <a:lnTo>
                    <a:pt x="345" y="1910"/>
                  </a:lnTo>
                  <a:lnTo>
                    <a:pt x="349" y="1910"/>
                  </a:lnTo>
                  <a:lnTo>
                    <a:pt x="349" y="1914"/>
                  </a:lnTo>
                  <a:lnTo>
                    <a:pt x="349" y="1914"/>
                  </a:lnTo>
                  <a:lnTo>
                    <a:pt x="349" y="1914"/>
                  </a:lnTo>
                  <a:lnTo>
                    <a:pt x="349" y="1914"/>
                  </a:lnTo>
                  <a:lnTo>
                    <a:pt x="349" y="1919"/>
                  </a:lnTo>
                  <a:lnTo>
                    <a:pt x="349" y="1919"/>
                  </a:lnTo>
                  <a:lnTo>
                    <a:pt x="349" y="1919"/>
                  </a:lnTo>
                  <a:lnTo>
                    <a:pt x="349" y="1919"/>
                  </a:lnTo>
                  <a:moveTo>
                    <a:pt x="422" y="1891"/>
                  </a:moveTo>
                  <a:lnTo>
                    <a:pt x="422" y="1891"/>
                  </a:lnTo>
                  <a:lnTo>
                    <a:pt x="418" y="1891"/>
                  </a:lnTo>
                  <a:lnTo>
                    <a:pt x="413" y="1891"/>
                  </a:lnTo>
                  <a:lnTo>
                    <a:pt x="413" y="1887"/>
                  </a:lnTo>
                  <a:lnTo>
                    <a:pt x="408" y="1887"/>
                  </a:lnTo>
                  <a:lnTo>
                    <a:pt x="408" y="1882"/>
                  </a:lnTo>
                  <a:lnTo>
                    <a:pt x="404" y="1873"/>
                  </a:lnTo>
                  <a:lnTo>
                    <a:pt x="404" y="1873"/>
                  </a:lnTo>
                  <a:lnTo>
                    <a:pt x="404" y="1873"/>
                  </a:lnTo>
                  <a:lnTo>
                    <a:pt x="404" y="1869"/>
                  </a:lnTo>
                  <a:lnTo>
                    <a:pt x="404" y="1869"/>
                  </a:lnTo>
                  <a:lnTo>
                    <a:pt x="413" y="1869"/>
                  </a:lnTo>
                  <a:lnTo>
                    <a:pt x="418" y="1864"/>
                  </a:lnTo>
                  <a:lnTo>
                    <a:pt x="418" y="1864"/>
                  </a:lnTo>
                  <a:lnTo>
                    <a:pt x="422" y="1864"/>
                  </a:lnTo>
                  <a:lnTo>
                    <a:pt x="431" y="1869"/>
                  </a:lnTo>
                  <a:lnTo>
                    <a:pt x="436" y="1873"/>
                  </a:lnTo>
                  <a:lnTo>
                    <a:pt x="436" y="1878"/>
                  </a:lnTo>
                  <a:lnTo>
                    <a:pt x="436" y="1882"/>
                  </a:lnTo>
                  <a:lnTo>
                    <a:pt x="431" y="1887"/>
                  </a:lnTo>
                  <a:lnTo>
                    <a:pt x="431" y="1891"/>
                  </a:lnTo>
                  <a:lnTo>
                    <a:pt x="427" y="1891"/>
                  </a:lnTo>
                  <a:lnTo>
                    <a:pt x="422" y="1891"/>
                  </a:lnTo>
                  <a:moveTo>
                    <a:pt x="390" y="1864"/>
                  </a:moveTo>
                  <a:lnTo>
                    <a:pt x="390" y="1864"/>
                  </a:lnTo>
                  <a:lnTo>
                    <a:pt x="386" y="1864"/>
                  </a:lnTo>
                  <a:lnTo>
                    <a:pt x="386" y="1864"/>
                  </a:lnTo>
                  <a:lnTo>
                    <a:pt x="386" y="1860"/>
                  </a:lnTo>
                  <a:lnTo>
                    <a:pt x="386" y="1860"/>
                  </a:lnTo>
                  <a:lnTo>
                    <a:pt x="386" y="1860"/>
                  </a:lnTo>
                  <a:lnTo>
                    <a:pt x="381" y="1860"/>
                  </a:lnTo>
                  <a:lnTo>
                    <a:pt x="381" y="1860"/>
                  </a:lnTo>
                  <a:lnTo>
                    <a:pt x="381" y="1855"/>
                  </a:lnTo>
                  <a:lnTo>
                    <a:pt x="381" y="1855"/>
                  </a:lnTo>
                  <a:lnTo>
                    <a:pt x="381" y="1855"/>
                  </a:lnTo>
                  <a:lnTo>
                    <a:pt x="381" y="1855"/>
                  </a:lnTo>
                  <a:lnTo>
                    <a:pt x="386" y="1855"/>
                  </a:lnTo>
                  <a:lnTo>
                    <a:pt x="386" y="1860"/>
                  </a:lnTo>
                  <a:lnTo>
                    <a:pt x="390" y="1860"/>
                  </a:lnTo>
                  <a:lnTo>
                    <a:pt x="390" y="1860"/>
                  </a:lnTo>
                  <a:lnTo>
                    <a:pt x="390" y="1864"/>
                  </a:lnTo>
                  <a:moveTo>
                    <a:pt x="463" y="1882"/>
                  </a:moveTo>
                  <a:lnTo>
                    <a:pt x="463" y="1882"/>
                  </a:lnTo>
                  <a:lnTo>
                    <a:pt x="463" y="1882"/>
                  </a:lnTo>
                  <a:lnTo>
                    <a:pt x="458" y="1882"/>
                  </a:lnTo>
                  <a:lnTo>
                    <a:pt x="458" y="1878"/>
                  </a:lnTo>
                  <a:lnTo>
                    <a:pt x="458" y="1873"/>
                  </a:lnTo>
                  <a:lnTo>
                    <a:pt x="458" y="1869"/>
                  </a:lnTo>
                  <a:lnTo>
                    <a:pt x="463" y="1864"/>
                  </a:lnTo>
                  <a:lnTo>
                    <a:pt x="467" y="1860"/>
                  </a:lnTo>
                  <a:lnTo>
                    <a:pt x="467" y="1855"/>
                  </a:lnTo>
                  <a:lnTo>
                    <a:pt x="472" y="1855"/>
                  </a:lnTo>
                  <a:lnTo>
                    <a:pt x="472" y="1851"/>
                  </a:lnTo>
                  <a:lnTo>
                    <a:pt x="472" y="1846"/>
                  </a:lnTo>
                  <a:lnTo>
                    <a:pt x="472" y="1846"/>
                  </a:lnTo>
                  <a:lnTo>
                    <a:pt x="472" y="1842"/>
                  </a:lnTo>
                  <a:lnTo>
                    <a:pt x="472" y="1842"/>
                  </a:lnTo>
                  <a:lnTo>
                    <a:pt x="472" y="1842"/>
                  </a:lnTo>
                  <a:lnTo>
                    <a:pt x="476" y="1837"/>
                  </a:lnTo>
                  <a:lnTo>
                    <a:pt x="481" y="1828"/>
                  </a:lnTo>
                  <a:lnTo>
                    <a:pt x="481" y="1823"/>
                  </a:lnTo>
                  <a:lnTo>
                    <a:pt x="486" y="1823"/>
                  </a:lnTo>
                  <a:lnTo>
                    <a:pt x="486" y="1823"/>
                  </a:lnTo>
                  <a:lnTo>
                    <a:pt x="486" y="1823"/>
                  </a:lnTo>
                  <a:lnTo>
                    <a:pt x="486" y="1828"/>
                  </a:lnTo>
                  <a:lnTo>
                    <a:pt x="486" y="1837"/>
                  </a:lnTo>
                  <a:lnTo>
                    <a:pt x="486" y="1837"/>
                  </a:lnTo>
                  <a:lnTo>
                    <a:pt x="481" y="1851"/>
                  </a:lnTo>
                  <a:lnTo>
                    <a:pt x="481" y="1851"/>
                  </a:lnTo>
                  <a:lnTo>
                    <a:pt x="481" y="1855"/>
                  </a:lnTo>
                  <a:lnTo>
                    <a:pt x="481" y="1855"/>
                  </a:lnTo>
                  <a:lnTo>
                    <a:pt x="476" y="1860"/>
                  </a:lnTo>
                  <a:lnTo>
                    <a:pt x="472" y="1864"/>
                  </a:lnTo>
                  <a:lnTo>
                    <a:pt x="472" y="1873"/>
                  </a:lnTo>
                  <a:lnTo>
                    <a:pt x="467" y="1878"/>
                  </a:lnTo>
                  <a:lnTo>
                    <a:pt x="467" y="1878"/>
                  </a:lnTo>
                  <a:lnTo>
                    <a:pt x="463" y="1882"/>
                  </a:lnTo>
                  <a:lnTo>
                    <a:pt x="463" y="1882"/>
                  </a:lnTo>
                  <a:moveTo>
                    <a:pt x="304" y="1801"/>
                  </a:moveTo>
                  <a:lnTo>
                    <a:pt x="304" y="1801"/>
                  </a:lnTo>
                  <a:lnTo>
                    <a:pt x="304" y="1801"/>
                  </a:lnTo>
                  <a:lnTo>
                    <a:pt x="304" y="1801"/>
                  </a:lnTo>
                  <a:lnTo>
                    <a:pt x="304" y="1801"/>
                  </a:lnTo>
                  <a:lnTo>
                    <a:pt x="304" y="1801"/>
                  </a:lnTo>
                  <a:moveTo>
                    <a:pt x="359" y="1810"/>
                  </a:moveTo>
                  <a:lnTo>
                    <a:pt x="359" y="1810"/>
                  </a:lnTo>
                  <a:lnTo>
                    <a:pt x="359" y="1810"/>
                  </a:lnTo>
                  <a:lnTo>
                    <a:pt x="359" y="1810"/>
                  </a:lnTo>
                  <a:lnTo>
                    <a:pt x="359" y="1810"/>
                  </a:lnTo>
                  <a:lnTo>
                    <a:pt x="359" y="1810"/>
                  </a:lnTo>
                  <a:lnTo>
                    <a:pt x="359" y="1810"/>
                  </a:lnTo>
                  <a:lnTo>
                    <a:pt x="359" y="1810"/>
                  </a:lnTo>
                  <a:lnTo>
                    <a:pt x="359" y="1810"/>
                  </a:lnTo>
                  <a:lnTo>
                    <a:pt x="359" y="1805"/>
                  </a:lnTo>
                  <a:lnTo>
                    <a:pt x="359" y="1805"/>
                  </a:lnTo>
                  <a:lnTo>
                    <a:pt x="359" y="1805"/>
                  </a:lnTo>
                  <a:lnTo>
                    <a:pt x="363" y="1810"/>
                  </a:lnTo>
                  <a:lnTo>
                    <a:pt x="363" y="1810"/>
                  </a:lnTo>
                  <a:lnTo>
                    <a:pt x="363" y="1810"/>
                  </a:lnTo>
                  <a:lnTo>
                    <a:pt x="363" y="1810"/>
                  </a:lnTo>
                  <a:lnTo>
                    <a:pt x="359" y="1810"/>
                  </a:lnTo>
                  <a:moveTo>
                    <a:pt x="345" y="1706"/>
                  </a:moveTo>
                  <a:lnTo>
                    <a:pt x="345" y="1706"/>
                  </a:lnTo>
                  <a:lnTo>
                    <a:pt x="345" y="1706"/>
                  </a:lnTo>
                  <a:lnTo>
                    <a:pt x="340" y="1706"/>
                  </a:lnTo>
                  <a:lnTo>
                    <a:pt x="340" y="1706"/>
                  </a:lnTo>
                  <a:lnTo>
                    <a:pt x="340" y="1701"/>
                  </a:lnTo>
                  <a:lnTo>
                    <a:pt x="340" y="1701"/>
                  </a:lnTo>
                  <a:lnTo>
                    <a:pt x="345" y="1696"/>
                  </a:lnTo>
                  <a:lnTo>
                    <a:pt x="345" y="1696"/>
                  </a:lnTo>
                  <a:lnTo>
                    <a:pt x="349" y="1696"/>
                  </a:lnTo>
                  <a:lnTo>
                    <a:pt x="349" y="1692"/>
                  </a:lnTo>
                  <a:lnTo>
                    <a:pt x="354" y="1692"/>
                  </a:lnTo>
                  <a:lnTo>
                    <a:pt x="354" y="1692"/>
                  </a:lnTo>
                  <a:lnTo>
                    <a:pt x="354" y="1687"/>
                  </a:lnTo>
                  <a:lnTo>
                    <a:pt x="354" y="1687"/>
                  </a:lnTo>
                  <a:lnTo>
                    <a:pt x="354" y="1692"/>
                  </a:lnTo>
                  <a:lnTo>
                    <a:pt x="354" y="1696"/>
                  </a:lnTo>
                  <a:lnTo>
                    <a:pt x="354" y="1696"/>
                  </a:lnTo>
                  <a:lnTo>
                    <a:pt x="354" y="1696"/>
                  </a:lnTo>
                  <a:lnTo>
                    <a:pt x="349" y="1701"/>
                  </a:lnTo>
                  <a:lnTo>
                    <a:pt x="345" y="1706"/>
                  </a:lnTo>
                  <a:lnTo>
                    <a:pt x="345" y="1706"/>
                  </a:lnTo>
                  <a:moveTo>
                    <a:pt x="363" y="1678"/>
                  </a:moveTo>
                  <a:lnTo>
                    <a:pt x="363" y="1678"/>
                  </a:lnTo>
                  <a:lnTo>
                    <a:pt x="368" y="1683"/>
                  </a:lnTo>
                  <a:lnTo>
                    <a:pt x="368" y="1683"/>
                  </a:lnTo>
                  <a:lnTo>
                    <a:pt x="368" y="1683"/>
                  </a:lnTo>
                  <a:lnTo>
                    <a:pt x="368" y="1683"/>
                  </a:lnTo>
                  <a:lnTo>
                    <a:pt x="368" y="1683"/>
                  </a:lnTo>
                  <a:lnTo>
                    <a:pt x="372" y="1683"/>
                  </a:lnTo>
                  <a:lnTo>
                    <a:pt x="372" y="1683"/>
                  </a:lnTo>
                  <a:lnTo>
                    <a:pt x="372" y="1683"/>
                  </a:lnTo>
                  <a:lnTo>
                    <a:pt x="372" y="1683"/>
                  </a:lnTo>
                  <a:lnTo>
                    <a:pt x="372" y="1683"/>
                  </a:lnTo>
                  <a:lnTo>
                    <a:pt x="372" y="1683"/>
                  </a:lnTo>
                  <a:lnTo>
                    <a:pt x="372" y="1683"/>
                  </a:lnTo>
                  <a:lnTo>
                    <a:pt x="372" y="1683"/>
                  </a:lnTo>
                  <a:lnTo>
                    <a:pt x="372" y="1687"/>
                  </a:lnTo>
                  <a:lnTo>
                    <a:pt x="372" y="1687"/>
                  </a:lnTo>
                  <a:lnTo>
                    <a:pt x="372" y="1687"/>
                  </a:lnTo>
                  <a:lnTo>
                    <a:pt x="368" y="1687"/>
                  </a:lnTo>
                  <a:lnTo>
                    <a:pt x="368" y="1687"/>
                  </a:lnTo>
                  <a:lnTo>
                    <a:pt x="368" y="1687"/>
                  </a:lnTo>
                  <a:lnTo>
                    <a:pt x="363" y="1687"/>
                  </a:lnTo>
                  <a:lnTo>
                    <a:pt x="363" y="1687"/>
                  </a:lnTo>
                  <a:lnTo>
                    <a:pt x="363" y="1687"/>
                  </a:lnTo>
                  <a:lnTo>
                    <a:pt x="363" y="1687"/>
                  </a:lnTo>
                  <a:lnTo>
                    <a:pt x="363" y="1683"/>
                  </a:lnTo>
                  <a:lnTo>
                    <a:pt x="363" y="1683"/>
                  </a:lnTo>
                  <a:lnTo>
                    <a:pt x="363" y="1683"/>
                  </a:lnTo>
                  <a:lnTo>
                    <a:pt x="363" y="1683"/>
                  </a:lnTo>
                  <a:lnTo>
                    <a:pt x="363" y="1683"/>
                  </a:lnTo>
                  <a:lnTo>
                    <a:pt x="363" y="1683"/>
                  </a:lnTo>
                  <a:lnTo>
                    <a:pt x="363" y="1683"/>
                  </a:lnTo>
                  <a:lnTo>
                    <a:pt x="359" y="1683"/>
                  </a:lnTo>
                  <a:lnTo>
                    <a:pt x="359" y="1683"/>
                  </a:lnTo>
                  <a:lnTo>
                    <a:pt x="359" y="1683"/>
                  </a:lnTo>
                  <a:lnTo>
                    <a:pt x="359" y="1683"/>
                  </a:lnTo>
                  <a:lnTo>
                    <a:pt x="359" y="1678"/>
                  </a:lnTo>
                  <a:lnTo>
                    <a:pt x="363" y="1678"/>
                  </a:lnTo>
                  <a:lnTo>
                    <a:pt x="363" y="1678"/>
                  </a:lnTo>
                  <a:lnTo>
                    <a:pt x="363" y="1678"/>
                  </a:lnTo>
                  <a:moveTo>
                    <a:pt x="399" y="1656"/>
                  </a:moveTo>
                  <a:lnTo>
                    <a:pt x="399" y="1656"/>
                  </a:lnTo>
                  <a:lnTo>
                    <a:pt x="399" y="1656"/>
                  </a:lnTo>
                  <a:lnTo>
                    <a:pt x="395" y="1651"/>
                  </a:lnTo>
                  <a:lnTo>
                    <a:pt x="395" y="1651"/>
                  </a:lnTo>
                  <a:lnTo>
                    <a:pt x="399" y="1651"/>
                  </a:lnTo>
                  <a:lnTo>
                    <a:pt x="395" y="1647"/>
                  </a:lnTo>
                  <a:lnTo>
                    <a:pt x="395" y="1647"/>
                  </a:lnTo>
                  <a:lnTo>
                    <a:pt x="395" y="1642"/>
                  </a:lnTo>
                  <a:lnTo>
                    <a:pt x="395" y="1642"/>
                  </a:lnTo>
                  <a:lnTo>
                    <a:pt x="395" y="1642"/>
                  </a:lnTo>
                  <a:lnTo>
                    <a:pt x="399" y="1642"/>
                  </a:lnTo>
                  <a:lnTo>
                    <a:pt x="399" y="1642"/>
                  </a:lnTo>
                  <a:lnTo>
                    <a:pt x="404" y="1642"/>
                  </a:lnTo>
                  <a:lnTo>
                    <a:pt x="404" y="1642"/>
                  </a:lnTo>
                  <a:lnTo>
                    <a:pt x="404" y="1647"/>
                  </a:lnTo>
                  <a:lnTo>
                    <a:pt x="404" y="1647"/>
                  </a:lnTo>
                  <a:lnTo>
                    <a:pt x="399" y="1651"/>
                  </a:lnTo>
                  <a:lnTo>
                    <a:pt x="399" y="1656"/>
                  </a:lnTo>
                  <a:moveTo>
                    <a:pt x="408" y="1637"/>
                  </a:moveTo>
                  <a:lnTo>
                    <a:pt x="408" y="1637"/>
                  </a:lnTo>
                  <a:lnTo>
                    <a:pt x="408" y="1637"/>
                  </a:lnTo>
                  <a:lnTo>
                    <a:pt x="408" y="1637"/>
                  </a:lnTo>
                  <a:lnTo>
                    <a:pt x="408" y="1637"/>
                  </a:lnTo>
                  <a:lnTo>
                    <a:pt x="408" y="1633"/>
                  </a:lnTo>
                  <a:lnTo>
                    <a:pt x="408" y="1633"/>
                  </a:lnTo>
                  <a:lnTo>
                    <a:pt x="408" y="1633"/>
                  </a:lnTo>
                  <a:lnTo>
                    <a:pt x="408" y="1633"/>
                  </a:lnTo>
                  <a:lnTo>
                    <a:pt x="408" y="1633"/>
                  </a:lnTo>
                  <a:lnTo>
                    <a:pt x="408" y="1633"/>
                  </a:lnTo>
                  <a:lnTo>
                    <a:pt x="413" y="1633"/>
                  </a:lnTo>
                  <a:lnTo>
                    <a:pt x="413" y="1633"/>
                  </a:lnTo>
                  <a:lnTo>
                    <a:pt x="413" y="1633"/>
                  </a:lnTo>
                  <a:lnTo>
                    <a:pt x="413" y="1633"/>
                  </a:lnTo>
                  <a:lnTo>
                    <a:pt x="413" y="1637"/>
                  </a:lnTo>
                  <a:lnTo>
                    <a:pt x="408" y="1637"/>
                  </a:lnTo>
                  <a:lnTo>
                    <a:pt x="408" y="1637"/>
                  </a:lnTo>
                  <a:lnTo>
                    <a:pt x="408" y="1637"/>
                  </a:lnTo>
                  <a:moveTo>
                    <a:pt x="431" y="1610"/>
                  </a:moveTo>
                  <a:lnTo>
                    <a:pt x="431" y="1610"/>
                  </a:lnTo>
                  <a:lnTo>
                    <a:pt x="431" y="1610"/>
                  </a:lnTo>
                  <a:lnTo>
                    <a:pt x="431" y="1610"/>
                  </a:lnTo>
                  <a:lnTo>
                    <a:pt x="436" y="1606"/>
                  </a:lnTo>
                  <a:lnTo>
                    <a:pt x="436" y="1606"/>
                  </a:lnTo>
                  <a:lnTo>
                    <a:pt x="440" y="1610"/>
                  </a:lnTo>
                  <a:lnTo>
                    <a:pt x="436" y="1610"/>
                  </a:lnTo>
                  <a:lnTo>
                    <a:pt x="427" y="1624"/>
                  </a:lnTo>
                  <a:lnTo>
                    <a:pt x="427" y="1624"/>
                  </a:lnTo>
                  <a:lnTo>
                    <a:pt x="427" y="1624"/>
                  </a:lnTo>
                  <a:lnTo>
                    <a:pt x="427" y="1624"/>
                  </a:lnTo>
                  <a:lnTo>
                    <a:pt x="427" y="1619"/>
                  </a:lnTo>
                  <a:lnTo>
                    <a:pt x="427" y="1619"/>
                  </a:lnTo>
                  <a:lnTo>
                    <a:pt x="422" y="1619"/>
                  </a:lnTo>
                  <a:lnTo>
                    <a:pt x="422" y="1619"/>
                  </a:lnTo>
                  <a:lnTo>
                    <a:pt x="418" y="1619"/>
                  </a:lnTo>
                  <a:lnTo>
                    <a:pt x="413" y="1619"/>
                  </a:lnTo>
                  <a:lnTo>
                    <a:pt x="413" y="1619"/>
                  </a:lnTo>
                  <a:lnTo>
                    <a:pt x="408" y="1615"/>
                  </a:lnTo>
                  <a:lnTo>
                    <a:pt x="408" y="1615"/>
                  </a:lnTo>
                  <a:lnTo>
                    <a:pt x="408" y="1615"/>
                  </a:lnTo>
                  <a:lnTo>
                    <a:pt x="408" y="1610"/>
                  </a:lnTo>
                  <a:lnTo>
                    <a:pt x="413" y="1610"/>
                  </a:lnTo>
                  <a:lnTo>
                    <a:pt x="413" y="1610"/>
                  </a:lnTo>
                  <a:lnTo>
                    <a:pt x="413" y="1610"/>
                  </a:lnTo>
                  <a:lnTo>
                    <a:pt x="418" y="1610"/>
                  </a:lnTo>
                  <a:lnTo>
                    <a:pt x="418" y="1610"/>
                  </a:lnTo>
                  <a:lnTo>
                    <a:pt x="422" y="1606"/>
                  </a:lnTo>
                  <a:lnTo>
                    <a:pt x="427" y="1606"/>
                  </a:lnTo>
                  <a:lnTo>
                    <a:pt x="427" y="1606"/>
                  </a:lnTo>
                  <a:lnTo>
                    <a:pt x="427" y="1606"/>
                  </a:lnTo>
                  <a:lnTo>
                    <a:pt x="427" y="1606"/>
                  </a:lnTo>
                  <a:lnTo>
                    <a:pt x="427" y="1606"/>
                  </a:lnTo>
                  <a:lnTo>
                    <a:pt x="431" y="1610"/>
                  </a:lnTo>
                  <a:moveTo>
                    <a:pt x="408" y="1606"/>
                  </a:moveTo>
                  <a:lnTo>
                    <a:pt x="408" y="1606"/>
                  </a:lnTo>
                  <a:lnTo>
                    <a:pt x="408" y="1610"/>
                  </a:lnTo>
                  <a:lnTo>
                    <a:pt x="408" y="1619"/>
                  </a:lnTo>
                  <a:lnTo>
                    <a:pt x="408" y="1619"/>
                  </a:lnTo>
                  <a:lnTo>
                    <a:pt x="408" y="1619"/>
                  </a:lnTo>
                  <a:lnTo>
                    <a:pt x="408" y="1624"/>
                  </a:lnTo>
                  <a:lnTo>
                    <a:pt x="408" y="1624"/>
                  </a:lnTo>
                  <a:lnTo>
                    <a:pt x="408" y="1628"/>
                  </a:lnTo>
                  <a:lnTo>
                    <a:pt x="408" y="1628"/>
                  </a:lnTo>
                  <a:lnTo>
                    <a:pt x="404" y="1628"/>
                  </a:lnTo>
                  <a:lnTo>
                    <a:pt x="404" y="1628"/>
                  </a:lnTo>
                  <a:lnTo>
                    <a:pt x="404" y="1628"/>
                  </a:lnTo>
                  <a:lnTo>
                    <a:pt x="399" y="1628"/>
                  </a:lnTo>
                  <a:lnTo>
                    <a:pt x="399" y="1633"/>
                  </a:lnTo>
                  <a:lnTo>
                    <a:pt x="399" y="1637"/>
                  </a:lnTo>
                  <a:lnTo>
                    <a:pt x="395" y="1637"/>
                  </a:lnTo>
                  <a:lnTo>
                    <a:pt x="395" y="1637"/>
                  </a:lnTo>
                  <a:lnTo>
                    <a:pt x="390" y="1637"/>
                  </a:lnTo>
                  <a:lnTo>
                    <a:pt x="390" y="1642"/>
                  </a:lnTo>
                  <a:lnTo>
                    <a:pt x="386" y="1642"/>
                  </a:lnTo>
                  <a:lnTo>
                    <a:pt x="386" y="1642"/>
                  </a:lnTo>
                  <a:lnTo>
                    <a:pt x="381" y="1642"/>
                  </a:lnTo>
                  <a:lnTo>
                    <a:pt x="381" y="1642"/>
                  </a:lnTo>
                  <a:lnTo>
                    <a:pt x="386" y="1633"/>
                  </a:lnTo>
                  <a:lnTo>
                    <a:pt x="386" y="1637"/>
                  </a:lnTo>
                  <a:lnTo>
                    <a:pt x="381" y="1637"/>
                  </a:lnTo>
                  <a:lnTo>
                    <a:pt x="381" y="1633"/>
                  </a:lnTo>
                  <a:lnTo>
                    <a:pt x="381" y="1637"/>
                  </a:lnTo>
                  <a:lnTo>
                    <a:pt x="381" y="1633"/>
                  </a:lnTo>
                  <a:lnTo>
                    <a:pt x="381" y="1633"/>
                  </a:lnTo>
                  <a:lnTo>
                    <a:pt x="381" y="1633"/>
                  </a:lnTo>
                  <a:lnTo>
                    <a:pt x="386" y="1633"/>
                  </a:lnTo>
                  <a:lnTo>
                    <a:pt x="386" y="1628"/>
                  </a:lnTo>
                  <a:lnTo>
                    <a:pt x="386" y="1628"/>
                  </a:lnTo>
                  <a:lnTo>
                    <a:pt x="390" y="1628"/>
                  </a:lnTo>
                  <a:lnTo>
                    <a:pt x="390" y="1628"/>
                  </a:lnTo>
                  <a:lnTo>
                    <a:pt x="390" y="1628"/>
                  </a:lnTo>
                  <a:lnTo>
                    <a:pt x="390" y="1628"/>
                  </a:lnTo>
                  <a:lnTo>
                    <a:pt x="390" y="1628"/>
                  </a:lnTo>
                  <a:lnTo>
                    <a:pt x="386" y="1628"/>
                  </a:lnTo>
                  <a:lnTo>
                    <a:pt x="386" y="1628"/>
                  </a:lnTo>
                  <a:lnTo>
                    <a:pt x="386" y="1628"/>
                  </a:lnTo>
                  <a:lnTo>
                    <a:pt x="381" y="1624"/>
                  </a:lnTo>
                  <a:lnTo>
                    <a:pt x="381" y="1619"/>
                  </a:lnTo>
                  <a:lnTo>
                    <a:pt x="381" y="1619"/>
                  </a:lnTo>
                  <a:lnTo>
                    <a:pt x="381" y="1619"/>
                  </a:lnTo>
                  <a:lnTo>
                    <a:pt x="386" y="1619"/>
                  </a:lnTo>
                  <a:lnTo>
                    <a:pt x="386" y="1619"/>
                  </a:lnTo>
                  <a:lnTo>
                    <a:pt x="386" y="1615"/>
                  </a:lnTo>
                  <a:lnTo>
                    <a:pt x="386" y="1615"/>
                  </a:lnTo>
                  <a:lnTo>
                    <a:pt x="386" y="1610"/>
                  </a:lnTo>
                  <a:lnTo>
                    <a:pt x="390" y="1610"/>
                  </a:lnTo>
                  <a:lnTo>
                    <a:pt x="390" y="1606"/>
                  </a:lnTo>
                  <a:lnTo>
                    <a:pt x="390" y="1606"/>
                  </a:lnTo>
                  <a:lnTo>
                    <a:pt x="386" y="1601"/>
                  </a:lnTo>
                  <a:lnTo>
                    <a:pt x="390" y="1601"/>
                  </a:lnTo>
                  <a:lnTo>
                    <a:pt x="390" y="1601"/>
                  </a:lnTo>
                  <a:lnTo>
                    <a:pt x="390" y="1601"/>
                  </a:lnTo>
                  <a:lnTo>
                    <a:pt x="390" y="1601"/>
                  </a:lnTo>
                  <a:lnTo>
                    <a:pt x="395" y="1601"/>
                  </a:lnTo>
                  <a:lnTo>
                    <a:pt x="395" y="1601"/>
                  </a:lnTo>
                  <a:lnTo>
                    <a:pt x="399" y="1601"/>
                  </a:lnTo>
                  <a:lnTo>
                    <a:pt x="399" y="1601"/>
                  </a:lnTo>
                  <a:lnTo>
                    <a:pt x="404" y="1601"/>
                  </a:lnTo>
                  <a:lnTo>
                    <a:pt x="404" y="1601"/>
                  </a:lnTo>
                  <a:lnTo>
                    <a:pt x="408" y="1606"/>
                  </a:lnTo>
                  <a:moveTo>
                    <a:pt x="436" y="1597"/>
                  </a:moveTo>
                  <a:lnTo>
                    <a:pt x="436" y="1597"/>
                  </a:lnTo>
                  <a:lnTo>
                    <a:pt x="436" y="1597"/>
                  </a:lnTo>
                  <a:lnTo>
                    <a:pt x="436" y="1597"/>
                  </a:lnTo>
                  <a:lnTo>
                    <a:pt x="436" y="1597"/>
                  </a:lnTo>
                  <a:lnTo>
                    <a:pt x="436" y="1601"/>
                  </a:lnTo>
                  <a:lnTo>
                    <a:pt x="436" y="1601"/>
                  </a:lnTo>
                  <a:lnTo>
                    <a:pt x="436" y="1606"/>
                  </a:lnTo>
                  <a:lnTo>
                    <a:pt x="436" y="1606"/>
                  </a:lnTo>
                  <a:lnTo>
                    <a:pt x="436" y="1606"/>
                  </a:lnTo>
                  <a:lnTo>
                    <a:pt x="436" y="1606"/>
                  </a:lnTo>
                  <a:lnTo>
                    <a:pt x="436" y="1606"/>
                  </a:lnTo>
                  <a:lnTo>
                    <a:pt x="431" y="1601"/>
                  </a:lnTo>
                  <a:lnTo>
                    <a:pt x="431" y="1601"/>
                  </a:lnTo>
                  <a:lnTo>
                    <a:pt x="431" y="1601"/>
                  </a:lnTo>
                  <a:lnTo>
                    <a:pt x="431" y="1601"/>
                  </a:lnTo>
                  <a:lnTo>
                    <a:pt x="431" y="1597"/>
                  </a:lnTo>
                  <a:lnTo>
                    <a:pt x="431" y="1597"/>
                  </a:lnTo>
                  <a:lnTo>
                    <a:pt x="436" y="1597"/>
                  </a:lnTo>
                  <a:lnTo>
                    <a:pt x="436" y="1597"/>
                  </a:lnTo>
                  <a:lnTo>
                    <a:pt x="436" y="1597"/>
                  </a:lnTo>
                  <a:lnTo>
                    <a:pt x="436" y="1597"/>
                  </a:lnTo>
                  <a:lnTo>
                    <a:pt x="436" y="1597"/>
                  </a:lnTo>
                  <a:lnTo>
                    <a:pt x="436" y="1597"/>
                  </a:lnTo>
                  <a:lnTo>
                    <a:pt x="436" y="1597"/>
                  </a:lnTo>
                  <a:lnTo>
                    <a:pt x="436" y="1597"/>
                  </a:lnTo>
                  <a:moveTo>
                    <a:pt x="672" y="1610"/>
                  </a:moveTo>
                  <a:lnTo>
                    <a:pt x="672" y="1610"/>
                  </a:lnTo>
                  <a:lnTo>
                    <a:pt x="667" y="1610"/>
                  </a:lnTo>
                  <a:lnTo>
                    <a:pt x="667" y="1610"/>
                  </a:lnTo>
                  <a:lnTo>
                    <a:pt x="667" y="1610"/>
                  </a:lnTo>
                  <a:lnTo>
                    <a:pt x="667" y="1606"/>
                  </a:lnTo>
                  <a:lnTo>
                    <a:pt x="667" y="1606"/>
                  </a:lnTo>
                  <a:lnTo>
                    <a:pt x="667" y="1606"/>
                  </a:lnTo>
                  <a:lnTo>
                    <a:pt x="667" y="1606"/>
                  </a:lnTo>
                  <a:lnTo>
                    <a:pt x="672" y="1606"/>
                  </a:lnTo>
                  <a:lnTo>
                    <a:pt x="672" y="1606"/>
                  </a:lnTo>
                  <a:lnTo>
                    <a:pt x="672" y="1606"/>
                  </a:lnTo>
                  <a:lnTo>
                    <a:pt x="672" y="1610"/>
                  </a:lnTo>
                  <a:lnTo>
                    <a:pt x="672" y="1610"/>
                  </a:lnTo>
                  <a:lnTo>
                    <a:pt x="672" y="1610"/>
                  </a:lnTo>
                  <a:moveTo>
                    <a:pt x="263" y="1551"/>
                  </a:moveTo>
                  <a:lnTo>
                    <a:pt x="263" y="1551"/>
                  </a:lnTo>
                  <a:lnTo>
                    <a:pt x="259" y="1551"/>
                  </a:lnTo>
                  <a:lnTo>
                    <a:pt x="263" y="1551"/>
                  </a:lnTo>
                  <a:lnTo>
                    <a:pt x="263" y="1551"/>
                  </a:lnTo>
                  <a:lnTo>
                    <a:pt x="263" y="1556"/>
                  </a:lnTo>
                  <a:lnTo>
                    <a:pt x="263" y="1556"/>
                  </a:lnTo>
                  <a:lnTo>
                    <a:pt x="268" y="1560"/>
                  </a:lnTo>
                  <a:lnTo>
                    <a:pt x="268" y="1560"/>
                  </a:lnTo>
                  <a:lnTo>
                    <a:pt x="268" y="1565"/>
                  </a:lnTo>
                  <a:lnTo>
                    <a:pt x="268" y="1569"/>
                  </a:lnTo>
                  <a:lnTo>
                    <a:pt x="268" y="1569"/>
                  </a:lnTo>
                  <a:lnTo>
                    <a:pt x="268" y="1569"/>
                  </a:lnTo>
                  <a:lnTo>
                    <a:pt x="268" y="1569"/>
                  </a:lnTo>
                  <a:lnTo>
                    <a:pt x="268" y="1569"/>
                  </a:lnTo>
                  <a:lnTo>
                    <a:pt x="263" y="1569"/>
                  </a:lnTo>
                  <a:lnTo>
                    <a:pt x="259" y="1565"/>
                  </a:lnTo>
                  <a:lnTo>
                    <a:pt x="259" y="1565"/>
                  </a:lnTo>
                  <a:lnTo>
                    <a:pt x="259" y="1565"/>
                  </a:lnTo>
                  <a:lnTo>
                    <a:pt x="254" y="1565"/>
                  </a:lnTo>
                  <a:lnTo>
                    <a:pt x="254" y="1565"/>
                  </a:lnTo>
                  <a:lnTo>
                    <a:pt x="254" y="1569"/>
                  </a:lnTo>
                  <a:lnTo>
                    <a:pt x="254" y="1569"/>
                  </a:lnTo>
                  <a:lnTo>
                    <a:pt x="254" y="1569"/>
                  </a:lnTo>
                  <a:lnTo>
                    <a:pt x="254" y="1569"/>
                  </a:lnTo>
                  <a:lnTo>
                    <a:pt x="254" y="1569"/>
                  </a:lnTo>
                  <a:lnTo>
                    <a:pt x="254" y="1574"/>
                  </a:lnTo>
                  <a:lnTo>
                    <a:pt x="254" y="1574"/>
                  </a:lnTo>
                  <a:lnTo>
                    <a:pt x="254" y="1574"/>
                  </a:lnTo>
                  <a:lnTo>
                    <a:pt x="250" y="1569"/>
                  </a:lnTo>
                  <a:lnTo>
                    <a:pt x="250" y="1569"/>
                  </a:lnTo>
                  <a:lnTo>
                    <a:pt x="241" y="1569"/>
                  </a:lnTo>
                  <a:lnTo>
                    <a:pt x="241" y="1569"/>
                  </a:lnTo>
                  <a:lnTo>
                    <a:pt x="236" y="1569"/>
                  </a:lnTo>
                  <a:lnTo>
                    <a:pt x="236" y="1565"/>
                  </a:lnTo>
                  <a:lnTo>
                    <a:pt x="241" y="1565"/>
                  </a:lnTo>
                  <a:lnTo>
                    <a:pt x="236" y="1565"/>
                  </a:lnTo>
                  <a:lnTo>
                    <a:pt x="236" y="1565"/>
                  </a:lnTo>
                  <a:lnTo>
                    <a:pt x="241" y="1560"/>
                  </a:lnTo>
                  <a:lnTo>
                    <a:pt x="241" y="1560"/>
                  </a:lnTo>
                  <a:lnTo>
                    <a:pt x="241" y="1560"/>
                  </a:lnTo>
                  <a:lnTo>
                    <a:pt x="241" y="1560"/>
                  </a:lnTo>
                  <a:lnTo>
                    <a:pt x="241" y="1565"/>
                  </a:lnTo>
                  <a:lnTo>
                    <a:pt x="241" y="1565"/>
                  </a:lnTo>
                  <a:lnTo>
                    <a:pt x="241" y="1565"/>
                  </a:lnTo>
                  <a:lnTo>
                    <a:pt x="241" y="1560"/>
                  </a:lnTo>
                  <a:lnTo>
                    <a:pt x="241" y="1560"/>
                  </a:lnTo>
                  <a:lnTo>
                    <a:pt x="245" y="1560"/>
                  </a:lnTo>
                  <a:lnTo>
                    <a:pt x="245" y="1556"/>
                  </a:lnTo>
                  <a:lnTo>
                    <a:pt x="245" y="1556"/>
                  </a:lnTo>
                  <a:lnTo>
                    <a:pt x="241" y="1556"/>
                  </a:lnTo>
                  <a:lnTo>
                    <a:pt x="241" y="1556"/>
                  </a:lnTo>
                  <a:lnTo>
                    <a:pt x="241" y="1556"/>
                  </a:lnTo>
                  <a:lnTo>
                    <a:pt x="241" y="1556"/>
                  </a:lnTo>
                  <a:lnTo>
                    <a:pt x="241" y="1551"/>
                  </a:lnTo>
                  <a:lnTo>
                    <a:pt x="245" y="1551"/>
                  </a:lnTo>
                  <a:lnTo>
                    <a:pt x="245" y="1551"/>
                  </a:lnTo>
                  <a:lnTo>
                    <a:pt x="245" y="1547"/>
                  </a:lnTo>
                  <a:lnTo>
                    <a:pt x="245" y="1547"/>
                  </a:lnTo>
                  <a:lnTo>
                    <a:pt x="245" y="1547"/>
                  </a:lnTo>
                  <a:lnTo>
                    <a:pt x="250" y="1551"/>
                  </a:lnTo>
                  <a:lnTo>
                    <a:pt x="250" y="1551"/>
                  </a:lnTo>
                  <a:lnTo>
                    <a:pt x="250" y="1551"/>
                  </a:lnTo>
                  <a:lnTo>
                    <a:pt x="250" y="1551"/>
                  </a:lnTo>
                  <a:lnTo>
                    <a:pt x="250" y="1551"/>
                  </a:lnTo>
                  <a:lnTo>
                    <a:pt x="250" y="1551"/>
                  </a:lnTo>
                  <a:lnTo>
                    <a:pt x="254" y="1551"/>
                  </a:lnTo>
                  <a:lnTo>
                    <a:pt x="259" y="1547"/>
                  </a:lnTo>
                  <a:lnTo>
                    <a:pt x="263" y="1547"/>
                  </a:lnTo>
                  <a:lnTo>
                    <a:pt x="263" y="1551"/>
                  </a:lnTo>
                  <a:lnTo>
                    <a:pt x="263" y="1551"/>
                  </a:lnTo>
                  <a:lnTo>
                    <a:pt x="263" y="1551"/>
                  </a:lnTo>
                  <a:moveTo>
                    <a:pt x="272" y="1551"/>
                  </a:moveTo>
                  <a:lnTo>
                    <a:pt x="272" y="1551"/>
                  </a:lnTo>
                  <a:lnTo>
                    <a:pt x="272" y="1551"/>
                  </a:lnTo>
                  <a:lnTo>
                    <a:pt x="272" y="1551"/>
                  </a:lnTo>
                  <a:lnTo>
                    <a:pt x="268" y="1551"/>
                  </a:lnTo>
                  <a:lnTo>
                    <a:pt x="268" y="1551"/>
                  </a:lnTo>
                  <a:lnTo>
                    <a:pt x="268" y="1551"/>
                  </a:lnTo>
                  <a:lnTo>
                    <a:pt x="263" y="1551"/>
                  </a:lnTo>
                  <a:lnTo>
                    <a:pt x="263" y="1551"/>
                  </a:lnTo>
                  <a:lnTo>
                    <a:pt x="263" y="1551"/>
                  </a:lnTo>
                  <a:lnTo>
                    <a:pt x="263" y="1547"/>
                  </a:lnTo>
                  <a:lnTo>
                    <a:pt x="263" y="1547"/>
                  </a:lnTo>
                  <a:lnTo>
                    <a:pt x="263" y="1542"/>
                  </a:lnTo>
                  <a:lnTo>
                    <a:pt x="268" y="1542"/>
                  </a:lnTo>
                  <a:lnTo>
                    <a:pt x="268" y="1547"/>
                  </a:lnTo>
                  <a:lnTo>
                    <a:pt x="268" y="1547"/>
                  </a:lnTo>
                  <a:lnTo>
                    <a:pt x="268" y="1547"/>
                  </a:lnTo>
                  <a:lnTo>
                    <a:pt x="268" y="1547"/>
                  </a:lnTo>
                  <a:lnTo>
                    <a:pt x="268" y="1547"/>
                  </a:lnTo>
                  <a:lnTo>
                    <a:pt x="268" y="1547"/>
                  </a:lnTo>
                  <a:lnTo>
                    <a:pt x="268" y="1547"/>
                  </a:lnTo>
                  <a:lnTo>
                    <a:pt x="268" y="1547"/>
                  </a:lnTo>
                  <a:lnTo>
                    <a:pt x="268" y="1547"/>
                  </a:lnTo>
                  <a:lnTo>
                    <a:pt x="268" y="1547"/>
                  </a:lnTo>
                  <a:lnTo>
                    <a:pt x="268" y="1542"/>
                  </a:lnTo>
                  <a:lnTo>
                    <a:pt x="268" y="1542"/>
                  </a:lnTo>
                  <a:lnTo>
                    <a:pt x="272" y="1547"/>
                  </a:lnTo>
                  <a:lnTo>
                    <a:pt x="272" y="1547"/>
                  </a:lnTo>
                  <a:lnTo>
                    <a:pt x="272" y="1547"/>
                  </a:lnTo>
                  <a:lnTo>
                    <a:pt x="272" y="1551"/>
                  </a:lnTo>
                  <a:moveTo>
                    <a:pt x="277" y="1542"/>
                  </a:moveTo>
                  <a:lnTo>
                    <a:pt x="277" y="1542"/>
                  </a:lnTo>
                  <a:lnTo>
                    <a:pt x="277" y="1547"/>
                  </a:lnTo>
                  <a:lnTo>
                    <a:pt x="277" y="1547"/>
                  </a:lnTo>
                  <a:lnTo>
                    <a:pt x="277" y="1547"/>
                  </a:lnTo>
                  <a:lnTo>
                    <a:pt x="277" y="1547"/>
                  </a:lnTo>
                  <a:lnTo>
                    <a:pt x="277" y="1547"/>
                  </a:lnTo>
                  <a:lnTo>
                    <a:pt x="277" y="1547"/>
                  </a:lnTo>
                  <a:lnTo>
                    <a:pt x="277" y="1551"/>
                  </a:lnTo>
                  <a:lnTo>
                    <a:pt x="277" y="1551"/>
                  </a:lnTo>
                  <a:lnTo>
                    <a:pt x="277" y="1547"/>
                  </a:lnTo>
                  <a:lnTo>
                    <a:pt x="277" y="1547"/>
                  </a:lnTo>
                  <a:lnTo>
                    <a:pt x="272" y="1547"/>
                  </a:lnTo>
                  <a:lnTo>
                    <a:pt x="272" y="1547"/>
                  </a:lnTo>
                  <a:lnTo>
                    <a:pt x="272" y="1547"/>
                  </a:lnTo>
                  <a:lnTo>
                    <a:pt x="272" y="1547"/>
                  </a:lnTo>
                  <a:lnTo>
                    <a:pt x="272" y="1547"/>
                  </a:lnTo>
                  <a:lnTo>
                    <a:pt x="272" y="1547"/>
                  </a:lnTo>
                  <a:lnTo>
                    <a:pt x="272" y="1542"/>
                  </a:lnTo>
                  <a:lnTo>
                    <a:pt x="272" y="1542"/>
                  </a:lnTo>
                  <a:lnTo>
                    <a:pt x="272" y="1542"/>
                  </a:lnTo>
                  <a:lnTo>
                    <a:pt x="272" y="1542"/>
                  </a:lnTo>
                  <a:lnTo>
                    <a:pt x="268" y="1542"/>
                  </a:lnTo>
                  <a:lnTo>
                    <a:pt x="272" y="1542"/>
                  </a:lnTo>
                  <a:lnTo>
                    <a:pt x="272" y="1542"/>
                  </a:lnTo>
                  <a:lnTo>
                    <a:pt x="272" y="1542"/>
                  </a:lnTo>
                  <a:lnTo>
                    <a:pt x="277" y="1542"/>
                  </a:lnTo>
                  <a:lnTo>
                    <a:pt x="277" y="1542"/>
                  </a:lnTo>
                  <a:lnTo>
                    <a:pt x="277" y="1542"/>
                  </a:lnTo>
                  <a:lnTo>
                    <a:pt x="277" y="1542"/>
                  </a:lnTo>
                  <a:lnTo>
                    <a:pt x="277" y="1542"/>
                  </a:lnTo>
                  <a:lnTo>
                    <a:pt x="277" y="1542"/>
                  </a:lnTo>
                  <a:lnTo>
                    <a:pt x="277" y="1538"/>
                  </a:lnTo>
                  <a:lnTo>
                    <a:pt x="277" y="1542"/>
                  </a:lnTo>
                  <a:lnTo>
                    <a:pt x="277" y="1542"/>
                  </a:lnTo>
                  <a:lnTo>
                    <a:pt x="277" y="1542"/>
                  </a:lnTo>
                  <a:moveTo>
                    <a:pt x="286" y="1538"/>
                  </a:moveTo>
                  <a:lnTo>
                    <a:pt x="286" y="1538"/>
                  </a:lnTo>
                  <a:lnTo>
                    <a:pt x="286" y="1542"/>
                  </a:lnTo>
                  <a:lnTo>
                    <a:pt x="286" y="1542"/>
                  </a:lnTo>
                  <a:lnTo>
                    <a:pt x="286" y="1547"/>
                  </a:lnTo>
                  <a:lnTo>
                    <a:pt x="286" y="1547"/>
                  </a:lnTo>
                  <a:lnTo>
                    <a:pt x="286" y="1542"/>
                  </a:lnTo>
                  <a:lnTo>
                    <a:pt x="286" y="1542"/>
                  </a:lnTo>
                  <a:lnTo>
                    <a:pt x="281" y="1542"/>
                  </a:lnTo>
                  <a:lnTo>
                    <a:pt x="281" y="1542"/>
                  </a:lnTo>
                  <a:lnTo>
                    <a:pt x="281" y="1542"/>
                  </a:lnTo>
                  <a:lnTo>
                    <a:pt x="281" y="1542"/>
                  </a:lnTo>
                  <a:lnTo>
                    <a:pt x="281" y="1542"/>
                  </a:lnTo>
                  <a:lnTo>
                    <a:pt x="281" y="1542"/>
                  </a:lnTo>
                  <a:lnTo>
                    <a:pt x="281" y="1542"/>
                  </a:lnTo>
                  <a:lnTo>
                    <a:pt x="281" y="1538"/>
                  </a:lnTo>
                  <a:lnTo>
                    <a:pt x="281" y="1538"/>
                  </a:lnTo>
                  <a:lnTo>
                    <a:pt x="281" y="1538"/>
                  </a:lnTo>
                  <a:lnTo>
                    <a:pt x="281" y="1538"/>
                  </a:lnTo>
                  <a:lnTo>
                    <a:pt x="281" y="1538"/>
                  </a:lnTo>
                  <a:lnTo>
                    <a:pt x="281" y="1538"/>
                  </a:lnTo>
                  <a:lnTo>
                    <a:pt x="281" y="1538"/>
                  </a:lnTo>
                  <a:lnTo>
                    <a:pt x="281" y="1538"/>
                  </a:lnTo>
                  <a:lnTo>
                    <a:pt x="281" y="1538"/>
                  </a:lnTo>
                  <a:lnTo>
                    <a:pt x="281" y="1538"/>
                  </a:lnTo>
                  <a:lnTo>
                    <a:pt x="281" y="1538"/>
                  </a:lnTo>
                  <a:lnTo>
                    <a:pt x="281" y="1533"/>
                  </a:lnTo>
                  <a:lnTo>
                    <a:pt x="281" y="1533"/>
                  </a:lnTo>
                  <a:lnTo>
                    <a:pt x="281" y="1533"/>
                  </a:lnTo>
                  <a:lnTo>
                    <a:pt x="281" y="1533"/>
                  </a:lnTo>
                  <a:lnTo>
                    <a:pt x="286" y="1538"/>
                  </a:lnTo>
                  <a:lnTo>
                    <a:pt x="286" y="1538"/>
                  </a:lnTo>
                  <a:lnTo>
                    <a:pt x="286" y="1538"/>
                  </a:lnTo>
                  <a:lnTo>
                    <a:pt x="286" y="1538"/>
                  </a:lnTo>
                  <a:lnTo>
                    <a:pt x="286" y="1538"/>
                  </a:lnTo>
                  <a:moveTo>
                    <a:pt x="295" y="1524"/>
                  </a:moveTo>
                  <a:lnTo>
                    <a:pt x="295" y="1524"/>
                  </a:lnTo>
                  <a:lnTo>
                    <a:pt x="295" y="1529"/>
                  </a:lnTo>
                  <a:lnTo>
                    <a:pt x="295" y="1529"/>
                  </a:lnTo>
                  <a:lnTo>
                    <a:pt x="304" y="1529"/>
                  </a:lnTo>
                  <a:lnTo>
                    <a:pt x="304" y="1529"/>
                  </a:lnTo>
                  <a:lnTo>
                    <a:pt x="304" y="1533"/>
                  </a:lnTo>
                  <a:lnTo>
                    <a:pt x="300" y="1533"/>
                  </a:lnTo>
                  <a:lnTo>
                    <a:pt x="300" y="1538"/>
                  </a:lnTo>
                  <a:lnTo>
                    <a:pt x="295" y="1533"/>
                  </a:lnTo>
                  <a:lnTo>
                    <a:pt x="295" y="1538"/>
                  </a:lnTo>
                  <a:lnTo>
                    <a:pt x="295" y="1538"/>
                  </a:lnTo>
                  <a:lnTo>
                    <a:pt x="295" y="1542"/>
                  </a:lnTo>
                  <a:lnTo>
                    <a:pt x="295" y="1542"/>
                  </a:lnTo>
                  <a:lnTo>
                    <a:pt x="295" y="1542"/>
                  </a:lnTo>
                  <a:lnTo>
                    <a:pt x="295" y="1547"/>
                  </a:lnTo>
                  <a:lnTo>
                    <a:pt x="291" y="1547"/>
                  </a:lnTo>
                  <a:lnTo>
                    <a:pt x="291" y="1547"/>
                  </a:lnTo>
                  <a:lnTo>
                    <a:pt x="291" y="1547"/>
                  </a:lnTo>
                  <a:lnTo>
                    <a:pt x="291" y="1547"/>
                  </a:lnTo>
                  <a:lnTo>
                    <a:pt x="291" y="1547"/>
                  </a:lnTo>
                  <a:lnTo>
                    <a:pt x="291" y="1551"/>
                  </a:lnTo>
                  <a:lnTo>
                    <a:pt x="286" y="1547"/>
                  </a:lnTo>
                  <a:lnTo>
                    <a:pt x="286" y="1547"/>
                  </a:lnTo>
                  <a:lnTo>
                    <a:pt x="286" y="1542"/>
                  </a:lnTo>
                  <a:lnTo>
                    <a:pt x="291" y="1538"/>
                  </a:lnTo>
                  <a:lnTo>
                    <a:pt x="291" y="1538"/>
                  </a:lnTo>
                  <a:lnTo>
                    <a:pt x="286" y="1533"/>
                  </a:lnTo>
                  <a:lnTo>
                    <a:pt x="286" y="1533"/>
                  </a:lnTo>
                  <a:lnTo>
                    <a:pt x="281" y="1533"/>
                  </a:lnTo>
                  <a:lnTo>
                    <a:pt x="281" y="1533"/>
                  </a:lnTo>
                  <a:lnTo>
                    <a:pt x="286" y="1533"/>
                  </a:lnTo>
                  <a:lnTo>
                    <a:pt x="286" y="1533"/>
                  </a:lnTo>
                  <a:lnTo>
                    <a:pt x="286" y="1529"/>
                  </a:lnTo>
                  <a:lnTo>
                    <a:pt x="291" y="1533"/>
                  </a:lnTo>
                  <a:lnTo>
                    <a:pt x="291" y="1529"/>
                  </a:lnTo>
                  <a:lnTo>
                    <a:pt x="291" y="1524"/>
                  </a:lnTo>
                  <a:lnTo>
                    <a:pt x="291" y="1524"/>
                  </a:lnTo>
                  <a:lnTo>
                    <a:pt x="291" y="1524"/>
                  </a:lnTo>
                  <a:lnTo>
                    <a:pt x="295" y="1524"/>
                  </a:lnTo>
                  <a:lnTo>
                    <a:pt x="295" y="1529"/>
                  </a:lnTo>
                  <a:lnTo>
                    <a:pt x="295" y="1524"/>
                  </a:lnTo>
                  <a:lnTo>
                    <a:pt x="295" y="1524"/>
                  </a:lnTo>
                  <a:lnTo>
                    <a:pt x="295" y="1520"/>
                  </a:lnTo>
                  <a:lnTo>
                    <a:pt x="295" y="1520"/>
                  </a:lnTo>
                  <a:lnTo>
                    <a:pt x="300" y="1515"/>
                  </a:lnTo>
                  <a:lnTo>
                    <a:pt x="300" y="1510"/>
                  </a:lnTo>
                  <a:lnTo>
                    <a:pt x="300" y="1510"/>
                  </a:lnTo>
                  <a:lnTo>
                    <a:pt x="300" y="1510"/>
                  </a:lnTo>
                  <a:lnTo>
                    <a:pt x="300" y="1510"/>
                  </a:lnTo>
                  <a:lnTo>
                    <a:pt x="300" y="1515"/>
                  </a:lnTo>
                  <a:lnTo>
                    <a:pt x="300" y="1515"/>
                  </a:lnTo>
                  <a:lnTo>
                    <a:pt x="300" y="1515"/>
                  </a:lnTo>
                  <a:lnTo>
                    <a:pt x="300" y="1520"/>
                  </a:lnTo>
                  <a:lnTo>
                    <a:pt x="300" y="1520"/>
                  </a:lnTo>
                  <a:lnTo>
                    <a:pt x="295" y="1524"/>
                  </a:lnTo>
                  <a:lnTo>
                    <a:pt x="295" y="1524"/>
                  </a:lnTo>
                  <a:lnTo>
                    <a:pt x="295" y="1524"/>
                  </a:lnTo>
                  <a:moveTo>
                    <a:pt x="304" y="1497"/>
                  </a:moveTo>
                  <a:lnTo>
                    <a:pt x="304" y="1497"/>
                  </a:lnTo>
                  <a:lnTo>
                    <a:pt x="304" y="1497"/>
                  </a:lnTo>
                  <a:lnTo>
                    <a:pt x="304" y="1497"/>
                  </a:lnTo>
                  <a:lnTo>
                    <a:pt x="300" y="1497"/>
                  </a:lnTo>
                  <a:lnTo>
                    <a:pt x="300" y="1497"/>
                  </a:lnTo>
                  <a:lnTo>
                    <a:pt x="300" y="1497"/>
                  </a:lnTo>
                  <a:lnTo>
                    <a:pt x="300" y="1497"/>
                  </a:lnTo>
                  <a:lnTo>
                    <a:pt x="295" y="1492"/>
                  </a:lnTo>
                  <a:lnTo>
                    <a:pt x="295" y="1497"/>
                  </a:lnTo>
                  <a:lnTo>
                    <a:pt x="295" y="1492"/>
                  </a:lnTo>
                  <a:lnTo>
                    <a:pt x="300" y="1492"/>
                  </a:lnTo>
                  <a:lnTo>
                    <a:pt x="300" y="1492"/>
                  </a:lnTo>
                  <a:lnTo>
                    <a:pt x="300" y="1492"/>
                  </a:lnTo>
                  <a:lnTo>
                    <a:pt x="304" y="1492"/>
                  </a:lnTo>
                  <a:lnTo>
                    <a:pt x="304" y="1492"/>
                  </a:lnTo>
                  <a:lnTo>
                    <a:pt x="304" y="1492"/>
                  </a:lnTo>
                  <a:lnTo>
                    <a:pt x="304" y="1492"/>
                  </a:lnTo>
                  <a:lnTo>
                    <a:pt x="304" y="1497"/>
                  </a:lnTo>
                  <a:moveTo>
                    <a:pt x="340" y="1506"/>
                  </a:moveTo>
                  <a:lnTo>
                    <a:pt x="340" y="1506"/>
                  </a:lnTo>
                  <a:lnTo>
                    <a:pt x="336" y="1510"/>
                  </a:lnTo>
                  <a:lnTo>
                    <a:pt x="331" y="1510"/>
                  </a:lnTo>
                  <a:lnTo>
                    <a:pt x="327" y="1510"/>
                  </a:lnTo>
                  <a:lnTo>
                    <a:pt x="327" y="1510"/>
                  </a:lnTo>
                  <a:lnTo>
                    <a:pt x="327" y="1510"/>
                  </a:lnTo>
                  <a:lnTo>
                    <a:pt x="331" y="1510"/>
                  </a:lnTo>
                  <a:lnTo>
                    <a:pt x="331" y="1506"/>
                  </a:lnTo>
                  <a:lnTo>
                    <a:pt x="331" y="1506"/>
                  </a:lnTo>
                  <a:lnTo>
                    <a:pt x="331" y="1506"/>
                  </a:lnTo>
                  <a:lnTo>
                    <a:pt x="331" y="1506"/>
                  </a:lnTo>
                  <a:lnTo>
                    <a:pt x="331" y="1506"/>
                  </a:lnTo>
                  <a:lnTo>
                    <a:pt x="331" y="1506"/>
                  </a:lnTo>
                  <a:lnTo>
                    <a:pt x="331" y="1506"/>
                  </a:lnTo>
                  <a:lnTo>
                    <a:pt x="336" y="1506"/>
                  </a:lnTo>
                  <a:lnTo>
                    <a:pt x="331" y="1501"/>
                  </a:lnTo>
                  <a:lnTo>
                    <a:pt x="336" y="1501"/>
                  </a:lnTo>
                  <a:lnTo>
                    <a:pt x="336" y="1497"/>
                  </a:lnTo>
                  <a:lnTo>
                    <a:pt x="340" y="1492"/>
                  </a:lnTo>
                  <a:lnTo>
                    <a:pt x="340" y="1492"/>
                  </a:lnTo>
                  <a:lnTo>
                    <a:pt x="349" y="1488"/>
                  </a:lnTo>
                  <a:lnTo>
                    <a:pt x="349" y="1488"/>
                  </a:lnTo>
                  <a:lnTo>
                    <a:pt x="349" y="1488"/>
                  </a:lnTo>
                  <a:lnTo>
                    <a:pt x="349" y="1488"/>
                  </a:lnTo>
                  <a:lnTo>
                    <a:pt x="349" y="1488"/>
                  </a:lnTo>
                  <a:lnTo>
                    <a:pt x="349" y="1488"/>
                  </a:lnTo>
                  <a:lnTo>
                    <a:pt x="349" y="1483"/>
                  </a:lnTo>
                  <a:lnTo>
                    <a:pt x="349" y="1483"/>
                  </a:lnTo>
                  <a:lnTo>
                    <a:pt x="354" y="1488"/>
                  </a:lnTo>
                  <a:lnTo>
                    <a:pt x="349" y="1492"/>
                  </a:lnTo>
                  <a:lnTo>
                    <a:pt x="349" y="1492"/>
                  </a:lnTo>
                  <a:lnTo>
                    <a:pt x="345" y="1497"/>
                  </a:lnTo>
                  <a:lnTo>
                    <a:pt x="349" y="1497"/>
                  </a:lnTo>
                  <a:lnTo>
                    <a:pt x="345" y="1497"/>
                  </a:lnTo>
                  <a:lnTo>
                    <a:pt x="345" y="1497"/>
                  </a:lnTo>
                  <a:lnTo>
                    <a:pt x="345" y="1497"/>
                  </a:lnTo>
                  <a:lnTo>
                    <a:pt x="340" y="1506"/>
                  </a:lnTo>
                  <a:moveTo>
                    <a:pt x="349" y="1474"/>
                  </a:moveTo>
                  <a:lnTo>
                    <a:pt x="349" y="1474"/>
                  </a:lnTo>
                  <a:lnTo>
                    <a:pt x="349" y="1474"/>
                  </a:lnTo>
                  <a:lnTo>
                    <a:pt x="354" y="1474"/>
                  </a:lnTo>
                  <a:lnTo>
                    <a:pt x="354" y="1474"/>
                  </a:lnTo>
                  <a:lnTo>
                    <a:pt x="354" y="1474"/>
                  </a:lnTo>
                  <a:lnTo>
                    <a:pt x="349" y="1474"/>
                  </a:lnTo>
                  <a:lnTo>
                    <a:pt x="349" y="1474"/>
                  </a:lnTo>
                  <a:lnTo>
                    <a:pt x="349" y="1474"/>
                  </a:lnTo>
                  <a:lnTo>
                    <a:pt x="349" y="1474"/>
                  </a:lnTo>
                  <a:lnTo>
                    <a:pt x="345" y="1474"/>
                  </a:lnTo>
                  <a:lnTo>
                    <a:pt x="345" y="1474"/>
                  </a:lnTo>
                  <a:lnTo>
                    <a:pt x="345" y="1474"/>
                  </a:lnTo>
                  <a:lnTo>
                    <a:pt x="345" y="1474"/>
                  </a:lnTo>
                  <a:lnTo>
                    <a:pt x="349" y="1474"/>
                  </a:lnTo>
                  <a:lnTo>
                    <a:pt x="349" y="1470"/>
                  </a:lnTo>
                  <a:lnTo>
                    <a:pt x="349" y="1470"/>
                  </a:lnTo>
                  <a:lnTo>
                    <a:pt x="349" y="1474"/>
                  </a:lnTo>
                  <a:moveTo>
                    <a:pt x="644" y="1474"/>
                  </a:moveTo>
                  <a:lnTo>
                    <a:pt x="644" y="1474"/>
                  </a:lnTo>
                  <a:lnTo>
                    <a:pt x="649" y="1474"/>
                  </a:lnTo>
                  <a:lnTo>
                    <a:pt x="649" y="1474"/>
                  </a:lnTo>
                  <a:lnTo>
                    <a:pt x="644" y="1474"/>
                  </a:lnTo>
                  <a:lnTo>
                    <a:pt x="644" y="1474"/>
                  </a:lnTo>
                  <a:lnTo>
                    <a:pt x="640" y="1474"/>
                  </a:lnTo>
                  <a:lnTo>
                    <a:pt x="640" y="1474"/>
                  </a:lnTo>
                  <a:lnTo>
                    <a:pt x="640" y="1470"/>
                  </a:lnTo>
                  <a:lnTo>
                    <a:pt x="640" y="1470"/>
                  </a:lnTo>
                  <a:lnTo>
                    <a:pt x="644" y="1470"/>
                  </a:lnTo>
                  <a:lnTo>
                    <a:pt x="644" y="1470"/>
                  </a:lnTo>
                  <a:lnTo>
                    <a:pt x="644" y="1474"/>
                  </a:lnTo>
                  <a:moveTo>
                    <a:pt x="381" y="1442"/>
                  </a:moveTo>
                  <a:lnTo>
                    <a:pt x="381" y="1442"/>
                  </a:lnTo>
                  <a:lnTo>
                    <a:pt x="381" y="1442"/>
                  </a:lnTo>
                  <a:lnTo>
                    <a:pt x="381" y="1447"/>
                  </a:lnTo>
                  <a:lnTo>
                    <a:pt x="377" y="1447"/>
                  </a:lnTo>
                  <a:lnTo>
                    <a:pt x="377" y="1447"/>
                  </a:lnTo>
                  <a:lnTo>
                    <a:pt x="372" y="1447"/>
                  </a:lnTo>
                  <a:lnTo>
                    <a:pt x="372" y="1452"/>
                  </a:lnTo>
                  <a:lnTo>
                    <a:pt x="372" y="1452"/>
                  </a:lnTo>
                  <a:lnTo>
                    <a:pt x="372" y="1447"/>
                  </a:lnTo>
                  <a:lnTo>
                    <a:pt x="372" y="1447"/>
                  </a:lnTo>
                  <a:lnTo>
                    <a:pt x="372" y="1447"/>
                  </a:lnTo>
                  <a:lnTo>
                    <a:pt x="368" y="1442"/>
                  </a:lnTo>
                  <a:lnTo>
                    <a:pt x="368" y="1442"/>
                  </a:lnTo>
                  <a:lnTo>
                    <a:pt x="368" y="1442"/>
                  </a:lnTo>
                  <a:lnTo>
                    <a:pt x="368" y="1442"/>
                  </a:lnTo>
                  <a:lnTo>
                    <a:pt x="368" y="1442"/>
                  </a:lnTo>
                  <a:lnTo>
                    <a:pt x="368" y="1442"/>
                  </a:lnTo>
                  <a:lnTo>
                    <a:pt x="368" y="1442"/>
                  </a:lnTo>
                  <a:lnTo>
                    <a:pt x="368" y="1438"/>
                  </a:lnTo>
                  <a:lnTo>
                    <a:pt x="368" y="1438"/>
                  </a:lnTo>
                  <a:lnTo>
                    <a:pt x="368" y="1438"/>
                  </a:lnTo>
                  <a:lnTo>
                    <a:pt x="368" y="1433"/>
                  </a:lnTo>
                  <a:lnTo>
                    <a:pt x="372" y="1433"/>
                  </a:lnTo>
                  <a:lnTo>
                    <a:pt x="372" y="1433"/>
                  </a:lnTo>
                  <a:lnTo>
                    <a:pt x="372" y="1429"/>
                  </a:lnTo>
                  <a:lnTo>
                    <a:pt x="372" y="1429"/>
                  </a:lnTo>
                  <a:lnTo>
                    <a:pt x="372" y="1429"/>
                  </a:lnTo>
                  <a:lnTo>
                    <a:pt x="377" y="1433"/>
                  </a:lnTo>
                  <a:lnTo>
                    <a:pt x="381" y="1433"/>
                  </a:lnTo>
                  <a:lnTo>
                    <a:pt x="381" y="1433"/>
                  </a:lnTo>
                  <a:lnTo>
                    <a:pt x="381" y="1438"/>
                  </a:lnTo>
                  <a:lnTo>
                    <a:pt x="377" y="1438"/>
                  </a:lnTo>
                  <a:lnTo>
                    <a:pt x="381" y="1438"/>
                  </a:lnTo>
                  <a:lnTo>
                    <a:pt x="381" y="1438"/>
                  </a:lnTo>
                  <a:lnTo>
                    <a:pt x="381" y="1438"/>
                  </a:lnTo>
                  <a:lnTo>
                    <a:pt x="381" y="1438"/>
                  </a:lnTo>
                  <a:lnTo>
                    <a:pt x="381" y="1438"/>
                  </a:lnTo>
                  <a:lnTo>
                    <a:pt x="381" y="1442"/>
                  </a:lnTo>
                  <a:lnTo>
                    <a:pt x="377" y="1442"/>
                  </a:lnTo>
                  <a:lnTo>
                    <a:pt x="377" y="1442"/>
                  </a:lnTo>
                  <a:lnTo>
                    <a:pt x="381" y="1442"/>
                  </a:lnTo>
                  <a:moveTo>
                    <a:pt x="1447" y="1506"/>
                  </a:moveTo>
                  <a:lnTo>
                    <a:pt x="1447" y="1506"/>
                  </a:lnTo>
                  <a:lnTo>
                    <a:pt x="1447" y="1506"/>
                  </a:lnTo>
                  <a:lnTo>
                    <a:pt x="1447" y="1506"/>
                  </a:lnTo>
                  <a:lnTo>
                    <a:pt x="1443" y="1506"/>
                  </a:lnTo>
                  <a:lnTo>
                    <a:pt x="1443" y="1506"/>
                  </a:lnTo>
                  <a:lnTo>
                    <a:pt x="1447" y="1501"/>
                  </a:lnTo>
                  <a:lnTo>
                    <a:pt x="1447" y="1501"/>
                  </a:lnTo>
                  <a:lnTo>
                    <a:pt x="1447" y="1501"/>
                  </a:lnTo>
                  <a:lnTo>
                    <a:pt x="1447" y="1501"/>
                  </a:lnTo>
                  <a:lnTo>
                    <a:pt x="1452" y="1506"/>
                  </a:lnTo>
                  <a:lnTo>
                    <a:pt x="1447" y="1506"/>
                  </a:lnTo>
                  <a:lnTo>
                    <a:pt x="1447" y="1506"/>
                  </a:lnTo>
                  <a:moveTo>
                    <a:pt x="653" y="1456"/>
                  </a:moveTo>
                  <a:lnTo>
                    <a:pt x="653" y="1456"/>
                  </a:lnTo>
                  <a:lnTo>
                    <a:pt x="653" y="1461"/>
                  </a:lnTo>
                  <a:lnTo>
                    <a:pt x="658" y="1461"/>
                  </a:lnTo>
                  <a:lnTo>
                    <a:pt x="658" y="1461"/>
                  </a:lnTo>
                  <a:lnTo>
                    <a:pt x="662" y="1456"/>
                  </a:lnTo>
                  <a:lnTo>
                    <a:pt x="662" y="1456"/>
                  </a:lnTo>
                  <a:lnTo>
                    <a:pt x="662" y="1456"/>
                  </a:lnTo>
                  <a:lnTo>
                    <a:pt x="662" y="1456"/>
                  </a:lnTo>
                  <a:lnTo>
                    <a:pt x="662" y="1456"/>
                  </a:lnTo>
                  <a:lnTo>
                    <a:pt x="662" y="1456"/>
                  </a:lnTo>
                  <a:lnTo>
                    <a:pt x="667" y="1456"/>
                  </a:lnTo>
                  <a:lnTo>
                    <a:pt x="667" y="1456"/>
                  </a:lnTo>
                  <a:lnTo>
                    <a:pt x="672" y="1456"/>
                  </a:lnTo>
                  <a:lnTo>
                    <a:pt x="672" y="1456"/>
                  </a:lnTo>
                  <a:lnTo>
                    <a:pt x="672" y="1456"/>
                  </a:lnTo>
                  <a:lnTo>
                    <a:pt x="667" y="1461"/>
                  </a:lnTo>
                  <a:lnTo>
                    <a:pt x="667" y="1461"/>
                  </a:lnTo>
                  <a:lnTo>
                    <a:pt x="667" y="1461"/>
                  </a:lnTo>
                  <a:lnTo>
                    <a:pt x="662" y="1461"/>
                  </a:lnTo>
                  <a:lnTo>
                    <a:pt x="662" y="1461"/>
                  </a:lnTo>
                  <a:lnTo>
                    <a:pt x="662" y="1461"/>
                  </a:lnTo>
                  <a:lnTo>
                    <a:pt x="662" y="1465"/>
                  </a:lnTo>
                  <a:lnTo>
                    <a:pt x="662" y="1465"/>
                  </a:lnTo>
                  <a:lnTo>
                    <a:pt x="658" y="1465"/>
                  </a:lnTo>
                  <a:lnTo>
                    <a:pt x="658" y="1465"/>
                  </a:lnTo>
                  <a:lnTo>
                    <a:pt x="658" y="1465"/>
                  </a:lnTo>
                  <a:lnTo>
                    <a:pt x="653" y="1465"/>
                  </a:lnTo>
                  <a:lnTo>
                    <a:pt x="653" y="1465"/>
                  </a:lnTo>
                  <a:lnTo>
                    <a:pt x="653" y="1465"/>
                  </a:lnTo>
                  <a:lnTo>
                    <a:pt x="653" y="1461"/>
                  </a:lnTo>
                  <a:lnTo>
                    <a:pt x="653" y="1461"/>
                  </a:lnTo>
                  <a:lnTo>
                    <a:pt x="653" y="1461"/>
                  </a:lnTo>
                  <a:lnTo>
                    <a:pt x="653" y="1461"/>
                  </a:lnTo>
                  <a:lnTo>
                    <a:pt x="653" y="1461"/>
                  </a:lnTo>
                  <a:lnTo>
                    <a:pt x="649" y="1461"/>
                  </a:lnTo>
                  <a:lnTo>
                    <a:pt x="649" y="1465"/>
                  </a:lnTo>
                  <a:lnTo>
                    <a:pt x="649" y="1465"/>
                  </a:lnTo>
                  <a:lnTo>
                    <a:pt x="649" y="1461"/>
                  </a:lnTo>
                  <a:lnTo>
                    <a:pt x="644" y="1461"/>
                  </a:lnTo>
                  <a:lnTo>
                    <a:pt x="644" y="1461"/>
                  </a:lnTo>
                  <a:lnTo>
                    <a:pt x="644" y="1461"/>
                  </a:lnTo>
                  <a:lnTo>
                    <a:pt x="644" y="1461"/>
                  </a:lnTo>
                  <a:lnTo>
                    <a:pt x="644" y="1465"/>
                  </a:lnTo>
                  <a:lnTo>
                    <a:pt x="644" y="1461"/>
                  </a:lnTo>
                  <a:lnTo>
                    <a:pt x="640" y="1456"/>
                  </a:lnTo>
                  <a:lnTo>
                    <a:pt x="640" y="1456"/>
                  </a:lnTo>
                  <a:lnTo>
                    <a:pt x="644" y="1452"/>
                  </a:lnTo>
                  <a:lnTo>
                    <a:pt x="644" y="1452"/>
                  </a:lnTo>
                  <a:lnTo>
                    <a:pt x="649" y="1452"/>
                  </a:lnTo>
                  <a:lnTo>
                    <a:pt x="649" y="1452"/>
                  </a:lnTo>
                  <a:lnTo>
                    <a:pt x="653" y="1456"/>
                  </a:lnTo>
                  <a:moveTo>
                    <a:pt x="513" y="1442"/>
                  </a:moveTo>
                  <a:lnTo>
                    <a:pt x="513" y="1442"/>
                  </a:lnTo>
                  <a:lnTo>
                    <a:pt x="513" y="1442"/>
                  </a:lnTo>
                  <a:lnTo>
                    <a:pt x="508" y="1447"/>
                  </a:lnTo>
                  <a:lnTo>
                    <a:pt x="508" y="1447"/>
                  </a:lnTo>
                  <a:lnTo>
                    <a:pt x="508" y="1447"/>
                  </a:lnTo>
                  <a:lnTo>
                    <a:pt x="508" y="1447"/>
                  </a:lnTo>
                  <a:lnTo>
                    <a:pt x="508" y="1452"/>
                  </a:lnTo>
                  <a:lnTo>
                    <a:pt x="508" y="1452"/>
                  </a:lnTo>
                  <a:lnTo>
                    <a:pt x="508" y="1452"/>
                  </a:lnTo>
                  <a:lnTo>
                    <a:pt x="508" y="1452"/>
                  </a:lnTo>
                  <a:lnTo>
                    <a:pt x="508" y="1452"/>
                  </a:lnTo>
                  <a:lnTo>
                    <a:pt x="508" y="1456"/>
                  </a:lnTo>
                  <a:lnTo>
                    <a:pt x="508" y="1456"/>
                  </a:lnTo>
                  <a:lnTo>
                    <a:pt x="513" y="1456"/>
                  </a:lnTo>
                  <a:lnTo>
                    <a:pt x="513" y="1461"/>
                  </a:lnTo>
                  <a:lnTo>
                    <a:pt x="513" y="1461"/>
                  </a:lnTo>
                  <a:lnTo>
                    <a:pt x="513" y="1465"/>
                  </a:lnTo>
                  <a:lnTo>
                    <a:pt x="517" y="1470"/>
                  </a:lnTo>
                  <a:lnTo>
                    <a:pt x="517" y="1474"/>
                  </a:lnTo>
                  <a:lnTo>
                    <a:pt x="517" y="1479"/>
                  </a:lnTo>
                  <a:lnTo>
                    <a:pt x="522" y="1479"/>
                  </a:lnTo>
                  <a:lnTo>
                    <a:pt x="522" y="1479"/>
                  </a:lnTo>
                  <a:lnTo>
                    <a:pt x="522" y="1483"/>
                  </a:lnTo>
                  <a:lnTo>
                    <a:pt x="531" y="1483"/>
                  </a:lnTo>
                  <a:lnTo>
                    <a:pt x="531" y="1483"/>
                  </a:lnTo>
                  <a:lnTo>
                    <a:pt x="540" y="1488"/>
                  </a:lnTo>
                  <a:lnTo>
                    <a:pt x="545" y="1488"/>
                  </a:lnTo>
                  <a:lnTo>
                    <a:pt x="549" y="1488"/>
                  </a:lnTo>
                  <a:lnTo>
                    <a:pt x="554" y="1488"/>
                  </a:lnTo>
                  <a:lnTo>
                    <a:pt x="558" y="1488"/>
                  </a:lnTo>
                  <a:lnTo>
                    <a:pt x="558" y="1488"/>
                  </a:lnTo>
                  <a:lnTo>
                    <a:pt x="563" y="1483"/>
                  </a:lnTo>
                  <a:lnTo>
                    <a:pt x="563" y="1479"/>
                  </a:lnTo>
                  <a:lnTo>
                    <a:pt x="563" y="1479"/>
                  </a:lnTo>
                  <a:lnTo>
                    <a:pt x="567" y="1479"/>
                  </a:lnTo>
                  <a:lnTo>
                    <a:pt x="572" y="1479"/>
                  </a:lnTo>
                  <a:lnTo>
                    <a:pt x="572" y="1479"/>
                  </a:lnTo>
                  <a:lnTo>
                    <a:pt x="572" y="1479"/>
                  </a:lnTo>
                  <a:lnTo>
                    <a:pt x="576" y="1479"/>
                  </a:lnTo>
                  <a:lnTo>
                    <a:pt x="576" y="1479"/>
                  </a:lnTo>
                  <a:lnTo>
                    <a:pt x="581" y="1479"/>
                  </a:lnTo>
                  <a:lnTo>
                    <a:pt x="581" y="1483"/>
                  </a:lnTo>
                  <a:lnTo>
                    <a:pt x="585" y="1492"/>
                  </a:lnTo>
                  <a:lnTo>
                    <a:pt x="590" y="1492"/>
                  </a:lnTo>
                  <a:lnTo>
                    <a:pt x="590" y="1497"/>
                  </a:lnTo>
                  <a:lnTo>
                    <a:pt x="585" y="1510"/>
                  </a:lnTo>
                  <a:lnTo>
                    <a:pt x="585" y="1510"/>
                  </a:lnTo>
                  <a:lnTo>
                    <a:pt x="581" y="1510"/>
                  </a:lnTo>
                  <a:lnTo>
                    <a:pt x="581" y="1510"/>
                  </a:lnTo>
                  <a:lnTo>
                    <a:pt x="576" y="1510"/>
                  </a:lnTo>
                  <a:lnTo>
                    <a:pt x="576" y="1510"/>
                  </a:lnTo>
                  <a:lnTo>
                    <a:pt x="576" y="1515"/>
                  </a:lnTo>
                  <a:lnTo>
                    <a:pt x="576" y="1515"/>
                  </a:lnTo>
                  <a:lnTo>
                    <a:pt x="576" y="1515"/>
                  </a:lnTo>
                  <a:lnTo>
                    <a:pt x="572" y="1515"/>
                  </a:lnTo>
                  <a:lnTo>
                    <a:pt x="572" y="1515"/>
                  </a:lnTo>
                  <a:lnTo>
                    <a:pt x="572" y="1520"/>
                  </a:lnTo>
                  <a:lnTo>
                    <a:pt x="567" y="1520"/>
                  </a:lnTo>
                  <a:lnTo>
                    <a:pt x="567" y="1520"/>
                  </a:lnTo>
                  <a:lnTo>
                    <a:pt x="567" y="1520"/>
                  </a:lnTo>
                  <a:lnTo>
                    <a:pt x="567" y="1520"/>
                  </a:lnTo>
                  <a:lnTo>
                    <a:pt x="563" y="1520"/>
                  </a:lnTo>
                  <a:lnTo>
                    <a:pt x="563" y="1520"/>
                  </a:lnTo>
                  <a:lnTo>
                    <a:pt x="563" y="1520"/>
                  </a:lnTo>
                  <a:lnTo>
                    <a:pt x="563" y="1529"/>
                  </a:lnTo>
                  <a:lnTo>
                    <a:pt x="563" y="1529"/>
                  </a:lnTo>
                  <a:lnTo>
                    <a:pt x="563" y="1529"/>
                  </a:lnTo>
                  <a:lnTo>
                    <a:pt x="567" y="1533"/>
                  </a:lnTo>
                  <a:lnTo>
                    <a:pt x="581" y="1533"/>
                  </a:lnTo>
                  <a:lnTo>
                    <a:pt x="585" y="1533"/>
                  </a:lnTo>
                  <a:lnTo>
                    <a:pt x="594" y="1538"/>
                  </a:lnTo>
                  <a:lnTo>
                    <a:pt x="599" y="1538"/>
                  </a:lnTo>
                  <a:lnTo>
                    <a:pt x="599" y="1533"/>
                  </a:lnTo>
                  <a:lnTo>
                    <a:pt x="604" y="1533"/>
                  </a:lnTo>
                  <a:lnTo>
                    <a:pt x="599" y="1538"/>
                  </a:lnTo>
                  <a:lnTo>
                    <a:pt x="599" y="1542"/>
                  </a:lnTo>
                  <a:lnTo>
                    <a:pt x="599" y="1542"/>
                  </a:lnTo>
                  <a:lnTo>
                    <a:pt x="599" y="1542"/>
                  </a:lnTo>
                  <a:lnTo>
                    <a:pt x="599" y="1542"/>
                  </a:lnTo>
                  <a:lnTo>
                    <a:pt x="594" y="1542"/>
                  </a:lnTo>
                  <a:lnTo>
                    <a:pt x="594" y="1547"/>
                  </a:lnTo>
                  <a:lnTo>
                    <a:pt x="594" y="1551"/>
                  </a:lnTo>
                  <a:lnTo>
                    <a:pt x="594" y="1551"/>
                  </a:lnTo>
                  <a:lnTo>
                    <a:pt x="599" y="1551"/>
                  </a:lnTo>
                  <a:lnTo>
                    <a:pt x="604" y="1551"/>
                  </a:lnTo>
                  <a:lnTo>
                    <a:pt x="604" y="1551"/>
                  </a:lnTo>
                  <a:lnTo>
                    <a:pt x="599" y="1556"/>
                  </a:lnTo>
                  <a:lnTo>
                    <a:pt x="599" y="1556"/>
                  </a:lnTo>
                  <a:lnTo>
                    <a:pt x="599" y="1556"/>
                  </a:lnTo>
                  <a:lnTo>
                    <a:pt x="599" y="1556"/>
                  </a:lnTo>
                  <a:lnTo>
                    <a:pt x="599" y="1556"/>
                  </a:lnTo>
                  <a:lnTo>
                    <a:pt x="604" y="1556"/>
                  </a:lnTo>
                  <a:lnTo>
                    <a:pt x="604" y="1560"/>
                  </a:lnTo>
                  <a:lnTo>
                    <a:pt x="604" y="1560"/>
                  </a:lnTo>
                  <a:lnTo>
                    <a:pt x="604" y="1556"/>
                  </a:lnTo>
                  <a:lnTo>
                    <a:pt x="604" y="1556"/>
                  </a:lnTo>
                  <a:lnTo>
                    <a:pt x="608" y="1556"/>
                  </a:lnTo>
                  <a:lnTo>
                    <a:pt x="608" y="1556"/>
                  </a:lnTo>
                  <a:lnTo>
                    <a:pt x="608" y="1560"/>
                  </a:lnTo>
                  <a:lnTo>
                    <a:pt x="608" y="1560"/>
                  </a:lnTo>
                  <a:lnTo>
                    <a:pt x="608" y="1560"/>
                  </a:lnTo>
                  <a:lnTo>
                    <a:pt x="608" y="1560"/>
                  </a:lnTo>
                  <a:lnTo>
                    <a:pt x="613" y="1560"/>
                  </a:lnTo>
                  <a:lnTo>
                    <a:pt x="613" y="1556"/>
                  </a:lnTo>
                  <a:lnTo>
                    <a:pt x="613" y="1560"/>
                  </a:lnTo>
                  <a:lnTo>
                    <a:pt x="613" y="1560"/>
                  </a:lnTo>
                  <a:lnTo>
                    <a:pt x="613" y="1560"/>
                  </a:lnTo>
                  <a:lnTo>
                    <a:pt x="604" y="1560"/>
                  </a:lnTo>
                  <a:lnTo>
                    <a:pt x="604" y="1565"/>
                  </a:lnTo>
                  <a:lnTo>
                    <a:pt x="604" y="1565"/>
                  </a:lnTo>
                  <a:lnTo>
                    <a:pt x="604" y="1565"/>
                  </a:lnTo>
                  <a:lnTo>
                    <a:pt x="599" y="1569"/>
                  </a:lnTo>
                  <a:lnTo>
                    <a:pt x="599" y="1569"/>
                  </a:lnTo>
                  <a:lnTo>
                    <a:pt x="604" y="1574"/>
                  </a:lnTo>
                  <a:lnTo>
                    <a:pt x="604" y="1574"/>
                  </a:lnTo>
                  <a:lnTo>
                    <a:pt x="608" y="1574"/>
                  </a:lnTo>
                  <a:lnTo>
                    <a:pt x="608" y="1574"/>
                  </a:lnTo>
                  <a:lnTo>
                    <a:pt x="608" y="1574"/>
                  </a:lnTo>
                  <a:lnTo>
                    <a:pt x="608" y="1574"/>
                  </a:lnTo>
                  <a:lnTo>
                    <a:pt x="608" y="1574"/>
                  </a:lnTo>
                  <a:lnTo>
                    <a:pt x="608" y="1574"/>
                  </a:lnTo>
                  <a:lnTo>
                    <a:pt x="613" y="1574"/>
                  </a:lnTo>
                  <a:lnTo>
                    <a:pt x="613" y="1574"/>
                  </a:lnTo>
                  <a:lnTo>
                    <a:pt x="613" y="1579"/>
                  </a:lnTo>
                  <a:lnTo>
                    <a:pt x="613" y="1579"/>
                  </a:lnTo>
                  <a:lnTo>
                    <a:pt x="617" y="1574"/>
                  </a:lnTo>
                  <a:lnTo>
                    <a:pt x="617" y="1574"/>
                  </a:lnTo>
                  <a:lnTo>
                    <a:pt x="617" y="1579"/>
                  </a:lnTo>
                  <a:lnTo>
                    <a:pt x="617" y="1579"/>
                  </a:lnTo>
                  <a:lnTo>
                    <a:pt x="617" y="1579"/>
                  </a:lnTo>
                  <a:lnTo>
                    <a:pt x="617" y="1579"/>
                  </a:lnTo>
                  <a:lnTo>
                    <a:pt x="613" y="1579"/>
                  </a:lnTo>
                  <a:lnTo>
                    <a:pt x="608" y="1579"/>
                  </a:lnTo>
                  <a:lnTo>
                    <a:pt x="608" y="1583"/>
                  </a:lnTo>
                  <a:lnTo>
                    <a:pt x="608" y="1583"/>
                  </a:lnTo>
                  <a:lnTo>
                    <a:pt x="608" y="1583"/>
                  </a:lnTo>
                  <a:lnTo>
                    <a:pt x="608" y="1583"/>
                  </a:lnTo>
                  <a:lnTo>
                    <a:pt x="608" y="1588"/>
                  </a:lnTo>
                  <a:lnTo>
                    <a:pt x="608" y="1588"/>
                  </a:lnTo>
                  <a:lnTo>
                    <a:pt x="608" y="1588"/>
                  </a:lnTo>
                  <a:lnTo>
                    <a:pt x="604" y="1588"/>
                  </a:lnTo>
                  <a:lnTo>
                    <a:pt x="604" y="1588"/>
                  </a:lnTo>
                  <a:lnTo>
                    <a:pt x="604" y="1588"/>
                  </a:lnTo>
                  <a:lnTo>
                    <a:pt x="608" y="1588"/>
                  </a:lnTo>
                  <a:lnTo>
                    <a:pt x="608" y="1588"/>
                  </a:lnTo>
                  <a:lnTo>
                    <a:pt x="608" y="1592"/>
                  </a:lnTo>
                  <a:lnTo>
                    <a:pt x="608" y="1592"/>
                  </a:lnTo>
                  <a:lnTo>
                    <a:pt x="604" y="1592"/>
                  </a:lnTo>
                  <a:lnTo>
                    <a:pt x="604" y="1592"/>
                  </a:lnTo>
                  <a:lnTo>
                    <a:pt x="599" y="1597"/>
                  </a:lnTo>
                  <a:lnTo>
                    <a:pt x="594" y="1592"/>
                  </a:lnTo>
                  <a:lnTo>
                    <a:pt x="594" y="1597"/>
                  </a:lnTo>
                  <a:lnTo>
                    <a:pt x="594" y="1601"/>
                  </a:lnTo>
                  <a:lnTo>
                    <a:pt x="594" y="1601"/>
                  </a:lnTo>
                  <a:lnTo>
                    <a:pt x="594" y="1601"/>
                  </a:lnTo>
                  <a:lnTo>
                    <a:pt x="594" y="1601"/>
                  </a:lnTo>
                  <a:lnTo>
                    <a:pt x="594" y="1601"/>
                  </a:lnTo>
                  <a:lnTo>
                    <a:pt x="590" y="1606"/>
                  </a:lnTo>
                  <a:lnTo>
                    <a:pt x="590" y="1606"/>
                  </a:lnTo>
                  <a:lnTo>
                    <a:pt x="590" y="1606"/>
                  </a:lnTo>
                  <a:lnTo>
                    <a:pt x="590" y="1606"/>
                  </a:lnTo>
                  <a:lnTo>
                    <a:pt x="590" y="1606"/>
                  </a:lnTo>
                  <a:lnTo>
                    <a:pt x="585" y="1606"/>
                  </a:lnTo>
                  <a:lnTo>
                    <a:pt x="585" y="1606"/>
                  </a:lnTo>
                  <a:lnTo>
                    <a:pt x="585" y="1606"/>
                  </a:lnTo>
                  <a:lnTo>
                    <a:pt x="581" y="1610"/>
                  </a:lnTo>
                  <a:lnTo>
                    <a:pt x="581" y="1610"/>
                  </a:lnTo>
                  <a:lnTo>
                    <a:pt x="581" y="1610"/>
                  </a:lnTo>
                  <a:lnTo>
                    <a:pt x="581" y="1610"/>
                  </a:lnTo>
                  <a:lnTo>
                    <a:pt x="581" y="1610"/>
                  </a:lnTo>
                  <a:lnTo>
                    <a:pt x="581" y="1610"/>
                  </a:lnTo>
                  <a:lnTo>
                    <a:pt x="581" y="1610"/>
                  </a:lnTo>
                  <a:lnTo>
                    <a:pt x="581" y="1615"/>
                  </a:lnTo>
                  <a:lnTo>
                    <a:pt x="581" y="1615"/>
                  </a:lnTo>
                  <a:lnTo>
                    <a:pt x="576" y="1615"/>
                  </a:lnTo>
                  <a:lnTo>
                    <a:pt x="576" y="1615"/>
                  </a:lnTo>
                  <a:lnTo>
                    <a:pt x="572" y="1615"/>
                  </a:lnTo>
                  <a:lnTo>
                    <a:pt x="572" y="1619"/>
                  </a:lnTo>
                  <a:lnTo>
                    <a:pt x="572" y="1624"/>
                  </a:lnTo>
                  <a:lnTo>
                    <a:pt x="572" y="1624"/>
                  </a:lnTo>
                  <a:lnTo>
                    <a:pt x="572" y="1624"/>
                  </a:lnTo>
                  <a:lnTo>
                    <a:pt x="576" y="1624"/>
                  </a:lnTo>
                  <a:lnTo>
                    <a:pt x="576" y="1624"/>
                  </a:lnTo>
                  <a:lnTo>
                    <a:pt x="576" y="1628"/>
                  </a:lnTo>
                  <a:lnTo>
                    <a:pt x="576" y="1628"/>
                  </a:lnTo>
                  <a:lnTo>
                    <a:pt x="572" y="1628"/>
                  </a:lnTo>
                  <a:lnTo>
                    <a:pt x="572" y="1628"/>
                  </a:lnTo>
                  <a:lnTo>
                    <a:pt x="567" y="1633"/>
                  </a:lnTo>
                  <a:lnTo>
                    <a:pt x="567" y="1633"/>
                  </a:lnTo>
                  <a:lnTo>
                    <a:pt x="567" y="1637"/>
                  </a:lnTo>
                  <a:lnTo>
                    <a:pt x="567" y="1637"/>
                  </a:lnTo>
                  <a:lnTo>
                    <a:pt x="567" y="1637"/>
                  </a:lnTo>
                  <a:lnTo>
                    <a:pt x="567" y="1637"/>
                  </a:lnTo>
                  <a:lnTo>
                    <a:pt x="563" y="1637"/>
                  </a:lnTo>
                  <a:lnTo>
                    <a:pt x="563" y="1642"/>
                  </a:lnTo>
                  <a:lnTo>
                    <a:pt x="563" y="1642"/>
                  </a:lnTo>
                  <a:lnTo>
                    <a:pt x="563" y="1647"/>
                  </a:lnTo>
                  <a:lnTo>
                    <a:pt x="563" y="1647"/>
                  </a:lnTo>
                  <a:lnTo>
                    <a:pt x="563" y="1647"/>
                  </a:lnTo>
                  <a:lnTo>
                    <a:pt x="563" y="1647"/>
                  </a:lnTo>
                  <a:lnTo>
                    <a:pt x="558" y="1651"/>
                  </a:lnTo>
                  <a:lnTo>
                    <a:pt x="558" y="1656"/>
                  </a:lnTo>
                  <a:lnTo>
                    <a:pt x="554" y="1660"/>
                  </a:lnTo>
                  <a:lnTo>
                    <a:pt x="554" y="1665"/>
                  </a:lnTo>
                  <a:lnTo>
                    <a:pt x="549" y="1669"/>
                  </a:lnTo>
                  <a:lnTo>
                    <a:pt x="549" y="1669"/>
                  </a:lnTo>
                  <a:lnTo>
                    <a:pt x="549" y="1674"/>
                  </a:lnTo>
                  <a:lnTo>
                    <a:pt x="549" y="1687"/>
                  </a:lnTo>
                  <a:lnTo>
                    <a:pt x="540" y="1701"/>
                  </a:lnTo>
                  <a:lnTo>
                    <a:pt x="540" y="1701"/>
                  </a:lnTo>
                  <a:lnTo>
                    <a:pt x="540" y="1706"/>
                  </a:lnTo>
                  <a:lnTo>
                    <a:pt x="540" y="1706"/>
                  </a:lnTo>
                  <a:lnTo>
                    <a:pt x="540" y="1706"/>
                  </a:lnTo>
                  <a:lnTo>
                    <a:pt x="545" y="1710"/>
                  </a:lnTo>
                  <a:lnTo>
                    <a:pt x="545" y="1710"/>
                  </a:lnTo>
                  <a:lnTo>
                    <a:pt x="545" y="1715"/>
                  </a:lnTo>
                  <a:lnTo>
                    <a:pt x="540" y="1715"/>
                  </a:lnTo>
                  <a:lnTo>
                    <a:pt x="540" y="1715"/>
                  </a:lnTo>
                  <a:lnTo>
                    <a:pt x="535" y="1728"/>
                  </a:lnTo>
                  <a:lnTo>
                    <a:pt x="535" y="1733"/>
                  </a:lnTo>
                  <a:lnTo>
                    <a:pt x="535" y="1737"/>
                  </a:lnTo>
                  <a:lnTo>
                    <a:pt x="531" y="1737"/>
                  </a:lnTo>
                  <a:lnTo>
                    <a:pt x="531" y="1737"/>
                  </a:lnTo>
                  <a:lnTo>
                    <a:pt x="531" y="1737"/>
                  </a:lnTo>
                  <a:lnTo>
                    <a:pt x="531" y="1742"/>
                  </a:lnTo>
                  <a:lnTo>
                    <a:pt x="526" y="1742"/>
                  </a:lnTo>
                  <a:lnTo>
                    <a:pt x="526" y="1742"/>
                  </a:lnTo>
                  <a:lnTo>
                    <a:pt x="526" y="1746"/>
                  </a:lnTo>
                  <a:lnTo>
                    <a:pt x="531" y="1746"/>
                  </a:lnTo>
                  <a:lnTo>
                    <a:pt x="531" y="1746"/>
                  </a:lnTo>
                  <a:lnTo>
                    <a:pt x="531" y="1746"/>
                  </a:lnTo>
                  <a:lnTo>
                    <a:pt x="526" y="1751"/>
                  </a:lnTo>
                  <a:lnTo>
                    <a:pt x="526" y="1751"/>
                  </a:lnTo>
                  <a:lnTo>
                    <a:pt x="526" y="1751"/>
                  </a:lnTo>
                  <a:lnTo>
                    <a:pt x="526" y="1755"/>
                  </a:lnTo>
                  <a:lnTo>
                    <a:pt x="526" y="1760"/>
                  </a:lnTo>
                  <a:lnTo>
                    <a:pt x="522" y="1760"/>
                  </a:lnTo>
                  <a:lnTo>
                    <a:pt x="522" y="1760"/>
                  </a:lnTo>
                  <a:lnTo>
                    <a:pt x="522" y="1760"/>
                  </a:lnTo>
                  <a:lnTo>
                    <a:pt x="522" y="1764"/>
                  </a:lnTo>
                  <a:lnTo>
                    <a:pt x="522" y="1764"/>
                  </a:lnTo>
                  <a:lnTo>
                    <a:pt x="522" y="1764"/>
                  </a:lnTo>
                  <a:lnTo>
                    <a:pt x="522" y="1760"/>
                  </a:lnTo>
                  <a:lnTo>
                    <a:pt x="517" y="1760"/>
                  </a:lnTo>
                  <a:lnTo>
                    <a:pt x="522" y="1760"/>
                  </a:lnTo>
                  <a:lnTo>
                    <a:pt x="522" y="1760"/>
                  </a:lnTo>
                  <a:lnTo>
                    <a:pt x="522" y="1760"/>
                  </a:lnTo>
                  <a:lnTo>
                    <a:pt x="517" y="1760"/>
                  </a:lnTo>
                  <a:lnTo>
                    <a:pt x="513" y="1760"/>
                  </a:lnTo>
                  <a:lnTo>
                    <a:pt x="513" y="1760"/>
                  </a:lnTo>
                  <a:lnTo>
                    <a:pt x="513" y="1760"/>
                  </a:lnTo>
                  <a:lnTo>
                    <a:pt x="513" y="1755"/>
                  </a:lnTo>
                  <a:lnTo>
                    <a:pt x="513" y="1755"/>
                  </a:lnTo>
                  <a:lnTo>
                    <a:pt x="513" y="1755"/>
                  </a:lnTo>
                  <a:lnTo>
                    <a:pt x="508" y="1751"/>
                  </a:lnTo>
                  <a:lnTo>
                    <a:pt x="508" y="1751"/>
                  </a:lnTo>
                  <a:lnTo>
                    <a:pt x="508" y="1751"/>
                  </a:lnTo>
                  <a:lnTo>
                    <a:pt x="508" y="1751"/>
                  </a:lnTo>
                  <a:lnTo>
                    <a:pt x="504" y="1751"/>
                  </a:lnTo>
                  <a:lnTo>
                    <a:pt x="504" y="1746"/>
                  </a:lnTo>
                  <a:lnTo>
                    <a:pt x="504" y="1746"/>
                  </a:lnTo>
                  <a:lnTo>
                    <a:pt x="499" y="1746"/>
                  </a:lnTo>
                  <a:lnTo>
                    <a:pt x="499" y="1746"/>
                  </a:lnTo>
                  <a:lnTo>
                    <a:pt x="495" y="1751"/>
                  </a:lnTo>
                  <a:lnTo>
                    <a:pt x="490" y="1751"/>
                  </a:lnTo>
                  <a:lnTo>
                    <a:pt x="490" y="1751"/>
                  </a:lnTo>
                  <a:lnTo>
                    <a:pt x="486" y="1755"/>
                  </a:lnTo>
                  <a:lnTo>
                    <a:pt x="486" y="1760"/>
                  </a:lnTo>
                  <a:lnTo>
                    <a:pt x="486" y="1760"/>
                  </a:lnTo>
                  <a:lnTo>
                    <a:pt x="490" y="1760"/>
                  </a:lnTo>
                  <a:lnTo>
                    <a:pt x="495" y="1764"/>
                  </a:lnTo>
                  <a:lnTo>
                    <a:pt x="495" y="1764"/>
                  </a:lnTo>
                  <a:lnTo>
                    <a:pt x="495" y="1764"/>
                  </a:lnTo>
                  <a:lnTo>
                    <a:pt x="495" y="1769"/>
                  </a:lnTo>
                  <a:lnTo>
                    <a:pt x="495" y="1769"/>
                  </a:lnTo>
                  <a:lnTo>
                    <a:pt x="495" y="1769"/>
                  </a:lnTo>
                  <a:lnTo>
                    <a:pt x="495" y="1769"/>
                  </a:lnTo>
                  <a:lnTo>
                    <a:pt x="499" y="1774"/>
                  </a:lnTo>
                  <a:lnTo>
                    <a:pt x="490" y="1774"/>
                  </a:lnTo>
                  <a:lnTo>
                    <a:pt x="490" y="1774"/>
                  </a:lnTo>
                  <a:lnTo>
                    <a:pt x="486" y="1778"/>
                  </a:lnTo>
                  <a:lnTo>
                    <a:pt x="481" y="1778"/>
                  </a:lnTo>
                  <a:lnTo>
                    <a:pt x="481" y="1783"/>
                  </a:lnTo>
                  <a:lnTo>
                    <a:pt x="481" y="1783"/>
                  </a:lnTo>
                  <a:lnTo>
                    <a:pt x="476" y="1787"/>
                  </a:lnTo>
                  <a:lnTo>
                    <a:pt x="476" y="1787"/>
                  </a:lnTo>
                  <a:lnTo>
                    <a:pt x="476" y="1787"/>
                  </a:lnTo>
                  <a:lnTo>
                    <a:pt x="472" y="1787"/>
                  </a:lnTo>
                  <a:lnTo>
                    <a:pt x="472" y="1792"/>
                  </a:lnTo>
                  <a:lnTo>
                    <a:pt x="463" y="1792"/>
                  </a:lnTo>
                  <a:lnTo>
                    <a:pt x="463" y="1792"/>
                  </a:lnTo>
                  <a:lnTo>
                    <a:pt x="463" y="1792"/>
                  </a:lnTo>
                  <a:lnTo>
                    <a:pt x="463" y="1792"/>
                  </a:lnTo>
                  <a:lnTo>
                    <a:pt x="458" y="1792"/>
                  </a:lnTo>
                  <a:lnTo>
                    <a:pt x="454" y="1792"/>
                  </a:lnTo>
                  <a:lnTo>
                    <a:pt x="454" y="1796"/>
                  </a:lnTo>
                  <a:lnTo>
                    <a:pt x="449" y="1796"/>
                  </a:lnTo>
                  <a:lnTo>
                    <a:pt x="445" y="1801"/>
                  </a:lnTo>
                  <a:lnTo>
                    <a:pt x="445" y="1801"/>
                  </a:lnTo>
                  <a:lnTo>
                    <a:pt x="445" y="1792"/>
                  </a:lnTo>
                  <a:lnTo>
                    <a:pt x="445" y="1787"/>
                  </a:lnTo>
                  <a:lnTo>
                    <a:pt x="449" y="1787"/>
                  </a:lnTo>
                  <a:lnTo>
                    <a:pt x="454" y="1787"/>
                  </a:lnTo>
                  <a:lnTo>
                    <a:pt x="454" y="1783"/>
                  </a:lnTo>
                  <a:lnTo>
                    <a:pt x="458" y="1778"/>
                  </a:lnTo>
                  <a:lnTo>
                    <a:pt x="458" y="1774"/>
                  </a:lnTo>
                  <a:lnTo>
                    <a:pt x="458" y="1769"/>
                  </a:lnTo>
                  <a:lnTo>
                    <a:pt x="463" y="1764"/>
                  </a:lnTo>
                  <a:lnTo>
                    <a:pt x="463" y="1760"/>
                  </a:lnTo>
                  <a:lnTo>
                    <a:pt x="458" y="1755"/>
                  </a:lnTo>
                  <a:lnTo>
                    <a:pt x="458" y="1751"/>
                  </a:lnTo>
                  <a:lnTo>
                    <a:pt x="458" y="1746"/>
                  </a:lnTo>
                  <a:lnTo>
                    <a:pt x="454" y="1742"/>
                  </a:lnTo>
                  <a:lnTo>
                    <a:pt x="454" y="1737"/>
                  </a:lnTo>
                  <a:lnTo>
                    <a:pt x="454" y="1733"/>
                  </a:lnTo>
                  <a:lnTo>
                    <a:pt x="454" y="1733"/>
                  </a:lnTo>
                  <a:lnTo>
                    <a:pt x="445" y="1728"/>
                  </a:lnTo>
                  <a:lnTo>
                    <a:pt x="445" y="1728"/>
                  </a:lnTo>
                  <a:lnTo>
                    <a:pt x="445" y="1728"/>
                  </a:lnTo>
                  <a:lnTo>
                    <a:pt x="440" y="1728"/>
                  </a:lnTo>
                  <a:lnTo>
                    <a:pt x="445" y="1724"/>
                  </a:lnTo>
                  <a:lnTo>
                    <a:pt x="445" y="1724"/>
                  </a:lnTo>
                  <a:lnTo>
                    <a:pt x="449" y="1724"/>
                  </a:lnTo>
                  <a:lnTo>
                    <a:pt x="449" y="1724"/>
                  </a:lnTo>
                  <a:lnTo>
                    <a:pt x="454" y="1724"/>
                  </a:lnTo>
                  <a:lnTo>
                    <a:pt x="454" y="1724"/>
                  </a:lnTo>
                  <a:lnTo>
                    <a:pt x="454" y="1728"/>
                  </a:lnTo>
                  <a:lnTo>
                    <a:pt x="454" y="1728"/>
                  </a:lnTo>
                  <a:lnTo>
                    <a:pt x="454" y="1728"/>
                  </a:lnTo>
                  <a:lnTo>
                    <a:pt x="458" y="1733"/>
                  </a:lnTo>
                  <a:lnTo>
                    <a:pt x="458" y="1733"/>
                  </a:lnTo>
                  <a:lnTo>
                    <a:pt x="458" y="1733"/>
                  </a:lnTo>
                  <a:lnTo>
                    <a:pt x="463" y="1728"/>
                  </a:lnTo>
                  <a:lnTo>
                    <a:pt x="463" y="1724"/>
                  </a:lnTo>
                  <a:lnTo>
                    <a:pt x="467" y="1719"/>
                  </a:lnTo>
                  <a:lnTo>
                    <a:pt x="467" y="1715"/>
                  </a:lnTo>
                  <a:lnTo>
                    <a:pt x="463" y="1715"/>
                  </a:lnTo>
                  <a:lnTo>
                    <a:pt x="458" y="1710"/>
                  </a:lnTo>
                  <a:lnTo>
                    <a:pt x="454" y="1710"/>
                  </a:lnTo>
                  <a:lnTo>
                    <a:pt x="449" y="1710"/>
                  </a:lnTo>
                  <a:lnTo>
                    <a:pt x="445" y="1715"/>
                  </a:lnTo>
                  <a:lnTo>
                    <a:pt x="445" y="1715"/>
                  </a:lnTo>
                  <a:lnTo>
                    <a:pt x="445" y="1719"/>
                  </a:lnTo>
                  <a:lnTo>
                    <a:pt x="445" y="1719"/>
                  </a:lnTo>
                  <a:lnTo>
                    <a:pt x="440" y="1724"/>
                  </a:lnTo>
                  <a:lnTo>
                    <a:pt x="440" y="1724"/>
                  </a:lnTo>
                  <a:lnTo>
                    <a:pt x="436" y="1728"/>
                  </a:lnTo>
                  <a:lnTo>
                    <a:pt x="436" y="1733"/>
                  </a:lnTo>
                  <a:lnTo>
                    <a:pt x="436" y="1733"/>
                  </a:lnTo>
                  <a:lnTo>
                    <a:pt x="431" y="1737"/>
                  </a:lnTo>
                  <a:lnTo>
                    <a:pt x="431" y="1742"/>
                  </a:lnTo>
                  <a:lnTo>
                    <a:pt x="431" y="1742"/>
                  </a:lnTo>
                  <a:lnTo>
                    <a:pt x="436" y="1751"/>
                  </a:lnTo>
                  <a:lnTo>
                    <a:pt x="436" y="1755"/>
                  </a:lnTo>
                  <a:lnTo>
                    <a:pt x="436" y="1760"/>
                  </a:lnTo>
                  <a:lnTo>
                    <a:pt x="436" y="1760"/>
                  </a:lnTo>
                  <a:lnTo>
                    <a:pt x="440" y="1760"/>
                  </a:lnTo>
                  <a:lnTo>
                    <a:pt x="445" y="1764"/>
                  </a:lnTo>
                  <a:lnTo>
                    <a:pt x="445" y="1764"/>
                  </a:lnTo>
                  <a:lnTo>
                    <a:pt x="445" y="1769"/>
                  </a:lnTo>
                  <a:lnTo>
                    <a:pt x="445" y="1774"/>
                  </a:lnTo>
                  <a:lnTo>
                    <a:pt x="445" y="1774"/>
                  </a:lnTo>
                  <a:lnTo>
                    <a:pt x="440" y="1778"/>
                  </a:lnTo>
                  <a:lnTo>
                    <a:pt x="440" y="1778"/>
                  </a:lnTo>
                  <a:lnTo>
                    <a:pt x="436" y="1778"/>
                  </a:lnTo>
                  <a:lnTo>
                    <a:pt x="436" y="1778"/>
                  </a:lnTo>
                  <a:lnTo>
                    <a:pt x="436" y="1778"/>
                  </a:lnTo>
                  <a:lnTo>
                    <a:pt x="431" y="1778"/>
                  </a:lnTo>
                  <a:lnTo>
                    <a:pt x="431" y="1778"/>
                  </a:lnTo>
                  <a:lnTo>
                    <a:pt x="431" y="1778"/>
                  </a:lnTo>
                  <a:lnTo>
                    <a:pt x="427" y="1778"/>
                  </a:lnTo>
                  <a:lnTo>
                    <a:pt x="427" y="1774"/>
                  </a:lnTo>
                  <a:lnTo>
                    <a:pt x="427" y="1774"/>
                  </a:lnTo>
                  <a:lnTo>
                    <a:pt x="427" y="1769"/>
                  </a:lnTo>
                  <a:lnTo>
                    <a:pt x="427" y="1769"/>
                  </a:lnTo>
                  <a:lnTo>
                    <a:pt x="427" y="1769"/>
                  </a:lnTo>
                  <a:lnTo>
                    <a:pt x="404" y="1764"/>
                  </a:lnTo>
                  <a:lnTo>
                    <a:pt x="404" y="1764"/>
                  </a:lnTo>
                  <a:lnTo>
                    <a:pt x="399" y="1764"/>
                  </a:lnTo>
                  <a:lnTo>
                    <a:pt x="399" y="1764"/>
                  </a:lnTo>
                  <a:lnTo>
                    <a:pt x="399" y="1760"/>
                  </a:lnTo>
                  <a:lnTo>
                    <a:pt x="395" y="1760"/>
                  </a:lnTo>
                  <a:lnTo>
                    <a:pt x="395" y="1755"/>
                  </a:lnTo>
                  <a:lnTo>
                    <a:pt x="395" y="1755"/>
                  </a:lnTo>
                  <a:lnTo>
                    <a:pt x="395" y="1755"/>
                  </a:lnTo>
                  <a:lnTo>
                    <a:pt x="395" y="1755"/>
                  </a:lnTo>
                  <a:lnTo>
                    <a:pt x="395" y="1755"/>
                  </a:lnTo>
                  <a:lnTo>
                    <a:pt x="395" y="1751"/>
                  </a:lnTo>
                  <a:lnTo>
                    <a:pt x="395" y="1751"/>
                  </a:lnTo>
                  <a:lnTo>
                    <a:pt x="395" y="1751"/>
                  </a:lnTo>
                  <a:lnTo>
                    <a:pt x="390" y="1746"/>
                  </a:lnTo>
                  <a:lnTo>
                    <a:pt x="390" y="1742"/>
                  </a:lnTo>
                  <a:lnTo>
                    <a:pt x="386" y="1742"/>
                  </a:lnTo>
                  <a:lnTo>
                    <a:pt x="390" y="1742"/>
                  </a:lnTo>
                  <a:lnTo>
                    <a:pt x="390" y="1742"/>
                  </a:lnTo>
                  <a:lnTo>
                    <a:pt x="390" y="1742"/>
                  </a:lnTo>
                  <a:lnTo>
                    <a:pt x="395" y="1742"/>
                  </a:lnTo>
                  <a:lnTo>
                    <a:pt x="395" y="1742"/>
                  </a:lnTo>
                  <a:lnTo>
                    <a:pt x="395" y="1742"/>
                  </a:lnTo>
                  <a:lnTo>
                    <a:pt x="399" y="1746"/>
                  </a:lnTo>
                  <a:lnTo>
                    <a:pt x="399" y="1746"/>
                  </a:lnTo>
                  <a:lnTo>
                    <a:pt x="399" y="1742"/>
                  </a:lnTo>
                  <a:lnTo>
                    <a:pt x="408" y="1742"/>
                  </a:lnTo>
                  <a:lnTo>
                    <a:pt x="408" y="1737"/>
                  </a:lnTo>
                  <a:lnTo>
                    <a:pt x="408" y="1733"/>
                  </a:lnTo>
                  <a:lnTo>
                    <a:pt x="413" y="1728"/>
                  </a:lnTo>
                  <a:lnTo>
                    <a:pt x="413" y="1724"/>
                  </a:lnTo>
                  <a:lnTo>
                    <a:pt x="413" y="1724"/>
                  </a:lnTo>
                  <a:lnTo>
                    <a:pt x="413" y="1719"/>
                  </a:lnTo>
                  <a:lnTo>
                    <a:pt x="413" y="1719"/>
                  </a:lnTo>
                  <a:lnTo>
                    <a:pt x="413" y="1715"/>
                  </a:lnTo>
                  <a:lnTo>
                    <a:pt x="408" y="1710"/>
                  </a:lnTo>
                  <a:lnTo>
                    <a:pt x="404" y="1706"/>
                  </a:lnTo>
                  <a:lnTo>
                    <a:pt x="404" y="1701"/>
                  </a:lnTo>
                  <a:lnTo>
                    <a:pt x="399" y="1701"/>
                  </a:lnTo>
                  <a:lnTo>
                    <a:pt x="399" y="1696"/>
                  </a:lnTo>
                  <a:lnTo>
                    <a:pt x="399" y="1696"/>
                  </a:lnTo>
                  <a:lnTo>
                    <a:pt x="399" y="1692"/>
                  </a:lnTo>
                  <a:lnTo>
                    <a:pt x="399" y="1692"/>
                  </a:lnTo>
                  <a:lnTo>
                    <a:pt x="404" y="1692"/>
                  </a:lnTo>
                  <a:lnTo>
                    <a:pt x="404" y="1692"/>
                  </a:lnTo>
                  <a:lnTo>
                    <a:pt x="404" y="1692"/>
                  </a:lnTo>
                  <a:lnTo>
                    <a:pt x="404" y="1687"/>
                  </a:lnTo>
                  <a:lnTo>
                    <a:pt x="399" y="1687"/>
                  </a:lnTo>
                  <a:lnTo>
                    <a:pt x="399" y="1683"/>
                  </a:lnTo>
                  <a:lnTo>
                    <a:pt x="404" y="1678"/>
                  </a:lnTo>
                  <a:lnTo>
                    <a:pt x="404" y="1674"/>
                  </a:lnTo>
                  <a:lnTo>
                    <a:pt x="404" y="1674"/>
                  </a:lnTo>
                  <a:lnTo>
                    <a:pt x="404" y="1669"/>
                  </a:lnTo>
                  <a:lnTo>
                    <a:pt x="399" y="1669"/>
                  </a:lnTo>
                  <a:lnTo>
                    <a:pt x="399" y="1669"/>
                  </a:lnTo>
                  <a:lnTo>
                    <a:pt x="399" y="1669"/>
                  </a:lnTo>
                  <a:lnTo>
                    <a:pt x="399" y="1665"/>
                  </a:lnTo>
                  <a:lnTo>
                    <a:pt x="404" y="1660"/>
                  </a:lnTo>
                  <a:lnTo>
                    <a:pt x="404" y="1656"/>
                  </a:lnTo>
                  <a:lnTo>
                    <a:pt x="404" y="1656"/>
                  </a:lnTo>
                  <a:lnTo>
                    <a:pt x="408" y="1651"/>
                  </a:lnTo>
                  <a:lnTo>
                    <a:pt x="413" y="1656"/>
                  </a:lnTo>
                  <a:lnTo>
                    <a:pt x="413" y="1656"/>
                  </a:lnTo>
                  <a:lnTo>
                    <a:pt x="418" y="1656"/>
                  </a:lnTo>
                  <a:lnTo>
                    <a:pt x="418" y="1656"/>
                  </a:lnTo>
                  <a:lnTo>
                    <a:pt x="418" y="1656"/>
                  </a:lnTo>
                  <a:lnTo>
                    <a:pt x="422" y="1651"/>
                  </a:lnTo>
                  <a:lnTo>
                    <a:pt x="422" y="1651"/>
                  </a:lnTo>
                  <a:lnTo>
                    <a:pt x="422" y="1651"/>
                  </a:lnTo>
                  <a:lnTo>
                    <a:pt x="422" y="1651"/>
                  </a:lnTo>
                  <a:lnTo>
                    <a:pt x="422" y="1647"/>
                  </a:lnTo>
                  <a:lnTo>
                    <a:pt x="422" y="1647"/>
                  </a:lnTo>
                  <a:lnTo>
                    <a:pt x="431" y="1642"/>
                  </a:lnTo>
                  <a:lnTo>
                    <a:pt x="431" y="1637"/>
                  </a:lnTo>
                  <a:lnTo>
                    <a:pt x="431" y="1637"/>
                  </a:lnTo>
                  <a:lnTo>
                    <a:pt x="436" y="1637"/>
                  </a:lnTo>
                  <a:lnTo>
                    <a:pt x="436" y="1637"/>
                  </a:lnTo>
                  <a:lnTo>
                    <a:pt x="436" y="1633"/>
                  </a:lnTo>
                  <a:lnTo>
                    <a:pt x="436" y="1633"/>
                  </a:lnTo>
                  <a:lnTo>
                    <a:pt x="436" y="1633"/>
                  </a:lnTo>
                  <a:lnTo>
                    <a:pt x="436" y="1628"/>
                  </a:lnTo>
                  <a:lnTo>
                    <a:pt x="436" y="1628"/>
                  </a:lnTo>
                  <a:lnTo>
                    <a:pt x="440" y="1633"/>
                  </a:lnTo>
                  <a:lnTo>
                    <a:pt x="440" y="1633"/>
                  </a:lnTo>
                  <a:lnTo>
                    <a:pt x="440" y="1628"/>
                  </a:lnTo>
                  <a:lnTo>
                    <a:pt x="440" y="1624"/>
                  </a:lnTo>
                  <a:lnTo>
                    <a:pt x="440" y="1624"/>
                  </a:lnTo>
                  <a:lnTo>
                    <a:pt x="445" y="1624"/>
                  </a:lnTo>
                  <a:lnTo>
                    <a:pt x="449" y="1619"/>
                  </a:lnTo>
                  <a:lnTo>
                    <a:pt x="449" y="1619"/>
                  </a:lnTo>
                  <a:lnTo>
                    <a:pt x="449" y="1615"/>
                  </a:lnTo>
                  <a:lnTo>
                    <a:pt x="449" y="1615"/>
                  </a:lnTo>
                  <a:lnTo>
                    <a:pt x="449" y="1610"/>
                  </a:lnTo>
                  <a:lnTo>
                    <a:pt x="449" y="1610"/>
                  </a:lnTo>
                  <a:lnTo>
                    <a:pt x="454" y="1610"/>
                  </a:lnTo>
                  <a:lnTo>
                    <a:pt x="454" y="1610"/>
                  </a:lnTo>
                  <a:lnTo>
                    <a:pt x="449" y="1606"/>
                  </a:lnTo>
                  <a:lnTo>
                    <a:pt x="449" y="1606"/>
                  </a:lnTo>
                  <a:lnTo>
                    <a:pt x="449" y="1606"/>
                  </a:lnTo>
                  <a:lnTo>
                    <a:pt x="458" y="1601"/>
                  </a:lnTo>
                  <a:lnTo>
                    <a:pt x="458" y="1597"/>
                  </a:lnTo>
                  <a:lnTo>
                    <a:pt x="463" y="1597"/>
                  </a:lnTo>
                  <a:lnTo>
                    <a:pt x="458" y="1592"/>
                  </a:lnTo>
                  <a:lnTo>
                    <a:pt x="440" y="1597"/>
                  </a:lnTo>
                  <a:lnTo>
                    <a:pt x="440" y="1597"/>
                  </a:lnTo>
                  <a:lnTo>
                    <a:pt x="436" y="1597"/>
                  </a:lnTo>
                  <a:lnTo>
                    <a:pt x="440" y="1592"/>
                  </a:lnTo>
                  <a:lnTo>
                    <a:pt x="440" y="1592"/>
                  </a:lnTo>
                  <a:lnTo>
                    <a:pt x="449" y="1588"/>
                  </a:lnTo>
                  <a:lnTo>
                    <a:pt x="449" y="1588"/>
                  </a:lnTo>
                  <a:lnTo>
                    <a:pt x="454" y="1588"/>
                  </a:lnTo>
                  <a:lnTo>
                    <a:pt x="454" y="1588"/>
                  </a:lnTo>
                  <a:lnTo>
                    <a:pt x="454" y="1588"/>
                  </a:lnTo>
                  <a:lnTo>
                    <a:pt x="458" y="1588"/>
                  </a:lnTo>
                  <a:lnTo>
                    <a:pt x="458" y="1588"/>
                  </a:lnTo>
                  <a:lnTo>
                    <a:pt x="458" y="1588"/>
                  </a:lnTo>
                  <a:lnTo>
                    <a:pt x="458" y="1588"/>
                  </a:lnTo>
                  <a:lnTo>
                    <a:pt x="454" y="1583"/>
                  </a:lnTo>
                  <a:lnTo>
                    <a:pt x="454" y="1583"/>
                  </a:lnTo>
                  <a:lnTo>
                    <a:pt x="454" y="1583"/>
                  </a:lnTo>
                  <a:lnTo>
                    <a:pt x="454" y="1579"/>
                  </a:lnTo>
                  <a:lnTo>
                    <a:pt x="454" y="1579"/>
                  </a:lnTo>
                  <a:lnTo>
                    <a:pt x="458" y="1579"/>
                  </a:lnTo>
                  <a:lnTo>
                    <a:pt x="458" y="1579"/>
                  </a:lnTo>
                  <a:lnTo>
                    <a:pt x="458" y="1579"/>
                  </a:lnTo>
                  <a:lnTo>
                    <a:pt x="458" y="1574"/>
                  </a:lnTo>
                  <a:lnTo>
                    <a:pt x="458" y="1574"/>
                  </a:lnTo>
                  <a:lnTo>
                    <a:pt x="454" y="1574"/>
                  </a:lnTo>
                  <a:lnTo>
                    <a:pt x="449" y="1565"/>
                  </a:lnTo>
                  <a:lnTo>
                    <a:pt x="445" y="1560"/>
                  </a:lnTo>
                  <a:lnTo>
                    <a:pt x="440" y="1556"/>
                  </a:lnTo>
                  <a:lnTo>
                    <a:pt x="440" y="1556"/>
                  </a:lnTo>
                  <a:lnTo>
                    <a:pt x="440" y="1547"/>
                  </a:lnTo>
                  <a:lnTo>
                    <a:pt x="440" y="1542"/>
                  </a:lnTo>
                  <a:lnTo>
                    <a:pt x="440" y="1538"/>
                  </a:lnTo>
                  <a:lnTo>
                    <a:pt x="440" y="1538"/>
                  </a:lnTo>
                  <a:lnTo>
                    <a:pt x="440" y="1538"/>
                  </a:lnTo>
                  <a:lnTo>
                    <a:pt x="440" y="1538"/>
                  </a:lnTo>
                  <a:lnTo>
                    <a:pt x="440" y="1538"/>
                  </a:lnTo>
                  <a:lnTo>
                    <a:pt x="440" y="1538"/>
                  </a:lnTo>
                  <a:lnTo>
                    <a:pt x="436" y="1533"/>
                  </a:lnTo>
                  <a:lnTo>
                    <a:pt x="436" y="1533"/>
                  </a:lnTo>
                  <a:lnTo>
                    <a:pt x="436" y="1533"/>
                  </a:lnTo>
                  <a:lnTo>
                    <a:pt x="436" y="1529"/>
                  </a:lnTo>
                  <a:lnTo>
                    <a:pt x="436" y="1529"/>
                  </a:lnTo>
                  <a:lnTo>
                    <a:pt x="436" y="1529"/>
                  </a:lnTo>
                  <a:lnTo>
                    <a:pt x="431" y="1529"/>
                  </a:lnTo>
                  <a:lnTo>
                    <a:pt x="431" y="1529"/>
                  </a:lnTo>
                  <a:lnTo>
                    <a:pt x="427" y="1529"/>
                  </a:lnTo>
                  <a:lnTo>
                    <a:pt x="427" y="1524"/>
                  </a:lnTo>
                  <a:lnTo>
                    <a:pt x="422" y="1524"/>
                  </a:lnTo>
                  <a:lnTo>
                    <a:pt x="422" y="1524"/>
                  </a:lnTo>
                  <a:lnTo>
                    <a:pt x="418" y="1524"/>
                  </a:lnTo>
                  <a:lnTo>
                    <a:pt x="413" y="1529"/>
                  </a:lnTo>
                  <a:lnTo>
                    <a:pt x="413" y="1529"/>
                  </a:lnTo>
                  <a:lnTo>
                    <a:pt x="408" y="1529"/>
                  </a:lnTo>
                  <a:lnTo>
                    <a:pt x="408" y="1529"/>
                  </a:lnTo>
                  <a:lnTo>
                    <a:pt x="408" y="1533"/>
                  </a:lnTo>
                  <a:lnTo>
                    <a:pt x="413" y="1538"/>
                  </a:lnTo>
                  <a:lnTo>
                    <a:pt x="418" y="1547"/>
                  </a:lnTo>
                  <a:lnTo>
                    <a:pt x="418" y="1551"/>
                  </a:lnTo>
                  <a:lnTo>
                    <a:pt x="418" y="1551"/>
                  </a:lnTo>
                  <a:lnTo>
                    <a:pt x="413" y="1551"/>
                  </a:lnTo>
                  <a:lnTo>
                    <a:pt x="413" y="1556"/>
                  </a:lnTo>
                  <a:lnTo>
                    <a:pt x="413" y="1556"/>
                  </a:lnTo>
                  <a:lnTo>
                    <a:pt x="408" y="1556"/>
                  </a:lnTo>
                  <a:lnTo>
                    <a:pt x="408" y="1556"/>
                  </a:lnTo>
                  <a:lnTo>
                    <a:pt x="408" y="1560"/>
                  </a:lnTo>
                  <a:lnTo>
                    <a:pt x="404" y="1556"/>
                  </a:lnTo>
                  <a:lnTo>
                    <a:pt x="404" y="1560"/>
                  </a:lnTo>
                  <a:lnTo>
                    <a:pt x="404" y="1560"/>
                  </a:lnTo>
                  <a:lnTo>
                    <a:pt x="404" y="1560"/>
                  </a:lnTo>
                  <a:lnTo>
                    <a:pt x="408" y="1565"/>
                  </a:lnTo>
                  <a:lnTo>
                    <a:pt x="408" y="1565"/>
                  </a:lnTo>
                  <a:lnTo>
                    <a:pt x="413" y="1565"/>
                  </a:lnTo>
                  <a:lnTo>
                    <a:pt x="418" y="1560"/>
                  </a:lnTo>
                  <a:lnTo>
                    <a:pt x="422" y="1560"/>
                  </a:lnTo>
                  <a:lnTo>
                    <a:pt x="427" y="1565"/>
                  </a:lnTo>
                  <a:lnTo>
                    <a:pt x="431" y="1565"/>
                  </a:lnTo>
                  <a:lnTo>
                    <a:pt x="431" y="1574"/>
                  </a:lnTo>
                  <a:lnTo>
                    <a:pt x="431" y="1574"/>
                  </a:lnTo>
                  <a:lnTo>
                    <a:pt x="431" y="1579"/>
                  </a:lnTo>
                  <a:lnTo>
                    <a:pt x="431" y="1579"/>
                  </a:lnTo>
                  <a:lnTo>
                    <a:pt x="427" y="1583"/>
                  </a:lnTo>
                  <a:lnTo>
                    <a:pt x="427" y="1583"/>
                  </a:lnTo>
                  <a:lnTo>
                    <a:pt x="427" y="1588"/>
                  </a:lnTo>
                  <a:lnTo>
                    <a:pt x="427" y="1588"/>
                  </a:lnTo>
                  <a:lnTo>
                    <a:pt x="427" y="1588"/>
                  </a:lnTo>
                  <a:lnTo>
                    <a:pt x="418" y="1592"/>
                  </a:lnTo>
                  <a:lnTo>
                    <a:pt x="418" y="1592"/>
                  </a:lnTo>
                  <a:lnTo>
                    <a:pt x="418" y="1592"/>
                  </a:lnTo>
                  <a:lnTo>
                    <a:pt x="418" y="1592"/>
                  </a:lnTo>
                  <a:lnTo>
                    <a:pt x="413" y="1592"/>
                  </a:lnTo>
                  <a:lnTo>
                    <a:pt x="408" y="1597"/>
                  </a:lnTo>
                  <a:lnTo>
                    <a:pt x="408" y="1597"/>
                  </a:lnTo>
                  <a:lnTo>
                    <a:pt x="408" y="1592"/>
                  </a:lnTo>
                  <a:lnTo>
                    <a:pt x="404" y="1592"/>
                  </a:lnTo>
                  <a:lnTo>
                    <a:pt x="404" y="1588"/>
                  </a:lnTo>
                  <a:lnTo>
                    <a:pt x="404" y="1588"/>
                  </a:lnTo>
                  <a:lnTo>
                    <a:pt x="404" y="1583"/>
                  </a:lnTo>
                  <a:lnTo>
                    <a:pt x="404" y="1583"/>
                  </a:lnTo>
                  <a:lnTo>
                    <a:pt x="408" y="1583"/>
                  </a:lnTo>
                  <a:lnTo>
                    <a:pt x="408" y="1583"/>
                  </a:lnTo>
                  <a:lnTo>
                    <a:pt x="408" y="1583"/>
                  </a:lnTo>
                  <a:lnTo>
                    <a:pt x="413" y="1579"/>
                  </a:lnTo>
                  <a:lnTo>
                    <a:pt x="413" y="1579"/>
                  </a:lnTo>
                  <a:lnTo>
                    <a:pt x="413" y="1574"/>
                  </a:lnTo>
                  <a:lnTo>
                    <a:pt x="408" y="1574"/>
                  </a:lnTo>
                  <a:lnTo>
                    <a:pt x="408" y="1574"/>
                  </a:lnTo>
                  <a:lnTo>
                    <a:pt x="408" y="1574"/>
                  </a:lnTo>
                  <a:lnTo>
                    <a:pt x="408" y="1574"/>
                  </a:lnTo>
                  <a:lnTo>
                    <a:pt x="408" y="1574"/>
                  </a:lnTo>
                  <a:lnTo>
                    <a:pt x="413" y="1569"/>
                  </a:lnTo>
                  <a:lnTo>
                    <a:pt x="408" y="1569"/>
                  </a:lnTo>
                  <a:lnTo>
                    <a:pt x="408" y="1569"/>
                  </a:lnTo>
                  <a:lnTo>
                    <a:pt x="404" y="1569"/>
                  </a:lnTo>
                  <a:lnTo>
                    <a:pt x="399" y="1569"/>
                  </a:lnTo>
                  <a:lnTo>
                    <a:pt x="399" y="1569"/>
                  </a:lnTo>
                  <a:lnTo>
                    <a:pt x="399" y="1569"/>
                  </a:lnTo>
                  <a:lnTo>
                    <a:pt x="395" y="1574"/>
                  </a:lnTo>
                  <a:lnTo>
                    <a:pt x="390" y="1574"/>
                  </a:lnTo>
                  <a:lnTo>
                    <a:pt x="390" y="1574"/>
                  </a:lnTo>
                  <a:lnTo>
                    <a:pt x="386" y="1574"/>
                  </a:lnTo>
                  <a:lnTo>
                    <a:pt x="386" y="1569"/>
                  </a:lnTo>
                  <a:lnTo>
                    <a:pt x="381" y="1583"/>
                  </a:lnTo>
                  <a:lnTo>
                    <a:pt x="377" y="1583"/>
                  </a:lnTo>
                  <a:lnTo>
                    <a:pt x="368" y="1592"/>
                  </a:lnTo>
                  <a:lnTo>
                    <a:pt x="363" y="1592"/>
                  </a:lnTo>
                  <a:lnTo>
                    <a:pt x="359" y="1592"/>
                  </a:lnTo>
                  <a:lnTo>
                    <a:pt x="359" y="1592"/>
                  </a:lnTo>
                  <a:lnTo>
                    <a:pt x="363" y="1588"/>
                  </a:lnTo>
                  <a:lnTo>
                    <a:pt x="363" y="1588"/>
                  </a:lnTo>
                  <a:lnTo>
                    <a:pt x="363" y="1588"/>
                  </a:lnTo>
                  <a:lnTo>
                    <a:pt x="363" y="1588"/>
                  </a:lnTo>
                  <a:lnTo>
                    <a:pt x="368" y="1583"/>
                  </a:lnTo>
                  <a:lnTo>
                    <a:pt x="372" y="1579"/>
                  </a:lnTo>
                  <a:lnTo>
                    <a:pt x="372" y="1579"/>
                  </a:lnTo>
                  <a:lnTo>
                    <a:pt x="372" y="1574"/>
                  </a:lnTo>
                  <a:lnTo>
                    <a:pt x="372" y="1574"/>
                  </a:lnTo>
                  <a:lnTo>
                    <a:pt x="372" y="1569"/>
                  </a:lnTo>
                  <a:lnTo>
                    <a:pt x="368" y="1565"/>
                  </a:lnTo>
                  <a:lnTo>
                    <a:pt x="368" y="1565"/>
                  </a:lnTo>
                  <a:lnTo>
                    <a:pt x="368" y="1565"/>
                  </a:lnTo>
                  <a:lnTo>
                    <a:pt x="368" y="1565"/>
                  </a:lnTo>
                  <a:lnTo>
                    <a:pt x="368" y="1560"/>
                  </a:lnTo>
                  <a:lnTo>
                    <a:pt x="368" y="1560"/>
                  </a:lnTo>
                  <a:lnTo>
                    <a:pt x="363" y="1560"/>
                  </a:lnTo>
                  <a:lnTo>
                    <a:pt x="363" y="1560"/>
                  </a:lnTo>
                  <a:lnTo>
                    <a:pt x="363" y="1565"/>
                  </a:lnTo>
                  <a:lnTo>
                    <a:pt x="359" y="1560"/>
                  </a:lnTo>
                  <a:lnTo>
                    <a:pt x="359" y="1556"/>
                  </a:lnTo>
                  <a:lnTo>
                    <a:pt x="359" y="1556"/>
                  </a:lnTo>
                  <a:lnTo>
                    <a:pt x="359" y="1551"/>
                  </a:lnTo>
                  <a:lnTo>
                    <a:pt x="359" y="1551"/>
                  </a:lnTo>
                  <a:lnTo>
                    <a:pt x="359" y="1551"/>
                  </a:lnTo>
                  <a:lnTo>
                    <a:pt x="354" y="1547"/>
                  </a:lnTo>
                  <a:lnTo>
                    <a:pt x="354" y="1547"/>
                  </a:lnTo>
                  <a:lnTo>
                    <a:pt x="354" y="1547"/>
                  </a:lnTo>
                  <a:lnTo>
                    <a:pt x="354" y="1547"/>
                  </a:lnTo>
                  <a:lnTo>
                    <a:pt x="354" y="1542"/>
                  </a:lnTo>
                  <a:lnTo>
                    <a:pt x="354" y="1538"/>
                  </a:lnTo>
                  <a:lnTo>
                    <a:pt x="359" y="1538"/>
                  </a:lnTo>
                  <a:lnTo>
                    <a:pt x="359" y="1524"/>
                  </a:lnTo>
                  <a:lnTo>
                    <a:pt x="363" y="1529"/>
                  </a:lnTo>
                  <a:lnTo>
                    <a:pt x="363" y="1529"/>
                  </a:lnTo>
                  <a:lnTo>
                    <a:pt x="363" y="1529"/>
                  </a:lnTo>
                  <a:lnTo>
                    <a:pt x="363" y="1533"/>
                  </a:lnTo>
                  <a:lnTo>
                    <a:pt x="363" y="1533"/>
                  </a:lnTo>
                  <a:lnTo>
                    <a:pt x="363" y="1533"/>
                  </a:lnTo>
                  <a:lnTo>
                    <a:pt x="368" y="1533"/>
                  </a:lnTo>
                  <a:lnTo>
                    <a:pt x="368" y="1533"/>
                  </a:lnTo>
                  <a:lnTo>
                    <a:pt x="368" y="1533"/>
                  </a:lnTo>
                  <a:lnTo>
                    <a:pt x="368" y="1533"/>
                  </a:lnTo>
                  <a:lnTo>
                    <a:pt x="368" y="1533"/>
                  </a:lnTo>
                  <a:lnTo>
                    <a:pt x="368" y="1533"/>
                  </a:lnTo>
                  <a:lnTo>
                    <a:pt x="368" y="1533"/>
                  </a:lnTo>
                  <a:lnTo>
                    <a:pt x="368" y="1538"/>
                  </a:lnTo>
                  <a:lnTo>
                    <a:pt x="363" y="1538"/>
                  </a:lnTo>
                  <a:lnTo>
                    <a:pt x="368" y="1538"/>
                  </a:lnTo>
                  <a:lnTo>
                    <a:pt x="368" y="1538"/>
                  </a:lnTo>
                  <a:lnTo>
                    <a:pt x="368" y="1538"/>
                  </a:lnTo>
                  <a:lnTo>
                    <a:pt x="372" y="1538"/>
                  </a:lnTo>
                  <a:lnTo>
                    <a:pt x="372" y="1542"/>
                  </a:lnTo>
                  <a:lnTo>
                    <a:pt x="372" y="1542"/>
                  </a:lnTo>
                  <a:lnTo>
                    <a:pt x="372" y="1547"/>
                  </a:lnTo>
                  <a:lnTo>
                    <a:pt x="372" y="1547"/>
                  </a:lnTo>
                  <a:lnTo>
                    <a:pt x="372" y="1551"/>
                  </a:lnTo>
                  <a:lnTo>
                    <a:pt x="372" y="1551"/>
                  </a:lnTo>
                  <a:lnTo>
                    <a:pt x="372" y="1551"/>
                  </a:lnTo>
                  <a:lnTo>
                    <a:pt x="372" y="1547"/>
                  </a:lnTo>
                  <a:lnTo>
                    <a:pt x="372" y="1547"/>
                  </a:lnTo>
                  <a:lnTo>
                    <a:pt x="372" y="1547"/>
                  </a:lnTo>
                  <a:lnTo>
                    <a:pt x="368" y="1551"/>
                  </a:lnTo>
                  <a:lnTo>
                    <a:pt x="368" y="1551"/>
                  </a:lnTo>
                  <a:lnTo>
                    <a:pt x="372" y="1556"/>
                  </a:lnTo>
                  <a:lnTo>
                    <a:pt x="372" y="1556"/>
                  </a:lnTo>
                  <a:lnTo>
                    <a:pt x="372" y="1556"/>
                  </a:lnTo>
                  <a:lnTo>
                    <a:pt x="372" y="1556"/>
                  </a:lnTo>
                  <a:lnTo>
                    <a:pt x="372" y="1556"/>
                  </a:lnTo>
                  <a:lnTo>
                    <a:pt x="372" y="1560"/>
                  </a:lnTo>
                  <a:lnTo>
                    <a:pt x="372" y="1560"/>
                  </a:lnTo>
                  <a:lnTo>
                    <a:pt x="377" y="1560"/>
                  </a:lnTo>
                  <a:lnTo>
                    <a:pt x="377" y="1560"/>
                  </a:lnTo>
                  <a:lnTo>
                    <a:pt x="377" y="1560"/>
                  </a:lnTo>
                  <a:lnTo>
                    <a:pt x="377" y="1560"/>
                  </a:lnTo>
                  <a:lnTo>
                    <a:pt x="377" y="1560"/>
                  </a:lnTo>
                  <a:lnTo>
                    <a:pt x="377" y="1560"/>
                  </a:lnTo>
                  <a:lnTo>
                    <a:pt x="381" y="1556"/>
                  </a:lnTo>
                  <a:lnTo>
                    <a:pt x="386" y="1556"/>
                  </a:lnTo>
                  <a:lnTo>
                    <a:pt x="390" y="1565"/>
                  </a:lnTo>
                  <a:lnTo>
                    <a:pt x="390" y="1560"/>
                  </a:lnTo>
                  <a:lnTo>
                    <a:pt x="390" y="1560"/>
                  </a:lnTo>
                  <a:lnTo>
                    <a:pt x="386" y="1551"/>
                  </a:lnTo>
                  <a:lnTo>
                    <a:pt x="386" y="1547"/>
                  </a:lnTo>
                  <a:lnTo>
                    <a:pt x="386" y="1542"/>
                  </a:lnTo>
                  <a:lnTo>
                    <a:pt x="386" y="1542"/>
                  </a:lnTo>
                  <a:lnTo>
                    <a:pt x="386" y="1538"/>
                  </a:lnTo>
                  <a:lnTo>
                    <a:pt x="381" y="1533"/>
                  </a:lnTo>
                  <a:lnTo>
                    <a:pt x="381" y="1533"/>
                  </a:lnTo>
                  <a:lnTo>
                    <a:pt x="377" y="1533"/>
                  </a:lnTo>
                  <a:lnTo>
                    <a:pt x="377" y="1533"/>
                  </a:lnTo>
                  <a:lnTo>
                    <a:pt x="377" y="1533"/>
                  </a:lnTo>
                  <a:lnTo>
                    <a:pt x="372" y="1529"/>
                  </a:lnTo>
                  <a:lnTo>
                    <a:pt x="372" y="1529"/>
                  </a:lnTo>
                  <a:lnTo>
                    <a:pt x="372" y="1533"/>
                  </a:lnTo>
                  <a:lnTo>
                    <a:pt x="368" y="1529"/>
                  </a:lnTo>
                  <a:lnTo>
                    <a:pt x="368" y="1529"/>
                  </a:lnTo>
                  <a:lnTo>
                    <a:pt x="368" y="1529"/>
                  </a:lnTo>
                  <a:lnTo>
                    <a:pt x="368" y="1529"/>
                  </a:lnTo>
                  <a:lnTo>
                    <a:pt x="368" y="1524"/>
                  </a:lnTo>
                  <a:lnTo>
                    <a:pt x="368" y="1524"/>
                  </a:lnTo>
                  <a:lnTo>
                    <a:pt x="368" y="1524"/>
                  </a:lnTo>
                  <a:lnTo>
                    <a:pt x="368" y="1524"/>
                  </a:lnTo>
                  <a:lnTo>
                    <a:pt x="372" y="1524"/>
                  </a:lnTo>
                  <a:lnTo>
                    <a:pt x="368" y="1520"/>
                  </a:lnTo>
                  <a:lnTo>
                    <a:pt x="368" y="1520"/>
                  </a:lnTo>
                  <a:lnTo>
                    <a:pt x="363" y="1524"/>
                  </a:lnTo>
                  <a:lnTo>
                    <a:pt x="368" y="1520"/>
                  </a:lnTo>
                  <a:lnTo>
                    <a:pt x="363" y="1520"/>
                  </a:lnTo>
                  <a:lnTo>
                    <a:pt x="363" y="1520"/>
                  </a:lnTo>
                  <a:lnTo>
                    <a:pt x="363" y="1520"/>
                  </a:lnTo>
                  <a:lnTo>
                    <a:pt x="363" y="1520"/>
                  </a:lnTo>
                  <a:lnTo>
                    <a:pt x="363" y="1524"/>
                  </a:lnTo>
                  <a:lnTo>
                    <a:pt x="363" y="1524"/>
                  </a:lnTo>
                  <a:lnTo>
                    <a:pt x="363" y="1524"/>
                  </a:lnTo>
                  <a:lnTo>
                    <a:pt x="359" y="1524"/>
                  </a:lnTo>
                  <a:lnTo>
                    <a:pt x="359" y="1524"/>
                  </a:lnTo>
                  <a:lnTo>
                    <a:pt x="359" y="1524"/>
                  </a:lnTo>
                  <a:lnTo>
                    <a:pt x="359" y="1524"/>
                  </a:lnTo>
                  <a:lnTo>
                    <a:pt x="359" y="1520"/>
                  </a:lnTo>
                  <a:lnTo>
                    <a:pt x="363" y="1520"/>
                  </a:lnTo>
                  <a:lnTo>
                    <a:pt x="359" y="1520"/>
                  </a:lnTo>
                  <a:lnTo>
                    <a:pt x="359" y="1515"/>
                  </a:lnTo>
                  <a:lnTo>
                    <a:pt x="359" y="1515"/>
                  </a:lnTo>
                  <a:lnTo>
                    <a:pt x="359" y="1515"/>
                  </a:lnTo>
                  <a:lnTo>
                    <a:pt x="359" y="1515"/>
                  </a:lnTo>
                  <a:lnTo>
                    <a:pt x="359" y="1515"/>
                  </a:lnTo>
                  <a:lnTo>
                    <a:pt x="359" y="1510"/>
                  </a:lnTo>
                  <a:lnTo>
                    <a:pt x="359" y="1510"/>
                  </a:lnTo>
                  <a:lnTo>
                    <a:pt x="359" y="1510"/>
                  </a:lnTo>
                  <a:lnTo>
                    <a:pt x="354" y="1510"/>
                  </a:lnTo>
                  <a:lnTo>
                    <a:pt x="354" y="1510"/>
                  </a:lnTo>
                  <a:lnTo>
                    <a:pt x="354" y="1510"/>
                  </a:lnTo>
                  <a:lnTo>
                    <a:pt x="349" y="1510"/>
                  </a:lnTo>
                  <a:lnTo>
                    <a:pt x="349" y="1510"/>
                  </a:lnTo>
                  <a:lnTo>
                    <a:pt x="349" y="1506"/>
                  </a:lnTo>
                  <a:lnTo>
                    <a:pt x="349" y="1506"/>
                  </a:lnTo>
                  <a:lnTo>
                    <a:pt x="349" y="1501"/>
                  </a:lnTo>
                  <a:lnTo>
                    <a:pt x="349" y="1501"/>
                  </a:lnTo>
                  <a:lnTo>
                    <a:pt x="349" y="1501"/>
                  </a:lnTo>
                  <a:lnTo>
                    <a:pt x="354" y="1501"/>
                  </a:lnTo>
                  <a:lnTo>
                    <a:pt x="354" y="1501"/>
                  </a:lnTo>
                  <a:lnTo>
                    <a:pt x="354" y="1501"/>
                  </a:lnTo>
                  <a:lnTo>
                    <a:pt x="354" y="1497"/>
                  </a:lnTo>
                  <a:lnTo>
                    <a:pt x="354" y="1492"/>
                  </a:lnTo>
                  <a:lnTo>
                    <a:pt x="354" y="1488"/>
                  </a:lnTo>
                  <a:lnTo>
                    <a:pt x="354" y="1488"/>
                  </a:lnTo>
                  <a:lnTo>
                    <a:pt x="359" y="1492"/>
                  </a:lnTo>
                  <a:lnTo>
                    <a:pt x="359" y="1492"/>
                  </a:lnTo>
                  <a:lnTo>
                    <a:pt x="363" y="1488"/>
                  </a:lnTo>
                  <a:lnTo>
                    <a:pt x="363" y="1492"/>
                  </a:lnTo>
                  <a:lnTo>
                    <a:pt x="363" y="1492"/>
                  </a:lnTo>
                  <a:lnTo>
                    <a:pt x="368" y="1492"/>
                  </a:lnTo>
                  <a:lnTo>
                    <a:pt x="377" y="1492"/>
                  </a:lnTo>
                  <a:lnTo>
                    <a:pt x="377" y="1497"/>
                  </a:lnTo>
                  <a:lnTo>
                    <a:pt x="377" y="1497"/>
                  </a:lnTo>
                  <a:lnTo>
                    <a:pt x="377" y="1501"/>
                  </a:lnTo>
                  <a:lnTo>
                    <a:pt x="377" y="1501"/>
                  </a:lnTo>
                  <a:lnTo>
                    <a:pt x="381" y="1501"/>
                  </a:lnTo>
                  <a:lnTo>
                    <a:pt x="381" y="1506"/>
                  </a:lnTo>
                  <a:lnTo>
                    <a:pt x="381" y="1501"/>
                  </a:lnTo>
                  <a:lnTo>
                    <a:pt x="381" y="1497"/>
                  </a:lnTo>
                  <a:lnTo>
                    <a:pt x="381" y="1497"/>
                  </a:lnTo>
                  <a:lnTo>
                    <a:pt x="381" y="1497"/>
                  </a:lnTo>
                  <a:lnTo>
                    <a:pt x="386" y="1492"/>
                  </a:lnTo>
                  <a:lnTo>
                    <a:pt x="386" y="1492"/>
                  </a:lnTo>
                  <a:lnTo>
                    <a:pt x="386" y="1488"/>
                  </a:lnTo>
                  <a:lnTo>
                    <a:pt x="377" y="1488"/>
                  </a:lnTo>
                  <a:lnTo>
                    <a:pt x="377" y="1483"/>
                  </a:lnTo>
                  <a:lnTo>
                    <a:pt x="377" y="1483"/>
                  </a:lnTo>
                  <a:lnTo>
                    <a:pt x="377" y="1479"/>
                  </a:lnTo>
                  <a:lnTo>
                    <a:pt x="381" y="1479"/>
                  </a:lnTo>
                  <a:lnTo>
                    <a:pt x="381" y="1479"/>
                  </a:lnTo>
                  <a:lnTo>
                    <a:pt x="381" y="1479"/>
                  </a:lnTo>
                  <a:lnTo>
                    <a:pt x="381" y="1483"/>
                  </a:lnTo>
                  <a:lnTo>
                    <a:pt x="381" y="1483"/>
                  </a:lnTo>
                  <a:lnTo>
                    <a:pt x="386" y="1483"/>
                  </a:lnTo>
                  <a:lnTo>
                    <a:pt x="386" y="1483"/>
                  </a:lnTo>
                  <a:lnTo>
                    <a:pt x="386" y="1483"/>
                  </a:lnTo>
                  <a:lnTo>
                    <a:pt x="381" y="1479"/>
                  </a:lnTo>
                  <a:lnTo>
                    <a:pt x="381" y="1479"/>
                  </a:lnTo>
                  <a:lnTo>
                    <a:pt x="386" y="1474"/>
                  </a:lnTo>
                  <a:lnTo>
                    <a:pt x="386" y="1470"/>
                  </a:lnTo>
                  <a:lnTo>
                    <a:pt x="386" y="1474"/>
                  </a:lnTo>
                  <a:lnTo>
                    <a:pt x="390" y="1474"/>
                  </a:lnTo>
                  <a:lnTo>
                    <a:pt x="395" y="1474"/>
                  </a:lnTo>
                  <a:lnTo>
                    <a:pt x="395" y="1479"/>
                  </a:lnTo>
                  <a:lnTo>
                    <a:pt x="395" y="1479"/>
                  </a:lnTo>
                  <a:lnTo>
                    <a:pt x="395" y="1479"/>
                  </a:lnTo>
                  <a:lnTo>
                    <a:pt x="395" y="1483"/>
                  </a:lnTo>
                  <a:lnTo>
                    <a:pt x="395" y="1483"/>
                  </a:lnTo>
                  <a:lnTo>
                    <a:pt x="395" y="1483"/>
                  </a:lnTo>
                  <a:lnTo>
                    <a:pt x="395" y="1483"/>
                  </a:lnTo>
                  <a:lnTo>
                    <a:pt x="395" y="1483"/>
                  </a:lnTo>
                  <a:lnTo>
                    <a:pt x="395" y="1483"/>
                  </a:lnTo>
                  <a:lnTo>
                    <a:pt x="399" y="1488"/>
                  </a:lnTo>
                  <a:lnTo>
                    <a:pt x="399" y="1488"/>
                  </a:lnTo>
                  <a:lnTo>
                    <a:pt x="404" y="1483"/>
                  </a:lnTo>
                  <a:lnTo>
                    <a:pt x="404" y="1483"/>
                  </a:lnTo>
                  <a:lnTo>
                    <a:pt x="404" y="1483"/>
                  </a:lnTo>
                  <a:lnTo>
                    <a:pt x="408" y="1479"/>
                  </a:lnTo>
                  <a:lnTo>
                    <a:pt x="408" y="1479"/>
                  </a:lnTo>
                  <a:lnTo>
                    <a:pt x="413" y="1479"/>
                  </a:lnTo>
                  <a:lnTo>
                    <a:pt x="413" y="1479"/>
                  </a:lnTo>
                  <a:lnTo>
                    <a:pt x="413" y="1479"/>
                  </a:lnTo>
                  <a:lnTo>
                    <a:pt x="413" y="1479"/>
                  </a:lnTo>
                  <a:lnTo>
                    <a:pt x="413" y="1479"/>
                  </a:lnTo>
                  <a:lnTo>
                    <a:pt x="418" y="1479"/>
                  </a:lnTo>
                  <a:lnTo>
                    <a:pt x="418" y="1479"/>
                  </a:lnTo>
                  <a:lnTo>
                    <a:pt x="418" y="1474"/>
                  </a:lnTo>
                  <a:lnTo>
                    <a:pt x="418" y="1474"/>
                  </a:lnTo>
                  <a:lnTo>
                    <a:pt x="413" y="1474"/>
                  </a:lnTo>
                  <a:lnTo>
                    <a:pt x="413" y="1474"/>
                  </a:lnTo>
                  <a:lnTo>
                    <a:pt x="413" y="1474"/>
                  </a:lnTo>
                  <a:lnTo>
                    <a:pt x="413" y="1474"/>
                  </a:lnTo>
                  <a:lnTo>
                    <a:pt x="408" y="1474"/>
                  </a:lnTo>
                  <a:lnTo>
                    <a:pt x="408" y="1470"/>
                  </a:lnTo>
                  <a:lnTo>
                    <a:pt x="408" y="1470"/>
                  </a:lnTo>
                  <a:lnTo>
                    <a:pt x="413" y="1470"/>
                  </a:lnTo>
                  <a:lnTo>
                    <a:pt x="413" y="1470"/>
                  </a:lnTo>
                  <a:lnTo>
                    <a:pt x="413" y="1470"/>
                  </a:lnTo>
                  <a:lnTo>
                    <a:pt x="413" y="1470"/>
                  </a:lnTo>
                  <a:lnTo>
                    <a:pt x="418" y="1470"/>
                  </a:lnTo>
                  <a:lnTo>
                    <a:pt x="418" y="1465"/>
                  </a:lnTo>
                  <a:lnTo>
                    <a:pt x="418" y="1465"/>
                  </a:lnTo>
                  <a:lnTo>
                    <a:pt x="422" y="1465"/>
                  </a:lnTo>
                  <a:lnTo>
                    <a:pt x="422" y="1465"/>
                  </a:lnTo>
                  <a:lnTo>
                    <a:pt x="422" y="1465"/>
                  </a:lnTo>
                  <a:lnTo>
                    <a:pt x="422" y="1465"/>
                  </a:lnTo>
                  <a:lnTo>
                    <a:pt x="427" y="1461"/>
                  </a:lnTo>
                  <a:lnTo>
                    <a:pt x="427" y="1461"/>
                  </a:lnTo>
                  <a:lnTo>
                    <a:pt x="427" y="1465"/>
                  </a:lnTo>
                  <a:lnTo>
                    <a:pt x="427" y="1465"/>
                  </a:lnTo>
                  <a:lnTo>
                    <a:pt x="427" y="1465"/>
                  </a:lnTo>
                  <a:lnTo>
                    <a:pt x="427" y="1470"/>
                  </a:lnTo>
                  <a:lnTo>
                    <a:pt x="427" y="1470"/>
                  </a:lnTo>
                  <a:lnTo>
                    <a:pt x="431" y="1470"/>
                  </a:lnTo>
                  <a:lnTo>
                    <a:pt x="431" y="1470"/>
                  </a:lnTo>
                  <a:lnTo>
                    <a:pt x="431" y="1470"/>
                  </a:lnTo>
                  <a:lnTo>
                    <a:pt x="431" y="1470"/>
                  </a:lnTo>
                  <a:lnTo>
                    <a:pt x="431" y="1474"/>
                  </a:lnTo>
                  <a:lnTo>
                    <a:pt x="431" y="1474"/>
                  </a:lnTo>
                  <a:lnTo>
                    <a:pt x="431" y="1474"/>
                  </a:lnTo>
                  <a:lnTo>
                    <a:pt x="431" y="1474"/>
                  </a:lnTo>
                  <a:lnTo>
                    <a:pt x="431" y="1474"/>
                  </a:lnTo>
                  <a:lnTo>
                    <a:pt x="431" y="1474"/>
                  </a:lnTo>
                  <a:lnTo>
                    <a:pt x="436" y="1474"/>
                  </a:lnTo>
                  <a:lnTo>
                    <a:pt x="436" y="1474"/>
                  </a:lnTo>
                  <a:lnTo>
                    <a:pt x="440" y="1474"/>
                  </a:lnTo>
                  <a:lnTo>
                    <a:pt x="440" y="1474"/>
                  </a:lnTo>
                  <a:lnTo>
                    <a:pt x="440" y="1470"/>
                  </a:lnTo>
                  <a:lnTo>
                    <a:pt x="445" y="1470"/>
                  </a:lnTo>
                  <a:lnTo>
                    <a:pt x="445" y="1470"/>
                  </a:lnTo>
                  <a:lnTo>
                    <a:pt x="445" y="1470"/>
                  </a:lnTo>
                  <a:lnTo>
                    <a:pt x="445" y="1465"/>
                  </a:lnTo>
                  <a:lnTo>
                    <a:pt x="445" y="1465"/>
                  </a:lnTo>
                  <a:lnTo>
                    <a:pt x="445" y="1465"/>
                  </a:lnTo>
                  <a:lnTo>
                    <a:pt x="440" y="1465"/>
                  </a:lnTo>
                  <a:lnTo>
                    <a:pt x="440" y="1465"/>
                  </a:lnTo>
                  <a:lnTo>
                    <a:pt x="440" y="1465"/>
                  </a:lnTo>
                  <a:lnTo>
                    <a:pt x="436" y="1465"/>
                  </a:lnTo>
                  <a:lnTo>
                    <a:pt x="440" y="1465"/>
                  </a:lnTo>
                  <a:lnTo>
                    <a:pt x="445" y="1461"/>
                  </a:lnTo>
                  <a:lnTo>
                    <a:pt x="445" y="1461"/>
                  </a:lnTo>
                  <a:lnTo>
                    <a:pt x="445" y="1461"/>
                  </a:lnTo>
                  <a:lnTo>
                    <a:pt x="449" y="1456"/>
                  </a:lnTo>
                  <a:lnTo>
                    <a:pt x="449" y="1456"/>
                  </a:lnTo>
                  <a:lnTo>
                    <a:pt x="454" y="1456"/>
                  </a:lnTo>
                  <a:lnTo>
                    <a:pt x="454" y="1456"/>
                  </a:lnTo>
                  <a:lnTo>
                    <a:pt x="449" y="1447"/>
                  </a:lnTo>
                  <a:lnTo>
                    <a:pt x="454" y="1447"/>
                  </a:lnTo>
                  <a:lnTo>
                    <a:pt x="454" y="1447"/>
                  </a:lnTo>
                  <a:lnTo>
                    <a:pt x="454" y="1447"/>
                  </a:lnTo>
                  <a:lnTo>
                    <a:pt x="454" y="1447"/>
                  </a:lnTo>
                  <a:lnTo>
                    <a:pt x="454" y="1447"/>
                  </a:lnTo>
                  <a:lnTo>
                    <a:pt x="458" y="1442"/>
                  </a:lnTo>
                  <a:lnTo>
                    <a:pt x="458" y="1442"/>
                  </a:lnTo>
                  <a:lnTo>
                    <a:pt x="458" y="1442"/>
                  </a:lnTo>
                  <a:lnTo>
                    <a:pt x="463" y="1442"/>
                  </a:lnTo>
                  <a:lnTo>
                    <a:pt x="463" y="1438"/>
                  </a:lnTo>
                  <a:lnTo>
                    <a:pt x="463" y="1438"/>
                  </a:lnTo>
                  <a:lnTo>
                    <a:pt x="463" y="1438"/>
                  </a:lnTo>
                  <a:lnTo>
                    <a:pt x="463" y="1438"/>
                  </a:lnTo>
                  <a:lnTo>
                    <a:pt x="472" y="1438"/>
                  </a:lnTo>
                  <a:lnTo>
                    <a:pt x="472" y="1438"/>
                  </a:lnTo>
                  <a:lnTo>
                    <a:pt x="476" y="1438"/>
                  </a:lnTo>
                  <a:lnTo>
                    <a:pt x="476" y="1433"/>
                  </a:lnTo>
                  <a:lnTo>
                    <a:pt x="481" y="1433"/>
                  </a:lnTo>
                  <a:lnTo>
                    <a:pt x="481" y="1433"/>
                  </a:lnTo>
                  <a:lnTo>
                    <a:pt x="481" y="1433"/>
                  </a:lnTo>
                  <a:lnTo>
                    <a:pt x="481" y="1433"/>
                  </a:lnTo>
                  <a:lnTo>
                    <a:pt x="486" y="1438"/>
                  </a:lnTo>
                  <a:lnTo>
                    <a:pt x="486" y="1438"/>
                  </a:lnTo>
                  <a:lnTo>
                    <a:pt x="490" y="1438"/>
                  </a:lnTo>
                  <a:lnTo>
                    <a:pt x="495" y="1438"/>
                  </a:lnTo>
                  <a:lnTo>
                    <a:pt x="495" y="1438"/>
                  </a:lnTo>
                  <a:lnTo>
                    <a:pt x="495" y="1438"/>
                  </a:lnTo>
                  <a:lnTo>
                    <a:pt x="499" y="1442"/>
                  </a:lnTo>
                  <a:lnTo>
                    <a:pt x="499" y="1442"/>
                  </a:lnTo>
                  <a:lnTo>
                    <a:pt x="499" y="1442"/>
                  </a:lnTo>
                  <a:lnTo>
                    <a:pt x="504" y="1442"/>
                  </a:lnTo>
                  <a:lnTo>
                    <a:pt x="504" y="1442"/>
                  </a:lnTo>
                  <a:lnTo>
                    <a:pt x="504" y="1438"/>
                  </a:lnTo>
                  <a:lnTo>
                    <a:pt x="508" y="1438"/>
                  </a:lnTo>
                  <a:lnTo>
                    <a:pt x="513" y="1438"/>
                  </a:lnTo>
                  <a:lnTo>
                    <a:pt x="513" y="1438"/>
                  </a:lnTo>
                  <a:lnTo>
                    <a:pt x="513" y="1438"/>
                  </a:lnTo>
                  <a:lnTo>
                    <a:pt x="513" y="1438"/>
                  </a:lnTo>
                  <a:lnTo>
                    <a:pt x="513" y="1438"/>
                  </a:lnTo>
                  <a:lnTo>
                    <a:pt x="513" y="1442"/>
                  </a:lnTo>
                  <a:lnTo>
                    <a:pt x="513" y="1442"/>
                  </a:lnTo>
                  <a:lnTo>
                    <a:pt x="513" y="1442"/>
                  </a:lnTo>
                  <a:lnTo>
                    <a:pt x="513" y="1442"/>
                  </a:lnTo>
                  <a:moveTo>
                    <a:pt x="690" y="1456"/>
                  </a:moveTo>
                  <a:lnTo>
                    <a:pt x="690" y="1456"/>
                  </a:lnTo>
                  <a:lnTo>
                    <a:pt x="685" y="1456"/>
                  </a:lnTo>
                  <a:lnTo>
                    <a:pt x="685" y="1456"/>
                  </a:lnTo>
                  <a:lnTo>
                    <a:pt x="685" y="1452"/>
                  </a:lnTo>
                  <a:lnTo>
                    <a:pt x="685" y="1452"/>
                  </a:lnTo>
                  <a:lnTo>
                    <a:pt x="685" y="1452"/>
                  </a:lnTo>
                  <a:lnTo>
                    <a:pt x="685" y="1452"/>
                  </a:lnTo>
                  <a:lnTo>
                    <a:pt x="690" y="1452"/>
                  </a:lnTo>
                  <a:lnTo>
                    <a:pt x="690" y="1452"/>
                  </a:lnTo>
                  <a:lnTo>
                    <a:pt x="690" y="1447"/>
                  </a:lnTo>
                  <a:lnTo>
                    <a:pt x="690" y="1447"/>
                  </a:lnTo>
                  <a:lnTo>
                    <a:pt x="690" y="1447"/>
                  </a:lnTo>
                  <a:lnTo>
                    <a:pt x="690" y="1452"/>
                  </a:lnTo>
                  <a:lnTo>
                    <a:pt x="690" y="1452"/>
                  </a:lnTo>
                  <a:lnTo>
                    <a:pt x="690" y="1452"/>
                  </a:lnTo>
                  <a:lnTo>
                    <a:pt x="690" y="1452"/>
                  </a:lnTo>
                  <a:lnTo>
                    <a:pt x="690" y="1452"/>
                  </a:lnTo>
                  <a:lnTo>
                    <a:pt x="690" y="1452"/>
                  </a:lnTo>
                  <a:lnTo>
                    <a:pt x="690" y="1456"/>
                  </a:lnTo>
                  <a:moveTo>
                    <a:pt x="1438" y="1483"/>
                  </a:moveTo>
                  <a:lnTo>
                    <a:pt x="1438" y="1483"/>
                  </a:lnTo>
                  <a:lnTo>
                    <a:pt x="1438" y="1483"/>
                  </a:lnTo>
                  <a:lnTo>
                    <a:pt x="1434" y="1479"/>
                  </a:lnTo>
                  <a:lnTo>
                    <a:pt x="1434" y="1479"/>
                  </a:lnTo>
                  <a:lnTo>
                    <a:pt x="1438" y="1474"/>
                  </a:lnTo>
                  <a:lnTo>
                    <a:pt x="1443" y="1474"/>
                  </a:lnTo>
                  <a:lnTo>
                    <a:pt x="1443" y="1479"/>
                  </a:lnTo>
                  <a:lnTo>
                    <a:pt x="1443" y="1483"/>
                  </a:lnTo>
                  <a:lnTo>
                    <a:pt x="1438" y="1483"/>
                  </a:lnTo>
                  <a:moveTo>
                    <a:pt x="681" y="1433"/>
                  </a:moveTo>
                  <a:lnTo>
                    <a:pt x="681" y="1433"/>
                  </a:lnTo>
                  <a:lnTo>
                    <a:pt x="681" y="1433"/>
                  </a:lnTo>
                  <a:lnTo>
                    <a:pt x="685" y="1433"/>
                  </a:lnTo>
                  <a:lnTo>
                    <a:pt x="685" y="1438"/>
                  </a:lnTo>
                  <a:lnTo>
                    <a:pt x="685" y="1438"/>
                  </a:lnTo>
                  <a:lnTo>
                    <a:pt x="681" y="1438"/>
                  </a:lnTo>
                  <a:lnTo>
                    <a:pt x="681" y="1438"/>
                  </a:lnTo>
                  <a:lnTo>
                    <a:pt x="672" y="1438"/>
                  </a:lnTo>
                  <a:lnTo>
                    <a:pt x="672" y="1438"/>
                  </a:lnTo>
                  <a:lnTo>
                    <a:pt x="672" y="1433"/>
                  </a:lnTo>
                  <a:lnTo>
                    <a:pt x="676" y="1433"/>
                  </a:lnTo>
                  <a:lnTo>
                    <a:pt x="676" y="1433"/>
                  </a:lnTo>
                  <a:lnTo>
                    <a:pt x="676" y="1429"/>
                  </a:lnTo>
                  <a:lnTo>
                    <a:pt x="676" y="1429"/>
                  </a:lnTo>
                  <a:lnTo>
                    <a:pt x="681" y="1424"/>
                  </a:lnTo>
                  <a:lnTo>
                    <a:pt x="681" y="1424"/>
                  </a:lnTo>
                  <a:lnTo>
                    <a:pt x="681" y="1424"/>
                  </a:lnTo>
                  <a:lnTo>
                    <a:pt x="681" y="1429"/>
                  </a:lnTo>
                  <a:lnTo>
                    <a:pt x="681" y="1429"/>
                  </a:lnTo>
                  <a:lnTo>
                    <a:pt x="681" y="1429"/>
                  </a:lnTo>
                  <a:lnTo>
                    <a:pt x="681" y="1429"/>
                  </a:lnTo>
                  <a:lnTo>
                    <a:pt x="681" y="1429"/>
                  </a:lnTo>
                  <a:lnTo>
                    <a:pt x="681" y="1429"/>
                  </a:lnTo>
                  <a:lnTo>
                    <a:pt x="681" y="1433"/>
                  </a:lnTo>
                  <a:lnTo>
                    <a:pt x="681" y="1433"/>
                  </a:lnTo>
                  <a:moveTo>
                    <a:pt x="740" y="1433"/>
                  </a:moveTo>
                  <a:lnTo>
                    <a:pt x="740" y="1433"/>
                  </a:lnTo>
                  <a:lnTo>
                    <a:pt x="740" y="1433"/>
                  </a:lnTo>
                  <a:lnTo>
                    <a:pt x="740" y="1433"/>
                  </a:lnTo>
                  <a:lnTo>
                    <a:pt x="740" y="1433"/>
                  </a:lnTo>
                  <a:lnTo>
                    <a:pt x="740" y="1433"/>
                  </a:lnTo>
                  <a:lnTo>
                    <a:pt x="735" y="1438"/>
                  </a:lnTo>
                  <a:lnTo>
                    <a:pt x="735" y="1438"/>
                  </a:lnTo>
                  <a:lnTo>
                    <a:pt x="731" y="1438"/>
                  </a:lnTo>
                  <a:lnTo>
                    <a:pt x="731" y="1438"/>
                  </a:lnTo>
                  <a:lnTo>
                    <a:pt x="731" y="1433"/>
                  </a:lnTo>
                  <a:lnTo>
                    <a:pt x="735" y="1433"/>
                  </a:lnTo>
                  <a:lnTo>
                    <a:pt x="735" y="1433"/>
                  </a:lnTo>
                  <a:lnTo>
                    <a:pt x="735" y="1433"/>
                  </a:lnTo>
                  <a:lnTo>
                    <a:pt x="735" y="1433"/>
                  </a:lnTo>
                  <a:lnTo>
                    <a:pt x="735" y="1433"/>
                  </a:lnTo>
                  <a:lnTo>
                    <a:pt x="735" y="1429"/>
                  </a:lnTo>
                  <a:lnTo>
                    <a:pt x="735" y="1429"/>
                  </a:lnTo>
                  <a:lnTo>
                    <a:pt x="740" y="1429"/>
                  </a:lnTo>
                  <a:lnTo>
                    <a:pt x="740" y="1433"/>
                  </a:lnTo>
                  <a:lnTo>
                    <a:pt x="740" y="1433"/>
                  </a:lnTo>
                  <a:moveTo>
                    <a:pt x="703" y="1429"/>
                  </a:moveTo>
                  <a:lnTo>
                    <a:pt x="703" y="1429"/>
                  </a:lnTo>
                  <a:lnTo>
                    <a:pt x="703" y="1429"/>
                  </a:lnTo>
                  <a:lnTo>
                    <a:pt x="703" y="1429"/>
                  </a:lnTo>
                  <a:lnTo>
                    <a:pt x="703" y="1429"/>
                  </a:lnTo>
                  <a:lnTo>
                    <a:pt x="703" y="1429"/>
                  </a:lnTo>
                  <a:lnTo>
                    <a:pt x="703" y="1429"/>
                  </a:lnTo>
                  <a:lnTo>
                    <a:pt x="703" y="1429"/>
                  </a:lnTo>
                  <a:lnTo>
                    <a:pt x="699" y="1429"/>
                  </a:lnTo>
                  <a:lnTo>
                    <a:pt x="699" y="1429"/>
                  </a:lnTo>
                  <a:lnTo>
                    <a:pt x="699" y="1424"/>
                  </a:lnTo>
                  <a:lnTo>
                    <a:pt x="699" y="1424"/>
                  </a:lnTo>
                  <a:lnTo>
                    <a:pt x="699" y="1424"/>
                  </a:lnTo>
                  <a:lnTo>
                    <a:pt x="703" y="1424"/>
                  </a:lnTo>
                  <a:lnTo>
                    <a:pt x="703" y="1424"/>
                  </a:lnTo>
                  <a:lnTo>
                    <a:pt x="703" y="1429"/>
                  </a:lnTo>
                  <a:lnTo>
                    <a:pt x="703" y="1429"/>
                  </a:lnTo>
                  <a:moveTo>
                    <a:pt x="726" y="1420"/>
                  </a:moveTo>
                  <a:lnTo>
                    <a:pt x="726" y="1420"/>
                  </a:lnTo>
                  <a:lnTo>
                    <a:pt x="721" y="1420"/>
                  </a:lnTo>
                  <a:lnTo>
                    <a:pt x="721" y="1424"/>
                  </a:lnTo>
                  <a:lnTo>
                    <a:pt x="721" y="1424"/>
                  </a:lnTo>
                  <a:lnTo>
                    <a:pt x="721" y="1424"/>
                  </a:lnTo>
                  <a:lnTo>
                    <a:pt x="717" y="1424"/>
                  </a:lnTo>
                  <a:lnTo>
                    <a:pt x="717" y="1424"/>
                  </a:lnTo>
                  <a:lnTo>
                    <a:pt x="717" y="1424"/>
                  </a:lnTo>
                  <a:lnTo>
                    <a:pt x="712" y="1424"/>
                  </a:lnTo>
                  <a:lnTo>
                    <a:pt x="712" y="1420"/>
                  </a:lnTo>
                  <a:lnTo>
                    <a:pt x="717" y="1420"/>
                  </a:lnTo>
                  <a:lnTo>
                    <a:pt x="717" y="1420"/>
                  </a:lnTo>
                  <a:lnTo>
                    <a:pt x="717" y="1420"/>
                  </a:lnTo>
                  <a:lnTo>
                    <a:pt x="721" y="1420"/>
                  </a:lnTo>
                  <a:lnTo>
                    <a:pt x="721" y="1420"/>
                  </a:lnTo>
                  <a:lnTo>
                    <a:pt x="721" y="1415"/>
                  </a:lnTo>
                  <a:lnTo>
                    <a:pt x="726" y="1415"/>
                  </a:lnTo>
                  <a:lnTo>
                    <a:pt x="726" y="1420"/>
                  </a:lnTo>
                  <a:moveTo>
                    <a:pt x="731" y="1429"/>
                  </a:moveTo>
                  <a:lnTo>
                    <a:pt x="731" y="1429"/>
                  </a:lnTo>
                  <a:lnTo>
                    <a:pt x="726" y="1429"/>
                  </a:lnTo>
                  <a:lnTo>
                    <a:pt x="726" y="1429"/>
                  </a:lnTo>
                  <a:lnTo>
                    <a:pt x="726" y="1424"/>
                  </a:lnTo>
                  <a:lnTo>
                    <a:pt x="726" y="1424"/>
                  </a:lnTo>
                  <a:lnTo>
                    <a:pt x="731" y="1424"/>
                  </a:lnTo>
                  <a:lnTo>
                    <a:pt x="731" y="1424"/>
                  </a:lnTo>
                  <a:lnTo>
                    <a:pt x="731" y="1424"/>
                  </a:lnTo>
                  <a:lnTo>
                    <a:pt x="731" y="1420"/>
                  </a:lnTo>
                  <a:lnTo>
                    <a:pt x="731" y="1420"/>
                  </a:lnTo>
                  <a:lnTo>
                    <a:pt x="726" y="1420"/>
                  </a:lnTo>
                  <a:lnTo>
                    <a:pt x="731" y="1420"/>
                  </a:lnTo>
                  <a:lnTo>
                    <a:pt x="731" y="1415"/>
                  </a:lnTo>
                  <a:lnTo>
                    <a:pt x="735" y="1415"/>
                  </a:lnTo>
                  <a:lnTo>
                    <a:pt x="735" y="1420"/>
                  </a:lnTo>
                  <a:lnTo>
                    <a:pt x="735" y="1424"/>
                  </a:lnTo>
                  <a:lnTo>
                    <a:pt x="735" y="1424"/>
                  </a:lnTo>
                  <a:lnTo>
                    <a:pt x="735" y="1429"/>
                  </a:lnTo>
                  <a:lnTo>
                    <a:pt x="731" y="1429"/>
                  </a:lnTo>
                  <a:moveTo>
                    <a:pt x="653" y="1415"/>
                  </a:moveTo>
                  <a:lnTo>
                    <a:pt x="653" y="1415"/>
                  </a:lnTo>
                  <a:lnTo>
                    <a:pt x="653" y="1415"/>
                  </a:lnTo>
                  <a:lnTo>
                    <a:pt x="653" y="1415"/>
                  </a:lnTo>
                  <a:lnTo>
                    <a:pt x="653" y="1415"/>
                  </a:lnTo>
                  <a:lnTo>
                    <a:pt x="653" y="1411"/>
                  </a:lnTo>
                  <a:lnTo>
                    <a:pt x="658" y="1411"/>
                  </a:lnTo>
                  <a:lnTo>
                    <a:pt x="658" y="1406"/>
                  </a:lnTo>
                  <a:lnTo>
                    <a:pt x="658" y="1406"/>
                  </a:lnTo>
                  <a:lnTo>
                    <a:pt x="662" y="1406"/>
                  </a:lnTo>
                  <a:lnTo>
                    <a:pt x="662" y="1411"/>
                  </a:lnTo>
                  <a:lnTo>
                    <a:pt x="662" y="1411"/>
                  </a:lnTo>
                  <a:lnTo>
                    <a:pt x="662" y="1411"/>
                  </a:lnTo>
                  <a:lnTo>
                    <a:pt x="658" y="1411"/>
                  </a:lnTo>
                  <a:lnTo>
                    <a:pt x="653" y="1415"/>
                  </a:lnTo>
                  <a:moveTo>
                    <a:pt x="327" y="1370"/>
                  </a:moveTo>
                  <a:lnTo>
                    <a:pt x="327" y="1370"/>
                  </a:lnTo>
                  <a:lnTo>
                    <a:pt x="327" y="1370"/>
                  </a:lnTo>
                  <a:lnTo>
                    <a:pt x="331" y="1365"/>
                  </a:lnTo>
                  <a:lnTo>
                    <a:pt x="331" y="1365"/>
                  </a:lnTo>
                  <a:lnTo>
                    <a:pt x="336" y="1370"/>
                  </a:lnTo>
                  <a:lnTo>
                    <a:pt x="336" y="1370"/>
                  </a:lnTo>
                  <a:lnTo>
                    <a:pt x="336" y="1370"/>
                  </a:lnTo>
                  <a:lnTo>
                    <a:pt x="336" y="1370"/>
                  </a:lnTo>
                  <a:lnTo>
                    <a:pt x="336" y="1370"/>
                  </a:lnTo>
                  <a:lnTo>
                    <a:pt x="340" y="1370"/>
                  </a:lnTo>
                  <a:lnTo>
                    <a:pt x="340" y="1370"/>
                  </a:lnTo>
                  <a:lnTo>
                    <a:pt x="340" y="1370"/>
                  </a:lnTo>
                  <a:lnTo>
                    <a:pt x="336" y="1379"/>
                  </a:lnTo>
                  <a:lnTo>
                    <a:pt x="336" y="1379"/>
                  </a:lnTo>
                  <a:lnTo>
                    <a:pt x="336" y="1379"/>
                  </a:lnTo>
                  <a:lnTo>
                    <a:pt x="336" y="1379"/>
                  </a:lnTo>
                  <a:lnTo>
                    <a:pt x="336" y="1379"/>
                  </a:lnTo>
                  <a:lnTo>
                    <a:pt x="331" y="1388"/>
                  </a:lnTo>
                  <a:lnTo>
                    <a:pt x="331" y="1388"/>
                  </a:lnTo>
                  <a:lnTo>
                    <a:pt x="331" y="1388"/>
                  </a:lnTo>
                  <a:lnTo>
                    <a:pt x="327" y="1393"/>
                  </a:lnTo>
                  <a:lnTo>
                    <a:pt x="322" y="1397"/>
                  </a:lnTo>
                  <a:lnTo>
                    <a:pt x="322" y="1393"/>
                  </a:lnTo>
                  <a:lnTo>
                    <a:pt x="322" y="1393"/>
                  </a:lnTo>
                  <a:lnTo>
                    <a:pt x="322" y="1393"/>
                  </a:lnTo>
                  <a:lnTo>
                    <a:pt x="322" y="1393"/>
                  </a:lnTo>
                  <a:lnTo>
                    <a:pt x="322" y="1388"/>
                  </a:lnTo>
                  <a:lnTo>
                    <a:pt x="322" y="1384"/>
                  </a:lnTo>
                  <a:lnTo>
                    <a:pt x="322" y="1379"/>
                  </a:lnTo>
                  <a:lnTo>
                    <a:pt x="322" y="1379"/>
                  </a:lnTo>
                  <a:lnTo>
                    <a:pt x="322" y="1374"/>
                  </a:lnTo>
                  <a:lnTo>
                    <a:pt x="327" y="1365"/>
                  </a:lnTo>
                  <a:lnTo>
                    <a:pt x="327" y="1365"/>
                  </a:lnTo>
                  <a:lnTo>
                    <a:pt x="327" y="1365"/>
                  </a:lnTo>
                  <a:lnTo>
                    <a:pt x="327" y="1365"/>
                  </a:lnTo>
                  <a:lnTo>
                    <a:pt x="327" y="1365"/>
                  </a:lnTo>
                  <a:lnTo>
                    <a:pt x="327" y="1365"/>
                  </a:lnTo>
                  <a:lnTo>
                    <a:pt x="327" y="1370"/>
                  </a:lnTo>
                  <a:moveTo>
                    <a:pt x="858" y="1420"/>
                  </a:moveTo>
                  <a:lnTo>
                    <a:pt x="858" y="1420"/>
                  </a:lnTo>
                  <a:lnTo>
                    <a:pt x="858" y="1420"/>
                  </a:lnTo>
                  <a:lnTo>
                    <a:pt x="858" y="1424"/>
                  </a:lnTo>
                  <a:lnTo>
                    <a:pt x="858" y="1424"/>
                  </a:lnTo>
                  <a:lnTo>
                    <a:pt x="862" y="1424"/>
                  </a:lnTo>
                  <a:lnTo>
                    <a:pt x="862" y="1420"/>
                  </a:lnTo>
                  <a:lnTo>
                    <a:pt x="862" y="1420"/>
                  </a:lnTo>
                  <a:lnTo>
                    <a:pt x="867" y="1420"/>
                  </a:lnTo>
                  <a:lnTo>
                    <a:pt x="867" y="1424"/>
                  </a:lnTo>
                  <a:lnTo>
                    <a:pt x="871" y="1424"/>
                  </a:lnTo>
                  <a:lnTo>
                    <a:pt x="867" y="1429"/>
                  </a:lnTo>
                  <a:lnTo>
                    <a:pt x="871" y="1429"/>
                  </a:lnTo>
                  <a:lnTo>
                    <a:pt x="871" y="1429"/>
                  </a:lnTo>
                  <a:lnTo>
                    <a:pt x="876" y="1433"/>
                  </a:lnTo>
                  <a:lnTo>
                    <a:pt x="876" y="1433"/>
                  </a:lnTo>
                  <a:lnTo>
                    <a:pt x="876" y="1433"/>
                  </a:lnTo>
                  <a:lnTo>
                    <a:pt x="880" y="1433"/>
                  </a:lnTo>
                  <a:lnTo>
                    <a:pt x="880" y="1433"/>
                  </a:lnTo>
                  <a:lnTo>
                    <a:pt x="885" y="1433"/>
                  </a:lnTo>
                  <a:lnTo>
                    <a:pt x="885" y="1438"/>
                  </a:lnTo>
                  <a:lnTo>
                    <a:pt x="885" y="1438"/>
                  </a:lnTo>
                  <a:lnTo>
                    <a:pt x="885" y="1438"/>
                  </a:lnTo>
                  <a:lnTo>
                    <a:pt x="885" y="1438"/>
                  </a:lnTo>
                  <a:lnTo>
                    <a:pt x="898" y="1438"/>
                  </a:lnTo>
                  <a:lnTo>
                    <a:pt x="903" y="1438"/>
                  </a:lnTo>
                  <a:lnTo>
                    <a:pt x="903" y="1438"/>
                  </a:lnTo>
                  <a:lnTo>
                    <a:pt x="903" y="1438"/>
                  </a:lnTo>
                  <a:lnTo>
                    <a:pt x="907" y="1438"/>
                  </a:lnTo>
                  <a:lnTo>
                    <a:pt x="903" y="1438"/>
                  </a:lnTo>
                  <a:lnTo>
                    <a:pt x="903" y="1442"/>
                  </a:lnTo>
                  <a:lnTo>
                    <a:pt x="907" y="1442"/>
                  </a:lnTo>
                  <a:lnTo>
                    <a:pt x="907" y="1438"/>
                  </a:lnTo>
                  <a:lnTo>
                    <a:pt x="912" y="1438"/>
                  </a:lnTo>
                  <a:lnTo>
                    <a:pt x="912" y="1438"/>
                  </a:lnTo>
                  <a:lnTo>
                    <a:pt x="907" y="1442"/>
                  </a:lnTo>
                  <a:lnTo>
                    <a:pt x="907" y="1442"/>
                  </a:lnTo>
                  <a:lnTo>
                    <a:pt x="907" y="1442"/>
                  </a:lnTo>
                  <a:lnTo>
                    <a:pt x="907" y="1442"/>
                  </a:lnTo>
                  <a:lnTo>
                    <a:pt x="903" y="1442"/>
                  </a:lnTo>
                  <a:lnTo>
                    <a:pt x="907" y="1447"/>
                  </a:lnTo>
                  <a:lnTo>
                    <a:pt x="907" y="1447"/>
                  </a:lnTo>
                  <a:lnTo>
                    <a:pt x="907" y="1447"/>
                  </a:lnTo>
                  <a:lnTo>
                    <a:pt x="907" y="1447"/>
                  </a:lnTo>
                  <a:lnTo>
                    <a:pt x="907" y="1447"/>
                  </a:lnTo>
                  <a:lnTo>
                    <a:pt x="907" y="1452"/>
                  </a:lnTo>
                  <a:lnTo>
                    <a:pt x="907" y="1452"/>
                  </a:lnTo>
                  <a:lnTo>
                    <a:pt x="907" y="1456"/>
                  </a:lnTo>
                  <a:lnTo>
                    <a:pt x="903" y="1456"/>
                  </a:lnTo>
                  <a:lnTo>
                    <a:pt x="903" y="1461"/>
                  </a:lnTo>
                  <a:lnTo>
                    <a:pt x="903" y="1461"/>
                  </a:lnTo>
                  <a:lnTo>
                    <a:pt x="903" y="1461"/>
                  </a:lnTo>
                  <a:lnTo>
                    <a:pt x="903" y="1461"/>
                  </a:lnTo>
                  <a:lnTo>
                    <a:pt x="903" y="1465"/>
                  </a:lnTo>
                  <a:lnTo>
                    <a:pt x="903" y="1465"/>
                  </a:lnTo>
                  <a:lnTo>
                    <a:pt x="903" y="1470"/>
                  </a:lnTo>
                  <a:lnTo>
                    <a:pt x="903" y="1470"/>
                  </a:lnTo>
                  <a:lnTo>
                    <a:pt x="903" y="1470"/>
                  </a:lnTo>
                  <a:lnTo>
                    <a:pt x="907" y="1470"/>
                  </a:lnTo>
                  <a:lnTo>
                    <a:pt x="907" y="1470"/>
                  </a:lnTo>
                  <a:lnTo>
                    <a:pt x="912" y="1474"/>
                  </a:lnTo>
                  <a:lnTo>
                    <a:pt x="912" y="1479"/>
                  </a:lnTo>
                  <a:lnTo>
                    <a:pt x="912" y="1479"/>
                  </a:lnTo>
                  <a:lnTo>
                    <a:pt x="912" y="1483"/>
                  </a:lnTo>
                  <a:lnTo>
                    <a:pt x="912" y="1483"/>
                  </a:lnTo>
                  <a:lnTo>
                    <a:pt x="907" y="1483"/>
                  </a:lnTo>
                  <a:lnTo>
                    <a:pt x="907" y="1483"/>
                  </a:lnTo>
                  <a:lnTo>
                    <a:pt x="907" y="1488"/>
                  </a:lnTo>
                  <a:lnTo>
                    <a:pt x="907" y="1488"/>
                  </a:lnTo>
                  <a:lnTo>
                    <a:pt x="912" y="1488"/>
                  </a:lnTo>
                  <a:lnTo>
                    <a:pt x="912" y="1488"/>
                  </a:lnTo>
                  <a:lnTo>
                    <a:pt x="912" y="1488"/>
                  </a:lnTo>
                  <a:lnTo>
                    <a:pt x="912" y="1488"/>
                  </a:lnTo>
                  <a:lnTo>
                    <a:pt x="912" y="1488"/>
                  </a:lnTo>
                  <a:lnTo>
                    <a:pt x="912" y="1488"/>
                  </a:lnTo>
                  <a:lnTo>
                    <a:pt x="916" y="1492"/>
                  </a:lnTo>
                  <a:lnTo>
                    <a:pt x="916" y="1492"/>
                  </a:lnTo>
                  <a:lnTo>
                    <a:pt x="916" y="1488"/>
                  </a:lnTo>
                  <a:lnTo>
                    <a:pt x="916" y="1492"/>
                  </a:lnTo>
                  <a:lnTo>
                    <a:pt x="912" y="1492"/>
                  </a:lnTo>
                  <a:lnTo>
                    <a:pt x="907" y="1492"/>
                  </a:lnTo>
                  <a:lnTo>
                    <a:pt x="907" y="1497"/>
                  </a:lnTo>
                  <a:lnTo>
                    <a:pt x="907" y="1497"/>
                  </a:lnTo>
                  <a:lnTo>
                    <a:pt x="903" y="1497"/>
                  </a:lnTo>
                  <a:lnTo>
                    <a:pt x="898" y="1501"/>
                  </a:lnTo>
                  <a:lnTo>
                    <a:pt x="898" y="1501"/>
                  </a:lnTo>
                  <a:lnTo>
                    <a:pt x="894" y="1501"/>
                  </a:lnTo>
                  <a:lnTo>
                    <a:pt x="885" y="1506"/>
                  </a:lnTo>
                  <a:lnTo>
                    <a:pt x="876" y="1510"/>
                  </a:lnTo>
                  <a:lnTo>
                    <a:pt x="876" y="1515"/>
                  </a:lnTo>
                  <a:lnTo>
                    <a:pt x="876" y="1515"/>
                  </a:lnTo>
                  <a:lnTo>
                    <a:pt x="876" y="1515"/>
                  </a:lnTo>
                  <a:lnTo>
                    <a:pt x="876" y="1520"/>
                  </a:lnTo>
                  <a:lnTo>
                    <a:pt x="871" y="1520"/>
                  </a:lnTo>
                  <a:lnTo>
                    <a:pt x="871" y="1520"/>
                  </a:lnTo>
                  <a:lnTo>
                    <a:pt x="871" y="1520"/>
                  </a:lnTo>
                  <a:lnTo>
                    <a:pt x="871" y="1520"/>
                  </a:lnTo>
                  <a:lnTo>
                    <a:pt x="867" y="1524"/>
                  </a:lnTo>
                  <a:lnTo>
                    <a:pt x="867" y="1524"/>
                  </a:lnTo>
                  <a:lnTo>
                    <a:pt x="862" y="1533"/>
                  </a:lnTo>
                  <a:lnTo>
                    <a:pt x="858" y="1542"/>
                  </a:lnTo>
                  <a:lnTo>
                    <a:pt x="853" y="1547"/>
                  </a:lnTo>
                  <a:lnTo>
                    <a:pt x="853" y="1551"/>
                  </a:lnTo>
                  <a:lnTo>
                    <a:pt x="853" y="1551"/>
                  </a:lnTo>
                  <a:lnTo>
                    <a:pt x="853" y="1556"/>
                  </a:lnTo>
                  <a:lnTo>
                    <a:pt x="853" y="1560"/>
                  </a:lnTo>
                  <a:lnTo>
                    <a:pt x="853" y="1560"/>
                  </a:lnTo>
                  <a:lnTo>
                    <a:pt x="848" y="1556"/>
                  </a:lnTo>
                  <a:lnTo>
                    <a:pt x="848" y="1556"/>
                  </a:lnTo>
                  <a:lnTo>
                    <a:pt x="844" y="1551"/>
                  </a:lnTo>
                  <a:lnTo>
                    <a:pt x="844" y="1551"/>
                  </a:lnTo>
                  <a:lnTo>
                    <a:pt x="839" y="1547"/>
                  </a:lnTo>
                  <a:lnTo>
                    <a:pt x="835" y="1542"/>
                  </a:lnTo>
                  <a:lnTo>
                    <a:pt x="835" y="1538"/>
                  </a:lnTo>
                  <a:lnTo>
                    <a:pt x="835" y="1538"/>
                  </a:lnTo>
                  <a:lnTo>
                    <a:pt x="830" y="1533"/>
                  </a:lnTo>
                  <a:lnTo>
                    <a:pt x="826" y="1529"/>
                  </a:lnTo>
                  <a:lnTo>
                    <a:pt x="821" y="1524"/>
                  </a:lnTo>
                  <a:lnTo>
                    <a:pt x="803" y="1520"/>
                  </a:lnTo>
                  <a:lnTo>
                    <a:pt x="799" y="1520"/>
                  </a:lnTo>
                  <a:lnTo>
                    <a:pt x="794" y="1520"/>
                  </a:lnTo>
                  <a:lnTo>
                    <a:pt x="789" y="1520"/>
                  </a:lnTo>
                  <a:lnTo>
                    <a:pt x="785" y="1524"/>
                  </a:lnTo>
                  <a:lnTo>
                    <a:pt x="780" y="1524"/>
                  </a:lnTo>
                  <a:lnTo>
                    <a:pt x="771" y="1529"/>
                  </a:lnTo>
                  <a:lnTo>
                    <a:pt x="771" y="1533"/>
                  </a:lnTo>
                  <a:lnTo>
                    <a:pt x="771" y="1533"/>
                  </a:lnTo>
                  <a:lnTo>
                    <a:pt x="767" y="1533"/>
                  </a:lnTo>
                  <a:lnTo>
                    <a:pt x="767" y="1533"/>
                  </a:lnTo>
                  <a:lnTo>
                    <a:pt x="767" y="1533"/>
                  </a:lnTo>
                  <a:lnTo>
                    <a:pt x="762" y="1533"/>
                  </a:lnTo>
                  <a:lnTo>
                    <a:pt x="762" y="1533"/>
                  </a:lnTo>
                  <a:lnTo>
                    <a:pt x="762" y="1533"/>
                  </a:lnTo>
                  <a:lnTo>
                    <a:pt x="758" y="1538"/>
                  </a:lnTo>
                  <a:lnTo>
                    <a:pt x="758" y="1538"/>
                  </a:lnTo>
                  <a:lnTo>
                    <a:pt x="758" y="1538"/>
                  </a:lnTo>
                  <a:lnTo>
                    <a:pt x="758" y="1533"/>
                  </a:lnTo>
                  <a:lnTo>
                    <a:pt x="758" y="1533"/>
                  </a:lnTo>
                  <a:lnTo>
                    <a:pt x="753" y="1538"/>
                  </a:lnTo>
                  <a:lnTo>
                    <a:pt x="753" y="1538"/>
                  </a:lnTo>
                  <a:lnTo>
                    <a:pt x="749" y="1542"/>
                  </a:lnTo>
                  <a:lnTo>
                    <a:pt x="753" y="1542"/>
                  </a:lnTo>
                  <a:lnTo>
                    <a:pt x="749" y="1542"/>
                  </a:lnTo>
                  <a:lnTo>
                    <a:pt x="749" y="1547"/>
                  </a:lnTo>
                  <a:lnTo>
                    <a:pt x="753" y="1547"/>
                  </a:lnTo>
                  <a:lnTo>
                    <a:pt x="753" y="1547"/>
                  </a:lnTo>
                  <a:lnTo>
                    <a:pt x="753" y="1547"/>
                  </a:lnTo>
                  <a:lnTo>
                    <a:pt x="753" y="1547"/>
                  </a:lnTo>
                  <a:lnTo>
                    <a:pt x="753" y="1547"/>
                  </a:lnTo>
                  <a:lnTo>
                    <a:pt x="753" y="1551"/>
                  </a:lnTo>
                  <a:lnTo>
                    <a:pt x="753" y="1551"/>
                  </a:lnTo>
                  <a:lnTo>
                    <a:pt x="749" y="1551"/>
                  </a:lnTo>
                  <a:lnTo>
                    <a:pt x="749" y="1551"/>
                  </a:lnTo>
                  <a:lnTo>
                    <a:pt x="749" y="1556"/>
                  </a:lnTo>
                  <a:lnTo>
                    <a:pt x="749" y="1556"/>
                  </a:lnTo>
                  <a:lnTo>
                    <a:pt x="749" y="1556"/>
                  </a:lnTo>
                  <a:lnTo>
                    <a:pt x="744" y="1560"/>
                  </a:lnTo>
                  <a:lnTo>
                    <a:pt x="744" y="1560"/>
                  </a:lnTo>
                  <a:lnTo>
                    <a:pt x="744" y="1560"/>
                  </a:lnTo>
                  <a:lnTo>
                    <a:pt x="749" y="1560"/>
                  </a:lnTo>
                  <a:lnTo>
                    <a:pt x="744" y="1565"/>
                  </a:lnTo>
                  <a:lnTo>
                    <a:pt x="744" y="1560"/>
                  </a:lnTo>
                  <a:lnTo>
                    <a:pt x="744" y="1560"/>
                  </a:lnTo>
                  <a:lnTo>
                    <a:pt x="740" y="1560"/>
                  </a:lnTo>
                  <a:lnTo>
                    <a:pt x="735" y="1569"/>
                  </a:lnTo>
                  <a:lnTo>
                    <a:pt x="735" y="1574"/>
                  </a:lnTo>
                  <a:lnTo>
                    <a:pt x="731" y="1574"/>
                  </a:lnTo>
                  <a:lnTo>
                    <a:pt x="731" y="1579"/>
                  </a:lnTo>
                  <a:lnTo>
                    <a:pt x="731" y="1579"/>
                  </a:lnTo>
                  <a:lnTo>
                    <a:pt x="731" y="1579"/>
                  </a:lnTo>
                  <a:lnTo>
                    <a:pt x="726" y="1579"/>
                  </a:lnTo>
                  <a:lnTo>
                    <a:pt x="721" y="1579"/>
                  </a:lnTo>
                  <a:lnTo>
                    <a:pt x="721" y="1579"/>
                  </a:lnTo>
                  <a:lnTo>
                    <a:pt x="721" y="1588"/>
                  </a:lnTo>
                  <a:lnTo>
                    <a:pt x="721" y="1592"/>
                  </a:lnTo>
                  <a:lnTo>
                    <a:pt x="721" y="1597"/>
                  </a:lnTo>
                  <a:lnTo>
                    <a:pt x="717" y="1597"/>
                  </a:lnTo>
                  <a:lnTo>
                    <a:pt x="717" y="1597"/>
                  </a:lnTo>
                  <a:lnTo>
                    <a:pt x="717" y="1601"/>
                  </a:lnTo>
                  <a:lnTo>
                    <a:pt x="717" y="1601"/>
                  </a:lnTo>
                  <a:lnTo>
                    <a:pt x="717" y="1606"/>
                  </a:lnTo>
                  <a:lnTo>
                    <a:pt x="717" y="1606"/>
                  </a:lnTo>
                  <a:lnTo>
                    <a:pt x="717" y="1606"/>
                  </a:lnTo>
                  <a:lnTo>
                    <a:pt x="721" y="1610"/>
                  </a:lnTo>
                  <a:lnTo>
                    <a:pt x="721" y="1610"/>
                  </a:lnTo>
                  <a:lnTo>
                    <a:pt x="721" y="1615"/>
                  </a:lnTo>
                  <a:lnTo>
                    <a:pt x="717" y="1615"/>
                  </a:lnTo>
                  <a:lnTo>
                    <a:pt x="717" y="1615"/>
                  </a:lnTo>
                  <a:lnTo>
                    <a:pt x="717" y="1615"/>
                  </a:lnTo>
                  <a:lnTo>
                    <a:pt x="717" y="1615"/>
                  </a:lnTo>
                  <a:lnTo>
                    <a:pt x="717" y="1610"/>
                  </a:lnTo>
                  <a:lnTo>
                    <a:pt x="712" y="1610"/>
                  </a:lnTo>
                  <a:lnTo>
                    <a:pt x="712" y="1610"/>
                  </a:lnTo>
                  <a:lnTo>
                    <a:pt x="712" y="1606"/>
                  </a:lnTo>
                  <a:lnTo>
                    <a:pt x="708" y="1606"/>
                  </a:lnTo>
                  <a:lnTo>
                    <a:pt x="708" y="1606"/>
                  </a:lnTo>
                  <a:lnTo>
                    <a:pt x="703" y="1610"/>
                  </a:lnTo>
                  <a:lnTo>
                    <a:pt x="703" y="1606"/>
                  </a:lnTo>
                  <a:lnTo>
                    <a:pt x="703" y="1606"/>
                  </a:lnTo>
                  <a:lnTo>
                    <a:pt x="699" y="1606"/>
                  </a:lnTo>
                  <a:lnTo>
                    <a:pt x="699" y="1610"/>
                  </a:lnTo>
                  <a:lnTo>
                    <a:pt x="699" y="1610"/>
                  </a:lnTo>
                  <a:lnTo>
                    <a:pt x="694" y="1610"/>
                  </a:lnTo>
                  <a:lnTo>
                    <a:pt x="694" y="1610"/>
                  </a:lnTo>
                  <a:lnTo>
                    <a:pt x="690" y="1606"/>
                  </a:lnTo>
                  <a:lnTo>
                    <a:pt x="690" y="1606"/>
                  </a:lnTo>
                  <a:lnTo>
                    <a:pt x="685" y="1601"/>
                  </a:lnTo>
                  <a:lnTo>
                    <a:pt x="685" y="1601"/>
                  </a:lnTo>
                  <a:lnTo>
                    <a:pt x="681" y="1606"/>
                  </a:lnTo>
                  <a:lnTo>
                    <a:pt x="676" y="1601"/>
                  </a:lnTo>
                  <a:lnTo>
                    <a:pt x="681" y="1601"/>
                  </a:lnTo>
                  <a:lnTo>
                    <a:pt x="681" y="1597"/>
                  </a:lnTo>
                  <a:lnTo>
                    <a:pt x="685" y="1592"/>
                  </a:lnTo>
                  <a:lnTo>
                    <a:pt x="685" y="1592"/>
                  </a:lnTo>
                  <a:lnTo>
                    <a:pt x="690" y="1588"/>
                  </a:lnTo>
                  <a:lnTo>
                    <a:pt x="690" y="1588"/>
                  </a:lnTo>
                  <a:lnTo>
                    <a:pt x="681" y="1588"/>
                  </a:lnTo>
                  <a:lnTo>
                    <a:pt x="681" y="1588"/>
                  </a:lnTo>
                  <a:lnTo>
                    <a:pt x="676" y="1588"/>
                  </a:lnTo>
                  <a:lnTo>
                    <a:pt x="672" y="1583"/>
                  </a:lnTo>
                  <a:lnTo>
                    <a:pt x="672" y="1583"/>
                  </a:lnTo>
                  <a:lnTo>
                    <a:pt x="672" y="1583"/>
                  </a:lnTo>
                  <a:lnTo>
                    <a:pt x="672" y="1583"/>
                  </a:lnTo>
                  <a:lnTo>
                    <a:pt x="667" y="1583"/>
                  </a:lnTo>
                  <a:lnTo>
                    <a:pt x="667" y="1583"/>
                  </a:lnTo>
                  <a:lnTo>
                    <a:pt x="667" y="1583"/>
                  </a:lnTo>
                  <a:lnTo>
                    <a:pt x="667" y="1588"/>
                  </a:lnTo>
                  <a:lnTo>
                    <a:pt x="667" y="1588"/>
                  </a:lnTo>
                  <a:lnTo>
                    <a:pt x="667" y="1588"/>
                  </a:lnTo>
                  <a:lnTo>
                    <a:pt x="667" y="1588"/>
                  </a:lnTo>
                  <a:lnTo>
                    <a:pt x="667" y="1588"/>
                  </a:lnTo>
                  <a:lnTo>
                    <a:pt x="662" y="1588"/>
                  </a:lnTo>
                  <a:lnTo>
                    <a:pt x="662" y="1583"/>
                  </a:lnTo>
                  <a:lnTo>
                    <a:pt x="662" y="1579"/>
                  </a:lnTo>
                  <a:lnTo>
                    <a:pt x="662" y="1579"/>
                  </a:lnTo>
                  <a:lnTo>
                    <a:pt x="667" y="1579"/>
                  </a:lnTo>
                  <a:lnTo>
                    <a:pt x="667" y="1574"/>
                  </a:lnTo>
                  <a:lnTo>
                    <a:pt x="662" y="1569"/>
                  </a:lnTo>
                  <a:lnTo>
                    <a:pt x="662" y="1569"/>
                  </a:lnTo>
                  <a:lnTo>
                    <a:pt x="658" y="1565"/>
                  </a:lnTo>
                  <a:lnTo>
                    <a:pt x="658" y="1565"/>
                  </a:lnTo>
                  <a:lnTo>
                    <a:pt x="662" y="1565"/>
                  </a:lnTo>
                  <a:lnTo>
                    <a:pt x="662" y="1565"/>
                  </a:lnTo>
                  <a:lnTo>
                    <a:pt x="662" y="1565"/>
                  </a:lnTo>
                  <a:lnTo>
                    <a:pt x="662" y="1565"/>
                  </a:lnTo>
                  <a:lnTo>
                    <a:pt x="662" y="1565"/>
                  </a:lnTo>
                  <a:lnTo>
                    <a:pt x="662" y="1560"/>
                  </a:lnTo>
                  <a:lnTo>
                    <a:pt x="662" y="1560"/>
                  </a:lnTo>
                  <a:lnTo>
                    <a:pt x="662" y="1560"/>
                  </a:lnTo>
                  <a:lnTo>
                    <a:pt x="662" y="1560"/>
                  </a:lnTo>
                  <a:lnTo>
                    <a:pt x="662" y="1560"/>
                  </a:lnTo>
                  <a:lnTo>
                    <a:pt x="662" y="1560"/>
                  </a:lnTo>
                  <a:lnTo>
                    <a:pt x="662" y="1560"/>
                  </a:lnTo>
                  <a:lnTo>
                    <a:pt x="667" y="1556"/>
                  </a:lnTo>
                  <a:lnTo>
                    <a:pt x="667" y="1556"/>
                  </a:lnTo>
                  <a:lnTo>
                    <a:pt x="662" y="1556"/>
                  </a:lnTo>
                  <a:lnTo>
                    <a:pt x="662" y="1556"/>
                  </a:lnTo>
                  <a:lnTo>
                    <a:pt x="662" y="1556"/>
                  </a:lnTo>
                  <a:lnTo>
                    <a:pt x="658" y="1551"/>
                  </a:lnTo>
                  <a:lnTo>
                    <a:pt x="662" y="1551"/>
                  </a:lnTo>
                  <a:lnTo>
                    <a:pt x="662" y="1551"/>
                  </a:lnTo>
                  <a:lnTo>
                    <a:pt x="662" y="1551"/>
                  </a:lnTo>
                  <a:lnTo>
                    <a:pt x="662" y="1551"/>
                  </a:lnTo>
                  <a:lnTo>
                    <a:pt x="658" y="1551"/>
                  </a:lnTo>
                  <a:lnTo>
                    <a:pt x="658" y="1547"/>
                  </a:lnTo>
                  <a:lnTo>
                    <a:pt x="658" y="1547"/>
                  </a:lnTo>
                  <a:lnTo>
                    <a:pt x="662" y="1551"/>
                  </a:lnTo>
                  <a:lnTo>
                    <a:pt x="662" y="1551"/>
                  </a:lnTo>
                  <a:lnTo>
                    <a:pt x="662" y="1551"/>
                  </a:lnTo>
                  <a:lnTo>
                    <a:pt x="667" y="1551"/>
                  </a:lnTo>
                  <a:lnTo>
                    <a:pt x="667" y="1551"/>
                  </a:lnTo>
                  <a:lnTo>
                    <a:pt x="667" y="1551"/>
                  </a:lnTo>
                  <a:lnTo>
                    <a:pt x="667" y="1551"/>
                  </a:lnTo>
                  <a:lnTo>
                    <a:pt x="672" y="1547"/>
                  </a:lnTo>
                  <a:lnTo>
                    <a:pt x="672" y="1542"/>
                  </a:lnTo>
                  <a:lnTo>
                    <a:pt x="672" y="1542"/>
                  </a:lnTo>
                  <a:lnTo>
                    <a:pt x="672" y="1542"/>
                  </a:lnTo>
                  <a:lnTo>
                    <a:pt x="667" y="1542"/>
                  </a:lnTo>
                  <a:lnTo>
                    <a:pt x="667" y="1542"/>
                  </a:lnTo>
                  <a:lnTo>
                    <a:pt x="667" y="1542"/>
                  </a:lnTo>
                  <a:lnTo>
                    <a:pt x="667" y="1542"/>
                  </a:lnTo>
                  <a:lnTo>
                    <a:pt x="667" y="1538"/>
                  </a:lnTo>
                  <a:lnTo>
                    <a:pt x="667" y="1538"/>
                  </a:lnTo>
                  <a:lnTo>
                    <a:pt x="672" y="1538"/>
                  </a:lnTo>
                  <a:lnTo>
                    <a:pt x="672" y="1538"/>
                  </a:lnTo>
                  <a:lnTo>
                    <a:pt x="658" y="1533"/>
                  </a:lnTo>
                  <a:lnTo>
                    <a:pt x="658" y="1533"/>
                  </a:lnTo>
                  <a:lnTo>
                    <a:pt x="653" y="1533"/>
                  </a:lnTo>
                  <a:lnTo>
                    <a:pt x="653" y="1533"/>
                  </a:lnTo>
                  <a:lnTo>
                    <a:pt x="658" y="1529"/>
                  </a:lnTo>
                  <a:lnTo>
                    <a:pt x="658" y="1529"/>
                  </a:lnTo>
                  <a:lnTo>
                    <a:pt x="658" y="1529"/>
                  </a:lnTo>
                  <a:lnTo>
                    <a:pt x="658" y="1529"/>
                  </a:lnTo>
                  <a:lnTo>
                    <a:pt x="658" y="1529"/>
                  </a:lnTo>
                  <a:lnTo>
                    <a:pt x="662" y="1524"/>
                  </a:lnTo>
                  <a:lnTo>
                    <a:pt x="658" y="1529"/>
                  </a:lnTo>
                  <a:lnTo>
                    <a:pt x="658" y="1524"/>
                  </a:lnTo>
                  <a:lnTo>
                    <a:pt x="658" y="1524"/>
                  </a:lnTo>
                  <a:lnTo>
                    <a:pt x="658" y="1520"/>
                  </a:lnTo>
                  <a:lnTo>
                    <a:pt x="658" y="1520"/>
                  </a:lnTo>
                  <a:lnTo>
                    <a:pt x="658" y="1520"/>
                  </a:lnTo>
                  <a:lnTo>
                    <a:pt x="658" y="1520"/>
                  </a:lnTo>
                  <a:lnTo>
                    <a:pt x="658" y="1520"/>
                  </a:lnTo>
                  <a:lnTo>
                    <a:pt x="658" y="1515"/>
                  </a:lnTo>
                  <a:lnTo>
                    <a:pt x="662" y="1515"/>
                  </a:lnTo>
                  <a:lnTo>
                    <a:pt x="658" y="1515"/>
                  </a:lnTo>
                  <a:lnTo>
                    <a:pt x="653" y="1515"/>
                  </a:lnTo>
                  <a:lnTo>
                    <a:pt x="653" y="1515"/>
                  </a:lnTo>
                  <a:lnTo>
                    <a:pt x="653" y="1515"/>
                  </a:lnTo>
                  <a:lnTo>
                    <a:pt x="653" y="1515"/>
                  </a:lnTo>
                  <a:lnTo>
                    <a:pt x="653" y="1515"/>
                  </a:lnTo>
                  <a:lnTo>
                    <a:pt x="649" y="1515"/>
                  </a:lnTo>
                  <a:lnTo>
                    <a:pt x="644" y="1515"/>
                  </a:lnTo>
                  <a:lnTo>
                    <a:pt x="640" y="1520"/>
                  </a:lnTo>
                  <a:lnTo>
                    <a:pt x="631" y="1524"/>
                  </a:lnTo>
                  <a:lnTo>
                    <a:pt x="631" y="1524"/>
                  </a:lnTo>
                  <a:lnTo>
                    <a:pt x="631" y="1524"/>
                  </a:lnTo>
                  <a:lnTo>
                    <a:pt x="631" y="1524"/>
                  </a:lnTo>
                  <a:lnTo>
                    <a:pt x="631" y="1524"/>
                  </a:lnTo>
                  <a:lnTo>
                    <a:pt x="631" y="1524"/>
                  </a:lnTo>
                  <a:lnTo>
                    <a:pt x="626" y="1524"/>
                  </a:lnTo>
                  <a:lnTo>
                    <a:pt x="626" y="1524"/>
                  </a:lnTo>
                  <a:lnTo>
                    <a:pt x="622" y="1524"/>
                  </a:lnTo>
                  <a:lnTo>
                    <a:pt x="617" y="1524"/>
                  </a:lnTo>
                  <a:lnTo>
                    <a:pt x="617" y="1524"/>
                  </a:lnTo>
                  <a:lnTo>
                    <a:pt x="617" y="1524"/>
                  </a:lnTo>
                  <a:lnTo>
                    <a:pt x="622" y="1524"/>
                  </a:lnTo>
                  <a:lnTo>
                    <a:pt x="626" y="1520"/>
                  </a:lnTo>
                  <a:lnTo>
                    <a:pt x="631" y="1520"/>
                  </a:lnTo>
                  <a:lnTo>
                    <a:pt x="631" y="1520"/>
                  </a:lnTo>
                  <a:lnTo>
                    <a:pt x="631" y="1520"/>
                  </a:lnTo>
                  <a:lnTo>
                    <a:pt x="631" y="1515"/>
                  </a:lnTo>
                  <a:lnTo>
                    <a:pt x="631" y="1515"/>
                  </a:lnTo>
                  <a:lnTo>
                    <a:pt x="635" y="1515"/>
                  </a:lnTo>
                  <a:lnTo>
                    <a:pt x="640" y="1515"/>
                  </a:lnTo>
                  <a:lnTo>
                    <a:pt x="640" y="1515"/>
                  </a:lnTo>
                  <a:lnTo>
                    <a:pt x="640" y="1515"/>
                  </a:lnTo>
                  <a:lnTo>
                    <a:pt x="644" y="1515"/>
                  </a:lnTo>
                  <a:lnTo>
                    <a:pt x="644" y="1510"/>
                  </a:lnTo>
                  <a:lnTo>
                    <a:pt x="662" y="1506"/>
                  </a:lnTo>
                  <a:lnTo>
                    <a:pt x="662" y="1506"/>
                  </a:lnTo>
                  <a:lnTo>
                    <a:pt x="662" y="1501"/>
                  </a:lnTo>
                  <a:lnTo>
                    <a:pt x="662" y="1501"/>
                  </a:lnTo>
                  <a:lnTo>
                    <a:pt x="667" y="1497"/>
                  </a:lnTo>
                  <a:lnTo>
                    <a:pt x="667" y="1497"/>
                  </a:lnTo>
                  <a:lnTo>
                    <a:pt x="672" y="1497"/>
                  </a:lnTo>
                  <a:lnTo>
                    <a:pt x="681" y="1492"/>
                  </a:lnTo>
                  <a:lnTo>
                    <a:pt x="685" y="1492"/>
                  </a:lnTo>
                  <a:lnTo>
                    <a:pt x="690" y="1488"/>
                  </a:lnTo>
                  <a:lnTo>
                    <a:pt x="690" y="1488"/>
                  </a:lnTo>
                  <a:lnTo>
                    <a:pt x="694" y="1479"/>
                  </a:lnTo>
                  <a:lnTo>
                    <a:pt x="694" y="1479"/>
                  </a:lnTo>
                  <a:lnTo>
                    <a:pt x="694" y="1474"/>
                  </a:lnTo>
                  <a:lnTo>
                    <a:pt x="694" y="1470"/>
                  </a:lnTo>
                  <a:lnTo>
                    <a:pt x="699" y="1465"/>
                  </a:lnTo>
                  <a:lnTo>
                    <a:pt x="699" y="1465"/>
                  </a:lnTo>
                  <a:lnTo>
                    <a:pt x="703" y="1465"/>
                  </a:lnTo>
                  <a:lnTo>
                    <a:pt x="703" y="1461"/>
                  </a:lnTo>
                  <a:lnTo>
                    <a:pt x="703" y="1456"/>
                  </a:lnTo>
                  <a:lnTo>
                    <a:pt x="703" y="1452"/>
                  </a:lnTo>
                  <a:lnTo>
                    <a:pt x="708" y="1452"/>
                  </a:lnTo>
                  <a:lnTo>
                    <a:pt x="712" y="1447"/>
                  </a:lnTo>
                  <a:lnTo>
                    <a:pt x="717" y="1447"/>
                  </a:lnTo>
                  <a:lnTo>
                    <a:pt x="721" y="1442"/>
                  </a:lnTo>
                  <a:lnTo>
                    <a:pt x="721" y="1442"/>
                  </a:lnTo>
                  <a:lnTo>
                    <a:pt x="721" y="1442"/>
                  </a:lnTo>
                  <a:lnTo>
                    <a:pt x="721" y="1442"/>
                  </a:lnTo>
                  <a:lnTo>
                    <a:pt x="721" y="1438"/>
                  </a:lnTo>
                  <a:lnTo>
                    <a:pt x="717" y="1438"/>
                  </a:lnTo>
                  <a:lnTo>
                    <a:pt x="717" y="1438"/>
                  </a:lnTo>
                  <a:lnTo>
                    <a:pt x="721" y="1438"/>
                  </a:lnTo>
                  <a:lnTo>
                    <a:pt x="721" y="1438"/>
                  </a:lnTo>
                  <a:lnTo>
                    <a:pt x="726" y="1438"/>
                  </a:lnTo>
                  <a:lnTo>
                    <a:pt x="726" y="1438"/>
                  </a:lnTo>
                  <a:lnTo>
                    <a:pt x="726" y="1438"/>
                  </a:lnTo>
                  <a:lnTo>
                    <a:pt x="726" y="1438"/>
                  </a:lnTo>
                  <a:lnTo>
                    <a:pt x="726" y="1438"/>
                  </a:lnTo>
                  <a:lnTo>
                    <a:pt x="735" y="1452"/>
                  </a:lnTo>
                  <a:lnTo>
                    <a:pt x="735" y="1456"/>
                  </a:lnTo>
                  <a:lnTo>
                    <a:pt x="735" y="1461"/>
                  </a:lnTo>
                  <a:lnTo>
                    <a:pt x="735" y="1461"/>
                  </a:lnTo>
                  <a:lnTo>
                    <a:pt x="740" y="1465"/>
                  </a:lnTo>
                  <a:lnTo>
                    <a:pt x="740" y="1465"/>
                  </a:lnTo>
                  <a:lnTo>
                    <a:pt x="744" y="1465"/>
                  </a:lnTo>
                  <a:lnTo>
                    <a:pt x="744" y="1465"/>
                  </a:lnTo>
                  <a:lnTo>
                    <a:pt x="749" y="1465"/>
                  </a:lnTo>
                  <a:lnTo>
                    <a:pt x="749" y="1465"/>
                  </a:lnTo>
                  <a:lnTo>
                    <a:pt x="753" y="1465"/>
                  </a:lnTo>
                  <a:lnTo>
                    <a:pt x="758" y="1461"/>
                  </a:lnTo>
                  <a:lnTo>
                    <a:pt x="758" y="1461"/>
                  </a:lnTo>
                  <a:lnTo>
                    <a:pt x="758" y="1461"/>
                  </a:lnTo>
                  <a:lnTo>
                    <a:pt x="758" y="1461"/>
                  </a:lnTo>
                  <a:lnTo>
                    <a:pt x="762" y="1461"/>
                  </a:lnTo>
                  <a:lnTo>
                    <a:pt x="762" y="1461"/>
                  </a:lnTo>
                  <a:lnTo>
                    <a:pt x="762" y="1461"/>
                  </a:lnTo>
                  <a:lnTo>
                    <a:pt x="762" y="1461"/>
                  </a:lnTo>
                  <a:lnTo>
                    <a:pt x="767" y="1461"/>
                  </a:lnTo>
                  <a:lnTo>
                    <a:pt x="776" y="1461"/>
                  </a:lnTo>
                  <a:lnTo>
                    <a:pt x="776" y="1461"/>
                  </a:lnTo>
                  <a:lnTo>
                    <a:pt x="780" y="1461"/>
                  </a:lnTo>
                  <a:lnTo>
                    <a:pt x="785" y="1461"/>
                  </a:lnTo>
                  <a:lnTo>
                    <a:pt x="785" y="1461"/>
                  </a:lnTo>
                  <a:lnTo>
                    <a:pt x="789" y="1461"/>
                  </a:lnTo>
                  <a:lnTo>
                    <a:pt x="789" y="1461"/>
                  </a:lnTo>
                  <a:lnTo>
                    <a:pt x="789" y="1456"/>
                  </a:lnTo>
                  <a:lnTo>
                    <a:pt x="794" y="1456"/>
                  </a:lnTo>
                  <a:lnTo>
                    <a:pt x="799" y="1452"/>
                  </a:lnTo>
                  <a:lnTo>
                    <a:pt x="799" y="1452"/>
                  </a:lnTo>
                  <a:lnTo>
                    <a:pt x="799" y="1452"/>
                  </a:lnTo>
                  <a:lnTo>
                    <a:pt x="799" y="1442"/>
                  </a:lnTo>
                  <a:lnTo>
                    <a:pt x="799" y="1438"/>
                  </a:lnTo>
                  <a:lnTo>
                    <a:pt x="799" y="1438"/>
                  </a:lnTo>
                  <a:lnTo>
                    <a:pt x="799" y="1433"/>
                  </a:lnTo>
                  <a:lnTo>
                    <a:pt x="799" y="1433"/>
                  </a:lnTo>
                  <a:lnTo>
                    <a:pt x="794" y="1429"/>
                  </a:lnTo>
                  <a:lnTo>
                    <a:pt x="794" y="1429"/>
                  </a:lnTo>
                  <a:lnTo>
                    <a:pt x="794" y="1429"/>
                  </a:lnTo>
                  <a:lnTo>
                    <a:pt x="789" y="1424"/>
                  </a:lnTo>
                  <a:lnTo>
                    <a:pt x="794" y="1429"/>
                  </a:lnTo>
                  <a:lnTo>
                    <a:pt x="799" y="1429"/>
                  </a:lnTo>
                  <a:lnTo>
                    <a:pt x="799" y="1429"/>
                  </a:lnTo>
                  <a:lnTo>
                    <a:pt x="803" y="1429"/>
                  </a:lnTo>
                  <a:lnTo>
                    <a:pt x="803" y="1433"/>
                  </a:lnTo>
                  <a:lnTo>
                    <a:pt x="808" y="1429"/>
                  </a:lnTo>
                  <a:lnTo>
                    <a:pt x="812" y="1429"/>
                  </a:lnTo>
                  <a:lnTo>
                    <a:pt x="812" y="1424"/>
                  </a:lnTo>
                  <a:lnTo>
                    <a:pt x="817" y="1424"/>
                  </a:lnTo>
                  <a:lnTo>
                    <a:pt x="821" y="1420"/>
                  </a:lnTo>
                  <a:lnTo>
                    <a:pt x="826" y="1420"/>
                  </a:lnTo>
                  <a:lnTo>
                    <a:pt x="826" y="1420"/>
                  </a:lnTo>
                  <a:lnTo>
                    <a:pt x="830" y="1415"/>
                  </a:lnTo>
                  <a:lnTo>
                    <a:pt x="830" y="1415"/>
                  </a:lnTo>
                  <a:lnTo>
                    <a:pt x="830" y="1415"/>
                  </a:lnTo>
                  <a:lnTo>
                    <a:pt x="830" y="1415"/>
                  </a:lnTo>
                  <a:lnTo>
                    <a:pt x="835" y="1415"/>
                  </a:lnTo>
                  <a:lnTo>
                    <a:pt x="835" y="1415"/>
                  </a:lnTo>
                  <a:lnTo>
                    <a:pt x="835" y="1415"/>
                  </a:lnTo>
                  <a:lnTo>
                    <a:pt x="835" y="1415"/>
                  </a:lnTo>
                  <a:lnTo>
                    <a:pt x="839" y="1415"/>
                  </a:lnTo>
                  <a:lnTo>
                    <a:pt x="839" y="1420"/>
                  </a:lnTo>
                  <a:lnTo>
                    <a:pt x="839" y="1420"/>
                  </a:lnTo>
                  <a:lnTo>
                    <a:pt x="844" y="1420"/>
                  </a:lnTo>
                  <a:lnTo>
                    <a:pt x="844" y="1420"/>
                  </a:lnTo>
                  <a:lnTo>
                    <a:pt x="844" y="1420"/>
                  </a:lnTo>
                  <a:lnTo>
                    <a:pt x="848" y="1420"/>
                  </a:lnTo>
                  <a:lnTo>
                    <a:pt x="848" y="1420"/>
                  </a:lnTo>
                  <a:lnTo>
                    <a:pt x="853" y="1415"/>
                  </a:lnTo>
                  <a:lnTo>
                    <a:pt x="853" y="1420"/>
                  </a:lnTo>
                  <a:lnTo>
                    <a:pt x="853" y="1415"/>
                  </a:lnTo>
                  <a:lnTo>
                    <a:pt x="853" y="1415"/>
                  </a:lnTo>
                  <a:lnTo>
                    <a:pt x="853" y="1415"/>
                  </a:lnTo>
                  <a:lnTo>
                    <a:pt x="858" y="1415"/>
                  </a:lnTo>
                  <a:lnTo>
                    <a:pt x="858" y="1415"/>
                  </a:lnTo>
                  <a:lnTo>
                    <a:pt x="858" y="1415"/>
                  </a:lnTo>
                  <a:lnTo>
                    <a:pt x="858" y="1420"/>
                  </a:lnTo>
                  <a:moveTo>
                    <a:pt x="808" y="1415"/>
                  </a:moveTo>
                  <a:lnTo>
                    <a:pt x="808" y="1415"/>
                  </a:lnTo>
                  <a:lnTo>
                    <a:pt x="808" y="1415"/>
                  </a:lnTo>
                  <a:lnTo>
                    <a:pt x="808" y="1415"/>
                  </a:lnTo>
                  <a:lnTo>
                    <a:pt x="808" y="1415"/>
                  </a:lnTo>
                  <a:lnTo>
                    <a:pt x="808" y="1411"/>
                  </a:lnTo>
                  <a:lnTo>
                    <a:pt x="808" y="1411"/>
                  </a:lnTo>
                  <a:lnTo>
                    <a:pt x="808" y="1411"/>
                  </a:lnTo>
                  <a:lnTo>
                    <a:pt x="808" y="1411"/>
                  </a:lnTo>
                  <a:lnTo>
                    <a:pt x="812" y="1411"/>
                  </a:lnTo>
                  <a:lnTo>
                    <a:pt x="812" y="1415"/>
                  </a:lnTo>
                  <a:lnTo>
                    <a:pt x="812" y="1415"/>
                  </a:lnTo>
                  <a:lnTo>
                    <a:pt x="808" y="1415"/>
                  </a:lnTo>
                  <a:lnTo>
                    <a:pt x="808" y="1415"/>
                  </a:lnTo>
                  <a:moveTo>
                    <a:pt x="1415" y="1438"/>
                  </a:moveTo>
                  <a:lnTo>
                    <a:pt x="1415" y="1438"/>
                  </a:lnTo>
                  <a:lnTo>
                    <a:pt x="1415" y="1438"/>
                  </a:lnTo>
                  <a:lnTo>
                    <a:pt x="1415" y="1438"/>
                  </a:lnTo>
                  <a:lnTo>
                    <a:pt x="1415" y="1438"/>
                  </a:lnTo>
                  <a:moveTo>
                    <a:pt x="1415" y="1438"/>
                  </a:moveTo>
                  <a:lnTo>
                    <a:pt x="1415" y="1438"/>
                  </a:lnTo>
                  <a:lnTo>
                    <a:pt x="1415" y="1438"/>
                  </a:lnTo>
                  <a:lnTo>
                    <a:pt x="1415" y="1438"/>
                  </a:lnTo>
                  <a:lnTo>
                    <a:pt x="1415" y="1438"/>
                  </a:lnTo>
                  <a:lnTo>
                    <a:pt x="1415" y="1438"/>
                  </a:lnTo>
                  <a:lnTo>
                    <a:pt x="1415" y="1442"/>
                  </a:lnTo>
                  <a:lnTo>
                    <a:pt x="1411" y="1447"/>
                  </a:lnTo>
                  <a:lnTo>
                    <a:pt x="1411" y="1447"/>
                  </a:lnTo>
                  <a:lnTo>
                    <a:pt x="1411" y="1447"/>
                  </a:lnTo>
                  <a:lnTo>
                    <a:pt x="1411" y="1442"/>
                  </a:lnTo>
                  <a:lnTo>
                    <a:pt x="1411" y="1438"/>
                  </a:lnTo>
                  <a:lnTo>
                    <a:pt x="1411" y="1438"/>
                  </a:lnTo>
                  <a:lnTo>
                    <a:pt x="1411" y="1438"/>
                  </a:lnTo>
                  <a:lnTo>
                    <a:pt x="1411" y="1438"/>
                  </a:lnTo>
                  <a:lnTo>
                    <a:pt x="1415" y="1433"/>
                  </a:lnTo>
                  <a:lnTo>
                    <a:pt x="1415" y="1438"/>
                  </a:lnTo>
                  <a:lnTo>
                    <a:pt x="1415" y="1438"/>
                  </a:lnTo>
                  <a:moveTo>
                    <a:pt x="880" y="1402"/>
                  </a:moveTo>
                  <a:lnTo>
                    <a:pt x="880" y="1402"/>
                  </a:lnTo>
                  <a:lnTo>
                    <a:pt x="880" y="1406"/>
                  </a:lnTo>
                  <a:lnTo>
                    <a:pt x="880" y="1411"/>
                  </a:lnTo>
                  <a:lnTo>
                    <a:pt x="876" y="1411"/>
                  </a:lnTo>
                  <a:lnTo>
                    <a:pt x="876" y="1411"/>
                  </a:lnTo>
                  <a:lnTo>
                    <a:pt x="876" y="1411"/>
                  </a:lnTo>
                  <a:lnTo>
                    <a:pt x="876" y="1411"/>
                  </a:lnTo>
                  <a:lnTo>
                    <a:pt x="876" y="1406"/>
                  </a:lnTo>
                  <a:lnTo>
                    <a:pt x="876" y="1406"/>
                  </a:lnTo>
                  <a:lnTo>
                    <a:pt x="876" y="1406"/>
                  </a:lnTo>
                  <a:lnTo>
                    <a:pt x="876" y="1406"/>
                  </a:lnTo>
                  <a:lnTo>
                    <a:pt x="871" y="1406"/>
                  </a:lnTo>
                  <a:lnTo>
                    <a:pt x="871" y="1406"/>
                  </a:lnTo>
                  <a:lnTo>
                    <a:pt x="871" y="1411"/>
                  </a:lnTo>
                  <a:lnTo>
                    <a:pt x="871" y="1411"/>
                  </a:lnTo>
                  <a:lnTo>
                    <a:pt x="867" y="1411"/>
                  </a:lnTo>
                  <a:lnTo>
                    <a:pt x="867" y="1406"/>
                  </a:lnTo>
                  <a:lnTo>
                    <a:pt x="867" y="1406"/>
                  </a:lnTo>
                  <a:lnTo>
                    <a:pt x="867" y="1406"/>
                  </a:lnTo>
                  <a:lnTo>
                    <a:pt x="862" y="1406"/>
                  </a:lnTo>
                  <a:lnTo>
                    <a:pt x="862" y="1406"/>
                  </a:lnTo>
                  <a:lnTo>
                    <a:pt x="858" y="1406"/>
                  </a:lnTo>
                  <a:lnTo>
                    <a:pt x="858" y="1402"/>
                  </a:lnTo>
                  <a:lnTo>
                    <a:pt x="858" y="1402"/>
                  </a:lnTo>
                  <a:lnTo>
                    <a:pt x="858" y="1402"/>
                  </a:lnTo>
                  <a:lnTo>
                    <a:pt x="858" y="1402"/>
                  </a:lnTo>
                  <a:lnTo>
                    <a:pt x="862" y="1397"/>
                  </a:lnTo>
                  <a:lnTo>
                    <a:pt x="862" y="1402"/>
                  </a:lnTo>
                  <a:lnTo>
                    <a:pt x="867" y="1397"/>
                  </a:lnTo>
                  <a:lnTo>
                    <a:pt x="871" y="1397"/>
                  </a:lnTo>
                  <a:lnTo>
                    <a:pt x="871" y="1397"/>
                  </a:lnTo>
                  <a:lnTo>
                    <a:pt x="876" y="1397"/>
                  </a:lnTo>
                  <a:lnTo>
                    <a:pt x="880" y="1397"/>
                  </a:lnTo>
                  <a:lnTo>
                    <a:pt x="880" y="1397"/>
                  </a:lnTo>
                  <a:lnTo>
                    <a:pt x="880" y="1397"/>
                  </a:lnTo>
                  <a:lnTo>
                    <a:pt x="880" y="1397"/>
                  </a:lnTo>
                  <a:lnTo>
                    <a:pt x="880" y="1397"/>
                  </a:lnTo>
                  <a:lnTo>
                    <a:pt x="880" y="1402"/>
                  </a:lnTo>
                  <a:moveTo>
                    <a:pt x="939" y="1438"/>
                  </a:moveTo>
                  <a:lnTo>
                    <a:pt x="939" y="1438"/>
                  </a:lnTo>
                  <a:lnTo>
                    <a:pt x="939" y="1438"/>
                  </a:lnTo>
                  <a:lnTo>
                    <a:pt x="935" y="1438"/>
                  </a:lnTo>
                  <a:lnTo>
                    <a:pt x="935" y="1438"/>
                  </a:lnTo>
                  <a:lnTo>
                    <a:pt x="930" y="1442"/>
                  </a:lnTo>
                  <a:lnTo>
                    <a:pt x="930" y="1442"/>
                  </a:lnTo>
                  <a:lnTo>
                    <a:pt x="930" y="1442"/>
                  </a:lnTo>
                  <a:lnTo>
                    <a:pt x="926" y="1442"/>
                  </a:lnTo>
                  <a:lnTo>
                    <a:pt x="921" y="1442"/>
                  </a:lnTo>
                  <a:lnTo>
                    <a:pt x="916" y="1442"/>
                  </a:lnTo>
                  <a:lnTo>
                    <a:pt x="916" y="1438"/>
                  </a:lnTo>
                  <a:lnTo>
                    <a:pt x="916" y="1438"/>
                  </a:lnTo>
                  <a:lnTo>
                    <a:pt x="912" y="1438"/>
                  </a:lnTo>
                  <a:lnTo>
                    <a:pt x="912" y="1433"/>
                  </a:lnTo>
                  <a:lnTo>
                    <a:pt x="912" y="1429"/>
                  </a:lnTo>
                  <a:lnTo>
                    <a:pt x="921" y="1424"/>
                  </a:lnTo>
                  <a:lnTo>
                    <a:pt x="930" y="1411"/>
                  </a:lnTo>
                  <a:lnTo>
                    <a:pt x="930" y="1411"/>
                  </a:lnTo>
                  <a:lnTo>
                    <a:pt x="930" y="1411"/>
                  </a:lnTo>
                  <a:lnTo>
                    <a:pt x="935" y="1411"/>
                  </a:lnTo>
                  <a:lnTo>
                    <a:pt x="935" y="1411"/>
                  </a:lnTo>
                  <a:lnTo>
                    <a:pt x="935" y="1406"/>
                  </a:lnTo>
                  <a:lnTo>
                    <a:pt x="935" y="1406"/>
                  </a:lnTo>
                  <a:lnTo>
                    <a:pt x="939" y="1406"/>
                  </a:lnTo>
                  <a:lnTo>
                    <a:pt x="939" y="1402"/>
                  </a:lnTo>
                  <a:lnTo>
                    <a:pt x="944" y="1402"/>
                  </a:lnTo>
                  <a:lnTo>
                    <a:pt x="948" y="1397"/>
                  </a:lnTo>
                  <a:lnTo>
                    <a:pt x="948" y="1397"/>
                  </a:lnTo>
                  <a:lnTo>
                    <a:pt x="953" y="1397"/>
                  </a:lnTo>
                  <a:lnTo>
                    <a:pt x="953" y="1397"/>
                  </a:lnTo>
                  <a:lnTo>
                    <a:pt x="953" y="1397"/>
                  </a:lnTo>
                  <a:lnTo>
                    <a:pt x="953" y="1402"/>
                  </a:lnTo>
                  <a:lnTo>
                    <a:pt x="948" y="1402"/>
                  </a:lnTo>
                  <a:lnTo>
                    <a:pt x="948" y="1402"/>
                  </a:lnTo>
                  <a:lnTo>
                    <a:pt x="948" y="1406"/>
                  </a:lnTo>
                  <a:lnTo>
                    <a:pt x="939" y="1415"/>
                  </a:lnTo>
                  <a:lnTo>
                    <a:pt x="939" y="1420"/>
                  </a:lnTo>
                  <a:lnTo>
                    <a:pt x="939" y="1420"/>
                  </a:lnTo>
                  <a:lnTo>
                    <a:pt x="939" y="1424"/>
                  </a:lnTo>
                  <a:lnTo>
                    <a:pt x="939" y="1424"/>
                  </a:lnTo>
                  <a:lnTo>
                    <a:pt x="939" y="1424"/>
                  </a:lnTo>
                  <a:lnTo>
                    <a:pt x="939" y="1429"/>
                  </a:lnTo>
                  <a:lnTo>
                    <a:pt x="939" y="1429"/>
                  </a:lnTo>
                  <a:lnTo>
                    <a:pt x="944" y="1433"/>
                  </a:lnTo>
                  <a:lnTo>
                    <a:pt x="944" y="1433"/>
                  </a:lnTo>
                  <a:lnTo>
                    <a:pt x="944" y="1438"/>
                  </a:lnTo>
                  <a:lnTo>
                    <a:pt x="939" y="1438"/>
                  </a:lnTo>
                  <a:moveTo>
                    <a:pt x="363" y="1329"/>
                  </a:moveTo>
                  <a:lnTo>
                    <a:pt x="363" y="1329"/>
                  </a:lnTo>
                  <a:lnTo>
                    <a:pt x="359" y="1329"/>
                  </a:lnTo>
                  <a:lnTo>
                    <a:pt x="359" y="1334"/>
                  </a:lnTo>
                  <a:lnTo>
                    <a:pt x="359" y="1334"/>
                  </a:lnTo>
                  <a:lnTo>
                    <a:pt x="359" y="1329"/>
                  </a:lnTo>
                  <a:lnTo>
                    <a:pt x="359" y="1329"/>
                  </a:lnTo>
                  <a:lnTo>
                    <a:pt x="354" y="1329"/>
                  </a:lnTo>
                  <a:lnTo>
                    <a:pt x="359" y="1334"/>
                  </a:lnTo>
                  <a:lnTo>
                    <a:pt x="359" y="1334"/>
                  </a:lnTo>
                  <a:lnTo>
                    <a:pt x="359" y="1334"/>
                  </a:lnTo>
                  <a:lnTo>
                    <a:pt x="359" y="1338"/>
                  </a:lnTo>
                  <a:lnTo>
                    <a:pt x="359" y="1338"/>
                  </a:lnTo>
                  <a:lnTo>
                    <a:pt x="359" y="1343"/>
                  </a:lnTo>
                  <a:lnTo>
                    <a:pt x="354" y="1343"/>
                  </a:lnTo>
                  <a:lnTo>
                    <a:pt x="349" y="1352"/>
                  </a:lnTo>
                  <a:lnTo>
                    <a:pt x="345" y="1352"/>
                  </a:lnTo>
                  <a:lnTo>
                    <a:pt x="345" y="1356"/>
                  </a:lnTo>
                  <a:lnTo>
                    <a:pt x="345" y="1356"/>
                  </a:lnTo>
                  <a:lnTo>
                    <a:pt x="345" y="1356"/>
                  </a:lnTo>
                  <a:lnTo>
                    <a:pt x="345" y="1356"/>
                  </a:lnTo>
                  <a:lnTo>
                    <a:pt x="349" y="1356"/>
                  </a:lnTo>
                  <a:lnTo>
                    <a:pt x="345" y="1361"/>
                  </a:lnTo>
                  <a:lnTo>
                    <a:pt x="345" y="1361"/>
                  </a:lnTo>
                  <a:lnTo>
                    <a:pt x="345" y="1361"/>
                  </a:lnTo>
                  <a:lnTo>
                    <a:pt x="345" y="1361"/>
                  </a:lnTo>
                  <a:lnTo>
                    <a:pt x="345" y="1365"/>
                  </a:lnTo>
                  <a:lnTo>
                    <a:pt x="345" y="1365"/>
                  </a:lnTo>
                  <a:lnTo>
                    <a:pt x="345" y="1365"/>
                  </a:lnTo>
                  <a:lnTo>
                    <a:pt x="345" y="1365"/>
                  </a:lnTo>
                  <a:lnTo>
                    <a:pt x="340" y="1370"/>
                  </a:lnTo>
                  <a:lnTo>
                    <a:pt x="340" y="1370"/>
                  </a:lnTo>
                  <a:lnTo>
                    <a:pt x="336" y="1370"/>
                  </a:lnTo>
                  <a:lnTo>
                    <a:pt x="336" y="1365"/>
                  </a:lnTo>
                  <a:lnTo>
                    <a:pt x="340" y="1365"/>
                  </a:lnTo>
                  <a:lnTo>
                    <a:pt x="340" y="1365"/>
                  </a:lnTo>
                  <a:lnTo>
                    <a:pt x="340" y="1361"/>
                  </a:lnTo>
                  <a:lnTo>
                    <a:pt x="336" y="1365"/>
                  </a:lnTo>
                  <a:lnTo>
                    <a:pt x="336" y="1361"/>
                  </a:lnTo>
                  <a:lnTo>
                    <a:pt x="336" y="1361"/>
                  </a:lnTo>
                  <a:lnTo>
                    <a:pt x="336" y="1361"/>
                  </a:lnTo>
                  <a:lnTo>
                    <a:pt x="340" y="1356"/>
                  </a:lnTo>
                  <a:lnTo>
                    <a:pt x="336" y="1356"/>
                  </a:lnTo>
                  <a:lnTo>
                    <a:pt x="336" y="1361"/>
                  </a:lnTo>
                  <a:lnTo>
                    <a:pt x="336" y="1361"/>
                  </a:lnTo>
                  <a:lnTo>
                    <a:pt x="336" y="1361"/>
                  </a:lnTo>
                  <a:lnTo>
                    <a:pt x="331" y="1361"/>
                  </a:lnTo>
                  <a:lnTo>
                    <a:pt x="331" y="1361"/>
                  </a:lnTo>
                  <a:lnTo>
                    <a:pt x="331" y="1361"/>
                  </a:lnTo>
                  <a:lnTo>
                    <a:pt x="331" y="1361"/>
                  </a:lnTo>
                  <a:lnTo>
                    <a:pt x="331" y="1361"/>
                  </a:lnTo>
                  <a:lnTo>
                    <a:pt x="331" y="1361"/>
                  </a:lnTo>
                  <a:lnTo>
                    <a:pt x="336" y="1352"/>
                  </a:lnTo>
                  <a:lnTo>
                    <a:pt x="336" y="1352"/>
                  </a:lnTo>
                  <a:lnTo>
                    <a:pt x="336" y="1352"/>
                  </a:lnTo>
                  <a:lnTo>
                    <a:pt x="336" y="1352"/>
                  </a:lnTo>
                  <a:lnTo>
                    <a:pt x="336" y="1352"/>
                  </a:lnTo>
                  <a:lnTo>
                    <a:pt x="336" y="1352"/>
                  </a:lnTo>
                  <a:lnTo>
                    <a:pt x="340" y="1347"/>
                  </a:lnTo>
                  <a:lnTo>
                    <a:pt x="340" y="1347"/>
                  </a:lnTo>
                  <a:lnTo>
                    <a:pt x="336" y="1347"/>
                  </a:lnTo>
                  <a:lnTo>
                    <a:pt x="336" y="1347"/>
                  </a:lnTo>
                  <a:lnTo>
                    <a:pt x="336" y="1347"/>
                  </a:lnTo>
                  <a:lnTo>
                    <a:pt x="336" y="1343"/>
                  </a:lnTo>
                  <a:lnTo>
                    <a:pt x="336" y="1343"/>
                  </a:lnTo>
                  <a:lnTo>
                    <a:pt x="340" y="1338"/>
                  </a:lnTo>
                  <a:lnTo>
                    <a:pt x="340" y="1338"/>
                  </a:lnTo>
                  <a:lnTo>
                    <a:pt x="340" y="1338"/>
                  </a:lnTo>
                  <a:lnTo>
                    <a:pt x="340" y="1334"/>
                  </a:lnTo>
                  <a:lnTo>
                    <a:pt x="340" y="1334"/>
                  </a:lnTo>
                  <a:lnTo>
                    <a:pt x="340" y="1334"/>
                  </a:lnTo>
                  <a:lnTo>
                    <a:pt x="340" y="1329"/>
                  </a:lnTo>
                  <a:lnTo>
                    <a:pt x="340" y="1329"/>
                  </a:lnTo>
                  <a:lnTo>
                    <a:pt x="345" y="1329"/>
                  </a:lnTo>
                  <a:lnTo>
                    <a:pt x="345" y="1325"/>
                  </a:lnTo>
                  <a:lnTo>
                    <a:pt x="349" y="1329"/>
                  </a:lnTo>
                  <a:lnTo>
                    <a:pt x="349" y="1325"/>
                  </a:lnTo>
                  <a:lnTo>
                    <a:pt x="354" y="1325"/>
                  </a:lnTo>
                  <a:lnTo>
                    <a:pt x="354" y="1320"/>
                  </a:lnTo>
                  <a:lnTo>
                    <a:pt x="354" y="1320"/>
                  </a:lnTo>
                  <a:lnTo>
                    <a:pt x="354" y="1320"/>
                  </a:lnTo>
                  <a:lnTo>
                    <a:pt x="359" y="1320"/>
                  </a:lnTo>
                  <a:lnTo>
                    <a:pt x="359" y="1320"/>
                  </a:lnTo>
                  <a:lnTo>
                    <a:pt x="359" y="1320"/>
                  </a:lnTo>
                  <a:lnTo>
                    <a:pt x="359" y="1320"/>
                  </a:lnTo>
                  <a:lnTo>
                    <a:pt x="359" y="1325"/>
                  </a:lnTo>
                  <a:lnTo>
                    <a:pt x="363" y="1325"/>
                  </a:lnTo>
                  <a:lnTo>
                    <a:pt x="363" y="1329"/>
                  </a:lnTo>
                  <a:moveTo>
                    <a:pt x="1429" y="1402"/>
                  </a:moveTo>
                  <a:lnTo>
                    <a:pt x="1429" y="1402"/>
                  </a:lnTo>
                  <a:lnTo>
                    <a:pt x="1429" y="1402"/>
                  </a:lnTo>
                  <a:lnTo>
                    <a:pt x="1429" y="1402"/>
                  </a:lnTo>
                  <a:lnTo>
                    <a:pt x="1425" y="1402"/>
                  </a:lnTo>
                  <a:lnTo>
                    <a:pt x="1420" y="1397"/>
                  </a:lnTo>
                  <a:lnTo>
                    <a:pt x="1420" y="1393"/>
                  </a:lnTo>
                  <a:lnTo>
                    <a:pt x="1425" y="1388"/>
                  </a:lnTo>
                  <a:lnTo>
                    <a:pt x="1425" y="1388"/>
                  </a:lnTo>
                  <a:lnTo>
                    <a:pt x="1429" y="1388"/>
                  </a:lnTo>
                  <a:lnTo>
                    <a:pt x="1429" y="1393"/>
                  </a:lnTo>
                  <a:lnTo>
                    <a:pt x="1429" y="1393"/>
                  </a:lnTo>
                  <a:lnTo>
                    <a:pt x="1429" y="1397"/>
                  </a:lnTo>
                  <a:lnTo>
                    <a:pt x="1434" y="1397"/>
                  </a:lnTo>
                  <a:lnTo>
                    <a:pt x="1434" y="1402"/>
                  </a:lnTo>
                  <a:lnTo>
                    <a:pt x="1429" y="1402"/>
                  </a:lnTo>
                  <a:moveTo>
                    <a:pt x="753" y="1202"/>
                  </a:moveTo>
                  <a:lnTo>
                    <a:pt x="753" y="1202"/>
                  </a:lnTo>
                  <a:lnTo>
                    <a:pt x="758" y="1202"/>
                  </a:lnTo>
                  <a:lnTo>
                    <a:pt x="753" y="1202"/>
                  </a:lnTo>
                  <a:lnTo>
                    <a:pt x="749" y="1202"/>
                  </a:lnTo>
                  <a:lnTo>
                    <a:pt x="749" y="1202"/>
                  </a:lnTo>
                  <a:lnTo>
                    <a:pt x="749" y="1202"/>
                  </a:lnTo>
                  <a:lnTo>
                    <a:pt x="749" y="1198"/>
                  </a:lnTo>
                  <a:lnTo>
                    <a:pt x="749" y="1198"/>
                  </a:lnTo>
                  <a:lnTo>
                    <a:pt x="749" y="1198"/>
                  </a:lnTo>
                  <a:lnTo>
                    <a:pt x="753" y="1198"/>
                  </a:lnTo>
                  <a:lnTo>
                    <a:pt x="753" y="1202"/>
                  </a:lnTo>
                  <a:moveTo>
                    <a:pt x="762" y="1188"/>
                  </a:moveTo>
                  <a:lnTo>
                    <a:pt x="762" y="1188"/>
                  </a:lnTo>
                  <a:lnTo>
                    <a:pt x="762" y="1188"/>
                  </a:lnTo>
                  <a:lnTo>
                    <a:pt x="762" y="1193"/>
                  </a:lnTo>
                  <a:lnTo>
                    <a:pt x="758" y="1198"/>
                  </a:lnTo>
                  <a:lnTo>
                    <a:pt x="758" y="1198"/>
                  </a:lnTo>
                  <a:lnTo>
                    <a:pt x="758" y="1193"/>
                  </a:lnTo>
                  <a:lnTo>
                    <a:pt x="758" y="1193"/>
                  </a:lnTo>
                  <a:lnTo>
                    <a:pt x="758" y="1188"/>
                  </a:lnTo>
                  <a:lnTo>
                    <a:pt x="762" y="1188"/>
                  </a:lnTo>
                  <a:moveTo>
                    <a:pt x="762" y="1188"/>
                  </a:moveTo>
                  <a:lnTo>
                    <a:pt x="762" y="1188"/>
                  </a:lnTo>
                  <a:lnTo>
                    <a:pt x="758" y="1188"/>
                  </a:lnTo>
                  <a:lnTo>
                    <a:pt x="758" y="1184"/>
                  </a:lnTo>
                  <a:lnTo>
                    <a:pt x="758" y="1184"/>
                  </a:lnTo>
                  <a:lnTo>
                    <a:pt x="762" y="1188"/>
                  </a:lnTo>
                  <a:moveTo>
                    <a:pt x="758" y="1184"/>
                  </a:moveTo>
                  <a:lnTo>
                    <a:pt x="758" y="1184"/>
                  </a:lnTo>
                  <a:lnTo>
                    <a:pt x="758" y="1188"/>
                  </a:lnTo>
                  <a:lnTo>
                    <a:pt x="758" y="1188"/>
                  </a:lnTo>
                  <a:lnTo>
                    <a:pt x="753" y="1188"/>
                  </a:lnTo>
                  <a:lnTo>
                    <a:pt x="753" y="1188"/>
                  </a:lnTo>
                  <a:lnTo>
                    <a:pt x="753" y="1193"/>
                  </a:lnTo>
                  <a:lnTo>
                    <a:pt x="753" y="1193"/>
                  </a:lnTo>
                  <a:lnTo>
                    <a:pt x="753" y="1193"/>
                  </a:lnTo>
                  <a:lnTo>
                    <a:pt x="753" y="1193"/>
                  </a:lnTo>
                  <a:lnTo>
                    <a:pt x="753" y="1193"/>
                  </a:lnTo>
                  <a:lnTo>
                    <a:pt x="749" y="1193"/>
                  </a:lnTo>
                  <a:lnTo>
                    <a:pt x="749" y="1193"/>
                  </a:lnTo>
                  <a:lnTo>
                    <a:pt x="749" y="1193"/>
                  </a:lnTo>
                  <a:lnTo>
                    <a:pt x="749" y="1193"/>
                  </a:lnTo>
                  <a:lnTo>
                    <a:pt x="749" y="1188"/>
                  </a:lnTo>
                  <a:lnTo>
                    <a:pt x="749" y="1188"/>
                  </a:lnTo>
                  <a:lnTo>
                    <a:pt x="749" y="1188"/>
                  </a:lnTo>
                  <a:lnTo>
                    <a:pt x="749" y="1188"/>
                  </a:lnTo>
                  <a:lnTo>
                    <a:pt x="749" y="1193"/>
                  </a:lnTo>
                  <a:lnTo>
                    <a:pt x="749" y="1193"/>
                  </a:lnTo>
                  <a:lnTo>
                    <a:pt x="749" y="1193"/>
                  </a:lnTo>
                  <a:lnTo>
                    <a:pt x="744" y="1193"/>
                  </a:lnTo>
                  <a:lnTo>
                    <a:pt x="744" y="1193"/>
                  </a:lnTo>
                  <a:lnTo>
                    <a:pt x="744" y="1193"/>
                  </a:lnTo>
                  <a:lnTo>
                    <a:pt x="744" y="1188"/>
                  </a:lnTo>
                  <a:lnTo>
                    <a:pt x="749" y="1184"/>
                  </a:lnTo>
                  <a:lnTo>
                    <a:pt x="753" y="1184"/>
                  </a:lnTo>
                  <a:lnTo>
                    <a:pt x="753" y="1184"/>
                  </a:lnTo>
                  <a:lnTo>
                    <a:pt x="758" y="1184"/>
                  </a:lnTo>
                  <a:lnTo>
                    <a:pt x="758" y="1184"/>
                  </a:lnTo>
                  <a:lnTo>
                    <a:pt x="758" y="1184"/>
                  </a:lnTo>
                  <a:moveTo>
                    <a:pt x="789" y="1179"/>
                  </a:moveTo>
                  <a:lnTo>
                    <a:pt x="789" y="1179"/>
                  </a:lnTo>
                  <a:lnTo>
                    <a:pt x="789" y="1179"/>
                  </a:lnTo>
                  <a:lnTo>
                    <a:pt x="785" y="1179"/>
                  </a:lnTo>
                  <a:lnTo>
                    <a:pt x="785" y="1179"/>
                  </a:lnTo>
                  <a:lnTo>
                    <a:pt x="785" y="1179"/>
                  </a:lnTo>
                  <a:lnTo>
                    <a:pt x="785" y="1179"/>
                  </a:lnTo>
                  <a:lnTo>
                    <a:pt x="785" y="1179"/>
                  </a:lnTo>
                  <a:lnTo>
                    <a:pt x="785" y="1179"/>
                  </a:lnTo>
                  <a:lnTo>
                    <a:pt x="785" y="1179"/>
                  </a:lnTo>
                  <a:lnTo>
                    <a:pt x="785" y="1184"/>
                  </a:lnTo>
                  <a:lnTo>
                    <a:pt x="785" y="1184"/>
                  </a:lnTo>
                  <a:lnTo>
                    <a:pt x="780" y="1184"/>
                  </a:lnTo>
                  <a:lnTo>
                    <a:pt x="780" y="1184"/>
                  </a:lnTo>
                  <a:lnTo>
                    <a:pt x="776" y="1179"/>
                  </a:lnTo>
                  <a:lnTo>
                    <a:pt x="776" y="1179"/>
                  </a:lnTo>
                  <a:lnTo>
                    <a:pt x="771" y="1175"/>
                  </a:lnTo>
                  <a:lnTo>
                    <a:pt x="771" y="1175"/>
                  </a:lnTo>
                  <a:lnTo>
                    <a:pt x="771" y="1175"/>
                  </a:lnTo>
                  <a:lnTo>
                    <a:pt x="771" y="1166"/>
                  </a:lnTo>
                  <a:lnTo>
                    <a:pt x="771" y="1166"/>
                  </a:lnTo>
                  <a:lnTo>
                    <a:pt x="780" y="1161"/>
                  </a:lnTo>
                  <a:lnTo>
                    <a:pt x="780" y="1161"/>
                  </a:lnTo>
                  <a:lnTo>
                    <a:pt x="780" y="1161"/>
                  </a:lnTo>
                  <a:lnTo>
                    <a:pt x="785" y="1161"/>
                  </a:lnTo>
                  <a:lnTo>
                    <a:pt x="785" y="1161"/>
                  </a:lnTo>
                  <a:lnTo>
                    <a:pt x="785" y="1161"/>
                  </a:lnTo>
                  <a:lnTo>
                    <a:pt x="785" y="1166"/>
                  </a:lnTo>
                  <a:lnTo>
                    <a:pt x="785" y="1166"/>
                  </a:lnTo>
                  <a:lnTo>
                    <a:pt x="785" y="1166"/>
                  </a:lnTo>
                  <a:lnTo>
                    <a:pt x="785" y="1166"/>
                  </a:lnTo>
                  <a:lnTo>
                    <a:pt x="789" y="1166"/>
                  </a:lnTo>
                  <a:lnTo>
                    <a:pt x="789" y="1166"/>
                  </a:lnTo>
                  <a:lnTo>
                    <a:pt x="789" y="1170"/>
                  </a:lnTo>
                  <a:lnTo>
                    <a:pt x="789" y="1170"/>
                  </a:lnTo>
                  <a:lnTo>
                    <a:pt x="789" y="1170"/>
                  </a:lnTo>
                  <a:lnTo>
                    <a:pt x="789" y="1179"/>
                  </a:lnTo>
                  <a:moveTo>
                    <a:pt x="1180" y="1084"/>
                  </a:moveTo>
                  <a:lnTo>
                    <a:pt x="1180" y="1084"/>
                  </a:lnTo>
                  <a:lnTo>
                    <a:pt x="1180" y="1084"/>
                  </a:lnTo>
                  <a:lnTo>
                    <a:pt x="1180" y="1084"/>
                  </a:lnTo>
                  <a:lnTo>
                    <a:pt x="1180" y="1084"/>
                  </a:lnTo>
                  <a:lnTo>
                    <a:pt x="1180" y="1084"/>
                  </a:lnTo>
                  <a:lnTo>
                    <a:pt x="1175" y="1084"/>
                  </a:lnTo>
                  <a:lnTo>
                    <a:pt x="1175" y="1089"/>
                  </a:lnTo>
                  <a:lnTo>
                    <a:pt x="1171" y="1089"/>
                  </a:lnTo>
                  <a:lnTo>
                    <a:pt x="1171" y="1089"/>
                  </a:lnTo>
                  <a:lnTo>
                    <a:pt x="1171" y="1089"/>
                  </a:lnTo>
                  <a:lnTo>
                    <a:pt x="1171" y="1089"/>
                  </a:lnTo>
                  <a:lnTo>
                    <a:pt x="1171" y="1089"/>
                  </a:lnTo>
                  <a:lnTo>
                    <a:pt x="1166" y="1084"/>
                  </a:lnTo>
                  <a:lnTo>
                    <a:pt x="1166" y="1084"/>
                  </a:lnTo>
                  <a:lnTo>
                    <a:pt x="1166" y="1080"/>
                  </a:lnTo>
                  <a:lnTo>
                    <a:pt x="1166" y="1080"/>
                  </a:lnTo>
                  <a:lnTo>
                    <a:pt x="1166" y="1084"/>
                  </a:lnTo>
                  <a:lnTo>
                    <a:pt x="1166" y="1084"/>
                  </a:lnTo>
                  <a:lnTo>
                    <a:pt x="1171" y="1084"/>
                  </a:lnTo>
                  <a:lnTo>
                    <a:pt x="1171" y="1084"/>
                  </a:lnTo>
                  <a:lnTo>
                    <a:pt x="1171" y="1084"/>
                  </a:lnTo>
                  <a:lnTo>
                    <a:pt x="1171" y="1080"/>
                  </a:lnTo>
                  <a:lnTo>
                    <a:pt x="1171" y="1080"/>
                  </a:lnTo>
                  <a:lnTo>
                    <a:pt x="1175" y="1080"/>
                  </a:lnTo>
                  <a:lnTo>
                    <a:pt x="1175" y="1080"/>
                  </a:lnTo>
                  <a:lnTo>
                    <a:pt x="1175" y="1084"/>
                  </a:lnTo>
                  <a:lnTo>
                    <a:pt x="1175" y="1084"/>
                  </a:lnTo>
                  <a:lnTo>
                    <a:pt x="1175" y="1084"/>
                  </a:lnTo>
                  <a:lnTo>
                    <a:pt x="1180" y="1084"/>
                  </a:lnTo>
                  <a:lnTo>
                    <a:pt x="1180" y="1080"/>
                  </a:lnTo>
                  <a:lnTo>
                    <a:pt x="1180" y="1080"/>
                  </a:lnTo>
                  <a:lnTo>
                    <a:pt x="1180" y="1080"/>
                  </a:lnTo>
                  <a:lnTo>
                    <a:pt x="1180" y="1084"/>
                  </a:lnTo>
                  <a:moveTo>
                    <a:pt x="1329" y="971"/>
                  </a:moveTo>
                  <a:lnTo>
                    <a:pt x="1329" y="971"/>
                  </a:lnTo>
                  <a:lnTo>
                    <a:pt x="1329" y="971"/>
                  </a:lnTo>
                  <a:lnTo>
                    <a:pt x="1329" y="971"/>
                  </a:lnTo>
                  <a:lnTo>
                    <a:pt x="1329" y="966"/>
                  </a:lnTo>
                  <a:lnTo>
                    <a:pt x="1334" y="971"/>
                  </a:lnTo>
                  <a:lnTo>
                    <a:pt x="1338" y="966"/>
                  </a:lnTo>
                  <a:lnTo>
                    <a:pt x="1343" y="966"/>
                  </a:lnTo>
                  <a:lnTo>
                    <a:pt x="1343" y="971"/>
                  </a:lnTo>
                  <a:lnTo>
                    <a:pt x="1343" y="975"/>
                  </a:lnTo>
                  <a:lnTo>
                    <a:pt x="1338" y="980"/>
                  </a:lnTo>
                  <a:lnTo>
                    <a:pt x="1334" y="984"/>
                  </a:lnTo>
                  <a:lnTo>
                    <a:pt x="1334" y="989"/>
                  </a:lnTo>
                  <a:lnTo>
                    <a:pt x="1334" y="989"/>
                  </a:lnTo>
                  <a:lnTo>
                    <a:pt x="1320" y="998"/>
                  </a:lnTo>
                  <a:lnTo>
                    <a:pt x="1311" y="1003"/>
                  </a:lnTo>
                  <a:lnTo>
                    <a:pt x="1307" y="1003"/>
                  </a:lnTo>
                  <a:lnTo>
                    <a:pt x="1307" y="1003"/>
                  </a:lnTo>
                  <a:lnTo>
                    <a:pt x="1307" y="1003"/>
                  </a:lnTo>
                  <a:lnTo>
                    <a:pt x="1307" y="1003"/>
                  </a:lnTo>
                  <a:lnTo>
                    <a:pt x="1307" y="998"/>
                  </a:lnTo>
                  <a:lnTo>
                    <a:pt x="1307" y="998"/>
                  </a:lnTo>
                  <a:lnTo>
                    <a:pt x="1307" y="998"/>
                  </a:lnTo>
                  <a:lnTo>
                    <a:pt x="1311" y="998"/>
                  </a:lnTo>
                  <a:lnTo>
                    <a:pt x="1311" y="998"/>
                  </a:lnTo>
                  <a:lnTo>
                    <a:pt x="1311" y="993"/>
                  </a:lnTo>
                  <a:lnTo>
                    <a:pt x="1311" y="989"/>
                  </a:lnTo>
                  <a:lnTo>
                    <a:pt x="1316" y="989"/>
                  </a:lnTo>
                  <a:lnTo>
                    <a:pt x="1316" y="984"/>
                  </a:lnTo>
                  <a:lnTo>
                    <a:pt x="1320" y="980"/>
                  </a:lnTo>
                  <a:lnTo>
                    <a:pt x="1316" y="975"/>
                  </a:lnTo>
                  <a:lnTo>
                    <a:pt x="1307" y="980"/>
                  </a:lnTo>
                  <a:lnTo>
                    <a:pt x="1307" y="975"/>
                  </a:lnTo>
                  <a:lnTo>
                    <a:pt x="1307" y="971"/>
                  </a:lnTo>
                  <a:lnTo>
                    <a:pt x="1307" y="971"/>
                  </a:lnTo>
                  <a:lnTo>
                    <a:pt x="1307" y="966"/>
                  </a:lnTo>
                  <a:lnTo>
                    <a:pt x="1311" y="966"/>
                  </a:lnTo>
                  <a:lnTo>
                    <a:pt x="1316" y="957"/>
                  </a:lnTo>
                  <a:lnTo>
                    <a:pt x="1316" y="957"/>
                  </a:lnTo>
                  <a:lnTo>
                    <a:pt x="1316" y="953"/>
                  </a:lnTo>
                  <a:lnTo>
                    <a:pt x="1320" y="953"/>
                  </a:lnTo>
                  <a:lnTo>
                    <a:pt x="1320" y="953"/>
                  </a:lnTo>
                  <a:lnTo>
                    <a:pt x="1325" y="948"/>
                  </a:lnTo>
                  <a:lnTo>
                    <a:pt x="1329" y="944"/>
                  </a:lnTo>
                  <a:lnTo>
                    <a:pt x="1334" y="939"/>
                  </a:lnTo>
                  <a:lnTo>
                    <a:pt x="1334" y="934"/>
                  </a:lnTo>
                  <a:lnTo>
                    <a:pt x="1334" y="934"/>
                  </a:lnTo>
                  <a:lnTo>
                    <a:pt x="1338" y="934"/>
                  </a:lnTo>
                  <a:lnTo>
                    <a:pt x="1338" y="934"/>
                  </a:lnTo>
                  <a:lnTo>
                    <a:pt x="1338" y="939"/>
                  </a:lnTo>
                  <a:lnTo>
                    <a:pt x="1334" y="948"/>
                  </a:lnTo>
                  <a:lnTo>
                    <a:pt x="1334" y="953"/>
                  </a:lnTo>
                  <a:lnTo>
                    <a:pt x="1329" y="966"/>
                  </a:lnTo>
                  <a:lnTo>
                    <a:pt x="1329" y="966"/>
                  </a:lnTo>
                  <a:lnTo>
                    <a:pt x="1329" y="971"/>
                  </a:lnTo>
                  <a:moveTo>
                    <a:pt x="1429" y="526"/>
                  </a:moveTo>
                  <a:lnTo>
                    <a:pt x="1429" y="526"/>
                  </a:lnTo>
                  <a:lnTo>
                    <a:pt x="1425" y="526"/>
                  </a:lnTo>
                  <a:lnTo>
                    <a:pt x="1425" y="526"/>
                  </a:lnTo>
                  <a:lnTo>
                    <a:pt x="1425" y="526"/>
                  </a:lnTo>
                  <a:lnTo>
                    <a:pt x="1425" y="522"/>
                  </a:lnTo>
                  <a:lnTo>
                    <a:pt x="1425" y="522"/>
                  </a:lnTo>
                  <a:lnTo>
                    <a:pt x="1425" y="522"/>
                  </a:lnTo>
                  <a:lnTo>
                    <a:pt x="1425" y="522"/>
                  </a:lnTo>
                  <a:lnTo>
                    <a:pt x="1429" y="522"/>
                  </a:lnTo>
                  <a:lnTo>
                    <a:pt x="1429" y="522"/>
                  </a:lnTo>
                  <a:lnTo>
                    <a:pt x="1429" y="526"/>
                  </a:lnTo>
                  <a:lnTo>
                    <a:pt x="1429" y="526"/>
                  </a:lnTo>
                  <a:moveTo>
                    <a:pt x="1615" y="544"/>
                  </a:moveTo>
                  <a:lnTo>
                    <a:pt x="1615" y="544"/>
                  </a:lnTo>
                  <a:lnTo>
                    <a:pt x="1620" y="544"/>
                  </a:lnTo>
                  <a:lnTo>
                    <a:pt x="1624" y="544"/>
                  </a:lnTo>
                  <a:lnTo>
                    <a:pt x="1629" y="544"/>
                  </a:lnTo>
                  <a:lnTo>
                    <a:pt x="1629" y="540"/>
                  </a:lnTo>
                  <a:lnTo>
                    <a:pt x="1633" y="540"/>
                  </a:lnTo>
                  <a:lnTo>
                    <a:pt x="1633" y="535"/>
                  </a:lnTo>
                  <a:lnTo>
                    <a:pt x="1633" y="535"/>
                  </a:lnTo>
                  <a:lnTo>
                    <a:pt x="1633" y="540"/>
                  </a:lnTo>
                  <a:lnTo>
                    <a:pt x="1633" y="540"/>
                  </a:lnTo>
                  <a:lnTo>
                    <a:pt x="1633" y="544"/>
                  </a:lnTo>
                  <a:lnTo>
                    <a:pt x="1633" y="544"/>
                  </a:lnTo>
                  <a:lnTo>
                    <a:pt x="1633" y="544"/>
                  </a:lnTo>
                  <a:lnTo>
                    <a:pt x="1633" y="549"/>
                  </a:lnTo>
                  <a:lnTo>
                    <a:pt x="1633" y="558"/>
                  </a:lnTo>
                  <a:lnTo>
                    <a:pt x="1629" y="563"/>
                  </a:lnTo>
                  <a:lnTo>
                    <a:pt x="1629" y="563"/>
                  </a:lnTo>
                  <a:lnTo>
                    <a:pt x="1629" y="572"/>
                  </a:lnTo>
                  <a:lnTo>
                    <a:pt x="1629" y="572"/>
                  </a:lnTo>
                  <a:lnTo>
                    <a:pt x="1629" y="572"/>
                  </a:lnTo>
                  <a:lnTo>
                    <a:pt x="1629" y="576"/>
                  </a:lnTo>
                  <a:lnTo>
                    <a:pt x="1629" y="576"/>
                  </a:lnTo>
                  <a:lnTo>
                    <a:pt x="1629" y="581"/>
                  </a:lnTo>
                  <a:lnTo>
                    <a:pt x="1629" y="594"/>
                  </a:lnTo>
                  <a:lnTo>
                    <a:pt x="1629" y="599"/>
                  </a:lnTo>
                  <a:lnTo>
                    <a:pt x="1629" y="603"/>
                  </a:lnTo>
                  <a:lnTo>
                    <a:pt x="1633" y="626"/>
                  </a:lnTo>
                  <a:lnTo>
                    <a:pt x="1638" y="644"/>
                  </a:lnTo>
                  <a:lnTo>
                    <a:pt x="1638" y="644"/>
                  </a:lnTo>
                  <a:lnTo>
                    <a:pt x="1638" y="649"/>
                  </a:lnTo>
                  <a:lnTo>
                    <a:pt x="1642" y="653"/>
                  </a:lnTo>
                  <a:lnTo>
                    <a:pt x="1642" y="653"/>
                  </a:lnTo>
                  <a:lnTo>
                    <a:pt x="1647" y="649"/>
                  </a:lnTo>
                  <a:lnTo>
                    <a:pt x="1647" y="649"/>
                  </a:lnTo>
                  <a:lnTo>
                    <a:pt x="1647" y="649"/>
                  </a:lnTo>
                  <a:lnTo>
                    <a:pt x="1651" y="653"/>
                  </a:lnTo>
                  <a:lnTo>
                    <a:pt x="1660" y="662"/>
                  </a:lnTo>
                  <a:lnTo>
                    <a:pt x="1660" y="667"/>
                  </a:lnTo>
                  <a:lnTo>
                    <a:pt x="1660" y="667"/>
                  </a:lnTo>
                  <a:lnTo>
                    <a:pt x="1665" y="667"/>
                  </a:lnTo>
                  <a:lnTo>
                    <a:pt x="1665" y="671"/>
                  </a:lnTo>
                  <a:lnTo>
                    <a:pt x="1665" y="671"/>
                  </a:lnTo>
                  <a:lnTo>
                    <a:pt x="1670" y="676"/>
                  </a:lnTo>
                  <a:lnTo>
                    <a:pt x="1670" y="676"/>
                  </a:lnTo>
                  <a:lnTo>
                    <a:pt x="1670" y="676"/>
                  </a:lnTo>
                  <a:lnTo>
                    <a:pt x="1670" y="680"/>
                  </a:lnTo>
                  <a:lnTo>
                    <a:pt x="1670" y="680"/>
                  </a:lnTo>
                  <a:lnTo>
                    <a:pt x="1674" y="685"/>
                  </a:lnTo>
                  <a:lnTo>
                    <a:pt x="1674" y="690"/>
                  </a:lnTo>
                  <a:lnTo>
                    <a:pt x="1674" y="690"/>
                  </a:lnTo>
                  <a:lnTo>
                    <a:pt x="1674" y="690"/>
                  </a:lnTo>
                  <a:lnTo>
                    <a:pt x="1674" y="694"/>
                  </a:lnTo>
                  <a:lnTo>
                    <a:pt x="1670" y="694"/>
                  </a:lnTo>
                  <a:lnTo>
                    <a:pt x="1674" y="694"/>
                  </a:lnTo>
                  <a:lnTo>
                    <a:pt x="1674" y="694"/>
                  </a:lnTo>
                  <a:lnTo>
                    <a:pt x="1674" y="699"/>
                  </a:lnTo>
                  <a:lnTo>
                    <a:pt x="1679" y="699"/>
                  </a:lnTo>
                  <a:lnTo>
                    <a:pt x="1679" y="699"/>
                  </a:lnTo>
                  <a:lnTo>
                    <a:pt x="1679" y="703"/>
                  </a:lnTo>
                  <a:lnTo>
                    <a:pt x="1674" y="703"/>
                  </a:lnTo>
                  <a:lnTo>
                    <a:pt x="1674" y="708"/>
                  </a:lnTo>
                  <a:lnTo>
                    <a:pt x="1674" y="708"/>
                  </a:lnTo>
                  <a:lnTo>
                    <a:pt x="1679" y="712"/>
                  </a:lnTo>
                  <a:lnTo>
                    <a:pt x="1683" y="717"/>
                  </a:lnTo>
                  <a:lnTo>
                    <a:pt x="1683" y="717"/>
                  </a:lnTo>
                  <a:lnTo>
                    <a:pt x="1688" y="717"/>
                  </a:lnTo>
                  <a:lnTo>
                    <a:pt x="1688" y="717"/>
                  </a:lnTo>
                  <a:lnTo>
                    <a:pt x="1688" y="721"/>
                  </a:lnTo>
                  <a:lnTo>
                    <a:pt x="1688" y="721"/>
                  </a:lnTo>
                  <a:lnTo>
                    <a:pt x="1688" y="726"/>
                  </a:lnTo>
                  <a:lnTo>
                    <a:pt x="1688" y="726"/>
                  </a:lnTo>
                  <a:lnTo>
                    <a:pt x="1688" y="726"/>
                  </a:lnTo>
                  <a:lnTo>
                    <a:pt x="1688" y="726"/>
                  </a:lnTo>
                  <a:lnTo>
                    <a:pt x="1688" y="730"/>
                  </a:lnTo>
                  <a:lnTo>
                    <a:pt x="1688" y="730"/>
                  </a:lnTo>
                  <a:lnTo>
                    <a:pt x="1688" y="730"/>
                  </a:lnTo>
                  <a:lnTo>
                    <a:pt x="1688" y="735"/>
                  </a:lnTo>
                  <a:lnTo>
                    <a:pt x="1688" y="739"/>
                  </a:lnTo>
                  <a:lnTo>
                    <a:pt x="1688" y="739"/>
                  </a:lnTo>
                  <a:lnTo>
                    <a:pt x="1692" y="749"/>
                  </a:lnTo>
                  <a:lnTo>
                    <a:pt x="1692" y="749"/>
                  </a:lnTo>
                  <a:lnTo>
                    <a:pt x="1692" y="749"/>
                  </a:lnTo>
                  <a:lnTo>
                    <a:pt x="1692" y="749"/>
                  </a:lnTo>
                  <a:lnTo>
                    <a:pt x="1692" y="749"/>
                  </a:lnTo>
                  <a:lnTo>
                    <a:pt x="1692" y="753"/>
                  </a:lnTo>
                  <a:lnTo>
                    <a:pt x="1692" y="753"/>
                  </a:lnTo>
                  <a:lnTo>
                    <a:pt x="1692" y="753"/>
                  </a:lnTo>
                  <a:lnTo>
                    <a:pt x="1692" y="758"/>
                  </a:lnTo>
                  <a:lnTo>
                    <a:pt x="1692" y="762"/>
                  </a:lnTo>
                  <a:lnTo>
                    <a:pt x="1692" y="762"/>
                  </a:lnTo>
                  <a:lnTo>
                    <a:pt x="1688" y="767"/>
                  </a:lnTo>
                  <a:lnTo>
                    <a:pt x="1688" y="767"/>
                  </a:lnTo>
                  <a:lnTo>
                    <a:pt x="1688" y="771"/>
                  </a:lnTo>
                  <a:lnTo>
                    <a:pt x="1692" y="767"/>
                  </a:lnTo>
                  <a:lnTo>
                    <a:pt x="1697" y="767"/>
                  </a:lnTo>
                  <a:lnTo>
                    <a:pt x="1697" y="767"/>
                  </a:lnTo>
                  <a:lnTo>
                    <a:pt x="1697" y="767"/>
                  </a:lnTo>
                  <a:lnTo>
                    <a:pt x="1697" y="767"/>
                  </a:lnTo>
                  <a:lnTo>
                    <a:pt x="1697" y="767"/>
                  </a:lnTo>
                  <a:lnTo>
                    <a:pt x="1697" y="771"/>
                  </a:lnTo>
                  <a:lnTo>
                    <a:pt x="1697" y="771"/>
                  </a:lnTo>
                  <a:lnTo>
                    <a:pt x="1697" y="776"/>
                  </a:lnTo>
                  <a:lnTo>
                    <a:pt x="1701" y="776"/>
                  </a:lnTo>
                  <a:lnTo>
                    <a:pt x="1701" y="776"/>
                  </a:lnTo>
                  <a:lnTo>
                    <a:pt x="1701" y="776"/>
                  </a:lnTo>
                  <a:lnTo>
                    <a:pt x="1701" y="776"/>
                  </a:lnTo>
                  <a:lnTo>
                    <a:pt x="1701" y="776"/>
                  </a:lnTo>
                  <a:lnTo>
                    <a:pt x="1697" y="780"/>
                  </a:lnTo>
                  <a:lnTo>
                    <a:pt x="1697" y="780"/>
                  </a:lnTo>
                  <a:lnTo>
                    <a:pt x="1697" y="780"/>
                  </a:lnTo>
                  <a:lnTo>
                    <a:pt x="1692" y="785"/>
                  </a:lnTo>
                  <a:lnTo>
                    <a:pt x="1692" y="785"/>
                  </a:lnTo>
                  <a:lnTo>
                    <a:pt x="1688" y="785"/>
                  </a:lnTo>
                  <a:lnTo>
                    <a:pt x="1688" y="789"/>
                  </a:lnTo>
                  <a:lnTo>
                    <a:pt x="1692" y="789"/>
                  </a:lnTo>
                  <a:lnTo>
                    <a:pt x="1692" y="789"/>
                  </a:lnTo>
                  <a:lnTo>
                    <a:pt x="1697" y="789"/>
                  </a:lnTo>
                  <a:lnTo>
                    <a:pt x="1697" y="785"/>
                  </a:lnTo>
                  <a:lnTo>
                    <a:pt x="1697" y="785"/>
                  </a:lnTo>
                  <a:lnTo>
                    <a:pt x="1697" y="785"/>
                  </a:lnTo>
                  <a:lnTo>
                    <a:pt x="1697" y="785"/>
                  </a:lnTo>
                  <a:lnTo>
                    <a:pt x="1697" y="789"/>
                  </a:lnTo>
                  <a:lnTo>
                    <a:pt x="1697" y="789"/>
                  </a:lnTo>
                  <a:lnTo>
                    <a:pt x="1697" y="789"/>
                  </a:lnTo>
                  <a:lnTo>
                    <a:pt x="1697" y="794"/>
                  </a:lnTo>
                  <a:lnTo>
                    <a:pt x="1697" y="794"/>
                  </a:lnTo>
                  <a:lnTo>
                    <a:pt x="1692" y="794"/>
                  </a:lnTo>
                  <a:lnTo>
                    <a:pt x="1692" y="794"/>
                  </a:lnTo>
                  <a:lnTo>
                    <a:pt x="1692" y="794"/>
                  </a:lnTo>
                  <a:lnTo>
                    <a:pt x="1692" y="794"/>
                  </a:lnTo>
                  <a:lnTo>
                    <a:pt x="1692" y="794"/>
                  </a:lnTo>
                  <a:lnTo>
                    <a:pt x="1688" y="798"/>
                  </a:lnTo>
                  <a:lnTo>
                    <a:pt x="1688" y="798"/>
                  </a:lnTo>
                  <a:lnTo>
                    <a:pt x="1688" y="798"/>
                  </a:lnTo>
                  <a:lnTo>
                    <a:pt x="1688" y="798"/>
                  </a:lnTo>
                  <a:lnTo>
                    <a:pt x="1688" y="803"/>
                  </a:lnTo>
                  <a:lnTo>
                    <a:pt x="1683" y="803"/>
                  </a:lnTo>
                  <a:lnTo>
                    <a:pt x="1688" y="807"/>
                  </a:lnTo>
                  <a:lnTo>
                    <a:pt x="1688" y="803"/>
                  </a:lnTo>
                  <a:lnTo>
                    <a:pt x="1692" y="803"/>
                  </a:lnTo>
                  <a:lnTo>
                    <a:pt x="1692" y="803"/>
                  </a:lnTo>
                  <a:lnTo>
                    <a:pt x="1692" y="803"/>
                  </a:lnTo>
                  <a:lnTo>
                    <a:pt x="1688" y="807"/>
                  </a:lnTo>
                  <a:lnTo>
                    <a:pt x="1683" y="807"/>
                  </a:lnTo>
                  <a:lnTo>
                    <a:pt x="1688" y="812"/>
                  </a:lnTo>
                  <a:lnTo>
                    <a:pt x="1688" y="812"/>
                  </a:lnTo>
                  <a:lnTo>
                    <a:pt x="1688" y="812"/>
                  </a:lnTo>
                  <a:lnTo>
                    <a:pt x="1688" y="812"/>
                  </a:lnTo>
                  <a:lnTo>
                    <a:pt x="1683" y="812"/>
                  </a:lnTo>
                  <a:lnTo>
                    <a:pt x="1683" y="812"/>
                  </a:lnTo>
                  <a:lnTo>
                    <a:pt x="1683" y="812"/>
                  </a:lnTo>
                  <a:lnTo>
                    <a:pt x="1683" y="817"/>
                  </a:lnTo>
                  <a:lnTo>
                    <a:pt x="1688" y="817"/>
                  </a:lnTo>
                  <a:lnTo>
                    <a:pt x="1688" y="817"/>
                  </a:lnTo>
                  <a:lnTo>
                    <a:pt x="1688" y="817"/>
                  </a:lnTo>
                  <a:lnTo>
                    <a:pt x="1688" y="817"/>
                  </a:lnTo>
                  <a:lnTo>
                    <a:pt x="1688" y="821"/>
                  </a:lnTo>
                  <a:lnTo>
                    <a:pt x="1683" y="821"/>
                  </a:lnTo>
                  <a:lnTo>
                    <a:pt x="1683" y="821"/>
                  </a:lnTo>
                  <a:lnTo>
                    <a:pt x="1683" y="821"/>
                  </a:lnTo>
                  <a:lnTo>
                    <a:pt x="1683" y="826"/>
                  </a:lnTo>
                  <a:lnTo>
                    <a:pt x="1688" y="821"/>
                  </a:lnTo>
                  <a:lnTo>
                    <a:pt x="1683" y="826"/>
                  </a:lnTo>
                  <a:lnTo>
                    <a:pt x="1683" y="826"/>
                  </a:lnTo>
                  <a:lnTo>
                    <a:pt x="1679" y="826"/>
                  </a:lnTo>
                  <a:lnTo>
                    <a:pt x="1679" y="830"/>
                  </a:lnTo>
                  <a:lnTo>
                    <a:pt x="1679" y="830"/>
                  </a:lnTo>
                  <a:lnTo>
                    <a:pt x="1683" y="835"/>
                  </a:lnTo>
                  <a:lnTo>
                    <a:pt x="1683" y="835"/>
                  </a:lnTo>
                  <a:lnTo>
                    <a:pt x="1683" y="835"/>
                  </a:lnTo>
                  <a:lnTo>
                    <a:pt x="1679" y="835"/>
                  </a:lnTo>
                  <a:lnTo>
                    <a:pt x="1674" y="835"/>
                  </a:lnTo>
                  <a:lnTo>
                    <a:pt x="1679" y="839"/>
                  </a:lnTo>
                  <a:lnTo>
                    <a:pt x="1683" y="839"/>
                  </a:lnTo>
                  <a:lnTo>
                    <a:pt x="1679" y="839"/>
                  </a:lnTo>
                  <a:lnTo>
                    <a:pt x="1679" y="839"/>
                  </a:lnTo>
                  <a:lnTo>
                    <a:pt x="1679" y="839"/>
                  </a:lnTo>
                  <a:lnTo>
                    <a:pt x="1674" y="839"/>
                  </a:lnTo>
                  <a:lnTo>
                    <a:pt x="1674" y="839"/>
                  </a:lnTo>
                  <a:lnTo>
                    <a:pt x="1679" y="844"/>
                  </a:lnTo>
                  <a:lnTo>
                    <a:pt x="1679" y="844"/>
                  </a:lnTo>
                  <a:lnTo>
                    <a:pt x="1679" y="844"/>
                  </a:lnTo>
                  <a:lnTo>
                    <a:pt x="1679" y="844"/>
                  </a:lnTo>
                  <a:lnTo>
                    <a:pt x="1674" y="844"/>
                  </a:lnTo>
                  <a:lnTo>
                    <a:pt x="1670" y="844"/>
                  </a:lnTo>
                  <a:lnTo>
                    <a:pt x="1670" y="844"/>
                  </a:lnTo>
                  <a:lnTo>
                    <a:pt x="1665" y="844"/>
                  </a:lnTo>
                  <a:lnTo>
                    <a:pt x="1665" y="844"/>
                  </a:lnTo>
                  <a:lnTo>
                    <a:pt x="1665" y="848"/>
                  </a:lnTo>
                  <a:lnTo>
                    <a:pt x="1670" y="848"/>
                  </a:lnTo>
                  <a:lnTo>
                    <a:pt x="1670" y="848"/>
                  </a:lnTo>
                  <a:lnTo>
                    <a:pt x="1670" y="848"/>
                  </a:lnTo>
                  <a:lnTo>
                    <a:pt x="1665" y="848"/>
                  </a:lnTo>
                  <a:lnTo>
                    <a:pt x="1665" y="853"/>
                  </a:lnTo>
                  <a:lnTo>
                    <a:pt x="1665" y="853"/>
                  </a:lnTo>
                  <a:lnTo>
                    <a:pt x="1665" y="853"/>
                  </a:lnTo>
                  <a:lnTo>
                    <a:pt x="1665" y="853"/>
                  </a:lnTo>
                  <a:lnTo>
                    <a:pt x="1665" y="853"/>
                  </a:lnTo>
                  <a:lnTo>
                    <a:pt x="1665" y="853"/>
                  </a:lnTo>
                  <a:lnTo>
                    <a:pt x="1665" y="853"/>
                  </a:lnTo>
                  <a:lnTo>
                    <a:pt x="1660" y="853"/>
                  </a:lnTo>
                  <a:lnTo>
                    <a:pt x="1660" y="848"/>
                  </a:lnTo>
                  <a:lnTo>
                    <a:pt x="1660" y="848"/>
                  </a:lnTo>
                  <a:lnTo>
                    <a:pt x="1665" y="848"/>
                  </a:lnTo>
                  <a:lnTo>
                    <a:pt x="1660" y="848"/>
                  </a:lnTo>
                  <a:lnTo>
                    <a:pt x="1656" y="848"/>
                  </a:lnTo>
                  <a:lnTo>
                    <a:pt x="1660" y="857"/>
                  </a:lnTo>
                  <a:lnTo>
                    <a:pt x="1660" y="866"/>
                  </a:lnTo>
                  <a:lnTo>
                    <a:pt x="1660" y="866"/>
                  </a:lnTo>
                  <a:lnTo>
                    <a:pt x="1660" y="866"/>
                  </a:lnTo>
                  <a:lnTo>
                    <a:pt x="1660" y="866"/>
                  </a:lnTo>
                  <a:lnTo>
                    <a:pt x="1660" y="862"/>
                  </a:lnTo>
                  <a:lnTo>
                    <a:pt x="1656" y="862"/>
                  </a:lnTo>
                  <a:lnTo>
                    <a:pt x="1656" y="862"/>
                  </a:lnTo>
                  <a:lnTo>
                    <a:pt x="1656" y="862"/>
                  </a:lnTo>
                  <a:lnTo>
                    <a:pt x="1656" y="862"/>
                  </a:lnTo>
                  <a:lnTo>
                    <a:pt x="1656" y="862"/>
                  </a:lnTo>
                  <a:lnTo>
                    <a:pt x="1651" y="862"/>
                  </a:lnTo>
                  <a:lnTo>
                    <a:pt x="1651" y="862"/>
                  </a:lnTo>
                  <a:lnTo>
                    <a:pt x="1651" y="866"/>
                  </a:lnTo>
                  <a:lnTo>
                    <a:pt x="1651" y="866"/>
                  </a:lnTo>
                  <a:lnTo>
                    <a:pt x="1651" y="871"/>
                  </a:lnTo>
                  <a:lnTo>
                    <a:pt x="1651" y="871"/>
                  </a:lnTo>
                  <a:lnTo>
                    <a:pt x="1651" y="871"/>
                  </a:lnTo>
                  <a:lnTo>
                    <a:pt x="1651" y="876"/>
                  </a:lnTo>
                  <a:lnTo>
                    <a:pt x="1647" y="876"/>
                  </a:lnTo>
                  <a:lnTo>
                    <a:pt x="1647" y="880"/>
                  </a:lnTo>
                  <a:lnTo>
                    <a:pt x="1647" y="880"/>
                  </a:lnTo>
                  <a:lnTo>
                    <a:pt x="1647" y="880"/>
                  </a:lnTo>
                  <a:lnTo>
                    <a:pt x="1647" y="880"/>
                  </a:lnTo>
                  <a:lnTo>
                    <a:pt x="1651" y="885"/>
                  </a:lnTo>
                  <a:lnTo>
                    <a:pt x="1651" y="885"/>
                  </a:lnTo>
                  <a:lnTo>
                    <a:pt x="1651" y="885"/>
                  </a:lnTo>
                  <a:lnTo>
                    <a:pt x="1651" y="889"/>
                  </a:lnTo>
                  <a:lnTo>
                    <a:pt x="1651" y="885"/>
                  </a:lnTo>
                  <a:lnTo>
                    <a:pt x="1647" y="885"/>
                  </a:lnTo>
                  <a:lnTo>
                    <a:pt x="1647" y="885"/>
                  </a:lnTo>
                  <a:lnTo>
                    <a:pt x="1647" y="885"/>
                  </a:lnTo>
                  <a:lnTo>
                    <a:pt x="1647" y="889"/>
                  </a:lnTo>
                  <a:lnTo>
                    <a:pt x="1647" y="889"/>
                  </a:lnTo>
                  <a:lnTo>
                    <a:pt x="1642" y="889"/>
                  </a:lnTo>
                  <a:lnTo>
                    <a:pt x="1642" y="889"/>
                  </a:lnTo>
                  <a:lnTo>
                    <a:pt x="1642" y="894"/>
                  </a:lnTo>
                  <a:lnTo>
                    <a:pt x="1642" y="894"/>
                  </a:lnTo>
                  <a:lnTo>
                    <a:pt x="1642" y="894"/>
                  </a:lnTo>
                  <a:lnTo>
                    <a:pt x="1642" y="894"/>
                  </a:lnTo>
                  <a:lnTo>
                    <a:pt x="1647" y="894"/>
                  </a:lnTo>
                  <a:lnTo>
                    <a:pt x="1647" y="894"/>
                  </a:lnTo>
                  <a:lnTo>
                    <a:pt x="1647" y="898"/>
                  </a:lnTo>
                  <a:lnTo>
                    <a:pt x="1647" y="898"/>
                  </a:lnTo>
                  <a:lnTo>
                    <a:pt x="1647" y="898"/>
                  </a:lnTo>
                  <a:lnTo>
                    <a:pt x="1642" y="903"/>
                  </a:lnTo>
                  <a:lnTo>
                    <a:pt x="1642" y="907"/>
                  </a:lnTo>
                  <a:lnTo>
                    <a:pt x="1642" y="907"/>
                  </a:lnTo>
                  <a:lnTo>
                    <a:pt x="1647" y="907"/>
                  </a:lnTo>
                  <a:lnTo>
                    <a:pt x="1647" y="907"/>
                  </a:lnTo>
                  <a:lnTo>
                    <a:pt x="1647" y="907"/>
                  </a:lnTo>
                  <a:lnTo>
                    <a:pt x="1651" y="912"/>
                  </a:lnTo>
                  <a:lnTo>
                    <a:pt x="1651" y="912"/>
                  </a:lnTo>
                  <a:lnTo>
                    <a:pt x="1647" y="916"/>
                  </a:lnTo>
                  <a:lnTo>
                    <a:pt x="1647" y="916"/>
                  </a:lnTo>
                  <a:lnTo>
                    <a:pt x="1647" y="916"/>
                  </a:lnTo>
                  <a:lnTo>
                    <a:pt x="1647" y="912"/>
                  </a:lnTo>
                  <a:lnTo>
                    <a:pt x="1647" y="912"/>
                  </a:lnTo>
                  <a:lnTo>
                    <a:pt x="1642" y="916"/>
                  </a:lnTo>
                  <a:lnTo>
                    <a:pt x="1642" y="916"/>
                  </a:lnTo>
                  <a:lnTo>
                    <a:pt x="1642" y="916"/>
                  </a:lnTo>
                  <a:lnTo>
                    <a:pt x="1647" y="921"/>
                  </a:lnTo>
                  <a:lnTo>
                    <a:pt x="1647" y="921"/>
                  </a:lnTo>
                  <a:lnTo>
                    <a:pt x="1647" y="921"/>
                  </a:lnTo>
                  <a:lnTo>
                    <a:pt x="1642" y="921"/>
                  </a:lnTo>
                  <a:lnTo>
                    <a:pt x="1642" y="921"/>
                  </a:lnTo>
                  <a:lnTo>
                    <a:pt x="1642" y="921"/>
                  </a:lnTo>
                  <a:lnTo>
                    <a:pt x="1642" y="925"/>
                  </a:lnTo>
                  <a:lnTo>
                    <a:pt x="1642" y="925"/>
                  </a:lnTo>
                  <a:lnTo>
                    <a:pt x="1642" y="925"/>
                  </a:lnTo>
                  <a:lnTo>
                    <a:pt x="1642" y="925"/>
                  </a:lnTo>
                  <a:lnTo>
                    <a:pt x="1642" y="925"/>
                  </a:lnTo>
                  <a:lnTo>
                    <a:pt x="1647" y="925"/>
                  </a:lnTo>
                  <a:lnTo>
                    <a:pt x="1647" y="925"/>
                  </a:lnTo>
                  <a:lnTo>
                    <a:pt x="1651" y="925"/>
                  </a:lnTo>
                  <a:lnTo>
                    <a:pt x="1647" y="925"/>
                  </a:lnTo>
                  <a:lnTo>
                    <a:pt x="1647" y="925"/>
                  </a:lnTo>
                  <a:lnTo>
                    <a:pt x="1647" y="925"/>
                  </a:lnTo>
                  <a:lnTo>
                    <a:pt x="1647" y="930"/>
                  </a:lnTo>
                  <a:lnTo>
                    <a:pt x="1647" y="930"/>
                  </a:lnTo>
                  <a:lnTo>
                    <a:pt x="1647" y="934"/>
                  </a:lnTo>
                  <a:lnTo>
                    <a:pt x="1647" y="934"/>
                  </a:lnTo>
                  <a:lnTo>
                    <a:pt x="1651" y="939"/>
                  </a:lnTo>
                  <a:lnTo>
                    <a:pt x="1647" y="939"/>
                  </a:lnTo>
                  <a:lnTo>
                    <a:pt x="1647" y="944"/>
                  </a:lnTo>
                  <a:lnTo>
                    <a:pt x="1647" y="944"/>
                  </a:lnTo>
                  <a:lnTo>
                    <a:pt x="1642" y="939"/>
                  </a:lnTo>
                  <a:lnTo>
                    <a:pt x="1642" y="939"/>
                  </a:lnTo>
                  <a:lnTo>
                    <a:pt x="1642" y="939"/>
                  </a:lnTo>
                  <a:lnTo>
                    <a:pt x="1642" y="939"/>
                  </a:lnTo>
                  <a:lnTo>
                    <a:pt x="1642" y="939"/>
                  </a:lnTo>
                  <a:lnTo>
                    <a:pt x="1642" y="939"/>
                  </a:lnTo>
                  <a:lnTo>
                    <a:pt x="1642" y="934"/>
                  </a:lnTo>
                  <a:lnTo>
                    <a:pt x="1642" y="934"/>
                  </a:lnTo>
                  <a:lnTo>
                    <a:pt x="1642" y="934"/>
                  </a:lnTo>
                  <a:lnTo>
                    <a:pt x="1638" y="934"/>
                  </a:lnTo>
                  <a:lnTo>
                    <a:pt x="1638" y="934"/>
                  </a:lnTo>
                  <a:lnTo>
                    <a:pt x="1638" y="930"/>
                  </a:lnTo>
                  <a:lnTo>
                    <a:pt x="1638" y="930"/>
                  </a:lnTo>
                  <a:lnTo>
                    <a:pt x="1638" y="930"/>
                  </a:lnTo>
                  <a:lnTo>
                    <a:pt x="1633" y="930"/>
                  </a:lnTo>
                  <a:lnTo>
                    <a:pt x="1633" y="930"/>
                  </a:lnTo>
                  <a:lnTo>
                    <a:pt x="1633" y="930"/>
                  </a:lnTo>
                  <a:lnTo>
                    <a:pt x="1633" y="930"/>
                  </a:lnTo>
                  <a:lnTo>
                    <a:pt x="1629" y="925"/>
                  </a:lnTo>
                  <a:lnTo>
                    <a:pt x="1629" y="925"/>
                  </a:lnTo>
                  <a:lnTo>
                    <a:pt x="1624" y="925"/>
                  </a:lnTo>
                  <a:lnTo>
                    <a:pt x="1615" y="925"/>
                  </a:lnTo>
                  <a:lnTo>
                    <a:pt x="1615" y="930"/>
                  </a:lnTo>
                  <a:lnTo>
                    <a:pt x="1611" y="930"/>
                  </a:lnTo>
                  <a:lnTo>
                    <a:pt x="1611" y="934"/>
                  </a:lnTo>
                  <a:lnTo>
                    <a:pt x="1611" y="934"/>
                  </a:lnTo>
                  <a:lnTo>
                    <a:pt x="1611" y="934"/>
                  </a:lnTo>
                  <a:lnTo>
                    <a:pt x="1611" y="934"/>
                  </a:lnTo>
                  <a:lnTo>
                    <a:pt x="1611" y="934"/>
                  </a:lnTo>
                  <a:lnTo>
                    <a:pt x="1606" y="930"/>
                  </a:lnTo>
                  <a:lnTo>
                    <a:pt x="1606" y="930"/>
                  </a:lnTo>
                  <a:lnTo>
                    <a:pt x="1606" y="930"/>
                  </a:lnTo>
                  <a:lnTo>
                    <a:pt x="1606" y="930"/>
                  </a:lnTo>
                  <a:lnTo>
                    <a:pt x="1601" y="930"/>
                  </a:lnTo>
                  <a:lnTo>
                    <a:pt x="1601" y="930"/>
                  </a:lnTo>
                  <a:lnTo>
                    <a:pt x="1601" y="934"/>
                  </a:lnTo>
                  <a:lnTo>
                    <a:pt x="1597" y="934"/>
                  </a:lnTo>
                  <a:lnTo>
                    <a:pt x="1597" y="939"/>
                  </a:lnTo>
                  <a:lnTo>
                    <a:pt x="1597" y="939"/>
                  </a:lnTo>
                  <a:lnTo>
                    <a:pt x="1601" y="939"/>
                  </a:lnTo>
                  <a:lnTo>
                    <a:pt x="1601" y="939"/>
                  </a:lnTo>
                  <a:lnTo>
                    <a:pt x="1601" y="939"/>
                  </a:lnTo>
                  <a:lnTo>
                    <a:pt x="1601" y="939"/>
                  </a:lnTo>
                  <a:lnTo>
                    <a:pt x="1601" y="939"/>
                  </a:lnTo>
                  <a:lnTo>
                    <a:pt x="1601" y="944"/>
                  </a:lnTo>
                  <a:lnTo>
                    <a:pt x="1597" y="944"/>
                  </a:lnTo>
                  <a:lnTo>
                    <a:pt x="1597" y="948"/>
                  </a:lnTo>
                  <a:lnTo>
                    <a:pt x="1592" y="953"/>
                  </a:lnTo>
                  <a:lnTo>
                    <a:pt x="1588" y="957"/>
                  </a:lnTo>
                  <a:lnTo>
                    <a:pt x="1588" y="971"/>
                  </a:lnTo>
                  <a:lnTo>
                    <a:pt x="1583" y="975"/>
                  </a:lnTo>
                  <a:lnTo>
                    <a:pt x="1583" y="984"/>
                  </a:lnTo>
                  <a:lnTo>
                    <a:pt x="1588" y="993"/>
                  </a:lnTo>
                  <a:lnTo>
                    <a:pt x="1588" y="1003"/>
                  </a:lnTo>
                  <a:lnTo>
                    <a:pt x="1592" y="1007"/>
                  </a:lnTo>
                  <a:lnTo>
                    <a:pt x="1592" y="1007"/>
                  </a:lnTo>
                  <a:lnTo>
                    <a:pt x="1597" y="1012"/>
                  </a:lnTo>
                  <a:lnTo>
                    <a:pt x="1597" y="1012"/>
                  </a:lnTo>
                  <a:lnTo>
                    <a:pt x="1597" y="1012"/>
                  </a:lnTo>
                  <a:lnTo>
                    <a:pt x="1597" y="1016"/>
                  </a:lnTo>
                  <a:lnTo>
                    <a:pt x="1597" y="1016"/>
                  </a:lnTo>
                  <a:lnTo>
                    <a:pt x="1597" y="1021"/>
                  </a:lnTo>
                  <a:lnTo>
                    <a:pt x="1597" y="1021"/>
                  </a:lnTo>
                  <a:lnTo>
                    <a:pt x="1597" y="1021"/>
                  </a:lnTo>
                  <a:lnTo>
                    <a:pt x="1597" y="1021"/>
                  </a:lnTo>
                  <a:lnTo>
                    <a:pt x="1597" y="1025"/>
                  </a:lnTo>
                  <a:lnTo>
                    <a:pt x="1597" y="1057"/>
                  </a:lnTo>
                  <a:lnTo>
                    <a:pt x="1597" y="1061"/>
                  </a:lnTo>
                  <a:lnTo>
                    <a:pt x="1597" y="1071"/>
                  </a:lnTo>
                  <a:lnTo>
                    <a:pt x="1597" y="1075"/>
                  </a:lnTo>
                  <a:lnTo>
                    <a:pt x="1597" y="1080"/>
                  </a:lnTo>
                  <a:lnTo>
                    <a:pt x="1597" y="1089"/>
                  </a:lnTo>
                  <a:lnTo>
                    <a:pt x="1597" y="1089"/>
                  </a:lnTo>
                  <a:lnTo>
                    <a:pt x="1592" y="1093"/>
                  </a:lnTo>
                  <a:lnTo>
                    <a:pt x="1592" y="1107"/>
                  </a:lnTo>
                  <a:lnTo>
                    <a:pt x="1592" y="1111"/>
                  </a:lnTo>
                  <a:lnTo>
                    <a:pt x="1588" y="1116"/>
                  </a:lnTo>
                  <a:lnTo>
                    <a:pt x="1588" y="1116"/>
                  </a:lnTo>
                  <a:lnTo>
                    <a:pt x="1583" y="1116"/>
                  </a:lnTo>
                  <a:lnTo>
                    <a:pt x="1579" y="1116"/>
                  </a:lnTo>
                  <a:lnTo>
                    <a:pt x="1579" y="1120"/>
                  </a:lnTo>
                  <a:lnTo>
                    <a:pt x="1574" y="1120"/>
                  </a:lnTo>
                  <a:lnTo>
                    <a:pt x="1574" y="1120"/>
                  </a:lnTo>
                  <a:lnTo>
                    <a:pt x="1574" y="1120"/>
                  </a:lnTo>
                  <a:lnTo>
                    <a:pt x="1574" y="1125"/>
                  </a:lnTo>
                  <a:lnTo>
                    <a:pt x="1574" y="1125"/>
                  </a:lnTo>
                  <a:lnTo>
                    <a:pt x="1574" y="1130"/>
                  </a:lnTo>
                  <a:lnTo>
                    <a:pt x="1570" y="1134"/>
                  </a:lnTo>
                  <a:lnTo>
                    <a:pt x="1570" y="1139"/>
                  </a:lnTo>
                  <a:lnTo>
                    <a:pt x="1565" y="1157"/>
                  </a:lnTo>
                  <a:lnTo>
                    <a:pt x="1556" y="1166"/>
                  </a:lnTo>
                  <a:lnTo>
                    <a:pt x="1556" y="1170"/>
                  </a:lnTo>
                  <a:lnTo>
                    <a:pt x="1556" y="1179"/>
                  </a:lnTo>
                  <a:lnTo>
                    <a:pt x="1556" y="1179"/>
                  </a:lnTo>
                  <a:lnTo>
                    <a:pt x="1556" y="1184"/>
                  </a:lnTo>
                  <a:lnTo>
                    <a:pt x="1556" y="1188"/>
                  </a:lnTo>
                  <a:lnTo>
                    <a:pt x="1556" y="1193"/>
                  </a:lnTo>
                  <a:lnTo>
                    <a:pt x="1552" y="1198"/>
                  </a:lnTo>
                  <a:lnTo>
                    <a:pt x="1552" y="1202"/>
                  </a:lnTo>
                  <a:lnTo>
                    <a:pt x="1552" y="1202"/>
                  </a:lnTo>
                  <a:lnTo>
                    <a:pt x="1552" y="1216"/>
                  </a:lnTo>
                  <a:lnTo>
                    <a:pt x="1552" y="1220"/>
                  </a:lnTo>
                  <a:lnTo>
                    <a:pt x="1556" y="1229"/>
                  </a:lnTo>
                  <a:lnTo>
                    <a:pt x="1574" y="1261"/>
                  </a:lnTo>
                  <a:lnTo>
                    <a:pt x="1579" y="1266"/>
                  </a:lnTo>
                  <a:lnTo>
                    <a:pt x="1579" y="1266"/>
                  </a:lnTo>
                  <a:lnTo>
                    <a:pt x="1579" y="1270"/>
                  </a:lnTo>
                  <a:lnTo>
                    <a:pt x="1583" y="1270"/>
                  </a:lnTo>
                  <a:lnTo>
                    <a:pt x="1583" y="1270"/>
                  </a:lnTo>
                  <a:lnTo>
                    <a:pt x="1583" y="1270"/>
                  </a:lnTo>
                  <a:lnTo>
                    <a:pt x="1583" y="1270"/>
                  </a:lnTo>
                  <a:lnTo>
                    <a:pt x="1583" y="1275"/>
                  </a:lnTo>
                  <a:lnTo>
                    <a:pt x="1583" y="1275"/>
                  </a:lnTo>
                  <a:lnTo>
                    <a:pt x="1583" y="1275"/>
                  </a:lnTo>
                  <a:lnTo>
                    <a:pt x="1579" y="1275"/>
                  </a:lnTo>
                  <a:lnTo>
                    <a:pt x="1579" y="1275"/>
                  </a:lnTo>
                  <a:lnTo>
                    <a:pt x="1579" y="1275"/>
                  </a:lnTo>
                  <a:lnTo>
                    <a:pt x="1574" y="1275"/>
                  </a:lnTo>
                  <a:lnTo>
                    <a:pt x="1574" y="1275"/>
                  </a:lnTo>
                  <a:lnTo>
                    <a:pt x="1570" y="1275"/>
                  </a:lnTo>
                  <a:lnTo>
                    <a:pt x="1561" y="1275"/>
                  </a:lnTo>
                  <a:lnTo>
                    <a:pt x="1556" y="1279"/>
                  </a:lnTo>
                  <a:lnTo>
                    <a:pt x="1542" y="1293"/>
                  </a:lnTo>
                  <a:lnTo>
                    <a:pt x="1538" y="1297"/>
                  </a:lnTo>
                  <a:lnTo>
                    <a:pt x="1533" y="1311"/>
                  </a:lnTo>
                  <a:lnTo>
                    <a:pt x="1533" y="1320"/>
                  </a:lnTo>
                  <a:lnTo>
                    <a:pt x="1533" y="1325"/>
                  </a:lnTo>
                  <a:lnTo>
                    <a:pt x="1533" y="1329"/>
                  </a:lnTo>
                  <a:lnTo>
                    <a:pt x="1533" y="1334"/>
                  </a:lnTo>
                  <a:lnTo>
                    <a:pt x="1533" y="1338"/>
                  </a:lnTo>
                  <a:lnTo>
                    <a:pt x="1533" y="1338"/>
                  </a:lnTo>
                  <a:lnTo>
                    <a:pt x="1529" y="1343"/>
                  </a:lnTo>
                  <a:lnTo>
                    <a:pt x="1529" y="1343"/>
                  </a:lnTo>
                  <a:lnTo>
                    <a:pt x="1529" y="1343"/>
                  </a:lnTo>
                  <a:lnTo>
                    <a:pt x="1524" y="1347"/>
                  </a:lnTo>
                  <a:lnTo>
                    <a:pt x="1524" y="1347"/>
                  </a:lnTo>
                  <a:lnTo>
                    <a:pt x="1520" y="1347"/>
                  </a:lnTo>
                  <a:lnTo>
                    <a:pt x="1520" y="1347"/>
                  </a:lnTo>
                  <a:lnTo>
                    <a:pt x="1515" y="1347"/>
                  </a:lnTo>
                  <a:lnTo>
                    <a:pt x="1515" y="1347"/>
                  </a:lnTo>
                  <a:lnTo>
                    <a:pt x="1515" y="1347"/>
                  </a:lnTo>
                  <a:lnTo>
                    <a:pt x="1506" y="1347"/>
                  </a:lnTo>
                  <a:lnTo>
                    <a:pt x="1506" y="1347"/>
                  </a:lnTo>
                  <a:lnTo>
                    <a:pt x="1502" y="1352"/>
                  </a:lnTo>
                  <a:lnTo>
                    <a:pt x="1502" y="1352"/>
                  </a:lnTo>
                  <a:lnTo>
                    <a:pt x="1502" y="1356"/>
                  </a:lnTo>
                  <a:lnTo>
                    <a:pt x="1497" y="1356"/>
                  </a:lnTo>
                  <a:lnTo>
                    <a:pt x="1488" y="1361"/>
                  </a:lnTo>
                  <a:lnTo>
                    <a:pt x="1488" y="1361"/>
                  </a:lnTo>
                  <a:lnTo>
                    <a:pt x="1488" y="1361"/>
                  </a:lnTo>
                  <a:lnTo>
                    <a:pt x="1488" y="1365"/>
                  </a:lnTo>
                  <a:lnTo>
                    <a:pt x="1488" y="1365"/>
                  </a:lnTo>
                  <a:lnTo>
                    <a:pt x="1488" y="1365"/>
                  </a:lnTo>
                  <a:lnTo>
                    <a:pt x="1488" y="1370"/>
                  </a:lnTo>
                  <a:lnTo>
                    <a:pt x="1488" y="1370"/>
                  </a:lnTo>
                  <a:lnTo>
                    <a:pt x="1484" y="1374"/>
                  </a:lnTo>
                  <a:lnTo>
                    <a:pt x="1484" y="1374"/>
                  </a:lnTo>
                  <a:lnTo>
                    <a:pt x="1479" y="1374"/>
                  </a:lnTo>
                  <a:lnTo>
                    <a:pt x="1474" y="1374"/>
                  </a:lnTo>
                  <a:lnTo>
                    <a:pt x="1474" y="1374"/>
                  </a:lnTo>
                  <a:lnTo>
                    <a:pt x="1474" y="1374"/>
                  </a:lnTo>
                  <a:lnTo>
                    <a:pt x="1474" y="1374"/>
                  </a:lnTo>
                  <a:lnTo>
                    <a:pt x="1474" y="1374"/>
                  </a:lnTo>
                  <a:lnTo>
                    <a:pt x="1470" y="1374"/>
                  </a:lnTo>
                  <a:lnTo>
                    <a:pt x="1470" y="1374"/>
                  </a:lnTo>
                  <a:lnTo>
                    <a:pt x="1465" y="1370"/>
                  </a:lnTo>
                  <a:lnTo>
                    <a:pt x="1465" y="1365"/>
                  </a:lnTo>
                  <a:lnTo>
                    <a:pt x="1465" y="1365"/>
                  </a:lnTo>
                  <a:lnTo>
                    <a:pt x="1465" y="1365"/>
                  </a:lnTo>
                  <a:lnTo>
                    <a:pt x="1470" y="1365"/>
                  </a:lnTo>
                  <a:lnTo>
                    <a:pt x="1470" y="1365"/>
                  </a:lnTo>
                  <a:lnTo>
                    <a:pt x="1470" y="1365"/>
                  </a:lnTo>
                  <a:lnTo>
                    <a:pt x="1474" y="1365"/>
                  </a:lnTo>
                  <a:lnTo>
                    <a:pt x="1474" y="1365"/>
                  </a:lnTo>
                  <a:lnTo>
                    <a:pt x="1474" y="1365"/>
                  </a:lnTo>
                  <a:lnTo>
                    <a:pt x="1474" y="1365"/>
                  </a:lnTo>
                  <a:lnTo>
                    <a:pt x="1474" y="1361"/>
                  </a:lnTo>
                  <a:lnTo>
                    <a:pt x="1474" y="1361"/>
                  </a:lnTo>
                  <a:lnTo>
                    <a:pt x="1474" y="1361"/>
                  </a:lnTo>
                  <a:lnTo>
                    <a:pt x="1474" y="1361"/>
                  </a:lnTo>
                  <a:lnTo>
                    <a:pt x="1474" y="1356"/>
                  </a:lnTo>
                  <a:lnTo>
                    <a:pt x="1474" y="1356"/>
                  </a:lnTo>
                  <a:lnTo>
                    <a:pt x="1474" y="1356"/>
                  </a:lnTo>
                  <a:lnTo>
                    <a:pt x="1474" y="1352"/>
                  </a:lnTo>
                  <a:lnTo>
                    <a:pt x="1474" y="1352"/>
                  </a:lnTo>
                  <a:lnTo>
                    <a:pt x="1474" y="1352"/>
                  </a:lnTo>
                  <a:lnTo>
                    <a:pt x="1474" y="1347"/>
                  </a:lnTo>
                  <a:lnTo>
                    <a:pt x="1470" y="1343"/>
                  </a:lnTo>
                  <a:lnTo>
                    <a:pt x="1470" y="1343"/>
                  </a:lnTo>
                  <a:lnTo>
                    <a:pt x="1470" y="1338"/>
                  </a:lnTo>
                  <a:lnTo>
                    <a:pt x="1474" y="1338"/>
                  </a:lnTo>
                  <a:lnTo>
                    <a:pt x="1474" y="1338"/>
                  </a:lnTo>
                  <a:lnTo>
                    <a:pt x="1474" y="1334"/>
                  </a:lnTo>
                  <a:lnTo>
                    <a:pt x="1479" y="1334"/>
                  </a:lnTo>
                  <a:lnTo>
                    <a:pt x="1474" y="1329"/>
                  </a:lnTo>
                  <a:lnTo>
                    <a:pt x="1470" y="1325"/>
                  </a:lnTo>
                  <a:lnTo>
                    <a:pt x="1465" y="1325"/>
                  </a:lnTo>
                  <a:lnTo>
                    <a:pt x="1465" y="1325"/>
                  </a:lnTo>
                  <a:lnTo>
                    <a:pt x="1470" y="1325"/>
                  </a:lnTo>
                  <a:lnTo>
                    <a:pt x="1470" y="1320"/>
                  </a:lnTo>
                  <a:lnTo>
                    <a:pt x="1474" y="1320"/>
                  </a:lnTo>
                  <a:lnTo>
                    <a:pt x="1474" y="1320"/>
                  </a:lnTo>
                  <a:lnTo>
                    <a:pt x="1479" y="1320"/>
                  </a:lnTo>
                  <a:lnTo>
                    <a:pt x="1479" y="1320"/>
                  </a:lnTo>
                  <a:lnTo>
                    <a:pt x="1479" y="1315"/>
                  </a:lnTo>
                  <a:lnTo>
                    <a:pt x="1484" y="1315"/>
                  </a:lnTo>
                  <a:lnTo>
                    <a:pt x="1479" y="1311"/>
                  </a:lnTo>
                  <a:lnTo>
                    <a:pt x="1479" y="1311"/>
                  </a:lnTo>
                  <a:lnTo>
                    <a:pt x="1484" y="1306"/>
                  </a:lnTo>
                  <a:lnTo>
                    <a:pt x="1488" y="1306"/>
                  </a:lnTo>
                  <a:lnTo>
                    <a:pt x="1488" y="1306"/>
                  </a:lnTo>
                  <a:lnTo>
                    <a:pt x="1488" y="1306"/>
                  </a:lnTo>
                  <a:lnTo>
                    <a:pt x="1493" y="1302"/>
                  </a:lnTo>
                  <a:lnTo>
                    <a:pt x="1497" y="1297"/>
                  </a:lnTo>
                  <a:lnTo>
                    <a:pt x="1497" y="1293"/>
                  </a:lnTo>
                  <a:lnTo>
                    <a:pt x="1502" y="1293"/>
                  </a:lnTo>
                  <a:lnTo>
                    <a:pt x="1502" y="1293"/>
                  </a:lnTo>
                  <a:lnTo>
                    <a:pt x="1502" y="1288"/>
                  </a:lnTo>
                  <a:lnTo>
                    <a:pt x="1502" y="1288"/>
                  </a:lnTo>
                  <a:lnTo>
                    <a:pt x="1497" y="1288"/>
                  </a:lnTo>
                  <a:lnTo>
                    <a:pt x="1497" y="1284"/>
                  </a:lnTo>
                  <a:lnTo>
                    <a:pt x="1497" y="1284"/>
                  </a:lnTo>
                  <a:lnTo>
                    <a:pt x="1497" y="1279"/>
                  </a:lnTo>
                  <a:lnTo>
                    <a:pt x="1493" y="1279"/>
                  </a:lnTo>
                  <a:lnTo>
                    <a:pt x="1493" y="1279"/>
                  </a:lnTo>
                  <a:lnTo>
                    <a:pt x="1493" y="1279"/>
                  </a:lnTo>
                  <a:lnTo>
                    <a:pt x="1488" y="1279"/>
                  </a:lnTo>
                  <a:lnTo>
                    <a:pt x="1484" y="1279"/>
                  </a:lnTo>
                  <a:lnTo>
                    <a:pt x="1484" y="1279"/>
                  </a:lnTo>
                  <a:lnTo>
                    <a:pt x="1484" y="1279"/>
                  </a:lnTo>
                  <a:lnTo>
                    <a:pt x="1484" y="1279"/>
                  </a:lnTo>
                  <a:lnTo>
                    <a:pt x="1479" y="1279"/>
                  </a:lnTo>
                  <a:lnTo>
                    <a:pt x="1479" y="1284"/>
                  </a:lnTo>
                  <a:lnTo>
                    <a:pt x="1479" y="1284"/>
                  </a:lnTo>
                  <a:lnTo>
                    <a:pt x="1479" y="1284"/>
                  </a:lnTo>
                  <a:lnTo>
                    <a:pt x="1474" y="1284"/>
                  </a:lnTo>
                  <a:lnTo>
                    <a:pt x="1474" y="1279"/>
                  </a:lnTo>
                  <a:lnTo>
                    <a:pt x="1474" y="1279"/>
                  </a:lnTo>
                  <a:lnTo>
                    <a:pt x="1474" y="1284"/>
                  </a:lnTo>
                  <a:lnTo>
                    <a:pt x="1474" y="1284"/>
                  </a:lnTo>
                  <a:lnTo>
                    <a:pt x="1470" y="1284"/>
                  </a:lnTo>
                  <a:lnTo>
                    <a:pt x="1470" y="1284"/>
                  </a:lnTo>
                  <a:lnTo>
                    <a:pt x="1470" y="1284"/>
                  </a:lnTo>
                  <a:lnTo>
                    <a:pt x="1465" y="1279"/>
                  </a:lnTo>
                  <a:lnTo>
                    <a:pt x="1465" y="1284"/>
                  </a:lnTo>
                  <a:lnTo>
                    <a:pt x="1465" y="1284"/>
                  </a:lnTo>
                  <a:lnTo>
                    <a:pt x="1465" y="1288"/>
                  </a:lnTo>
                  <a:lnTo>
                    <a:pt x="1465" y="1293"/>
                  </a:lnTo>
                  <a:lnTo>
                    <a:pt x="1465" y="1293"/>
                  </a:lnTo>
                  <a:lnTo>
                    <a:pt x="1465" y="1297"/>
                  </a:lnTo>
                  <a:lnTo>
                    <a:pt x="1465" y="1297"/>
                  </a:lnTo>
                  <a:lnTo>
                    <a:pt x="1465" y="1297"/>
                  </a:lnTo>
                  <a:lnTo>
                    <a:pt x="1461" y="1302"/>
                  </a:lnTo>
                  <a:lnTo>
                    <a:pt x="1461" y="1302"/>
                  </a:lnTo>
                  <a:lnTo>
                    <a:pt x="1456" y="1302"/>
                  </a:lnTo>
                  <a:lnTo>
                    <a:pt x="1456" y="1302"/>
                  </a:lnTo>
                  <a:lnTo>
                    <a:pt x="1452" y="1302"/>
                  </a:lnTo>
                  <a:lnTo>
                    <a:pt x="1452" y="1306"/>
                  </a:lnTo>
                  <a:lnTo>
                    <a:pt x="1456" y="1306"/>
                  </a:lnTo>
                  <a:lnTo>
                    <a:pt x="1456" y="1306"/>
                  </a:lnTo>
                  <a:lnTo>
                    <a:pt x="1456" y="1306"/>
                  </a:lnTo>
                  <a:lnTo>
                    <a:pt x="1456" y="1311"/>
                  </a:lnTo>
                  <a:lnTo>
                    <a:pt x="1456" y="1311"/>
                  </a:lnTo>
                  <a:lnTo>
                    <a:pt x="1456" y="1311"/>
                  </a:lnTo>
                  <a:lnTo>
                    <a:pt x="1452" y="1311"/>
                  </a:lnTo>
                  <a:lnTo>
                    <a:pt x="1452" y="1311"/>
                  </a:lnTo>
                  <a:lnTo>
                    <a:pt x="1452" y="1315"/>
                  </a:lnTo>
                  <a:lnTo>
                    <a:pt x="1452" y="1315"/>
                  </a:lnTo>
                  <a:lnTo>
                    <a:pt x="1452" y="1320"/>
                  </a:lnTo>
                  <a:lnTo>
                    <a:pt x="1452" y="1320"/>
                  </a:lnTo>
                  <a:lnTo>
                    <a:pt x="1452" y="1325"/>
                  </a:lnTo>
                  <a:lnTo>
                    <a:pt x="1452" y="1325"/>
                  </a:lnTo>
                  <a:lnTo>
                    <a:pt x="1456" y="1325"/>
                  </a:lnTo>
                  <a:lnTo>
                    <a:pt x="1456" y="1325"/>
                  </a:lnTo>
                  <a:lnTo>
                    <a:pt x="1456" y="1325"/>
                  </a:lnTo>
                  <a:lnTo>
                    <a:pt x="1456" y="1329"/>
                  </a:lnTo>
                  <a:lnTo>
                    <a:pt x="1461" y="1329"/>
                  </a:lnTo>
                  <a:lnTo>
                    <a:pt x="1461" y="1329"/>
                  </a:lnTo>
                  <a:lnTo>
                    <a:pt x="1461" y="1334"/>
                  </a:lnTo>
                  <a:lnTo>
                    <a:pt x="1461" y="1334"/>
                  </a:lnTo>
                  <a:lnTo>
                    <a:pt x="1461" y="1334"/>
                  </a:lnTo>
                  <a:lnTo>
                    <a:pt x="1461" y="1334"/>
                  </a:lnTo>
                  <a:lnTo>
                    <a:pt x="1461" y="1334"/>
                  </a:lnTo>
                  <a:lnTo>
                    <a:pt x="1456" y="1338"/>
                  </a:lnTo>
                  <a:lnTo>
                    <a:pt x="1456" y="1338"/>
                  </a:lnTo>
                  <a:lnTo>
                    <a:pt x="1452" y="1343"/>
                  </a:lnTo>
                  <a:lnTo>
                    <a:pt x="1456" y="1343"/>
                  </a:lnTo>
                  <a:lnTo>
                    <a:pt x="1456" y="1343"/>
                  </a:lnTo>
                  <a:lnTo>
                    <a:pt x="1456" y="1343"/>
                  </a:lnTo>
                  <a:lnTo>
                    <a:pt x="1456" y="1343"/>
                  </a:lnTo>
                  <a:lnTo>
                    <a:pt x="1452" y="1347"/>
                  </a:lnTo>
                  <a:lnTo>
                    <a:pt x="1452" y="1347"/>
                  </a:lnTo>
                  <a:lnTo>
                    <a:pt x="1452" y="1347"/>
                  </a:lnTo>
                  <a:lnTo>
                    <a:pt x="1447" y="1347"/>
                  </a:lnTo>
                  <a:lnTo>
                    <a:pt x="1447" y="1343"/>
                  </a:lnTo>
                  <a:lnTo>
                    <a:pt x="1447" y="1343"/>
                  </a:lnTo>
                  <a:lnTo>
                    <a:pt x="1452" y="1338"/>
                  </a:lnTo>
                  <a:lnTo>
                    <a:pt x="1452" y="1338"/>
                  </a:lnTo>
                  <a:lnTo>
                    <a:pt x="1447" y="1338"/>
                  </a:lnTo>
                  <a:lnTo>
                    <a:pt x="1447" y="1338"/>
                  </a:lnTo>
                  <a:lnTo>
                    <a:pt x="1443" y="1329"/>
                  </a:lnTo>
                  <a:lnTo>
                    <a:pt x="1443" y="1329"/>
                  </a:lnTo>
                  <a:lnTo>
                    <a:pt x="1443" y="1325"/>
                  </a:lnTo>
                  <a:lnTo>
                    <a:pt x="1443" y="1325"/>
                  </a:lnTo>
                  <a:lnTo>
                    <a:pt x="1438" y="1325"/>
                  </a:lnTo>
                  <a:lnTo>
                    <a:pt x="1438" y="1325"/>
                  </a:lnTo>
                  <a:lnTo>
                    <a:pt x="1438" y="1325"/>
                  </a:lnTo>
                  <a:lnTo>
                    <a:pt x="1434" y="1325"/>
                  </a:lnTo>
                  <a:lnTo>
                    <a:pt x="1434" y="1325"/>
                  </a:lnTo>
                  <a:lnTo>
                    <a:pt x="1429" y="1325"/>
                  </a:lnTo>
                  <a:lnTo>
                    <a:pt x="1420" y="1325"/>
                  </a:lnTo>
                  <a:lnTo>
                    <a:pt x="1415" y="1325"/>
                  </a:lnTo>
                  <a:lnTo>
                    <a:pt x="1411" y="1325"/>
                  </a:lnTo>
                  <a:lnTo>
                    <a:pt x="1406" y="1329"/>
                  </a:lnTo>
                  <a:lnTo>
                    <a:pt x="1402" y="1334"/>
                  </a:lnTo>
                  <a:lnTo>
                    <a:pt x="1397" y="1338"/>
                  </a:lnTo>
                  <a:lnTo>
                    <a:pt x="1397" y="1343"/>
                  </a:lnTo>
                  <a:lnTo>
                    <a:pt x="1397" y="1347"/>
                  </a:lnTo>
                  <a:lnTo>
                    <a:pt x="1393" y="1347"/>
                  </a:lnTo>
                  <a:lnTo>
                    <a:pt x="1393" y="1356"/>
                  </a:lnTo>
                  <a:lnTo>
                    <a:pt x="1393" y="1356"/>
                  </a:lnTo>
                  <a:lnTo>
                    <a:pt x="1393" y="1356"/>
                  </a:lnTo>
                  <a:lnTo>
                    <a:pt x="1393" y="1361"/>
                  </a:lnTo>
                  <a:lnTo>
                    <a:pt x="1393" y="1361"/>
                  </a:lnTo>
                  <a:lnTo>
                    <a:pt x="1393" y="1365"/>
                  </a:lnTo>
                  <a:lnTo>
                    <a:pt x="1397" y="1365"/>
                  </a:lnTo>
                  <a:lnTo>
                    <a:pt x="1397" y="1370"/>
                  </a:lnTo>
                  <a:lnTo>
                    <a:pt x="1397" y="1374"/>
                  </a:lnTo>
                  <a:lnTo>
                    <a:pt x="1397" y="1379"/>
                  </a:lnTo>
                  <a:lnTo>
                    <a:pt x="1393" y="1379"/>
                  </a:lnTo>
                  <a:lnTo>
                    <a:pt x="1393" y="1379"/>
                  </a:lnTo>
                  <a:lnTo>
                    <a:pt x="1393" y="1384"/>
                  </a:lnTo>
                  <a:lnTo>
                    <a:pt x="1393" y="1384"/>
                  </a:lnTo>
                  <a:lnTo>
                    <a:pt x="1393" y="1384"/>
                  </a:lnTo>
                  <a:lnTo>
                    <a:pt x="1393" y="1388"/>
                  </a:lnTo>
                  <a:lnTo>
                    <a:pt x="1388" y="1388"/>
                  </a:lnTo>
                  <a:lnTo>
                    <a:pt x="1388" y="1393"/>
                  </a:lnTo>
                  <a:lnTo>
                    <a:pt x="1388" y="1393"/>
                  </a:lnTo>
                  <a:lnTo>
                    <a:pt x="1384" y="1393"/>
                  </a:lnTo>
                  <a:lnTo>
                    <a:pt x="1384" y="1393"/>
                  </a:lnTo>
                  <a:lnTo>
                    <a:pt x="1384" y="1393"/>
                  </a:lnTo>
                  <a:lnTo>
                    <a:pt x="1384" y="1397"/>
                  </a:lnTo>
                  <a:lnTo>
                    <a:pt x="1384" y="1397"/>
                  </a:lnTo>
                  <a:lnTo>
                    <a:pt x="1379" y="1397"/>
                  </a:lnTo>
                  <a:lnTo>
                    <a:pt x="1379" y="1402"/>
                  </a:lnTo>
                  <a:lnTo>
                    <a:pt x="1379" y="1406"/>
                  </a:lnTo>
                  <a:lnTo>
                    <a:pt x="1379" y="1406"/>
                  </a:lnTo>
                  <a:lnTo>
                    <a:pt x="1379" y="1406"/>
                  </a:lnTo>
                  <a:lnTo>
                    <a:pt x="1379" y="1406"/>
                  </a:lnTo>
                  <a:lnTo>
                    <a:pt x="1379" y="1406"/>
                  </a:lnTo>
                  <a:lnTo>
                    <a:pt x="1379" y="1406"/>
                  </a:lnTo>
                  <a:lnTo>
                    <a:pt x="1370" y="1411"/>
                  </a:lnTo>
                  <a:lnTo>
                    <a:pt x="1366" y="1411"/>
                  </a:lnTo>
                  <a:lnTo>
                    <a:pt x="1366" y="1411"/>
                  </a:lnTo>
                  <a:lnTo>
                    <a:pt x="1361" y="1411"/>
                  </a:lnTo>
                  <a:lnTo>
                    <a:pt x="1361" y="1411"/>
                  </a:lnTo>
                  <a:lnTo>
                    <a:pt x="1361" y="1411"/>
                  </a:lnTo>
                  <a:lnTo>
                    <a:pt x="1361" y="1406"/>
                  </a:lnTo>
                  <a:lnTo>
                    <a:pt x="1357" y="1402"/>
                  </a:lnTo>
                  <a:lnTo>
                    <a:pt x="1357" y="1402"/>
                  </a:lnTo>
                  <a:lnTo>
                    <a:pt x="1357" y="1402"/>
                  </a:lnTo>
                  <a:lnTo>
                    <a:pt x="1357" y="1402"/>
                  </a:lnTo>
                  <a:lnTo>
                    <a:pt x="1357" y="1402"/>
                  </a:lnTo>
                  <a:lnTo>
                    <a:pt x="1357" y="1402"/>
                  </a:lnTo>
                  <a:lnTo>
                    <a:pt x="1357" y="1397"/>
                  </a:lnTo>
                  <a:lnTo>
                    <a:pt x="1357" y="1397"/>
                  </a:lnTo>
                  <a:lnTo>
                    <a:pt x="1357" y="1397"/>
                  </a:lnTo>
                  <a:lnTo>
                    <a:pt x="1357" y="1393"/>
                  </a:lnTo>
                  <a:lnTo>
                    <a:pt x="1357" y="1393"/>
                  </a:lnTo>
                  <a:lnTo>
                    <a:pt x="1357" y="1388"/>
                  </a:lnTo>
                  <a:lnTo>
                    <a:pt x="1357" y="1388"/>
                  </a:lnTo>
                  <a:lnTo>
                    <a:pt x="1357" y="1384"/>
                  </a:lnTo>
                  <a:lnTo>
                    <a:pt x="1357" y="1384"/>
                  </a:lnTo>
                  <a:lnTo>
                    <a:pt x="1357" y="1384"/>
                  </a:lnTo>
                  <a:lnTo>
                    <a:pt x="1357" y="1379"/>
                  </a:lnTo>
                  <a:lnTo>
                    <a:pt x="1357" y="1379"/>
                  </a:lnTo>
                  <a:lnTo>
                    <a:pt x="1357" y="1379"/>
                  </a:lnTo>
                  <a:lnTo>
                    <a:pt x="1357" y="1379"/>
                  </a:lnTo>
                  <a:lnTo>
                    <a:pt x="1357" y="1374"/>
                  </a:lnTo>
                  <a:lnTo>
                    <a:pt x="1357" y="1374"/>
                  </a:lnTo>
                  <a:lnTo>
                    <a:pt x="1361" y="1374"/>
                  </a:lnTo>
                  <a:lnTo>
                    <a:pt x="1361" y="1374"/>
                  </a:lnTo>
                  <a:lnTo>
                    <a:pt x="1357" y="1370"/>
                  </a:lnTo>
                  <a:lnTo>
                    <a:pt x="1357" y="1370"/>
                  </a:lnTo>
                  <a:lnTo>
                    <a:pt x="1357" y="1370"/>
                  </a:lnTo>
                  <a:lnTo>
                    <a:pt x="1357" y="1365"/>
                  </a:lnTo>
                  <a:lnTo>
                    <a:pt x="1357" y="1361"/>
                  </a:lnTo>
                  <a:lnTo>
                    <a:pt x="1361" y="1361"/>
                  </a:lnTo>
                  <a:lnTo>
                    <a:pt x="1366" y="1361"/>
                  </a:lnTo>
                  <a:lnTo>
                    <a:pt x="1366" y="1361"/>
                  </a:lnTo>
                  <a:lnTo>
                    <a:pt x="1370" y="1361"/>
                  </a:lnTo>
                  <a:lnTo>
                    <a:pt x="1370" y="1361"/>
                  </a:lnTo>
                  <a:lnTo>
                    <a:pt x="1375" y="1356"/>
                  </a:lnTo>
                  <a:lnTo>
                    <a:pt x="1366" y="1352"/>
                  </a:lnTo>
                  <a:lnTo>
                    <a:pt x="1361" y="1347"/>
                  </a:lnTo>
                  <a:lnTo>
                    <a:pt x="1357" y="1347"/>
                  </a:lnTo>
                  <a:lnTo>
                    <a:pt x="1352" y="1347"/>
                  </a:lnTo>
                  <a:lnTo>
                    <a:pt x="1347" y="1347"/>
                  </a:lnTo>
                  <a:lnTo>
                    <a:pt x="1343" y="1347"/>
                  </a:lnTo>
                  <a:lnTo>
                    <a:pt x="1343" y="1347"/>
                  </a:lnTo>
                  <a:lnTo>
                    <a:pt x="1338" y="1347"/>
                  </a:lnTo>
                  <a:lnTo>
                    <a:pt x="1338" y="1347"/>
                  </a:lnTo>
                  <a:lnTo>
                    <a:pt x="1334" y="1356"/>
                  </a:lnTo>
                  <a:lnTo>
                    <a:pt x="1329" y="1356"/>
                  </a:lnTo>
                  <a:lnTo>
                    <a:pt x="1329" y="1361"/>
                  </a:lnTo>
                  <a:lnTo>
                    <a:pt x="1329" y="1361"/>
                  </a:lnTo>
                  <a:lnTo>
                    <a:pt x="1329" y="1361"/>
                  </a:lnTo>
                  <a:lnTo>
                    <a:pt x="1334" y="1361"/>
                  </a:lnTo>
                  <a:lnTo>
                    <a:pt x="1334" y="1361"/>
                  </a:lnTo>
                  <a:lnTo>
                    <a:pt x="1329" y="1365"/>
                  </a:lnTo>
                  <a:lnTo>
                    <a:pt x="1325" y="1365"/>
                  </a:lnTo>
                  <a:lnTo>
                    <a:pt x="1325" y="1370"/>
                  </a:lnTo>
                  <a:lnTo>
                    <a:pt x="1316" y="1370"/>
                  </a:lnTo>
                  <a:lnTo>
                    <a:pt x="1316" y="1370"/>
                  </a:lnTo>
                  <a:lnTo>
                    <a:pt x="1316" y="1374"/>
                  </a:lnTo>
                  <a:lnTo>
                    <a:pt x="1311" y="1374"/>
                  </a:lnTo>
                  <a:lnTo>
                    <a:pt x="1311" y="1374"/>
                  </a:lnTo>
                  <a:lnTo>
                    <a:pt x="1311" y="1379"/>
                  </a:lnTo>
                  <a:lnTo>
                    <a:pt x="1311" y="1379"/>
                  </a:lnTo>
                  <a:lnTo>
                    <a:pt x="1311" y="1384"/>
                  </a:lnTo>
                  <a:lnTo>
                    <a:pt x="1311" y="1384"/>
                  </a:lnTo>
                  <a:lnTo>
                    <a:pt x="1311" y="1384"/>
                  </a:lnTo>
                  <a:lnTo>
                    <a:pt x="1311" y="1388"/>
                  </a:lnTo>
                  <a:lnTo>
                    <a:pt x="1307" y="1388"/>
                  </a:lnTo>
                  <a:lnTo>
                    <a:pt x="1302" y="1393"/>
                  </a:lnTo>
                  <a:lnTo>
                    <a:pt x="1302" y="1393"/>
                  </a:lnTo>
                  <a:lnTo>
                    <a:pt x="1298" y="1402"/>
                  </a:lnTo>
                  <a:lnTo>
                    <a:pt x="1293" y="1406"/>
                  </a:lnTo>
                  <a:lnTo>
                    <a:pt x="1298" y="1406"/>
                  </a:lnTo>
                  <a:lnTo>
                    <a:pt x="1298" y="1411"/>
                  </a:lnTo>
                  <a:lnTo>
                    <a:pt x="1298" y="1411"/>
                  </a:lnTo>
                  <a:lnTo>
                    <a:pt x="1298" y="1411"/>
                  </a:lnTo>
                  <a:lnTo>
                    <a:pt x="1293" y="1411"/>
                  </a:lnTo>
                  <a:lnTo>
                    <a:pt x="1275" y="1406"/>
                  </a:lnTo>
                  <a:lnTo>
                    <a:pt x="1270" y="1402"/>
                  </a:lnTo>
                  <a:lnTo>
                    <a:pt x="1266" y="1402"/>
                  </a:lnTo>
                  <a:lnTo>
                    <a:pt x="1252" y="1406"/>
                  </a:lnTo>
                  <a:lnTo>
                    <a:pt x="1234" y="1402"/>
                  </a:lnTo>
                  <a:lnTo>
                    <a:pt x="1229" y="1397"/>
                  </a:lnTo>
                  <a:lnTo>
                    <a:pt x="1225" y="1402"/>
                  </a:lnTo>
                  <a:lnTo>
                    <a:pt x="1211" y="1402"/>
                  </a:lnTo>
                  <a:lnTo>
                    <a:pt x="1202" y="1402"/>
                  </a:lnTo>
                  <a:lnTo>
                    <a:pt x="1180" y="1411"/>
                  </a:lnTo>
                  <a:lnTo>
                    <a:pt x="1171" y="1411"/>
                  </a:lnTo>
                  <a:lnTo>
                    <a:pt x="1171" y="1411"/>
                  </a:lnTo>
                  <a:lnTo>
                    <a:pt x="1171" y="1411"/>
                  </a:lnTo>
                  <a:lnTo>
                    <a:pt x="1166" y="1406"/>
                  </a:lnTo>
                  <a:lnTo>
                    <a:pt x="1171" y="1406"/>
                  </a:lnTo>
                  <a:lnTo>
                    <a:pt x="1171" y="1406"/>
                  </a:lnTo>
                  <a:lnTo>
                    <a:pt x="1171" y="1406"/>
                  </a:lnTo>
                  <a:lnTo>
                    <a:pt x="1175" y="1402"/>
                  </a:lnTo>
                  <a:lnTo>
                    <a:pt x="1175" y="1402"/>
                  </a:lnTo>
                  <a:lnTo>
                    <a:pt x="1175" y="1402"/>
                  </a:lnTo>
                  <a:lnTo>
                    <a:pt x="1175" y="1402"/>
                  </a:lnTo>
                  <a:lnTo>
                    <a:pt x="1180" y="1402"/>
                  </a:lnTo>
                  <a:lnTo>
                    <a:pt x="1180" y="1406"/>
                  </a:lnTo>
                  <a:lnTo>
                    <a:pt x="1180" y="1402"/>
                  </a:lnTo>
                  <a:lnTo>
                    <a:pt x="1180" y="1402"/>
                  </a:lnTo>
                  <a:lnTo>
                    <a:pt x="1184" y="1402"/>
                  </a:lnTo>
                  <a:lnTo>
                    <a:pt x="1184" y="1402"/>
                  </a:lnTo>
                  <a:lnTo>
                    <a:pt x="1189" y="1397"/>
                  </a:lnTo>
                  <a:lnTo>
                    <a:pt x="1193" y="1397"/>
                  </a:lnTo>
                  <a:lnTo>
                    <a:pt x="1193" y="1397"/>
                  </a:lnTo>
                  <a:lnTo>
                    <a:pt x="1198" y="1393"/>
                  </a:lnTo>
                  <a:lnTo>
                    <a:pt x="1202" y="1393"/>
                  </a:lnTo>
                  <a:lnTo>
                    <a:pt x="1202" y="1393"/>
                  </a:lnTo>
                  <a:lnTo>
                    <a:pt x="1202" y="1393"/>
                  </a:lnTo>
                  <a:lnTo>
                    <a:pt x="1202" y="1393"/>
                  </a:lnTo>
                  <a:lnTo>
                    <a:pt x="1202" y="1393"/>
                  </a:lnTo>
                  <a:lnTo>
                    <a:pt x="1202" y="1393"/>
                  </a:lnTo>
                  <a:lnTo>
                    <a:pt x="1202" y="1393"/>
                  </a:lnTo>
                  <a:lnTo>
                    <a:pt x="1202" y="1393"/>
                  </a:lnTo>
                  <a:lnTo>
                    <a:pt x="1202" y="1393"/>
                  </a:lnTo>
                  <a:lnTo>
                    <a:pt x="1202" y="1388"/>
                  </a:lnTo>
                  <a:lnTo>
                    <a:pt x="1202" y="1388"/>
                  </a:lnTo>
                  <a:lnTo>
                    <a:pt x="1202" y="1384"/>
                  </a:lnTo>
                  <a:lnTo>
                    <a:pt x="1202" y="1384"/>
                  </a:lnTo>
                  <a:lnTo>
                    <a:pt x="1198" y="1379"/>
                  </a:lnTo>
                  <a:lnTo>
                    <a:pt x="1193" y="1384"/>
                  </a:lnTo>
                  <a:lnTo>
                    <a:pt x="1193" y="1384"/>
                  </a:lnTo>
                  <a:lnTo>
                    <a:pt x="1193" y="1384"/>
                  </a:lnTo>
                  <a:lnTo>
                    <a:pt x="1189" y="1384"/>
                  </a:lnTo>
                  <a:lnTo>
                    <a:pt x="1189" y="1384"/>
                  </a:lnTo>
                  <a:lnTo>
                    <a:pt x="1189" y="1384"/>
                  </a:lnTo>
                  <a:lnTo>
                    <a:pt x="1189" y="1384"/>
                  </a:lnTo>
                  <a:lnTo>
                    <a:pt x="1184" y="1384"/>
                  </a:lnTo>
                  <a:lnTo>
                    <a:pt x="1184" y="1388"/>
                  </a:lnTo>
                  <a:lnTo>
                    <a:pt x="1180" y="1388"/>
                  </a:lnTo>
                  <a:lnTo>
                    <a:pt x="1180" y="1384"/>
                  </a:lnTo>
                  <a:lnTo>
                    <a:pt x="1180" y="1384"/>
                  </a:lnTo>
                  <a:lnTo>
                    <a:pt x="1175" y="1388"/>
                  </a:lnTo>
                  <a:lnTo>
                    <a:pt x="1171" y="1384"/>
                  </a:lnTo>
                  <a:lnTo>
                    <a:pt x="1171" y="1388"/>
                  </a:lnTo>
                  <a:lnTo>
                    <a:pt x="1171" y="1384"/>
                  </a:lnTo>
                  <a:lnTo>
                    <a:pt x="1166" y="1384"/>
                  </a:lnTo>
                  <a:lnTo>
                    <a:pt x="1166" y="1379"/>
                  </a:lnTo>
                  <a:lnTo>
                    <a:pt x="1166" y="1379"/>
                  </a:lnTo>
                  <a:lnTo>
                    <a:pt x="1166" y="1379"/>
                  </a:lnTo>
                  <a:lnTo>
                    <a:pt x="1166" y="1370"/>
                  </a:lnTo>
                  <a:lnTo>
                    <a:pt x="1166" y="1365"/>
                  </a:lnTo>
                  <a:lnTo>
                    <a:pt x="1161" y="1365"/>
                  </a:lnTo>
                  <a:lnTo>
                    <a:pt x="1161" y="1370"/>
                  </a:lnTo>
                  <a:lnTo>
                    <a:pt x="1161" y="1374"/>
                  </a:lnTo>
                  <a:lnTo>
                    <a:pt x="1157" y="1374"/>
                  </a:lnTo>
                  <a:lnTo>
                    <a:pt x="1157" y="1379"/>
                  </a:lnTo>
                  <a:lnTo>
                    <a:pt x="1157" y="1384"/>
                  </a:lnTo>
                  <a:lnTo>
                    <a:pt x="1157" y="1384"/>
                  </a:lnTo>
                  <a:lnTo>
                    <a:pt x="1161" y="1388"/>
                  </a:lnTo>
                  <a:lnTo>
                    <a:pt x="1161" y="1393"/>
                  </a:lnTo>
                  <a:lnTo>
                    <a:pt x="1161" y="1393"/>
                  </a:lnTo>
                  <a:lnTo>
                    <a:pt x="1161" y="1397"/>
                  </a:lnTo>
                  <a:lnTo>
                    <a:pt x="1161" y="1393"/>
                  </a:lnTo>
                  <a:lnTo>
                    <a:pt x="1157" y="1393"/>
                  </a:lnTo>
                  <a:lnTo>
                    <a:pt x="1152" y="1388"/>
                  </a:lnTo>
                  <a:lnTo>
                    <a:pt x="1152" y="1388"/>
                  </a:lnTo>
                  <a:lnTo>
                    <a:pt x="1152" y="1388"/>
                  </a:lnTo>
                  <a:lnTo>
                    <a:pt x="1152" y="1384"/>
                  </a:lnTo>
                  <a:lnTo>
                    <a:pt x="1152" y="1384"/>
                  </a:lnTo>
                  <a:lnTo>
                    <a:pt x="1152" y="1379"/>
                  </a:lnTo>
                  <a:lnTo>
                    <a:pt x="1152" y="1379"/>
                  </a:lnTo>
                  <a:lnTo>
                    <a:pt x="1152" y="1374"/>
                  </a:lnTo>
                  <a:lnTo>
                    <a:pt x="1152" y="1374"/>
                  </a:lnTo>
                  <a:lnTo>
                    <a:pt x="1148" y="1374"/>
                  </a:lnTo>
                  <a:lnTo>
                    <a:pt x="1148" y="1370"/>
                  </a:lnTo>
                  <a:lnTo>
                    <a:pt x="1148" y="1365"/>
                  </a:lnTo>
                  <a:lnTo>
                    <a:pt x="1148" y="1365"/>
                  </a:lnTo>
                  <a:lnTo>
                    <a:pt x="1148" y="1361"/>
                  </a:lnTo>
                  <a:lnTo>
                    <a:pt x="1148" y="1361"/>
                  </a:lnTo>
                  <a:lnTo>
                    <a:pt x="1152" y="1356"/>
                  </a:lnTo>
                  <a:lnTo>
                    <a:pt x="1152" y="1356"/>
                  </a:lnTo>
                  <a:lnTo>
                    <a:pt x="1157" y="1352"/>
                  </a:lnTo>
                  <a:lnTo>
                    <a:pt x="1157" y="1352"/>
                  </a:lnTo>
                  <a:lnTo>
                    <a:pt x="1157" y="1352"/>
                  </a:lnTo>
                  <a:lnTo>
                    <a:pt x="1157" y="1347"/>
                  </a:lnTo>
                  <a:lnTo>
                    <a:pt x="1157" y="1343"/>
                  </a:lnTo>
                  <a:lnTo>
                    <a:pt x="1157" y="1347"/>
                  </a:lnTo>
                  <a:lnTo>
                    <a:pt x="1152" y="1347"/>
                  </a:lnTo>
                  <a:lnTo>
                    <a:pt x="1152" y="1347"/>
                  </a:lnTo>
                  <a:lnTo>
                    <a:pt x="1152" y="1347"/>
                  </a:lnTo>
                  <a:lnTo>
                    <a:pt x="1152" y="1347"/>
                  </a:lnTo>
                  <a:lnTo>
                    <a:pt x="1152" y="1347"/>
                  </a:lnTo>
                  <a:lnTo>
                    <a:pt x="1148" y="1347"/>
                  </a:lnTo>
                  <a:lnTo>
                    <a:pt x="1148" y="1347"/>
                  </a:lnTo>
                  <a:lnTo>
                    <a:pt x="1148" y="1347"/>
                  </a:lnTo>
                  <a:lnTo>
                    <a:pt x="1143" y="1352"/>
                  </a:lnTo>
                  <a:lnTo>
                    <a:pt x="1139" y="1352"/>
                  </a:lnTo>
                  <a:lnTo>
                    <a:pt x="1139" y="1352"/>
                  </a:lnTo>
                  <a:lnTo>
                    <a:pt x="1134" y="1356"/>
                  </a:lnTo>
                  <a:lnTo>
                    <a:pt x="1130" y="1356"/>
                  </a:lnTo>
                  <a:lnTo>
                    <a:pt x="1130" y="1356"/>
                  </a:lnTo>
                  <a:lnTo>
                    <a:pt x="1130" y="1361"/>
                  </a:lnTo>
                  <a:lnTo>
                    <a:pt x="1130" y="1361"/>
                  </a:lnTo>
                  <a:lnTo>
                    <a:pt x="1130" y="1361"/>
                  </a:lnTo>
                  <a:lnTo>
                    <a:pt x="1130" y="1361"/>
                  </a:lnTo>
                  <a:lnTo>
                    <a:pt x="1130" y="1361"/>
                  </a:lnTo>
                  <a:lnTo>
                    <a:pt x="1130" y="1365"/>
                  </a:lnTo>
                  <a:lnTo>
                    <a:pt x="1130" y="1365"/>
                  </a:lnTo>
                  <a:lnTo>
                    <a:pt x="1130" y="1370"/>
                  </a:lnTo>
                  <a:lnTo>
                    <a:pt x="1125" y="1374"/>
                  </a:lnTo>
                  <a:lnTo>
                    <a:pt x="1121" y="1379"/>
                  </a:lnTo>
                  <a:lnTo>
                    <a:pt x="1116" y="1384"/>
                  </a:lnTo>
                  <a:lnTo>
                    <a:pt x="1116" y="1388"/>
                  </a:lnTo>
                  <a:lnTo>
                    <a:pt x="1116" y="1393"/>
                  </a:lnTo>
                  <a:lnTo>
                    <a:pt x="1116" y="1393"/>
                  </a:lnTo>
                  <a:lnTo>
                    <a:pt x="1116" y="1393"/>
                  </a:lnTo>
                  <a:lnTo>
                    <a:pt x="1116" y="1397"/>
                  </a:lnTo>
                  <a:lnTo>
                    <a:pt x="1116" y="1397"/>
                  </a:lnTo>
                  <a:lnTo>
                    <a:pt x="1116" y="1397"/>
                  </a:lnTo>
                  <a:lnTo>
                    <a:pt x="1116" y="1397"/>
                  </a:lnTo>
                  <a:lnTo>
                    <a:pt x="1116" y="1402"/>
                  </a:lnTo>
                  <a:lnTo>
                    <a:pt x="1116" y="1402"/>
                  </a:lnTo>
                  <a:lnTo>
                    <a:pt x="1116" y="1406"/>
                  </a:lnTo>
                  <a:lnTo>
                    <a:pt x="1121" y="1406"/>
                  </a:lnTo>
                  <a:lnTo>
                    <a:pt x="1125" y="1406"/>
                  </a:lnTo>
                  <a:lnTo>
                    <a:pt x="1125" y="1406"/>
                  </a:lnTo>
                  <a:lnTo>
                    <a:pt x="1130" y="1406"/>
                  </a:lnTo>
                  <a:lnTo>
                    <a:pt x="1130" y="1411"/>
                  </a:lnTo>
                  <a:lnTo>
                    <a:pt x="1130" y="1411"/>
                  </a:lnTo>
                  <a:lnTo>
                    <a:pt x="1139" y="1415"/>
                  </a:lnTo>
                  <a:lnTo>
                    <a:pt x="1143" y="1420"/>
                  </a:lnTo>
                  <a:lnTo>
                    <a:pt x="1143" y="1420"/>
                  </a:lnTo>
                  <a:lnTo>
                    <a:pt x="1148" y="1420"/>
                  </a:lnTo>
                  <a:lnTo>
                    <a:pt x="1148" y="1420"/>
                  </a:lnTo>
                  <a:lnTo>
                    <a:pt x="1148" y="1420"/>
                  </a:lnTo>
                  <a:lnTo>
                    <a:pt x="1152" y="1420"/>
                  </a:lnTo>
                  <a:lnTo>
                    <a:pt x="1152" y="1424"/>
                  </a:lnTo>
                  <a:lnTo>
                    <a:pt x="1152" y="1424"/>
                  </a:lnTo>
                  <a:lnTo>
                    <a:pt x="1152" y="1424"/>
                  </a:lnTo>
                  <a:lnTo>
                    <a:pt x="1152" y="1424"/>
                  </a:lnTo>
                  <a:lnTo>
                    <a:pt x="1152" y="1429"/>
                  </a:lnTo>
                  <a:lnTo>
                    <a:pt x="1157" y="1429"/>
                  </a:lnTo>
                  <a:lnTo>
                    <a:pt x="1157" y="1429"/>
                  </a:lnTo>
                  <a:lnTo>
                    <a:pt x="1157" y="1429"/>
                  </a:lnTo>
                  <a:lnTo>
                    <a:pt x="1157" y="1429"/>
                  </a:lnTo>
                  <a:lnTo>
                    <a:pt x="1157" y="1433"/>
                  </a:lnTo>
                  <a:lnTo>
                    <a:pt x="1152" y="1433"/>
                  </a:lnTo>
                  <a:lnTo>
                    <a:pt x="1152" y="1433"/>
                  </a:lnTo>
                  <a:lnTo>
                    <a:pt x="1152" y="1433"/>
                  </a:lnTo>
                  <a:lnTo>
                    <a:pt x="1152" y="1433"/>
                  </a:lnTo>
                  <a:lnTo>
                    <a:pt x="1152" y="1438"/>
                  </a:lnTo>
                  <a:lnTo>
                    <a:pt x="1152" y="1438"/>
                  </a:lnTo>
                  <a:lnTo>
                    <a:pt x="1152" y="1438"/>
                  </a:lnTo>
                  <a:lnTo>
                    <a:pt x="1157" y="1438"/>
                  </a:lnTo>
                  <a:lnTo>
                    <a:pt x="1152" y="1438"/>
                  </a:lnTo>
                  <a:lnTo>
                    <a:pt x="1152" y="1438"/>
                  </a:lnTo>
                  <a:lnTo>
                    <a:pt x="1152" y="1442"/>
                  </a:lnTo>
                  <a:lnTo>
                    <a:pt x="1152" y="1442"/>
                  </a:lnTo>
                  <a:lnTo>
                    <a:pt x="1152" y="1442"/>
                  </a:lnTo>
                  <a:lnTo>
                    <a:pt x="1152" y="1447"/>
                  </a:lnTo>
                  <a:lnTo>
                    <a:pt x="1152" y="1447"/>
                  </a:lnTo>
                  <a:lnTo>
                    <a:pt x="1152" y="1447"/>
                  </a:lnTo>
                  <a:lnTo>
                    <a:pt x="1148" y="1452"/>
                  </a:lnTo>
                  <a:lnTo>
                    <a:pt x="1148" y="1452"/>
                  </a:lnTo>
                  <a:lnTo>
                    <a:pt x="1143" y="1452"/>
                  </a:lnTo>
                  <a:lnTo>
                    <a:pt x="1143" y="1452"/>
                  </a:lnTo>
                  <a:lnTo>
                    <a:pt x="1139" y="1447"/>
                  </a:lnTo>
                  <a:lnTo>
                    <a:pt x="1139" y="1447"/>
                  </a:lnTo>
                  <a:lnTo>
                    <a:pt x="1143" y="1447"/>
                  </a:lnTo>
                  <a:lnTo>
                    <a:pt x="1143" y="1447"/>
                  </a:lnTo>
                  <a:lnTo>
                    <a:pt x="1148" y="1447"/>
                  </a:lnTo>
                  <a:lnTo>
                    <a:pt x="1148" y="1447"/>
                  </a:lnTo>
                  <a:lnTo>
                    <a:pt x="1148" y="1447"/>
                  </a:lnTo>
                  <a:lnTo>
                    <a:pt x="1148" y="1447"/>
                  </a:lnTo>
                  <a:lnTo>
                    <a:pt x="1148" y="1447"/>
                  </a:lnTo>
                  <a:lnTo>
                    <a:pt x="1148" y="1447"/>
                  </a:lnTo>
                  <a:lnTo>
                    <a:pt x="1148" y="1442"/>
                  </a:lnTo>
                  <a:lnTo>
                    <a:pt x="1148" y="1442"/>
                  </a:lnTo>
                  <a:lnTo>
                    <a:pt x="1148" y="1442"/>
                  </a:lnTo>
                  <a:lnTo>
                    <a:pt x="1143" y="1442"/>
                  </a:lnTo>
                  <a:lnTo>
                    <a:pt x="1143" y="1442"/>
                  </a:lnTo>
                  <a:lnTo>
                    <a:pt x="1143" y="1442"/>
                  </a:lnTo>
                  <a:lnTo>
                    <a:pt x="1143" y="1442"/>
                  </a:lnTo>
                  <a:lnTo>
                    <a:pt x="1143" y="1447"/>
                  </a:lnTo>
                  <a:lnTo>
                    <a:pt x="1139" y="1442"/>
                  </a:lnTo>
                  <a:lnTo>
                    <a:pt x="1139" y="1442"/>
                  </a:lnTo>
                  <a:lnTo>
                    <a:pt x="1134" y="1442"/>
                  </a:lnTo>
                  <a:lnTo>
                    <a:pt x="1134" y="1442"/>
                  </a:lnTo>
                  <a:lnTo>
                    <a:pt x="1134" y="1442"/>
                  </a:lnTo>
                  <a:lnTo>
                    <a:pt x="1134" y="1438"/>
                  </a:lnTo>
                  <a:lnTo>
                    <a:pt x="1134" y="1438"/>
                  </a:lnTo>
                  <a:lnTo>
                    <a:pt x="1130" y="1438"/>
                  </a:lnTo>
                  <a:lnTo>
                    <a:pt x="1125" y="1442"/>
                  </a:lnTo>
                  <a:lnTo>
                    <a:pt x="1130" y="1442"/>
                  </a:lnTo>
                  <a:lnTo>
                    <a:pt x="1130" y="1442"/>
                  </a:lnTo>
                  <a:lnTo>
                    <a:pt x="1125" y="1442"/>
                  </a:lnTo>
                  <a:lnTo>
                    <a:pt x="1125" y="1447"/>
                  </a:lnTo>
                  <a:lnTo>
                    <a:pt x="1121" y="1447"/>
                  </a:lnTo>
                  <a:lnTo>
                    <a:pt x="1121" y="1447"/>
                  </a:lnTo>
                  <a:lnTo>
                    <a:pt x="1116" y="1447"/>
                  </a:lnTo>
                  <a:lnTo>
                    <a:pt x="1116" y="1447"/>
                  </a:lnTo>
                  <a:lnTo>
                    <a:pt x="1116" y="1447"/>
                  </a:lnTo>
                  <a:lnTo>
                    <a:pt x="1116" y="1447"/>
                  </a:lnTo>
                  <a:lnTo>
                    <a:pt x="1116" y="1447"/>
                  </a:lnTo>
                  <a:lnTo>
                    <a:pt x="1112" y="1447"/>
                  </a:lnTo>
                  <a:lnTo>
                    <a:pt x="1112" y="1447"/>
                  </a:lnTo>
                  <a:lnTo>
                    <a:pt x="1112" y="1447"/>
                  </a:lnTo>
                  <a:lnTo>
                    <a:pt x="1112" y="1447"/>
                  </a:lnTo>
                  <a:lnTo>
                    <a:pt x="1112" y="1447"/>
                  </a:lnTo>
                  <a:lnTo>
                    <a:pt x="1112" y="1452"/>
                  </a:lnTo>
                  <a:lnTo>
                    <a:pt x="1112" y="1452"/>
                  </a:lnTo>
                  <a:lnTo>
                    <a:pt x="1107" y="1452"/>
                  </a:lnTo>
                  <a:lnTo>
                    <a:pt x="1102" y="1452"/>
                  </a:lnTo>
                  <a:lnTo>
                    <a:pt x="1102" y="1452"/>
                  </a:lnTo>
                  <a:lnTo>
                    <a:pt x="1098" y="1452"/>
                  </a:lnTo>
                  <a:lnTo>
                    <a:pt x="1093" y="1456"/>
                  </a:lnTo>
                  <a:lnTo>
                    <a:pt x="1089" y="1461"/>
                  </a:lnTo>
                  <a:lnTo>
                    <a:pt x="1089" y="1465"/>
                  </a:lnTo>
                  <a:lnTo>
                    <a:pt x="1089" y="1465"/>
                  </a:lnTo>
                  <a:lnTo>
                    <a:pt x="1089" y="1465"/>
                  </a:lnTo>
                  <a:lnTo>
                    <a:pt x="1089" y="1465"/>
                  </a:lnTo>
                  <a:lnTo>
                    <a:pt x="1089" y="1465"/>
                  </a:lnTo>
                  <a:lnTo>
                    <a:pt x="1089" y="1470"/>
                  </a:lnTo>
                  <a:lnTo>
                    <a:pt x="1089" y="1470"/>
                  </a:lnTo>
                  <a:lnTo>
                    <a:pt x="1084" y="1470"/>
                  </a:lnTo>
                  <a:lnTo>
                    <a:pt x="1084" y="1470"/>
                  </a:lnTo>
                  <a:lnTo>
                    <a:pt x="1084" y="1470"/>
                  </a:lnTo>
                  <a:lnTo>
                    <a:pt x="1084" y="1465"/>
                  </a:lnTo>
                  <a:lnTo>
                    <a:pt x="1084" y="1465"/>
                  </a:lnTo>
                  <a:lnTo>
                    <a:pt x="1080" y="1465"/>
                  </a:lnTo>
                  <a:lnTo>
                    <a:pt x="1080" y="1470"/>
                  </a:lnTo>
                  <a:lnTo>
                    <a:pt x="1080" y="1470"/>
                  </a:lnTo>
                  <a:lnTo>
                    <a:pt x="1080" y="1470"/>
                  </a:lnTo>
                  <a:lnTo>
                    <a:pt x="1080" y="1470"/>
                  </a:lnTo>
                  <a:lnTo>
                    <a:pt x="1080" y="1470"/>
                  </a:lnTo>
                  <a:lnTo>
                    <a:pt x="1080" y="1470"/>
                  </a:lnTo>
                  <a:lnTo>
                    <a:pt x="1084" y="1474"/>
                  </a:lnTo>
                  <a:lnTo>
                    <a:pt x="1084" y="1474"/>
                  </a:lnTo>
                  <a:lnTo>
                    <a:pt x="1084" y="1479"/>
                  </a:lnTo>
                  <a:lnTo>
                    <a:pt x="1084" y="1479"/>
                  </a:lnTo>
                  <a:lnTo>
                    <a:pt x="1084" y="1479"/>
                  </a:lnTo>
                  <a:lnTo>
                    <a:pt x="1084" y="1483"/>
                  </a:lnTo>
                  <a:lnTo>
                    <a:pt x="1084" y="1483"/>
                  </a:lnTo>
                  <a:lnTo>
                    <a:pt x="1084" y="1483"/>
                  </a:lnTo>
                  <a:lnTo>
                    <a:pt x="1080" y="1483"/>
                  </a:lnTo>
                  <a:lnTo>
                    <a:pt x="1080" y="1479"/>
                  </a:lnTo>
                  <a:lnTo>
                    <a:pt x="1080" y="1479"/>
                  </a:lnTo>
                  <a:lnTo>
                    <a:pt x="1080" y="1479"/>
                  </a:lnTo>
                  <a:lnTo>
                    <a:pt x="1075" y="1483"/>
                  </a:lnTo>
                  <a:lnTo>
                    <a:pt x="1075" y="1483"/>
                  </a:lnTo>
                  <a:lnTo>
                    <a:pt x="1080" y="1483"/>
                  </a:lnTo>
                  <a:lnTo>
                    <a:pt x="1080" y="1483"/>
                  </a:lnTo>
                  <a:lnTo>
                    <a:pt x="1080" y="1488"/>
                  </a:lnTo>
                  <a:lnTo>
                    <a:pt x="1075" y="1483"/>
                  </a:lnTo>
                  <a:lnTo>
                    <a:pt x="1075" y="1488"/>
                  </a:lnTo>
                  <a:lnTo>
                    <a:pt x="1075" y="1488"/>
                  </a:lnTo>
                  <a:lnTo>
                    <a:pt x="1071" y="1488"/>
                  </a:lnTo>
                  <a:lnTo>
                    <a:pt x="1071" y="1488"/>
                  </a:lnTo>
                  <a:lnTo>
                    <a:pt x="1071" y="1488"/>
                  </a:lnTo>
                  <a:lnTo>
                    <a:pt x="1071" y="1492"/>
                  </a:lnTo>
                  <a:lnTo>
                    <a:pt x="1071" y="1492"/>
                  </a:lnTo>
                  <a:lnTo>
                    <a:pt x="1066" y="1492"/>
                  </a:lnTo>
                  <a:lnTo>
                    <a:pt x="1066" y="1492"/>
                  </a:lnTo>
                  <a:lnTo>
                    <a:pt x="1062" y="1497"/>
                  </a:lnTo>
                  <a:lnTo>
                    <a:pt x="1057" y="1510"/>
                  </a:lnTo>
                  <a:lnTo>
                    <a:pt x="1053" y="1515"/>
                  </a:lnTo>
                  <a:lnTo>
                    <a:pt x="1053" y="1520"/>
                  </a:lnTo>
                  <a:lnTo>
                    <a:pt x="1048" y="1524"/>
                  </a:lnTo>
                  <a:lnTo>
                    <a:pt x="1048" y="1524"/>
                  </a:lnTo>
                  <a:lnTo>
                    <a:pt x="1048" y="1529"/>
                  </a:lnTo>
                  <a:lnTo>
                    <a:pt x="1048" y="1529"/>
                  </a:lnTo>
                  <a:lnTo>
                    <a:pt x="1048" y="1529"/>
                  </a:lnTo>
                  <a:lnTo>
                    <a:pt x="1048" y="1529"/>
                  </a:lnTo>
                  <a:lnTo>
                    <a:pt x="1044" y="1533"/>
                  </a:lnTo>
                  <a:lnTo>
                    <a:pt x="1039" y="1533"/>
                  </a:lnTo>
                  <a:lnTo>
                    <a:pt x="1039" y="1538"/>
                  </a:lnTo>
                  <a:lnTo>
                    <a:pt x="1034" y="1538"/>
                  </a:lnTo>
                  <a:lnTo>
                    <a:pt x="1030" y="1538"/>
                  </a:lnTo>
                  <a:lnTo>
                    <a:pt x="1030" y="1542"/>
                  </a:lnTo>
                  <a:lnTo>
                    <a:pt x="1030" y="1542"/>
                  </a:lnTo>
                  <a:lnTo>
                    <a:pt x="1030" y="1542"/>
                  </a:lnTo>
                  <a:lnTo>
                    <a:pt x="1030" y="1547"/>
                  </a:lnTo>
                  <a:lnTo>
                    <a:pt x="1025" y="1547"/>
                  </a:lnTo>
                  <a:lnTo>
                    <a:pt x="1025" y="1547"/>
                  </a:lnTo>
                  <a:lnTo>
                    <a:pt x="1025" y="1547"/>
                  </a:lnTo>
                  <a:lnTo>
                    <a:pt x="1025" y="1547"/>
                  </a:lnTo>
                  <a:lnTo>
                    <a:pt x="1025" y="1542"/>
                  </a:lnTo>
                  <a:lnTo>
                    <a:pt x="1016" y="1538"/>
                  </a:lnTo>
                  <a:lnTo>
                    <a:pt x="1012" y="1538"/>
                  </a:lnTo>
                  <a:lnTo>
                    <a:pt x="998" y="1533"/>
                  </a:lnTo>
                  <a:lnTo>
                    <a:pt x="994" y="1529"/>
                  </a:lnTo>
                  <a:lnTo>
                    <a:pt x="989" y="1529"/>
                  </a:lnTo>
                  <a:lnTo>
                    <a:pt x="989" y="1524"/>
                  </a:lnTo>
                  <a:lnTo>
                    <a:pt x="985" y="1524"/>
                  </a:lnTo>
                  <a:lnTo>
                    <a:pt x="985" y="1524"/>
                  </a:lnTo>
                  <a:lnTo>
                    <a:pt x="985" y="1520"/>
                  </a:lnTo>
                  <a:lnTo>
                    <a:pt x="985" y="1520"/>
                  </a:lnTo>
                  <a:lnTo>
                    <a:pt x="985" y="1520"/>
                  </a:lnTo>
                  <a:lnTo>
                    <a:pt x="985" y="1520"/>
                  </a:lnTo>
                  <a:lnTo>
                    <a:pt x="980" y="1520"/>
                  </a:lnTo>
                  <a:lnTo>
                    <a:pt x="980" y="1515"/>
                  </a:lnTo>
                  <a:lnTo>
                    <a:pt x="980" y="1515"/>
                  </a:lnTo>
                  <a:lnTo>
                    <a:pt x="985" y="1515"/>
                  </a:lnTo>
                  <a:lnTo>
                    <a:pt x="985" y="1515"/>
                  </a:lnTo>
                  <a:lnTo>
                    <a:pt x="989" y="1510"/>
                  </a:lnTo>
                  <a:lnTo>
                    <a:pt x="985" y="1510"/>
                  </a:lnTo>
                  <a:lnTo>
                    <a:pt x="980" y="1506"/>
                  </a:lnTo>
                  <a:lnTo>
                    <a:pt x="980" y="1506"/>
                  </a:lnTo>
                  <a:lnTo>
                    <a:pt x="975" y="1501"/>
                  </a:lnTo>
                  <a:lnTo>
                    <a:pt x="975" y="1501"/>
                  </a:lnTo>
                  <a:lnTo>
                    <a:pt x="971" y="1501"/>
                  </a:lnTo>
                  <a:lnTo>
                    <a:pt x="971" y="1497"/>
                  </a:lnTo>
                  <a:lnTo>
                    <a:pt x="966" y="1497"/>
                  </a:lnTo>
                  <a:lnTo>
                    <a:pt x="962" y="1492"/>
                  </a:lnTo>
                  <a:lnTo>
                    <a:pt x="962" y="1488"/>
                  </a:lnTo>
                  <a:lnTo>
                    <a:pt x="962" y="1488"/>
                  </a:lnTo>
                  <a:lnTo>
                    <a:pt x="957" y="1488"/>
                  </a:lnTo>
                  <a:lnTo>
                    <a:pt x="953" y="1488"/>
                  </a:lnTo>
                  <a:lnTo>
                    <a:pt x="953" y="1488"/>
                  </a:lnTo>
                  <a:lnTo>
                    <a:pt x="953" y="1483"/>
                  </a:lnTo>
                  <a:lnTo>
                    <a:pt x="953" y="1483"/>
                  </a:lnTo>
                  <a:lnTo>
                    <a:pt x="953" y="1483"/>
                  </a:lnTo>
                  <a:lnTo>
                    <a:pt x="953" y="1483"/>
                  </a:lnTo>
                  <a:lnTo>
                    <a:pt x="953" y="1483"/>
                  </a:lnTo>
                  <a:lnTo>
                    <a:pt x="953" y="1483"/>
                  </a:lnTo>
                  <a:lnTo>
                    <a:pt x="953" y="1479"/>
                  </a:lnTo>
                  <a:lnTo>
                    <a:pt x="957" y="1479"/>
                  </a:lnTo>
                  <a:lnTo>
                    <a:pt x="957" y="1479"/>
                  </a:lnTo>
                  <a:lnTo>
                    <a:pt x="957" y="1479"/>
                  </a:lnTo>
                  <a:lnTo>
                    <a:pt x="953" y="1479"/>
                  </a:lnTo>
                  <a:lnTo>
                    <a:pt x="957" y="1474"/>
                  </a:lnTo>
                  <a:lnTo>
                    <a:pt x="957" y="1474"/>
                  </a:lnTo>
                  <a:lnTo>
                    <a:pt x="957" y="1474"/>
                  </a:lnTo>
                  <a:lnTo>
                    <a:pt x="962" y="1474"/>
                  </a:lnTo>
                  <a:lnTo>
                    <a:pt x="962" y="1470"/>
                  </a:lnTo>
                  <a:lnTo>
                    <a:pt x="962" y="1470"/>
                  </a:lnTo>
                  <a:lnTo>
                    <a:pt x="962" y="1470"/>
                  </a:lnTo>
                  <a:lnTo>
                    <a:pt x="962" y="1465"/>
                  </a:lnTo>
                  <a:lnTo>
                    <a:pt x="962" y="1465"/>
                  </a:lnTo>
                  <a:lnTo>
                    <a:pt x="962" y="1465"/>
                  </a:lnTo>
                  <a:lnTo>
                    <a:pt x="957" y="1465"/>
                  </a:lnTo>
                  <a:lnTo>
                    <a:pt x="957" y="1461"/>
                  </a:lnTo>
                  <a:lnTo>
                    <a:pt x="957" y="1461"/>
                  </a:lnTo>
                  <a:lnTo>
                    <a:pt x="957" y="1461"/>
                  </a:lnTo>
                  <a:lnTo>
                    <a:pt x="962" y="1456"/>
                  </a:lnTo>
                  <a:lnTo>
                    <a:pt x="962" y="1456"/>
                  </a:lnTo>
                  <a:lnTo>
                    <a:pt x="962" y="1456"/>
                  </a:lnTo>
                  <a:lnTo>
                    <a:pt x="962" y="1456"/>
                  </a:lnTo>
                  <a:lnTo>
                    <a:pt x="962" y="1456"/>
                  </a:lnTo>
                  <a:lnTo>
                    <a:pt x="962" y="1456"/>
                  </a:lnTo>
                  <a:lnTo>
                    <a:pt x="966" y="1456"/>
                  </a:lnTo>
                  <a:lnTo>
                    <a:pt x="966" y="1452"/>
                  </a:lnTo>
                  <a:lnTo>
                    <a:pt x="966" y="1452"/>
                  </a:lnTo>
                  <a:lnTo>
                    <a:pt x="966" y="1452"/>
                  </a:lnTo>
                  <a:lnTo>
                    <a:pt x="962" y="1447"/>
                  </a:lnTo>
                  <a:lnTo>
                    <a:pt x="962" y="1442"/>
                  </a:lnTo>
                  <a:lnTo>
                    <a:pt x="962" y="1442"/>
                  </a:lnTo>
                  <a:lnTo>
                    <a:pt x="957" y="1442"/>
                  </a:lnTo>
                  <a:lnTo>
                    <a:pt x="957" y="1438"/>
                  </a:lnTo>
                  <a:lnTo>
                    <a:pt x="957" y="1433"/>
                  </a:lnTo>
                  <a:lnTo>
                    <a:pt x="957" y="1433"/>
                  </a:lnTo>
                  <a:lnTo>
                    <a:pt x="975" y="1429"/>
                  </a:lnTo>
                  <a:lnTo>
                    <a:pt x="975" y="1424"/>
                  </a:lnTo>
                  <a:lnTo>
                    <a:pt x="980" y="1424"/>
                  </a:lnTo>
                  <a:lnTo>
                    <a:pt x="989" y="1415"/>
                  </a:lnTo>
                  <a:lnTo>
                    <a:pt x="989" y="1411"/>
                  </a:lnTo>
                  <a:lnTo>
                    <a:pt x="989" y="1411"/>
                  </a:lnTo>
                  <a:lnTo>
                    <a:pt x="994" y="1411"/>
                  </a:lnTo>
                  <a:lnTo>
                    <a:pt x="994" y="1411"/>
                  </a:lnTo>
                  <a:lnTo>
                    <a:pt x="994" y="1411"/>
                  </a:lnTo>
                  <a:lnTo>
                    <a:pt x="994" y="1411"/>
                  </a:lnTo>
                  <a:lnTo>
                    <a:pt x="998" y="1406"/>
                  </a:lnTo>
                  <a:lnTo>
                    <a:pt x="998" y="1402"/>
                  </a:lnTo>
                  <a:lnTo>
                    <a:pt x="998" y="1402"/>
                  </a:lnTo>
                  <a:lnTo>
                    <a:pt x="998" y="1397"/>
                  </a:lnTo>
                  <a:lnTo>
                    <a:pt x="998" y="1397"/>
                  </a:lnTo>
                  <a:lnTo>
                    <a:pt x="998" y="1393"/>
                  </a:lnTo>
                  <a:lnTo>
                    <a:pt x="994" y="1388"/>
                  </a:lnTo>
                  <a:lnTo>
                    <a:pt x="994" y="1388"/>
                  </a:lnTo>
                  <a:lnTo>
                    <a:pt x="989" y="1384"/>
                  </a:lnTo>
                  <a:lnTo>
                    <a:pt x="989" y="1384"/>
                  </a:lnTo>
                  <a:lnTo>
                    <a:pt x="989" y="1384"/>
                  </a:lnTo>
                  <a:lnTo>
                    <a:pt x="985" y="1384"/>
                  </a:lnTo>
                  <a:lnTo>
                    <a:pt x="985" y="1384"/>
                  </a:lnTo>
                  <a:lnTo>
                    <a:pt x="985" y="1384"/>
                  </a:lnTo>
                  <a:lnTo>
                    <a:pt x="980" y="1384"/>
                  </a:lnTo>
                  <a:lnTo>
                    <a:pt x="980" y="1384"/>
                  </a:lnTo>
                  <a:lnTo>
                    <a:pt x="971" y="1388"/>
                  </a:lnTo>
                  <a:lnTo>
                    <a:pt x="971" y="1388"/>
                  </a:lnTo>
                  <a:lnTo>
                    <a:pt x="966" y="1393"/>
                  </a:lnTo>
                  <a:lnTo>
                    <a:pt x="957" y="1393"/>
                  </a:lnTo>
                  <a:lnTo>
                    <a:pt x="953" y="1393"/>
                  </a:lnTo>
                  <a:lnTo>
                    <a:pt x="948" y="1388"/>
                  </a:lnTo>
                  <a:lnTo>
                    <a:pt x="944" y="1388"/>
                  </a:lnTo>
                  <a:lnTo>
                    <a:pt x="944" y="1388"/>
                  </a:lnTo>
                  <a:lnTo>
                    <a:pt x="939" y="1388"/>
                  </a:lnTo>
                  <a:lnTo>
                    <a:pt x="939" y="1384"/>
                  </a:lnTo>
                  <a:lnTo>
                    <a:pt x="935" y="1379"/>
                  </a:lnTo>
                  <a:lnTo>
                    <a:pt x="930" y="1379"/>
                  </a:lnTo>
                  <a:lnTo>
                    <a:pt x="926" y="1374"/>
                  </a:lnTo>
                  <a:lnTo>
                    <a:pt x="921" y="1370"/>
                  </a:lnTo>
                  <a:lnTo>
                    <a:pt x="916" y="1370"/>
                  </a:lnTo>
                  <a:lnTo>
                    <a:pt x="903" y="1370"/>
                  </a:lnTo>
                  <a:lnTo>
                    <a:pt x="903" y="1370"/>
                  </a:lnTo>
                  <a:lnTo>
                    <a:pt x="903" y="1370"/>
                  </a:lnTo>
                  <a:lnTo>
                    <a:pt x="903" y="1370"/>
                  </a:lnTo>
                  <a:lnTo>
                    <a:pt x="903" y="1370"/>
                  </a:lnTo>
                  <a:lnTo>
                    <a:pt x="903" y="1370"/>
                  </a:lnTo>
                  <a:lnTo>
                    <a:pt x="898" y="1370"/>
                  </a:lnTo>
                  <a:lnTo>
                    <a:pt x="898" y="1370"/>
                  </a:lnTo>
                  <a:lnTo>
                    <a:pt x="898" y="1370"/>
                  </a:lnTo>
                  <a:lnTo>
                    <a:pt x="898" y="1370"/>
                  </a:lnTo>
                  <a:lnTo>
                    <a:pt x="898" y="1370"/>
                  </a:lnTo>
                  <a:lnTo>
                    <a:pt x="894" y="1370"/>
                  </a:lnTo>
                  <a:lnTo>
                    <a:pt x="898" y="1365"/>
                  </a:lnTo>
                  <a:lnTo>
                    <a:pt x="894" y="1365"/>
                  </a:lnTo>
                  <a:lnTo>
                    <a:pt x="894" y="1370"/>
                  </a:lnTo>
                  <a:lnTo>
                    <a:pt x="894" y="1370"/>
                  </a:lnTo>
                  <a:lnTo>
                    <a:pt x="894" y="1370"/>
                  </a:lnTo>
                  <a:lnTo>
                    <a:pt x="894" y="1370"/>
                  </a:lnTo>
                  <a:lnTo>
                    <a:pt x="894" y="1370"/>
                  </a:lnTo>
                  <a:lnTo>
                    <a:pt x="894" y="1370"/>
                  </a:lnTo>
                  <a:lnTo>
                    <a:pt x="894" y="1370"/>
                  </a:lnTo>
                  <a:lnTo>
                    <a:pt x="889" y="1374"/>
                  </a:lnTo>
                  <a:lnTo>
                    <a:pt x="889" y="1374"/>
                  </a:lnTo>
                  <a:lnTo>
                    <a:pt x="885" y="1374"/>
                  </a:lnTo>
                  <a:lnTo>
                    <a:pt x="885" y="1374"/>
                  </a:lnTo>
                  <a:lnTo>
                    <a:pt x="885" y="1374"/>
                  </a:lnTo>
                  <a:lnTo>
                    <a:pt x="885" y="1374"/>
                  </a:lnTo>
                  <a:lnTo>
                    <a:pt x="885" y="1374"/>
                  </a:lnTo>
                  <a:lnTo>
                    <a:pt x="880" y="1374"/>
                  </a:lnTo>
                  <a:lnTo>
                    <a:pt x="880" y="1374"/>
                  </a:lnTo>
                  <a:lnTo>
                    <a:pt x="880" y="1374"/>
                  </a:lnTo>
                  <a:lnTo>
                    <a:pt x="876" y="1374"/>
                  </a:lnTo>
                  <a:lnTo>
                    <a:pt x="871" y="1374"/>
                  </a:lnTo>
                  <a:lnTo>
                    <a:pt x="871" y="1374"/>
                  </a:lnTo>
                  <a:lnTo>
                    <a:pt x="867" y="1374"/>
                  </a:lnTo>
                  <a:lnTo>
                    <a:pt x="867" y="1374"/>
                  </a:lnTo>
                  <a:lnTo>
                    <a:pt x="867" y="1374"/>
                  </a:lnTo>
                  <a:lnTo>
                    <a:pt x="867" y="1374"/>
                  </a:lnTo>
                  <a:lnTo>
                    <a:pt x="871" y="1379"/>
                  </a:lnTo>
                  <a:lnTo>
                    <a:pt x="871" y="1379"/>
                  </a:lnTo>
                  <a:lnTo>
                    <a:pt x="871" y="1379"/>
                  </a:lnTo>
                  <a:lnTo>
                    <a:pt x="871" y="1379"/>
                  </a:lnTo>
                  <a:lnTo>
                    <a:pt x="867" y="1379"/>
                  </a:lnTo>
                  <a:lnTo>
                    <a:pt x="867" y="1379"/>
                  </a:lnTo>
                  <a:lnTo>
                    <a:pt x="867" y="1379"/>
                  </a:lnTo>
                  <a:lnTo>
                    <a:pt x="862" y="1384"/>
                  </a:lnTo>
                  <a:lnTo>
                    <a:pt x="862" y="1384"/>
                  </a:lnTo>
                  <a:lnTo>
                    <a:pt x="862" y="1384"/>
                  </a:lnTo>
                  <a:lnTo>
                    <a:pt x="858" y="1384"/>
                  </a:lnTo>
                  <a:lnTo>
                    <a:pt x="858" y="1384"/>
                  </a:lnTo>
                  <a:lnTo>
                    <a:pt x="862" y="1384"/>
                  </a:lnTo>
                  <a:lnTo>
                    <a:pt x="862" y="1384"/>
                  </a:lnTo>
                  <a:lnTo>
                    <a:pt x="862" y="1384"/>
                  </a:lnTo>
                  <a:lnTo>
                    <a:pt x="862" y="1388"/>
                  </a:lnTo>
                  <a:lnTo>
                    <a:pt x="858" y="1388"/>
                  </a:lnTo>
                  <a:lnTo>
                    <a:pt x="853" y="1388"/>
                  </a:lnTo>
                  <a:lnTo>
                    <a:pt x="853" y="1388"/>
                  </a:lnTo>
                  <a:lnTo>
                    <a:pt x="848" y="1388"/>
                  </a:lnTo>
                  <a:lnTo>
                    <a:pt x="848" y="1388"/>
                  </a:lnTo>
                  <a:lnTo>
                    <a:pt x="844" y="1388"/>
                  </a:lnTo>
                  <a:lnTo>
                    <a:pt x="839" y="1384"/>
                  </a:lnTo>
                  <a:lnTo>
                    <a:pt x="839" y="1388"/>
                  </a:lnTo>
                  <a:lnTo>
                    <a:pt x="835" y="1388"/>
                  </a:lnTo>
                  <a:lnTo>
                    <a:pt x="835" y="1388"/>
                  </a:lnTo>
                  <a:lnTo>
                    <a:pt x="835" y="1388"/>
                  </a:lnTo>
                  <a:lnTo>
                    <a:pt x="835" y="1393"/>
                  </a:lnTo>
                  <a:lnTo>
                    <a:pt x="835" y="1393"/>
                  </a:lnTo>
                  <a:lnTo>
                    <a:pt x="835" y="1393"/>
                  </a:lnTo>
                  <a:lnTo>
                    <a:pt x="839" y="1388"/>
                  </a:lnTo>
                  <a:lnTo>
                    <a:pt x="844" y="1388"/>
                  </a:lnTo>
                  <a:lnTo>
                    <a:pt x="844" y="1388"/>
                  </a:lnTo>
                  <a:lnTo>
                    <a:pt x="844" y="1388"/>
                  </a:lnTo>
                  <a:lnTo>
                    <a:pt x="848" y="1388"/>
                  </a:lnTo>
                  <a:lnTo>
                    <a:pt x="848" y="1393"/>
                  </a:lnTo>
                  <a:lnTo>
                    <a:pt x="844" y="1393"/>
                  </a:lnTo>
                  <a:lnTo>
                    <a:pt x="844" y="1393"/>
                  </a:lnTo>
                  <a:lnTo>
                    <a:pt x="844" y="1397"/>
                  </a:lnTo>
                  <a:lnTo>
                    <a:pt x="844" y="1397"/>
                  </a:lnTo>
                  <a:lnTo>
                    <a:pt x="844" y="1397"/>
                  </a:lnTo>
                  <a:lnTo>
                    <a:pt x="844" y="1397"/>
                  </a:lnTo>
                  <a:lnTo>
                    <a:pt x="839" y="1397"/>
                  </a:lnTo>
                  <a:lnTo>
                    <a:pt x="839" y="1397"/>
                  </a:lnTo>
                  <a:lnTo>
                    <a:pt x="835" y="1402"/>
                  </a:lnTo>
                  <a:lnTo>
                    <a:pt x="835" y="1406"/>
                  </a:lnTo>
                  <a:lnTo>
                    <a:pt x="826" y="1402"/>
                  </a:lnTo>
                  <a:lnTo>
                    <a:pt x="821" y="1402"/>
                  </a:lnTo>
                  <a:lnTo>
                    <a:pt x="821" y="1406"/>
                  </a:lnTo>
                  <a:lnTo>
                    <a:pt x="817" y="1406"/>
                  </a:lnTo>
                  <a:lnTo>
                    <a:pt x="817" y="1402"/>
                  </a:lnTo>
                  <a:lnTo>
                    <a:pt x="817" y="1397"/>
                  </a:lnTo>
                  <a:lnTo>
                    <a:pt x="812" y="1397"/>
                  </a:lnTo>
                  <a:lnTo>
                    <a:pt x="812" y="1397"/>
                  </a:lnTo>
                  <a:lnTo>
                    <a:pt x="812" y="1397"/>
                  </a:lnTo>
                  <a:lnTo>
                    <a:pt x="812" y="1397"/>
                  </a:lnTo>
                  <a:lnTo>
                    <a:pt x="812" y="1393"/>
                  </a:lnTo>
                  <a:lnTo>
                    <a:pt x="812" y="1393"/>
                  </a:lnTo>
                  <a:lnTo>
                    <a:pt x="808" y="1393"/>
                  </a:lnTo>
                  <a:lnTo>
                    <a:pt x="808" y="1393"/>
                  </a:lnTo>
                  <a:lnTo>
                    <a:pt x="808" y="1397"/>
                  </a:lnTo>
                  <a:lnTo>
                    <a:pt x="803" y="1397"/>
                  </a:lnTo>
                  <a:lnTo>
                    <a:pt x="799" y="1397"/>
                  </a:lnTo>
                  <a:lnTo>
                    <a:pt x="799" y="1397"/>
                  </a:lnTo>
                  <a:lnTo>
                    <a:pt x="794" y="1402"/>
                  </a:lnTo>
                  <a:lnTo>
                    <a:pt x="794" y="1402"/>
                  </a:lnTo>
                  <a:lnTo>
                    <a:pt x="794" y="1402"/>
                  </a:lnTo>
                  <a:lnTo>
                    <a:pt x="794" y="1402"/>
                  </a:lnTo>
                  <a:lnTo>
                    <a:pt x="789" y="1402"/>
                  </a:lnTo>
                  <a:lnTo>
                    <a:pt x="789" y="1402"/>
                  </a:lnTo>
                  <a:lnTo>
                    <a:pt x="789" y="1402"/>
                  </a:lnTo>
                  <a:lnTo>
                    <a:pt x="785" y="1406"/>
                  </a:lnTo>
                  <a:lnTo>
                    <a:pt x="789" y="1402"/>
                  </a:lnTo>
                  <a:lnTo>
                    <a:pt x="789" y="1397"/>
                  </a:lnTo>
                  <a:lnTo>
                    <a:pt x="789" y="1397"/>
                  </a:lnTo>
                  <a:lnTo>
                    <a:pt x="785" y="1397"/>
                  </a:lnTo>
                  <a:lnTo>
                    <a:pt x="785" y="1397"/>
                  </a:lnTo>
                  <a:lnTo>
                    <a:pt x="780" y="1397"/>
                  </a:lnTo>
                  <a:lnTo>
                    <a:pt x="780" y="1397"/>
                  </a:lnTo>
                  <a:lnTo>
                    <a:pt x="780" y="1397"/>
                  </a:lnTo>
                  <a:lnTo>
                    <a:pt x="776" y="1402"/>
                  </a:lnTo>
                  <a:lnTo>
                    <a:pt x="780" y="1402"/>
                  </a:lnTo>
                  <a:lnTo>
                    <a:pt x="776" y="1402"/>
                  </a:lnTo>
                  <a:lnTo>
                    <a:pt x="767" y="1411"/>
                  </a:lnTo>
                  <a:lnTo>
                    <a:pt x="767" y="1415"/>
                  </a:lnTo>
                  <a:lnTo>
                    <a:pt x="762" y="1415"/>
                  </a:lnTo>
                  <a:lnTo>
                    <a:pt x="762" y="1415"/>
                  </a:lnTo>
                  <a:lnTo>
                    <a:pt x="762" y="1415"/>
                  </a:lnTo>
                  <a:lnTo>
                    <a:pt x="762" y="1415"/>
                  </a:lnTo>
                  <a:lnTo>
                    <a:pt x="762" y="1415"/>
                  </a:lnTo>
                  <a:lnTo>
                    <a:pt x="762" y="1411"/>
                  </a:lnTo>
                  <a:lnTo>
                    <a:pt x="762" y="1411"/>
                  </a:lnTo>
                  <a:lnTo>
                    <a:pt x="767" y="1411"/>
                  </a:lnTo>
                  <a:lnTo>
                    <a:pt x="767" y="1411"/>
                  </a:lnTo>
                  <a:lnTo>
                    <a:pt x="767" y="1411"/>
                  </a:lnTo>
                  <a:lnTo>
                    <a:pt x="762" y="1406"/>
                  </a:lnTo>
                  <a:lnTo>
                    <a:pt x="762" y="1406"/>
                  </a:lnTo>
                  <a:lnTo>
                    <a:pt x="762" y="1406"/>
                  </a:lnTo>
                  <a:lnTo>
                    <a:pt x="762" y="1406"/>
                  </a:lnTo>
                  <a:lnTo>
                    <a:pt x="762" y="1402"/>
                  </a:lnTo>
                  <a:lnTo>
                    <a:pt x="758" y="1402"/>
                  </a:lnTo>
                  <a:lnTo>
                    <a:pt x="758" y="1406"/>
                  </a:lnTo>
                  <a:lnTo>
                    <a:pt x="753" y="1411"/>
                  </a:lnTo>
                  <a:lnTo>
                    <a:pt x="753" y="1411"/>
                  </a:lnTo>
                  <a:lnTo>
                    <a:pt x="753" y="1411"/>
                  </a:lnTo>
                  <a:lnTo>
                    <a:pt x="753" y="1415"/>
                  </a:lnTo>
                  <a:lnTo>
                    <a:pt x="753" y="1415"/>
                  </a:lnTo>
                  <a:lnTo>
                    <a:pt x="753" y="1420"/>
                  </a:lnTo>
                  <a:lnTo>
                    <a:pt x="753" y="1420"/>
                  </a:lnTo>
                  <a:lnTo>
                    <a:pt x="749" y="1420"/>
                  </a:lnTo>
                  <a:lnTo>
                    <a:pt x="749" y="1420"/>
                  </a:lnTo>
                  <a:lnTo>
                    <a:pt x="749" y="1420"/>
                  </a:lnTo>
                  <a:lnTo>
                    <a:pt x="749" y="1420"/>
                  </a:lnTo>
                  <a:lnTo>
                    <a:pt x="749" y="1420"/>
                  </a:lnTo>
                  <a:lnTo>
                    <a:pt x="744" y="1420"/>
                  </a:lnTo>
                  <a:lnTo>
                    <a:pt x="744" y="1420"/>
                  </a:lnTo>
                  <a:lnTo>
                    <a:pt x="740" y="1424"/>
                  </a:lnTo>
                  <a:lnTo>
                    <a:pt x="740" y="1420"/>
                  </a:lnTo>
                  <a:lnTo>
                    <a:pt x="740" y="1420"/>
                  </a:lnTo>
                  <a:lnTo>
                    <a:pt x="740" y="1415"/>
                  </a:lnTo>
                  <a:lnTo>
                    <a:pt x="740" y="1415"/>
                  </a:lnTo>
                  <a:lnTo>
                    <a:pt x="740" y="1411"/>
                  </a:lnTo>
                  <a:lnTo>
                    <a:pt x="744" y="1411"/>
                  </a:lnTo>
                  <a:lnTo>
                    <a:pt x="744" y="1411"/>
                  </a:lnTo>
                  <a:lnTo>
                    <a:pt x="744" y="1411"/>
                  </a:lnTo>
                  <a:lnTo>
                    <a:pt x="744" y="1415"/>
                  </a:lnTo>
                  <a:lnTo>
                    <a:pt x="744" y="1415"/>
                  </a:lnTo>
                  <a:lnTo>
                    <a:pt x="744" y="1415"/>
                  </a:lnTo>
                  <a:lnTo>
                    <a:pt x="749" y="1411"/>
                  </a:lnTo>
                  <a:lnTo>
                    <a:pt x="749" y="1411"/>
                  </a:lnTo>
                  <a:lnTo>
                    <a:pt x="749" y="1411"/>
                  </a:lnTo>
                  <a:lnTo>
                    <a:pt x="749" y="1406"/>
                  </a:lnTo>
                  <a:lnTo>
                    <a:pt x="749" y="1406"/>
                  </a:lnTo>
                  <a:lnTo>
                    <a:pt x="744" y="1406"/>
                  </a:lnTo>
                  <a:lnTo>
                    <a:pt x="744" y="1406"/>
                  </a:lnTo>
                  <a:lnTo>
                    <a:pt x="744" y="1406"/>
                  </a:lnTo>
                  <a:lnTo>
                    <a:pt x="744" y="1406"/>
                  </a:lnTo>
                  <a:lnTo>
                    <a:pt x="740" y="1406"/>
                  </a:lnTo>
                  <a:lnTo>
                    <a:pt x="740" y="1411"/>
                  </a:lnTo>
                  <a:lnTo>
                    <a:pt x="740" y="1411"/>
                  </a:lnTo>
                  <a:lnTo>
                    <a:pt x="735" y="1411"/>
                  </a:lnTo>
                  <a:lnTo>
                    <a:pt x="721" y="1411"/>
                  </a:lnTo>
                  <a:lnTo>
                    <a:pt x="721" y="1415"/>
                  </a:lnTo>
                  <a:lnTo>
                    <a:pt x="717" y="1415"/>
                  </a:lnTo>
                  <a:lnTo>
                    <a:pt x="712" y="1411"/>
                  </a:lnTo>
                  <a:lnTo>
                    <a:pt x="712" y="1415"/>
                  </a:lnTo>
                  <a:lnTo>
                    <a:pt x="708" y="1415"/>
                  </a:lnTo>
                  <a:lnTo>
                    <a:pt x="708" y="1415"/>
                  </a:lnTo>
                  <a:lnTo>
                    <a:pt x="708" y="1415"/>
                  </a:lnTo>
                  <a:lnTo>
                    <a:pt x="708" y="1420"/>
                  </a:lnTo>
                  <a:lnTo>
                    <a:pt x="708" y="1420"/>
                  </a:lnTo>
                  <a:lnTo>
                    <a:pt x="708" y="1420"/>
                  </a:lnTo>
                  <a:lnTo>
                    <a:pt x="708" y="1420"/>
                  </a:lnTo>
                  <a:lnTo>
                    <a:pt x="703" y="1420"/>
                  </a:lnTo>
                  <a:lnTo>
                    <a:pt x="703" y="1420"/>
                  </a:lnTo>
                  <a:lnTo>
                    <a:pt x="699" y="1420"/>
                  </a:lnTo>
                  <a:lnTo>
                    <a:pt x="694" y="1424"/>
                  </a:lnTo>
                  <a:lnTo>
                    <a:pt x="690" y="1424"/>
                  </a:lnTo>
                  <a:lnTo>
                    <a:pt x="690" y="1424"/>
                  </a:lnTo>
                  <a:lnTo>
                    <a:pt x="690" y="1424"/>
                  </a:lnTo>
                  <a:lnTo>
                    <a:pt x="690" y="1420"/>
                  </a:lnTo>
                  <a:lnTo>
                    <a:pt x="690" y="1420"/>
                  </a:lnTo>
                  <a:lnTo>
                    <a:pt x="690" y="1420"/>
                  </a:lnTo>
                  <a:lnTo>
                    <a:pt x="690" y="1424"/>
                  </a:lnTo>
                  <a:lnTo>
                    <a:pt x="685" y="1424"/>
                  </a:lnTo>
                  <a:lnTo>
                    <a:pt x="685" y="1424"/>
                  </a:lnTo>
                  <a:lnTo>
                    <a:pt x="685" y="1424"/>
                  </a:lnTo>
                  <a:lnTo>
                    <a:pt x="681" y="1424"/>
                  </a:lnTo>
                  <a:lnTo>
                    <a:pt x="681" y="1424"/>
                  </a:lnTo>
                  <a:lnTo>
                    <a:pt x="685" y="1420"/>
                  </a:lnTo>
                  <a:lnTo>
                    <a:pt x="681" y="1420"/>
                  </a:lnTo>
                  <a:lnTo>
                    <a:pt x="681" y="1415"/>
                  </a:lnTo>
                  <a:lnTo>
                    <a:pt x="681" y="1415"/>
                  </a:lnTo>
                  <a:lnTo>
                    <a:pt x="681" y="1411"/>
                  </a:lnTo>
                  <a:lnTo>
                    <a:pt x="676" y="1411"/>
                  </a:lnTo>
                  <a:lnTo>
                    <a:pt x="676" y="1411"/>
                  </a:lnTo>
                  <a:lnTo>
                    <a:pt x="681" y="1411"/>
                  </a:lnTo>
                  <a:lnTo>
                    <a:pt x="681" y="1406"/>
                  </a:lnTo>
                  <a:lnTo>
                    <a:pt x="681" y="1406"/>
                  </a:lnTo>
                  <a:lnTo>
                    <a:pt x="681" y="1406"/>
                  </a:lnTo>
                  <a:lnTo>
                    <a:pt x="681" y="1406"/>
                  </a:lnTo>
                  <a:lnTo>
                    <a:pt x="681" y="1406"/>
                  </a:lnTo>
                  <a:lnTo>
                    <a:pt x="681" y="1406"/>
                  </a:lnTo>
                  <a:lnTo>
                    <a:pt x="681" y="1402"/>
                  </a:lnTo>
                  <a:lnTo>
                    <a:pt x="676" y="1402"/>
                  </a:lnTo>
                  <a:lnTo>
                    <a:pt x="676" y="1402"/>
                  </a:lnTo>
                  <a:lnTo>
                    <a:pt x="676" y="1402"/>
                  </a:lnTo>
                  <a:lnTo>
                    <a:pt x="672" y="1402"/>
                  </a:lnTo>
                  <a:lnTo>
                    <a:pt x="667" y="1402"/>
                  </a:lnTo>
                  <a:lnTo>
                    <a:pt x="667" y="1402"/>
                  </a:lnTo>
                  <a:lnTo>
                    <a:pt x="662" y="1402"/>
                  </a:lnTo>
                  <a:lnTo>
                    <a:pt x="658" y="1406"/>
                  </a:lnTo>
                  <a:lnTo>
                    <a:pt x="649" y="1415"/>
                  </a:lnTo>
                  <a:lnTo>
                    <a:pt x="649" y="1415"/>
                  </a:lnTo>
                  <a:lnTo>
                    <a:pt x="649" y="1420"/>
                  </a:lnTo>
                  <a:lnTo>
                    <a:pt x="649" y="1424"/>
                  </a:lnTo>
                  <a:lnTo>
                    <a:pt x="649" y="1429"/>
                  </a:lnTo>
                  <a:lnTo>
                    <a:pt x="649" y="1429"/>
                  </a:lnTo>
                  <a:lnTo>
                    <a:pt x="644" y="1429"/>
                  </a:lnTo>
                  <a:lnTo>
                    <a:pt x="644" y="1429"/>
                  </a:lnTo>
                  <a:lnTo>
                    <a:pt x="644" y="1438"/>
                  </a:lnTo>
                  <a:lnTo>
                    <a:pt x="644" y="1442"/>
                  </a:lnTo>
                  <a:lnTo>
                    <a:pt x="644" y="1447"/>
                  </a:lnTo>
                  <a:lnTo>
                    <a:pt x="640" y="1452"/>
                  </a:lnTo>
                  <a:lnTo>
                    <a:pt x="635" y="1452"/>
                  </a:lnTo>
                  <a:lnTo>
                    <a:pt x="635" y="1452"/>
                  </a:lnTo>
                  <a:lnTo>
                    <a:pt x="635" y="1452"/>
                  </a:lnTo>
                  <a:lnTo>
                    <a:pt x="635" y="1456"/>
                  </a:lnTo>
                  <a:lnTo>
                    <a:pt x="635" y="1456"/>
                  </a:lnTo>
                  <a:lnTo>
                    <a:pt x="635" y="1461"/>
                  </a:lnTo>
                  <a:lnTo>
                    <a:pt x="635" y="1465"/>
                  </a:lnTo>
                  <a:lnTo>
                    <a:pt x="635" y="1465"/>
                  </a:lnTo>
                  <a:lnTo>
                    <a:pt x="631" y="1470"/>
                  </a:lnTo>
                  <a:lnTo>
                    <a:pt x="626" y="1470"/>
                  </a:lnTo>
                  <a:lnTo>
                    <a:pt x="626" y="1470"/>
                  </a:lnTo>
                  <a:lnTo>
                    <a:pt x="622" y="1470"/>
                  </a:lnTo>
                  <a:lnTo>
                    <a:pt x="622" y="1470"/>
                  </a:lnTo>
                  <a:lnTo>
                    <a:pt x="626" y="1465"/>
                  </a:lnTo>
                  <a:lnTo>
                    <a:pt x="626" y="1465"/>
                  </a:lnTo>
                  <a:lnTo>
                    <a:pt x="626" y="1465"/>
                  </a:lnTo>
                  <a:lnTo>
                    <a:pt x="626" y="1465"/>
                  </a:lnTo>
                  <a:lnTo>
                    <a:pt x="631" y="1465"/>
                  </a:lnTo>
                  <a:lnTo>
                    <a:pt x="631" y="1465"/>
                  </a:lnTo>
                  <a:lnTo>
                    <a:pt x="631" y="1465"/>
                  </a:lnTo>
                  <a:lnTo>
                    <a:pt x="631" y="1465"/>
                  </a:lnTo>
                  <a:lnTo>
                    <a:pt x="631" y="1461"/>
                  </a:lnTo>
                  <a:lnTo>
                    <a:pt x="631" y="1461"/>
                  </a:lnTo>
                  <a:lnTo>
                    <a:pt x="631" y="1461"/>
                  </a:lnTo>
                  <a:lnTo>
                    <a:pt x="626" y="1456"/>
                  </a:lnTo>
                  <a:lnTo>
                    <a:pt x="626" y="1456"/>
                  </a:lnTo>
                  <a:lnTo>
                    <a:pt x="622" y="1452"/>
                  </a:lnTo>
                  <a:lnTo>
                    <a:pt x="617" y="1452"/>
                  </a:lnTo>
                  <a:lnTo>
                    <a:pt x="617" y="1452"/>
                  </a:lnTo>
                  <a:lnTo>
                    <a:pt x="613" y="1447"/>
                  </a:lnTo>
                  <a:lnTo>
                    <a:pt x="613" y="1447"/>
                  </a:lnTo>
                  <a:lnTo>
                    <a:pt x="608" y="1447"/>
                  </a:lnTo>
                  <a:lnTo>
                    <a:pt x="608" y="1442"/>
                  </a:lnTo>
                  <a:lnTo>
                    <a:pt x="608" y="1442"/>
                  </a:lnTo>
                  <a:lnTo>
                    <a:pt x="604" y="1442"/>
                  </a:lnTo>
                  <a:lnTo>
                    <a:pt x="604" y="1442"/>
                  </a:lnTo>
                  <a:lnTo>
                    <a:pt x="599" y="1442"/>
                  </a:lnTo>
                  <a:lnTo>
                    <a:pt x="604" y="1442"/>
                  </a:lnTo>
                  <a:lnTo>
                    <a:pt x="604" y="1442"/>
                  </a:lnTo>
                  <a:lnTo>
                    <a:pt x="599" y="1442"/>
                  </a:lnTo>
                  <a:lnTo>
                    <a:pt x="599" y="1442"/>
                  </a:lnTo>
                  <a:lnTo>
                    <a:pt x="599" y="1442"/>
                  </a:lnTo>
                  <a:lnTo>
                    <a:pt x="599" y="1438"/>
                  </a:lnTo>
                  <a:lnTo>
                    <a:pt x="604" y="1438"/>
                  </a:lnTo>
                  <a:lnTo>
                    <a:pt x="604" y="1438"/>
                  </a:lnTo>
                  <a:lnTo>
                    <a:pt x="599" y="1438"/>
                  </a:lnTo>
                  <a:lnTo>
                    <a:pt x="599" y="1433"/>
                  </a:lnTo>
                  <a:lnTo>
                    <a:pt x="594" y="1433"/>
                  </a:lnTo>
                  <a:lnTo>
                    <a:pt x="590" y="1433"/>
                  </a:lnTo>
                  <a:lnTo>
                    <a:pt x="590" y="1433"/>
                  </a:lnTo>
                  <a:lnTo>
                    <a:pt x="585" y="1433"/>
                  </a:lnTo>
                  <a:lnTo>
                    <a:pt x="581" y="1433"/>
                  </a:lnTo>
                  <a:lnTo>
                    <a:pt x="581" y="1433"/>
                  </a:lnTo>
                  <a:lnTo>
                    <a:pt x="581" y="1433"/>
                  </a:lnTo>
                  <a:lnTo>
                    <a:pt x="576" y="1433"/>
                  </a:lnTo>
                  <a:lnTo>
                    <a:pt x="576" y="1433"/>
                  </a:lnTo>
                  <a:lnTo>
                    <a:pt x="576" y="1433"/>
                  </a:lnTo>
                  <a:lnTo>
                    <a:pt x="576" y="1433"/>
                  </a:lnTo>
                  <a:lnTo>
                    <a:pt x="576" y="1433"/>
                  </a:lnTo>
                  <a:lnTo>
                    <a:pt x="576" y="1438"/>
                  </a:lnTo>
                  <a:lnTo>
                    <a:pt x="576" y="1438"/>
                  </a:lnTo>
                  <a:lnTo>
                    <a:pt x="576" y="1438"/>
                  </a:lnTo>
                  <a:lnTo>
                    <a:pt x="576" y="1438"/>
                  </a:lnTo>
                  <a:lnTo>
                    <a:pt x="576" y="1438"/>
                  </a:lnTo>
                  <a:lnTo>
                    <a:pt x="576" y="1438"/>
                  </a:lnTo>
                  <a:lnTo>
                    <a:pt x="576" y="1438"/>
                  </a:lnTo>
                  <a:lnTo>
                    <a:pt x="572" y="1438"/>
                  </a:lnTo>
                  <a:lnTo>
                    <a:pt x="572" y="1438"/>
                  </a:lnTo>
                  <a:lnTo>
                    <a:pt x="572" y="1438"/>
                  </a:lnTo>
                  <a:lnTo>
                    <a:pt x="572" y="1438"/>
                  </a:lnTo>
                  <a:lnTo>
                    <a:pt x="567" y="1433"/>
                  </a:lnTo>
                  <a:lnTo>
                    <a:pt x="567" y="1433"/>
                  </a:lnTo>
                  <a:lnTo>
                    <a:pt x="567" y="1433"/>
                  </a:lnTo>
                  <a:lnTo>
                    <a:pt x="567" y="1433"/>
                  </a:lnTo>
                  <a:lnTo>
                    <a:pt x="563" y="1433"/>
                  </a:lnTo>
                  <a:lnTo>
                    <a:pt x="563" y="1433"/>
                  </a:lnTo>
                  <a:lnTo>
                    <a:pt x="563" y="1433"/>
                  </a:lnTo>
                  <a:lnTo>
                    <a:pt x="563" y="1433"/>
                  </a:lnTo>
                  <a:lnTo>
                    <a:pt x="563" y="1433"/>
                  </a:lnTo>
                  <a:lnTo>
                    <a:pt x="563" y="1438"/>
                  </a:lnTo>
                  <a:lnTo>
                    <a:pt x="563" y="1438"/>
                  </a:lnTo>
                  <a:lnTo>
                    <a:pt x="563" y="1438"/>
                  </a:lnTo>
                  <a:lnTo>
                    <a:pt x="563" y="1438"/>
                  </a:lnTo>
                  <a:lnTo>
                    <a:pt x="563" y="1438"/>
                  </a:lnTo>
                  <a:lnTo>
                    <a:pt x="563" y="1438"/>
                  </a:lnTo>
                  <a:lnTo>
                    <a:pt x="558" y="1438"/>
                  </a:lnTo>
                  <a:lnTo>
                    <a:pt x="558" y="1438"/>
                  </a:lnTo>
                  <a:lnTo>
                    <a:pt x="558" y="1438"/>
                  </a:lnTo>
                  <a:lnTo>
                    <a:pt x="558" y="1433"/>
                  </a:lnTo>
                  <a:lnTo>
                    <a:pt x="558" y="1438"/>
                  </a:lnTo>
                  <a:lnTo>
                    <a:pt x="558" y="1438"/>
                  </a:lnTo>
                  <a:lnTo>
                    <a:pt x="558" y="1438"/>
                  </a:lnTo>
                  <a:lnTo>
                    <a:pt x="554" y="1438"/>
                  </a:lnTo>
                  <a:lnTo>
                    <a:pt x="558" y="1433"/>
                  </a:lnTo>
                  <a:lnTo>
                    <a:pt x="558" y="1433"/>
                  </a:lnTo>
                  <a:lnTo>
                    <a:pt x="558" y="1429"/>
                  </a:lnTo>
                  <a:lnTo>
                    <a:pt x="554" y="1429"/>
                  </a:lnTo>
                  <a:lnTo>
                    <a:pt x="554" y="1429"/>
                  </a:lnTo>
                  <a:lnTo>
                    <a:pt x="554" y="1438"/>
                  </a:lnTo>
                  <a:lnTo>
                    <a:pt x="549" y="1438"/>
                  </a:lnTo>
                  <a:lnTo>
                    <a:pt x="549" y="1438"/>
                  </a:lnTo>
                  <a:lnTo>
                    <a:pt x="540" y="1442"/>
                  </a:lnTo>
                  <a:lnTo>
                    <a:pt x="540" y="1442"/>
                  </a:lnTo>
                  <a:lnTo>
                    <a:pt x="540" y="1442"/>
                  </a:lnTo>
                  <a:lnTo>
                    <a:pt x="540" y="1442"/>
                  </a:lnTo>
                  <a:lnTo>
                    <a:pt x="535" y="1442"/>
                  </a:lnTo>
                  <a:lnTo>
                    <a:pt x="535" y="1442"/>
                  </a:lnTo>
                  <a:lnTo>
                    <a:pt x="535" y="1438"/>
                  </a:lnTo>
                  <a:lnTo>
                    <a:pt x="535" y="1438"/>
                  </a:lnTo>
                  <a:lnTo>
                    <a:pt x="535" y="1438"/>
                  </a:lnTo>
                  <a:lnTo>
                    <a:pt x="535" y="1438"/>
                  </a:lnTo>
                  <a:lnTo>
                    <a:pt x="535" y="1438"/>
                  </a:lnTo>
                  <a:lnTo>
                    <a:pt x="535" y="1438"/>
                  </a:lnTo>
                  <a:lnTo>
                    <a:pt x="535" y="1442"/>
                  </a:lnTo>
                  <a:lnTo>
                    <a:pt x="531" y="1442"/>
                  </a:lnTo>
                  <a:lnTo>
                    <a:pt x="531" y="1442"/>
                  </a:lnTo>
                  <a:lnTo>
                    <a:pt x="531" y="1442"/>
                  </a:lnTo>
                  <a:lnTo>
                    <a:pt x="531" y="1438"/>
                  </a:lnTo>
                  <a:lnTo>
                    <a:pt x="531" y="1438"/>
                  </a:lnTo>
                  <a:lnTo>
                    <a:pt x="531" y="1438"/>
                  </a:lnTo>
                  <a:lnTo>
                    <a:pt x="531" y="1433"/>
                  </a:lnTo>
                  <a:lnTo>
                    <a:pt x="531" y="1433"/>
                  </a:lnTo>
                  <a:lnTo>
                    <a:pt x="531" y="1433"/>
                  </a:lnTo>
                  <a:lnTo>
                    <a:pt x="526" y="1433"/>
                  </a:lnTo>
                  <a:lnTo>
                    <a:pt x="522" y="1429"/>
                  </a:lnTo>
                  <a:lnTo>
                    <a:pt x="522" y="1429"/>
                  </a:lnTo>
                  <a:lnTo>
                    <a:pt x="517" y="1424"/>
                  </a:lnTo>
                  <a:lnTo>
                    <a:pt x="513" y="1429"/>
                  </a:lnTo>
                  <a:lnTo>
                    <a:pt x="508" y="1433"/>
                  </a:lnTo>
                  <a:lnTo>
                    <a:pt x="504" y="1438"/>
                  </a:lnTo>
                  <a:lnTo>
                    <a:pt x="504" y="1438"/>
                  </a:lnTo>
                  <a:lnTo>
                    <a:pt x="504" y="1438"/>
                  </a:lnTo>
                  <a:lnTo>
                    <a:pt x="499" y="1438"/>
                  </a:lnTo>
                  <a:lnTo>
                    <a:pt x="499" y="1438"/>
                  </a:lnTo>
                  <a:lnTo>
                    <a:pt x="499" y="1433"/>
                  </a:lnTo>
                  <a:lnTo>
                    <a:pt x="504" y="1433"/>
                  </a:lnTo>
                  <a:lnTo>
                    <a:pt x="504" y="1433"/>
                  </a:lnTo>
                  <a:lnTo>
                    <a:pt x="504" y="1429"/>
                  </a:lnTo>
                  <a:lnTo>
                    <a:pt x="504" y="1429"/>
                  </a:lnTo>
                  <a:lnTo>
                    <a:pt x="504" y="1429"/>
                  </a:lnTo>
                  <a:lnTo>
                    <a:pt x="504" y="1424"/>
                  </a:lnTo>
                  <a:lnTo>
                    <a:pt x="504" y="1424"/>
                  </a:lnTo>
                  <a:lnTo>
                    <a:pt x="504" y="1424"/>
                  </a:lnTo>
                  <a:lnTo>
                    <a:pt x="504" y="1424"/>
                  </a:lnTo>
                  <a:lnTo>
                    <a:pt x="499" y="1420"/>
                  </a:lnTo>
                  <a:lnTo>
                    <a:pt x="499" y="1420"/>
                  </a:lnTo>
                  <a:lnTo>
                    <a:pt x="499" y="1415"/>
                  </a:lnTo>
                  <a:lnTo>
                    <a:pt x="499" y="1415"/>
                  </a:lnTo>
                  <a:lnTo>
                    <a:pt x="499" y="1415"/>
                  </a:lnTo>
                  <a:lnTo>
                    <a:pt x="499" y="1411"/>
                  </a:lnTo>
                  <a:lnTo>
                    <a:pt x="504" y="1411"/>
                  </a:lnTo>
                  <a:lnTo>
                    <a:pt x="504" y="1411"/>
                  </a:lnTo>
                  <a:lnTo>
                    <a:pt x="504" y="1411"/>
                  </a:lnTo>
                  <a:lnTo>
                    <a:pt x="508" y="1406"/>
                  </a:lnTo>
                  <a:lnTo>
                    <a:pt x="508" y="1406"/>
                  </a:lnTo>
                  <a:lnTo>
                    <a:pt x="508" y="1406"/>
                  </a:lnTo>
                  <a:lnTo>
                    <a:pt x="508" y="1402"/>
                  </a:lnTo>
                  <a:lnTo>
                    <a:pt x="508" y="1402"/>
                  </a:lnTo>
                  <a:lnTo>
                    <a:pt x="504" y="1397"/>
                  </a:lnTo>
                  <a:lnTo>
                    <a:pt x="504" y="1397"/>
                  </a:lnTo>
                  <a:lnTo>
                    <a:pt x="504" y="1397"/>
                  </a:lnTo>
                  <a:lnTo>
                    <a:pt x="504" y="1393"/>
                  </a:lnTo>
                  <a:lnTo>
                    <a:pt x="504" y="1393"/>
                  </a:lnTo>
                  <a:lnTo>
                    <a:pt x="504" y="1393"/>
                  </a:lnTo>
                  <a:lnTo>
                    <a:pt x="504" y="1393"/>
                  </a:lnTo>
                  <a:lnTo>
                    <a:pt x="504" y="1393"/>
                  </a:lnTo>
                  <a:lnTo>
                    <a:pt x="504" y="1388"/>
                  </a:lnTo>
                  <a:lnTo>
                    <a:pt x="504" y="1384"/>
                  </a:lnTo>
                  <a:lnTo>
                    <a:pt x="508" y="1384"/>
                  </a:lnTo>
                  <a:lnTo>
                    <a:pt x="508" y="1384"/>
                  </a:lnTo>
                  <a:lnTo>
                    <a:pt x="508" y="1384"/>
                  </a:lnTo>
                  <a:lnTo>
                    <a:pt x="513" y="1384"/>
                  </a:lnTo>
                  <a:lnTo>
                    <a:pt x="513" y="1384"/>
                  </a:lnTo>
                  <a:lnTo>
                    <a:pt x="513" y="1384"/>
                  </a:lnTo>
                  <a:lnTo>
                    <a:pt x="517" y="1384"/>
                  </a:lnTo>
                  <a:lnTo>
                    <a:pt x="517" y="1384"/>
                  </a:lnTo>
                  <a:lnTo>
                    <a:pt x="517" y="1384"/>
                  </a:lnTo>
                  <a:lnTo>
                    <a:pt x="517" y="1384"/>
                  </a:lnTo>
                  <a:lnTo>
                    <a:pt x="517" y="1379"/>
                  </a:lnTo>
                  <a:lnTo>
                    <a:pt x="513" y="1379"/>
                  </a:lnTo>
                  <a:lnTo>
                    <a:pt x="513" y="1379"/>
                  </a:lnTo>
                  <a:lnTo>
                    <a:pt x="513" y="1379"/>
                  </a:lnTo>
                  <a:lnTo>
                    <a:pt x="513" y="1379"/>
                  </a:lnTo>
                  <a:lnTo>
                    <a:pt x="513" y="1379"/>
                  </a:lnTo>
                  <a:lnTo>
                    <a:pt x="513" y="1379"/>
                  </a:lnTo>
                  <a:lnTo>
                    <a:pt x="513" y="1374"/>
                  </a:lnTo>
                  <a:lnTo>
                    <a:pt x="513" y="1374"/>
                  </a:lnTo>
                  <a:lnTo>
                    <a:pt x="517" y="1374"/>
                  </a:lnTo>
                  <a:lnTo>
                    <a:pt x="517" y="1374"/>
                  </a:lnTo>
                  <a:lnTo>
                    <a:pt x="517" y="1379"/>
                  </a:lnTo>
                  <a:lnTo>
                    <a:pt x="517" y="1379"/>
                  </a:lnTo>
                  <a:lnTo>
                    <a:pt x="517" y="1379"/>
                  </a:lnTo>
                  <a:lnTo>
                    <a:pt x="522" y="1379"/>
                  </a:lnTo>
                  <a:lnTo>
                    <a:pt x="522" y="1379"/>
                  </a:lnTo>
                  <a:lnTo>
                    <a:pt x="522" y="1379"/>
                  </a:lnTo>
                  <a:lnTo>
                    <a:pt x="526" y="1379"/>
                  </a:lnTo>
                  <a:lnTo>
                    <a:pt x="526" y="1379"/>
                  </a:lnTo>
                  <a:lnTo>
                    <a:pt x="526" y="1379"/>
                  </a:lnTo>
                  <a:lnTo>
                    <a:pt x="531" y="1379"/>
                  </a:lnTo>
                  <a:lnTo>
                    <a:pt x="531" y="1379"/>
                  </a:lnTo>
                  <a:lnTo>
                    <a:pt x="531" y="1384"/>
                  </a:lnTo>
                  <a:lnTo>
                    <a:pt x="535" y="1384"/>
                  </a:lnTo>
                  <a:lnTo>
                    <a:pt x="535" y="1388"/>
                  </a:lnTo>
                  <a:lnTo>
                    <a:pt x="535" y="1384"/>
                  </a:lnTo>
                  <a:lnTo>
                    <a:pt x="535" y="1379"/>
                  </a:lnTo>
                  <a:lnTo>
                    <a:pt x="535" y="1379"/>
                  </a:lnTo>
                  <a:lnTo>
                    <a:pt x="535" y="1379"/>
                  </a:lnTo>
                  <a:lnTo>
                    <a:pt x="540" y="1379"/>
                  </a:lnTo>
                  <a:lnTo>
                    <a:pt x="540" y="1379"/>
                  </a:lnTo>
                  <a:lnTo>
                    <a:pt x="545" y="1379"/>
                  </a:lnTo>
                  <a:lnTo>
                    <a:pt x="545" y="1379"/>
                  </a:lnTo>
                  <a:lnTo>
                    <a:pt x="545" y="1379"/>
                  </a:lnTo>
                  <a:lnTo>
                    <a:pt x="549" y="1384"/>
                  </a:lnTo>
                  <a:lnTo>
                    <a:pt x="545" y="1384"/>
                  </a:lnTo>
                  <a:lnTo>
                    <a:pt x="545" y="1384"/>
                  </a:lnTo>
                  <a:lnTo>
                    <a:pt x="545" y="1384"/>
                  </a:lnTo>
                  <a:lnTo>
                    <a:pt x="545" y="1379"/>
                  </a:lnTo>
                  <a:lnTo>
                    <a:pt x="540" y="1384"/>
                  </a:lnTo>
                  <a:lnTo>
                    <a:pt x="540" y="1384"/>
                  </a:lnTo>
                  <a:lnTo>
                    <a:pt x="540" y="1384"/>
                  </a:lnTo>
                  <a:lnTo>
                    <a:pt x="540" y="1388"/>
                  </a:lnTo>
                  <a:lnTo>
                    <a:pt x="540" y="1388"/>
                  </a:lnTo>
                  <a:lnTo>
                    <a:pt x="540" y="1384"/>
                  </a:lnTo>
                  <a:lnTo>
                    <a:pt x="545" y="1384"/>
                  </a:lnTo>
                  <a:lnTo>
                    <a:pt x="549" y="1384"/>
                  </a:lnTo>
                  <a:lnTo>
                    <a:pt x="563" y="1384"/>
                  </a:lnTo>
                  <a:lnTo>
                    <a:pt x="563" y="1379"/>
                  </a:lnTo>
                  <a:lnTo>
                    <a:pt x="563" y="1379"/>
                  </a:lnTo>
                  <a:lnTo>
                    <a:pt x="567" y="1374"/>
                  </a:lnTo>
                  <a:lnTo>
                    <a:pt x="567" y="1374"/>
                  </a:lnTo>
                  <a:lnTo>
                    <a:pt x="567" y="1370"/>
                  </a:lnTo>
                  <a:lnTo>
                    <a:pt x="567" y="1370"/>
                  </a:lnTo>
                  <a:lnTo>
                    <a:pt x="572" y="1370"/>
                  </a:lnTo>
                  <a:lnTo>
                    <a:pt x="576" y="1365"/>
                  </a:lnTo>
                  <a:lnTo>
                    <a:pt x="576" y="1365"/>
                  </a:lnTo>
                  <a:lnTo>
                    <a:pt x="581" y="1365"/>
                  </a:lnTo>
                  <a:lnTo>
                    <a:pt x="581" y="1361"/>
                  </a:lnTo>
                  <a:lnTo>
                    <a:pt x="581" y="1361"/>
                  </a:lnTo>
                  <a:lnTo>
                    <a:pt x="581" y="1361"/>
                  </a:lnTo>
                  <a:lnTo>
                    <a:pt x="585" y="1361"/>
                  </a:lnTo>
                  <a:lnTo>
                    <a:pt x="585" y="1361"/>
                  </a:lnTo>
                  <a:lnTo>
                    <a:pt x="585" y="1361"/>
                  </a:lnTo>
                  <a:lnTo>
                    <a:pt x="585" y="1356"/>
                  </a:lnTo>
                  <a:lnTo>
                    <a:pt x="585" y="1356"/>
                  </a:lnTo>
                  <a:lnTo>
                    <a:pt x="585" y="1356"/>
                  </a:lnTo>
                  <a:lnTo>
                    <a:pt x="590" y="1356"/>
                  </a:lnTo>
                  <a:lnTo>
                    <a:pt x="590" y="1356"/>
                  </a:lnTo>
                  <a:lnTo>
                    <a:pt x="594" y="1356"/>
                  </a:lnTo>
                  <a:lnTo>
                    <a:pt x="594" y="1356"/>
                  </a:lnTo>
                  <a:lnTo>
                    <a:pt x="599" y="1356"/>
                  </a:lnTo>
                  <a:lnTo>
                    <a:pt x="604" y="1352"/>
                  </a:lnTo>
                  <a:lnTo>
                    <a:pt x="604" y="1352"/>
                  </a:lnTo>
                  <a:lnTo>
                    <a:pt x="613" y="1352"/>
                  </a:lnTo>
                  <a:lnTo>
                    <a:pt x="613" y="1352"/>
                  </a:lnTo>
                  <a:lnTo>
                    <a:pt x="613" y="1352"/>
                  </a:lnTo>
                  <a:lnTo>
                    <a:pt x="613" y="1347"/>
                  </a:lnTo>
                  <a:lnTo>
                    <a:pt x="613" y="1347"/>
                  </a:lnTo>
                  <a:lnTo>
                    <a:pt x="617" y="1347"/>
                  </a:lnTo>
                  <a:lnTo>
                    <a:pt x="617" y="1343"/>
                  </a:lnTo>
                  <a:lnTo>
                    <a:pt x="617" y="1343"/>
                  </a:lnTo>
                  <a:lnTo>
                    <a:pt x="622" y="1343"/>
                  </a:lnTo>
                  <a:lnTo>
                    <a:pt x="622" y="1343"/>
                  </a:lnTo>
                  <a:lnTo>
                    <a:pt x="631" y="1338"/>
                  </a:lnTo>
                  <a:lnTo>
                    <a:pt x="631" y="1334"/>
                  </a:lnTo>
                  <a:lnTo>
                    <a:pt x="635" y="1334"/>
                  </a:lnTo>
                  <a:lnTo>
                    <a:pt x="635" y="1334"/>
                  </a:lnTo>
                  <a:lnTo>
                    <a:pt x="635" y="1329"/>
                  </a:lnTo>
                  <a:lnTo>
                    <a:pt x="640" y="1329"/>
                  </a:lnTo>
                  <a:lnTo>
                    <a:pt x="644" y="1325"/>
                  </a:lnTo>
                  <a:lnTo>
                    <a:pt x="644" y="1325"/>
                  </a:lnTo>
                  <a:lnTo>
                    <a:pt x="649" y="1320"/>
                  </a:lnTo>
                  <a:lnTo>
                    <a:pt x="653" y="1315"/>
                  </a:lnTo>
                  <a:lnTo>
                    <a:pt x="658" y="1315"/>
                  </a:lnTo>
                  <a:lnTo>
                    <a:pt x="662" y="1315"/>
                  </a:lnTo>
                  <a:lnTo>
                    <a:pt x="662" y="1315"/>
                  </a:lnTo>
                  <a:lnTo>
                    <a:pt x="667" y="1315"/>
                  </a:lnTo>
                  <a:lnTo>
                    <a:pt x="672" y="1306"/>
                  </a:lnTo>
                  <a:lnTo>
                    <a:pt x="676" y="1306"/>
                  </a:lnTo>
                  <a:lnTo>
                    <a:pt x="676" y="1302"/>
                  </a:lnTo>
                  <a:lnTo>
                    <a:pt x="676" y="1302"/>
                  </a:lnTo>
                  <a:lnTo>
                    <a:pt x="676" y="1297"/>
                  </a:lnTo>
                  <a:lnTo>
                    <a:pt x="685" y="1293"/>
                  </a:lnTo>
                  <a:lnTo>
                    <a:pt x="685" y="1293"/>
                  </a:lnTo>
                  <a:lnTo>
                    <a:pt x="690" y="1293"/>
                  </a:lnTo>
                  <a:lnTo>
                    <a:pt x="694" y="1288"/>
                  </a:lnTo>
                  <a:lnTo>
                    <a:pt x="694" y="1288"/>
                  </a:lnTo>
                  <a:lnTo>
                    <a:pt x="703" y="1288"/>
                  </a:lnTo>
                  <a:lnTo>
                    <a:pt x="703" y="1288"/>
                  </a:lnTo>
                  <a:lnTo>
                    <a:pt x="703" y="1284"/>
                  </a:lnTo>
                  <a:lnTo>
                    <a:pt x="708" y="1284"/>
                  </a:lnTo>
                  <a:lnTo>
                    <a:pt x="708" y="1279"/>
                  </a:lnTo>
                  <a:lnTo>
                    <a:pt x="708" y="1275"/>
                  </a:lnTo>
                  <a:lnTo>
                    <a:pt x="708" y="1275"/>
                  </a:lnTo>
                  <a:lnTo>
                    <a:pt x="708" y="1275"/>
                  </a:lnTo>
                  <a:lnTo>
                    <a:pt x="708" y="1275"/>
                  </a:lnTo>
                  <a:lnTo>
                    <a:pt x="703" y="1270"/>
                  </a:lnTo>
                  <a:lnTo>
                    <a:pt x="703" y="1270"/>
                  </a:lnTo>
                  <a:lnTo>
                    <a:pt x="703" y="1270"/>
                  </a:lnTo>
                  <a:lnTo>
                    <a:pt x="708" y="1270"/>
                  </a:lnTo>
                  <a:lnTo>
                    <a:pt x="708" y="1266"/>
                  </a:lnTo>
                  <a:lnTo>
                    <a:pt x="708" y="1266"/>
                  </a:lnTo>
                  <a:lnTo>
                    <a:pt x="712" y="1270"/>
                  </a:lnTo>
                  <a:lnTo>
                    <a:pt x="717" y="1266"/>
                  </a:lnTo>
                  <a:lnTo>
                    <a:pt x="712" y="1266"/>
                  </a:lnTo>
                  <a:lnTo>
                    <a:pt x="717" y="1266"/>
                  </a:lnTo>
                  <a:lnTo>
                    <a:pt x="717" y="1266"/>
                  </a:lnTo>
                  <a:lnTo>
                    <a:pt x="717" y="1266"/>
                  </a:lnTo>
                  <a:lnTo>
                    <a:pt x="717" y="1266"/>
                  </a:lnTo>
                  <a:lnTo>
                    <a:pt x="721" y="1266"/>
                  </a:lnTo>
                  <a:lnTo>
                    <a:pt x="726" y="1266"/>
                  </a:lnTo>
                  <a:lnTo>
                    <a:pt x="726" y="1261"/>
                  </a:lnTo>
                  <a:lnTo>
                    <a:pt x="726" y="1261"/>
                  </a:lnTo>
                  <a:lnTo>
                    <a:pt x="740" y="1261"/>
                  </a:lnTo>
                  <a:lnTo>
                    <a:pt x="740" y="1261"/>
                  </a:lnTo>
                  <a:lnTo>
                    <a:pt x="740" y="1261"/>
                  </a:lnTo>
                  <a:lnTo>
                    <a:pt x="740" y="1261"/>
                  </a:lnTo>
                  <a:lnTo>
                    <a:pt x="740" y="1261"/>
                  </a:lnTo>
                  <a:lnTo>
                    <a:pt x="744" y="1261"/>
                  </a:lnTo>
                  <a:lnTo>
                    <a:pt x="749" y="1261"/>
                  </a:lnTo>
                  <a:lnTo>
                    <a:pt x="749" y="1257"/>
                  </a:lnTo>
                  <a:lnTo>
                    <a:pt x="749" y="1257"/>
                  </a:lnTo>
                  <a:lnTo>
                    <a:pt x="753" y="1257"/>
                  </a:lnTo>
                  <a:lnTo>
                    <a:pt x="753" y="1257"/>
                  </a:lnTo>
                  <a:lnTo>
                    <a:pt x="753" y="1252"/>
                  </a:lnTo>
                  <a:lnTo>
                    <a:pt x="753" y="1252"/>
                  </a:lnTo>
                  <a:lnTo>
                    <a:pt x="758" y="1257"/>
                  </a:lnTo>
                  <a:lnTo>
                    <a:pt x="758" y="1257"/>
                  </a:lnTo>
                  <a:lnTo>
                    <a:pt x="758" y="1257"/>
                  </a:lnTo>
                  <a:lnTo>
                    <a:pt x="762" y="1257"/>
                  </a:lnTo>
                  <a:lnTo>
                    <a:pt x="767" y="1261"/>
                  </a:lnTo>
                  <a:lnTo>
                    <a:pt x="767" y="1257"/>
                  </a:lnTo>
                  <a:lnTo>
                    <a:pt x="767" y="1257"/>
                  </a:lnTo>
                  <a:lnTo>
                    <a:pt x="767" y="1257"/>
                  </a:lnTo>
                  <a:lnTo>
                    <a:pt x="767" y="1257"/>
                  </a:lnTo>
                  <a:lnTo>
                    <a:pt x="767" y="1257"/>
                  </a:lnTo>
                  <a:lnTo>
                    <a:pt x="771" y="1261"/>
                  </a:lnTo>
                  <a:lnTo>
                    <a:pt x="771" y="1257"/>
                  </a:lnTo>
                  <a:lnTo>
                    <a:pt x="771" y="1257"/>
                  </a:lnTo>
                  <a:lnTo>
                    <a:pt x="776" y="1257"/>
                  </a:lnTo>
                  <a:lnTo>
                    <a:pt x="776" y="1261"/>
                  </a:lnTo>
                  <a:lnTo>
                    <a:pt x="776" y="1261"/>
                  </a:lnTo>
                  <a:lnTo>
                    <a:pt x="776" y="1261"/>
                  </a:lnTo>
                  <a:lnTo>
                    <a:pt x="771" y="1261"/>
                  </a:lnTo>
                  <a:lnTo>
                    <a:pt x="771" y="1261"/>
                  </a:lnTo>
                  <a:lnTo>
                    <a:pt x="771" y="1266"/>
                  </a:lnTo>
                  <a:lnTo>
                    <a:pt x="771" y="1266"/>
                  </a:lnTo>
                  <a:lnTo>
                    <a:pt x="771" y="1266"/>
                  </a:lnTo>
                  <a:lnTo>
                    <a:pt x="771" y="1270"/>
                  </a:lnTo>
                  <a:lnTo>
                    <a:pt x="776" y="1270"/>
                  </a:lnTo>
                  <a:lnTo>
                    <a:pt x="780" y="1275"/>
                  </a:lnTo>
                  <a:lnTo>
                    <a:pt x="785" y="1275"/>
                  </a:lnTo>
                  <a:lnTo>
                    <a:pt x="785" y="1275"/>
                  </a:lnTo>
                  <a:lnTo>
                    <a:pt x="789" y="1275"/>
                  </a:lnTo>
                  <a:lnTo>
                    <a:pt x="794" y="1270"/>
                  </a:lnTo>
                  <a:lnTo>
                    <a:pt x="799" y="1266"/>
                  </a:lnTo>
                  <a:lnTo>
                    <a:pt x="799" y="1266"/>
                  </a:lnTo>
                  <a:lnTo>
                    <a:pt x="803" y="1266"/>
                  </a:lnTo>
                  <a:lnTo>
                    <a:pt x="808" y="1266"/>
                  </a:lnTo>
                  <a:lnTo>
                    <a:pt x="817" y="1270"/>
                  </a:lnTo>
                  <a:lnTo>
                    <a:pt x="826" y="1275"/>
                  </a:lnTo>
                  <a:lnTo>
                    <a:pt x="844" y="1270"/>
                  </a:lnTo>
                  <a:lnTo>
                    <a:pt x="858" y="1270"/>
                  </a:lnTo>
                  <a:lnTo>
                    <a:pt x="876" y="1270"/>
                  </a:lnTo>
                  <a:lnTo>
                    <a:pt x="876" y="1270"/>
                  </a:lnTo>
                  <a:lnTo>
                    <a:pt x="876" y="1270"/>
                  </a:lnTo>
                  <a:lnTo>
                    <a:pt x="880" y="1266"/>
                  </a:lnTo>
                  <a:lnTo>
                    <a:pt x="885" y="1266"/>
                  </a:lnTo>
                  <a:lnTo>
                    <a:pt x="885" y="1266"/>
                  </a:lnTo>
                  <a:lnTo>
                    <a:pt x="889" y="1266"/>
                  </a:lnTo>
                  <a:lnTo>
                    <a:pt x="889" y="1266"/>
                  </a:lnTo>
                  <a:lnTo>
                    <a:pt x="894" y="1261"/>
                  </a:lnTo>
                  <a:lnTo>
                    <a:pt x="898" y="1261"/>
                  </a:lnTo>
                  <a:lnTo>
                    <a:pt x="903" y="1257"/>
                  </a:lnTo>
                  <a:lnTo>
                    <a:pt x="907" y="1257"/>
                  </a:lnTo>
                  <a:lnTo>
                    <a:pt x="916" y="1261"/>
                  </a:lnTo>
                  <a:lnTo>
                    <a:pt x="921" y="1261"/>
                  </a:lnTo>
                  <a:lnTo>
                    <a:pt x="926" y="1261"/>
                  </a:lnTo>
                  <a:lnTo>
                    <a:pt x="935" y="1261"/>
                  </a:lnTo>
                  <a:lnTo>
                    <a:pt x="935" y="1261"/>
                  </a:lnTo>
                  <a:lnTo>
                    <a:pt x="935" y="1261"/>
                  </a:lnTo>
                  <a:lnTo>
                    <a:pt x="939" y="1261"/>
                  </a:lnTo>
                  <a:lnTo>
                    <a:pt x="939" y="1261"/>
                  </a:lnTo>
                  <a:lnTo>
                    <a:pt x="939" y="1261"/>
                  </a:lnTo>
                  <a:lnTo>
                    <a:pt x="944" y="1261"/>
                  </a:lnTo>
                  <a:lnTo>
                    <a:pt x="944" y="1261"/>
                  </a:lnTo>
                  <a:lnTo>
                    <a:pt x="948" y="1261"/>
                  </a:lnTo>
                  <a:lnTo>
                    <a:pt x="948" y="1261"/>
                  </a:lnTo>
                  <a:lnTo>
                    <a:pt x="948" y="1261"/>
                  </a:lnTo>
                  <a:lnTo>
                    <a:pt x="953" y="1261"/>
                  </a:lnTo>
                  <a:lnTo>
                    <a:pt x="953" y="1261"/>
                  </a:lnTo>
                  <a:lnTo>
                    <a:pt x="953" y="1261"/>
                  </a:lnTo>
                  <a:lnTo>
                    <a:pt x="953" y="1257"/>
                  </a:lnTo>
                  <a:lnTo>
                    <a:pt x="957" y="1257"/>
                  </a:lnTo>
                  <a:lnTo>
                    <a:pt x="957" y="1257"/>
                  </a:lnTo>
                  <a:lnTo>
                    <a:pt x="962" y="1257"/>
                  </a:lnTo>
                  <a:lnTo>
                    <a:pt x="962" y="1257"/>
                  </a:lnTo>
                  <a:lnTo>
                    <a:pt x="966" y="1252"/>
                  </a:lnTo>
                  <a:lnTo>
                    <a:pt x="966" y="1252"/>
                  </a:lnTo>
                  <a:lnTo>
                    <a:pt x="971" y="1252"/>
                  </a:lnTo>
                  <a:lnTo>
                    <a:pt x="975" y="1247"/>
                  </a:lnTo>
                  <a:lnTo>
                    <a:pt x="980" y="1247"/>
                  </a:lnTo>
                  <a:lnTo>
                    <a:pt x="980" y="1252"/>
                  </a:lnTo>
                  <a:lnTo>
                    <a:pt x="985" y="1252"/>
                  </a:lnTo>
                  <a:lnTo>
                    <a:pt x="985" y="1252"/>
                  </a:lnTo>
                  <a:lnTo>
                    <a:pt x="985" y="1252"/>
                  </a:lnTo>
                  <a:lnTo>
                    <a:pt x="989" y="1257"/>
                  </a:lnTo>
                  <a:lnTo>
                    <a:pt x="989" y="1261"/>
                  </a:lnTo>
                  <a:lnTo>
                    <a:pt x="989" y="1261"/>
                  </a:lnTo>
                  <a:lnTo>
                    <a:pt x="989" y="1261"/>
                  </a:lnTo>
                  <a:lnTo>
                    <a:pt x="985" y="1261"/>
                  </a:lnTo>
                  <a:lnTo>
                    <a:pt x="985" y="1261"/>
                  </a:lnTo>
                  <a:lnTo>
                    <a:pt x="985" y="1266"/>
                  </a:lnTo>
                  <a:lnTo>
                    <a:pt x="985" y="1266"/>
                  </a:lnTo>
                  <a:lnTo>
                    <a:pt x="985" y="1270"/>
                  </a:lnTo>
                  <a:lnTo>
                    <a:pt x="980" y="1275"/>
                  </a:lnTo>
                  <a:lnTo>
                    <a:pt x="975" y="1275"/>
                  </a:lnTo>
                  <a:lnTo>
                    <a:pt x="975" y="1275"/>
                  </a:lnTo>
                  <a:lnTo>
                    <a:pt x="975" y="1279"/>
                  </a:lnTo>
                  <a:lnTo>
                    <a:pt x="980" y="1279"/>
                  </a:lnTo>
                  <a:lnTo>
                    <a:pt x="980" y="1279"/>
                  </a:lnTo>
                  <a:lnTo>
                    <a:pt x="980" y="1275"/>
                  </a:lnTo>
                  <a:lnTo>
                    <a:pt x="980" y="1275"/>
                  </a:lnTo>
                  <a:lnTo>
                    <a:pt x="980" y="1275"/>
                  </a:lnTo>
                  <a:lnTo>
                    <a:pt x="985" y="1270"/>
                  </a:lnTo>
                  <a:lnTo>
                    <a:pt x="985" y="1275"/>
                  </a:lnTo>
                  <a:lnTo>
                    <a:pt x="985" y="1275"/>
                  </a:lnTo>
                  <a:lnTo>
                    <a:pt x="985" y="1275"/>
                  </a:lnTo>
                  <a:lnTo>
                    <a:pt x="985" y="1275"/>
                  </a:lnTo>
                  <a:lnTo>
                    <a:pt x="985" y="1275"/>
                  </a:lnTo>
                  <a:lnTo>
                    <a:pt x="985" y="1279"/>
                  </a:lnTo>
                  <a:lnTo>
                    <a:pt x="980" y="1279"/>
                  </a:lnTo>
                  <a:lnTo>
                    <a:pt x="989" y="1284"/>
                  </a:lnTo>
                  <a:lnTo>
                    <a:pt x="989" y="1284"/>
                  </a:lnTo>
                  <a:lnTo>
                    <a:pt x="989" y="1284"/>
                  </a:lnTo>
                  <a:lnTo>
                    <a:pt x="989" y="1284"/>
                  </a:lnTo>
                  <a:lnTo>
                    <a:pt x="989" y="1284"/>
                  </a:lnTo>
                  <a:lnTo>
                    <a:pt x="989" y="1284"/>
                  </a:lnTo>
                  <a:lnTo>
                    <a:pt x="989" y="1288"/>
                  </a:lnTo>
                  <a:lnTo>
                    <a:pt x="989" y="1288"/>
                  </a:lnTo>
                  <a:lnTo>
                    <a:pt x="989" y="1288"/>
                  </a:lnTo>
                  <a:lnTo>
                    <a:pt x="989" y="1288"/>
                  </a:lnTo>
                  <a:lnTo>
                    <a:pt x="994" y="1288"/>
                  </a:lnTo>
                  <a:lnTo>
                    <a:pt x="994" y="1284"/>
                  </a:lnTo>
                  <a:lnTo>
                    <a:pt x="998" y="1288"/>
                  </a:lnTo>
                  <a:lnTo>
                    <a:pt x="998" y="1288"/>
                  </a:lnTo>
                  <a:lnTo>
                    <a:pt x="998" y="1284"/>
                  </a:lnTo>
                  <a:lnTo>
                    <a:pt x="998" y="1284"/>
                  </a:lnTo>
                  <a:lnTo>
                    <a:pt x="994" y="1284"/>
                  </a:lnTo>
                  <a:lnTo>
                    <a:pt x="994" y="1279"/>
                  </a:lnTo>
                  <a:lnTo>
                    <a:pt x="994" y="1279"/>
                  </a:lnTo>
                  <a:lnTo>
                    <a:pt x="994" y="1275"/>
                  </a:lnTo>
                  <a:lnTo>
                    <a:pt x="994" y="1275"/>
                  </a:lnTo>
                  <a:lnTo>
                    <a:pt x="998" y="1275"/>
                  </a:lnTo>
                  <a:lnTo>
                    <a:pt x="998" y="1275"/>
                  </a:lnTo>
                  <a:lnTo>
                    <a:pt x="1003" y="1275"/>
                  </a:lnTo>
                  <a:lnTo>
                    <a:pt x="1003" y="1275"/>
                  </a:lnTo>
                  <a:lnTo>
                    <a:pt x="1003" y="1275"/>
                  </a:lnTo>
                  <a:lnTo>
                    <a:pt x="1007" y="1275"/>
                  </a:lnTo>
                  <a:lnTo>
                    <a:pt x="1007" y="1275"/>
                  </a:lnTo>
                  <a:lnTo>
                    <a:pt x="1007" y="1275"/>
                  </a:lnTo>
                  <a:lnTo>
                    <a:pt x="1007" y="1279"/>
                  </a:lnTo>
                  <a:lnTo>
                    <a:pt x="1007" y="1279"/>
                  </a:lnTo>
                  <a:lnTo>
                    <a:pt x="1007" y="1279"/>
                  </a:lnTo>
                  <a:lnTo>
                    <a:pt x="1007" y="1279"/>
                  </a:lnTo>
                  <a:lnTo>
                    <a:pt x="1007" y="1279"/>
                  </a:lnTo>
                  <a:lnTo>
                    <a:pt x="1007" y="1279"/>
                  </a:lnTo>
                  <a:lnTo>
                    <a:pt x="1007" y="1279"/>
                  </a:lnTo>
                  <a:lnTo>
                    <a:pt x="1007" y="1279"/>
                  </a:lnTo>
                  <a:lnTo>
                    <a:pt x="1012" y="1279"/>
                  </a:lnTo>
                  <a:lnTo>
                    <a:pt x="1012" y="1279"/>
                  </a:lnTo>
                  <a:lnTo>
                    <a:pt x="1012" y="1284"/>
                  </a:lnTo>
                  <a:lnTo>
                    <a:pt x="1012" y="1284"/>
                  </a:lnTo>
                  <a:lnTo>
                    <a:pt x="1012" y="1284"/>
                  </a:lnTo>
                  <a:lnTo>
                    <a:pt x="1016" y="1284"/>
                  </a:lnTo>
                  <a:lnTo>
                    <a:pt x="1016" y="1284"/>
                  </a:lnTo>
                  <a:lnTo>
                    <a:pt x="1016" y="1284"/>
                  </a:lnTo>
                  <a:lnTo>
                    <a:pt x="1021" y="1284"/>
                  </a:lnTo>
                  <a:lnTo>
                    <a:pt x="1021" y="1284"/>
                  </a:lnTo>
                  <a:lnTo>
                    <a:pt x="1025" y="1279"/>
                  </a:lnTo>
                  <a:lnTo>
                    <a:pt x="1025" y="1279"/>
                  </a:lnTo>
                  <a:lnTo>
                    <a:pt x="1025" y="1279"/>
                  </a:lnTo>
                  <a:lnTo>
                    <a:pt x="1025" y="1284"/>
                  </a:lnTo>
                  <a:lnTo>
                    <a:pt x="1025" y="1284"/>
                  </a:lnTo>
                  <a:lnTo>
                    <a:pt x="1025" y="1284"/>
                  </a:lnTo>
                  <a:lnTo>
                    <a:pt x="1021" y="1288"/>
                  </a:lnTo>
                  <a:lnTo>
                    <a:pt x="1021" y="1288"/>
                  </a:lnTo>
                  <a:lnTo>
                    <a:pt x="1030" y="1288"/>
                  </a:lnTo>
                  <a:lnTo>
                    <a:pt x="1034" y="1288"/>
                  </a:lnTo>
                  <a:lnTo>
                    <a:pt x="1034" y="1288"/>
                  </a:lnTo>
                  <a:lnTo>
                    <a:pt x="1034" y="1284"/>
                  </a:lnTo>
                  <a:lnTo>
                    <a:pt x="1034" y="1284"/>
                  </a:lnTo>
                  <a:lnTo>
                    <a:pt x="1034" y="1284"/>
                  </a:lnTo>
                  <a:lnTo>
                    <a:pt x="1030" y="1279"/>
                  </a:lnTo>
                  <a:lnTo>
                    <a:pt x="1030" y="1279"/>
                  </a:lnTo>
                  <a:lnTo>
                    <a:pt x="1030" y="1279"/>
                  </a:lnTo>
                  <a:lnTo>
                    <a:pt x="1034" y="1279"/>
                  </a:lnTo>
                  <a:lnTo>
                    <a:pt x="1034" y="1279"/>
                  </a:lnTo>
                  <a:lnTo>
                    <a:pt x="1034" y="1279"/>
                  </a:lnTo>
                  <a:lnTo>
                    <a:pt x="1039" y="1279"/>
                  </a:lnTo>
                  <a:lnTo>
                    <a:pt x="1039" y="1284"/>
                  </a:lnTo>
                  <a:lnTo>
                    <a:pt x="1044" y="1284"/>
                  </a:lnTo>
                  <a:lnTo>
                    <a:pt x="1044" y="1284"/>
                  </a:lnTo>
                  <a:lnTo>
                    <a:pt x="1044" y="1279"/>
                  </a:lnTo>
                  <a:lnTo>
                    <a:pt x="1044" y="1279"/>
                  </a:lnTo>
                  <a:lnTo>
                    <a:pt x="1044" y="1279"/>
                  </a:lnTo>
                  <a:lnTo>
                    <a:pt x="1044" y="1279"/>
                  </a:lnTo>
                  <a:lnTo>
                    <a:pt x="1044" y="1279"/>
                  </a:lnTo>
                  <a:lnTo>
                    <a:pt x="1044" y="1279"/>
                  </a:lnTo>
                  <a:lnTo>
                    <a:pt x="1048" y="1279"/>
                  </a:lnTo>
                  <a:lnTo>
                    <a:pt x="1048" y="1275"/>
                  </a:lnTo>
                  <a:lnTo>
                    <a:pt x="1048" y="1275"/>
                  </a:lnTo>
                  <a:lnTo>
                    <a:pt x="1048" y="1275"/>
                  </a:lnTo>
                  <a:lnTo>
                    <a:pt x="1044" y="1275"/>
                  </a:lnTo>
                  <a:lnTo>
                    <a:pt x="1044" y="1270"/>
                  </a:lnTo>
                  <a:lnTo>
                    <a:pt x="1044" y="1270"/>
                  </a:lnTo>
                  <a:lnTo>
                    <a:pt x="1044" y="1270"/>
                  </a:lnTo>
                  <a:lnTo>
                    <a:pt x="1044" y="1270"/>
                  </a:lnTo>
                  <a:lnTo>
                    <a:pt x="1044" y="1270"/>
                  </a:lnTo>
                  <a:lnTo>
                    <a:pt x="1048" y="1270"/>
                  </a:lnTo>
                  <a:lnTo>
                    <a:pt x="1048" y="1270"/>
                  </a:lnTo>
                  <a:lnTo>
                    <a:pt x="1048" y="1270"/>
                  </a:lnTo>
                  <a:lnTo>
                    <a:pt x="1048" y="1275"/>
                  </a:lnTo>
                  <a:lnTo>
                    <a:pt x="1048" y="1275"/>
                  </a:lnTo>
                  <a:lnTo>
                    <a:pt x="1048" y="1275"/>
                  </a:lnTo>
                  <a:lnTo>
                    <a:pt x="1053" y="1275"/>
                  </a:lnTo>
                  <a:lnTo>
                    <a:pt x="1062" y="1270"/>
                  </a:lnTo>
                  <a:lnTo>
                    <a:pt x="1062" y="1270"/>
                  </a:lnTo>
                  <a:lnTo>
                    <a:pt x="1062" y="1270"/>
                  </a:lnTo>
                  <a:lnTo>
                    <a:pt x="1062" y="1270"/>
                  </a:lnTo>
                  <a:lnTo>
                    <a:pt x="1062" y="1266"/>
                  </a:lnTo>
                  <a:lnTo>
                    <a:pt x="1062" y="1266"/>
                  </a:lnTo>
                  <a:lnTo>
                    <a:pt x="1062" y="1266"/>
                  </a:lnTo>
                  <a:lnTo>
                    <a:pt x="1062" y="1261"/>
                  </a:lnTo>
                  <a:lnTo>
                    <a:pt x="1062" y="1257"/>
                  </a:lnTo>
                  <a:lnTo>
                    <a:pt x="1066" y="1257"/>
                  </a:lnTo>
                  <a:lnTo>
                    <a:pt x="1066" y="1261"/>
                  </a:lnTo>
                  <a:lnTo>
                    <a:pt x="1066" y="1266"/>
                  </a:lnTo>
                  <a:lnTo>
                    <a:pt x="1071" y="1270"/>
                  </a:lnTo>
                  <a:lnTo>
                    <a:pt x="1071" y="1270"/>
                  </a:lnTo>
                  <a:lnTo>
                    <a:pt x="1071" y="1266"/>
                  </a:lnTo>
                  <a:lnTo>
                    <a:pt x="1071" y="1266"/>
                  </a:lnTo>
                  <a:lnTo>
                    <a:pt x="1071" y="1266"/>
                  </a:lnTo>
                  <a:lnTo>
                    <a:pt x="1071" y="1261"/>
                  </a:lnTo>
                  <a:lnTo>
                    <a:pt x="1075" y="1261"/>
                  </a:lnTo>
                  <a:lnTo>
                    <a:pt x="1075" y="1257"/>
                  </a:lnTo>
                  <a:lnTo>
                    <a:pt x="1075" y="1252"/>
                  </a:lnTo>
                  <a:lnTo>
                    <a:pt x="1075" y="1252"/>
                  </a:lnTo>
                  <a:lnTo>
                    <a:pt x="1066" y="1238"/>
                  </a:lnTo>
                  <a:lnTo>
                    <a:pt x="1066" y="1238"/>
                  </a:lnTo>
                  <a:lnTo>
                    <a:pt x="1066" y="1234"/>
                  </a:lnTo>
                  <a:lnTo>
                    <a:pt x="1066" y="1234"/>
                  </a:lnTo>
                  <a:lnTo>
                    <a:pt x="1062" y="1229"/>
                  </a:lnTo>
                  <a:lnTo>
                    <a:pt x="1062" y="1225"/>
                  </a:lnTo>
                  <a:lnTo>
                    <a:pt x="1062" y="1225"/>
                  </a:lnTo>
                  <a:lnTo>
                    <a:pt x="1062" y="1225"/>
                  </a:lnTo>
                  <a:lnTo>
                    <a:pt x="1066" y="1220"/>
                  </a:lnTo>
                  <a:lnTo>
                    <a:pt x="1066" y="1216"/>
                  </a:lnTo>
                  <a:lnTo>
                    <a:pt x="1071" y="1216"/>
                  </a:lnTo>
                  <a:lnTo>
                    <a:pt x="1071" y="1211"/>
                  </a:lnTo>
                  <a:lnTo>
                    <a:pt x="1080" y="1202"/>
                  </a:lnTo>
                  <a:lnTo>
                    <a:pt x="1080" y="1202"/>
                  </a:lnTo>
                  <a:lnTo>
                    <a:pt x="1080" y="1202"/>
                  </a:lnTo>
                  <a:lnTo>
                    <a:pt x="1080" y="1202"/>
                  </a:lnTo>
                  <a:lnTo>
                    <a:pt x="1080" y="1198"/>
                  </a:lnTo>
                  <a:lnTo>
                    <a:pt x="1080" y="1193"/>
                  </a:lnTo>
                  <a:lnTo>
                    <a:pt x="1080" y="1193"/>
                  </a:lnTo>
                  <a:lnTo>
                    <a:pt x="1080" y="1193"/>
                  </a:lnTo>
                  <a:lnTo>
                    <a:pt x="1089" y="1193"/>
                  </a:lnTo>
                  <a:lnTo>
                    <a:pt x="1098" y="1184"/>
                  </a:lnTo>
                  <a:lnTo>
                    <a:pt x="1102" y="1179"/>
                  </a:lnTo>
                  <a:lnTo>
                    <a:pt x="1107" y="1179"/>
                  </a:lnTo>
                  <a:lnTo>
                    <a:pt x="1107" y="1179"/>
                  </a:lnTo>
                  <a:lnTo>
                    <a:pt x="1112" y="1170"/>
                  </a:lnTo>
                  <a:lnTo>
                    <a:pt x="1139" y="1143"/>
                  </a:lnTo>
                  <a:lnTo>
                    <a:pt x="1143" y="1134"/>
                  </a:lnTo>
                  <a:lnTo>
                    <a:pt x="1152" y="1116"/>
                  </a:lnTo>
                  <a:lnTo>
                    <a:pt x="1152" y="1116"/>
                  </a:lnTo>
                  <a:lnTo>
                    <a:pt x="1152" y="1111"/>
                  </a:lnTo>
                  <a:lnTo>
                    <a:pt x="1148" y="1111"/>
                  </a:lnTo>
                  <a:lnTo>
                    <a:pt x="1148" y="1111"/>
                  </a:lnTo>
                  <a:lnTo>
                    <a:pt x="1152" y="1107"/>
                  </a:lnTo>
                  <a:lnTo>
                    <a:pt x="1152" y="1107"/>
                  </a:lnTo>
                  <a:lnTo>
                    <a:pt x="1152" y="1102"/>
                  </a:lnTo>
                  <a:lnTo>
                    <a:pt x="1148" y="1098"/>
                  </a:lnTo>
                  <a:lnTo>
                    <a:pt x="1148" y="1093"/>
                  </a:lnTo>
                  <a:lnTo>
                    <a:pt x="1148" y="1089"/>
                  </a:lnTo>
                  <a:lnTo>
                    <a:pt x="1148" y="1084"/>
                  </a:lnTo>
                  <a:lnTo>
                    <a:pt x="1148" y="1080"/>
                  </a:lnTo>
                  <a:lnTo>
                    <a:pt x="1143" y="1084"/>
                  </a:lnTo>
                  <a:lnTo>
                    <a:pt x="1143" y="1080"/>
                  </a:lnTo>
                  <a:lnTo>
                    <a:pt x="1143" y="1075"/>
                  </a:lnTo>
                  <a:lnTo>
                    <a:pt x="1143" y="1075"/>
                  </a:lnTo>
                  <a:lnTo>
                    <a:pt x="1143" y="1071"/>
                  </a:lnTo>
                  <a:lnTo>
                    <a:pt x="1143" y="1071"/>
                  </a:lnTo>
                  <a:lnTo>
                    <a:pt x="1148" y="1071"/>
                  </a:lnTo>
                  <a:lnTo>
                    <a:pt x="1148" y="1071"/>
                  </a:lnTo>
                  <a:lnTo>
                    <a:pt x="1148" y="1066"/>
                  </a:lnTo>
                  <a:lnTo>
                    <a:pt x="1148" y="1066"/>
                  </a:lnTo>
                  <a:lnTo>
                    <a:pt x="1148" y="1061"/>
                  </a:lnTo>
                  <a:lnTo>
                    <a:pt x="1148" y="1057"/>
                  </a:lnTo>
                  <a:lnTo>
                    <a:pt x="1152" y="1057"/>
                  </a:lnTo>
                  <a:lnTo>
                    <a:pt x="1157" y="1052"/>
                  </a:lnTo>
                  <a:lnTo>
                    <a:pt x="1161" y="1052"/>
                  </a:lnTo>
                  <a:lnTo>
                    <a:pt x="1161" y="1052"/>
                  </a:lnTo>
                  <a:lnTo>
                    <a:pt x="1171" y="1052"/>
                  </a:lnTo>
                  <a:lnTo>
                    <a:pt x="1171" y="1048"/>
                  </a:lnTo>
                  <a:lnTo>
                    <a:pt x="1184" y="1043"/>
                  </a:lnTo>
                  <a:lnTo>
                    <a:pt x="1184" y="1043"/>
                  </a:lnTo>
                  <a:lnTo>
                    <a:pt x="1189" y="1043"/>
                  </a:lnTo>
                  <a:lnTo>
                    <a:pt x="1189" y="1039"/>
                  </a:lnTo>
                  <a:lnTo>
                    <a:pt x="1207" y="1034"/>
                  </a:lnTo>
                  <a:lnTo>
                    <a:pt x="1211" y="1034"/>
                  </a:lnTo>
                  <a:lnTo>
                    <a:pt x="1216" y="1039"/>
                  </a:lnTo>
                  <a:lnTo>
                    <a:pt x="1216" y="1043"/>
                  </a:lnTo>
                  <a:lnTo>
                    <a:pt x="1216" y="1043"/>
                  </a:lnTo>
                  <a:lnTo>
                    <a:pt x="1216" y="1048"/>
                  </a:lnTo>
                  <a:lnTo>
                    <a:pt x="1211" y="1048"/>
                  </a:lnTo>
                  <a:lnTo>
                    <a:pt x="1211" y="1048"/>
                  </a:lnTo>
                  <a:lnTo>
                    <a:pt x="1207" y="1048"/>
                  </a:lnTo>
                  <a:lnTo>
                    <a:pt x="1207" y="1048"/>
                  </a:lnTo>
                  <a:lnTo>
                    <a:pt x="1207" y="1048"/>
                  </a:lnTo>
                  <a:lnTo>
                    <a:pt x="1202" y="1048"/>
                  </a:lnTo>
                  <a:lnTo>
                    <a:pt x="1202" y="1052"/>
                  </a:lnTo>
                  <a:lnTo>
                    <a:pt x="1202" y="1052"/>
                  </a:lnTo>
                  <a:lnTo>
                    <a:pt x="1202" y="1057"/>
                  </a:lnTo>
                  <a:lnTo>
                    <a:pt x="1207" y="1057"/>
                  </a:lnTo>
                  <a:lnTo>
                    <a:pt x="1207" y="1061"/>
                  </a:lnTo>
                  <a:lnTo>
                    <a:pt x="1202" y="1061"/>
                  </a:lnTo>
                  <a:lnTo>
                    <a:pt x="1202" y="1061"/>
                  </a:lnTo>
                  <a:lnTo>
                    <a:pt x="1202" y="1066"/>
                  </a:lnTo>
                  <a:lnTo>
                    <a:pt x="1198" y="1066"/>
                  </a:lnTo>
                  <a:lnTo>
                    <a:pt x="1193" y="1066"/>
                  </a:lnTo>
                  <a:lnTo>
                    <a:pt x="1189" y="1066"/>
                  </a:lnTo>
                  <a:lnTo>
                    <a:pt x="1189" y="1066"/>
                  </a:lnTo>
                  <a:lnTo>
                    <a:pt x="1184" y="1071"/>
                  </a:lnTo>
                  <a:lnTo>
                    <a:pt x="1180" y="1075"/>
                  </a:lnTo>
                  <a:lnTo>
                    <a:pt x="1180" y="1075"/>
                  </a:lnTo>
                  <a:lnTo>
                    <a:pt x="1180" y="1075"/>
                  </a:lnTo>
                  <a:lnTo>
                    <a:pt x="1175" y="1075"/>
                  </a:lnTo>
                  <a:lnTo>
                    <a:pt x="1171" y="1075"/>
                  </a:lnTo>
                  <a:lnTo>
                    <a:pt x="1171" y="1071"/>
                  </a:lnTo>
                  <a:lnTo>
                    <a:pt x="1171" y="1071"/>
                  </a:lnTo>
                  <a:lnTo>
                    <a:pt x="1171" y="1075"/>
                  </a:lnTo>
                  <a:lnTo>
                    <a:pt x="1166" y="1075"/>
                  </a:lnTo>
                  <a:lnTo>
                    <a:pt x="1161" y="1084"/>
                  </a:lnTo>
                  <a:lnTo>
                    <a:pt x="1166" y="1084"/>
                  </a:lnTo>
                  <a:lnTo>
                    <a:pt x="1161" y="1084"/>
                  </a:lnTo>
                  <a:lnTo>
                    <a:pt x="1161" y="1089"/>
                  </a:lnTo>
                  <a:lnTo>
                    <a:pt x="1161" y="1089"/>
                  </a:lnTo>
                  <a:lnTo>
                    <a:pt x="1161" y="1093"/>
                  </a:lnTo>
                  <a:lnTo>
                    <a:pt x="1166" y="1093"/>
                  </a:lnTo>
                  <a:lnTo>
                    <a:pt x="1166" y="1089"/>
                  </a:lnTo>
                  <a:lnTo>
                    <a:pt x="1171" y="1089"/>
                  </a:lnTo>
                  <a:lnTo>
                    <a:pt x="1171" y="1093"/>
                  </a:lnTo>
                  <a:lnTo>
                    <a:pt x="1175" y="1093"/>
                  </a:lnTo>
                  <a:lnTo>
                    <a:pt x="1175" y="1093"/>
                  </a:lnTo>
                  <a:lnTo>
                    <a:pt x="1180" y="1089"/>
                  </a:lnTo>
                  <a:lnTo>
                    <a:pt x="1180" y="1089"/>
                  </a:lnTo>
                  <a:lnTo>
                    <a:pt x="1180" y="1089"/>
                  </a:lnTo>
                  <a:lnTo>
                    <a:pt x="1180" y="1102"/>
                  </a:lnTo>
                  <a:lnTo>
                    <a:pt x="1180" y="1107"/>
                  </a:lnTo>
                  <a:lnTo>
                    <a:pt x="1175" y="1116"/>
                  </a:lnTo>
                  <a:lnTo>
                    <a:pt x="1175" y="1120"/>
                  </a:lnTo>
                  <a:lnTo>
                    <a:pt x="1180" y="1125"/>
                  </a:lnTo>
                  <a:lnTo>
                    <a:pt x="1180" y="1130"/>
                  </a:lnTo>
                  <a:lnTo>
                    <a:pt x="1189" y="1134"/>
                  </a:lnTo>
                  <a:lnTo>
                    <a:pt x="1193" y="1134"/>
                  </a:lnTo>
                  <a:lnTo>
                    <a:pt x="1202" y="1134"/>
                  </a:lnTo>
                  <a:lnTo>
                    <a:pt x="1207" y="1134"/>
                  </a:lnTo>
                  <a:lnTo>
                    <a:pt x="1211" y="1134"/>
                  </a:lnTo>
                  <a:lnTo>
                    <a:pt x="1216" y="1130"/>
                  </a:lnTo>
                  <a:lnTo>
                    <a:pt x="1216" y="1125"/>
                  </a:lnTo>
                  <a:lnTo>
                    <a:pt x="1216" y="1125"/>
                  </a:lnTo>
                  <a:lnTo>
                    <a:pt x="1216" y="1125"/>
                  </a:lnTo>
                  <a:lnTo>
                    <a:pt x="1220" y="1120"/>
                  </a:lnTo>
                  <a:lnTo>
                    <a:pt x="1220" y="1120"/>
                  </a:lnTo>
                  <a:lnTo>
                    <a:pt x="1220" y="1116"/>
                  </a:lnTo>
                  <a:lnTo>
                    <a:pt x="1220" y="1116"/>
                  </a:lnTo>
                  <a:lnTo>
                    <a:pt x="1220" y="1111"/>
                  </a:lnTo>
                  <a:lnTo>
                    <a:pt x="1229" y="1107"/>
                  </a:lnTo>
                  <a:lnTo>
                    <a:pt x="1248" y="1107"/>
                  </a:lnTo>
                  <a:lnTo>
                    <a:pt x="1261" y="1098"/>
                  </a:lnTo>
                  <a:lnTo>
                    <a:pt x="1270" y="1098"/>
                  </a:lnTo>
                  <a:lnTo>
                    <a:pt x="1279" y="1093"/>
                  </a:lnTo>
                  <a:lnTo>
                    <a:pt x="1284" y="1089"/>
                  </a:lnTo>
                  <a:lnTo>
                    <a:pt x="1288" y="1084"/>
                  </a:lnTo>
                  <a:lnTo>
                    <a:pt x="1288" y="1084"/>
                  </a:lnTo>
                  <a:lnTo>
                    <a:pt x="1302" y="1084"/>
                  </a:lnTo>
                  <a:lnTo>
                    <a:pt x="1302" y="1084"/>
                  </a:lnTo>
                  <a:lnTo>
                    <a:pt x="1307" y="1080"/>
                  </a:lnTo>
                  <a:lnTo>
                    <a:pt x="1316" y="1075"/>
                  </a:lnTo>
                  <a:lnTo>
                    <a:pt x="1329" y="1061"/>
                  </a:lnTo>
                  <a:lnTo>
                    <a:pt x="1338" y="1057"/>
                  </a:lnTo>
                  <a:lnTo>
                    <a:pt x="1343" y="1052"/>
                  </a:lnTo>
                  <a:lnTo>
                    <a:pt x="1343" y="1048"/>
                  </a:lnTo>
                  <a:lnTo>
                    <a:pt x="1347" y="1043"/>
                  </a:lnTo>
                  <a:lnTo>
                    <a:pt x="1347" y="1039"/>
                  </a:lnTo>
                  <a:lnTo>
                    <a:pt x="1357" y="1034"/>
                  </a:lnTo>
                  <a:lnTo>
                    <a:pt x="1361" y="1030"/>
                  </a:lnTo>
                  <a:lnTo>
                    <a:pt x="1361" y="1025"/>
                  </a:lnTo>
                  <a:lnTo>
                    <a:pt x="1366" y="1007"/>
                  </a:lnTo>
                  <a:lnTo>
                    <a:pt x="1370" y="998"/>
                  </a:lnTo>
                  <a:lnTo>
                    <a:pt x="1379" y="993"/>
                  </a:lnTo>
                  <a:lnTo>
                    <a:pt x="1411" y="980"/>
                  </a:lnTo>
                  <a:lnTo>
                    <a:pt x="1420" y="975"/>
                  </a:lnTo>
                  <a:lnTo>
                    <a:pt x="1429" y="962"/>
                  </a:lnTo>
                  <a:lnTo>
                    <a:pt x="1429" y="957"/>
                  </a:lnTo>
                  <a:lnTo>
                    <a:pt x="1429" y="957"/>
                  </a:lnTo>
                  <a:lnTo>
                    <a:pt x="1434" y="930"/>
                  </a:lnTo>
                  <a:lnTo>
                    <a:pt x="1434" y="925"/>
                  </a:lnTo>
                  <a:lnTo>
                    <a:pt x="1438" y="921"/>
                  </a:lnTo>
                  <a:lnTo>
                    <a:pt x="1443" y="912"/>
                  </a:lnTo>
                  <a:lnTo>
                    <a:pt x="1447" y="903"/>
                  </a:lnTo>
                  <a:lnTo>
                    <a:pt x="1452" y="894"/>
                  </a:lnTo>
                  <a:lnTo>
                    <a:pt x="1452" y="889"/>
                  </a:lnTo>
                  <a:lnTo>
                    <a:pt x="1461" y="885"/>
                  </a:lnTo>
                  <a:lnTo>
                    <a:pt x="1465" y="880"/>
                  </a:lnTo>
                  <a:lnTo>
                    <a:pt x="1465" y="876"/>
                  </a:lnTo>
                  <a:lnTo>
                    <a:pt x="1474" y="848"/>
                  </a:lnTo>
                  <a:lnTo>
                    <a:pt x="1474" y="844"/>
                  </a:lnTo>
                  <a:lnTo>
                    <a:pt x="1479" y="839"/>
                  </a:lnTo>
                  <a:lnTo>
                    <a:pt x="1479" y="835"/>
                  </a:lnTo>
                  <a:lnTo>
                    <a:pt x="1479" y="835"/>
                  </a:lnTo>
                  <a:lnTo>
                    <a:pt x="1479" y="830"/>
                  </a:lnTo>
                  <a:lnTo>
                    <a:pt x="1479" y="826"/>
                  </a:lnTo>
                  <a:lnTo>
                    <a:pt x="1479" y="821"/>
                  </a:lnTo>
                  <a:lnTo>
                    <a:pt x="1484" y="817"/>
                  </a:lnTo>
                  <a:lnTo>
                    <a:pt x="1484" y="817"/>
                  </a:lnTo>
                  <a:lnTo>
                    <a:pt x="1488" y="812"/>
                  </a:lnTo>
                  <a:lnTo>
                    <a:pt x="1488" y="807"/>
                  </a:lnTo>
                  <a:lnTo>
                    <a:pt x="1493" y="798"/>
                  </a:lnTo>
                  <a:lnTo>
                    <a:pt x="1497" y="789"/>
                  </a:lnTo>
                  <a:lnTo>
                    <a:pt x="1497" y="767"/>
                  </a:lnTo>
                  <a:lnTo>
                    <a:pt x="1497" y="758"/>
                  </a:lnTo>
                  <a:lnTo>
                    <a:pt x="1497" y="753"/>
                  </a:lnTo>
                  <a:lnTo>
                    <a:pt x="1493" y="749"/>
                  </a:lnTo>
                  <a:lnTo>
                    <a:pt x="1493" y="744"/>
                  </a:lnTo>
                  <a:lnTo>
                    <a:pt x="1493" y="739"/>
                  </a:lnTo>
                  <a:lnTo>
                    <a:pt x="1488" y="735"/>
                  </a:lnTo>
                  <a:lnTo>
                    <a:pt x="1484" y="735"/>
                  </a:lnTo>
                  <a:lnTo>
                    <a:pt x="1479" y="735"/>
                  </a:lnTo>
                  <a:lnTo>
                    <a:pt x="1474" y="735"/>
                  </a:lnTo>
                  <a:lnTo>
                    <a:pt x="1474" y="739"/>
                  </a:lnTo>
                  <a:lnTo>
                    <a:pt x="1474" y="739"/>
                  </a:lnTo>
                  <a:lnTo>
                    <a:pt x="1474" y="739"/>
                  </a:lnTo>
                  <a:lnTo>
                    <a:pt x="1465" y="739"/>
                  </a:lnTo>
                  <a:lnTo>
                    <a:pt x="1465" y="739"/>
                  </a:lnTo>
                  <a:lnTo>
                    <a:pt x="1465" y="735"/>
                  </a:lnTo>
                  <a:lnTo>
                    <a:pt x="1461" y="735"/>
                  </a:lnTo>
                  <a:lnTo>
                    <a:pt x="1461" y="730"/>
                  </a:lnTo>
                  <a:lnTo>
                    <a:pt x="1461" y="730"/>
                  </a:lnTo>
                  <a:lnTo>
                    <a:pt x="1461" y="730"/>
                  </a:lnTo>
                  <a:lnTo>
                    <a:pt x="1461" y="726"/>
                  </a:lnTo>
                  <a:lnTo>
                    <a:pt x="1461" y="721"/>
                  </a:lnTo>
                  <a:lnTo>
                    <a:pt x="1461" y="721"/>
                  </a:lnTo>
                  <a:lnTo>
                    <a:pt x="1465" y="726"/>
                  </a:lnTo>
                  <a:lnTo>
                    <a:pt x="1470" y="726"/>
                  </a:lnTo>
                  <a:lnTo>
                    <a:pt x="1470" y="726"/>
                  </a:lnTo>
                  <a:lnTo>
                    <a:pt x="1479" y="726"/>
                  </a:lnTo>
                  <a:lnTo>
                    <a:pt x="1479" y="721"/>
                  </a:lnTo>
                  <a:lnTo>
                    <a:pt x="1488" y="703"/>
                  </a:lnTo>
                  <a:lnTo>
                    <a:pt x="1488" y="703"/>
                  </a:lnTo>
                  <a:lnTo>
                    <a:pt x="1488" y="699"/>
                  </a:lnTo>
                  <a:lnTo>
                    <a:pt x="1488" y="699"/>
                  </a:lnTo>
                  <a:lnTo>
                    <a:pt x="1493" y="694"/>
                  </a:lnTo>
                  <a:lnTo>
                    <a:pt x="1493" y="694"/>
                  </a:lnTo>
                  <a:lnTo>
                    <a:pt x="1493" y="676"/>
                  </a:lnTo>
                  <a:lnTo>
                    <a:pt x="1493" y="676"/>
                  </a:lnTo>
                  <a:lnTo>
                    <a:pt x="1488" y="667"/>
                  </a:lnTo>
                  <a:lnTo>
                    <a:pt x="1484" y="667"/>
                  </a:lnTo>
                  <a:lnTo>
                    <a:pt x="1484" y="662"/>
                  </a:lnTo>
                  <a:lnTo>
                    <a:pt x="1484" y="658"/>
                  </a:lnTo>
                  <a:lnTo>
                    <a:pt x="1484" y="653"/>
                  </a:lnTo>
                  <a:lnTo>
                    <a:pt x="1484" y="649"/>
                  </a:lnTo>
                  <a:lnTo>
                    <a:pt x="1484" y="649"/>
                  </a:lnTo>
                  <a:lnTo>
                    <a:pt x="1479" y="644"/>
                  </a:lnTo>
                  <a:lnTo>
                    <a:pt x="1474" y="644"/>
                  </a:lnTo>
                  <a:lnTo>
                    <a:pt x="1474" y="640"/>
                  </a:lnTo>
                  <a:lnTo>
                    <a:pt x="1479" y="640"/>
                  </a:lnTo>
                  <a:lnTo>
                    <a:pt x="1488" y="631"/>
                  </a:lnTo>
                  <a:lnTo>
                    <a:pt x="1488" y="631"/>
                  </a:lnTo>
                  <a:lnTo>
                    <a:pt x="1488" y="626"/>
                  </a:lnTo>
                  <a:lnTo>
                    <a:pt x="1493" y="626"/>
                  </a:lnTo>
                  <a:lnTo>
                    <a:pt x="1493" y="622"/>
                  </a:lnTo>
                  <a:lnTo>
                    <a:pt x="1497" y="622"/>
                  </a:lnTo>
                  <a:lnTo>
                    <a:pt x="1502" y="626"/>
                  </a:lnTo>
                  <a:lnTo>
                    <a:pt x="1506" y="626"/>
                  </a:lnTo>
                  <a:lnTo>
                    <a:pt x="1506" y="622"/>
                  </a:lnTo>
                  <a:lnTo>
                    <a:pt x="1515" y="617"/>
                  </a:lnTo>
                  <a:lnTo>
                    <a:pt x="1515" y="617"/>
                  </a:lnTo>
                  <a:lnTo>
                    <a:pt x="1515" y="617"/>
                  </a:lnTo>
                  <a:lnTo>
                    <a:pt x="1520" y="608"/>
                  </a:lnTo>
                  <a:lnTo>
                    <a:pt x="1520" y="599"/>
                  </a:lnTo>
                  <a:lnTo>
                    <a:pt x="1520" y="599"/>
                  </a:lnTo>
                  <a:lnTo>
                    <a:pt x="1520" y="594"/>
                  </a:lnTo>
                  <a:lnTo>
                    <a:pt x="1520" y="594"/>
                  </a:lnTo>
                  <a:lnTo>
                    <a:pt x="1520" y="590"/>
                  </a:lnTo>
                  <a:lnTo>
                    <a:pt x="1524" y="590"/>
                  </a:lnTo>
                  <a:lnTo>
                    <a:pt x="1524" y="590"/>
                  </a:lnTo>
                  <a:lnTo>
                    <a:pt x="1524" y="590"/>
                  </a:lnTo>
                  <a:lnTo>
                    <a:pt x="1524" y="590"/>
                  </a:lnTo>
                  <a:lnTo>
                    <a:pt x="1524" y="594"/>
                  </a:lnTo>
                  <a:lnTo>
                    <a:pt x="1529" y="594"/>
                  </a:lnTo>
                  <a:lnTo>
                    <a:pt x="1529" y="594"/>
                  </a:lnTo>
                  <a:lnTo>
                    <a:pt x="1529" y="590"/>
                  </a:lnTo>
                  <a:lnTo>
                    <a:pt x="1529" y="590"/>
                  </a:lnTo>
                  <a:lnTo>
                    <a:pt x="1524" y="585"/>
                  </a:lnTo>
                  <a:lnTo>
                    <a:pt x="1524" y="585"/>
                  </a:lnTo>
                  <a:lnTo>
                    <a:pt x="1524" y="581"/>
                  </a:lnTo>
                  <a:lnTo>
                    <a:pt x="1520" y="576"/>
                  </a:lnTo>
                  <a:lnTo>
                    <a:pt x="1520" y="576"/>
                  </a:lnTo>
                  <a:lnTo>
                    <a:pt x="1515" y="572"/>
                  </a:lnTo>
                  <a:lnTo>
                    <a:pt x="1520" y="572"/>
                  </a:lnTo>
                  <a:lnTo>
                    <a:pt x="1520" y="576"/>
                  </a:lnTo>
                  <a:lnTo>
                    <a:pt x="1524" y="572"/>
                  </a:lnTo>
                  <a:lnTo>
                    <a:pt x="1524" y="567"/>
                  </a:lnTo>
                  <a:lnTo>
                    <a:pt x="1524" y="567"/>
                  </a:lnTo>
                  <a:lnTo>
                    <a:pt x="1524" y="567"/>
                  </a:lnTo>
                  <a:lnTo>
                    <a:pt x="1524" y="563"/>
                  </a:lnTo>
                  <a:lnTo>
                    <a:pt x="1524" y="563"/>
                  </a:lnTo>
                  <a:lnTo>
                    <a:pt x="1524" y="558"/>
                  </a:lnTo>
                  <a:lnTo>
                    <a:pt x="1524" y="558"/>
                  </a:lnTo>
                  <a:lnTo>
                    <a:pt x="1529" y="563"/>
                  </a:lnTo>
                  <a:lnTo>
                    <a:pt x="1529" y="563"/>
                  </a:lnTo>
                  <a:lnTo>
                    <a:pt x="1533" y="567"/>
                  </a:lnTo>
                  <a:lnTo>
                    <a:pt x="1533" y="567"/>
                  </a:lnTo>
                  <a:lnTo>
                    <a:pt x="1538" y="567"/>
                  </a:lnTo>
                  <a:lnTo>
                    <a:pt x="1538" y="567"/>
                  </a:lnTo>
                  <a:lnTo>
                    <a:pt x="1542" y="563"/>
                  </a:lnTo>
                  <a:lnTo>
                    <a:pt x="1547" y="563"/>
                  </a:lnTo>
                  <a:lnTo>
                    <a:pt x="1552" y="563"/>
                  </a:lnTo>
                  <a:lnTo>
                    <a:pt x="1552" y="567"/>
                  </a:lnTo>
                  <a:lnTo>
                    <a:pt x="1556" y="572"/>
                  </a:lnTo>
                  <a:lnTo>
                    <a:pt x="1556" y="572"/>
                  </a:lnTo>
                  <a:lnTo>
                    <a:pt x="1552" y="576"/>
                  </a:lnTo>
                  <a:lnTo>
                    <a:pt x="1552" y="576"/>
                  </a:lnTo>
                  <a:lnTo>
                    <a:pt x="1552" y="581"/>
                  </a:lnTo>
                  <a:lnTo>
                    <a:pt x="1552" y="581"/>
                  </a:lnTo>
                  <a:lnTo>
                    <a:pt x="1552" y="585"/>
                  </a:lnTo>
                  <a:lnTo>
                    <a:pt x="1556" y="590"/>
                  </a:lnTo>
                  <a:lnTo>
                    <a:pt x="1556" y="603"/>
                  </a:lnTo>
                  <a:lnTo>
                    <a:pt x="1561" y="608"/>
                  </a:lnTo>
                  <a:lnTo>
                    <a:pt x="1561" y="612"/>
                  </a:lnTo>
                  <a:lnTo>
                    <a:pt x="1570" y="612"/>
                  </a:lnTo>
                  <a:lnTo>
                    <a:pt x="1570" y="612"/>
                  </a:lnTo>
                  <a:lnTo>
                    <a:pt x="1574" y="608"/>
                  </a:lnTo>
                  <a:lnTo>
                    <a:pt x="1579" y="603"/>
                  </a:lnTo>
                  <a:lnTo>
                    <a:pt x="1574" y="599"/>
                  </a:lnTo>
                  <a:lnTo>
                    <a:pt x="1574" y="599"/>
                  </a:lnTo>
                  <a:lnTo>
                    <a:pt x="1574" y="599"/>
                  </a:lnTo>
                  <a:lnTo>
                    <a:pt x="1574" y="594"/>
                  </a:lnTo>
                  <a:lnTo>
                    <a:pt x="1579" y="594"/>
                  </a:lnTo>
                  <a:lnTo>
                    <a:pt x="1579" y="594"/>
                  </a:lnTo>
                  <a:lnTo>
                    <a:pt x="1579" y="594"/>
                  </a:lnTo>
                  <a:lnTo>
                    <a:pt x="1583" y="590"/>
                  </a:lnTo>
                  <a:lnTo>
                    <a:pt x="1583" y="594"/>
                  </a:lnTo>
                  <a:lnTo>
                    <a:pt x="1588" y="599"/>
                  </a:lnTo>
                  <a:lnTo>
                    <a:pt x="1592" y="599"/>
                  </a:lnTo>
                  <a:lnTo>
                    <a:pt x="1592" y="599"/>
                  </a:lnTo>
                  <a:lnTo>
                    <a:pt x="1597" y="608"/>
                  </a:lnTo>
                  <a:lnTo>
                    <a:pt x="1601" y="608"/>
                  </a:lnTo>
                  <a:lnTo>
                    <a:pt x="1601" y="608"/>
                  </a:lnTo>
                  <a:lnTo>
                    <a:pt x="1606" y="608"/>
                  </a:lnTo>
                  <a:lnTo>
                    <a:pt x="1606" y="608"/>
                  </a:lnTo>
                  <a:lnTo>
                    <a:pt x="1606" y="603"/>
                  </a:lnTo>
                  <a:lnTo>
                    <a:pt x="1611" y="590"/>
                  </a:lnTo>
                  <a:lnTo>
                    <a:pt x="1615" y="590"/>
                  </a:lnTo>
                  <a:lnTo>
                    <a:pt x="1615" y="581"/>
                  </a:lnTo>
                  <a:lnTo>
                    <a:pt x="1615" y="576"/>
                  </a:lnTo>
                  <a:lnTo>
                    <a:pt x="1615" y="576"/>
                  </a:lnTo>
                  <a:lnTo>
                    <a:pt x="1615" y="576"/>
                  </a:lnTo>
                  <a:lnTo>
                    <a:pt x="1615" y="572"/>
                  </a:lnTo>
                  <a:lnTo>
                    <a:pt x="1615" y="572"/>
                  </a:lnTo>
                  <a:lnTo>
                    <a:pt x="1615" y="572"/>
                  </a:lnTo>
                  <a:lnTo>
                    <a:pt x="1615" y="567"/>
                  </a:lnTo>
                  <a:lnTo>
                    <a:pt x="1615" y="563"/>
                  </a:lnTo>
                  <a:lnTo>
                    <a:pt x="1611" y="558"/>
                  </a:lnTo>
                  <a:lnTo>
                    <a:pt x="1611" y="558"/>
                  </a:lnTo>
                  <a:lnTo>
                    <a:pt x="1606" y="553"/>
                  </a:lnTo>
                  <a:lnTo>
                    <a:pt x="1606" y="558"/>
                  </a:lnTo>
                  <a:lnTo>
                    <a:pt x="1606" y="558"/>
                  </a:lnTo>
                  <a:lnTo>
                    <a:pt x="1601" y="558"/>
                  </a:lnTo>
                  <a:lnTo>
                    <a:pt x="1601" y="558"/>
                  </a:lnTo>
                  <a:lnTo>
                    <a:pt x="1606" y="558"/>
                  </a:lnTo>
                  <a:lnTo>
                    <a:pt x="1601" y="563"/>
                  </a:lnTo>
                  <a:lnTo>
                    <a:pt x="1597" y="567"/>
                  </a:lnTo>
                  <a:lnTo>
                    <a:pt x="1583" y="567"/>
                  </a:lnTo>
                  <a:lnTo>
                    <a:pt x="1579" y="567"/>
                  </a:lnTo>
                  <a:lnTo>
                    <a:pt x="1579" y="572"/>
                  </a:lnTo>
                  <a:lnTo>
                    <a:pt x="1574" y="572"/>
                  </a:lnTo>
                  <a:lnTo>
                    <a:pt x="1574" y="572"/>
                  </a:lnTo>
                  <a:lnTo>
                    <a:pt x="1570" y="576"/>
                  </a:lnTo>
                  <a:lnTo>
                    <a:pt x="1570" y="572"/>
                  </a:lnTo>
                  <a:lnTo>
                    <a:pt x="1565" y="567"/>
                  </a:lnTo>
                  <a:lnTo>
                    <a:pt x="1565" y="567"/>
                  </a:lnTo>
                  <a:lnTo>
                    <a:pt x="1565" y="563"/>
                  </a:lnTo>
                  <a:lnTo>
                    <a:pt x="1565" y="563"/>
                  </a:lnTo>
                  <a:lnTo>
                    <a:pt x="1565" y="558"/>
                  </a:lnTo>
                  <a:lnTo>
                    <a:pt x="1570" y="553"/>
                  </a:lnTo>
                  <a:lnTo>
                    <a:pt x="1570" y="553"/>
                  </a:lnTo>
                  <a:lnTo>
                    <a:pt x="1570" y="549"/>
                  </a:lnTo>
                  <a:lnTo>
                    <a:pt x="1570" y="549"/>
                  </a:lnTo>
                  <a:lnTo>
                    <a:pt x="1574" y="544"/>
                  </a:lnTo>
                  <a:lnTo>
                    <a:pt x="1574" y="544"/>
                  </a:lnTo>
                  <a:lnTo>
                    <a:pt x="1570" y="540"/>
                  </a:lnTo>
                  <a:lnTo>
                    <a:pt x="1574" y="540"/>
                  </a:lnTo>
                  <a:lnTo>
                    <a:pt x="1574" y="540"/>
                  </a:lnTo>
                  <a:lnTo>
                    <a:pt x="1579" y="531"/>
                  </a:lnTo>
                  <a:lnTo>
                    <a:pt x="1579" y="531"/>
                  </a:lnTo>
                  <a:lnTo>
                    <a:pt x="1579" y="526"/>
                  </a:lnTo>
                  <a:lnTo>
                    <a:pt x="1579" y="526"/>
                  </a:lnTo>
                  <a:lnTo>
                    <a:pt x="1579" y="526"/>
                  </a:lnTo>
                  <a:lnTo>
                    <a:pt x="1579" y="526"/>
                  </a:lnTo>
                  <a:lnTo>
                    <a:pt x="1579" y="526"/>
                  </a:lnTo>
                  <a:lnTo>
                    <a:pt x="1579" y="526"/>
                  </a:lnTo>
                  <a:lnTo>
                    <a:pt x="1579" y="522"/>
                  </a:lnTo>
                  <a:lnTo>
                    <a:pt x="1583" y="522"/>
                  </a:lnTo>
                  <a:lnTo>
                    <a:pt x="1583" y="522"/>
                  </a:lnTo>
                  <a:lnTo>
                    <a:pt x="1583" y="526"/>
                  </a:lnTo>
                  <a:lnTo>
                    <a:pt x="1588" y="526"/>
                  </a:lnTo>
                  <a:lnTo>
                    <a:pt x="1588" y="526"/>
                  </a:lnTo>
                  <a:lnTo>
                    <a:pt x="1588" y="526"/>
                  </a:lnTo>
                  <a:lnTo>
                    <a:pt x="1588" y="526"/>
                  </a:lnTo>
                  <a:lnTo>
                    <a:pt x="1592" y="526"/>
                  </a:lnTo>
                  <a:lnTo>
                    <a:pt x="1592" y="526"/>
                  </a:lnTo>
                  <a:lnTo>
                    <a:pt x="1597" y="531"/>
                  </a:lnTo>
                  <a:lnTo>
                    <a:pt x="1601" y="531"/>
                  </a:lnTo>
                  <a:lnTo>
                    <a:pt x="1606" y="535"/>
                  </a:lnTo>
                  <a:lnTo>
                    <a:pt x="1606" y="540"/>
                  </a:lnTo>
                  <a:lnTo>
                    <a:pt x="1611" y="544"/>
                  </a:lnTo>
                  <a:lnTo>
                    <a:pt x="1615" y="544"/>
                  </a:lnTo>
                  <a:moveTo>
                    <a:pt x="1443" y="449"/>
                  </a:moveTo>
                  <a:lnTo>
                    <a:pt x="1443" y="449"/>
                  </a:lnTo>
                  <a:lnTo>
                    <a:pt x="1438" y="454"/>
                  </a:lnTo>
                  <a:lnTo>
                    <a:pt x="1434" y="454"/>
                  </a:lnTo>
                  <a:lnTo>
                    <a:pt x="1434" y="454"/>
                  </a:lnTo>
                  <a:lnTo>
                    <a:pt x="1434" y="449"/>
                  </a:lnTo>
                  <a:lnTo>
                    <a:pt x="1434" y="449"/>
                  </a:lnTo>
                  <a:lnTo>
                    <a:pt x="1434" y="449"/>
                  </a:lnTo>
                  <a:lnTo>
                    <a:pt x="1434" y="449"/>
                  </a:lnTo>
                  <a:lnTo>
                    <a:pt x="1434" y="445"/>
                  </a:lnTo>
                  <a:lnTo>
                    <a:pt x="1434" y="445"/>
                  </a:lnTo>
                  <a:lnTo>
                    <a:pt x="1434" y="440"/>
                  </a:lnTo>
                  <a:lnTo>
                    <a:pt x="1434" y="440"/>
                  </a:lnTo>
                  <a:lnTo>
                    <a:pt x="1434" y="440"/>
                  </a:lnTo>
                  <a:lnTo>
                    <a:pt x="1434" y="436"/>
                  </a:lnTo>
                  <a:lnTo>
                    <a:pt x="1434" y="436"/>
                  </a:lnTo>
                  <a:lnTo>
                    <a:pt x="1438" y="431"/>
                  </a:lnTo>
                  <a:lnTo>
                    <a:pt x="1438" y="431"/>
                  </a:lnTo>
                  <a:lnTo>
                    <a:pt x="1438" y="431"/>
                  </a:lnTo>
                  <a:lnTo>
                    <a:pt x="1443" y="431"/>
                  </a:lnTo>
                  <a:lnTo>
                    <a:pt x="1443" y="431"/>
                  </a:lnTo>
                  <a:lnTo>
                    <a:pt x="1447" y="431"/>
                  </a:lnTo>
                  <a:lnTo>
                    <a:pt x="1447" y="431"/>
                  </a:lnTo>
                  <a:lnTo>
                    <a:pt x="1447" y="431"/>
                  </a:lnTo>
                  <a:lnTo>
                    <a:pt x="1447" y="436"/>
                  </a:lnTo>
                  <a:lnTo>
                    <a:pt x="1443" y="440"/>
                  </a:lnTo>
                  <a:lnTo>
                    <a:pt x="1443" y="440"/>
                  </a:lnTo>
                  <a:lnTo>
                    <a:pt x="1443" y="445"/>
                  </a:lnTo>
                  <a:lnTo>
                    <a:pt x="1443" y="449"/>
                  </a:lnTo>
                  <a:lnTo>
                    <a:pt x="1443" y="449"/>
                  </a:lnTo>
                  <a:moveTo>
                    <a:pt x="1996" y="245"/>
                  </a:moveTo>
                  <a:lnTo>
                    <a:pt x="1996" y="245"/>
                  </a:lnTo>
                  <a:lnTo>
                    <a:pt x="1992" y="245"/>
                  </a:lnTo>
                  <a:lnTo>
                    <a:pt x="1992" y="245"/>
                  </a:lnTo>
                  <a:lnTo>
                    <a:pt x="1992" y="245"/>
                  </a:lnTo>
                  <a:lnTo>
                    <a:pt x="1992" y="241"/>
                  </a:lnTo>
                  <a:lnTo>
                    <a:pt x="1996" y="241"/>
                  </a:lnTo>
                  <a:lnTo>
                    <a:pt x="1996" y="241"/>
                  </a:lnTo>
                  <a:lnTo>
                    <a:pt x="1983" y="231"/>
                  </a:lnTo>
                  <a:lnTo>
                    <a:pt x="1992" y="236"/>
                  </a:lnTo>
                  <a:lnTo>
                    <a:pt x="1996" y="236"/>
                  </a:lnTo>
                  <a:lnTo>
                    <a:pt x="1996" y="236"/>
                  </a:lnTo>
                  <a:lnTo>
                    <a:pt x="2001" y="241"/>
                  </a:lnTo>
                  <a:lnTo>
                    <a:pt x="2001" y="241"/>
                  </a:lnTo>
                  <a:lnTo>
                    <a:pt x="2001" y="241"/>
                  </a:lnTo>
                  <a:lnTo>
                    <a:pt x="1996" y="241"/>
                  </a:lnTo>
                  <a:lnTo>
                    <a:pt x="1996" y="245"/>
                  </a:lnTo>
                  <a:lnTo>
                    <a:pt x="1996" y="245"/>
                  </a:lnTo>
                  <a:moveTo>
                    <a:pt x="1910" y="195"/>
                  </a:moveTo>
                  <a:lnTo>
                    <a:pt x="1910" y="195"/>
                  </a:lnTo>
                  <a:lnTo>
                    <a:pt x="1910" y="195"/>
                  </a:lnTo>
                  <a:lnTo>
                    <a:pt x="1910" y="195"/>
                  </a:lnTo>
                  <a:lnTo>
                    <a:pt x="1910" y="195"/>
                  </a:lnTo>
                  <a:moveTo>
                    <a:pt x="1865" y="173"/>
                  </a:moveTo>
                  <a:lnTo>
                    <a:pt x="1865" y="173"/>
                  </a:lnTo>
                  <a:lnTo>
                    <a:pt x="1860" y="173"/>
                  </a:lnTo>
                  <a:lnTo>
                    <a:pt x="1855" y="173"/>
                  </a:lnTo>
                  <a:lnTo>
                    <a:pt x="1851" y="168"/>
                  </a:lnTo>
                  <a:lnTo>
                    <a:pt x="1851" y="168"/>
                  </a:lnTo>
                  <a:lnTo>
                    <a:pt x="1851" y="168"/>
                  </a:lnTo>
                  <a:lnTo>
                    <a:pt x="1855" y="168"/>
                  </a:lnTo>
                  <a:lnTo>
                    <a:pt x="1855" y="168"/>
                  </a:lnTo>
                  <a:lnTo>
                    <a:pt x="1855" y="168"/>
                  </a:lnTo>
                  <a:lnTo>
                    <a:pt x="1860" y="173"/>
                  </a:lnTo>
                  <a:lnTo>
                    <a:pt x="1865" y="173"/>
                  </a:lnTo>
                  <a:lnTo>
                    <a:pt x="1865" y="173"/>
                  </a:lnTo>
                  <a:moveTo>
                    <a:pt x="1606" y="55"/>
                  </a:moveTo>
                  <a:lnTo>
                    <a:pt x="1606" y="55"/>
                  </a:lnTo>
                  <a:lnTo>
                    <a:pt x="1606" y="55"/>
                  </a:lnTo>
                  <a:lnTo>
                    <a:pt x="1606" y="55"/>
                  </a:lnTo>
                  <a:lnTo>
                    <a:pt x="1601" y="50"/>
                  </a:lnTo>
                  <a:lnTo>
                    <a:pt x="1597" y="50"/>
                  </a:lnTo>
                  <a:lnTo>
                    <a:pt x="1597" y="46"/>
                  </a:lnTo>
                  <a:lnTo>
                    <a:pt x="1597" y="46"/>
                  </a:lnTo>
                  <a:lnTo>
                    <a:pt x="1597" y="41"/>
                  </a:lnTo>
                  <a:lnTo>
                    <a:pt x="1597" y="41"/>
                  </a:lnTo>
                  <a:lnTo>
                    <a:pt x="1597" y="41"/>
                  </a:lnTo>
                  <a:lnTo>
                    <a:pt x="1597" y="36"/>
                  </a:lnTo>
                  <a:lnTo>
                    <a:pt x="1597" y="36"/>
                  </a:lnTo>
                  <a:lnTo>
                    <a:pt x="1601" y="36"/>
                  </a:lnTo>
                  <a:lnTo>
                    <a:pt x="1606" y="36"/>
                  </a:lnTo>
                  <a:lnTo>
                    <a:pt x="1606" y="41"/>
                  </a:lnTo>
                  <a:lnTo>
                    <a:pt x="1611" y="41"/>
                  </a:lnTo>
                  <a:lnTo>
                    <a:pt x="1615" y="46"/>
                  </a:lnTo>
                  <a:lnTo>
                    <a:pt x="1615" y="46"/>
                  </a:lnTo>
                  <a:lnTo>
                    <a:pt x="1615" y="50"/>
                  </a:lnTo>
                  <a:lnTo>
                    <a:pt x="1611" y="50"/>
                  </a:lnTo>
                  <a:lnTo>
                    <a:pt x="1611" y="50"/>
                  </a:lnTo>
                  <a:lnTo>
                    <a:pt x="1611" y="55"/>
                  </a:lnTo>
                  <a:lnTo>
                    <a:pt x="1606" y="55"/>
                  </a:lnTo>
                  <a:moveTo>
                    <a:pt x="1583" y="9"/>
                  </a:moveTo>
                  <a:lnTo>
                    <a:pt x="1583" y="9"/>
                  </a:lnTo>
                  <a:lnTo>
                    <a:pt x="1583" y="9"/>
                  </a:lnTo>
                  <a:lnTo>
                    <a:pt x="1583" y="9"/>
                  </a:lnTo>
                  <a:lnTo>
                    <a:pt x="1588" y="9"/>
                  </a:lnTo>
                  <a:lnTo>
                    <a:pt x="1588" y="9"/>
                  </a:lnTo>
                  <a:lnTo>
                    <a:pt x="1588" y="14"/>
                  </a:lnTo>
                  <a:lnTo>
                    <a:pt x="1588" y="27"/>
                  </a:lnTo>
                  <a:lnTo>
                    <a:pt x="1588" y="32"/>
                  </a:lnTo>
                  <a:lnTo>
                    <a:pt x="1588" y="32"/>
                  </a:lnTo>
                  <a:lnTo>
                    <a:pt x="1583" y="32"/>
                  </a:lnTo>
                  <a:lnTo>
                    <a:pt x="1583" y="32"/>
                  </a:lnTo>
                  <a:lnTo>
                    <a:pt x="1588" y="32"/>
                  </a:lnTo>
                  <a:lnTo>
                    <a:pt x="1583" y="27"/>
                  </a:lnTo>
                  <a:lnTo>
                    <a:pt x="1583" y="23"/>
                  </a:lnTo>
                  <a:lnTo>
                    <a:pt x="1583" y="18"/>
                  </a:lnTo>
                  <a:lnTo>
                    <a:pt x="1583" y="14"/>
                  </a:lnTo>
                  <a:lnTo>
                    <a:pt x="1583" y="14"/>
                  </a:lnTo>
                  <a:lnTo>
                    <a:pt x="1579" y="9"/>
                  </a:lnTo>
                  <a:lnTo>
                    <a:pt x="1579" y="9"/>
                  </a:lnTo>
                  <a:lnTo>
                    <a:pt x="1579" y="9"/>
                  </a:lnTo>
                  <a:lnTo>
                    <a:pt x="1579" y="9"/>
                  </a:lnTo>
                  <a:lnTo>
                    <a:pt x="1583" y="9"/>
                  </a:lnTo>
                  <a:lnTo>
                    <a:pt x="1583" y="9"/>
                  </a:lnTo>
                  <a:lnTo>
                    <a:pt x="1583" y="9"/>
                  </a:lnTo>
                  <a:moveTo>
                    <a:pt x="1679" y="14"/>
                  </a:moveTo>
                  <a:lnTo>
                    <a:pt x="1679" y="14"/>
                  </a:lnTo>
                  <a:lnTo>
                    <a:pt x="1683" y="18"/>
                  </a:lnTo>
                  <a:lnTo>
                    <a:pt x="1692" y="23"/>
                  </a:lnTo>
                  <a:lnTo>
                    <a:pt x="1697" y="27"/>
                  </a:lnTo>
                  <a:lnTo>
                    <a:pt x="1724" y="64"/>
                  </a:lnTo>
                  <a:lnTo>
                    <a:pt x="1733" y="77"/>
                  </a:lnTo>
                  <a:lnTo>
                    <a:pt x="1733" y="82"/>
                  </a:lnTo>
                  <a:lnTo>
                    <a:pt x="1738" y="82"/>
                  </a:lnTo>
                  <a:lnTo>
                    <a:pt x="1742" y="91"/>
                  </a:lnTo>
                  <a:lnTo>
                    <a:pt x="1760" y="109"/>
                  </a:lnTo>
                  <a:lnTo>
                    <a:pt x="1765" y="114"/>
                  </a:lnTo>
                  <a:lnTo>
                    <a:pt x="1769" y="118"/>
                  </a:lnTo>
                  <a:lnTo>
                    <a:pt x="1774" y="123"/>
                  </a:lnTo>
                  <a:lnTo>
                    <a:pt x="1783" y="127"/>
                  </a:lnTo>
                  <a:lnTo>
                    <a:pt x="1792" y="136"/>
                  </a:lnTo>
                  <a:lnTo>
                    <a:pt x="1792" y="136"/>
                  </a:lnTo>
                  <a:lnTo>
                    <a:pt x="1792" y="136"/>
                  </a:lnTo>
                  <a:lnTo>
                    <a:pt x="1797" y="141"/>
                  </a:lnTo>
                  <a:lnTo>
                    <a:pt x="1801" y="141"/>
                  </a:lnTo>
                  <a:lnTo>
                    <a:pt x="1806" y="141"/>
                  </a:lnTo>
                  <a:lnTo>
                    <a:pt x="1806" y="145"/>
                  </a:lnTo>
                  <a:lnTo>
                    <a:pt x="1806" y="145"/>
                  </a:lnTo>
                  <a:lnTo>
                    <a:pt x="1806" y="150"/>
                  </a:lnTo>
                  <a:lnTo>
                    <a:pt x="1810" y="150"/>
                  </a:lnTo>
                  <a:lnTo>
                    <a:pt x="1810" y="150"/>
                  </a:lnTo>
                  <a:lnTo>
                    <a:pt x="1824" y="159"/>
                  </a:lnTo>
                  <a:lnTo>
                    <a:pt x="1846" y="168"/>
                  </a:lnTo>
                  <a:lnTo>
                    <a:pt x="1846" y="168"/>
                  </a:lnTo>
                  <a:lnTo>
                    <a:pt x="1837" y="168"/>
                  </a:lnTo>
                  <a:lnTo>
                    <a:pt x="1837" y="168"/>
                  </a:lnTo>
                  <a:lnTo>
                    <a:pt x="1837" y="168"/>
                  </a:lnTo>
                  <a:lnTo>
                    <a:pt x="1837" y="173"/>
                  </a:lnTo>
                  <a:lnTo>
                    <a:pt x="1842" y="173"/>
                  </a:lnTo>
                  <a:lnTo>
                    <a:pt x="1842" y="177"/>
                  </a:lnTo>
                  <a:lnTo>
                    <a:pt x="1842" y="177"/>
                  </a:lnTo>
                  <a:lnTo>
                    <a:pt x="1842" y="177"/>
                  </a:lnTo>
                  <a:lnTo>
                    <a:pt x="1846" y="177"/>
                  </a:lnTo>
                  <a:lnTo>
                    <a:pt x="1846" y="177"/>
                  </a:lnTo>
                  <a:lnTo>
                    <a:pt x="1846" y="177"/>
                  </a:lnTo>
                  <a:lnTo>
                    <a:pt x="1860" y="177"/>
                  </a:lnTo>
                  <a:lnTo>
                    <a:pt x="1860" y="177"/>
                  </a:lnTo>
                  <a:lnTo>
                    <a:pt x="1865" y="173"/>
                  </a:lnTo>
                  <a:lnTo>
                    <a:pt x="1865" y="173"/>
                  </a:lnTo>
                  <a:lnTo>
                    <a:pt x="1869" y="173"/>
                  </a:lnTo>
                  <a:lnTo>
                    <a:pt x="1878" y="173"/>
                  </a:lnTo>
                  <a:lnTo>
                    <a:pt x="1883" y="173"/>
                  </a:lnTo>
                  <a:lnTo>
                    <a:pt x="1883" y="177"/>
                  </a:lnTo>
                  <a:lnTo>
                    <a:pt x="1883" y="177"/>
                  </a:lnTo>
                  <a:lnTo>
                    <a:pt x="1883" y="177"/>
                  </a:lnTo>
                  <a:lnTo>
                    <a:pt x="1883" y="177"/>
                  </a:lnTo>
                  <a:lnTo>
                    <a:pt x="1878" y="177"/>
                  </a:lnTo>
                  <a:lnTo>
                    <a:pt x="1878" y="186"/>
                  </a:lnTo>
                  <a:lnTo>
                    <a:pt x="1883" y="186"/>
                  </a:lnTo>
                  <a:lnTo>
                    <a:pt x="1883" y="186"/>
                  </a:lnTo>
                  <a:lnTo>
                    <a:pt x="1883" y="186"/>
                  </a:lnTo>
                  <a:lnTo>
                    <a:pt x="1883" y="186"/>
                  </a:lnTo>
                  <a:lnTo>
                    <a:pt x="1887" y="182"/>
                  </a:lnTo>
                  <a:lnTo>
                    <a:pt x="1887" y="182"/>
                  </a:lnTo>
                  <a:lnTo>
                    <a:pt x="1887" y="177"/>
                  </a:lnTo>
                  <a:lnTo>
                    <a:pt x="1887" y="173"/>
                  </a:lnTo>
                  <a:lnTo>
                    <a:pt x="1892" y="173"/>
                  </a:lnTo>
                  <a:lnTo>
                    <a:pt x="1892" y="173"/>
                  </a:lnTo>
                  <a:lnTo>
                    <a:pt x="1892" y="177"/>
                  </a:lnTo>
                  <a:lnTo>
                    <a:pt x="1892" y="182"/>
                  </a:lnTo>
                  <a:lnTo>
                    <a:pt x="1892" y="186"/>
                  </a:lnTo>
                  <a:lnTo>
                    <a:pt x="1896" y="186"/>
                  </a:lnTo>
                  <a:lnTo>
                    <a:pt x="1896" y="186"/>
                  </a:lnTo>
                  <a:lnTo>
                    <a:pt x="1896" y="191"/>
                  </a:lnTo>
                  <a:lnTo>
                    <a:pt x="1901" y="191"/>
                  </a:lnTo>
                  <a:lnTo>
                    <a:pt x="1901" y="191"/>
                  </a:lnTo>
                  <a:lnTo>
                    <a:pt x="1905" y="195"/>
                  </a:lnTo>
                  <a:lnTo>
                    <a:pt x="1905" y="195"/>
                  </a:lnTo>
                  <a:lnTo>
                    <a:pt x="1910" y="195"/>
                  </a:lnTo>
                  <a:lnTo>
                    <a:pt x="1924" y="195"/>
                  </a:lnTo>
                  <a:lnTo>
                    <a:pt x="1937" y="195"/>
                  </a:lnTo>
                  <a:lnTo>
                    <a:pt x="1942" y="195"/>
                  </a:lnTo>
                  <a:lnTo>
                    <a:pt x="1946" y="195"/>
                  </a:lnTo>
                  <a:lnTo>
                    <a:pt x="1955" y="182"/>
                  </a:lnTo>
                  <a:lnTo>
                    <a:pt x="1964" y="168"/>
                  </a:lnTo>
                  <a:lnTo>
                    <a:pt x="1964" y="168"/>
                  </a:lnTo>
                  <a:lnTo>
                    <a:pt x="1973" y="163"/>
                  </a:lnTo>
                  <a:lnTo>
                    <a:pt x="1978" y="159"/>
                  </a:lnTo>
                  <a:lnTo>
                    <a:pt x="1978" y="159"/>
                  </a:lnTo>
                  <a:lnTo>
                    <a:pt x="1978" y="154"/>
                  </a:lnTo>
                  <a:lnTo>
                    <a:pt x="1983" y="145"/>
                  </a:lnTo>
                  <a:lnTo>
                    <a:pt x="1987" y="145"/>
                  </a:lnTo>
                  <a:lnTo>
                    <a:pt x="1987" y="141"/>
                  </a:lnTo>
                  <a:lnTo>
                    <a:pt x="1987" y="141"/>
                  </a:lnTo>
                  <a:lnTo>
                    <a:pt x="1992" y="136"/>
                  </a:lnTo>
                  <a:lnTo>
                    <a:pt x="1992" y="136"/>
                  </a:lnTo>
                  <a:lnTo>
                    <a:pt x="1992" y="136"/>
                  </a:lnTo>
                  <a:lnTo>
                    <a:pt x="1992" y="141"/>
                  </a:lnTo>
                  <a:lnTo>
                    <a:pt x="1996" y="141"/>
                  </a:lnTo>
                  <a:lnTo>
                    <a:pt x="1996" y="145"/>
                  </a:lnTo>
                  <a:lnTo>
                    <a:pt x="1996" y="150"/>
                  </a:lnTo>
                  <a:lnTo>
                    <a:pt x="1992" y="154"/>
                  </a:lnTo>
                  <a:lnTo>
                    <a:pt x="1987" y="163"/>
                  </a:lnTo>
                  <a:lnTo>
                    <a:pt x="1987" y="163"/>
                  </a:lnTo>
                  <a:lnTo>
                    <a:pt x="1987" y="173"/>
                  </a:lnTo>
                  <a:lnTo>
                    <a:pt x="1987" y="173"/>
                  </a:lnTo>
                  <a:lnTo>
                    <a:pt x="1978" y="186"/>
                  </a:lnTo>
                  <a:lnTo>
                    <a:pt x="1978" y="191"/>
                  </a:lnTo>
                  <a:lnTo>
                    <a:pt x="1973" y="195"/>
                  </a:lnTo>
                  <a:lnTo>
                    <a:pt x="1973" y="200"/>
                  </a:lnTo>
                  <a:lnTo>
                    <a:pt x="1973" y="200"/>
                  </a:lnTo>
                  <a:lnTo>
                    <a:pt x="1973" y="204"/>
                  </a:lnTo>
                  <a:lnTo>
                    <a:pt x="1973" y="209"/>
                  </a:lnTo>
                  <a:lnTo>
                    <a:pt x="1973" y="209"/>
                  </a:lnTo>
                  <a:lnTo>
                    <a:pt x="1969" y="213"/>
                  </a:lnTo>
                  <a:lnTo>
                    <a:pt x="1969" y="213"/>
                  </a:lnTo>
                  <a:lnTo>
                    <a:pt x="1969" y="213"/>
                  </a:lnTo>
                  <a:lnTo>
                    <a:pt x="1973" y="218"/>
                  </a:lnTo>
                  <a:lnTo>
                    <a:pt x="1973" y="222"/>
                  </a:lnTo>
                  <a:lnTo>
                    <a:pt x="1978" y="227"/>
                  </a:lnTo>
                  <a:lnTo>
                    <a:pt x="1983" y="231"/>
                  </a:lnTo>
                  <a:lnTo>
                    <a:pt x="1987" y="236"/>
                  </a:lnTo>
                  <a:lnTo>
                    <a:pt x="1987" y="236"/>
                  </a:lnTo>
                  <a:lnTo>
                    <a:pt x="1987" y="241"/>
                  </a:lnTo>
                  <a:lnTo>
                    <a:pt x="1987" y="241"/>
                  </a:lnTo>
                  <a:lnTo>
                    <a:pt x="1987" y="245"/>
                  </a:lnTo>
                  <a:lnTo>
                    <a:pt x="1992" y="245"/>
                  </a:lnTo>
                  <a:lnTo>
                    <a:pt x="1992" y="245"/>
                  </a:lnTo>
                  <a:lnTo>
                    <a:pt x="1992" y="250"/>
                  </a:lnTo>
                  <a:lnTo>
                    <a:pt x="1996" y="259"/>
                  </a:lnTo>
                  <a:lnTo>
                    <a:pt x="1996" y="263"/>
                  </a:lnTo>
                  <a:lnTo>
                    <a:pt x="2001" y="268"/>
                  </a:lnTo>
                  <a:lnTo>
                    <a:pt x="2005" y="272"/>
                  </a:lnTo>
                  <a:lnTo>
                    <a:pt x="2001" y="272"/>
                  </a:lnTo>
                  <a:lnTo>
                    <a:pt x="1996" y="268"/>
                  </a:lnTo>
                  <a:lnTo>
                    <a:pt x="1992" y="268"/>
                  </a:lnTo>
                  <a:lnTo>
                    <a:pt x="1992" y="268"/>
                  </a:lnTo>
                  <a:lnTo>
                    <a:pt x="1992" y="272"/>
                  </a:lnTo>
                  <a:lnTo>
                    <a:pt x="1992" y="272"/>
                  </a:lnTo>
                  <a:lnTo>
                    <a:pt x="1996" y="272"/>
                  </a:lnTo>
                  <a:lnTo>
                    <a:pt x="1996" y="272"/>
                  </a:lnTo>
                  <a:lnTo>
                    <a:pt x="1996" y="272"/>
                  </a:lnTo>
                  <a:lnTo>
                    <a:pt x="1996" y="272"/>
                  </a:lnTo>
                  <a:lnTo>
                    <a:pt x="1996" y="277"/>
                  </a:lnTo>
                  <a:lnTo>
                    <a:pt x="2001" y="277"/>
                  </a:lnTo>
                  <a:lnTo>
                    <a:pt x="2001" y="277"/>
                  </a:lnTo>
                  <a:lnTo>
                    <a:pt x="2005" y="277"/>
                  </a:lnTo>
                  <a:lnTo>
                    <a:pt x="2014" y="277"/>
                  </a:lnTo>
                  <a:lnTo>
                    <a:pt x="2014" y="281"/>
                  </a:lnTo>
                  <a:lnTo>
                    <a:pt x="2019" y="281"/>
                  </a:lnTo>
                  <a:lnTo>
                    <a:pt x="2019" y="281"/>
                  </a:lnTo>
                  <a:lnTo>
                    <a:pt x="2019" y="277"/>
                  </a:lnTo>
                  <a:lnTo>
                    <a:pt x="2014" y="277"/>
                  </a:lnTo>
                  <a:lnTo>
                    <a:pt x="2014" y="277"/>
                  </a:lnTo>
                  <a:lnTo>
                    <a:pt x="2014" y="277"/>
                  </a:lnTo>
                  <a:lnTo>
                    <a:pt x="2019" y="272"/>
                  </a:lnTo>
                  <a:lnTo>
                    <a:pt x="2023" y="268"/>
                  </a:lnTo>
                  <a:lnTo>
                    <a:pt x="2023" y="268"/>
                  </a:lnTo>
                  <a:lnTo>
                    <a:pt x="2028" y="263"/>
                  </a:lnTo>
                  <a:lnTo>
                    <a:pt x="2028" y="263"/>
                  </a:lnTo>
                  <a:lnTo>
                    <a:pt x="2028" y="263"/>
                  </a:lnTo>
                  <a:lnTo>
                    <a:pt x="2028" y="263"/>
                  </a:lnTo>
                  <a:lnTo>
                    <a:pt x="2028" y="263"/>
                  </a:lnTo>
                  <a:lnTo>
                    <a:pt x="2028" y="259"/>
                  </a:lnTo>
                  <a:lnTo>
                    <a:pt x="2032" y="259"/>
                  </a:lnTo>
                  <a:lnTo>
                    <a:pt x="2037" y="259"/>
                  </a:lnTo>
                  <a:lnTo>
                    <a:pt x="2037" y="259"/>
                  </a:lnTo>
                  <a:lnTo>
                    <a:pt x="2037" y="259"/>
                  </a:lnTo>
                  <a:lnTo>
                    <a:pt x="2037" y="259"/>
                  </a:lnTo>
                  <a:lnTo>
                    <a:pt x="2037" y="259"/>
                  </a:lnTo>
                  <a:lnTo>
                    <a:pt x="2041" y="259"/>
                  </a:lnTo>
                  <a:lnTo>
                    <a:pt x="2041" y="259"/>
                  </a:lnTo>
                  <a:lnTo>
                    <a:pt x="2041" y="259"/>
                  </a:lnTo>
                  <a:lnTo>
                    <a:pt x="2041" y="259"/>
                  </a:lnTo>
                  <a:lnTo>
                    <a:pt x="2046" y="259"/>
                  </a:lnTo>
                  <a:lnTo>
                    <a:pt x="2046" y="259"/>
                  </a:lnTo>
                  <a:lnTo>
                    <a:pt x="2046" y="263"/>
                  </a:lnTo>
                  <a:lnTo>
                    <a:pt x="2046" y="263"/>
                  </a:lnTo>
                  <a:lnTo>
                    <a:pt x="2041" y="263"/>
                  </a:lnTo>
                  <a:lnTo>
                    <a:pt x="2041" y="263"/>
                  </a:lnTo>
                  <a:lnTo>
                    <a:pt x="2041" y="268"/>
                  </a:lnTo>
                  <a:lnTo>
                    <a:pt x="2037" y="268"/>
                  </a:lnTo>
                  <a:lnTo>
                    <a:pt x="2037" y="268"/>
                  </a:lnTo>
                  <a:lnTo>
                    <a:pt x="2032" y="268"/>
                  </a:lnTo>
                  <a:lnTo>
                    <a:pt x="2032" y="268"/>
                  </a:lnTo>
                  <a:lnTo>
                    <a:pt x="2032" y="272"/>
                  </a:lnTo>
                  <a:lnTo>
                    <a:pt x="2028" y="268"/>
                  </a:lnTo>
                  <a:lnTo>
                    <a:pt x="2028" y="272"/>
                  </a:lnTo>
                  <a:lnTo>
                    <a:pt x="2028" y="272"/>
                  </a:lnTo>
                  <a:lnTo>
                    <a:pt x="2028" y="272"/>
                  </a:lnTo>
                  <a:lnTo>
                    <a:pt x="2028" y="272"/>
                  </a:lnTo>
                  <a:lnTo>
                    <a:pt x="2023" y="277"/>
                  </a:lnTo>
                  <a:lnTo>
                    <a:pt x="2023" y="277"/>
                  </a:lnTo>
                  <a:lnTo>
                    <a:pt x="2023" y="277"/>
                  </a:lnTo>
                  <a:lnTo>
                    <a:pt x="2023" y="281"/>
                  </a:lnTo>
                  <a:lnTo>
                    <a:pt x="2023" y="286"/>
                  </a:lnTo>
                  <a:lnTo>
                    <a:pt x="2019" y="286"/>
                  </a:lnTo>
                  <a:lnTo>
                    <a:pt x="2019" y="290"/>
                  </a:lnTo>
                  <a:lnTo>
                    <a:pt x="2019" y="290"/>
                  </a:lnTo>
                  <a:lnTo>
                    <a:pt x="2019" y="290"/>
                  </a:lnTo>
                  <a:lnTo>
                    <a:pt x="2014" y="290"/>
                  </a:lnTo>
                  <a:lnTo>
                    <a:pt x="2014" y="290"/>
                  </a:lnTo>
                  <a:lnTo>
                    <a:pt x="2010" y="286"/>
                  </a:lnTo>
                  <a:lnTo>
                    <a:pt x="2010" y="290"/>
                  </a:lnTo>
                  <a:lnTo>
                    <a:pt x="2005" y="290"/>
                  </a:lnTo>
                  <a:lnTo>
                    <a:pt x="1996" y="290"/>
                  </a:lnTo>
                  <a:lnTo>
                    <a:pt x="1996" y="290"/>
                  </a:lnTo>
                  <a:lnTo>
                    <a:pt x="1992" y="295"/>
                  </a:lnTo>
                  <a:lnTo>
                    <a:pt x="1992" y="295"/>
                  </a:lnTo>
                  <a:lnTo>
                    <a:pt x="1983" y="295"/>
                  </a:lnTo>
                  <a:lnTo>
                    <a:pt x="1983" y="295"/>
                  </a:lnTo>
                  <a:lnTo>
                    <a:pt x="1983" y="299"/>
                  </a:lnTo>
                  <a:lnTo>
                    <a:pt x="1983" y="299"/>
                  </a:lnTo>
                  <a:lnTo>
                    <a:pt x="1983" y="304"/>
                  </a:lnTo>
                  <a:lnTo>
                    <a:pt x="1983" y="304"/>
                  </a:lnTo>
                  <a:lnTo>
                    <a:pt x="1983" y="304"/>
                  </a:lnTo>
                  <a:lnTo>
                    <a:pt x="1987" y="304"/>
                  </a:lnTo>
                  <a:lnTo>
                    <a:pt x="1983" y="304"/>
                  </a:lnTo>
                  <a:lnTo>
                    <a:pt x="1983" y="304"/>
                  </a:lnTo>
                  <a:lnTo>
                    <a:pt x="1978" y="304"/>
                  </a:lnTo>
                  <a:lnTo>
                    <a:pt x="1978" y="309"/>
                  </a:lnTo>
                  <a:lnTo>
                    <a:pt x="1978" y="309"/>
                  </a:lnTo>
                  <a:lnTo>
                    <a:pt x="1978" y="309"/>
                  </a:lnTo>
                  <a:lnTo>
                    <a:pt x="1978" y="309"/>
                  </a:lnTo>
                  <a:lnTo>
                    <a:pt x="1973" y="309"/>
                  </a:lnTo>
                  <a:lnTo>
                    <a:pt x="1969" y="309"/>
                  </a:lnTo>
                  <a:lnTo>
                    <a:pt x="1973" y="313"/>
                  </a:lnTo>
                  <a:lnTo>
                    <a:pt x="1973" y="313"/>
                  </a:lnTo>
                  <a:lnTo>
                    <a:pt x="1973" y="313"/>
                  </a:lnTo>
                  <a:lnTo>
                    <a:pt x="1973" y="318"/>
                  </a:lnTo>
                  <a:lnTo>
                    <a:pt x="1969" y="318"/>
                  </a:lnTo>
                  <a:lnTo>
                    <a:pt x="1964" y="318"/>
                  </a:lnTo>
                  <a:lnTo>
                    <a:pt x="1960" y="318"/>
                  </a:lnTo>
                  <a:lnTo>
                    <a:pt x="1960" y="318"/>
                  </a:lnTo>
                  <a:lnTo>
                    <a:pt x="1955" y="313"/>
                  </a:lnTo>
                  <a:lnTo>
                    <a:pt x="1955" y="313"/>
                  </a:lnTo>
                  <a:lnTo>
                    <a:pt x="1955" y="313"/>
                  </a:lnTo>
                  <a:lnTo>
                    <a:pt x="1955" y="309"/>
                  </a:lnTo>
                  <a:lnTo>
                    <a:pt x="1951" y="309"/>
                  </a:lnTo>
                  <a:lnTo>
                    <a:pt x="1951" y="309"/>
                  </a:lnTo>
                  <a:lnTo>
                    <a:pt x="1951" y="309"/>
                  </a:lnTo>
                  <a:lnTo>
                    <a:pt x="1951" y="309"/>
                  </a:lnTo>
                  <a:lnTo>
                    <a:pt x="1951" y="309"/>
                  </a:lnTo>
                  <a:lnTo>
                    <a:pt x="1951" y="313"/>
                  </a:lnTo>
                  <a:lnTo>
                    <a:pt x="1946" y="313"/>
                  </a:lnTo>
                  <a:lnTo>
                    <a:pt x="1946" y="313"/>
                  </a:lnTo>
                  <a:lnTo>
                    <a:pt x="1946" y="313"/>
                  </a:lnTo>
                  <a:lnTo>
                    <a:pt x="1946" y="318"/>
                  </a:lnTo>
                  <a:lnTo>
                    <a:pt x="1946" y="318"/>
                  </a:lnTo>
                  <a:lnTo>
                    <a:pt x="1946" y="318"/>
                  </a:lnTo>
                  <a:lnTo>
                    <a:pt x="1946" y="322"/>
                  </a:lnTo>
                  <a:lnTo>
                    <a:pt x="1946" y="322"/>
                  </a:lnTo>
                  <a:lnTo>
                    <a:pt x="1951" y="322"/>
                  </a:lnTo>
                  <a:lnTo>
                    <a:pt x="1951" y="327"/>
                  </a:lnTo>
                  <a:lnTo>
                    <a:pt x="1946" y="327"/>
                  </a:lnTo>
                  <a:lnTo>
                    <a:pt x="1933" y="322"/>
                  </a:lnTo>
                  <a:lnTo>
                    <a:pt x="1924" y="327"/>
                  </a:lnTo>
                  <a:lnTo>
                    <a:pt x="1924" y="327"/>
                  </a:lnTo>
                  <a:lnTo>
                    <a:pt x="1919" y="327"/>
                  </a:lnTo>
                  <a:lnTo>
                    <a:pt x="1910" y="322"/>
                  </a:lnTo>
                  <a:lnTo>
                    <a:pt x="1910" y="322"/>
                  </a:lnTo>
                  <a:lnTo>
                    <a:pt x="1910" y="322"/>
                  </a:lnTo>
                  <a:lnTo>
                    <a:pt x="1910" y="322"/>
                  </a:lnTo>
                  <a:lnTo>
                    <a:pt x="1910" y="322"/>
                  </a:lnTo>
                  <a:lnTo>
                    <a:pt x="1910" y="318"/>
                  </a:lnTo>
                  <a:lnTo>
                    <a:pt x="1905" y="318"/>
                  </a:lnTo>
                  <a:lnTo>
                    <a:pt x="1905" y="318"/>
                  </a:lnTo>
                  <a:lnTo>
                    <a:pt x="1892" y="322"/>
                  </a:lnTo>
                  <a:lnTo>
                    <a:pt x="1878" y="331"/>
                  </a:lnTo>
                  <a:lnTo>
                    <a:pt x="1865" y="340"/>
                  </a:lnTo>
                  <a:lnTo>
                    <a:pt x="1855" y="354"/>
                  </a:lnTo>
                  <a:lnTo>
                    <a:pt x="1842" y="368"/>
                  </a:lnTo>
                  <a:lnTo>
                    <a:pt x="1837" y="372"/>
                  </a:lnTo>
                  <a:lnTo>
                    <a:pt x="1824" y="395"/>
                  </a:lnTo>
                  <a:lnTo>
                    <a:pt x="1815" y="413"/>
                  </a:lnTo>
                  <a:lnTo>
                    <a:pt x="1815" y="417"/>
                  </a:lnTo>
                  <a:lnTo>
                    <a:pt x="1815" y="422"/>
                  </a:lnTo>
                  <a:lnTo>
                    <a:pt x="1815" y="431"/>
                  </a:lnTo>
                  <a:lnTo>
                    <a:pt x="1815" y="436"/>
                  </a:lnTo>
                  <a:lnTo>
                    <a:pt x="1815" y="436"/>
                  </a:lnTo>
                  <a:lnTo>
                    <a:pt x="1815" y="440"/>
                  </a:lnTo>
                  <a:lnTo>
                    <a:pt x="1810" y="449"/>
                  </a:lnTo>
                  <a:lnTo>
                    <a:pt x="1810" y="454"/>
                  </a:lnTo>
                  <a:lnTo>
                    <a:pt x="1810" y="454"/>
                  </a:lnTo>
                  <a:lnTo>
                    <a:pt x="1810" y="463"/>
                  </a:lnTo>
                  <a:lnTo>
                    <a:pt x="1806" y="463"/>
                  </a:lnTo>
                  <a:lnTo>
                    <a:pt x="1806" y="463"/>
                  </a:lnTo>
                  <a:lnTo>
                    <a:pt x="1801" y="463"/>
                  </a:lnTo>
                  <a:lnTo>
                    <a:pt x="1801" y="458"/>
                  </a:lnTo>
                  <a:lnTo>
                    <a:pt x="1801" y="458"/>
                  </a:lnTo>
                  <a:lnTo>
                    <a:pt x="1801" y="454"/>
                  </a:lnTo>
                  <a:lnTo>
                    <a:pt x="1797" y="454"/>
                  </a:lnTo>
                  <a:lnTo>
                    <a:pt x="1792" y="449"/>
                  </a:lnTo>
                  <a:lnTo>
                    <a:pt x="1778" y="440"/>
                  </a:lnTo>
                  <a:lnTo>
                    <a:pt x="1760" y="436"/>
                  </a:lnTo>
                  <a:lnTo>
                    <a:pt x="1738" y="426"/>
                  </a:lnTo>
                  <a:lnTo>
                    <a:pt x="1728" y="422"/>
                  </a:lnTo>
                  <a:lnTo>
                    <a:pt x="1710" y="408"/>
                  </a:lnTo>
                  <a:lnTo>
                    <a:pt x="1706" y="404"/>
                  </a:lnTo>
                  <a:lnTo>
                    <a:pt x="1701" y="399"/>
                  </a:lnTo>
                  <a:lnTo>
                    <a:pt x="1688" y="395"/>
                  </a:lnTo>
                  <a:lnTo>
                    <a:pt x="1683" y="390"/>
                  </a:lnTo>
                  <a:lnTo>
                    <a:pt x="1679" y="386"/>
                  </a:lnTo>
                  <a:lnTo>
                    <a:pt x="1674" y="386"/>
                  </a:lnTo>
                  <a:lnTo>
                    <a:pt x="1674" y="386"/>
                  </a:lnTo>
                  <a:lnTo>
                    <a:pt x="1665" y="381"/>
                  </a:lnTo>
                  <a:lnTo>
                    <a:pt x="1656" y="377"/>
                  </a:lnTo>
                  <a:lnTo>
                    <a:pt x="1647" y="381"/>
                  </a:lnTo>
                  <a:lnTo>
                    <a:pt x="1638" y="381"/>
                  </a:lnTo>
                  <a:lnTo>
                    <a:pt x="1629" y="386"/>
                  </a:lnTo>
                  <a:lnTo>
                    <a:pt x="1611" y="399"/>
                  </a:lnTo>
                  <a:lnTo>
                    <a:pt x="1611" y="399"/>
                  </a:lnTo>
                  <a:lnTo>
                    <a:pt x="1606" y="404"/>
                  </a:lnTo>
                  <a:lnTo>
                    <a:pt x="1606" y="404"/>
                  </a:lnTo>
                  <a:lnTo>
                    <a:pt x="1606" y="404"/>
                  </a:lnTo>
                  <a:lnTo>
                    <a:pt x="1606" y="404"/>
                  </a:lnTo>
                  <a:lnTo>
                    <a:pt x="1601" y="404"/>
                  </a:lnTo>
                  <a:lnTo>
                    <a:pt x="1597" y="408"/>
                  </a:lnTo>
                  <a:lnTo>
                    <a:pt x="1592" y="413"/>
                  </a:lnTo>
                  <a:lnTo>
                    <a:pt x="1588" y="417"/>
                  </a:lnTo>
                  <a:lnTo>
                    <a:pt x="1588" y="422"/>
                  </a:lnTo>
                  <a:lnTo>
                    <a:pt x="1588" y="422"/>
                  </a:lnTo>
                  <a:lnTo>
                    <a:pt x="1583" y="422"/>
                  </a:lnTo>
                  <a:lnTo>
                    <a:pt x="1583" y="422"/>
                  </a:lnTo>
                  <a:lnTo>
                    <a:pt x="1583" y="422"/>
                  </a:lnTo>
                  <a:lnTo>
                    <a:pt x="1583" y="422"/>
                  </a:lnTo>
                  <a:lnTo>
                    <a:pt x="1579" y="417"/>
                  </a:lnTo>
                  <a:lnTo>
                    <a:pt x="1579" y="417"/>
                  </a:lnTo>
                  <a:lnTo>
                    <a:pt x="1579" y="417"/>
                  </a:lnTo>
                  <a:lnTo>
                    <a:pt x="1583" y="417"/>
                  </a:lnTo>
                  <a:lnTo>
                    <a:pt x="1588" y="417"/>
                  </a:lnTo>
                  <a:lnTo>
                    <a:pt x="1588" y="417"/>
                  </a:lnTo>
                  <a:lnTo>
                    <a:pt x="1583" y="417"/>
                  </a:lnTo>
                  <a:lnTo>
                    <a:pt x="1583" y="413"/>
                  </a:lnTo>
                  <a:lnTo>
                    <a:pt x="1579" y="413"/>
                  </a:lnTo>
                  <a:lnTo>
                    <a:pt x="1579" y="413"/>
                  </a:lnTo>
                  <a:lnTo>
                    <a:pt x="1579" y="413"/>
                  </a:lnTo>
                  <a:lnTo>
                    <a:pt x="1579" y="404"/>
                  </a:lnTo>
                  <a:lnTo>
                    <a:pt x="1561" y="386"/>
                  </a:lnTo>
                  <a:lnTo>
                    <a:pt x="1556" y="386"/>
                  </a:lnTo>
                  <a:lnTo>
                    <a:pt x="1556" y="386"/>
                  </a:lnTo>
                  <a:lnTo>
                    <a:pt x="1547" y="386"/>
                  </a:lnTo>
                  <a:lnTo>
                    <a:pt x="1542" y="386"/>
                  </a:lnTo>
                  <a:lnTo>
                    <a:pt x="1538" y="386"/>
                  </a:lnTo>
                  <a:lnTo>
                    <a:pt x="1533" y="386"/>
                  </a:lnTo>
                  <a:lnTo>
                    <a:pt x="1529" y="390"/>
                  </a:lnTo>
                  <a:lnTo>
                    <a:pt x="1529" y="395"/>
                  </a:lnTo>
                  <a:lnTo>
                    <a:pt x="1520" y="404"/>
                  </a:lnTo>
                  <a:lnTo>
                    <a:pt x="1520" y="408"/>
                  </a:lnTo>
                  <a:lnTo>
                    <a:pt x="1520" y="417"/>
                  </a:lnTo>
                  <a:lnTo>
                    <a:pt x="1515" y="422"/>
                  </a:lnTo>
                  <a:lnTo>
                    <a:pt x="1520" y="426"/>
                  </a:lnTo>
                  <a:lnTo>
                    <a:pt x="1520" y="431"/>
                  </a:lnTo>
                  <a:lnTo>
                    <a:pt x="1533" y="436"/>
                  </a:lnTo>
                  <a:lnTo>
                    <a:pt x="1533" y="440"/>
                  </a:lnTo>
                  <a:lnTo>
                    <a:pt x="1542" y="445"/>
                  </a:lnTo>
                  <a:lnTo>
                    <a:pt x="1542" y="449"/>
                  </a:lnTo>
                  <a:lnTo>
                    <a:pt x="1547" y="449"/>
                  </a:lnTo>
                  <a:lnTo>
                    <a:pt x="1552" y="445"/>
                  </a:lnTo>
                  <a:lnTo>
                    <a:pt x="1556" y="445"/>
                  </a:lnTo>
                  <a:lnTo>
                    <a:pt x="1556" y="445"/>
                  </a:lnTo>
                  <a:lnTo>
                    <a:pt x="1561" y="445"/>
                  </a:lnTo>
                  <a:lnTo>
                    <a:pt x="1565" y="449"/>
                  </a:lnTo>
                  <a:lnTo>
                    <a:pt x="1565" y="449"/>
                  </a:lnTo>
                  <a:lnTo>
                    <a:pt x="1570" y="458"/>
                  </a:lnTo>
                  <a:lnTo>
                    <a:pt x="1574" y="458"/>
                  </a:lnTo>
                  <a:lnTo>
                    <a:pt x="1579" y="463"/>
                  </a:lnTo>
                  <a:lnTo>
                    <a:pt x="1579" y="463"/>
                  </a:lnTo>
                  <a:lnTo>
                    <a:pt x="1583" y="472"/>
                  </a:lnTo>
                  <a:lnTo>
                    <a:pt x="1588" y="472"/>
                  </a:lnTo>
                  <a:lnTo>
                    <a:pt x="1588" y="476"/>
                  </a:lnTo>
                  <a:lnTo>
                    <a:pt x="1592" y="476"/>
                  </a:lnTo>
                  <a:lnTo>
                    <a:pt x="1592" y="476"/>
                  </a:lnTo>
                  <a:lnTo>
                    <a:pt x="1597" y="476"/>
                  </a:lnTo>
                  <a:lnTo>
                    <a:pt x="1597" y="476"/>
                  </a:lnTo>
                  <a:lnTo>
                    <a:pt x="1606" y="485"/>
                  </a:lnTo>
                  <a:lnTo>
                    <a:pt x="1606" y="485"/>
                  </a:lnTo>
                  <a:lnTo>
                    <a:pt x="1606" y="485"/>
                  </a:lnTo>
                  <a:lnTo>
                    <a:pt x="1601" y="490"/>
                  </a:lnTo>
                  <a:lnTo>
                    <a:pt x="1601" y="490"/>
                  </a:lnTo>
                  <a:lnTo>
                    <a:pt x="1597" y="490"/>
                  </a:lnTo>
                  <a:lnTo>
                    <a:pt x="1592" y="495"/>
                  </a:lnTo>
                  <a:lnTo>
                    <a:pt x="1588" y="499"/>
                  </a:lnTo>
                  <a:lnTo>
                    <a:pt x="1583" y="495"/>
                  </a:lnTo>
                  <a:lnTo>
                    <a:pt x="1574" y="490"/>
                  </a:lnTo>
                  <a:lnTo>
                    <a:pt x="1570" y="490"/>
                  </a:lnTo>
                  <a:lnTo>
                    <a:pt x="1565" y="490"/>
                  </a:lnTo>
                  <a:lnTo>
                    <a:pt x="1561" y="495"/>
                  </a:lnTo>
                  <a:lnTo>
                    <a:pt x="1561" y="495"/>
                  </a:lnTo>
                  <a:lnTo>
                    <a:pt x="1561" y="490"/>
                  </a:lnTo>
                  <a:lnTo>
                    <a:pt x="1561" y="490"/>
                  </a:lnTo>
                  <a:lnTo>
                    <a:pt x="1561" y="490"/>
                  </a:lnTo>
                  <a:lnTo>
                    <a:pt x="1561" y="485"/>
                  </a:lnTo>
                  <a:lnTo>
                    <a:pt x="1561" y="485"/>
                  </a:lnTo>
                  <a:lnTo>
                    <a:pt x="1561" y="485"/>
                  </a:lnTo>
                  <a:lnTo>
                    <a:pt x="1556" y="481"/>
                  </a:lnTo>
                  <a:lnTo>
                    <a:pt x="1556" y="485"/>
                  </a:lnTo>
                  <a:lnTo>
                    <a:pt x="1552" y="485"/>
                  </a:lnTo>
                  <a:lnTo>
                    <a:pt x="1552" y="485"/>
                  </a:lnTo>
                  <a:lnTo>
                    <a:pt x="1552" y="495"/>
                  </a:lnTo>
                  <a:lnTo>
                    <a:pt x="1547" y="495"/>
                  </a:lnTo>
                  <a:lnTo>
                    <a:pt x="1542" y="499"/>
                  </a:lnTo>
                  <a:lnTo>
                    <a:pt x="1542" y="499"/>
                  </a:lnTo>
                  <a:lnTo>
                    <a:pt x="1542" y="499"/>
                  </a:lnTo>
                  <a:lnTo>
                    <a:pt x="1538" y="504"/>
                  </a:lnTo>
                  <a:lnTo>
                    <a:pt x="1533" y="504"/>
                  </a:lnTo>
                  <a:lnTo>
                    <a:pt x="1533" y="508"/>
                  </a:lnTo>
                  <a:lnTo>
                    <a:pt x="1533" y="517"/>
                  </a:lnTo>
                  <a:lnTo>
                    <a:pt x="1533" y="522"/>
                  </a:lnTo>
                  <a:lnTo>
                    <a:pt x="1529" y="526"/>
                  </a:lnTo>
                  <a:lnTo>
                    <a:pt x="1515" y="526"/>
                  </a:lnTo>
                  <a:lnTo>
                    <a:pt x="1515" y="531"/>
                  </a:lnTo>
                  <a:lnTo>
                    <a:pt x="1515" y="531"/>
                  </a:lnTo>
                  <a:lnTo>
                    <a:pt x="1511" y="535"/>
                  </a:lnTo>
                  <a:lnTo>
                    <a:pt x="1511" y="535"/>
                  </a:lnTo>
                  <a:lnTo>
                    <a:pt x="1511" y="540"/>
                  </a:lnTo>
                  <a:lnTo>
                    <a:pt x="1506" y="540"/>
                  </a:lnTo>
                  <a:lnTo>
                    <a:pt x="1502" y="535"/>
                  </a:lnTo>
                  <a:lnTo>
                    <a:pt x="1502" y="535"/>
                  </a:lnTo>
                  <a:lnTo>
                    <a:pt x="1502" y="535"/>
                  </a:lnTo>
                  <a:lnTo>
                    <a:pt x="1502" y="535"/>
                  </a:lnTo>
                  <a:lnTo>
                    <a:pt x="1497" y="535"/>
                  </a:lnTo>
                  <a:lnTo>
                    <a:pt x="1497" y="535"/>
                  </a:lnTo>
                  <a:lnTo>
                    <a:pt x="1497" y="535"/>
                  </a:lnTo>
                  <a:lnTo>
                    <a:pt x="1493" y="535"/>
                  </a:lnTo>
                  <a:lnTo>
                    <a:pt x="1493" y="531"/>
                  </a:lnTo>
                  <a:lnTo>
                    <a:pt x="1493" y="526"/>
                  </a:lnTo>
                  <a:lnTo>
                    <a:pt x="1488" y="517"/>
                  </a:lnTo>
                  <a:lnTo>
                    <a:pt x="1488" y="517"/>
                  </a:lnTo>
                  <a:lnTo>
                    <a:pt x="1488" y="513"/>
                  </a:lnTo>
                  <a:lnTo>
                    <a:pt x="1488" y="508"/>
                  </a:lnTo>
                  <a:lnTo>
                    <a:pt x="1493" y="499"/>
                  </a:lnTo>
                  <a:lnTo>
                    <a:pt x="1497" y="495"/>
                  </a:lnTo>
                  <a:lnTo>
                    <a:pt x="1497" y="485"/>
                  </a:lnTo>
                  <a:lnTo>
                    <a:pt x="1497" y="485"/>
                  </a:lnTo>
                  <a:lnTo>
                    <a:pt x="1502" y="485"/>
                  </a:lnTo>
                  <a:lnTo>
                    <a:pt x="1502" y="485"/>
                  </a:lnTo>
                  <a:lnTo>
                    <a:pt x="1502" y="485"/>
                  </a:lnTo>
                  <a:lnTo>
                    <a:pt x="1502" y="485"/>
                  </a:lnTo>
                  <a:lnTo>
                    <a:pt x="1502" y="481"/>
                  </a:lnTo>
                  <a:lnTo>
                    <a:pt x="1502" y="481"/>
                  </a:lnTo>
                  <a:lnTo>
                    <a:pt x="1502" y="481"/>
                  </a:lnTo>
                  <a:lnTo>
                    <a:pt x="1502" y="476"/>
                  </a:lnTo>
                  <a:lnTo>
                    <a:pt x="1502" y="476"/>
                  </a:lnTo>
                  <a:lnTo>
                    <a:pt x="1502" y="476"/>
                  </a:lnTo>
                  <a:lnTo>
                    <a:pt x="1506" y="476"/>
                  </a:lnTo>
                  <a:lnTo>
                    <a:pt x="1506" y="476"/>
                  </a:lnTo>
                  <a:lnTo>
                    <a:pt x="1506" y="472"/>
                  </a:lnTo>
                  <a:lnTo>
                    <a:pt x="1506" y="472"/>
                  </a:lnTo>
                  <a:lnTo>
                    <a:pt x="1506" y="472"/>
                  </a:lnTo>
                  <a:lnTo>
                    <a:pt x="1502" y="467"/>
                  </a:lnTo>
                  <a:lnTo>
                    <a:pt x="1502" y="467"/>
                  </a:lnTo>
                  <a:lnTo>
                    <a:pt x="1506" y="463"/>
                  </a:lnTo>
                  <a:lnTo>
                    <a:pt x="1502" y="458"/>
                  </a:lnTo>
                  <a:lnTo>
                    <a:pt x="1497" y="449"/>
                  </a:lnTo>
                  <a:lnTo>
                    <a:pt x="1493" y="449"/>
                  </a:lnTo>
                  <a:lnTo>
                    <a:pt x="1484" y="445"/>
                  </a:lnTo>
                  <a:lnTo>
                    <a:pt x="1479" y="440"/>
                  </a:lnTo>
                  <a:lnTo>
                    <a:pt x="1479" y="440"/>
                  </a:lnTo>
                  <a:lnTo>
                    <a:pt x="1479" y="440"/>
                  </a:lnTo>
                  <a:lnTo>
                    <a:pt x="1479" y="436"/>
                  </a:lnTo>
                  <a:lnTo>
                    <a:pt x="1479" y="436"/>
                  </a:lnTo>
                  <a:lnTo>
                    <a:pt x="1474" y="436"/>
                  </a:lnTo>
                  <a:lnTo>
                    <a:pt x="1470" y="431"/>
                  </a:lnTo>
                  <a:lnTo>
                    <a:pt x="1470" y="431"/>
                  </a:lnTo>
                  <a:lnTo>
                    <a:pt x="1470" y="426"/>
                  </a:lnTo>
                  <a:lnTo>
                    <a:pt x="1465" y="422"/>
                  </a:lnTo>
                  <a:lnTo>
                    <a:pt x="1470" y="417"/>
                  </a:lnTo>
                  <a:lnTo>
                    <a:pt x="1470" y="417"/>
                  </a:lnTo>
                  <a:lnTo>
                    <a:pt x="1474" y="408"/>
                  </a:lnTo>
                  <a:lnTo>
                    <a:pt x="1474" y="404"/>
                  </a:lnTo>
                  <a:lnTo>
                    <a:pt x="1474" y="399"/>
                  </a:lnTo>
                  <a:lnTo>
                    <a:pt x="1474" y="395"/>
                  </a:lnTo>
                  <a:lnTo>
                    <a:pt x="1474" y="386"/>
                  </a:lnTo>
                  <a:lnTo>
                    <a:pt x="1474" y="381"/>
                  </a:lnTo>
                  <a:lnTo>
                    <a:pt x="1479" y="377"/>
                  </a:lnTo>
                  <a:lnTo>
                    <a:pt x="1484" y="372"/>
                  </a:lnTo>
                  <a:lnTo>
                    <a:pt x="1493" y="372"/>
                  </a:lnTo>
                  <a:lnTo>
                    <a:pt x="1493" y="372"/>
                  </a:lnTo>
                  <a:lnTo>
                    <a:pt x="1497" y="372"/>
                  </a:lnTo>
                  <a:lnTo>
                    <a:pt x="1497" y="368"/>
                  </a:lnTo>
                  <a:lnTo>
                    <a:pt x="1502" y="363"/>
                  </a:lnTo>
                  <a:lnTo>
                    <a:pt x="1502" y="363"/>
                  </a:lnTo>
                  <a:lnTo>
                    <a:pt x="1502" y="363"/>
                  </a:lnTo>
                  <a:lnTo>
                    <a:pt x="1502" y="363"/>
                  </a:lnTo>
                  <a:lnTo>
                    <a:pt x="1502" y="363"/>
                  </a:lnTo>
                  <a:lnTo>
                    <a:pt x="1506" y="358"/>
                  </a:lnTo>
                  <a:lnTo>
                    <a:pt x="1506" y="354"/>
                  </a:lnTo>
                  <a:lnTo>
                    <a:pt x="1511" y="354"/>
                  </a:lnTo>
                  <a:lnTo>
                    <a:pt x="1511" y="358"/>
                  </a:lnTo>
                  <a:lnTo>
                    <a:pt x="1515" y="358"/>
                  </a:lnTo>
                  <a:lnTo>
                    <a:pt x="1515" y="363"/>
                  </a:lnTo>
                  <a:lnTo>
                    <a:pt x="1515" y="363"/>
                  </a:lnTo>
                  <a:lnTo>
                    <a:pt x="1520" y="363"/>
                  </a:lnTo>
                  <a:lnTo>
                    <a:pt x="1520" y="358"/>
                  </a:lnTo>
                  <a:lnTo>
                    <a:pt x="1520" y="354"/>
                  </a:lnTo>
                  <a:lnTo>
                    <a:pt x="1520" y="354"/>
                  </a:lnTo>
                  <a:lnTo>
                    <a:pt x="1524" y="354"/>
                  </a:lnTo>
                  <a:lnTo>
                    <a:pt x="1524" y="349"/>
                  </a:lnTo>
                  <a:lnTo>
                    <a:pt x="1524" y="345"/>
                  </a:lnTo>
                  <a:lnTo>
                    <a:pt x="1529" y="345"/>
                  </a:lnTo>
                  <a:lnTo>
                    <a:pt x="1533" y="336"/>
                  </a:lnTo>
                  <a:lnTo>
                    <a:pt x="1538" y="331"/>
                  </a:lnTo>
                  <a:lnTo>
                    <a:pt x="1538" y="331"/>
                  </a:lnTo>
                  <a:lnTo>
                    <a:pt x="1542" y="327"/>
                  </a:lnTo>
                  <a:lnTo>
                    <a:pt x="1538" y="327"/>
                  </a:lnTo>
                  <a:lnTo>
                    <a:pt x="1538" y="327"/>
                  </a:lnTo>
                  <a:lnTo>
                    <a:pt x="1538" y="322"/>
                  </a:lnTo>
                  <a:lnTo>
                    <a:pt x="1538" y="322"/>
                  </a:lnTo>
                  <a:lnTo>
                    <a:pt x="1533" y="313"/>
                  </a:lnTo>
                  <a:lnTo>
                    <a:pt x="1529" y="309"/>
                  </a:lnTo>
                  <a:lnTo>
                    <a:pt x="1524" y="309"/>
                  </a:lnTo>
                  <a:lnTo>
                    <a:pt x="1524" y="304"/>
                  </a:lnTo>
                  <a:lnTo>
                    <a:pt x="1520" y="299"/>
                  </a:lnTo>
                  <a:lnTo>
                    <a:pt x="1524" y="290"/>
                  </a:lnTo>
                  <a:lnTo>
                    <a:pt x="1529" y="290"/>
                  </a:lnTo>
                  <a:lnTo>
                    <a:pt x="1533" y="286"/>
                  </a:lnTo>
                  <a:lnTo>
                    <a:pt x="1533" y="286"/>
                  </a:lnTo>
                  <a:lnTo>
                    <a:pt x="1533" y="286"/>
                  </a:lnTo>
                  <a:lnTo>
                    <a:pt x="1533" y="286"/>
                  </a:lnTo>
                  <a:lnTo>
                    <a:pt x="1533" y="281"/>
                  </a:lnTo>
                  <a:lnTo>
                    <a:pt x="1533" y="281"/>
                  </a:lnTo>
                  <a:lnTo>
                    <a:pt x="1538" y="281"/>
                  </a:lnTo>
                  <a:lnTo>
                    <a:pt x="1538" y="281"/>
                  </a:lnTo>
                  <a:lnTo>
                    <a:pt x="1538" y="286"/>
                  </a:lnTo>
                  <a:lnTo>
                    <a:pt x="1538" y="286"/>
                  </a:lnTo>
                  <a:lnTo>
                    <a:pt x="1542" y="286"/>
                  </a:lnTo>
                  <a:lnTo>
                    <a:pt x="1552" y="290"/>
                  </a:lnTo>
                  <a:lnTo>
                    <a:pt x="1552" y="295"/>
                  </a:lnTo>
                  <a:lnTo>
                    <a:pt x="1556" y="295"/>
                  </a:lnTo>
                  <a:lnTo>
                    <a:pt x="1556" y="299"/>
                  </a:lnTo>
                  <a:lnTo>
                    <a:pt x="1565" y="299"/>
                  </a:lnTo>
                  <a:lnTo>
                    <a:pt x="1565" y="304"/>
                  </a:lnTo>
                  <a:lnTo>
                    <a:pt x="1565" y="304"/>
                  </a:lnTo>
                  <a:lnTo>
                    <a:pt x="1565" y="304"/>
                  </a:lnTo>
                  <a:lnTo>
                    <a:pt x="1570" y="304"/>
                  </a:lnTo>
                  <a:lnTo>
                    <a:pt x="1579" y="304"/>
                  </a:lnTo>
                  <a:lnTo>
                    <a:pt x="1583" y="299"/>
                  </a:lnTo>
                  <a:lnTo>
                    <a:pt x="1588" y="299"/>
                  </a:lnTo>
                  <a:lnTo>
                    <a:pt x="1588" y="299"/>
                  </a:lnTo>
                  <a:lnTo>
                    <a:pt x="1588" y="304"/>
                  </a:lnTo>
                  <a:lnTo>
                    <a:pt x="1588" y="304"/>
                  </a:lnTo>
                  <a:lnTo>
                    <a:pt x="1588" y="309"/>
                  </a:lnTo>
                  <a:lnTo>
                    <a:pt x="1588" y="309"/>
                  </a:lnTo>
                  <a:lnTo>
                    <a:pt x="1592" y="309"/>
                  </a:lnTo>
                  <a:lnTo>
                    <a:pt x="1597" y="309"/>
                  </a:lnTo>
                  <a:lnTo>
                    <a:pt x="1597" y="309"/>
                  </a:lnTo>
                  <a:lnTo>
                    <a:pt x="1601" y="313"/>
                  </a:lnTo>
                  <a:lnTo>
                    <a:pt x="1601" y="313"/>
                  </a:lnTo>
                  <a:lnTo>
                    <a:pt x="1606" y="313"/>
                  </a:lnTo>
                  <a:lnTo>
                    <a:pt x="1606" y="313"/>
                  </a:lnTo>
                  <a:lnTo>
                    <a:pt x="1606" y="309"/>
                  </a:lnTo>
                  <a:lnTo>
                    <a:pt x="1615" y="304"/>
                  </a:lnTo>
                  <a:lnTo>
                    <a:pt x="1620" y="295"/>
                  </a:lnTo>
                  <a:lnTo>
                    <a:pt x="1624" y="295"/>
                  </a:lnTo>
                  <a:lnTo>
                    <a:pt x="1624" y="286"/>
                  </a:lnTo>
                  <a:lnTo>
                    <a:pt x="1629" y="281"/>
                  </a:lnTo>
                  <a:lnTo>
                    <a:pt x="1629" y="277"/>
                  </a:lnTo>
                  <a:lnTo>
                    <a:pt x="1624" y="272"/>
                  </a:lnTo>
                  <a:lnTo>
                    <a:pt x="1620" y="263"/>
                  </a:lnTo>
                  <a:lnTo>
                    <a:pt x="1620" y="263"/>
                  </a:lnTo>
                  <a:lnTo>
                    <a:pt x="1620" y="259"/>
                  </a:lnTo>
                  <a:lnTo>
                    <a:pt x="1620" y="259"/>
                  </a:lnTo>
                  <a:lnTo>
                    <a:pt x="1624" y="254"/>
                  </a:lnTo>
                  <a:lnTo>
                    <a:pt x="1620" y="250"/>
                  </a:lnTo>
                  <a:lnTo>
                    <a:pt x="1620" y="250"/>
                  </a:lnTo>
                  <a:lnTo>
                    <a:pt x="1620" y="245"/>
                  </a:lnTo>
                  <a:lnTo>
                    <a:pt x="1620" y="241"/>
                  </a:lnTo>
                  <a:lnTo>
                    <a:pt x="1615" y="236"/>
                  </a:lnTo>
                  <a:lnTo>
                    <a:pt x="1620" y="236"/>
                  </a:lnTo>
                  <a:lnTo>
                    <a:pt x="1620" y="231"/>
                  </a:lnTo>
                  <a:lnTo>
                    <a:pt x="1620" y="227"/>
                  </a:lnTo>
                  <a:lnTo>
                    <a:pt x="1624" y="227"/>
                  </a:lnTo>
                  <a:lnTo>
                    <a:pt x="1624" y="222"/>
                  </a:lnTo>
                  <a:lnTo>
                    <a:pt x="1629" y="222"/>
                  </a:lnTo>
                  <a:lnTo>
                    <a:pt x="1633" y="222"/>
                  </a:lnTo>
                  <a:lnTo>
                    <a:pt x="1633" y="222"/>
                  </a:lnTo>
                  <a:lnTo>
                    <a:pt x="1633" y="218"/>
                  </a:lnTo>
                  <a:lnTo>
                    <a:pt x="1642" y="213"/>
                  </a:lnTo>
                  <a:lnTo>
                    <a:pt x="1642" y="213"/>
                  </a:lnTo>
                  <a:lnTo>
                    <a:pt x="1647" y="209"/>
                  </a:lnTo>
                  <a:lnTo>
                    <a:pt x="1647" y="200"/>
                  </a:lnTo>
                  <a:lnTo>
                    <a:pt x="1647" y="195"/>
                  </a:lnTo>
                  <a:lnTo>
                    <a:pt x="1647" y="191"/>
                  </a:lnTo>
                  <a:lnTo>
                    <a:pt x="1647" y="163"/>
                  </a:lnTo>
                  <a:lnTo>
                    <a:pt x="1647" y="159"/>
                  </a:lnTo>
                  <a:lnTo>
                    <a:pt x="1656" y="141"/>
                  </a:lnTo>
                  <a:lnTo>
                    <a:pt x="1656" y="118"/>
                  </a:lnTo>
                  <a:lnTo>
                    <a:pt x="1656" y="114"/>
                  </a:lnTo>
                  <a:lnTo>
                    <a:pt x="1656" y="100"/>
                  </a:lnTo>
                  <a:lnTo>
                    <a:pt x="1651" y="82"/>
                  </a:lnTo>
                  <a:lnTo>
                    <a:pt x="1651" y="73"/>
                  </a:lnTo>
                  <a:lnTo>
                    <a:pt x="1638" y="46"/>
                  </a:lnTo>
                  <a:lnTo>
                    <a:pt x="1638" y="41"/>
                  </a:lnTo>
                  <a:lnTo>
                    <a:pt x="1638" y="36"/>
                  </a:lnTo>
                  <a:lnTo>
                    <a:pt x="1638" y="32"/>
                  </a:lnTo>
                  <a:lnTo>
                    <a:pt x="1638" y="32"/>
                  </a:lnTo>
                  <a:lnTo>
                    <a:pt x="1638" y="32"/>
                  </a:lnTo>
                  <a:lnTo>
                    <a:pt x="1638" y="27"/>
                  </a:lnTo>
                  <a:lnTo>
                    <a:pt x="1642" y="27"/>
                  </a:lnTo>
                  <a:lnTo>
                    <a:pt x="1642" y="27"/>
                  </a:lnTo>
                  <a:lnTo>
                    <a:pt x="1642" y="23"/>
                  </a:lnTo>
                  <a:lnTo>
                    <a:pt x="1642" y="23"/>
                  </a:lnTo>
                  <a:lnTo>
                    <a:pt x="1642" y="18"/>
                  </a:lnTo>
                  <a:lnTo>
                    <a:pt x="1642" y="14"/>
                  </a:lnTo>
                  <a:lnTo>
                    <a:pt x="1642" y="14"/>
                  </a:lnTo>
                  <a:lnTo>
                    <a:pt x="1642" y="9"/>
                  </a:lnTo>
                  <a:lnTo>
                    <a:pt x="1642" y="9"/>
                  </a:lnTo>
                  <a:lnTo>
                    <a:pt x="1647" y="9"/>
                  </a:lnTo>
                  <a:lnTo>
                    <a:pt x="1647" y="9"/>
                  </a:lnTo>
                  <a:lnTo>
                    <a:pt x="1647" y="14"/>
                  </a:lnTo>
                  <a:lnTo>
                    <a:pt x="1647" y="14"/>
                  </a:lnTo>
                  <a:lnTo>
                    <a:pt x="1647" y="14"/>
                  </a:lnTo>
                  <a:lnTo>
                    <a:pt x="1647" y="14"/>
                  </a:lnTo>
                  <a:lnTo>
                    <a:pt x="1651" y="14"/>
                  </a:lnTo>
                  <a:lnTo>
                    <a:pt x="1656" y="14"/>
                  </a:lnTo>
                  <a:lnTo>
                    <a:pt x="1660" y="14"/>
                  </a:lnTo>
                  <a:lnTo>
                    <a:pt x="1660" y="9"/>
                  </a:lnTo>
                  <a:lnTo>
                    <a:pt x="1660" y="9"/>
                  </a:lnTo>
                  <a:lnTo>
                    <a:pt x="1665" y="9"/>
                  </a:lnTo>
                  <a:lnTo>
                    <a:pt x="1665" y="9"/>
                  </a:lnTo>
                  <a:lnTo>
                    <a:pt x="1665" y="5"/>
                  </a:lnTo>
                  <a:lnTo>
                    <a:pt x="1665" y="5"/>
                  </a:lnTo>
                  <a:lnTo>
                    <a:pt x="1665" y="0"/>
                  </a:lnTo>
                  <a:lnTo>
                    <a:pt x="1665" y="0"/>
                  </a:lnTo>
                  <a:lnTo>
                    <a:pt x="1670" y="0"/>
                  </a:lnTo>
                  <a:lnTo>
                    <a:pt x="1670" y="0"/>
                  </a:lnTo>
                  <a:lnTo>
                    <a:pt x="1674" y="5"/>
                  </a:lnTo>
                  <a:lnTo>
                    <a:pt x="1674" y="5"/>
                  </a:lnTo>
                  <a:lnTo>
                    <a:pt x="1674" y="5"/>
                  </a:lnTo>
                  <a:lnTo>
                    <a:pt x="1674" y="9"/>
                  </a:lnTo>
                  <a:lnTo>
                    <a:pt x="1679" y="14"/>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58" name="Rounded Rectangle 57"/>
          <p:cNvSpPr/>
          <p:nvPr/>
        </p:nvSpPr>
        <p:spPr>
          <a:xfrm>
            <a:off x="6124567" y="1560964"/>
            <a:ext cx="793873"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60" name="Rounded Rectangle 59"/>
          <p:cNvSpPr/>
          <p:nvPr/>
        </p:nvSpPr>
        <p:spPr>
          <a:xfrm>
            <a:off x="6124566" y="2114524"/>
            <a:ext cx="1296320" cy="32918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62" name="Rounded Rectangle 61"/>
          <p:cNvSpPr/>
          <p:nvPr/>
        </p:nvSpPr>
        <p:spPr>
          <a:xfrm>
            <a:off x="6124566" y="2668084"/>
            <a:ext cx="1254449"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64" name="Rounded Rectangle 63"/>
          <p:cNvSpPr/>
          <p:nvPr/>
        </p:nvSpPr>
        <p:spPr>
          <a:xfrm>
            <a:off x="6124566" y="3221644"/>
            <a:ext cx="1672564"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66" name="Rounded Rectangle 65"/>
          <p:cNvSpPr/>
          <p:nvPr/>
        </p:nvSpPr>
        <p:spPr>
          <a:xfrm>
            <a:off x="6124566" y="3775204"/>
            <a:ext cx="1547543"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
        <p:nvSpPr>
          <p:cNvPr id="68" name="Rounded Rectangle 67"/>
          <p:cNvSpPr/>
          <p:nvPr/>
        </p:nvSpPr>
        <p:spPr>
          <a:xfrm>
            <a:off x="6124566" y="4328764"/>
            <a:ext cx="2049989" cy="32918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80%</a:t>
            </a:r>
          </a:p>
        </p:txBody>
      </p:sp>
      <p:sp>
        <p:nvSpPr>
          <p:cNvPr id="70" name="Rounded Rectangle 69"/>
          <p:cNvSpPr/>
          <p:nvPr/>
        </p:nvSpPr>
        <p:spPr>
          <a:xfrm>
            <a:off x="6124566" y="4882324"/>
            <a:ext cx="1547543"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64%</a:t>
            </a:r>
          </a:p>
        </p:txBody>
      </p:sp>
      <p:sp>
        <p:nvSpPr>
          <p:cNvPr id="72" name="Rounded Rectangle 71"/>
          <p:cNvSpPr/>
          <p:nvPr/>
        </p:nvSpPr>
        <p:spPr>
          <a:xfrm>
            <a:off x="6124566" y="5435880"/>
            <a:ext cx="2166697" cy="329184"/>
          </a:xfrm>
          <a:prstGeom prst="roundRect">
            <a:avLst>
              <a:gd name="adj" fmla="val 5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94%</a:t>
            </a:r>
          </a:p>
        </p:txBody>
      </p:sp>
      <p:sp>
        <p:nvSpPr>
          <p:cNvPr id="5" name="Title 4"/>
          <p:cNvSpPr>
            <a:spLocks noGrp="1"/>
          </p:cNvSpPr>
          <p:nvPr>
            <p:ph type="title"/>
          </p:nvPr>
        </p:nvSpPr>
        <p:spPr/>
        <p:txBody>
          <a:bodyPr/>
          <a:lstStyle/>
          <a:p>
            <a:pPr algn="l"/>
            <a:r>
              <a:rPr lang="en-US" dirty="0"/>
              <a:t>Xxx x </a:t>
            </a:r>
            <a:r>
              <a:rPr lang="en-US" dirty="0" err="1"/>
              <a:t>xxxxxxx</a:t>
            </a:r>
            <a:r>
              <a:rPr lang="en-US" dirty="0"/>
              <a:t> xxx </a:t>
            </a:r>
            <a:r>
              <a:rPr lang="en-US" dirty="0" err="1"/>
              <a:t>xxx</a:t>
            </a:r>
            <a:r>
              <a:rPr lang="en-US" dirty="0"/>
              <a:t> xxx x xxx xx </a:t>
            </a:r>
            <a:r>
              <a:rPr lang="en-US" dirty="0" err="1"/>
              <a:t>xx</a:t>
            </a:r>
            <a:endParaRPr lang="en-US" dirty="0"/>
          </a:p>
        </p:txBody>
      </p:sp>
      <p:sp>
        <p:nvSpPr>
          <p:cNvPr id="6" name="Text Placeholder 5"/>
          <p:cNvSpPr>
            <a:spLocks noGrp="1"/>
          </p:cNvSpPr>
          <p:nvPr>
            <p:ph type="body" sz="quarter" idx="10"/>
          </p:nvPr>
        </p:nvSpPr>
        <p:spPr/>
        <p:txBody>
          <a:bodyPr/>
          <a:lstStyle/>
          <a:p>
            <a:pPr algn="l"/>
            <a:r>
              <a:rPr lang="en-US" dirty="0" err="1"/>
              <a:t>Xxxx</a:t>
            </a:r>
            <a:r>
              <a:rPr lang="en-US" dirty="0"/>
              <a:t> xx </a:t>
            </a:r>
          </a:p>
        </p:txBody>
      </p:sp>
      <p:sp>
        <p:nvSpPr>
          <p:cNvPr id="95" name="Rectangle 94"/>
          <p:cNvSpPr/>
          <p:nvPr/>
        </p:nvSpPr>
        <p:spPr>
          <a:xfrm>
            <a:off x="9073839" y="1508787"/>
            <a:ext cx="2703295" cy="3217227"/>
          </a:xfrm>
          <a:prstGeom prst="rect">
            <a:avLst/>
          </a:prstGeom>
        </p:spPr>
        <p:txBody>
          <a:bodyPr wrap="square" lIns="73152" tIns="0" rIns="0" bIns="0">
            <a:spAutoFit/>
          </a:bodyPr>
          <a:lstStyle/>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xx </a:t>
            </a:r>
            <a:r>
              <a:rPr lang="en-US" sz="1467" dirty="0" err="1"/>
              <a:t>xxxxx</a:t>
            </a:r>
            <a:r>
              <a:rPr lang="en-US" sz="1467" dirty="0"/>
              <a:t> </a:t>
            </a:r>
            <a:r>
              <a:rPr lang="en-US" sz="1467" dirty="0" err="1"/>
              <a:t>xxxxx</a:t>
            </a:r>
            <a:r>
              <a:rPr lang="en-US" sz="1467" dirty="0"/>
              <a:t> Xx x </a:t>
            </a:r>
            <a:r>
              <a:rPr lang="en-US" sz="1467" dirty="0" err="1"/>
              <a:t>xxxx</a:t>
            </a:r>
            <a:r>
              <a:rPr lang="en-US" sz="1467" dirty="0"/>
              <a:t> </a:t>
            </a:r>
            <a:r>
              <a:rPr lang="en-US" sz="1467" dirty="0" err="1"/>
              <a:t>xxxxx</a:t>
            </a:r>
            <a:r>
              <a:rPr lang="en-US" sz="1467" dirty="0"/>
              <a:t> </a:t>
            </a:r>
            <a:r>
              <a:rPr lang="en-US" sz="1467" dirty="0" err="1"/>
              <a:t>xxxxxxx</a:t>
            </a:r>
            <a:r>
              <a:rPr lang="en-US" sz="1467" dirty="0"/>
              <a:t> xx x </a:t>
            </a:r>
            <a:r>
              <a:rPr lang="en-US" sz="1467" dirty="0" err="1"/>
              <a:t>xxxxxxx</a:t>
            </a:r>
            <a:r>
              <a:rPr lang="en-US" sz="1467" dirty="0"/>
              <a:t> x </a:t>
            </a:r>
            <a:r>
              <a:rPr lang="en-US" sz="1467" dirty="0" err="1"/>
              <a:t>xxxxx</a:t>
            </a:r>
            <a:r>
              <a:rPr lang="en-US" sz="1467" dirty="0"/>
              <a:t> </a:t>
            </a:r>
            <a:r>
              <a:rPr lang="en-US" sz="1467" dirty="0" err="1"/>
              <a:t>Xxxxxxxx</a:t>
            </a:r>
            <a:r>
              <a:rPr lang="en-US" sz="1467" dirty="0"/>
              <a:t> xxx </a:t>
            </a:r>
            <a:r>
              <a:rPr lang="en-US" sz="1467" dirty="0" err="1"/>
              <a:t>xxx</a:t>
            </a:r>
            <a:r>
              <a:rPr lang="en-US" sz="1467" dirty="0"/>
              <a:t> </a:t>
            </a:r>
            <a:r>
              <a:rPr lang="en-US" sz="1467" dirty="0" err="1"/>
              <a:t>xxxxxx</a:t>
            </a:r>
            <a:r>
              <a:rPr lang="en-US" sz="1467" dirty="0"/>
              <a:t> x </a:t>
            </a:r>
            <a:r>
              <a:rPr lang="en-US" sz="1467" dirty="0" err="1"/>
              <a:t>xxxxxx</a:t>
            </a:r>
            <a:r>
              <a:rPr lang="en-US" sz="1467" dirty="0"/>
              <a:t> </a:t>
            </a:r>
            <a:r>
              <a:rPr lang="en-US" sz="1467" dirty="0" err="1"/>
              <a:t>xxxxxxxxx</a:t>
            </a:r>
            <a:r>
              <a:rPr lang="en-US" sz="1467" dirty="0"/>
              <a:t> </a:t>
            </a:r>
            <a:r>
              <a:rPr lang="en-US" sz="1467" dirty="0" err="1"/>
              <a:t>Xxxxxx</a:t>
            </a:r>
            <a:r>
              <a:rPr lang="en-US" sz="1467" dirty="0"/>
              <a:t> x xxx xx</a:t>
            </a:r>
            <a:endParaRPr lang="en-US" sz="1467" dirty="0">
              <a:solidFill>
                <a:schemeClr val="tx1">
                  <a:lumMod val="60000"/>
                  <a:lumOff val="40000"/>
                </a:schemeClr>
              </a:solidFill>
            </a:endParaRPr>
          </a:p>
        </p:txBody>
      </p:sp>
      <p:grpSp>
        <p:nvGrpSpPr>
          <p:cNvPr id="88" name="Group 87"/>
          <p:cNvGrpSpPr/>
          <p:nvPr/>
        </p:nvGrpSpPr>
        <p:grpSpPr>
          <a:xfrm>
            <a:off x="3374397" y="3593651"/>
            <a:ext cx="397736" cy="397736"/>
            <a:chOff x="3821765" y="1310265"/>
            <a:chExt cx="346262" cy="346262"/>
          </a:xfrm>
        </p:grpSpPr>
        <p:sp>
          <p:nvSpPr>
            <p:cNvPr id="90" name="Teardrop 89"/>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Oval 90"/>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92" name="Group 91"/>
          <p:cNvGrpSpPr/>
          <p:nvPr/>
        </p:nvGrpSpPr>
        <p:grpSpPr>
          <a:xfrm>
            <a:off x="3835333" y="2666650"/>
            <a:ext cx="397736" cy="397736"/>
            <a:chOff x="2134497" y="2419863"/>
            <a:chExt cx="346262" cy="346262"/>
          </a:xfrm>
        </p:grpSpPr>
        <p:sp>
          <p:nvSpPr>
            <p:cNvPr id="93" name="Teardrop 92"/>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4" name="Oval 93"/>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96" name="Group 95"/>
          <p:cNvGrpSpPr/>
          <p:nvPr/>
        </p:nvGrpSpPr>
        <p:grpSpPr>
          <a:xfrm>
            <a:off x="2668091" y="3660867"/>
            <a:ext cx="397736" cy="397736"/>
            <a:chOff x="4867093" y="1729051"/>
            <a:chExt cx="346262" cy="346262"/>
          </a:xfrm>
        </p:grpSpPr>
        <p:sp>
          <p:nvSpPr>
            <p:cNvPr id="97" name="Teardrop 96"/>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Oval 97"/>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Tree>
    <p:extLst>
      <p:ext uri="{BB962C8B-B14F-4D97-AF65-F5344CB8AC3E}">
        <p14:creationId xmlns:p14="http://schemas.microsoft.com/office/powerpoint/2010/main" val="9524927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
                                        <p:tgtEl>
                                          <p:spTgt spid="4"/>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92"/>
                                        </p:tgtEl>
                                        <p:attrNameLst>
                                          <p:attrName>style.visibility</p:attrName>
                                        </p:attrNameLst>
                                      </p:cBhvr>
                                      <p:to>
                                        <p:strVal val="visible"/>
                                      </p:to>
                                    </p:set>
                                    <p:animEffect transition="in" filter="fade">
                                      <p:cBhvr>
                                        <p:cTn id="11" dur="150"/>
                                        <p:tgtEl>
                                          <p:spTgt spid="92"/>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88"/>
                                        </p:tgtEl>
                                        <p:attrNameLst>
                                          <p:attrName>style.visibility</p:attrName>
                                        </p:attrNameLst>
                                      </p:cBhvr>
                                      <p:to>
                                        <p:strVal val="visible"/>
                                      </p:to>
                                    </p:set>
                                    <p:animEffect transition="in" filter="fade">
                                      <p:cBhvr>
                                        <p:cTn id="15" dur="150"/>
                                        <p:tgtEl>
                                          <p:spTgt spid="88"/>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fade">
                                      <p:cBhvr>
                                        <p:cTn id="19" dur="150"/>
                                        <p:tgtEl>
                                          <p:spTgt spid="96"/>
                                        </p:tgtEl>
                                      </p:cBhvr>
                                    </p:animEffect>
                                  </p:childTnLst>
                                </p:cTn>
                              </p:par>
                            </p:childTnLst>
                          </p:cTn>
                        </p:par>
                        <p:par>
                          <p:cTn id="20" fill="hold">
                            <p:stCondLst>
                              <p:cond delay="600"/>
                            </p:stCondLst>
                            <p:childTnLst>
                              <p:par>
                                <p:cTn id="21" presetID="22" presetClass="entr" presetSubtype="1"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up)">
                                      <p:cBhvr>
                                        <p:cTn id="23" dur="150"/>
                                        <p:tgtEl>
                                          <p:spTgt spid="2"/>
                                        </p:tgtEl>
                                      </p:cBhvr>
                                    </p:animEffect>
                                  </p:childTnLst>
                                </p:cTn>
                              </p:par>
                            </p:childTnLst>
                          </p:cTn>
                        </p:par>
                        <p:par>
                          <p:cTn id="24" fill="hold">
                            <p:stCondLst>
                              <p:cond delay="750"/>
                            </p:stCondLst>
                            <p:childTnLst>
                              <p:par>
                                <p:cTn id="25" presetID="22" presetClass="entr" presetSubtype="8" fill="hold" grpId="0" nodeType="after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100"/>
                                        <p:tgtEl>
                                          <p:spTgt spid="58"/>
                                        </p:tgtEl>
                                      </p:cBhvr>
                                    </p:animEffect>
                                  </p:childTnLst>
                                </p:cTn>
                              </p:par>
                            </p:childTnLst>
                          </p:cTn>
                        </p:par>
                        <p:par>
                          <p:cTn id="28" fill="hold">
                            <p:stCondLst>
                              <p:cond delay="850"/>
                            </p:stCondLst>
                            <p:childTnLst>
                              <p:par>
                                <p:cTn id="29" presetID="22" presetClass="entr" presetSubtype="8" fill="hold" grpId="0" nodeType="afterEffect">
                                  <p:stCondLst>
                                    <p:cond delay="0"/>
                                  </p:stCondLst>
                                  <p:childTnLst>
                                    <p:set>
                                      <p:cBhvr>
                                        <p:cTn id="30" dur="1" fill="hold">
                                          <p:stCondLst>
                                            <p:cond delay="0"/>
                                          </p:stCondLst>
                                        </p:cTn>
                                        <p:tgtEl>
                                          <p:spTgt spid="60"/>
                                        </p:tgtEl>
                                        <p:attrNameLst>
                                          <p:attrName>style.visibility</p:attrName>
                                        </p:attrNameLst>
                                      </p:cBhvr>
                                      <p:to>
                                        <p:strVal val="visible"/>
                                      </p:to>
                                    </p:set>
                                    <p:animEffect transition="in" filter="wipe(left)">
                                      <p:cBhvr>
                                        <p:cTn id="31" dur="100"/>
                                        <p:tgtEl>
                                          <p:spTgt spid="60"/>
                                        </p:tgtEl>
                                      </p:cBhvr>
                                    </p:animEffect>
                                  </p:childTnLst>
                                </p:cTn>
                              </p:par>
                            </p:childTnLst>
                          </p:cTn>
                        </p:par>
                        <p:par>
                          <p:cTn id="32" fill="hold">
                            <p:stCondLst>
                              <p:cond delay="950"/>
                            </p:stCondLst>
                            <p:childTnLst>
                              <p:par>
                                <p:cTn id="33" presetID="22" presetClass="entr" presetSubtype="8" fill="hold" grpId="0" nodeType="afterEffect">
                                  <p:stCondLst>
                                    <p:cond delay="0"/>
                                  </p:stCondLst>
                                  <p:childTnLst>
                                    <p:set>
                                      <p:cBhvr>
                                        <p:cTn id="34" dur="1" fill="hold">
                                          <p:stCondLst>
                                            <p:cond delay="0"/>
                                          </p:stCondLst>
                                        </p:cTn>
                                        <p:tgtEl>
                                          <p:spTgt spid="62"/>
                                        </p:tgtEl>
                                        <p:attrNameLst>
                                          <p:attrName>style.visibility</p:attrName>
                                        </p:attrNameLst>
                                      </p:cBhvr>
                                      <p:to>
                                        <p:strVal val="visible"/>
                                      </p:to>
                                    </p:set>
                                    <p:animEffect transition="in" filter="wipe(left)">
                                      <p:cBhvr>
                                        <p:cTn id="35" dur="100"/>
                                        <p:tgtEl>
                                          <p:spTgt spid="62"/>
                                        </p:tgtEl>
                                      </p:cBhvr>
                                    </p:animEffect>
                                  </p:childTnLst>
                                </p:cTn>
                              </p:par>
                            </p:childTnLst>
                          </p:cTn>
                        </p:par>
                        <p:par>
                          <p:cTn id="36" fill="hold">
                            <p:stCondLst>
                              <p:cond delay="1050"/>
                            </p:stCondLst>
                            <p:childTnLst>
                              <p:par>
                                <p:cTn id="37" presetID="22" presetClass="entr" presetSubtype="8" fill="hold" grpId="0" nodeType="afterEffect">
                                  <p:stCondLst>
                                    <p:cond delay="0"/>
                                  </p:stCondLst>
                                  <p:childTnLst>
                                    <p:set>
                                      <p:cBhvr>
                                        <p:cTn id="38" dur="1" fill="hold">
                                          <p:stCondLst>
                                            <p:cond delay="0"/>
                                          </p:stCondLst>
                                        </p:cTn>
                                        <p:tgtEl>
                                          <p:spTgt spid="64"/>
                                        </p:tgtEl>
                                        <p:attrNameLst>
                                          <p:attrName>style.visibility</p:attrName>
                                        </p:attrNameLst>
                                      </p:cBhvr>
                                      <p:to>
                                        <p:strVal val="visible"/>
                                      </p:to>
                                    </p:set>
                                    <p:animEffect transition="in" filter="wipe(left)">
                                      <p:cBhvr>
                                        <p:cTn id="39" dur="100"/>
                                        <p:tgtEl>
                                          <p:spTgt spid="64"/>
                                        </p:tgtEl>
                                      </p:cBhvr>
                                    </p:animEffect>
                                  </p:childTnLst>
                                </p:cTn>
                              </p:par>
                            </p:childTnLst>
                          </p:cTn>
                        </p:par>
                        <p:par>
                          <p:cTn id="40" fill="hold">
                            <p:stCondLst>
                              <p:cond delay="1150"/>
                            </p:stCondLst>
                            <p:childTnLst>
                              <p:par>
                                <p:cTn id="41" presetID="22" presetClass="entr" presetSubtype="8" fill="hold" grpId="0" nodeType="after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wipe(left)">
                                      <p:cBhvr>
                                        <p:cTn id="43" dur="100"/>
                                        <p:tgtEl>
                                          <p:spTgt spid="66"/>
                                        </p:tgtEl>
                                      </p:cBhvr>
                                    </p:animEffect>
                                  </p:childTnLst>
                                </p:cTn>
                              </p:par>
                            </p:childTnLst>
                          </p:cTn>
                        </p:par>
                        <p:par>
                          <p:cTn id="44" fill="hold">
                            <p:stCondLst>
                              <p:cond delay="1250"/>
                            </p:stCondLst>
                            <p:childTnLst>
                              <p:par>
                                <p:cTn id="45" presetID="22" presetClass="entr" presetSubtype="8" fill="hold" grpId="0" nodeType="afterEffect">
                                  <p:stCondLst>
                                    <p:cond delay="0"/>
                                  </p:stCondLst>
                                  <p:childTnLst>
                                    <p:set>
                                      <p:cBhvr>
                                        <p:cTn id="46" dur="1" fill="hold">
                                          <p:stCondLst>
                                            <p:cond delay="0"/>
                                          </p:stCondLst>
                                        </p:cTn>
                                        <p:tgtEl>
                                          <p:spTgt spid="68"/>
                                        </p:tgtEl>
                                        <p:attrNameLst>
                                          <p:attrName>style.visibility</p:attrName>
                                        </p:attrNameLst>
                                      </p:cBhvr>
                                      <p:to>
                                        <p:strVal val="visible"/>
                                      </p:to>
                                    </p:set>
                                    <p:animEffect transition="in" filter="wipe(left)">
                                      <p:cBhvr>
                                        <p:cTn id="47" dur="100"/>
                                        <p:tgtEl>
                                          <p:spTgt spid="68"/>
                                        </p:tgtEl>
                                      </p:cBhvr>
                                    </p:animEffect>
                                  </p:childTnLst>
                                </p:cTn>
                              </p:par>
                            </p:childTnLst>
                          </p:cTn>
                        </p:par>
                        <p:par>
                          <p:cTn id="48" fill="hold">
                            <p:stCondLst>
                              <p:cond delay="1350"/>
                            </p:stCondLst>
                            <p:childTnLst>
                              <p:par>
                                <p:cTn id="49" presetID="22" presetClass="entr" presetSubtype="8" fill="hold" grpId="0"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left)">
                                      <p:cBhvr>
                                        <p:cTn id="51" dur="100"/>
                                        <p:tgtEl>
                                          <p:spTgt spid="70"/>
                                        </p:tgtEl>
                                      </p:cBhvr>
                                    </p:animEffect>
                                  </p:childTnLst>
                                </p:cTn>
                              </p:par>
                            </p:childTnLst>
                          </p:cTn>
                        </p:par>
                        <p:par>
                          <p:cTn id="52" fill="hold">
                            <p:stCondLst>
                              <p:cond delay="1450"/>
                            </p:stCondLst>
                            <p:childTnLst>
                              <p:par>
                                <p:cTn id="53" presetID="22" presetClass="entr" presetSubtype="8" fill="hold" grpId="0" nodeType="afterEffect">
                                  <p:stCondLst>
                                    <p:cond delay="0"/>
                                  </p:stCondLst>
                                  <p:childTnLst>
                                    <p:set>
                                      <p:cBhvr>
                                        <p:cTn id="54" dur="1" fill="hold">
                                          <p:stCondLst>
                                            <p:cond delay="0"/>
                                          </p:stCondLst>
                                        </p:cTn>
                                        <p:tgtEl>
                                          <p:spTgt spid="72"/>
                                        </p:tgtEl>
                                        <p:attrNameLst>
                                          <p:attrName>style.visibility</p:attrName>
                                        </p:attrNameLst>
                                      </p:cBhvr>
                                      <p:to>
                                        <p:strVal val="visible"/>
                                      </p:to>
                                    </p:set>
                                    <p:animEffect transition="in" filter="wipe(left)">
                                      <p:cBhvr>
                                        <p:cTn id="55" dur="100"/>
                                        <p:tgtEl>
                                          <p:spTgt spid="72"/>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95"/>
                                        </p:tgtEl>
                                        <p:attrNameLst>
                                          <p:attrName>style.visibility</p:attrName>
                                        </p:attrNameLst>
                                      </p:cBhvr>
                                      <p:to>
                                        <p:strVal val="visible"/>
                                      </p:to>
                                    </p:set>
                                    <p:animEffect transition="in" filter="fade">
                                      <p:cBhvr>
                                        <p:cTn id="58" dur="1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60" grpId="0" animBg="1"/>
      <p:bldP spid="62" grpId="0" animBg="1"/>
      <p:bldP spid="64" grpId="0" animBg="1"/>
      <p:bldP spid="66" grpId="0" animBg="1"/>
      <p:bldP spid="68" grpId="0" animBg="1"/>
      <p:bldP spid="70" grpId="0" animBg="1"/>
      <p:bldP spid="72" grpId="0" animBg="1"/>
      <p:bldP spid="95"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092644" y="703631"/>
            <a:ext cx="3892537" cy="5197955"/>
            <a:chOff x="942976" y="221456"/>
            <a:chExt cx="3518297" cy="4698207"/>
          </a:xfrm>
        </p:grpSpPr>
        <p:grpSp>
          <p:nvGrpSpPr>
            <p:cNvPr id="2" name="Group 1"/>
            <p:cNvGrpSpPr/>
            <p:nvPr/>
          </p:nvGrpSpPr>
          <p:grpSpPr>
            <a:xfrm>
              <a:off x="942976" y="221456"/>
              <a:ext cx="3518297" cy="4698207"/>
              <a:chOff x="942976" y="221456"/>
              <a:chExt cx="3518297" cy="4698207"/>
            </a:xfrm>
          </p:grpSpPr>
          <p:sp>
            <p:nvSpPr>
              <p:cNvPr id="7" name="Freeform 7"/>
              <p:cNvSpPr>
                <a:spLocks/>
              </p:cNvSpPr>
              <p:nvPr/>
            </p:nvSpPr>
            <p:spPr bwMode="auto">
              <a:xfrm>
                <a:off x="1871664" y="4852988"/>
                <a:ext cx="17860" cy="8335"/>
              </a:xfrm>
              <a:custGeom>
                <a:avLst/>
                <a:gdLst>
                  <a:gd name="T0" fmla="*/ 15 w 15"/>
                  <a:gd name="T1" fmla="*/ 7 h 7"/>
                  <a:gd name="T2" fmla="*/ 15 w 15"/>
                  <a:gd name="T3" fmla="*/ 7 h 7"/>
                  <a:gd name="T4" fmla="*/ 0 w 15"/>
                  <a:gd name="T5" fmla="*/ 0 h 7"/>
                  <a:gd name="T6" fmla="*/ 15 w 15"/>
                  <a:gd name="T7" fmla="*/ 7 h 7"/>
                </a:gdLst>
                <a:ahLst/>
                <a:cxnLst>
                  <a:cxn ang="0">
                    <a:pos x="T0" y="T1"/>
                  </a:cxn>
                  <a:cxn ang="0">
                    <a:pos x="T2" y="T3"/>
                  </a:cxn>
                  <a:cxn ang="0">
                    <a:pos x="T4" y="T5"/>
                  </a:cxn>
                  <a:cxn ang="0">
                    <a:pos x="T6" y="T7"/>
                  </a:cxn>
                </a:cxnLst>
                <a:rect l="0" t="0" r="r" b="b"/>
                <a:pathLst>
                  <a:path w="15" h="7">
                    <a:moveTo>
                      <a:pt x="15" y="7"/>
                    </a:moveTo>
                    <a:lnTo>
                      <a:pt x="15" y="7"/>
                    </a:lnTo>
                    <a:lnTo>
                      <a:pt x="0" y="0"/>
                    </a:lnTo>
                    <a:lnTo>
                      <a:pt x="15"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1871664" y="4852988"/>
                <a:ext cx="17860" cy="8335"/>
              </a:xfrm>
              <a:custGeom>
                <a:avLst/>
                <a:gdLst>
                  <a:gd name="T0" fmla="*/ 15 w 15"/>
                  <a:gd name="T1" fmla="*/ 7 h 7"/>
                  <a:gd name="T2" fmla="*/ 15 w 15"/>
                  <a:gd name="T3" fmla="*/ 7 h 7"/>
                  <a:gd name="T4" fmla="*/ 0 w 15"/>
                  <a:gd name="T5" fmla="*/ 0 h 7"/>
                  <a:gd name="T6" fmla="*/ 15 w 15"/>
                  <a:gd name="T7" fmla="*/ 7 h 7"/>
                </a:gdLst>
                <a:ahLst/>
                <a:cxnLst>
                  <a:cxn ang="0">
                    <a:pos x="T0" y="T1"/>
                  </a:cxn>
                  <a:cxn ang="0">
                    <a:pos x="T2" y="T3"/>
                  </a:cxn>
                  <a:cxn ang="0">
                    <a:pos x="T4" y="T5"/>
                  </a:cxn>
                  <a:cxn ang="0">
                    <a:pos x="T6" y="T7"/>
                  </a:cxn>
                </a:cxnLst>
                <a:rect l="0" t="0" r="r" b="b"/>
                <a:pathLst>
                  <a:path w="15" h="7">
                    <a:moveTo>
                      <a:pt x="15" y="7"/>
                    </a:moveTo>
                    <a:lnTo>
                      <a:pt x="15" y="7"/>
                    </a:lnTo>
                    <a:lnTo>
                      <a:pt x="0" y="0"/>
                    </a:lnTo>
                    <a:lnTo>
                      <a:pt x="15" y="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251473" y="4795838"/>
                <a:ext cx="20241" cy="22622"/>
              </a:xfrm>
              <a:custGeom>
                <a:avLst/>
                <a:gdLst>
                  <a:gd name="T0" fmla="*/ 0 w 17"/>
                  <a:gd name="T1" fmla="*/ 12 h 19"/>
                  <a:gd name="T2" fmla="*/ 0 w 17"/>
                  <a:gd name="T3" fmla="*/ 12 h 19"/>
                  <a:gd name="T4" fmla="*/ 0 w 17"/>
                  <a:gd name="T5" fmla="*/ 8 h 19"/>
                  <a:gd name="T6" fmla="*/ 7 w 17"/>
                  <a:gd name="T7" fmla="*/ 0 h 19"/>
                  <a:gd name="T8" fmla="*/ 11 w 17"/>
                  <a:gd name="T9" fmla="*/ 4 h 19"/>
                  <a:gd name="T10" fmla="*/ 15 w 17"/>
                  <a:gd name="T11" fmla="*/ 2 h 19"/>
                  <a:gd name="T12" fmla="*/ 15 w 17"/>
                  <a:gd name="T13" fmla="*/ 0 h 19"/>
                  <a:gd name="T14" fmla="*/ 17 w 17"/>
                  <a:gd name="T15" fmla="*/ 2 h 19"/>
                  <a:gd name="T16" fmla="*/ 13 w 17"/>
                  <a:gd name="T17" fmla="*/ 14 h 19"/>
                  <a:gd name="T18" fmla="*/ 11 w 17"/>
                  <a:gd name="T19" fmla="*/ 19 h 19"/>
                  <a:gd name="T20" fmla="*/ 9 w 17"/>
                  <a:gd name="T21" fmla="*/ 19 h 19"/>
                  <a:gd name="T22" fmla="*/ 9 w 17"/>
                  <a:gd name="T23" fmla="*/ 19 h 19"/>
                  <a:gd name="T24" fmla="*/ 7 w 17"/>
                  <a:gd name="T25" fmla="*/ 17 h 19"/>
                  <a:gd name="T26" fmla="*/ 7 w 17"/>
                  <a:gd name="T27" fmla="*/ 17 h 19"/>
                  <a:gd name="T28" fmla="*/ 5 w 17"/>
                  <a:gd name="T29" fmla="*/ 14 h 19"/>
                  <a:gd name="T30" fmla="*/ 2 w 17"/>
                  <a:gd name="T31" fmla="*/ 12 h 19"/>
                  <a:gd name="T32" fmla="*/ 0 w 17"/>
                  <a:gd name="T33"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9">
                    <a:moveTo>
                      <a:pt x="0" y="12"/>
                    </a:moveTo>
                    <a:lnTo>
                      <a:pt x="0" y="12"/>
                    </a:lnTo>
                    <a:lnTo>
                      <a:pt x="0" y="8"/>
                    </a:lnTo>
                    <a:lnTo>
                      <a:pt x="7" y="0"/>
                    </a:lnTo>
                    <a:lnTo>
                      <a:pt x="11" y="4"/>
                    </a:lnTo>
                    <a:lnTo>
                      <a:pt x="15" y="2"/>
                    </a:lnTo>
                    <a:lnTo>
                      <a:pt x="15" y="0"/>
                    </a:lnTo>
                    <a:lnTo>
                      <a:pt x="17" y="2"/>
                    </a:lnTo>
                    <a:lnTo>
                      <a:pt x="13" y="14"/>
                    </a:lnTo>
                    <a:lnTo>
                      <a:pt x="11" y="19"/>
                    </a:lnTo>
                    <a:lnTo>
                      <a:pt x="9" y="19"/>
                    </a:lnTo>
                    <a:lnTo>
                      <a:pt x="9" y="19"/>
                    </a:lnTo>
                    <a:lnTo>
                      <a:pt x="7" y="17"/>
                    </a:lnTo>
                    <a:lnTo>
                      <a:pt x="7" y="17"/>
                    </a:lnTo>
                    <a:lnTo>
                      <a:pt x="5" y="14"/>
                    </a:lnTo>
                    <a:lnTo>
                      <a:pt x="2" y="12"/>
                    </a:lnTo>
                    <a:lnTo>
                      <a:pt x="0" y="1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2251473" y="4795838"/>
                <a:ext cx="20241" cy="22622"/>
              </a:xfrm>
              <a:custGeom>
                <a:avLst/>
                <a:gdLst>
                  <a:gd name="T0" fmla="*/ 0 w 17"/>
                  <a:gd name="T1" fmla="*/ 12 h 19"/>
                  <a:gd name="T2" fmla="*/ 0 w 17"/>
                  <a:gd name="T3" fmla="*/ 12 h 19"/>
                  <a:gd name="T4" fmla="*/ 0 w 17"/>
                  <a:gd name="T5" fmla="*/ 8 h 19"/>
                  <a:gd name="T6" fmla="*/ 7 w 17"/>
                  <a:gd name="T7" fmla="*/ 0 h 19"/>
                  <a:gd name="T8" fmla="*/ 11 w 17"/>
                  <a:gd name="T9" fmla="*/ 4 h 19"/>
                  <a:gd name="T10" fmla="*/ 15 w 17"/>
                  <a:gd name="T11" fmla="*/ 2 h 19"/>
                  <a:gd name="T12" fmla="*/ 15 w 17"/>
                  <a:gd name="T13" fmla="*/ 0 h 19"/>
                  <a:gd name="T14" fmla="*/ 17 w 17"/>
                  <a:gd name="T15" fmla="*/ 2 h 19"/>
                  <a:gd name="T16" fmla="*/ 13 w 17"/>
                  <a:gd name="T17" fmla="*/ 14 h 19"/>
                  <a:gd name="T18" fmla="*/ 11 w 17"/>
                  <a:gd name="T19" fmla="*/ 19 h 19"/>
                  <a:gd name="T20" fmla="*/ 9 w 17"/>
                  <a:gd name="T21" fmla="*/ 19 h 19"/>
                  <a:gd name="T22" fmla="*/ 9 w 17"/>
                  <a:gd name="T23" fmla="*/ 19 h 19"/>
                  <a:gd name="T24" fmla="*/ 7 w 17"/>
                  <a:gd name="T25" fmla="*/ 17 h 19"/>
                  <a:gd name="T26" fmla="*/ 7 w 17"/>
                  <a:gd name="T27" fmla="*/ 17 h 19"/>
                  <a:gd name="T28" fmla="*/ 5 w 17"/>
                  <a:gd name="T29" fmla="*/ 14 h 19"/>
                  <a:gd name="T30" fmla="*/ 2 w 17"/>
                  <a:gd name="T31" fmla="*/ 12 h 19"/>
                  <a:gd name="T32" fmla="*/ 0 w 17"/>
                  <a:gd name="T33"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9">
                    <a:moveTo>
                      <a:pt x="0" y="12"/>
                    </a:moveTo>
                    <a:lnTo>
                      <a:pt x="0" y="12"/>
                    </a:lnTo>
                    <a:lnTo>
                      <a:pt x="0" y="8"/>
                    </a:lnTo>
                    <a:lnTo>
                      <a:pt x="7" y="0"/>
                    </a:lnTo>
                    <a:lnTo>
                      <a:pt x="11" y="4"/>
                    </a:lnTo>
                    <a:lnTo>
                      <a:pt x="15" y="2"/>
                    </a:lnTo>
                    <a:lnTo>
                      <a:pt x="15" y="0"/>
                    </a:lnTo>
                    <a:lnTo>
                      <a:pt x="17" y="2"/>
                    </a:lnTo>
                    <a:lnTo>
                      <a:pt x="13" y="14"/>
                    </a:lnTo>
                    <a:lnTo>
                      <a:pt x="11" y="19"/>
                    </a:lnTo>
                    <a:lnTo>
                      <a:pt x="9" y="19"/>
                    </a:lnTo>
                    <a:lnTo>
                      <a:pt x="9" y="19"/>
                    </a:lnTo>
                    <a:lnTo>
                      <a:pt x="7" y="17"/>
                    </a:lnTo>
                    <a:lnTo>
                      <a:pt x="7" y="17"/>
                    </a:lnTo>
                    <a:lnTo>
                      <a:pt x="5" y="14"/>
                    </a:lnTo>
                    <a:lnTo>
                      <a:pt x="2" y="12"/>
                    </a:lnTo>
                    <a:lnTo>
                      <a:pt x="0" y="1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965599" y="1768079"/>
                <a:ext cx="1346597" cy="1429941"/>
              </a:xfrm>
              <a:custGeom>
                <a:avLst/>
                <a:gdLst>
                  <a:gd name="T0" fmla="*/ 166 w 1131"/>
                  <a:gd name="T1" fmla="*/ 1118 h 1201"/>
                  <a:gd name="T2" fmla="*/ 155 w 1131"/>
                  <a:gd name="T3" fmla="*/ 1063 h 1201"/>
                  <a:gd name="T4" fmla="*/ 68 w 1131"/>
                  <a:gd name="T5" fmla="*/ 984 h 1201"/>
                  <a:gd name="T6" fmla="*/ 73 w 1131"/>
                  <a:gd name="T7" fmla="*/ 906 h 1201"/>
                  <a:gd name="T8" fmla="*/ 30 w 1131"/>
                  <a:gd name="T9" fmla="*/ 848 h 1201"/>
                  <a:gd name="T10" fmla="*/ 96 w 1131"/>
                  <a:gd name="T11" fmla="*/ 691 h 1201"/>
                  <a:gd name="T12" fmla="*/ 32 w 1131"/>
                  <a:gd name="T13" fmla="*/ 493 h 1201"/>
                  <a:gd name="T14" fmla="*/ 68 w 1131"/>
                  <a:gd name="T15" fmla="*/ 417 h 1201"/>
                  <a:gd name="T16" fmla="*/ 175 w 1131"/>
                  <a:gd name="T17" fmla="*/ 410 h 1201"/>
                  <a:gd name="T18" fmla="*/ 236 w 1131"/>
                  <a:gd name="T19" fmla="*/ 296 h 1201"/>
                  <a:gd name="T20" fmla="*/ 355 w 1131"/>
                  <a:gd name="T21" fmla="*/ 187 h 1201"/>
                  <a:gd name="T22" fmla="*/ 493 w 1131"/>
                  <a:gd name="T23" fmla="*/ 113 h 1201"/>
                  <a:gd name="T24" fmla="*/ 502 w 1131"/>
                  <a:gd name="T25" fmla="*/ 60 h 1201"/>
                  <a:gd name="T26" fmla="*/ 608 w 1131"/>
                  <a:gd name="T27" fmla="*/ 109 h 1201"/>
                  <a:gd name="T28" fmla="*/ 613 w 1131"/>
                  <a:gd name="T29" fmla="*/ 164 h 1201"/>
                  <a:gd name="T30" fmla="*/ 623 w 1131"/>
                  <a:gd name="T31" fmla="*/ 198 h 1201"/>
                  <a:gd name="T32" fmla="*/ 617 w 1131"/>
                  <a:gd name="T33" fmla="*/ 240 h 1201"/>
                  <a:gd name="T34" fmla="*/ 715 w 1131"/>
                  <a:gd name="T35" fmla="*/ 232 h 1201"/>
                  <a:gd name="T36" fmla="*/ 787 w 1131"/>
                  <a:gd name="T37" fmla="*/ 172 h 1201"/>
                  <a:gd name="T38" fmla="*/ 742 w 1131"/>
                  <a:gd name="T39" fmla="*/ 53 h 1201"/>
                  <a:gd name="T40" fmla="*/ 829 w 1131"/>
                  <a:gd name="T41" fmla="*/ 2 h 1201"/>
                  <a:gd name="T42" fmla="*/ 853 w 1131"/>
                  <a:gd name="T43" fmla="*/ 64 h 1201"/>
                  <a:gd name="T44" fmla="*/ 974 w 1131"/>
                  <a:gd name="T45" fmla="*/ 7 h 1201"/>
                  <a:gd name="T46" fmla="*/ 963 w 1131"/>
                  <a:gd name="T47" fmla="*/ 81 h 1201"/>
                  <a:gd name="T48" fmla="*/ 974 w 1131"/>
                  <a:gd name="T49" fmla="*/ 132 h 1201"/>
                  <a:gd name="T50" fmla="*/ 961 w 1131"/>
                  <a:gd name="T51" fmla="*/ 179 h 1201"/>
                  <a:gd name="T52" fmla="*/ 1006 w 1131"/>
                  <a:gd name="T53" fmla="*/ 198 h 1201"/>
                  <a:gd name="T54" fmla="*/ 1025 w 1131"/>
                  <a:gd name="T55" fmla="*/ 253 h 1201"/>
                  <a:gd name="T56" fmla="*/ 1044 w 1131"/>
                  <a:gd name="T57" fmla="*/ 260 h 1201"/>
                  <a:gd name="T58" fmla="*/ 1080 w 1131"/>
                  <a:gd name="T59" fmla="*/ 294 h 1201"/>
                  <a:gd name="T60" fmla="*/ 1119 w 1131"/>
                  <a:gd name="T61" fmla="*/ 323 h 1201"/>
                  <a:gd name="T62" fmla="*/ 1114 w 1131"/>
                  <a:gd name="T63" fmla="*/ 370 h 1201"/>
                  <a:gd name="T64" fmla="*/ 1114 w 1131"/>
                  <a:gd name="T65" fmla="*/ 408 h 1201"/>
                  <a:gd name="T66" fmla="*/ 1102 w 1131"/>
                  <a:gd name="T67" fmla="*/ 449 h 1201"/>
                  <a:gd name="T68" fmla="*/ 1097 w 1131"/>
                  <a:gd name="T69" fmla="*/ 485 h 1201"/>
                  <a:gd name="T70" fmla="*/ 1074 w 1131"/>
                  <a:gd name="T71" fmla="*/ 525 h 1201"/>
                  <a:gd name="T72" fmla="*/ 1025 w 1131"/>
                  <a:gd name="T73" fmla="*/ 517 h 1201"/>
                  <a:gd name="T74" fmla="*/ 976 w 1131"/>
                  <a:gd name="T75" fmla="*/ 544 h 1201"/>
                  <a:gd name="T76" fmla="*/ 963 w 1131"/>
                  <a:gd name="T77" fmla="*/ 585 h 1201"/>
                  <a:gd name="T78" fmla="*/ 900 w 1131"/>
                  <a:gd name="T79" fmla="*/ 606 h 1201"/>
                  <a:gd name="T80" fmla="*/ 887 w 1131"/>
                  <a:gd name="T81" fmla="*/ 655 h 1201"/>
                  <a:gd name="T82" fmla="*/ 921 w 1131"/>
                  <a:gd name="T83" fmla="*/ 644 h 1201"/>
                  <a:gd name="T84" fmla="*/ 938 w 1131"/>
                  <a:gd name="T85" fmla="*/ 672 h 1201"/>
                  <a:gd name="T86" fmla="*/ 931 w 1131"/>
                  <a:gd name="T87" fmla="*/ 727 h 1201"/>
                  <a:gd name="T88" fmla="*/ 885 w 1131"/>
                  <a:gd name="T89" fmla="*/ 776 h 1201"/>
                  <a:gd name="T90" fmla="*/ 863 w 1131"/>
                  <a:gd name="T91" fmla="*/ 833 h 1201"/>
                  <a:gd name="T92" fmla="*/ 812 w 1131"/>
                  <a:gd name="T93" fmla="*/ 857 h 1201"/>
                  <a:gd name="T94" fmla="*/ 766 w 1131"/>
                  <a:gd name="T95" fmla="*/ 919 h 1201"/>
                  <a:gd name="T96" fmla="*/ 774 w 1131"/>
                  <a:gd name="T97" fmla="*/ 955 h 1201"/>
                  <a:gd name="T98" fmla="*/ 710 w 1131"/>
                  <a:gd name="T99" fmla="*/ 895 h 1201"/>
                  <a:gd name="T100" fmla="*/ 666 w 1131"/>
                  <a:gd name="T101" fmla="*/ 863 h 1201"/>
                  <a:gd name="T102" fmla="*/ 634 w 1131"/>
                  <a:gd name="T103" fmla="*/ 895 h 1201"/>
                  <a:gd name="T104" fmla="*/ 617 w 1131"/>
                  <a:gd name="T105" fmla="*/ 929 h 1201"/>
                  <a:gd name="T106" fmla="*/ 525 w 1131"/>
                  <a:gd name="T107" fmla="*/ 978 h 1201"/>
                  <a:gd name="T108" fmla="*/ 496 w 1131"/>
                  <a:gd name="T109" fmla="*/ 1025 h 1201"/>
                  <a:gd name="T110" fmla="*/ 442 w 1131"/>
                  <a:gd name="T111" fmla="*/ 1038 h 1201"/>
                  <a:gd name="T112" fmla="*/ 379 w 1131"/>
                  <a:gd name="T113" fmla="*/ 1080 h 1201"/>
                  <a:gd name="T114" fmla="*/ 351 w 1131"/>
                  <a:gd name="T115" fmla="*/ 1106 h 1201"/>
                  <a:gd name="T116" fmla="*/ 340 w 1131"/>
                  <a:gd name="T117" fmla="*/ 1152 h 1201"/>
                  <a:gd name="T118" fmla="*/ 296 w 1131"/>
                  <a:gd name="T119" fmla="*/ 1182 h 1201"/>
                  <a:gd name="T120" fmla="*/ 236 w 1131"/>
                  <a:gd name="T121" fmla="*/ 1191 h 1201"/>
                  <a:gd name="T122" fmla="*/ 228 w 1131"/>
                  <a:gd name="T123" fmla="*/ 1195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1" h="1201">
                    <a:moveTo>
                      <a:pt x="226" y="1197"/>
                    </a:moveTo>
                    <a:lnTo>
                      <a:pt x="226" y="1197"/>
                    </a:lnTo>
                    <a:lnTo>
                      <a:pt x="219" y="1201"/>
                    </a:lnTo>
                    <a:lnTo>
                      <a:pt x="211" y="1201"/>
                    </a:lnTo>
                    <a:lnTo>
                      <a:pt x="211" y="1199"/>
                    </a:lnTo>
                    <a:lnTo>
                      <a:pt x="196" y="1180"/>
                    </a:lnTo>
                    <a:lnTo>
                      <a:pt x="196" y="1174"/>
                    </a:lnTo>
                    <a:lnTo>
                      <a:pt x="198" y="1167"/>
                    </a:lnTo>
                    <a:lnTo>
                      <a:pt x="198" y="1154"/>
                    </a:lnTo>
                    <a:lnTo>
                      <a:pt x="198" y="1146"/>
                    </a:lnTo>
                    <a:lnTo>
                      <a:pt x="196" y="1144"/>
                    </a:lnTo>
                    <a:lnTo>
                      <a:pt x="194" y="1144"/>
                    </a:lnTo>
                    <a:lnTo>
                      <a:pt x="192" y="1140"/>
                    </a:lnTo>
                    <a:lnTo>
                      <a:pt x="189" y="1133"/>
                    </a:lnTo>
                    <a:lnTo>
                      <a:pt x="187" y="1129"/>
                    </a:lnTo>
                    <a:lnTo>
                      <a:pt x="187" y="1125"/>
                    </a:lnTo>
                    <a:lnTo>
                      <a:pt x="192" y="1120"/>
                    </a:lnTo>
                    <a:lnTo>
                      <a:pt x="185" y="1123"/>
                    </a:lnTo>
                    <a:lnTo>
                      <a:pt x="170" y="1118"/>
                    </a:lnTo>
                    <a:lnTo>
                      <a:pt x="166" y="1118"/>
                    </a:lnTo>
                    <a:lnTo>
                      <a:pt x="164" y="1116"/>
                    </a:lnTo>
                    <a:lnTo>
                      <a:pt x="164" y="1116"/>
                    </a:lnTo>
                    <a:lnTo>
                      <a:pt x="164" y="1116"/>
                    </a:lnTo>
                    <a:lnTo>
                      <a:pt x="162" y="1118"/>
                    </a:lnTo>
                    <a:lnTo>
                      <a:pt x="151" y="1123"/>
                    </a:lnTo>
                    <a:lnTo>
                      <a:pt x="149" y="1123"/>
                    </a:lnTo>
                    <a:lnTo>
                      <a:pt x="145" y="1120"/>
                    </a:lnTo>
                    <a:lnTo>
                      <a:pt x="143" y="1114"/>
                    </a:lnTo>
                    <a:lnTo>
                      <a:pt x="138" y="1112"/>
                    </a:lnTo>
                    <a:lnTo>
                      <a:pt x="141" y="1108"/>
                    </a:lnTo>
                    <a:lnTo>
                      <a:pt x="138" y="1108"/>
                    </a:lnTo>
                    <a:lnTo>
                      <a:pt x="134" y="1106"/>
                    </a:lnTo>
                    <a:lnTo>
                      <a:pt x="134" y="1103"/>
                    </a:lnTo>
                    <a:lnTo>
                      <a:pt x="136" y="1099"/>
                    </a:lnTo>
                    <a:lnTo>
                      <a:pt x="130" y="1093"/>
                    </a:lnTo>
                    <a:lnTo>
                      <a:pt x="136" y="1084"/>
                    </a:lnTo>
                    <a:lnTo>
                      <a:pt x="145" y="1074"/>
                    </a:lnTo>
                    <a:lnTo>
                      <a:pt x="153" y="1069"/>
                    </a:lnTo>
                    <a:lnTo>
                      <a:pt x="151" y="1067"/>
                    </a:lnTo>
                    <a:lnTo>
                      <a:pt x="155" y="1063"/>
                    </a:lnTo>
                    <a:lnTo>
                      <a:pt x="158" y="1059"/>
                    </a:lnTo>
                    <a:lnTo>
                      <a:pt x="155" y="1055"/>
                    </a:lnTo>
                    <a:lnTo>
                      <a:pt x="134" y="1057"/>
                    </a:lnTo>
                    <a:lnTo>
                      <a:pt x="126" y="1052"/>
                    </a:lnTo>
                    <a:lnTo>
                      <a:pt x="121" y="1046"/>
                    </a:lnTo>
                    <a:lnTo>
                      <a:pt x="126" y="1042"/>
                    </a:lnTo>
                    <a:lnTo>
                      <a:pt x="104" y="1014"/>
                    </a:lnTo>
                    <a:lnTo>
                      <a:pt x="98" y="1008"/>
                    </a:lnTo>
                    <a:lnTo>
                      <a:pt x="92" y="1008"/>
                    </a:lnTo>
                    <a:lnTo>
                      <a:pt x="79" y="1012"/>
                    </a:lnTo>
                    <a:lnTo>
                      <a:pt x="75" y="1012"/>
                    </a:lnTo>
                    <a:lnTo>
                      <a:pt x="73" y="1008"/>
                    </a:lnTo>
                    <a:lnTo>
                      <a:pt x="75" y="1001"/>
                    </a:lnTo>
                    <a:lnTo>
                      <a:pt x="73" y="997"/>
                    </a:lnTo>
                    <a:lnTo>
                      <a:pt x="68" y="995"/>
                    </a:lnTo>
                    <a:lnTo>
                      <a:pt x="66" y="995"/>
                    </a:lnTo>
                    <a:lnTo>
                      <a:pt x="66" y="993"/>
                    </a:lnTo>
                    <a:lnTo>
                      <a:pt x="66" y="993"/>
                    </a:lnTo>
                    <a:lnTo>
                      <a:pt x="68" y="991"/>
                    </a:lnTo>
                    <a:lnTo>
                      <a:pt x="68" y="984"/>
                    </a:lnTo>
                    <a:lnTo>
                      <a:pt x="66" y="982"/>
                    </a:lnTo>
                    <a:lnTo>
                      <a:pt x="62" y="980"/>
                    </a:lnTo>
                    <a:lnTo>
                      <a:pt x="60" y="976"/>
                    </a:lnTo>
                    <a:lnTo>
                      <a:pt x="58" y="970"/>
                    </a:lnTo>
                    <a:lnTo>
                      <a:pt x="62" y="970"/>
                    </a:lnTo>
                    <a:lnTo>
                      <a:pt x="66" y="965"/>
                    </a:lnTo>
                    <a:lnTo>
                      <a:pt x="68" y="959"/>
                    </a:lnTo>
                    <a:lnTo>
                      <a:pt x="66" y="955"/>
                    </a:lnTo>
                    <a:lnTo>
                      <a:pt x="66" y="950"/>
                    </a:lnTo>
                    <a:lnTo>
                      <a:pt x="68" y="944"/>
                    </a:lnTo>
                    <a:lnTo>
                      <a:pt x="73" y="942"/>
                    </a:lnTo>
                    <a:lnTo>
                      <a:pt x="79" y="942"/>
                    </a:lnTo>
                    <a:lnTo>
                      <a:pt x="83" y="938"/>
                    </a:lnTo>
                    <a:lnTo>
                      <a:pt x="85" y="931"/>
                    </a:lnTo>
                    <a:lnTo>
                      <a:pt x="85" y="927"/>
                    </a:lnTo>
                    <a:lnTo>
                      <a:pt x="81" y="916"/>
                    </a:lnTo>
                    <a:lnTo>
                      <a:pt x="81" y="912"/>
                    </a:lnTo>
                    <a:lnTo>
                      <a:pt x="83" y="910"/>
                    </a:lnTo>
                    <a:lnTo>
                      <a:pt x="83" y="908"/>
                    </a:lnTo>
                    <a:lnTo>
                      <a:pt x="73" y="906"/>
                    </a:lnTo>
                    <a:lnTo>
                      <a:pt x="64" y="902"/>
                    </a:lnTo>
                    <a:lnTo>
                      <a:pt x="62" y="899"/>
                    </a:lnTo>
                    <a:lnTo>
                      <a:pt x="60" y="895"/>
                    </a:lnTo>
                    <a:lnTo>
                      <a:pt x="60" y="887"/>
                    </a:lnTo>
                    <a:lnTo>
                      <a:pt x="60" y="882"/>
                    </a:lnTo>
                    <a:lnTo>
                      <a:pt x="62" y="878"/>
                    </a:lnTo>
                    <a:lnTo>
                      <a:pt x="60" y="876"/>
                    </a:lnTo>
                    <a:lnTo>
                      <a:pt x="49" y="878"/>
                    </a:lnTo>
                    <a:lnTo>
                      <a:pt x="41" y="876"/>
                    </a:lnTo>
                    <a:lnTo>
                      <a:pt x="36" y="876"/>
                    </a:lnTo>
                    <a:lnTo>
                      <a:pt x="32" y="876"/>
                    </a:lnTo>
                    <a:lnTo>
                      <a:pt x="24" y="882"/>
                    </a:lnTo>
                    <a:lnTo>
                      <a:pt x="19" y="882"/>
                    </a:lnTo>
                    <a:lnTo>
                      <a:pt x="17" y="870"/>
                    </a:lnTo>
                    <a:lnTo>
                      <a:pt x="11" y="855"/>
                    </a:lnTo>
                    <a:lnTo>
                      <a:pt x="9" y="844"/>
                    </a:lnTo>
                    <a:lnTo>
                      <a:pt x="17" y="838"/>
                    </a:lnTo>
                    <a:lnTo>
                      <a:pt x="21" y="840"/>
                    </a:lnTo>
                    <a:lnTo>
                      <a:pt x="26" y="844"/>
                    </a:lnTo>
                    <a:lnTo>
                      <a:pt x="30" y="848"/>
                    </a:lnTo>
                    <a:lnTo>
                      <a:pt x="36" y="848"/>
                    </a:lnTo>
                    <a:lnTo>
                      <a:pt x="41" y="842"/>
                    </a:lnTo>
                    <a:lnTo>
                      <a:pt x="45" y="829"/>
                    </a:lnTo>
                    <a:lnTo>
                      <a:pt x="49" y="823"/>
                    </a:lnTo>
                    <a:lnTo>
                      <a:pt x="77" y="797"/>
                    </a:lnTo>
                    <a:lnTo>
                      <a:pt x="96" y="787"/>
                    </a:lnTo>
                    <a:lnTo>
                      <a:pt x="100" y="780"/>
                    </a:lnTo>
                    <a:lnTo>
                      <a:pt x="92" y="774"/>
                    </a:lnTo>
                    <a:lnTo>
                      <a:pt x="100" y="768"/>
                    </a:lnTo>
                    <a:lnTo>
                      <a:pt x="102" y="765"/>
                    </a:lnTo>
                    <a:lnTo>
                      <a:pt x="94" y="763"/>
                    </a:lnTo>
                    <a:lnTo>
                      <a:pt x="79" y="776"/>
                    </a:lnTo>
                    <a:lnTo>
                      <a:pt x="70" y="772"/>
                    </a:lnTo>
                    <a:lnTo>
                      <a:pt x="68" y="763"/>
                    </a:lnTo>
                    <a:lnTo>
                      <a:pt x="68" y="751"/>
                    </a:lnTo>
                    <a:lnTo>
                      <a:pt x="70" y="740"/>
                    </a:lnTo>
                    <a:lnTo>
                      <a:pt x="73" y="736"/>
                    </a:lnTo>
                    <a:lnTo>
                      <a:pt x="79" y="725"/>
                    </a:lnTo>
                    <a:lnTo>
                      <a:pt x="94" y="693"/>
                    </a:lnTo>
                    <a:lnTo>
                      <a:pt x="96" y="691"/>
                    </a:lnTo>
                    <a:lnTo>
                      <a:pt x="104" y="685"/>
                    </a:lnTo>
                    <a:lnTo>
                      <a:pt x="107" y="680"/>
                    </a:lnTo>
                    <a:lnTo>
                      <a:pt x="109" y="672"/>
                    </a:lnTo>
                    <a:lnTo>
                      <a:pt x="109" y="661"/>
                    </a:lnTo>
                    <a:lnTo>
                      <a:pt x="109" y="657"/>
                    </a:lnTo>
                    <a:lnTo>
                      <a:pt x="104" y="651"/>
                    </a:lnTo>
                    <a:lnTo>
                      <a:pt x="104" y="642"/>
                    </a:lnTo>
                    <a:lnTo>
                      <a:pt x="104" y="632"/>
                    </a:lnTo>
                    <a:lnTo>
                      <a:pt x="104" y="621"/>
                    </a:lnTo>
                    <a:lnTo>
                      <a:pt x="102" y="610"/>
                    </a:lnTo>
                    <a:lnTo>
                      <a:pt x="100" y="595"/>
                    </a:lnTo>
                    <a:lnTo>
                      <a:pt x="85" y="581"/>
                    </a:lnTo>
                    <a:lnTo>
                      <a:pt x="62" y="553"/>
                    </a:lnTo>
                    <a:lnTo>
                      <a:pt x="60" y="547"/>
                    </a:lnTo>
                    <a:lnTo>
                      <a:pt x="60" y="538"/>
                    </a:lnTo>
                    <a:lnTo>
                      <a:pt x="62" y="527"/>
                    </a:lnTo>
                    <a:lnTo>
                      <a:pt x="41" y="519"/>
                    </a:lnTo>
                    <a:lnTo>
                      <a:pt x="32" y="510"/>
                    </a:lnTo>
                    <a:lnTo>
                      <a:pt x="36" y="496"/>
                    </a:lnTo>
                    <a:lnTo>
                      <a:pt x="32" y="493"/>
                    </a:lnTo>
                    <a:lnTo>
                      <a:pt x="24" y="487"/>
                    </a:lnTo>
                    <a:lnTo>
                      <a:pt x="21" y="487"/>
                    </a:lnTo>
                    <a:lnTo>
                      <a:pt x="11" y="487"/>
                    </a:lnTo>
                    <a:lnTo>
                      <a:pt x="9" y="485"/>
                    </a:lnTo>
                    <a:lnTo>
                      <a:pt x="7" y="481"/>
                    </a:lnTo>
                    <a:lnTo>
                      <a:pt x="15" y="472"/>
                    </a:lnTo>
                    <a:lnTo>
                      <a:pt x="13" y="462"/>
                    </a:lnTo>
                    <a:lnTo>
                      <a:pt x="9" y="453"/>
                    </a:lnTo>
                    <a:lnTo>
                      <a:pt x="0" y="447"/>
                    </a:lnTo>
                    <a:lnTo>
                      <a:pt x="2" y="442"/>
                    </a:lnTo>
                    <a:lnTo>
                      <a:pt x="7" y="438"/>
                    </a:lnTo>
                    <a:lnTo>
                      <a:pt x="19" y="436"/>
                    </a:lnTo>
                    <a:lnTo>
                      <a:pt x="26" y="432"/>
                    </a:lnTo>
                    <a:lnTo>
                      <a:pt x="32" y="428"/>
                    </a:lnTo>
                    <a:lnTo>
                      <a:pt x="36" y="423"/>
                    </a:lnTo>
                    <a:lnTo>
                      <a:pt x="49" y="419"/>
                    </a:lnTo>
                    <a:lnTo>
                      <a:pt x="60" y="421"/>
                    </a:lnTo>
                    <a:lnTo>
                      <a:pt x="68" y="423"/>
                    </a:lnTo>
                    <a:lnTo>
                      <a:pt x="73" y="423"/>
                    </a:lnTo>
                    <a:lnTo>
                      <a:pt x="68" y="417"/>
                    </a:lnTo>
                    <a:lnTo>
                      <a:pt x="55" y="406"/>
                    </a:lnTo>
                    <a:lnTo>
                      <a:pt x="51" y="404"/>
                    </a:lnTo>
                    <a:lnTo>
                      <a:pt x="62" y="396"/>
                    </a:lnTo>
                    <a:lnTo>
                      <a:pt x="73" y="400"/>
                    </a:lnTo>
                    <a:lnTo>
                      <a:pt x="83" y="408"/>
                    </a:lnTo>
                    <a:lnTo>
                      <a:pt x="94" y="413"/>
                    </a:lnTo>
                    <a:lnTo>
                      <a:pt x="104" y="408"/>
                    </a:lnTo>
                    <a:lnTo>
                      <a:pt x="107" y="408"/>
                    </a:lnTo>
                    <a:lnTo>
                      <a:pt x="109" y="410"/>
                    </a:lnTo>
                    <a:lnTo>
                      <a:pt x="113" y="417"/>
                    </a:lnTo>
                    <a:lnTo>
                      <a:pt x="115" y="419"/>
                    </a:lnTo>
                    <a:lnTo>
                      <a:pt x="126" y="419"/>
                    </a:lnTo>
                    <a:lnTo>
                      <a:pt x="132" y="421"/>
                    </a:lnTo>
                    <a:lnTo>
                      <a:pt x="134" y="430"/>
                    </a:lnTo>
                    <a:lnTo>
                      <a:pt x="145" y="425"/>
                    </a:lnTo>
                    <a:lnTo>
                      <a:pt x="147" y="421"/>
                    </a:lnTo>
                    <a:lnTo>
                      <a:pt x="143" y="408"/>
                    </a:lnTo>
                    <a:lnTo>
                      <a:pt x="164" y="413"/>
                    </a:lnTo>
                    <a:lnTo>
                      <a:pt x="170" y="413"/>
                    </a:lnTo>
                    <a:lnTo>
                      <a:pt x="175" y="410"/>
                    </a:lnTo>
                    <a:lnTo>
                      <a:pt x="189" y="398"/>
                    </a:lnTo>
                    <a:lnTo>
                      <a:pt x="221" y="383"/>
                    </a:lnTo>
                    <a:lnTo>
                      <a:pt x="249" y="381"/>
                    </a:lnTo>
                    <a:lnTo>
                      <a:pt x="257" y="374"/>
                    </a:lnTo>
                    <a:lnTo>
                      <a:pt x="264" y="366"/>
                    </a:lnTo>
                    <a:lnTo>
                      <a:pt x="270" y="351"/>
                    </a:lnTo>
                    <a:lnTo>
                      <a:pt x="272" y="349"/>
                    </a:lnTo>
                    <a:lnTo>
                      <a:pt x="274" y="349"/>
                    </a:lnTo>
                    <a:lnTo>
                      <a:pt x="277" y="347"/>
                    </a:lnTo>
                    <a:lnTo>
                      <a:pt x="277" y="340"/>
                    </a:lnTo>
                    <a:lnTo>
                      <a:pt x="274" y="336"/>
                    </a:lnTo>
                    <a:lnTo>
                      <a:pt x="272" y="334"/>
                    </a:lnTo>
                    <a:lnTo>
                      <a:pt x="264" y="325"/>
                    </a:lnTo>
                    <a:lnTo>
                      <a:pt x="243" y="317"/>
                    </a:lnTo>
                    <a:lnTo>
                      <a:pt x="234" y="315"/>
                    </a:lnTo>
                    <a:lnTo>
                      <a:pt x="230" y="311"/>
                    </a:lnTo>
                    <a:lnTo>
                      <a:pt x="228" y="304"/>
                    </a:lnTo>
                    <a:lnTo>
                      <a:pt x="230" y="298"/>
                    </a:lnTo>
                    <a:lnTo>
                      <a:pt x="232" y="296"/>
                    </a:lnTo>
                    <a:lnTo>
                      <a:pt x="236" y="296"/>
                    </a:lnTo>
                    <a:lnTo>
                      <a:pt x="238" y="294"/>
                    </a:lnTo>
                    <a:lnTo>
                      <a:pt x="240" y="291"/>
                    </a:lnTo>
                    <a:lnTo>
                      <a:pt x="243" y="283"/>
                    </a:lnTo>
                    <a:lnTo>
                      <a:pt x="245" y="281"/>
                    </a:lnTo>
                    <a:lnTo>
                      <a:pt x="249" y="274"/>
                    </a:lnTo>
                    <a:lnTo>
                      <a:pt x="255" y="272"/>
                    </a:lnTo>
                    <a:lnTo>
                      <a:pt x="274" y="268"/>
                    </a:lnTo>
                    <a:lnTo>
                      <a:pt x="279" y="264"/>
                    </a:lnTo>
                    <a:lnTo>
                      <a:pt x="285" y="249"/>
                    </a:lnTo>
                    <a:lnTo>
                      <a:pt x="289" y="240"/>
                    </a:lnTo>
                    <a:lnTo>
                      <a:pt x="302" y="234"/>
                    </a:lnTo>
                    <a:lnTo>
                      <a:pt x="309" y="228"/>
                    </a:lnTo>
                    <a:lnTo>
                      <a:pt x="315" y="215"/>
                    </a:lnTo>
                    <a:lnTo>
                      <a:pt x="317" y="211"/>
                    </a:lnTo>
                    <a:lnTo>
                      <a:pt x="332" y="202"/>
                    </a:lnTo>
                    <a:lnTo>
                      <a:pt x="332" y="198"/>
                    </a:lnTo>
                    <a:lnTo>
                      <a:pt x="332" y="198"/>
                    </a:lnTo>
                    <a:lnTo>
                      <a:pt x="338" y="198"/>
                    </a:lnTo>
                    <a:lnTo>
                      <a:pt x="351" y="189"/>
                    </a:lnTo>
                    <a:lnTo>
                      <a:pt x="355" y="187"/>
                    </a:lnTo>
                    <a:lnTo>
                      <a:pt x="357" y="183"/>
                    </a:lnTo>
                    <a:lnTo>
                      <a:pt x="360" y="183"/>
                    </a:lnTo>
                    <a:lnTo>
                      <a:pt x="402" y="177"/>
                    </a:lnTo>
                    <a:lnTo>
                      <a:pt x="415" y="172"/>
                    </a:lnTo>
                    <a:lnTo>
                      <a:pt x="430" y="162"/>
                    </a:lnTo>
                    <a:lnTo>
                      <a:pt x="434" y="155"/>
                    </a:lnTo>
                    <a:lnTo>
                      <a:pt x="436" y="155"/>
                    </a:lnTo>
                    <a:lnTo>
                      <a:pt x="436" y="153"/>
                    </a:lnTo>
                    <a:lnTo>
                      <a:pt x="445" y="151"/>
                    </a:lnTo>
                    <a:lnTo>
                      <a:pt x="449" y="149"/>
                    </a:lnTo>
                    <a:lnTo>
                      <a:pt x="451" y="147"/>
                    </a:lnTo>
                    <a:lnTo>
                      <a:pt x="464" y="130"/>
                    </a:lnTo>
                    <a:lnTo>
                      <a:pt x="479" y="115"/>
                    </a:lnTo>
                    <a:lnTo>
                      <a:pt x="479" y="115"/>
                    </a:lnTo>
                    <a:lnTo>
                      <a:pt x="483" y="113"/>
                    </a:lnTo>
                    <a:lnTo>
                      <a:pt x="485" y="113"/>
                    </a:lnTo>
                    <a:lnTo>
                      <a:pt x="491" y="115"/>
                    </a:lnTo>
                    <a:lnTo>
                      <a:pt x="493" y="113"/>
                    </a:lnTo>
                    <a:lnTo>
                      <a:pt x="493" y="113"/>
                    </a:lnTo>
                    <a:lnTo>
                      <a:pt x="493" y="113"/>
                    </a:lnTo>
                    <a:lnTo>
                      <a:pt x="496" y="109"/>
                    </a:lnTo>
                    <a:lnTo>
                      <a:pt x="496" y="109"/>
                    </a:lnTo>
                    <a:lnTo>
                      <a:pt x="496" y="107"/>
                    </a:lnTo>
                    <a:lnTo>
                      <a:pt x="498" y="107"/>
                    </a:lnTo>
                    <a:lnTo>
                      <a:pt x="498" y="104"/>
                    </a:lnTo>
                    <a:lnTo>
                      <a:pt x="500" y="96"/>
                    </a:lnTo>
                    <a:lnTo>
                      <a:pt x="500" y="94"/>
                    </a:lnTo>
                    <a:lnTo>
                      <a:pt x="502" y="92"/>
                    </a:lnTo>
                    <a:lnTo>
                      <a:pt x="504" y="90"/>
                    </a:lnTo>
                    <a:lnTo>
                      <a:pt x="504" y="90"/>
                    </a:lnTo>
                    <a:lnTo>
                      <a:pt x="502" y="87"/>
                    </a:lnTo>
                    <a:lnTo>
                      <a:pt x="500" y="85"/>
                    </a:lnTo>
                    <a:lnTo>
                      <a:pt x="498" y="85"/>
                    </a:lnTo>
                    <a:lnTo>
                      <a:pt x="496" y="81"/>
                    </a:lnTo>
                    <a:lnTo>
                      <a:pt x="496" y="79"/>
                    </a:lnTo>
                    <a:lnTo>
                      <a:pt x="498" y="64"/>
                    </a:lnTo>
                    <a:lnTo>
                      <a:pt x="500" y="60"/>
                    </a:lnTo>
                    <a:lnTo>
                      <a:pt x="500" y="60"/>
                    </a:lnTo>
                    <a:lnTo>
                      <a:pt x="502" y="60"/>
                    </a:lnTo>
                    <a:lnTo>
                      <a:pt x="502" y="60"/>
                    </a:lnTo>
                    <a:lnTo>
                      <a:pt x="525" y="64"/>
                    </a:lnTo>
                    <a:lnTo>
                      <a:pt x="528" y="64"/>
                    </a:lnTo>
                    <a:lnTo>
                      <a:pt x="528" y="66"/>
                    </a:lnTo>
                    <a:lnTo>
                      <a:pt x="530" y="68"/>
                    </a:lnTo>
                    <a:lnTo>
                      <a:pt x="530" y="70"/>
                    </a:lnTo>
                    <a:lnTo>
                      <a:pt x="536" y="87"/>
                    </a:lnTo>
                    <a:lnTo>
                      <a:pt x="536" y="90"/>
                    </a:lnTo>
                    <a:lnTo>
                      <a:pt x="538" y="92"/>
                    </a:lnTo>
                    <a:lnTo>
                      <a:pt x="545" y="94"/>
                    </a:lnTo>
                    <a:lnTo>
                      <a:pt x="568" y="104"/>
                    </a:lnTo>
                    <a:lnTo>
                      <a:pt x="570" y="104"/>
                    </a:lnTo>
                    <a:lnTo>
                      <a:pt x="574" y="109"/>
                    </a:lnTo>
                    <a:lnTo>
                      <a:pt x="576" y="111"/>
                    </a:lnTo>
                    <a:lnTo>
                      <a:pt x="579" y="111"/>
                    </a:lnTo>
                    <a:lnTo>
                      <a:pt x="598" y="100"/>
                    </a:lnTo>
                    <a:lnTo>
                      <a:pt x="600" y="100"/>
                    </a:lnTo>
                    <a:lnTo>
                      <a:pt x="602" y="100"/>
                    </a:lnTo>
                    <a:lnTo>
                      <a:pt x="602" y="104"/>
                    </a:lnTo>
                    <a:lnTo>
                      <a:pt x="606" y="107"/>
                    </a:lnTo>
                    <a:lnTo>
                      <a:pt x="608" y="109"/>
                    </a:lnTo>
                    <a:lnTo>
                      <a:pt x="615" y="115"/>
                    </a:lnTo>
                    <a:lnTo>
                      <a:pt x="621" y="126"/>
                    </a:lnTo>
                    <a:lnTo>
                      <a:pt x="625" y="130"/>
                    </a:lnTo>
                    <a:lnTo>
                      <a:pt x="625" y="130"/>
                    </a:lnTo>
                    <a:lnTo>
                      <a:pt x="625" y="132"/>
                    </a:lnTo>
                    <a:lnTo>
                      <a:pt x="625" y="132"/>
                    </a:lnTo>
                    <a:lnTo>
                      <a:pt x="623" y="134"/>
                    </a:lnTo>
                    <a:lnTo>
                      <a:pt x="615" y="136"/>
                    </a:lnTo>
                    <a:lnTo>
                      <a:pt x="613" y="136"/>
                    </a:lnTo>
                    <a:lnTo>
                      <a:pt x="613" y="138"/>
                    </a:lnTo>
                    <a:lnTo>
                      <a:pt x="613" y="141"/>
                    </a:lnTo>
                    <a:lnTo>
                      <a:pt x="615" y="143"/>
                    </a:lnTo>
                    <a:lnTo>
                      <a:pt x="615" y="145"/>
                    </a:lnTo>
                    <a:lnTo>
                      <a:pt x="615" y="145"/>
                    </a:lnTo>
                    <a:lnTo>
                      <a:pt x="617" y="147"/>
                    </a:lnTo>
                    <a:lnTo>
                      <a:pt x="619" y="151"/>
                    </a:lnTo>
                    <a:lnTo>
                      <a:pt x="619" y="151"/>
                    </a:lnTo>
                    <a:lnTo>
                      <a:pt x="619" y="153"/>
                    </a:lnTo>
                    <a:lnTo>
                      <a:pt x="617" y="158"/>
                    </a:lnTo>
                    <a:lnTo>
                      <a:pt x="613" y="164"/>
                    </a:lnTo>
                    <a:lnTo>
                      <a:pt x="610" y="166"/>
                    </a:lnTo>
                    <a:lnTo>
                      <a:pt x="613" y="166"/>
                    </a:lnTo>
                    <a:lnTo>
                      <a:pt x="613" y="166"/>
                    </a:lnTo>
                    <a:lnTo>
                      <a:pt x="613" y="168"/>
                    </a:lnTo>
                    <a:lnTo>
                      <a:pt x="615" y="172"/>
                    </a:lnTo>
                    <a:lnTo>
                      <a:pt x="615" y="175"/>
                    </a:lnTo>
                    <a:lnTo>
                      <a:pt x="615" y="175"/>
                    </a:lnTo>
                    <a:lnTo>
                      <a:pt x="615" y="177"/>
                    </a:lnTo>
                    <a:lnTo>
                      <a:pt x="613" y="181"/>
                    </a:lnTo>
                    <a:lnTo>
                      <a:pt x="610" y="185"/>
                    </a:lnTo>
                    <a:lnTo>
                      <a:pt x="608" y="187"/>
                    </a:lnTo>
                    <a:lnTo>
                      <a:pt x="608" y="189"/>
                    </a:lnTo>
                    <a:lnTo>
                      <a:pt x="610" y="192"/>
                    </a:lnTo>
                    <a:lnTo>
                      <a:pt x="613" y="192"/>
                    </a:lnTo>
                    <a:lnTo>
                      <a:pt x="615" y="194"/>
                    </a:lnTo>
                    <a:lnTo>
                      <a:pt x="617" y="194"/>
                    </a:lnTo>
                    <a:lnTo>
                      <a:pt x="619" y="194"/>
                    </a:lnTo>
                    <a:lnTo>
                      <a:pt x="621" y="194"/>
                    </a:lnTo>
                    <a:lnTo>
                      <a:pt x="621" y="196"/>
                    </a:lnTo>
                    <a:lnTo>
                      <a:pt x="623" y="198"/>
                    </a:lnTo>
                    <a:lnTo>
                      <a:pt x="623" y="200"/>
                    </a:lnTo>
                    <a:lnTo>
                      <a:pt x="625" y="200"/>
                    </a:lnTo>
                    <a:lnTo>
                      <a:pt x="630" y="200"/>
                    </a:lnTo>
                    <a:lnTo>
                      <a:pt x="636" y="198"/>
                    </a:lnTo>
                    <a:lnTo>
                      <a:pt x="638" y="198"/>
                    </a:lnTo>
                    <a:lnTo>
                      <a:pt x="644" y="200"/>
                    </a:lnTo>
                    <a:lnTo>
                      <a:pt x="647" y="200"/>
                    </a:lnTo>
                    <a:lnTo>
                      <a:pt x="649" y="202"/>
                    </a:lnTo>
                    <a:lnTo>
                      <a:pt x="649" y="204"/>
                    </a:lnTo>
                    <a:lnTo>
                      <a:pt x="647" y="206"/>
                    </a:lnTo>
                    <a:lnTo>
                      <a:pt x="644" y="213"/>
                    </a:lnTo>
                    <a:lnTo>
                      <a:pt x="644" y="221"/>
                    </a:lnTo>
                    <a:lnTo>
                      <a:pt x="644" y="223"/>
                    </a:lnTo>
                    <a:lnTo>
                      <a:pt x="642" y="226"/>
                    </a:lnTo>
                    <a:lnTo>
                      <a:pt x="642" y="228"/>
                    </a:lnTo>
                    <a:lnTo>
                      <a:pt x="638" y="230"/>
                    </a:lnTo>
                    <a:lnTo>
                      <a:pt x="634" y="230"/>
                    </a:lnTo>
                    <a:lnTo>
                      <a:pt x="630" y="232"/>
                    </a:lnTo>
                    <a:lnTo>
                      <a:pt x="621" y="236"/>
                    </a:lnTo>
                    <a:lnTo>
                      <a:pt x="617" y="240"/>
                    </a:lnTo>
                    <a:lnTo>
                      <a:pt x="613" y="247"/>
                    </a:lnTo>
                    <a:lnTo>
                      <a:pt x="613" y="249"/>
                    </a:lnTo>
                    <a:lnTo>
                      <a:pt x="617" y="255"/>
                    </a:lnTo>
                    <a:lnTo>
                      <a:pt x="617" y="257"/>
                    </a:lnTo>
                    <a:lnTo>
                      <a:pt x="621" y="266"/>
                    </a:lnTo>
                    <a:lnTo>
                      <a:pt x="621" y="266"/>
                    </a:lnTo>
                    <a:lnTo>
                      <a:pt x="623" y="266"/>
                    </a:lnTo>
                    <a:lnTo>
                      <a:pt x="634" y="268"/>
                    </a:lnTo>
                    <a:lnTo>
                      <a:pt x="638" y="270"/>
                    </a:lnTo>
                    <a:lnTo>
                      <a:pt x="640" y="272"/>
                    </a:lnTo>
                    <a:lnTo>
                      <a:pt x="642" y="272"/>
                    </a:lnTo>
                    <a:lnTo>
                      <a:pt x="644" y="270"/>
                    </a:lnTo>
                    <a:lnTo>
                      <a:pt x="655" y="257"/>
                    </a:lnTo>
                    <a:lnTo>
                      <a:pt x="659" y="253"/>
                    </a:lnTo>
                    <a:lnTo>
                      <a:pt x="672" y="251"/>
                    </a:lnTo>
                    <a:lnTo>
                      <a:pt x="683" y="253"/>
                    </a:lnTo>
                    <a:lnTo>
                      <a:pt x="704" y="243"/>
                    </a:lnTo>
                    <a:lnTo>
                      <a:pt x="710" y="238"/>
                    </a:lnTo>
                    <a:lnTo>
                      <a:pt x="715" y="234"/>
                    </a:lnTo>
                    <a:lnTo>
                      <a:pt x="715" y="232"/>
                    </a:lnTo>
                    <a:lnTo>
                      <a:pt x="719" y="223"/>
                    </a:lnTo>
                    <a:lnTo>
                      <a:pt x="729" y="215"/>
                    </a:lnTo>
                    <a:lnTo>
                      <a:pt x="770" y="221"/>
                    </a:lnTo>
                    <a:lnTo>
                      <a:pt x="772" y="221"/>
                    </a:lnTo>
                    <a:lnTo>
                      <a:pt x="774" y="219"/>
                    </a:lnTo>
                    <a:lnTo>
                      <a:pt x="774" y="219"/>
                    </a:lnTo>
                    <a:lnTo>
                      <a:pt x="776" y="217"/>
                    </a:lnTo>
                    <a:lnTo>
                      <a:pt x="776" y="209"/>
                    </a:lnTo>
                    <a:lnTo>
                      <a:pt x="778" y="206"/>
                    </a:lnTo>
                    <a:lnTo>
                      <a:pt x="778" y="204"/>
                    </a:lnTo>
                    <a:lnTo>
                      <a:pt x="791" y="196"/>
                    </a:lnTo>
                    <a:lnTo>
                      <a:pt x="793" y="194"/>
                    </a:lnTo>
                    <a:lnTo>
                      <a:pt x="795" y="192"/>
                    </a:lnTo>
                    <a:lnTo>
                      <a:pt x="795" y="187"/>
                    </a:lnTo>
                    <a:lnTo>
                      <a:pt x="798" y="185"/>
                    </a:lnTo>
                    <a:lnTo>
                      <a:pt x="800" y="181"/>
                    </a:lnTo>
                    <a:lnTo>
                      <a:pt x="800" y="179"/>
                    </a:lnTo>
                    <a:lnTo>
                      <a:pt x="798" y="179"/>
                    </a:lnTo>
                    <a:lnTo>
                      <a:pt x="795" y="175"/>
                    </a:lnTo>
                    <a:lnTo>
                      <a:pt x="787" y="172"/>
                    </a:lnTo>
                    <a:lnTo>
                      <a:pt x="787" y="170"/>
                    </a:lnTo>
                    <a:lnTo>
                      <a:pt x="785" y="166"/>
                    </a:lnTo>
                    <a:lnTo>
                      <a:pt x="783" y="149"/>
                    </a:lnTo>
                    <a:lnTo>
                      <a:pt x="781" y="130"/>
                    </a:lnTo>
                    <a:lnTo>
                      <a:pt x="781" y="119"/>
                    </a:lnTo>
                    <a:lnTo>
                      <a:pt x="778" y="111"/>
                    </a:lnTo>
                    <a:lnTo>
                      <a:pt x="774" y="102"/>
                    </a:lnTo>
                    <a:lnTo>
                      <a:pt x="770" y="96"/>
                    </a:lnTo>
                    <a:lnTo>
                      <a:pt x="768" y="92"/>
                    </a:lnTo>
                    <a:lnTo>
                      <a:pt x="766" y="90"/>
                    </a:lnTo>
                    <a:lnTo>
                      <a:pt x="755" y="83"/>
                    </a:lnTo>
                    <a:lnTo>
                      <a:pt x="734" y="77"/>
                    </a:lnTo>
                    <a:lnTo>
                      <a:pt x="732" y="73"/>
                    </a:lnTo>
                    <a:lnTo>
                      <a:pt x="729" y="70"/>
                    </a:lnTo>
                    <a:lnTo>
                      <a:pt x="721" y="49"/>
                    </a:lnTo>
                    <a:lnTo>
                      <a:pt x="727" y="51"/>
                    </a:lnTo>
                    <a:lnTo>
                      <a:pt x="736" y="51"/>
                    </a:lnTo>
                    <a:lnTo>
                      <a:pt x="736" y="51"/>
                    </a:lnTo>
                    <a:lnTo>
                      <a:pt x="740" y="53"/>
                    </a:lnTo>
                    <a:lnTo>
                      <a:pt x="742" y="53"/>
                    </a:lnTo>
                    <a:lnTo>
                      <a:pt x="759" y="49"/>
                    </a:lnTo>
                    <a:lnTo>
                      <a:pt x="766" y="45"/>
                    </a:lnTo>
                    <a:lnTo>
                      <a:pt x="768" y="43"/>
                    </a:lnTo>
                    <a:lnTo>
                      <a:pt x="768" y="41"/>
                    </a:lnTo>
                    <a:lnTo>
                      <a:pt x="768" y="41"/>
                    </a:lnTo>
                    <a:lnTo>
                      <a:pt x="770" y="28"/>
                    </a:lnTo>
                    <a:lnTo>
                      <a:pt x="770" y="26"/>
                    </a:lnTo>
                    <a:lnTo>
                      <a:pt x="770" y="26"/>
                    </a:lnTo>
                    <a:lnTo>
                      <a:pt x="770" y="24"/>
                    </a:lnTo>
                    <a:lnTo>
                      <a:pt x="772" y="22"/>
                    </a:lnTo>
                    <a:lnTo>
                      <a:pt x="774" y="19"/>
                    </a:lnTo>
                    <a:lnTo>
                      <a:pt x="778" y="17"/>
                    </a:lnTo>
                    <a:lnTo>
                      <a:pt x="778" y="15"/>
                    </a:lnTo>
                    <a:lnTo>
                      <a:pt x="785" y="13"/>
                    </a:lnTo>
                    <a:lnTo>
                      <a:pt x="802" y="13"/>
                    </a:lnTo>
                    <a:lnTo>
                      <a:pt x="806" y="11"/>
                    </a:lnTo>
                    <a:lnTo>
                      <a:pt x="821" y="2"/>
                    </a:lnTo>
                    <a:lnTo>
                      <a:pt x="821" y="2"/>
                    </a:lnTo>
                    <a:lnTo>
                      <a:pt x="823" y="2"/>
                    </a:lnTo>
                    <a:lnTo>
                      <a:pt x="829" y="2"/>
                    </a:lnTo>
                    <a:lnTo>
                      <a:pt x="832" y="5"/>
                    </a:lnTo>
                    <a:lnTo>
                      <a:pt x="836" y="7"/>
                    </a:lnTo>
                    <a:lnTo>
                      <a:pt x="846" y="22"/>
                    </a:lnTo>
                    <a:lnTo>
                      <a:pt x="846" y="26"/>
                    </a:lnTo>
                    <a:lnTo>
                      <a:pt x="849" y="30"/>
                    </a:lnTo>
                    <a:lnTo>
                      <a:pt x="849" y="32"/>
                    </a:lnTo>
                    <a:lnTo>
                      <a:pt x="846" y="36"/>
                    </a:lnTo>
                    <a:lnTo>
                      <a:pt x="849" y="39"/>
                    </a:lnTo>
                    <a:lnTo>
                      <a:pt x="849" y="41"/>
                    </a:lnTo>
                    <a:lnTo>
                      <a:pt x="849" y="43"/>
                    </a:lnTo>
                    <a:lnTo>
                      <a:pt x="851" y="45"/>
                    </a:lnTo>
                    <a:lnTo>
                      <a:pt x="851" y="47"/>
                    </a:lnTo>
                    <a:lnTo>
                      <a:pt x="851" y="47"/>
                    </a:lnTo>
                    <a:lnTo>
                      <a:pt x="851" y="53"/>
                    </a:lnTo>
                    <a:lnTo>
                      <a:pt x="851" y="58"/>
                    </a:lnTo>
                    <a:lnTo>
                      <a:pt x="851" y="60"/>
                    </a:lnTo>
                    <a:lnTo>
                      <a:pt x="851" y="62"/>
                    </a:lnTo>
                    <a:lnTo>
                      <a:pt x="853" y="62"/>
                    </a:lnTo>
                    <a:lnTo>
                      <a:pt x="853" y="64"/>
                    </a:lnTo>
                    <a:lnTo>
                      <a:pt x="853" y="64"/>
                    </a:lnTo>
                    <a:lnTo>
                      <a:pt x="857" y="64"/>
                    </a:lnTo>
                    <a:lnTo>
                      <a:pt x="889" y="64"/>
                    </a:lnTo>
                    <a:lnTo>
                      <a:pt x="900" y="62"/>
                    </a:lnTo>
                    <a:lnTo>
                      <a:pt x="908" y="58"/>
                    </a:lnTo>
                    <a:lnTo>
                      <a:pt x="910" y="56"/>
                    </a:lnTo>
                    <a:lnTo>
                      <a:pt x="931" y="49"/>
                    </a:lnTo>
                    <a:lnTo>
                      <a:pt x="931" y="49"/>
                    </a:lnTo>
                    <a:lnTo>
                      <a:pt x="931" y="47"/>
                    </a:lnTo>
                    <a:lnTo>
                      <a:pt x="934" y="45"/>
                    </a:lnTo>
                    <a:lnTo>
                      <a:pt x="936" y="30"/>
                    </a:lnTo>
                    <a:lnTo>
                      <a:pt x="938" y="24"/>
                    </a:lnTo>
                    <a:lnTo>
                      <a:pt x="940" y="22"/>
                    </a:lnTo>
                    <a:lnTo>
                      <a:pt x="946" y="11"/>
                    </a:lnTo>
                    <a:lnTo>
                      <a:pt x="963" y="0"/>
                    </a:lnTo>
                    <a:lnTo>
                      <a:pt x="963" y="0"/>
                    </a:lnTo>
                    <a:lnTo>
                      <a:pt x="966" y="0"/>
                    </a:lnTo>
                    <a:lnTo>
                      <a:pt x="968" y="0"/>
                    </a:lnTo>
                    <a:lnTo>
                      <a:pt x="972" y="7"/>
                    </a:lnTo>
                    <a:lnTo>
                      <a:pt x="974" y="7"/>
                    </a:lnTo>
                    <a:lnTo>
                      <a:pt x="974" y="7"/>
                    </a:lnTo>
                    <a:lnTo>
                      <a:pt x="976" y="9"/>
                    </a:lnTo>
                    <a:lnTo>
                      <a:pt x="978" y="9"/>
                    </a:lnTo>
                    <a:lnTo>
                      <a:pt x="980" y="9"/>
                    </a:lnTo>
                    <a:lnTo>
                      <a:pt x="980" y="9"/>
                    </a:lnTo>
                    <a:lnTo>
                      <a:pt x="980" y="11"/>
                    </a:lnTo>
                    <a:lnTo>
                      <a:pt x="980" y="15"/>
                    </a:lnTo>
                    <a:lnTo>
                      <a:pt x="978" y="17"/>
                    </a:lnTo>
                    <a:lnTo>
                      <a:pt x="978" y="19"/>
                    </a:lnTo>
                    <a:lnTo>
                      <a:pt x="976" y="19"/>
                    </a:lnTo>
                    <a:lnTo>
                      <a:pt x="974" y="22"/>
                    </a:lnTo>
                    <a:lnTo>
                      <a:pt x="974" y="22"/>
                    </a:lnTo>
                    <a:lnTo>
                      <a:pt x="974" y="26"/>
                    </a:lnTo>
                    <a:lnTo>
                      <a:pt x="976" y="28"/>
                    </a:lnTo>
                    <a:lnTo>
                      <a:pt x="983" y="45"/>
                    </a:lnTo>
                    <a:lnTo>
                      <a:pt x="974" y="62"/>
                    </a:lnTo>
                    <a:lnTo>
                      <a:pt x="972" y="75"/>
                    </a:lnTo>
                    <a:lnTo>
                      <a:pt x="970" y="77"/>
                    </a:lnTo>
                    <a:lnTo>
                      <a:pt x="968" y="79"/>
                    </a:lnTo>
                    <a:lnTo>
                      <a:pt x="966" y="79"/>
                    </a:lnTo>
                    <a:lnTo>
                      <a:pt x="963" y="81"/>
                    </a:lnTo>
                    <a:lnTo>
                      <a:pt x="961" y="83"/>
                    </a:lnTo>
                    <a:lnTo>
                      <a:pt x="953" y="83"/>
                    </a:lnTo>
                    <a:lnTo>
                      <a:pt x="951" y="83"/>
                    </a:lnTo>
                    <a:lnTo>
                      <a:pt x="951" y="83"/>
                    </a:lnTo>
                    <a:lnTo>
                      <a:pt x="948" y="85"/>
                    </a:lnTo>
                    <a:lnTo>
                      <a:pt x="948" y="87"/>
                    </a:lnTo>
                    <a:lnTo>
                      <a:pt x="946" y="92"/>
                    </a:lnTo>
                    <a:lnTo>
                      <a:pt x="946" y="96"/>
                    </a:lnTo>
                    <a:lnTo>
                      <a:pt x="946" y="111"/>
                    </a:lnTo>
                    <a:lnTo>
                      <a:pt x="946" y="115"/>
                    </a:lnTo>
                    <a:lnTo>
                      <a:pt x="946" y="117"/>
                    </a:lnTo>
                    <a:lnTo>
                      <a:pt x="946" y="119"/>
                    </a:lnTo>
                    <a:lnTo>
                      <a:pt x="946" y="121"/>
                    </a:lnTo>
                    <a:lnTo>
                      <a:pt x="946" y="124"/>
                    </a:lnTo>
                    <a:lnTo>
                      <a:pt x="948" y="126"/>
                    </a:lnTo>
                    <a:lnTo>
                      <a:pt x="948" y="126"/>
                    </a:lnTo>
                    <a:lnTo>
                      <a:pt x="951" y="126"/>
                    </a:lnTo>
                    <a:lnTo>
                      <a:pt x="957" y="128"/>
                    </a:lnTo>
                    <a:lnTo>
                      <a:pt x="968" y="130"/>
                    </a:lnTo>
                    <a:lnTo>
                      <a:pt x="974" y="132"/>
                    </a:lnTo>
                    <a:lnTo>
                      <a:pt x="976" y="132"/>
                    </a:lnTo>
                    <a:lnTo>
                      <a:pt x="976" y="132"/>
                    </a:lnTo>
                    <a:lnTo>
                      <a:pt x="976" y="134"/>
                    </a:lnTo>
                    <a:lnTo>
                      <a:pt x="970" y="138"/>
                    </a:lnTo>
                    <a:lnTo>
                      <a:pt x="968" y="141"/>
                    </a:lnTo>
                    <a:lnTo>
                      <a:pt x="968" y="145"/>
                    </a:lnTo>
                    <a:lnTo>
                      <a:pt x="968" y="145"/>
                    </a:lnTo>
                    <a:lnTo>
                      <a:pt x="968" y="147"/>
                    </a:lnTo>
                    <a:lnTo>
                      <a:pt x="970" y="149"/>
                    </a:lnTo>
                    <a:lnTo>
                      <a:pt x="970" y="151"/>
                    </a:lnTo>
                    <a:lnTo>
                      <a:pt x="972" y="155"/>
                    </a:lnTo>
                    <a:lnTo>
                      <a:pt x="972" y="158"/>
                    </a:lnTo>
                    <a:lnTo>
                      <a:pt x="970" y="158"/>
                    </a:lnTo>
                    <a:lnTo>
                      <a:pt x="963" y="158"/>
                    </a:lnTo>
                    <a:lnTo>
                      <a:pt x="953" y="162"/>
                    </a:lnTo>
                    <a:lnTo>
                      <a:pt x="957" y="166"/>
                    </a:lnTo>
                    <a:lnTo>
                      <a:pt x="959" y="172"/>
                    </a:lnTo>
                    <a:lnTo>
                      <a:pt x="961" y="175"/>
                    </a:lnTo>
                    <a:lnTo>
                      <a:pt x="961" y="177"/>
                    </a:lnTo>
                    <a:lnTo>
                      <a:pt x="961" y="179"/>
                    </a:lnTo>
                    <a:lnTo>
                      <a:pt x="961" y="181"/>
                    </a:lnTo>
                    <a:lnTo>
                      <a:pt x="961" y="183"/>
                    </a:lnTo>
                    <a:lnTo>
                      <a:pt x="961" y="183"/>
                    </a:lnTo>
                    <a:lnTo>
                      <a:pt x="961" y="185"/>
                    </a:lnTo>
                    <a:lnTo>
                      <a:pt x="959" y="187"/>
                    </a:lnTo>
                    <a:lnTo>
                      <a:pt x="959" y="189"/>
                    </a:lnTo>
                    <a:lnTo>
                      <a:pt x="961" y="189"/>
                    </a:lnTo>
                    <a:lnTo>
                      <a:pt x="961" y="189"/>
                    </a:lnTo>
                    <a:lnTo>
                      <a:pt x="966" y="187"/>
                    </a:lnTo>
                    <a:lnTo>
                      <a:pt x="970" y="187"/>
                    </a:lnTo>
                    <a:lnTo>
                      <a:pt x="974" y="187"/>
                    </a:lnTo>
                    <a:lnTo>
                      <a:pt x="980" y="185"/>
                    </a:lnTo>
                    <a:lnTo>
                      <a:pt x="1004" y="185"/>
                    </a:lnTo>
                    <a:lnTo>
                      <a:pt x="1006" y="187"/>
                    </a:lnTo>
                    <a:lnTo>
                      <a:pt x="1008" y="187"/>
                    </a:lnTo>
                    <a:lnTo>
                      <a:pt x="1008" y="192"/>
                    </a:lnTo>
                    <a:lnTo>
                      <a:pt x="1006" y="194"/>
                    </a:lnTo>
                    <a:lnTo>
                      <a:pt x="1006" y="196"/>
                    </a:lnTo>
                    <a:lnTo>
                      <a:pt x="1006" y="196"/>
                    </a:lnTo>
                    <a:lnTo>
                      <a:pt x="1006" y="198"/>
                    </a:lnTo>
                    <a:lnTo>
                      <a:pt x="1010" y="200"/>
                    </a:lnTo>
                    <a:lnTo>
                      <a:pt x="1019" y="202"/>
                    </a:lnTo>
                    <a:lnTo>
                      <a:pt x="1023" y="206"/>
                    </a:lnTo>
                    <a:lnTo>
                      <a:pt x="1025" y="211"/>
                    </a:lnTo>
                    <a:lnTo>
                      <a:pt x="1025" y="213"/>
                    </a:lnTo>
                    <a:lnTo>
                      <a:pt x="1025" y="215"/>
                    </a:lnTo>
                    <a:lnTo>
                      <a:pt x="1021" y="221"/>
                    </a:lnTo>
                    <a:lnTo>
                      <a:pt x="1021" y="221"/>
                    </a:lnTo>
                    <a:lnTo>
                      <a:pt x="1021" y="223"/>
                    </a:lnTo>
                    <a:lnTo>
                      <a:pt x="1023" y="223"/>
                    </a:lnTo>
                    <a:lnTo>
                      <a:pt x="1025" y="232"/>
                    </a:lnTo>
                    <a:lnTo>
                      <a:pt x="1031" y="240"/>
                    </a:lnTo>
                    <a:lnTo>
                      <a:pt x="1031" y="243"/>
                    </a:lnTo>
                    <a:lnTo>
                      <a:pt x="1031" y="245"/>
                    </a:lnTo>
                    <a:lnTo>
                      <a:pt x="1031" y="245"/>
                    </a:lnTo>
                    <a:lnTo>
                      <a:pt x="1031" y="247"/>
                    </a:lnTo>
                    <a:lnTo>
                      <a:pt x="1029" y="247"/>
                    </a:lnTo>
                    <a:lnTo>
                      <a:pt x="1029" y="249"/>
                    </a:lnTo>
                    <a:lnTo>
                      <a:pt x="1027" y="251"/>
                    </a:lnTo>
                    <a:lnTo>
                      <a:pt x="1025" y="253"/>
                    </a:lnTo>
                    <a:lnTo>
                      <a:pt x="1025" y="253"/>
                    </a:lnTo>
                    <a:lnTo>
                      <a:pt x="1025" y="253"/>
                    </a:lnTo>
                    <a:lnTo>
                      <a:pt x="1025" y="253"/>
                    </a:lnTo>
                    <a:lnTo>
                      <a:pt x="1025" y="255"/>
                    </a:lnTo>
                    <a:lnTo>
                      <a:pt x="1025" y="255"/>
                    </a:lnTo>
                    <a:lnTo>
                      <a:pt x="1025" y="257"/>
                    </a:lnTo>
                    <a:lnTo>
                      <a:pt x="1025" y="257"/>
                    </a:lnTo>
                    <a:lnTo>
                      <a:pt x="1025" y="257"/>
                    </a:lnTo>
                    <a:lnTo>
                      <a:pt x="1025" y="260"/>
                    </a:lnTo>
                    <a:lnTo>
                      <a:pt x="1025" y="260"/>
                    </a:lnTo>
                    <a:lnTo>
                      <a:pt x="1029" y="262"/>
                    </a:lnTo>
                    <a:lnTo>
                      <a:pt x="1038" y="264"/>
                    </a:lnTo>
                    <a:lnTo>
                      <a:pt x="1040" y="266"/>
                    </a:lnTo>
                    <a:lnTo>
                      <a:pt x="1042" y="264"/>
                    </a:lnTo>
                    <a:lnTo>
                      <a:pt x="1042" y="264"/>
                    </a:lnTo>
                    <a:lnTo>
                      <a:pt x="1042" y="262"/>
                    </a:lnTo>
                    <a:lnTo>
                      <a:pt x="1042" y="262"/>
                    </a:lnTo>
                    <a:lnTo>
                      <a:pt x="1042" y="262"/>
                    </a:lnTo>
                    <a:lnTo>
                      <a:pt x="1042" y="260"/>
                    </a:lnTo>
                    <a:lnTo>
                      <a:pt x="1044" y="260"/>
                    </a:lnTo>
                    <a:lnTo>
                      <a:pt x="1044" y="257"/>
                    </a:lnTo>
                    <a:lnTo>
                      <a:pt x="1046" y="257"/>
                    </a:lnTo>
                    <a:lnTo>
                      <a:pt x="1046" y="257"/>
                    </a:lnTo>
                    <a:lnTo>
                      <a:pt x="1048" y="257"/>
                    </a:lnTo>
                    <a:lnTo>
                      <a:pt x="1061" y="262"/>
                    </a:lnTo>
                    <a:lnTo>
                      <a:pt x="1061" y="262"/>
                    </a:lnTo>
                    <a:lnTo>
                      <a:pt x="1061" y="266"/>
                    </a:lnTo>
                    <a:lnTo>
                      <a:pt x="1061" y="281"/>
                    </a:lnTo>
                    <a:lnTo>
                      <a:pt x="1059" y="281"/>
                    </a:lnTo>
                    <a:lnTo>
                      <a:pt x="1059" y="283"/>
                    </a:lnTo>
                    <a:lnTo>
                      <a:pt x="1057" y="285"/>
                    </a:lnTo>
                    <a:lnTo>
                      <a:pt x="1055" y="287"/>
                    </a:lnTo>
                    <a:lnTo>
                      <a:pt x="1055" y="289"/>
                    </a:lnTo>
                    <a:lnTo>
                      <a:pt x="1055" y="289"/>
                    </a:lnTo>
                    <a:lnTo>
                      <a:pt x="1057" y="289"/>
                    </a:lnTo>
                    <a:lnTo>
                      <a:pt x="1065" y="287"/>
                    </a:lnTo>
                    <a:lnTo>
                      <a:pt x="1070" y="287"/>
                    </a:lnTo>
                    <a:lnTo>
                      <a:pt x="1078" y="289"/>
                    </a:lnTo>
                    <a:lnTo>
                      <a:pt x="1080" y="291"/>
                    </a:lnTo>
                    <a:lnTo>
                      <a:pt x="1080" y="294"/>
                    </a:lnTo>
                    <a:lnTo>
                      <a:pt x="1080" y="294"/>
                    </a:lnTo>
                    <a:lnTo>
                      <a:pt x="1082" y="296"/>
                    </a:lnTo>
                    <a:lnTo>
                      <a:pt x="1082" y="300"/>
                    </a:lnTo>
                    <a:lnTo>
                      <a:pt x="1082" y="306"/>
                    </a:lnTo>
                    <a:lnTo>
                      <a:pt x="1080" y="319"/>
                    </a:lnTo>
                    <a:lnTo>
                      <a:pt x="1085" y="321"/>
                    </a:lnTo>
                    <a:lnTo>
                      <a:pt x="1087" y="319"/>
                    </a:lnTo>
                    <a:lnTo>
                      <a:pt x="1093" y="317"/>
                    </a:lnTo>
                    <a:lnTo>
                      <a:pt x="1095" y="315"/>
                    </a:lnTo>
                    <a:lnTo>
                      <a:pt x="1108" y="315"/>
                    </a:lnTo>
                    <a:lnTo>
                      <a:pt x="1116" y="313"/>
                    </a:lnTo>
                    <a:lnTo>
                      <a:pt x="1119" y="311"/>
                    </a:lnTo>
                    <a:lnTo>
                      <a:pt x="1121" y="311"/>
                    </a:lnTo>
                    <a:lnTo>
                      <a:pt x="1123" y="308"/>
                    </a:lnTo>
                    <a:lnTo>
                      <a:pt x="1123" y="308"/>
                    </a:lnTo>
                    <a:lnTo>
                      <a:pt x="1125" y="311"/>
                    </a:lnTo>
                    <a:lnTo>
                      <a:pt x="1123" y="313"/>
                    </a:lnTo>
                    <a:lnTo>
                      <a:pt x="1123" y="315"/>
                    </a:lnTo>
                    <a:lnTo>
                      <a:pt x="1123" y="319"/>
                    </a:lnTo>
                    <a:lnTo>
                      <a:pt x="1119" y="323"/>
                    </a:lnTo>
                    <a:lnTo>
                      <a:pt x="1119" y="323"/>
                    </a:lnTo>
                    <a:lnTo>
                      <a:pt x="1119" y="325"/>
                    </a:lnTo>
                    <a:lnTo>
                      <a:pt x="1121" y="325"/>
                    </a:lnTo>
                    <a:lnTo>
                      <a:pt x="1123" y="325"/>
                    </a:lnTo>
                    <a:lnTo>
                      <a:pt x="1125" y="328"/>
                    </a:lnTo>
                    <a:lnTo>
                      <a:pt x="1127" y="328"/>
                    </a:lnTo>
                    <a:lnTo>
                      <a:pt x="1127" y="328"/>
                    </a:lnTo>
                    <a:lnTo>
                      <a:pt x="1127" y="330"/>
                    </a:lnTo>
                    <a:lnTo>
                      <a:pt x="1125" y="332"/>
                    </a:lnTo>
                    <a:lnTo>
                      <a:pt x="1125" y="334"/>
                    </a:lnTo>
                    <a:lnTo>
                      <a:pt x="1125" y="336"/>
                    </a:lnTo>
                    <a:lnTo>
                      <a:pt x="1125" y="340"/>
                    </a:lnTo>
                    <a:lnTo>
                      <a:pt x="1125" y="345"/>
                    </a:lnTo>
                    <a:lnTo>
                      <a:pt x="1125" y="351"/>
                    </a:lnTo>
                    <a:lnTo>
                      <a:pt x="1123" y="359"/>
                    </a:lnTo>
                    <a:lnTo>
                      <a:pt x="1123" y="362"/>
                    </a:lnTo>
                    <a:lnTo>
                      <a:pt x="1121" y="364"/>
                    </a:lnTo>
                    <a:lnTo>
                      <a:pt x="1119" y="366"/>
                    </a:lnTo>
                    <a:lnTo>
                      <a:pt x="1114" y="368"/>
                    </a:lnTo>
                    <a:lnTo>
                      <a:pt x="1114" y="370"/>
                    </a:lnTo>
                    <a:lnTo>
                      <a:pt x="1114" y="370"/>
                    </a:lnTo>
                    <a:lnTo>
                      <a:pt x="1114" y="372"/>
                    </a:lnTo>
                    <a:lnTo>
                      <a:pt x="1114" y="374"/>
                    </a:lnTo>
                    <a:lnTo>
                      <a:pt x="1114" y="374"/>
                    </a:lnTo>
                    <a:lnTo>
                      <a:pt x="1112" y="376"/>
                    </a:lnTo>
                    <a:lnTo>
                      <a:pt x="1112" y="379"/>
                    </a:lnTo>
                    <a:lnTo>
                      <a:pt x="1112" y="379"/>
                    </a:lnTo>
                    <a:lnTo>
                      <a:pt x="1110" y="379"/>
                    </a:lnTo>
                    <a:lnTo>
                      <a:pt x="1110" y="381"/>
                    </a:lnTo>
                    <a:lnTo>
                      <a:pt x="1110" y="383"/>
                    </a:lnTo>
                    <a:lnTo>
                      <a:pt x="1110" y="385"/>
                    </a:lnTo>
                    <a:lnTo>
                      <a:pt x="1112" y="389"/>
                    </a:lnTo>
                    <a:lnTo>
                      <a:pt x="1112" y="396"/>
                    </a:lnTo>
                    <a:lnTo>
                      <a:pt x="1114" y="398"/>
                    </a:lnTo>
                    <a:lnTo>
                      <a:pt x="1114" y="398"/>
                    </a:lnTo>
                    <a:lnTo>
                      <a:pt x="1112" y="400"/>
                    </a:lnTo>
                    <a:lnTo>
                      <a:pt x="1112" y="402"/>
                    </a:lnTo>
                    <a:lnTo>
                      <a:pt x="1112" y="404"/>
                    </a:lnTo>
                    <a:lnTo>
                      <a:pt x="1112" y="406"/>
                    </a:lnTo>
                    <a:lnTo>
                      <a:pt x="1114" y="408"/>
                    </a:lnTo>
                    <a:lnTo>
                      <a:pt x="1114" y="410"/>
                    </a:lnTo>
                    <a:lnTo>
                      <a:pt x="1114" y="413"/>
                    </a:lnTo>
                    <a:lnTo>
                      <a:pt x="1112" y="415"/>
                    </a:lnTo>
                    <a:lnTo>
                      <a:pt x="1110" y="415"/>
                    </a:lnTo>
                    <a:lnTo>
                      <a:pt x="1110" y="417"/>
                    </a:lnTo>
                    <a:lnTo>
                      <a:pt x="1110" y="419"/>
                    </a:lnTo>
                    <a:lnTo>
                      <a:pt x="1110" y="421"/>
                    </a:lnTo>
                    <a:lnTo>
                      <a:pt x="1110" y="423"/>
                    </a:lnTo>
                    <a:lnTo>
                      <a:pt x="1110" y="425"/>
                    </a:lnTo>
                    <a:lnTo>
                      <a:pt x="1112" y="428"/>
                    </a:lnTo>
                    <a:lnTo>
                      <a:pt x="1112" y="428"/>
                    </a:lnTo>
                    <a:lnTo>
                      <a:pt x="1112" y="430"/>
                    </a:lnTo>
                    <a:lnTo>
                      <a:pt x="1119" y="428"/>
                    </a:lnTo>
                    <a:lnTo>
                      <a:pt x="1131" y="421"/>
                    </a:lnTo>
                    <a:lnTo>
                      <a:pt x="1129" y="432"/>
                    </a:lnTo>
                    <a:lnTo>
                      <a:pt x="1127" y="434"/>
                    </a:lnTo>
                    <a:lnTo>
                      <a:pt x="1104" y="445"/>
                    </a:lnTo>
                    <a:lnTo>
                      <a:pt x="1102" y="447"/>
                    </a:lnTo>
                    <a:lnTo>
                      <a:pt x="1102" y="447"/>
                    </a:lnTo>
                    <a:lnTo>
                      <a:pt x="1102" y="449"/>
                    </a:lnTo>
                    <a:lnTo>
                      <a:pt x="1102" y="449"/>
                    </a:lnTo>
                    <a:lnTo>
                      <a:pt x="1104" y="449"/>
                    </a:lnTo>
                    <a:lnTo>
                      <a:pt x="1108" y="453"/>
                    </a:lnTo>
                    <a:lnTo>
                      <a:pt x="1108" y="453"/>
                    </a:lnTo>
                    <a:lnTo>
                      <a:pt x="1108" y="453"/>
                    </a:lnTo>
                    <a:lnTo>
                      <a:pt x="1108" y="453"/>
                    </a:lnTo>
                    <a:lnTo>
                      <a:pt x="1108" y="455"/>
                    </a:lnTo>
                    <a:lnTo>
                      <a:pt x="1108" y="455"/>
                    </a:lnTo>
                    <a:lnTo>
                      <a:pt x="1108" y="459"/>
                    </a:lnTo>
                    <a:lnTo>
                      <a:pt x="1108" y="462"/>
                    </a:lnTo>
                    <a:lnTo>
                      <a:pt x="1108" y="464"/>
                    </a:lnTo>
                    <a:lnTo>
                      <a:pt x="1106" y="466"/>
                    </a:lnTo>
                    <a:lnTo>
                      <a:pt x="1106" y="466"/>
                    </a:lnTo>
                    <a:lnTo>
                      <a:pt x="1106" y="468"/>
                    </a:lnTo>
                    <a:lnTo>
                      <a:pt x="1106" y="470"/>
                    </a:lnTo>
                    <a:lnTo>
                      <a:pt x="1106" y="474"/>
                    </a:lnTo>
                    <a:lnTo>
                      <a:pt x="1104" y="476"/>
                    </a:lnTo>
                    <a:lnTo>
                      <a:pt x="1102" y="479"/>
                    </a:lnTo>
                    <a:lnTo>
                      <a:pt x="1099" y="483"/>
                    </a:lnTo>
                    <a:lnTo>
                      <a:pt x="1097" y="485"/>
                    </a:lnTo>
                    <a:lnTo>
                      <a:pt x="1097" y="487"/>
                    </a:lnTo>
                    <a:lnTo>
                      <a:pt x="1097" y="491"/>
                    </a:lnTo>
                    <a:lnTo>
                      <a:pt x="1095" y="493"/>
                    </a:lnTo>
                    <a:lnTo>
                      <a:pt x="1095" y="496"/>
                    </a:lnTo>
                    <a:lnTo>
                      <a:pt x="1091" y="498"/>
                    </a:lnTo>
                    <a:lnTo>
                      <a:pt x="1087" y="502"/>
                    </a:lnTo>
                    <a:lnTo>
                      <a:pt x="1085" y="504"/>
                    </a:lnTo>
                    <a:lnTo>
                      <a:pt x="1082" y="506"/>
                    </a:lnTo>
                    <a:lnTo>
                      <a:pt x="1076" y="510"/>
                    </a:lnTo>
                    <a:lnTo>
                      <a:pt x="1074" y="513"/>
                    </a:lnTo>
                    <a:lnTo>
                      <a:pt x="1074" y="513"/>
                    </a:lnTo>
                    <a:lnTo>
                      <a:pt x="1074" y="515"/>
                    </a:lnTo>
                    <a:lnTo>
                      <a:pt x="1074" y="517"/>
                    </a:lnTo>
                    <a:lnTo>
                      <a:pt x="1072" y="519"/>
                    </a:lnTo>
                    <a:lnTo>
                      <a:pt x="1072" y="519"/>
                    </a:lnTo>
                    <a:lnTo>
                      <a:pt x="1074" y="521"/>
                    </a:lnTo>
                    <a:lnTo>
                      <a:pt x="1074" y="521"/>
                    </a:lnTo>
                    <a:lnTo>
                      <a:pt x="1074" y="523"/>
                    </a:lnTo>
                    <a:lnTo>
                      <a:pt x="1074" y="523"/>
                    </a:lnTo>
                    <a:lnTo>
                      <a:pt x="1074" y="525"/>
                    </a:lnTo>
                    <a:lnTo>
                      <a:pt x="1072" y="527"/>
                    </a:lnTo>
                    <a:lnTo>
                      <a:pt x="1072" y="530"/>
                    </a:lnTo>
                    <a:lnTo>
                      <a:pt x="1072" y="530"/>
                    </a:lnTo>
                    <a:lnTo>
                      <a:pt x="1068" y="530"/>
                    </a:lnTo>
                    <a:lnTo>
                      <a:pt x="1065" y="530"/>
                    </a:lnTo>
                    <a:lnTo>
                      <a:pt x="1055" y="540"/>
                    </a:lnTo>
                    <a:lnTo>
                      <a:pt x="1055" y="540"/>
                    </a:lnTo>
                    <a:lnTo>
                      <a:pt x="1053" y="540"/>
                    </a:lnTo>
                    <a:lnTo>
                      <a:pt x="1040" y="540"/>
                    </a:lnTo>
                    <a:lnTo>
                      <a:pt x="1034" y="536"/>
                    </a:lnTo>
                    <a:lnTo>
                      <a:pt x="1031" y="534"/>
                    </a:lnTo>
                    <a:lnTo>
                      <a:pt x="1031" y="534"/>
                    </a:lnTo>
                    <a:lnTo>
                      <a:pt x="1031" y="532"/>
                    </a:lnTo>
                    <a:lnTo>
                      <a:pt x="1031" y="527"/>
                    </a:lnTo>
                    <a:lnTo>
                      <a:pt x="1031" y="525"/>
                    </a:lnTo>
                    <a:lnTo>
                      <a:pt x="1031" y="525"/>
                    </a:lnTo>
                    <a:lnTo>
                      <a:pt x="1029" y="521"/>
                    </a:lnTo>
                    <a:lnTo>
                      <a:pt x="1027" y="517"/>
                    </a:lnTo>
                    <a:lnTo>
                      <a:pt x="1025" y="517"/>
                    </a:lnTo>
                    <a:lnTo>
                      <a:pt x="1025" y="517"/>
                    </a:lnTo>
                    <a:lnTo>
                      <a:pt x="1023" y="517"/>
                    </a:lnTo>
                    <a:lnTo>
                      <a:pt x="1023" y="517"/>
                    </a:lnTo>
                    <a:lnTo>
                      <a:pt x="1017" y="515"/>
                    </a:lnTo>
                    <a:lnTo>
                      <a:pt x="1010" y="510"/>
                    </a:lnTo>
                    <a:lnTo>
                      <a:pt x="1008" y="510"/>
                    </a:lnTo>
                    <a:lnTo>
                      <a:pt x="1006" y="508"/>
                    </a:lnTo>
                    <a:lnTo>
                      <a:pt x="1002" y="513"/>
                    </a:lnTo>
                    <a:lnTo>
                      <a:pt x="989" y="517"/>
                    </a:lnTo>
                    <a:lnTo>
                      <a:pt x="972" y="527"/>
                    </a:lnTo>
                    <a:lnTo>
                      <a:pt x="972" y="530"/>
                    </a:lnTo>
                    <a:lnTo>
                      <a:pt x="972" y="530"/>
                    </a:lnTo>
                    <a:lnTo>
                      <a:pt x="970" y="532"/>
                    </a:lnTo>
                    <a:lnTo>
                      <a:pt x="970" y="534"/>
                    </a:lnTo>
                    <a:lnTo>
                      <a:pt x="970" y="536"/>
                    </a:lnTo>
                    <a:lnTo>
                      <a:pt x="972" y="536"/>
                    </a:lnTo>
                    <a:lnTo>
                      <a:pt x="972" y="538"/>
                    </a:lnTo>
                    <a:lnTo>
                      <a:pt x="974" y="540"/>
                    </a:lnTo>
                    <a:lnTo>
                      <a:pt x="976" y="542"/>
                    </a:lnTo>
                    <a:lnTo>
                      <a:pt x="976" y="542"/>
                    </a:lnTo>
                    <a:lnTo>
                      <a:pt x="976" y="544"/>
                    </a:lnTo>
                    <a:lnTo>
                      <a:pt x="978" y="551"/>
                    </a:lnTo>
                    <a:lnTo>
                      <a:pt x="978" y="551"/>
                    </a:lnTo>
                    <a:lnTo>
                      <a:pt x="978" y="555"/>
                    </a:lnTo>
                    <a:lnTo>
                      <a:pt x="978" y="557"/>
                    </a:lnTo>
                    <a:lnTo>
                      <a:pt x="980" y="557"/>
                    </a:lnTo>
                    <a:lnTo>
                      <a:pt x="980" y="559"/>
                    </a:lnTo>
                    <a:lnTo>
                      <a:pt x="980" y="559"/>
                    </a:lnTo>
                    <a:lnTo>
                      <a:pt x="987" y="559"/>
                    </a:lnTo>
                    <a:lnTo>
                      <a:pt x="989" y="559"/>
                    </a:lnTo>
                    <a:lnTo>
                      <a:pt x="989" y="559"/>
                    </a:lnTo>
                    <a:lnTo>
                      <a:pt x="991" y="561"/>
                    </a:lnTo>
                    <a:lnTo>
                      <a:pt x="991" y="564"/>
                    </a:lnTo>
                    <a:lnTo>
                      <a:pt x="991" y="566"/>
                    </a:lnTo>
                    <a:lnTo>
                      <a:pt x="989" y="570"/>
                    </a:lnTo>
                    <a:lnTo>
                      <a:pt x="989" y="572"/>
                    </a:lnTo>
                    <a:lnTo>
                      <a:pt x="987" y="572"/>
                    </a:lnTo>
                    <a:lnTo>
                      <a:pt x="974" y="574"/>
                    </a:lnTo>
                    <a:lnTo>
                      <a:pt x="972" y="576"/>
                    </a:lnTo>
                    <a:lnTo>
                      <a:pt x="963" y="583"/>
                    </a:lnTo>
                    <a:lnTo>
                      <a:pt x="963" y="585"/>
                    </a:lnTo>
                    <a:lnTo>
                      <a:pt x="961" y="585"/>
                    </a:lnTo>
                    <a:lnTo>
                      <a:pt x="961" y="585"/>
                    </a:lnTo>
                    <a:lnTo>
                      <a:pt x="955" y="583"/>
                    </a:lnTo>
                    <a:lnTo>
                      <a:pt x="953" y="583"/>
                    </a:lnTo>
                    <a:lnTo>
                      <a:pt x="951" y="583"/>
                    </a:lnTo>
                    <a:lnTo>
                      <a:pt x="948" y="583"/>
                    </a:lnTo>
                    <a:lnTo>
                      <a:pt x="946" y="583"/>
                    </a:lnTo>
                    <a:lnTo>
                      <a:pt x="944" y="583"/>
                    </a:lnTo>
                    <a:lnTo>
                      <a:pt x="936" y="587"/>
                    </a:lnTo>
                    <a:lnTo>
                      <a:pt x="929" y="589"/>
                    </a:lnTo>
                    <a:lnTo>
                      <a:pt x="923" y="589"/>
                    </a:lnTo>
                    <a:lnTo>
                      <a:pt x="921" y="589"/>
                    </a:lnTo>
                    <a:lnTo>
                      <a:pt x="914" y="593"/>
                    </a:lnTo>
                    <a:lnTo>
                      <a:pt x="908" y="595"/>
                    </a:lnTo>
                    <a:lnTo>
                      <a:pt x="908" y="598"/>
                    </a:lnTo>
                    <a:lnTo>
                      <a:pt x="908" y="598"/>
                    </a:lnTo>
                    <a:lnTo>
                      <a:pt x="908" y="598"/>
                    </a:lnTo>
                    <a:lnTo>
                      <a:pt x="906" y="602"/>
                    </a:lnTo>
                    <a:lnTo>
                      <a:pt x="902" y="604"/>
                    </a:lnTo>
                    <a:lnTo>
                      <a:pt x="900" y="606"/>
                    </a:lnTo>
                    <a:lnTo>
                      <a:pt x="900" y="608"/>
                    </a:lnTo>
                    <a:lnTo>
                      <a:pt x="900" y="608"/>
                    </a:lnTo>
                    <a:lnTo>
                      <a:pt x="900" y="608"/>
                    </a:lnTo>
                    <a:lnTo>
                      <a:pt x="900" y="610"/>
                    </a:lnTo>
                    <a:lnTo>
                      <a:pt x="900" y="612"/>
                    </a:lnTo>
                    <a:lnTo>
                      <a:pt x="889" y="623"/>
                    </a:lnTo>
                    <a:lnTo>
                      <a:pt x="883" y="634"/>
                    </a:lnTo>
                    <a:lnTo>
                      <a:pt x="883" y="636"/>
                    </a:lnTo>
                    <a:lnTo>
                      <a:pt x="880" y="644"/>
                    </a:lnTo>
                    <a:lnTo>
                      <a:pt x="878" y="646"/>
                    </a:lnTo>
                    <a:lnTo>
                      <a:pt x="878" y="646"/>
                    </a:lnTo>
                    <a:lnTo>
                      <a:pt x="880" y="649"/>
                    </a:lnTo>
                    <a:lnTo>
                      <a:pt x="880" y="649"/>
                    </a:lnTo>
                    <a:lnTo>
                      <a:pt x="880" y="649"/>
                    </a:lnTo>
                    <a:lnTo>
                      <a:pt x="880" y="651"/>
                    </a:lnTo>
                    <a:lnTo>
                      <a:pt x="883" y="651"/>
                    </a:lnTo>
                    <a:lnTo>
                      <a:pt x="885" y="653"/>
                    </a:lnTo>
                    <a:lnTo>
                      <a:pt x="887" y="653"/>
                    </a:lnTo>
                    <a:lnTo>
                      <a:pt x="887" y="655"/>
                    </a:lnTo>
                    <a:lnTo>
                      <a:pt x="887" y="655"/>
                    </a:lnTo>
                    <a:lnTo>
                      <a:pt x="887" y="657"/>
                    </a:lnTo>
                    <a:lnTo>
                      <a:pt x="887" y="659"/>
                    </a:lnTo>
                    <a:lnTo>
                      <a:pt x="889" y="659"/>
                    </a:lnTo>
                    <a:lnTo>
                      <a:pt x="889" y="659"/>
                    </a:lnTo>
                    <a:lnTo>
                      <a:pt x="889" y="659"/>
                    </a:lnTo>
                    <a:lnTo>
                      <a:pt x="889" y="661"/>
                    </a:lnTo>
                    <a:lnTo>
                      <a:pt x="891" y="661"/>
                    </a:lnTo>
                    <a:lnTo>
                      <a:pt x="895" y="661"/>
                    </a:lnTo>
                    <a:lnTo>
                      <a:pt x="895" y="661"/>
                    </a:lnTo>
                    <a:lnTo>
                      <a:pt x="897" y="661"/>
                    </a:lnTo>
                    <a:lnTo>
                      <a:pt x="897" y="659"/>
                    </a:lnTo>
                    <a:lnTo>
                      <a:pt x="897" y="659"/>
                    </a:lnTo>
                    <a:lnTo>
                      <a:pt x="900" y="655"/>
                    </a:lnTo>
                    <a:lnTo>
                      <a:pt x="900" y="655"/>
                    </a:lnTo>
                    <a:lnTo>
                      <a:pt x="900" y="655"/>
                    </a:lnTo>
                    <a:lnTo>
                      <a:pt x="902" y="655"/>
                    </a:lnTo>
                    <a:lnTo>
                      <a:pt x="902" y="653"/>
                    </a:lnTo>
                    <a:lnTo>
                      <a:pt x="908" y="653"/>
                    </a:lnTo>
                    <a:lnTo>
                      <a:pt x="914" y="649"/>
                    </a:lnTo>
                    <a:lnTo>
                      <a:pt x="921" y="644"/>
                    </a:lnTo>
                    <a:lnTo>
                      <a:pt x="923" y="642"/>
                    </a:lnTo>
                    <a:lnTo>
                      <a:pt x="925" y="642"/>
                    </a:lnTo>
                    <a:lnTo>
                      <a:pt x="925" y="642"/>
                    </a:lnTo>
                    <a:lnTo>
                      <a:pt x="925" y="642"/>
                    </a:lnTo>
                    <a:lnTo>
                      <a:pt x="927" y="642"/>
                    </a:lnTo>
                    <a:lnTo>
                      <a:pt x="927" y="644"/>
                    </a:lnTo>
                    <a:lnTo>
                      <a:pt x="927" y="644"/>
                    </a:lnTo>
                    <a:lnTo>
                      <a:pt x="927" y="646"/>
                    </a:lnTo>
                    <a:lnTo>
                      <a:pt x="927" y="649"/>
                    </a:lnTo>
                    <a:lnTo>
                      <a:pt x="927" y="651"/>
                    </a:lnTo>
                    <a:lnTo>
                      <a:pt x="927" y="651"/>
                    </a:lnTo>
                    <a:lnTo>
                      <a:pt x="927" y="651"/>
                    </a:lnTo>
                    <a:lnTo>
                      <a:pt x="929" y="651"/>
                    </a:lnTo>
                    <a:lnTo>
                      <a:pt x="931" y="653"/>
                    </a:lnTo>
                    <a:lnTo>
                      <a:pt x="931" y="653"/>
                    </a:lnTo>
                    <a:lnTo>
                      <a:pt x="934" y="659"/>
                    </a:lnTo>
                    <a:lnTo>
                      <a:pt x="934" y="661"/>
                    </a:lnTo>
                    <a:lnTo>
                      <a:pt x="934" y="661"/>
                    </a:lnTo>
                    <a:lnTo>
                      <a:pt x="938" y="670"/>
                    </a:lnTo>
                    <a:lnTo>
                      <a:pt x="938" y="672"/>
                    </a:lnTo>
                    <a:lnTo>
                      <a:pt x="940" y="678"/>
                    </a:lnTo>
                    <a:lnTo>
                      <a:pt x="940" y="678"/>
                    </a:lnTo>
                    <a:lnTo>
                      <a:pt x="940" y="680"/>
                    </a:lnTo>
                    <a:lnTo>
                      <a:pt x="940" y="683"/>
                    </a:lnTo>
                    <a:lnTo>
                      <a:pt x="942" y="685"/>
                    </a:lnTo>
                    <a:lnTo>
                      <a:pt x="942" y="685"/>
                    </a:lnTo>
                    <a:lnTo>
                      <a:pt x="942" y="689"/>
                    </a:lnTo>
                    <a:lnTo>
                      <a:pt x="942" y="691"/>
                    </a:lnTo>
                    <a:lnTo>
                      <a:pt x="942" y="691"/>
                    </a:lnTo>
                    <a:lnTo>
                      <a:pt x="931" y="704"/>
                    </a:lnTo>
                    <a:lnTo>
                      <a:pt x="927" y="714"/>
                    </a:lnTo>
                    <a:lnTo>
                      <a:pt x="927" y="714"/>
                    </a:lnTo>
                    <a:lnTo>
                      <a:pt x="927" y="717"/>
                    </a:lnTo>
                    <a:lnTo>
                      <a:pt x="927" y="717"/>
                    </a:lnTo>
                    <a:lnTo>
                      <a:pt x="927" y="717"/>
                    </a:lnTo>
                    <a:lnTo>
                      <a:pt x="927" y="719"/>
                    </a:lnTo>
                    <a:lnTo>
                      <a:pt x="931" y="723"/>
                    </a:lnTo>
                    <a:lnTo>
                      <a:pt x="931" y="723"/>
                    </a:lnTo>
                    <a:lnTo>
                      <a:pt x="931" y="725"/>
                    </a:lnTo>
                    <a:lnTo>
                      <a:pt x="931" y="727"/>
                    </a:lnTo>
                    <a:lnTo>
                      <a:pt x="931" y="727"/>
                    </a:lnTo>
                    <a:lnTo>
                      <a:pt x="923" y="734"/>
                    </a:lnTo>
                    <a:lnTo>
                      <a:pt x="919" y="738"/>
                    </a:lnTo>
                    <a:lnTo>
                      <a:pt x="919" y="738"/>
                    </a:lnTo>
                    <a:lnTo>
                      <a:pt x="919" y="738"/>
                    </a:lnTo>
                    <a:lnTo>
                      <a:pt x="917" y="738"/>
                    </a:lnTo>
                    <a:lnTo>
                      <a:pt x="906" y="736"/>
                    </a:lnTo>
                    <a:lnTo>
                      <a:pt x="874" y="740"/>
                    </a:lnTo>
                    <a:lnTo>
                      <a:pt x="872" y="744"/>
                    </a:lnTo>
                    <a:lnTo>
                      <a:pt x="874" y="746"/>
                    </a:lnTo>
                    <a:lnTo>
                      <a:pt x="876" y="748"/>
                    </a:lnTo>
                    <a:lnTo>
                      <a:pt x="878" y="753"/>
                    </a:lnTo>
                    <a:lnTo>
                      <a:pt x="878" y="755"/>
                    </a:lnTo>
                    <a:lnTo>
                      <a:pt x="880" y="757"/>
                    </a:lnTo>
                    <a:lnTo>
                      <a:pt x="878" y="759"/>
                    </a:lnTo>
                    <a:lnTo>
                      <a:pt x="878" y="761"/>
                    </a:lnTo>
                    <a:lnTo>
                      <a:pt x="880" y="765"/>
                    </a:lnTo>
                    <a:lnTo>
                      <a:pt x="883" y="772"/>
                    </a:lnTo>
                    <a:lnTo>
                      <a:pt x="885" y="774"/>
                    </a:lnTo>
                    <a:lnTo>
                      <a:pt x="885" y="776"/>
                    </a:lnTo>
                    <a:lnTo>
                      <a:pt x="883" y="780"/>
                    </a:lnTo>
                    <a:lnTo>
                      <a:pt x="880" y="785"/>
                    </a:lnTo>
                    <a:lnTo>
                      <a:pt x="878" y="787"/>
                    </a:lnTo>
                    <a:lnTo>
                      <a:pt x="878" y="789"/>
                    </a:lnTo>
                    <a:lnTo>
                      <a:pt x="878" y="791"/>
                    </a:lnTo>
                    <a:lnTo>
                      <a:pt x="876" y="795"/>
                    </a:lnTo>
                    <a:lnTo>
                      <a:pt x="876" y="797"/>
                    </a:lnTo>
                    <a:lnTo>
                      <a:pt x="876" y="797"/>
                    </a:lnTo>
                    <a:lnTo>
                      <a:pt x="876" y="799"/>
                    </a:lnTo>
                    <a:lnTo>
                      <a:pt x="874" y="799"/>
                    </a:lnTo>
                    <a:lnTo>
                      <a:pt x="874" y="799"/>
                    </a:lnTo>
                    <a:lnTo>
                      <a:pt x="872" y="802"/>
                    </a:lnTo>
                    <a:lnTo>
                      <a:pt x="870" y="804"/>
                    </a:lnTo>
                    <a:lnTo>
                      <a:pt x="866" y="812"/>
                    </a:lnTo>
                    <a:lnTo>
                      <a:pt x="866" y="819"/>
                    </a:lnTo>
                    <a:lnTo>
                      <a:pt x="863" y="821"/>
                    </a:lnTo>
                    <a:lnTo>
                      <a:pt x="866" y="823"/>
                    </a:lnTo>
                    <a:lnTo>
                      <a:pt x="866" y="831"/>
                    </a:lnTo>
                    <a:lnTo>
                      <a:pt x="866" y="833"/>
                    </a:lnTo>
                    <a:lnTo>
                      <a:pt x="863" y="833"/>
                    </a:lnTo>
                    <a:lnTo>
                      <a:pt x="863" y="833"/>
                    </a:lnTo>
                    <a:lnTo>
                      <a:pt x="859" y="833"/>
                    </a:lnTo>
                    <a:lnTo>
                      <a:pt x="857" y="833"/>
                    </a:lnTo>
                    <a:lnTo>
                      <a:pt x="853" y="838"/>
                    </a:lnTo>
                    <a:lnTo>
                      <a:pt x="844" y="848"/>
                    </a:lnTo>
                    <a:lnTo>
                      <a:pt x="844" y="851"/>
                    </a:lnTo>
                    <a:lnTo>
                      <a:pt x="844" y="853"/>
                    </a:lnTo>
                    <a:lnTo>
                      <a:pt x="844" y="855"/>
                    </a:lnTo>
                    <a:lnTo>
                      <a:pt x="844" y="857"/>
                    </a:lnTo>
                    <a:lnTo>
                      <a:pt x="844" y="857"/>
                    </a:lnTo>
                    <a:lnTo>
                      <a:pt x="838" y="863"/>
                    </a:lnTo>
                    <a:lnTo>
                      <a:pt x="836" y="863"/>
                    </a:lnTo>
                    <a:lnTo>
                      <a:pt x="836" y="865"/>
                    </a:lnTo>
                    <a:lnTo>
                      <a:pt x="832" y="865"/>
                    </a:lnTo>
                    <a:lnTo>
                      <a:pt x="827" y="868"/>
                    </a:lnTo>
                    <a:lnTo>
                      <a:pt x="821" y="865"/>
                    </a:lnTo>
                    <a:lnTo>
                      <a:pt x="819" y="865"/>
                    </a:lnTo>
                    <a:lnTo>
                      <a:pt x="815" y="859"/>
                    </a:lnTo>
                    <a:lnTo>
                      <a:pt x="815" y="857"/>
                    </a:lnTo>
                    <a:lnTo>
                      <a:pt x="812" y="857"/>
                    </a:lnTo>
                    <a:lnTo>
                      <a:pt x="808" y="857"/>
                    </a:lnTo>
                    <a:lnTo>
                      <a:pt x="808" y="859"/>
                    </a:lnTo>
                    <a:lnTo>
                      <a:pt x="806" y="859"/>
                    </a:lnTo>
                    <a:lnTo>
                      <a:pt x="804" y="865"/>
                    </a:lnTo>
                    <a:lnTo>
                      <a:pt x="791" y="878"/>
                    </a:lnTo>
                    <a:lnTo>
                      <a:pt x="791" y="880"/>
                    </a:lnTo>
                    <a:lnTo>
                      <a:pt x="789" y="882"/>
                    </a:lnTo>
                    <a:lnTo>
                      <a:pt x="789" y="882"/>
                    </a:lnTo>
                    <a:lnTo>
                      <a:pt x="783" y="889"/>
                    </a:lnTo>
                    <a:lnTo>
                      <a:pt x="783" y="889"/>
                    </a:lnTo>
                    <a:lnTo>
                      <a:pt x="783" y="889"/>
                    </a:lnTo>
                    <a:lnTo>
                      <a:pt x="781" y="897"/>
                    </a:lnTo>
                    <a:lnTo>
                      <a:pt x="766" y="912"/>
                    </a:lnTo>
                    <a:lnTo>
                      <a:pt x="766" y="914"/>
                    </a:lnTo>
                    <a:lnTo>
                      <a:pt x="766" y="914"/>
                    </a:lnTo>
                    <a:lnTo>
                      <a:pt x="766" y="916"/>
                    </a:lnTo>
                    <a:lnTo>
                      <a:pt x="766" y="916"/>
                    </a:lnTo>
                    <a:lnTo>
                      <a:pt x="766" y="916"/>
                    </a:lnTo>
                    <a:lnTo>
                      <a:pt x="766" y="916"/>
                    </a:lnTo>
                    <a:lnTo>
                      <a:pt x="766" y="919"/>
                    </a:lnTo>
                    <a:lnTo>
                      <a:pt x="768" y="919"/>
                    </a:lnTo>
                    <a:lnTo>
                      <a:pt x="768" y="919"/>
                    </a:lnTo>
                    <a:lnTo>
                      <a:pt x="768" y="919"/>
                    </a:lnTo>
                    <a:lnTo>
                      <a:pt x="768" y="921"/>
                    </a:lnTo>
                    <a:lnTo>
                      <a:pt x="768" y="921"/>
                    </a:lnTo>
                    <a:lnTo>
                      <a:pt x="768" y="923"/>
                    </a:lnTo>
                    <a:lnTo>
                      <a:pt x="770" y="923"/>
                    </a:lnTo>
                    <a:lnTo>
                      <a:pt x="770" y="923"/>
                    </a:lnTo>
                    <a:lnTo>
                      <a:pt x="778" y="929"/>
                    </a:lnTo>
                    <a:lnTo>
                      <a:pt x="778" y="929"/>
                    </a:lnTo>
                    <a:lnTo>
                      <a:pt x="781" y="931"/>
                    </a:lnTo>
                    <a:lnTo>
                      <a:pt x="781" y="931"/>
                    </a:lnTo>
                    <a:lnTo>
                      <a:pt x="781" y="931"/>
                    </a:lnTo>
                    <a:lnTo>
                      <a:pt x="781" y="933"/>
                    </a:lnTo>
                    <a:lnTo>
                      <a:pt x="781" y="946"/>
                    </a:lnTo>
                    <a:lnTo>
                      <a:pt x="781" y="950"/>
                    </a:lnTo>
                    <a:lnTo>
                      <a:pt x="778" y="953"/>
                    </a:lnTo>
                    <a:lnTo>
                      <a:pt x="778" y="953"/>
                    </a:lnTo>
                    <a:lnTo>
                      <a:pt x="774" y="955"/>
                    </a:lnTo>
                    <a:lnTo>
                      <a:pt x="774" y="955"/>
                    </a:lnTo>
                    <a:lnTo>
                      <a:pt x="772" y="957"/>
                    </a:lnTo>
                    <a:lnTo>
                      <a:pt x="770" y="963"/>
                    </a:lnTo>
                    <a:lnTo>
                      <a:pt x="761" y="959"/>
                    </a:lnTo>
                    <a:lnTo>
                      <a:pt x="757" y="959"/>
                    </a:lnTo>
                    <a:lnTo>
                      <a:pt x="755" y="959"/>
                    </a:lnTo>
                    <a:lnTo>
                      <a:pt x="747" y="963"/>
                    </a:lnTo>
                    <a:lnTo>
                      <a:pt x="747" y="963"/>
                    </a:lnTo>
                    <a:lnTo>
                      <a:pt x="744" y="963"/>
                    </a:lnTo>
                    <a:lnTo>
                      <a:pt x="744" y="959"/>
                    </a:lnTo>
                    <a:lnTo>
                      <a:pt x="742" y="957"/>
                    </a:lnTo>
                    <a:lnTo>
                      <a:pt x="742" y="955"/>
                    </a:lnTo>
                    <a:lnTo>
                      <a:pt x="736" y="946"/>
                    </a:lnTo>
                    <a:lnTo>
                      <a:pt x="719" y="929"/>
                    </a:lnTo>
                    <a:lnTo>
                      <a:pt x="715" y="923"/>
                    </a:lnTo>
                    <a:lnTo>
                      <a:pt x="715" y="921"/>
                    </a:lnTo>
                    <a:lnTo>
                      <a:pt x="715" y="916"/>
                    </a:lnTo>
                    <a:lnTo>
                      <a:pt x="715" y="912"/>
                    </a:lnTo>
                    <a:lnTo>
                      <a:pt x="715" y="908"/>
                    </a:lnTo>
                    <a:lnTo>
                      <a:pt x="715" y="904"/>
                    </a:lnTo>
                    <a:lnTo>
                      <a:pt x="710" y="895"/>
                    </a:lnTo>
                    <a:lnTo>
                      <a:pt x="710" y="893"/>
                    </a:lnTo>
                    <a:lnTo>
                      <a:pt x="708" y="891"/>
                    </a:lnTo>
                    <a:lnTo>
                      <a:pt x="708" y="891"/>
                    </a:lnTo>
                    <a:lnTo>
                      <a:pt x="706" y="891"/>
                    </a:lnTo>
                    <a:lnTo>
                      <a:pt x="706" y="891"/>
                    </a:lnTo>
                    <a:lnTo>
                      <a:pt x="702" y="893"/>
                    </a:lnTo>
                    <a:lnTo>
                      <a:pt x="702" y="893"/>
                    </a:lnTo>
                    <a:lnTo>
                      <a:pt x="700" y="893"/>
                    </a:lnTo>
                    <a:lnTo>
                      <a:pt x="698" y="893"/>
                    </a:lnTo>
                    <a:lnTo>
                      <a:pt x="693" y="891"/>
                    </a:lnTo>
                    <a:lnTo>
                      <a:pt x="683" y="880"/>
                    </a:lnTo>
                    <a:lnTo>
                      <a:pt x="678" y="878"/>
                    </a:lnTo>
                    <a:lnTo>
                      <a:pt x="670" y="876"/>
                    </a:lnTo>
                    <a:lnTo>
                      <a:pt x="668" y="874"/>
                    </a:lnTo>
                    <a:lnTo>
                      <a:pt x="666" y="874"/>
                    </a:lnTo>
                    <a:lnTo>
                      <a:pt x="666" y="872"/>
                    </a:lnTo>
                    <a:lnTo>
                      <a:pt x="666" y="870"/>
                    </a:lnTo>
                    <a:lnTo>
                      <a:pt x="666" y="868"/>
                    </a:lnTo>
                    <a:lnTo>
                      <a:pt x="666" y="865"/>
                    </a:lnTo>
                    <a:lnTo>
                      <a:pt x="666" y="863"/>
                    </a:lnTo>
                    <a:lnTo>
                      <a:pt x="668" y="857"/>
                    </a:lnTo>
                    <a:lnTo>
                      <a:pt x="668" y="851"/>
                    </a:lnTo>
                    <a:lnTo>
                      <a:pt x="649" y="846"/>
                    </a:lnTo>
                    <a:lnTo>
                      <a:pt x="644" y="848"/>
                    </a:lnTo>
                    <a:lnTo>
                      <a:pt x="636" y="859"/>
                    </a:lnTo>
                    <a:lnTo>
                      <a:pt x="634" y="861"/>
                    </a:lnTo>
                    <a:lnTo>
                      <a:pt x="634" y="865"/>
                    </a:lnTo>
                    <a:lnTo>
                      <a:pt x="638" y="878"/>
                    </a:lnTo>
                    <a:lnTo>
                      <a:pt x="638" y="880"/>
                    </a:lnTo>
                    <a:lnTo>
                      <a:pt x="638" y="882"/>
                    </a:lnTo>
                    <a:lnTo>
                      <a:pt x="640" y="882"/>
                    </a:lnTo>
                    <a:lnTo>
                      <a:pt x="640" y="885"/>
                    </a:lnTo>
                    <a:lnTo>
                      <a:pt x="642" y="885"/>
                    </a:lnTo>
                    <a:lnTo>
                      <a:pt x="642" y="889"/>
                    </a:lnTo>
                    <a:lnTo>
                      <a:pt x="642" y="893"/>
                    </a:lnTo>
                    <a:lnTo>
                      <a:pt x="642" y="895"/>
                    </a:lnTo>
                    <a:lnTo>
                      <a:pt x="642" y="897"/>
                    </a:lnTo>
                    <a:lnTo>
                      <a:pt x="642" y="897"/>
                    </a:lnTo>
                    <a:lnTo>
                      <a:pt x="640" y="897"/>
                    </a:lnTo>
                    <a:lnTo>
                      <a:pt x="634" y="895"/>
                    </a:lnTo>
                    <a:lnTo>
                      <a:pt x="632" y="895"/>
                    </a:lnTo>
                    <a:lnTo>
                      <a:pt x="632" y="897"/>
                    </a:lnTo>
                    <a:lnTo>
                      <a:pt x="627" y="904"/>
                    </a:lnTo>
                    <a:lnTo>
                      <a:pt x="625" y="906"/>
                    </a:lnTo>
                    <a:lnTo>
                      <a:pt x="615" y="914"/>
                    </a:lnTo>
                    <a:lnTo>
                      <a:pt x="621" y="919"/>
                    </a:lnTo>
                    <a:lnTo>
                      <a:pt x="623" y="923"/>
                    </a:lnTo>
                    <a:lnTo>
                      <a:pt x="623" y="925"/>
                    </a:lnTo>
                    <a:lnTo>
                      <a:pt x="623" y="927"/>
                    </a:lnTo>
                    <a:lnTo>
                      <a:pt x="623" y="927"/>
                    </a:lnTo>
                    <a:lnTo>
                      <a:pt x="623" y="929"/>
                    </a:lnTo>
                    <a:lnTo>
                      <a:pt x="623" y="929"/>
                    </a:lnTo>
                    <a:lnTo>
                      <a:pt x="621" y="931"/>
                    </a:lnTo>
                    <a:lnTo>
                      <a:pt x="621" y="931"/>
                    </a:lnTo>
                    <a:lnTo>
                      <a:pt x="621" y="931"/>
                    </a:lnTo>
                    <a:lnTo>
                      <a:pt x="619" y="931"/>
                    </a:lnTo>
                    <a:lnTo>
                      <a:pt x="619" y="931"/>
                    </a:lnTo>
                    <a:lnTo>
                      <a:pt x="619" y="931"/>
                    </a:lnTo>
                    <a:lnTo>
                      <a:pt x="617" y="929"/>
                    </a:lnTo>
                    <a:lnTo>
                      <a:pt x="617" y="929"/>
                    </a:lnTo>
                    <a:lnTo>
                      <a:pt x="617" y="929"/>
                    </a:lnTo>
                    <a:lnTo>
                      <a:pt x="615" y="931"/>
                    </a:lnTo>
                    <a:lnTo>
                      <a:pt x="613" y="936"/>
                    </a:lnTo>
                    <a:lnTo>
                      <a:pt x="613" y="938"/>
                    </a:lnTo>
                    <a:lnTo>
                      <a:pt x="610" y="938"/>
                    </a:lnTo>
                    <a:lnTo>
                      <a:pt x="602" y="944"/>
                    </a:lnTo>
                    <a:lnTo>
                      <a:pt x="598" y="946"/>
                    </a:lnTo>
                    <a:lnTo>
                      <a:pt x="598" y="946"/>
                    </a:lnTo>
                    <a:lnTo>
                      <a:pt x="596" y="948"/>
                    </a:lnTo>
                    <a:lnTo>
                      <a:pt x="596" y="953"/>
                    </a:lnTo>
                    <a:lnTo>
                      <a:pt x="593" y="955"/>
                    </a:lnTo>
                    <a:lnTo>
                      <a:pt x="593" y="955"/>
                    </a:lnTo>
                    <a:lnTo>
                      <a:pt x="587" y="955"/>
                    </a:lnTo>
                    <a:lnTo>
                      <a:pt x="585" y="955"/>
                    </a:lnTo>
                    <a:lnTo>
                      <a:pt x="585" y="955"/>
                    </a:lnTo>
                    <a:lnTo>
                      <a:pt x="581" y="957"/>
                    </a:lnTo>
                    <a:lnTo>
                      <a:pt x="572" y="963"/>
                    </a:lnTo>
                    <a:lnTo>
                      <a:pt x="545" y="974"/>
                    </a:lnTo>
                    <a:lnTo>
                      <a:pt x="534" y="974"/>
                    </a:lnTo>
                    <a:lnTo>
                      <a:pt x="525" y="978"/>
                    </a:lnTo>
                    <a:lnTo>
                      <a:pt x="523" y="980"/>
                    </a:lnTo>
                    <a:lnTo>
                      <a:pt x="523" y="980"/>
                    </a:lnTo>
                    <a:lnTo>
                      <a:pt x="525" y="982"/>
                    </a:lnTo>
                    <a:lnTo>
                      <a:pt x="525" y="982"/>
                    </a:lnTo>
                    <a:lnTo>
                      <a:pt x="525" y="984"/>
                    </a:lnTo>
                    <a:lnTo>
                      <a:pt x="525" y="989"/>
                    </a:lnTo>
                    <a:lnTo>
                      <a:pt x="525" y="989"/>
                    </a:lnTo>
                    <a:lnTo>
                      <a:pt x="525" y="991"/>
                    </a:lnTo>
                    <a:lnTo>
                      <a:pt x="525" y="993"/>
                    </a:lnTo>
                    <a:lnTo>
                      <a:pt x="525" y="995"/>
                    </a:lnTo>
                    <a:lnTo>
                      <a:pt x="523" y="999"/>
                    </a:lnTo>
                    <a:lnTo>
                      <a:pt x="523" y="1001"/>
                    </a:lnTo>
                    <a:lnTo>
                      <a:pt x="523" y="1004"/>
                    </a:lnTo>
                    <a:lnTo>
                      <a:pt x="523" y="1008"/>
                    </a:lnTo>
                    <a:lnTo>
                      <a:pt x="523" y="1008"/>
                    </a:lnTo>
                    <a:lnTo>
                      <a:pt x="523" y="1010"/>
                    </a:lnTo>
                    <a:lnTo>
                      <a:pt x="515" y="1016"/>
                    </a:lnTo>
                    <a:lnTo>
                      <a:pt x="515" y="1016"/>
                    </a:lnTo>
                    <a:lnTo>
                      <a:pt x="500" y="1023"/>
                    </a:lnTo>
                    <a:lnTo>
                      <a:pt x="496" y="1025"/>
                    </a:lnTo>
                    <a:lnTo>
                      <a:pt x="476" y="1025"/>
                    </a:lnTo>
                    <a:lnTo>
                      <a:pt x="476" y="1025"/>
                    </a:lnTo>
                    <a:lnTo>
                      <a:pt x="476" y="1023"/>
                    </a:lnTo>
                    <a:lnTo>
                      <a:pt x="474" y="1021"/>
                    </a:lnTo>
                    <a:lnTo>
                      <a:pt x="474" y="1021"/>
                    </a:lnTo>
                    <a:lnTo>
                      <a:pt x="474" y="1018"/>
                    </a:lnTo>
                    <a:lnTo>
                      <a:pt x="474" y="1018"/>
                    </a:lnTo>
                    <a:lnTo>
                      <a:pt x="472" y="1018"/>
                    </a:lnTo>
                    <a:lnTo>
                      <a:pt x="470" y="1016"/>
                    </a:lnTo>
                    <a:lnTo>
                      <a:pt x="468" y="1016"/>
                    </a:lnTo>
                    <a:lnTo>
                      <a:pt x="468" y="1016"/>
                    </a:lnTo>
                    <a:lnTo>
                      <a:pt x="466" y="1018"/>
                    </a:lnTo>
                    <a:lnTo>
                      <a:pt x="466" y="1018"/>
                    </a:lnTo>
                    <a:lnTo>
                      <a:pt x="466" y="1021"/>
                    </a:lnTo>
                    <a:lnTo>
                      <a:pt x="464" y="1027"/>
                    </a:lnTo>
                    <a:lnTo>
                      <a:pt x="462" y="1029"/>
                    </a:lnTo>
                    <a:lnTo>
                      <a:pt x="455" y="1038"/>
                    </a:lnTo>
                    <a:lnTo>
                      <a:pt x="451" y="1038"/>
                    </a:lnTo>
                    <a:lnTo>
                      <a:pt x="442" y="1038"/>
                    </a:lnTo>
                    <a:lnTo>
                      <a:pt x="442" y="1038"/>
                    </a:lnTo>
                    <a:lnTo>
                      <a:pt x="442" y="1038"/>
                    </a:lnTo>
                    <a:lnTo>
                      <a:pt x="440" y="1040"/>
                    </a:lnTo>
                    <a:lnTo>
                      <a:pt x="440" y="1042"/>
                    </a:lnTo>
                    <a:lnTo>
                      <a:pt x="438" y="1044"/>
                    </a:lnTo>
                    <a:lnTo>
                      <a:pt x="436" y="1046"/>
                    </a:lnTo>
                    <a:lnTo>
                      <a:pt x="436" y="1046"/>
                    </a:lnTo>
                    <a:lnTo>
                      <a:pt x="434" y="1046"/>
                    </a:lnTo>
                    <a:lnTo>
                      <a:pt x="428" y="1044"/>
                    </a:lnTo>
                    <a:lnTo>
                      <a:pt x="423" y="1044"/>
                    </a:lnTo>
                    <a:lnTo>
                      <a:pt x="421" y="1046"/>
                    </a:lnTo>
                    <a:lnTo>
                      <a:pt x="404" y="1059"/>
                    </a:lnTo>
                    <a:lnTo>
                      <a:pt x="396" y="1063"/>
                    </a:lnTo>
                    <a:lnTo>
                      <a:pt x="391" y="1065"/>
                    </a:lnTo>
                    <a:lnTo>
                      <a:pt x="387" y="1067"/>
                    </a:lnTo>
                    <a:lnTo>
                      <a:pt x="385" y="1067"/>
                    </a:lnTo>
                    <a:lnTo>
                      <a:pt x="385" y="1067"/>
                    </a:lnTo>
                    <a:lnTo>
                      <a:pt x="385" y="1069"/>
                    </a:lnTo>
                    <a:lnTo>
                      <a:pt x="385" y="1069"/>
                    </a:lnTo>
                    <a:lnTo>
                      <a:pt x="383" y="1074"/>
                    </a:lnTo>
                    <a:lnTo>
                      <a:pt x="379" y="1080"/>
                    </a:lnTo>
                    <a:lnTo>
                      <a:pt x="370" y="1084"/>
                    </a:lnTo>
                    <a:lnTo>
                      <a:pt x="370" y="1084"/>
                    </a:lnTo>
                    <a:lnTo>
                      <a:pt x="370" y="1086"/>
                    </a:lnTo>
                    <a:lnTo>
                      <a:pt x="370" y="1089"/>
                    </a:lnTo>
                    <a:lnTo>
                      <a:pt x="370" y="1091"/>
                    </a:lnTo>
                    <a:lnTo>
                      <a:pt x="372" y="1093"/>
                    </a:lnTo>
                    <a:lnTo>
                      <a:pt x="372" y="1099"/>
                    </a:lnTo>
                    <a:lnTo>
                      <a:pt x="372" y="1110"/>
                    </a:lnTo>
                    <a:lnTo>
                      <a:pt x="370" y="1114"/>
                    </a:lnTo>
                    <a:lnTo>
                      <a:pt x="368" y="1116"/>
                    </a:lnTo>
                    <a:lnTo>
                      <a:pt x="366" y="1118"/>
                    </a:lnTo>
                    <a:lnTo>
                      <a:pt x="364" y="1118"/>
                    </a:lnTo>
                    <a:lnTo>
                      <a:pt x="362" y="1118"/>
                    </a:lnTo>
                    <a:lnTo>
                      <a:pt x="360" y="1116"/>
                    </a:lnTo>
                    <a:lnTo>
                      <a:pt x="357" y="1116"/>
                    </a:lnTo>
                    <a:lnTo>
                      <a:pt x="357" y="1114"/>
                    </a:lnTo>
                    <a:lnTo>
                      <a:pt x="355" y="1114"/>
                    </a:lnTo>
                    <a:lnTo>
                      <a:pt x="353" y="1112"/>
                    </a:lnTo>
                    <a:lnTo>
                      <a:pt x="351" y="1108"/>
                    </a:lnTo>
                    <a:lnTo>
                      <a:pt x="351" y="1106"/>
                    </a:lnTo>
                    <a:lnTo>
                      <a:pt x="349" y="1106"/>
                    </a:lnTo>
                    <a:lnTo>
                      <a:pt x="336" y="1112"/>
                    </a:lnTo>
                    <a:lnTo>
                      <a:pt x="332" y="1116"/>
                    </a:lnTo>
                    <a:lnTo>
                      <a:pt x="332" y="1116"/>
                    </a:lnTo>
                    <a:lnTo>
                      <a:pt x="332" y="1118"/>
                    </a:lnTo>
                    <a:lnTo>
                      <a:pt x="332" y="1118"/>
                    </a:lnTo>
                    <a:lnTo>
                      <a:pt x="332" y="1120"/>
                    </a:lnTo>
                    <a:lnTo>
                      <a:pt x="332" y="1125"/>
                    </a:lnTo>
                    <a:lnTo>
                      <a:pt x="330" y="1129"/>
                    </a:lnTo>
                    <a:lnTo>
                      <a:pt x="330" y="1131"/>
                    </a:lnTo>
                    <a:lnTo>
                      <a:pt x="330" y="1133"/>
                    </a:lnTo>
                    <a:lnTo>
                      <a:pt x="332" y="1133"/>
                    </a:lnTo>
                    <a:lnTo>
                      <a:pt x="332" y="1135"/>
                    </a:lnTo>
                    <a:lnTo>
                      <a:pt x="336" y="1137"/>
                    </a:lnTo>
                    <a:lnTo>
                      <a:pt x="338" y="1137"/>
                    </a:lnTo>
                    <a:lnTo>
                      <a:pt x="338" y="1137"/>
                    </a:lnTo>
                    <a:lnTo>
                      <a:pt x="338" y="1140"/>
                    </a:lnTo>
                    <a:lnTo>
                      <a:pt x="340" y="1140"/>
                    </a:lnTo>
                    <a:lnTo>
                      <a:pt x="340" y="1146"/>
                    </a:lnTo>
                    <a:lnTo>
                      <a:pt x="340" y="1152"/>
                    </a:lnTo>
                    <a:lnTo>
                      <a:pt x="343" y="1154"/>
                    </a:lnTo>
                    <a:lnTo>
                      <a:pt x="343" y="1157"/>
                    </a:lnTo>
                    <a:lnTo>
                      <a:pt x="345" y="1159"/>
                    </a:lnTo>
                    <a:lnTo>
                      <a:pt x="347" y="1163"/>
                    </a:lnTo>
                    <a:lnTo>
                      <a:pt x="349" y="1165"/>
                    </a:lnTo>
                    <a:lnTo>
                      <a:pt x="349" y="1167"/>
                    </a:lnTo>
                    <a:lnTo>
                      <a:pt x="349" y="1169"/>
                    </a:lnTo>
                    <a:lnTo>
                      <a:pt x="349" y="1171"/>
                    </a:lnTo>
                    <a:lnTo>
                      <a:pt x="349" y="1174"/>
                    </a:lnTo>
                    <a:lnTo>
                      <a:pt x="349" y="1174"/>
                    </a:lnTo>
                    <a:lnTo>
                      <a:pt x="340" y="1176"/>
                    </a:lnTo>
                    <a:lnTo>
                      <a:pt x="323" y="1184"/>
                    </a:lnTo>
                    <a:lnTo>
                      <a:pt x="317" y="1182"/>
                    </a:lnTo>
                    <a:lnTo>
                      <a:pt x="313" y="1178"/>
                    </a:lnTo>
                    <a:lnTo>
                      <a:pt x="311" y="1176"/>
                    </a:lnTo>
                    <a:lnTo>
                      <a:pt x="306" y="1174"/>
                    </a:lnTo>
                    <a:lnTo>
                      <a:pt x="304" y="1174"/>
                    </a:lnTo>
                    <a:lnTo>
                      <a:pt x="302" y="1176"/>
                    </a:lnTo>
                    <a:lnTo>
                      <a:pt x="300" y="1178"/>
                    </a:lnTo>
                    <a:lnTo>
                      <a:pt x="296" y="1182"/>
                    </a:lnTo>
                    <a:lnTo>
                      <a:pt x="291" y="1182"/>
                    </a:lnTo>
                    <a:lnTo>
                      <a:pt x="291" y="1182"/>
                    </a:lnTo>
                    <a:lnTo>
                      <a:pt x="289" y="1180"/>
                    </a:lnTo>
                    <a:lnTo>
                      <a:pt x="289" y="1178"/>
                    </a:lnTo>
                    <a:lnTo>
                      <a:pt x="291" y="1178"/>
                    </a:lnTo>
                    <a:lnTo>
                      <a:pt x="291" y="1176"/>
                    </a:lnTo>
                    <a:lnTo>
                      <a:pt x="291" y="1174"/>
                    </a:lnTo>
                    <a:lnTo>
                      <a:pt x="289" y="1171"/>
                    </a:lnTo>
                    <a:lnTo>
                      <a:pt x="283" y="1169"/>
                    </a:lnTo>
                    <a:lnTo>
                      <a:pt x="279" y="1169"/>
                    </a:lnTo>
                    <a:lnTo>
                      <a:pt x="279" y="1169"/>
                    </a:lnTo>
                    <a:lnTo>
                      <a:pt x="277" y="1169"/>
                    </a:lnTo>
                    <a:lnTo>
                      <a:pt x="274" y="1171"/>
                    </a:lnTo>
                    <a:lnTo>
                      <a:pt x="262" y="1174"/>
                    </a:lnTo>
                    <a:lnTo>
                      <a:pt x="260" y="1176"/>
                    </a:lnTo>
                    <a:lnTo>
                      <a:pt x="260" y="1176"/>
                    </a:lnTo>
                    <a:lnTo>
                      <a:pt x="245" y="1188"/>
                    </a:lnTo>
                    <a:lnTo>
                      <a:pt x="240" y="1191"/>
                    </a:lnTo>
                    <a:lnTo>
                      <a:pt x="238" y="1191"/>
                    </a:lnTo>
                    <a:lnTo>
                      <a:pt x="236" y="1191"/>
                    </a:lnTo>
                    <a:lnTo>
                      <a:pt x="234" y="1184"/>
                    </a:lnTo>
                    <a:lnTo>
                      <a:pt x="234" y="1182"/>
                    </a:lnTo>
                    <a:lnTo>
                      <a:pt x="232" y="1182"/>
                    </a:lnTo>
                    <a:lnTo>
                      <a:pt x="226" y="1180"/>
                    </a:lnTo>
                    <a:lnTo>
                      <a:pt x="223" y="1178"/>
                    </a:lnTo>
                    <a:lnTo>
                      <a:pt x="223" y="1176"/>
                    </a:lnTo>
                    <a:lnTo>
                      <a:pt x="223" y="1176"/>
                    </a:lnTo>
                    <a:lnTo>
                      <a:pt x="221" y="1174"/>
                    </a:lnTo>
                    <a:lnTo>
                      <a:pt x="221" y="1174"/>
                    </a:lnTo>
                    <a:lnTo>
                      <a:pt x="219" y="1171"/>
                    </a:lnTo>
                    <a:lnTo>
                      <a:pt x="217" y="1169"/>
                    </a:lnTo>
                    <a:lnTo>
                      <a:pt x="215" y="1171"/>
                    </a:lnTo>
                    <a:lnTo>
                      <a:pt x="215" y="1171"/>
                    </a:lnTo>
                    <a:lnTo>
                      <a:pt x="215" y="1171"/>
                    </a:lnTo>
                    <a:lnTo>
                      <a:pt x="213" y="1174"/>
                    </a:lnTo>
                    <a:lnTo>
                      <a:pt x="213" y="1176"/>
                    </a:lnTo>
                    <a:lnTo>
                      <a:pt x="215" y="1176"/>
                    </a:lnTo>
                    <a:lnTo>
                      <a:pt x="226" y="1193"/>
                    </a:lnTo>
                    <a:lnTo>
                      <a:pt x="228" y="1193"/>
                    </a:lnTo>
                    <a:lnTo>
                      <a:pt x="228" y="1195"/>
                    </a:lnTo>
                    <a:lnTo>
                      <a:pt x="228" y="1195"/>
                    </a:lnTo>
                    <a:lnTo>
                      <a:pt x="228" y="1197"/>
                    </a:lnTo>
                    <a:lnTo>
                      <a:pt x="226" y="119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960835" y="2947988"/>
                <a:ext cx="53579" cy="27385"/>
              </a:xfrm>
              <a:custGeom>
                <a:avLst/>
                <a:gdLst>
                  <a:gd name="T0" fmla="*/ 15 w 45"/>
                  <a:gd name="T1" fmla="*/ 23 h 23"/>
                  <a:gd name="T2" fmla="*/ 15 w 45"/>
                  <a:gd name="T3" fmla="*/ 23 h 23"/>
                  <a:gd name="T4" fmla="*/ 0 w 45"/>
                  <a:gd name="T5" fmla="*/ 4 h 23"/>
                  <a:gd name="T6" fmla="*/ 0 w 45"/>
                  <a:gd name="T7" fmla="*/ 0 h 23"/>
                  <a:gd name="T8" fmla="*/ 2 w 45"/>
                  <a:gd name="T9" fmla="*/ 2 h 23"/>
                  <a:gd name="T10" fmla="*/ 4 w 45"/>
                  <a:gd name="T11" fmla="*/ 4 h 23"/>
                  <a:gd name="T12" fmla="*/ 34 w 45"/>
                  <a:gd name="T13" fmla="*/ 2 h 23"/>
                  <a:gd name="T14" fmla="*/ 38 w 45"/>
                  <a:gd name="T15" fmla="*/ 2 h 23"/>
                  <a:gd name="T16" fmla="*/ 45 w 45"/>
                  <a:gd name="T17" fmla="*/ 10 h 23"/>
                  <a:gd name="T18" fmla="*/ 38 w 45"/>
                  <a:gd name="T19" fmla="*/ 21 h 23"/>
                  <a:gd name="T20" fmla="*/ 34 w 45"/>
                  <a:gd name="T21" fmla="*/ 23 h 23"/>
                  <a:gd name="T22" fmla="*/ 28 w 45"/>
                  <a:gd name="T23" fmla="*/ 19 h 23"/>
                  <a:gd name="T24" fmla="*/ 15 w 45"/>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23">
                    <a:moveTo>
                      <a:pt x="15" y="23"/>
                    </a:moveTo>
                    <a:lnTo>
                      <a:pt x="15" y="23"/>
                    </a:lnTo>
                    <a:lnTo>
                      <a:pt x="0" y="4"/>
                    </a:lnTo>
                    <a:lnTo>
                      <a:pt x="0" y="0"/>
                    </a:lnTo>
                    <a:lnTo>
                      <a:pt x="2" y="2"/>
                    </a:lnTo>
                    <a:lnTo>
                      <a:pt x="4" y="4"/>
                    </a:lnTo>
                    <a:lnTo>
                      <a:pt x="34" y="2"/>
                    </a:lnTo>
                    <a:lnTo>
                      <a:pt x="38" y="2"/>
                    </a:lnTo>
                    <a:lnTo>
                      <a:pt x="45" y="10"/>
                    </a:lnTo>
                    <a:lnTo>
                      <a:pt x="38" y="21"/>
                    </a:lnTo>
                    <a:lnTo>
                      <a:pt x="34" y="23"/>
                    </a:lnTo>
                    <a:lnTo>
                      <a:pt x="28" y="19"/>
                    </a:lnTo>
                    <a:lnTo>
                      <a:pt x="15" y="2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960835" y="2947988"/>
                <a:ext cx="53579" cy="27385"/>
              </a:xfrm>
              <a:custGeom>
                <a:avLst/>
                <a:gdLst>
                  <a:gd name="T0" fmla="*/ 15 w 45"/>
                  <a:gd name="T1" fmla="*/ 23 h 23"/>
                  <a:gd name="T2" fmla="*/ 15 w 45"/>
                  <a:gd name="T3" fmla="*/ 23 h 23"/>
                  <a:gd name="T4" fmla="*/ 0 w 45"/>
                  <a:gd name="T5" fmla="*/ 4 h 23"/>
                  <a:gd name="T6" fmla="*/ 0 w 45"/>
                  <a:gd name="T7" fmla="*/ 0 h 23"/>
                  <a:gd name="T8" fmla="*/ 2 w 45"/>
                  <a:gd name="T9" fmla="*/ 2 h 23"/>
                  <a:gd name="T10" fmla="*/ 4 w 45"/>
                  <a:gd name="T11" fmla="*/ 4 h 23"/>
                  <a:gd name="T12" fmla="*/ 34 w 45"/>
                  <a:gd name="T13" fmla="*/ 2 h 23"/>
                  <a:gd name="T14" fmla="*/ 38 w 45"/>
                  <a:gd name="T15" fmla="*/ 2 h 23"/>
                  <a:gd name="T16" fmla="*/ 45 w 45"/>
                  <a:gd name="T17" fmla="*/ 10 h 23"/>
                  <a:gd name="T18" fmla="*/ 38 w 45"/>
                  <a:gd name="T19" fmla="*/ 21 h 23"/>
                  <a:gd name="T20" fmla="*/ 34 w 45"/>
                  <a:gd name="T21" fmla="*/ 23 h 23"/>
                  <a:gd name="T22" fmla="*/ 28 w 45"/>
                  <a:gd name="T23" fmla="*/ 19 h 23"/>
                  <a:gd name="T24" fmla="*/ 15 w 45"/>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23">
                    <a:moveTo>
                      <a:pt x="15" y="23"/>
                    </a:moveTo>
                    <a:lnTo>
                      <a:pt x="15" y="23"/>
                    </a:lnTo>
                    <a:lnTo>
                      <a:pt x="0" y="4"/>
                    </a:lnTo>
                    <a:lnTo>
                      <a:pt x="0" y="0"/>
                    </a:lnTo>
                    <a:lnTo>
                      <a:pt x="2" y="2"/>
                    </a:lnTo>
                    <a:lnTo>
                      <a:pt x="4" y="4"/>
                    </a:lnTo>
                    <a:lnTo>
                      <a:pt x="34" y="2"/>
                    </a:lnTo>
                    <a:lnTo>
                      <a:pt x="38" y="2"/>
                    </a:lnTo>
                    <a:lnTo>
                      <a:pt x="45" y="10"/>
                    </a:lnTo>
                    <a:lnTo>
                      <a:pt x="38" y="21"/>
                    </a:lnTo>
                    <a:lnTo>
                      <a:pt x="34" y="23"/>
                    </a:lnTo>
                    <a:lnTo>
                      <a:pt x="28" y="19"/>
                    </a:lnTo>
                    <a:lnTo>
                      <a:pt x="15" y="2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1824038" y="3402807"/>
                <a:ext cx="1144191" cy="1460897"/>
              </a:xfrm>
              <a:custGeom>
                <a:avLst/>
                <a:gdLst>
                  <a:gd name="T0" fmla="*/ 459 w 961"/>
                  <a:gd name="T1" fmla="*/ 1112 h 1227"/>
                  <a:gd name="T2" fmla="*/ 400 w 961"/>
                  <a:gd name="T3" fmla="*/ 1078 h 1227"/>
                  <a:gd name="T4" fmla="*/ 323 w 961"/>
                  <a:gd name="T5" fmla="*/ 1093 h 1227"/>
                  <a:gd name="T6" fmla="*/ 374 w 961"/>
                  <a:gd name="T7" fmla="*/ 1135 h 1227"/>
                  <a:gd name="T8" fmla="*/ 366 w 961"/>
                  <a:gd name="T9" fmla="*/ 1170 h 1227"/>
                  <a:gd name="T10" fmla="*/ 232 w 961"/>
                  <a:gd name="T11" fmla="*/ 1178 h 1227"/>
                  <a:gd name="T12" fmla="*/ 96 w 961"/>
                  <a:gd name="T13" fmla="*/ 1218 h 1227"/>
                  <a:gd name="T14" fmla="*/ 2 w 961"/>
                  <a:gd name="T15" fmla="*/ 1159 h 1227"/>
                  <a:gd name="T16" fmla="*/ 11 w 961"/>
                  <a:gd name="T17" fmla="*/ 1048 h 1227"/>
                  <a:gd name="T18" fmla="*/ 34 w 961"/>
                  <a:gd name="T19" fmla="*/ 851 h 1227"/>
                  <a:gd name="T20" fmla="*/ 62 w 961"/>
                  <a:gd name="T21" fmla="*/ 719 h 1227"/>
                  <a:gd name="T22" fmla="*/ 119 w 961"/>
                  <a:gd name="T23" fmla="*/ 585 h 1227"/>
                  <a:gd name="T24" fmla="*/ 217 w 961"/>
                  <a:gd name="T25" fmla="*/ 332 h 1227"/>
                  <a:gd name="T26" fmla="*/ 230 w 961"/>
                  <a:gd name="T27" fmla="*/ 209 h 1227"/>
                  <a:gd name="T28" fmla="*/ 274 w 961"/>
                  <a:gd name="T29" fmla="*/ 162 h 1227"/>
                  <a:gd name="T30" fmla="*/ 298 w 961"/>
                  <a:gd name="T31" fmla="*/ 134 h 1227"/>
                  <a:gd name="T32" fmla="*/ 347 w 961"/>
                  <a:gd name="T33" fmla="*/ 175 h 1227"/>
                  <a:gd name="T34" fmla="*/ 357 w 961"/>
                  <a:gd name="T35" fmla="*/ 183 h 1227"/>
                  <a:gd name="T36" fmla="*/ 349 w 961"/>
                  <a:gd name="T37" fmla="*/ 226 h 1227"/>
                  <a:gd name="T38" fmla="*/ 381 w 961"/>
                  <a:gd name="T39" fmla="*/ 207 h 1227"/>
                  <a:gd name="T40" fmla="*/ 410 w 961"/>
                  <a:gd name="T41" fmla="*/ 168 h 1227"/>
                  <a:gd name="T42" fmla="*/ 449 w 961"/>
                  <a:gd name="T43" fmla="*/ 160 h 1227"/>
                  <a:gd name="T44" fmla="*/ 466 w 961"/>
                  <a:gd name="T45" fmla="*/ 124 h 1227"/>
                  <a:gd name="T46" fmla="*/ 510 w 961"/>
                  <a:gd name="T47" fmla="*/ 85 h 1227"/>
                  <a:gd name="T48" fmla="*/ 525 w 961"/>
                  <a:gd name="T49" fmla="*/ 43 h 1227"/>
                  <a:gd name="T50" fmla="*/ 512 w 961"/>
                  <a:gd name="T51" fmla="*/ 43 h 1227"/>
                  <a:gd name="T52" fmla="*/ 544 w 961"/>
                  <a:gd name="T53" fmla="*/ 0 h 1227"/>
                  <a:gd name="T54" fmla="*/ 604 w 961"/>
                  <a:gd name="T55" fmla="*/ 9 h 1227"/>
                  <a:gd name="T56" fmla="*/ 606 w 961"/>
                  <a:gd name="T57" fmla="*/ 34 h 1227"/>
                  <a:gd name="T58" fmla="*/ 623 w 961"/>
                  <a:gd name="T59" fmla="*/ 34 h 1227"/>
                  <a:gd name="T60" fmla="*/ 646 w 961"/>
                  <a:gd name="T61" fmla="*/ 32 h 1227"/>
                  <a:gd name="T62" fmla="*/ 693 w 961"/>
                  <a:gd name="T63" fmla="*/ 79 h 1227"/>
                  <a:gd name="T64" fmla="*/ 685 w 961"/>
                  <a:gd name="T65" fmla="*/ 115 h 1227"/>
                  <a:gd name="T66" fmla="*/ 706 w 961"/>
                  <a:gd name="T67" fmla="*/ 96 h 1227"/>
                  <a:gd name="T68" fmla="*/ 719 w 961"/>
                  <a:gd name="T69" fmla="*/ 141 h 1227"/>
                  <a:gd name="T70" fmla="*/ 757 w 961"/>
                  <a:gd name="T71" fmla="*/ 113 h 1227"/>
                  <a:gd name="T72" fmla="*/ 780 w 961"/>
                  <a:gd name="T73" fmla="*/ 119 h 1227"/>
                  <a:gd name="T74" fmla="*/ 804 w 961"/>
                  <a:gd name="T75" fmla="*/ 183 h 1227"/>
                  <a:gd name="T76" fmla="*/ 804 w 961"/>
                  <a:gd name="T77" fmla="*/ 217 h 1227"/>
                  <a:gd name="T78" fmla="*/ 797 w 961"/>
                  <a:gd name="T79" fmla="*/ 247 h 1227"/>
                  <a:gd name="T80" fmla="*/ 810 w 961"/>
                  <a:gd name="T81" fmla="*/ 277 h 1227"/>
                  <a:gd name="T82" fmla="*/ 853 w 961"/>
                  <a:gd name="T83" fmla="*/ 306 h 1227"/>
                  <a:gd name="T84" fmla="*/ 844 w 961"/>
                  <a:gd name="T85" fmla="*/ 328 h 1227"/>
                  <a:gd name="T86" fmla="*/ 863 w 961"/>
                  <a:gd name="T87" fmla="*/ 351 h 1227"/>
                  <a:gd name="T88" fmla="*/ 923 w 961"/>
                  <a:gd name="T89" fmla="*/ 389 h 1227"/>
                  <a:gd name="T90" fmla="*/ 931 w 961"/>
                  <a:gd name="T91" fmla="*/ 419 h 1227"/>
                  <a:gd name="T92" fmla="*/ 940 w 961"/>
                  <a:gd name="T93" fmla="*/ 466 h 1227"/>
                  <a:gd name="T94" fmla="*/ 940 w 961"/>
                  <a:gd name="T95" fmla="*/ 502 h 1227"/>
                  <a:gd name="T96" fmla="*/ 942 w 961"/>
                  <a:gd name="T97" fmla="*/ 530 h 1227"/>
                  <a:gd name="T98" fmla="*/ 912 w 961"/>
                  <a:gd name="T99" fmla="*/ 534 h 1227"/>
                  <a:gd name="T100" fmla="*/ 895 w 961"/>
                  <a:gd name="T101" fmla="*/ 557 h 1227"/>
                  <a:gd name="T102" fmla="*/ 906 w 961"/>
                  <a:gd name="T103" fmla="*/ 579 h 1227"/>
                  <a:gd name="T104" fmla="*/ 912 w 961"/>
                  <a:gd name="T105" fmla="*/ 617 h 1227"/>
                  <a:gd name="T106" fmla="*/ 855 w 961"/>
                  <a:gd name="T107" fmla="*/ 649 h 1227"/>
                  <a:gd name="T108" fmla="*/ 825 w 961"/>
                  <a:gd name="T109" fmla="*/ 678 h 1227"/>
                  <a:gd name="T110" fmla="*/ 884 w 961"/>
                  <a:gd name="T111" fmla="*/ 868 h 1227"/>
                  <a:gd name="T112" fmla="*/ 882 w 961"/>
                  <a:gd name="T113" fmla="*/ 963 h 1227"/>
                  <a:gd name="T114" fmla="*/ 897 w 961"/>
                  <a:gd name="T115" fmla="*/ 993 h 1227"/>
                  <a:gd name="T116" fmla="*/ 891 w 961"/>
                  <a:gd name="T117" fmla="*/ 1019 h 1227"/>
                  <a:gd name="T118" fmla="*/ 902 w 961"/>
                  <a:gd name="T119" fmla="*/ 1067 h 1227"/>
                  <a:gd name="T120" fmla="*/ 840 w 961"/>
                  <a:gd name="T121" fmla="*/ 1082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1" h="1227">
                    <a:moveTo>
                      <a:pt x="736" y="1133"/>
                    </a:moveTo>
                    <a:lnTo>
                      <a:pt x="736" y="1133"/>
                    </a:lnTo>
                    <a:lnTo>
                      <a:pt x="731" y="1140"/>
                    </a:lnTo>
                    <a:lnTo>
                      <a:pt x="719" y="1163"/>
                    </a:lnTo>
                    <a:lnTo>
                      <a:pt x="717" y="1163"/>
                    </a:lnTo>
                    <a:lnTo>
                      <a:pt x="612" y="1114"/>
                    </a:lnTo>
                    <a:lnTo>
                      <a:pt x="600" y="1112"/>
                    </a:lnTo>
                    <a:lnTo>
                      <a:pt x="587" y="1114"/>
                    </a:lnTo>
                    <a:lnTo>
                      <a:pt x="580" y="1108"/>
                    </a:lnTo>
                    <a:lnTo>
                      <a:pt x="561" y="1110"/>
                    </a:lnTo>
                    <a:lnTo>
                      <a:pt x="523" y="1110"/>
                    </a:lnTo>
                    <a:lnTo>
                      <a:pt x="517" y="1112"/>
                    </a:lnTo>
                    <a:lnTo>
                      <a:pt x="512" y="1121"/>
                    </a:lnTo>
                    <a:lnTo>
                      <a:pt x="500" y="1125"/>
                    </a:lnTo>
                    <a:lnTo>
                      <a:pt x="487" y="1127"/>
                    </a:lnTo>
                    <a:lnTo>
                      <a:pt x="478" y="1127"/>
                    </a:lnTo>
                    <a:lnTo>
                      <a:pt x="466" y="1121"/>
                    </a:lnTo>
                    <a:lnTo>
                      <a:pt x="461" y="1116"/>
                    </a:lnTo>
                    <a:lnTo>
                      <a:pt x="459" y="1112"/>
                    </a:lnTo>
                    <a:lnTo>
                      <a:pt x="466" y="1110"/>
                    </a:lnTo>
                    <a:lnTo>
                      <a:pt x="457" y="1101"/>
                    </a:lnTo>
                    <a:lnTo>
                      <a:pt x="444" y="1097"/>
                    </a:lnTo>
                    <a:lnTo>
                      <a:pt x="436" y="1097"/>
                    </a:lnTo>
                    <a:lnTo>
                      <a:pt x="434" y="1108"/>
                    </a:lnTo>
                    <a:lnTo>
                      <a:pt x="436" y="1110"/>
                    </a:lnTo>
                    <a:lnTo>
                      <a:pt x="419" y="1112"/>
                    </a:lnTo>
                    <a:lnTo>
                      <a:pt x="417" y="1110"/>
                    </a:lnTo>
                    <a:lnTo>
                      <a:pt x="417" y="1106"/>
                    </a:lnTo>
                    <a:lnTo>
                      <a:pt x="412" y="1104"/>
                    </a:lnTo>
                    <a:lnTo>
                      <a:pt x="410" y="1099"/>
                    </a:lnTo>
                    <a:lnTo>
                      <a:pt x="410" y="1095"/>
                    </a:lnTo>
                    <a:lnTo>
                      <a:pt x="415" y="1087"/>
                    </a:lnTo>
                    <a:lnTo>
                      <a:pt x="417" y="1087"/>
                    </a:lnTo>
                    <a:lnTo>
                      <a:pt x="412" y="1080"/>
                    </a:lnTo>
                    <a:lnTo>
                      <a:pt x="410" y="1080"/>
                    </a:lnTo>
                    <a:lnTo>
                      <a:pt x="406" y="1082"/>
                    </a:lnTo>
                    <a:lnTo>
                      <a:pt x="402" y="1080"/>
                    </a:lnTo>
                    <a:lnTo>
                      <a:pt x="400" y="1078"/>
                    </a:lnTo>
                    <a:lnTo>
                      <a:pt x="395" y="1072"/>
                    </a:lnTo>
                    <a:lnTo>
                      <a:pt x="391" y="1067"/>
                    </a:lnTo>
                    <a:lnTo>
                      <a:pt x="387" y="1065"/>
                    </a:lnTo>
                    <a:lnTo>
                      <a:pt x="385" y="1070"/>
                    </a:lnTo>
                    <a:lnTo>
                      <a:pt x="385" y="1080"/>
                    </a:lnTo>
                    <a:lnTo>
                      <a:pt x="381" y="1084"/>
                    </a:lnTo>
                    <a:lnTo>
                      <a:pt x="376" y="1082"/>
                    </a:lnTo>
                    <a:lnTo>
                      <a:pt x="374" y="1076"/>
                    </a:lnTo>
                    <a:lnTo>
                      <a:pt x="374" y="1070"/>
                    </a:lnTo>
                    <a:lnTo>
                      <a:pt x="372" y="1065"/>
                    </a:lnTo>
                    <a:lnTo>
                      <a:pt x="366" y="1063"/>
                    </a:lnTo>
                    <a:lnTo>
                      <a:pt x="357" y="1063"/>
                    </a:lnTo>
                    <a:lnTo>
                      <a:pt x="351" y="1067"/>
                    </a:lnTo>
                    <a:lnTo>
                      <a:pt x="355" y="1076"/>
                    </a:lnTo>
                    <a:lnTo>
                      <a:pt x="351" y="1078"/>
                    </a:lnTo>
                    <a:lnTo>
                      <a:pt x="334" y="1084"/>
                    </a:lnTo>
                    <a:lnTo>
                      <a:pt x="330" y="1084"/>
                    </a:lnTo>
                    <a:lnTo>
                      <a:pt x="325" y="1087"/>
                    </a:lnTo>
                    <a:lnTo>
                      <a:pt x="323" y="1093"/>
                    </a:lnTo>
                    <a:lnTo>
                      <a:pt x="321" y="1097"/>
                    </a:lnTo>
                    <a:lnTo>
                      <a:pt x="319" y="1108"/>
                    </a:lnTo>
                    <a:lnTo>
                      <a:pt x="317" y="1112"/>
                    </a:lnTo>
                    <a:lnTo>
                      <a:pt x="308" y="1118"/>
                    </a:lnTo>
                    <a:lnTo>
                      <a:pt x="306" y="1123"/>
                    </a:lnTo>
                    <a:lnTo>
                      <a:pt x="306" y="1127"/>
                    </a:lnTo>
                    <a:lnTo>
                      <a:pt x="306" y="1129"/>
                    </a:lnTo>
                    <a:lnTo>
                      <a:pt x="308" y="1133"/>
                    </a:lnTo>
                    <a:lnTo>
                      <a:pt x="306" y="1140"/>
                    </a:lnTo>
                    <a:lnTo>
                      <a:pt x="313" y="1142"/>
                    </a:lnTo>
                    <a:lnTo>
                      <a:pt x="315" y="1142"/>
                    </a:lnTo>
                    <a:lnTo>
                      <a:pt x="323" y="1148"/>
                    </a:lnTo>
                    <a:lnTo>
                      <a:pt x="332" y="1150"/>
                    </a:lnTo>
                    <a:lnTo>
                      <a:pt x="338" y="1150"/>
                    </a:lnTo>
                    <a:lnTo>
                      <a:pt x="342" y="1146"/>
                    </a:lnTo>
                    <a:lnTo>
                      <a:pt x="347" y="1142"/>
                    </a:lnTo>
                    <a:lnTo>
                      <a:pt x="351" y="1140"/>
                    </a:lnTo>
                    <a:lnTo>
                      <a:pt x="368" y="1135"/>
                    </a:lnTo>
                    <a:lnTo>
                      <a:pt x="374" y="1135"/>
                    </a:lnTo>
                    <a:lnTo>
                      <a:pt x="378" y="1138"/>
                    </a:lnTo>
                    <a:lnTo>
                      <a:pt x="383" y="1138"/>
                    </a:lnTo>
                    <a:lnTo>
                      <a:pt x="381" y="1148"/>
                    </a:lnTo>
                    <a:lnTo>
                      <a:pt x="378" y="1148"/>
                    </a:lnTo>
                    <a:lnTo>
                      <a:pt x="378" y="1146"/>
                    </a:lnTo>
                    <a:lnTo>
                      <a:pt x="378" y="1144"/>
                    </a:lnTo>
                    <a:lnTo>
                      <a:pt x="376" y="1144"/>
                    </a:lnTo>
                    <a:lnTo>
                      <a:pt x="374" y="1146"/>
                    </a:lnTo>
                    <a:lnTo>
                      <a:pt x="374" y="1146"/>
                    </a:lnTo>
                    <a:lnTo>
                      <a:pt x="374" y="1150"/>
                    </a:lnTo>
                    <a:lnTo>
                      <a:pt x="374" y="1153"/>
                    </a:lnTo>
                    <a:lnTo>
                      <a:pt x="376" y="1155"/>
                    </a:lnTo>
                    <a:lnTo>
                      <a:pt x="376" y="1157"/>
                    </a:lnTo>
                    <a:lnTo>
                      <a:pt x="376" y="1159"/>
                    </a:lnTo>
                    <a:lnTo>
                      <a:pt x="376" y="1163"/>
                    </a:lnTo>
                    <a:lnTo>
                      <a:pt x="376" y="1167"/>
                    </a:lnTo>
                    <a:lnTo>
                      <a:pt x="374" y="1172"/>
                    </a:lnTo>
                    <a:lnTo>
                      <a:pt x="370" y="1174"/>
                    </a:lnTo>
                    <a:lnTo>
                      <a:pt x="366" y="1170"/>
                    </a:lnTo>
                    <a:lnTo>
                      <a:pt x="361" y="1163"/>
                    </a:lnTo>
                    <a:lnTo>
                      <a:pt x="355" y="1157"/>
                    </a:lnTo>
                    <a:lnTo>
                      <a:pt x="344" y="1159"/>
                    </a:lnTo>
                    <a:lnTo>
                      <a:pt x="334" y="1167"/>
                    </a:lnTo>
                    <a:lnTo>
                      <a:pt x="332" y="1178"/>
                    </a:lnTo>
                    <a:lnTo>
                      <a:pt x="332" y="1180"/>
                    </a:lnTo>
                    <a:lnTo>
                      <a:pt x="321" y="1182"/>
                    </a:lnTo>
                    <a:lnTo>
                      <a:pt x="298" y="1184"/>
                    </a:lnTo>
                    <a:lnTo>
                      <a:pt x="285" y="1182"/>
                    </a:lnTo>
                    <a:lnTo>
                      <a:pt x="281" y="1180"/>
                    </a:lnTo>
                    <a:lnTo>
                      <a:pt x="279" y="1176"/>
                    </a:lnTo>
                    <a:lnTo>
                      <a:pt x="276" y="1172"/>
                    </a:lnTo>
                    <a:lnTo>
                      <a:pt x="274" y="1170"/>
                    </a:lnTo>
                    <a:lnTo>
                      <a:pt x="270" y="1170"/>
                    </a:lnTo>
                    <a:lnTo>
                      <a:pt x="262" y="1167"/>
                    </a:lnTo>
                    <a:lnTo>
                      <a:pt x="255" y="1167"/>
                    </a:lnTo>
                    <a:lnTo>
                      <a:pt x="236" y="1174"/>
                    </a:lnTo>
                    <a:lnTo>
                      <a:pt x="234" y="1174"/>
                    </a:lnTo>
                    <a:lnTo>
                      <a:pt x="232" y="1178"/>
                    </a:lnTo>
                    <a:lnTo>
                      <a:pt x="232" y="1180"/>
                    </a:lnTo>
                    <a:lnTo>
                      <a:pt x="225" y="1182"/>
                    </a:lnTo>
                    <a:lnTo>
                      <a:pt x="217" y="1187"/>
                    </a:lnTo>
                    <a:lnTo>
                      <a:pt x="215" y="1191"/>
                    </a:lnTo>
                    <a:lnTo>
                      <a:pt x="213" y="1193"/>
                    </a:lnTo>
                    <a:lnTo>
                      <a:pt x="210" y="1197"/>
                    </a:lnTo>
                    <a:lnTo>
                      <a:pt x="210" y="1199"/>
                    </a:lnTo>
                    <a:lnTo>
                      <a:pt x="206" y="1201"/>
                    </a:lnTo>
                    <a:lnTo>
                      <a:pt x="191" y="1206"/>
                    </a:lnTo>
                    <a:lnTo>
                      <a:pt x="147" y="1212"/>
                    </a:lnTo>
                    <a:lnTo>
                      <a:pt x="145" y="1210"/>
                    </a:lnTo>
                    <a:lnTo>
                      <a:pt x="145" y="1204"/>
                    </a:lnTo>
                    <a:lnTo>
                      <a:pt x="142" y="1199"/>
                    </a:lnTo>
                    <a:lnTo>
                      <a:pt x="140" y="1197"/>
                    </a:lnTo>
                    <a:lnTo>
                      <a:pt x="117" y="1199"/>
                    </a:lnTo>
                    <a:lnTo>
                      <a:pt x="113" y="1197"/>
                    </a:lnTo>
                    <a:lnTo>
                      <a:pt x="106" y="1208"/>
                    </a:lnTo>
                    <a:lnTo>
                      <a:pt x="102" y="1214"/>
                    </a:lnTo>
                    <a:lnTo>
                      <a:pt x="96" y="1218"/>
                    </a:lnTo>
                    <a:lnTo>
                      <a:pt x="68" y="1227"/>
                    </a:lnTo>
                    <a:lnTo>
                      <a:pt x="60" y="1227"/>
                    </a:lnTo>
                    <a:lnTo>
                      <a:pt x="40" y="1218"/>
                    </a:lnTo>
                    <a:lnTo>
                      <a:pt x="49" y="1218"/>
                    </a:lnTo>
                    <a:lnTo>
                      <a:pt x="53" y="1214"/>
                    </a:lnTo>
                    <a:lnTo>
                      <a:pt x="57" y="1201"/>
                    </a:lnTo>
                    <a:lnTo>
                      <a:pt x="49" y="1204"/>
                    </a:lnTo>
                    <a:lnTo>
                      <a:pt x="32" y="1210"/>
                    </a:lnTo>
                    <a:lnTo>
                      <a:pt x="32" y="1204"/>
                    </a:lnTo>
                    <a:lnTo>
                      <a:pt x="32" y="1201"/>
                    </a:lnTo>
                    <a:lnTo>
                      <a:pt x="32" y="1197"/>
                    </a:lnTo>
                    <a:lnTo>
                      <a:pt x="30" y="1195"/>
                    </a:lnTo>
                    <a:lnTo>
                      <a:pt x="28" y="1193"/>
                    </a:lnTo>
                    <a:lnTo>
                      <a:pt x="26" y="1191"/>
                    </a:lnTo>
                    <a:lnTo>
                      <a:pt x="15" y="1176"/>
                    </a:lnTo>
                    <a:lnTo>
                      <a:pt x="11" y="1170"/>
                    </a:lnTo>
                    <a:lnTo>
                      <a:pt x="4" y="1167"/>
                    </a:lnTo>
                    <a:lnTo>
                      <a:pt x="2" y="1165"/>
                    </a:lnTo>
                    <a:lnTo>
                      <a:pt x="2" y="1159"/>
                    </a:lnTo>
                    <a:lnTo>
                      <a:pt x="0" y="1148"/>
                    </a:lnTo>
                    <a:lnTo>
                      <a:pt x="0" y="1146"/>
                    </a:lnTo>
                    <a:lnTo>
                      <a:pt x="6" y="1138"/>
                    </a:lnTo>
                    <a:lnTo>
                      <a:pt x="6" y="1135"/>
                    </a:lnTo>
                    <a:lnTo>
                      <a:pt x="6" y="1127"/>
                    </a:lnTo>
                    <a:lnTo>
                      <a:pt x="0" y="1108"/>
                    </a:lnTo>
                    <a:lnTo>
                      <a:pt x="0" y="1101"/>
                    </a:lnTo>
                    <a:lnTo>
                      <a:pt x="4" y="1084"/>
                    </a:lnTo>
                    <a:lnTo>
                      <a:pt x="6" y="1082"/>
                    </a:lnTo>
                    <a:lnTo>
                      <a:pt x="11" y="1078"/>
                    </a:lnTo>
                    <a:lnTo>
                      <a:pt x="11" y="1072"/>
                    </a:lnTo>
                    <a:lnTo>
                      <a:pt x="8" y="1063"/>
                    </a:lnTo>
                    <a:lnTo>
                      <a:pt x="6" y="1061"/>
                    </a:lnTo>
                    <a:lnTo>
                      <a:pt x="6" y="1059"/>
                    </a:lnTo>
                    <a:lnTo>
                      <a:pt x="6" y="1059"/>
                    </a:lnTo>
                    <a:lnTo>
                      <a:pt x="6" y="1057"/>
                    </a:lnTo>
                    <a:lnTo>
                      <a:pt x="8" y="1055"/>
                    </a:lnTo>
                    <a:lnTo>
                      <a:pt x="11" y="1050"/>
                    </a:lnTo>
                    <a:lnTo>
                      <a:pt x="11" y="1048"/>
                    </a:lnTo>
                    <a:lnTo>
                      <a:pt x="13" y="1044"/>
                    </a:lnTo>
                    <a:lnTo>
                      <a:pt x="13" y="1042"/>
                    </a:lnTo>
                    <a:lnTo>
                      <a:pt x="11" y="1033"/>
                    </a:lnTo>
                    <a:lnTo>
                      <a:pt x="13" y="1025"/>
                    </a:lnTo>
                    <a:lnTo>
                      <a:pt x="21" y="1014"/>
                    </a:lnTo>
                    <a:lnTo>
                      <a:pt x="23" y="1008"/>
                    </a:lnTo>
                    <a:lnTo>
                      <a:pt x="21" y="993"/>
                    </a:lnTo>
                    <a:lnTo>
                      <a:pt x="4" y="968"/>
                    </a:lnTo>
                    <a:lnTo>
                      <a:pt x="0" y="946"/>
                    </a:lnTo>
                    <a:lnTo>
                      <a:pt x="2" y="936"/>
                    </a:lnTo>
                    <a:lnTo>
                      <a:pt x="4" y="927"/>
                    </a:lnTo>
                    <a:lnTo>
                      <a:pt x="6" y="923"/>
                    </a:lnTo>
                    <a:lnTo>
                      <a:pt x="8" y="919"/>
                    </a:lnTo>
                    <a:lnTo>
                      <a:pt x="8" y="914"/>
                    </a:lnTo>
                    <a:lnTo>
                      <a:pt x="8" y="908"/>
                    </a:lnTo>
                    <a:lnTo>
                      <a:pt x="11" y="902"/>
                    </a:lnTo>
                    <a:lnTo>
                      <a:pt x="30" y="868"/>
                    </a:lnTo>
                    <a:lnTo>
                      <a:pt x="32" y="861"/>
                    </a:lnTo>
                    <a:lnTo>
                      <a:pt x="34" y="851"/>
                    </a:lnTo>
                    <a:lnTo>
                      <a:pt x="32" y="840"/>
                    </a:lnTo>
                    <a:lnTo>
                      <a:pt x="34" y="829"/>
                    </a:lnTo>
                    <a:lnTo>
                      <a:pt x="38" y="825"/>
                    </a:lnTo>
                    <a:lnTo>
                      <a:pt x="45" y="821"/>
                    </a:lnTo>
                    <a:lnTo>
                      <a:pt x="49" y="812"/>
                    </a:lnTo>
                    <a:lnTo>
                      <a:pt x="49" y="806"/>
                    </a:lnTo>
                    <a:lnTo>
                      <a:pt x="47" y="800"/>
                    </a:lnTo>
                    <a:lnTo>
                      <a:pt x="43" y="793"/>
                    </a:lnTo>
                    <a:lnTo>
                      <a:pt x="43" y="787"/>
                    </a:lnTo>
                    <a:lnTo>
                      <a:pt x="43" y="778"/>
                    </a:lnTo>
                    <a:lnTo>
                      <a:pt x="43" y="766"/>
                    </a:lnTo>
                    <a:lnTo>
                      <a:pt x="45" y="759"/>
                    </a:lnTo>
                    <a:lnTo>
                      <a:pt x="45" y="755"/>
                    </a:lnTo>
                    <a:lnTo>
                      <a:pt x="47" y="751"/>
                    </a:lnTo>
                    <a:lnTo>
                      <a:pt x="49" y="747"/>
                    </a:lnTo>
                    <a:lnTo>
                      <a:pt x="49" y="736"/>
                    </a:lnTo>
                    <a:lnTo>
                      <a:pt x="49" y="732"/>
                    </a:lnTo>
                    <a:lnTo>
                      <a:pt x="53" y="725"/>
                    </a:lnTo>
                    <a:lnTo>
                      <a:pt x="62" y="719"/>
                    </a:lnTo>
                    <a:lnTo>
                      <a:pt x="62" y="715"/>
                    </a:lnTo>
                    <a:lnTo>
                      <a:pt x="55" y="704"/>
                    </a:lnTo>
                    <a:lnTo>
                      <a:pt x="53" y="687"/>
                    </a:lnTo>
                    <a:lnTo>
                      <a:pt x="55" y="670"/>
                    </a:lnTo>
                    <a:lnTo>
                      <a:pt x="68" y="644"/>
                    </a:lnTo>
                    <a:lnTo>
                      <a:pt x="70" y="642"/>
                    </a:lnTo>
                    <a:lnTo>
                      <a:pt x="77" y="640"/>
                    </a:lnTo>
                    <a:lnTo>
                      <a:pt x="81" y="634"/>
                    </a:lnTo>
                    <a:lnTo>
                      <a:pt x="89" y="623"/>
                    </a:lnTo>
                    <a:lnTo>
                      <a:pt x="94" y="619"/>
                    </a:lnTo>
                    <a:lnTo>
                      <a:pt x="98" y="615"/>
                    </a:lnTo>
                    <a:lnTo>
                      <a:pt x="100" y="608"/>
                    </a:lnTo>
                    <a:lnTo>
                      <a:pt x="102" y="604"/>
                    </a:lnTo>
                    <a:lnTo>
                      <a:pt x="100" y="596"/>
                    </a:lnTo>
                    <a:lnTo>
                      <a:pt x="102" y="591"/>
                    </a:lnTo>
                    <a:lnTo>
                      <a:pt x="106" y="589"/>
                    </a:lnTo>
                    <a:lnTo>
                      <a:pt x="115" y="587"/>
                    </a:lnTo>
                    <a:lnTo>
                      <a:pt x="117" y="587"/>
                    </a:lnTo>
                    <a:lnTo>
                      <a:pt x="119" y="585"/>
                    </a:lnTo>
                    <a:lnTo>
                      <a:pt x="119" y="581"/>
                    </a:lnTo>
                    <a:lnTo>
                      <a:pt x="119" y="576"/>
                    </a:lnTo>
                    <a:lnTo>
                      <a:pt x="121" y="574"/>
                    </a:lnTo>
                    <a:lnTo>
                      <a:pt x="123" y="572"/>
                    </a:lnTo>
                    <a:lnTo>
                      <a:pt x="123" y="570"/>
                    </a:lnTo>
                    <a:lnTo>
                      <a:pt x="125" y="570"/>
                    </a:lnTo>
                    <a:lnTo>
                      <a:pt x="138" y="562"/>
                    </a:lnTo>
                    <a:lnTo>
                      <a:pt x="140" y="559"/>
                    </a:lnTo>
                    <a:lnTo>
                      <a:pt x="142" y="553"/>
                    </a:lnTo>
                    <a:lnTo>
                      <a:pt x="155" y="508"/>
                    </a:lnTo>
                    <a:lnTo>
                      <a:pt x="162" y="487"/>
                    </a:lnTo>
                    <a:lnTo>
                      <a:pt x="168" y="479"/>
                    </a:lnTo>
                    <a:lnTo>
                      <a:pt x="179" y="474"/>
                    </a:lnTo>
                    <a:lnTo>
                      <a:pt x="189" y="462"/>
                    </a:lnTo>
                    <a:lnTo>
                      <a:pt x="193" y="449"/>
                    </a:lnTo>
                    <a:lnTo>
                      <a:pt x="213" y="396"/>
                    </a:lnTo>
                    <a:lnTo>
                      <a:pt x="215" y="389"/>
                    </a:lnTo>
                    <a:lnTo>
                      <a:pt x="215" y="341"/>
                    </a:lnTo>
                    <a:lnTo>
                      <a:pt x="217" y="332"/>
                    </a:lnTo>
                    <a:lnTo>
                      <a:pt x="219" y="328"/>
                    </a:lnTo>
                    <a:lnTo>
                      <a:pt x="223" y="324"/>
                    </a:lnTo>
                    <a:lnTo>
                      <a:pt x="245" y="294"/>
                    </a:lnTo>
                    <a:lnTo>
                      <a:pt x="245" y="287"/>
                    </a:lnTo>
                    <a:lnTo>
                      <a:pt x="236" y="285"/>
                    </a:lnTo>
                    <a:lnTo>
                      <a:pt x="236" y="281"/>
                    </a:lnTo>
                    <a:lnTo>
                      <a:pt x="245" y="253"/>
                    </a:lnTo>
                    <a:lnTo>
                      <a:pt x="245" y="247"/>
                    </a:lnTo>
                    <a:lnTo>
                      <a:pt x="242" y="238"/>
                    </a:lnTo>
                    <a:lnTo>
                      <a:pt x="240" y="234"/>
                    </a:lnTo>
                    <a:lnTo>
                      <a:pt x="240" y="234"/>
                    </a:lnTo>
                    <a:lnTo>
                      <a:pt x="242" y="226"/>
                    </a:lnTo>
                    <a:lnTo>
                      <a:pt x="245" y="224"/>
                    </a:lnTo>
                    <a:lnTo>
                      <a:pt x="240" y="219"/>
                    </a:lnTo>
                    <a:lnTo>
                      <a:pt x="234" y="217"/>
                    </a:lnTo>
                    <a:lnTo>
                      <a:pt x="227" y="217"/>
                    </a:lnTo>
                    <a:lnTo>
                      <a:pt x="223" y="215"/>
                    </a:lnTo>
                    <a:lnTo>
                      <a:pt x="221" y="213"/>
                    </a:lnTo>
                    <a:lnTo>
                      <a:pt x="230" y="209"/>
                    </a:lnTo>
                    <a:lnTo>
                      <a:pt x="227" y="204"/>
                    </a:lnTo>
                    <a:lnTo>
                      <a:pt x="223" y="196"/>
                    </a:lnTo>
                    <a:lnTo>
                      <a:pt x="213" y="175"/>
                    </a:lnTo>
                    <a:lnTo>
                      <a:pt x="204" y="164"/>
                    </a:lnTo>
                    <a:lnTo>
                      <a:pt x="206" y="151"/>
                    </a:lnTo>
                    <a:lnTo>
                      <a:pt x="217" y="145"/>
                    </a:lnTo>
                    <a:lnTo>
                      <a:pt x="219" y="145"/>
                    </a:lnTo>
                    <a:lnTo>
                      <a:pt x="221" y="145"/>
                    </a:lnTo>
                    <a:lnTo>
                      <a:pt x="225" y="145"/>
                    </a:lnTo>
                    <a:lnTo>
                      <a:pt x="234" y="151"/>
                    </a:lnTo>
                    <a:lnTo>
                      <a:pt x="259" y="173"/>
                    </a:lnTo>
                    <a:lnTo>
                      <a:pt x="266" y="168"/>
                    </a:lnTo>
                    <a:lnTo>
                      <a:pt x="268" y="168"/>
                    </a:lnTo>
                    <a:lnTo>
                      <a:pt x="268" y="166"/>
                    </a:lnTo>
                    <a:lnTo>
                      <a:pt x="268" y="166"/>
                    </a:lnTo>
                    <a:lnTo>
                      <a:pt x="272" y="164"/>
                    </a:lnTo>
                    <a:lnTo>
                      <a:pt x="274" y="164"/>
                    </a:lnTo>
                    <a:lnTo>
                      <a:pt x="274" y="162"/>
                    </a:lnTo>
                    <a:lnTo>
                      <a:pt x="274" y="162"/>
                    </a:lnTo>
                    <a:lnTo>
                      <a:pt x="274" y="160"/>
                    </a:lnTo>
                    <a:lnTo>
                      <a:pt x="274" y="160"/>
                    </a:lnTo>
                    <a:lnTo>
                      <a:pt x="274" y="158"/>
                    </a:lnTo>
                    <a:lnTo>
                      <a:pt x="274" y="153"/>
                    </a:lnTo>
                    <a:lnTo>
                      <a:pt x="270" y="143"/>
                    </a:lnTo>
                    <a:lnTo>
                      <a:pt x="268" y="141"/>
                    </a:lnTo>
                    <a:lnTo>
                      <a:pt x="266" y="130"/>
                    </a:lnTo>
                    <a:lnTo>
                      <a:pt x="266" y="130"/>
                    </a:lnTo>
                    <a:lnTo>
                      <a:pt x="266" y="128"/>
                    </a:lnTo>
                    <a:lnTo>
                      <a:pt x="266" y="128"/>
                    </a:lnTo>
                    <a:lnTo>
                      <a:pt x="289" y="119"/>
                    </a:lnTo>
                    <a:lnTo>
                      <a:pt x="291" y="119"/>
                    </a:lnTo>
                    <a:lnTo>
                      <a:pt x="291" y="119"/>
                    </a:lnTo>
                    <a:lnTo>
                      <a:pt x="291" y="124"/>
                    </a:lnTo>
                    <a:lnTo>
                      <a:pt x="293" y="124"/>
                    </a:lnTo>
                    <a:lnTo>
                      <a:pt x="298" y="130"/>
                    </a:lnTo>
                    <a:lnTo>
                      <a:pt x="298" y="132"/>
                    </a:lnTo>
                    <a:lnTo>
                      <a:pt x="298" y="134"/>
                    </a:lnTo>
                    <a:lnTo>
                      <a:pt x="298" y="134"/>
                    </a:lnTo>
                    <a:lnTo>
                      <a:pt x="298" y="136"/>
                    </a:lnTo>
                    <a:lnTo>
                      <a:pt x="296" y="136"/>
                    </a:lnTo>
                    <a:lnTo>
                      <a:pt x="296" y="139"/>
                    </a:lnTo>
                    <a:lnTo>
                      <a:pt x="296" y="139"/>
                    </a:lnTo>
                    <a:lnTo>
                      <a:pt x="298" y="145"/>
                    </a:lnTo>
                    <a:lnTo>
                      <a:pt x="304" y="153"/>
                    </a:lnTo>
                    <a:lnTo>
                      <a:pt x="304" y="156"/>
                    </a:lnTo>
                    <a:lnTo>
                      <a:pt x="306" y="158"/>
                    </a:lnTo>
                    <a:lnTo>
                      <a:pt x="306" y="158"/>
                    </a:lnTo>
                    <a:lnTo>
                      <a:pt x="308" y="160"/>
                    </a:lnTo>
                    <a:lnTo>
                      <a:pt x="319" y="164"/>
                    </a:lnTo>
                    <a:lnTo>
                      <a:pt x="325" y="166"/>
                    </a:lnTo>
                    <a:lnTo>
                      <a:pt x="332" y="168"/>
                    </a:lnTo>
                    <a:lnTo>
                      <a:pt x="338" y="166"/>
                    </a:lnTo>
                    <a:lnTo>
                      <a:pt x="340" y="166"/>
                    </a:lnTo>
                    <a:lnTo>
                      <a:pt x="342" y="166"/>
                    </a:lnTo>
                    <a:lnTo>
                      <a:pt x="342" y="168"/>
                    </a:lnTo>
                    <a:lnTo>
                      <a:pt x="344" y="173"/>
                    </a:lnTo>
                    <a:lnTo>
                      <a:pt x="347" y="175"/>
                    </a:lnTo>
                    <a:lnTo>
                      <a:pt x="347" y="175"/>
                    </a:lnTo>
                    <a:lnTo>
                      <a:pt x="349" y="175"/>
                    </a:lnTo>
                    <a:lnTo>
                      <a:pt x="353" y="175"/>
                    </a:lnTo>
                    <a:lnTo>
                      <a:pt x="370" y="173"/>
                    </a:lnTo>
                    <a:lnTo>
                      <a:pt x="370" y="175"/>
                    </a:lnTo>
                    <a:lnTo>
                      <a:pt x="370" y="175"/>
                    </a:lnTo>
                    <a:lnTo>
                      <a:pt x="370" y="175"/>
                    </a:lnTo>
                    <a:lnTo>
                      <a:pt x="370" y="177"/>
                    </a:lnTo>
                    <a:lnTo>
                      <a:pt x="370" y="179"/>
                    </a:lnTo>
                    <a:lnTo>
                      <a:pt x="370" y="179"/>
                    </a:lnTo>
                    <a:lnTo>
                      <a:pt x="370" y="183"/>
                    </a:lnTo>
                    <a:lnTo>
                      <a:pt x="368" y="183"/>
                    </a:lnTo>
                    <a:lnTo>
                      <a:pt x="366" y="187"/>
                    </a:lnTo>
                    <a:lnTo>
                      <a:pt x="366" y="187"/>
                    </a:lnTo>
                    <a:lnTo>
                      <a:pt x="364" y="190"/>
                    </a:lnTo>
                    <a:lnTo>
                      <a:pt x="361" y="187"/>
                    </a:lnTo>
                    <a:lnTo>
                      <a:pt x="361" y="185"/>
                    </a:lnTo>
                    <a:lnTo>
                      <a:pt x="359" y="183"/>
                    </a:lnTo>
                    <a:lnTo>
                      <a:pt x="357" y="183"/>
                    </a:lnTo>
                    <a:lnTo>
                      <a:pt x="357" y="185"/>
                    </a:lnTo>
                    <a:lnTo>
                      <a:pt x="353" y="192"/>
                    </a:lnTo>
                    <a:lnTo>
                      <a:pt x="351" y="194"/>
                    </a:lnTo>
                    <a:lnTo>
                      <a:pt x="351" y="194"/>
                    </a:lnTo>
                    <a:lnTo>
                      <a:pt x="351" y="196"/>
                    </a:lnTo>
                    <a:lnTo>
                      <a:pt x="351" y="198"/>
                    </a:lnTo>
                    <a:lnTo>
                      <a:pt x="351" y="200"/>
                    </a:lnTo>
                    <a:lnTo>
                      <a:pt x="353" y="209"/>
                    </a:lnTo>
                    <a:lnTo>
                      <a:pt x="353" y="211"/>
                    </a:lnTo>
                    <a:lnTo>
                      <a:pt x="353" y="211"/>
                    </a:lnTo>
                    <a:lnTo>
                      <a:pt x="353" y="213"/>
                    </a:lnTo>
                    <a:lnTo>
                      <a:pt x="353" y="213"/>
                    </a:lnTo>
                    <a:lnTo>
                      <a:pt x="349" y="215"/>
                    </a:lnTo>
                    <a:lnTo>
                      <a:pt x="349" y="217"/>
                    </a:lnTo>
                    <a:lnTo>
                      <a:pt x="349" y="217"/>
                    </a:lnTo>
                    <a:lnTo>
                      <a:pt x="349" y="217"/>
                    </a:lnTo>
                    <a:lnTo>
                      <a:pt x="349" y="219"/>
                    </a:lnTo>
                    <a:lnTo>
                      <a:pt x="349" y="224"/>
                    </a:lnTo>
                    <a:lnTo>
                      <a:pt x="349" y="226"/>
                    </a:lnTo>
                    <a:lnTo>
                      <a:pt x="349" y="228"/>
                    </a:lnTo>
                    <a:lnTo>
                      <a:pt x="351" y="228"/>
                    </a:lnTo>
                    <a:lnTo>
                      <a:pt x="351" y="228"/>
                    </a:lnTo>
                    <a:lnTo>
                      <a:pt x="355" y="228"/>
                    </a:lnTo>
                    <a:lnTo>
                      <a:pt x="357" y="228"/>
                    </a:lnTo>
                    <a:lnTo>
                      <a:pt x="361" y="230"/>
                    </a:lnTo>
                    <a:lnTo>
                      <a:pt x="364" y="230"/>
                    </a:lnTo>
                    <a:lnTo>
                      <a:pt x="366" y="226"/>
                    </a:lnTo>
                    <a:lnTo>
                      <a:pt x="370" y="219"/>
                    </a:lnTo>
                    <a:lnTo>
                      <a:pt x="374" y="213"/>
                    </a:lnTo>
                    <a:lnTo>
                      <a:pt x="374" y="213"/>
                    </a:lnTo>
                    <a:lnTo>
                      <a:pt x="374" y="211"/>
                    </a:lnTo>
                    <a:lnTo>
                      <a:pt x="376" y="204"/>
                    </a:lnTo>
                    <a:lnTo>
                      <a:pt x="376" y="202"/>
                    </a:lnTo>
                    <a:lnTo>
                      <a:pt x="376" y="202"/>
                    </a:lnTo>
                    <a:lnTo>
                      <a:pt x="376" y="202"/>
                    </a:lnTo>
                    <a:lnTo>
                      <a:pt x="378" y="202"/>
                    </a:lnTo>
                    <a:lnTo>
                      <a:pt x="378" y="204"/>
                    </a:lnTo>
                    <a:lnTo>
                      <a:pt x="381" y="207"/>
                    </a:lnTo>
                    <a:lnTo>
                      <a:pt x="381" y="207"/>
                    </a:lnTo>
                    <a:lnTo>
                      <a:pt x="383" y="204"/>
                    </a:lnTo>
                    <a:lnTo>
                      <a:pt x="389" y="200"/>
                    </a:lnTo>
                    <a:lnTo>
                      <a:pt x="391" y="198"/>
                    </a:lnTo>
                    <a:lnTo>
                      <a:pt x="391" y="196"/>
                    </a:lnTo>
                    <a:lnTo>
                      <a:pt x="389" y="192"/>
                    </a:lnTo>
                    <a:lnTo>
                      <a:pt x="389" y="192"/>
                    </a:lnTo>
                    <a:lnTo>
                      <a:pt x="387" y="190"/>
                    </a:lnTo>
                    <a:lnTo>
                      <a:pt x="385" y="187"/>
                    </a:lnTo>
                    <a:lnTo>
                      <a:pt x="383" y="185"/>
                    </a:lnTo>
                    <a:lnTo>
                      <a:pt x="383" y="183"/>
                    </a:lnTo>
                    <a:lnTo>
                      <a:pt x="383" y="183"/>
                    </a:lnTo>
                    <a:lnTo>
                      <a:pt x="383" y="181"/>
                    </a:lnTo>
                    <a:lnTo>
                      <a:pt x="391" y="173"/>
                    </a:lnTo>
                    <a:lnTo>
                      <a:pt x="391" y="173"/>
                    </a:lnTo>
                    <a:lnTo>
                      <a:pt x="391" y="170"/>
                    </a:lnTo>
                    <a:lnTo>
                      <a:pt x="391" y="170"/>
                    </a:lnTo>
                    <a:lnTo>
                      <a:pt x="391" y="170"/>
                    </a:lnTo>
                    <a:lnTo>
                      <a:pt x="410" y="168"/>
                    </a:lnTo>
                    <a:lnTo>
                      <a:pt x="412" y="168"/>
                    </a:lnTo>
                    <a:lnTo>
                      <a:pt x="412" y="168"/>
                    </a:lnTo>
                    <a:lnTo>
                      <a:pt x="417" y="168"/>
                    </a:lnTo>
                    <a:lnTo>
                      <a:pt x="419" y="168"/>
                    </a:lnTo>
                    <a:lnTo>
                      <a:pt x="421" y="166"/>
                    </a:lnTo>
                    <a:lnTo>
                      <a:pt x="427" y="158"/>
                    </a:lnTo>
                    <a:lnTo>
                      <a:pt x="429" y="158"/>
                    </a:lnTo>
                    <a:lnTo>
                      <a:pt x="434" y="158"/>
                    </a:lnTo>
                    <a:lnTo>
                      <a:pt x="438" y="158"/>
                    </a:lnTo>
                    <a:lnTo>
                      <a:pt x="438" y="158"/>
                    </a:lnTo>
                    <a:lnTo>
                      <a:pt x="440" y="158"/>
                    </a:lnTo>
                    <a:lnTo>
                      <a:pt x="440" y="158"/>
                    </a:lnTo>
                    <a:lnTo>
                      <a:pt x="442" y="162"/>
                    </a:lnTo>
                    <a:lnTo>
                      <a:pt x="444" y="162"/>
                    </a:lnTo>
                    <a:lnTo>
                      <a:pt x="444" y="162"/>
                    </a:lnTo>
                    <a:lnTo>
                      <a:pt x="446" y="162"/>
                    </a:lnTo>
                    <a:lnTo>
                      <a:pt x="446" y="162"/>
                    </a:lnTo>
                    <a:lnTo>
                      <a:pt x="449" y="162"/>
                    </a:lnTo>
                    <a:lnTo>
                      <a:pt x="449" y="160"/>
                    </a:lnTo>
                    <a:lnTo>
                      <a:pt x="446" y="158"/>
                    </a:lnTo>
                    <a:lnTo>
                      <a:pt x="442" y="151"/>
                    </a:lnTo>
                    <a:lnTo>
                      <a:pt x="438" y="147"/>
                    </a:lnTo>
                    <a:lnTo>
                      <a:pt x="438" y="147"/>
                    </a:lnTo>
                    <a:lnTo>
                      <a:pt x="436" y="143"/>
                    </a:lnTo>
                    <a:lnTo>
                      <a:pt x="434" y="141"/>
                    </a:lnTo>
                    <a:lnTo>
                      <a:pt x="427" y="134"/>
                    </a:lnTo>
                    <a:lnTo>
                      <a:pt x="427" y="134"/>
                    </a:lnTo>
                    <a:lnTo>
                      <a:pt x="425" y="132"/>
                    </a:lnTo>
                    <a:lnTo>
                      <a:pt x="427" y="130"/>
                    </a:lnTo>
                    <a:lnTo>
                      <a:pt x="427" y="130"/>
                    </a:lnTo>
                    <a:lnTo>
                      <a:pt x="434" y="134"/>
                    </a:lnTo>
                    <a:lnTo>
                      <a:pt x="436" y="134"/>
                    </a:lnTo>
                    <a:lnTo>
                      <a:pt x="436" y="132"/>
                    </a:lnTo>
                    <a:lnTo>
                      <a:pt x="438" y="128"/>
                    </a:lnTo>
                    <a:lnTo>
                      <a:pt x="440" y="130"/>
                    </a:lnTo>
                    <a:lnTo>
                      <a:pt x="442" y="130"/>
                    </a:lnTo>
                    <a:lnTo>
                      <a:pt x="461" y="124"/>
                    </a:lnTo>
                    <a:lnTo>
                      <a:pt x="466" y="124"/>
                    </a:lnTo>
                    <a:lnTo>
                      <a:pt x="485" y="122"/>
                    </a:lnTo>
                    <a:lnTo>
                      <a:pt x="487" y="119"/>
                    </a:lnTo>
                    <a:lnTo>
                      <a:pt x="489" y="119"/>
                    </a:lnTo>
                    <a:lnTo>
                      <a:pt x="489" y="115"/>
                    </a:lnTo>
                    <a:lnTo>
                      <a:pt x="491" y="113"/>
                    </a:lnTo>
                    <a:lnTo>
                      <a:pt x="491" y="109"/>
                    </a:lnTo>
                    <a:lnTo>
                      <a:pt x="491" y="109"/>
                    </a:lnTo>
                    <a:lnTo>
                      <a:pt x="493" y="107"/>
                    </a:lnTo>
                    <a:lnTo>
                      <a:pt x="495" y="105"/>
                    </a:lnTo>
                    <a:lnTo>
                      <a:pt x="495" y="102"/>
                    </a:lnTo>
                    <a:lnTo>
                      <a:pt x="495" y="102"/>
                    </a:lnTo>
                    <a:lnTo>
                      <a:pt x="495" y="100"/>
                    </a:lnTo>
                    <a:lnTo>
                      <a:pt x="493" y="94"/>
                    </a:lnTo>
                    <a:lnTo>
                      <a:pt x="493" y="92"/>
                    </a:lnTo>
                    <a:lnTo>
                      <a:pt x="495" y="92"/>
                    </a:lnTo>
                    <a:lnTo>
                      <a:pt x="500" y="88"/>
                    </a:lnTo>
                    <a:lnTo>
                      <a:pt x="502" y="85"/>
                    </a:lnTo>
                    <a:lnTo>
                      <a:pt x="504" y="85"/>
                    </a:lnTo>
                    <a:lnTo>
                      <a:pt x="510" y="85"/>
                    </a:lnTo>
                    <a:lnTo>
                      <a:pt x="512" y="83"/>
                    </a:lnTo>
                    <a:lnTo>
                      <a:pt x="521" y="79"/>
                    </a:lnTo>
                    <a:lnTo>
                      <a:pt x="523" y="79"/>
                    </a:lnTo>
                    <a:lnTo>
                      <a:pt x="523" y="79"/>
                    </a:lnTo>
                    <a:lnTo>
                      <a:pt x="529" y="83"/>
                    </a:lnTo>
                    <a:lnTo>
                      <a:pt x="529" y="83"/>
                    </a:lnTo>
                    <a:lnTo>
                      <a:pt x="532" y="83"/>
                    </a:lnTo>
                    <a:lnTo>
                      <a:pt x="538" y="77"/>
                    </a:lnTo>
                    <a:lnTo>
                      <a:pt x="536" y="73"/>
                    </a:lnTo>
                    <a:lnTo>
                      <a:pt x="534" y="71"/>
                    </a:lnTo>
                    <a:lnTo>
                      <a:pt x="534" y="71"/>
                    </a:lnTo>
                    <a:lnTo>
                      <a:pt x="534" y="71"/>
                    </a:lnTo>
                    <a:lnTo>
                      <a:pt x="534" y="68"/>
                    </a:lnTo>
                    <a:lnTo>
                      <a:pt x="536" y="47"/>
                    </a:lnTo>
                    <a:lnTo>
                      <a:pt x="534" y="47"/>
                    </a:lnTo>
                    <a:lnTo>
                      <a:pt x="534" y="45"/>
                    </a:lnTo>
                    <a:lnTo>
                      <a:pt x="534" y="45"/>
                    </a:lnTo>
                    <a:lnTo>
                      <a:pt x="525" y="43"/>
                    </a:lnTo>
                    <a:lnTo>
                      <a:pt x="525" y="43"/>
                    </a:lnTo>
                    <a:lnTo>
                      <a:pt x="525" y="43"/>
                    </a:lnTo>
                    <a:lnTo>
                      <a:pt x="523" y="43"/>
                    </a:lnTo>
                    <a:lnTo>
                      <a:pt x="523" y="45"/>
                    </a:lnTo>
                    <a:lnTo>
                      <a:pt x="523" y="45"/>
                    </a:lnTo>
                    <a:lnTo>
                      <a:pt x="523" y="45"/>
                    </a:lnTo>
                    <a:lnTo>
                      <a:pt x="523" y="49"/>
                    </a:lnTo>
                    <a:lnTo>
                      <a:pt x="521" y="51"/>
                    </a:lnTo>
                    <a:lnTo>
                      <a:pt x="521" y="54"/>
                    </a:lnTo>
                    <a:lnTo>
                      <a:pt x="519" y="54"/>
                    </a:lnTo>
                    <a:lnTo>
                      <a:pt x="519" y="54"/>
                    </a:lnTo>
                    <a:lnTo>
                      <a:pt x="517" y="54"/>
                    </a:lnTo>
                    <a:lnTo>
                      <a:pt x="517" y="54"/>
                    </a:lnTo>
                    <a:lnTo>
                      <a:pt x="515" y="54"/>
                    </a:lnTo>
                    <a:lnTo>
                      <a:pt x="515" y="51"/>
                    </a:lnTo>
                    <a:lnTo>
                      <a:pt x="517" y="47"/>
                    </a:lnTo>
                    <a:lnTo>
                      <a:pt x="517" y="45"/>
                    </a:lnTo>
                    <a:lnTo>
                      <a:pt x="515" y="43"/>
                    </a:lnTo>
                    <a:lnTo>
                      <a:pt x="515" y="43"/>
                    </a:lnTo>
                    <a:lnTo>
                      <a:pt x="512" y="43"/>
                    </a:lnTo>
                    <a:lnTo>
                      <a:pt x="500" y="41"/>
                    </a:lnTo>
                    <a:lnTo>
                      <a:pt x="498" y="41"/>
                    </a:lnTo>
                    <a:lnTo>
                      <a:pt x="495" y="41"/>
                    </a:lnTo>
                    <a:lnTo>
                      <a:pt x="495" y="39"/>
                    </a:lnTo>
                    <a:lnTo>
                      <a:pt x="495" y="39"/>
                    </a:lnTo>
                    <a:lnTo>
                      <a:pt x="495" y="37"/>
                    </a:lnTo>
                    <a:lnTo>
                      <a:pt x="495" y="32"/>
                    </a:lnTo>
                    <a:lnTo>
                      <a:pt x="498" y="30"/>
                    </a:lnTo>
                    <a:lnTo>
                      <a:pt x="498" y="30"/>
                    </a:lnTo>
                    <a:lnTo>
                      <a:pt x="498" y="30"/>
                    </a:lnTo>
                    <a:lnTo>
                      <a:pt x="495" y="28"/>
                    </a:lnTo>
                    <a:lnTo>
                      <a:pt x="493" y="22"/>
                    </a:lnTo>
                    <a:lnTo>
                      <a:pt x="495" y="20"/>
                    </a:lnTo>
                    <a:lnTo>
                      <a:pt x="498" y="15"/>
                    </a:lnTo>
                    <a:lnTo>
                      <a:pt x="502" y="11"/>
                    </a:lnTo>
                    <a:lnTo>
                      <a:pt x="504" y="11"/>
                    </a:lnTo>
                    <a:lnTo>
                      <a:pt x="521" y="9"/>
                    </a:lnTo>
                    <a:lnTo>
                      <a:pt x="534" y="3"/>
                    </a:lnTo>
                    <a:lnTo>
                      <a:pt x="544" y="0"/>
                    </a:lnTo>
                    <a:lnTo>
                      <a:pt x="551" y="0"/>
                    </a:lnTo>
                    <a:lnTo>
                      <a:pt x="570" y="7"/>
                    </a:lnTo>
                    <a:lnTo>
                      <a:pt x="574" y="7"/>
                    </a:lnTo>
                    <a:lnTo>
                      <a:pt x="578" y="5"/>
                    </a:lnTo>
                    <a:lnTo>
                      <a:pt x="578" y="3"/>
                    </a:lnTo>
                    <a:lnTo>
                      <a:pt x="589" y="9"/>
                    </a:lnTo>
                    <a:lnTo>
                      <a:pt x="593" y="7"/>
                    </a:lnTo>
                    <a:lnTo>
                      <a:pt x="597" y="5"/>
                    </a:lnTo>
                    <a:lnTo>
                      <a:pt x="600" y="3"/>
                    </a:lnTo>
                    <a:lnTo>
                      <a:pt x="602" y="0"/>
                    </a:lnTo>
                    <a:lnTo>
                      <a:pt x="602" y="0"/>
                    </a:lnTo>
                    <a:lnTo>
                      <a:pt x="604" y="0"/>
                    </a:lnTo>
                    <a:lnTo>
                      <a:pt x="606" y="0"/>
                    </a:lnTo>
                    <a:lnTo>
                      <a:pt x="606" y="3"/>
                    </a:lnTo>
                    <a:lnTo>
                      <a:pt x="606" y="5"/>
                    </a:lnTo>
                    <a:lnTo>
                      <a:pt x="606" y="5"/>
                    </a:lnTo>
                    <a:lnTo>
                      <a:pt x="604" y="7"/>
                    </a:lnTo>
                    <a:lnTo>
                      <a:pt x="604" y="7"/>
                    </a:lnTo>
                    <a:lnTo>
                      <a:pt x="604" y="9"/>
                    </a:lnTo>
                    <a:lnTo>
                      <a:pt x="604" y="9"/>
                    </a:lnTo>
                    <a:lnTo>
                      <a:pt x="606" y="11"/>
                    </a:lnTo>
                    <a:lnTo>
                      <a:pt x="606" y="15"/>
                    </a:lnTo>
                    <a:lnTo>
                      <a:pt x="606" y="15"/>
                    </a:lnTo>
                    <a:lnTo>
                      <a:pt x="606" y="17"/>
                    </a:lnTo>
                    <a:lnTo>
                      <a:pt x="606" y="17"/>
                    </a:lnTo>
                    <a:lnTo>
                      <a:pt x="606" y="20"/>
                    </a:lnTo>
                    <a:lnTo>
                      <a:pt x="606" y="20"/>
                    </a:lnTo>
                    <a:lnTo>
                      <a:pt x="606" y="22"/>
                    </a:lnTo>
                    <a:lnTo>
                      <a:pt x="606" y="22"/>
                    </a:lnTo>
                    <a:lnTo>
                      <a:pt x="606" y="24"/>
                    </a:lnTo>
                    <a:lnTo>
                      <a:pt x="606" y="26"/>
                    </a:lnTo>
                    <a:lnTo>
                      <a:pt x="606" y="28"/>
                    </a:lnTo>
                    <a:lnTo>
                      <a:pt x="606" y="28"/>
                    </a:lnTo>
                    <a:lnTo>
                      <a:pt x="604" y="30"/>
                    </a:lnTo>
                    <a:lnTo>
                      <a:pt x="604" y="30"/>
                    </a:lnTo>
                    <a:lnTo>
                      <a:pt x="604" y="32"/>
                    </a:lnTo>
                    <a:lnTo>
                      <a:pt x="604" y="34"/>
                    </a:lnTo>
                    <a:lnTo>
                      <a:pt x="606" y="34"/>
                    </a:lnTo>
                    <a:lnTo>
                      <a:pt x="604" y="37"/>
                    </a:lnTo>
                    <a:lnTo>
                      <a:pt x="604" y="41"/>
                    </a:lnTo>
                    <a:lnTo>
                      <a:pt x="604" y="43"/>
                    </a:lnTo>
                    <a:lnTo>
                      <a:pt x="604" y="43"/>
                    </a:lnTo>
                    <a:lnTo>
                      <a:pt x="604" y="45"/>
                    </a:lnTo>
                    <a:lnTo>
                      <a:pt x="604" y="45"/>
                    </a:lnTo>
                    <a:lnTo>
                      <a:pt x="606" y="47"/>
                    </a:lnTo>
                    <a:lnTo>
                      <a:pt x="608" y="47"/>
                    </a:lnTo>
                    <a:lnTo>
                      <a:pt x="610" y="49"/>
                    </a:lnTo>
                    <a:lnTo>
                      <a:pt x="617" y="49"/>
                    </a:lnTo>
                    <a:lnTo>
                      <a:pt x="619" y="47"/>
                    </a:lnTo>
                    <a:lnTo>
                      <a:pt x="619" y="47"/>
                    </a:lnTo>
                    <a:lnTo>
                      <a:pt x="619" y="45"/>
                    </a:lnTo>
                    <a:lnTo>
                      <a:pt x="619" y="43"/>
                    </a:lnTo>
                    <a:lnTo>
                      <a:pt x="619" y="41"/>
                    </a:lnTo>
                    <a:lnTo>
                      <a:pt x="619" y="39"/>
                    </a:lnTo>
                    <a:lnTo>
                      <a:pt x="619" y="39"/>
                    </a:lnTo>
                    <a:lnTo>
                      <a:pt x="621" y="37"/>
                    </a:lnTo>
                    <a:lnTo>
                      <a:pt x="623" y="34"/>
                    </a:lnTo>
                    <a:lnTo>
                      <a:pt x="625" y="34"/>
                    </a:lnTo>
                    <a:lnTo>
                      <a:pt x="625" y="30"/>
                    </a:lnTo>
                    <a:lnTo>
                      <a:pt x="625" y="30"/>
                    </a:lnTo>
                    <a:lnTo>
                      <a:pt x="627" y="30"/>
                    </a:lnTo>
                    <a:lnTo>
                      <a:pt x="627" y="30"/>
                    </a:lnTo>
                    <a:lnTo>
                      <a:pt x="627" y="30"/>
                    </a:lnTo>
                    <a:lnTo>
                      <a:pt x="629" y="32"/>
                    </a:lnTo>
                    <a:lnTo>
                      <a:pt x="629" y="34"/>
                    </a:lnTo>
                    <a:lnTo>
                      <a:pt x="629" y="37"/>
                    </a:lnTo>
                    <a:lnTo>
                      <a:pt x="629" y="39"/>
                    </a:lnTo>
                    <a:lnTo>
                      <a:pt x="634" y="45"/>
                    </a:lnTo>
                    <a:lnTo>
                      <a:pt x="636" y="45"/>
                    </a:lnTo>
                    <a:lnTo>
                      <a:pt x="636" y="45"/>
                    </a:lnTo>
                    <a:lnTo>
                      <a:pt x="638" y="45"/>
                    </a:lnTo>
                    <a:lnTo>
                      <a:pt x="638" y="43"/>
                    </a:lnTo>
                    <a:lnTo>
                      <a:pt x="640" y="41"/>
                    </a:lnTo>
                    <a:lnTo>
                      <a:pt x="646" y="32"/>
                    </a:lnTo>
                    <a:lnTo>
                      <a:pt x="646" y="32"/>
                    </a:lnTo>
                    <a:lnTo>
                      <a:pt x="646" y="32"/>
                    </a:lnTo>
                    <a:lnTo>
                      <a:pt x="648" y="30"/>
                    </a:lnTo>
                    <a:lnTo>
                      <a:pt x="653" y="28"/>
                    </a:lnTo>
                    <a:lnTo>
                      <a:pt x="655" y="26"/>
                    </a:lnTo>
                    <a:lnTo>
                      <a:pt x="657" y="26"/>
                    </a:lnTo>
                    <a:lnTo>
                      <a:pt x="657" y="26"/>
                    </a:lnTo>
                    <a:lnTo>
                      <a:pt x="659" y="30"/>
                    </a:lnTo>
                    <a:lnTo>
                      <a:pt x="670" y="41"/>
                    </a:lnTo>
                    <a:lnTo>
                      <a:pt x="672" y="41"/>
                    </a:lnTo>
                    <a:lnTo>
                      <a:pt x="672" y="43"/>
                    </a:lnTo>
                    <a:lnTo>
                      <a:pt x="672" y="45"/>
                    </a:lnTo>
                    <a:lnTo>
                      <a:pt x="672" y="56"/>
                    </a:lnTo>
                    <a:lnTo>
                      <a:pt x="674" y="60"/>
                    </a:lnTo>
                    <a:lnTo>
                      <a:pt x="674" y="60"/>
                    </a:lnTo>
                    <a:lnTo>
                      <a:pt x="674" y="62"/>
                    </a:lnTo>
                    <a:lnTo>
                      <a:pt x="676" y="62"/>
                    </a:lnTo>
                    <a:lnTo>
                      <a:pt x="689" y="75"/>
                    </a:lnTo>
                    <a:lnTo>
                      <a:pt x="691" y="77"/>
                    </a:lnTo>
                    <a:lnTo>
                      <a:pt x="693" y="77"/>
                    </a:lnTo>
                    <a:lnTo>
                      <a:pt x="693" y="79"/>
                    </a:lnTo>
                    <a:lnTo>
                      <a:pt x="693" y="79"/>
                    </a:lnTo>
                    <a:lnTo>
                      <a:pt x="693" y="81"/>
                    </a:lnTo>
                    <a:lnTo>
                      <a:pt x="693" y="81"/>
                    </a:lnTo>
                    <a:lnTo>
                      <a:pt x="693" y="83"/>
                    </a:lnTo>
                    <a:lnTo>
                      <a:pt x="691" y="83"/>
                    </a:lnTo>
                    <a:lnTo>
                      <a:pt x="689" y="88"/>
                    </a:lnTo>
                    <a:lnTo>
                      <a:pt x="687" y="92"/>
                    </a:lnTo>
                    <a:lnTo>
                      <a:pt x="687" y="94"/>
                    </a:lnTo>
                    <a:lnTo>
                      <a:pt x="687" y="94"/>
                    </a:lnTo>
                    <a:lnTo>
                      <a:pt x="687" y="96"/>
                    </a:lnTo>
                    <a:lnTo>
                      <a:pt x="689" y="98"/>
                    </a:lnTo>
                    <a:lnTo>
                      <a:pt x="689" y="100"/>
                    </a:lnTo>
                    <a:lnTo>
                      <a:pt x="689" y="102"/>
                    </a:lnTo>
                    <a:lnTo>
                      <a:pt x="687" y="102"/>
                    </a:lnTo>
                    <a:lnTo>
                      <a:pt x="687" y="105"/>
                    </a:lnTo>
                    <a:lnTo>
                      <a:pt x="683" y="109"/>
                    </a:lnTo>
                    <a:lnTo>
                      <a:pt x="683" y="111"/>
                    </a:lnTo>
                    <a:lnTo>
                      <a:pt x="683" y="113"/>
                    </a:lnTo>
                    <a:lnTo>
                      <a:pt x="685" y="115"/>
                    </a:lnTo>
                    <a:lnTo>
                      <a:pt x="687" y="115"/>
                    </a:lnTo>
                    <a:lnTo>
                      <a:pt x="689" y="115"/>
                    </a:lnTo>
                    <a:lnTo>
                      <a:pt x="691" y="113"/>
                    </a:lnTo>
                    <a:lnTo>
                      <a:pt x="691" y="111"/>
                    </a:lnTo>
                    <a:lnTo>
                      <a:pt x="693" y="109"/>
                    </a:lnTo>
                    <a:lnTo>
                      <a:pt x="693" y="107"/>
                    </a:lnTo>
                    <a:lnTo>
                      <a:pt x="693" y="105"/>
                    </a:lnTo>
                    <a:lnTo>
                      <a:pt x="693" y="105"/>
                    </a:lnTo>
                    <a:lnTo>
                      <a:pt x="695" y="102"/>
                    </a:lnTo>
                    <a:lnTo>
                      <a:pt x="697" y="102"/>
                    </a:lnTo>
                    <a:lnTo>
                      <a:pt x="697" y="102"/>
                    </a:lnTo>
                    <a:lnTo>
                      <a:pt x="697" y="100"/>
                    </a:lnTo>
                    <a:lnTo>
                      <a:pt x="700" y="98"/>
                    </a:lnTo>
                    <a:lnTo>
                      <a:pt x="700" y="96"/>
                    </a:lnTo>
                    <a:lnTo>
                      <a:pt x="702" y="96"/>
                    </a:lnTo>
                    <a:lnTo>
                      <a:pt x="702" y="94"/>
                    </a:lnTo>
                    <a:lnTo>
                      <a:pt x="704" y="94"/>
                    </a:lnTo>
                    <a:lnTo>
                      <a:pt x="706" y="94"/>
                    </a:lnTo>
                    <a:lnTo>
                      <a:pt x="706" y="96"/>
                    </a:lnTo>
                    <a:lnTo>
                      <a:pt x="708" y="96"/>
                    </a:lnTo>
                    <a:lnTo>
                      <a:pt x="708" y="98"/>
                    </a:lnTo>
                    <a:lnTo>
                      <a:pt x="708" y="98"/>
                    </a:lnTo>
                    <a:lnTo>
                      <a:pt x="706" y="100"/>
                    </a:lnTo>
                    <a:lnTo>
                      <a:pt x="706" y="100"/>
                    </a:lnTo>
                    <a:lnTo>
                      <a:pt x="706" y="102"/>
                    </a:lnTo>
                    <a:lnTo>
                      <a:pt x="706" y="102"/>
                    </a:lnTo>
                    <a:lnTo>
                      <a:pt x="706" y="102"/>
                    </a:lnTo>
                    <a:lnTo>
                      <a:pt x="710" y="107"/>
                    </a:lnTo>
                    <a:lnTo>
                      <a:pt x="712" y="107"/>
                    </a:lnTo>
                    <a:lnTo>
                      <a:pt x="712" y="109"/>
                    </a:lnTo>
                    <a:lnTo>
                      <a:pt x="714" y="115"/>
                    </a:lnTo>
                    <a:lnTo>
                      <a:pt x="717" y="119"/>
                    </a:lnTo>
                    <a:lnTo>
                      <a:pt x="717" y="122"/>
                    </a:lnTo>
                    <a:lnTo>
                      <a:pt x="717" y="124"/>
                    </a:lnTo>
                    <a:lnTo>
                      <a:pt x="717" y="126"/>
                    </a:lnTo>
                    <a:lnTo>
                      <a:pt x="717" y="128"/>
                    </a:lnTo>
                    <a:lnTo>
                      <a:pt x="717" y="130"/>
                    </a:lnTo>
                    <a:lnTo>
                      <a:pt x="719" y="141"/>
                    </a:lnTo>
                    <a:lnTo>
                      <a:pt x="719" y="141"/>
                    </a:lnTo>
                    <a:lnTo>
                      <a:pt x="719" y="143"/>
                    </a:lnTo>
                    <a:lnTo>
                      <a:pt x="719" y="143"/>
                    </a:lnTo>
                    <a:lnTo>
                      <a:pt x="721" y="143"/>
                    </a:lnTo>
                    <a:lnTo>
                      <a:pt x="723" y="145"/>
                    </a:lnTo>
                    <a:lnTo>
                      <a:pt x="746" y="141"/>
                    </a:lnTo>
                    <a:lnTo>
                      <a:pt x="751" y="139"/>
                    </a:lnTo>
                    <a:lnTo>
                      <a:pt x="753" y="136"/>
                    </a:lnTo>
                    <a:lnTo>
                      <a:pt x="761" y="124"/>
                    </a:lnTo>
                    <a:lnTo>
                      <a:pt x="761" y="122"/>
                    </a:lnTo>
                    <a:lnTo>
                      <a:pt x="761" y="119"/>
                    </a:lnTo>
                    <a:lnTo>
                      <a:pt x="759" y="117"/>
                    </a:lnTo>
                    <a:lnTo>
                      <a:pt x="759" y="117"/>
                    </a:lnTo>
                    <a:lnTo>
                      <a:pt x="759" y="117"/>
                    </a:lnTo>
                    <a:lnTo>
                      <a:pt x="757" y="115"/>
                    </a:lnTo>
                    <a:lnTo>
                      <a:pt x="757" y="115"/>
                    </a:lnTo>
                    <a:lnTo>
                      <a:pt x="757" y="115"/>
                    </a:lnTo>
                    <a:lnTo>
                      <a:pt x="757" y="115"/>
                    </a:lnTo>
                    <a:lnTo>
                      <a:pt x="757" y="113"/>
                    </a:lnTo>
                    <a:lnTo>
                      <a:pt x="765" y="105"/>
                    </a:lnTo>
                    <a:lnTo>
                      <a:pt x="768" y="107"/>
                    </a:lnTo>
                    <a:lnTo>
                      <a:pt x="768" y="107"/>
                    </a:lnTo>
                    <a:lnTo>
                      <a:pt x="770" y="107"/>
                    </a:lnTo>
                    <a:lnTo>
                      <a:pt x="772" y="109"/>
                    </a:lnTo>
                    <a:lnTo>
                      <a:pt x="772" y="109"/>
                    </a:lnTo>
                    <a:lnTo>
                      <a:pt x="770" y="113"/>
                    </a:lnTo>
                    <a:lnTo>
                      <a:pt x="770" y="113"/>
                    </a:lnTo>
                    <a:lnTo>
                      <a:pt x="770" y="113"/>
                    </a:lnTo>
                    <a:lnTo>
                      <a:pt x="770" y="115"/>
                    </a:lnTo>
                    <a:lnTo>
                      <a:pt x="770" y="115"/>
                    </a:lnTo>
                    <a:lnTo>
                      <a:pt x="772" y="117"/>
                    </a:lnTo>
                    <a:lnTo>
                      <a:pt x="774" y="119"/>
                    </a:lnTo>
                    <a:lnTo>
                      <a:pt x="774" y="119"/>
                    </a:lnTo>
                    <a:lnTo>
                      <a:pt x="776" y="119"/>
                    </a:lnTo>
                    <a:lnTo>
                      <a:pt x="776" y="119"/>
                    </a:lnTo>
                    <a:lnTo>
                      <a:pt x="778" y="119"/>
                    </a:lnTo>
                    <a:lnTo>
                      <a:pt x="778" y="119"/>
                    </a:lnTo>
                    <a:lnTo>
                      <a:pt x="780" y="119"/>
                    </a:lnTo>
                    <a:lnTo>
                      <a:pt x="780" y="119"/>
                    </a:lnTo>
                    <a:lnTo>
                      <a:pt x="782" y="122"/>
                    </a:lnTo>
                    <a:lnTo>
                      <a:pt x="782" y="124"/>
                    </a:lnTo>
                    <a:lnTo>
                      <a:pt x="780" y="126"/>
                    </a:lnTo>
                    <a:lnTo>
                      <a:pt x="780" y="130"/>
                    </a:lnTo>
                    <a:lnTo>
                      <a:pt x="780" y="130"/>
                    </a:lnTo>
                    <a:lnTo>
                      <a:pt x="780" y="132"/>
                    </a:lnTo>
                    <a:lnTo>
                      <a:pt x="785" y="141"/>
                    </a:lnTo>
                    <a:lnTo>
                      <a:pt x="785" y="149"/>
                    </a:lnTo>
                    <a:lnTo>
                      <a:pt x="782" y="151"/>
                    </a:lnTo>
                    <a:lnTo>
                      <a:pt x="782" y="153"/>
                    </a:lnTo>
                    <a:lnTo>
                      <a:pt x="780" y="156"/>
                    </a:lnTo>
                    <a:lnTo>
                      <a:pt x="780" y="156"/>
                    </a:lnTo>
                    <a:lnTo>
                      <a:pt x="782" y="158"/>
                    </a:lnTo>
                    <a:lnTo>
                      <a:pt x="789" y="158"/>
                    </a:lnTo>
                    <a:lnTo>
                      <a:pt x="791" y="160"/>
                    </a:lnTo>
                    <a:lnTo>
                      <a:pt x="791" y="160"/>
                    </a:lnTo>
                    <a:lnTo>
                      <a:pt x="791" y="160"/>
                    </a:lnTo>
                    <a:lnTo>
                      <a:pt x="804" y="183"/>
                    </a:lnTo>
                    <a:lnTo>
                      <a:pt x="804" y="185"/>
                    </a:lnTo>
                    <a:lnTo>
                      <a:pt x="804" y="185"/>
                    </a:lnTo>
                    <a:lnTo>
                      <a:pt x="802" y="185"/>
                    </a:lnTo>
                    <a:lnTo>
                      <a:pt x="799" y="185"/>
                    </a:lnTo>
                    <a:lnTo>
                      <a:pt x="797" y="183"/>
                    </a:lnTo>
                    <a:lnTo>
                      <a:pt x="795" y="185"/>
                    </a:lnTo>
                    <a:lnTo>
                      <a:pt x="793" y="185"/>
                    </a:lnTo>
                    <a:lnTo>
                      <a:pt x="789" y="194"/>
                    </a:lnTo>
                    <a:lnTo>
                      <a:pt x="791" y="202"/>
                    </a:lnTo>
                    <a:lnTo>
                      <a:pt x="789" y="204"/>
                    </a:lnTo>
                    <a:lnTo>
                      <a:pt x="791" y="209"/>
                    </a:lnTo>
                    <a:lnTo>
                      <a:pt x="791" y="211"/>
                    </a:lnTo>
                    <a:lnTo>
                      <a:pt x="795" y="215"/>
                    </a:lnTo>
                    <a:lnTo>
                      <a:pt x="797" y="217"/>
                    </a:lnTo>
                    <a:lnTo>
                      <a:pt x="799" y="217"/>
                    </a:lnTo>
                    <a:lnTo>
                      <a:pt x="802" y="217"/>
                    </a:lnTo>
                    <a:lnTo>
                      <a:pt x="802" y="217"/>
                    </a:lnTo>
                    <a:lnTo>
                      <a:pt x="802" y="217"/>
                    </a:lnTo>
                    <a:lnTo>
                      <a:pt x="804" y="217"/>
                    </a:lnTo>
                    <a:lnTo>
                      <a:pt x="804" y="219"/>
                    </a:lnTo>
                    <a:lnTo>
                      <a:pt x="804" y="221"/>
                    </a:lnTo>
                    <a:lnTo>
                      <a:pt x="802" y="228"/>
                    </a:lnTo>
                    <a:lnTo>
                      <a:pt x="804" y="230"/>
                    </a:lnTo>
                    <a:lnTo>
                      <a:pt x="804" y="232"/>
                    </a:lnTo>
                    <a:lnTo>
                      <a:pt x="808" y="238"/>
                    </a:lnTo>
                    <a:lnTo>
                      <a:pt x="808" y="241"/>
                    </a:lnTo>
                    <a:lnTo>
                      <a:pt x="808" y="243"/>
                    </a:lnTo>
                    <a:lnTo>
                      <a:pt x="808" y="245"/>
                    </a:lnTo>
                    <a:lnTo>
                      <a:pt x="808" y="245"/>
                    </a:lnTo>
                    <a:lnTo>
                      <a:pt x="806" y="245"/>
                    </a:lnTo>
                    <a:lnTo>
                      <a:pt x="802" y="245"/>
                    </a:lnTo>
                    <a:lnTo>
                      <a:pt x="802" y="245"/>
                    </a:lnTo>
                    <a:lnTo>
                      <a:pt x="799" y="243"/>
                    </a:lnTo>
                    <a:lnTo>
                      <a:pt x="799" y="243"/>
                    </a:lnTo>
                    <a:lnTo>
                      <a:pt x="797" y="243"/>
                    </a:lnTo>
                    <a:lnTo>
                      <a:pt x="797" y="245"/>
                    </a:lnTo>
                    <a:lnTo>
                      <a:pt x="797" y="245"/>
                    </a:lnTo>
                    <a:lnTo>
                      <a:pt x="797" y="247"/>
                    </a:lnTo>
                    <a:lnTo>
                      <a:pt x="799" y="249"/>
                    </a:lnTo>
                    <a:lnTo>
                      <a:pt x="804" y="253"/>
                    </a:lnTo>
                    <a:lnTo>
                      <a:pt x="806" y="253"/>
                    </a:lnTo>
                    <a:lnTo>
                      <a:pt x="806" y="255"/>
                    </a:lnTo>
                    <a:lnTo>
                      <a:pt x="806" y="260"/>
                    </a:lnTo>
                    <a:lnTo>
                      <a:pt x="806" y="262"/>
                    </a:lnTo>
                    <a:lnTo>
                      <a:pt x="806" y="264"/>
                    </a:lnTo>
                    <a:lnTo>
                      <a:pt x="808" y="266"/>
                    </a:lnTo>
                    <a:lnTo>
                      <a:pt x="808" y="268"/>
                    </a:lnTo>
                    <a:lnTo>
                      <a:pt x="812" y="270"/>
                    </a:lnTo>
                    <a:lnTo>
                      <a:pt x="812" y="270"/>
                    </a:lnTo>
                    <a:lnTo>
                      <a:pt x="812" y="272"/>
                    </a:lnTo>
                    <a:lnTo>
                      <a:pt x="812" y="275"/>
                    </a:lnTo>
                    <a:lnTo>
                      <a:pt x="812" y="275"/>
                    </a:lnTo>
                    <a:lnTo>
                      <a:pt x="812" y="275"/>
                    </a:lnTo>
                    <a:lnTo>
                      <a:pt x="810" y="277"/>
                    </a:lnTo>
                    <a:lnTo>
                      <a:pt x="810" y="277"/>
                    </a:lnTo>
                    <a:lnTo>
                      <a:pt x="808" y="277"/>
                    </a:lnTo>
                    <a:lnTo>
                      <a:pt x="810" y="277"/>
                    </a:lnTo>
                    <a:lnTo>
                      <a:pt x="810" y="279"/>
                    </a:lnTo>
                    <a:lnTo>
                      <a:pt x="814" y="281"/>
                    </a:lnTo>
                    <a:lnTo>
                      <a:pt x="821" y="285"/>
                    </a:lnTo>
                    <a:lnTo>
                      <a:pt x="821" y="285"/>
                    </a:lnTo>
                    <a:lnTo>
                      <a:pt x="823" y="287"/>
                    </a:lnTo>
                    <a:lnTo>
                      <a:pt x="831" y="296"/>
                    </a:lnTo>
                    <a:lnTo>
                      <a:pt x="836" y="300"/>
                    </a:lnTo>
                    <a:lnTo>
                      <a:pt x="838" y="300"/>
                    </a:lnTo>
                    <a:lnTo>
                      <a:pt x="838" y="300"/>
                    </a:lnTo>
                    <a:lnTo>
                      <a:pt x="842" y="296"/>
                    </a:lnTo>
                    <a:lnTo>
                      <a:pt x="842" y="296"/>
                    </a:lnTo>
                    <a:lnTo>
                      <a:pt x="842" y="296"/>
                    </a:lnTo>
                    <a:lnTo>
                      <a:pt x="844" y="296"/>
                    </a:lnTo>
                    <a:lnTo>
                      <a:pt x="844" y="296"/>
                    </a:lnTo>
                    <a:lnTo>
                      <a:pt x="844" y="296"/>
                    </a:lnTo>
                    <a:lnTo>
                      <a:pt x="850" y="300"/>
                    </a:lnTo>
                    <a:lnTo>
                      <a:pt x="853" y="302"/>
                    </a:lnTo>
                    <a:lnTo>
                      <a:pt x="853" y="304"/>
                    </a:lnTo>
                    <a:lnTo>
                      <a:pt x="853" y="306"/>
                    </a:lnTo>
                    <a:lnTo>
                      <a:pt x="853" y="313"/>
                    </a:lnTo>
                    <a:lnTo>
                      <a:pt x="853" y="315"/>
                    </a:lnTo>
                    <a:lnTo>
                      <a:pt x="853" y="317"/>
                    </a:lnTo>
                    <a:lnTo>
                      <a:pt x="853" y="317"/>
                    </a:lnTo>
                    <a:lnTo>
                      <a:pt x="853" y="317"/>
                    </a:lnTo>
                    <a:lnTo>
                      <a:pt x="853" y="319"/>
                    </a:lnTo>
                    <a:lnTo>
                      <a:pt x="850" y="321"/>
                    </a:lnTo>
                    <a:lnTo>
                      <a:pt x="850" y="321"/>
                    </a:lnTo>
                    <a:lnTo>
                      <a:pt x="850" y="324"/>
                    </a:lnTo>
                    <a:lnTo>
                      <a:pt x="850" y="324"/>
                    </a:lnTo>
                    <a:lnTo>
                      <a:pt x="848" y="324"/>
                    </a:lnTo>
                    <a:lnTo>
                      <a:pt x="848" y="324"/>
                    </a:lnTo>
                    <a:lnTo>
                      <a:pt x="846" y="324"/>
                    </a:lnTo>
                    <a:lnTo>
                      <a:pt x="846" y="324"/>
                    </a:lnTo>
                    <a:lnTo>
                      <a:pt x="844" y="324"/>
                    </a:lnTo>
                    <a:lnTo>
                      <a:pt x="844" y="324"/>
                    </a:lnTo>
                    <a:lnTo>
                      <a:pt x="844" y="326"/>
                    </a:lnTo>
                    <a:lnTo>
                      <a:pt x="844" y="326"/>
                    </a:lnTo>
                    <a:lnTo>
                      <a:pt x="844" y="328"/>
                    </a:lnTo>
                    <a:lnTo>
                      <a:pt x="846" y="328"/>
                    </a:lnTo>
                    <a:lnTo>
                      <a:pt x="850" y="330"/>
                    </a:lnTo>
                    <a:lnTo>
                      <a:pt x="853" y="330"/>
                    </a:lnTo>
                    <a:lnTo>
                      <a:pt x="855" y="330"/>
                    </a:lnTo>
                    <a:lnTo>
                      <a:pt x="855" y="330"/>
                    </a:lnTo>
                    <a:lnTo>
                      <a:pt x="855" y="332"/>
                    </a:lnTo>
                    <a:lnTo>
                      <a:pt x="855" y="334"/>
                    </a:lnTo>
                    <a:lnTo>
                      <a:pt x="855" y="336"/>
                    </a:lnTo>
                    <a:lnTo>
                      <a:pt x="855" y="336"/>
                    </a:lnTo>
                    <a:lnTo>
                      <a:pt x="855" y="336"/>
                    </a:lnTo>
                    <a:lnTo>
                      <a:pt x="857" y="338"/>
                    </a:lnTo>
                    <a:lnTo>
                      <a:pt x="863" y="343"/>
                    </a:lnTo>
                    <a:lnTo>
                      <a:pt x="863" y="345"/>
                    </a:lnTo>
                    <a:lnTo>
                      <a:pt x="863" y="347"/>
                    </a:lnTo>
                    <a:lnTo>
                      <a:pt x="863" y="349"/>
                    </a:lnTo>
                    <a:lnTo>
                      <a:pt x="863" y="349"/>
                    </a:lnTo>
                    <a:lnTo>
                      <a:pt x="863" y="351"/>
                    </a:lnTo>
                    <a:lnTo>
                      <a:pt x="863" y="351"/>
                    </a:lnTo>
                    <a:lnTo>
                      <a:pt x="863" y="351"/>
                    </a:lnTo>
                    <a:lnTo>
                      <a:pt x="865" y="353"/>
                    </a:lnTo>
                    <a:lnTo>
                      <a:pt x="872" y="353"/>
                    </a:lnTo>
                    <a:lnTo>
                      <a:pt x="874" y="353"/>
                    </a:lnTo>
                    <a:lnTo>
                      <a:pt x="876" y="353"/>
                    </a:lnTo>
                    <a:lnTo>
                      <a:pt x="876" y="353"/>
                    </a:lnTo>
                    <a:lnTo>
                      <a:pt x="878" y="353"/>
                    </a:lnTo>
                    <a:lnTo>
                      <a:pt x="884" y="358"/>
                    </a:lnTo>
                    <a:lnTo>
                      <a:pt x="884" y="358"/>
                    </a:lnTo>
                    <a:lnTo>
                      <a:pt x="887" y="358"/>
                    </a:lnTo>
                    <a:lnTo>
                      <a:pt x="891" y="355"/>
                    </a:lnTo>
                    <a:lnTo>
                      <a:pt x="891" y="358"/>
                    </a:lnTo>
                    <a:lnTo>
                      <a:pt x="893" y="360"/>
                    </a:lnTo>
                    <a:lnTo>
                      <a:pt x="895" y="362"/>
                    </a:lnTo>
                    <a:lnTo>
                      <a:pt x="897" y="368"/>
                    </a:lnTo>
                    <a:lnTo>
                      <a:pt x="899" y="370"/>
                    </a:lnTo>
                    <a:lnTo>
                      <a:pt x="914" y="379"/>
                    </a:lnTo>
                    <a:lnTo>
                      <a:pt x="919" y="385"/>
                    </a:lnTo>
                    <a:lnTo>
                      <a:pt x="923" y="389"/>
                    </a:lnTo>
                    <a:lnTo>
                      <a:pt x="923" y="389"/>
                    </a:lnTo>
                    <a:lnTo>
                      <a:pt x="925" y="389"/>
                    </a:lnTo>
                    <a:lnTo>
                      <a:pt x="925" y="392"/>
                    </a:lnTo>
                    <a:lnTo>
                      <a:pt x="925" y="392"/>
                    </a:lnTo>
                    <a:lnTo>
                      <a:pt x="927" y="396"/>
                    </a:lnTo>
                    <a:lnTo>
                      <a:pt x="929" y="398"/>
                    </a:lnTo>
                    <a:lnTo>
                      <a:pt x="931" y="398"/>
                    </a:lnTo>
                    <a:lnTo>
                      <a:pt x="931" y="400"/>
                    </a:lnTo>
                    <a:lnTo>
                      <a:pt x="931" y="400"/>
                    </a:lnTo>
                    <a:lnTo>
                      <a:pt x="933" y="402"/>
                    </a:lnTo>
                    <a:lnTo>
                      <a:pt x="933" y="404"/>
                    </a:lnTo>
                    <a:lnTo>
                      <a:pt x="936" y="409"/>
                    </a:lnTo>
                    <a:lnTo>
                      <a:pt x="938" y="411"/>
                    </a:lnTo>
                    <a:lnTo>
                      <a:pt x="938" y="413"/>
                    </a:lnTo>
                    <a:lnTo>
                      <a:pt x="936" y="415"/>
                    </a:lnTo>
                    <a:lnTo>
                      <a:pt x="933" y="415"/>
                    </a:lnTo>
                    <a:lnTo>
                      <a:pt x="931" y="417"/>
                    </a:lnTo>
                    <a:lnTo>
                      <a:pt x="929" y="417"/>
                    </a:lnTo>
                    <a:lnTo>
                      <a:pt x="929" y="417"/>
                    </a:lnTo>
                    <a:lnTo>
                      <a:pt x="931" y="419"/>
                    </a:lnTo>
                    <a:lnTo>
                      <a:pt x="933" y="421"/>
                    </a:lnTo>
                    <a:lnTo>
                      <a:pt x="933" y="421"/>
                    </a:lnTo>
                    <a:lnTo>
                      <a:pt x="936" y="423"/>
                    </a:lnTo>
                    <a:lnTo>
                      <a:pt x="936" y="428"/>
                    </a:lnTo>
                    <a:lnTo>
                      <a:pt x="936" y="440"/>
                    </a:lnTo>
                    <a:lnTo>
                      <a:pt x="936" y="443"/>
                    </a:lnTo>
                    <a:lnTo>
                      <a:pt x="936" y="443"/>
                    </a:lnTo>
                    <a:lnTo>
                      <a:pt x="936" y="447"/>
                    </a:lnTo>
                    <a:lnTo>
                      <a:pt x="936" y="447"/>
                    </a:lnTo>
                    <a:lnTo>
                      <a:pt x="936" y="447"/>
                    </a:lnTo>
                    <a:lnTo>
                      <a:pt x="936" y="449"/>
                    </a:lnTo>
                    <a:lnTo>
                      <a:pt x="940" y="453"/>
                    </a:lnTo>
                    <a:lnTo>
                      <a:pt x="940" y="453"/>
                    </a:lnTo>
                    <a:lnTo>
                      <a:pt x="940" y="455"/>
                    </a:lnTo>
                    <a:lnTo>
                      <a:pt x="940" y="455"/>
                    </a:lnTo>
                    <a:lnTo>
                      <a:pt x="940" y="457"/>
                    </a:lnTo>
                    <a:lnTo>
                      <a:pt x="940" y="464"/>
                    </a:lnTo>
                    <a:lnTo>
                      <a:pt x="940" y="466"/>
                    </a:lnTo>
                    <a:lnTo>
                      <a:pt x="940" y="466"/>
                    </a:lnTo>
                    <a:lnTo>
                      <a:pt x="938" y="468"/>
                    </a:lnTo>
                    <a:lnTo>
                      <a:pt x="938" y="470"/>
                    </a:lnTo>
                    <a:lnTo>
                      <a:pt x="936" y="470"/>
                    </a:lnTo>
                    <a:lnTo>
                      <a:pt x="936" y="472"/>
                    </a:lnTo>
                    <a:lnTo>
                      <a:pt x="936" y="477"/>
                    </a:lnTo>
                    <a:lnTo>
                      <a:pt x="938" y="483"/>
                    </a:lnTo>
                    <a:lnTo>
                      <a:pt x="938" y="485"/>
                    </a:lnTo>
                    <a:lnTo>
                      <a:pt x="938" y="487"/>
                    </a:lnTo>
                    <a:lnTo>
                      <a:pt x="936" y="487"/>
                    </a:lnTo>
                    <a:lnTo>
                      <a:pt x="936" y="489"/>
                    </a:lnTo>
                    <a:lnTo>
                      <a:pt x="936" y="489"/>
                    </a:lnTo>
                    <a:lnTo>
                      <a:pt x="936" y="491"/>
                    </a:lnTo>
                    <a:lnTo>
                      <a:pt x="936" y="491"/>
                    </a:lnTo>
                    <a:lnTo>
                      <a:pt x="936" y="494"/>
                    </a:lnTo>
                    <a:lnTo>
                      <a:pt x="936" y="496"/>
                    </a:lnTo>
                    <a:lnTo>
                      <a:pt x="938" y="498"/>
                    </a:lnTo>
                    <a:lnTo>
                      <a:pt x="938" y="500"/>
                    </a:lnTo>
                    <a:lnTo>
                      <a:pt x="938" y="500"/>
                    </a:lnTo>
                    <a:lnTo>
                      <a:pt x="940" y="502"/>
                    </a:lnTo>
                    <a:lnTo>
                      <a:pt x="948" y="506"/>
                    </a:lnTo>
                    <a:lnTo>
                      <a:pt x="950" y="504"/>
                    </a:lnTo>
                    <a:lnTo>
                      <a:pt x="950" y="504"/>
                    </a:lnTo>
                    <a:lnTo>
                      <a:pt x="950" y="506"/>
                    </a:lnTo>
                    <a:lnTo>
                      <a:pt x="953" y="508"/>
                    </a:lnTo>
                    <a:lnTo>
                      <a:pt x="955" y="511"/>
                    </a:lnTo>
                    <a:lnTo>
                      <a:pt x="961" y="521"/>
                    </a:lnTo>
                    <a:lnTo>
                      <a:pt x="948" y="538"/>
                    </a:lnTo>
                    <a:lnTo>
                      <a:pt x="944" y="540"/>
                    </a:lnTo>
                    <a:lnTo>
                      <a:pt x="944" y="540"/>
                    </a:lnTo>
                    <a:lnTo>
                      <a:pt x="944" y="540"/>
                    </a:lnTo>
                    <a:lnTo>
                      <a:pt x="942" y="540"/>
                    </a:lnTo>
                    <a:lnTo>
                      <a:pt x="942" y="538"/>
                    </a:lnTo>
                    <a:lnTo>
                      <a:pt x="942" y="538"/>
                    </a:lnTo>
                    <a:lnTo>
                      <a:pt x="942" y="536"/>
                    </a:lnTo>
                    <a:lnTo>
                      <a:pt x="942" y="536"/>
                    </a:lnTo>
                    <a:lnTo>
                      <a:pt x="942" y="534"/>
                    </a:lnTo>
                    <a:lnTo>
                      <a:pt x="944" y="532"/>
                    </a:lnTo>
                    <a:lnTo>
                      <a:pt x="942" y="530"/>
                    </a:lnTo>
                    <a:lnTo>
                      <a:pt x="942" y="528"/>
                    </a:lnTo>
                    <a:lnTo>
                      <a:pt x="942" y="528"/>
                    </a:lnTo>
                    <a:lnTo>
                      <a:pt x="944" y="525"/>
                    </a:lnTo>
                    <a:lnTo>
                      <a:pt x="944" y="525"/>
                    </a:lnTo>
                    <a:lnTo>
                      <a:pt x="944" y="523"/>
                    </a:lnTo>
                    <a:lnTo>
                      <a:pt x="944" y="523"/>
                    </a:lnTo>
                    <a:lnTo>
                      <a:pt x="942" y="521"/>
                    </a:lnTo>
                    <a:lnTo>
                      <a:pt x="942" y="521"/>
                    </a:lnTo>
                    <a:lnTo>
                      <a:pt x="940" y="521"/>
                    </a:lnTo>
                    <a:lnTo>
                      <a:pt x="938" y="523"/>
                    </a:lnTo>
                    <a:lnTo>
                      <a:pt x="925" y="545"/>
                    </a:lnTo>
                    <a:lnTo>
                      <a:pt x="923" y="545"/>
                    </a:lnTo>
                    <a:lnTo>
                      <a:pt x="923" y="545"/>
                    </a:lnTo>
                    <a:lnTo>
                      <a:pt x="923" y="545"/>
                    </a:lnTo>
                    <a:lnTo>
                      <a:pt x="921" y="545"/>
                    </a:lnTo>
                    <a:lnTo>
                      <a:pt x="919" y="540"/>
                    </a:lnTo>
                    <a:lnTo>
                      <a:pt x="914" y="536"/>
                    </a:lnTo>
                    <a:lnTo>
                      <a:pt x="914" y="534"/>
                    </a:lnTo>
                    <a:lnTo>
                      <a:pt x="912" y="534"/>
                    </a:lnTo>
                    <a:lnTo>
                      <a:pt x="906" y="534"/>
                    </a:lnTo>
                    <a:lnTo>
                      <a:pt x="904" y="534"/>
                    </a:lnTo>
                    <a:lnTo>
                      <a:pt x="902" y="534"/>
                    </a:lnTo>
                    <a:lnTo>
                      <a:pt x="899" y="532"/>
                    </a:lnTo>
                    <a:lnTo>
                      <a:pt x="897" y="530"/>
                    </a:lnTo>
                    <a:lnTo>
                      <a:pt x="895" y="528"/>
                    </a:lnTo>
                    <a:lnTo>
                      <a:pt x="893" y="530"/>
                    </a:lnTo>
                    <a:lnTo>
                      <a:pt x="893" y="530"/>
                    </a:lnTo>
                    <a:lnTo>
                      <a:pt x="891" y="536"/>
                    </a:lnTo>
                    <a:lnTo>
                      <a:pt x="889" y="540"/>
                    </a:lnTo>
                    <a:lnTo>
                      <a:pt x="887" y="540"/>
                    </a:lnTo>
                    <a:lnTo>
                      <a:pt x="887" y="540"/>
                    </a:lnTo>
                    <a:lnTo>
                      <a:pt x="887" y="547"/>
                    </a:lnTo>
                    <a:lnTo>
                      <a:pt x="889" y="551"/>
                    </a:lnTo>
                    <a:lnTo>
                      <a:pt x="891" y="553"/>
                    </a:lnTo>
                    <a:lnTo>
                      <a:pt x="891" y="553"/>
                    </a:lnTo>
                    <a:lnTo>
                      <a:pt x="893" y="555"/>
                    </a:lnTo>
                    <a:lnTo>
                      <a:pt x="893" y="555"/>
                    </a:lnTo>
                    <a:lnTo>
                      <a:pt x="895" y="557"/>
                    </a:lnTo>
                    <a:lnTo>
                      <a:pt x="895" y="557"/>
                    </a:lnTo>
                    <a:lnTo>
                      <a:pt x="895" y="559"/>
                    </a:lnTo>
                    <a:lnTo>
                      <a:pt x="897" y="559"/>
                    </a:lnTo>
                    <a:lnTo>
                      <a:pt x="899" y="559"/>
                    </a:lnTo>
                    <a:lnTo>
                      <a:pt x="902" y="562"/>
                    </a:lnTo>
                    <a:lnTo>
                      <a:pt x="904" y="562"/>
                    </a:lnTo>
                    <a:lnTo>
                      <a:pt x="906" y="564"/>
                    </a:lnTo>
                    <a:lnTo>
                      <a:pt x="908" y="566"/>
                    </a:lnTo>
                    <a:lnTo>
                      <a:pt x="910" y="568"/>
                    </a:lnTo>
                    <a:lnTo>
                      <a:pt x="912" y="568"/>
                    </a:lnTo>
                    <a:lnTo>
                      <a:pt x="912" y="568"/>
                    </a:lnTo>
                    <a:lnTo>
                      <a:pt x="912" y="570"/>
                    </a:lnTo>
                    <a:lnTo>
                      <a:pt x="912" y="572"/>
                    </a:lnTo>
                    <a:lnTo>
                      <a:pt x="912" y="574"/>
                    </a:lnTo>
                    <a:lnTo>
                      <a:pt x="910" y="574"/>
                    </a:lnTo>
                    <a:lnTo>
                      <a:pt x="908" y="576"/>
                    </a:lnTo>
                    <a:lnTo>
                      <a:pt x="906" y="576"/>
                    </a:lnTo>
                    <a:lnTo>
                      <a:pt x="906" y="579"/>
                    </a:lnTo>
                    <a:lnTo>
                      <a:pt x="906" y="579"/>
                    </a:lnTo>
                    <a:lnTo>
                      <a:pt x="906" y="581"/>
                    </a:lnTo>
                    <a:lnTo>
                      <a:pt x="908" y="583"/>
                    </a:lnTo>
                    <a:lnTo>
                      <a:pt x="908" y="583"/>
                    </a:lnTo>
                    <a:lnTo>
                      <a:pt x="908" y="585"/>
                    </a:lnTo>
                    <a:lnTo>
                      <a:pt x="910" y="587"/>
                    </a:lnTo>
                    <a:lnTo>
                      <a:pt x="912" y="589"/>
                    </a:lnTo>
                    <a:lnTo>
                      <a:pt x="912" y="591"/>
                    </a:lnTo>
                    <a:lnTo>
                      <a:pt x="912" y="596"/>
                    </a:lnTo>
                    <a:lnTo>
                      <a:pt x="912" y="598"/>
                    </a:lnTo>
                    <a:lnTo>
                      <a:pt x="912" y="600"/>
                    </a:lnTo>
                    <a:lnTo>
                      <a:pt x="910" y="610"/>
                    </a:lnTo>
                    <a:lnTo>
                      <a:pt x="910" y="613"/>
                    </a:lnTo>
                    <a:lnTo>
                      <a:pt x="910" y="613"/>
                    </a:lnTo>
                    <a:lnTo>
                      <a:pt x="912" y="615"/>
                    </a:lnTo>
                    <a:lnTo>
                      <a:pt x="912" y="615"/>
                    </a:lnTo>
                    <a:lnTo>
                      <a:pt x="912" y="615"/>
                    </a:lnTo>
                    <a:lnTo>
                      <a:pt x="914" y="615"/>
                    </a:lnTo>
                    <a:lnTo>
                      <a:pt x="914" y="617"/>
                    </a:lnTo>
                    <a:lnTo>
                      <a:pt x="912" y="617"/>
                    </a:lnTo>
                    <a:lnTo>
                      <a:pt x="899" y="619"/>
                    </a:lnTo>
                    <a:lnTo>
                      <a:pt x="897" y="621"/>
                    </a:lnTo>
                    <a:lnTo>
                      <a:pt x="895" y="621"/>
                    </a:lnTo>
                    <a:lnTo>
                      <a:pt x="895" y="621"/>
                    </a:lnTo>
                    <a:lnTo>
                      <a:pt x="893" y="625"/>
                    </a:lnTo>
                    <a:lnTo>
                      <a:pt x="893" y="625"/>
                    </a:lnTo>
                    <a:lnTo>
                      <a:pt x="893" y="627"/>
                    </a:lnTo>
                    <a:lnTo>
                      <a:pt x="893" y="634"/>
                    </a:lnTo>
                    <a:lnTo>
                      <a:pt x="861" y="657"/>
                    </a:lnTo>
                    <a:lnTo>
                      <a:pt x="861" y="657"/>
                    </a:lnTo>
                    <a:lnTo>
                      <a:pt x="859" y="657"/>
                    </a:lnTo>
                    <a:lnTo>
                      <a:pt x="859" y="657"/>
                    </a:lnTo>
                    <a:lnTo>
                      <a:pt x="859" y="655"/>
                    </a:lnTo>
                    <a:lnTo>
                      <a:pt x="857" y="655"/>
                    </a:lnTo>
                    <a:lnTo>
                      <a:pt x="857" y="655"/>
                    </a:lnTo>
                    <a:lnTo>
                      <a:pt x="857" y="651"/>
                    </a:lnTo>
                    <a:lnTo>
                      <a:pt x="857" y="651"/>
                    </a:lnTo>
                    <a:lnTo>
                      <a:pt x="855" y="649"/>
                    </a:lnTo>
                    <a:lnTo>
                      <a:pt x="855" y="649"/>
                    </a:lnTo>
                    <a:lnTo>
                      <a:pt x="855" y="647"/>
                    </a:lnTo>
                    <a:lnTo>
                      <a:pt x="853" y="647"/>
                    </a:lnTo>
                    <a:lnTo>
                      <a:pt x="853" y="647"/>
                    </a:lnTo>
                    <a:lnTo>
                      <a:pt x="850" y="647"/>
                    </a:lnTo>
                    <a:lnTo>
                      <a:pt x="850" y="647"/>
                    </a:lnTo>
                    <a:lnTo>
                      <a:pt x="846" y="651"/>
                    </a:lnTo>
                    <a:lnTo>
                      <a:pt x="844" y="653"/>
                    </a:lnTo>
                    <a:lnTo>
                      <a:pt x="842" y="655"/>
                    </a:lnTo>
                    <a:lnTo>
                      <a:pt x="838" y="657"/>
                    </a:lnTo>
                    <a:lnTo>
                      <a:pt x="833" y="657"/>
                    </a:lnTo>
                    <a:lnTo>
                      <a:pt x="831" y="659"/>
                    </a:lnTo>
                    <a:lnTo>
                      <a:pt x="829" y="659"/>
                    </a:lnTo>
                    <a:lnTo>
                      <a:pt x="827" y="664"/>
                    </a:lnTo>
                    <a:lnTo>
                      <a:pt x="827" y="666"/>
                    </a:lnTo>
                    <a:lnTo>
                      <a:pt x="825" y="670"/>
                    </a:lnTo>
                    <a:lnTo>
                      <a:pt x="825" y="672"/>
                    </a:lnTo>
                    <a:lnTo>
                      <a:pt x="825" y="674"/>
                    </a:lnTo>
                    <a:lnTo>
                      <a:pt x="827" y="676"/>
                    </a:lnTo>
                    <a:lnTo>
                      <a:pt x="825" y="678"/>
                    </a:lnTo>
                    <a:lnTo>
                      <a:pt x="810" y="708"/>
                    </a:lnTo>
                    <a:lnTo>
                      <a:pt x="812" y="715"/>
                    </a:lnTo>
                    <a:lnTo>
                      <a:pt x="814" y="712"/>
                    </a:lnTo>
                    <a:lnTo>
                      <a:pt x="816" y="712"/>
                    </a:lnTo>
                    <a:lnTo>
                      <a:pt x="816" y="712"/>
                    </a:lnTo>
                    <a:lnTo>
                      <a:pt x="816" y="712"/>
                    </a:lnTo>
                    <a:lnTo>
                      <a:pt x="816" y="712"/>
                    </a:lnTo>
                    <a:lnTo>
                      <a:pt x="816" y="715"/>
                    </a:lnTo>
                    <a:lnTo>
                      <a:pt x="819" y="715"/>
                    </a:lnTo>
                    <a:lnTo>
                      <a:pt x="825" y="727"/>
                    </a:lnTo>
                    <a:lnTo>
                      <a:pt x="831" y="736"/>
                    </a:lnTo>
                    <a:lnTo>
                      <a:pt x="838" y="742"/>
                    </a:lnTo>
                    <a:lnTo>
                      <a:pt x="840" y="744"/>
                    </a:lnTo>
                    <a:lnTo>
                      <a:pt x="846" y="761"/>
                    </a:lnTo>
                    <a:lnTo>
                      <a:pt x="870" y="823"/>
                    </a:lnTo>
                    <a:lnTo>
                      <a:pt x="880" y="842"/>
                    </a:lnTo>
                    <a:lnTo>
                      <a:pt x="882" y="849"/>
                    </a:lnTo>
                    <a:lnTo>
                      <a:pt x="884" y="855"/>
                    </a:lnTo>
                    <a:lnTo>
                      <a:pt x="884" y="868"/>
                    </a:lnTo>
                    <a:lnTo>
                      <a:pt x="884" y="880"/>
                    </a:lnTo>
                    <a:lnTo>
                      <a:pt x="878" y="910"/>
                    </a:lnTo>
                    <a:lnTo>
                      <a:pt x="874" y="912"/>
                    </a:lnTo>
                    <a:lnTo>
                      <a:pt x="874" y="912"/>
                    </a:lnTo>
                    <a:lnTo>
                      <a:pt x="874" y="914"/>
                    </a:lnTo>
                    <a:lnTo>
                      <a:pt x="872" y="917"/>
                    </a:lnTo>
                    <a:lnTo>
                      <a:pt x="874" y="919"/>
                    </a:lnTo>
                    <a:lnTo>
                      <a:pt x="874" y="921"/>
                    </a:lnTo>
                    <a:lnTo>
                      <a:pt x="878" y="927"/>
                    </a:lnTo>
                    <a:lnTo>
                      <a:pt x="878" y="927"/>
                    </a:lnTo>
                    <a:lnTo>
                      <a:pt x="882" y="931"/>
                    </a:lnTo>
                    <a:lnTo>
                      <a:pt x="884" y="934"/>
                    </a:lnTo>
                    <a:lnTo>
                      <a:pt x="884" y="946"/>
                    </a:lnTo>
                    <a:lnTo>
                      <a:pt x="884" y="948"/>
                    </a:lnTo>
                    <a:lnTo>
                      <a:pt x="884" y="953"/>
                    </a:lnTo>
                    <a:lnTo>
                      <a:pt x="884" y="955"/>
                    </a:lnTo>
                    <a:lnTo>
                      <a:pt x="882" y="957"/>
                    </a:lnTo>
                    <a:lnTo>
                      <a:pt x="882" y="963"/>
                    </a:lnTo>
                    <a:lnTo>
                      <a:pt x="882" y="963"/>
                    </a:lnTo>
                    <a:lnTo>
                      <a:pt x="882" y="965"/>
                    </a:lnTo>
                    <a:lnTo>
                      <a:pt x="882" y="965"/>
                    </a:lnTo>
                    <a:lnTo>
                      <a:pt x="882" y="968"/>
                    </a:lnTo>
                    <a:lnTo>
                      <a:pt x="880" y="968"/>
                    </a:lnTo>
                    <a:lnTo>
                      <a:pt x="880" y="970"/>
                    </a:lnTo>
                    <a:lnTo>
                      <a:pt x="880" y="970"/>
                    </a:lnTo>
                    <a:lnTo>
                      <a:pt x="880" y="970"/>
                    </a:lnTo>
                    <a:lnTo>
                      <a:pt x="880" y="972"/>
                    </a:lnTo>
                    <a:lnTo>
                      <a:pt x="882" y="972"/>
                    </a:lnTo>
                    <a:lnTo>
                      <a:pt x="882" y="972"/>
                    </a:lnTo>
                    <a:lnTo>
                      <a:pt x="884" y="972"/>
                    </a:lnTo>
                    <a:lnTo>
                      <a:pt x="884" y="970"/>
                    </a:lnTo>
                    <a:lnTo>
                      <a:pt x="884" y="970"/>
                    </a:lnTo>
                    <a:lnTo>
                      <a:pt x="884" y="970"/>
                    </a:lnTo>
                    <a:lnTo>
                      <a:pt x="887" y="972"/>
                    </a:lnTo>
                    <a:lnTo>
                      <a:pt x="887" y="972"/>
                    </a:lnTo>
                    <a:lnTo>
                      <a:pt x="889" y="974"/>
                    </a:lnTo>
                    <a:lnTo>
                      <a:pt x="891" y="978"/>
                    </a:lnTo>
                    <a:lnTo>
                      <a:pt x="897" y="993"/>
                    </a:lnTo>
                    <a:lnTo>
                      <a:pt x="897" y="995"/>
                    </a:lnTo>
                    <a:lnTo>
                      <a:pt x="895" y="995"/>
                    </a:lnTo>
                    <a:lnTo>
                      <a:pt x="895" y="995"/>
                    </a:lnTo>
                    <a:lnTo>
                      <a:pt x="895" y="995"/>
                    </a:lnTo>
                    <a:lnTo>
                      <a:pt x="895" y="997"/>
                    </a:lnTo>
                    <a:lnTo>
                      <a:pt x="893" y="999"/>
                    </a:lnTo>
                    <a:lnTo>
                      <a:pt x="893" y="999"/>
                    </a:lnTo>
                    <a:lnTo>
                      <a:pt x="893" y="1002"/>
                    </a:lnTo>
                    <a:lnTo>
                      <a:pt x="887" y="1002"/>
                    </a:lnTo>
                    <a:lnTo>
                      <a:pt x="884" y="1002"/>
                    </a:lnTo>
                    <a:lnTo>
                      <a:pt x="884" y="1004"/>
                    </a:lnTo>
                    <a:lnTo>
                      <a:pt x="884" y="1004"/>
                    </a:lnTo>
                    <a:lnTo>
                      <a:pt x="882" y="1008"/>
                    </a:lnTo>
                    <a:lnTo>
                      <a:pt x="882" y="1008"/>
                    </a:lnTo>
                    <a:lnTo>
                      <a:pt x="882" y="1010"/>
                    </a:lnTo>
                    <a:lnTo>
                      <a:pt x="887" y="1012"/>
                    </a:lnTo>
                    <a:lnTo>
                      <a:pt x="889" y="1014"/>
                    </a:lnTo>
                    <a:lnTo>
                      <a:pt x="889" y="1016"/>
                    </a:lnTo>
                    <a:lnTo>
                      <a:pt x="891" y="1019"/>
                    </a:lnTo>
                    <a:lnTo>
                      <a:pt x="891" y="1019"/>
                    </a:lnTo>
                    <a:lnTo>
                      <a:pt x="893" y="1019"/>
                    </a:lnTo>
                    <a:lnTo>
                      <a:pt x="895" y="1019"/>
                    </a:lnTo>
                    <a:lnTo>
                      <a:pt x="897" y="1019"/>
                    </a:lnTo>
                    <a:lnTo>
                      <a:pt x="897" y="1021"/>
                    </a:lnTo>
                    <a:lnTo>
                      <a:pt x="897" y="1021"/>
                    </a:lnTo>
                    <a:lnTo>
                      <a:pt x="897" y="1023"/>
                    </a:lnTo>
                    <a:lnTo>
                      <a:pt x="902" y="1038"/>
                    </a:lnTo>
                    <a:lnTo>
                      <a:pt x="904" y="1048"/>
                    </a:lnTo>
                    <a:lnTo>
                      <a:pt x="906" y="1053"/>
                    </a:lnTo>
                    <a:lnTo>
                      <a:pt x="906" y="1057"/>
                    </a:lnTo>
                    <a:lnTo>
                      <a:pt x="908" y="1057"/>
                    </a:lnTo>
                    <a:lnTo>
                      <a:pt x="908" y="1059"/>
                    </a:lnTo>
                    <a:lnTo>
                      <a:pt x="908" y="1061"/>
                    </a:lnTo>
                    <a:lnTo>
                      <a:pt x="908" y="1063"/>
                    </a:lnTo>
                    <a:lnTo>
                      <a:pt x="908" y="1065"/>
                    </a:lnTo>
                    <a:lnTo>
                      <a:pt x="906" y="1065"/>
                    </a:lnTo>
                    <a:lnTo>
                      <a:pt x="906" y="1067"/>
                    </a:lnTo>
                    <a:lnTo>
                      <a:pt x="902" y="1067"/>
                    </a:lnTo>
                    <a:lnTo>
                      <a:pt x="895" y="1065"/>
                    </a:lnTo>
                    <a:lnTo>
                      <a:pt x="895" y="1065"/>
                    </a:lnTo>
                    <a:lnTo>
                      <a:pt x="893" y="1065"/>
                    </a:lnTo>
                    <a:lnTo>
                      <a:pt x="893" y="1067"/>
                    </a:lnTo>
                    <a:lnTo>
                      <a:pt x="893" y="1070"/>
                    </a:lnTo>
                    <a:lnTo>
                      <a:pt x="893" y="1076"/>
                    </a:lnTo>
                    <a:lnTo>
                      <a:pt x="891" y="1082"/>
                    </a:lnTo>
                    <a:lnTo>
                      <a:pt x="889" y="1078"/>
                    </a:lnTo>
                    <a:lnTo>
                      <a:pt x="887" y="1074"/>
                    </a:lnTo>
                    <a:lnTo>
                      <a:pt x="884" y="1070"/>
                    </a:lnTo>
                    <a:lnTo>
                      <a:pt x="882" y="1067"/>
                    </a:lnTo>
                    <a:lnTo>
                      <a:pt x="880" y="1067"/>
                    </a:lnTo>
                    <a:lnTo>
                      <a:pt x="878" y="1067"/>
                    </a:lnTo>
                    <a:lnTo>
                      <a:pt x="874" y="1067"/>
                    </a:lnTo>
                    <a:lnTo>
                      <a:pt x="865" y="1072"/>
                    </a:lnTo>
                    <a:lnTo>
                      <a:pt x="859" y="1076"/>
                    </a:lnTo>
                    <a:lnTo>
                      <a:pt x="853" y="1080"/>
                    </a:lnTo>
                    <a:lnTo>
                      <a:pt x="848" y="1082"/>
                    </a:lnTo>
                    <a:lnTo>
                      <a:pt x="840" y="1082"/>
                    </a:lnTo>
                    <a:lnTo>
                      <a:pt x="831" y="1082"/>
                    </a:lnTo>
                    <a:lnTo>
                      <a:pt x="819" y="1078"/>
                    </a:lnTo>
                    <a:lnTo>
                      <a:pt x="816" y="1078"/>
                    </a:lnTo>
                    <a:lnTo>
                      <a:pt x="812" y="1080"/>
                    </a:lnTo>
                    <a:lnTo>
                      <a:pt x="806" y="1084"/>
                    </a:lnTo>
                    <a:lnTo>
                      <a:pt x="785" y="1110"/>
                    </a:lnTo>
                    <a:lnTo>
                      <a:pt x="770" y="1121"/>
                    </a:lnTo>
                    <a:lnTo>
                      <a:pt x="759" y="1118"/>
                    </a:lnTo>
                    <a:lnTo>
                      <a:pt x="757" y="1118"/>
                    </a:lnTo>
                    <a:lnTo>
                      <a:pt x="751" y="1121"/>
                    </a:lnTo>
                    <a:lnTo>
                      <a:pt x="751" y="1123"/>
                    </a:lnTo>
                    <a:lnTo>
                      <a:pt x="751" y="1125"/>
                    </a:lnTo>
                    <a:lnTo>
                      <a:pt x="751" y="1125"/>
                    </a:lnTo>
                    <a:lnTo>
                      <a:pt x="748" y="1127"/>
                    </a:lnTo>
                    <a:lnTo>
                      <a:pt x="746" y="1129"/>
                    </a:lnTo>
                    <a:lnTo>
                      <a:pt x="738" y="1131"/>
                    </a:lnTo>
                    <a:lnTo>
                      <a:pt x="736" y="1131"/>
                    </a:lnTo>
                    <a:lnTo>
                      <a:pt x="736" y="113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1783557" y="2264569"/>
                <a:ext cx="876300" cy="1412081"/>
              </a:xfrm>
              <a:custGeom>
                <a:avLst/>
                <a:gdLst>
                  <a:gd name="T0" fmla="*/ 644 w 736"/>
                  <a:gd name="T1" fmla="*/ 623 h 1186"/>
                  <a:gd name="T2" fmla="*/ 612 w 736"/>
                  <a:gd name="T3" fmla="*/ 720 h 1186"/>
                  <a:gd name="T4" fmla="*/ 568 w 736"/>
                  <a:gd name="T5" fmla="*/ 729 h 1186"/>
                  <a:gd name="T6" fmla="*/ 568 w 736"/>
                  <a:gd name="T7" fmla="*/ 776 h 1186"/>
                  <a:gd name="T8" fmla="*/ 483 w 736"/>
                  <a:gd name="T9" fmla="*/ 786 h 1186"/>
                  <a:gd name="T10" fmla="*/ 440 w 736"/>
                  <a:gd name="T11" fmla="*/ 801 h 1186"/>
                  <a:gd name="T12" fmla="*/ 400 w 736"/>
                  <a:gd name="T13" fmla="*/ 844 h 1186"/>
                  <a:gd name="T14" fmla="*/ 440 w 736"/>
                  <a:gd name="T15" fmla="*/ 950 h 1186"/>
                  <a:gd name="T16" fmla="*/ 459 w 736"/>
                  <a:gd name="T17" fmla="*/ 971 h 1186"/>
                  <a:gd name="T18" fmla="*/ 472 w 736"/>
                  <a:gd name="T19" fmla="*/ 1016 h 1186"/>
                  <a:gd name="T20" fmla="*/ 457 w 736"/>
                  <a:gd name="T21" fmla="*/ 1067 h 1186"/>
                  <a:gd name="T22" fmla="*/ 478 w 736"/>
                  <a:gd name="T23" fmla="*/ 1118 h 1186"/>
                  <a:gd name="T24" fmla="*/ 417 w 736"/>
                  <a:gd name="T25" fmla="*/ 1139 h 1186"/>
                  <a:gd name="T26" fmla="*/ 398 w 736"/>
                  <a:gd name="T27" fmla="*/ 1186 h 1186"/>
                  <a:gd name="T28" fmla="*/ 385 w 736"/>
                  <a:gd name="T29" fmla="*/ 1150 h 1186"/>
                  <a:gd name="T30" fmla="*/ 378 w 736"/>
                  <a:gd name="T31" fmla="*/ 1129 h 1186"/>
                  <a:gd name="T32" fmla="*/ 325 w 736"/>
                  <a:gd name="T33" fmla="*/ 1080 h 1186"/>
                  <a:gd name="T34" fmla="*/ 268 w 736"/>
                  <a:gd name="T35" fmla="*/ 1107 h 1186"/>
                  <a:gd name="T36" fmla="*/ 217 w 736"/>
                  <a:gd name="T37" fmla="*/ 982 h 1186"/>
                  <a:gd name="T38" fmla="*/ 11 w 736"/>
                  <a:gd name="T39" fmla="*/ 871 h 1186"/>
                  <a:gd name="T40" fmla="*/ 47 w 736"/>
                  <a:gd name="T41" fmla="*/ 848 h 1186"/>
                  <a:gd name="T42" fmla="*/ 64 w 736"/>
                  <a:gd name="T43" fmla="*/ 786 h 1186"/>
                  <a:gd name="T44" fmla="*/ 102 w 736"/>
                  <a:gd name="T45" fmla="*/ 759 h 1186"/>
                  <a:gd name="T46" fmla="*/ 51 w 736"/>
                  <a:gd name="T47" fmla="*/ 686 h 1186"/>
                  <a:gd name="T48" fmla="*/ 62 w 736"/>
                  <a:gd name="T49" fmla="*/ 623 h 1186"/>
                  <a:gd name="T50" fmla="*/ 89 w 736"/>
                  <a:gd name="T51" fmla="*/ 580 h 1186"/>
                  <a:gd name="T52" fmla="*/ 83 w 736"/>
                  <a:gd name="T53" fmla="*/ 506 h 1186"/>
                  <a:gd name="T54" fmla="*/ 117 w 736"/>
                  <a:gd name="T55" fmla="*/ 448 h 1186"/>
                  <a:gd name="T56" fmla="*/ 176 w 736"/>
                  <a:gd name="T57" fmla="*/ 416 h 1186"/>
                  <a:gd name="T58" fmla="*/ 196 w 736"/>
                  <a:gd name="T59" fmla="*/ 355 h 1186"/>
                  <a:gd name="T60" fmla="*/ 240 w 736"/>
                  <a:gd name="T61" fmla="*/ 300 h 1186"/>
                  <a:gd name="T62" fmla="*/ 240 w 736"/>
                  <a:gd name="T63" fmla="*/ 234 h 1186"/>
                  <a:gd name="T64" fmla="*/ 208 w 736"/>
                  <a:gd name="T65" fmla="*/ 244 h 1186"/>
                  <a:gd name="T66" fmla="*/ 202 w 736"/>
                  <a:gd name="T67" fmla="*/ 206 h 1186"/>
                  <a:gd name="T68" fmla="*/ 268 w 736"/>
                  <a:gd name="T69" fmla="*/ 166 h 1186"/>
                  <a:gd name="T70" fmla="*/ 289 w 736"/>
                  <a:gd name="T71" fmla="*/ 127 h 1186"/>
                  <a:gd name="T72" fmla="*/ 342 w 736"/>
                  <a:gd name="T73" fmla="*/ 104 h 1186"/>
                  <a:gd name="T74" fmla="*/ 385 w 736"/>
                  <a:gd name="T75" fmla="*/ 102 h 1186"/>
                  <a:gd name="T76" fmla="*/ 421 w 736"/>
                  <a:gd name="T77" fmla="*/ 47 h 1186"/>
                  <a:gd name="T78" fmla="*/ 461 w 736"/>
                  <a:gd name="T79" fmla="*/ 4 h 1186"/>
                  <a:gd name="T80" fmla="*/ 500 w 736"/>
                  <a:gd name="T81" fmla="*/ 11 h 1186"/>
                  <a:gd name="T82" fmla="*/ 512 w 736"/>
                  <a:gd name="T83" fmla="*/ 42 h 1186"/>
                  <a:gd name="T84" fmla="*/ 521 w 736"/>
                  <a:gd name="T85" fmla="*/ 89 h 1186"/>
                  <a:gd name="T86" fmla="*/ 502 w 736"/>
                  <a:gd name="T87" fmla="*/ 136 h 1186"/>
                  <a:gd name="T88" fmla="*/ 572 w 736"/>
                  <a:gd name="T89" fmla="*/ 168 h 1186"/>
                  <a:gd name="T90" fmla="*/ 568 w 736"/>
                  <a:gd name="T91" fmla="*/ 157 h 1186"/>
                  <a:gd name="T92" fmla="*/ 589 w 736"/>
                  <a:gd name="T93" fmla="*/ 121 h 1186"/>
                  <a:gd name="T94" fmla="*/ 606 w 736"/>
                  <a:gd name="T95" fmla="*/ 106 h 1186"/>
                  <a:gd name="T96" fmla="*/ 629 w 736"/>
                  <a:gd name="T97" fmla="*/ 159 h 1186"/>
                  <a:gd name="T98" fmla="*/ 676 w 736"/>
                  <a:gd name="T99" fmla="*/ 195 h 1186"/>
                  <a:gd name="T100" fmla="*/ 731 w 736"/>
                  <a:gd name="T101" fmla="*/ 215 h 1186"/>
                  <a:gd name="T102" fmla="*/ 699 w 736"/>
                  <a:gd name="T103" fmla="*/ 240 h 1186"/>
                  <a:gd name="T104" fmla="*/ 717 w 736"/>
                  <a:gd name="T105" fmla="*/ 283 h 1186"/>
                  <a:gd name="T106" fmla="*/ 708 w 736"/>
                  <a:gd name="T107" fmla="*/ 310 h 1186"/>
                  <a:gd name="T108" fmla="*/ 665 w 736"/>
                  <a:gd name="T109" fmla="*/ 348 h 1186"/>
                  <a:gd name="T110" fmla="*/ 670 w 736"/>
                  <a:gd name="T111" fmla="*/ 361 h 1186"/>
                  <a:gd name="T112" fmla="*/ 689 w 736"/>
                  <a:gd name="T113" fmla="*/ 402 h 1186"/>
                  <a:gd name="T114" fmla="*/ 665 w 736"/>
                  <a:gd name="T115" fmla="*/ 434 h 1186"/>
                  <a:gd name="T116" fmla="*/ 655 w 736"/>
                  <a:gd name="T117" fmla="*/ 491 h 1186"/>
                  <a:gd name="T118" fmla="*/ 678 w 736"/>
                  <a:gd name="T119" fmla="*/ 497 h 1186"/>
                  <a:gd name="T120" fmla="*/ 719 w 736"/>
                  <a:gd name="T121" fmla="*/ 508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6" h="1186">
                    <a:moveTo>
                      <a:pt x="717" y="561"/>
                    </a:moveTo>
                    <a:lnTo>
                      <a:pt x="717" y="561"/>
                    </a:lnTo>
                    <a:lnTo>
                      <a:pt x="719" y="563"/>
                    </a:lnTo>
                    <a:lnTo>
                      <a:pt x="721" y="563"/>
                    </a:lnTo>
                    <a:lnTo>
                      <a:pt x="721" y="567"/>
                    </a:lnTo>
                    <a:lnTo>
                      <a:pt x="719" y="570"/>
                    </a:lnTo>
                    <a:lnTo>
                      <a:pt x="719" y="572"/>
                    </a:lnTo>
                    <a:lnTo>
                      <a:pt x="719" y="572"/>
                    </a:lnTo>
                    <a:lnTo>
                      <a:pt x="714" y="584"/>
                    </a:lnTo>
                    <a:lnTo>
                      <a:pt x="710" y="593"/>
                    </a:lnTo>
                    <a:lnTo>
                      <a:pt x="708" y="599"/>
                    </a:lnTo>
                    <a:lnTo>
                      <a:pt x="702" y="606"/>
                    </a:lnTo>
                    <a:lnTo>
                      <a:pt x="682" y="621"/>
                    </a:lnTo>
                    <a:lnTo>
                      <a:pt x="665" y="631"/>
                    </a:lnTo>
                    <a:lnTo>
                      <a:pt x="661" y="631"/>
                    </a:lnTo>
                    <a:lnTo>
                      <a:pt x="659" y="631"/>
                    </a:lnTo>
                    <a:lnTo>
                      <a:pt x="657" y="631"/>
                    </a:lnTo>
                    <a:lnTo>
                      <a:pt x="655" y="631"/>
                    </a:lnTo>
                    <a:lnTo>
                      <a:pt x="653" y="629"/>
                    </a:lnTo>
                    <a:lnTo>
                      <a:pt x="651" y="627"/>
                    </a:lnTo>
                    <a:lnTo>
                      <a:pt x="646" y="623"/>
                    </a:lnTo>
                    <a:lnTo>
                      <a:pt x="646" y="623"/>
                    </a:lnTo>
                    <a:lnTo>
                      <a:pt x="644" y="623"/>
                    </a:lnTo>
                    <a:lnTo>
                      <a:pt x="644" y="623"/>
                    </a:lnTo>
                    <a:lnTo>
                      <a:pt x="642" y="623"/>
                    </a:lnTo>
                    <a:lnTo>
                      <a:pt x="640" y="625"/>
                    </a:lnTo>
                    <a:lnTo>
                      <a:pt x="638" y="627"/>
                    </a:lnTo>
                    <a:lnTo>
                      <a:pt x="636" y="633"/>
                    </a:lnTo>
                    <a:lnTo>
                      <a:pt x="631" y="661"/>
                    </a:lnTo>
                    <a:lnTo>
                      <a:pt x="634" y="669"/>
                    </a:lnTo>
                    <a:lnTo>
                      <a:pt x="634" y="672"/>
                    </a:lnTo>
                    <a:lnTo>
                      <a:pt x="634" y="674"/>
                    </a:lnTo>
                    <a:lnTo>
                      <a:pt x="636" y="678"/>
                    </a:lnTo>
                    <a:lnTo>
                      <a:pt x="636" y="682"/>
                    </a:lnTo>
                    <a:lnTo>
                      <a:pt x="634" y="684"/>
                    </a:lnTo>
                    <a:lnTo>
                      <a:pt x="631" y="689"/>
                    </a:lnTo>
                    <a:lnTo>
                      <a:pt x="627" y="693"/>
                    </a:lnTo>
                    <a:lnTo>
                      <a:pt x="623" y="695"/>
                    </a:lnTo>
                    <a:lnTo>
                      <a:pt x="619" y="697"/>
                    </a:lnTo>
                    <a:lnTo>
                      <a:pt x="614" y="699"/>
                    </a:lnTo>
                    <a:lnTo>
                      <a:pt x="612" y="701"/>
                    </a:lnTo>
                    <a:lnTo>
                      <a:pt x="610" y="706"/>
                    </a:lnTo>
                    <a:lnTo>
                      <a:pt x="610" y="712"/>
                    </a:lnTo>
                    <a:lnTo>
                      <a:pt x="610" y="716"/>
                    </a:lnTo>
                    <a:lnTo>
                      <a:pt x="610" y="718"/>
                    </a:lnTo>
                    <a:lnTo>
                      <a:pt x="612" y="720"/>
                    </a:lnTo>
                    <a:lnTo>
                      <a:pt x="612" y="723"/>
                    </a:lnTo>
                    <a:lnTo>
                      <a:pt x="612" y="723"/>
                    </a:lnTo>
                    <a:lnTo>
                      <a:pt x="602" y="727"/>
                    </a:lnTo>
                    <a:lnTo>
                      <a:pt x="595" y="731"/>
                    </a:lnTo>
                    <a:lnTo>
                      <a:pt x="591" y="731"/>
                    </a:lnTo>
                    <a:lnTo>
                      <a:pt x="589" y="731"/>
                    </a:lnTo>
                    <a:lnTo>
                      <a:pt x="589" y="731"/>
                    </a:lnTo>
                    <a:lnTo>
                      <a:pt x="587" y="729"/>
                    </a:lnTo>
                    <a:lnTo>
                      <a:pt x="587" y="729"/>
                    </a:lnTo>
                    <a:lnTo>
                      <a:pt x="587" y="729"/>
                    </a:lnTo>
                    <a:lnTo>
                      <a:pt x="585" y="729"/>
                    </a:lnTo>
                    <a:lnTo>
                      <a:pt x="585" y="729"/>
                    </a:lnTo>
                    <a:lnTo>
                      <a:pt x="578" y="731"/>
                    </a:lnTo>
                    <a:lnTo>
                      <a:pt x="578" y="731"/>
                    </a:lnTo>
                    <a:lnTo>
                      <a:pt x="576" y="731"/>
                    </a:lnTo>
                    <a:lnTo>
                      <a:pt x="576" y="731"/>
                    </a:lnTo>
                    <a:lnTo>
                      <a:pt x="574" y="729"/>
                    </a:lnTo>
                    <a:lnTo>
                      <a:pt x="574" y="727"/>
                    </a:lnTo>
                    <a:lnTo>
                      <a:pt x="572" y="727"/>
                    </a:lnTo>
                    <a:lnTo>
                      <a:pt x="572" y="727"/>
                    </a:lnTo>
                    <a:lnTo>
                      <a:pt x="572" y="727"/>
                    </a:lnTo>
                    <a:lnTo>
                      <a:pt x="568" y="729"/>
                    </a:lnTo>
                    <a:lnTo>
                      <a:pt x="568" y="729"/>
                    </a:lnTo>
                    <a:lnTo>
                      <a:pt x="566" y="729"/>
                    </a:lnTo>
                    <a:lnTo>
                      <a:pt x="561" y="729"/>
                    </a:lnTo>
                    <a:lnTo>
                      <a:pt x="561" y="729"/>
                    </a:lnTo>
                    <a:lnTo>
                      <a:pt x="561" y="729"/>
                    </a:lnTo>
                    <a:lnTo>
                      <a:pt x="561" y="733"/>
                    </a:lnTo>
                    <a:lnTo>
                      <a:pt x="563" y="744"/>
                    </a:lnTo>
                    <a:lnTo>
                      <a:pt x="563" y="746"/>
                    </a:lnTo>
                    <a:lnTo>
                      <a:pt x="561" y="752"/>
                    </a:lnTo>
                    <a:lnTo>
                      <a:pt x="561" y="754"/>
                    </a:lnTo>
                    <a:lnTo>
                      <a:pt x="561" y="757"/>
                    </a:lnTo>
                    <a:lnTo>
                      <a:pt x="561" y="759"/>
                    </a:lnTo>
                    <a:lnTo>
                      <a:pt x="561" y="759"/>
                    </a:lnTo>
                    <a:lnTo>
                      <a:pt x="563" y="759"/>
                    </a:lnTo>
                    <a:lnTo>
                      <a:pt x="563" y="761"/>
                    </a:lnTo>
                    <a:lnTo>
                      <a:pt x="563" y="761"/>
                    </a:lnTo>
                    <a:lnTo>
                      <a:pt x="570" y="761"/>
                    </a:lnTo>
                    <a:lnTo>
                      <a:pt x="572" y="761"/>
                    </a:lnTo>
                    <a:lnTo>
                      <a:pt x="572" y="761"/>
                    </a:lnTo>
                    <a:lnTo>
                      <a:pt x="572" y="763"/>
                    </a:lnTo>
                    <a:lnTo>
                      <a:pt x="572" y="763"/>
                    </a:lnTo>
                    <a:lnTo>
                      <a:pt x="572" y="765"/>
                    </a:lnTo>
                    <a:lnTo>
                      <a:pt x="570" y="774"/>
                    </a:lnTo>
                    <a:lnTo>
                      <a:pt x="568" y="776"/>
                    </a:lnTo>
                    <a:lnTo>
                      <a:pt x="568" y="778"/>
                    </a:lnTo>
                    <a:lnTo>
                      <a:pt x="570" y="780"/>
                    </a:lnTo>
                    <a:lnTo>
                      <a:pt x="572" y="791"/>
                    </a:lnTo>
                    <a:lnTo>
                      <a:pt x="572" y="791"/>
                    </a:lnTo>
                    <a:lnTo>
                      <a:pt x="570" y="795"/>
                    </a:lnTo>
                    <a:lnTo>
                      <a:pt x="551" y="805"/>
                    </a:lnTo>
                    <a:lnTo>
                      <a:pt x="544" y="805"/>
                    </a:lnTo>
                    <a:lnTo>
                      <a:pt x="538" y="805"/>
                    </a:lnTo>
                    <a:lnTo>
                      <a:pt x="534" y="803"/>
                    </a:lnTo>
                    <a:lnTo>
                      <a:pt x="532" y="801"/>
                    </a:lnTo>
                    <a:lnTo>
                      <a:pt x="532" y="799"/>
                    </a:lnTo>
                    <a:lnTo>
                      <a:pt x="529" y="795"/>
                    </a:lnTo>
                    <a:lnTo>
                      <a:pt x="529" y="795"/>
                    </a:lnTo>
                    <a:lnTo>
                      <a:pt x="527" y="793"/>
                    </a:lnTo>
                    <a:lnTo>
                      <a:pt x="525" y="791"/>
                    </a:lnTo>
                    <a:lnTo>
                      <a:pt x="523" y="791"/>
                    </a:lnTo>
                    <a:lnTo>
                      <a:pt x="508" y="784"/>
                    </a:lnTo>
                    <a:lnTo>
                      <a:pt x="506" y="784"/>
                    </a:lnTo>
                    <a:lnTo>
                      <a:pt x="502" y="786"/>
                    </a:lnTo>
                    <a:lnTo>
                      <a:pt x="502" y="786"/>
                    </a:lnTo>
                    <a:lnTo>
                      <a:pt x="500" y="784"/>
                    </a:lnTo>
                    <a:lnTo>
                      <a:pt x="498" y="784"/>
                    </a:lnTo>
                    <a:lnTo>
                      <a:pt x="483" y="786"/>
                    </a:lnTo>
                    <a:lnTo>
                      <a:pt x="478" y="786"/>
                    </a:lnTo>
                    <a:lnTo>
                      <a:pt x="476" y="786"/>
                    </a:lnTo>
                    <a:lnTo>
                      <a:pt x="476" y="786"/>
                    </a:lnTo>
                    <a:lnTo>
                      <a:pt x="466" y="791"/>
                    </a:lnTo>
                    <a:lnTo>
                      <a:pt x="463" y="791"/>
                    </a:lnTo>
                    <a:lnTo>
                      <a:pt x="463" y="793"/>
                    </a:lnTo>
                    <a:lnTo>
                      <a:pt x="463" y="795"/>
                    </a:lnTo>
                    <a:lnTo>
                      <a:pt x="463" y="797"/>
                    </a:lnTo>
                    <a:lnTo>
                      <a:pt x="463" y="799"/>
                    </a:lnTo>
                    <a:lnTo>
                      <a:pt x="463" y="801"/>
                    </a:lnTo>
                    <a:lnTo>
                      <a:pt x="459" y="808"/>
                    </a:lnTo>
                    <a:lnTo>
                      <a:pt x="455" y="812"/>
                    </a:lnTo>
                    <a:lnTo>
                      <a:pt x="453" y="814"/>
                    </a:lnTo>
                    <a:lnTo>
                      <a:pt x="451" y="814"/>
                    </a:lnTo>
                    <a:lnTo>
                      <a:pt x="451" y="812"/>
                    </a:lnTo>
                    <a:lnTo>
                      <a:pt x="451" y="812"/>
                    </a:lnTo>
                    <a:lnTo>
                      <a:pt x="453" y="808"/>
                    </a:lnTo>
                    <a:lnTo>
                      <a:pt x="453" y="808"/>
                    </a:lnTo>
                    <a:lnTo>
                      <a:pt x="453" y="805"/>
                    </a:lnTo>
                    <a:lnTo>
                      <a:pt x="453" y="805"/>
                    </a:lnTo>
                    <a:lnTo>
                      <a:pt x="446" y="805"/>
                    </a:lnTo>
                    <a:lnTo>
                      <a:pt x="446" y="803"/>
                    </a:lnTo>
                    <a:lnTo>
                      <a:pt x="440" y="801"/>
                    </a:lnTo>
                    <a:lnTo>
                      <a:pt x="440" y="801"/>
                    </a:lnTo>
                    <a:lnTo>
                      <a:pt x="438" y="799"/>
                    </a:lnTo>
                    <a:lnTo>
                      <a:pt x="438" y="799"/>
                    </a:lnTo>
                    <a:lnTo>
                      <a:pt x="436" y="801"/>
                    </a:lnTo>
                    <a:lnTo>
                      <a:pt x="421" y="810"/>
                    </a:lnTo>
                    <a:lnTo>
                      <a:pt x="410" y="814"/>
                    </a:lnTo>
                    <a:lnTo>
                      <a:pt x="408" y="814"/>
                    </a:lnTo>
                    <a:lnTo>
                      <a:pt x="408" y="816"/>
                    </a:lnTo>
                    <a:lnTo>
                      <a:pt x="406" y="818"/>
                    </a:lnTo>
                    <a:lnTo>
                      <a:pt x="406" y="818"/>
                    </a:lnTo>
                    <a:lnTo>
                      <a:pt x="406" y="820"/>
                    </a:lnTo>
                    <a:lnTo>
                      <a:pt x="406" y="822"/>
                    </a:lnTo>
                    <a:lnTo>
                      <a:pt x="406" y="831"/>
                    </a:lnTo>
                    <a:lnTo>
                      <a:pt x="406" y="833"/>
                    </a:lnTo>
                    <a:lnTo>
                      <a:pt x="406" y="835"/>
                    </a:lnTo>
                    <a:lnTo>
                      <a:pt x="406" y="835"/>
                    </a:lnTo>
                    <a:lnTo>
                      <a:pt x="404" y="837"/>
                    </a:lnTo>
                    <a:lnTo>
                      <a:pt x="404" y="837"/>
                    </a:lnTo>
                    <a:lnTo>
                      <a:pt x="402" y="837"/>
                    </a:lnTo>
                    <a:lnTo>
                      <a:pt x="402" y="837"/>
                    </a:lnTo>
                    <a:lnTo>
                      <a:pt x="398" y="842"/>
                    </a:lnTo>
                    <a:lnTo>
                      <a:pt x="398" y="844"/>
                    </a:lnTo>
                    <a:lnTo>
                      <a:pt x="400" y="844"/>
                    </a:lnTo>
                    <a:lnTo>
                      <a:pt x="404" y="846"/>
                    </a:lnTo>
                    <a:lnTo>
                      <a:pt x="406" y="846"/>
                    </a:lnTo>
                    <a:lnTo>
                      <a:pt x="406" y="844"/>
                    </a:lnTo>
                    <a:lnTo>
                      <a:pt x="410" y="844"/>
                    </a:lnTo>
                    <a:lnTo>
                      <a:pt x="412" y="844"/>
                    </a:lnTo>
                    <a:lnTo>
                      <a:pt x="415" y="846"/>
                    </a:lnTo>
                    <a:lnTo>
                      <a:pt x="415" y="846"/>
                    </a:lnTo>
                    <a:lnTo>
                      <a:pt x="419" y="857"/>
                    </a:lnTo>
                    <a:lnTo>
                      <a:pt x="421" y="861"/>
                    </a:lnTo>
                    <a:lnTo>
                      <a:pt x="423" y="867"/>
                    </a:lnTo>
                    <a:lnTo>
                      <a:pt x="423" y="867"/>
                    </a:lnTo>
                    <a:lnTo>
                      <a:pt x="425" y="871"/>
                    </a:lnTo>
                    <a:lnTo>
                      <a:pt x="427" y="876"/>
                    </a:lnTo>
                    <a:lnTo>
                      <a:pt x="427" y="876"/>
                    </a:lnTo>
                    <a:lnTo>
                      <a:pt x="427" y="878"/>
                    </a:lnTo>
                    <a:lnTo>
                      <a:pt x="427" y="878"/>
                    </a:lnTo>
                    <a:lnTo>
                      <a:pt x="419" y="876"/>
                    </a:lnTo>
                    <a:lnTo>
                      <a:pt x="423" y="914"/>
                    </a:lnTo>
                    <a:lnTo>
                      <a:pt x="423" y="916"/>
                    </a:lnTo>
                    <a:lnTo>
                      <a:pt x="429" y="929"/>
                    </a:lnTo>
                    <a:lnTo>
                      <a:pt x="434" y="935"/>
                    </a:lnTo>
                    <a:lnTo>
                      <a:pt x="440" y="950"/>
                    </a:lnTo>
                    <a:lnTo>
                      <a:pt x="440" y="950"/>
                    </a:lnTo>
                    <a:lnTo>
                      <a:pt x="442" y="952"/>
                    </a:lnTo>
                    <a:lnTo>
                      <a:pt x="442" y="954"/>
                    </a:lnTo>
                    <a:lnTo>
                      <a:pt x="442" y="954"/>
                    </a:lnTo>
                    <a:lnTo>
                      <a:pt x="444" y="954"/>
                    </a:lnTo>
                    <a:lnTo>
                      <a:pt x="444" y="954"/>
                    </a:lnTo>
                    <a:lnTo>
                      <a:pt x="444" y="952"/>
                    </a:lnTo>
                    <a:lnTo>
                      <a:pt x="444" y="952"/>
                    </a:lnTo>
                    <a:lnTo>
                      <a:pt x="446" y="948"/>
                    </a:lnTo>
                    <a:lnTo>
                      <a:pt x="446" y="946"/>
                    </a:lnTo>
                    <a:lnTo>
                      <a:pt x="449" y="946"/>
                    </a:lnTo>
                    <a:lnTo>
                      <a:pt x="449" y="946"/>
                    </a:lnTo>
                    <a:lnTo>
                      <a:pt x="449" y="946"/>
                    </a:lnTo>
                    <a:lnTo>
                      <a:pt x="449" y="948"/>
                    </a:lnTo>
                    <a:lnTo>
                      <a:pt x="449" y="948"/>
                    </a:lnTo>
                    <a:lnTo>
                      <a:pt x="451" y="950"/>
                    </a:lnTo>
                    <a:lnTo>
                      <a:pt x="449" y="954"/>
                    </a:lnTo>
                    <a:lnTo>
                      <a:pt x="451" y="959"/>
                    </a:lnTo>
                    <a:lnTo>
                      <a:pt x="451" y="961"/>
                    </a:lnTo>
                    <a:lnTo>
                      <a:pt x="453" y="965"/>
                    </a:lnTo>
                    <a:lnTo>
                      <a:pt x="455" y="969"/>
                    </a:lnTo>
                    <a:lnTo>
                      <a:pt x="455" y="969"/>
                    </a:lnTo>
                    <a:lnTo>
                      <a:pt x="457" y="971"/>
                    </a:lnTo>
                    <a:lnTo>
                      <a:pt x="459" y="971"/>
                    </a:lnTo>
                    <a:lnTo>
                      <a:pt x="461" y="971"/>
                    </a:lnTo>
                    <a:lnTo>
                      <a:pt x="461" y="969"/>
                    </a:lnTo>
                    <a:lnTo>
                      <a:pt x="463" y="969"/>
                    </a:lnTo>
                    <a:lnTo>
                      <a:pt x="466" y="969"/>
                    </a:lnTo>
                    <a:lnTo>
                      <a:pt x="466" y="969"/>
                    </a:lnTo>
                    <a:lnTo>
                      <a:pt x="468" y="969"/>
                    </a:lnTo>
                    <a:lnTo>
                      <a:pt x="468" y="971"/>
                    </a:lnTo>
                    <a:lnTo>
                      <a:pt x="470" y="973"/>
                    </a:lnTo>
                    <a:lnTo>
                      <a:pt x="470" y="976"/>
                    </a:lnTo>
                    <a:lnTo>
                      <a:pt x="468" y="978"/>
                    </a:lnTo>
                    <a:lnTo>
                      <a:pt x="463" y="984"/>
                    </a:lnTo>
                    <a:lnTo>
                      <a:pt x="463" y="986"/>
                    </a:lnTo>
                    <a:lnTo>
                      <a:pt x="463" y="988"/>
                    </a:lnTo>
                    <a:lnTo>
                      <a:pt x="466" y="990"/>
                    </a:lnTo>
                    <a:lnTo>
                      <a:pt x="468" y="993"/>
                    </a:lnTo>
                    <a:lnTo>
                      <a:pt x="474" y="995"/>
                    </a:lnTo>
                    <a:lnTo>
                      <a:pt x="474" y="995"/>
                    </a:lnTo>
                    <a:lnTo>
                      <a:pt x="474" y="997"/>
                    </a:lnTo>
                    <a:lnTo>
                      <a:pt x="472" y="1007"/>
                    </a:lnTo>
                    <a:lnTo>
                      <a:pt x="470" y="1010"/>
                    </a:lnTo>
                    <a:lnTo>
                      <a:pt x="470" y="1012"/>
                    </a:lnTo>
                    <a:lnTo>
                      <a:pt x="470" y="1014"/>
                    </a:lnTo>
                    <a:lnTo>
                      <a:pt x="472" y="1016"/>
                    </a:lnTo>
                    <a:lnTo>
                      <a:pt x="472" y="1018"/>
                    </a:lnTo>
                    <a:lnTo>
                      <a:pt x="472" y="1020"/>
                    </a:lnTo>
                    <a:lnTo>
                      <a:pt x="472" y="1020"/>
                    </a:lnTo>
                    <a:lnTo>
                      <a:pt x="470" y="1022"/>
                    </a:lnTo>
                    <a:lnTo>
                      <a:pt x="470" y="1024"/>
                    </a:lnTo>
                    <a:lnTo>
                      <a:pt x="468" y="1024"/>
                    </a:lnTo>
                    <a:lnTo>
                      <a:pt x="466" y="1024"/>
                    </a:lnTo>
                    <a:lnTo>
                      <a:pt x="463" y="1027"/>
                    </a:lnTo>
                    <a:lnTo>
                      <a:pt x="463" y="1027"/>
                    </a:lnTo>
                    <a:lnTo>
                      <a:pt x="461" y="1027"/>
                    </a:lnTo>
                    <a:lnTo>
                      <a:pt x="461" y="1029"/>
                    </a:lnTo>
                    <a:lnTo>
                      <a:pt x="463" y="1033"/>
                    </a:lnTo>
                    <a:lnTo>
                      <a:pt x="468" y="1048"/>
                    </a:lnTo>
                    <a:lnTo>
                      <a:pt x="468" y="1050"/>
                    </a:lnTo>
                    <a:lnTo>
                      <a:pt x="468" y="1052"/>
                    </a:lnTo>
                    <a:lnTo>
                      <a:pt x="468" y="1054"/>
                    </a:lnTo>
                    <a:lnTo>
                      <a:pt x="466" y="1054"/>
                    </a:lnTo>
                    <a:lnTo>
                      <a:pt x="466" y="1056"/>
                    </a:lnTo>
                    <a:lnTo>
                      <a:pt x="463" y="1058"/>
                    </a:lnTo>
                    <a:lnTo>
                      <a:pt x="459" y="1063"/>
                    </a:lnTo>
                    <a:lnTo>
                      <a:pt x="459" y="1065"/>
                    </a:lnTo>
                    <a:lnTo>
                      <a:pt x="459" y="1065"/>
                    </a:lnTo>
                    <a:lnTo>
                      <a:pt x="457" y="1067"/>
                    </a:lnTo>
                    <a:lnTo>
                      <a:pt x="457" y="1069"/>
                    </a:lnTo>
                    <a:lnTo>
                      <a:pt x="459" y="1071"/>
                    </a:lnTo>
                    <a:lnTo>
                      <a:pt x="466" y="1075"/>
                    </a:lnTo>
                    <a:lnTo>
                      <a:pt x="472" y="1084"/>
                    </a:lnTo>
                    <a:lnTo>
                      <a:pt x="470" y="1088"/>
                    </a:lnTo>
                    <a:lnTo>
                      <a:pt x="470" y="1090"/>
                    </a:lnTo>
                    <a:lnTo>
                      <a:pt x="468" y="1090"/>
                    </a:lnTo>
                    <a:lnTo>
                      <a:pt x="461" y="1086"/>
                    </a:lnTo>
                    <a:lnTo>
                      <a:pt x="461" y="1086"/>
                    </a:lnTo>
                    <a:lnTo>
                      <a:pt x="459" y="1088"/>
                    </a:lnTo>
                    <a:lnTo>
                      <a:pt x="461" y="1090"/>
                    </a:lnTo>
                    <a:lnTo>
                      <a:pt x="461" y="1090"/>
                    </a:lnTo>
                    <a:lnTo>
                      <a:pt x="468" y="1097"/>
                    </a:lnTo>
                    <a:lnTo>
                      <a:pt x="470" y="1099"/>
                    </a:lnTo>
                    <a:lnTo>
                      <a:pt x="472" y="1103"/>
                    </a:lnTo>
                    <a:lnTo>
                      <a:pt x="472" y="1103"/>
                    </a:lnTo>
                    <a:lnTo>
                      <a:pt x="476" y="1107"/>
                    </a:lnTo>
                    <a:lnTo>
                      <a:pt x="480" y="1114"/>
                    </a:lnTo>
                    <a:lnTo>
                      <a:pt x="483" y="1116"/>
                    </a:lnTo>
                    <a:lnTo>
                      <a:pt x="483" y="1118"/>
                    </a:lnTo>
                    <a:lnTo>
                      <a:pt x="480" y="1118"/>
                    </a:lnTo>
                    <a:lnTo>
                      <a:pt x="480" y="1118"/>
                    </a:lnTo>
                    <a:lnTo>
                      <a:pt x="478" y="1118"/>
                    </a:lnTo>
                    <a:lnTo>
                      <a:pt x="478" y="1118"/>
                    </a:lnTo>
                    <a:lnTo>
                      <a:pt x="476" y="1118"/>
                    </a:lnTo>
                    <a:lnTo>
                      <a:pt x="474" y="1114"/>
                    </a:lnTo>
                    <a:lnTo>
                      <a:pt x="474" y="1114"/>
                    </a:lnTo>
                    <a:lnTo>
                      <a:pt x="472" y="1114"/>
                    </a:lnTo>
                    <a:lnTo>
                      <a:pt x="472" y="1114"/>
                    </a:lnTo>
                    <a:lnTo>
                      <a:pt x="468" y="1114"/>
                    </a:lnTo>
                    <a:lnTo>
                      <a:pt x="463" y="1114"/>
                    </a:lnTo>
                    <a:lnTo>
                      <a:pt x="461" y="1114"/>
                    </a:lnTo>
                    <a:lnTo>
                      <a:pt x="455" y="1122"/>
                    </a:lnTo>
                    <a:lnTo>
                      <a:pt x="453" y="1124"/>
                    </a:lnTo>
                    <a:lnTo>
                      <a:pt x="451" y="1124"/>
                    </a:lnTo>
                    <a:lnTo>
                      <a:pt x="446" y="1124"/>
                    </a:lnTo>
                    <a:lnTo>
                      <a:pt x="446" y="1124"/>
                    </a:lnTo>
                    <a:lnTo>
                      <a:pt x="444" y="1124"/>
                    </a:lnTo>
                    <a:lnTo>
                      <a:pt x="425" y="1126"/>
                    </a:lnTo>
                    <a:lnTo>
                      <a:pt x="425" y="1126"/>
                    </a:lnTo>
                    <a:lnTo>
                      <a:pt x="425" y="1126"/>
                    </a:lnTo>
                    <a:lnTo>
                      <a:pt x="425" y="1129"/>
                    </a:lnTo>
                    <a:lnTo>
                      <a:pt x="425" y="1129"/>
                    </a:lnTo>
                    <a:lnTo>
                      <a:pt x="417" y="1137"/>
                    </a:lnTo>
                    <a:lnTo>
                      <a:pt x="417" y="1139"/>
                    </a:lnTo>
                    <a:lnTo>
                      <a:pt x="417" y="1139"/>
                    </a:lnTo>
                    <a:lnTo>
                      <a:pt x="417" y="1141"/>
                    </a:lnTo>
                    <a:lnTo>
                      <a:pt x="419" y="1143"/>
                    </a:lnTo>
                    <a:lnTo>
                      <a:pt x="421" y="1146"/>
                    </a:lnTo>
                    <a:lnTo>
                      <a:pt x="423" y="1148"/>
                    </a:lnTo>
                    <a:lnTo>
                      <a:pt x="423" y="1148"/>
                    </a:lnTo>
                    <a:lnTo>
                      <a:pt x="425" y="1152"/>
                    </a:lnTo>
                    <a:lnTo>
                      <a:pt x="425" y="1154"/>
                    </a:lnTo>
                    <a:lnTo>
                      <a:pt x="423" y="1156"/>
                    </a:lnTo>
                    <a:lnTo>
                      <a:pt x="417" y="1160"/>
                    </a:lnTo>
                    <a:lnTo>
                      <a:pt x="415" y="1163"/>
                    </a:lnTo>
                    <a:lnTo>
                      <a:pt x="415" y="1163"/>
                    </a:lnTo>
                    <a:lnTo>
                      <a:pt x="412" y="1160"/>
                    </a:lnTo>
                    <a:lnTo>
                      <a:pt x="412" y="1158"/>
                    </a:lnTo>
                    <a:lnTo>
                      <a:pt x="410" y="1158"/>
                    </a:lnTo>
                    <a:lnTo>
                      <a:pt x="410" y="1158"/>
                    </a:lnTo>
                    <a:lnTo>
                      <a:pt x="410" y="1158"/>
                    </a:lnTo>
                    <a:lnTo>
                      <a:pt x="410" y="1160"/>
                    </a:lnTo>
                    <a:lnTo>
                      <a:pt x="408" y="1167"/>
                    </a:lnTo>
                    <a:lnTo>
                      <a:pt x="408" y="1169"/>
                    </a:lnTo>
                    <a:lnTo>
                      <a:pt x="408" y="1169"/>
                    </a:lnTo>
                    <a:lnTo>
                      <a:pt x="404" y="1175"/>
                    </a:lnTo>
                    <a:lnTo>
                      <a:pt x="400" y="1182"/>
                    </a:lnTo>
                    <a:lnTo>
                      <a:pt x="398" y="1186"/>
                    </a:lnTo>
                    <a:lnTo>
                      <a:pt x="395" y="1186"/>
                    </a:lnTo>
                    <a:lnTo>
                      <a:pt x="391" y="1184"/>
                    </a:lnTo>
                    <a:lnTo>
                      <a:pt x="389" y="1184"/>
                    </a:lnTo>
                    <a:lnTo>
                      <a:pt x="385" y="1184"/>
                    </a:lnTo>
                    <a:lnTo>
                      <a:pt x="385" y="1184"/>
                    </a:lnTo>
                    <a:lnTo>
                      <a:pt x="383" y="1184"/>
                    </a:lnTo>
                    <a:lnTo>
                      <a:pt x="383" y="1182"/>
                    </a:lnTo>
                    <a:lnTo>
                      <a:pt x="383" y="1180"/>
                    </a:lnTo>
                    <a:lnTo>
                      <a:pt x="383" y="1175"/>
                    </a:lnTo>
                    <a:lnTo>
                      <a:pt x="383" y="1173"/>
                    </a:lnTo>
                    <a:lnTo>
                      <a:pt x="383" y="1173"/>
                    </a:lnTo>
                    <a:lnTo>
                      <a:pt x="383" y="1173"/>
                    </a:lnTo>
                    <a:lnTo>
                      <a:pt x="383" y="1171"/>
                    </a:lnTo>
                    <a:lnTo>
                      <a:pt x="387" y="1169"/>
                    </a:lnTo>
                    <a:lnTo>
                      <a:pt x="387" y="1169"/>
                    </a:lnTo>
                    <a:lnTo>
                      <a:pt x="387" y="1167"/>
                    </a:lnTo>
                    <a:lnTo>
                      <a:pt x="387" y="1167"/>
                    </a:lnTo>
                    <a:lnTo>
                      <a:pt x="387" y="1165"/>
                    </a:lnTo>
                    <a:lnTo>
                      <a:pt x="385" y="1156"/>
                    </a:lnTo>
                    <a:lnTo>
                      <a:pt x="385" y="1154"/>
                    </a:lnTo>
                    <a:lnTo>
                      <a:pt x="385" y="1152"/>
                    </a:lnTo>
                    <a:lnTo>
                      <a:pt x="385" y="1150"/>
                    </a:lnTo>
                    <a:lnTo>
                      <a:pt x="385" y="1150"/>
                    </a:lnTo>
                    <a:lnTo>
                      <a:pt x="387" y="1148"/>
                    </a:lnTo>
                    <a:lnTo>
                      <a:pt x="391" y="1141"/>
                    </a:lnTo>
                    <a:lnTo>
                      <a:pt x="391" y="1139"/>
                    </a:lnTo>
                    <a:lnTo>
                      <a:pt x="393" y="1139"/>
                    </a:lnTo>
                    <a:lnTo>
                      <a:pt x="395" y="1141"/>
                    </a:lnTo>
                    <a:lnTo>
                      <a:pt x="395" y="1143"/>
                    </a:lnTo>
                    <a:lnTo>
                      <a:pt x="398" y="1146"/>
                    </a:lnTo>
                    <a:lnTo>
                      <a:pt x="400" y="1143"/>
                    </a:lnTo>
                    <a:lnTo>
                      <a:pt x="400" y="1143"/>
                    </a:lnTo>
                    <a:lnTo>
                      <a:pt x="402" y="1139"/>
                    </a:lnTo>
                    <a:lnTo>
                      <a:pt x="404" y="1139"/>
                    </a:lnTo>
                    <a:lnTo>
                      <a:pt x="404" y="1135"/>
                    </a:lnTo>
                    <a:lnTo>
                      <a:pt x="404" y="1135"/>
                    </a:lnTo>
                    <a:lnTo>
                      <a:pt x="404" y="1133"/>
                    </a:lnTo>
                    <a:lnTo>
                      <a:pt x="404" y="1131"/>
                    </a:lnTo>
                    <a:lnTo>
                      <a:pt x="404" y="1131"/>
                    </a:lnTo>
                    <a:lnTo>
                      <a:pt x="404" y="1131"/>
                    </a:lnTo>
                    <a:lnTo>
                      <a:pt x="404" y="1129"/>
                    </a:lnTo>
                    <a:lnTo>
                      <a:pt x="387" y="1131"/>
                    </a:lnTo>
                    <a:lnTo>
                      <a:pt x="383" y="1131"/>
                    </a:lnTo>
                    <a:lnTo>
                      <a:pt x="381" y="1131"/>
                    </a:lnTo>
                    <a:lnTo>
                      <a:pt x="381" y="1131"/>
                    </a:lnTo>
                    <a:lnTo>
                      <a:pt x="378" y="1129"/>
                    </a:lnTo>
                    <a:lnTo>
                      <a:pt x="376" y="1124"/>
                    </a:lnTo>
                    <a:lnTo>
                      <a:pt x="376" y="1122"/>
                    </a:lnTo>
                    <a:lnTo>
                      <a:pt x="374" y="1122"/>
                    </a:lnTo>
                    <a:lnTo>
                      <a:pt x="372" y="1122"/>
                    </a:lnTo>
                    <a:lnTo>
                      <a:pt x="366" y="1124"/>
                    </a:lnTo>
                    <a:lnTo>
                      <a:pt x="359" y="1122"/>
                    </a:lnTo>
                    <a:lnTo>
                      <a:pt x="353" y="1120"/>
                    </a:lnTo>
                    <a:lnTo>
                      <a:pt x="342" y="1116"/>
                    </a:lnTo>
                    <a:lnTo>
                      <a:pt x="340" y="1114"/>
                    </a:lnTo>
                    <a:lnTo>
                      <a:pt x="340" y="1114"/>
                    </a:lnTo>
                    <a:lnTo>
                      <a:pt x="338" y="1112"/>
                    </a:lnTo>
                    <a:lnTo>
                      <a:pt x="338" y="1109"/>
                    </a:lnTo>
                    <a:lnTo>
                      <a:pt x="332" y="1101"/>
                    </a:lnTo>
                    <a:lnTo>
                      <a:pt x="330" y="1095"/>
                    </a:lnTo>
                    <a:lnTo>
                      <a:pt x="330" y="1095"/>
                    </a:lnTo>
                    <a:lnTo>
                      <a:pt x="330" y="1092"/>
                    </a:lnTo>
                    <a:lnTo>
                      <a:pt x="332" y="1092"/>
                    </a:lnTo>
                    <a:lnTo>
                      <a:pt x="332" y="1090"/>
                    </a:lnTo>
                    <a:lnTo>
                      <a:pt x="332" y="1090"/>
                    </a:lnTo>
                    <a:lnTo>
                      <a:pt x="332" y="1088"/>
                    </a:lnTo>
                    <a:lnTo>
                      <a:pt x="332" y="1086"/>
                    </a:lnTo>
                    <a:lnTo>
                      <a:pt x="327" y="1080"/>
                    </a:lnTo>
                    <a:lnTo>
                      <a:pt x="325" y="1080"/>
                    </a:lnTo>
                    <a:lnTo>
                      <a:pt x="325" y="1075"/>
                    </a:lnTo>
                    <a:lnTo>
                      <a:pt x="325" y="1075"/>
                    </a:lnTo>
                    <a:lnTo>
                      <a:pt x="323" y="1075"/>
                    </a:lnTo>
                    <a:lnTo>
                      <a:pt x="300" y="1084"/>
                    </a:lnTo>
                    <a:lnTo>
                      <a:pt x="300" y="1084"/>
                    </a:lnTo>
                    <a:lnTo>
                      <a:pt x="300" y="1086"/>
                    </a:lnTo>
                    <a:lnTo>
                      <a:pt x="300" y="1086"/>
                    </a:lnTo>
                    <a:lnTo>
                      <a:pt x="302" y="1097"/>
                    </a:lnTo>
                    <a:lnTo>
                      <a:pt x="304" y="1099"/>
                    </a:lnTo>
                    <a:lnTo>
                      <a:pt x="308" y="1109"/>
                    </a:lnTo>
                    <a:lnTo>
                      <a:pt x="308" y="1114"/>
                    </a:lnTo>
                    <a:lnTo>
                      <a:pt x="308" y="1116"/>
                    </a:lnTo>
                    <a:lnTo>
                      <a:pt x="308" y="1116"/>
                    </a:lnTo>
                    <a:lnTo>
                      <a:pt x="308" y="1118"/>
                    </a:lnTo>
                    <a:lnTo>
                      <a:pt x="308" y="1118"/>
                    </a:lnTo>
                    <a:lnTo>
                      <a:pt x="308" y="1120"/>
                    </a:lnTo>
                    <a:lnTo>
                      <a:pt x="306" y="1120"/>
                    </a:lnTo>
                    <a:lnTo>
                      <a:pt x="302" y="1122"/>
                    </a:lnTo>
                    <a:lnTo>
                      <a:pt x="302" y="1122"/>
                    </a:lnTo>
                    <a:lnTo>
                      <a:pt x="302" y="1124"/>
                    </a:lnTo>
                    <a:lnTo>
                      <a:pt x="300" y="1124"/>
                    </a:lnTo>
                    <a:lnTo>
                      <a:pt x="293" y="1129"/>
                    </a:lnTo>
                    <a:lnTo>
                      <a:pt x="268" y="1107"/>
                    </a:lnTo>
                    <a:lnTo>
                      <a:pt x="259" y="1101"/>
                    </a:lnTo>
                    <a:lnTo>
                      <a:pt x="255" y="1101"/>
                    </a:lnTo>
                    <a:lnTo>
                      <a:pt x="253" y="1101"/>
                    </a:lnTo>
                    <a:lnTo>
                      <a:pt x="251" y="1101"/>
                    </a:lnTo>
                    <a:lnTo>
                      <a:pt x="240" y="1107"/>
                    </a:lnTo>
                    <a:lnTo>
                      <a:pt x="234" y="1092"/>
                    </a:lnTo>
                    <a:lnTo>
                      <a:pt x="223" y="1075"/>
                    </a:lnTo>
                    <a:lnTo>
                      <a:pt x="217" y="1065"/>
                    </a:lnTo>
                    <a:lnTo>
                      <a:pt x="215" y="1052"/>
                    </a:lnTo>
                    <a:lnTo>
                      <a:pt x="221" y="1041"/>
                    </a:lnTo>
                    <a:lnTo>
                      <a:pt x="230" y="1033"/>
                    </a:lnTo>
                    <a:lnTo>
                      <a:pt x="240" y="1031"/>
                    </a:lnTo>
                    <a:lnTo>
                      <a:pt x="244" y="1020"/>
                    </a:lnTo>
                    <a:lnTo>
                      <a:pt x="249" y="1014"/>
                    </a:lnTo>
                    <a:lnTo>
                      <a:pt x="249" y="1007"/>
                    </a:lnTo>
                    <a:lnTo>
                      <a:pt x="244" y="1005"/>
                    </a:lnTo>
                    <a:lnTo>
                      <a:pt x="238" y="1010"/>
                    </a:lnTo>
                    <a:lnTo>
                      <a:pt x="232" y="1010"/>
                    </a:lnTo>
                    <a:lnTo>
                      <a:pt x="227" y="1005"/>
                    </a:lnTo>
                    <a:lnTo>
                      <a:pt x="227" y="1001"/>
                    </a:lnTo>
                    <a:lnTo>
                      <a:pt x="225" y="997"/>
                    </a:lnTo>
                    <a:lnTo>
                      <a:pt x="217" y="986"/>
                    </a:lnTo>
                    <a:lnTo>
                      <a:pt x="217" y="982"/>
                    </a:lnTo>
                    <a:lnTo>
                      <a:pt x="215" y="978"/>
                    </a:lnTo>
                    <a:lnTo>
                      <a:pt x="213" y="971"/>
                    </a:lnTo>
                    <a:lnTo>
                      <a:pt x="208" y="965"/>
                    </a:lnTo>
                    <a:lnTo>
                      <a:pt x="200" y="954"/>
                    </a:lnTo>
                    <a:lnTo>
                      <a:pt x="198" y="948"/>
                    </a:lnTo>
                    <a:lnTo>
                      <a:pt x="200" y="931"/>
                    </a:lnTo>
                    <a:lnTo>
                      <a:pt x="191" y="914"/>
                    </a:lnTo>
                    <a:lnTo>
                      <a:pt x="151" y="876"/>
                    </a:lnTo>
                    <a:lnTo>
                      <a:pt x="147" y="874"/>
                    </a:lnTo>
                    <a:lnTo>
                      <a:pt x="142" y="874"/>
                    </a:lnTo>
                    <a:lnTo>
                      <a:pt x="132" y="876"/>
                    </a:lnTo>
                    <a:lnTo>
                      <a:pt x="94" y="893"/>
                    </a:lnTo>
                    <a:lnTo>
                      <a:pt x="81" y="903"/>
                    </a:lnTo>
                    <a:lnTo>
                      <a:pt x="66" y="914"/>
                    </a:lnTo>
                    <a:lnTo>
                      <a:pt x="53" y="920"/>
                    </a:lnTo>
                    <a:lnTo>
                      <a:pt x="38" y="922"/>
                    </a:lnTo>
                    <a:lnTo>
                      <a:pt x="32" y="914"/>
                    </a:lnTo>
                    <a:lnTo>
                      <a:pt x="30" y="908"/>
                    </a:lnTo>
                    <a:lnTo>
                      <a:pt x="28" y="903"/>
                    </a:lnTo>
                    <a:lnTo>
                      <a:pt x="4" y="886"/>
                    </a:lnTo>
                    <a:lnTo>
                      <a:pt x="0" y="884"/>
                    </a:lnTo>
                    <a:lnTo>
                      <a:pt x="0" y="884"/>
                    </a:lnTo>
                    <a:lnTo>
                      <a:pt x="11" y="871"/>
                    </a:lnTo>
                    <a:lnTo>
                      <a:pt x="17" y="869"/>
                    </a:lnTo>
                    <a:lnTo>
                      <a:pt x="19" y="865"/>
                    </a:lnTo>
                    <a:lnTo>
                      <a:pt x="21" y="863"/>
                    </a:lnTo>
                    <a:lnTo>
                      <a:pt x="21" y="859"/>
                    </a:lnTo>
                    <a:lnTo>
                      <a:pt x="21" y="857"/>
                    </a:lnTo>
                    <a:lnTo>
                      <a:pt x="21" y="854"/>
                    </a:lnTo>
                    <a:lnTo>
                      <a:pt x="23" y="848"/>
                    </a:lnTo>
                    <a:lnTo>
                      <a:pt x="25" y="848"/>
                    </a:lnTo>
                    <a:lnTo>
                      <a:pt x="25" y="846"/>
                    </a:lnTo>
                    <a:lnTo>
                      <a:pt x="28" y="848"/>
                    </a:lnTo>
                    <a:lnTo>
                      <a:pt x="30" y="848"/>
                    </a:lnTo>
                    <a:lnTo>
                      <a:pt x="32" y="848"/>
                    </a:lnTo>
                    <a:lnTo>
                      <a:pt x="34" y="846"/>
                    </a:lnTo>
                    <a:lnTo>
                      <a:pt x="36" y="846"/>
                    </a:lnTo>
                    <a:lnTo>
                      <a:pt x="36" y="846"/>
                    </a:lnTo>
                    <a:lnTo>
                      <a:pt x="38" y="846"/>
                    </a:lnTo>
                    <a:lnTo>
                      <a:pt x="40" y="848"/>
                    </a:lnTo>
                    <a:lnTo>
                      <a:pt x="42" y="850"/>
                    </a:lnTo>
                    <a:lnTo>
                      <a:pt x="42" y="850"/>
                    </a:lnTo>
                    <a:lnTo>
                      <a:pt x="45" y="850"/>
                    </a:lnTo>
                    <a:lnTo>
                      <a:pt x="47" y="850"/>
                    </a:lnTo>
                    <a:lnTo>
                      <a:pt x="47" y="848"/>
                    </a:lnTo>
                    <a:lnTo>
                      <a:pt x="47" y="848"/>
                    </a:lnTo>
                    <a:lnTo>
                      <a:pt x="47" y="846"/>
                    </a:lnTo>
                    <a:lnTo>
                      <a:pt x="47" y="844"/>
                    </a:lnTo>
                    <a:lnTo>
                      <a:pt x="47" y="837"/>
                    </a:lnTo>
                    <a:lnTo>
                      <a:pt x="47" y="837"/>
                    </a:lnTo>
                    <a:lnTo>
                      <a:pt x="47" y="835"/>
                    </a:lnTo>
                    <a:lnTo>
                      <a:pt x="47" y="835"/>
                    </a:lnTo>
                    <a:lnTo>
                      <a:pt x="45" y="835"/>
                    </a:lnTo>
                    <a:lnTo>
                      <a:pt x="38" y="831"/>
                    </a:lnTo>
                    <a:lnTo>
                      <a:pt x="38" y="831"/>
                    </a:lnTo>
                    <a:lnTo>
                      <a:pt x="36" y="829"/>
                    </a:lnTo>
                    <a:lnTo>
                      <a:pt x="36" y="827"/>
                    </a:lnTo>
                    <a:lnTo>
                      <a:pt x="34" y="825"/>
                    </a:lnTo>
                    <a:lnTo>
                      <a:pt x="34" y="818"/>
                    </a:lnTo>
                    <a:lnTo>
                      <a:pt x="38" y="810"/>
                    </a:lnTo>
                    <a:lnTo>
                      <a:pt x="40" y="805"/>
                    </a:lnTo>
                    <a:lnTo>
                      <a:pt x="40" y="803"/>
                    </a:lnTo>
                    <a:lnTo>
                      <a:pt x="47" y="801"/>
                    </a:lnTo>
                    <a:lnTo>
                      <a:pt x="51" y="797"/>
                    </a:lnTo>
                    <a:lnTo>
                      <a:pt x="60" y="791"/>
                    </a:lnTo>
                    <a:lnTo>
                      <a:pt x="62" y="788"/>
                    </a:lnTo>
                    <a:lnTo>
                      <a:pt x="62" y="786"/>
                    </a:lnTo>
                    <a:lnTo>
                      <a:pt x="64" y="786"/>
                    </a:lnTo>
                    <a:lnTo>
                      <a:pt x="64" y="786"/>
                    </a:lnTo>
                    <a:lnTo>
                      <a:pt x="64" y="786"/>
                    </a:lnTo>
                    <a:lnTo>
                      <a:pt x="66" y="788"/>
                    </a:lnTo>
                    <a:lnTo>
                      <a:pt x="68" y="791"/>
                    </a:lnTo>
                    <a:lnTo>
                      <a:pt x="70" y="791"/>
                    </a:lnTo>
                    <a:lnTo>
                      <a:pt x="70" y="793"/>
                    </a:lnTo>
                    <a:lnTo>
                      <a:pt x="74" y="793"/>
                    </a:lnTo>
                    <a:lnTo>
                      <a:pt x="74" y="791"/>
                    </a:lnTo>
                    <a:lnTo>
                      <a:pt x="77" y="788"/>
                    </a:lnTo>
                    <a:lnTo>
                      <a:pt x="79" y="782"/>
                    </a:lnTo>
                    <a:lnTo>
                      <a:pt x="79" y="780"/>
                    </a:lnTo>
                    <a:lnTo>
                      <a:pt x="79" y="780"/>
                    </a:lnTo>
                    <a:lnTo>
                      <a:pt x="74" y="776"/>
                    </a:lnTo>
                    <a:lnTo>
                      <a:pt x="74" y="776"/>
                    </a:lnTo>
                    <a:lnTo>
                      <a:pt x="74" y="774"/>
                    </a:lnTo>
                    <a:lnTo>
                      <a:pt x="77" y="769"/>
                    </a:lnTo>
                    <a:lnTo>
                      <a:pt x="77" y="767"/>
                    </a:lnTo>
                    <a:lnTo>
                      <a:pt x="79" y="767"/>
                    </a:lnTo>
                    <a:lnTo>
                      <a:pt x="96" y="765"/>
                    </a:lnTo>
                    <a:lnTo>
                      <a:pt x="100" y="763"/>
                    </a:lnTo>
                    <a:lnTo>
                      <a:pt x="102" y="763"/>
                    </a:lnTo>
                    <a:lnTo>
                      <a:pt x="102" y="761"/>
                    </a:lnTo>
                    <a:lnTo>
                      <a:pt x="102" y="761"/>
                    </a:lnTo>
                    <a:lnTo>
                      <a:pt x="102" y="759"/>
                    </a:lnTo>
                    <a:lnTo>
                      <a:pt x="102" y="757"/>
                    </a:lnTo>
                    <a:lnTo>
                      <a:pt x="102" y="754"/>
                    </a:lnTo>
                    <a:lnTo>
                      <a:pt x="102" y="752"/>
                    </a:lnTo>
                    <a:lnTo>
                      <a:pt x="96" y="740"/>
                    </a:lnTo>
                    <a:lnTo>
                      <a:pt x="94" y="735"/>
                    </a:lnTo>
                    <a:lnTo>
                      <a:pt x="94" y="735"/>
                    </a:lnTo>
                    <a:lnTo>
                      <a:pt x="89" y="733"/>
                    </a:lnTo>
                    <a:lnTo>
                      <a:pt x="85" y="731"/>
                    </a:lnTo>
                    <a:lnTo>
                      <a:pt x="83" y="727"/>
                    </a:lnTo>
                    <a:lnTo>
                      <a:pt x="74" y="714"/>
                    </a:lnTo>
                    <a:lnTo>
                      <a:pt x="74" y="712"/>
                    </a:lnTo>
                    <a:lnTo>
                      <a:pt x="68" y="708"/>
                    </a:lnTo>
                    <a:lnTo>
                      <a:pt x="66" y="708"/>
                    </a:lnTo>
                    <a:lnTo>
                      <a:pt x="66" y="706"/>
                    </a:lnTo>
                    <a:lnTo>
                      <a:pt x="66" y="703"/>
                    </a:lnTo>
                    <a:lnTo>
                      <a:pt x="64" y="703"/>
                    </a:lnTo>
                    <a:lnTo>
                      <a:pt x="64" y="703"/>
                    </a:lnTo>
                    <a:lnTo>
                      <a:pt x="49" y="701"/>
                    </a:lnTo>
                    <a:lnTo>
                      <a:pt x="47" y="699"/>
                    </a:lnTo>
                    <a:lnTo>
                      <a:pt x="47" y="699"/>
                    </a:lnTo>
                    <a:lnTo>
                      <a:pt x="47" y="695"/>
                    </a:lnTo>
                    <a:lnTo>
                      <a:pt x="51" y="693"/>
                    </a:lnTo>
                    <a:lnTo>
                      <a:pt x="51" y="686"/>
                    </a:lnTo>
                    <a:lnTo>
                      <a:pt x="53" y="682"/>
                    </a:lnTo>
                    <a:lnTo>
                      <a:pt x="53" y="678"/>
                    </a:lnTo>
                    <a:lnTo>
                      <a:pt x="57" y="672"/>
                    </a:lnTo>
                    <a:lnTo>
                      <a:pt x="60" y="669"/>
                    </a:lnTo>
                    <a:lnTo>
                      <a:pt x="60" y="669"/>
                    </a:lnTo>
                    <a:lnTo>
                      <a:pt x="57" y="667"/>
                    </a:lnTo>
                    <a:lnTo>
                      <a:pt x="55" y="667"/>
                    </a:lnTo>
                    <a:lnTo>
                      <a:pt x="53" y="667"/>
                    </a:lnTo>
                    <a:lnTo>
                      <a:pt x="53" y="665"/>
                    </a:lnTo>
                    <a:lnTo>
                      <a:pt x="53" y="665"/>
                    </a:lnTo>
                    <a:lnTo>
                      <a:pt x="51" y="663"/>
                    </a:lnTo>
                    <a:lnTo>
                      <a:pt x="51" y="661"/>
                    </a:lnTo>
                    <a:lnTo>
                      <a:pt x="51" y="659"/>
                    </a:lnTo>
                    <a:lnTo>
                      <a:pt x="51" y="659"/>
                    </a:lnTo>
                    <a:lnTo>
                      <a:pt x="49" y="642"/>
                    </a:lnTo>
                    <a:lnTo>
                      <a:pt x="51" y="638"/>
                    </a:lnTo>
                    <a:lnTo>
                      <a:pt x="51" y="635"/>
                    </a:lnTo>
                    <a:lnTo>
                      <a:pt x="51" y="635"/>
                    </a:lnTo>
                    <a:lnTo>
                      <a:pt x="53" y="633"/>
                    </a:lnTo>
                    <a:lnTo>
                      <a:pt x="55" y="631"/>
                    </a:lnTo>
                    <a:lnTo>
                      <a:pt x="57" y="625"/>
                    </a:lnTo>
                    <a:lnTo>
                      <a:pt x="60" y="623"/>
                    </a:lnTo>
                    <a:lnTo>
                      <a:pt x="62" y="623"/>
                    </a:lnTo>
                    <a:lnTo>
                      <a:pt x="64" y="621"/>
                    </a:lnTo>
                    <a:lnTo>
                      <a:pt x="68" y="621"/>
                    </a:lnTo>
                    <a:lnTo>
                      <a:pt x="70" y="621"/>
                    </a:lnTo>
                    <a:lnTo>
                      <a:pt x="70" y="621"/>
                    </a:lnTo>
                    <a:lnTo>
                      <a:pt x="77" y="627"/>
                    </a:lnTo>
                    <a:lnTo>
                      <a:pt x="79" y="629"/>
                    </a:lnTo>
                    <a:lnTo>
                      <a:pt x="79" y="629"/>
                    </a:lnTo>
                    <a:lnTo>
                      <a:pt x="83" y="629"/>
                    </a:lnTo>
                    <a:lnTo>
                      <a:pt x="83" y="629"/>
                    </a:lnTo>
                    <a:lnTo>
                      <a:pt x="85" y="629"/>
                    </a:lnTo>
                    <a:lnTo>
                      <a:pt x="85" y="627"/>
                    </a:lnTo>
                    <a:lnTo>
                      <a:pt x="91" y="623"/>
                    </a:lnTo>
                    <a:lnTo>
                      <a:pt x="91" y="623"/>
                    </a:lnTo>
                    <a:lnTo>
                      <a:pt x="94" y="621"/>
                    </a:lnTo>
                    <a:lnTo>
                      <a:pt x="94" y="618"/>
                    </a:lnTo>
                    <a:lnTo>
                      <a:pt x="96" y="606"/>
                    </a:lnTo>
                    <a:lnTo>
                      <a:pt x="98" y="597"/>
                    </a:lnTo>
                    <a:lnTo>
                      <a:pt x="98" y="595"/>
                    </a:lnTo>
                    <a:lnTo>
                      <a:pt x="98" y="595"/>
                    </a:lnTo>
                    <a:lnTo>
                      <a:pt x="94" y="593"/>
                    </a:lnTo>
                    <a:lnTo>
                      <a:pt x="94" y="591"/>
                    </a:lnTo>
                    <a:lnTo>
                      <a:pt x="91" y="589"/>
                    </a:lnTo>
                    <a:lnTo>
                      <a:pt x="89" y="580"/>
                    </a:lnTo>
                    <a:lnTo>
                      <a:pt x="87" y="576"/>
                    </a:lnTo>
                    <a:lnTo>
                      <a:pt x="81" y="567"/>
                    </a:lnTo>
                    <a:lnTo>
                      <a:pt x="81" y="565"/>
                    </a:lnTo>
                    <a:lnTo>
                      <a:pt x="81" y="563"/>
                    </a:lnTo>
                    <a:lnTo>
                      <a:pt x="81" y="561"/>
                    </a:lnTo>
                    <a:lnTo>
                      <a:pt x="83" y="559"/>
                    </a:lnTo>
                    <a:lnTo>
                      <a:pt x="83" y="555"/>
                    </a:lnTo>
                    <a:lnTo>
                      <a:pt x="83" y="546"/>
                    </a:lnTo>
                    <a:lnTo>
                      <a:pt x="85" y="540"/>
                    </a:lnTo>
                    <a:lnTo>
                      <a:pt x="87" y="538"/>
                    </a:lnTo>
                    <a:lnTo>
                      <a:pt x="87" y="538"/>
                    </a:lnTo>
                    <a:lnTo>
                      <a:pt x="91" y="536"/>
                    </a:lnTo>
                    <a:lnTo>
                      <a:pt x="91" y="536"/>
                    </a:lnTo>
                    <a:lnTo>
                      <a:pt x="94" y="533"/>
                    </a:lnTo>
                    <a:lnTo>
                      <a:pt x="94" y="529"/>
                    </a:lnTo>
                    <a:lnTo>
                      <a:pt x="94" y="516"/>
                    </a:lnTo>
                    <a:lnTo>
                      <a:pt x="94" y="514"/>
                    </a:lnTo>
                    <a:lnTo>
                      <a:pt x="94" y="514"/>
                    </a:lnTo>
                    <a:lnTo>
                      <a:pt x="94" y="514"/>
                    </a:lnTo>
                    <a:lnTo>
                      <a:pt x="91" y="512"/>
                    </a:lnTo>
                    <a:lnTo>
                      <a:pt x="91" y="512"/>
                    </a:lnTo>
                    <a:lnTo>
                      <a:pt x="83" y="506"/>
                    </a:lnTo>
                    <a:lnTo>
                      <a:pt x="83" y="506"/>
                    </a:lnTo>
                    <a:lnTo>
                      <a:pt x="81" y="506"/>
                    </a:lnTo>
                    <a:lnTo>
                      <a:pt x="81" y="504"/>
                    </a:lnTo>
                    <a:lnTo>
                      <a:pt x="81" y="504"/>
                    </a:lnTo>
                    <a:lnTo>
                      <a:pt x="81" y="502"/>
                    </a:lnTo>
                    <a:lnTo>
                      <a:pt x="81" y="502"/>
                    </a:lnTo>
                    <a:lnTo>
                      <a:pt x="81" y="502"/>
                    </a:lnTo>
                    <a:lnTo>
                      <a:pt x="79" y="502"/>
                    </a:lnTo>
                    <a:lnTo>
                      <a:pt x="79" y="499"/>
                    </a:lnTo>
                    <a:lnTo>
                      <a:pt x="79" y="499"/>
                    </a:lnTo>
                    <a:lnTo>
                      <a:pt x="79" y="499"/>
                    </a:lnTo>
                    <a:lnTo>
                      <a:pt x="79" y="499"/>
                    </a:lnTo>
                    <a:lnTo>
                      <a:pt x="79" y="497"/>
                    </a:lnTo>
                    <a:lnTo>
                      <a:pt x="79" y="497"/>
                    </a:lnTo>
                    <a:lnTo>
                      <a:pt x="79" y="495"/>
                    </a:lnTo>
                    <a:lnTo>
                      <a:pt x="94" y="480"/>
                    </a:lnTo>
                    <a:lnTo>
                      <a:pt x="96" y="472"/>
                    </a:lnTo>
                    <a:lnTo>
                      <a:pt x="96" y="472"/>
                    </a:lnTo>
                    <a:lnTo>
                      <a:pt x="96" y="472"/>
                    </a:lnTo>
                    <a:lnTo>
                      <a:pt x="102" y="465"/>
                    </a:lnTo>
                    <a:lnTo>
                      <a:pt x="102" y="465"/>
                    </a:lnTo>
                    <a:lnTo>
                      <a:pt x="104" y="463"/>
                    </a:lnTo>
                    <a:lnTo>
                      <a:pt x="104" y="461"/>
                    </a:lnTo>
                    <a:lnTo>
                      <a:pt x="117" y="448"/>
                    </a:lnTo>
                    <a:lnTo>
                      <a:pt x="119" y="442"/>
                    </a:lnTo>
                    <a:lnTo>
                      <a:pt x="121" y="442"/>
                    </a:lnTo>
                    <a:lnTo>
                      <a:pt x="121" y="440"/>
                    </a:lnTo>
                    <a:lnTo>
                      <a:pt x="125" y="440"/>
                    </a:lnTo>
                    <a:lnTo>
                      <a:pt x="128" y="440"/>
                    </a:lnTo>
                    <a:lnTo>
                      <a:pt x="128" y="442"/>
                    </a:lnTo>
                    <a:lnTo>
                      <a:pt x="132" y="448"/>
                    </a:lnTo>
                    <a:lnTo>
                      <a:pt x="134" y="448"/>
                    </a:lnTo>
                    <a:lnTo>
                      <a:pt x="140" y="451"/>
                    </a:lnTo>
                    <a:lnTo>
                      <a:pt x="145" y="448"/>
                    </a:lnTo>
                    <a:lnTo>
                      <a:pt x="149" y="448"/>
                    </a:lnTo>
                    <a:lnTo>
                      <a:pt x="149" y="446"/>
                    </a:lnTo>
                    <a:lnTo>
                      <a:pt x="151" y="446"/>
                    </a:lnTo>
                    <a:lnTo>
                      <a:pt x="157" y="440"/>
                    </a:lnTo>
                    <a:lnTo>
                      <a:pt x="157" y="440"/>
                    </a:lnTo>
                    <a:lnTo>
                      <a:pt x="157" y="438"/>
                    </a:lnTo>
                    <a:lnTo>
                      <a:pt x="157" y="436"/>
                    </a:lnTo>
                    <a:lnTo>
                      <a:pt x="157" y="434"/>
                    </a:lnTo>
                    <a:lnTo>
                      <a:pt x="157" y="431"/>
                    </a:lnTo>
                    <a:lnTo>
                      <a:pt x="166" y="421"/>
                    </a:lnTo>
                    <a:lnTo>
                      <a:pt x="170" y="416"/>
                    </a:lnTo>
                    <a:lnTo>
                      <a:pt x="172" y="416"/>
                    </a:lnTo>
                    <a:lnTo>
                      <a:pt x="176" y="416"/>
                    </a:lnTo>
                    <a:lnTo>
                      <a:pt x="176" y="416"/>
                    </a:lnTo>
                    <a:lnTo>
                      <a:pt x="179" y="416"/>
                    </a:lnTo>
                    <a:lnTo>
                      <a:pt x="179" y="414"/>
                    </a:lnTo>
                    <a:lnTo>
                      <a:pt x="179" y="406"/>
                    </a:lnTo>
                    <a:lnTo>
                      <a:pt x="176" y="404"/>
                    </a:lnTo>
                    <a:lnTo>
                      <a:pt x="179" y="402"/>
                    </a:lnTo>
                    <a:lnTo>
                      <a:pt x="179" y="395"/>
                    </a:lnTo>
                    <a:lnTo>
                      <a:pt x="183" y="387"/>
                    </a:lnTo>
                    <a:lnTo>
                      <a:pt x="185" y="385"/>
                    </a:lnTo>
                    <a:lnTo>
                      <a:pt x="187" y="382"/>
                    </a:lnTo>
                    <a:lnTo>
                      <a:pt x="187" y="382"/>
                    </a:lnTo>
                    <a:lnTo>
                      <a:pt x="189" y="382"/>
                    </a:lnTo>
                    <a:lnTo>
                      <a:pt x="189" y="380"/>
                    </a:lnTo>
                    <a:lnTo>
                      <a:pt x="189" y="380"/>
                    </a:lnTo>
                    <a:lnTo>
                      <a:pt x="189" y="378"/>
                    </a:lnTo>
                    <a:lnTo>
                      <a:pt x="191" y="374"/>
                    </a:lnTo>
                    <a:lnTo>
                      <a:pt x="191" y="372"/>
                    </a:lnTo>
                    <a:lnTo>
                      <a:pt x="191" y="370"/>
                    </a:lnTo>
                    <a:lnTo>
                      <a:pt x="193" y="368"/>
                    </a:lnTo>
                    <a:lnTo>
                      <a:pt x="196" y="363"/>
                    </a:lnTo>
                    <a:lnTo>
                      <a:pt x="198" y="359"/>
                    </a:lnTo>
                    <a:lnTo>
                      <a:pt x="198" y="357"/>
                    </a:lnTo>
                    <a:lnTo>
                      <a:pt x="196" y="355"/>
                    </a:lnTo>
                    <a:lnTo>
                      <a:pt x="193" y="348"/>
                    </a:lnTo>
                    <a:lnTo>
                      <a:pt x="191" y="344"/>
                    </a:lnTo>
                    <a:lnTo>
                      <a:pt x="191" y="342"/>
                    </a:lnTo>
                    <a:lnTo>
                      <a:pt x="193" y="340"/>
                    </a:lnTo>
                    <a:lnTo>
                      <a:pt x="191" y="338"/>
                    </a:lnTo>
                    <a:lnTo>
                      <a:pt x="191" y="336"/>
                    </a:lnTo>
                    <a:lnTo>
                      <a:pt x="189" y="331"/>
                    </a:lnTo>
                    <a:lnTo>
                      <a:pt x="187" y="329"/>
                    </a:lnTo>
                    <a:lnTo>
                      <a:pt x="185" y="327"/>
                    </a:lnTo>
                    <a:lnTo>
                      <a:pt x="187" y="323"/>
                    </a:lnTo>
                    <a:lnTo>
                      <a:pt x="219" y="319"/>
                    </a:lnTo>
                    <a:lnTo>
                      <a:pt x="230" y="321"/>
                    </a:lnTo>
                    <a:lnTo>
                      <a:pt x="232" y="321"/>
                    </a:lnTo>
                    <a:lnTo>
                      <a:pt x="232" y="321"/>
                    </a:lnTo>
                    <a:lnTo>
                      <a:pt x="232" y="321"/>
                    </a:lnTo>
                    <a:lnTo>
                      <a:pt x="236" y="317"/>
                    </a:lnTo>
                    <a:lnTo>
                      <a:pt x="244" y="310"/>
                    </a:lnTo>
                    <a:lnTo>
                      <a:pt x="244" y="310"/>
                    </a:lnTo>
                    <a:lnTo>
                      <a:pt x="244" y="308"/>
                    </a:lnTo>
                    <a:lnTo>
                      <a:pt x="244" y="306"/>
                    </a:lnTo>
                    <a:lnTo>
                      <a:pt x="244" y="306"/>
                    </a:lnTo>
                    <a:lnTo>
                      <a:pt x="240" y="302"/>
                    </a:lnTo>
                    <a:lnTo>
                      <a:pt x="240" y="300"/>
                    </a:lnTo>
                    <a:lnTo>
                      <a:pt x="240" y="300"/>
                    </a:lnTo>
                    <a:lnTo>
                      <a:pt x="240" y="300"/>
                    </a:lnTo>
                    <a:lnTo>
                      <a:pt x="240" y="297"/>
                    </a:lnTo>
                    <a:lnTo>
                      <a:pt x="240" y="297"/>
                    </a:lnTo>
                    <a:lnTo>
                      <a:pt x="244" y="287"/>
                    </a:lnTo>
                    <a:lnTo>
                      <a:pt x="255" y="274"/>
                    </a:lnTo>
                    <a:lnTo>
                      <a:pt x="255" y="274"/>
                    </a:lnTo>
                    <a:lnTo>
                      <a:pt x="255" y="272"/>
                    </a:lnTo>
                    <a:lnTo>
                      <a:pt x="255" y="268"/>
                    </a:lnTo>
                    <a:lnTo>
                      <a:pt x="255" y="268"/>
                    </a:lnTo>
                    <a:lnTo>
                      <a:pt x="253" y="266"/>
                    </a:lnTo>
                    <a:lnTo>
                      <a:pt x="253" y="263"/>
                    </a:lnTo>
                    <a:lnTo>
                      <a:pt x="253" y="261"/>
                    </a:lnTo>
                    <a:lnTo>
                      <a:pt x="253" y="261"/>
                    </a:lnTo>
                    <a:lnTo>
                      <a:pt x="251" y="255"/>
                    </a:lnTo>
                    <a:lnTo>
                      <a:pt x="251" y="253"/>
                    </a:lnTo>
                    <a:lnTo>
                      <a:pt x="247" y="244"/>
                    </a:lnTo>
                    <a:lnTo>
                      <a:pt x="247" y="244"/>
                    </a:lnTo>
                    <a:lnTo>
                      <a:pt x="247" y="242"/>
                    </a:lnTo>
                    <a:lnTo>
                      <a:pt x="244" y="236"/>
                    </a:lnTo>
                    <a:lnTo>
                      <a:pt x="244" y="236"/>
                    </a:lnTo>
                    <a:lnTo>
                      <a:pt x="242" y="234"/>
                    </a:lnTo>
                    <a:lnTo>
                      <a:pt x="240" y="234"/>
                    </a:lnTo>
                    <a:lnTo>
                      <a:pt x="240" y="234"/>
                    </a:lnTo>
                    <a:lnTo>
                      <a:pt x="240" y="234"/>
                    </a:lnTo>
                    <a:lnTo>
                      <a:pt x="240" y="232"/>
                    </a:lnTo>
                    <a:lnTo>
                      <a:pt x="240" y="229"/>
                    </a:lnTo>
                    <a:lnTo>
                      <a:pt x="240" y="227"/>
                    </a:lnTo>
                    <a:lnTo>
                      <a:pt x="240" y="227"/>
                    </a:lnTo>
                    <a:lnTo>
                      <a:pt x="240" y="225"/>
                    </a:lnTo>
                    <a:lnTo>
                      <a:pt x="238" y="225"/>
                    </a:lnTo>
                    <a:lnTo>
                      <a:pt x="238" y="225"/>
                    </a:lnTo>
                    <a:lnTo>
                      <a:pt x="238" y="225"/>
                    </a:lnTo>
                    <a:lnTo>
                      <a:pt x="236" y="225"/>
                    </a:lnTo>
                    <a:lnTo>
                      <a:pt x="234" y="227"/>
                    </a:lnTo>
                    <a:lnTo>
                      <a:pt x="227" y="232"/>
                    </a:lnTo>
                    <a:lnTo>
                      <a:pt x="221" y="236"/>
                    </a:lnTo>
                    <a:lnTo>
                      <a:pt x="215" y="236"/>
                    </a:lnTo>
                    <a:lnTo>
                      <a:pt x="215" y="238"/>
                    </a:lnTo>
                    <a:lnTo>
                      <a:pt x="213" y="238"/>
                    </a:lnTo>
                    <a:lnTo>
                      <a:pt x="213" y="238"/>
                    </a:lnTo>
                    <a:lnTo>
                      <a:pt x="213" y="238"/>
                    </a:lnTo>
                    <a:lnTo>
                      <a:pt x="210" y="242"/>
                    </a:lnTo>
                    <a:lnTo>
                      <a:pt x="210" y="242"/>
                    </a:lnTo>
                    <a:lnTo>
                      <a:pt x="210" y="244"/>
                    </a:lnTo>
                    <a:lnTo>
                      <a:pt x="208" y="244"/>
                    </a:lnTo>
                    <a:lnTo>
                      <a:pt x="208" y="244"/>
                    </a:lnTo>
                    <a:lnTo>
                      <a:pt x="204" y="244"/>
                    </a:lnTo>
                    <a:lnTo>
                      <a:pt x="202" y="244"/>
                    </a:lnTo>
                    <a:lnTo>
                      <a:pt x="202" y="242"/>
                    </a:lnTo>
                    <a:lnTo>
                      <a:pt x="202" y="242"/>
                    </a:lnTo>
                    <a:lnTo>
                      <a:pt x="202" y="242"/>
                    </a:lnTo>
                    <a:lnTo>
                      <a:pt x="200" y="242"/>
                    </a:lnTo>
                    <a:lnTo>
                      <a:pt x="200" y="240"/>
                    </a:lnTo>
                    <a:lnTo>
                      <a:pt x="200" y="238"/>
                    </a:lnTo>
                    <a:lnTo>
                      <a:pt x="200" y="238"/>
                    </a:lnTo>
                    <a:lnTo>
                      <a:pt x="200" y="236"/>
                    </a:lnTo>
                    <a:lnTo>
                      <a:pt x="198" y="236"/>
                    </a:lnTo>
                    <a:lnTo>
                      <a:pt x="196" y="234"/>
                    </a:lnTo>
                    <a:lnTo>
                      <a:pt x="193" y="234"/>
                    </a:lnTo>
                    <a:lnTo>
                      <a:pt x="193" y="232"/>
                    </a:lnTo>
                    <a:lnTo>
                      <a:pt x="193" y="232"/>
                    </a:lnTo>
                    <a:lnTo>
                      <a:pt x="193" y="232"/>
                    </a:lnTo>
                    <a:lnTo>
                      <a:pt x="191" y="229"/>
                    </a:lnTo>
                    <a:lnTo>
                      <a:pt x="191" y="229"/>
                    </a:lnTo>
                    <a:lnTo>
                      <a:pt x="193" y="227"/>
                    </a:lnTo>
                    <a:lnTo>
                      <a:pt x="196" y="219"/>
                    </a:lnTo>
                    <a:lnTo>
                      <a:pt x="196" y="217"/>
                    </a:lnTo>
                    <a:lnTo>
                      <a:pt x="202" y="206"/>
                    </a:lnTo>
                    <a:lnTo>
                      <a:pt x="213" y="195"/>
                    </a:lnTo>
                    <a:lnTo>
                      <a:pt x="213" y="193"/>
                    </a:lnTo>
                    <a:lnTo>
                      <a:pt x="213" y="191"/>
                    </a:lnTo>
                    <a:lnTo>
                      <a:pt x="213" y="191"/>
                    </a:lnTo>
                    <a:lnTo>
                      <a:pt x="213" y="191"/>
                    </a:lnTo>
                    <a:lnTo>
                      <a:pt x="213" y="189"/>
                    </a:lnTo>
                    <a:lnTo>
                      <a:pt x="215" y="187"/>
                    </a:lnTo>
                    <a:lnTo>
                      <a:pt x="219" y="185"/>
                    </a:lnTo>
                    <a:lnTo>
                      <a:pt x="221" y="181"/>
                    </a:lnTo>
                    <a:lnTo>
                      <a:pt x="221" y="181"/>
                    </a:lnTo>
                    <a:lnTo>
                      <a:pt x="221" y="181"/>
                    </a:lnTo>
                    <a:lnTo>
                      <a:pt x="221" y="178"/>
                    </a:lnTo>
                    <a:lnTo>
                      <a:pt x="227" y="176"/>
                    </a:lnTo>
                    <a:lnTo>
                      <a:pt x="234" y="172"/>
                    </a:lnTo>
                    <a:lnTo>
                      <a:pt x="236" y="172"/>
                    </a:lnTo>
                    <a:lnTo>
                      <a:pt x="242" y="172"/>
                    </a:lnTo>
                    <a:lnTo>
                      <a:pt x="249" y="170"/>
                    </a:lnTo>
                    <a:lnTo>
                      <a:pt x="257" y="166"/>
                    </a:lnTo>
                    <a:lnTo>
                      <a:pt x="259" y="166"/>
                    </a:lnTo>
                    <a:lnTo>
                      <a:pt x="261" y="166"/>
                    </a:lnTo>
                    <a:lnTo>
                      <a:pt x="264" y="166"/>
                    </a:lnTo>
                    <a:lnTo>
                      <a:pt x="266" y="166"/>
                    </a:lnTo>
                    <a:lnTo>
                      <a:pt x="268" y="166"/>
                    </a:lnTo>
                    <a:lnTo>
                      <a:pt x="274" y="168"/>
                    </a:lnTo>
                    <a:lnTo>
                      <a:pt x="274" y="168"/>
                    </a:lnTo>
                    <a:lnTo>
                      <a:pt x="276" y="168"/>
                    </a:lnTo>
                    <a:lnTo>
                      <a:pt x="276" y="166"/>
                    </a:lnTo>
                    <a:lnTo>
                      <a:pt x="285" y="159"/>
                    </a:lnTo>
                    <a:lnTo>
                      <a:pt x="287" y="157"/>
                    </a:lnTo>
                    <a:lnTo>
                      <a:pt x="300" y="155"/>
                    </a:lnTo>
                    <a:lnTo>
                      <a:pt x="302" y="155"/>
                    </a:lnTo>
                    <a:lnTo>
                      <a:pt x="302" y="153"/>
                    </a:lnTo>
                    <a:lnTo>
                      <a:pt x="304" y="149"/>
                    </a:lnTo>
                    <a:lnTo>
                      <a:pt x="304" y="147"/>
                    </a:lnTo>
                    <a:lnTo>
                      <a:pt x="304" y="144"/>
                    </a:lnTo>
                    <a:lnTo>
                      <a:pt x="302" y="142"/>
                    </a:lnTo>
                    <a:lnTo>
                      <a:pt x="302" y="142"/>
                    </a:lnTo>
                    <a:lnTo>
                      <a:pt x="300" y="142"/>
                    </a:lnTo>
                    <a:lnTo>
                      <a:pt x="293" y="142"/>
                    </a:lnTo>
                    <a:lnTo>
                      <a:pt x="293" y="142"/>
                    </a:lnTo>
                    <a:lnTo>
                      <a:pt x="293" y="140"/>
                    </a:lnTo>
                    <a:lnTo>
                      <a:pt x="291" y="140"/>
                    </a:lnTo>
                    <a:lnTo>
                      <a:pt x="291" y="138"/>
                    </a:lnTo>
                    <a:lnTo>
                      <a:pt x="291" y="134"/>
                    </a:lnTo>
                    <a:lnTo>
                      <a:pt x="291" y="134"/>
                    </a:lnTo>
                    <a:lnTo>
                      <a:pt x="289" y="127"/>
                    </a:lnTo>
                    <a:lnTo>
                      <a:pt x="289" y="125"/>
                    </a:lnTo>
                    <a:lnTo>
                      <a:pt x="289" y="125"/>
                    </a:lnTo>
                    <a:lnTo>
                      <a:pt x="287" y="123"/>
                    </a:lnTo>
                    <a:lnTo>
                      <a:pt x="285" y="121"/>
                    </a:lnTo>
                    <a:lnTo>
                      <a:pt x="285" y="119"/>
                    </a:lnTo>
                    <a:lnTo>
                      <a:pt x="283" y="119"/>
                    </a:lnTo>
                    <a:lnTo>
                      <a:pt x="283" y="117"/>
                    </a:lnTo>
                    <a:lnTo>
                      <a:pt x="283" y="115"/>
                    </a:lnTo>
                    <a:lnTo>
                      <a:pt x="285" y="113"/>
                    </a:lnTo>
                    <a:lnTo>
                      <a:pt x="285" y="113"/>
                    </a:lnTo>
                    <a:lnTo>
                      <a:pt x="285" y="110"/>
                    </a:lnTo>
                    <a:lnTo>
                      <a:pt x="302" y="100"/>
                    </a:lnTo>
                    <a:lnTo>
                      <a:pt x="315" y="96"/>
                    </a:lnTo>
                    <a:lnTo>
                      <a:pt x="319" y="91"/>
                    </a:lnTo>
                    <a:lnTo>
                      <a:pt x="321" y="93"/>
                    </a:lnTo>
                    <a:lnTo>
                      <a:pt x="323" y="93"/>
                    </a:lnTo>
                    <a:lnTo>
                      <a:pt x="330" y="98"/>
                    </a:lnTo>
                    <a:lnTo>
                      <a:pt x="336" y="100"/>
                    </a:lnTo>
                    <a:lnTo>
                      <a:pt x="336" y="100"/>
                    </a:lnTo>
                    <a:lnTo>
                      <a:pt x="338" y="100"/>
                    </a:lnTo>
                    <a:lnTo>
                      <a:pt x="338" y="100"/>
                    </a:lnTo>
                    <a:lnTo>
                      <a:pt x="340" y="100"/>
                    </a:lnTo>
                    <a:lnTo>
                      <a:pt x="342" y="104"/>
                    </a:lnTo>
                    <a:lnTo>
                      <a:pt x="344" y="108"/>
                    </a:lnTo>
                    <a:lnTo>
                      <a:pt x="344" y="108"/>
                    </a:lnTo>
                    <a:lnTo>
                      <a:pt x="344" y="110"/>
                    </a:lnTo>
                    <a:lnTo>
                      <a:pt x="344" y="115"/>
                    </a:lnTo>
                    <a:lnTo>
                      <a:pt x="344" y="117"/>
                    </a:lnTo>
                    <a:lnTo>
                      <a:pt x="344" y="117"/>
                    </a:lnTo>
                    <a:lnTo>
                      <a:pt x="347" y="119"/>
                    </a:lnTo>
                    <a:lnTo>
                      <a:pt x="353" y="123"/>
                    </a:lnTo>
                    <a:lnTo>
                      <a:pt x="366" y="123"/>
                    </a:lnTo>
                    <a:lnTo>
                      <a:pt x="368" y="123"/>
                    </a:lnTo>
                    <a:lnTo>
                      <a:pt x="368" y="123"/>
                    </a:lnTo>
                    <a:lnTo>
                      <a:pt x="378" y="113"/>
                    </a:lnTo>
                    <a:lnTo>
                      <a:pt x="381" y="113"/>
                    </a:lnTo>
                    <a:lnTo>
                      <a:pt x="385" y="113"/>
                    </a:lnTo>
                    <a:lnTo>
                      <a:pt x="385" y="113"/>
                    </a:lnTo>
                    <a:lnTo>
                      <a:pt x="385" y="110"/>
                    </a:lnTo>
                    <a:lnTo>
                      <a:pt x="387" y="108"/>
                    </a:lnTo>
                    <a:lnTo>
                      <a:pt x="387" y="106"/>
                    </a:lnTo>
                    <a:lnTo>
                      <a:pt x="387" y="106"/>
                    </a:lnTo>
                    <a:lnTo>
                      <a:pt x="387" y="104"/>
                    </a:lnTo>
                    <a:lnTo>
                      <a:pt x="387" y="104"/>
                    </a:lnTo>
                    <a:lnTo>
                      <a:pt x="385" y="102"/>
                    </a:lnTo>
                    <a:lnTo>
                      <a:pt x="385" y="102"/>
                    </a:lnTo>
                    <a:lnTo>
                      <a:pt x="387" y="100"/>
                    </a:lnTo>
                    <a:lnTo>
                      <a:pt x="387" y="98"/>
                    </a:lnTo>
                    <a:lnTo>
                      <a:pt x="387" y="96"/>
                    </a:lnTo>
                    <a:lnTo>
                      <a:pt x="387" y="96"/>
                    </a:lnTo>
                    <a:lnTo>
                      <a:pt x="389" y="93"/>
                    </a:lnTo>
                    <a:lnTo>
                      <a:pt x="395" y="89"/>
                    </a:lnTo>
                    <a:lnTo>
                      <a:pt x="398" y="87"/>
                    </a:lnTo>
                    <a:lnTo>
                      <a:pt x="400" y="85"/>
                    </a:lnTo>
                    <a:lnTo>
                      <a:pt x="404" y="81"/>
                    </a:lnTo>
                    <a:lnTo>
                      <a:pt x="408" y="79"/>
                    </a:lnTo>
                    <a:lnTo>
                      <a:pt x="408" y="76"/>
                    </a:lnTo>
                    <a:lnTo>
                      <a:pt x="410" y="74"/>
                    </a:lnTo>
                    <a:lnTo>
                      <a:pt x="410" y="70"/>
                    </a:lnTo>
                    <a:lnTo>
                      <a:pt x="410" y="68"/>
                    </a:lnTo>
                    <a:lnTo>
                      <a:pt x="412" y="66"/>
                    </a:lnTo>
                    <a:lnTo>
                      <a:pt x="415" y="62"/>
                    </a:lnTo>
                    <a:lnTo>
                      <a:pt x="417" y="59"/>
                    </a:lnTo>
                    <a:lnTo>
                      <a:pt x="419" y="57"/>
                    </a:lnTo>
                    <a:lnTo>
                      <a:pt x="419" y="53"/>
                    </a:lnTo>
                    <a:lnTo>
                      <a:pt x="419" y="51"/>
                    </a:lnTo>
                    <a:lnTo>
                      <a:pt x="419" y="49"/>
                    </a:lnTo>
                    <a:lnTo>
                      <a:pt x="419" y="49"/>
                    </a:lnTo>
                    <a:lnTo>
                      <a:pt x="421" y="47"/>
                    </a:lnTo>
                    <a:lnTo>
                      <a:pt x="421" y="45"/>
                    </a:lnTo>
                    <a:lnTo>
                      <a:pt x="421" y="42"/>
                    </a:lnTo>
                    <a:lnTo>
                      <a:pt x="421" y="38"/>
                    </a:lnTo>
                    <a:lnTo>
                      <a:pt x="421" y="38"/>
                    </a:lnTo>
                    <a:lnTo>
                      <a:pt x="421" y="36"/>
                    </a:lnTo>
                    <a:lnTo>
                      <a:pt x="421" y="36"/>
                    </a:lnTo>
                    <a:lnTo>
                      <a:pt x="421" y="36"/>
                    </a:lnTo>
                    <a:lnTo>
                      <a:pt x="421" y="36"/>
                    </a:lnTo>
                    <a:lnTo>
                      <a:pt x="417" y="32"/>
                    </a:lnTo>
                    <a:lnTo>
                      <a:pt x="415" y="32"/>
                    </a:lnTo>
                    <a:lnTo>
                      <a:pt x="415" y="32"/>
                    </a:lnTo>
                    <a:lnTo>
                      <a:pt x="415" y="30"/>
                    </a:lnTo>
                    <a:lnTo>
                      <a:pt x="415" y="30"/>
                    </a:lnTo>
                    <a:lnTo>
                      <a:pt x="417" y="28"/>
                    </a:lnTo>
                    <a:lnTo>
                      <a:pt x="440" y="17"/>
                    </a:lnTo>
                    <a:lnTo>
                      <a:pt x="442" y="15"/>
                    </a:lnTo>
                    <a:lnTo>
                      <a:pt x="444" y="4"/>
                    </a:lnTo>
                    <a:lnTo>
                      <a:pt x="449" y="6"/>
                    </a:lnTo>
                    <a:lnTo>
                      <a:pt x="453" y="0"/>
                    </a:lnTo>
                    <a:lnTo>
                      <a:pt x="459" y="0"/>
                    </a:lnTo>
                    <a:lnTo>
                      <a:pt x="459" y="0"/>
                    </a:lnTo>
                    <a:lnTo>
                      <a:pt x="461" y="2"/>
                    </a:lnTo>
                    <a:lnTo>
                      <a:pt x="461" y="4"/>
                    </a:lnTo>
                    <a:lnTo>
                      <a:pt x="461" y="6"/>
                    </a:lnTo>
                    <a:lnTo>
                      <a:pt x="461" y="8"/>
                    </a:lnTo>
                    <a:lnTo>
                      <a:pt x="461" y="8"/>
                    </a:lnTo>
                    <a:lnTo>
                      <a:pt x="463" y="11"/>
                    </a:lnTo>
                    <a:lnTo>
                      <a:pt x="463" y="11"/>
                    </a:lnTo>
                    <a:lnTo>
                      <a:pt x="466" y="13"/>
                    </a:lnTo>
                    <a:lnTo>
                      <a:pt x="468" y="13"/>
                    </a:lnTo>
                    <a:lnTo>
                      <a:pt x="472" y="13"/>
                    </a:lnTo>
                    <a:lnTo>
                      <a:pt x="474" y="13"/>
                    </a:lnTo>
                    <a:lnTo>
                      <a:pt x="476" y="11"/>
                    </a:lnTo>
                    <a:lnTo>
                      <a:pt x="476" y="11"/>
                    </a:lnTo>
                    <a:lnTo>
                      <a:pt x="476" y="8"/>
                    </a:lnTo>
                    <a:lnTo>
                      <a:pt x="478" y="6"/>
                    </a:lnTo>
                    <a:lnTo>
                      <a:pt x="478" y="6"/>
                    </a:lnTo>
                    <a:lnTo>
                      <a:pt x="480" y="6"/>
                    </a:lnTo>
                    <a:lnTo>
                      <a:pt x="483" y="6"/>
                    </a:lnTo>
                    <a:lnTo>
                      <a:pt x="483" y="6"/>
                    </a:lnTo>
                    <a:lnTo>
                      <a:pt x="485" y="8"/>
                    </a:lnTo>
                    <a:lnTo>
                      <a:pt x="487" y="11"/>
                    </a:lnTo>
                    <a:lnTo>
                      <a:pt x="491" y="11"/>
                    </a:lnTo>
                    <a:lnTo>
                      <a:pt x="493" y="11"/>
                    </a:lnTo>
                    <a:lnTo>
                      <a:pt x="495" y="11"/>
                    </a:lnTo>
                    <a:lnTo>
                      <a:pt x="500" y="11"/>
                    </a:lnTo>
                    <a:lnTo>
                      <a:pt x="502" y="8"/>
                    </a:lnTo>
                    <a:lnTo>
                      <a:pt x="504" y="6"/>
                    </a:lnTo>
                    <a:lnTo>
                      <a:pt x="504" y="8"/>
                    </a:lnTo>
                    <a:lnTo>
                      <a:pt x="506" y="11"/>
                    </a:lnTo>
                    <a:lnTo>
                      <a:pt x="506" y="13"/>
                    </a:lnTo>
                    <a:lnTo>
                      <a:pt x="508" y="15"/>
                    </a:lnTo>
                    <a:lnTo>
                      <a:pt x="515" y="17"/>
                    </a:lnTo>
                    <a:lnTo>
                      <a:pt x="517" y="17"/>
                    </a:lnTo>
                    <a:lnTo>
                      <a:pt x="517" y="19"/>
                    </a:lnTo>
                    <a:lnTo>
                      <a:pt x="519" y="23"/>
                    </a:lnTo>
                    <a:lnTo>
                      <a:pt x="521" y="30"/>
                    </a:lnTo>
                    <a:lnTo>
                      <a:pt x="529" y="36"/>
                    </a:lnTo>
                    <a:lnTo>
                      <a:pt x="527" y="40"/>
                    </a:lnTo>
                    <a:lnTo>
                      <a:pt x="525" y="42"/>
                    </a:lnTo>
                    <a:lnTo>
                      <a:pt x="523" y="42"/>
                    </a:lnTo>
                    <a:lnTo>
                      <a:pt x="515" y="36"/>
                    </a:lnTo>
                    <a:lnTo>
                      <a:pt x="515" y="36"/>
                    </a:lnTo>
                    <a:lnTo>
                      <a:pt x="515" y="36"/>
                    </a:lnTo>
                    <a:lnTo>
                      <a:pt x="512" y="36"/>
                    </a:lnTo>
                    <a:lnTo>
                      <a:pt x="512" y="38"/>
                    </a:lnTo>
                    <a:lnTo>
                      <a:pt x="512" y="38"/>
                    </a:lnTo>
                    <a:lnTo>
                      <a:pt x="512" y="40"/>
                    </a:lnTo>
                    <a:lnTo>
                      <a:pt x="512" y="42"/>
                    </a:lnTo>
                    <a:lnTo>
                      <a:pt x="517" y="47"/>
                    </a:lnTo>
                    <a:lnTo>
                      <a:pt x="517" y="49"/>
                    </a:lnTo>
                    <a:lnTo>
                      <a:pt x="517" y="49"/>
                    </a:lnTo>
                    <a:lnTo>
                      <a:pt x="515" y="49"/>
                    </a:lnTo>
                    <a:lnTo>
                      <a:pt x="512" y="49"/>
                    </a:lnTo>
                    <a:lnTo>
                      <a:pt x="512" y="49"/>
                    </a:lnTo>
                    <a:lnTo>
                      <a:pt x="510" y="47"/>
                    </a:lnTo>
                    <a:lnTo>
                      <a:pt x="508" y="47"/>
                    </a:lnTo>
                    <a:lnTo>
                      <a:pt x="508" y="49"/>
                    </a:lnTo>
                    <a:lnTo>
                      <a:pt x="508" y="53"/>
                    </a:lnTo>
                    <a:lnTo>
                      <a:pt x="508" y="57"/>
                    </a:lnTo>
                    <a:lnTo>
                      <a:pt x="508" y="62"/>
                    </a:lnTo>
                    <a:lnTo>
                      <a:pt x="508" y="64"/>
                    </a:lnTo>
                    <a:lnTo>
                      <a:pt x="508" y="64"/>
                    </a:lnTo>
                    <a:lnTo>
                      <a:pt x="506" y="64"/>
                    </a:lnTo>
                    <a:lnTo>
                      <a:pt x="504" y="66"/>
                    </a:lnTo>
                    <a:lnTo>
                      <a:pt x="504" y="66"/>
                    </a:lnTo>
                    <a:lnTo>
                      <a:pt x="504" y="70"/>
                    </a:lnTo>
                    <a:lnTo>
                      <a:pt x="512" y="83"/>
                    </a:lnTo>
                    <a:lnTo>
                      <a:pt x="515" y="87"/>
                    </a:lnTo>
                    <a:lnTo>
                      <a:pt x="517" y="87"/>
                    </a:lnTo>
                    <a:lnTo>
                      <a:pt x="519" y="89"/>
                    </a:lnTo>
                    <a:lnTo>
                      <a:pt x="521" y="89"/>
                    </a:lnTo>
                    <a:lnTo>
                      <a:pt x="521" y="89"/>
                    </a:lnTo>
                    <a:lnTo>
                      <a:pt x="521" y="91"/>
                    </a:lnTo>
                    <a:lnTo>
                      <a:pt x="519" y="93"/>
                    </a:lnTo>
                    <a:lnTo>
                      <a:pt x="519" y="96"/>
                    </a:lnTo>
                    <a:lnTo>
                      <a:pt x="519" y="98"/>
                    </a:lnTo>
                    <a:lnTo>
                      <a:pt x="521" y="100"/>
                    </a:lnTo>
                    <a:lnTo>
                      <a:pt x="521" y="102"/>
                    </a:lnTo>
                    <a:lnTo>
                      <a:pt x="521" y="104"/>
                    </a:lnTo>
                    <a:lnTo>
                      <a:pt x="521" y="106"/>
                    </a:lnTo>
                    <a:lnTo>
                      <a:pt x="521" y="108"/>
                    </a:lnTo>
                    <a:lnTo>
                      <a:pt x="525" y="121"/>
                    </a:lnTo>
                    <a:lnTo>
                      <a:pt x="525" y="123"/>
                    </a:lnTo>
                    <a:lnTo>
                      <a:pt x="523" y="125"/>
                    </a:lnTo>
                    <a:lnTo>
                      <a:pt x="515" y="127"/>
                    </a:lnTo>
                    <a:lnTo>
                      <a:pt x="512" y="127"/>
                    </a:lnTo>
                    <a:lnTo>
                      <a:pt x="510" y="127"/>
                    </a:lnTo>
                    <a:lnTo>
                      <a:pt x="508" y="127"/>
                    </a:lnTo>
                    <a:lnTo>
                      <a:pt x="508" y="127"/>
                    </a:lnTo>
                    <a:lnTo>
                      <a:pt x="506" y="130"/>
                    </a:lnTo>
                    <a:lnTo>
                      <a:pt x="506" y="130"/>
                    </a:lnTo>
                    <a:lnTo>
                      <a:pt x="506" y="132"/>
                    </a:lnTo>
                    <a:lnTo>
                      <a:pt x="504" y="134"/>
                    </a:lnTo>
                    <a:lnTo>
                      <a:pt x="502" y="136"/>
                    </a:lnTo>
                    <a:lnTo>
                      <a:pt x="502" y="138"/>
                    </a:lnTo>
                    <a:lnTo>
                      <a:pt x="504" y="140"/>
                    </a:lnTo>
                    <a:lnTo>
                      <a:pt x="506" y="144"/>
                    </a:lnTo>
                    <a:lnTo>
                      <a:pt x="506" y="147"/>
                    </a:lnTo>
                    <a:lnTo>
                      <a:pt x="506" y="147"/>
                    </a:lnTo>
                    <a:lnTo>
                      <a:pt x="506" y="149"/>
                    </a:lnTo>
                    <a:lnTo>
                      <a:pt x="504" y="149"/>
                    </a:lnTo>
                    <a:lnTo>
                      <a:pt x="500" y="149"/>
                    </a:lnTo>
                    <a:lnTo>
                      <a:pt x="495" y="147"/>
                    </a:lnTo>
                    <a:lnTo>
                      <a:pt x="493" y="147"/>
                    </a:lnTo>
                    <a:lnTo>
                      <a:pt x="495" y="149"/>
                    </a:lnTo>
                    <a:lnTo>
                      <a:pt x="498" y="151"/>
                    </a:lnTo>
                    <a:lnTo>
                      <a:pt x="506" y="157"/>
                    </a:lnTo>
                    <a:lnTo>
                      <a:pt x="512" y="157"/>
                    </a:lnTo>
                    <a:lnTo>
                      <a:pt x="536" y="166"/>
                    </a:lnTo>
                    <a:lnTo>
                      <a:pt x="538" y="166"/>
                    </a:lnTo>
                    <a:lnTo>
                      <a:pt x="540" y="166"/>
                    </a:lnTo>
                    <a:lnTo>
                      <a:pt x="544" y="168"/>
                    </a:lnTo>
                    <a:lnTo>
                      <a:pt x="557" y="178"/>
                    </a:lnTo>
                    <a:lnTo>
                      <a:pt x="559" y="178"/>
                    </a:lnTo>
                    <a:lnTo>
                      <a:pt x="561" y="178"/>
                    </a:lnTo>
                    <a:lnTo>
                      <a:pt x="563" y="176"/>
                    </a:lnTo>
                    <a:lnTo>
                      <a:pt x="572" y="168"/>
                    </a:lnTo>
                    <a:lnTo>
                      <a:pt x="574" y="164"/>
                    </a:lnTo>
                    <a:lnTo>
                      <a:pt x="574" y="161"/>
                    </a:lnTo>
                    <a:lnTo>
                      <a:pt x="574" y="161"/>
                    </a:lnTo>
                    <a:lnTo>
                      <a:pt x="574" y="159"/>
                    </a:lnTo>
                    <a:lnTo>
                      <a:pt x="574" y="159"/>
                    </a:lnTo>
                    <a:lnTo>
                      <a:pt x="574" y="157"/>
                    </a:lnTo>
                    <a:lnTo>
                      <a:pt x="574" y="157"/>
                    </a:lnTo>
                    <a:lnTo>
                      <a:pt x="574" y="157"/>
                    </a:lnTo>
                    <a:lnTo>
                      <a:pt x="574" y="155"/>
                    </a:lnTo>
                    <a:lnTo>
                      <a:pt x="574" y="155"/>
                    </a:lnTo>
                    <a:lnTo>
                      <a:pt x="576" y="155"/>
                    </a:lnTo>
                    <a:lnTo>
                      <a:pt x="576" y="153"/>
                    </a:lnTo>
                    <a:lnTo>
                      <a:pt x="576" y="153"/>
                    </a:lnTo>
                    <a:lnTo>
                      <a:pt x="576" y="151"/>
                    </a:lnTo>
                    <a:lnTo>
                      <a:pt x="576" y="151"/>
                    </a:lnTo>
                    <a:lnTo>
                      <a:pt x="576" y="151"/>
                    </a:lnTo>
                    <a:lnTo>
                      <a:pt x="576" y="151"/>
                    </a:lnTo>
                    <a:lnTo>
                      <a:pt x="574" y="149"/>
                    </a:lnTo>
                    <a:lnTo>
                      <a:pt x="574" y="149"/>
                    </a:lnTo>
                    <a:lnTo>
                      <a:pt x="572" y="151"/>
                    </a:lnTo>
                    <a:lnTo>
                      <a:pt x="568" y="155"/>
                    </a:lnTo>
                    <a:lnTo>
                      <a:pt x="568" y="155"/>
                    </a:lnTo>
                    <a:lnTo>
                      <a:pt x="568" y="157"/>
                    </a:lnTo>
                    <a:lnTo>
                      <a:pt x="566" y="155"/>
                    </a:lnTo>
                    <a:lnTo>
                      <a:pt x="563" y="155"/>
                    </a:lnTo>
                    <a:lnTo>
                      <a:pt x="555" y="147"/>
                    </a:lnTo>
                    <a:lnTo>
                      <a:pt x="553" y="147"/>
                    </a:lnTo>
                    <a:lnTo>
                      <a:pt x="553" y="144"/>
                    </a:lnTo>
                    <a:lnTo>
                      <a:pt x="551" y="142"/>
                    </a:lnTo>
                    <a:lnTo>
                      <a:pt x="551" y="142"/>
                    </a:lnTo>
                    <a:lnTo>
                      <a:pt x="553" y="140"/>
                    </a:lnTo>
                    <a:lnTo>
                      <a:pt x="563" y="132"/>
                    </a:lnTo>
                    <a:lnTo>
                      <a:pt x="568" y="127"/>
                    </a:lnTo>
                    <a:lnTo>
                      <a:pt x="574" y="123"/>
                    </a:lnTo>
                    <a:lnTo>
                      <a:pt x="576" y="121"/>
                    </a:lnTo>
                    <a:lnTo>
                      <a:pt x="578" y="121"/>
                    </a:lnTo>
                    <a:lnTo>
                      <a:pt x="576" y="119"/>
                    </a:lnTo>
                    <a:lnTo>
                      <a:pt x="576" y="117"/>
                    </a:lnTo>
                    <a:lnTo>
                      <a:pt x="576" y="117"/>
                    </a:lnTo>
                    <a:lnTo>
                      <a:pt x="576" y="115"/>
                    </a:lnTo>
                    <a:lnTo>
                      <a:pt x="576" y="115"/>
                    </a:lnTo>
                    <a:lnTo>
                      <a:pt x="576" y="115"/>
                    </a:lnTo>
                    <a:lnTo>
                      <a:pt x="578" y="115"/>
                    </a:lnTo>
                    <a:lnTo>
                      <a:pt x="585" y="117"/>
                    </a:lnTo>
                    <a:lnTo>
                      <a:pt x="587" y="119"/>
                    </a:lnTo>
                    <a:lnTo>
                      <a:pt x="589" y="121"/>
                    </a:lnTo>
                    <a:lnTo>
                      <a:pt x="591" y="123"/>
                    </a:lnTo>
                    <a:lnTo>
                      <a:pt x="593" y="127"/>
                    </a:lnTo>
                    <a:lnTo>
                      <a:pt x="595" y="130"/>
                    </a:lnTo>
                    <a:lnTo>
                      <a:pt x="595" y="130"/>
                    </a:lnTo>
                    <a:lnTo>
                      <a:pt x="597" y="132"/>
                    </a:lnTo>
                    <a:lnTo>
                      <a:pt x="597" y="132"/>
                    </a:lnTo>
                    <a:lnTo>
                      <a:pt x="600" y="130"/>
                    </a:lnTo>
                    <a:lnTo>
                      <a:pt x="602" y="127"/>
                    </a:lnTo>
                    <a:lnTo>
                      <a:pt x="602" y="125"/>
                    </a:lnTo>
                    <a:lnTo>
                      <a:pt x="602" y="123"/>
                    </a:lnTo>
                    <a:lnTo>
                      <a:pt x="600" y="119"/>
                    </a:lnTo>
                    <a:lnTo>
                      <a:pt x="597" y="117"/>
                    </a:lnTo>
                    <a:lnTo>
                      <a:pt x="597" y="117"/>
                    </a:lnTo>
                    <a:lnTo>
                      <a:pt x="597" y="115"/>
                    </a:lnTo>
                    <a:lnTo>
                      <a:pt x="597" y="115"/>
                    </a:lnTo>
                    <a:lnTo>
                      <a:pt x="595" y="113"/>
                    </a:lnTo>
                    <a:lnTo>
                      <a:pt x="597" y="113"/>
                    </a:lnTo>
                    <a:lnTo>
                      <a:pt x="597" y="110"/>
                    </a:lnTo>
                    <a:lnTo>
                      <a:pt x="600" y="110"/>
                    </a:lnTo>
                    <a:lnTo>
                      <a:pt x="602" y="110"/>
                    </a:lnTo>
                    <a:lnTo>
                      <a:pt x="604" y="110"/>
                    </a:lnTo>
                    <a:lnTo>
                      <a:pt x="606" y="106"/>
                    </a:lnTo>
                    <a:lnTo>
                      <a:pt x="606" y="106"/>
                    </a:lnTo>
                    <a:lnTo>
                      <a:pt x="606" y="106"/>
                    </a:lnTo>
                    <a:lnTo>
                      <a:pt x="608" y="106"/>
                    </a:lnTo>
                    <a:lnTo>
                      <a:pt x="608" y="106"/>
                    </a:lnTo>
                    <a:lnTo>
                      <a:pt x="610" y="108"/>
                    </a:lnTo>
                    <a:lnTo>
                      <a:pt x="610" y="113"/>
                    </a:lnTo>
                    <a:lnTo>
                      <a:pt x="610" y="113"/>
                    </a:lnTo>
                    <a:lnTo>
                      <a:pt x="614" y="115"/>
                    </a:lnTo>
                    <a:lnTo>
                      <a:pt x="625" y="123"/>
                    </a:lnTo>
                    <a:lnTo>
                      <a:pt x="621" y="127"/>
                    </a:lnTo>
                    <a:lnTo>
                      <a:pt x="621" y="132"/>
                    </a:lnTo>
                    <a:lnTo>
                      <a:pt x="619" y="134"/>
                    </a:lnTo>
                    <a:lnTo>
                      <a:pt x="619" y="136"/>
                    </a:lnTo>
                    <a:lnTo>
                      <a:pt x="621" y="138"/>
                    </a:lnTo>
                    <a:lnTo>
                      <a:pt x="621" y="138"/>
                    </a:lnTo>
                    <a:lnTo>
                      <a:pt x="621" y="140"/>
                    </a:lnTo>
                    <a:lnTo>
                      <a:pt x="623" y="144"/>
                    </a:lnTo>
                    <a:lnTo>
                      <a:pt x="623" y="144"/>
                    </a:lnTo>
                    <a:lnTo>
                      <a:pt x="623" y="147"/>
                    </a:lnTo>
                    <a:lnTo>
                      <a:pt x="625" y="147"/>
                    </a:lnTo>
                    <a:lnTo>
                      <a:pt x="627" y="149"/>
                    </a:lnTo>
                    <a:lnTo>
                      <a:pt x="627" y="151"/>
                    </a:lnTo>
                    <a:lnTo>
                      <a:pt x="629" y="155"/>
                    </a:lnTo>
                    <a:lnTo>
                      <a:pt x="629" y="159"/>
                    </a:lnTo>
                    <a:lnTo>
                      <a:pt x="631" y="161"/>
                    </a:lnTo>
                    <a:lnTo>
                      <a:pt x="631" y="164"/>
                    </a:lnTo>
                    <a:lnTo>
                      <a:pt x="634" y="161"/>
                    </a:lnTo>
                    <a:lnTo>
                      <a:pt x="634" y="164"/>
                    </a:lnTo>
                    <a:lnTo>
                      <a:pt x="636" y="164"/>
                    </a:lnTo>
                    <a:lnTo>
                      <a:pt x="640" y="168"/>
                    </a:lnTo>
                    <a:lnTo>
                      <a:pt x="642" y="170"/>
                    </a:lnTo>
                    <a:lnTo>
                      <a:pt x="644" y="170"/>
                    </a:lnTo>
                    <a:lnTo>
                      <a:pt x="646" y="170"/>
                    </a:lnTo>
                    <a:lnTo>
                      <a:pt x="648" y="170"/>
                    </a:lnTo>
                    <a:lnTo>
                      <a:pt x="651" y="170"/>
                    </a:lnTo>
                    <a:lnTo>
                      <a:pt x="657" y="172"/>
                    </a:lnTo>
                    <a:lnTo>
                      <a:pt x="663" y="172"/>
                    </a:lnTo>
                    <a:lnTo>
                      <a:pt x="665" y="172"/>
                    </a:lnTo>
                    <a:lnTo>
                      <a:pt x="668" y="174"/>
                    </a:lnTo>
                    <a:lnTo>
                      <a:pt x="668" y="174"/>
                    </a:lnTo>
                    <a:lnTo>
                      <a:pt x="665" y="178"/>
                    </a:lnTo>
                    <a:lnTo>
                      <a:pt x="668" y="183"/>
                    </a:lnTo>
                    <a:lnTo>
                      <a:pt x="668" y="185"/>
                    </a:lnTo>
                    <a:lnTo>
                      <a:pt x="668" y="185"/>
                    </a:lnTo>
                    <a:lnTo>
                      <a:pt x="674" y="189"/>
                    </a:lnTo>
                    <a:lnTo>
                      <a:pt x="676" y="191"/>
                    </a:lnTo>
                    <a:lnTo>
                      <a:pt x="676" y="195"/>
                    </a:lnTo>
                    <a:lnTo>
                      <a:pt x="678" y="198"/>
                    </a:lnTo>
                    <a:lnTo>
                      <a:pt x="680" y="198"/>
                    </a:lnTo>
                    <a:lnTo>
                      <a:pt x="680" y="198"/>
                    </a:lnTo>
                    <a:lnTo>
                      <a:pt x="682" y="200"/>
                    </a:lnTo>
                    <a:lnTo>
                      <a:pt x="685" y="200"/>
                    </a:lnTo>
                    <a:lnTo>
                      <a:pt x="687" y="200"/>
                    </a:lnTo>
                    <a:lnTo>
                      <a:pt x="687" y="200"/>
                    </a:lnTo>
                    <a:lnTo>
                      <a:pt x="689" y="202"/>
                    </a:lnTo>
                    <a:lnTo>
                      <a:pt x="691" y="202"/>
                    </a:lnTo>
                    <a:lnTo>
                      <a:pt x="695" y="202"/>
                    </a:lnTo>
                    <a:lnTo>
                      <a:pt x="697" y="202"/>
                    </a:lnTo>
                    <a:lnTo>
                      <a:pt x="699" y="204"/>
                    </a:lnTo>
                    <a:lnTo>
                      <a:pt x="702" y="204"/>
                    </a:lnTo>
                    <a:lnTo>
                      <a:pt x="704" y="204"/>
                    </a:lnTo>
                    <a:lnTo>
                      <a:pt x="708" y="204"/>
                    </a:lnTo>
                    <a:lnTo>
                      <a:pt x="710" y="204"/>
                    </a:lnTo>
                    <a:lnTo>
                      <a:pt x="714" y="206"/>
                    </a:lnTo>
                    <a:lnTo>
                      <a:pt x="719" y="208"/>
                    </a:lnTo>
                    <a:lnTo>
                      <a:pt x="725" y="210"/>
                    </a:lnTo>
                    <a:lnTo>
                      <a:pt x="729" y="212"/>
                    </a:lnTo>
                    <a:lnTo>
                      <a:pt x="731" y="212"/>
                    </a:lnTo>
                    <a:lnTo>
                      <a:pt x="731" y="215"/>
                    </a:lnTo>
                    <a:lnTo>
                      <a:pt x="731" y="215"/>
                    </a:lnTo>
                    <a:lnTo>
                      <a:pt x="731" y="219"/>
                    </a:lnTo>
                    <a:lnTo>
                      <a:pt x="727" y="225"/>
                    </a:lnTo>
                    <a:lnTo>
                      <a:pt x="725" y="229"/>
                    </a:lnTo>
                    <a:lnTo>
                      <a:pt x="725" y="232"/>
                    </a:lnTo>
                    <a:lnTo>
                      <a:pt x="725" y="236"/>
                    </a:lnTo>
                    <a:lnTo>
                      <a:pt x="725" y="246"/>
                    </a:lnTo>
                    <a:lnTo>
                      <a:pt x="725" y="249"/>
                    </a:lnTo>
                    <a:lnTo>
                      <a:pt x="725" y="249"/>
                    </a:lnTo>
                    <a:lnTo>
                      <a:pt x="723" y="249"/>
                    </a:lnTo>
                    <a:lnTo>
                      <a:pt x="723" y="246"/>
                    </a:lnTo>
                    <a:lnTo>
                      <a:pt x="723" y="244"/>
                    </a:lnTo>
                    <a:lnTo>
                      <a:pt x="721" y="244"/>
                    </a:lnTo>
                    <a:lnTo>
                      <a:pt x="719" y="242"/>
                    </a:lnTo>
                    <a:lnTo>
                      <a:pt x="719" y="242"/>
                    </a:lnTo>
                    <a:lnTo>
                      <a:pt x="721" y="242"/>
                    </a:lnTo>
                    <a:lnTo>
                      <a:pt x="721" y="240"/>
                    </a:lnTo>
                    <a:lnTo>
                      <a:pt x="719" y="240"/>
                    </a:lnTo>
                    <a:lnTo>
                      <a:pt x="717" y="236"/>
                    </a:lnTo>
                    <a:lnTo>
                      <a:pt x="714" y="236"/>
                    </a:lnTo>
                    <a:lnTo>
                      <a:pt x="712" y="236"/>
                    </a:lnTo>
                    <a:lnTo>
                      <a:pt x="710" y="236"/>
                    </a:lnTo>
                    <a:lnTo>
                      <a:pt x="702" y="238"/>
                    </a:lnTo>
                    <a:lnTo>
                      <a:pt x="699" y="240"/>
                    </a:lnTo>
                    <a:lnTo>
                      <a:pt x="699" y="242"/>
                    </a:lnTo>
                    <a:lnTo>
                      <a:pt x="702" y="242"/>
                    </a:lnTo>
                    <a:lnTo>
                      <a:pt x="702" y="242"/>
                    </a:lnTo>
                    <a:lnTo>
                      <a:pt x="704" y="244"/>
                    </a:lnTo>
                    <a:lnTo>
                      <a:pt x="704" y="244"/>
                    </a:lnTo>
                    <a:lnTo>
                      <a:pt x="704" y="246"/>
                    </a:lnTo>
                    <a:lnTo>
                      <a:pt x="706" y="246"/>
                    </a:lnTo>
                    <a:lnTo>
                      <a:pt x="706" y="249"/>
                    </a:lnTo>
                    <a:lnTo>
                      <a:pt x="706" y="249"/>
                    </a:lnTo>
                    <a:lnTo>
                      <a:pt x="708" y="249"/>
                    </a:lnTo>
                    <a:lnTo>
                      <a:pt x="714" y="249"/>
                    </a:lnTo>
                    <a:lnTo>
                      <a:pt x="714" y="251"/>
                    </a:lnTo>
                    <a:lnTo>
                      <a:pt x="717" y="253"/>
                    </a:lnTo>
                    <a:lnTo>
                      <a:pt x="714" y="257"/>
                    </a:lnTo>
                    <a:lnTo>
                      <a:pt x="712" y="263"/>
                    </a:lnTo>
                    <a:lnTo>
                      <a:pt x="710" y="268"/>
                    </a:lnTo>
                    <a:lnTo>
                      <a:pt x="710" y="272"/>
                    </a:lnTo>
                    <a:lnTo>
                      <a:pt x="710" y="278"/>
                    </a:lnTo>
                    <a:lnTo>
                      <a:pt x="710" y="280"/>
                    </a:lnTo>
                    <a:lnTo>
                      <a:pt x="710" y="283"/>
                    </a:lnTo>
                    <a:lnTo>
                      <a:pt x="712" y="283"/>
                    </a:lnTo>
                    <a:lnTo>
                      <a:pt x="717" y="283"/>
                    </a:lnTo>
                    <a:lnTo>
                      <a:pt x="717" y="283"/>
                    </a:lnTo>
                    <a:lnTo>
                      <a:pt x="719" y="283"/>
                    </a:lnTo>
                    <a:lnTo>
                      <a:pt x="721" y="285"/>
                    </a:lnTo>
                    <a:lnTo>
                      <a:pt x="721" y="285"/>
                    </a:lnTo>
                    <a:lnTo>
                      <a:pt x="723" y="285"/>
                    </a:lnTo>
                    <a:lnTo>
                      <a:pt x="727" y="285"/>
                    </a:lnTo>
                    <a:lnTo>
                      <a:pt x="729" y="285"/>
                    </a:lnTo>
                    <a:lnTo>
                      <a:pt x="729" y="287"/>
                    </a:lnTo>
                    <a:lnTo>
                      <a:pt x="731" y="289"/>
                    </a:lnTo>
                    <a:lnTo>
                      <a:pt x="734" y="291"/>
                    </a:lnTo>
                    <a:lnTo>
                      <a:pt x="734" y="293"/>
                    </a:lnTo>
                    <a:lnTo>
                      <a:pt x="736" y="295"/>
                    </a:lnTo>
                    <a:lnTo>
                      <a:pt x="736" y="297"/>
                    </a:lnTo>
                    <a:lnTo>
                      <a:pt x="731" y="308"/>
                    </a:lnTo>
                    <a:lnTo>
                      <a:pt x="731" y="310"/>
                    </a:lnTo>
                    <a:lnTo>
                      <a:pt x="729" y="310"/>
                    </a:lnTo>
                    <a:lnTo>
                      <a:pt x="723" y="312"/>
                    </a:lnTo>
                    <a:lnTo>
                      <a:pt x="717" y="314"/>
                    </a:lnTo>
                    <a:lnTo>
                      <a:pt x="714" y="314"/>
                    </a:lnTo>
                    <a:lnTo>
                      <a:pt x="712" y="314"/>
                    </a:lnTo>
                    <a:lnTo>
                      <a:pt x="712" y="312"/>
                    </a:lnTo>
                    <a:lnTo>
                      <a:pt x="710" y="312"/>
                    </a:lnTo>
                    <a:lnTo>
                      <a:pt x="708" y="312"/>
                    </a:lnTo>
                    <a:lnTo>
                      <a:pt x="708" y="310"/>
                    </a:lnTo>
                    <a:lnTo>
                      <a:pt x="708" y="310"/>
                    </a:lnTo>
                    <a:lnTo>
                      <a:pt x="708" y="308"/>
                    </a:lnTo>
                    <a:lnTo>
                      <a:pt x="708" y="308"/>
                    </a:lnTo>
                    <a:lnTo>
                      <a:pt x="708" y="306"/>
                    </a:lnTo>
                    <a:lnTo>
                      <a:pt x="706" y="306"/>
                    </a:lnTo>
                    <a:lnTo>
                      <a:pt x="704" y="308"/>
                    </a:lnTo>
                    <a:lnTo>
                      <a:pt x="702" y="308"/>
                    </a:lnTo>
                    <a:lnTo>
                      <a:pt x="699" y="308"/>
                    </a:lnTo>
                    <a:lnTo>
                      <a:pt x="689" y="310"/>
                    </a:lnTo>
                    <a:lnTo>
                      <a:pt x="685" y="310"/>
                    </a:lnTo>
                    <a:lnTo>
                      <a:pt x="678" y="317"/>
                    </a:lnTo>
                    <a:lnTo>
                      <a:pt x="678" y="325"/>
                    </a:lnTo>
                    <a:lnTo>
                      <a:pt x="680" y="327"/>
                    </a:lnTo>
                    <a:lnTo>
                      <a:pt x="680" y="327"/>
                    </a:lnTo>
                    <a:lnTo>
                      <a:pt x="682" y="329"/>
                    </a:lnTo>
                    <a:lnTo>
                      <a:pt x="682" y="331"/>
                    </a:lnTo>
                    <a:lnTo>
                      <a:pt x="687" y="334"/>
                    </a:lnTo>
                    <a:lnTo>
                      <a:pt x="687" y="340"/>
                    </a:lnTo>
                    <a:lnTo>
                      <a:pt x="687" y="344"/>
                    </a:lnTo>
                    <a:lnTo>
                      <a:pt x="687" y="344"/>
                    </a:lnTo>
                    <a:lnTo>
                      <a:pt x="682" y="346"/>
                    </a:lnTo>
                    <a:lnTo>
                      <a:pt x="678" y="348"/>
                    </a:lnTo>
                    <a:lnTo>
                      <a:pt x="665" y="348"/>
                    </a:lnTo>
                    <a:lnTo>
                      <a:pt x="665" y="348"/>
                    </a:lnTo>
                    <a:lnTo>
                      <a:pt x="665" y="348"/>
                    </a:lnTo>
                    <a:lnTo>
                      <a:pt x="663" y="346"/>
                    </a:lnTo>
                    <a:lnTo>
                      <a:pt x="663" y="346"/>
                    </a:lnTo>
                    <a:lnTo>
                      <a:pt x="661" y="346"/>
                    </a:lnTo>
                    <a:lnTo>
                      <a:pt x="659" y="348"/>
                    </a:lnTo>
                    <a:lnTo>
                      <a:pt x="659" y="348"/>
                    </a:lnTo>
                    <a:lnTo>
                      <a:pt x="659" y="351"/>
                    </a:lnTo>
                    <a:lnTo>
                      <a:pt x="659" y="355"/>
                    </a:lnTo>
                    <a:lnTo>
                      <a:pt x="659" y="355"/>
                    </a:lnTo>
                    <a:lnTo>
                      <a:pt x="659" y="357"/>
                    </a:lnTo>
                    <a:lnTo>
                      <a:pt x="661" y="357"/>
                    </a:lnTo>
                    <a:lnTo>
                      <a:pt x="661" y="355"/>
                    </a:lnTo>
                    <a:lnTo>
                      <a:pt x="663" y="353"/>
                    </a:lnTo>
                    <a:lnTo>
                      <a:pt x="663" y="355"/>
                    </a:lnTo>
                    <a:lnTo>
                      <a:pt x="665" y="355"/>
                    </a:lnTo>
                    <a:lnTo>
                      <a:pt x="665" y="361"/>
                    </a:lnTo>
                    <a:lnTo>
                      <a:pt x="665" y="363"/>
                    </a:lnTo>
                    <a:lnTo>
                      <a:pt x="668" y="365"/>
                    </a:lnTo>
                    <a:lnTo>
                      <a:pt x="668" y="365"/>
                    </a:lnTo>
                    <a:lnTo>
                      <a:pt x="670" y="363"/>
                    </a:lnTo>
                    <a:lnTo>
                      <a:pt x="670" y="363"/>
                    </a:lnTo>
                    <a:lnTo>
                      <a:pt x="670" y="361"/>
                    </a:lnTo>
                    <a:lnTo>
                      <a:pt x="672" y="361"/>
                    </a:lnTo>
                    <a:lnTo>
                      <a:pt x="672" y="359"/>
                    </a:lnTo>
                    <a:lnTo>
                      <a:pt x="672" y="359"/>
                    </a:lnTo>
                    <a:lnTo>
                      <a:pt x="674" y="357"/>
                    </a:lnTo>
                    <a:lnTo>
                      <a:pt x="674" y="357"/>
                    </a:lnTo>
                    <a:lnTo>
                      <a:pt x="674" y="357"/>
                    </a:lnTo>
                    <a:lnTo>
                      <a:pt x="676" y="357"/>
                    </a:lnTo>
                    <a:lnTo>
                      <a:pt x="676" y="357"/>
                    </a:lnTo>
                    <a:lnTo>
                      <a:pt x="678" y="357"/>
                    </a:lnTo>
                    <a:lnTo>
                      <a:pt x="678" y="357"/>
                    </a:lnTo>
                    <a:lnTo>
                      <a:pt x="682" y="359"/>
                    </a:lnTo>
                    <a:lnTo>
                      <a:pt x="687" y="361"/>
                    </a:lnTo>
                    <a:lnTo>
                      <a:pt x="687" y="363"/>
                    </a:lnTo>
                    <a:lnTo>
                      <a:pt x="689" y="365"/>
                    </a:lnTo>
                    <a:lnTo>
                      <a:pt x="691" y="370"/>
                    </a:lnTo>
                    <a:lnTo>
                      <a:pt x="693" y="372"/>
                    </a:lnTo>
                    <a:lnTo>
                      <a:pt x="695" y="374"/>
                    </a:lnTo>
                    <a:lnTo>
                      <a:pt x="689" y="387"/>
                    </a:lnTo>
                    <a:lnTo>
                      <a:pt x="687" y="387"/>
                    </a:lnTo>
                    <a:lnTo>
                      <a:pt x="687" y="391"/>
                    </a:lnTo>
                    <a:lnTo>
                      <a:pt x="689" y="393"/>
                    </a:lnTo>
                    <a:lnTo>
                      <a:pt x="689" y="399"/>
                    </a:lnTo>
                    <a:lnTo>
                      <a:pt x="689" y="402"/>
                    </a:lnTo>
                    <a:lnTo>
                      <a:pt x="687" y="402"/>
                    </a:lnTo>
                    <a:lnTo>
                      <a:pt x="685" y="402"/>
                    </a:lnTo>
                    <a:lnTo>
                      <a:pt x="682" y="404"/>
                    </a:lnTo>
                    <a:lnTo>
                      <a:pt x="680" y="406"/>
                    </a:lnTo>
                    <a:lnTo>
                      <a:pt x="678" y="406"/>
                    </a:lnTo>
                    <a:lnTo>
                      <a:pt x="672" y="408"/>
                    </a:lnTo>
                    <a:lnTo>
                      <a:pt x="668" y="410"/>
                    </a:lnTo>
                    <a:lnTo>
                      <a:pt x="665" y="412"/>
                    </a:lnTo>
                    <a:lnTo>
                      <a:pt x="665" y="412"/>
                    </a:lnTo>
                    <a:lnTo>
                      <a:pt x="665" y="414"/>
                    </a:lnTo>
                    <a:lnTo>
                      <a:pt x="665" y="416"/>
                    </a:lnTo>
                    <a:lnTo>
                      <a:pt x="665" y="421"/>
                    </a:lnTo>
                    <a:lnTo>
                      <a:pt x="665" y="421"/>
                    </a:lnTo>
                    <a:lnTo>
                      <a:pt x="665" y="423"/>
                    </a:lnTo>
                    <a:lnTo>
                      <a:pt x="665" y="425"/>
                    </a:lnTo>
                    <a:lnTo>
                      <a:pt x="665" y="427"/>
                    </a:lnTo>
                    <a:lnTo>
                      <a:pt x="665" y="429"/>
                    </a:lnTo>
                    <a:lnTo>
                      <a:pt x="668" y="431"/>
                    </a:lnTo>
                    <a:lnTo>
                      <a:pt x="668" y="434"/>
                    </a:lnTo>
                    <a:lnTo>
                      <a:pt x="668" y="434"/>
                    </a:lnTo>
                    <a:lnTo>
                      <a:pt x="665" y="434"/>
                    </a:lnTo>
                    <a:lnTo>
                      <a:pt x="665" y="434"/>
                    </a:lnTo>
                    <a:lnTo>
                      <a:pt x="665" y="434"/>
                    </a:lnTo>
                    <a:lnTo>
                      <a:pt x="663" y="434"/>
                    </a:lnTo>
                    <a:lnTo>
                      <a:pt x="663" y="436"/>
                    </a:lnTo>
                    <a:lnTo>
                      <a:pt x="661" y="436"/>
                    </a:lnTo>
                    <a:lnTo>
                      <a:pt x="659" y="440"/>
                    </a:lnTo>
                    <a:lnTo>
                      <a:pt x="663" y="444"/>
                    </a:lnTo>
                    <a:lnTo>
                      <a:pt x="665" y="446"/>
                    </a:lnTo>
                    <a:lnTo>
                      <a:pt x="665" y="448"/>
                    </a:lnTo>
                    <a:lnTo>
                      <a:pt x="665" y="451"/>
                    </a:lnTo>
                    <a:lnTo>
                      <a:pt x="665" y="455"/>
                    </a:lnTo>
                    <a:lnTo>
                      <a:pt x="665" y="457"/>
                    </a:lnTo>
                    <a:lnTo>
                      <a:pt x="665" y="459"/>
                    </a:lnTo>
                    <a:lnTo>
                      <a:pt x="661" y="468"/>
                    </a:lnTo>
                    <a:lnTo>
                      <a:pt x="661" y="472"/>
                    </a:lnTo>
                    <a:lnTo>
                      <a:pt x="661" y="474"/>
                    </a:lnTo>
                    <a:lnTo>
                      <a:pt x="663" y="476"/>
                    </a:lnTo>
                    <a:lnTo>
                      <a:pt x="663" y="478"/>
                    </a:lnTo>
                    <a:lnTo>
                      <a:pt x="661" y="480"/>
                    </a:lnTo>
                    <a:lnTo>
                      <a:pt x="659" y="482"/>
                    </a:lnTo>
                    <a:lnTo>
                      <a:pt x="659" y="482"/>
                    </a:lnTo>
                    <a:lnTo>
                      <a:pt x="659" y="482"/>
                    </a:lnTo>
                    <a:lnTo>
                      <a:pt x="657" y="485"/>
                    </a:lnTo>
                    <a:lnTo>
                      <a:pt x="655" y="487"/>
                    </a:lnTo>
                    <a:lnTo>
                      <a:pt x="655" y="491"/>
                    </a:lnTo>
                    <a:lnTo>
                      <a:pt x="653" y="495"/>
                    </a:lnTo>
                    <a:lnTo>
                      <a:pt x="653" y="497"/>
                    </a:lnTo>
                    <a:lnTo>
                      <a:pt x="655" y="499"/>
                    </a:lnTo>
                    <a:lnTo>
                      <a:pt x="655" y="504"/>
                    </a:lnTo>
                    <a:lnTo>
                      <a:pt x="655" y="508"/>
                    </a:lnTo>
                    <a:lnTo>
                      <a:pt x="657" y="508"/>
                    </a:lnTo>
                    <a:lnTo>
                      <a:pt x="659" y="510"/>
                    </a:lnTo>
                    <a:lnTo>
                      <a:pt x="661" y="508"/>
                    </a:lnTo>
                    <a:lnTo>
                      <a:pt x="661" y="508"/>
                    </a:lnTo>
                    <a:lnTo>
                      <a:pt x="663" y="506"/>
                    </a:lnTo>
                    <a:lnTo>
                      <a:pt x="663" y="506"/>
                    </a:lnTo>
                    <a:lnTo>
                      <a:pt x="665" y="506"/>
                    </a:lnTo>
                    <a:lnTo>
                      <a:pt x="672" y="510"/>
                    </a:lnTo>
                    <a:lnTo>
                      <a:pt x="674" y="510"/>
                    </a:lnTo>
                    <a:lnTo>
                      <a:pt x="676" y="510"/>
                    </a:lnTo>
                    <a:lnTo>
                      <a:pt x="678" y="510"/>
                    </a:lnTo>
                    <a:lnTo>
                      <a:pt x="680" y="510"/>
                    </a:lnTo>
                    <a:lnTo>
                      <a:pt x="680" y="508"/>
                    </a:lnTo>
                    <a:lnTo>
                      <a:pt x="680" y="506"/>
                    </a:lnTo>
                    <a:lnTo>
                      <a:pt x="682" y="504"/>
                    </a:lnTo>
                    <a:lnTo>
                      <a:pt x="680" y="502"/>
                    </a:lnTo>
                    <a:lnTo>
                      <a:pt x="680" y="502"/>
                    </a:lnTo>
                    <a:lnTo>
                      <a:pt x="678" y="497"/>
                    </a:lnTo>
                    <a:lnTo>
                      <a:pt x="676" y="497"/>
                    </a:lnTo>
                    <a:lnTo>
                      <a:pt x="676" y="495"/>
                    </a:lnTo>
                    <a:lnTo>
                      <a:pt x="676" y="493"/>
                    </a:lnTo>
                    <a:lnTo>
                      <a:pt x="676" y="493"/>
                    </a:lnTo>
                    <a:lnTo>
                      <a:pt x="676" y="491"/>
                    </a:lnTo>
                    <a:lnTo>
                      <a:pt x="678" y="491"/>
                    </a:lnTo>
                    <a:lnTo>
                      <a:pt x="682" y="489"/>
                    </a:lnTo>
                    <a:lnTo>
                      <a:pt x="685" y="487"/>
                    </a:lnTo>
                    <a:lnTo>
                      <a:pt x="689" y="485"/>
                    </a:lnTo>
                    <a:lnTo>
                      <a:pt x="691" y="482"/>
                    </a:lnTo>
                    <a:lnTo>
                      <a:pt x="693" y="482"/>
                    </a:lnTo>
                    <a:lnTo>
                      <a:pt x="695" y="482"/>
                    </a:lnTo>
                    <a:lnTo>
                      <a:pt x="699" y="482"/>
                    </a:lnTo>
                    <a:lnTo>
                      <a:pt x="706" y="482"/>
                    </a:lnTo>
                    <a:lnTo>
                      <a:pt x="710" y="485"/>
                    </a:lnTo>
                    <a:lnTo>
                      <a:pt x="710" y="485"/>
                    </a:lnTo>
                    <a:lnTo>
                      <a:pt x="712" y="485"/>
                    </a:lnTo>
                    <a:lnTo>
                      <a:pt x="712" y="487"/>
                    </a:lnTo>
                    <a:lnTo>
                      <a:pt x="719" y="495"/>
                    </a:lnTo>
                    <a:lnTo>
                      <a:pt x="721" y="508"/>
                    </a:lnTo>
                    <a:lnTo>
                      <a:pt x="721" y="508"/>
                    </a:lnTo>
                    <a:lnTo>
                      <a:pt x="719" y="510"/>
                    </a:lnTo>
                    <a:lnTo>
                      <a:pt x="719" y="508"/>
                    </a:lnTo>
                    <a:lnTo>
                      <a:pt x="717" y="510"/>
                    </a:lnTo>
                    <a:lnTo>
                      <a:pt x="714" y="510"/>
                    </a:lnTo>
                    <a:lnTo>
                      <a:pt x="712" y="514"/>
                    </a:lnTo>
                    <a:lnTo>
                      <a:pt x="712" y="516"/>
                    </a:lnTo>
                    <a:lnTo>
                      <a:pt x="712" y="519"/>
                    </a:lnTo>
                    <a:lnTo>
                      <a:pt x="712" y="519"/>
                    </a:lnTo>
                    <a:lnTo>
                      <a:pt x="712" y="521"/>
                    </a:lnTo>
                    <a:lnTo>
                      <a:pt x="714" y="523"/>
                    </a:lnTo>
                    <a:lnTo>
                      <a:pt x="714" y="531"/>
                    </a:lnTo>
                    <a:lnTo>
                      <a:pt x="714" y="533"/>
                    </a:lnTo>
                    <a:lnTo>
                      <a:pt x="714" y="536"/>
                    </a:lnTo>
                    <a:lnTo>
                      <a:pt x="714" y="536"/>
                    </a:lnTo>
                    <a:lnTo>
                      <a:pt x="717" y="538"/>
                    </a:lnTo>
                    <a:lnTo>
                      <a:pt x="719" y="542"/>
                    </a:lnTo>
                    <a:lnTo>
                      <a:pt x="719" y="546"/>
                    </a:lnTo>
                    <a:lnTo>
                      <a:pt x="717" y="555"/>
                    </a:lnTo>
                    <a:lnTo>
                      <a:pt x="717" y="557"/>
                    </a:lnTo>
                    <a:lnTo>
                      <a:pt x="717" y="559"/>
                    </a:lnTo>
                    <a:lnTo>
                      <a:pt x="717" y="5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Rectangle 19"/>
              <p:cNvSpPr>
                <a:spLocks noChangeArrowheads="1"/>
              </p:cNvSpPr>
              <p:nvPr/>
            </p:nvSpPr>
            <p:spPr bwMode="auto">
              <a:xfrm>
                <a:off x="1839517" y="1347788"/>
                <a:ext cx="1191" cy="1191"/>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Rectangle 20"/>
              <p:cNvSpPr>
                <a:spLocks noChangeArrowheads="1"/>
              </p:cNvSpPr>
              <p:nvPr/>
            </p:nvSpPr>
            <p:spPr bwMode="auto">
              <a:xfrm>
                <a:off x="1839517" y="1347788"/>
                <a:ext cx="1191" cy="1191"/>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1839517" y="1345406"/>
                <a:ext cx="191691" cy="109538"/>
              </a:xfrm>
              <a:custGeom>
                <a:avLst/>
                <a:gdLst>
                  <a:gd name="T0" fmla="*/ 4 w 161"/>
                  <a:gd name="T1" fmla="*/ 9 h 92"/>
                  <a:gd name="T2" fmla="*/ 0 w 161"/>
                  <a:gd name="T3" fmla="*/ 2 h 92"/>
                  <a:gd name="T4" fmla="*/ 10 w 161"/>
                  <a:gd name="T5" fmla="*/ 0 h 92"/>
                  <a:gd name="T6" fmla="*/ 23 w 161"/>
                  <a:gd name="T7" fmla="*/ 7 h 92"/>
                  <a:gd name="T8" fmla="*/ 30 w 161"/>
                  <a:gd name="T9" fmla="*/ 5 h 92"/>
                  <a:gd name="T10" fmla="*/ 40 w 161"/>
                  <a:gd name="T11" fmla="*/ 9 h 92"/>
                  <a:gd name="T12" fmla="*/ 64 w 161"/>
                  <a:gd name="T13" fmla="*/ 15 h 92"/>
                  <a:gd name="T14" fmla="*/ 68 w 161"/>
                  <a:gd name="T15" fmla="*/ 13 h 92"/>
                  <a:gd name="T16" fmla="*/ 68 w 161"/>
                  <a:gd name="T17" fmla="*/ 13 h 92"/>
                  <a:gd name="T18" fmla="*/ 76 w 161"/>
                  <a:gd name="T19" fmla="*/ 11 h 92"/>
                  <a:gd name="T20" fmla="*/ 81 w 161"/>
                  <a:gd name="T21" fmla="*/ 11 h 92"/>
                  <a:gd name="T22" fmla="*/ 81 w 161"/>
                  <a:gd name="T23" fmla="*/ 13 h 92"/>
                  <a:gd name="T24" fmla="*/ 81 w 161"/>
                  <a:gd name="T25" fmla="*/ 13 h 92"/>
                  <a:gd name="T26" fmla="*/ 83 w 161"/>
                  <a:gd name="T27" fmla="*/ 15 h 92"/>
                  <a:gd name="T28" fmla="*/ 91 w 161"/>
                  <a:gd name="T29" fmla="*/ 22 h 92"/>
                  <a:gd name="T30" fmla="*/ 102 w 161"/>
                  <a:gd name="T31" fmla="*/ 19 h 92"/>
                  <a:gd name="T32" fmla="*/ 106 w 161"/>
                  <a:gd name="T33" fmla="*/ 22 h 92"/>
                  <a:gd name="T34" fmla="*/ 119 w 161"/>
                  <a:gd name="T35" fmla="*/ 28 h 92"/>
                  <a:gd name="T36" fmla="*/ 132 w 161"/>
                  <a:gd name="T37" fmla="*/ 34 h 92"/>
                  <a:gd name="T38" fmla="*/ 134 w 161"/>
                  <a:gd name="T39" fmla="*/ 32 h 92"/>
                  <a:gd name="T40" fmla="*/ 136 w 161"/>
                  <a:gd name="T41" fmla="*/ 30 h 92"/>
                  <a:gd name="T42" fmla="*/ 136 w 161"/>
                  <a:gd name="T43" fmla="*/ 28 h 92"/>
                  <a:gd name="T44" fmla="*/ 138 w 161"/>
                  <a:gd name="T45" fmla="*/ 24 h 92"/>
                  <a:gd name="T46" fmla="*/ 138 w 161"/>
                  <a:gd name="T47" fmla="*/ 19 h 92"/>
                  <a:gd name="T48" fmla="*/ 140 w 161"/>
                  <a:gd name="T49" fmla="*/ 19 h 92"/>
                  <a:gd name="T50" fmla="*/ 144 w 161"/>
                  <a:gd name="T51" fmla="*/ 22 h 92"/>
                  <a:gd name="T52" fmla="*/ 155 w 161"/>
                  <a:gd name="T53" fmla="*/ 32 h 92"/>
                  <a:gd name="T54" fmla="*/ 153 w 161"/>
                  <a:gd name="T55" fmla="*/ 34 h 92"/>
                  <a:gd name="T56" fmla="*/ 151 w 161"/>
                  <a:gd name="T57" fmla="*/ 39 h 92"/>
                  <a:gd name="T58" fmla="*/ 151 w 161"/>
                  <a:gd name="T59" fmla="*/ 43 h 92"/>
                  <a:gd name="T60" fmla="*/ 161 w 161"/>
                  <a:gd name="T61" fmla="*/ 51 h 92"/>
                  <a:gd name="T62" fmla="*/ 161 w 161"/>
                  <a:gd name="T63" fmla="*/ 53 h 92"/>
                  <a:gd name="T64" fmla="*/ 159 w 161"/>
                  <a:gd name="T65" fmla="*/ 60 h 92"/>
                  <a:gd name="T66" fmla="*/ 159 w 161"/>
                  <a:gd name="T67" fmla="*/ 70 h 92"/>
                  <a:gd name="T68" fmla="*/ 159 w 161"/>
                  <a:gd name="T69" fmla="*/ 75 h 92"/>
                  <a:gd name="T70" fmla="*/ 144 w 161"/>
                  <a:gd name="T71" fmla="*/ 90 h 92"/>
                  <a:gd name="T72" fmla="*/ 125 w 161"/>
                  <a:gd name="T73" fmla="*/ 81 h 92"/>
                  <a:gd name="T74" fmla="*/ 125 w 161"/>
                  <a:gd name="T75" fmla="*/ 81 h 92"/>
                  <a:gd name="T76" fmla="*/ 127 w 161"/>
                  <a:gd name="T77" fmla="*/ 85 h 92"/>
                  <a:gd name="T78" fmla="*/ 125 w 161"/>
                  <a:gd name="T79" fmla="*/ 87 h 92"/>
                  <a:gd name="T80" fmla="*/ 117 w 161"/>
                  <a:gd name="T81" fmla="*/ 90 h 92"/>
                  <a:gd name="T82" fmla="*/ 98 w 161"/>
                  <a:gd name="T83" fmla="*/ 81 h 92"/>
                  <a:gd name="T84" fmla="*/ 95 w 161"/>
                  <a:gd name="T85" fmla="*/ 81 h 92"/>
                  <a:gd name="T86" fmla="*/ 81 w 161"/>
                  <a:gd name="T87" fmla="*/ 85 h 92"/>
                  <a:gd name="T88" fmla="*/ 76 w 161"/>
                  <a:gd name="T89" fmla="*/ 85 h 92"/>
                  <a:gd name="T90" fmla="*/ 76 w 161"/>
                  <a:gd name="T91" fmla="*/ 83 h 92"/>
                  <a:gd name="T92" fmla="*/ 74 w 161"/>
                  <a:gd name="T93" fmla="*/ 83 h 92"/>
                  <a:gd name="T94" fmla="*/ 72 w 161"/>
                  <a:gd name="T95" fmla="*/ 68 h 92"/>
                  <a:gd name="T96" fmla="*/ 70 w 161"/>
                  <a:gd name="T97" fmla="*/ 66 h 92"/>
                  <a:gd name="T98" fmla="*/ 51 w 161"/>
                  <a:gd name="T99" fmla="*/ 45 h 92"/>
                  <a:gd name="T100" fmla="*/ 49 w 161"/>
                  <a:gd name="T101" fmla="*/ 41 h 92"/>
                  <a:gd name="T102" fmla="*/ 47 w 161"/>
                  <a:gd name="T103" fmla="*/ 32 h 92"/>
                  <a:gd name="T104" fmla="*/ 38 w 161"/>
                  <a:gd name="T105" fmla="*/ 22 h 92"/>
                  <a:gd name="T106" fmla="*/ 30 w 161"/>
                  <a:gd name="T107" fmla="*/ 24 h 92"/>
                  <a:gd name="T108" fmla="*/ 8 w 161"/>
                  <a:gd name="T109" fmla="*/ 1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1" h="92">
                    <a:moveTo>
                      <a:pt x="4" y="9"/>
                    </a:moveTo>
                    <a:lnTo>
                      <a:pt x="4" y="9"/>
                    </a:lnTo>
                    <a:lnTo>
                      <a:pt x="2" y="7"/>
                    </a:lnTo>
                    <a:lnTo>
                      <a:pt x="0" y="2"/>
                    </a:lnTo>
                    <a:lnTo>
                      <a:pt x="8" y="0"/>
                    </a:lnTo>
                    <a:lnTo>
                      <a:pt x="10" y="0"/>
                    </a:lnTo>
                    <a:lnTo>
                      <a:pt x="21" y="7"/>
                    </a:lnTo>
                    <a:lnTo>
                      <a:pt x="23" y="7"/>
                    </a:lnTo>
                    <a:lnTo>
                      <a:pt x="23" y="7"/>
                    </a:lnTo>
                    <a:lnTo>
                      <a:pt x="30" y="5"/>
                    </a:lnTo>
                    <a:lnTo>
                      <a:pt x="30" y="5"/>
                    </a:lnTo>
                    <a:lnTo>
                      <a:pt x="40" y="9"/>
                    </a:lnTo>
                    <a:lnTo>
                      <a:pt x="59" y="13"/>
                    </a:lnTo>
                    <a:lnTo>
                      <a:pt x="64" y="15"/>
                    </a:lnTo>
                    <a:lnTo>
                      <a:pt x="66" y="13"/>
                    </a:lnTo>
                    <a:lnTo>
                      <a:pt x="68" y="13"/>
                    </a:lnTo>
                    <a:lnTo>
                      <a:pt x="68" y="13"/>
                    </a:lnTo>
                    <a:lnTo>
                      <a:pt x="68" y="13"/>
                    </a:lnTo>
                    <a:lnTo>
                      <a:pt x="70" y="13"/>
                    </a:lnTo>
                    <a:lnTo>
                      <a:pt x="76" y="11"/>
                    </a:lnTo>
                    <a:lnTo>
                      <a:pt x="81" y="11"/>
                    </a:lnTo>
                    <a:lnTo>
                      <a:pt x="81" y="11"/>
                    </a:lnTo>
                    <a:lnTo>
                      <a:pt x="81" y="11"/>
                    </a:lnTo>
                    <a:lnTo>
                      <a:pt x="81" y="13"/>
                    </a:lnTo>
                    <a:lnTo>
                      <a:pt x="81" y="13"/>
                    </a:lnTo>
                    <a:lnTo>
                      <a:pt x="81" y="13"/>
                    </a:lnTo>
                    <a:lnTo>
                      <a:pt x="81" y="15"/>
                    </a:lnTo>
                    <a:lnTo>
                      <a:pt x="83" y="15"/>
                    </a:lnTo>
                    <a:lnTo>
                      <a:pt x="85" y="17"/>
                    </a:lnTo>
                    <a:lnTo>
                      <a:pt x="91" y="22"/>
                    </a:lnTo>
                    <a:lnTo>
                      <a:pt x="93" y="22"/>
                    </a:lnTo>
                    <a:lnTo>
                      <a:pt x="102" y="19"/>
                    </a:lnTo>
                    <a:lnTo>
                      <a:pt x="106" y="19"/>
                    </a:lnTo>
                    <a:lnTo>
                      <a:pt x="106" y="22"/>
                    </a:lnTo>
                    <a:lnTo>
                      <a:pt x="110" y="26"/>
                    </a:lnTo>
                    <a:lnTo>
                      <a:pt x="119" y="28"/>
                    </a:lnTo>
                    <a:lnTo>
                      <a:pt x="129" y="32"/>
                    </a:lnTo>
                    <a:lnTo>
                      <a:pt x="132" y="34"/>
                    </a:lnTo>
                    <a:lnTo>
                      <a:pt x="134" y="32"/>
                    </a:lnTo>
                    <a:lnTo>
                      <a:pt x="134" y="32"/>
                    </a:lnTo>
                    <a:lnTo>
                      <a:pt x="136" y="32"/>
                    </a:lnTo>
                    <a:lnTo>
                      <a:pt x="136" y="30"/>
                    </a:lnTo>
                    <a:lnTo>
                      <a:pt x="136" y="30"/>
                    </a:lnTo>
                    <a:lnTo>
                      <a:pt x="136" y="28"/>
                    </a:lnTo>
                    <a:lnTo>
                      <a:pt x="136" y="26"/>
                    </a:lnTo>
                    <a:lnTo>
                      <a:pt x="138" y="24"/>
                    </a:lnTo>
                    <a:lnTo>
                      <a:pt x="138" y="22"/>
                    </a:lnTo>
                    <a:lnTo>
                      <a:pt x="138" y="19"/>
                    </a:lnTo>
                    <a:lnTo>
                      <a:pt x="140" y="19"/>
                    </a:lnTo>
                    <a:lnTo>
                      <a:pt x="140" y="19"/>
                    </a:lnTo>
                    <a:lnTo>
                      <a:pt x="142" y="19"/>
                    </a:lnTo>
                    <a:lnTo>
                      <a:pt x="144" y="22"/>
                    </a:lnTo>
                    <a:lnTo>
                      <a:pt x="153" y="30"/>
                    </a:lnTo>
                    <a:lnTo>
                      <a:pt x="155" y="32"/>
                    </a:lnTo>
                    <a:lnTo>
                      <a:pt x="155" y="32"/>
                    </a:lnTo>
                    <a:lnTo>
                      <a:pt x="153" y="34"/>
                    </a:lnTo>
                    <a:lnTo>
                      <a:pt x="151" y="36"/>
                    </a:lnTo>
                    <a:lnTo>
                      <a:pt x="151" y="39"/>
                    </a:lnTo>
                    <a:lnTo>
                      <a:pt x="151" y="39"/>
                    </a:lnTo>
                    <a:lnTo>
                      <a:pt x="151" y="43"/>
                    </a:lnTo>
                    <a:lnTo>
                      <a:pt x="159" y="49"/>
                    </a:lnTo>
                    <a:lnTo>
                      <a:pt x="161" y="51"/>
                    </a:lnTo>
                    <a:lnTo>
                      <a:pt x="161" y="53"/>
                    </a:lnTo>
                    <a:lnTo>
                      <a:pt x="161" y="53"/>
                    </a:lnTo>
                    <a:lnTo>
                      <a:pt x="159" y="58"/>
                    </a:lnTo>
                    <a:lnTo>
                      <a:pt x="159" y="60"/>
                    </a:lnTo>
                    <a:lnTo>
                      <a:pt x="159" y="62"/>
                    </a:lnTo>
                    <a:lnTo>
                      <a:pt x="159" y="70"/>
                    </a:lnTo>
                    <a:lnTo>
                      <a:pt x="159" y="73"/>
                    </a:lnTo>
                    <a:lnTo>
                      <a:pt x="159" y="75"/>
                    </a:lnTo>
                    <a:lnTo>
                      <a:pt x="155" y="81"/>
                    </a:lnTo>
                    <a:lnTo>
                      <a:pt x="144" y="90"/>
                    </a:lnTo>
                    <a:lnTo>
                      <a:pt x="142" y="92"/>
                    </a:lnTo>
                    <a:lnTo>
                      <a:pt x="125" y="81"/>
                    </a:lnTo>
                    <a:lnTo>
                      <a:pt x="125" y="81"/>
                    </a:lnTo>
                    <a:lnTo>
                      <a:pt x="125" y="81"/>
                    </a:lnTo>
                    <a:lnTo>
                      <a:pt x="127" y="83"/>
                    </a:lnTo>
                    <a:lnTo>
                      <a:pt x="127" y="85"/>
                    </a:lnTo>
                    <a:lnTo>
                      <a:pt x="125" y="85"/>
                    </a:lnTo>
                    <a:lnTo>
                      <a:pt x="125" y="87"/>
                    </a:lnTo>
                    <a:lnTo>
                      <a:pt x="121" y="90"/>
                    </a:lnTo>
                    <a:lnTo>
                      <a:pt x="117" y="90"/>
                    </a:lnTo>
                    <a:lnTo>
                      <a:pt x="115" y="90"/>
                    </a:lnTo>
                    <a:lnTo>
                      <a:pt x="98" y="81"/>
                    </a:lnTo>
                    <a:lnTo>
                      <a:pt x="98" y="81"/>
                    </a:lnTo>
                    <a:lnTo>
                      <a:pt x="95" y="81"/>
                    </a:lnTo>
                    <a:lnTo>
                      <a:pt x="93" y="81"/>
                    </a:lnTo>
                    <a:lnTo>
                      <a:pt x="81" y="85"/>
                    </a:lnTo>
                    <a:lnTo>
                      <a:pt x="76" y="85"/>
                    </a:lnTo>
                    <a:lnTo>
                      <a:pt x="76" y="85"/>
                    </a:lnTo>
                    <a:lnTo>
                      <a:pt x="76" y="85"/>
                    </a:lnTo>
                    <a:lnTo>
                      <a:pt x="76" y="83"/>
                    </a:lnTo>
                    <a:lnTo>
                      <a:pt x="76" y="83"/>
                    </a:lnTo>
                    <a:lnTo>
                      <a:pt x="74" y="83"/>
                    </a:lnTo>
                    <a:lnTo>
                      <a:pt x="74" y="70"/>
                    </a:lnTo>
                    <a:lnTo>
                      <a:pt x="72" y="68"/>
                    </a:lnTo>
                    <a:lnTo>
                      <a:pt x="72" y="66"/>
                    </a:lnTo>
                    <a:lnTo>
                      <a:pt x="70" y="66"/>
                    </a:lnTo>
                    <a:lnTo>
                      <a:pt x="57" y="53"/>
                    </a:lnTo>
                    <a:lnTo>
                      <a:pt x="51" y="45"/>
                    </a:lnTo>
                    <a:lnTo>
                      <a:pt x="49" y="45"/>
                    </a:lnTo>
                    <a:lnTo>
                      <a:pt x="49" y="41"/>
                    </a:lnTo>
                    <a:lnTo>
                      <a:pt x="49" y="41"/>
                    </a:lnTo>
                    <a:lnTo>
                      <a:pt x="47" y="32"/>
                    </a:lnTo>
                    <a:lnTo>
                      <a:pt x="40" y="24"/>
                    </a:lnTo>
                    <a:lnTo>
                      <a:pt x="38" y="22"/>
                    </a:lnTo>
                    <a:lnTo>
                      <a:pt x="32" y="24"/>
                    </a:lnTo>
                    <a:lnTo>
                      <a:pt x="30" y="24"/>
                    </a:lnTo>
                    <a:lnTo>
                      <a:pt x="21" y="19"/>
                    </a:lnTo>
                    <a:lnTo>
                      <a:pt x="8" y="15"/>
                    </a:lnTo>
                    <a:lnTo>
                      <a:pt x="4"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1819276" y="1107281"/>
                <a:ext cx="52388" cy="76200"/>
              </a:xfrm>
              <a:custGeom>
                <a:avLst/>
                <a:gdLst>
                  <a:gd name="T0" fmla="*/ 23 w 44"/>
                  <a:gd name="T1" fmla="*/ 58 h 64"/>
                  <a:gd name="T2" fmla="*/ 23 w 44"/>
                  <a:gd name="T3" fmla="*/ 58 h 64"/>
                  <a:gd name="T4" fmla="*/ 19 w 44"/>
                  <a:gd name="T5" fmla="*/ 51 h 64"/>
                  <a:gd name="T6" fmla="*/ 19 w 44"/>
                  <a:gd name="T7" fmla="*/ 49 h 64"/>
                  <a:gd name="T8" fmla="*/ 19 w 44"/>
                  <a:gd name="T9" fmla="*/ 49 h 64"/>
                  <a:gd name="T10" fmla="*/ 19 w 44"/>
                  <a:gd name="T11" fmla="*/ 34 h 64"/>
                  <a:gd name="T12" fmla="*/ 17 w 44"/>
                  <a:gd name="T13" fmla="*/ 32 h 64"/>
                  <a:gd name="T14" fmla="*/ 6 w 44"/>
                  <a:gd name="T15" fmla="*/ 13 h 64"/>
                  <a:gd name="T16" fmla="*/ 4 w 44"/>
                  <a:gd name="T17" fmla="*/ 11 h 64"/>
                  <a:gd name="T18" fmla="*/ 0 w 44"/>
                  <a:gd name="T19" fmla="*/ 5 h 64"/>
                  <a:gd name="T20" fmla="*/ 0 w 44"/>
                  <a:gd name="T21" fmla="*/ 0 h 64"/>
                  <a:gd name="T22" fmla="*/ 15 w 44"/>
                  <a:gd name="T23" fmla="*/ 5 h 64"/>
                  <a:gd name="T24" fmla="*/ 21 w 44"/>
                  <a:gd name="T25" fmla="*/ 5 h 64"/>
                  <a:gd name="T26" fmla="*/ 34 w 44"/>
                  <a:gd name="T27" fmla="*/ 3 h 64"/>
                  <a:gd name="T28" fmla="*/ 36 w 44"/>
                  <a:gd name="T29" fmla="*/ 5 h 64"/>
                  <a:gd name="T30" fmla="*/ 36 w 44"/>
                  <a:gd name="T31" fmla="*/ 5 h 64"/>
                  <a:gd name="T32" fmla="*/ 36 w 44"/>
                  <a:gd name="T33" fmla="*/ 7 h 64"/>
                  <a:gd name="T34" fmla="*/ 34 w 44"/>
                  <a:gd name="T35" fmla="*/ 7 h 64"/>
                  <a:gd name="T36" fmla="*/ 34 w 44"/>
                  <a:gd name="T37" fmla="*/ 9 h 64"/>
                  <a:gd name="T38" fmla="*/ 34 w 44"/>
                  <a:gd name="T39" fmla="*/ 11 h 64"/>
                  <a:gd name="T40" fmla="*/ 34 w 44"/>
                  <a:gd name="T41" fmla="*/ 13 h 64"/>
                  <a:gd name="T42" fmla="*/ 34 w 44"/>
                  <a:gd name="T43" fmla="*/ 15 h 64"/>
                  <a:gd name="T44" fmla="*/ 36 w 44"/>
                  <a:gd name="T45" fmla="*/ 17 h 64"/>
                  <a:gd name="T46" fmla="*/ 38 w 44"/>
                  <a:gd name="T47" fmla="*/ 22 h 64"/>
                  <a:gd name="T48" fmla="*/ 40 w 44"/>
                  <a:gd name="T49" fmla="*/ 26 h 64"/>
                  <a:gd name="T50" fmla="*/ 42 w 44"/>
                  <a:gd name="T51" fmla="*/ 37 h 64"/>
                  <a:gd name="T52" fmla="*/ 44 w 44"/>
                  <a:gd name="T53" fmla="*/ 41 h 64"/>
                  <a:gd name="T54" fmla="*/ 44 w 44"/>
                  <a:gd name="T55" fmla="*/ 43 h 64"/>
                  <a:gd name="T56" fmla="*/ 44 w 44"/>
                  <a:gd name="T57" fmla="*/ 47 h 64"/>
                  <a:gd name="T58" fmla="*/ 44 w 44"/>
                  <a:gd name="T59" fmla="*/ 47 h 64"/>
                  <a:gd name="T60" fmla="*/ 40 w 44"/>
                  <a:gd name="T61" fmla="*/ 56 h 64"/>
                  <a:gd name="T62" fmla="*/ 34 w 44"/>
                  <a:gd name="T63" fmla="*/ 62 h 64"/>
                  <a:gd name="T64" fmla="*/ 34 w 44"/>
                  <a:gd name="T65" fmla="*/ 62 h 64"/>
                  <a:gd name="T66" fmla="*/ 34 w 44"/>
                  <a:gd name="T67" fmla="*/ 64 h 64"/>
                  <a:gd name="T68" fmla="*/ 32 w 44"/>
                  <a:gd name="T69" fmla="*/ 62 h 64"/>
                  <a:gd name="T70" fmla="*/ 32 w 44"/>
                  <a:gd name="T71" fmla="*/ 62 h 64"/>
                  <a:gd name="T72" fmla="*/ 30 w 44"/>
                  <a:gd name="T73" fmla="*/ 58 h 64"/>
                  <a:gd name="T74" fmla="*/ 30 w 44"/>
                  <a:gd name="T75" fmla="*/ 58 h 64"/>
                  <a:gd name="T76" fmla="*/ 30 w 44"/>
                  <a:gd name="T77" fmla="*/ 58 h 64"/>
                  <a:gd name="T78" fmla="*/ 27 w 44"/>
                  <a:gd name="T79" fmla="*/ 58 h 64"/>
                  <a:gd name="T80" fmla="*/ 25 w 44"/>
                  <a:gd name="T81" fmla="*/ 60 h 64"/>
                  <a:gd name="T82" fmla="*/ 23 w 44"/>
                  <a:gd name="T83"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 h="64">
                    <a:moveTo>
                      <a:pt x="23" y="58"/>
                    </a:moveTo>
                    <a:lnTo>
                      <a:pt x="23" y="58"/>
                    </a:lnTo>
                    <a:lnTo>
                      <a:pt x="19" y="51"/>
                    </a:lnTo>
                    <a:lnTo>
                      <a:pt x="19" y="49"/>
                    </a:lnTo>
                    <a:lnTo>
                      <a:pt x="19" y="49"/>
                    </a:lnTo>
                    <a:lnTo>
                      <a:pt x="19" y="34"/>
                    </a:lnTo>
                    <a:lnTo>
                      <a:pt x="17" y="32"/>
                    </a:lnTo>
                    <a:lnTo>
                      <a:pt x="6" y="13"/>
                    </a:lnTo>
                    <a:lnTo>
                      <a:pt x="4" y="11"/>
                    </a:lnTo>
                    <a:lnTo>
                      <a:pt x="0" y="5"/>
                    </a:lnTo>
                    <a:lnTo>
                      <a:pt x="0" y="0"/>
                    </a:lnTo>
                    <a:lnTo>
                      <a:pt x="15" y="5"/>
                    </a:lnTo>
                    <a:lnTo>
                      <a:pt x="21" y="5"/>
                    </a:lnTo>
                    <a:lnTo>
                      <a:pt x="34" y="3"/>
                    </a:lnTo>
                    <a:lnTo>
                      <a:pt x="36" y="5"/>
                    </a:lnTo>
                    <a:lnTo>
                      <a:pt x="36" y="5"/>
                    </a:lnTo>
                    <a:lnTo>
                      <a:pt x="36" y="7"/>
                    </a:lnTo>
                    <a:lnTo>
                      <a:pt x="34" y="7"/>
                    </a:lnTo>
                    <a:lnTo>
                      <a:pt x="34" y="9"/>
                    </a:lnTo>
                    <a:lnTo>
                      <a:pt x="34" y="11"/>
                    </a:lnTo>
                    <a:lnTo>
                      <a:pt x="34" y="13"/>
                    </a:lnTo>
                    <a:lnTo>
                      <a:pt x="34" y="15"/>
                    </a:lnTo>
                    <a:lnTo>
                      <a:pt x="36" y="17"/>
                    </a:lnTo>
                    <a:lnTo>
                      <a:pt x="38" y="22"/>
                    </a:lnTo>
                    <a:lnTo>
                      <a:pt x="40" y="26"/>
                    </a:lnTo>
                    <a:lnTo>
                      <a:pt x="42" y="37"/>
                    </a:lnTo>
                    <a:lnTo>
                      <a:pt x="44" y="41"/>
                    </a:lnTo>
                    <a:lnTo>
                      <a:pt x="44" y="43"/>
                    </a:lnTo>
                    <a:lnTo>
                      <a:pt x="44" y="47"/>
                    </a:lnTo>
                    <a:lnTo>
                      <a:pt x="44" y="47"/>
                    </a:lnTo>
                    <a:lnTo>
                      <a:pt x="40" y="56"/>
                    </a:lnTo>
                    <a:lnTo>
                      <a:pt x="34" y="62"/>
                    </a:lnTo>
                    <a:lnTo>
                      <a:pt x="34" y="62"/>
                    </a:lnTo>
                    <a:lnTo>
                      <a:pt x="34" y="64"/>
                    </a:lnTo>
                    <a:lnTo>
                      <a:pt x="32" y="62"/>
                    </a:lnTo>
                    <a:lnTo>
                      <a:pt x="32" y="62"/>
                    </a:lnTo>
                    <a:lnTo>
                      <a:pt x="30" y="58"/>
                    </a:lnTo>
                    <a:lnTo>
                      <a:pt x="30" y="58"/>
                    </a:lnTo>
                    <a:lnTo>
                      <a:pt x="30" y="58"/>
                    </a:lnTo>
                    <a:lnTo>
                      <a:pt x="27" y="58"/>
                    </a:lnTo>
                    <a:lnTo>
                      <a:pt x="25" y="60"/>
                    </a:lnTo>
                    <a:lnTo>
                      <a:pt x="23" y="5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1819276" y="1107281"/>
                <a:ext cx="52388" cy="76200"/>
              </a:xfrm>
              <a:custGeom>
                <a:avLst/>
                <a:gdLst>
                  <a:gd name="T0" fmla="*/ 23 w 44"/>
                  <a:gd name="T1" fmla="*/ 58 h 64"/>
                  <a:gd name="T2" fmla="*/ 23 w 44"/>
                  <a:gd name="T3" fmla="*/ 58 h 64"/>
                  <a:gd name="T4" fmla="*/ 19 w 44"/>
                  <a:gd name="T5" fmla="*/ 51 h 64"/>
                  <a:gd name="T6" fmla="*/ 19 w 44"/>
                  <a:gd name="T7" fmla="*/ 49 h 64"/>
                  <a:gd name="T8" fmla="*/ 19 w 44"/>
                  <a:gd name="T9" fmla="*/ 49 h 64"/>
                  <a:gd name="T10" fmla="*/ 19 w 44"/>
                  <a:gd name="T11" fmla="*/ 34 h 64"/>
                  <a:gd name="T12" fmla="*/ 17 w 44"/>
                  <a:gd name="T13" fmla="*/ 32 h 64"/>
                  <a:gd name="T14" fmla="*/ 6 w 44"/>
                  <a:gd name="T15" fmla="*/ 13 h 64"/>
                  <a:gd name="T16" fmla="*/ 4 w 44"/>
                  <a:gd name="T17" fmla="*/ 11 h 64"/>
                  <a:gd name="T18" fmla="*/ 0 w 44"/>
                  <a:gd name="T19" fmla="*/ 5 h 64"/>
                  <a:gd name="T20" fmla="*/ 0 w 44"/>
                  <a:gd name="T21" fmla="*/ 0 h 64"/>
                  <a:gd name="T22" fmla="*/ 15 w 44"/>
                  <a:gd name="T23" fmla="*/ 5 h 64"/>
                  <a:gd name="T24" fmla="*/ 21 w 44"/>
                  <a:gd name="T25" fmla="*/ 5 h 64"/>
                  <a:gd name="T26" fmla="*/ 34 w 44"/>
                  <a:gd name="T27" fmla="*/ 3 h 64"/>
                  <a:gd name="T28" fmla="*/ 36 w 44"/>
                  <a:gd name="T29" fmla="*/ 5 h 64"/>
                  <a:gd name="T30" fmla="*/ 36 w 44"/>
                  <a:gd name="T31" fmla="*/ 5 h 64"/>
                  <a:gd name="T32" fmla="*/ 36 w 44"/>
                  <a:gd name="T33" fmla="*/ 7 h 64"/>
                  <a:gd name="T34" fmla="*/ 34 w 44"/>
                  <a:gd name="T35" fmla="*/ 7 h 64"/>
                  <a:gd name="T36" fmla="*/ 34 w 44"/>
                  <a:gd name="T37" fmla="*/ 9 h 64"/>
                  <a:gd name="T38" fmla="*/ 34 w 44"/>
                  <a:gd name="T39" fmla="*/ 11 h 64"/>
                  <a:gd name="T40" fmla="*/ 34 w 44"/>
                  <a:gd name="T41" fmla="*/ 13 h 64"/>
                  <a:gd name="T42" fmla="*/ 34 w 44"/>
                  <a:gd name="T43" fmla="*/ 15 h 64"/>
                  <a:gd name="T44" fmla="*/ 36 w 44"/>
                  <a:gd name="T45" fmla="*/ 17 h 64"/>
                  <a:gd name="T46" fmla="*/ 38 w 44"/>
                  <a:gd name="T47" fmla="*/ 22 h 64"/>
                  <a:gd name="T48" fmla="*/ 40 w 44"/>
                  <a:gd name="T49" fmla="*/ 26 h 64"/>
                  <a:gd name="T50" fmla="*/ 42 w 44"/>
                  <a:gd name="T51" fmla="*/ 37 h 64"/>
                  <a:gd name="T52" fmla="*/ 44 w 44"/>
                  <a:gd name="T53" fmla="*/ 41 h 64"/>
                  <a:gd name="T54" fmla="*/ 44 w 44"/>
                  <a:gd name="T55" fmla="*/ 43 h 64"/>
                  <a:gd name="T56" fmla="*/ 44 w 44"/>
                  <a:gd name="T57" fmla="*/ 47 h 64"/>
                  <a:gd name="T58" fmla="*/ 44 w 44"/>
                  <a:gd name="T59" fmla="*/ 47 h 64"/>
                  <a:gd name="T60" fmla="*/ 40 w 44"/>
                  <a:gd name="T61" fmla="*/ 56 h 64"/>
                  <a:gd name="T62" fmla="*/ 34 w 44"/>
                  <a:gd name="T63" fmla="*/ 62 h 64"/>
                  <a:gd name="T64" fmla="*/ 34 w 44"/>
                  <a:gd name="T65" fmla="*/ 62 h 64"/>
                  <a:gd name="T66" fmla="*/ 34 w 44"/>
                  <a:gd name="T67" fmla="*/ 64 h 64"/>
                  <a:gd name="T68" fmla="*/ 32 w 44"/>
                  <a:gd name="T69" fmla="*/ 62 h 64"/>
                  <a:gd name="T70" fmla="*/ 32 w 44"/>
                  <a:gd name="T71" fmla="*/ 62 h 64"/>
                  <a:gd name="T72" fmla="*/ 30 w 44"/>
                  <a:gd name="T73" fmla="*/ 58 h 64"/>
                  <a:gd name="T74" fmla="*/ 30 w 44"/>
                  <a:gd name="T75" fmla="*/ 58 h 64"/>
                  <a:gd name="T76" fmla="*/ 30 w 44"/>
                  <a:gd name="T77" fmla="*/ 58 h 64"/>
                  <a:gd name="T78" fmla="*/ 27 w 44"/>
                  <a:gd name="T79" fmla="*/ 58 h 64"/>
                  <a:gd name="T80" fmla="*/ 25 w 44"/>
                  <a:gd name="T81" fmla="*/ 60 h 64"/>
                  <a:gd name="T82" fmla="*/ 23 w 44"/>
                  <a:gd name="T83"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 h="64">
                    <a:moveTo>
                      <a:pt x="23" y="58"/>
                    </a:moveTo>
                    <a:lnTo>
                      <a:pt x="23" y="58"/>
                    </a:lnTo>
                    <a:lnTo>
                      <a:pt x="19" y="51"/>
                    </a:lnTo>
                    <a:lnTo>
                      <a:pt x="19" y="49"/>
                    </a:lnTo>
                    <a:lnTo>
                      <a:pt x="19" y="49"/>
                    </a:lnTo>
                    <a:lnTo>
                      <a:pt x="19" y="34"/>
                    </a:lnTo>
                    <a:lnTo>
                      <a:pt x="17" y="32"/>
                    </a:lnTo>
                    <a:lnTo>
                      <a:pt x="6" y="13"/>
                    </a:lnTo>
                    <a:lnTo>
                      <a:pt x="4" y="11"/>
                    </a:lnTo>
                    <a:lnTo>
                      <a:pt x="0" y="5"/>
                    </a:lnTo>
                    <a:lnTo>
                      <a:pt x="0" y="0"/>
                    </a:lnTo>
                    <a:lnTo>
                      <a:pt x="15" y="5"/>
                    </a:lnTo>
                    <a:lnTo>
                      <a:pt x="21" y="5"/>
                    </a:lnTo>
                    <a:lnTo>
                      <a:pt x="34" y="3"/>
                    </a:lnTo>
                    <a:lnTo>
                      <a:pt x="36" y="5"/>
                    </a:lnTo>
                    <a:lnTo>
                      <a:pt x="36" y="5"/>
                    </a:lnTo>
                    <a:lnTo>
                      <a:pt x="36" y="7"/>
                    </a:lnTo>
                    <a:lnTo>
                      <a:pt x="34" y="7"/>
                    </a:lnTo>
                    <a:lnTo>
                      <a:pt x="34" y="9"/>
                    </a:lnTo>
                    <a:lnTo>
                      <a:pt x="34" y="11"/>
                    </a:lnTo>
                    <a:lnTo>
                      <a:pt x="34" y="13"/>
                    </a:lnTo>
                    <a:lnTo>
                      <a:pt x="34" y="15"/>
                    </a:lnTo>
                    <a:lnTo>
                      <a:pt x="36" y="17"/>
                    </a:lnTo>
                    <a:lnTo>
                      <a:pt x="38" y="22"/>
                    </a:lnTo>
                    <a:lnTo>
                      <a:pt x="40" y="26"/>
                    </a:lnTo>
                    <a:lnTo>
                      <a:pt x="42" y="37"/>
                    </a:lnTo>
                    <a:lnTo>
                      <a:pt x="44" y="41"/>
                    </a:lnTo>
                    <a:lnTo>
                      <a:pt x="44" y="43"/>
                    </a:lnTo>
                    <a:lnTo>
                      <a:pt x="44" y="47"/>
                    </a:lnTo>
                    <a:lnTo>
                      <a:pt x="44" y="47"/>
                    </a:lnTo>
                    <a:lnTo>
                      <a:pt x="40" y="56"/>
                    </a:lnTo>
                    <a:lnTo>
                      <a:pt x="34" y="62"/>
                    </a:lnTo>
                    <a:lnTo>
                      <a:pt x="34" y="62"/>
                    </a:lnTo>
                    <a:lnTo>
                      <a:pt x="34" y="64"/>
                    </a:lnTo>
                    <a:lnTo>
                      <a:pt x="32" y="62"/>
                    </a:lnTo>
                    <a:lnTo>
                      <a:pt x="32" y="62"/>
                    </a:lnTo>
                    <a:lnTo>
                      <a:pt x="30" y="58"/>
                    </a:lnTo>
                    <a:lnTo>
                      <a:pt x="30" y="58"/>
                    </a:lnTo>
                    <a:lnTo>
                      <a:pt x="30" y="58"/>
                    </a:lnTo>
                    <a:lnTo>
                      <a:pt x="27" y="58"/>
                    </a:lnTo>
                    <a:lnTo>
                      <a:pt x="25" y="60"/>
                    </a:lnTo>
                    <a:lnTo>
                      <a:pt x="23" y="5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noEditPoints="1"/>
              </p:cNvSpPr>
              <p:nvPr/>
            </p:nvSpPr>
            <p:spPr bwMode="auto">
              <a:xfrm>
                <a:off x="1143001" y="925116"/>
                <a:ext cx="1843088" cy="1551385"/>
              </a:xfrm>
              <a:custGeom>
                <a:avLst/>
                <a:gdLst>
                  <a:gd name="T0" fmla="*/ 349 w 1548"/>
                  <a:gd name="T1" fmla="*/ 815 h 1303"/>
                  <a:gd name="T2" fmla="*/ 421 w 1548"/>
                  <a:gd name="T3" fmla="*/ 812 h 1303"/>
                  <a:gd name="T4" fmla="*/ 470 w 1548"/>
                  <a:gd name="T5" fmla="*/ 861 h 1303"/>
                  <a:gd name="T6" fmla="*/ 489 w 1548"/>
                  <a:gd name="T7" fmla="*/ 906 h 1303"/>
                  <a:gd name="T8" fmla="*/ 495 w 1548"/>
                  <a:gd name="T9" fmla="*/ 978 h 1303"/>
                  <a:gd name="T10" fmla="*/ 646 w 1548"/>
                  <a:gd name="T11" fmla="*/ 883 h 1303"/>
                  <a:gd name="T12" fmla="*/ 621 w 1548"/>
                  <a:gd name="T13" fmla="*/ 736 h 1303"/>
                  <a:gd name="T14" fmla="*/ 702 w 1548"/>
                  <a:gd name="T15" fmla="*/ 755 h 1303"/>
                  <a:gd name="T16" fmla="*/ 825 w 1548"/>
                  <a:gd name="T17" fmla="*/ 715 h 1303"/>
                  <a:gd name="T18" fmla="*/ 797 w 1548"/>
                  <a:gd name="T19" fmla="*/ 800 h 1303"/>
                  <a:gd name="T20" fmla="*/ 814 w 1548"/>
                  <a:gd name="T21" fmla="*/ 866 h 1303"/>
                  <a:gd name="T22" fmla="*/ 861 w 1548"/>
                  <a:gd name="T23" fmla="*/ 908 h 1303"/>
                  <a:gd name="T24" fmla="*/ 876 w 1548"/>
                  <a:gd name="T25" fmla="*/ 965 h 1303"/>
                  <a:gd name="T26" fmla="*/ 908 w 1548"/>
                  <a:gd name="T27" fmla="*/ 997 h 1303"/>
                  <a:gd name="T28" fmla="*/ 970 w 1548"/>
                  <a:gd name="T29" fmla="*/ 1033 h 1303"/>
                  <a:gd name="T30" fmla="*/ 961 w 1548"/>
                  <a:gd name="T31" fmla="*/ 1089 h 1303"/>
                  <a:gd name="T32" fmla="*/ 991 w 1548"/>
                  <a:gd name="T33" fmla="*/ 1125 h 1303"/>
                  <a:gd name="T34" fmla="*/ 1038 w 1548"/>
                  <a:gd name="T35" fmla="*/ 1136 h 1303"/>
                  <a:gd name="T36" fmla="*/ 1053 w 1548"/>
                  <a:gd name="T37" fmla="*/ 1174 h 1303"/>
                  <a:gd name="T38" fmla="*/ 1059 w 1548"/>
                  <a:gd name="T39" fmla="*/ 1229 h 1303"/>
                  <a:gd name="T40" fmla="*/ 1036 w 1548"/>
                  <a:gd name="T41" fmla="*/ 1276 h 1303"/>
                  <a:gd name="T42" fmla="*/ 1114 w 1548"/>
                  <a:gd name="T43" fmla="*/ 1276 h 1303"/>
                  <a:gd name="T44" fmla="*/ 1116 w 1548"/>
                  <a:gd name="T45" fmla="*/ 1240 h 1303"/>
                  <a:gd name="T46" fmla="*/ 1144 w 1548"/>
                  <a:gd name="T47" fmla="*/ 1231 h 1303"/>
                  <a:gd name="T48" fmla="*/ 1229 w 1548"/>
                  <a:gd name="T49" fmla="*/ 1206 h 1303"/>
                  <a:gd name="T50" fmla="*/ 1265 w 1548"/>
                  <a:gd name="T51" fmla="*/ 1178 h 1303"/>
                  <a:gd name="T52" fmla="*/ 1289 w 1548"/>
                  <a:gd name="T53" fmla="*/ 1125 h 1303"/>
                  <a:gd name="T54" fmla="*/ 1365 w 1548"/>
                  <a:gd name="T55" fmla="*/ 1104 h 1303"/>
                  <a:gd name="T56" fmla="*/ 1333 w 1548"/>
                  <a:gd name="T57" fmla="*/ 1008 h 1303"/>
                  <a:gd name="T58" fmla="*/ 1335 w 1548"/>
                  <a:gd name="T59" fmla="*/ 942 h 1303"/>
                  <a:gd name="T60" fmla="*/ 1329 w 1548"/>
                  <a:gd name="T61" fmla="*/ 900 h 1303"/>
                  <a:gd name="T62" fmla="*/ 1429 w 1548"/>
                  <a:gd name="T63" fmla="*/ 842 h 1303"/>
                  <a:gd name="T64" fmla="*/ 1444 w 1548"/>
                  <a:gd name="T65" fmla="*/ 787 h 1303"/>
                  <a:gd name="T66" fmla="*/ 1446 w 1548"/>
                  <a:gd name="T67" fmla="*/ 751 h 1303"/>
                  <a:gd name="T68" fmla="*/ 1425 w 1548"/>
                  <a:gd name="T69" fmla="*/ 713 h 1303"/>
                  <a:gd name="T70" fmla="*/ 1397 w 1548"/>
                  <a:gd name="T71" fmla="*/ 638 h 1303"/>
                  <a:gd name="T72" fmla="*/ 1395 w 1548"/>
                  <a:gd name="T73" fmla="*/ 581 h 1303"/>
                  <a:gd name="T74" fmla="*/ 1323 w 1548"/>
                  <a:gd name="T75" fmla="*/ 508 h 1303"/>
                  <a:gd name="T76" fmla="*/ 1380 w 1548"/>
                  <a:gd name="T77" fmla="*/ 436 h 1303"/>
                  <a:gd name="T78" fmla="*/ 1456 w 1548"/>
                  <a:gd name="T79" fmla="*/ 426 h 1303"/>
                  <a:gd name="T80" fmla="*/ 1529 w 1548"/>
                  <a:gd name="T81" fmla="*/ 353 h 1303"/>
                  <a:gd name="T82" fmla="*/ 1420 w 1548"/>
                  <a:gd name="T83" fmla="*/ 296 h 1303"/>
                  <a:gd name="T84" fmla="*/ 1220 w 1548"/>
                  <a:gd name="T85" fmla="*/ 202 h 1303"/>
                  <a:gd name="T86" fmla="*/ 1042 w 1548"/>
                  <a:gd name="T87" fmla="*/ 196 h 1303"/>
                  <a:gd name="T88" fmla="*/ 970 w 1548"/>
                  <a:gd name="T89" fmla="*/ 181 h 1303"/>
                  <a:gd name="T90" fmla="*/ 768 w 1548"/>
                  <a:gd name="T91" fmla="*/ 3 h 1303"/>
                  <a:gd name="T92" fmla="*/ 568 w 1548"/>
                  <a:gd name="T93" fmla="*/ 153 h 1303"/>
                  <a:gd name="T94" fmla="*/ 598 w 1548"/>
                  <a:gd name="T95" fmla="*/ 211 h 1303"/>
                  <a:gd name="T96" fmla="*/ 510 w 1548"/>
                  <a:gd name="T97" fmla="*/ 160 h 1303"/>
                  <a:gd name="T98" fmla="*/ 451 w 1548"/>
                  <a:gd name="T99" fmla="*/ 253 h 1303"/>
                  <a:gd name="T100" fmla="*/ 170 w 1548"/>
                  <a:gd name="T101" fmla="*/ 166 h 1303"/>
                  <a:gd name="T102" fmla="*/ 215 w 1548"/>
                  <a:gd name="T103" fmla="*/ 343 h 1303"/>
                  <a:gd name="T104" fmla="*/ 162 w 1548"/>
                  <a:gd name="T105" fmla="*/ 621 h 1303"/>
                  <a:gd name="T106" fmla="*/ 132 w 1548"/>
                  <a:gd name="T107" fmla="*/ 810 h 1303"/>
                  <a:gd name="T108" fmla="*/ 644 w 1548"/>
                  <a:gd name="T109" fmla="*/ 366 h 1303"/>
                  <a:gd name="T110" fmla="*/ 719 w 1548"/>
                  <a:gd name="T111" fmla="*/ 385 h 1303"/>
                  <a:gd name="T112" fmla="*/ 744 w 1548"/>
                  <a:gd name="T113" fmla="*/ 415 h 1303"/>
                  <a:gd name="T114" fmla="*/ 659 w 1548"/>
                  <a:gd name="T115" fmla="*/ 436 h 1303"/>
                  <a:gd name="T116" fmla="*/ 38 w 1548"/>
                  <a:gd name="T117" fmla="*/ 202 h 1303"/>
                  <a:gd name="T118" fmla="*/ 189 w 1548"/>
                  <a:gd name="T119" fmla="*/ 143 h 1303"/>
                  <a:gd name="T120" fmla="*/ 381 w 1548"/>
                  <a:gd name="T121" fmla="*/ 88 h 1303"/>
                  <a:gd name="T122" fmla="*/ 281 w 1548"/>
                  <a:gd name="T123" fmla="*/ 107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48" h="1303">
                    <a:moveTo>
                      <a:pt x="202" y="897"/>
                    </a:moveTo>
                    <a:lnTo>
                      <a:pt x="202" y="897"/>
                    </a:lnTo>
                    <a:lnTo>
                      <a:pt x="206" y="895"/>
                    </a:lnTo>
                    <a:lnTo>
                      <a:pt x="208" y="891"/>
                    </a:lnTo>
                    <a:lnTo>
                      <a:pt x="211" y="891"/>
                    </a:lnTo>
                    <a:lnTo>
                      <a:pt x="253" y="885"/>
                    </a:lnTo>
                    <a:lnTo>
                      <a:pt x="266" y="880"/>
                    </a:lnTo>
                    <a:lnTo>
                      <a:pt x="281" y="870"/>
                    </a:lnTo>
                    <a:lnTo>
                      <a:pt x="285" y="863"/>
                    </a:lnTo>
                    <a:lnTo>
                      <a:pt x="287" y="863"/>
                    </a:lnTo>
                    <a:lnTo>
                      <a:pt x="287" y="861"/>
                    </a:lnTo>
                    <a:lnTo>
                      <a:pt x="296" y="859"/>
                    </a:lnTo>
                    <a:lnTo>
                      <a:pt x="300" y="857"/>
                    </a:lnTo>
                    <a:lnTo>
                      <a:pt x="302" y="855"/>
                    </a:lnTo>
                    <a:lnTo>
                      <a:pt x="315" y="838"/>
                    </a:lnTo>
                    <a:lnTo>
                      <a:pt x="330" y="823"/>
                    </a:lnTo>
                    <a:lnTo>
                      <a:pt x="330" y="823"/>
                    </a:lnTo>
                    <a:lnTo>
                      <a:pt x="334" y="821"/>
                    </a:lnTo>
                    <a:lnTo>
                      <a:pt x="336" y="821"/>
                    </a:lnTo>
                    <a:lnTo>
                      <a:pt x="342" y="823"/>
                    </a:lnTo>
                    <a:lnTo>
                      <a:pt x="344" y="821"/>
                    </a:lnTo>
                    <a:lnTo>
                      <a:pt x="344" y="821"/>
                    </a:lnTo>
                    <a:lnTo>
                      <a:pt x="344" y="821"/>
                    </a:lnTo>
                    <a:lnTo>
                      <a:pt x="347" y="817"/>
                    </a:lnTo>
                    <a:lnTo>
                      <a:pt x="347" y="817"/>
                    </a:lnTo>
                    <a:lnTo>
                      <a:pt x="347" y="815"/>
                    </a:lnTo>
                    <a:lnTo>
                      <a:pt x="349" y="815"/>
                    </a:lnTo>
                    <a:lnTo>
                      <a:pt x="349" y="812"/>
                    </a:lnTo>
                    <a:lnTo>
                      <a:pt x="351" y="804"/>
                    </a:lnTo>
                    <a:lnTo>
                      <a:pt x="351" y="802"/>
                    </a:lnTo>
                    <a:lnTo>
                      <a:pt x="353" y="800"/>
                    </a:lnTo>
                    <a:lnTo>
                      <a:pt x="355" y="798"/>
                    </a:lnTo>
                    <a:lnTo>
                      <a:pt x="355" y="798"/>
                    </a:lnTo>
                    <a:lnTo>
                      <a:pt x="353" y="795"/>
                    </a:lnTo>
                    <a:lnTo>
                      <a:pt x="351" y="793"/>
                    </a:lnTo>
                    <a:lnTo>
                      <a:pt x="349" y="793"/>
                    </a:lnTo>
                    <a:lnTo>
                      <a:pt x="347" y="789"/>
                    </a:lnTo>
                    <a:lnTo>
                      <a:pt x="347" y="787"/>
                    </a:lnTo>
                    <a:lnTo>
                      <a:pt x="349" y="772"/>
                    </a:lnTo>
                    <a:lnTo>
                      <a:pt x="351" y="768"/>
                    </a:lnTo>
                    <a:lnTo>
                      <a:pt x="351" y="768"/>
                    </a:lnTo>
                    <a:lnTo>
                      <a:pt x="353" y="768"/>
                    </a:lnTo>
                    <a:lnTo>
                      <a:pt x="353" y="768"/>
                    </a:lnTo>
                    <a:lnTo>
                      <a:pt x="376" y="772"/>
                    </a:lnTo>
                    <a:lnTo>
                      <a:pt x="379" y="772"/>
                    </a:lnTo>
                    <a:lnTo>
                      <a:pt x="379" y="774"/>
                    </a:lnTo>
                    <a:lnTo>
                      <a:pt x="381" y="776"/>
                    </a:lnTo>
                    <a:lnTo>
                      <a:pt x="381" y="778"/>
                    </a:lnTo>
                    <a:lnTo>
                      <a:pt x="387" y="795"/>
                    </a:lnTo>
                    <a:lnTo>
                      <a:pt x="387" y="798"/>
                    </a:lnTo>
                    <a:lnTo>
                      <a:pt x="389" y="800"/>
                    </a:lnTo>
                    <a:lnTo>
                      <a:pt x="396" y="802"/>
                    </a:lnTo>
                    <a:lnTo>
                      <a:pt x="419" y="812"/>
                    </a:lnTo>
                    <a:lnTo>
                      <a:pt x="421" y="812"/>
                    </a:lnTo>
                    <a:lnTo>
                      <a:pt x="425" y="817"/>
                    </a:lnTo>
                    <a:lnTo>
                      <a:pt x="427" y="819"/>
                    </a:lnTo>
                    <a:lnTo>
                      <a:pt x="430" y="819"/>
                    </a:lnTo>
                    <a:lnTo>
                      <a:pt x="449" y="808"/>
                    </a:lnTo>
                    <a:lnTo>
                      <a:pt x="451" y="808"/>
                    </a:lnTo>
                    <a:lnTo>
                      <a:pt x="453" y="808"/>
                    </a:lnTo>
                    <a:lnTo>
                      <a:pt x="453" y="812"/>
                    </a:lnTo>
                    <a:lnTo>
                      <a:pt x="457" y="815"/>
                    </a:lnTo>
                    <a:lnTo>
                      <a:pt x="459" y="817"/>
                    </a:lnTo>
                    <a:lnTo>
                      <a:pt x="466" y="823"/>
                    </a:lnTo>
                    <a:lnTo>
                      <a:pt x="472" y="834"/>
                    </a:lnTo>
                    <a:lnTo>
                      <a:pt x="476" y="838"/>
                    </a:lnTo>
                    <a:lnTo>
                      <a:pt x="476" y="838"/>
                    </a:lnTo>
                    <a:lnTo>
                      <a:pt x="476" y="840"/>
                    </a:lnTo>
                    <a:lnTo>
                      <a:pt x="476" y="840"/>
                    </a:lnTo>
                    <a:lnTo>
                      <a:pt x="474" y="842"/>
                    </a:lnTo>
                    <a:lnTo>
                      <a:pt x="466" y="844"/>
                    </a:lnTo>
                    <a:lnTo>
                      <a:pt x="464" y="844"/>
                    </a:lnTo>
                    <a:lnTo>
                      <a:pt x="464" y="846"/>
                    </a:lnTo>
                    <a:lnTo>
                      <a:pt x="464" y="849"/>
                    </a:lnTo>
                    <a:lnTo>
                      <a:pt x="466" y="851"/>
                    </a:lnTo>
                    <a:lnTo>
                      <a:pt x="466" y="853"/>
                    </a:lnTo>
                    <a:lnTo>
                      <a:pt x="466" y="853"/>
                    </a:lnTo>
                    <a:lnTo>
                      <a:pt x="468" y="855"/>
                    </a:lnTo>
                    <a:lnTo>
                      <a:pt x="470" y="859"/>
                    </a:lnTo>
                    <a:lnTo>
                      <a:pt x="470" y="859"/>
                    </a:lnTo>
                    <a:lnTo>
                      <a:pt x="470" y="861"/>
                    </a:lnTo>
                    <a:lnTo>
                      <a:pt x="468" y="866"/>
                    </a:lnTo>
                    <a:lnTo>
                      <a:pt x="464" y="872"/>
                    </a:lnTo>
                    <a:lnTo>
                      <a:pt x="461" y="874"/>
                    </a:lnTo>
                    <a:lnTo>
                      <a:pt x="464" y="874"/>
                    </a:lnTo>
                    <a:lnTo>
                      <a:pt x="464" y="874"/>
                    </a:lnTo>
                    <a:lnTo>
                      <a:pt x="464" y="876"/>
                    </a:lnTo>
                    <a:lnTo>
                      <a:pt x="466" y="880"/>
                    </a:lnTo>
                    <a:lnTo>
                      <a:pt x="466" y="883"/>
                    </a:lnTo>
                    <a:lnTo>
                      <a:pt x="466" y="883"/>
                    </a:lnTo>
                    <a:lnTo>
                      <a:pt x="466" y="885"/>
                    </a:lnTo>
                    <a:lnTo>
                      <a:pt x="464" y="889"/>
                    </a:lnTo>
                    <a:lnTo>
                      <a:pt x="461" y="893"/>
                    </a:lnTo>
                    <a:lnTo>
                      <a:pt x="459" y="895"/>
                    </a:lnTo>
                    <a:lnTo>
                      <a:pt x="459" y="897"/>
                    </a:lnTo>
                    <a:lnTo>
                      <a:pt x="461" y="900"/>
                    </a:lnTo>
                    <a:lnTo>
                      <a:pt x="464" y="900"/>
                    </a:lnTo>
                    <a:lnTo>
                      <a:pt x="466" y="902"/>
                    </a:lnTo>
                    <a:lnTo>
                      <a:pt x="468" y="902"/>
                    </a:lnTo>
                    <a:lnTo>
                      <a:pt x="470" y="902"/>
                    </a:lnTo>
                    <a:lnTo>
                      <a:pt x="472" y="902"/>
                    </a:lnTo>
                    <a:lnTo>
                      <a:pt x="472" y="904"/>
                    </a:lnTo>
                    <a:lnTo>
                      <a:pt x="474" y="906"/>
                    </a:lnTo>
                    <a:lnTo>
                      <a:pt x="474" y="908"/>
                    </a:lnTo>
                    <a:lnTo>
                      <a:pt x="476" y="908"/>
                    </a:lnTo>
                    <a:lnTo>
                      <a:pt x="481" y="908"/>
                    </a:lnTo>
                    <a:lnTo>
                      <a:pt x="487" y="906"/>
                    </a:lnTo>
                    <a:lnTo>
                      <a:pt x="489" y="906"/>
                    </a:lnTo>
                    <a:lnTo>
                      <a:pt x="495" y="908"/>
                    </a:lnTo>
                    <a:lnTo>
                      <a:pt x="498" y="908"/>
                    </a:lnTo>
                    <a:lnTo>
                      <a:pt x="500" y="910"/>
                    </a:lnTo>
                    <a:lnTo>
                      <a:pt x="500" y="912"/>
                    </a:lnTo>
                    <a:lnTo>
                      <a:pt x="498" y="914"/>
                    </a:lnTo>
                    <a:lnTo>
                      <a:pt x="495" y="921"/>
                    </a:lnTo>
                    <a:lnTo>
                      <a:pt x="495" y="929"/>
                    </a:lnTo>
                    <a:lnTo>
                      <a:pt x="495" y="931"/>
                    </a:lnTo>
                    <a:lnTo>
                      <a:pt x="493" y="934"/>
                    </a:lnTo>
                    <a:lnTo>
                      <a:pt x="493" y="936"/>
                    </a:lnTo>
                    <a:lnTo>
                      <a:pt x="489" y="938"/>
                    </a:lnTo>
                    <a:lnTo>
                      <a:pt x="485" y="938"/>
                    </a:lnTo>
                    <a:lnTo>
                      <a:pt x="481" y="940"/>
                    </a:lnTo>
                    <a:lnTo>
                      <a:pt x="472" y="944"/>
                    </a:lnTo>
                    <a:lnTo>
                      <a:pt x="468" y="948"/>
                    </a:lnTo>
                    <a:lnTo>
                      <a:pt x="464" y="955"/>
                    </a:lnTo>
                    <a:lnTo>
                      <a:pt x="464" y="957"/>
                    </a:lnTo>
                    <a:lnTo>
                      <a:pt x="468" y="963"/>
                    </a:lnTo>
                    <a:lnTo>
                      <a:pt x="468" y="965"/>
                    </a:lnTo>
                    <a:lnTo>
                      <a:pt x="472" y="974"/>
                    </a:lnTo>
                    <a:lnTo>
                      <a:pt x="472" y="974"/>
                    </a:lnTo>
                    <a:lnTo>
                      <a:pt x="474" y="974"/>
                    </a:lnTo>
                    <a:lnTo>
                      <a:pt x="485" y="976"/>
                    </a:lnTo>
                    <a:lnTo>
                      <a:pt x="489" y="978"/>
                    </a:lnTo>
                    <a:lnTo>
                      <a:pt x="491" y="980"/>
                    </a:lnTo>
                    <a:lnTo>
                      <a:pt x="493" y="980"/>
                    </a:lnTo>
                    <a:lnTo>
                      <a:pt x="495" y="978"/>
                    </a:lnTo>
                    <a:lnTo>
                      <a:pt x="506" y="965"/>
                    </a:lnTo>
                    <a:lnTo>
                      <a:pt x="510" y="961"/>
                    </a:lnTo>
                    <a:lnTo>
                      <a:pt x="523" y="959"/>
                    </a:lnTo>
                    <a:lnTo>
                      <a:pt x="534" y="961"/>
                    </a:lnTo>
                    <a:lnTo>
                      <a:pt x="555" y="951"/>
                    </a:lnTo>
                    <a:lnTo>
                      <a:pt x="561" y="946"/>
                    </a:lnTo>
                    <a:lnTo>
                      <a:pt x="566" y="942"/>
                    </a:lnTo>
                    <a:lnTo>
                      <a:pt x="566" y="940"/>
                    </a:lnTo>
                    <a:lnTo>
                      <a:pt x="570" y="931"/>
                    </a:lnTo>
                    <a:lnTo>
                      <a:pt x="580" y="923"/>
                    </a:lnTo>
                    <a:lnTo>
                      <a:pt x="621" y="929"/>
                    </a:lnTo>
                    <a:lnTo>
                      <a:pt x="623" y="929"/>
                    </a:lnTo>
                    <a:lnTo>
                      <a:pt x="625" y="927"/>
                    </a:lnTo>
                    <a:lnTo>
                      <a:pt x="625" y="927"/>
                    </a:lnTo>
                    <a:lnTo>
                      <a:pt x="627" y="925"/>
                    </a:lnTo>
                    <a:lnTo>
                      <a:pt x="627" y="917"/>
                    </a:lnTo>
                    <a:lnTo>
                      <a:pt x="629" y="914"/>
                    </a:lnTo>
                    <a:lnTo>
                      <a:pt x="629" y="912"/>
                    </a:lnTo>
                    <a:lnTo>
                      <a:pt x="642" y="904"/>
                    </a:lnTo>
                    <a:lnTo>
                      <a:pt x="644" y="902"/>
                    </a:lnTo>
                    <a:lnTo>
                      <a:pt x="646" y="900"/>
                    </a:lnTo>
                    <a:lnTo>
                      <a:pt x="646" y="895"/>
                    </a:lnTo>
                    <a:lnTo>
                      <a:pt x="649" y="893"/>
                    </a:lnTo>
                    <a:lnTo>
                      <a:pt x="651" y="889"/>
                    </a:lnTo>
                    <a:lnTo>
                      <a:pt x="651" y="887"/>
                    </a:lnTo>
                    <a:lnTo>
                      <a:pt x="649" y="887"/>
                    </a:lnTo>
                    <a:lnTo>
                      <a:pt x="646" y="883"/>
                    </a:lnTo>
                    <a:lnTo>
                      <a:pt x="638" y="880"/>
                    </a:lnTo>
                    <a:lnTo>
                      <a:pt x="638" y="878"/>
                    </a:lnTo>
                    <a:lnTo>
                      <a:pt x="636" y="874"/>
                    </a:lnTo>
                    <a:lnTo>
                      <a:pt x="634" y="857"/>
                    </a:lnTo>
                    <a:lnTo>
                      <a:pt x="632" y="838"/>
                    </a:lnTo>
                    <a:lnTo>
                      <a:pt x="632" y="827"/>
                    </a:lnTo>
                    <a:lnTo>
                      <a:pt x="629" y="819"/>
                    </a:lnTo>
                    <a:lnTo>
                      <a:pt x="625" y="810"/>
                    </a:lnTo>
                    <a:lnTo>
                      <a:pt x="621" y="804"/>
                    </a:lnTo>
                    <a:lnTo>
                      <a:pt x="619" y="800"/>
                    </a:lnTo>
                    <a:lnTo>
                      <a:pt x="617" y="798"/>
                    </a:lnTo>
                    <a:lnTo>
                      <a:pt x="606" y="791"/>
                    </a:lnTo>
                    <a:lnTo>
                      <a:pt x="585" y="785"/>
                    </a:lnTo>
                    <a:lnTo>
                      <a:pt x="583" y="781"/>
                    </a:lnTo>
                    <a:lnTo>
                      <a:pt x="580" y="778"/>
                    </a:lnTo>
                    <a:lnTo>
                      <a:pt x="572" y="757"/>
                    </a:lnTo>
                    <a:lnTo>
                      <a:pt x="578" y="759"/>
                    </a:lnTo>
                    <a:lnTo>
                      <a:pt x="587" y="759"/>
                    </a:lnTo>
                    <a:lnTo>
                      <a:pt x="587" y="759"/>
                    </a:lnTo>
                    <a:lnTo>
                      <a:pt x="591" y="761"/>
                    </a:lnTo>
                    <a:lnTo>
                      <a:pt x="593" y="761"/>
                    </a:lnTo>
                    <a:lnTo>
                      <a:pt x="610" y="757"/>
                    </a:lnTo>
                    <a:lnTo>
                      <a:pt x="617" y="753"/>
                    </a:lnTo>
                    <a:lnTo>
                      <a:pt x="619" y="751"/>
                    </a:lnTo>
                    <a:lnTo>
                      <a:pt x="619" y="749"/>
                    </a:lnTo>
                    <a:lnTo>
                      <a:pt x="619" y="749"/>
                    </a:lnTo>
                    <a:lnTo>
                      <a:pt x="621" y="736"/>
                    </a:lnTo>
                    <a:lnTo>
                      <a:pt x="621" y="734"/>
                    </a:lnTo>
                    <a:lnTo>
                      <a:pt x="621" y="734"/>
                    </a:lnTo>
                    <a:lnTo>
                      <a:pt x="621" y="732"/>
                    </a:lnTo>
                    <a:lnTo>
                      <a:pt x="623" y="730"/>
                    </a:lnTo>
                    <a:lnTo>
                      <a:pt x="625" y="727"/>
                    </a:lnTo>
                    <a:lnTo>
                      <a:pt x="629" y="725"/>
                    </a:lnTo>
                    <a:lnTo>
                      <a:pt x="629" y="723"/>
                    </a:lnTo>
                    <a:lnTo>
                      <a:pt x="636" y="721"/>
                    </a:lnTo>
                    <a:lnTo>
                      <a:pt x="653" y="721"/>
                    </a:lnTo>
                    <a:lnTo>
                      <a:pt x="657" y="719"/>
                    </a:lnTo>
                    <a:lnTo>
                      <a:pt x="672" y="710"/>
                    </a:lnTo>
                    <a:lnTo>
                      <a:pt x="672" y="710"/>
                    </a:lnTo>
                    <a:lnTo>
                      <a:pt x="674" y="710"/>
                    </a:lnTo>
                    <a:lnTo>
                      <a:pt x="680" y="710"/>
                    </a:lnTo>
                    <a:lnTo>
                      <a:pt x="683" y="713"/>
                    </a:lnTo>
                    <a:lnTo>
                      <a:pt x="687" y="715"/>
                    </a:lnTo>
                    <a:lnTo>
                      <a:pt x="697" y="730"/>
                    </a:lnTo>
                    <a:lnTo>
                      <a:pt x="697" y="734"/>
                    </a:lnTo>
                    <a:lnTo>
                      <a:pt x="700" y="738"/>
                    </a:lnTo>
                    <a:lnTo>
                      <a:pt x="700" y="740"/>
                    </a:lnTo>
                    <a:lnTo>
                      <a:pt x="697" y="744"/>
                    </a:lnTo>
                    <a:lnTo>
                      <a:pt x="700" y="747"/>
                    </a:lnTo>
                    <a:lnTo>
                      <a:pt x="700" y="749"/>
                    </a:lnTo>
                    <a:lnTo>
                      <a:pt x="700" y="751"/>
                    </a:lnTo>
                    <a:lnTo>
                      <a:pt x="702" y="753"/>
                    </a:lnTo>
                    <a:lnTo>
                      <a:pt x="702" y="755"/>
                    </a:lnTo>
                    <a:lnTo>
                      <a:pt x="702" y="755"/>
                    </a:lnTo>
                    <a:lnTo>
                      <a:pt x="702" y="761"/>
                    </a:lnTo>
                    <a:lnTo>
                      <a:pt x="702" y="766"/>
                    </a:lnTo>
                    <a:lnTo>
                      <a:pt x="702" y="768"/>
                    </a:lnTo>
                    <a:lnTo>
                      <a:pt x="702" y="770"/>
                    </a:lnTo>
                    <a:lnTo>
                      <a:pt x="704" y="770"/>
                    </a:lnTo>
                    <a:lnTo>
                      <a:pt x="704" y="772"/>
                    </a:lnTo>
                    <a:lnTo>
                      <a:pt x="704" y="772"/>
                    </a:lnTo>
                    <a:lnTo>
                      <a:pt x="708" y="772"/>
                    </a:lnTo>
                    <a:lnTo>
                      <a:pt x="740" y="772"/>
                    </a:lnTo>
                    <a:lnTo>
                      <a:pt x="751" y="770"/>
                    </a:lnTo>
                    <a:lnTo>
                      <a:pt x="759" y="766"/>
                    </a:lnTo>
                    <a:lnTo>
                      <a:pt x="761" y="764"/>
                    </a:lnTo>
                    <a:lnTo>
                      <a:pt x="782" y="757"/>
                    </a:lnTo>
                    <a:lnTo>
                      <a:pt x="782" y="757"/>
                    </a:lnTo>
                    <a:lnTo>
                      <a:pt x="782" y="755"/>
                    </a:lnTo>
                    <a:lnTo>
                      <a:pt x="785" y="753"/>
                    </a:lnTo>
                    <a:lnTo>
                      <a:pt x="787" y="738"/>
                    </a:lnTo>
                    <a:lnTo>
                      <a:pt x="789" y="732"/>
                    </a:lnTo>
                    <a:lnTo>
                      <a:pt x="791" y="730"/>
                    </a:lnTo>
                    <a:lnTo>
                      <a:pt x="797" y="719"/>
                    </a:lnTo>
                    <a:lnTo>
                      <a:pt x="814" y="708"/>
                    </a:lnTo>
                    <a:lnTo>
                      <a:pt x="814" y="708"/>
                    </a:lnTo>
                    <a:lnTo>
                      <a:pt x="817" y="708"/>
                    </a:lnTo>
                    <a:lnTo>
                      <a:pt x="819" y="708"/>
                    </a:lnTo>
                    <a:lnTo>
                      <a:pt x="823" y="715"/>
                    </a:lnTo>
                    <a:lnTo>
                      <a:pt x="825" y="715"/>
                    </a:lnTo>
                    <a:lnTo>
                      <a:pt x="825" y="715"/>
                    </a:lnTo>
                    <a:lnTo>
                      <a:pt x="827" y="717"/>
                    </a:lnTo>
                    <a:lnTo>
                      <a:pt x="829" y="717"/>
                    </a:lnTo>
                    <a:lnTo>
                      <a:pt x="831" y="717"/>
                    </a:lnTo>
                    <a:lnTo>
                      <a:pt x="831" y="717"/>
                    </a:lnTo>
                    <a:lnTo>
                      <a:pt x="831" y="719"/>
                    </a:lnTo>
                    <a:lnTo>
                      <a:pt x="831" y="723"/>
                    </a:lnTo>
                    <a:lnTo>
                      <a:pt x="829" y="725"/>
                    </a:lnTo>
                    <a:lnTo>
                      <a:pt x="829" y="727"/>
                    </a:lnTo>
                    <a:lnTo>
                      <a:pt x="827" y="727"/>
                    </a:lnTo>
                    <a:lnTo>
                      <a:pt x="825" y="730"/>
                    </a:lnTo>
                    <a:lnTo>
                      <a:pt x="825" y="730"/>
                    </a:lnTo>
                    <a:lnTo>
                      <a:pt x="825" y="734"/>
                    </a:lnTo>
                    <a:lnTo>
                      <a:pt x="827" y="736"/>
                    </a:lnTo>
                    <a:lnTo>
                      <a:pt x="834" y="753"/>
                    </a:lnTo>
                    <a:lnTo>
                      <a:pt x="825" y="770"/>
                    </a:lnTo>
                    <a:lnTo>
                      <a:pt x="823" y="783"/>
                    </a:lnTo>
                    <a:lnTo>
                      <a:pt x="821" y="785"/>
                    </a:lnTo>
                    <a:lnTo>
                      <a:pt x="819" y="787"/>
                    </a:lnTo>
                    <a:lnTo>
                      <a:pt x="817" y="787"/>
                    </a:lnTo>
                    <a:lnTo>
                      <a:pt x="814" y="789"/>
                    </a:lnTo>
                    <a:lnTo>
                      <a:pt x="812" y="791"/>
                    </a:lnTo>
                    <a:lnTo>
                      <a:pt x="804" y="791"/>
                    </a:lnTo>
                    <a:lnTo>
                      <a:pt x="802" y="791"/>
                    </a:lnTo>
                    <a:lnTo>
                      <a:pt x="802" y="791"/>
                    </a:lnTo>
                    <a:lnTo>
                      <a:pt x="799" y="793"/>
                    </a:lnTo>
                    <a:lnTo>
                      <a:pt x="799" y="795"/>
                    </a:lnTo>
                    <a:lnTo>
                      <a:pt x="797" y="800"/>
                    </a:lnTo>
                    <a:lnTo>
                      <a:pt x="797" y="804"/>
                    </a:lnTo>
                    <a:lnTo>
                      <a:pt x="797" y="819"/>
                    </a:lnTo>
                    <a:lnTo>
                      <a:pt x="797" y="823"/>
                    </a:lnTo>
                    <a:lnTo>
                      <a:pt x="797" y="825"/>
                    </a:lnTo>
                    <a:lnTo>
                      <a:pt x="797" y="827"/>
                    </a:lnTo>
                    <a:lnTo>
                      <a:pt x="797" y="829"/>
                    </a:lnTo>
                    <a:lnTo>
                      <a:pt x="797" y="832"/>
                    </a:lnTo>
                    <a:lnTo>
                      <a:pt x="799" y="834"/>
                    </a:lnTo>
                    <a:lnTo>
                      <a:pt x="799" y="834"/>
                    </a:lnTo>
                    <a:lnTo>
                      <a:pt x="802" y="834"/>
                    </a:lnTo>
                    <a:lnTo>
                      <a:pt x="808" y="836"/>
                    </a:lnTo>
                    <a:lnTo>
                      <a:pt x="819" y="838"/>
                    </a:lnTo>
                    <a:lnTo>
                      <a:pt x="825" y="840"/>
                    </a:lnTo>
                    <a:lnTo>
                      <a:pt x="827" y="840"/>
                    </a:lnTo>
                    <a:lnTo>
                      <a:pt x="827" y="840"/>
                    </a:lnTo>
                    <a:lnTo>
                      <a:pt x="827" y="842"/>
                    </a:lnTo>
                    <a:lnTo>
                      <a:pt x="821" y="846"/>
                    </a:lnTo>
                    <a:lnTo>
                      <a:pt x="819" y="849"/>
                    </a:lnTo>
                    <a:lnTo>
                      <a:pt x="819" y="853"/>
                    </a:lnTo>
                    <a:lnTo>
                      <a:pt x="819" y="853"/>
                    </a:lnTo>
                    <a:lnTo>
                      <a:pt x="819" y="855"/>
                    </a:lnTo>
                    <a:lnTo>
                      <a:pt x="821" y="857"/>
                    </a:lnTo>
                    <a:lnTo>
                      <a:pt x="821" y="859"/>
                    </a:lnTo>
                    <a:lnTo>
                      <a:pt x="823" y="863"/>
                    </a:lnTo>
                    <a:lnTo>
                      <a:pt x="823" y="866"/>
                    </a:lnTo>
                    <a:lnTo>
                      <a:pt x="821" y="866"/>
                    </a:lnTo>
                    <a:lnTo>
                      <a:pt x="814" y="866"/>
                    </a:lnTo>
                    <a:lnTo>
                      <a:pt x="804" y="870"/>
                    </a:lnTo>
                    <a:lnTo>
                      <a:pt x="808" y="874"/>
                    </a:lnTo>
                    <a:lnTo>
                      <a:pt x="810" y="880"/>
                    </a:lnTo>
                    <a:lnTo>
                      <a:pt x="812" y="883"/>
                    </a:lnTo>
                    <a:lnTo>
                      <a:pt x="812" y="885"/>
                    </a:lnTo>
                    <a:lnTo>
                      <a:pt x="812" y="887"/>
                    </a:lnTo>
                    <a:lnTo>
                      <a:pt x="812" y="889"/>
                    </a:lnTo>
                    <a:lnTo>
                      <a:pt x="812" y="891"/>
                    </a:lnTo>
                    <a:lnTo>
                      <a:pt x="812" y="891"/>
                    </a:lnTo>
                    <a:lnTo>
                      <a:pt x="812" y="893"/>
                    </a:lnTo>
                    <a:lnTo>
                      <a:pt x="810" y="895"/>
                    </a:lnTo>
                    <a:lnTo>
                      <a:pt x="810" y="897"/>
                    </a:lnTo>
                    <a:lnTo>
                      <a:pt x="812" y="897"/>
                    </a:lnTo>
                    <a:lnTo>
                      <a:pt x="812" y="897"/>
                    </a:lnTo>
                    <a:lnTo>
                      <a:pt x="817" y="895"/>
                    </a:lnTo>
                    <a:lnTo>
                      <a:pt x="821" y="895"/>
                    </a:lnTo>
                    <a:lnTo>
                      <a:pt x="825" y="895"/>
                    </a:lnTo>
                    <a:lnTo>
                      <a:pt x="831" y="893"/>
                    </a:lnTo>
                    <a:lnTo>
                      <a:pt x="855" y="893"/>
                    </a:lnTo>
                    <a:lnTo>
                      <a:pt x="857" y="895"/>
                    </a:lnTo>
                    <a:lnTo>
                      <a:pt x="859" y="895"/>
                    </a:lnTo>
                    <a:lnTo>
                      <a:pt x="859" y="900"/>
                    </a:lnTo>
                    <a:lnTo>
                      <a:pt x="857" y="902"/>
                    </a:lnTo>
                    <a:lnTo>
                      <a:pt x="857" y="904"/>
                    </a:lnTo>
                    <a:lnTo>
                      <a:pt x="857" y="904"/>
                    </a:lnTo>
                    <a:lnTo>
                      <a:pt x="857" y="906"/>
                    </a:lnTo>
                    <a:lnTo>
                      <a:pt x="861" y="908"/>
                    </a:lnTo>
                    <a:lnTo>
                      <a:pt x="870" y="910"/>
                    </a:lnTo>
                    <a:lnTo>
                      <a:pt x="874" y="914"/>
                    </a:lnTo>
                    <a:lnTo>
                      <a:pt x="876" y="919"/>
                    </a:lnTo>
                    <a:lnTo>
                      <a:pt x="876" y="921"/>
                    </a:lnTo>
                    <a:lnTo>
                      <a:pt x="876" y="923"/>
                    </a:lnTo>
                    <a:lnTo>
                      <a:pt x="872" y="929"/>
                    </a:lnTo>
                    <a:lnTo>
                      <a:pt x="872" y="929"/>
                    </a:lnTo>
                    <a:lnTo>
                      <a:pt x="872" y="931"/>
                    </a:lnTo>
                    <a:lnTo>
                      <a:pt x="874" y="931"/>
                    </a:lnTo>
                    <a:lnTo>
                      <a:pt x="876" y="940"/>
                    </a:lnTo>
                    <a:lnTo>
                      <a:pt x="882" y="948"/>
                    </a:lnTo>
                    <a:lnTo>
                      <a:pt x="882" y="951"/>
                    </a:lnTo>
                    <a:lnTo>
                      <a:pt x="882" y="953"/>
                    </a:lnTo>
                    <a:lnTo>
                      <a:pt x="882" y="953"/>
                    </a:lnTo>
                    <a:lnTo>
                      <a:pt x="882" y="955"/>
                    </a:lnTo>
                    <a:lnTo>
                      <a:pt x="880" y="955"/>
                    </a:lnTo>
                    <a:lnTo>
                      <a:pt x="880" y="957"/>
                    </a:lnTo>
                    <a:lnTo>
                      <a:pt x="878" y="959"/>
                    </a:lnTo>
                    <a:lnTo>
                      <a:pt x="876" y="961"/>
                    </a:lnTo>
                    <a:lnTo>
                      <a:pt x="876" y="961"/>
                    </a:lnTo>
                    <a:lnTo>
                      <a:pt x="876" y="961"/>
                    </a:lnTo>
                    <a:lnTo>
                      <a:pt x="876" y="961"/>
                    </a:lnTo>
                    <a:lnTo>
                      <a:pt x="876" y="963"/>
                    </a:lnTo>
                    <a:lnTo>
                      <a:pt x="876" y="963"/>
                    </a:lnTo>
                    <a:lnTo>
                      <a:pt x="876" y="965"/>
                    </a:lnTo>
                    <a:lnTo>
                      <a:pt x="876" y="965"/>
                    </a:lnTo>
                    <a:lnTo>
                      <a:pt x="876" y="965"/>
                    </a:lnTo>
                    <a:lnTo>
                      <a:pt x="876" y="968"/>
                    </a:lnTo>
                    <a:lnTo>
                      <a:pt x="876" y="968"/>
                    </a:lnTo>
                    <a:lnTo>
                      <a:pt x="880" y="970"/>
                    </a:lnTo>
                    <a:lnTo>
                      <a:pt x="889" y="972"/>
                    </a:lnTo>
                    <a:lnTo>
                      <a:pt x="891" y="974"/>
                    </a:lnTo>
                    <a:lnTo>
                      <a:pt x="893" y="972"/>
                    </a:lnTo>
                    <a:lnTo>
                      <a:pt x="893" y="972"/>
                    </a:lnTo>
                    <a:lnTo>
                      <a:pt x="893" y="970"/>
                    </a:lnTo>
                    <a:lnTo>
                      <a:pt x="893" y="970"/>
                    </a:lnTo>
                    <a:lnTo>
                      <a:pt x="893" y="970"/>
                    </a:lnTo>
                    <a:lnTo>
                      <a:pt x="893" y="968"/>
                    </a:lnTo>
                    <a:lnTo>
                      <a:pt x="895" y="968"/>
                    </a:lnTo>
                    <a:lnTo>
                      <a:pt x="895" y="965"/>
                    </a:lnTo>
                    <a:lnTo>
                      <a:pt x="897" y="965"/>
                    </a:lnTo>
                    <a:lnTo>
                      <a:pt x="897" y="965"/>
                    </a:lnTo>
                    <a:lnTo>
                      <a:pt x="899" y="965"/>
                    </a:lnTo>
                    <a:lnTo>
                      <a:pt x="912" y="970"/>
                    </a:lnTo>
                    <a:lnTo>
                      <a:pt x="912" y="970"/>
                    </a:lnTo>
                    <a:lnTo>
                      <a:pt x="912" y="974"/>
                    </a:lnTo>
                    <a:lnTo>
                      <a:pt x="912" y="989"/>
                    </a:lnTo>
                    <a:lnTo>
                      <a:pt x="910" y="989"/>
                    </a:lnTo>
                    <a:lnTo>
                      <a:pt x="910" y="991"/>
                    </a:lnTo>
                    <a:lnTo>
                      <a:pt x="908" y="993"/>
                    </a:lnTo>
                    <a:lnTo>
                      <a:pt x="906" y="995"/>
                    </a:lnTo>
                    <a:lnTo>
                      <a:pt x="906" y="997"/>
                    </a:lnTo>
                    <a:lnTo>
                      <a:pt x="906" y="997"/>
                    </a:lnTo>
                    <a:lnTo>
                      <a:pt x="908" y="997"/>
                    </a:lnTo>
                    <a:lnTo>
                      <a:pt x="916" y="995"/>
                    </a:lnTo>
                    <a:lnTo>
                      <a:pt x="921" y="995"/>
                    </a:lnTo>
                    <a:lnTo>
                      <a:pt x="929" y="997"/>
                    </a:lnTo>
                    <a:lnTo>
                      <a:pt x="931" y="999"/>
                    </a:lnTo>
                    <a:lnTo>
                      <a:pt x="931" y="1002"/>
                    </a:lnTo>
                    <a:lnTo>
                      <a:pt x="931" y="1002"/>
                    </a:lnTo>
                    <a:lnTo>
                      <a:pt x="933" y="1004"/>
                    </a:lnTo>
                    <a:lnTo>
                      <a:pt x="933" y="1008"/>
                    </a:lnTo>
                    <a:lnTo>
                      <a:pt x="933" y="1014"/>
                    </a:lnTo>
                    <a:lnTo>
                      <a:pt x="931" y="1027"/>
                    </a:lnTo>
                    <a:lnTo>
                      <a:pt x="936" y="1029"/>
                    </a:lnTo>
                    <a:lnTo>
                      <a:pt x="938" y="1027"/>
                    </a:lnTo>
                    <a:lnTo>
                      <a:pt x="944" y="1025"/>
                    </a:lnTo>
                    <a:lnTo>
                      <a:pt x="946" y="1023"/>
                    </a:lnTo>
                    <a:lnTo>
                      <a:pt x="959" y="1023"/>
                    </a:lnTo>
                    <a:lnTo>
                      <a:pt x="967" y="1021"/>
                    </a:lnTo>
                    <a:lnTo>
                      <a:pt x="970" y="1019"/>
                    </a:lnTo>
                    <a:lnTo>
                      <a:pt x="972" y="1019"/>
                    </a:lnTo>
                    <a:lnTo>
                      <a:pt x="974" y="1016"/>
                    </a:lnTo>
                    <a:lnTo>
                      <a:pt x="974" y="1016"/>
                    </a:lnTo>
                    <a:lnTo>
                      <a:pt x="976" y="1019"/>
                    </a:lnTo>
                    <a:lnTo>
                      <a:pt x="974" y="1021"/>
                    </a:lnTo>
                    <a:lnTo>
                      <a:pt x="974" y="1023"/>
                    </a:lnTo>
                    <a:lnTo>
                      <a:pt x="974" y="1027"/>
                    </a:lnTo>
                    <a:lnTo>
                      <a:pt x="970" y="1031"/>
                    </a:lnTo>
                    <a:lnTo>
                      <a:pt x="970" y="1031"/>
                    </a:lnTo>
                    <a:lnTo>
                      <a:pt x="970" y="1033"/>
                    </a:lnTo>
                    <a:lnTo>
                      <a:pt x="972" y="1033"/>
                    </a:lnTo>
                    <a:lnTo>
                      <a:pt x="974" y="1033"/>
                    </a:lnTo>
                    <a:lnTo>
                      <a:pt x="976" y="1036"/>
                    </a:lnTo>
                    <a:lnTo>
                      <a:pt x="978" y="1036"/>
                    </a:lnTo>
                    <a:lnTo>
                      <a:pt x="978" y="1036"/>
                    </a:lnTo>
                    <a:lnTo>
                      <a:pt x="978" y="1038"/>
                    </a:lnTo>
                    <a:lnTo>
                      <a:pt x="976" y="1040"/>
                    </a:lnTo>
                    <a:lnTo>
                      <a:pt x="976" y="1042"/>
                    </a:lnTo>
                    <a:lnTo>
                      <a:pt x="976" y="1044"/>
                    </a:lnTo>
                    <a:lnTo>
                      <a:pt x="976" y="1048"/>
                    </a:lnTo>
                    <a:lnTo>
                      <a:pt x="976" y="1053"/>
                    </a:lnTo>
                    <a:lnTo>
                      <a:pt x="976" y="1059"/>
                    </a:lnTo>
                    <a:lnTo>
                      <a:pt x="974" y="1067"/>
                    </a:lnTo>
                    <a:lnTo>
                      <a:pt x="974" y="1070"/>
                    </a:lnTo>
                    <a:lnTo>
                      <a:pt x="972" y="1072"/>
                    </a:lnTo>
                    <a:lnTo>
                      <a:pt x="970" y="1074"/>
                    </a:lnTo>
                    <a:lnTo>
                      <a:pt x="965" y="1076"/>
                    </a:lnTo>
                    <a:lnTo>
                      <a:pt x="965" y="1078"/>
                    </a:lnTo>
                    <a:lnTo>
                      <a:pt x="965" y="1078"/>
                    </a:lnTo>
                    <a:lnTo>
                      <a:pt x="965" y="1080"/>
                    </a:lnTo>
                    <a:lnTo>
                      <a:pt x="965" y="1082"/>
                    </a:lnTo>
                    <a:lnTo>
                      <a:pt x="965" y="1082"/>
                    </a:lnTo>
                    <a:lnTo>
                      <a:pt x="963" y="1084"/>
                    </a:lnTo>
                    <a:lnTo>
                      <a:pt x="963" y="1087"/>
                    </a:lnTo>
                    <a:lnTo>
                      <a:pt x="963" y="1087"/>
                    </a:lnTo>
                    <a:lnTo>
                      <a:pt x="961" y="1087"/>
                    </a:lnTo>
                    <a:lnTo>
                      <a:pt x="961" y="1089"/>
                    </a:lnTo>
                    <a:lnTo>
                      <a:pt x="961" y="1091"/>
                    </a:lnTo>
                    <a:lnTo>
                      <a:pt x="961" y="1093"/>
                    </a:lnTo>
                    <a:lnTo>
                      <a:pt x="963" y="1097"/>
                    </a:lnTo>
                    <a:lnTo>
                      <a:pt x="963" y="1104"/>
                    </a:lnTo>
                    <a:lnTo>
                      <a:pt x="965" y="1106"/>
                    </a:lnTo>
                    <a:lnTo>
                      <a:pt x="965" y="1106"/>
                    </a:lnTo>
                    <a:lnTo>
                      <a:pt x="963" y="1108"/>
                    </a:lnTo>
                    <a:lnTo>
                      <a:pt x="963" y="1110"/>
                    </a:lnTo>
                    <a:lnTo>
                      <a:pt x="963" y="1112"/>
                    </a:lnTo>
                    <a:lnTo>
                      <a:pt x="963" y="1114"/>
                    </a:lnTo>
                    <a:lnTo>
                      <a:pt x="965" y="1116"/>
                    </a:lnTo>
                    <a:lnTo>
                      <a:pt x="965" y="1118"/>
                    </a:lnTo>
                    <a:lnTo>
                      <a:pt x="965" y="1121"/>
                    </a:lnTo>
                    <a:lnTo>
                      <a:pt x="963" y="1123"/>
                    </a:lnTo>
                    <a:lnTo>
                      <a:pt x="961" y="1123"/>
                    </a:lnTo>
                    <a:lnTo>
                      <a:pt x="961" y="1125"/>
                    </a:lnTo>
                    <a:lnTo>
                      <a:pt x="961" y="1127"/>
                    </a:lnTo>
                    <a:lnTo>
                      <a:pt x="961" y="1129"/>
                    </a:lnTo>
                    <a:lnTo>
                      <a:pt x="961" y="1131"/>
                    </a:lnTo>
                    <a:lnTo>
                      <a:pt x="961" y="1133"/>
                    </a:lnTo>
                    <a:lnTo>
                      <a:pt x="963" y="1136"/>
                    </a:lnTo>
                    <a:lnTo>
                      <a:pt x="963" y="1136"/>
                    </a:lnTo>
                    <a:lnTo>
                      <a:pt x="963" y="1138"/>
                    </a:lnTo>
                    <a:lnTo>
                      <a:pt x="970" y="1136"/>
                    </a:lnTo>
                    <a:lnTo>
                      <a:pt x="982" y="1129"/>
                    </a:lnTo>
                    <a:lnTo>
                      <a:pt x="987" y="1131"/>
                    </a:lnTo>
                    <a:lnTo>
                      <a:pt x="991" y="1125"/>
                    </a:lnTo>
                    <a:lnTo>
                      <a:pt x="997" y="1125"/>
                    </a:lnTo>
                    <a:lnTo>
                      <a:pt x="997" y="1125"/>
                    </a:lnTo>
                    <a:lnTo>
                      <a:pt x="999" y="1127"/>
                    </a:lnTo>
                    <a:lnTo>
                      <a:pt x="999" y="1129"/>
                    </a:lnTo>
                    <a:lnTo>
                      <a:pt x="999" y="1131"/>
                    </a:lnTo>
                    <a:lnTo>
                      <a:pt x="999" y="1133"/>
                    </a:lnTo>
                    <a:lnTo>
                      <a:pt x="999" y="1133"/>
                    </a:lnTo>
                    <a:lnTo>
                      <a:pt x="1001" y="1136"/>
                    </a:lnTo>
                    <a:lnTo>
                      <a:pt x="1001" y="1136"/>
                    </a:lnTo>
                    <a:lnTo>
                      <a:pt x="1004" y="1138"/>
                    </a:lnTo>
                    <a:lnTo>
                      <a:pt x="1006" y="1138"/>
                    </a:lnTo>
                    <a:lnTo>
                      <a:pt x="1010" y="1138"/>
                    </a:lnTo>
                    <a:lnTo>
                      <a:pt x="1012" y="1138"/>
                    </a:lnTo>
                    <a:lnTo>
                      <a:pt x="1014" y="1136"/>
                    </a:lnTo>
                    <a:lnTo>
                      <a:pt x="1014" y="1136"/>
                    </a:lnTo>
                    <a:lnTo>
                      <a:pt x="1014" y="1133"/>
                    </a:lnTo>
                    <a:lnTo>
                      <a:pt x="1016" y="1131"/>
                    </a:lnTo>
                    <a:lnTo>
                      <a:pt x="1016" y="1131"/>
                    </a:lnTo>
                    <a:lnTo>
                      <a:pt x="1018" y="1131"/>
                    </a:lnTo>
                    <a:lnTo>
                      <a:pt x="1021" y="1131"/>
                    </a:lnTo>
                    <a:lnTo>
                      <a:pt x="1021" y="1131"/>
                    </a:lnTo>
                    <a:lnTo>
                      <a:pt x="1023" y="1133"/>
                    </a:lnTo>
                    <a:lnTo>
                      <a:pt x="1025" y="1136"/>
                    </a:lnTo>
                    <a:lnTo>
                      <a:pt x="1029" y="1136"/>
                    </a:lnTo>
                    <a:lnTo>
                      <a:pt x="1031" y="1136"/>
                    </a:lnTo>
                    <a:lnTo>
                      <a:pt x="1033" y="1136"/>
                    </a:lnTo>
                    <a:lnTo>
                      <a:pt x="1038" y="1136"/>
                    </a:lnTo>
                    <a:lnTo>
                      <a:pt x="1040" y="1133"/>
                    </a:lnTo>
                    <a:lnTo>
                      <a:pt x="1042" y="1131"/>
                    </a:lnTo>
                    <a:lnTo>
                      <a:pt x="1042" y="1133"/>
                    </a:lnTo>
                    <a:lnTo>
                      <a:pt x="1044" y="1136"/>
                    </a:lnTo>
                    <a:lnTo>
                      <a:pt x="1044" y="1138"/>
                    </a:lnTo>
                    <a:lnTo>
                      <a:pt x="1046" y="1140"/>
                    </a:lnTo>
                    <a:lnTo>
                      <a:pt x="1053" y="1142"/>
                    </a:lnTo>
                    <a:lnTo>
                      <a:pt x="1055" y="1142"/>
                    </a:lnTo>
                    <a:lnTo>
                      <a:pt x="1055" y="1144"/>
                    </a:lnTo>
                    <a:lnTo>
                      <a:pt x="1057" y="1148"/>
                    </a:lnTo>
                    <a:lnTo>
                      <a:pt x="1059" y="1155"/>
                    </a:lnTo>
                    <a:lnTo>
                      <a:pt x="1067" y="1161"/>
                    </a:lnTo>
                    <a:lnTo>
                      <a:pt x="1065" y="1165"/>
                    </a:lnTo>
                    <a:lnTo>
                      <a:pt x="1063" y="1167"/>
                    </a:lnTo>
                    <a:lnTo>
                      <a:pt x="1061" y="1167"/>
                    </a:lnTo>
                    <a:lnTo>
                      <a:pt x="1053" y="1161"/>
                    </a:lnTo>
                    <a:lnTo>
                      <a:pt x="1053" y="1161"/>
                    </a:lnTo>
                    <a:lnTo>
                      <a:pt x="1053" y="1161"/>
                    </a:lnTo>
                    <a:lnTo>
                      <a:pt x="1050" y="1161"/>
                    </a:lnTo>
                    <a:lnTo>
                      <a:pt x="1050" y="1163"/>
                    </a:lnTo>
                    <a:lnTo>
                      <a:pt x="1050" y="1163"/>
                    </a:lnTo>
                    <a:lnTo>
                      <a:pt x="1050" y="1165"/>
                    </a:lnTo>
                    <a:lnTo>
                      <a:pt x="1050" y="1167"/>
                    </a:lnTo>
                    <a:lnTo>
                      <a:pt x="1055" y="1172"/>
                    </a:lnTo>
                    <a:lnTo>
                      <a:pt x="1055" y="1174"/>
                    </a:lnTo>
                    <a:lnTo>
                      <a:pt x="1055" y="1174"/>
                    </a:lnTo>
                    <a:lnTo>
                      <a:pt x="1053" y="1174"/>
                    </a:lnTo>
                    <a:lnTo>
                      <a:pt x="1050" y="1174"/>
                    </a:lnTo>
                    <a:lnTo>
                      <a:pt x="1050" y="1174"/>
                    </a:lnTo>
                    <a:lnTo>
                      <a:pt x="1048" y="1172"/>
                    </a:lnTo>
                    <a:lnTo>
                      <a:pt x="1046" y="1172"/>
                    </a:lnTo>
                    <a:lnTo>
                      <a:pt x="1046" y="1174"/>
                    </a:lnTo>
                    <a:lnTo>
                      <a:pt x="1046" y="1178"/>
                    </a:lnTo>
                    <a:lnTo>
                      <a:pt x="1046" y="1182"/>
                    </a:lnTo>
                    <a:lnTo>
                      <a:pt x="1046" y="1187"/>
                    </a:lnTo>
                    <a:lnTo>
                      <a:pt x="1046" y="1189"/>
                    </a:lnTo>
                    <a:lnTo>
                      <a:pt x="1046" y="1189"/>
                    </a:lnTo>
                    <a:lnTo>
                      <a:pt x="1044" y="1189"/>
                    </a:lnTo>
                    <a:lnTo>
                      <a:pt x="1042" y="1191"/>
                    </a:lnTo>
                    <a:lnTo>
                      <a:pt x="1042" y="1191"/>
                    </a:lnTo>
                    <a:lnTo>
                      <a:pt x="1042" y="1195"/>
                    </a:lnTo>
                    <a:lnTo>
                      <a:pt x="1050" y="1208"/>
                    </a:lnTo>
                    <a:lnTo>
                      <a:pt x="1053" y="1212"/>
                    </a:lnTo>
                    <a:lnTo>
                      <a:pt x="1055" y="1212"/>
                    </a:lnTo>
                    <a:lnTo>
                      <a:pt x="1057" y="1214"/>
                    </a:lnTo>
                    <a:lnTo>
                      <a:pt x="1059" y="1214"/>
                    </a:lnTo>
                    <a:lnTo>
                      <a:pt x="1059" y="1214"/>
                    </a:lnTo>
                    <a:lnTo>
                      <a:pt x="1059" y="1216"/>
                    </a:lnTo>
                    <a:lnTo>
                      <a:pt x="1057" y="1218"/>
                    </a:lnTo>
                    <a:lnTo>
                      <a:pt x="1057" y="1221"/>
                    </a:lnTo>
                    <a:lnTo>
                      <a:pt x="1057" y="1223"/>
                    </a:lnTo>
                    <a:lnTo>
                      <a:pt x="1059" y="1225"/>
                    </a:lnTo>
                    <a:lnTo>
                      <a:pt x="1059" y="1227"/>
                    </a:lnTo>
                    <a:lnTo>
                      <a:pt x="1059" y="1229"/>
                    </a:lnTo>
                    <a:lnTo>
                      <a:pt x="1059" y="1231"/>
                    </a:lnTo>
                    <a:lnTo>
                      <a:pt x="1059" y="1233"/>
                    </a:lnTo>
                    <a:lnTo>
                      <a:pt x="1063" y="1246"/>
                    </a:lnTo>
                    <a:lnTo>
                      <a:pt x="1063" y="1248"/>
                    </a:lnTo>
                    <a:lnTo>
                      <a:pt x="1061" y="1250"/>
                    </a:lnTo>
                    <a:lnTo>
                      <a:pt x="1053" y="1252"/>
                    </a:lnTo>
                    <a:lnTo>
                      <a:pt x="1050" y="1252"/>
                    </a:lnTo>
                    <a:lnTo>
                      <a:pt x="1048" y="1252"/>
                    </a:lnTo>
                    <a:lnTo>
                      <a:pt x="1046" y="1252"/>
                    </a:lnTo>
                    <a:lnTo>
                      <a:pt x="1046" y="1252"/>
                    </a:lnTo>
                    <a:lnTo>
                      <a:pt x="1044" y="1255"/>
                    </a:lnTo>
                    <a:lnTo>
                      <a:pt x="1044" y="1255"/>
                    </a:lnTo>
                    <a:lnTo>
                      <a:pt x="1044" y="1257"/>
                    </a:lnTo>
                    <a:lnTo>
                      <a:pt x="1042" y="1259"/>
                    </a:lnTo>
                    <a:lnTo>
                      <a:pt x="1040" y="1261"/>
                    </a:lnTo>
                    <a:lnTo>
                      <a:pt x="1040" y="1263"/>
                    </a:lnTo>
                    <a:lnTo>
                      <a:pt x="1042" y="1265"/>
                    </a:lnTo>
                    <a:lnTo>
                      <a:pt x="1044" y="1269"/>
                    </a:lnTo>
                    <a:lnTo>
                      <a:pt x="1044" y="1272"/>
                    </a:lnTo>
                    <a:lnTo>
                      <a:pt x="1044" y="1272"/>
                    </a:lnTo>
                    <a:lnTo>
                      <a:pt x="1044" y="1274"/>
                    </a:lnTo>
                    <a:lnTo>
                      <a:pt x="1042" y="1274"/>
                    </a:lnTo>
                    <a:lnTo>
                      <a:pt x="1038" y="1274"/>
                    </a:lnTo>
                    <a:lnTo>
                      <a:pt x="1033" y="1272"/>
                    </a:lnTo>
                    <a:lnTo>
                      <a:pt x="1031" y="1272"/>
                    </a:lnTo>
                    <a:lnTo>
                      <a:pt x="1033" y="1274"/>
                    </a:lnTo>
                    <a:lnTo>
                      <a:pt x="1036" y="1276"/>
                    </a:lnTo>
                    <a:lnTo>
                      <a:pt x="1044" y="1282"/>
                    </a:lnTo>
                    <a:lnTo>
                      <a:pt x="1050" y="1282"/>
                    </a:lnTo>
                    <a:lnTo>
                      <a:pt x="1074" y="1291"/>
                    </a:lnTo>
                    <a:lnTo>
                      <a:pt x="1076" y="1291"/>
                    </a:lnTo>
                    <a:lnTo>
                      <a:pt x="1078" y="1291"/>
                    </a:lnTo>
                    <a:lnTo>
                      <a:pt x="1082" y="1293"/>
                    </a:lnTo>
                    <a:lnTo>
                      <a:pt x="1095" y="1303"/>
                    </a:lnTo>
                    <a:lnTo>
                      <a:pt x="1097" y="1303"/>
                    </a:lnTo>
                    <a:lnTo>
                      <a:pt x="1099" y="1303"/>
                    </a:lnTo>
                    <a:lnTo>
                      <a:pt x="1101" y="1301"/>
                    </a:lnTo>
                    <a:lnTo>
                      <a:pt x="1110" y="1293"/>
                    </a:lnTo>
                    <a:lnTo>
                      <a:pt x="1112" y="1289"/>
                    </a:lnTo>
                    <a:lnTo>
                      <a:pt x="1112" y="1286"/>
                    </a:lnTo>
                    <a:lnTo>
                      <a:pt x="1112" y="1286"/>
                    </a:lnTo>
                    <a:lnTo>
                      <a:pt x="1112" y="1284"/>
                    </a:lnTo>
                    <a:lnTo>
                      <a:pt x="1112" y="1284"/>
                    </a:lnTo>
                    <a:lnTo>
                      <a:pt x="1112" y="1282"/>
                    </a:lnTo>
                    <a:lnTo>
                      <a:pt x="1112" y="1282"/>
                    </a:lnTo>
                    <a:lnTo>
                      <a:pt x="1112" y="1282"/>
                    </a:lnTo>
                    <a:lnTo>
                      <a:pt x="1112" y="1280"/>
                    </a:lnTo>
                    <a:lnTo>
                      <a:pt x="1112" y="1280"/>
                    </a:lnTo>
                    <a:lnTo>
                      <a:pt x="1114" y="1280"/>
                    </a:lnTo>
                    <a:lnTo>
                      <a:pt x="1114" y="1278"/>
                    </a:lnTo>
                    <a:lnTo>
                      <a:pt x="1114" y="1278"/>
                    </a:lnTo>
                    <a:lnTo>
                      <a:pt x="1114" y="1276"/>
                    </a:lnTo>
                    <a:lnTo>
                      <a:pt x="1114" y="1276"/>
                    </a:lnTo>
                    <a:lnTo>
                      <a:pt x="1114" y="1276"/>
                    </a:lnTo>
                    <a:lnTo>
                      <a:pt x="1114" y="1276"/>
                    </a:lnTo>
                    <a:lnTo>
                      <a:pt x="1112" y="1274"/>
                    </a:lnTo>
                    <a:lnTo>
                      <a:pt x="1112" y="1274"/>
                    </a:lnTo>
                    <a:lnTo>
                      <a:pt x="1110" y="1276"/>
                    </a:lnTo>
                    <a:lnTo>
                      <a:pt x="1106" y="1280"/>
                    </a:lnTo>
                    <a:lnTo>
                      <a:pt x="1106" y="1280"/>
                    </a:lnTo>
                    <a:lnTo>
                      <a:pt x="1106" y="1282"/>
                    </a:lnTo>
                    <a:lnTo>
                      <a:pt x="1104" y="1280"/>
                    </a:lnTo>
                    <a:lnTo>
                      <a:pt x="1101" y="1280"/>
                    </a:lnTo>
                    <a:lnTo>
                      <a:pt x="1093" y="1272"/>
                    </a:lnTo>
                    <a:lnTo>
                      <a:pt x="1091" y="1272"/>
                    </a:lnTo>
                    <a:lnTo>
                      <a:pt x="1091" y="1269"/>
                    </a:lnTo>
                    <a:lnTo>
                      <a:pt x="1089" y="1267"/>
                    </a:lnTo>
                    <a:lnTo>
                      <a:pt x="1089" y="1267"/>
                    </a:lnTo>
                    <a:lnTo>
                      <a:pt x="1091" y="1265"/>
                    </a:lnTo>
                    <a:lnTo>
                      <a:pt x="1101" y="1257"/>
                    </a:lnTo>
                    <a:lnTo>
                      <a:pt x="1106" y="1252"/>
                    </a:lnTo>
                    <a:lnTo>
                      <a:pt x="1112" y="1248"/>
                    </a:lnTo>
                    <a:lnTo>
                      <a:pt x="1114" y="1246"/>
                    </a:lnTo>
                    <a:lnTo>
                      <a:pt x="1116" y="1246"/>
                    </a:lnTo>
                    <a:lnTo>
                      <a:pt x="1114" y="1244"/>
                    </a:lnTo>
                    <a:lnTo>
                      <a:pt x="1114" y="1242"/>
                    </a:lnTo>
                    <a:lnTo>
                      <a:pt x="1114" y="1242"/>
                    </a:lnTo>
                    <a:lnTo>
                      <a:pt x="1114" y="1240"/>
                    </a:lnTo>
                    <a:lnTo>
                      <a:pt x="1114" y="1240"/>
                    </a:lnTo>
                    <a:lnTo>
                      <a:pt x="1114" y="1240"/>
                    </a:lnTo>
                    <a:lnTo>
                      <a:pt x="1116" y="1240"/>
                    </a:lnTo>
                    <a:lnTo>
                      <a:pt x="1123" y="1242"/>
                    </a:lnTo>
                    <a:lnTo>
                      <a:pt x="1125" y="1244"/>
                    </a:lnTo>
                    <a:lnTo>
                      <a:pt x="1127" y="1246"/>
                    </a:lnTo>
                    <a:lnTo>
                      <a:pt x="1129" y="1248"/>
                    </a:lnTo>
                    <a:lnTo>
                      <a:pt x="1131" y="1252"/>
                    </a:lnTo>
                    <a:lnTo>
                      <a:pt x="1133" y="1255"/>
                    </a:lnTo>
                    <a:lnTo>
                      <a:pt x="1133" y="1255"/>
                    </a:lnTo>
                    <a:lnTo>
                      <a:pt x="1135" y="1257"/>
                    </a:lnTo>
                    <a:lnTo>
                      <a:pt x="1135" y="1257"/>
                    </a:lnTo>
                    <a:lnTo>
                      <a:pt x="1138" y="1255"/>
                    </a:lnTo>
                    <a:lnTo>
                      <a:pt x="1140" y="1252"/>
                    </a:lnTo>
                    <a:lnTo>
                      <a:pt x="1140" y="1250"/>
                    </a:lnTo>
                    <a:lnTo>
                      <a:pt x="1140" y="1248"/>
                    </a:lnTo>
                    <a:lnTo>
                      <a:pt x="1138" y="1244"/>
                    </a:lnTo>
                    <a:lnTo>
                      <a:pt x="1135" y="1242"/>
                    </a:lnTo>
                    <a:lnTo>
                      <a:pt x="1135" y="1242"/>
                    </a:lnTo>
                    <a:lnTo>
                      <a:pt x="1135" y="1240"/>
                    </a:lnTo>
                    <a:lnTo>
                      <a:pt x="1135" y="1240"/>
                    </a:lnTo>
                    <a:lnTo>
                      <a:pt x="1133" y="1238"/>
                    </a:lnTo>
                    <a:lnTo>
                      <a:pt x="1135" y="1238"/>
                    </a:lnTo>
                    <a:lnTo>
                      <a:pt x="1135" y="1235"/>
                    </a:lnTo>
                    <a:lnTo>
                      <a:pt x="1138" y="1235"/>
                    </a:lnTo>
                    <a:lnTo>
                      <a:pt x="1140" y="1235"/>
                    </a:lnTo>
                    <a:lnTo>
                      <a:pt x="1142" y="1235"/>
                    </a:lnTo>
                    <a:lnTo>
                      <a:pt x="1144" y="1231"/>
                    </a:lnTo>
                    <a:lnTo>
                      <a:pt x="1144" y="1231"/>
                    </a:lnTo>
                    <a:lnTo>
                      <a:pt x="1144" y="1231"/>
                    </a:lnTo>
                    <a:lnTo>
                      <a:pt x="1146" y="1231"/>
                    </a:lnTo>
                    <a:lnTo>
                      <a:pt x="1146" y="1231"/>
                    </a:lnTo>
                    <a:lnTo>
                      <a:pt x="1148" y="1233"/>
                    </a:lnTo>
                    <a:lnTo>
                      <a:pt x="1148" y="1238"/>
                    </a:lnTo>
                    <a:lnTo>
                      <a:pt x="1148" y="1238"/>
                    </a:lnTo>
                    <a:lnTo>
                      <a:pt x="1152" y="1240"/>
                    </a:lnTo>
                    <a:lnTo>
                      <a:pt x="1163" y="1248"/>
                    </a:lnTo>
                    <a:lnTo>
                      <a:pt x="1178" y="1231"/>
                    </a:lnTo>
                    <a:lnTo>
                      <a:pt x="1182" y="1227"/>
                    </a:lnTo>
                    <a:lnTo>
                      <a:pt x="1182" y="1225"/>
                    </a:lnTo>
                    <a:lnTo>
                      <a:pt x="1186" y="1223"/>
                    </a:lnTo>
                    <a:lnTo>
                      <a:pt x="1189" y="1221"/>
                    </a:lnTo>
                    <a:lnTo>
                      <a:pt x="1189" y="1218"/>
                    </a:lnTo>
                    <a:lnTo>
                      <a:pt x="1191" y="1218"/>
                    </a:lnTo>
                    <a:lnTo>
                      <a:pt x="1191" y="1218"/>
                    </a:lnTo>
                    <a:lnTo>
                      <a:pt x="1199" y="1223"/>
                    </a:lnTo>
                    <a:lnTo>
                      <a:pt x="1199" y="1223"/>
                    </a:lnTo>
                    <a:lnTo>
                      <a:pt x="1201" y="1223"/>
                    </a:lnTo>
                    <a:lnTo>
                      <a:pt x="1201" y="1221"/>
                    </a:lnTo>
                    <a:lnTo>
                      <a:pt x="1203" y="1216"/>
                    </a:lnTo>
                    <a:lnTo>
                      <a:pt x="1208" y="1214"/>
                    </a:lnTo>
                    <a:lnTo>
                      <a:pt x="1225" y="1214"/>
                    </a:lnTo>
                    <a:lnTo>
                      <a:pt x="1223" y="1212"/>
                    </a:lnTo>
                    <a:lnTo>
                      <a:pt x="1223" y="1210"/>
                    </a:lnTo>
                    <a:lnTo>
                      <a:pt x="1223" y="1210"/>
                    </a:lnTo>
                    <a:lnTo>
                      <a:pt x="1225" y="1208"/>
                    </a:lnTo>
                    <a:lnTo>
                      <a:pt x="1229" y="1206"/>
                    </a:lnTo>
                    <a:lnTo>
                      <a:pt x="1229" y="1206"/>
                    </a:lnTo>
                    <a:lnTo>
                      <a:pt x="1231" y="1204"/>
                    </a:lnTo>
                    <a:lnTo>
                      <a:pt x="1233" y="1199"/>
                    </a:lnTo>
                    <a:lnTo>
                      <a:pt x="1233" y="1197"/>
                    </a:lnTo>
                    <a:lnTo>
                      <a:pt x="1233" y="1197"/>
                    </a:lnTo>
                    <a:lnTo>
                      <a:pt x="1233" y="1195"/>
                    </a:lnTo>
                    <a:lnTo>
                      <a:pt x="1231" y="1195"/>
                    </a:lnTo>
                    <a:lnTo>
                      <a:pt x="1231" y="1195"/>
                    </a:lnTo>
                    <a:lnTo>
                      <a:pt x="1231" y="1193"/>
                    </a:lnTo>
                    <a:lnTo>
                      <a:pt x="1231" y="1191"/>
                    </a:lnTo>
                    <a:lnTo>
                      <a:pt x="1233" y="1191"/>
                    </a:lnTo>
                    <a:lnTo>
                      <a:pt x="1233" y="1189"/>
                    </a:lnTo>
                    <a:lnTo>
                      <a:pt x="1233" y="1189"/>
                    </a:lnTo>
                    <a:lnTo>
                      <a:pt x="1235" y="1187"/>
                    </a:lnTo>
                    <a:lnTo>
                      <a:pt x="1237" y="1187"/>
                    </a:lnTo>
                    <a:lnTo>
                      <a:pt x="1240" y="1187"/>
                    </a:lnTo>
                    <a:lnTo>
                      <a:pt x="1242" y="1187"/>
                    </a:lnTo>
                    <a:lnTo>
                      <a:pt x="1242" y="1189"/>
                    </a:lnTo>
                    <a:lnTo>
                      <a:pt x="1242" y="1189"/>
                    </a:lnTo>
                    <a:lnTo>
                      <a:pt x="1242" y="1189"/>
                    </a:lnTo>
                    <a:lnTo>
                      <a:pt x="1244" y="1191"/>
                    </a:lnTo>
                    <a:lnTo>
                      <a:pt x="1244" y="1191"/>
                    </a:lnTo>
                    <a:lnTo>
                      <a:pt x="1246" y="1191"/>
                    </a:lnTo>
                    <a:lnTo>
                      <a:pt x="1248" y="1191"/>
                    </a:lnTo>
                    <a:lnTo>
                      <a:pt x="1250" y="1189"/>
                    </a:lnTo>
                    <a:lnTo>
                      <a:pt x="1263" y="1178"/>
                    </a:lnTo>
                    <a:lnTo>
                      <a:pt x="1265" y="1178"/>
                    </a:lnTo>
                    <a:lnTo>
                      <a:pt x="1265" y="1178"/>
                    </a:lnTo>
                    <a:lnTo>
                      <a:pt x="1267" y="1176"/>
                    </a:lnTo>
                    <a:lnTo>
                      <a:pt x="1267" y="1174"/>
                    </a:lnTo>
                    <a:lnTo>
                      <a:pt x="1267" y="1170"/>
                    </a:lnTo>
                    <a:lnTo>
                      <a:pt x="1267" y="1170"/>
                    </a:lnTo>
                    <a:lnTo>
                      <a:pt x="1269" y="1167"/>
                    </a:lnTo>
                    <a:lnTo>
                      <a:pt x="1274" y="1163"/>
                    </a:lnTo>
                    <a:lnTo>
                      <a:pt x="1276" y="1161"/>
                    </a:lnTo>
                    <a:lnTo>
                      <a:pt x="1278" y="1161"/>
                    </a:lnTo>
                    <a:lnTo>
                      <a:pt x="1278" y="1159"/>
                    </a:lnTo>
                    <a:lnTo>
                      <a:pt x="1278" y="1157"/>
                    </a:lnTo>
                    <a:lnTo>
                      <a:pt x="1278" y="1157"/>
                    </a:lnTo>
                    <a:lnTo>
                      <a:pt x="1284" y="1153"/>
                    </a:lnTo>
                    <a:lnTo>
                      <a:pt x="1284" y="1148"/>
                    </a:lnTo>
                    <a:lnTo>
                      <a:pt x="1286" y="1138"/>
                    </a:lnTo>
                    <a:lnTo>
                      <a:pt x="1289" y="1136"/>
                    </a:lnTo>
                    <a:lnTo>
                      <a:pt x="1289" y="1133"/>
                    </a:lnTo>
                    <a:lnTo>
                      <a:pt x="1286" y="1131"/>
                    </a:lnTo>
                    <a:lnTo>
                      <a:pt x="1286" y="1129"/>
                    </a:lnTo>
                    <a:lnTo>
                      <a:pt x="1286" y="1129"/>
                    </a:lnTo>
                    <a:lnTo>
                      <a:pt x="1286" y="1127"/>
                    </a:lnTo>
                    <a:lnTo>
                      <a:pt x="1284" y="1127"/>
                    </a:lnTo>
                    <a:lnTo>
                      <a:pt x="1284" y="1127"/>
                    </a:lnTo>
                    <a:lnTo>
                      <a:pt x="1284" y="1127"/>
                    </a:lnTo>
                    <a:lnTo>
                      <a:pt x="1284" y="1125"/>
                    </a:lnTo>
                    <a:lnTo>
                      <a:pt x="1286" y="1125"/>
                    </a:lnTo>
                    <a:lnTo>
                      <a:pt x="1289" y="1125"/>
                    </a:lnTo>
                    <a:lnTo>
                      <a:pt x="1293" y="1123"/>
                    </a:lnTo>
                    <a:lnTo>
                      <a:pt x="1297" y="1123"/>
                    </a:lnTo>
                    <a:lnTo>
                      <a:pt x="1299" y="1121"/>
                    </a:lnTo>
                    <a:lnTo>
                      <a:pt x="1303" y="1121"/>
                    </a:lnTo>
                    <a:lnTo>
                      <a:pt x="1318" y="1127"/>
                    </a:lnTo>
                    <a:lnTo>
                      <a:pt x="1331" y="1136"/>
                    </a:lnTo>
                    <a:lnTo>
                      <a:pt x="1335" y="1136"/>
                    </a:lnTo>
                    <a:lnTo>
                      <a:pt x="1346" y="1133"/>
                    </a:lnTo>
                    <a:lnTo>
                      <a:pt x="1346" y="1131"/>
                    </a:lnTo>
                    <a:lnTo>
                      <a:pt x="1361" y="1123"/>
                    </a:lnTo>
                    <a:lnTo>
                      <a:pt x="1363" y="1123"/>
                    </a:lnTo>
                    <a:lnTo>
                      <a:pt x="1365" y="1121"/>
                    </a:lnTo>
                    <a:lnTo>
                      <a:pt x="1371" y="1127"/>
                    </a:lnTo>
                    <a:lnTo>
                      <a:pt x="1371" y="1127"/>
                    </a:lnTo>
                    <a:lnTo>
                      <a:pt x="1374" y="1127"/>
                    </a:lnTo>
                    <a:lnTo>
                      <a:pt x="1374" y="1127"/>
                    </a:lnTo>
                    <a:lnTo>
                      <a:pt x="1376" y="1125"/>
                    </a:lnTo>
                    <a:lnTo>
                      <a:pt x="1376" y="1121"/>
                    </a:lnTo>
                    <a:lnTo>
                      <a:pt x="1374" y="1118"/>
                    </a:lnTo>
                    <a:lnTo>
                      <a:pt x="1374" y="1116"/>
                    </a:lnTo>
                    <a:lnTo>
                      <a:pt x="1374" y="1116"/>
                    </a:lnTo>
                    <a:lnTo>
                      <a:pt x="1369" y="1112"/>
                    </a:lnTo>
                    <a:lnTo>
                      <a:pt x="1367" y="1110"/>
                    </a:lnTo>
                    <a:lnTo>
                      <a:pt x="1365" y="1108"/>
                    </a:lnTo>
                    <a:lnTo>
                      <a:pt x="1365" y="1108"/>
                    </a:lnTo>
                    <a:lnTo>
                      <a:pt x="1365" y="1106"/>
                    </a:lnTo>
                    <a:lnTo>
                      <a:pt x="1365" y="1104"/>
                    </a:lnTo>
                    <a:lnTo>
                      <a:pt x="1369" y="1097"/>
                    </a:lnTo>
                    <a:lnTo>
                      <a:pt x="1384" y="1087"/>
                    </a:lnTo>
                    <a:lnTo>
                      <a:pt x="1371" y="1070"/>
                    </a:lnTo>
                    <a:lnTo>
                      <a:pt x="1371" y="1059"/>
                    </a:lnTo>
                    <a:lnTo>
                      <a:pt x="1369" y="1055"/>
                    </a:lnTo>
                    <a:lnTo>
                      <a:pt x="1367" y="1050"/>
                    </a:lnTo>
                    <a:lnTo>
                      <a:pt x="1367" y="1050"/>
                    </a:lnTo>
                    <a:lnTo>
                      <a:pt x="1365" y="1048"/>
                    </a:lnTo>
                    <a:lnTo>
                      <a:pt x="1361" y="1046"/>
                    </a:lnTo>
                    <a:lnTo>
                      <a:pt x="1361" y="1044"/>
                    </a:lnTo>
                    <a:lnTo>
                      <a:pt x="1359" y="1040"/>
                    </a:lnTo>
                    <a:lnTo>
                      <a:pt x="1354" y="1038"/>
                    </a:lnTo>
                    <a:lnTo>
                      <a:pt x="1354" y="1036"/>
                    </a:lnTo>
                    <a:lnTo>
                      <a:pt x="1352" y="1029"/>
                    </a:lnTo>
                    <a:lnTo>
                      <a:pt x="1350" y="1029"/>
                    </a:lnTo>
                    <a:lnTo>
                      <a:pt x="1350" y="1027"/>
                    </a:lnTo>
                    <a:lnTo>
                      <a:pt x="1348" y="1027"/>
                    </a:lnTo>
                    <a:lnTo>
                      <a:pt x="1346" y="1025"/>
                    </a:lnTo>
                    <a:lnTo>
                      <a:pt x="1344" y="1023"/>
                    </a:lnTo>
                    <a:lnTo>
                      <a:pt x="1342" y="1023"/>
                    </a:lnTo>
                    <a:lnTo>
                      <a:pt x="1342" y="1021"/>
                    </a:lnTo>
                    <a:lnTo>
                      <a:pt x="1340" y="1019"/>
                    </a:lnTo>
                    <a:lnTo>
                      <a:pt x="1337" y="1019"/>
                    </a:lnTo>
                    <a:lnTo>
                      <a:pt x="1337" y="1016"/>
                    </a:lnTo>
                    <a:lnTo>
                      <a:pt x="1335" y="1014"/>
                    </a:lnTo>
                    <a:lnTo>
                      <a:pt x="1335" y="1010"/>
                    </a:lnTo>
                    <a:lnTo>
                      <a:pt x="1333" y="1008"/>
                    </a:lnTo>
                    <a:lnTo>
                      <a:pt x="1333" y="1008"/>
                    </a:lnTo>
                    <a:lnTo>
                      <a:pt x="1333" y="1004"/>
                    </a:lnTo>
                    <a:lnTo>
                      <a:pt x="1333" y="991"/>
                    </a:lnTo>
                    <a:lnTo>
                      <a:pt x="1331" y="985"/>
                    </a:lnTo>
                    <a:lnTo>
                      <a:pt x="1331" y="982"/>
                    </a:lnTo>
                    <a:lnTo>
                      <a:pt x="1333" y="980"/>
                    </a:lnTo>
                    <a:lnTo>
                      <a:pt x="1337" y="978"/>
                    </a:lnTo>
                    <a:lnTo>
                      <a:pt x="1337" y="978"/>
                    </a:lnTo>
                    <a:lnTo>
                      <a:pt x="1340" y="976"/>
                    </a:lnTo>
                    <a:lnTo>
                      <a:pt x="1340" y="974"/>
                    </a:lnTo>
                    <a:lnTo>
                      <a:pt x="1340" y="972"/>
                    </a:lnTo>
                    <a:lnTo>
                      <a:pt x="1342" y="972"/>
                    </a:lnTo>
                    <a:lnTo>
                      <a:pt x="1344" y="970"/>
                    </a:lnTo>
                    <a:lnTo>
                      <a:pt x="1344" y="970"/>
                    </a:lnTo>
                    <a:lnTo>
                      <a:pt x="1346" y="968"/>
                    </a:lnTo>
                    <a:lnTo>
                      <a:pt x="1346" y="965"/>
                    </a:lnTo>
                    <a:lnTo>
                      <a:pt x="1346" y="963"/>
                    </a:lnTo>
                    <a:lnTo>
                      <a:pt x="1346" y="963"/>
                    </a:lnTo>
                    <a:lnTo>
                      <a:pt x="1346" y="961"/>
                    </a:lnTo>
                    <a:lnTo>
                      <a:pt x="1348" y="961"/>
                    </a:lnTo>
                    <a:lnTo>
                      <a:pt x="1346" y="957"/>
                    </a:lnTo>
                    <a:lnTo>
                      <a:pt x="1344" y="951"/>
                    </a:lnTo>
                    <a:lnTo>
                      <a:pt x="1344" y="948"/>
                    </a:lnTo>
                    <a:lnTo>
                      <a:pt x="1342" y="946"/>
                    </a:lnTo>
                    <a:lnTo>
                      <a:pt x="1335" y="944"/>
                    </a:lnTo>
                    <a:lnTo>
                      <a:pt x="1335" y="942"/>
                    </a:lnTo>
                    <a:lnTo>
                      <a:pt x="1335" y="942"/>
                    </a:lnTo>
                    <a:lnTo>
                      <a:pt x="1335" y="938"/>
                    </a:lnTo>
                    <a:lnTo>
                      <a:pt x="1335" y="931"/>
                    </a:lnTo>
                    <a:lnTo>
                      <a:pt x="1337" y="929"/>
                    </a:lnTo>
                    <a:lnTo>
                      <a:pt x="1337" y="929"/>
                    </a:lnTo>
                    <a:lnTo>
                      <a:pt x="1342" y="927"/>
                    </a:lnTo>
                    <a:lnTo>
                      <a:pt x="1344" y="925"/>
                    </a:lnTo>
                    <a:lnTo>
                      <a:pt x="1344" y="925"/>
                    </a:lnTo>
                    <a:lnTo>
                      <a:pt x="1344" y="923"/>
                    </a:lnTo>
                    <a:lnTo>
                      <a:pt x="1342" y="923"/>
                    </a:lnTo>
                    <a:lnTo>
                      <a:pt x="1340" y="925"/>
                    </a:lnTo>
                    <a:lnTo>
                      <a:pt x="1337" y="925"/>
                    </a:lnTo>
                    <a:lnTo>
                      <a:pt x="1337" y="923"/>
                    </a:lnTo>
                    <a:lnTo>
                      <a:pt x="1333" y="921"/>
                    </a:lnTo>
                    <a:lnTo>
                      <a:pt x="1333" y="919"/>
                    </a:lnTo>
                    <a:lnTo>
                      <a:pt x="1325" y="917"/>
                    </a:lnTo>
                    <a:lnTo>
                      <a:pt x="1323" y="912"/>
                    </a:lnTo>
                    <a:lnTo>
                      <a:pt x="1323" y="912"/>
                    </a:lnTo>
                    <a:lnTo>
                      <a:pt x="1323" y="912"/>
                    </a:lnTo>
                    <a:lnTo>
                      <a:pt x="1316" y="906"/>
                    </a:lnTo>
                    <a:lnTo>
                      <a:pt x="1316" y="906"/>
                    </a:lnTo>
                    <a:lnTo>
                      <a:pt x="1316" y="904"/>
                    </a:lnTo>
                    <a:lnTo>
                      <a:pt x="1316" y="904"/>
                    </a:lnTo>
                    <a:lnTo>
                      <a:pt x="1316" y="904"/>
                    </a:lnTo>
                    <a:lnTo>
                      <a:pt x="1316" y="902"/>
                    </a:lnTo>
                    <a:lnTo>
                      <a:pt x="1316" y="902"/>
                    </a:lnTo>
                    <a:lnTo>
                      <a:pt x="1318" y="900"/>
                    </a:lnTo>
                    <a:lnTo>
                      <a:pt x="1329" y="900"/>
                    </a:lnTo>
                    <a:lnTo>
                      <a:pt x="1329" y="900"/>
                    </a:lnTo>
                    <a:lnTo>
                      <a:pt x="1331" y="897"/>
                    </a:lnTo>
                    <a:lnTo>
                      <a:pt x="1335" y="893"/>
                    </a:lnTo>
                    <a:lnTo>
                      <a:pt x="1337" y="889"/>
                    </a:lnTo>
                    <a:lnTo>
                      <a:pt x="1340" y="887"/>
                    </a:lnTo>
                    <a:lnTo>
                      <a:pt x="1340" y="885"/>
                    </a:lnTo>
                    <a:lnTo>
                      <a:pt x="1340" y="885"/>
                    </a:lnTo>
                    <a:lnTo>
                      <a:pt x="1340" y="883"/>
                    </a:lnTo>
                    <a:lnTo>
                      <a:pt x="1340" y="880"/>
                    </a:lnTo>
                    <a:lnTo>
                      <a:pt x="1340" y="880"/>
                    </a:lnTo>
                    <a:lnTo>
                      <a:pt x="1342" y="878"/>
                    </a:lnTo>
                    <a:lnTo>
                      <a:pt x="1359" y="874"/>
                    </a:lnTo>
                    <a:lnTo>
                      <a:pt x="1401" y="868"/>
                    </a:lnTo>
                    <a:lnTo>
                      <a:pt x="1408" y="863"/>
                    </a:lnTo>
                    <a:lnTo>
                      <a:pt x="1414" y="861"/>
                    </a:lnTo>
                    <a:lnTo>
                      <a:pt x="1429" y="859"/>
                    </a:lnTo>
                    <a:lnTo>
                      <a:pt x="1433" y="859"/>
                    </a:lnTo>
                    <a:lnTo>
                      <a:pt x="1433" y="859"/>
                    </a:lnTo>
                    <a:lnTo>
                      <a:pt x="1435" y="859"/>
                    </a:lnTo>
                    <a:lnTo>
                      <a:pt x="1435" y="857"/>
                    </a:lnTo>
                    <a:lnTo>
                      <a:pt x="1437" y="855"/>
                    </a:lnTo>
                    <a:lnTo>
                      <a:pt x="1437" y="853"/>
                    </a:lnTo>
                    <a:lnTo>
                      <a:pt x="1437" y="849"/>
                    </a:lnTo>
                    <a:lnTo>
                      <a:pt x="1435" y="846"/>
                    </a:lnTo>
                    <a:lnTo>
                      <a:pt x="1435" y="846"/>
                    </a:lnTo>
                    <a:lnTo>
                      <a:pt x="1435" y="844"/>
                    </a:lnTo>
                    <a:lnTo>
                      <a:pt x="1429" y="842"/>
                    </a:lnTo>
                    <a:lnTo>
                      <a:pt x="1429" y="842"/>
                    </a:lnTo>
                    <a:lnTo>
                      <a:pt x="1429" y="840"/>
                    </a:lnTo>
                    <a:lnTo>
                      <a:pt x="1427" y="840"/>
                    </a:lnTo>
                    <a:lnTo>
                      <a:pt x="1427" y="838"/>
                    </a:lnTo>
                    <a:lnTo>
                      <a:pt x="1429" y="838"/>
                    </a:lnTo>
                    <a:lnTo>
                      <a:pt x="1431" y="836"/>
                    </a:lnTo>
                    <a:lnTo>
                      <a:pt x="1442" y="829"/>
                    </a:lnTo>
                    <a:lnTo>
                      <a:pt x="1446" y="825"/>
                    </a:lnTo>
                    <a:lnTo>
                      <a:pt x="1452" y="819"/>
                    </a:lnTo>
                    <a:lnTo>
                      <a:pt x="1454" y="817"/>
                    </a:lnTo>
                    <a:lnTo>
                      <a:pt x="1456" y="815"/>
                    </a:lnTo>
                    <a:lnTo>
                      <a:pt x="1459" y="808"/>
                    </a:lnTo>
                    <a:lnTo>
                      <a:pt x="1459" y="806"/>
                    </a:lnTo>
                    <a:lnTo>
                      <a:pt x="1456" y="804"/>
                    </a:lnTo>
                    <a:lnTo>
                      <a:pt x="1454" y="800"/>
                    </a:lnTo>
                    <a:lnTo>
                      <a:pt x="1454" y="798"/>
                    </a:lnTo>
                    <a:lnTo>
                      <a:pt x="1452" y="798"/>
                    </a:lnTo>
                    <a:lnTo>
                      <a:pt x="1450" y="798"/>
                    </a:lnTo>
                    <a:lnTo>
                      <a:pt x="1450" y="798"/>
                    </a:lnTo>
                    <a:lnTo>
                      <a:pt x="1448" y="798"/>
                    </a:lnTo>
                    <a:lnTo>
                      <a:pt x="1448" y="795"/>
                    </a:lnTo>
                    <a:lnTo>
                      <a:pt x="1446" y="795"/>
                    </a:lnTo>
                    <a:lnTo>
                      <a:pt x="1446" y="795"/>
                    </a:lnTo>
                    <a:lnTo>
                      <a:pt x="1444" y="793"/>
                    </a:lnTo>
                    <a:lnTo>
                      <a:pt x="1444" y="791"/>
                    </a:lnTo>
                    <a:lnTo>
                      <a:pt x="1444" y="789"/>
                    </a:lnTo>
                    <a:lnTo>
                      <a:pt x="1444" y="787"/>
                    </a:lnTo>
                    <a:lnTo>
                      <a:pt x="1444" y="781"/>
                    </a:lnTo>
                    <a:lnTo>
                      <a:pt x="1446" y="778"/>
                    </a:lnTo>
                    <a:lnTo>
                      <a:pt x="1446" y="778"/>
                    </a:lnTo>
                    <a:lnTo>
                      <a:pt x="1452" y="774"/>
                    </a:lnTo>
                    <a:lnTo>
                      <a:pt x="1456" y="772"/>
                    </a:lnTo>
                    <a:lnTo>
                      <a:pt x="1459" y="770"/>
                    </a:lnTo>
                    <a:lnTo>
                      <a:pt x="1459" y="770"/>
                    </a:lnTo>
                    <a:lnTo>
                      <a:pt x="1461" y="768"/>
                    </a:lnTo>
                    <a:lnTo>
                      <a:pt x="1461" y="768"/>
                    </a:lnTo>
                    <a:lnTo>
                      <a:pt x="1461" y="766"/>
                    </a:lnTo>
                    <a:lnTo>
                      <a:pt x="1459" y="761"/>
                    </a:lnTo>
                    <a:lnTo>
                      <a:pt x="1459" y="759"/>
                    </a:lnTo>
                    <a:lnTo>
                      <a:pt x="1459" y="757"/>
                    </a:lnTo>
                    <a:lnTo>
                      <a:pt x="1456" y="755"/>
                    </a:lnTo>
                    <a:lnTo>
                      <a:pt x="1456" y="755"/>
                    </a:lnTo>
                    <a:lnTo>
                      <a:pt x="1454" y="755"/>
                    </a:lnTo>
                    <a:lnTo>
                      <a:pt x="1454" y="757"/>
                    </a:lnTo>
                    <a:lnTo>
                      <a:pt x="1454" y="757"/>
                    </a:lnTo>
                    <a:lnTo>
                      <a:pt x="1454" y="759"/>
                    </a:lnTo>
                    <a:lnTo>
                      <a:pt x="1452" y="759"/>
                    </a:lnTo>
                    <a:lnTo>
                      <a:pt x="1452" y="759"/>
                    </a:lnTo>
                    <a:lnTo>
                      <a:pt x="1452" y="759"/>
                    </a:lnTo>
                    <a:lnTo>
                      <a:pt x="1452" y="757"/>
                    </a:lnTo>
                    <a:lnTo>
                      <a:pt x="1450" y="753"/>
                    </a:lnTo>
                    <a:lnTo>
                      <a:pt x="1450" y="751"/>
                    </a:lnTo>
                    <a:lnTo>
                      <a:pt x="1448" y="751"/>
                    </a:lnTo>
                    <a:lnTo>
                      <a:pt x="1446" y="751"/>
                    </a:lnTo>
                    <a:lnTo>
                      <a:pt x="1446" y="751"/>
                    </a:lnTo>
                    <a:lnTo>
                      <a:pt x="1444" y="751"/>
                    </a:lnTo>
                    <a:lnTo>
                      <a:pt x="1442" y="749"/>
                    </a:lnTo>
                    <a:lnTo>
                      <a:pt x="1442" y="747"/>
                    </a:lnTo>
                    <a:lnTo>
                      <a:pt x="1439" y="744"/>
                    </a:lnTo>
                    <a:lnTo>
                      <a:pt x="1433" y="740"/>
                    </a:lnTo>
                    <a:lnTo>
                      <a:pt x="1433" y="738"/>
                    </a:lnTo>
                    <a:lnTo>
                      <a:pt x="1433" y="738"/>
                    </a:lnTo>
                    <a:lnTo>
                      <a:pt x="1435" y="736"/>
                    </a:lnTo>
                    <a:lnTo>
                      <a:pt x="1437" y="732"/>
                    </a:lnTo>
                    <a:lnTo>
                      <a:pt x="1437" y="730"/>
                    </a:lnTo>
                    <a:lnTo>
                      <a:pt x="1437" y="730"/>
                    </a:lnTo>
                    <a:lnTo>
                      <a:pt x="1437" y="727"/>
                    </a:lnTo>
                    <a:lnTo>
                      <a:pt x="1435" y="727"/>
                    </a:lnTo>
                    <a:lnTo>
                      <a:pt x="1435" y="725"/>
                    </a:lnTo>
                    <a:lnTo>
                      <a:pt x="1435" y="725"/>
                    </a:lnTo>
                    <a:lnTo>
                      <a:pt x="1435" y="723"/>
                    </a:lnTo>
                    <a:lnTo>
                      <a:pt x="1433" y="723"/>
                    </a:lnTo>
                    <a:lnTo>
                      <a:pt x="1433" y="721"/>
                    </a:lnTo>
                    <a:lnTo>
                      <a:pt x="1433" y="721"/>
                    </a:lnTo>
                    <a:lnTo>
                      <a:pt x="1431" y="721"/>
                    </a:lnTo>
                    <a:lnTo>
                      <a:pt x="1427" y="719"/>
                    </a:lnTo>
                    <a:lnTo>
                      <a:pt x="1427" y="719"/>
                    </a:lnTo>
                    <a:lnTo>
                      <a:pt x="1427" y="719"/>
                    </a:lnTo>
                    <a:lnTo>
                      <a:pt x="1425" y="717"/>
                    </a:lnTo>
                    <a:lnTo>
                      <a:pt x="1425" y="715"/>
                    </a:lnTo>
                    <a:lnTo>
                      <a:pt x="1425" y="713"/>
                    </a:lnTo>
                    <a:lnTo>
                      <a:pt x="1425" y="713"/>
                    </a:lnTo>
                    <a:lnTo>
                      <a:pt x="1425" y="710"/>
                    </a:lnTo>
                    <a:lnTo>
                      <a:pt x="1427" y="710"/>
                    </a:lnTo>
                    <a:lnTo>
                      <a:pt x="1431" y="708"/>
                    </a:lnTo>
                    <a:lnTo>
                      <a:pt x="1439" y="706"/>
                    </a:lnTo>
                    <a:lnTo>
                      <a:pt x="1444" y="704"/>
                    </a:lnTo>
                    <a:lnTo>
                      <a:pt x="1444" y="702"/>
                    </a:lnTo>
                    <a:lnTo>
                      <a:pt x="1446" y="702"/>
                    </a:lnTo>
                    <a:lnTo>
                      <a:pt x="1446" y="698"/>
                    </a:lnTo>
                    <a:lnTo>
                      <a:pt x="1446" y="695"/>
                    </a:lnTo>
                    <a:lnTo>
                      <a:pt x="1446" y="693"/>
                    </a:lnTo>
                    <a:lnTo>
                      <a:pt x="1444" y="691"/>
                    </a:lnTo>
                    <a:lnTo>
                      <a:pt x="1442" y="691"/>
                    </a:lnTo>
                    <a:lnTo>
                      <a:pt x="1433" y="683"/>
                    </a:lnTo>
                    <a:lnTo>
                      <a:pt x="1429" y="683"/>
                    </a:lnTo>
                    <a:lnTo>
                      <a:pt x="1427" y="683"/>
                    </a:lnTo>
                    <a:lnTo>
                      <a:pt x="1425" y="683"/>
                    </a:lnTo>
                    <a:lnTo>
                      <a:pt x="1422" y="681"/>
                    </a:lnTo>
                    <a:lnTo>
                      <a:pt x="1397" y="653"/>
                    </a:lnTo>
                    <a:lnTo>
                      <a:pt x="1395" y="649"/>
                    </a:lnTo>
                    <a:lnTo>
                      <a:pt x="1395" y="647"/>
                    </a:lnTo>
                    <a:lnTo>
                      <a:pt x="1397" y="644"/>
                    </a:lnTo>
                    <a:lnTo>
                      <a:pt x="1397" y="642"/>
                    </a:lnTo>
                    <a:lnTo>
                      <a:pt x="1397" y="642"/>
                    </a:lnTo>
                    <a:lnTo>
                      <a:pt x="1397" y="642"/>
                    </a:lnTo>
                    <a:lnTo>
                      <a:pt x="1397" y="640"/>
                    </a:lnTo>
                    <a:lnTo>
                      <a:pt x="1397" y="638"/>
                    </a:lnTo>
                    <a:lnTo>
                      <a:pt x="1397" y="638"/>
                    </a:lnTo>
                    <a:lnTo>
                      <a:pt x="1397" y="636"/>
                    </a:lnTo>
                    <a:lnTo>
                      <a:pt x="1399" y="636"/>
                    </a:lnTo>
                    <a:lnTo>
                      <a:pt x="1401" y="634"/>
                    </a:lnTo>
                    <a:lnTo>
                      <a:pt x="1401" y="634"/>
                    </a:lnTo>
                    <a:lnTo>
                      <a:pt x="1403" y="634"/>
                    </a:lnTo>
                    <a:lnTo>
                      <a:pt x="1405" y="634"/>
                    </a:lnTo>
                    <a:lnTo>
                      <a:pt x="1412" y="634"/>
                    </a:lnTo>
                    <a:lnTo>
                      <a:pt x="1412" y="634"/>
                    </a:lnTo>
                    <a:lnTo>
                      <a:pt x="1414" y="632"/>
                    </a:lnTo>
                    <a:lnTo>
                      <a:pt x="1412" y="630"/>
                    </a:lnTo>
                    <a:lnTo>
                      <a:pt x="1410" y="627"/>
                    </a:lnTo>
                    <a:lnTo>
                      <a:pt x="1399" y="615"/>
                    </a:lnTo>
                    <a:lnTo>
                      <a:pt x="1397" y="615"/>
                    </a:lnTo>
                    <a:lnTo>
                      <a:pt x="1397" y="613"/>
                    </a:lnTo>
                    <a:lnTo>
                      <a:pt x="1395" y="610"/>
                    </a:lnTo>
                    <a:lnTo>
                      <a:pt x="1395" y="610"/>
                    </a:lnTo>
                    <a:lnTo>
                      <a:pt x="1393" y="608"/>
                    </a:lnTo>
                    <a:lnTo>
                      <a:pt x="1393" y="606"/>
                    </a:lnTo>
                    <a:lnTo>
                      <a:pt x="1391" y="602"/>
                    </a:lnTo>
                    <a:lnTo>
                      <a:pt x="1391" y="600"/>
                    </a:lnTo>
                    <a:lnTo>
                      <a:pt x="1388" y="591"/>
                    </a:lnTo>
                    <a:lnTo>
                      <a:pt x="1388" y="589"/>
                    </a:lnTo>
                    <a:lnTo>
                      <a:pt x="1388" y="589"/>
                    </a:lnTo>
                    <a:lnTo>
                      <a:pt x="1391" y="587"/>
                    </a:lnTo>
                    <a:lnTo>
                      <a:pt x="1391" y="587"/>
                    </a:lnTo>
                    <a:lnTo>
                      <a:pt x="1395" y="581"/>
                    </a:lnTo>
                    <a:lnTo>
                      <a:pt x="1395" y="576"/>
                    </a:lnTo>
                    <a:lnTo>
                      <a:pt x="1397" y="576"/>
                    </a:lnTo>
                    <a:lnTo>
                      <a:pt x="1397" y="574"/>
                    </a:lnTo>
                    <a:lnTo>
                      <a:pt x="1395" y="572"/>
                    </a:lnTo>
                    <a:lnTo>
                      <a:pt x="1395" y="572"/>
                    </a:lnTo>
                    <a:lnTo>
                      <a:pt x="1391" y="570"/>
                    </a:lnTo>
                    <a:lnTo>
                      <a:pt x="1388" y="570"/>
                    </a:lnTo>
                    <a:lnTo>
                      <a:pt x="1388" y="572"/>
                    </a:lnTo>
                    <a:lnTo>
                      <a:pt x="1386" y="572"/>
                    </a:lnTo>
                    <a:lnTo>
                      <a:pt x="1384" y="576"/>
                    </a:lnTo>
                    <a:lnTo>
                      <a:pt x="1382" y="576"/>
                    </a:lnTo>
                    <a:lnTo>
                      <a:pt x="1380" y="576"/>
                    </a:lnTo>
                    <a:lnTo>
                      <a:pt x="1378" y="574"/>
                    </a:lnTo>
                    <a:lnTo>
                      <a:pt x="1365" y="559"/>
                    </a:lnTo>
                    <a:lnTo>
                      <a:pt x="1350" y="538"/>
                    </a:lnTo>
                    <a:lnTo>
                      <a:pt x="1346" y="532"/>
                    </a:lnTo>
                    <a:lnTo>
                      <a:pt x="1342" y="530"/>
                    </a:lnTo>
                    <a:lnTo>
                      <a:pt x="1340" y="530"/>
                    </a:lnTo>
                    <a:lnTo>
                      <a:pt x="1337" y="530"/>
                    </a:lnTo>
                    <a:lnTo>
                      <a:pt x="1335" y="528"/>
                    </a:lnTo>
                    <a:lnTo>
                      <a:pt x="1333" y="525"/>
                    </a:lnTo>
                    <a:lnTo>
                      <a:pt x="1331" y="521"/>
                    </a:lnTo>
                    <a:lnTo>
                      <a:pt x="1329" y="517"/>
                    </a:lnTo>
                    <a:lnTo>
                      <a:pt x="1329" y="513"/>
                    </a:lnTo>
                    <a:lnTo>
                      <a:pt x="1329" y="513"/>
                    </a:lnTo>
                    <a:lnTo>
                      <a:pt x="1323" y="508"/>
                    </a:lnTo>
                    <a:lnTo>
                      <a:pt x="1323" y="508"/>
                    </a:lnTo>
                    <a:lnTo>
                      <a:pt x="1318" y="500"/>
                    </a:lnTo>
                    <a:lnTo>
                      <a:pt x="1316" y="498"/>
                    </a:lnTo>
                    <a:lnTo>
                      <a:pt x="1314" y="498"/>
                    </a:lnTo>
                    <a:lnTo>
                      <a:pt x="1314" y="496"/>
                    </a:lnTo>
                    <a:lnTo>
                      <a:pt x="1314" y="494"/>
                    </a:lnTo>
                    <a:lnTo>
                      <a:pt x="1314" y="494"/>
                    </a:lnTo>
                    <a:lnTo>
                      <a:pt x="1314" y="487"/>
                    </a:lnTo>
                    <a:lnTo>
                      <a:pt x="1314" y="487"/>
                    </a:lnTo>
                    <a:lnTo>
                      <a:pt x="1314" y="485"/>
                    </a:lnTo>
                    <a:lnTo>
                      <a:pt x="1314" y="483"/>
                    </a:lnTo>
                    <a:lnTo>
                      <a:pt x="1312" y="481"/>
                    </a:lnTo>
                    <a:lnTo>
                      <a:pt x="1312" y="479"/>
                    </a:lnTo>
                    <a:lnTo>
                      <a:pt x="1312" y="477"/>
                    </a:lnTo>
                    <a:lnTo>
                      <a:pt x="1312" y="474"/>
                    </a:lnTo>
                    <a:lnTo>
                      <a:pt x="1312" y="472"/>
                    </a:lnTo>
                    <a:lnTo>
                      <a:pt x="1312" y="470"/>
                    </a:lnTo>
                    <a:lnTo>
                      <a:pt x="1312" y="468"/>
                    </a:lnTo>
                    <a:lnTo>
                      <a:pt x="1323" y="464"/>
                    </a:lnTo>
                    <a:lnTo>
                      <a:pt x="1335" y="460"/>
                    </a:lnTo>
                    <a:lnTo>
                      <a:pt x="1350" y="460"/>
                    </a:lnTo>
                    <a:lnTo>
                      <a:pt x="1354" y="457"/>
                    </a:lnTo>
                    <a:lnTo>
                      <a:pt x="1359" y="455"/>
                    </a:lnTo>
                    <a:lnTo>
                      <a:pt x="1365" y="451"/>
                    </a:lnTo>
                    <a:lnTo>
                      <a:pt x="1371" y="447"/>
                    </a:lnTo>
                    <a:lnTo>
                      <a:pt x="1374" y="443"/>
                    </a:lnTo>
                    <a:lnTo>
                      <a:pt x="1378" y="436"/>
                    </a:lnTo>
                    <a:lnTo>
                      <a:pt x="1380" y="436"/>
                    </a:lnTo>
                    <a:lnTo>
                      <a:pt x="1380" y="434"/>
                    </a:lnTo>
                    <a:lnTo>
                      <a:pt x="1380" y="434"/>
                    </a:lnTo>
                    <a:lnTo>
                      <a:pt x="1380" y="432"/>
                    </a:lnTo>
                    <a:lnTo>
                      <a:pt x="1380" y="430"/>
                    </a:lnTo>
                    <a:lnTo>
                      <a:pt x="1380" y="428"/>
                    </a:lnTo>
                    <a:lnTo>
                      <a:pt x="1380" y="428"/>
                    </a:lnTo>
                    <a:lnTo>
                      <a:pt x="1380" y="426"/>
                    </a:lnTo>
                    <a:lnTo>
                      <a:pt x="1380" y="426"/>
                    </a:lnTo>
                    <a:lnTo>
                      <a:pt x="1380" y="423"/>
                    </a:lnTo>
                    <a:lnTo>
                      <a:pt x="1380" y="423"/>
                    </a:lnTo>
                    <a:lnTo>
                      <a:pt x="1380" y="423"/>
                    </a:lnTo>
                    <a:lnTo>
                      <a:pt x="1384" y="421"/>
                    </a:lnTo>
                    <a:lnTo>
                      <a:pt x="1391" y="419"/>
                    </a:lnTo>
                    <a:lnTo>
                      <a:pt x="1395" y="419"/>
                    </a:lnTo>
                    <a:lnTo>
                      <a:pt x="1405" y="419"/>
                    </a:lnTo>
                    <a:lnTo>
                      <a:pt x="1412" y="423"/>
                    </a:lnTo>
                    <a:lnTo>
                      <a:pt x="1414" y="423"/>
                    </a:lnTo>
                    <a:lnTo>
                      <a:pt x="1431" y="419"/>
                    </a:lnTo>
                    <a:lnTo>
                      <a:pt x="1446" y="419"/>
                    </a:lnTo>
                    <a:lnTo>
                      <a:pt x="1448" y="419"/>
                    </a:lnTo>
                    <a:lnTo>
                      <a:pt x="1448" y="421"/>
                    </a:lnTo>
                    <a:lnTo>
                      <a:pt x="1450" y="421"/>
                    </a:lnTo>
                    <a:lnTo>
                      <a:pt x="1450" y="423"/>
                    </a:lnTo>
                    <a:lnTo>
                      <a:pt x="1454" y="423"/>
                    </a:lnTo>
                    <a:lnTo>
                      <a:pt x="1456" y="423"/>
                    </a:lnTo>
                    <a:lnTo>
                      <a:pt x="1456" y="426"/>
                    </a:lnTo>
                    <a:lnTo>
                      <a:pt x="1456" y="426"/>
                    </a:lnTo>
                    <a:lnTo>
                      <a:pt x="1459" y="428"/>
                    </a:lnTo>
                    <a:lnTo>
                      <a:pt x="1459" y="428"/>
                    </a:lnTo>
                    <a:lnTo>
                      <a:pt x="1461" y="428"/>
                    </a:lnTo>
                    <a:lnTo>
                      <a:pt x="1461" y="430"/>
                    </a:lnTo>
                    <a:lnTo>
                      <a:pt x="1463" y="428"/>
                    </a:lnTo>
                    <a:lnTo>
                      <a:pt x="1463" y="428"/>
                    </a:lnTo>
                    <a:lnTo>
                      <a:pt x="1467" y="426"/>
                    </a:lnTo>
                    <a:lnTo>
                      <a:pt x="1467" y="423"/>
                    </a:lnTo>
                    <a:lnTo>
                      <a:pt x="1469" y="423"/>
                    </a:lnTo>
                    <a:lnTo>
                      <a:pt x="1471" y="423"/>
                    </a:lnTo>
                    <a:lnTo>
                      <a:pt x="1478" y="421"/>
                    </a:lnTo>
                    <a:lnTo>
                      <a:pt x="1495" y="411"/>
                    </a:lnTo>
                    <a:lnTo>
                      <a:pt x="1505" y="406"/>
                    </a:lnTo>
                    <a:lnTo>
                      <a:pt x="1508" y="406"/>
                    </a:lnTo>
                    <a:lnTo>
                      <a:pt x="1522" y="387"/>
                    </a:lnTo>
                    <a:lnTo>
                      <a:pt x="1525" y="385"/>
                    </a:lnTo>
                    <a:lnTo>
                      <a:pt x="1531" y="385"/>
                    </a:lnTo>
                    <a:lnTo>
                      <a:pt x="1531" y="385"/>
                    </a:lnTo>
                    <a:lnTo>
                      <a:pt x="1531" y="383"/>
                    </a:lnTo>
                    <a:lnTo>
                      <a:pt x="1531" y="381"/>
                    </a:lnTo>
                    <a:lnTo>
                      <a:pt x="1529" y="379"/>
                    </a:lnTo>
                    <a:lnTo>
                      <a:pt x="1529" y="375"/>
                    </a:lnTo>
                    <a:lnTo>
                      <a:pt x="1529" y="375"/>
                    </a:lnTo>
                    <a:lnTo>
                      <a:pt x="1529" y="370"/>
                    </a:lnTo>
                    <a:lnTo>
                      <a:pt x="1527" y="360"/>
                    </a:lnTo>
                    <a:lnTo>
                      <a:pt x="1527" y="360"/>
                    </a:lnTo>
                    <a:lnTo>
                      <a:pt x="1529" y="353"/>
                    </a:lnTo>
                    <a:lnTo>
                      <a:pt x="1529" y="353"/>
                    </a:lnTo>
                    <a:lnTo>
                      <a:pt x="1531" y="351"/>
                    </a:lnTo>
                    <a:lnTo>
                      <a:pt x="1533" y="349"/>
                    </a:lnTo>
                    <a:lnTo>
                      <a:pt x="1535" y="349"/>
                    </a:lnTo>
                    <a:lnTo>
                      <a:pt x="1537" y="351"/>
                    </a:lnTo>
                    <a:lnTo>
                      <a:pt x="1542" y="349"/>
                    </a:lnTo>
                    <a:lnTo>
                      <a:pt x="1544" y="347"/>
                    </a:lnTo>
                    <a:lnTo>
                      <a:pt x="1548" y="330"/>
                    </a:lnTo>
                    <a:lnTo>
                      <a:pt x="1531" y="326"/>
                    </a:lnTo>
                    <a:lnTo>
                      <a:pt x="1525" y="326"/>
                    </a:lnTo>
                    <a:lnTo>
                      <a:pt x="1518" y="324"/>
                    </a:lnTo>
                    <a:lnTo>
                      <a:pt x="1508" y="317"/>
                    </a:lnTo>
                    <a:lnTo>
                      <a:pt x="1501" y="315"/>
                    </a:lnTo>
                    <a:lnTo>
                      <a:pt x="1495" y="317"/>
                    </a:lnTo>
                    <a:lnTo>
                      <a:pt x="1486" y="326"/>
                    </a:lnTo>
                    <a:lnTo>
                      <a:pt x="1480" y="328"/>
                    </a:lnTo>
                    <a:lnTo>
                      <a:pt x="1474" y="328"/>
                    </a:lnTo>
                    <a:lnTo>
                      <a:pt x="1467" y="326"/>
                    </a:lnTo>
                    <a:lnTo>
                      <a:pt x="1454" y="313"/>
                    </a:lnTo>
                    <a:lnTo>
                      <a:pt x="1444" y="298"/>
                    </a:lnTo>
                    <a:lnTo>
                      <a:pt x="1439" y="296"/>
                    </a:lnTo>
                    <a:lnTo>
                      <a:pt x="1435" y="294"/>
                    </a:lnTo>
                    <a:lnTo>
                      <a:pt x="1433" y="292"/>
                    </a:lnTo>
                    <a:lnTo>
                      <a:pt x="1429" y="290"/>
                    </a:lnTo>
                    <a:lnTo>
                      <a:pt x="1427" y="292"/>
                    </a:lnTo>
                    <a:lnTo>
                      <a:pt x="1422" y="296"/>
                    </a:lnTo>
                    <a:lnTo>
                      <a:pt x="1420" y="296"/>
                    </a:lnTo>
                    <a:lnTo>
                      <a:pt x="1416" y="292"/>
                    </a:lnTo>
                    <a:lnTo>
                      <a:pt x="1414" y="287"/>
                    </a:lnTo>
                    <a:lnTo>
                      <a:pt x="1412" y="285"/>
                    </a:lnTo>
                    <a:lnTo>
                      <a:pt x="1410" y="283"/>
                    </a:lnTo>
                    <a:lnTo>
                      <a:pt x="1408" y="281"/>
                    </a:lnTo>
                    <a:lnTo>
                      <a:pt x="1403" y="283"/>
                    </a:lnTo>
                    <a:lnTo>
                      <a:pt x="1401" y="285"/>
                    </a:lnTo>
                    <a:lnTo>
                      <a:pt x="1399" y="290"/>
                    </a:lnTo>
                    <a:lnTo>
                      <a:pt x="1395" y="292"/>
                    </a:lnTo>
                    <a:lnTo>
                      <a:pt x="1391" y="296"/>
                    </a:lnTo>
                    <a:lnTo>
                      <a:pt x="1388" y="300"/>
                    </a:lnTo>
                    <a:lnTo>
                      <a:pt x="1384" y="298"/>
                    </a:lnTo>
                    <a:lnTo>
                      <a:pt x="1382" y="294"/>
                    </a:lnTo>
                    <a:lnTo>
                      <a:pt x="1371" y="290"/>
                    </a:lnTo>
                    <a:lnTo>
                      <a:pt x="1333" y="262"/>
                    </a:lnTo>
                    <a:lnTo>
                      <a:pt x="1303" y="251"/>
                    </a:lnTo>
                    <a:lnTo>
                      <a:pt x="1293" y="245"/>
                    </a:lnTo>
                    <a:lnTo>
                      <a:pt x="1284" y="236"/>
                    </a:lnTo>
                    <a:lnTo>
                      <a:pt x="1280" y="232"/>
                    </a:lnTo>
                    <a:lnTo>
                      <a:pt x="1274" y="232"/>
                    </a:lnTo>
                    <a:lnTo>
                      <a:pt x="1269" y="230"/>
                    </a:lnTo>
                    <a:lnTo>
                      <a:pt x="1265" y="224"/>
                    </a:lnTo>
                    <a:lnTo>
                      <a:pt x="1265" y="215"/>
                    </a:lnTo>
                    <a:lnTo>
                      <a:pt x="1263" y="209"/>
                    </a:lnTo>
                    <a:lnTo>
                      <a:pt x="1255" y="200"/>
                    </a:lnTo>
                    <a:lnTo>
                      <a:pt x="1244" y="200"/>
                    </a:lnTo>
                    <a:lnTo>
                      <a:pt x="1220" y="202"/>
                    </a:lnTo>
                    <a:lnTo>
                      <a:pt x="1212" y="209"/>
                    </a:lnTo>
                    <a:lnTo>
                      <a:pt x="1199" y="207"/>
                    </a:lnTo>
                    <a:lnTo>
                      <a:pt x="1152" y="185"/>
                    </a:lnTo>
                    <a:lnTo>
                      <a:pt x="1140" y="183"/>
                    </a:lnTo>
                    <a:lnTo>
                      <a:pt x="1133" y="183"/>
                    </a:lnTo>
                    <a:lnTo>
                      <a:pt x="1121" y="185"/>
                    </a:lnTo>
                    <a:lnTo>
                      <a:pt x="1118" y="185"/>
                    </a:lnTo>
                    <a:lnTo>
                      <a:pt x="1114" y="187"/>
                    </a:lnTo>
                    <a:lnTo>
                      <a:pt x="1110" y="198"/>
                    </a:lnTo>
                    <a:lnTo>
                      <a:pt x="1110" y="200"/>
                    </a:lnTo>
                    <a:lnTo>
                      <a:pt x="1093" y="202"/>
                    </a:lnTo>
                    <a:lnTo>
                      <a:pt x="1087" y="202"/>
                    </a:lnTo>
                    <a:lnTo>
                      <a:pt x="1082" y="200"/>
                    </a:lnTo>
                    <a:lnTo>
                      <a:pt x="1078" y="196"/>
                    </a:lnTo>
                    <a:lnTo>
                      <a:pt x="1074" y="192"/>
                    </a:lnTo>
                    <a:lnTo>
                      <a:pt x="1067" y="192"/>
                    </a:lnTo>
                    <a:lnTo>
                      <a:pt x="1063" y="190"/>
                    </a:lnTo>
                    <a:lnTo>
                      <a:pt x="1057" y="183"/>
                    </a:lnTo>
                    <a:lnTo>
                      <a:pt x="1055" y="183"/>
                    </a:lnTo>
                    <a:lnTo>
                      <a:pt x="1044" y="190"/>
                    </a:lnTo>
                    <a:lnTo>
                      <a:pt x="1042" y="190"/>
                    </a:lnTo>
                    <a:lnTo>
                      <a:pt x="1042" y="192"/>
                    </a:lnTo>
                    <a:lnTo>
                      <a:pt x="1042" y="192"/>
                    </a:lnTo>
                    <a:lnTo>
                      <a:pt x="1042" y="194"/>
                    </a:lnTo>
                    <a:lnTo>
                      <a:pt x="1042" y="194"/>
                    </a:lnTo>
                    <a:lnTo>
                      <a:pt x="1042" y="196"/>
                    </a:lnTo>
                    <a:lnTo>
                      <a:pt x="1042" y="196"/>
                    </a:lnTo>
                    <a:lnTo>
                      <a:pt x="1042" y="198"/>
                    </a:lnTo>
                    <a:lnTo>
                      <a:pt x="1038" y="200"/>
                    </a:lnTo>
                    <a:lnTo>
                      <a:pt x="1029" y="204"/>
                    </a:lnTo>
                    <a:lnTo>
                      <a:pt x="1027" y="207"/>
                    </a:lnTo>
                    <a:lnTo>
                      <a:pt x="1025" y="207"/>
                    </a:lnTo>
                    <a:lnTo>
                      <a:pt x="1018" y="202"/>
                    </a:lnTo>
                    <a:lnTo>
                      <a:pt x="1016" y="202"/>
                    </a:lnTo>
                    <a:lnTo>
                      <a:pt x="1016" y="204"/>
                    </a:lnTo>
                    <a:lnTo>
                      <a:pt x="1010" y="207"/>
                    </a:lnTo>
                    <a:lnTo>
                      <a:pt x="1008" y="209"/>
                    </a:lnTo>
                    <a:lnTo>
                      <a:pt x="1006" y="207"/>
                    </a:lnTo>
                    <a:lnTo>
                      <a:pt x="1006" y="204"/>
                    </a:lnTo>
                    <a:lnTo>
                      <a:pt x="1006" y="200"/>
                    </a:lnTo>
                    <a:lnTo>
                      <a:pt x="1004" y="196"/>
                    </a:lnTo>
                    <a:lnTo>
                      <a:pt x="1001" y="192"/>
                    </a:lnTo>
                    <a:lnTo>
                      <a:pt x="999" y="192"/>
                    </a:lnTo>
                    <a:lnTo>
                      <a:pt x="999" y="192"/>
                    </a:lnTo>
                    <a:lnTo>
                      <a:pt x="997" y="194"/>
                    </a:lnTo>
                    <a:lnTo>
                      <a:pt x="995" y="194"/>
                    </a:lnTo>
                    <a:lnTo>
                      <a:pt x="993" y="200"/>
                    </a:lnTo>
                    <a:lnTo>
                      <a:pt x="991" y="202"/>
                    </a:lnTo>
                    <a:lnTo>
                      <a:pt x="989" y="200"/>
                    </a:lnTo>
                    <a:lnTo>
                      <a:pt x="978" y="194"/>
                    </a:lnTo>
                    <a:lnTo>
                      <a:pt x="976" y="190"/>
                    </a:lnTo>
                    <a:lnTo>
                      <a:pt x="974" y="187"/>
                    </a:lnTo>
                    <a:lnTo>
                      <a:pt x="972" y="185"/>
                    </a:lnTo>
                    <a:lnTo>
                      <a:pt x="970" y="181"/>
                    </a:lnTo>
                    <a:lnTo>
                      <a:pt x="967" y="177"/>
                    </a:lnTo>
                    <a:lnTo>
                      <a:pt x="965" y="175"/>
                    </a:lnTo>
                    <a:lnTo>
                      <a:pt x="965" y="175"/>
                    </a:lnTo>
                    <a:lnTo>
                      <a:pt x="963" y="173"/>
                    </a:lnTo>
                    <a:lnTo>
                      <a:pt x="963" y="173"/>
                    </a:lnTo>
                    <a:lnTo>
                      <a:pt x="961" y="170"/>
                    </a:lnTo>
                    <a:lnTo>
                      <a:pt x="961" y="170"/>
                    </a:lnTo>
                    <a:lnTo>
                      <a:pt x="961" y="168"/>
                    </a:lnTo>
                    <a:lnTo>
                      <a:pt x="957" y="166"/>
                    </a:lnTo>
                    <a:lnTo>
                      <a:pt x="953" y="147"/>
                    </a:lnTo>
                    <a:lnTo>
                      <a:pt x="953" y="145"/>
                    </a:lnTo>
                    <a:lnTo>
                      <a:pt x="931" y="143"/>
                    </a:lnTo>
                    <a:lnTo>
                      <a:pt x="912" y="134"/>
                    </a:lnTo>
                    <a:lnTo>
                      <a:pt x="908" y="132"/>
                    </a:lnTo>
                    <a:lnTo>
                      <a:pt x="902" y="132"/>
                    </a:lnTo>
                    <a:lnTo>
                      <a:pt x="895" y="130"/>
                    </a:lnTo>
                    <a:lnTo>
                      <a:pt x="889" y="126"/>
                    </a:lnTo>
                    <a:lnTo>
                      <a:pt x="865" y="98"/>
                    </a:lnTo>
                    <a:lnTo>
                      <a:pt x="859" y="83"/>
                    </a:lnTo>
                    <a:lnTo>
                      <a:pt x="853" y="79"/>
                    </a:lnTo>
                    <a:lnTo>
                      <a:pt x="844" y="73"/>
                    </a:lnTo>
                    <a:lnTo>
                      <a:pt x="829" y="60"/>
                    </a:lnTo>
                    <a:lnTo>
                      <a:pt x="793" y="11"/>
                    </a:lnTo>
                    <a:lnTo>
                      <a:pt x="785" y="3"/>
                    </a:lnTo>
                    <a:lnTo>
                      <a:pt x="782" y="3"/>
                    </a:lnTo>
                    <a:lnTo>
                      <a:pt x="772" y="3"/>
                    </a:lnTo>
                    <a:lnTo>
                      <a:pt x="768" y="3"/>
                    </a:lnTo>
                    <a:lnTo>
                      <a:pt x="763" y="0"/>
                    </a:lnTo>
                    <a:lnTo>
                      <a:pt x="757" y="5"/>
                    </a:lnTo>
                    <a:lnTo>
                      <a:pt x="734" y="7"/>
                    </a:lnTo>
                    <a:lnTo>
                      <a:pt x="710" y="15"/>
                    </a:lnTo>
                    <a:lnTo>
                      <a:pt x="706" y="24"/>
                    </a:lnTo>
                    <a:lnTo>
                      <a:pt x="693" y="24"/>
                    </a:lnTo>
                    <a:lnTo>
                      <a:pt x="672" y="32"/>
                    </a:lnTo>
                    <a:lnTo>
                      <a:pt x="659" y="32"/>
                    </a:lnTo>
                    <a:lnTo>
                      <a:pt x="634" y="30"/>
                    </a:lnTo>
                    <a:lnTo>
                      <a:pt x="623" y="26"/>
                    </a:lnTo>
                    <a:lnTo>
                      <a:pt x="610" y="17"/>
                    </a:lnTo>
                    <a:lnTo>
                      <a:pt x="602" y="9"/>
                    </a:lnTo>
                    <a:lnTo>
                      <a:pt x="598" y="9"/>
                    </a:lnTo>
                    <a:lnTo>
                      <a:pt x="591" y="9"/>
                    </a:lnTo>
                    <a:lnTo>
                      <a:pt x="585" y="11"/>
                    </a:lnTo>
                    <a:lnTo>
                      <a:pt x="578" y="15"/>
                    </a:lnTo>
                    <a:lnTo>
                      <a:pt x="574" y="22"/>
                    </a:lnTo>
                    <a:lnTo>
                      <a:pt x="570" y="28"/>
                    </a:lnTo>
                    <a:lnTo>
                      <a:pt x="566" y="43"/>
                    </a:lnTo>
                    <a:lnTo>
                      <a:pt x="561" y="75"/>
                    </a:lnTo>
                    <a:lnTo>
                      <a:pt x="555" y="105"/>
                    </a:lnTo>
                    <a:lnTo>
                      <a:pt x="553" y="113"/>
                    </a:lnTo>
                    <a:lnTo>
                      <a:pt x="553" y="122"/>
                    </a:lnTo>
                    <a:lnTo>
                      <a:pt x="555" y="130"/>
                    </a:lnTo>
                    <a:lnTo>
                      <a:pt x="561" y="141"/>
                    </a:lnTo>
                    <a:lnTo>
                      <a:pt x="566" y="149"/>
                    </a:lnTo>
                    <a:lnTo>
                      <a:pt x="568" y="153"/>
                    </a:lnTo>
                    <a:lnTo>
                      <a:pt x="583" y="158"/>
                    </a:lnTo>
                    <a:lnTo>
                      <a:pt x="589" y="158"/>
                    </a:lnTo>
                    <a:lnTo>
                      <a:pt x="602" y="156"/>
                    </a:lnTo>
                    <a:lnTo>
                      <a:pt x="604" y="158"/>
                    </a:lnTo>
                    <a:lnTo>
                      <a:pt x="604" y="158"/>
                    </a:lnTo>
                    <a:lnTo>
                      <a:pt x="604" y="160"/>
                    </a:lnTo>
                    <a:lnTo>
                      <a:pt x="602" y="160"/>
                    </a:lnTo>
                    <a:lnTo>
                      <a:pt x="602" y="162"/>
                    </a:lnTo>
                    <a:lnTo>
                      <a:pt x="602" y="164"/>
                    </a:lnTo>
                    <a:lnTo>
                      <a:pt x="602" y="166"/>
                    </a:lnTo>
                    <a:lnTo>
                      <a:pt x="602" y="168"/>
                    </a:lnTo>
                    <a:lnTo>
                      <a:pt x="604" y="170"/>
                    </a:lnTo>
                    <a:lnTo>
                      <a:pt x="606" y="175"/>
                    </a:lnTo>
                    <a:lnTo>
                      <a:pt x="608" y="179"/>
                    </a:lnTo>
                    <a:lnTo>
                      <a:pt x="610" y="190"/>
                    </a:lnTo>
                    <a:lnTo>
                      <a:pt x="612" y="194"/>
                    </a:lnTo>
                    <a:lnTo>
                      <a:pt x="612" y="196"/>
                    </a:lnTo>
                    <a:lnTo>
                      <a:pt x="612" y="200"/>
                    </a:lnTo>
                    <a:lnTo>
                      <a:pt x="612" y="200"/>
                    </a:lnTo>
                    <a:lnTo>
                      <a:pt x="608" y="209"/>
                    </a:lnTo>
                    <a:lnTo>
                      <a:pt x="602" y="215"/>
                    </a:lnTo>
                    <a:lnTo>
                      <a:pt x="602" y="215"/>
                    </a:lnTo>
                    <a:lnTo>
                      <a:pt x="602" y="217"/>
                    </a:lnTo>
                    <a:lnTo>
                      <a:pt x="600" y="215"/>
                    </a:lnTo>
                    <a:lnTo>
                      <a:pt x="600" y="215"/>
                    </a:lnTo>
                    <a:lnTo>
                      <a:pt x="598" y="211"/>
                    </a:lnTo>
                    <a:lnTo>
                      <a:pt x="598" y="211"/>
                    </a:lnTo>
                    <a:lnTo>
                      <a:pt x="598" y="211"/>
                    </a:lnTo>
                    <a:lnTo>
                      <a:pt x="595" y="211"/>
                    </a:lnTo>
                    <a:lnTo>
                      <a:pt x="593" y="213"/>
                    </a:lnTo>
                    <a:lnTo>
                      <a:pt x="591" y="211"/>
                    </a:lnTo>
                    <a:lnTo>
                      <a:pt x="587" y="204"/>
                    </a:lnTo>
                    <a:lnTo>
                      <a:pt x="587" y="202"/>
                    </a:lnTo>
                    <a:lnTo>
                      <a:pt x="580" y="211"/>
                    </a:lnTo>
                    <a:lnTo>
                      <a:pt x="574" y="215"/>
                    </a:lnTo>
                    <a:lnTo>
                      <a:pt x="570" y="228"/>
                    </a:lnTo>
                    <a:lnTo>
                      <a:pt x="572" y="243"/>
                    </a:lnTo>
                    <a:lnTo>
                      <a:pt x="580" y="275"/>
                    </a:lnTo>
                    <a:lnTo>
                      <a:pt x="580" y="287"/>
                    </a:lnTo>
                    <a:lnTo>
                      <a:pt x="574" y="277"/>
                    </a:lnTo>
                    <a:lnTo>
                      <a:pt x="572" y="266"/>
                    </a:lnTo>
                    <a:lnTo>
                      <a:pt x="568" y="236"/>
                    </a:lnTo>
                    <a:lnTo>
                      <a:pt x="568" y="221"/>
                    </a:lnTo>
                    <a:lnTo>
                      <a:pt x="572" y="211"/>
                    </a:lnTo>
                    <a:lnTo>
                      <a:pt x="576" y="200"/>
                    </a:lnTo>
                    <a:lnTo>
                      <a:pt x="585" y="194"/>
                    </a:lnTo>
                    <a:lnTo>
                      <a:pt x="583" y="190"/>
                    </a:lnTo>
                    <a:lnTo>
                      <a:pt x="570" y="185"/>
                    </a:lnTo>
                    <a:lnTo>
                      <a:pt x="544" y="183"/>
                    </a:lnTo>
                    <a:lnTo>
                      <a:pt x="532" y="179"/>
                    </a:lnTo>
                    <a:lnTo>
                      <a:pt x="527" y="175"/>
                    </a:lnTo>
                    <a:lnTo>
                      <a:pt x="521" y="166"/>
                    </a:lnTo>
                    <a:lnTo>
                      <a:pt x="517" y="162"/>
                    </a:lnTo>
                    <a:lnTo>
                      <a:pt x="510" y="160"/>
                    </a:lnTo>
                    <a:lnTo>
                      <a:pt x="498" y="162"/>
                    </a:lnTo>
                    <a:lnTo>
                      <a:pt x="493" y="164"/>
                    </a:lnTo>
                    <a:lnTo>
                      <a:pt x="489" y="168"/>
                    </a:lnTo>
                    <a:lnTo>
                      <a:pt x="487" y="177"/>
                    </a:lnTo>
                    <a:lnTo>
                      <a:pt x="487" y="194"/>
                    </a:lnTo>
                    <a:lnTo>
                      <a:pt x="485" y="202"/>
                    </a:lnTo>
                    <a:lnTo>
                      <a:pt x="487" y="211"/>
                    </a:lnTo>
                    <a:lnTo>
                      <a:pt x="493" y="211"/>
                    </a:lnTo>
                    <a:lnTo>
                      <a:pt x="504" y="207"/>
                    </a:lnTo>
                    <a:lnTo>
                      <a:pt x="515" y="215"/>
                    </a:lnTo>
                    <a:lnTo>
                      <a:pt x="515" y="232"/>
                    </a:lnTo>
                    <a:lnTo>
                      <a:pt x="510" y="251"/>
                    </a:lnTo>
                    <a:lnTo>
                      <a:pt x="504" y="262"/>
                    </a:lnTo>
                    <a:lnTo>
                      <a:pt x="502" y="266"/>
                    </a:lnTo>
                    <a:lnTo>
                      <a:pt x="498" y="268"/>
                    </a:lnTo>
                    <a:lnTo>
                      <a:pt x="495" y="270"/>
                    </a:lnTo>
                    <a:lnTo>
                      <a:pt x="489" y="270"/>
                    </a:lnTo>
                    <a:lnTo>
                      <a:pt x="485" y="268"/>
                    </a:lnTo>
                    <a:lnTo>
                      <a:pt x="481" y="264"/>
                    </a:lnTo>
                    <a:lnTo>
                      <a:pt x="478" y="260"/>
                    </a:lnTo>
                    <a:lnTo>
                      <a:pt x="476" y="258"/>
                    </a:lnTo>
                    <a:lnTo>
                      <a:pt x="472" y="258"/>
                    </a:lnTo>
                    <a:lnTo>
                      <a:pt x="466" y="251"/>
                    </a:lnTo>
                    <a:lnTo>
                      <a:pt x="464" y="249"/>
                    </a:lnTo>
                    <a:lnTo>
                      <a:pt x="457" y="249"/>
                    </a:lnTo>
                    <a:lnTo>
                      <a:pt x="455" y="251"/>
                    </a:lnTo>
                    <a:lnTo>
                      <a:pt x="451" y="253"/>
                    </a:lnTo>
                    <a:lnTo>
                      <a:pt x="447" y="249"/>
                    </a:lnTo>
                    <a:lnTo>
                      <a:pt x="442" y="243"/>
                    </a:lnTo>
                    <a:lnTo>
                      <a:pt x="434" y="228"/>
                    </a:lnTo>
                    <a:lnTo>
                      <a:pt x="440" y="224"/>
                    </a:lnTo>
                    <a:lnTo>
                      <a:pt x="451" y="221"/>
                    </a:lnTo>
                    <a:lnTo>
                      <a:pt x="457" y="217"/>
                    </a:lnTo>
                    <a:lnTo>
                      <a:pt x="464" y="211"/>
                    </a:lnTo>
                    <a:lnTo>
                      <a:pt x="466" y="207"/>
                    </a:lnTo>
                    <a:lnTo>
                      <a:pt x="466" y="198"/>
                    </a:lnTo>
                    <a:lnTo>
                      <a:pt x="461" y="192"/>
                    </a:lnTo>
                    <a:lnTo>
                      <a:pt x="455" y="192"/>
                    </a:lnTo>
                    <a:lnTo>
                      <a:pt x="449" y="190"/>
                    </a:lnTo>
                    <a:lnTo>
                      <a:pt x="451" y="183"/>
                    </a:lnTo>
                    <a:lnTo>
                      <a:pt x="451" y="179"/>
                    </a:lnTo>
                    <a:lnTo>
                      <a:pt x="440" y="173"/>
                    </a:lnTo>
                    <a:lnTo>
                      <a:pt x="425" y="158"/>
                    </a:lnTo>
                    <a:lnTo>
                      <a:pt x="415" y="141"/>
                    </a:lnTo>
                    <a:lnTo>
                      <a:pt x="415" y="126"/>
                    </a:lnTo>
                    <a:lnTo>
                      <a:pt x="415" y="122"/>
                    </a:lnTo>
                    <a:lnTo>
                      <a:pt x="389" y="117"/>
                    </a:lnTo>
                    <a:lnTo>
                      <a:pt x="300" y="139"/>
                    </a:lnTo>
                    <a:lnTo>
                      <a:pt x="255" y="153"/>
                    </a:lnTo>
                    <a:lnTo>
                      <a:pt x="247" y="151"/>
                    </a:lnTo>
                    <a:lnTo>
                      <a:pt x="245" y="147"/>
                    </a:lnTo>
                    <a:lnTo>
                      <a:pt x="240" y="145"/>
                    </a:lnTo>
                    <a:lnTo>
                      <a:pt x="194" y="156"/>
                    </a:lnTo>
                    <a:lnTo>
                      <a:pt x="170" y="166"/>
                    </a:lnTo>
                    <a:lnTo>
                      <a:pt x="160" y="179"/>
                    </a:lnTo>
                    <a:lnTo>
                      <a:pt x="155" y="185"/>
                    </a:lnTo>
                    <a:lnTo>
                      <a:pt x="145" y="198"/>
                    </a:lnTo>
                    <a:lnTo>
                      <a:pt x="136" y="207"/>
                    </a:lnTo>
                    <a:lnTo>
                      <a:pt x="132" y="211"/>
                    </a:lnTo>
                    <a:lnTo>
                      <a:pt x="134" y="219"/>
                    </a:lnTo>
                    <a:lnTo>
                      <a:pt x="138" y="221"/>
                    </a:lnTo>
                    <a:lnTo>
                      <a:pt x="147" y="226"/>
                    </a:lnTo>
                    <a:lnTo>
                      <a:pt x="151" y="230"/>
                    </a:lnTo>
                    <a:lnTo>
                      <a:pt x="151" y="236"/>
                    </a:lnTo>
                    <a:lnTo>
                      <a:pt x="149" y="241"/>
                    </a:lnTo>
                    <a:lnTo>
                      <a:pt x="147" y="243"/>
                    </a:lnTo>
                    <a:lnTo>
                      <a:pt x="145" y="247"/>
                    </a:lnTo>
                    <a:lnTo>
                      <a:pt x="134" y="245"/>
                    </a:lnTo>
                    <a:lnTo>
                      <a:pt x="128" y="245"/>
                    </a:lnTo>
                    <a:lnTo>
                      <a:pt x="125" y="251"/>
                    </a:lnTo>
                    <a:lnTo>
                      <a:pt x="123" y="258"/>
                    </a:lnTo>
                    <a:lnTo>
                      <a:pt x="119" y="275"/>
                    </a:lnTo>
                    <a:lnTo>
                      <a:pt x="119" y="283"/>
                    </a:lnTo>
                    <a:lnTo>
                      <a:pt x="123" y="321"/>
                    </a:lnTo>
                    <a:lnTo>
                      <a:pt x="130" y="334"/>
                    </a:lnTo>
                    <a:lnTo>
                      <a:pt x="140" y="341"/>
                    </a:lnTo>
                    <a:lnTo>
                      <a:pt x="213" y="336"/>
                    </a:lnTo>
                    <a:lnTo>
                      <a:pt x="225" y="338"/>
                    </a:lnTo>
                    <a:lnTo>
                      <a:pt x="234" y="349"/>
                    </a:lnTo>
                    <a:lnTo>
                      <a:pt x="228" y="347"/>
                    </a:lnTo>
                    <a:lnTo>
                      <a:pt x="215" y="343"/>
                    </a:lnTo>
                    <a:lnTo>
                      <a:pt x="208" y="341"/>
                    </a:lnTo>
                    <a:lnTo>
                      <a:pt x="202" y="341"/>
                    </a:lnTo>
                    <a:lnTo>
                      <a:pt x="198" y="345"/>
                    </a:lnTo>
                    <a:lnTo>
                      <a:pt x="191" y="358"/>
                    </a:lnTo>
                    <a:lnTo>
                      <a:pt x="194" y="362"/>
                    </a:lnTo>
                    <a:lnTo>
                      <a:pt x="194" y="368"/>
                    </a:lnTo>
                    <a:lnTo>
                      <a:pt x="191" y="375"/>
                    </a:lnTo>
                    <a:lnTo>
                      <a:pt x="189" y="379"/>
                    </a:lnTo>
                    <a:lnTo>
                      <a:pt x="185" y="383"/>
                    </a:lnTo>
                    <a:lnTo>
                      <a:pt x="183" y="383"/>
                    </a:lnTo>
                    <a:lnTo>
                      <a:pt x="185" y="398"/>
                    </a:lnTo>
                    <a:lnTo>
                      <a:pt x="187" y="406"/>
                    </a:lnTo>
                    <a:lnTo>
                      <a:pt x="185" y="415"/>
                    </a:lnTo>
                    <a:lnTo>
                      <a:pt x="185" y="423"/>
                    </a:lnTo>
                    <a:lnTo>
                      <a:pt x="181" y="436"/>
                    </a:lnTo>
                    <a:lnTo>
                      <a:pt x="181" y="440"/>
                    </a:lnTo>
                    <a:lnTo>
                      <a:pt x="183" y="445"/>
                    </a:lnTo>
                    <a:lnTo>
                      <a:pt x="183" y="449"/>
                    </a:lnTo>
                    <a:lnTo>
                      <a:pt x="185" y="451"/>
                    </a:lnTo>
                    <a:lnTo>
                      <a:pt x="187" y="455"/>
                    </a:lnTo>
                    <a:lnTo>
                      <a:pt x="194" y="491"/>
                    </a:lnTo>
                    <a:lnTo>
                      <a:pt x="196" y="511"/>
                    </a:lnTo>
                    <a:lnTo>
                      <a:pt x="194" y="528"/>
                    </a:lnTo>
                    <a:lnTo>
                      <a:pt x="189" y="545"/>
                    </a:lnTo>
                    <a:lnTo>
                      <a:pt x="168" y="587"/>
                    </a:lnTo>
                    <a:lnTo>
                      <a:pt x="164" y="604"/>
                    </a:lnTo>
                    <a:lnTo>
                      <a:pt x="162" y="621"/>
                    </a:lnTo>
                    <a:lnTo>
                      <a:pt x="164" y="676"/>
                    </a:lnTo>
                    <a:lnTo>
                      <a:pt x="164" y="695"/>
                    </a:lnTo>
                    <a:lnTo>
                      <a:pt x="160" y="706"/>
                    </a:lnTo>
                    <a:lnTo>
                      <a:pt x="149" y="704"/>
                    </a:lnTo>
                    <a:lnTo>
                      <a:pt x="142" y="702"/>
                    </a:lnTo>
                    <a:lnTo>
                      <a:pt x="128" y="706"/>
                    </a:lnTo>
                    <a:lnTo>
                      <a:pt x="111" y="702"/>
                    </a:lnTo>
                    <a:lnTo>
                      <a:pt x="81" y="706"/>
                    </a:lnTo>
                    <a:lnTo>
                      <a:pt x="70" y="710"/>
                    </a:lnTo>
                    <a:lnTo>
                      <a:pt x="62" y="719"/>
                    </a:lnTo>
                    <a:lnTo>
                      <a:pt x="64" y="723"/>
                    </a:lnTo>
                    <a:lnTo>
                      <a:pt x="64" y="727"/>
                    </a:lnTo>
                    <a:lnTo>
                      <a:pt x="62" y="732"/>
                    </a:lnTo>
                    <a:lnTo>
                      <a:pt x="64" y="736"/>
                    </a:lnTo>
                    <a:lnTo>
                      <a:pt x="66" y="740"/>
                    </a:lnTo>
                    <a:lnTo>
                      <a:pt x="77" y="749"/>
                    </a:lnTo>
                    <a:lnTo>
                      <a:pt x="60" y="757"/>
                    </a:lnTo>
                    <a:lnTo>
                      <a:pt x="55" y="759"/>
                    </a:lnTo>
                    <a:lnTo>
                      <a:pt x="60" y="766"/>
                    </a:lnTo>
                    <a:lnTo>
                      <a:pt x="62" y="776"/>
                    </a:lnTo>
                    <a:lnTo>
                      <a:pt x="64" y="785"/>
                    </a:lnTo>
                    <a:lnTo>
                      <a:pt x="66" y="793"/>
                    </a:lnTo>
                    <a:lnTo>
                      <a:pt x="72" y="800"/>
                    </a:lnTo>
                    <a:lnTo>
                      <a:pt x="81" y="802"/>
                    </a:lnTo>
                    <a:lnTo>
                      <a:pt x="106" y="804"/>
                    </a:lnTo>
                    <a:lnTo>
                      <a:pt x="123" y="808"/>
                    </a:lnTo>
                    <a:lnTo>
                      <a:pt x="132" y="810"/>
                    </a:lnTo>
                    <a:lnTo>
                      <a:pt x="140" y="808"/>
                    </a:lnTo>
                    <a:lnTo>
                      <a:pt x="149" y="806"/>
                    </a:lnTo>
                    <a:lnTo>
                      <a:pt x="151" y="802"/>
                    </a:lnTo>
                    <a:lnTo>
                      <a:pt x="153" y="798"/>
                    </a:lnTo>
                    <a:lnTo>
                      <a:pt x="155" y="798"/>
                    </a:lnTo>
                    <a:lnTo>
                      <a:pt x="177" y="827"/>
                    </a:lnTo>
                    <a:lnTo>
                      <a:pt x="183" y="840"/>
                    </a:lnTo>
                    <a:lnTo>
                      <a:pt x="181" y="859"/>
                    </a:lnTo>
                    <a:lnTo>
                      <a:pt x="177" y="874"/>
                    </a:lnTo>
                    <a:lnTo>
                      <a:pt x="174" y="883"/>
                    </a:lnTo>
                    <a:lnTo>
                      <a:pt x="177" y="891"/>
                    </a:lnTo>
                    <a:lnTo>
                      <a:pt x="179" y="902"/>
                    </a:lnTo>
                    <a:lnTo>
                      <a:pt x="183" y="906"/>
                    </a:lnTo>
                    <a:lnTo>
                      <a:pt x="189" y="906"/>
                    </a:lnTo>
                    <a:lnTo>
                      <a:pt x="202" y="897"/>
                    </a:lnTo>
                    <a:close/>
                    <a:moveTo>
                      <a:pt x="585" y="355"/>
                    </a:moveTo>
                    <a:lnTo>
                      <a:pt x="585" y="355"/>
                    </a:lnTo>
                    <a:lnTo>
                      <a:pt x="585" y="355"/>
                    </a:lnTo>
                    <a:lnTo>
                      <a:pt x="593" y="353"/>
                    </a:lnTo>
                    <a:lnTo>
                      <a:pt x="595" y="353"/>
                    </a:lnTo>
                    <a:lnTo>
                      <a:pt x="606" y="360"/>
                    </a:lnTo>
                    <a:lnTo>
                      <a:pt x="608" y="360"/>
                    </a:lnTo>
                    <a:lnTo>
                      <a:pt x="608" y="360"/>
                    </a:lnTo>
                    <a:lnTo>
                      <a:pt x="615" y="358"/>
                    </a:lnTo>
                    <a:lnTo>
                      <a:pt x="615" y="358"/>
                    </a:lnTo>
                    <a:lnTo>
                      <a:pt x="625" y="362"/>
                    </a:lnTo>
                    <a:lnTo>
                      <a:pt x="644" y="366"/>
                    </a:lnTo>
                    <a:lnTo>
                      <a:pt x="649" y="368"/>
                    </a:lnTo>
                    <a:lnTo>
                      <a:pt x="651" y="366"/>
                    </a:lnTo>
                    <a:lnTo>
                      <a:pt x="653" y="366"/>
                    </a:lnTo>
                    <a:lnTo>
                      <a:pt x="653" y="366"/>
                    </a:lnTo>
                    <a:lnTo>
                      <a:pt x="653" y="366"/>
                    </a:lnTo>
                    <a:lnTo>
                      <a:pt x="655" y="366"/>
                    </a:lnTo>
                    <a:lnTo>
                      <a:pt x="661" y="364"/>
                    </a:lnTo>
                    <a:lnTo>
                      <a:pt x="666" y="364"/>
                    </a:lnTo>
                    <a:lnTo>
                      <a:pt x="666" y="364"/>
                    </a:lnTo>
                    <a:lnTo>
                      <a:pt x="666" y="364"/>
                    </a:lnTo>
                    <a:lnTo>
                      <a:pt x="666" y="366"/>
                    </a:lnTo>
                    <a:lnTo>
                      <a:pt x="666" y="366"/>
                    </a:lnTo>
                    <a:lnTo>
                      <a:pt x="666" y="366"/>
                    </a:lnTo>
                    <a:lnTo>
                      <a:pt x="666" y="368"/>
                    </a:lnTo>
                    <a:lnTo>
                      <a:pt x="668" y="368"/>
                    </a:lnTo>
                    <a:lnTo>
                      <a:pt x="670" y="370"/>
                    </a:lnTo>
                    <a:lnTo>
                      <a:pt x="676" y="375"/>
                    </a:lnTo>
                    <a:lnTo>
                      <a:pt x="678" y="375"/>
                    </a:lnTo>
                    <a:lnTo>
                      <a:pt x="687" y="372"/>
                    </a:lnTo>
                    <a:lnTo>
                      <a:pt x="691" y="372"/>
                    </a:lnTo>
                    <a:lnTo>
                      <a:pt x="691" y="375"/>
                    </a:lnTo>
                    <a:lnTo>
                      <a:pt x="695" y="379"/>
                    </a:lnTo>
                    <a:lnTo>
                      <a:pt x="704" y="381"/>
                    </a:lnTo>
                    <a:lnTo>
                      <a:pt x="714" y="385"/>
                    </a:lnTo>
                    <a:lnTo>
                      <a:pt x="717" y="387"/>
                    </a:lnTo>
                    <a:lnTo>
                      <a:pt x="719" y="385"/>
                    </a:lnTo>
                    <a:lnTo>
                      <a:pt x="719" y="385"/>
                    </a:lnTo>
                    <a:lnTo>
                      <a:pt x="721" y="385"/>
                    </a:lnTo>
                    <a:lnTo>
                      <a:pt x="721" y="383"/>
                    </a:lnTo>
                    <a:lnTo>
                      <a:pt x="721" y="383"/>
                    </a:lnTo>
                    <a:lnTo>
                      <a:pt x="721" y="381"/>
                    </a:lnTo>
                    <a:lnTo>
                      <a:pt x="721" y="379"/>
                    </a:lnTo>
                    <a:lnTo>
                      <a:pt x="723" y="377"/>
                    </a:lnTo>
                    <a:lnTo>
                      <a:pt x="723" y="375"/>
                    </a:lnTo>
                    <a:lnTo>
                      <a:pt x="723" y="372"/>
                    </a:lnTo>
                    <a:lnTo>
                      <a:pt x="725" y="372"/>
                    </a:lnTo>
                    <a:lnTo>
                      <a:pt x="725" y="372"/>
                    </a:lnTo>
                    <a:lnTo>
                      <a:pt x="727" y="372"/>
                    </a:lnTo>
                    <a:lnTo>
                      <a:pt x="729" y="375"/>
                    </a:lnTo>
                    <a:lnTo>
                      <a:pt x="738" y="383"/>
                    </a:lnTo>
                    <a:lnTo>
                      <a:pt x="740" y="385"/>
                    </a:lnTo>
                    <a:lnTo>
                      <a:pt x="740" y="385"/>
                    </a:lnTo>
                    <a:lnTo>
                      <a:pt x="738" y="387"/>
                    </a:lnTo>
                    <a:lnTo>
                      <a:pt x="736" y="389"/>
                    </a:lnTo>
                    <a:lnTo>
                      <a:pt x="736" y="392"/>
                    </a:lnTo>
                    <a:lnTo>
                      <a:pt x="736" y="392"/>
                    </a:lnTo>
                    <a:lnTo>
                      <a:pt x="736" y="396"/>
                    </a:lnTo>
                    <a:lnTo>
                      <a:pt x="744" y="402"/>
                    </a:lnTo>
                    <a:lnTo>
                      <a:pt x="746" y="404"/>
                    </a:lnTo>
                    <a:lnTo>
                      <a:pt x="746" y="406"/>
                    </a:lnTo>
                    <a:lnTo>
                      <a:pt x="746" y="406"/>
                    </a:lnTo>
                    <a:lnTo>
                      <a:pt x="744" y="411"/>
                    </a:lnTo>
                    <a:lnTo>
                      <a:pt x="744" y="413"/>
                    </a:lnTo>
                    <a:lnTo>
                      <a:pt x="744" y="415"/>
                    </a:lnTo>
                    <a:lnTo>
                      <a:pt x="744" y="423"/>
                    </a:lnTo>
                    <a:lnTo>
                      <a:pt x="744" y="426"/>
                    </a:lnTo>
                    <a:lnTo>
                      <a:pt x="744" y="428"/>
                    </a:lnTo>
                    <a:lnTo>
                      <a:pt x="740" y="434"/>
                    </a:lnTo>
                    <a:lnTo>
                      <a:pt x="729" y="443"/>
                    </a:lnTo>
                    <a:lnTo>
                      <a:pt x="727" y="445"/>
                    </a:lnTo>
                    <a:lnTo>
                      <a:pt x="710" y="434"/>
                    </a:lnTo>
                    <a:lnTo>
                      <a:pt x="710" y="434"/>
                    </a:lnTo>
                    <a:lnTo>
                      <a:pt x="710" y="434"/>
                    </a:lnTo>
                    <a:lnTo>
                      <a:pt x="712" y="436"/>
                    </a:lnTo>
                    <a:lnTo>
                      <a:pt x="712" y="438"/>
                    </a:lnTo>
                    <a:lnTo>
                      <a:pt x="710" y="438"/>
                    </a:lnTo>
                    <a:lnTo>
                      <a:pt x="710" y="440"/>
                    </a:lnTo>
                    <a:lnTo>
                      <a:pt x="706" y="443"/>
                    </a:lnTo>
                    <a:lnTo>
                      <a:pt x="702" y="443"/>
                    </a:lnTo>
                    <a:lnTo>
                      <a:pt x="700" y="443"/>
                    </a:lnTo>
                    <a:lnTo>
                      <a:pt x="683" y="434"/>
                    </a:lnTo>
                    <a:lnTo>
                      <a:pt x="683" y="434"/>
                    </a:lnTo>
                    <a:lnTo>
                      <a:pt x="680" y="434"/>
                    </a:lnTo>
                    <a:lnTo>
                      <a:pt x="678" y="434"/>
                    </a:lnTo>
                    <a:lnTo>
                      <a:pt x="666" y="438"/>
                    </a:lnTo>
                    <a:lnTo>
                      <a:pt x="661" y="438"/>
                    </a:lnTo>
                    <a:lnTo>
                      <a:pt x="661" y="438"/>
                    </a:lnTo>
                    <a:lnTo>
                      <a:pt x="661" y="438"/>
                    </a:lnTo>
                    <a:lnTo>
                      <a:pt x="661" y="436"/>
                    </a:lnTo>
                    <a:lnTo>
                      <a:pt x="661" y="436"/>
                    </a:lnTo>
                    <a:lnTo>
                      <a:pt x="659" y="436"/>
                    </a:lnTo>
                    <a:lnTo>
                      <a:pt x="659" y="423"/>
                    </a:lnTo>
                    <a:lnTo>
                      <a:pt x="657" y="421"/>
                    </a:lnTo>
                    <a:lnTo>
                      <a:pt x="657" y="419"/>
                    </a:lnTo>
                    <a:lnTo>
                      <a:pt x="655" y="419"/>
                    </a:lnTo>
                    <a:lnTo>
                      <a:pt x="642" y="406"/>
                    </a:lnTo>
                    <a:lnTo>
                      <a:pt x="636" y="398"/>
                    </a:lnTo>
                    <a:lnTo>
                      <a:pt x="634" y="398"/>
                    </a:lnTo>
                    <a:lnTo>
                      <a:pt x="634" y="394"/>
                    </a:lnTo>
                    <a:lnTo>
                      <a:pt x="634" y="394"/>
                    </a:lnTo>
                    <a:lnTo>
                      <a:pt x="632" y="385"/>
                    </a:lnTo>
                    <a:lnTo>
                      <a:pt x="625" y="377"/>
                    </a:lnTo>
                    <a:lnTo>
                      <a:pt x="623" y="375"/>
                    </a:lnTo>
                    <a:lnTo>
                      <a:pt x="617" y="377"/>
                    </a:lnTo>
                    <a:lnTo>
                      <a:pt x="615" y="377"/>
                    </a:lnTo>
                    <a:lnTo>
                      <a:pt x="606" y="372"/>
                    </a:lnTo>
                    <a:lnTo>
                      <a:pt x="593" y="368"/>
                    </a:lnTo>
                    <a:lnTo>
                      <a:pt x="589" y="362"/>
                    </a:lnTo>
                    <a:lnTo>
                      <a:pt x="587" y="360"/>
                    </a:lnTo>
                    <a:lnTo>
                      <a:pt x="585" y="355"/>
                    </a:lnTo>
                    <a:lnTo>
                      <a:pt x="585" y="355"/>
                    </a:lnTo>
                    <a:lnTo>
                      <a:pt x="585" y="355"/>
                    </a:lnTo>
                    <a:close/>
                    <a:moveTo>
                      <a:pt x="2" y="221"/>
                    </a:moveTo>
                    <a:lnTo>
                      <a:pt x="2" y="221"/>
                    </a:lnTo>
                    <a:lnTo>
                      <a:pt x="0" y="217"/>
                    </a:lnTo>
                    <a:lnTo>
                      <a:pt x="4" y="213"/>
                    </a:lnTo>
                    <a:lnTo>
                      <a:pt x="26" y="204"/>
                    </a:lnTo>
                    <a:lnTo>
                      <a:pt x="38" y="202"/>
                    </a:lnTo>
                    <a:lnTo>
                      <a:pt x="43" y="211"/>
                    </a:lnTo>
                    <a:lnTo>
                      <a:pt x="36" y="211"/>
                    </a:lnTo>
                    <a:lnTo>
                      <a:pt x="26" y="217"/>
                    </a:lnTo>
                    <a:lnTo>
                      <a:pt x="19" y="219"/>
                    </a:lnTo>
                    <a:lnTo>
                      <a:pt x="19" y="221"/>
                    </a:lnTo>
                    <a:lnTo>
                      <a:pt x="23" y="224"/>
                    </a:lnTo>
                    <a:lnTo>
                      <a:pt x="26" y="226"/>
                    </a:lnTo>
                    <a:lnTo>
                      <a:pt x="30" y="228"/>
                    </a:lnTo>
                    <a:lnTo>
                      <a:pt x="32" y="232"/>
                    </a:lnTo>
                    <a:lnTo>
                      <a:pt x="30" y="232"/>
                    </a:lnTo>
                    <a:lnTo>
                      <a:pt x="23" y="228"/>
                    </a:lnTo>
                    <a:lnTo>
                      <a:pt x="21" y="226"/>
                    </a:lnTo>
                    <a:lnTo>
                      <a:pt x="19" y="228"/>
                    </a:lnTo>
                    <a:lnTo>
                      <a:pt x="15" y="230"/>
                    </a:lnTo>
                    <a:lnTo>
                      <a:pt x="13" y="230"/>
                    </a:lnTo>
                    <a:lnTo>
                      <a:pt x="6" y="228"/>
                    </a:lnTo>
                    <a:lnTo>
                      <a:pt x="2" y="221"/>
                    </a:lnTo>
                    <a:close/>
                    <a:moveTo>
                      <a:pt x="153" y="151"/>
                    </a:moveTo>
                    <a:lnTo>
                      <a:pt x="153" y="151"/>
                    </a:lnTo>
                    <a:lnTo>
                      <a:pt x="140" y="149"/>
                    </a:lnTo>
                    <a:lnTo>
                      <a:pt x="153" y="139"/>
                    </a:lnTo>
                    <a:lnTo>
                      <a:pt x="170" y="134"/>
                    </a:lnTo>
                    <a:lnTo>
                      <a:pt x="204" y="132"/>
                    </a:lnTo>
                    <a:lnTo>
                      <a:pt x="204" y="134"/>
                    </a:lnTo>
                    <a:lnTo>
                      <a:pt x="204" y="134"/>
                    </a:lnTo>
                    <a:lnTo>
                      <a:pt x="202" y="134"/>
                    </a:lnTo>
                    <a:lnTo>
                      <a:pt x="189" y="143"/>
                    </a:lnTo>
                    <a:lnTo>
                      <a:pt x="153" y="151"/>
                    </a:lnTo>
                    <a:close/>
                    <a:moveTo>
                      <a:pt x="444" y="115"/>
                    </a:moveTo>
                    <a:lnTo>
                      <a:pt x="444" y="115"/>
                    </a:lnTo>
                    <a:lnTo>
                      <a:pt x="440" y="117"/>
                    </a:lnTo>
                    <a:lnTo>
                      <a:pt x="440" y="113"/>
                    </a:lnTo>
                    <a:lnTo>
                      <a:pt x="444" y="107"/>
                    </a:lnTo>
                    <a:lnTo>
                      <a:pt x="449" y="102"/>
                    </a:lnTo>
                    <a:lnTo>
                      <a:pt x="457" y="102"/>
                    </a:lnTo>
                    <a:lnTo>
                      <a:pt x="464" y="107"/>
                    </a:lnTo>
                    <a:lnTo>
                      <a:pt x="459" y="107"/>
                    </a:lnTo>
                    <a:lnTo>
                      <a:pt x="455" y="109"/>
                    </a:lnTo>
                    <a:lnTo>
                      <a:pt x="451" y="115"/>
                    </a:lnTo>
                    <a:lnTo>
                      <a:pt x="451" y="115"/>
                    </a:lnTo>
                    <a:lnTo>
                      <a:pt x="447" y="115"/>
                    </a:lnTo>
                    <a:lnTo>
                      <a:pt x="447" y="115"/>
                    </a:lnTo>
                    <a:lnTo>
                      <a:pt x="444" y="115"/>
                    </a:lnTo>
                    <a:close/>
                    <a:moveTo>
                      <a:pt x="361" y="92"/>
                    </a:moveTo>
                    <a:lnTo>
                      <a:pt x="361" y="92"/>
                    </a:lnTo>
                    <a:lnTo>
                      <a:pt x="355" y="90"/>
                    </a:lnTo>
                    <a:lnTo>
                      <a:pt x="357" y="85"/>
                    </a:lnTo>
                    <a:lnTo>
                      <a:pt x="361" y="83"/>
                    </a:lnTo>
                    <a:lnTo>
                      <a:pt x="368" y="81"/>
                    </a:lnTo>
                    <a:lnTo>
                      <a:pt x="374" y="81"/>
                    </a:lnTo>
                    <a:lnTo>
                      <a:pt x="379" y="83"/>
                    </a:lnTo>
                    <a:lnTo>
                      <a:pt x="387" y="88"/>
                    </a:lnTo>
                    <a:lnTo>
                      <a:pt x="383" y="85"/>
                    </a:lnTo>
                    <a:lnTo>
                      <a:pt x="381" y="88"/>
                    </a:lnTo>
                    <a:lnTo>
                      <a:pt x="368" y="85"/>
                    </a:lnTo>
                    <a:lnTo>
                      <a:pt x="361" y="85"/>
                    </a:lnTo>
                    <a:lnTo>
                      <a:pt x="361" y="92"/>
                    </a:lnTo>
                    <a:close/>
                    <a:moveTo>
                      <a:pt x="125" y="160"/>
                    </a:moveTo>
                    <a:lnTo>
                      <a:pt x="125" y="160"/>
                    </a:lnTo>
                    <a:lnTo>
                      <a:pt x="62" y="173"/>
                    </a:lnTo>
                    <a:lnTo>
                      <a:pt x="72" y="166"/>
                    </a:lnTo>
                    <a:lnTo>
                      <a:pt x="115" y="158"/>
                    </a:lnTo>
                    <a:lnTo>
                      <a:pt x="125" y="160"/>
                    </a:lnTo>
                    <a:close/>
                    <a:moveTo>
                      <a:pt x="215" y="130"/>
                    </a:moveTo>
                    <a:lnTo>
                      <a:pt x="215" y="130"/>
                    </a:lnTo>
                    <a:lnTo>
                      <a:pt x="211" y="132"/>
                    </a:lnTo>
                    <a:lnTo>
                      <a:pt x="215" y="128"/>
                    </a:lnTo>
                    <a:lnTo>
                      <a:pt x="221" y="126"/>
                    </a:lnTo>
                    <a:lnTo>
                      <a:pt x="228" y="128"/>
                    </a:lnTo>
                    <a:lnTo>
                      <a:pt x="232" y="130"/>
                    </a:lnTo>
                    <a:lnTo>
                      <a:pt x="230" y="132"/>
                    </a:lnTo>
                    <a:lnTo>
                      <a:pt x="230" y="132"/>
                    </a:lnTo>
                    <a:lnTo>
                      <a:pt x="228" y="134"/>
                    </a:lnTo>
                    <a:lnTo>
                      <a:pt x="215" y="130"/>
                    </a:lnTo>
                    <a:close/>
                    <a:moveTo>
                      <a:pt x="242" y="126"/>
                    </a:moveTo>
                    <a:lnTo>
                      <a:pt x="242" y="126"/>
                    </a:lnTo>
                    <a:lnTo>
                      <a:pt x="240" y="119"/>
                    </a:lnTo>
                    <a:lnTo>
                      <a:pt x="242" y="113"/>
                    </a:lnTo>
                    <a:lnTo>
                      <a:pt x="245" y="111"/>
                    </a:lnTo>
                    <a:lnTo>
                      <a:pt x="255" y="111"/>
                    </a:lnTo>
                    <a:lnTo>
                      <a:pt x="281" y="107"/>
                    </a:lnTo>
                    <a:lnTo>
                      <a:pt x="287" y="111"/>
                    </a:lnTo>
                    <a:lnTo>
                      <a:pt x="289" y="113"/>
                    </a:lnTo>
                    <a:lnTo>
                      <a:pt x="287" y="113"/>
                    </a:lnTo>
                    <a:lnTo>
                      <a:pt x="287" y="113"/>
                    </a:lnTo>
                    <a:lnTo>
                      <a:pt x="287" y="113"/>
                    </a:lnTo>
                    <a:lnTo>
                      <a:pt x="264" y="115"/>
                    </a:lnTo>
                    <a:lnTo>
                      <a:pt x="255" y="119"/>
                    </a:lnTo>
                    <a:lnTo>
                      <a:pt x="255" y="128"/>
                    </a:lnTo>
                    <a:lnTo>
                      <a:pt x="245" y="128"/>
                    </a:lnTo>
                    <a:lnTo>
                      <a:pt x="242" y="126"/>
                    </a:lnTo>
                    <a:close/>
                    <a:moveTo>
                      <a:pt x="300" y="109"/>
                    </a:moveTo>
                    <a:lnTo>
                      <a:pt x="300" y="109"/>
                    </a:lnTo>
                    <a:lnTo>
                      <a:pt x="298" y="107"/>
                    </a:lnTo>
                    <a:lnTo>
                      <a:pt x="304" y="96"/>
                    </a:lnTo>
                    <a:lnTo>
                      <a:pt x="317" y="92"/>
                    </a:lnTo>
                    <a:lnTo>
                      <a:pt x="342" y="90"/>
                    </a:lnTo>
                    <a:lnTo>
                      <a:pt x="344" y="94"/>
                    </a:lnTo>
                    <a:lnTo>
                      <a:pt x="340" y="94"/>
                    </a:lnTo>
                    <a:lnTo>
                      <a:pt x="334" y="100"/>
                    </a:lnTo>
                    <a:lnTo>
                      <a:pt x="325" y="105"/>
                    </a:lnTo>
                    <a:lnTo>
                      <a:pt x="317" y="105"/>
                    </a:lnTo>
                    <a:lnTo>
                      <a:pt x="308" y="100"/>
                    </a:lnTo>
                    <a:lnTo>
                      <a:pt x="306" y="105"/>
                    </a:lnTo>
                    <a:lnTo>
                      <a:pt x="304" y="107"/>
                    </a:lnTo>
                    <a:lnTo>
                      <a:pt x="300" y="10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2520555" y="2215754"/>
                <a:ext cx="1083469" cy="873919"/>
              </a:xfrm>
              <a:custGeom>
                <a:avLst/>
                <a:gdLst>
                  <a:gd name="T0" fmla="*/ 910 w 910"/>
                  <a:gd name="T1" fmla="*/ 292 h 734"/>
                  <a:gd name="T2" fmla="*/ 865 w 910"/>
                  <a:gd name="T3" fmla="*/ 311 h 734"/>
                  <a:gd name="T4" fmla="*/ 806 w 910"/>
                  <a:gd name="T5" fmla="*/ 372 h 734"/>
                  <a:gd name="T6" fmla="*/ 799 w 910"/>
                  <a:gd name="T7" fmla="*/ 398 h 734"/>
                  <a:gd name="T8" fmla="*/ 818 w 910"/>
                  <a:gd name="T9" fmla="*/ 434 h 734"/>
                  <a:gd name="T10" fmla="*/ 769 w 910"/>
                  <a:gd name="T11" fmla="*/ 489 h 734"/>
                  <a:gd name="T12" fmla="*/ 735 w 910"/>
                  <a:gd name="T13" fmla="*/ 500 h 734"/>
                  <a:gd name="T14" fmla="*/ 720 w 910"/>
                  <a:gd name="T15" fmla="*/ 543 h 734"/>
                  <a:gd name="T16" fmla="*/ 695 w 910"/>
                  <a:gd name="T17" fmla="*/ 585 h 734"/>
                  <a:gd name="T18" fmla="*/ 676 w 910"/>
                  <a:gd name="T19" fmla="*/ 579 h 734"/>
                  <a:gd name="T20" fmla="*/ 595 w 910"/>
                  <a:gd name="T21" fmla="*/ 608 h 734"/>
                  <a:gd name="T22" fmla="*/ 559 w 910"/>
                  <a:gd name="T23" fmla="*/ 585 h 734"/>
                  <a:gd name="T24" fmla="*/ 516 w 910"/>
                  <a:gd name="T25" fmla="*/ 553 h 734"/>
                  <a:gd name="T26" fmla="*/ 499 w 910"/>
                  <a:gd name="T27" fmla="*/ 591 h 734"/>
                  <a:gd name="T28" fmla="*/ 512 w 910"/>
                  <a:gd name="T29" fmla="*/ 628 h 734"/>
                  <a:gd name="T30" fmla="*/ 512 w 910"/>
                  <a:gd name="T31" fmla="*/ 662 h 734"/>
                  <a:gd name="T32" fmla="*/ 476 w 910"/>
                  <a:gd name="T33" fmla="*/ 653 h 734"/>
                  <a:gd name="T34" fmla="*/ 450 w 910"/>
                  <a:gd name="T35" fmla="*/ 640 h 734"/>
                  <a:gd name="T36" fmla="*/ 419 w 910"/>
                  <a:gd name="T37" fmla="*/ 649 h 734"/>
                  <a:gd name="T38" fmla="*/ 376 w 910"/>
                  <a:gd name="T39" fmla="*/ 632 h 734"/>
                  <a:gd name="T40" fmla="*/ 344 w 910"/>
                  <a:gd name="T41" fmla="*/ 653 h 734"/>
                  <a:gd name="T42" fmla="*/ 348 w 910"/>
                  <a:gd name="T43" fmla="*/ 687 h 734"/>
                  <a:gd name="T44" fmla="*/ 378 w 910"/>
                  <a:gd name="T45" fmla="*/ 698 h 734"/>
                  <a:gd name="T46" fmla="*/ 346 w 910"/>
                  <a:gd name="T47" fmla="*/ 713 h 734"/>
                  <a:gd name="T48" fmla="*/ 302 w 910"/>
                  <a:gd name="T49" fmla="*/ 719 h 734"/>
                  <a:gd name="T50" fmla="*/ 276 w 910"/>
                  <a:gd name="T51" fmla="*/ 664 h 734"/>
                  <a:gd name="T52" fmla="*/ 240 w 910"/>
                  <a:gd name="T53" fmla="*/ 647 h 734"/>
                  <a:gd name="T54" fmla="*/ 204 w 910"/>
                  <a:gd name="T55" fmla="*/ 623 h 734"/>
                  <a:gd name="T56" fmla="*/ 153 w 910"/>
                  <a:gd name="T57" fmla="*/ 587 h 734"/>
                  <a:gd name="T58" fmla="*/ 100 w 910"/>
                  <a:gd name="T59" fmla="*/ 604 h 734"/>
                  <a:gd name="T60" fmla="*/ 95 w 910"/>
                  <a:gd name="T61" fmla="*/ 551 h 734"/>
                  <a:gd name="T62" fmla="*/ 63 w 910"/>
                  <a:gd name="T63" fmla="*/ 530 h 734"/>
                  <a:gd name="T64" fmla="*/ 46 w 910"/>
                  <a:gd name="T65" fmla="*/ 547 h 734"/>
                  <a:gd name="T66" fmla="*/ 42 w 910"/>
                  <a:gd name="T67" fmla="*/ 521 h 734"/>
                  <a:gd name="T68" fmla="*/ 46 w 910"/>
                  <a:gd name="T69" fmla="*/ 475 h 734"/>
                  <a:gd name="T70" fmla="*/ 61 w 910"/>
                  <a:gd name="T71" fmla="*/ 447 h 734"/>
                  <a:gd name="T72" fmla="*/ 59 w 910"/>
                  <a:gd name="T73" fmla="*/ 398 h 734"/>
                  <a:gd name="T74" fmla="*/ 44 w 910"/>
                  <a:gd name="T75" fmla="*/ 394 h 734"/>
                  <a:gd name="T76" fmla="*/ 68 w 910"/>
                  <a:gd name="T77" fmla="*/ 385 h 734"/>
                  <a:gd name="T78" fmla="*/ 89 w 910"/>
                  <a:gd name="T79" fmla="*/ 351 h 734"/>
                  <a:gd name="T80" fmla="*/ 110 w 910"/>
                  <a:gd name="T81" fmla="*/ 326 h 734"/>
                  <a:gd name="T82" fmla="*/ 95 w 910"/>
                  <a:gd name="T83" fmla="*/ 290 h 734"/>
                  <a:gd name="T84" fmla="*/ 102 w 910"/>
                  <a:gd name="T85" fmla="*/ 281 h 734"/>
                  <a:gd name="T86" fmla="*/ 112 w 910"/>
                  <a:gd name="T87" fmla="*/ 253 h 734"/>
                  <a:gd name="T88" fmla="*/ 61 w 910"/>
                  <a:gd name="T89" fmla="*/ 239 h 734"/>
                  <a:gd name="T90" fmla="*/ 25 w 910"/>
                  <a:gd name="T91" fmla="*/ 211 h 734"/>
                  <a:gd name="T92" fmla="*/ 2 w 910"/>
                  <a:gd name="T93" fmla="*/ 179 h 734"/>
                  <a:gd name="T94" fmla="*/ 46 w 910"/>
                  <a:gd name="T95" fmla="*/ 132 h 734"/>
                  <a:gd name="T96" fmla="*/ 76 w 910"/>
                  <a:gd name="T97" fmla="*/ 107 h 734"/>
                  <a:gd name="T98" fmla="*/ 110 w 910"/>
                  <a:gd name="T99" fmla="*/ 92 h 734"/>
                  <a:gd name="T100" fmla="*/ 129 w 910"/>
                  <a:gd name="T101" fmla="*/ 45 h 734"/>
                  <a:gd name="T102" fmla="*/ 206 w 910"/>
                  <a:gd name="T103" fmla="*/ 39 h 734"/>
                  <a:gd name="T104" fmla="*/ 227 w 910"/>
                  <a:gd name="T105" fmla="*/ 3 h 734"/>
                  <a:gd name="T106" fmla="*/ 310 w 910"/>
                  <a:gd name="T107" fmla="*/ 24 h 734"/>
                  <a:gd name="T108" fmla="*/ 317 w 910"/>
                  <a:gd name="T109" fmla="*/ 60 h 734"/>
                  <a:gd name="T110" fmla="*/ 474 w 910"/>
                  <a:gd name="T111" fmla="*/ 130 h 734"/>
                  <a:gd name="T112" fmla="*/ 497 w 910"/>
                  <a:gd name="T113" fmla="*/ 222 h 734"/>
                  <a:gd name="T114" fmla="*/ 529 w 910"/>
                  <a:gd name="T115" fmla="*/ 245 h 734"/>
                  <a:gd name="T116" fmla="*/ 591 w 910"/>
                  <a:gd name="T117" fmla="*/ 251 h 734"/>
                  <a:gd name="T118" fmla="*/ 674 w 910"/>
                  <a:gd name="T119" fmla="*/ 275 h 734"/>
                  <a:gd name="T120" fmla="*/ 744 w 910"/>
                  <a:gd name="T121" fmla="*/ 287 h 734"/>
                  <a:gd name="T122" fmla="*/ 776 w 910"/>
                  <a:gd name="T123" fmla="*/ 241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10" h="734">
                    <a:moveTo>
                      <a:pt x="772" y="217"/>
                    </a:moveTo>
                    <a:lnTo>
                      <a:pt x="772" y="217"/>
                    </a:lnTo>
                    <a:lnTo>
                      <a:pt x="772" y="217"/>
                    </a:lnTo>
                    <a:lnTo>
                      <a:pt x="772" y="213"/>
                    </a:lnTo>
                    <a:lnTo>
                      <a:pt x="791" y="209"/>
                    </a:lnTo>
                    <a:lnTo>
                      <a:pt x="844" y="215"/>
                    </a:lnTo>
                    <a:lnTo>
                      <a:pt x="848" y="230"/>
                    </a:lnTo>
                    <a:lnTo>
                      <a:pt x="850" y="232"/>
                    </a:lnTo>
                    <a:lnTo>
                      <a:pt x="861" y="245"/>
                    </a:lnTo>
                    <a:lnTo>
                      <a:pt x="865" y="253"/>
                    </a:lnTo>
                    <a:lnTo>
                      <a:pt x="871" y="258"/>
                    </a:lnTo>
                    <a:lnTo>
                      <a:pt x="876" y="258"/>
                    </a:lnTo>
                    <a:lnTo>
                      <a:pt x="880" y="260"/>
                    </a:lnTo>
                    <a:lnTo>
                      <a:pt x="891" y="264"/>
                    </a:lnTo>
                    <a:lnTo>
                      <a:pt x="899" y="275"/>
                    </a:lnTo>
                    <a:lnTo>
                      <a:pt x="910" y="287"/>
                    </a:lnTo>
                    <a:lnTo>
                      <a:pt x="910" y="290"/>
                    </a:lnTo>
                    <a:lnTo>
                      <a:pt x="910" y="292"/>
                    </a:lnTo>
                    <a:lnTo>
                      <a:pt x="908" y="294"/>
                    </a:lnTo>
                    <a:lnTo>
                      <a:pt x="905" y="296"/>
                    </a:lnTo>
                    <a:lnTo>
                      <a:pt x="905" y="296"/>
                    </a:lnTo>
                    <a:lnTo>
                      <a:pt x="903" y="302"/>
                    </a:lnTo>
                    <a:lnTo>
                      <a:pt x="901" y="304"/>
                    </a:lnTo>
                    <a:lnTo>
                      <a:pt x="899" y="304"/>
                    </a:lnTo>
                    <a:lnTo>
                      <a:pt x="899" y="304"/>
                    </a:lnTo>
                    <a:lnTo>
                      <a:pt x="897" y="302"/>
                    </a:lnTo>
                    <a:lnTo>
                      <a:pt x="895" y="302"/>
                    </a:lnTo>
                    <a:lnTo>
                      <a:pt x="895" y="302"/>
                    </a:lnTo>
                    <a:lnTo>
                      <a:pt x="893" y="302"/>
                    </a:lnTo>
                    <a:lnTo>
                      <a:pt x="891" y="304"/>
                    </a:lnTo>
                    <a:lnTo>
                      <a:pt x="880" y="304"/>
                    </a:lnTo>
                    <a:lnTo>
                      <a:pt x="874" y="307"/>
                    </a:lnTo>
                    <a:lnTo>
                      <a:pt x="871" y="307"/>
                    </a:lnTo>
                    <a:lnTo>
                      <a:pt x="867" y="304"/>
                    </a:lnTo>
                    <a:lnTo>
                      <a:pt x="867" y="309"/>
                    </a:lnTo>
                    <a:lnTo>
                      <a:pt x="865" y="311"/>
                    </a:lnTo>
                    <a:lnTo>
                      <a:pt x="865" y="311"/>
                    </a:lnTo>
                    <a:lnTo>
                      <a:pt x="854" y="319"/>
                    </a:lnTo>
                    <a:lnTo>
                      <a:pt x="848" y="328"/>
                    </a:lnTo>
                    <a:lnTo>
                      <a:pt x="844" y="338"/>
                    </a:lnTo>
                    <a:lnTo>
                      <a:pt x="844" y="338"/>
                    </a:lnTo>
                    <a:lnTo>
                      <a:pt x="842" y="338"/>
                    </a:lnTo>
                    <a:lnTo>
                      <a:pt x="842" y="336"/>
                    </a:lnTo>
                    <a:lnTo>
                      <a:pt x="842" y="336"/>
                    </a:lnTo>
                    <a:lnTo>
                      <a:pt x="837" y="336"/>
                    </a:lnTo>
                    <a:lnTo>
                      <a:pt x="829" y="338"/>
                    </a:lnTo>
                    <a:lnTo>
                      <a:pt x="827" y="341"/>
                    </a:lnTo>
                    <a:lnTo>
                      <a:pt x="825" y="341"/>
                    </a:lnTo>
                    <a:lnTo>
                      <a:pt x="818" y="349"/>
                    </a:lnTo>
                    <a:lnTo>
                      <a:pt x="816" y="351"/>
                    </a:lnTo>
                    <a:lnTo>
                      <a:pt x="793" y="362"/>
                    </a:lnTo>
                    <a:lnTo>
                      <a:pt x="795" y="368"/>
                    </a:lnTo>
                    <a:lnTo>
                      <a:pt x="799" y="372"/>
                    </a:lnTo>
                    <a:lnTo>
                      <a:pt x="806" y="372"/>
                    </a:lnTo>
                    <a:lnTo>
                      <a:pt x="806" y="375"/>
                    </a:lnTo>
                    <a:lnTo>
                      <a:pt x="806" y="377"/>
                    </a:lnTo>
                    <a:lnTo>
                      <a:pt x="806" y="377"/>
                    </a:lnTo>
                    <a:lnTo>
                      <a:pt x="803" y="381"/>
                    </a:lnTo>
                    <a:lnTo>
                      <a:pt x="801" y="383"/>
                    </a:lnTo>
                    <a:lnTo>
                      <a:pt x="801" y="383"/>
                    </a:lnTo>
                    <a:lnTo>
                      <a:pt x="801" y="385"/>
                    </a:lnTo>
                    <a:lnTo>
                      <a:pt x="799" y="385"/>
                    </a:lnTo>
                    <a:lnTo>
                      <a:pt x="799" y="385"/>
                    </a:lnTo>
                    <a:lnTo>
                      <a:pt x="797" y="385"/>
                    </a:lnTo>
                    <a:lnTo>
                      <a:pt x="795" y="387"/>
                    </a:lnTo>
                    <a:lnTo>
                      <a:pt x="793" y="394"/>
                    </a:lnTo>
                    <a:lnTo>
                      <a:pt x="793" y="398"/>
                    </a:lnTo>
                    <a:lnTo>
                      <a:pt x="795" y="400"/>
                    </a:lnTo>
                    <a:lnTo>
                      <a:pt x="795" y="400"/>
                    </a:lnTo>
                    <a:lnTo>
                      <a:pt x="797" y="398"/>
                    </a:lnTo>
                    <a:lnTo>
                      <a:pt x="799" y="398"/>
                    </a:lnTo>
                    <a:lnTo>
                      <a:pt x="799" y="398"/>
                    </a:lnTo>
                    <a:lnTo>
                      <a:pt x="801" y="398"/>
                    </a:lnTo>
                    <a:lnTo>
                      <a:pt x="803" y="400"/>
                    </a:lnTo>
                    <a:lnTo>
                      <a:pt x="806" y="402"/>
                    </a:lnTo>
                    <a:lnTo>
                      <a:pt x="806" y="402"/>
                    </a:lnTo>
                    <a:lnTo>
                      <a:pt x="803" y="404"/>
                    </a:lnTo>
                    <a:lnTo>
                      <a:pt x="803" y="409"/>
                    </a:lnTo>
                    <a:lnTo>
                      <a:pt x="806" y="411"/>
                    </a:lnTo>
                    <a:lnTo>
                      <a:pt x="808" y="415"/>
                    </a:lnTo>
                    <a:lnTo>
                      <a:pt x="810" y="417"/>
                    </a:lnTo>
                    <a:lnTo>
                      <a:pt x="810" y="419"/>
                    </a:lnTo>
                    <a:lnTo>
                      <a:pt x="812" y="419"/>
                    </a:lnTo>
                    <a:lnTo>
                      <a:pt x="812" y="419"/>
                    </a:lnTo>
                    <a:lnTo>
                      <a:pt x="814" y="419"/>
                    </a:lnTo>
                    <a:lnTo>
                      <a:pt x="816" y="419"/>
                    </a:lnTo>
                    <a:lnTo>
                      <a:pt x="820" y="419"/>
                    </a:lnTo>
                    <a:lnTo>
                      <a:pt x="825" y="419"/>
                    </a:lnTo>
                    <a:lnTo>
                      <a:pt x="820" y="432"/>
                    </a:lnTo>
                    <a:lnTo>
                      <a:pt x="818" y="434"/>
                    </a:lnTo>
                    <a:lnTo>
                      <a:pt x="816" y="436"/>
                    </a:lnTo>
                    <a:lnTo>
                      <a:pt x="808" y="447"/>
                    </a:lnTo>
                    <a:lnTo>
                      <a:pt x="806" y="447"/>
                    </a:lnTo>
                    <a:lnTo>
                      <a:pt x="799" y="449"/>
                    </a:lnTo>
                    <a:lnTo>
                      <a:pt x="793" y="449"/>
                    </a:lnTo>
                    <a:lnTo>
                      <a:pt x="786" y="449"/>
                    </a:lnTo>
                    <a:lnTo>
                      <a:pt x="784" y="451"/>
                    </a:lnTo>
                    <a:lnTo>
                      <a:pt x="784" y="453"/>
                    </a:lnTo>
                    <a:lnTo>
                      <a:pt x="782" y="455"/>
                    </a:lnTo>
                    <a:lnTo>
                      <a:pt x="778" y="464"/>
                    </a:lnTo>
                    <a:lnTo>
                      <a:pt x="780" y="475"/>
                    </a:lnTo>
                    <a:lnTo>
                      <a:pt x="780" y="477"/>
                    </a:lnTo>
                    <a:lnTo>
                      <a:pt x="780" y="483"/>
                    </a:lnTo>
                    <a:lnTo>
                      <a:pt x="778" y="485"/>
                    </a:lnTo>
                    <a:lnTo>
                      <a:pt x="778" y="485"/>
                    </a:lnTo>
                    <a:lnTo>
                      <a:pt x="774" y="487"/>
                    </a:lnTo>
                    <a:lnTo>
                      <a:pt x="769" y="489"/>
                    </a:lnTo>
                    <a:lnTo>
                      <a:pt x="769" y="489"/>
                    </a:lnTo>
                    <a:lnTo>
                      <a:pt x="767" y="489"/>
                    </a:lnTo>
                    <a:lnTo>
                      <a:pt x="765" y="489"/>
                    </a:lnTo>
                    <a:lnTo>
                      <a:pt x="765" y="489"/>
                    </a:lnTo>
                    <a:lnTo>
                      <a:pt x="763" y="487"/>
                    </a:lnTo>
                    <a:lnTo>
                      <a:pt x="761" y="487"/>
                    </a:lnTo>
                    <a:lnTo>
                      <a:pt x="757" y="489"/>
                    </a:lnTo>
                    <a:lnTo>
                      <a:pt x="750" y="502"/>
                    </a:lnTo>
                    <a:lnTo>
                      <a:pt x="748" y="506"/>
                    </a:lnTo>
                    <a:lnTo>
                      <a:pt x="746" y="506"/>
                    </a:lnTo>
                    <a:lnTo>
                      <a:pt x="746" y="506"/>
                    </a:lnTo>
                    <a:lnTo>
                      <a:pt x="744" y="506"/>
                    </a:lnTo>
                    <a:lnTo>
                      <a:pt x="742" y="506"/>
                    </a:lnTo>
                    <a:lnTo>
                      <a:pt x="742" y="506"/>
                    </a:lnTo>
                    <a:lnTo>
                      <a:pt x="740" y="504"/>
                    </a:lnTo>
                    <a:lnTo>
                      <a:pt x="740" y="504"/>
                    </a:lnTo>
                    <a:lnTo>
                      <a:pt x="737" y="502"/>
                    </a:lnTo>
                    <a:lnTo>
                      <a:pt x="737" y="500"/>
                    </a:lnTo>
                    <a:lnTo>
                      <a:pt x="735" y="500"/>
                    </a:lnTo>
                    <a:lnTo>
                      <a:pt x="731" y="500"/>
                    </a:lnTo>
                    <a:lnTo>
                      <a:pt x="729" y="500"/>
                    </a:lnTo>
                    <a:lnTo>
                      <a:pt x="729" y="502"/>
                    </a:lnTo>
                    <a:lnTo>
                      <a:pt x="727" y="502"/>
                    </a:lnTo>
                    <a:lnTo>
                      <a:pt x="727" y="504"/>
                    </a:lnTo>
                    <a:lnTo>
                      <a:pt x="727" y="504"/>
                    </a:lnTo>
                    <a:lnTo>
                      <a:pt x="727" y="506"/>
                    </a:lnTo>
                    <a:lnTo>
                      <a:pt x="723" y="513"/>
                    </a:lnTo>
                    <a:lnTo>
                      <a:pt x="716" y="519"/>
                    </a:lnTo>
                    <a:lnTo>
                      <a:pt x="714" y="526"/>
                    </a:lnTo>
                    <a:lnTo>
                      <a:pt x="712" y="530"/>
                    </a:lnTo>
                    <a:lnTo>
                      <a:pt x="712" y="532"/>
                    </a:lnTo>
                    <a:lnTo>
                      <a:pt x="712" y="534"/>
                    </a:lnTo>
                    <a:lnTo>
                      <a:pt x="712" y="536"/>
                    </a:lnTo>
                    <a:lnTo>
                      <a:pt x="714" y="536"/>
                    </a:lnTo>
                    <a:lnTo>
                      <a:pt x="718" y="538"/>
                    </a:lnTo>
                    <a:lnTo>
                      <a:pt x="720" y="540"/>
                    </a:lnTo>
                    <a:lnTo>
                      <a:pt x="720" y="543"/>
                    </a:lnTo>
                    <a:lnTo>
                      <a:pt x="720" y="547"/>
                    </a:lnTo>
                    <a:lnTo>
                      <a:pt x="720" y="549"/>
                    </a:lnTo>
                    <a:lnTo>
                      <a:pt x="718" y="551"/>
                    </a:lnTo>
                    <a:lnTo>
                      <a:pt x="718" y="553"/>
                    </a:lnTo>
                    <a:lnTo>
                      <a:pt x="718" y="555"/>
                    </a:lnTo>
                    <a:lnTo>
                      <a:pt x="718" y="557"/>
                    </a:lnTo>
                    <a:lnTo>
                      <a:pt x="718" y="560"/>
                    </a:lnTo>
                    <a:lnTo>
                      <a:pt x="712" y="562"/>
                    </a:lnTo>
                    <a:lnTo>
                      <a:pt x="712" y="562"/>
                    </a:lnTo>
                    <a:lnTo>
                      <a:pt x="710" y="564"/>
                    </a:lnTo>
                    <a:lnTo>
                      <a:pt x="708" y="566"/>
                    </a:lnTo>
                    <a:lnTo>
                      <a:pt x="708" y="568"/>
                    </a:lnTo>
                    <a:lnTo>
                      <a:pt x="708" y="568"/>
                    </a:lnTo>
                    <a:lnTo>
                      <a:pt x="712" y="572"/>
                    </a:lnTo>
                    <a:lnTo>
                      <a:pt x="703" y="579"/>
                    </a:lnTo>
                    <a:lnTo>
                      <a:pt x="701" y="581"/>
                    </a:lnTo>
                    <a:lnTo>
                      <a:pt x="701" y="581"/>
                    </a:lnTo>
                    <a:lnTo>
                      <a:pt x="695" y="585"/>
                    </a:lnTo>
                    <a:lnTo>
                      <a:pt x="691" y="587"/>
                    </a:lnTo>
                    <a:lnTo>
                      <a:pt x="691" y="587"/>
                    </a:lnTo>
                    <a:lnTo>
                      <a:pt x="691" y="587"/>
                    </a:lnTo>
                    <a:lnTo>
                      <a:pt x="689" y="589"/>
                    </a:lnTo>
                    <a:lnTo>
                      <a:pt x="686" y="589"/>
                    </a:lnTo>
                    <a:lnTo>
                      <a:pt x="686" y="587"/>
                    </a:lnTo>
                    <a:lnTo>
                      <a:pt x="686" y="585"/>
                    </a:lnTo>
                    <a:lnTo>
                      <a:pt x="686" y="585"/>
                    </a:lnTo>
                    <a:lnTo>
                      <a:pt x="686" y="583"/>
                    </a:lnTo>
                    <a:lnTo>
                      <a:pt x="684" y="583"/>
                    </a:lnTo>
                    <a:lnTo>
                      <a:pt x="682" y="583"/>
                    </a:lnTo>
                    <a:lnTo>
                      <a:pt x="680" y="583"/>
                    </a:lnTo>
                    <a:lnTo>
                      <a:pt x="678" y="581"/>
                    </a:lnTo>
                    <a:lnTo>
                      <a:pt x="678" y="581"/>
                    </a:lnTo>
                    <a:lnTo>
                      <a:pt x="678" y="579"/>
                    </a:lnTo>
                    <a:lnTo>
                      <a:pt x="678" y="579"/>
                    </a:lnTo>
                    <a:lnTo>
                      <a:pt x="676" y="579"/>
                    </a:lnTo>
                    <a:lnTo>
                      <a:pt x="676" y="579"/>
                    </a:lnTo>
                    <a:lnTo>
                      <a:pt x="672" y="579"/>
                    </a:lnTo>
                    <a:lnTo>
                      <a:pt x="667" y="581"/>
                    </a:lnTo>
                    <a:lnTo>
                      <a:pt x="665" y="581"/>
                    </a:lnTo>
                    <a:lnTo>
                      <a:pt x="665" y="583"/>
                    </a:lnTo>
                    <a:lnTo>
                      <a:pt x="665" y="583"/>
                    </a:lnTo>
                    <a:lnTo>
                      <a:pt x="665" y="585"/>
                    </a:lnTo>
                    <a:lnTo>
                      <a:pt x="659" y="587"/>
                    </a:lnTo>
                    <a:lnTo>
                      <a:pt x="623" y="600"/>
                    </a:lnTo>
                    <a:lnTo>
                      <a:pt x="612" y="598"/>
                    </a:lnTo>
                    <a:lnTo>
                      <a:pt x="608" y="598"/>
                    </a:lnTo>
                    <a:lnTo>
                      <a:pt x="604" y="600"/>
                    </a:lnTo>
                    <a:lnTo>
                      <a:pt x="604" y="600"/>
                    </a:lnTo>
                    <a:lnTo>
                      <a:pt x="604" y="602"/>
                    </a:lnTo>
                    <a:lnTo>
                      <a:pt x="601" y="604"/>
                    </a:lnTo>
                    <a:lnTo>
                      <a:pt x="601" y="604"/>
                    </a:lnTo>
                    <a:lnTo>
                      <a:pt x="601" y="606"/>
                    </a:lnTo>
                    <a:lnTo>
                      <a:pt x="599" y="606"/>
                    </a:lnTo>
                    <a:lnTo>
                      <a:pt x="595" y="608"/>
                    </a:lnTo>
                    <a:lnTo>
                      <a:pt x="593" y="608"/>
                    </a:lnTo>
                    <a:lnTo>
                      <a:pt x="591" y="608"/>
                    </a:lnTo>
                    <a:lnTo>
                      <a:pt x="589" y="608"/>
                    </a:lnTo>
                    <a:lnTo>
                      <a:pt x="582" y="604"/>
                    </a:lnTo>
                    <a:lnTo>
                      <a:pt x="580" y="604"/>
                    </a:lnTo>
                    <a:lnTo>
                      <a:pt x="578" y="602"/>
                    </a:lnTo>
                    <a:lnTo>
                      <a:pt x="576" y="600"/>
                    </a:lnTo>
                    <a:lnTo>
                      <a:pt x="576" y="594"/>
                    </a:lnTo>
                    <a:lnTo>
                      <a:pt x="574" y="589"/>
                    </a:lnTo>
                    <a:lnTo>
                      <a:pt x="574" y="587"/>
                    </a:lnTo>
                    <a:lnTo>
                      <a:pt x="572" y="587"/>
                    </a:lnTo>
                    <a:lnTo>
                      <a:pt x="570" y="585"/>
                    </a:lnTo>
                    <a:lnTo>
                      <a:pt x="567" y="587"/>
                    </a:lnTo>
                    <a:lnTo>
                      <a:pt x="567" y="587"/>
                    </a:lnTo>
                    <a:lnTo>
                      <a:pt x="565" y="587"/>
                    </a:lnTo>
                    <a:lnTo>
                      <a:pt x="563" y="587"/>
                    </a:lnTo>
                    <a:lnTo>
                      <a:pt x="561" y="587"/>
                    </a:lnTo>
                    <a:lnTo>
                      <a:pt x="559" y="585"/>
                    </a:lnTo>
                    <a:lnTo>
                      <a:pt x="555" y="583"/>
                    </a:lnTo>
                    <a:lnTo>
                      <a:pt x="553" y="581"/>
                    </a:lnTo>
                    <a:lnTo>
                      <a:pt x="550" y="579"/>
                    </a:lnTo>
                    <a:lnTo>
                      <a:pt x="550" y="577"/>
                    </a:lnTo>
                    <a:lnTo>
                      <a:pt x="548" y="560"/>
                    </a:lnTo>
                    <a:lnTo>
                      <a:pt x="550" y="557"/>
                    </a:lnTo>
                    <a:lnTo>
                      <a:pt x="553" y="555"/>
                    </a:lnTo>
                    <a:lnTo>
                      <a:pt x="553" y="553"/>
                    </a:lnTo>
                    <a:lnTo>
                      <a:pt x="553" y="553"/>
                    </a:lnTo>
                    <a:lnTo>
                      <a:pt x="553" y="551"/>
                    </a:lnTo>
                    <a:lnTo>
                      <a:pt x="553" y="551"/>
                    </a:lnTo>
                    <a:lnTo>
                      <a:pt x="553" y="551"/>
                    </a:lnTo>
                    <a:lnTo>
                      <a:pt x="548" y="545"/>
                    </a:lnTo>
                    <a:lnTo>
                      <a:pt x="542" y="545"/>
                    </a:lnTo>
                    <a:lnTo>
                      <a:pt x="523" y="547"/>
                    </a:lnTo>
                    <a:lnTo>
                      <a:pt x="518" y="551"/>
                    </a:lnTo>
                    <a:lnTo>
                      <a:pt x="516" y="551"/>
                    </a:lnTo>
                    <a:lnTo>
                      <a:pt x="516" y="553"/>
                    </a:lnTo>
                    <a:lnTo>
                      <a:pt x="514" y="555"/>
                    </a:lnTo>
                    <a:lnTo>
                      <a:pt x="514" y="555"/>
                    </a:lnTo>
                    <a:lnTo>
                      <a:pt x="514" y="557"/>
                    </a:lnTo>
                    <a:lnTo>
                      <a:pt x="514" y="557"/>
                    </a:lnTo>
                    <a:lnTo>
                      <a:pt x="514" y="557"/>
                    </a:lnTo>
                    <a:lnTo>
                      <a:pt x="514" y="560"/>
                    </a:lnTo>
                    <a:lnTo>
                      <a:pt x="514" y="562"/>
                    </a:lnTo>
                    <a:lnTo>
                      <a:pt x="508" y="566"/>
                    </a:lnTo>
                    <a:lnTo>
                      <a:pt x="501" y="568"/>
                    </a:lnTo>
                    <a:lnTo>
                      <a:pt x="493" y="574"/>
                    </a:lnTo>
                    <a:lnTo>
                      <a:pt x="495" y="579"/>
                    </a:lnTo>
                    <a:lnTo>
                      <a:pt x="497" y="583"/>
                    </a:lnTo>
                    <a:lnTo>
                      <a:pt x="497" y="583"/>
                    </a:lnTo>
                    <a:lnTo>
                      <a:pt x="497" y="585"/>
                    </a:lnTo>
                    <a:lnTo>
                      <a:pt x="497" y="585"/>
                    </a:lnTo>
                    <a:lnTo>
                      <a:pt x="499" y="587"/>
                    </a:lnTo>
                    <a:lnTo>
                      <a:pt x="499" y="589"/>
                    </a:lnTo>
                    <a:lnTo>
                      <a:pt x="499" y="591"/>
                    </a:lnTo>
                    <a:lnTo>
                      <a:pt x="501" y="591"/>
                    </a:lnTo>
                    <a:lnTo>
                      <a:pt x="501" y="596"/>
                    </a:lnTo>
                    <a:lnTo>
                      <a:pt x="501" y="596"/>
                    </a:lnTo>
                    <a:lnTo>
                      <a:pt x="501" y="598"/>
                    </a:lnTo>
                    <a:lnTo>
                      <a:pt x="501" y="606"/>
                    </a:lnTo>
                    <a:lnTo>
                      <a:pt x="501" y="608"/>
                    </a:lnTo>
                    <a:lnTo>
                      <a:pt x="504" y="611"/>
                    </a:lnTo>
                    <a:lnTo>
                      <a:pt x="506" y="613"/>
                    </a:lnTo>
                    <a:lnTo>
                      <a:pt x="506" y="615"/>
                    </a:lnTo>
                    <a:lnTo>
                      <a:pt x="506" y="617"/>
                    </a:lnTo>
                    <a:lnTo>
                      <a:pt x="506" y="617"/>
                    </a:lnTo>
                    <a:lnTo>
                      <a:pt x="506" y="619"/>
                    </a:lnTo>
                    <a:lnTo>
                      <a:pt x="510" y="621"/>
                    </a:lnTo>
                    <a:lnTo>
                      <a:pt x="510" y="623"/>
                    </a:lnTo>
                    <a:lnTo>
                      <a:pt x="510" y="623"/>
                    </a:lnTo>
                    <a:lnTo>
                      <a:pt x="512" y="625"/>
                    </a:lnTo>
                    <a:lnTo>
                      <a:pt x="512" y="625"/>
                    </a:lnTo>
                    <a:lnTo>
                      <a:pt x="512" y="628"/>
                    </a:lnTo>
                    <a:lnTo>
                      <a:pt x="512" y="630"/>
                    </a:lnTo>
                    <a:lnTo>
                      <a:pt x="512" y="632"/>
                    </a:lnTo>
                    <a:lnTo>
                      <a:pt x="512" y="632"/>
                    </a:lnTo>
                    <a:lnTo>
                      <a:pt x="512" y="632"/>
                    </a:lnTo>
                    <a:lnTo>
                      <a:pt x="510" y="634"/>
                    </a:lnTo>
                    <a:lnTo>
                      <a:pt x="510" y="634"/>
                    </a:lnTo>
                    <a:lnTo>
                      <a:pt x="510" y="636"/>
                    </a:lnTo>
                    <a:lnTo>
                      <a:pt x="510" y="638"/>
                    </a:lnTo>
                    <a:lnTo>
                      <a:pt x="510" y="638"/>
                    </a:lnTo>
                    <a:lnTo>
                      <a:pt x="512" y="640"/>
                    </a:lnTo>
                    <a:lnTo>
                      <a:pt x="510" y="642"/>
                    </a:lnTo>
                    <a:lnTo>
                      <a:pt x="510" y="649"/>
                    </a:lnTo>
                    <a:lnTo>
                      <a:pt x="510" y="651"/>
                    </a:lnTo>
                    <a:lnTo>
                      <a:pt x="510" y="653"/>
                    </a:lnTo>
                    <a:lnTo>
                      <a:pt x="512" y="657"/>
                    </a:lnTo>
                    <a:lnTo>
                      <a:pt x="512" y="657"/>
                    </a:lnTo>
                    <a:lnTo>
                      <a:pt x="512" y="659"/>
                    </a:lnTo>
                    <a:lnTo>
                      <a:pt x="512" y="662"/>
                    </a:lnTo>
                    <a:lnTo>
                      <a:pt x="510" y="666"/>
                    </a:lnTo>
                    <a:lnTo>
                      <a:pt x="510" y="668"/>
                    </a:lnTo>
                    <a:lnTo>
                      <a:pt x="510" y="668"/>
                    </a:lnTo>
                    <a:lnTo>
                      <a:pt x="512" y="672"/>
                    </a:lnTo>
                    <a:lnTo>
                      <a:pt x="512" y="672"/>
                    </a:lnTo>
                    <a:lnTo>
                      <a:pt x="512" y="674"/>
                    </a:lnTo>
                    <a:lnTo>
                      <a:pt x="512" y="674"/>
                    </a:lnTo>
                    <a:lnTo>
                      <a:pt x="510" y="676"/>
                    </a:lnTo>
                    <a:lnTo>
                      <a:pt x="508" y="676"/>
                    </a:lnTo>
                    <a:lnTo>
                      <a:pt x="499" y="674"/>
                    </a:lnTo>
                    <a:lnTo>
                      <a:pt x="497" y="674"/>
                    </a:lnTo>
                    <a:lnTo>
                      <a:pt x="495" y="672"/>
                    </a:lnTo>
                    <a:lnTo>
                      <a:pt x="493" y="674"/>
                    </a:lnTo>
                    <a:lnTo>
                      <a:pt x="491" y="681"/>
                    </a:lnTo>
                    <a:lnTo>
                      <a:pt x="472" y="666"/>
                    </a:lnTo>
                    <a:lnTo>
                      <a:pt x="470" y="664"/>
                    </a:lnTo>
                    <a:lnTo>
                      <a:pt x="474" y="655"/>
                    </a:lnTo>
                    <a:lnTo>
                      <a:pt x="476" y="653"/>
                    </a:lnTo>
                    <a:lnTo>
                      <a:pt x="476" y="653"/>
                    </a:lnTo>
                    <a:lnTo>
                      <a:pt x="474" y="651"/>
                    </a:lnTo>
                    <a:lnTo>
                      <a:pt x="474" y="651"/>
                    </a:lnTo>
                    <a:lnTo>
                      <a:pt x="474" y="649"/>
                    </a:lnTo>
                    <a:lnTo>
                      <a:pt x="472" y="647"/>
                    </a:lnTo>
                    <a:lnTo>
                      <a:pt x="470" y="647"/>
                    </a:lnTo>
                    <a:lnTo>
                      <a:pt x="467" y="642"/>
                    </a:lnTo>
                    <a:lnTo>
                      <a:pt x="465" y="640"/>
                    </a:lnTo>
                    <a:lnTo>
                      <a:pt x="465" y="640"/>
                    </a:lnTo>
                    <a:lnTo>
                      <a:pt x="463" y="640"/>
                    </a:lnTo>
                    <a:lnTo>
                      <a:pt x="461" y="640"/>
                    </a:lnTo>
                    <a:lnTo>
                      <a:pt x="461" y="638"/>
                    </a:lnTo>
                    <a:lnTo>
                      <a:pt x="459" y="636"/>
                    </a:lnTo>
                    <a:lnTo>
                      <a:pt x="457" y="636"/>
                    </a:lnTo>
                    <a:lnTo>
                      <a:pt x="457" y="636"/>
                    </a:lnTo>
                    <a:lnTo>
                      <a:pt x="453" y="636"/>
                    </a:lnTo>
                    <a:lnTo>
                      <a:pt x="453" y="638"/>
                    </a:lnTo>
                    <a:lnTo>
                      <a:pt x="450" y="640"/>
                    </a:lnTo>
                    <a:lnTo>
                      <a:pt x="450" y="640"/>
                    </a:lnTo>
                    <a:lnTo>
                      <a:pt x="450" y="642"/>
                    </a:lnTo>
                    <a:lnTo>
                      <a:pt x="448" y="642"/>
                    </a:lnTo>
                    <a:lnTo>
                      <a:pt x="444" y="645"/>
                    </a:lnTo>
                    <a:lnTo>
                      <a:pt x="442" y="645"/>
                    </a:lnTo>
                    <a:lnTo>
                      <a:pt x="438" y="647"/>
                    </a:lnTo>
                    <a:lnTo>
                      <a:pt x="438" y="647"/>
                    </a:lnTo>
                    <a:lnTo>
                      <a:pt x="436" y="647"/>
                    </a:lnTo>
                    <a:lnTo>
                      <a:pt x="433" y="645"/>
                    </a:lnTo>
                    <a:lnTo>
                      <a:pt x="431" y="642"/>
                    </a:lnTo>
                    <a:lnTo>
                      <a:pt x="429" y="642"/>
                    </a:lnTo>
                    <a:lnTo>
                      <a:pt x="421" y="642"/>
                    </a:lnTo>
                    <a:lnTo>
                      <a:pt x="421" y="642"/>
                    </a:lnTo>
                    <a:lnTo>
                      <a:pt x="419" y="642"/>
                    </a:lnTo>
                    <a:lnTo>
                      <a:pt x="419" y="647"/>
                    </a:lnTo>
                    <a:lnTo>
                      <a:pt x="419" y="647"/>
                    </a:lnTo>
                    <a:lnTo>
                      <a:pt x="419" y="649"/>
                    </a:lnTo>
                    <a:lnTo>
                      <a:pt x="419" y="649"/>
                    </a:lnTo>
                    <a:lnTo>
                      <a:pt x="416" y="647"/>
                    </a:lnTo>
                    <a:lnTo>
                      <a:pt x="414" y="647"/>
                    </a:lnTo>
                    <a:lnTo>
                      <a:pt x="402" y="632"/>
                    </a:lnTo>
                    <a:lnTo>
                      <a:pt x="399" y="632"/>
                    </a:lnTo>
                    <a:lnTo>
                      <a:pt x="395" y="632"/>
                    </a:lnTo>
                    <a:lnTo>
                      <a:pt x="389" y="636"/>
                    </a:lnTo>
                    <a:lnTo>
                      <a:pt x="387" y="636"/>
                    </a:lnTo>
                    <a:lnTo>
                      <a:pt x="387" y="636"/>
                    </a:lnTo>
                    <a:lnTo>
                      <a:pt x="385" y="636"/>
                    </a:lnTo>
                    <a:lnTo>
                      <a:pt x="385" y="636"/>
                    </a:lnTo>
                    <a:lnTo>
                      <a:pt x="382" y="634"/>
                    </a:lnTo>
                    <a:lnTo>
                      <a:pt x="382" y="634"/>
                    </a:lnTo>
                    <a:lnTo>
                      <a:pt x="382" y="632"/>
                    </a:lnTo>
                    <a:lnTo>
                      <a:pt x="380" y="632"/>
                    </a:lnTo>
                    <a:lnTo>
                      <a:pt x="380" y="632"/>
                    </a:lnTo>
                    <a:lnTo>
                      <a:pt x="378" y="632"/>
                    </a:lnTo>
                    <a:lnTo>
                      <a:pt x="378" y="632"/>
                    </a:lnTo>
                    <a:lnTo>
                      <a:pt x="376" y="632"/>
                    </a:lnTo>
                    <a:lnTo>
                      <a:pt x="376" y="632"/>
                    </a:lnTo>
                    <a:lnTo>
                      <a:pt x="374" y="634"/>
                    </a:lnTo>
                    <a:lnTo>
                      <a:pt x="368" y="634"/>
                    </a:lnTo>
                    <a:lnTo>
                      <a:pt x="365" y="634"/>
                    </a:lnTo>
                    <a:lnTo>
                      <a:pt x="365" y="634"/>
                    </a:lnTo>
                    <a:lnTo>
                      <a:pt x="361" y="638"/>
                    </a:lnTo>
                    <a:lnTo>
                      <a:pt x="359" y="638"/>
                    </a:lnTo>
                    <a:lnTo>
                      <a:pt x="357" y="640"/>
                    </a:lnTo>
                    <a:lnTo>
                      <a:pt x="357" y="640"/>
                    </a:lnTo>
                    <a:lnTo>
                      <a:pt x="355" y="640"/>
                    </a:lnTo>
                    <a:lnTo>
                      <a:pt x="353" y="638"/>
                    </a:lnTo>
                    <a:lnTo>
                      <a:pt x="353" y="638"/>
                    </a:lnTo>
                    <a:lnTo>
                      <a:pt x="351" y="638"/>
                    </a:lnTo>
                    <a:lnTo>
                      <a:pt x="348" y="640"/>
                    </a:lnTo>
                    <a:lnTo>
                      <a:pt x="348" y="642"/>
                    </a:lnTo>
                    <a:lnTo>
                      <a:pt x="344" y="651"/>
                    </a:lnTo>
                    <a:lnTo>
                      <a:pt x="344" y="651"/>
                    </a:lnTo>
                    <a:lnTo>
                      <a:pt x="344" y="653"/>
                    </a:lnTo>
                    <a:lnTo>
                      <a:pt x="342" y="655"/>
                    </a:lnTo>
                    <a:lnTo>
                      <a:pt x="342" y="655"/>
                    </a:lnTo>
                    <a:lnTo>
                      <a:pt x="340" y="655"/>
                    </a:lnTo>
                    <a:lnTo>
                      <a:pt x="340" y="655"/>
                    </a:lnTo>
                    <a:lnTo>
                      <a:pt x="336" y="655"/>
                    </a:lnTo>
                    <a:lnTo>
                      <a:pt x="334" y="655"/>
                    </a:lnTo>
                    <a:lnTo>
                      <a:pt x="331" y="655"/>
                    </a:lnTo>
                    <a:lnTo>
                      <a:pt x="331" y="657"/>
                    </a:lnTo>
                    <a:lnTo>
                      <a:pt x="329" y="659"/>
                    </a:lnTo>
                    <a:lnTo>
                      <a:pt x="331" y="672"/>
                    </a:lnTo>
                    <a:lnTo>
                      <a:pt x="331" y="674"/>
                    </a:lnTo>
                    <a:lnTo>
                      <a:pt x="334" y="676"/>
                    </a:lnTo>
                    <a:lnTo>
                      <a:pt x="334" y="679"/>
                    </a:lnTo>
                    <a:lnTo>
                      <a:pt x="336" y="679"/>
                    </a:lnTo>
                    <a:lnTo>
                      <a:pt x="340" y="681"/>
                    </a:lnTo>
                    <a:lnTo>
                      <a:pt x="344" y="683"/>
                    </a:lnTo>
                    <a:lnTo>
                      <a:pt x="344" y="683"/>
                    </a:lnTo>
                    <a:lnTo>
                      <a:pt x="348" y="687"/>
                    </a:lnTo>
                    <a:lnTo>
                      <a:pt x="351" y="687"/>
                    </a:lnTo>
                    <a:lnTo>
                      <a:pt x="351" y="687"/>
                    </a:lnTo>
                    <a:lnTo>
                      <a:pt x="353" y="689"/>
                    </a:lnTo>
                    <a:lnTo>
                      <a:pt x="355" y="689"/>
                    </a:lnTo>
                    <a:lnTo>
                      <a:pt x="359" y="687"/>
                    </a:lnTo>
                    <a:lnTo>
                      <a:pt x="361" y="687"/>
                    </a:lnTo>
                    <a:lnTo>
                      <a:pt x="361" y="687"/>
                    </a:lnTo>
                    <a:lnTo>
                      <a:pt x="363" y="689"/>
                    </a:lnTo>
                    <a:lnTo>
                      <a:pt x="363" y="691"/>
                    </a:lnTo>
                    <a:lnTo>
                      <a:pt x="365" y="691"/>
                    </a:lnTo>
                    <a:lnTo>
                      <a:pt x="365" y="693"/>
                    </a:lnTo>
                    <a:lnTo>
                      <a:pt x="368" y="693"/>
                    </a:lnTo>
                    <a:lnTo>
                      <a:pt x="368" y="693"/>
                    </a:lnTo>
                    <a:lnTo>
                      <a:pt x="370" y="696"/>
                    </a:lnTo>
                    <a:lnTo>
                      <a:pt x="376" y="696"/>
                    </a:lnTo>
                    <a:lnTo>
                      <a:pt x="376" y="696"/>
                    </a:lnTo>
                    <a:lnTo>
                      <a:pt x="378" y="698"/>
                    </a:lnTo>
                    <a:lnTo>
                      <a:pt x="378" y="698"/>
                    </a:lnTo>
                    <a:lnTo>
                      <a:pt x="378" y="702"/>
                    </a:lnTo>
                    <a:lnTo>
                      <a:pt x="380" y="702"/>
                    </a:lnTo>
                    <a:lnTo>
                      <a:pt x="380" y="704"/>
                    </a:lnTo>
                    <a:lnTo>
                      <a:pt x="380" y="706"/>
                    </a:lnTo>
                    <a:lnTo>
                      <a:pt x="380" y="708"/>
                    </a:lnTo>
                    <a:lnTo>
                      <a:pt x="378" y="710"/>
                    </a:lnTo>
                    <a:lnTo>
                      <a:pt x="378" y="710"/>
                    </a:lnTo>
                    <a:lnTo>
                      <a:pt x="376" y="713"/>
                    </a:lnTo>
                    <a:lnTo>
                      <a:pt x="374" y="713"/>
                    </a:lnTo>
                    <a:lnTo>
                      <a:pt x="370" y="710"/>
                    </a:lnTo>
                    <a:lnTo>
                      <a:pt x="365" y="710"/>
                    </a:lnTo>
                    <a:lnTo>
                      <a:pt x="363" y="710"/>
                    </a:lnTo>
                    <a:lnTo>
                      <a:pt x="355" y="713"/>
                    </a:lnTo>
                    <a:lnTo>
                      <a:pt x="351" y="715"/>
                    </a:lnTo>
                    <a:lnTo>
                      <a:pt x="351" y="715"/>
                    </a:lnTo>
                    <a:lnTo>
                      <a:pt x="348" y="713"/>
                    </a:lnTo>
                    <a:lnTo>
                      <a:pt x="346" y="713"/>
                    </a:lnTo>
                    <a:lnTo>
                      <a:pt x="346" y="713"/>
                    </a:lnTo>
                    <a:lnTo>
                      <a:pt x="344" y="713"/>
                    </a:lnTo>
                    <a:lnTo>
                      <a:pt x="342" y="715"/>
                    </a:lnTo>
                    <a:lnTo>
                      <a:pt x="342" y="727"/>
                    </a:lnTo>
                    <a:lnTo>
                      <a:pt x="344" y="730"/>
                    </a:lnTo>
                    <a:lnTo>
                      <a:pt x="344" y="732"/>
                    </a:lnTo>
                    <a:lnTo>
                      <a:pt x="344" y="734"/>
                    </a:lnTo>
                    <a:lnTo>
                      <a:pt x="342" y="734"/>
                    </a:lnTo>
                    <a:lnTo>
                      <a:pt x="340" y="734"/>
                    </a:lnTo>
                    <a:lnTo>
                      <a:pt x="334" y="732"/>
                    </a:lnTo>
                    <a:lnTo>
                      <a:pt x="329" y="730"/>
                    </a:lnTo>
                    <a:lnTo>
                      <a:pt x="321" y="727"/>
                    </a:lnTo>
                    <a:lnTo>
                      <a:pt x="306" y="730"/>
                    </a:lnTo>
                    <a:lnTo>
                      <a:pt x="304" y="727"/>
                    </a:lnTo>
                    <a:lnTo>
                      <a:pt x="302" y="725"/>
                    </a:lnTo>
                    <a:lnTo>
                      <a:pt x="302" y="723"/>
                    </a:lnTo>
                    <a:lnTo>
                      <a:pt x="302" y="721"/>
                    </a:lnTo>
                    <a:lnTo>
                      <a:pt x="302" y="721"/>
                    </a:lnTo>
                    <a:lnTo>
                      <a:pt x="302" y="719"/>
                    </a:lnTo>
                    <a:lnTo>
                      <a:pt x="302" y="717"/>
                    </a:lnTo>
                    <a:lnTo>
                      <a:pt x="297" y="710"/>
                    </a:lnTo>
                    <a:lnTo>
                      <a:pt x="295" y="708"/>
                    </a:lnTo>
                    <a:lnTo>
                      <a:pt x="295" y="706"/>
                    </a:lnTo>
                    <a:lnTo>
                      <a:pt x="295" y="704"/>
                    </a:lnTo>
                    <a:lnTo>
                      <a:pt x="295" y="702"/>
                    </a:lnTo>
                    <a:lnTo>
                      <a:pt x="295" y="700"/>
                    </a:lnTo>
                    <a:lnTo>
                      <a:pt x="295" y="698"/>
                    </a:lnTo>
                    <a:lnTo>
                      <a:pt x="295" y="696"/>
                    </a:lnTo>
                    <a:lnTo>
                      <a:pt x="295" y="691"/>
                    </a:lnTo>
                    <a:lnTo>
                      <a:pt x="293" y="685"/>
                    </a:lnTo>
                    <a:lnTo>
                      <a:pt x="291" y="683"/>
                    </a:lnTo>
                    <a:lnTo>
                      <a:pt x="291" y="681"/>
                    </a:lnTo>
                    <a:lnTo>
                      <a:pt x="291" y="679"/>
                    </a:lnTo>
                    <a:lnTo>
                      <a:pt x="289" y="676"/>
                    </a:lnTo>
                    <a:lnTo>
                      <a:pt x="285" y="674"/>
                    </a:lnTo>
                    <a:lnTo>
                      <a:pt x="280" y="672"/>
                    </a:lnTo>
                    <a:lnTo>
                      <a:pt x="276" y="664"/>
                    </a:lnTo>
                    <a:lnTo>
                      <a:pt x="270" y="666"/>
                    </a:lnTo>
                    <a:lnTo>
                      <a:pt x="268" y="668"/>
                    </a:lnTo>
                    <a:lnTo>
                      <a:pt x="268" y="668"/>
                    </a:lnTo>
                    <a:lnTo>
                      <a:pt x="265" y="668"/>
                    </a:lnTo>
                    <a:lnTo>
                      <a:pt x="263" y="668"/>
                    </a:lnTo>
                    <a:lnTo>
                      <a:pt x="259" y="668"/>
                    </a:lnTo>
                    <a:lnTo>
                      <a:pt x="257" y="668"/>
                    </a:lnTo>
                    <a:lnTo>
                      <a:pt x="257" y="668"/>
                    </a:lnTo>
                    <a:lnTo>
                      <a:pt x="257" y="666"/>
                    </a:lnTo>
                    <a:lnTo>
                      <a:pt x="257" y="664"/>
                    </a:lnTo>
                    <a:lnTo>
                      <a:pt x="255" y="662"/>
                    </a:lnTo>
                    <a:lnTo>
                      <a:pt x="246" y="655"/>
                    </a:lnTo>
                    <a:lnTo>
                      <a:pt x="244" y="655"/>
                    </a:lnTo>
                    <a:lnTo>
                      <a:pt x="242" y="653"/>
                    </a:lnTo>
                    <a:lnTo>
                      <a:pt x="242" y="651"/>
                    </a:lnTo>
                    <a:lnTo>
                      <a:pt x="240" y="649"/>
                    </a:lnTo>
                    <a:lnTo>
                      <a:pt x="240" y="649"/>
                    </a:lnTo>
                    <a:lnTo>
                      <a:pt x="240" y="647"/>
                    </a:lnTo>
                    <a:lnTo>
                      <a:pt x="238" y="649"/>
                    </a:lnTo>
                    <a:lnTo>
                      <a:pt x="234" y="649"/>
                    </a:lnTo>
                    <a:lnTo>
                      <a:pt x="231" y="651"/>
                    </a:lnTo>
                    <a:lnTo>
                      <a:pt x="225" y="651"/>
                    </a:lnTo>
                    <a:lnTo>
                      <a:pt x="223" y="651"/>
                    </a:lnTo>
                    <a:lnTo>
                      <a:pt x="223" y="649"/>
                    </a:lnTo>
                    <a:lnTo>
                      <a:pt x="221" y="647"/>
                    </a:lnTo>
                    <a:lnTo>
                      <a:pt x="219" y="645"/>
                    </a:lnTo>
                    <a:lnTo>
                      <a:pt x="219" y="642"/>
                    </a:lnTo>
                    <a:lnTo>
                      <a:pt x="221" y="640"/>
                    </a:lnTo>
                    <a:lnTo>
                      <a:pt x="221" y="640"/>
                    </a:lnTo>
                    <a:lnTo>
                      <a:pt x="223" y="638"/>
                    </a:lnTo>
                    <a:lnTo>
                      <a:pt x="221" y="636"/>
                    </a:lnTo>
                    <a:lnTo>
                      <a:pt x="210" y="632"/>
                    </a:lnTo>
                    <a:lnTo>
                      <a:pt x="210" y="630"/>
                    </a:lnTo>
                    <a:lnTo>
                      <a:pt x="208" y="628"/>
                    </a:lnTo>
                    <a:lnTo>
                      <a:pt x="206" y="625"/>
                    </a:lnTo>
                    <a:lnTo>
                      <a:pt x="204" y="623"/>
                    </a:lnTo>
                    <a:lnTo>
                      <a:pt x="200" y="621"/>
                    </a:lnTo>
                    <a:lnTo>
                      <a:pt x="197" y="619"/>
                    </a:lnTo>
                    <a:lnTo>
                      <a:pt x="197" y="619"/>
                    </a:lnTo>
                    <a:lnTo>
                      <a:pt x="197" y="617"/>
                    </a:lnTo>
                    <a:lnTo>
                      <a:pt x="197" y="615"/>
                    </a:lnTo>
                    <a:lnTo>
                      <a:pt x="197" y="613"/>
                    </a:lnTo>
                    <a:lnTo>
                      <a:pt x="197" y="611"/>
                    </a:lnTo>
                    <a:lnTo>
                      <a:pt x="195" y="608"/>
                    </a:lnTo>
                    <a:lnTo>
                      <a:pt x="195" y="608"/>
                    </a:lnTo>
                    <a:lnTo>
                      <a:pt x="193" y="606"/>
                    </a:lnTo>
                    <a:lnTo>
                      <a:pt x="189" y="604"/>
                    </a:lnTo>
                    <a:lnTo>
                      <a:pt x="161" y="600"/>
                    </a:lnTo>
                    <a:lnTo>
                      <a:pt x="159" y="598"/>
                    </a:lnTo>
                    <a:lnTo>
                      <a:pt x="159" y="596"/>
                    </a:lnTo>
                    <a:lnTo>
                      <a:pt x="157" y="594"/>
                    </a:lnTo>
                    <a:lnTo>
                      <a:pt x="155" y="591"/>
                    </a:lnTo>
                    <a:lnTo>
                      <a:pt x="155" y="587"/>
                    </a:lnTo>
                    <a:lnTo>
                      <a:pt x="153" y="587"/>
                    </a:lnTo>
                    <a:lnTo>
                      <a:pt x="153" y="585"/>
                    </a:lnTo>
                    <a:lnTo>
                      <a:pt x="151" y="585"/>
                    </a:lnTo>
                    <a:lnTo>
                      <a:pt x="149" y="583"/>
                    </a:lnTo>
                    <a:lnTo>
                      <a:pt x="149" y="583"/>
                    </a:lnTo>
                    <a:lnTo>
                      <a:pt x="146" y="581"/>
                    </a:lnTo>
                    <a:lnTo>
                      <a:pt x="142" y="581"/>
                    </a:lnTo>
                    <a:lnTo>
                      <a:pt x="127" y="585"/>
                    </a:lnTo>
                    <a:lnTo>
                      <a:pt x="125" y="585"/>
                    </a:lnTo>
                    <a:lnTo>
                      <a:pt x="125" y="583"/>
                    </a:lnTo>
                    <a:lnTo>
                      <a:pt x="123" y="583"/>
                    </a:lnTo>
                    <a:lnTo>
                      <a:pt x="123" y="581"/>
                    </a:lnTo>
                    <a:lnTo>
                      <a:pt x="123" y="581"/>
                    </a:lnTo>
                    <a:lnTo>
                      <a:pt x="123" y="579"/>
                    </a:lnTo>
                    <a:lnTo>
                      <a:pt x="123" y="577"/>
                    </a:lnTo>
                    <a:lnTo>
                      <a:pt x="121" y="577"/>
                    </a:lnTo>
                    <a:lnTo>
                      <a:pt x="117" y="581"/>
                    </a:lnTo>
                    <a:lnTo>
                      <a:pt x="102" y="604"/>
                    </a:lnTo>
                    <a:lnTo>
                      <a:pt x="100" y="604"/>
                    </a:lnTo>
                    <a:lnTo>
                      <a:pt x="98" y="602"/>
                    </a:lnTo>
                    <a:lnTo>
                      <a:pt x="98" y="600"/>
                    </a:lnTo>
                    <a:lnTo>
                      <a:pt x="98" y="598"/>
                    </a:lnTo>
                    <a:lnTo>
                      <a:pt x="98" y="596"/>
                    </a:lnTo>
                    <a:lnTo>
                      <a:pt x="100" y="587"/>
                    </a:lnTo>
                    <a:lnTo>
                      <a:pt x="100" y="583"/>
                    </a:lnTo>
                    <a:lnTo>
                      <a:pt x="98" y="579"/>
                    </a:lnTo>
                    <a:lnTo>
                      <a:pt x="95" y="577"/>
                    </a:lnTo>
                    <a:lnTo>
                      <a:pt x="95" y="577"/>
                    </a:lnTo>
                    <a:lnTo>
                      <a:pt x="95" y="574"/>
                    </a:lnTo>
                    <a:lnTo>
                      <a:pt x="95" y="572"/>
                    </a:lnTo>
                    <a:lnTo>
                      <a:pt x="95" y="564"/>
                    </a:lnTo>
                    <a:lnTo>
                      <a:pt x="93" y="562"/>
                    </a:lnTo>
                    <a:lnTo>
                      <a:pt x="93" y="560"/>
                    </a:lnTo>
                    <a:lnTo>
                      <a:pt x="93" y="560"/>
                    </a:lnTo>
                    <a:lnTo>
                      <a:pt x="93" y="557"/>
                    </a:lnTo>
                    <a:lnTo>
                      <a:pt x="93" y="555"/>
                    </a:lnTo>
                    <a:lnTo>
                      <a:pt x="95" y="551"/>
                    </a:lnTo>
                    <a:lnTo>
                      <a:pt x="98" y="551"/>
                    </a:lnTo>
                    <a:lnTo>
                      <a:pt x="100" y="549"/>
                    </a:lnTo>
                    <a:lnTo>
                      <a:pt x="100" y="551"/>
                    </a:lnTo>
                    <a:lnTo>
                      <a:pt x="102" y="549"/>
                    </a:lnTo>
                    <a:lnTo>
                      <a:pt x="102" y="549"/>
                    </a:lnTo>
                    <a:lnTo>
                      <a:pt x="100" y="536"/>
                    </a:lnTo>
                    <a:lnTo>
                      <a:pt x="93" y="528"/>
                    </a:lnTo>
                    <a:lnTo>
                      <a:pt x="93" y="526"/>
                    </a:lnTo>
                    <a:lnTo>
                      <a:pt x="91" y="526"/>
                    </a:lnTo>
                    <a:lnTo>
                      <a:pt x="91" y="526"/>
                    </a:lnTo>
                    <a:lnTo>
                      <a:pt x="87" y="523"/>
                    </a:lnTo>
                    <a:lnTo>
                      <a:pt x="80" y="523"/>
                    </a:lnTo>
                    <a:lnTo>
                      <a:pt x="76" y="523"/>
                    </a:lnTo>
                    <a:lnTo>
                      <a:pt x="74" y="523"/>
                    </a:lnTo>
                    <a:lnTo>
                      <a:pt x="72" y="523"/>
                    </a:lnTo>
                    <a:lnTo>
                      <a:pt x="70" y="526"/>
                    </a:lnTo>
                    <a:lnTo>
                      <a:pt x="66" y="528"/>
                    </a:lnTo>
                    <a:lnTo>
                      <a:pt x="63" y="530"/>
                    </a:lnTo>
                    <a:lnTo>
                      <a:pt x="59" y="532"/>
                    </a:lnTo>
                    <a:lnTo>
                      <a:pt x="57" y="532"/>
                    </a:lnTo>
                    <a:lnTo>
                      <a:pt x="57" y="534"/>
                    </a:lnTo>
                    <a:lnTo>
                      <a:pt x="57" y="534"/>
                    </a:lnTo>
                    <a:lnTo>
                      <a:pt x="57" y="536"/>
                    </a:lnTo>
                    <a:lnTo>
                      <a:pt x="57" y="538"/>
                    </a:lnTo>
                    <a:lnTo>
                      <a:pt x="59" y="538"/>
                    </a:lnTo>
                    <a:lnTo>
                      <a:pt x="61" y="543"/>
                    </a:lnTo>
                    <a:lnTo>
                      <a:pt x="61" y="543"/>
                    </a:lnTo>
                    <a:lnTo>
                      <a:pt x="63" y="545"/>
                    </a:lnTo>
                    <a:lnTo>
                      <a:pt x="61" y="547"/>
                    </a:lnTo>
                    <a:lnTo>
                      <a:pt x="61" y="549"/>
                    </a:lnTo>
                    <a:lnTo>
                      <a:pt x="61" y="551"/>
                    </a:lnTo>
                    <a:lnTo>
                      <a:pt x="59" y="551"/>
                    </a:lnTo>
                    <a:lnTo>
                      <a:pt x="57" y="551"/>
                    </a:lnTo>
                    <a:lnTo>
                      <a:pt x="55" y="551"/>
                    </a:lnTo>
                    <a:lnTo>
                      <a:pt x="53" y="551"/>
                    </a:lnTo>
                    <a:lnTo>
                      <a:pt x="46" y="547"/>
                    </a:lnTo>
                    <a:lnTo>
                      <a:pt x="44" y="547"/>
                    </a:lnTo>
                    <a:lnTo>
                      <a:pt x="44" y="547"/>
                    </a:lnTo>
                    <a:lnTo>
                      <a:pt x="42" y="549"/>
                    </a:lnTo>
                    <a:lnTo>
                      <a:pt x="42" y="549"/>
                    </a:lnTo>
                    <a:lnTo>
                      <a:pt x="40" y="551"/>
                    </a:lnTo>
                    <a:lnTo>
                      <a:pt x="38" y="549"/>
                    </a:lnTo>
                    <a:lnTo>
                      <a:pt x="36" y="549"/>
                    </a:lnTo>
                    <a:lnTo>
                      <a:pt x="36" y="545"/>
                    </a:lnTo>
                    <a:lnTo>
                      <a:pt x="36" y="540"/>
                    </a:lnTo>
                    <a:lnTo>
                      <a:pt x="34" y="538"/>
                    </a:lnTo>
                    <a:lnTo>
                      <a:pt x="34" y="536"/>
                    </a:lnTo>
                    <a:lnTo>
                      <a:pt x="36" y="532"/>
                    </a:lnTo>
                    <a:lnTo>
                      <a:pt x="36" y="528"/>
                    </a:lnTo>
                    <a:lnTo>
                      <a:pt x="38" y="526"/>
                    </a:lnTo>
                    <a:lnTo>
                      <a:pt x="40" y="523"/>
                    </a:lnTo>
                    <a:lnTo>
                      <a:pt x="40" y="523"/>
                    </a:lnTo>
                    <a:lnTo>
                      <a:pt x="40" y="523"/>
                    </a:lnTo>
                    <a:lnTo>
                      <a:pt x="42" y="521"/>
                    </a:lnTo>
                    <a:lnTo>
                      <a:pt x="44" y="519"/>
                    </a:lnTo>
                    <a:lnTo>
                      <a:pt x="44" y="517"/>
                    </a:lnTo>
                    <a:lnTo>
                      <a:pt x="42" y="515"/>
                    </a:lnTo>
                    <a:lnTo>
                      <a:pt x="42" y="513"/>
                    </a:lnTo>
                    <a:lnTo>
                      <a:pt x="42" y="509"/>
                    </a:lnTo>
                    <a:lnTo>
                      <a:pt x="46" y="500"/>
                    </a:lnTo>
                    <a:lnTo>
                      <a:pt x="46" y="498"/>
                    </a:lnTo>
                    <a:lnTo>
                      <a:pt x="46" y="496"/>
                    </a:lnTo>
                    <a:lnTo>
                      <a:pt x="46" y="492"/>
                    </a:lnTo>
                    <a:lnTo>
                      <a:pt x="46" y="489"/>
                    </a:lnTo>
                    <a:lnTo>
                      <a:pt x="46" y="487"/>
                    </a:lnTo>
                    <a:lnTo>
                      <a:pt x="44" y="485"/>
                    </a:lnTo>
                    <a:lnTo>
                      <a:pt x="40" y="481"/>
                    </a:lnTo>
                    <a:lnTo>
                      <a:pt x="42" y="477"/>
                    </a:lnTo>
                    <a:lnTo>
                      <a:pt x="44" y="477"/>
                    </a:lnTo>
                    <a:lnTo>
                      <a:pt x="44" y="475"/>
                    </a:lnTo>
                    <a:lnTo>
                      <a:pt x="46" y="475"/>
                    </a:lnTo>
                    <a:lnTo>
                      <a:pt x="46" y="475"/>
                    </a:lnTo>
                    <a:lnTo>
                      <a:pt x="46" y="475"/>
                    </a:lnTo>
                    <a:lnTo>
                      <a:pt x="49" y="475"/>
                    </a:lnTo>
                    <a:lnTo>
                      <a:pt x="49" y="475"/>
                    </a:lnTo>
                    <a:lnTo>
                      <a:pt x="49" y="472"/>
                    </a:lnTo>
                    <a:lnTo>
                      <a:pt x="46" y="470"/>
                    </a:lnTo>
                    <a:lnTo>
                      <a:pt x="46" y="468"/>
                    </a:lnTo>
                    <a:lnTo>
                      <a:pt x="46" y="466"/>
                    </a:lnTo>
                    <a:lnTo>
                      <a:pt x="46" y="464"/>
                    </a:lnTo>
                    <a:lnTo>
                      <a:pt x="46" y="462"/>
                    </a:lnTo>
                    <a:lnTo>
                      <a:pt x="46" y="462"/>
                    </a:lnTo>
                    <a:lnTo>
                      <a:pt x="46" y="457"/>
                    </a:lnTo>
                    <a:lnTo>
                      <a:pt x="46" y="455"/>
                    </a:lnTo>
                    <a:lnTo>
                      <a:pt x="46" y="453"/>
                    </a:lnTo>
                    <a:lnTo>
                      <a:pt x="46" y="453"/>
                    </a:lnTo>
                    <a:lnTo>
                      <a:pt x="49" y="451"/>
                    </a:lnTo>
                    <a:lnTo>
                      <a:pt x="53" y="449"/>
                    </a:lnTo>
                    <a:lnTo>
                      <a:pt x="59" y="447"/>
                    </a:lnTo>
                    <a:lnTo>
                      <a:pt x="61" y="447"/>
                    </a:lnTo>
                    <a:lnTo>
                      <a:pt x="63" y="445"/>
                    </a:lnTo>
                    <a:lnTo>
                      <a:pt x="66" y="443"/>
                    </a:lnTo>
                    <a:lnTo>
                      <a:pt x="68" y="443"/>
                    </a:lnTo>
                    <a:lnTo>
                      <a:pt x="70" y="443"/>
                    </a:lnTo>
                    <a:lnTo>
                      <a:pt x="70" y="440"/>
                    </a:lnTo>
                    <a:lnTo>
                      <a:pt x="70" y="434"/>
                    </a:lnTo>
                    <a:lnTo>
                      <a:pt x="68" y="432"/>
                    </a:lnTo>
                    <a:lnTo>
                      <a:pt x="68" y="428"/>
                    </a:lnTo>
                    <a:lnTo>
                      <a:pt x="70" y="428"/>
                    </a:lnTo>
                    <a:lnTo>
                      <a:pt x="76" y="415"/>
                    </a:lnTo>
                    <a:lnTo>
                      <a:pt x="74" y="413"/>
                    </a:lnTo>
                    <a:lnTo>
                      <a:pt x="72" y="411"/>
                    </a:lnTo>
                    <a:lnTo>
                      <a:pt x="70" y="406"/>
                    </a:lnTo>
                    <a:lnTo>
                      <a:pt x="68" y="404"/>
                    </a:lnTo>
                    <a:lnTo>
                      <a:pt x="68" y="402"/>
                    </a:lnTo>
                    <a:lnTo>
                      <a:pt x="63" y="400"/>
                    </a:lnTo>
                    <a:lnTo>
                      <a:pt x="59" y="398"/>
                    </a:lnTo>
                    <a:lnTo>
                      <a:pt x="59" y="398"/>
                    </a:lnTo>
                    <a:lnTo>
                      <a:pt x="57" y="398"/>
                    </a:lnTo>
                    <a:lnTo>
                      <a:pt x="57" y="398"/>
                    </a:lnTo>
                    <a:lnTo>
                      <a:pt x="55" y="398"/>
                    </a:lnTo>
                    <a:lnTo>
                      <a:pt x="55" y="398"/>
                    </a:lnTo>
                    <a:lnTo>
                      <a:pt x="55" y="398"/>
                    </a:lnTo>
                    <a:lnTo>
                      <a:pt x="53" y="400"/>
                    </a:lnTo>
                    <a:lnTo>
                      <a:pt x="53" y="400"/>
                    </a:lnTo>
                    <a:lnTo>
                      <a:pt x="53" y="402"/>
                    </a:lnTo>
                    <a:lnTo>
                      <a:pt x="51" y="402"/>
                    </a:lnTo>
                    <a:lnTo>
                      <a:pt x="51" y="404"/>
                    </a:lnTo>
                    <a:lnTo>
                      <a:pt x="51" y="404"/>
                    </a:lnTo>
                    <a:lnTo>
                      <a:pt x="49" y="406"/>
                    </a:lnTo>
                    <a:lnTo>
                      <a:pt x="49" y="406"/>
                    </a:lnTo>
                    <a:lnTo>
                      <a:pt x="46" y="404"/>
                    </a:lnTo>
                    <a:lnTo>
                      <a:pt x="46" y="402"/>
                    </a:lnTo>
                    <a:lnTo>
                      <a:pt x="46" y="396"/>
                    </a:lnTo>
                    <a:lnTo>
                      <a:pt x="44" y="396"/>
                    </a:lnTo>
                    <a:lnTo>
                      <a:pt x="44" y="394"/>
                    </a:lnTo>
                    <a:lnTo>
                      <a:pt x="42" y="396"/>
                    </a:lnTo>
                    <a:lnTo>
                      <a:pt x="42" y="398"/>
                    </a:lnTo>
                    <a:lnTo>
                      <a:pt x="40" y="398"/>
                    </a:lnTo>
                    <a:lnTo>
                      <a:pt x="40" y="396"/>
                    </a:lnTo>
                    <a:lnTo>
                      <a:pt x="40" y="396"/>
                    </a:lnTo>
                    <a:lnTo>
                      <a:pt x="40" y="392"/>
                    </a:lnTo>
                    <a:lnTo>
                      <a:pt x="40" y="389"/>
                    </a:lnTo>
                    <a:lnTo>
                      <a:pt x="40" y="389"/>
                    </a:lnTo>
                    <a:lnTo>
                      <a:pt x="42" y="387"/>
                    </a:lnTo>
                    <a:lnTo>
                      <a:pt x="44" y="387"/>
                    </a:lnTo>
                    <a:lnTo>
                      <a:pt x="44" y="387"/>
                    </a:lnTo>
                    <a:lnTo>
                      <a:pt x="46" y="389"/>
                    </a:lnTo>
                    <a:lnTo>
                      <a:pt x="46" y="389"/>
                    </a:lnTo>
                    <a:lnTo>
                      <a:pt x="46" y="389"/>
                    </a:lnTo>
                    <a:lnTo>
                      <a:pt x="59" y="389"/>
                    </a:lnTo>
                    <a:lnTo>
                      <a:pt x="63" y="387"/>
                    </a:lnTo>
                    <a:lnTo>
                      <a:pt x="68" y="385"/>
                    </a:lnTo>
                    <a:lnTo>
                      <a:pt x="68" y="385"/>
                    </a:lnTo>
                    <a:lnTo>
                      <a:pt x="68" y="381"/>
                    </a:lnTo>
                    <a:lnTo>
                      <a:pt x="68" y="375"/>
                    </a:lnTo>
                    <a:lnTo>
                      <a:pt x="63" y="372"/>
                    </a:lnTo>
                    <a:lnTo>
                      <a:pt x="63" y="370"/>
                    </a:lnTo>
                    <a:lnTo>
                      <a:pt x="61" y="368"/>
                    </a:lnTo>
                    <a:lnTo>
                      <a:pt x="61" y="368"/>
                    </a:lnTo>
                    <a:lnTo>
                      <a:pt x="59" y="366"/>
                    </a:lnTo>
                    <a:lnTo>
                      <a:pt x="59" y="358"/>
                    </a:lnTo>
                    <a:lnTo>
                      <a:pt x="66" y="351"/>
                    </a:lnTo>
                    <a:lnTo>
                      <a:pt x="70" y="351"/>
                    </a:lnTo>
                    <a:lnTo>
                      <a:pt x="80" y="349"/>
                    </a:lnTo>
                    <a:lnTo>
                      <a:pt x="83" y="349"/>
                    </a:lnTo>
                    <a:lnTo>
                      <a:pt x="85" y="349"/>
                    </a:lnTo>
                    <a:lnTo>
                      <a:pt x="87" y="347"/>
                    </a:lnTo>
                    <a:lnTo>
                      <a:pt x="89" y="347"/>
                    </a:lnTo>
                    <a:lnTo>
                      <a:pt x="89" y="349"/>
                    </a:lnTo>
                    <a:lnTo>
                      <a:pt x="89" y="349"/>
                    </a:lnTo>
                    <a:lnTo>
                      <a:pt x="89" y="351"/>
                    </a:lnTo>
                    <a:lnTo>
                      <a:pt x="89" y="351"/>
                    </a:lnTo>
                    <a:lnTo>
                      <a:pt x="89" y="353"/>
                    </a:lnTo>
                    <a:lnTo>
                      <a:pt x="91" y="353"/>
                    </a:lnTo>
                    <a:lnTo>
                      <a:pt x="93" y="353"/>
                    </a:lnTo>
                    <a:lnTo>
                      <a:pt x="93" y="355"/>
                    </a:lnTo>
                    <a:lnTo>
                      <a:pt x="95" y="355"/>
                    </a:lnTo>
                    <a:lnTo>
                      <a:pt x="98" y="355"/>
                    </a:lnTo>
                    <a:lnTo>
                      <a:pt x="104" y="353"/>
                    </a:lnTo>
                    <a:lnTo>
                      <a:pt x="110" y="351"/>
                    </a:lnTo>
                    <a:lnTo>
                      <a:pt x="112" y="351"/>
                    </a:lnTo>
                    <a:lnTo>
                      <a:pt x="112" y="349"/>
                    </a:lnTo>
                    <a:lnTo>
                      <a:pt x="117" y="338"/>
                    </a:lnTo>
                    <a:lnTo>
                      <a:pt x="117" y="336"/>
                    </a:lnTo>
                    <a:lnTo>
                      <a:pt x="115" y="334"/>
                    </a:lnTo>
                    <a:lnTo>
                      <a:pt x="115" y="332"/>
                    </a:lnTo>
                    <a:lnTo>
                      <a:pt x="112" y="330"/>
                    </a:lnTo>
                    <a:lnTo>
                      <a:pt x="110" y="328"/>
                    </a:lnTo>
                    <a:lnTo>
                      <a:pt x="110" y="326"/>
                    </a:lnTo>
                    <a:lnTo>
                      <a:pt x="108" y="326"/>
                    </a:lnTo>
                    <a:lnTo>
                      <a:pt x="104" y="326"/>
                    </a:lnTo>
                    <a:lnTo>
                      <a:pt x="102" y="326"/>
                    </a:lnTo>
                    <a:lnTo>
                      <a:pt x="102" y="326"/>
                    </a:lnTo>
                    <a:lnTo>
                      <a:pt x="100" y="324"/>
                    </a:lnTo>
                    <a:lnTo>
                      <a:pt x="98" y="324"/>
                    </a:lnTo>
                    <a:lnTo>
                      <a:pt x="98" y="324"/>
                    </a:lnTo>
                    <a:lnTo>
                      <a:pt x="93" y="324"/>
                    </a:lnTo>
                    <a:lnTo>
                      <a:pt x="91" y="324"/>
                    </a:lnTo>
                    <a:lnTo>
                      <a:pt x="91" y="321"/>
                    </a:lnTo>
                    <a:lnTo>
                      <a:pt x="91" y="319"/>
                    </a:lnTo>
                    <a:lnTo>
                      <a:pt x="91" y="313"/>
                    </a:lnTo>
                    <a:lnTo>
                      <a:pt x="91" y="309"/>
                    </a:lnTo>
                    <a:lnTo>
                      <a:pt x="93" y="304"/>
                    </a:lnTo>
                    <a:lnTo>
                      <a:pt x="95" y="298"/>
                    </a:lnTo>
                    <a:lnTo>
                      <a:pt x="98" y="294"/>
                    </a:lnTo>
                    <a:lnTo>
                      <a:pt x="95" y="292"/>
                    </a:lnTo>
                    <a:lnTo>
                      <a:pt x="95" y="290"/>
                    </a:lnTo>
                    <a:lnTo>
                      <a:pt x="89" y="290"/>
                    </a:lnTo>
                    <a:lnTo>
                      <a:pt x="87" y="290"/>
                    </a:lnTo>
                    <a:lnTo>
                      <a:pt x="87" y="290"/>
                    </a:lnTo>
                    <a:lnTo>
                      <a:pt x="87" y="287"/>
                    </a:lnTo>
                    <a:lnTo>
                      <a:pt x="85" y="287"/>
                    </a:lnTo>
                    <a:lnTo>
                      <a:pt x="85" y="285"/>
                    </a:lnTo>
                    <a:lnTo>
                      <a:pt x="85" y="285"/>
                    </a:lnTo>
                    <a:lnTo>
                      <a:pt x="83" y="283"/>
                    </a:lnTo>
                    <a:lnTo>
                      <a:pt x="83" y="283"/>
                    </a:lnTo>
                    <a:lnTo>
                      <a:pt x="80" y="283"/>
                    </a:lnTo>
                    <a:lnTo>
                      <a:pt x="80" y="281"/>
                    </a:lnTo>
                    <a:lnTo>
                      <a:pt x="83" y="279"/>
                    </a:lnTo>
                    <a:lnTo>
                      <a:pt x="91" y="277"/>
                    </a:lnTo>
                    <a:lnTo>
                      <a:pt x="93" y="277"/>
                    </a:lnTo>
                    <a:lnTo>
                      <a:pt x="95" y="277"/>
                    </a:lnTo>
                    <a:lnTo>
                      <a:pt x="98" y="277"/>
                    </a:lnTo>
                    <a:lnTo>
                      <a:pt x="100" y="281"/>
                    </a:lnTo>
                    <a:lnTo>
                      <a:pt x="102" y="281"/>
                    </a:lnTo>
                    <a:lnTo>
                      <a:pt x="102" y="283"/>
                    </a:lnTo>
                    <a:lnTo>
                      <a:pt x="100" y="283"/>
                    </a:lnTo>
                    <a:lnTo>
                      <a:pt x="100" y="283"/>
                    </a:lnTo>
                    <a:lnTo>
                      <a:pt x="102" y="285"/>
                    </a:lnTo>
                    <a:lnTo>
                      <a:pt x="104" y="285"/>
                    </a:lnTo>
                    <a:lnTo>
                      <a:pt x="104" y="287"/>
                    </a:lnTo>
                    <a:lnTo>
                      <a:pt x="104" y="290"/>
                    </a:lnTo>
                    <a:lnTo>
                      <a:pt x="106" y="290"/>
                    </a:lnTo>
                    <a:lnTo>
                      <a:pt x="106" y="290"/>
                    </a:lnTo>
                    <a:lnTo>
                      <a:pt x="106" y="287"/>
                    </a:lnTo>
                    <a:lnTo>
                      <a:pt x="106" y="277"/>
                    </a:lnTo>
                    <a:lnTo>
                      <a:pt x="106" y="273"/>
                    </a:lnTo>
                    <a:lnTo>
                      <a:pt x="106" y="270"/>
                    </a:lnTo>
                    <a:lnTo>
                      <a:pt x="108" y="266"/>
                    </a:lnTo>
                    <a:lnTo>
                      <a:pt x="112" y="260"/>
                    </a:lnTo>
                    <a:lnTo>
                      <a:pt x="112" y="256"/>
                    </a:lnTo>
                    <a:lnTo>
                      <a:pt x="112" y="256"/>
                    </a:lnTo>
                    <a:lnTo>
                      <a:pt x="112" y="253"/>
                    </a:lnTo>
                    <a:lnTo>
                      <a:pt x="110" y="253"/>
                    </a:lnTo>
                    <a:lnTo>
                      <a:pt x="106" y="251"/>
                    </a:lnTo>
                    <a:lnTo>
                      <a:pt x="100" y="249"/>
                    </a:lnTo>
                    <a:lnTo>
                      <a:pt x="95" y="247"/>
                    </a:lnTo>
                    <a:lnTo>
                      <a:pt x="91" y="245"/>
                    </a:lnTo>
                    <a:lnTo>
                      <a:pt x="89" y="245"/>
                    </a:lnTo>
                    <a:lnTo>
                      <a:pt x="85" y="245"/>
                    </a:lnTo>
                    <a:lnTo>
                      <a:pt x="83" y="245"/>
                    </a:lnTo>
                    <a:lnTo>
                      <a:pt x="80" y="245"/>
                    </a:lnTo>
                    <a:lnTo>
                      <a:pt x="78" y="243"/>
                    </a:lnTo>
                    <a:lnTo>
                      <a:pt x="76" y="243"/>
                    </a:lnTo>
                    <a:lnTo>
                      <a:pt x="72" y="243"/>
                    </a:lnTo>
                    <a:lnTo>
                      <a:pt x="70" y="243"/>
                    </a:lnTo>
                    <a:lnTo>
                      <a:pt x="68" y="241"/>
                    </a:lnTo>
                    <a:lnTo>
                      <a:pt x="68" y="241"/>
                    </a:lnTo>
                    <a:lnTo>
                      <a:pt x="66" y="241"/>
                    </a:lnTo>
                    <a:lnTo>
                      <a:pt x="63" y="241"/>
                    </a:lnTo>
                    <a:lnTo>
                      <a:pt x="61" y="239"/>
                    </a:lnTo>
                    <a:lnTo>
                      <a:pt x="61" y="239"/>
                    </a:lnTo>
                    <a:lnTo>
                      <a:pt x="59" y="239"/>
                    </a:lnTo>
                    <a:lnTo>
                      <a:pt x="57" y="236"/>
                    </a:lnTo>
                    <a:lnTo>
                      <a:pt x="57" y="232"/>
                    </a:lnTo>
                    <a:lnTo>
                      <a:pt x="55" y="230"/>
                    </a:lnTo>
                    <a:lnTo>
                      <a:pt x="49" y="226"/>
                    </a:lnTo>
                    <a:lnTo>
                      <a:pt x="49" y="226"/>
                    </a:lnTo>
                    <a:lnTo>
                      <a:pt x="49" y="224"/>
                    </a:lnTo>
                    <a:lnTo>
                      <a:pt x="46" y="219"/>
                    </a:lnTo>
                    <a:lnTo>
                      <a:pt x="49" y="215"/>
                    </a:lnTo>
                    <a:lnTo>
                      <a:pt x="49" y="215"/>
                    </a:lnTo>
                    <a:lnTo>
                      <a:pt x="46" y="213"/>
                    </a:lnTo>
                    <a:lnTo>
                      <a:pt x="44" y="213"/>
                    </a:lnTo>
                    <a:lnTo>
                      <a:pt x="38" y="213"/>
                    </a:lnTo>
                    <a:lnTo>
                      <a:pt x="32" y="211"/>
                    </a:lnTo>
                    <a:lnTo>
                      <a:pt x="29" y="211"/>
                    </a:lnTo>
                    <a:lnTo>
                      <a:pt x="27" y="211"/>
                    </a:lnTo>
                    <a:lnTo>
                      <a:pt x="25" y="211"/>
                    </a:lnTo>
                    <a:lnTo>
                      <a:pt x="23" y="211"/>
                    </a:lnTo>
                    <a:lnTo>
                      <a:pt x="21" y="209"/>
                    </a:lnTo>
                    <a:lnTo>
                      <a:pt x="17" y="205"/>
                    </a:lnTo>
                    <a:lnTo>
                      <a:pt x="15" y="205"/>
                    </a:lnTo>
                    <a:lnTo>
                      <a:pt x="15" y="202"/>
                    </a:lnTo>
                    <a:lnTo>
                      <a:pt x="12" y="205"/>
                    </a:lnTo>
                    <a:lnTo>
                      <a:pt x="12" y="202"/>
                    </a:lnTo>
                    <a:lnTo>
                      <a:pt x="10" y="200"/>
                    </a:lnTo>
                    <a:lnTo>
                      <a:pt x="10" y="196"/>
                    </a:lnTo>
                    <a:lnTo>
                      <a:pt x="8" y="192"/>
                    </a:lnTo>
                    <a:lnTo>
                      <a:pt x="8" y="190"/>
                    </a:lnTo>
                    <a:lnTo>
                      <a:pt x="6" y="188"/>
                    </a:lnTo>
                    <a:lnTo>
                      <a:pt x="4" y="188"/>
                    </a:lnTo>
                    <a:lnTo>
                      <a:pt x="4" y="185"/>
                    </a:lnTo>
                    <a:lnTo>
                      <a:pt x="4" y="185"/>
                    </a:lnTo>
                    <a:lnTo>
                      <a:pt x="2" y="181"/>
                    </a:lnTo>
                    <a:lnTo>
                      <a:pt x="2" y="179"/>
                    </a:lnTo>
                    <a:lnTo>
                      <a:pt x="2" y="179"/>
                    </a:lnTo>
                    <a:lnTo>
                      <a:pt x="0" y="177"/>
                    </a:lnTo>
                    <a:lnTo>
                      <a:pt x="0" y="175"/>
                    </a:lnTo>
                    <a:lnTo>
                      <a:pt x="2" y="173"/>
                    </a:lnTo>
                    <a:lnTo>
                      <a:pt x="2" y="168"/>
                    </a:lnTo>
                    <a:lnTo>
                      <a:pt x="6" y="164"/>
                    </a:lnTo>
                    <a:lnTo>
                      <a:pt x="21" y="147"/>
                    </a:lnTo>
                    <a:lnTo>
                      <a:pt x="25" y="143"/>
                    </a:lnTo>
                    <a:lnTo>
                      <a:pt x="25" y="141"/>
                    </a:lnTo>
                    <a:lnTo>
                      <a:pt x="29" y="139"/>
                    </a:lnTo>
                    <a:lnTo>
                      <a:pt x="32" y="137"/>
                    </a:lnTo>
                    <a:lnTo>
                      <a:pt x="32" y="134"/>
                    </a:lnTo>
                    <a:lnTo>
                      <a:pt x="34" y="134"/>
                    </a:lnTo>
                    <a:lnTo>
                      <a:pt x="34" y="134"/>
                    </a:lnTo>
                    <a:lnTo>
                      <a:pt x="42" y="139"/>
                    </a:lnTo>
                    <a:lnTo>
                      <a:pt x="42" y="139"/>
                    </a:lnTo>
                    <a:lnTo>
                      <a:pt x="44" y="139"/>
                    </a:lnTo>
                    <a:lnTo>
                      <a:pt x="44" y="137"/>
                    </a:lnTo>
                    <a:lnTo>
                      <a:pt x="46" y="132"/>
                    </a:lnTo>
                    <a:lnTo>
                      <a:pt x="51" y="130"/>
                    </a:lnTo>
                    <a:lnTo>
                      <a:pt x="68" y="130"/>
                    </a:lnTo>
                    <a:lnTo>
                      <a:pt x="66" y="128"/>
                    </a:lnTo>
                    <a:lnTo>
                      <a:pt x="66" y="126"/>
                    </a:lnTo>
                    <a:lnTo>
                      <a:pt x="66" y="126"/>
                    </a:lnTo>
                    <a:lnTo>
                      <a:pt x="68" y="124"/>
                    </a:lnTo>
                    <a:lnTo>
                      <a:pt x="72" y="122"/>
                    </a:lnTo>
                    <a:lnTo>
                      <a:pt x="72" y="122"/>
                    </a:lnTo>
                    <a:lnTo>
                      <a:pt x="74" y="120"/>
                    </a:lnTo>
                    <a:lnTo>
                      <a:pt x="76" y="115"/>
                    </a:lnTo>
                    <a:lnTo>
                      <a:pt x="76" y="113"/>
                    </a:lnTo>
                    <a:lnTo>
                      <a:pt x="76" y="113"/>
                    </a:lnTo>
                    <a:lnTo>
                      <a:pt x="76" y="111"/>
                    </a:lnTo>
                    <a:lnTo>
                      <a:pt x="74" y="111"/>
                    </a:lnTo>
                    <a:lnTo>
                      <a:pt x="74" y="111"/>
                    </a:lnTo>
                    <a:lnTo>
                      <a:pt x="74" y="109"/>
                    </a:lnTo>
                    <a:lnTo>
                      <a:pt x="74" y="107"/>
                    </a:lnTo>
                    <a:lnTo>
                      <a:pt x="76" y="107"/>
                    </a:lnTo>
                    <a:lnTo>
                      <a:pt x="76" y="105"/>
                    </a:lnTo>
                    <a:lnTo>
                      <a:pt x="76" y="105"/>
                    </a:lnTo>
                    <a:lnTo>
                      <a:pt x="78" y="103"/>
                    </a:lnTo>
                    <a:lnTo>
                      <a:pt x="80" y="103"/>
                    </a:lnTo>
                    <a:lnTo>
                      <a:pt x="83" y="103"/>
                    </a:lnTo>
                    <a:lnTo>
                      <a:pt x="85" y="103"/>
                    </a:lnTo>
                    <a:lnTo>
                      <a:pt x="85" y="105"/>
                    </a:lnTo>
                    <a:lnTo>
                      <a:pt x="85" y="105"/>
                    </a:lnTo>
                    <a:lnTo>
                      <a:pt x="85" y="105"/>
                    </a:lnTo>
                    <a:lnTo>
                      <a:pt x="87" y="107"/>
                    </a:lnTo>
                    <a:lnTo>
                      <a:pt x="87" y="107"/>
                    </a:lnTo>
                    <a:lnTo>
                      <a:pt x="89" y="107"/>
                    </a:lnTo>
                    <a:lnTo>
                      <a:pt x="91" y="107"/>
                    </a:lnTo>
                    <a:lnTo>
                      <a:pt x="93" y="105"/>
                    </a:lnTo>
                    <a:lnTo>
                      <a:pt x="106" y="94"/>
                    </a:lnTo>
                    <a:lnTo>
                      <a:pt x="108" y="94"/>
                    </a:lnTo>
                    <a:lnTo>
                      <a:pt x="108" y="94"/>
                    </a:lnTo>
                    <a:lnTo>
                      <a:pt x="110" y="92"/>
                    </a:lnTo>
                    <a:lnTo>
                      <a:pt x="110" y="90"/>
                    </a:lnTo>
                    <a:lnTo>
                      <a:pt x="110" y="86"/>
                    </a:lnTo>
                    <a:lnTo>
                      <a:pt x="110" y="86"/>
                    </a:lnTo>
                    <a:lnTo>
                      <a:pt x="112" y="83"/>
                    </a:lnTo>
                    <a:lnTo>
                      <a:pt x="117" y="79"/>
                    </a:lnTo>
                    <a:lnTo>
                      <a:pt x="119" y="77"/>
                    </a:lnTo>
                    <a:lnTo>
                      <a:pt x="121" y="77"/>
                    </a:lnTo>
                    <a:lnTo>
                      <a:pt x="121" y="75"/>
                    </a:lnTo>
                    <a:lnTo>
                      <a:pt x="121" y="73"/>
                    </a:lnTo>
                    <a:lnTo>
                      <a:pt x="121" y="73"/>
                    </a:lnTo>
                    <a:lnTo>
                      <a:pt x="127" y="69"/>
                    </a:lnTo>
                    <a:lnTo>
                      <a:pt x="127" y="64"/>
                    </a:lnTo>
                    <a:lnTo>
                      <a:pt x="129" y="54"/>
                    </a:lnTo>
                    <a:lnTo>
                      <a:pt x="132" y="52"/>
                    </a:lnTo>
                    <a:lnTo>
                      <a:pt x="132" y="49"/>
                    </a:lnTo>
                    <a:lnTo>
                      <a:pt x="129" y="47"/>
                    </a:lnTo>
                    <a:lnTo>
                      <a:pt x="129" y="45"/>
                    </a:lnTo>
                    <a:lnTo>
                      <a:pt x="129" y="45"/>
                    </a:lnTo>
                    <a:lnTo>
                      <a:pt x="129" y="43"/>
                    </a:lnTo>
                    <a:lnTo>
                      <a:pt x="127" y="43"/>
                    </a:lnTo>
                    <a:lnTo>
                      <a:pt x="127" y="43"/>
                    </a:lnTo>
                    <a:lnTo>
                      <a:pt x="127" y="43"/>
                    </a:lnTo>
                    <a:lnTo>
                      <a:pt x="127" y="41"/>
                    </a:lnTo>
                    <a:lnTo>
                      <a:pt x="129" y="41"/>
                    </a:lnTo>
                    <a:lnTo>
                      <a:pt x="132" y="41"/>
                    </a:lnTo>
                    <a:lnTo>
                      <a:pt x="136" y="39"/>
                    </a:lnTo>
                    <a:lnTo>
                      <a:pt x="140" y="39"/>
                    </a:lnTo>
                    <a:lnTo>
                      <a:pt x="142" y="37"/>
                    </a:lnTo>
                    <a:lnTo>
                      <a:pt x="146" y="37"/>
                    </a:lnTo>
                    <a:lnTo>
                      <a:pt x="161" y="43"/>
                    </a:lnTo>
                    <a:lnTo>
                      <a:pt x="174" y="52"/>
                    </a:lnTo>
                    <a:lnTo>
                      <a:pt x="178" y="52"/>
                    </a:lnTo>
                    <a:lnTo>
                      <a:pt x="189" y="49"/>
                    </a:lnTo>
                    <a:lnTo>
                      <a:pt x="189" y="47"/>
                    </a:lnTo>
                    <a:lnTo>
                      <a:pt x="204" y="39"/>
                    </a:lnTo>
                    <a:lnTo>
                      <a:pt x="206" y="39"/>
                    </a:lnTo>
                    <a:lnTo>
                      <a:pt x="208" y="37"/>
                    </a:lnTo>
                    <a:lnTo>
                      <a:pt x="214" y="43"/>
                    </a:lnTo>
                    <a:lnTo>
                      <a:pt x="214" y="43"/>
                    </a:lnTo>
                    <a:lnTo>
                      <a:pt x="217" y="43"/>
                    </a:lnTo>
                    <a:lnTo>
                      <a:pt x="217" y="43"/>
                    </a:lnTo>
                    <a:lnTo>
                      <a:pt x="219" y="41"/>
                    </a:lnTo>
                    <a:lnTo>
                      <a:pt x="219" y="37"/>
                    </a:lnTo>
                    <a:lnTo>
                      <a:pt x="217" y="34"/>
                    </a:lnTo>
                    <a:lnTo>
                      <a:pt x="217" y="32"/>
                    </a:lnTo>
                    <a:lnTo>
                      <a:pt x="217" y="32"/>
                    </a:lnTo>
                    <a:lnTo>
                      <a:pt x="212" y="28"/>
                    </a:lnTo>
                    <a:lnTo>
                      <a:pt x="210" y="26"/>
                    </a:lnTo>
                    <a:lnTo>
                      <a:pt x="208" y="24"/>
                    </a:lnTo>
                    <a:lnTo>
                      <a:pt x="208" y="24"/>
                    </a:lnTo>
                    <a:lnTo>
                      <a:pt x="208" y="22"/>
                    </a:lnTo>
                    <a:lnTo>
                      <a:pt x="208" y="20"/>
                    </a:lnTo>
                    <a:lnTo>
                      <a:pt x="212" y="13"/>
                    </a:lnTo>
                    <a:lnTo>
                      <a:pt x="227" y="3"/>
                    </a:lnTo>
                    <a:lnTo>
                      <a:pt x="231" y="5"/>
                    </a:lnTo>
                    <a:lnTo>
                      <a:pt x="261" y="0"/>
                    </a:lnTo>
                    <a:lnTo>
                      <a:pt x="263" y="0"/>
                    </a:lnTo>
                    <a:lnTo>
                      <a:pt x="265" y="0"/>
                    </a:lnTo>
                    <a:lnTo>
                      <a:pt x="274" y="5"/>
                    </a:lnTo>
                    <a:lnTo>
                      <a:pt x="276" y="5"/>
                    </a:lnTo>
                    <a:lnTo>
                      <a:pt x="278" y="5"/>
                    </a:lnTo>
                    <a:lnTo>
                      <a:pt x="287" y="5"/>
                    </a:lnTo>
                    <a:lnTo>
                      <a:pt x="291" y="7"/>
                    </a:lnTo>
                    <a:lnTo>
                      <a:pt x="302" y="11"/>
                    </a:lnTo>
                    <a:lnTo>
                      <a:pt x="306" y="11"/>
                    </a:lnTo>
                    <a:lnTo>
                      <a:pt x="308" y="11"/>
                    </a:lnTo>
                    <a:lnTo>
                      <a:pt x="308" y="13"/>
                    </a:lnTo>
                    <a:lnTo>
                      <a:pt x="310" y="17"/>
                    </a:lnTo>
                    <a:lnTo>
                      <a:pt x="312" y="20"/>
                    </a:lnTo>
                    <a:lnTo>
                      <a:pt x="312" y="22"/>
                    </a:lnTo>
                    <a:lnTo>
                      <a:pt x="312" y="24"/>
                    </a:lnTo>
                    <a:lnTo>
                      <a:pt x="310" y="24"/>
                    </a:lnTo>
                    <a:lnTo>
                      <a:pt x="308" y="24"/>
                    </a:lnTo>
                    <a:lnTo>
                      <a:pt x="308" y="24"/>
                    </a:lnTo>
                    <a:lnTo>
                      <a:pt x="304" y="24"/>
                    </a:lnTo>
                    <a:lnTo>
                      <a:pt x="304" y="24"/>
                    </a:lnTo>
                    <a:lnTo>
                      <a:pt x="302" y="24"/>
                    </a:lnTo>
                    <a:lnTo>
                      <a:pt x="302" y="24"/>
                    </a:lnTo>
                    <a:lnTo>
                      <a:pt x="299" y="26"/>
                    </a:lnTo>
                    <a:lnTo>
                      <a:pt x="299" y="26"/>
                    </a:lnTo>
                    <a:lnTo>
                      <a:pt x="299" y="30"/>
                    </a:lnTo>
                    <a:lnTo>
                      <a:pt x="302" y="32"/>
                    </a:lnTo>
                    <a:lnTo>
                      <a:pt x="308" y="41"/>
                    </a:lnTo>
                    <a:lnTo>
                      <a:pt x="310" y="45"/>
                    </a:lnTo>
                    <a:lnTo>
                      <a:pt x="312" y="47"/>
                    </a:lnTo>
                    <a:lnTo>
                      <a:pt x="312" y="47"/>
                    </a:lnTo>
                    <a:lnTo>
                      <a:pt x="314" y="47"/>
                    </a:lnTo>
                    <a:lnTo>
                      <a:pt x="314" y="49"/>
                    </a:lnTo>
                    <a:lnTo>
                      <a:pt x="317" y="52"/>
                    </a:lnTo>
                    <a:lnTo>
                      <a:pt x="317" y="60"/>
                    </a:lnTo>
                    <a:lnTo>
                      <a:pt x="317" y="62"/>
                    </a:lnTo>
                    <a:lnTo>
                      <a:pt x="317" y="62"/>
                    </a:lnTo>
                    <a:lnTo>
                      <a:pt x="319" y="64"/>
                    </a:lnTo>
                    <a:lnTo>
                      <a:pt x="323" y="73"/>
                    </a:lnTo>
                    <a:lnTo>
                      <a:pt x="327" y="75"/>
                    </a:lnTo>
                    <a:lnTo>
                      <a:pt x="327" y="77"/>
                    </a:lnTo>
                    <a:lnTo>
                      <a:pt x="327" y="79"/>
                    </a:lnTo>
                    <a:lnTo>
                      <a:pt x="327" y="90"/>
                    </a:lnTo>
                    <a:lnTo>
                      <a:pt x="327" y="94"/>
                    </a:lnTo>
                    <a:lnTo>
                      <a:pt x="327" y="98"/>
                    </a:lnTo>
                    <a:lnTo>
                      <a:pt x="331" y="103"/>
                    </a:lnTo>
                    <a:lnTo>
                      <a:pt x="340" y="105"/>
                    </a:lnTo>
                    <a:lnTo>
                      <a:pt x="391" y="105"/>
                    </a:lnTo>
                    <a:lnTo>
                      <a:pt x="404" y="103"/>
                    </a:lnTo>
                    <a:lnTo>
                      <a:pt x="433" y="103"/>
                    </a:lnTo>
                    <a:lnTo>
                      <a:pt x="442" y="105"/>
                    </a:lnTo>
                    <a:lnTo>
                      <a:pt x="461" y="115"/>
                    </a:lnTo>
                    <a:lnTo>
                      <a:pt x="474" y="130"/>
                    </a:lnTo>
                    <a:lnTo>
                      <a:pt x="495" y="156"/>
                    </a:lnTo>
                    <a:lnTo>
                      <a:pt x="493" y="162"/>
                    </a:lnTo>
                    <a:lnTo>
                      <a:pt x="491" y="166"/>
                    </a:lnTo>
                    <a:lnTo>
                      <a:pt x="489" y="171"/>
                    </a:lnTo>
                    <a:lnTo>
                      <a:pt x="480" y="177"/>
                    </a:lnTo>
                    <a:lnTo>
                      <a:pt x="467" y="181"/>
                    </a:lnTo>
                    <a:lnTo>
                      <a:pt x="465" y="183"/>
                    </a:lnTo>
                    <a:lnTo>
                      <a:pt x="463" y="185"/>
                    </a:lnTo>
                    <a:lnTo>
                      <a:pt x="463" y="188"/>
                    </a:lnTo>
                    <a:lnTo>
                      <a:pt x="461" y="190"/>
                    </a:lnTo>
                    <a:lnTo>
                      <a:pt x="463" y="192"/>
                    </a:lnTo>
                    <a:lnTo>
                      <a:pt x="467" y="194"/>
                    </a:lnTo>
                    <a:lnTo>
                      <a:pt x="474" y="198"/>
                    </a:lnTo>
                    <a:lnTo>
                      <a:pt x="482" y="200"/>
                    </a:lnTo>
                    <a:lnTo>
                      <a:pt x="487" y="205"/>
                    </a:lnTo>
                    <a:lnTo>
                      <a:pt x="495" y="215"/>
                    </a:lnTo>
                    <a:lnTo>
                      <a:pt x="497" y="222"/>
                    </a:lnTo>
                    <a:lnTo>
                      <a:pt x="497" y="222"/>
                    </a:lnTo>
                    <a:lnTo>
                      <a:pt x="499" y="224"/>
                    </a:lnTo>
                    <a:lnTo>
                      <a:pt x="499" y="228"/>
                    </a:lnTo>
                    <a:lnTo>
                      <a:pt x="499" y="230"/>
                    </a:lnTo>
                    <a:lnTo>
                      <a:pt x="499" y="230"/>
                    </a:lnTo>
                    <a:lnTo>
                      <a:pt x="497" y="232"/>
                    </a:lnTo>
                    <a:lnTo>
                      <a:pt x="497" y="232"/>
                    </a:lnTo>
                    <a:lnTo>
                      <a:pt x="497" y="232"/>
                    </a:lnTo>
                    <a:lnTo>
                      <a:pt x="497" y="234"/>
                    </a:lnTo>
                    <a:lnTo>
                      <a:pt x="499" y="239"/>
                    </a:lnTo>
                    <a:lnTo>
                      <a:pt x="499" y="243"/>
                    </a:lnTo>
                    <a:lnTo>
                      <a:pt x="501" y="243"/>
                    </a:lnTo>
                    <a:lnTo>
                      <a:pt x="501" y="245"/>
                    </a:lnTo>
                    <a:lnTo>
                      <a:pt x="504" y="245"/>
                    </a:lnTo>
                    <a:lnTo>
                      <a:pt x="504" y="247"/>
                    </a:lnTo>
                    <a:lnTo>
                      <a:pt x="508" y="247"/>
                    </a:lnTo>
                    <a:lnTo>
                      <a:pt x="510" y="249"/>
                    </a:lnTo>
                    <a:lnTo>
                      <a:pt x="527" y="247"/>
                    </a:lnTo>
                    <a:lnTo>
                      <a:pt x="529" y="245"/>
                    </a:lnTo>
                    <a:lnTo>
                      <a:pt x="529" y="245"/>
                    </a:lnTo>
                    <a:lnTo>
                      <a:pt x="531" y="245"/>
                    </a:lnTo>
                    <a:lnTo>
                      <a:pt x="533" y="241"/>
                    </a:lnTo>
                    <a:lnTo>
                      <a:pt x="536" y="241"/>
                    </a:lnTo>
                    <a:lnTo>
                      <a:pt x="536" y="239"/>
                    </a:lnTo>
                    <a:lnTo>
                      <a:pt x="550" y="239"/>
                    </a:lnTo>
                    <a:lnTo>
                      <a:pt x="559" y="239"/>
                    </a:lnTo>
                    <a:lnTo>
                      <a:pt x="565" y="239"/>
                    </a:lnTo>
                    <a:lnTo>
                      <a:pt x="567" y="236"/>
                    </a:lnTo>
                    <a:lnTo>
                      <a:pt x="572" y="236"/>
                    </a:lnTo>
                    <a:lnTo>
                      <a:pt x="578" y="232"/>
                    </a:lnTo>
                    <a:lnTo>
                      <a:pt x="578" y="232"/>
                    </a:lnTo>
                    <a:lnTo>
                      <a:pt x="580" y="234"/>
                    </a:lnTo>
                    <a:lnTo>
                      <a:pt x="587" y="236"/>
                    </a:lnTo>
                    <a:lnTo>
                      <a:pt x="589" y="239"/>
                    </a:lnTo>
                    <a:lnTo>
                      <a:pt x="589" y="241"/>
                    </a:lnTo>
                    <a:lnTo>
                      <a:pt x="591" y="245"/>
                    </a:lnTo>
                    <a:lnTo>
                      <a:pt x="591" y="251"/>
                    </a:lnTo>
                    <a:lnTo>
                      <a:pt x="595" y="256"/>
                    </a:lnTo>
                    <a:lnTo>
                      <a:pt x="597" y="258"/>
                    </a:lnTo>
                    <a:lnTo>
                      <a:pt x="599" y="260"/>
                    </a:lnTo>
                    <a:lnTo>
                      <a:pt x="601" y="264"/>
                    </a:lnTo>
                    <a:lnTo>
                      <a:pt x="601" y="264"/>
                    </a:lnTo>
                    <a:lnTo>
                      <a:pt x="604" y="268"/>
                    </a:lnTo>
                    <a:lnTo>
                      <a:pt x="604" y="270"/>
                    </a:lnTo>
                    <a:lnTo>
                      <a:pt x="606" y="270"/>
                    </a:lnTo>
                    <a:lnTo>
                      <a:pt x="606" y="273"/>
                    </a:lnTo>
                    <a:lnTo>
                      <a:pt x="608" y="275"/>
                    </a:lnTo>
                    <a:lnTo>
                      <a:pt x="612" y="275"/>
                    </a:lnTo>
                    <a:lnTo>
                      <a:pt x="614" y="270"/>
                    </a:lnTo>
                    <a:lnTo>
                      <a:pt x="640" y="264"/>
                    </a:lnTo>
                    <a:lnTo>
                      <a:pt x="644" y="264"/>
                    </a:lnTo>
                    <a:lnTo>
                      <a:pt x="646" y="264"/>
                    </a:lnTo>
                    <a:lnTo>
                      <a:pt x="655" y="268"/>
                    </a:lnTo>
                    <a:lnTo>
                      <a:pt x="672" y="273"/>
                    </a:lnTo>
                    <a:lnTo>
                      <a:pt x="674" y="275"/>
                    </a:lnTo>
                    <a:lnTo>
                      <a:pt x="678" y="277"/>
                    </a:lnTo>
                    <a:lnTo>
                      <a:pt x="680" y="281"/>
                    </a:lnTo>
                    <a:lnTo>
                      <a:pt x="680" y="283"/>
                    </a:lnTo>
                    <a:lnTo>
                      <a:pt x="682" y="285"/>
                    </a:lnTo>
                    <a:lnTo>
                      <a:pt x="682" y="285"/>
                    </a:lnTo>
                    <a:lnTo>
                      <a:pt x="695" y="290"/>
                    </a:lnTo>
                    <a:lnTo>
                      <a:pt x="695" y="294"/>
                    </a:lnTo>
                    <a:lnTo>
                      <a:pt x="697" y="294"/>
                    </a:lnTo>
                    <a:lnTo>
                      <a:pt x="697" y="294"/>
                    </a:lnTo>
                    <a:lnTo>
                      <a:pt x="699" y="294"/>
                    </a:lnTo>
                    <a:lnTo>
                      <a:pt x="710" y="292"/>
                    </a:lnTo>
                    <a:lnTo>
                      <a:pt x="716" y="290"/>
                    </a:lnTo>
                    <a:lnTo>
                      <a:pt x="716" y="287"/>
                    </a:lnTo>
                    <a:lnTo>
                      <a:pt x="718" y="287"/>
                    </a:lnTo>
                    <a:lnTo>
                      <a:pt x="737" y="292"/>
                    </a:lnTo>
                    <a:lnTo>
                      <a:pt x="737" y="292"/>
                    </a:lnTo>
                    <a:lnTo>
                      <a:pt x="740" y="290"/>
                    </a:lnTo>
                    <a:lnTo>
                      <a:pt x="744" y="287"/>
                    </a:lnTo>
                    <a:lnTo>
                      <a:pt x="746" y="285"/>
                    </a:lnTo>
                    <a:lnTo>
                      <a:pt x="746" y="285"/>
                    </a:lnTo>
                    <a:lnTo>
                      <a:pt x="748" y="285"/>
                    </a:lnTo>
                    <a:lnTo>
                      <a:pt x="754" y="290"/>
                    </a:lnTo>
                    <a:lnTo>
                      <a:pt x="759" y="292"/>
                    </a:lnTo>
                    <a:lnTo>
                      <a:pt x="761" y="296"/>
                    </a:lnTo>
                    <a:lnTo>
                      <a:pt x="763" y="296"/>
                    </a:lnTo>
                    <a:lnTo>
                      <a:pt x="769" y="290"/>
                    </a:lnTo>
                    <a:lnTo>
                      <a:pt x="767" y="285"/>
                    </a:lnTo>
                    <a:lnTo>
                      <a:pt x="767" y="281"/>
                    </a:lnTo>
                    <a:lnTo>
                      <a:pt x="774" y="268"/>
                    </a:lnTo>
                    <a:lnTo>
                      <a:pt x="776" y="266"/>
                    </a:lnTo>
                    <a:lnTo>
                      <a:pt x="780" y="251"/>
                    </a:lnTo>
                    <a:lnTo>
                      <a:pt x="780" y="249"/>
                    </a:lnTo>
                    <a:lnTo>
                      <a:pt x="780" y="247"/>
                    </a:lnTo>
                    <a:lnTo>
                      <a:pt x="778" y="243"/>
                    </a:lnTo>
                    <a:lnTo>
                      <a:pt x="776" y="243"/>
                    </a:lnTo>
                    <a:lnTo>
                      <a:pt x="776" y="241"/>
                    </a:lnTo>
                    <a:lnTo>
                      <a:pt x="769" y="241"/>
                    </a:lnTo>
                    <a:lnTo>
                      <a:pt x="769" y="239"/>
                    </a:lnTo>
                    <a:lnTo>
                      <a:pt x="767" y="234"/>
                    </a:lnTo>
                    <a:lnTo>
                      <a:pt x="769" y="228"/>
                    </a:lnTo>
                    <a:lnTo>
                      <a:pt x="772" y="2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2266951" y="971551"/>
                <a:ext cx="225029" cy="202406"/>
              </a:xfrm>
              <a:custGeom>
                <a:avLst/>
                <a:gdLst>
                  <a:gd name="T0" fmla="*/ 9 w 189"/>
                  <a:gd name="T1" fmla="*/ 108 h 170"/>
                  <a:gd name="T2" fmla="*/ 30 w 189"/>
                  <a:gd name="T3" fmla="*/ 106 h 170"/>
                  <a:gd name="T4" fmla="*/ 0 w 189"/>
                  <a:gd name="T5" fmla="*/ 95 h 170"/>
                  <a:gd name="T6" fmla="*/ 2 w 189"/>
                  <a:gd name="T7" fmla="*/ 78 h 170"/>
                  <a:gd name="T8" fmla="*/ 2 w 189"/>
                  <a:gd name="T9" fmla="*/ 74 h 170"/>
                  <a:gd name="T10" fmla="*/ 4 w 189"/>
                  <a:gd name="T11" fmla="*/ 70 h 170"/>
                  <a:gd name="T12" fmla="*/ 6 w 189"/>
                  <a:gd name="T13" fmla="*/ 66 h 170"/>
                  <a:gd name="T14" fmla="*/ 13 w 189"/>
                  <a:gd name="T15" fmla="*/ 66 h 170"/>
                  <a:gd name="T16" fmla="*/ 17 w 189"/>
                  <a:gd name="T17" fmla="*/ 70 h 170"/>
                  <a:gd name="T18" fmla="*/ 17 w 189"/>
                  <a:gd name="T19" fmla="*/ 78 h 170"/>
                  <a:gd name="T20" fmla="*/ 19 w 189"/>
                  <a:gd name="T21" fmla="*/ 80 h 170"/>
                  <a:gd name="T22" fmla="*/ 21 w 189"/>
                  <a:gd name="T23" fmla="*/ 83 h 170"/>
                  <a:gd name="T24" fmla="*/ 51 w 189"/>
                  <a:gd name="T25" fmla="*/ 51 h 170"/>
                  <a:gd name="T26" fmla="*/ 68 w 189"/>
                  <a:gd name="T27" fmla="*/ 49 h 170"/>
                  <a:gd name="T28" fmla="*/ 72 w 189"/>
                  <a:gd name="T29" fmla="*/ 38 h 170"/>
                  <a:gd name="T30" fmla="*/ 79 w 189"/>
                  <a:gd name="T31" fmla="*/ 32 h 170"/>
                  <a:gd name="T32" fmla="*/ 87 w 189"/>
                  <a:gd name="T33" fmla="*/ 32 h 170"/>
                  <a:gd name="T34" fmla="*/ 94 w 189"/>
                  <a:gd name="T35" fmla="*/ 10 h 170"/>
                  <a:gd name="T36" fmla="*/ 96 w 189"/>
                  <a:gd name="T37" fmla="*/ 6 h 170"/>
                  <a:gd name="T38" fmla="*/ 113 w 189"/>
                  <a:gd name="T39" fmla="*/ 8 h 170"/>
                  <a:gd name="T40" fmla="*/ 119 w 189"/>
                  <a:gd name="T41" fmla="*/ 2 h 170"/>
                  <a:gd name="T42" fmla="*/ 126 w 189"/>
                  <a:gd name="T43" fmla="*/ 0 h 170"/>
                  <a:gd name="T44" fmla="*/ 128 w 189"/>
                  <a:gd name="T45" fmla="*/ 2 h 170"/>
                  <a:gd name="T46" fmla="*/ 123 w 189"/>
                  <a:gd name="T47" fmla="*/ 10 h 170"/>
                  <a:gd name="T48" fmla="*/ 121 w 189"/>
                  <a:gd name="T49" fmla="*/ 23 h 170"/>
                  <a:gd name="T50" fmla="*/ 134 w 189"/>
                  <a:gd name="T51" fmla="*/ 32 h 170"/>
                  <a:gd name="T52" fmla="*/ 136 w 189"/>
                  <a:gd name="T53" fmla="*/ 38 h 170"/>
                  <a:gd name="T54" fmla="*/ 140 w 189"/>
                  <a:gd name="T55" fmla="*/ 42 h 170"/>
                  <a:gd name="T56" fmla="*/ 143 w 189"/>
                  <a:gd name="T57" fmla="*/ 51 h 170"/>
                  <a:gd name="T58" fmla="*/ 143 w 189"/>
                  <a:gd name="T59" fmla="*/ 55 h 170"/>
                  <a:gd name="T60" fmla="*/ 143 w 189"/>
                  <a:gd name="T61" fmla="*/ 70 h 170"/>
                  <a:gd name="T62" fmla="*/ 140 w 189"/>
                  <a:gd name="T63" fmla="*/ 72 h 170"/>
                  <a:gd name="T64" fmla="*/ 132 w 189"/>
                  <a:gd name="T65" fmla="*/ 78 h 170"/>
                  <a:gd name="T66" fmla="*/ 132 w 189"/>
                  <a:gd name="T67" fmla="*/ 83 h 170"/>
                  <a:gd name="T68" fmla="*/ 138 w 189"/>
                  <a:gd name="T69" fmla="*/ 97 h 170"/>
                  <a:gd name="T70" fmla="*/ 143 w 189"/>
                  <a:gd name="T71" fmla="*/ 104 h 170"/>
                  <a:gd name="T72" fmla="*/ 162 w 189"/>
                  <a:gd name="T73" fmla="*/ 119 h 170"/>
                  <a:gd name="T74" fmla="*/ 183 w 189"/>
                  <a:gd name="T75" fmla="*/ 134 h 170"/>
                  <a:gd name="T76" fmla="*/ 185 w 189"/>
                  <a:gd name="T77" fmla="*/ 134 h 170"/>
                  <a:gd name="T78" fmla="*/ 189 w 189"/>
                  <a:gd name="T79" fmla="*/ 144 h 170"/>
                  <a:gd name="T80" fmla="*/ 170 w 189"/>
                  <a:gd name="T81" fmla="*/ 148 h 170"/>
                  <a:gd name="T82" fmla="*/ 149 w 189"/>
                  <a:gd name="T83" fmla="*/ 163 h 170"/>
                  <a:gd name="T84" fmla="*/ 134 w 189"/>
                  <a:gd name="T85" fmla="*/ 157 h 170"/>
                  <a:gd name="T86" fmla="*/ 119 w 189"/>
                  <a:gd name="T87" fmla="*/ 151 h 170"/>
                  <a:gd name="T88" fmla="*/ 100 w 189"/>
                  <a:gd name="T89" fmla="*/ 151 h 170"/>
                  <a:gd name="T90" fmla="*/ 98 w 189"/>
                  <a:gd name="T91" fmla="*/ 153 h 170"/>
                  <a:gd name="T92" fmla="*/ 98 w 189"/>
                  <a:gd name="T93" fmla="*/ 157 h 170"/>
                  <a:gd name="T94" fmla="*/ 94 w 189"/>
                  <a:gd name="T95" fmla="*/ 161 h 170"/>
                  <a:gd name="T96" fmla="*/ 81 w 189"/>
                  <a:gd name="T97" fmla="*/ 168 h 170"/>
                  <a:gd name="T98" fmla="*/ 72 w 189"/>
                  <a:gd name="T99" fmla="*/ 165 h 170"/>
                  <a:gd name="T100" fmla="*/ 62 w 189"/>
                  <a:gd name="T101" fmla="*/ 168 h 170"/>
                  <a:gd name="T102" fmla="*/ 60 w 189"/>
                  <a:gd name="T103" fmla="*/ 157 h 170"/>
                  <a:gd name="T104" fmla="*/ 55 w 189"/>
                  <a:gd name="T105" fmla="*/ 153 h 170"/>
                  <a:gd name="T106" fmla="*/ 49 w 189"/>
                  <a:gd name="T107" fmla="*/ 161 h 170"/>
                  <a:gd name="T108" fmla="*/ 34 w 189"/>
                  <a:gd name="T109" fmla="*/ 155 h 170"/>
                  <a:gd name="T110" fmla="*/ 28 w 189"/>
                  <a:gd name="T111" fmla="*/ 146 h 170"/>
                  <a:gd name="T112" fmla="*/ 21 w 189"/>
                  <a:gd name="T113" fmla="*/ 136 h 170"/>
                  <a:gd name="T114" fmla="*/ 19 w 189"/>
                  <a:gd name="T115" fmla="*/ 134 h 170"/>
                  <a:gd name="T116" fmla="*/ 17 w 189"/>
                  <a:gd name="T117" fmla="*/ 12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9" h="170">
                    <a:moveTo>
                      <a:pt x="13" y="127"/>
                    </a:moveTo>
                    <a:lnTo>
                      <a:pt x="13" y="127"/>
                    </a:lnTo>
                    <a:lnTo>
                      <a:pt x="9" y="108"/>
                    </a:lnTo>
                    <a:lnTo>
                      <a:pt x="9" y="106"/>
                    </a:lnTo>
                    <a:lnTo>
                      <a:pt x="26" y="108"/>
                    </a:lnTo>
                    <a:lnTo>
                      <a:pt x="30" y="106"/>
                    </a:lnTo>
                    <a:lnTo>
                      <a:pt x="26" y="100"/>
                    </a:lnTo>
                    <a:lnTo>
                      <a:pt x="13" y="95"/>
                    </a:lnTo>
                    <a:lnTo>
                      <a:pt x="0" y="95"/>
                    </a:lnTo>
                    <a:lnTo>
                      <a:pt x="2" y="85"/>
                    </a:lnTo>
                    <a:lnTo>
                      <a:pt x="2" y="83"/>
                    </a:lnTo>
                    <a:lnTo>
                      <a:pt x="2" y="78"/>
                    </a:lnTo>
                    <a:lnTo>
                      <a:pt x="2" y="76"/>
                    </a:lnTo>
                    <a:lnTo>
                      <a:pt x="2" y="76"/>
                    </a:lnTo>
                    <a:lnTo>
                      <a:pt x="2" y="74"/>
                    </a:lnTo>
                    <a:lnTo>
                      <a:pt x="2" y="74"/>
                    </a:lnTo>
                    <a:lnTo>
                      <a:pt x="4" y="72"/>
                    </a:lnTo>
                    <a:lnTo>
                      <a:pt x="4" y="70"/>
                    </a:lnTo>
                    <a:lnTo>
                      <a:pt x="4" y="68"/>
                    </a:lnTo>
                    <a:lnTo>
                      <a:pt x="4" y="66"/>
                    </a:lnTo>
                    <a:lnTo>
                      <a:pt x="6" y="66"/>
                    </a:lnTo>
                    <a:lnTo>
                      <a:pt x="6" y="66"/>
                    </a:lnTo>
                    <a:lnTo>
                      <a:pt x="11" y="66"/>
                    </a:lnTo>
                    <a:lnTo>
                      <a:pt x="13" y="66"/>
                    </a:lnTo>
                    <a:lnTo>
                      <a:pt x="15" y="68"/>
                    </a:lnTo>
                    <a:lnTo>
                      <a:pt x="17" y="68"/>
                    </a:lnTo>
                    <a:lnTo>
                      <a:pt x="17" y="70"/>
                    </a:lnTo>
                    <a:lnTo>
                      <a:pt x="19" y="72"/>
                    </a:lnTo>
                    <a:lnTo>
                      <a:pt x="17" y="76"/>
                    </a:lnTo>
                    <a:lnTo>
                      <a:pt x="17" y="78"/>
                    </a:lnTo>
                    <a:lnTo>
                      <a:pt x="19" y="78"/>
                    </a:lnTo>
                    <a:lnTo>
                      <a:pt x="19" y="80"/>
                    </a:lnTo>
                    <a:lnTo>
                      <a:pt x="19" y="80"/>
                    </a:lnTo>
                    <a:lnTo>
                      <a:pt x="19" y="80"/>
                    </a:lnTo>
                    <a:lnTo>
                      <a:pt x="19" y="80"/>
                    </a:lnTo>
                    <a:lnTo>
                      <a:pt x="21" y="83"/>
                    </a:lnTo>
                    <a:lnTo>
                      <a:pt x="21" y="83"/>
                    </a:lnTo>
                    <a:lnTo>
                      <a:pt x="26" y="78"/>
                    </a:lnTo>
                    <a:lnTo>
                      <a:pt x="51" y="51"/>
                    </a:lnTo>
                    <a:lnTo>
                      <a:pt x="60" y="49"/>
                    </a:lnTo>
                    <a:lnTo>
                      <a:pt x="68" y="49"/>
                    </a:lnTo>
                    <a:lnTo>
                      <a:pt x="68" y="49"/>
                    </a:lnTo>
                    <a:lnTo>
                      <a:pt x="70" y="46"/>
                    </a:lnTo>
                    <a:lnTo>
                      <a:pt x="72" y="46"/>
                    </a:lnTo>
                    <a:lnTo>
                      <a:pt x="72" y="38"/>
                    </a:lnTo>
                    <a:lnTo>
                      <a:pt x="74" y="36"/>
                    </a:lnTo>
                    <a:lnTo>
                      <a:pt x="77" y="34"/>
                    </a:lnTo>
                    <a:lnTo>
                      <a:pt x="79" y="32"/>
                    </a:lnTo>
                    <a:lnTo>
                      <a:pt x="81" y="32"/>
                    </a:lnTo>
                    <a:lnTo>
                      <a:pt x="83" y="32"/>
                    </a:lnTo>
                    <a:lnTo>
                      <a:pt x="87" y="32"/>
                    </a:lnTo>
                    <a:lnTo>
                      <a:pt x="89" y="29"/>
                    </a:lnTo>
                    <a:lnTo>
                      <a:pt x="92" y="27"/>
                    </a:lnTo>
                    <a:lnTo>
                      <a:pt x="94" y="10"/>
                    </a:lnTo>
                    <a:lnTo>
                      <a:pt x="94" y="8"/>
                    </a:lnTo>
                    <a:lnTo>
                      <a:pt x="96" y="8"/>
                    </a:lnTo>
                    <a:lnTo>
                      <a:pt x="96" y="6"/>
                    </a:lnTo>
                    <a:lnTo>
                      <a:pt x="96" y="6"/>
                    </a:lnTo>
                    <a:lnTo>
                      <a:pt x="96" y="6"/>
                    </a:lnTo>
                    <a:lnTo>
                      <a:pt x="113" y="8"/>
                    </a:lnTo>
                    <a:lnTo>
                      <a:pt x="113" y="8"/>
                    </a:lnTo>
                    <a:lnTo>
                      <a:pt x="115" y="6"/>
                    </a:lnTo>
                    <a:lnTo>
                      <a:pt x="119" y="2"/>
                    </a:lnTo>
                    <a:lnTo>
                      <a:pt x="121" y="0"/>
                    </a:lnTo>
                    <a:lnTo>
                      <a:pt x="123" y="0"/>
                    </a:lnTo>
                    <a:lnTo>
                      <a:pt x="126" y="0"/>
                    </a:lnTo>
                    <a:lnTo>
                      <a:pt x="126" y="0"/>
                    </a:lnTo>
                    <a:lnTo>
                      <a:pt x="128" y="0"/>
                    </a:lnTo>
                    <a:lnTo>
                      <a:pt x="128" y="2"/>
                    </a:lnTo>
                    <a:lnTo>
                      <a:pt x="128" y="4"/>
                    </a:lnTo>
                    <a:lnTo>
                      <a:pt x="128" y="6"/>
                    </a:lnTo>
                    <a:lnTo>
                      <a:pt x="123" y="10"/>
                    </a:lnTo>
                    <a:lnTo>
                      <a:pt x="121" y="17"/>
                    </a:lnTo>
                    <a:lnTo>
                      <a:pt x="121" y="21"/>
                    </a:lnTo>
                    <a:lnTo>
                      <a:pt x="121" y="23"/>
                    </a:lnTo>
                    <a:lnTo>
                      <a:pt x="121" y="23"/>
                    </a:lnTo>
                    <a:lnTo>
                      <a:pt x="123" y="25"/>
                    </a:lnTo>
                    <a:lnTo>
                      <a:pt x="134" y="32"/>
                    </a:lnTo>
                    <a:lnTo>
                      <a:pt x="134" y="32"/>
                    </a:lnTo>
                    <a:lnTo>
                      <a:pt x="136" y="34"/>
                    </a:lnTo>
                    <a:lnTo>
                      <a:pt x="136" y="38"/>
                    </a:lnTo>
                    <a:lnTo>
                      <a:pt x="138" y="40"/>
                    </a:lnTo>
                    <a:lnTo>
                      <a:pt x="138" y="42"/>
                    </a:lnTo>
                    <a:lnTo>
                      <a:pt x="140" y="42"/>
                    </a:lnTo>
                    <a:lnTo>
                      <a:pt x="143" y="44"/>
                    </a:lnTo>
                    <a:lnTo>
                      <a:pt x="143" y="46"/>
                    </a:lnTo>
                    <a:lnTo>
                      <a:pt x="143" y="51"/>
                    </a:lnTo>
                    <a:lnTo>
                      <a:pt x="143" y="51"/>
                    </a:lnTo>
                    <a:lnTo>
                      <a:pt x="143" y="55"/>
                    </a:lnTo>
                    <a:lnTo>
                      <a:pt x="143" y="55"/>
                    </a:lnTo>
                    <a:lnTo>
                      <a:pt x="143" y="63"/>
                    </a:lnTo>
                    <a:lnTo>
                      <a:pt x="143" y="70"/>
                    </a:lnTo>
                    <a:lnTo>
                      <a:pt x="143" y="70"/>
                    </a:lnTo>
                    <a:lnTo>
                      <a:pt x="143" y="72"/>
                    </a:lnTo>
                    <a:lnTo>
                      <a:pt x="143" y="72"/>
                    </a:lnTo>
                    <a:lnTo>
                      <a:pt x="140" y="72"/>
                    </a:lnTo>
                    <a:lnTo>
                      <a:pt x="138" y="74"/>
                    </a:lnTo>
                    <a:lnTo>
                      <a:pt x="134" y="76"/>
                    </a:lnTo>
                    <a:lnTo>
                      <a:pt x="132" y="78"/>
                    </a:lnTo>
                    <a:lnTo>
                      <a:pt x="132" y="78"/>
                    </a:lnTo>
                    <a:lnTo>
                      <a:pt x="132" y="80"/>
                    </a:lnTo>
                    <a:lnTo>
                      <a:pt x="132" y="83"/>
                    </a:lnTo>
                    <a:lnTo>
                      <a:pt x="136" y="91"/>
                    </a:lnTo>
                    <a:lnTo>
                      <a:pt x="136" y="95"/>
                    </a:lnTo>
                    <a:lnTo>
                      <a:pt x="138" y="97"/>
                    </a:lnTo>
                    <a:lnTo>
                      <a:pt x="138" y="102"/>
                    </a:lnTo>
                    <a:lnTo>
                      <a:pt x="140" y="102"/>
                    </a:lnTo>
                    <a:lnTo>
                      <a:pt x="143" y="104"/>
                    </a:lnTo>
                    <a:lnTo>
                      <a:pt x="149" y="104"/>
                    </a:lnTo>
                    <a:lnTo>
                      <a:pt x="151" y="108"/>
                    </a:lnTo>
                    <a:lnTo>
                      <a:pt x="162" y="119"/>
                    </a:lnTo>
                    <a:lnTo>
                      <a:pt x="168" y="121"/>
                    </a:lnTo>
                    <a:lnTo>
                      <a:pt x="170" y="123"/>
                    </a:lnTo>
                    <a:lnTo>
                      <a:pt x="183" y="134"/>
                    </a:lnTo>
                    <a:lnTo>
                      <a:pt x="183" y="134"/>
                    </a:lnTo>
                    <a:lnTo>
                      <a:pt x="183" y="134"/>
                    </a:lnTo>
                    <a:lnTo>
                      <a:pt x="185" y="134"/>
                    </a:lnTo>
                    <a:lnTo>
                      <a:pt x="185" y="134"/>
                    </a:lnTo>
                    <a:lnTo>
                      <a:pt x="187" y="136"/>
                    </a:lnTo>
                    <a:lnTo>
                      <a:pt x="189" y="144"/>
                    </a:lnTo>
                    <a:lnTo>
                      <a:pt x="177" y="146"/>
                    </a:lnTo>
                    <a:lnTo>
                      <a:pt x="174" y="146"/>
                    </a:lnTo>
                    <a:lnTo>
                      <a:pt x="170" y="148"/>
                    </a:lnTo>
                    <a:lnTo>
                      <a:pt x="166" y="159"/>
                    </a:lnTo>
                    <a:lnTo>
                      <a:pt x="166" y="161"/>
                    </a:lnTo>
                    <a:lnTo>
                      <a:pt x="149" y="163"/>
                    </a:lnTo>
                    <a:lnTo>
                      <a:pt x="143" y="163"/>
                    </a:lnTo>
                    <a:lnTo>
                      <a:pt x="138" y="161"/>
                    </a:lnTo>
                    <a:lnTo>
                      <a:pt x="134" y="157"/>
                    </a:lnTo>
                    <a:lnTo>
                      <a:pt x="130" y="153"/>
                    </a:lnTo>
                    <a:lnTo>
                      <a:pt x="123" y="153"/>
                    </a:lnTo>
                    <a:lnTo>
                      <a:pt x="119" y="151"/>
                    </a:lnTo>
                    <a:lnTo>
                      <a:pt x="113" y="144"/>
                    </a:lnTo>
                    <a:lnTo>
                      <a:pt x="111" y="144"/>
                    </a:lnTo>
                    <a:lnTo>
                      <a:pt x="100" y="151"/>
                    </a:lnTo>
                    <a:lnTo>
                      <a:pt x="98" y="151"/>
                    </a:lnTo>
                    <a:lnTo>
                      <a:pt x="98" y="153"/>
                    </a:lnTo>
                    <a:lnTo>
                      <a:pt x="98" y="153"/>
                    </a:lnTo>
                    <a:lnTo>
                      <a:pt x="98" y="155"/>
                    </a:lnTo>
                    <a:lnTo>
                      <a:pt x="98" y="155"/>
                    </a:lnTo>
                    <a:lnTo>
                      <a:pt x="98" y="157"/>
                    </a:lnTo>
                    <a:lnTo>
                      <a:pt x="98" y="157"/>
                    </a:lnTo>
                    <a:lnTo>
                      <a:pt x="98" y="159"/>
                    </a:lnTo>
                    <a:lnTo>
                      <a:pt x="94" y="161"/>
                    </a:lnTo>
                    <a:lnTo>
                      <a:pt x="85" y="165"/>
                    </a:lnTo>
                    <a:lnTo>
                      <a:pt x="83" y="168"/>
                    </a:lnTo>
                    <a:lnTo>
                      <a:pt x="81" y="168"/>
                    </a:lnTo>
                    <a:lnTo>
                      <a:pt x="74" y="163"/>
                    </a:lnTo>
                    <a:lnTo>
                      <a:pt x="72" y="163"/>
                    </a:lnTo>
                    <a:lnTo>
                      <a:pt x="72" y="165"/>
                    </a:lnTo>
                    <a:lnTo>
                      <a:pt x="66" y="168"/>
                    </a:lnTo>
                    <a:lnTo>
                      <a:pt x="64" y="170"/>
                    </a:lnTo>
                    <a:lnTo>
                      <a:pt x="62" y="168"/>
                    </a:lnTo>
                    <a:lnTo>
                      <a:pt x="62" y="165"/>
                    </a:lnTo>
                    <a:lnTo>
                      <a:pt x="62" y="161"/>
                    </a:lnTo>
                    <a:lnTo>
                      <a:pt x="60" y="157"/>
                    </a:lnTo>
                    <a:lnTo>
                      <a:pt x="57" y="153"/>
                    </a:lnTo>
                    <a:lnTo>
                      <a:pt x="55" y="153"/>
                    </a:lnTo>
                    <a:lnTo>
                      <a:pt x="55" y="153"/>
                    </a:lnTo>
                    <a:lnTo>
                      <a:pt x="53" y="155"/>
                    </a:lnTo>
                    <a:lnTo>
                      <a:pt x="51" y="155"/>
                    </a:lnTo>
                    <a:lnTo>
                      <a:pt x="49" y="161"/>
                    </a:lnTo>
                    <a:lnTo>
                      <a:pt x="47" y="163"/>
                    </a:lnTo>
                    <a:lnTo>
                      <a:pt x="45" y="161"/>
                    </a:lnTo>
                    <a:lnTo>
                      <a:pt x="34" y="155"/>
                    </a:lnTo>
                    <a:lnTo>
                      <a:pt x="32" y="151"/>
                    </a:lnTo>
                    <a:lnTo>
                      <a:pt x="30" y="148"/>
                    </a:lnTo>
                    <a:lnTo>
                      <a:pt x="28" y="146"/>
                    </a:lnTo>
                    <a:lnTo>
                      <a:pt x="26" y="142"/>
                    </a:lnTo>
                    <a:lnTo>
                      <a:pt x="23" y="138"/>
                    </a:lnTo>
                    <a:lnTo>
                      <a:pt x="21" y="136"/>
                    </a:lnTo>
                    <a:lnTo>
                      <a:pt x="21" y="136"/>
                    </a:lnTo>
                    <a:lnTo>
                      <a:pt x="19" y="134"/>
                    </a:lnTo>
                    <a:lnTo>
                      <a:pt x="19" y="134"/>
                    </a:lnTo>
                    <a:lnTo>
                      <a:pt x="17" y="131"/>
                    </a:lnTo>
                    <a:lnTo>
                      <a:pt x="17" y="131"/>
                    </a:lnTo>
                    <a:lnTo>
                      <a:pt x="17" y="129"/>
                    </a:lnTo>
                    <a:lnTo>
                      <a:pt x="13" y="1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noEditPoints="1"/>
              </p:cNvSpPr>
              <p:nvPr/>
            </p:nvSpPr>
            <p:spPr bwMode="auto">
              <a:xfrm>
                <a:off x="1644255" y="232173"/>
                <a:ext cx="1108472" cy="941785"/>
              </a:xfrm>
              <a:custGeom>
                <a:avLst/>
                <a:gdLst>
                  <a:gd name="T0" fmla="*/ 121 w 931"/>
                  <a:gd name="T1" fmla="*/ 261 h 791"/>
                  <a:gd name="T2" fmla="*/ 527 w 931"/>
                  <a:gd name="T3" fmla="*/ 689 h 791"/>
                  <a:gd name="T4" fmla="*/ 542 w 931"/>
                  <a:gd name="T5" fmla="*/ 699 h 791"/>
                  <a:gd name="T6" fmla="*/ 593 w 931"/>
                  <a:gd name="T7" fmla="*/ 667 h 791"/>
                  <a:gd name="T8" fmla="*/ 617 w 931"/>
                  <a:gd name="T9" fmla="*/ 629 h 791"/>
                  <a:gd name="T10" fmla="*/ 649 w 931"/>
                  <a:gd name="T11" fmla="*/ 621 h 791"/>
                  <a:gd name="T12" fmla="*/ 657 w 931"/>
                  <a:gd name="T13" fmla="*/ 653 h 791"/>
                  <a:gd name="T14" fmla="*/ 666 w 931"/>
                  <a:gd name="T15" fmla="*/ 684 h 791"/>
                  <a:gd name="T16" fmla="*/ 659 w 931"/>
                  <a:gd name="T17" fmla="*/ 712 h 791"/>
                  <a:gd name="T18" fmla="*/ 706 w 931"/>
                  <a:gd name="T19" fmla="*/ 755 h 791"/>
                  <a:gd name="T20" fmla="*/ 806 w 931"/>
                  <a:gd name="T21" fmla="*/ 774 h 791"/>
                  <a:gd name="T22" fmla="*/ 816 w 931"/>
                  <a:gd name="T23" fmla="*/ 738 h 791"/>
                  <a:gd name="T24" fmla="*/ 840 w 931"/>
                  <a:gd name="T25" fmla="*/ 721 h 791"/>
                  <a:gd name="T26" fmla="*/ 857 w 931"/>
                  <a:gd name="T27" fmla="*/ 682 h 791"/>
                  <a:gd name="T28" fmla="*/ 880 w 931"/>
                  <a:gd name="T29" fmla="*/ 672 h 791"/>
                  <a:gd name="T30" fmla="*/ 891 w 931"/>
                  <a:gd name="T31" fmla="*/ 674 h 791"/>
                  <a:gd name="T32" fmla="*/ 887 w 931"/>
                  <a:gd name="T33" fmla="*/ 640 h 791"/>
                  <a:gd name="T34" fmla="*/ 882 w 931"/>
                  <a:gd name="T35" fmla="*/ 619 h 791"/>
                  <a:gd name="T36" fmla="*/ 848 w 931"/>
                  <a:gd name="T37" fmla="*/ 604 h 791"/>
                  <a:gd name="T38" fmla="*/ 821 w 931"/>
                  <a:gd name="T39" fmla="*/ 570 h 791"/>
                  <a:gd name="T40" fmla="*/ 810 w 931"/>
                  <a:gd name="T41" fmla="*/ 534 h 791"/>
                  <a:gd name="T42" fmla="*/ 851 w 931"/>
                  <a:gd name="T43" fmla="*/ 497 h 791"/>
                  <a:gd name="T44" fmla="*/ 865 w 931"/>
                  <a:gd name="T45" fmla="*/ 497 h 791"/>
                  <a:gd name="T46" fmla="*/ 848 w 931"/>
                  <a:gd name="T47" fmla="*/ 489 h 791"/>
                  <a:gd name="T48" fmla="*/ 799 w 931"/>
                  <a:gd name="T49" fmla="*/ 446 h 791"/>
                  <a:gd name="T50" fmla="*/ 831 w 931"/>
                  <a:gd name="T51" fmla="*/ 402 h 791"/>
                  <a:gd name="T52" fmla="*/ 868 w 931"/>
                  <a:gd name="T53" fmla="*/ 272 h 791"/>
                  <a:gd name="T54" fmla="*/ 846 w 931"/>
                  <a:gd name="T55" fmla="*/ 255 h 791"/>
                  <a:gd name="T56" fmla="*/ 646 w 931"/>
                  <a:gd name="T57" fmla="*/ 251 h 791"/>
                  <a:gd name="T58" fmla="*/ 595 w 931"/>
                  <a:gd name="T59" fmla="*/ 315 h 791"/>
                  <a:gd name="T60" fmla="*/ 600 w 931"/>
                  <a:gd name="T61" fmla="*/ 278 h 791"/>
                  <a:gd name="T62" fmla="*/ 512 w 931"/>
                  <a:gd name="T63" fmla="*/ 240 h 791"/>
                  <a:gd name="T64" fmla="*/ 527 w 931"/>
                  <a:gd name="T65" fmla="*/ 145 h 791"/>
                  <a:gd name="T66" fmla="*/ 510 w 931"/>
                  <a:gd name="T67" fmla="*/ 132 h 791"/>
                  <a:gd name="T68" fmla="*/ 483 w 931"/>
                  <a:gd name="T69" fmla="*/ 100 h 791"/>
                  <a:gd name="T70" fmla="*/ 381 w 931"/>
                  <a:gd name="T71" fmla="*/ 66 h 791"/>
                  <a:gd name="T72" fmla="*/ 315 w 931"/>
                  <a:gd name="T73" fmla="*/ 104 h 791"/>
                  <a:gd name="T74" fmla="*/ 132 w 931"/>
                  <a:gd name="T75" fmla="*/ 79 h 791"/>
                  <a:gd name="T76" fmla="*/ 157 w 931"/>
                  <a:gd name="T77" fmla="*/ 176 h 791"/>
                  <a:gd name="T78" fmla="*/ 230 w 931"/>
                  <a:gd name="T79" fmla="*/ 255 h 791"/>
                  <a:gd name="T80" fmla="*/ 134 w 931"/>
                  <a:gd name="T81" fmla="*/ 334 h 791"/>
                  <a:gd name="T82" fmla="*/ 128 w 931"/>
                  <a:gd name="T83" fmla="*/ 366 h 791"/>
                  <a:gd name="T84" fmla="*/ 215 w 931"/>
                  <a:gd name="T85" fmla="*/ 374 h 791"/>
                  <a:gd name="T86" fmla="*/ 204 w 931"/>
                  <a:gd name="T87" fmla="*/ 400 h 791"/>
                  <a:gd name="T88" fmla="*/ 245 w 931"/>
                  <a:gd name="T89" fmla="*/ 449 h 791"/>
                  <a:gd name="T90" fmla="*/ 253 w 931"/>
                  <a:gd name="T91" fmla="*/ 512 h 791"/>
                  <a:gd name="T92" fmla="*/ 304 w 931"/>
                  <a:gd name="T93" fmla="*/ 576 h 791"/>
                  <a:gd name="T94" fmla="*/ 451 w 931"/>
                  <a:gd name="T95" fmla="*/ 653 h 791"/>
                  <a:gd name="T96" fmla="*/ 26 w 931"/>
                  <a:gd name="T97" fmla="*/ 191 h 791"/>
                  <a:gd name="T98" fmla="*/ 32 w 931"/>
                  <a:gd name="T99" fmla="*/ 183 h 791"/>
                  <a:gd name="T100" fmla="*/ 94 w 931"/>
                  <a:gd name="T101" fmla="*/ 157 h 791"/>
                  <a:gd name="T102" fmla="*/ 4 w 931"/>
                  <a:gd name="T103" fmla="*/ 162 h 791"/>
                  <a:gd name="T104" fmla="*/ 32 w 931"/>
                  <a:gd name="T105" fmla="*/ 26 h 791"/>
                  <a:gd name="T106" fmla="*/ 51 w 931"/>
                  <a:gd name="T107" fmla="*/ 98 h 791"/>
                  <a:gd name="T108" fmla="*/ 4 w 931"/>
                  <a:gd name="T109" fmla="*/ 123 h 791"/>
                  <a:gd name="T110" fmla="*/ 198 w 931"/>
                  <a:gd name="T111" fmla="*/ 259 h 791"/>
                  <a:gd name="T112" fmla="*/ 185 w 931"/>
                  <a:gd name="T113" fmla="*/ 289 h 791"/>
                  <a:gd name="T114" fmla="*/ 910 w 931"/>
                  <a:gd name="T115" fmla="*/ 196 h 791"/>
                  <a:gd name="T116" fmla="*/ 853 w 931"/>
                  <a:gd name="T117" fmla="*/ 215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31" h="791">
                    <a:moveTo>
                      <a:pt x="142" y="249"/>
                    </a:moveTo>
                    <a:lnTo>
                      <a:pt x="142" y="249"/>
                    </a:lnTo>
                    <a:lnTo>
                      <a:pt x="145" y="255"/>
                    </a:lnTo>
                    <a:lnTo>
                      <a:pt x="142" y="268"/>
                    </a:lnTo>
                    <a:lnTo>
                      <a:pt x="138" y="278"/>
                    </a:lnTo>
                    <a:lnTo>
                      <a:pt x="130" y="285"/>
                    </a:lnTo>
                    <a:lnTo>
                      <a:pt x="123" y="285"/>
                    </a:lnTo>
                    <a:lnTo>
                      <a:pt x="119" y="283"/>
                    </a:lnTo>
                    <a:lnTo>
                      <a:pt x="115" y="276"/>
                    </a:lnTo>
                    <a:lnTo>
                      <a:pt x="115" y="268"/>
                    </a:lnTo>
                    <a:lnTo>
                      <a:pt x="121" y="261"/>
                    </a:lnTo>
                    <a:lnTo>
                      <a:pt x="121" y="261"/>
                    </a:lnTo>
                    <a:lnTo>
                      <a:pt x="123" y="259"/>
                    </a:lnTo>
                    <a:lnTo>
                      <a:pt x="142" y="249"/>
                    </a:lnTo>
                    <a:close/>
                    <a:moveTo>
                      <a:pt x="525" y="704"/>
                    </a:moveTo>
                    <a:lnTo>
                      <a:pt x="525" y="704"/>
                    </a:lnTo>
                    <a:lnTo>
                      <a:pt x="525" y="699"/>
                    </a:lnTo>
                    <a:lnTo>
                      <a:pt x="525" y="697"/>
                    </a:lnTo>
                    <a:lnTo>
                      <a:pt x="525" y="697"/>
                    </a:lnTo>
                    <a:lnTo>
                      <a:pt x="525" y="695"/>
                    </a:lnTo>
                    <a:lnTo>
                      <a:pt x="525" y="695"/>
                    </a:lnTo>
                    <a:lnTo>
                      <a:pt x="527" y="693"/>
                    </a:lnTo>
                    <a:lnTo>
                      <a:pt x="527" y="691"/>
                    </a:lnTo>
                    <a:lnTo>
                      <a:pt x="527" y="689"/>
                    </a:lnTo>
                    <a:lnTo>
                      <a:pt x="527" y="687"/>
                    </a:lnTo>
                    <a:lnTo>
                      <a:pt x="529" y="687"/>
                    </a:lnTo>
                    <a:lnTo>
                      <a:pt x="529" y="687"/>
                    </a:lnTo>
                    <a:lnTo>
                      <a:pt x="534" y="687"/>
                    </a:lnTo>
                    <a:lnTo>
                      <a:pt x="536" y="687"/>
                    </a:lnTo>
                    <a:lnTo>
                      <a:pt x="538" y="689"/>
                    </a:lnTo>
                    <a:lnTo>
                      <a:pt x="540" y="689"/>
                    </a:lnTo>
                    <a:lnTo>
                      <a:pt x="540" y="691"/>
                    </a:lnTo>
                    <a:lnTo>
                      <a:pt x="542" y="693"/>
                    </a:lnTo>
                    <a:lnTo>
                      <a:pt x="540" y="697"/>
                    </a:lnTo>
                    <a:lnTo>
                      <a:pt x="540" y="699"/>
                    </a:lnTo>
                    <a:lnTo>
                      <a:pt x="542" y="699"/>
                    </a:lnTo>
                    <a:lnTo>
                      <a:pt x="542" y="701"/>
                    </a:lnTo>
                    <a:lnTo>
                      <a:pt x="542" y="701"/>
                    </a:lnTo>
                    <a:lnTo>
                      <a:pt x="542" y="701"/>
                    </a:lnTo>
                    <a:lnTo>
                      <a:pt x="542" y="701"/>
                    </a:lnTo>
                    <a:lnTo>
                      <a:pt x="544" y="704"/>
                    </a:lnTo>
                    <a:lnTo>
                      <a:pt x="544" y="704"/>
                    </a:lnTo>
                    <a:lnTo>
                      <a:pt x="549" y="699"/>
                    </a:lnTo>
                    <a:lnTo>
                      <a:pt x="574" y="672"/>
                    </a:lnTo>
                    <a:lnTo>
                      <a:pt x="583" y="670"/>
                    </a:lnTo>
                    <a:lnTo>
                      <a:pt x="591" y="670"/>
                    </a:lnTo>
                    <a:lnTo>
                      <a:pt x="591" y="670"/>
                    </a:lnTo>
                    <a:lnTo>
                      <a:pt x="593" y="667"/>
                    </a:lnTo>
                    <a:lnTo>
                      <a:pt x="595" y="667"/>
                    </a:lnTo>
                    <a:lnTo>
                      <a:pt x="595" y="659"/>
                    </a:lnTo>
                    <a:lnTo>
                      <a:pt x="597" y="657"/>
                    </a:lnTo>
                    <a:lnTo>
                      <a:pt x="600" y="655"/>
                    </a:lnTo>
                    <a:lnTo>
                      <a:pt x="602" y="653"/>
                    </a:lnTo>
                    <a:lnTo>
                      <a:pt x="604" y="653"/>
                    </a:lnTo>
                    <a:lnTo>
                      <a:pt x="606" y="653"/>
                    </a:lnTo>
                    <a:lnTo>
                      <a:pt x="610" y="653"/>
                    </a:lnTo>
                    <a:lnTo>
                      <a:pt x="612" y="650"/>
                    </a:lnTo>
                    <a:lnTo>
                      <a:pt x="615" y="648"/>
                    </a:lnTo>
                    <a:lnTo>
                      <a:pt x="617" y="631"/>
                    </a:lnTo>
                    <a:lnTo>
                      <a:pt x="617" y="629"/>
                    </a:lnTo>
                    <a:lnTo>
                      <a:pt x="619" y="629"/>
                    </a:lnTo>
                    <a:lnTo>
                      <a:pt x="619" y="627"/>
                    </a:lnTo>
                    <a:lnTo>
                      <a:pt x="619" y="627"/>
                    </a:lnTo>
                    <a:lnTo>
                      <a:pt x="619" y="627"/>
                    </a:lnTo>
                    <a:lnTo>
                      <a:pt x="636" y="629"/>
                    </a:lnTo>
                    <a:lnTo>
                      <a:pt x="636" y="629"/>
                    </a:lnTo>
                    <a:lnTo>
                      <a:pt x="638" y="627"/>
                    </a:lnTo>
                    <a:lnTo>
                      <a:pt x="642" y="623"/>
                    </a:lnTo>
                    <a:lnTo>
                      <a:pt x="644" y="621"/>
                    </a:lnTo>
                    <a:lnTo>
                      <a:pt x="646" y="621"/>
                    </a:lnTo>
                    <a:lnTo>
                      <a:pt x="649" y="621"/>
                    </a:lnTo>
                    <a:lnTo>
                      <a:pt x="649" y="621"/>
                    </a:lnTo>
                    <a:lnTo>
                      <a:pt x="651" y="621"/>
                    </a:lnTo>
                    <a:lnTo>
                      <a:pt x="651" y="623"/>
                    </a:lnTo>
                    <a:lnTo>
                      <a:pt x="651" y="625"/>
                    </a:lnTo>
                    <a:lnTo>
                      <a:pt x="651" y="627"/>
                    </a:lnTo>
                    <a:lnTo>
                      <a:pt x="646" y="631"/>
                    </a:lnTo>
                    <a:lnTo>
                      <a:pt x="644" y="638"/>
                    </a:lnTo>
                    <a:lnTo>
                      <a:pt x="644" y="642"/>
                    </a:lnTo>
                    <a:lnTo>
                      <a:pt x="644" y="644"/>
                    </a:lnTo>
                    <a:lnTo>
                      <a:pt x="644" y="644"/>
                    </a:lnTo>
                    <a:lnTo>
                      <a:pt x="646" y="646"/>
                    </a:lnTo>
                    <a:lnTo>
                      <a:pt x="657" y="653"/>
                    </a:lnTo>
                    <a:lnTo>
                      <a:pt x="657" y="653"/>
                    </a:lnTo>
                    <a:lnTo>
                      <a:pt x="659" y="655"/>
                    </a:lnTo>
                    <a:lnTo>
                      <a:pt x="659" y="659"/>
                    </a:lnTo>
                    <a:lnTo>
                      <a:pt x="661" y="661"/>
                    </a:lnTo>
                    <a:lnTo>
                      <a:pt x="661" y="663"/>
                    </a:lnTo>
                    <a:lnTo>
                      <a:pt x="663" y="663"/>
                    </a:lnTo>
                    <a:lnTo>
                      <a:pt x="666" y="665"/>
                    </a:lnTo>
                    <a:lnTo>
                      <a:pt x="666" y="667"/>
                    </a:lnTo>
                    <a:lnTo>
                      <a:pt x="666" y="672"/>
                    </a:lnTo>
                    <a:lnTo>
                      <a:pt x="666" y="672"/>
                    </a:lnTo>
                    <a:lnTo>
                      <a:pt x="666" y="676"/>
                    </a:lnTo>
                    <a:lnTo>
                      <a:pt x="666" y="676"/>
                    </a:lnTo>
                    <a:lnTo>
                      <a:pt x="666" y="684"/>
                    </a:lnTo>
                    <a:lnTo>
                      <a:pt x="666" y="691"/>
                    </a:lnTo>
                    <a:lnTo>
                      <a:pt x="666" y="691"/>
                    </a:lnTo>
                    <a:lnTo>
                      <a:pt x="666" y="693"/>
                    </a:lnTo>
                    <a:lnTo>
                      <a:pt x="666" y="693"/>
                    </a:lnTo>
                    <a:lnTo>
                      <a:pt x="663" y="693"/>
                    </a:lnTo>
                    <a:lnTo>
                      <a:pt x="661" y="695"/>
                    </a:lnTo>
                    <a:lnTo>
                      <a:pt x="657" y="697"/>
                    </a:lnTo>
                    <a:lnTo>
                      <a:pt x="655" y="699"/>
                    </a:lnTo>
                    <a:lnTo>
                      <a:pt x="655" y="699"/>
                    </a:lnTo>
                    <a:lnTo>
                      <a:pt x="655" y="701"/>
                    </a:lnTo>
                    <a:lnTo>
                      <a:pt x="655" y="704"/>
                    </a:lnTo>
                    <a:lnTo>
                      <a:pt x="659" y="712"/>
                    </a:lnTo>
                    <a:lnTo>
                      <a:pt x="659" y="716"/>
                    </a:lnTo>
                    <a:lnTo>
                      <a:pt x="661" y="718"/>
                    </a:lnTo>
                    <a:lnTo>
                      <a:pt x="661" y="723"/>
                    </a:lnTo>
                    <a:lnTo>
                      <a:pt x="663" y="723"/>
                    </a:lnTo>
                    <a:lnTo>
                      <a:pt x="666" y="725"/>
                    </a:lnTo>
                    <a:lnTo>
                      <a:pt x="672" y="725"/>
                    </a:lnTo>
                    <a:lnTo>
                      <a:pt x="674" y="729"/>
                    </a:lnTo>
                    <a:lnTo>
                      <a:pt x="685" y="740"/>
                    </a:lnTo>
                    <a:lnTo>
                      <a:pt x="691" y="742"/>
                    </a:lnTo>
                    <a:lnTo>
                      <a:pt x="693" y="744"/>
                    </a:lnTo>
                    <a:lnTo>
                      <a:pt x="706" y="755"/>
                    </a:lnTo>
                    <a:lnTo>
                      <a:pt x="706" y="755"/>
                    </a:lnTo>
                    <a:lnTo>
                      <a:pt x="706" y="755"/>
                    </a:lnTo>
                    <a:lnTo>
                      <a:pt x="708" y="755"/>
                    </a:lnTo>
                    <a:lnTo>
                      <a:pt x="708" y="755"/>
                    </a:lnTo>
                    <a:lnTo>
                      <a:pt x="710" y="757"/>
                    </a:lnTo>
                    <a:lnTo>
                      <a:pt x="712" y="765"/>
                    </a:lnTo>
                    <a:lnTo>
                      <a:pt x="719" y="765"/>
                    </a:lnTo>
                    <a:lnTo>
                      <a:pt x="731" y="767"/>
                    </a:lnTo>
                    <a:lnTo>
                      <a:pt x="778" y="789"/>
                    </a:lnTo>
                    <a:lnTo>
                      <a:pt x="791" y="791"/>
                    </a:lnTo>
                    <a:lnTo>
                      <a:pt x="799" y="784"/>
                    </a:lnTo>
                    <a:lnTo>
                      <a:pt x="804" y="780"/>
                    </a:lnTo>
                    <a:lnTo>
                      <a:pt x="806" y="774"/>
                    </a:lnTo>
                    <a:lnTo>
                      <a:pt x="806" y="772"/>
                    </a:lnTo>
                    <a:lnTo>
                      <a:pt x="806" y="769"/>
                    </a:lnTo>
                    <a:lnTo>
                      <a:pt x="806" y="767"/>
                    </a:lnTo>
                    <a:lnTo>
                      <a:pt x="806" y="765"/>
                    </a:lnTo>
                    <a:lnTo>
                      <a:pt x="806" y="763"/>
                    </a:lnTo>
                    <a:lnTo>
                      <a:pt x="806" y="746"/>
                    </a:lnTo>
                    <a:lnTo>
                      <a:pt x="806" y="746"/>
                    </a:lnTo>
                    <a:lnTo>
                      <a:pt x="806" y="744"/>
                    </a:lnTo>
                    <a:lnTo>
                      <a:pt x="808" y="742"/>
                    </a:lnTo>
                    <a:lnTo>
                      <a:pt x="812" y="740"/>
                    </a:lnTo>
                    <a:lnTo>
                      <a:pt x="814" y="738"/>
                    </a:lnTo>
                    <a:lnTo>
                      <a:pt x="816" y="738"/>
                    </a:lnTo>
                    <a:lnTo>
                      <a:pt x="821" y="738"/>
                    </a:lnTo>
                    <a:lnTo>
                      <a:pt x="821" y="738"/>
                    </a:lnTo>
                    <a:lnTo>
                      <a:pt x="823" y="738"/>
                    </a:lnTo>
                    <a:lnTo>
                      <a:pt x="823" y="733"/>
                    </a:lnTo>
                    <a:lnTo>
                      <a:pt x="823" y="731"/>
                    </a:lnTo>
                    <a:lnTo>
                      <a:pt x="823" y="729"/>
                    </a:lnTo>
                    <a:lnTo>
                      <a:pt x="823" y="727"/>
                    </a:lnTo>
                    <a:lnTo>
                      <a:pt x="825" y="727"/>
                    </a:lnTo>
                    <a:lnTo>
                      <a:pt x="829" y="725"/>
                    </a:lnTo>
                    <a:lnTo>
                      <a:pt x="836" y="721"/>
                    </a:lnTo>
                    <a:lnTo>
                      <a:pt x="838" y="721"/>
                    </a:lnTo>
                    <a:lnTo>
                      <a:pt x="840" y="721"/>
                    </a:lnTo>
                    <a:lnTo>
                      <a:pt x="853" y="708"/>
                    </a:lnTo>
                    <a:lnTo>
                      <a:pt x="857" y="704"/>
                    </a:lnTo>
                    <a:lnTo>
                      <a:pt x="857" y="704"/>
                    </a:lnTo>
                    <a:lnTo>
                      <a:pt x="857" y="701"/>
                    </a:lnTo>
                    <a:lnTo>
                      <a:pt x="857" y="699"/>
                    </a:lnTo>
                    <a:lnTo>
                      <a:pt x="857" y="697"/>
                    </a:lnTo>
                    <a:lnTo>
                      <a:pt x="857" y="695"/>
                    </a:lnTo>
                    <a:lnTo>
                      <a:pt x="857" y="693"/>
                    </a:lnTo>
                    <a:lnTo>
                      <a:pt x="857" y="689"/>
                    </a:lnTo>
                    <a:lnTo>
                      <a:pt x="857" y="687"/>
                    </a:lnTo>
                    <a:lnTo>
                      <a:pt x="857" y="684"/>
                    </a:lnTo>
                    <a:lnTo>
                      <a:pt x="857" y="682"/>
                    </a:lnTo>
                    <a:lnTo>
                      <a:pt x="855" y="678"/>
                    </a:lnTo>
                    <a:lnTo>
                      <a:pt x="855" y="676"/>
                    </a:lnTo>
                    <a:lnTo>
                      <a:pt x="855" y="676"/>
                    </a:lnTo>
                    <a:lnTo>
                      <a:pt x="855" y="674"/>
                    </a:lnTo>
                    <a:lnTo>
                      <a:pt x="859" y="674"/>
                    </a:lnTo>
                    <a:lnTo>
                      <a:pt x="861" y="674"/>
                    </a:lnTo>
                    <a:lnTo>
                      <a:pt x="861" y="676"/>
                    </a:lnTo>
                    <a:lnTo>
                      <a:pt x="863" y="674"/>
                    </a:lnTo>
                    <a:lnTo>
                      <a:pt x="876" y="672"/>
                    </a:lnTo>
                    <a:lnTo>
                      <a:pt x="878" y="672"/>
                    </a:lnTo>
                    <a:lnTo>
                      <a:pt x="880" y="672"/>
                    </a:lnTo>
                    <a:lnTo>
                      <a:pt x="880" y="672"/>
                    </a:lnTo>
                    <a:lnTo>
                      <a:pt x="882" y="672"/>
                    </a:lnTo>
                    <a:lnTo>
                      <a:pt x="882" y="674"/>
                    </a:lnTo>
                    <a:lnTo>
                      <a:pt x="882" y="674"/>
                    </a:lnTo>
                    <a:lnTo>
                      <a:pt x="882" y="676"/>
                    </a:lnTo>
                    <a:lnTo>
                      <a:pt x="885" y="678"/>
                    </a:lnTo>
                    <a:lnTo>
                      <a:pt x="885" y="680"/>
                    </a:lnTo>
                    <a:lnTo>
                      <a:pt x="885" y="682"/>
                    </a:lnTo>
                    <a:lnTo>
                      <a:pt x="887" y="682"/>
                    </a:lnTo>
                    <a:lnTo>
                      <a:pt x="889" y="680"/>
                    </a:lnTo>
                    <a:lnTo>
                      <a:pt x="889" y="680"/>
                    </a:lnTo>
                    <a:lnTo>
                      <a:pt x="891" y="676"/>
                    </a:lnTo>
                    <a:lnTo>
                      <a:pt x="891" y="674"/>
                    </a:lnTo>
                    <a:lnTo>
                      <a:pt x="893" y="672"/>
                    </a:lnTo>
                    <a:lnTo>
                      <a:pt x="893" y="672"/>
                    </a:lnTo>
                    <a:lnTo>
                      <a:pt x="891" y="672"/>
                    </a:lnTo>
                    <a:lnTo>
                      <a:pt x="889" y="672"/>
                    </a:lnTo>
                    <a:lnTo>
                      <a:pt x="889" y="670"/>
                    </a:lnTo>
                    <a:lnTo>
                      <a:pt x="891" y="670"/>
                    </a:lnTo>
                    <a:lnTo>
                      <a:pt x="891" y="667"/>
                    </a:lnTo>
                    <a:lnTo>
                      <a:pt x="891" y="665"/>
                    </a:lnTo>
                    <a:lnTo>
                      <a:pt x="891" y="663"/>
                    </a:lnTo>
                    <a:lnTo>
                      <a:pt x="885" y="648"/>
                    </a:lnTo>
                    <a:lnTo>
                      <a:pt x="882" y="640"/>
                    </a:lnTo>
                    <a:lnTo>
                      <a:pt x="887" y="640"/>
                    </a:lnTo>
                    <a:lnTo>
                      <a:pt x="887" y="638"/>
                    </a:lnTo>
                    <a:lnTo>
                      <a:pt x="887" y="636"/>
                    </a:lnTo>
                    <a:lnTo>
                      <a:pt x="887" y="636"/>
                    </a:lnTo>
                    <a:lnTo>
                      <a:pt x="887" y="633"/>
                    </a:lnTo>
                    <a:lnTo>
                      <a:pt x="887" y="631"/>
                    </a:lnTo>
                    <a:lnTo>
                      <a:pt x="887" y="631"/>
                    </a:lnTo>
                    <a:lnTo>
                      <a:pt x="887" y="629"/>
                    </a:lnTo>
                    <a:lnTo>
                      <a:pt x="887" y="627"/>
                    </a:lnTo>
                    <a:lnTo>
                      <a:pt x="887" y="627"/>
                    </a:lnTo>
                    <a:lnTo>
                      <a:pt x="882" y="623"/>
                    </a:lnTo>
                    <a:lnTo>
                      <a:pt x="882" y="621"/>
                    </a:lnTo>
                    <a:lnTo>
                      <a:pt x="882" y="619"/>
                    </a:lnTo>
                    <a:lnTo>
                      <a:pt x="882" y="616"/>
                    </a:lnTo>
                    <a:lnTo>
                      <a:pt x="880" y="616"/>
                    </a:lnTo>
                    <a:lnTo>
                      <a:pt x="880" y="614"/>
                    </a:lnTo>
                    <a:lnTo>
                      <a:pt x="878" y="612"/>
                    </a:lnTo>
                    <a:lnTo>
                      <a:pt x="874" y="608"/>
                    </a:lnTo>
                    <a:lnTo>
                      <a:pt x="870" y="608"/>
                    </a:lnTo>
                    <a:lnTo>
                      <a:pt x="863" y="606"/>
                    </a:lnTo>
                    <a:lnTo>
                      <a:pt x="861" y="606"/>
                    </a:lnTo>
                    <a:lnTo>
                      <a:pt x="859" y="606"/>
                    </a:lnTo>
                    <a:lnTo>
                      <a:pt x="855" y="608"/>
                    </a:lnTo>
                    <a:lnTo>
                      <a:pt x="853" y="606"/>
                    </a:lnTo>
                    <a:lnTo>
                      <a:pt x="848" y="604"/>
                    </a:lnTo>
                    <a:lnTo>
                      <a:pt x="842" y="595"/>
                    </a:lnTo>
                    <a:lnTo>
                      <a:pt x="838" y="593"/>
                    </a:lnTo>
                    <a:lnTo>
                      <a:pt x="836" y="589"/>
                    </a:lnTo>
                    <a:lnTo>
                      <a:pt x="834" y="589"/>
                    </a:lnTo>
                    <a:lnTo>
                      <a:pt x="825" y="587"/>
                    </a:lnTo>
                    <a:lnTo>
                      <a:pt x="823" y="589"/>
                    </a:lnTo>
                    <a:lnTo>
                      <a:pt x="821" y="589"/>
                    </a:lnTo>
                    <a:lnTo>
                      <a:pt x="819" y="587"/>
                    </a:lnTo>
                    <a:lnTo>
                      <a:pt x="819" y="587"/>
                    </a:lnTo>
                    <a:lnTo>
                      <a:pt x="819" y="585"/>
                    </a:lnTo>
                    <a:lnTo>
                      <a:pt x="821" y="574"/>
                    </a:lnTo>
                    <a:lnTo>
                      <a:pt x="821" y="570"/>
                    </a:lnTo>
                    <a:lnTo>
                      <a:pt x="819" y="563"/>
                    </a:lnTo>
                    <a:lnTo>
                      <a:pt x="816" y="559"/>
                    </a:lnTo>
                    <a:lnTo>
                      <a:pt x="816" y="555"/>
                    </a:lnTo>
                    <a:lnTo>
                      <a:pt x="814" y="551"/>
                    </a:lnTo>
                    <a:lnTo>
                      <a:pt x="814" y="548"/>
                    </a:lnTo>
                    <a:lnTo>
                      <a:pt x="810" y="544"/>
                    </a:lnTo>
                    <a:lnTo>
                      <a:pt x="810" y="542"/>
                    </a:lnTo>
                    <a:lnTo>
                      <a:pt x="810" y="542"/>
                    </a:lnTo>
                    <a:lnTo>
                      <a:pt x="810" y="540"/>
                    </a:lnTo>
                    <a:lnTo>
                      <a:pt x="810" y="540"/>
                    </a:lnTo>
                    <a:lnTo>
                      <a:pt x="810" y="536"/>
                    </a:lnTo>
                    <a:lnTo>
                      <a:pt x="810" y="534"/>
                    </a:lnTo>
                    <a:lnTo>
                      <a:pt x="812" y="527"/>
                    </a:lnTo>
                    <a:lnTo>
                      <a:pt x="812" y="527"/>
                    </a:lnTo>
                    <a:lnTo>
                      <a:pt x="814" y="525"/>
                    </a:lnTo>
                    <a:lnTo>
                      <a:pt x="819" y="521"/>
                    </a:lnTo>
                    <a:lnTo>
                      <a:pt x="825" y="517"/>
                    </a:lnTo>
                    <a:lnTo>
                      <a:pt x="838" y="502"/>
                    </a:lnTo>
                    <a:lnTo>
                      <a:pt x="844" y="495"/>
                    </a:lnTo>
                    <a:lnTo>
                      <a:pt x="844" y="495"/>
                    </a:lnTo>
                    <a:lnTo>
                      <a:pt x="846" y="495"/>
                    </a:lnTo>
                    <a:lnTo>
                      <a:pt x="846" y="495"/>
                    </a:lnTo>
                    <a:lnTo>
                      <a:pt x="851" y="495"/>
                    </a:lnTo>
                    <a:lnTo>
                      <a:pt x="851" y="497"/>
                    </a:lnTo>
                    <a:lnTo>
                      <a:pt x="851" y="497"/>
                    </a:lnTo>
                    <a:lnTo>
                      <a:pt x="851" y="497"/>
                    </a:lnTo>
                    <a:lnTo>
                      <a:pt x="851" y="500"/>
                    </a:lnTo>
                    <a:lnTo>
                      <a:pt x="851" y="500"/>
                    </a:lnTo>
                    <a:lnTo>
                      <a:pt x="851" y="502"/>
                    </a:lnTo>
                    <a:lnTo>
                      <a:pt x="853" y="502"/>
                    </a:lnTo>
                    <a:lnTo>
                      <a:pt x="853" y="502"/>
                    </a:lnTo>
                    <a:lnTo>
                      <a:pt x="853" y="502"/>
                    </a:lnTo>
                    <a:lnTo>
                      <a:pt x="853" y="502"/>
                    </a:lnTo>
                    <a:lnTo>
                      <a:pt x="855" y="502"/>
                    </a:lnTo>
                    <a:lnTo>
                      <a:pt x="863" y="500"/>
                    </a:lnTo>
                    <a:lnTo>
                      <a:pt x="865" y="497"/>
                    </a:lnTo>
                    <a:lnTo>
                      <a:pt x="865" y="497"/>
                    </a:lnTo>
                    <a:lnTo>
                      <a:pt x="865" y="495"/>
                    </a:lnTo>
                    <a:lnTo>
                      <a:pt x="868" y="495"/>
                    </a:lnTo>
                    <a:lnTo>
                      <a:pt x="868" y="495"/>
                    </a:lnTo>
                    <a:lnTo>
                      <a:pt x="868" y="495"/>
                    </a:lnTo>
                    <a:lnTo>
                      <a:pt x="868" y="495"/>
                    </a:lnTo>
                    <a:lnTo>
                      <a:pt x="855" y="493"/>
                    </a:lnTo>
                    <a:lnTo>
                      <a:pt x="853" y="493"/>
                    </a:lnTo>
                    <a:lnTo>
                      <a:pt x="853" y="491"/>
                    </a:lnTo>
                    <a:lnTo>
                      <a:pt x="851" y="491"/>
                    </a:lnTo>
                    <a:lnTo>
                      <a:pt x="851" y="489"/>
                    </a:lnTo>
                    <a:lnTo>
                      <a:pt x="848" y="489"/>
                    </a:lnTo>
                    <a:lnTo>
                      <a:pt x="846" y="474"/>
                    </a:lnTo>
                    <a:lnTo>
                      <a:pt x="846" y="472"/>
                    </a:lnTo>
                    <a:lnTo>
                      <a:pt x="846" y="472"/>
                    </a:lnTo>
                    <a:lnTo>
                      <a:pt x="840" y="472"/>
                    </a:lnTo>
                    <a:lnTo>
                      <a:pt x="840" y="468"/>
                    </a:lnTo>
                    <a:lnTo>
                      <a:pt x="838" y="461"/>
                    </a:lnTo>
                    <a:lnTo>
                      <a:pt x="836" y="457"/>
                    </a:lnTo>
                    <a:lnTo>
                      <a:pt x="831" y="455"/>
                    </a:lnTo>
                    <a:lnTo>
                      <a:pt x="821" y="459"/>
                    </a:lnTo>
                    <a:lnTo>
                      <a:pt x="812" y="457"/>
                    </a:lnTo>
                    <a:lnTo>
                      <a:pt x="806" y="453"/>
                    </a:lnTo>
                    <a:lnTo>
                      <a:pt x="799" y="446"/>
                    </a:lnTo>
                    <a:lnTo>
                      <a:pt x="793" y="438"/>
                    </a:lnTo>
                    <a:lnTo>
                      <a:pt x="793" y="434"/>
                    </a:lnTo>
                    <a:lnTo>
                      <a:pt x="795" y="429"/>
                    </a:lnTo>
                    <a:lnTo>
                      <a:pt x="806" y="410"/>
                    </a:lnTo>
                    <a:lnTo>
                      <a:pt x="806" y="408"/>
                    </a:lnTo>
                    <a:lnTo>
                      <a:pt x="808" y="406"/>
                    </a:lnTo>
                    <a:lnTo>
                      <a:pt x="810" y="406"/>
                    </a:lnTo>
                    <a:lnTo>
                      <a:pt x="812" y="408"/>
                    </a:lnTo>
                    <a:lnTo>
                      <a:pt x="816" y="410"/>
                    </a:lnTo>
                    <a:lnTo>
                      <a:pt x="819" y="408"/>
                    </a:lnTo>
                    <a:lnTo>
                      <a:pt x="821" y="408"/>
                    </a:lnTo>
                    <a:lnTo>
                      <a:pt x="831" y="402"/>
                    </a:lnTo>
                    <a:lnTo>
                      <a:pt x="836" y="397"/>
                    </a:lnTo>
                    <a:lnTo>
                      <a:pt x="846" y="380"/>
                    </a:lnTo>
                    <a:lnTo>
                      <a:pt x="876" y="353"/>
                    </a:lnTo>
                    <a:lnTo>
                      <a:pt x="878" y="349"/>
                    </a:lnTo>
                    <a:lnTo>
                      <a:pt x="880" y="344"/>
                    </a:lnTo>
                    <a:lnTo>
                      <a:pt x="882" y="340"/>
                    </a:lnTo>
                    <a:lnTo>
                      <a:pt x="882" y="332"/>
                    </a:lnTo>
                    <a:lnTo>
                      <a:pt x="878" y="317"/>
                    </a:lnTo>
                    <a:lnTo>
                      <a:pt x="876" y="308"/>
                    </a:lnTo>
                    <a:lnTo>
                      <a:pt x="878" y="302"/>
                    </a:lnTo>
                    <a:lnTo>
                      <a:pt x="874" y="291"/>
                    </a:lnTo>
                    <a:lnTo>
                      <a:pt x="868" y="272"/>
                    </a:lnTo>
                    <a:lnTo>
                      <a:pt x="863" y="264"/>
                    </a:lnTo>
                    <a:lnTo>
                      <a:pt x="868" y="266"/>
                    </a:lnTo>
                    <a:lnTo>
                      <a:pt x="870" y="266"/>
                    </a:lnTo>
                    <a:lnTo>
                      <a:pt x="872" y="261"/>
                    </a:lnTo>
                    <a:lnTo>
                      <a:pt x="880" y="247"/>
                    </a:lnTo>
                    <a:lnTo>
                      <a:pt x="872" y="244"/>
                    </a:lnTo>
                    <a:lnTo>
                      <a:pt x="853" y="261"/>
                    </a:lnTo>
                    <a:lnTo>
                      <a:pt x="844" y="257"/>
                    </a:lnTo>
                    <a:lnTo>
                      <a:pt x="840" y="259"/>
                    </a:lnTo>
                    <a:lnTo>
                      <a:pt x="834" y="257"/>
                    </a:lnTo>
                    <a:lnTo>
                      <a:pt x="842" y="257"/>
                    </a:lnTo>
                    <a:lnTo>
                      <a:pt x="846" y="255"/>
                    </a:lnTo>
                    <a:lnTo>
                      <a:pt x="846" y="253"/>
                    </a:lnTo>
                    <a:lnTo>
                      <a:pt x="823" y="259"/>
                    </a:lnTo>
                    <a:lnTo>
                      <a:pt x="812" y="264"/>
                    </a:lnTo>
                    <a:lnTo>
                      <a:pt x="804" y="272"/>
                    </a:lnTo>
                    <a:lnTo>
                      <a:pt x="789" y="291"/>
                    </a:lnTo>
                    <a:lnTo>
                      <a:pt x="780" y="298"/>
                    </a:lnTo>
                    <a:lnTo>
                      <a:pt x="768" y="302"/>
                    </a:lnTo>
                    <a:lnTo>
                      <a:pt x="755" y="302"/>
                    </a:lnTo>
                    <a:lnTo>
                      <a:pt x="723" y="278"/>
                    </a:lnTo>
                    <a:lnTo>
                      <a:pt x="674" y="266"/>
                    </a:lnTo>
                    <a:lnTo>
                      <a:pt x="653" y="253"/>
                    </a:lnTo>
                    <a:lnTo>
                      <a:pt x="646" y="251"/>
                    </a:lnTo>
                    <a:lnTo>
                      <a:pt x="634" y="251"/>
                    </a:lnTo>
                    <a:lnTo>
                      <a:pt x="629" y="253"/>
                    </a:lnTo>
                    <a:lnTo>
                      <a:pt x="627" y="255"/>
                    </a:lnTo>
                    <a:lnTo>
                      <a:pt x="627" y="259"/>
                    </a:lnTo>
                    <a:lnTo>
                      <a:pt x="625" y="261"/>
                    </a:lnTo>
                    <a:lnTo>
                      <a:pt x="621" y="264"/>
                    </a:lnTo>
                    <a:lnTo>
                      <a:pt x="610" y="268"/>
                    </a:lnTo>
                    <a:lnTo>
                      <a:pt x="608" y="270"/>
                    </a:lnTo>
                    <a:lnTo>
                      <a:pt x="606" y="274"/>
                    </a:lnTo>
                    <a:lnTo>
                      <a:pt x="604" y="291"/>
                    </a:lnTo>
                    <a:lnTo>
                      <a:pt x="600" y="308"/>
                    </a:lnTo>
                    <a:lnTo>
                      <a:pt x="595" y="315"/>
                    </a:lnTo>
                    <a:lnTo>
                      <a:pt x="589" y="319"/>
                    </a:lnTo>
                    <a:lnTo>
                      <a:pt x="591" y="312"/>
                    </a:lnTo>
                    <a:lnTo>
                      <a:pt x="593" y="308"/>
                    </a:lnTo>
                    <a:lnTo>
                      <a:pt x="591" y="304"/>
                    </a:lnTo>
                    <a:lnTo>
                      <a:pt x="587" y="300"/>
                    </a:lnTo>
                    <a:lnTo>
                      <a:pt x="589" y="298"/>
                    </a:lnTo>
                    <a:lnTo>
                      <a:pt x="589" y="295"/>
                    </a:lnTo>
                    <a:lnTo>
                      <a:pt x="587" y="295"/>
                    </a:lnTo>
                    <a:lnTo>
                      <a:pt x="587" y="293"/>
                    </a:lnTo>
                    <a:lnTo>
                      <a:pt x="591" y="291"/>
                    </a:lnTo>
                    <a:lnTo>
                      <a:pt x="595" y="287"/>
                    </a:lnTo>
                    <a:lnTo>
                      <a:pt x="600" y="278"/>
                    </a:lnTo>
                    <a:lnTo>
                      <a:pt x="600" y="272"/>
                    </a:lnTo>
                    <a:lnTo>
                      <a:pt x="597" y="264"/>
                    </a:lnTo>
                    <a:lnTo>
                      <a:pt x="593" y="259"/>
                    </a:lnTo>
                    <a:lnTo>
                      <a:pt x="593" y="253"/>
                    </a:lnTo>
                    <a:lnTo>
                      <a:pt x="597" y="247"/>
                    </a:lnTo>
                    <a:lnTo>
                      <a:pt x="578" y="232"/>
                    </a:lnTo>
                    <a:lnTo>
                      <a:pt x="572" y="232"/>
                    </a:lnTo>
                    <a:lnTo>
                      <a:pt x="502" y="257"/>
                    </a:lnTo>
                    <a:lnTo>
                      <a:pt x="489" y="253"/>
                    </a:lnTo>
                    <a:lnTo>
                      <a:pt x="489" y="249"/>
                    </a:lnTo>
                    <a:lnTo>
                      <a:pt x="500" y="247"/>
                    </a:lnTo>
                    <a:lnTo>
                      <a:pt x="512" y="240"/>
                    </a:lnTo>
                    <a:lnTo>
                      <a:pt x="523" y="232"/>
                    </a:lnTo>
                    <a:lnTo>
                      <a:pt x="532" y="221"/>
                    </a:lnTo>
                    <a:lnTo>
                      <a:pt x="536" y="217"/>
                    </a:lnTo>
                    <a:lnTo>
                      <a:pt x="536" y="210"/>
                    </a:lnTo>
                    <a:lnTo>
                      <a:pt x="538" y="202"/>
                    </a:lnTo>
                    <a:lnTo>
                      <a:pt x="538" y="193"/>
                    </a:lnTo>
                    <a:lnTo>
                      <a:pt x="536" y="172"/>
                    </a:lnTo>
                    <a:lnTo>
                      <a:pt x="536" y="162"/>
                    </a:lnTo>
                    <a:lnTo>
                      <a:pt x="532" y="155"/>
                    </a:lnTo>
                    <a:lnTo>
                      <a:pt x="534" y="147"/>
                    </a:lnTo>
                    <a:lnTo>
                      <a:pt x="532" y="145"/>
                    </a:lnTo>
                    <a:lnTo>
                      <a:pt x="527" y="145"/>
                    </a:lnTo>
                    <a:lnTo>
                      <a:pt x="525" y="149"/>
                    </a:lnTo>
                    <a:lnTo>
                      <a:pt x="521" y="142"/>
                    </a:lnTo>
                    <a:lnTo>
                      <a:pt x="512" y="145"/>
                    </a:lnTo>
                    <a:lnTo>
                      <a:pt x="504" y="149"/>
                    </a:lnTo>
                    <a:lnTo>
                      <a:pt x="500" y="149"/>
                    </a:lnTo>
                    <a:lnTo>
                      <a:pt x="500" y="142"/>
                    </a:lnTo>
                    <a:lnTo>
                      <a:pt x="500" y="142"/>
                    </a:lnTo>
                    <a:lnTo>
                      <a:pt x="502" y="142"/>
                    </a:lnTo>
                    <a:lnTo>
                      <a:pt x="504" y="140"/>
                    </a:lnTo>
                    <a:lnTo>
                      <a:pt x="504" y="140"/>
                    </a:lnTo>
                    <a:lnTo>
                      <a:pt x="510" y="134"/>
                    </a:lnTo>
                    <a:lnTo>
                      <a:pt x="510" y="132"/>
                    </a:lnTo>
                    <a:lnTo>
                      <a:pt x="515" y="134"/>
                    </a:lnTo>
                    <a:lnTo>
                      <a:pt x="517" y="134"/>
                    </a:lnTo>
                    <a:lnTo>
                      <a:pt x="521" y="134"/>
                    </a:lnTo>
                    <a:lnTo>
                      <a:pt x="525" y="132"/>
                    </a:lnTo>
                    <a:lnTo>
                      <a:pt x="519" y="125"/>
                    </a:lnTo>
                    <a:lnTo>
                      <a:pt x="515" y="121"/>
                    </a:lnTo>
                    <a:lnTo>
                      <a:pt x="512" y="119"/>
                    </a:lnTo>
                    <a:lnTo>
                      <a:pt x="506" y="102"/>
                    </a:lnTo>
                    <a:lnTo>
                      <a:pt x="498" y="94"/>
                    </a:lnTo>
                    <a:lnTo>
                      <a:pt x="487" y="89"/>
                    </a:lnTo>
                    <a:lnTo>
                      <a:pt x="481" y="89"/>
                    </a:lnTo>
                    <a:lnTo>
                      <a:pt x="483" y="100"/>
                    </a:lnTo>
                    <a:lnTo>
                      <a:pt x="470" y="108"/>
                    </a:lnTo>
                    <a:lnTo>
                      <a:pt x="464" y="111"/>
                    </a:lnTo>
                    <a:lnTo>
                      <a:pt x="459" y="106"/>
                    </a:lnTo>
                    <a:lnTo>
                      <a:pt x="455" y="98"/>
                    </a:lnTo>
                    <a:lnTo>
                      <a:pt x="447" y="94"/>
                    </a:lnTo>
                    <a:lnTo>
                      <a:pt x="438" y="91"/>
                    </a:lnTo>
                    <a:lnTo>
                      <a:pt x="434" y="87"/>
                    </a:lnTo>
                    <a:lnTo>
                      <a:pt x="421" y="83"/>
                    </a:lnTo>
                    <a:lnTo>
                      <a:pt x="402" y="85"/>
                    </a:lnTo>
                    <a:lnTo>
                      <a:pt x="387" y="81"/>
                    </a:lnTo>
                    <a:lnTo>
                      <a:pt x="383" y="64"/>
                    </a:lnTo>
                    <a:lnTo>
                      <a:pt x="381" y="66"/>
                    </a:lnTo>
                    <a:lnTo>
                      <a:pt x="376" y="74"/>
                    </a:lnTo>
                    <a:lnTo>
                      <a:pt x="370" y="77"/>
                    </a:lnTo>
                    <a:lnTo>
                      <a:pt x="366" y="85"/>
                    </a:lnTo>
                    <a:lnTo>
                      <a:pt x="349" y="96"/>
                    </a:lnTo>
                    <a:lnTo>
                      <a:pt x="344" y="96"/>
                    </a:lnTo>
                    <a:lnTo>
                      <a:pt x="340" y="98"/>
                    </a:lnTo>
                    <a:lnTo>
                      <a:pt x="336" y="98"/>
                    </a:lnTo>
                    <a:lnTo>
                      <a:pt x="330" y="94"/>
                    </a:lnTo>
                    <a:lnTo>
                      <a:pt x="323" y="96"/>
                    </a:lnTo>
                    <a:lnTo>
                      <a:pt x="321" y="98"/>
                    </a:lnTo>
                    <a:lnTo>
                      <a:pt x="317" y="100"/>
                    </a:lnTo>
                    <a:lnTo>
                      <a:pt x="315" y="104"/>
                    </a:lnTo>
                    <a:lnTo>
                      <a:pt x="310" y="104"/>
                    </a:lnTo>
                    <a:lnTo>
                      <a:pt x="289" y="106"/>
                    </a:lnTo>
                    <a:lnTo>
                      <a:pt x="283" y="106"/>
                    </a:lnTo>
                    <a:lnTo>
                      <a:pt x="281" y="100"/>
                    </a:lnTo>
                    <a:lnTo>
                      <a:pt x="279" y="94"/>
                    </a:lnTo>
                    <a:lnTo>
                      <a:pt x="276" y="87"/>
                    </a:lnTo>
                    <a:lnTo>
                      <a:pt x="270" y="85"/>
                    </a:lnTo>
                    <a:lnTo>
                      <a:pt x="206" y="77"/>
                    </a:lnTo>
                    <a:lnTo>
                      <a:pt x="181" y="70"/>
                    </a:lnTo>
                    <a:lnTo>
                      <a:pt x="157" y="68"/>
                    </a:lnTo>
                    <a:lnTo>
                      <a:pt x="151" y="70"/>
                    </a:lnTo>
                    <a:lnTo>
                      <a:pt x="132" y="79"/>
                    </a:lnTo>
                    <a:lnTo>
                      <a:pt x="119" y="81"/>
                    </a:lnTo>
                    <a:lnTo>
                      <a:pt x="108" y="79"/>
                    </a:lnTo>
                    <a:lnTo>
                      <a:pt x="106" y="94"/>
                    </a:lnTo>
                    <a:lnTo>
                      <a:pt x="108" y="106"/>
                    </a:lnTo>
                    <a:lnTo>
                      <a:pt x="111" y="119"/>
                    </a:lnTo>
                    <a:lnTo>
                      <a:pt x="117" y="128"/>
                    </a:lnTo>
                    <a:lnTo>
                      <a:pt x="123" y="136"/>
                    </a:lnTo>
                    <a:lnTo>
                      <a:pt x="128" y="147"/>
                    </a:lnTo>
                    <a:lnTo>
                      <a:pt x="128" y="155"/>
                    </a:lnTo>
                    <a:lnTo>
                      <a:pt x="128" y="159"/>
                    </a:lnTo>
                    <a:lnTo>
                      <a:pt x="138" y="164"/>
                    </a:lnTo>
                    <a:lnTo>
                      <a:pt x="157" y="176"/>
                    </a:lnTo>
                    <a:lnTo>
                      <a:pt x="166" y="181"/>
                    </a:lnTo>
                    <a:lnTo>
                      <a:pt x="170" y="187"/>
                    </a:lnTo>
                    <a:lnTo>
                      <a:pt x="185" y="213"/>
                    </a:lnTo>
                    <a:lnTo>
                      <a:pt x="174" y="221"/>
                    </a:lnTo>
                    <a:lnTo>
                      <a:pt x="179" y="225"/>
                    </a:lnTo>
                    <a:lnTo>
                      <a:pt x="181" y="223"/>
                    </a:lnTo>
                    <a:lnTo>
                      <a:pt x="187" y="219"/>
                    </a:lnTo>
                    <a:lnTo>
                      <a:pt x="194" y="219"/>
                    </a:lnTo>
                    <a:lnTo>
                      <a:pt x="196" y="221"/>
                    </a:lnTo>
                    <a:lnTo>
                      <a:pt x="198" y="225"/>
                    </a:lnTo>
                    <a:lnTo>
                      <a:pt x="202" y="232"/>
                    </a:lnTo>
                    <a:lnTo>
                      <a:pt x="230" y="255"/>
                    </a:lnTo>
                    <a:lnTo>
                      <a:pt x="238" y="266"/>
                    </a:lnTo>
                    <a:lnTo>
                      <a:pt x="240" y="278"/>
                    </a:lnTo>
                    <a:lnTo>
                      <a:pt x="240" y="287"/>
                    </a:lnTo>
                    <a:lnTo>
                      <a:pt x="236" y="291"/>
                    </a:lnTo>
                    <a:lnTo>
                      <a:pt x="225" y="298"/>
                    </a:lnTo>
                    <a:lnTo>
                      <a:pt x="213" y="310"/>
                    </a:lnTo>
                    <a:lnTo>
                      <a:pt x="208" y="315"/>
                    </a:lnTo>
                    <a:lnTo>
                      <a:pt x="200" y="317"/>
                    </a:lnTo>
                    <a:lnTo>
                      <a:pt x="168" y="321"/>
                    </a:lnTo>
                    <a:lnTo>
                      <a:pt x="145" y="332"/>
                    </a:lnTo>
                    <a:lnTo>
                      <a:pt x="136" y="329"/>
                    </a:lnTo>
                    <a:lnTo>
                      <a:pt x="134" y="334"/>
                    </a:lnTo>
                    <a:lnTo>
                      <a:pt x="132" y="338"/>
                    </a:lnTo>
                    <a:lnTo>
                      <a:pt x="132" y="344"/>
                    </a:lnTo>
                    <a:lnTo>
                      <a:pt x="136" y="351"/>
                    </a:lnTo>
                    <a:lnTo>
                      <a:pt x="140" y="342"/>
                    </a:lnTo>
                    <a:lnTo>
                      <a:pt x="145" y="344"/>
                    </a:lnTo>
                    <a:lnTo>
                      <a:pt x="149" y="346"/>
                    </a:lnTo>
                    <a:lnTo>
                      <a:pt x="153" y="349"/>
                    </a:lnTo>
                    <a:lnTo>
                      <a:pt x="155" y="351"/>
                    </a:lnTo>
                    <a:lnTo>
                      <a:pt x="147" y="351"/>
                    </a:lnTo>
                    <a:lnTo>
                      <a:pt x="138" y="355"/>
                    </a:lnTo>
                    <a:lnTo>
                      <a:pt x="130" y="359"/>
                    </a:lnTo>
                    <a:lnTo>
                      <a:pt x="128" y="366"/>
                    </a:lnTo>
                    <a:lnTo>
                      <a:pt x="130" y="378"/>
                    </a:lnTo>
                    <a:lnTo>
                      <a:pt x="136" y="389"/>
                    </a:lnTo>
                    <a:lnTo>
                      <a:pt x="147" y="395"/>
                    </a:lnTo>
                    <a:lnTo>
                      <a:pt x="155" y="397"/>
                    </a:lnTo>
                    <a:lnTo>
                      <a:pt x="157" y="395"/>
                    </a:lnTo>
                    <a:lnTo>
                      <a:pt x="168" y="385"/>
                    </a:lnTo>
                    <a:lnTo>
                      <a:pt x="172" y="383"/>
                    </a:lnTo>
                    <a:lnTo>
                      <a:pt x="183" y="383"/>
                    </a:lnTo>
                    <a:lnTo>
                      <a:pt x="191" y="380"/>
                    </a:lnTo>
                    <a:lnTo>
                      <a:pt x="206" y="374"/>
                    </a:lnTo>
                    <a:lnTo>
                      <a:pt x="215" y="372"/>
                    </a:lnTo>
                    <a:lnTo>
                      <a:pt x="215" y="374"/>
                    </a:lnTo>
                    <a:lnTo>
                      <a:pt x="215" y="378"/>
                    </a:lnTo>
                    <a:lnTo>
                      <a:pt x="215" y="380"/>
                    </a:lnTo>
                    <a:lnTo>
                      <a:pt x="221" y="376"/>
                    </a:lnTo>
                    <a:lnTo>
                      <a:pt x="230" y="366"/>
                    </a:lnTo>
                    <a:lnTo>
                      <a:pt x="238" y="363"/>
                    </a:lnTo>
                    <a:lnTo>
                      <a:pt x="236" y="372"/>
                    </a:lnTo>
                    <a:lnTo>
                      <a:pt x="232" y="380"/>
                    </a:lnTo>
                    <a:lnTo>
                      <a:pt x="228" y="387"/>
                    </a:lnTo>
                    <a:lnTo>
                      <a:pt x="225" y="389"/>
                    </a:lnTo>
                    <a:lnTo>
                      <a:pt x="219" y="391"/>
                    </a:lnTo>
                    <a:lnTo>
                      <a:pt x="208" y="395"/>
                    </a:lnTo>
                    <a:lnTo>
                      <a:pt x="204" y="400"/>
                    </a:lnTo>
                    <a:lnTo>
                      <a:pt x="204" y="402"/>
                    </a:lnTo>
                    <a:lnTo>
                      <a:pt x="208" y="410"/>
                    </a:lnTo>
                    <a:lnTo>
                      <a:pt x="206" y="419"/>
                    </a:lnTo>
                    <a:lnTo>
                      <a:pt x="202" y="427"/>
                    </a:lnTo>
                    <a:lnTo>
                      <a:pt x="200" y="438"/>
                    </a:lnTo>
                    <a:lnTo>
                      <a:pt x="202" y="440"/>
                    </a:lnTo>
                    <a:lnTo>
                      <a:pt x="208" y="451"/>
                    </a:lnTo>
                    <a:lnTo>
                      <a:pt x="219" y="466"/>
                    </a:lnTo>
                    <a:lnTo>
                      <a:pt x="221" y="466"/>
                    </a:lnTo>
                    <a:lnTo>
                      <a:pt x="225" y="459"/>
                    </a:lnTo>
                    <a:lnTo>
                      <a:pt x="234" y="453"/>
                    </a:lnTo>
                    <a:lnTo>
                      <a:pt x="245" y="449"/>
                    </a:lnTo>
                    <a:lnTo>
                      <a:pt x="253" y="451"/>
                    </a:lnTo>
                    <a:lnTo>
                      <a:pt x="253" y="453"/>
                    </a:lnTo>
                    <a:lnTo>
                      <a:pt x="253" y="459"/>
                    </a:lnTo>
                    <a:lnTo>
                      <a:pt x="257" y="463"/>
                    </a:lnTo>
                    <a:lnTo>
                      <a:pt x="264" y="470"/>
                    </a:lnTo>
                    <a:lnTo>
                      <a:pt x="268" y="474"/>
                    </a:lnTo>
                    <a:lnTo>
                      <a:pt x="270" y="483"/>
                    </a:lnTo>
                    <a:lnTo>
                      <a:pt x="270" y="493"/>
                    </a:lnTo>
                    <a:lnTo>
                      <a:pt x="268" y="504"/>
                    </a:lnTo>
                    <a:lnTo>
                      <a:pt x="266" y="508"/>
                    </a:lnTo>
                    <a:lnTo>
                      <a:pt x="259" y="512"/>
                    </a:lnTo>
                    <a:lnTo>
                      <a:pt x="253" y="512"/>
                    </a:lnTo>
                    <a:lnTo>
                      <a:pt x="240" y="504"/>
                    </a:lnTo>
                    <a:lnTo>
                      <a:pt x="234" y="504"/>
                    </a:lnTo>
                    <a:lnTo>
                      <a:pt x="228" y="504"/>
                    </a:lnTo>
                    <a:lnTo>
                      <a:pt x="217" y="510"/>
                    </a:lnTo>
                    <a:lnTo>
                      <a:pt x="249" y="559"/>
                    </a:lnTo>
                    <a:lnTo>
                      <a:pt x="259" y="570"/>
                    </a:lnTo>
                    <a:lnTo>
                      <a:pt x="272" y="578"/>
                    </a:lnTo>
                    <a:lnTo>
                      <a:pt x="279" y="578"/>
                    </a:lnTo>
                    <a:lnTo>
                      <a:pt x="281" y="574"/>
                    </a:lnTo>
                    <a:lnTo>
                      <a:pt x="285" y="570"/>
                    </a:lnTo>
                    <a:lnTo>
                      <a:pt x="291" y="572"/>
                    </a:lnTo>
                    <a:lnTo>
                      <a:pt x="304" y="576"/>
                    </a:lnTo>
                    <a:lnTo>
                      <a:pt x="342" y="572"/>
                    </a:lnTo>
                    <a:lnTo>
                      <a:pt x="355" y="574"/>
                    </a:lnTo>
                    <a:lnTo>
                      <a:pt x="368" y="580"/>
                    </a:lnTo>
                    <a:lnTo>
                      <a:pt x="389" y="593"/>
                    </a:lnTo>
                    <a:lnTo>
                      <a:pt x="400" y="597"/>
                    </a:lnTo>
                    <a:lnTo>
                      <a:pt x="402" y="606"/>
                    </a:lnTo>
                    <a:lnTo>
                      <a:pt x="408" y="623"/>
                    </a:lnTo>
                    <a:lnTo>
                      <a:pt x="419" y="638"/>
                    </a:lnTo>
                    <a:lnTo>
                      <a:pt x="427" y="644"/>
                    </a:lnTo>
                    <a:lnTo>
                      <a:pt x="432" y="644"/>
                    </a:lnTo>
                    <a:lnTo>
                      <a:pt x="447" y="650"/>
                    </a:lnTo>
                    <a:lnTo>
                      <a:pt x="451" y="653"/>
                    </a:lnTo>
                    <a:lnTo>
                      <a:pt x="453" y="661"/>
                    </a:lnTo>
                    <a:lnTo>
                      <a:pt x="455" y="676"/>
                    </a:lnTo>
                    <a:lnTo>
                      <a:pt x="461" y="691"/>
                    </a:lnTo>
                    <a:lnTo>
                      <a:pt x="472" y="701"/>
                    </a:lnTo>
                    <a:lnTo>
                      <a:pt x="495" y="712"/>
                    </a:lnTo>
                    <a:lnTo>
                      <a:pt x="508" y="716"/>
                    </a:lnTo>
                    <a:lnTo>
                      <a:pt x="523" y="716"/>
                    </a:lnTo>
                    <a:lnTo>
                      <a:pt x="525" y="706"/>
                    </a:lnTo>
                    <a:lnTo>
                      <a:pt x="525" y="704"/>
                    </a:lnTo>
                    <a:close/>
                    <a:moveTo>
                      <a:pt x="28" y="187"/>
                    </a:moveTo>
                    <a:lnTo>
                      <a:pt x="28" y="187"/>
                    </a:lnTo>
                    <a:lnTo>
                      <a:pt x="26" y="191"/>
                    </a:lnTo>
                    <a:lnTo>
                      <a:pt x="43" y="219"/>
                    </a:lnTo>
                    <a:lnTo>
                      <a:pt x="49" y="221"/>
                    </a:lnTo>
                    <a:lnTo>
                      <a:pt x="45" y="225"/>
                    </a:lnTo>
                    <a:lnTo>
                      <a:pt x="36" y="230"/>
                    </a:lnTo>
                    <a:lnTo>
                      <a:pt x="28" y="223"/>
                    </a:lnTo>
                    <a:lnTo>
                      <a:pt x="21" y="215"/>
                    </a:lnTo>
                    <a:lnTo>
                      <a:pt x="15" y="206"/>
                    </a:lnTo>
                    <a:lnTo>
                      <a:pt x="21" y="189"/>
                    </a:lnTo>
                    <a:lnTo>
                      <a:pt x="26" y="183"/>
                    </a:lnTo>
                    <a:lnTo>
                      <a:pt x="32" y="181"/>
                    </a:lnTo>
                    <a:lnTo>
                      <a:pt x="32" y="183"/>
                    </a:lnTo>
                    <a:lnTo>
                      <a:pt x="32" y="183"/>
                    </a:lnTo>
                    <a:lnTo>
                      <a:pt x="30" y="183"/>
                    </a:lnTo>
                    <a:lnTo>
                      <a:pt x="30" y="185"/>
                    </a:lnTo>
                    <a:lnTo>
                      <a:pt x="28" y="187"/>
                    </a:lnTo>
                    <a:close/>
                    <a:moveTo>
                      <a:pt x="60" y="187"/>
                    </a:moveTo>
                    <a:lnTo>
                      <a:pt x="60" y="187"/>
                    </a:lnTo>
                    <a:lnTo>
                      <a:pt x="43" y="179"/>
                    </a:lnTo>
                    <a:lnTo>
                      <a:pt x="47" y="168"/>
                    </a:lnTo>
                    <a:lnTo>
                      <a:pt x="53" y="162"/>
                    </a:lnTo>
                    <a:lnTo>
                      <a:pt x="60" y="157"/>
                    </a:lnTo>
                    <a:lnTo>
                      <a:pt x="70" y="155"/>
                    </a:lnTo>
                    <a:lnTo>
                      <a:pt x="87" y="153"/>
                    </a:lnTo>
                    <a:lnTo>
                      <a:pt x="94" y="157"/>
                    </a:lnTo>
                    <a:lnTo>
                      <a:pt x="100" y="166"/>
                    </a:lnTo>
                    <a:lnTo>
                      <a:pt x="100" y="170"/>
                    </a:lnTo>
                    <a:lnTo>
                      <a:pt x="98" y="174"/>
                    </a:lnTo>
                    <a:lnTo>
                      <a:pt x="96" y="185"/>
                    </a:lnTo>
                    <a:lnTo>
                      <a:pt x="94" y="187"/>
                    </a:lnTo>
                    <a:lnTo>
                      <a:pt x="91" y="189"/>
                    </a:lnTo>
                    <a:lnTo>
                      <a:pt x="85" y="189"/>
                    </a:lnTo>
                    <a:lnTo>
                      <a:pt x="81" y="187"/>
                    </a:lnTo>
                    <a:lnTo>
                      <a:pt x="79" y="187"/>
                    </a:lnTo>
                    <a:lnTo>
                      <a:pt x="70" y="189"/>
                    </a:lnTo>
                    <a:lnTo>
                      <a:pt x="60" y="187"/>
                    </a:lnTo>
                    <a:close/>
                    <a:moveTo>
                      <a:pt x="4" y="162"/>
                    </a:moveTo>
                    <a:lnTo>
                      <a:pt x="4" y="162"/>
                    </a:lnTo>
                    <a:lnTo>
                      <a:pt x="2" y="149"/>
                    </a:lnTo>
                    <a:lnTo>
                      <a:pt x="0" y="94"/>
                    </a:lnTo>
                    <a:lnTo>
                      <a:pt x="0" y="81"/>
                    </a:lnTo>
                    <a:lnTo>
                      <a:pt x="15" y="17"/>
                    </a:lnTo>
                    <a:lnTo>
                      <a:pt x="26" y="0"/>
                    </a:lnTo>
                    <a:lnTo>
                      <a:pt x="40" y="6"/>
                    </a:lnTo>
                    <a:lnTo>
                      <a:pt x="23" y="8"/>
                    </a:lnTo>
                    <a:lnTo>
                      <a:pt x="21" y="11"/>
                    </a:lnTo>
                    <a:lnTo>
                      <a:pt x="30" y="11"/>
                    </a:lnTo>
                    <a:lnTo>
                      <a:pt x="32" y="17"/>
                    </a:lnTo>
                    <a:lnTo>
                      <a:pt x="32" y="26"/>
                    </a:lnTo>
                    <a:lnTo>
                      <a:pt x="19" y="32"/>
                    </a:lnTo>
                    <a:lnTo>
                      <a:pt x="15" y="43"/>
                    </a:lnTo>
                    <a:lnTo>
                      <a:pt x="13" y="53"/>
                    </a:lnTo>
                    <a:lnTo>
                      <a:pt x="17" y="62"/>
                    </a:lnTo>
                    <a:lnTo>
                      <a:pt x="17" y="79"/>
                    </a:lnTo>
                    <a:lnTo>
                      <a:pt x="30" y="87"/>
                    </a:lnTo>
                    <a:lnTo>
                      <a:pt x="43" y="89"/>
                    </a:lnTo>
                    <a:lnTo>
                      <a:pt x="108" y="81"/>
                    </a:lnTo>
                    <a:lnTo>
                      <a:pt x="102" y="87"/>
                    </a:lnTo>
                    <a:lnTo>
                      <a:pt x="64" y="89"/>
                    </a:lnTo>
                    <a:lnTo>
                      <a:pt x="60" y="91"/>
                    </a:lnTo>
                    <a:lnTo>
                      <a:pt x="51" y="98"/>
                    </a:lnTo>
                    <a:lnTo>
                      <a:pt x="47" y="100"/>
                    </a:lnTo>
                    <a:lnTo>
                      <a:pt x="28" y="102"/>
                    </a:lnTo>
                    <a:lnTo>
                      <a:pt x="26" y="102"/>
                    </a:lnTo>
                    <a:lnTo>
                      <a:pt x="21" y="98"/>
                    </a:lnTo>
                    <a:lnTo>
                      <a:pt x="19" y="96"/>
                    </a:lnTo>
                    <a:lnTo>
                      <a:pt x="17" y="98"/>
                    </a:lnTo>
                    <a:lnTo>
                      <a:pt x="15" y="98"/>
                    </a:lnTo>
                    <a:lnTo>
                      <a:pt x="6" y="104"/>
                    </a:lnTo>
                    <a:lnTo>
                      <a:pt x="4" y="106"/>
                    </a:lnTo>
                    <a:lnTo>
                      <a:pt x="4" y="111"/>
                    </a:lnTo>
                    <a:lnTo>
                      <a:pt x="6" y="121"/>
                    </a:lnTo>
                    <a:lnTo>
                      <a:pt x="4" y="123"/>
                    </a:lnTo>
                    <a:lnTo>
                      <a:pt x="9" y="151"/>
                    </a:lnTo>
                    <a:lnTo>
                      <a:pt x="11" y="159"/>
                    </a:lnTo>
                    <a:lnTo>
                      <a:pt x="9" y="166"/>
                    </a:lnTo>
                    <a:lnTo>
                      <a:pt x="6" y="168"/>
                    </a:lnTo>
                    <a:lnTo>
                      <a:pt x="4" y="162"/>
                    </a:lnTo>
                    <a:close/>
                    <a:moveTo>
                      <a:pt x="185" y="283"/>
                    </a:moveTo>
                    <a:lnTo>
                      <a:pt x="185" y="283"/>
                    </a:lnTo>
                    <a:lnTo>
                      <a:pt x="185" y="278"/>
                    </a:lnTo>
                    <a:lnTo>
                      <a:pt x="183" y="276"/>
                    </a:lnTo>
                    <a:lnTo>
                      <a:pt x="181" y="274"/>
                    </a:lnTo>
                    <a:lnTo>
                      <a:pt x="189" y="264"/>
                    </a:lnTo>
                    <a:lnTo>
                      <a:pt x="198" y="259"/>
                    </a:lnTo>
                    <a:lnTo>
                      <a:pt x="211" y="257"/>
                    </a:lnTo>
                    <a:lnTo>
                      <a:pt x="223" y="259"/>
                    </a:lnTo>
                    <a:lnTo>
                      <a:pt x="223" y="259"/>
                    </a:lnTo>
                    <a:lnTo>
                      <a:pt x="221" y="261"/>
                    </a:lnTo>
                    <a:lnTo>
                      <a:pt x="221" y="264"/>
                    </a:lnTo>
                    <a:lnTo>
                      <a:pt x="223" y="266"/>
                    </a:lnTo>
                    <a:lnTo>
                      <a:pt x="217" y="272"/>
                    </a:lnTo>
                    <a:lnTo>
                      <a:pt x="215" y="278"/>
                    </a:lnTo>
                    <a:lnTo>
                      <a:pt x="211" y="285"/>
                    </a:lnTo>
                    <a:lnTo>
                      <a:pt x="204" y="289"/>
                    </a:lnTo>
                    <a:lnTo>
                      <a:pt x="191" y="291"/>
                    </a:lnTo>
                    <a:lnTo>
                      <a:pt x="185" y="289"/>
                    </a:lnTo>
                    <a:lnTo>
                      <a:pt x="181" y="285"/>
                    </a:lnTo>
                    <a:lnTo>
                      <a:pt x="185" y="283"/>
                    </a:lnTo>
                    <a:close/>
                    <a:moveTo>
                      <a:pt x="838" y="217"/>
                    </a:moveTo>
                    <a:lnTo>
                      <a:pt x="838" y="217"/>
                    </a:lnTo>
                    <a:lnTo>
                      <a:pt x="836" y="210"/>
                    </a:lnTo>
                    <a:lnTo>
                      <a:pt x="840" y="189"/>
                    </a:lnTo>
                    <a:lnTo>
                      <a:pt x="851" y="176"/>
                    </a:lnTo>
                    <a:lnTo>
                      <a:pt x="865" y="172"/>
                    </a:lnTo>
                    <a:lnTo>
                      <a:pt x="891" y="179"/>
                    </a:lnTo>
                    <a:lnTo>
                      <a:pt x="899" y="185"/>
                    </a:lnTo>
                    <a:lnTo>
                      <a:pt x="904" y="187"/>
                    </a:lnTo>
                    <a:lnTo>
                      <a:pt x="910" y="196"/>
                    </a:lnTo>
                    <a:lnTo>
                      <a:pt x="931" y="225"/>
                    </a:lnTo>
                    <a:lnTo>
                      <a:pt x="893" y="225"/>
                    </a:lnTo>
                    <a:lnTo>
                      <a:pt x="889" y="230"/>
                    </a:lnTo>
                    <a:lnTo>
                      <a:pt x="891" y="230"/>
                    </a:lnTo>
                    <a:lnTo>
                      <a:pt x="891" y="232"/>
                    </a:lnTo>
                    <a:lnTo>
                      <a:pt x="880" y="234"/>
                    </a:lnTo>
                    <a:lnTo>
                      <a:pt x="872" y="234"/>
                    </a:lnTo>
                    <a:lnTo>
                      <a:pt x="868" y="230"/>
                    </a:lnTo>
                    <a:lnTo>
                      <a:pt x="868" y="219"/>
                    </a:lnTo>
                    <a:lnTo>
                      <a:pt x="865" y="215"/>
                    </a:lnTo>
                    <a:lnTo>
                      <a:pt x="861" y="215"/>
                    </a:lnTo>
                    <a:lnTo>
                      <a:pt x="853" y="215"/>
                    </a:lnTo>
                    <a:lnTo>
                      <a:pt x="848" y="217"/>
                    </a:lnTo>
                    <a:lnTo>
                      <a:pt x="848" y="221"/>
                    </a:lnTo>
                    <a:lnTo>
                      <a:pt x="846" y="221"/>
                    </a:lnTo>
                    <a:lnTo>
                      <a:pt x="844" y="217"/>
                    </a:lnTo>
                    <a:lnTo>
                      <a:pt x="842" y="215"/>
                    </a:lnTo>
                    <a:lnTo>
                      <a:pt x="842" y="215"/>
                    </a:lnTo>
                    <a:lnTo>
                      <a:pt x="838" y="2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1120379" y="2775348"/>
                <a:ext cx="995363" cy="1197769"/>
              </a:xfrm>
              <a:custGeom>
                <a:avLst/>
                <a:gdLst>
                  <a:gd name="T0" fmla="*/ 608 w 836"/>
                  <a:gd name="T1" fmla="*/ 976 h 1006"/>
                  <a:gd name="T2" fmla="*/ 555 w 836"/>
                  <a:gd name="T3" fmla="*/ 972 h 1006"/>
                  <a:gd name="T4" fmla="*/ 485 w 836"/>
                  <a:gd name="T5" fmla="*/ 929 h 1006"/>
                  <a:gd name="T6" fmla="*/ 436 w 836"/>
                  <a:gd name="T7" fmla="*/ 893 h 1006"/>
                  <a:gd name="T8" fmla="*/ 444 w 836"/>
                  <a:gd name="T9" fmla="*/ 882 h 1006"/>
                  <a:gd name="T10" fmla="*/ 455 w 836"/>
                  <a:gd name="T11" fmla="*/ 859 h 1006"/>
                  <a:gd name="T12" fmla="*/ 463 w 836"/>
                  <a:gd name="T13" fmla="*/ 831 h 1006"/>
                  <a:gd name="T14" fmla="*/ 432 w 836"/>
                  <a:gd name="T15" fmla="*/ 810 h 1006"/>
                  <a:gd name="T16" fmla="*/ 432 w 836"/>
                  <a:gd name="T17" fmla="*/ 763 h 1006"/>
                  <a:gd name="T18" fmla="*/ 419 w 836"/>
                  <a:gd name="T19" fmla="*/ 731 h 1006"/>
                  <a:gd name="T20" fmla="*/ 391 w 836"/>
                  <a:gd name="T21" fmla="*/ 723 h 1006"/>
                  <a:gd name="T22" fmla="*/ 304 w 836"/>
                  <a:gd name="T23" fmla="*/ 700 h 1006"/>
                  <a:gd name="T24" fmla="*/ 108 w 836"/>
                  <a:gd name="T25" fmla="*/ 763 h 1006"/>
                  <a:gd name="T26" fmla="*/ 123 w 836"/>
                  <a:gd name="T27" fmla="*/ 693 h 1006"/>
                  <a:gd name="T28" fmla="*/ 147 w 836"/>
                  <a:gd name="T29" fmla="*/ 649 h 1006"/>
                  <a:gd name="T30" fmla="*/ 110 w 836"/>
                  <a:gd name="T31" fmla="*/ 621 h 1006"/>
                  <a:gd name="T32" fmla="*/ 49 w 836"/>
                  <a:gd name="T33" fmla="*/ 585 h 1006"/>
                  <a:gd name="T34" fmla="*/ 2 w 836"/>
                  <a:gd name="T35" fmla="*/ 498 h 1006"/>
                  <a:gd name="T36" fmla="*/ 4 w 836"/>
                  <a:gd name="T37" fmla="*/ 451 h 1006"/>
                  <a:gd name="T38" fmla="*/ 23 w 836"/>
                  <a:gd name="T39" fmla="*/ 402 h 1006"/>
                  <a:gd name="T40" fmla="*/ 76 w 836"/>
                  <a:gd name="T41" fmla="*/ 364 h 1006"/>
                  <a:gd name="T42" fmla="*/ 83 w 836"/>
                  <a:gd name="T43" fmla="*/ 328 h 1006"/>
                  <a:gd name="T44" fmla="*/ 102 w 836"/>
                  <a:gd name="T45" fmla="*/ 336 h 1006"/>
                  <a:gd name="T46" fmla="*/ 149 w 836"/>
                  <a:gd name="T47" fmla="*/ 323 h 1006"/>
                  <a:gd name="T48" fmla="*/ 170 w 836"/>
                  <a:gd name="T49" fmla="*/ 332 h 1006"/>
                  <a:gd name="T50" fmla="*/ 219 w 836"/>
                  <a:gd name="T51" fmla="*/ 323 h 1006"/>
                  <a:gd name="T52" fmla="*/ 208 w 836"/>
                  <a:gd name="T53" fmla="*/ 291 h 1006"/>
                  <a:gd name="T54" fmla="*/ 202 w 836"/>
                  <a:gd name="T55" fmla="*/ 270 h 1006"/>
                  <a:gd name="T56" fmla="*/ 236 w 836"/>
                  <a:gd name="T57" fmla="*/ 272 h 1006"/>
                  <a:gd name="T58" fmla="*/ 253 w 836"/>
                  <a:gd name="T59" fmla="*/ 228 h 1006"/>
                  <a:gd name="T60" fmla="*/ 304 w 836"/>
                  <a:gd name="T61" fmla="*/ 200 h 1006"/>
                  <a:gd name="T62" fmla="*/ 334 w 836"/>
                  <a:gd name="T63" fmla="*/ 181 h 1006"/>
                  <a:gd name="T64" fmla="*/ 346 w 836"/>
                  <a:gd name="T65" fmla="*/ 177 h 1006"/>
                  <a:gd name="T66" fmla="*/ 393 w 836"/>
                  <a:gd name="T67" fmla="*/ 153 h 1006"/>
                  <a:gd name="T68" fmla="*/ 404 w 836"/>
                  <a:gd name="T69" fmla="*/ 128 h 1006"/>
                  <a:gd name="T70" fmla="*/ 468 w 836"/>
                  <a:gd name="T71" fmla="*/ 100 h 1006"/>
                  <a:gd name="T72" fmla="*/ 491 w 836"/>
                  <a:gd name="T73" fmla="*/ 85 h 1006"/>
                  <a:gd name="T74" fmla="*/ 497 w 836"/>
                  <a:gd name="T75" fmla="*/ 58 h 1006"/>
                  <a:gd name="T76" fmla="*/ 510 w 836"/>
                  <a:gd name="T77" fmla="*/ 36 h 1006"/>
                  <a:gd name="T78" fmla="*/ 536 w 836"/>
                  <a:gd name="T79" fmla="*/ 19 h 1006"/>
                  <a:gd name="T80" fmla="*/ 572 w 836"/>
                  <a:gd name="T81" fmla="*/ 47 h 1006"/>
                  <a:gd name="T82" fmla="*/ 585 w 836"/>
                  <a:gd name="T83" fmla="*/ 75 h 1006"/>
                  <a:gd name="T84" fmla="*/ 631 w 836"/>
                  <a:gd name="T85" fmla="*/ 113 h 1006"/>
                  <a:gd name="T86" fmla="*/ 651 w 836"/>
                  <a:gd name="T87" fmla="*/ 164 h 1006"/>
                  <a:gd name="T88" fmla="*/ 640 w 836"/>
                  <a:gd name="T89" fmla="*/ 200 h 1006"/>
                  <a:gd name="T90" fmla="*/ 610 w 836"/>
                  <a:gd name="T91" fmla="*/ 204 h 1006"/>
                  <a:gd name="T92" fmla="*/ 612 w 836"/>
                  <a:gd name="T93" fmla="*/ 238 h 1006"/>
                  <a:gd name="T94" fmla="*/ 606 w 836"/>
                  <a:gd name="T95" fmla="*/ 272 h 1006"/>
                  <a:gd name="T96" fmla="*/ 651 w 836"/>
                  <a:gd name="T97" fmla="*/ 306 h 1006"/>
                  <a:gd name="T98" fmla="*/ 636 w 836"/>
                  <a:gd name="T99" fmla="*/ 338 h 1006"/>
                  <a:gd name="T100" fmla="*/ 627 w 836"/>
                  <a:gd name="T101" fmla="*/ 364 h 1006"/>
                  <a:gd name="T102" fmla="*/ 597 w 836"/>
                  <a:gd name="T103" fmla="*/ 374 h 1006"/>
                  <a:gd name="T104" fmla="*/ 604 w 836"/>
                  <a:gd name="T105" fmla="*/ 408 h 1006"/>
                  <a:gd name="T106" fmla="*/ 593 w 836"/>
                  <a:gd name="T107" fmla="*/ 417 h 1006"/>
                  <a:gd name="T108" fmla="*/ 578 w 836"/>
                  <a:gd name="T109" fmla="*/ 434 h 1006"/>
                  <a:gd name="T110" fmla="*/ 623 w 836"/>
                  <a:gd name="T111" fmla="*/ 485 h 1006"/>
                  <a:gd name="T112" fmla="*/ 770 w 836"/>
                  <a:gd name="T113" fmla="*/ 542 h 1006"/>
                  <a:gd name="T114" fmla="*/ 801 w 836"/>
                  <a:gd name="T115" fmla="*/ 591 h 1006"/>
                  <a:gd name="T116" fmla="*/ 818 w 836"/>
                  <a:gd name="T117" fmla="*/ 731 h 1006"/>
                  <a:gd name="T118" fmla="*/ 836 w 836"/>
                  <a:gd name="T119" fmla="*/ 774 h 1006"/>
                  <a:gd name="T120" fmla="*/ 784 w 836"/>
                  <a:gd name="T121" fmla="*/ 97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36" h="1006">
                    <a:moveTo>
                      <a:pt x="780" y="989"/>
                    </a:moveTo>
                    <a:lnTo>
                      <a:pt x="780" y="989"/>
                    </a:lnTo>
                    <a:lnTo>
                      <a:pt x="770" y="1001"/>
                    </a:lnTo>
                    <a:lnTo>
                      <a:pt x="759" y="1006"/>
                    </a:lnTo>
                    <a:lnTo>
                      <a:pt x="759" y="1006"/>
                    </a:lnTo>
                    <a:lnTo>
                      <a:pt x="755" y="1001"/>
                    </a:lnTo>
                    <a:lnTo>
                      <a:pt x="721" y="999"/>
                    </a:lnTo>
                    <a:lnTo>
                      <a:pt x="665" y="976"/>
                    </a:lnTo>
                    <a:lnTo>
                      <a:pt x="659" y="976"/>
                    </a:lnTo>
                    <a:lnTo>
                      <a:pt x="640" y="978"/>
                    </a:lnTo>
                    <a:lnTo>
                      <a:pt x="610" y="974"/>
                    </a:lnTo>
                    <a:lnTo>
                      <a:pt x="608" y="976"/>
                    </a:lnTo>
                    <a:lnTo>
                      <a:pt x="599" y="980"/>
                    </a:lnTo>
                    <a:lnTo>
                      <a:pt x="595" y="982"/>
                    </a:lnTo>
                    <a:lnTo>
                      <a:pt x="593" y="982"/>
                    </a:lnTo>
                    <a:lnTo>
                      <a:pt x="585" y="980"/>
                    </a:lnTo>
                    <a:lnTo>
                      <a:pt x="580" y="980"/>
                    </a:lnTo>
                    <a:lnTo>
                      <a:pt x="576" y="980"/>
                    </a:lnTo>
                    <a:lnTo>
                      <a:pt x="574" y="982"/>
                    </a:lnTo>
                    <a:lnTo>
                      <a:pt x="570" y="984"/>
                    </a:lnTo>
                    <a:lnTo>
                      <a:pt x="563" y="984"/>
                    </a:lnTo>
                    <a:lnTo>
                      <a:pt x="561" y="980"/>
                    </a:lnTo>
                    <a:lnTo>
                      <a:pt x="557" y="974"/>
                    </a:lnTo>
                    <a:lnTo>
                      <a:pt x="555" y="972"/>
                    </a:lnTo>
                    <a:lnTo>
                      <a:pt x="546" y="970"/>
                    </a:lnTo>
                    <a:lnTo>
                      <a:pt x="531" y="967"/>
                    </a:lnTo>
                    <a:lnTo>
                      <a:pt x="523" y="963"/>
                    </a:lnTo>
                    <a:lnTo>
                      <a:pt x="519" y="959"/>
                    </a:lnTo>
                    <a:lnTo>
                      <a:pt x="510" y="946"/>
                    </a:lnTo>
                    <a:lnTo>
                      <a:pt x="504" y="942"/>
                    </a:lnTo>
                    <a:lnTo>
                      <a:pt x="504" y="940"/>
                    </a:lnTo>
                    <a:lnTo>
                      <a:pt x="506" y="940"/>
                    </a:lnTo>
                    <a:lnTo>
                      <a:pt x="508" y="938"/>
                    </a:lnTo>
                    <a:lnTo>
                      <a:pt x="504" y="929"/>
                    </a:lnTo>
                    <a:lnTo>
                      <a:pt x="497" y="927"/>
                    </a:lnTo>
                    <a:lnTo>
                      <a:pt x="485" y="929"/>
                    </a:lnTo>
                    <a:lnTo>
                      <a:pt x="483" y="923"/>
                    </a:lnTo>
                    <a:lnTo>
                      <a:pt x="474" y="923"/>
                    </a:lnTo>
                    <a:lnTo>
                      <a:pt x="468" y="925"/>
                    </a:lnTo>
                    <a:lnTo>
                      <a:pt x="468" y="925"/>
                    </a:lnTo>
                    <a:lnTo>
                      <a:pt x="461" y="925"/>
                    </a:lnTo>
                    <a:lnTo>
                      <a:pt x="455" y="921"/>
                    </a:lnTo>
                    <a:lnTo>
                      <a:pt x="440" y="908"/>
                    </a:lnTo>
                    <a:lnTo>
                      <a:pt x="440" y="906"/>
                    </a:lnTo>
                    <a:lnTo>
                      <a:pt x="440" y="902"/>
                    </a:lnTo>
                    <a:lnTo>
                      <a:pt x="438" y="899"/>
                    </a:lnTo>
                    <a:lnTo>
                      <a:pt x="438" y="895"/>
                    </a:lnTo>
                    <a:lnTo>
                      <a:pt x="436" y="893"/>
                    </a:lnTo>
                    <a:lnTo>
                      <a:pt x="438" y="891"/>
                    </a:lnTo>
                    <a:lnTo>
                      <a:pt x="438" y="885"/>
                    </a:lnTo>
                    <a:lnTo>
                      <a:pt x="440" y="885"/>
                    </a:lnTo>
                    <a:lnTo>
                      <a:pt x="440" y="885"/>
                    </a:lnTo>
                    <a:lnTo>
                      <a:pt x="440" y="885"/>
                    </a:lnTo>
                    <a:lnTo>
                      <a:pt x="442" y="885"/>
                    </a:lnTo>
                    <a:lnTo>
                      <a:pt x="442" y="885"/>
                    </a:lnTo>
                    <a:lnTo>
                      <a:pt x="442" y="885"/>
                    </a:lnTo>
                    <a:lnTo>
                      <a:pt x="442" y="885"/>
                    </a:lnTo>
                    <a:lnTo>
                      <a:pt x="442" y="885"/>
                    </a:lnTo>
                    <a:lnTo>
                      <a:pt x="444" y="885"/>
                    </a:lnTo>
                    <a:lnTo>
                      <a:pt x="444" y="882"/>
                    </a:lnTo>
                    <a:lnTo>
                      <a:pt x="446" y="882"/>
                    </a:lnTo>
                    <a:lnTo>
                      <a:pt x="446" y="882"/>
                    </a:lnTo>
                    <a:lnTo>
                      <a:pt x="446" y="882"/>
                    </a:lnTo>
                    <a:lnTo>
                      <a:pt x="449" y="880"/>
                    </a:lnTo>
                    <a:lnTo>
                      <a:pt x="451" y="876"/>
                    </a:lnTo>
                    <a:lnTo>
                      <a:pt x="451" y="872"/>
                    </a:lnTo>
                    <a:lnTo>
                      <a:pt x="451" y="868"/>
                    </a:lnTo>
                    <a:lnTo>
                      <a:pt x="451" y="865"/>
                    </a:lnTo>
                    <a:lnTo>
                      <a:pt x="451" y="865"/>
                    </a:lnTo>
                    <a:lnTo>
                      <a:pt x="453" y="863"/>
                    </a:lnTo>
                    <a:lnTo>
                      <a:pt x="453" y="861"/>
                    </a:lnTo>
                    <a:lnTo>
                      <a:pt x="455" y="859"/>
                    </a:lnTo>
                    <a:lnTo>
                      <a:pt x="455" y="859"/>
                    </a:lnTo>
                    <a:lnTo>
                      <a:pt x="457" y="857"/>
                    </a:lnTo>
                    <a:lnTo>
                      <a:pt x="457" y="851"/>
                    </a:lnTo>
                    <a:lnTo>
                      <a:pt x="457" y="848"/>
                    </a:lnTo>
                    <a:lnTo>
                      <a:pt x="459" y="846"/>
                    </a:lnTo>
                    <a:lnTo>
                      <a:pt x="461" y="844"/>
                    </a:lnTo>
                    <a:lnTo>
                      <a:pt x="463" y="842"/>
                    </a:lnTo>
                    <a:lnTo>
                      <a:pt x="463" y="840"/>
                    </a:lnTo>
                    <a:lnTo>
                      <a:pt x="466" y="838"/>
                    </a:lnTo>
                    <a:lnTo>
                      <a:pt x="466" y="836"/>
                    </a:lnTo>
                    <a:lnTo>
                      <a:pt x="466" y="833"/>
                    </a:lnTo>
                    <a:lnTo>
                      <a:pt x="463" y="831"/>
                    </a:lnTo>
                    <a:lnTo>
                      <a:pt x="463" y="829"/>
                    </a:lnTo>
                    <a:lnTo>
                      <a:pt x="463" y="827"/>
                    </a:lnTo>
                    <a:lnTo>
                      <a:pt x="466" y="825"/>
                    </a:lnTo>
                    <a:lnTo>
                      <a:pt x="463" y="821"/>
                    </a:lnTo>
                    <a:lnTo>
                      <a:pt x="459" y="819"/>
                    </a:lnTo>
                    <a:lnTo>
                      <a:pt x="451" y="816"/>
                    </a:lnTo>
                    <a:lnTo>
                      <a:pt x="434" y="814"/>
                    </a:lnTo>
                    <a:lnTo>
                      <a:pt x="432" y="812"/>
                    </a:lnTo>
                    <a:lnTo>
                      <a:pt x="432" y="812"/>
                    </a:lnTo>
                    <a:lnTo>
                      <a:pt x="432" y="810"/>
                    </a:lnTo>
                    <a:lnTo>
                      <a:pt x="432" y="810"/>
                    </a:lnTo>
                    <a:lnTo>
                      <a:pt x="432" y="810"/>
                    </a:lnTo>
                    <a:lnTo>
                      <a:pt x="432" y="808"/>
                    </a:lnTo>
                    <a:lnTo>
                      <a:pt x="425" y="802"/>
                    </a:lnTo>
                    <a:lnTo>
                      <a:pt x="415" y="793"/>
                    </a:lnTo>
                    <a:lnTo>
                      <a:pt x="412" y="785"/>
                    </a:lnTo>
                    <a:lnTo>
                      <a:pt x="415" y="782"/>
                    </a:lnTo>
                    <a:lnTo>
                      <a:pt x="415" y="782"/>
                    </a:lnTo>
                    <a:lnTo>
                      <a:pt x="417" y="780"/>
                    </a:lnTo>
                    <a:lnTo>
                      <a:pt x="423" y="772"/>
                    </a:lnTo>
                    <a:lnTo>
                      <a:pt x="425" y="768"/>
                    </a:lnTo>
                    <a:lnTo>
                      <a:pt x="427" y="765"/>
                    </a:lnTo>
                    <a:lnTo>
                      <a:pt x="432" y="763"/>
                    </a:lnTo>
                    <a:lnTo>
                      <a:pt x="432" y="763"/>
                    </a:lnTo>
                    <a:lnTo>
                      <a:pt x="432" y="759"/>
                    </a:lnTo>
                    <a:lnTo>
                      <a:pt x="432" y="757"/>
                    </a:lnTo>
                    <a:lnTo>
                      <a:pt x="429" y="755"/>
                    </a:lnTo>
                    <a:lnTo>
                      <a:pt x="429" y="753"/>
                    </a:lnTo>
                    <a:lnTo>
                      <a:pt x="429" y="753"/>
                    </a:lnTo>
                    <a:lnTo>
                      <a:pt x="427" y="753"/>
                    </a:lnTo>
                    <a:lnTo>
                      <a:pt x="427" y="753"/>
                    </a:lnTo>
                    <a:lnTo>
                      <a:pt x="425" y="753"/>
                    </a:lnTo>
                    <a:lnTo>
                      <a:pt x="425" y="748"/>
                    </a:lnTo>
                    <a:lnTo>
                      <a:pt x="423" y="742"/>
                    </a:lnTo>
                    <a:lnTo>
                      <a:pt x="423" y="738"/>
                    </a:lnTo>
                    <a:lnTo>
                      <a:pt x="419" y="731"/>
                    </a:lnTo>
                    <a:lnTo>
                      <a:pt x="417" y="725"/>
                    </a:lnTo>
                    <a:lnTo>
                      <a:pt x="415" y="717"/>
                    </a:lnTo>
                    <a:lnTo>
                      <a:pt x="415" y="717"/>
                    </a:lnTo>
                    <a:lnTo>
                      <a:pt x="412" y="717"/>
                    </a:lnTo>
                    <a:lnTo>
                      <a:pt x="410" y="717"/>
                    </a:lnTo>
                    <a:lnTo>
                      <a:pt x="410" y="719"/>
                    </a:lnTo>
                    <a:lnTo>
                      <a:pt x="406" y="721"/>
                    </a:lnTo>
                    <a:lnTo>
                      <a:pt x="404" y="723"/>
                    </a:lnTo>
                    <a:lnTo>
                      <a:pt x="398" y="725"/>
                    </a:lnTo>
                    <a:lnTo>
                      <a:pt x="393" y="725"/>
                    </a:lnTo>
                    <a:lnTo>
                      <a:pt x="391" y="725"/>
                    </a:lnTo>
                    <a:lnTo>
                      <a:pt x="391" y="723"/>
                    </a:lnTo>
                    <a:lnTo>
                      <a:pt x="389" y="723"/>
                    </a:lnTo>
                    <a:lnTo>
                      <a:pt x="376" y="714"/>
                    </a:lnTo>
                    <a:lnTo>
                      <a:pt x="368" y="708"/>
                    </a:lnTo>
                    <a:lnTo>
                      <a:pt x="368" y="708"/>
                    </a:lnTo>
                    <a:lnTo>
                      <a:pt x="346" y="708"/>
                    </a:lnTo>
                    <a:lnTo>
                      <a:pt x="344" y="708"/>
                    </a:lnTo>
                    <a:lnTo>
                      <a:pt x="342" y="706"/>
                    </a:lnTo>
                    <a:lnTo>
                      <a:pt x="321" y="697"/>
                    </a:lnTo>
                    <a:lnTo>
                      <a:pt x="315" y="704"/>
                    </a:lnTo>
                    <a:lnTo>
                      <a:pt x="312" y="704"/>
                    </a:lnTo>
                    <a:lnTo>
                      <a:pt x="308" y="702"/>
                    </a:lnTo>
                    <a:lnTo>
                      <a:pt x="304" y="700"/>
                    </a:lnTo>
                    <a:lnTo>
                      <a:pt x="302" y="700"/>
                    </a:lnTo>
                    <a:lnTo>
                      <a:pt x="300" y="700"/>
                    </a:lnTo>
                    <a:lnTo>
                      <a:pt x="276" y="719"/>
                    </a:lnTo>
                    <a:lnTo>
                      <a:pt x="227" y="746"/>
                    </a:lnTo>
                    <a:lnTo>
                      <a:pt x="223" y="748"/>
                    </a:lnTo>
                    <a:lnTo>
                      <a:pt x="223" y="748"/>
                    </a:lnTo>
                    <a:lnTo>
                      <a:pt x="215" y="748"/>
                    </a:lnTo>
                    <a:lnTo>
                      <a:pt x="193" y="759"/>
                    </a:lnTo>
                    <a:lnTo>
                      <a:pt x="155" y="761"/>
                    </a:lnTo>
                    <a:lnTo>
                      <a:pt x="110" y="768"/>
                    </a:lnTo>
                    <a:lnTo>
                      <a:pt x="108" y="770"/>
                    </a:lnTo>
                    <a:lnTo>
                      <a:pt x="108" y="763"/>
                    </a:lnTo>
                    <a:lnTo>
                      <a:pt x="106" y="748"/>
                    </a:lnTo>
                    <a:lnTo>
                      <a:pt x="108" y="742"/>
                    </a:lnTo>
                    <a:lnTo>
                      <a:pt x="113" y="734"/>
                    </a:lnTo>
                    <a:lnTo>
                      <a:pt x="119" y="721"/>
                    </a:lnTo>
                    <a:lnTo>
                      <a:pt x="123" y="714"/>
                    </a:lnTo>
                    <a:lnTo>
                      <a:pt x="125" y="710"/>
                    </a:lnTo>
                    <a:lnTo>
                      <a:pt x="125" y="708"/>
                    </a:lnTo>
                    <a:lnTo>
                      <a:pt x="125" y="704"/>
                    </a:lnTo>
                    <a:lnTo>
                      <a:pt x="123" y="704"/>
                    </a:lnTo>
                    <a:lnTo>
                      <a:pt x="121" y="702"/>
                    </a:lnTo>
                    <a:lnTo>
                      <a:pt x="119" y="700"/>
                    </a:lnTo>
                    <a:lnTo>
                      <a:pt x="123" y="693"/>
                    </a:lnTo>
                    <a:lnTo>
                      <a:pt x="147" y="674"/>
                    </a:lnTo>
                    <a:lnTo>
                      <a:pt x="147" y="674"/>
                    </a:lnTo>
                    <a:lnTo>
                      <a:pt x="144" y="672"/>
                    </a:lnTo>
                    <a:lnTo>
                      <a:pt x="144" y="668"/>
                    </a:lnTo>
                    <a:lnTo>
                      <a:pt x="147" y="668"/>
                    </a:lnTo>
                    <a:lnTo>
                      <a:pt x="149" y="668"/>
                    </a:lnTo>
                    <a:lnTo>
                      <a:pt x="147" y="666"/>
                    </a:lnTo>
                    <a:lnTo>
                      <a:pt x="144" y="661"/>
                    </a:lnTo>
                    <a:lnTo>
                      <a:pt x="144" y="657"/>
                    </a:lnTo>
                    <a:lnTo>
                      <a:pt x="144" y="653"/>
                    </a:lnTo>
                    <a:lnTo>
                      <a:pt x="147" y="651"/>
                    </a:lnTo>
                    <a:lnTo>
                      <a:pt x="147" y="649"/>
                    </a:lnTo>
                    <a:lnTo>
                      <a:pt x="147" y="646"/>
                    </a:lnTo>
                    <a:lnTo>
                      <a:pt x="144" y="642"/>
                    </a:lnTo>
                    <a:lnTo>
                      <a:pt x="147" y="632"/>
                    </a:lnTo>
                    <a:lnTo>
                      <a:pt x="147" y="629"/>
                    </a:lnTo>
                    <a:lnTo>
                      <a:pt x="147" y="625"/>
                    </a:lnTo>
                    <a:lnTo>
                      <a:pt x="147" y="625"/>
                    </a:lnTo>
                    <a:lnTo>
                      <a:pt x="147" y="625"/>
                    </a:lnTo>
                    <a:lnTo>
                      <a:pt x="144" y="623"/>
                    </a:lnTo>
                    <a:lnTo>
                      <a:pt x="144" y="623"/>
                    </a:lnTo>
                    <a:lnTo>
                      <a:pt x="134" y="621"/>
                    </a:lnTo>
                    <a:lnTo>
                      <a:pt x="117" y="623"/>
                    </a:lnTo>
                    <a:lnTo>
                      <a:pt x="110" y="621"/>
                    </a:lnTo>
                    <a:lnTo>
                      <a:pt x="104" y="619"/>
                    </a:lnTo>
                    <a:lnTo>
                      <a:pt x="96" y="610"/>
                    </a:lnTo>
                    <a:lnTo>
                      <a:pt x="89" y="606"/>
                    </a:lnTo>
                    <a:lnTo>
                      <a:pt x="85" y="606"/>
                    </a:lnTo>
                    <a:lnTo>
                      <a:pt x="81" y="610"/>
                    </a:lnTo>
                    <a:lnTo>
                      <a:pt x="79" y="610"/>
                    </a:lnTo>
                    <a:lnTo>
                      <a:pt x="79" y="608"/>
                    </a:lnTo>
                    <a:lnTo>
                      <a:pt x="74" y="600"/>
                    </a:lnTo>
                    <a:lnTo>
                      <a:pt x="72" y="598"/>
                    </a:lnTo>
                    <a:lnTo>
                      <a:pt x="66" y="593"/>
                    </a:lnTo>
                    <a:lnTo>
                      <a:pt x="55" y="589"/>
                    </a:lnTo>
                    <a:lnTo>
                      <a:pt x="49" y="585"/>
                    </a:lnTo>
                    <a:lnTo>
                      <a:pt x="36" y="559"/>
                    </a:lnTo>
                    <a:lnTo>
                      <a:pt x="30" y="551"/>
                    </a:lnTo>
                    <a:lnTo>
                      <a:pt x="28" y="557"/>
                    </a:lnTo>
                    <a:lnTo>
                      <a:pt x="23" y="553"/>
                    </a:lnTo>
                    <a:lnTo>
                      <a:pt x="17" y="540"/>
                    </a:lnTo>
                    <a:lnTo>
                      <a:pt x="11" y="532"/>
                    </a:lnTo>
                    <a:lnTo>
                      <a:pt x="8" y="527"/>
                    </a:lnTo>
                    <a:lnTo>
                      <a:pt x="11" y="521"/>
                    </a:lnTo>
                    <a:lnTo>
                      <a:pt x="6" y="510"/>
                    </a:lnTo>
                    <a:lnTo>
                      <a:pt x="4" y="506"/>
                    </a:lnTo>
                    <a:lnTo>
                      <a:pt x="0" y="504"/>
                    </a:lnTo>
                    <a:lnTo>
                      <a:pt x="2" y="498"/>
                    </a:lnTo>
                    <a:lnTo>
                      <a:pt x="4" y="498"/>
                    </a:lnTo>
                    <a:lnTo>
                      <a:pt x="4" y="498"/>
                    </a:lnTo>
                    <a:lnTo>
                      <a:pt x="2" y="498"/>
                    </a:lnTo>
                    <a:lnTo>
                      <a:pt x="0" y="498"/>
                    </a:lnTo>
                    <a:lnTo>
                      <a:pt x="2" y="483"/>
                    </a:lnTo>
                    <a:lnTo>
                      <a:pt x="2" y="474"/>
                    </a:lnTo>
                    <a:lnTo>
                      <a:pt x="4" y="468"/>
                    </a:lnTo>
                    <a:lnTo>
                      <a:pt x="6" y="464"/>
                    </a:lnTo>
                    <a:lnTo>
                      <a:pt x="8" y="459"/>
                    </a:lnTo>
                    <a:lnTo>
                      <a:pt x="6" y="457"/>
                    </a:lnTo>
                    <a:lnTo>
                      <a:pt x="2" y="455"/>
                    </a:lnTo>
                    <a:lnTo>
                      <a:pt x="4" y="451"/>
                    </a:lnTo>
                    <a:lnTo>
                      <a:pt x="4" y="447"/>
                    </a:lnTo>
                    <a:lnTo>
                      <a:pt x="4" y="445"/>
                    </a:lnTo>
                    <a:lnTo>
                      <a:pt x="6" y="442"/>
                    </a:lnTo>
                    <a:lnTo>
                      <a:pt x="13" y="440"/>
                    </a:lnTo>
                    <a:lnTo>
                      <a:pt x="17" y="440"/>
                    </a:lnTo>
                    <a:lnTo>
                      <a:pt x="17" y="434"/>
                    </a:lnTo>
                    <a:lnTo>
                      <a:pt x="17" y="428"/>
                    </a:lnTo>
                    <a:lnTo>
                      <a:pt x="15" y="423"/>
                    </a:lnTo>
                    <a:lnTo>
                      <a:pt x="11" y="419"/>
                    </a:lnTo>
                    <a:lnTo>
                      <a:pt x="13" y="413"/>
                    </a:lnTo>
                    <a:lnTo>
                      <a:pt x="21" y="408"/>
                    </a:lnTo>
                    <a:lnTo>
                      <a:pt x="23" y="402"/>
                    </a:lnTo>
                    <a:lnTo>
                      <a:pt x="30" y="398"/>
                    </a:lnTo>
                    <a:lnTo>
                      <a:pt x="45" y="393"/>
                    </a:lnTo>
                    <a:lnTo>
                      <a:pt x="49" y="387"/>
                    </a:lnTo>
                    <a:lnTo>
                      <a:pt x="47" y="383"/>
                    </a:lnTo>
                    <a:lnTo>
                      <a:pt x="47" y="379"/>
                    </a:lnTo>
                    <a:lnTo>
                      <a:pt x="49" y="372"/>
                    </a:lnTo>
                    <a:lnTo>
                      <a:pt x="53" y="368"/>
                    </a:lnTo>
                    <a:lnTo>
                      <a:pt x="57" y="366"/>
                    </a:lnTo>
                    <a:lnTo>
                      <a:pt x="59" y="366"/>
                    </a:lnTo>
                    <a:lnTo>
                      <a:pt x="64" y="366"/>
                    </a:lnTo>
                    <a:lnTo>
                      <a:pt x="68" y="368"/>
                    </a:lnTo>
                    <a:lnTo>
                      <a:pt x="76" y="364"/>
                    </a:lnTo>
                    <a:lnTo>
                      <a:pt x="81" y="359"/>
                    </a:lnTo>
                    <a:lnTo>
                      <a:pt x="81" y="355"/>
                    </a:lnTo>
                    <a:lnTo>
                      <a:pt x="89" y="355"/>
                    </a:lnTo>
                    <a:lnTo>
                      <a:pt x="96" y="351"/>
                    </a:lnTo>
                    <a:lnTo>
                      <a:pt x="98" y="351"/>
                    </a:lnTo>
                    <a:lnTo>
                      <a:pt x="98" y="349"/>
                    </a:lnTo>
                    <a:lnTo>
                      <a:pt x="98" y="349"/>
                    </a:lnTo>
                    <a:lnTo>
                      <a:pt x="98" y="347"/>
                    </a:lnTo>
                    <a:lnTo>
                      <a:pt x="96" y="347"/>
                    </a:lnTo>
                    <a:lnTo>
                      <a:pt x="85" y="330"/>
                    </a:lnTo>
                    <a:lnTo>
                      <a:pt x="83" y="330"/>
                    </a:lnTo>
                    <a:lnTo>
                      <a:pt x="83" y="328"/>
                    </a:lnTo>
                    <a:lnTo>
                      <a:pt x="85" y="325"/>
                    </a:lnTo>
                    <a:lnTo>
                      <a:pt x="85" y="325"/>
                    </a:lnTo>
                    <a:lnTo>
                      <a:pt x="85" y="325"/>
                    </a:lnTo>
                    <a:lnTo>
                      <a:pt x="87" y="323"/>
                    </a:lnTo>
                    <a:lnTo>
                      <a:pt x="89" y="325"/>
                    </a:lnTo>
                    <a:lnTo>
                      <a:pt x="91" y="328"/>
                    </a:lnTo>
                    <a:lnTo>
                      <a:pt x="91" y="328"/>
                    </a:lnTo>
                    <a:lnTo>
                      <a:pt x="93" y="330"/>
                    </a:lnTo>
                    <a:lnTo>
                      <a:pt x="93" y="330"/>
                    </a:lnTo>
                    <a:lnTo>
                      <a:pt x="93" y="332"/>
                    </a:lnTo>
                    <a:lnTo>
                      <a:pt x="96" y="334"/>
                    </a:lnTo>
                    <a:lnTo>
                      <a:pt x="102" y="336"/>
                    </a:lnTo>
                    <a:lnTo>
                      <a:pt x="104" y="336"/>
                    </a:lnTo>
                    <a:lnTo>
                      <a:pt x="104" y="338"/>
                    </a:lnTo>
                    <a:lnTo>
                      <a:pt x="106" y="345"/>
                    </a:lnTo>
                    <a:lnTo>
                      <a:pt x="108" y="345"/>
                    </a:lnTo>
                    <a:lnTo>
                      <a:pt x="110" y="345"/>
                    </a:lnTo>
                    <a:lnTo>
                      <a:pt x="115" y="342"/>
                    </a:lnTo>
                    <a:lnTo>
                      <a:pt x="130" y="330"/>
                    </a:lnTo>
                    <a:lnTo>
                      <a:pt x="130" y="330"/>
                    </a:lnTo>
                    <a:lnTo>
                      <a:pt x="132" y="328"/>
                    </a:lnTo>
                    <a:lnTo>
                      <a:pt x="144" y="325"/>
                    </a:lnTo>
                    <a:lnTo>
                      <a:pt x="147" y="323"/>
                    </a:lnTo>
                    <a:lnTo>
                      <a:pt x="149" y="323"/>
                    </a:lnTo>
                    <a:lnTo>
                      <a:pt x="149" y="323"/>
                    </a:lnTo>
                    <a:lnTo>
                      <a:pt x="153" y="323"/>
                    </a:lnTo>
                    <a:lnTo>
                      <a:pt x="159" y="325"/>
                    </a:lnTo>
                    <a:lnTo>
                      <a:pt x="161" y="328"/>
                    </a:lnTo>
                    <a:lnTo>
                      <a:pt x="161" y="330"/>
                    </a:lnTo>
                    <a:lnTo>
                      <a:pt x="161" y="332"/>
                    </a:lnTo>
                    <a:lnTo>
                      <a:pt x="159" y="332"/>
                    </a:lnTo>
                    <a:lnTo>
                      <a:pt x="159" y="334"/>
                    </a:lnTo>
                    <a:lnTo>
                      <a:pt x="161" y="336"/>
                    </a:lnTo>
                    <a:lnTo>
                      <a:pt x="161" y="336"/>
                    </a:lnTo>
                    <a:lnTo>
                      <a:pt x="166" y="336"/>
                    </a:lnTo>
                    <a:lnTo>
                      <a:pt x="170" y="332"/>
                    </a:lnTo>
                    <a:lnTo>
                      <a:pt x="172" y="330"/>
                    </a:lnTo>
                    <a:lnTo>
                      <a:pt x="174" y="328"/>
                    </a:lnTo>
                    <a:lnTo>
                      <a:pt x="176" y="328"/>
                    </a:lnTo>
                    <a:lnTo>
                      <a:pt x="181" y="330"/>
                    </a:lnTo>
                    <a:lnTo>
                      <a:pt x="183" y="332"/>
                    </a:lnTo>
                    <a:lnTo>
                      <a:pt x="187" y="336"/>
                    </a:lnTo>
                    <a:lnTo>
                      <a:pt x="193" y="338"/>
                    </a:lnTo>
                    <a:lnTo>
                      <a:pt x="210" y="330"/>
                    </a:lnTo>
                    <a:lnTo>
                      <a:pt x="219" y="328"/>
                    </a:lnTo>
                    <a:lnTo>
                      <a:pt x="219" y="328"/>
                    </a:lnTo>
                    <a:lnTo>
                      <a:pt x="219" y="325"/>
                    </a:lnTo>
                    <a:lnTo>
                      <a:pt x="219" y="323"/>
                    </a:lnTo>
                    <a:lnTo>
                      <a:pt x="219" y="321"/>
                    </a:lnTo>
                    <a:lnTo>
                      <a:pt x="219" y="319"/>
                    </a:lnTo>
                    <a:lnTo>
                      <a:pt x="217" y="317"/>
                    </a:lnTo>
                    <a:lnTo>
                      <a:pt x="215" y="313"/>
                    </a:lnTo>
                    <a:lnTo>
                      <a:pt x="213" y="311"/>
                    </a:lnTo>
                    <a:lnTo>
                      <a:pt x="213" y="308"/>
                    </a:lnTo>
                    <a:lnTo>
                      <a:pt x="210" y="306"/>
                    </a:lnTo>
                    <a:lnTo>
                      <a:pt x="210" y="300"/>
                    </a:lnTo>
                    <a:lnTo>
                      <a:pt x="210" y="294"/>
                    </a:lnTo>
                    <a:lnTo>
                      <a:pt x="208" y="294"/>
                    </a:lnTo>
                    <a:lnTo>
                      <a:pt x="208" y="291"/>
                    </a:lnTo>
                    <a:lnTo>
                      <a:pt x="208" y="291"/>
                    </a:lnTo>
                    <a:lnTo>
                      <a:pt x="206" y="291"/>
                    </a:lnTo>
                    <a:lnTo>
                      <a:pt x="202" y="289"/>
                    </a:lnTo>
                    <a:lnTo>
                      <a:pt x="202" y="287"/>
                    </a:lnTo>
                    <a:lnTo>
                      <a:pt x="200" y="287"/>
                    </a:lnTo>
                    <a:lnTo>
                      <a:pt x="200" y="285"/>
                    </a:lnTo>
                    <a:lnTo>
                      <a:pt x="200" y="283"/>
                    </a:lnTo>
                    <a:lnTo>
                      <a:pt x="202" y="279"/>
                    </a:lnTo>
                    <a:lnTo>
                      <a:pt x="202" y="274"/>
                    </a:lnTo>
                    <a:lnTo>
                      <a:pt x="202" y="272"/>
                    </a:lnTo>
                    <a:lnTo>
                      <a:pt x="202" y="272"/>
                    </a:lnTo>
                    <a:lnTo>
                      <a:pt x="202" y="270"/>
                    </a:lnTo>
                    <a:lnTo>
                      <a:pt x="202" y="270"/>
                    </a:lnTo>
                    <a:lnTo>
                      <a:pt x="206" y="266"/>
                    </a:lnTo>
                    <a:lnTo>
                      <a:pt x="219" y="260"/>
                    </a:lnTo>
                    <a:lnTo>
                      <a:pt x="221" y="260"/>
                    </a:lnTo>
                    <a:lnTo>
                      <a:pt x="221" y="262"/>
                    </a:lnTo>
                    <a:lnTo>
                      <a:pt x="223" y="266"/>
                    </a:lnTo>
                    <a:lnTo>
                      <a:pt x="225" y="268"/>
                    </a:lnTo>
                    <a:lnTo>
                      <a:pt x="227" y="268"/>
                    </a:lnTo>
                    <a:lnTo>
                      <a:pt x="227" y="270"/>
                    </a:lnTo>
                    <a:lnTo>
                      <a:pt x="230" y="270"/>
                    </a:lnTo>
                    <a:lnTo>
                      <a:pt x="232" y="272"/>
                    </a:lnTo>
                    <a:lnTo>
                      <a:pt x="234" y="272"/>
                    </a:lnTo>
                    <a:lnTo>
                      <a:pt x="236" y="272"/>
                    </a:lnTo>
                    <a:lnTo>
                      <a:pt x="238" y="270"/>
                    </a:lnTo>
                    <a:lnTo>
                      <a:pt x="240" y="268"/>
                    </a:lnTo>
                    <a:lnTo>
                      <a:pt x="242" y="264"/>
                    </a:lnTo>
                    <a:lnTo>
                      <a:pt x="242" y="253"/>
                    </a:lnTo>
                    <a:lnTo>
                      <a:pt x="242" y="247"/>
                    </a:lnTo>
                    <a:lnTo>
                      <a:pt x="240" y="245"/>
                    </a:lnTo>
                    <a:lnTo>
                      <a:pt x="240" y="243"/>
                    </a:lnTo>
                    <a:lnTo>
                      <a:pt x="240" y="240"/>
                    </a:lnTo>
                    <a:lnTo>
                      <a:pt x="240" y="238"/>
                    </a:lnTo>
                    <a:lnTo>
                      <a:pt x="240" y="238"/>
                    </a:lnTo>
                    <a:lnTo>
                      <a:pt x="249" y="234"/>
                    </a:lnTo>
                    <a:lnTo>
                      <a:pt x="253" y="228"/>
                    </a:lnTo>
                    <a:lnTo>
                      <a:pt x="255" y="223"/>
                    </a:lnTo>
                    <a:lnTo>
                      <a:pt x="255" y="223"/>
                    </a:lnTo>
                    <a:lnTo>
                      <a:pt x="255" y="221"/>
                    </a:lnTo>
                    <a:lnTo>
                      <a:pt x="255" y="221"/>
                    </a:lnTo>
                    <a:lnTo>
                      <a:pt x="257" y="221"/>
                    </a:lnTo>
                    <a:lnTo>
                      <a:pt x="261" y="219"/>
                    </a:lnTo>
                    <a:lnTo>
                      <a:pt x="266" y="217"/>
                    </a:lnTo>
                    <a:lnTo>
                      <a:pt x="274" y="213"/>
                    </a:lnTo>
                    <a:lnTo>
                      <a:pt x="291" y="200"/>
                    </a:lnTo>
                    <a:lnTo>
                      <a:pt x="293" y="198"/>
                    </a:lnTo>
                    <a:lnTo>
                      <a:pt x="298" y="198"/>
                    </a:lnTo>
                    <a:lnTo>
                      <a:pt x="304" y="200"/>
                    </a:lnTo>
                    <a:lnTo>
                      <a:pt x="306" y="200"/>
                    </a:lnTo>
                    <a:lnTo>
                      <a:pt x="306" y="200"/>
                    </a:lnTo>
                    <a:lnTo>
                      <a:pt x="308" y="198"/>
                    </a:lnTo>
                    <a:lnTo>
                      <a:pt x="310" y="196"/>
                    </a:lnTo>
                    <a:lnTo>
                      <a:pt x="310" y="194"/>
                    </a:lnTo>
                    <a:lnTo>
                      <a:pt x="312" y="192"/>
                    </a:lnTo>
                    <a:lnTo>
                      <a:pt x="312" y="192"/>
                    </a:lnTo>
                    <a:lnTo>
                      <a:pt x="312" y="192"/>
                    </a:lnTo>
                    <a:lnTo>
                      <a:pt x="321" y="192"/>
                    </a:lnTo>
                    <a:lnTo>
                      <a:pt x="325" y="192"/>
                    </a:lnTo>
                    <a:lnTo>
                      <a:pt x="332" y="183"/>
                    </a:lnTo>
                    <a:lnTo>
                      <a:pt x="334" y="181"/>
                    </a:lnTo>
                    <a:lnTo>
                      <a:pt x="336" y="175"/>
                    </a:lnTo>
                    <a:lnTo>
                      <a:pt x="336" y="172"/>
                    </a:lnTo>
                    <a:lnTo>
                      <a:pt x="336" y="172"/>
                    </a:lnTo>
                    <a:lnTo>
                      <a:pt x="338" y="170"/>
                    </a:lnTo>
                    <a:lnTo>
                      <a:pt x="338" y="170"/>
                    </a:lnTo>
                    <a:lnTo>
                      <a:pt x="340" y="170"/>
                    </a:lnTo>
                    <a:lnTo>
                      <a:pt x="342" y="172"/>
                    </a:lnTo>
                    <a:lnTo>
                      <a:pt x="344" y="172"/>
                    </a:lnTo>
                    <a:lnTo>
                      <a:pt x="344" y="172"/>
                    </a:lnTo>
                    <a:lnTo>
                      <a:pt x="344" y="175"/>
                    </a:lnTo>
                    <a:lnTo>
                      <a:pt x="344" y="175"/>
                    </a:lnTo>
                    <a:lnTo>
                      <a:pt x="346" y="177"/>
                    </a:lnTo>
                    <a:lnTo>
                      <a:pt x="346" y="179"/>
                    </a:lnTo>
                    <a:lnTo>
                      <a:pt x="346" y="179"/>
                    </a:lnTo>
                    <a:lnTo>
                      <a:pt x="366" y="179"/>
                    </a:lnTo>
                    <a:lnTo>
                      <a:pt x="370" y="177"/>
                    </a:lnTo>
                    <a:lnTo>
                      <a:pt x="385" y="170"/>
                    </a:lnTo>
                    <a:lnTo>
                      <a:pt x="385" y="170"/>
                    </a:lnTo>
                    <a:lnTo>
                      <a:pt x="393" y="164"/>
                    </a:lnTo>
                    <a:lnTo>
                      <a:pt x="393" y="162"/>
                    </a:lnTo>
                    <a:lnTo>
                      <a:pt x="393" y="162"/>
                    </a:lnTo>
                    <a:lnTo>
                      <a:pt x="393" y="158"/>
                    </a:lnTo>
                    <a:lnTo>
                      <a:pt x="393" y="155"/>
                    </a:lnTo>
                    <a:lnTo>
                      <a:pt x="393" y="153"/>
                    </a:lnTo>
                    <a:lnTo>
                      <a:pt x="395" y="149"/>
                    </a:lnTo>
                    <a:lnTo>
                      <a:pt x="395" y="147"/>
                    </a:lnTo>
                    <a:lnTo>
                      <a:pt x="395" y="145"/>
                    </a:lnTo>
                    <a:lnTo>
                      <a:pt x="395" y="143"/>
                    </a:lnTo>
                    <a:lnTo>
                      <a:pt x="395" y="143"/>
                    </a:lnTo>
                    <a:lnTo>
                      <a:pt x="395" y="138"/>
                    </a:lnTo>
                    <a:lnTo>
                      <a:pt x="395" y="136"/>
                    </a:lnTo>
                    <a:lnTo>
                      <a:pt x="395" y="136"/>
                    </a:lnTo>
                    <a:lnTo>
                      <a:pt x="393" y="134"/>
                    </a:lnTo>
                    <a:lnTo>
                      <a:pt x="393" y="134"/>
                    </a:lnTo>
                    <a:lnTo>
                      <a:pt x="395" y="132"/>
                    </a:lnTo>
                    <a:lnTo>
                      <a:pt x="404" y="128"/>
                    </a:lnTo>
                    <a:lnTo>
                      <a:pt x="415" y="128"/>
                    </a:lnTo>
                    <a:lnTo>
                      <a:pt x="442" y="117"/>
                    </a:lnTo>
                    <a:lnTo>
                      <a:pt x="451" y="111"/>
                    </a:lnTo>
                    <a:lnTo>
                      <a:pt x="455" y="109"/>
                    </a:lnTo>
                    <a:lnTo>
                      <a:pt x="455" y="109"/>
                    </a:lnTo>
                    <a:lnTo>
                      <a:pt x="457" y="109"/>
                    </a:lnTo>
                    <a:lnTo>
                      <a:pt x="463" y="109"/>
                    </a:lnTo>
                    <a:lnTo>
                      <a:pt x="463" y="109"/>
                    </a:lnTo>
                    <a:lnTo>
                      <a:pt x="466" y="107"/>
                    </a:lnTo>
                    <a:lnTo>
                      <a:pt x="466" y="102"/>
                    </a:lnTo>
                    <a:lnTo>
                      <a:pt x="468" y="100"/>
                    </a:lnTo>
                    <a:lnTo>
                      <a:pt x="468" y="100"/>
                    </a:lnTo>
                    <a:lnTo>
                      <a:pt x="472" y="98"/>
                    </a:lnTo>
                    <a:lnTo>
                      <a:pt x="480" y="92"/>
                    </a:lnTo>
                    <a:lnTo>
                      <a:pt x="483" y="92"/>
                    </a:lnTo>
                    <a:lnTo>
                      <a:pt x="483" y="90"/>
                    </a:lnTo>
                    <a:lnTo>
                      <a:pt x="485" y="85"/>
                    </a:lnTo>
                    <a:lnTo>
                      <a:pt x="487" y="83"/>
                    </a:lnTo>
                    <a:lnTo>
                      <a:pt x="487" y="83"/>
                    </a:lnTo>
                    <a:lnTo>
                      <a:pt x="487" y="83"/>
                    </a:lnTo>
                    <a:lnTo>
                      <a:pt x="489" y="85"/>
                    </a:lnTo>
                    <a:lnTo>
                      <a:pt x="489" y="85"/>
                    </a:lnTo>
                    <a:lnTo>
                      <a:pt x="489" y="85"/>
                    </a:lnTo>
                    <a:lnTo>
                      <a:pt x="491" y="85"/>
                    </a:lnTo>
                    <a:lnTo>
                      <a:pt x="491" y="85"/>
                    </a:lnTo>
                    <a:lnTo>
                      <a:pt x="491" y="85"/>
                    </a:lnTo>
                    <a:lnTo>
                      <a:pt x="493" y="83"/>
                    </a:lnTo>
                    <a:lnTo>
                      <a:pt x="493" y="83"/>
                    </a:lnTo>
                    <a:lnTo>
                      <a:pt x="493" y="81"/>
                    </a:lnTo>
                    <a:lnTo>
                      <a:pt x="493" y="81"/>
                    </a:lnTo>
                    <a:lnTo>
                      <a:pt x="493" y="79"/>
                    </a:lnTo>
                    <a:lnTo>
                      <a:pt x="493" y="77"/>
                    </a:lnTo>
                    <a:lnTo>
                      <a:pt x="491" y="73"/>
                    </a:lnTo>
                    <a:lnTo>
                      <a:pt x="485" y="68"/>
                    </a:lnTo>
                    <a:lnTo>
                      <a:pt x="495" y="60"/>
                    </a:lnTo>
                    <a:lnTo>
                      <a:pt x="497" y="58"/>
                    </a:lnTo>
                    <a:lnTo>
                      <a:pt x="502" y="51"/>
                    </a:lnTo>
                    <a:lnTo>
                      <a:pt x="502" y="49"/>
                    </a:lnTo>
                    <a:lnTo>
                      <a:pt x="504" y="49"/>
                    </a:lnTo>
                    <a:lnTo>
                      <a:pt x="510" y="51"/>
                    </a:lnTo>
                    <a:lnTo>
                      <a:pt x="512" y="51"/>
                    </a:lnTo>
                    <a:lnTo>
                      <a:pt x="512" y="51"/>
                    </a:lnTo>
                    <a:lnTo>
                      <a:pt x="512" y="49"/>
                    </a:lnTo>
                    <a:lnTo>
                      <a:pt x="512" y="47"/>
                    </a:lnTo>
                    <a:lnTo>
                      <a:pt x="512" y="43"/>
                    </a:lnTo>
                    <a:lnTo>
                      <a:pt x="512" y="39"/>
                    </a:lnTo>
                    <a:lnTo>
                      <a:pt x="510" y="39"/>
                    </a:lnTo>
                    <a:lnTo>
                      <a:pt x="510" y="36"/>
                    </a:lnTo>
                    <a:lnTo>
                      <a:pt x="508" y="36"/>
                    </a:lnTo>
                    <a:lnTo>
                      <a:pt x="508" y="34"/>
                    </a:lnTo>
                    <a:lnTo>
                      <a:pt x="508" y="32"/>
                    </a:lnTo>
                    <a:lnTo>
                      <a:pt x="504" y="19"/>
                    </a:lnTo>
                    <a:lnTo>
                      <a:pt x="504" y="15"/>
                    </a:lnTo>
                    <a:lnTo>
                      <a:pt x="506" y="13"/>
                    </a:lnTo>
                    <a:lnTo>
                      <a:pt x="514" y="2"/>
                    </a:lnTo>
                    <a:lnTo>
                      <a:pt x="519" y="0"/>
                    </a:lnTo>
                    <a:lnTo>
                      <a:pt x="538" y="5"/>
                    </a:lnTo>
                    <a:lnTo>
                      <a:pt x="538" y="11"/>
                    </a:lnTo>
                    <a:lnTo>
                      <a:pt x="536" y="17"/>
                    </a:lnTo>
                    <a:lnTo>
                      <a:pt x="536" y="19"/>
                    </a:lnTo>
                    <a:lnTo>
                      <a:pt x="536" y="22"/>
                    </a:lnTo>
                    <a:lnTo>
                      <a:pt x="536" y="24"/>
                    </a:lnTo>
                    <a:lnTo>
                      <a:pt x="536" y="26"/>
                    </a:lnTo>
                    <a:lnTo>
                      <a:pt x="536" y="28"/>
                    </a:lnTo>
                    <a:lnTo>
                      <a:pt x="538" y="28"/>
                    </a:lnTo>
                    <a:lnTo>
                      <a:pt x="540" y="30"/>
                    </a:lnTo>
                    <a:lnTo>
                      <a:pt x="548" y="32"/>
                    </a:lnTo>
                    <a:lnTo>
                      <a:pt x="553" y="34"/>
                    </a:lnTo>
                    <a:lnTo>
                      <a:pt x="563" y="45"/>
                    </a:lnTo>
                    <a:lnTo>
                      <a:pt x="568" y="47"/>
                    </a:lnTo>
                    <a:lnTo>
                      <a:pt x="570" y="47"/>
                    </a:lnTo>
                    <a:lnTo>
                      <a:pt x="572" y="47"/>
                    </a:lnTo>
                    <a:lnTo>
                      <a:pt x="572" y="47"/>
                    </a:lnTo>
                    <a:lnTo>
                      <a:pt x="576" y="45"/>
                    </a:lnTo>
                    <a:lnTo>
                      <a:pt x="576" y="45"/>
                    </a:lnTo>
                    <a:lnTo>
                      <a:pt x="578" y="45"/>
                    </a:lnTo>
                    <a:lnTo>
                      <a:pt x="578" y="45"/>
                    </a:lnTo>
                    <a:lnTo>
                      <a:pt x="580" y="47"/>
                    </a:lnTo>
                    <a:lnTo>
                      <a:pt x="580" y="49"/>
                    </a:lnTo>
                    <a:lnTo>
                      <a:pt x="585" y="58"/>
                    </a:lnTo>
                    <a:lnTo>
                      <a:pt x="585" y="62"/>
                    </a:lnTo>
                    <a:lnTo>
                      <a:pt x="585" y="66"/>
                    </a:lnTo>
                    <a:lnTo>
                      <a:pt x="585" y="70"/>
                    </a:lnTo>
                    <a:lnTo>
                      <a:pt x="585" y="75"/>
                    </a:lnTo>
                    <a:lnTo>
                      <a:pt x="585" y="77"/>
                    </a:lnTo>
                    <a:lnTo>
                      <a:pt x="589" y="83"/>
                    </a:lnTo>
                    <a:lnTo>
                      <a:pt x="606" y="100"/>
                    </a:lnTo>
                    <a:lnTo>
                      <a:pt x="612" y="109"/>
                    </a:lnTo>
                    <a:lnTo>
                      <a:pt x="612" y="111"/>
                    </a:lnTo>
                    <a:lnTo>
                      <a:pt x="614" y="113"/>
                    </a:lnTo>
                    <a:lnTo>
                      <a:pt x="614" y="117"/>
                    </a:lnTo>
                    <a:lnTo>
                      <a:pt x="617" y="117"/>
                    </a:lnTo>
                    <a:lnTo>
                      <a:pt x="617" y="117"/>
                    </a:lnTo>
                    <a:lnTo>
                      <a:pt x="625" y="113"/>
                    </a:lnTo>
                    <a:lnTo>
                      <a:pt x="627" y="113"/>
                    </a:lnTo>
                    <a:lnTo>
                      <a:pt x="631" y="113"/>
                    </a:lnTo>
                    <a:lnTo>
                      <a:pt x="640" y="117"/>
                    </a:lnTo>
                    <a:lnTo>
                      <a:pt x="640" y="126"/>
                    </a:lnTo>
                    <a:lnTo>
                      <a:pt x="640" y="130"/>
                    </a:lnTo>
                    <a:lnTo>
                      <a:pt x="638" y="132"/>
                    </a:lnTo>
                    <a:lnTo>
                      <a:pt x="638" y="134"/>
                    </a:lnTo>
                    <a:lnTo>
                      <a:pt x="638" y="136"/>
                    </a:lnTo>
                    <a:lnTo>
                      <a:pt x="638" y="138"/>
                    </a:lnTo>
                    <a:lnTo>
                      <a:pt x="644" y="147"/>
                    </a:lnTo>
                    <a:lnTo>
                      <a:pt x="646" y="151"/>
                    </a:lnTo>
                    <a:lnTo>
                      <a:pt x="648" y="160"/>
                    </a:lnTo>
                    <a:lnTo>
                      <a:pt x="651" y="162"/>
                    </a:lnTo>
                    <a:lnTo>
                      <a:pt x="651" y="164"/>
                    </a:lnTo>
                    <a:lnTo>
                      <a:pt x="655" y="166"/>
                    </a:lnTo>
                    <a:lnTo>
                      <a:pt x="655" y="166"/>
                    </a:lnTo>
                    <a:lnTo>
                      <a:pt x="655" y="168"/>
                    </a:lnTo>
                    <a:lnTo>
                      <a:pt x="653" y="177"/>
                    </a:lnTo>
                    <a:lnTo>
                      <a:pt x="651" y="189"/>
                    </a:lnTo>
                    <a:lnTo>
                      <a:pt x="651" y="192"/>
                    </a:lnTo>
                    <a:lnTo>
                      <a:pt x="648" y="194"/>
                    </a:lnTo>
                    <a:lnTo>
                      <a:pt x="648" y="194"/>
                    </a:lnTo>
                    <a:lnTo>
                      <a:pt x="642" y="198"/>
                    </a:lnTo>
                    <a:lnTo>
                      <a:pt x="642" y="200"/>
                    </a:lnTo>
                    <a:lnTo>
                      <a:pt x="640" y="200"/>
                    </a:lnTo>
                    <a:lnTo>
                      <a:pt x="640" y="200"/>
                    </a:lnTo>
                    <a:lnTo>
                      <a:pt x="636" y="200"/>
                    </a:lnTo>
                    <a:lnTo>
                      <a:pt x="636" y="200"/>
                    </a:lnTo>
                    <a:lnTo>
                      <a:pt x="634" y="198"/>
                    </a:lnTo>
                    <a:lnTo>
                      <a:pt x="627" y="192"/>
                    </a:lnTo>
                    <a:lnTo>
                      <a:pt x="627" y="192"/>
                    </a:lnTo>
                    <a:lnTo>
                      <a:pt x="625" y="192"/>
                    </a:lnTo>
                    <a:lnTo>
                      <a:pt x="621" y="192"/>
                    </a:lnTo>
                    <a:lnTo>
                      <a:pt x="619" y="194"/>
                    </a:lnTo>
                    <a:lnTo>
                      <a:pt x="617" y="194"/>
                    </a:lnTo>
                    <a:lnTo>
                      <a:pt x="614" y="196"/>
                    </a:lnTo>
                    <a:lnTo>
                      <a:pt x="612" y="202"/>
                    </a:lnTo>
                    <a:lnTo>
                      <a:pt x="610" y="204"/>
                    </a:lnTo>
                    <a:lnTo>
                      <a:pt x="608" y="206"/>
                    </a:lnTo>
                    <a:lnTo>
                      <a:pt x="608" y="206"/>
                    </a:lnTo>
                    <a:lnTo>
                      <a:pt x="608" y="209"/>
                    </a:lnTo>
                    <a:lnTo>
                      <a:pt x="606" y="213"/>
                    </a:lnTo>
                    <a:lnTo>
                      <a:pt x="608" y="230"/>
                    </a:lnTo>
                    <a:lnTo>
                      <a:pt x="608" y="230"/>
                    </a:lnTo>
                    <a:lnTo>
                      <a:pt x="608" y="232"/>
                    </a:lnTo>
                    <a:lnTo>
                      <a:pt x="608" y="234"/>
                    </a:lnTo>
                    <a:lnTo>
                      <a:pt x="610" y="236"/>
                    </a:lnTo>
                    <a:lnTo>
                      <a:pt x="610" y="236"/>
                    </a:lnTo>
                    <a:lnTo>
                      <a:pt x="610" y="238"/>
                    </a:lnTo>
                    <a:lnTo>
                      <a:pt x="612" y="238"/>
                    </a:lnTo>
                    <a:lnTo>
                      <a:pt x="614" y="238"/>
                    </a:lnTo>
                    <a:lnTo>
                      <a:pt x="617" y="240"/>
                    </a:lnTo>
                    <a:lnTo>
                      <a:pt x="617" y="240"/>
                    </a:lnTo>
                    <a:lnTo>
                      <a:pt x="614" y="243"/>
                    </a:lnTo>
                    <a:lnTo>
                      <a:pt x="610" y="249"/>
                    </a:lnTo>
                    <a:lnTo>
                      <a:pt x="610" y="253"/>
                    </a:lnTo>
                    <a:lnTo>
                      <a:pt x="608" y="257"/>
                    </a:lnTo>
                    <a:lnTo>
                      <a:pt x="608" y="264"/>
                    </a:lnTo>
                    <a:lnTo>
                      <a:pt x="604" y="266"/>
                    </a:lnTo>
                    <a:lnTo>
                      <a:pt x="604" y="270"/>
                    </a:lnTo>
                    <a:lnTo>
                      <a:pt x="604" y="270"/>
                    </a:lnTo>
                    <a:lnTo>
                      <a:pt x="606" y="272"/>
                    </a:lnTo>
                    <a:lnTo>
                      <a:pt x="621" y="274"/>
                    </a:lnTo>
                    <a:lnTo>
                      <a:pt x="621" y="274"/>
                    </a:lnTo>
                    <a:lnTo>
                      <a:pt x="623" y="274"/>
                    </a:lnTo>
                    <a:lnTo>
                      <a:pt x="623" y="277"/>
                    </a:lnTo>
                    <a:lnTo>
                      <a:pt x="623" y="279"/>
                    </a:lnTo>
                    <a:lnTo>
                      <a:pt x="625" y="279"/>
                    </a:lnTo>
                    <a:lnTo>
                      <a:pt x="631" y="283"/>
                    </a:lnTo>
                    <a:lnTo>
                      <a:pt x="631" y="285"/>
                    </a:lnTo>
                    <a:lnTo>
                      <a:pt x="640" y="298"/>
                    </a:lnTo>
                    <a:lnTo>
                      <a:pt x="642" y="302"/>
                    </a:lnTo>
                    <a:lnTo>
                      <a:pt x="646" y="304"/>
                    </a:lnTo>
                    <a:lnTo>
                      <a:pt x="651" y="306"/>
                    </a:lnTo>
                    <a:lnTo>
                      <a:pt x="651" y="306"/>
                    </a:lnTo>
                    <a:lnTo>
                      <a:pt x="653" y="311"/>
                    </a:lnTo>
                    <a:lnTo>
                      <a:pt x="659" y="323"/>
                    </a:lnTo>
                    <a:lnTo>
                      <a:pt x="659" y="325"/>
                    </a:lnTo>
                    <a:lnTo>
                      <a:pt x="659" y="328"/>
                    </a:lnTo>
                    <a:lnTo>
                      <a:pt x="659" y="330"/>
                    </a:lnTo>
                    <a:lnTo>
                      <a:pt x="659" y="332"/>
                    </a:lnTo>
                    <a:lnTo>
                      <a:pt x="659" y="332"/>
                    </a:lnTo>
                    <a:lnTo>
                      <a:pt x="659" y="334"/>
                    </a:lnTo>
                    <a:lnTo>
                      <a:pt x="657" y="334"/>
                    </a:lnTo>
                    <a:lnTo>
                      <a:pt x="653" y="336"/>
                    </a:lnTo>
                    <a:lnTo>
                      <a:pt x="636" y="338"/>
                    </a:lnTo>
                    <a:lnTo>
                      <a:pt x="634" y="338"/>
                    </a:lnTo>
                    <a:lnTo>
                      <a:pt x="634" y="340"/>
                    </a:lnTo>
                    <a:lnTo>
                      <a:pt x="631" y="345"/>
                    </a:lnTo>
                    <a:lnTo>
                      <a:pt x="631" y="347"/>
                    </a:lnTo>
                    <a:lnTo>
                      <a:pt x="631" y="347"/>
                    </a:lnTo>
                    <a:lnTo>
                      <a:pt x="636" y="351"/>
                    </a:lnTo>
                    <a:lnTo>
                      <a:pt x="636" y="351"/>
                    </a:lnTo>
                    <a:lnTo>
                      <a:pt x="636" y="353"/>
                    </a:lnTo>
                    <a:lnTo>
                      <a:pt x="634" y="359"/>
                    </a:lnTo>
                    <a:lnTo>
                      <a:pt x="631" y="362"/>
                    </a:lnTo>
                    <a:lnTo>
                      <a:pt x="631" y="364"/>
                    </a:lnTo>
                    <a:lnTo>
                      <a:pt x="627" y="364"/>
                    </a:lnTo>
                    <a:lnTo>
                      <a:pt x="627" y="362"/>
                    </a:lnTo>
                    <a:lnTo>
                      <a:pt x="625" y="362"/>
                    </a:lnTo>
                    <a:lnTo>
                      <a:pt x="623" y="359"/>
                    </a:lnTo>
                    <a:lnTo>
                      <a:pt x="621" y="357"/>
                    </a:lnTo>
                    <a:lnTo>
                      <a:pt x="621" y="357"/>
                    </a:lnTo>
                    <a:lnTo>
                      <a:pt x="621" y="357"/>
                    </a:lnTo>
                    <a:lnTo>
                      <a:pt x="619" y="357"/>
                    </a:lnTo>
                    <a:lnTo>
                      <a:pt x="619" y="359"/>
                    </a:lnTo>
                    <a:lnTo>
                      <a:pt x="617" y="362"/>
                    </a:lnTo>
                    <a:lnTo>
                      <a:pt x="608" y="368"/>
                    </a:lnTo>
                    <a:lnTo>
                      <a:pt x="604" y="372"/>
                    </a:lnTo>
                    <a:lnTo>
                      <a:pt x="597" y="374"/>
                    </a:lnTo>
                    <a:lnTo>
                      <a:pt x="597" y="376"/>
                    </a:lnTo>
                    <a:lnTo>
                      <a:pt x="595" y="381"/>
                    </a:lnTo>
                    <a:lnTo>
                      <a:pt x="591" y="389"/>
                    </a:lnTo>
                    <a:lnTo>
                      <a:pt x="591" y="396"/>
                    </a:lnTo>
                    <a:lnTo>
                      <a:pt x="593" y="398"/>
                    </a:lnTo>
                    <a:lnTo>
                      <a:pt x="593" y="400"/>
                    </a:lnTo>
                    <a:lnTo>
                      <a:pt x="595" y="402"/>
                    </a:lnTo>
                    <a:lnTo>
                      <a:pt x="595" y="402"/>
                    </a:lnTo>
                    <a:lnTo>
                      <a:pt x="602" y="406"/>
                    </a:lnTo>
                    <a:lnTo>
                      <a:pt x="604" y="406"/>
                    </a:lnTo>
                    <a:lnTo>
                      <a:pt x="604" y="406"/>
                    </a:lnTo>
                    <a:lnTo>
                      <a:pt x="604" y="408"/>
                    </a:lnTo>
                    <a:lnTo>
                      <a:pt x="604" y="408"/>
                    </a:lnTo>
                    <a:lnTo>
                      <a:pt x="604" y="415"/>
                    </a:lnTo>
                    <a:lnTo>
                      <a:pt x="604" y="417"/>
                    </a:lnTo>
                    <a:lnTo>
                      <a:pt x="604" y="419"/>
                    </a:lnTo>
                    <a:lnTo>
                      <a:pt x="604" y="419"/>
                    </a:lnTo>
                    <a:lnTo>
                      <a:pt x="604" y="421"/>
                    </a:lnTo>
                    <a:lnTo>
                      <a:pt x="602" y="421"/>
                    </a:lnTo>
                    <a:lnTo>
                      <a:pt x="599" y="421"/>
                    </a:lnTo>
                    <a:lnTo>
                      <a:pt x="599" y="421"/>
                    </a:lnTo>
                    <a:lnTo>
                      <a:pt x="597" y="419"/>
                    </a:lnTo>
                    <a:lnTo>
                      <a:pt x="595" y="417"/>
                    </a:lnTo>
                    <a:lnTo>
                      <a:pt x="593" y="417"/>
                    </a:lnTo>
                    <a:lnTo>
                      <a:pt x="593" y="417"/>
                    </a:lnTo>
                    <a:lnTo>
                      <a:pt x="591" y="417"/>
                    </a:lnTo>
                    <a:lnTo>
                      <a:pt x="589" y="419"/>
                    </a:lnTo>
                    <a:lnTo>
                      <a:pt x="587" y="419"/>
                    </a:lnTo>
                    <a:lnTo>
                      <a:pt x="585" y="419"/>
                    </a:lnTo>
                    <a:lnTo>
                      <a:pt x="582" y="417"/>
                    </a:lnTo>
                    <a:lnTo>
                      <a:pt x="582" y="419"/>
                    </a:lnTo>
                    <a:lnTo>
                      <a:pt x="580" y="419"/>
                    </a:lnTo>
                    <a:lnTo>
                      <a:pt x="578" y="425"/>
                    </a:lnTo>
                    <a:lnTo>
                      <a:pt x="578" y="428"/>
                    </a:lnTo>
                    <a:lnTo>
                      <a:pt x="578" y="430"/>
                    </a:lnTo>
                    <a:lnTo>
                      <a:pt x="578" y="434"/>
                    </a:lnTo>
                    <a:lnTo>
                      <a:pt x="576" y="436"/>
                    </a:lnTo>
                    <a:lnTo>
                      <a:pt x="574" y="440"/>
                    </a:lnTo>
                    <a:lnTo>
                      <a:pt x="568" y="442"/>
                    </a:lnTo>
                    <a:lnTo>
                      <a:pt x="557" y="455"/>
                    </a:lnTo>
                    <a:lnTo>
                      <a:pt x="557" y="455"/>
                    </a:lnTo>
                    <a:lnTo>
                      <a:pt x="561" y="457"/>
                    </a:lnTo>
                    <a:lnTo>
                      <a:pt x="585" y="474"/>
                    </a:lnTo>
                    <a:lnTo>
                      <a:pt x="587" y="479"/>
                    </a:lnTo>
                    <a:lnTo>
                      <a:pt x="589" y="485"/>
                    </a:lnTo>
                    <a:lnTo>
                      <a:pt x="595" y="493"/>
                    </a:lnTo>
                    <a:lnTo>
                      <a:pt x="610" y="491"/>
                    </a:lnTo>
                    <a:lnTo>
                      <a:pt x="623" y="485"/>
                    </a:lnTo>
                    <a:lnTo>
                      <a:pt x="638" y="474"/>
                    </a:lnTo>
                    <a:lnTo>
                      <a:pt x="651" y="464"/>
                    </a:lnTo>
                    <a:lnTo>
                      <a:pt x="689" y="447"/>
                    </a:lnTo>
                    <a:lnTo>
                      <a:pt x="699" y="445"/>
                    </a:lnTo>
                    <a:lnTo>
                      <a:pt x="704" y="445"/>
                    </a:lnTo>
                    <a:lnTo>
                      <a:pt x="708" y="447"/>
                    </a:lnTo>
                    <a:lnTo>
                      <a:pt x="748" y="485"/>
                    </a:lnTo>
                    <a:lnTo>
                      <a:pt x="757" y="502"/>
                    </a:lnTo>
                    <a:lnTo>
                      <a:pt x="755" y="519"/>
                    </a:lnTo>
                    <a:lnTo>
                      <a:pt x="757" y="525"/>
                    </a:lnTo>
                    <a:lnTo>
                      <a:pt x="765" y="536"/>
                    </a:lnTo>
                    <a:lnTo>
                      <a:pt x="770" y="542"/>
                    </a:lnTo>
                    <a:lnTo>
                      <a:pt x="772" y="549"/>
                    </a:lnTo>
                    <a:lnTo>
                      <a:pt x="774" y="553"/>
                    </a:lnTo>
                    <a:lnTo>
                      <a:pt x="774" y="557"/>
                    </a:lnTo>
                    <a:lnTo>
                      <a:pt x="782" y="568"/>
                    </a:lnTo>
                    <a:lnTo>
                      <a:pt x="784" y="572"/>
                    </a:lnTo>
                    <a:lnTo>
                      <a:pt x="784" y="576"/>
                    </a:lnTo>
                    <a:lnTo>
                      <a:pt x="789" y="581"/>
                    </a:lnTo>
                    <a:lnTo>
                      <a:pt x="795" y="581"/>
                    </a:lnTo>
                    <a:lnTo>
                      <a:pt x="801" y="576"/>
                    </a:lnTo>
                    <a:lnTo>
                      <a:pt x="806" y="578"/>
                    </a:lnTo>
                    <a:lnTo>
                      <a:pt x="806" y="585"/>
                    </a:lnTo>
                    <a:lnTo>
                      <a:pt x="801" y="591"/>
                    </a:lnTo>
                    <a:lnTo>
                      <a:pt x="797" y="602"/>
                    </a:lnTo>
                    <a:lnTo>
                      <a:pt x="787" y="604"/>
                    </a:lnTo>
                    <a:lnTo>
                      <a:pt x="778" y="612"/>
                    </a:lnTo>
                    <a:lnTo>
                      <a:pt x="772" y="623"/>
                    </a:lnTo>
                    <a:lnTo>
                      <a:pt x="774" y="636"/>
                    </a:lnTo>
                    <a:lnTo>
                      <a:pt x="780" y="646"/>
                    </a:lnTo>
                    <a:lnTo>
                      <a:pt x="791" y="663"/>
                    </a:lnTo>
                    <a:lnTo>
                      <a:pt x="797" y="678"/>
                    </a:lnTo>
                    <a:lnTo>
                      <a:pt x="795" y="691"/>
                    </a:lnTo>
                    <a:lnTo>
                      <a:pt x="804" y="702"/>
                    </a:lnTo>
                    <a:lnTo>
                      <a:pt x="814" y="723"/>
                    </a:lnTo>
                    <a:lnTo>
                      <a:pt x="818" y="731"/>
                    </a:lnTo>
                    <a:lnTo>
                      <a:pt x="821" y="736"/>
                    </a:lnTo>
                    <a:lnTo>
                      <a:pt x="812" y="740"/>
                    </a:lnTo>
                    <a:lnTo>
                      <a:pt x="814" y="742"/>
                    </a:lnTo>
                    <a:lnTo>
                      <a:pt x="818" y="744"/>
                    </a:lnTo>
                    <a:lnTo>
                      <a:pt x="825" y="744"/>
                    </a:lnTo>
                    <a:lnTo>
                      <a:pt x="831" y="746"/>
                    </a:lnTo>
                    <a:lnTo>
                      <a:pt x="836" y="751"/>
                    </a:lnTo>
                    <a:lnTo>
                      <a:pt x="833" y="753"/>
                    </a:lnTo>
                    <a:lnTo>
                      <a:pt x="831" y="761"/>
                    </a:lnTo>
                    <a:lnTo>
                      <a:pt x="831" y="761"/>
                    </a:lnTo>
                    <a:lnTo>
                      <a:pt x="833" y="765"/>
                    </a:lnTo>
                    <a:lnTo>
                      <a:pt x="836" y="774"/>
                    </a:lnTo>
                    <a:lnTo>
                      <a:pt x="836" y="780"/>
                    </a:lnTo>
                    <a:lnTo>
                      <a:pt x="827" y="808"/>
                    </a:lnTo>
                    <a:lnTo>
                      <a:pt x="827" y="812"/>
                    </a:lnTo>
                    <a:lnTo>
                      <a:pt x="836" y="814"/>
                    </a:lnTo>
                    <a:lnTo>
                      <a:pt x="836" y="821"/>
                    </a:lnTo>
                    <a:lnTo>
                      <a:pt x="814" y="851"/>
                    </a:lnTo>
                    <a:lnTo>
                      <a:pt x="810" y="855"/>
                    </a:lnTo>
                    <a:lnTo>
                      <a:pt x="808" y="859"/>
                    </a:lnTo>
                    <a:lnTo>
                      <a:pt x="806" y="868"/>
                    </a:lnTo>
                    <a:lnTo>
                      <a:pt x="806" y="916"/>
                    </a:lnTo>
                    <a:lnTo>
                      <a:pt x="804" y="923"/>
                    </a:lnTo>
                    <a:lnTo>
                      <a:pt x="784" y="976"/>
                    </a:lnTo>
                    <a:lnTo>
                      <a:pt x="780" y="98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1246586" y="3605212"/>
                <a:ext cx="431006" cy="319088"/>
              </a:xfrm>
              <a:custGeom>
                <a:avLst/>
                <a:gdLst>
                  <a:gd name="T0" fmla="*/ 362 w 362"/>
                  <a:gd name="T1" fmla="*/ 228 h 268"/>
                  <a:gd name="T2" fmla="*/ 353 w 362"/>
                  <a:gd name="T3" fmla="*/ 243 h 268"/>
                  <a:gd name="T4" fmla="*/ 340 w 362"/>
                  <a:gd name="T5" fmla="*/ 251 h 268"/>
                  <a:gd name="T6" fmla="*/ 330 w 362"/>
                  <a:gd name="T7" fmla="*/ 262 h 268"/>
                  <a:gd name="T8" fmla="*/ 281 w 362"/>
                  <a:gd name="T9" fmla="*/ 258 h 268"/>
                  <a:gd name="T10" fmla="*/ 264 w 362"/>
                  <a:gd name="T11" fmla="*/ 256 h 268"/>
                  <a:gd name="T12" fmla="*/ 247 w 362"/>
                  <a:gd name="T13" fmla="*/ 264 h 268"/>
                  <a:gd name="T14" fmla="*/ 211 w 362"/>
                  <a:gd name="T15" fmla="*/ 222 h 268"/>
                  <a:gd name="T16" fmla="*/ 179 w 362"/>
                  <a:gd name="T17" fmla="*/ 222 h 268"/>
                  <a:gd name="T18" fmla="*/ 179 w 362"/>
                  <a:gd name="T19" fmla="*/ 253 h 268"/>
                  <a:gd name="T20" fmla="*/ 141 w 362"/>
                  <a:gd name="T21" fmla="*/ 251 h 268"/>
                  <a:gd name="T22" fmla="*/ 134 w 362"/>
                  <a:gd name="T23" fmla="*/ 224 h 268"/>
                  <a:gd name="T24" fmla="*/ 126 w 362"/>
                  <a:gd name="T25" fmla="*/ 226 h 268"/>
                  <a:gd name="T26" fmla="*/ 119 w 362"/>
                  <a:gd name="T27" fmla="*/ 209 h 268"/>
                  <a:gd name="T28" fmla="*/ 111 w 362"/>
                  <a:gd name="T29" fmla="*/ 202 h 268"/>
                  <a:gd name="T30" fmla="*/ 81 w 362"/>
                  <a:gd name="T31" fmla="*/ 168 h 268"/>
                  <a:gd name="T32" fmla="*/ 85 w 362"/>
                  <a:gd name="T33" fmla="*/ 154 h 268"/>
                  <a:gd name="T34" fmla="*/ 64 w 362"/>
                  <a:gd name="T35" fmla="*/ 130 h 268"/>
                  <a:gd name="T36" fmla="*/ 53 w 362"/>
                  <a:gd name="T37" fmla="*/ 115 h 268"/>
                  <a:gd name="T38" fmla="*/ 9 w 362"/>
                  <a:gd name="T39" fmla="*/ 107 h 268"/>
                  <a:gd name="T40" fmla="*/ 0 w 362"/>
                  <a:gd name="T41" fmla="*/ 90 h 268"/>
                  <a:gd name="T42" fmla="*/ 87 w 362"/>
                  <a:gd name="T43" fmla="*/ 62 h 268"/>
                  <a:gd name="T44" fmla="*/ 121 w 362"/>
                  <a:gd name="T45" fmla="*/ 49 h 268"/>
                  <a:gd name="T46" fmla="*/ 198 w 362"/>
                  <a:gd name="T47" fmla="*/ 3 h 268"/>
                  <a:gd name="T48" fmla="*/ 215 w 362"/>
                  <a:gd name="T49" fmla="*/ 0 h 268"/>
                  <a:gd name="T50" fmla="*/ 262 w 362"/>
                  <a:gd name="T51" fmla="*/ 11 h 268"/>
                  <a:gd name="T52" fmla="*/ 285 w 362"/>
                  <a:gd name="T53" fmla="*/ 26 h 268"/>
                  <a:gd name="T54" fmla="*/ 298 w 362"/>
                  <a:gd name="T55" fmla="*/ 26 h 268"/>
                  <a:gd name="T56" fmla="*/ 306 w 362"/>
                  <a:gd name="T57" fmla="*/ 20 h 268"/>
                  <a:gd name="T58" fmla="*/ 313 w 362"/>
                  <a:gd name="T59" fmla="*/ 34 h 268"/>
                  <a:gd name="T60" fmla="*/ 319 w 362"/>
                  <a:gd name="T61" fmla="*/ 56 h 268"/>
                  <a:gd name="T62" fmla="*/ 323 w 362"/>
                  <a:gd name="T63" fmla="*/ 56 h 268"/>
                  <a:gd name="T64" fmla="*/ 326 w 362"/>
                  <a:gd name="T65" fmla="*/ 66 h 268"/>
                  <a:gd name="T66" fmla="*/ 317 w 362"/>
                  <a:gd name="T67" fmla="*/ 75 h 268"/>
                  <a:gd name="T68" fmla="*/ 306 w 362"/>
                  <a:gd name="T69" fmla="*/ 88 h 268"/>
                  <a:gd name="T70" fmla="*/ 326 w 362"/>
                  <a:gd name="T71" fmla="*/ 113 h 268"/>
                  <a:gd name="T72" fmla="*/ 326 w 362"/>
                  <a:gd name="T73" fmla="*/ 115 h 268"/>
                  <a:gd name="T74" fmla="*/ 357 w 362"/>
                  <a:gd name="T75" fmla="*/ 124 h 268"/>
                  <a:gd name="T76" fmla="*/ 357 w 362"/>
                  <a:gd name="T77" fmla="*/ 134 h 268"/>
                  <a:gd name="T78" fmla="*/ 357 w 362"/>
                  <a:gd name="T79" fmla="*/ 143 h 268"/>
                  <a:gd name="T80" fmla="*/ 351 w 362"/>
                  <a:gd name="T81" fmla="*/ 151 h 268"/>
                  <a:gd name="T82" fmla="*/ 349 w 362"/>
                  <a:gd name="T83" fmla="*/ 162 h 268"/>
                  <a:gd name="T84" fmla="*/ 345 w 362"/>
                  <a:gd name="T85" fmla="*/ 168 h 268"/>
                  <a:gd name="T86" fmla="*/ 343 w 362"/>
                  <a:gd name="T87" fmla="*/ 183 h 268"/>
                  <a:gd name="T88" fmla="*/ 338 w 362"/>
                  <a:gd name="T89" fmla="*/ 185 h 268"/>
                  <a:gd name="T90" fmla="*/ 336 w 362"/>
                  <a:gd name="T91" fmla="*/ 188 h 268"/>
                  <a:gd name="T92" fmla="*/ 334 w 362"/>
                  <a:gd name="T93" fmla="*/ 188 h 268"/>
                  <a:gd name="T94" fmla="*/ 330 w 362"/>
                  <a:gd name="T95" fmla="*/ 196 h 268"/>
                  <a:gd name="T96" fmla="*/ 334 w 362"/>
                  <a:gd name="T97" fmla="*/ 20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2" h="268">
                    <a:moveTo>
                      <a:pt x="355" y="228"/>
                    </a:moveTo>
                    <a:lnTo>
                      <a:pt x="355" y="228"/>
                    </a:lnTo>
                    <a:lnTo>
                      <a:pt x="362" y="228"/>
                    </a:lnTo>
                    <a:lnTo>
                      <a:pt x="362" y="228"/>
                    </a:lnTo>
                    <a:lnTo>
                      <a:pt x="362" y="228"/>
                    </a:lnTo>
                    <a:lnTo>
                      <a:pt x="355" y="232"/>
                    </a:lnTo>
                    <a:lnTo>
                      <a:pt x="355" y="234"/>
                    </a:lnTo>
                    <a:lnTo>
                      <a:pt x="353" y="243"/>
                    </a:lnTo>
                    <a:lnTo>
                      <a:pt x="351" y="247"/>
                    </a:lnTo>
                    <a:lnTo>
                      <a:pt x="349" y="247"/>
                    </a:lnTo>
                    <a:lnTo>
                      <a:pt x="343" y="249"/>
                    </a:lnTo>
                    <a:lnTo>
                      <a:pt x="340" y="251"/>
                    </a:lnTo>
                    <a:lnTo>
                      <a:pt x="338" y="253"/>
                    </a:lnTo>
                    <a:lnTo>
                      <a:pt x="334" y="260"/>
                    </a:lnTo>
                    <a:lnTo>
                      <a:pt x="332" y="262"/>
                    </a:lnTo>
                    <a:lnTo>
                      <a:pt x="330" y="262"/>
                    </a:lnTo>
                    <a:lnTo>
                      <a:pt x="321" y="260"/>
                    </a:lnTo>
                    <a:lnTo>
                      <a:pt x="292" y="262"/>
                    </a:lnTo>
                    <a:lnTo>
                      <a:pt x="287" y="260"/>
                    </a:lnTo>
                    <a:lnTo>
                      <a:pt x="281" y="258"/>
                    </a:lnTo>
                    <a:lnTo>
                      <a:pt x="268" y="249"/>
                    </a:lnTo>
                    <a:lnTo>
                      <a:pt x="266" y="249"/>
                    </a:lnTo>
                    <a:lnTo>
                      <a:pt x="262" y="253"/>
                    </a:lnTo>
                    <a:lnTo>
                      <a:pt x="264" y="256"/>
                    </a:lnTo>
                    <a:lnTo>
                      <a:pt x="264" y="258"/>
                    </a:lnTo>
                    <a:lnTo>
                      <a:pt x="264" y="262"/>
                    </a:lnTo>
                    <a:lnTo>
                      <a:pt x="255" y="268"/>
                    </a:lnTo>
                    <a:lnTo>
                      <a:pt x="247" y="264"/>
                    </a:lnTo>
                    <a:lnTo>
                      <a:pt x="240" y="249"/>
                    </a:lnTo>
                    <a:lnTo>
                      <a:pt x="240" y="232"/>
                    </a:lnTo>
                    <a:lnTo>
                      <a:pt x="232" y="232"/>
                    </a:lnTo>
                    <a:lnTo>
                      <a:pt x="211" y="222"/>
                    </a:lnTo>
                    <a:lnTo>
                      <a:pt x="206" y="222"/>
                    </a:lnTo>
                    <a:lnTo>
                      <a:pt x="196" y="224"/>
                    </a:lnTo>
                    <a:lnTo>
                      <a:pt x="183" y="222"/>
                    </a:lnTo>
                    <a:lnTo>
                      <a:pt x="179" y="222"/>
                    </a:lnTo>
                    <a:lnTo>
                      <a:pt x="177" y="230"/>
                    </a:lnTo>
                    <a:lnTo>
                      <a:pt x="181" y="239"/>
                    </a:lnTo>
                    <a:lnTo>
                      <a:pt x="183" y="247"/>
                    </a:lnTo>
                    <a:lnTo>
                      <a:pt x="179" y="253"/>
                    </a:lnTo>
                    <a:lnTo>
                      <a:pt x="175" y="256"/>
                    </a:lnTo>
                    <a:lnTo>
                      <a:pt x="160" y="251"/>
                    </a:lnTo>
                    <a:lnTo>
                      <a:pt x="145" y="253"/>
                    </a:lnTo>
                    <a:lnTo>
                      <a:pt x="141" y="251"/>
                    </a:lnTo>
                    <a:lnTo>
                      <a:pt x="136" y="245"/>
                    </a:lnTo>
                    <a:lnTo>
                      <a:pt x="136" y="239"/>
                    </a:lnTo>
                    <a:lnTo>
                      <a:pt x="136" y="232"/>
                    </a:lnTo>
                    <a:lnTo>
                      <a:pt x="134" y="224"/>
                    </a:lnTo>
                    <a:lnTo>
                      <a:pt x="132" y="224"/>
                    </a:lnTo>
                    <a:lnTo>
                      <a:pt x="128" y="228"/>
                    </a:lnTo>
                    <a:lnTo>
                      <a:pt x="128" y="228"/>
                    </a:lnTo>
                    <a:lnTo>
                      <a:pt x="126" y="226"/>
                    </a:lnTo>
                    <a:lnTo>
                      <a:pt x="126" y="222"/>
                    </a:lnTo>
                    <a:lnTo>
                      <a:pt x="126" y="219"/>
                    </a:lnTo>
                    <a:lnTo>
                      <a:pt x="124" y="219"/>
                    </a:lnTo>
                    <a:lnTo>
                      <a:pt x="119" y="209"/>
                    </a:lnTo>
                    <a:lnTo>
                      <a:pt x="119" y="207"/>
                    </a:lnTo>
                    <a:lnTo>
                      <a:pt x="113" y="207"/>
                    </a:lnTo>
                    <a:lnTo>
                      <a:pt x="111" y="205"/>
                    </a:lnTo>
                    <a:lnTo>
                      <a:pt x="111" y="202"/>
                    </a:lnTo>
                    <a:lnTo>
                      <a:pt x="111" y="198"/>
                    </a:lnTo>
                    <a:lnTo>
                      <a:pt x="111" y="196"/>
                    </a:lnTo>
                    <a:lnTo>
                      <a:pt x="85" y="175"/>
                    </a:lnTo>
                    <a:lnTo>
                      <a:pt x="81" y="168"/>
                    </a:lnTo>
                    <a:lnTo>
                      <a:pt x="77" y="164"/>
                    </a:lnTo>
                    <a:lnTo>
                      <a:pt x="79" y="158"/>
                    </a:lnTo>
                    <a:lnTo>
                      <a:pt x="85" y="158"/>
                    </a:lnTo>
                    <a:lnTo>
                      <a:pt x="85" y="154"/>
                    </a:lnTo>
                    <a:lnTo>
                      <a:pt x="85" y="151"/>
                    </a:lnTo>
                    <a:lnTo>
                      <a:pt x="66" y="134"/>
                    </a:lnTo>
                    <a:lnTo>
                      <a:pt x="64" y="130"/>
                    </a:lnTo>
                    <a:lnTo>
                      <a:pt x="64" y="130"/>
                    </a:lnTo>
                    <a:lnTo>
                      <a:pt x="64" y="128"/>
                    </a:lnTo>
                    <a:lnTo>
                      <a:pt x="64" y="124"/>
                    </a:lnTo>
                    <a:lnTo>
                      <a:pt x="60" y="119"/>
                    </a:lnTo>
                    <a:lnTo>
                      <a:pt x="53" y="115"/>
                    </a:lnTo>
                    <a:lnTo>
                      <a:pt x="21" y="102"/>
                    </a:lnTo>
                    <a:lnTo>
                      <a:pt x="17" y="100"/>
                    </a:lnTo>
                    <a:lnTo>
                      <a:pt x="15" y="102"/>
                    </a:lnTo>
                    <a:lnTo>
                      <a:pt x="9" y="107"/>
                    </a:lnTo>
                    <a:lnTo>
                      <a:pt x="7" y="109"/>
                    </a:lnTo>
                    <a:lnTo>
                      <a:pt x="2" y="109"/>
                    </a:lnTo>
                    <a:lnTo>
                      <a:pt x="2" y="105"/>
                    </a:lnTo>
                    <a:lnTo>
                      <a:pt x="0" y="90"/>
                    </a:lnTo>
                    <a:lnTo>
                      <a:pt x="2" y="73"/>
                    </a:lnTo>
                    <a:lnTo>
                      <a:pt x="4" y="71"/>
                    </a:lnTo>
                    <a:lnTo>
                      <a:pt x="49" y="64"/>
                    </a:lnTo>
                    <a:lnTo>
                      <a:pt x="87" y="62"/>
                    </a:lnTo>
                    <a:lnTo>
                      <a:pt x="109" y="51"/>
                    </a:lnTo>
                    <a:lnTo>
                      <a:pt x="117" y="51"/>
                    </a:lnTo>
                    <a:lnTo>
                      <a:pt x="117" y="51"/>
                    </a:lnTo>
                    <a:lnTo>
                      <a:pt x="121" y="49"/>
                    </a:lnTo>
                    <a:lnTo>
                      <a:pt x="170" y="22"/>
                    </a:lnTo>
                    <a:lnTo>
                      <a:pt x="194" y="3"/>
                    </a:lnTo>
                    <a:lnTo>
                      <a:pt x="196" y="3"/>
                    </a:lnTo>
                    <a:lnTo>
                      <a:pt x="198" y="3"/>
                    </a:lnTo>
                    <a:lnTo>
                      <a:pt x="202" y="5"/>
                    </a:lnTo>
                    <a:lnTo>
                      <a:pt x="206" y="7"/>
                    </a:lnTo>
                    <a:lnTo>
                      <a:pt x="209" y="7"/>
                    </a:lnTo>
                    <a:lnTo>
                      <a:pt x="215" y="0"/>
                    </a:lnTo>
                    <a:lnTo>
                      <a:pt x="236" y="9"/>
                    </a:lnTo>
                    <a:lnTo>
                      <a:pt x="238" y="11"/>
                    </a:lnTo>
                    <a:lnTo>
                      <a:pt x="240" y="11"/>
                    </a:lnTo>
                    <a:lnTo>
                      <a:pt x="262" y="11"/>
                    </a:lnTo>
                    <a:lnTo>
                      <a:pt x="262" y="11"/>
                    </a:lnTo>
                    <a:lnTo>
                      <a:pt x="270" y="17"/>
                    </a:lnTo>
                    <a:lnTo>
                      <a:pt x="283" y="26"/>
                    </a:lnTo>
                    <a:lnTo>
                      <a:pt x="285" y="26"/>
                    </a:lnTo>
                    <a:lnTo>
                      <a:pt x="285" y="28"/>
                    </a:lnTo>
                    <a:lnTo>
                      <a:pt x="287" y="28"/>
                    </a:lnTo>
                    <a:lnTo>
                      <a:pt x="292" y="28"/>
                    </a:lnTo>
                    <a:lnTo>
                      <a:pt x="298" y="26"/>
                    </a:lnTo>
                    <a:lnTo>
                      <a:pt x="300" y="24"/>
                    </a:lnTo>
                    <a:lnTo>
                      <a:pt x="304" y="22"/>
                    </a:lnTo>
                    <a:lnTo>
                      <a:pt x="304" y="20"/>
                    </a:lnTo>
                    <a:lnTo>
                      <a:pt x="306" y="20"/>
                    </a:lnTo>
                    <a:lnTo>
                      <a:pt x="309" y="20"/>
                    </a:lnTo>
                    <a:lnTo>
                      <a:pt x="309" y="20"/>
                    </a:lnTo>
                    <a:lnTo>
                      <a:pt x="311" y="28"/>
                    </a:lnTo>
                    <a:lnTo>
                      <a:pt x="313" y="34"/>
                    </a:lnTo>
                    <a:lnTo>
                      <a:pt x="317" y="41"/>
                    </a:lnTo>
                    <a:lnTo>
                      <a:pt x="317" y="45"/>
                    </a:lnTo>
                    <a:lnTo>
                      <a:pt x="319" y="51"/>
                    </a:lnTo>
                    <a:lnTo>
                      <a:pt x="319" y="56"/>
                    </a:lnTo>
                    <a:lnTo>
                      <a:pt x="321" y="56"/>
                    </a:lnTo>
                    <a:lnTo>
                      <a:pt x="321" y="56"/>
                    </a:lnTo>
                    <a:lnTo>
                      <a:pt x="323" y="56"/>
                    </a:lnTo>
                    <a:lnTo>
                      <a:pt x="323" y="56"/>
                    </a:lnTo>
                    <a:lnTo>
                      <a:pt x="323" y="58"/>
                    </a:lnTo>
                    <a:lnTo>
                      <a:pt x="326" y="60"/>
                    </a:lnTo>
                    <a:lnTo>
                      <a:pt x="326" y="62"/>
                    </a:lnTo>
                    <a:lnTo>
                      <a:pt x="326" y="66"/>
                    </a:lnTo>
                    <a:lnTo>
                      <a:pt x="326" y="66"/>
                    </a:lnTo>
                    <a:lnTo>
                      <a:pt x="321" y="68"/>
                    </a:lnTo>
                    <a:lnTo>
                      <a:pt x="319" y="71"/>
                    </a:lnTo>
                    <a:lnTo>
                      <a:pt x="317" y="75"/>
                    </a:lnTo>
                    <a:lnTo>
                      <a:pt x="311" y="83"/>
                    </a:lnTo>
                    <a:lnTo>
                      <a:pt x="309" y="85"/>
                    </a:lnTo>
                    <a:lnTo>
                      <a:pt x="309" y="85"/>
                    </a:lnTo>
                    <a:lnTo>
                      <a:pt x="306" y="88"/>
                    </a:lnTo>
                    <a:lnTo>
                      <a:pt x="309" y="96"/>
                    </a:lnTo>
                    <a:lnTo>
                      <a:pt x="319" y="105"/>
                    </a:lnTo>
                    <a:lnTo>
                      <a:pt x="326" y="111"/>
                    </a:lnTo>
                    <a:lnTo>
                      <a:pt x="326" y="113"/>
                    </a:lnTo>
                    <a:lnTo>
                      <a:pt x="326" y="113"/>
                    </a:lnTo>
                    <a:lnTo>
                      <a:pt x="326" y="113"/>
                    </a:lnTo>
                    <a:lnTo>
                      <a:pt x="326" y="115"/>
                    </a:lnTo>
                    <a:lnTo>
                      <a:pt x="326" y="115"/>
                    </a:lnTo>
                    <a:lnTo>
                      <a:pt x="328" y="117"/>
                    </a:lnTo>
                    <a:lnTo>
                      <a:pt x="345" y="119"/>
                    </a:lnTo>
                    <a:lnTo>
                      <a:pt x="353" y="122"/>
                    </a:lnTo>
                    <a:lnTo>
                      <a:pt x="357" y="124"/>
                    </a:lnTo>
                    <a:lnTo>
                      <a:pt x="360" y="128"/>
                    </a:lnTo>
                    <a:lnTo>
                      <a:pt x="357" y="130"/>
                    </a:lnTo>
                    <a:lnTo>
                      <a:pt x="357" y="132"/>
                    </a:lnTo>
                    <a:lnTo>
                      <a:pt x="357" y="134"/>
                    </a:lnTo>
                    <a:lnTo>
                      <a:pt x="360" y="136"/>
                    </a:lnTo>
                    <a:lnTo>
                      <a:pt x="360" y="139"/>
                    </a:lnTo>
                    <a:lnTo>
                      <a:pt x="360" y="141"/>
                    </a:lnTo>
                    <a:lnTo>
                      <a:pt x="357" y="143"/>
                    </a:lnTo>
                    <a:lnTo>
                      <a:pt x="357" y="145"/>
                    </a:lnTo>
                    <a:lnTo>
                      <a:pt x="355" y="147"/>
                    </a:lnTo>
                    <a:lnTo>
                      <a:pt x="353" y="149"/>
                    </a:lnTo>
                    <a:lnTo>
                      <a:pt x="351" y="151"/>
                    </a:lnTo>
                    <a:lnTo>
                      <a:pt x="351" y="154"/>
                    </a:lnTo>
                    <a:lnTo>
                      <a:pt x="351" y="160"/>
                    </a:lnTo>
                    <a:lnTo>
                      <a:pt x="349" y="162"/>
                    </a:lnTo>
                    <a:lnTo>
                      <a:pt x="349" y="162"/>
                    </a:lnTo>
                    <a:lnTo>
                      <a:pt x="347" y="164"/>
                    </a:lnTo>
                    <a:lnTo>
                      <a:pt x="347" y="166"/>
                    </a:lnTo>
                    <a:lnTo>
                      <a:pt x="345" y="168"/>
                    </a:lnTo>
                    <a:lnTo>
                      <a:pt x="345" y="168"/>
                    </a:lnTo>
                    <a:lnTo>
                      <a:pt x="345" y="171"/>
                    </a:lnTo>
                    <a:lnTo>
                      <a:pt x="345" y="175"/>
                    </a:lnTo>
                    <a:lnTo>
                      <a:pt x="345" y="179"/>
                    </a:lnTo>
                    <a:lnTo>
                      <a:pt x="343" y="183"/>
                    </a:lnTo>
                    <a:lnTo>
                      <a:pt x="340" y="185"/>
                    </a:lnTo>
                    <a:lnTo>
                      <a:pt x="340" y="185"/>
                    </a:lnTo>
                    <a:lnTo>
                      <a:pt x="340" y="185"/>
                    </a:lnTo>
                    <a:lnTo>
                      <a:pt x="338" y="185"/>
                    </a:lnTo>
                    <a:lnTo>
                      <a:pt x="338" y="188"/>
                    </a:lnTo>
                    <a:lnTo>
                      <a:pt x="336" y="188"/>
                    </a:lnTo>
                    <a:lnTo>
                      <a:pt x="336" y="188"/>
                    </a:lnTo>
                    <a:lnTo>
                      <a:pt x="336" y="188"/>
                    </a:lnTo>
                    <a:lnTo>
                      <a:pt x="336" y="188"/>
                    </a:lnTo>
                    <a:lnTo>
                      <a:pt x="336" y="188"/>
                    </a:lnTo>
                    <a:lnTo>
                      <a:pt x="334" y="188"/>
                    </a:lnTo>
                    <a:lnTo>
                      <a:pt x="334" y="188"/>
                    </a:lnTo>
                    <a:lnTo>
                      <a:pt x="334" y="188"/>
                    </a:lnTo>
                    <a:lnTo>
                      <a:pt x="332" y="188"/>
                    </a:lnTo>
                    <a:lnTo>
                      <a:pt x="332" y="194"/>
                    </a:lnTo>
                    <a:lnTo>
                      <a:pt x="330" y="196"/>
                    </a:lnTo>
                    <a:lnTo>
                      <a:pt x="332" y="198"/>
                    </a:lnTo>
                    <a:lnTo>
                      <a:pt x="332" y="202"/>
                    </a:lnTo>
                    <a:lnTo>
                      <a:pt x="334" y="205"/>
                    </a:lnTo>
                    <a:lnTo>
                      <a:pt x="334" y="209"/>
                    </a:lnTo>
                    <a:lnTo>
                      <a:pt x="334" y="211"/>
                    </a:lnTo>
                    <a:lnTo>
                      <a:pt x="349" y="224"/>
                    </a:lnTo>
                    <a:lnTo>
                      <a:pt x="355" y="2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2257426" y="2864644"/>
                <a:ext cx="2041922" cy="2055019"/>
              </a:xfrm>
              <a:custGeom>
                <a:avLst/>
                <a:gdLst>
                  <a:gd name="T0" fmla="*/ 1129 w 1715"/>
                  <a:gd name="T1" fmla="*/ 219 h 1726"/>
                  <a:gd name="T2" fmla="*/ 1192 w 1715"/>
                  <a:gd name="T3" fmla="*/ 397 h 1726"/>
                  <a:gd name="T4" fmla="*/ 1341 w 1715"/>
                  <a:gd name="T5" fmla="*/ 531 h 1726"/>
                  <a:gd name="T6" fmla="*/ 1581 w 1715"/>
                  <a:gd name="T7" fmla="*/ 693 h 1726"/>
                  <a:gd name="T8" fmla="*/ 1711 w 1715"/>
                  <a:gd name="T9" fmla="*/ 871 h 1726"/>
                  <a:gd name="T10" fmla="*/ 1609 w 1715"/>
                  <a:gd name="T11" fmla="*/ 971 h 1726"/>
                  <a:gd name="T12" fmla="*/ 1450 w 1715"/>
                  <a:gd name="T13" fmla="*/ 1220 h 1726"/>
                  <a:gd name="T14" fmla="*/ 1558 w 1715"/>
                  <a:gd name="T15" fmla="*/ 1386 h 1726"/>
                  <a:gd name="T16" fmla="*/ 1486 w 1715"/>
                  <a:gd name="T17" fmla="*/ 1458 h 1726"/>
                  <a:gd name="T18" fmla="*/ 1286 w 1715"/>
                  <a:gd name="T19" fmla="*/ 1407 h 1726"/>
                  <a:gd name="T20" fmla="*/ 1137 w 1715"/>
                  <a:gd name="T21" fmla="*/ 1488 h 1726"/>
                  <a:gd name="T22" fmla="*/ 937 w 1715"/>
                  <a:gd name="T23" fmla="*/ 1598 h 1726"/>
                  <a:gd name="T24" fmla="*/ 703 w 1715"/>
                  <a:gd name="T25" fmla="*/ 1560 h 1726"/>
                  <a:gd name="T26" fmla="*/ 659 w 1715"/>
                  <a:gd name="T27" fmla="*/ 1660 h 1726"/>
                  <a:gd name="T28" fmla="*/ 548 w 1715"/>
                  <a:gd name="T29" fmla="*/ 1683 h 1726"/>
                  <a:gd name="T30" fmla="*/ 442 w 1715"/>
                  <a:gd name="T31" fmla="*/ 1587 h 1726"/>
                  <a:gd name="T32" fmla="*/ 467 w 1715"/>
                  <a:gd name="T33" fmla="*/ 1534 h 1726"/>
                  <a:gd name="T34" fmla="*/ 540 w 1715"/>
                  <a:gd name="T35" fmla="*/ 1500 h 1726"/>
                  <a:gd name="T36" fmla="*/ 525 w 1715"/>
                  <a:gd name="T37" fmla="*/ 1426 h 1726"/>
                  <a:gd name="T38" fmla="*/ 508 w 1715"/>
                  <a:gd name="T39" fmla="*/ 1369 h 1726"/>
                  <a:gd name="T40" fmla="*/ 463 w 1715"/>
                  <a:gd name="T41" fmla="*/ 1118 h 1726"/>
                  <a:gd name="T42" fmla="*/ 531 w 1715"/>
                  <a:gd name="T43" fmla="*/ 1073 h 1726"/>
                  <a:gd name="T44" fmla="*/ 548 w 1715"/>
                  <a:gd name="T45" fmla="*/ 1020 h 1726"/>
                  <a:gd name="T46" fmla="*/ 548 w 1715"/>
                  <a:gd name="T47" fmla="*/ 986 h 1726"/>
                  <a:gd name="T48" fmla="*/ 584 w 1715"/>
                  <a:gd name="T49" fmla="*/ 990 h 1726"/>
                  <a:gd name="T50" fmla="*/ 576 w 1715"/>
                  <a:gd name="T51" fmla="*/ 909 h 1726"/>
                  <a:gd name="T52" fmla="*/ 565 w 1715"/>
                  <a:gd name="T53" fmla="*/ 850 h 1726"/>
                  <a:gd name="T54" fmla="*/ 499 w 1715"/>
                  <a:gd name="T55" fmla="*/ 797 h 1726"/>
                  <a:gd name="T56" fmla="*/ 489 w 1715"/>
                  <a:gd name="T57" fmla="*/ 767 h 1726"/>
                  <a:gd name="T58" fmla="*/ 448 w 1715"/>
                  <a:gd name="T59" fmla="*/ 722 h 1726"/>
                  <a:gd name="T60" fmla="*/ 438 w 1715"/>
                  <a:gd name="T61" fmla="*/ 669 h 1726"/>
                  <a:gd name="T62" fmla="*/ 416 w 1715"/>
                  <a:gd name="T63" fmla="*/ 584 h 1726"/>
                  <a:gd name="T64" fmla="*/ 393 w 1715"/>
                  <a:gd name="T65" fmla="*/ 567 h 1726"/>
                  <a:gd name="T66" fmla="*/ 342 w 1715"/>
                  <a:gd name="T67" fmla="*/ 552 h 1726"/>
                  <a:gd name="T68" fmla="*/ 325 w 1715"/>
                  <a:gd name="T69" fmla="*/ 552 h 1726"/>
                  <a:gd name="T70" fmla="*/ 284 w 1715"/>
                  <a:gd name="T71" fmla="*/ 482 h 1726"/>
                  <a:gd name="T72" fmla="*/ 246 w 1715"/>
                  <a:gd name="T73" fmla="*/ 501 h 1726"/>
                  <a:gd name="T74" fmla="*/ 240 w 1715"/>
                  <a:gd name="T75" fmla="*/ 459 h 1726"/>
                  <a:gd name="T76" fmla="*/ 131 w 1715"/>
                  <a:gd name="T77" fmla="*/ 489 h 1726"/>
                  <a:gd name="T78" fmla="*/ 172 w 1715"/>
                  <a:gd name="T79" fmla="*/ 499 h 1726"/>
                  <a:gd name="T80" fmla="*/ 125 w 1715"/>
                  <a:gd name="T81" fmla="*/ 571 h 1726"/>
                  <a:gd name="T82" fmla="*/ 72 w 1715"/>
                  <a:gd name="T83" fmla="*/ 518 h 1726"/>
                  <a:gd name="T84" fmla="*/ 57 w 1715"/>
                  <a:gd name="T85" fmla="*/ 465 h 1726"/>
                  <a:gd name="T86" fmla="*/ 29 w 1715"/>
                  <a:gd name="T87" fmla="*/ 372 h 1726"/>
                  <a:gd name="T88" fmla="*/ 12 w 1715"/>
                  <a:gd name="T89" fmla="*/ 310 h 1726"/>
                  <a:gd name="T90" fmla="*/ 100 w 1715"/>
                  <a:gd name="T91" fmla="*/ 280 h 1726"/>
                  <a:gd name="T92" fmla="*/ 165 w 1715"/>
                  <a:gd name="T93" fmla="*/ 257 h 1726"/>
                  <a:gd name="T94" fmla="*/ 189 w 1715"/>
                  <a:gd name="T95" fmla="*/ 225 h 1726"/>
                  <a:gd name="T96" fmla="*/ 246 w 1715"/>
                  <a:gd name="T97" fmla="*/ 119 h 1726"/>
                  <a:gd name="T98" fmla="*/ 348 w 1715"/>
                  <a:gd name="T99" fmla="*/ 40 h 1726"/>
                  <a:gd name="T100" fmla="*/ 442 w 1715"/>
                  <a:gd name="T101" fmla="*/ 91 h 1726"/>
                  <a:gd name="T102" fmla="*/ 491 w 1715"/>
                  <a:gd name="T103" fmla="*/ 121 h 1726"/>
                  <a:gd name="T104" fmla="*/ 563 w 1715"/>
                  <a:gd name="T105" fmla="*/ 189 h 1726"/>
                  <a:gd name="T106" fmla="*/ 589 w 1715"/>
                  <a:gd name="T107" fmla="*/ 148 h 1726"/>
                  <a:gd name="T108" fmla="*/ 563 w 1715"/>
                  <a:gd name="T109" fmla="*/ 110 h 1726"/>
                  <a:gd name="T110" fmla="*/ 608 w 1715"/>
                  <a:gd name="T111" fmla="*/ 91 h 1726"/>
                  <a:gd name="T112" fmla="*/ 680 w 1715"/>
                  <a:gd name="T113" fmla="*/ 91 h 1726"/>
                  <a:gd name="T114" fmla="*/ 731 w 1715"/>
                  <a:gd name="T115" fmla="*/ 121 h 1726"/>
                  <a:gd name="T116" fmla="*/ 725 w 1715"/>
                  <a:gd name="T117" fmla="*/ 66 h 1726"/>
                  <a:gd name="T118" fmla="*/ 769 w 1715"/>
                  <a:gd name="T119" fmla="*/ 0 h 1726"/>
                  <a:gd name="T120" fmla="*/ 814 w 1715"/>
                  <a:gd name="T121" fmla="*/ 63 h 1726"/>
                  <a:gd name="T122" fmla="*/ 907 w 1715"/>
                  <a:gd name="T123" fmla="*/ 40 h 1726"/>
                  <a:gd name="T124" fmla="*/ 988 w 1715"/>
                  <a:gd name="T125" fmla="*/ 66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5" h="1726">
                    <a:moveTo>
                      <a:pt x="993" y="66"/>
                    </a:moveTo>
                    <a:lnTo>
                      <a:pt x="993" y="66"/>
                    </a:lnTo>
                    <a:lnTo>
                      <a:pt x="1001" y="66"/>
                    </a:lnTo>
                    <a:lnTo>
                      <a:pt x="1005" y="70"/>
                    </a:lnTo>
                    <a:lnTo>
                      <a:pt x="997" y="70"/>
                    </a:lnTo>
                    <a:lnTo>
                      <a:pt x="1005" y="76"/>
                    </a:lnTo>
                    <a:lnTo>
                      <a:pt x="1007" y="80"/>
                    </a:lnTo>
                    <a:lnTo>
                      <a:pt x="1012" y="89"/>
                    </a:lnTo>
                    <a:lnTo>
                      <a:pt x="1012" y="95"/>
                    </a:lnTo>
                    <a:lnTo>
                      <a:pt x="1010" y="97"/>
                    </a:lnTo>
                    <a:lnTo>
                      <a:pt x="1007" y="100"/>
                    </a:lnTo>
                    <a:lnTo>
                      <a:pt x="1003" y="108"/>
                    </a:lnTo>
                    <a:lnTo>
                      <a:pt x="1007" y="112"/>
                    </a:lnTo>
                    <a:lnTo>
                      <a:pt x="1027" y="121"/>
                    </a:lnTo>
                    <a:lnTo>
                      <a:pt x="1035" y="127"/>
                    </a:lnTo>
                    <a:lnTo>
                      <a:pt x="1039" y="134"/>
                    </a:lnTo>
                    <a:lnTo>
                      <a:pt x="1044" y="140"/>
                    </a:lnTo>
                    <a:lnTo>
                      <a:pt x="1046" y="146"/>
                    </a:lnTo>
                    <a:lnTo>
                      <a:pt x="1046" y="159"/>
                    </a:lnTo>
                    <a:lnTo>
                      <a:pt x="1046" y="165"/>
                    </a:lnTo>
                    <a:lnTo>
                      <a:pt x="1050" y="174"/>
                    </a:lnTo>
                    <a:lnTo>
                      <a:pt x="1056" y="176"/>
                    </a:lnTo>
                    <a:lnTo>
                      <a:pt x="1061" y="180"/>
                    </a:lnTo>
                    <a:lnTo>
                      <a:pt x="1067" y="182"/>
                    </a:lnTo>
                    <a:lnTo>
                      <a:pt x="1071" y="187"/>
                    </a:lnTo>
                    <a:lnTo>
                      <a:pt x="1073" y="193"/>
                    </a:lnTo>
                    <a:lnTo>
                      <a:pt x="1073" y="197"/>
                    </a:lnTo>
                    <a:lnTo>
                      <a:pt x="1075" y="199"/>
                    </a:lnTo>
                    <a:lnTo>
                      <a:pt x="1129" y="219"/>
                    </a:lnTo>
                    <a:lnTo>
                      <a:pt x="1129" y="219"/>
                    </a:lnTo>
                    <a:lnTo>
                      <a:pt x="1135" y="223"/>
                    </a:lnTo>
                    <a:lnTo>
                      <a:pt x="1148" y="223"/>
                    </a:lnTo>
                    <a:lnTo>
                      <a:pt x="1154" y="227"/>
                    </a:lnTo>
                    <a:lnTo>
                      <a:pt x="1156" y="236"/>
                    </a:lnTo>
                    <a:lnTo>
                      <a:pt x="1154" y="242"/>
                    </a:lnTo>
                    <a:lnTo>
                      <a:pt x="1154" y="248"/>
                    </a:lnTo>
                    <a:lnTo>
                      <a:pt x="1169" y="253"/>
                    </a:lnTo>
                    <a:lnTo>
                      <a:pt x="1175" y="255"/>
                    </a:lnTo>
                    <a:lnTo>
                      <a:pt x="1177" y="257"/>
                    </a:lnTo>
                    <a:lnTo>
                      <a:pt x="1177" y="267"/>
                    </a:lnTo>
                    <a:lnTo>
                      <a:pt x="1177" y="276"/>
                    </a:lnTo>
                    <a:lnTo>
                      <a:pt x="1171" y="291"/>
                    </a:lnTo>
                    <a:lnTo>
                      <a:pt x="1171" y="299"/>
                    </a:lnTo>
                    <a:lnTo>
                      <a:pt x="1163" y="299"/>
                    </a:lnTo>
                    <a:lnTo>
                      <a:pt x="1163" y="306"/>
                    </a:lnTo>
                    <a:lnTo>
                      <a:pt x="1165" y="316"/>
                    </a:lnTo>
                    <a:lnTo>
                      <a:pt x="1165" y="325"/>
                    </a:lnTo>
                    <a:lnTo>
                      <a:pt x="1160" y="331"/>
                    </a:lnTo>
                    <a:lnTo>
                      <a:pt x="1148" y="340"/>
                    </a:lnTo>
                    <a:lnTo>
                      <a:pt x="1146" y="348"/>
                    </a:lnTo>
                    <a:lnTo>
                      <a:pt x="1148" y="353"/>
                    </a:lnTo>
                    <a:lnTo>
                      <a:pt x="1152" y="359"/>
                    </a:lnTo>
                    <a:lnTo>
                      <a:pt x="1160" y="367"/>
                    </a:lnTo>
                    <a:lnTo>
                      <a:pt x="1167" y="372"/>
                    </a:lnTo>
                    <a:lnTo>
                      <a:pt x="1171" y="374"/>
                    </a:lnTo>
                    <a:lnTo>
                      <a:pt x="1184" y="378"/>
                    </a:lnTo>
                    <a:lnTo>
                      <a:pt x="1188" y="380"/>
                    </a:lnTo>
                    <a:lnTo>
                      <a:pt x="1192" y="384"/>
                    </a:lnTo>
                    <a:lnTo>
                      <a:pt x="1194" y="391"/>
                    </a:lnTo>
                    <a:lnTo>
                      <a:pt x="1192" y="397"/>
                    </a:lnTo>
                    <a:lnTo>
                      <a:pt x="1192" y="399"/>
                    </a:lnTo>
                    <a:lnTo>
                      <a:pt x="1194" y="399"/>
                    </a:lnTo>
                    <a:lnTo>
                      <a:pt x="1194" y="404"/>
                    </a:lnTo>
                    <a:lnTo>
                      <a:pt x="1194" y="406"/>
                    </a:lnTo>
                    <a:lnTo>
                      <a:pt x="1199" y="408"/>
                    </a:lnTo>
                    <a:lnTo>
                      <a:pt x="1207" y="412"/>
                    </a:lnTo>
                    <a:lnTo>
                      <a:pt x="1212" y="414"/>
                    </a:lnTo>
                    <a:lnTo>
                      <a:pt x="1214" y="421"/>
                    </a:lnTo>
                    <a:lnTo>
                      <a:pt x="1218" y="431"/>
                    </a:lnTo>
                    <a:lnTo>
                      <a:pt x="1220" y="438"/>
                    </a:lnTo>
                    <a:lnTo>
                      <a:pt x="1224" y="444"/>
                    </a:lnTo>
                    <a:lnTo>
                      <a:pt x="1226" y="448"/>
                    </a:lnTo>
                    <a:lnTo>
                      <a:pt x="1231" y="450"/>
                    </a:lnTo>
                    <a:lnTo>
                      <a:pt x="1235" y="455"/>
                    </a:lnTo>
                    <a:lnTo>
                      <a:pt x="1237" y="455"/>
                    </a:lnTo>
                    <a:lnTo>
                      <a:pt x="1241" y="452"/>
                    </a:lnTo>
                    <a:lnTo>
                      <a:pt x="1243" y="455"/>
                    </a:lnTo>
                    <a:lnTo>
                      <a:pt x="1246" y="463"/>
                    </a:lnTo>
                    <a:lnTo>
                      <a:pt x="1250" y="480"/>
                    </a:lnTo>
                    <a:lnTo>
                      <a:pt x="1252" y="489"/>
                    </a:lnTo>
                    <a:lnTo>
                      <a:pt x="1258" y="495"/>
                    </a:lnTo>
                    <a:lnTo>
                      <a:pt x="1265" y="499"/>
                    </a:lnTo>
                    <a:lnTo>
                      <a:pt x="1282" y="503"/>
                    </a:lnTo>
                    <a:lnTo>
                      <a:pt x="1290" y="510"/>
                    </a:lnTo>
                    <a:lnTo>
                      <a:pt x="1305" y="533"/>
                    </a:lnTo>
                    <a:lnTo>
                      <a:pt x="1311" y="537"/>
                    </a:lnTo>
                    <a:lnTo>
                      <a:pt x="1318" y="540"/>
                    </a:lnTo>
                    <a:lnTo>
                      <a:pt x="1337" y="540"/>
                    </a:lnTo>
                    <a:lnTo>
                      <a:pt x="1343" y="537"/>
                    </a:lnTo>
                    <a:lnTo>
                      <a:pt x="1341" y="531"/>
                    </a:lnTo>
                    <a:lnTo>
                      <a:pt x="1345" y="529"/>
                    </a:lnTo>
                    <a:lnTo>
                      <a:pt x="1358" y="529"/>
                    </a:lnTo>
                    <a:lnTo>
                      <a:pt x="1365" y="531"/>
                    </a:lnTo>
                    <a:lnTo>
                      <a:pt x="1371" y="535"/>
                    </a:lnTo>
                    <a:lnTo>
                      <a:pt x="1382" y="544"/>
                    </a:lnTo>
                    <a:lnTo>
                      <a:pt x="1388" y="546"/>
                    </a:lnTo>
                    <a:lnTo>
                      <a:pt x="1390" y="548"/>
                    </a:lnTo>
                    <a:lnTo>
                      <a:pt x="1392" y="554"/>
                    </a:lnTo>
                    <a:lnTo>
                      <a:pt x="1394" y="559"/>
                    </a:lnTo>
                    <a:lnTo>
                      <a:pt x="1407" y="569"/>
                    </a:lnTo>
                    <a:lnTo>
                      <a:pt x="1407" y="569"/>
                    </a:lnTo>
                    <a:lnTo>
                      <a:pt x="1407" y="569"/>
                    </a:lnTo>
                    <a:lnTo>
                      <a:pt x="1407" y="569"/>
                    </a:lnTo>
                    <a:lnTo>
                      <a:pt x="1411" y="571"/>
                    </a:lnTo>
                    <a:lnTo>
                      <a:pt x="1450" y="608"/>
                    </a:lnTo>
                    <a:lnTo>
                      <a:pt x="1456" y="618"/>
                    </a:lnTo>
                    <a:lnTo>
                      <a:pt x="1462" y="627"/>
                    </a:lnTo>
                    <a:lnTo>
                      <a:pt x="1473" y="629"/>
                    </a:lnTo>
                    <a:lnTo>
                      <a:pt x="1492" y="627"/>
                    </a:lnTo>
                    <a:lnTo>
                      <a:pt x="1501" y="629"/>
                    </a:lnTo>
                    <a:lnTo>
                      <a:pt x="1505" y="631"/>
                    </a:lnTo>
                    <a:lnTo>
                      <a:pt x="1518" y="644"/>
                    </a:lnTo>
                    <a:lnTo>
                      <a:pt x="1535" y="656"/>
                    </a:lnTo>
                    <a:lnTo>
                      <a:pt x="1539" y="665"/>
                    </a:lnTo>
                    <a:lnTo>
                      <a:pt x="1541" y="678"/>
                    </a:lnTo>
                    <a:lnTo>
                      <a:pt x="1547" y="686"/>
                    </a:lnTo>
                    <a:lnTo>
                      <a:pt x="1560" y="693"/>
                    </a:lnTo>
                    <a:lnTo>
                      <a:pt x="1571" y="699"/>
                    </a:lnTo>
                    <a:lnTo>
                      <a:pt x="1579" y="701"/>
                    </a:lnTo>
                    <a:lnTo>
                      <a:pt x="1581" y="693"/>
                    </a:lnTo>
                    <a:lnTo>
                      <a:pt x="1584" y="686"/>
                    </a:lnTo>
                    <a:lnTo>
                      <a:pt x="1588" y="682"/>
                    </a:lnTo>
                    <a:lnTo>
                      <a:pt x="1596" y="682"/>
                    </a:lnTo>
                    <a:lnTo>
                      <a:pt x="1603" y="686"/>
                    </a:lnTo>
                    <a:lnTo>
                      <a:pt x="1609" y="688"/>
                    </a:lnTo>
                    <a:lnTo>
                      <a:pt x="1615" y="690"/>
                    </a:lnTo>
                    <a:lnTo>
                      <a:pt x="1622" y="690"/>
                    </a:lnTo>
                    <a:lnTo>
                      <a:pt x="1624" y="699"/>
                    </a:lnTo>
                    <a:lnTo>
                      <a:pt x="1628" y="707"/>
                    </a:lnTo>
                    <a:lnTo>
                      <a:pt x="1635" y="716"/>
                    </a:lnTo>
                    <a:lnTo>
                      <a:pt x="1641" y="720"/>
                    </a:lnTo>
                    <a:lnTo>
                      <a:pt x="1650" y="722"/>
                    </a:lnTo>
                    <a:lnTo>
                      <a:pt x="1662" y="722"/>
                    </a:lnTo>
                    <a:lnTo>
                      <a:pt x="1667" y="724"/>
                    </a:lnTo>
                    <a:lnTo>
                      <a:pt x="1677" y="735"/>
                    </a:lnTo>
                    <a:lnTo>
                      <a:pt x="1698" y="765"/>
                    </a:lnTo>
                    <a:lnTo>
                      <a:pt x="1707" y="769"/>
                    </a:lnTo>
                    <a:lnTo>
                      <a:pt x="1701" y="793"/>
                    </a:lnTo>
                    <a:lnTo>
                      <a:pt x="1701" y="797"/>
                    </a:lnTo>
                    <a:lnTo>
                      <a:pt x="1703" y="797"/>
                    </a:lnTo>
                    <a:lnTo>
                      <a:pt x="1707" y="803"/>
                    </a:lnTo>
                    <a:lnTo>
                      <a:pt x="1709" y="805"/>
                    </a:lnTo>
                    <a:lnTo>
                      <a:pt x="1713" y="805"/>
                    </a:lnTo>
                    <a:lnTo>
                      <a:pt x="1709" y="812"/>
                    </a:lnTo>
                    <a:lnTo>
                      <a:pt x="1709" y="818"/>
                    </a:lnTo>
                    <a:lnTo>
                      <a:pt x="1715" y="833"/>
                    </a:lnTo>
                    <a:lnTo>
                      <a:pt x="1715" y="841"/>
                    </a:lnTo>
                    <a:lnTo>
                      <a:pt x="1715" y="850"/>
                    </a:lnTo>
                    <a:lnTo>
                      <a:pt x="1715" y="856"/>
                    </a:lnTo>
                    <a:lnTo>
                      <a:pt x="1711" y="871"/>
                    </a:lnTo>
                    <a:lnTo>
                      <a:pt x="1711" y="873"/>
                    </a:lnTo>
                    <a:lnTo>
                      <a:pt x="1709" y="875"/>
                    </a:lnTo>
                    <a:lnTo>
                      <a:pt x="1707" y="878"/>
                    </a:lnTo>
                    <a:lnTo>
                      <a:pt x="1701" y="880"/>
                    </a:lnTo>
                    <a:lnTo>
                      <a:pt x="1698" y="880"/>
                    </a:lnTo>
                    <a:lnTo>
                      <a:pt x="1696" y="886"/>
                    </a:lnTo>
                    <a:lnTo>
                      <a:pt x="1696" y="901"/>
                    </a:lnTo>
                    <a:lnTo>
                      <a:pt x="1694" y="901"/>
                    </a:lnTo>
                    <a:lnTo>
                      <a:pt x="1679" y="897"/>
                    </a:lnTo>
                    <a:lnTo>
                      <a:pt x="1673" y="888"/>
                    </a:lnTo>
                    <a:lnTo>
                      <a:pt x="1667" y="886"/>
                    </a:lnTo>
                    <a:lnTo>
                      <a:pt x="1660" y="884"/>
                    </a:lnTo>
                    <a:lnTo>
                      <a:pt x="1624" y="880"/>
                    </a:lnTo>
                    <a:lnTo>
                      <a:pt x="1613" y="884"/>
                    </a:lnTo>
                    <a:lnTo>
                      <a:pt x="1603" y="888"/>
                    </a:lnTo>
                    <a:lnTo>
                      <a:pt x="1601" y="892"/>
                    </a:lnTo>
                    <a:lnTo>
                      <a:pt x="1601" y="897"/>
                    </a:lnTo>
                    <a:lnTo>
                      <a:pt x="1601" y="899"/>
                    </a:lnTo>
                    <a:lnTo>
                      <a:pt x="1603" y="901"/>
                    </a:lnTo>
                    <a:lnTo>
                      <a:pt x="1605" y="909"/>
                    </a:lnTo>
                    <a:lnTo>
                      <a:pt x="1609" y="914"/>
                    </a:lnTo>
                    <a:lnTo>
                      <a:pt x="1611" y="918"/>
                    </a:lnTo>
                    <a:lnTo>
                      <a:pt x="1611" y="924"/>
                    </a:lnTo>
                    <a:lnTo>
                      <a:pt x="1607" y="933"/>
                    </a:lnTo>
                    <a:lnTo>
                      <a:pt x="1607" y="939"/>
                    </a:lnTo>
                    <a:lnTo>
                      <a:pt x="1607" y="943"/>
                    </a:lnTo>
                    <a:lnTo>
                      <a:pt x="1609" y="958"/>
                    </a:lnTo>
                    <a:lnTo>
                      <a:pt x="1611" y="963"/>
                    </a:lnTo>
                    <a:lnTo>
                      <a:pt x="1609" y="967"/>
                    </a:lnTo>
                    <a:lnTo>
                      <a:pt x="1609" y="971"/>
                    </a:lnTo>
                    <a:lnTo>
                      <a:pt x="1609" y="973"/>
                    </a:lnTo>
                    <a:lnTo>
                      <a:pt x="1609" y="984"/>
                    </a:lnTo>
                    <a:lnTo>
                      <a:pt x="1605" y="992"/>
                    </a:lnTo>
                    <a:lnTo>
                      <a:pt x="1577" y="1028"/>
                    </a:lnTo>
                    <a:lnTo>
                      <a:pt x="1567" y="1035"/>
                    </a:lnTo>
                    <a:lnTo>
                      <a:pt x="1522" y="1052"/>
                    </a:lnTo>
                    <a:lnTo>
                      <a:pt x="1490" y="1071"/>
                    </a:lnTo>
                    <a:lnTo>
                      <a:pt x="1484" y="1077"/>
                    </a:lnTo>
                    <a:lnTo>
                      <a:pt x="1473" y="1090"/>
                    </a:lnTo>
                    <a:lnTo>
                      <a:pt x="1465" y="1099"/>
                    </a:lnTo>
                    <a:lnTo>
                      <a:pt x="1460" y="1103"/>
                    </a:lnTo>
                    <a:lnTo>
                      <a:pt x="1460" y="1105"/>
                    </a:lnTo>
                    <a:lnTo>
                      <a:pt x="1443" y="1111"/>
                    </a:lnTo>
                    <a:lnTo>
                      <a:pt x="1437" y="1116"/>
                    </a:lnTo>
                    <a:lnTo>
                      <a:pt x="1435" y="1120"/>
                    </a:lnTo>
                    <a:lnTo>
                      <a:pt x="1431" y="1130"/>
                    </a:lnTo>
                    <a:lnTo>
                      <a:pt x="1426" y="1137"/>
                    </a:lnTo>
                    <a:lnTo>
                      <a:pt x="1416" y="1147"/>
                    </a:lnTo>
                    <a:lnTo>
                      <a:pt x="1413" y="1150"/>
                    </a:lnTo>
                    <a:lnTo>
                      <a:pt x="1411" y="1158"/>
                    </a:lnTo>
                    <a:lnTo>
                      <a:pt x="1409" y="1160"/>
                    </a:lnTo>
                    <a:lnTo>
                      <a:pt x="1407" y="1160"/>
                    </a:lnTo>
                    <a:lnTo>
                      <a:pt x="1405" y="1160"/>
                    </a:lnTo>
                    <a:lnTo>
                      <a:pt x="1403" y="1164"/>
                    </a:lnTo>
                    <a:lnTo>
                      <a:pt x="1403" y="1171"/>
                    </a:lnTo>
                    <a:lnTo>
                      <a:pt x="1407" y="1177"/>
                    </a:lnTo>
                    <a:lnTo>
                      <a:pt x="1409" y="1184"/>
                    </a:lnTo>
                    <a:lnTo>
                      <a:pt x="1413" y="1188"/>
                    </a:lnTo>
                    <a:lnTo>
                      <a:pt x="1443" y="1209"/>
                    </a:lnTo>
                    <a:lnTo>
                      <a:pt x="1450" y="1220"/>
                    </a:lnTo>
                    <a:lnTo>
                      <a:pt x="1452" y="1226"/>
                    </a:lnTo>
                    <a:lnTo>
                      <a:pt x="1454" y="1233"/>
                    </a:lnTo>
                    <a:lnTo>
                      <a:pt x="1458" y="1235"/>
                    </a:lnTo>
                    <a:lnTo>
                      <a:pt x="1467" y="1239"/>
                    </a:lnTo>
                    <a:lnTo>
                      <a:pt x="1475" y="1245"/>
                    </a:lnTo>
                    <a:lnTo>
                      <a:pt x="1477" y="1245"/>
                    </a:lnTo>
                    <a:lnTo>
                      <a:pt x="1484" y="1252"/>
                    </a:lnTo>
                    <a:lnTo>
                      <a:pt x="1501" y="1275"/>
                    </a:lnTo>
                    <a:lnTo>
                      <a:pt x="1509" y="1286"/>
                    </a:lnTo>
                    <a:lnTo>
                      <a:pt x="1511" y="1288"/>
                    </a:lnTo>
                    <a:lnTo>
                      <a:pt x="1496" y="1326"/>
                    </a:lnTo>
                    <a:lnTo>
                      <a:pt x="1494" y="1330"/>
                    </a:lnTo>
                    <a:lnTo>
                      <a:pt x="1494" y="1335"/>
                    </a:lnTo>
                    <a:lnTo>
                      <a:pt x="1494" y="1337"/>
                    </a:lnTo>
                    <a:lnTo>
                      <a:pt x="1494" y="1341"/>
                    </a:lnTo>
                    <a:lnTo>
                      <a:pt x="1492" y="1345"/>
                    </a:lnTo>
                    <a:lnTo>
                      <a:pt x="1492" y="1345"/>
                    </a:lnTo>
                    <a:lnTo>
                      <a:pt x="1492" y="1345"/>
                    </a:lnTo>
                    <a:lnTo>
                      <a:pt x="1492" y="1345"/>
                    </a:lnTo>
                    <a:lnTo>
                      <a:pt x="1488" y="1356"/>
                    </a:lnTo>
                    <a:lnTo>
                      <a:pt x="1494" y="1360"/>
                    </a:lnTo>
                    <a:lnTo>
                      <a:pt x="1516" y="1362"/>
                    </a:lnTo>
                    <a:lnTo>
                      <a:pt x="1520" y="1360"/>
                    </a:lnTo>
                    <a:lnTo>
                      <a:pt x="1528" y="1354"/>
                    </a:lnTo>
                    <a:lnTo>
                      <a:pt x="1533" y="1354"/>
                    </a:lnTo>
                    <a:lnTo>
                      <a:pt x="1537" y="1358"/>
                    </a:lnTo>
                    <a:lnTo>
                      <a:pt x="1543" y="1362"/>
                    </a:lnTo>
                    <a:lnTo>
                      <a:pt x="1552" y="1373"/>
                    </a:lnTo>
                    <a:lnTo>
                      <a:pt x="1556" y="1379"/>
                    </a:lnTo>
                    <a:lnTo>
                      <a:pt x="1558" y="1386"/>
                    </a:lnTo>
                    <a:lnTo>
                      <a:pt x="1558" y="1392"/>
                    </a:lnTo>
                    <a:lnTo>
                      <a:pt x="1558" y="1398"/>
                    </a:lnTo>
                    <a:lnTo>
                      <a:pt x="1558" y="1398"/>
                    </a:lnTo>
                    <a:lnTo>
                      <a:pt x="1556" y="1411"/>
                    </a:lnTo>
                    <a:lnTo>
                      <a:pt x="1556" y="1411"/>
                    </a:lnTo>
                    <a:lnTo>
                      <a:pt x="1552" y="1420"/>
                    </a:lnTo>
                    <a:lnTo>
                      <a:pt x="1550" y="1420"/>
                    </a:lnTo>
                    <a:lnTo>
                      <a:pt x="1552" y="1432"/>
                    </a:lnTo>
                    <a:lnTo>
                      <a:pt x="1554" y="1430"/>
                    </a:lnTo>
                    <a:lnTo>
                      <a:pt x="1554" y="1432"/>
                    </a:lnTo>
                    <a:lnTo>
                      <a:pt x="1552" y="1441"/>
                    </a:lnTo>
                    <a:lnTo>
                      <a:pt x="1550" y="1443"/>
                    </a:lnTo>
                    <a:lnTo>
                      <a:pt x="1552" y="1451"/>
                    </a:lnTo>
                    <a:lnTo>
                      <a:pt x="1554" y="1454"/>
                    </a:lnTo>
                    <a:lnTo>
                      <a:pt x="1554" y="1456"/>
                    </a:lnTo>
                    <a:lnTo>
                      <a:pt x="1556" y="1460"/>
                    </a:lnTo>
                    <a:lnTo>
                      <a:pt x="1558" y="1462"/>
                    </a:lnTo>
                    <a:lnTo>
                      <a:pt x="1558" y="1466"/>
                    </a:lnTo>
                    <a:lnTo>
                      <a:pt x="1550" y="1479"/>
                    </a:lnTo>
                    <a:lnTo>
                      <a:pt x="1547" y="1483"/>
                    </a:lnTo>
                    <a:lnTo>
                      <a:pt x="1545" y="1483"/>
                    </a:lnTo>
                    <a:lnTo>
                      <a:pt x="1543" y="1481"/>
                    </a:lnTo>
                    <a:lnTo>
                      <a:pt x="1539" y="1481"/>
                    </a:lnTo>
                    <a:lnTo>
                      <a:pt x="1537" y="1479"/>
                    </a:lnTo>
                    <a:lnTo>
                      <a:pt x="1533" y="1479"/>
                    </a:lnTo>
                    <a:lnTo>
                      <a:pt x="1530" y="1481"/>
                    </a:lnTo>
                    <a:lnTo>
                      <a:pt x="1528" y="1483"/>
                    </a:lnTo>
                    <a:lnTo>
                      <a:pt x="1524" y="1483"/>
                    </a:lnTo>
                    <a:lnTo>
                      <a:pt x="1505" y="1473"/>
                    </a:lnTo>
                    <a:lnTo>
                      <a:pt x="1486" y="1458"/>
                    </a:lnTo>
                    <a:lnTo>
                      <a:pt x="1482" y="1456"/>
                    </a:lnTo>
                    <a:lnTo>
                      <a:pt x="1479" y="1456"/>
                    </a:lnTo>
                    <a:lnTo>
                      <a:pt x="1473" y="1456"/>
                    </a:lnTo>
                    <a:lnTo>
                      <a:pt x="1465" y="1449"/>
                    </a:lnTo>
                    <a:lnTo>
                      <a:pt x="1460" y="1437"/>
                    </a:lnTo>
                    <a:lnTo>
                      <a:pt x="1462" y="1424"/>
                    </a:lnTo>
                    <a:lnTo>
                      <a:pt x="1471" y="1417"/>
                    </a:lnTo>
                    <a:lnTo>
                      <a:pt x="1462" y="1413"/>
                    </a:lnTo>
                    <a:lnTo>
                      <a:pt x="1454" y="1407"/>
                    </a:lnTo>
                    <a:lnTo>
                      <a:pt x="1448" y="1403"/>
                    </a:lnTo>
                    <a:lnTo>
                      <a:pt x="1450" y="1392"/>
                    </a:lnTo>
                    <a:lnTo>
                      <a:pt x="1443" y="1394"/>
                    </a:lnTo>
                    <a:lnTo>
                      <a:pt x="1422" y="1392"/>
                    </a:lnTo>
                    <a:lnTo>
                      <a:pt x="1411" y="1394"/>
                    </a:lnTo>
                    <a:lnTo>
                      <a:pt x="1399" y="1398"/>
                    </a:lnTo>
                    <a:lnTo>
                      <a:pt x="1392" y="1403"/>
                    </a:lnTo>
                    <a:lnTo>
                      <a:pt x="1379" y="1420"/>
                    </a:lnTo>
                    <a:lnTo>
                      <a:pt x="1375" y="1424"/>
                    </a:lnTo>
                    <a:lnTo>
                      <a:pt x="1369" y="1426"/>
                    </a:lnTo>
                    <a:lnTo>
                      <a:pt x="1360" y="1426"/>
                    </a:lnTo>
                    <a:lnTo>
                      <a:pt x="1356" y="1424"/>
                    </a:lnTo>
                    <a:lnTo>
                      <a:pt x="1345" y="1417"/>
                    </a:lnTo>
                    <a:lnTo>
                      <a:pt x="1341" y="1415"/>
                    </a:lnTo>
                    <a:lnTo>
                      <a:pt x="1339" y="1411"/>
                    </a:lnTo>
                    <a:lnTo>
                      <a:pt x="1333" y="1400"/>
                    </a:lnTo>
                    <a:lnTo>
                      <a:pt x="1331" y="1398"/>
                    </a:lnTo>
                    <a:lnTo>
                      <a:pt x="1326" y="1398"/>
                    </a:lnTo>
                    <a:lnTo>
                      <a:pt x="1314" y="1405"/>
                    </a:lnTo>
                    <a:lnTo>
                      <a:pt x="1307" y="1407"/>
                    </a:lnTo>
                    <a:lnTo>
                      <a:pt x="1286" y="1407"/>
                    </a:lnTo>
                    <a:lnTo>
                      <a:pt x="1280" y="1409"/>
                    </a:lnTo>
                    <a:lnTo>
                      <a:pt x="1273" y="1413"/>
                    </a:lnTo>
                    <a:lnTo>
                      <a:pt x="1269" y="1415"/>
                    </a:lnTo>
                    <a:lnTo>
                      <a:pt x="1265" y="1411"/>
                    </a:lnTo>
                    <a:lnTo>
                      <a:pt x="1263" y="1407"/>
                    </a:lnTo>
                    <a:lnTo>
                      <a:pt x="1263" y="1403"/>
                    </a:lnTo>
                    <a:lnTo>
                      <a:pt x="1265" y="1398"/>
                    </a:lnTo>
                    <a:lnTo>
                      <a:pt x="1265" y="1394"/>
                    </a:lnTo>
                    <a:lnTo>
                      <a:pt x="1265" y="1390"/>
                    </a:lnTo>
                    <a:lnTo>
                      <a:pt x="1265" y="1388"/>
                    </a:lnTo>
                    <a:lnTo>
                      <a:pt x="1265" y="1388"/>
                    </a:lnTo>
                    <a:lnTo>
                      <a:pt x="1260" y="1390"/>
                    </a:lnTo>
                    <a:lnTo>
                      <a:pt x="1258" y="1392"/>
                    </a:lnTo>
                    <a:lnTo>
                      <a:pt x="1250" y="1400"/>
                    </a:lnTo>
                    <a:lnTo>
                      <a:pt x="1246" y="1405"/>
                    </a:lnTo>
                    <a:lnTo>
                      <a:pt x="1246" y="1409"/>
                    </a:lnTo>
                    <a:lnTo>
                      <a:pt x="1248" y="1411"/>
                    </a:lnTo>
                    <a:lnTo>
                      <a:pt x="1252" y="1413"/>
                    </a:lnTo>
                    <a:lnTo>
                      <a:pt x="1254" y="1415"/>
                    </a:lnTo>
                    <a:lnTo>
                      <a:pt x="1256" y="1417"/>
                    </a:lnTo>
                    <a:lnTo>
                      <a:pt x="1258" y="1420"/>
                    </a:lnTo>
                    <a:lnTo>
                      <a:pt x="1260" y="1432"/>
                    </a:lnTo>
                    <a:lnTo>
                      <a:pt x="1260" y="1439"/>
                    </a:lnTo>
                    <a:lnTo>
                      <a:pt x="1260" y="1441"/>
                    </a:lnTo>
                    <a:lnTo>
                      <a:pt x="1252" y="1456"/>
                    </a:lnTo>
                    <a:lnTo>
                      <a:pt x="1250" y="1456"/>
                    </a:lnTo>
                    <a:lnTo>
                      <a:pt x="1171" y="1464"/>
                    </a:lnTo>
                    <a:lnTo>
                      <a:pt x="1141" y="1475"/>
                    </a:lnTo>
                    <a:lnTo>
                      <a:pt x="1139" y="1479"/>
                    </a:lnTo>
                    <a:lnTo>
                      <a:pt x="1137" y="1488"/>
                    </a:lnTo>
                    <a:lnTo>
                      <a:pt x="1133" y="1490"/>
                    </a:lnTo>
                    <a:lnTo>
                      <a:pt x="1114" y="1488"/>
                    </a:lnTo>
                    <a:lnTo>
                      <a:pt x="1086" y="1492"/>
                    </a:lnTo>
                    <a:lnTo>
                      <a:pt x="1069" y="1492"/>
                    </a:lnTo>
                    <a:lnTo>
                      <a:pt x="1063" y="1492"/>
                    </a:lnTo>
                    <a:lnTo>
                      <a:pt x="1063" y="1494"/>
                    </a:lnTo>
                    <a:lnTo>
                      <a:pt x="1054" y="1502"/>
                    </a:lnTo>
                    <a:lnTo>
                      <a:pt x="1052" y="1509"/>
                    </a:lnTo>
                    <a:lnTo>
                      <a:pt x="1052" y="1522"/>
                    </a:lnTo>
                    <a:lnTo>
                      <a:pt x="1050" y="1526"/>
                    </a:lnTo>
                    <a:lnTo>
                      <a:pt x="1046" y="1534"/>
                    </a:lnTo>
                    <a:lnTo>
                      <a:pt x="1039" y="1539"/>
                    </a:lnTo>
                    <a:lnTo>
                      <a:pt x="1022" y="1543"/>
                    </a:lnTo>
                    <a:lnTo>
                      <a:pt x="1014" y="1543"/>
                    </a:lnTo>
                    <a:lnTo>
                      <a:pt x="1005" y="1543"/>
                    </a:lnTo>
                    <a:lnTo>
                      <a:pt x="999" y="1545"/>
                    </a:lnTo>
                    <a:lnTo>
                      <a:pt x="984" y="1566"/>
                    </a:lnTo>
                    <a:lnTo>
                      <a:pt x="990" y="1566"/>
                    </a:lnTo>
                    <a:lnTo>
                      <a:pt x="993" y="1568"/>
                    </a:lnTo>
                    <a:lnTo>
                      <a:pt x="995" y="1573"/>
                    </a:lnTo>
                    <a:lnTo>
                      <a:pt x="993" y="1579"/>
                    </a:lnTo>
                    <a:lnTo>
                      <a:pt x="988" y="1581"/>
                    </a:lnTo>
                    <a:lnTo>
                      <a:pt x="973" y="1583"/>
                    </a:lnTo>
                    <a:lnTo>
                      <a:pt x="967" y="1587"/>
                    </a:lnTo>
                    <a:lnTo>
                      <a:pt x="961" y="1594"/>
                    </a:lnTo>
                    <a:lnTo>
                      <a:pt x="956" y="1600"/>
                    </a:lnTo>
                    <a:lnTo>
                      <a:pt x="954" y="1607"/>
                    </a:lnTo>
                    <a:lnTo>
                      <a:pt x="946" y="1611"/>
                    </a:lnTo>
                    <a:lnTo>
                      <a:pt x="937" y="1611"/>
                    </a:lnTo>
                    <a:lnTo>
                      <a:pt x="937" y="1598"/>
                    </a:lnTo>
                    <a:lnTo>
                      <a:pt x="929" y="1596"/>
                    </a:lnTo>
                    <a:lnTo>
                      <a:pt x="920" y="1600"/>
                    </a:lnTo>
                    <a:lnTo>
                      <a:pt x="899" y="1617"/>
                    </a:lnTo>
                    <a:lnTo>
                      <a:pt x="893" y="1622"/>
                    </a:lnTo>
                    <a:lnTo>
                      <a:pt x="856" y="1626"/>
                    </a:lnTo>
                    <a:lnTo>
                      <a:pt x="852" y="1624"/>
                    </a:lnTo>
                    <a:lnTo>
                      <a:pt x="848" y="1617"/>
                    </a:lnTo>
                    <a:lnTo>
                      <a:pt x="848" y="1617"/>
                    </a:lnTo>
                    <a:lnTo>
                      <a:pt x="850" y="1615"/>
                    </a:lnTo>
                    <a:lnTo>
                      <a:pt x="850" y="1611"/>
                    </a:lnTo>
                    <a:lnTo>
                      <a:pt x="848" y="1607"/>
                    </a:lnTo>
                    <a:lnTo>
                      <a:pt x="848" y="1605"/>
                    </a:lnTo>
                    <a:lnTo>
                      <a:pt x="827" y="1587"/>
                    </a:lnTo>
                    <a:lnTo>
                      <a:pt x="810" y="1583"/>
                    </a:lnTo>
                    <a:lnTo>
                      <a:pt x="805" y="1579"/>
                    </a:lnTo>
                    <a:lnTo>
                      <a:pt x="816" y="1570"/>
                    </a:lnTo>
                    <a:lnTo>
                      <a:pt x="818" y="1566"/>
                    </a:lnTo>
                    <a:lnTo>
                      <a:pt x="810" y="1560"/>
                    </a:lnTo>
                    <a:lnTo>
                      <a:pt x="805" y="1560"/>
                    </a:lnTo>
                    <a:lnTo>
                      <a:pt x="801" y="1560"/>
                    </a:lnTo>
                    <a:lnTo>
                      <a:pt x="797" y="1562"/>
                    </a:lnTo>
                    <a:lnTo>
                      <a:pt x="782" y="1570"/>
                    </a:lnTo>
                    <a:lnTo>
                      <a:pt x="774" y="1573"/>
                    </a:lnTo>
                    <a:lnTo>
                      <a:pt x="769" y="1573"/>
                    </a:lnTo>
                    <a:lnTo>
                      <a:pt x="767" y="1570"/>
                    </a:lnTo>
                    <a:lnTo>
                      <a:pt x="767" y="1566"/>
                    </a:lnTo>
                    <a:lnTo>
                      <a:pt x="765" y="1566"/>
                    </a:lnTo>
                    <a:lnTo>
                      <a:pt x="716" y="1553"/>
                    </a:lnTo>
                    <a:lnTo>
                      <a:pt x="708" y="1556"/>
                    </a:lnTo>
                    <a:lnTo>
                      <a:pt x="703" y="1560"/>
                    </a:lnTo>
                    <a:lnTo>
                      <a:pt x="699" y="1570"/>
                    </a:lnTo>
                    <a:lnTo>
                      <a:pt x="695" y="1575"/>
                    </a:lnTo>
                    <a:lnTo>
                      <a:pt x="691" y="1575"/>
                    </a:lnTo>
                    <a:lnTo>
                      <a:pt x="676" y="1575"/>
                    </a:lnTo>
                    <a:lnTo>
                      <a:pt x="669" y="1573"/>
                    </a:lnTo>
                    <a:lnTo>
                      <a:pt x="667" y="1573"/>
                    </a:lnTo>
                    <a:lnTo>
                      <a:pt x="665" y="1570"/>
                    </a:lnTo>
                    <a:lnTo>
                      <a:pt x="663" y="1566"/>
                    </a:lnTo>
                    <a:lnTo>
                      <a:pt x="665" y="1562"/>
                    </a:lnTo>
                    <a:lnTo>
                      <a:pt x="665" y="1560"/>
                    </a:lnTo>
                    <a:lnTo>
                      <a:pt x="665" y="1558"/>
                    </a:lnTo>
                    <a:lnTo>
                      <a:pt x="663" y="1553"/>
                    </a:lnTo>
                    <a:lnTo>
                      <a:pt x="663" y="1551"/>
                    </a:lnTo>
                    <a:lnTo>
                      <a:pt x="659" y="1553"/>
                    </a:lnTo>
                    <a:lnTo>
                      <a:pt x="654" y="1556"/>
                    </a:lnTo>
                    <a:lnTo>
                      <a:pt x="648" y="1558"/>
                    </a:lnTo>
                    <a:lnTo>
                      <a:pt x="650" y="1562"/>
                    </a:lnTo>
                    <a:lnTo>
                      <a:pt x="654" y="1568"/>
                    </a:lnTo>
                    <a:lnTo>
                      <a:pt x="657" y="1573"/>
                    </a:lnTo>
                    <a:lnTo>
                      <a:pt x="657" y="1577"/>
                    </a:lnTo>
                    <a:lnTo>
                      <a:pt x="657" y="1598"/>
                    </a:lnTo>
                    <a:lnTo>
                      <a:pt x="661" y="1600"/>
                    </a:lnTo>
                    <a:lnTo>
                      <a:pt x="665" y="1605"/>
                    </a:lnTo>
                    <a:lnTo>
                      <a:pt x="667" y="1609"/>
                    </a:lnTo>
                    <a:lnTo>
                      <a:pt x="669" y="1615"/>
                    </a:lnTo>
                    <a:lnTo>
                      <a:pt x="671" y="1626"/>
                    </a:lnTo>
                    <a:lnTo>
                      <a:pt x="669" y="1636"/>
                    </a:lnTo>
                    <a:lnTo>
                      <a:pt x="665" y="1649"/>
                    </a:lnTo>
                    <a:lnTo>
                      <a:pt x="661" y="1658"/>
                    </a:lnTo>
                    <a:lnTo>
                      <a:pt x="659" y="1660"/>
                    </a:lnTo>
                    <a:lnTo>
                      <a:pt x="652" y="1662"/>
                    </a:lnTo>
                    <a:lnTo>
                      <a:pt x="648" y="1666"/>
                    </a:lnTo>
                    <a:lnTo>
                      <a:pt x="646" y="1668"/>
                    </a:lnTo>
                    <a:lnTo>
                      <a:pt x="642" y="1685"/>
                    </a:lnTo>
                    <a:lnTo>
                      <a:pt x="635" y="1696"/>
                    </a:lnTo>
                    <a:lnTo>
                      <a:pt x="631" y="1702"/>
                    </a:lnTo>
                    <a:lnTo>
                      <a:pt x="616" y="1713"/>
                    </a:lnTo>
                    <a:lnTo>
                      <a:pt x="608" y="1717"/>
                    </a:lnTo>
                    <a:lnTo>
                      <a:pt x="582" y="1726"/>
                    </a:lnTo>
                    <a:lnTo>
                      <a:pt x="580" y="1724"/>
                    </a:lnTo>
                    <a:lnTo>
                      <a:pt x="580" y="1721"/>
                    </a:lnTo>
                    <a:lnTo>
                      <a:pt x="584" y="1715"/>
                    </a:lnTo>
                    <a:lnTo>
                      <a:pt x="584" y="1713"/>
                    </a:lnTo>
                    <a:lnTo>
                      <a:pt x="589" y="1711"/>
                    </a:lnTo>
                    <a:lnTo>
                      <a:pt x="591" y="1709"/>
                    </a:lnTo>
                    <a:lnTo>
                      <a:pt x="591" y="1707"/>
                    </a:lnTo>
                    <a:lnTo>
                      <a:pt x="591" y="1702"/>
                    </a:lnTo>
                    <a:lnTo>
                      <a:pt x="589" y="1700"/>
                    </a:lnTo>
                    <a:lnTo>
                      <a:pt x="593" y="1679"/>
                    </a:lnTo>
                    <a:lnTo>
                      <a:pt x="593" y="1670"/>
                    </a:lnTo>
                    <a:lnTo>
                      <a:pt x="584" y="1668"/>
                    </a:lnTo>
                    <a:lnTo>
                      <a:pt x="569" y="1673"/>
                    </a:lnTo>
                    <a:lnTo>
                      <a:pt x="567" y="1677"/>
                    </a:lnTo>
                    <a:lnTo>
                      <a:pt x="565" y="1679"/>
                    </a:lnTo>
                    <a:lnTo>
                      <a:pt x="563" y="1679"/>
                    </a:lnTo>
                    <a:lnTo>
                      <a:pt x="559" y="1677"/>
                    </a:lnTo>
                    <a:lnTo>
                      <a:pt x="559" y="1677"/>
                    </a:lnTo>
                    <a:lnTo>
                      <a:pt x="555" y="1681"/>
                    </a:lnTo>
                    <a:lnTo>
                      <a:pt x="550" y="1683"/>
                    </a:lnTo>
                    <a:lnTo>
                      <a:pt x="548" y="1683"/>
                    </a:lnTo>
                    <a:lnTo>
                      <a:pt x="546" y="1679"/>
                    </a:lnTo>
                    <a:lnTo>
                      <a:pt x="542" y="1675"/>
                    </a:lnTo>
                    <a:lnTo>
                      <a:pt x="542" y="1670"/>
                    </a:lnTo>
                    <a:lnTo>
                      <a:pt x="540" y="1664"/>
                    </a:lnTo>
                    <a:lnTo>
                      <a:pt x="535" y="1660"/>
                    </a:lnTo>
                    <a:lnTo>
                      <a:pt x="542" y="1653"/>
                    </a:lnTo>
                    <a:lnTo>
                      <a:pt x="544" y="1647"/>
                    </a:lnTo>
                    <a:lnTo>
                      <a:pt x="540" y="1643"/>
                    </a:lnTo>
                    <a:lnTo>
                      <a:pt x="518" y="1619"/>
                    </a:lnTo>
                    <a:lnTo>
                      <a:pt x="516" y="1622"/>
                    </a:lnTo>
                    <a:lnTo>
                      <a:pt x="512" y="1624"/>
                    </a:lnTo>
                    <a:lnTo>
                      <a:pt x="510" y="1626"/>
                    </a:lnTo>
                    <a:lnTo>
                      <a:pt x="506" y="1624"/>
                    </a:lnTo>
                    <a:lnTo>
                      <a:pt x="506" y="1622"/>
                    </a:lnTo>
                    <a:lnTo>
                      <a:pt x="506" y="1619"/>
                    </a:lnTo>
                    <a:lnTo>
                      <a:pt x="503" y="1617"/>
                    </a:lnTo>
                    <a:lnTo>
                      <a:pt x="501" y="1611"/>
                    </a:lnTo>
                    <a:lnTo>
                      <a:pt x="495" y="1609"/>
                    </a:lnTo>
                    <a:lnTo>
                      <a:pt x="491" y="1602"/>
                    </a:lnTo>
                    <a:lnTo>
                      <a:pt x="489" y="1594"/>
                    </a:lnTo>
                    <a:lnTo>
                      <a:pt x="486" y="1598"/>
                    </a:lnTo>
                    <a:lnTo>
                      <a:pt x="480" y="1600"/>
                    </a:lnTo>
                    <a:lnTo>
                      <a:pt x="469" y="1600"/>
                    </a:lnTo>
                    <a:lnTo>
                      <a:pt x="459" y="1598"/>
                    </a:lnTo>
                    <a:lnTo>
                      <a:pt x="457" y="1598"/>
                    </a:lnTo>
                    <a:lnTo>
                      <a:pt x="452" y="1602"/>
                    </a:lnTo>
                    <a:lnTo>
                      <a:pt x="450" y="1602"/>
                    </a:lnTo>
                    <a:lnTo>
                      <a:pt x="444" y="1600"/>
                    </a:lnTo>
                    <a:lnTo>
                      <a:pt x="442" y="1594"/>
                    </a:lnTo>
                    <a:lnTo>
                      <a:pt x="442" y="1587"/>
                    </a:lnTo>
                    <a:lnTo>
                      <a:pt x="440" y="1583"/>
                    </a:lnTo>
                    <a:lnTo>
                      <a:pt x="435" y="1579"/>
                    </a:lnTo>
                    <a:lnTo>
                      <a:pt x="429" y="1577"/>
                    </a:lnTo>
                    <a:lnTo>
                      <a:pt x="425" y="1579"/>
                    </a:lnTo>
                    <a:lnTo>
                      <a:pt x="421" y="1581"/>
                    </a:lnTo>
                    <a:lnTo>
                      <a:pt x="414" y="1592"/>
                    </a:lnTo>
                    <a:lnTo>
                      <a:pt x="410" y="1602"/>
                    </a:lnTo>
                    <a:lnTo>
                      <a:pt x="406" y="1611"/>
                    </a:lnTo>
                    <a:lnTo>
                      <a:pt x="397" y="1615"/>
                    </a:lnTo>
                    <a:lnTo>
                      <a:pt x="376" y="1619"/>
                    </a:lnTo>
                    <a:lnTo>
                      <a:pt x="355" y="1615"/>
                    </a:lnTo>
                    <a:lnTo>
                      <a:pt x="367" y="1592"/>
                    </a:lnTo>
                    <a:lnTo>
                      <a:pt x="372" y="1585"/>
                    </a:lnTo>
                    <a:lnTo>
                      <a:pt x="372" y="1583"/>
                    </a:lnTo>
                    <a:lnTo>
                      <a:pt x="374" y="1583"/>
                    </a:lnTo>
                    <a:lnTo>
                      <a:pt x="382" y="1581"/>
                    </a:lnTo>
                    <a:lnTo>
                      <a:pt x="384" y="1579"/>
                    </a:lnTo>
                    <a:lnTo>
                      <a:pt x="387" y="1577"/>
                    </a:lnTo>
                    <a:lnTo>
                      <a:pt x="387" y="1577"/>
                    </a:lnTo>
                    <a:lnTo>
                      <a:pt x="387" y="1575"/>
                    </a:lnTo>
                    <a:lnTo>
                      <a:pt x="387" y="1573"/>
                    </a:lnTo>
                    <a:lnTo>
                      <a:pt x="393" y="1570"/>
                    </a:lnTo>
                    <a:lnTo>
                      <a:pt x="395" y="1570"/>
                    </a:lnTo>
                    <a:lnTo>
                      <a:pt x="406" y="1573"/>
                    </a:lnTo>
                    <a:lnTo>
                      <a:pt x="421" y="1562"/>
                    </a:lnTo>
                    <a:lnTo>
                      <a:pt x="442" y="1536"/>
                    </a:lnTo>
                    <a:lnTo>
                      <a:pt x="448" y="1532"/>
                    </a:lnTo>
                    <a:lnTo>
                      <a:pt x="452" y="1530"/>
                    </a:lnTo>
                    <a:lnTo>
                      <a:pt x="455" y="1530"/>
                    </a:lnTo>
                    <a:lnTo>
                      <a:pt x="467" y="1534"/>
                    </a:lnTo>
                    <a:lnTo>
                      <a:pt x="476" y="1534"/>
                    </a:lnTo>
                    <a:lnTo>
                      <a:pt x="484" y="1534"/>
                    </a:lnTo>
                    <a:lnTo>
                      <a:pt x="489" y="1532"/>
                    </a:lnTo>
                    <a:lnTo>
                      <a:pt x="495" y="1528"/>
                    </a:lnTo>
                    <a:lnTo>
                      <a:pt x="501" y="1524"/>
                    </a:lnTo>
                    <a:lnTo>
                      <a:pt x="510" y="1519"/>
                    </a:lnTo>
                    <a:lnTo>
                      <a:pt x="514" y="1519"/>
                    </a:lnTo>
                    <a:lnTo>
                      <a:pt x="516" y="1519"/>
                    </a:lnTo>
                    <a:lnTo>
                      <a:pt x="518" y="1519"/>
                    </a:lnTo>
                    <a:lnTo>
                      <a:pt x="520" y="1522"/>
                    </a:lnTo>
                    <a:lnTo>
                      <a:pt x="523" y="1526"/>
                    </a:lnTo>
                    <a:lnTo>
                      <a:pt x="525" y="1530"/>
                    </a:lnTo>
                    <a:lnTo>
                      <a:pt x="527" y="1534"/>
                    </a:lnTo>
                    <a:lnTo>
                      <a:pt x="529" y="1528"/>
                    </a:lnTo>
                    <a:lnTo>
                      <a:pt x="529" y="1522"/>
                    </a:lnTo>
                    <a:lnTo>
                      <a:pt x="529" y="1519"/>
                    </a:lnTo>
                    <a:lnTo>
                      <a:pt x="529" y="1517"/>
                    </a:lnTo>
                    <a:lnTo>
                      <a:pt x="531" y="1517"/>
                    </a:lnTo>
                    <a:lnTo>
                      <a:pt x="531" y="1517"/>
                    </a:lnTo>
                    <a:lnTo>
                      <a:pt x="538" y="1519"/>
                    </a:lnTo>
                    <a:lnTo>
                      <a:pt x="542" y="1519"/>
                    </a:lnTo>
                    <a:lnTo>
                      <a:pt x="542" y="1517"/>
                    </a:lnTo>
                    <a:lnTo>
                      <a:pt x="544" y="1517"/>
                    </a:lnTo>
                    <a:lnTo>
                      <a:pt x="544" y="1515"/>
                    </a:lnTo>
                    <a:lnTo>
                      <a:pt x="544" y="1513"/>
                    </a:lnTo>
                    <a:lnTo>
                      <a:pt x="544" y="1511"/>
                    </a:lnTo>
                    <a:lnTo>
                      <a:pt x="544" y="1509"/>
                    </a:lnTo>
                    <a:lnTo>
                      <a:pt x="542" y="1509"/>
                    </a:lnTo>
                    <a:lnTo>
                      <a:pt x="542" y="1505"/>
                    </a:lnTo>
                    <a:lnTo>
                      <a:pt x="540" y="1500"/>
                    </a:lnTo>
                    <a:lnTo>
                      <a:pt x="538" y="1490"/>
                    </a:lnTo>
                    <a:lnTo>
                      <a:pt x="533" y="1475"/>
                    </a:lnTo>
                    <a:lnTo>
                      <a:pt x="533" y="1473"/>
                    </a:lnTo>
                    <a:lnTo>
                      <a:pt x="533" y="1473"/>
                    </a:lnTo>
                    <a:lnTo>
                      <a:pt x="533" y="1471"/>
                    </a:lnTo>
                    <a:lnTo>
                      <a:pt x="531" y="1471"/>
                    </a:lnTo>
                    <a:lnTo>
                      <a:pt x="529" y="1471"/>
                    </a:lnTo>
                    <a:lnTo>
                      <a:pt x="527" y="1471"/>
                    </a:lnTo>
                    <a:lnTo>
                      <a:pt x="527" y="1471"/>
                    </a:lnTo>
                    <a:lnTo>
                      <a:pt x="525" y="1468"/>
                    </a:lnTo>
                    <a:lnTo>
                      <a:pt x="525" y="1466"/>
                    </a:lnTo>
                    <a:lnTo>
                      <a:pt x="523" y="1464"/>
                    </a:lnTo>
                    <a:lnTo>
                      <a:pt x="518" y="1462"/>
                    </a:lnTo>
                    <a:lnTo>
                      <a:pt x="518" y="1460"/>
                    </a:lnTo>
                    <a:lnTo>
                      <a:pt x="518" y="1460"/>
                    </a:lnTo>
                    <a:lnTo>
                      <a:pt x="520" y="1456"/>
                    </a:lnTo>
                    <a:lnTo>
                      <a:pt x="520" y="1456"/>
                    </a:lnTo>
                    <a:lnTo>
                      <a:pt x="520" y="1454"/>
                    </a:lnTo>
                    <a:lnTo>
                      <a:pt x="523" y="1454"/>
                    </a:lnTo>
                    <a:lnTo>
                      <a:pt x="529" y="1454"/>
                    </a:lnTo>
                    <a:lnTo>
                      <a:pt x="529" y="1451"/>
                    </a:lnTo>
                    <a:lnTo>
                      <a:pt x="529" y="1451"/>
                    </a:lnTo>
                    <a:lnTo>
                      <a:pt x="531" y="1449"/>
                    </a:lnTo>
                    <a:lnTo>
                      <a:pt x="531" y="1447"/>
                    </a:lnTo>
                    <a:lnTo>
                      <a:pt x="531" y="1447"/>
                    </a:lnTo>
                    <a:lnTo>
                      <a:pt x="531" y="1447"/>
                    </a:lnTo>
                    <a:lnTo>
                      <a:pt x="533" y="1447"/>
                    </a:lnTo>
                    <a:lnTo>
                      <a:pt x="533" y="1445"/>
                    </a:lnTo>
                    <a:lnTo>
                      <a:pt x="527" y="1430"/>
                    </a:lnTo>
                    <a:lnTo>
                      <a:pt x="525" y="1426"/>
                    </a:lnTo>
                    <a:lnTo>
                      <a:pt x="523" y="1424"/>
                    </a:lnTo>
                    <a:lnTo>
                      <a:pt x="523" y="1424"/>
                    </a:lnTo>
                    <a:lnTo>
                      <a:pt x="520" y="1422"/>
                    </a:lnTo>
                    <a:lnTo>
                      <a:pt x="520" y="1422"/>
                    </a:lnTo>
                    <a:lnTo>
                      <a:pt x="520" y="1422"/>
                    </a:lnTo>
                    <a:lnTo>
                      <a:pt x="520" y="1424"/>
                    </a:lnTo>
                    <a:lnTo>
                      <a:pt x="518" y="1424"/>
                    </a:lnTo>
                    <a:lnTo>
                      <a:pt x="518" y="1424"/>
                    </a:lnTo>
                    <a:lnTo>
                      <a:pt x="516" y="1424"/>
                    </a:lnTo>
                    <a:lnTo>
                      <a:pt x="516" y="1422"/>
                    </a:lnTo>
                    <a:lnTo>
                      <a:pt x="516" y="1422"/>
                    </a:lnTo>
                    <a:lnTo>
                      <a:pt x="516" y="1422"/>
                    </a:lnTo>
                    <a:lnTo>
                      <a:pt x="516" y="1420"/>
                    </a:lnTo>
                    <a:lnTo>
                      <a:pt x="518" y="1420"/>
                    </a:lnTo>
                    <a:lnTo>
                      <a:pt x="518" y="1417"/>
                    </a:lnTo>
                    <a:lnTo>
                      <a:pt x="518" y="1417"/>
                    </a:lnTo>
                    <a:lnTo>
                      <a:pt x="518" y="1415"/>
                    </a:lnTo>
                    <a:lnTo>
                      <a:pt x="518" y="1415"/>
                    </a:lnTo>
                    <a:lnTo>
                      <a:pt x="518" y="1409"/>
                    </a:lnTo>
                    <a:lnTo>
                      <a:pt x="520" y="1407"/>
                    </a:lnTo>
                    <a:lnTo>
                      <a:pt x="520" y="1405"/>
                    </a:lnTo>
                    <a:lnTo>
                      <a:pt x="520" y="1400"/>
                    </a:lnTo>
                    <a:lnTo>
                      <a:pt x="520" y="1398"/>
                    </a:lnTo>
                    <a:lnTo>
                      <a:pt x="520" y="1386"/>
                    </a:lnTo>
                    <a:lnTo>
                      <a:pt x="518" y="1383"/>
                    </a:lnTo>
                    <a:lnTo>
                      <a:pt x="514" y="1379"/>
                    </a:lnTo>
                    <a:lnTo>
                      <a:pt x="514" y="1379"/>
                    </a:lnTo>
                    <a:lnTo>
                      <a:pt x="510" y="1373"/>
                    </a:lnTo>
                    <a:lnTo>
                      <a:pt x="510" y="1371"/>
                    </a:lnTo>
                    <a:lnTo>
                      <a:pt x="508" y="1369"/>
                    </a:lnTo>
                    <a:lnTo>
                      <a:pt x="510" y="1366"/>
                    </a:lnTo>
                    <a:lnTo>
                      <a:pt x="510" y="1364"/>
                    </a:lnTo>
                    <a:lnTo>
                      <a:pt x="510" y="1364"/>
                    </a:lnTo>
                    <a:lnTo>
                      <a:pt x="514" y="1362"/>
                    </a:lnTo>
                    <a:lnTo>
                      <a:pt x="520" y="1332"/>
                    </a:lnTo>
                    <a:lnTo>
                      <a:pt x="520" y="1320"/>
                    </a:lnTo>
                    <a:lnTo>
                      <a:pt x="520" y="1307"/>
                    </a:lnTo>
                    <a:lnTo>
                      <a:pt x="518" y="1301"/>
                    </a:lnTo>
                    <a:lnTo>
                      <a:pt x="516" y="1294"/>
                    </a:lnTo>
                    <a:lnTo>
                      <a:pt x="506" y="1275"/>
                    </a:lnTo>
                    <a:lnTo>
                      <a:pt x="482" y="1213"/>
                    </a:lnTo>
                    <a:lnTo>
                      <a:pt x="476" y="1196"/>
                    </a:lnTo>
                    <a:lnTo>
                      <a:pt x="474" y="1194"/>
                    </a:lnTo>
                    <a:lnTo>
                      <a:pt x="467" y="1188"/>
                    </a:lnTo>
                    <a:lnTo>
                      <a:pt x="461" y="1179"/>
                    </a:lnTo>
                    <a:lnTo>
                      <a:pt x="455" y="1167"/>
                    </a:lnTo>
                    <a:lnTo>
                      <a:pt x="452" y="1167"/>
                    </a:lnTo>
                    <a:lnTo>
                      <a:pt x="452" y="1164"/>
                    </a:lnTo>
                    <a:lnTo>
                      <a:pt x="452" y="1164"/>
                    </a:lnTo>
                    <a:lnTo>
                      <a:pt x="452" y="1164"/>
                    </a:lnTo>
                    <a:lnTo>
                      <a:pt x="452" y="1164"/>
                    </a:lnTo>
                    <a:lnTo>
                      <a:pt x="450" y="1164"/>
                    </a:lnTo>
                    <a:lnTo>
                      <a:pt x="448" y="1167"/>
                    </a:lnTo>
                    <a:lnTo>
                      <a:pt x="446" y="1160"/>
                    </a:lnTo>
                    <a:lnTo>
                      <a:pt x="461" y="1130"/>
                    </a:lnTo>
                    <a:lnTo>
                      <a:pt x="463" y="1128"/>
                    </a:lnTo>
                    <a:lnTo>
                      <a:pt x="461" y="1126"/>
                    </a:lnTo>
                    <a:lnTo>
                      <a:pt x="461" y="1124"/>
                    </a:lnTo>
                    <a:lnTo>
                      <a:pt x="461" y="1122"/>
                    </a:lnTo>
                    <a:lnTo>
                      <a:pt x="463" y="1118"/>
                    </a:lnTo>
                    <a:lnTo>
                      <a:pt x="463" y="1116"/>
                    </a:lnTo>
                    <a:lnTo>
                      <a:pt x="465" y="1111"/>
                    </a:lnTo>
                    <a:lnTo>
                      <a:pt x="467" y="1111"/>
                    </a:lnTo>
                    <a:lnTo>
                      <a:pt x="469" y="1109"/>
                    </a:lnTo>
                    <a:lnTo>
                      <a:pt x="474" y="1109"/>
                    </a:lnTo>
                    <a:lnTo>
                      <a:pt x="478" y="1107"/>
                    </a:lnTo>
                    <a:lnTo>
                      <a:pt x="480" y="1105"/>
                    </a:lnTo>
                    <a:lnTo>
                      <a:pt x="482" y="1103"/>
                    </a:lnTo>
                    <a:lnTo>
                      <a:pt x="486" y="1099"/>
                    </a:lnTo>
                    <a:lnTo>
                      <a:pt x="486" y="1099"/>
                    </a:lnTo>
                    <a:lnTo>
                      <a:pt x="489" y="1099"/>
                    </a:lnTo>
                    <a:lnTo>
                      <a:pt x="489" y="1099"/>
                    </a:lnTo>
                    <a:lnTo>
                      <a:pt x="491" y="1099"/>
                    </a:lnTo>
                    <a:lnTo>
                      <a:pt x="491" y="1101"/>
                    </a:lnTo>
                    <a:lnTo>
                      <a:pt x="491" y="1101"/>
                    </a:lnTo>
                    <a:lnTo>
                      <a:pt x="493" y="1103"/>
                    </a:lnTo>
                    <a:lnTo>
                      <a:pt x="493" y="1103"/>
                    </a:lnTo>
                    <a:lnTo>
                      <a:pt x="493" y="1107"/>
                    </a:lnTo>
                    <a:lnTo>
                      <a:pt x="493" y="1107"/>
                    </a:lnTo>
                    <a:lnTo>
                      <a:pt x="495" y="1107"/>
                    </a:lnTo>
                    <a:lnTo>
                      <a:pt x="495" y="1109"/>
                    </a:lnTo>
                    <a:lnTo>
                      <a:pt x="495" y="1109"/>
                    </a:lnTo>
                    <a:lnTo>
                      <a:pt x="497" y="1109"/>
                    </a:lnTo>
                    <a:lnTo>
                      <a:pt x="497" y="1109"/>
                    </a:lnTo>
                    <a:lnTo>
                      <a:pt x="529" y="1086"/>
                    </a:lnTo>
                    <a:lnTo>
                      <a:pt x="529" y="1079"/>
                    </a:lnTo>
                    <a:lnTo>
                      <a:pt x="529" y="1077"/>
                    </a:lnTo>
                    <a:lnTo>
                      <a:pt x="529" y="1077"/>
                    </a:lnTo>
                    <a:lnTo>
                      <a:pt x="531" y="1073"/>
                    </a:lnTo>
                    <a:lnTo>
                      <a:pt x="531" y="1073"/>
                    </a:lnTo>
                    <a:lnTo>
                      <a:pt x="533" y="1073"/>
                    </a:lnTo>
                    <a:lnTo>
                      <a:pt x="535" y="1071"/>
                    </a:lnTo>
                    <a:lnTo>
                      <a:pt x="548" y="1069"/>
                    </a:lnTo>
                    <a:lnTo>
                      <a:pt x="550" y="1069"/>
                    </a:lnTo>
                    <a:lnTo>
                      <a:pt x="550" y="1067"/>
                    </a:lnTo>
                    <a:lnTo>
                      <a:pt x="548" y="1067"/>
                    </a:lnTo>
                    <a:lnTo>
                      <a:pt x="548" y="1067"/>
                    </a:lnTo>
                    <a:lnTo>
                      <a:pt x="548" y="1067"/>
                    </a:lnTo>
                    <a:lnTo>
                      <a:pt x="546" y="1065"/>
                    </a:lnTo>
                    <a:lnTo>
                      <a:pt x="546" y="1065"/>
                    </a:lnTo>
                    <a:lnTo>
                      <a:pt x="546" y="1062"/>
                    </a:lnTo>
                    <a:lnTo>
                      <a:pt x="548" y="1052"/>
                    </a:lnTo>
                    <a:lnTo>
                      <a:pt x="548" y="1050"/>
                    </a:lnTo>
                    <a:lnTo>
                      <a:pt x="548" y="1048"/>
                    </a:lnTo>
                    <a:lnTo>
                      <a:pt x="548" y="1043"/>
                    </a:lnTo>
                    <a:lnTo>
                      <a:pt x="548" y="1041"/>
                    </a:lnTo>
                    <a:lnTo>
                      <a:pt x="546" y="1039"/>
                    </a:lnTo>
                    <a:lnTo>
                      <a:pt x="544" y="1037"/>
                    </a:lnTo>
                    <a:lnTo>
                      <a:pt x="544" y="1035"/>
                    </a:lnTo>
                    <a:lnTo>
                      <a:pt x="544" y="1035"/>
                    </a:lnTo>
                    <a:lnTo>
                      <a:pt x="542" y="1033"/>
                    </a:lnTo>
                    <a:lnTo>
                      <a:pt x="542" y="1031"/>
                    </a:lnTo>
                    <a:lnTo>
                      <a:pt x="542" y="1031"/>
                    </a:lnTo>
                    <a:lnTo>
                      <a:pt x="542" y="1028"/>
                    </a:lnTo>
                    <a:lnTo>
                      <a:pt x="544" y="1028"/>
                    </a:lnTo>
                    <a:lnTo>
                      <a:pt x="546" y="1026"/>
                    </a:lnTo>
                    <a:lnTo>
                      <a:pt x="548" y="1026"/>
                    </a:lnTo>
                    <a:lnTo>
                      <a:pt x="548" y="1024"/>
                    </a:lnTo>
                    <a:lnTo>
                      <a:pt x="548" y="1022"/>
                    </a:lnTo>
                    <a:lnTo>
                      <a:pt x="548" y="1020"/>
                    </a:lnTo>
                    <a:lnTo>
                      <a:pt x="548" y="1020"/>
                    </a:lnTo>
                    <a:lnTo>
                      <a:pt x="546" y="1020"/>
                    </a:lnTo>
                    <a:lnTo>
                      <a:pt x="544" y="1018"/>
                    </a:lnTo>
                    <a:lnTo>
                      <a:pt x="542" y="1016"/>
                    </a:lnTo>
                    <a:lnTo>
                      <a:pt x="540" y="1014"/>
                    </a:lnTo>
                    <a:lnTo>
                      <a:pt x="538" y="1014"/>
                    </a:lnTo>
                    <a:lnTo>
                      <a:pt x="535" y="1011"/>
                    </a:lnTo>
                    <a:lnTo>
                      <a:pt x="533" y="1011"/>
                    </a:lnTo>
                    <a:lnTo>
                      <a:pt x="531" y="1011"/>
                    </a:lnTo>
                    <a:lnTo>
                      <a:pt x="531" y="1009"/>
                    </a:lnTo>
                    <a:lnTo>
                      <a:pt x="531" y="1009"/>
                    </a:lnTo>
                    <a:lnTo>
                      <a:pt x="529" y="1007"/>
                    </a:lnTo>
                    <a:lnTo>
                      <a:pt x="529" y="1007"/>
                    </a:lnTo>
                    <a:lnTo>
                      <a:pt x="527" y="1005"/>
                    </a:lnTo>
                    <a:lnTo>
                      <a:pt x="527" y="1005"/>
                    </a:lnTo>
                    <a:lnTo>
                      <a:pt x="525" y="1003"/>
                    </a:lnTo>
                    <a:lnTo>
                      <a:pt x="523" y="999"/>
                    </a:lnTo>
                    <a:lnTo>
                      <a:pt x="523" y="992"/>
                    </a:lnTo>
                    <a:lnTo>
                      <a:pt x="523" y="992"/>
                    </a:lnTo>
                    <a:lnTo>
                      <a:pt x="525" y="992"/>
                    </a:lnTo>
                    <a:lnTo>
                      <a:pt x="527" y="988"/>
                    </a:lnTo>
                    <a:lnTo>
                      <a:pt x="529" y="982"/>
                    </a:lnTo>
                    <a:lnTo>
                      <a:pt x="529" y="982"/>
                    </a:lnTo>
                    <a:lnTo>
                      <a:pt x="531" y="980"/>
                    </a:lnTo>
                    <a:lnTo>
                      <a:pt x="533" y="982"/>
                    </a:lnTo>
                    <a:lnTo>
                      <a:pt x="535" y="984"/>
                    </a:lnTo>
                    <a:lnTo>
                      <a:pt x="538" y="986"/>
                    </a:lnTo>
                    <a:lnTo>
                      <a:pt x="540" y="986"/>
                    </a:lnTo>
                    <a:lnTo>
                      <a:pt x="542" y="986"/>
                    </a:lnTo>
                    <a:lnTo>
                      <a:pt x="548" y="986"/>
                    </a:lnTo>
                    <a:lnTo>
                      <a:pt x="550" y="986"/>
                    </a:lnTo>
                    <a:lnTo>
                      <a:pt x="550" y="988"/>
                    </a:lnTo>
                    <a:lnTo>
                      <a:pt x="555" y="992"/>
                    </a:lnTo>
                    <a:lnTo>
                      <a:pt x="557" y="997"/>
                    </a:lnTo>
                    <a:lnTo>
                      <a:pt x="559" y="997"/>
                    </a:lnTo>
                    <a:lnTo>
                      <a:pt x="559" y="997"/>
                    </a:lnTo>
                    <a:lnTo>
                      <a:pt x="559" y="997"/>
                    </a:lnTo>
                    <a:lnTo>
                      <a:pt x="561" y="997"/>
                    </a:lnTo>
                    <a:lnTo>
                      <a:pt x="574" y="975"/>
                    </a:lnTo>
                    <a:lnTo>
                      <a:pt x="576" y="973"/>
                    </a:lnTo>
                    <a:lnTo>
                      <a:pt x="578" y="973"/>
                    </a:lnTo>
                    <a:lnTo>
                      <a:pt x="578" y="973"/>
                    </a:lnTo>
                    <a:lnTo>
                      <a:pt x="580" y="975"/>
                    </a:lnTo>
                    <a:lnTo>
                      <a:pt x="580" y="975"/>
                    </a:lnTo>
                    <a:lnTo>
                      <a:pt x="580" y="977"/>
                    </a:lnTo>
                    <a:lnTo>
                      <a:pt x="580" y="977"/>
                    </a:lnTo>
                    <a:lnTo>
                      <a:pt x="578" y="980"/>
                    </a:lnTo>
                    <a:lnTo>
                      <a:pt x="578" y="980"/>
                    </a:lnTo>
                    <a:lnTo>
                      <a:pt x="578" y="982"/>
                    </a:lnTo>
                    <a:lnTo>
                      <a:pt x="580" y="984"/>
                    </a:lnTo>
                    <a:lnTo>
                      <a:pt x="578" y="986"/>
                    </a:lnTo>
                    <a:lnTo>
                      <a:pt x="578" y="988"/>
                    </a:lnTo>
                    <a:lnTo>
                      <a:pt x="578" y="988"/>
                    </a:lnTo>
                    <a:lnTo>
                      <a:pt x="578" y="990"/>
                    </a:lnTo>
                    <a:lnTo>
                      <a:pt x="578" y="990"/>
                    </a:lnTo>
                    <a:lnTo>
                      <a:pt x="578" y="992"/>
                    </a:lnTo>
                    <a:lnTo>
                      <a:pt x="580" y="992"/>
                    </a:lnTo>
                    <a:lnTo>
                      <a:pt x="580" y="992"/>
                    </a:lnTo>
                    <a:lnTo>
                      <a:pt x="580" y="992"/>
                    </a:lnTo>
                    <a:lnTo>
                      <a:pt x="584" y="990"/>
                    </a:lnTo>
                    <a:lnTo>
                      <a:pt x="597" y="973"/>
                    </a:lnTo>
                    <a:lnTo>
                      <a:pt x="591" y="963"/>
                    </a:lnTo>
                    <a:lnTo>
                      <a:pt x="589" y="960"/>
                    </a:lnTo>
                    <a:lnTo>
                      <a:pt x="586" y="958"/>
                    </a:lnTo>
                    <a:lnTo>
                      <a:pt x="586" y="956"/>
                    </a:lnTo>
                    <a:lnTo>
                      <a:pt x="586" y="956"/>
                    </a:lnTo>
                    <a:lnTo>
                      <a:pt x="584" y="958"/>
                    </a:lnTo>
                    <a:lnTo>
                      <a:pt x="576" y="954"/>
                    </a:lnTo>
                    <a:lnTo>
                      <a:pt x="574" y="952"/>
                    </a:lnTo>
                    <a:lnTo>
                      <a:pt x="574" y="952"/>
                    </a:lnTo>
                    <a:lnTo>
                      <a:pt x="574" y="950"/>
                    </a:lnTo>
                    <a:lnTo>
                      <a:pt x="572" y="948"/>
                    </a:lnTo>
                    <a:lnTo>
                      <a:pt x="572" y="946"/>
                    </a:lnTo>
                    <a:lnTo>
                      <a:pt x="572" y="943"/>
                    </a:lnTo>
                    <a:lnTo>
                      <a:pt x="572" y="943"/>
                    </a:lnTo>
                    <a:lnTo>
                      <a:pt x="572" y="941"/>
                    </a:lnTo>
                    <a:lnTo>
                      <a:pt x="572" y="941"/>
                    </a:lnTo>
                    <a:lnTo>
                      <a:pt x="572" y="939"/>
                    </a:lnTo>
                    <a:lnTo>
                      <a:pt x="574" y="939"/>
                    </a:lnTo>
                    <a:lnTo>
                      <a:pt x="574" y="937"/>
                    </a:lnTo>
                    <a:lnTo>
                      <a:pt x="574" y="935"/>
                    </a:lnTo>
                    <a:lnTo>
                      <a:pt x="572" y="929"/>
                    </a:lnTo>
                    <a:lnTo>
                      <a:pt x="572" y="924"/>
                    </a:lnTo>
                    <a:lnTo>
                      <a:pt x="572" y="922"/>
                    </a:lnTo>
                    <a:lnTo>
                      <a:pt x="574" y="922"/>
                    </a:lnTo>
                    <a:lnTo>
                      <a:pt x="574" y="920"/>
                    </a:lnTo>
                    <a:lnTo>
                      <a:pt x="576" y="918"/>
                    </a:lnTo>
                    <a:lnTo>
                      <a:pt x="576" y="918"/>
                    </a:lnTo>
                    <a:lnTo>
                      <a:pt x="576" y="916"/>
                    </a:lnTo>
                    <a:lnTo>
                      <a:pt x="576" y="909"/>
                    </a:lnTo>
                    <a:lnTo>
                      <a:pt x="576" y="907"/>
                    </a:lnTo>
                    <a:lnTo>
                      <a:pt x="576" y="907"/>
                    </a:lnTo>
                    <a:lnTo>
                      <a:pt x="576" y="905"/>
                    </a:lnTo>
                    <a:lnTo>
                      <a:pt x="576" y="905"/>
                    </a:lnTo>
                    <a:lnTo>
                      <a:pt x="572" y="901"/>
                    </a:lnTo>
                    <a:lnTo>
                      <a:pt x="572" y="899"/>
                    </a:lnTo>
                    <a:lnTo>
                      <a:pt x="572" y="899"/>
                    </a:lnTo>
                    <a:lnTo>
                      <a:pt x="572" y="899"/>
                    </a:lnTo>
                    <a:lnTo>
                      <a:pt x="572" y="895"/>
                    </a:lnTo>
                    <a:lnTo>
                      <a:pt x="572" y="895"/>
                    </a:lnTo>
                    <a:lnTo>
                      <a:pt x="572" y="892"/>
                    </a:lnTo>
                    <a:lnTo>
                      <a:pt x="572" y="880"/>
                    </a:lnTo>
                    <a:lnTo>
                      <a:pt x="572" y="875"/>
                    </a:lnTo>
                    <a:lnTo>
                      <a:pt x="569" y="873"/>
                    </a:lnTo>
                    <a:lnTo>
                      <a:pt x="569" y="873"/>
                    </a:lnTo>
                    <a:lnTo>
                      <a:pt x="567" y="871"/>
                    </a:lnTo>
                    <a:lnTo>
                      <a:pt x="565" y="869"/>
                    </a:lnTo>
                    <a:lnTo>
                      <a:pt x="565" y="869"/>
                    </a:lnTo>
                    <a:lnTo>
                      <a:pt x="567" y="869"/>
                    </a:lnTo>
                    <a:lnTo>
                      <a:pt x="569" y="867"/>
                    </a:lnTo>
                    <a:lnTo>
                      <a:pt x="572" y="867"/>
                    </a:lnTo>
                    <a:lnTo>
                      <a:pt x="574" y="865"/>
                    </a:lnTo>
                    <a:lnTo>
                      <a:pt x="574" y="863"/>
                    </a:lnTo>
                    <a:lnTo>
                      <a:pt x="572" y="861"/>
                    </a:lnTo>
                    <a:lnTo>
                      <a:pt x="569" y="856"/>
                    </a:lnTo>
                    <a:lnTo>
                      <a:pt x="569" y="854"/>
                    </a:lnTo>
                    <a:lnTo>
                      <a:pt x="567" y="852"/>
                    </a:lnTo>
                    <a:lnTo>
                      <a:pt x="567" y="852"/>
                    </a:lnTo>
                    <a:lnTo>
                      <a:pt x="567" y="850"/>
                    </a:lnTo>
                    <a:lnTo>
                      <a:pt x="565" y="850"/>
                    </a:lnTo>
                    <a:lnTo>
                      <a:pt x="563" y="848"/>
                    </a:lnTo>
                    <a:lnTo>
                      <a:pt x="561" y="844"/>
                    </a:lnTo>
                    <a:lnTo>
                      <a:pt x="561" y="844"/>
                    </a:lnTo>
                    <a:lnTo>
                      <a:pt x="561" y="841"/>
                    </a:lnTo>
                    <a:lnTo>
                      <a:pt x="559" y="841"/>
                    </a:lnTo>
                    <a:lnTo>
                      <a:pt x="559" y="841"/>
                    </a:lnTo>
                    <a:lnTo>
                      <a:pt x="555" y="837"/>
                    </a:lnTo>
                    <a:lnTo>
                      <a:pt x="550" y="831"/>
                    </a:lnTo>
                    <a:lnTo>
                      <a:pt x="535" y="822"/>
                    </a:lnTo>
                    <a:lnTo>
                      <a:pt x="533" y="820"/>
                    </a:lnTo>
                    <a:lnTo>
                      <a:pt x="531" y="814"/>
                    </a:lnTo>
                    <a:lnTo>
                      <a:pt x="529" y="812"/>
                    </a:lnTo>
                    <a:lnTo>
                      <a:pt x="527" y="810"/>
                    </a:lnTo>
                    <a:lnTo>
                      <a:pt x="527" y="807"/>
                    </a:lnTo>
                    <a:lnTo>
                      <a:pt x="523" y="810"/>
                    </a:lnTo>
                    <a:lnTo>
                      <a:pt x="520" y="810"/>
                    </a:lnTo>
                    <a:lnTo>
                      <a:pt x="520" y="810"/>
                    </a:lnTo>
                    <a:lnTo>
                      <a:pt x="514" y="805"/>
                    </a:lnTo>
                    <a:lnTo>
                      <a:pt x="512" y="805"/>
                    </a:lnTo>
                    <a:lnTo>
                      <a:pt x="512" y="805"/>
                    </a:lnTo>
                    <a:lnTo>
                      <a:pt x="510" y="805"/>
                    </a:lnTo>
                    <a:lnTo>
                      <a:pt x="508" y="805"/>
                    </a:lnTo>
                    <a:lnTo>
                      <a:pt x="501" y="805"/>
                    </a:lnTo>
                    <a:lnTo>
                      <a:pt x="499" y="803"/>
                    </a:lnTo>
                    <a:lnTo>
                      <a:pt x="499" y="803"/>
                    </a:lnTo>
                    <a:lnTo>
                      <a:pt x="499" y="803"/>
                    </a:lnTo>
                    <a:lnTo>
                      <a:pt x="499" y="801"/>
                    </a:lnTo>
                    <a:lnTo>
                      <a:pt x="499" y="801"/>
                    </a:lnTo>
                    <a:lnTo>
                      <a:pt x="499" y="799"/>
                    </a:lnTo>
                    <a:lnTo>
                      <a:pt x="499" y="797"/>
                    </a:lnTo>
                    <a:lnTo>
                      <a:pt x="499" y="795"/>
                    </a:lnTo>
                    <a:lnTo>
                      <a:pt x="493" y="790"/>
                    </a:lnTo>
                    <a:lnTo>
                      <a:pt x="491" y="788"/>
                    </a:lnTo>
                    <a:lnTo>
                      <a:pt x="491" y="788"/>
                    </a:lnTo>
                    <a:lnTo>
                      <a:pt x="491" y="788"/>
                    </a:lnTo>
                    <a:lnTo>
                      <a:pt x="491" y="786"/>
                    </a:lnTo>
                    <a:lnTo>
                      <a:pt x="491" y="784"/>
                    </a:lnTo>
                    <a:lnTo>
                      <a:pt x="491" y="782"/>
                    </a:lnTo>
                    <a:lnTo>
                      <a:pt x="491" y="782"/>
                    </a:lnTo>
                    <a:lnTo>
                      <a:pt x="489" y="782"/>
                    </a:lnTo>
                    <a:lnTo>
                      <a:pt x="486" y="782"/>
                    </a:lnTo>
                    <a:lnTo>
                      <a:pt x="482" y="780"/>
                    </a:lnTo>
                    <a:lnTo>
                      <a:pt x="480" y="780"/>
                    </a:lnTo>
                    <a:lnTo>
                      <a:pt x="480" y="778"/>
                    </a:lnTo>
                    <a:lnTo>
                      <a:pt x="480" y="778"/>
                    </a:lnTo>
                    <a:lnTo>
                      <a:pt x="480" y="776"/>
                    </a:lnTo>
                    <a:lnTo>
                      <a:pt x="480" y="776"/>
                    </a:lnTo>
                    <a:lnTo>
                      <a:pt x="482" y="776"/>
                    </a:lnTo>
                    <a:lnTo>
                      <a:pt x="482" y="776"/>
                    </a:lnTo>
                    <a:lnTo>
                      <a:pt x="484" y="776"/>
                    </a:lnTo>
                    <a:lnTo>
                      <a:pt x="484" y="776"/>
                    </a:lnTo>
                    <a:lnTo>
                      <a:pt x="486" y="776"/>
                    </a:lnTo>
                    <a:lnTo>
                      <a:pt x="486" y="776"/>
                    </a:lnTo>
                    <a:lnTo>
                      <a:pt x="486" y="773"/>
                    </a:lnTo>
                    <a:lnTo>
                      <a:pt x="486" y="773"/>
                    </a:lnTo>
                    <a:lnTo>
                      <a:pt x="489" y="771"/>
                    </a:lnTo>
                    <a:lnTo>
                      <a:pt x="489" y="769"/>
                    </a:lnTo>
                    <a:lnTo>
                      <a:pt x="489" y="769"/>
                    </a:lnTo>
                    <a:lnTo>
                      <a:pt x="489" y="769"/>
                    </a:lnTo>
                    <a:lnTo>
                      <a:pt x="489" y="767"/>
                    </a:lnTo>
                    <a:lnTo>
                      <a:pt x="489" y="765"/>
                    </a:lnTo>
                    <a:lnTo>
                      <a:pt x="489" y="758"/>
                    </a:lnTo>
                    <a:lnTo>
                      <a:pt x="489" y="756"/>
                    </a:lnTo>
                    <a:lnTo>
                      <a:pt x="489" y="754"/>
                    </a:lnTo>
                    <a:lnTo>
                      <a:pt x="486" y="752"/>
                    </a:lnTo>
                    <a:lnTo>
                      <a:pt x="480" y="748"/>
                    </a:lnTo>
                    <a:lnTo>
                      <a:pt x="480" y="748"/>
                    </a:lnTo>
                    <a:lnTo>
                      <a:pt x="480" y="748"/>
                    </a:lnTo>
                    <a:lnTo>
                      <a:pt x="478" y="748"/>
                    </a:lnTo>
                    <a:lnTo>
                      <a:pt x="478" y="748"/>
                    </a:lnTo>
                    <a:lnTo>
                      <a:pt x="478" y="748"/>
                    </a:lnTo>
                    <a:lnTo>
                      <a:pt x="474" y="752"/>
                    </a:lnTo>
                    <a:lnTo>
                      <a:pt x="474" y="752"/>
                    </a:lnTo>
                    <a:lnTo>
                      <a:pt x="472" y="752"/>
                    </a:lnTo>
                    <a:lnTo>
                      <a:pt x="467" y="748"/>
                    </a:lnTo>
                    <a:lnTo>
                      <a:pt x="459" y="739"/>
                    </a:lnTo>
                    <a:lnTo>
                      <a:pt x="457" y="737"/>
                    </a:lnTo>
                    <a:lnTo>
                      <a:pt x="457" y="737"/>
                    </a:lnTo>
                    <a:lnTo>
                      <a:pt x="450" y="733"/>
                    </a:lnTo>
                    <a:lnTo>
                      <a:pt x="446" y="731"/>
                    </a:lnTo>
                    <a:lnTo>
                      <a:pt x="446" y="729"/>
                    </a:lnTo>
                    <a:lnTo>
                      <a:pt x="444" y="729"/>
                    </a:lnTo>
                    <a:lnTo>
                      <a:pt x="446" y="729"/>
                    </a:lnTo>
                    <a:lnTo>
                      <a:pt x="446" y="729"/>
                    </a:lnTo>
                    <a:lnTo>
                      <a:pt x="448" y="727"/>
                    </a:lnTo>
                    <a:lnTo>
                      <a:pt x="448" y="727"/>
                    </a:lnTo>
                    <a:lnTo>
                      <a:pt x="448" y="727"/>
                    </a:lnTo>
                    <a:lnTo>
                      <a:pt x="448" y="724"/>
                    </a:lnTo>
                    <a:lnTo>
                      <a:pt x="448" y="722"/>
                    </a:lnTo>
                    <a:lnTo>
                      <a:pt x="448" y="722"/>
                    </a:lnTo>
                    <a:lnTo>
                      <a:pt x="444" y="720"/>
                    </a:lnTo>
                    <a:lnTo>
                      <a:pt x="444" y="718"/>
                    </a:lnTo>
                    <a:lnTo>
                      <a:pt x="442" y="716"/>
                    </a:lnTo>
                    <a:lnTo>
                      <a:pt x="442" y="714"/>
                    </a:lnTo>
                    <a:lnTo>
                      <a:pt x="442" y="712"/>
                    </a:lnTo>
                    <a:lnTo>
                      <a:pt x="442" y="707"/>
                    </a:lnTo>
                    <a:lnTo>
                      <a:pt x="442" y="705"/>
                    </a:lnTo>
                    <a:lnTo>
                      <a:pt x="440" y="705"/>
                    </a:lnTo>
                    <a:lnTo>
                      <a:pt x="435" y="701"/>
                    </a:lnTo>
                    <a:lnTo>
                      <a:pt x="433" y="699"/>
                    </a:lnTo>
                    <a:lnTo>
                      <a:pt x="433" y="697"/>
                    </a:lnTo>
                    <a:lnTo>
                      <a:pt x="433" y="697"/>
                    </a:lnTo>
                    <a:lnTo>
                      <a:pt x="433" y="695"/>
                    </a:lnTo>
                    <a:lnTo>
                      <a:pt x="435" y="695"/>
                    </a:lnTo>
                    <a:lnTo>
                      <a:pt x="435" y="695"/>
                    </a:lnTo>
                    <a:lnTo>
                      <a:pt x="438" y="697"/>
                    </a:lnTo>
                    <a:lnTo>
                      <a:pt x="438" y="697"/>
                    </a:lnTo>
                    <a:lnTo>
                      <a:pt x="442" y="697"/>
                    </a:lnTo>
                    <a:lnTo>
                      <a:pt x="444" y="697"/>
                    </a:lnTo>
                    <a:lnTo>
                      <a:pt x="444" y="697"/>
                    </a:lnTo>
                    <a:lnTo>
                      <a:pt x="444" y="695"/>
                    </a:lnTo>
                    <a:lnTo>
                      <a:pt x="444" y="693"/>
                    </a:lnTo>
                    <a:lnTo>
                      <a:pt x="444" y="690"/>
                    </a:lnTo>
                    <a:lnTo>
                      <a:pt x="440" y="684"/>
                    </a:lnTo>
                    <a:lnTo>
                      <a:pt x="440" y="682"/>
                    </a:lnTo>
                    <a:lnTo>
                      <a:pt x="438" y="680"/>
                    </a:lnTo>
                    <a:lnTo>
                      <a:pt x="440" y="673"/>
                    </a:lnTo>
                    <a:lnTo>
                      <a:pt x="440" y="671"/>
                    </a:lnTo>
                    <a:lnTo>
                      <a:pt x="440" y="669"/>
                    </a:lnTo>
                    <a:lnTo>
                      <a:pt x="438" y="669"/>
                    </a:lnTo>
                    <a:lnTo>
                      <a:pt x="438" y="669"/>
                    </a:lnTo>
                    <a:lnTo>
                      <a:pt x="438" y="669"/>
                    </a:lnTo>
                    <a:lnTo>
                      <a:pt x="435" y="669"/>
                    </a:lnTo>
                    <a:lnTo>
                      <a:pt x="433" y="669"/>
                    </a:lnTo>
                    <a:lnTo>
                      <a:pt x="431" y="667"/>
                    </a:lnTo>
                    <a:lnTo>
                      <a:pt x="427" y="663"/>
                    </a:lnTo>
                    <a:lnTo>
                      <a:pt x="427" y="661"/>
                    </a:lnTo>
                    <a:lnTo>
                      <a:pt x="425" y="656"/>
                    </a:lnTo>
                    <a:lnTo>
                      <a:pt x="427" y="654"/>
                    </a:lnTo>
                    <a:lnTo>
                      <a:pt x="425" y="646"/>
                    </a:lnTo>
                    <a:lnTo>
                      <a:pt x="429" y="637"/>
                    </a:lnTo>
                    <a:lnTo>
                      <a:pt x="431" y="637"/>
                    </a:lnTo>
                    <a:lnTo>
                      <a:pt x="433" y="635"/>
                    </a:lnTo>
                    <a:lnTo>
                      <a:pt x="435" y="637"/>
                    </a:lnTo>
                    <a:lnTo>
                      <a:pt x="438" y="637"/>
                    </a:lnTo>
                    <a:lnTo>
                      <a:pt x="440" y="637"/>
                    </a:lnTo>
                    <a:lnTo>
                      <a:pt x="440" y="637"/>
                    </a:lnTo>
                    <a:lnTo>
                      <a:pt x="440" y="635"/>
                    </a:lnTo>
                    <a:lnTo>
                      <a:pt x="427" y="612"/>
                    </a:lnTo>
                    <a:lnTo>
                      <a:pt x="427" y="612"/>
                    </a:lnTo>
                    <a:lnTo>
                      <a:pt x="427" y="612"/>
                    </a:lnTo>
                    <a:lnTo>
                      <a:pt x="425" y="610"/>
                    </a:lnTo>
                    <a:lnTo>
                      <a:pt x="418" y="610"/>
                    </a:lnTo>
                    <a:lnTo>
                      <a:pt x="416" y="608"/>
                    </a:lnTo>
                    <a:lnTo>
                      <a:pt x="416" y="608"/>
                    </a:lnTo>
                    <a:lnTo>
                      <a:pt x="418" y="605"/>
                    </a:lnTo>
                    <a:lnTo>
                      <a:pt x="418" y="603"/>
                    </a:lnTo>
                    <a:lnTo>
                      <a:pt x="421" y="601"/>
                    </a:lnTo>
                    <a:lnTo>
                      <a:pt x="421" y="593"/>
                    </a:lnTo>
                    <a:lnTo>
                      <a:pt x="416" y="584"/>
                    </a:lnTo>
                    <a:lnTo>
                      <a:pt x="416" y="582"/>
                    </a:lnTo>
                    <a:lnTo>
                      <a:pt x="416" y="582"/>
                    </a:lnTo>
                    <a:lnTo>
                      <a:pt x="416" y="578"/>
                    </a:lnTo>
                    <a:lnTo>
                      <a:pt x="418" y="576"/>
                    </a:lnTo>
                    <a:lnTo>
                      <a:pt x="418" y="574"/>
                    </a:lnTo>
                    <a:lnTo>
                      <a:pt x="416" y="571"/>
                    </a:lnTo>
                    <a:lnTo>
                      <a:pt x="416" y="571"/>
                    </a:lnTo>
                    <a:lnTo>
                      <a:pt x="414" y="571"/>
                    </a:lnTo>
                    <a:lnTo>
                      <a:pt x="414" y="571"/>
                    </a:lnTo>
                    <a:lnTo>
                      <a:pt x="412" y="571"/>
                    </a:lnTo>
                    <a:lnTo>
                      <a:pt x="412" y="571"/>
                    </a:lnTo>
                    <a:lnTo>
                      <a:pt x="410" y="571"/>
                    </a:lnTo>
                    <a:lnTo>
                      <a:pt x="410" y="571"/>
                    </a:lnTo>
                    <a:lnTo>
                      <a:pt x="408" y="569"/>
                    </a:lnTo>
                    <a:lnTo>
                      <a:pt x="406" y="567"/>
                    </a:lnTo>
                    <a:lnTo>
                      <a:pt x="406" y="567"/>
                    </a:lnTo>
                    <a:lnTo>
                      <a:pt x="406" y="565"/>
                    </a:lnTo>
                    <a:lnTo>
                      <a:pt x="406" y="565"/>
                    </a:lnTo>
                    <a:lnTo>
                      <a:pt x="406" y="565"/>
                    </a:lnTo>
                    <a:lnTo>
                      <a:pt x="408" y="561"/>
                    </a:lnTo>
                    <a:lnTo>
                      <a:pt x="408" y="561"/>
                    </a:lnTo>
                    <a:lnTo>
                      <a:pt x="406" y="559"/>
                    </a:lnTo>
                    <a:lnTo>
                      <a:pt x="404" y="559"/>
                    </a:lnTo>
                    <a:lnTo>
                      <a:pt x="404" y="559"/>
                    </a:lnTo>
                    <a:lnTo>
                      <a:pt x="401" y="557"/>
                    </a:lnTo>
                    <a:lnTo>
                      <a:pt x="393" y="565"/>
                    </a:lnTo>
                    <a:lnTo>
                      <a:pt x="393" y="567"/>
                    </a:lnTo>
                    <a:lnTo>
                      <a:pt x="393" y="567"/>
                    </a:lnTo>
                    <a:lnTo>
                      <a:pt x="393" y="567"/>
                    </a:lnTo>
                    <a:lnTo>
                      <a:pt x="393" y="567"/>
                    </a:lnTo>
                    <a:lnTo>
                      <a:pt x="395" y="569"/>
                    </a:lnTo>
                    <a:lnTo>
                      <a:pt x="395" y="569"/>
                    </a:lnTo>
                    <a:lnTo>
                      <a:pt x="395" y="569"/>
                    </a:lnTo>
                    <a:lnTo>
                      <a:pt x="397" y="571"/>
                    </a:lnTo>
                    <a:lnTo>
                      <a:pt x="397" y="574"/>
                    </a:lnTo>
                    <a:lnTo>
                      <a:pt x="397" y="576"/>
                    </a:lnTo>
                    <a:lnTo>
                      <a:pt x="389" y="588"/>
                    </a:lnTo>
                    <a:lnTo>
                      <a:pt x="387" y="591"/>
                    </a:lnTo>
                    <a:lnTo>
                      <a:pt x="382" y="593"/>
                    </a:lnTo>
                    <a:lnTo>
                      <a:pt x="359" y="597"/>
                    </a:lnTo>
                    <a:lnTo>
                      <a:pt x="357" y="595"/>
                    </a:lnTo>
                    <a:lnTo>
                      <a:pt x="355" y="595"/>
                    </a:lnTo>
                    <a:lnTo>
                      <a:pt x="355" y="595"/>
                    </a:lnTo>
                    <a:lnTo>
                      <a:pt x="355" y="593"/>
                    </a:lnTo>
                    <a:lnTo>
                      <a:pt x="355" y="593"/>
                    </a:lnTo>
                    <a:lnTo>
                      <a:pt x="353" y="582"/>
                    </a:lnTo>
                    <a:lnTo>
                      <a:pt x="353" y="580"/>
                    </a:lnTo>
                    <a:lnTo>
                      <a:pt x="353" y="578"/>
                    </a:lnTo>
                    <a:lnTo>
                      <a:pt x="353" y="576"/>
                    </a:lnTo>
                    <a:lnTo>
                      <a:pt x="353" y="574"/>
                    </a:lnTo>
                    <a:lnTo>
                      <a:pt x="353" y="571"/>
                    </a:lnTo>
                    <a:lnTo>
                      <a:pt x="350" y="567"/>
                    </a:lnTo>
                    <a:lnTo>
                      <a:pt x="348" y="561"/>
                    </a:lnTo>
                    <a:lnTo>
                      <a:pt x="348" y="559"/>
                    </a:lnTo>
                    <a:lnTo>
                      <a:pt x="346" y="559"/>
                    </a:lnTo>
                    <a:lnTo>
                      <a:pt x="342" y="554"/>
                    </a:lnTo>
                    <a:lnTo>
                      <a:pt x="342" y="554"/>
                    </a:lnTo>
                    <a:lnTo>
                      <a:pt x="342" y="554"/>
                    </a:lnTo>
                    <a:lnTo>
                      <a:pt x="342" y="552"/>
                    </a:lnTo>
                    <a:lnTo>
                      <a:pt x="342" y="552"/>
                    </a:lnTo>
                    <a:lnTo>
                      <a:pt x="344" y="550"/>
                    </a:lnTo>
                    <a:lnTo>
                      <a:pt x="344" y="550"/>
                    </a:lnTo>
                    <a:lnTo>
                      <a:pt x="344" y="548"/>
                    </a:lnTo>
                    <a:lnTo>
                      <a:pt x="342" y="548"/>
                    </a:lnTo>
                    <a:lnTo>
                      <a:pt x="342" y="546"/>
                    </a:lnTo>
                    <a:lnTo>
                      <a:pt x="340" y="546"/>
                    </a:lnTo>
                    <a:lnTo>
                      <a:pt x="338" y="546"/>
                    </a:lnTo>
                    <a:lnTo>
                      <a:pt x="338" y="548"/>
                    </a:lnTo>
                    <a:lnTo>
                      <a:pt x="336" y="548"/>
                    </a:lnTo>
                    <a:lnTo>
                      <a:pt x="336" y="550"/>
                    </a:lnTo>
                    <a:lnTo>
                      <a:pt x="333" y="552"/>
                    </a:lnTo>
                    <a:lnTo>
                      <a:pt x="333" y="554"/>
                    </a:lnTo>
                    <a:lnTo>
                      <a:pt x="333" y="554"/>
                    </a:lnTo>
                    <a:lnTo>
                      <a:pt x="331" y="554"/>
                    </a:lnTo>
                    <a:lnTo>
                      <a:pt x="329" y="557"/>
                    </a:lnTo>
                    <a:lnTo>
                      <a:pt x="329" y="557"/>
                    </a:lnTo>
                    <a:lnTo>
                      <a:pt x="329" y="559"/>
                    </a:lnTo>
                    <a:lnTo>
                      <a:pt x="329" y="561"/>
                    </a:lnTo>
                    <a:lnTo>
                      <a:pt x="327" y="563"/>
                    </a:lnTo>
                    <a:lnTo>
                      <a:pt x="327" y="565"/>
                    </a:lnTo>
                    <a:lnTo>
                      <a:pt x="325" y="567"/>
                    </a:lnTo>
                    <a:lnTo>
                      <a:pt x="323" y="567"/>
                    </a:lnTo>
                    <a:lnTo>
                      <a:pt x="321" y="567"/>
                    </a:lnTo>
                    <a:lnTo>
                      <a:pt x="319" y="565"/>
                    </a:lnTo>
                    <a:lnTo>
                      <a:pt x="319" y="563"/>
                    </a:lnTo>
                    <a:lnTo>
                      <a:pt x="319" y="561"/>
                    </a:lnTo>
                    <a:lnTo>
                      <a:pt x="323" y="557"/>
                    </a:lnTo>
                    <a:lnTo>
                      <a:pt x="323" y="554"/>
                    </a:lnTo>
                    <a:lnTo>
                      <a:pt x="325" y="554"/>
                    </a:lnTo>
                    <a:lnTo>
                      <a:pt x="325" y="552"/>
                    </a:lnTo>
                    <a:lnTo>
                      <a:pt x="325" y="550"/>
                    </a:lnTo>
                    <a:lnTo>
                      <a:pt x="323" y="548"/>
                    </a:lnTo>
                    <a:lnTo>
                      <a:pt x="323" y="546"/>
                    </a:lnTo>
                    <a:lnTo>
                      <a:pt x="323" y="546"/>
                    </a:lnTo>
                    <a:lnTo>
                      <a:pt x="323" y="544"/>
                    </a:lnTo>
                    <a:lnTo>
                      <a:pt x="325" y="540"/>
                    </a:lnTo>
                    <a:lnTo>
                      <a:pt x="327" y="535"/>
                    </a:lnTo>
                    <a:lnTo>
                      <a:pt x="329" y="535"/>
                    </a:lnTo>
                    <a:lnTo>
                      <a:pt x="329" y="533"/>
                    </a:lnTo>
                    <a:lnTo>
                      <a:pt x="329" y="533"/>
                    </a:lnTo>
                    <a:lnTo>
                      <a:pt x="329" y="531"/>
                    </a:lnTo>
                    <a:lnTo>
                      <a:pt x="329" y="531"/>
                    </a:lnTo>
                    <a:lnTo>
                      <a:pt x="329" y="529"/>
                    </a:lnTo>
                    <a:lnTo>
                      <a:pt x="327" y="529"/>
                    </a:lnTo>
                    <a:lnTo>
                      <a:pt x="325" y="527"/>
                    </a:lnTo>
                    <a:lnTo>
                      <a:pt x="312" y="514"/>
                    </a:lnTo>
                    <a:lnTo>
                      <a:pt x="310" y="514"/>
                    </a:lnTo>
                    <a:lnTo>
                      <a:pt x="310" y="512"/>
                    </a:lnTo>
                    <a:lnTo>
                      <a:pt x="310" y="512"/>
                    </a:lnTo>
                    <a:lnTo>
                      <a:pt x="308" y="508"/>
                    </a:lnTo>
                    <a:lnTo>
                      <a:pt x="308" y="497"/>
                    </a:lnTo>
                    <a:lnTo>
                      <a:pt x="308" y="495"/>
                    </a:lnTo>
                    <a:lnTo>
                      <a:pt x="308" y="493"/>
                    </a:lnTo>
                    <a:lnTo>
                      <a:pt x="306" y="493"/>
                    </a:lnTo>
                    <a:lnTo>
                      <a:pt x="295" y="482"/>
                    </a:lnTo>
                    <a:lnTo>
                      <a:pt x="293" y="478"/>
                    </a:lnTo>
                    <a:lnTo>
                      <a:pt x="293" y="478"/>
                    </a:lnTo>
                    <a:lnTo>
                      <a:pt x="291" y="478"/>
                    </a:lnTo>
                    <a:lnTo>
                      <a:pt x="289" y="480"/>
                    </a:lnTo>
                    <a:lnTo>
                      <a:pt x="284" y="482"/>
                    </a:lnTo>
                    <a:lnTo>
                      <a:pt x="282" y="484"/>
                    </a:lnTo>
                    <a:lnTo>
                      <a:pt x="282" y="484"/>
                    </a:lnTo>
                    <a:lnTo>
                      <a:pt x="282" y="484"/>
                    </a:lnTo>
                    <a:lnTo>
                      <a:pt x="276" y="493"/>
                    </a:lnTo>
                    <a:lnTo>
                      <a:pt x="274" y="495"/>
                    </a:lnTo>
                    <a:lnTo>
                      <a:pt x="274" y="497"/>
                    </a:lnTo>
                    <a:lnTo>
                      <a:pt x="272" y="497"/>
                    </a:lnTo>
                    <a:lnTo>
                      <a:pt x="272" y="497"/>
                    </a:lnTo>
                    <a:lnTo>
                      <a:pt x="270" y="497"/>
                    </a:lnTo>
                    <a:lnTo>
                      <a:pt x="265" y="491"/>
                    </a:lnTo>
                    <a:lnTo>
                      <a:pt x="265" y="489"/>
                    </a:lnTo>
                    <a:lnTo>
                      <a:pt x="265" y="486"/>
                    </a:lnTo>
                    <a:lnTo>
                      <a:pt x="265" y="484"/>
                    </a:lnTo>
                    <a:lnTo>
                      <a:pt x="263" y="482"/>
                    </a:lnTo>
                    <a:lnTo>
                      <a:pt x="263" y="482"/>
                    </a:lnTo>
                    <a:lnTo>
                      <a:pt x="263" y="482"/>
                    </a:lnTo>
                    <a:lnTo>
                      <a:pt x="261" y="482"/>
                    </a:lnTo>
                    <a:lnTo>
                      <a:pt x="261" y="482"/>
                    </a:lnTo>
                    <a:lnTo>
                      <a:pt x="261" y="486"/>
                    </a:lnTo>
                    <a:lnTo>
                      <a:pt x="259" y="486"/>
                    </a:lnTo>
                    <a:lnTo>
                      <a:pt x="257" y="489"/>
                    </a:lnTo>
                    <a:lnTo>
                      <a:pt x="255" y="491"/>
                    </a:lnTo>
                    <a:lnTo>
                      <a:pt x="255" y="491"/>
                    </a:lnTo>
                    <a:lnTo>
                      <a:pt x="255" y="493"/>
                    </a:lnTo>
                    <a:lnTo>
                      <a:pt x="255" y="495"/>
                    </a:lnTo>
                    <a:lnTo>
                      <a:pt x="255" y="497"/>
                    </a:lnTo>
                    <a:lnTo>
                      <a:pt x="255" y="499"/>
                    </a:lnTo>
                    <a:lnTo>
                      <a:pt x="255" y="499"/>
                    </a:lnTo>
                    <a:lnTo>
                      <a:pt x="253" y="501"/>
                    </a:lnTo>
                    <a:lnTo>
                      <a:pt x="246" y="501"/>
                    </a:lnTo>
                    <a:lnTo>
                      <a:pt x="244" y="499"/>
                    </a:lnTo>
                    <a:lnTo>
                      <a:pt x="242" y="499"/>
                    </a:lnTo>
                    <a:lnTo>
                      <a:pt x="240" y="497"/>
                    </a:lnTo>
                    <a:lnTo>
                      <a:pt x="240" y="497"/>
                    </a:lnTo>
                    <a:lnTo>
                      <a:pt x="240" y="495"/>
                    </a:lnTo>
                    <a:lnTo>
                      <a:pt x="240" y="495"/>
                    </a:lnTo>
                    <a:lnTo>
                      <a:pt x="240" y="493"/>
                    </a:lnTo>
                    <a:lnTo>
                      <a:pt x="240" y="489"/>
                    </a:lnTo>
                    <a:lnTo>
                      <a:pt x="242" y="486"/>
                    </a:lnTo>
                    <a:lnTo>
                      <a:pt x="240" y="486"/>
                    </a:lnTo>
                    <a:lnTo>
                      <a:pt x="240" y="484"/>
                    </a:lnTo>
                    <a:lnTo>
                      <a:pt x="240" y="482"/>
                    </a:lnTo>
                    <a:lnTo>
                      <a:pt x="240" y="482"/>
                    </a:lnTo>
                    <a:lnTo>
                      <a:pt x="242" y="480"/>
                    </a:lnTo>
                    <a:lnTo>
                      <a:pt x="242" y="480"/>
                    </a:lnTo>
                    <a:lnTo>
                      <a:pt x="242" y="478"/>
                    </a:lnTo>
                    <a:lnTo>
                      <a:pt x="242" y="476"/>
                    </a:lnTo>
                    <a:lnTo>
                      <a:pt x="242" y="474"/>
                    </a:lnTo>
                    <a:lnTo>
                      <a:pt x="242" y="474"/>
                    </a:lnTo>
                    <a:lnTo>
                      <a:pt x="242" y="472"/>
                    </a:lnTo>
                    <a:lnTo>
                      <a:pt x="242" y="472"/>
                    </a:lnTo>
                    <a:lnTo>
                      <a:pt x="242" y="469"/>
                    </a:lnTo>
                    <a:lnTo>
                      <a:pt x="242" y="469"/>
                    </a:lnTo>
                    <a:lnTo>
                      <a:pt x="242" y="467"/>
                    </a:lnTo>
                    <a:lnTo>
                      <a:pt x="242" y="467"/>
                    </a:lnTo>
                    <a:lnTo>
                      <a:pt x="242" y="463"/>
                    </a:lnTo>
                    <a:lnTo>
                      <a:pt x="240" y="461"/>
                    </a:lnTo>
                    <a:lnTo>
                      <a:pt x="240" y="461"/>
                    </a:lnTo>
                    <a:lnTo>
                      <a:pt x="240" y="459"/>
                    </a:lnTo>
                    <a:lnTo>
                      <a:pt x="240" y="459"/>
                    </a:lnTo>
                    <a:lnTo>
                      <a:pt x="242" y="457"/>
                    </a:lnTo>
                    <a:lnTo>
                      <a:pt x="242" y="457"/>
                    </a:lnTo>
                    <a:lnTo>
                      <a:pt x="242" y="455"/>
                    </a:lnTo>
                    <a:lnTo>
                      <a:pt x="242" y="452"/>
                    </a:lnTo>
                    <a:lnTo>
                      <a:pt x="240" y="452"/>
                    </a:lnTo>
                    <a:lnTo>
                      <a:pt x="238" y="452"/>
                    </a:lnTo>
                    <a:lnTo>
                      <a:pt x="238" y="452"/>
                    </a:lnTo>
                    <a:lnTo>
                      <a:pt x="236" y="455"/>
                    </a:lnTo>
                    <a:lnTo>
                      <a:pt x="233" y="457"/>
                    </a:lnTo>
                    <a:lnTo>
                      <a:pt x="229" y="459"/>
                    </a:lnTo>
                    <a:lnTo>
                      <a:pt x="225" y="461"/>
                    </a:lnTo>
                    <a:lnTo>
                      <a:pt x="214" y="455"/>
                    </a:lnTo>
                    <a:lnTo>
                      <a:pt x="214" y="457"/>
                    </a:lnTo>
                    <a:lnTo>
                      <a:pt x="210" y="459"/>
                    </a:lnTo>
                    <a:lnTo>
                      <a:pt x="206" y="459"/>
                    </a:lnTo>
                    <a:lnTo>
                      <a:pt x="187" y="452"/>
                    </a:lnTo>
                    <a:lnTo>
                      <a:pt x="180" y="452"/>
                    </a:lnTo>
                    <a:lnTo>
                      <a:pt x="170" y="455"/>
                    </a:lnTo>
                    <a:lnTo>
                      <a:pt x="157" y="461"/>
                    </a:lnTo>
                    <a:lnTo>
                      <a:pt x="140" y="463"/>
                    </a:lnTo>
                    <a:lnTo>
                      <a:pt x="138" y="463"/>
                    </a:lnTo>
                    <a:lnTo>
                      <a:pt x="134" y="467"/>
                    </a:lnTo>
                    <a:lnTo>
                      <a:pt x="131" y="472"/>
                    </a:lnTo>
                    <a:lnTo>
                      <a:pt x="129" y="474"/>
                    </a:lnTo>
                    <a:lnTo>
                      <a:pt x="131" y="480"/>
                    </a:lnTo>
                    <a:lnTo>
                      <a:pt x="134" y="482"/>
                    </a:lnTo>
                    <a:lnTo>
                      <a:pt x="134" y="482"/>
                    </a:lnTo>
                    <a:lnTo>
                      <a:pt x="134" y="482"/>
                    </a:lnTo>
                    <a:lnTo>
                      <a:pt x="131" y="484"/>
                    </a:lnTo>
                    <a:lnTo>
                      <a:pt x="131" y="489"/>
                    </a:lnTo>
                    <a:lnTo>
                      <a:pt x="131" y="491"/>
                    </a:lnTo>
                    <a:lnTo>
                      <a:pt x="131" y="491"/>
                    </a:lnTo>
                    <a:lnTo>
                      <a:pt x="131" y="493"/>
                    </a:lnTo>
                    <a:lnTo>
                      <a:pt x="134" y="493"/>
                    </a:lnTo>
                    <a:lnTo>
                      <a:pt x="136" y="493"/>
                    </a:lnTo>
                    <a:lnTo>
                      <a:pt x="148" y="495"/>
                    </a:lnTo>
                    <a:lnTo>
                      <a:pt x="151" y="495"/>
                    </a:lnTo>
                    <a:lnTo>
                      <a:pt x="151" y="495"/>
                    </a:lnTo>
                    <a:lnTo>
                      <a:pt x="153" y="497"/>
                    </a:lnTo>
                    <a:lnTo>
                      <a:pt x="153" y="499"/>
                    </a:lnTo>
                    <a:lnTo>
                      <a:pt x="151" y="503"/>
                    </a:lnTo>
                    <a:lnTo>
                      <a:pt x="151" y="506"/>
                    </a:lnTo>
                    <a:lnTo>
                      <a:pt x="153" y="506"/>
                    </a:lnTo>
                    <a:lnTo>
                      <a:pt x="153" y="506"/>
                    </a:lnTo>
                    <a:lnTo>
                      <a:pt x="155" y="506"/>
                    </a:lnTo>
                    <a:lnTo>
                      <a:pt x="155" y="506"/>
                    </a:lnTo>
                    <a:lnTo>
                      <a:pt x="157" y="506"/>
                    </a:lnTo>
                    <a:lnTo>
                      <a:pt x="157" y="503"/>
                    </a:lnTo>
                    <a:lnTo>
                      <a:pt x="159" y="501"/>
                    </a:lnTo>
                    <a:lnTo>
                      <a:pt x="159" y="497"/>
                    </a:lnTo>
                    <a:lnTo>
                      <a:pt x="159" y="497"/>
                    </a:lnTo>
                    <a:lnTo>
                      <a:pt x="159" y="497"/>
                    </a:lnTo>
                    <a:lnTo>
                      <a:pt x="159" y="495"/>
                    </a:lnTo>
                    <a:lnTo>
                      <a:pt x="161" y="495"/>
                    </a:lnTo>
                    <a:lnTo>
                      <a:pt x="161" y="495"/>
                    </a:lnTo>
                    <a:lnTo>
                      <a:pt x="161" y="495"/>
                    </a:lnTo>
                    <a:lnTo>
                      <a:pt x="170" y="497"/>
                    </a:lnTo>
                    <a:lnTo>
                      <a:pt x="170" y="497"/>
                    </a:lnTo>
                    <a:lnTo>
                      <a:pt x="170" y="499"/>
                    </a:lnTo>
                    <a:lnTo>
                      <a:pt x="172" y="499"/>
                    </a:lnTo>
                    <a:lnTo>
                      <a:pt x="170" y="520"/>
                    </a:lnTo>
                    <a:lnTo>
                      <a:pt x="170" y="523"/>
                    </a:lnTo>
                    <a:lnTo>
                      <a:pt x="170" y="523"/>
                    </a:lnTo>
                    <a:lnTo>
                      <a:pt x="170" y="523"/>
                    </a:lnTo>
                    <a:lnTo>
                      <a:pt x="172" y="525"/>
                    </a:lnTo>
                    <a:lnTo>
                      <a:pt x="174" y="529"/>
                    </a:lnTo>
                    <a:lnTo>
                      <a:pt x="168" y="535"/>
                    </a:lnTo>
                    <a:lnTo>
                      <a:pt x="165" y="535"/>
                    </a:lnTo>
                    <a:lnTo>
                      <a:pt x="165" y="535"/>
                    </a:lnTo>
                    <a:lnTo>
                      <a:pt x="159" y="531"/>
                    </a:lnTo>
                    <a:lnTo>
                      <a:pt x="159" y="531"/>
                    </a:lnTo>
                    <a:lnTo>
                      <a:pt x="157" y="531"/>
                    </a:lnTo>
                    <a:lnTo>
                      <a:pt x="148" y="535"/>
                    </a:lnTo>
                    <a:lnTo>
                      <a:pt x="146" y="537"/>
                    </a:lnTo>
                    <a:lnTo>
                      <a:pt x="140" y="537"/>
                    </a:lnTo>
                    <a:lnTo>
                      <a:pt x="138" y="537"/>
                    </a:lnTo>
                    <a:lnTo>
                      <a:pt x="136" y="540"/>
                    </a:lnTo>
                    <a:lnTo>
                      <a:pt x="131" y="544"/>
                    </a:lnTo>
                    <a:lnTo>
                      <a:pt x="129" y="544"/>
                    </a:lnTo>
                    <a:lnTo>
                      <a:pt x="129" y="546"/>
                    </a:lnTo>
                    <a:lnTo>
                      <a:pt x="131" y="552"/>
                    </a:lnTo>
                    <a:lnTo>
                      <a:pt x="131" y="554"/>
                    </a:lnTo>
                    <a:lnTo>
                      <a:pt x="131" y="554"/>
                    </a:lnTo>
                    <a:lnTo>
                      <a:pt x="131" y="557"/>
                    </a:lnTo>
                    <a:lnTo>
                      <a:pt x="129" y="559"/>
                    </a:lnTo>
                    <a:lnTo>
                      <a:pt x="127" y="561"/>
                    </a:lnTo>
                    <a:lnTo>
                      <a:pt x="127" y="561"/>
                    </a:lnTo>
                    <a:lnTo>
                      <a:pt x="127" y="565"/>
                    </a:lnTo>
                    <a:lnTo>
                      <a:pt x="125" y="567"/>
                    </a:lnTo>
                    <a:lnTo>
                      <a:pt x="125" y="571"/>
                    </a:lnTo>
                    <a:lnTo>
                      <a:pt x="123" y="571"/>
                    </a:lnTo>
                    <a:lnTo>
                      <a:pt x="121" y="574"/>
                    </a:lnTo>
                    <a:lnTo>
                      <a:pt x="102" y="576"/>
                    </a:lnTo>
                    <a:lnTo>
                      <a:pt x="97" y="576"/>
                    </a:lnTo>
                    <a:lnTo>
                      <a:pt x="78" y="582"/>
                    </a:lnTo>
                    <a:lnTo>
                      <a:pt x="76" y="582"/>
                    </a:lnTo>
                    <a:lnTo>
                      <a:pt x="74" y="580"/>
                    </a:lnTo>
                    <a:lnTo>
                      <a:pt x="68" y="571"/>
                    </a:lnTo>
                    <a:lnTo>
                      <a:pt x="61" y="567"/>
                    </a:lnTo>
                    <a:lnTo>
                      <a:pt x="59" y="565"/>
                    </a:lnTo>
                    <a:lnTo>
                      <a:pt x="59" y="563"/>
                    </a:lnTo>
                    <a:lnTo>
                      <a:pt x="61" y="561"/>
                    </a:lnTo>
                    <a:lnTo>
                      <a:pt x="61" y="561"/>
                    </a:lnTo>
                    <a:lnTo>
                      <a:pt x="61" y="559"/>
                    </a:lnTo>
                    <a:lnTo>
                      <a:pt x="65" y="554"/>
                    </a:lnTo>
                    <a:lnTo>
                      <a:pt x="68" y="552"/>
                    </a:lnTo>
                    <a:lnTo>
                      <a:pt x="68" y="550"/>
                    </a:lnTo>
                    <a:lnTo>
                      <a:pt x="70" y="550"/>
                    </a:lnTo>
                    <a:lnTo>
                      <a:pt x="70" y="548"/>
                    </a:lnTo>
                    <a:lnTo>
                      <a:pt x="70" y="546"/>
                    </a:lnTo>
                    <a:lnTo>
                      <a:pt x="70" y="544"/>
                    </a:lnTo>
                    <a:lnTo>
                      <a:pt x="65" y="529"/>
                    </a:lnTo>
                    <a:lnTo>
                      <a:pt x="63" y="525"/>
                    </a:lnTo>
                    <a:lnTo>
                      <a:pt x="63" y="523"/>
                    </a:lnTo>
                    <a:lnTo>
                      <a:pt x="65" y="523"/>
                    </a:lnTo>
                    <a:lnTo>
                      <a:pt x="65" y="523"/>
                    </a:lnTo>
                    <a:lnTo>
                      <a:pt x="68" y="520"/>
                    </a:lnTo>
                    <a:lnTo>
                      <a:pt x="70" y="520"/>
                    </a:lnTo>
                    <a:lnTo>
                      <a:pt x="72" y="520"/>
                    </a:lnTo>
                    <a:lnTo>
                      <a:pt x="72" y="518"/>
                    </a:lnTo>
                    <a:lnTo>
                      <a:pt x="74" y="516"/>
                    </a:lnTo>
                    <a:lnTo>
                      <a:pt x="74" y="516"/>
                    </a:lnTo>
                    <a:lnTo>
                      <a:pt x="74" y="514"/>
                    </a:lnTo>
                    <a:lnTo>
                      <a:pt x="74" y="512"/>
                    </a:lnTo>
                    <a:lnTo>
                      <a:pt x="72" y="510"/>
                    </a:lnTo>
                    <a:lnTo>
                      <a:pt x="72" y="508"/>
                    </a:lnTo>
                    <a:lnTo>
                      <a:pt x="72" y="506"/>
                    </a:lnTo>
                    <a:lnTo>
                      <a:pt x="74" y="503"/>
                    </a:lnTo>
                    <a:lnTo>
                      <a:pt x="76" y="493"/>
                    </a:lnTo>
                    <a:lnTo>
                      <a:pt x="76" y="491"/>
                    </a:lnTo>
                    <a:lnTo>
                      <a:pt x="76" y="491"/>
                    </a:lnTo>
                    <a:lnTo>
                      <a:pt x="70" y="489"/>
                    </a:lnTo>
                    <a:lnTo>
                      <a:pt x="68" y="486"/>
                    </a:lnTo>
                    <a:lnTo>
                      <a:pt x="65" y="484"/>
                    </a:lnTo>
                    <a:lnTo>
                      <a:pt x="65" y="482"/>
                    </a:lnTo>
                    <a:lnTo>
                      <a:pt x="65" y="480"/>
                    </a:lnTo>
                    <a:lnTo>
                      <a:pt x="70" y="474"/>
                    </a:lnTo>
                    <a:lnTo>
                      <a:pt x="72" y="472"/>
                    </a:lnTo>
                    <a:lnTo>
                      <a:pt x="72" y="469"/>
                    </a:lnTo>
                    <a:lnTo>
                      <a:pt x="70" y="467"/>
                    </a:lnTo>
                    <a:lnTo>
                      <a:pt x="70" y="465"/>
                    </a:lnTo>
                    <a:lnTo>
                      <a:pt x="68" y="465"/>
                    </a:lnTo>
                    <a:lnTo>
                      <a:pt x="68" y="465"/>
                    </a:lnTo>
                    <a:lnTo>
                      <a:pt x="65" y="465"/>
                    </a:lnTo>
                    <a:lnTo>
                      <a:pt x="63" y="465"/>
                    </a:lnTo>
                    <a:lnTo>
                      <a:pt x="63" y="467"/>
                    </a:lnTo>
                    <a:lnTo>
                      <a:pt x="61" y="467"/>
                    </a:lnTo>
                    <a:lnTo>
                      <a:pt x="59" y="467"/>
                    </a:lnTo>
                    <a:lnTo>
                      <a:pt x="57" y="465"/>
                    </a:lnTo>
                    <a:lnTo>
                      <a:pt x="57" y="465"/>
                    </a:lnTo>
                    <a:lnTo>
                      <a:pt x="55" y="461"/>
                    </a:lnTo>
                    <a:lnTo>
                      <a:pt x="53" y="457"/>
                    </a:lnTo>
                    <a:lnTo>
                      <a:pt x="53" y="455"/>
                    </a:lnTo>
                    <a:lnTo>
                      <a:pt x="51" y="450"/>
                    </a:lnTo>
                    <a:lnTo>
                      <a:pt x="53" y="446"/>
                    </a:lnTo>
                    <a:lnTo>
                      <a:pt x="51" y="444"/>
                    </a:lnTo>
                    <a:lnTo>
                      <a:pt x="51" y="444"/>
                    </a:lnTo>
                    <a:lnTo>
                      <a:pt x="51" y="442"/>
                    </a:lnTo>
                    <a:lnTo>
                      <a:pt x="51" y="442"/>
                    </a:lnTo>
                    <a:lnTo>
                      <a:pt x="51" y="442"/>
                    </a:lnTo>
                    <a:lnTo>
                      <a:pt x="48" y="442"/>
                    </a:lnTo>
                    <a:lnTo>
                      <a:pt x="48" y="444"/>
                    </a:lnTo>
                    <a:lnTo>
                      <a:pt x="46" y="448"/>
                    </a:lnTo>
                    <a:lnTo>
                      <a:pt x="46" y="448"/>
                    </a:lnTo>
                    <a:lnTo>
                      <a:pt x="46" y="450"/>
                    </a:lnTo>
                    <a:lnTo>
                      <a:pt x="46" y="450"/>
                    </a:lnTo>
                    <a:lnTo>
                      <a:pt x="44" y="450"/>
                    </a:lnTo>
                    <a:lnTo>
                      <a:pt x="44" y="450"/>
                    </a:lnTo>
                    <a:lnTo>
                      <a:pt x="44" y="448"/>
                    </a:lnTo>
                    <a:lnTo>
                      <a:pt x="42" y="446"/>
                    </a:lnTo>
                    <a:lnTo>
                      <a:pt x="42" y="446"/>
                    </a:lnTo>
                    <a:lnTo>
                      <a:pt x="36" y="431"/>
                    </a:lnTo>
                    <a:lnTo>
                      <a:pt x="31" y="425"/>
                    </a:lnTo>
                    <a:lnTo>
                      <a:pt x="25" y="412"/>
                    </a:lnTo>
                    <a:lnTo>
                      <a:pt x="25" y="410"/>
                    </a:lnTo>
                    <a:lnTo>
                      <a:pt x="21" y="372"/>
                    </a:lnTo>
                    <a:lnTo>
                      <a:pt x="29" y="374"/>
                    </a:lnTo>
                    <a:lnTo>
                      <a:pt x="29" y="374"/>
                    </a:lnTo>
                    <a:lnTo>
                      <a:pt x="29" y="372"/>
                    </a:lnTo>
                    <a:lnTo>
                      <a:pt x="29" y="372"/>
                    </a:lnTo>
                    <a:lnTo>
                      <a:pt x="27" y="367"/>
                    </a:lnTo>
                    <a:lnTo>
                      <a:pt x="25" y="363"/>
                    </a:lnTo>
                    <a:lnTo>
                      <a:pt x="25" y="363"/>
                    </a:lnTo>
                    <a:lnTo>
                      <a:pt x="23" y="357"/>
                    </a:lnTo>
                    <a:lnTo>
                      <a:pt x="21" y="353"/>
                    </a:lnTo>
                    <a:lnTo>
                      <a:pt x="17" y="342"/>
                    </a:lnTo>
                    <a:lnTo>
                      <a:pt x="17" y="342"/>
                    </a:lnTo>
                    <a:lnTo>
                      <a:pt x="14" y="340"/>
                    </a:lnTo>
                    <a:lnTo>
                      <a:pt x="12" y="340"/>
                    </a:lnTo>
                    <a:lnTo>
                      <a:pt x="8" y="340"/>
                    </a:lnTo>
                    <a:lnTo>
                      <a:pt x="8" y="342"/>
                    </a:lnTo>
                    <a:lnTo>
                      <a:pt x="6" y="342"/>
                    </a:lnTo>
                    <a:lnTo>
                      <a:pt x="2" y="340"/>
                    </a:lnTo>
                    <a:lnTo>
                      <a:pt x="0" y="340"/>
                    </a:lnTo>
                    <a:lnTo>
                      <a:pt x="0" y="338"/>
                    </a:lnTo>
                    <a:lnTo>
                      <a:pt x="4" y="333"/>
                    </a:lnTo>
                    <a:lnTo>
                      <a:pt x="4" y="333"/>
                    </a:lnTo>
                    <a:lnTo>
                      <a:pt x="6" y="333"/>
                    </a:lnTo>
                    <a:lnTo>
                      <a:pt x="6" y="333"/>
                    </a:lnTo>
                    <a:lnTo>
                      <a:pt x="8" y="331"/>
                    </a:lnTo>
                    <a:lnTo>
                      <a:pt x="8" y="331"/>
                    </a:lnTo>
                    <a:lnTo>
                      <a:pt x="8" y="329"/>
                    </a:lnTo>
                    <a:lnTo>
                      <a:pt x="8" y="327"/>
                    </a:lnTo>
                    <a:lnTo>
                      <a:pt x="8" y="318"/>
                    </a:lnTo>
                    <a:lnTo>
                      <a:pt x="8" y="316"/>
                    </a:lnTo>
                    <a:lnTo>
                      <a:pt x="8" y="314"/>
                    </a:lnTo>
                    <a:lnTo>
                      <a:pt x="8" y="314"/>
                    </a:lnTo>
                    <a:lnTo>
                      <a:pt x="10" y="312"/>
                    </a:lnTo>
                    <a:lnTo>
                      <a:pt x="10" y="310"/>
                    </a:lnTo>
                    <a:lnTo>
                      <a:pt x="12" y="310"/>
                    </a:lnTo>
                    <a:lnTo>
                      <a:pt x="23" y="306"/>
                    </a:lnTo>
                    <a:lnTo>
                      <a:pt x="38" y="297"/>
                    </a:lnTo>
                    <a:lnTo>
                      <a:pt x="40" y="295"/>
                    </a:lnTo>
                    <a:lnTo>
                      <a:pt x="40" y="295"/>
                    </a:lnTo>
                    <a:lnTo>
                      <a:pt x="42" y="297"/>
                    </a:lnTo>
                    <a:lnTo>
                      <a:pt x="42" y="297"/>
                    </a:lnTo>
                    <a:lnTo>
                      <a:pt x="48" y="299"/>
                    </a:lnTo>
                    <a:lnTo>
                      <a:pt x="48" y="301"/>
                    </a:lnTo>
                    <a:lnTo>
                      <a:pt x="55" y="301"/>
                    </a:lnTo>
                    <a:lnTo>
                      <a:pt x="55" y="301"/>
                    </a:lnTo>
                    <a:lnTo>
                      <a:pt x="55" y="304"/>
                    </a:lnTo>
                    <a:lnTo>
                      <a:pt x="55" y="304"/>
                    </a:lnTo>
                    <a:lnTo>
                      <a:pt x="53" y="308"/>
                    </a:lnTo>
                    <a:lnTo>
                      <a:pt x="53" y="308"/>
                    </a:lnTo>
                    <a:lnTo>
                      <a:pt x="53" y="310"/>
                    </a:lnTo>
                    <a:lnTo>
                      <a:pt x="55" y="310"/>
                    </a:lnTo>
                    <a:lnTo>
                      <a:pt x="57" y="308"/>
                    </a:lnTo>
                    <a:lnTo>
                      <a:pt x="61" y="304"/>
                    </a:lnTo>
                    <a:lnTo>
                      <a:pt x="65" y="297"/>
                    </a:lnTo>
                    <a:lnTo>
                      <a:pt x="65" y="295"/>
                    </a:lnTo>
                    <a:lnTo>
                      <a:pt x="65" y="293"/>
                    </a:lnTo>
                    <a:lnTo>
                      <a:pt x="65" y="291"/>
                    </a:lnTo>
                    <a:lnTo>
                      <a:pt x="65" y="289"/>
                    </a:lnTo>
                    <a:lnTo>
                      <a:pt x="65" y="287"/>
                    </a:lnTo>
                    <a:lnTo>
                      <a:pt x="68" y="287"/>
                    </a:lnTo>
                    <a:lnTo>
                      <a:pt x="78" y="282"/>
                    </a:lnTo>
                    <a:lnTo>
                      <a:pt x="78" y="282"/>
                    </a:lnTo>
                    <a:lnTo>
                      <a:pt x="80" y="282"/>
                    </a:lnTo>
                    <a:lnTo>
                      <a:pt x="85" y="282"/>
                    </a:lnTo>
                    <a:lnTo>
                      <a:pt x="100" y="280"/>
                    </a:lnTo>
                    <a:lnTo>
                      <a:pt x="102" y="280"/>
                    </a:lnTo>
                    <a:lnTo>
                      <a:pt x="104" y="282"/>
                    </a:lnTo>
                    <a:lnTo>
                      <a:pt x="104" y="282"/>
                    </a:lnTo>
                    <a:lnTo>
                      <a:pt x="108" y="280"/>
                    </a:lnTo>
                    <a:lnTo>
                      <a:pt x="110" y="280"/>
                    </a:lnTo>
                    <a:lnTo>
                      <a:pt x="125" y="287"/>
                    </a:lnTo>
                    <a:lnTo>
                      <a:pt x="127" y="287"/>
                    </a:lnTo>
                    <a:lnTo>
                      <a:pt x="129" y="289"/>
                    </a:lnTo>
                    <a:lnTo>
                      <a:pt x="131" y="291"/>
                    </a:lnTo>
                    <a:lnTo>
                      <a:pt x="131" y="291"/>
                    </a:lnTo>
                    <a:lnTo>
                      <a:pt x="134" y="295"/>
                    </a:lnTo>
                    <a:lnTo>
                      <a:pt x="134" y="297"/>
                    </a:lnTo>
                    <a:lnTo>
                      <a:pt x="136" y="299"/>
                    </a:lnTo>
                    <a:lnTo>
                      <a:pt x="140" y="301"/>
                    </a:lnTo>
                    <a:lnTo>
                      <a:pt x="146" y="301"/>
                    </a:lnTo>
                    <a:lnTo>
                      <a:pt x="153" y="301"/>
                    </a:lnTo>
                    <a:lnTo>
                      <a:pt x="172" y="291"/>
                    </a:lnTo>
                    <a:lnTo>
                      <a:pt x="174" y="287"/>
                    </a:lnTo>
                    <a:lnTo>
                      <a:pt x="174" y="287"/>
                    </a:lnTo>
                    <a:lnTo>
                      <a:pt x="172" y="276"/>
                    </a:lnTo>
                    <a:lnTo>
                      <a:pt x="170" y="274"/>
                    </a:lnTo>
                    <a:lnTo>
                      <a:pt x="170" y="272"/>
                    </a:lnTo>
                    <a:lnTo>
                      <a:pt x="172" y="270"/>
                    </a:lnTo>
                    <a:lnTo>
                      <a:pt x="174" y="261"/>
                    </a:lnTo>
                    <a:lnTo>
                      <a:pt x="174" y="259"/>
                    </a:lnTo>
                    <a:lnTo>
                      <a:pt x="174" y="259"/>
                    </a:lnTo>
                    <a:lnTo>
                      <a:pt x="174" y="257"/>
                    </a:lnTo>
                    <a:lnTo>
                      <a:pt x="174" y="257"/>
                    </a:lnTo>
                    <a:lnTo>
                      <a:pt x="172" y="257"/>
                    </a:lnTo>
                    <a:lnTo>
                      <a:pt x="165" y="257"/>
                    </a:lnTo>
                    <a:lnTo>
                      <a:pt x="165" y="257"/>
                    </a:lnTo>
                    <a:lnTo>
                      <a:pt x="165" y="255"/>
                    </a:lnTo>
                    <a:lnTo>
                      <a:pt x="163" y="255"/>
                    </a:lnTo>
                    <a:lnTo>
                      <a:pt x="163" y="255"/>
                    </a:lnTo>
                    <a:lnTo>
                      <a:pt x="163" y="253"/>
                    </a:lnTo>
                    <a:lnTo>
                      <a:pt x="163" y="250"/>
                    </a:lnTo>
                    <a:lnTo>
                      <a:pt x="163" y="248"/>
                    </a:lnTo>
                    <a:lnTo>
                      <a:pt x="165" y="242"/>
                    </a:lnTo>
                    <a:lnTo>
                      <a:pt x="165" y="240"/>
                    </a:lnTo>
                    <a:lnTo>
                      <a:pt x="163" y="229"/>
                    </a:lnTo>
                    <a:lnTo>
                      <a:pt x="163" y="225"/>
                    </a:lnTo>
                    <a:lnTo>
                      <a:pt x="163" y="225"/>
                    </a:lnTo>
                    <a:lnTo>
                      <a:pt x="163" y="225"/>
                    </a:lnTo>
                    <a:lnTo>
                      <a:pt x="168" y="225"/>
                    </a:lnTo>
                    <a:lnTo>
                      <a:pt x="170" y="225"/>
                    </a:lnTo>
                    <a:lnTo>
                      <a:pt x="170" y="225"/>
                    </a:lnTo>
                    <a:lnTo>
                      <a:pt x="174" y="223"/>
                    </a:lnTo>
                    <a:lnTo>
                      <a:pt x="174" y="223"/>
                    </a:lnTo>
                    <a:lnTo>
                      <a:pt x="174" y="223"/>
                    </a:lnTo>
                    <a:lnTo>
                      <a:pt x="176" y="223"/>
                    </a:lnTo>
                    <a:lnTo>
                      <a:pt x="176" y="225"/>
                    </a:lnTo>
                    <a:lnTo>
                      <a:pt x="178" y="227"/>
                    </a:lnTo>
                    <a:lnTo>
                      <a:pt x="178" y="227"/>
                    </a:lnTo>
                    <a:lnTo>
                      <a:pt x="180" y="227"/>
                    </a:lnTo>
                    <a:lnTo>
                      <a:pt x="180" y="227"/>
                    </a:lnTo>
                    <a:lnTo>
                      <a:pt x="187" y="225"/>
                    </a:lnTo>
                    <a:lnTo>
                      <a:pt x="187" y="225"/>
                    </a:lnTo>
                    <a:lnTo>
                      <a:pt x="189" y="225"/>
                    </a:lnTo>
                    <a:lnTo>
                      <a:pt x="189" y="225"/>
                    </a:lnTo>
                    <a:lnTo>
                      <a:pt x="189" y="225"/>
                    </a:lnTo>
                    <a:lnTo>
                      <a:pt x="191" y="227"/>
                    </a:lnTo>
                    <a:lnTo>
                      <a:pt x="191" y="227"/>
                    </a:lnTo>
                    <a:lnTo>
                      <a:pt x="193" y="227"/>
                    </a:lnTo>
                    <a:lnTo>
                      <a:pt x="197" y="227"/>
                    </a:lnTo>
                    <a:lnTo>
                      <a:pt x="204" y="223"/>
                    </a:lnTo>
                    <a:lnTo>
                      <a:pt x="214" y="219"/>
                    </a:lnTo>
                    <a:lnTo>
                      <a:pt x="214" y="219"/>
                    </a:lnTo>
                    <a:lnTo>
                      <a:pt x="214" y="216"/>
                    </a:lnTo>
                    <a:lnTo>
                      <a:pt x="212" y="214"/>
                    </a:lnTo>
                    <a:lnTo>
                      <a:pt x="212" y="212"/>
                    </a:lnTo>
                    <a:lnTo>
                      <a:pt x="212" y="208"/>
                    </a:lnTo>
                    <a:lnTo>
                      <a:pt x="212" y="202"/>
                    </a:lnTo>
                    <a:lnTo>
                      <a:pt x="214" y="197"/>
                    </a:lnTo>
                    <a:lnTo>
                      <a:pt x="216" y="195"/>
                    </a:lnTo>
                    <a:lnTo>
                      <a:pt x="221" y="193"/>
                    </a:lnTo>
                    <a:lnTo>
                      <a:pt x="225" y="191"/>
                    </a:lnTo>
                    <a:lnTo>
                      <a:pt x="229" y="189"/>
                    </a:lnTo>
                    <a:lnTo>
                      <a:pt x="233" y="185"/>
                    </a:lnTo>
                    <a:lnTo>
                      <a:pt x="236" y="180"/>
                    </a:lnTo>
                    <a:lnTo>
                      <a:pt x="238" y="178"/>
                    </a:lnTo>
                    <a:lnTo>
                      <a:pt x="238" y="174"/>
                    </a:lnTo>
                    <a:lnTo>
                      <a:pt x="236" y="170"/>
                    </a:lnTo>
                    <a:lnTo>
                      <a:pt x="236" y="168"/>
                    </a:lnTo>
                    <a:lnTo>
                      <a:pt x="236" y="165"/>
                    </a:lnTo>
                    <a:lnTo>
                      <a:pt x="233" y="157"/>
                    </a:lnTo>
                    <a:lnTo>
                      <a:pt x="238" y="129"/>
                    </a:lnTo>
                    <a:lnTo>
                      <a:pt x="240" y="123"/>
                    </a:lnTo>
                    <a:lnTo>
                      <a:pt x="242" y="121"/>
                    </a:lnTo>
                    <a:lnTo>
                      <a:pt x="244" y="119"/>
                    </a:lnTo>
                    <a:lnTo>
                      <a:pt x="246" y="119"/>
                    </a:lnTo>
                    <a:lnTo>
                      <a:pt x="246" y="119"/>
                    </a:lnTo>
                    <a:lnTo>
                      <a:pt x="248" y="119"/>
                    </a:lnTo>
                    <a:lnTo>
                      <a:pt x="248" y="119"/>
                    </a:lnTo>
                    <a:lnTo>
                      <a:pt x="253" y="123"/>
                    </a:lnTo>
                    <a:lnTo>
                      <a:pt x="255" y="125"/>
                    </a:lnTo>
                    <a:lnTo>
                      <a:pt x="257" y="127"/>
                    </a:lnTo>
                    <a:lnTo>
                      <a:pt x="259" y="127"/>
                    </a:lnTo>
                    <a:lnTo>
                      <a:pt x="261" y="127"/>
                    </a:lnTo>
                    <a:lnTo>
                      <a:pt x="263" y="127"/>
                    </a:lnTo>
                    <a:lnTo>
                      <a:pt x="267" y="127"/>
                    </a:lnTo>
                    <a:lnTo>
                      <a:pt x="284" y="117"/>
                    </a:lnTo>
                    <a:lnTo>
                      <a:pt x="304" y="102"/>
                    </a:lnTo>
                    <a:lnTo>
                      <a:pt x="310" y="95"/>
                    </a:lnTo>
                    <a:lnTo>
                      <a:pt x="312" y="89"/>
                    </a:lnTo>
                    <a:lnTo>
                      <a:pt x="316" y="80"/>
                    </a:lnTo>
                    <a:lnTo>
                      <a:pt x="321" y="68"/>
                    </a:lnTo>
                    <a:lnTo>
                      <a:pt x="321" y="68"/>
                    </a:lnTo>
                    <a:lnTo>
                      <a:pt x="321" y="66"/>
                    </a:lnTo>
                    <a:lnTo>
                      <a:pt x="323" y="63"/>
                    </a:lnTo>
                    <a:lnTo>
                      <a:pt x="323" y="59"/>
                    </a:lnTo>
                    <a:lnTo>
                      <a:pt x="338" y="36"/>
                    </a:lnTo>
                    <a:lnTo>
                      <a:pt x="342" y="32"/>
                    </a:lnTo>
                    <a:lnTo>
                      <a:pt x="344" y="32"/>
                    </a:lnTo>
                    <a:lnTo>
                      <a:pt x="344" y="34"/>
                    </a:lnTo>
                    <a:lnTo>
                      <a:pt x="344" y="36"/>
                    </a:lnTo>
                    <a:lnTo>
                      <a:pt x="344" y="36"/>
                    </a:lnTo>
                    <a:lnTo>
                      <a:pt x="344" y="38"/>
                    </a:lnTo>
                    <a:lnTo>
                      <a:pt x="346" y="38"/>
                    </a:lnTo>
                    <a:lnTo>
                      <a:pt x="346" y="40"/>
                    </a:lnTo>
                    <a:lnTo>
                      <a:pt x="348" y="40"/>
                    </a:lnTo>
                    <a:lnTo>
                      <a:pt x="363" y="36"/>
                    </a:lnTo>
                    <a:lnTo>
                      <a:pt x="367" y="36"/>
                    </a:lnTo>
                    <a:lnTo>
                      <a:pt x="370" y="38"/>
                    </a:lnTo>
                    <a:lnTo>
                      <a:pt x="370" y="38"/>
                    </a:lnTo>
                    <a:lnTo>
                      <a:pt x="372" y="40"/>
                    </a:lnTo>
                    <a:lnTo>
                      <a:pt x="374" y="40"/>
                    </a:lnTo>
                    <a:lnTo>
                      <a:pt x="374" y="42"/>
                    </a:lnTo>
                    <a:lnTo>
                      <a:pt x="376" y="42"/>
                    </a:lnTo>
                    <a:lnTo>
                      <a:pt x="376" y="46"/>
                    </a:lnTo>
                    <a:lnTo>
                      <a:pt x="378" y="49"/>
                    </a:lnTo>
                    <a:lnTo>
                      <a:pt x="380" y="51"/>
                    </a:lnTo>
                    <a:lnTo>
                      <a:pt x="380" y="53"/>
                    </a:lnTo>
                    <a:lnTo>
                      <a:pt x="382" y="55"/>
                    </a:lnTo>
                    <a:lnTo>
                      <a:pt x="410" y="59"/>
                    </a:lnTo>
                    <a:lnTo>
                      <a:pt x="414" y="61"/>
                    </a:lnTo>
                    <a:lnTo>
                      <a:pt x="416" y="63"/>
                    </a:lnTo>
                    <a:lnTo>
                      <a:pt x="416" y="63"/>
                    </a:lnTo>
                    <a:lnTo>
                      <a:pt x="418" y="66"/>
                    </a:lnTo>
                    <a:lnTo>
                      <a:pt x="418" y="68"/>
                    </a:lnTo>
                    <a:lnTo>
                      <a:pt x="418" y="70"/>
                    </a:lnTo>
                    <a:lnTo>
                      <a:pt x="418" y="72"/>
                    </a:lnTo>
                    <a:lnTo>
                      <a:pt x="418" y="74"/>
                    </a:lnTo>
                    <a:lnTo>
                      <a:pt x="418" y="74"/>
                    </a:lnTo>
                    <a:lnTo>
                      <a:pt x="421" y="76"/>
                    </a:lnTo>
                    <a:lnTo>
                      <a:pt x="425" y="78"/>
                    </a:lnTo>
                    <a:lnTo>
                      <a:pt x="427" y="80"/>
                    </a:lnTo>
                    <a:lnTo>
                      <a:pt x="429" y="83"/>
                    </a:lnTo>
                    <a:lnTo>
                      <a:pt x="431" y="85"/>
                    </a:lnTo>
                    <a:lnTo>
                      <a:pt x="431" y="87"/>
                    </a:lnTo>
                    <a:lnTo>
                      <a:pt x="442" y="91"/>
                    </a:lnTo>
                    <a:lnTo>
                      <a:pt x="444" y="93"/>
                    </a:lnTo>
                    <a:lnTo>
                      <a:pt x="442" y="95"/>
                    </a:lnTo>
                    <a:lnTo>
                      <a:pt x="442" y="95"/>
                    </a:lnTo>
                    <a:lnTo>
                      <a:pt x="440" y="97"/>
                    </a:lnTo>
                    <a:lnTo>
                      <a:pt x="440" y="100"/>
                    </a:lnTo>
                    <a:lnTo>
                      <a:pt x="442" y="102"/>
                    </a:lnTo>
                    <a:lnTo>
                      <a:pt x="444" y="104"/>
                    </a:lnTo>
                    <a:lnTo>
                      <a:pt x="444" y="106"/>
                    </a:lnTo>
                    <a:lnTo>
                      <a:pt x="446" y="106"/>
                    </a:lnTo>
                    <a:lnTo>
                      <a:pt x="452" y="106"/>
                    </a:lnTo>
                    <a:lnTo>
                      <a:pt x="455" y="104"/>
                    </a:lnTo>
                    <a:lnTo>
                      <a:pt x="459" y="104"/>
                    </a:lnTo>
                    <a:lnTo>
                      <a:pt x="461" y="102"/>
                    </a:lnTo>
                    <a:lnTo>
                      <a:pt x="461" y="104"/>
                    </a:lnTo>
                    <a:lnTo>
                      <a:pt x="461" y="104"/>
                    </a:lnTo>
                    <a:lnTo>
                      <a:pt x="463" y="106"/>
                    </a:lnTo>
                    <a:lnTo>
                      <a:pt x="463" y="108"/>
                    </a:lnTo>
                    <a:lnTo>
                      <a:pt x="465" y="110"/>
                    </a:lnTo>
                    <a:lnTo>
                      <a:pt x="467" y="110"/>
                    </a:lnTo>
                    <a:lnTo>
                      <a:pt x="476" y="117"/>
                    </a:lnTo>
                    <a:lnTo>
                      <a:pt x="478" y="119"/>
                    </a:lnTo>
                    <a:lnTo>
                      <a:pt x="478" y="121"/>
                    </a:lnTo>
                    <a:lnTo>
                      <a:pt x="478" y="123"/>
                    </a:lnTo>
                    <a:lnTo>
                      <a:pt x="478" y="123"/>
                    </a:lnTo>
                    <a:lnTo>
                      <a:pt x="480" y="123"/>
                    </a:lnTo>
                    <a:lnTo>
                      <a:pt x="484" y="123"/>
                    </a:lnTo>
                    <a:lnTo>
                      <a:pt x="486" y="123"/>
                    </a:lnTo>
                    <a:lnTo>
                      <a:pt x="489" y="123"/>
                    </a:lnTo>
                    <a:lnTo>
                      <a:pt x="489" y="123"/>
                    </a:lnTo>
                    <a:lnTo>
                      <a:pt x="491" y="121"/>
                    </a:lnTo>
                    <a:lnTo>
                      <a:pt x="497" y="119"/>
                    </a:lnTo>
                    <a:lnTo>
                      <a:pt x="501" y="127"/>
                    </a:lnTo>
                    <a:lnTo>
                      <a:pt x="506" y="129"/>
                    </a:lnTo>
                    <a:lnTo>
                      <a:pt x="510" y="131"/>
                    </a:lnTo>
                    <a:lnTo>
                      <a:pt x="512" y="134"/>
                    </a:lnTo>
                    <a:lnTo>
                      <a:pt x="512" y="136"/>
                    </a:lnTo>
                    <a:lnTo>
                      <a:pt x="512" y="138"/>
                    </a:lnTo>
                    <a:lnTo>
                      <a:pt x="514" y="140"/>
                    </a:lnTo>
                    <a:lnTo>
                      <a:pt x="516" y="146"/>
                    </a:lnTo>
                    <a:lnTo>
                      <a:pt x="516" y="151"/>
                    </a:lnTo>
                    <a:lnTo>
                      <a:pt x="516" y="153"/>
                    </a:lnTo>
                    <a:lnTo>
                      <a:pt x="516" y="155"/>
                    </a:lnTo>
                    <a:lnTo>
                      <a:pt x="516" y="157"/>
                    </a:lnTo>
                    <a:lnTo>
                      <a:pt x="516" y="159"/>
                    </a:lnTo>
                    <a:lnTo>
                      <a:pt x="516" y="161"/>
                    </a:lnTo>
                    <a:lnTo>
                      <a:pt x="516" y="163"/>
                    </a:lnTo>
                    <a:lnTo>
                      <a:pt x="518" y="165"/>
                    </a:lnTo>
                    <a:lnTo>
                      <a:pt x="523" y="172"/>
                    </a:lnTo>
                    <a:lnTo>
                      <a:pt x="523" y="174"/>
                    </a:lnTo>
                    <a:lnTo>
                      <a:pt x="523" y="176"/>
                    </a:lnTo>
                    <a:lnTo>
                      <a:pt x="523" y="176"/>
                    </a:lnTo>
                    <a:lnTo>
                      <a:pt x="523" y="178"/>
                    </a:lnTo>
                    <a:lnTo>
                      <a:pt x="523" y="180"/>
                    </a:lnTo>
                    <a:lnTo>
                      <a:pt x="525" y="182"/>
                    </a:lnTo>
                    <a:lnTo>
                      <a:pt x="527" y="185"/>
                    </a:lnTo>
                    <a:lnTo>
                      <a:pt x="542" y="182"/>
                    </a:lnTo>
                    <a:lnTo>
                      <a:pt x="550" y="185"/>
                    </a:lnTo>
                    <a:lnTo>
                      <a:pt x="555" y="187"/>
                    </a:lnTo>
                    <a:lnTo>
                      <a:pt x="561" y="189"/>
                    </a:lnTo>
                    <a:lnTo>
                      <a:pt x="563" y="189"/>
                    </a:lnTo>
                    <a:lnTo>
                      <a:pt x="565" y="189"/>
                    </a:lnTo>
                    <a:lnTo>
                      <a:pt x="565" y="187"/>
                    </a:lnTo>
                    <a:lnTo>
                      <a:pt x="565" y="185"/>
                    </a:lnTo>
                    <a:lnTo>
                      <a:pt x="563" y="182"/>
                    </a:lnTo>
                    <a:lnTo>
                      <a:pt x="563" y="170"/>
                    </a:lnTo>
                    <a:lnTo>
                      <a:pt x="565" y="168"/>
                    </a:lnTo>
                    <a:lnTo>
                      <a:pt x="567" y="168"/>
                    </a:lnTo>
                    <a:lnTo>
                      <a:pt x="567" y="168"/>
                    </a:lnTo>
                    <a:lnTo>
                      <a:pt x="569" y="168"/>
                    </a:lnTo>
                    <a:lnTo>
                      <a:pt x="572" y="170"/>
                    </a:lnTo>
                    <a:lnTo>
                      <a:pt x="572" y="170"/>
                    </a:lnTo>
                    <a:lnTo>
                      <a:pt x="576" y="168"/>
                    </a:lnTo>
                    <a:lnTo>
                      <a:pt x="584" y="165"/>
                    </a:lnTo>
                    <a:lnTo>
                      <a:pt x="586" y="165"/>
                    </a:lnTo>
                    <a:lnTo>
                      <a:pt x="591" y="165"/>
                    </a:lnTo>
                    <a:lnTo>
                      <a:pt x="595" y="168"/>
                    </a:lnTo>
                    <a:lnTo>
                      <a:pt x="597" y="168"/>
                    </a:lnTo>
                    <a:lnTo>
                      <a:pt x="599" y="165"/>
                    </a:lnTo>
                    <a:lnTo>
                      <a:pt x="599" y="165"/>
                    </a:lnTo>
                    <a:lnTo>
                      <a:pt x="601" y="163"/>
                    </a:lnTo>
                    <a:lnTo>
                      <a:pt x="601" y="161"/>
                    </a:lnTo>
                    <a:lnTo>
                      <a:pt x="601" y="159"/>
                    </a:lnTo>
                    <a:lnTo>
                      <a:pt x="601" y="157"/>
                    </a:lnTo>
                    <a:lnTo>
                      <a:pt x="599" y="157"/>
                    </a:lnTo>
                    <a:lnTo>
                      <a:pt x="599" y="153"/>
                    </a:lnTo>
                    <a:lnTo>
                      <a:pt x="599" y="153"/>
                    </a:lnTo>
                    <a:lnTo>
                      <a:pt x="597" y="151"/>
                    </a:lnTo>
                    <a:lnTo>
                      <a:pt x="597" y="151"/>
                    </a:lnTo>
                    <a:lnTo>
                      <a:pt x="591" y="151"/>
                    </a:lnTo>
                    <a:lnTo>
                      <a:pt x="589" y="148"/>
                    </a:lnTo>
                    <a:lnTo>
                      <a:pt x="589" y="148"/>
                    </a:lnTo>
                    <a:lnTo>
                      <a:pt x="586" y="148"/>
                    </a:lnTo>
                    <a:lnTo>
                      <a:pt x="586" y="146"/>
                    </a:lnTo>
                    <a:lnTo>
                      <a:pt x="584" y="146"/>
                    </a:lnTo>
                    <a:lnTo>
                      <a:pt x="584" y="144"/>
                    </a:lnTo>
                    <a:lnTo>
                      <a:pt x="582" y="142"/>
                    </a:lnTo>
                    <a:lnTo>
                      <a:pt x="582" y="142"/>
                    </a:lnTo>
                    <a:lnTo>
                      <a:pt x="580" y="142"/>
                    </a:lnTo>
                    <a:lnTo>
                      <a:pt x="576" y="144"/>
                    </a:lnTo>
                    <a:lnTo>
                      <a:pt x="574" y="144"/>
                    </a:lnTo>
                    <a:lnTo>
                      <a:pt x="572" y="142"/>
                    </a:lnTo>
                    <a:lnTo>
                      <a:pt x="572" y="142"/>
                    </a:lnTo>
                    <a:lnTo>
                      <a:pt x="569" y="142"/>
                    </a:lnTo>
                    <a:lnTo>
                      <a:pt x="565" y="138"/>
                    </a:lnTo>
                    <a:lnTo>
                      <a:pt x="565" y="138"/>
                    </a:lnTo>
                    <a:lnTo>
                      <a:pt x="561" y="136"/>
                    </a:lnTo>
                    <a:lnTo>
                      <a:pt x="557" y="134"/>
                    </a:lnTo>
                    <a:lnTo>
                      <a:pt x="555" y="134"/>
                    </a:lnTo>
                    <a:lnTo>
                      <a:pt x="555" y="131"/>
                    </a:lnTo>
                    <a:lnTo>
                      <a:pt x="552" y="129"/>
                    </a:lnTo>
                    <a:lnTo>
                      <a:pt x="552" y="127"/>
                    </a:lnTo>
                    <a:lnTo>
                      <a:pt x="550" y="114"/>
                    </a:lnTo>
                    <a:lnTo>
                      <a:pt x="552" y="112"/>
                    </a:lnTo>
                    <a:lnTo>
                      <a:pt x="552" y="110"/>
                    </a:lnTo>
                    <a:lnTo>
                      <a:pt x="555" y="110"/>
                    </a:lnTo>
                    <a:lnTo>
                      <a:pt x="557" y="110"/>
                    </a:lnTo>
                    <a:lnTo>
                      <a:pt x="561" y="110"/>
                    </a:lnTo>
                    <a:lnTo>
                      <a:pt x="561" y="110"/>
                    </a:lnTo>
                    <a:lnTo>
                      <a:pt x="563" y="110"/>
                    </a:lnTo>
                    <a:lnTo>
                      <a:pt x="563" y="110"/>
                    </a:lnTo>
                    <a:lnTo>
                      <a:pt x="565" y="108"/>
                    </a:lnTo>
                    <a:lnTo>
                      <a:pt x="565" y="106"/>
                    </a:lnTo>
                    <a:lnTo>
                      <a:pt x="565" y="106"/>
                    </a:lnTo>
                    <a:lnTo>
                      <a:pt x="569" y="97"/>
                    </a:lnTo>
                    <a:lnTo>
                      <a:pt x="569" y="95"/>
                    </a:lnTo>
                    <a:lnTo>
                      <a:pt x="572" y="93"/>
                    </a:lnTo>
                    <a:lnTo>
                      <a:pt x="574" y="93"/>
                    </a:lnTo>
                    <a:lnTo>
                      <a:pt x="574" y="93"/>
                    </a:lnTo>
                    <a:lnTo>
                      <a:pt x="576" y="95"/>
                    </a:lnTo>
                    <a:lnTo>
                      <a:pt x="578" y="95"/>
                    </a:lnTo>
                    <a:lnTo>
                      <a:pt x="578" y="95"/>
                    </a:lnTo>
                    <a:lnTo>
                      <a:pt x="580" y="93"/>
                    </a:lnTo>
                    <a:lnTo>
                      <a:pt x="582" y="93"/>
                    </a:lnTo>
                    <a:lnTo>
                      <a:pt x="586" y="89"/>
                    </a:lnTo>
                    <a:lnTo>
                      <a:pt x="586" y="89"/>
                    </a:lnTo>
                    <a:lnTo>
                      <a:pt x="589" y="89"/>
                    </a:lnTo>
                    <a:lnTo>
                      <a:pt x="595" y="89"/>
                    </a:lnTo>
                    <a:lnTo>
                      <a:pt x="597" y="87"/>
                    </a:lnTo>
                    <a:lnTo>
                      <a:pt x="597" y="87"/>
                    </a:lnTo>
                    <a:lnTo>
                      <a:pt x="599" y="87"/>
                    </a:lnTo>
                    <a:lnTo>
                      <a:pt x="599" y="87"/>
                    </a:lnTo>
                    <a:lnTo>
                      <a:pt x="601" y="87"/>
                    </a:lnTo>
                    <a:lnTo>
                      <a:pt x="601" y="87"/>
                    </a:lnTo>
                    <a:lnTo>
                      <a:pt x="603" y="87"/>
                    </a:lnTo>
                    <a:lnTo>
                      <a:pt x="603" y="89"/>
                    </a:lnTo>
                    <a:lnTo>
                      <a:pt x="603" y="89"/>
                    </a:lnTo>
                    <a:lnTo>
                      <a:pt x="606" y="91"/>
                    </a:lnTo>
                    <a:lnTo>
                      <a:pt x="606" y="91"/>
                    </a:lnTo>
                    <a:lnTo>
                      <a:pt x="608" y="91"/>
                    </a:lnTo>
                    <a:lnTo>
                      <a:pt x="608" y="91"/>
                    </a:lnTo>
                    <a:lnTo>
                      <a:pt x="610" y="91"/>
                    </a:lnTo>
                    <a:lnTo>
                      <a:pt x="616" y="87"/>
                    </a:lnTo>
                    <a:lnTo>
                      <a:pt x="620" y="87"/>
                    </a:lnTo>
                    <a:lnTo>
                      <a:pt x="623" y="87"/>
                    </a:lnTo>
                    <a:lnTo>
                      <a:pt x="635" y="102"/>
                    </a:lnTo>
                    <a:lnTo>
                      <a:pt x="637" y="102"/>
                    </a:lnTo>
                    <a:lnTo>
                      <a:pt x="640" y="104"/>
                    </a:lnTo>
                    <a:lnTo>
                      <a:pt x="640" y="104"/>
                    </a:lnTo>
                    <a:lnTo>
                      <a:pt x="640" y="102"/>
                    </a:lnTo>
                    <a:lnTo>
                      <a:pt x="640" y="102"/>
                    </a:lnTo>
                    <a:lnTo>
                      <a:pt x="640" y="97"/>
                    </a:lnTo>
                    <a:lnTo>
                      <a:pt x="642" y="97"/>
                    </a:lnTo>
                    <a:lnTo>
                      <a:pt x="642" y="97"/>
                    </a:lnTo>
                    <a:lnTo>
                      <a:pt x="650" y="97"/>
                    </a:lnTo>
                    <a:lnTo>
                      <a:pt x="652" y="97"/>
                    </a:lnTo>
                    <a:lnTo>
                      <a:pt x="654" y="100"/>
                    </a:lnTo>
                    <a:lnTo>
                      <a:pt x="657" y="102"/>
                    </a:lnTo>
                    <a:lnTo>
                      <a:pt x="659" y="102"/>
                    </a:lnTo>
                    <a:lnTo>
                      <a:pt x="659" y="102"/>
                    </a:lnTo>
                    <a:lnTo>
                      <a:pt x="663" y="100"/>
                    </a:lnTo>
                    <a:lnTo>
                      <a:pt x="665" y="100"/>
                    </a:lnTo>
                    <a:lnTo>
                      <a:pt x="669" y="97"/>
                    </a:lnTo>
                    <a:lnTo>
                      <a:pt x="671" y="97"/>
                    </a:lnTo>
                    <a:lnTo>
                      <a:pt x="671" y="95"/>
                    </a:lnTo>
                    <a:lnTo>
                      <a:pt x="671" y="95"/>
                    </a:lnTo>
                    <a:lnTo>
                      <a:pt x="674" y="93"/>
                    </a:lnTo>
                    <a:lnTo>
                      <a:pt x="674" y="91"/>
                    </a:lnTo>
                    <a:lnTo>
                      <a:pt x="678" y="91"/>
                    </a:lnTo>
                    <a:lnTo>
                      <a:pt x="678" y="91"/>
                    </a:lnTo>
                    <a:lnTo>
                      <a:pt x="680" y="91"/>
                    </a:lnTo>
                    <a:lnTo>
                      <a:pt x="682" y="93"/>
                    </a:lnTo>
                    <a:lnTo>
                      <a:pt x="682" y="95"/>
                    </a:lnTo>
                    <a:lnTo>
                      <a:pt x="684" y="95"/>
                    </a:lnTo>
                    <a:lnTo>
                      <a:pt x="686" y="95"/>
                    </a:lnTo>
                    <a:lnTo>
                      <a:pt x="686" y="95"/>
                    </a:lnTo>
                    <a:lnTo>
                      <a:pt x="688" y="97"/>
                    </a:lnTo>
                    <a:lnTo>
                      <a:pt x="691" y="102"/>
                    </a:lnTo>
                    <a:lnTo>
                      <a:pt x="693" y="102"/>
                    </a:lnTo>
                    <a:lnTo>
                      <a:pt x="695" y="104"/>
                    </a:lnTo>
                    <a:lnTo>
                      <a:pt x="695" y="106"/>
                    </a:lnTo>
                    <a:lnTo>
                      <a:pt x="695" y="106"/>
                    </a:lnTo>
                    <a:lnTo>
                      <a:pt x="697" y="108"/>
                    </a:lnTo>
                    <a:lnTo>
                      <a:pt x="697" y="108"/>
                    </a:lnTo>
                    <a:lnTo>
                      <a:pt x="695" y="110"/>
                    </a:lnTo>
                    <a:lnTo>
                      <a:pt x="691" y="119"/>
                    </a:lnTo>
                    <a:lnTo>
                      <a:pt x="693" y="121"/>
                    </a:lnTo>
                    <a:lnTo>
                      <a:pt x="712" y="136"/>
                    </a:lnTo>
                    <a:lnTo>
                      <a:pt x="714" y="129"/>
                    </a:lnTo>
                    <a:lnTo>
                      <a:pt x="716" y="127"/>
                    </a:lnTo>
                    <a:lnTo>
                      <a:pt x="718" y="129"/>
                    </a:lnTo>
                    <a:lnTo>
                      <a:pt x="720" y="129"/>
                    </a:lnTo>
                    <a:lnTo>
                      <a:pt x="729" y="131"/>
                    </a:lnTo>
                    <a:lnTo>
                      <a:pt x="731" y="131"/>
                    </a:lnTo>
                    <a:lnTo>
                      <a:pt x="733" y="129"/>
                    </a:lnTo>
                    <a:lnTo>
                      <a:pt x="733" y="129"/>
                    </a:lnTo>
                    <a:lnTo>
                      <a:pt x="733" y="127"/>
                    </a:lnTo>
                    <a:lnTo>
                      <a:pt x="733" y="127"/>
                    </a:lnTo>
                    <a:lnTo>
                      <a:pt x="731" y="123"/>
                    </a:lnTo>
                    <a:lnTo>
                      <a:pt x="731" y="123"/>
                    </a:lnTo>
                    <a:lnTo>
                      <a:pt x="731" y="121"/>
                    </a:lnTo>
                    <a:lnTo>
                      <a:pt x="733" y="117"/>
                    </a:lnTo>
                    <a:lnTo>
                      <a:pt x="733" y="114"/>
                    </a:lnTo>
                    <a:lnTo>
                      <a:pt x="733" y="112"/>
                    </a:lnTo>
                    <a:lnTo>
                      <a:pt x="733" y="112"/>
                    </a:lnTo>
                    <a:lnTo>
                      <a:pt x="731" y="108"/>
                    </a:lnTo>
                    <a:lnTo>
                      <a:pt x="731" y="106"/>
                    </a:lnTo>
                    <a:lnTo>
                      <a:pt x="731" y="104"/>
                    </a:lnTo>
                    <a:lnTo>
                      <a:pt x="731" y="97"/>
                    </a:lnTo>
                    <a:lnTo>
                      <a:pt x="733" y="95"/>
                    </a:lnTo>
                    <a:lnTo>
                      <a:pt x="731" y="93"/>
                    </a:lnTo>
                    <a:lnTo>
                      <a:pt x="731" y="93"/>
                    </a:lnTo>
                    <a:lnTo>
                      <a:pt x="731" y="91"/>
                    </a:lnTo>
                    <a:lnTo>
                      <a:pt x="731" y="89"/>
                    </a:lnTo>
                    <a:lnTo>
                      <a:pt x="731" y="89"/>
                    </a:lnTo>
                    <a:lnTo>
                      <a:pt x="733" y="87"/>
                    </a:lnTo>
                    <a:lnTo>
                      <a:pt x="733" y="87"/>
                    </a:lnTo>
                    <a:lnTo>
                      <a:pt x="733" y="87"/>
                    </a:lnTo>
                    <a:lnTo>
                      <a:pt x="733" y="85"/>
                    </a:lnTo>
                    <a:lnTo>
                      <a:pt x="733" y="83"/>
                    </a:lnTo>
                    <a:lnTo>
                      <a:pt x="733" y="80"/>
                    </a:lnTo>
                    <a:lnTo>
                      <a:pt x="733" y="80"/>
                    </a:lnTo>
                    <a:lnTo>
                      <a:pt x="731" y="78"/>
                    </a:lnTo>
                    <a:lnTo>
                      <a:pt x="731" y="78"/>
                    </a:lnTo>
                    <a:lnTo>
                      <a:pt x="731" y="76"/>
                    </a:lnTo>
                    <a:lnTo>
                      <a:pt x="727" y="74"/>
                    </a:lnTo>
                    <a:lnTo>
                      <a:pt x="727" y="72"/>
                    </a:lnTo>
                    <a:lnTo>
                      <a:pt x="727" y="72"/>
                    </a:lnTo>
                    <a:lnTo>
                      <a:pt x="727" y="70"/>
                    </a:lnTo>
                    <a:lnTo>
                      <a:pt x="727" y="68"/>
                    </a:lnTo>
                    <a:lnTo>
                      <a:pt x="725" y="66"/>
                    </a:lnTo>
                    <a:lnTo>
                      <a:pt x="722" y="63"/>
                    </a:lnTo>
                    <a:lnTo>
                      <a:pt x="722" y="61"/>
                    </a:lnTo>
                    <a:lnTo>
                      <a:pt x="722" y="53"/>
                    </a:lnTo>
                    <a:lnTo>
                      <a:pt x="722" y="51"/>
                    </a:lnTo>
                    <a:lnTo>
                      <a:pt x="722" y="51"/>
                    </a:lnTo>
                    <a:lnTo>
                      <a:pt x="722" y="46"/>
                    </a:lnTo>
                    <a:lnTo>
                      <a:pt x="720" y="46"/>
                    </a:lnTo>
                    <a:lnTo>
                      <a:pt x="720" y="44"/>
                    </a:lnTo>
                    <a:lnTo>
                      <a:pt x="720" y="42"/>
                    </a:lnTo>
                    <a:lnTo>
                      <a:pt x="718" y="40"/>
                    </a:lnTo>
                    <a:lnTo>
                      <a:pt x="718" y="40"/>
                    </a:lnTo>
                    <a:lnTo>
                      <a:pt x="718" y="38"/>
                    </a:lnTo>
                    <a:lnTo>
                      <a:pt x="718" y="38"/>
                    </a:lnTo>
                    <a:lnTo>
                      <a:pt x="716" y="34"/>
                    </a:lnTo>
                    <a:lnTo>
                      <a:pt x="714" y="29"/>
                    </a:lnTo>
                    <a:lnTo>
                      <a:pt x="722" y="23"/>
                    </a:lnTo>
                    <a:lnTo>
                      <a:pt x="729" y="21"/>
                    </a:lnTo>
                    <a:lnTo>
                      <a:pt x="735" y="17"/>
                    </a:lnTo>
                    <a:lnTo>
                      <a:pt x="735" y="15"/>
                    </a:lnTo>
                    <a:lnTo>
                      <a:pt x="735" y="12"/>
                    </a:lnTo>
                    <a:lnTo>
                      <a:pt x="735" y="12"/>
                    </a:lnTo>
                    <a:lnTo>
                      <a:pt x="735" y="12"/>
                    </a:lnTo>
                    <a:lnTo>
                      <a:pt x="735" y="10"/>
                    </a:lnTo>
                    <a:lnTo>
                      <a:pt x="735" y="10"/>
                    </a:lnTo>
                    <a:lnTo>
                      <a:pt x="737" y="8"/>
                    </a:lnTo>
                    <a:lnTo>
                      <a:pt x="737" y="6"/>
                    </a:lnTo>
                    <a:lnTo>
                      <a:pt x="739" y="6"/>
                    </a:lnTo>
                    <a:lnTo>
                      <a:pt x="744" y="2"/>
                    </a:lnTo>
                    <a:lnTo>
                      <a:pt x="763" y="0"/>
                    </a:lnTo>
                    <a:lnTo>
                      <a:pt x="769" y="0"/>
                    </a:lnTo>
                    <a:lnTo>
                      <a:pt x="774" y="6"/>
                    </a:lnTo>
                    <a:lnTo>
                      <a:pt x="774" y="6"/>
                    </a:lnTo>
                    <a:lnTo>
                      <a:pt x="774" y="6"/>
                    </a:lnTo>
                    <a:lnTo>
                      <a:pt x="774" y="8"/>
                    </a:lnTo>
                    <a:lnTo>
                      <a:pt x="774" y="8"/>
                    </a:lnTo>
                    <a:lnTo>
                      <a:pt x="774" y="10"/>
                    </a:lnTo>
                    <a:lnTo>
                      <a:pt x="771" y="12"/>
                    </a:lnTo>
                    <a:lnTo>
                      <a:pt x="769" y="15"/>
                    </a:lnTo>
                    <a:lnTo>
                      <a:pt x="771" y="32"/>
                    </a:lnTo>
                    <a:lnTo>
                      <a:pt x="771" y="34"/>
                    </a:lnTo>
                    <a:lnTo>
                      <a:pt x="774" y="36"/>
                    </a:lnTo>
                    <a:lnTo>
                      <a:pt x="776" y="38"/>
                    </a:lnTo>
                    <a:lnTo>
                      <a:pt x="780" y="40"/>
                    </a:lnTo>
                    <a:lnTo>
                      <a:pt x="782" y="42"/>
                    </a:lnTo>
                    <a:lnTo>
                      <a:pt x="784" y="42"/>
                    </a:lnTo>
                    <a:lnTo>
                      <a:pt x="786" y="42"/>
                    </a:lnTo>
                    <a:lnTo>
                      <a:pt x="788" y="42"/>
                    </a:lnTo>
                    <a:lnTo>
                      <a:pt x="788" y="42"/>
                    </a:lnTo>
                    <a:lnTo>
                      <a:pt x="791" y="40"/>
                    </a:lnTo>
                    <a:lnTo>
                      <a:pt x="793" y="42"/>
                    </a:lnTo>
                    <a:lnTo>
                      <a:pt x="795" y="42"/>
                    </a:lnTo>
                    <a:lnTo>
                      <a:pt x="795" y="44"/>
                    </a:lnTo>
                    <a:lnTo>
                      <a:pt x="797" y="49"/>
                    </a:lnTo>
                    <a:lnTo>
                      <a:pt x="797" y="55"/>
                    </a:lnTo>
                    <a:lnTo>
                      <a:pt x="799" y="57"/>
                    </a:lnTo>
                    <a:lnTo>
                      <a:pt x="801" y="59"/>
                    </a:lnTo>
                    <a:lnTo>
                      <a:pt x="803" y="59"/>
                    </a:lnTo>
                    <a:lnTo>
                      <a:pt x="810" y="63"/>
                    </a:lnTo>
                    <a:lnTo>
                      <a:pt x="812" y="63"/>
                    </a:lnTo>
                    <a:lnTo>
                      <a:pt x="814" y="63"/>
                    </a:lnTo>
                    <a:lnTo>
                      <a:pt x="816" y="63"/>
                    </a:lnTo>
                    <a:lnTo>
                      <a:pt x="820" y="61"/>
                    </a:lnTo>
                    <a:lnTo>
                      <a:pt x="822" y="61"/>
                    </a:lnTo>
                    <a:lnTo>
                      <a:pt x="822" y="59"/>
                    </a:lnTo>
                    <a:lnTo>
                      <a:pt x="822" y="59"/>
                    </a:lnTo>
                    <a:lnTo>
                      <a:pt x="825" y="57"/>
                    </a:lnTo>
                    <a:lnTo>
                      <a:pt x="825" y="55"/>
                    </a:lnTo>
                    <a:lnTo>
                      <a:pt x="825" y="55"/>
                    </a:lnTo>
                    <a:lnTo>
                      <a:pt x="829" y="53"/>
                    </a:lnTo>
                    <a:lnTo>
                      <a:pt x="833" y="53"/>
                    </a:lnTo>
                    <a:lnTo>
                      <a:pt x="844" y="55"/>
                    </a:lnTo>
                    <a:lnTo>
                      <a:pt x="880" y="42"/>
                    </a:lnTo>
                    <a:lnTo>
                      <a:pt x="886" y="40"/>
                    </a:lnTo>
                    <a:lnTo>
                      <a:pt x="886" y="38"/>
                    </a:lnTo>
                    <a:lnTo>
                      <a:pt x="886" y="38"/>
                    </a:lnTo>
                    <a:lnTo>
                      <a:pt x="886" y="36"/>
                    </a:lnTo>
                    <a:lnTo>
                      <a:pt x="888" y="36"/>
                    </a:lnTo>
                    <a:lnTo>
                      <a:pt x="893" y="34"/>
                    </a:lnTo>
                    <a:lnTo>
                      <a:pt x="897" y="34"/>
                    </a:lnTo>
                    <a:lnTo>
                      <a:pt x="897" y="34"/>
                    </a:lnTo>
                    <a:lnTo>
                      <a:pt x="899" y="34"/>
                    </a:lnTo>
                    <a:lnTo>
                      <a:pt x="899" y="34"/>
                    </a:lnTo>
                    <a:lnTo>
                      <a:pt x="899" y="36"/>
                    </a:lnTo>
                    <a:lnTo>
                      <a:pt x="899" y="36"/>
                    </a:lnTo>
                    <a:lnTo>
                      <a:pt x="901" y="38"/>
                    </a:lnTo>
                    <a:lnTo>
                      <a:pt x="903" y="38"/>
                    </a:lnTo>
                    <a:lnTo>
                      <a:pt x="905" y="38"/>
                    </a:lnTo>
                    <a:lnTo>
                      <a:pt x="907" y="38"/>
                    </a:lnTo>
                    <a:lnTo>
                      <a:pt x="907" y="40"/>
                    </a:lnTo>
                    <a:lnTo>
                      <a:pt x="907" y="40"/>
                    </a:lnTo>
                    <a:lnTo>
                      <a:pt x="907" y="42"/>
                    </a:lnTo>
                    <a:lnTo>
                      <a:pt x="907" y="44"/>
                    </a:lnTo>
                    <a:lnTo>
                      <a:pt x="910" y="44"/>
                    </a:lnTo>
                    <a:lnTo>
                      <a:pt x="912" y="42"/>
                    </a:lnTo>
                    <a:lnTo>
                      <a:pt x="912" y="42"/>
                    </a:lnTo>
                    <a:lnTo>
                      <a:pt x="912" y="42"/>
                    </a:lnTo>
                    <a:lnTo>
                      <a:pt x="916" y="40"/>
                    </a:lnTo>
                    <a:lnTo>
                      <a:pt x="922" y="36"/>
                    </a:lnTo>
                    <a:lnTo>
                      <a:pt x="922" y="36"/>
                    </a:lnTo>
                    <a:lnTo>
                      <a:pt x="924" y="34"/>
                    </a:lnTo>
                    <a:lnTo>
                      <a:pt x="933" y="27"/>
                    </a:lnTo>
                    <a:lnTo>
                      <a:pt x="941" y="25"/>
                    </a:lnTo>
                    <a:lnTo>
                      <a:pt x="944" y="27"/>
                    </a:lnTo>
                    <a:lnTo>
                      <a:pt x="946" y="27"/>
                    </a:lnTo>
                    <a:lnTo>
                      <a:pt x="946" y="29"/>
                    </a:lnTo>
                    <a:lnTo>
                      <a:pt x="948" y="29"/>
                    </a:lnTo>
                    <a:lnTo>
                      <a:pt x="948" y="32"/>
                    </a:lnTo>
                    <a:lnTo>
                      <a:pt x="952" y="36"/>
                    </a:lnTo>
                    <a:lnTo>
                      <a:pt x="961" y="40"/>
                    </a:lnTo>
                    <a:lnTo>
                      <a:pt x="961" y="42"/>
                    </a:lnTo>
                    <a:lnTo>
                      <a:pt x="961" y="42"/>
                    </a:lnTo>
                    <a:lnTo>
                      <a:pt x="961" y="44"/>
                    </a:lnTo>
                    <a:lnTo>
                      <a:pt x="961" y="46"/>
                    </a:lnTo>
                    <a:lnTo>
                      <a:pt x="965" y="57"/>
                    </a:lnTo>
                    <a:lnTo>
                      <a:pt x="965" y="57"/>
                    </a:lnTo>
                    <a:lnTo>
                      <a:pt x="969" y="59"/>
                    </a:lnTo>
                    <a:lnTo>
                      <a:pt x="984" y="66"/>
                    </a:lnTo>
                    <a:lnTo>
                      <a:pt x="984" y="66"/>
                    </a:lnTo>
                    <a:lnTo>
                      <a:pt x="986" y="66"/>
                    </a:lnTo>
                    <a:lnTo>
                      <a:pt x="988" y="66"/>
                    </a:lnTo>
                    <a:lnTo>
                      <a:pt x="993" y="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3606404" y="1439466"/>
                <a:ext cx="238125" cy="182166"/>
              </a:xfrm>
              <a:custGeom>
                <a:avLst/>
                <a:gdLst>
                  <a:gd name="T0" fmla="*/ 200 w 200"/>
                  <a:gd name="T1" fmla="*/ 93 h 153"/>
                  <a:gd name="T2" fmla="*/ 198 w 200"/>
                  <a:gd name="T3" fmla="*/ 100 h 153"/>
                  <a:gd name="T4" fmla="*/ 198 w 200"/>
                  <a:gd name="T5" fmla="*/ 108 h 153"/>
                  <a:gd name="T6" fmla="*/ 191 w 200"/>
                  <a:gd name="T7" fmla="*/ 119 h 153"/>
                  <a:gd name="T8" fmla="*/ 193 w 200"/>
                  <a:gd name="T9" fmla="*/ 132 h 153"/>
                  <a:gd name="T10" fmla="*/ 191 w 200"/>
                  <a:gd name="T11" fmla="*/ 136 h 153"/>
                  <a:gd name="T12" fmla="*/ 183 w 200"/>
                  <a:gd name="T13" fmla="*/ 142 h 153"/>
                  <a:gd name="T14" fmla="*/ 176 w 200"/>
                  <a:gd name="T15" fmla="*/ 153 h 153"/>
                  <a:gd name="T16" fmla="*/ 172 w 200"/>
                  <a:gd name="T17" fmla="*/ 136 h 153"/>
                  <a:gd name="T18" fmla="*/ 164 w 200"/>
                  <a:gd name="T19" fmla="*/ 134 h 153"/>
                  <a:gd name="T20" fmla="*/ 134 w 200"/>
                  <a:gd name="T21" fmla="*/ 127 h 153"/>
                  <a:gd name="T22" fmla="*/ 130 w 200"/>
                  <a:gd name="T23" fmla="*/ 132 h 153"/>
                  <a:gd name="T24" fmla="*/ 121 w 200"/>
                  <a:gd name="T25" fmla="*/ 132 h 153"/>
                  <a:gd name="T26" fmla="*/ 115 w 200"/>
                  <a:gd name="T27" fmla="*/ 125 h 153"/>
                  <a:gd name="T28" fmla="*/ 104 w 200"/>
                  <a:gd name="T29" fmla="*/ 130 h 153"/>
                  <a:gd name="T30" fmla="*/ 104 w 200"/>
                  <a:gd name="T31" fmla="*/ 134 h 153"/>
                  <a:gd name="T32" fmla="*/ 106 w 200"/>
                  <a:gd name="T33" fmla="*/ 142 h 153"/>
                  <a:gd name="T34" fmla="*/ 89 w 200"/>
                  <a:gd name="T35" fmla="*/ 144 h 153"/>
                  <a:gd name="T36" fmla="*/ 79 w 200"/>
                  <a:gd name="T37" fmla="*/ 136 h 153"/>
                  <a:gd name="T38" fmla="*/ 66 w 200"/>
                  <a:gd name="T39" fmla="*/ 140 h 153"/>
                  <a:gd name="T40" fmla="*/ 61 w 200"/>
                  <a:gd name="T41" fmla="*/ 134 h 153"/>
                  <a:gd name="T42" fmla="*/ 51 w 200"/>
                  <a:gd name="T43" fmla="*/ 142 h 153"/>
                  <a:gd name="T44" fmla="*/ 38 w 200"/>
                  <a:gd name="T45" fmla="*/ 138 h 153"/>
                  <a:gd name="T46" fmla="*/ 23 w 200"/>
                  <a:gd name="T47" fmla="*/ 149 h 153"/>
                  <a:gd name="T48" fmla="*/ 10 w 200"/>
                  <a:gd name="T49" fmla="*/ 151 h 153"/>
                  <a:gd name="T50" fmla="*/ 0 w 200"/>
                  <a:gd name="T51" fmla="*/ 147 h 153"/>
                  <a:gd name="T52" fmla="*/ 0 w 200"/>
                  <a:gd name="T53" fmla="*/ 144 h 153"/>
                  <a:gd name="T54" fmla="*/ 2 w 200"/>
                  <a:gd name="T55" fmla="*/ 138 h 153"/>
                  <a:gd name="T56" fmla="*/ 4 w 200"/>
                  <a:gd name="T57" fmla="*/ 134 h 153"/>
                  <a:gd name="T58" fmla="*/ 2 w 200"/>
                  <a:gd name="T59" fmla="*/ 127 h 153"/>
                  <a:gd name="T60" fmla="*/ 0 w 200"/>
                  <a:gd name="T61" fmla="*/ 119 h 153"/>
                  <a:gd name="T62" fmla="*/ 2 w 200"/>
                  <a:gd name="T63" fmla="*/ 113 h 153"/>
                  <a:gd name="T64" fmla="*/ 10 w 200"/>
                  <a:gd name="T65" fmla="*/ 96 h 153"/>
                  <a:gd name="T66" fmla="*/ 2 w 200"/>
                  <a:gd name="T67" fmla="*/ 66 h 153"/>
                  <a:gd name="T68" fmla="*/ 0 w 200"/>
                  <a:gd name="T69" fmla="*/ 55 h 153"/>
                  <a:gd name="T70" fmla="*/ 2 w 200"/>
                  <a:gd name="T71" fmla="*/ 49 h 153"/>
                  <a:gd name="T72" fmla="*/ 21 w 200"/>
                  <a:gd name="T73" fmla="*/ 51 h 153"/>
                  <a:gd name="T74" fmla="*/ 19 w 200"/>
                  <a:gd name="T75" fmla="*/ 47 h 153"/>
                  <a:gd name="T76" fmla="*/ 19 w 200"/>
                  <a:gd name="T77" fmla="*/ 42 h 153"/>
                  <a:gd name="T78" fmla="*/ 30 w 200"/>
                  <a:gd name="T79" fmla="*/ 28 h 153"/>
                  <a:gd name="T80" fmla="*/ 36 w 200"/>
                  <a:gd name="T81" fmla="*/ 17 h 153"/>
                  <a:gd name="T82" fmla="*/ 40 w 200"/>
                  <a:gd name="T83" fmla="*/ 11 h 153"/>
                  <a:gd name="T84" fmla="*/ 42 w 200"/>
                  <a:gd name="T85" fmla="*/ 15 h 153"/>
                  <a:gd name="T86" fmla="*/ 44 w 200"/>
                  <a:gd name="T87" fmla="*/ 23 h 153"/>
                  <a:gd name="T88" fmla="*/ 64 w 200"/>
                  <a:gd name="T89" fmla="*/ 25 h 153"/>
                  <a:gd name="T90" fmla="*/ 70 w 200"/>
                  <a:gd name="T91" fmla="*/ 21 h 153"/>
                  <a:gd name="T92" fmla="*/ 83 w 200"/>
                  <a:gd name="T93" fmla="*/ 13 h 153"/>
                  <a:gd name="T94" fmla="*/ 87 w 200"/>
                  <a:gd name="T95" fmla="*/ 8 h 153"/>
                  <a:gd name="T96" fmla="*/ 96 w 200"/>
                  <a:gd name="T97" fmla="*/ 2 h 153"/>
                  <a:gd name="T98" fmla="*/ 104 w 200"/>
                  <a:gd name="T99" fmla="*/ 8 h 153"/>
                  <a:gd name="T100" fmla="*/ 106 w 200"/>
                  <a:gd name="T101" fmla="*/ 21 h 153"/>
                  <a:gd name="T102" fmla="*/ 132 w 200"/>
                  <a:gd name="T103" fmla="*/ 45 h 153"/>
                  <a:gd name="T104" fmla="*/ 153 w 200"/>
                  <a:gd name="T105" fmla="*/ 53 h 153"/>
                  <a:gd name="T106" fmla="*/ 157 w 200"/>
                  <a:gd name="T107" fmla="*/ 79 h 153"/>
                  <a:gd name="T108" fmla="*/ 181 w 200"/>
                  <a:gd name="T109" fmla="*/ 8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0" h="153">
                    <a:moveTo>
                      <a:pt x="193" y="89"/>
                    </a:moveTo>
                    <a:lnTo>
                      <a:pt x="193" y="89"/>
                    </a:lnTo>
                    <a:lnTo>
                      <a:pt x="198" y="89"/>
                    </a:lnTo>
                    <a:lnTo>
                      <a:pt x="200" y="93"/>
                    </a:lnTo>
                    <a:lnTo>
                      <a:pt x="200" y="96"/>
                    </a:lnTo>
                    <a:lnTo>
                      <a:pt x="200" y="96"/>
                    </a:lnTo>
                    <a:lnTo>
                      <a:pt x="198" y="98"/>
                    </a:lnTo>
                    <a:lnTo>
                      <a:pt x="198" y="100"/>
                    </a:lnTo>
                    <a:lnTo>
                      <a:pt x="198" y="100"/>
                    </a:lnTo>
                    <a:lnTo>
                      <a:pt x="198" y="102"/>
                    </a:lnTo>
                    <a:lnTo>
                      <a:pt x="198" y="106"/>
                    </a:lnTo>
                    <a:lnTo>
                      <a:pt x="198" y="108"/>
                    </a:lnTo>
                    <a:lnTo>
                      <a:pt x="198" y="108"/>
                    </a:lnTo>
                    <a:lnTo>
                      <a:pt x="193" y="115"/>
                    </a:lnTo>
                    <a:lnTo>
                      <a:pt x="191" y="117"/>
                    </a:lnTo>
                    <a:lnTo>
                      <a:pt x="191" y="119"/>
                    </a:lnTo>
                    <a:lnTo>
                      <a:pt x="191" y="121"/>
                    </a:lnTo>
                    <a:lnTo>
                      <a:pt x="191" y="125"/>
                    </a:lnTo>
                    <a:lnTo>
                      <a:pt x="193" y="130"/>
                    </a:lnTo>
                    <a:lnTo>
                      <a:pt x="193" y="132"/>
                    </a:lnTo>
                    <a:lnTo>
                      <a:pt x="193" y="134"/>
                    </a:lnTo>
                    <a:lnTo>
                      <a:pt x="193" y="136"/>
                    </a:lnTo>
                    <a:lnTo>
                      <a:pt x="193" y="136"/>
                    </a:lnTo>
                    <a:lnTo>
                      <a:pt x="191" y="136"/>
                    </a:lnTo>
                    <a:lnTo>
                      <a:pt x="191" y="138"/>
                    </a:lnTo>
                    <a:lnTo>
                      <a:pt x="191" y="138"/>
                    </a:lnTo>
                    <a:lnTo>
                      <a:pt x="185" y="142"/>
                    </a:lnTo>
                    <a:lnTo>
                      <a:pt x="183" y="142"/>
                    </a:lnTo>
                    <a:lnTo>
                      <a:pt x="183" y="142"/>
                    </a:lnTo>
                    <a:lnTo>
                      <a:pt x="181" y="153"/>
                    </a:lnTo>
                    <a:lnTo>
                      <a:pt x="178" y="153"/>
                    </a:lnTo>
                    <a:lnTo>
                      <a:pt x="176" y="153"/>
                    </a:lnTo>
                    <a:lnTo>
                      <a:pt x="176" y="153"/>
                    </a:lnTo>
                    <a:lnTo>
                      <a:pt x="176" y="151"/>
                    </a:lnTo>
                    <a:lnTo>
                      <a:pt x="174" y="144"/>
                    </a:lnTo>
                    <a:lnTo>
                      <a:pt x="172" y="136"/>
                    </a:lnTo>
                    <a:lnTo>
                      <a:pt x="170" y="134"/>
                    </a:lnTo>
                    <a:lnTo>
                      <a:pt x="168" y="134"/>
                    </a:lnTo>
                    <a:lnTo>
                      <a:pt x="164" y="134"/>
                    </a:lnTo>
                    <a:lnTo>
                      <a:pt x="164" y="134"/>
                    </a:lnTo>
                    <a:lnTo>
                      <a:pt x="155" y="134"/>
                    </a:lnTo>
                    <a:lnTo>
                      <a:pt x="149" y="130"/>
                    </a:lnTo>
                    <a:lnTo>
                      <a:pt x="136" y="127"/>
                    </a:lnTo>
                    <a:lnTo>
                      <a:pt x="134" y="127"/>
                    </a:lnTo>
                    <a:lnTo>
                      <a:pt x="132" y="130"/>
                    </a:lnTo>
                    <a:lnTo>
                      <a:pt x="132" y="130"/>
                    </a:lnTo>
                    <a:lnTo>
                      <a:pt x="130" y="132"/>
                    </a:lnTo>
                    <a:lnTo>
                      <a:pt x="130" y="132"/>
                    </a:lnTo>
                    <a:lnTo>
                      <a:pt x="127" y="132"/>
                    </a:lnTo>
                    <a:lnTo>
                      <a:pt x="125" y="134"/>
                    </a:lnTo>
                    <a:lnTo>
                      <a:pt x="123" y="134"/>
                    </a:lnTo>
                    <a:lnTo>
                      <a:pt x="121" y="132"/>
                    </a:lnTo>
                    <a:lnTo>
                      <a:pt x="119" y="132"/>
                    </a:lnTo>
                    <a:lnTo>
                      <a:pt x="119" y="130"/>
                    </a:lnTo>
                    <a:lnTo>
                      <a:pt x="117" y="125"/>
                    </a:lnTo>
                    <a:lnTo>
                      <a:pt x="115" y="125"/>
                    </a:lnTo>
                    <a:lnTo>
                      <a:pt x="113" y="125"/>
                    </a:lnTo>
                    <a:lnTo>
                      <a:pt x="110" y="125"/>
                    </a:lnTo>
                    <a:lnTo>
                      <a:pt x="106" y="130"/>
                    </a:lnTo>
                    <a:lnTo>
                      <a:pt x="104" y="130"/>
                    </a:lnTo>
                    <a:lnTo>
                      <a:pt x="104" y="130"/>
                    </a:lnTo>
                    <a:lnTo>
                      <a:pt x="104" y="132"/>
                    </a:lnTo>
                    <a:lnTo>
                      <a:pt x="104" y="134"/>
                    </a:lnTo>
                    <a:lnTo>
                      <a:pt x="104" y="134"/>
                    </a:lnTo>
                    <a:lnTo>
                      <a:pt x="104" y="136"/>
                    </a:lnTo>
                    <a:lnTo>
                      <a:pt x="106" y="138"/>
                    </a:lnTo>
                    <a:lnTo>
                      <a:pt x="106" y="140"/>
                    </a:lnTo>
                    <a:lnTo>
                      <a:pt x="106" y="142"/>
                    </a:lnTo>
                    <a:lnTo>
                      <a:pt x="106" y="144"/>
                    </a:lnTo>
                    <a:lnTo>
                      <a:pt x="96" y="147"/>
                    </a:lnTo>
                    <a:lnTo>
                      <a:pt x="89" y="144"/>
                    </a:lnTo>
                    <a:lnTo>
                      <a:pt x="89" y="144"/>
                    </a:lnTo>
                    <a:lnTo>
                      <a:pt x="87" y="140"/>
                    </a:lnTo>
                    <a:lnTo>
                      <a:pt x="83" y="138"/>
                    </a:lnTo>
                    <a:lnTo>
                      <a:pt x="81" y="136"/>
                    </a:lnTo>
                    <a:lnTo>
                      <a:pt x="79" y="136"/>
                    </a:lnTo>
                    <a:lnTo>
                      <a:pt x="76" y="138"/>
                    </a:lnTo>
                    <a:lnTo>
                      <a:pt x="70" y="140"/>
                    </a:lnTo>
                    <a:lnTo>
                      <a:pt x="68" y="140"/>
                    </a:lnTo>
                    <a:lnTo>
                      <a:pt x="66" y="140"/>
                    </a:lnTo>
                    <a:lnTo>
                      <a:pt x="64" y="136"/>
                    </a:lnTo>
                    <a:lnTo>
                      <a:pt x="64" y="136"/>
                    </a:lnTo>
                    <a:lnTo>
                      <a:pt x="61" y="134"/>
                    </a:lnTo>
                    <a:lnTo>
                      <a:pt x="61" y="134"/>
                    </a:lnTo>
                    <a:lnTo>
                      <a:pt x="61" y="136"/>
                    </a:lnTo>
                    <a:lnTo>
                      <a:pt x="59" y="136"/>
                    </a:lnTo>
                    <a:lnTo>
                      <a:pt x="51" y="142"/>
                    </a:lnTo>
                    <a:lnTo>
                      <a:pt x="51" y="142"/>
                    </a:lnTo>
                    <a:lnTo>
                      <a:pt x="49" y="142"/>
                    </a:lnTo>
                    <a:lnTo>
                      <a:pt x="47" y="140"/>
                    </a:lnTo>
                    <a:lnTo>
                      <a:pt x="40" y="138"/>
                    </a:lnTo>
                    <a:lnTo>
                      <a:pt x="38" y="138"/>
                    </a:lnTo>
                    <a:lnTo>
                      <a:pt x="38" y="138"/>
                    </a:lnTo>
                    <a:lnTo>
                      <a:pt x="25" y="147"/>
                    </a:lnTo>
                    <a:lnTo>
                      <a:pt x="25" y="147"/>
                    </a:lnTo>
                    <a:lnTo>
                      <a:pt x="23" y="149"/>
                    </a:lnTo>
                    <a:lnTo>
                      <a:pt x="23" y="151"/>
                    </a:lnTo>
                    <a:lnTo>
                      <a:pt x="21" y="151"/>
                    </a:lnTo>
                    <a:lnTo>
                      <a:pt x="21" y="151"/>
                    </a:lnTo>
                    <a:lnTo>
                      <a:pt x="10" y="151"/>
                    </a:lnTo>
                    <a:lnTo>
                      <a:pt x="8" y="151"/>
                    </a:lnTo>
                    <a:lnTo>
                      <a:pt x="6" y="149"/>
                    </a:lnTo>
                    <a:lnTo>
                      <a:pt x="0" y="147"/>
                    </a:lnTo>
                    <a:lnTo>
                      <a:pt x="0" y="147"/>
                    </a:lnTo>
                    <a:lnTo>
                      <a:pt x="0" y="147"/>
                    </a:lnTo>
                    <a:lnTo>
                      <a:pt x="0" y="144"/>
                    </a:lnTo>
                    <a:lnTo>
                      <a:pt x="0" y="144"/>
                    </a:lnTo>
                    <a:lnTo>
                      <a:pt x="0" y="144"/>
                    </a:lnTo>
                    <a:lnTo>
                      <a:pt x="0" y="142"/>
                    </a:lnTo>
                    <a:lnTo>
                      <a:pt x="2" y="138"/>
                    </a:lnTo>
                    <a:lnTo>
                      <a:pt x="2" y="138"/>
                    </a:lnTo>
                    <a:lnTo>
                      <a:pt x="2" y="138"/>
                    </a:lnTo>
                    <a:lnTo>
                      <a:pt x="2" y="136"/>
                    </a:lnTo>
                    <a:lnTo>
                      <a:pt x="2" y="136"/>
                    </a:lnTo>
                    <a:lnTo>
                      <a:pt x="2" y="134"/>
                    </a:lnTo>
                    <a:lnTo>
                      <a:pt x="4" y="134"/>
                    </a:lnTo>
                    <a:lnTo>
                      <a:pt x="4" y="132"/>
                    </a:lnTo>
                    <a:lnTo>
                      <a:pt x="4" y="132"/>
                    </a:lnTo>
                    <a:lnTo>
                      <a:pt x="4" y="130"/>
                    </a:lnTo>
                    <a:lnTo>
                      <a:pt x="2" y="127"/>
                    </a:lnTo>
                    <a:lnTo>
                      <a:pt x="2" y="125"/>
                    </a:lnTo>
                    <a:lnTo>
                      <a:pt x="2" y="123"/>
                    </a:lnTo>
                    <a:lnTo>
                      <a:pt x="0" y="121"/>
                    </a:lnTo>
                    <a:lnTo>
                      <a:pt x="0" y="119"/>
                    </a:lnTo>
                    <a:lnTo>
                      <a:pt x="0" y="115"/>
                    </a:lnTo>
                    <a:lnTo>
                      <a:pt x="2" y="115"/>
                    </a:lnTo>
                    <a:lnTo>
                      <a:pt x="2" y="113"/>
                    </a:lnTo>
                    <a:lnTo>
                      <a:pt x="2" y="113"/>
                    </a:lnTo>
                    <a:lnTo>
                      <a:pt x="4" y="110"/>
                    </a:lnTo>
                    <a:lnTo>
                      <a:pt x="4" y="108"/>
                    </a:lnTo>
                    <a:lnTo>
                      <a:pt x="13" y="98"/>
                    </a:lnTo>
                    <a:lnTo>
                      <a:pt x="10" y="96"/>
                    </a:lnTo>
                    <a:lnTo>
                      <a:pt x="10" y="96"/>
                    </a:lnTo>
                    <a:lnTo>
                      <a:pt x="4" y="87"/>
                    </a:lnTo>
                    <a:lnTo>
                      <a:pt x="2" y="72"/>
                    </a:lnTo>
                    <a:lnTo>
                      <a:pt x="2" y="66"/>
                    </a:lnTo>
                    <a:lnTo>
                      <a:pt x="2" y="59"/>
                    </a:lnTo>
                    <a:lnTo>
                      <a:pt x="2" y="57"/>
                    </a:lnTo>
                    <a:lnTo>
                      <a:pt x="0" y="55"/>
                    </a:lnTo>
                    <a:lnTo>
                      <a:pt x="0" y="55"/>
                    </a:lnTo>
                    <a:lnTo>
                      <a:pt x="0" y="53"/>
                    </a:lnTo>
                    <a:lnTo>
                      <a:pt x="0" y="51"/>
                    </a:lnTo>
                    <a:lnTo>
                      <a:pt x="2" y="49"/>
                    </a:lnTo>
                    <a:lnTo>
                      <a:pt x="2" y="49"/>
                    </a:lnTo>
                    <a:lnTo>
                      <a:pt x="2" y="47"/>
                    </a:lnTo>
                    <a:lnTo>
                      <a:pt x="4" y="49"/>
                    </a:lnTo>
                    <a:lnTo>
                      <a:pt x="19" y="51"/>
                    </a:lnTo>
                    <a:lnTo>
                      <a:pt x="21" y="51"/>
                    </a:lnTo>
                    <a:lnTo>
                      <a:pt x="21" y="51"/>
                    </a:lnTo>
                    <a:lnTo>
                      <a:pt x="21" y="49"/>
                    </a:lnTo>
                    <a:lnTo>
                      <a:pt x="21" y="49"/>
                    </a:lnTo>
                    <a:lnTo>
                      <a:pt x="19" y="47"/>
                    </a:lnTo>
                    <a:lnTo>
                      <a:pt x="19" y="47"/>
                    </a:lnTo>
                    <a:lnTo>
                      <a:pt x="19" y="45"/>
                    </a:lnTo>
                    <a:lnTo>
                      <a:pt x="19" y="42"/>
                    </a:lnTo>
                    <a:lnTo>
                      <a:pt x="19" y="42"/>
                    </a:lnTo>
                    <a:lnTo>
                      <a:pt x="19" y="40"/>
                    </a:lnTo>
                    <a:lnTo>
                      <a:pt x="19" y="32"/>
                    </a:lnTo>
                    <a:lnTo>
                      <a:pt x="21" y="30"/>
                    </a:lnTo>
                    <a:lnTo>
                      <a:pt x="30" y="28"/>
                    </a:lnTo>
                    <a:lnTo>
                      <a:pt x="32" y="25"/>
                    </a:lnTo>
                    <a:lnTo>
                      <a:pt x="34" y="21"/>
                    </a:lnTo>
                    <a:lnTo>
                      <a:pt x="36" y="19"/>
                    </a:lnTo>
                    <a:lnTo>
                      <a:pt x="36" y="17"/>
                    </a:lnTo>
                    <a:lnTo>
                      <a:pt x="36" y="15"/>
                    </a:lnTo>
                    <a:lnTo>
                      <a:pt x="36" y="13"/>
                    </a:lnTo>
                    <a:lnTo>
                      <a:pt x="38" y="13"/>
                    </a:lnTo>
                    <a:lnTo>
                      <a:pt x="40" y="11"/>
                    </a:lnTo>
                    <a:lnTo>
                      <a:pt x="42" y="13"/>
                    </a:lnTo>
                    <a:lnTo>
                      <a:pt x="42" y="13"/>
                    </a:lnTo>
                    <a:lnTo>
                      <a:pt x="42" y="13"/>
                    </a:lnTo>
                    <a:lnTo>
                      <a:pt x="42" y="15"/>
                    </a:lnTo>
                    <a:lnTo>
                      <a:pt x="42" y="17"/>
                    </a:lnTo>
                    <a:lnTo>
                      <a:pt x="42" y="17"/>
                    </a:lnTo>
                    <a:lnTo>
                      <a:pt x="44" y="23"/>
                    </a:lnTo>
                    <a:lnTo>
                      <a:pt x="44" y="23"/>
                    </a:lnTo>
                    <a:lnTo>
                      <a:pt x="44" y="23"/>
                    </a:lnTo>
                    <a:lnTo>
                      <a:pt x="47" y="25"/>
                    </a:lnTo>
                    <a:lnTo>
                      <a:pt x="53" y="25"/>
                    </a:lnTo>
                    <a:lnTo>
                      <a:pt x="64" y="25"/>
                    </a:lnTo>
                    <a:lnTo>
                      <a:pt x="66" y="23"/>
                    </a:lnTo>
                    <a:lnTo>
                      <a:pt x="68" y="23"/>
                    </a:lnTo>
                    <a:lnTo>
                      <a:pt x="68" y="21"/>
                    </a:lnTo>
                    <a:lnTo>
                      <a:pt x="70" y="21"/>
                    </a:lnTo>
                    <a:lnTo>
                      <a:pt x="70" y="17"/>
                    </a:lnTo>
                    <a:lnTo>
                      <a:pt x="76" y="11"/>
                    </a:lnTo>
                    <a:lnTo>
                      <a:pt x="83" y="13"/>
                    </a:lnTo>
                    <a:lnTo>
                      <a:pt x="83" y="13"/>
                    </a:lnTo>
                    <a:lnTo>
                      <a:pt x="85" y="13"/>
                    </a:lnTo>
                    <a:lnTo>
                      <a:pt x="85" y="11"/>
                    </a:lnTo>
                    <a:lnTo>
                      <a:pt x="85" y="8"/>
                    </a:lnTo>
                    <a:lnTo>
                      <a:pt x="87" y="8"/>
                    </a:lnTo>
                    <a:lnTo>
                      <a:pt x="91" y="0"/>
                    </a:lnTo>
                    <a:lnTo>
                      <a:pt x="93" y="0"/>
                    </a:lnTo>
                    <a:lnTo>
                      <a:pt x="96" y="0"/>
                    </a:lnTo>
                    <a:lnTo>
                      <a:pt x="96" y="2"/>
                    </a:lnTo>
                    <a:lnTo>
                      <a:pt x="98" y="4"/>
                    </a:lnTo>
                    <a:lnTo>
                      <a:pt x="104" y="6"/>
                    </a:lnTo>
                    <a:lnTo>
                      <a:pt x="104" y="8"/>
                    </a:lnTo>
                    <a:lnTo>
                      <a:pt x="104" y="8"/>
                    </a:lnTo>
                    <a:lnTo>
                      <a:pt x="104" y="11"/>
                    </a:lnTo>
                    <a:lnTo>
                      <a:pt x="106" y="15"/>
                    </a:lnTo>
                    <a:lnTo>
                      <a:pt x="106" y="17"/>
                    </a:lnTo>
                    <a:lnTo>
                      <a:pt x="106" y="21"/>
                    </a:lnTo>
                    <a:lnTo>
                      <a:pt x="106" y="23"/>
                    </a:lnTo>
                    <a:lnTo>
                      <a:pt x="106" y="23"/>
                    </a:lnTo>
                    <a:lnTo>
                      <a:pt x="108" y="25"/>
                    </a:lnTo>
                    <a:lnTo>
                      <a:pt x="132" y="45"/>
                    </a:lnTo>
                    <a:lnTo>
                      <a:pt x="140" y="49"/>
                    </a:lnTo>
                    <a:lnTo>
                      <a:pt x="144" y="49"/>
                    </a:lnTo>
                    <a:lnTo>
                      <a:pt x="147" y="51"/>
                    </a:lnTo>
                    <a:lnTo>
                      <a:pt x="153" y="53"/>
                    </a:lnTo>
                    <a:lnTo>
                      <a:pt x="159" y="53"/>
                    </a:lnTo>
                    <a:lnTo>
                      <a:pt x="159" y="57"/>
                    </a:lnTo>
                    <a:lnTo>
                      <a:pt x="157" y="74"/>
                    </a:lnTo>
                    <a:lnTo>
                      <a:pt x="157" y="79"/>
                    </a:lnTo>
                    <a:lnTo>
                      <a:pt x="157" y="81"/>
                    </a:lnTo>
                    <a:lnTo>
                      <a:pt x="170" y="76"/>
                    </a:lnTo>
                    <a:lnTo>
                      <a:pt x="174" y="79"/>
                    </a:lnTo>
                    <a:lnTo>
                      <a:pt x="181" y="85"/>
                    </a:lnTo>
                    <a:lnTo>
                      <a:pt x="193" y="8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noEditPoints="1"/>
              </p:cNvSpPr>
              <p:nvPr/>
            </p:nvSpPr>
            <p:spPr bwMode="auto">
              <a:xfrm>
                <a:off x="2950370" y="928688"/>
                <a:ext cx="1362075" cy="1302544"/>
              </a:xfrm>
              <a:custGeom>
                <a:avLst/>
                <a:gdLst>
                  <a:gd name="T0" fmla="*/ 872 w 1144"/>
                  <a:gd name="T1" fmla="*/ 102 h 1094"/>
                  <a:gd name="T2" fmla="*/ 823 w 1144"/>
                  <a:gd name="T3" fmla="*/ 250 h 1094"/>
                  <a:gd name="T4" fmla="*/ 936 w 1144"/>
                  <a:gd name="T5" fmla="*/ 365 h 1094"/>
                  <a:gd name="T6" fmla="*/ 1014 w 1144"/>
                  <a:gd name="T7" fmla="*/ 533 h 1094"/>
                  <a:gd name="T8" fmla="*/ 1078 w 1144"/>
                  <a:gd name="T9" fmla="*/ 644 h 1094"/>
                  <a:gd name="T10" fmla="*/ 1074 w 1144"/>
                  <a:gd name="T11" fmla="*/ 803 h 1094"/>
                  <a:gd name="T12" fmla="*/ 1125 w 1144"/>
                  <a:gd name="T13" fmla="*/ 933 h 1094"/>
                  <a:gd name="T14" fmla="*/ 944 w 1144"/>
                  <a:gd name="T15" fmla="*/ 1005 h 1094"/>
                  <a:gd name="T16" fmla="*/ 800 w 1144"/>
                  <a:gd name="T17" fmla="*/ 1084 h 1094"/>
                  <a:gd name="T18" fmla="*/ 702 w 1144"/>
                  <a:gd name="T19" fmla="*/ 1088 h 1094"/>
                  <a:gd name="T20" fmla="*/ 670 w 1144"/>
                  <a:gd name="T21" fmla="*/ 1086 h 1094"/>
                  <a:gd name="T22" fmla="*/ 670 w 1144"/>
                  <a:gd name="T23" fmla="*/ 1043 h 1094"/>
                  <a:gd name="T24" fmla="*/ 653 w 1144"/>
                  <a:gd name="T25" fmla="*/ 1001 h 1094"/>
                  <a:gd name="T26" fmla="*/ 638 w 1144"/>
                  <a:gd name="T27" fmla="*/ 950 h 1094"/>
                  <a:gd name="T28" fmla="*/ 630 w 1144"/>
                  <a:gd name="T29" fmla="*/ 852 h 1094"/>
                  <a:gd name="T30" fmla="*/ 553 w 1144"/>
                  <a:gd name="T31" fmla="*/ 839 h 1094"/>
                  <a:gd name="T32" fmla="*/ 453 w 1144"/>
                  <a:gd name="T33" fmla="*/ 814 h 1094"/>
                  <a:gd name="T34" fmla="*/ 389 w 1144"/>
                  <a:gd name="T35" fmla="*/ 812 h 1094"/>
                  <a:gd name="T36" fmla="*/ 325 w 1144"/>
                  <a:gd name="T37" fmla="*/ 763 h 1094"/>
                  <a:gd name="T38" fmla="*/ 304 w 1144"/>
                  <a:gd name="T39" fmla="*/ 699 h 1094"/>
                  <a:gd name="T40" fmla="*/ 287 w 1144"/>
                  <a:gd name="T41" fmla="*/ 661 h 1094"/>
                  <a:gd name="T42" fmla="*/ 289 w 1144"/>
                  <a:gd name="T43" fmla="*/ 618 h 1094"/>
                  <a:gd name="T44" fmla="*/ 296 w 1144"/>
                  <a:gd name="T45" fmla="*/ 576 h 1094"/>
                  <a:gd name="T46" fmla="*/ 281 w 1144"/>
                  <a:gd name="T47" fmla="*/ 563 h 1094"/>
                  <a:gd name="T48" fmla="*/ 260 w 1144"/>
                  <a:gd name="T49" fmla="*/ 567 h 1094"/>
                  <a:gd name="T50" fmla="*/ 249 w 1144"/>
                  <a:gd name="T51" fmla="*/ 550 h 1094"/>
                  <a:gd name="T52" fmla="*/ 253 w 1144"/>
                  <a:gd name="T53" fmla="*/ 505 h 1094"/>
                  <a:gd name="T54" fmla="*/ 247 w 1144"/>
                  <a:gd name="T55" fmla="*/ 461 h 1094"/>
                  <a:gd name="T56" fmla="*/ 240 w 1144"/>
                  <a:gd name="T57" fmla="*/ 431 h 1094"/>
                  <a:gd name="T58" fmla="*/ 206 w 1144"/>
                  <a:gd name="T59" fmla="*/ 384 h 1094"/>
                  <a:gd name="T60" fmla="*/ 119 w 1144"/>
                  <a:gd name="T61" fmla="*/ 365 h 1094"/>
                  <a:gd name="T62" fmla="*/ 45 w 1144"/>
                  <a:gd name="T63" fmla="*/ 335 h 1094"/>
                  <a:gd name="T64" fmla="*/ 30 w 1144"/>
                  <a:gd name="T65" fmla="*/ 287 h 1094"/>
                  <a:gd name="T66" fmla="*/ 55 w 1144"/>
                  <a:gd name="T67" fmla="*/ 212 h 1094"/>
                  <a:gd name="T68" fmla="*/ 87 w 1144"/>
                  <a:gd name="T69" fmla="*/ 208 h 1094"/>
                  <a:gd name="T70" fmla="*/ 132 w 1144"/>
                  <a:gd name="T71" fmla="*/ 165 h 1094"/>
                  <a:gd name="T72" fmla="*/ 149 w 1144"/>
                  <a:gd name="T73" fmla="*/ 144 h 1094"/>
                  <a:gd name="T74" fmla="*/ 187 w 1144"/>
                  <a:gd name="T75" fmla="*/ 133 h 1094"/>
                  <a:gd name="T76" fmla="*/ 253 w 1144"/>
                  <a:gd name="T77" fmla="*/ 163 h 1094"/>
                  <a:gd name="T78" fmla="*/ 364 w 1144"/>
                  <a:gd name="T79" fmla="*/ 178 h 1094"/>
                  <a:gd name="T80" fmla="*/ 404 w 1144"/>
                  <a:gd name="T81" fmla="*/ 193 h 1094"/>
                  <a:gd name="T82" fmla="*/ 436 w 1144"/>
                  <a:gd name="T83" fmla="*/ 191 h 1094"/>
                  <a:gd name="T84" fmla="*/ 479 w 1144"/>
                  <a:gd name="T85" fmla="*/ 163 h 1094"/>
                  <a:gd name="T86" fmla="*/ 489 w 1144"/>
                  <a:gd name="T87" fmla="*/ 142 h 1094"/>
                  <a:gd name="T88" fmla="*/ 525 w 1144"/>
                  <a:gd name="T89" fmla="*/ 121 h 1094"/>
                  <a:gd name="T90" fmla="*/ 598 w 1144"/>
                  <a:gd name="T91" fmla="*/ 48 h 1094"/>
                  <a:gd name="T92" fmla="*/ 778 w 1144"/>
                  <a:gd name="T93" fmla="*/ 55 h 1094"/>
                  <a:gd name="T94" fmla="*/ 819 w 1144"/>
                  <a:gd name="T95" fmla="*/ 72 h 1094"/>
                  <a:gd name="T96" fmla="*/ 704 w 1144"/>
                  <a:gd name="T97" fmla="*/ 482 h 1094"/>
                  <a:gd name="T98" fmla="*/ 649 w 1144"/>
                  <a:gd name="T99" fmla="*/ 433 h 1094"/>
                  <a:gd name="T100" fmla="*/ 619 w 1144"/>
                  <a:gd name="T101" fmla="*/ 452 h 1094"/>
                  <a:gd name="T102" fmla="*/ 589 w 1144"/>
                  <a:gd name="T103" fmla="*/ 442 h 1094"/>
                  <a:gd name="T104" fmla="*/ 570 w 1144"/>
                  <a:gd name="T105" fmla="*/ 476 h 1094"/>
                  <a:gd name="T106" fmla="*/ 553 w 1144"/>
                  <a:gd name="T107" fmla="*/ 488 h 1094"/>
                  <a:gd name="T108" fmla="*/ 553 w 1144"/>
                  <a:gd name="T109" fmla="*/ 552 h 1094"/>
                  <a:gd name="T110" fmla="*/ 551 w 1144"/>
                  <a:gd name="T111" fmla="*/ 573 h 1094"/>
                  <a:gd name="T112" fmla="*/ 589 w 1144"/>
                  <a:gd name="T113" fmla="*/ 567 h 1094"/>
                  <a:gd name="T114" fmla="*/ 627 w 1144"/>
                  <a:gd name="T115" fmla="*/ 567 h 1094"/>
                  <a:gd name="T116" fmla="*/ 655 w 1144"/>
                  <a:gd name="T117" fmla="*/ 561 h 1094"/>
                  <a:gd name="T118" fmla="*/ 681 w 1144"/>
                  <a:gd name="T119" fmla="*/ 561 h 1094"/>
                  <a:gd name="T120" fmla="*/ 727 w 1144"/>
                  <a:gd name="T121" fmla="*/ 582 h 1094"/>
                  <a:gd name="T122" fmla="*/ 742 w 1144"/>
                  <a:gd name="T123" fmla="*/ 550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4" h="1094">
                    <a:moveTo>
                      <a:pt x="825" y="63"/>
                    </a:moveTo>
                    <a:lnTo>
                      <a:pt x="825" y="63"/>
                    </a:lnTo>
                    <a:lnTo>
                      <a:pt x="827" y="57"/>
                    </a:lnTo>
                    <a:lnTo>
                      <a:pt x="857" y="40"/>
                    </a:lnTo>
                    <a:lnTo>
                      <a:pt x="861" y="48"/>
                    </a:lnTo>
                    <a:lnTo>
                      <a:pt x="861" y="53"/>
                    </a:lnTo>
                    <a:lnTo>
                      <a:pt x="863" y="61"/>
                    </a:lnTo>
                    <a:lnTo>
                      <a:pt x="866" y="65"/>
                    </a:lnTo>
                    <a:lnTo>
                      <a:pt x="868" y="70"/>
                    </a:lnTo>
                    <a:lnTo>
                      <a:pt x="874" y="72"/>
                    </a:lnTo>
                    <a:lnTo>
                      <a:pt x="876" y="76"/>
                    </a:lnTo>
                    <a:lnTo>
                      <a:pt x="880" y="78"/>
                    </a:lnTo>
                    <a:lnTo>
                      <a:pt x="876" y="95"/>
                    </a:lnTo>
                    <a:lnTo>
                      <a:pt x="874" y="99"/>
                    </a:lnTo>
                    <a:lnTo>
                      <a:pt x="872" y="102"/>
                    </a:lnTo>
                    <a:lnTo>
                      <a:pt x="870" y="106"/>
                    </a:lnTo>
                    <a:lnTo>
                      <a:pt x="868" y="112"/>
                    </a:lnTo>
                    <a:lnTo>
                      <a:pt x="870" y="119"/>
                    </a:lnTo>
                    <a:lnTo>
                      <a:pt x="872" y="127"/>
                    </a:lnTo>
                    <a:lnTo>
                      <a:pt x="874" y="133"/>
                    </a:lnTo>
                    <a:lnTo>
                      <a:pt x="876" y="142"/>
                    </a:lnTo>
                    <a:lnTo>
                      <a:pt x="874" y="172"/>
                    </a:lnTo>
                    <a:lnTo>
                      <a:pt x="874" y="176"/>
                    </a:lnTo>
                    <a:lnTo>
                      <a:pt x="872" y="187"/>
                    </a:lnTo>
                    <a:lnTo>
                      <a:pt x="863" y="197"/>
                    </a:lnTo>
                    <a:lnTo>
                      <a:pt x="849" y="216"/>
                    </a:lnTo>
                    <a:lnTo>
                      <a:pt x="834" y="229"/>
                    </a:lnTo>
                    <a:lnTo>
                      <a:pt x="821" y="242"/>
                    </a:lnTo>
                    <a:lnTo>
                      <a:pt x="821" y="246"/>
                    </a:lnTo>
                    <a:lnTo>
                      <a:pt x="823" y="250"/>
                    </a:lnTo>
                    <a:lnTo>
                      <a:pt x="831" y="267"/>
                    </a:lnTo>
                    <a:lnTo>
                      <a:pt x="834" y="274"/>
                    </a:lnTo>
                    <a:lnTo>
                      <a:pt x="834" y="282"/>
                    </a:lnTo>
                    <a:lnTo>
                      <a:pt x="831" y="291"/>
                    </a:lnTo>
                    <a:lnTo>
                      <a:pt x="825" y="299"/>
                    </a:lnTo>
                    <a:lnTo>
                      <a:pt x="829" y="306"/>
                    </a:lnTo>
                    <a:lnTo>
                      <a:pt x="836" y="308"/>
                    </a:lnTo>
                    <a:lnTo>
                      <a:pt x="842" y="310"/>
                    </a:lnTo>
                    <a:lnTo>
                      <a:pt x="851" y="308"/>
                    </a:lnTo>
                    <a:lnTo>
                      <a:pt x="857" y="310"/>
                    </a:lnTo>
                    <a:lnTo>
                      <a:pt x="870" y="321"/>
                    </a:lnTo>
                    <a:lnTo>
                      <a:pt x="878" y="323"/>
                    </a:lnTo>
                    <a:lnTo>
                      <a:pt x="914" y="342"/>
                    </a:lnTo>
                    <a:lnTo>
                      <a:pt x="921" y="346"/>
                    </a:lnTo>
                    <a:lnTo>
                      <a:pt x="936" y="365"/>
                    </a:lnTo>
                    <a:lnTo>
                      <a:pt x="940" y="367"/>
                    </a:lnTo>
                    <a:lnTo>
                      <a:pt x="946" y="369"/>
                    </a:lnTo>
                    <a:lnTo>
                      <a:pt x="957" y="380"/>
                    </a:lnTo>
                    <a:lnTo>
                      <a:pt x="976" y="384"/>
                    </a:lnTo>
                    <a:lnTo>
                      <a:pt x="1002" y="401"/>
                    </a:lnTo>
                    <a:lnTo>
                      <a:pt x="1012" y="408"/>
                    </a:lnTo>
                    <a:lnTo>
                      <a:pt x="1008" y="429"/>
                    </a:lnTo>
                    <a:lnTo>
                      <a:pt x="1008" y="440"/>
                    </a:lnTo>
                    <a:lnTo>
                      <a:pt x="1014" y="444"/>
                    </a:lnTo>
                    <a:lnTo>
                      <a:pt x="1016" y="450"/>
                    </a:lnTo>
                    <a:lnTo>
                      <a:pt x="1014" y="463"/>
                    </a:lnTo>
                    <a:lnTo>
                      <a:pt x="1010" y="476"/>
                    </a:lnTo>
                    <a:lnTo>
                      <a:pt x="995" y="493"/>
                    </a:lnTo>
                    <a:lnTo>
                      <a:pt x="1002" y="512"/>
                    </a:lnTo>
                    <a:lnTo>
                      <a:pt x="1014" y="533"/>
                    </a:lnTo>
                    <a:lnTo>
                      <a:pt x="1023" y="548"/>
                    </a:lnTo>
                    <a:lnTo>
                      <a:pt x="1023" y="556"/>
                    </a:lnTo>
                    <a:lnTo>
                      <a:pt x="1031" y="563"/>
                    </a:lnTo>
                    <a:lnTo>
                      <a:pt x="1044" y="567"/>
                    </a:lnTo>
                    <a:lnTo>
                      <a:pt x="1053" y="567"/>
                    </a:lnTo>
                    <a:lnTo>
                      <a:pt x="1061" y="569"/>
                    </a:lnTo>
                    <a:lnTo>
                      <a:pt x="1070" y="578"/>
                    </a:lnTo>
                    <a:lnTo>
                      <a:pt x="1072" y="588"/>
                    </a:lnTo>
                    <a:lnTo>
                      <a:pt x="1065" y="597"/>
                    </a:lnTo>
                    <a:lnTo>
                      <a:pt x="1068" y="599"/>
                    </a:lnTo>
                    <a:lnTo>
                      <a:pt x="1074" y="605"/>
                    </a:lnTo>
                    <a:lnTo>
                      <a:pt x="1074" y="614"/>
                    </a:lnTo>
                    <a:lnTo>
                      <a:pt x="1072" y="624"/>
                    </a:lnTo>
                    <a:lnTo>
                      <a:pt x="1072" y="637"/>
                    </a:lnTo>
                    <a:lnTo>
                      <a:pt x="1078" y="644"/>
                    </a:lnTo>
                    <a:lnTo>
                      <a:pt x="1102" y="654"/>
                    </a:lnTo>
                    <a:lnTo>
                      <a:pt x="1097" y="663"/>
                    </a:lnTo>
                    <a:lnTo>
                      <a:pt x="1095" y="669"/>
                    </a:lnTo>
                    <a:lnTo>
                      <a:pt x="1095" y="673"/>
                    </a:lnTo>
                    <a:lnTo>
                      <a:pt x="1095" y="678"/>
                    </a:lnTo>
                    <a:lnTo>
                      <a:pt x="1095" y="682"/>
                    </a:lnTo>
                    <a:lnTo>
                      <a:pt x="1091" y="697"/>
                    </a:lnTo>
                    <a:lnTo>
                      <a:pt x="1091" y="701"/>
                    </a:lnTo>
                    <a:lnTo>
                      <a:pt x="1095" y="733"/>
                    </a:lnTo>
                    <a:lnTo>
                      <a:pt x="1095" y="744"/>
                    </a:lnTo>
                    <a:lnTo>
                      <a:pt x="1091" y="752"/>
                    </a:lnTo>
                    <a:lnTo>
                      <a:pt x="1087" y="763"/>
                    </a:lnTo>
                    <a:lnTo>
                      <a:pt x="1074" y="784"/>
                    </a:lnTo>
                    <a:lnTo>
                      <a:pt x="1072" y="792"/>
                    </a:lnTo>
                    <a:lnTo>
                      <a:pt x="1074" y="803"/>
                    </a:lnTo>
                    <a:lnTo>
                      <a:pt x="1080" y="812"/>
                    </a:lnTo>
                    <a:lnTo>
                      <a:pt x="1087" y="814"/>
                    </a:lnTo>
                    <a:lnTo>
                      <a:pt x="1093" y="818"/>
                    </a:lnTo>
                    <a:lnTo>
                      <a:pt x="1097" y="831"/>
                    </a:lnTo>
                    <a:lnTo>
                      <a:pt x="1104" y="843"/>
                    </a:lnTo>
                    <a:lnTo>
                      <a:pt x="1112" y="852"/>
                    </a:lnTo>
                    <a:lnTo>
                      <a:pt x="1129" y="860"/>
                    </a:lnTo>
                    <a:lnTo>
                      <a:pt x="1136" y="869"/>
                    </a:lnTo>
                    <a:lnTo>
                      <a:pt x="1140" y="882"/>
                    </a:lnTo>
                    <a:lnTo>
                      <a:pt x="1144" y="894"/>
                    </a:lnTo>
                    <a:lnTo>
                      <a:pt x="1142" y="905"/>
                    </a:lnTo>
                    <a:lnTo>
                      <a:pt x="1138" y="916"/>
                    </a:lnTo>
                    <a:lnTo>
                      <a:pt x="1138" y="926"/>
                    </a:lnTo>
                    <a:lnTo>
                      <a:pt x="1140" y="931"/>
                    </a:lnTo>
                    <a:lnTo>
                      <a:pt x="1125" y="933"/>
                    </a:lnTo>
                    <a:lnTo>
                      <a:pt x="1110" y="928"/>
                    </a:lnTo>
                    <a:lnTo>
                      <a:pt x="1102" y="926"/>
                    </a:lnTo>
                    <a:lnTo>
                      <a:pt x="1095" y="926"/>
                    </a:lnTo>
                    <a:lnTo>
                      <a:pt x="1089" y="926"/>
                    </a:lnTo>
                    <a:lnTo>
                      <a:pt x="1076" y="933"/>
                    </a:lnTo>
                    <a:lnTo>
                      <a:pt x="1038" y="962"/>
                    </a:lnTo>
                    <a:lnTo>
                      <a:pt x="1027" y="967"/>
                    </a:lnTo>
                    <a:lnTo>
                      <a:pt x="1014" y="962"/>
                    </a:lnTo>
                    <a:lnTo>
                      <a:pt x="1004" y="960"/>
                    </a:lnTo>
                    <a:lnTo>
                      <a:pt x="987" y="960"/>
                    </a:lnTo>
                    <a:lnTo>
                      <a:pt x="970" y="969"/>
                    </a:lnTo>
                    <a:lnTo>
                      <a:pt x="957" y="977"/>
                    </a:lnTo>
                    <a:lnTo>
                      <a:pt x="955" y="982"/>
                    </a:lnTo>
                    <a:lnTo>
                      <a:pt x="946" y="1001"/>
                    </a:lnTo>
                    <a:lnTo>
                      <a:pt x="944" y="1005"/>
                    </a:lnTo>
                    <a:lnTo>
                      <a:pt x="944" y="1009"/>
                    </a:lnTo>
                    <a:lnTo>
                      <a:pt x="944" y="1013"/>
                    </a:lnTo>
                    <a:lnTo>
                      <a:pt x="942" y="1026"/>
                    </a:lnTo>
                    <a:lnTo>
                      <a:pt x="929" y="1054"/>
                    </a:lnTo>
                    <a:lnTo>
                      <a:pt x="927" y="1064"/>
                    </a:lnTo>
                    <a:lnTo>
                      <a:pt x="925" y="1064"/>
                    </a:lnTo>
                    <a:lnTo>
                      <a:pt x="923" y="1067"/>
                    </a:lnTo>
                    <a:lnTo>
                      <a:pt x="921" y="1064"/>
                    </a:lnTo>
                    <a:lnTo>
                      <a:pt x="919" y="1064"/>
                    </a:lnTo>
                    <a:lnTo>
                      <a:pt x="917" y="1064"/>
                    </a:lnTo>
                    <a:lnTo>
                      <a:pt x="895" y="1071"/>
                    </a:lnTo>
                    <a:lnTo>
                      <a:pt x="863" y="1081"/>
                    </a:lnTo>
                    <a:lnTo>
                      <a:pt x="851" y="1081"/>
                    </a:lnTo>
                    <a:lnTo>
                      <a:pt x="814" y="1086"/>
                    </a:lnTo>
                    <a:lnTo>
                      <a:pt x="800" y="1084"/>
                    </a:lnTo>
                    <a:lnTo>
                      <a:pt x="795" y="1084"/>
                    </a:lnTo>
                    <a:lnTo>
                      <a:pt x="791" y="1084"/>
                    </a:lnTo>
                    <a:lnTo>
                      <a:pt x="789" y="1086"/>
                    </a:lnTo>
                    <a:lnTo>
                      <a:pt x="785" y="1086"/>
                    </a:lnTo>
                    <a:lnTo>
                      <a:pt x="776" y="1077"/>
                    </a:lnTo>
                    <a:lnTo>
                      <a:pt x="772" y="1075"/>
                    </a:lnTo>
                    <a:lnTo>
                      <a:pt x="768" y="1073"/>
                    </a:lnTo>
                    <a:lnTo>
                      <a:pt x="766" y="1071"/>
                    </a:lnTo>
                    <a:lnTo>
                      <a:pt x="759" y="1069"/>
                    </a:lnTo>
                    <a:lnTo>
                      <a:pt x="744" y="1062"/>
                    </a:lnTo>
                    <a:lnTo>
                      <a:pt x="740" y="1064"/>
                    </a:lnTo>
                    <a:lnTo>
                      <a:pt x="736" y="1064"/>
                    </a:lnTo>
                    <a:lnTo>
                      <a:pt x="734" y="1069"/>
                    </a:lnTo>
                    <a:lnTo>
                      <a:pt x="729" y="1073"/>
                    </a:lnTo>
                    <a:lnTo>
                      <a:pt x="702" y="1088"/>
                    </a:lnTo>
                    <a:lnTo>
                      <a:pt x="698" y="1090"/>
                    </a:lnTo>
                    <a:lnTo>
                      <a:pt x="691" y="1084"/>
                    </a:lnTo>
                    <a:lnTo>
                      <a:pt x="689" y="1084"/>
                    </a:lnTo>
                    <a:lnTo>
                      <a:pt x="685" y="1084"/>
                    </a:lnTo>
                    <a:lnTo>
                      <a:pt x="685" y="1086"/>
                    </a:lnTo>
                    <a:lnTo>
                      <a:pt x="681" y="1086"/>
                    </a:lnTo>
                    <a:lnTo>
                      <a:pt x="678" y="1088"/>
                    </a:lnTo>
                    <a:lnTo>
                      <a:pt x="678" y="1090"/>
                    </a:lnTo>
                    <a:lnTo>
                      <a:pt x="676" y="1094"/>
                    </a:lnTo>
                    <a:lnTo>
                      <a:pt x="674" y="1092"/>
                    </a:lnTo>
                    <a:lnTo>
                      <a:pt x="674" y="1092"/>
                    </a:lnTo>
                    <a:lnTo>
                      <a:pt x="672" y="1090"/>
                    </a:lnTo>
                    <a:lnTo>
                      <a:pt x="672" y="1088"/>
                    </a:lnTo>
                    <a:lnTo>
                      <a:pt x="670" y="1086"/>
                    </a:lnTo>
                    <a:lnTo>
                      <a:pt x="670" y="1086"/>
                    </a:lnTo>
                    <a:lnTo>
                      <a:pt x="670" y="1084"/>
                    </a:lnTo>
                    <a:lnTo>
                      <a:pt x="670" y="1081"/>
                    </a:lnTo>
                    <a:lnTo>
                      <a:pt x="670" y="1081"/>
                    </a:lnTo>
                    <a:lnTo>
                      <a:pt x="674" y="1077"/>
                    </a:lnTo>
                    <a:lnTo>
                      <a:pt x="674" y="1075"/>
                    </a:lnTo>
                    <a:lnTo>
                      <a:pt x="674" y="1075"/>
                    </a:lnTo>
                    <a:lnTo>
                      <a:pt x="676" y="1069"/>
                    </a:lnTo>
                    <a:lnTo>
                      <a:pt x="674" y="1062"/>
                    </a:lnTo>
                    <a:lnTo>
                      <a:pt x="674" y="1056"/>
                    </a:lnTo>
                    <a:lnTo>
                      <a:pt x="672" y="1052"/>
                    </a:lnTo>
                    <a:lnTo>
                      <a:pt x="670" y="1050"/>
                    </a:lnTo>
                    <a:lnTo>
                      <a:pt x="668" y="1047"/>
                    </a:lnTo>
                    <a:lnTo>
                      <a:pt x="668" y="1045"/>
                    </a:lnTo>
                    <a:lnTo>
                      <a:pt x="670" y="1045"/>
                    </a:lnTo>
                    <a:lnTo>
                      <a:pt x="670" y="1043"/>
                    </a:lnTo>
                    <a:lnTo>
                      <a:pt x="672" y="1041"/>
                    </a:lnTo>
                    <a:lnTo>
                      <a:pt x="674" y="1041"/>
                    </a:lnTo>
                    <a:lnTo>
                      <a:pt x="674" y="1039"/>
                    </a:lnTo>
                    <a:lnTo>
                      <a:pt x="674" y="1035"/>
                    </a:lnTo>
                    <a:lnTo>
                      <a:pt x="672" y="1033"/>
                    </a:lnTo>
                    <a:lnTo>
                      <a:pt x="670" y="1024"/>
                    </a:lnTo>
                    <a:lnTo>
                      <a:pt x="668" y="1022"/>
                    </a:lnTo>
                    <a:lnTo>
                      <a:pt x="666" y="1020"/>
                    </a:lnTo>
                    <a:lnTo>
                      <a:pt x="659" y="1018"/>
                    </a:lnTo>
                    <a:lnTo>
                      <a:pt x="655" y="1013"/>
                    </a:lnTo>
                    <a:lnTo>
                      <a:pt x="655" y="1009"/>
                    </a:lnTo>
                    <a:lnTo>
                      <a:pt x="655" y="1007"/>
                    </a:lnTo>
                    <a:lnTo>
                      <a:pt x="655" y="1005"/>
                    </a:lnTo>
                    <a:lnTo>
                      <a:pt x="655" y="1003"/>
                    </a:lnTo>
                    <a:lnTo>
                      <a:pt x="653" y="1001"/>
                    </a:lnTo>
                    <a:lnTo>
                      <a:pt x="653" y="999"/>
                    </a:lnTo>
                    <a:lnTo>
                      <a:pt x="649" y="996"/>
                    </a:lnTo>
                    <a:lnTo>
                      <a:pt x="642" y="994"/>
                    </a:lnTo>
                    <a:lnTo>
                      <a:pt x="642" y="994"/>
                    </a:lnTo>
                    <a:lnTo>
                      <a:pt x="640" y="994"/>
                    </a:lnTo>
                    <a:lnTo>
                      <a:pt x="640" y="994"/>
                    </a:lnTo>
                    <a:lnTo>
                      <a:pt x="638" y="994"/>
                    </a:lnTo>
                    <a:lnTo>
                      <a:pt x="638" y="996"/>
                    </a:lnTo>
                    <a:lnTo>
                      <a:pt x="636" y="994"/>
                    </a:lnTo>
                    <a:lnTo>
                      <a:pt x="630" y="992"/>
                    </a:lnTo>
                    <a:lnTo>
                      <a:pt x="619" y="984"/>
                    </a:lnTo>
                    <a:lnTo>
                      <a:pt x="615" y="984"/>
                    </a:lnTo>
                    <a:lnTo>
                      <a:pt x="619" y="969"/>
                    </a:lnTo>
                    <a:lnTo>
                      <a:pt x="621" y="967"/>
                    </a:lnTo>
                    <a:lnTo>
                      <a:pt x="638" y="950"/>
                    </a:lnTo>
                    <a:lnTo>
                      <a:pt x="644" y="935"/>
                    </a:lnTo>
                    <a:lnTo>
                      <a:pt x="644" y="928"/>
                    </a:lnTo>
                    <a:lnTo>
                      <a:pt x="640" y="924"/>
                    </a:lnTo>
                    <a:lnTo>
                      <a:pt x="638" y="920"/>
                    </a:lnTo>
                    <a:lnTo>
                      <a:pt x="634" y="914"/>
                    </a:lnTo>
                    <a:lnTo>
                      <a:pt x="634" y="909"/>
                    </a:lnTo>
                    <a:lnTo>
                      <a:pt x="630" y="897"/>
                    </a:lnTo>
                    <a:lnTo>
                      <a:pt x="630" y="892"/>
                    </a:lnTo>
                    <a:lnTo>
                      <a:pt x="632" y="888"/>
                    </a:lnTo>
                    <a:lnTo>
                      <a:pt x="638" y="871"/>
                    </a:lnTo>
                    <a:lnTo>
                      <a:pt x="647" y="858"/>
                    </a:lnTo>
                    <a:lnTo>
                      <a:pt x="649" y="852"/>
                    </a:lnTo>
                    <a:lnTo>
                      <a:pt x="642" y="850"/>
                    </a:lnTo>
                    <a:lnTo>
                      <a:pt x="632" y="850"/>
                    </a:lnTo>
                    <a:lnTo>
                      <a:pt x="630" y="852"/>
                    </a:lnTo>
                    <a:lnTo>
                      <a:pt x="627" y="854"/>
                    </a:lnTo>
                    <a:lnTo>
                      <a:pt x="625" y="858"/>
                    </a:lnTo>
                    <a:lnTo>
                      <a:pt x="625" y="860"/>
                    </a:lnTo>
                    <a:lnTo>
                      <a:pt x="623" y="860"/>
                    </a:lnTo>
                    <a:lnTo>
                      <a:pt x="621" y="858"/>
                    </a:lnTo>
                    <a:lnTo>
                      <a:pt x="617" y="856"/>
                    </a:lnTo>
                    <a:lnTo>
                      <a:pt x="615" y="856"/>
                    </a:lnTo>
                    <a:lnTo>
                      <a:pt x="595" y="863"/>
                    </a:lnTo>
                    <a:lnTo>
                      <a:pt x="589" y="860"/>
                    </a:lnTo>
                    <a:lnTo>
                      <a:pt x="568" y="850"/>
                    </a:lnTo>
                    <a:lnTo>
                      <a:pt x="566" y="848"/>
                    </a:lnTo>
                    <a:lnTo>
                      <a:pt x="564" y="846"/>
                    </a:lnTo>
                    <a:lnTo>
                      <a:pt x="561" y="843"/>
                    </a:lnTo>
                    <a:lnTo>
                      <a:pt x="557" y="841"/>
                    </a:lnTo>
                    <a:lnTo>
                      <a:pt x="553" y="839"/>
                    </a:lnTo>
                    <a:lnTo>
                      <a:pt x="547" y="839"/>
                    </a:lnTo>
                    <a:lnTo>
                      <a:pt x="534" y="841"/>
                    </a:lnTo>
                    <a:lnTo>
                      <a:pt x="530" y="841"/>
                    </a:lnTo>
                    <a:lnTo>
                      <a:pt x="527" y="841"/>
                    </a:lnTo>
                    <a:lnTo>
                      <a:pt x="525" y="833"/>
                    </a:lnTo>
                    <a:lnTo>
                      <a:pt x="523" y="831"/>
                    </a:lnTo>
                    <a:lnTo>
                      <a:pt x="517" y="829"/>
                    </a:lnTo>
                    <a:lnTo>
                      <a:pt x="504" y="829"/>
                    </a:lnTo>
                    <a:lnTo>
                      <a:pt x="502" y="829"/>
                    </a:lnTo>
                    <a:lnTo>
                      <a:pt x="470" y="816"/>
                    </a:lnTo>
                    <a:lnTo>
                      <a:pt x="457" y="809"/>
                    </a:lnTo>
                    <a:lnTo>
                      <a:pt x="455" y="809"/>
                    </a:lnTo>
                    <a:lnTo>
                      <a:pt x="453" y="809"/>
                    </a:lnTo>
                    <a:lnTo>
                      <a:pt x="453" y="812"/>
                    </a:lnTo>
                    <a:lnTo>
                      <a:pt x="453" y="814"/>
                    </a:lnTo>
                    <a:lnTo>
                      <a:pt x="453" y="814"/>
                    </a:lnTo>
                    <a:lnTo>
                      <a:pt x="451" y="816"/>
                    </a:lnTo>
                    <a:lnTo>
                      <a:pt x="449" y="820"/>
                    </a:lnTo>
                    <a:lnTo>
                      <a:pt x="445" y="822"/>
                    </a:lnTo>
                    <a:lnTo>
                      <a:pt x="440" y="826"/>
                    </a:lnTo>
                    <a:lnTo>
                      <a:pt x="425" y="826"/>
                    </a:lnTo>
                    <a:lnTo>
                      <a:pt x="421" y="824"/>
                    </a:lnTo>
                    <a:lnTo>
                      <a:pt x="404" y="816"/>
                    </a:lnTo>
                    <a:lnTo>
                      <a:pt x="396" y="807"/>
                    </a:lnTo>
                    <a:lnTo>
                      <a:pt x="393" y="805"/>
                    </a:lnTo>
                    <a:lnTo>
                      <a:pt x="391" y="805"/>
                    </a:lnTo>
                    <a:lnTo>
                      <a:pt x="391" y="805"/>
                    </a:lnTo>
                    <a:lnTo>
                      <a:pt x="389" y="807"/>
                    </a:lnTo>
                    <a:lnTo>
                      <a:pt x="389" y="807"/>
                    </a:lnTo>
                    <a:lnTo>
                      <a:pt x="389" y="812"/>
                    </a:lnTo>
                    <a:lnTo>
                      <a:pt x="387" y="812"/>
                    </a:lnTo>
                    <a:lnTo>
                      <a:pt x="385" y="814"/>
                    </a:lnTo>
                    <a:lnTo>
                      <a:pt x="383" y="814"/>
                    </a:lnTo>
                    <a:lnTo>
                      <a:pt x="381" y="814"/>
                    </a:lnTo>
                    <a:lnTo>
                      <a:pt x="379" y="814"/>
                    </a:lnTo>
                    <a:lnTo>
                      <a:pt x="374" y="809"/>
                    </a:lnTo>
                    <a:lnTo>
                      <a:pt x="364" y="805"/>
                    </a:lnTo>
                    <a:lnTo>
                      <a:pt x="362" y="803"/>
                    </a:lnTo>
                    <a:lnTo>
                      <a:pt x="359" y="801"/>
                    </a:lnTo>
                    <a:lnTo>
                      <a:pt x="357" y="799"/>
                    </a:lnTo>
                    <a:lnTo>
                      <a:pt x="357" y="797"/>
                    </a:lnTo>
                    <a:lnTo>
                      <a:pt x="357" y="797"/>
                    </a:lnTo>
                    <a:lnTo>
                      <a:pt x="355" y="792"/>
                    </a:lnTo>
                    <a:lnTo>
                      <a:pt x="332" y="769"/>
                    </a:lnTo>
                    <a:lnTo>
                      <a:pt x="325" y="763"/>
                    </a:lnTo>
                    <a:lnTo>
                      <a:pt x="319" y="761"/>
                    </a:lnTo>
                    <a:lnTo>
                      <a:pt x="317" y="761"/>
                    </a:lnTo>
                    <a:lnTo>
                      <a:pt x="315" y="758"/>
                    </a:lnTo>
                    <a:lnTo>
                      <a:pt x="313" y="752"/>
                    </a:lnTo>
                    <a:lnTo>
                      <a:pt x="302" y="746"/>
                    </a:lnTo>
                    <a:lnTo>
                      <a:pt x="302" y="744"/>
                    </a:lnTo>
                    <a:lnTo>
                      <a:pt x="298" y="739"/>
                    </a:lnTo>
                    <a:lnTo>
                      <a:pt x="294" y="731"/>
                    </a:lnTo>
                    <a:lnTo>
                      <a:pt x="294" y="729"/>
                    </a:lnTo>
                    <a:lnTo>
                      <a:pt x="294" y="727"/>
                    </a:lnTo>
                    <a:lnTo>
                      <a:pt x="296" y="724"/>
                    </a:lnTo>
                    <a:lnTo>
                      <a:pt x="298" y="710"/>
                    </a:lnTo>
                    <a:lnTo>
                      <a:pt x="302" y="701"/>
                    </a:lnTo>
                    <a:lnTo>
                      <a:pt x="304" y="701"/>
                    </a:lnTo>
                    <a:lnTo>
                      <a:pt x="304" y="699"/>
                    </a:lnTo>
                    <a:lnTo>
                      <a:pt x="302" y="699"/>
                    </a:lnTo>
                    <a:lnTo>
                      <a:pt x="300" y="695"/>
                    </a:lnTo>
                    <a:lnTo>
                      <a:pt x="298" y="692"/>
                    </a:lnTo>
                    <a:lnTo>
                      <a:pt x="298" y="690"/>
                    </a:lnTo>
                    <a:lnTo>
                      <a:pt x="296" y="690"/>
                    </a:lnTo>
                    <a:lnTo>
                      <a:pt x="294" y="690"/>
                    </a:lnTo>
                    <a:lnTo>
                      <a:pt x="291" y="690"/>
                    </a:lnTo>
                    <a:lnTo>
                      <a:pt x="289" y="686"/>
                    </a:lnTo>
                    <a:lnTo>
                      <a:pt x="287" y="680"/>
                    </a:lnTo>
                    <a:lnTo>
                      <a:pt x="285" y="675"/>
                    </a:lnTo>
                    <a:lnTo>
                      <a:pt x="285" y="673"/>
                    </a:lnTo>
                    <a:lnTo>
                      <a:pt x="285" y="671"/>
                    </a:lnTo>
                    <a:lnTo>
                      <a:pt x="287" y="665"/>
                    </a:lnTo>
                    <a:lnTo>
                      <a:pt x="287" y="663"/>
                    </a:lnTo>
                    <a:lnTo>
                      <a:pt x="287" y="661"/>
                    </a:lnTo>
                    <a:lnTo>
                      <a:pt x="287" y="658"/>
                    </a:lnTo>
                    <a:lnTo>
                      <a:pt x="291" y="652"/>
                    </a:lnTo>
                    <a:lnTo>
                      <a:pt x="291" y="650"/>
                    </a:lnTo>
                    <a:lnTo>
                      <a:pt x="291" y="648"/>
                    </a:lnTo>
                    <a:lnTo>
                      <a:pt x="289" y="646"/>
                    </a:lnTo>
                    <a:lnTo>
                      <a:pt x="289" y="644"/>
                    </a:lnTo>
                    <a:lnTo>
                      <a:pt x="287" y="639"/>
                    </a:lnTo>
                    <a:lnTo>
                      <a:pt x="287" y="637"/>
                    </a:lnTo>
                    <a:lnTo>
                      <a:pt x="287" y="637"/>
                    </a:lnTo>
                    <a:lnTo>
                      <a:pt x="287" y="635"/>
                    </a:lnTo>
                    <a:lnTo>
                      <a:pt x="287" y="633"/>
                    </a:lnTo>
                    <a:lnTo>
                      <a:pt x="287" y="631"/>
                    </a:lnTo>
                    <a:lnTo>
                      <a:pt x="287" y="629"/>
                    </a:lnTo>
                    <a:lnTo>
                      <a:pt x="289" y="622"/>
                    </a:lnTo>
                    <a:lnTo>
                      <a:pt x="289" y="618"/>
                    </a:lnTo>
                    <a:lnTo>
                      <a:pt x="291" y="612"/>
                    </a:lnTo>
                    <a:lnTo>
                      <a:pt x="291" y="610"/>
                    </a:lnTo>
                    <a:lnTo>
                      <a:pt x="291" y="607"/>
                    </a:lnTo>
                    <a:lnTo>
                      <a:pt x="289" y="605"/>
                    </a:lnTo>
                    <a:lnTo>
                      <a:pt x="287" y="603"/>
                    </a:lnTo>
                    <a:lnTo>
                      <a:pt x="287" y="603"/>
                    </a:lnTo>
                    <a:lnTo>
                      <a:pt x="287" y="601"/>
                    </a:lnTo>
                    <a:lnTo>
                      <a:pt x="287" y="601"/>
                    </a:lnTo>
                    <a:lnTo>
                      <a:pt x="287" y="599"/>
                    </a:lnTo>
                    <a:lnTo>
                      <a:pt x="289" y="597"/>
                    </a:lnTo>
                    <a:lnTo>
                      <a:pt x="291" y="593"/>
                    </a:lnTo>
                    <a:lnTo>
                      <a:pt x="294" y="586"/>
                    </a:lnTo>
                    <a:lnTo>
                      <a:pt x="296" y="578"/>
                    </a:lnTo>
                    <a:lnTo>
                      <a:pt x="296" y="578"/>
                    </a:lnTo>
                    <a:lnTo>
                      <a:pt x="296" y="576"/>
                    </a:lnTo>
                    <a:lnTo>
                      <a:pt x="294" y="571"/>
                    </a:lnTo>
                    <a:lnTo>
                      <a:pt x="294" y="567"/>
                    </a:lnTo>
                    <a:lnTo>
                      <a:pt x="294" y="565"/>
                    </a:lnTo>
                    <a:lnTo>
                      <a:pt x="296" y="563"/>
                    </a:lnTo>
                    <a:lnTo>
                      <a:pt x="294" y="561"/>
                    </a:lnTo>
                    <a:lnTo>
                      <a:pt x="294" y="561"/>
                    </a:lnTo>
                    <a:lnTo>
                      <a:pt x="291" y="563"/>
                    </a:lnTo>
                    <a:lnTo>
                      <a:pt x="289" y="563"/>
                    </a:lnTo>
                    <a:lnTo>
                      <a:pt x="289" y="563"/>
                    </a:lnTo>
                    <a:lnTo>
                      <a:pt x="287" y="563"/>
                    </a:lnTo>
                    <a:lnTo>
                      <a:pt x="287" y="563"/>
                    </a:lnTo>
                    <a:lnTo>
                      <a:pt x="285" y="565"/>
                    </a:lnTo>
                    <a:lnTo>
                      <a:pt x="285" y="565"/>
                    </a:lnTo>
                    <a:lnTo>
                      <a:pt x="283" y="565"/>
                    </a:lnTo>
                    <a:lnTo>
                      <a:pt x="281" y="563"/>
                    </a:lnTo>
                    <a:lnTo>
                      <a:pt x="274" y="556"/>
                    </a:lnTo>
                    <a:lnTo>
                      <a:pt x="272" y="554"/>
                    </a:lnTo>
                    <a:lnTo>
                      <a:pt x="270" y="552"/>
                    </a:lnTo>
                    <a:lnTo>
                      <a:pt x="268" y="552"/>
                    </a:lnTo>
                    <a:lnTo>
                      <a:pt x="266" y="552"/>
                    </a:lnTo>
                    <a:lnTo>
                      <a:pt x="266" y="552"/>
                    </a:lnTo>
                    <a:lnTo>
                      <a:pt x="266" y="554"/>
                    </a:lnTo>
                    <a:lnTo>
                      <a:pt x="266" y="556"/>
                    </a:lnTo>
                    <a:lnTo>
                      <a:pt x="266" y="561"/>
                    </a:lnTo>
                    <a:lnTo>
                      <a:pt x="264" y="563"/>
                    </a:lnTo>
                    <a:lnTo>
                      <a:pt x="264" y="563"/>
                    </a:lnTo>
                    <a:lnTo>
                      <a:pt x="264" y="565"/>
                    </a:lnTo>
                    <a:lnTo>
                      <a:pt x="264" y="565"/>
                    </a:lnTo>
                    <a:lnTo>
                      <a:pt x="262" y="567"/>
                    </a:lnTo>
                    <a:lnTo>
                      <a:pt x="260" y="567"/>
                    </a:lnTo>
                    <a:lnTo>
                      <a:pt x="255" y="569"/>
                    </a:lnTo>
                    <a:lnTo>
                      <a:pt x="251" y="569"/>
                    </a:lnTo>
                    <a:lnTo>
                      <a:pt x="251" y="567"/>
                    </a:lnTo>
                    <a:lnTo>
                      <a:pt x="249" y="567"/>
                    </a:lnTo>
                    <a:lnTo>
                      <a:pt x="249" y="565"/>
                    </a:lnTo>
                    <a:lnTo>
                      <a:pt x="247" y="563"/>
                    </a:lnTo>
                    <a:lnTo>
                      <a:pt x="247" y="561"/>
                    </a:lnTo>
                    <a:lnTo>
                      <a:pt x="247" y="559"/>
                    </a:lnTo>
                    <a:lnTo>
                      <a:pt x="249" y="556"/>
                    </a:lnTo>
                    <a:lnTo>
                      <a:pt x="249" y="556"/>
                    </a:lnTo>
                    <a:lnTo>
                      <a:pt x="251" y="554"/>
                    </a:lnTo>
                    <a:lnTo>
                      <a:pt x="251" y="552"/>
                    </a:lnTo>
                    <a:lnTo>
                      <a:pt x="251" y="552"/>
                    </a:lnTo>
                    <a:lnTo>
                      <a:pt x="249" y="550"/>
                    </a:lnTo>
                    <a:lnTo>
                      <a:pt x="249" y="550"/>
                    </a:lnTo>
                    <a:lnTo>
                      <a:pt x="245" y="552"/>
                    </a:lnTo>
                    <a:lnTo>
                      <a:pt x="243" y="552"/>
                    </a:lnTo>
                    <a:lnTo>
                      <a:pt x="240" y="552"/>
                    </a:lnTo>
                    <a:lnTo>
                      <a:pt x="238" y="552"/>
                    </a:lnTo>
                    <a:lnTo>
                      <a:pt x="238" y="552"/>
                    </a:lnTo>
                    <a:lnTo>
                      <a:pt x="238" y="550"/>
                    </a:lnTo>
                    <a:lnTo>
                      <a:pt x="245" y="535"/>
                    </a:lnTo>
                    <a:lnTo>
                      <a:pt x="245" y="533"/>
                    </a:lnTo>
                    <a:lnTo>
                      <a:pt x="245" y="527"/>
                    </a:lnTo>
                    <a:lnTo>
                      <a:pt x="243" y="516"/>
                    </a:lnTo>
                    <a:lnTo>
                      <a:pt x="243" y="510"/>
                    </a:lnTo>
                    <a:lnTo>
                      <a:pt x="243" y="508"/>
                    </a:lnTo>
                    <a:lnTo>
                      <a:pt x="245" y="508"/>
                    </a:lnTo>
                    <a:lnTo>
                      <a:pt x="251" y="505"/>
                    </a:lnTo>
                    <a:lnTo>
                      <a:pt x="253" y="505"/>
                    </a:lnTo>
                    <a:lnTo>
                      <a:pt x="255" y="503"/>
                    </a:lnTo>
                    <a:lnTo>
                      <a:pt x="257" y="499"/>
                    </a:lnTo>
                    <a:lnTo>
                      <a:pt x="257" y="495"/>
                    </a:lnTo>
                    <a:lnTo>
                      <a:pt x="260" y="486"/>
                    </a:lnTo>
                    <a:lnTo>
                      <a:pt x="260" y="480"/>
                    </a:lnTo>
                    <a:lnTo>
                      <a:pt x="260" y="476"/>
                    </a:lnTo>
                    <a:lnTo>
                      <a:pt x="257" y="476"/>
                    </a:lnTo>
                    <a:lnTo>
                      <a:pt x="257" y="474"/>
                    </a:lnTo>
                    <a:lnTo>
                      <a:pt x="253" y="471"/>
                    </a:lnTo>
                    <a:lnTo>
                      <a:pt x="253" y="471"/>
                    </a:lnTo>
                    <a:lnTo>
                      <a:pt x="251" y="469"/>
                    </a:lnTo>
                    <a:lnTo>
                      <a:pt x="249" y="465"/>
                    </a:lnTo>
                    <a:lnTo>
                      <a:pt x="249" y="463"/>
                    </a:lnTo>
                    <a:lnTo>
                      <a:pt x="249" y="463"/>
                    </a:lnTo>
                    <a:lnTo>
                      <a:pt x="247" y="461"/>
                    </a:lnTo>
                    <a:lnTo>
                      <a:pt x="245" y="459"/>
                    </a:lnTo>
                    <a:lnTo>
                      <a:pt x="243" y="457"/>
                    </a:lnTo>
                    <a:lnTo>
                      <a:pt x="243" y="454"/>
                    </a:lnTo>
                    <a:lnTo>
                      <a:pt x="243" y="452"/>
                    </a:lnTo>
                    <a:lnTo>
                      <a:pt x="245" y="450"/>
                    </a:lnTo>
                    <a:lnTo>
                      <a:pt x="247" y="448"/>
                    </a:lnTo>
                    <a:lnTo>
                      <a:pt x="247" y="446"/>
                    </a:lnTo>
                    <a:lnTo>
                      <a:pt x="247" y="444"/>
                    </a:lnTo>
                    <a:lnTo>
                      <a:pt x="247" y="442"/>
                    </a:lnTo>
                    <a:lnTo>
                      <a:pt x="245" y="442"/>
                    </a:lnTo>
                    <a:lnTo>
                      <a:pt x="243" y="440"/>
                    </a:lnTo>
                    <a:lnTo>
                      <a:pt x="243" y="437"/>
                    </a:lnTo>
                    <a:lnTo>
                      <a:pt x="240" y="435"/>
                    </a:lnTo>
                    <a:lnTo>
                      <a:pt x="240" y="433"/>
                    </a:lnTo>
                    <a:lnTo>
                      <a:pt x="240" y="431"/>
                    </a:lnTo>
                    <a:lnTo>
                      <a:pt x="249" y="420"/>
                    </a:lnTo>
                    <a:lnTo>
                      <a:pt x="251" y="416"/>
                    </a:lnTo>
                    <a:lnTo>
                      <a:pt x="249" y="412"/>
                    </a:lnTo>
                    <a:lnTo>
                      <a:pt x="240" y="393"/>
                    </a:lnTo>
                    <a:lnTo>
                      <a:pt x="238" y="391"/>
                    </a:lnTo>
                    <a:lnTo>
                      <a:pt x="236" y="389"/>
                    </a:lnTo>
                    <a:lnTo>
                      <a:pt x="232" y="389"/>
                    </a:lnTo>
                    <a:lnTo>
                      <a:pt x="228" y="386"/>
                    </a:lnTo>
                    <a:lnTo>
                      <a:pt x="226" y="386"/>
                    </a:lnTo>
                    <a:lnTo>
                      <a:pt x="226" y="386"/>
                    </a:lnTo>
                    <a:lnTo>
                      <a:pt x="215" y="391"/>
                    </a:lnTo>
                    <a:lnTo>
                      <a:pt x="213" y="393"/>
                    </a:lnTo>
                    <a:lnTo>
                      <a:pt x="209" y="393"/>
                    </a:lnTo>
                    <a:lnTo>
                      <a:pt x="206" y="386"/>
                    </a:lnTo>
                    <a:lnTo>
                      <a:pt x="206" y="384"/>
                    </a:lnTo>
                    <a:lnTo>
                      <a:pt x="204" y="382"/>
                    </a:lnTo>
                    <a:lnTo>
                      <a:pt x="202" y="380"/>
                    </a:lnTo>
                    <a:lnTo>
                      <a:pt x="200" y="380"/>
                    </a:lnTo>
                    <a:lnTo>
                      <a:pt x="200" y="380"/>
                    </a:lnTo>
                    <a:lnTo>
                      <a:pt x="179" y="386"/>
                    </a:lnTo>
                    <a:lnTo>
                      <a:pt x="170" y="386"/>
                    </a:lnTo>
                    <a:lnTo>
                      <a:pt x="166" y="391"/>
                    </a:lnTo>
                    <a:lnTo>
                      <a:pt x="162" y="389"/>
                    </a:lnTo>
                    <a:lnTo>
                      <a:pt x="151" y="386"/>
                    </a:lnTo>
                    <a:lnTo>
                      <a:pt x="147" y="384"/>
                    </a:lnTo>
                    <a:lnTo>
                      <a:pt x="143" y="384"/>
                    </a:lnTo>
                    <a:lnTo>
                      <a:pt x="138" y="384"/>
                    </a:lnTo>
                    <a:lnTo>
                      <a:pt x="117" y="374"/>
                    </a:lnTo>
                    <a:lnTo>
                      <a:pt x="117" y="372"/>
                    </a:lnTo>
                    <a:lnTo>
                      <a:pt x="119" y="365"/>
                    </a:lnTo>
                    <a:lnTo>
                      <a:pt x="119" y="359"/>
                    </a:lnTo>
                    <a:lnTo>
                      <a:pt x="115" y="357"/>
                    </a:lnTo>
                    <a:lnTo>
                      <a:pt x="106" y="359"/>
                    </a:lnTo>
                    <a:lnTo>
                      <a:pt x="102" y="355"/>
                    </a:lnTo>
                    <a:lnTo>
                      <a:pt x="89" y="342"/>
                    </a:lnTo>
                    <a:lnTo>
                      <a:pt x="85" y="344"/>
                    </a:lnTo>
                    <a:lnTo>
                      <a:pt x="79" y="350"/>
                    </a:lnTo>
                    <a:lnTo>
                      <a:pt x="75" y="352"/>
                    </a:lnTo>
                    <a:lnTo>
                      <a:pt x="70" y="352"/>
                    </a:lnTo>
                    <a:lnTo>
                      <a:pt x="68" y="348"/>
                    </a:lnTo>
                    <a:lnTo>
                      <a:pt x="66" y="344"/>
                    </a:lnTo>
                    <a:lnTo>
                      <a:pt x="62" y="338"/>
                    </a:lnTo>
                    <a:lnTo>
                      <a:pt x="60" y="335"/>
                    </a:lnTo>
                    <a:lnTo>
                      <a:pt x="49" y="338"/>
                    </a:lnTo>
                    <a:lnTo>
                      <a:pt x="45" y="335"/>
                    </a:lnTo>
                    <a:lnTo>
                      <a:pt x="47" y="331"/>
                    </a:lnTo>
                    <a:lnTo>
                      <a:pt x="47" y="327"/>
                    </a:lnTo>
                    <a:lnTo>
                      <a:pt x="47" y="325"/>
                    </a:lnTo>
                    <a:lnTo>
                      <a:pt x="58" y="321"/>
                    </a:lnTo>
                    <a:lnTo>
                      <a:pt x="60" y="318"/>
                    </a:lnTo>
                    <a:lnTo>
                      <a:pt x="62" y="316"/>
                    </a:lnTo>
                    <a:lnTo>
                      <a:pt x="62" y="312"/>
                    </a:lnTo>
                    <a:lnTo>
                      <a:pt x="60" y="310"/>
                    </a:lnTo>
                    <a:lnTo>
                      <a:pt x="55" y="308"/>
                    </a:lnTo>
                    <a:lnTo>
                      <a:pt x="47" y="304"/>
                    </a:lnTo>
                    <a:lnTo>
                      <a:pt x="43" y="304"/>
                    </a:lnTo>
                    <a:lnTo>
                      <a:pt x="41" y="299"/>
                    </a:lnTo>
                    <a:lnTo>
                      <a:pt x="36" y="293"/>
                    </a:lnTo>
                    <a:lnTo>
                      <a:pt x="34" y="289"/>
                    </a:lnTo>
                    <a:lnTo>
                      <a:pt x="30" y="287"/>
                    </a:lnTo>
                    <a:lnTo>
                      <a:pt x="17" y="278"/>
                    </a:lnTo>
                    <a:lnTo>
                      <a:pt x="13" y="276"/>
                    </a:lnTo>
                    <a:lnTo>
                      <a:pt x="11" y="272"/>
                    </a:lnTo>
                    <a:lnTo>
                      <a:pt x="9" y="263"/>
                    </a:lnTo>
                    <a:lnTo>
                      <a:pt x="7" y="259"/>
                    </a:lnTo>
                    <a:lnTo>
                      <a:pt x="4" y="257"/>
                    </a:lnTo>
                    <a:lnTo>
                      <a:pt x="2" y="255"/>
                    </a:lnTo>
                    <a:lnTo>
                      <a:pt x="0" y="250"/>
                    </a:lnTo>
                    <a:lnTo>
                      <a:pt x="2" y="246"/>
                    </a:lnTo>
                    <a:lnTo>
                      <a:pt x="13" y="231"/>
                    </a:lnTo>
                    <a:lnTo>
                      <a:pt x="19" y="227"/>
                    </a:lnTo>
                    <a:lnTo>
                      <a:pt x="34" y="218"/>
                    </a:lnTo>
                    <a:lnTo>
                      <a:pt x="45" y="216"/>
                    </a:lnTo>
                    <a:lnTo>
                      <a:pt x="49" y="216"/>
                    </a:lnTo>
                    <a:lnTo>
                      <a:pt x="55" y="212"/>
                    </a:lnTo>
                    <a:lnTo>
                      <a:pt x="64" y="191"/>
                    </a:lnTo>
                    <a:lnTo>
                      <a:pt x="68" y="189"/>
                    </a:lnTo>
                    <a:lnTo>
                      <a:pt x="70" y="189"/>
                    </a:lnTo>
                    <a:lnTo>
                      <a:pt x="79" y="191"/>
                    </a:lnTo>
                    <a:lnTo>
                      <a:pt x="83" y="191"/>
                    </a:lnTo>
                    <a:lnTo>
                      <a:pt x="87" y="193"/>
                    </a:lnTo>
                    <a:lnTo>
                      <a:pt x="87" y="195"/>
                    </a:lnTo>
                    <a:lnTo>
                      <a:pt x="87" y="197"/>
                    </a:lnTo>
                    <a:lnTo>
                      <a:pt x="85" y="204"/>
                    </a:lnTo>
                    <a:lnTo>
                      <a:pt x="83" y="206"/>
                    </a:lnTo>
                    <a:lnTo>
                      <a:pt x="83" y="208"/>
                    </a:lnTo>
                    <a:lnTo>
                      <a:pt x="83" y="210"/>
                    </a:lnTo>
                    <a:lnTo>
                      <a:pt x="83" y="210"/>
                    </a:lnTo>
                    <a:lnTo>
                      <a:pt x="83" y="210"/>
                    </a:lnTo>
                    <a:lnTo>
                      <a:pt x="87" y="208"/>
                    </a:lnTo>
                    <a:lnTo>
                      <a:pt x="89" y="208"/>
                    </a:lnTo>
                    <a:lnTo>
                      <a:pt x="106" y="187"/>
                    </a:lnTo>
                    <a:lnTo>
                      <a:pt x="111" y="189"/>
                    </a:lnTo>
                    <a:lnTo>
                      <a:pt x="111" y="189"/>
                    </a:lnTo>
                    <a:lnTo>
                      <a:pt x="115" y="191"/>
                    </a:lnTo>
                    <a:lnTo>
                      <a:pt x="115" y="191"/>
                    </a:lnTo>
                    <a:lnTo>
                      <a:pt x="117" y="191"/>
                    </a:lnTo>
                    <a:lnTo>
                      <a:pt x="119" y="189"/>
                    </a:lnTo>
                    <a:lnTo>
                      <a:pt x="126" y="178"/>
                    </a:lnTo>
                    <a:lnTo>
                      <a:pt x="130" y="176"/>
                    </a:lnTo>
                    <a:lnTo>
                      <a:pt x="132" y="174"/>
                    </a:lnTo>
                    <a:lnTo>
                      <a:pt x="132" y="174"/>
                    </a:lnTo>
                    <a:lnTo>
                      <a:pt x="132" y="174"/>
                    </a:lnTo>
                    <a:lnTo>
                      <a:pt x="132" y="172"/>
                    </a:lnTo>
                    <a:lnTo>
                      <a:pt x="132" y="165"/>
                    </a:lnTo>
                    <a:lnTo>
                      <a:pt x="132" y="163"/>
                    </a:lnTo>
                    <a:lnTo>
                      <a:pt x="132" y="161"/>
                    </a:lnTo>
                    <a:lnTo>
                      <a:pt x="130" y="159"/>
                    </a:lnTo>
                    <a:lnTo>
                      <a:pt x="130" y="157"/>
                    </a:lnTo>
                    <a:lnTo>
                      <a:pt x="132" y="155"/>
                    </a:lnTo>
                    <a:lnTo>
                      <a:pt x="134" y="148"/>
                    </a:lnTo>
                    <a:lnTo>
                      <a:pt x="136" y="142"/>
                    </a:lnTo>
                    <a:lnTo>
                      <a:pt x="136" y="140"/>
                    </a:lnTo>
                    <a:lnTo>
                      <a:pt x="138" y="138"/>
                    </a:lnTo>
                    <a:lnTo>
                      <a:pt x="138" y="136"/>
                    </a:lnTo>
                    <a:lnTo>
                      <a:pt x="138" y="136"/>
                    </a:lnTo>
                    <a:lnTo>
                      <a:pt x="143" y="133"/>
                    </a:lnTo>
                    <a:lnTo>
                      <a:pt x="147" y="138"/>
                    </a:lnTo>
                    <a:lnTo>
                      <a:pt x="149" y="142"/>
                    </a:lnTo>
                    <a:lnTo>
                      <a:pt x="149" y="144"/>
                    </a:lnTo>
                    <a:lnTo>
                      <a:pt x="149" y="144"/>
                    </a:lnTo>
                    <a:lnTo>
                      <a:pt x="151" y="146"/>
                    </a:lnTo>
                    <a:lnTo>
                      <a:pt x="151" y="144"/>
                    </a:lnTo>
                    <a:lnTo>
                      <a:pt x="155" y="144"/>
                    </a:lnTo>
                    <a:lnTo>
                      <a:pt x="160" y="140"/>
                    </a:lnTo>
                    <a:lnTo>
                      <a:pt x="164" y="138"/>
                    </a:lnTo>
                    <a:lnTo>
                      <a:pt x="166" y="138"/>
                    </a:lnTo>
                    <a:lnTo>
                      <a:pt x="168" y="138"/>
                    </a:lnTo>
                    <a:lnTo>
                      <a:pt x="168" y="138"/>
                    </a:lnTo>
                    <a:lnTo>
                      <a:pt x="175" y="142"/>
                    </a:lnTo>
                    <a:lnTo>
                      <a:pt x="177" y="142"/>
                    </a:lnTo>
                    <a:lnTo>
                      <a:pt x="179" y="142"/>
                    </a:lnTo>
                    <a:lnTo>
                      <a:pt x="179" y="140"/>
                    </a:lnTo>
                    <a:lnTo>
                      <a:pt x="185" y="133"/>
                    </a:lnTo>
                    <a:lnTo>
                      <a:pt x="187" y="133"/>
                    </a:lnTo>
                    <a:lnTo>
                      <a:pt x="187" y="133"/>
                    </a:lnTo>
                    <a:lnTo>
                      <a:pt x="189" y="133"/>
                    </a:lnTo>
                    <a:lnTo>
                      <a:pt x="192" y="133"/>
                    </a:lnTo>
                    <a:lnTo>
                      <a:pt x="194" y="136"/>
                    </a:lnTo>
                    <a:lnTo>
                      <a:pt x="198" y="142"/>
                    </a:lnTo>
                    <a:lnTo>
                      <a:pt x="200" y="144"/>
                    </a:lnTo>
                    <a:lnTo>
                      <a:pt x="204" y="146"/>
                    </a:lnTo>
                    <a:lnTo>
                      <a:pt x="223" y="146"/>
                    </a:lnTo>
                    <a:lnTo>
                      <a:pt x="236" y="153"/>
                    </a:lnTo>
                    <a:lnTo>
                      <a:pt x="238" y="153"/>
                    </a:lnTo>
                    <a:lnTo>
                      <a:pt x="249" y="159"/>
                    </a:lnTo>
                    <a:lnTo>
                      <a:pt x="249" y="159"/>
                    </a:lnTo>
                    <a:lnTo>
                      <a:pt x="251" y="161"/>
                    </a:lnTo>
                    <a:lnTo>
                      <a:pt x="251" y="161"/>
                    </a:lnTo>
                    <a:lnTo>
                      <a:pt x="253" y="163"/>
                    </a:lnTo>
                    <a:lnTo>
                      <a:pt x="264" y="167"/>
                    </a:lnTo>
                    <a:lnTo>
                      <a:pt x="266" y="167"/>
                    </a:lnTo>
                    <a:lnTo>
                      <a:pt x="268" y="172"/>
                    </a:lnTo>
                    <a:lnTo>
                      <a:pt x="270" y="172"/>
                    </a:lnTo>
                    <a:lnTo>
                      <a:pt x="272" y="174"/>
                    </a:lnTo>
                    <a:lnTo>
                      <a:pt x="274" y="174"/>
                    </a:lnTo>
                    <a:lnTo>
                      <a:pt x="285" y="170"/>
                    </a:lnTo>
                    <a:lnTo>
                      <a:pt x="289" y="167"/>
                    </a:lnTo>
                    <a:lnTo>
                      <a:pt x="294" y="167"/>
                    </a:lnTo>
                    <a:lnTo>
                      <a:pt x="328" y="170"/>
                    </a:lnTo>
                    <a:lnTo>
                      <a:pt x="330" y="170"/>
                    </a:lnTo>
                    <a:lnTo>
                      <a:pt x="334" y="172"/>
                    </a:lnTo>
                    <a:lnTo>
                      <a:pt x="345" y="178"/>
                    </a:lnTo>
                    <a:lnTo>
                      <a:pt x="357" y="180"/>
                    </a:lnTo>
                    <a:lnTo>
                      <a:pt x="364" y="178"/>
                    </a:lnTo>
                    <a:lnTo>
                      <a:pt x="368" y="180"/>
                    </a:lnTo>
                    <a:lnTo>
                      <a:pt x="370" y="187"/>
                    </a:lnTo>
                    <a:lnTo>
                      <a:pt x="370" y="191"/>
                    </a:lnTo>
                    <a:lnTo>
                      <a:pt x="370" y="191"/>
                    </a:lnTo>
                    <a:lnTo>
                      <a:pt x="370" y="193"/>
                    </a:lnTo>
                    <a:lnTo>
                      <a:pt x="372" y="193"/>
                    </a:lnTo>
                    <a:lnTo>
                      <a:pt x="372" y="195"/>
                    </a:lnTo>
                    <a:lnTo>
                      <a:pt x="374" y="195"/>
                    </a:lnTo>
                    <a:lnTo>
                      <a:pt x="376" y="195"/>
                    </a:lnTo>
                    <a:lnTo>
                      <a:pt x="379" y="195"/>
                    </a:lnTo>
                    <a:lnTo>
                      <a:pt x="391" y="191"/>
                    </a:lnTo>
                    <a:lnTo>
                      <a:pt x="396" y="189"/>
                    </a:lnTo>
                    <a:lnTo>
                      <a:pt x="398" y="189"/>
                    </a:lnTo>
                    <a:lnTo>
                      <a:pt x="400" y="191"/>
                    </a:lnTo>
                    <a:lnTo>
                      <a:pt x="404" y="193"/>
                    </a:lnTo>
                    <a:lnTo>
                      <a:pt x="406" y="193"/>
                    </a:lnTo>
                    <a:lnTo>
                      <a:pt x="411" y="193"/>
                    </a:lnTo>
                    <a:lnTo>
                      <a:pt x="415" y="193"/>
                    </a:lnTo>
                    <a:lnTo>
                      <a:pt x="417" y="191"/>
                    </a:lnTo>
                    <a:lnTo>
                      <a:pt x="419" y="191"/>
                    </a:lnTo>
                    <a:lnTo>
                      <a:pt x="421" y="189"/>
                    </a:lnTo>
                    <a:lnTo>
                      <a:pt x="430" y="189"/>
                    </a:lnTo>
                    <a:lnTo>
                      <a:pt x="432" y="187"/>
                    </a:lnTo>
                    <a:lnTo>
                      <a:pt x="434" y="187"/>
                    </a:lnTo>
                    <a:lnTo>
                      <a:pt x="434" y="184"/>
                    </a:lnTo>
                    <a:lnTo>
                      <a:pt x="436" y="184"/>
                    </a:lnTo>
                    <a:lnTo>
                      <a:pt x="436" y="184"/>
                    </a:lnTo>
                    <a:lnTo>
                      <a:pt x="438" y="187"/>
                    </a:lnTo>
                    <a:lnTo>
                      <a:pt x="438" y="189"/>
                    </a:lnTo>
                    <a:lnTo>
                      <a:pt x="436" y="191"/>
                    </a:lnTo>
                    <a:lnTo>
                      <a:pt x="436" y="191"/>
                    </a:lnTo>
                    <a:lnTo>
                      <a:pt x="434" y="193"/>
                    </a:lnTo>
                    <a:lnTo>
                      <a:pt x="434" y="193"/>
                    </a:lnTo>
                    <a:lnTo>
                      <a:pt x="434" y="195"/>
                    </a:lnTo>
                    <a:lnTo>
                      <a:pt x="436" y="197"/>
                    </a:lnTo>
                    <a:lnTo>
                      <a:pt x="445" y="199"/>
                    </a:lnTo>
                    <a:lnTo>
                      <a:pt x="453" y="197"/>
                    </a:lnTo>
                    <a:lnTo>
                      <a:pt x="459" y="187"/>
                    </a:lnTo>
                    <a:lnTo>
                      <a:pt x="459" y="184"/>
                    </a:lnTo>
                    <a:lnTo>
                      <a:pt x="462" y="180"/>
                    </a:lnTo>
                    <a:lnTo>
                      <a:pt x="464" y="178"/>
                    </a:lnTo>
                    <a:lnTo>
                      <a:pt x="472" y="172"/>
                    </a:lnTo>
                    <a:lnTo>
                      <a:pt x="474" y="167"/>
                    </a:lnTo>
                    <a:lnTo>
                      <a:pt x="476" y="165"/>
                    </a:lnTo>
                    <a:lnTo>
                      <a:pt x="479" y="163"/>
                    </a:lnTo>
                    <a:lnTo>
                      <a:pt x="479" y="161"/>
                    </a:lnTo>
                    <a:lnTo>
                      <a:pt x="479" y="161"/>
                    </a:lnTo>
                    <a:lnTo>
                      <a:pt x="479" y="159"/>
                    </a:lnTo>
                    <a:lnTo>
                      <a:pt x="479" y="159"/>
                    </a:lnTo>
                    <a:lnTo>
                      <a:pt x="479" y="157"/>
                    </a:lnTo>
                    <a:lnTo>
                      <a:pt x="479" y="155"/>
                    </a:lnTo>
                    <a:lnTo>
                      <a:pt x="479" y="153"/>
                    </a:lnTo>
                    <a:lnTo>
                      <a:pt x="481" y="153"/>
                    </a:lnTo>
                    <a:lnTo>
                      <a:pt x="481" y="150"/>
                    </a:lnTo>
                    <a:lnTo>
                      <a:pt x="483" y="148"/>
                    </a:lnTo>
                    <a:lnTo>
                      <a:pt x="485" y="148"/>
                    </a:lnTo>
                    <a:lnTo>
                      <a:pt x="485" y="146"/>
                    </a:lnTo>
                    <a:lnTo>
                      <a:pt x="487" y="144"/>
                    </a:lnTo>
                    <a:lnTo>
                      <a:pt x="487" y="144"/>
                    </a:lnTo>
                    <a:lnTo>
                      <a:pt x="489" y="142"/>
                    </a:lnTo>
                    <a:lnTo>
                      <a:pt x="491" y="142"/>
                    </a:lnTo>
                    <a:lnTo>
                      <a:pt x="496" y="142"/>
                    </a:lnTo>
                    <a:lnTo>
                      <a:pt x="500" y="146"/>
                    </a:lnTo>
                    <a:lnTo>
                      <a:pt x="502" y="150"/>
                    </a:lnTo>
                    <a:lnTo>
                      <a:pt x="504" y="153"/>
                    </a:lnTo>
                    <a:lnTo>
                      <a:pt x="508" y="153"/>
                    </a:lnTo>
                    <a:lnTo>
                      <a:pt x="517" y="150"/>
                    </a:lnTo>
                    <a:lnTo>
                      <a:pt x="517" y="146"/>
                    </a:lnTo>
                    <a:lnTo>
                      <a:pt x="515" y="142"/>
                    </a:lnTo>
                    <a:lnTo>
                      <a:pt x="515" y="142"/>
                    </a:lnTo>
                    <a:lnTo>
                      <a:pt x="517" y="138"/>
                    </a:lnTo>
                    <a:lnTo>
                      <a:pt x="517" y="131"/>
                    </a:lnTo>
                    <a:lnTo>
                      <a:pt x="519" y="129"/>
                    </a:lnTo>
                    <a:lnTo>
                      <a:pt x="521" y="125"/>
                    </a:lnTo>
                    <a:lnTo>
                      <a:pt x="525" y="121"/>
                    </a:lnTo>
                    <a:lnTo>
                      <a:pt x="534" y="119"/>
                    </a:lnTo>
                    <a:lnTo>
                      <a:pt x="540" y="119"/>
                    </a:lnTo>
                    <a:lnTo>
                      <a:pt x="549" y="121"/>
                    </a:lnTo>
                    <a:lnTo>
                      <a:pt x="555" y="123"/>
                    </a:lnTo>
                    <a:lnTo>
                      <a:pt x="559" y="125"/>
                    </a:lnTo>
                    <a:lnTo>
                      <a:pt x="566" y="121"/>
                    </a:lnTo>
                    <a:lnTo>
                      <a:pt x="578" y="106"/>
                    </a:lnTo>
                    <a:lnTo>
                      <a:pt x="581" y="104"/>
                    </a:lnTo>
                    <a:lnTo>
                      <a:pt x="585" y="99"/>
                    </a:lnTo>
                    <a:lnTo>
                      <a:pt x="587" y="95"/>
                    </a:lnTo>
                    <a:lnTo>
                      <a:pt x="589" y="82"/>
                    </a:lnTo>
                    <a:lnTo>
                      <a:pt x="593" y="70"/>
                    </a:lnTo>
                    <a:lnTo>
                      <a:pt x="591" y="59"/>
                    </a:lnTo>
                    <a:lnTo>
                      <a:pt x="593" y="53"/>
                    </a:lnTo>
                    <a:lnTo>
                      <a:pt x="598" y="48"/>
                    </a:lnTo>
                    <a:lnTo>
                      <a:pt x="602" y="44"/>
                    </a:lnTo>
                    <a:lnTo>
                      <a:pt x="612" y="42"/>
                    </a:lnTo>
                    <a:lnTo>
                      <a:pt x="625" y="42"/>
                    </a:lnTo>
                    <a:lnTo>
                      <a:pt x="664" y="34"/>
                    </a:lnTo>
                    <a:lnTo>
                      <a:pt x="676" y="25"/>
                    </a:lnTo>
                    <a:lnTo>
                      <a:pt x="695" y="4"/>
                    </a:lnTo>
                    <a:lnTo>
                      <a:pt x="725" y="0"/>
                    </a:lnTo>
                    <a:lnTo>
                      <a:pt x="729" y="2"/>
                    </a:lnTo>
                    <a:lnTo>
                      <a:pt x="736" y="4"/>
                    </a:lnTo>
                    <a:lnTo>
                      <a:pt x="744" y="10"/>
                    </a:lnTo>
                    <a:lnTo>
                      <a:pt x="763" y="29"/>
                    </a:lnTo>
                    <a:lnTo>
                      <a:pt x="768" y="36"/>
                    </a:lnTo>
                    <a:lnTo>
                      <a:pt x="774" y="44"/>
                    </a:lnTo>
                    <a:lnTo>
                      <a:pt x="776" y="48"/>
                    </a:lnTo>
                    <a:lnTo>
                      <a:pt x="778" y="55"/>
                    </a:lnTo>
                    <a:lnTo>
                      <a:pt x="778" y="63"/>
                    </a:lnTo>
                    <a:lnTo>
                      <a:pt x="776" y="70"/>
                    </a:lnTo>
                    <a:lnTo>
                      <a:pt x="774" y="76"/>
                    </a:lnTo>
                    <a:lnTo>
                      <a:pt x="774" y="80"/>
                    </a:lnTo>
                    <a:lnTo>
                      <a:pt x="776" y="87"/>
                    </a:lnTo>
                    <a:lnTo>
                      <a:pt x="789" y="87"/>
                    </a:lnTo>
                    <a:lnTo>
                      <a:pt x="802" y="87"/>
                    </a:lnTo>
                    <a:lnTo>
                      <a:pt x="814" y="85"/>
                    </a:lnTo>
                    <a:lnTo>
                      <a:pt x="814" y="82"/>
                    </a:lnTo>
                    <a:lnTo>
                      <a:pt x="817" y="82"/>
                    </a:lnTo>
                    <a:lnTo>
                      <a:pt x="817" y="78"/>
                    </a:lnTo>
                    <a:lnTo>
                      <a:pt x="819" y="78"/>
                    </a:lnTo>
                    <a:lnTo>
                      <a:pt x="819" y="74"/>
                    </a:lnTo>
                    <a:lnTo>
                      <a:pt x="819" y="72"/>
                    </a:lnTo>
                    <a:lnTo>
                      <a:pt x="819" y="72"/>
                    </a:lnTo>
                    <a:lnTo>
                      <a:pt x="825" y="63"/>
                    </a:lnTo>
                    <a:close/>
                    <a:moveTo>
                      <a:pt x="751" y="525"/>
                    </a:moveTo>
                    <a:lnTo>
                      <a:pt x="751" y="525"/>
                    </a:lnTo>
                    <a:lnTo>
                      <a:pt x="751" y="522"/>
                    </a:lnTo>
                    <a:lnTo>
                      <a:pt x="749" y="518"/>
                    </a:lnTo>
                    <a:lnTo>
                      <a:pt x="744" y="518"/>
                    </a:lnTo>
                    <a:lnTo>
                      <a:pt x="732" y="514"/>
                    </a:lnTo>
                    <a:lnTo>
                      <a:pt x="725" y="508"/>
                    </a:lnTo>
                    <a:lnTo>
                      <a:pt x="721" y="505"/>
                    </a:lnTo>
                    <a:lnTo>
                      <a:pt x="708" y="510"/>
                    </a:lnTo>
                    <a:lnTo>
                      <a:pt x="708" y="508"/>
                    </a:lnTo>
                    <a:lnTo>
                      <a:pt x="708" y="503"/>
                    </a:lnTo>
                    <a:lnTo>
                      <a:pt x="710" y="486"/>
                    </a:lnTo>
                    <a:lnTo>
                      <a:pt x="710" y="482"/>
                    </a:lnTo>
                    <a:lnTo>
                      <a:pt x="704" y="482"/>
                    </a:lnTo>
                    <a:lnTo>
                      <a:pt x="698" y="480"/>
                    </a:lnTo>
                    <a:lnTo>
                      <a:pt x="695" y="478"/>
                    </a:lnTo>
                    <a:lnTo>
                      <a:pt x="691" y="478"/>
                    </a:lnTo>
                    <a:lnTo>
                      <a:pt x="683" y="474"/>
                    </a:lnTo>
                    <a:lnTo>
                      <a:pt x="659" y="454"/>
                    </a:lnTo>
                    <a:lnTo>
                      <a:pt x="657" y="452"/>
                    </a:lnTo>
                    <a:lnTo>
                      <a:pt x="657" y="452"/>
                    </a:lnTo>
                    <a:lnTo>
                      <a:pt x="657" y="450"/>
                    </a:lnTo>
                    <a:lnTo>
                      <a:pt x="657" y="446"/>
                    </a:lnTo>
                    <a:lnTo>
                      <a:pt x="657" y="444"/>
                    </a:lnTo>
                    <a:lnTo>
                      <a:pt x="655" y="440"/>
                    </a:lnTo>
                    <a:lnTo>
                      <a:pt x="655" y="437"/>
                    </a:lnTo>
                    <a:lnTo>
                      <a:pt x="655" y="437"/>
                    </a:lnTo>
                    <a:lnTo>
                      <a:pt x="655" y="435"/>
                    </a:lnTo>
                    <a:lnTo>
                      <a:pt x="649" y="433"/>
                    </a:lnTo>
                    <a:lnTo>
                      <a:pt x="647" y="431"/>
                    </a:lnTo>
                    <a:lnTo>
                      <a:pt x="647" y="429"/>
                    </a:lnTo>
                    <a:lnTo>
                      <a:pt x="644" y="429"/>
                    </a:lnTo>
                    <a:lnTo>
                      <a:pt x="642" y="429"/>
                    </a:lnTo>
                    <a:lnTo>
                      <a:pt x="638" y="437"/>
                    </a:lnTo>
                    <a:lnTo>
                      <a:pt x="636" y="437"/>
                    </a:lnTo>
                    <a:lnTo>
                      <a:pt x="636" y="440"/>
                    </a:lnTo>
                    <a:lnTo>
                      <a:pt x="636" y="442"/>
                    </a:lnTo>
                    <a:lnTo>
                      <a:pt x="634" y="442"/>
                    </a:lnTo>
                    <a:lnTo>
                      <a:pt x="634" y="442"/>
                    </a:lnTo>
                    <a:lnTo>
                      <a:pt x="627" y="440"/>
                    </a:lnTo>
                    <a:lnTo>
                      <a:pt x="621" y="446"/>
                    </a:lnTo>
                    <a:lnTo>
                      <a:pt x="621" y="450"/>
                    </a:lnTo>
                    <a:lnTo>
                      <a:pt x="619" y="450"/>
                    </a:lnTo>
                    <a:lnTo>
                      <a:pt x="619" y="452"/>
                    </a:lnTo>
                    <a:lnTo>
                      <a:pt x="617" y="452"/>
                    </a:lnTo>
                    <a:lnTo>
                      <a:pt x="615" y="454"/>
                    </a:lnTo>
                    <a:lnTo>
                      <a:pt x="604" y="454"/>
                    </a:lnTo>
                    <a:lnTo>
                      <a:pt x="598" y="454"/>
                    </a:lnTo>
                    <a:lnTo>
                      <a:pt x="595" y="452"/>
                    </a:lnTo>
                    <a:lnTo>
                      <a:pt x="595" y="452"/>
                    </a:lnTo>
                    <a:lnTo>
                      <a:pt x="595" y="452"/>
                    </a:lnTo>
                    <a:lnTo>
                      <a:pt x="593" y="446"/>
                    </a:lnTo>
                    <a:lnTo>
                      <a:pt x="593" y="446"/>
                    </a:lnTo>
                    <a:lnTo>
                      <a:pt x="593" y="444"/>
                    </a:lnTo>
                    <a:lnTo>
                      <a:pt x="593" y="442"/>
                    </a:lnTo>
                    <a:lnTo>
                      <a:pt x="593" y="442"/>
                    </a:lnTo>
                    <a:lnTo>
                      <a:pt x="593" y="442"/>
                    </a:lnTo>
                    <a:lnTo>
                      <a:pt x="591" y="440"/>
                    </a:lnTo>
                    <a:lnTo>
                      <a:pt x="589" y="442"/>
                    </a:lnTo>
                    <a:lnTo>
                      <a:pt x="587" y="442"/>
                    </a:lnTo>
                    <a:lnTo>
                      <a:pt x="587" y="444"/>
                    </a:lnTo>
                    <a:lnTo>
                      <a:pt x="587" y="446"/>
                    </a:lnTo>
                    <a:lnTo>
                      <a:pt x="587" y="448"/>
                    </a:lnTo>
                    <a:lnTo>
                      <a:pt x="585" y="450"/>
                    </a:lnTo>
                    <a:lnTo>
                      <a:pt x="583" y="454"/>
                    </a:lnTo>
                    <a:lnTo>
                      <a:pt x="581" y="457"/>
                    </a:lnTo>
                    <a:lnTo>
                      <a:pt x="572" y="459"/>
                    </a:lnTo>
                    <a:lnTo>
                      <a:pt x="570" y="461"/>
                    </a:lnTo>
                    <a:lnTo>
                      <a:pt x="570" y="469"/>
                    </a:lnTo>
                    <a:lnTo>
                      <a:pt x="570" y="471"/>
                    </a:lnTo>
                    <a:lnTo>
                      <a:pt x="570" y="471"/>
                    </a:lnTo>
                    <a:lnTo>
                      <a:pt x="570" y="474"/>
                    </a:lnTo>
                    <a:lnTo>
                      <a:pt x="570" y="476"/>
                    </a:lnTo>
                    <a:lnTo>
                      <a:pt x="570" y="476"/>
                    </a:lnTo>
                    <a:lnTo>
                      <a:pt x="572" y="478"/>
                    </a:lnTo>
                    <a:lnTo>
                      <a:pt x="572" y="478"/>
                    </a:lnTo>
                    <a:lnTo>
                      <a:pt x="572" y="480"/>
                    </a:lnTo>
                    <a:lnTo>
                      <a:pt x="572" y="480"/>
                    </a:lnTo>
                    <a:lnTo>
                      <a:pt x="570" y="480"/>
                    </a:lnTo>
                    <a:lnTo>
                      <a:pt x="555" y="478"/>
                    </a:lnTo>
                    <a:lnTo>
                      <a:pt x="553" y="476"/>
                    </a:lnTo>
                    <a:lnTo>
                      <a:pt x="553" y="478"/>
                    </a:lnTo>
                    <a:lnTo>
                      <a:pt x="553" y="478"/>
                    </a:lnTo>
                    <a:lnTo>
                      <a:pt x="551" y="480"/>
                    </a:lnTo>
                    <a:lnTo>
                      <a:pt x="551" y="482"/>
                    </a:lnTo>
                    <a:lnTo>
                      <a:pt x="551" y="484"/>
                    </a:lnTo>
                    <a:lnTo>
                      <a:pt x="551" y="484"/>
                    </a:lnTo>
                    <a:lnTo>
                      <a:pt x="553" y="486"/>
                    </a:lnTo>
                    <a:lnTo>
                      <a:pt x="553" y="488"/>
                    </a:lnTo>
                    <a:lnTo>
                      <a:pt x="553" y="495"/>
                    </a:lnTo>
                    <a:lnTo>
                      <a:pt x="553" y="501"/>
                    </a:lnTo>
                    <a:lnTo>
                      <a:pt x="555" y="516"/>
                    </a:lnTo>
                    <a:lnTo>
                      <a:pt x="561" y="525"/>
                    </a:lnTo>
                    <a:lnTo>
                      <a:pt x="561" y="525"/>
                    </a:lnTo>
                    <a:lnTo>
                      <a:pt x="564" y="527"/>
                    </a:lnTo>
                    <a:lnTo>
                      <a:pt x="555" y="537"/>
                    </a:lnTo>
                    <a:lnTo>
                      <a:pt x="555" y="539"/>
                    </a:lnTo>
                    <a:lnTo>
                      <a:pt x="553" y="542"/>
                    </a:lnTo>
                    <a:lnTo>
                      <a:pt x="553" y="542"/>
                    </a:lnTo>
                    <a:lnTo>
                      <a:pt x="553" y="544"/>
                    </a:lnTo>
                    <a:lnTo>
                      <a:pt x="551" y="544"/>
                    </a:lnTo>
                    <a:lnTo>
                      <a:pt x="551" y="548"/>
                    </a:lnTo>
                    <a:lnTo>
                      <a:pt x="551" y="550"/>
                    </a:lnTo>
                    <a:lnTo>
                      <a:pt x="553" y="552"/>
                    </a:lnTo>
                    <a:lnTo>
                      <a:pt x="553" y="554"/>
                    </a:lnTo>
                    <a:lnTo>
                      <a:pt x="553" y="556"/>
                    </a:lnTo>
                    <a:lnTo>
                      <a:pt x="555" y="559"/>
                    </a:lnTo>
                    <a:lnTo>
                      <a:pt x="555" y="561"/>
                    </a:lnTo>
                    <a:lnTo>
                      <a:pt x="555" y="561"/>
                    </a:lnTo>
                    <a:lnTo>
                      <a:pt x="555" y="563"/>
                    </a:lnTo>
                    <a:lnTo>
                      <a:pt x="553" y="563"/>
                    </a:lnTo>
                    <a:lnTo>
                      <a:pt x="553" y="565"/>
                    </a:lnTo>
                    <a:lnTo>
                      <a:pt x="553" y="565"/>
                    </a:lnTo>
                    <a:lnTo>
                      <a:pt x="553" y="567"/>
                    </a:lnTo>
                    <a:lnTo>
                      <a:pt x="553" y="567"/>
                    </a:lnTo>
                    <a:lnTo>
                      <a:pt x="553" y="567"/>
                    </a:lnTo>
                    <a:lnTo>
                      <a:pt x="551" y="571"/>
                    </a:lnTo>
                    <a:lnTo>
                      <a:pt x="551" y="573"/>
                    </a:lnTo>
                    <a:lnTo>
                      <a:pt x="551" y="573"/>
                    </a:lnTo>
                    <a:lnTo>
                      <a:pt x="551" y="573"/>
                    </a:lnTo>
                    <a:lnTo>
                      <a:pt x="551" y="576"/>
                    </a:lnTo>
                    <a:lnTo>
                      <a:pt x="551" y="576"/>
                    </a:lnTo>
                    <a:lnTo>
                      <a:pt x="551" y="576"/>
                    </a:lnTo>
                    <a:lnTo>
                      <a:pt x="557" y="578"/>
                    </a:lnTo>
                    <a:lnTo>
                      <a:pt x="559" y="580"/>
                    </a:lnTo>
                    <a:lnTo>
                      <a:pt x="561" y="580"/>
                    </a:lnTo>
                    <a:lnTo>
                      <a:pt x="572" y="580"/>
                    </a:lnTo>
                    <a:lnTo>
                      <a:pt x="572" y="580"/>
                    </a:lnTo>
                    <a:lnTo>
                      <a:pt x="574" y="580"/>
                    </a:lnTo>
                    <a:lnTo>
                      <a:pt x="574" y="578"/>
                    </a:lnTo>
                    <a:lnTo>
                      <a:pt x="576" y="576"/>
                    </a:lnTo>
                    <a:lnTo>
                      <a:pt x="576" y="576"/>
                    </a:lnTo>
                    <a:lnTo>
                      <a:pt x="589" y="567"/>
                    </a:lnTo>
                    <a:lnTo>
                      <a:pt x="589" y="567"/>
                    </a:lnTo>
                    <a:lnTo>
                      <a:pt x="591" y="567"/>
                    </a:lnTo>
                    <a:lnTo>
                      <a:pt x="598" y="569"/>
                    </a:lnTo>
                    <a:lnTo>
                      <a:pt x="600" y="571"/>
                    </a:lnTo>
                    <a:lnTo>
                      <a:pt x="602" y="571"/>
                    </a:lnTo>
                    <a:lnTo>
                      <a:pt x="602" y="571"/>
                    </a:lnTo>
                    <a:lnTo>
                      <a:pt x="610" y="565"/>
                    </a:lnTo>
                    <a:lnTo>
                      <a:pt x="612" y="565"/>
                    </a:lnTo>
                    <a:lnTo>
                      <a:pt x="612" y="563"/>
                    </a:lnTo>
                    <a:lnTo>
                      <a:pt x="612" y="563"/>
                    </a:lnTo>
                    <a:lnTo>
                      <a:pt x="615" y="565"/>
                    </a:lnTo>
                    <a:lnTo>
                      <a:pt x="615" y="565"/>
                    </a:lnTo>
                    <a:lnTo>
                      <a:pt x="617" y="569"/>
                    </a:lnTo>
                    <a:lnTo>
                      <a:pt x="619" y="569"/>
                    </a:lnTo>
                    <a:lnTo>
                      <a:pt x="621" y="569"/>
                    </a:lnTo>
                    <a:lnTo>
                      <a:pt x="627" y="567"/>
                    </a:lnTo>
                    <a:lnTo>
                      <a:pt x="630" y="565"/>
                    </a:lnTo>
                    <a:lnTo>
                      <a:pt x="632" y="565"/>
                    </a:lnTo>
                    <a:lnTo>
                      <a:pt x="634" y="567"/>
                    </a:lnTo>
                    <a:lnTo>
                      <a:pt x="638" y="569"/>
                    </a:lnTo>
                    <a:lnTo>
                      <a:pt x="640" y="573"/>
                    </a:lnTo>
                    <a:lnTo>
                      <a:pt x="640" y="573"/>
                    </a:lnTo>
                    <a:lnTo>
                      <a:pt x="647" y="576"/>
                    </a:lnTo>
                    <a:lnTo>
                      <a:pt x="657" y="573"/>
                    </a:lnTo>
                    <a:lnTo>
                      <a:pt x="657" y="571"/>
                    </a:lnTo>
                    <a:lnTo>
                      <a:pt x="657" y="569"/>
                    </a:lnTo>
                    <a:lnTo>
                      <a:pt x="657" y="567"/>
                    </a:lnTo>
                    <a:lnTo>
                      <a:pt x="655" y="565"/>
                    </a:lnTo>
                    <a:lnTo>
                      <a:pt x="655" y="563"/>
                    </a:lnTo>
                    <a:lnTo>
                      <a:pt x="655" y="563"/>
                    </a:lnTo>
                    <a:lnTo>
                      <a:pt x="655" y="561"/>
                    </a:lnTo>
                    <a:lnTo>
                      <a:pt x="655" y="559"/>
                    </a:lnTo>
                    <a:lnTo>
                      <a:pt x="655" y="559"/>
                    </a:lnTo>
                    <a:lnTo>
                      <a:pt x="657" y="559"/>
                    </a:lnTo>
                    <a:lnTo>
                      <a:pt x="661" y="554"/>
                    </a:lnTo>
                    <a:lnTo>
                      <a:pt x="664" y="554"/>
                    </a:lnTo>
                    <a:lnTo>
                      <a:pt x="666" y="554"/>
                    </a:lnTo>
                    <a:lnTo>
                      <a:pt x="668" y="554"/>
                    </a:lnTo>
                    <a:lnTo>
                      <a:pt x="670" y="559"/>
                    </a:lnTo>
                    <a:lnTo>
                      <a:pt x="670" y="561"/>
                    </a:lnTo>
                    <a:lnTo>
                      <a:pt x="672" y="561"/>
                    </a:lnTo>
                    <a:lnTo>
                      <a:pt x="674" y="563"/>
                    </a:lnTo>
                    <a:lnTo>
                      <a:pt x="676" y="563"/>
                    </a:lnTo>
                    <a:lnTo>
                      <a:pt x="678" y="561"/>
                    </a:lnTo>
                    <a:lnTo>
                      <a:pt x="681" y="561"/>
                    </a:lnTo>
                    <a:lnTo>
                      <a:pt x="681" y="561"/>
                    </a:lnTo>
                    <a:lnTo>
                      <a:pt x="683" y="559"/>
                    </a:lnTo>
                    <a:lnTo>
                      <a:pt x="683" y="559"/>
                    </a:lnTo>
                    <a:lnTo>
                      <a:pt x="685" y="556"/>
                    </a:lnTo>
                    <a:lnTo>
                      <a:pt x="687" y="556"/>
                    </a:lnTo>
                    <a:lnTo>
                      <a:pt x="700" y="559"/>
                    </a:lnTo>
                    <a:lnTo>
                      <a:pt x="706" y="563"/>
                    </a:lnTo>
                    <a:lnTo>
                      <a:pt x="715" y="563"/>
                    </a:lnTo>
                    <a:lnTo>
                      <a:pt x="715" y="563"/>
                    </a:lnTo>
                    <a:lnTo>
                      <a:pt x="719" y="563"/>
                    </a:lnTo>
                    <a:lnTo>
                      <a:pt x="721" y="563"/>
                    </a:lnTo>
                    <a:lnTo>
                      <a:pt x="723" y="565"/>
                    </a:lnTo>
                    <a:lnTo>
                      <a:pt x="725" y="573"/>
                    </a:lnTo>
                    <a:lnTo>
                      <a:pt x="727" y="580"/>
                    </a:lnTo>
                    <a:lnTo>
                      <a:pt x="727" y="582"/>
                    </a:lnTo>
                    <a:lnTo>
                      <a:pt x="727" y="582"/>
                    </a:lnTo>
                    <a:lnTo>
                      <a:pt x="729" y="582"/>
                    </a:lnTo>
                    <a:lnTo>
                      <a:pt x="732" y="582"/>
                    </a:lnTo>
                    <a:lnTo>
                      <a:pt x="734" y="571"/>
                    </a:lnTo>
                    <a:lnTo>
                      <a:pt x="734" y="571"/>
                    </a:lnTo>
                    <a:lnTo>
                      <a:pt x="736" y="571"/>
                    </a:lnTo>
                    <a:lnTo>
                      <a:pt x="742" y="567"/>
                    </a:lnTo>
                    <a:lnTo>
                      <a:pt x="742" y="567"/>
                    </a:lnTo>
                    <a:lnTo>
                      <a:pt x="742" y="565"/>
                    </a:lnTo>
                    <a:lnTo>
                      <a:pt x="744" y="565"/>
                    </a:lnTo>
                    <a:lnTo>
                      <a:pt x="744" y="565"/>
                    </a:lnTo>
                    <a:lnTo>
                      <a:pt x="744" y="563"/>
                    </a:lnTo>
                    <a:lnTo>
                      <a:pt x="744" y="561"/>
                    </a:lnTo>
                    <a:lnTo>
                      <a:pt x="744" y="559"/>
                    </a:lnTo>
                    <a:lnTo>
                      <a:pt x="742" y="554"/>
                    </a:lnTo>
                    <a:lnTo>
                      <a:pt x="742" y="550"/>
                    </a:lnTo>
                    <a:lnTo>
                      <a:pt x="742" y="548"/>
                    </a:lnTo>
                    <a:lnTo>
                      <a:pt x="742" y="546"/>
                    </a:lnTo>
                    <a:lnTo>
                      <a:pt x="744" y="544"/>
                    </a:lnTo>
                    <a:lnTo>
                      <a:pt x="749" y="537"/>
                    </a:lnTo>
                    <a:lnTo>
                      <a:pt x="749" y="537"/>
                    </a:lnTo>
                    <a:lnTo>
                      <a:pt x="749" y="535"/>
                    </a:lnTo>
                    <a:lnTo>
                      <a:pt x="749" y="531"/>
                    </a:lnTo>
                    <a:lnTo>
                      <a:pt x="749" y="529"/>
                    </a:lnTo>
                    <a:lnTo>
                      <a:pt x="749" y="529"/>
                    </a:lnTo>
                    <a:lnTo>
                      <a:pt x="749" y="527"/>
                    </a:lnTo>
                    <a:lnTo>
                      <a:pt x="751" y="525"/>
                    </a:lnTo>
                    <a:lnTo>
                      <a:pt x="751" y="52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2705101" y="1310879"/>
                <a:ext cx="1017985" cy="1257300"/>
              </a:xfrm>
              <a:custGeom>
                <a:avLst/>
                <a:gdLst>
                  <a:gd name="T0" fmla="*/ 776 w 855"/>
                  <a:gd name="T1" fmla="*/ 652 h 1056"/>
                  <a:gd name="T2" fmla="*/ 695 w 855"/>
                  <a:gd name="T3" fmla="*/ 690 h 1056"/>
                  <a:gd name="T4" fmla="*/ 589 w 855"/>
                  <a:gd name="T5" fmla="*/ 733 h 1056"/>
                  <a:gd name="T6" fmla="*/ 559 w 855"/>
                  <a:gd name="T7" fmla="*/ 780 h 1056"/>
                  <a:gd name="T8" fmla="*/ 557 w 855"/>
                  <a:gd name="T9" fmla="*/ 809 h 1056"/>
                  <a:gd name="T10" fmla="*/ 561 w 855"/>
                  <a:gd name="T11" fmla="*/ 858 h 1056"/>
                  <a:gd name="T12" fmla="*/ 576 w 855"/>
                  <a:gd name="T13" fmla="*/ 920 h 1056"/>
                  <a:gd name="T14" fmla="*/ 597 w 855"/>
                  <a:gd name="T15" fmla="*/ 967 h 1056"/>
                  <a:gd name="T16" fmla="*/ 625 w 855"/>
                  <a:gd name="T17" fmla="*/ 1009 h 1056"/>
                  <a:gd name="T18" fmla="*/ 585 w 855"/>
                  <a:gd name="T19" fmla="*/ 1050 h 1056"/>
                  <a:gd name="T20" fmla="*/ 525 w 855"/>
                  <a:gd name="T21" fmla="*/ 1041 h 1056"/>
                  <a:gd name="T22" fmla="*/ 446 w 855"/>
                  <a:gd name="T23" fmla="*/ 1024 h 1056"/>
                  <a:gd name="T24" fmla="*/ 410 w 855"/>
                  <a:gd name="T25" fmla="*/ 999 h 1056"/>
                  <a:gd name="T26" fmla="*/ 346 w 855"/>
                  <a:gd name="T27" fmla="*/ 1003 h 1056"/>
                  <a:gd name="T28" fmla="*/ 327 w 855"/>
                  <a:gd name="T29" fmla="*/ 960 h 1056"/>
                  <a:gd name="T30" fmla="*/ 306 w 855"/>
                  <a:gd name="T31" fmla="*/ 875 h 1056"/>
                  <a:gd name="T32" fmla="*/ 162 w 855"/>
                  <a:gd name="T33" fmla="*/ 822 h 1056"/>
                  <a:gd name="T34" fmla="*/ 147 w 855"/>
                  <a:gd name="T35" fmla="*/ 784 h 1056"/>
                  <a:gd name="T36" fmla="*/ 132 w 855"/>
                  <a:gd name="T37" fmla="*/ 765 h 1056"/>
                  <a:gd name="T38" fmla="*/ 49 w 855"/>
                  <a:gd name="T39" fmla="*/ 722 h 1056"/>
                  <a:gd name="T40" fmla="*/ 25 w 855"/>
                  <a:gd name="T41" fmla="*/ 692 h 1056"/>
                  <a:gd name="T42" fmla="*/ 30 w 855"/>
                  <a:gd name="T43" fmla="*/ 648 h 1056"/>
                  <a:gd name="T44" fmla="*/ 23 w 855"/>
                  <a:gd name="T45" fmla="*/ 618 h 1056"/>
                  <a:gd name="T46" fmla="*/ 13 w 855"/>
                  <a:gd name="T47" fmla="*/ 593 h 1056"/>
                  <a:gd name="T48" fmla="*/ 23 w 855"/>
                  <a:gd name="T49" fmla="*/ 569 h 1056"/>
                  <a:gd name="T50" fmla="*/ 121 w 855"/>
                  <a:gd name="T51" fmla="*/ 535 h 1056"/>
                  <a:gd name="T52" fmla="*/ 119 w 855"/>
                  <a:gd name="T53" fmla="*/ 512 h 1056"/>
                  <a:gd name="T54" fmla="*/ 136 w 855"/>
                  <a:gd name="T55" fmla="*/ 471 h 1056"/>
                  <a:gd name="T56" fmla="*/ 149 w 855"/>
                  <a:gd name="T57" fmla="*/ 444 h 1056"/>
                  <a:gd name="T58" fmla="*/ 138 w 855"/>
                  <a:gd name="T59" fmla="*/ 429 h 1056"/>
                  <a:gd name="T60" fmla="*/ 125 w 855"/>
                  <a:gd name="T61" fmla="*/ 406 h 1056"/>
                  <a:gd name="T62" fmla="*/ 113 w 855"/>
                  <a:gd name="T63" fmla="*/ 389 h 1056"/>
                  <a:gd name="T64" fmla="*/ 117 w 855"/>
                  <a:gd name="T65" fmla="*/ 359 h 1056"/>
                  <a:gd name="T66" fmla="*/ 87 w 855"/>
                  <a:gd name="T67" fmla="*/ 312 h 1056"/>
                  <a:gd name="T68" fmla="*/ 81 w 855"/>
                  <a:gd name="T69" fmla="*/ 284 h 1056"/>
                  <a:gd name="T70" fmla="*/ 79 w 855"/>
                  <a:gd name="T71" fmla="*/ 246 h 1056"/>
                  <a:gd name="T72" fmla="*/ 21 w 855"/>
                  <a:gd name="T73" fmla="*/ 201 h 1056"/>
                  <a:gd name="T74" fmla="*/ 2 w 855"/>
                  <a:gd name="T75" fmla="*/ 161 h 1056"/>
                  <a:gd name="T76" fmla="*/ 59 w 855"/>
                  <a:gd name="T77" fmla="*/ 123 h 1056"/>
                  <a:gd name="T78" fmla="*/ 72 w 855"/>
                  <a:gd name="T79" fmla="*/ 97 h 1056"/>
                  <a:gd name="T80" fmla="*/ 144 w 855"/>
                  <a:gd name="T81" fmla="*/ 102 h 1056"/>
                  <a:gd name="T82" fmla="*/ 210 w 855"/>
                  <a:gd name="T83" fmla="*/ 63 h 1056"/>
                  <a:gd name="T84" fmla="*/ 221 w 855"/>
                  <a:gd name="T85" fmla="*/ 25 h 1056"/>
                  <a:gd name="T86" fmla="*/ 266 w 855"/>
                  <a:gd name="T87" fmla="*/ 14 h 1056"/>
                  <a:gd name="T88" fmla="*/ 323 w 855"/>
                  <a:gd name="T89" fmla="*/ 53 h 1056"/>
                  <a:gd name="T90" fmla="*/ 415 w 855"/>
                  <a:gd name="T91" fmla="*/ 72 h 1056"/>
                  <a:gd name="T92" fmla="*/ 446 w 855"/>
                  <a:gd name="T93" fmla="*/ 114 h 1056"/>
                  <a:gd name="T94" fmla="*/ 455 w 855"/>
                  <a:gd name="T95" fmla="*/ 142 h 1056"/>
                  <a:gd name="T96" fmla="*/ 451 w 855"/>
                  <a:gd name="T97" fmla="*/ 187 h 1056"/>
                  <a:gd name="T98" fmla="*/ 457 w 855"/>
                  <a:gd name="T99" fmla="*/ 231 h 1056"/>
                  <a:gd name="T100" fmla="*/ 470 w 855"/>
                  <a:gd name="T101" fmla="*/ 244 h 1056"/>
                  <a:gd name="T102" fmla="*/ 491 w 855"/>
                  <a:gd name="T103" fmla="*/ 244 h 1056"/>
                  <a:gd name="T104" fmla="*/ 502 w 855"/>
                  <a:gd name="T105" fmla="*/ 257 h 1056"/>
                  <a:gd name="T106" fmla="*/ 493 w 855"/>
                  <a:gd name="T107" fmla="*/ 308 h 1056"/>
                  <a:gd name="T108" fmla="*/ 493 w 855"/>
                  <a:gd name="T109" fmla="*/ 344 h 1056"/>
                  <a:gd name="T110" fmla="*/ 508 w 855"/>
                  <a:gd name="T111" fmla="*/ 380 h 1056"/>
                  <a:gd name="T112" fmla="*/ 561 w 855"/>
                  <a:gd name="T113" fmla="*/ 471 h 1056"/>
                  <a:gd name="T114" fmla="*/ 595 w 855"/>
                  <a:gd name="T115" fmla="*/ 486 h 1056"/>
                  <a:gd name="T116" fmla="*/ 659 w 855"/>
                  <a:gd name="T117" fmla="*/ 488 h 1056"/>
                  <a:gd name="T118" fmla="*/ 767 w 855"/>
                  <a:gd name="T119" fmla="*/ 522 h 1056"/>
                  <a:gd name="T120" fmla="*/ 848 w 855"/>
                  <a:gd name="T121" fmla="*/ 529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5" h="1056">
                    <a:moveTo>
                      <a:pt x="827" y="646"/>
                    </a:moveTo>
                    <a:lnTo>
                      <a:pt x="827" y="646"/>
                    </a:lnTo>
                    <a:lnTo>
                      <a:pt x="825" y="648"/>
                    </a:lnTo>
                    <a:lnTo>
                      <a:pt x="821" y="663"/>
                    </a:lnTo>
                    <a:lnTo>
                      <a:pt x="816" y="661"/>
                    </a:lnTo>
                    <a:lnTo>
                      <a:pt x="808" y="656"/>
                    </a:lnTo>
                    <a:lnTo>
                      <a:pt x="806" y="654"/>
                    </a:lnTo>
                    <a:lnTo>
                      <a:pt x="804" y="654"/>
                    </a:lnTo>
                    <a:lnTo>
                      <a:pt x="801" y="654"/>
                    </a:lnTo>
                    <a:lnTo>
                      <a:pt x="799" y="656"/>
                    </a:lnTo>
                    <a:lnTo>
                      <a:pt x="797" y="658"/>
                    </a:lnTo>
                    <a:lnTo>
                      <a:pt x="793" y="661"/>
                    </a:lnTo>
                    <a:lnTo>
                      <a:pt x="789" y="654"/>
                    </a:lnTo>
                    <a:lnTo>
                      <a:pt x="780" y="652"/>
                    </a:lnTo>
                    <a:lnTo>
                      <a:pt x="776" y="652"/>
                    </a:lnTo>
                    <a:lnTo>
                      <a:pt x="772" y="652"/>
                    </a:lnTo>
                    <a:lnTo>
                      <a:pt x="767" y="650"/>
                    </a:lnTo>
                    <a:lnTo>
                      <a:pt x="763" y="644"/>
                    </a:lnTo>
                    <a:lnTo>
                      <a:pt x="755" y="646"/>
                    </a:lnTo>
                    <a:lnTo>
                      <a:pt x="753" y="650"/>
                    </a:lnTo>
                    <a:lnTo>
                      <a:pt x="738" y="667"/>
                    </a:lnTo>
                    <a:lnTo>
                      <a:pt x="731" y="669"/>
                    </a:lnTo>
                    <a:lnTo>
                      <a:pt x="723" y="667"/>
                    </a:lnTo>
                    <a:lnTo>
                      <a:pt x="710" y="667"/>
                    </a:lnTo>
                    <a:lnTo>
                      <a:pt x="706" y="671"/>
                    </a:lnTo>
                    <a:lnTo>
                      <a:pt x="704" y="678"/>
                    </a:lnTo>
                    <a:lnTo>
                      <a:pt x="702" y="682"/>
                    </a:lnTo>
                    <a:lnTo>
                      <a:pt x="699" y="686"/>
                    </a:lnTo>
                    <a:lnTo>
                      <a:pt x="697" y="688"/>
                    </a:lnTo>
                    <a:lnTo>
                      <a:pt x="695" y="690"/>
                    </a:lnTo>
                    <a:lnTo>
                      <a:pt x="693" y="690"/>
                    </a:lnTo>
                    <a:lnTo>
                      <a:pt x="693" y="688"/>
                    </a:lnTo>
                    <a:lnTo>
                      <a:pt x="691" y="688"/>
                    </a:lnTo>
                    <a:lnTo>
                      <a:pt x="689" y="688"/>
                    </a:lnTo>
                    <a:lnTo>
                      <a:pt x="661" y="697"/>
                    </a:lnTo>
                    <a:lnTo>
                      <a:pt x="655" y="695"/>
                    </a:lnTo>
                    <a:lnTo>
                      <a:pt x="631" y="697"/>
                    </a:lnTo>
                    <a:lnTo>
                      <a:pt x="631" y="699"/>
                    </a:lnTo>
                    <a:lnTo>
                      <a:pt x="627" y="701"/>
                    </a:lnTo>
                    <a:lnTo>
                      <a:pt x="627" y="709"/>
                    </a:lnTo>
                    <a:lnTo>
                      <a:pt x="627" y="712"/>
                    </a:lnTo>
                    <a:lnTo>
                      <a:pt x="627" y="714"/>
                    </a:lnTo>
                    <a:lnTo>
                      <a:pt x="627" y="716"/>
                    </a:lnTo>
                    <a:lnTo>
                      <a:pt x="604" y="722"/>
                    </a:lnTo>
                    <a:lnTo>
                      <a:pt x="589" y="733"/>
                    </a:lnTo>
                    <a:lnTo>
                      <a:pt x="587" y="733"/>
                    </a:lnTo>
                    <a:lnTo>
                      <a:pt x="576" y="733"/>
                    </a:lnTo>
                    <a:lnTo>
                      <a:pt x="572" y="733"/>
                    </a:lnTo>
                    <a:lnTo>
                      <a:pt x="568" y="731"/>
                    </a:lnTo>
                    <a:lnTo>
                      <a:pt x="565" y="731"/>
                    </a:lnTo>
                    <a:lnTo>
                      <a:pt x="565" y="731"/>
                    </a:lnTo>
                    <a:lnTo>
                      <a:pt x="563" y="733"/>
                    </a:lnTo>
                    <a:lnTo>
                      <a:pt x="563" y="735"/>
                    </a:lnTo>
                    <a:lnTo>
                      <a:pt x="563" y="737"/>
                    </a:lnTo>
                    <a:lnTo>
                      <a:pt x="563" y="739"/>
                    </a:lnTo>
                    <a:lnTo>
                      <a:pt x="563" y="739"/>
                    </a:lnTo>
                    <a:lnTo>
                      <a:pt x="563" y="741"/>
                    </a:lnTo>
                    <a:lnTo>
                      <a:pt x="555" y="750"/>
                    </a:lnTo>
                    <a:lnTo>
                      <a:pt x="559" y="773"/>
                    </a:lnTo>
                    <a:lnTo>
                      <a:pt x="559" y="780"/>
                    </a:lnTo>
                    <a:lnTo>
                      <a:pt x="559" y="780"/>
                    </a:lnTo>
                    <a:lnTo>
                      <a:pt x="557" y="782"/>
                    </a:lnTo>
                    <a:lnTo>
                      <a:pt x="557" y="782"/>
                    </a:lnTo>
                    <a:lnTo>
                      <a:pt x="555" y="786"/>
                    </a:lnTo>
                    <a:lnTo>
                      <a:pt x="555" y="786"/>
                    </a:lnTo>
                    <a:lnTo>
                      <a:pt x="551" y="790"/>
                    </a:lnTo>
                    <a:lnTo>
                      <a:pt x="551" y="792"/>
                    </a:lnTo>
                    <a:lnTo>
                      <a:pt x="551" y="792"/>
                    </a:lnTo>
                    <a:lnTo>
                      <a:pt x="551" y="794"/>
                    </a:lnTo>
                    <a:lnTo>
                      <a:pt x="551" y="797"/>
                    </a:lnTo>
                    <a:lnTo>
                      <a:pt x="553" y="803"/>
                    </a:lnTo>
                    <a:lnTo>
                      <a:pt x="553" y="803"/>
                    </a:lnTo>
                    <a:lnTo>
                      <a:pt x="553" y="805"/>
                    </a:lnTo>
                    <a:lnTo>
                      <a:pt x="555" y="805"/>
                    </a:lnTo>
                    <a:lnTo>
                      <a:pt x="557" y="809"/>
                    </a:lnTo>
                    <a:lnTo>
                      <a:pt x="559" y="820"/>
                    </a:lnTo>
                    <a:lnTo>
                      <a:pt x="561" y="829"/>
                    </a:lnTo>
                    <a:lnTo>
                      <a:pt x="561" y="831"/>
                    </a:lnTo>
                    <a:lnTo>
                      <a:pt x="563" y="833"/>
                    </a:lnTo>
                    <a:lnTo>
                      <a:pt x="565" y="835"/>
                    </a:lnTo>
                    <a:lnTo>
                      <a:pt x="568" y="841"/>
                    </a:lnTo>
                    <a:lnTo>
                      <a:pt x="568" y="843"/>
                    </a:lnTo>
                    <a:lnTo>
                      <a:pt x="570" y="848"/>
                    </a:lnTo>
                    <a:lnTo>
                      <a:pt x="570" y="850"/>
                    </a:lnTo>
                    <a:lnTo>
                      <a:pt x="570" y="852"/>
                    </a:lnTo>
                    <a:lnTo>
                      <a:pt x="570" y="854"/>
                    </a:lnTo>
                    <a:lnTo>
                      <a:pt x="568" y="856"/>
                    </a:lnTo>
                    <a:lnTo>
                      <a:pt x="568" y="856"/>
                    </a:lnTo>
                    <a:lnTo>
                      <a:pt x="565" y="856"/>
                    </a:lnTo>
                    <a:lnTo>
                      <a:pt x="561" y="858"/>
                    </a:lnTo>
                    <a:lnTo>
                      <a:pt x="559" y="858"/>
                    </a:lnTo>
                    <a:lnTo>
                      <a:pt x="559" y="863"/>
                    </a:lnTo>
                    <a:lnTo>
                      <a:pt x="557" y="867"/>
                    </a:lnTo>
                    <a:lnTo>
                      <a:pt x="555" y="871"/>
                    </a:lnTo>
                    <a:lnTo>
                      <a:pt x="555" y="873"/>
                    </a:lnTo>
                    <a:lnTo>
                      <a:pt x="557" y="875"/>
                    </a:lnTo>
                    <a:lnTo>
                      <a:pt x="557" y="875"/>
                    </a:lnTo>
                    <a:lnTo>
                      <a:pt x="557" y="877"/>
                    </a:lnTo>
                    <a:lnTo>
                      <a:pt x="557" y="877"/>
                    </a:lnTo>
                    <a:lnTo>
                      <a:pt x="559" y="880"/>
                    </a:lnTo>
                    <a:lnTo>
                      <a:pt x="559" y="882"/>
                    </a:lnTo>
                    <a:lnTo>
                      <a:pt x="561" y="892"/>
                    </a:lnTo>
                    <a:lnTo>
                      <a:pt x="570" y="901"/>
                    </a:lnTo>
                    <a:lnTo>
                      <a:pt x="572" y="905"/>
                    </a:lnTo>
                    <a:lnTo>
                      <a:pt x="576" y="920"/>
                    </a:lnTo>
                    <a:lnTo>
                      <a:pt x="576" y="922"/>
                    </a:lnTo>
                    <a:lnTo>
                      <a:pt x="576" y="922"/>
                    </a:lnTo>
                    <a:lnTo>
                      <a:pt x="574" y="924"/>
                    </a:lnTo>
                    <a:lnTo>
                      <a:pt x="574" y="926"/>
                    </a:lnTo>
                    <a:lnTo>
                      <a:pt x="574" y="928"/>
                    </a:lnTo>
                    <a:lnTo>
                      <a:pt x="572" y="931"/>
                    </a:lnTo>
                    <a:lnTo>
                      <a:pt x="574" y="935"/>
                    </a:lnTo>
                    <a:lnTo>
                      <a:pt x="576" y="935"/>
                    </a:lnTo>
                    <a:lnTo>
                      <a:pt x="582" y="937"/>
                    </a:lnTo>
                    <a:lnTo>
                      <a:pt x="585" y="950"/>
                    </a:lnTo>
                    <a:lnTo>
                      <a:pt x="589" y="956"/>
                    </a:lnTo>
                    <a:lnTo>
                      <a:pt x="595" y="960"/>
                    </a:lnTo>
                    <a:lnTo>
                      <a:pt x="597" y="962"/>
                    </a:lnTo>
                    <a:lnTo>
                      <a:pt x="597" y="965"/>
                    </a:lnTo>
                    <a:lnTo>
                      <a:pt x="597" y="967"/>
                    </a:lnTo>
                    <a:lnTo>
                      <a:pt x="599" y="971"/>
                    </a:lnTo>
                    <a:lnTo>
                      <a:pt x="599" y="971"/>
                    </a:lnTo>
                    <a:lnTo>
                      <a:pt x="602" y="973"/>
                    </a:lnTo>
                    <a:lnTo>
                      <a:pt x="617" y="973"/>
                    </a:lnTo>
                    <a:lnTo>
                      <a:pt x="617" y="977"/>
                    </a:lnTo>
                    <a:lnTo>
                      <a:pt x="617" y="977"/>
                    </a:lnTo>
                    <a:lnTo>
                      <a:pt x="614" y="988"/>
                    </a:lnTo>
                    <a:lnTo>
                      <a:pt x="612" y="994"/>
                    </a:lnTo>
                    <a:lnTo>
                      <a:pt x="614" y="999"/>
                    </a:lnTo>
                    <a:lnTo>
                      <a:pt x="614" y="1001"/>
                    </a:lnTo>
                    <a:lnTo>
                      <a:pt x="621" y="1001"/>
                    </a:lnTo>
                    <a:lnTo>
                      <a:pt x="621" y="1003"/>
                    </a:lnTo>
                    <a:lnTo>
                      <a:pt x="623" y="1003"/>
                    </a:lnTo>
                    <a:lnTo>
                      <a:pt x="625" y="1007"/>
                    </a:lnTo>
                    <a:lnTo>
                      <a:pt x="625" y="1009"/>
                    </a:lnTo>
                    <a:lnTo>
                      <a:pt x="625" y="1011"/>
                    </a:lnTo>
                    <a:lnTo>
                      <a:pt x="621" y="1026"/>
                    </a:lnTo>
                    <a:lnTo>
                      <a:pt x="619" y="1028"/>
                    </a:lnTo>
                    <a:lnTo>
                      <a:pt x="612" y="1041"/>
                    </a:lnTo>
                    <a:lnTo>
                      <a:pt x="612" y="1045"/>
                    </a:lnTo>
                    <a:lnTo>
                      <a:pt x="614" y="1050"/>
                    </a:lnTo>
                    <a:lnTo>
                      <a:pt x="608" y="1056"/>
                    </a:lnTo>
                    <a:lnTo>
                      <a:pt x="606" y="1056"/>
                    </a:lnTo>
                    <a:lnTo>
                      <a:pt x="604" y="1052"/>
                    </a:lnTo>
                    <a:lnTo>
                      <a:pt x="599" y="1050"/>
                    </a:lnTo>
                    <a:lnTo>
                      <a:pt x="593" y="1045"/>
                    </a:lnTo>
                    <a:lnTo>
                      <a:pt x="591" y="1045"/>
                    </a:lnTo>
                    <a:lnTo>
                      <a:pt x="591" y="1045"/>
                    </a:lnTo>
                    <a:lnTo>
                      <a:pt x="589" y="1047"/>
                    </a:lnTo>
                    <a:lnTo>
                      <a:pt x="585" y="1050"/>
                    </a:lnTo>
                    <a:lnTo>
                      <a:pt x="582" y="1052"/>
                    </a:lnTo>
                    <a:lnTo>
                      <a:pt x="582" y="1052"/>
                    </a:lnTo>
                    <a:lnTo>
                      <a:pt x="563" y="1047"/>
                    </a:lnTo>
                    <a:lnTo>
                      <a:pt x="561" y="1047"/>
                    </a:lnTo>
                    <a:lnTo>
                      <a:pt x="561" y="1050"/>
                    </a:lnTo>
                    <a:lnTo>
                      <a:pt x="555" y="1052"/>
                    </a:lnTo>
                    <a:lnTo>
                      <a:pt x="544" y="1054"/>
                    </a:lnTo>
                    <a:lnTo>
                      <a:pt x="542" y="1054"/>
                    </a:lnTo>
                    <a:lnTo>
                      <a:pt x="542" y="1054"/>
                    </a:lnTo>
                    <a:lnTo>
                      <a:pt x="540" y="1054"/>
                    </a:lnTo>
                    <a:lnTo>
                      <a:pt x="540" y="1050"/>
                    </a:lnTo>
                    <a:lnTo>
                      <a:pt x="527" y="1045"/>
                    </a:lnTo>
                    <a:lnTo>
                      <a:pt x="527" y="1045"/>
                    </a:lnTo>
                    <a:lnTo>
                      <a:pt x="525" y="1043"/>
                    </a:lnTo>
                    <a:lnTo>
                      <a:pt x="525" y="1041"/>
                    </a:lnTo>
                    <a:lnTo>
                      <a:pt x="523" y="1037"/>
                    </a:lnTo>
                    <a:lnTo>
                      <a:pt x="519" y="1035"/>
                    </a:lnTo>
                    <a:lnTo>
                      <a:pt x="517" y="1033"/>
                    </a:lnTo>
                    <a:lnTo>
                      <a:pt x="500" y="1028"/>
                    </a:lnTo>
                    <a:lnTo>
                      <a:pt x="491" y="1024"/>
                    </a:lnTo>
                    <a:lnTo>
                      <a:pt x="489" y="1024"/>
                    </a:lnTo>
                    <a:lnTo>
                      <a:pt x="485" y="1024"/>
                    </a:lnTo>
                    <a:lnTo>
                      <a:pt x="459" y="1030"/>
                    </a:lnTo>
                    <a:lnTo>
                      <a:pt x="457" y="1035"/>
                    </a:lnTo>
                    <a:lnTo>
                      <a:pt x="453" y="1035"/>
                    </a:lnTo>
                    <a:lnTo>
                      <a:pt x="451" y="1033"/>
                    </a:lnTo>
                    <a:lnTo>
                      <a:pt x="451" y="1030"/>
                    </a:lnTo>
                    <a:lnTo>
                      <a:pt x="449" y="1030"/>
                    </a:lnTo>
                    <a:lnTo>
                      <a:pt x="449" y="1028"/>
                    </a:lnTo>
                    <a:lnTo>
                      <a:pt x="446" y="1024"/>
                    </a:lnTo>
                    <a:lnTo>
                      <a:pt x="446" y="1024"/>
                    </a:lnTo>
                    <a:lnTo>
                      <a:pt x="444" y="1020"/>
                    </a:lnTo>
                    <a:lnTo>
                      <a:pt x="442" y="1018"/>
                    </a:lnTo>
                    <a:lnTo>
                      <a:pt x="440" y="1016"/>
                    </a:lnTo>
                    <a:lnTo>
                      <a:pt x="436" y="1011"/>
                    </a:lnTo>
                    <a:lnTo>
                      <a:pt x="436" y="1005"/>
                    </a:lnTo>
                    <a:lnTo>
                      <a:pt x="434" y="1001"/>
                    </a:lnTo>
                    <a:lnTo>
                      <a:pt x="434" y="999"/>
                    </a:lnTo>
                    <a:lnTo>
                      <a:pt x="432" y="996"/>
                    </a:lnTo>
                    <a:lnTo>
                      <a:pt x="425" y="994"/>
                    </a:lnTo>
                    <a:lnTo>
                      <a:pt x="423" y="992"/>
                    </a:lnTo>
                    <a:lnTo>
                      <a:pt x="423" y="992"/>
                    </a:lnTo>
                    <a:lnTo>
                      <a:pt x="417" y="996"/>
                    </a:lnTo>
                    <a:lnTo>
                      <a:pt x="412" y="996"/>
                    </a:lnTo>
                    <a:lnTo>
                      <a:pt x="410" y="999"/>
                    </a:lnTo>
                    <a:lnTo>
                      <a:pt x="404" y="999"/>
                    </a:lnTo>
                    <a:lnTo>
                      <a:pt x="395" y="999"/>
                    </a:lnTo>
                    <a:lnTo>
                      <a:pt x="381" y="999"/>
                    </a:lnTo>
                    <a:lnTo>
                      <a:pt x="381" y="1001"/>
                    </a:lnTo>
                    <a:lnTo>
                      <a:pt x="378" y="1001"/>
                    </a:lnTo>
                    <a:lnTo>
                      <a:pt x="376" y="1005"/>
                    </a:lnTo>
                    <a:lnTo>
                      <a:pt x="374" y="1005"/>
                    </a:lnTo>
                    <a:lnTo>
                      <a:pt x="374" y="1005"/>
                    </a:lnTo>
                    <a:lnTo>
                      <a:pt x="372" y="1007"/>
                    </a:lnTo>
                    <a:lnTo>
                      <a:pt x="355" y="1009"/>
                    </a:lnTo>
                    <a:lnTo>
                      <a:pt x="353" y="1007"/>
                    </a:lnTo>
                    <a:lnTo>
                      <a:pt x="349" y="1007"/>
                    </a:lnTo>
                    <a:lnTo>
                      <a:pt x="349" y="1005"/>
                    </a:lnTo>
                    <a:lnTo>
                      <a:pt x="346" y="1005"/>
                    </a:lnTo>
                    <a:lnTo>
                      <a:pt x="346" y="1003"/>
                    </a:lnTo>
                    <a:lnTo>
                      <a:pt x="344" y="1003"/>
                    </a:lnTo>
                    <a:lnTo>
                      <a:pt x="344" y="999"/>
                    </a:lnTo>
                    <a:lnTo>
                      <a:pt x="342" y="994"/>
                    </a:lnTo>
                    <a:lnTo>
                      <a:pt x="342" y="992"/>
                    </a:lnTo>
                    <a:lnTo>
                      <a:pt x="342" y="992"/>
                    </a:lnTo>
                    <a:lnTo>
                      <a:pt x="342" y="992"/>
                    </a:lnTo>
                    <a:lnTo>
                      <a:pt x="344" y="990"/>
                    </a:lnTo>
                    <a:lnTo>
                      <a:pt x="344" y="990"/>
                    </a:lnTo>
                    <a:lnTo>
                      <a:pt x="344" y="988"/>
                    </a:lnTo>
                    <a:lnTo>
                      <a:pt x="344" y="984"/>
                    </a:lnTo>
                    <a:lnTo>
                      <a:pt x="342" y="982"/>
                    </a:lnTo>
                    <a:lnTo>
                      <a:pt x="342" y="982"/>
                    </a:lnTo>
                    <a:lnTo>
                      <a:pt x="340" y="975"/>
                    </a:lnTo>
                    <a:lnTo>
                      <a:pt x="332" y="965"/>
                    </a:lnTo>
                    <a:lnTo>
                      <a:pt x="327" y="960"/>
                    </a:lnTo>
                    <a:lnTo>
                      <a:pt x="319" y="958"/>
                    </a:lnTo>
                    <a:lnTo>
                      <a:pt x="312" y="954"/>
                    </a:lnTo>
                    <a:lnTo>
                      <a:pt x="308" y="952"/>
                    </a:lnTo>
                    <a:lnTo>
                      <a:pt x="306" y="950"/>
                    </a:lnTo>
                    <a:lnTo>
                      <a:pt x="308" y="948"/>
                    </a:lnTo>
                    <a:lnTo>
                      <a:pt x="308" y="945"/>
                    </a:lnTo>
                    <a:lnTo>
                      <a:pt x="310" y="943"/>
                    </a:lnTo>
                    <a:lnTo>
                      <a:pt x="312" y="941"/>
                    </a:lnTo>
                    <a:lnTo>
                      <a:pt x="325" y="937"/>
                    </a:lnTo>
                    <a:lnTo>
                      <a:pt x="334" y="931"/>
                    </a:lnTo>
                    <a:lnTo>
                      <a:pt x="336" y="926"/>
                    </a:lnTo>
                    <a:lnTo>
                      <a:pt x="338" y="922"/>
                    </a:lnTo>
                    <a:lnTo>
                      <a:pt x="340" y="916"/>
                    </a:lnTo>
                    <a:lnTo>
                      <a:pt x="319" y="890"/>
                    </a:lnTo>
                    <a:lnTo>
                      <a:pt x="306" y="875"/>
                    </a:lnTo>
                    <a:lnTo>
                      <a:pt x="287" y="865"/>
                    </a:lnTo>
                    <a:lnTo>
                      <a:pt x="278" y="863"/>
                    </a:lnTo>
                    <a:lnTo>
                      <a:pt x="249" y="863"/>
                    </a:lnTo>
                    <a:lnTo>
                      <a:pt x="236" y="865"/>
                    </a:lnTo>
                    <a:lnTo>
                      <a:pt x="185" y="865"/>
                    </a:lnTo>
                    <a:lnTo>
                      <a:pt x="176" y="863"/>
                    </a:lnTo>
                    <a:lnTo>
                      <a:pt x="172" y="858"/>
                    </a:lnTo>
                    <a:lnTo>
                      <a:pt x="172" y="854"/>
                    </a:lnTo>
                    <a:lnTo>
                      <a:pt x="172" y="850"/>
                    </a:lnTo>
                    <a:lnTo>
                      <a:pt x="172" y="839"/>
                    </a:lnTo>
                    <a:lnTo>
                      <a:pt x="172" y="837"/>
                    </a:lnTo>
                    <a:lnTo>
                      <a:pt x="172" y="835"/>
                    </a:lnTo>
                    <a:lnTo>
                      <a:pt x="168" y="833"/>
                    </a:lnTo>
                    <a:lnTo>
                      <a:pt x="164" y="824"/>
                    </a:lnTo>
                    <a:lnTo>
                      <a:pt x="162" y="822"/>
                    </a:lnTo>
                    <a:lnTo>
                      <a:pt x="162" y="822"/>
                    </a:lnTo>
                    <a:lnTo>
                      <a:pt x="162" y="820"/>
                    </a:lnTo>
                    <a:lnTo>
                      <a:pt x="162" y="812"/>
                    </a:lnTo>
                    <a:lnTo>
                      <a:pt x="159" y="809"/>
                    </a:lnTo>
                    <a:lnTo>
                      <a:pt x="159" y="807"/>
                    </a:lnTo>
                    <a:lnTo>
                      <a:pt x="157" y="807"/>
                    </a:lnTo>
                    <a:lnTo>
                      <a:pt x="157" y="807"/>
                    </a:lnTo>
                    <a:lnTo>
                      <a:pt x="155" y="805"/>
                    </a:lnTo>
                    <a:lnTo>
                      <a:pt x="153" y="801"/>
                    </a:lnTo>
                    <a:lnTo>
                      <a:pt x="147" y="792"/>
                    </a:lnTo>
                    <a:lnTo>
                      <a:pt x="144" y="790"/>
                    </a:lnTo>
                    <a:lnTo>
                      <a:pt x="144" y="786"/>
                    </a:lnTo>
                    <a:lnTo>
                      <a:pt x="144" y="786"/>
                    </a:lnTo>
                    <a:lnTo>
                      <a:pt x="147" y="784"/>
                    </a:lnTo>
                    <a:lnTo>
                      <a:pt x="147" y="784"/>
                    </a:lnTo>
                    <a:lnTo>
                      <a:pt x="149" y="784"/>
                    </a:lnTo>
                    <a:lnTo>
                      <a:pt x="149" y="784"/>
                    </a:lnTo>
                    <a:lnTo>
                      <a:pt x="153" y="784"/>
                    </a:lnTo>
                    <a:lnTo>
                      <a:pt x="153" y="784"/>
                    </a:lnTo>
                    <a:lnTo>
                      <a:pt x="155" y="784"/>
                    </a:lnTo>
                    <a:lnTo>
                      <a:pt x="157" y="784"/>
                    </a:lnTo>
                    <a:lnTo>
                      <a:pt x="157" y="782"/>
                    </a:lnTo>
                    <a:lnTo>
                      <a:pt x="157" y="780"/>
                    </a:lnTo>
                    <a:lnTo>
                      <a:pt x="155" y="777"/>
                    </a:lnTo>
                    <a:lnTo>
                      <a:pt x="153" y="773"/>
                    </a:lnTo>
                    <a:lnTo>
                      <a:pt x="153" y="771"/>
                    </a:lnTo>
                    <a:lnTo>
                      <a:pt x="151" y="771"/>
                    </a:lnTo>
                    <a:lnTo>
                      <a:pt x="147" y="771"/>
                    </a:lnTo>
                    <a:lnTo>
                      <a:pt x="136" y="767"/>
                    </a:lnTo>
                    <a:lnTo>
                      <a:pt x="132" y="765"/>
                    </a:lnTo>
                    <a:lnTo>
                      <a:pt x="123" y="765"/>
                    </a:lnTo>
                    <a:lnTo>
                      <a:pt x="121" y="765"/>
                    </a:lnTo>
                    <a:lnTo>
                      <a:pt x="119" y="765"/>
                    </a:lnTo>
                    <a:lnTo>
                      <a:pt x="110" y="760"/>
                    </a:lnTo>
                    <a:lnTo>
                      <a:pt x="108" y="760"/>
                    </a:lnTo>
                    <a:lnTo>
                      <a:pt x="106" y="760"/>
                    </a:lnTo>
                    <a:lnTo>
                      <a:pt x="76" y="765"/>
                    </a:lnTo>
                    <a:lnTo>
                      <a:pt x="72" y="763"/>
                    </a:lnTo>
                    <a:lnTo>
                      <a:pt x="59" y="746"/>
                    </a:lnTo>
                    <a:lnTo>
                      <a:pt x="59" y="735"/>
                    </a:lnTo>
                    <a:lnTo>
                      <a:pt x="57" y="731"/>
                    </a:lnTo>
                    <a:lnTo>
                      <a:pt x="55" y="726"/>
                    </a:lnTo>
                    <a:lnTo>
                      <a:pt x="55" y="726"/>
                    </a:lnTo>
                    <a:lnTo>
                      <a:pt x="53" y="724"/>
                    </a:lnTo>
                    <a:lnTo>
                      <a:pt x="49" y="722"/>
                    </a:lnTo>
                    <a:lnTo>
                      <a:pt x="49" y="720"/>
                    </a:lnTo>
                    <a:lnTo>
                      <a:pt x="47" y="716"/>
                    </a:lnTo>
                    <a:lnTo>
                      <a:pt x="42" y="714"/>
                    </a:lnTo>
                    <a:lnTo>
                      <a:pt x="42" y="712"/>
                    </a:lnTo>
                    <a:lnTo>
                      <a:pt x="40" y="705"/>
                    </a:lnTo>
                    <a:lnTo>
                      <a:pt x="38" y="705"/>
                    </a:lnTo>
                    <a:lnTo>
                      <a:pt x="38" y="703"/>
                    </a:lnTo>
                    <a:lnTo>
                      <a:pt x="36" y="703"/>
                    </a:lnTo>
                    <a:lnTo>
                      <a:pt x="34" y="701"/>
                    </a:lnTo>
                    <a:lnTo>
                      <a:pt x="32" y="699"/>
                    </a:lnTo>
                    <a:lnTo>
                      <a:pt x="30" y="699"/>
                    </a:lnTo>
                    <a:lnTo>
                      <a:pt x="30" y="697"/>
                    </a:lnTo>
                    <a:lnTo>
                      <a:pt x="28" y="695"/>
                    </a:lnTo>
                    <a:lnTo>
                      <a:pt x="25" y="695"/>
                    </a:lnTo>
                    <a:lnTo>
                      <a:pt x="25" y="692"/>
                    </a:lnTo>
                    <a:lnTo>
                      <a:pt x="23" y="690"/>
                    </a:lnTo>
                    <a:lnTo>
                      <a:pt x="23" y="686"/>
                    </a:lnTo>
                    <a:lnTo>
                      <a:pt x="21" y="684"/>
                    </a:lnTo>
                    <a:lnTo>
                      <a:pt x="21" y="684"/>
                    </a:lnTo>
                    <a:lnTo>
                      <a:pt x="21" y="680"/>
                    </a:lnTo>
                    <a:lnTo>
                      <a:pt x="21" y="667"/>
                    </a:lnTo>
                    <a:lnTo>
                      <a:pt x="19" y="661"/>
                    </a:lnTo>
                    <a:lnTo>
                      <a:pt x="19" y="658"/>
                    </a:lnTo>
                    <a:lnTo>
                      <a:pt x="21" y="656"/>
                    </a:lnTo>
                    <a:lnTo>
                      <a:pt x="25" y="654"/>
                    </a:lnTo>
                    <a:lnTo>
                      <a:pt x="25" y="654"/>
                    </a:lnTo>
                    <a:lnTo>
                      <a:pt x="28" y="652"/>
                    </a:lnTo>
                    <a:lnTo>
                      <a:pt x="28" y="650"/>
                    </a:lnTo>
                    <a:lnTo>
                      <a:pt x="28" y="648"/>
                    </a:lnTo>
                    <a:lnTo>
                      <a:pt x="30" y="648"/>
                    </a:lnTo>
                    <a:lnTo>
                      <a:pt x="32" y="646"/>
                    </a:lnTo>
                    <a:lnTo>
                      <a:pt x="32" y="646"/>
                    </a:lnTo>
                    <a:lnTo>
                      <a:pt x="34" y="644"/>
                    </a:lnTo>
                    <a:lnTo>
                      <a:pt x="34" y="641"/>
                    </a:lnTo>
                    <a:lnTo>
                      <a:pt x="34" y="639"/>
                    </a:lnTo>
                    <a:lnTo>
                      <a:pt x="34" y="639"/>
                    </a:lnTo>
                    <a:lnTo>
                      <a:pt x="34" y="637"/>
                    </a:lnTo>
                    <a:lnTo>
                      <a:pt x="36" y="637"/>
                    </a:lnTo>
                    <a:lnTo>
                      <a:pt x="34" y="633"/>
                    </a:lnTo>
                    <a:lnTo>
                      <a:pt x="32" y="627"/>
                    </a:lnTo>
                    <a:lnTo>
                      <a:pt x="32" y="624"/>
                    </a:lnTo>
                    <a:lnTo>
                      <a:pt x="30" y="622"/>
                    </a:lnTo>
                    <a:lnTo>
                      <a:pt x="23" y="620"/>
                    </a:lnTo>
                    <a:lnTo>
                      <a:pt x="23" y="618"/>
                    </a:lnTo>
                    <a:lnTo>
                      <a:pt x="23" y="618"/>
                    </a:lnTo>
                    <a:lnTo>
                      <a:pt x="23" y="614"/>
                    </a:lnTo>
                    <a:lnTo>
                      <a:pt x="23" y="607"/>
                    </a:lnTo>
                    <a:lnTo>
                      <a:pt x="25" y="605"/>
                    </a:lnTo>
                    <a:lnTo>
                      <a:pt x="25" y="605"/>
                    </a:lnTo>
                    <a:lnTo>
                      <a:pt x="30" y="603"/>
                    </a:lnTo>
                    <a:lnTo>
                      <a:pt x="32" y="601"/>
                    </a:lnTo>
                    <a:lnTo>
                      <a:pt x="32" y="601"/>
                    </a:lnTo>
                    <a:lnTo>
                      <a:pt x="32" y="599"/>
                    </a:lnTo>
                    <a:lnTo>
                      <a:pt x="30" y="599"/>
                    </a:lnTo>
                    <a:lnTo>
                      <a:pt x="28" y="601"/>
                    </a:lnTo>
                    <a:lnTo>
                      <a:pt x="25" y="601"/>
                    </a:lnTo>
                    <a:lnTo>
                      <a:pt x="25" y="599"/>
                    </a:lnTo>
                    <a:lnTo>
                      <a:pt x="21" y="597"/>
                    </a:lnTo>
                    <a:lnTo>
                      <a:pt x="21" y="595"/>
                    </a:lnTo>
                    <a:lnTo>
                      <a:pt x="13" y="593"/>
                    </a:lnTo>
                    <a:lnTo>
                      <a:pt x="11" y="588"/>
                    </a:lnTo>
                    <a:lnTo>
                      <a:pt x="11" y="588"/>
                    </a:lnTo>
                    <a:lnTo>
                      <a:pt x="11" y="588"/>
                    </a:lnTo>
                    <a:lnTo>
                      <a:pt x="4" y="582"/>
                    </a:lnTo>
                    <a:lnTo>
                      <a:pt x="4" y="582"/>
                    </a:lnTo>
                    <a:lnTo>
                      <a:pt x="4" y="580"/>
                    </a:lnTo>
                    <a:lnTo>
                      <a:pt x="4" y="580"/>
                    </a:lnTo>
                    <a:lnTo>
                      <a:pt x="4" y="580"/>
                    </a:lnTo>
                    <a:lnTo>
                      <a:pt x="4" y="578"/>
                    </a:lnTo>
                    <a:lnTo>
                      <a:pt x="4" y="578"/>
                    </a:lnTo>
                    <a:lnTo>
                      <a:pt x="6" y="576"/>
                    </a:lnTo>
                    <a:lnTo>
                      <a:pt x="17" y="576"/>
                    </a:lnTo>
                    <a:lnTo>
                      <a:pt x="17" y="576"/>
                    </a:lnTo>
                    <a:lnTo>
                      <a:pt x="19" y="573"/>
                    </a:lnTo>
                    <a:lnTo>
                      <a:pt x="23" y="569"/>
                    </a:lnTo>
                    <a:lnTo>
                      <a:pt x="25" y="565"/>
                    </a:lnTo>
                    <a:lnTo>
                      <a:pt x="28" y="563"/>
                    </a:lnTo>
                    <a:lnTo>
                      <a:pt x="28" y="561"/>
                    </a:lnTo>
                    <a:lnTo>
                      <a:pt x="28" y="561"/>
                    </a:lnTo>
                    <a:lnTo>
                      <a:pt x="28" y="559"/>
                    </a:lnTo>
                    <a:lnTo>
                      <a:pt x="28" y="556"/>
                    </a:lnTo>
                    <a:lnTo>
                      <a:pt x="28" y="556"/>
                    </a:lnTo>
                    <a:lnTo>
                      <a:pt x="30" y="554"/>
                    </a:lnTo>
                    <a:lnTo>
                      <a:pt x="47" y="550"/>
                    </a:lnTo>
                    <a:lnTo>
                      <a:pt x="89" y="544"/>
                    </a:lnTo>
                    <a:lnTo>
                      <a:pt x="96" y="539"/>
                    </a:lnTo>
                    <a:lnTo>
                      <a:pt x="102" y="537"/>
                    </a:lnTo>
                    <a:lnTo>
                      <a:pt x="117" y="535"/>
                    </a:lnTo>
                    <a:lnTo>
                      <a:pt x="121" y="535"/>
                    </a:lnTo>
                    <a:lnTo>
                      <a:pt x="121" y="535"/>
                    </a:lnTo>
                    <a:lnTo>
                      <a:pt x="123" y="535"/>
                    </a:lnTo>
                    <a:lnTo>
                      <a:pt x="123" y="533"/>
                    </a:lnTo>
                    <a:lnTo>
                      <a:pt x="125" y="531"/>
                    </a:lnTo>
                    <a:lnTo>
                      <a:pt x="125" y="529"/>
                    </a:lnTo>
                    <a:lnTo>
                      <a:pt x="125" y="525"/>
                    </a:lnTo>
                    <a:lnTo>
                      <a:pt x="123" y="522"/>
                    </a:lnTo>
                    <a:lnTo>
                      <a:pt x="123" y="522"/>
                    </a:lnTo>
                    <a:lnTo>
                      <a:pt x="123" y="520"/>
                    </a:lnTo>
                    <a:lnTo>
                      <a:pt x="117" y="518"/>
                    </a:lnTo>
                    <a:lnTo>
                      <a:pt x="117" y="518"/>
                    </a:lnTo>
                    <a:lnTo>
                      <a:pt x="117" y="516"/>
                    </a:lnTo>
                    <a:lnTo>
                      <a:pt x="115" y="516"/>
                    </a:lnTo>
                    <a:lnTo>
                      <a:pt x="115" y="514"/>
                    </a:lnTo>
                    <a:lnTo>
                      <a:pt x="117" y="514"/>
                    </a:lnTo>
                    <a:lnTo>
                      <a:pt x="119" y="512"/>
                    </a:lnTo>
                    <a:lnTo>
                      <a:pt x="130" y="505"/>
                    </a:lnTo>
                    <a:lnTo>
                      <a:pt x="134" y="501"/>
                    </a:lnTo>
                    <a:lnTo>
                      <a:pt x="140" y="495"/>
                    </a:lnTo>
                    <a:lnTo>
                      <a:pt x="142" y="493"/>
                    </a:lnTo>
                    <a:lnTo>
                      <a:pt x="144" y="491"/>
                    </a:lnTo>
                    <a:lnTo>
                      <a:pt x="147" y="484"/>
                    </a:lnTo>
                    <a:lnTo>
                      <a:pt x="147" y="482"/>
                    </a:lnTo>
                    <a:lnTo>
                      <a:pt x="144" y="480"/>
                    </a:lnTo>
                    <a:lnTo>
                      <a:pt x="142" y="476"/>
                    </a:lnTo>
                    <a:lnTo>
                      <a:pt x="142" y="474"/>
                    </a:lnTo>
                    <a:lnTo>
                      <a:pt x="140" y="474"/>
                    </a:lnTo>
                    <a:lnTo>
                      <a:pt x="138" y="474"/>
                    </a:lnTo>
                    <a:lnTo>
                      <a:pt x="138" y="474"/>
                    </a:lnTo>
                    <a:lnTo>
                      <a:pt x="136" y="474"/>
                    </a:lnTo>
                    <a:lnTo>
                      <a:pt x="136" y="471"/>
                    </a:lnTo>
                    <a:lnTo>
                      <a:pt x="134" y="471"/>
                    </a:lnTo>
                    <a:lnTo>
                      <a:pt x="134" y="471"/>
                    </a:lnTo>
                    <a:lnTo>
                      <a:pt x="132" y="469"/>
                    </a:lnTo>
                    <a:lnTo>
                      <a:pt x="132" y="467"/>
                    </a:lnTo>
                    <a:lnTo>
                      <a:pt x="132" y="465"/>
                    </a:lnTo>
                    <a:lnTo>
                      <a:pt x="132" y="463"/>
                    </a:lnTo>
                    <a:lnTo>
                      <a:pt x="132" y="457"/>
                    </a:lnTo>
                    <a:lnTo>
                      <a:pt x="134" y="454"/>
                    </a:lnTo>
                    <a:lnTo>
                      <a:pt x="134" y="454"/>
                    </a:lnTo>
                    <a:lnTo>
                      <a:pt x="140" y="450"/>
                    </a:lnTo>
                    <a:lnTo>
                      <a:pt x="144" y="448"/>
                    </a:lnTo>
                    <a:lnTo>
                      <a:pt x="147" y="446"/>
                    </a:lnTo>
                    <a:lnTo>
                      <a:pt x="147" y="446"/>
                    </a:lnTo>
                    <a:lnTo>
                      <a:pt x="149" y="444"/>
                    </a:lnTo>
                    <a:lnTo>
                      <a:pt x="149" y="444"/>
                    </a:lnTo>
                    <a:lnTo>
                      <a:pt x="149" y="442"/>
                    </a:lnTo>
                    <a:lnTo>
                      <a:pt x="147" y="437"/>
                    </a:lnTo>
                    <a:lnTo>
                      <a:pt x="147" y="435"/>
                    </a:lnTo>
                    <a:lnTo>
                      <a:pt x="147" y="433"/>
                    </a:lnTo>
                    <a:lnTo>
                      <a:pt x="144" y="431"/>
                    </a:lnTo>
                    <a:lnTo>
                      <a:pt x="144" y="431"/>
                    </a:lnTo>
                    <a:lnTo>
                      <a:pt x="142" y="431"/>
                    </a:lnTo>
                    <a:lnTo>
                      <a:pt x="142" y="433"/>
                    </a:lnTo>
                    <a:lnTo>
                      <a:pt x="142" y="433"/>
                    </a:lnTo>
                    <a:lnTo>
                      <a:pt x="142" y="435"/>
                    </a:lnTo>
                    <a:lnTo>
                      <a:pt x="140" y="435"/>
                    </a:lnTo>
                    <a:lnTo>
                      <a:pt x="140" y="435"/>
                    </a:lnTo>
                    <a:lnTo>
                      <a:pt x="140" y="435"/>
                    </a:lnTo>
                    <a:lnTo>
                      <a:pt x="140" y="433"/>
                    </a:lnTo>
                    <a:lnTo>
                      <a:pt x="138" y="429"/>
                    </a:lnTo>
                    <a:lnTo>
                      <a:pt x="138" y="427"/>
                    </a:lnTo>
                    <a:lnTo>
                      <a:pt x="136" y="427"/>
                    </a:lnTo>
                    <a:lnTo>
                      <a:pt x="134" y="427"/>
                    </a:lnTo>
                    <a:lnTo>
                      <a:pt x="134" y="427"/>
                    </a:lnTo>
                    <a:lnTo>
                      <a:pt x="132" y="427"/>
                    </a:lnTo>
                    <a:lnTo>
                      <a:pt x="130" y="425"/>
                    </a:lnTo>
                    <a:lnTo>
                      <a:pt x="130" y="423"/>
                    </a:lnTo>
                    <a:lnTo>
                      <a:pt x="127" y="420"/>
                    </a:lnTo>
                    <a:lnTo>
                      <a:pt x="121" y="416"/>
                    </a:lnTo>
                    <a:lnTo>
                      <a:pt x="121" y="414"/>
                    </a:lnTo>
                    <a:lnTo>
                      <a:pt x="121" y="414"/>
                    </a:lnTo>
                    <a:lnTo>
                      <a:pt x="123" y="412"/>
                    </a:lnTo>
                    <a:lnTo>
                      <a:pt x="125" y="408"/>
                    </a:lnTo>
                    <a:lnTo>
                      <a:pt x="125" y="406"/>
                    </a:lnTo>
                    <a:lnTo>
                      <a:pt x="125" y="406"/>
                    </a:lnTo>
                    <a:lnTo>
                      <a:pt x="125" y="403"/>
                    </a:lnTo>
                    <a:lnTo>
                      <a:pt x="123" y="403"/>
                    </a:lnTo>
                    <a:lnTo>
                      <a:pt x="123" y="401"/>
                    </a:lnTo>
                    <a:lnTo>
                      <a:pt x="123" y="401"/>
                    </a:lnTo>
                    <a:lnTo>
                      <a:pt x="123" y="399"/>
                    </a:lnTo>
                    <a:lnTo>
                      <a:pt x="121" y="399"/>
                    </a:lnTo>
                    <a:lnTo>
                      <a:pt x="121" y="397"/>
                    </a:lnTo>
                    <a:lnTo>
                      <a:pt x="121" y="397"/>
                    </a:lnTo>
                    <a:lnTo>
                      <a:pt x="119" y="397"/>
                    </a:lnTo>
                    <a:lnTo>
                      <a:pt x="115" y="395"/>
                    </a:lnTo>
                    <a:lnTo>
                      <a:pt x="115" y="395"/>
                    </a:lnTo>
                    <a:lnTo>
                      <a:pt x="115" y="395"/>
                    </a:lnTo>
                    <a:lnTo>
                      <a:pt x="113" y="393"/>
                    </a:lnTo>
                    <a:lnTo>
                      <a:pt x="113" y="391"/>
                    </a:lnTo>
                    <a:lnTo>
                      <a:pt x="113" y="389"/>
                    </a:lnTo>
                    <a:lnTo>
                      <a:pt x="113" y="389"/>
                    </a:lnTo>
                    <a:lnTo>
                      <a:pt x="113" y="386"/>
                    </a:lnTo>
                    <a:lnTo>
                      <a:pt x="115" y="386"/>
                    </a:lnTo>
                    <a:lnTo>
                      <a:pt x="119" y="384"/>
                    </a:lnTo>
                    <a:lnTo>
                      <a:pt x="127" y="382"/>
                    </a:lnTo>
                    <a:lnTo>
                      <a:pt x="132" y="380"/>
                    </a:lnTo>
                    <a:lnTo>
                      <a:pt x="132" y="378"/>
                    </a:lnTo>
                    <a:lnTo>
                      <a:pt x="134" y="378"/>
                    </a:lnTo>
                    <a:lnTo>
                      <a:pt x="134" y="374"/>
                    </a:lnTo>
                    <a:lnTo>
                      <a:pt x="134" y="371"/>
                    </a:lnTo>
                    <a:lnTo>
                      <a:pt x="134" y="369"/>
                    </a:lnTo>
                    <a:lnTo>
                      <a:pt x="132" y="367"/>
                    </a:lnTo>
                    <a:lnTo>
                      <a:pt x="130" y="367"/>
                    </a:lnTo>
                    <a:lnTo>
                      <a:pt x="121" y="359"/>
                    </a:lnTo>
                    <a:lnTo>
                      <a:pt x="117" y="359"/>
                    </a:lnTo>
                    <a:lnTo>
                      <a:pt x="115" y="359"/>
                    </a:lnTo>
                    <a:lnTo>
                      <a:pt x="113" y="359"/>
                    </a:lnTo>
                    <a:lnTo>
                      <a:pt x="110" y="357"/>
                    </a:lnTo>
                    <a:lnTo>
                      <a:pt x="85" y="329"/>
                    </a:lnTo>
                    <a:lnTo>
                      <a:pt x="83" y="325"/>
                    </a:lnTo>
                    <a:lnTo>
                      <a:pt x="83" y="323"/>
                    </a:lnTo>
                    <a:lnTo>
                      <a:pt x="85" y="320"/>
                    </a:lnTo>
                    <a:lnTo>
                      <a:pt x="85" y="318"/>
                    </a:lnTo>
                    <a:lnTo>
                      <a:pt x="85" y="318"/>
                    </a:lnTo>
                    <a:lnTo>
                      <a:pt x="85" y="318"/>
                    </a:lnTo>
                    <a:lnTo>
                      <a:pt x="85" y="316"/>
                    </a:lnTo>
                    <a:lnTo>
                      <a:pt x="85" y="314"/>
                    </a:lnTo>
                    <a:lnTo>
                      <a:pt x="85" y="314"/>
                    </a:lnTo>
                    <a:lnTo>
                      <a:pt x="85" y="312"/>
                    </a:lnTo>
                    <a:lnTo>
                      <a:pt x="87" y="312"/>
                    </a:lnTo>
                    <a:lnTo>
                      <a:pt x="89" y="310"/>
                    </a:lnTo>
                    <a:lnTo>
                      <a:pt x="89" y="310"/>
                    </a:lnTo>
                    <a:lnTo>
                      <a:pt x="91" y="310"/>
                    </a:lnTo>
                    <a:lnTo>
                      <a:pt x="93" y="310"/>
                    </a:lnTo>
                    <a:lnTo>
                      <a:pt x="100" y="310"/>
                    </a:lnTo>
                    <a:lnTo>
                      <a:pt x="100" y="310"/>
                    </a:lnTo>
                    <a:lnTo>
                      <a:pt x="102" y="308"/>
                    </a:lnTo>
                    <a:lnTo>
                      <a:pt x="100" y="306"/>
                    </a:lnTo>
                    <a:lnTo>
                      <a:pt x="98" y="303"/>
                    </a:lnTo>
                    <a:lnTo>
                      <a:pt x="87" y="291"/>
                    </a:lnTo>
                    <a:lnTo>
                      <a:pt x="85" y="291"/>
                    </a:lnTo>
                    <a:lnTo>
                      <a:pt x="85" y="289"/>
                    </a:lnTo>
                    <a:lnTo>
                      <a:pt x="83" y="286"/>
                    </a:lnTo>
                    <a:lnTo>
                      <a:pt x="83" y="286"/>
                    </a:lnTo>
                    <a:lnTo>
                      <a:pt x="81" y="284"/>
                    </a:lnTo>
                    <a:lnTo>
                      <a:pt x="81" y="282"/>
                    </a:lnTo>
                    <a:lnTo>
                      <a:pt x="79" y="278"/>
                    </a:lnTo>
                    <a:lnTo>
                      <a:pt x="79" y="276"/>
                    </a:lnTo>
                    <a:lnTo>
                      <a:pt x="76" y="267"/>
                    </a:lnTo>
                    <a:lnTo>
                      <a:pt x="76" y="265"/>
                    </a:lnTo>
                    <a:lnTo>
                      <a:pt x="76" y="265"/>
                    </a:lnTo>
                    <a:lnTo>
                      <a:pt x="79" y="263"/>
                    </a:lnTo>
                    <a:lnTo>
                      <a:pt x="79" y="263"/>
                    </a:lnTo>
                    <a:lnTo>
                      <a:pt x="83" y="257"/>
                    </a:lnTo>
                    <a:lnTo>
                      <a:pt x="83" y="252"/>
                    </a:lnTo>
                    <a:lnTo>
                      <a:pt x="85" y="252"/>
                    </a:lnTo>
                    <a:lnTo>
                      <a:pt x="85" y="250"/>
                    </a:lnTo>
                    <a:lnTo>
                      <a:pt x="83" y="248"/>
                    </a:lnTo>
                    <a:lnTo>
                      <a:pt x="83" y="248"/>
                    </a:lnTo>
                    <a:lnTo>
                      <a:pt x="79" y="246"/>
                    </a:lnTo>
                    <a:lnTo>
                      <a:pt x="76" y="246"/>
                    </a:lnTo>
                    <a:lnTo>
                      <a:pt x="76" y="248"/>
                    </a:lnTo>
                    <a:lnTo>
                      <a:pt x="74" y="248"/>
                    </a:lnTo>
                    <a:lnTo>
                      <a:pt x="72" y="252"/>
                    </a:lnTo>
                    <a:lnTo>
                      <a:pt x="70" y="252"/>
                    </a:lnTo>
                    <a:lnTo>
                      <a:pt x="68" y="252"/>
                    </a:lnTo>
                    <a:lnTo>
                      <a:pt x="66" y="250"/>
                    </a:lnTo>
                    <a:lnTo>
                      <a:pt x="53" y="235"/>
                    </a:lnTo>
                    <a:lnTo>
                      <a:pt x="38" y="214"/>
                    </a:lnTo>
                    <a:lnTo>
                      <a:pt x="34" y="208"/>
                    </a:lnTo>
                    <a:lnTo>
                      <a:pt x="30" y="206"/>
                    </a:lnTo>
                    <a:lnTo>
                      <a:pt x="28" y="206"/>
                    </a:lnTo>
                    <a:lnTo>
                      <a:pt x="25" y="206"/>
                    </a:lnTo>
                    <a:lnTo>
                      <a:pt x="23" y="204"/>
                    </a:lnTo>
                    <a:lnTo>
                      <a:pt x="21" y="201"/>
                    </a:lnTo>
                    <a:lnTo>
                      <a:pt x="19" y="197"/>
                    </a:lnTo>
                    <a:lnTo>
                      <a:pt x="17" y="193"/>
                    </a:lnTo>
                    <a:lnTo>
                      <a:pt x="17" y="189"/>
                    </a:lnTo>
                    <a:lnTo>
                      <a:pt x="17" y="189"/>
                    </a:lnTo>
                    <a:lnTo>
                      <a:pt x="11" y="184"/>
                    </a:lnTo>
                    <a:lnTo>
                      <a:pt x="11" y="184"/>
                    </a:lnTo>
                    <a:lnTo>
                      <a:pt x="6" y="176"/>
                    </a:lnTo>
                    <a:lnTo>
                      <a:pt x="4" y="174"/>
                    </a:lnTo>
                    <a:lnTo>
                      <a:pt x="2" y="174"/>
                    </a:lnTo>
                    <a:lnTo>
                      <a:pt x="2" y="172"/>
                    </a:lnTo>
                    <a:lnTo>
                      <a:pt x="2" y="170"/>
                    </a:lnTo>
                    <a:lnTo>
                      <a:pt x="2" y="170"/>
                    </a:lnTo>
                    <a:lnTo>
                      <a:pt x="2" y="163"/>
                    </a:lnTo>
                    <a:lnTo>
                      <a:pt x="2" y="163"/>
                    </a:lnTo>
                    <a:lnTo>
                      <a:pt x="2" y="161"/>
                    </a:lnTo>
                    <a:lnTo>
                      <a:pt x="2" y="159"/>
                    </a:lnTo>
                    <a:lnTo>
                      <a:pt x="0" y="157"/>
                    </a:lnTo>
                    <a:lnTo>
                      <a:pt x="0" y="155"/>
                    </a:lnTo>
                    <a:lnTo>
                      <a:pt x="0" y="153"/>
                    </a:lnTo>
                    <a:lnTo>
                      <a:pt x="0" y="150"/>
                    </a:lnTo>
                    <a:lnTo>
                      <a:pt x="0" y="148"/>
                    </a:lnTo>
                    <a:lnTo>
                      <a:pt x="0" y="146"/>
                    </a:lnTo>
                    <a:lnTo>
                      <a:pt x="0" y="144"/>
                    </a:lnTo>
                    <a:lnTo>
                      <a:pt x="11" y="140"/>
                    </a:lnTo>
                    <a:lnTo>
                      <a:pt x="23" y="136"/>
                    </a:lnTo>
                    <a:lnTo>
                      <a:pt x="38" y="136"/>
                    </a:lnTo>
                    <a:lnTo>
                      <a:pt x="42" y="133"/>
                    </a:lnTo>
                    <a:lnTo>
                      <a:pt x="47" y="131"/>
                    </a:lnTo>
                    <a:lnTo>
                      <a:pt x="53" y="127"/>
                    </a:lnTo>
                    <a:lnTo>
                      <a:pt x="59" y="123"/>
                    </a:lnTo>
                    <a:lnTo>
                      <a:pt x="62" y="119"/>
                    </a:lnTo>
                    <a:lnTo>
                      <a:pt x="66" y="112"/>
                    </a:lnTo>
                    <a:lnTo>
                      <a:pt x="68" y="112"/>
                    </a:lnTo>
                    <a:lnTo>
                      <a:pt x="68" y="110"/>
                    </a:lnTo>
                    <a:lnTo>
                      <a:pt x="68" y="110"/>
                    </a:lnTo>
                    <a:lnTo>
                      <a:pt x="68" y="108"/>
                    </a:lnTo>
                    <a:lnTo>
                      <a:pt x="68" y="106"/>
                    </a:lnTo>
                    <a:lnTo>
                      <a:pt x="68" y="104"/>
                    </a:lnTo>
                    <a:lnTo>
                      <a:pt x="68" y="104"/>
                    </a:lnTo>
                    <a:lnTo>
                      <a:pt x="68" y="102"/>
                    </a:lnTo>
                    <a:lnTo>
                      <a:pt x="68" y="102"/>
                    </a:lnTo>
                    <a:lnTo>
                      <a:pt x="68" y="99"/>
                    </a:lnTo>
                    <a:lnTo>
                      <a:pt x="68" y="99"/>
                    </a:lnTo>
                    <a:lnTo>
                      <a:pt x="68" y="99"/>
                    </a:lnTo>
                    <a:lnTo>
                      <a:pt x="72" y="97"/>
                    </a:lnTo>
                    <a:lnTo>
                      <a:pt x="79" y="95"/>
                    </a:lnTo>
                    <a:lnTo>
                      <a:pt x="83" y="95"/>
                    </a:lnTo>
                    <a:lnTo>
                      <a:pt x="93" y="95"/>
                    </a:lnTo>
                    <a:lnTo>
                      <a:pt x="100" y="99"/>
                    </a:lnTo>
                    <a:lnTo>
                      <a:pt x="102" y="99"/>
                    </a:lnTo>
                    <a:lnTo>
                      <a:pt x="119" y="95"/>
                    </a:lnTo>
                    <a:lnTo>
                      <a:pt x="134" y="95"/>
                    </a:lnTo>
                    <a:lnTo>
                      <a:pt x="136" y="95"/>
                    </a:lnTo>
                    <a:lnTo>
                      <a:pt x="136" y="97"/>
                    </a:lnTo>
                    <a:lnTo>
                      <a:pt x="138" y="97"/>
                    </a:lnTo>
                    <a:lnTo>
                      <a:pt x="138" y="99"/>
                    </a:lnTo>
                    <a:lnTo>
                      <a:pt x="142" y="99"/>
                    </a:lnTo>
                    <a:lnTo>
                      <a:pt x="144" y="99"/>
                    </a:lnTo>
                    <a:lnTo>
                      <a:pt x="144" y="102"/>
                    </a:lnTo>
                    <a:lnTo>
                      <a:pt x="144" y="102"/>
                    </a:lnTo>
                    <a:lnTo>
                      <a:pt x="147" y="104"/>
                    </a:lnTo>
                    <a:lnTo>
                      <a:pt x="147" y="104"/>
                    </a:lnTo>
                    <a:lnTo>
                      <a:pt x="149" y="104"/>
                    </a:lnTo>
                    <a:lnTo>
                      <a:pt x="149" y="106"/>
                    </a:lnTo>
                    <a:lnTo>
                      <a:pt x="151" y="104"/>
                    </a:lnTo>
                    <a:lnTo>
                      <a:pt x="151" y="104"/>
                    </a:lnTo>
                    <a:lnTo>
                      <a:pt x="155" y="102"/>
                    </a:lnTo>
                    <a:lnTo>
                      <a:pt x="155" y="99"/>
                    </a:lnTo>
                    <a:lnTo>
                      <a:pt x="157" y="99"/>
                    </a:lnTo>
                    <a:lnTo>
                      <a:pt x="159" y="99"/>
                    </a:lnTo>
                    <a:lnTo>
                      <a:pt x="166" y="97"/>
                    </a:lnTo>
                    <a:lnTo>
                      <a:pt x="183" y="87"/>
                    </a:lnTo>
                    <a:lnTo>
                      <a:pt x="193" y="82"/>
                    </a:lnTo>
                    <a:lnTo>
                      <a:pt x="196" y="82"/>
                    </a:lnTo>
                    <a:lnTo>
                      <a:pt x="210" y="63"/>
                    </a:lnTo>
                    <a:lnTo>
                      <a:pt x="213" y="61"/>
                    </a:lnTo>
                    <a:lnTo>
                      <a:pt x="219" y="61"/>
                    </a:lnTo>
                    <a:lnTo>
                      <a:pt x="219" y="61"/>
                    </a:lnTo>
                    <a:lnTo>
                      <a:pt x="219" y="59"/>
                    </a:lnTo>
                    <a:lnTo>
                      <a:pt x="219" y="57"/>
                    </a:lnTo>
                    <a:lnTo>
                      <a:pt x="217" y="55"/>
                    </a:lnTo>
                    <a:lnTo>
                      <a:pt x="217" y="51"/>
                    </a:lnTo>
                    <a:lnTo>
                      <a:pt x="217" y="51"/>
                    </a:lnTo>
                    <a:lnTo>
                      <a:pt x="217" y="46"/>
                    </a:lnTo>
                    <a:lnTo>
                      <a:pt x="215" y="36"/>
                    </a:lnTo>
                    <a:lnTo>
                      <a:pt x="215" y="36"/>
                    </a:lnTo>
                    <a:lnTo>
                      <a:pt x="217" y="29"/>
                    </a:lnTo>
                    <a:lnTo>
                      <a:pt x="217" y="29"/>
                    </a:lnTo>
                    <a:lnTo>
                      <a:pt x="219" y="27"/>
                    </a:lnTo>
                    <a:lnTo>
                      <a:pt x="221" y="25"/>
                    </a:lnTo>
                    <a:lnTo>
                      <a:pt x="223" y="25"/>
                    </a:lnTo>
                    <a:lnTo>
                      <a:pt x="225" y="27"/>
                    </a:lnTo>
                    <a:lnTo>
                      <a:pt x="230" y="25"/>
                    </a:lnTo>
                    <a:lnTo>
                      <a:pt x="232" y="23"/>
                    </a:lnTo>
                    <a:lnTo>
                      <a:pt x="236" y="6"/>
                    </a:lnTo>
                    <a:lnTo>
                      <a:pt x="249" y="0"/>
                    </a:lnTo>
                    <a:lnTo>
                      <a:pt x="253" y="2"/>
                    </a:lnTo>
                    <a:lnTo>
                      <a:pt x="253" y="4"/>
                    </a:lnTo>
                    <a:lnTo>
                      <a:pt x="253" y="6"/>
                    </a:lnTo>
                    <a:lnTo>
                      <a:pt x="253" y="4"/>
                    </a:lnTo>
                    <a:lnTo>
                      <a:pt x="253" y="6"/>
                    </a:lnTo>
                    <a:lnTo>
                      <a:pt x="253" y="10"/>
                    </a:lnTo>
                    <a:lnTo>
                      <a:pt x="251" y="14"/>
                    </a:lnTo>
                    <a:lnTo>
                      <a:pt x="255" y="17"/>
                    </a:lnTo>
                    <a:lnTo>
                      <a:pt x="266" y="14"/>
                    </a:lnTo>
                    <a:lnTo>
                      <a:pt x="268" y="17"/>
                    </a:lnTo>
                    <a:lnTo>
                      <a:pt x="272" y="23"/>
                    </a:lnTo>
                    <a:lnTo>
                      <a:pt x="274" y="27"/>
                    </a:lnTo>
                    <a:lnTo>
                      <a:pt x="276" y="31"/>
                    </a:lnTo>
                    <a:lnTo>
                      <a:pt x="281" y="31"/>
                    </a:lnTo>
                    <a:lnTo>
                      <a:pt x="285" y="29"/>
                    </a:lnTo>
                    <a:lnTo>
                      <a:pt x="291" y="23"/>
                    </a:lnTo>
                    <a:lnTo>
                      <a:pt x="295" y="21"/>
                    </a:lnTo>
                    <a:lnTo>
                      <a:pt x="308" y="34"/>
                    </a:lnTo>
                    <a:lnTo>
                      <a:pt x="312" y="38"/>
                    </a:lnTo>
                    <a:lnTo>
                      <a:pt x="321" y="36"/>
                    </a:lnTo>
                    <a:lnTo>
                      <a:pt x="325" y="38"/>
                    </a:lnTo>
                    <a:lnTo>
                      <a:pt x="325" y="44"/>
                    </a:lnTo>
                    <a:lnTo>
                      <a:pt x="323" y="51"/>
                    </a:lnTo>
                    <a:lnTo>
                      <a:pt x="323" y="53"/>
                    </a:lnTo>
                    <a:lnTo>
                      <a:pt x="344" y="63"/>
                    </a:lnTo>
                    <a:lnTo>
                      <a:pt x="349" y="63"/>
                    </a:lnTo>
                    <a:lnTo>
                      <a:pt x="353" y="63"/>
                    </a:lnTo>
                    <a:lnTo>
                      <a:pt x="357" y="65"/>
                    </a:lnTo>
                    <a:lnTo>
                      <a:pt x="368" y="68"/>
                    </a:lnTo>
                    <a:lnTo>
                      <a:pt x="372" y="70"/>
                    </a:lnTo>
                    <a:lnTo>
                      <a:pt x="376" y="65"/>
                    </a:lnTo>
                    <a:lnTo>
                      <a:pt x="385" y="65"/>
                    </a:lnTo>
                    <a:lnTo>
                      <a:pt x="406" y="59"/>
                    </a:lnTo>
                    <a:lnTo>
                      <a:pt x="406" y="59"/>
                    </a:lnTo>
                    <a:lnTo>
                      <a:pt x="408" y="59"/>
                    </a:lnTo>
                    <a:lnTo>
                      <a:pt x="410" y="61"/>
                    </a:lnTo>
                    <a:lnTo>
                      <a:pt x="412" y="63"/>
                    </a:lnTo>
                    <a:lnTo>
                      <a:pt x="412" y="65"/>
                    </a:lnTo>
                    <a:lnTo>
                      <a:pt x="415" y="72"/>
                    </a:lnTo>
                    <a:lnTo>
                      <a:pt x="419" y="72"/>
                    </a:lnTo>
                    <a:lnTo>
                      <a:pt x="421" y="70"/>
                    </a:lnTo>
                    <a:lnTo>
                      <a:pt x="432" y="65"/>
                    </a:lnTo>
                    <a:lnTo>
                      <a:pt x="432" y="65"/>
                    </a:lnTo>
                    <a:lnTo>
                      <a:pt x="434" y="65"/>
                    </a:lnTo>
                    <a:lnTo>
                      <a:pt x="438" y="68"/>
                    </a:lnTo>
                    <a:lnTo>
                      <a:pt x="442" y="68"/>
                    </a:lnTo>
                    <a:lnTo>
                      <a:pt x="444" y="70"/>
                    </a:lnTo>
                    <a:lnTo>
                      <a:pt x="446" y="72"/>
                    </a:lnTo>
                    <a:lnTo>
                      <a:pt x="455" y="91"/>
                    </a:lnTo>
                    <a:lnTo>
                      <a:pt x="457" y="95"/>
                    </a:lnTo>
                    <a:lnTo>
                      <a:pt x="455" y="99"/>
                    </a:lnTo>
                    <a:lnTo>
                      <a:pt x="446" y="110"/>
                    </a:lnTo>
                    <a:lnTo>
                      <a:pt x="446" y="112"/>
                    </a:lnTo>
                    <a:lnTo>
                      <a:pt x="446" y="114"/>
                    </a:lnTo>
                    <a:lnTo>
                      <a:pt x="449" y="116"/>
                    </a:lnTo>
                    <a:lnTo>
                      <a:pt x="449" y="119"/>
                    </a:lnTo>
                    <a:lnTo>
                      <a:pt x="451" y="121"/>
                    </a:lnTo>
                    <a:lnTo>
                      <a:pt x="453" y="121"/>
                    </a:lnTo>
                    <a:lnTo>
                      <a:pt x="453" y="123"/>
                    </a:lnTo>
                    <a:lnTo>
                      <a:pt x="453" y="125"/>
                    </a:lnTo>
                    <a:lnTo>
                      <a:pt x="453" y="127"/>
                    </a:lnTo>
                    <a:lnTo>
                      <a:pt x="451" y="129"/>
                    </a:lnTo>
                    <a:lnTo>
                      <a:pt x="449" y="131"/>
                    </a:lnTo>
                    <a:lnTo>
                      <a:pt x="449" y="133"/>
                    </a:lnTo>
                    <a:lnTo>
                      <a:pt x="449" y="136"/>
                    </a:lnTo>
                    <a:lnTo>
                      <a:pt x="451" y="138"/>
                    </a:lnTo>
                    <a:lnTo>
                      <a:pt x="453" y="140"/>
                    </a:lnTo>
                    <a:lnTo>
                      <a:pt x="455" y="142"/>
                    </a:lnTo>
                    <a:lnTo>
                      <a:pt x="455" y="142"/>
                    </a:lnTo>
                    <a:lnTo>
                      <a:pt x="455" y="144"/>
                    </a:lnTo>
                    <a:lnTo>
                      <a:pt x="457" y="148"/>
                    </a:lnTo>
                    <a:lnTo>
                      <a:pt x="459" y="150"/>
                    </a:lnTo>
                    <a:lnTo>
                      <a:pt x="459" y="150"/>
                    </a:lnTo>
                    <a:lnTo>
                      <a:pt x="463" y="153"/>
                    </a:lnTo>
                    <a:lnTo>
                      <a:pt x="463" y="155"/>
                    </a:lnTo>
                    <a:lnTo>
                      <a:pt x="466" y="155"/>
                    </a:lnTo>
                    <a:lnTo>
                      <a:pt x="466" y="159"/>
                    </a:lnTo>
                    <a:lnTo>
                      <a:pt x="466" y="165"/>
                    </a:lnTo>
                    <a:lnTo>
                      <a:pt x="463" y="174"/>
                    </a:lnTo>
                    <a:lnTo>
                      <a:pt x="463" y="178"/>
                    </a:lnTo>
                    <a:lnTo>
                      <a:pt x="461" y="182"/>
                    </a:lnTo>
                    <a:lnTo>
                      <a:pt x="459" y="184"/>
                    </a:lnTo>
                    <a:lnTo>
                      <a:pt x="457" y="184"/>
                    </a:lnTo>
                    <a:lnTo>
                      <a:pt x="451" y="187"/>
                    </a:lnTo>
                    <a:lnTo>
                      <a:pt x="449" y="187"/>
                    </a:lnTo>
                    <a:lnTo>
                      <a:pt x="449" y="189"/>
                    </a:lnTo>
                    <a:lnTo>
                      <a:pt x="449" y="195"/>
                    </a:lnTo>
                    <a:lnTo>
                      <a:pt x="451" y="206"/>
                    </a:lnTo>
                    <a:lnTo>
                      <a:pt x="451" y="212"/>
                    </a:lnTo>
                    <a:lnTo>
                      <a:pt x="451" y="214"/>
                    </a:lnTo>
                    <a:lnTo>
                      <a:pt x="444" y="229"/>
                    </a:lnTo>
                    <a:lnTo>
                      <a:pt x="444" y="231"/>
                    </a:lnTo>
                    <a:lnTo>
                      <a:pt x="444" y="231"/>
                    </a:lnTo>
                    <a:lnTo>
                      <a:pt x="446" y="231"/>
                    </a:lnTo>
                    <a:lnTo>
                      <a:pt x="449" y="231"/>
                    </a:lnTo>
                    <a:lnTo>
                      <a:pt x="451" y="231"/>
                    </a:lnTo>
                    <a:lnTo>
                      <a:pt x="455" y="229"/>
                    </a:lnTo>
                    <a:lnTo>
                      <a:pt x="455" y="229"/>
                    </a:lnTo>
                    <a:lnTo>
                      <a:pt x="457" y="231"/>
                    </a:lnTo>
                    <a:lnTo>
                      <a:pt x="457" y="231"/>
                    </a:lnTo>
                    <a:lnTo>
                      <a:pt x="457" y="233"/>
                    </a:lnTo>
                    <a:lnTo>
                      <a:pt x="455" y="235"/>
                    </a:lnTo>
                    <a:lnTo>
                      <a:pt x="455" y="235"/>
                    </a:lnTo>
                    <a:lnTo>
                      <a:pt x="453" y="238"/>
                    </a:lnTo>
                    <a:lnTo>
                      <a:pt x="453" y="240"/>
                    </a:lnTo>
                    <a:lnTo>
                      <a:pt x="453" y="242"/>
                    </a:lnTo>
                    <a:lnTo>
                      <a:pt x="455" y="244"/>
                    </a:lnTo>
                    <a:lnTo>
                      <a:pt x="455" y="246"/>
                    </a:lnTo>
                    <a:lnTo>
                      <a:pt x="457" y="246"/>
                    </a:lnTo>
                    <a:lnTo>
                      <a:pt x="457" y="248"/>
                    </a:lnTo>
                    <a:lnTo>
                      <a:pt x="461" y="248"/>
                    </a:lnTo>
                    <a:lnTo>
                      <a:pt x="466" y="246"/>
                    </a:lnTo>
                    <a:lnTo>
                      <a:pt x="468" y="246"/>
                    </a:lnTo>
                    <a:lnTo>
                      <a:pt x="470" y="244"/>
                    </a:lnTo>
                    <a:lnTo>
                      <a:pt x="470" y="244"/>
                    </a:lnTo>
                    <a:lnTo>
                      <a:pt x="470" y="242"/>
                    </a:lnTo>
                    <a:lnTo>
                      <a:pt x="470" y="242"/>
                    </a:lnTo>
                    <a:lnTo>
                      <a:pt x="472" y="240"/>
                    </a:lnTo>
                    <a:lnTo>
                      <a:pt x="472" y="235"/>
                    </a:lnTo>
                    <a:lnTo>
                      <a:pt x="472" y="233"/>
                    </a:lnTo>
                    <a:lnTo>
                      <a:pt x="472" y="231"/>
                    </a:lnTo>
                    <a:lnTo>
                      <a:pt x="472" y="231"/>
                    </a:lnTo>
                    <a:lnTo>
                      <a:pt x="474" y="231"/>
                    </a:lnTo>
                    <a:lnTo>
                      <a:pt x="476" y="231"/>
                    </a:lnTo>
                    <a:lnTo>
                      <a:pt x="478" y="233"/>
                    </a:lnTo>
                    <a:lnTo>
                      <a:pt x="480" y="235"/>
                    </a:lnTo>
                    <a:lnTo>
                      <a:pt x="487" y="242"/>
                    </a:lnTo>
                    <a:lnTo>
                      <a:pt x="489" y="244"/>
                    </a:lnTo>
                    <a:lnTo>
                      <a:pt x="491" y="244"/>
                    </a:lnTo>
                    <a:lnTo>
                      <a:pt x="491" y="244"/>
                    </a:lnTo>
                    <a:lnTo>
                      <a:pt x="493" y="242"/>
                    </a:lnTo>
                    <a:lnTo>
                      <a:pt x="493" y="242"/>
                    </a:lnTo>
                    <a:lnTo>
                      <a:pt x="495" y="242"/>
                    </a:lnTo>
                    <a:lnTo>
                      <a:pt x="495" y="242"/>
                    </a:lnTo>
                    <a:lnTo>
                      <a:pt x="497" y="242"/>
                    </a:lnTo>
                    <a:lnTo>
                      <a:pt x="500" y="240"/>
                    </a:lnTo>
                    <a:lnTo>
                      <a:pt x="500" y="240"/>
                    </a:lnTo>
                    <a:lnTo>
                      <a:pt x="502" y="242"/>
                    </a:lnTo>
                    <a:lnTo>
                      <a:pt x="500" y="244"/>
                    </a:lnTo>
                    <a:lnTo>
                      <a:pt x="500" y="246"/>
                    </a:lnTo>
                    <a:lnTo>
                      <a:pt x="500" y="250"/>
                    </a:lnTo>
                    <a:lnTo>
                      <a:pt x="502" y="255"/>
                    </a:lnTo>
                    <a:lnTo>
                      <a:pt x="502" y="257"/>
                    </a:lnTo>
                    <a:lnTo>
                      <a:pt x="502" y="257"/>
                    </a:lnTo>
                    <a:lnTo>
                      <a:pt x="500" y="265"/>
                    </a:lnTo>
                    <a:lnTo>
                      <a:pt x="497" y="272"/>
                    </a:lnTo>
                    <a:lnTo>
                      <a:pt x="495" y="276"/>
                    </a:lnTo>
                    <a:lnTo>
                      <a:pt x="493" y="278"/>
                    </a:lnTo>
                    <a:lnTo>
                      <a:pt x="493" y="280"/>
                    </a:lnTo>
                    <a:lnTo>
                      <a:pt x="493" y="280"/>
                    </a:lnTo>
                    <a:lnTo>
                      <a:pt x="493" y="282"/>
                    </a:lnTo>
                    <a:lnTo>
                      <a:pt x="493" y="282"/>
                    </a:lnTo>
                    <a:lnTo>
                      <a:pt x="495" y="284"/>
                    </a:lnTo>
                    <a:lnTo>
                      <a:pt x="497" y="286"/>
                    </a:lnTo>
                    <a:lnTo>
                      <a:pt x="497" y="289"/>
                    </a:lnTo>
                    <a:lnTo>
                      <a:pt x="497" y="291"/>
                    </a:lnTo>
                    <a:lnTo>
                      <a:pt x="495" y="297"/>
                    </a:lnTo>
                    <a:lnTo>
                      <a:pt x="495" y="301"/>
                    </a:lnTo>
                    <a:lnTo>
                      <a:pt x="493" y="308"/>
                    </a:lnTo>
                    <a:lnTo>
                      <a:pt x="493" y="310"/>
                    </a:lnTo>
                    <a:lnTo>
                      <a:pt x="493" y="312"/>
                    </a:lnTo>
                    <a:lnTo>
                      <a:pt x="493" y="314"/>
                    </a:lnTo>
                    <a:lnTo>
                      <a:pt x="493" y="316"/>
                    </a:lnTo>
                    <a:lnTo>
                      <a:pt x="493" y="316"/>
                    </a:lnTo>
                    <a:lnTo>
                      <a:pt x="493" y="318"/>
                    </a:lnTo>
                    <a:lnTo>
                      <a:pt x="495" y="323"/>
                    </a:lnTo>
                    <a:lnTo>
                      <a:pt x="495" y="325"/>
                    </a:lnTo>
                    <a:lnTo>
                      <a:pt x="497" y="327"/>
                    </a:lnTo>
                    <a:lnTo>
                      <a:pt x="497" y="329"/>
                    </a:lnTo>
                    <a:lnTo>
                      <a:pt x="497" y="331"/>
                    </a:lnTo>
                    <a:lnTo>
                      <a:pt x="493" y="337"/>
                    </a:lnTo>
                    <a:lnTo>
                      <a:pt x="493" y="340"/>
                    </a:lnTo>
                    <a:lnTo>
                      <a:pt x="493" y="342"/>
                    </a:lnTo>
                    <a:lnTo>
                      <a:pt x="493" y="344"/>
                    </a:lnTo>
                    <a:lnTo>
                      <a:pt x="491" y="350"/>
                    </a:lnTo>
                    <a:lnTo>
                      <a:pt x="491" y="352"/>
                    </a:lnTo>
                    <a:lnTo>
                      <a:pt x="491" y="354"/>
                    </a:lnTo>
                    <a:lnTo>
                      <a:pt x="493" y="359"/>
                    </a:lnTo>
                    <a:lnTo>
                      <a:pt x="495" y="365"/>
                    </a:lnTo>
                    <a:lnTo>
                      <a:pt x="497" y="369"/>
                    </a:lnTo>
                    <a:lnTo>
                      <a:pt x="500" y="369"/>
                    </a:lnTo>
                    <a:lnTo>
                      <a:pt x="502" y="369"/>
                    </a:lnTo>
                    <a:lnTo>
                      <a:pt x="504" y="369"/>
                    </a:lnTo>
                    <a:lnTo>
                      <a:pt x="504" y="371"/>
                    </a:lnTo>
                    <a:lnTo>
                      <a:pt x="506" y="374"/>
                    </a:lnTo>
                    <a:lnTo>
                      <a:pt x="508" y="378"/>
                    </a:lnTo>
                    <a:lnTo>
                      <a:pt x="510" y="378"/>
                    </a:lnTo>
                    <a:lnTo>
                      <a:pt x="510" y="380"/>
                    </a:lnTo>
                    <a:lnTo>
                      <a:pt x="508" y="380"/>
                    </a:lnTo>
                    <a:lnTo>
                      <a:pt x="504" y="389"/>
                    </a:lnTo>
                    <a:lnTo>
                      <a:pt x="502" y="403"/>
                    </a:lnTo>
                    <a:lnTo>
                      <a:pt x="500" y="406"/>
                    </a:lnTo>
                    <a:lnTo>
                      <a:pt x="500" y="408"/>
                    </a:lnTo>
                    <a:lnTo>
                      <a:pt x="500" y="410"/>
                    </a:lnTo>
                    <a:lnTo>
                      <a:pt x="504" y="418"/>
                    </a:lnTo>
                    <a:lnTo>
                      <a:pt x="508" y="423"/>
                    </a:lnTo>
                    <a:lnTo>
                      <a:pt x="508" y="425"/>
                    </a:lnTo>
                    <a:lnTo>
                      <a:pt x="519" y="431"/>
                    </a:lnTo>
                    <a:lnTo>
                      <a:pt x="521" y="437"/>
                    </a:lnTo>
                    <a:lnTo>
                      <a:pt x="523" y="440"/>
                    </a:lnTo>
                    <a:lnTo>
                      <a:pt x="525" y="440"/>
                    </a:lnTo>
                    <a:lnTo>
                      <a:pt x="531" y="442"/>
                    </a:lnTo>
                    <a:lnTo>
                      <a:pt x="538" y="448"/>
                    </a:lnTo>
                    <a:lnTo>
                      <a:pt x="561" y="471"/>
                    </a:lnTo>
                    <a:lnTo>
                      <a:pt x="563" y="476"/>
                    </a:lnTo>
                    <a:lnTo>
                      <a:pt x="563" y="476"/>
                    </a:lnTo>
                    <a:lnTo>
                      <a:pt x="563" y="478"/>
                    </a:lnTo>
                    <a:lnTo>
                      <a:pt x="565" y="480"/>
                    </a:lnTo>
                    <a:lnTo>
                      <a:pt x="568" y="482"/>
                    </a:lnTo>
                    <a:lnTo>
                      <a:pt x="570" y="484"/>
                    </a:lnTo>
                    <a:lnTo>
                      <a:pt x="580" y="488"/>
                    </a:lnTo>
                    <a:lnTo>
                      <a:pt x="585" y="493"/>
                    </a:lnTo>
                    <a:lnTo>
                      <a:pt x="587" y="493"/>
                    </a:lnTo>
                    <a:lnTo>
                      <a:pt x="589" y="493"/>
                    </a:lnTo>
                    <a:lnTo>
                      <a:pt x="591" y="493"/>
                    </a:lnTo>
                    <a:lnTo>
                      <a:pt x="593" y="491"/>
                    </a:lnTo>
                    <a:lnTo>
                      <a:pt x="595" y="491"/>
                    </a:lnTo>
                    <a:lnTo>
                      <a:pt x="595" y="486"/>
                    </a:lnTo>
                    <a:lnTo>
                      <a:pt x="595" y="486"/>
                    </a:lnTo>
                    <a:lnTo>
                      <a:pt x="597" y="484"/>
                    </a:lnTo>
                    <a:lnTo>
                      <a:pt x="597" y="484"/>
                    </a:lnTo>
                    <a:lnTo>
                      <a:pt x="599" y="484"/>
                    </a:lnTo>
                    <a:lnTo>
                      <a:pt x="602" y="486"/>
                    </a:lnTo>
                    <a:lnTo>
                      <a:pt x="610" y="495"/>
                    </a:lnTo>
                    <a:lnTo>
                      <a:pt x="627" y="503"/>
                    </a:lnTo>
                    <a:lnTo>
                      <a:pt x="631" y="505"/>
                    </a:lnTo>
                    <a:lnTo>
                      <a:pt x="646" y="505"/>
                    </a:lnTo>
                    <a:lnTo>
                      <a:pt x="651" y="501"/>
                    </a:lnTo>
                    <a:lnTo>
                      <a:pt x="655" y="499"/>
                    </a:lnTo>
                    <a:lnTo>
                      <a:pt x="657" y="495"/>
                    </a:lnTo>
                    <a:lnTo>
                      <a:pt x="659" y="493"/>
                    </a:lnTo>
                    <a:lnTo>
                      <a:pt x="659" y="493"/>
                    </a:lnTo>
                    <a:lnTo>
                      <a:pt x="659" y="491"/>
                    </a:lnTo>
                    <a:lnTo>
                      <a:pt x="659" y="488"/>
                    </a:lnTo>
                    <a:lnTo>
                      <a:pt x="661" y="488"/>
                    </a:lnTo>
                    <a:lnTo>
                      <a:pt x="663" y="488"/>
                    </a:lnTo>
                    <a:lnTo>
                      <a:pt x="676" y="495"/>
                    </a:lnTo>
                    <a:lnTo>
                      <a:pt x="708" y="508"/>
                    </a:lnTo>
                    <a:lnTo>
                      <a:pt x="710" y="508"/>
                    </a:lnTo>
                    <a:lnTo>
                      <a:pt x="723" y="508"/>
                    </a:lnTo>
                    <a:lnTo>
                      <a:pt x="729" y="510"/>
                    </a:lnTo>
                    <a:lnTo>
                      <a:pt x="731" y="512"/>
                    </a:lnTo>
                    <a:lnTo>
                      <a:pt x="733" y="520"/>
                    </a:lnTo>
                    <a:lnTo>
                      <a:pt x="736" y="520"/>
                    </a:lnTo>
                    <a:lnTo>
                      <a:pt x="740" y="520"/>
                    </a:lnTo>
                    <a:lnTo>
                      <a:pt x="753" y="518"/>
                    </a:lnTo>
                    <a:lnTo>
                      <a:pt x="759" y="518"/>
                    </a:lnTo>
                    <a:lnTo>
                      <a:pt x="763" y="520"/>
                    </a:lnTo>
                    <a:lnTo>
                      <a:pt x="767" y="522"/>
                    </a:lnTo>
                    <a:lnTo>
                      <a:pt x="770" y="525"/>
                    </a:lnTo>
                    <a:lnTo>
                      <a:pt x="772" y="527"/>
                    </a:lnTo>
                    <a:lnTo>
                      <a:pt x="774" y="529"/>
                    </a:lnTo>
                    <a:lnTo>
                      <a:pt x="795" y="539"/>
                    </a:lnTo>
                    <a:lnTo>
                      <a:pt x="801" y="542"/>
                    </a:lnTo>
                    <a:lnTo>
                      <a:pt x="821" y="535"/>
                    </a:lnTo>
                    <a:lnTo>
                      <a:pt x="823" y="535"/>
                    </a:lnTo>
                    <a:lnTo>
                      <a:pt x="827" y="537"/>
                    </a:lnTo>
                    <a:lnTo>
                      <a:pt x="829" y="539"/>
                    </a:lnTo>
                    <a:lnTo>
                      <a:pt x="831" y="539"/>
                    </a:lnTo>
                    <a:lnTo>
                      <a:pt x="831" y="537"/>
                    </a:lnTo>
                    <a:lnTo>
                      <a:pt x="833" y="533"/>
                    </a:lnTo>
                    <a:lnTo>
                      <a:pt x="836" y="531"/>
                    </a:lnTo>
                    <a:lnTo>
                      <a:pt x="838" y="529"/>
                    </a:lnTo>
                    <a:lnTo>
                      <a:pt x="848" y="529"/>
                    </a:lnTo>
                    <a:lnTo>
                      <a:pt x="855" y="531"/>
                    </a:lnTo>
                    <a:lnTo>
                      <a:pt x="853" y="537"/>
                    </a:lnTo>
                    <a:lnTo>
                      <a:pt x="844" y="550"/>
                    </a:lnTo>
                    <a:lnTo>
                      <a:pt x="838" y="567"/>
                    </a:lnTo>
                    <a:lnTo>
                      <a:pt x="836" y="571"/>
                    </a:lnTo>
                    <a:lnTo>
                      <a:pt x="836" y="576"/>
                    </a:lnTo>
                    <a:lnTo>
                      <a:pt x="840" y="588"/>
                    </a:lnTo>
                    <a:lnTo>
                      <a:pt x="840" y="593"/>
                    </a:lnTo>
                    <a:lnTo>
                      <a:pt x="844" y="599"/>
                    </a:lnTo>
                    <a:lnTo>
                      <a:pt x="846" y="603"/>
                    </a:lnTo>
                    <a:lnTo>
                      <a:pt x="850" y="607"/>
                    </a:lnTo>
                    <a:lnTo>
                      <a:pt x="850" y="614"/>
                    </a:lnTo>
                    <a:lnTo>
                      <a:pt x="844" y="629"/>
                    </a:lnTo>
                    <a:lnTo>
                      <a:pt x="827" y="64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3361135" y="2031207"/>
                <a:ext cx="1100138" cy="997744"/>
              </a:xfrm>
              <a:custGeom>
                <a:avLst/>
                <a:gdLst>
                  <a:gd name="T0" fmla="*/ 920 w 924"/>
                  <a:gd name="T1" fmla="*/ 211 h 838"/>
                  <a:gd name="T2" fmla="*/ 890 w 924"/>
                  <a:gd name="T3" fmla="*/ 370 h 838"/>
                  <a:gd name="T4" fmla="*/ 833 w 924"/>
                  <a:gd name="T5" fmla="*/ 323 h 838"/>
                  <a:gd name="T6" fmla="*/ 799 w 924"/>
                  <a:gd name="T7" fmla="*/ 289 h 838"/>
                  <a:gd name="T8" fmla="*/ 748 w 924"/>
                  <a:gd name="T9" fmla="*/ 292 h 838"/>
                  <a:gd name="T10" fmla="*/ 718 w 924"/>
                  <a:gd name="T11" fmla="*/ 317 h 838"/>
                  <a:gd name="T12" fmla="*/ 712 w 924"/>
                  <a:gd name="T13" fmla="*/ 368 h 838"/>
                  <a:gd name="T14" fmla="*/ 618 w 924"/>
                  <a:gd name="T15" fmla="*/ 436 h 838"/>
                  <a:gd name="T16" fmla="*/ 599 w 924"/>
                  <a:gd name="T17" fmla="*/ 470 h 838"/>
                  <a:gd name="T18" fmla="*/ 504 w 924"/>
                  <a:gd name="T19" fmla="*/ 523 h 838"/>
                  <a:gd name="T20" fmla="*/ 465 w 924"/>
                  <a:gd name="T21" fmla="*/ 547 h 838"/>
                  <a:gd name="T22" fmla="*/ 427 w 924"/>
                  <a:gd name="T23" fmla="*/ 574 h 838"/>
                  <a:gd name="T24" fmla="*/ 372 w 924"/>
                  <a:gd name="T25" fmla="*/ 630 h 838"/>
                  <a:gd name="T26" fmla="*/ 336 w 924"/>
                  <a:gd name="T27" fmla="*/ 681 h 838"/>
                  <a:gd name="T28" fmla="*/ 263 w 924"/>
                  <a:gd name="T29" fmla="*/ 700 h 838"/>
                  <a:gd name="T30" fmla="*/ 193 w 924"/>
                  <a:gd name="T31" fmla="*/ 734 h 838"/>
                  <a:gd name="T32" fmla="*/ 161 w 924"/>
                  <a:gd name="T33" fmla="*/ 783 h 838"/>
                  <a:gd name="T34" fmla="*/ 146 w 924"/>
                  <a:gd name="T35" fmla="*/ 834 h 838"/>
                  <a:gd name="T36" fmla="*/ 127 w 924"/>
                  <a:gd name="T37" fmla="*/ 800 h 838"/>
                  <a:gd name="T38" fmla="*/ 104 w 924"/>
                  <a:gd name="T39" fmla="*/ 785 h 838"/>
                  <a:gd name="T40" fmla="*/ 42 w 924"/>
                  <a:gd name="T41" fmla="*/ 759 h 838"/>
                  <a:gd name="T42" fmla="*/ 19 w 924"/>
                  <a:gd name="T43" fmla="*/ 729 h 838"/>
                  <a:gd name="T44" fmla="*/ 12 w 924"/>
                  <a:gd name="T45" fmla="*/ 715 h 838"/>
                  <a:gd name="T46" fmla="*/ 6 w 924"/>
                  <a:gd name="T47" fmla="*/ 691 h 838"/>
                  <a:gd name="T48" fmla="*/ 23 w 924"/>
                  <a:gd name="T49" fmla="*/ 657 h 838"/>
                  <a:gd name="T50" fmla="*/ 40 w 924"/>
                  <a:gd name="T51" fmla="*/ 661 h 838"/>
                  <a:gd name="T52" fmla="*/ 63 w 924"/>
                  <a:gd name="T53" fmla="*/ 644 h 838"/>
                  <a:gd name="T54" fmla="*/ 80 w 924"/>
                  <a:gd name="T55" fmla="*/ 604 h 838"/>
                  <a:gd name="T56" fmla="*/ 108 w 924"/>
                  <a:gd name="T57" fmla="*/ 574 h 838"/>
                  <a:gd name="T58" fmla="*/ 97 w 924"/>
                  <a:gd name="T59" fmla="*/ 555 h 838"/>
                  <a:gd name="T60" fmla="*/ 93 w 924"/>
                  <a:gd name="T61" fmla="*/ 540 h 838"/>
                  <a:gd name="T62" fmla="*/ 89 w 924"/>
                  <a:gd name="T63" fmla="*/ 523 h 838"/>
                  <a:gd name="T64" fmla="*/ 138 w 924"/>
                  <a:gd name="T65" fmla="*/ 493 h 838"/>
                  <a:gd name="T66" fmla="*/ 185 w 924"/>
                  <a:gd name="T67" fmla="*/ 459 h 838"/>
                  <a:gd name="T68" fmla="*/ 202 w 924"/>
                  <a:gd name="T69" fmla="*/ 449 h 838"/>
                  <a:gd name="T70" fmla="*/ 144 w 924"/>
                  <a:gd name="T71" fmla="*/ 387 h 838"/>
                  <a:gd name="T72" fmla="*/ 44 w 924"/>
                  <a:gd name="T73" fmla="*/ 355 h 838"/>
                  <a:gd name="T74" fmla="*/ 25 w 924"/>
                  <a:gd name="T75" fmla="*/ 317 h 838"/>
                  <a:gd name="T76" fmla="*/ 4 w 924"/>
                  <a:gd name="T77" fmla="*/ 268 h 838"/>
                  <a:gd name="T78" fmla="*/ 19 w 924"/>
                  <a:gd name="T79" fmla="*/ 245 h 838"/>
                  <a:gd name="T80" fmla="*/ 2 w 924"/>
                  <a:gd name="T81" fmla="*/ 200 h 838"/>
                  <a:gd name="T82" fmla="*/ 6 w 924"/>
                  <a:gd name="T83" fmla="*/ 177 h 838"/>
                  <a:gd name="T84" fmla="*/ 14 w 924"/>
                  <a:gd name="T85" fmla="*/ 126 h 838"/>
                  <a:gd name="T86" fmla="*/ 76 w 924"/>
                  <a:gd name="T87" fmla="*/ 104 h 838"/>
                  <a:gd name="T88" fmla="*/ 146 w 924"/>
                  <a:gd name="T89" fmla="*/ 83 h 838"/>
                  <a:gd name="T90" fmla="*/ 212 w 924"/>
                  <a:gd name="T91" fmla="*/ 39 h 838"/>
                  <a:gd name="T92" fmla="*/ 255 w 924"/>
                  <a:gd name="T93" fmla="*/ 49 h 838"/>
                  <a:gd name="T94" fmla="*/ 297 w 924"/>
                  <a:gd name="T95" fmla="*/ 68 h 838"/>
                  <a:gd name="T96" fmla="*/ 321 w 924"/>
                  <a:gd name="T97" fmla="*/ 94 h 838"/>
                  <a:gd name="T98" fmla="*/ 323 w 924"/>
                  <a:gd name="T99" fmla="*/ 121 h 838"/>
                  <a:gd name="T100" fmla="*/ 325 w 924"/>
                  <a:gd name="T101" fmla="*/ 158 h 838"/>
                  <a:gd name="T102" fmla="*/ 340 w 924"/>
                  <a:gd name="T103" fmla="*/ 160 h 838"/>
                  <a:gd name="T104" fmla="*/ 414 w 924"/>
                  <a:gd name="T105" fmla="*/ 143 h 838"/>
                  <a:gd name="T106" fmla="*/ 506 w 924"/>
                  <a:gd name="T107" fmla="*/ 155 h 838"/>
                  <a:gd name="T108" fmla="*/ 599 w 924"/>
                  <a:gd name="T109" fmla="*/ 87 h 838"/>
                  <a:gd name="T110" fmla="*/ 693 w 924"/>
                  <a:gd name="T111" fmla="*/ 36 h 838"/>
                  <a:gd name="T112" fmla="*/ 835 w 924"/>
                  <a:gd name="T113" fmla="*/ 22 h 838"/>
                  <a:gd name="T114" fmla="*/ 895 w 924"/>
                  <a:gd name="T115" fmla="*/ 94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4" h="838">
                    <a:moveTo>
                      <a:pt x="922" y="138"/>
                    </a:moveTo>
                    <a:lnTo>
                      <a:pt x="922" y="138"/>
                    </a:lnTo>
                    <a:lnTo>
                      <a:pt x="924" y="141"/>
                    </a:lnTo>
                    <a:lnTo>
                      <a:pt x="922" y="151"/>
                    </a:lnTo>
                    <a:lnTo>
                      <a:pt x="920" y="166"/>
                    </a:lnTo>
                    <a:lnTo>
                      <a:pt x="920" y="181"/>
                    </a:lnTo>
                    <a:lnTo>
                      <a:pt x="922" y="194"/>
                    </a:lnTo>
                    <a:lnTo>
                      <a:pt x="924" y="200"/>
                    </a:lnTo>
                    <a:lnTo>
                      <a:pt x="922" y="204"/>
                    </a:lnTo>
                    <a:lnTo>
                      <a:pt x="920" y="207"/>
                    </a:lnTo>
                    <a:lnTo>
                      <a:pt x="920" y="211"/>
                    </a:lnTo>
                    <a:lnTo>
                      <a:pt x="920" y="215"/>
                    </a:lnTo>
                    <a:lnTo>
                      <a:pt x="922" y="226"/>
                    </a:lnTo>
                    <a:lnTo>
                      <a:pt x="922" y="232"/>
                    </a:lnTo>
                    <a:lnTo>
                      <a:pt x="916" y="270"/>
                    </a:lnTo>
                    <a:lnTo>
                      <a:pt x="907" y="313"/>
                    </a:lnTo>
                    <a:lnTo>
                      <a:pt x="899" y="328"/>
                    </a:lnTo>
                    <a:lnTo>
                      <a:pt x="895" y="336"/>
                    </a:lnTo>
                    <a:lnTo>
                      <a:pt x="897" y="345"/>
                    </a:lnTo>
                    <a:lnTo>
                      <a:pt x="895" y="360"/>
                    </a:lnTo>
                    <a:lnTo>
                      <a:pt x="893" y="366"/>
                    </a:lnTo>
                    <a:lnTo>
                      <a:pt x="890" y="370"/>
                    </a:lnTo>
                    <a:lnTo>
                      <a:pt x="886" y="372"/>
                    </a:lnTo>
                    <a:lnTo>
                      <a:pt x="880" y="372"/>
                    </a:lnTo>
                    <a:lnTo>
                      <a:pt x="867" y="372"/>
                    </a:lnTo>
                    <a:lnTo>
                      <a:pt x="852" y="366"/>
                    </a:lnTo>
                    <a:lnTo>
                      <a:pt x="848" y="364"/>
                    </a:lnTo>
                    <a:lnTo>
                      <a:pt x="835" y="364"/>
                    </a:lnTo>
                    <a:lnTo>
                      <a:pt x="833" y="360"/>
                    </a:lnTo>
                    <a:lnTo>
                      <a:pt x="833" y="351"/>
                    </a:lnTo>
                    <a:lnTo>
                      <a:pt x="835" y="336"/>
                    </a:lnTo>
                    <a:lnTo>
                      <a:pt x="837" y="330"/>
                    </a:lnTo>
                    <a:lnTo>
                      <a:pt x="833" y="323"/>
                    </a:lnTo>
                    <a:lnTo>
                      <a:pt x="829" y="323"/>
                    </a:lnTo>
                    <a:lnTo>
                      <a:pt x="814" y="334"/>
                    </a:lnTo>
                    <a:lnTo>
                      <a:pt x="810" y="332"/>
                    </a:lnTo>
                    <a:lnTo>
                      <a:pt x="810" y="326"/>
                    </a:lnTo>
                    <a:lnTo>
                      <a:pt x="812" y="319"/>
                    </a:lnTo>
                    <a:lnTo>
                      <a:pt x="814" y="311"/>
                    </a:lnTo>
                    <a:lnTo>
                      <a:pt x="812" y="304"/>
                    </a:lnTo>
                    <a:lnTo>
                      <a:pt x="810" y="300"/>
                    </a:lnTo>
                    <a:lnTo>
                      <a:pt x="808" y="296"/>
                    </a:lnTo>
                    <a:lnTo>
                      <a:pt x="803" y="292"/>
                    </a:lnTo>
                    <a:lnTo>
                      <a:pt x="799" y="289"/>
                    </a:lnTo>
                    <a:lnTo>
                      <a:pt x="788" y="289"/>
                    </a:lnTo>
                    <a:lnTo>
                      <a:pt x="784" y="287"/>
                    </a:lnTo>
                    <a:lnTo>
                      <a:pt x="780" y="283"/>
                    </a:lnTo>
                    <a:lnTo>
                      <a:pt x="780" y="281"/>
                    </a:lnTo>
                    <a:lnTo>
                      <a:pt x="778" y="277"/>
                    </a:lnTo>
                    <a:lnTo>
                      <a:pt x="776" y="272"/>
                    </a:lnTo>
                    <a:lnTo>
                      <a:pt x="774" y="281"/>
                    </a:lnTo>
                    <a:lnTo>
                      <a:pt x="771" y="283"/>
                    </a:lnTo>
                    <a:lnTo>
                      <a:pt x="759" y="285"/>
                    </a:lnTo>
                    <a:lnTo>
                      <a:pt x="750" y="289"/>
                    </a:lnTo>
                    <a:lnTo>
                      <a:pt x="748" y="292"/>
                    </a:lnTo>
                    <a:lnTo>
                      <a:pt x="744" y="289"/>
                    </a:lnTo>
                    <a:lnTo>
                      <a:pt x="742" y="287"/>
                    </a:lnTo>
                    <a:lnTo>
                      <a:pt x="740" y="285"/>
                    </a:lnTo>
                    <a:lnTo>
                      <a:pt x="735" y="283"/>
                    </a:lnTo>
                    <a:lnTo>
                      <a:pt x="723" y="281"/>
                    </a:lnTo>
                    <a:lnTo>
                      <a:pt x="714" y="285"/>
                    </a:lnTo>
                    <a:lnTo>
                      <a:pt x="708" y="294"/>
                    </a:lnTo>
                    <a:lnTo>
                      <a:pt x="705" y="309"/>
                    </a:lnTo>
                    <a:lnTo>
                      <a:pt x="703" y="315"/>
                    </a:lnTo>
                    <a:lnTo>
                      <a:pt x="708" y="317"/>
                    </a:lnTo>
                    <a:lnTo>
                      <a:pt x="718" y="317"/>
                    </a:lnTo>
                    <a:lnTo>
                      <a:pt x="725" y="317"/>
                    </a:lnTo>
                    <a:lnTo>
                      <a:pt x="725" y="319"/>
                    </a:lnTo>
                    <a:lnTo>
                      <a:pt x="723" y="321"/>
                    </a:lnTo>
                    <a:lnTo>
                      <a:pt x="723" y="326"/>
                    </a:lnTo>
                    <a:lnTo>
                      <a:pt x="733" y="334"/>
                    </a:lnTo>
                    <a:lnTo>
                      <a:pt x="746" y="334"/>
                    </a:lnTo>
                    <a:lnTo>
                      <a:pt x="754" y="338"/>
                    </a:lnTo>
                    <a:lnTo>
                      <a:pt x="757" y="351"/>
                    </a:lnTo>
                    <a:lnTo>
                      <a:pt x="748" y="362"/>
                    </a:lnTo>
                    <a:lnTo>
                      <a:pt x="723" y="364"/>
                    </a:lnTo>
                    <a:lnTo>
                      <a:pt x="712" y="368"/>
                    </a:lnTo>
                    <a:lnTo>
                      <a:pt x="708" y="372"/>
                    </a:lnTo>
                    <a:lnTo>
                      <a:pt x="705" y="381"/>
                    </a:lnTo>
                    <a:lnTo>
                      <a:pt x="701" y="385"/>
                    </a:lnTo>
                    <a:lnTo>
                      <a:pt x="657" y="417"/>
                    </a:lnTo>
                    <a:lnTo>
                      <a:pt x="650" y="419"/>
                    </a:lnTo>
                    <a:lnTo>
                      <a:pt x="637" y="419"/>
                    </a:lnTo>
                    <a:lnTo>
                      <a:pt x="631" y="423"/>
                    </a:lnTo>
                    <a:lnTo>
                      <a:pt x="629" y="425"/>
                    </a:lnTo>
                    <a:lnTo>
                      <a:pt x="625" y="432"/>
                    </a:lnTo>
                    <a:lnTo>
                      <a:pt x="623" y="436"/>
                    </a:lnTo>
                    <a:lnTo>
                      <a:pt x="618" y="436"/>
                    </a:lnTo>
                    <a:lnTo>
                      <a:pt x="616" y="436"/>
                    </a:lnTo>
                    <a:lnTo>
                      <a:pt x="612" y="438"/>
                    </a:lnTo>
                    <a:lnTo>
                      <a:pt x="610" y="442"/>
                    </a:lnTo>
                    <a:lnTo>
                      <a:pt x="610" y="447"/>
                    </a:lnTo>
                    <a:lnTo>
                      <a:pt x="612" y="451"/>
                    </a:lnTo>
                    <a:lnTo>
                      <a:pt x="612" y="455"/>
                    </a:lnTo>
                    <a:lnTo>
                      <a:pt x="614" y="457"/>
                    </a:lnTo>
                    <a:lnTo>
                      <a:pt x="612" y="462"/>
                    </a:lnTo>
                    <a:lnTo>
                      <a:pt x="610" y="462"/>
                    </a:lnTo>
                    <a:lnTo>
                      <a:pt x="608" y="462"/>
                    </a:lnTo>
                    <a:lnTo>
                      <a:pt x="599" y="470"/>
                    </a:lnTo>
                    <a:lnTo>
                      <a:pt x="595" y="472"/>
                    </a:lnTo>
                    <a:lnTo>
                      <a:pt x="580" y="472"/>
                    </a:lnTo>
                    <a:lnTo>
                      <a:pt x="572" y="474"/>
                    </a:lnTo>
                    <a:lnTo>
                      <a:pt x="561" y="481"/>
                    </a:lnTo>
                    <a:lnTo>
                      <a:pt x="555" y="483"/>
                    </a:lnTo>
                    <a:lnTo>
                      <a:pt x="527" y="489"/>
                    </a:lnTo>
                    <a:lnTo>
                      <a:pt x="512" y="493"/>
                    </a:lnTo>
                    <a:lnTo>
                      <a:pt x="501" y="504"/>
                    </a:lnTo>
                    <a:lnTo>
                      <a:pt x="506" y="510"/>
                    </a:lnTo>
                    <a:lnTo>
                      <a:pt x="506" y="519"/>
                    </a:lnTo>
                    <a:lnTo>
                      <a:pt x="504" y="523"/>
                    </a:lnTo>
                    <a:lnTo>
                      <a:pt x="497" y="530"/>
                    </a:lnTo>
                    <a:lnTo>
                      <a:pt x="501" y="534"/>
                    </a:lnTo>
                    <a:lnTo>
                      <a:pt x="501" y="536"/>
                    </a:lnTo>
                    <a:lnTo>
                      <a:pt x="499" y="538"/>
                    </a:lnTo>
                    <a:lnTo>
                      <a:pt x="497" y="540"/>
                    </a:lnTo>
                    <a:lnTo>
                      <a:pt x="493" y="549"/>
                    </a:lnTo>
                    <a:lnTo>
                      <a:pt x="489" y="555"/>
                    </a:lnTo>
                    <a:lnTo>
                      <a:pt x="482" y="557"/>
                    </a:lnTo>
                    <a:lnTo>
                      <a:pt x="474" y="555"/>
                    </a:lnTo>
                    <a:lnTo>
                      <a:pt x="472" y="553"/>
                    </a:lnTo>
                    <a:lnTo>
                      <a:pt x="465" y="547"/>
                    </a:lnTo>
                    <a:lnTo>
                      <a:pt x="463" y="544"/>
                    </a:lnTo>
                    <a:lnTo>
                      <a:pt x="459" y="544"/>
                    </a:lnTo>
                    <a:lnTo>
                      <a:pt x="459" y="544"/>
                    </a:lnTo>
                    <a:lnTo>
                      <a:pt x="459" y="547"/>
                    </a:lnTo>
                    <a:lnTo>
                      <a:pt x="457" y="549"/>
                    </a:lnTo>
                    <a:lnTo>
                      <a:pt x="446" y="559"/>
                    </a:lnTo>
                    <a:lnTo>
                      <a:pt x="446" y="564"/>
                    </a:lnTo>
                    <a:lnTo>
                      <a:pt x="444" y="574"/>
                    </a:lnTo>
                    <a:lnTo>
                      <a:pt x="438" y="578"/>
                    </a:lnTo>
                    <a:lnTo>
                      <a:pt x="431" y="576"/>
                    </a:lnTo>
                    <a:lnTo>
                      <a:pt x="427" y="574"/>
                    </a:lnTo>
                    <a:lnTo>
                      <a:pt x="421" y="574"/>
                    </a:lnTo>
                    <a:lnTo>
                      <a:pt x="414" y="606"/>
                    </a:lnTo>
                    <a:lnTo>
                      <a:pt x="412" y="615"/>
                    </a:lnTo>
                    <a:lnTo>
                      <a:pt x="404" y="621"/>
                    </a:lnTo>
                    <a:lnTo>
                      <a:pt x="387" y="623"/>
                    </a:lnTo>
                    <a:lnTo>
                      <a:pt x="378" y="627"/>
                    </a:lnTo>
                    <a:lnTo>
                      <a:pt x="378" y="627"/>
                    </a:lnTo>
                    <a:lnTo>
                      <a:pt x="378" y="627"/>
                    </a:lnTo>
                    <a:lnTo>
                      <a:pt x="378" y="627"/>
                    </a:lnTo>
                    <a:lnTo>
                      <a:pt x="376" y="630"/>
                    </a:lnTo>
                    <a:lnTo>
                      <a:pt x="372" y="630"/>
                    </a:lnTo>
                    <a:lnTo>
                      <a:pt x="370" y="632"/>
                    </a:lnTo>
                    <a:lnTo>
                      <a:pt x="367" y="630"/>
                    </a:lnTo>
                    <a:lnTo>
                      <a:pt x="363" y="630"/>
                    </a:lnTo>
                    <a:lnTo>
                      <a:pt x="361" y="630"/>
                    </a:lnTo>
                    <a:lnTo>
                      <a:pt x="359" y="630"/>
                    </a:lnTo>
                    <a:lnTo>
                      <a:pt x="357" y="632"/>
                    </a:lnTo>
                    <a:lnTo>
                      <a:pt x="357" y="653"/>
                    </a:lnTo>
                    <a:lnTo>
                      <a:pt x="357" y="664"/>
                    </a:lnTo>
                    <a:lnTo>
                      <a:pt x="355" y="670"/>
                    </a:lnTo>
                    <a:lnTo>
                      <a:pt x="346" y="681"/>
                    </a:lnTo>
                    <a:lnTo>
                      <a:pt x="336" y="681"/>
                    </a:lnTo>
                    <a:lnTo>
                      <a:pt x="302" y="668"/>
                    </a:lnTo>
                    <a:lnTo>
                      <a:pt x="299" y="668"/>
                    </a:lnTo>
                    <a:lnTo>
                      <a:pt x="295" y="668"/>
                    </a:lnTo>
                    <a:lnTo>
                      <a:pt x="291" y="672"/>
                    </a:lnTo>
                    <a:lnTo>
                      <a:pt x="291" y="674"/>
                    </a:lnTo>
                    <a:lnTo>
                      <a:pt x="285" y="674"/>
                    </a:lnTo>
                    <a:lnTo>
                      <a:pt x="278" y="674"/>
                    </a:lnTo>
                    <a:lnTo>
                      <a:pt x="274" y="678"/>
                    </a:lnTo>
                    <a:lnTo>
                      <a:pt x="270" y="683"/>
                    </a:lnTo>
                    <a:lnTo>
                      <a:pt x="265" y="695"/>
                    </a:lnTo>
                    <a:lnTo>
                      <a:pt x="263" y="700"/>
                    </a:lnTo>
                    <a:lnTo>
                      <a:pt x="259" y="700"/>
                    </a:lnTo>
                    <a:lnTo>
                      <a:pt x="240" y="700"/>
                    </a:lnTo>
                    <a:lnTo>
                      <a:pt x="216" y="706"/>
                    </a:lnTo>
                    <a:lnTo>
                      <a:pt x="204" y="710"/>
                    </a:lnTo>
                    <a:lnTo>
                      <a:pt x="195" y="721"/>
                    </a:lnTo>
                    <a:lnTo>
                      <a:pt x="195" y="723"/>
                    </a:lnTo>
                    <a:lnTo>
                      <a:pt x="193" y="725"/>
                    </a:lnTo>
                    <a:lnTo>
                      <a:pt x="193" y="727"/>
                    </a:lnTo>
                    <a:lnTo>
                      <a:pt x="193" y="732"/>
                    </a:lnTo>
                    <a:lnTo>
                      <a:pt x="193" y="732"/>
                    </a:lnTo>
                    <a:lnTo>
                      <a:pt x="193" y="734"/>
                    </a:lnTo>
                    <a:lnTo>
                      <a:pt x="195" y="736"/>
                    </a:lnTo>
                    <a:lnTo>
                      <a:pt x="193" y="738"/>
                    </a:lnTo>
                    <a:lnTo>
                      <a:pt x="193" y="738"/>
                    </a:lnTo>
                    <a:lnTo>
                      <a:pt x="189" y="738"/>
                    </a:lnTo>
                    <a:lnTo>
                      <a:pt x="189" y="740"/>
                    </a:lnTo>
                    <a:lnTo>
                      <a:pt x="185" y="744"/>
                    </a:lnTo>
                    <a:lnTo>
                      <a:pt x="176" y="751"/>
                    </a:lnTo>
                    <a:lnTo>
                      <a:pt x="174" y="755"/>
                    </a:lnTo>
                    <a:lnTo>
                      <a:pt x="168" y="774"/>
                    </a:lnTo>
                    <a:lnTo>
                      <a:pt x="163" y="778"/>
                    </a:lnTo>
                    <a:lnTo>
                      <a:pt x="161" y="783"/>
                    </a:lnTo>
                    <a:lnTo>
                      <a:pt x="159" y="787"/>
                    </a:lnTo>
                    <a:lnTo>
                      <a:pt x="159" y="795"/>
                    </a:lnTo>
                    <a:lnTo>
                      <a:pt x="155" y="804"/>
                    </a:lnTo>
                    <a:lnTo>
                      <a:pt x="153" y="808"/>
                    </a:lnTo>
                    <a:lnTo>
                      <a:pt x="153" y="819"/>
                    </a:lnTo>
                    <a:lnTo>
                      <a:pt x="155" y="825"/>
                    </a:lnTo>
                    <a:lnTo>
                      <a:pt x="159" y="829"/>
                    </a:lnTo>
                    <a:lnTo>
                      <a:pt x="159" y="834"/>
                    </a:lnTo>
                    <a:lnTo>
                      <a:pt x="155" y="838"/>
                    </a:lnTo>
                    <a:lnTo>
                      <a:pt x="151" y="838"/>
                    </a:lnTo>
                    <a:lnTo>
                      <a:pt x="146" y="834"/>
                    </a:lnTo>
                    <a:lnTo>
                      <a:pt x="140" y="821"/>
                    </a:lnTo>
                    <a:lnTo>
                      <a:pt x="138" y="817"/>
                    </a:lnTo>
                    <a:lnTo>
                      <a:pt x="138" y="814"/>
                    </a:lnTo>
                    <a:lnTo>
                      <a:pt x="136" y="812"/>
                    </a:lnTo>
                    <a:lnTo>
                      <a:pt x="134" y="810"/>
                    </a:lnTo>
                    <a:lnTo>
                      <a:pt x="127" y="806"/>
                    </a:lnTo>
                    <a:lnTo>
                      <a:pt x="125" y="804"/>
                    </a:lnTo>
                    <a:lnTo>
                      <a:pt x="125" y="804"/>
                    </a:lnTo>
                    <a:lnTo>
                      <a:pt x="125" y="802"/>
                    </a:lnTo>
                    <a:lnTo>
                      <a:pt x="127" y="800"/>
                    </a:lnTo>
                    <a:lnTo>
                      <a:pt x="127" y="800"/>
                    </a:lnTo>
                    <a:lnTo>
                      <a:pt x="127" y="800"/>
                    </a:lnTo>
                    <a:lnTo>
                      <a:pt x="127" y="800"/>
                    </a:lnTo>
                    <a:lnTo>
                      <a:pt x="127" y="800"/>
                    </a:lnTo>
                    <a:lnTo>
                      <a:pt x="129" y="795"/>
                    </a:lnTo>
                    <a:lnTo>
                      <a:pt x="129" y="793"/>
                    </a:lnTo>
                    <a:lnTo>
                      <a:pt x="127" y="793"/>
                    </a:lnTo>
                    <a:lnTo>
                      <a:pt x="125" y="791"/>
                    </a:lnTo>
                    <a:lnTo>
                      <a:pt x="117" y="793"/>
                    </a:lnTo>
                    <a:lnTo>
                      <a:pt x="110" y="791"/>
                    </a:lnTo>
                    <a:lnTo>
                      <a:pt x="106" y="789"/>
                    </a:lnTo>
                    <a:lnTo>
                      <a:pt x="104" y="785"/>
                    </a:lnTo>
                    <a:lnTo>
                      <a:pt x="104" y="776"/>
                    </a:lnTo>
                    <a:lnTo>
                      <a:pt x="100" y="772"/>
                    </a:lnTo>
                    <a:lnTo>
                      <a:pt x="93" y="768"/>
                    </a:lnTo>
                    <a:lnTo>
                      <a:pt x="78" y="770"/>
                    </a:lnTo>
                    <a:lnTo>
                      <a:pt x="74" y="766"/>
                    </a:lnTo>
                    <a:lnTo>
                      <a:pt x="66" y="766"/>
                    </a:lnTo>
                    <a:lnTo>
                      <a:pt x="61" y="766"/>
                    </a:lnTo>
                    <a:lnTo>
                      <a:pt x="59" y="766"/>
                    </a:lnTo>
                    <a:lnTo>
                      <a:pt x="57" y="766"/>
                    </a:lnTo>
                    <a:lnTo>
                      <a:pt x="57" y="766"/>
                    </a:lnTo>
                    <a:lnTo>
                      <a:pt x="42" y="759"/>
                    </a:lnTo>
                    <a:lnTo>
                      <a:pt x="38" y="757"/>
                    </a:lnTo>
                    <a:lnTo>
                      <a:pt x="38" y="757"/>
                    </a:lnTo>
                    <a:lnTo>
                      <a:pt x="34" y="746"/>
                    </a:lnTo>
                    <a:lnTo>
                      <a:pt x="34" y="744"/>
                    </a:lnTo>
                    <a:lnTo>
                      <a:pt x="34" y="742"/>
                    </a:lnTo>
                    <a:lnTo>
                      <a:pt x="34" y="742"/>
                    </a:lnTo>
                    <a:lnTo>
                      <a:pt x="34" y="740"/>
                    </a:lnTo>
                    <a:lnTo>
                      <a:pt x="25" y="736"/>
                    </a:lnTo>
                    <a:lnTo>
                      <a:pt x="21" y="732"/>
                    </a:lnTo>
                    <a:lnTo>
                      <a:pt x="21" y="729"/>
                    </a:lnTo>
                    <a:lnTo>
                      <a:pt x="19" y="729"/>
                    </a:lnTo>
                    <a:lnTo>
                      <a:pt x="19" y="727"/>
                    </a:lnTo>
                    <a:lnTo>
                      <a:pt x="17" y="727"/>
                    </a:lnTo>
                    <a:lnTo>
                      <a:pt x="14" y="725"/>
                    </a:lnTo>
                    <a:lnTo>
                      <a:pt x="6" y="727"/>
                    </a:lnTo>
                    <a:lnTo>
                      <a:pt x="2" y="723"/>
                    </a:lnTo>
                    <a:lnTo>
                      <a:pt x="2" y="723"/>
                    </a:lnTo>
                    <a:lnTo>
                      <a:pt x="2" y="721"/>
                    </a:lnTo>
                    <a:lnTo>
                      <a:pt x="4" y="719"/>
                    </a:lnTo>
                    <a:lnTo>
                      <a:pt x="6" y="717"/>
                    </a:lnTo>
                    <a:lnTo>
                      <a:pt x="6" y="717"/>
                    </a:lnTo>
                    <a:lnTo>
                      <a:pt x="12" y="715"/>
                    </a:lnTo>
                    <a:lnTo>
                      <a:pt x="12" y="712"/>
                    </a:lnTo>
                    <a:lnTo>
                      <a:pt x="12" y="710"/>
                    </a:lnTo>
                    <a:lnTo>
                      <a:pt x="12" y="708"/>
                    </a:lnTo>
                    <a:lnTo>
                      <a:pt x="12" y="706"/>
                    </a:lnTo>
                    <a:lnTo>
                      <a:pt x="14" y="704"/>
                    </a:lnTo>
                    <a:lnTo>
                      <a:pt x="14" y="702"/>
                    </a:lnTo>
                    <a:lnTo>
                      <a:pt x="14" y="698"/>
                    </a:lnTo>
                    <a:lnTo>
                      <a:pt x="14" y="695"/>
                    </a:lnTo>
                    <a:lnTo>
                      <a:pt x="12" y="693"/>
                    </a:lnTo>
                    <a:lnTo>
                      <a:pt x="8" y="691"/>
                    </a:lnTo>
                    <a:lnTo>
                      <a:pt x="6" y="691"/>
                    </a:lnTo>
                    <a:lnTo>
                      <a:pt x="6" y="689"/>
                    </a:lnTo>
                    <a:lnTo>
                      <a:pt x="6" y="687"/>
                    </a:lnTo>
                    <a:lnTo>
                      <a:pt x="6" y="685"/>
                    </a:lnTo>
                    <a:lnTo>
                      <a:pt x="8" y="681"/>
                    </a:lnTo>
                    <a:lnTo>
                      <a:pt x="10" y="674"/>
                    </a:lnTo>
                    <a:lnTo>
                      <a:pt x="17" y="668"/>
                    </a:lnTo>
                    <a:lnTo>
                      <a:pt x="21" y="661"/>
                    </a:lnTo>
                    <a:lnTo>
                      <a:pt x="21" y="659"/>
                    </a:lnTo>
                    <a:lnTo>
                      <a:pt x="21" y="659"/>
                    </a:lnTo>
                    <a:lnTo>
                      <a:pt x="21" y="657"/>
                    </a:lnTo>
                    <a:lnTo>
                      <a:pt x="23" y="657"/>
                    </a:lnTo>
                    <a:lnTo>
                      <a:pt x="23" y="655"/>
                    </a:lnTo>
                    <a:lnTo>
                      <a:pt x="25" y="655"/>
                    </a:lnTo>
                    <a:lnTo>
                      <a:pt x="29" y="655"/>
                    </a:lnTo>
                    <a:lnTo>
                      <a:pt x="31" y="655"/>
                    </a:lnTo>
                    <a:lnTo>
                      <a:pt x="31" y="657"/>
                    </a:lnTo>
                    <a:lnTo>
                      <a:pt x="34" y="659"/>
                    </a:lnTo>
                    <a:lnTo>
                      <a:pt x="34" y="659"/>
                    </a:lnTo>
                    <a:lnTo>
                      <a:pt x="36" y="661"/>
                    </a:lnTo>
                    <a:lnTo>
                      <a:pt x="36" y="661"/>
                    </a:lnTo>
                    <a:lnTo>
                      <a:pt x="38" y="661"/>
                    </a:lnTo>
                    <a:lnTo>
                      <a:pt x="40" y="661"/>
                    </a:lnTo>
                    <a:lnTo>
                      <a:pt x="40" y="661"/>
                    </a:lnTo>
                    <a:lnTo>
                      <a:pt x="42" y="661"/>
                    </a:lnTo>
                    <a:lnTo>
                      <a:pt x="44" y="657"/>
                    </a:lnTo>
                    <a:lnTo>
                      <a:pt x="51" y="644"/>
                    </a:lnTo>
                    <a:lnTo>
                      <a:pt x="55" y="642"/>
                    </a:lnTo>
                    <a:lnTo>
                      <a:pt x="57" y="642"/>
                    </a:lnTo>
                    <a:lnTo>
                      <a:pt x="59" y="644"/>
                    </a:lnTo>
                    <a:lnTo>
                      <a:pt x="59" y="644"/>
                    </a:lnTo>
                    <a:lnTo>
                      <a:pt x="61" y="644"/>
                    </a:lnTo>
                    <a:lnTo>
                      <a:pt x="63" y="644"/>
                    </a:lnTo>
                    <a:lnTo>
                      <a:pt x="63" y="644"/>
                    </a:lnTo>
                    <a:lnTo>
                      <a:pt x="68" y="642"/>
                    </a:lnTo>
                    <a:lnTo>
                      <a:pt x="72" y="640"/>
                    </a:lnTo>
                    <a:lnTo>
                      <a:pt x="72" y="640"/>
                    </a:lnTo>
                    <a:lnTo>
                      <a:pt x="74" y="638"/>
                    </a:lnTo>
                    <a:lnTo>
                      <a:pt x="74" y="632"/>
                    </a:lnTo>
                    <a:lnTo>
                      <a:pt x="74" y="630"/>
                    </a:lnTo>
                    <a:lnTo>
                      <a:pt x="72" y="619"/>
                    </a:lnTo>
                    <a:lnTo>
                      <a:pt x="76" y="610"/>
                    </a:lnTo>
                    <a:lnTo>
                      <a:pt x="78" y="608"/>
                    </a:lnTo>
                    <a:lnTo>
                      <a:pt x="78" y="606"/>
                    </a:lnTo>
                    <a:lnTo>
                      <a:pt x="80" y="604"/>
                    </a:lnTo>
                    <a:lnTo>
                      <a:pt x="87" y="604"/>
                    </a:lnTo>
                    <a:lnTo>
                      <a:pt x="93" y="604"/>
                    </a:lnTo>
                    <a:lnTo>
                      <a:pt x="100" y="602"/>
                    </a:lnTo>
                    <a:lnTo>
                      <a:pt x="102" y="602"/>
                    </a:lnTo>
                    <a:lnTo>
                      <a:pt x="110" y="591"/>
                    </a:lnTo>
                    <a:lnTo>
                      <a:pt x="112" y="589"/>
                    </a:lnTo>
                    <a:lnTo>
                      <a:pt x="114" y="587"/>
                    </a:lnTo>
                    <a:lnTo>
                      <a:pt x="119" y="574"/>
                    </a:lnTo>
                    <a:lnTo>
                      <a:pt x="114" y="574"/>
                    </a:lnTo>
                    <a:lnTo>
                      <a:pt x="110" y="574"/>
                    </a:lnTo>
                    <a:lnTo>
                      <a:pt x="108" y="574"/>
                    </a:lnTo>
                    <a:lnTo>
                      <a:pt x="106" y="574"/>
                    </a:lnTo>
                    <a:lnTo>
                      <a:pt x="106" y="574"/>
                    </a:lnTo>
                    <a:lnTo>
                      <a:pt x="104" y="574"/>
                    </a:lnTo>
                    <a:lnTo>
                      <a:pt x="104" y="572"/>
                    </a:lnTo>
                    <a:lnTo>
                      <a:pt x="102" y="570"/>
                    </a:lnTo>
                    <a:lnTo>
                      <a:pt x="100" y="566"/>
                    </a:lnTo>
                    <a:lnTo>
                      <a:pt x="97" y="564"/>
                    </a:lnTo>
                    <a:lnTo>
                      <a:pt x="97" y="559"/>
                    </a:lnTo>
                    <a:lnTo>
                      <a:pt x="100" y="557"/>
                    </a:lnTo>
                    <a:lnTo>
                      <a:pt x="100" y="557"/>
                    </a:lnTo>
                    <a:lnTo>
                      <a:pt x="97" y="555"/>
                    </a:lnTo>
                    <a:lnTo>
                      <a:pt x="95" y="553"/>
                    </a:lnTo>
                    <a:lnTo>
                      <a:pt x="93" y="553"/>
                    </a:lnTo>
                    <a:lnTo>
                      <a:pt x="93" y="553"/>
                    </a:lnTo>
                    <a:lnTo>
                      <a:pt x="91" y="553"/>
                    </a:lnTo>
                    <a:lnTo>
                      <a:pt x="89" y="555"/>
                    </a:lnTo>
                    <a:lnTo>
                      <a:pt x="89" y="555"/>
                    </a:lnTo>
                    <a:lnTo>
                      <a:pt x="87" y="553"/>
                    </a:lnTo>
                    <a:lnTo>
                      <a:pt x="87" y="549"/>
                    </a:lnTo>
                    <a:lnTo>
                      <a:pt x="89" y="542"/>
                    </a:lnTo>
                    <a:lnTo>
                      <a:pt x="91" y="540"/>
                    </a:lnTo>
                    <a:lnTo>
                      <a:pt x="93" y="540"/>
                    </a:lnTo>
                    <a:lnTo>
                      <a:pt x="93" y="540"/>
                    </a:lnTo>
                    <a:lnTo>
                      <a:pt x="95" y="540"/>
                    </a:lnTo>
                    <a:lnTo>
                      <a:pt x="95" y="538"/>
                    </a:lnTo>
                    <a:lnTo>
                      <a:pt x="95" y="538"/>
                    </a:lnTo>
                    <a:lnTo>
                      <a:pt x="97" y="536"/>
                    </a:lnTo>
                    <a:lnTo>
                      <a:pt x="100" y="532"/>
                    </a:lnTo>
                    <a:lnTo>
                      <a:pt x="100" y="532"/>
                    </a:lnTo>
                    <a:lnTo>
                      <a:pt x="100" y="530"/>
                    </a:lnTo>
                    <a:lnTo>
                      <a:pt x="100" y="527"/>
                    </a:lnTo>
                    <a:lnTo>
                      <a:pt x="93" y="527"/>
                    </a:lnTo>
                    <a:lnTo>
                      <a:pt x="89" y="523"/>
                    </a:lnTo>
                    <a:lnTo>
                      <a:pt x="87" y="517"/>
                    </a:lnTo>
                    <a:lnTo>
                      <a:pt x="110" y="506"/>
                    </a:lnTo>
                    <a:lnTo>
                      <a:pt x="112" y="504"/>
                    </a:lnTo>
                    <a:lnTo>
                      <a:pt x="119" y="496"/>
                    </a:lnTo>
                    <a:lnTo>
                      <a:pt x="121" y="496"/>
                    </a:lnTo>
                    <a:lnTo>
                      <a:pt x="123" y="493"/>
                    </a:lnTo>
                    <a:lnTo>
                      <a:pt x="131" y="491"/>
                    </a:lnTo>
                    <a:lnTo>
                      <a:pt x="136" y="491"/>
                    </a:lnTo>
                    <a:lnTo>
                      <a:pt x="136" y="491"/>
                    </a:lnTo>
                    <a:lnTo>
                      <a:pt x="136" y="493"/>
                    </a:lnTo>
                    <a:lnTo>
                      <a:pt x="138" y="493"/>
                    </a:lnTo>
                    <a:lnTo>
                      <a:pt x="138" y="493"/>
                    </a:lnTo>
                    <a:lnTo>
                      <a:pt x="142" y="483"/>
                    </a:lnTo>
                    <a:lnTo>
                      <a:pt x="148" y="474"/>
                    </a:lnTo>
                    <a:lnTo>
                      <a:pt x="159" y="466"/>
                    </a:lnTo>
                    <a:lnTo>
                      <a:pt x="159" y="466"/>
                    </a:lnTo>
                    <a:lnTo>
                      <a:pt x="161" y="464"/>
                    </a:lnTo>
                    <a:lnTo>
                      <a:pt x="161" y="459"/>
                    </a:lnTo>
                    <a:lnTo>
                      <a:pt x="165" y="462"/>
                    </a:lnTo>
                    <a:lnTo>
                      <a:pt x="168" y="462"/>
                    </a:lnTo>
                    <a:lnTo>
                      <a:pt x="174" y="459"/>
                    </a:lnTo>
                    <a:lnTo>
                      <a:pt x="185" y="459"/>
                    </a:lnTo>
                    <a:lnTo>
                      <a:pt x="187" y="457"/>
                    </a:lnTo>
                    <a:lnTo>
                      <a:pt x="189" y="457"/>
                    </a:lnTo>
                    <a:lnTo>
                      <a:pt x="189" y="457"/>
                    </a:lnTo>
                    <a:lnTo>
                      <a:pt x="191" y="457"/>
                    </a:lnTo>
                    <a:lnTo>
                      <a:pt x="193" y="459"/>
                    </a:lnTo>
                    <a:lnTo>
                      <a:pt x="193" y="459"/>
                    </a:lnTo>
                    <a:lnTo>
                      <a:pt x="195" y="459"/>
                    </a:lnTo>
                    <a:lnTo>
                      <a:pt x="197" y="457"/>
                    </a:lnTo>
                    <a:lnTo>
                      <a:pt x="199" y="451"/>
                    </a:lnTo>
                    <a:lnTo>
                      <a:pt x="199" y="451"/>
                    </a:lnTo>
                    <a:lnTo>
                      <a:pt x="202" y="449"/>
                    </a:lnTo>
                    <a:lnTo>
                      <a:pt x="204" y="447"/>
                    </a:lnTo>
                    <a:lnTo>
                      <a:pt x="204" y="445"/>
                    </a:lnTo>
                    <a:lnTo>
                      <a:pt x="204" y="442"/>
                    </a:lnTo>
                    <a:lnTo>
                      <a:pt x="193" y="430"/>
                    </a:lnTo>
                    <a:lnTo>
                      <a:pt x="185" y="419"/>
                    </a:lnTo>
                    <a:lnTo>
                      <a:pt x="174" y="415"/>
                    </a:lnTo>
                    <a:lnTo>
                      <a:pt x="170" y="413"/>
                    </a:lnTo>
                    <a:lnTo>
                      <a:pt x="165" y="413"/>
                    </a:lnTo>
                    <a:lnTo>
                      <a:pt x="159" y="408"/>
                    </a:lnTo>
                    <a:lnTo>
                      <a:pt x="155" y="400"/>
                    </a:lnTo>
                    <a:lnTo>
                      <a:pt x="144" y="387"/>
                    </a:lnTo>
                    <a:lnTo>
                      <a:pt x="142" y="385"/>
                    </a:lnTo>
                    <a:lnTo>
                      <a:pt x="138" y="370"/>
                    </a:lnTo>
                    <a:lnTo>
                      <a:pt x="85" y="364"/>
                    </a:lnTo>
                    <a:lnTo>
                      <a:pt x="66" y="368"/>
                    </a:lnTo>
                    <a:lnTo>
                      <a:pt x="51" y="368"/>
                    </a:lnTo>
                    <a:lnTo>
                      <a:pt x="48" y="366"/>
                    </a:lnTo>
                    <a:lnTo>
                      <a:pt x="48" y="366"/>
                    </a:lnTo>
                    <a:lnTo>
                      <a:pt x="46" y="362"/>
                    </a:lnTo>
                    <a:lnTo>
                      <a:pt x="46" y="360"/>
                    </a:lnTo>
                    <a:lnTo>
                      <a:pt x="46" y="357"/>
                    </a:lnTo>
                    <a:lnTo>
                      <a:pt x="44" y="355"/>
                    </a:lnTo>
                    <a:lnTo>
                      <a:pt x="38" y="351"/>
                    </a:lnTo>
                    <a:lnTo>
                      <a:pt x="34" y="345"/>
                    </a:lnTo>
                    <a:lnTo>
                      <a:pt x="31" y="332"/>
                    </a:lnTo>
                    <a:lnTo>
                      <a:pt x="25" y="330"/>
                    </a:lnTo>
                    <a:lnTo>
                      <a:pt x="23" y="330"/>
                    </a:lnTo>
                    <a:lnTo>
                      <a:pt x="21" y="326"/>
                    </a:lnTo>
                    <a:lnTo>
                      <a:pt x="23" y="323"/>
                    </a:lnTo>
                    <a:lnTo>
                      <a:pt x="23" y="321"/>
                    </a:lnTo>
                    <a:lnTo>
                      <a:pt x="23" y="319"/>
                    </a:lnTo>
                    <a:lnTo>
                      <a:pt x="25" y="317"/>
                    </a:lnTo>
                    <a:lnTo>
                      <a:pt x="25" y="317"/>
                    </a:lnTo>
                    <a:lnTo>
                      <a:pt x="25" y="315"/>
                    </a:lnTo>
                    <a:lnTo>
                      <a:pt x="21" y="300"/>
                    </a:lnTo>
                    <a:lnTo>
                      <a:pt x="19" y="296"/>
                    </a:lnTo>
                    <a:lnTo>
                      <a:pt x="10" y="287"/>
                    </a:lnTo>
                    <a:lnTo>
                      <a:pt x="8" y="277"/>
                    </a:lnTo>
                    <a:lnTo>
                      <a:pt x="8" y="275"/>
                    </a:lnTo>
                    <a:lnTo>
                      <a:pt x="6" y="272"/>
                    </a:lnTo>
                    <a:lnTo>
                      <a:pt x="6" y="272"/>
                    </a:lnTo>
                    <a:lnTo>
                      <a:pt x="6" y="270"/>
                    </a:lnTo>
                    <a:lnTo>
                      <a:pt x="6" y="270"/>
                    </a:lnTo>
                    <a:lnTo>
                      <a:pt x="4" y="268"/>
                    </a:lnTo>
                    <a:lnTo>
                      <a:pt x="4" y="266"/>
                    </a:lnTo>
                    <a:lnTo>
                      <a:pt x="6" y="262"/>
                    </a:lnTo>
                    <a:lnTo>
                      <a:pt x="8" y="258"/>
                    </a:lnTo>
                    <a:lnTo>
                      <a:pt x="8" y="253"/>
                    </a:lnTo>
                    <a:lnTo>
                      <a:pt x="10" y="253"/>
                    </a:lnTo>
                    <a:lnTo>
                      <a:pt x="14" y="251"/>
                    </a:lnTo>
                    <a:lnTo>
                      <a:pt x="17" y="251"/>
                    </a:lnTo>
                    <a:lnTo>
                      <a:pt x="17" y="251"/>
                    </a:lnTo>
                    <a:lnTo>
                      <a:pt x="19" y="249"/>
                    </a:lnTo>
                    <a:lnTo>
                      <a:pt x="19" y="247"/>
                    </a:lnTo>
                    <a:lnTo>
                      <a:pt x="19" y="245"/>
                    </a:lnTo>
                    <a:lnTo>
                      <a:pt x="19" y="243"/>
                    </a:lnTo>
                    <a:lnTo>
                      <a:pt x="17" y="238"/>
                    </a:lnTo>
                    <a:lnTo>
                      <a:pt x="17" y="236"/>
                    </a:lnTo>
                    <a:lnTo>
                      <a:pt x="14" y="230"/>
                    </a:lnTo>
                    <a:lnTo>
                      <a:pt x="12" y="228"/>
                    </a:lnTo>
                    <a:lnTo>
                      <a:pt x="10" y="226"/>
                    </a:lnTo>
                    <a:lnTo>
                      <a:pt x="10" y="224"/>
                    </a:lnTo>
                    <a:lnTo>
                      <a:pt x="8" y="215"/>
                    </a:lnTo>
                    <a:lnTo>
                      <a:pt x="6" y="204"/>
                    </a:lnTo>
                    <a:lnTo>
                      <a:pt x="4" y="200"/>
                    </a:lnTo>
                    <a:lnTo>
                      <a:pt x="2" y="200"/>
                    </a:lnTo>
                    <a:lnTo>
                      <a:pt x="2" y="198"/>
                    </a:lnTo>
                    <a:lnTo>
                      <a:pt x="2" y="198"/>
                    </a:lnTo>
                    <a:lnTo>
                      <a:pt x="0" y="192"/>
                    </a:lnTo>
                    <a:lnTo>
                      <a:pt x="0" y="189"/>
                    </a:lnTo>
                    <a:lnTo>
                      <a:pt x="0" y="187"/>
                    </a:lnTo>
                    <a:lnTo>
                      <a:pt x="0" y="187"/>
                    </a:lnTo>
                    <a:lnTo>
                      <a:pt x="0" y="185"/>
                    </a:lnTo>
                    <a:lnTo>
                      <a:pt x="4" y="181"/>
                    </a:lnTo>
                    <a:lnTo>
                      <a:pt x="4" y="181"/>
                    </a:lnTo>
                    <a:lnTo>
                      <a:pt x="6" y="177"/>
                    </a:lnTo>
                    <a:lnTo>
                      <a:pt x="6" y="177"/>
                    </a:lnTo>
                    <a:lnTo>
                      <a:pt x="8" y="175"/>
                    </a:lnTo>
                    <a:lnTo>
                      <a:pt x="8" y="175"/>
                    </a:lnTo>
                    <a:lnTo>
                      <a:pt x="8" y="168"/>
                    </a:lnTo>
                    <a:lnTo>
                      <a:pt x="4" y="145"/>
                    </a:lnTo>
                    <a:lnTo>
                      <a:pt x="12" y="136"/>
                    </a:lnTo>
                    <a:lnTo>
                      <a:pt x="12" y="134"/>
                    </a:lnTo>
                    <a:lnTo>
                      <a:pt x="12" y="134"/>
                    </a:lnTo>
                    <a:lnTo>
                      <a:pt x="12" y="132"/>
                    </a:lnTo>
                    <a:lnTo>
                      <a:pt x="12" y="130"/>
                    </a:lnTo>
                    <a:lnTo>
                      <a:pt x="12" y="128"/>
                    </a:lnTo>
                    <a:lnTo>
                      <a:pt x="14" y="126"/>
                    </a:lnTo>
                    <a:lnTo>
                      <a:pt x="14" y="126"/>
                    </a:lnTo>
                    <a:lnTo>
                      <a:pt x="17" y="126"/>
                    </a:lnTo>
                    <a:lnTo>
                      <a:pt x="21" y="128"/>
                    </a:lnTo>
                    <a:lnTo>
                      <a:pt x="25" y="128"/>
                    </a:lnTo>
                    <a:lnTo>
                      <a:pt x="36" y="128"/>
                    </a:lnTo>
                    <a:lnTo>
                      <a:pt x="38" y="128"/>
                    </a:lnTo>
                    <a:lnTo>
                      <a:pt x="53" y="117"/>
                    </a:lnTo>
                    <a:lnTo>
                      <a:pt x="76" y="111"/>
                    </a:lnTo>
                    <a:lnTo>
                      <a:pt x="76" y="109"/>
                    </a:lnTo>
                    <a:lnTo>
                      <a:pt x="76" y="107"/>
                    </a:lnTo>
                    <a:lnTo>
                      <a:pt x="76" y="104"/>
                    </a:lnTo>
                    <a:lnTo>
                      <a:pt x="76" y="96"/>
                    </a:lnTo>
                    <a:lnTo>
                      <a:pt x="80" y="94"/>
                    </a:lnTo>
                    <a:lnTo>
                      <a:pt x="80" y="92"/>
                    </a:lnTo>
                    <a:lnTo>
                      <a:pt x="104" y="90"/>
                    </a:lnTo>
                    <a:lnTo>
                      <a:pt x="110" y="92"/>
                    </a:lnTo>
                    <a:lnTo>
                      <a:pt x="138" y="83"/>
                    </a:lnTo>
                    <a:lnTo>
                      <a:pt x="140" y="83"/>
                    </a:lnTo>
                    <a:lnTo>
                      <a:pt x="142" y="83"/>
                    </a:lnTo>
                    <a:lnTo>
                      <a:pt x="142" y="85"/>
                    </a:lnTo>
                    <a:lnTo>
                      <a:pt x="144" y="85"/>
                    </a:lnTo>
                    <a:lnTo>
                      <a:pt x="146" y="83"/>
                    </a:lnTo>
                    <a:lnTo>
                      <a:pt x="148" y="81"/>
                    </a:lnTo>
                    <a:lnTo>
                      <a:pt x="151" y="77"/>
                    </a:lnTo>
                    <a:lnTo>
                      <a:pt x="153" y="73"/>
                    </a:lnTo>
                    <a:lnTo>
                      <a:pt x="155" y="66"/>
                    </a:lnTo>
                    <a:lnTo>
                      <a:pt x="159" y="62"/>
                    </a:lnTo>
                    <a:lnTo>
                      <a:pt x="172" y="62"/>
                    </a:lnTo>
                    <a:lnTo>
                      <a:pt x="180" y="64"/>
                    </a:lnTo>
                    <a:lnTo>
                      <a:pt x="187" y="62"/>
                    </a:lnTo>
                    <a:lnTo>
                      <a:pt x="202" y="45"/>
                    </a:lnTo>
                    <a:lnTo>
                      <a:pt x="204" y="41"/>
                    </a:lnTo>
                    <a:lnTo>
                      <a:pt x="212" y="39"/>
                    </a:lnTo>
                    <a:lnTo>
                      <a:pt x="216" y="45"/>
                    </a:lnTo>
                    <a:lnTo>
                      <a:pt x="221" y="47"/>
                    </a:lnTo>
                    <a:lnTo>
                      <a:pt x="225" y="47"/>
                    </a:lnTo>
                    <a:lnTo>
                      <a:pt x="229" y="47"/>
                    </a:lnTo>
                    <a:lnTo>
                      <a:pt x="238" y="49"/>
                    </a:lnTo>
                    <a:lnTo>
                      <a:pt x="242" y="56"/>
                    </a:lnTo>
                    <a:lnTo>
                      <a:pt x="246" y="53"/>
                    </a:lnTo>
                    <a:lnTo>
                      <a:pt x="248" y="51"/>
                    </a:lnTo>
                    <a:lnTo>
                      <a:pt x="250" y="49"/>
                    </a:lnTo>
                    <a:lnTo>
                      <a:pt x="253" y="49"/>
                    </a:lnTo>
                    <a:lnTo>
                      <a:pt x="255" y="49"/>
                    </a:lnTo>
                    <a:lnTo>
                      <a:pt x="257" y="51"/>
                    </a:lnTo>
                    <a:lnTo>
                      <a:pt x="265" y="56"/>
                    </a:lnTo>
                    <a:lnTo>
                      <a:pt x="270" y="58"/>
                    </a:lnTo>
                    <a:lnTo>
                      <a:pt x="274" y="58"/>
                    </a:lnTo>
                    <a:lnTo>
                      <a:pt x="285" y="66"/>
                    </a:lnTo>
                    <a:lnTo>
                      <a:pt x="291" y="68"/>
                    </a:lnTo>
                    <a:lnTo>
                      <a:pt x="293" y="70"/>
                    </a:lnTo>
                    <a:lnTo>
                      <a:pt x="293" y="68"/>
                    </a:lnTo>
                    <a:lnTo>
                      <a:pt x="295" y="68"/>
                    </a:lnTo>
                    <a:lnTo>
                      <a:pt x="295" y="68"/>
                    </a:lnTo>
                    <a:lnTo>
                      <a:pt x="297" y="68"/>
                    </a:lnTo>
                    <a:lnTo>
                      <a:pt x="297" y="68"/>
                    </a:lnTo>
                    <a:lnTo>
                      <a:pt x="304" y="70"/>
                    </a:lnTo>
                    <a:lnTo>
                      <a:pt x="308" y="73"/>
                    </a:lnTo>
                    <a:lnTo>
                      <a:pt x="308" y="75"/>
                    </a:lnTo>
                    <a:lnTo>
                      <a:pt x="310" y="77"/>
                    </a:lnTo>
                    <a:lnTo>
                      <a:pt x="310" y="79"/>
                    </a:lnTo>
                    <a:lnTo>
                      <a:pt x="310" y="81"/>
                    </a:lnTo>
                    <a:lnTo>
                      <a:pt x="310" y="83"/>
                    </a:lnTo>
                    <a:lnTo>
                      <a:pt x="310" y="87"/>
                    </a:lnTo>
                    <a:lnTo>
                      <a:pt x="314" y="92"/>
                    </a:lnTo>
                    <a:lnTo>
                      <a:pt x="321" y="94"/>
                    </a:lnTo>
                    <a:lnTo>
                      <a:pt x="323" y="96"/>
                    </a:lnTo>
                    <a:lnTo>
                      <a:pt x="325" y="98"/>
                    </a:lnTo>
                    <a:lnTo>
                      <a:pt x="327" y="107"/>
                    </a:lnTo>
                    <a:lnTo>
                      <a:pt x="329" y="109"/>
                    </a:lnTo>
                    <a:lnTo>
                      <a:pt x="329" y="113"/>
                    </a:lnTo>
                    <a:lnTo>
                      <a:pt x="329" y="115"/>
                    </a:lnTo>
                    <a:lnTo>
                      <a:pt x="327" y="115"/>
                    </a:lnTo>
                    <a:lnTo>
                      <a:pt x="325" y="117"/>
                    </a:lnTo>
                    <a:lnTo>
                      <a:pt x="325" y="119"/>
                    </a:lnTo>
                    <a:lnTo>
                      <a:pt x="323" y="119"/>
                    </a:lnTo>
                    <a:lnTo>
                      <a:pt x="323" y="121"/>
                    </a:lnTo>
                    <a:lnTo>
                      <a:pt x="325" y="124"/>
                    </a:lnTo>
                    <a:lnTo>
                      <a:pt x="327" y="126"/>
                    </a:lnTo>
                    <a:lnTo>
                      <a:pt x="329" y="130"/>
                    </a:lnTo>
                    <a:lnTo>
                      <a:pt x="329" y="136"/>
                    </a:lnTo>
                    <a:lnTo>
                      <a:pt x="331" y="143"/>
                    </a:lnTo>
                    <a:lnTo>
                      <a:pt x="329" y="149"/>
                    </a:lnTo>
                    <a:lnTo>
                      <a:pt x="329" y="149"/>
                    </a:lnTo>
                    <a:lnTo>
                      <a:pt x="329" y="151"/>
                    </a:lnTo>
                    <a:lnTo>
                      <a:pt x="325" y="155"/>
                    </a:lnTo>
                    <a:lnTo>
                      <a:pt x="325" y="155"/>
                    </a:lnTo>
                    <a:lnTo>
                      <a:pt x="325" y="158"/>
                    </a:lnTo>
                    <a:lnTo>
                      <a:pt x="325" y="160"/>
                    </a:lnTo>
                    <a:lnTo>
                      <a:pt x="325" y="160"/>
                    </a:lnTo>
                    <a:lnTo>
                      <a:pt x="327" y="162"/>
                    </a:lnTo>
                    <a:lnTo>
                      <a:pt x="327" y="164"/>
                    </a:lnTo>
                    <a:lnTo>
                      <a:pt x="329" y="166"/>
                    </a:lnTo>
                    <a:lnTo>
                      <a:pt x="329" y="166"/>
                    </a:lnTo>
                    <a:lnTo>
                      <a:pt x="331" y="168"/>
                    </a:lnTo>
                    <a:lnTo>
                      <a:pt x="333" y="164"/>
                    </a:lnTo>
                    <a:lnTo>
                      <a:pt x="333" y="162"/>
                    </a:lnTo>
                    <a:lnTo>
                      <a:pt x="336" y="160"/>
                    </a:lnTo>
                    <a:lnTo>
                      <a:pt x="340" y="160"/>
                    </a:lnTo>
                    <a:lnTo>
                      <a:pt x="340" y="158"/>
                    </a:lnTo>
                    <a:lnTo>
                      <a:pt x="344" y="158"/>
                    </a:lnTo>
                    <a:lnTo>
                      <a:pt x="346" y="158"/>
                    </a:lnTo>
                    <a:lnTo>
                      <a:pt x="353" y="164"/>
                    </a:lnTo>
                    <a:lnTo>
                      <a:pt x="357" y="162"/>
                    </a:lnTo>
                    <a:lnTo>
                      <a:pt x="384" y="147"/>
                    </a:lnTo>
                    <a:lnTo>
                      <a:pt x="389" y="143"/>
                    </a:lnTo>
                    <a:lnTo>
                      <a:pt x="391" y="138"/>
                    </a:lnTo>
                    <a:lnTo>
                      <a:pt x="395" y="138"/>
                    </a:lnTo>
                    <a:lnTo>
                      <a:pt x="399" y="136"/>
                    </a:lnTo>
                    <a:lnTo>
                      <a:pt x="414" y="143"/>
                    </a:lnTo>
                    <a:lnTo>
                      <a:pt x="421" y="145"/>
                    </a:lnTo>
                    <a:lnTo>
                      <a:pt x="423" y="147"/>
                    </a:lnTo>
                    <a:lnTo>
                      <a:pt x="427" y="149"/>
                    </a:lnTo>
                    <a:lnTo>
                      <a:pt x="431" y="151"/>
                    </a:lnTo>
                    <a:lnTo>
                      <a:pt x="440" y="160"/>
                    </a:lnTo>
                    <a:lnTo>
                      <a:pt x="444" y="160"/>
                    </a:lnTo>
                    <a:lnTo>
                      <a:pt x="446" y="158"/>
                    </a:lnTo>
                    <a:lnTo>
                      <a:pt x="450" y="158"/>
                    </a:lnTo>
                    <a:lnTo>
                      <a:pt x="455" y="158"/>
                    </a:lnTo>
                    <a:lnTo>
                      <a:pt x="469" y="160"/>
                    </a:lnTo>
                    <a:lnTo>
                      <a:pt x="506" y="155"/>
                    </a:lnTo>
                    <a:lnTo>
                      <a:pt x="518" y="155"/>
                    </a:lnTo>
                    <a:lnTo>
                      <a:pt x="550" y="145"/>
                    </a:lnTo>
                    <a:lnTo>
                      <a:pt x="572" y="138"/>
                    </a:lnTo>
                    <a:lnTo>
                      <a:pt x="574" y="138"/>
                    </a:lnTo>
                    <a:lnTo>
                      <a:pt x="576" y="138"/>
                    </a:lnTo>
                    <a:lnTo>
                      <a:pt x="578" y="141"/>
                    </a:lnTo>
                    <a:lnTo>
                      <a:pt x="580" y="138"/>
                    </a:lnTo>
                    <a:lnTo>
                      <a:pt x="582" y="138"/>
                    </a:lnTo>
                    <a:lnTo>
                      <a:pt x="584" y="128"/>
                    </a:lnTo>
                    <a:lnTo>
                      <a:pt x="597" y="100"/>
                    </a:lnTo>
                    <a:lnTo>
                      <a:pt x="599" y="87"/>
                    </a:lnTo>
                    <a:lnTo>
                      <a:pt x="599" y="83"/>
                    </a:lnTo>
                    <a:lnTo>
                      <a:pt x="599" y="79"/>
                    </a:lnTo>
                    <a:lnTo>
                      <a:pt x="601" y="75"/>
                    </a:lnTo>
                    <a:lnTo>
                      <a:pt x="610" y="56"/>
                    </a:lnTo>
                    <a:lnTo>
                      <a:pt x="612" y="51"/>
                    </a:lnTo>
                    <a:lnTo>
                      <a:pt x="625" y="43"/>
                    </a:lnTo>
                    <a:lnTo>
                      <a:pt x="642" y="34"/>
                    </a:lnTo>
                    <a:lnTo>
                      <a:pt x="659" y="34"/>
                    </a:lnTo>
                    <a:lnTo>
                      <a:pt x="669" y="36"/>
                    </a:lnTo>
                    <a:lnTo>
                      <a:pt x="682" y="41"/>
                    </a:lnTo>
                    <a:lnTo>
                      <a:pt x="693" y="36"/>
                    </a:lnTo>
                    <a:lnTo>
                      <a:pt x="731" y="7"/>
                    </a:lnTo>
                    <a:lnTo>
                      <a:pt x="744" y="0"/>
                    </a:lnTo>
                    <a:lnTo>
                      <a:pt x="750" y="0"/>
                    </a:lnTo>
                    <a:lnTo>
                      <a:pt x="757" y="0"/>
                    </a:lnTo>
                    <a:lnTo>
                      <a:pt x="765" y="2"/>
                    </a:lnTo>
                    <a:lnTo>
                      <a:pt x="780" y="7"/>
                    </a:lnTo>
                    <a:lnTo>
                      <a:pt x="795" y="5"/>
                    </a:lnTo>
                    <a:lnTo>
                      <a:pt x="797" y="9"/>
                    </a:lnTo>
                    <a:lnTo>
                      <a:pt x="805" y="15"/>
                    </a:lnTo>
                    <a:lnTo>
                      <a:pt x="827" y="19"/>
                    </a:lnTo>
                    <a:lnTo>
                      <a:pt x="835" y="22"/>
                    </a:lnTo>
                    <a:lnTo>
                      <a:pt x="835" y="22"/>
                    </a:lnTo>
                    <a:lnTo>
                      <a:pt x="842" y="26"/>
                    </a:lnTo>
                    <a:lnTo>
                      <a:pt x="859" y="26"/>
                    </a:lnTo>
                    <a:lnTo>
                      <a:pt x="865" y="28"/>
                    </a:lnTo>
                    <a:lnTo>
                      <a:pt x="871" y="32"/>
                    </a:lnTo>
                    <a:lnTo>
                      <a:pt x="878" y="36"/>
                    </a:lnTo>
                    <a:lnTo>
                      <a:pt x="884" y="43"/>
                    </a:lnTo>
                    <a:lnTo>
                      <a:pt x="882" y="49"/>
                    </a:lnTo>
                    <a:lnTo>
                      <a:pt x="893" y="83"/>
                    </a:lnTo>
                    <a:lnTo>
                      <a:pt x="893" y="85"/>
                    </a:lnTo>
                    <a:lnTo>
                      <a:pt x="895" y="94"/>
                    </a:lnTo>
                    <a:lnTo>
                      <a:pt x="897" y="96"/>
                    </a:lnTo>
                    <a:lnTo>
                      <a:pt x="905" y="107"/>
                    </a:lnTo>
                    <a:lnTo>
                      <a:pt x="914" y="113"/>
                    </a:lnTo>
                    <a:lnTo>
                      <a:pt x="920" y="121"/>
                    </a:lnTo>
                    <a:lnTo>
                      <a:pt x="922" y="136"/>
                    </a:lnTo>
                    <a:lnTo>
                      <a:pt x="922" y="1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noEditPoints="1"/>
              </p:cNvSpPr>
              <p:nvPr/>
            </p:nvSpPr>
            <p:spPr bwMode="auto">
              <a:xfrm>
                <a:off x="2595564" y="221456"/>
                <a:ext cx="1375172" cy="1096566"/>
              </a:xfrm>
              <a:custGeom>
                <a:avLst/>
                <a:gdLst>
                  <a:gd name="T0" fmla="*/ 925 w 1155"/>
                  <a:gd name="T1" fmla="*/ 324 h 921"/>
                  <a:gd name="T2" fmla="*/ 985 w 1155"/>
                  <a:gd name="T3" fmla="*/ 338 h 921"/>
                  <a:gd name="T4" fmla="*/ 957 w 1155"/>
                  <a:gd name="T5" fmla="*/ 375 h 921"/>
                  <a:gd name="T6" fmla="*/ 1032 w 1155"/>
                  <a:gd name="T7" fmla="*/ 334 h 921"/>
                  <a:gd name="T8" fmla="*/ 64 w 1155"/>
                  <a:gd name="T9" fmla="*/ 466 h 921"/>
                  <a:gd name="T10" fmla="*/ 185 w 1155"/>
                  <a:gd name="T11" fmla="*/ 472 h 921"/>
                  <a:gd name="T12" fmla="*/ 226 w 1155"/>
                  <a:gd name="T13" fmla="*/ 417 h 921"/>
                  <a:gd name="T14" fmla="*/ 305 w 1155"/>
                  <a:gd name="T15" fmla="*/ 347 h 921"/>
                  <a:gd name="T16" fmla="*/ 402 w 1155"/>
                  <a:gd name="T17" fmla="*/ 296 h 921"/>
                  <a:gd name="T18" fmla="*/ 587 w 1155"/>
                  <a:gd name="T19" fmla="*/ 151 h 921"/>
                  <a:gd name="T20" fmla="*/ 509 w 1155"/>
                  <a:gd name="T21" fmla="*/ 183 h 921"/>
                  <a:gd name="T22" fmla="*/ 468 w 1155"/>
                  <a:gd name="T23" fmla="*/ 222 h 921"/>
                  <a:gd name="T24" fmla="*/ 473 w 1155"/>
                  <a:gd name="T25" fmla="*/ 253 h 921"/>
                  <a:gd name="T26" fmla="*/ 524 w 1155"/>
                  <a:gd name="T27" fmla="*/ 196 h 921"/>
                  <a:gd name="T28" fmla="*/ 558 w 1155"/>
                  <a:gd name="T29" fmla="*/ 190 h 921"/>
                  <a:gd name="T30" fmla="*/ 611 w 1155"/>
                  <a:gd name="T31" fmla="*/ 162 h 921"/>
                  <a:gd name="T32" fmla="*/ 694 w 1155"/>
                  <a:gd name="T33" fmla="*/ 224 h 921"/>
                  <a:gd name="T34" fmla="*/ 779 w 1155"/>
                  <a:gd name="T35" fmla="*/ 270 h 921"/>
                  <a:gd name="T36" fmla="*/ 866 w 1155"/>
                  <a:gd name="T37" fmla="*/ 251 h 921"/>
                  <a:gd name="T38" fmla="*/ 928 w 1155"/>
                  <a:gd name="T39" fmla="*/ 343 h 921"/>
                  <a:gd name="T40" fmla="*/ 945 w 1155"/>
                  <a:gd name="T41" fmla="*/ 404 h 921"/>
                  <a:gd name="T42" fmla="*/ 1074 w 1155"/>
                  <a:gd name="T43" fmla="*/ 430 h 921"/>
                  <a:gd name="T44" fmla="*/ 1134 w 1155"/>
                  <a:gd name="T45" fmla="*/ 579 h 921"/>
                  <a:gd name="T46" fmla="*/ 1076 w 1155"/>
                  <a:gd name="T47" fmla="*/ 657 h 921"/>
                  <a:gd name="T48" fmla="*/ 891 w 1155"/>
                  <a:gd name="T49" fmla="*/ 664 h 921"/>
                  <a:gd name="T50" fmla="*/ 815 w 1155"/>
                  <a:gd name="T51" fmla="*/ 740 h 921"/>
                  <a:gd name="T52" fmla="*/ 777 w 1155"/>
                  <a:gd name="T53" fmla="*/ 753 h 921"/>
                  <a:gd name="T54" fmla="*/ 734 w 1155"/>
                  <a:gd name="T55" fmla="*/ 785 h 921"/>
                  <a:gd name="T56" fmla="*/ 689 w 1155"/>
                  <a:gd name="T57" fmla="*/ 785 h 921"/>
                  <a:gd name="T58" fmla="*/ 583 w 1155"/>
                  <a:gd name="T59" fmla="*/ 764 h 921"/>
                  <a:gd name="T60" fmla="*/ 490 w 1155"/>
                  <a:gd name="T61" fmla="*/ 727 h 921"/>
                  <a:gd name="T62" fmla="*/ 447 w 1155"/>
                  <a:gd name="T63" fmla="*/ 736 h 921"/>
                  <a:gd name="T64" fmla="*/ 428 w 1155"/>
                  <a:gd name="T65" fmla="*/ 770 h 921"/>
                  <a:gd name="T66" fmla="*/ 385 w 1155"/>
                  <a:gd name="T67" fmla="*/ 787 h 921"/>
                  <a:gd name="T68" fmla="*/ 311 w 1155"/>
                  <a:gd name="T69" fmla="*/ 870 h 921"/>
                  <a:gd name="T70" fmla="*/ 305 w 1155"/>
                  <a:gd name="T71" fmla="*/ 917 h 921"/>
                  <a:gd name="T72" fmla="*/ 194 w 1155"/>
                  <a:gd name="T73" fmla="*/ 878 h 921"/>
                  <a:gd name="T74" fmla="*/ 49 w 1155"/>
                  <a:gd name="T75" fmla="*/ 821 h 921"/>
                  <a:gd name="T76" fmla="*/ 15 w 1155"/>
                  <a:gd name="T77" fmla="*/ 747 h 921"/>
                  <a:gd name="T78" fmla="*/ 58 w 1155"/>
                  <a:gd name="T79" fmla="*/ 706 h 921"/>
                  <a:gd name="T80" fmla="*/ 83 w 1155"/>
                  <a:gd name="T81" fmla="*/ 681 h 921"/>
                  <a:gd name="T82" fmla="*/ 92 w 1155"/>
                  <a:gd name="T83" fmla="*/ 674 h 921"/>
                  <a:gd name="T84" fmla="*/ 81 w 1155"/>
                  <a:gd name="T85" fmla="*/ 623 h 921"/>
                  <a:gd name="T86" fmla="*/ 20 w 1155"/>
                  <a:gd name="T87" fmla="*/ 594 h 921"/>
                  <a:gd name="T88" fmla="*/ 26 w 1155"/>
                  <a:gd name="T89" fmla="*/ 526 h 921"/>
                  <a:gd name="T90" fmla="*/ 66 w 1155"/>
                  <a:gd name="T91" fmla="*/ 506 h 921"/>
                  <a:gd name="T92" fmla="*/ 698 w 1155"/>
                  <a:gd name="T93" fmla="*/ 77 h 921"/>
                  <a:gd name="T94" fmla="*/ 689 w 1155"/>
                  <a:gd name="T95" fmla="*/ 103 h 921"/>
                  <a:gd name="T96" fmla="*/ 702 w 1155"/>
                  <a:gd name="T97" fmla="*/ 154 h 921"/>
                  <a:gd name="T98" fmla="*/ 700 w 1155"/>
                  <a:gd name="T99" fmla="*/ 207 h 921"/>
                  <a:gd name="T100" fmla="*/ 743 w 1155"/>
                  <a:gd name="T101" fmla="*/ 224 h 921"/>
                  <a:gd name="T102" fmla="*/ 768 w 1155"/>
                  <a:gd name="T103" fmla="*/ 190 h 921"/>
                  <a:gd name="T104" fmla="*/ 836 w 1155"/>
                  <a:gd name="T105" fmla="*/ 181 h 921"/>
                  <a:gd name="T106" fmla="*/ 857 w 1155"/>
                  <a:gd name="T107" fmla="*/ 154 h 921"/>
                  <a:gd name="T108" fmla="*/ 734 w 1155"/>
                  <a:gd name="T109" fmla="*/ 47 h 921"/>
                  <a:gd name="T110" fmla="*/ 696 w 1155"/>
                  <a:gd name="T111" fmla="*/ 28 h 921"/>
                  <a:gd name="T112" fmla="*/ 734 w 1155"/>
                  <a:gd name="T113" fmla="*/ 56 h 921"/>
                  <a:gd name="T114" fmla="*/ 772 w 1155"/>
                  <a:gd name="T115" fmla="*/ 71 h 921"/>
                  <a:gd name="T116" fmla="*/ 734 w 1155"/>
                  <a:gd name="T117" fmla="*/ 81 h 921"/>
                  <a:gd name="T118" fmla="*/ 711 w 1155"/>
                  <a:gd name="T119" fmla="*/ 90 h 921"/>
                  <a:gd name="T120" fmla="*/ 660 w 1155"/>
                  <a:gd name="T121" fmla="*/ 62 h 921"/>
                  <a:gd name="T122" fmla="*/ 245 w 1155"/>
                  <a:gd name="T123" fmla="*/ 383 h 921"/>
                  <a:gd name="T124" fmla="*/ 209 w 1155"/>
                  <a:gd name="T125" fmla="*/ 447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5" h="921">
                    <a:moveTo>
                      <a:pt x="881" y="253"/>
                    </a:moveTo>
                    <a:lnTo>
                      <a:pt x="881" y="253"/>
                    </a:lnTo>
                    <a:lnTo>
                      <a:pt x="885" y="258"/>
                    </a:lnTo>
                    <a:lnTo>
                      <a:pt x="900" y="268"/>
                    </a:lnTo>
                    <a:lnTo>
                      <a:pt x="904" y="277"/>
                    </a:lnTo>
                    <a:lnTo>
                      <a:pt x="904" y="290"/>
                    </a:lnTo>
                    <a:lnTo>
                      <a:pt x="900" y="307"/>
                    </a:lnTo>
                    <a:lnTo>
                      <a:pt x="900" y="317"/>
                    </a:lnTo>
                    <a:lnTo>
                      <a:pt x="906" y="319"/>
                    </a:lnTo>
                    <a:lnTo>
                      <a:pt x="910" y="315"/>
                    </a:lnTo>
                    <a:lnTo>
                      <a:pt x="913" y="307"/>
                    </a:lnTo>
                    <a:lnTo>
                      <a:pt x="921" y="302"/>
                    </a:lnTo>
                    <a:lnTo>
                      <a:pt x="923" y="300"/>
                    </a:lnTo>
                    <a:lnTo>
                      <a:pt x="925" y="300"/>
                    </a:lnTo>
                    <a:lnTo>
                      <a:pt x="930" y="307"/>
                    </a:lnTo>
                    <a:lnTo>
                      <a:pt x="928" y="309"/>
                    </a:lnTo>
                    <a:lnTo>
                      <a:pt x="928" y="313"/>
                    </a:lnTo>
                    <a:lnTo>
                      <a:pt x="925" y="317"/>
                    </a:lnTo>
                    <a:lnTo>
                      <a:pt x="925" y="324"/>
                    </a:lnTo>
                    <a:lnTo>
                      <a:pt x="936" y="317"/>
                    </a:lnTo>
                    <a:lnTo>
                      <a:pt x="938" y="317"/>
                    </a:lnTo>
                    <a:lnTo>
                      <a:pt x="938" y="313"/>
                    </a:lnTo>
                    <a:lnTo>
                      <a:pt x="938" y="309"/>
                    </a:lnTo>
                    <a:lnTo>
                      <a:pt x="940" y="304"/>
                    </a:lnTo>
                    <a:lnTo>
                      <a:pt x="942" y="302"/>
                    </a:lnTo>
                    <a:lnTo>
                      <a:pt x="942" y="300"/>
                    </a:lnTo>
                    <a:lnTo>
                      <a:pt x="938" y="294"/>
                    </a:lnTo>
                    <a:lnTo>
                      <a:pt x="940" y="290"/>
                    </a:lnTo>
                    <a:lnTo>
                      <a:pt x="947" y="287"/>
                    </a:lnTo>
                    <a:lnTo>
                      <a:pt x="953" y="287"/>
                    </a:lnTo>
                    <a:lnTo>
                      <a:pt x="957" y="290"/>
                    </a:lnTo>
                    <a:lnTo>
                      <a:pt x="964" y="294"/>
                    </a:lnTo>
                    <a:lnTo>
                      <a:pt x="968" y="300"/>
                    </a:lnTo>
                    <a:lnTo>
                      <a:pt x="972" y="309"/>
                    </a:lnTo>
                    <a:lnTo>
                      <a:pt x="979" y="304"/>
                    </a:lnTo>
                    <a:lnTo>
                      <a:pt x="983" y="313"/>
                    </a:lnTo>
                    <a:lnTo>
                      <a:pt x="987" y="326"/>
                    </a:lnTo>
                    <a:lnTo>
                      <a:pt x="985" y="338"/>
                    </a:lnTo>
                    <a:lnTo>
                      <a:pt x="989" y="345"/>
                    </a:lnTo>
                    <a:lnTo>
                      <a:pt x="979" y="343"/>
                    </a:lnTo>
                    <a:lnTo>
                      <a:pt x="979" y="341"/>
                    </a:lnTo>
                    <a:lnTo>
                      <a:pt x="979" y="338"/>
                    </a:lnTo>
                    <a:lnTo>
                      <a:pt x="981" y="336"/>
                    </a:lnTo>
                    <a:lnTo>
                      <a:pt x="981" y="336"/>
                    </a:lnTo>
                    <a:lnTo>
                      <a:pt x="970" y="338"/>
                    </a:lnTo>
                    <a:lnTo>
                      <a:pt x="966" y="341"/>
                    </a:lnTo>
                    <a:lnTo>
                      <a:pt x="964" y="349"/>
                    </a:lnTo>
                    <a:lnTo>
                      <a:pt x="962" y="341"/>
                    </a:lnTo>
                    <a:lnTo>
                      <a:pt x="962" y="332"/>
                    </a:lnTo>
                    <a:lnTo>
                      <a:pt x="962" y="328"/>
                    </a:lnTo>
                    <a:lnTo>
                      <a:pt x="962" y="324"/>
                    </a:lnTo>
                    <a:lnTo>
                      <a:pt x="957" y="324"/>
                    </a:lnTo>
                    <a:lnTo>
                      <a:pt x="940" y="326"/>
                    </a:lnTo>
                    <a:lnTo>
                      <a:pt x="942" y="338"/>
                    </a:lnTo>
                    <a:lnTo>
                      <a:pt x="957" y="358"/>
                    </a:lnTo>
                    <a:lnTo>
                      <a:pt x="959" y="372"/>
                    </a:lnTo>
                    <a:lnTo>
                      <a:pt x="957" y="375"/>
                    </a:lnTo>
                    <a:lnTo>
                      <a:pt x="949" y="383"/>
                    </a:lnTo>
                    <a:lnTo>
                      <a:pt x="938" y="387"/>
                    </a:lnTo>
                    <a:lnTo>
                      <a:pt x="934" y="394"/>
                    </a:lnTo>
                    <a:lnTo>
                      <a:pt x="930" y="396"/>
                    </a:lnTo>
                    <a:lnTo>
                      <a:pt x="936" y="402"/>
                    </a:lnTo>
                    <a:lnTo>
                      <a:pt x="949" y="402"/>
                    </a:lnTo>
                    <a:lnTo>
                      <a:pt x="966" y="400"/>
                    </a:lnTo>
                    <a:lnTo>
                      <a:pt x="983" y="392"/>
                    </a:lnTo>
                    <a:lnTo>
                      <a:pt x="991" y="385"/>
                    </a:lnTo>
                    <a:lnTo>
                      <a:pt x="996" y="377"/>
                    </a:lnTo>
                    <a:lnTo>
                      <a:pt x="1002" y="379"/>
                    </a:lnTo>
                    <a:lnTo>
                      <a:pt x="1008" y="379"/>
                    </a:lnTo>
                    <a:lnTo>
                      <a:pt x="1040" y="368"/>
                    </a:lnTo>
                    <a:lnTo>
                      <a:pt x="1038" y="362"/>
                    </a:lnTo>
                    <a:lnTo>
                      <a:pt x="1030" y="355"/>
                    </a:lnTo>
                    <a:lnTo>
                      <a:pt x="1034" y="353"/>
                    </a:lnTo>
                    <a:lnTo>
                      <a:pt x="1036" y="351"/>
                    </a:lnTo>
                    <a:lnTo>
                      <a:pt x="1038" y="338"/>
                    </a:lnTo>
                    <a:lnTo>
                      <a:pt x="1032" y="334"/>
                    </a:lnTo>
                    <a:lnTo>
                      <a:pt x="968" y="287"/>
                    </a:lnTo>
                    <a:lnTo>
                      <a:pt x="957" y="283"/>
                    </a:lnTo>
                    <a:lnTo>
                      <a:pt x="947" y="279"/>
                    </a:lnTo>
                    <a:lnTo>
                      <a:pt x="923" y="273"/>
                    </a:lnTo>
                    <a:lnTo>
                      <a:pt x="915" y="266"/>
                    </a:lnTo>
                    <a:lnTo>
                      <a:pt x="910" y="260"/>
                    </a:lnTo>
                    <a:lnTo>
                      <a:pt x="900" y="245"/>
                    </a:lnTo>
                    <a:lnTo>
                      <a:pt x="898" y="239"/>
                    </a:lnTo>
                    <a:lnTo>
                      <a:pt x="891" y="239"/>
                    </a:lnTo>
                    <a:lnTo>
                      <a:pt x="885" y="241"/>
                    </a:lnTo>
                    <a:lnTo>
                      <a:pt x="883" y="247"/>
                    </a:lnTo>
                    <a:lnTo>
                      <a:pt x="881" y="253"/>
                    </a:lnTo>
                    <a:close/>
                    <a:moveTo>
                      <a:pt x="47" y="483"/>
                    </a:moveTo>
                    <a:lnTo>
                      <a:pt x="47" y="483"/>
                    </a:lnTo>
                    <a:lnTo>
                      <a:pt x="47" y="481"/>
                    </a:lnTo>
                    <a:lnTo>
                      <a:pt x="52" y="481"/>
                    </a:lnTo>
                    <a:lnTo>
                      <a:pt x="54" y="481"/>
                    </a:lnTo>
                    <a:lnTo>
                      <a:pt x="56" y="477"/>
                    </a:lnTo>
                    <a:lnTo>
                      <a:pt x="64" y="466"/>
                    </a:lnTo>
                    <a:lnTo>
                      <a:pt x="69" y="464"/>
                    </a:lnTo>
                    <a:lnTo>
                      <a:pt x="73" y="462"/>
                    </a:lnTo>
                    <a:lnTo>
                      <a:pt x="88" y="451"/>
                    </a:lnTo>
                    <a:lnTo>
                      <a:pt x="124" y="443"/>
                    </a:lnTo>
                    <a:lnTo>
                      <a:pt x="126" y="443"/>
                    </a:lnTo>
                    <a:lnTo>
                      <a:pt x="130" y="445"/>
                    </a:lnTo>
                    <a:lnTo>
                      <a:pt x="132" y="451"/>
                    </a:lnTo>
                    <a:lnTo>
                      <a:pt x="134" y="455"/>
                    </a:lnTo>
                    <a:lnTo>
                      <a:pt x="147" y="455"/>
                    </a:lnTo>
                    <a:lnTo>
                      <a:pt x="149" y="460"/>
                    </a:lnTo>
                    <a:lnTo>
                      <a:pt x="149" y="470"/>
                    </a:lnTo>
                    <a:lnTo>
                      <a:pt x="151" y="477"/>
                    </a:lnTo>
                    <a:lnTo>
                      <a:pt x="154" y="477"/>
                    </a:lnTo>
                    <a:lnTo>
                      <a:pt x="164" y="477"/>
                    </a:lnTo>
                    <a:lnTo>
                      <a:pt x="166" y="477"/>
                    </a:lnTo>
                    <a:lnTo>
                      <a:pt x="177" y="464"/>
                    </a:lnTo>
                    <a:lnTo>
                      <a:pt x="179" y="464"/>
                    </a:lnTo>
                    <a:lnTo>
                      <a:pt x="183" y="472"/>
                    </a:lnTo>
                    <a:lnTo>
                      <a:pt x="185" y="472"/>
                    </a:lnTo>
                    <a:lnTo>
                      <a:pt x="198" y="470"/>
                    </a:lnTo>
                    <a:lnTo>
                      <a:pt x="198" y="472"/>
                    </a:lnTo>
                    <a:lnTo>
                      <a:pt x="213" y="485"/>
                    </a:lnTo>
                    <a:lnTo>
                      <a:pt x="215" y="487"/>
                    </a:lnTo>
                    <a:lnTo>
                      <a:pt x="217" y="487"/>
                    </a:lnTo>
                    <a:lnTo>
                      <a:pt x="217" y="481"/>
                    </a:lnTo>
                    <a:lnTo>
                      <a:pt x="219" y="472"/>
                    </a:lnTo>
                    <a:lnTo>
                      <a:pt x="219" y="462"/>
                    </a:lnTo>
                    <a:lnTo>
                      <a:pt x="217" y="453"/>
                    </a:lnTo>
                    <a:lnTo>
                      <a:pt x="219" y="449"/>
                    </a:lnTo>
                    <a:lnTo>
                      <a:pt x="222" y="447"/>
                    </a:lnTo>
                    <a:lnTo>
                      <a:pt x="224" y="447"/>
                    </a:lnTo>
                    <a:lnTo>
                      <a:pt x="224" y="445"/>
                    </a:lnTo>
                    <a:lnTo>
                      <a:pt x="222" y="438"/>
                    </a:lnTo>
                    <a:lnTo>
                      <a:pt x="219" y="436"/>
                    </a:lnTo>
                    <a:lnTo>
                      <a:pt x="228" y="423"/>
                    </a:lnTo>
                    <a:lnTo>
                      <a:pt x="228" y="421"/>
                    </a:lnTo>
                    <a:lnTo>
                      <a:pt x="226" y="421"/>
                    </a:lnTo>
                    <a:lnTo>
                      <a:pt x="226" y="417"/>
                    </a:lnTo>
                    <a:lnTo>
                      <a:pt x="234" y="419"/>
                    </a:lnTo>
                    <a:lnTo>
                      <a:pt x="236" y="419"/>
                    </a:lnTo>
                    <a:lnTo>
                      <a:pt x="241" y="413"/>
                    </a:lnTo>
                    <a:lnTo>
                      <a:pt x="245" y="400"/>
                    </a:lnTo>
                    <a:lnTo>
                      <a:pt x="249" y="396"/>
                    </a:lnTo>
                    <a:lnTo>
                      <a:pt x="251" y="396"/>
                    </a:lnTo>
                    <a:lnTo>
                      <a:pt x="251" y="392"/>
                    </a:lnTo>
                    <a:lnTo>
                      <a:pt x="254" y="389"/>
                    </a:lnTo>
                    <a:lnTo>
                      <a:pt x="254" y="385"/>
                    </a:lnTo>
                    <a:lnTo>
                      <a:pt x="254" y="383"/>
                    </a:lnTo>
                    <a:lnTo>
                      <a:pt x="251" y="381"/>
                    </a:lnTo>
                    <a:lnTo>
                      <a:pt x="251" y="379"/>
                    </a:lnTo>
                    <a:lnTo>
                      <a:pt x="251" y="377"/>
                    </a:lnTo>
                    <a:lnTo>
                      <a:pt x="251" y="375"/>
                    </a:lnTo>
                    <a:lnTo>
                      <a:pt x="254" y="372"/>
                    </a:lnTo>
                    <a:lnTo>
                      <a:pt x="258" y="358"/>
                    </a:lnTo>
                    <a:lnTo>
                      <a:pt x="266" y="349"/>
                    </a:lnTo>
                    <a:lnTo>
                      <a:pt x="279" y="347"/>
                    </a:lnTo>
                    <a:lnTo>
                      <a:pt x="305" y="347"/>
                    </a:lnTo>
                    <a:lnTo>
                      <a:pt x="373" y="321"/>
                    </a:lnTo>
                    <a:lnTo>
                      <a:pt x="381" y="313"/>
                    </a:lnTo>
                    <a:lnTo>
                      <a:pt x="385" y="326"/>
                    </a:lnTo>
                    <a:lnTo>
                      <a:pt x="387" y="341"/>
                    </a:lnTo>
                    <a:lnTo>
                      <a:pt x="390" y="353"/>
                    </a:lnTo>
                    <a:lnTo>
                      <a:pt x="398" y="360"/>
                    </a:lnTo>
                    <a:lnTo>
                      <a:pt x="394" y="353"/>
                    </a:lnTo>
                    <a:lnTo>
                      <a:pt x="392" y="341"/>
                    </a:lnTo>
                    <a:lnTo>
                      <a:pt x="387" y="336"/>
                    </a:lnTo>
                    <a:lnTo>
                      <a:pt x="390" y="330"/>
                    </a:lnTo>
                    <a:lnTo>
                      <a:pt x="398" y="324"/>
                    </a:lnTo>
                    <a:lnTo>
                      <a:pt x="400" y="317"/>
                    </a:lnTo>
                    <a:lnTo>
                      <a:pt x="396" y="317"/>
                    </a:lnTo>
                    <a:lnTo>
                      <a:pt x="394" y="317"/>
                    </a:lnTo>
                    <a:lnTo>
                      <a:pt x="390" y="319"/>
                    </a:lnTo>
                    <a:lnTo>
                      <a:pt x="387" y="321"/>
                    </a:lnTo>
                    <a:lnTo>
                      <a:pt x="390" y="317"/>
                    </a:lnTo>
                    <a:lnTo>
                      <a:pt x="396" y="302"/>
                    </a:lnTo>
                    <a:lnTo>
                      <a:pt x="402" y="296"/>
                    </a:lnTo>
                    <a:lnTo>
                      <a:pt x="407" y="283"/>
                    </a:lnTo>
                    <a:lnTo>
                      <a:pt x="411" y="279"/>
                    </a:lnTo>
                    <a:lnTo>
                      <a:pt x="415" y="279"/>
                    </a:lnTo>
                    <a:lnTo>
                      <a:pt x="434" y="262"/>
                    </a:lnTo>
                    <a:lnTo>
                      <a:pt x="445" y="251"/>
                    </a:lnTo>
                    <a:lnTo>
                      <a:pt x="447" y="245"/>
                    </a:lnTo>
                    <a:lnTo>
                      <a:pt x="455" y="224"/>
                    </a:lnTo>
                    <a:lnTo>
                      <a:pt x="468" y="194"/>
                    </a:lnTo>
                    <a:lnTo>
                      <a:pt x="468" y="190"/>
                    </a:lnTo>
                    <a:lnTo>
                      <a:pt x="477" y="166"/>
                    </a:lnTo>
                    <a:lnTo>
                      <a:pt x="479" y="151"/>
                    </a:lnTo>
                    <a:lnTo>
                      <a:pt x="483" y="147"/>
                    </a:lnTo>
                    <a:lnTo>
                      <a:pt x="487" y="143"/>
                    </a:lnTo>
                    <a:lnTo>
                      <a:pt x="487" y="147"/>
                    </a:lnTo>
                    <a:lnTo>
                      <a:pt x="485" y="147"/>
                    </a:lnTo>
                    <a:lnTo>
                      <a:pt x="494" y="156"/>
                    </a:lnTo>
                    <a:lnTo>
                      <a:pt x="509" y="158"/>
                    </a:lnTo>
                    <a:lnTo>
                      <a:pt x="575" y="147"/>
                    </a:lnTo>
                    <a:lnTo>
                      <a:pt x="587" y="151"/>
                    </a:lnTo>
                    <a:lnTo>
                      <a:pt x="594" y="147"/>
                    </a:lnTo>
                    <a:lnTo>
                      <a:pt x="602" y="147"/>
                    </a:lnTo>
                    <a:lnTo>
                      <a:pt x="606" y="154"/>
                    </a:lnTo>
                    <a:lnTo>
                      <a:pt x="600" y="160"/>
                    </a:lnTo>
                    <a:lnTo>
                      <a:pt x="594" y="164"/>
                    </a:lnTo>
                    <a:lnTo>
                      <a:pt x="562" y="166"/>
                    </a:lnTo>
                    <a:lnTo>
                      <a:pt x="549" y="162"/>
                    </a:lnTo>
                    <a:lnTo>
                      <a:pt x="541" y="164"/>
                    </a:lnTo>
                    <a:lnTo>
                      <a:pt x="538" y="164"/>
                    </a:lnTo>
                    <a:lnTo>
                      <a:pt x="536" y="171"/>
                    </a:lnTo>
                    <a:lnTo>
                      <a:pt x="534" y="171"/>
                    </a:lnTo>
                    <a:lnTo>
                      <a:pt x="528" y="173"/>
                    </a:lnTo>
                    <a:lnTo>
                      <a:pt x="521" y="173"/>
                    </a:lnTo>
                    <a:lnTo>
                      <a:pt x="517" y="175"/>
                    </a:lnTo>
                    <a:lnTo>
                      <a:pt x="517" y="181"/>
                    </a:lnTo>
                    <a:lnTo>
                      <a:pt x="515" y="177"/>
                    </a:lnTo>
                    <a:lnTo>
                      <a:pt x="513" y="179"/>
                    </a:lnTo>
                    <a:lnTo>
                      <a:pt x="511" y="181"/>
                    </a:lnTo>
                    <a:lnTo>
                      <a:pt x="509" y="183"/>
                    </a:lnTo>
                    <a:lnTo>
                      <a:pt x="511" y="185"/>
                    </a:lnTo>
                    <a:lnTo>
                      <a:pt x="513" y="188"/>
                    </a:lnTo>
                    <a:lnTo>
                      <a:pt x="515" y="188"/>
                    </a:lnTo>
                    <a:lnTo>
                      <a:pt x="517" y="188"/>
                    </a:lnTo>
                    <a:lnTo>
                      <a:pt x="515" y="190"/>
                    </a:lnTo>
                    <a:lnTo>
                      <a:pt x="515" y="190"/>
                    </a:lnTo>
                    <a:lnTo>
                      <a:pt x="515" y="190"/>
                    </a:lnTo>
                    <a:lnTo>
                      <a:pt x="515" y="192"/>
                    </a:lnTo>
                    <a:lnTo>
                      <a:pt x="509" y="190"/>
                    </a:lnTo>
                    <a:lnTo>
                      <a:pt x="502" y="192"/>
                    </a:lnTo>
                    <a:lnTo>
                      <a:pt x="498" y="196"/>
                    </a:lnTo>
                    <a:lnTo>
                      <a:pt x="496" y="202"/>
                    </a:lnTo>
                    <a:lnTo>
                      <a:pt x="490" y="196"/>
                    </a:lnTo>
                    <a:lnTo>
                      <a:pt x="483" y="194"/>
                    </a:lnTo>
                    <a:lnTo>
                      <a:pt x="473" y="196"/>
                    </a:lnTo>
                    <a:lnTo>
                      <a:pt x="468" y="198"/>
                    </a:lnTo>
                    <a:lnTo>
                      <a:pt x="466" y="205"/>
                    </a:lnTo>
                    <a:lnTo>
                      <a:pt x="466" y="213"/>
                    </a:lnTo>
                    <a:lnTo>
                      <a:pt x="468" y="222"/>
                    </a:lnTo>
                    <a:lnTo>
                      <a:pt x="464" y="219"/>
                    </a:lnTo>
                    <a:lnTo>
                      <a:pt x="462" y="219"/>
                    </a:lnTo>
                    <a:lnTo>
                      <a:pt x="460" y="219"/>
                    </a:lnTo>
                    <a:lnTo>
                      <a:pt x="458" y="222"/>
                    </a:lnTo>
                    <a:lnTo>
                      <a:pt x="462" y="228"/>
                    </a:lnTo>
                    <a:lnTo>
                      <a:pt x="462" y="234"/>
                    </a:lnTo>
                    <a:lnTo>
                      <a:pt x="458" y="239"/>
                    </a:lnTo>
                    <a:lnTo>
                      <a:pt x="453" y="241"/>
                    </a:lnTo>
                    <a:lnTo>
                      <a:pt x="455" y="247"/>
                    </a:lnTo>
                    <a:lnTo>
                      <a:pt x="460" y="253"/>
                    </a:lnTo>
                    <a:lnTo>
                      <a:pt x="462" y="258"/>
                    </a:lnTo>
                    <a:lnTo>
                      <a:pt x="460" y="262"/>
                    </a:lnTo>
                    <a:lnTo>
                      <a:pt x="473" y="268"/>
                    </a:lnTo>
                    <a:lnTo>
                      <a:pt x="481" y="268"/>
                    </a:lnTo>
                    <a:lnTo>
                      <a:pt x="487" y="264"/>
                    </a:lnTo>
                    <a:lnTo>
                      <a:pt x="481" y="266"/>
                    </a:lnTo>
                    <a:lnTo>
                      <a:pt x="479" y="264"/>
                    </a:lnTo>
                    <a:lnTo>
                      <a:pt x="470" y="260"/>
                    </a:lnTo>
                    <a:lnTo>
                      <a:pt x="473" y="253"/>
                    </a:lnTo>
                    <a:lnTo>
                      <a:pt x="475" y="249"/>
                    </a:lnTo>
                    <a:lnTo>
                      <a:pt x="481" y="241"/>
                    </a:lnTo>
                    <a:lnTo>
                      <a:pt x="481" y="239"/>
                    </a:lnTo>
                    <a:lnTo>
                      <a:pt x="485" y="236"/>
                    </a:lnTo>
                    <a:lnTo>
                      <a:pt x="485" y="236"/>
                    </a:lnTo>
                    <a:lnTo>
                      <a:pt x="485" y="234"/>
                    </a:lnTo>
                    <a:lnTo>
                      <a:pt x="485" y="228"/>
                    </a:lnTo>
                    <a:lnTo>
                      <a:pt x="485" y="226"/>
                    </a:lnTo>
                    <a:lnTo>
                      <a:pt x="490" y="219"/>
                    </a:lnTo>
                    <a:lnTo>
                      <a:pt x="507" y="207"/>
                    </a:lnTo>
                    <a:lnTo>
                      <a:pt x="502" y="205"/>
                    </a:lnTo>
                    <a:lnTo>
                      <a:pt x="500" y="205"/>
                    </a:lnTo>
                    <a:lnTo>
                      <a:pt x="500" y="202"/>
                    </a:lnTo>
                    <a:lnTo>
                      <a:pt x="507" y="198"/>
                    </a:lnTo>
                    <a:lnTo>
                      <a:pt x="507" y="198"/>
                    </a:lnTo>
                    <a:lnTo>
                      <a:pt x="511" y="200"/>
                    </a:lnTo>
                    <a:lnTo>
                      <a:pt x="509" y="196"/>
                    </a:lnTo>
                    <a:lnTo>
                      <a:pt x="515" y="200"/>
                    </a:lnTo>
                    <a:lnTo>
                      <a:pt x="524" y="196"/>
                    </a:lnTo>
                    <a:lnTo>
                      <a:pt x="538" y="185"/>
                    </a:lnTo>
                    <a:lnTo>
                      <a:pt x="538" y="183"/>
                    </a:lnTo>
                    <a:lnTo>
                      <a:pt x="536" y="179"/>
                    </a:lnTo>
                    <a:lnTo>
                      <a:pt x="536" y="179"/>
                    </a:lnTo>
                    <a:lnTo>
                      <a:pt x="538" y="175"/>
                    </a:lnTo>
                    <a:lnTo>
                      <a:pt x="541" y="173"/>
                    </a:lnTo>
                    <a:lnTo>
                      <a:pt x="545" y="173"/>
                    </a:lnTo>
                    <a:lnTo>
                      <a:pt x="549" y="173"/>
                    </a:lnTo>
                    <a:lnTo>
                      <a:pt x="549" y="177"/>
                    </a:lnTo>
                    <a:lnTo>
                      <a:pt x="545" y="177"/>
                    </a:lnTo>
                    <a:lnTo>
                      <a:pt x="543" y="181"/>
                    </a:lnTo>
                    <a:lnTo>
                      <a:pt x="543" y="188"/>
                    </a:lnTo>
                    <a:lnTo>
                      <a:pt x="543" y="194"/>
                    </a:lnTo>
                    <a:lnTo>
                      <a:pt x="545" y="188"/>
                    </a:lnTo>
                    <a:lnTo>
                      <a:pt x="547" y="183"/>
                    </a:lnTo>
                    <a:lnTo>
                      <a:pt x="547" y="179"/>
                    </a:lnTo>
                    <a:lnTo>
                      <a:pt x="549" y="183"/>
                    </a:lnTo>
                    <a:lnTo>
                      <a:pt x="553" y="188"/>
                    </a:lnTo>
                    <a:lnTo>
                      <a:pt x="558" y="190"/>
                    </a:lnTo>
                    <a:lnTo>
                      <a:pt x="560" y="185"/>
                    </a:lnTo>
                    <a:lnTo>
                      <a:pt x="564" y="188"/>
                    </a:lnTo>
                    <a:lnTo>
                      <a:pt x="566" y="188"/>
                    </a:lnTo>
                    <a:lnTo>
                      <a:pt x="570" y="183"/>
                    </a:lnTo>
                    <a:lnTo>
                      <a:pt x="572" y="179"/>
                    </a:lnTo>
                    <a:lnTo>
                      <a:pt x="572" y="183"/>
                    </a:lnTo>
                    <a:lnTo>
                      <a:pt x="575" y="188"/>
                    </a:lnTo>
                    <a:lnTo>
                      <a:pt x="577" y="190"/>
                    </a:lnTo>
                    <a:lnTo>
                      <a:pt x="583" y="196"/>
                    </a:lnTo>
                    <a:lnTo>
                      <a:pt x="585" y="196"/>
                    </a:lnTo>
                    <a:lnTo>
                      <a:pt x="585" y="196"/>
                    </a:lnTo>
                    <a:lnTo>
                      <a:pt x="589" y="194"/>
                    </a:lnTo>
                    <a:lnTo>
                      <a:pt x="594" y="194"/>
                    </a:lnTo>
                    <a:lnTo>
                      <a:pt x="598" y="192"/>
                    </a:lnTo>
                    <a:lnTo>
                      <a:pt x="600" y="190"/>
                    </a:lnTo>
                    <a:lnTo>
                      <a:pt x="602" y="185"/>
                    </a:lnTo>
                    <a:lnTo>
                      <a:pt x="604" y="177"/>
                    </a:lnTo>
                    <a:lnTo>
                      <a:pt x="604" y="171"/>
                    </a:lnTo>
                    <a:lnTo>
                      <a:pt x="611" y="162"/>
                    </a:lnTo>
                    <a:lnTo>
                      <a:pt x="621" y="151"/>
                    </a:lnTo>
                    <a:lnTo>
                      <a:pt x="632" y="145"/>
                    </a:lnTo>
                    <a:lnTo>
                      <a:pt x="640" y="147"/>
                    </a:lnTo>
                    <a:lnTo>
                      <a:pt x="638" y="151"/>
                    </a:lnTo>
                    <a:lnTo>
                      <a:pt x="638" y="158"/>
                    </a:lnTo>
                    <a:lnTo>
                      <a:pt x="643" y="164"/>
                    </a:lnTo>
                    <a:lnTo>
                      <a:pt x="647" y="168"/>
                    </a:lnTo>
                    <a:lnTo>
                      <a:pt x="660" y="173"/>
                    </a:lnTo>
                    <a:lnTo>
                      <a:pt x="664" y="175"/>
                    </a:lnTo>
                    <a:lnTo>
                      <a:pt x="662" y="185"/>
                    </a:lnTo>
                    <a:lnTo>
                      <a:pt x="664" y="194"/>
                    </a:lnTo>
                    <a:lnTo>
                      <a:pt x="674" y="207"/>
                    </a:lnTo>
                    <a:lnTo>
                      <a:pt x="677" y="211"/>
                    </a:lnTo>
                    <a:lnTo>
                      <a:pt x="677" y="217"/>
                    </a:lnTo>
                    <a:lnTo>
                      <a:pt x="679" y="222"/>
                    </a:lnTo>
                    <a:lnTo>
                      <a:pt x="683" y="222"/>
                    </a:lnTo>
                    <a:lnTo>
                      <a:pt x="696" y="219"/>
                    </a:lnTo>
                    <a:lnTo>
                      <a:pt x="696" y="224"/>
                    </a:lnTo>
                    <a:lnTo>
                      <a:pt x="694" y="224"/>
                    </a:lnTo>
                    <a:lnTo>
                      <a:pt x="691" y="226"/>
                    </a:lnTo>
                    <a:lnTo>
                      <a:pt x="689" y="228"/>
                    </a:lnTo>
                    <a:lnTo>
                      <a:pt x="698" y="226"/>
                    </a:lnTo>
                    <a:lnTo>
                      <a:pt x="715" y="232"/>
                    </a:lnTo>
                    <a:lnTo>
                      <a:pt x="726" y="232"/>
                    </a:lnTo>
                    <a:lnTo>
                      <a:pt x="734" y="234"/>
                    </a:lnTo>
                    <a:lnTo>
                      <a:pt x="749" y="253"/>
                    </a:lnTo>
                    <a:lnTo>
                      <a:pt x="757" y="260"/>
                    </a:lnTo>
                    <a:lnTo>
                      <a:pt x="753" y="264"/>
                    </a:lnTo>
                    <a:lnTo>
                      <a:pt x="751" y="268"/>
                    </a:lnTo>
                    <a:lnTo>
                      <a:pt x="760" y="266"/>
                    </a:lnTo>
                    <a:lnTo>
                      <a:pt x="768" y="260"/>
                    </a:lnTo>
                    <a:lnTo>
                      <a:pt x="774" y="260"/>
                    </a:lnTo>
                    <a:lnTo>
                      <a:pt x="774" y="266"/>
                    </a:lnTo>
                    <a:lnTo>
                      <a:pt x="772" y="268"/>
                    </a:lnTo>
                    <a:lnTo>
                      <a:pt x="770" y="273"/>
                    </a:lnTo>
                    <a:lnTo>
                      <a:pt x="774" y="273"/>
                    </a:lnTo>
                    <a:lnTo>
                      <a:pt x="777" y="273"/>
                    </a:lnTo>
                    <a:lnTo>
                      <a:pt x="779" y="270"/>
                    </a:lnTo>
                    <a:lnTo>
                      <a:pt x="781" y="270"/>
                    </a:lnTo>
                    <a:lnTo>
                      <a:pt x="783" y="273"/>
                    </a:lnTo>
                    <a:lnTo>
                      <a:pt x="789" y="283"/>
                    </a:lnTo>
                    <a:lnTo>
                      <a:pt x="796" y="290"/>
                    </a:lnTo>
                    <a:lnTo>
                      <a:pt x="800" y="296"/>
                    </a:lnTo>
                    <a:lnTo>
                      <a:pt x="806" y="298"/>
                    </a:lnTo>
                    <a:lnTo>
                      <a:pt x="813" y="296"/>
                    </a:lnTo>
                    <a:lnTo>
                      <a:pt x="813" y="294"/>
                    </a:lnTo>
                    <a:lnTo>
                      <a:pt x="811" y="292"/>
                    </a:lnTo>
                    <a:lnTo>
                      <a:pt x="806" y="285"/>
                    </a:lnTo>
                    <a:lnTo>
                      <a:pt x="802" y="285"/>
                    </a:lnTo>
                    <a:lnTo>
                      <a:pt x="802" y="281"/>
                    </a:lnTo>
                    <a:lnTo>
                      <a:pt x="838" y="268"/>
                    </a:lnTo>
                    <a:lnTo>
                      <a:pt x="845" y="262"/>
                    </a:lnTo>
                    <a:lnTo>
                      <a:pt x="857" y="249"/>
                    </a:lnTo>
                    <a:lnTo>
                      <a:pt x="866" y="245"/>
                    </a:lnTo>
                    <a:lnTo>
                      <a:pt x="868" y="247"/>
                    </a:lnTo>
                    <a:lnTo>
                      <a:pt x="868" y="249"/>
                    </a:lnTo>
                    <a:lnTo>
                      <a:pt x="866" y="251"/>
                    </a:lnTo>
                    <a:lnTo>
                      <a:pt x="864" y="253"/>
                    </a:lnTo>
                    <a:lnTo>
                      <a:pt x="864" y="256"/>
                    </a:lnTo>
                    <a:lnTo>
                      <a:pt x="874" y="260"/>
                    </a:lnTo>
                    <a:lnTo>
                      <a:pt x="902" y="275"/>
                    </a:lnTo>
                    <a:lnTo>
                      <a:pt x="902" y="279"/>
                    </a:lnTo>
                    <a:lnTo>
                      <a:pt x="900" y="285"/>
                    </a:lnTo>
                    <a:lnTo>
                      <a:pt x="900" y="296"/>
                    </a:lnTo>
                    <a:lnTo>
                      <a:pt x="898" y="307"/>
                    </a:lnTo>
                    <a:lnTo>
                      <a:pt x="889" y="313"/>
                    </a:lnTo>
                    <a:lnTo>
                      <a:pt x="893" y="315"/>
                    </a:lnTo>
                    <a:lnTo>
                      <a:pt x="904" y="324"/>
                    </a:lnTo>
                    <a:lnTo>
                      <a:pt x="908" y="328"/>
                    </a:lnTo>
                    <a:lnTo>
                      <a:pt x="910" y="330"/>
                    </a:lnTo>
                    <a:lnTo>
                      <a:pt x="921" y="332"/>
                    </a:lnTo>
                    <a:lnTo>
                      <a:pt x="923" y="332"/>
                    </a:lnTo>
                    <a:lnTo>
                      <a:pt x="925" y="336"/>
                    </a:lnTo>
                    <a:lnTo>
                      <a:pt x="925" y="341"/>
                    </a:lnTo>
                    <a:lnTo>
                      <a:pt x="928" y="343"/>
                    </a:lnTo>
                    <a:lnTo>
                      <a:pt x="928" y="343"/>
                    </a:lnTo>
                    <a:lnTo>
                      <a:pt x="928" y="347"/>
                    </a:lnTo>
                    <a:lnTo>
                      <a:pt x="930" y="347"/>
                    </a:lnTo>
                    <a:lnTo>
                      <a:pt x="930" y="349"/>
                    </a:lnTo>
                    <a:lnTo>
                      <a:pt x="934" y="347"/>
                    </a:lnTo>
                    <a:lnTo>
                      <a:pt x="936" y="347"/>
                    </a:lnTo>
                    <a:lnTo>
                      <a:pt x="936" y="349"/>
                    </a:lnTo>
                    <a:lnTo>
                      <a:pt x="938" y="349"/>
                    </a:lnTo>
                    <a:lnTo>
                      <a:pt x="940" y="349"/>
                    </a:lnTo>
                    <a:lnTo>
                      <a:pt x="942" y="349"/>
                    </a:lnTo>
                    <a:lnTo>
                      <a:pt x="947" y="351"/>
                    </a:lnTo>
                    <a:lnTo>
                      <a:pt x="949" y="355"/>
                    </a:lnTo>
                    <a:lnTo>
                      <a:pt x="947" y="362"/>
                    </a:lnTo>
                    <a:lnTo>
                      <a:pt x="945" y="368"/>
                    </a:lnTo>
                    <a:lnTo>
                      <a:pt x="928" y="389"/>
                    </a:lnTo>
                    <a:lnTo>
                      <a:pt x="925" y="396"/>
                    </a:lnTo>
                    <a:lnTo>
                      <a:pt x="930" y="402"/>
                    </a:lnTo>
                    <a:lnTo>
                      <a:pt x="936" y="402"/>
                    </a:lnTo>
                    <a:lnTo>
                      <a:pt x="942" y="404"/>
                    </a:lnTo>
                    <a:lnTo>
                      <a:pt x="945" y="404"/>
                    </a:lnTo>
                    <a:lnTo>
                      <a:pt x="947" y="411"/>
                    </a:lnTo>
                    <a:lnTo>
                      <a:pt x="953" y="415"/>
                    </a:lnTo>
                    <a:lnTo>
                      <a:pt x="959" y="419"/>
                    </a:lnTo>
                    <a:lnTo>
                      <a:pt x="962" y="417"/>
                    </a:lnTo>
                    <a:lnTo>
                      <a:pt x="987" y="432"/>
                    </a:lnTo>
                    <a:lnTo>
                      <a:pt x="998" y="434"/>
                    </a:lnTo>
                    <a:lnTo>
                      <a:pt x="1004" y="438"/>
                    </a:lnTo>
                    <a:lnTo>
                      <a:pt x="1006" y="438"/>
                    </a:lnTo>
                    <a:lnTo>
                      <a:pt x="1013" y="438"/>
                    </a:lnTo>
                    <a:lnTo>
                      <a:pt x="1015" y="438"/>
                    </a:lnTo>
                    <a:lnTo>
                      <a:pt x="1023" y="440"/>
                    </a:lnTo>
                    <a:lnTo>
                      <a:pt x="1027" y="443"/>
                    </a:lnTo>
                    <a:lnTo>
                      <a:pt x="1051" y="438"/>
                    </a:lnTo>
                    <a:lnTo>
                      <a:pt x="1059" y="434"/>
                    </a:lnTo>
                    <a:lnTo>
                      <a:pt x="1061" y="428"/>
                    </a:lnTo>
                    <a:lnTo>
                      <a:pt x="1064" y="426"/>
                    </a:lnTo>
                    <a:lnTo>
                      <a:pt x="1068" y="426"/>
                    </a:lnTo>
                    <a:lnTo>
                      <a:pt x="1072" y="428"/>
                    </a:lnTo>
                    <a:lnTo>
                      <a:pt x="1074" y="430"/>
                    </a:lnTo>
                    <a:lnTo>
                      <a:pt x="1076" y="436"/>
                    </a:lnTo>
                    <a:lnTo>
                      <a:pt x="1074" y="440"/>
                    </a:lnTo>
                    <a:lnTo>
                      <a:pt x="1074" y="443"/>
                    </a:lnTo>
                    <a:lnTo>
                      <a:pt x="1061" y="453"/>
                    </a:lnTo>
                    <a:lnTo>
                      <a:pt x="1066" y="455"/>
                    </a:lnTo>
                    <a:lnTo>
                      <a:pt x="1072" y="455"/>
                    </a:lnTo>
                    <a:lnTo>
                      <a:pt x="1076" y="455"/>
                    </a:lnTo>
                    <a:lnTo>
                      <a:pt x="1078" y="455"/>
                    </a:lnTo>
                    <a:lnTo>
                      <a:pt x="1081" y="470"/>
                    </a:lnTo>
                    <a:lnTo>
                      <a:pt x="1083" y="477"/>
                    </a:lnTo>
                    <a:lnTo>
                      <a:pt x="1089" y="487"/>
                    </a:lnTo>
                    <a:lnTo>
                      <a:pt x="1100" y="504"/>
                    </a:lnTo>
                    <a:lnTo>
                      <a:pt x="1100" y="511"/>
                    </a:lnTo>
                    <a:lnTo>
                      <a:pt x="1104" y="528"/>
                    </a:lnTo>
                    <a:lnTo>
                      <a:pt x="1106" y="540"/>
                    </a:lnTo>
                    <a:lnTo>
                      <a:pt x="1110" y="549"/>
                    </a:lnTo>
                    <a:lnTo>
                      <a:pt x="1119" y="560"/>
                    </a:lnTo>
                    <a:lnTo>
                      <a:pt x="1125" y="570"/>
                    </a:lnTo>
                    <a:lnTo>
                      <a:pt x="1134" y="579"/>
                    </a:lnTo>
                    <a:lnTo>
                      <a:pt x="1142" y="604"/>
                    </a:lnTo>
                    <a:lnTo>
                      <a:pt x="1155" y="634"/>
                    </a:lnTo>
                    <a:lnTo>
                      <a:pt x="1125" y="651"/>
                    </a:lnTo>
                    <a:lnTo>
                      <a:pt x="1123" y="657"/>
                    </a:lnTo>
                    <a:lnTo>
                      <a:pt x="1117" y="666"/>
                    </a:lnTo>
                    <a:lnTo>
                      <a:pt x="1117" y="666"/>
                    </a:lnTo>
                    <a:lnTo>
                      <a:pt x="1117" y="668"/>
                    </a:lnTo>
                    <a:lnTo>
                      <a:pt x="1117" y="672"/>
                    </a:lnTo>
                    <a:lnTo>
                      <a:pt x="1115" y="672"/>
                    </a:lnTo>
                    <a:lnTo>
                      <a:pt x="1115" y="676"/>
                    </a:lnTo>
                    <a:lnTo>
                      <a:pt x="1112" y="676"/>
                    </a:lnTo>
                    <a:lnTo>
                      <a:pt x="1112" y="679"/>
                    </a:lnTo>
                    <a:lnTo>
                      <a:pt x="1100" y="681"/>
                    </a:lnTo>
                    <a:lnTo>
                      <a:pt x="1087" y="681"/>
                    </a:lnTo>
                    <a:lnTo>
                      <a:pt x="1074" y="681"/>
                    </a:lnTo>
                    <a:lnTo>
                      <a:pt x="1072" y="674"/>
                    </a:lnTo>
                    <a:lnTo>
                      <a:pt x="1072" y="670"/>
                    </a:lnTo>
                    <a:lnTo>
                      <a:pt x="1074" y="664"/>
                    </a:lnTo>
                    <a:lnTo>
                      <a:pt x="1076" y="657"/>
                    </a:lnTo>
                    <a:lnTo>
                      <a:pt x="1076" y="649"/>
                    </a:lnTo>
                    <a:lnTo>
                      <a:pt x="1074" y="642"/>
                    </a:lnTo>
                    <a:lnTo>
                      <a:pt x="1072" y="638"/>
                    </a:lnTo>
                    <a:lnTo>
                      <a:pt x="1066" y="630"/>
                    </a:lnTo>
                    <a:lnTo>
                      <a:pt x="1061" y="623"/>
                    </a:lnTo>
                    <a:lnTo>
                      <a:pt x="1042" y="604"/>
                    </a:lnTo>
                    <a:lnTo>
                      <a:pt x="1034" y="598"/>
                    </a:lnTo>
                    <a:lnTo>
                      <a:pt x="1027" y="596"/>
                    </a:lnTo>
                    <a:lnTo>
                      <a:pt x="1023" y="594"/>
                    </a:lnTo>
                    <a:lnTo>
                      <a:pt x="993" y="598"/>
                    </a:lnTo>
                    <a:lnTo>
                      <a:pt x="974" y="619"/>
                    </a:lnTo>
                    <a:lnTo>
                      <a:pt x="962" y="628"/>
                    </a:lnTo>
                    <a:lnTo>
                      <a:pt x="923" y="636"/>
                    </a:lnTo>
                    <a:lnTo>
                      <a:pt x="910" y="636"/>
                    </a:lnTo>
                    <a:lnTo>
                      <a:pt x="900" y="638"/>
                    </a:lnTo>
                    <a:lnTo>
                      <a:pt x="896" y="642"/>
                    </a:lnTo>
                    <a:lnTo>
                      <a:pt x="891" y="647"/>
                    </a:lnTo>
                    <a:lnTo>
                      <a:pt x="889" y="653"/>
                    </a:lnTo>
                    <a:lnTo>
                      <a:pt x="891" y="664"/>
                    </a:lnTo>
                    <a:lnTo>
                      <a:pt x="887" y="676"/>
                    </a:lnTo>
                    <a:lnTo>
                      <a:pt x="885" y="689"/>
                    </a:lnTo>
                    <a:lnTo>
                      <a:pt x="883" y="693"/>
                    </a:lnTo>
                    <a:lnTo>
                      <a:pt x="879" y="698"/>
                    </a:lnTo>
                    <a:lnTo>
                      <a:pt x="876" y="700"/>
                    </a:lnTo>
                    <a:lnTo>
                      <a:pt x="864" y="715"/>
                    </a:lnTo>
                    <a:lnTo>
                      <a:pt x="857" y="719"/>
                    </a:lnTo>
                    <a:lnTo>
                      <a:pt x="853" y="717"/>
                    </a:lnTo>
                    <a:lnTo>
                      <a:pt x="847" y="715"/>
                    </a:lnTo>
                    <a:lnTo>
                      <a:pt x="838" y="713"/>
                    </a:lnTo>
                    <a:lnTo>
                      <a:pt x="832" y="713"/>
                    </a:lnTo>
                    <a:lnTo>
                      <a:pt x="823" y="715"/>
                    </a:lnTo>
                    <a:lnTo>
                      <a:pt x="819" y="719"/>
                    </a:lnTo>
                    <a:lnTo>
                      <a:pt x="817" y="723"/>
                    </a:lnTo>
                    <a:lnTo>
                      <a:pt x="815" y="725"/>
                    </a:lnTo>
                    <a:lnTo>
                      <a:pt x="815" y="732"/>
                    </a:lnTo>
                    <a:lnTo>
                      <a:pt x="813" y="736"/>
                    </a:lnTo>
                    <a:lnTo>
                      <a:pt x="813" y="736"/>
                    </a:lnTo>
                    <a:lnTo>
                      <a:pt x="815" y="740"/>
                    </a:lnTo>
                    <a:lnTo>
                      <a:pt x="815" y="744"/>
                    </a:lnTo>
                    <a:lnTo>
                      <a:pt x="806" y="747"/>
                    </a:lnTo>
                    <a:lnTo>
                      <a:pt x="802" y="747"/>
                    </a:lnTo>
                    <a:lnTo>
                      <a:pt x="800" y="744"/>
                    </a:lnTo>
                    <a:lnTo>
                      <a:pt x="798" y="740"/>
                    </a:lnTo>
                    <a:lnTo>
                      <a:pt x="794" y="736"/>
                    </a:lnTo>
                    <a:lnTo>
                      <a:pt x="789" y="736"/>
                    </a:lnTo>
                    <a:lnTo>
                      <a:pt x="787" y="736"/>
                    </a:lnTo>
                    <a:lnTo>
                      <a:pt x="785" y="738"/>
                    </a:lnTo>
                    <a:lnTo>
                      <a:pt x="785" y="738"/>
                    </a:lnTo>
                    <a:lnTo>
                      <a:pt x="783" y="740"/>
                    </a:lnTo>
                    <a:lnTo>
                      <a:pt x="783" y="742"/>
                    </a:lnTo>
                    <a:lnTo>
                      <a:pt x="781" y="742"/>
                    </a:lnTo>
                    <a:lnTo>
                      <a:pt x="779" y="744"/>
                    </a:lnTo>
                    <a:lnTo>
                      <a:pt x="779" y="747"/>
                    </a:lnTo>
                    <a:lnTo>
                      <a:pt x="777" y="747"/>
                    </a:lnTo>
                    <a:lnTo>
                      <a:pt x="777" y="749"/>
                    </a:lnTo>
                    <a:lnTo>
                      <a:pt x="777" y="751"/>
                    </a:lnTo>
                    <a:lnTo>
                      <a:pt x="777" y="753"/>
                    </a:lnTo>
                    <a:lnTo>
                      <a:pt x="777" y="753"/>
                    </a:lnTo>
                    <a:lnTo>
                      <a:pt x="777" y="755"/>
                    </a:lnTo>
                    <a:lnTo>
                      <a:pt x="777" y="755"/>
                    </a:lnTo>
                    <a:lnTo>
                      <a:pt x="777" y="757"/>
                    </a:lnTo>
                    <a:lnTo>
                      <a:pt x="774" y="759"/>
                    </a:lnTo>
                    <a:lnTo>
                      <a:pt x="772" y="761"/>
                    </a:lnTo>
                    <a:lnTo>
                      <a:pt x="770" y="766"/>
                    </a:lnTo>
                    <a:lnTo>
                      <a:pt x="762" y="772"/>
                    </a:lnTo>
                    <a:lnTo>
                      <a:pt x="760" y="774"/>
                    </a:lnTo>
                    <a:lnTo>
                      <a:pt x="757" y="778"/>
                    </a:lnTo>
                    <a:lnTo>
                      <a:pt x="757" y="781"/>
                    </a:lnTo>
                    <a:lnTo>
                      <a:pt x="751" y="791"/>
                    </a:lnTo>
                    <a:lnTo>
                      <a:pt x="743" y="793"/>
                    </a:lnTo>
                    <a:lnTo>
                      <a:pt x="734" y="791"/>
                    </a:lnTo>
                    <a:lnTo>
                      <a:pt x="732" y="789"/>
                    </a:lnTo>
                    <a:lnTo>
                      <a:pt x="732" y="787"/>
                    </a:lnTo>
                    <a:lnTo>
                      <a:pt x="732" y="787"/>
                    </a:lnTo>
                    <a:lnTo>
                      <a:pt x="734" y="785"/>
                    </a:lnTo>
                    <a:lnTo>
                      <a:pt x="734" y="785"/>
                    </a:lnTo>
                    <a:lnTo>
                      <a:pt x="736" y="783"/>
                    </a:lnTo>
                    <a:lnTo>
                      <a:pt x="736" y="781"/>
                    </a:lnTo>
                    <a:lnTo>
                      <a:pt x="734" y="778"/>
                    </a:lnTo>
                    <a:lnTo>
                      <a:pt x="734" y="778"/>
                    </a:lnTo>
                    <a:lnTo>
                      <a:pt x="732" y="778"/>
                    </a:lnTo>
                    <a:lnTo>
                      <a:pt x="732" y="781"/>
                    </a:lnTo>
                    <a:lnTo>
                      <a:pt x="730" y="781"/>
                    </a:lnTo>
                    <a:lnTo>
                      <a:pt x="728" y="783"/>
                    </a:lnTo>
                    <a:lnTo>
                      <a:pt x="719" y="783"/>
                    </a:lnTo>
                    <a:lnTo>
                      <a:pt x="717" y="785"/>
                    </a:lnTo>
                    <a:lnTo>
                      <a:pt x="715" y="785"/>
                    </a:lnTo>
                    <a:lnTo>
                      <a:pt x="713" y="787"/>
                    </a:lnTo>
                    <a:lnTo>
                      <a:pt x="709" y="787"/>
                    </a:lnTo>
                    <a:lnTo>
                      <a:pt x="704" y="787"/>
                    </a:lnTo>
                    <a:lnTo>
                      <a:pt x="702" y="787"/>
                    </a:lnTo>
                    <a:lnTo>
                      <a:pt x="698" y="785"/>
                    </a:lnTo>
                    <a:lnTo>
                      <a:pt x="696" y="783"/>
                    </a:lnTo>
                    <a:lnTo>
                      <a:pt x="694" y="783"/>
                    </a:lnTo>
                    <a:lnTo>
                      <a:pt x="689" y="785"/>
                    </a:lnTo>
                    <a:lnTo>
                      <a:pt x="677" y="789"/>
                    </a:lnTo>
                    <a:lnTo>
                      <a:pt x="674" y="789"/>
                    </a:lnTo>
                    <a:lnTo>
                      <a:pt x="672" y="789"/>
                    </a:lnTo>
                    <a:lnTo>
                      <a:pt x="670" y="789"/>
                    </a:lnTo>
                    <a:lnTo>
                      <a:pt x="670" y="787"/>
                    </a:lnTo>
                    <a:lnTo>
                      <a:pt x="668" y="787"/>
                    </a:lnTo>
                    <a:lnTo>
                      <a:pt x="668" y="785"/>
                    </a:lnTo>
                    <a:lnTo>
                      <a:pt x="668" y="785"/>
                    </a:lnTo>
                    <a:lnTo>
                      <a:pt x="668" y="781"/>
                    </a:lnTo>
                    <a:lnTo>
                      <a:pt x="666" y="774"/>
                    </a:lnTo>
                    <a:lnTo>
                      <a:pt x="662" y="772"/>
                    </a:lnTo>
                    <a:lnTo>
                      <a:pt x="655" y="774"/>
                    </a:lnTo>
                    <a:lnTo>
                      <a:pt x="643" y="772"/>
                    </a:lnTo>
                    <a:lnTo>
                      <a:pt x="632" y="766"/>
                    </a:lnTo>
                    <a:lnTo>
                      <a:pt x="628" y="764"/>
                    </a:lnTo>
                    <a:lnTo>
                      <a:pt x="626" y="764"/>
                    </a:lnTo>
                    <a:lnTo>
                      <a:pt x="592" y="761"/>
                    </a:lnTo>
                    <a:lnTo>
                      <a:pt x="587" y="761"/>
                    </a:lnTo>
                    <a:lnTo>
                      <a:pt x="583" y="764"/>
                    </a:lnTo>
                    <a:lnTo>
                      <a:pt x="572" y="768"/>
                    </a:lnTo>
                    <a:lnTo>
                      <a:pt x="570" y="768"/>
                    </a:lnTo>
                    <a:lnTo>
                      <a:pt x="568" y="766"/>
                    </a:lnTo>
                    <a:lnTo>
                      <a:pt x="566" y="766"/>
                    </a:lnTo>
                    <a:lnTo>
                      <a:pt x="564" y="761"/>
                    </a:lnTo>
                    <a:lnTo>
                      <a:pt x="562" y="761"/>
                    </a:lnTo>
                    <a:lnTo>
                      <a:pt x="551" y="757"/>
                    </a:lnTo>
                    <a:lnTo>
                      <a:pt x="549" y="755"/>
                    </a:lnTo>
                    <a:lnTo>
                      <a:pt x="549" y="755"/>
                    </a:lnTo>
                    <a:lnTo>
                      <a:pt x="547" y="753"/>
                    </a:lnTo>
                    <a:lnTo>
                      <a:pt x="547" y="753"/>
                    </a:lnTo>
                    <a:lnTo>
                      <a:pt x="536" y="747"/>
                    </a:lnTo>
                    <a:lnTo>
                      <a:pt x="534" y="747"/>
                    </a:lnTo>
                    <a:lnTo>
                      <a:pt x="521" y="740"/>
                    </a:lnTo>
                    <a:lnTo>
                      <a:pt x="502" y="740"/>
                    </a:lnTo>
                    <a:lnTo>
                      <a:pt x="498" y="738"/>
                    </a:lnTo>
                    <a:lnTo>
                      <a:pt x="496" y="736"/>
                    </a:lnTo>
                    <a:lnTo>
                      <a:pt x="492" y="730"/>
                    </a:lnTo>
                    <a:lnTo>
                      <a:pt x="490" y="727"/>
                    </a:lnTo>
                    <a:lnTo>
                      <a:pt x="487" y="727"/>
                    </a:lnTo>
                    <a:lnTo>
                      <a:pt x="485" y="727"/>
                    </a:lnTo>
                    <a:lnTo>
                      <a:pt x="485" y="727"/>
                    </a:lnTo>
                    <a:lnTo>
                      <a:pt x="483" y="727"/>
                    </a:lnTo>
                    <a:lnTo>
                      <a:pt x="477" y="734"/>
                    </a:lnTo>
                    <a:lnTo>
                      <a:pt x="477" y="736"/>
                    </a:lnTo>
                    <a:lnTo>
                      <a:pt x="475" y="736"/>
                    </a:lnTo>
                    <a:lnTo>
                      <a:pt x="473" y="736"/>
                    </a:lnTo>
                    <a:lnTo>
                      <a:pt x="466" y="732"/>
                    </a:lnTo>
                    <a:lnTo>
                      <a:pt x="466" y="732"/>
                    </a:lnTo>
                    <a:lnTo>
                      <a:pt x="464" y="732"/>
                    </a:lnTo>
                    <a:lnTo>
                      <a:pt x="462" y="732"/>
                    </a:lnTo>
                    <a:lnTo>
                      <a:pt x="458" y="734"/>
                    </a:lnTo>
                    <a:lnTo>
                      <a:pt x="453" y="738"/>
                    </a:lnTo>
                    <a:lnTo>
                      <a:pt x="449" y="738"/>
                    </a:lnTo>
                    <a:lnTo>
                      <a:pt x="449" y="740"/>
                    </a:lnTo>
                    <a:lnTo>
                      <a:pt x="447" y="738"/>
                    </a:lnTo>
                    <a:lnTo>
                      <a:pt x="447" y="738"/>
                    </a:lnTo>
                    <a:lnTo>
                      <a:pt x="447" y="736"/>
                    </a:lnTo>
                    <a:lnTo>
                      <a:pt x="445" y="732"/>
                    </a:lnTo>
                    <a:lnTo>
                      <a:pt x="441" y="727"/>
                    </a:lnTo>
                    <a:lnTo>
                      <a:pt x="436" y="730"/>
                    </a:lnTo>
                    <a:lnTo>
                      <a:pt x="436" y="730"/>
                    </a:lnTo>
                    <a:lnTo>
                      <a:pt x="436" y="732"/>
                    </a:lnTo>
                    <a:lnTo>
                      <a:pt x="434" y="734"/>
                    </a:lnTo>
                    <a:lnTo>
                      <a:pt x="434" y="736"/>
                    </a:lnTo>
                    <a:lnTo>
                      <a:pt x="432" y="742"/>
                    </a:lnTo>
                    <a:lnTo>
                      <a:pt x="430" y="749"/>
                    </a:lnTo>
                    <a:lnTo>
                      <a:pt x="428" y="751"/>
                    </a:lnTo>
                    <a:lnTo>
                      <a:pt x="428" y="753"/>
                    </a:lnTo>
                    <a:lnTo>
                      <a:pt x="430" y="755"/>
                    </a:lnTo>
                    <a:lnTo>
                      <a:pt x="430" y="757"/>
                    </a:lnTo>
                    <a:lnTo>
                      <a:pt x="430" y="759"/>
                    </a:lnTo>
                    <a:lnTo>
                      <a:pt x="430" y="766"/>
                    </a:lnTo>
                    <a:lnTo>
                      <a:pt x="430" y="768"/>
                    </a:lnTo>
                    <a:lnTo>
                      <a:pt x="430" y="768"/>
                    </a:lnTo>
                    <a:lnTo>
                      <a:pt x="430" y="768"/>
                    </a:lnTo>
                    <a:lnTo>
                      <a:pt x="428" y="770"/>
                    </a:lnTo>
                    <a:lnTo>
                      <a:pt x="424" y="772"/>
                    </a:lnTo>
                    <a:lnTo>
                      <a:pt x="417" y="783"/>
                    </a:lnTo>
                    <a:lnTo>
                      <a:pt x="415" y="785"/>
                    </a:lnTo>
                    <a:lnTo>
                      <a:pt x="413" y="785"/>
                    </a:lnTo>
                    <a:lnTo>
                      <a:pt x="413" y="785"/>
                    </a:lnTo>
                    <a:lnTo>
                      <a:pt x="409" y="783"/>
                    </a:lnTo>
                    <a:lnTo>
                      <a:pt x="409" y="783"/>
                    </a:lnTo>
                    <a:lnTo>
                      <a:pt x="404" y="781"/>
                    </a:lnTo>
                    <a:lnTo>
                      <a:pt x="387" y="802"/>
                    </a:lnTo>
                    <a:lnTo>
                      <a:pt x="385" y="802"/>
                    </a:lnTo>
                    <a:lnTo>
                      <a:pt x="381" y="804"/>
                    </a:lnTo>
                    <a:lnTo>
                      <a:pt x="381" y="804"/>
                    </a:lnTo>
                    <a:lnTo>
                      <a:pt x="381" y="804"/>
                    </a:lnTo>
                    <a:lnTo>
                      <a:pt x="381" y="802"/>
                    </a:lnTo>
                    <a:lnTo>
                      <a:pt x="381" y="800"/>
                    </a:lnTo>
                    <a:lnTo>
                      <a:pt x="383" y="798"/>
                    </a:lnTo>
                    <a:lnTo>
                      <a:pt x="385" y="791"/>
                    </a:lnTo>
                    <a:lnTo>
                      <a:pt x="385" y="789"/>
                    </a:lnTo>
                    <a:lnTo>
                      <a:pt x="385" y="787"/>
                    </a:lnTo>
                    <a:lnTo>
                      <a:pt x="381" y="785"/>
                    </a:lnTo>
                    <a:lnTo>
                      <a:pt x="377" y="785"/>
                    </a:lnTo>
                    <a:lnTo>
                      <a:pt x="368" y="783"/>
                    </a:lnTo>
                    <a:lnTo>
                      <a:pt x="366" y="783"/>
                    </a:lnTo>
                    <a:lnTo>
                      <a:pt x="362" y="785"/>
                    </a:lnTo>
                    <a:lnTo>
                      <a:pt x="353" y="806"/>
                    </a:lnTo>
                    <a:lnTo>
                      <a:pt x="347" y="810"/>
                    </a:lnTo>
                    <a:lnTo>
                      <a:pt x="343" y="810"/>
                    </a:lnTo>
                    <a:lnTo>
                      <a:pt x="332" y="812"/>
                    </a:lnTo>
                    <a:lnTo>
                      <a:pt x="317" y="821"/>
                    </a:lnTo>
                    <a:lnTo>
                      <a:pt x="311" y="825"/>
                    </a:lnTo>
                    <a:lnTo>
                      <a:pt x="300" y="840"/>
                    </a:lnTo>
                    <a:lnTo>
                      <a:pt x="298" y="844"/>
                    </a:lnTo>
                    <a:lnTo>
                      <a:pt x="300" y="849"/>
                    </a:lnTo>
                    <a:lnTo>
                      <a:pt x="302" y="851"/>
                    </a:lnTo>
                    <a:lnTo>
                      <a:pt x="305" y="853"/>
                    </a:lnTo>
                    <a:lnTo>
                      <a:pt x="307" y="857"/>
                    </a:lnTo>
                    <a:lnTo>
                      <a:pt x="309" y="866"/>
                    </a:lnTo>
                    <a:lnTo>
                      <a:pt x="311" y="870"/>
                    </a:lnTo>
                    <a:lnTo>
                      <a:pt x="315" y="872"/>
                    </a:lnTo>
                    <a:lnTo>
                      <a:pt x="328" y="881"/>
                    </a:lnTo>
                    <a:lnTo>
                      <a:pt x="332" y="883"/>
                    </a:lnTo>
                    <a:lnTo>
                      <a:pt x="334" y="887"/>
                    </a:lnTo>
                    <a:lnTo>
                      <a:pt x="339" y="893"/>
                    </a:lnTo>
                    <a:lnTo>
                      <a:pt x="341" y="898"/>
                    </a:lnTo>
                    <a:lnTo>
                      <a:pt x="345" y="898"/>
                    </a:lnTo>
                    <a:lnTo>
                      <a:pt x="353" y="902"/>
                    </a:lnTo>
                    <a:lnTo>
                      <a:pt x="358" y="904"/>
                    </a:lnTo>
                    <a:lnTo>
                      <a:pt x="360" y="906"/>
                    </a:lnTo>
                    <a:lnTo>
                      <a:pt x="360" y="910"/>
                    </a:lnTo>
                    <a:lnTo>
                      <a:pt x="358" y="912"/>
                    </a:lnTo>
                    <a:lnTo>
                      <a:pt x="356" y="915"/>
                    </a:lnTo>
                    <a:lnTo>
                      <a:pt x="345" y="919"/>
                    </a:lnTo>
                    <a:lnTo>
                      <a:pt x="345" y="917"/>
                    </a:lnTo>
                    <a:lnTo>
                      <a:pt x="341" y="915"/>
                    </a:lnTo>
                    <a:lnTo>
                      <a:pt x="328" y="921"/>
                    </a:lnTo>
                    <a:lnTo>
                      <a:pt x="311" y="917"/>
                    </a:lnTo>
                    <a:lnTo>
                      <a:pt x="305" y="917"/>
                    </a:lnTo>
                    <a:lnTo>
                      <a:pt x="298" y="915"/>
                    </a:lnTo>
                    <a:lnTo>
                      <a:pt x="288" y="908"/>
                    </a:lnTo>
                    <a:lnTo>
                      <a:pt x="281" y="906"/>
                    </a:lnTo>
                    <a:lnTo>
                      <a:pt x="275" y="908"/>
                    </a:lnTo>
                    <a:lnTo>
                      <a:pt x="266" y="917"/>
                    </a:lnTo>
                    <a:lnTo>
                      <a:pt x="260" y="919"/>
                    </a:lnTo>
                    <a:lnTo>
                      <a:pt x="254" y="919"/>
                    </a:lnTo>
                    <a:lnTo>
                      <a:pt x="247" y="917"/>
                    </a:lnTo>
                    <a:lnTo>
                      <a:pt x="234" y="904"/>
                    </a:lnTo>
                    <a:lnTo>
                      <a:pt x="224" y="889"/>
                    </a:lnTo>
                    <a:lnTo>
                      <a:pt x="219" y="887"/>
                    </a:lnTo>
                    <a:lnTo>
                      <a:pt x="215" y="885"/>
                    </a:lnTo>
                    <a:lnTo>
                      <a:pt x="213" y="883"/>
                    </a:lnTo>
                    <a:lnTo>
                      <a:pt x="209" y="881"/>
                    </a:lnTo>
                    <a:lnTo>
                      <a:pt x="207" y="883"/>
                    </a:lnTo>
                    <a:lnTo>
                      <a:pt x="202" y="887"/>
                    </a:lnTo>
                    <a:lnTo>
                      <a:pt x="200" y="887"/>
                    </a:lnTo>
                    <a:lnTo>
                      <a:pt x="196" y="883"/>
                    </a:lnTo>
                    <a:lnTo>
                      <a:pt x="194" y="878"/>
                    </a:lnTo>
                    <a:lnTo>
                      <a:pt x="192" y="876"/>
                    </a:lnTo>
                    <a:lnTo>
                      <a:pt x="190" y="874"/>
                    </a:lnTo>
                    <a:lnTo>
                      <a:pt x="188" y="872"/>
                    </a:lnTo>
                    <a:lnTo>
                      <a:pt x="183" y="874"/>
                    </a:lnTo>
                    <a:lnTo>
                      <a:pt x="181" y="876"/>
                    </a:lnTo>
                    <a:lnTo>
                      <a:pt x="179" y="881"/>
                    </a:lnTo>
                    <a:lnTo>
                      <a:pt x="175" y="883"/>
                    </a:lnTo>
                    <a:lnTo>
                      <a:pt x="171" y="887"/>
                    </a:lnTo>
                    <a:lnTo>
                      <a:pt x="168" y="891"/>
                    </a:lnTo>
                    <a:lnTo>
                      <a:pt x="164" y="889"/>
                    </a:lnTo>
                    <a:lnTo>
                      <a:pt x="162" y="885"/>
                    </a:lnTo>
                    <a:lnTo>
                      <a:pt x="151" y="881"/>
                    </a:lnTo>
                    <a:lnTo>
                      <a:pt x="113" y="853"/>
                    </a:lnTo>
                    <a:lnTo>
                      <a:pt x="83" y="842"/>
                    </a:lnTo>
                    <a:lnTo>
                      <a:pt x="73" y="836"/>
                    </a:lnTo>
                    <a:lnTo>
                      <a:pt x="64" y="827"/>
                    </a:lnTo>
                    <a:lnTo>
                      <a:pt x="60" y="823"/>
                    </a:lnTo>
                    <a:lnTo>
                      <a:pt x="54" y="823"/>
                    </a:lnTo>
                    <a:lnTo>
                      <a:pt x="49" y="821"/>
                    </a:lnTo>
                    <a:lnTo>
                      <a:pt x="45" y="815"/>
                    </a:lnTo>
                    <a:lnTo>
                      <a:pt x="45" y="806"/>
                    </a:lnTo>
                    <a:lnTo>
                      <a:pt x="43" y="800"/>
                    </a:lnTo>
                    <a:lnTo>
                      <a:pt x="35" y="791"/>
                    </a:lnTo>
                    <a:lnTo>
                      <a:pt x="24" y="791"/>
                    </a:lnTo>
                    <a:lnTo>
                      <a:pt x="0" y="793"/>
                    </a:lnTo>
                    <a:lnTo>
                      <a:pt x="5" y="789"/>
                    </a:lnTo>
                    <a:lnTo>
                      <a:pt x="7" y="783"/>
                    </a:lnTo>
                    <a:lnTo>
                      <a:pt x="7" y="781"/>
                    </a:lnTo>
                    <a:lnTo>
                      <a:pt x="7" y="778"/>
                    </a:lnTo>
                    <a:lnTo>
                      <a:pt x="7" y="776"/>
                    </a:lnTo>
                    <a:lnTo>
                      <a:pt x="7" y="774"/>
                    </a:lnTo>
                    <a:lnTo>
                      <a:pt x="7" y="772"/>
                    </a:lnTo>
                    <a:lnTo>
                      <a:pt x="7" y="755"/>
                    </a:lnTo>
                    <a:lnTo>
                      <a:pt x="7" y="755"/>
                    </a:lnTo>
                    <a:lnTo>
                      <a:pt x="7" y="753"/>
                    </a:lnTo>
                    <a:lnTo>
                      <a:pt x="9" y="751"/>
                    </a:lnTo>
                    <a:lnTo>
                      <a:pt x="13" y="749"/>
                    </a:lnTo>
                    <a:lnTo>
                      <a:pt x="15" y="747"/>
                    </a:lnTo>
                    <a:lnTo>
                      <a:pt x="17" y="747"/>
                    </a:lnTo>
                    <a:lnTo>
                      <a:pt x="22" y="747"/>
                    </a:lnTo>
                    <a:lnTo>
                      <a:pt x="22" y="747"/>
                    </a:lnTo>
                    <a:lnTo>
                      <a:pt x="24" y="747"/>
                    </a:lnTo>
                    <a:lnTo>
                      <a:pt x="24" y="742"/>
                    </a:lnTo>
                    <a:lnTo>
                      <a:pt x="24" y="740"/>
                    </a:lnTo>
                    <a:lnTo>
                      <a:pt x="24" y="738"/>
                    </a:lnTo>
                    <a:lnTo>
                      <a:pt x="24" y="736"/>
                    </a:lnTo>
                    <a:lnTo>
                      <a:pt x="26" y="736"/>
                    </a:lnTo>
                    <a:lnTo>
                      <a:pt x="30" y="734"/>
                    </a:lnTo>
                    <a:lnTo>
                      <a:pt x="37" y="730"/>
                    </a:lnTo>
                    <a:lnTo>
                      <a:pt x="39" y="730"/>
                    </a:lnTo>
                    <a:lnTo>
                      <a:pt x="41" y="730"/>
                    </a:lnTo>
                    <a:lnTo>
                      <a:pt x="54" y="717"/>
                    </a:lnTo>
                    <a:lnTo>
                      <a:pt x="58" y="713"/>
                    </a:lnTo>
                    <a:lnTo>
                      <a:pt x="58" y="713"/>
                    </a:lnTo>
                    <a:lnTo>
                      <a:pt x="58" y="710"/>
                    </a:lnTo>
                    <a:lnTo>
                      <a:pt x="58" y="708"/>
                    </a:lnTo>
                    <a:lnTo>
                      <a:pt x="58" y="706"/>
                    </a:lnTo>
                    <a:lnTo>
                      <a:pt x="58" y="704"/>
                    </a:lnTo>
                    <a:lnTo>
                      <a:pt x="58" y="702"/>
                    </a:lnTo>
                    <a:lnTo>
                      <a:pt x="58" y="698"/>
                    </a:lnTo>
                    <a:lnTo>
                      <a:pt x="58" y="696"/>
                    </a:lnTo>
                    <a:lnTo>
                      <a:pt x="58" y="693"/>
                    </a:lnTo>
                    <a:lnTo>
                      <a:pt x="58" y="691"/>
                    </a:lnTo>
                    <a:lnTo>
                      <a:pt x="56" y="687"/>
                    </a:lnTo>
                    <a:lnTo>
                      <a:pt x="56" y="685"/>
                    </a:lnTo>
                    <a:lnTo>
                      <a:pt x="56" y="685"/>
                    </a:lnTo>
                    <a:lnTo>
                      <a:pt x="56" y="683"/>
                    </a:lnTo>
                    <a:lnTo>
                      <a:pt x="60" y="683"/>
                    </a:lnTo>
                    <a:lnTo>
                      <a:pt x="62" y="683"/>
                    </a:lnTo>
                    <a:lnTo>
                      <a:pt x="62" y="685"/>
                    </a:lnTo>
                    <a:lnTo>
                      <a:pt x="64" y="683"/>
                    </a:lnTo>
                    <a:lnTo>
                      <a:pt x="77" y="681"/>
                    </a:lnTo>
                    <a:lnTo>
                      <a:pt x="79" y="681"/>
                    </a:lnTo>
                    <a:lnTo>
                      <a:pt x="81" y="681"/>
                    </a:lnTo>
                    <a:lnTo>
                      <a:pt x="81" y="681"/>
                    </a:lnTo>
                    <a:lnTo>
                      <a:pt x="83" y="681"/>
                    </a:lnTo>
                    <a:lnTo>
                      <a:pt x="83" y="683"/>
                    </a:lnTo>
                    <a:lnTo>
                      <a:pt x="83" y="683"/>
                    </a:lnTo>
                    <a:lnTo>
                      <a:pt x="83" y="685"/>
                    </a:lnTo>
                    <a:lnTo>
                      <a:pt x="86" y="687"/>
                    </a:lnTo>
                    <a:lnTo>
                      <a:pt x="86" y="689"/>
                    </a:lnTo>
                    <a:lnTo>
                      <a:pt x="86" y="691"/>
                    </a:lnTo>
                    <a:lnTo>
                      <a:pt x="88" y="691"/>
                    </a:lnTo>
                    <a:lnTo>
                      <a:pt x="90" y="689"/>
                    </a:lnTo>
                    <a:lnTo>
                      <a:pt x="90" y="689"/>
                    </a:lnTo>
                    <a:lnTo>
                      <a:pt x="92" y="685"/>
                    </a:lnTo>
                    <a:lnTo>
                      <a:pt x="92" y="683"/>
                    </a:lnTo>
                    <a:lnTo>
                      <a:pt x="94" y="681"/>
                    </a:lnTo>
                    <a:lnTo>
                      <a:pt x="94" y="681"/>
                    </a:lnTo>
                    <a:lnTo>
                      <a:pt x="92" y="681"/>
                    </a:lnTo>
                    <a:lnTo>
                      <a:pt x="90" y="681"/>
                    </a:lnTo>
                    <a:lnTo>
                      <a:pt x="90" y="679"/>
                    </a:lnTo>
                    <a:lnTo>
                      <a:pt x="92" y="679"/>
                    </a:lnTo>
                    <a:lnTo>
                      <a:pt x="92" y="676"/>
                    </a:lnTo>
                    <a:lnTo>
                      <a:pt x="92" y="674"/>
                    </a:lnTo>
                    <a:lnTo>
                      <a:pt x="92" y="672"/>
                    </a:lnTo>
                    <a:lnTo>
                      <a:pt x="86" y="657"/>
                    </a:lnTo>
                    <a:lnTo>
                      <a:pt x="83" y="649"/>
                    </a:lnTo>
                    <a:lnTo>
                      <a:pt x="88" y="649"/>
                    </a:lnTo>
                    <a:lnTo>
                      <a:pt x="88" y="647"/>
                    </a:lnTo>
                    <a:lnTo>
                      <a:pt x="88" y="645"/>
                    </a:lnTo>
                    <a:lnTo>
                      <a:pt x="88" y="645"/>
                    </a:lnTo>
                    <a:lnTo>
                      <a:pt x="88" y="642"/>
                    </a:lnTo>
                    <a:lnTo>
                      <a:pt x="88" y="640"/>
                    </a:lnTo>
                    <a:lnTo>
                      <a:pt x="88" y="640"/>
                    </a:lnTo>
                    <a:lnTo>
                      <a:pt x="88" y="638"/>
                    </a:lnTo>
                    <a:lnTo>
                      <a:pt x="88" y="636"/>
                    </a:lnTo>
                    <a:lnTo>
                      <a:pt x="88" y="636"/>
                    </a:lnTo>
                    <a:lnTo>
                      <a:pt x="83" y="632"/>
                    </a:lnTo>
                    <a:lnTo>
                      <a:pt x="83" y="630"/>
                    </a:lnTo>
                    <a:lnTo>
                      <a:pt x="83" y="628"/>
                    </a:lnTo>
                    <a:lnTo>
                      <a:pt x="83" y="625"/>
                    </a:lnTo>
                    <a:lnTo>
                      <a:pt x="81" y="625"/>
                    </a:lnTo>
                    <a:lnTo>
                      <a:pt x="81" y="623"/>
                    </a:lnTo>
                    <a:lnTo>
                      <a:pt x="79" y="621"/>
                    </a:lnTo>
                    <a:lnTo>
                      <a:pt x="75" y="617"/>
                    </a:lnTo>
                    <a:lnTo>
                      <a:pt x="71" y="617"/>
                    </a:lnTo>
                    <a:lnTo>
                      <a:pt x="64" y="615"/>
                    </a:lnTo>
                    <a:lnTo>
                      <a:pt x="62" y="615"/>
                    </a:lnTo>
                    <a:lnTo>
                      <a:pt x="60" y="615"/>
                    </a:lnTo>
                    <a:lnTo>
                      <a:pt x="56" y="617"/>
                    </a:lnTo>
                    <a:lnTo>
                      <a:pt x="54" y="615"/>
                    </a:lnTo>
                    <a:lnTo>
                      <a:pt x="49" y="613"/>
                    </a:lnTo>
                    <a:lnTo>
                      <a:pt x="43" y="604"/>
                    </a:lnTo>
                    <a:lnTo>
                      <a:pt x="39" y="602"/>
                    </a:lnTo>
                    <a:lnTo>
                      <a:pt x="37" y="598"/>
                    </a:lnTo>
                    <a:lnTo>
                      <a:pt x="35" y="598"/>
                    </a:lnTo>
                    <a:lnTo>
                      <a:pt x="26" y="596"/>
                    </a:lnTo>
                    <a:lnTo>
                      <a:pt x="24" y="598"/>
                    </a:lnTo>
                    <a:lnTo>
                      <a:pt x="22" y="598"/>
                    </a:lnTo>
                    <a:lnTo>
                      <a:pt x="20" y="596"/>
                    </a:lnTo>
                    <a:lnTo>
                      <a:pt x="20" y="596"/>
                    </a:lnTo>
                    <a:lnTo>
                      <a:pt x="20" y="594"/>
                    </a:lnTo>
                    <a:lnTo>
                      <a:pt x="22" y="583"/>
                    </a:lnTo>
                    <a:lnTo>
                      <a:pt x="22" y="579"/>
                    </a:lnTo>
                    <a:lnTo>
                      <a:pt x="20" y="572"/>
                    </a:lnTo>
                    <a:lnTo>
                      <a:pt x="17" y="568"/>
                    </a:lnTo>
                    <a:lnTo>
                      <a:pt x="17" y="564"/>
                    </a:lnTo>
                    <a:lnTo>
                      <a:pt x="15" y="560"/>
                    </a:lnTo>
                    <a:lnTo>
                      <a:pt x="15" y="557"/>
                    </a:lnTo>
                    <a:lnTo>
                      <a:pt x="11" y="553"/>
                    </a:lnTo>
                    <a:lnTo>
                      <a:pt x="11" y="551"/>
                    </a:lnTo>
                    <a:lnTo>
                      <a:pt x="11" y="551"/>
                    </a:lnTo>
                    <a:lnTo>
                      <a:pt x="11" y="549"/>
                    </a:lnTo>
                    <a:lnTo>
                      <a:pt x="11" y="549"/>
                    </a:lnTo>
                    <a:lnTo>
                      <a:pt x="11" y="545"/>
                    </a:lnTo>
                    <a:lnTo>
                      <a:pt x="11" y="543"/>
                    </a:lnTo>
                    <a:lnTo>
                      <a:pt x="13" y="536"/>
                    </a:lnTo>
                    <a:lnTo>
                      <a:pt x="13" y="536"/>
                    </a:lnTo>
                    <a:lnTo>
                      <a:pt x="15" y="534"/>
                    </a:lnTo>
                    <a:lnTo>
                      <a:pt x="20" y="530"/>
                    </a:lnTo>
                    <a:lnTo>
                      <a:pt x="26" y="526"/>
                    </a:lnTo>
                    <a:lnTo>
                      <a:pt x="39" y="511"/>
                    </a:lnTo>
                    <a:lnTo>
                      <a:pt x="45" y="504"/>
                    </a:lnTo>
                    <a:lnTo>
                      <a:pt x="45" y="504"/>
                    </a:lnTo>
                    <a:lnTo>
                      <a:pt x="47" y="504"/>
                    </a:lnTo>
                    <a:lnTo>
                      <a:pt x="47" y="504"/>
                    </a:lnTo>
                    <a:lnTo>
                      <a:pt x="52" y="504"/>
                    </a:lnTo>
                    <a:lnTo>
                      <a:pt x="52" y="506"/>
                    </a:lnTo>
                    <a:lnTo>
                      <a:pt x="52" y="506"/>
                    </a:lnTo>
                    <a:lnTo>
                      <a:pt x="52" y="506"/>
                    </a:lnTo>
                    <a:lnTo>
                      <a:pt x="52" y="509"/>
                    </a:lnTo>
                    <a:lnTo>
                      <a:pt x="52" y="509"/>
                    </a:lnTo>
                    <a:lnTo>
                      <a:pt x="52" y="511"/>
                    </a:lnTo>
                    <a:lnTo>
                      <a:pt x="54" y="511"/>
                    </a:lnTo>
                    <a:lnTo>
                      <a:pt x="54" y="511"/>
                    </a:lnTo>
                    <a:lnTo>
                      <a:pt x="54" y="511"/>
                    </a:lnTo>
                    <a:lnTo>
                      <a:pt x="54" y="511"/>
                    </a:lnTo>
                    <a:lnTo>
                      <a:pt x="56" y="511"/>
                    </a:lnTo>
                    <a:lnTo>
                      <a:pt x="64" y="509"/>
                    </a:lnTo>
                    <a:lnTo>
                      <a:pt x="66" y="506"/>
                    </a:lnTo>
                    <a:lnTo>
                      <a:pt x="66" y="506"/>
                    </a:lnTo>
                    <a:lnTo>
                      <a:pt x="66" y="504"/>
                    </a:lnTo>
                    <a:lnTo>
                      <a:pt x="69" y="504"/>
                    </a:lnTo>
                    <a:lnTo>
                      <a:pt x="69" y="504"/>
                    </a:lnTo>
                    <a:lnTo>
                      <a:pt x="69" y="504"/>
                    </a:lnTo>
                    <a:lnTo>
                      <a:pt x="69" y="504"/>
                    </a:lnTo>
                    <a:lnTo>
                      <a:pt x="56" y="502"/>
                    </a:lnTo>
                    <a:lnTo>
                      <a:pt x="54" y="502"/>
                    </a:lnTo>
                    <a:lnTo>
                      <a:pt x="54" y="500"/>
                    </a:lnTo>
                    <a:lnTo>
                      <a:pt x="52" y="500"/>
                    </a:lnTo>
                    <a:lnTo>
                      <a:pt x="52" y="498"/>
                    </a:lnTo>
                    <a:lnTo>
                      <a:pt x="49" y="498"/>
                    </a:lnTo>
                    <a:lnTo>
                      <a:pt x="47" y="483"/>
                    </a:lnTo>
                    <a:close/>
                    <a:moveTo>
                      <a:pt x="711" y="90"/>
                    </a:moveTo>
                    <a:lnTo>
                      <a:pt x="711" y="90"/>
                    </a:lnTo>
                    <a:lnTo>
                      <a:pt x="709" y="88"/>
                    </a:lnTo>
                    <a:lnTo>
                      <a:pt x="704" y="81"/>
                    </a:lnTo>
                    <a:lnTo>
                      <a:pt x="700" y="79"/>
                    </a:lnTo>
                    <a:lnTo>
                      <a:pt x="698" y="77"/>
                    </a:lnTo>
                    <a:lnTo>
                      <a:pt x="696" y="75"/>
                    </a:lnTo>
                    <a:lnTo>
                      <a:pt x="689" y="75"/>
                    </a:lnTo>
                    <a:lnTo>
                      <a:pt x="668" y="81"/>
                    </a:lnTo>
                    <a:lnTo>
                      <a:pt x="662" y="86"/>
                    </a:lnTo>
                    <a:lnTo>
                      <a:pt x="664" y="86"/>
                    </a:lnTo>
                    <a:lnTo>
                      <a:pt x="666" y="88"/>
                    </a:lnTo>
                    <a:lnTo>
                      <a:pt x="668" y="90"/>
                    </a:lnTo>
                    <a:lnTo>
                      <a:pt x="670" y="94"/>
                    </a:lnTo>
                    <a:lnTo>
                      <a:pt x="670" y="98"/>
                    </a:lnTo>
                    <a:lnTo>
                      <a:pt x="672" y="98"/>
                    </a:lnTo>
                    <a:lnTo>
                      <a:pt x="674" y="98"/>
                    </a:lnTo>
                    <a:lnTo>
                      <a:pt x="674" y="100"/>
                    </a:lnTo>
                    <a:lnTo>
                      <a:pt x="679" y="103"/>
                    </a:lnTo>
                    <a:lnTo>
                      <a:pt x="683" y="100"/>
                    </a:lnTo>
                    <a:lnTo>
                      <a:pt x="691" y="96"/>
                    </a:lnTo>
                    <a:lnTo>
                      <a:pt x="691" y="98"/>
                    </a:lnTo>
                    <a:lnTo>
                      <a:pt x="691" y="100"/>
                    </a:lnTo>
                    <a:lnTo>
                      <a:pt x="691" y="103"/>
                    </a:lnTo>
                    <a:lnTo>
                      <a:pt x="689" y="103"/>
                    </a:lnTo>
                    <a:lnTo>
                      <a:pt x="694" y="107"/>
                    </a:lnTo>
                    <a:lnTo>
                      <a:pt x="698" y="109"/>
                    </a:lnTo>
                    <a:lnTo>
                      <a:pt x="706" y="111"/>
                    </a:lnTo>
                    <a:lnTo>
                      <a:pt x="704" y="113"/>
                    </a:lnTo>
                    <a:lnTo>
                      <a:pt x="702" y="115"/>
                    </a:lnTo>
                    <a:lnTo>
                      <a:pt x="702" y="115"/>
                    </a:lnTo>
                    <a:lnTo>
                      <a:pt x="704" y="117"/>
                    </a:lnTo>
                    <a:lnTo>
                      <a:pt x="698" y="120"/>
                    </a:lnTo>
                    <a:lnTo>
                      <a:pt x="689" y="126"/>
                    </a:lnTo>
                    <a:lnTo>
                      <a:pt x="683" y="130"/>
                    </a:lnTo>
                    <a:lnTo>
                      <a:pt x="681" y="132"/>
                    </a:lnTo>
                    <a:lnTo>
                      <a:pt x="677" y="145"/>
                    </a:lnTo>
                    <a:lnTo>
                      <a:pt x="689" y="139"/>
                    </a:lnTo>
                    <a:lnTo>
                      <a:pt x="694" y="139"/>
                    </a:lnTo>
                    <a:lnTo>
                      <a:pt x="696" y="143"/>
                    </a:lnTo>
                    <a:lnTo>
                      <a:pt x="698" y="145"/>
                    </a:lnTo>
                    <a:lnTo>
                      <a:pt x="702" y="143"/>
                    </a:lnTo>
                    <a:lnTo>
                      <a:pt x="702" y="147"/>
                    </a:lnTo>
                    <a:lnTo>
                      <a:pt x="702" y="154"/>
                    </a:lnTo>
                    <a:lnTo>
                      <a:pt x="704" y="158"/>
                    </a:lnTo>
                    <a:lnTo>
                      <a:pt x="709" y="160"/>
                    </a:lnTo>
                    <a:lnTo>
                      <a:pt x="713" y="160"/>
                    </a:lnTo>
                    <a:lnTo>
                      <a:pt x="706" y="166"/>
                    </a:lnTo>
                    <a:lnTo>
                      <a:pt x="702" y="168"/>
                    </a:lnTo>
                    <a:lnTo>
                      <a:pt x="698" y="166"/>
                    </a:lnTo>
                    <a:lnTo>
                      <a:pt x="696" y="171"/>
                    </a:lnTo>
                    <a:lnTo>
                      <a:pt x="687" y="166"/>
                    </a:lnTo>
                    <a:lnTo>
                      <a:pt x="679" y="171"/>
                    </a:lnTo>
                    <a:lnTo>
                      <a:pt x="677" y="179"/>
                    </a:lnTo>
                    <a:lnTo>
                      <a:pt x="674" y="192"/>
                    </a:lnTo>
                    <a:lnTo>
                      <a:pt x="694" y="202"/>
                    </a:lnTo>
                    <a:lnTo>
                      <a:pt x="696" y="205"/>
                    </a:lnTo>
                    <a:lnTo>
                      <a:pt x="689" y="205"/>
                    </a:lnTo>
                    <a:lnTo>
                      <a:pt x="687" y="207"/>
                    </a:lnTo>
                    <a:lnTo>
                      <a:pt x="685" y="211"/>
                    </a:lnTo>
                    <a:lnTo>
                      <a:pt x="687" y="213"/>
                    </a:lnTo>
                    <a:lnTo>
                      <a:pt x="691" y="213"/>
                    </a:lnTo>
                    <a:lnTo>
                      <a:pt x="700" y="207"/>
                    </a:lnTo>
                    <a:lnTo>
                      <a:pt x="704" y="207"/>
                    </a:lnTo>
                    <a:lnTo>
                      <a:pt x="704" y="215"/>
                    </a:lnTo>
                    <a:lnTo>
                      <a:pt x="709" y="217"/>
                    </a:lnTo>
                    <a:lnTo>
                      <a:pt x="713" y="219"/>
                    </a:lnTo>
                    <a:lnTo>
                      <a:pt x="717" y="219"/>
                    </a:lnTo>
                    <a:lnTo>
                      <a:pt x="719" y="222"/>
                    </a:lnTo>
                    <a:lnTo>
                      <a:pt x="723" y="224"/>
                    </a:lnTo>
                    <a:lnTo>
                      <a:pt x="726" y="226"/>
                    </a:lnTo>
                    <a:lnTo>
                      <a:pt x="730" y="224"/>
                    </a:lnTo>
                    <a:lnTo>
                      <a:pt x="730" y="222"/>
                    </a:lnTo>
                    <a:lnTo>
                      <a:pt x="734" y="219"/>
                    </a:lnTo>
                    <a:lnTo>
                      <a:pt x="740" y="219"/>
                    </a:lnTo>
                    <a:lnTo>
                      <a:pt x="738" y="217"/>
                    </a:lnTo>
                    <a:lnTo>
                      <a:pt x="736" y="217"/>
                    </a:lnTo>
                    <a:lnTo>
                      <a:pt x="738" y="213"/>
                    </a:lnTo>
                    <a:lnTo>
                      <a:pt x="740" y="211"/>
                    </a:lnTo>
                    <a:lnTo>
                      <a:pt x="745" y="209"/>
                    </a:lnTo>
                    <a:lnTo>
                      <a:pt x="743" y="217"/>
                    </a:lnTo>
                    <a:lnTo>
                      <a:pt x="743" y="224"/>
                    </a:lnTo>
                    <a:lnTo>
                      <a:pt x="740" y="226"/>
                    </a:lnTo>
                    <a:lnTo>
                      <a:pt x="751" y="230"/>
                    </a:lnTo>
                    <a:lnTo>
                      <a:pt x="762" y="232"/>
                    </a:lnTo>
                    <a:lnTo>
                      <a:pt x="770" y="232"/>
                    </a:lnTo>
                    <a:lnTo>
                      <a:pt x="774" y="230"/>
                    </a:lnTo>
                    <a:lnTo>
                      <a:pt x="774" y="224"/>
                    </a:lnTo>
                    <a:lnTo>
                      <a:pt x="770" y="213"/>
                    </a:lnTo>
                    <a:lnTo>
                      <a:pt x="768" y="213"/>
                    </a:lnTo>
                    <a:lnTo>
                      <a:pt x="753" y="217"/>
                    </a:lnTo>
                    <a:lnTo>
                      <a:pt x="755" y="217"/>
                    </a:lnTo>
                    <a:lnTo>
                      <a:pt x="755" y="217"/>
                    </a:lnTo>
                    <a:lnTo>
                      <a:pt x="755" y="217"/>
                    </a:lnTo>
                    <a:lnTo>
                      <a:pt x="757" y="222"/>
                    </a:lnTo>
                    <a:lnTo>
                      <a:pt x="753" y="224"/>
                    </a:lnTo>
                    <a:lnTo>
                      <a:pt x="751" y="211"/>
                    </a:lnTo>
                    <a:lnTo>
                      <a:pt x="757" y="207"/>
                    </a:lnTo>
                    <a:lnTo>
                      <a:pt x="764" y="205"/>
                    </a:lnTo>
                    <a:lnTo>
                      <a:pt x="766" y="196"/>
                    </a:lnTo>
                    <a:lnTo>
                      <a:pt x="768" y="190"/>
                    </a:lnTo>
                    <a:lnTo>
                      <a:pt x="781" y="173"/>
                    </a:lnTo>
                    <a:lnTo>
                      <a:pt x="787" y="168"/>
                    </a:lnTo>
                    <a:lnTo>
                      <a:pt x="815" y="160"/>
                    </a:lnTo>
                    <a:lnTo>
                      <a:pt x="819" y="162"/>
                    </a:lnTo>
                    <a:lnTo>
                      <a:pt x="821" y="164"/>
                    </a:lnTo>
                    <a:lnTo>
                      <a:pt x="825" y="166"/>
                    </a:lnTo>
                    <a:lnTo>
                      <a:pt x="828" y="160"/>
                    </a:lnTo>
                    <a:lnTo>
                      <a:pt x="830" y="158"/>
                    </a:lnTo>
                    <a:lnTo>
                      <a:pt x="834" y="156"/>
                    </a:lnTo>
                    <a:lnTo>
                      <a:pt x="842" y="156"/>
                    </a:lnTo>
                    <a:lnTo>
                      <a:pt x="842" y="160"/>
                    </a:lnTo>
                    <a:lnTo>
                      <a:pt x="838" y="162"/>
                    </a:lnTo>
                    <a:lnTo>
                      <a:pt x="823" y="177"/>
                    </a:lnTo>
                    <a:lnTo>
                      <a:pt x="830" y="173"/>
                    </a:lnTo>
                    <a:lnTo>
                      <a:pt x="836" y="168"/>
                    </a:lnTo>
                    <a:lnTo>
                      <a:pt x="851" y="164"/>
                    </a:lnTo>
                    <a:lnTo>
                      <a:pt x="849" y="171"/>
                    </a:lnTo>
                    <a:lnTo>
                      <a:pt x="845" y="175"/>
                    </a:lnTo>
                    <a:lnTo>
                      <a:pt x="836" y="181"/>
                    </a:lnTo>
                    <a:lnTo>
                      <a:pt x="836" y="185"/>
                    </a:lnTo>
                    <a:lnTo>
                      <a:pt x="840" y="185"/>
                    </a:lnTo>
                    <a:lnTo>
                      <a:pt x="845" y="185"/>
                    </a:lnTo>
                    <a:lnTo>
                      <a:pt x="849" y="183"/>
                    </a:lnTo>
                    <a:lnTo>
                      <a:pt x="851" y="179"/>
                    </a:lnTo>
                    <a:lnTo>
                      <a:pt x="853" y="179"/>
                    </a:lnTo>
                    <a:lnTo>
                      <a:pt x="855" y="183"/>
                    </a:lnTo>
                    <a:lnTo>
                      <a:pt x="855" y="188"/>
                    </a:lnTo>
                    <a:lnTo>
                      <a:pt x="853" y="190"/>
                    </a:lnTo>
                    <a:lnTo>
                      <a:pt x="849" y="190"/>
                    </a:lnTo>
                    <a:lnTo>
                      <a:pt x="855" y="192"/>
                    </a:lnTo>
                    <a:lnTo>
                      <a:pt x="859" y="192"/>
                    </a:lnTo>
                    <a:lnTo>
                      <a:pt x="859" y="188"/>
                    </a:lnTo>
                    <a:lnTo>
                      <a:pt x="857" y="179"/>
                    </a:lnTo>
                    <a:lnTo>
                      <a:pt x="857" y="171"/>
                    </a:lnTo>
                    <a:lnTo>
                      <a:pt x="859" y="164"/>
                    </a:lnTo>
                    <a:lnTo>
                      <a:pt x="862" y="160"/>
                    </a:lnTo>
                    <a:lnTo>
                      <a:pt x="866" y="156"/>
                    </a:lnTo>
                    <a:lnTo>
                      <a:pt x="857" y="154"/>
                    </a:lnTo>
                    <a:lnTo>
                      <a:pt x="851" y="147"/>
                    </a:lnTo>
                    <a:lnTo>
                      <a:pt x="840" y="134"/>
                    </a:lnTo>
                    <a:lnTo>
                      <a:pt x="834" y="132"/>
                    </a:lnTo>
                    <a:lnTo>
                      <a:pt x="819" y="130"/>
                    </a:lnTo>
                    <a:lnTo>
                      <a:pt x="813" y="128"/>
                    </a:lnTo>
                    <a:lnTo>
                      <a:pt x="808" y="124"/>
                    </a:lnTo>
                    <a:lnTo>
                      <a:pt x="804" y="117"/>
                    </a:lnTo>
                    <a:lnTo>
                      <a:pt x="800" y="109"/>
                    </a:lnTo>
                    <a:lnTo>
                      <a:pt x="796" y="100"/>
                    </a:lnTo>
                    <a:lnTo>
                      <a:pt x="798" y="94"/>
                    </a:lnTo>
                    <a:lnTo>
                      <a:pt x="802" y="86"/>
                    </a:lnTo>
                    <a:lnTo>
                      <a:pt x="815" y="75"/>
                    </a:lnTo>
                    <a:lnTo>
                      <a:pt x="819" y="62"/>
                    </a:lnTo>
                    <a:lnTo>
                      <a:pt x="815" y="49"/>
                    </a:lnTo>
                    <a:lnTo>
                      <a:pt x="804" y="41"/>
                    </a:lnTo>
                    <a:lnTo>
                      <a:pt x="789" y="39"/>
                    </a:lnTo>
                    <a:lnTo>
                      <a:pt x="753" y="54"/>
                    </a:lnTo>
                    <a:lnTo>
                      <a:pt x="740" y="52"/>
                    </a:lnTo>
                    <a:lnTo>
                      <a:pt x="734" y="47"/>
                    </a:lnTo>
                    <a:lnTo>
                      <a:pt x="730" y="43"/>
                    </a:lnTo>
                    <a:lnTo>
                      <a:pt x="726" y="37"/>
                    </a:lnTo>
                    <a:lnTo>
                      <a:pt x="723" y="28"/>
                    </a:lnTo>
                    <a:lnTo>
                      <a:pt x="723" y="20"/>
                    </a:lnTo>
                    <a:lnTo>
                      <a:pt x="728" y="15"/>
                    </a:lnTo>
                    <a:lnTo>
                      <a:pt x="734" y="9"/>
                    </a:lnTo>
                    <a:lnTo>
                      <a:pt x="738" y="5"/>
                    </a:lnTo>
                    <a:lnTo>
                      <a:pt x="738" y="3"/>
                    </a:lnTo>
                    <a:lnTo>
                      <a:pt x="730" y="0"/>
                    </a:lnTo>
                    <a:lnTo>
                      <a:pt x="721" y="0"/>
                    </a:lnTo>
                    <a:lnTo>
                      <a:pt x="683" y="20"/>
                    </a:lnTo>
                    <a:lnTo>
                      <a:pt x="679" y="22"/>
                    </a:lnTo>
                    <a:lnTo>
                      <a:pt x="677" y="26"/>
                    </a:lnTo>
                    <a:lnTo>
                      <a:pt x="677" y="30"/>
                    </a:lnTo>
                    <a:lnTo>
                      <a:pt x="677" y="37"/>
                    </a:lnTo>
                    <a:lnTo>
                      <a:pt x="679" y="37"/>
                    </a:lnTo>
                    <a:lnTo>
                      <a:pt x="683" y="32"/>
                    </a:lnTo>
                    <a:lnTo>
                      <a:pt x="696" y="26"/>
                    </a:lnTo>
                    <a:lnTo>
                      <a:pt x="696" y="28"/>
                    </a:lnTo>
                    <a:lnTo>
                      <a:pt x="696" y="35"/>
                    </a:lnTo>
                    <a:lnTo>
                      <a:pt x="696" y="39"/>
                    </a:lnTo>
                    <a:lnTo>
                      <a:pt x="696" y="41"/>
                    </a:lnTo>
                    <a:lnTo>
                      <a:pt x="694" y="45"/>
                    </a:lnTo>
                    <a:lnTo>
                      <a:pt x="689" y="54"/>
                    </a:lnTo>
                    <a:lnTo>
                      <a:pt x="689" y="64"/>
                    </a:lnTo>
                    <a:lnTo>
                      <a:pt x="691" y="71"/>
                    </a:lnTo>
                    <a:lnTo>
                      <a:pt x="698" y="71"/>
                    </a:lnTo>
                    <a:lnTo>
                      <a:pt x="702" y="66"/>
                    </a:lnTo>
                    <a:lnTo>
                      <a:pt x="706" y="60"/>
                    </a:lnTo>
                    <a:lnTo>
                      <a:pt x="713" y="54"/>
                    </a:lnTo>
                    <a:lnTo>
                      <a:pt x="717" y="47"/>
                    </a:lnTo>
                    <a:lnTo>
                      <a:pt x="719" y="45"/>
                    </a:lnTo>
                    <a:lnTo>
                      <a:pt x="721" y="41"/>
                    </a:lnTo>
                    <a:lnTo>
                      <a:pt x="723" y="43"/>
                    </a:lnTo>
                    <a:lnTo>
                      <a:pt x="728" y="47"/>
                    </a:lnTo>
                    <a:lnTo>
                      <a:pt x="730" y="49"/>
                    </a:lnTo>
                    <a:lnTo>
                      <a:pt x="732" y="54"/>
                    </a:lnTo>
                    <a:lnTo>
                      <a:pt x="734" y="56"/>
                    </a:lnTo>
                    <a:lnTo>
                      <a:pt x="738" y="56"/>
                    </a:lnTo>
                    <a:lnTo>
                      <a:pt x="740" y="56"/>
                    </a:lnTo>
                    <a:lnTo>
                      <a:pt x="745" y="60"/>
                    </a:lnTo>
                    <a:lnTo>
                      <a:pt x="747" y="64"/>
                    </a:lnTo>
                    <a:lnTo>
                      <a:pt x="749" y="64"/>
                    </a:lnTo>
                    <a:lnTo>
                      <a:pt x="760" y="64"/>
                    </a:lnTo>
                    <a:lnTo>
                      <a:pt x="762" y="62"/>
                    </a:lnTo>
                    <a:lnTo>
                      <a:pt x="764" y="60"/>
                    </a:lnTo>
                    <a:lnTo>
                      <a:pt x="764" y="58"/>
                    </a:lnTo>
                    <a:lnTo>
                      <a:pt x="766" y="54"/>
                    </a:lnTo>
                    <a:lnTo>
                      <a:pt x="770" y="54"/>
                    </a:lnTo>
                    <a:lnTo>
                      <a:pt x="770" y="58"/>
                    </a:lnTo>
                    <a:lnTo>
                      <a:pt x="768" y="58"/>
                    </a:lnTo>
                    <a:lnTo>
                      <a:pt x="768" y="58"/>
                    </a:lnTo>
                    <a:lnTo>
                      <a:pt x="766" y="60"/>
                    </a:lnTo>
                    <a:lnTo>
                      <a:pt x="766" y="62"/>
                    </a:lnTo>
                    <a:lnTo>
                      <a:pt x="766" y="64"/>
                    </a:lnTo>
                    <a:lnTo>
                      <a:pt x="768" y="69"/>
                    </a:lnTo>
                    <a:lnTo>
                      <a:pt x="772" y="71"/>
                    </a:lnTo>
                    <a:lnTo>
                      <a:pt x="774" y="77"/>
                    </a:lnTo>
                    <a:lnTo>
                      <a:pt x="777" y="81"/>
                    </a:lnTo>
                    <a:lnTo>
                      <a:pt x="774" y="83"/>
                    </a:lnTo>
                    <a:lnTo>
                      <a:pt x="772" y="86"/>
                    </a:lnTo>
                    <a:lnTo>
                      <a:pt x="772" y="92"/>
                    </a:lnTo>
                    <a:lnTo>
                      <a:pt x="774" y="96"/>
                    </a:lnTo>
                    <a:lnTo>
                      <a:pt x="760" y="98"/>
                    </a:lnTo>
                    <a:lnTo>
                      <a:pt x="751" y="98"/>
                    </a:lnTo>
                    <a:lnTo>
                      <a:pt x="745" y="90"/>
                    </a:lnTo>
                    <a:lnTo>
                      <a:pt x="745" y="81"/>
                    </a:lnTo>
                    <a:lnTo>
                      <a:pt x="740" y="77"/>
                    </a:lnTo>
                    <a:lnTo>
                      <a:pt x="734" y="71"/>
                    </a:lnTo>
                    <a:lnTo>
                      <a:pt x="728" y="64"/>
                    </a:lnTo>
                    <a:lnTo>
                      <a:pt x="726" y="69"/>
                    </a:lnTo>
                    <a:lnTo>
                      <a:pt x="726" y="73"/>
                    </a:lnTo>
                    <a:lnTo>
                      <a:pt x="728" y="73"/>
                    </a:lnTo>
                    <a:lnTo>
                      <a:pt x="732" y="75"/>
                    </a:lnTo>
                    <a:lnTo>
                      <a:pt x="734" y="75"/>
                    </a:lnTo>
                    <a:lnTo>
                      <a:pt x="734" y="81"/>
                    </a:lnTo>
                    <a:lnTo>
                      <a:pt x="732" y="83"/>
                    </a:lnTo>
                    <a:lnTo>
                      <a:pt x="728" y="86"/>
                    </a:lnTo>
                    <a:lnTo>
                      <a:pt x="723" y="86"/>
                    </a:lnTo>
                    <a:lnTo>
                      <a:pt x="726" y="79"/>
                    </a:lnTo>
                    <a:lnTo>
                      <a:pt x="728" y="75"/>
                    </a:lnTo>
                    <a:lnTo>
                      <a:pt x="726" y="73"/>
                    </a:lnTo>
                    <a:lnTo>
                      <a:pt x="723" y="73"/>
                    </a:lnTo>
                    <a:lnTo>
                      <a:pt x="721" y="73"/>
                    </a:lnTo>
                    <a:lnTo>
                      <a:pt x="719" y="73"/>
                    </a:lnTo>
                    <a:lnTo>
                      <a:pt x="721" y="71"/>
                    </a:lnTo>
                    <a:lnTo>
                      <a:pt x="723" y="64"/>
                    </a:lnTo>
                    <a:lnTo>
                      <a:pt x="723" y="54"/>
                    </a:lnTo>
                    <a:lnTo>
                      <a:pt x="719" y="56"/>
                    </a:lnTo>
                    <a:lnTo>
                      <a:pt x="715" y="62"/>
                    </a:lnTo>
                    <a:lnTo>
                      <a:pt x="711" y="69"/>
                    </a:lnTo>
                    <a:lnTo>
                      <a:pt x="709" y="75"/>
                    </a:lnTo>
                    <a:lnTo>
                      <a:pt x="711" y="83"/>
                    </a:lnTo>
                    <a:lnTo>
                      <a:pt x="711" y="88"/>
                    </a:lnTo>
                    <a:lnTo>
                      <a:pt x="711" y="90"/>
                    </a:lnTo>
                    <a:close/>
                    <a:moveTo>
                      <a:pt x="662" y="64"/>
                    </a:moveTo>
                    <a:lnTo>
                      <a:pt x="662" y="64"/>
                    </a:lnTo>
                    <a:lnTo>
                      <a:pt x="662" y="62"/>
                    </a:lnTo>
                    <a:lnTo>
                      <a:pt x="662" y="64"/>
                    </a:lnTo>
                    <a:lnTo>
                      <a:pt x="662" y="64"/>
                    </a:lnTo>
                    <a:close/>
                    <a:moveTo>
                      <a:pt x="645" y="117"/>
                    </a:moveTo>
                    <a:lnTo>
                      <a:pt x="645" y="117"/>
                    </a:lnTo>
                    <a:lnTo>
                      <a:pt x="645" y="111"/>
                    </a:lnTo>
                    <a:lnTo>
                      <a:pt x="645" y="107"/>
                    </a:lnTo>
                    <a:lnTo>
                      <a:pt x="647" y="103"/>
                    </a:lnTo>
                    <a:lnTo>
                      <a:pt x="649" y="98"/>
                    </a:lnTo>
                    <a:lnTo>
                      <a:pt x="651" y="94"/>
                    </a:lnTo>
                    <a:lnTo>
                      <a:pt x="653" y="83"/>
                    </a:lnTo>
                    <a:lnTo>
                      <a:pt x="651" y="75"/>
                    </a:lnTo>
                    <a:lnTo>
                      <a:pt x="651" y="66"/>
                    </a:lnTo>
                    <a:lnTo>
                      <a:pt x="657" y="58"/>
                    </a:lnTo>
                    <a:lnTo>
                      <a:pt x="660" y="69"/>
                    </a:lnTo>
                    <a:lnTo>
                      <a:pt x="660" y="69"/>
                    </a:lnTo>
                    <a:lnTo>
                      <a:pt x="660" y="62"/>
                    </a:lnTo>
                    <a:lnTo>
                      <a:pt x="660" y="62"/>
                    </a:lnTo>
                    <a:lnTo>
                      <a:pt x="662" y="62"/>
                    </a:lnTo>
                    <a:lnTo>
                      <a:pt x="662" y="62"/>
                    </a:lnTo>
                    <a:lnTo>
                      <a:pt x="662" y="58"/>
                    </a:lnTo>
                    <a:lnTo>
                      <a:pt x="657" y="56"/>
                    </a:lnTo>
                    <a:lnTo>
                      <a:pt x="655" y="56"/>
                    </a:lnTo>
                    <a:lnTo>
                      <a:pt x="651" y="56"/>
                    </a:lnTo>
                    <a:lnTo>
                      <a:pt x="647" y="58"/>
                    </a:lnTo>
                    <a:lnTo>
                      <a:pt x="645" y="62"/>
                    </a:lnTo>
                    <a:lnTo>
                      <a:pt x="645" y="75"/>
                    </a:lnTo>
                    <a:lnTo>
                      <a:pt x="643" y="109"/>
                    </a:lnTo>
                    <a:lnTo>
                      <a:pt x="645" y="122"/>
                    </a:lnTo>
                    <a:lnTo>
                      <a:pt x="645" y="128"/>
                    </a:lnTo>
                    <a:lnTo>
                      <a:pt x="647" y="128"/>
                    </a:lnTo>
                    <a:lnTo>
                      <a:pt x="645" y="117"/>
                    </a:lnTo>
                    <a:close/>
                    <a:moveTo>
                      <a:pt x="230" y="406"/>
                    </a:moveTo>
                    <a:lnTo>
                      <a:pt x="230" y="406"/>
                    </a:lnTo>
                    <a:lnTo>
                      <a:pt x="232" y="398"/>
                    </a:lnTo>
                    <a:lnTo>
                      <a:pt x="245" y="383"/>
                    </a:lnTo>
                    <a:lnTo>
                      <a:pt x="249" y="375"/>
                    </a:lnTo>
                    <a:lnTo>
                      <a:pt x="245" y="379"/>
                    </a:lnTo>
                    <a:lnTo>
                      <a:pt x="226" y="392"/>
                    </a:lnTo>
                    <a:lnTo>
                      <a:pt x="226" y="396"/>
                    </a:lnTo>
                    <a:lnTo>
                      <a:pt x="226" y="398"/>
                    </a:lnTo>
                    <a:lnTo>
                      <a:pt x="228" y="406"/>
                    </a:lnTo>
                    <a:lnTo>
                      <a:pt x="230" y="406"/>
                    </a:lnTo>
                    <a:close/>
                    <a:moveTo>
                      <a:pt x="192" y="455"/>
                    </a:moveTo>
                    <a:lnTo>
                      <a:pt x="192" y="455"/>
                    </a:lnTo>
                    <a:lnTo>
                      <a:pt x="188" y="451"/>
                    </a:lnTo>
                    <a:lnTo>
                      <a:pt x="190" y="438"/>
                    </a:lnTo>
                    <a:lnTo>
                      <a:pt x="198" y="428"/>
                    </a:lnTo>
                    <a:lnTo>
                      <a:pt x="211" y="423"/>
                    </a:lnTo>
                    <a:lnTo>
                      <a:pt x="219" y="426"/>
                    </a:lnTo>
                    <a:lnTo>
                      <a:pt x="215" y="453"/>
                    </a:lnTo>
                    <a:lnTo>
                      <a:pt x="213" y="458"/>
                    </a:lnTo>
                    <a:lnTo>
                      <a:pt x="209" y="460"/>
                    </a:lnTo>
                    <a:lnTo>
                      <a:pt x="209" y="455"/>
                    </a:lnTo>
                    <a:lnTo>
                      <a:pt x="209" y="447"/>
                    </a:lnTo>
                    <a:lnTo>
                      <a:pt x="207" y="440"/>
                    </a:lnTo>
                    <a:lnTo>
                      <a:pt x="205" y="440"/>
                    </a:lnTo>
                    <a:lnTo>
                      <a:pt x="205" y="445"/>
                    </a:lnTo>
                    <a:lnTo>
                      <a:pt x="207" y="453"/>
                    </a:lnTo>
                    <a:lnTo>
                      <a:pt x="202" y="458"/>
                    </a:lnTo>
                    <a:lnTo>
                      <a:pt x="198" y="458"/>
                    </a:lnTo>
                    <a:lnTo>
                      <a:pt x="192" y="45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942976" y="2939654"/>
                <a:ext cx="71438" cy="35719"/>
              </a:xfrm>
              <a:custGeom>
                <a:avLst/>
                <a:gdLst>
                  <a:gd name="T0" fmla="*/ 53 w 60"/>
                  <a:gd name="T1" fmla="*/ 9 h 30"/>
                  <a:gd name="T2" fmla="*/ 53 w 60"/>
                  <a:gd name="T3" fmla="*/ 9 h 30"/>
                  <a:gd name="T4" fmla="*/ 49 w 60"/>
                  <a:gd name="T5" fmla="*/ 9 h 30"/>
                  <a:gd name="T6" fmla="*/ 19 w 60"/>
                  <a:gd name="T7" fmla="*/ 11 h 30"/>
                  <a:gd name="T8" fmla="*/ 17 w 60"/>
                  <a:gd name="T9" fmla="*/ 9 h 30"/>
                  <a:gd name="T10" fmla="*/ 15 w 60"/>
                  <a:gd name="T11" fmla="*/ 7 h 30"/>
                  <a:gd name="T12" fmla="*/ 9 w 60"/>
                  <a:gd name="T13" fmla="*/ 3 h 30"/>
                  <a:gd name="T14" fmla="*/ 6 w 60"/>
                  <a:gd name="T15" fmla="*/ 0 h 30"/>
                  <a:gd name="T16" fmla="*/ 2 w 60"/>
                  <a:gd name="T17" fmla="*/ 3 h 30"/>
                  <a:gd name="T18" fmla="*/ 0 w 60"/>
                  <a:gd name="T19" fmla="*/ 9 h 30"/>
                  <a:gd name="T20" fmla="*/ 0 w 60"/>
                  <a:gd name="T21" fmla="*/ 11 h 30"/>
                  <a:gd name="T22" fmla="*/ 6 w 60"/>
                  <a:gd name="T23" fmla="*/ 15 h 30"/>
                  <a:gd name="T24" fmla="*/ 15 w 60"/>
                  <a:gd name="T25" fmla="*/ 13 h 30"/>
                  <a:gd name="T26" fmla="*/ 30 w 60"/>
                  <a:gd name="T27" fmla="*/ 30 h 30"/>
                  <a:gd name="T28" fmla="*/ 43 w 60"/>
                  <a:gd name="T29" fmla="*/ 26 h 30"/>
                  <a:gd name="T30" fmla="*/ 49 w 60"/>
                  <a:gd name="T31" fmla="*/ 30 h 30"/>
                  <a:gd name="T32" fmla="*/ 53 w 60"/>
                  <a:gd name="T33" fmla="*/ 28 h 30"/>
                  <a:gd name="T34" fmla="*/ 60 w 60"/>
                  <a:gd name="T35" fmla="*/ 17 h 30"/>
                  <a:gd name="T36" fmla="*/ 53 w 60"/>
                  <a:gd name="T3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30">
                    <a:moveTo>
                      <a:pt x="53" y="9"/>
                    </a:moveTo>
                    <a:lnTo>
                      <a:pt x="53" y="9"/>
                    </a:lnTo>
                    <a:lnTo>
                      <a:pt x="49" y="9"/>
                    </a:lnTo>
                    <a:lnTo>
                      <a:pt x="19" y="11"/>
                    </a:lnTo>
                    <a:lnTo>
                      <a:pt x="17" y="9"/>
                    </a:lnTo>
                    <a:lnTo>
                      <a:pt x="15" y="7"/>
                    </a:lnTo>
                    <a:lnTo>
                      <a:pt x="9" y="3"/>
                    </a:lnTo>
                    <a:lnTo>
                      <a:pt x="6" y="0"/>
                    </a:lnTo>
                    <a:lnTo>
                      <a:pt x="2" y="3"/>
                    </a:lnTo>
                    <a:lnTo>
                      <a:pt x="0" y="9"/>
                    </a:lnTo>
                    <a:lnTo>
                      <a:pt x="0" y="11"/>
                    </a:lnTo>
                    <a:lnTo>
                      <a:pt x="6" y="15"/>
                    </a:lnTo>
                    <a:lnTo>
                      <a:pt x="15" y="13"/>
                    </a:lnTo>
                    <a:lnTo>
                      <a:pt x="30" y="30"/>
                    </a:lnTo>
                    <a:lnTo>
                      <a:pt x="43" y="26"/>
                    </a:lnTo>
                    <a:lnTo>
                      <a:pt x="49" y="30"/>
                    </a:lnTo>
                    <a:lnTo>
                      <a:pt x="53" y="28"/>
                    </a:lnTo>
                    <a:lnTo>
                      <a:pt x="60" y="17"/>
                    </a:lnTo>
                    <a:lnTo>
                      <a:pt x="53"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50"/>
              <p:cNvSpPr>
                <a:spLocks/>
              </p:cNvSpPr>
              <p:nvPr/>
            </p:nvSpPr>
            <p:spPr bwMode="auto">
              <a:xfrm>
                <a:off x="942976" y="2939654"/>
                <a:ext cx="71438" cy="35719"/>
              </a:xfrm>
              <a:custGeom>
                <a:avLst/>
                <a:gdLst>
                  <a:gd name="T0" fmla="*/ 53 w 60"/>
                  <a:gd name="T1" fmla="*/ 9 h 30"/>
                  <a:gd name="T2" fmla="*/ 53 w 60"/>
                  <a:gd name="T3" fmla="*/ 9 h 30"/>
                  <a:gd name="T4" fmla="*/ 49 w 60"/>
                  <a:gd name="T5" fmla="*/ 9 h 30"/>
                  <a:gd name="T6" fmla="*/ 19 w 60"/>
                  <a:gd name="T7" fmla="*/ 11 h 30"/>
                  <a:gd name="T8" fmla="*/ 17 w 60"/>
                  <a:gd name="T9" fmla="*/ 9 h 30"/>
                  <a:gd name="T10" fmla="*/ 15 w 60"/>
                  <a:gd name="T11" fmla="*/ 7 h 30"/>
                  <a:gd name="T12" fmla="*/ 9 w 60"/>
                  <a:gd name="T13" fmla="*/ 3 h 30"/>
                  <a:gd name="T14" fmla="*/ 6 w 60"/>
                  <a:gd name="T15" fmla="*/ 0 h 30"/>
                  <a:gd name="T16" fmla="*/ 2 w 60"/>
                  <a:gd name="T17" fmla="*/ 3 h 30"/>
                  <a:gd name="T18" fmla="*/ 0 w 60"/>
                  <a:gd name="T19" fmla="*/ 9 h 30"/>
                  <a:gd name="T20" fmla="*/ 0 w 60"/>
                  <a:gd name="T21" fmla="*/ 11 h 30"/>
                  <a:gd name="T22" fmla="*/ 6 w 60"/>
                  <a:gd name="T23" fmla="*/ 15 h 30"/>
                  <a:gd name="T24" fmla="*/ 15 w 60"/>
                  <a:gd name="T25" fmla="*/ 13 h 30"/>
                  <a:gd name="T26" fmla="*/ 30 w 60"/>
                  <a:gd name="T27" fmla="*/ 30 h 30"/>
                  <a:gd name="T28" fmla="*/ 43 w 60"/>
                  <a:gd name="T29" fmla="*/ 26 h 30"/>
                  <a:gd name="T30" fmla="*/ 49 w 60"/>
                  <a:gd name="T31" fmla="*/ 30 h 30"/>
                  <a:gd name="T32" fmla="*/ 53 w 60"/>
                  <a:gd name="T33" fmla="*/ 28 h 30"/>
                  <a:gd name="T34" fmla="*/ 60 w 60"/>
                  <a:gd name="T35" fmla="*/ 17 h 30"/>
                  <a:gd name="T36" fmla="*/ 53 w 60"/>
                  <a:gd name="T3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30">
                    <a:moveTo>
                      <a:pt x="53" y="9"/>
                    </a:moveTo>
                    <a:lnTo>
                      <a:pt x="53" y="9"/>
                    </a:lnTo>
                    <a:lnTo>
                      <a:pt x="49" y="9"/>
                    </a:lnTo>
                    <a:lnTo>
                      <a:pt x="19" y="11"/>
                    </a:lnTo>
                    <a:lnTo>
                      <a:pt x="17" y="9"/>
                    </a:lnTo>
                    <a:lnTo>
                      <a:pt x="15" y="7"/>
                    </a:lnTo>
                    <a:lnTo>
                      <a:pt x="9" y="3"/>
                    </a:lnTo>
                    <a:lnTo>
                      <a:pt x="6" y="0"/>
                    </a:lnTo>
                    <a:lnTo>
                      <a:pt x="2" y="3"/>
                    </a:lnTo>
                    <a:lnTo>
                      <a:pt x="0" y="9"/>
                    </a:lnTo>
                    <a:lnTo>
                      <a:pt x="0" y="11"/>
                    </a:lnTo>
                    <a:lnTo>
                      <a:pt x="6" y="15"/>
                    </a:lnTo>
                    <a:lnTo>
                      <a:pt x="15" y="13"/>
                    </a:lnTo>
                    <a:lnTo>
                      <a:pt x="30" y="30"/>
                    </a:lnTo>
                    <a:lnTo>
                      <a:pt x="43" y="26"/>
                    </a:lnTo>
                    <a:lnTo>
                      <a:pt x="49" y="30"/>
                    </a:lnTo>
                    <a:lnTo>
                      <a:pt x="53" y="28"/>
                    </a:lnTo>
                    <a:lnTo>
                      <a:pt x="60" y="17"/>
                    </a:lnTo>
                    <a:lnTo>
                      <a:pt x="53"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51" name="Freeform 51"/>
            <p:cNvSpPr>
              <a:spLocks noEditPoints="1"/>
            </p:cNvSpPr>
            <p:nvPr/>
          </p:nvSpPr>
          <p:spPr bwMode="auto">
            <a:xfrm>
              <a:off x="965598" y="221457"/>
              <a:ext cx="3495675" cy="4698206"/>
            </a:xfrm>
            <a:custGeom>
              <a:avLst/>
              <a:gdLst>
                <a:gd name="T0" fmla="*/ 364 w 2936"/>
                <a:gd name="T1" fmla="*/ 723 h 3946"/>
                <a:gd name="T2" fmla="*/ 453 w 2936"/>
                <a:gd name="T3" fmla="*/ 687 h 3946"/>
                <a:gd name="T4" fmla="*/ 1601 w 2936"/>
                <a:gd name="T5" fmla="*/ 398 h 3946"/>
                <a:gd name="T6" fmla="*/ 2341 w 2936"/>
                <a:gd name="T7" fmla="*/ 309 h 3946"/>
                <a:gd name="T8" fmla="*/ 751 w 2936"/>
                <a:gd name="T9" fmla="*/ 294 h 3946"/>
                <a:gd name="T10" fmla="*/ 708 w 2936"/>
                <a:gd name="T11" fmla="*/ 287 h 3946"/>
                <a:gd name="T12" fmla="*/ 2092 w 2936"/>
                <a:gd name="T13" fmla="*/ 20 h 3946"/>
                <a:gd name="T14" fmla="*/ 2205 w 2936"/>
                <a:gd name="T15" fmla="*/ 168 h 3946"/>
                <a:gd name="T16" fmla="*/ 2088 w 2936"/>
                <a:gd name="T17" fmla="*/ 222 h 3946"/>
                <a:gd name="T18" fmla="*/ 2060 w 2936"/>
                <a:gd name="T19" fmla="*/ 98 h 3946"/>
                <a:gd name="T20" fmla="*/ 2109 w 2936"/>
                <a:gd name="T21" fmla="*/ 77 h 3946"/>
                <a:gd name="T22" fmla="*/ 2065 w 2936"/>
                <a:gd name="T23" fmla="*/ 39 h 3946"/>
                <a:gd name="T24" fmla="*/ 623 w 2936"/>
                <a:gd name="T25" fmla="*/ 171 h 3946"/>
                <a:gd name="T26" fmla="*/ 1076 w 2936"/>
                <a:gd name="T27" fmla="*/ 111 h 3946"/>
                <a:gd name="T28" fmla="*/ 1157 w 2936"/>
                <a:gd name="T29" fmla="*/ 302 h 3946"/>
                <a:gd name="T30" fmla="*/ 1448 w 2936"/>
                <a:gd name="T31" fmla="*/ 311 h 3946"/>
                <a:gd name="T32" fmla="*/ 1520 w 2936"/>
                <a:gd name="T33" fmla="*/ 477 h 3946"/>
                <a:gd name="T34" fmla="*/ 1752 w 2936"/>
                <a:gd name="T35" fmla="*/ 313 h 3946"/>
                <a:gd name="T36" fmla="*/ 1903 w 2936"/>
                <a:gd name="T37" fmla="*/ 171 h 3946"/>
                <a:gd name="T38" fmla="*/ 1844 w 2936"/>
                <a:gd name="T39" fmla="*/ 249 h 3946"/>
                <a:gd name="T40" fmla="*/ 1954 w 2936"/>
                <a:gd name="T41" fmla="*/ 196 h 3946"/>
                <a:gd name="T42" fmla="*/ 2148 w 2936"/>
                <a:gd name="T43" fmla="*/ 270 h 3946"/>
                <a:gd name="T44" fmla="*/ 2311 w 2936"/>
                <a:gd name="T45" fmla="*/ 349 h 3946"/>
                <a:gd name="T46" fmla="*/ 2494 w 2936"/>
                <a:gd name="T47" fmla="*/ 570 h 3946"/>
                <a:gd name="T48" fmla="*/ 2645 w 2936"/>
                <a:gd name="T49" fmla="*/ 978 h 3946"/>
                <a:gd name="T50" fmla="*/ 2779 w 2936"/>
                <a:gd name="T51" fmla="*/ 1446 h 3946"/>
                <a:gd name="T52" fmla="*/ 2905 w 2936"/>
                <a:gd name="T53" fmla="*/ 1886 h 3946"/>
                <a:gd name="T54" fmla="*/ 2737 w 2936"/>
                <a:gd name="T55" fmla="*/ 1839 h 3946"/>
                <a:gd name="T56" fmla="*/ 2509 w 2936"/>
                <a:gd name="T57" fmla="*/ 2062 h 3946"/>
                <a:gd name="T58" fmla="*/ 2282 w 2936"/>
                <a:gd name="T59" fmla="*/ 2203 h 3946"/>
                <a:gd name="T60" fmla="*/ 2139 w 2936"/>
                <a:gd name="T61" fmla="*/ 2320 h 3946"/>
                <a:gd name="T62" fmla="*/ 2260 w 2936"/>
                <a:gd name="T63" fmla="*/ 2475 h 3946"/>
                <a:gd name="T64" fmla="*/ 2390 w 2936"/>
                <a:gd name="T65" fmla="*/ 2753 h 3946"/>
                <a:gd name="T66" fmla="*/ 2747 w 2936"/>
                <a:gd name="T67" fmla="*/ 2942 h 3946"/>
                <a:gd name="T68" fmla="*/ 2694 w 2936"/>
                <a:gd name="T69" fmla="*/ 3191 h 3946"/>
                <a:gd name="T70" fmla="*/ 2579 w 2936"/>
                <a:gd name="T71" fmla="*/ 3565 h 3946"/>
                <a:gd name="T72" fmla="*/ 2545 w 2936"/>
                <a:gd name="T73" fmla="*/ 3657 h 3946"/>
                <a:gd name="T74" fmla="*/ 2345 w 2936"/>
                <a:gd name="T75" fmla="*/ 3652 h 3946"/>
                <a:gd name="T76" fmla="*/ 1935 w 2936"/>
                <a:gd name="T77" fmla="*/ 3835 h 3946"/>
                <a:gd name="T78" fmla="*/ 1756 w 2936"/>
                <a:gd name="T79" fmla="*/ 3846 h 3946"/>
                <a:gd name="T80" fmla="*/ 1591 w 2936"/>
                <a:gd name="T81" fmla="*/ 3844 h 3946"/>
                <a:gd name="T82" fmla="*/ 1155 w 2936"/>
                <a:gd name="T83" fmla="*/ 3780 h 3946"/>
                <a:gd name="T84" fmla="*/ 1059 w 2936"/>
                <a:gd name="T85" fmla="*/ 3822 h 3946"/>
                <a:gd name="T86" fmla="*/ 936 w 2936"/>
                <a:gd name="T87" fmla="*/ 3863 h 3946"/>
                <a:gd name="T88" fmla="*/ 729 w 2936"/>
                <a:gd name="T89" fmla="*/ 3733 h 3946"/>
                <a:gd name="T90" fmla="*/ 774 w 2936"/>
                <a:gd name="T91" fmla="*/ 3359 h 3946"/>
                <a:gd name="T92" fmla="*/ 685 w 2936"/>
                <a:gd name="T93" fmla="*/ 3117 h 3946"/>
                <a:gd name="T94" fmla="*/ 413 w 2936"/>
                <a:gd name="T95" fmla="*/ 3072 h 3946"/>
                <a:gd name="T96" fmla="*/ 236 w 2936"/>
                <a:gd name="T97" fmla="*/ 2932 h 3946"/>
                <a:gd name="T98" fmla="*/ 198 w 2936"/>
                <a:gd name="T99" fmla="*/ 2740 h 3946"/>
                <a:gd name="T100" fmla="*/ 189 w 2936"/>
                <a:gd name="T101" fmla="*/ 2511 h 3946"/>
                <a:gd name="T102" fmla="*/ 104 w 2936"/>
                <a:gd name="T103" fmla="*/ 2313 h 3946"/>
                <a:gd name="T104" fmla="*/ 17 w 2936"/>
                <a:gd name="T105" fmla="*/ 2169 h 3946"/>
                <a:gd name="T106" fmla="*/ 24 w 2936"/>
                <a:gd name="T107" fmla="*/ 1786 h 3946"/>
                <a:gd name="T108" fmla="*/ 274 w 2936"/>
                <a:gd name="T109" fmla="*/ 1648 h 3946"/>
                <a:gd name="T110" fmla="*/ 213 w 2936"/>
                <a:gd name="T111" fmla="*/ 1376 h 3946"/>
                <a:gd name="T112" fmla="*/ 357 w 2936"/>
                <a:gd name="T113" fmla="*/ 932 h 3946"/>
                <a:gd name="T114" fmla="*/ 615 w 2936"/>
                <a:gd name="T115" fmla="*/ 798 h 3946"/>
                <a:gd name="T116" fmla="*/ 717 w 2936"/>
                <a:gd name="T117" fmla="*/ 827 h 3946"/>
                <a:gd name="T118" fmla="*/ 993 w 2936"/>
                <a:gd name="T119" fmla="*/ 664 h 3946"/>
                <a:gd name="T120" fmla="*/ 838 w 2936"/>
                <a:gd name="T121" fmla="*/ 513 h 3946"/>
                <a:gd name="T122" fmla="*/ 708 w 2936"/>
                <a:gd name="T123" fmla="*/ 364 h 3946"/>
                <a:gd name="T124" fmla="*/ 721 w 2936"/>
                <a:gd name="T125" fmla="*/ 79 h 3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36" h="3946">
                  <a:moveTo>
                    <a:pt x="177" y="817"/>
                  </a:moveTo>
                  <a:lnTo>
                    <a:pt x="177" y="817"/>
                  </a:lnTo>
                  <a:lnTo>
                    <a:pt x="179" y="819"/>
                  </a:lnTo>
                  <a:lnTo>
                    <a:pt x="181" y="823"/>
                  </a:lnTo>
                  <a:lnTo>
                    <a:pt x="179" y="823"/>
                  </a:lnTo>
                  <a:lnTo>
                    <a:pt x="175" y="819"/>
                  </a:lnTo>
                  <a:lnTo>
                    <a:pt x="170" y="817"/>
                  </a:lnTo>
                  <a:lnTo>
                    <a:pt x="168" y="819"/>
                  </a:lnTo>
                  <a:lnTo>
                    <a:pt x="164" y="821"/>
                  </a:lnTo>
                  <a:lnTo>
                    <a:pt x="162" y="821"/>
                  </a:lnTo>
                  <a:lnTo>
                    <a:pt x="155" y="819"/>
                  </a:lnTo>
                  <a:lnTo>
                    <a:pt x="151" y="815"/>
                  </a:lnTo>
                  <a:lnTo>
                    <a:pt x="149" y="808"/>
                  </a:lnTo>
                  <a:lnTo>
                    <a:pt x="153" y="804"/>
                  </a:lnTo>
                  <a:lnTo>
                    <a:pt x="175" y="795"/>
                  </a:lnTo>
                  <a:lnTo>
                    <a:pt x="187" y="793"/>
                  </a:lnTo>
                  <a:lnTo>
                    <a:pt x="192" y="802"/>
                  </a:lnTo>
                  <a:lnTo>
                    <a:pt x="185" y="804"/>
                  </a:lnTo>
                  <a:lnTo>
                    <a:pt x="175" y="808"/>
                  </a:lnTo>
                  <a:lnTo>
                    <a:pt x="168" y="810"/>
                  </a:lnTo>
                  <a:lnTo>
                    <a:pt x="170" y="815"/>
                  </a:lnTo>
                  <a:lnTo>
                    <a:pt x="172" y="815"/>
                  </a:lnTo>
                  <a:lnTo>
                    <a:pt x="177" y="817"/>
                  </a:lnTo>
                  <a:moveTo>
                    <a:pt x="274" y="751"/>
                  </a:moveTo>
                  <a:lnTo>
                    <a:pt x="274" y="751"/>
                  </a:lnTo>
                  <a:lnTo>
                    <a:pt x="211" y="764"/>
                  </a:lnTo>
                  <a:lnTo>
                    <a:pt x="221" y="757"/>
                  </a:lnTo>
                  <a:lnTo>
                    <a:pt x="264" y="749"/>
                  </a:lnTo>
                  <a:lnTo>
                    <a:pt x="274" y="751"/>
                  </a:lnTo>
                  <a:moveTo>
                    <a:pt x="353" y="725"/>
                  </a:moveTo>
                  <a:lnTo>
                    <a:pt x="353" y="725"/>
                  </a:lnTo>
                  <a:lnTo>
                    <a:pt x="353" y="727"/>
                  </a:lnTo>
                  <a:lnTo>
                    <a:pt x="353" y="727"/>
                  </a:lnTo>
                  <a:lnTo>
                    <a:pt x="338" y="734"/>
                  </a:lnTo>
                  <a:lnTo>
                    <a:pt x="302" y="742"/>
                  </a:lnTo>
                  <a:lnTo>
                    <a:pt x="289" y="740"/>
                  </a:lnTo>
                  <a:lnTo>
                    <a:pt x="302" y="730"/>
                  </a:lnTo>
                  <a:lnTo>
                    <a:pt x="319" y="725"/>
                  </a:lnTo>
                  <a:lnTo>
                    <a:pt x="353" y="723"/>
                  </a:lnTo>
                  <a:lnTo>
                    <a:pt x="353" y="725"/>
                  </a:lnTo>
                  <a:moveTo>
                    <a:pt x="377" y="719"/>
                  </a:moveTo>
                  <a:lnTo>
                    <a:pt x="377" y="719"/>
                  </a:lnTo>
                  <a:lnTo>
                    <a:pt x="381" y="721"/>
                  </a:lnTo>
                  <a:lnTo>
                    <a:pt x="379" y="723"/>
                  </a:lnTo>
                  <a:lnTo>
                    <a:pt x="379" y="723"/>
                  </a:lnTo>
                  <a:lnTo>
                    <a:pt x="377" y="725"/>
                  </a:lnTo>
                  <a:lnTo>
                    <a:pt x="364" y="723"/>
                  </a:lnTo>
                  <a:lnTo>
                    <a:pt x="360" y="723"/>
                  </a:lnTo>
                  <a:lnTo>
                    <a:pt x="364" y="719"/>
                  </a:lnTo>
                  <a:lnTo>
                    <a:pt x="370" y="717"/>
                  </a:lnTo>
                  <a:lnTo>
                    <a:pt x="377" y="719"/>
                  </a:lnTo>
                  <a:moveTo>
                    <a:pt x="604" y="700"/>
                  </a:moveTo>
                  <a:lnTo>
                    <a:pt x="604" y="700"/>
                  </a:lnTo>
                  <a:lnTo>
                    <a:pt x="600" y="706"/>
                  </a:lnTo>
                  <a:lnTo>
                    <a:pt x="600" y="706"/>
                  </a:lnTo>
                  <a:lnTo>
                    <a:pt x="598" y="706"/>
                  </a:lnTo>
                  <a:lnTo>
                    <a:pt x="596" y="706"/>
                  </a:lnTo>
                  <a:lnTo>
                    <a:pt x="593" y="706"/>
                  </a:lnTo>
                  <a:lnTo>
                    <a:pt x="589" y="708"/>
                  </a:lnTo>
                  <a:lnTo>
                    <a:pt x="589" y="704"/>
                  </a:lnTo>
                  <a:lnTo>
                    <a:pt x="593" y="698"/>
                  </a:lnTo>
                  <a:lnTo>
                    <a:pt x="598" y="693"/>
                  </a:lnTo>
                  <a:lnTo>
                    <a:pt x="606" y="693"/>
                  </a:lnTo>
                  <a:lnTo>
                    <a:pt x="613" y="698"/>
                  </a:lnTo>
                  <a:lnTo>
                    <a:pt x="608" y="700"/>
                  </a:lnTo>
                  <a:lnTo>
                    <a:pt x="604" y="700"/>
                  </a:lnTo>
                  <a:moveTo>
                    <a:pt x="438" y="704"/>
                  </a:moveTo>
                  <a:lnTo>
                    <a:pt x="438" y="704"/>
                  </a:lnTo>
                  <a:lnTo>
                    <a:pt x="438" y="704"/>
                  </a:lnTo>
                  <a:lnTo>
                    <a:pt x="436" y="704"/>
                  </a:lnTo>
                  <a:lnTo>
                    <a:pt x="436" y="704"/>
                  </a:lnTo>
                  <a:lnTo>
                    <a:pt x="413" y="706"/>
                  </a:lnTo>
                  <a:lnTo>
                    <a:pt x="404" y="710"/>
                  </a:lnTo>
                  <a:lnTo>
                    <a:pt x="404" y="719"/>
                  </a:lnTo>
                  <a:lnTo>
                    <a:pt x="394" y="721"/>
                  </a:lnTo>
                  <a:lnTo>
                    <a:pt x="391" y="719"/>
                  </a:lnTo>
                  <a:lnTo>
                    <a:pt x="389" y="710"/>
                  </a:lnTo>
                  <a:lnTo>
                    <a:pt x="391" y="704"/>
                  </a:lnTo>
                  <a:lnTo>
                    <a:pt x="394" y="702"/>
                  </a:lnTo>
                  <a:lnTo>
                    <a:pt x="404" y="702"/>
                  </a:lnTo>
                  <a:lnTo>
                    <a:pt x="430" y="698"/>
                  </a:lnTo>
                  <a:lnTo>
                    <a:pt x="438" y="702"/>
                  </a:lnTo>
                  <a:lnTo>
                    <a:pt x="438" y="704"/>
                  </a:lnTo>
                  <a:moveTo>
                    <a:pt x="489" y="685"/>
                  </a:moveTo>
                  <a:lnTo>
                    <a:pt x="489" y="685"/>
                  </a:lnTo>
                  <a:lnTo>
                    <a:pt x="483" y="691"/>
                  </a:lnTo>
                  <a:lnTo>
                    <a:pt x="474" y="696"/>
                  </a:lnTo>
                  <a:lnTo>
                    <a:pt x="466" y="696"/>
                  </a:lnTo>
                  <a:lnTo>
                    <a:pt x="457" y="691"/>
                  </a:lnTo>
                  <a:lnTo>
                    <a:pt x="455" y="696"/>
                  </a:lnTo>
                  <a:lnTo>
                    <a:pt x="453" y="698"/>
                  </a:lnTo>
                  <a:lnTo>
                    <a:pt x="449" y="700"/>
                  </a:lnTo>
                  <a:lnTo>
                    <a:pt x="447" y="698"/>
                  </a:lnTo>
                  <a:lnTo>
                    <a:pt x="453" y="687"/>
                  </a:lnTo>
                  <a:lnTo>
                    <a:pt x="466" y="683"/>
                  </a:lnTo>
                  <a:lnTo>
                    <a:pt x="491" y="683"/>
                  </a:lnTo>
                  <a:lnTo>
                    <a:pt x="493" y="685"/>
                  </a:lnTo>
                  <a:lnTo>
                    <a:pt x="489" y="685"/>
                  </a:lnTo>
                  <a:moveTo>
                    <a:pt x="528" y="674"/>
                  </a:moveTo>
                  <a:lnTo>
                    <a:pt x="528" y="674"/>
                  </a:lnTo>
                  <a:lnTo>
                    <a:pt x="536" y="679"/>
                  </a:lnTo>
                  <a:lnTo>
                    <a:pt x="534" y="676"/>
                  </a:lnTo>
                  <a:lnTo>
                    <a:pt x="530" y="679"/>
                  </a:lnTo>
                  <a:lnTo>
                    <a:pt x="517" y="676"/>
                  </a:lnTo>
                  <a:lnTo>
                    <a:pt x="510" y="676"/>
                  </a:lnTo>
                  <a:lnTo>
                    <a:pt x="510" y="683"/>
                  </a:lnTo>
                  <a:lnTo>
                    <a:pt x="504" y="681"/>
                  </a:lnTo>
                  <a:lnTo>
                    <a:pt x="506" y="676"/>
                  </a:lnTo>
                  <a:lnTo>
                    <a:pt x="510" y="674"/>
                  </a:lnTo>
                  <a:lnTo>
                    <a:pt x="517" y="672"/>
                  </a:lnTo>
                  <a:lnTo>
                    <a:pt x="523" y="672"/>
                  </a:lnTo>
                  <a:lnTo>
                    <a:pt x="528" y="674"/>
                  </a:lnTo>
                  <a:moveTo>
                    <a:pt x="1591" y="426"/>
                  </a:moveTo>
                  <a:lnTo>
                    <a:pt x="1591" y="426"/>
                  </a:lnTo>
                  <a:lnTo>
                    <a:pt x="1584" y="453"/>
                  </a:lnTo>
                  <a:lnTo>
                    <a:pt x="1582" y="460"/>
                  </a:lnTo>
                  <a:lnTo>
                    <a:pt x="1580" y="460"/>
                  </a:lnTo>
                  <a:lnTo>
                    <a:pt x="1578" y="455"/>
                  </a:lnTo>
                  <a:lnTo>
                    <a:pt x="1578" y="447"/>
                  </a:lnTo>
                  <a:lnTo>
                    <a:pt x="1576" y="440"/>
                  </a:lnTo>
                  <a:lnTo>
                    <a:pt x="1574" y="440"/>
                  </a:lnTo>
                  <a:lnTo>
                    <a:pt x="1574" y="445"/>
                  </a:lnTo>
                  <a:lnTo>
                    <a:pt x="1576" y="453"/>
                  </a:lnTo>
                  <a:lnTo>
                    <a:pt x="1571" y="458"/>
                  </a:lnTo>
                  <a:lnTo>
                    <a:pt x="1567" y="458"/>
                  </a:lnTo>
                  <a:lnTo>
                    <a:pt x="1561" y="455"/>
                  </a:lnTo>
                  <a:lnTo>
                    <a:pt x="1557" y="451"/>
                  </a:lnTo>
                  <a:lnTo>
                    <a:pt x="1559" y="440"/>
                  </a:lnTo>
                  <a:lnTo>
                    <a:pt x="1567" y="428"/>
                  </a:lnTo>
                  <a:lnTo>
                    <a:pt x="1580" y="423"/>
                  </a:lnTo>
                  <a:lnTo>
                    <a:pt x="1591" y="426"/>
                  </a:lnTo>
                  <a:moveTo>
                    <a:pt x="1599" y="406"/>
                  </a:moveTo>
                  <a:lnTo>
                    <a:pt x="1599" y="406"/>
                  </a:lnTo>
                  <a:lnTo>
                    <a:pt x="1597" y="406"/>
                  </a:lnTo>
                  <a:lnTo>
                    <a:pt x="1595" y="398"/>
                  </a:lnTo>
                  <a:lnTo>
                    <a:pt x="1595" y="396"/>
                  </a:lnTo>
                  <a:lnTo>
                    <a:pt x="1595" y="392"/>
                  </a:lnTo>
                  <a:lnTo>
                    <a:pt x="1614" y="379"/>
                  </a:lnTo>
                  <a:lnTo>
                    <a:pt x="1618" y="375"/>
                  </a:lnTo>
                  <a:lnTo>
                    <a:pt x="1614" y="383"/>
                  </a:lnTo>
                  <a:lnTo>
                    <a:pt x="1601" y="398"/>
                  </a:lnTo>
                  <a:lnTo>
                    <a:pt x="1599" y="406"/>
                  </a:lnTo>
                  <a:moveTo>
                    <a:pt x="2326" y="283"/>
                  </a:moveTo>
                  <a:lnTo>
                    <a:pt x="2326" y="283"/>
                  </a:lnTo>
                  <a:lnTo>
                    <a:pt x="2337" y="287"/>
                  </a:lnTo>
                  <a:lnTo>
                    <a:pt x="2401" y="334"/>
                  </a:lnTo>
                  <a:lnTo>
                    <a:pt x="2407" y="338"/>
                  </a:lnTo>
                  <a:lnTo>
                    <a:pt x="2405" y="351"/>
                  </a:lnTo>
                  <a:lnTo>
                    <a:pt x="2403" y="353"/>
                  </a:lnTo>
                  <a:lnTo>
                    <a:pt x="2401" y="355"/>
                  </a:lnTo>
                  <a:lnTo>
                    <a:pt x="2407" y="362"/>
                  </a:lnTo>
                  <a:lnTo>
                    <a:pt x="2411" y="368"/>
                  </a:lnTo>
                  <a:lnTo>
                    <a:pt x="2377" y="379"/>
                  </a:lnTo>
                  <a:lnTo>
                    <a:pt x="2371" y="379"/>
                  </a:lnTo>
                  <a:lnTo>
                    <a:pt x="2365" y="377"/>
                  </a:lnTo>
                  <a:lnTo>
                    <a:pt x="2360" y="385"/>
                  </a:lnTo>
                  <a:lnTo>
                    <a:pt x="2352" y="392"/>
                  </a:lnTo>
                  <a:lnTo>
                    <a:pt x="2335" y="400"/>
                  </a:lnTo>
                  <a:lnTo>
                    <a:pt x="2318" y="402"/>
                  </a:lnTo>
                  <a:lnTo>
                    <a:pt x="2305" y="402"/>
                  </a:lnTo>
                  <a:lnTo>
                    <a:pt x="2299" y="396"/>
                  </a:lnTo>
                  <a:lnTo>
                    <a:pt x="2303" y="394"/>
                  </a:lnTo>
                  <a:lnTo>
                    <a:pt x="2307" y="387"/>
                  </a:lnTo>
                  <a:lnTo>
                    <a:pt x="2318" y="383"/>
                  </a:lnTo>
                  <a:lnTo>
                    <a:pt x="2326" y="377"/>
                  </a:lnTo>
                  <a:lnTo>
                    <a:pt x="2328" y="372"/>
                  </a:lnTo>
                  <a:lnTo>
                    <a:pt x="2328" y="358"/>
                  </a:lnTo>
                  <a:lnTo>
                    <a:pt x="2311" y="338"/>
                  </a:lnTo>
                  <a:lnTo>
                    <a:pt x="2309" y="326"/>
                  </a:lnTo>
                  <a:lnTo>
                    <a:pt x="2326" y="324"/>
                  </a:lnTo>
                  <a:lnTo>
                    <a:pt x="2331" y="324"/>
                  </a:lnTo>
                  <a:lnTo>
                    <a:pt x="2331" y="328"/>
                  </a:lnTo>
                  <a:lnTo>
                    <a:pt x="2331" y="332"/>
                  </a:lnTo>
                  <a:lnTo>
                    <a:pt x="2331" y="343"/>
                  </a:lnTo>
                  <a:lnTo>
                    <a:pt x="2333" y="349"/>
                  </a:lnTo>
                  <a:lnTo>
                    <a:pt x="2335" y="341"/>
                  </a:lnTo>
                  <a:lnTo>
                    <a:pt x="2339" y="338"/>
                  </a:lnTo>
                  <a:lnTo>
                    <a:pt x="2350" y="336"/>
                  </a:lnTo>
                  <a:lnTo>
                    <a:pt x="2350" y="336"/>
                  </a:lnTo>
                  <a:lnTo>
                    <a:pt x="2348" y="338"/>
                  </a:lnTo>
                  <a:lnTo>
                    <a:pt x="2348" y="341"/>
                  </a:lnTo>
                  <a:lnTo>
                    <a:pt x="2348" y="345"/>
                  </a:lnTo>
                  <a:lnTo>
                    <a:pt x="2358" y="345"/>
                  </a:lnTo>
                  <a:lnTo>
                    <a:pt x="2354" y="338"/>
                  </a:lnTo>
                  <a:lnTo>
                    <a:pt x="2356" y="326"/>
                  </a:lnTo>
                  <a:lnTo>
                    <a:pt x="2354" y="313"/>
                  </a:lnTo>
                  <a:lnTo>
                    <a:pt x="2348" y="304"/>
                  </a:lnTo>
                  <a:lnTo>
                    <a:pt x="2341" y="309"/>
                  </a:lnTo>
                  <a:lnTo>
                    <a:pt x="2337" y="300"/>
                  </a:lnTo>
                  <a:lnTo>
                    <a:pt x="2333" y="296"/>
                  </a:lnTo>
                  <a:lnTo>
                    <a:pt x="2326" y="290"/>
                  </a:lnTo>
                  <a:lnTo>
                    <a:pt x="2322" y="287"/>
                  </a:lnTo>
                  <a:lnTo>
                    <a:pt x="2316" y="287"/>
                  </a:lnTo>
                  <a:lnTo>
                    <a:pt x="2309" y="290"/>
                  </a:lnTo>
                  <a:lnTo>
                    <a:pt x="2307" y="294"/>
                  </a:lnTo>
                  <a:lnTo>
                    <a:pt x="2311" y="300"/>
                  </a:lnTo>
                  <a:lnTo>
                    <a:pt x="2311" y="302"/>
                  </a:lnTo>
                  <a:lnTo>
                    <a:pt x="2309" y="304"/>
                  </a:lnTo>
                  <a:lnTo>
                    <a:pt x="2307" y="309"/>
                  </a:lnTo>
                  <a:lnTo>
                    <a:pt x="2307" y="313"/>
                  </a:lnTo>
                  <a:lnTo>
                    <a:pt x="2307" y="317"/>
                  </a:lnTo>
                  <a:lnTo>
                    <a:pt x="2305" y="319"/>
                  </a:lnTo>
                  <a:lnTo>
                    <a:pt x="2294" y="324"/>
                  </a:lnTo>
                  <a:lnTo>
                    <a:pt x="2294" y="317"/>
                  </a:lnTo>
                  <a:lnTo>
                    <a:pt x="2297" y="313"/>
                  </a:lnTo>
                  <a:lnTo>
                    <a:pt x="2299" y="309"/>
                  </a:lnTo>
                  <a:lnTo>
                    <a:pt x="2299" y="307"/>
                  </a:lnTo>
                  <a:lnTo>
                    <a:pt x="2294" y="300"/>
                  </a:lnTo>
                  <a:lnTo>
                    <a:pt x="2292" y="300"/>
                  </a:lnTo>
                  <a:lnTo>
                    <a:pt x="2290" y="302"/>
                  </a:lnTo>
                  <a:lnTo>
                    <a:pt x="2282" y="309"/>
                  </a:lnTo>
                  <a:lnTo>
                    <a:pt x="2279" y="315"/>
                  </a:lnTo>
                  <a:lnTo>
                    <a:pt x="2275" y="319"/>
                  </a:lnTo>
                  <a:lnTo>
                    <a:pt x="2269" y="317"/>
                  </a:lnTo>
                  <a:lnTo>
                    <a:pt x="2269" y="309"/>
                  </a:lnTo>
                  <a:lnTo>
                    <a:pt x="2273" y="290"/>
                  </a:lnTo>
                  <a:lnTo>
                    <a:pt x="2273" y="277"/>
                  </a:lnTo>
                  <a:lnTo>
                    <a:pt x="2269" y="268"/>
                  </a:lnTo>
                  <a:lnTo>
                    <a:pt x="2254" y="258"/>
                  </a:lnTo>
                  <a:lnTo>
                    <a:pt x="2250" y="253"/>
                  </a:lnTo>
                  <a:lnTo>
                    <a:pt x="2252" y="247"/>
                  </a:lnTo>
                  <a:lnTo>
                    <a:pt x="2254" y="241"/>
                  </a:lnTo>
                  <a:lnTo>
                    <a:pt x="2260" y="239"/>
                  </a:lnTo>
                  <a:lnTo>
                    <a:pt x="2267" y="241"/>
                  </a:lnTo>
                  <a:lnTo>
                    <a:pt x="2269" y="245"/>
                  </a:lnTo>
                  <a:lnTo>
                    <a:pt x="2279" y="260"/>
                  </a:lnTo>
                  <a:lnTo>
                    <a:pt x="2284" y="266"/>
                  </a:lnTo>
                  <a:lnTo>
                    <a:pt x="2292" y="273"/>
                  </a:lnTo>
                  <a:lnTo>
                    <a:pt x="2316" y="281"/>
                  </a:lnTo>
                  <a:lnTo>
                    <a:pt x="2326" y="283"/>
                  </a:lnTo>
                  <a:moveTo>
                    <a:pt x="774" y="298"/>
                  </a:moveTo>
                  <a:lnTo>
                    <a:pt x="774" y="298"/>
                  </a:lnTo>
                  <a:lnTo>
                    <a:pt x="761" y="300"/>
                  </a:lnTo>
                  <a:lnTo>
                    <a:pt x="755" y="298"/>
                  </a:lnTo>
                  <a:lnTo>
                    <a:pt x="751" y="294"/>
                  </a:lnTo>
                  <a:lnTo>
                    <a:pt x="755" y="292"/>
                  </a:lnTo>
                  <a:lnTo>
                    <a:pt x="755" y="290"/>
                  </a:lnTo>
                  <a:lnTo>
                    <a:pt x="753" y="285"/>
                  </a:lnTo>
                  <a:lnTo>
                    <a:pt x="751" y="283"/>
                  </a:lnTo>
                  <a:lnTo>
                    <a:pt x="759" y="273"/>
                  </a:lnTo>
                  <a:lnTo>
                    <a:pt x="768" y="268"/>
                  </a:lnTo>
                  <a:lnTo>
                    <a:pt x="781" y="266"/>
                  </a:lnTo>
                  <a:lnTo>
                    <a:pt x="793" y="268"/>
                  </a:lnTo>
                  <a:lnTo>
                    <a:pt x="793" y="268"/>
                  </a:lnTo>
                  <a:lnTo>
                    <a:pt x="791" y="270"/>
                  </a:lnTo>
                  <a:lnTo>
                    <a:pt x="791" y="273"/>
                  </a:lnTo>
                  <a:lnTo>
                    <a:pt x="793" y="275"/>
                  </a:lnTo>
                  <a:lnTo>
                    <a:pt x="789" y="281"/>
                  </a:lnTo>
                  <a:lnTo>
                    <a:pt x="785" y="287"/>
                  </a:lnTo>
                  <a:lnTo>
                    <a:pt x="781" y="294"/>
                  </a:lnTo>
                  <a:lnTo>
                    <a:pt x="774" y="298"/>
                  </a:lnTo>
                  <a:moveTo>
                    <a:pt x="1480" y="205"/>
                  </a:moveTo>
                  <a:lnTo>
                    <a:pt x="1480" y="205"/>
                  </a:lnTo>
                  <a:lnTo>
                    <a:pt x="1501" y="234"/>
                  </a:lnTo>
                  <a:lnTo>
                    <a:pt x="1463" y="234"/>
                  </a:lnTo>
                  <a:lnTo>
                    <a:pt x="1459" y="239"/>
                  </a:lnTo>
                  <a:lnTo>
                    <a:pt x="1461" y="239"/>
                  </a:lnTo>
                  <a:lnTo>
                    <a:pt x="1461" y="241"/>
                  </a:lnTo>
                  <a:lnTo>
                    <a:pt x="1450" y="243"/>
                  </a:lnTo>
                  <a:lnTo>
                    <a:pt x="1442" y="243"/>
                  </a:lnTo>
                  <a:lnTo>
                    <a:pt x="1438" y="239"/>
                  </a:lnTo>
                  <a:lnTo>
                    <a:pt x="1438" y="228"/>
                  </a:lnTo>
                  <a:lnTo>
                    <a:pt x="1435" y="224"/>
                  </a:lnTo>
                  <a:lnTo>
                    <a:pt x="1431" y="224"/>
                  </a:lnTo>
                  <a:lnTo>
                    <a:pt x="1423" y="224"/>
                  </a:lnTo>
                  <a:lnTo>
                    <a:pt x="1421" y="226"/>
                  </a:lnTo>
                  <a:lnTo>
                    <a:pt x="1418" y="230"/>
                  </a:lnTo>
                  <a:lnTo>
                    <a:pt x="1416" y="230"/>
                  </a:lnTo>
                  <a:lnTo>
                    <a:pt x="1414" y="226"/>
                  </a:lnTo>
                  <a:lnTo>
                    <a:pt x="1412" y="224"/>
                  </a:lnTo>
                  <a:lnTo>
                    <a:pt x="1412" y="224"/>
                  </a:lnTo>
                  <a:lnTo>
                    <a:pt x="1408" y="226"/>
                  </a:lnTo>
                  <a:lnTo>
                    <a:pt x="1406" y="219"/>
                  </a:lnTo>
                  <a:lnTo>
                    <a:pt x="1412" y="198"/>
                  </a:lnTo>
                  <a:lnTo>
                    <a:pt x="1421" y="185"/>
                  </a:lnTo>
                  <a:lnTo>
                    <a:pt x="1435" y="181"/>
                  </a:lnTo>
                  <a:lnTo>
                    <a:pt x="1461" y="188"/>
                  </a:lnTo>
                  <a:lnTo>
                    <a:pt x="1472" y="194"/>
                  </a:lnTo>
                  <a:lnTo>
                    <a:pt x="1474" y="196"/>
                  </a:lnTo>
                  <a:lnTo>
                    <a:pt x="1480" y="205"/>
                  </a:lnTo>
                  <a:moveTo>
                    <a:pt x="708" y="287"/>
                  </a:moveTo>
                  <a:lnTo>
                    <a:pt x="708" y="287"/>
                  </a:lnTo>
                  <a:lnTo>
                    <a:pt x="700" y="294"/>
                  </a:lnTo>
                  <a:lnTo>
                    <a:pt x="693" y="294"/>
                  </a:lnTo>
                  <a:lnTo>
                    <a:pt x="689" y="292"/>
                  </a:lnTo>
                  <a:lnTo>
                    <a:pt x="685" y="285"/>
                  </a:lnTo>
                  <a:lnTo>
                    <a:pt x="685" y="277"/>
                  </a:lnTo>
                  <a:lnTo>
                    <a:pt x="691" y="270"/>
                  </a:lnTo>
                  <a:lnTo>
                    <a:pt x="691" y="270"/>
                  </a:lnTo>
                  <a:lnTo>
                    <a:pt x="693" y="268"/>
                  </a:lnTo>
                  <a:lnTo>
                    <a:pt x="712" y="258"/>
                  </a:lnTo>
                  <a:lnTo>
                    <a:pt x="715" y="264"/>
                  </a:lnTo>
                  <a:lnTo>
                    <a:pt x="712" y="277"/>
                  </a:lnTo>
                  <a:lnTo>
                    <a:pt x="708" y="287"/>
                  </a:lnTo>
                  <a:moveTo>
                    <a:pt x="2031" y="64"/>
                  </a:moveTo>
                  <a:lnTo>
                    <a:pt x="2031" y="64"/>
                  </a:lnTo>
                  <a:lnTo>
                    <a:pt x="2031" y="64"/>
                  </a:lnTo>
                  <a:lnTo>
                    <a:pt x="2031" y="64"/>
                  </a:lnTo>
                  <a:lnTo>
                    <a:pt x="2031" y="64"/>
                  </a:lnTo>
                  <a:moveTo>
                    <a:pt x="2031" y="64"/>
                  </a:moveTo>
                  <a:lnTo>
                    <a:pt x="2031" y="64"/>
                  </a:lnTo>
                  <a:lnTo>
                    <a:pt x="2031" y="62"/>
                  </a:lnTo>
                  <a:lnTo>
                    <a:pt x="2029" y="62"/>
                  </a:lnTo>
                  <a:lnTo>
                    <a:pt x="2029" y="62"/>
                  </a:lnTo>
                  <a:lnTo>
                    <a:pt x="2031" y="69"/>
                  </a:lnTo>
                  <a:lnTo>
                    <a:pt x="2029" y="69"/>
                  </a:lnTo>
                  <a:lnTo>
                    <a:pt x="2026" y="58"/>
                  </a:lnTo>
                  <a:lnTo>
                    <a:pt x="2020" y="66"/>
                  </a:lnTo>
                  <a:lnTo>
                    <a:pt x="2020" y="75"/>
                  </a:lnTo>
                  <a:lnTo>
                    <a:pt x="2022" y="83"/>
                  </a:lnTo>
                  <a:lnTo>
                    <a:pt x="2020" y="96"/>
                  </a:lnTo>
                  <a:lnTo>
                    <a:pt x="2018" y="98"/>
                  </a:lnTo>
                  <a:lnTo>
                    <a:pt x="2016" y="103"/>
                  </a:lnTo>
                  <a:lnTo>
                    <a:pt x="2014" y="107"/>
                  </a:lnTo>
                  <a:lnTo>
                    <a:pt x="2014" y="111"/>
                  </a:lnTo>
                  <a:lnTo>
                    <a:pt x="2014" y="117"/>
                  </a:lnTo>
                  <a:lnTo>
                    <a:pt x="2016" y="128"/>
                  </a:lnTo>
                  <a:lnTo>
                    <a:pt x="2014" y="128"/>
                  </a:lnTo>
                  <a:lnTo>
                    <a:pt x="2014" y="122"/>
                  </a:lnTo>
                  <a:lnTo>
                    <a:pt x="2012" y="109"/>
                  </a:lnTo>
                  <a:lnTo>
                    <a:pt x="2014" y="75"/>
                  </a:lnTo>
                  <a:lnTo>
                    <a:pt x="2014" y="62"/>
                  </a:lnTo>
                  <a:lnTo>
                    <a:pt x="2016" y="58"/>
                  </a:lnTo>
                  <a:lnTo>
                    <a:pt x="2020" y="56"/>
                  </a:lnTo>
                  <a:lnTo>
                    <a:pt x="2024" y="56"/>
                  </a:lnTo>
                  <a:lnTo>
                    <a:pt x="2026" y="56"/>
                  </a:lnTo>
                  <a:lnTo>
                    <a:pt x="2031" y="58"/>
                  </a:lnTo>
                  <a:lnTo>
                    <a:pt x="2031" y="64"/>
                  </a:lnTo>
                  <a:moveTo>
                    <a:pt x="2092" y="20"/>
                  </a:moveTo>
                  <a:lnTo>
                    <a:pt x="2092" y="20"/>
                  </a:lnTo>
                  <a:lnTo>
                    <a:pt x="2092" y="28"/>
                  </a:lnTo>
                  <a:lnTo>
                    <a:pt x="2095" y="37"/>
                  </a:lnTo>
                  <a:lnTo>
                    <a:pt x="2099" y="43"/>
                  </a:lnTo>
                  <a:lnTo>
                    <a:pt x="2103" y="47"/>
                  </a:lnTo>
                  <a:lnTo>
                    <a:pt x="2109" y="52"/>
                  </a:lnTo>
                  <a:lnTo>
                    <a:pt x="2122" y="54"/>
                  </a:lnTo>
                  <a:lnTo>
                    <a:pt x="2160" y="41"/>
                  </a:lnTo>
                  <a:lnTo>
                    <a:pt x="2173" y="41"/>
                  </a:lnTo>
                  <a:lnTo>
                    <a:pt x="2184" y="49"/>
                  </a:lnTo>
                  <a:lnTo>
                    <a:pt x="2188" y="62"/>
                  </a:lnTo>
                  <a:lnTo>
                    <a:pt x="2184" y="75"/>
                  </a:lnTo>
                  <a:lnTo>
                    <a:pt x="2171" y="86"/>
                  </a:lnTo>
                  <a:lnTo>
                    <a:pt x="2167" y="94"/>
                  </a:lnTo>
                  <a:lnTo>
                    <a:pt x="2165" y="100"/>
                  </a:lnTo>
                  <a:lnTo>
                    <a:pt x="2169" y="109"/>
                  </a:lnTo>
                  <a:lnTo>
                    <a:pt x="2173" y="117"/>
                  </a:lnTo>
                  <a:lnTo>
                    <a:pt x="2177" y="124"/>
                  </a:lnTo>
                  <a:lnTo>
                    <a:pt x="2182" y="128"/>
                  </a:lnTo>
                  <a:lnTo>
                    <a:pt x="2188" y="130"/>
                  </a:lnTo>
                  <a:lnTo>
                    <a:pt x="2203" y="132"/>
                  </a:lnTo>
                  <a:lnTo>
                    <a:pt x="2209" y="134"/>
                  </a:lnTo>
                  <a:lnTo>
                    <a:pt x="2220" y="149"/>
                  </a:lnTo>
                  <a:lnTo>
                    <a:pt x="2226" y="154"/>
                  </a:lnTo>
                  <a:lnTo>
                    <a:pt x="2235" y="156"/>
                  </a:lnTo>
                  <a:lnTo>
                    <a:pt x="2231" y="160"/>
                  </a:lnTo>
                  <a:lnTo>
                    <a:pt x="2228" y="164"/>
                  </a:lnTo>
                  <a:lnTo>
                    <a:pt x="2226" y="173"/>
                  </a:lnTo>
                  <a:lnTo>
                    <a:pt x="2226" y="179"/>
                  </a:lnTo>
                  <a:lnTo>
                    <a:pt x="2228" y="188"/>
                  </a:lnTo>
                  <a:lnTo>
                    <a:pt x="2228" y="192"/>
                  </a:lnTo>
                  <a:lnTo>
                    <a:pt x="2224" y="192"/>
                  </a:lnTo>
                  <a:lnTo>
                    <a:pt x="2218" y="190"/>
                  </a:lnTo>
                  <a:lnTo>
                    <a:pt x="2222" y="190"/>
                  </a:lnTo>
                  <a:lnTo>
                    <a:pt x="2224" y="188"/>
                  </a:lnTo>
                  <a:lnTo>
                    <a:pt x="2224" y="183"/>
                  </a:lnTo>
                  <a:lnTo>
                    <a:pt x="2222" y="179"/>
                  </a:lnTo>
                  <a:lnTo>
                    <a:pt x="2220" y="179"/>
                  </a:lnTo>
                  <a:lnTo>
                    <a:pt x="2218" y="183"/>
                  </a:lnTo>
                  <a:lnTo>
                    <a:pt x="2214" y="185"/>
                  </a:lnTo>
                  <a:lnTo>
                    <a:pt x="2209" y="188"/>
                  </a:lnTo>
                  <a:lnTo>
                    <a:pt x="2205" y="185"/>
                  </a:lnTo>
                  <a:lnTo>
                    <a:pt x="2205" y="181"/>
                  </a:lnTo>
                  <a:lnTo>
                    <a:pt x="2214" y="175"/>
                  </a:lnTo>
                  <a:lnTo>
                    <a:pt x="2218" y="171"/>
                  </a:lnTo>
                  <a:lnTo>
                    <a:pt x="2220" y="164"/>
                  </a:lnTo>
                  <a:lnTo>
                    <a:pt x="2205" y="168"/>
                  </a:lnTo>
                  <a:lnTo>
                    <a:pt x="2199" y="173"/>
                  </a:lnTo>
                  <a:lnTo>
                    <a:pt x="2192" y="177"/>
                  </a:lnTo>
                  <a:lnTo>
                    <a:pt x="2207" y="162"/>
                  </a:lnTo>
                  <a:lnTo>
                    <a:pt x="2211" y="160"/>
                  </a:lnTo>
                  <a:lnTo>
                    <a:pt x="2211" y="156"/>
                  </a:lnTo>
                  <a:lnTo>
                    <a:pt x="2203" y="156"/>
                  </a:lnTo>
                  <a:lnTo>
                    <a:pt x="2199" y="158"/>
                  </a:lnTo>
                  <a:lnTo>
                    <a:pt x="2197" y="160"/>
                  </a:lnTo>
                  <a:lnTo>
                    <a:pt x="2194" y="166"/>
                  </a:lnTo>
                  <a:lnTo>
                    <a:pt x="2190" y="164"/>
                  </a:lnTo>
                  <a:lnTo>
                    <a:pt x="2188" y="162"/>
                  </a:lnTo>
                  <a:lnTo>
                    <a:pt x="2184" y="160"/>
                  </a:lnTo>
                  <a:lnTo>
                    <a:pt x="2156" y="168"/>
                  </a:lnTo>
                  <a:lnTo>
                    <a:pt x="2152" y="173"/>
                  </a:lnTo>
                  <a:lnTo>
                    <a:pt x="2137" y="190"/>
                  </a:lnTo>
                  <a:lnTo>
                    <a:pt x="2135" y="196"/>
                  </a:lnTo>
                  <a:lnTo>
                    <a:pt x="2133" y="205"/>
                  </a:lnTo>
                  <a:lnTo>
                    <a:pt x="2126" y="207"/>
                  </a:lnTo>
                  <a:lnTo>
                    <a:pt x="2120" y="211"/>
                  </a:lnTo>
                  <a:lnTo>
                    <a:pt x="2122" y="226"/>
                  </a:lnTo>
                  <a:lnTo>
                    <a:pt x="2126" y="222"/>
                  </a:lnTo>
                  <a:lnTo>
                    <a:pt x="2126" y="217"/>
                  </a:lnTo>
                  <a:lnTo>
                    <a:pt x="2124" y="217"/>
                  </a:lnTo>
                  <a:lnTo>
                    <a:pt x="2124" y="217"/>
                  </a:lnTo>
                  <a:lnTo>
                    <a:pt x="2124" y="217"/>
                  </a:lnTo>
                  <a:lnTo>
                    <a:pt x="2137" y="213"/>
                  </a:lnTo>
                  <a:lnTo>
                    <a:pt x="2139" y="213"/>
                  </a:lnTo>
                  <a:lnTo>
                    <a:pt x="2143" y="224"/>
                  </a:lnTo>
                  <a:lnTo>
                    <a:pt x="2143" y="230"/>
                  </a:lnTo>
                  <a:lnTo>
                    <a:pt x="2139" y="232"/>
                  </a:lnTo>
                  <a:lnTo>
                    <a:pt x="2131" y="232"/>
                  </a:lnTo>
                  <a:lnTo>
                    <a:pt x="2120" y="230"/>
                  </a:lnTo>
                  <a:lnTo>
                    <a:pt x="2109" y="226"/>
                  </a:lnTo>
                  <a:lnTo>
                    <a:pt x="2112" y="224"/>
                  </a:lnTo>
                  <a:lnTo>
                    <a:pt x="2112" y="217"/>
                  </a:lnTo>
                  <a:lnTo>
                    <a:pt x="2114" y="209"/>
                  </a:lnTo>
                  <a:lnTo>
                    <a:pt x="2109" y="211"/>
                  </a:lnTo>
                  <a:lnTo>
                    <a:pt x="2107" y="213"/>
                  </a:lnTo>
                  <a:lnTo>
                    <a:pt x="2107" y="217"/>
                  </a:lnTo>
                  <a:lnTo>
                    <a:pt x="2107" y="217"/>
                  </a:lnTo>
                  <a:lnTo>
                    <a:pt x="2109" y="219"/>
                  </a:lnTo>
                  <a:lnTo>
                    <a:pt x="2103" y="219"/>
                  </a:lnTo>
                  <a:lnTo>
                    <a:pt x="2101" y="222"/>
                  </a:lnTo>
                  <a:lnTo>
                    <a:pt x="2099" y="224"/>
                  </a:lnTo>
                  <a:lnTo>
                    <a:pt x="2097" y="226"/>
                  </a:lnTo>
                  <a:lnTo>
                    <a:pt x="2092" y="224"/>
                  </a:lnTo>
                  <a:lnTo>
                    <a:pt x="2088" y="222"/>
                  </a:lnTo>
                  <a:lnTo>
                    <a:pt x="2086" y="219"/>
                  </a:lnTo>
                  <a:lnTo>
                    <a:pt x="2082" y="219"/>
                  </a:lnTo>
                  <a:lnTo>
                    <a:pt x="2078" y="219"/>
                  </a:lnTo>
                  <a:lnTo>
                    <a:pt x="2073" y="215"/>
                  </a:lnTo>
                  <a:lnTo>
                    <a:pt x="2073" y="209"/>
                  </a:lnTo>
                  <a:lnTo>
                    <a:pt x="2069" y="207"/>
                  </a:lnTo>
                  <a:lnTo>
                    <a:pt x="2060" y="213"/>
                  </a:lnTo>
                  <a:lnTo>
                    <a:pt x="2058" y="213"/>
                  </a:lnTo>
                  <a:lnTo>
                    <a:pt x="2054" y="211"/>
                  </a:lnTo>
                  <a:lnTo>
                    <a:pt x="2056" y="207"/>
                  </a:lnTo>
                  <a:lnTo>
                    <a:pt x="2060" y="205"/>
                  </a:lnTo>
                  <a:lnTo>
                    <a:pt x="2065" y="207"/>
                  </a:lnTo>
                  <a:lnTo>
                    <a:pt x="2065" y="202"/>
                  </a:lnTo>
                  <a:lnTo>
                    <a:pt x="2043" y="192"/>
                  </a:lnTo>
                  <a:lnTo>
                    <a:pt x="2046" y="179"/>
                  </a:lnTo>
                  <a:lnTo>
                    <a:pt x="2050" y="171"/>
                  </a:lnTo>
                  <a:lnTo>
                    <a:pt x="2056" y="166"/>
                  </a:lnTo>
                  <a:lnTo>
                    <a:pt x="2067" y="171"/>
                  </a:lnTo>
                  <a:lnTo>
                    <a:pt x="2067" y="166"/>
                  </a:lnTo>
                  <a:lnTo>
                    <a:pt x="2071" y="168"/>
                  </a:lnTo>
                  <a:lnTo>
                    <a:pt x="2075" y="168"/>
                  </a:lnTo>
                  <a:lnTo>
                    <a:pt x="2084" y="160"/>
                  </a:lnTo>
                  <a:lnTo>
                    <a:pt x="2078" y="160"/>
                  </a:lnTo>
                  <a:lnTo>
                    <a:pt x="2073" y="158"/>
                  </a:lnTo>
                  <a:lnTo>
                    <a:pt x="2071" y="154"/>
                  </a:lnTo>
                  <a:lnTo>
                    <a:pt x="2071" y="147"/>
                  </a:lnTo>
                  <a:lnTo>
                    <a:pt x="2071" y="145"/>
                  </a:lnTo>
                  <a:lnTo>
                    <a:pt x="2067" y="145"/>
                  </a:lnTo>
                  <a:lnTo>
                    <a:pt x="2065" y="143"/>
                  </a:lnTo>
                  <a:lnTo>
                    <a:pt x="2063" y="141"/>
                  </a:lnTo>
                  <a:lnTo>
                    <a:pt x="2058" y="139"/>
                  </a:lnTo>
                  <a:lnTo>
                    <a:pt x="2046" y="145"/>
                  </a:lnTo>
                  <a:lnTo>
                    <a:pt x="2050" y="132"/>
                  </a:lnTo>
                  <a:lnTo>
                    <a:pt x="2052" y="130"/>
                  </a:lnTo>
                  <a:lnTo>
                    <a:pt x="2058" y="126"/>
                  </a:lnTo>
                  <a:lnTo>
                    <a:pt x="2067" y="122"/>
                  </a:lnTo>
                  <a:lnTo>
                    <a:pt x="2073" y="120"/>
                  </a:lnTo>
                  <a:lnTo>
                    <a:pt x="2071" y="115"/>
                  </a:lnTo>
                  <a:lnTo>
                    <a:pt x="2073" y="115"/>
                  </a:lnTo>
                  <a:lnTo>
                    <a:pt x="2073" y="113"/>
                  </a:lnTo>
                  <a:lnTo>
                    <a:pt x="2075" y="111"/>
                  </a:lnTo>
                  <a:lnTo>
                    <a:pt x="2067" y="109"/>
                  </a:lnTo>
                  <a:lnTo>
                    <a:pt x="2063" y="107"/>
                  </a:lnTo>
                  <a:lnTo>
                    <a:pt x="2058" y="103"/>
                  </a:lnTo>
                  <a:lnTo>
                    <a:pt x="2060" y="103"/>
                  </a:lnTo>
                  <a:lnTo>
                    <a:pt x="2060" y="100"/>
                  </a:lnTo>
                  <a:lnTo>
                    <a:pt x="2060" y="98"/>
                  </a:lnTo>
                  <a:lnTo>
                    <a:pt x="2060" y="96"/>
                  </a:lnTo>
                  <a:lnTo>
                    <a:pt x="2052" y="100"/>
                  </a:lnTo>
                  <a:lnTo>
                    <a:pt x="2048" y="103"/>
                  </a:lnTo>
                  <a:lnTo>
                    <a:pt x="2043" y="100"/>
                  </a:lnTo>
                  <a:lnTo>
                    <a:pt x="2043" y="98"/>
                  </a:lnTo>
                  <a:lnTo>
                    <a:pt x="2041" y="98"/>
                  </a:lnTo>
                  <a:lnTo>
                    <a:pt x="2039" y="98"/>
                  </a:lnTo>
                  <a:lnTo>
                    <a:pt x="2039" y="94"/>
                  </a:lnTo>
                  <a:lnTo>
                    <a:pt x="2037" y="90"/>
                  </a:lnTo>
                  <a:lnTo>
                    <a:pt x="2035" y="88"/>
                  </a:lnTo>
                  <a:lnTo>
                    <a:pt x="2033" y="86"/>
                  </a:lnTo>
                  <a:lnTo>
                    <a:pt x="2031" y="88"/>
                  </a:lnTo>
                  <a:lnTo>
                    <a:pt x="2037" y="81"/>
                  </a:lnTo>
                  <a:lnTo>
                    <a:pt x="2058" y="75"/>
                  </a:lnTo>
                  <a:lnTo>
                    <a:pt x="2065" y="75"/>
                  </a:lnTo>
                  <a:lnTo>
                    <a:pt x="2067" y="79"/>
                  </a:lnTo>
                  <a:lnTo>
                    <a:pt x="2071" y="79"/>
                  </a:lnTo>
                  <a:lnTo>
                    <a:pt x="2073" y="81"/>
                  </a:lnTo>
                  <a:lnTo>
                    <a:pt x="2078" y="88"/>
                  </a:lnTo>
                  <a:lnTo>
                    <a:pt x="2080" y="92"/>
                  </a:lnTo>
                  <a:lnTo>
                    <a:pt x="2082" y="88"/>
                  </a:lnTo>
                  <a:lnTo>
                    <a:pt x="2082" y="83"/>
                  </a:lnTo>
                  <a:lnTo>
                    <a:pt x="2078" y="75"/>
                  </a:lnTo>
                  <a:lnTo>
                    <a:pt x="2080" y="69"/>
                  </a:lnTo>
                  <a:lnTo>
                    <a:pt x="2084" y="62"/>
                  </a:lnTo>
                  <a:lnTo>
                    <a:pt x="2088" y="58"/>
                  </a:lnTo>
                  <a:lnTo>
                    <a:pt x="2095" y="54"/>
                  </a:lnTo>
                  <a:lnTo>
                    <a:pt x="2092" y="64"/>
                  </a:lnTo>
                  <a:lnTo>
                    <a:pt x="2090" y="71"/>
                  </a:lnTo>
                  <a:lnTo>
                    <a:pt x="2088" y="73"/>
                  </a:lnTo>
                  <a:lnTo>
                    <a:pt x="2090" y="73"/>
                  </a:lnTo>
                  <a:lnTo>
                    <a:pt x="2092" y="73"/>
                  </a:lnTo>
                  <a:lnTo>
                    <a:pt x="2095" y="73"/>
                  </a:lnTo>
                  <a:lnTo>
                    <a:pt x="2097" y="75"/>
                  </a:lnTo>
                  <a:lnTo>
                    <a:pt x="2095" y="79"/>
                  </a:lnTo>
                  <a:lnTo>
                    <a:pt x="2095" y="86"/>
                  </a:lnTo>
                  <a:lnTo>
                    <a:pt x="2099" y="86"/>
                  </a:lnTo>
                  <a:lnTo>
                    <a:pt x="2101" y="83"/>
                  </a:lnTo>
                  <a:lnTo>
                    <a:pt x="2103" y="81"/>
                  </a:lnTo>
                  <a:lnTo>
                    <a:pt x="2103" y="75"/>
                  </a:lnTo>
                  <a:lnTo>
                    <a:pt x="2101" y="75"/>
                  </a:lnTo>
                  <a:lnTo>
                    <a:pt x="2099" y="73"/>
                  </a:lnTo>
                  <a:lnTo>
                    <a:pt x="2095" y="73"/>
                  </a:lnTo>
                  <a:lnTo>
                    <a:pt x="2095" y="69"/>
                  </a:lnTo>
                  <a:lnTo>
                    <a:pt x="2099" y="64"/>
                  </a:lnTo>
                  <a:lnTo>
                    <a:pt x="2103" y="71"/>
                  </a:lnTo>
                  <a:lnTo>
                    <a:pt x="2109" y="77"/>
                  </a:lnTo>
                  <a:lnTo>
                    <a:pt x="2114" y="83"/>
                  </a:lnTo>
                  <a:lnTo>
                    <a:pt x="2114" y="90"/>
                  </a:lnTo>
                  <a:lnTo>
                    <a:pt x="2120" y="98"/>
                  </a:lnTo>
                  <a:lnTo>
                    <a:pt x="2129" y="98"/>
                  </a:lnTo>
                  <a:lnTo>
                    <a:pt x="2143" y="96"/>
                  </a:lnTo>
                  <a:lnTo>
                    <a:pt x="2141" y="92"/>
                  </a:lnTo>
                  <a:lnTo>
                    <a:pt x="2141" y="86"/>
                  </a:lnTo>
                  <a:lnTo>
                    <a:pt x="2143" y="83"/>
                  </a:lnTo>
                  <a:lnTo>
                    <a:pt x="2146" y="81"/>
                  </a:lnTo>
                  <a:lnTo>
                    <a:pt x="2143" y="77"/>
                  </a:lnTo>
                  <a:lnTo>
                    <a:pt x="2141" y="71"/>
                  </a:lnTo>
                  <a:lnTo>
                    <a:pt x="2137" y="69"/>
                  </a:lnTo>
                  <a:lnTo>
                    <a:pt x="2135" y="66"/>
                  </a:lnTo>
                  <a:lnTo>
                    <a:pt x="2135" y="62"/>
                  </a:lnTo>
                  <a:lnTo>
                    <a:pt x="2137" y="60"/>
                  </a:lnTo>
                  <a:lnTo>
                    <a:pt x="2137" y="60"/>
                  </a:lnTo>
                  <a:lnTo>
                    <a:pt x="2137" y="58"/>
                  </a:lnTo>
                  <a:lnTo>
                    <a:pt x="2139" y="58"/>
                  </a:lnTo>
                  <a:lnTo>
                    <a:pt x="2139" y="54"/>
                  </a:lnTo>
                  <a:lnTo>
                    <a:pt x="2135" y="56"/>
                  </a:lnTo>
                  <a:lnTo>
                    <a:pt x="2133" y="58"/>
                  </a:lnTo>
                  <a:lnTo>
                    <a:pt x="2133" y="60"/>
                  </a:lnTo>
                  <a:lnTo>
                    <a:pt x="2131" y="62"/>
                  </a:lnTo>
                  <a:lnTo>
                    <a:pt x="2129" y="64"/>
                  </a:lnTo>
                  <a:lnTo>
                    <a:pt x="2118" y="64"/>
                  </a:lnTo>
                  <a:lnTo>
                    <a:pt x="2116" y="64"/>
                  </a:lnTo>
                  <a:lnTo>
                    <a:pt x="2114" y="60"/>
                  </a:lnTo>
                  <a:lnTo>
                    <a:pt x="2112" y="58"/>
                  </a:lnTo>
                  <a:lnTo>
                    <a:pt x="2107" y="56"/>
                  </a:lnTo>
                  <a:lnTo>
                    <a:pt x="2103" y="56"/>
                  </a:lnTo>
                  <a:lnTo>
                    <a:pt x="2101" y="54"/>
                  </a:lnTo>
                  <a:lnTo>
                    <a:pt x="2099" y="49"/>
                  </a:lnTo>
                  <a:lnTo>
                    <a:pt x="2097" y="47"/>
                  </a:lnTo>
                  <a:lnTo>
                    <a:pt x="2092" y="43"/>
                  </a:lnTo>
                  <a:lnTo>
                    <a:pt x="2090" y="41"/>
                  </a:lnTo>
                  <a:lnTo>
                    <a:pt x="2088" y="45"/>
                  </a:lnTo>
                  <a:lnTo>
                    <a:pt x="2086" y="47"/>
                  </a:lnTo>
                  <a:lnTo>
                    <a:pt x="2082" y="56"/>
                  </a:lnTo>
                  <a:lnTo>
                    <a:pt x="2075" y="60"/>
                  </a:lnTo>
                  <a:lnTo>
                    <a:pt x="2073" y="66"/>
                  </a:lnTo>
                  <a:lnTo>
                    <a:pt x="2067" y="71"/>
                  </a:lnTo>
                  <a:lnTo>
                    <a:pt x="2060" y="71"/>
                  </a:lnTo>
                  <a:lnTo>
                    <a:pt x="2058" y="64"/>
                  </a:lnTo>
                  <a:lnTo>
                    <a:pt x="2060" y="56"/>
                  </a:lnTo>
                  <a:lnTo>
                    <a:pt x="2063" y="45"/>
                  </a:lnTo>
                  <a:lnTo>
                    <a:pt x="2065" y="41"/>
                  </a:lnTo>
                  <a:lnTo>
                    <a:pt x="2065" y="39"/>
                  </a:lnTo>
                  <a:lnTo>
                    <a:pt x="2067" y="35"/>
                  </a:lnTo>
                  <a:lnTo>
                    <a:pt x="2065" y="28"/>
                  </a:lnTo>
                  <a:lnTo>
                    <a:pt x="2065" y="28"/>
                  </a:lnTo>
                  <a:lnTo>
                    <a:pt x="2052" y="32"/>
                  </a:lnTo>
                  <a:lnTo>
                    <a:pt x="2048" y="37"/>
                  </a:lnTo>
                  <a:lnTo>
                    <a:pt x="2046" y="37"/>
                  </a:lnTo>
                  <a:lnTo>
                    <a:pt x="2046" y="30"/>
                  </a:lnTo>
                  <a:lnTo>
                    <a:pt x="2046" y="26"/>
                  </a:lnTo>
                  <a:lnTo>
                    <a:pt x="2048" y="22"/>
                  </a:lnTo>
                  <a:lnTo>
                    <a:pt x="2052" y="20"/>
                  </a:lnTo>
                  <a:lnTo>
                    <a:pt x="2090" y="0"/>
                  </a:lnTo>
                  <a:lnTo>
                    <a:pt x="2099" y="0"/>
                  </a:lnTo>
                  <a:lnTo>
                    <a:pt x="2107" y="3"/>
                  </a:lnTo>
                  <a:lnTo>
                    <a:pt x="2107" y="5"/>
                  </a:lnTo>
                  <a:lnTo>
                    <a:pt x="2103" y="9"/>
                  </a:lnTo>
                  <a:lnTo>
                    <a:pt x="2099" y="15"/>
                  </a:lnTo>
                  <a:lnTo>
                    <a:pt x="2092" y="20"/>
                  </a:lnTo>
                  <a:moveTo>
                    <a:pt x="602" y="192"/>
                  </a:moveTo>
                  <a:lnTo>
                    <a:pt x="602" y="192"/>
                  </a:lnTo>
                  <a:lnTo>
                    <a:pt x="602" y="192"/>
                  </a:lnTo>
                  <a:lnTo>
                    <a:pt x="602" y="192"/>
                  </a:lnTo>
                  <a:lnTo>
                    <a:pt x="600" y="194"/>
                  </a:lnTo>
                  <a:lnTo>
                    <a:pt x="598" y="196"/>
                  </a:lnTo>
                  <a:lnTo>
                    <a:pt x="596" y="200"/>
                  </a:lnTo>
                  <a:lnTo>
                    <a:pt x="613" y="228"/>
                  </a:lnTo>
                  <a:lnTo>
                    <a:pt x="619" y="230"/>
                  </a:lnTo>
                  <a:lnTo>
                    <a:pt x="615" y="234"/>
                  </a:lnTo>
                  <a:lnTo>
                    <a:pt x="606" y="239"/>
                  </a:lnTo>
                  <a:lnTo>
                    <a:pt x="598" y="232"/>
                  </a:lnTo>
                  <a:lnTo>
                    <a:pt x="591" y="224"/>
                  </a:lnTo>
                  <a:lnTo>
                    <a:pt x="585" y="215"/>
                  </a:lnTo>
                  <a:lnTo>
                    <a:pt x="591" y="198"/>
                  </a:lnTo>
                  <a:lnTo>
                    <a:pt x="596" y="192"/>
                  </a:lnTo>
                  <a:lnTo>
                    <a:pt x="602" y="190"/>
                  </a:lnTo>
                  <a:lnTo>
                    <a:pt x="602" y="192"/>
                  </a:lnTo>
                  <a:moveTo>
                    <a:pt x="666" y="194"/>
                  </a:moveTo>
                  <a:lnTo>
                    <a:pt x="666" y="194"/>
                  </a:lnTo>
                  <a:lnTo>
                    <a:pt x="666" y="196"/>
                  </a:lnTo>
                  <a:lnTo>
                    <a:pt x="661" y="198"/>
                  </a:lnTo>
                  <a:lnTo>
                    <a:pt x="655" y="198"/>
                  </a:lnTo>
                  <a:lnTo>
                    <a:pt x="651" y="198"/>
                  </a:lnTo>
                  <a:lnTo>
                    <a:pt x="649" y="196"/>
                  </a:lnTo>
                  <a:lnTo>
                    <a:pt x="640" y="198"/>
                  </a:lnTo>
                  <a:lnTo>
                    <a:pt x="632" y="198"/>
                  </a:lnTo>
                  <a:lnTo>
                    <a:pt x="613" y="188"/>
                  </a:lnTo>
                  <a:lnTo>
                    <a:pt x="617" y="177"/>
                  </a:lnTo>
                  <a:lnTo>
                    <a:pt x="623" y="171"/>
                  </a:lnTo>
                  <a:lnTo>
                    <a:pt x="630" y="166"/>
                  </a:lnTo>
                  <a:lnTo>
                    <a:pt x="640" y="164"/>
                  </a:lnTo>
                  <a:lnTo>
                    <a:pt x="657" y="164"/>
                  </a:lnTo>
                  <a:lnTo>
                    <a:pt x="664" y="166"/>
                  </a:lnTo>
                  <a:lnTo>
                    <a:pt x="670" y="175"/>
                  </a:lnTo>
                  <a:lnTo>
                    <a:pt x="670" y="179"/>
                  </a:lnTo>
                  <a:lnTo>
                    <a:pt x="668" y="183"/>
                  </a:lnTo>
                  <a:lnTo>
                    <a:pt x="666" y="194"/>
                  </a:lnTo>
                  <a:moveTo>
                    <a:pt x="751" y="79"/>
                  </a:moveTo>
                  <a:lnTo>
                    <a:pt x="751" y="79"/>
                  </a:lnTo>
                  <a:lnTo>
                    <a:pt x="776" y="86"/>
                  </a:lnTo>
                  <a:lnTo>
                    <a:pt x="840" y="94"/>
                  </a:lnTo>
                  <a:lnTo>
                    <a:pt x="846" y="96"/>
                  </a:lnTo>
                  <a:lnTo>
                    <a:pt x="849" y="103"/>
                  </a:lnTo>
                  <a:lnTo>
                    <a:pt x="851" y="109"/>
                  </a:lnTo>
                  <a:lnTo>
                    <a:pt x="853" y="115"/>
                  </a:lnTo>
                  <a:lnTo>
                    <a:pt x="859" y="115"/>
                  </a:lnTo>
                  <a:lnTo>
                    <a:pt x="880" y="113"/>
                  </a:lnTo>
                  <a:lnTo>
                    <a:pt x="885" y="113"/>
                  </a:lnTo>
                  <a:lnTo>
                    <a:pt x="887" y="109"/>
                  </a:lnTo>
                  <a:lnTo>
                    <a:pt x="891" y="107"/>
                  </a:lnTo>
                  <a:lnTo>
                    <a:pt x="893" y="105"/>
                  </a:lnTo>
                  <a:lnTo>
                    <a:pt x="900" y="103"/>
                  </a:lnTo>
                  <a:lnTo>
                    <a:pt x="906" y="107"/>
                  </a:lnTo>
                  <a:lnTo>
                    <a:pt x="910" y="107"/>
                  </a:lnTo>
                  <a:lnTo>
                    <a:pt x="914" y="105"/>
                  </a:lnTo>
                  <a:lnTo>
                    <a:pt x="919" y="105"/>
                  </a:lnTo>
                  <a:lnTo>
                    <a:pt x="936" y="94"/>
                  </a:lnTo>
                  <a:lnTo>
                    <a:pt x="940" y="86"/>
                  </a:lnTo>
                  <a:lnTo>
                    <a:pt x="946" y="83"/>
                  </a:lnTo>
                  <a:lnTo>
                    <a:pt x="951" y="75"/>
                  </a:lnTo>
                  <a:lnTo>
                    <a:pt x="953" y="73"/>
                  </a:lnTo>
                  <a:lnTo>
                    <a:pt x="957" y="90"/>
                  </a:lnTo>
                  <a:lnTo>
                    <a:pt x="972" y="94"/>
                  </a:lnTo>
                  <a:lnTo>
                    <a:pt x="991" y="92"/>
                  </a:lnTo>
                  <a:lnTo>
                    <a:pt x="1004" y="96"/>
                  </a:lnTo>
                  <a:lnTo>
                    <a:pt x="1008" y="100"/>
                  </a:lnTo>
                  <a:lnTo>
                    <a:pt x="1017" y="103"/>
                  </a:lnTo>
                  <a:lnTo>
                    <a:pt x="1025" y="107"/>
                  </a:lnTo>
                  <a:lnTo>
                    <a:pt x="1029" y="115"/>
                  </a:lnTo>
                  <a:lnTo>
                    <a:pt x="1034" y="120"/>
                  </a:lnTo>
                  <a:lnTo>
                    <a:pt x="1040" y="117"/>
                  </a:lnTo>
                  <a:lnTo>
                    <a:pt x="1053" y="109"/>
                  </a:lnTo>
                  <a:lnTo>
                    <a:pt x="1051" y="100"/>
                  </a:lnTo>
                  <a:lnTo>
                    <a:pt x="1057" y="98"/>
                  </a:lnTo>
                  <a:lnTo>
                    <a:pt x="1068" y="103"/>
                  </a:lnTo>
                  <a:lnTo>
                    <a:pt x="1076" y="111"/>
                  </a:lnTo>
                  <a:lnTo>
                    <a:pt x="1082" y="128"/>
                  </a:lnTo>
                  <a:lnTo>
                    <a:pt x="1085" y="132"/>
                  </a:lnTo>
                  <a:lnTo>
                    <a:pt x="1089" y="134"/>
                  </a:lnTo>
                  <a:lnTo>
                    <a:pt x="1095" y="141"/>
                  </a:lnTo>
                  <a:lnTo>
                    <a:pt x="1091" y="143"/>
                  </a:lnTo>
                  <a:lnTo>
                    <a:pt x="1087" y="143"/>
                  </a:lnTo>
                  <a:lnTo>
                    <a:pt x="1085" y="143"/>
                  </a:lnTo>
                  <a:lnTo>
                    <a:pt x="1080" y="141"/>
                  </a:lnTo>
                  <a:lnTo>
                    <a:pt x="1080" y="143"/>
                  </a:lnTo>
                  <a:lnTo>
                    <a:pt x="1074" y="149"/>
                  </a:lnTo>
                  <a:lnTo>
                    <a:pt x="1074" y="149"/>
                  </a:lnTo>
                  <a:lnTo>
                    <a:pt x="1072" y="151"/>
                  </a:lnTo>
                  <a:lnTo>
                    <a:pt x="1072" y="151"/>
                  </a:lnTo>
                  <a:lnTo>
                    <a:pt x="1070" y="154"/>
                  </a:lnTo>
                  <a:lnTo>
                    <a:pt x="1070" y="158"/>
                  </a:lnTo>
                  <a:lnTo>
                    <a:pt x="1076" y="158"/>
                  </a:lnTo>
                  <a:lnTo>
                    <a:pt x="1082" y="154"/>
                  </a:lnTo>
                  <a:lnTo>
                    <a:pt x="1091" y="151"/>
                  </a:lnTo>
                  <a:lnTo>
                    <a:pt x="1095" y="158"/>
                  </a:lnTo>
                  <a:lnTo>
                    <a:pt x="1097" y="154"/>
                  </a:lnTo>
                  <a:lnTo>
                    <a:pt x="1102" y="154"/>
                  </a:lnTo>
                  <a:lnTo>
                    <a:pt x="1104" y="158"/>
                  </a:lnTo>
                  <a:lnTo>
                    <a:pt x="1104" y="164"/>
                  </a:lnTo>
                  <a:lnTo>
                    <a:pt x="1106" y="171"/>
                  </a:lnTo>
                  <a:lnTo>
                    <a:pt x="1106" y="181"/>
                  </a:lnTo>
                  <a:lnTo>
                    <a:pt x="1108" y="202"/>
                  </a:lnTo>
                  <a:lnTo>
                    <a:pt x="1108" y="211"/>
                  </a:lnTo>
                  <a:lnTo>
                    <a:pt x="1108" y="219"/>
                  </a:lnTo>
                  <a:lnTo>
                    <a:pt x="1106" y="226"/>
                  </a:lnTo>
                  <a:lnTo>
                    <a:pt x="1102" y="230"/>
                  </a:lnTo>
                  <a:lnTo>
                    <a:pt x="1093" y="241"/>
                  </a:lnTo>
                  <a:lnTo>
                    <a:pt x="1082" y="249"/>
                  </a:lnTo>
                  <a:lnTo>
                    <a:pt x="1070" y="256"/>
                  </a:lnTo>
                  <a:lnTo>
                    <a:pt x="1059" y="258"/>
                  </a:lnTo>
                  <a:lnTo>
                    <a:pt x="1059" y="262"/>
                  </a:lnTo>
                  <a:lnTo>
                    <a:pt x="1072" y="266"/>
                  </a:lnTo>
                  <a:lnTo>
                    <a:pt x="1142" y="241"/>
                  </a:lnTo>
                  <a:lnTo>
                    <a:pt x="1148" y="243"/>
                  </a:lnTo>
                  <a:lnTo>
                    <a:pt x="1167" y="256"/>
                  </a:lnTo>
                  <a:lnTo>
                    <a:pt x="1163" y="262"/>
                  </a:lnTo>
                  <a:lnTo>
                    <a:pt x="1163" y="268"/>
                  </a:lnTo>
                  <a:lnTo>
                    <a:pt x="1167" y="273"/>
                  </a:lnTo>
                  <a:lnTo>
                    <a:pt x="1170" y="281"/>
                  </a:lnTo>
                  <a:lnTo>
                    <a:pt x="1170" y="287"/>
                  </a:lnTo>
                  <a:lnTo>
                    <a:pt x="1165" y="296"/>
                  </a:lnTo>
                  <a:lnTo>
                    <a:pt x="1161" y="300"/>
                  </a:lnTo>
                  <a:lnTo>
                    <a:pt x="1157" y="302"/>
                  </a:lnTo>
                  <a:lnTo>
                    <a:pt x="1157" y="304"/>
                  </a:lnTo>
                  <a:lnTo>
                    <a:pt x="1159" y="304"/>
                  </a:lnTo>
                  <a:lnTo>
                    <a:pt x="1159" y="307"/>
                  </a:lnTo>
                  <a:lnTo>
                    <a:pt x="1157" y="309"/>
                  </a:lnTo>
                  <a:lnTo>
                    <a:pt x="1161" y="313"/>
                  </a:lnTo>
                  <a:lnTo>
                    <a:pt x="1163" y="317"/>
                  </a:lnTo>
                  <a:lnTo>
                    <a:pt x="1161" y="321"/>
                  </a:lnTo>
                  <a:lnTo>
                    <a:pt x="1159" y="328"/>
                  </a:lnTo>
                  <a:lnTo>
                    <a:pt x="1165" y="324"/>
                  </a:lnTo>
                  <a:lnTo>
                    <a:pt x="1170" y="317"/>
                  </a:lnTo>
                  <a:lnTo>
                    <a:pt x="1174" y="300"/>
                  </a:lnTo>
                  <a:lnTo>
                    <a:pt x="1176" y="283"/>
                  </a:lnTo>
                  <a:lnTo>
                    <a:pt x="1178" y="279"/>
                  </a:lnTo>
                  <a:lnTo>
                    <a:pt x="1180" y="277"/>
                  </a:lnTo>
                  <a:lnTo>
                    <a:pt x="1191" y="273"/>
                  </a:lnTo>
                  <a:lnTo>
                    <a:pt x="1195" y="270"/>
                  </a:lnTo>
                  <a:lnTo>
                    <a:pt x="1197" y="268"/>
                  </a:lnTo>
                  <a:lnTo>
                    <a:pt x="1197" y="264"/>
                  </a:lnTo>
                  <a:lnTo>
                    <a:pt x="1199" y="262"/>
                  </a:lnTo>
                  <a:lnTo>
                    <a:pt x="1204" y="260"/>
                  </a:lnTo>
                  <a:lnTo>
                    <a:pt x="1216" y="260"/>
                  </a:lnTo>
                  <a:lnTo>
                    <a:pt x="1223" y="262"/>
                  </a:lnTo>
                  <a:lnTo>
                    <a:pt x="1244" y="275"/>
                  </a:lnTo>
                  <a:lnTo>
                    <a:pt x="1293" y="290"/>
                  </a:lnTo>
                  <a:lnTo>
                    <a:pt x="1325" y="311"/>
                  </a:lnTo>
                  <a:lnTo>
                    <a:pt x="1338" y="311"/>
                  </a:lnTo>
                  <a:lnTo>
                    <a:pt x="1350" y="307"/>
                  </a:lnTo>
                  <a:lnTo>
                    <a:pt x="1359" y="300"/>
                  </a:lnTo>
                  <a:lnTo>
                    <a:pt x="1374" y="281"/>
                  </a:lnTo>
                  <a:lnTo>
                    <a:pt x="1382" y="275"/>
                  </a:lnTo>
                  <a:lnTo>
                    <a:pt x="1393" y="268"/>
                  </a:lnTo>
                  <a:lnTo>
                    <a:pt x="1416" y="262"/>
                  </a:lnTo>
                  <a:lnTo>
                    <a:pt x="1416" y="264"/>
                  </a:lnTo>
                  <a:lnTo>
                    <a:pt x="1412" y="266"/>
                  </a:lnTo>
                  <a:lnTo>
                    <a:pt x="1404" y="266"/>
                  </a:lnTo>
                  <a:lnTo>
                    <a:pt x="1410" y="268"/>
                  </a:lnTo>
                  <a:lnTo>
                    <a:pt x="1414" y="266"/>
                  </a:lnTo>
                  <a:lnTo>
                    <a:pt x="1423" y="270"/>
                  </a:lnTo>
                  <a:lnTo>
                    <a:pt x="1442" y="253"/>
                  </a:lnTo>
                  <a:lnTo>
                    <a:pt x="1450" y="256"/>
                  </a:lnTo>
                  <a:lnTo>
                    <a:pt x="1442" y="270"/>
                  </a:lnTo>
                  <a:lnTo>
                    <a:pt x="1440" y="277"/>
                  </a:lnTo>
                  <a:lnTo>
                    <a:pt x="1438" y="275"/>
                  </a:lnTo>
                  <a:lnTo>
                    <a:pt x="1433" y="273"/>
                  </a:lnTo>
                  <a:lnTo>
                    <a:pt x="1438" y="281"/>
                  </a:lnTo>
                  <a:lnTo>
                    <a:pt x="1444" y="300"/>
                  </a:lnTo>
                  <a:lnTo>
                    <a:pt x="1448" y="311"/>
                  </a:lnTo>
                  <a:lnTo>
                    <a:pt x="1446" y="317"/>
                  </a:lnTo>
                  <a:lnTo>
                    <a:pt x="1448" y="326"/>
                  </a:lnTo>
                  <a:lnTo>
                    <a:pt x="1452" y="341"/>
                  </a:lnTo>
                  <a:lnTo>
                    <a:pt x="1452" y="349"/>
                  </a:lnTo>
                  <a:lnTo>
                    <a:pt x="1450" y="353"/>
                  </a:lnTo>
                  <a:lnTo>
                    <a:pt x="1448" y="358"/>
                  </a:lnTo>
                  <a:lnTo>
                    <a:pt x="1448" y="362"/>
                  </a:lnTo>
                  <a:lnTo>
                    <a:pt x="1416" y="389"/>
                  </a:lnTo>
                  <a:lnTo>
                    <a:pt x="1406" y="406"/>
                  </a:lnTo>
                  <a:lnTo>
                    <a:pt x="1401" y="411"/>
                  </a:lnTo>
                  <a:lnTo>
                    <a:pt x="1391" y="417"/>
                  </a:lnTo>
                  <a:lnTo>
                    <a:pt x="1389" y="417"/>
                  </a:lnTo>
                  <a:lnTo>
                    <a:pt x="1386" y="419"/>
                  </a:lnTo>
                  <a:lnTo>
                    <a:pt x="1384" y="417"/>
                  </a:lnTo>
                  <a:lnTo>
                    <a:pt x="1380" y="415"/>
                  </a:lnTo>
                  <a:lnTo>
                    <a:pt x="1378" y="417"/>
                  </a:lnTo>
                  <a:lnTo>
                    <a:pt x="1376" y="417"/>
                  </a:lnTo>
                  <a:lnTo>
                    <a:pt x="1376" y="419"/>
                  </a:lnTo>
                  <a:lnTo>
                    <a:pt x="1367" y="438"/>
                  </a:lnTo>
                  <a:lnTo>
                    <a:pt x="1363" y="443"/>
                  </a:lnTo>
                  <a:lnTo>
                    <a:pt x="1365" y="447"/>
                  </a:lnTo>
                  <a:lnTo>
                    <a:pt x="1369" y="455"/>
                  </a:lnTo>
                  <a:lnTo>
                    <a:pt x="1376" y="462"/>
                  </a:lnTo>
                  <a:lnTo>
                    <a:pt x="1382" y="466"/>
                  </a:lnTo>
                  <a:lnTo>
                    <a:pt x="1391" y="468"/>
                  </a:lnTo>
                  <a:lnTo>
                    <a:pt x="1401" y="464"/>
                  </a:lnTo>
                  <a:lnTo>
                    <a:pt x="1406" y="466"/>
                  </a:lnTo>
                  <a:lnTo>
                    <a:pt x="1408" y="470"/>
                  </a:lnTo>
                  <a:lnTo>
                    <a:pt x="1410" y="477"/>
                  </a:lnTo>
                  <a:lnTo>
                    <a:pt x="1412" y="481"/>
                  </a:lnTo>
                  <a:lnTo>
                    <a:pt x="1416" y="481"/>
                  </a:lnTo>
                  <a:lnTo>
                    <a:pt x="1421" y="481"/>
                  </a:lnTo>
                  <a:lnTo>
                    <a:pt x="1423" y="481"/>
                  </a:lnTo>
                  <a:lnTo>
                    <a:pt x="1425" y="477"/>
                  </a:lnTo>
                  <a:lnTo>
                    <a:pt x="1433" y="468"/>
                  </a:lnTo>
                  <a:lnTo>
                    <a:pt x="1438" y="464"/>
                  </a:lnTo>
                  <a:lnTo>
                    <a:pt x="1442" y="462"/>
                  </a:lnTo>
                  <a:lnTo>
                    <a:pt x="1457" y="451"/>
                  </a:lnTo>
                  <a:lnTo>
                    <a:pt x="1493" y="443"/>
                  </a:lnTo>
                  <a:lnTo>
                    <a:pt x="1497" y="443"/>
                  </a:lnTo>
                  <a:lnTo>
                    <a:pt x="1499" y="445"/>
                  </a:lnTo>
                  <a:lnTo>
                    <a:pt x="1501" y="451"/>
                  </a:lnTo>
                  <a:lnTo>
                    <a:pt x="1503" y="455"/>
                  </a:lnTo>
                  <a:lnTo>
                    <a:pt x="1516" y="458"/>
                  </a:lnTo>
                  <a:lnTo>
                    <a:pt x="1518" y="460"/>
                  </a:lnTo>
                  <a:lnTo>
                    <a:pt x="1518" y="470"/>
                  </a:lnTo>
                  <a:lnTo>
                    <a:pt x="1520" y="477"/>
                  </a:lnTo>
                  <a:lnTo>
                    <a:pt x="1525" y="477"/>
                  </a:lnTo>
                  <a:lnTo>
                    <a:pt x="1533" y="477"/>
                  </a:lnTo>
                  <a:lnTo>
                    <a:pt x="1535" y="477"/>
                  </a:lnTo>
                  <a:lnTo>
                    <a:pt x="1546" y="464"/>
                  </a:lnTo>
                  <a:lnTo>
                    <a:pt x="1548" y="466"/>
                  </a:lnTo>
                  <a:lnTo>
                    <a:pt x="1552" y="472"/>
                  </a:lnTo>
                  <a:lnTo>
                    <a:pt x="1554" y="472"/>
                  </a:lnTo>
                  <a:lnTo>
                    <a:pt x="1567" y="472"/>
                  </a:lnTo>
                  <a:lnTo>
                    <a:pt x="1567" y="472"/>
                  </a:lnTo>
                  <a:lnTo>
                    <a:pt x="1582" y="485"/>
                  </a:lnTo>
                  <a:lnTo>
                    <a:pt x="1584" y="487"/>
                  </a:lnTo>
                  <a:lnTo>
                    <a:pt x="1586" y="487"/>
                  </a:lnTo>
                  <a:lnTo>
                    <a:pt x="1586" y="481"/>
                  </a:lnTo>
                  <a:lnTo>
                    <a:pt x="1588" y="472"/>
                  </a:lnTo>
                  <a:lnTo>
                    <a:pt x="1588" y="462"/>
                  </a:lnTo>
                  <a:lnTo>
                    <a:pt x="1586" y="453"/>
                  </a:lnTo>
                  <a:lnTo>
                    <a:pt x="1588" y="451"/>
                  </a:lnTo>
                  <a:lnTo>
                    <a:pt x="1591" y="447"/>
                  </a:lnTo>
                  <a:lnTo>
                    <a:pt x="1593" y="447"/>
                  </a:lnTo>
                  <a:lnTo>
                    <a:pt x="1593" y="445"/>
                  </a:lnTo>
                  <a:lnTo>
                    <a:pt x="1591" y="438"/>
                  </a:lnTo>
                  <a:lnTo>
                    <a:pt x="1588" y="436"/>
                  </a:lnTo>
                  <a:lnTo>
                    <a:pt x="1597" y="423"/>
                  </a:lnTo>
                  <a:lnTo>
                    <a:pt x="1597" y="421"/>
                  </a:lnTo>
                  <a:lnTo>
                    <a:pt x="1595" y="421"/>
                  </a:lnTo>
                  <a:lnTo>
                    <a:pt x="1595" y="417"/>
                  </a:lnTo>
                  <a:lnTo>
                    <a:pt x="1603" y="419"/>
                  </a:lnTo>
                  <a:lnTo>
                    <a:pt x="1605" y="419"/>
                  </a:lnTo>
                  <a:lnTo>
                    <a:pt x="1612" y="415"/>
                  </a:lnTo>
                  <a:lnTo>
                    <a:pt x="1614" y="400"/>
                  </a:lnTo>
                  <a:lnTo>
                    <a:pt x="1618" y="396"/>
                  </a:lnTo>
                  <a:lnTo>
                    <a:pt x="1620" y="396"/>
                  </a:lnTo>
                  <a:lnTo>
                    <a:pt x="1620" y="394"/>
                  </a:lnTo>
                  <a:lnTo>
                    <a:pt x="1623" y="389"/>
                  </a:lnTo>
                  <a:lnTo>
                    <a:pt x="1623" y="385"/>
                  </a:lnTo>
                  <a:lnTo>
                    <a:pt x="1623" y="383"/>
                  </a:lnTo>
                  <a:lnTo>
                    <a:pt x="1620" y="381"/>
                  </a:lnTo>
                  <a:lnTo>
                    <a:pt x="1620" y="379"/>
                  </a:lnTo>
                  <a:lnTo>
                    <a:pt x="1620" y="377"/>
                  </a:lnTo>
                  <a:lnTo>
                    <a:pt x="1620" y="375"/>
                  </a:lnTo>
                  <a:lnTo>
                    <a:pt x="1623" y="372"/>
                  </a:lnTo>
                  <a:lnTo>
                    <a:pt x="1627" y="358"/>
                  </a:lnTo>
                  <a:lnTo>
                    <a:pt x="1635" y="349"/>
                  </a:lnTo>
                  <a:lnTo>
                    <a:pt x="1648" y="347"/>
                  </a:lnTo>
                  <a:lnTo>
                    <a:pt x="1674" y="347"/>
                  </a:lnTo>
                  <a:lnTo>
                    <a:pt x="1742" y="321"/>
                  </a:lnTo>
                  <a:lnTo>
                    <a:pt x="1752" y="313"/>
                  </a:lnTo>
                  <a:lnTo>
                    <a:pt x="1754" y="328"/>
                  </a:lnTo>
                  <a:lnTo>
                    <a:pt x="1756" y="341"/>
                  </a:lnTo>
                  <a:lnTo>
                    <a:pt x="1759" y="353"/>
                  </a:lnTo>
                  <a:lnTo>
                    <a:pt x="1767" y="360"/>
                  </a:lnTo>
                  <a:lnTo>
                    <a:pt x="1763" y="355"/>
                  </a:lnTo>
                  <a:lnTo>
                    <a:pt x="1761" y="341"/>
                  </a:lnTo>
                  <a:lnTo>
                    <a:pt x="1756" y="336"/>
                  </a:lnTo>
                  <a:lnTo>
                    <a:pt x="1759" y="330"/>
                  </a:lnTo>
                  <a:lnTo>
                    <a:pt x="1767" y="324"/>
                  </a:lnTo>
                  <a:lnTo>
                    <a:pt x="1769" y="317"/>
                  </a:lnTo>
                  <a:lnTo>
                    <a:pt x="1765" y="317"/>
                  </a:lnTo>
                  <a:lnTo>
                    <a:pt x="1763" y="319"/>
                  </a:lnTo>
                  <a:lnTo>
                    <a:pt x="1759" y="319"/>
                  </a:lnTo>
                  <a:lnTo>
                    <a:pt x="1756" y="321"/>
                  </a:lnTo>
                  <a:lnTo>
                    <a:pt x="1759" y="317"/>
                  </a:lnTo>
                  <a:lnTo>
                    <a:pt x="1767" y="302"/>
                  </a:lnTo>
                  <a:lnTo>
                    <a:pt x="1771" y="296"/>
                  </a:lnTo>
                  <a:lnTo>
                    <a:pt x="1776" y="283"/>
                  </a:lnTo>
                  <a:lnTo>
                    <a:pt x="1780" y="279"/>
                  </a:lnTo>
                  <a:lnTo>
                    <a:pt x="1784" y="279"/>
                  </a:lnTo>
                  <a:lnTo>
                    <a:pt x="1803" y="262"/>
                  </a:lnTo>
                  <a:lnTo>
                    <a:pt x="1814" y="251"/>
                  </a:lnTo>
                  <a:lnTo>
                    <a:pt x="1816" y="245"/>
                  </a:lnTo>
                  <a:lnTo>
                    <a:pt x="1824" y="224"/>
                  </a:lnTo>
                  <a:lnTo>
                    <a:pt x="1837" y="194"/>
                  </a:lnTo>
                  <a:lnTo>
                    <a:pt x="1837" y="190"/>
                  </a:lnTo>
                  <a:lnTo>
                    <a:pt x="1846" y="166"/>
                  </a:lnTo>
                  <a:lnTo>
                    <a:pt x="1848" y="151"/>
                  </a:lnTo>
                  <a:lnTo>
                    <a:pt x="1852" y="147"/>
                  </a:lnTo>
                  <a:lnTo>
                    <a:pt x="1856" y="143"/>
                  </a:lnTo>
                  <a:lnTo>
                    <a:pt x="1856" y="147"/>
                  </a:lnTo>
                  <a:lnTo>
                    <a:pt x="1856" y="147"/>
                  </a:lnTo>
                  <a:lnTo>
                    <a:pt x="1863" y="156"/>
                  </a:lnTo>
                  <a:lnTo>
                    <a:pt x="1878" y="160"/>
                  </a:lnTo>
                  <a:lnTo>
                    <a:pt x="1944" y="149"/>
                  </a:lnTo>
                  <a:lnTo>
                    <a:pt x="1956" y="151"/>
                  </a:lnTo>
                  <a:lnTo>
                    <a:pt x="1963" y="147"/>
                  </a:lnTo>
                  <a:lnTo>
                    <a:pt x="1971" y="147"/>
                  </a:lnTo>
                  <a:lnTo>
                    <a:pt x="1975" y="154"/>
                  </a:lnTo>
                  <a:lnTo>
                    <a:pt x="1971" y="160"/>
                  </a:lnTo>
                  <a:lnTo>
                    <a:pt x="1963" y="164"/>
                  </a:lnTo>
                  <a:lnTo>
                    <a:pt x="1931" y="166"/>
                  </a:lnTo>
                  <a:lnTo>
                    <a:pt x="1918" y="164"/>
                  </a:lnTo>
                  <a:lnTo>
                    <a:pt x="1910" y="164"/>
                  </a:lnTo>
                  <a:lnTo>
                    <a:pt x="1907" y="164"/>
                  </a:lnTo>
                  <a:lnTo>
                    <a:pt x="1905" y="171"/>
                  </a:lnTo>
                  <a:lnTo>
                    <a:pt x="1903" y="171"/>
                  </a:lnTo>
                  <a:lnTo>
                    <a:pt x="1897" y="173"/>
                  </a:lnTo>
                  <a:lnTo>
                    <a:pt x="1890" y="173"/>
                  </a:lnTo>
                  <a:lnTo>
                    <a:pt x="1886" y="175"/>
                  </a:lnTo>
                  <a:lnTo>
                    <a:pt x="1886" y="181"/>
                  </a:lnTo>
                  <a:lnTo>
                    <a:pt x="1884" y="177"/>
                  </a:lnTo>
                  <a:lnTo>
                    <a:pt x="1882" y="179"/>
                  </a:lnTo>
                  <a:lnTo>
                    <a:pt x="1880" y="181"/>
                  </a:lnTo>
                  <a:lnTo>
                    <a:pt x="1878" y="183"/>
                  </a:lnTo>
                  <a:lnTo>
                    <a:pt x="1880" y="188"/>
                  </a:lnTo>
                  <a:lnTo>
                    <a:pt x="1882" y="188"/>
                  </a:lnTo>
                  <a:lnTo>
                    <a:pt x="1884" y="190"/>
                  </a:lnTo>
                  <a:lnTo>
                    <a:pt x="1886" y="190"/>
                  </a:lnTo>
                  <a:lnTo>
                    <a:pt x="1884" y="190"/>
                  </a:lnTo>
                  <a:lnTo>
                    <a:pt x="1884" y="190"/>
                  </a:lnTo>
                  <a:lnTo>
                    <a:pt x="1884" y="190"/>
                  </a:lnTo>
                  <a:lnTo>
                    <a:pt x="1884" y="192"/>
                  </a:lnTo>
                  <a:lnTo>
                    <a:pt x="1878" y="190"/>
                  </a:lnTo>
                  <a:lnTo>
                    <a:pt x="1871" y="192"/>
                  </a:lnTo>
                  <a:lnTo>
                    <a:pt x="1867" y="196"/>
                  </a:lnTo>
                  <a:lnTo>
                    <a:pt x="1865" y="202"/>
                  </a:lnTo>
                  <a:lnTo>
                    <a:pt x="1859" y="196"/>
                  </a:lnTo>
                  <a:lnTo>
                    <a:pt x="1852" y="194"/>
                  </a:lnTo>
                  <a:lnTo>
                    <a:pt x="1842" y="196"/>
                  </a:lnTo>
                  <a:lnTo>
                    <a:pt x="1837" y="198"/>
                  </a:lnTo>
                  <a:lnTo>
                    <a:pt x="1835" y="205"/>
                  </a:lnTo>
                  <a:lnTo>
                    <a:pt x="1835" y="213"/>
                  </a:lnTo>
                  <a:lnTo>
                    <a:pt x="1837" y="222"/>
                  </a:lnTo>
                  <a:lnTo>
                    <a:pt x="1833" y="222"/>
                  </a:lnTo>
                  <a:lnTo>
                    <a:pt x="1831" y="219"/>
                  </a:lnTo>
                  <a:lnTo>
                    <a:pt x="1829" y="219"/>
                  </a:lnTo>
                  <a:lnTo>
                    <a:pt x="1827" y="222"/>
                  </a:lnTo>
                  <a:lnTo>
                    <a:pt x="1831" y="228"/>
                  </a:lnTo>
                  <a:lnTo>
                    <a:pt x="1831" y="234"/>
                  </a:lnTo>
                  <a:lnTo>
                    <a:pt x="1827" y="239"/>
                  </a:lnTo>
                  <a:lnTo>
                    <a:pt x="1822" y="241"/>
                  </a:lnTo>
                  <a:lnTo>
                    <a:pt x="1827" y="247"/>
                  </a:lnTo>
                  <a:lnTo>
                    <a:pt x="1829" y="253"/>
                  </a:lnTo>
                  <a:lnTo>
                    <a:pt x="1831" y="258"/>
                  </a:lnTo>
                  <a:lnTo>
                    <a:pt x="1829" y="262"/>
                  </a:lnTo>
                  <a:lnTo>
                    <a:pt x="1842" y="268"/>
                  </a:lnTo>
                  <a:lnTo>
                    <a:pt x="1850" y="270"/>
                  </a:lnTo>
                  <a:lnTo>
                    <a:pt x="1856" y="264"/>
                  </a:lnTo>
                  <a:lnTo>
                    <a:pt x="1852" y="266"/>
                  </a:lnTo>
                  <a:lnTo>
                    <a:pt x="1848" y="264"/>
                  </a:lnTo>
                  <a:lnTo>
                    <a:pt x="1839" y="260"/>
                  </a:lnTo>
                  <a:lnTo>
                    <a:pt x="1842" y="253"/>
                  </a:lnTo>
                  <a:lnTo>
                    <a:pt x="1844" y="249"/>
                  </a:lnTo>
                  <a:lnTo>
                    <a:pt x="1850" y="241"/>
                  </a:lnTo>
                  <a:lnTo>
                    <a:pt x="1850" y="239"/>
                  </a:lnTo>
                  <a:lnTo>
                    <a:pt x="1854" y="236"/>
                  </a:lnTo>
                  <a:lnTo>
                    <a:pt x="1854" y="236"/>
                  </a:lnTo>
                  <a:lnTo>
                    <a:pt x="1856" y="234"/>
                  </a:lnTo>
                  <a:lnTo>
                    <a:pt x="1854" y="228"/>
                  </a:lnTo>
                  <a:lnTo>
                    <a:pt x="1854" y="226"/>
                  </a:lnTo>
                  <a:lnTo>
                    <a:pt x="1859" y="219"/>
                  </a:lnTo>
                  <a:lnTo>
                    <a:pt x="1878" y="207"/>
                  </a:lnTo>
                  <a:lnTo>
                    <a:pt x="1871" y="205"/>
                  </a:lnTo>
                  <a:lnTo>
                    <a:pt x="1869" y="205"/>
                  </a:lnTo>
                  <a:lnTo>
                    <a:pt x="1869" y="202"/>
                  </a:lnTo>
                  <a:lnTo>
                    <a:pt x="1876" y="198"/>
                  </a:lnTo>
                  <a:lnTo>
                    <a:pt x="1878" y="198"/>
                  </a:lnTo>
                  <a:lnTo>
                    <a:pt x="1880" y="200"/>
                  </a:lnTo>
                  <a:lnTo>
                    <a:pt x="1880" y="196"/>
                  </a:lnTo>
                  <a:lnTo>
                    <a:pt x="1886" y="200"/>
                  </a:lnTo>
                  <a:lnTo>
                    <a:pt x="1895" y="196"/>
                  </a:lnTo>
                  <a:lnTo>
                    <a:pt x="1907" y="185"/>
                  </a:lnTo>
                  <a:lnTo>
                    <a:pt x="1907" y="183"/>
                  </a:lnTo>
                  <a:lnTo>
                    <a:pt x="1905" y="179"/>
                  </a:lnTo>
                  <a:lnTo>
                    <a:pt x="1905" y="179"/>
                  </a:lnTo>
                  <a:lnTo>
                    <a:pt x="1907" y="175"/>
                  </a:lnTo>
                  <a:lnTo>
                    <a:pt x="1910" y="173"/>
                  </a:lnTo>
                  <a:lnTo>
                    <a:pt x="1914" y="173"/>
                  </a:lnTo>
                  <a:lnTo>
                    <a:pt x="1918" y="173"/>
                  </a:lnTo>
                  <a:lnTo>
                    <a:pt x="1918" y="177"/>
                  </a:lnTo>
                  <a:lnTo>
                    <a:pt x="1914" y="177"/>
                  </a:lnTo>
                  <a:lnTo>
                    <a:pt x="1912" y="183"/>
                  </a:lnTo>
                  <a:lnTo>
                    <a:pt x="1912" y="188"/>
                  </a:lnTo>
                  <a:lnTo>
                    <a:pt x="1912" y="194"/>
                  </a:lnTo>
                  <a:lnTo>
                    <a:pt x="1914" y="188"/>
                  </a:lnTo>
                  <a:lnTo>
                    <a:pt x="1916" y="183"/>
                  </a:lnTo>
                  <a:lnTo>
                    <a:pt x="1916" y="181"/>
                  </a:lnTo>
                  <a:lnTo>
                    <a:pt x="1918" y="185"/>
                  </a:lnTo>
                  <a:lnTo>
                    <a:pt x="1922" y="188"/>
                  </a:lnTo>
                  <a:lnTo>
                    <a:pt x="1927" y="190"/>
                  </a:lnTo>
                  <a:lnTo>
                    <a:pt x="1929" y="185"/>
                  </a:lnTo>
                  <a:lnTo>
                    <a:pt x="1933" y="188"/>
                  </a:lnTo>
                  <a:lnTo>
                    <a:pt x="1937" y="188"/>
                  </a:lnTo>
                  <a:lnTo>
                    <a:pt x="1939" y="183"/>
                  </a:lnTo>
                  <a:lnTo>
                    <a:pt x="1941" y="179"/>
                  </a:lnTo>
                  <a:lnTo>
                    <a:pt x="1941" y="183"/>
                  </a:lnTo>
                  <a:lnTo>
                    <a:pt x="1944" y="188"/>
                  </a:lnTo>
                  <a:lnTo>
                    <a:pt x="1946" y="190"/>
                  </a:lnTo>
                  <a:lnTo>
                    <a:pt x="1952" y="196"/>
                  </a:lnTo>
                  <a:lnTo>
                    <a:pt x="1954" y="196"/>
                  </a:lnTo>
                  <a:lnTo>
                    <a:pt x="1954" y="196"/>
                  </a:lnTo>
                  <a:lnTo>
                    <a:pt x="1958" y="194"/>
                  </a:lnTo>
                  <a:lnTo>
                    <a:pt x="1963" y="194"/>
                  </a:lnTo>
                  <a:lnTo>
                    <a:pt x="1967" y="192"/>
                  </a:lnTo>
                  <a:lnTo>
                    <a:pt x="1969" y="190"/>
                  </a:lnTo>
                  <a:lnTo>
                    <a:pt x="1971" y="185"/>
                  </a:lnTo>
                  <a:lnTo>
                    <a:pt x="1973" y="177"/>
                  </a:lnTo>
                  <a:lnTo>
                    <a:pt x="1973" y="171"/>
                  </a:lnTo>
                  <a:lnTo>
                    <a:pt x="1980" y="162"/>
                  </a:lnTo>
                  <a:lnTo>
                    <a:pt x="1990" y="151"/>
                  </a:lnTo>
                  <a:lnTo>
                    <a:pt x="2001" y="147"/>
                  </a:lnTo>
                  <a:lnTo>
                    <a:pt x="2009" y="147"/>
                  </a:lnTo>
                  <a:lnTo>
                    <a:pt x="2007" y="151"/>
                  </a:lnTo>
                  <a:lnTo>
                    <a:pt x="2007" y="158"/>
                  </a:lnTo>
                  <a:lnTo>
                    <a:pt x="2012" y="164"/>
                  </a:lnTo>
                  <a:lnTo>
                    <a:pt x="2016" y="168"/>
                  </a:lnTo>
                  <a:lnTo>
                    <a:pt x="2029" y="173"/>
                  </a:lnTo>
                  <a:lnTo>
                    <a:pt x="2033" y="175"/>
                  </a:lnTo>
                  <a:lnTo>
                    <a:pt x="2031" y="185"/>
                  </a:lnTo>
                  <a:lnTo>
                    <a:pt x="2033" y="194"/>
                  </a:lnTo>
                  <a:lnTo>
                    <a:pt x="2043" y="207"/>
                  </a:lnTo>
                  <a:lnTo>
                    <a:pt x="2046" y="211"/>
                  </a:lnTo>
                  <a:lnTo>
                    <a:pt x="2046" y="217"/>
                  </a:lnTo>
                  <a:lnTo>
                    <a:pt x="2048" y="222"/>
                  </a:lnTo>
                  <a:lnTo>
                    <a:pt x="2052" y="222"/>
                  </a:lnTo>
                  <a:lnTo>
                    <a:pt x="2065" y="219"/>
                  </a:lnTo>
                  <a:lnTo>
                    <a:pt x="2065" y="224"/>
                  </a:lnTo>
                  <a:lnTo>
                    <a:pt x="2063" y="224"/>
                  </a:lnTo>
                  <a:lnTo>
                    <a:pt x="2060" y="226"/>
                  </a:lnTo>
                  <a:lnTo>
                    <a:pt x="2058" y="228"/>
                  </a:lnTo>
                  <a:lnTo>
                    <a:pt x="2067" y="226"/>
                  </a:lnTo>
                  <a:lnTo>
                    <a:pt x="2084" y="232"/>
                  </a:lnTo>
                  <a:lnTo>
                    <a:pt x="2097" y="232"/>
                  </a:lnTo>
                  <a:lnTo>
                    <a:pt x="2103" y="236"/>
                  </a:lnTo>
                  <a:lnTo>
                    <a:pt x="2118" y="253"/>
                  </a:lnTo>
                  <a:lnTo>
                    <a:pt x="2126" y="260"/>
                  </a:lnTo>
                  <a:lnTo>
                    <a:pt x="2122" y="264"/>
                  </a:lnTo>
                  <a:lnTo>
                    <a:pt x="2120" y="268"/>
                  </a:lnTo>
                  <a:lnTo>
                    <a:pt x="2129" y="266"/>
                  </a:lnTo>
                  <a:lnTo>
                    <a:pt x="2137" y="260"/>
                  </a:lnTo>
                  <a:lnTo>
                    <a:pt x="2143" y="260"/>
                  </a:lnTo>
                  <a:lnTo>
                    <a:pt x="2143" y="266"/>
                  </a:lnTo>
                  <a:lnTo>
                    <a:pt x="2141" y="270"/>
                  </a:lnTo>
                  <a:lnTo>
                    <a:pt x="2139" y="273"/>
                  </a:lnTo>
                  <a:lnTo>
                    <a:pt x="2143" y="273"/>
                  </a:lnTo>
                  <a:lnTo>
                    <a:pt x="2146" y="273"/>
                  </a:lnTo>
                  <a:lnTo>
                    <a:pt x="2148" y="270"/>
                  </a:lnTo>
                  <a:lnTo>
                    <a:pt x="2150" y="270"/>
                  </a:lnTo>
                  <a:lnTo>
                    <a:pt x="2152" y="273"/>
                  </a:lnTo>
                  <a:lnTo>
                    <a:pt x="2158" y="283"/>
                  </a:lnTo>
                  <a:lnTo>
                    <a:pt x="2165" y="290"/>
                  </a:lnTo>
                  <a:lnTo>
                    <a:pt x="2169" y="296"/>
                  </a:lnTo>
                  <a:lnTo>
                    <a:pt x="2175" y="298"/>
                  </a:lnTo>
                  <a:lnTo>
                    <a:pt x="2184" y="298"/>
                  </a:lnTo>
                  <a:lnTo>
                    <a:pt x="2182" y="294"/>
                  </a:lnTo>
                  <a:lnTo>
                    <a:pt x="2180" y="292"/>
                  </a:lnTo>
                  <a:lnTo>
                    <a:pt x="2175" y="287"/>
                  </a:lnTo>
                  <a:lnTo>
                    <a:pt x="2171" y="285"/>
                  </a:lnTo>
                  <a:lnTo>
                    <a:pt x="2171" y="281"/>
                  </a:lnTo>
                  <a:lnTo>
                    <a:pt x="2207" y="268"/>
                  </a:lnTo>
                  <a:lnTo>
                    <a:pt x="2214" y="262"/>
                  </a:lnTo>
                  <a:lnTo>
                    <a:pt x="2228" y="249"/>
                  </a:lnTo>
                  <a:lnTo>
                    <a:pt x="2235" y="245"/>
                  </a:lnTo>
                  <a:lnTo>
                    <a:pt x="2237" y="247"/>
                  </a:lnTo>
                  <a:lnTo>
                    <a:pt x="2237" y="249"/>
                  </a:lnTo>
                  <a:lnTo>
                    <a:pt x="2235" y="251"/>
                  </a:lnTo>
                  <a:lnTo>
                    <a:pt x="2233" y="253"/>
                  </a:lnTo>
                  <a:lnTo>
                    <a:pt x="2233" y="256"/>
                  </a:lnTo>
                  <a:lnTo>
                    <a:pt x="2243" y="260"/>
                  </a:lnTo>
                  <a:lnTo>
                    <a:pt x="2271" y="275"/>
                  </a:lnTo>
                  <a:lnTo>
                    <a:pt x="2271" y="279"/>
                  </a:lnTo>
                  <a:lnTo>
                    <a:pt x="2269" y="287"/>
                  </a:lnTo>
                  <a:lnTo>
                    <a:pt x="2269" y="296"/>
                  </a:lnTo>
                  <a:lnTo>
                    <a:pt x="2267" y="307"/>
                  </a:lnTo>
                  <a:lnTo>
                    <a:pt x="2258" y="313"/>
                  </a:lnTo>
                  <a:lnTo>
                    <a:pt x="2262" y="315"/>
                  </a:lnTo>
                  <a:lnTo>
                    <a:pt x="2273" y="324"/>
                  </a:lnTo>
                  <a:lnTo>
                    <a:pt x="2277" y="328"/>
                  </a:lnTo>
                  <a:lnTo>
                    <a:pt x="2279" y="330"/>
                  </a:lnTo>
                  <a:lnTo>
                    <a:pt x="2290" y="332"/>
                  </a:lnTo>
                  <a:lnTo>
                    <a:pt x="2292" y="332"/>
                  </a:lnTo>
                  <a:lnTo>
                    <a:pt x="2294" y="336"/>
                  </a:lnTo>
                  <a:lnTo>
                    <a:pt x="2294" y="341"/>
                  </a:lnTo>
                  <a:lnTo>
                    <a:pt x="2297" y="343"/>
                  </a:lnTo>
                  <a:lnTo>
                    <a:pt x="2297" y="343"/>
                  </a:lnTo>
                  <a:lnTo>
                    <a:pt x="2297" y="347"/>
                  </a:lnTo>
                  <a:lnTo>
                    <a:pt x="2299" y="349"/>
                  </a:lnTo>
                  <a:lnTo>
                    <a:pt x="2299" y="349"/>
                  </a:lnTo>
                  <a:lnTo>
                    <a:pt x="2303" y="347"/>
                  </a:lnTo>
                  <a:lnTo>
                    <a:pt x="2305" y="347"/>
                  </a:lnTo>
                  <a:lnTo>
                    <a:pt x="2307" y="349"/>
                  </a:lnTo>
                  <a:lnTo>
                    <a:pt x="2309" y="349"/>
                  </a:lnTo>
                  <a:lnTo>
                    <a:pt x="2309" y="349"/>
                  </a:lnTo>
                  <a:lnTo>
                    <a:pt x="2311" y="349"/>
                  </a:lnTo>
                  <a:lnTo>
                    <a:pt x="2316" y="351"/>
                  </a:lnTo>
                  <a:lnTo>
                    <a:pt x="2318" y="355"/>
                  </a:lnTo>
                  <a:lnTo>
                    <a:pt x="2318" y="362"/>
                  </a:lnTo>
                  <a:lnTo>
                    <a:pt x="2314" y="368"/>
                  </a:lnTo>
                  <a:lnTo>
                    <a:pt x="2297" y="389"/>
                  </a:lnTo>
                  <a:lnTo>
                    <a:pt x="2294" y="396"/>
                  </a:lnTo>
                  <a:lnTo>
                    <a:pt x="2299" y="402"/>
                  </a:lnTo>
                  <a:lnTo>
                    <a:pt x="2305" y="404"/>
                  </a:lnTo>
                  <a:lnTo>
                    <a:pt x="2311" y="404"/>
                  </a:lnTo>
                  <a:lnTo>
                    <a:pt x="2314" y="404"/>
                  </a:lnTo>
                  <a:lnTo>
                    <a:pt x="2316" y="411"/>
                  </a:lnTo>
                  <a:lnTo>
                    <a:pt x="2322" y="415"/>
                  </a:lnTo>
                  <a:lnTo>
                    <a:pt x="2328" y="419"/>
                  </a:lnTo>
                  <a:lnTo>
                    <a:pt x="2331" y="419"/>
                  </a:lnTo>
                  <a:lnTo>
                    <a:pt x="2356" y="432"/>
                  </a:lnTo>
                  <a:lnTo>
                    <a:pt x="2367" y="434"/>
                  </a:lnTo>
                  <a:lnTo>
                    <a:pt x="2373" y="438"/>
                  </a:lnTo>
                  <a:lnTo>
                    <a:pt x="2375" y="440"/>
                  </a:lnTo>
                  <a:lnTo>
                    <a:pt x="2382" y="438"/>
                  </a:lnTo>
                  <a:lnTo>
                    <a:pt x="2384" y="438"/>
                  </a:lnTo>
                  <a:lnTo>
                    <a:pt x="2392" y="440"/>
                  </a:lnTo>
                  <a:lnTo>
                    <a:pt x="2396" y="443"/>
                  </a:lnTo>
                  <a:lnTo>
                    <a:pt x="2420" y="438"/>
                  </a:lnTo>
                  <a:lnTo>
                    <a:pt x="2428" y="436"/>
                  </a:lnTo>
                  <a:lnTo>
                    <a:pt x="2430" y="428"/>
                  </a:lnTo>
                  <a:lnTo>
                    <a:pt x="2433" y="426"/>
                  </a:lnTo>
                  <a:lnTo>
                    <a:pt x="2437" y="426"/>
                  </a:lnTo>
                  <a:lnTo>
                    <a:pt x="2441" y="428"/>
                  </a:lnTo>
                  <a:lnTo>
                    <a:pt x="2443" y="430"/>
                  </a:lnTo>
                  <a:lnTo>
                    <a:pt x="2445" y="438"/>
                  </a:lnTo>
                  <a:lnTo>
                    <a:pt x="2443" y="440"/>
                  </a:lnTo>
                  <a:lnTo>
                    <a:pt x="2443" y="443"/>
                  </a:lnTo>
                  <a:lnTo>
                    <a:pt x="2433" y="453"/>
                  </a:lnTo>
                  <a:lnTo>
                    <a:pt x="2435" y="455"/>
                  </a:lnTo>
                  <a:lnTo>
                    <a:pt x="2441" y="455"/>
                  </a:lnTo>
                  <a:lnTo>
                    <a:pt x="2445" y="455"/>
                  </a:lnTo>
                  <a:lnTo>
                    <a:pt x="2447" y="455"/>
                  </a:lnTo>
                  <a:lnTo>
                    <a:pt x="2452" y="470"/>
                  </a:lnTo>
                  <a:lnTo>
                    <a:pt x="2452" y="477"/>
                  </a:lnTo>
                  <a:lnTo>
                    <a:pt x="2458" y="487"/>
                  </a:lnTo>
                  <a:lnTo>
                    <a:pt x="2469" y="504"/>
                  </a:lnTo>
                  <a:lnTo>
                    <a:pt x="2469" y="511"/>
                  </a:lnTo>
                  <a:lnTo>
                    <a:pt x="2473" y="528"/>
                  </a:lnTo>
                  <a:lnTo>
                    <a:pt x="2475" y="540"/>
                  </a:lnTo>
                  <a:lnTo>
                    <a:pt x="2479" y="549"/>
                  </a:lnTo>
                  <a:lnTo>
                    <a:pt x="2488" y="560"/>
                  </a:lnTo>
                  <a:lnTo>
                    <a:pt x="2494" y="570"/>
                  </a:lnTo>
                  <a:lnTo>
                    <a:pt x="2503" y="579"/>
                  </a:lnTo>
                  <a:lnTo>
                    <a:pt x="2511" y="604"/>
                  </a:lnTo>
                  <a:lnTo>
                    <a:pt x="2528" y="642"/>
                  </a:lnTo>
                  <a:lnTo>
                    <a:pt x="2528" y="647"/>
                  </a:lnTo>
                  <a:lnTo>
                    <a:pt x="2530" y="655"/>
                  </a:lnTo>
                  <a:lnTo>
                    <a:pt x="2533" y="662"/>
                  </a:lnTo>
                  <a:lnTo>
                    <a:pt x="2535" y="664"/>
                  </a:lnTo>
                  <a:lnTo>
                    <a:pt x="2541" y="666"/>
                  </a:lnTo>
                  <a:lnTo>
                    <a:pt x="2543" y="670"/>
                  </a:lnTo>
                  <a:lnTo>
                    <a:pt x="2547" y="672"/>
                  </a:lnTo>
                  <a:lnTo>
                    <a:pt x="2543" y="689"/>
                  </a:lnTo>
                  <a:lnTo>
                    <a:pt x="2541" y="693"/>
                  </a:lnTo>
                  <a:lnTo>
                    <a:pt x="2539" y="696"/>
                  </a:lnTo>
                  <a:lnTo>
                    <a:pt x="2537" y="700"/>
                  </a:lnTo>
                  <a:lnTo>
                    <a:pt x="2535" y="706"/>
                  </a:lnTo>
                  <a:lnTo>
                    <a:pt x="2537" y="715"/>
                  </a:lnTo>
                  <a:lnTo>
                    <a:pt x="2539" y="721"/>
                  </a:lnTo>
                  <a:lnTo>
                    <a:pt x="2541" y="730"/>
                  </a:lnTo>
                  <a:lnTo>
                    <a:pt x="2543" y="736"/>
                  </a:lnTo>
                  <a:lnTo>
                    <a:pt x="2541" y="766"/>
                  </a:lnTo>
                  <a:lnTo>
                    <a:pt x="2541" y="770"/>
                  </a:lnTo>
                  <a:lnTo>
                    <a:pt x="2539" y="781"/>
                  </a:lnTo>
                  <a:lnTo>
                    <a:pt x="2530" y="791"/>
                  </a:lnTo>
                  <a:lnTo>
                    <a:pt x="2516" y="810"/>
                  </a:lnTo>
                  <a:lnTo>
                    <a:pt x="2501" y="823"/>
                  </a:lnTo>
                  <a:lnTo>
                    <a:pt x="2488" y="836"/>
                  </a:lnTo>
                  <a:lnTo>
                    <a:pt x="2488" y="840"/>
                  </a:lnTo>
                  <a:lnTo>
                    <a:pt x="2490" y="844"/>
                  </a:lnTo>
                  <a:lnTo>
                    <a:pt x="2498" y="861"/>
                  </a:lnTo>
                  <a:lnTo>
                    <a:pt x="2501" y="868"/>
                  </a:lnTo>
                  <a:lnTo>
                    <a:pt x="2501" y="878"/>
                  </a:lnTo>
                  <a:lnTo>
                    <a:pt x="2498" y="885"/>
                  </a:lnTo>
                  <a:lnTo>
                    <a:pt x="2492" y="893"/>
                  </a:lnTo>
                  <a:lnTo>
                    <a:pt x="2496" y="900"/>
                  </a:lnTo>
                  <a:lnTo>
                    <a:pt x="2503" y="902"/>
                  </a:lnTo>
                  <a:lnTo>
                    <a:pt x="2509" y="904"/>
                  </a:lnTo>
                  <a:lnTo>
                    <a:pt x="2518" y="902"/>
                  </a:lnTo>
                  <a:lnTo>
                    <a:pt x="2524" y="904"/>
                  </a:lnTo>
                  <a:lnTo>
                    <a:pt x="2537" y="915"/>
                  </a:lnTo>
                  <a:lnTo>
                    <a:pt x="2545" y="917"/>
                  </a:lnTo>
                  <a:lnTo>
                    <a:pt x="2581" y="936"/>
                  </a:lnTo>
                  <a:lnTo>
                    <a:pt x="2588" y="940"/>
                  </a:lnTo>
                  <a:lnTo>
                    <a:pt x="2603" y="959"/>
                  </a:lnTo>
                  <a:lnTo>
                    <a:pt x="2607" y="961"/>
                  </a:lnTo>
                  <a:lnTo>
                    <a:pt x="2613" y="963"/>
                  </a:lnTo>
                  <a:lnTo>
                    <a:pt x="2624" y="974"/>
                  </a:lnTo>
                  <a:lnTo>
                    <a:pt x="2645" y="978"/>
                  </a:lnTo>
                  <a:lnTo>
                    <a:pt x="2669" y="995"/>
                  </a:lnTo>
                  <a:lnTo>
                    <a:pt x="2679" y="1002"/>
                  </a:lnTo>
                  <a:lnTo>
                    <a:pt x="2675" y="1023"/>
                  </a:lnTo>
                  <a:lnTo>
                    <a:pt x="2675" y="1034"/>
                  </a:lnTo>
                  <a:lnTo>
                    <a:pt x="2681" y="1038"/>
                  </a:lnTo>
                  <a:lnTo>
                    <a:pt x="2683" y="1044"/>
                  </a:lnTo>
                  <a:lnTo>
                    <a:pt x="2681" y="1057"/>
                  </a:lnTo>
                  <a:lnTo>
                    <a:pt x="2677" y="1070"/>
                  </a:lnTo>
                  <a:lnTo>
                    <a:pt x="2664" y="1087"/>
                  </a:lnTo>
                  <a:lnTo>
                    <a:pt x="2669" y="1106"/>
                  </a:lnTo>
                  <a:lnTo>
                    <a:pt x="2681" y="1127"/>
                  </a:lnTo>
                  <a:lnTo>
                    <a:pt x="2690" y="1142"/>
                  </a:lnTo>
                  <a:lnTo>
                    <a:pt x="2690" y="1150"/>
                  </a:lnTo>
                  <a:lnTo>
                    <a:pt x="2698" y="1157"/>
                  </a:lnTo>
                  <a:lnTo>
                    <a:pt x="2711" y="1161"/>
                  </a:lnTo>
                  <a:lnTo>
                    <a:pt x="2720" y="1161"/>
                  </a:lnTo>
                  <a:lnTo>
                    <a:pt x="2730" y="1163"/>
                  </a:lnTo>
                  <a:lnTo>
                    <a:pt x="2737" y="1172"/>
                  </a:lnTo>
                  <a:lnTo>
                    <a:pt x="2739" y="1182"/>
                  </a:lnTo>
                  <a:lnTo>
                    <a:pt x="2735" y="1191"/>
                  </a:lnTo>
                  <a:lnTo>
                    <a:pt x="2735" y="1195"/>
                  </a:lnTo>
                  <a:lnTo>
                    <a:pt x="2741" y="1199"/>
                  </a:lnTo>
                  <a:lnTo>
                    <a:pt x="2741" y="1208"/>
                  </a:lnTo>
                  <a:lnTo>
                    <a:pt x="2739" y="1218"/>
                  </a:lnTo>
                  <a:lnTo>
                    <a:pt x="2739" y="1231"/>
                  </a:lnTo>
                  <a:lnTo>
                    <a:pt x="2745" y="1238"/>
                  </a:lnTo>
                  <a:lnTo>
                    <a:pt x="2769" y="1250"/>
                  </a:lnTo>
                  <a:lnTo>
                    <a:pt x="2764" y="1257"/>
                  </a:lnTo>
                  <a:lnTo>
                    <a:pt x="2762" y="1263"/>
                  </a:lnTo>
                  <a:lnTo>
                    <a:pt x="2762" y="1267"/>
                  </a:lnTo>
                  <a:lnTo>
                    <a:pt x="2762" y="1272"/>
                  </a:lnTo>
                  <a:lnTo>
                    <a:pt x="2762" y="1276"/>
                  </a:lnTo>
                  <a:lnTo>
                    <a:pt x="2758" y="1291"/>
                  </a:lnTo>
                  <a:lnTo>
                    <a:pt x="2758" y="1295"/>
                  </a:lnTo>
                  <a:lnTo>
                    <a:pt x="2762" y="1327"/>
                  </a:lnTo>
                  <a:lnTo>
                    <a:pt x="2762" y="1338"/>
                  </a:lnTo>
                  <a:lnTo>
                    <a:pt x="2758" y="1348"/>
                  </a:lnTo>
                  <a:lnTo>
                    <a:pt x="2756" y="1357"/>
                  </a:lnTo>
                  <a:lnTo>
                    <a:pt x="2741" y="1378"/>
                  </a:lnTo>
                  <a:lnTo>
                    <a:pt x="2739" y="1386"/>
                  </a:lnTo>
                  <a:lnTo>
                    <a:pt x="2741" y="1397"/>
                  </a:lnTo>
                  <a:lnTo>
                    <a:pt x="2747" y="1406"/>
                  </a:lnTo>
                  <a:lnTo>
                    <a:pt x="2754" y="1408"/>
                  </a:lnTo>
                  <a:lnTo>
                    <a:pt x="2760" y="1412"/>
                  </a:lnTo>
                  <a:lnTo>
                    <a:pt x="2764" y="1427"/>
                  </a:lnTo>
                  <a:lnTo>
                    <a:pt x="2771" y="1437"/>
                  </a:lnTo>
                  <a:lnTo>
                    <a:pt x="2779" y="1446"/>
                  </a:lnTo>
                  <a:lnTo>
                    <a:pt x="2796" y="1454"/>
                  </a:lnTo>
                  <a:lnTo>
                    <a:pt x="2803" y="1463"/>
                  </a:lnTo>
                  <a:lnTo>
                    <a:pt x="2809" y="1476"/>
                  </a:lnTo>
                  <a:lnTo>
                    <a:pt x="2811" y="1488"/>
                  </a:lnTo>
                  <a:lnTo>
                    <a:pt x="2809" y="1499"/>
                  </a:lnTo>
                  <a:lnTo>
                    <a:pt x="2805" y="1510"/>
                  </a:lnTo>
                  <a:lnTo>
                    <a:pt x="2805" y="1520"/>
                  </a:lnTo>
                  <a:lnTo>
                    <a:pt x="2809" y="1529"/>
                  </a:lnTo>
                  <a:lnTo>
                    <a:pt x="2817" y="1535"/>
                  </a:lnTo>
                  <a:lnTo>
                    <a:pt x="2839" y="1539"/>
                  </a:lnTo>
                  <a:lnTo>
                    <a:pt x="2847" y="1542"/>
                  </a:lnTo>
                  <a:lnTo>
                    <a:pt x="2847" y="1542"/>
                  </a:lnTo>
                  <a:lnTo>
                    <a:pt x="2854" y="1546"/>
                  </a:lnTo>
                  <a:lnTo>
                    <a:pt x="2871" y="1546"/>
                  </a:lnTo>
                  <a:lnTo>
                    <a:pt x="2877" y="1548"/>
                  </a:lnTo>
                  <a:lnTo>
                    <a:pt x="2883" y="1552"/>
                  </a:lnTo>
                  <a:lnTo>
                    <a:pt x="2890" y="1556"/>
                  </a:lnTo>
                  <a:lnTo>
                    <a:pt x="2896" y="1563"/>
                  </a:lnTo>
                  <a:lnTo>
                    <a:pt x="2894" y="1569"/>
                  </a:lnTo>
                  <a:lnTo>
                    <a:pt x="2905" y="1605"/>
                  </a:lnTo>
                  <a:lnTo>
                    <a:pt x="2905" y="1605"/>
                  </a:lnTo>
                  <a:lnTo>
                    <a:pt x="2907" y="1614"/>
                  </a:lnTo>
                  <a:lnTo>
                    <a:pt x="2909" y="1618"/>
                  </a:lnTo>
                  <a:lnTo>
                    <a:pt x="2917" y="1627"/>
                  </a:lnTo>
                  <a:lnTo>
                    <a:pt x="2926" y="1633"/>
                  </a:lnTo>
                  <a:lnTo>
                    <a:pt x="2932" y="1641"/>
                  </a:lnTo>
                  <a:lnTo>
                    <a:pt x="2934" y="1658"/>
                  </a:lnTo>
                  <a:lnTo>
                    <a:pt x="2936" y="1658"/>
                  </a:lnTo>
                  <a:lnTo>
                    <a:pt x="2936" y="1661"/>
                  </a:lnTo>
                  <a:lnTo>
                    <a:pt x="2934" y="1671"/>
                  </a:lnTo>
                  <a:lnTo>
                    <a:pt x="2932" y="1686"/>
                  </a:lnTo>
                  <a:lnTo>
                    <a:pt x="2932" y="1701"/>
                  </a:lnTo>
                  <a:lnTo>
                    <a:pt x="2934" y="1714"/>
                  </a:lnTo>
                  <a:lnTo>
                    <a:pt x="2936" y="1720"/>
                  </a:lnTo>
                  <a:lnTo>
                    <a:pt x="2934" y="1724"/>
                  </a:lnTo>
                  <a:lnTo>
                    <a:pt x="2932" y="1727"/>
                  </a:lnTo>
                  <a:lnTo>
                    <a:pt x="2932" y="1731"/>
                  </a:lnTo>
                  <a:lnTo>
                    <a:pt x="2932" y="1735"/>
                  </a:lnTo>
                  <a:lnTo>
                    <a:pt x="2934" y="1746"/>
                  </a:lnTo>
                  <a:lnTo>
                    <a:pt x="2934" y="1752"/>
                  </a:lnTo>
                  <a:lnTo>
                    <a:pt x="2928" y="1790"/>
                  </a:lnTo>
                  <a:lnTo>
                    <a:pt x="2919" y="1833"/>
                  </a:lnTo>
                  <a:lnTo>
                    <a:pt x="2911" y="1848"/>
                  </a:lnTo>
                  <a:lnTo>
                    <a:pt x="2907" y="1856"/>
                  </a:lnTo>
                  <a:lnTo>
                    <a:pt x="2909" y="1865"/>
                  </a:lnTo>
                  <a:lnTo>
                    <a:pt x="2907" y="1880"/>
                  </a:lnTo>
                  <a:lnTo>
                    <a:pt x="2905" y="1886"/>
                  </a:lnTo>
                  <a:lnTo>
                    <a:pt x="2902" y="1890"/>
                  </a:lnTo>
                  <a:lnTo>
                    <a:pt x="2898" y="1892"/>
                  </a:lnTo>
                  <a:lnTo>
                    <a:pt x="2892" y="1894"/>
                  </a:lnTo>
                  <a:lnTo>
                    <a:pt x="2879" y="1892"/>
                  </a:lnTo>
                  <a:lnTo>
                    <a:pt x="2864" y="1886"/>
                  </a:lnTo>
                  <a:lnTo>
                    <a:pt x="2860" y="1884"/>
                  </a:lnTo>
                  <a:lnTo>
                    <a:pt x="2847" y="1884"/>
                  </a:lnTo>
                  <a:lnTo>
                    <a:pt x="2845" y="1880"/>
                  </a:lnTo>
                  <a:lnTo>
                    <a:pt x="2845" y="1871"/>
                  </a:lnTo>
                  <a:lnTo>
                    <a:pt x="2847" y="1856"/>
                  </a:lnTo>
                  <a:lnTo>
                    <a:pt x="2849" y="1850"/>
                  </a:lnTo>
                  <a:lnTo>
                    <a:pt x="2845" y="1843"/>
                  </a:lnTo>
                  <a:lnTo>
                    <a:pt x="2841" y="1846"/>
                  </a:lnTo>
                  <a:lnTo>
                    <a:pt x="2826" y="1856"/>
                  </a:lnTo>
                  <a:lnTo>
                    <a:pt x="2822" y="1852"/>
                  </a:lnTo>
                  <a:lnTo>
                    <a:pt x="2822" y="1846"/>
                  </a:lnTo>
                  <a:lnTo>
                    <a:pt x="2824" y="1839"/>
                  </a:lnTo>
                  <a:lnTo>
                    <a:pt x="2826" y="1833"/>
                  </a:lnTo>
                  <a:lnTo>
                    <a:pt x="2824" y="1824"/>
                  </a:lnTo>
                  <a:lnTo>
                    <a:pt x="2822" y="1820"/>
                  </a:lnTo>
                  <a:lnTo>
                    <a:pt x="2820" y="1816"/>
                  </a:lnTo>
                  <a:lnTo>
                    <a:pt x="2815" y="1812"/>
                  </a:lnTo>
                  <a:lnTo>
                    <a:pt x="2811" y="1809"/>
                  </a:lnTo>
                  <a:lnTo>
                    <a:pt x="2800" y="1809"/>
                  </a:lnTo>
                  <a:lnTo>
                    <a:pt x="2796" y="1807"/>
                  </a:lnTo>
                  <a:lnTo>
                    <a:pt x="2792" y="1803"/>
                  </a:lnTo>
                  <a:lnTo>
                    <a:pt x="2792" y="1801"/>
                  </a:lnTo>
                  <a:lnTo>
                    <a:pt x="2790" y="1797"/>
                  </a:lnTo>
                  <a:lnTo>
                    <a:pt x="2788" y="1792"/>
                  </a:lnTo>
                  <a:lnTo>
                    <a:pt x="2786" y="1801"/>
                  </a:lnTo>
                  <a:lnTo>
                    <a:pt x="2783" y="1803"/>
                  </a:lnTo>
                  <a:lnTo>
                    <a:pt x="2771" y="1805"/>
                  </a:lnTo>
                  <a:lnTo>
                    <a:pt x="2762" y="1809"/>
                  </a:lnTo>
                  <a:lnTo>
                    <a:pt x="2760" y="1812"/>
                  </a:lnTo>
                  <a:lnTo>
                    <a:pt x="2756" y="1809"/>
                  </a:lnTo>
                  <a:lnTo>
                    <a:pt x="2754" y="1807"/>
                  </a:lnTo>
                  <a:lnTo>
                    <a:pt x="2752" y="1805"/>
                  </a:lnTo>
                  <a:lnTo>
                    <a:pt x="2747" y="1803"/>
                  </a:lnTo>
                  <a:lnTo>
                    <a:pt x="2735" y="1801"/>
                  </a:lnTo>
                  <a:lnTo>
                    <a:pt x="2726" y="1805"/>
                  </a:lnTo>
                  <a:lnTo>
                    <a:pt x="2720" y="1814"/>
                  </a:lnTo>
                  <a:lnTo>
                    <a:pt x="2717" y="1829"/>
                  </a:lnTo>
                  <a:lnTo>
                    <a:pt x="2715" y="1835"/>
                  </a:lnTo>
                  <a:lnTo>
                    <a:pt x="2720" y="1837"/>
                  </a:lnTo>
                  <a:lnTo>
                    <a:pt x="2730" y="1837"/>
                  </a:lnTo>
                  <a:lnTo>
                    <a:pt x="2737" y="1837"/>
                  </a:lnTo>
                  <a:lnTo>
                    <a:pt x="2737" y="1839"/>
                  </a:lnTo>
                  <a:lnTo>
                    <a:pt x="2735" y="1841"/>
                  </a:lnTo>
                  <a:lnTo>
                    <a:pt x="2735" y="1848"/>
                  </a:lnTo>
                  <a:lnTo>
                    <a:pt x="2745" y="1854"/>
                  </a:lnTo>
                  <a:lnTo>
                    <a:pt x="2758" y="1854"/>
                  </a:lnTo>
                  <a:lnTo>
                    <a:pt x="2766" y="1858"/>
                  </a:lnTo>
                  <a:lnTo>
                    <a:pt x="2769" y="1871"/>
                  </a:lnTo>
                  <a:lnTo>
                    <a:pt x="2760" y="1882"/>
                  </a:lnTo>
                  <a:lnTo>
                    <a:pt x="2735" y="1884"/>
                  </a:lnTo>
                  <a:lnTo>
                    <a:pt x="2724" y="1888"/>
                  </a:lnTo>
                  <a:lnTo>
                    <a:pt x="2722" y="1892"/>
                  </a:lnTo>
                  <a:lnTo>
                    <a:pt x="2717" y="1903"/>
                  </a:lnTo>
                  <a:lnTo>
                    <a:pt x="2713" y="1907"/>
                  </a:lnTo>
                  <a:lnTo>
                    <a:pt x="2669" y="1939"/>
                  </a:lnTo>
                  <a:lnTo>
                    <a:pt x="2662" y="1939"/>
                  </a:lnTo>
                  <a:lnTo>
                    <a:pt x="2649" y="1941"/>
                  </a:lnTo>
                  <a:lnTo>
                    <a:pt x="2645" y="1943"/>
                  </a:lnTo>
                  <a:lnTo>
                    <a:pt x="2641" y="1945"/>
                  </a:lnTo>
                  <a:lnTo>
                    <a:pt x="2637" y="1954"/>
                  </a:lnTo>
                  <a:lnTo>
                    <a:pt x="2635" y="1956"/>
                  </a:lnTo>
                  <a:lnTo>
                    <a:pt x="2630" y="1958"/>
                  </a:lnTo>
                  <a:lnTo>
                    <a:pt x="2628" y="1956"/>
                  </a:lnTo>
                  <a:lnTo>
                    <a:pt x="2624" y="1958"/>
                  </a:lnTo>
                  <a:lnTo>
                    <a:pt x="2622" y="1962"/>
                  </a:lnTo>
                  <a:lnTo>
                    <a:pt x="2622" y="1967"/>
                  </a:lnTo>
                  <a:lnTo>
                    <a:pt x="2624" y="1971"/>
                  </a:lnTo>
                  <a:lnTo>
                    <a:pt x="2624" y="1975"/>
                  </a:lnTo>
                  <a:lnTo>
                    <a:pt x="2626" y="1977"/>
                  </a:lnTo>
                  <a:lnTo>
                    <a:pt x="2624" y="1982"/>
                  </a:lnTo>
                  <a:lnTo>
                    <a:pt x="2622" y="1982"/>
                  </a:lnTo>
                  <a:lnTo>
                    <a:pt x="2620" y="1982"/>
                  </a:lnTo>
                  <a:lnTo>
                    <a:pt x="2611" y="1990"/>
                  </a:lnTo>
                  <a:lnTo>
                    <a:pt x="2607" y="1992"/>
                  </a:lnTo>
                  <a:lnTo>
                    <a:pt x="2592" y="1992"/>
                  </a:lnTo>
                  <a:lnTo>
                    <a:pt x="2584" y="1994"/>
                  </a:lnTo>
                  <a:lnTo>
                    <a:pt x="2573" y="2001"/>
                  </a:lnTo>
                  <a:lnTo>
                    <a:pt x="2567" y="2003"/>
                  </a:lnTo>
                  <a:lnTo>
                    <a:pt x="2539" y="2009"/>
                  </a:lnTo>
                  <a:lnTo>
                    <a:pt x="2524" y="2013"/>
                  </a:lnTo>
                  <a:lnTo>
                    <a:pt x="2513" y="2024"/>
                  </a:lnTo>
                  <a:lnTo>
                    <a:pt x="2518" y="2030"/>
                  </a:lnTo>
                  <a:lnTo>
                    <a:pt x="2518" y="2039"/>
                  </a:lnTo>
                  <a:lnTo>
                    <a:pt x="2516" y="2045"/>
                  </a:lnTo>
                  <a:lnTo>
                    <a:pt x="2509" y="2050"/>
                  </a:lnTo>
                  <a:lnTo>
                    <a:pt x="2513" y="2054"/>
                  </a:lnTo>
                  <a:lnTo>
                    <a:pt x="2513" y="2056"/>
                  </a:lnTo>
                  <a:lnTo>
                    <a:pt x="2511" y="2058"/>
                  </a:lnTo>
                  <a:lnTo>
                    <a:pt x="2509" y="2062"/>
                  </a:lnTo>
                  <a:lnTo>
                    <a:pt x="2505" y="2069"/>
                  </a:lnTo>
                  <a:lnTo>
                    <a:pt x="2501" y="2075"/>
                  </a:lnTo>
                  <a:lnTo>
                    <a:pt x="2494" y="2077"/>
                  </a:lnTo>
                  <a:lnTo>
                    <a:pt x="2486" y="2075"/>
                  </a:lnTo>
                  <a:lnTo>
                    <a:pt x="2484" y="2073"/>
                  </a:lnTo>
                  <a:lnTo>
                    <a:pt x="2477" y="2067"/>
                  </a:lnTo>
                  <a:lnTo>
                    <a:pt x="2475" y="2064"/>
                  </a:lnTo>
                  <a:lnTo>
                    <a:pt x="2471" y="2064"/>
                  </a:lnTo>
                  <a:lnTo>
                    <a:pt x="2471" y="2064"/>
                  </a:lnTo>
                  <a:lnTo>
                    <a:pt x="2471" y="2067"/>
                  </a:lnTo>
                  <a:lnTo>
                    <a:pt x="2469" y="2069"/>
                  </a:lnTo>
                  <a:lnTo>
                    <a:pt x="2458" y="2079"/>
                  </a:lnTo>
                  <a:lnTo>
                    <a:pt x="2458" y="2084"/>
                  </a:lnTo>
                  <a:lnTo>
                    <a:pt x="2456" y="2094"/>
                  </a:lnTo>
                  <a:lnTo>
                    <a:pt x="2450" y="2098"/>
                  </a:lnTo>
                  <a:lnTo>
                    <a:pt x="2443" y="2096"/>
                  </a:lnTo>
                  <a:lnTo>
                    <a:pt x="2439" y="2094"/>
                  </a:lnTo>
                  <a:lnTo>
                    <a:pt x="2433" y="2094"/>
                  </a:lnTo>
                  <a:lnTo>
                    <a:pt x="2426" y="2126"/>
                  </a:lnTo>
                  <a:lnTo>
                    <a:pt x="2424" y="2135"/>
                  </a:lnTo>
                  <a:lnTo>
                    <a:pt x="2416" y="2141"/>
                  </a:lnTo>
                  <a:lnTo>
                    <a:pt x="2399" y="2143"/>
                  </a:lnTo>
                  <a:lnTo>
                    <a:pt x="2390" y="2150"/>
                  </a:lnTo>
                  <a:lnTo>
                    <a:pt x="2390" y="2150"/>
                  </a:lnTo>
                  <a:lnTo>
                    <a:pt x="2390" y="2150"/>
                  </a:lnTo>
                  <a:lnTo>
                    <a:pt x="2388" y="2150"/>
                  </a:lnTo>
                  <a:lnTo>
                    <a:pt x="2386" y="2152"/>
                  </a:lnTo>
                  <a:lnTo>
                    <a:pt x="2382" y="2152"/>
                  </a:lnTo>
                  <a:lnTo>
                    <a:pt x="2379" y="2150"/>
                  </a:lnTo>
                  <a:lnTo>
                    <a:pt x="2375" y="2150"/>
                  </a:lnTo>
                  <a:lnTo>
                    <a:pt x="2373" y="2150"/>
                  </a:lnTo>
                  <a:lnTo>
                    <a:pt x="2371" y="2150"/>
                  </a:lnTo>
                  <a:lnTo>
                    <a:pt x="2369" y="2152"/>
                  </a:lnTo>
                  <a:lnTo>
                    <a:pt x="2371" y="2173"/>
                  </a:lnTo>
                  <a:lnTo>
                    <a:pt x="2369" y="2184"/>
                  </a:lnTo>
                  <a:lnTo>
                    <a:pt x="2367" y="2190"/>
                  </a:lnTo>
                  <a:lnTo>
                    <a:pt x="2358" y="2201"/>
                  </a:lnTo>
                  <a:lnTo>
                    <a:pt x="2348" y="2203"/>
                  </a:lnTo>
                  <a:lnTo>
                    <a:pt x="2314" y="2188"/>
                  </a:lnTo>
                  <a:lnTo>
                    <a:pt x="2311" y="2188"/>
                  </a:lnTo>
                  <a:lnTo>
                    <a:pt x="2307" y="2188"/>
                  </a:lnTo>
                  <a:lnTo>
                    <a:pt x="2303" y="2192"/>
                  </a:lnTo>
                  <a:lnTo>
                    <a:pt x="2303" y="2194"/>
                  </a:lnTo>
                  <a:lnTo>
                    <a:pt x="2297" y="2194"/>
                  </a:lnTo>
                  <a:lnTo>
                    <a:pt x="2290" y="2194"/>
                  </a:lnTo>
                  <a:lnTo>
                    <a:pt x="2286" y="2198"/>
                  </a:lnTo>
                  <a:lnTo>
                    <a:pt x="2282" y="2203"/>
                  </a:lnTo>
                  <a:lnTo>
                    <a:pt x="2277" y="2215"/>
                  </a:lnTo>
                  <a:lnTo>
                    <a:pt x="2275" y="2220"/>
                  </a:lnTo>
                  <a:lnTo>
                    <a:pt x="2271" y="2220"/>
                  </a:lnTo>
                  <a:lnTo>
                    <a:pt x="2252" y="2220"/>
                  </a:lnTo>
                  <a:lnTo>
                    <a:pt x="2228" y="2226"/>
                  </a:lnTo>
                  <a:lnTo>
                    <a:pt x="2216" y="2230"/>
                  </a:lnTo>
                  <a:lnTo>
                    <a:pt x="2209" y="2241"/>
                  </a:lnTo>
                  <a:lnTo>
                    <a:pt x="2207" y="2243"/>
                  </a:lnTo>
                  <a:lnTo>
                    <a:pt x="2205" y="2245"/>
                  </a:lnTo>
                  <a:lnTo>
                    <a:pt x="2205" y="2247"/>
                  </a:lnTo>
                  <a:lnTo>
                    <a:pt x="2205" y="2252"/>
                  </a:lnTo>
                  <a:lnTo>
                    <a:pt x="2205" y="2252"/>
                  </a:lnTo>
                  <a:lnTo>
                    <a:pt x="2205" y="2254"/>
                  </a:lnTo>
                  <a:lnTo>
                    <a:pt x="2207" y="2256"/>
                  </a:lnTo>
                  <a:lnTo>
                    <a:pt x="2205" y="2258"/>
                  </a:lnTo>
                  <a:lnTo>
                    <a:pt x="2205" y="2258"/>
                  </a:lnTo>
                  <a:lnTo>
                    <a:pt x="2203" y="2258"/>
                  </a:lnTo>
                  <a:lnTo>
                    <a:pt x="2201" y="2260"/>
                  </a:lnTo>
                  <a:lnTo>
                    <a:pt x="2197" y="2264"/>
                  </a:lnTo>
                  <a:lnTo>
                    <a:pt x="2188" y="2271"/>
                  </a:lnTo>
                  <a:lnTo>
                    <a:pt x="2186" y="2275"/>
                  </a:lnTo>
                  <a:lnTo>
                    <a:pt x="2180" y="2294"/>
                  </a:lnTo>
                  <a:lnTo>
                    <a:pt x="2175" y="2298"/>
                  </a:lnTo>
                  <a:lnTo>
                    <a:pt x="2173" y="2303"/>
                  </a:lnTo>
                  <a:lnTo>
                    <a:pt x="2171" y="2307"/>
                  </a:lnTo>
                  <a:lnTo>
                    <a:pt x="2171" y="2315"/>
                  </a:lnTo>
                  <a:lnTo>
                    <a:pt x="2167" y="2324"/>
                  </a:lnTo>
                  <a:lnTo>
                    <a:pt x="2165" y="2330"/>
                  </a:lnTo>
                  <a:lnTo>
                    <a:pt x="2167" y="2339"/>
                  </a:lnTo>
                  <a:lnTo>
                    <a:pt x="2169" y="2345"/>
                  </a:lnTo>
                  <a:lnTo>
                    <a:pt x="2171" y="2349"/>
                  </a:lnTo>
                  <a:lnTo>
                    <a:pt x="2171" y="2354"/>
                  </a:lnTo>
                  <a:lnTo>
                    <a:pt x="2167" y="2358"/>
                  </a:lnTo>
                  <a:lnTo>
                    <a:pt x="2163" y="2358"/>
                  </a:lnTo>
                  <a:lnTo>
                    <a:pt x="2158" y="2354"/>
                  </a:lnTo>
                  <a:lnTo>
                    <a:pt x="2152" y="2341"/>
                  </a:lnTo>
                  <a:lnTo>
                    <a:pt x="2150" y="2339"/>
                  </a:lnTo>
                  <a:lnTo>
                    <a:pt x="2150" y="2334"/>
                  </a:lnTo>
                  <a:lnTo>
                    <a:pt x="2148" y="2332"/>
                  </a:lnTo>
                  <a:lnTo>
                    <a:pt x="2146" y="2330"/>
                  </a:lnTo>
                  <a:lnTo>
                    <a:pt x="2139" y="2326"/>
                  </a:lnTo>
                  <a:lnTo>
                    <a:pt x="2139" y="2324"/>
                  </a:lnTo>
                  <a:lnTo>
                    <a:pt x="2137" y="2324"/>
                  </a:lnTo>
                  <a:lnTo>
                    <a:pt x="2137" y="2322"/>
                  </a:lnTo>
                  <a:lnTo>
                    <a:pt x="2139" y="2322"/>
                  </a:lnTo>
                  <a:lnTo>
                    <a:pt x="2139" y="2320"/>
                  </a:lnTo>
                  <a:lnTo>
                    <a:pt x="2139" y="2320"/>
                  </a:lnTo>
                  <a:lnTo>
                    <a:pt x="2139" y="2320"/>
                  </a:lnTo>
                  <a:lnTo>
                    <a:pt x="2139" y="2320"/>
                  </a:lnTo>
                  <a:lnTo>
                    <a:pt x="2141" y="2317"/>
                  </a:lnTo>
                  <a:lnTo>
                    <a:pt x="2141" y="2313"/>
                  </a:lnTo>
                  <a:lnTo>
                    <a:pt x="2139" y="2313"/>
                  </a:lnTo>
                  <a:lnTo>
                    <a:pt x="2137" y="2311"/>
                  </a:lnTo>
                  <a:lnTo>
                    <a:pt x="2129" y="2313"/>
                  </a:lnTo>
                  <a:lnTo>
                    <a:pt x="2122" y="2311"/>
                  </a:lnTo>
                  <a:lnTo>
                    <a:pt x="2118" y="2309"/>
                  </a:lnTo>
                  <a:lnTo>
                    <a:pt x="2116" y="2305"/>
                  </a:lnTo>
                  <a:lnTo>
                    <a:pt x="2116" y="2296"/>
                  </a:lnTo>
                  <a:lnTo>
                    <a:pt x="2112" y="2292"/>
                  </a:lnTo>
                  <a:lnTo>
                    <a:pt x="2105" y="2288"/>
                  </a:lnTo>
                  <a:lnTo>
                    <a:pt x="2082" y="2290"/>
                  </a:lnTo>
                  <a:lnTo>
                    <a:pt x="2090" y="2298"/>
                  </a:lnTo>
                  <a:lnTo>
                    <a:pt x="2095" y="2300"/>
                  </a:lnTo>
                  <a:lnTo>
                    <a:pt x="2097" y="2309"/>
                  </a:lnTo>
                  <a:lnTo>
                    <a:pt x="2097" y="2315"/>
                  </a:lnTo>
                  <a:lnTo>
                    <a:pt x="2095" y="2317"/>
                  </a:lnTo>
                  <a:lnTo>
                    <a:pt x="2092" y="2322"/>
                  </a:lnTo>
                  <a:lnTo>
                    <a:pt x="2088" y="2328"/>
                  </a:lnTo>
                  <a:lnTo>
                    <a:pt x="2092" y="2332"/>
                  </a:lnTo>
                  <a:lnTo>
                    <a:pt x="2112" y="2341"/>
                  </a:lnTo>
                  <a:lnTo>
                    <a:pt x="2120" y="2349"/>
                  </a:lnTo>
                  <a:lnTo>
                    <a:pt x="2124" y="2354"/>
                  </a:lnTo>
                  <a:lnTo>
                    <a:pt x="2129" y="2360"/>
                  </a:lnTo>
                  <a:lnTo>
                    <a:pt x="2131" y="2366"/>
                  </a:lnTo>
                  <a:lnTo>
                    <a:pt x="2131" y="2379"/>
                  </a:lnTo>
                  <a:lnTo>
                    <a:pt x="2131" y="2385"/>
                  </a:lnTo>
                  <a:lnTo>
                    <a:pt x="2135" y="2394"/>
                  </a:lnTo>
                  <a:lnTo>
                    <a:pt x="2141" y="2398"/>
                  </a:lnTo>
                  <a:lnTo>
                    <a:pt x="2148" y="2400"/>
                  </a:lnTo>
                  <a:lnTo>
                    <a:pt x="2152" y="2402"/>
                  </a:lnTo>
                  <a:lnTo>
                    <a:pt x="2156" y="2407"/>
                  </a:lnTo>
                  <a:lnTo>
                    <a:pt x="2158" y="2413"/>
                  </a:lnTo>
                  <a:lnTo>
                    <a:pt x="2158" y="2417"/>
                  </a:lnTo>
                  <a:lnTo>
                    <a:pt x="2160" y="2419"/>
                  </a:lnTo>
                  <a:lnTo>
                    <a:pt x="2214" y="2439"/>
                  </a:lnTo>
                  <a:lnTo>
                    <a:pt x="2214" y="2439"/>
                  </a:lnTo>
                  <a:lnTo>
                    <a:pt x="2220" y="2443"/>
                  </a:lnTo>
                  <a:lnTo>
                    <a:pt x="2233" y="2443"/>
                  </a:lnTo>
                  <a:lnTo>
                    <a:pt x="2239" y="2447"/>
                  </a:lnTo>
                  <a:lnTo>
                    <a:pt x="2241" y="2456"/>
                  </a:lnTo>
                  <a:lnTo>
                    <a:pt x="2239" y="2462"/>
                  </a:lnTo>
                  <a:lnTo>
                    <a:pt x="2239" y="2468"/>
                  </a:lnTo>
                  <a:lnTo>
                    <a:pt x="2254" y="2473"/>
                  </a:lnTo>
                  <a:lnTo>
                    <a:pt x="2260" y="2475"/>
                  </a:lnTo>
                  <a:lnTo>
                    <a:pt x="2262" y="2479"/>
                  </a:lnTo>
                  <a:lnTo>
                    <a:pt x="2262" y="2487"/>
                  </a:lnTo>
                  <a:lnTo>
                    <a:pt x="2262" y="2496"/>
                  </a:lnTo>
                  <a:lnTo>
                    <a:pt x="2256" y="2511"/>
                  </a:lnTo>
                  <a:lnTo>
                    <a:pt x="2256" y="2519"/>
                  </a:lnTo>
                  <a:lnTo>
                    <a:pt x="2248" y="2519"/>
                  </a:lnTo>
                  <a:lnTo>
                    <a:pt x="2248" y="2526"/>
                  </a:lnTo>
                  <a:lnTo>
                    <a:pt x="2250" y="2536"/>
                  </a:lnTo>
                  <a:lnTo>
                    <a:pt x="2250" y="2545"/>
                  </a:lnTo>
                  <a:lnTo>
                    <a:pt x="2245" y="2551"/>
                  </a:lnTo>
                  <a:lnTo>
                    <a:pt x="2233" y="2560"/>
                  </a:lnTo>
                  <a:lnTo>
                    <a:pt x="2231" y="2568"/>
                  </a:lnTo>
                  <a:lnTo>
                    <a:pt x="2233" y="2573"/>
                  </a:lnTo>
                  <a:lnTo>
                    <a:pt x="2237" y="2579"/>
                  </a:lnTo>
                  <a:lnTo>
                    <a:pt x="2245" y="2587"/>
                  </a:lnTo>
                  <a:lnTo>
                    <a:pt x="2252" y="2592"/>
                  </a:lnTo>
                  <a:lnTo>
                    <a:pt x="2256" y="2594"/>
                  </a:lnTo>
                  <a:lnTo>
                    <a:pt x="2269" y="2598"/>
                  </a:lnTo>
                  <a:lnTo>
                    <a:pt x="2273" y="2600"/>
                  </a:lnTo>
                  <a:lnTo>
                    <a:pt x="2277" y="2604"/>
                  </a:lnTo>
                  <a:lnTo>
                    <a:pt x="2279" y="2611"/>
                  </a:lnTo>
                  <a:lnTo>
                    <a:pt x="2277" y="2619"/>
                  </a:lnTo>
                  <a:lnTo>
                    <a:pt x="2277" y="2619"/>
                  </a:lnTo>
                  <a:lnTo>
                    <a:pt x="2282" y="2619"/>
                  </a:lnTo>
                  <a:lnTo>
                    <a:pt x="2279" y="2624"/>
                  </a:lnTo>
                  <a:lnTo>
                    <a:pt x="2279" y="2626"/>
                  </a:lnTo>
                  <a:lnTo>
                    <a:pt x="2284" y="2628"/>
                  </a:lnTo>
                  <a:lnTo>
                    <a:pt x="2292" y="2632"/>
                  </a:lnTo>
                  <a:lnTo>
                    <a:pt x="2297" y="2636"/>
                  </a:lnTo>
                  <a:lnTo>
                    <a:pt x="2301" y="2641"/>
                  </a:lnTo>
                  <a:lnTo>
                    <a:pt x="2303" y="2651"/>
                  </a:lnTo>
                  <a:lnTo>
                    <a:pt x="2305" y="2658"/>
                  </a:lnTo>
                  <a:lnTo>
                    <a:pt x="2309" y="2664"/>
                  </a:lnTo>
                  <a:lnTo>
                    <a:pt x="2311" y="2668"/>
                  </a:lnTo>
                  <a:lnTo>
                    <a:pt x="2316" y="2670"/>
                  </a:lnTo>
                  <a:lnTo>
                    <a:pt x="2320" y="2675"/>
                  </a:lnTo>
                  <a:lnTo>
                    <a:pt x="2322" y="2675"/>
                  </a:lnTo>
                  <a:lnTo>
                    <a:pt x="2326" y="2675"/>
                  </a:lnTo>
                  <a:lnTo>
                    <a:pt x="2328" y="2675"/>
                  </a:lnTo>
                  <a:lnTo>
                    <a:pt x="2331" y="2683"/>
                  </a:lnTo>
                  <a:lnTo>
                    <a:pt x="2335" y="2700"/>
                  </a:lnTo>
                  <a:lnTo>
                    <a:pt x="2337" y="2709"/>
                  </a:lnTo>
                  <a:lnTo>
                    <a:pt x="2343" y="2715"/>
                  </a:lnTo>
                  <a:lnTo>
                    <a:pt x="2350" y="2719"/>
                  </a:lnTo>
                  <a:lnTo>
                    <a:pt x="2367" y="2726"/>
                  </a:lnTo>
                  <a:lnTo>
                    <a:pt x="2375" y="2730"/>
                  </a:lnTo>
                  <a:lnTo>
                    <a:pt x="2390" y="2753"/>
                  </a:lnTo>
                  <a:lnTo>
                    <a:pt x="2396" y="2757"/>
                  </a:lnTo>
                  <a:lnTo>
                    <a:pt x="2403" y="2760"/>
                  </a:lnTo>
                  <a:lnTo>
                    <a:pt x="2422" y="2760"/>
                  </a:lnTo>
                  <a:lnTo>
                    <a:pt x="2428" y="2757"/>
                  </a:lnTo>
                  <a:lnTo>
                    <a:pt x="2426" y="2751"/>
                  </a:lnTo>
                  <a:lnTo>
                    <a:pt x="2430" y="2749"/>
                  </a:lnTo>
                  <a:lnTo>
                    <a:pt x="2443" y="2751"/>
                  </a:lnTo>
                  <a:lnTo>
                    <a:pt x="2450" y="2753"/>
                  </a:lnTo>
                  <a:lnTo>
                    <a:pt x="2456" y="2755"/>
                  </a:lnTo>
                  <a:lnTo>
                    <a:pt x="2467" y="2764"/>
                  </a:lnTo>
                  <a:lnTo>
                    <a:pt x="2473" y="2766"/>
                  </a:lnTo>
                  <a:lnTo>
                    <a:pt x="2475" y="2768"/>
                  </a:lnTo>
                  <a:lnTo>
                    <a:pt x="2477" y="2774"/>
                  </a:lnTo>
                  <a:lnTo>
                    <a:pt x="2479" y="2779"/>
                  </a:lnTo>
                  <a:lnTo>
                    <a:pt x="2492" y="2789"/>
                  </a:lnTo>
                  <a:lnTo>
                    <a:pt x="2492" y="2789"/>
                  </a:lnTo>
                  <a:lnTo>
                    <a:pt x="2492" y="2789"/>
                  </a:lnTo>
                  <a:lnTo>
                    <a:pt x="2496" y="2791"/>
                  </a:lnTo>
                  <a:lnTo>
                    <a:pt x="2535" y="2830"/>
                  </a:lnTo>
                  <a:lnTo>
                    <a:pt x="2541" y="2838"/>
                  </a:lnTo>
                  <a:lnTo>
                    <a:pt x="2547" y="2847"/>
                  </a:lnTo>
                  <a:lnTo>
                    <a:pt x="2558" y="2849"/>
                  </a:lnTo>
                  <a:lnTo>
                    <a:pt x="2577" y="2847"/>
                  </a:lnTo>
                  <a:lnTo>
                    <a:pt x="2586" y="2849"/>
                  </a:lnTo>
                  <a:lnTo>
                    <a:pt x="2590" y="2851"/>
                  </a:lnTo>
                  <a:lnTo>
                    <a:pt x="2603" y="2864"/>
                  </a:lnTo>
                  <a:lnTo>
                    <a:pt x="2620" y="2876"/>
                  </a:lnTo>
                  <a:lnTo>
                    <a:pt x="2624" y="2885"/>
                  </a:lnTo>
                  <a:lnTo>
                    <a:pt x="2626" y="2898"/>
                  </a:lnTo>
                  <a:lnTo>
                    <a:pt x="2632" y="2906"/>
                  </a:lnTo>
                  <a:lnTo>
                    <a:pt x="2645" y="2913"/>
                  </a:lnTo>
                  <a:lnTo>
                    <a:pt x="2656" y="2919"/>
                  </a:lnTo>
                  <a:lnTo>
                    <a:pt x="2664" y="2921"/>
                  </a:lnTo>
                  <a:lnTo>
                    <a:pt x="2666" y="2913"/>
                  </a:lnTo>
                  <a:lnTo>
                    <a:pt x="2669" y="2906"/>
                  </a:lnTo>
                  <a:lnTo>
                    <a:pt x="2673" y="2902"/>
                  </a:lnTo>
                  <a:lnTo>
                    <a:pt x="2681" y="2904"/>
                  </a:lnTo>
                  <a:lnTo>
                    <a:pt x="2688" y="2906"/>
                  </a:lnTo>
                  <a:lnTo>
                    <a:pt x="2694" y="2910"/>
                  </a:lnTo>
                  <a:lnTo>
                    <a:pt x="2700" y="2913"/>
                  </a:lnTo>
                  <a:lnTo>
                    <a:pt x="2707" y="2910"/>
                  </a:lnTo>
                  <a:lnTo>
                    <a:pt x="2709" y="2919"/>
                  </a:lnTo>
                  <a:lnTo>
                    <a:pt x="2713" y="2927"/>
                  </a:lnTo>
                  <a:lnTo>
                    <a:pt x="2720" y="2936"/>
                  </a:lnTo>
                  <a:lnTo>
                    <a:pt x="2728" y="2940"/>
                  </a:lnTo>
                  <a:lnTo>
                    <a:pt x="2735" y="2942"/>
                  </a:lnTo>
                  <a:lnTo>
                    <a:pt x="2747" y="2942"/>
                  </a:lnTo>
                  <a:lnTo>
                    <a:pt x="2752" y="2944"/>
                  </a:lnTo>
                  <a:lnTo>
                    <a:pt x="2762" y="2955"/>
                  </a:lnTo>
                  <a:lnTo>
                    <a:pt x="2783" y="2985"/>
                  </a:lnTo>
                  <a:lnTo>
                    <a:pt x="2792" y="2989"/>
                  </a:lnTo>
                  <a:lnTo>
                    <a:pt x="2786" y="3013"/>
                  </a:lnTo>
                  <a:lnTo>
                    <a:pt x="2786" y="3019"/>
                  </a:lnTo>
                  <a:lnTo>
                    <a:pt x="2788" y="3017"/>
                  </a:lnTo>
                  <a:lnTo>
                    <a:pt x="2792" y="3023"/>
                  </a:lnTo>
                  <a:lnTo>
                    <a:pt x="2794" y="3025"/>
                  </a:lnTo>
                  <a:lnTo>
                    <a:pt x="2798" y="3025"/>
                  </a:lnTo>
                  <a:lnTo>
                    <a:pt x="2794" y="3032"/>
                  </a:lnTo>
                  <a:lnTo>
                    <a:pt x="2796" y="3038"/>
                  </a:lnTo>
                  <a:lnTo>
                    <a:pt x="2800" y="3053"/>
                  </a:lnTo>
                  <a:lnTo>
                    <a:pt x="2800" y="3061"/>
                  </a:lnTo>
                  <a:lnTo>
                    <a:pt x="2803" y="3070"/>
                  </a:lnTo>
                  <a:lnTo>
                    <a:pt x="2800" y="3076"/>
                  </a:lnTo>
                  <a:lnTo>
                    <a:pt x="2798" y="3091"/>
                  </a:lnTo>
                  <a:lnTo>
                    <a:pt x="2796" y="3093"/>
                  </a:lnTo>
                  <a:lnTo>
                    <a:pt x="2794" y="3098"/>
                  </a:lnTo>
                  <a:lnTo>
                    <a:pt x="2792" y="3098"/>
                  </a:lnTo>
                  <a:lnTo>
                    <a:pt x="2786" y="3100"/>
                  </a:lnTo>
                  <a:lnTo>
                    <a:pt x="2783" y="3100"/>
                  </a:lnTo>
                  <a:lnTo>
                    <a:pt x="2781" y="3106"/>
                  </a:lnTo>
                  <a:lnTo>
                    <a:pt x="2781" y="3121"/>
                  </a:lnTo>
                  <a:lnTo>
                    <a:pt x="2781" y="3121"/>
                  </a:lnTo>
                  <a:lnTo>
                    <a:pt x="2766" y="3117"/>
                  </a:lnTo>
                  <a:lnTo>
                    <a:pt x="2758" y="3108"/>
                  </a:lnTo>
                  <a:lnTo>
                    <a:pt x="2754" y="3106"/>
                  </a:lnTo>
                  <a:lnTo>
                    <a:pt x="2747" y="3104"/>
                  </a:lnTo>
                  <a:lnTo>
                    <a:pt x="2709" y="3100"/>
                  </a:lnTo>
                  <a:lnTo>
                    <a:pt x="2698" y="3104"/>
                  </a:lnTo>
                  <a:lnTo>
                    <a:pt x="2688" y="3110"/>
                  </a:lnTo>
                  <a:lnTo>
                    <a:pt x="2686" y="3112"/>
                  </a:lnTo>
                  <a:lnTo>
                    <a:pt x="2686" y="3117"/>
                  </a:lnTo>
                  <a:lnTo>
                    <a:pt x="2686" y="3119"/>
                  </a:lnTo>
                  <a:lnTo>
                    <a:pt x="2688" y="3121"/>
                  </a:lnTo>
                  <a:lnTo>
                    <a:pt x="2690" y="3129"/>
                  </a:lnTo>
                  <a:lnTo>
                    <a:pt x="2694" y="3134"/>
                  </a:lnTo>
                  <a:lnTo>
                    <a:pt x="2696" y="3138"/>
                  </a:lnTo>
                  <a:lnTo>
                    <a:pt x="2696" y="3144"/>
                  </a:lnTo>
                  <a:lnTo>
                    <a:pt x="2692" y="3155"/>
                  </a:lnTo>
                  <a:lnTo>
                    <a:pt x="2692" y="3159"/>
                  </a:lnTo>
                  <a:lnTo>
                    <a:pt x="2692" y="3163"/>
                  </a:lnTo>
                  <a:lnTo>
                    <a:pt x="2696" y="3178"/>
                  </a:lnTo>
                  <a:lnTo>
                    <a:pt x="2696" y="3183"/>
                  </a:lnTo>
                  <a:lnTo>
                    <a:pt x="2694" y="3187"/>
                  </a:lnTo>
                  <a:lnTo>
                    <a:pt x="2694" y="3191"/>
                  </a:lnTo>
                  <a:lnTo>
                    <a:pt x="2694" y="3193"/>
                  </a:lnTo>
                  <a:lnTo>
                    <a:pt x="2694" y="3204"/>
                  </a:lnTo>
                  <a:lnTo>
                    <a:pt x="2690" y="3212"/>
                  </a:lnTo>
                  <a:lnTo>
                    <a:pt x="2662" y="3248"/>
                  </a:lnTo>
                  <a:lnTo>
                    <a:pt x="2652" y="3257"/>
                  </a:lnTo>
                  <a:lnTo>
                    <a:pt x="2607" y="3272"/>
                  </a:lnTo>
                  <a:lnTo>
                    <a:pt x="2575" y="3291"/>
                  </a:lnTo>
                  <a:lnTo>
                    <a:pt x="2569" y="3297"/>
                  </a:lnTo>
                  <a:lnTo>
                    <a:pt x="2560" y="3310"/>
                  </a:lnTo>
                  <a:lnTo>
                    <a:pt x="2550" y="3319"/>
                  </a:lnTo>
                  <a:lnTo>
                    <a:pt x="2545" y="3325"/>
                  </a:lnTo>
                  <a:lnTo>
                    <a:pt x="2545" y="3325"/>
                  </a:lnTo>
                  <a:lnTo>
                    <a:pt x="2528" y="3331"/>
                  </a:lnTo>
                  <a:lnTo>
                    <a:pt x="2522" y="3336"/>
                  </a:lnTo>
                  <a:lnTo>
                    <a:pt x="2520" y="3340"/>
                  </a:lnTo>
                  <a:lnTo>
                    <a:pt x="2516" y="3350"/>
                  </a:lnTo>
                  <a:lnTo>
                    <a:pt x="2511" y="3357"/>
                  </a:lnTo>
                  <a:lnTo>
                    <a:pt x="2501" y="3367"/>
                  </a:lnTo>
                  <a:lnTo>
                    <a:pt x="2498" y="3370"/>
                  </a:lnTo>
                  <a:lnTo>
                    <a:pt x="2496" y="3378"/>
                  </a:lnTo>
                  <a:lnTo>
                    <a:pt x="2494" y="3380"/>
                  </a:lnTo>
                  <a:lnTo>
                    <a:pt x="2492" y="3380"/>
                  </a:lnTo>
                  <a:lnTo>
                    <a:pt x="2490" y="3380"/>
                  </a:lnTo>
                  <a:lnTo>
                    <a:pt x="2488" y="3384"/>
                  </a:lnTo>
                  <a:lnTo>
                    <a:pt x="2488" y="3391"/>
                  </a:lnTo>
                  <a:lnTo>
                    <a:pt x="2492" y="3397"/>
                  </a:lnTo>
                  <a:lnTo>
                    <a:pt x="2496" y="3404"/>
                  </a:lnTo>
                  <a:lnTo>
                    <a:pt x="2498" y="3408"/>
                  </a:lnTo>
                  <a:lnTo>
                    <a:pt x="2528" y="3429"/>
                  </a:lnTo>
                  <a:lnTo>
                    <a:pt x="2535" y="3440"/>
                  </a:lnTo>
                  <a:lnTo>
                    <a:pt x="2537" y="3446"/>
                  </a:lnTo>
                  <a:lnTo>
                    <a:pt x="2539" y="3453"/>
                  </a:lnTo>
                  <a:lnTo>
                    <a:pt x="2543" y="3455"/>
                  </a:lnTo>
                  <a:lnTo>
                    <a:pt x="2552" y="3459"/>
                  </a:lnTo>
                  <a:lnTo>
                    <a:pt x="2560" y="3465"/>
                  </a:lnTo>
                  <a:lnTo>
                    <a:pt x="2562" y="3465"/>
                  </a:lnTo>
                  <a:lnTo>
                    <a:pt x="2569" y="3472"/>
                  </a:lnTo>
                  <a:lnTo>
                    <a:pt x="2586" y="3497"/>
                  </a:lnTo>
                  <a:lnTo>
                    <a:pt x="2594" y="3506"/>
                  </a:lnTo>
                  <a:lnTo>
                    <a:pt x="2596" y="3508"/>
                  </a:lnTo>
                  <a:lnTo>
                    <a:pt x="2581" y="3546"/>
                  </a:lnTo>
                  <a:lnTo>
                    <a:pt x="2579" y="3550"/>
                  </a:lnTo>
                  <a:lnTo>
                    <a:pt x="2579" y="3555"/>
                  </a:lnTo>
                  <a:lnTo>
                    <a:pt x="2579" y="3559"/>
                  </a:lnTo>
                  <a:lnTo>
                    <a:pt x="2579" y="3561"/>
                  </a:lnTo>
                  <a:lnTo>
                    <a:pt x="2579" y="3565"/>
                  </a:lnTo>
                  <a:lnTo>
                    <a:pt x="2579" y="3565"/>
                  </a:lnTo>
                  <a:lnTo>
                    <a:pt x="2577" y="3565"/>
                  </a:lnTo>
                  <a:lnTo>
                    <a:pt x="2573" y="3576"/>
                  </a:lnTo>
                  <a:lnTo>
                    <a:pt x="2579" y="3582"/>
                  </a:lnTo>
                  <a:lnTo>
                    <a:pt x="2601" y="3582"/>
                  </a:lnTo>
                  <a:lnTo>
                    <a:pt x="2605" y="3580"/>
                  </a:lnTo>
                  <a:lnTo>
                    <a:pt x="2613" y="3576"/>
                  </a:lnTo>
                  <a:lnTo>
                    <a:pt x="2618" y="3576"/>
                  </a:lnTo>
                  <a:lnTo>
                    <a:pt x="2622" y="3578"/>
                  </a:lnTo>
                  <a:lnTo>
                    <a:pt x="2628" y="3582"/>
                  </a:lnTo>
                  <a:lnTo>
                    <a:pt x="2637" y="3593"/>
                  </a:lnTo>
                  <a:lnTo>
                    <a:pt x="2641" y="3599"/>
                  </a:lnTo>
                  <a:lnTo>
                    <a:pt x="2643" y="3606"/>
                  </a:lnTo>
                  <a:lnTo>
                    <a:pt x="2643" y="3612"/>
                  </a:lnTo>
                  <a:lnTo>
                    <a:pt x="2643" y="3618"/>
                  </a:lnTo>
                  <a:lnTo>
                    <a:pt x="2643" y="3620"/>
                  </a:lnTo>
                  <a:lnTo>
                    <a:pt x="2641" y="3631"/>
                  </a:lnTo>
                  <a:lnTo>
                    <a:pt x="2641" y="3631"/>
                  </a:lnTo>
                  <a:lnTo>
                    <a:pt x="2637" y="3640"/>
                  </a:lnTo>
                  <a:lnTo>
                    <a:pt x="2635" y="3640"/>
                  </a:lnTo>
                  <a:lnTo>
                    <a:pt x="2639" y="3652"/>
                  </a:lnTo>
                  <a:lnTo>
                    <a:pt x="2639" y="3650"/>
                  </a:lnTo>
                  <a:lnTo>
                    <a:pt x="2639" y="3652"/>
                  </a:lnTo>
                  <a:lnTo>
                    <a:pt x="2637" y="3661"/>
                  </a:lnTo>
                  <a:lnTo>
                    <a:pt x="2637" y="3663"/>
                  </a:lnTo>
                  <a:lnTo>
                    <a:pt x="2637" y="3671"/>
                  </a:lnTo>
                  <a:lnTo>
                    <a:pt x="2639" y="3674"/>
                  </a:lnTo>
                  <a:lnTo>
                    <a:pt x="2639" y="3678"/>
                  </a:lnTo>
                  <a:lnTo>
                    <a:pt x="2641" y="3680"/>
                  </a:lnTo>
                  <a:lnTo>
                    <a:pt x="2643" y="3682"/>
                  </a:lnTo>
                  <a:lnTo>
                    <a:pt x="2643" y="3686"/>
                  </a:lnTo>
                  <a:lnTo>
                    <a:pt x="2635" y="3699"/>
                  </a:lnTo>
                  <a:lnTo>
                    <a:pt x="2632" y="3703"/>
                  </a:lnTo>
                  <a:lnTo>
                    <a:pt x="2630" y="3703"/>
                  </a:lnTo>
                  <a:lnTo>
                    <a:pt x="2628" y="3701"/>
                  </a:lnTo>
                  <a:lnTo>
                    <a:pt x="2626" y="3701"/>
                  </a:lnTo>
                  <a:lnTo>
                    <a:pt x="2622" y="3699"/>
                  </a:lnTo>
                  <a:lnTo>
                    <a:pt x="2618" y="3699"/>
                  </a:lnTo>
                  <a:lnTo>
                    <a:pt x="2615" y="3701"/>
                  </a:lnTo>
                  <a:lnTo>
                    <a:pt x="2613" y="3703"/>
                  </a:lnTo>
                  <a:lnTo>
                    <a:pt x="2609" y="3703"/>
                  </a:lnTo>
                  <a:lnTo>
                    <a:pt x="2590" y="3693"/>
                  </a:lnTo>
                  <a:lnTo>
                    <a:pt x="2571" y="3678"/>
                  </a:lnTo>
                  <a:lnTo>
                    <a:pt x="2569" y="3676"/>
                  </a:lnTo>
                  <a:lnTo>
                    <a:pt x="2564" y="3676"/>
                  </a:lnTo>
                  <a:lnTo>
                    <a:pt x="2558" y="3676"/>
                  </a:lnTo>
                  <a:lnTo>
                    <a:pt x="2550" y="3669"/>
                  </a:lnTo>
                  <a:lnTo>
                    <a:pt x="2545" y="3657"/>
                  </a:lnTo>
                  <a:lnTo>
                    <a:pt x="2547" y="3644"/>
                  </a:lnTo>
                  <a:lnTo>
                    <a:pt x="2556" y="3637"/>
                  </a:lnTo>
                  <a:lnTo>
                    <a:pt x="2547" y="3633"/>
                  </a:lnTo>
                  <a:lnTo>
                    <a:pt x="2539" y="3629"/>
                  </a:lnTo>
                  <a:lnTo>
                    <a:pt x="2533" y="3623"/>
                  </a:lnTo>
                  <a:lnTo>
                    <a:pt x="2535" y="3612"/>
                  </a:lnTo>
                  <a:lnTo>
                    <a:pt x="2528" y="3614"/>
                  </a:lnTo>
                  <a:lnTo>
                    <a:pt x="2509" y="3612"/>
                  </a:lnTo>
                  <a:lnTo>
                    <a:pt x="2496" y="3614"/>
                  </a:lnTo>
                  <a:lnTo>
                    <a:pt x="2484" y="3618"/>
                  </a:lnTo>
                  <a:lnTo>
                    <a:pt x="2479" y="3623"/>
                  </a:lnTo>
                  <a:lnTo>
                    <a:pt x="2464" y="3640"/>
                  </a:lnTo>
                  <a:lnTo>
                    <a:pt x="2460" y="3644"/>
                  </a:lnTo>
                  <a:lnTo>
                    <a:pt x="2454" y="3646"/>
                  </a:lnTo>
                  <a:lnTo>
                    <a:pt x="2445" y="3646"/>
                  </a:lnTo>
                  <a:lnTo>
                    <a:pt x="2441" y="3646"/>
                  </a:lnTo>
                  <a:lnTo>
                    <a:pt x="2430" y="3637"/>
                  </a:lnTo>
                  <a:lnTo>
                    <a:pt x="2426" y="3635"/>
                  </a:lnTo>
                  <a:lnTo>
                    <a:pt x="2424" y="3631"/>
                  </a:lnTo>
                  <a:lnTo>
                    <a:pt x="2418" y="3620"/>
                  </a:lnTo>
                  <a:lnTo>
                    <a:pt x="2416" y="3618"/>
                  </a:lnTo>
                  <a:lnTo>
                    <a:pt x="2411" y="3618"/>
                  </a:lnTo>
                  <a:lnTo>
                    <a:pt x="2399" y="3625"/>
                  </a:lnTo>
                  <a:lnTo>
                    <a:pt x="2392" y="3627"/>
                  </a:lnTo>
                  <a:lnTo>
                    <a:pt x="2371" y="3627"/>
                  </a:lnTo>
                  <a:lnTo>
                    <a:pt x="2365" y="3629"/>
                  </a:lnTo>
                  <a:lnTo>
                    <a:pt x="2358" y="3633"/>
                  </a:lnTo>
                  <a:lnTo>
                    <a:pt x="2354" y="3635"/>
                  </a:lnTo>
                  <a:lnTo>
                    <a:pt x="2350" y="3631"/>
                  </a:lnTo>
                  <a:lnTo>
                    <a:pt x="2348" y="3627"/>
                  </a:lnTo>
                  <a:lnTo>
                    <a:pt x="2348" y="3623"/>
                  </a:lnTo>
                  <a:lnTo>
                    <a:pt x="2350" y="3620"/>
                  </a:lnTo>
                  <a:lnTo>
                    <a:pt x="2350" y="3616"/>
                  </a:lnTo>
                  <a:lnTo>
                    <a:pt x="2350" y="3610"/>
                  </a:lnTo>
                  <a:lnTo>
                    <a:pt x="2350" y="3608"/>
                  </a:lnTo>
                  <a:lnTo>
                    <a:pt x="2350" y="3608"/>
                  </a:lnTo>
                  <a:lnTo>
                    <a:pt x="2345" y="3610"/>
                  </a:lnTo>
                  <a:lnTo>
                    <a:pt x="2343" y="3612"/>
                  </a:lnTo>
                  <a:lnTo>
                    <a:pt x="2335" y="3620"/>
                  </a:lnTo>
                  <a:lnTo>
                    <a:pt x="2331" y="3625"/>
                  </a:lnTo>
                  <a:lnTo>
                    <a:pt x="2333" y="3629"/>
                  </a:lnTo>
                  <a:lnTo>
                    <a:pt x="2333" y="3631"/>
                  </a:lnTo>
                  <a:lnTo>
                    <a:pt x="2337" y="3633"/>
                  </a:lnTo>
                  <a:lnTo>
                    <a:pt x="2339" y="3635"/>
                  </a:lnTo>
                  <a:lnTo>
                    <a:pt x="2341" y="3637"/>
                  </a:lnTo>
                  <a:lnTo>
                    <a:pt x="2343" y="3640"/>
                  </a:lnTo>
                  <a:lnTo>
                    <a:pt x="2345" y="3652"/>
                  </a:lnTo>
                  <a:lnTo>
                    <a:pt x="2345" y="3659"/>
                  </a:lnTo>
                  <a:lnTo>
                    <a:pt x="2345" y="3661"/>
                  </a:lnTo>
                  <a:lnTo>
                    <a:pt x="2337" y="3676"/>
                  </a:lnTo>
                  <a:lnTo>
                    <a:pt x="2335" y="3678"/>
                  </a:lnTo>
                  <a:lnTo>
                    <a:pt x="2256" y="3686"/>
                  </a:lnTo>
                  <a:lnTo>
                    <a:pt x="2228" y="3695"/>
                  </a:lnTo>
                  <a:lnTo>
                    <a:pt x="2224" y="3699"/>
                  </a:lnTo>
                  <a:lnTo>
                    <a:pt x="2222" y="3708"/>
                  </a:lnTo>
                  <a:lnTo>
                    <a:pt x="2218" y="3710"/>
                  </a:lnTo>
                  <a:lnTo>
                    <a:pt x="2199" y="3708"/>
                  </a:lnTo>
                  <a:lnTo>
                    <a:pt x="2171" y="3712"/>
                  </a:lnTo>
                  <a:lnTo>
                    <a:pt x="2154" y="3712"/>
                  </a:lnTo>
                  <a:lnTo>
                    <a:pt x="2148" y="3712"/>
                  </a:lnTo>
                  <a:lnTo>
                    <a:pt x="2148" y="3714"/>
                  </a:lnTo>
                  <a:lnTo>
                    <a:pt x="2139" y="3725"/>
                  </a:lnTo>
                  <a:lnTo>
                    <a:pt x="2137" y="3729"/>
                  </a:lnTo>
                  <a:lnTo>
                    <a:pt x="2137" y="3742"/>
                  </a:lnTo>
                  <a:lnTo>
                    <a:pt x="2135" y="3746"/>
                  </a:lnTo>
                  <a:lnTo>
                    <a:pt x="2131" y="3754"/>
                  </a:lnTo>
                  <a:lnTo>
                    <a:pt x="2124" y="3759"/>
                  </a:lnTo>
                  <a:lnTo>
                    <a:pt x="2107" y="3763"/>
                  </a:lnTo>
                  <a:lnTo>
                    <a:pt x="2099" y="3763"/>
                  </a:lnTo>
                  <a:lnTo>
                    <a:pt x="2090" y="3763"/>
                  </a:lnTo>
                  <a:lnTo>
                    <a:pt x="2084" y="3765"/>
                  </a:lnTo>
                  <a:lnTo>
                    <a:pt x="2071" y="3786"/>
                  </a:lnTo>
                  <a:lnTo>
                    <a:pt x="2075" y="3786"/>
                  </a:lnTo>
                  <a:lnTo>
                    <a:pt x="2080" y="3788"/>
                  </a:lnTo>
                  <a:lnTo>
                    <a:pt x="2080" y="3793"/>
                  </a:lnTo>
                  <a:lnTo>
                    <a:pt x="2078" y="3799"/>
                  </a:lnTo>
                  <a:lnTo>
                    <a:pt x="2073" y="3801"/>
                  </a:lnTo>
                  <a:lnTo>
                    <a:pt x="2058" y="3803"/>
                  </a:lnTo>
                  <a:lnTo>
                    <a:pt x="2052" y="3807"/>
                  </a:lnTo>
                  <a:lnTo>
                    <a:pt x="2046" y="3814"/>
                  </a:lnTo>
                  <a:lnTo>
                    <a:pt x="2043" y="3820"/>
                  </a:lnTo>
                  <a:lnTo>
                    <a:pt x="2039" y="3827"/>
                  </a:lnTo>
                  <a:lnTo>
                    <a:pt x="2031" y="3831"/>
                  </a:lnTo>
                  <a:lnTo>
                    <a:pt x="2022" y="3833"/>
                  </a:lnTo>
                  <a:lnTo>
                    <a:pt x="2022" y="3818"/>
                  </a:lnTo>
                  <a:lnTo>
                    <a:pt x="2014" y="3816"/>
                  </a:lnTo>
                  <a:lnTo>
                    <a:pt x="2005" y="3820"/>
                  </a:lnTo>
                  <a:lnTo>
                    <a:pt x="1986" y="3839"/>
                  </a:lnTo>
                  <a:lnTo>
                    <a:pt x="1980" y="3842"/>
                  </a:lnTo>
                  <a:lnTo>
                    <a:pt x="1944" y="3846"/>
                  </a:lnTo>
                  <a:lnTo>
                    <a:pt x="1937" y="3844"/>
                  </a:lnTo>
                  <a:lnTo>
                    <a:pt x="1933" y="3837"/>
                  </a:lnTo>
                  <a:lnTo>
                    <a:pt x="1933" y="3837"/>
                  </a:lnTo>
                  <a:lnTo>
                    <a:pt x="1935" y="3835"/>
                  </a:lnTo>
                  <a:lnTo>
                    <a:pt x="1935" y="3831"/>
                  </a:lnTo>
                  <a:lnTo>
                    <a:pt x="1935" y="3827"/>
                  </a:lnTo>
                  <a:lnTo>
                    <a:pt x="1933" y="3825"/>
                  </a:lnTo>
                  <a:lnTo>
                    <a:pt x="1914" y="3810"/>
                  </a:lnTo>
                  <a:lnTo>
                    <a:pt x="1895" y="3803"/>
                  </a:lnTo>
                  <a:lnTo>
                    <a:pt x="1890" y="3799"/>
                  </a:lnTo>
                  <a:lnTo>
                    <a:pt x="1901" y="3790"/>
                  </a:lnTo>
                  <a:lnTo>
                    <a:pt x="1903" y="3786"/>
                  </a:lnTo>
                  <a:lnTo>
                    <a:pt x="1895" y="3782"/>
                  </a:lnTo>
                  <a:lnTo>
                    <a:pt x="1890" y="3780"/>
                  </a:lnTo>
                  <a:lnTo>
                    <a:pt x="1886" y="3780"/>
                  </a:lnTo>
                  <a:lnTo>
                    <a:pt x="1882" y="3782"/>
                  </a:lnTo>
                  <a:lnTo>
                    <a:pt x="1867" y="3790"/>
                  </a:lnTo>
                  <a:lnTo>
                    <a:pt x="1859" y="3793"/>
                  </a:lnTo>
                  <a:lnTo>
                    <a:pt x="1854" y="3793"/>
                  </a:lnTo>
                  <a:lnTo>
                    <a:pt x="1852" y="3790"/>
                  </a:lnTo>
                  <a:lnTo>
                    <a:pt x="1852" y="3788"/>
                  </a:lnTo>
                  <a:lnTo>
                    <a:pt x="1850" y="3786"/>
                  </a:lnTo>
                  <a:lnTo>
                    <a:pt x="1801" y="3776"/>
                  </a:lnTo>
                  <a:lnTo>
                    <a:pt x="1793" y="3776"/>
                  </a:lnTo>
                  <a:lnTo>
                    <a:pt x="1788" y="3780"/>
                  </a:lnTo>
                  <a:lnTo>
                    <a:pt x="1784" y="3790"/>
                  </a:lnTo>
                  <a:lnTo>
                    <a:pt x="1780" y="3795"/>
                  </a:lnTo>
                  <a:lnTo>
                    <a:pt x="1776" y="3797"/>
                  </a:lnTo>
                  <a:lnTo>
                    <a:pt x="1761" y="3795"/>
                  </a:lnTo>
                  <a:lnTo>
                    <a:pt x="1754" y="3795"/>
                  </a:lnTo>
                  <a:lnTo>
                    <a:pt x="1752" y="3793"/>
                  </a:lnTo>
                  <a:lnTo>
                    <a:pt x="1750" y="3790"/>
                  </a:lnTo>
                  <a:lnTo>
                    <a:pt x="1748" y="3786"/>
                  </a:lnTo>
                  <a:lnTo>
                    <a:pt x="1750" y="3782"/>
                  </a:lnTo>
                  <a:lnTo>
                    <a:pt x="1750" y="3780"/>
                  </a:lnTo>
                  <a:lnTo>
                    <a:pt x="1750" y="3778"/>
                  </a:lnTo>
                  <a:lnTo>
                    <a:pt x="1748" y="3773"/>
                  </a:lnTo>
                  <a:lnTo>
                    <a:pt x="1748" y="3771"/>
                  </a:lnTo>
                  <a:lnTo>
                    <a:pt x="1744" y="3773"/>
                  </a:lnTo>
                  <a:lnTo>
                    <a:pt x="1739" y="3776"/>
                  </a:lnTo>
                  <a:lnTo>
                    <a:pt x="1733" y="3778"/>
                  </a:lnTo>
                  <a:lnTo>
                    <a:pt x="1735" y="3782"/>
                  </a:lnTo>
                  <a:lnTo>
                    <a:pt x="1739" y="3788"/>
                  </a:lnTo>
                  <a:lnTo>
                    <a:pt x="1742" y="3793"/>
                  </a:lnTo>
                  <a:lnTo>
                    <a:pt x="1742" y="3797"/>
                  </a:lnTo>
                  <a:lnTo>
                    <a:pt x="1742" y="3818"/>
                  </a:lnTo>
                  <a:lnTo>
                    <a:pt x="1746" y="3820"/>
                  </a:lnTo>
                  <a:lnTo>
                    <a:pt x="1750" y="3825"/>
                  </a:lnTo>
                  <a:lnTo>
                    <a:pt x="1752" y="3829"/>
                  </a:lnTo>
                  <a:lnTo>
                    <a:pt x="1754" y="3835"/>
                  </a:lnTo>
                  <a:lnTo>
                    <a:pt x="1756" y="3846"/>
                  </a:lnTo>
                  <a:lnTo>
                    <a:pt x="1754" y="3859"/>
                  </a:lnTo>
                  <a:lnTo>
                    <a:pt x="1752" y="3869"/>
                  </a:lnTo>
                  <a:lnTo>
                    <a:pt x="1746" y="3878"/>
                  </a:lnTo>
                  <a:lnTo>
                    <a:pt x="1744" y="3880"/>
                  </a:lnTo>
                  <a:lnTo>
                    <a:pt x="1737" y="3884"/>
                  </a:lnTo>
                  <a:lnTo>
                    <a:pt x="1733" y="3886"/>
                  </a:lnTo>
                  <a:lnTo>
                    <a:pt x="1731" y="3890"/>
                  </a:lnTo>
                  <a:lnTo>
                    <a:pt x="1727" y="3905"/>
                  </a:lnTo>
                  <a:lnTo>
                    <a:pt x="1720" y="3916"/>
                  </a:lnTo>
                  <a:lnTo>
                    <a:pt x="1716" y="3922"/>
                  </a:lnTo>
                  <a:lnTo>
                    <a:pt x="1701" y="3935"/>
                  </a:lnTo>
                  <a:lnTo>
                    <a:pt x="1695" y="3937"/>
                  </a:lnTo>
                  <a:lnTo>
                    <a:pt x="1667" y="3946"/>
                  </a:lnTo>
                  <a:lnTo>
                    <a:pt x="1665" y="3944"/>
                  </a:lnTo>
                  <a:lnTo>
                    <a:pt x="1665" y="3941"/>
                  </a:lnTo>
                  <a:lnTo>
                    <a:pt x="1669" y="3935"/>
                  </a:lnTo>
                  <a:lnTo>
                    <a:pt x="1669" y="3933"/>
                  </a:lnTo>
                  <a:lnTo>
                    <a:pt x="1674" y="3931"/>
                  </a:lnTo>
                  <a:lnTo>
                    <a:pt x="1676" y="3929"/>
                  </a:lnTo>
                  <a:lnTo>
                    <a:pt x="1676" y="3927"/>
                  </a:lnTo>
                  <a:lnTo>
                    <a:pt x="1676" y="3922"/>
                  </a:lnTo>
                  <a:lnTo>
                    <a:pt x="1674" y="3920"/>
                  </a:lnTo>
                  <a:lnTo>
                    <a:pt x="1678" y="3899"/>
                  </a:lnTo>
                  <a:lnTo>
                    <a:pt x="1678" y="3890"/>
                  </a:lnTo>
                  <a:lnTo>
                    <a:pt x="1669" y="3888"/>
                  </a:lnTo>
                  <a:lnTo>
                    <a:pt x="1654" y="3893"/>
                  </a:lnTo>
                  <a:lnTo>
                    <a:pt x="1652" y="3897"/>
                  </a:lnTo>
                  <a:lnTo>
                    <a:pt x="1650" y="3899"/>
                  </a:lnTo>
                  <a:lnTo>
                    <a:pt x="1648" y="3899"/>
                  </a:lnTo>
                  <a:lnTo>
                    <a:pt x="1644" y="3897"/>
                  </a:lnTo>
                  <a:lnTo>
                    <a:pt x="1644" y="3897"/>
                  </a:lnTo>
                  <a:lnTo>
                    <a:pt x="1640" y="3901"/>
                  </a:lnTo>
                  <a:lnTo>
                    <a:pt x="1635" y="3903"/>
                  </a:lnTo>
                  <a:lnTo>
                    <a:pt x="1633" y="3903"/>
                  </a:lnTo>
                  <a:lnTo>
                    <a:pt x="1631" y="3901"/>
                  </a:lnTo>
                  <a:lnTo>
                    <a:pt x="1627" y="3895"/>
                  </a:lnTo>
                  <a:lnTo>
                    <a:pt x="1627" y="3890"/>
                  </a:lnTo>
                  <a:lnTo>
                    <a:pt x="1625" y="3884"/>
                  </a:lnTo>
                  <a:lnTo>
                    <a:pt x="1620" y="3880"/>
                  </a:lnTo>
                  <a:lnTo>
                    <a:pt x="1627" y="3873"/>
                  </a:lnTo>
                  <a:lnTo>
                    <a:pt x="1629" y="3867"/>
                  </a:lnTo>
                  <a:lnTo>
                    <a:pt x="1625" y="3863"/>
                  </a:lnTo>
                  <a:lnTo>
                    <a:pt x="1605" y="3839"/>
                  </a:lnTo>
                  <a:lnTo>
                    <a:pt x="1601" y="3842"/>
                  </a:lnTo>
                  <a:lnTo>
                    <a:pt x="1597" y="3844"/>
                  </a:lnTo>
                  <a:lnTo>
                    <a:pt x="1595" y="3846"/>
                  </a:lnTo>
                  <a:lnTo>
                    <a:pt x="1591" y="3844"/>
                  </a:lnTo>
                  <a:lnTo>
                    <a:pt x="1591" y="3842"/>
                  </a:lnTo>
                  <a:lnTo>
                    <a:pt x="1591" y="3839"/>
                  </a:lnTo>
                  <a:lnTo>
                    <a:pt x="1591" y="3837"/>
                  </a:lnTo>
                  <a:lnTo>
                    <a:pt x="1586" y="3831"/>
                  </a:lnTo>
                  <a:lnTo>
                    <a:pt x="1580" y="3829"/>
                  </a:lnTo>
                  <a:lnTo>
                    <a:pt x="1576" y="3825"/>
                  </a:lnTo>
                  <a:lnTo>
                    <a:pt x="1574" y="3816"/>
                  </a:lnTo>
                  <a:lnTo>
                    <a:pt x="1571" y="3818"/>
                  </a:lnTo>
                  <a:lnTo>
                    <a:pt x="1565" y="3820"/>
                  </a:lnTo>
                  <a:lnTo>
                    <a:pt x="1554" y="3820"/>
                  </a:lnTo>
                  <a:lnTo>
                    <a:pt x="1544" y="3818"/>
                  </a:lnTo>
                  <a:lnTo>
                    <a:pt x="1542" y="3820"/>
                  </a:lnTo>
                  <a:lnTo>
                    <a:pt x="1540" y="3822"/>
                  </a:lnTo>
                  <a:lnTo>
                    <a:pt x="1535" y="3822"/>
                  </a:lnTo>
                  <a:lnTo>
                    <a:pt x="1529" y="3820"/>
                  </a:lnTo>
                  <a:lnTo>
                    <a:pt x="1527" y="3816"/>
                  </a:lnTo>
                  <a:lnTo>
                    <a:pt x="1527" y="3810"/>
                  </a:lnTo>
                  <a:lnTo>
                    <a:pt x="1525" y="3803"/>
                  </a:lnTo>
                  <a:lnTo>
                    <a:pt x="1520" y="3799"/>
                  </a:lnTo>
                  <a:lnTo>
                    <a:pt x="1514" y="3797"/>
                  </a:lnTo>
                  <a:lnTo>
                    <a:pt x="1510" y="3799"/>
                  </a:lnTo>
                  <a:lnTo>
                    <a:pt x="1506" y="3801"/>
                  </a:lnTo>
                  <a:lnTo>
                    <a:pt x="1499" y="3812"/>
                  </a:lnTo>
                  <a:lnTo>
                    <a:pt x="1495" y="3822"/>
                  </a:lnTo>
                  <a:lnTo>
                    <a:pt x="1491" y="3831"/>
                  </a:lnTo>
                  <a:lnTo>
                    <a:pt x="1482" y="3835"/>
                  </a:lnTo>
                  <a:lnTo>
                    <a:pt x="1461" y="3839"/>
                  </a:lnTo>
                  <a:lnTo>
                    <a:pt x="1438" y="3835"/>
                  </a:lnTo>
                  <a:lnTo>
                    <a:pt x="1335" y="3786"/>
                  </a:lnTo>
                  <a:lnTo>
                    <a:pt x="1321" y="3784"/>
                  </a:lnTo>
                  <a:lnTo>
                    <a:pt x="1308" y="3786"/>
                  </a:lnTo>
                  <a:lnTo>
                    <a:pt x="1301" y="3780"/>
                  </a:lnTo>
                  <a:lnTo>
                    <a:pt x="1282" y="3782"/>
                  </a:lnTo>
                  <a:lnTo>
                    <a:pt x="1244" y="3782"/>
                  </a:lnTo>
                  <a:lnTo>
                    <a:pt x="1238" y="3784"/>
                  </a:lnTo>
                  <a:lnTo>
                    <a:pt x="1233" y="3793"/>
                  </a:lnTo>
                  <a:lnTo>
                    <a:pt x="1221" y="3797"/>
                  </a:lnTo>
                  <a:lnTo>
                    <a:pt x="1208" y="3801"/>
                  </a:lnTo>
                  <a:lnTo>
                    <a:pt x="1199" y="3799"/>
                  </a:lnTo>
                  <a:lnTo>
                    <a:pt x="1187" y="3793"/>
                  </a:lnTo>
                  <a:lnTo>
                    <a:pt x="1182" y="3788"/>
                  </a:lnTo>
                  <a:lnTo>
                    <a:pt x="1182" y="3784"/>
                  </a:lnTo>
                  <a:lnTo>
                    <a:pt x="1187" y="3782"/>
                  </a:lnTo>
                  <a:lnTo>
                    <a:pt x="1178" y="3773"/>
                  </a:lnTo>
                  <a:lnTo>
                    <a:pt x="1165" y="3769"/>
                  </a:lnTo>
                  <a:lnTo>
                    <a:pt x="1157" y="3769"/>
                  </a:lnTo>
                  <a:lnTo>
                    <a:pt x="1155" y="3780"/>
                  </a:lnTo>
                  <a:lnTo>
                    <a:pt x="1157" y="3782"/>
                  </a:lnTo>
                  <a:lnTo>
                    <a:pt x="1140" y="3784"/>
                  </a:lnTo>
                  <a:lnTo>
                    <a:pt x="1138" y="3782"/>
                  </a:lnTo>
                  <a:lnTo>
                    <a:pt x="1138" y="3778"/>
                  </a:lnTo>
                  <a:lnTo>
                    <a:pt x="1133" y="3776"/>
                  </a:lnTo>
                  <a:lnTo>
                    <a:pt x="1131" y="3771"/>
                  </a:lnTo>
                  <a:lnTo>
                    <a:pt x="1133" y="3767"/>
                  </a:lnTo>
                  <a:lnTo>
                    <a:pt x="1136" y="3761"/>
                  </a:lnTo>
                  <a:lnTo>
                    <a:pt x="1138" y="3759"/>
                  </a:lnTo>
                  <a:lnTo>
                    <a:pt x="1133" y="3752"/>
                  </a:lnTo>
                  <a:lnTo>
                    <a:pt x="1131" y="3752"/>
                  </a:lnTo>
                  <a:lnTo>
                    <a:pt x="1127" y="3754"/>
                  </a:lnTo>
                  <a:lnTo>
                    <a:pt x="1123" y="3754"/>
                  </a:lnTo>
                  <a:lnTo>
                    <a:pt x="1121" y="3750"/>
                  </a:lnTo>
                  <a:lnTo>
                    <a:pt x="1116" y="3744"/>
                  </a:lnTo>
                  <a:lnTo>
                    <a:pt x="1112" y="3739"/>
                  </a:lnTo>
                  <a:lnTo>
                    <a:pt x="1108" y="3737"/>
                  </a:lnTo>
                  <a:lnTo>
                    <a:pt x="1106" y="3742"/>
                  </a:lnTo>
                  <a:lnTo>
                    <a:pt x="1106" y="3752"/>
                  </a:lnTo>
                  <a:lnTo>
                    <a:pt x="1102" y="3756"/>
                  </a:lnTo>
                  <a:lnTo>
                    <a:pt x="1097" y="3754"/>
                  </a:lnTo>
                  <a:lnTo>
                    <a:pt x="1095" y="3748"/>
                  </a:lnTo>
                  <a:lnTo>
                    <a:pt x="1095" y="3742"/>
                  </a:lnTo>
                  <a:lnTo>
                    <a:pt x="1093" y="3737"/>
                  </a:lnTo>
                  <a:lnTo>
                    <a:pt x="1087" y="3735"/>
                  </a:lnTo>
                  <a:lnTo>
                    <a:pt x="1078" y="3735"/>
                  </a:lnTo>
                  <a:lnTo>
                    <a:pt x="1074" y="3739"/>
                  </a:lnTo>
                  <a:lnTo>
                    <a:pt x="1076" y="3748"/>
                  </a:lnTo>
                  <a:lnTo>
                    <a:pt x="1072" y="3750"/>
                  </a:lnTo>
                  <a:lnTo>
                    <a:pt x="1055" y="3756"/>
                  </a:lnTo>
                  <a:lnTo>
                    <a:pt x="1051" y="3756"/>
                  </a:lnTo>
                  <a:lnTo>
                    <a:pt x="1048" y="3759"/>
                  </a:lnTo>
                  <a:lnTo>
                    <a:pt x="1044" y="3767"/>
                  </a:lnTo>
                  <a:lnTo>
                    <a:pt x="1042" y="3769"/>
                  </a:lnTo>
                  <a:lnTo>
                    <a:pt x="1040" y="3780"/>
                  </a:lnTo>
                  <a:lnTo>
                    <a:pt x="1038" y="3784"/>
                  </a:lnTo>
                  <a:lnTo>
                    <a:pt x="1029" y="3790"/>
                  </a:lnTo>
                  <a:lnTo>
                    <a:pt x="1027" y="3795"/>
                  </a:lnTo>
                  <a:lnTo>
                    <a:pt x="1027" y="3799"/>
                  </a:lnTo>
                  <a:lnTo>
                    <a:pt x="1029" y="3801"/>
                  </a:lnTo>
                  <a:lnTo>
                    <a:pt x="1029" y="3805"/>
                  </a:lnTo>
                  <a:lnTo>
                    <a:pt x="1027" y="3812"/>
                  </a:lnTo>
                  <a:lnTo>
                    <a:pt x="1034" y="3814"/>
                  </a:lnTo>
                  <a:lnTo>
                    <a:pt x="1036" y="3814"/>
                  </a:lnTo>
                  <a:lnTo>
                    <a:pt x="1044" y="3820"/>
                  </a:lnTo>
                  <a:lnTo>
                    <a:pt x="1053" y="3822"/>
                  </a:lnTo>
                  <a:lnTo>
                    <a:pt x="1059" y="3822"/>
                  </a:lnTo>
                  <a:lnTo>
                    <a:pt x="1063" y="3818"/>
                  </a:lnTo>
                  <a:lnTo>
                    <a:pt x="1068" y="3814"/>
                  </a:lnTo>
                  <a:lnTo>
                    <a:pt x="1074" y="3812"/>
                  </a:lnTo>
                  <a:lnTo>
                    <a:pt x="1089" y="3807"/>
                  </a:lnTo>
                  <a:lnTo>
                    <a:pt x="1095" y="3807"/>
                  </a:lnTo>
                  <a:lnTo>
                    <a:pt x="1099" y="3810"/>
                  </a:lnTo>
                  <a:lnTo>
                    <a:pt x="1104" y="3810"/>
                  </a:lnTo>
                  <a:lnTo>
                    <a:pt x="1104" y="3822"/>
                  </a:lnTo>
                  <a:lnTo>
                    <a:pt x="1099" y="3820"/>
                  </a:lnTo>
                  <a:lnTo>
                    <a:pt x="1099" y="3818"/>
                  </a:lnTo>
                  <a:lnTo>
                    <a:pt x="1099" y="3816"/>
                  </a:lnTo>
                  <a:lnTo>
                    <a:pt x="1097" y="3816"/>
                  </a:lnTo>
                  <a:lnTo>
                    <a:pt x="1095" y="3818"/>
                  </a:lnTo>
                  <a:lnTo>
                    <a:pt x="1095" y="3818"/>
                  </a:lnTo>
                  <a:lnTo>
                    <a:pt x="1095" y="3822"/>
                  </a:lnTo>
                  <a:lnTo>
                    <a:pt x="1095" y="3825"/>
                  </a:lnTo>
                  <a:lnTo>
                    <a:pt x="1097" y="3827"/>
                  </a:lnTo>
                  <a:lnTo>
                    <a:pt x="1097" y="3829"/>
                  </a:lnTo>
                  <a:lnTo>
                    <a:pt x="1097" y="3831"/>
                  </a:lnTo>
                  <a:lnTo>
                    <a:pt x="1097" y="3835"/>
                  </a:lnTo>
                  <a:lnTo>
                    <a:pt x="1097" y="3839"/>
                  </a:lnTo>
                  <a:lnTo>
                    <a:pt x="1095" y="3844"/>
                  </a:lnTo>
                  <a:lnTo>
                    <a:pt x="1091" y="3846"/>
                  </a:lnTo>
                  <a:lnTo>
                    <a:pt x="1087" y="3842"/>
                  </a:lnTo>
                  <a:lnTo>
                    <a:pt x="1082" y="3835"/>
                  </a:lnTo>
                  <a:lnTo>
                    <a:pt x="1076" y="3831"/>
                  </a:lnTo>
                  <a:lnTo>
                    <a:pt x="1065" y="3833"/>
                  </a:lnTo>
                  <a:lnTo>
                    <a:pt x="1055" y="3839"/>
                  </a:lnTo>
                  <a:lnTo>
                    <a:pt x="1053" y="3850"/>
                  </a:lnTo>
                  <a:lnTo>
                    <a:pt x="1053" y="3852"/>
                  </a:lnTo>
                  <a:lnTo>
                    <a:pt x="1042" y="3854"/>
                  </a:lnTo>
                  <a:lnTo>
                    <a:pt x="1021" y="3856"/>
                  </a:lnTo>
                  <a:lnTo>
                    <a:pt x="1006" y="3854"/>
                  </a:lnTo>
                  <a:lnTo>
                    <a:pt x="1002" y="3852"/>
                  </a:lnTo>
                  <a:lnTo>
                    <a:pt x="1000" y="3848"/>
                  </a:lnTo>
                  <a:lnTo>
                    <a:pt x="997" y="3844"/>
                  </a:lnTo>
                  <a:lnTo>
                    <a:pt x="995" y="3842"/>
                  </a:lnTo>
                  <a:lnTo>
                    <a:pt x="991" y="3842"/>
                  </a:lnTo>
                  <a:lnTo>
                    <a:pt x="983" y="3839"/>
                  </a:lnTo>
                  <a:lnTo>
                    <a:pt x="976" y="3839"/>
                  </a:lnTo>
                  <a:lnTo>
                    <a:pt x="957" y="3846"/>
                  </a:lnTo>
                  <a:lnTo>
                    <a:pt x="955" y="3848"/>
                  </a:lnTo>
                  <a:lnTo>
                    <a:pt x="955" y="3850"/>
                  </a:lnTo>
                  <a:lnTo>
                    <a:pt x="953" y="3852"/>
                  </a:lnTo>
                  <a:lnTo>
                    <a:pt x="946" y="3854"/>
                  </a:lnTo>
                  <a:lnTo>
                    <a:pt x="938" y="3861"/>
                  </a:lnTo>
                  <a:lnTo>
                    <a:pt x="936" y="3863"/>
                  </a:lnTo>
                  <a:lnTo>
                    <a:pt x="934" y="3865"/>
                  </a:lnTo>
                  <a:lnTo>
                    <a:pt x="931" y="3869"/>
                  </a:lnTo>
                  <a:lnTo>
                    <a:pt x="931" y="3871"/>
                  </a:lnTo>
                  <a:lnTo>
                    <a:pt x="927" y="3873"/>
                  </a:lnTo>
                  <a:lnTo>
                    <a:pt x="912" y="3880"/>
                  </a:lnTo>
                  <a:lnTo>
                    <a:pt x="868" y="3884"/>
                  </a:lnTo>
                  <a:lnTo>
                    <a:pt x="866" y="3882"/>
                  </a:lnTo>
                  <a:lnTo>
                    <a:pt x="866" y="3876"/>
                  </a:lnTo>
                  <a:lnTo>
                    <a:pt x="863" y="3871"/>
                  </a:lnTo>
                  <a:lnTo>
                    <a:pt x="861" y="3869"/>
                  </a:lnTo>
                  <a:lnTo>
                    <a:pt x="838" y="3871"/>
                  </a:lnTo>
                  <a:lnTo>
                    <a:pt x="834" y="3869"/>
                  </a:lnTo>
                  <a:lnTo>
                    <a:pt x="827" y="3880"/>
                  </a:lnTo>
                  <a:lnTo>
                    <a:pt x="823" y="3886"/>
                  </a:lnTo>
                  <a:lnTo>
                    <a:pt x="817" y="3890"/>
                  </a:lnTo>
                  <a:lnTo>
                    <a:pt x="789" y="3899"/>
                  </a:lnTo>
                  <a:lnTo>
                    <a:pt x="781" y="3899"/>
                  </a:lnTo>
                  <a:lnTo>
                    <a:pt x="761" y="3890"/>
                  </a:lnTo>
                  <a:lnTo>
                    <a:pt x="770" y="3890"/>
                  </a:lnTo>
                  <a:lnTo>
                    <a:pt x="774" y="3886"/>
                  </a:lnTo>
                  <a:lnTo>
                    <a:pt x="778" y="3873"/>
                  </a:lnTo>
                  <a:lnTo>
                    <a:pt x="770" y="3876"/>
                  </a:lnTo>
                  <a:lnTo>
                    <a:pt x="753" y="3882"/>
                  </a:lnTo>
                  <a:lnTo>
                    <a:pt x="753" y="3876"/>
                  </a:lnTo>
                  <a:lnTo>
                    <a:pt x="755" y="3873"/>
                  </a:lnTo>
                  <a:lnTo>
                    <a:pt x="753" y="3869"/>
                  </a:lnTo>
                  <a:lnTo>
                    <a:pt x="751" y="3867"/>
                  </a:lnTo>
                  <a:lnTo>
                    <a:pt x="749" y="3865"/>
                  </a:lnTo>
                  <a:lnTo>
                    <a:pt x="747" y="3863"/>
                  </a:lnTo>
                  <a:lnTo>
                    <a:pt x="736" y="3848"/>
                  </a:lnTo>
                  <a:lnTo>
                    <a:pt x="732" y="3842"/>
                  </a:lnTo>
                  <a:lnTo>
                    <a:pt x="725" y="3839"/>
                  </a:lnTo>
                  <a:lnTo>
                    <a:pt x="725" y="3837"/>
                  </a:lnTo>
                  <a:lnTo>
                    <a:pt x="723" y="3831"/>
                  </a:lnTo>
                  <a:lnTo>
                    <a:pt x="721" y="3820"/>
                  </a:lnTo>
                  <a:lnTo>
                    <a:pt x="721" y="3818"/>
                  </a:lnTo>
                  <a:lnTo>
                    <a:pt x="727" y="3812"/>
                  </a:lnTo>
                  <a:lnTo>
                    <a:pt x="727" y="3807"/>
                  </a:lnTo>
                  <a:lnTo>
                    <a:pt x="727" y="3799"/>
                  </a:lnTo>
                  <a:lnTo>
                    <a:pt x="721" y="3782"/>
                  </a:lnTo>
                  <a:lnTo>
                    <a:pt x="721" y="3773"/>
                  </a:lnTo>
                  <a:lnTo>
                    <a:pt x="725" y="3756"/>
                  </a:lnTo>
                  <a:lnTo>
                    <a:pt x="727" y="3754"/>
                  </a:lnTo>
                  <a:lnTo>
                    <a:pt x="732" y="3750"/>
                  </a:lnTo>
                  <a:lnTo>
                    <a:pt x="732" y="3746"/>
                  </a:lnTo>
                  <a:lnTo>
                    <a:pt x="729" y="3735"/>
                  </a:lnTo>
                  <a:lnTo>
                    <a:pt x="729" y="3733"/>
                  </a:lnTo>
                  <a:lnTo>
                    <a:pt x="727" y="3731"/>
                  </a:lnTo>
                  <a:lnTo>
                    <a:pt x="727" y="3731"/>
                  </a:lnTo>
                  <a:lnTo>
                    <a:pt x="727" y="3729"/>
                  </a:lnTo>
                  <a:lnTo>
                    <a:pt x="729" y="3727"/>
                  </a:lnTo>
                  <a:lnTo>
                    <a:pt x="732" y="3725"/>
                  </a:lnTo>
                  <a:lnTo>
                    <a:pt x="732" y="3720"/>
                  </a:lnTo>
                  <a:lnTo>
                    <a:pt x="734" y="3716"/>
                  </a:lnTo>
                  <a:lnTo>
                    <a:pt x="734" y="3714"/>
                  </a:lnTo>
                  <a:lnTo>
                    <a:pt x="734" y="3705"/>
                  </a:lnTo>
                  <a:lnTo>
                    <a:pt x="734" y="3697"/>
                  </a:lnTo>
                  <a:lnTo>
                    <a:pt x="742" y="3686"/>
                  </a:lnTo>
                  <a:lnTo>
                    <a:pt x="744" y="3680"/>
                  </a:lnTo>
                  <a:lnTo>
                    <a:pt x="742" y="3665"/>
                  </a:lnTo>
                  <a:lnTo>
                    <a:pt x="725" y="3640"/>
                  </a:lnTo>
                  <a:lnTo>
                    <a:pt x="721" y="3618"/>
                  </a:lnTo>
                  <a:lnTo>
                    <a:pt x="723" y="3608"/>
                  </a:lnTo>
                  <a:lnTo>
                    <a:pt x="725" y="3599"/>
                  </a:lnTo>
                  <a:lnTo>
                    <a:pt x="727" y="3595"/>
                  </a:lnTo>
                  <a:lnTo>
                    <a:pt x="729" y="3591"/>
                  </a:lnTo>
                  <a:lnTo>
                    <a:pt x="729" y="3586"/>
                  </a:lnTo>
                  <a:lnTo>
                    <a:pt x="729" y="3580"/>
                  </a:lnTo>
                  <a:lnTo>
                    <a:pt x="732" y="3574"/>
                  </a:lnTo>
                  <a:lnTo>
                    <a:pt x="751" y="3540"/>
                  </a:lnTo>
                  <a:lnTo>
                    <a:pt x="753" y="3533"/>
                  </a:lnTo>
                  <a:lnTo>
                    <a:pt x="755" y="3523"/>
                  </a:lnTo>
                  <a:lnTo>
                    <a:pt x="755" y="3514"/>
                  </a:lnTo>
                  <a:lnTo>
                    <a:pt x="755" y="3501"/>
                  </a:lnTo>
                  <a:lnTo>
                    <a:pt x="761" y="3497"/>
                  </a:lnTo>
                  <a:lnTo>
                    <a:pt x="766" y="3493"/>
                  </a:lnTo>
                  <a:lnTo>
                    <a:pt x="770" y="3484"/>
                  </a:lnTo>
                  <a:lnTo>
                    <a:pt x="770" y="3478"/>
                  </a:lnTo>
                  <a:lnTo>
                    <a:pt x="768" y="3472"/>
                  </a:lnTo>
                  <a:lnTo>
                    <a:pt x="766" y="3465"/>
                  </a:lnTo>
                  <a:lnTo>
                    <a:pt x="764" y="3459"/>
                  </a:lnTo>
                  <a:lnTo>
                    <a:pt x="764" y="3453"/>
                  </a:lnTo>
                  <a:lnTo>
                    <a:pt x="764" y="3438"/>
                  </a:lnTo>
                  <a:lnTo>
                    <a:pt x="766" y="3431"/>
                  </a:lnTo>
                  <a:lnTo>
                    <a:pt x="768" y="3427"/>
                  </a:lnTo>
                  <a:lnTo>
                    <a:pt x="768" y="3423"/>
                  </a:lnTo>
                  <a:lnTo>
                    <a:pt x="770" y="3419"/>
                  </a:lnTo>
                  <a:lnTo>
                    <a:pt x="770" y="3408"/>
                  </a:lnTo>
                  <a:lnTo>
                    <a:pt x="770" y="3404"/>
                  </a:lnTo>
                  <a:lnTo>
                    <a:pt x="774" y="3399"/>
                  </a:lnTo>
                  <a:lnTo>
                    <a:pt x="783" y="3391"/>
                  </a:lnTo>
                  <a:lnTo>
                    <a:pt x="783" y="3387"/>
                  </a:lnTo>
                  <a:lnTo>
                    <a:pt x="776" y="3376"/>
                  </a:lnTo>
                  <a:lnTo>
                    <a:pt x="774" y="3359"/>
                  </a:lnTo>
                  <a:lnTo>
                    <a:pt x="776" y="3342"/>
                  </a:lnTo>
                  <a:lnTo>
                    <a:pt x="789" y="3316"/>
                  </a:lnTo>
                  <a:lnTo>
                    <a:pt x="791" y="3314"/>
                  </a:lnTo>
                  <a:lnTo>
                    <a:pt x="798" y="3312"/>
                  </a:lnTo>
                  <a:lnTo>
                    <a:pt x="802" y="3306"/>
                  </a:lnTo>
                  <a:lnTo>
                    <a:pt x="810" y="3295"/>
                  </a:lnTo>
                  <a:lnTo>
                    <a:pt x="815" y="3291"/>
                  </a:lnTo>
                  <a:lnTo>
                    <a:pt x="819" y="3287"/>
                  </a:lnTo>
                  <a:lnTo>
                    <a:pt x="821" y="3282"/>
                  </a:lnTo>
                  <a:lnTo>
                    <a:pt x="823" y="3278"/>
                  </a:lnTo>
                  <a:lnTo>
                    <a:pt x="821" y="3268"/>
                  </a:lnTo>
                  <a:lnTo>
                    <a:pt x="823" y="3263"/>
                  </a:lnTo>
                  <a:lnTo>
                    <a:pt x="827" y="3261"/>
                  </a:lnTo>
                  <a:lnTo>
                    <a:pt x="836" y="3259"/>
                  </a:lnTo>
                  <a:lnTo>
                    <a:pt x="838" y="3259"/>
                  </a:lnTo>
                  <a:lnTo>
                    <a:pt x="840" y="3257"/>
                  </a:lnTo>
                  <a:lnTo>
                    <a:pt x="840" y="3255"/>
                  </a:lnTo>
                  <a:lnTo>
                    <a:pt x="842" y="3248"/>
                  </a:lnTo>
                  <a:lnTo>
                    <a:pt x="842" y="3246"/>
                  </a:lnTo>
                  <a:lnTo>
                    <a:pt x="844" y="3244"/>
                  </a:lnTo>
                  <a:lnTo>
                    <a:pt x="844" y="3242"/>
                  </a:lnTo>
                  <a:lnTo>
                    <a:pt x="846" y="3242"/>
                  </a:lnTo>
                  <a:lnTo>
                    <a:pt x="859" y="3234"/>
                  </a:lnTo>
                  <a:lnTo>
                    <a:pt x="861" y="3234"/>
                  </a:lnTo>
                  <a:lnTo>
                    <a:pt x="866" y="3225"/>
                  </a:lnTo>
                  <a:lnTo>
                    <a:pt x="876" y="3180"/>
                  </a:lnTo>
                  <a:lnTo>
                    <a:pt x="885" y="3159"/>
                  </a:lnTo>
                  <a:lnTo>
                    <a:pt x="889" y="3151"/>
                  </a:lnTo>
                  <a:lnTo>
                    <a:pt x="885" y="3146"/>
                  </a:lnTo>
                  <a:lnTo>
                    <a:pt x="851" y="3144"/>
                  </a:lnTo>
                  <a:lnTo>
                    <a:pt x="795" y="3121"/>
                  </a:lnTo>
                  <a:lnTo>
                    <a:pt x="789" y="3121"/>
                  </a:lnTo>
                  <a:lnTo>
                    <a:pt x="770" y="3125"/>
                  </a:lnTo>
                  <a:lnTo>
                    <a:pt x="740" y="3119"/>
                  </a:lnTo>
                  <a:lnTo>
                    <a:pt x="738" y="3121"/>
                  </a:lnTo>
                  <a:lnTo>
                    <a:pt x="729" y="3125"/>
                  </a:lnTo>
                  <a:lnTo>
                    <a:pt x="725" y="3127"/>
                  </a:lnTo>
                  <a:lnTo>
                    <a:pt x="723" y="3127"/>
                  </a:lnTo>
                  <a:lnTo>
                    <a:pt x="715" y="3125"/>
                  </a:lnTo>
                  <a:lnTo>
                    <a:pt x="710" y="3125"/>
                  </a:lnTo>
                  <a:lnTo>
                    <a:pt x="706" y="3125"/>
                  </a:lnTo>
                  <a:lnTo>
                    <a:pt x="704" y="3127"/>
                  </a:lnTo>
                  <a:lnTo>
                    <a:pt x="700" y="3129"/>
                  </a:lnTo>
                  <a:lnTo>
                    <a:pt x="695" y="3129"/>
                  </a:lnTo>
                  <a:lnTo>
                    <a:pt x="691" y="3125"/>
                  </a:lnTo>
                  <a:lnTo>
                    <a:pt x="687" y="3119"/>
                  </a:lnTo>
                  <a:lnTo>
                    <a:pt x="685" y="3117"/>
                  </a:lnTo>
                  <a:lnTo>
                    <a:pt x="676" y="3115"/>
                  </a:lnTo>
                  <a:lnTo>
                    <a:pt x="661" y="3112"/>
                  </a:lnTo>
                  <a:lnTo>
                    <a:pt x="653" y="3108"/>
                  </a:lnTo>
                  <a:lnTo>
                    <a:pt x="649" y="3104"/>
                  </a:lnTo>
                  <a:lnTo>
                    <a:pt x="640" y="3091"/>
                  </a:lnTo>
                  <a:lnTo>
                    <a:pt x="634" y="3087"/>
                  </a:lnTo>
                  <a:lnTo>
                    <a:pt x="634" y="3085"/>
                  </a:lnTo>
                  <a:lnTo>
                    <a:pt x="636" y="3085"/>
                  </a:lnTo>
                  <a:lnTo>
                    <a:pt x="638" y="3083"/>
                  </a:lnTo>
                  <a:lnTo>
                    <a:pt x="634" y="3074"/>
                  </a:lnTo>
                  <a:lnTo>
                    <a:pt x="630" y="3074"/>
                  </a:lnTo>
                  <a:lnTo>
                    <a:pt x="615" y="3074"/>
                  </a:lnTo>
                  <a:lnTo>
                    <a:pt x="613" y="3068"/>
                  </a:lnTo>
                  <a:lnTo>
                    <a:pt x="606" y="3068"/>
                  </a:lnTo>
                  <a:lnTo>
                    <a:pt x="598" y="3072"/>
                  </a:lnTo>
                  <a:lnTo>
                    <a:pt x="591" y="3074"/>
                  </a:lnTo>
                  <a:lnTo>
                    <a:pt x="591" y="3078"/>
                  </a:lnTo>
                  <a:lnTo>
                    <a:pt x="589" y="3085"/>
                  </a:lnTo>
                  <a:lnTo>
                    <a:pt x="587" y="3089"/>
                  </a:lnTo>
                  <a:lnTo>
                    <a:pt x="585" y="3089"/>
                  </a:lnTo>
                  <a:lnTo>
                    <a:pt x="579" y="3091"/>
                  </a:lnTo>
                  <a:lnTo>
                    <a:pt x="576" y="3093"/>
                  </a:lnTo>
                  <a:lnTo>
                    <a:pt x="574" y="3095"/>
                  </a:lnTo>
                  <a:lnTo>
                    <a:pt x="570" y="3104"/>
                  </a:lnTo>
                  <a:lnTo>
                    <a:pt x="570" y="3106"/>
                  </a:lnTo>
                  <a:lnTo>
                    <a:pt x="568" y="3106"/>
                  </a:lnTo>
                  <a:lnTo>
                    <a:pt x="557" y="3102"/>
                  </a:lnTo>
                  <a:lnTo>
                    <a:pt x="528" y="3104"/>
                  </a:lnTo>
                  <a:lnTo>
                    <a:pt x="523" y="3102"/>
                  </a:lnTo>
                  <a:lnTo>
                    <a:pt x="517" y="3100"/>
                  </a:lnTo>
                  <a:lnTo>
                    <a:pt x="504" y="3091"/>
                  </a:lnTo>
                  <a:lnTo>
                    <a:pt x="502" y="3091"/>
                  </a:lnTo>
                  <a:lnTo>
                    <a:pt x="498" y="3095"/>
                  </a:lnTo>
                  <a:lnTo>
                    <a:pt x="500" y="3098"/>
                  </a:lnTo>
                  <a:lnTo>
                    <a:pt x="500" y="3100"/>
                  </a:lnTo>
                  <a:lnTo>
                    <a:pt x="500" y="3104"/>
                  </a:lnTo>
                  <a:lnTo>
                    <a:pt x="491" y="3110"/>
                  </a:lnTo>
                  <a:lnTo>
                    <a:pt x="483" y="3106"/>
                  </a:lnTo>
                  <a:lnTo>
                    <a:pt x="476" y="3091"/>
                  </a:lnTo>
                  <a:lnTo>
                    <a:pt x="476" y="3074"/>
                  </a:lnTo>
                  <a:lnTo>
                    <a:pt x="468" y="3074"/>
                  </a:lnTo>
                  <a:lnTo>
                    <a:pt x="447" y="3064"/>
                  </a:lnTo>
                  <a:lnTo>
                    <a:pt x="442" y="3064"/>
                  </a:lnTo>
                  <a:lnTo>
                    <a:pt x="432" y="3066"/>
                  </a:lnTo>
                  <a:lnTo>
                    <a:pt x="419" y="3064"/>
                  </a:lnTo>
                  <a:lnTo>
                    <a:pt x="415" y="3064"/>
                  </a:lnTo>
                  <a:lnTo>
                    <a:pt x="413" y="3072"/>
                  </a:lnTo>
                  <a:lnTo>
                    <a:pt x="417" y="3081"/>
                  </a:lnTo>
                  <a:lnTo>
                    <a:pt x="419" y="3089"/>
                  </a:lnTo>
                  <a:lnTo>
                    <a:pt x="415" y="3095"/>
                  </a:lnTo>
                  <a:lnTo>
                    <a:pt x="411" y="3098"/>
                  </a:lnTo>
                  <a:lnTo>
                    <a:pt x="396" y="3093"/>
                  </a:lnTo>
                  <a:lnTo>
                    <a:pt x="381" y="3095"/>
                  </a:lnTo>
                  <a:lnTo>
                    <a:pt x="377" y="3093"/>
                  </a:lnTo>
                  <a:lnTo>
                    <a:pt x="372" y="3087"/>
                  </a:lnTo>
                  <a:lnTo>
                    <a:pt x="372" y="3081"/>
                  </a:lnTo>
                  <a:lnTo>
                    <a:pt x="374" y="3074"/>
                  </a:lnTo>
                  <a:lnTo>
                    <a:pt x="370" y="3066"/>
                  </a:lnTo>
                  <a:lnTo>
                    <a:pt x="370" y="3066"/>
                  </a:lnTo>
                  <a:lnTo>
                    <a:pt x="366" y="3070"/>
                  </a:lnTo>
                  <a:lnTo>
                    <a:pt x="364" y="3070"/>
                  </a:lnTo>
                  <a:lnTo>
                    <a:pt x="362" y="3068"/>
                  </a:lnTo>
                  <a:lnTo>
                    <a:pt x="362" y="3064"/>
                  </a:lnTo>
                  <a:lnTo>
                    <a:pt x="362" y="3064"/>
                  </a:lnTo>
                  <a:lnTo>
                    <a:pt x="360" y="3061"/>
                  </a:lnTo>
                  <a:lnTo>
                    <a:pt x="355" y="3051"/>
                  </a:lnTo>
                  <a:lnTo>
                    <a:pt x="355" y="3051"/>
                  </a:lnTo>
                  <a:lnTo>
                    <a:pt x="349" y="3049"/>
                  </a:lnTo>
                  <a:lnTo>
                    <a:pt x="347" y="3047"/>
                  </a:lnTo>
                  <a:lnTo>
                    <a:pt x="347" y="3044"/>
                  </a:lnTo>
                  <a:lnTo>
                    <a:pt x="347" y="3040"/>
                  </a:lnTo>
                  <a:lnTo>
                    <a:pt x="347" y="3038"/>
                  </a:lnTo>
                  <a:lnTo>
                    <a:pt x="323" y="3019"/>
                  </a:lnTo>
                  <a:lnTo>
                    <a:pt x="317" y="3013"/>
                  </a:lnTo>
                  <a:lnTo>
                    <a:pt x="313" y="3006"/>
                  </a:lnTo>
                  <a:lnTo>
                    <a:pt x="315" y="3000"/>
                  </a:lnTo>
                  <a:lnTo>
                    <a:pt x="321" y="3000"/>
                  </a:lnTo>
                  <a:lnTo>
                    <a:pt x="321" y="2996"/>
                  </a:lnTo>
                  <a:lnTo>
                    <a:pt x="321" y="2993"/>
                  </a:lnTo>
                  <a:lnTo>
                    <a:pt x="302" y="2976"/>
                  </a:lnTo>
                  <a:lnTo>
                    <a:pt x="300" y="2974"/>
                  </a:lnTo>
                  <a:lnTo>
                    <a:pt x="300" y="2972"/>
                  </a:lnTo>
                  <a:lnTo>
                    <a:pt x="300" y="2970"/>
                  </a:lnTo>
                  <a:lnTo>
                    <a:pt x="300" y="2966"/>
                  </a:lnTo>
                  <a:lnTo>
                    <a:pt x="296" y="2961"/>
                  </a:lnTo>
                  <a:lnTo>
                    <a:pt x="289" y="2957"/>
                  </a:lnTo>
                  <a:lnTo>
                    <a:pt x="257" y="2944"/>
                  </a:lnTo>
                  <a:lnTo>
                    <a:pt x="255" y="2942"/>
                  </a:lnTo>
                  <a:lnTo>
                    <a:pt x="251" y="2944"/>
                  </a:lnTo>
                  <a:lnTo>
                    <a:pt x="245" y="2949"/>
                  </a:lnTo>
                  <a:lnTo>
                    <a:pt x="243" y="2951"/>
                  </a:lnTo>
                  <a:lnTo>
                    <a:pt x="238" y="2951"/>
                  </a:lnTo>
                  <a:lnTo>
                    <a:pt x="238" y="2947"/>
                  </a:lnTo>
                  <a:lnTo>
                    <a:pt x="236" y="2932"/>
                  </a:lnTo>
                  <a:lnTo>
                    <a:pt x="238" y="2908"/>
                  </a:lnTo>
                  <a:lnTo>
                    <a:pt x="236" y="2893"/>
                  </a:lnTo>
                  <a:lnTo>
                    <a:pt x="238" y="2887"/>
                  </a:lnTo>
                  <a:lnTo>
                    <a:pt x="243" y="2879"/>
                  </a:lnTo>
                  <a:lnTo>
                    <a:pt x="249" y="2868"/>
                  </a:lnTo>
                  <a:lnTo>
                    <a:pt x="253" y="2859"/>
                  </a:lnTo>
                  <a:lnTo>
                    <a:pt x="255" y="2855"/>
                  </a:lnTo>
                  <a:lnTo>
                    <a:pt x="255" y="2853"/>
                  </a:lnTo>
                  <a:lnTo>
                    <a:pt x="255" y="2851"/>
                  </a:lnTo>
                  <a:lnTo>
                    <a:pt x="253" y="2849"/>
                  </a:lnTo>
                  <a:lnTo>
                    <a:pt x="251" y="2847"/>
                  </a:lnTo>
                  <a:lnTo>
                    <a:pt x="249" y="2845"/>
                  </a:lnTo>
                  <a:lnTo>
                    <a:pt x="255" y="2838"/>
                  </a:lnTo>
                  <a:lnTo>
                    <a:pt x="277" y="2819"/>
                  </a:lnTo>
                  <a:lnTo>
                    <a:pt x="277" y="2819"/>
                  </a:lnTo>
                  <a:lnTo>
                    <a:pt x="274" y="2817"/>
                  </a:lnTo>
                  <a:lnTo>
                    <a:pt x="274" y="2813"/>
                  </a:lnTo>
                  <a:lnTo>
                    <a:pt x="277" y="2813"/>
                  </a:lnTo>
                  <a:lnTo>
                    <a:pt x="279" y="2813"/>
                  </a:lnTo>
                  <a:lnTo>
                    <a:pt x="277" y="2811"/>
                  </a:lnTo>
                  <a:lnTo>
                    <a:pt x="274" y="2806"/>
                  </a:lnTo>
                  <a:lnTo>
                    <a:pt x="274" y="2802"/>
                  </a:lnTo>
                  <a:lnTo>
                    <a:pt x="274" y="2798"/>
                  </a:lnTo>
                  <a:lnTo>
                    <a:pt x="277" y="2796"/>
                  </a:lnTo>
                  <a:lnTo>
                    <a:pt x="277" y="2794"/>
                  </a:lnTo>
                  <a:lnTo>
                    <a:pt x="277" y="2791"/>
                  </a:lnTo>
                  <a:lnTo>
                    <a:pt x="274" y="2787"/>
                  </a:lnTo>
                  <a:lnTo>
                    <a:pt x="277" y="2777"/>
                  </a:lnTo>
                  <a:lnTo>
                    <a:pt x="277" y="2774"/>
                  </a:lnTo>
                  <a:lnTo>
                    <a:pt x="277" y="2770"/>
                  </a:lnTo>
                  <a:lnTo>
                    <a:pt x="277" y="2770"/>
                  </a:lnTo>
                  <a:lnTo>
                    <a:pt x="277" y="2770"/>
                  </a:lnTo>
                  <a:lnTo>
                    <a:pt x="274" y="2768"/>
                  </a:lnTo>
                  <a:lnTo>
                    <a:pt x="274" y="2768"/>
                  </a:lnTo>
                  <a:lnTo>
                    <a:pt x="264" y="2766"/>
                  </a:lnTo>
                  <a:lnTo>
                    <a:pt x="247" y="2768"/>
                  </a:lnTo>
                  <a:lnTo>
                    <a:pt x="240" y="2766"/>
                  </a:lnTo>
                  <a:lnTo>
                    <a:pt x="236" y="2764"/>
                  </a:lnTo>
                  <a:lnTo>
                    <a:pt x="226" y="2755"/>
                  </a:lnTo>
                  <a:lnTo>
                    <a:pt x="219" y="2751"/>
                  </a:lnTo>
                  <a:lnTo>
                    <a:pt x="215" y="2751"/>
                  </a:lnTo>
                  <a:lnTo>
                    <a:pt x="211" y="2755"/>
                  </a:lnTo>
                  <a:lnTo>
                    <a:pt x="209" y="2755"/>
                  </a:lnTo>
                  <a:lnTo>
                    <a:pt x="209" y="2753"/>
                  </a:lnTo>
                  <a:lnTo>
                    <a:pt x="204" y="2745"/>
                  </a:lnTo>
                  <a:lnTo>
                    <a:pt x="202" y="2743"/>
                  </a:lnTo>
                  <a:lnTo>
                    <a:pt x="198" y="2740"/>
                  </a:lnTo>
                  <a:lnTo>
                    <a:pt x="185" y="2736"/>
                  </a:lnTo>
                  <a:lnTo>
                    <a:pt x="179" y="2730"/>
                  </a:lnTo>
                  <a:lnTo>
                    <a:pt x="166" y="2704"/>
                  </a:lnTo>
                  <a:lnTo>
                    <a:pt x="160" y="2696"/>
                  </a:lnTo>
                  <a:lnTo>
                    <a:pt x="158" y="2704"/>
                  </a:lnTo>
                  <a:lnTo>
                    <a:pt x="153" y="2700"/>
                  </a:lnTo>
                  <a:lnTo>
                    <a:pt x="147" y="2685"/>
                  </a:lnTo>
                  <a:lnTo>
                    <a:pt x="141" y="2677"/>
                  </a:lnTo>
                  <a:lnTo>
                    <a:pt x="138" y="2672"/>
                  </a:lnTo>
                  <a:lnTo>
                    <a:pt x="141" y="2666"/>
                  </a:lnTo>
                  <a:lnTo>
                    <a:pt x="136" y="2655"/>
                  </a:lnTo>
                  <a:lnTo>
                    <a:pt x="134" y="2651"/>
                  </a:lnTo>
                  <a:lnTo>
                    <a:pt x="130" y="2651"/>
                  </a:lnTo>
                  <a:lnTo>
                    <a:pt x="134" y="2645"/>
                  </a:lnTo>
                  <a:lnTo>
                    <a:pt x="134" y="2643"/>
                  </a:lnTo>
                  <a:lnTo>
                    <a:pt x="134" y="2643"/>
                  </a:lnTo>
                  <a:lnTo>
                    <a:pt x="132" y="2643"/>
                  </a:lnTo>
                  <a:lnTo>
                    <a:pt x="130" y="2643"/>
                  </a:lnTo>
                  <a:lnTo>
                    <a:pt x="132" y="2628"/>
                  </a:lnTo>
                  <a:lnTo>
                    <a:pt x="132" y="2619"/>
                  </a:lnTo>
                  <a:lnTo>
                    <a:pt x="134" y="2613"/>
                  </a:lnTo>
                  <a:lnTo>
                    <a:pt x="136" y="2609"/>
                  </a:lnTo>
                  <a:lnTo>
                    <a:pt x="138" y="2604"/>
                  </a:lnTo>
                  <a:lnTo>
                    <a:pt x="136" y="2602"/>
                  </a:lnTo>
                  <a:lnTo>
                    <a:pt x="132" y="2600"/>
                  </a:lnTo>
                  <a:lnTo>
                    <a:pt x="134" y="2598"/>
                  </a:lnTo>
                  <a:lnTo>
                    <a:pt x="134" y="2592"/>
                  </a:lnTo>
                  <a:lnTo>
                    <a:pt x="134" y="2590"/>
                  </a:lnTo>
                  <a:lnTo>
                    <a:pt x="136" y="2587"/>
                  </a:lnTo>
                  <a:lnTo>
                    <a:pt x="145" y="2587"/>
                  </a:lnTo>
                  <a:lnTo>
                    <a:pt x="147" y="2585"/>
                  </a:lnTo>
                  <a:lnTo>
                    <a:pt x="147" y="2579"/>
                  </a:lnTo>
                  <a:lnTo>
                    <a:pt x="147" y="2575"/>
                  </a:lnTo>
                  <a:lnTo>
                    <a:pt x="145" y="2568"/>
                  </a:lnTo>
                  <a:lnTo>
                    <a:pt x="141" y="2564"/>
                  </a:lnTo>
                  <a:lnTo>
                    <a:pt x="143" y="2558"/>
                  </a:lnTo>
                  <a:lnTo>
                    <a:pt x="151" y="2553"/>
                  </a:lnTo>
                  <a:lnTo>
                    <a:pt x="153" y="2547"/>
                  </a:lnTo>
                  <a:lnTo>
                    <a:pt x="160" y="2543"/>
                  </a:lnTo>
                  <a:lnTo>
                    <a:pt x="175" y="2538"/>
                  </a:lnTo>
                  <a:lnTo>
                    <a:pt x="179" y="2532"/>
                  </a:lnTo>
                  <a:lnTo>
                    <a:pt x="177" y="2528"/>
                  </a:lnTo>
                  <a:lnTo>
                    <a:pt x="177" y="2524"/>
                  </a:lnTo>
                  <a:lnTo>
                    <a:pt x="179" y="2517"/>
                  </a:lnTo>
                  <a:lnTo>
                    <a:pt x="183" y="2513"/>
                  </a:lnTo>
                  <a:lnTo>
                    <a:pt x="187" y="2511"/>
                  </a:lnTo>
                  <a:lnTo>
                    <a:pt x="189" y="2511"/>
                  </a:lnTo>
                  <a:lnTo>
                    <a:pt x="194" y="2511"/>
                  </a:lnTo>
                  <a:lnTo>
                    <a:pt x="198" y="2513"/>
                  </a:lnTo>
                  <a:lnTo>
                    <a:pt x="206" y="2511"/>
                  </a:lnTo>
                  <a:lnTo>
                    <a:pt x="211" y="2504"/>
                  </a:lnTo>
                  <a:lnTo>
                    <a:pt x="211" y="2498"/>
                  </a:lnTo>
                  <a:lnTo>
                    <a:pt x="196" y="2479"/>
                  </a:lnTo>
                  <a:lnTo>
                    <a:pt x="196" y="2473"/>
                  </a:lnTo>
                  <a:lnTo>
                    <a:pt x="198" y="2466"/>
                  </a:lnTo>
                  <a:lnTo>
                    <a:pt x="198" y="2453"/>
                  </a:lnTo>
                  <a:lnTo>
                    <a:pt x="198" y="2445"/>
                  </a:lnTo>
                  <a:lnTo>
                    <a:pt x="196" y="2443"/>
                  </a:lnTo>
                  <a:lnTo>
                    <a:pt x="194" y="2443"/>
                  </a:lnTo>
                  <a:lnTo>
                    <a:pt x="192" y="2439"/>
                  </a:lnTo>
                  <a:lnTo>
                    <a:pt x="189" y="2432"/>
                  </a:lnTo>
                  <a:lnTo>
                    <a:pt x="187" y="2428"/>
                  </a:lnTo>
                  <a:lnTo>
                    <a:pt x="187" y="2424"/>
                  </a:lnTo>
                  <a:lnTo>
                    <a:pt x="192" y="2422"/>
                  </a:lnTo>
                  <a:lnTo>
                    <a:pt x="185" y="2422"/>
                  </a:lnTo>
                  <a:lnTo>
                    <a:pt x="170" y="2419"/>
                  </a:lnTo>
                  <a:lnTo>
                    <a:pt x="166" y="2417"/>
                  </a:lnTo>
                  <a:lnTo>
                    <a:pt x="164" y="2415"/>
                  </a:lnTo>
                  <a:lnTo>
                    <a:pt x="164" y="2415"/>
                  </a:lnTo>
                  <a:lnTo>
                    <a:pt x="164" y="2415"/>
                  </a:lnTo>
                  <a:lnTo>
                    <a:pt x="162" y="2417"/>
                  </a:lnTo>
                  <a:lnTo>
                    <a:pt x="151" y="2422"/>
                  </a:lnTo>
                  <a:lnTo>
                    <a:pt x="149" y="2422"/>
                  </a:lnTo>
                  <a:lnTo>
                    <a:pt x="145" y="2419"/>
                  </a:lnTo>
                  <a:lnTo>
                    <a:pt x="143" y="2413"/>
                  </a:lnTo>
                  <a:lnTo>
                    <a:pt x="138" y="2411"/>
                  </a:lnTo>
                  <a:lnTo>
                    <a:pt x="143" y="2407"/>
                  </a:lnTo>
                  <a:lnTo>
                    <a:pt x="138" y="2407"/>
                  </a:lnTo>
                  <a:lnTo>
                    <a:pt x="134" y="2407"/>
                  </a:lnTo>
                  <a:lnTo>
                    <a:pt x="134" y="2402"/>
                  </a:lnTo>
                  <a:lnTo>
                    <a:pt x="136" y="2400"/>
                  </a:lnTo>
                  <a:lnTo>
                    <a:pt x="130" y="2392"/>
                  </a:lnTo>
                  <a:lnTo>
                    <a:pt x="136" y="2383"/>
                  </a:lnTo>
                  <a:lnTo>
                    <a:pt x="145" y="2373"/>
                  </a:lnTo>
                  <a:lnTo>
                    <a:pt x="153" y="2368"/>
                  </a:lnTo>
                  <a:lnTo>
                    <a:pt x="153" y="2366"/>
                  </a:lnTo>
                  <a:lnTo>
                    <a:pt x="155" y="2362"/>
                  </a:lnTo>
                  <a:lnTo>
                    <a:pt x="158" y="2358"/>
                  </a:lnTo>
                  <a:lnTo>
                    <a:pt x="158" y="2354"/>
                  </a:lnTo>
                  <a:lnTo>
                    <a:pt x="134" y="2356"/>
                  </a:lnTo>
                  <a:lnTo>
                    <a:pt x="128" y="2351"/>
                  </a:lnTo>
                  <a:lnTo>
                    <a:pt x="121" y="2345"/>
                  </a:lnTo>
                  <a:lnTo>
                    <a:pt x="126" y="2341"/>
                  </a:lnTo>
                  <a:lnTo>
                    <a:pt x="104" y="2313"/>
                  </a:lnTo>
                  <a:lnTo>
                    <a:pt x="98" y="2307"/>
                  </a:lnTo>
                  <a:lnTo>
                    <a:pt x="92" y="2307"/>
                  </a:lnTo>
                  <a:lnTo>
                    <a:pt x="79" y="2311"/>
                  </a:lnTo>
                  <a:lnTo>
                    <a:pt x="75" y="2311"/>
                  </a:lnTo>
                  <a:lnTo>
                    <a:pt x="73" y="2307"/>
                  </a:lnTo>
                  <a:lnTo>
                    <a:pt x="75" y="2303"/>
                  </a:lnTo>
                  <a:lnTo>
                    <a:pt x="73" y="2296"/>
                  </a:lnTo>
                  <a:lnTo>
                    <a:pt x="68" y="2294"/>
                  </a:lnTo>
                  <a:lnTo>
                    <a:pt x="66" y="2294"/>
                  </a:lnTo>
                  <a:lnTo>
                    <a:pt x="66" y="2292"/>
                  </a:lnTo>
                  <a:lnTo>
                    <a:pt x="66" y="2292"/>
                  </a:lnTo>
                  <a:lnTo>
                    <a:pt x="68" y="2290"/>
                  </a:lnTo>
                  <a:lnTo>
                    <a:pt x="68" y="2283"/>
                  </a:lnTo>
                  <a:lnTo>
                    <a:pt x="66" y="2281"/>
                  </a:lnTo>
                  <a:lnTo>
                    <a:pt x="62" y="2279"/>
                  </a:lnTo>
                  <a:lnTo>
                    <a:pt x="60" y="2275"/>
                  </a:lnTo>
                  <a:lnTo>
                    <a:pt x="58" y="2269"/>
                  </a:lnTo>
                  <a:lnTo>
                    <a:pt x="62" y="2269"/>
                  </a:lnTo>
                  <a:lnTo>
                    <a:pt x="66" y="2264"/>
                  </a:lnTo>
                  <a:lnTo>
                    <a:pt x="68" y="2258"/>
                  </a:lnTo>
                  <a:lnTo>
                    <a:pt x="66" y="2254"/>
                  </a:lnTo>
                  <a:lnTo>
                    <a:pt x="66" y="2249"/>
                  </a:lnTo>
                  <a:lnTo>
                    <a:pt x="68" y="2243"/>
                  </a:lnTo>
                  <a:lnTo>
                    <a:pt x="73" y="2241"/>
                  </a:lnTo>
                  <a:lnTo>
                    <a:pt x="81" y="2241"/>
                  </a:lnTo>
                  <a:lnTo>
                    <a:pt x="83" y="2237"/>
                  </a:lnTo>
                  <a:lnTo>
                    <a:pt x="85" y="2230"/>
                  </a:lnTo>
                  <a:lnTo>
                    <a:pt x="85" y="2226"/>
                  </a:lnTo>
                  <a:lnTo>
                    <a:pt x="81" y="2215"/>
                  </a:lnTo>
                  <a:lnTo>
                    <a:pt x="81" y="2213"/>
                  </a:lnTo>
                  <a:lnTo>
                    <a:pt x="83" y="2209"/>
                  </a:lnTo>
                  <a:lnTo>
                    <a:pt x="83" y="2207"/>
                  </a:lnTo>
                  <a:lnTo>
                    <a:pt x="73" y="2205"/>
                  </a:lnTo>
                  <a:lnTo>
                    <a:pt x="64" y="2201"/>
                  </a:lnTo>
                  <a:lnTo>
                    <a:pt x="62" y="2198"/>
                  </a:lnTo>
                  <a:lnTo>
                    <a:pt x="60" y="2194"/>
                  </a:lnTo>
                  <a:lnTo>
                    <a:pt x="60" y="2186"/>
                  </a:lnTo>
                  <a:lnTo>
                    <a:pt x="60" y="2181"/>
                  </a:lnTo>
                  <a:lnTo>
                    <a:pt x="62" y="2177"/>
                  </a:lnTo>
                  <a:lnTo>
                    <a:pt x="62" y="2175"/>
                  </a:lnTo>
                  <a:lnTo>
                    <a:pt x="49" y="2177"/>
                  </a:lnTo>
                  <a:lnTo>
                    <a:pt x="41" y="2175"/>
                  </a:lnTo>
                  <a:lnTo>
                    <a:pt x="36" y="2175"/>
                  </a:lnTo>
                  <a:lnTo>
                    <a:pt x="32" y="2175"/>
                  </a:lnTo>
                  <a:lnTo>
                    <a:pt x="24" y="2181"/>
                  </a:lnTo>
                  <a:lnTo>
                    <a:pt x="19" y="2181"/>
                  </a:lnTo>
                  <a:lnTo>
                    <a:pt x="17" y="2169"/>
                  </a:lnTo>
                  <a:lnTo>
                    <a:pt x="11" y="2154"/>
                  </a:lnTo>
                  <a:lnTo>
                    <a:pt x="9" y="2143"/>
                  </a:lnTo>
                  <a:lnTo>
                    <a:pt x="17" y="2137"/>
                  </a:lnTo>
                  <a:lnTo>
                    <a:pt x="21" y="2139"/>
                  </a:lnTo>
                  <a:lnTo>
                    <a:pt x="26" y="2143"/>
                  </a:lnTo>
                  <a:lnTo>
                    <a:pt x="32" y="2147"/>
                  </a:lnTo>
                  <a:lnTo>
                    <a:pt x="36" y="2147"/>
                  </a:lnTo>
                  <a:lnTo>
                    <a:pt x="41" y="2141"/>
                  </a:lnTo>
                  <a:lnTo>
                    <a:pt x="45" y="2128"/>
                  </a:lnTo>
                  <a:lnTo>
                    <a:pt x="49" y="2124"/>
                  </a:lnTo>
                  <a:lnTo>
                    <a:pt x="79" y="2096"/>
                  </a:lnTo>
                  <a:lnTo>
                    <a:pt x="96" y="2086"/>
                  </a:lnTo>
                  <a:lnTo>
                    <a:pt x="100" y="2079"/>
                  </a:lnTo>
                  <a:lnTo>
                    <a:pt x="92" y="2073"/>
                  </a:lnTo>
                  <a:lnTo>
                    <a:pt x="100" y="2067"/>
                  </a:lnTo>
                  <a:lnTo>
                    <a:pt x="102" y="2064"/>
                  </a:lnTo>
                  <a:lnTo>
                    <a:pt x="94" y="2062"/>
                  </a:lnTo>
                  <a:lnTo>
                    <a:pt x="79" y="2075"/>
                  </a:lnTo>
                  <a:lnTo>
                    <a:pt x="70" y="2071"/>
                  </a:lnTo>
                  <a:lnTo>
                    <a:pt x="68" y="2062"/>
                  </a:lnTo>
                  <a:lnTo>
                    <a:pt x="68" y="2050"/>
                  </a:lnTo>
                  <a:lnTo>
                    <a:pt x="70" y="2039"/>
                  </a:lnTo>
                  <a:lnTo>
                    <a:pt x="73" y="2035"/>
                  </a:lnTo>
                  <a:lnTo>
                    <a:pt x="79" y="2026"/>
                  </a:lnTo>
                  <a:lnTo>
                    <a:pt x="94" y="1994"/>
                  </a:lnTo>
                  <a:lnTo>
                    <a:pt x="96" y="1990"/>
                  </a:lnTo>
                  <a:lnTo>
                    <a:pt x="104" y="1984"/>
                  </a:lnTo>
                  <a:lnTo>
                    <a:pt x="107" y="1979"/>
                  </a:lnTo>
                  <a:lnTo>
                    <a:pt x="109" y="1973"/>
                  </a:lnTo>
                  <a:lnTo>
                    <a:pt x="109" y="1960"/>
                  </a:lnTo>
                  <a:lnTo>
                    <a:pt x="109" y="1956"/>
                  </a:lnTo>
                  <a:lnTo>
                    <a:pt x="104" y="1950"/>
                  </a:lnTo>
                  <a:lnTo>
                    <a:pt x="104" y="1941"/>
                  </a:lnTo>
                  <a:lnTo>
                    <a:pt x="104" y="1931"/>
                  </a:lnTo>
                  <a:lnTo>
                    <a:pt x="104" y="1920"/>
                  </a:lnTo>
                  <a:lnTo>
                    <a:pt x="102" y="1911"/>
                  </a:lnTo>
                  <a:lnTo>
                    <a:pt x="100" y="1894"/>
                  </a:lnTo>
                  <a:lnTo>
                    <a:pt x="85" y="1880"/>
                  </a:lnTo>
                  <a:lnTo>
                    <a:pt x="62" y="1852"/>
                  </a:lnTo>
                  <a:lnTo>
                    <a:pt x="60" y="1846"/>
                  </a:lnTo>
                  <a:lnTo>
                    <a:pt x="60" y="1839"/>
                  </a:lnTo>
                  <a:lnTo>
                    <a:pt x="64" y="1826"/>
                  </a:lnTo>
                  <a:lnTo>
                    <a:pt x="41" y="1818"/>
                  </a:lnTo>
                  <a:lnTo>
                    <a:pt x="32" y="1809"/>
                  </a:lnTo>
                  <a:lnTo>
                    <a:pt x="36" y="1795"/>
                  </a:lnTo>
                  <a:lnTo>
                    <a:pt x="32" y="1792"/>
                  </a:lnTo>
                  <a:lnTo>
                    <a:pt x="24" y="1786"/>
                  </a:lnTo>
                  <a:lnTo>
                    <a:pt x="21" y="1786"/>
                  </a:lnTo>
                  <a:lnTo>
                    <a:pt x="11" y="1786"/>
                  </a:lnTo>
                  <a:lnTo>
                    <a:pt x="9" y="1786"/>
                  </a:lnTo>
                  <a:lnTo>
                    <a:pt x="9" y="1780"/>
                  </a:lnTo>
                  <a:lnTo>
                    <a:pt x="15" y="1771"/>
                  </a:lnTo>
                  <a:lnTo>
                    <a:pt x="13" y="1761"/>
                  </a:lnTo>
                  <a:lnTo>
                    <a:pt x="9" y="1752"/>
                  </a:lnTo>
                  <a:lnTo>
                    <a:pt x="0" y="1748"/>
                  </a:lnTo>
                  <a:lnTo>
                    <a:pt x="2" y="1741"/>
                  </a:lnTo>
                  <a:lnTo>
                    <a:pt x="7" y="1737"/>
                  </a:lnTo>
                  <a:lnTo>
                    <a:pt x="19" y="1735"/>
                  </a:lnTo>
                  <a:lnTo>
                    <a:pt x="26" y="1731"/>
                  </a:lnTo>
                  <a:lnTo>
                    <a:pt x="32" y="1727"/>
                  </a:lnTo>
                  <a:lnTo>
                    <a:pt x="36" y="1724"/>
                  </a:lnTo>
                  <a:lnTo>
                    <a:pt x="49" y="1718"/>
                  </a:lnTo>
                  <a:lnTo>
                    <a:pt x="60" y="1720"/>
                  </a:lnTo>
                  <a:lnTo>
                    <a:pt x="68" y="1722"/>
                  </a:lnTo>
                  <a:lnTo>
                    <a:pt x="73" y="1722"/>
                  </a:lnTo>
                  <a:lnTo>
                    <a:pt x="68" y="1716"/>
                  </a:lnTo>
                  <a:lnTo>
                    <a:pt x="55" y="1705"/>
                  </a:lnTo>
                  <a:lnTo>
                    <a:pt x="51" y="1703"/>
                  </a:lnTo>
                  <a:lnTo>
                    <a:pt x="62" y="1697"/>
                  </a:lnTo>
                  <a:lnTo>
                    <a:pt x="73" y="1699"/>
                  </a:lnTo>
                  <a:lnTo>
                    <a:pt x="83" y="1707"/>
                  </a:lnTo>
                  <a:lnTo>
                    <a:pt x="94" y="1712"/>
                  </a:lnTo>
                  <a:lnTo>
                    <a:pt x="104" y="1707"/>
                  </a:lnTo>
                  <a:lnTo>
                    <a:pt x="107" y="1707"/>
                  </a:lnTo>
                  <a:lnTo>
                    <a:pt x="109" y="1709"/>
                  </a:lnTo>
                  <a:lnTo>
                    <a:pt x="113" y="1716"/>
                  </a:lnTo>
                  <a:lnTo>
                    <a:pt x="115" y="1718"/>
                  </a:lnTo>
                  <a:lnTo>
                    <a:pt x="128" y="1718"/>
                  </a:lnTo>
                  <a:lnTo>
                    <a:pt x="132" y="1722"/>
                  </a:lnTo>
                  <a:lnTo>
                    <a:pt x="134" y="1729"/>
                  </a:lnTo>
                  <a:lnTo>
                    <a:pt x="145" y="1724"/>
                  </a:lnTo>
                  <a:lnTo>
                    <a:pt x="147" y="1720"/>
                  </a:lnTo>
                  <a:lnTo>
                    <a:pt x="143" y="1707"/>
                  </a:lnTo>
                  <a:lnTo>
                    <a:pt x="164" y="1714"/>
                  </a:lnTo>
                  <a:lnTo>
                    <a:pt x="170" y="1712"/>
                  </a:lnTo>
                  <a:lnTo>
                    <a:pt x="175" y="1709"/>
                  </a:lnTo>
                  <a:lnTo>
                    <a:pt x="189" y="1697"/>
                  </a:lnTo>
                  <a:lnTo>
                    <a:pt x="221" y="1682"/>
                  </a:lnTo>
                  <a:lnTo>
                    <a:pt x="249" y="1680"/>
                  </a:lnTo>
                  <a:lnTo>
                    <a:pt x="257" y="1673"/>
                  </a:lnTo>
                  <a:lnTo>
                    <a:pt x="264" y="1665"/>
                  </a:lnTo>
                  <a:lnTo>
                    <a:pt x="270" y="1650"/>
                  </a:lnTo>
                  <a:lnTo>
                    <a:pt x="272" y="1648"/>
                  </a:lnTo>
                  <a:lnTo>
                    <a:pt x="274" y="1648"/>
                  </a:lnTo>
                  <a:lnTo>
                    <a:pt x="277" y="1646"/>
                  </a:lnTo>
                  <a:lnTo>
                    <a:pt x="277" y="1639"/>
                  </a:lnTo>
                  <a:lnTo>
                    <a:pt x="274" y="1635"/>
                  </a:lnTo>
                  <a:lnTo>
                    <a:pt x="272" y="1633"/>
                  </a:lnTo>
                  <a:lnTo>
                    <a:pt x="264" y="1624"/>
                  </a:lnTo>
                  <a:lnTo>
                    <a:pt x="243" y="1616"/>
                  </a:lnTo>
                  <a:lnTo>
                    <a:pt x="234" y="1614"/>
                  </a:lnTo>
                  <a:lnTo>
                    <a:pt x="230" y="1612"/>
                  </a:lnTo>
                  <a:lnTo>
                    <a:pt x="228" y="1603"/>
                  </a:lnTo>
                  <a:lnTo>
                    <a:pt x="230" y="1597"/>
                  </a:lnTo>
                  <a:lnTo>
                    <a:pt x="232" y="1597"/>
                  </a:lnTo>
                  <a:lnTo>
                    <a:pt x="236" y="1595"/>
                  </a:lnTo>
                  <a:lnTo>
                    <a:pt x="238" y="1593"/>
                  </a:lnTo>
                  <a:lnTo>
                    <a:pt x="243" y="1590"/>
                  </a:lnTo>
                  <a:lnTo>
                    <a:pt x="243" y="1582"/>
                  </a:lnTo>
                  <a:lnTo>
                    <a:pt x="245" y="1580"/>
                  </a:lnTo>
                  <a:lnTo>
                    <a:pt x="249" y="1573"/>
                  </a:lnTo>
                  <a:lnTo>
                    <a:pt x="255" y="1571"/>
                  </a:lnTo>
                  <a:lnTo>
                    <a:pt x="274" y="1567"/>
                  </a:lnTo>
                  <a:lnTo>
                    <a:pt x="279" y="1563"/>
                  </a:lnTo>
                  <a:lnTo>
                    <a:pt x="285" y="1548"/>
                  </a:lnTo>
                  <a:lnTo>
                    <a:pt x="289" y="1542"/>
                  </a:lnTo>
                  <a:lnTo>
                    <a:pt x="302" y="1533"/>
                  </a:lnTo>
                  <a:lnTo>
                    <a:pt x="309" y="1527"/>
                  </a:lnTo>
                  <a:lnTo>
                    <a:pt x="315" y="1514"/>
                  </a:lnTo>
                  <a:lnTo>
                    <a:pt x="317" y="1510"/>
                  </a:lnTo>
                  <a:lnTo>
                    <a:pt x="332" y="1501"/>
                  </a:lnTo>
                  <a:lnTo>
                    <a:pt x="332" y="1497"/>
                  </a:lnTo>
                  <a:lnTo>
                    <a:pt x="330" y="1493"/>
                  </a:lnTo>
                  <a:lnTo>
                    <a:pt x="326" y="1482"/>
                  </a:lnTo>
                  <a:lnTo>
                    <a:pt x="323" y="1474"/>
                  </a:lnTo>
                  <a:lnTo>
                    <a:pt x="326" y="1465"/>
                  </a:lnTo>
                  <a:lnTo>
                    <a:pt x="330" y="1450"/>
                  </a:lnTo>
                  <a:lnTo>
                    <a:pt x="332" y="1431"/>
                  </a:lnTo>
                  <a:lnTo>
                    <a:pt x="326" y="1418"/>
                  </a:lnTo>
                  <a:lnTo>
                    <a:pt x="304" y="1389"/>
                  </a:lnTo>
                  <a:lnTo>
                    <a:pt x="302" y="1391"/>
                  </a:lnTo>
                  <a:lnTo>
                    <a:pt x="300" y="1393"/>
                  </a:lnTo>
                  <a:lnTo>
                    <a:pt x="298" y="1397"/>
                  </a:lnTo>
                  <a:lnTo>
                    <a:pt x="289" y="1399"/>
                  </a:lnTo>
                  <a:lnTo>
                    <a:pt x="281" y="1401"/>
                  </a:lnTo>
                  <a:lnTo>
                    <a:pt x="272" y="1399"/>
                  </a:lnTo>
                  <a:lnTo>
                    <a:pt x="255" y="1395"/>
                  </a:lnTo>
                  <a:lnTo>
                    <a:pt x="230" y="1393"/>
                  </a:lnTo>
                  <a:lnTo>
                    <a:pt x="221" y="1391"/>
                  </a:lnTo>
                  <a:lnTo>
                    <a:pt x="215" y="1384"/>
                  </a:lnTo>
                  <a:lnTo>
                    <a:pt x="213" y="1376"/>
                  </a:lnTo>
                  <a:lnTo>
                    <a:pt x="211" y="1367"/>
                  </a:lnTo>
                  <a:lnTo>
                    <a:pt x="209" y="1359"/>
                  </a:lnTo>
                  <a:lnTo>
                    <a:pt x="204" y="1350"/>
                  </a:lnTo>
                  <a:lnTo>
                    <a:pt x="209" y="1350"/>
                  </a:lnTo>
                  <a:lnTo>
                    <a:pt x="226" y="1340"/>
                  </a:lnTo>
                  <a:lnTo>
                    <a:pt x="215" y="1331"/>
                  </a:lnTo>
                  <a:lnTo>
                    <a:pt x="213" y="1329"/>
                  </a:lnTo>
                  <a:lnTo>
                    <a:pt x="211" y="1325"/>
                  </a:lnTo>
                  <a:lnTo>
                    <a:pt x="213" y="1318"/>
                  </a:lnTo>
                  <a:lnTo>
                    <a:pt x="213" y="1314"/>
                  </a:lnTo>
                  <a:lnTo>
                    <a:pt x="211" y="1310"/>
                  </a:lnTo>
                  <a:lnTo>
                    <a:pt x="219" y="1301"/>
                  </a:lnTo>
                  <a:lnTo>
                    <a:pt x="230" y="1297"/>
                  </a:lnTo>
                  <a:lnTo>
                    <a:pt x="260" y="1293"/>
                  </a:lnTo>
                  <a:lnTo>
                    <a:pt x="277" y="1297"/>
                  </a:lnTo>
                  <a:lnTo>
                    <a:pt x="291" y="1293"/>
                  </a:lnTo>
                  <a:lnTo>
                    <a:pt x="298" y="1295"/>
                  </a:lnTo>
                  <a:lnTo>
                    <a:pt x="309" y="1297"/>
                  </a:lnTo>
                  <a:lnTo>
                    <a:pt x="313" y="1286"/>
                  </a:lnTo>
                  <a:lnTo>
                    <a:pt x="315" y="1267"/>
                  </a:lnTo>
                  <a:lnTo>
                    <a:pt x="311" y="1212"/>
                  </a:lnTo>
                  <a:lnTo>
                    <a:pt x="313" y="1195"/>
                  </a:lnTo>
                  <a:lnTo>
                    <a:pt x="317" y="1178"/>
                  </a:lnTo>
                  <a:lnTo>
                    <a:pt x="338" y="1136"/>
                  </a:lnTo>
                  <a:lnTo>
                    <a:pt x="343" y="1119"/>
                  </a:lnTo>
                  <a:lnTo>
                    <a:pt x="345" y="1102"/>
                  </a:lnTo>
                  <a:lnTo>
                    <a:pt x="343" y="1082"/>
                  </a:lnTo>
                  <a:lnTo>
                    <a:pt x="336" y="1046"/>
                  </a:lnTo>
                  <a:lnTo>
                    <a:pt x="334" y="1042"/>
                  </a:lnTo>
                  <a:lnTo>
                    <a:pt x="332" y="1040"/>
                  </a:lnTo>
                  <a:lnTo>
                    <a:pt x="332" y="1038"/>
                  </a:lnTo>
                  <a:lnTo>
                    <a:pt x="330" y="1031"/>
                  </a:lnTo>
                  <a:lnTo>
                    <a:pt x="330" y="1027"/>
                  </a:lnTo>
                  <a:lnTo>
                    <a:pt x="334" y="1014"/>
                  </a:lnTo>
                  <a:lnTo>
                    <a:pt x="336" y="1006"/>
                  </a:lnTo>
                  <a:lnTo>
                    <a:pt x="336" y="997"/>
                  </a:lnTo>
                  <a:lnTo>
                    <a:pt x="334" y="989"/>
                  </a:lnTo>
                  <a:lnTo>
                    <a:pt x="332" y="976"/>
                  </a:lnTo>
                  <a:lnTo>
                    <a:pt x="334" y="974"/>
                  </a:lnTo>
                  <a:lnTo>
                    <a:pt x="338" y="970"/>
                  </a:lnTo>
                  <a:lnTo>
                    <a:pt x="340" y="966"/>
                  </a:lnTo>
                  <a:lnTo>
                    <a:pt x="343" y="959"/>
                  </a:lnTo>
                  <a:lnTo>
                    <a:pt x="343" y="953"/>
                  </a:lnTo>
                  <a:lnTo>
                    <a:pt x="340" y="949"/>
                  </a:lnTo>
                  <a:lnTo>
                    <a:pt x="347" y="936"/>
                  </a:lnTo>
                  <a:lnTo>
                    <a:pt x="351" y="934"/>
                  </a:lnTo>
                  <a:lnTo>
                    <a:pt x="357" y="932"/>
                  </a:lnTo>
                  <a:lnTo>
                    <a:pt x="364" y="934"/>
                  </a:lnTo>
                  <a:lnTo>
                    <a:pt x="377" y="938"/>
                  </a:lnTo>
                  <a:lnTo>
                    <a:pt x="383" y="940"/>
                  </a:lnTo>
                  <a:lnTo>
                    <a:pt x="374" y="932"/>
                  </a:lnTo>
                  <a:lnTo>
                    <a:pt x="362" y="927"/>
                  </a:lnTo>
                  <a:lnTo>
                    <a:pt x="289" y="932"/>
                  </a:lnTo>
                  <a:lnTo>
                    <a:pt x="279" y="927"/>
                  </a:lnTo>
                  <a:lnTo>
                    <a:pt x="272" y="912"/>
                  </a:lnTo>
                  <a:lnTo>
                    <a:pt x="268" y="874"/>
                  </a:lnTo>
                  <a:lnTo>
                    <a:pt x="268" y="866"/>
                  </a:lnTo>
                  <a:lnTo>
                    <a:pt x="274" y="849"/>
                  </a:lnTo>
                  <a:lnTo>
                    <a:pt x="274" y="842"/>
                  </a:lnTo>
                  <a:lnTo>
                    <a:pt x="277" y="838"/>
                  </a:lnTo>
                  <a:lnTo>
                    <a:pt x="283" y="836"/>
                  </a:lnTo>
                  <a:lnTo>
                    <a:pt x="296" y="838"/>
                  </a:lnTo>
                  <a:lnTo>
                    <a:pt x="296" y="834"/>
                  </a:lnTo>
                  <a:lnTo>
                    <a:pt x="298" y="832"/>
                  </a:lnTo>
                  <a:lnTo>
                    <a:pt x="300" y="827"/>
                  </a:lnTo>
                  <a:lnTo>
                    <a:pt x="300" y="821"/>
                  </a:lnTo>
                  <a:lnTo>
                    <a:pt x="296" y="817"/>
                  </a:lnTo>
                  <a:lnTo>
                    <a:pt x="287" y="812"/>
                  </a:lnTo>
                  <a:lnTo>
                    <a:pt x="283" y="810"/>
                  </a:lnTo>
                  <a:lnTo>
                    <a:pt x="281" y="802"/>
                  </a:lnTo>
                  <a:lnTo>
                    <a:pt x="285" y="798"/>
                  </a:lnTo>
                  <a:lnTo>
                    <a:pt x="294" y="789"/>
                  </a:lnTo>
                  <a:lnTo>
                    <a:pt x="304" y="776"/>
                  </a:lnTo>
                  <a:lnTo>
                    <a:pt x="309" y="772"/>
                  </a:lnTo>
                  <a:lnTo>
                    <a:pt x="319" y="757"/>
                  </a:lnTo>
                  <a:lnTo>
                    <a:pt x="343" y="747"/>
                  </a:lnTo>
                  <a:lnTo>
                    <a:pt x="389" y="738"/>
                  </a:lnTo>
                  <a:lnTo>
                    <a:pt x="394" y="738"/>
                  </a:lnTo>
                  <a:lnTo>
                    <a:pt x="396" y="742"/>
                  </a:lnTo>
                  <a:lnTo>
                    <a:pt x="404" y="744"/>
                  </a:lnTo>
                  <a:lnTo>
                    <a:pt x="449" y="732"/>
                  </a:lnTo>
                  <a:lnTo>
                    <a:pt x="538" y="708"/>
                  </a:lnTo>
                  <a:lnTo>
                    <a:pt x="564" y="715"/>
                  </a:lnTo>
                  <a:lnTo>
                    <a:pt x="564" y="717"/>
                  </a:lnTo>
                  <a:lnTo>
                    <a:pt x="564" y="732"/>
                  </a:lnTo>
                  <a:lnTo>
                    <a:pt x="574" y="749"/>
                  </a:lnTo>
                  <a:lnTo>
                    <a:pt x="589" y="764"/>
                  </a:lnTo>
                  <a:lnTo>
                    <a:pt x="600" y="770"/>
                  </a:lnTo>
                  <a:lnTo>
                    <a:pt x="600" y="774"/>
                  </a:lnTo>
                  <a:lnTo>
                    <a:pt x="598" y="781"/>
                  </a:lnTo>
                  <a:lnTo>
                    <a:pt x="604" y="783"/>
                  </a:lnTo>
                  <a:lnTo>
                    <a:pt x="610" y="783"/>
                  </a:lnTo>
                  <a:lnTo>
                    <a:pt x="615" y="789"/>
                  </a:lnTo>
                  <a:lnTo>
                    <a:pt x="615" y="798"/>
                  </a:lnTo>
                  <a:lnTo>
                    <a:pt x="613" y="804"/>
                  </a:lnTo>
                  <a:lnTo>
                    <a:pt x="606" y="808"/>
                  </a:lnTo>
                  <a:lnTo>
                    <a:pt x="600" y="812"/>
                  </a:lnTo>
                  <a:lnTo>
                    <a:pt x="589" y="815"/>
                  </a:lnTo>
                  <a:lnTo>
                    <a:pt x="583" y="819"/>
                  </a:lnTo>
                  <a:lnTo>
                    <a:pt x="591" y="834"/>
                  </a:lnTo>
                  <a:lnTo>
                    <a:pt x="596" y="840"/>
                  </a:lnTo>
                  <a:lnTo>
                    <a:pt x="600" y="844"/>
                  </a:lnTo>
                  <a:lnTo>
                    <a:pt x="604" y="842"/>
                  </a:lnTo>
                  <a:lnTo>
                    <a:pt x="606" y="840"/>
                  </a:lnTo>
                  <a:lnTo>
                    <a:pt x="613" y="840"/>
                  </a:lnTo>
                  <a:lnTo>
                    <a:pt x="615" y="842"/>
                  </a:lnTo>
                  <a:lnTo>
                    <a:pt x="623" y="849"/>
                  </a:lnTo>
                  <a:lnTo>
                    <a:pt x="625" y="849"/>
                  </a:lnTo>
                  <a:lnTo>
                    <a:pt x="627" y="851"/>
                  </a:lnTo>
                  <a:lnTo>
                    <a:pt x="630" y="855"/>
                  </a:lnTo>
                  <a:lnTo>
                    <a:pt x="634" y="861"/>
                  </a:lnTo>
                  <a:lnTo>
                    <a:pt x="638" y="861"/>
                  </a:lnTo>
                  <a:lnTo>
                    <a:pt x="644" y="861"/>
                  </a:lnTo>
                  <a:lnTo>
                    <a:pt x="647" y="861"/>
                  </a:lnTo>
                  <a:lnTo>
                    <a:pt x="651" y="857"/>
                  </a:lnTo>
                  <a:lnTo>
                    <a:pt x="653" y="855"/>
                  </a:lnTo>
                  <a:lnTo>
                    <a:pt x="659" y="842"/>
                  </a:lnTo>
                  <a:lnTo>
                    <a:pt x="664" y="823"/>
                  </a:lnTo>
                  <a:lnTo>
                    <a:pt x="664" y="806"/>
                  </a:lnTo>
                  <a:lnTo>
                    <a:pt x="653" y="798"/>
                  </a:lnTo>
                  <a:lnTo>
                    <a:pt x="642" y="802"/>
                  </a:lnTo>
                  <a:lnTo>
                    <a:pt x="636" y="802"/>
                  </a:lnTo>
                  <a:lnTo>
                    <a:pt x="636" y="793"/>
                  </a:lnTo>
                  <a:lnTo>
                    <a:pt x="636" y="785"/>
                  </a:lnTo>
                  <a:lnTo>
                    <a:pt x="636" y="768"/>
                  </a:lnTo>
                  <a:lnTo>
                    <a:pt x="638" y="759"/>
                  </a:lnTo>
                  <a:lnTo>
                    <a:pt x="642" y="755"/>
                  </a:lnTo>
                  <a:lnTo>
                    <a:pt x="647" y="753"/>
                  </a:lnTo>
                  <a:lnTo>
                    <a:pt x="659" y="751"/>
                  </a:lnTo>
                  <a:lnTo>
                    <a:pt x="666" y="753"/>
                  </a:lnTo>
                  <a:lnTo>
                    <a:pt x="672" y="759"/>
                  </a:lnTo>
                  <a:lnTo>
                    <a:pt x="676" y="766"/>
                  </a:lnTo>
                  <a:lnTo>
                    <a:pt x="681" y="770"/>
                  </a:lnTo>
                  <a:lnTo>
                    <a:pt x="693" y="774"/>
                  </a:lnTo>
                  <a:lnTo>
                    <a:pt x="719" y="776"/>
                  </a:lnTo>
                  <a:lnTo>
                    <a:pt x="732" y="781"/>
                  </a:lnTo>
                  <a:lnTo>
                    <a:pt x="734" y="785"/>
                  </a:lnTo>
                  <a:lnTo>
                    <a:pt x="725" y="793"/>
                  </a:lnTo>
                  <a:lnTo>
                    <a:pt x="721" y="802"/>
                  </a:lnTo>
                  <a:lnTo>
                    <a:pt x="717" y="812"/>
                  </a:lnTo>
                  <a:lnTo>
                    <a:pt x="717" y="827"/>
                  </a:lnTo>
                  <a:lnTo>
                    <a:pt x="721" y="857"/>
                  </a:lnTo>
                  <a:lnTo>
                    <a:pt x="723" y="870"/>
                  </a:lnTo>
                  <a:lnTo>
                    <a:pt x="729" y="878"/>
                  </a:lnTo>
                  <a:lnTo>
                    <a:pt x="729" y="866"/>
                  </a:lnTo>
                  <a:lnTo>
                    <a:pt x="721" y="834"/>
                  </a:lnTo>
                  <a:lnTo>
                    <a:pt x="721" y="819"/>
                  </a:lnTo>
                  <a:lnTo>
                    <a:pt x="723" y="806"/>
                  </a:lnTo>
                  <a:lnTo>
                    <a:pt x="729" y="802"/>
                  </a:lnTo>
                  <a:lnTo>
                    <a:pt x="736" y="793"/>
                  </a:lnTo>
                  <a:lnTo>
                    <a:pt x="736" y="778"/>
                  </a:lnTo>
                  <a:lnTo>
                    <a:pt x="734" y="776"/>
                  </a:lnTo>
                  <a:lnTo>
                    <a:pt x="725" y="757"/>
                  </a:lnTo>
                  <a:lnTo>
                    <a:pt x="721" y="755"/>
                  </a:lnTo>
                  <a:lnTo>
                    <a:pt x="717" y="749"/>
                  </a:lnTo>
                  <a:lnTo>
                    <a:pt x="715" y="740"/>
                  </a:lnTo>
                  <a:lnTo>
                    <a:pt x="710" y="732"/>
                  </a:lnTo>
                  <a:lnTo>
                    <a:pt x="704" y="721"/>
                  </a:lnTo>
                  <a:lnTo>
                    <a:pt x="702" y="713"/>
                  </a:lnTo>
                  <a:lnTo>
                    <a:pt x="702" y="704"/>
                  </a:lnTo>
                  <a:lnTo>
                    <a:pt x="704" y="696"/>
                  </a:lnTo>
                  <a:lnTo>
                    <a:pt x="710" y="666"/>
                  </a:lnTo>
                  <a:lnTo>
                    <a:pt x="717" y="634"/>
                  </a:lnTo>
                  <a:lnTo>
                    <a:pt x="719" y="621"/>
                  </a:lnTo>
                  <a:lnTo>
                    <a:pt x="723" y="613"/>
                  </a:lnTo>
                  <a:lnTo>
                    <a:pt x="727" y="606"/>
                  </a:lnTo>
                  <a:lnTo>
                    <a:pt x="734" y="602"/>
                  </a:lnTo>
                  <a:lnTo>
                    <a:pt x="740" y="600"/>
                  </a:lnTo>
                  <a:lnTo>
                    <a:pt x="747" y="600"/>
                  </a:lnTo>
                  <a:lnTo>
                    <a:pt x="751" y="600"/>
                  </a:lnTo>
                  <a:lnTo>
                    <a:pt x="759" y="608"/>
                  </a:lnTo>
                  <a:lnTo>
                    <a:pt x="772" y="617"/>
                  </a:lnTo>
                  <a:lnTo>
                    <a:pt x="783" y="621"/>
                  </a:lnTo>
                  <a:lnTo>
                    <a:pt x="808" y="623"/>
                  </a:lnTo>
                  <a:lnTo>
                    <a:pt x="821" y="623"/>
                  </a:lnTo>
                  <a:lnTo>
                    <a:pt x="842" y="615"/>
                  </a:lnTo>
                  <a:lnTo>
                    <a:pt x="855" y="615"/>
                  </a:lnTo>
                  <a:lnTo>
                    <a:pt x="859" y="606"/>
                  </a:lnTo>
                  <a:lnTo>
                    <a:pt x="883" y="598"/>
                  </a:lnTo>
                  <a:lnTo>
                    <a:pt x="906" y="596"/>
                  </a:lnTo>
                  <a:lnTo>
                    <a:pt x="912" y="591"/>
                  </a:lnTo>
                  <a:lnTo>
                    <a:pt x="917" y="594"/>
                  </a:lnTo>
                  <a:lnTo>
                    <a:pt x="921" y="594"/>
                  </a:lnTo>
                  <a:lnTo>
                    <a:pt x="931" y="594"/>
                  </a:lnTo>
                  <a:lnTo>
                    <a:pt x="934" y="594"/>
                  </a:lnTo>
                  <a:lnTo>
                    <a:pt x="942" y="602"/>
                  </a:lnTo>
                  <a:lnTo>
                    <a:pt x="978" y="651"/>
                  </a:lnTo>
                  <a:lnTo>
                    <a:pt x="993" y="664"/>
                  </a:lnTo>
                  <a:lnTo>
                    <a:pt x="1002" y="670"/>
                  </a:lnTo>
                  <a:lnTo>
                    <a:pt x="1008" y="674"/>
                  </a:lnTo>
                  <a:lnTo>
                    <a:pt x="1014" y="689"/>
                  </a:lnTo>
                  <a:lnTo>
                    <a:pt x="1038" y="717"/>
                  </a:lnTo>
                  <a:lnTo>
                    <a:pt x="1044" y="721"/>
                  </a:lnTo>
                  <a:lnTo>
                    <a:pt x="1051" y="723"/>
                  </a:lnTo>
                  <a:lnTo>
                    <a:pt x="1057" y="723"/>
                  </a:lnTo>
                  <a:lnTo>
                    <a:pt x="1061" y="725"/>
                  </a:lnTo>
                  <a:lnTo>
                    <a:pt x="1080" y="736"/>
                  </a:lnTo>
                  <a:lnTo>
                    <a:pt x="1119" y="738"/>
                  </a:lnTo>
                  <a:lnTo>
                    <a:pt x="1123" y="736"/>
                  </a:lnTo>
                  <a:lnTo>
                    <a:pt x="1119" y="730"/>
                  </a:lnTo>
                  <a:lnTo>
                    <a:pt x="1106" y="725"/>
                  </a:lnTo>
                  <a:lnTo>
                    <a:pt x="1078" y="725"/>
                  </a:lnTo>
                  <a:lnTo>
                    <a:pt x="1068" y="723"/>
                  </a:lnTo>
                  <a:lnTo>
                    <a:pt x="1042" y="710"/>
                  </a:lnTo>
                  <a:lnTo>
                    <a:pt x="1031" y="700"/>
                  </a:lnTo>
                  <a:lnTo>
                    <a:pt x="1025" y="685"/>
                  </a:lnTo>
                  <a:lnTo>
                    <a:pt x="1023" y="670"/>
                  </a:lnTo>
                  <a:lnTo>
                    <a:pt x="1021" y="662"/>
                  </a:lnTo>
                  <a:lnTo>
                    <a:pt x="1017" y="659"/>
                  </a:lnTo>
                  <a:lnTo>
                    <a:pt x="1002" y="653"/>
                  </a:lnTo>
                  <a:lnTo>
                    <a:pt x="997" y="653"/>
                  </a:lnTo>
                  <a:lnTo>
                    <a:pt x="989" y="647"/>
                  </a:lnTo>
                  <a:lnTo>
                    <a:pt x="978" y="632"/>
                  </a:lnTo>
                  <a:lnTo>
                    <a:pt x="972" y="617"/>
                  </a:lnTo>
                  <a:lnTo>
                    <a:pt x="970" y="606"/>
                  </a:lnTo>
                  <a:lnTo>
                    <a:pt x="959" y="602"/>
                  </a:lnTo>
                  <a:lnTo>
                    <a:pt x="938" y="589"/>
                  </a:lnTo>
                  <a:lnTo>
                    <a:pt x="925" y="583"/>
                  </a:lnTo>
                  <a:lnTo>
                    <a:pt x="912" y="581"/>
                  </a:lnTo>
                  <a:lnTo>
                    <a:pt x="874" y="585"/>
                  </a:lnTo>
                  <a:lnTo>
                    <a:pt x="863" y="581"/>
                  </a:lnTo>
                  <a:lnTo>
                    <a:pt x="855" y="581"/>
                  </a:lnTo>
                  <a:lnTo>
                    <a:pt x="851" y="583"/>
                  </a:lnTo>
                  <a:lnTo>
                    <a:pt x="849" y="587"/>
                  </a:lnTo>
                  <a:lnTo>
                    <a:pt x="842" y="587"/>
                  </a:lnTo>
                  <a:lnTo>
                    <a:pt x="829" y="579"/>
                  </a:lnTo>
                  <a:lnTo>
                    <a:pt x="819" y="568"/>
                  </a:lnTo>
                  <a:lnTo>
                    <a:pt x="787" y="521"/>
                  </a:lnTo>
                  <a:lnTo>
                    <a:pt x="798" y="513"/>
                  </a:lnTo>
                  <a:lnTo>
                    <a:pt x="804" y="513"/>
                  </a:lnTo>
                  <a:lnTo>
                    <a:pt x="810" y="515"/>
                  </a:lnTo>
                  <a:lnTo>
                    <a:pt x="823" y="521"/>
                  </a:lnTo>
                  <a:lnTo>
                    <a:pt x="829" y="521"/>
                  </a:lnTo>
                  <a:lnTo>
                    <a:pt x="836" y="517"/>
                  </a:lnTo>
                  <a:lnTo>
                    <a:pt x="838" y="513"/>
                  </a:lnTo>
                  <a:lnTo>
                    <a:pt x="840" y="502"/>
                  </a:lnTo>
                  <a:lnTo>
                    <a:pt x="840" y="492"/>
                  </a:lnTo>
                  <a:lnTo>
                    <a:pt x="838" y="483"/>
                  </a:lnTo>
                  <a:lnTo>
                    <a:pt x="834" y="479"/>
                  </a:lnTo>
                  <a:lnTo>
                    <a:pt x="827" y="475"/>
                  </a:lnTo>
                  <a:lnTo>
                    <a:pt x="823" y="468"/>
                  </a:lnTo>
                  <a:lnTo>
                    <a:pt x="823" y="464"/>
                  </a:lnTo>
                  <a:lnTo>
                    <a:pt x="823" y="460"/>
                  </a:lnTo>
                  <a:lnTo>
                    <a:pt x="815" y="458"/>
                  </a:lnTo>
                  <a:lnTo>
                    <a:pt x="806" y="462"/>
                  </a:lnTo>
                  <a:lnTo>
                    <a:pt x="795" y="468"/>
                  </a:lnTo>
                  <a:lnTo>
                    <a:pt x="791" y="475"/>
                  </a:lnTo>
                  <a:lnTo>
                    <a:pt x="789" y="475"/>
                  </a:lnTo>
                  <a:lnTo>
                    <a:pt x="778" y="462"/>
                  </a:lnTo>
                  <a:lnTo>
                    <a:pt x="772" y="449"/>
                  </a:lnTo>
                  <a:lnTo>
                    <a:pt x="772" y="447"/>
                  </a:lnTo>
                  <a:lnTo>
                    <a:pt x="772" y="436"/>
                  </a:lnTo>
                  <a:lnTo>
                    <a:pt x="776" y="428"/>
                  </a:lnTo>
                  <a:lnTo>
                    <a:pt x="778" y="419"/>
                  </a:lnTo>
                  <a:lnTo>
                    <a:pt x="774" y="413"/>
                  </a:lnTo>
                  <a:lnTo>
                    <a:pt x="774" y="409"/>
                  </a:lnTo>
                  <a:lnTo>
                    <a:pt x="778" y="404"/>
                  </a:lnTo>
                  <a:lnTo>
                    <a:pt x="789" y="400"/>
                  </a:lnTo>
                  <a:lnTo>
                    <a:pt x="795" y="398"/>
                  </a:lnTo>
                  <a:lnTo>
                    <a:pt x="798" y="396"/>
                  </a:lnTo>
                  <a:lnTo>
                    <a:pt x="802" y="389"/>
                  </a:lnTo>
                  <a:lnTo>
                    <a:pt x="806" y="381"/>
                  </a:lnTo>
                  <a:lnTo>
                    <a:pt x="808" y="372"/>
                  </a:lnTo>
                  <a:lnTo>
                    <a:pt x="800" y="375"/>
                  </a:lnTo>
                  <a:lnTo>
                    <a:pt x="791" y="385"/>
                  </a:lnTo>
                  <a:lnTo>
                    <a:pt x="785" y="389"/>
                  </a:lnTo>
                  <a:lnTo>
                    <a:pt x="785" y="387"/>
                  </a:lnTo>
                  <a:lnTo>
                    <a:pt x="785" y="383"/>
                  </a:lnTo>
                  <a:lnTo>
                    <a:pt x="785" y="381"/>
                  </a:lnTo>
                  <a:lnTo>
                    <a:pt x="776" y="383"/>
                  </a:lnTo>
                  <a:lnTo>
                    <a:pt x="761" y="392"/>
                  </a:lnTo>
                  <a:lnTo>
                    <a:pt x="753" y="394"/>
                  </a:lnTo>
                  <a:lnTo>
                    <a:pt x="742" y="392"/>
                  </a:lnTo>
                  <a:lnTo>
                    <a:pt x="738" y="394"/>
                  </a:lnTo>
                  <a:lnTo>
                    <a:pt x="727" y="404"/>
                  </a:lnTo>
                  <a:lnTo>
                    <a:pt x="725" y="406"/>
                  </a:lnTo>
                  <a:lnTo>
                    <a:pt x="717" y="404"/>
                  </a:lnTo>
                  <a:lnTo>
                    <a:pt x="706" y="398"/>
                  </a:lnTo>
                  <a:lnTo>
                    <a:pt x="700" y="387"/>
                  </a:lnTo>
                  <a:lnTo>
                    <a:pt x="698" y="375"/>
                  </a:lnTo>
                  <a:lnTo>
                    <a:pt x="700" y="368"/>
                  </a:lnTo>
                  <a:lnTo>
                    <a:pt x="708" y="364"/>
                  </a:lnTo>
                  <a:lnTo>
                    <a:pt x="717" y="362"/>
                  </a:lnTo>
                  <a:lnTo>
                    <a:pt x="725" y="360"/>
                  </a:lnTo>
                  <a:lnTo>
                    <a:pt x="723" y="358"/>
                  </a:lnTo>
                  <a:lnTo>
                    <a:pt x="719" y="355"/>
                  </a:lnTo>
                  <a:lnTo>
                    <a:pt x="715" y="353"/>
                  </a:lnTo>
                  <a:lnTo>
                    <a:pt x="710" y="351"/>
                  </a:lnTo>
                  <a:lnTo>
                    <a:pt x="706" y="360"/>
                  </a:lnTo>
                  <a:lnTo>
                    <a:pt x="702" y="353"/>
                  </a:lnTo>
                  <a:lnTo>
                    <a:pt x="702" y="347"/>
                  </a:lnTo>
                  <a:lnTo>
                    <a:pt x="704" y="343"/>
                  </a:lnTo>
                  <a:lnTo>
                    <a:pt x="708" y="338"/>
                  </a:lnTo>
                  <a:lnTo>
                    <a:pt x="715" y="341"/>
                  </a:lnTo>
                  <a:lnTo>
                    <a:pt x="738" y="330"/>
                  </a:lnTo>
                  <a:lnTo>
                    <a:pt x="770" y="328"/>
                  </a:lnTo>
                  <a:lnTo>
                    <a:pt x="778" y="324"/>
                  </a:lnTo>
                  <a:lnTo>
                    <a:pt x="783" y="319"/>
                  </a:lnTo>
                  <a:lnTo>
                    <a:pt x="795" y="307"/>
                  </a:lnTo>
                  <a:lnTo>
                    <a:pt x="806" y="300"/>
                  </a:lnTo>
                  <a:lnTo>
                    <a:pt x="810" y="296"/>
                  </a:lnTo>
                  <a:lnTo>
                    <a:pt x="810" y="287"/>
                  </a:lnTo>
                  <a:lnTo>
                    <a:pt x="810" y="275"/>
                  </a:lnTo>
                  <a:lnTo>
                    <a:pt x="800" y="264"/>
                  </a:lnTo>
                  <a:lnTo>
                    <a:pt x="772" y="241"/>
                  </a:lnTo>
                  <a:lnTo>
                    <a:pt x="768" y="236"/>
                  </a:lnTo>
                  <a:lnTo>
                    <a:pt x="766" y="230"/>
                  </a:lnTo>
                  <a:lnTo>
                    <a:pt x="764" y="228"/>
                  </a:lnTo>
                  <a:lnTo>
                    <a:pt x="757" y="228"/>
                  </a:lnTo>
                  <a:lnTo>
                    <a:pt x="751" y="232"/>
                  </a:lnTo>
                  <a:lnTo>
                    <a:pt x="749" y="234"/>
                  </a:lnTo>
                  <a:lnTo>
                    <a:pt x="744" y="230"/>
                  </a:lnTo>
                  <a:lnTo>
                    <a:pt x="755" y="222"/>
                  </a:lnTo>
                  <a:lnTo>
                    <a:pt x="740" y="196"/>
                  </a:lnTo>
                  <a:lnTo>
                    <a:pt x="736" y="190"/>
                  </a:lnTo>
                  <a:lnTo>
                    <a:pt x="727" y="185"/>
                  </a:lnTo>
                  <a:lnTo>
                    <a:pt x="708" y="173"/>
                  </a:lnTo>
                  <a:lnTo>
                    <a:pt x="698" y="168"/>
                  </a:lnTo>
                  <a:lnTo>
                    <a:pt x="698" y="164"/>
                  </a:lnTo>
                  <a:lnTo>
                    <a:pt x="698" y="156"/>
                  </a:lnTo>
                  <a:lnTo>
                    <a:pt x="693" y="145"/>
                  </a:lnTo>
                  <a:lnTo>
                    <a:pt x="687" y="137"/>
                  </a:lnTo>
                  <a:lnTo>
                    <a:pt x="681" y="128"/>
                  </a:lnTo>
                  <a:lnTo>
                    <a:pt x="678" y="115"/>
                  </a:lnTo>
                  <a:lnTo>
                    <a:pt x="678" y="103"/>
                  </a:lnTo>
                  <a:lnTo>
                    <a:pt x="681" y="88"/>
                  </a:lnTo>
                  <a:lnTo>
                    <a:pt x="691" y="90"/>
                  </a:lnTo>
                  <a:lnTo>
                    <a:pt x="702" y="90"/>
                  </a:lnTo>
                  <a:lnTo>
                    <a:pt x="721" y="79"/>
                  </a:lnTo>
                  <a:lnTo>
                    <a:pt x="727" y="77"/>
                  </a:lnTo>
                  <a:lnTo>
                    <a:pt x="751" y="79"/>
                  </a:lnTo>
                  <a:moveTo>
                    <a:pt x="600" y="96"/>
                  </a:moveTo>
                  <a:lnTo>
                    <a:pt x="600" y="96"/>
                  </a:lnTo>
                  <a:lnTo>
                    <a:pt x="615" y="98"/>
                  </a:lnTo>
                  <a:lnTo>
                    <a:pt x="678" y="90"/>
                  </a:lnTo>
                  <a:lnTo>
                    <a:pt x="672" y="96"/>
                  </a:lnTo>
                  <a:lnTo>
                    <a:pt x="634" y="98"/>
                  </a:lnTo>
                  <a:lnTo>
                    <a:pt x="630" y="100"/>
                  </a:lnTo>
                  <a:lnTo>
                    <a:pt x="623" y="107"/>
                  </a:lnTo>
                  <a:lnTo>
                    <a:pt x="619" y="109"/>
                  </a:lnTo>
                  <a:lnTo>
                    <a:pt x="598" y="111"/>
                  </a:lnTo>
                  <a:lnTo>
                    <a:pt x="596" y="111"/>
                  </a:lnTo>
                  <a:lnTo>
                    <a:pt x="591" y="107"/>
                  </a:lnTo>
                  <a:lnTo>
                    <a:pt x="589" y="107"/>
                  </a:lnTo>
                  <a:lnTo>
                    <a:pt x="587" y="107"/>
                  </a:lnTo>
                  <a:lnTo>
                    <a:pt x="585" y="107"/>
                  </a:lnTo>
                  <a:lnTo>
                    <a:pt x="576" y="115"/>
                  </a:lnTo>
                  <a:lnTo>
                    <a:pt x="576" y="115"/>
                  </a:lnTo>
                  <a:lnTo>
                    <a:pt x="574" y="120"/>
                  </a:lnTo>
                  <a:lnTo>
                    <a:pt x="576" y="130"/>
                  </a:lnTo>
                  <a:lnTo>
                    <a:pt x="574" y="132"/>
                  </a:lnTo>
                  <a:lnTo>
                    <a:pt x="579" y="160"/>
                  </a:lnTo>
                  <a:lnTo>
                    <a:pt x="581" y="168"/>
                  </a:lnTo>
                  <a:lnTo>
                    <a:pt x="579" y="177"/>
                  </a:lnTo>
                  <a:lnTo>
                    <a:pt x="579" y="177"/>
                  </a:lnTo>
                  <a:lnTo>
                    <a:pt x="574" y="171"/>
                  </a:lnTo>
                  <a:lnTo>
                    <a:pt x="572" y="158"/>
                  </a:lnTo>
                  <a:lnTo>
                    <a:pt x="570" y="103"/>
                  </a:lnTo>
                  <a:lnTo>
                    <a:pt x="572" y="90"/>
                  </a:lnTo>
                  <a:lnTo>
                    <a:pt x="585" y="26"/>
                  </a:lnTo>
                  <a:lnTo>
                    <a:pt x="596" y="9"/>
                  </a:lnTo>
                  <a:lnTo>
                    <a:pt x="610" y="15"/>
                  </a:lnTo>
                  <a:lnTo>
                    <a:pt x="593" y="17"/>
                  </a:lnTo>
                  <a:lnTo>
                    <a:pt x="591" y="22"/>
                  </a:lnTo>
                  <a:lnTo>
                    <a:pt x="600" y="22"/>
                  </a:lnTo>
                  <a:lnTo>
                    <a:pt x="604" y="26"/>
                  </a:lnTo>
                  <a:lnTo>
                    <a:pt x="602" y="35"/>
                  </a:lnTo>
                  <a:lnTo>
                    <a:pt x="589" y="41"/>
                  </a:lnTo>
                  <a:lnTo>
                    <a:pt x="585" y="52"/>
                  </a:lnTo>
                  <a:lnTo>
                    <a:pt x="583" y="62"/>
                  </a:lnTo>
                  <a:lnTo>
                    <a:pt x="587" y="71"/>
                  </a:lnTo>
                  <a:lnTo>
                    <a:pt x="587" y="90"/>
                  </a:lnTo>
                  <a:lnTo>
                    <a:pt x="600" y="96"/>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32" name="Rectangle 31"/>
          <p:cNvSpPr/>
          <p:nvPr/>
        </p:nvSpPr>
        <p:spPr>
          <a:xfrm>
            <a:off x="6192011" y="884718"/>
            <a:ext cx="5024571" cy="2261581"/>
          </a:xfrm>
          <a:prstGeom prst="rect">
            <a:avLst/>
          </a:prstGeom>
        </p:spPr>
        <p:txBody>
          <a:bodyPr wrap="square" lIns="73152" tIns="0" rIns="0" bIns="0">
            <a:spAutoFit/>
          </a:bodyPr>
          <a:lstStyle/>
          <a:p>
            <a:pPr>
              <a:lnSpc>
                <a:spcPct val="95000"/>
              </a:lnSpc>
            </a:pPr>
            <a:r>
              <a:rPr lang="en-US" sz="3733" dirty="0" err="1">
                <a:latin typeface="Open Sans" panose="020B0606030504020204" pitchFamily="34" charset="0"/>
                <a:ea typeface="Open Sans" panose="020B0606030504020204" pitchFamily="34" charset="0"/>
                <a:cs typeface="Open Sans" panose="020B0606030504020204" pitchFamily="34" charset="0"/>
              </a:rPr>
              <a:t>Xxxx</a:t>
            </a:r>
            <a:r>
              <a:rPr lang="en-US" sz="3733" dirty="0">
                <a:latin typeface="Open Sans" panose="020B0606030504020204" pitchFamily="34" charset="0"/>
                <a:ea typeface="Open Sans" panose="020B0606030504020204" pitchFamily="34" charset="0"/>
                <a:cs typeface="Open Sans" panose="020B0606030504020204" pitchFamily="34" charset="0"/>
              </a:rPr>
              <a:t> x</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xx </a:t>
            </a:r>
            <a:r>
              <a:rPr lang="en-US" sz="1467" dirty="0" err="1"/>
              <a:t>xxxxx</a:t>
            </a:r>
            <a:r>
              <a:rPr lang="en-US" sz="1467" dirty="0"/>
              <a:t> </a:t>
            </a:r>
            <a:r>
              <a:rPr lang="en-US" sz="1467" dirty="0" err="1"/>
              <a:t>xxxxx</a:t>
            </a:r>
            <a:r>
              <a:rPr lang="en-US" sz="1467" dirty="0"/>
              <a:t> Xx x </a:t>
            </a:r>
            <a:r>
              <a:rPr lang="en-US" sz="1467" dirty="0" err="1"/>
              <a:t>xxxx</a:t>
            </a:r>
            <a:r>
              <a:rPr lang="en-US" sz="1467" dirty="0"/>
              <a:t> </a:t>
            </a:r>
            <a:r>
              <a:rPr lang="en-US" sz="1467" dirty="0" err="1"/>
              <a:t>xxxxx</a:t>
            </a:r>
            <a:r>
              <a:rPr lang="en-US" sz="1467" dirty="0"/>
              <a:t> </a:t>
            </a:r>
            <a:r>
              <a:rPr lang="en-US" sz="1467" dirty="0" err="1"/>
              <a:t>xxxxxxx</a:t>
            </a:r>
            <a:r>
              <a:rPr lang="en-US" sz="1467" dirty="0"/>
              <a:t> xx x </a:t>
            </a:r>
            <a:r>
              <a:rPr lang="en-US" sz="1467" dirty="0" err="1"/>
              <a:t>xxxxxxx</a:t>
            </a:r>
            <a:r>
              <a:rPr lang="en-US" sz="1467" dirty="0"/>
              <a:t> x </a:t>
            </a:r>
            <a:r>
              <a:rPr lang="en-US" sz="1467" dirty="0" err="1"/>
              <a:t>xxxxx</a:t>
            </a:r>
            <a:r>
              <a:rPr lang="en-US" sz="1467" dirty="0"/>
              <a:t> </a:t>
            </a:r>
            <a:r>
              <a:rPr lang="en-US" sz="1467" dirty="0" err="1"/>
              <a:t>Xxxxxxxx</a:t>
            </a:r>
            <a:r>
              <a:rPr lang="en-US" sz="1467" dirty="0"/>
              <a:t> xxx </a:t>
            </a:r>
            <a:r>
              <a:rPr lang="en-US" sz="1467" dirty="0" err="1"/>
              <a:t>xxx</a:t>
            </a:r>
            <a:r>
              <a:rPr lang="en-US" sz="1467" dirty="0"/>
              <a:t> </a:t>
            </a:r>
            <a:r>
              <a:rPr lang="en-US" sz="1467" dirty="0" err="1"/>
              <a:t>xxxxxx</a:t>
            </a:r>
            <a:r>
              <a:rPr lang="en-US" sz="1467" dirty="0"/>
              <a:t> x </a:t>
            </a:r>
            <a:r>
              <a:rPr lang="en-US" sz="1467" dirty="0" err="1"/>
              <a:t>xxxxxx</a:t>
            </a:r>
            <a:r>
              <a:rPr lang="en-US" sz="1467" dirty="0"/>
              <a:t> </a:t>
            </a:r>
            <a:r>
              <a:rPr lang="en-US" sz="1467" dirty="0" err="1"/>
              <a:t>xxxxxxxxx</a:t>
            </a:r>
            <a:r>
              <a:rPr lang="en-US" sz="1467" dirty="0"/>
              <a:t> </a:t>
            </a:r>
            <a:r>
              <a:rPr lang="en-US" sz="1467" dirty="0" err="1"/>
              <a:t>Xxxxxx</a:t>
            </a:r>
            <a:r>
              <a:rPr lang="en-US" sz="1467" dirty="0"/>
              <a:t> x </a:t>
            </a:r>
            <a:r>
              <a:rPr lang="en-US" sz="1467" dirty="0" err="1"/>
              <a:t>xxxxxxx</a:t>
            </a:r>
            <a:r>
              <a:rPr lang="en-US" sz="1467" dirty="0"/>
              <a:t> </a:t>
            </a:r>
            <a:r>
              <a:rPr lang="en-US" sz="1467" dirty="0" err="1"/>
              <a:t>xxxxxxxxx</a:t>
            </a:r>
            <a:r>
              <a:rPr lang="en-US" sz="1467" dirty="0"/>
              <a:t> xx </a:t>
            </a:r>
            <a:endParaRPr lang="en-US" sz="1467" dirty="0">
              <a:solidFill>
                <a:schemeClr val="tx1">
                  <a:lumMod val="60000"/>
                  <a:lumOff val="40000"/>
                </a:schemeClr>
              </a:solidFill>
            </a:endParaRPr>
          </a:p>
        </p:txBody>
      </p:sp>
      <p:grpSp>
        <p:nvGrpSpPr>
          <p:cNvPr id="34" name="Group 33"/>
          <p:cNvGrpSpPr/>
          <p:nvPr/>
        </p:nvGrpSpPr>
        <p:grpSpPr>
          <a:xfrm>
            <a:off x="9865056" y="4101075"/>
            <a:ext cx="1351525" cy="1351525"/>
            <a:chOff x="7824746" y="3440065"/>
            <a:chExt cx="1013644" cy="1013644"/>
          </a:xfrm>
        </p:grpSpPr>
        <p:sp>
          <p:nvSpPr>
            <p:cNvPr id="36" name="Oval 35"/>
            <p:cNvSpPr/>
            <p:nvPr/>
          </p:nvSpPr>
          <p:spPr>
            <a:xfrm flipH="1">
              <a:off x="7824746" y="3440065"/>
              <a:ext cx="1013644" cy="1013644"/>
            </a:xfrm>
            <a:prstGeom prst="ellipse">
              <a:avLst/>
            </a:prstGeom>
            <a:solidFill>
              <a:schemeClr val="bg1">
                <a:lumMod val="8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38" name="Pie 37"/>
            <p:cNvSpPr/>
            <p:nvPr/>
          </p:nvSpPr>
          <p:spPr>
            <a:xfrm flipH="1">
              <a:off x="7824746" y="3440065"/>
              <a:ext cx="1013644" cy="1013644"/>
            </a:xfrm>
            <a:prstGeom prst="pie">
              <a:avLst>
                <a:gd name="adj1" fmla="val 20669961"/>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40" name="Oval 39"/>
            <p:cNvSpPr/>
            <p:nvPr/>
          </p:nvSpPr>
          <p:spPr>
            <a:xfrm>
              <a:off x="79056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80%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grpSp>
      <p:grpSp>
        <p:nvGrpSpPr>
          <p:cNvPr id="42" name="Group 41"/>
          <p:cNvGrpSpPr/>
          <p:nvPr/>
        </p:nvGrpSpPr>
        <p:grpSpPr>
          <a:xfrm>
            <a:off x="6199750" y="4101075"/>
            <a:ext cx="1351525" cy="1351525"/>
            <a:chOff x="4649812" y="3440065"/>
            <a:chExt cx="1013644" cy="1013644"/>
          </a:xfrm>
        </p:grpSpPr>
        <p:sp>
          <p:nvSpPr>
            <p:cNvPr id="44" name="Oval 43"/>
            <p:cNvSpPr/>
            <p:nvPr/>
          </p:nvSpPr>
          <p:spPr>
            <a:xfrm>
              <a:off x="4649812" y="3440065"/>
              <a:ext cx="1013644" cy="1013644"/>
            </a:xfrm>
            <a:prstGeom prst="ellipse">
              <a:avLst/>
            </a:prstGeom>
            <a:solidFill>
              <a:schemeClr val="bg1">
                <a:lumMod val="8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46" name="Pie 45"/>
            <p:cNvSpPr/>
            <p:nvPr/>
          </p:nvSpPr>
          <p:spPr>
            <a:xfrm flipH="1">
              <a:off x="4649812" y="3440065"/>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48" name="Oval 47"/>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25%</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grpSp>
      <p:grpSp>
        <p:nvGrpSpPr>
          <p:cNvPr id="53" name="Group 52"/>
          <p:cNvGrpSpPr/>
          <p:nvPr/>
        </p:nvGrpSpPr>
        <p:grpSpPr>
          <a:xfrm>
            <a:off x="8032403" y="4101075"/>
            <a:ext cx="1351525" cy="1351525"/>
            <a:chOff x="6086246" y="3440065"/>
            <a:chExt cx="1013644" cy="1013644"/>
          </a:xfrm>
        </p:grpSpPr>
        <p:sp>
          <p:nvSpPr>
            <p:cNvPr id="54" name="Oval 53"/>
            <p:cNvSpPr/>
            <p:nvPr/>
          </p:nvSpPr>
          <p:spPr>
            <a:xfrm flipH="1">
              <a:off x="6086246" y="3440065"/>
              <a:ext cx="1013644" cy="1013644"/>
            </a:xfrm>
            <a:prstGeom prst="ellipse">
              <a:avLst/>
            </a:prstGeom>
            <a:solidFill>
              <a:schemeClr val="bg1">
                <a:lumMod val="8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55" name="Pie 54"/>
            <p:cNvSpPr/>
            <p:nvPr/>
          </p:nvSpPr>
          <p:spPr>
            <a:xfrm flipH="1">
              <a:off x="6086246" y="3440065"/>
              <a:ext cx="1013644" cy="1013644"/>
            </a:xfrm>
            <a:prstGeom prst="pie">
              <a:avLst>
                <a:gd name="adj1" fmla="val 3938955"/>
                <a:gd name="adj2" fmla="val 1620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56" name="Oval 55"/>
            <p:cNvSpPr/>
            <p:nvPr/>
          </p:nvSpPr>
          <p:spPr>
            <a:xfrm>
              <a:off x="61671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60%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grpSp>
      <p:grpSp>
        <p:nvGrpSpPr>
          <p:cNvPr id="52" name="Group 51"/>
          <p:cNvGrpSpPr/>
          <p:nvPr/>
        </p:nvGrpSpPr>
        <p:grpSpPr>
          <a:xfrm>
            <a:off x="3147627" y="3156152"/>
            <a:ext cx="397736" cy="397736"/>
            <a:chOff x="3821765" y="1310265"/>
            <a:chExt cx="346262" cy="346262"/>
          </a:xfrm>
        </p:grpSpPr>
        <p:sp>
          <p:nvSpPr>
            <p:cNvPr id="57" name="Teardrop 56"/>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Oval 57"/>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59" name="Group 58"/>
          <p:cNvGrpSpPr/>
          <p:nvPr/>
        </p:nvGrpSpPr>
        <p:grpSpPr>
          <a:xfrm>
            <a:off x="3921181" y="1645481"/>
            <a:ext cx="397736" cy="397736"/>
            <a:chOff x="2134497" y="2419863"/>
            <a:chExt cx="346262" cy="346262"/>
          </a:xfrm>
        </p:grpSpPr>
        <p:sp>
          <p:nvSpPr>
            <p:cNvPr id="60" name="Teardrop 59"/>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1" name="Oval 60"/>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62" name="Group 61"/>
          <p:cNvGrpSpPr/>
          <p:nvPr/>
        </p:nvGrpSpPr>
        <p:grpSpPr>
          <a:xfrm>
            <a:off x="2124943" y="2501655"/>
            <a:ext cx="397736" cy="397736"/>
            <a:chOff x="4867093" y="1729051"/>
            <a:chExt cx="346262" cy="346262"/>
          </a:xfrm>
        </p:grpSpPr>
        <p:sp>
          <p:nvSpPr>
            <p:cNvPr id="63" name="Teardrop 62"/>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Oval 63"/>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Tree>
    <p:extLst>
      <p:ext uri="{BB962C8B-B14F-4D97-AF65-F5344CB8AC3E}">
        <p14:creationId xmlns:p14="http://schemas.microsoft.com/office/powerpoint/2010/main" val="2361529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250"/>
                                        <p:tgtEl>
                                          <p:spTgt spid="62"/>
                                        </p:tgtEl>
                                      </p:cBhvr>
                                    </p:animEffect>
                                  </p:childTnLst>
                                </p:cTn>
                              </p:par>
                              <p:par>
                                <p:cTn id="8" presetID="10" presetClass="entr" presetSubtype="0" fill="hold" nodeType="withEffect">
                                  <p:stCondLst>
                                    <p:cond delay="750"/>
                                  </p:stCondLst>
                                  <p:childTnLst>
                                    <p:set>
                                      <p:cBhvr>
                                        <p:cTn id="9" dur="1" fill="hold">
                                          <p:stCondLst>
                                            <p:cond delay="0"/>
                                          </p:stCondLst>
                                        </p:cTn>
                                        <p:tgtEl>
                                          <p:spTgt spid="59"/>
                                        </p:tgtEl>
                                        <p:attrNameLst>
                                          <p:attrName>style.visibility</p:attrName>
                                        </p:attrNameLst>
                                      </p:cBhvr>
                                      <p:to>
                                        <p:strVal val="visible"/>
                                      </p:to>
                                    </p:set>
                                    <p:animEffect transition="in" filter="fade">
                                      <p:cBhvr>
                                        <p:cTn id="10" dur="250"/>
                                        <p:tgtEl>
                                          <p:spTgt spid="59"/>
                                        </p:tgtEl>
                                      </p:cBhvr>
                                    </p:animEffect>
                                  </p:childTnLst>
                                </p:cTn>
                              </p:par>
                              <p:par>
                                <p:cTn id="11" presetID="10" presetClass="entr" presetSubtype="0" fill="hold"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250"/>
                                        <p:tgtEl>
                                          <p:spTgt spid="52"/>
                                        </p:tgtEl>
                                      </p:cBhvr>
                                    </p:animEffect>
                                  </p:childTnLst>
                                </p:cTn>
                              </p:par>
                              <p:par>
                                <p:cTn id="14" presetID="10" presetClass="entr" presetSubtype="0" fill="hold" nodeType="withEffect">
                                  <p:stCondLst>
                                    <p:cond delay="125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250"/>
                                        <p:tgtEl>
                                          <p:spTgt spid="42"/>
                                        </p:tgtEl>
                                      </p:cBhvr>
                                    </p:animEffect>
                                  </p:childTnLst>
                                </p:cTn>
                              </p:par>
                              <p:par>
                                <p:cTn id="17" presetID="10" presetClass="entr" presetSubtype="0" fill="hold" nodeType="withEffect">
                                  <p:stCondLst>
                                    <p:cond delay="1500"/>
                                  </p:stCondLst>
                                  <p:childTnLst>
                                    <p:set>
                                      <p:cBhvr>
                                        <p:cTn id="18" dur="1" fill="hold">
                                          <p:stCondLst>
                                            <p:cond delay="0"/>
                                          </p:stCondLst>
                                        </p:cTn>
                                        <p:tgtEl>
                                          <p:spTgt spid="53"/>
                                        </p:tgtEl>
                                        <p:attrNameLst>
                                          <p:attrName>style.visibility</p:attrName>
                                        </p:attrNameLst>
                                      </p:cBhvr>
                                      <p:to>
                                        <p:strVal val="visible"/>
                                      </p:to>
                                    </p:set>
                                    <p:animEffect transition="in" filter="fade">
                                      <p:cBhvr>
                                        <p:cTn id="19" dur="250"/>
                                        <p:tgtEl>
                                          <p:spTgt spid="53"/>
                                        </p:tgtEl>
                                      </p:cBhvr>
                                    </p:animEffect>
                                  </p:childTnLst>
                                </p:cTn>
                              </p:par>
                              <p:par>
                                <p:cTn id="20" presetID="10" presetClass="entr" presetSubtype="0" fill="hold" nodeType="withEffect">
                                  <p:stCondLst>
                                    <p:cond delay="175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2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3136789" y="334029"/>
            <a:ext cx="5455488" cy="6695371"/>
            <a:chOff x="807555" y="195486"/>
            <a:chExt cx="4148314" cy="5091113"/>
          </a:xfrm>
        </p:grpSpPr>
        <p:grpSp>
          <p:nvGrpSpPr>
            <p:cNvPr id="2" name="Group 1"/>
            <p:cNvGrpSpPr/>
            <p:nvPr/>
          </p:nvGrpSpPr>
          <p:grpSpPr>
            <a:xfrm>
              <a:off x="807555" y="195486"/>
              <a:ext cx="4148314" cy="5091113"/>
              <a:chOff x="807555" y="195486"/>
              <a:chExt cx="4148314" cy="5091113"/>
            </a:xfrm>
          </p:grpSpPr>
          <p:sp>
            <p:nvSpPr>
              <p:cNvPr id="8" name="Freeform 7"/>
              <p:cNvSpPr>
                <a:spLocks/>
              </p:cNvSpPr>
              <p:nvPr/>
            </p:nvSpPr>
            <p:spPr bwMode="auto">
              <a:xfrm>
                <a:off x="2693152" y="1548926"/>
                <a:ext cx="32474" cy="43997"/>
              </a:xfrm>
              <a:custGeom>
                <a:avLst/>
                <a:gdLst>
                  <a:gd name="T0" fmla="*/ 24 w 31"/>
                  <a:gd name="T1" fmla="*/ 38 h 42"/>
                  <a:gd name="T2" fmla="*/ 24 w 31"/>
                  <a:gd name="T3" fmla="*/ 38 h 42"/>
                  <a:gd name="T4" fmla="*/ 17 w 31"/>
                  <a:gd name="T5" fmla="*/ 42 h 42"/>
                  <a:gd name="T6" fmla="*/ 5 w 31"/>
                  <a:gd name="T7" fmla="*/ 38 h 42"/>
                  <a:gd name="T8" fmla="*/ 0 w 31"/>
                  <a:gd name="T9" fmla="*/ 31 h 42"/>
                  <a:gd name="T10" fmla="*/ 2 w 31"/>
                  <a:gd name="T11" fmla="*/ 19 h 42"/>
                  <a:gd name="T12" fmla="*/ 7 w 31"/>
                  <a:gd name="T13" fmla="*/ 9 h 42"/>
                  <a:gd name="T14" fmla="*/ 17 w 31"/>
                  <a:gd name="T15" fmla="*/ 5 h 42"/>
                  <a:gd name="T16" fmla="*/ 26 w 31"/>
                  <a:gd name="T17" fmla="*/ 0 h 42"/>
                  <a:gd name="T18" fmla="*/ 28 w 31"/>
                  <a:gd name="T19" fmla="*/ 5 h 42"/>
                  <a:gd name="T20" fmla="*/ 31 w 31"/>
                  <a:gd name="T21" fmla="*/ 12 h 42"/>
                  <a:gd name="T22" fmla="*/ 31 w 31"/>
                  <a:gd name="T23" fmla="*/ 19 h 42"/>
                  <a:gd name="T24" fmla="*/ 28 w 31"/>
                  <a:gd name="T25" fmla="*/ 24 h 42"/>
                  <a:gd name="T26" fmla="*/ 28 w 31"/>
                  <a:gd name="T27" fmla="*/ 26 h 42"/>
                  <a:gd name="T28" fmla="*/ 28 w 31"/>
                  <a:gd name="T29" fmla="*/ 26 h 42"/>
                  <a:gd name="T30" fmla="*/ 28 w 31"/>
                  <a:gd name="T31" fmla="*/ 28 h 42"/>
                  <a:gd name="T32" fmla="*/ 28 w 31"/>
                  <a:gd name="T33" fmla="*/ 28 h 42"/>
                  <a:gd name="T34" fmla="*/ 24 w 31"/>
                  <a:gd name="T35"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42">
                    <a:moveTo>
                      <a:pt x="24" y="38"/>
                    </a:moveTo>
                    <a:lnTo>
                      <a:pt x="24" y="38"/>
                    </a:lnTo>
                    <a:lnTo>
                      <a:pt x="17" y="42"/>
                    </a:lnTo>
                    <a:lnTo>
                      <a:pt x="5" y="38"/>
                    </a:lnTo>
                    <a:lnTo>
                      <a:pt x="0" y="31"/>
                    </a:lnTo>
                    <a:lnTo>
                      <a:pt x="2" y="19"/>
                    </a:lnTo>
                    <a:lnTo>
                      <a:pt x="7" y="9"/>
                    </a:lnTo>
                    <a:lnTo>
                      <a:pt x="17" y="5"/>
                    </a:lnTo>
                    <a:lnTo>
                      <a:pt x="26" y="0"/>
                    </a:lnTo>
                    <a:lnTo>
                      <a:pt x="28" y="5"/>
                    </a:lnTo>
                    <a:lnTo>
                      <a:pt x="31" y="12"/>
                    </a:lnTo>
                    <a:lnTo>
                      <a:pt x="31" y="19"/>
                    </a:lnTo>
                    <a:lnTo>
                      <a:pt x="28" y="24"/>
                    </a:lnTo>
                    <a:lnTo>
                      <a:pt x="28" y="26"/>
                    </a:lnTo>
                    <a:lnTo>
                      <a:pt x="28" y="26"/>
                    </a:lnTo>
                    <a:lnTo>
                      <a:pt x="28" y="28"/>
                    </a:lnTo>
                    <a:lnTo>
                      <a:pt x="28" y="28"/>
                    </a:lnTo>
                    <a:lnTo>
                      <a:pt x="24" y="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8"/>
              <p:cNvSpPr>
                <a:spLocks/>
              </p:cNvSpPr>
              <p:nvPr/>
            </p:nvSpPr>
            <p:spPr bwMode="auto">
              <a:xfrm>
                <a:off x="2693152" y="1548926"/>
                <a:ext cx="32474" cy="43997"/>
              </a:xfrm>
              <a:custGeom>
                <a:avLst/>
                <a:gdLst>
                  <a:gd name="T0" fmla="*/ 24 w 31"/>
                  <a:gd name="T1" fmla="*/ 38 h 42"/>
                  <a:gd name="T2" fmla="*/ 24 w 31"/>
                  <a:gd name="T3" fmla="*/ 38 h 42"/>
                  <a:gd name="T4" fmla="*/ 17 w 31"/>
                  <a:gd name="T5" fmla="*/ 42 h 42"/>
                  <a:gd name="T6" fmla="*/ 5 w 31"/>
                  <a:gd name="T7" fmla="*/ 38 h 42"/>
                  <a:gd name="T8" fmla="*/ 0 w 31"/>
                  <a:gd name="T9" fmla="*/ 31 h 42"/>
                  <a:gd name="T10" fmla="*/ 2 w 31"/>
                  <a:gd name="T11" fmla="*/ 19 h 42"/>
                  <a:gd name="T12" fmla="*/ 7 w 31"/>
                  <a:gd name="T13" fmla="*/ 9 h 42"/>
                  <a:gd name="T14" fmla="*/ 17 w 31"/>
                  <a:gd name="T15" fmla="*/ 5 h 42"/>
                  <a:gd name="T16" fmla="*/ 26 w 31"/>
                  <a:gd name="T17" fmla="*/ 0 h 42"/>
                  <a:gd name="T18" fmla="*/ 28 w 31"/>
                  <a:gd name="T19" fmla="*/ 5 h 42"/>
                  <a:gd name="T20" fmla="*/ 31 w 31"/>
                  <a:gd name="T21" fmla="*/ 12 h 42"/>
                  <a:gd name="T22" fmla="*/ 31 w 31"/>
                  <a:gd name="T23" fmla="*/ 19 h 42"/>
                  <a:gd name="T24" fmla="*/ 28 w 31"/>
                  <a:gd name="T25" fmla="*/ 24 h 42"/>
                  <a:gd name="T26" fmla="*/ 28 w 31"/>
                  <a:gd name="T27" fmla="*/ 26 h 42"/>
                  <a:gd name="T28" fmla="*/ 28 w 31"/>
                  <a:gd name="T29" fmla="*/ 26 h 42"/>
                  <a:gd name="T30" fmla="*/ 28 w 31"/>
                  <a:gd name="T31" fmla="*/ 28 h 42"/>
                  <a:gd name="T32" fmla="*/ 28 w 31"/>
                  <a:gd name="T33" fmla="*/ 28 h 42"/>
                  <a:gd name="T34" fmla="*/ 24 w 31"/>
                  <a:gd name="T35"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42">
                    <a:moveTo>
                      <a:pt x="24" y="38"/>
                    </a:moveTo>
                    <a:lnTo>
                      <a:pt x="24" y="38"/>
                    </a:lnTo>
                    <a:lnTo>
                      <a:pt x="17" y="42"/>
                    </a:lnTo>
                    <a:lnTo>
                      <a:pt x="5" y="38"/>
                    </a:lnTo>
                    <a:lnTo>
                      <a:pt x="0" y="31"/>
                    </a:lnTo>
                    <a:lnTo>
                      <a:pt x="2" y="19"/>
                    </a:lnTo>
                    <a:lnTo>
                      <a:pt x="7" y="9"/>
                    </a:lnTo>
                    <a:lnTo>
                      <a:pt x="17" y="5"/>
                    </a:lnTo>
                    <a:lnTo>
                      <a:pt x="26" y="0"/>
                    </a:lnTo>
                    <a:lnTo>
                      <a:pt x="28" y="5"/>
                    </a:lnTo>
                    <a:lnTo>
                      <a:pt x="31" y="12"/>
                    </a:lnTo>
                    <a:lnTo>
                      <a:pt x="31" y="19"/>
                    </a:lnTo>
                    <a:lnTo>
                      <a:pt x="28" y="24"/>
                    </a:lnTo>
                    <a:lnTo>
                      <a:pt x="28" y="26"/>
                    </a:lnTo>
                    <a:lnTo>
                      <a:pt x="28" y="26"/>
                    </a:lnTo>
                    <a:lnTo>
                      <a:pt x="28" y="28"/>
                    </a:lnTo>
                    <a:lnTo>
                      <a:pt x="28" y="28"/>
                    </a:lnTo>
                    <a:lnTo>
                      <a:pt x="24" y="38"/>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0" name="Freeform 9"/>
              <p:cNvSpPr>
                <a:spLocks/>
              </p:cNvSpPr>
              <p:nvPr/>
            </p:nvSpPr>
            <p:spPr bwMode="auto">
              <a:xfrm>
                <a:off x="2839810" y="2472869"/>
                <a:ext cx="4190" cy="3143"/>
              </a:xfrm>
              <a:custGeom>
                <a:avLst/>
                <a:gdLst>
                  <a:gd name="T0" fmla="*/ 4 w 4"/>
                  <a:gd name="T1" fmla="*/ 3 h 3"/>
                  <a:gd name="T2" fmla="*/ 4 w 4"/>
                  <a:gd name="T3" fmla="*/ 3 h 3"/>
                  <a:gd name="T4" fmla="*/ 0 w 4"/>
                  <a:gd name="T5" fmla="*/ 3 h 3"/>
                  <a:gd name="T6" fmla="*/ 0 w 4"/>
                  <a:gd name="T7" fmla="*/ 3 h 3"/>
                  <a:gd name="T8" fmla="*/ 0 w 4"/>
                  <a:gd name="T9" fmla="*/ 0 h 3"/>
                  <a:gd name="T10" fmla="*/ 2 w 4"/>
                  <a:gd name="T11" fmla="*/ 0 h 3"/>
                  <a:gd name="T12" fmla="*/ 4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3"/>
                    </a:moveTo>
                    <a:lnTo>
                      <a:pt x="4" y="3"/>
                    </a:lnTo>
                    <a:lnTo>
                      <a:pt x="0" y="3"/>
                    </a:lnTo>
                    <a:lnTo>
                      <a:pt x="0" y="3"/>
                    </a:lnTo>
                    <a:lnTo>
                      <a:pt x="0" y="0"/>
                    </a:lnTo>
                    <a:lnTo>
                      <a:pt x="2" y="0"/>
                    </a:lnTo>
                    <a:lnTo>
                      <a:pt x="4" y="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0"/>
              <p:cNvSpPr>
                <a:spLocks/>
              </p:cNvSpPr>
              <p:nvPr/>
            </p:nvSpPr>
            <p:spPr bwMode="auto">
              <a:xfrm>
                <a:off x="2839810" y="2472869"/>
                <a:ext cx="4190" cy="3143"/>
              </a:xfrm>
              <a:custGeom>
                <a:avLst/>
                <a:gdLst>
                  <a:gd name="T0" fmla="*/ 4 w 4"/>
                  <a:gd name="T1" fmla="*/ 3 h 3"/>
                  <a:gd name="T2" fmla="*/ 4 w 4"/>
                  <a:gd name="T3" fmla="*/ 3 h 3"/>
                  <a:gd name="T4" fmla="*/ 0 w 4"/>
                  <a:gd name="T5" fmla="*/ 3 h 3"/>
                  <a:gd name="T6" fmla="*/ 0 w 4"/>
                  <a:gd name="T7" fmla="*/ 3 h 3"/>
                  <a:gd name="T8" fmla="*/ 0 w 4"/>
                  <a:gd name="T9" fmla="*/ 0 h 3"/>
                  <a:gd name="T10" fmla="*/ 2 w 4"/>
                  <a:gd name="T11" fmla="*/ 0 h 3"/>
                  <a:gd name="T12" fmla="*/ 4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3"/>
                    </a:moveTo>
                    <a:lnTo>
                      <a:pt x="4" y="3"/>
                    </a:lnTo>
                    <a:lnTo>
                      <a:pt x="0" y="3"/>
                    </a:lnTo>
                    <a:lnTo>
                      <a:pt x="0" y="3"/>
                    </a:lnTo>
                    <a:lnTo>
                      <a:pt x="0" y="0"/>
                    </a:lnTo>
                    <a:lnTo>
                      <a:pt x="2" y="0"/>
                    </a:lnTo>
                    <a:lnTo>
                      <a:pt x="4" y="3"/>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 name="Freeform 11"/>
              <p:cNvSpPr>
                <a:spLocks/>
              </p:cNvSpPr>
              <p:nvPr/>
            </p:nvSpPr>
            <p:spPr bwMode="auto">
              <a:xfrm>
                <a:off x="2921519" y="627078"/>
                <a:ext cx="27236" cy="19904"/>
              </a:xfrm>
              <a:custGeom>
                <a:avLst/>
                <a:gdLst>
                  <a:gd name="T0" fmla="*/ 14 w 26"/>
                  <a:gd name="T1" fmla="*/ 19 h 19"/>
                  <a:gd name="T2" fmla="*/ 14 w 26"/>
                  <a:gd name="T3" fmla="*/ 19 h 19"/>
                  <a:gd name="T4" fmla="*/ 4 w 26"/>
                  <a:gd name="T5" fmla="*/ 19 h 19"/>
                  <a:gd name="T6" fmla="*/ 0 w 26"/>
                  <a:gd name="T7" fmla="*/ 16 h 19"/>
                  <a:gd name="T8" fmla="*/ 2 w 26"/>
                  <a:gd name="T9" fmla="*/ 9 h 19"/>
                  <a:gd name="T10" fmla="*/ 2 w 26"/>
                  <a:gd name="T11" fmla="*/ 0 h 19"/>
                  <a:gd name="T12" fmla="*/ 7 w 26"/>
                  <a:gd name="T13" fmla="*/ 2 h 19"/>
                  <a:gd name="T14" fmla="*/ 9 w 26"/>
                  <a:gd name="T15" fmla="*/ 2 h 19"/>
                  <a:gd name="T16" fmla="*/ 12 w 26"/>
                  <a:gd name="T17" fmla="*/ 2 h 19"/>
                  <a:gd name="T18" fmla="*/ 14 w 26"/>
                  <a:gd name="T19" fmla="*/ 5 h 19"/>
                  <a:gd name="T20" fmla="*/ 16 w 26"/>
                  <a:gd name="T21" fmla="*/ 5 h 19"/>
                  <a:gd name="T22" fmla="*/ 19 w 26"/>
                  <a:gd name="T23" fmla="*/ 5 h 19"/>
                  <a:gd name="T24" fmla="*/ 19 w 26"/>
                  <a:gd name="T25" fmla="*/ 5 h 19"/>
                  <a:gd name="T26" fmla="*/ 19 w 26"/>
                  <a:gd name="T27" fmla="*/ 5 h 19"/>
                  <a:gd name="T28" fmla="*/ 21 w 26"/>
                  <a:gd name="T29" fmla="*/ 5 h 19"/>
                  <a:gd name="T30" fmla="*/ 21 w 26"/>
                  <a:gd name="T31" fmla="*/ 7 h 19"/>
                  <a:gd name="T32" fmla="*/ 21 w 26"/>
                  <a:gd name="T33" fmla="*/ 7 h 19"/>
                  <a:gd name="T34" fmla="*/ 23 w 26"/>
                  <a:gd name="T35" fmla="*/ 7 h 19"/>
                  <a:gd name="T36" fmla="*/ 23 w 26"/>
                  <a:gd name="T37" fmla="*/ 7 h 19"/>
                  <a:gd name="T38" fmla="*/ 26 w 26"/>
                  <a:gd name="T39" fmla="*/ 7 h 19"/>
                  <a:gd name="T40" fmla="*/ 26 w 26"/>
                  <a:gd name="T41" fmla="*/ 9 h 19"/>
                  <a:gd name="T42" fmla="*/ 26 w 26"/>
                  <a:gd name="T43" fmla="*/ 12 h 19"/>
                  <a:gd name="T44" fmla="*/ 23 w 26"/>
                  <a:gd name="T45" fmla="*/ 12 h 19"/>
                  <a:gd name="T46" fmla="*/ 23 w 26"/>
                  <a:gd name="T47" fmla="*/ 12 h 19"/>
                  <a:gd name="T48" fmla="*/ 19 w 26"/>
                  <a:gd name="T49" fmla="*/ 14 h 19"/>
                  <a:gd name="T50" fmla="*/ 14 w 26"/>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9">
                    <a:moveTo>
                      <a:pt x="14" y="19"/>
                    </a:moveTo>
                    <a:lnTo>
                      <a:pt x="14" y="19"/>
                    </a:lnTo>
                    <a:lnTo>
                      <a:pt x="4" y="19"/>
                    </a:lnTo>
                    <a:lnTo>
                      <a:pt x="0" y="16"/>
                    </a:lnTo>
                    <a:lnTo>
                      <a:pt x="2" y="9"/>
                    </a:lnTo>
                    <a:lnTo>
                      <a:pt x="2" y="0"/>
                    </a:lnTo>
                    <a:lnTo>
                      <a:pt x="7" y="2"/>
                    </a:lnTo>
                    <a:lnTo>
                      <a:pt x="9" y="2"/>
                    </a:lnTo>
                    <a:lnTo>
                      <a:pt x="12" y="2"/>
                    </a:lnTo>
                    <a:lnTo>
                      <a:pt x="14" y="5"/>
                    </a:lnTo>
                    <a:lnTo>
                      <a:pt x="16" y="5"/>
                    </a:lnTo>
                    <a:lnTo>
                      <a:pt x="19" y="5"/>
                    </a:lnTo>
                    <a:lnTo>
                      <a:pt x="19" y="5"/>
                    </a:lnTo>
                    <a:lnTo>
                      <a:pt x="19" y="5"/>
                    </a:lnTo>
                    <a:lnTo>
                      <a:pt x="21" y="5"/>
                    </a:lnTo>
                    <a:lnTo>
                      <a:pt x="21" y="7"/>
                    </a:lnTo>
                    <a:lnTo>
                      <a:pt x="21" y="7"/>
                    </a:lnTo>
                    <a:lnTo>
                      <a:pt x="23" y="7"/>
                    </a:lnTo>
                    <a:lnTo>
                      <a:pt x="23" y="7"/>
                    </a:lnTo>
                    <a:lnTo>
                      <a:pt x="26" y="7"/>
                    </a:lnTo>
                    <a:lnTo>
                      <a:pt x="26" y="9"/>
                    </a:lnTo>
                    <a:lnTo>
                      <a:pt x="26" y="12"/>
                    </a:lnTo>
                    <a:lnTo>
                      <a:pt x="23" y="12"/>
                    </a:lnTo>
                    <a:lnTo>
                      <a:pt x="23" y="12"/>
                    </a:lnTo>
                    <a:lnTo>
                      <a:pt x="19" y="14"/>
                    </a:lnTo>
                    <a:lnTo>
                      <a:pt x="14" y="1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2"/>
              <p:cNvSpPr>
                <a:spLocks/>
              </p:cNvSpPr>
              <p:nvPr/>
            </p:nvSpPr>
            <p:spPr bwMode="auto">
              <a:xfrm>
                <a:off x="2921519" y="627078"/>
                <a:ext cx="27236" cy="19904"/>
              </a:xfrm>
              <a:custGeom>
                <a:avLst/>
                <a:gdLst>
                  <a:gd name="T0" fmla="*/ 14 w 26"/>
                  <a:gd name="T1" fmla="*/ 19 h 19"/>
                  <a:gd name="T2" fmla="*/ 14 w 26"/>
                  <a:gd name="T3" fmla="*/ 19 h 19"/>
                  <a:gd name="T4" fmla="*/ 4 w 26"/>
                  <a:gd name="T5" fmla="*/ 19 h 19"/>
                  <a:gd name="T6" fmla="*/ 0 w 26"/>
                  <a:gd name="T7" fmla="*/ 16 h 19"/>
                  <a:gd name="T8" fmla="*/ 2 w 26"/>
                  <a:gd name="T9" fmla="*/ 9 h 19"/>
                  <a:gd name="T10" fmla="*/ 2 w 26"/>
                  <a:gd name="T11" fmla="*/ 0 h 19"/>
                  <a:gd name="T12" fmla="*/ 7 w 26"/>
                  <a:gd name="T13" fmla="*/ 2 h 19"/>
                  <a:gd name="T14" fmla="*/ 9 w 26"/>
                  <a:gd name="T15" fmla="*/ 2 h 19"/>
                  <a:gd name="T16" fmla="*/ 12 w 26"/>
                  <a:gd name="T17" fmla="*/ 2 h 19"/>
                  <a:gd name="T18" fmla="*/ 14 w 26"/>
                  <a:gd name="T19" fmla="*/ 5 h 19"/>
                  <a:gd name="T20" fmla="*/ 16 w 26"/>
                  <a:gd name="T21" fmla="*/ 5 h 19"/>
                  <a:gd name="T22" fmla="*/ 19 w 26"/>
                  <a:gd name="T23" fmla="*/ 5 h 19"/>
                  <a:gd name="T24" fmla="*/ 19 w 26"/>
                  <a:gd name="T25" fmla="*/ 5 h 19"/>
                  <a:gd name="T26" fmla="*/ 19 w 26"/>
                  <a:gd name="T27" fmla="*/ 5 h 19"/>
                  <a:gd name="T28" fmla="*/ 21 w 26"/>
                  <a:gd name="T29" fmla="*/ 5 h 19"/>
                  <a:gd name="T30" fmla="*/ 21 w 26"/>
                  <a:gd name="T31" fmla="*/ 7 h 19"/>
                  <a:gd name="T32" fmla="*/ 21 w 26"/>
                  <a:gd name="T33" fmla="*/ 7 h 19"/>
                  <a:gd name="T34" fmla="*/ 23 w 26"/>
                  <a:gd name="T35" fmla="*/ 7 h 19"/>
                  <a:gd name="T36" fmla="*/ 23 w 26"/>
                  <a:gd name="T37" fmla="*/ 7 h 19"/>
                  <a:gd name="T38" fmla="*/ 26 w 26"/>
                  <a:gd name="T39" fmla="*/ 7 h 19"/>
                  <a:gd name="T40" fmla="*/ 26 w 26"/>
                  <a:gd name="T41" fmla="*/ 9 h 19"/>
                  <a:gd name="T42" fmla="*/ 26 w 26"/>
                  <a:gd name="T43" fmla="*/ 12 h 19"/>
                  <a:gd name="T44" fmla="*/ 23 w 26"/>
                  <a:gd name="T45" fmla="*/ 12 h 19"/>
                  <a:gd name="T46" fmla="*/ 23 w 26"/>
                  <a:gd name="T47" fmla="*/ 12 h 19"/>
                  <a:gd name="T48" fmla="*/ 19 w 26"/>
                  <a:gd name="T49" fmla="*/ 14 h 19"/>
                  <a:gd name="T50" fmla="*/ 14 w 26"/>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9">
                    <a:moveTo>
                      <a:pt x="14" y="19"/>
                    </a:moveTo>
                    <a:lnTo>
                      <a:pt x="14" y="19"/>
                    </a:lnTo>
                    <a:lnTo>
                      <a:pt x="4" y="19"/>
                    </a:lnTo>
                    <a:lnTo>
                      <a:pt x="0" y="16"/>
                    </a:lnTo>
                    <a:lnTo>
                      <a:pt x="2" y="9"/>
                    </a:lnTo>
                    <a:lnTo>
                      <a:pt x="2" y="0"/>
                    </a:lnTo>
                    <a:lnTo>
                      <a:pt x="7" y="2"/>
                    </a:lnTo>
                    <a:lnTo>
                      <a:pt x="9" y="2"/>
                    </a:lnTo>
                    <a:lnTo>
                      <a:pt x="12" y="2"/>
                    </a:lnTo>
                    <a:lnTo>
                      <a:pt x="14" y="5"/>
                    </a:lnTo>
                    <a:lnTo>
                      <a:pt x="16" y="5"/>
                    </a:lnTo>
                    <a:lnTo>
                      <a:pt x="19" y="5"/>
                    </a:lnTo>
                    <a:lnTo>
                      <a:pt x="19" y="5"/>
                    </a:lnTo>
                    <a:lnTo>
                      <a:pt x="19" y="5"/>
                    </a:lnTo>
                    <a:lnTo>
                      <a:pt x="21" y="5"/>
                    </a:lnTo>
                    <a:lnTo>
                      <a:pt x="21" y="7"/>
                    </a:lnTo>
                    <a:lnTo>
                      <a:pt x="21" y="7"/>
                    </a:lnTo>
                    <a:lnTo>
                      <a:pt x="23" y="7"/>
                    </a:lnTo>
                    <a:lnTo>
                      <a:pt x="23" y="7"/>
                    </a:lnTo>
                    <a:lnTo>
                      <a:pt x="26" y="7"/>
                    </a:lnTo>
                    <a:lnTo>
                      <a:pt x="26" y="9"/>
                    </a:lnTo>
                    <a:lnTo>
                      <a:pt x="26" y="12"/>
                    </a:lnTo>
                    <a:lnTo>
                      <a:pt x="23" y="12"/>
                    </a:lnTo>
                    <a:lnTo>
                      <a:pt x="23" y="12"/>
                    </a:lnTo>
                    <a:lnTo>
                      <a:pt x="19" y="14"/>
                    </a:lnTo>
                    <a:lnTo>
                      <a:pt x="14" y="1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 name="Freeform 13"/>
              <p:cNvSpPr>
                <a:spLocks/>
              </p:cNvSpPr>
              <p:nvPr/>
            </p:nvSpPr>
            <p:spPr bwMode="auto">
              <a:xfrm>
                <a:off x="1642456" y="1131999"/>
                <a:ext cx="1159642" cy="540538"/>
              </a:xfrm>
              <a:custGeom>
                <a:avLst/>
                <a:gdLst>
                  <a:gd name="T0" fmla="*/ 906 w 1107"/>
                  <a:gd name="T1" fmla="*/ 57 h 516"/>
                  <a:gd name="T2" fmla="*/ 951 w 1107"/>
                  <a:gd name="T3" fmla="*/ 249 h 516"/>
                  <a:gd name="T4" fmla="*/ 1024 w 1107"/>
                  <a:gd name="T5" fmla="*/ 343 h 516"/>
                  <a:gd name="T6" fmla="*/ 1102 w 1107"/>
                  <a:gd name="T7" fmla="*/ 412 h 516"/>
                  <a:gd name="T8" fmla="*/ 1095 w 1107"/>
                  <a:gd name="T9" fmla="*/ 440 h 516"/>
                  <a:gd name="T10" fmla="*/ 1074 w 1107"/>
                  <a:gd name="T11" fmla="*/ 452 h 516"/>
                  <a:gd name="T12" fmla="*/ 1055 w 1107"/>
                  <a:gd name="T13" fmla="*/ 440 h 516"/>
                  <a:gd name="T14" fmla="*/ 1031 w 1107"/>
                  <a:gd name="T15" fmla="*/ 426 h 516"/>
                  <a:gd name="T16" fmla="*/ 979 w 1107"/>
                  <a:gd name="T17" fmla="*/ 419 h 516"/>
                  <a:gd name="T18" fmla="*/ 932 w 1107"/>
                  <a:gd name="T19" fmla="*/ 438 h 516"/>
                  <a:gd name="T20" fmla="*/ 923 w 1107"/>
                  <a:gd name="T21" fmla="*/ 514 h 516"/>
                  <a:gd name="T22" fmla="*/ 830 w 1107"/>
                  <a:gd name="T23" fmla="*/ 497 h 516"/>
                  <a:gd name="T24" fmla="*/ 785 w 1107"/>
                  <a:gd name="T25" fmla="*/ 457 h 516"/>
                  <a:gd name="T26" fmla="*/ 774 w 1107"/>
                  <a:gd name="T27" fmla="*/ 424 h 516"/>
                  <a:gd name="T28" fmla="*/ 792 w 1107"/>
                  <a:gd name="T29" fmla="*/ 381 h 516"/>
                  <a:gd name="T30" fmla="*/ 764 w 1107"/>
                  <a:gd name="T31" fmla="*/ 381 h 516"/>
                  <a:gd name="T32" fmla="*/ 748 w 1107"/>
                  <a:gd name="T33" fmla="*/ 365 h 516"/>
                  <a:gd name="T34" fmla="*/ 700 w 1107"/>
                  <a:gd name="T35" fmla="*/ 355 h 516"/>
                  <a:gd name="T36" fmla="*/ 677 w 1107"/>
                  <a:gd name="T37" fmla="*/ 353 h 516"/>
                  <a:gd name="T38" fmla="*/ 629 w 1107"/>
                  <a:gd name="T39" fmla="*/ 384 h 516"/>
                  <a:gd name="T40" fmla="*/ 646 w 1107"/>
                  <a:gd name="T41" fmla="*/ 398 h 516"/>
                  <a:gd name="T42" fmla="*/ 570 w 1107"/>
                  <a:gd name="T43" fmla="*/ 410 h 516"/>
                  <a:gd name="T44" fmla="*/ 565 w 1107"/>
                  <a:gd name="T45" fmla="*/ 405 h 516"/>
                  <a:gd name="T46" fmla="*/ 535 w 1107"/>
                  <a:gd name="T47" fmla="*/ 426 h 516"/>
                  <a:gd name="T48" fmla="*/ 457 w 1107"/>
                  <a:gd name="T49" fmla="*/ 410 h 516"/>
                  <a:gd name="T50" fmla="*/ 409 w 1107"/>
                  <a:gd name="T51" fmla="*/ 398 h 516"/>
                  <a:gd name="T52" fmla="*/ 345 w 1107"/>
                  <a:gd name="T53" fmla="*/ 370 h 516"/>
                  <a:gd name="T54" fmla="*/ 281 w 1107"/>
                  <a:gd name="T55" fmla="*/ 348 h 516"/>
                  <a:gd name="T56" fmla="*/ 253 w 1107"/>
                  <a:gd name="T57" fmla="*/ 315 h 516"/>
                  <a:gd name="T58" fmla="*/ 192 w 1107"/>
                  <a:gd name="T59" fmla="*/ 317 h 516"/>
                  <a:gd name="T60" fmla="*/ 161 w 1107"/>
                  <a:gd name="T61" fmla="*/ 353 h 516"/>
                  <a:gd name="T62" fmla="*/ 123 w 1107"/>
                  <a:gd name="T63" fmla="*/ 334 h 516"/>
                  <a:gd name="T64" fmla="*/ 83 w 1107"/>
                  <a:gd name="T65" fmla="*/ 343 h 516"/>
                  <a:gd name="T66" fmla="*/ 95 w 1107"/>
                  <a:gd name="T67" fmla="*/ 306 h 516"/>
                  <a:gd name="T68" fmla="*/ 64 w 1107"/>
                  <a:gd name="T69" fmla="*/ 270 h 516"/>
                  <a:gd name="T70" fmla="*/ 21 w 1107"/>
                  <a:gd name="T71" fmla="*/ 270 h 516"/>
                  <a:gd name="T72" fmla="*/ 12 w 1107"/>
                  <a:gd name="T73" fmla="*/ 235 h 516"/>
                  <a:gd name="T74" fmla="*/ 28 w 1107"/>
                  <a:gd name="T75" fmla="*/ 230 h 516"/>
                  <a:gd name="T76" fmla="*/ 31 w 1107"/>
                  <a:gd name="T77" fmla="*/ 194 h 516"/>
                  <a:gd name="T78" fmla="*/ 24 w 1107"/>
                  <a:gd name="T79" fmla="*/ 149 h 516"/>
                  <a:gd name="T80" fmla="*/ 45 w 1107"/>
                  <a:gd name="T81" fmla="*/ 60 h 516"/>
                  <a:gd name="T82" fmla="*/ 80 w 1107"/>
                  <a:gd name="T83" fmla="*/ 36 h 516"/>
                  <a:gd name="T84" fmla="*/ 109 w 1107"/>
                  <a:gd name="T85" fmla="*/ 48 h 516"/>
                  <a:gd name="T86" fmla="*/ 149 w 1107"/>
                  <a:gd name="T87" fmla="*/ 41 h 516"/>
                  <a:gd name="T88" fmla="*/ 182 w 1107"/>
                  <a:gd name="T89" fmla="*/ 29 h 516"/>
                  <a:gd name="T90" fmla="*/ 241 w 1107"/>
                  <a:gd name="T91" fmla="*/ 57 h 516"/>
                  <a:gd name="T92" fmla="*/ 357 w 1107"/>
                  <a:gd name="T93" fmla="*/ 86 h 516"/>
                  <a:gd name="T94" fmla="*/ 438 w 1107"/>
                  <a:gd name="T95" fmla="*/ 52 h 516"/>
                  <a:gd name="T96" fmla="*/ 449 w 1107"/>
                  <a:gd name="T97" fmla="*/ 69 h 516"/>
                  <a:gd name="T98" fmla="*/ 516 w 1107"/>
                  <a:gd name="T99" fmla="*/ 64 h 516"/>
                  <a:gd name="T100" fmla="*/ 570 w 1107"/>
                  <a:gd name="T101" fmla="*/ 57 h 516"/>
                  <a:gd name="T102" fmla="*/ 648 w 1107"/>
                  <a:gd name="T103" fmla="*/ 41 h 516"/>
                  <a:gd name="T104" fmla="*/ 736 w 1107"/>
                  <a:gd name="T105" fmla="*/ 36 h 516"/>
                  <a:gd name="T106" fmla="*/ 785 w 1107"/>
                  <a:gd name="T107" fmla="*/ 5 h 516"/>
                  <a:gd name="T108" fmla="*/ 854 w 1107"/>
                  <a:gd name="T109" fmla="*/ 8 h 516"/>
                  <a:gd name="T110" fmla="*/ 889 w 1107"/>
                  <a:gd name="T111" fmla="*/ 15 h 516"/>
                  <a:gd name="T112" fmla="*/ 906 w 1107"/>
                  <a:gd name="T113" fmla="*/ 17 h 516"/>
                  <a:gd name="T114" fmla="*/ 920 w 1107"/>
                  <a:gd name="T115" fmla="*/ 4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07" h="516">
                    <a:moveTo>
                      <a:pt x="930" y="55"/>
                    </a:moveTo>
                    <a:lnTo>
                      <a:pt x="930" y="55"/>
                    </a:lnTo>
                    <a:lnTo>
                      <a:pt x="934" y="57"/>
                    </a:lnTo>
                    <a:lnTo>
                      <a:pt x="944" y="64"/>
                    </a:lnTo>
                    <a:lnTo>
                      <a:pt x="939" y="64"/>
                    </a:lnTo>
                    <a:lnTo>
                      <a:pt x="934" y="60"/>
                    </a:lnTo>
                    <a:lnTo>
                      <a:pt x="930" y="57"/>
                    </a:lnTo>
                    <a:lnTo>
                      <a:pt x="920" y="50"/>
                    </a:lnTo>
                    <a:lnTo>
                      <a:pt x="916" y="45"/>
                    </a:lnTo>
                    <a:lnTo>
                      <a:pt x="911" y="48"/>
                    </a:lnTo>
                    <a:lnTo>
                      <a:pt x="906" y="55"/>
                    </a:lnTo>
                    <a:lnTo>
                      <a:pt x="906" y="57"/>
                    </a:lnTo>
                    <a:lnTo>
                      <a:pt x="908" y="57"/>
                    </a:lnTo>
                    <a:lnTo>
                      <a:pt x="906" y="88"/>
                    </a:lnTo>
                    <a:lnTo>
                      <a:pt x="906" y="105"/>
                    </a:lnTo>
                    <a:lnTo>
                      <a:pt x="911" y="123"/>
                    </a:lnTo>
                    <a:lnTo>
                      <a:pt x="918" y="135"/>
                    </a:lnTo>
                    <a:lnTo>
                      <a:pt x="920" y="142"/>
                    </a:lnTo>
                    <a:lnTo>
                      <a:pt x="923" y="145"/>
                    </a:lnTo>
                    <a:lnTo>
                      <a:pt x="925" y="149"/>
                    </a:lnTo>
                    <a:lnTo>
                      <a:pt x="927" y="178"/>
                    </a:lnTo>
                    <a:lnTo>
                      <a:pt x="932" y="197"/>
                    </a:lnTo>
                    <a:lnTo>
                      <a:pt x="946" y="239"/>
                    </a:lnTo>
                    <a:lnTo>
                      <a:pt x="951" y="249"/>
                    </a:lnTo>
                    <a:lnTo>
                      <a:pt x="951" y="251"/>
                    </a:lnTo>
                    <a:lnTo>
                      <a:pt x="953" y="254"/>
                    </a:lnTo>
                    <a:lnTo>
                      <a:pt x="958" y="261"/>
                    </a:lnTo>
                    <a:lnTo>
                      <a:pt x="958" y="261"/>
                    </a:lnTo>
                    <a:lnTo>
                      <a:pt x="960" y="270"/>
                    </a:lnTo>
                    <a:lnTo>
                      <a:pt x="965" y="280"/>
                    </a:lnTo>
                    <a:lnTo>
                      <a:pt x="972" y="294"/>
                    </a:lnTo>
                    <a:lnTo>
                      <a:pt x="979" y="303"/>
                    </a:lnTo>
                    <a:lnTo>
                      <a:pt x="991" y="315"/>
                    </a:lnTo>
                    <a:lnTo>
                      <a:pt x="1005" y="325"/>
                    </a:lnTo>
                    <a:lnTo>
                      <a:pt x="1013" y="336"/>
                    </a:lnTo>
                    <a:lnTo>
                      <a:pt x="1024" y="343"/>
                    </a:lnTo>
                    <a:lnTo>
                      <a:pt x="1036" y="351"/>
                    </a:lnTo>
                    <a:lnTo>
                      <a:pt x="1043" y="353"/>
                    </a:lnTo>
                    <a:lnTo>
                      <a:pt x="1065" y="374"/>
                    </a:lnTo>
                    <a:lnTo>
                      <a:pt x="1076" y="381"/>
                    </a:lnTo>
                    <a:lnTo>
                      <a:pt x="1086" y="388"/>
                    </a:lnTo>
                    <a:lnTo>
                      <a:pt x="1093" y="391"/>
                    </a:lnTo>
                    <a:lnTo>
                      <a:pt x="1105" y="393"/>
                    </a:lnTo>
                    <a:lnTo>
                      <a:pt x="1105" y="393"/>
                    </a:lnTo>
                    <a:lnTo>
                      <a:pt x="1105" y="398"/>
                    </a:lnTo>
                    <a:lnTo>
                      <a:pt x="1102" y="407"/>
                    </a:lnTo>
                    <a:lnTo>
                      <a:pt x="1102" y="412"/>
                    </a:lnTo>
                    <a:lnTo>
                      <a:pt x="1102" y="412"/>
                    </a:lnTo>
                    <a:lnTo>
                      <a:pt x="1102" y="414"/>
                    </a:lnTo>
                    <a:lnTo>
                      <a:pt x="1105" y="417"/>
                    </a:lnTo>
                    <a:lnTo>
                      <a:pt x="1105" y="417"/>
                    </a:lnTo>
                    <a:lnTo>
                      <a:pt x="1105" y="422"/>
                    </a:lnTo>
                    <a:lnTo>
                      <a:pt x="1107" y="422"/>
                    </a:lnTo>
                    <a:lnTo>
                      <a:pt x="1107" y="424"/>
                    </a:lnTo>
                    <a:lnTo>
                      <a:pt x="1107" y="424"/>
                    </a:lnTo>
                    <a:lnTo>
                      <a:pt x="1105" y="431"/>
                    </a:lnTo>
                    <a:lnTo>
                      <a:pt x="1105" y="433"/>
                    </a:lnTo>
                    <a:lnTo>
                      <a:pt x="1102" y="436"/>
                    </a:lnTo>
                    <a:lnTo>
                      <a:pt x="1102" y="436"/>
                    </a:lnTo>
                    <a:lnTo>
                      <a:pt x="1095" y="440"/>
                    </a:lnTo>
                    <a:lnTo>
                      <a:pt x="1095" y="440"/>
                    </a:lnTo>
                    <a:lnTo>
                      <a:pt x="1095" y="443"/>
                    </a:lnTo>
                    <a:lnTo>
                      <a:pt x="1093" y="443"/>
                    </a:lnTo>
                    <a:lnTo>
                      <a:pt x="1093" y="445"/>
                    </a:lnTo>
                    <a:lnTo>
                      <a:pt x="1093" y="448"/>
                    </a:lnTo>
                    <a:lnTo>
                      <a:pt x="1093" y="450"/>
                    </a:lnTo>
                    <a:lnTo>
                      <a:pt x="1091" y="450"/>
                    </a:lnTo>
                    <a:lnTo>
                      <a:pt x="1091" y="450"/>
                    </a:lnTo>
                    <a:lnTo>
                      <a:pt x="1088" y="452"/>
                    </a:lnTo>
                    <a:lnTo>
                      <a:pt x="1079" y="452"/>
                    </a:lnTo>
                    <a:lnTo>
                      <a:pt x="1076" y="452"/>
                    </a:lnTo>
                    <a:lnTo>
                      <a:pt x="1074" y="452"/>
                    </a:lnTo>
                    <a:lnTo>
                      <a:pt x="1072" y="450"/>
                    </a:lnTo>
                    <a:lnTo>
                      <a:pt x="1072" y="448"/>
                    </a:lnTo>
                    <a:lnTo>
                      <a:pt x="1067" y="443"/>
                    </a:lnTo>
                    <a:lnTo>
                      <a:pt x="1067" y="440"/>
                    </a:lnTo>
                    <a:lnTo>
                      <a:pt x="1065" y="436"/>
                    </a:lnTo>
                    <a:lnTo>
                      <a:pt x="1062" y="433"/>
                    </a:lnTo>
                    <a:lnTo>
                      <a:pt x="1060" y="433"/>
                    </a:lnTo>
                    <a:lnTo>
                      <a:pt x="1060" y="433"/>
                    </a:lnTo>
                    <a:lnTo>
                      <a:pt x="1057" y="436"/>
                    </a:lnTo>
                    <a:lnTo>
                      <a:pt x="1055" y="436"/>
                    </a:lnTo>
                    <a:lnTo>
                      <a:pt x="1055" y="438"/>
                    </a:lnTo>
                    <a:lnTo>
                      <a:pt x="1055" y="440"/>
                    </a:lnTo>
                    <a:lnTo>
                      <a:pt x="1055" y="440"/>
                    </a:lnTo>
                    <a:lnTo>
                      <a:pt x="1055" y="443"/>
                    </a:lnTo>
                    <a:lnTo>
                      <a:pt x="1053" y="443"/>
                    </a:lnTo>
                    <a:lnTo>
                      <a:pt x="1053" y="443"/>
                    </a:lnTo>
                    <a:lnTo>
                      <a:pt x="1050" y="443"/>
                    </a:lnTo>
                    <a:lnTo>
                      <a:pt x="1050" y="440"/>
                    </a:lnTo>
                    <a:lnTo>
                      <a:pt x="1048" y="438"/>
                    </a:lnTo>
                    <a:lnTo>
                      <a:pt x="1048" y="436"/>
                    </a:lnTo>
                    <a:lnTo>
                      <a:pt x="1048" y="433"/>
                    </a:lnTo>
                    <a:lnTo>
                      <a:pt x="1046" y="431"/>
                    </a:lnTo>
                    <a:lnTo>
                      <a:pt x="1046" y="431"/>
                    </a:lnTo>
                    <a:lnTo>
                      <a:pt x="1031" y="426"/>
                    </a:lnTo>
                    <a:lnTo>
                      <a:pt x="1027" y="424"/>
                    </a:lnTo>
                    <a:lnTo>
                      <a:pt x="1029" y="419"/>
                    </a:lnTo>
                    <a:lnTo>
                      <a:pt x="1029" y="412"/>
                    </a:lnTo>
                    <a:lnTo>
                      <a:pt x="1027" y="405"/>
                    </a:lnTo>
                    <a:lnTo>
                      <a:pt x="1024" y="403"/>
                    </a:lnTo>
                    <a:lnTo>
                      <a:pt x="1015" y="405"/>
                    </a:lnTo>
                    <a:lnTo>
                      <a:pt x="1005" y="410"/>
                    </a:lnTo>
                    <a:lnTo>
                      <a:pt x="1003" y="414"/>
                    </a:lnTo>
                    <a:lnTo>
                      <a:pt x="996" y="412"/>
                    </a:lnTo>
                    <a:lnTo>
                      <a:pt x="996" y="412"/>
                    </a:lnTo>
                    <a:lnTo>
                      <a:pt x="991" y="412"/>
                    </a:lnTo>
                    <a:lnTo>
                      <a:pt x="979" y="419"/>
                    </a:lnTo>
                    <a:lnTo>
                      <a:pt x="979" y="419"/>
                    </a:lnTo>
                    <a:lnTo>
                      <a:pt x="977" y="419"/>
                    </a:lnTo>
                    <a:lnTo>
                      <a:pt x="972" y="422"/>
                    </a:lnTo>
                    <a:lnTo>
                      <a:pt x="968" y="429"/>
                    </a:lnTo>
                    <a:lnTo>
                      <a:pt x="956" y="438"/>
                    </a:lnTo>
                    <a:lnTo>
                      <a:pt x="953" y="438"/>
                    </a:lnTo>
                    <a:lnTo>
                      <a:pt x="951" y="438"/>
                    </a:lnTo>
                    <a:lnTo>
                      <a:pt x="951" y="438"/>
                    </a:lnTo>
                    <a:lnTo>
                      <a:pt x="939" y="440"/>
                    </a:lnTo>
                    <a:lnTo>
                      <a:pt x="939" y="440"/>
                    </a:lnTo>
                    <a:lnTo>
                      <a:pt x="934" y="438"/>
                    </a:lnTo>
                    <a:lnTo>
                      <a:pt x="932" y="438"/>
                    </a:lnTo>
                    <a:lnTo>
                      <a:pt x="932" y="438"/>
                    </a:lnTo>
                    <a:lnTo>
                      <a:pt x="932" y="438"/>
                    </a:lnTo>
                    <a:lnTo>
                      <a:pt x="930" y="440"/>
                    </a:lnTo>
                    <a:lnTo>
                      <a:pt x="930" y="443"/>
                    </a:lnTo>
                    <a:lnTo>
                      <a:pt x="932" y="445"/>
                    </a:lnTo>
                    <a:lnTo>
                      <a:pt x="932" y="452"/>
                    </a:lnTo>
                    <a:lnTo>
                      <a:pt x="932" y="455"/>
                    </a:lnTo>
                    <a:lnTo>
                      <a:pt x="932" y="481"/>
                    </a:lnTo>
                    <a:lnTo>
                      <a:pt x="930" y="485"/>
                    </a:lnTo>
                    <a:lnTo>
                      <a:pt x="925" y="493"/>
                    </a:lnTo>
                    <a:lnTo>
                      <a:pt x="925" y="497"/>
                    </a:lnTo>
                    <a:lnTo>
                      <a:pt x="923" y="514"/>
                    </a:lnTo>
                    <a:lnTo>
                      <a:pt x="918" y="516"/>
                    </a:lnTo>
                    <a:lnTo>
                      <a:pt x="913" y="516"/>
                    </a:lnTo>
                    <a:lnTo>
                      <a:pt x="882" y="514"/>
                    </a:lnTo>
                    <a:lnTo>
                      <a:pt x="878" y="511"/>
                    </a:lnTo>
                    <a:lnTo>
                      <a:pt x="871" y="507"/>
                    </a:lnTo>
                    <a:lnTo>
                      <a:pt x="866" y="502"/>
                    </a:lnTo>
                    <a:lnTo>
                      <a:pt x="854" y="500"/>
                    </a:lnTo>
                    <a:lnTo>
                      <a:pt x="852" y="500"/>
                    </a:lnTo>
                    <a:lnTo>
                      <a:pt x="837" y="500"/>
                    </a:lnTo>
                    <a:lnTo>
                      <a:pt x="835" y="500"/>
                    </a:lnTo>
                    <a:lnTo>
                      <a:pt x="833" y="500"/>
                    </a:lnTo>
                    <a:lnTo>
                      <a:pt x="830" y="497"/>
                    </a:lnTo>
                    <a:lnTo>
                      <a:pt x="826" y="495"/>
                    </a:lnTo>
                    <a:lnTo>
                      <a:pt x="823" y="493"/>
                    </a:lnTo>
                    <a:lnTo>
                      <a:pt x="821" y="490"/>
                    </a:lnTo>
                    <a:lnTo>
                      <a:pt x="804" y="483"/>
                    </a:lnTo>
                    <a:lnTo>
                      <a:pt x="802" y="481"/>
                    </a:lnTo>
                    <a:lnTo>
                      <a:pt x="797" y="478"/>
                    </a:lnTo>
                    <a:lnTo>
                      <a:pt x="795" y="464"/>
                    </a:lnTo>
                    <a:lnTo>
                      <a:pt x="792" y="462"/>
                    </a:lnTo>
                    <a:lnTo>
                      <a:pt x="792" y="459"/>
                    </a:lnTo>
                    <a:lnTo>
                      <a:pt x="790" y="459"/>
                    </a:lnTo>
                    <a:lnTo>
                      <a:pt x="788" y="457"/>
                    </a:lnTo>
                    <a:lnTo>
                      <a:pt x="785" y="457"/>
                    </a:lnTo>
                    <a:lnTo>
                      <a:pt x="785" y="455"/>
                    </a:lnTo>
                    <a:lnTo>
                      <a:pt x="785" y="448"/>
                    </a:lnTo>
                    <a:lnTo>
                      <a:pt x="785" y="445"/>
                    </a:lnTo>
                    <a:lnTo>
                      <a:pt x="783" y="445"/>
                    </a:lnTo>
                    <a:lnTo>
                      <a:pt x="776" y="440"/>
                    </a:lnTo>
                    <a:lnTo>
                      <a:pt x="774" y="438"/>
                    </a:lnTo>
                    <a:lnTo>
                      <a:pt x="774" y="436"/>
                    </a:lnTo>
                    <a:lnTo>
                      <a:pt x="774" y="433"/>
                    </a:lnTo>
                    <a:lnTo>
                      <a:pt x="774" y="431"/>
                    </a:lnTo>
                    <a:lnTo>
                      <a:pt x="771" y="426"/>
                    </a:lnTo>
                    <a:lnTo>
                      <a:pt x="771" y="424"/>
                    </a:lnTo>
                    <a:lnTo>
                      <a:pt x="774" y="424"/>
                    </a:lnTo>
                    <a:lnTo>
                      <a:pt x="774" y="422"/>
                    </a:lnTo>
                    <a:lnTo>
                      <a:pt x="778" y="422"/>
                    </a:lnTo>
                    <a:lnTo>
                      <a:pt x="781" y="419"/>
                    </a:lnTo>
                    <a:lnTo>
                      <a:pt x="781" y="419"/>
                    </a:lnTo>
                    <a:lnTo>
                      <a:pt x="783" y="414"/>
                    </a:lnTo>
                    <a:lnTo>
                      <a:pt x="783" y="412"/>
                    </a:lnTo>
                    <a:lnTo>
                      <a:pt x="785" y="407"/>
                    </a:lnTo>
                    <a:lnTo>
                      <a:pt x="790" y="400"/>
                    </a:lnTo>
                    <a:lnTo>
                      <a:pt x="790" y="398"/>
                    </a:lnTo>
                    <a:lnTo>
                      <a:pt x="790" y="393"/>
                    </a:lnTo>
                    <a:lnTo>
                      <a:pt x="790" y="388"/>
                    </a:lnTo>
                    <a:lnTo>
                      <a:pt x="792" y="381"/>
                    </a:lnTo>
                    <a:lnTo>
                      <a:pt x="792" y="379"/>
                    </a:lnTo>
                    <a:lnTo>
                      <a:pt x="795" y="377"/>
                    </a:lnTo>
                    <a:lnTo>
                      <a:pt x="795" y="374"/>
                    </a:lnTo>
                    <a:lnTo>
                      <a:pt x="792" y="372"/>
                    </a:lnTo>
                    <a:lnTo>
                      <a:pt x="792" y="372"/>
                    </a:lnTo>
                    <a:lnTo>
                      <a:pt x="790" y="372"/>
                    </a:lnTo>
                    <a:lnTo>
                      <a:pt x="788" y="372"/>
                    </a:lnTo>
                    <a:lnTo>
                      <a:pt x="785" y="372"/>
                    </a:lnTo>
                    <a:lnTo>
                      <a:pt x="776" y="374"/>
                    </a:lnTo>
                    <a:lnTo>
                      <a:pt x="774" y="377"/>
                    </a:lnTo>
                    <a:lnTo>
                      <a:pt x="766" y="381"/>
                    </a:lnTo>
                    <a:lnTo>
                      <a:pt x="764" y="381"/>
                    </a:lnTo>
                    <a:lnTo>
                      <a:pt x="759" y="384"/>
                    </a:lnTo>
                    <a:lnTo>
                      <a:pt x="750" y="381"/>
                    </a:lnTo>
                    <a:lnTo>
                      <a:pt x="748" y="381"/>
                    </a:lnTo>
                    <a:lnTo>
                      <a:pt x="745" y="379"/>
                    </a:lnTo>
                    <a:lnTo>
                      <a:pt x="745" y="379"/>
                    </a:lnTo>
                    <a:lnTo>
                      <a:pt x="745" y="377"/>
                    </a:lnTo>
                    <a:lnTo>
                      <a:pt x="748" y="377"/>
                    </a:lnTo>
                    <a:lnTo>
                      <a:pt x="750" y="372"/>
                    </a:lnTo>
                    <a:lnTo>
                      <a:pt x="750" y="370"/>
                    </a:lnTo>
                    <a:lnTo>
                      <a:pt x="752" y="370"/>
                    </a:lnTo>
                    <a:lnTo>
                      <a:pt x="750" y="367"/>
                    </a:lnTo>
                    <a:lnTo>
                      <a:pt x="748" y="365"/>
                    </a:lnTo>
                    <a:lnTo>
                      <a:pt x="743" y="362"/>
                    </a:lnTo>
                    <a:lnTo>
                      <a:pt x="740" y="362"/>
                    </a:lnTo>
                    <a:lnTo>
                      <a:pt x="738" y="362"/>
                    </a:lnTo>
                    <a:lnTo>
                      <a:pt x="738" y="362"/>
                    </a:lnTo>
                    <a:lnTo>
                      <a:pt x="736" y="365"/>
                    </a:lnTo>
                    <a:lnTo>
                      <a:pt x="736" y="365"/>
                    </a:lnTo>
                    <a:lnTo>
                      <a:pt x="733" y="367"/>
                    </a:lnTo>
                    <a:lnTo>
                      <a:pt x="733" y="367"/>
                    </a:lnTo>
                    <a:lnTo>
                      <a:pt x="722" y="370"/>
                    </a:lnTo>
                    <a:lnTo>
                      <a:pt x="717" y="367"/>
                    </a:lnTo>
                    <a:lnTo>
                      <a:pt x="712" y="365"/>
                    </a:lnTo>
                    <a:lnTo>
                      <a:pt x="700" y="355"/>
                    </a:lnTo>
                    <a:lnTo>
                      <a:pt x="698" y="351"/>
                    </a:lnTo>
                    <a:lnTo>
                      <a:pt x="695" y="348"/>
                    </a:lnTo>
                    <a:lnTo>
                      <a:pt x="695" y="346"/>
                    </a:lnTo>
                    <a:lnTo>
                      <a:pt x="693" y="346"/>
                    </a:lnTo>
                    <a:lnTo>
                      <a:pt x="688" y="343"/>
                    </a:lnTo>
                    <a:lnTo>
                      <a:pt x="686" y="343"/>
                    </a:lnTo>
                    <a:lnTo>
                      <a:pt x="684" y="343"/>
                    </a:lnTo>
                    <a:lnTo>
                      <a:pt x="681" y="343"/>
                    </a:lnTo>
                    <a:lnTo>
                      <a:pt x="681" y="346"/>
                    </a:lnTo>
                    <a:lnTo>
                      <a:pt x="679" y="346"/>
                    </a:lnTo>
                    <a:lnTo>
                      <a:pt x="679" y="348"/>
                    </a:lnTo>
                    <a:lnTo>
                      <a:pt x="677" y="353"/>
                    </a:lnTo>
                    <a:lnTo>
                      <a:pt x="677" y="355"/>
                    </a:lnTo>
                    <a:lnTo>
                      <a:pt x="677" y="355"/>
                    </a:lnTo>
                    <a:lnTo>
                      <a:pt x="672" y="355"/>
                    </a:lnTo>
                    <a:lnTo>
                      <a:pt x="667" y="358"/>
                    </a:lnTo>
                    <a:lnTo>
                      <a:pt x="665" y="358"/>
                    </a:lnTo>
                    <a:lnTo>
                      <a:pt x="665" y="360"/>
                    </a:lnTo>
                    <a:lnTo>
                      <a:pt x="662" y="360"/>
                    </a:lnTo>
                    <a:lnTo>
                      <a:pt x="662" y="362"/>
                    </a:lnTo>
                    <a:lnTo>
                      <a:pt x="662" y="365"/>
                    </a:lnTo>
                    <a:lnTo>
                      <a:pt x="653" y="374"/>
                    </a:lnTo>
                    <a:lnTo>
                      <a:pt x="651" y="377"/>
                    </a:lnTo>
                    <a:lnTo>
                      <a:pt x="629" y="384"/>
                    </a:lnTo>
                    <a:lnTo>
                      <a:pt x="627" y="386"/>
                    </a:lnTo>
                    <a:lnTo>
                      <a:pt x="627" y="386"/>
                    </a:lnTo>
                    <a:lnTo>
                      <a:pt x="627" y="388"/>
                    </a:lnTo>
                    <a:lnTo>
                      <a:pt x="627" y="388"/>
                    </a:lnTo>
                    <a:lnTo>
                      <a:pt x="627" y="391"/>
                    </a:lnTo>
                    <a:lnTo>
                      <a:pt x="629" y="391"/>
                    </a:lnTo>
                    <a:lnTo>
                      <a:pt x="629" y="393"/>
                    </a:lnTo>
                    <a:lnTo>
                      <a:pt x="632" y="393"/>
                    </a:lnTo>
                    <a:lnTo>
                      <a:pt x="634" y="396"/>
                    </a:lnTo>
                    <a:lnTo>
                      <a:pt x="643" y="398"/>
                    </a:lnTo>
                    <a:lnTo>
                      <a:pt x="646" y="398"/>
                    </a:lnTo>
                    <a:lnTo>
                      <a:pt x="646" y="398"/>
                    </a:lnTo>
                    <a:lnTo>
                      <a:pt x="646" y="400"/>
                    </a:lnTo>
                    <a:lnTo>
                      <a:pt x="646" y="403"/>
                    </a:lnTo>
                    <a:lnTo>
                      <a:pt x="643" y="405"/>
                    </a:lnTo>
                    <a:lnTo>
                      <a:pt x="639" y="407"/>
                    </a:lnTo>
                    <a:lnTo>
                      <a:pt x="634" y="407"/>
                    </a:lnTo>
                    <a:lnTo>
                      <a:pt x="629" y="407"/>
                    </a:lnTo>
                    <a:lnTo>
                      <a:pt x="584" y="419"/>
                    </a:lnTo>
                    <a:lnTo>
                      <a:pt x="572" y="414"/>
                    </a:lnTo>
                    <a:lnTo>
                      <a:pt x="572" y="414"/>
                    </a:lnTo>
                    <a:lnTo>
                      <a:pt x="570" y="412"/>
                    </a:lnTo>
                    <a:lnTo>
                      <a:pt x="570" y="410"/>
                    </a:lnTo>
                    <a:lnTo>
                      <a:pt x="570" y="410"/>
                    </a:lnTo>
                    <a:lnTo>
                      <a:pt x="572" y="407"/>
                    </a:lnTo>
                    <a:lnTo>
                      <a:pt x="572" y="405"/>
                    </a:lnTo>
                    <a:lnTo>
                      <a:pt x="575" y="403"/>
                    </a:lnTo>
                    <a:lnTo>
                      <a:pt x="572" y="400"/>
                    </a:lnTo>
                    <a:lnTo>
                      <a:pt x="570" y="400"/>
                    </a:lnTo>
                    <a:lnTo>
                      <a:pt x="570" y="400"/>
                    </a:lnTo>
                    <a:lnTo>
                      <a:pt x="568" y="400"/>
                    </a:lnTo>
                    <a:lnTo>
                      <a:pt x="565" y="400"/>
                    </a:lnTo>
                    <a:lnTo>
                      <a:pt x="565" y="403"/>
                    </a:lnTo>
                    <a:lnTo>
                      <a:pt x="565" y="403"/>
                    </a:lnTo>
                    <a:lnTo>
                      <a:pt x="565" y="405"/>
                    </a:lnTo>
                    <a:lnTo>
                      <a:pt x="565" y="405"/>
                    </a:lnTo>
                    <a:lnTo>
                      <a:pt x="565" y="407"/>
                    </a:lnTo>
                    <a:lnTo>
                      <a:pt x="563" y="407"/>
                    </a:lnTo>
                    <a:lnTo>
                      <a:pt x="561" y="412"/>
                    </a:lnTo>
                    <a:lnTo>
                      <a:pt x="561" y="412"/>
                    </a:lnTo>
                    <a:lnTo>
                      <a:pt x="558" y="417"/>
                    </a:lnTo>
                    <a:lnTo>
                      <a:pt x="549" y="433"/>
                    </a:lnTo>
                    <a:lnTo>
                      <a:pt x="549" y="433"/>
                    </a:lnTo>
                    <a:lnTo>
                      <a:pt x="546" y="433"/>
                    </a:lnTo>
                    <a:lnTo>
                      <a:pt x="542" y="431"/>
                    </a:lnTo>
                    <a:lnTo>
                      <a:pt x="539" y="431"/>
                    </a:lnTo>
                    <a:lnTo>
                      <a:pt x="535" y="429"/>
                    </a:lnTo>
                    <a:lnTo>
                      <a:pt x="535" y="426"/>
                    </a:lnTo>
                    <a:lnTo>
                      <a:pt x="528" y="426"/>
                    </a:lnTo>
                    <a:lnTo>
                      <a:pt x="525" y="424"/>
                    </a:lnTo>
                    <a:lnTo>
                      <a:pt x="525" y="424"/>
                    </a:lnTo>
                    <a:lnTo>
                      <a:pt x="523" y="424"/>
                    </a:lnTo>
                    <a:lnTo>
                      <a:pt x="520" y="422"/>
                    </a:lnTo>
                    <a:lnTo>
                      <a:pt x="509" y="417"/>
                    </a:lnTo>
                    <a:lnTo>
                      <a:pt x="487" y="405"/>
                    </a:lnTo>
                    <a:lnTo>
                      <a:pt x="478" y="403"/>
                    </a:lnTo>
                    <a:lnTo>
                      <a:pt x="461" y="407"/>
                    </a:lnTo>
                    <a:lnTo>
                      <a:pt x="461" y="407"/>
                    </a:lnTo>
                    <a:lnTo>
                      <a:pt x="459" y="410"/>
                    </a:lnTo>
                    <a:lnTo>
                      <a:pt x="457" y="410"/>
                    </a:lnTo>
                    <a:lnTo>
                      <a:pt x="457" y="412"/>
                    </a:lnTo>
                    <a:lnTo>
                      <a:pt x="457" y="412"/>
                    </a:lnTo>
                    <a:lnTo>
                      <a:pt x="454" y="417"/>
                    </a:lnTo>
                    <a:lnTo>
                      <a:pt x="454" y="419"/>
                    </a:lnTo>
                    <a:lnTo>
                      <a:pt x="452" y="422"/>
                    </a:lnTo>
                    <a:lnTo>
                      <a:pt x="442" y="424"/>
                    </a:lnTo>
                    <a:lnTo>
                      <a:pt x="440" y="424"/>
                    </a:lnTo>
                    <a:lnTo>
                      <a:pt x="423" y="412"/>
                    </a:lnTo>
                    <a:lnTo>
                      <a:pt x="421" y="410"/>
                    </a:lnTo>
                    <a:lnTo>
                      <a:pt x="409" y="400"/>
                    </a:lnTo>
                    <a:lnTo>
                      <a:pt x="409" y="400"/>
                    </a:lnTo>
                    <a:lnTo>
                      <a:pt x="409" y="398"/>
                    </a:lnTo>
                    <a:lnTo>
                      <a:pt x="409" y="398"/>
                    </a:lnTo>
                    <a:lnTo>
                      <a:pt x="407" y="396"/>
                    </a:lnTo>
                    <a:lnTo>
                      <a:pt x="407" y="391"/>
                    </a:lnTo>
                    <a:lnTo>
                      <a:pt x="404" y="386"/>
                    </a:lnTo>
                    <a:lnTo>
                      <a:pt x="388" y="386"/>
                    </a:lnTo>
                    <a:lnTo>
                      <a:pt x="383" y="384"/>
                    </a:lnTo>
                    <a:lnTo>
                      <a:pt x="381" y="384"/>
                    </a:lnTo>
                    <a:lnTo>
                      <a:pt x="371" y="374"/>
                    </a:lnTo>
                    <a:lnTo>
                      <a:pt x="369" y="370"/>
                    </a:lnTo>
                    <a:lnTo>
                      <a:pt x="367" y="370"/>
                    </a:lnTo>
                    <a:lnTo>
                      <a:pt x="348" y="367"/>
                    </a:lnTo>
                    <a:lnTo>
                      <a:pt x="345" y="370"/>
                    </a:lnTo>
                    <a:lnTo>
                      <a:pt x="338" y="374"/>
                    </a:lnTo>
                    <a:lnTo>
                      <a:pt x="336" y="374"/>
                    </a:lnTo>
                    <a:lnTo>
                      <a:pt x="329" y="372"/>
                    </a:lnTo>
                    <a:lnTo>
                      <a:pt x="324" y="367"/>
                    </a:lnTo>
                    <a:lnTo>
                      <a:pt x="324" y="365"/>
                    </a:lnTo>
                    <a:lnTo>
                      <a:pt x="319" y="358"/>
                    </a:lnTo>
                    <a:lnTo>
                      <a:pt x="317" y="358"/>
                    </a:lnTo>
                    <a:lnTo>
                      <a:pt x="317" y="355"/>
                    </a:lnTo>
                    <a:lnTo>
                      <a:pt x="315" y="355"/>
                    </a:lnTo>
                    <a:lnTo>
                      <a:pt x="307" y="355"/>
                    </a:lnTo>
                    <a:lnTo>
                      <a:pt x="293" y="346"/>
                    </a:lnTo>
                    <a:lnTo>
                      <a:pt x="281" y="348"/>
                    </a:lnTo>
                    <a:lnTo>
                      <a:pt x="277" y="348"/>
                    </a:lnTo>
                    <a:lnTo>
                      <a:pt x="274" y="343"/>
                    </a:lnTo>
                    <a:lnTo>
                      <a:pt x="272" y="341"/>
                    </a:lnTo>
                    <a:lnTo>
                      <a:pt x="270" y="341"/>
                    </a:lnTo>
                    <a:lnTo>
                      <a:pt x="251" y="327"/>
                    </a:lnTo>
                    <a:lnTo>
                      <a:pt x="248" y="325"/>
                    </a:lnTo>
                    <a:lnTo>
                      <a:pt x="248" y="322"/>
                    </a:lnTo>
                    <a:lnTo>
                      <a:pt x="248" y="322"/>
                    </a:lnTo>
                    <a:lnTo>
                      <a:pt x="248" y="320"/>
                    </a:lnTo>
                    <a:lnTo>
                      <a:pt x="253" y="320"/>
                    </a:lnTo>
                    <a:lnTo>
                      <a:pt x="253" y="317"/>
                    </a:lnTo>
                    <a:lnTo>
                      <a:pt x="253" y="315"/>
                    </a:lnTo>
                    <a:lnTo>
                      <a:pt x="251" y="313"/>
                    </a:lnTo>
                    <a:lnTo>
                      <a:pt x="248" y="310"/>
                    </a:lnTo>
                    <a:lnTo>
                      <a:pt x="248" y="310"/>
                    </a:lnTo>
                    <a:lnTo>
                      <a:pt x="229" y="303"/>
                    </a:lnTo>
                    <a:lnTo>
                      <a:pt x="218" y="301"/>
                    </a:lnTo>
                    <a:lnTo>
                      <a:pt x="208" y="299"/>
                    </a:lnTo>
                    <a:lnTo>
                      <a:pt x="206" y="301"/>
                    </a:lnTo>
                    <a:lnTo>
                      <a:pt x="206" y="301"/>
                    </a:lnTo>
                    <a:lnTo>
                      <a:pt x="203" y="301"/>
                    </a:lnTo>
                    <a:lnTo>
                      <a:pt x="201" y="303"/>
                    </a:lnTo>
                    <a:lnTo>
                      <a:pt x="196" y="308"/>
                    </a:lnTo>
                    <a:lnTo>
                      <a:pt x="192" y="317"/>
                    </a:lnTo>
                    <a:lnTo>
                      <a:pt x="184" y="327"/>
                    </a:lnTo>
                    <a:lnTo>
                      <a:pt x="182" y="334"/>
                    </a:lnTo>
                    <a:lnTo>
                      <a:pt x="180" y="336"/>
                    </a:lnTo>
                    <a:lnTo>
                      <a:pt x="180" y="336"/>
                    </a:lnTo>
                    <a:lnTo>
                      <a:pt x="180" y="341"/>
                    </a:lnTo>
                    <a:lnTo>
                      <a:pt x="180" y="343"/>
                    </a:lnTo>
                    <a:lnTo>
                      <a:pt x="177" y="343"/>
                    </a:lnTo>
                    <a:lnTo>
                      <a:pt x="177" y="346"/>
                    </a:lnTo>
                    <a:lnTo>
                      <a:pt x="168" y="348"/>
                    </a:lnTo>
                    <a:lnTo>
                      <a:pt x="163" y="351"/>
                    </a:lnTo>
                    <a:lnTo>
                      <a:pt x="163" y="351"/>
                    </a:lnTo>
                    <a:lnTo>
                      <a:pt x="161" y="353"/>
                    </a:lnTo>
                    <a:lnTo>
                      <a:pt x="161" y="353"/>
                    </a:lnTo>
                    <a:lnTo>
                      <a:pt x="161" y="355"/>
                    </a:lnTo>
                    <a:lnTo>
                      <a:pt x="161" y="358"/>
                    </a:lnTo>
                    <a:lnTo>
                      <a:pt x="163" y="360"/>
                    </a:lnTo>
                    <a:lnTo>
                      <a:pt x="156" y="355"/>
                    </a:lnTo>
                    <a:lnTo>
                      <a:pt x="154" y="348"/>
                    </a:lnTo>
                    <a:lnTo>
                      <a:pt x="151" y="343"/>
                    </a:lnTo>
                    <a:lnTo>
                      <a:pt x="149" y="341"/>
                    </a:lnTo>
                    <a:lnTo>
                      <a:pt x="149" y="339"/>
                    </a:lnTo>
                    <a:lnTo>
                      <a:pt x="132" y="334"/>
                    </a:lnTo>
                    <a:lnTo>
                      <a:pt x="130" y="332"/>
                    </a:lnTo>
                    <a:lnTo>
                      <a:pt x="123" y="334"/>
                    </a:lnTo>
                    <a:lnTo>
                      <a:pt x="118" y="334"/>
                    </a:lnTo>
                    <a:lnTo>
                      <a:pt x="113" y="334"/>
                    </a:lnTo>
                    <a:lnTo>
                      <a:pt x="106" y="334"/>
                    </a:lnTo>
                    <a:lnTo>
                      <a:pt x="104" y="336"/>
                    </a:lnTo>
                    <a:lnTo>
                      <a:pt x="102" y="339"/>
                    </a:lnTo>
                    <a:lnTo>
                      <a:pt x="102" y="339"/>
                    </a:lnTo>
                    <a:lnTo>
                      <a:pt x="99" y="341"/>
                    </a:lnTo>
                    <a:lnTo>
                      <a:pt x="99" y="341"/>
                    </a:lnTo>
                    <a:lnTo>
                      <a:pt x="95" y="343"/>
                    </a:lnTo>
                    <a:lnTo>
                      <a:pt x="87" y="346"/>
                    </a:lnTo>
                    <a:lnTo>
                      <a:pt x="85" y="346"/>
                    </a:lnTo>
                    <a:lnTo>
                      <a:pt x="83" y="343"/>
                    </a:lnTo>
                    <a:lnTo>
                      <a:pt x="83" y="341"/>
                    </a:lnTo>
                    <a:lnTo>
                      <a:pt x="83" y="339"/>
                    </a:lnTo>
                    <a:lnTo>
                      <a:pt x="83" y="336"/>
                    </a:lnTo>
                    <a:lnTo>
                      <a:pt x="83" y="334"/>
                    </a:lnTo>
                    <a:lnTo>
                      <a:pt x="85" y="320"/>
                    </a:lnTo>
                    <a:lnTo>
                      <a:pt x="85" y="320"/>
                    </a:lnTo>
                    <a:lnTo>
                      <a:pt x="85" y="317"/>
                    </a:lnTo>
                    <a:lnTo>
                      <a:pt x="87" y="317"/>
                    </a:lnTo>
                    <a:lnTo>
                      <a:pt x="87" y="315"/>
                    </a:lnTo>
                    <a:lnTo>
                      <a:pt x="90" y="315"/>
                    </a:lnTo>
                    <a:lnTo>
                      <a:pt x="92" y="313"/>
                    </a:lnTo>
                    <a:lnTo>
                      <a:pt x="95" y="306"/>
                    </a:lnTo>
                    <a:lnTo>
                      <a:pt x="95" y="303"/>
                    </a:lnTo>
                    <a:lnTo>
                      <a:pt x="95" y="301"/>
                    </a:lnTo>
                    <a:lnTo>
                      <a:pt x="95" y="294"/>
                    </a:lnTo>
                    <a:lnTo>
                      <a:pt x="92" y="282"/>
                    </a:lnTo>
                    <a:lnTo>
                      <a:pt x="90" y="280"/>
                    </a:lnTo>
                    <a:lnTo>
                      <a:pt x="76" y="277"/>
                    </a:lnTo>
                    <a:lnTo>
                      <a:pt x="73" y="275"/>
                    </a:lnTo>
                    <a:lnTo>
                      <a:pt x="71" y="273"/>
                    </a:lnTo>
                    <a:lnTo>
                      <a:pt x="69" y="268"/>
                    </a:lnTo>
                    <a:lnTo>
                      <a:pt x="66" y="268"/>
                    </a:lnTo>
                    <a:lnTo>
                      <a:pt x="64" y="268"/>
                    </a:lnTo>
                    <a:lnTo>
                      <a:pt x="64" y="270"/>
                    </a:lnTo>
                    <a:lnTo>
                      <a:pt x="61" y="273"/>
                    </a:lnTo>
                    <a:lnTo>
                      <a:pt x="59" y="275"/>
                    </a:lnTo>
                    <a:lnTo>
                      <a:pt x="57" y="275"/>
                    </a:lnTo>
                    <a:lnTo>
                      <a:pt x="52" y="275"/>
                    </a:lnTo>
                    <a:lnTo>
                      <a:pt x="50" y="275"/>
                    </a:lnTo>
                    <a:lnTo>
                      <a:pt x="47" y="275"/>
                    </a:lnTo>
                    <a:lnTo>
                      <a:pt x="47" y="275"/>
                    </a:lnTo>
                    <a:lnTo>
                      <a:pt x="33" y="268"/>
                    </a:lnTo>
                    <a:lnTo>
                      <a:pt x="31" y="265"/>
                    </a:lnTo>
                    <a:lnTo>
                      <a:pt x="28" y="265"/>
                    </a:lnTo>
                    <a:lnTo>
                      <a:pt x="24" y="268"/>
                    </a:lnTo>
                    <a:lnTo>
                      <a:pt x="21" y="270"/>
                    </a:lnTo>
                    <a:lnTo>
                      <a:pt x="21" y="270"/>
                    </a:lnTo>
                    <a:lnTo>
                      <a:pt x="19" y="270"/>
                    </a:lnTo>
                    <a:lnTo>
                      <a:pt x="16" y="265"/>
                    </a:lnTo>
                    <a:lnTo>
                      <a:pt x="14" y="265"/>
                    </a:lnTo>
                    <a:lnTo>
                      <a:pt x="12" y="263"/>
                    </a:lnTo>
                    <a:lnTo>
                      <a:pt x="9" y="263"/>
                    </a:lnTo>
                    <a:lnTo>
                      <a:pt x="7" y="265"/>
                    </a:lnTo>
                    <a:lnTo>
                      <a:pt x="2" y="268"/>
                    </a:lnTo>
                    <a:lnTo>
                      <a:pt x="0" y="239"/>
                    </a:lnTo>
                    <a:lnTo>
                      <a:pt x="9" y="239"/>
                    </a:lnTo>
                    <a:lnTo>
                      <a:pt x="12" y="237"/>
                    </a:lnTo>
                    <a:lnTo>
                      <a:pt x="12" y="235"/>
                    </a:lnTo>
                    <a:lnTo>
                      <a:pt x="12" y="232"/>
                    </a:lnTo>
                    <a:lnTo>
                      <a:pt x="12" y="228"/>
                    </a:lnTo>
                    <a:lnTo>
                      <a:pt x="12" y="225"/>
                    </a:lnTo>
                    <a:lnTo>
                      <a:pt x="12" y="223"/>
                    </a:lnTo>
                    <a:lnTo>
                      <a:pt x="12" y="223"/>
                    </a:lnTo>
                    <a:lnTo>
                      <a:pt x="14" y="223"/>
                    </a:lnTo>
                    <a:lnTo>
                      <a:pt x="14" y="225"/>
                    </a:lnTo>
                    <a:lnTo>
                      <a:pt x="16" y="228"/>
                    </a:lnTo>
                    <a:lnTo>
                      <a:pt x="19" y="230"/>
                    </a:lnTo>
                    <a:lnTo>
                      <a:pt x="21" y="230"/>
                    </a:lnTo>
                    <a:lnTo>
                      <a:pt x="26" y="230"/>
                    </a:lnTo>
                    <a:lnTo>
                      <a:pt x="28" y="230"/>
                    </a:lnTo>
                    <a:lnTo>
                      <a:pt x="31" y="230"/>
                    </a:lnTo>
                    <a:lnTo>
                      <a:pt x="33" y="228"/>
                    </a:lnTo>
                    <a:lnTo>
                      <a:pt x="33" y="225"/>
                    </a:lnTo>
                    <a:lnTo>
                      <a:pt x="35" y="223"/>
                    </a:lnTo>
                    <a:lnTo>
                      <a:pt x="35" y="220"/>
                    </a:lnTo>
                    <a:lnTo>
                      <a:pt x="33" y="220"/>
                    </a:lnTo>
                    <a:lnTo>
                      <a:pt x="33" y="213"/>
                    </a:lnTo>
                    <a:lnTo>
                      <a:pt x="28" y="206"/>
                    </a:lnTo>
                    <a:lnTo>
                      <a:pt x="28" y="204"/>
                    </a:lnTo>
                    <a:lnTo>
                      <a:pt x="26" y="202"/>
                    </a:lnTo>
                    <a:lnTo>
                      <a:pt x="28" y="199"/>
                    </a:lnTo>
                    <a:lnTo>
                      <a:pt x="31" y="194"/>
                    </a:lnTo>
                    <a:lnTo>
                      <a:pt x="35" y="180"/>
                    </a:lnTo>
                    <a:lnTo>
                      <a:pt x="38" y="173"/>
                    </a:lnTo>
                    <a:lnTo>
                      <a:pt x="38" y="161"/>
                    </a:lnTo>
                    <a:lnTo>
                      <a:pt x="38" y="159"/>
                    </a:lnTo>
                    <a:lnTo>
                      <a:pt x="38" y="157"/>
                    </a:lnTo>
                    <a:lnTo>
                      <a:pt x="38" y="157"/>
                    </a:lnTo>
                    <a:lnTo>
                      <a:pt x="35" y="154"/>
                    </a:lnTo>
                    <a:lnTo>
                      <a:pt x="35" y="154"/>
                    </a:lnTo>
                    <a:lnTo>
                      <a:pt x="33" y="152"/>
                    </a:lnTo>
                    <a:lnTo>
                      <a:pt x="26" y="152"/>
                    </a:lnTo>
                    <a:lnTo>
                      <a:pt x="24" y="149"/>
                    </a:lnTo>
                    <a:lnTo>
                      <a:pt x="24" y="149"/>
                    </a:lnTo>
                    <a:lnTo>
                      <a:pt x="21" y="147"/>
                    </a:lnTo>
                    <a:lnTo>
                      <a:pt x="21" y="147"/>
                    </a:lnTo>
                    <a:lnTo>
                      <a:pt x="19" y="145"/>
                    </a:lnTo>
                    <a:lnTo>
                      <a:pt x="19" y="142"/>
                    </a:lnTo>
                    <a:lnTo>
                      <a:pt x="19" y="138"/>
                    </a:lnTo>
                    <a:lnTo>
                      <a:pt x="19" y="135"/>
                    </a:lnTo>
                    <a:lnTo>
                      <a:pt x="19" y="133"/>
                    </a:lnTo>
                    <a:lnTo>
                      <a:pt x="21" y="128"/>
                    </a:lnTo>
                    <a:lnTo>
                      <a:pt x="21" y="123"/>
                    </a:lnTo>
                    <a:lnTo>
                      <a:pt x="35" y="79"/>
                    </a:lnTo>
                    <a:lnTo>
                      <a:pt x="42" y="62"/>
                    </a:lnTo>
                    <a:lnTo>
                      <a:pt x="45" y="60"/>
                    </a:lnTo>
                    <a:lnTo>
                      <a:pt x="45" y="52"/>
                    </a:lnTo>
                    <a:lnTo>
                      <a:pt x="59" y="52"/>
                    </a:lnTo>
                    <a:lnTo>
                      <a:pt x="66" y="50"/>
                    </a:lnTo>
                    <a:lnTo>
                      <a:pt x="69" y="50"/>
                    </a:lnTo>
                    <a:lnTo>
                      <a:pt x="71" y="50"/>
                    </a:lnTo>
                    <a:lnTo>
                      <a:pt x="78" y="55"/>
                    </a:lnTo>
                    <a:lnTo>
                      <a:pt x="80" y="55"/>
                    </a:lnTo>
                    <a:lnTo>
                      <a:pt x="83" y="50"/>
                    </a:lnTo>
                    <a:lnTo>
                      <a:pt x="80" y="45"/>
                    </a:lnTo>
                    <a:lnTo>
                      <a:pt x="80" y="43"/>
                    </a:lnTo>
                    <a:lnTo>
                      <a:pt x="78" y="38"/>
                    </a:lnTo>
                    <a:lnTo>
                      <a:pt x="80" y="36"/>
                    </a:lnTo>
                    <a:lnTo>
                      <a:pt x="83" y="34"/>
                    </a:lnTo>
                    <a:lnTo>
                      <a:pt x="85" y="36"/>
                    </a:lnTo>
                    <a:lnTo>
                      <a:pt x="90" y="43"/>
                    </a:lnTo>
                    <a:lnTo>
                      <a:pt x="95" y="43"/>
                    </a:lnTo>
                    <a:lnTo>
                      <a:pt x="97" y="41"/>
                    </a:lnTo>
                    <a:lnTo>
                      <a:pt x="102" y="36"/>
                    </a:lnTo>
                    <a:lnTo>
                      <a:pt x="104" y="34"/>
                    </a:lnTo>
                    <a:lnTo>
                      <a:pt x="109" y="36"/>
                    </a:lnTo>
                    <a:lnTo>
                      <a:pt x="109" y="36"/>
                    </a:lnTo>
                    <a:lnTo>
                      <a:pt x="109" y="38"/>
                    </a:lnTo>
                    <a:lnTo>
                      <a:pt x="109" y="41"/>
                    </a:lnTo>
                    <a:lnTo>
                      <a:pt x="109" y="48"/>
                    </a:lnTo>
                    <a:lnTo>
                      <a:pt x="109" y="48"/>
                    </a:lnTo>
                    <a:lnTo>
                      <a:pt x="113" y="50"/>
                    </a:lnTo>
                    <a:lnTo>
                      <a:pt x="123" y="55"/>
                    </a:lnTo>
                    <a:lnTo>
                      <a:pt x="135" y="55"/>
                    </a:lnTo>
                    <a:lnTo>
                      <a:pt x="144" y="50"/>
                    </a:lnTo>
                    <a:lnTo>
                      <a:pt x="142" y="38"/>
                    </a:lnTo>
                    <a:lnTo>
                      <a:pt x="144" y="38"/>
                    </a:lnTo>
                    <a:lnTo>
                      <a:pt x="144" y="38"/>
                    </a:lnTo>
                    <a:lnTo>
                      <a:pt x="144" y="38"/>
                    </a:lnTo>
                    <a:lnTo>
                      <a:pt x="144" y="36"/>
                    </a:lnTo>
                    <a:lnTo>
                      <a:pt x="147" y="36"/>
                    </a:lnTo>
                    <a:lnTo>
                      <a:pt x="149" y="41"/>
                    </a:lnTo>
                    <a:lnTo>
                      <a:pt x="161" y="45"/>
                    </a:lnTo>
                    <a:lnTo>
                      <a:pt x="166" y="50"/>
                    </a:lnTo>
                    <a:lnTo>
                      <a:pt x="166" y="52"/>
                    </a:lnTo>
                    <a:lnTo>
                      <a:pt x="168" y="52"/>
                    </a:lnTo>
                    <a:lnTo>
                      <a:pt x="170" y="50"/>
                    </a:lnTo>
                    <a:lnTo>
                      <a:pt x="170" y="45"/>
                    </a:lnTo>
                    <a:lnTo>
                      <a:pt x="166" y="41"/>
                    </a:lnTo>
                    <a:lnTo>
                      <a:pt x="168" y="38"/>
                    </a:lnTo>
                    <a:lnTo>
                      <a:pt x="182" y="41"/>
                    </a:lnTo>
                    <a:lnTo>
                      <a:pt x="187" y="41"/>
                    </a:lnTo>
                    <a:lnTo>
                      <a:pt x="187" y="36"/>
                    </a:lnTo>
                    <a:lnTo>
                      <a:pt x="182" y="29"/>
                    </a:lnTo>
                    <a:lnTo>
                      <a:pt x="180" y="22"/>
                    </a:lnTo>
                    <a:lnTo>
                      <a:pt x="187" y="19"/>
                    </a:lnTo>
                    <a:lnTo>
                      <a:pt x="192" y="24"/>
                    </a:lnTo>
                    <a:lnTo>
                      <a:pt x="192" y="34"/>
                    </a:lnTo>
                    <a:lnTo>
                      <a:pt x="210" y="22"/>
                    </a:lnTo>
                    <a:lnTo>
                      <a:pt x="215" y="22"/>
                    </a:lnTo>
                    <a:lnTo>
                      <a:pt x="218" y="24"/>
                    </a:lnTo>
                    <a:lnTo>
                      <a:pt x="222" y="29"/>
                    </a:lnTo>
                    <a:lnTo>
                      <a:pt x="225" y="29"/>
                    </a:lnTo>
                    <a:lnTo>
                      <a:pt x="225" y="34"/>
                    </a:lnTo>
                    <a:lnTo>
                      <a:pt x="232" y="45"/>
                    </a:lnTo>
                    <a:lnTo>
                      <a:pt x="241" y="57"/>
                    </a:lnTo>
                    <a:lnTo>
                      <a:pt x="251" y="57"/>
                    </a:lnTo>
                    <a:lnTo>
                      <a:pt x="263" y="52"/>
                    </a:lnTo>
                    <a:lnTo>
                      <a:pt x="274" y="48"/>
                    </a:lnTo>
                    <a:lnTo>
                      <a:pt x="286" y="50"/>
                    </a:lnTo>
                    <a:lnTo>
                      <a:pt x="319" y="67"/>
                    </a:lnTo>
                    <a:lnTo>
                      <a:pt x="326" y="69"/>
                    </a:lnTo>
                    <a:lnTo>
                      <a:pt x="331" y="69"/>
                    </a:lnTo>
                    <a:lnTo>
                      <a:pt x="336" y="67"/>
                    </a:lnTo>
                    <a:lnTo>
                      <a:pt x="341" y="64"/>
                    </a:lnTo>
                    <a:lnTo>
                      <a:pt x="345" y="67"/>
                    </a:lnTo>
                    <a:lnTo>
                      <a:pt x="352" y="79"/>
                    </a:lnTo>
                    <a:lnTo>
                      <a:pt x="357" y="86"/>
                    </a:lnTo>
                    <a:lnTo>
                      <a:pt x="369" y="90"/>
                    </a:lnTo>
                    <a:lnTo>
                      <a:pt x="381" y="90"/>
                    </a:lnTo>
                    <a:lnTo>
                      <a:pt x="395" y="90"/>
                    </a:lnTo>
                    <a:lnTo>
                      <a:pt x="404" y="86"/>
                    </a:lnTo>
                    <a:lnTo>
                      <a:pt x="414" y="76"/>
                    </a:lnTo>
                    <a:lnTo>
                      <a:pt x="421" y="64"/>
                    </a:lnTo>
                    <a:lnTo>
                      <a:pt x="426" y="55"/>
                    </a:lnTo>
                    <a:lnTo>
                      <a:pt x="428" y="52"/>
                    </a:lnTo>
                    <a:lnTo>
                      <a:pt x="430" y="52"/>
                    </a:lnTo>
                    <a:lnTo>
                      <a:pt x="430" y="55"/>
                    </a:lnTo>
                    <a:lnTo>
                      <a:pt x="433" y="55"/>
                    </a:lnTo>
                    <a:lnTo>
                      <a:pt x="438" y="52"/>
                    </a:lnTo>
                    <a:lnTo>
                      <a:pt x="442" y="52"/>
                    </a:lnTo>
                    <a:lnTo>
                      <a:pt x="442" y="52"/>
                    </a:lnTo>
                    <a:lnTo>
                      <a:pt x="447" y="57"/>
                    </a:lnTo>
                    <a:lnTo>
                      <a:pt x="449" y="57"/>
                    </a:lnTo>
                    <a:lnTo>
                      <a:pt x="449" y="57"/>
                    </a:lnTo>
                    <a:lnTo>
                      <a:pt x="449" y="60"/>
                    </a:lnTo>
                    <a:lnTo>
                      <a:pt x="452" y="60"/>
                    </a:lnTo>
                    <a:lnTo>
                      <a:pt x="452" y="62"/>
                    </a:lnTo>
                    <a:lnTo>
                      <a:pt x="452" y="64"/>
                    </a:lnTo>
                    <a:lnTo>
                      <a:pt x="449" y="64"/>
                    </a:lnTo>
                    <a:lnTo>
                      <a:pt x="449" y="67"/>
                    </a:lnTo>
                    <a:lnTo>
                      <a:pt x="449" y="69"/>
                    </a:lnTo>
                    <a:lnTo>
                      <a:pt x="452" y="69"/>
                    </a:lnTo>
                    <a:lnTo>
                      <a:pt x="452" y="69"/>
                    </a:lnTo>
                    <a:lnTo>
                      <a:pt x="483" y="74"/>
                    </a:lnTo>
                    <a:lnTo>
                      <a:pt x="483" y="74"/>
                    </a:lnTo>
                    <a:lnTo>
                      <a:pt x="487" y="74"/>
                    </a:lnTo>
                    <a:lnTo>
                      <a:pt x="487" y="76"/>
                    </a:lnTo>
                    <a:lnTo>
                      <a:pt x="492" y="79"/>
                    </a:lnTo>
                    <a:lnTo>
                      <a:pt x="499" y="74"/>
                    </a:lnTo>
                    <a:lnTo>
                      <a:pt x="504" y="71"/>
                    </a:lnTo>
                    <a:lnTo>
                      <a:pt x="504" y="69"/>
                    </a:lnTo>
                    <a:lnTo>
                      <a:pt x="506" y="69"/>
                    </a:lnTo>
                    <a:lnTo>
                      <a:pt x="516" y="64"/>
                    </a:lnTo>
                    <a:lnTo>
                      <a:pt x="518" y="64"/>
                    </a:lnTo>
                    <a:lnTo>
                      <a:pt x="518" y="62"/>
                    </a:lnTo>
                    <a:lnTo>
                      <a:pt x="520" y="60"/>
                    </a:lnTo>
                    <a:lnTo>
                      <a:pt x="520" y="57"/>
                    </a:lnTo>
                    <a:lnTo>
                      <a:pt x="520" y="57"/>
                    </a:lnTo>
                    <a:lnTo>
                      <a:pt x="523" y="57"/>
                    </a:lnTo>
                    <a:lnTo>
                      <a:pt x="546" y="50"/>
                    </a:lnTo>
                    <a:lnTo>
                      <a:pt x="549" y="50"/>
                    </a:lnTo>
                    <a:lnTo>
                      <a:pt x="565" y="52"/>
                    </a:lnTo>
                    <a:lnTo>
                      <a:pt x="565" y="55"/>
                    </a:lnTo>
                    <a:lnTo>
                      <a:pt x="568" y="55"/>
                    </a:lnTo>
                    <a:lnTo>
                      <a:pt x="570" y="57"/>
                    </a:lnTo>
                    <a:lnTo>
                      <a:pt x="572" y="60"/>
                    </a:lnTo>
                    <a:lnTo>
                      <a:pt x="577" y="57"/>
                    </a:lnTo>
                    <a:lnTo>
                      <a:pt x="598" y="48"/>
                    </a:lnTo>
                    <a:lnTo>
                      <a:pt x="603" y="50"/>
                    </a:lnTo>
                    <a:lnTo>
                      <a:pt x="606" y="50"/>
                    </a:lnTo>
                    <a:lnTo>
                      <a:pt x="608" y="48"/>
                    </a:lnTo>
                    <a:lnTo>
                      <a:pt x="608" y="43"/>
                    </a:lnTo>
                    <a:lnTo>
                      <a:pt x="608" y="43"/>
                    </a:lnTo>
                    <a:lnTo>
                      <a:pt x="610" y="41"/>
                    </a:lnTo>
                    <a:lnTo>
                      <a:pt x="610" y="41"/>
                    </a:lnTo>
                    <a:lnTo>
                      <a:pt x="632" y="38"/>
                    </a:lnTo>
                    <a:lnTo>
                      <a:pt x="648" y="41"/>
                    </a:lnTo>
                    <a:lnTo>
                      <a:pt x="651" y="45"/>
                    </a:lnTo>
                    <a:lnTo>
                      <a:pt x="655" y="43"/>
                    </a:lnTo>
                    <a:lnTo>
                      <a:pt x="667" y="41"/>
                    </a:lnTo>
                    <a:lnTo>
                      <a:pt x="674" y="38"/>
                    </a:lnTo>
                    <a:lnTo>
                      <a:pt x="679" y="41"/>
                    </a:lnTo>
                    <a:lnTo>
                      <a:pt x="688" y="43"/>
                    </a:lnTo>
                    <a:lnTo>
                      <a:pt x="705" y="55"/>
                    </a:lnTo>
                    <a:lnTo>
                      <a:pt x="710" y="55"/>
                    </a:lnTo>
                    <a:lnTo>
                      <a:pt x="714" y="52"/>
                    </a:lnTo>
                    <a:lnTo>
                      <a:pt x="719" y="48"/>
                    </a:lnTo>
                    <a:lnTo>
                      <a:pt x="724" y="41"/>
                    </a:lnTo>
                    <a:lnTo>
                      <a:pt x="736" y="36"/>
                    </a:lnTo>
                    <a:lnTo>
                      <a:pt x="740" y="31"/>
                    </a:lnTo>
                    <a:lnTo>
                      <a:pt x="740" y="26"/>
                    </a:lnTo>
                    <a:lnTo>
                      <a:pt x="743" y="24"/>
                    </a:lnTo>
                    <a:lnTo>
                      <a:pt x="745" y="22"/>
                    </a:lnTo>
                    <a:lnTo>
                      <a:pt x="750" y="19"/>
                    </a:lnTo>
                    <a:lnTo>
                      <a:pt x="752" y="19"/>
                    </a:lnTo>
                    <a:lnTo>
                      <a:pt x="755" y="17"/>
                    </a:lnTo>
                    <a:lnTo>
                      <a:pt x="755" y="12"/>
                    </a:lnTo>
                    <a:lnTo>
                      <a:pt x="757" y="12"/>
                    </a:lnTo>
                    <a:lnTo>
                      <a:pt x="764" y="10"/>
                    </a:lnTo>
                    <a:lnTo>
                      <a:pt x="778" y="5"/>
                    </a:lnTo>
                    <a:lnTo>
                      <a:pt x="785" y="5"/>
                    </a:lnTo>
                    <a:lnTo>
                      <a:pt x="790" y="5"/>
                    </a:lnTo>
                    <a:lnTo>
                      <a:pt x="795" y="5"/>
                    </a:lnTo>
                    <a:lnTo>
                      <a:pt x="795" y="5"/>
                    </a:lnTo>
                    <a:lnTo>
                      <a:pt x="807" y="0"/>
                    </a:lnTo>
                    <a:lnTo>
                      <a:pt x="809" y="0"/>
                    </a:lnTo>
                    <a:lnTo>
                      <a:pt x="811" y="0"/>
                    </a:lnTo>
                    <a:lnTo>
                      <a:pt x="814" y="0"/>
                    </a:lnTo>
                    <a:lnTo>
                      <a:pt x="842" y="3"/>
                    </a:lnTo>
                    <a:lnTo>
                      <a:pt x="849" y="3"/>
                    </a:lnTo>
                    <a:lnTo>
                      <a:pt x="852" y="5"/>
                    </a:lnTo>
                    <a:lnTo>
                      <a:pt x="854" y="8"/>
                    </a:lnTo>
                    <a:lnTo>
                      <a:pt x="854" y="8"/>
                    </a:lnTo>
                    <a:lnTo>
                      <a:pt x="856" y="12"/>
                    </a:lnTo>
                    <a:lnTo>
                      <a:pt x="856" y="12"/>
                    </a:lnTo>
                    <a:lnTo>
                      <a:pt x="859" y="15"/>
                    </a:lnTo>
                    <a:lnTo>
                      <a:pt x="863" y="15"/>
                    </a:lnTo>
                    <a:lnTo>
                      <a:pt x="866" y="15"/>
                    </a:lnTo>
                    <a:lnTo>
                      <a:pt x="868" y="15"/>
                    </a:lnTo>
                    <a:lnTo>
                      <a:pt x="868" y="12"/>
                    </a:lnTo>
                    <a:lnTo>
                      <a:pt x="871" y="12"/>
                    </a:lnTo>
                    <a:lnTo>
                      <a:pt x="875" y="15"/>
                    </a:lnTo>
                    <a:lnTo>
                      <a:pt x="885" y="15"/>
                    </a:lnTo>
                    <a:lnTo>
                      <a:pt x="887" y="15"/>
                    </a:lnTo>
                    <a:lnTo>
                      <a:pt x="889" y="15"/>
                    </a:lnTo>
                    <a:lnTo>
                      <a:pt x="889" y="12"/>
                    </a:lnTo>
                    <a:lnTo>
                      <a:pt x="889" y="12"/>
                    </a:lnTo>
                    <a:lnTo>
                      <a:pt x="892" y="12"/>
                    </a:lnTo>
                    <a:lnTo>
                      <a:pt x="899" y="8"/>
                    </a:lnTo>
                    <a:lnTo>
                      <a:pt x="901" y="8"/>
                    </a:lnTo>
                    <a:lnTo>
                      <a:pt x="904" y="8"/>
                    </a:lnTo>
                    <a:lnTo>
                      <a:pt x="906" y="10"/>
                    </a:lnTo>
                    <a:lnTo>
                      <a:pt x="906" y="10"/>
                    </a:lnTo>
                    <a:lnTo>
                      <a:pt x="906" y="12"/>
                    </a:lnTo>
                    <a:lnTo>
                      <a:pt x="906" y="12"/>
                    </a:lnTo>
                    <a:lnTo>
                      <a:pt x="906" y="15"/>
                    </a:lnTo>
                    <a:lnTo>
                      <a:pt x="906" y="17"/>
                    </a:lnTo>
                    <a:lnTo>
                      <a:pt x="906" y="17"/>
                    </a:lnTo>
                    <a:lnTo>
                      <a:pt x="906" y="19"/>
                    </a:lnTo>
                    <a:lnTo>
                      <a:pt x="906" y="22"/>
                    </a:lnTo>
                    <a:lnTo>
                      <a:pt x="906" y="22"/>
                    </a:lnTo>
                    <a:lnTo>
                      <a:pt x="906" y="26"/>
                    </a:lnTo>
                    <a:lnTo>
                      <a:pt x="908" y="31"/>
                    </a:lnTo>
                    <a:lnTo>
                      <a:pt x="908" y="36"/>
                    </a:lnTo>
                    <a:lnTo>
                      <a:pt x="911" y="36"/>
                    </a:lnTo>
                    <a:lnTo>
                      <a:pt x="911" y="38"/>
                    </a:lnTo>
                    <a:lnTo>
                      <a:pt x="911" y="38"/>
                    </a:lnTo>
                    <a:lnTo>
                      <a:pt x="913" y="41"/>
                    </a:lnTo>
                    <a:lnTo>
                      <a:pt x="920" y="41"/>
                    </a:lnTo>
                    <a:lnTo>
                      <a:pt x="923" y="41"/>
                    </a:lnTo>
                    <a:lnTo>
                      <a:pt x="925" y="43"/>
                    </a:lnTo>
                    <a:lnTo>
                      <a:pt x="925" y="43"/>
                    </a:lnTo>
                    <a:lnTo>
                      <a:pt x="927" y="45"/>
                    </a:lnTo>
                    <a:lnTo>
                      <a:pt x="927" y="45"/>
                    </a:lnTo>
                    <a:lnTo>
                      <a:pt x="927" y="48"/>
                    </a:lnTo>
                    <a:lnTo>
                      <a:pt x="927" y="50"/>
                    </a:lnTo>
                    <a:lnTo>
                      <a:pt x="927" y="52"/>
                    </a:lnTo>
                    <a:lnTo>
                      <a:pt x="930" y="55"/>
                    </a:lnTo>
                    <a:lnTo>
                      <a:pt x="930" y="5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5"/>
              <p:cNvSpPr>
                <a:spLocks/>
              </p:cNvSpPr>
              <p:nvPr/>
            </p:nvSpPr>
            <p:spPr bwMode="auto">
              <a:xfrm>
                <a:off x="1132297" y="1389698"/>
                <a:ext cx="809759" cy="446258"/>
              </a:xfrm>
              <a:custGeom>
                <a:avLst/>
                <a:gdLst>
                  <a:gd name="T0" fmla="*/ 752 w 773"/>
                  <a:gd name="T1" fmla="*/ 232 h 426"/>
                  <a:gd name="T2" fmla="*/ 702 w 773"/>
                  <a:gd name="T3" fmla="*/ 213 h 426"/>
                  <a:gd name="T4" fmla="*/ 712 w 773"/>
                  <a:gd name="T5" fmla="*/ 230 h 426"/>
                  <a:gd name="T6" fmla="*/ 688 w 773"/>
                  <a:gd name="T7" fmla="*/ 228 h 426"/>
                  <a:gd name="T8" fmla="*/ 624 w 773"/>
                  <a:gd name="T9" fmla="*/ 192 h 426"/>
                  <a:gd name="T10" fmla="*/ 579 w 773"/>
                  <a:gd name="T11" fmla="*/ 173 h 426"/>
                  <a:gd name="T12" fmla="*/ 506 w 773"/>
                  <a:gd name="T13" fmla="*/ 145 h 426"/>
                  <a:gd name="T14" fmla="*/ 416 w 773"/>
                  <a:gd name="T15" fmla="*/ 116 h 426"/>
                  <a:gd name="T16" fmla="*/ 347 w 773"/>
                  <a:gd name="T17" fmla="*/ 126 h 426"/>
                  <a:gd name="T18" fmla="*/ 302 w 773"/>
                  <a:gd name="T19" fmla="*/ 159 h 426"/>
                  <a:gd name="T20" fmla="*/ 269 w 773"/>
                  <a:gd name="T21" fmla="*/ 211 h 426"/>
                  <a:gd name="T22" fmla="*/ 227 w 773"/>
                  <a:gd name="T23" fmla="*/ 258 h 426"/>
                  <a:gd name="T24" fmla="*/ 208 w 773"/>
                  <a:gd name="T25" fmla="*/ 332 h 426"/>
                  <a:gd name="T26" fmla="*/ 175 w 773"/>
                  <a:gd name="T27" fmla="*/ 365 h 426"/>
                  <a:gd name="T28" fmla="*/ 16 w 773"/>
                  <a:gd name="T29" fmla="*/ 424 h 426"/>
                  <a:gd name="T30" fmla="*/ 42 w 773"/>
                  <a:gd name="T31" fmla="*/ 334 h 426"/>
                  <a:gd name="T32" fmla="*/ 61 w 773"/>
                  <a:gd name="T33" fmla="*/ 291 h 426"/>
                  <a:gd name="T34" fmla="*/ 68 w 773"/>
                  <a:gd name="T35" fmla="*/ 277 h 426"/>
                  <a:gd name="T36" fmla="*/ 85 w 773"/>
                  <a:gd name="T37" fmla="*/ 270 h 426"/>
                  <a:gd name="T38" fmla="*/ 149 w 773"/>
                  <a:gd name="T39" fmla="*/ 270 h 426"/>
                  <a:gd name="T40" fmla="*/ 144 w 773"/>
                  <a:gd name="T41" fmla="*/ 258 h 426"/>
                  <a:gd name="T42" fmla="*/ 163 w 773"/>
                  <a:gd name="T43" fmla="*/ 251 h 426"/>
                  <a:gd name="T44" fmla="*/ 168 w 773"/>
                  <a:gd name="T45" fmla="*/ 228 h 426"/>
                  <a:gd name="T46" fmla="*/ 165 w 773"/>
                  <a:gd name="T47" fmla="*/ 206 h 426"/>
                  <a:gd name="T48" fmla="*/ 168 w 773"/>
                  <a:gd name="T49" fmla="*/ 183 h 426"/>
                  <a:gd name="T50" fmla="*/ 184 w 773"/>
                  <a:gd name="T51" fmla="*/ 157 h 426"/>
                  <a:gd name="T52" fmla="*/ 198 w 773"/>
                  <a:gd name="T53" fmla="*/ 135 h 426"/>
                  <a:gd name="T54" fmla="*/ 194 w 773"/>
                  <a:gd name="T55" fmla="*/ 116 h 426"/>
                  <a:gd name="T56" fmla="*/ 210 w 773"/>
                  <a:gd name="T57" fmla="*/ 90 h 426"/>
                  <a:gd name="T58" fmla="*/ 238 w 773"/>
                  <a:gd name="T59" fmla="*/ 105 h 426"/>
                  <a:gd name="T60" fmla="*/ 248 w 773"/>
                  <a:gd name="T61" fmla="*/ 97 h 426"/>
                  <a:gd name="T62" fmla="*/ 265 w 773"/>
                  <a:gd name="T63" fmla="*/ 90 h 426"/>
                  <a:gd name="T64" fmla="*/ 312 w 773"/>
                  <a:gd name="T65" fmla="*/ 69 h 426"/>
                  <a:gd name="T66" fmla="*/ 314 w 773"/>
                  <a:gd name="T67" fmla="*/ 53 h 426"/>
                  <a:gd name="T68" fmla="*/ 352 w 773"/>
                  <a:gd name="T69" fmla="*/ 57 h 426"/>
                  <a:gd name="T70" fmla="*/ 364 w 773"/>
                  <a:gd name="T71" fmla="*/ 81 h 426"/>
                  <a:gd name="T72" fmla="*/ 376 w 773"/>
                  <a:gd name="T73" fmla="*/ 71 h 426"/>
                  <a:gd name="T74" fmla="*/ 392 w 773"/>
                  <a:gd name="T75" fmla="*/ 55 h 426"/>
                  <a:gd name="T76" fmla="*/ 402 w 773"/>
                  <a:gd name="T77" fmla="*/ 36 h 426"/>
                  <a:gd name="T78" fmla="*/ 390 w 773"/>
                  <a:gd name="T79" fmla="*/ 22 h 426"/>
                  <a:gd name="T80" fmla="*/ 404 w 773"/>
                  <a:gd name="T81" fmla="*/ 3 h 426"/>
                  <a:gd name="T82" fmla="*/ 437 w 773"/>
                  <a:gd name="T83" fmla="*/ 17 h 426"/>
                  <a:gd name="T84" fmla="*/ 466 w 773"/>
                  <a:gd name="T85" fmla="*/ 36 h 426"/>
                  <a:gd name="T86" fmla="*/ 489 w 773"/>
                  <a:gd name="T87" fmla="*/ 22 h 426"/>
                  <a:gd name="T88" fmla="*/ 511 w 773"/>
                  <a:gd name="T89" fmla="*/ 22 h 426"/>
                  <a:gd name="T90" fmla="*/ 546 w 773"/>
                  <a:gd name="T91" fmla="*/ 29 h 426"/>
                  <a:gd name="T92" fmla="*/ 577 w 773"/>
                  <a:gd name="T93" fmla="*/ 34 h 426"/>
                  <a:gd name="T94" fmla="*/ 574 w 773"/>
                  <a:gd name="T95" fmla="*/ 71 h 426"/>
                  <a:gd name="T96" fmla="*/ 572 w 773"/>
                  <a:gd name="T97" fmla="*/ 100 h 426"/>
                  <a:gd name="T98" fmla="*/ 600 w 773"/>
                  <a:gd name="T99" fmla="*/ 88 h 426"/>
                  <a:gd name="T100" fmla="*/ 643 w 773"/>
                  <a:gd name="T101" fmla="*/ 109 h 426"/>
                  <a:gd name="T102" fmla="*/ 705 w 773"/>
                  <a:gd name="T103" fmla="*/ 157 h 426"/>
                  <a:gd name="T104" fmla="*/ 709 w 773"/>
                  <a:gd name="T105" fmla="*/ 180 h 426"/>
                  <a:gd name="T106" fmla="*/ 723 w 773"/>
                  <a:gd name="T107" fmla="*/ 176 h 426"/>
                  <a:gd name="T108" fmla="*/ 733 w 773"/>
                  <a:gd name="T109" fmla="*/ 185 h 426"/>
                  <a:gd name="T110" fmla="*/ 747 w 773"/>
                  <a:gd name="T111" fmla="*/ 197 h 426"/>
                  <a:gd name="T112" fmla="*/ 768 w 773"/>
                  <a:gd name="T113" fmla="*/ 206 h 426"/>
                  <a:gd name="T114" fmla="*/ 768 w 773"/>
                  <a:gd name="T115" fmla="*/ 228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3" h="426">
                    <a:moveTo>
                      <a:pt x="768" y="228"/>
                    </a:moveTo>
                    <a:lnTo>
                      <a:pt x="768" y="228"/>
                    </a:lnTo>
                    <a:lnTo>
                      <a:pt x="766" y="230"/>
                    </a:lnTo>
                    <a:lnTo>
                      <a:pt x="766" y="232"/>
                    </a:lnTo>
                    <a:lnTo>
                      <a:pt x="764" y="230"/>
                    </a:lnTo>
                    <a:lnTo>
                      <a:pt x="757" y="228"/>
                    </a:lnTo>
                    <a:lnTo>
                      <a:pt x="754" y="228"/>
                    </a:lnTo>
                    <a:lnTo>
                      <a:pt x="754" y="230"/>
                    </a:lnTo>
                    <a:lnTo>
                      <a:pt x="752" y="232"/>
                    </a:lnTo>
                    <a:lnTo>
                      <a:pt x="750" y="235"/>
                    </a:lnTo>
                    <a:lnTo>
                      <a:pt x="747" y="235"/>
                    </a:lnTo>
                    <a:lnTo>
                      <a:pt x="745" y="235"/>
                    </a:lnTo>
                    <a:lnTo>
                      <a:pt x="740" y="230"/>
                    </a:lnTo>
                    <a:lnTo>
                      <a:pt x="728" y="223"/>
                    </a:lnTo>
                    <a:lnTo>
                      <a:pt x="723" y="218"/>
                    </a:lnTo>
                    <a:lnTo>
                      <a:pt x="719" y="221"/>
                    </a:lnTo>
                    <a:lnTo>
                      <a:pt x="709" y="213"/>
                    </a:lnTo>
                    <a:lnTo>
                      <a:pt x="702" y="213"/>
                    </a:lnTo>
                    <a:lnTo>
                      <a:pt x="705" y="218"/>
                    </a:lnTo>
                    <a:lnTo>
                      <a:pt x="705" y="218"/>
                    </a:lnTo>
                    <a:lnTo>
                      <a:pt x="702" y="221"/>
                    </a:lnTo>
                    <a:lnTo>
                      <a:pt x="702" y="221"/>
                    </a:lnTo>
                    <a:lnTo>
                      <a:pt x="705" y="223"/>
                    </a:lnTo>
                    <a:lnTo>
                      <a:pt x="707" y="225"/>
                    </a:lnTo>
                    <a:lnTo>
                      <a:pt x="709" y="228"/>
                    </a:lnTo>
                    <a:lnTo>
                      <a:pt x="712" y="228"/>
                    </a:lnTo>
                    <a:lnTo>
                      <a:pt x="712" y="230"/>
                    </a:lnTo>
                    <a:lnTo>
                      <a:pt x="709" y="232"/>
                    </a:lnTo>
                    <a:lnTo>
                      <a:pt x="709" y="235"/>
                    </a:lnTo>
                    <a:lnTo>
                      <a:pt x="707" y="237"/>
                    </a:lnTo>
                    <a:lnTo>
                      <a:pt x="712" y="239"/>
                    </a:lnTo>
                    <a:lnTo>
                      <a:pt x="712" y="242"/>
                    </a:lnTo>
                    <a:lnTo>
                      <a:pt x="709" y="242"/>
                    </a:lnTo>
                    <a:lnTo>
                      <a:pt x="705" y="237"/>
                    </a:lnTo>
                    <a:lnTo>
                      <a:pt x="702" y="232"/>
                    </a:lnTo>
                    <a:lnTo>
                      <a:pt x="688" y="228"/>
                    </a:lnTo>
                    <a:lnTo>
                      <a:pt x="671" y="216"/>
                    </a:lnTo>
                    <a:lnTo>
                      <a:pt x="667" y="213"/>
                    </a:lnTo>
                    <a:lnTo>
                      <a:pt x="657" y="206"/>
                    </a:lnTo>
                    <a:lnTo>
                      <a:pt x="655" y="206"/>
                    </a:lnTo>
                    <a:lnTo>
                      <a:pt x="645" y="206"/>
                    </a:lnTo>
                    <a:lnTo>
                      <a:pt x="643" y="206"/>
                    </a:lnTo>
                    <a:lnTo>
                      <a:pt x="638" y="204"/>
                    </a:lnTo>
                    <a:lnTo>
                      <a:pt x="626" y="192"/>
                    </a:lnTo>
                    <a:lnTo>
                      <a:pt x="624" y="192"/>
                    </a:lnTo>
                    <a:lnTo>
                      <a:pt x="622" y="187"/>
                    </a:lnTo>
                    <a:lnTo>
                      <a:pt x="617" y="185"/>
                    </a:lnTo>
                    <a:lnTo>
                      <a:pt x="603" y="180"/>
                    </a:lnTo>
                    <a:lnTo>
                      <a:pt x="598" y="178"/>
                    </a:lnTo>
                    <a:lnTo>
                      <a:pt x="596" y="173"/>
                    </a:lnTo>
                    <a:lnTo>
                      <a:pt x="593" y="168"/>
                    </a:lnTo>
                    <a:lnTo>
                      <a:pt x="589" y="171"/>
                    </a:lnTo>
                    <a:lnTo>
                      <a:pt x="584" y="173"/>
                    </a:lnTo>
                    <a:lnTo>
                      <a:pt x="579" y="173"/>
                    </a:lnTo>
                    <a:lnTo>
                      <a:pt x="577" y="168"/>
                    </a:lnTo>
                    <a:lnTo>
                      <a:pt x="574" y="166"/>
                    </a:lnTo>
                    <a:lnTo>
                      <a:pt x="558" y="161"/>
                    </a:lnTo>
                    <a:lnTo>
                      <a:pt x="556" y="152"/>
                    </a:lnTo>
                    <a:lnTo>
                      <a:pt x="522" y="138"/>
                    </a:lnTo>
                    <a:lnTo>
                      <a:pt x="511" y="131"/>
                    </a:lnTo>
                    <a:lnTo>
                      <a:pt x="508" y="135"/>
                    </a:lnTo>
                    <a:lnTo>
                      <a:pt x="506" y="140"/>
                    </a:lnTo>
                    <a:lnTo>
                      <a:pt x="506" y="145"/>
                    </a:lnTo>
                    <a:lnTo>
                      <a:pt x="508" y="152"/>
                    </a:lnTo>
                    <a:lnTo>
                      <a:pt x="494" y="147"/>
                    </a:lnTo>
                    <a:lnTo>
                      <a:pt x="487" y="145"/>
                    </a:lnTo>
                    <a:lnTo>
                      <a:pt x="487" y="140"/>
                    </a:lnTo>
                    <a:lnTo>
                      <a:pt x="480" y="131"/>
                    </a:lnTo>
                    <a:lnTo>
                      <a:pt x="470" y="126"/>
                    </a:lnTo>
                    <a:lnTo>
                      <a:pt x="440" y="124"/>
                    </a:lnTo>
                    <a:lnTo>
                      <a:pt x="425" y="121"/>
                    </a:lnTo>
                    <a:lnTo>
                      <a:pt x="416" y="116"/>
                    </a:lnTo>
                    <a:lnTo>
                      <a:pt x="414" y="119"/>
                    </a:lnTo>
                    <a:lnTo>
                      <a:pt x="399" y="119"/>
                    </a:lnTo>
                    <a:lnTo>
                      <a:pt x="392" y="119"/>
                    </a:lnTo>
                    <a:lnTo>
                      <a:pt x="390" y="116"/>
                    </a:lnTo>
                    <a:lnTo>
                      <a:pt x="385" y="114"/>
                    </a:lnTo>
                    <a:lnTo>
                      <a:pt x="366" y="114"/>
                    </a:lnTo>
                    <a:lnTo>
                      <a:pt x="359" y="116"/>
                    </a:lnTo>
                    <a:lnTo>
                      <a:pt x="354" y="119"/>
                    </a:lnTo>
                    <a:lnTo>
                      <a:pt x="347" y="126"/>
                    </a:lnTo>
                    <a:lnTo>
                      <a:pt x="345" y="131"/>
                    </a:lnTo>
                    <a:lnTo>
                      <a:pt x="343" y="133"/>
                    </a:lnTo>
                    <a:lnTo>
                      <a:pt x="340" y="133"/>
                    </a:lnTo>
                    <a:lnTo>
                      <a:pt x="338" y="133"/>
                    </a:lnTo>
                    <a:lnTo>
                      <a:pt x="335" y="133"/>
                    </a:lnTo>
                    <a:lnTo>
                      <a:pt x="319" y="150"/>
                    </a:lnTo>
                    <a:lnTo>
                      <a:pt x="314" y="150"/>
                    </a:lnTo>
                    <a:lnTo>
                      <a:pt x="309" y="152"/>
                    </a:lnTo>
                    <a:lnTo>
                      <a:pt x="302" y="159"/>
                    </a:lnTo>
                    <a:lnTo>
                      <a:pt x="283" y="178"/>
                    </a:lnTo>
                    <a:lnTo>
                      <a:pt x="276" y="187"/>
                    </a:lnTo>
                    <a:lnTo>
                      <a:pt x="279" y="194"/>
                    </a:lnTo>
                    <a:lnTo>
                      <a:pt x="276" y="199"/>
                    </a:lnTo>
                    <a:lnTo>
                      <a:pt x="276" y="202"/>
                    </a:lnTo>
                    <a:lnTo>
                      <a:pt x="276" y="206"/>
                    </a:lnTo>
                    <a:lnTo>
                      <a:pt x="276" y="206"/>
                    </a:lnTo>
                    <a:lnTo>
                      <a:pt x="272" y="211"/>
                    </a:lnTo>
                    <a:lnTo>
                      <a:pt x="269" y="211"/>
                    </a:lnTo>
                    <a:lnTo>
                      <a:pt x="269" y="218"/>
                    </a:lnTo>
                    <a:lnTo>
                      <a:pt x="269" y="223"/>
                    </a:lnTo>
                    <a:lnTo>
                      <a:pt x="269" y="225"/>
                    </a:lnTo>
                    <a:lnTo>
                      <a:pt x="267" y="232"/>
                    </a:lnTo>
                    <a:lnTo>
                      <a:pt x="260" y="237"/>
                    </a:lnTo>
                    <a:lnTo>
                      <a:pt x="243" y="244"/>
                    </a:lnTo>
                    <a:lnTo>
                      <a:pt x="234" y="249"/>
                    </a:lnTo>
                    <a:lnTo>
                      <a:pt x="229" y="254"/>
                    </a:lnTo>
                    <a:lnTo>
                      <a:pt x="227" y="258"/>
                    </a:lnTo>
                    <a:lnTo>
                      <a:pt x="220" y="270"/>
                    </a:lnTo>
                    <a:lnTo>
                      <a:pt x="220" y="273"/>
                    </a:lnTo>
                    <a:lnTo>
                      <a:pt x="222" y="280"/>
                    </a:lnTo>
                    <a:lnTo>
                      <a:pt x="222" y="284"/>
                    </a:lnTo>
                    <a:lnTo>
                      <a:pt x="220" y="289"/>
                    </a:lnTo>
                    <a:lnTo>
                      <a:pt x="217" y="296"/>
                    </a:lnTo>
                    <a:lnTo>
                      <a:pt x="205" y="313"/>
                    </a:lnTo>
                    <a:lnTo>
                      <a:pt x="201" y="325"/>
                    </a:lnTo>
                    <a:lnTo>
                      <a:pt x="208" y="332"/>
                    </a:lnTo>
                    <a:lnTo>
                      <a:pt x="208" y="334"/>
                    </a:lnTo>
                    <a:lnTo>
                      <a:pt x="201" y="336"/>
                    </a:lnTo>
                    <a:lnTo>
                      <a:pt x="191" y="348"/>
                    </a:lnTo>
                    <a:lnTo>
                      <a:pt x="184" y="353"/>
                    </a:lnTo>
                    <a:lnTo>
                      <a:pt x="182" y="355"/>
                    </a:lnTo>
                    <a:lnTo>
                      <a:pt x="182" y="358"/>
                    </a:lnTo>
                    <a:lnTo>
                      <a:pt x="179" y="360"/>
                    </a:lnTo>
                    <a:lnTo>
                      <a:pt x="179" y="362"/>
                    </a:lnTo>
                    <a:lnTo>
                      <a:pt x="175" y="365"/>
                    </a:lnTo>
                    <a:lnTo>
                      <a:pt x="168" y="367"/>
                    </a:lnTo>
                    <a:lnTo>
                      <a:pt x="149" y="386"/>
                    </a:lnTo>
                    <a:lnTo>
                      <a:pt x="97" y="403"/>
                    </a:lnTo>
                    <a:lnTo>
                      <a:pt x="82" y="415"/>
                    </a:lnTo>
                    <a:lnTo>
                      <a:pt x="71" y="419"/>
                    </a:lnTo>
                    <a:lnTo>
                      <a:pt x="33" y="422"/>
                    </a:lnTo>
                    <a:lnTo>
                      <a:pt x="23" y="426"/>
                    </a:lnTo>
                    <a:lnTo>
                      <a:pt x="19" y="426"/>
                    </a:lnTo>
                    <a:lnTo>
                      <a:pt x="16" y="424"/>
                    </a:lnTo>
                    <a:lnTo>
                      <a:pt x="14" y="424"/>
                    </a:lnTo>
                    <a:lnTo>
                      <a:pt x="11" y="424"/>
                    </a:lnTo>
                    <a:lnTo>
                      <a:pt x="2" y="405"/>
                    </a:lnTo>
                    <a:lnTo>
                      <a:pt x="0" y="393"/>
                    </a:lnTo>
                    <a:lnTo>
                      <a:pt x="4" y="384"/>
                    </a:lnTo>
                    <a:lnTo>
                      <a:pt x="16" y="367"/>
                    </a:lnTo>
                    <a:lnTo>
                      <a:pt x="21" y="358"/>
                    </a:lnTo>
                    <a:lnTo>
                      <a:pt x="35" y="344"/>
                    </a:lnTo>
                    <a:lnTo>
                      <a:pt x="42" y="334"/>
                    </a:lnTo>
                    <a:lnTo>
                      <a:pt x="45" y="329"/>
                    </a:lnTo>
                    <a:lnTo>
                      <a:pt x="45" y="320"/>
                    </a:lnTo>
                    <a:lnTo>
                      <a:pt x="47" y="315"/>
                    </a:lnTo>
                    <a:lnTo>
                      <a:pt x="49" y="310"/>
                    </a:lnTo>
                    <a:lnTo>
                      <a:pt x="54" y="306"/>
                    </a:lnTo>
                    <a:lnTo>
                      <a:pt x="56" y="301"/>
                    </a:lnTo>
                    <a:lnTo>
                      <a:pt x="56" y="294"/>
                    </a:lnTo>
                    <a:lnTo>
                      <a:pt x="56" y="291"/>
                    </a:lnTo>
                    <a:lnTo>
                      <a:pt x="61" y="291"/>
                    </a:lnTo>
                    <a:lnTo>
                      <a:pt x="71" y="287"/>
                    </a:lnTo>
                    <a:lnTo>
                      <a:pt x="71" y="287"/>
                    </a:lnTo>
                    <a:lnTo>
                      <a:pt x="71" y="284"/>
                    </a:lnTo>
                    <a:lnTo>
                      <a:pt x="68" y="284"/>
                    </a:lnTo>
                    <a:lnTo>
                      <a:pt x="68" y="284"/>
                    </a:lnTo>
                    <a:lnTo>
                      <a:pt x="68" y="282"/>
                    </a:lnTo>
                    <a:lnTo>
                      <a:pt x="66" y="280"/>
                    </a:lnTo>
                    <a:lnTo>
                      <a:pt x="66" y="280"/>
                    </a:lnTo>
                    <a:lnTo>
                      <a:pt x="68" y="277"/>
                    </a:lnTo>
                    <a:lnTo>
                      <a:pt x="68" y="277"/>
                    </a:lnTo>
                    <a:lnTo>
                      <a:pt x="71" y="273"/>
                    </a:lnTo>
                    <a:lnTo>
                      <a:pt x="71" y="270"/>
                    </a:lnTo>
                    <a:lnTo>
                      <a:pt x="73" y="268"/>
                    </a:lnTo>
                    <a:lnTo>
                      <a:pt x="73" y="268"/>
                    </a:lnTo>
                    <a:lnTo>
                      <a:pt x="75" y="268"/>
                    </a:lnTo>
                    <a:lnTo>
                      <a:pt x="78" y="268"/>
                    </a:lnTo>
                    <a:lnTo>
                      <a:pt x="80" y="268"/>
                    </a:lnTo>
                    <a:lnTo>
                      <a:pt x="85" y="270"/>
                    </a:lnTo>
                    <a:lnTo>
                      <a:pt x="89" y="270"/>
                    </a:lnTo>
                    <a:lnTo>
                      <a:pt x="89" y="273"/>
                    </a:lnTo>
                    <a:lnTo>
                      <a:pt x="99" y="273"/>
                    </a:lnTo>
                    <a:lnTo>
                      <a:pt x="118" y="273"/>
                    </a:lnTo>
                    <a:lnTo>
                      <a:pt x="125" y="273"/>
                    </a:lnTo>
                    <a:lnTo>
                      <a:pt x="146" y="273"/>
                    </a:lnTo>
                    <a:lnTo>
                      <a:pt x="149" y="273"/>
                    </a:lnTo>
                    <a:lnTo>
                      <a:pt x="149" y="273"/>
                    </a:lnTo>
                    <a:lnTo>
                      <a:pt x="149" y="270"/>
                    </a:lnTo>
                    <a:lnTo>
                      <a:pt x="151" y="270"/>
                    </a:lnTo>
                    <a:lnTo>
                      <a:pt x="149" y="268"/>
                    </a:lnTo>
                    <a:lnTo>
                      <a:pt x="149" y="265"/>
                    </a:lnTo>
                    <a:lnTo>
                      <a:pt x="149" y="265"/>
                    </a:lnTo>
                    <a:lnTo>
                      <a:pt x="146" y="265"/>
                    </a:lnTo>
                    <a:lnTo>
                      <a:pt x="144" y="263"/>
                    </a:lnTo>
                    <a:lnTo>
                      <a:pt x="144" y="263"/>
                    </a:lnTo>
                    <a:lnTo>
                      <a:pt x="141" y="261"/>
                    </a:lnTo>
                    <a:lnTo>
                      <a:pt x="144" y="258"/>
                    </a:lnTo>
                    <a:lnTo>
                      <a:pt x="144" y="256"/>
                    </a:lnTo>
                    <a:lnTo>
                      <a:pt x="146" y="254"/>
                    </a:lnTo>
                    <a:lnTo>
                      <a:pt x="149" y="251"/>
                    </a:lnTo>
                    <a:lnTo>
                      <a:pt x="149" y="251"/>
                    </a:lnTo>
                    <a:lnTo>
                      <a:pt x="153" y="251"/>
                    </a:lnTo>
                    <a:lnTo>
                      <a:pt x="156" y="254"/>
                    </a:lnTo>
                    <a:lnTo>
                      <a:pt x="160" y="254"/>
                    </a:lnTo>
                    <a:lnTo>
                      <a:pt x="160" y="254"/>
                    </a:lnTo>
                    <a:lnTo>
                      <a:pt x="163" y="251"/>
                    </a:lnTo>
                    <a:lnTo>
                      <a:pt x="163" y="251"/>
                    </a:lnTo>
                    <a:lnTo>
                      <a:pt x="165" y="249"/>
                    </a:lnTo>
                    <a:lnTo>
                      <a:pt x="168" y="244"/>
                    </a:lnTo>
                    <a:lnTo>
                      <a:pt x="170" y="239"/>
                    </a:lnTo>
                    <a:lnTo>
                      <a:pt x="170" y="237"/>
                    </a:lnTo>
                    <a:lnTo>
                      <a:pt x="170" y="235"/>
                    </a:lnTo>
                    <a:lnTo>
                      <a:pt x="170" y="232"/>
                    </a:lnTo>
                    <a:lnTo>
                      <a:pt x="170" y="230"/>
                    </a:lnTo>
                    <a:lnTo>
                      <a:pt x="168" y="228"/>
                    </a:lnTo>
                    <a:lnTo>
                      <a:pt x="168" y="228"/>
                    </a:lnTo>
                    <a:lnTo>
                      <a:pt x="165" y="225"/>
                    </a:lnTo>
                    <a:lnTo>
                      <a:pt x="165" y="223"/>
                    </a:lnTo>
                    <a:lnTo>
                      <a:pt x="165" y="218"/>
                    </a:lnTo>
                    <a:lnTo>
                      <a:pt x="165" y="216"/>
                    </a:lnTo>
                    <a:lnTo>
                      <a:pt x="165" y="213"/>
                    </a:lnTo>
                    <a:lnTo>
                      <a:pt x="165" y="211"/>
                    </a:lnTo>
                    <a:lnTo>
                      <a:pt x="165" y="211"/>
                    </a:lnTo>
                    <a:lnTo>
                      <a:pt x="165" y="206"/>
                    </a:lnTo>
                    <a:lnTo>
                      <a:pt x="165" y="197"/>
                    </a:lnTo>
                    <a:lnTo>
                      <a:pt x="165" y="194"/>
                    </a:lnTo>
                    <a:lnTo>
                      <a:pt x="165" y="192"/>
                    </a:lnTo>
                    <a:lnTo>
                      <a:pt x="163" y="190"/>
                    </a:lnTo>
                    <a:lnTo>
                      <a:pt x="163" y="190"/>
                    </a:lnTo>
                    <a:lnTo>
                      <a:pt x="163" y="187"/>
                    </a:lnTo>
                    <a:lnTo>
                      <a:pt x="163" y="187"/>
                    </a:lnTo>
                    <a:lnTo>
                      <a:pt x="165" y="185"/>
                    </a:lnTo>
                    <a:lnTo>
                      <a:pt x="168" y="183"/>
                    </a:lnTo>
                    <a:lnTo>
                      <a:pt x="170" y="180"/>
                    </a:lnTo>
                    <a:lnTo>
                      <a:pt x="172" y="178"/>
                    </a:lnTo>
                    <a:lnTo>
                      <a:pt x="172" y="176"/>
                    </a:lnTo>
                    <a:lnTo>
                      <a:pt x="175" y="173"/>
                    </a:lnTo>
                    <a:lnTo>
                      <a:pt x="179" y="168"/>
                    </a:lnTo>
                    <a:lnTo>
                      <a:pt x="182" y="166"/>
                    </a:lnTo>
                    <a:lnTo>
                      <a:pt x="182" y="166"/>
                    </a:lnTo>
                    <a:lnTo>
                      <a:pt x="182" y="161"/>
                    </a:lnTo>
                    <a:lnTo>
                      <a:pt x="184" y="157"/>
                    </a:lnTo>
                    <a:lnTo>
                      <a:pt x="186" y="150"/>
                    </a:lnTo>
                    <a:lnTo>
                      <a:pt x="186" y="147"/>
                    </a:lnTo>
                    <a:lnTo>
                      <a:pt x="189" y="145"/>
                    </a:lnTo>
                    <a:lnTo>
                      <a:pt x="189" y="145"/>
                    </a:lnTo>
                    <a:lnTo>
                      <a:pt x="194" y="142"/>
                    </a:lnTo>
                    <a:lnTo>
                      <a:pt x="196" y="140"/>
                    </a:lnTo>
                    <a:lnTo>
                      <a:pt x="196" y="140"/>
                    </a:lnTo>
                    <a:lnTo>
                      <a:pt x="196" y="140"/>
                    </a:lnTo>
                    <a:lnTo>
                      <a:pt x="198" y="135"/>
                    </a:lnTo>
                    <a:lnTo>
                      <a:pt x="201" y="133"/>
                    </a:lnTo>
                    <a:lnTo>
                      <a:pt x="201" y="131"/>
                    </a:lnTo>
                    <a:lnTo>
                      <a:pt x="198" y="126"/>
                    </a:lnTo>
                    <a:lnTo>
                      <a:pt x="198" y="124"/>
                    </a:lnTo>
                    <a:lnTo>
                      <a:pt x="198" y="121"/>
                    </a:lnTo>
                    <a:lnTo>
                      <a:pt x="196" y="119"/>
                    </a:lnTo>
                    <a:lnTo>
                      <a:pt x="194" y="119"/>
                    </a:lnTo>
                    <a:lnTo>
                      <a:pt x="194" y="116"/>
                    </a:lnTo>
                    <a:lnTo>
                      <a:pt x="194" y="116"/>
                    </a:lnTo>
                    <a:lnTo>
                      <a:pt x="194" y="114"/>
                    </a:lnTo>
                    <a:lnTo>
                      <a:pt x="194" y="112"/>
                    </a:lnTo>
                    <a:lnTo>
                      <a:pt x="196" y="107"/>
                    </a:lnTo>
                    <a:lnTo>
                      <a:pt x="196" y="102"/>
                    </a:lnTo>
                    <a:lnTo>
                      <a:pt x="198" y="95"/>
                    </a:lnTo>
                    <a:lnTo>
                      <a:pt x="198" y="95"/>
                    </a:lnTo>
                    <a:lnTo>
                      <a:pt x="203" y="88"/>
                    </a:lnTo>
                    <a:lnTo>
                      <a:pt x="208" y="86"/>
                    </a:lnTo>
                    <a:lnTo>
                      <a:pt x="210" y="90"/>
                    </a:lnTo>
                    <a:lnTo>
                      <a:pt x="212" y="93"/>
                    </a:lnTo>
                    <a:lnTo>
                      <a:pt x="215" y="93"/>
                    </a:lnTo>
                    <a:lnTo>
                      <a:pt x="220" y="95"/>
                    </a:lnTo>
                    <a:lnTo>
                      <a:pt x="224" y="97"/>
                    </a:lnTo>
                    <a:lnTo>
                      <a:pt x="227" y="100"/>
                    </a:lnTo>
                    <a:lnTo>
                      <a:pt x="227" y="100"/>
                    </a:lnTo>
                    <a:lnTo>
                      <a:pt x="234" y="102"/>
                    </a:lnTo>
                    <a:lnTo>
                      <a:pt x="236" y="102"/>
                    </a:lnTo>
                    <a:lnTo>
                      <a:pt x="238" y="105"/>
                    </a:lnTo>
                    <a:lnTo>
                      <a:pt x="238" y="105"/>
                    </a:lnTo>
                    <a:lnTo>
                      <a:pt x="238" y="105"/>
                    </a:lnTo>
                    <a:lnTo>
                      <a:pt x="241" y="107"/>
                    </a:lnTo>
                    <a:lnTo>
                      <a:pt x="243" y="105"/>
                    </a:lnTo>
                    <a:lnTo>
                      <a:pt x="246" y="102"/>
                    </a:lnTo>
                    <a:lnTo>
                      <a:pt x="248" y="102"/>
                    </a:lnTo>
                    <a:lnTo>
                      <a:pt x="248" y="100"/>
                    </a:lnTo>
                    <a:lnTo>
                      <a:pt x="248" y="97"/>
                    </a:lnTo>
                    <a:lnTo>
                      <a:pt x="248" y="97"/>
                    </a:lnTo>
                    <a:lnTo>
                      <a:pt x="250" y="95"/>
                    </a:lnTo>
                    <a:lnTo>
                      <a:pt x="250" y="95"/>
                    </a:lnTo>
                    <a:lnTo>
                      <a:pt x="250" y="93"/>
                    </a:lnTo>
                    <a:lnTo>
                      <a:pt x="255" y="90"/>
                    </a:lnTo>
                    <a:lnTo>
                      <a:pt x="255" y="90"/>
                    </a:lnTo>
                    <a:lnTo>
                      <a:pt x="257" y="88"/>
                    </a:lnTo>
                    <a:lnTo>
                      <a:pt x="260" y="90"/>
                    </a:lnTo>
                    <a:lnTo>
                      <a:pt x="262" y="90"/>
                    </a:lnTo>
                    <a:lnTo>
                      <a:pt x="265" y="90"/>
                    </a:lnTo>
                    <a:lnTo>
                      <a:pt x="267" y="88"/>
                    </a:lnTo>
                    <a:lnTo>
                      <a:pt x="276" y="86"/>
                    </a:lnTo>
                    <a:lnTo>
                      <a:pt x="302" y="83"/>
                    </a:lnTo>
                    <a:lnTo>
                      <a:pt x="307" y="81"/>
                    </a:lnTo>
                    <a:lnTo>
                      <a:pt x="309" y="76"/>
                    </a:lnTo>
                    <a:lnTo>
                      <a:pt x="312" y="74"/>
                    </a:lnTo>
                    <a:lnTo>
                      <a:pt x="312" y="71"/>
                    </a:lnTo>
                    <a:lnTo>
                      <a:pt x="312" y="71"/>
                    </a:lnTo>
                    <a:lnTo>
                      <a:pt x="312" y="69"/>
                    </a:lnTo>
                    <a:lnTo>
                      <a:pt x="312" y="67"/>
                    </a:lnTo>
                    <a:lnTo>
                      <a:pt x="312" y="67"/>
                    </a:lnTo>
                    <a:lnTo>
                      <a:pt x="309" y="64"/>
                    </a:lnTo>
                    <a:lnTo>
                      <a:pt x="309" y="64"/>
                    </a:lnTo>
                    <a:lnTo>
                      <a:pt x="312" y="62"/>
                    </a:lnTo>
                    <a:lnTo>
                      <a:pt x="312" y="60"/>
                    </a:lnTo>
                    <a:lnTo>
                      <a:pt x="312" y="57"/>
                    </a:lnTo>
                    <a:lnTo>
                      <a:pt x="312" y="55"/>
                    </a:lnTo>
                    <a:lnTo>
                      <a:pt x="314" y="53"/>
                    </a:lnTo>
                    <a:lnTo>
                      <a:pt x="314" y="53"/>
                    </a:lnTo>
                    <a:lnTo>
                      <a:pt x="317" y="53"/>
                    </a:lnTo>
                    <a:lnTo>
                      <a:pt x="319" y="50"/>
                    </a:lnTo>
                    <a:lnTo>
                      <a:pt x="345" y="50"/>
                    </a:lnTo>
                    <a:lnTo>
                      <a:pt x="347" y="53"/>
                    </a:lnTo>
                    <a:lnTo>
                      <a:pt x="347" y="53"/>
                    </a:lnTo>
                    <a:lnTo>
                      <a:pt x="350" y="53"/>
                    </a:lnTo>
                    <a:lnTo>
                      <a:pt x="350" y="55"/>
                    </a:lnTo>
                    <a:lnTo>
                      <a:pt x="352" y="57"/>
                    </a:lnTo>
                    <a:lnTo>
                      <a:pt x="352" y="60"/>
                    </a:lnTo>
                    <a:lnTo>
                      <a:pt x="357" y="62"/>
                    </a:lnTo>
                    <a:lnTo>
                      <a:pt x="359" y="67"/>
                    </a:lnTo>
                    <a:lnTo>
                      <a:pt x="359" y="69"/>
                    </a:lnTo>
                    <a:lnTo>
                      <a:pt x="362" y="71"/>
                    </a:lnTo>
                    <a:lnTo>
                      <a:pt x="364" y="74"/>
                    </a:lnTo>
                    <a:lnTo>
                      <a:pt x="364" y="74"/>
                    </a:lnTo>
                    <a:lnTo>
                      <a:pt x="364" y="79"/>
                    </a:lnTo>
                    <a:lnTo>
                      <a:pt x="364" y="81"/>
                    </a:lnTo>
                    <a:lnTo>
                      <a:pt x="364" y="83"/>
                    </a:lnTo>
                    <a:lnTo>
                      <a:pt x="364" y="83"/>
                    </a:lnTo>
                    <a:lnTo>
                      <a:pt x="366" y="83"/>
                    </a:lnTo>
                    <a:lnTo>
                      <a:pt x="366" y="83"/>
                    </a:lnTo>
                    <a:lnTo>
                      <a:pt x="366" y="83"/>
                    </a:lnTo>
                    <a:lnTo>
                      <a:pt x="369" y="79"/>
                    </a:lnTo>
                    <a:lnTo>
                      <a:pt x="371" y="76"/>
                    </a:lnTo>
                    <a:lnTo>
                      <a:pt x="371" y="74"/>
                    </a:lnTo>
                    <a:lnTo>
                      <a:pt x="376" y="71"/>
                    </a:lnTo>
                    <a:lnTo>
                      <a:pt x="376" y="69"/>
                    </a:lnTo>
                    <a:lnTo>
                      <a:pt x="378" y="69"/>
                    </a:lnTo>
                    <a:lnTo>
                      <a:pt x="378" y="67"/>
                    </a:lnTo>
                    <a:lnTo>
                      <a:pt x="378" y="64"/>
                    </a:lnTo>
                    <a:lnTo>
                      <a:pt x="378" y="60"/>
                    </a:lnTo>
                    <a:lnTo>
                      <a:pt x="380" y="57"/>
                    </a:lnTo>
                    <a:lnTo>
                      <a:pt x="380" y="57"/>
                    </a:lnTo>
                    <a:lnTo>
                      <a:pt x="385" y="55"/>
                    </a:lnTo>
                    <a:lnTo>
                      <a:pt x="392" y="55"/>
                    </a:lnTo>
                    <a:lnTo>
                      <a:pt x="399" y="55"/>
                    </a:lnTo>
                    <a:lnTo>
                      <a:pt x="399" y="55"/>
                    </a:lnTo>
                    <a:lnTo>
                      <a:pt x="402" y="53"/>
                    </a:lnTo>
                    <a:lnTo>
                      <a:pt x="404" y="50"/>
                    </a:lnTo>
                    <a:lnTo>
                      <a:pt x="404" y="48"/>
                    </a:lnTo>
                    <a:lnTo>
                      <a:pt x="404" y="48"/>
                    </a:lnTo>
                    <a:lnTo>
                      <a:pt x="404" y="45"/>
                    </a:lnTo>
                    <a:lnTo>
                      <a:pt x="402" y="41"/>
                    </a:lnTo>
                    <a:lnTo>
                      <a:pt x="402" y="36"/>
                    </a:lnTo>
                    <a:lnTo>
                      <a:pt x="402" y="34"/>
                    </a:lnTo>
                    <a:lnTo>
                      <a:pt x="402" y="34"/>
                    </a:lnTo>
                    <a:lnTo>
                      <a:pt x="402" y="31"/>
                    </a:lnTo>
                    <a:lnTo>
                      <a:pt x="399" y="31"/>
                    </a:lnTo>
                    <a:lnTo>
                      <a:pt x="397" y="29"/>
                    </a:lnTo>
                    <a:lnTo>
                      <a:pt x="392" y="27"/>
                    </a:lnTo>
                    <a:lnTo>
                      <a:pt x="392" y="24"/>
                    </a:lnTo>
                    <a:lnTo>
                      <a:pt x="390" y="24"/>
                    </a:lnTo>
                    <a:lnTo>
                      <a:pt x="390" y="22"/>
                    </a:lnTo>
                    <a:lnTo>
                      <a:pt x="392" y="22"/>
                    </a:lnTo>
                    <a:lnTo>
                      <a:pt x="397" y="17"/>
                    </a:lnTo>
                    <a:lnTo>
                      <a:pt x="399" y="12"/>
                    </a:lnTo>
                    <a:lnTo>
                      <a:pt x="399" y="12"/>
                    </a:lnTo>
                    <a:lnTo>
                      <a:pt x="399" y="10"/>
                    </a:lnTo>
                    <a:lnTo>
                      <a:pt x="399" y="5"/>
                    </a:lnTo>
                    <a:lnTo>
                      <a:pt x="402" y="3"/>
                    </a:lnTo>
                    <a:lnTo>
                      <a:pt x="402" y="3"/>
                    </a:lnTo>
                    <a:lnTo>
                      <a:pt x="404" y="3"/>
                    </a:lnTo>
                    <a:lnTo>
                      <a:pt x="409" y="0"/>
                    </a:lnTo>
                    <a:lnTo>
                      <a:pt x="411" y="0"/>
                    </a:lnTo>
                    <a:lnTo>
                      <a:pt x="414" y="0"/>
                    </a:lnTo>
                    <a:lnTo>
                      <a:pt x="416" y="5"/>
                    </a:lnTo>
                    <a:lnTo>
                      <a:pt x="418" y="5"/>
                    </a:lnTo>
                    <a:lnTo>
                      <a:pt x="421" y="8"/>
                    </a:lnTo>
                    <a:lnTo>
                      <a:pt x="428" y="10"/>
                    </a:lnTo>
                    <a:lnTo>
                      <a:pt x="430" y="12"/>
                    </a:lnTo>
                    <a:lnTo>
                      <a:pt x="437" y="17"/>
                    </a:lnTo>
                    <a:lnTo>
                      <a:pt x="440" y="19"/>
                    </a:lnTo>
                    <a:lnTo>
                      <a:pt x="456" y="24"/>
                    </a:lnTo>
                    <a:lnTo>
                      <a:pt x="459" y="24"/>
                    </a:lnTo>
                    <a:lnTo>
                      <a:pt x="461" y="27"/>
                    </a:lnTo>
                    <a:lnTo>
                      <a:pt x="461" y="31"/>
                    </a:lnTo>
                    <a:lnTo>
                      <a:pt x="463" y="31"/>
                    </a:lnTo>
                    <a:lnTo>
                      <a:pt x="463" y="34"/>
                    </a:lnTo>
                    <a:lnTo>
                      <a:pt x="463" y="34"/>
                    </a:lnTo>
                    <a:lnTo>
                      <a:pt x="466" y="36"/>
                    </a:lnTo>
                    <a:lnTo>
                      <a:pt x="468" y="36"/>
                    </a:lnTo>
                    <a:lnTo>
                      <a:pt x="470" y="36"/>
                    </a:lnTo>
                    <a:lnTo>
                      <a:pt x="475" y="38"/>
                    </a:lnTo>
                    <a:lnTo>
                      <a:pt x="477" y="36"/>
                    </a:lnTo>
                    <a:lnTo>
                      <a:pt x="482" y="36"/>
                    </a:lnTo>
                    <a:lnTo>
                      <a:pt x="485" y="34"/>
                    </a:lnTo>
                    <a:lnTo>
                      <a:pt x="487" y="31"/>
                    </a:lnTo>
                    <a:lnTo>
                      <a:pt x="489" y="29"/>
                    </a:lnTo>
                    <a:lnTo>
                      <a:pt x="489" y="22"/>
                    </a:lnTo>
                    <a:lnTo>
                      <a:pt x="494" y="19"/>
                    </a:lnTo>
                    <a:lnTo>
                      <a:pt x="496" y="17"/>
                    </a:lnTo>
                    <a:lnTo>
                      <a:pt x="499" y="17"/>
                    </a:lnTo>
                    <a:lnTo>
                      <a:pt x="501" y="19"/>
                    </a:lnTo>
                    <a:lnTo>
                      <a:pt x="503" y="19"/>
                    </a:lnTo>
                    <a:lnTo>
                      <a:pt x="506" y="24"/>
                    </a:lnTo>
                    <a:lnTo>
                      <a:pt x="508" y="24"/>
                    </a:lnTo>
                    <a:lnTo>
                      <a:pt x="508" y="24"/>
                    </a:lnTo>
                    <a:lnTo>
                      <a:pt x="511" y="22"/>
                    </a:lnTo>
                    <a:lnTo>
                      <a:pt x="515" y="19"/>
                    </a:lnTo>
                    <a:lnTo>
                      <a:pt x="518" y="19"/>
                    </a:lnTo>
                    <a:lnTo>
                      <a:pt x="520" y="22"/>
                    </a:lnTo>
                    <a:lnTo>
                      <a:pt x="534" y="29"/>
                    </a:lnTo>
                    <a:lnTo>
                      <a:pt x="534" y="29"/>
                    </a:lnTo>
                    <a:lnTo>
                      <a:pt x="537" y="29"/>
                    </a:lnTo>
                    <a:lnTo>
                      <a:pt x="539" y="29"/>
                    </a:lnTo>
                    <a:lnTo>
                      <a:pt x="544" y="29"/>
                    </a:lnTo>
                    <a:lnTo>
                      <a:pt x="546" y="29"/>
                    </a:lnTo>
                    <a:lnTo>
                      <a:pt x="548" y="27"/>
                    </a:lnTo>
                    <a:lnTo>
                      <a:pt x="551" y="24"/>
                    </a:lnTo>
                    <a:lnTo>
                      <a:pt x="551" y="22"/>
                    </a:lnTo>
                    <a:lnTo>
                      <a:pt x="553" y="22"/>
                    </a:lnTo>
                    <a:lnTo>
                      <a:pt x="556" y="22"/>
                    </a:lnTo>
                    <a:lnTo>
                      <a:pt x="558" y="27"/>
                    </a:lnTo>
                    <a:lnTo>
                      <a:pt x="560" y="29"/>
                    </a:lnTo>
                    <a:lnTo>
                      <a:pt x="563" y="31"/>
                    </a:lnTo>
                    <a:lnTo>
                      <a:pt x="577" y="34"/>
                    </a:lnTo>
                    <a:lnTo>
                      <a:pt x="579" y="36"/>
                    </a:lnTo>
                    <a:lnTo>
                      <a:pt x="582" y="48"/>
                    </a:lnTo>
                    <a:lnTo>
                      <a:pt x="582" y="55"/>
                    </a:lnTo>
                    <a:lnTo>
                      <a:pt x="582" y="57"/>
                    </a:lnTo>
                    <a:lnTo>
                      <a:pt x="582" y="60"/>
                    </a:lnTo>
                    <a:lnTo>
                      <a:pt x="579" y="67"/>
                    </a:lnTo>
                    <a:lnTo>
                      <a:pt x="577" y="69"/>
                    </a:lnTo>
                    <a:lnTo>
                      <a:pt x="574" y="69"/>
                    </a:lnTo>
                    <a:lnTo>
                      <a:pt x="574" y="71"/>
                    </a:lnTo>
                    <a:lnTo>
                      <a:pt x="572" y="71"/>
                    </a:lnTo>
                    <a:lnTo>
                      <a:pt x="572" y="74"/>
                    </a:lnTo>
                    <a:lnTo>
                      <a:pt x="572" y="74"/>
                    </a:lnTo>
                    <a:lnTo>
                      <a:pt x="570" y="88"/>
                    </a:lnTo>
                    <a:lnTo>
                      <a:pt x="570" y="90"/>
                    </a:lnTo>
                    <a:lnTo>
                      <a:pt x="570" y="93"/>
                    </a:lnTo>
                    <a:lnTo>
                      <a:pt x="570" y="95"/>
                    </a:lnTo>
                    <a:lnTo>
                      <a:pt x="570" y="97"/>
                    </a:lnTo>
                    <a:lnTo>
                      <a:pt x="572" y="100"/>
                    </a:lnTo>
                    <a:lnTo>
                      <a:pt x="574" y="100"/>
                    </a:lnTo>
                    <a:lnTo>
                      <a:pt x="582" y="97"/>
                    </a:lnTo>
                    <a:lnTo>
                      <a:pt x="586" y="95"/>
                    </a:lnTo>
                    <a:lnTo>
                      <a:pt x="586" y="95"/>
                    </a:lnTo>
                    <a:lnTo>
                      <a:pt x="589" y="93"/>
                    </a:lnTo>
                    <a:lnTo>
                      <a:pt x="589" y="93"/>
                    </a:lnTo>
                    <a:lnTo>
                      <a:pt x="591" y="90"/>
                    </a:lnTo>
                    <a:lnTo>
                      <a:pt x="593" y="88"/>
                    </a:lnTo>
                    <a:lnTo>
                      <a:pt x="600" y="88"/>
                    </a:lnTo>
                    <a:lnTo>
                      <a:pt x="605" y="88"/>
                    </a:lnTo>
                    <a:lnTo>
                      <a:pt x="610" y="88"/>
                    </a:lnTo>
                    <a:lnTo>
                      <a:pt x="617" y="86"/>
                    </a:lnTo>
                    <a:lnTo>
                      <a:pt x="619" y="88"/>
                    </a:lnTo>
                    <a:lnTo>
                      <a:pt x="636" y="93"/>
                    </a:lnTo>
                    <a:lnTo>
                      <a:pt x="636" y="95"/>
                    </a:lnTo>
                    <a:lnTo>
                      <a:pt x="638" y="97"/>
                    </a:lnTo>
                    <a:lnTo>
                      <a:pt x="641" y="102"/>
                    </a:lnTo>
                    <a:lnTo>
                      <a:pt x="643" y="109"/>
                    </a:lnTo>
                    <a:lnTo>
                      <a:pt x="650" y="114"/>
                    </a:lnTo>
                    <a:lnTo>
                      <a:pt x="660" y="124"/>
                    </a:lnTo>
                    <a:lnTo>
                      <a:pt x="671" y="133"/>
                    </a:lnTo>
                    <a:lnTo>
                      <a:pt x="697" y="147"/>
                    </a:lnTo>
                    <a:lnTo>
                      <a:pt x="702" y="150"/>
                    </a:lnTo>
                    <a:lnTo>
                      <a:pt x="705" y="152"/>
                    </a:lnTo>
                    <a:lnTo>
                      <a:pt x="705" y="152"/>
                    </a:lnTo>
                    <a:lnTo>
                      <a:pt x="705" y="154"/>
                    </a:lnTo>
                    <a:lnTo>
                      <a:pt x="705" y="157"/>
                    </a:lnTo>
                    <a:lnTo>
                      <a:pt x="705" y="159"/>
                    </a:lnTo>
                    <a:lnTo>
                      <a:pt x="705" y="159"/>
                    </a:lnTo>
                    <a:lnTo>
                      <a:pt x="705" y="161"/>
                    </a:lnTo>
                    <a:lnTo>
                      <a:pt x="707" y="168"/>
                    </a:lnTo>
                    <a:lnTo>
                      <a:pt x="709" y="171"/>
                    </a:lnTo>
                    <a:lnTo>
                      <a:pt x="709" y="173"/>
                    </a:lnTo>
                    <a:lnTo>
                      <a:pt x="709" y="176"/>
                    </a:lnTo>
                    <a:lnTo>
                      <a:pt x="709" y="178"/>
                    </a:lnTo>
                    <a:lnTo>
                      <a:pt x="709" y="180"/>
                    </a:lnTo>
                    <a:lnTo>
                      <a:pt x="712" y="180"/>
                    </a:lnTo>
                    <a:lnTo>
                      <a:pt x="712" y="178"/>
                    </a:lnTo>
                    <a:lnTo>
                      <a:pt x="712" y="178"/>
                    </a:lnTo>
                    <a:lnTo>
                      <a:pt x="714" y="171"/>
                    </a:lnTo>
                    <a:lnTo>
                      <a:pt x="716" y="171"/>
                    </a:lnTo>
                    <a:lnTo>
                      <a:pt x="716" y="171"/>
                    </a:lnTo>
                    <a:lnTo>
                      <a:pt x="721" y="173"/>
                    </a:lnTo>
                    <a:lnTo>
                      <a:pt x="723" y="173"/>
                    </a:lnTo>
                    <a:lnTo>
                      <a:pt x="723" y="176"/>
                    </a:lnTo>
                    <a:lnTo>
                      <a:pt x="723" y="178"/>
                    </a:lnTo>
                    <a:lnTo>
                      <a:pt x="721" y="183"/>
                    </a:lnTo>
                    <a:lnTo>
                      <a:pt x="721" y="183"/>
                    </a:lnTo>
                    <a:lnTo>
                      <a:pt x="721" y="185"/>
                    </a:lnTo>
                    <a:lnTo>
                      <a:pt x="721" y="187"/>
                    </a:lnTo>
                    <a:lnTo>
                      <a:pt x="723" y="187"/>
                    </a:lnTo>
                    <a:lnTo>
                      <a:pt x="726" y="187"/>
                    </a:lnTo>
                    <a:lnTo>
                      <a:pt x="728" y="187"/>
                    </a:lnTo>
                    <a:lnTo>
                      <a:pt x="733" y="185"/>
                    </a:lnTo>
                    <a:lnTo>
                      <a:pt x="735" y="185"/>
                    </a:lnTo>
                    <a:lnTo>
                      <a:pt x="738" y="185"/>
                    </a:lnTo>
                    <a:lnTo>
                      <a:pt x="742" y="187"/>
                    </a:lnTo>
                    <a:lnTo>
                      <a:pt x="745" y="187"/>
                    </a:lnTo>
                    <a:lnTo>
                      <a:pt x="747" y="190"/>
                    </a:lnTo>
                    <a:lnTo>
                      <a:pt x="747" y="190"/>
                    </a:lnTo>
                    <a:lnTo>
                      <a:pt x="747" y="192"/>
                    </a:lnTo>
                    <a:lnTo>
                      <a:pt x="747" y="194"/>
                    </a:lnTo>
                    <a:lnTo>
                      <a:pt x="747" y="197"/>
                    </a:lnTo>
                    <a:lnTo>
                      <a:pt x="750" y="199"/>
                    </a:lnTo>
                    <a:lnTo>
                      <a:pt x="750" y="202"/>
                    </a:lnTo>
                    <a:lnTo>
                      <a:pt x="752" y="204"/>
                    </a:lnTo>
                    <a:lnTo>
                      <a:pt x="754" y="204"/>
                    </a:lnTo>
                    <a:lnTo>
                      <a:pt x="757" y="204"/>
                    </a:lnTo>
                    <a:lnTo>
                      <a:pt x="759" y="204"/>
                    </a:lnTo>
                    <a:lnTo>
                      <a:pt x="761" y="204"/>
                    </a:lnTo>
                    <a:lnTo>
                      <a:pt x="764" y="204"/>
                    </a:lnTo>
                    <a:lnTo>
                      <a:pt x="768" y="206"/>
                    </a:lnTo>
                    <a:lnTo>
                      <a:pt x="771" y="209"/>
                    </a:lnTo>
                    <a:lnTo>
                      <a:pt x="773" y="211"/>
                    </a:lnTo>
                    <a:lnTo>
                      <a:pt x="773" y="213"/>
                    </a:lnTo>
                    <a:lnTo>
                      <a:pt x="773" y="213"/>
                    </a:lnTo>
                    <a:lnTo>
                      <a:pt x="773" y="216"/>
                    </a:lnTo>
                    <a:lnTo>
                      <a:pt x="771" y="221"/>
                    </a:lnTo>
                    <a:lnTo>
                      <a:pt x="768" y="223"/>
                    </a:lnTo>
                    <a:lnTo>
                      <a:pt x="768" y="225"/>
                    </a:lnTo>
                    <a:lnTo>
                      <a:pt x="768" y="2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7"/>
              <p:cNvSpPr>
                <a:spLocks noEditPoints="1"/>
              </p:cNvSpPr>
              <p:nvPr/>
            </p:nvSpPr>
            <p:spPr bwMode="auto">
              <a:xfrm>
                <a:off x="1475894" y="2895033"/>
                <a:ext cx="578250" cy="1090504"/>
              </a:xfrm>
              <a:custGeom>
                <a:avLst/>
                <a:gdLst>
                  <a:gd name="T0" fmla="*/ 381 w 552"/>
                  <a:gd name="T1" fmla="*/ 2 h 1041"/>
                  <a:gd name="T2" fmla="*/ 407 w 552"/>
                  <a:gd name="T3" fmla="*/ 11 h 1041"/>
                  <a:gd name="T4" fmla="*/ 398 w 552"/>
                  <a:gd name="T5" fmla="*/ 21 h 1041"/>
                  <a:gd name="T6" fmla="*/ 114 w 552"/>
                  <a:gd name="T7" fmla="*/ 955 h 1041"/>
                  <a:gd name="T8" fmla="*/ 31 w 552"/>
                  <a:gd name="T9" fmla="*/ 120 h 1041"/>
                  <a:gd name="T10" fmla="*/ 48 w 552"/>
                  <a:gd name="T11" fmla="*/ 101 h 1041"/>
                  <a:gd name="T12" fmla="*/ 17 w 552"/>
                  <a:gd name="T13" fmla="*/ 146 h 1041"/>
                  <a:gd name="T14" fmla="*/ 173 w 552"/>
                  <a:gd name="T15" fmla="*/ 972 h 1041"/>
                  <a:gd name="T16" fmla="*/ 135 w 552"/>
                  <a:gd name="T17" fmla="*/ 958 h 1041"/>
                  <a:gd name="T18" fmla="*/ 178 w 552"/>
                  <a:gd name="T19" fmla="*/ 960 h 1041"/>
                  <a:gd name="T20" fmla="*/ 523 w 552"/>
                  <a:gd name="T21" fmla="*/ 265 h 1041"/>
                  <a:gd name="T22" fmla="*/ 495 w 552"/>
                  <a:gd name="T23" fmla="*/ 179 h 1041"/>
                  <a:gd name="T24" fmla="*/ 481 w 552"/>
                  <a:gd name="T25" fmla="*/ 153 h 1041"/>
                  <a:gd name="T26" fmla="*/ 450 w 552"/>
                  <a:gd name="T27" fmla="*/ 144 h 1041"/>
                  <a:gd name="T28" fmla="*/ 448 w 552"/>
                  <a:gd name="T29" fmla="*/ 125 h 1041"/>
                  <a:gd name="T30" fmla="*/ 448 w 552"/>
                  <a:gd name="T31" fmla="*/ 99 h 1041"/>
                  <a:gd name="T32" fmla="*/ 433 w 552"/>
                  <a:gd name="T33" fmla="*/ 99 h 1041"/>
                  <a:gd name="T34" fmla="*/ 438 w 552"/>
                  <a:gd name="T35" fmla="*/ 54 h 1041"/>
                  <a:gd name="T36" fmla="*/ 422 w 552"/>
                  <a:gd name="T37" fmla="*/ 47 h 1041"/>
                  <a:gd name="T38" fmla="*/ 400 w 552"/>
                  <a:gd name="T39" fmla="*/ 61 h 1041"/>
                  <a:gd name="T40" fmla="*/ 388 w 552"/>
                  <a:gd name="T41" fmla="*/ 33 h 1041"/>
                  <a:gd name="T42" fmla="*/ 348 w 552"/>
                  <a:gd name="T43" fmla="*/ 33 h 1041"/>
                  <a:gd name="T44" fmla="*/ 336 w 552"/>
                  <a:gd name="T45" fmla="*/ 9 h 1041"/>
                  <a:gd name="T46" fmla="*/ 301 w 552"/>
                  <a:gd name="T47" fmla="*/ 52 h 1041"/>
                  <a:gd name="T48" fmla="*/ 237 w 552"/>
                  <a:gd name="T49" fmla="*/ 113 h 1041"/>
                  <a:gd name="T50" fmla="*/ 175 w 552"/>
                  <a:gd name="T51" fmla="*/ 168 h 1041"/>
                  <a:gd name="T52" fmla="*/ 24 w 552"/>
                  <a:gd name="T53" fmla="*/ 184 h 1041"/>
                  <a:gd name="T54" fmla="*/ 12 w 552"/>
                  <a:gd name="T55" fmla="*/ 187 h 1041"/>
                  <a:gd name="T56" fmla="*/ 22 w 552"/>
                  <a:gd name="T57" fmla="*/ 284 h 1041"/>
                  <a:gd name="T58" fmla="*/ 17 w 552"/>
                  <a:gd name="T59" fmla="*/ 328 h 1041"/>
                  <a:gd name="T60" fmla="*/ 71 w 552"/>
                  <a:gd name="T61" fmla="*/ 354 h 1041"/>
                  <a:gd name="T62" fmla="*/ 128 w 552"/>
                  <a:gd name="T63" fmla="*/ 442 h 1041"/>
                  <a:gd name="T64" fmla="*/ 123 w 552"/>
                  <a:gd name="T65" fmla="*/ 546 h 1041"/>
                  <a:gd name="T66" fmla="*/ 116 w 552"/>
                  <a:gd name="T67" fmla="*/ 598 h 1041"/>
                  <a:gd name="T68" fmla="*/ 133 w 552"/>
                  <a:gd name="T69" fmla="*/ 617 h 1041"/>
                  <a:gd name="T70" fmla="*/ 171 w 552"/>
                  <a:gd name="T71" fmla="*/ 622 h 1041"/>
                  <a:gd name="T72" fmla="*/ 168 w 552"/>
                  <a:gd name="T73" fmla="*/ 662 h 1041"/>
                  <a:gd name="T74" fmla="*/ 138 w 552"/>
                  <a:gd name="T75" fmla="*/ 672 h 1041"/>
                  <a:gd name="T76" fmla="*/ 142 w 552"/>
                  <a:gd name="T77" fmla="*/ 776 h 1041"/>
                  <a:gd name="T78" fmla="*/ 147 w 552"/>
                  <a:gd name="T79" fmla="*/ 849 h 1041"/>
                  <a:gd name="T80" fmla="*/ 147 w 552"/>
                  <a:gd name="T81" fmla="*/ 915 h 1041"/>
                  <a:gd name="T82" fmla="*/ 171 w 552"/>
                  <a:gd name="T83" fmla="*/ 939 h 1041"/>
                  <a:gd name="T84" fmla="*/ 204 w 552"/>
                  <a:gd name="T85" fmla="*/ 963 h 1041"/>
                  <a:gd name="T86" fmla="*/ 239 w 552"/>
                  <a:gd name="T87" fmla="*/ 1041 h 1041"/>
                  <a:gd name="T88" fmla="*/ 303 w 552"/>
                  <a:gd name="T89" fmla="*/ 1026 h 1041"/>
                  <a:gd name="T90" fmla="*/ 358 w 552"/>
                  <a:gd name="T91" fmla="*/ 972 h 1041"/>
                  <a:gd name="T92" fmla="*/ 367 w 552"/>
                  <a:gd name="T93" fmla="*/ 880 h 1041"/>
                  <a:gd name="T94" fmla="*/ 343 w 552"/>
                  <a:gd name="T95" fmla="*/ 861 h 1041"/>
                  <a:gd name="T96" fmla="*/ 403 w 552"/>
                  <a:gd name="T97" fmla="*/ 877 h 1041"/>
                  <a:gd name="T98" fmla="*/ 464 w 552"/>
                  <a:gd name="T99" fmla="*/ 882 h 1041"/>
                  <a:gd name="T100" fmla="*/ 511 w 552"/>
                  <a:gd name="T101" fmla="*/ 903 h 1041"/>
                  <a:gd name="T102" fmla="*/ 528 w 552"/>
                  <a:gd name="T103" fmla="*/ 866 h 1041"/>
                  <a:gd name="T104" fmla="*/ 535 w 552"/>
                  <a:gd name="T105" fmla="*/ 780 h 1041"/>
                  <a:gd name="T106" fmla="*/ 540 w 552"/>
                  <a:gd name="T107" fmla="*/ 645 h 1041"/>
                  <a:gd name="T108" fmla="*/ 535 w 552"/>
                  <a:gd name="T109" fmla="*/ 579 h 1041"/>
                  <a:gd name="T110" fmla="*/ 540 w 552"/>
                  <a:gd name="T111" fmla="*/ 546 h 1041"/>
                  <a:gd name="T112" fmla="*/ 504 w 552"/>
                  <a:gd name="T113" fmla="*/ 442 h 1041"/>
                  <a:gd name="T114" fmla="*/ 537 w 552"/>
                  <a:gd name="T115" fmla="*/ 354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2" h="1041">
                    <a:moveTo>
                      <a:pt x="393" y="16"/>
                    </a:moveTo>
                    <a:lnTo>
                      <a:pt x="393" y="16"/>
                    </a:lnTo>
                    <a:lnTo>
                      <a:pt x="393" y="16"/>
                    </a:lnTo>
                    <a:lnTo>
                      <a:pt x="381" y="21"/>
                    </a:lnTo>
                    <a:lnTo>
                      <a:pt x="377" y="21"/>
                    </a:lnTo>
                    <a:lnTo>
                      <a:pt x="374" y="19"/>
                    </a:lnTo>
                    <a:lnTo>
                      <a:pt x="374" y="14"/>
                    </a:lnTo>
                    <a:lnTo>
                      <a:pt x="374" y="11"/>
                    </a:lnTo>
                    <a:lnTo>
                      <a:pt x="377" y="11"/>
                    </a:lnTo>
                    <a:lnTo>
                      <a:pt x="379" y="9"/>
                    </a:lnTo>
                    <a:lnTo>
                      <a:pt x="381" y="7"/>
                    </a:lnTo>
                    <a:lnTo>
                      <a:pt x="381" y="2"/>
                    </a:lnTo>
                    <a:lnTo>
                      <a:pt x="381" y="2"/>
                    </a:lnTo>
                    <a:lnTo>
                      <a:pt x="384" y="0"/>
                    </a:lnTo>
                    <a:lnTo>
                      <a:pt x="386" y="0"/>
                    </a:lnTo>
                    <a:lnTo>
                      <a:pt x="388" y="0"/>
                    </a:lnTo>
                    <a:lnTo>
                      <a:pt x="391" y="2"/>
                    </a:lnTo>
                    <a:lnTo>
                      <a:pt x="391" y="4"/>
                    </a:lnTo>
                    <a:lnTo>
                      <a:pt x="391" y="9"/>
                    </a:lnTo>
                    <a:lnTo>
                      <a:pt x="391" y="11"/>
                    </a:lnTo>
                    <a:lnTo>
                      <a:pt x="393" y="14"/>
                    </a:lnTo>
                    <a:lnTo>
                      <a:pt x="393" y="16"/>
                    </a:lnTo>
                    <a:close/>
                    <a:moveTo>
                      <a:pt x="407" y="11"/>
                    </a:moveTo>
                    <a:lnTo>
                      <a:pt x="407" y="11"/>
                    </a:lnTo>
                    <a:lnTo>
                      <a:pt x="407" y="11"/>
                    </a:lnTo>
                    <a:lnTo>
                      <a:pt x="407" y="16"/>
                    </a:lnTo>
                    <a:lnTo>
                      <a:pt x="407" y="28"/>
                    </a:lnTo>
                    <a:lnTo>
                      <a:pt x="407" y="30"/>
                    </a:lnTo>
                    <a:lnTo>
                      <a:pt x="407" y="33"/>
                    </a:lnTo>
                    <a:lnTo>
                      <a:pt x="407" y="35"/>
                    </a:lnTo>
                    <a:lnTo>
                      <a:pt x="405" y="35"/>
                    </a:lnTo>
                    <a:lnTo>
                      <a:pt x="403" y="33"/>
                    </a:lnTo>
                    <a:lnTo>
                      <a:pt x="400" y="30"/>
                    </a:lnTo>
                    <a:lnTo>
                      <a:pt x="398" y="30"/>
                    </a:lnTo>
                    <a:lnTo>
                      <a:pt x="395" y="30"/>
                    </a:lnTo>
                    <a:lnTo>
                      <a:pt x="398" y="21"/>
                    </a:lnTo>
                    <a:lnTo>
                      <a:pt x="398" y="19"/>
                    </a:lnTo>
                    <a:lnTo>
                      <a:pt x="398" y="16"/>
                    </a:lnTo>
                    <a:lnTo>
                      <a:pt x="400" y="9"/>
                    </a:lnTo>
                    <a:lnTo>
                      <a:pt x="400" y="4"/>
                    </a:lnTo>
                    <a:lnTo>
                      <a:pt x="403" y="7"/>
                    </a:lnTo>
                    <a:lnTo>
                      <a:pt x="405" y="7"/>
                    </a:lnTo>
                    <a:lnTo>
                      <a:pt x="407" y="11"/>
                    </a:lnTo>
                    <a:close/>
                    <a:moveTo>
                      <a:pt x="116" y="927"/>
                    </a:moveTo>
                    <a:lnTo>
                      <a:pt x="116" y="927"/>
                    </a:lnTo>
                    <a:lnTo>
                      <a:pt x="121" y="944"/>
                    </a:lnTo>
                    <a:lnTo>
                      <a:pt x="119" y="951"/>
                    </a:lnTo>
                    <a:lnTo>
                      <a:pt x="114" y="955"/>
                    </a:lnTo>
                    <a:lnTo>
                      <a:pt x="107" y="955"/>
                    </a:lnTo>
                    <a:lnTo>
                      <a:pt x="102" y="953"/>
                    </a:lnTo>
                    <a:lnTo>
                      <a:pt x="102" y="948"/>
                    </a:lnTo>
                    <a:lnTo>
                      <a:pt x="102" y="946"/>
                    </a:lnTo>
                    <a:lnTo>
                      <a:pt x="95" y="937"/>
                    </a:lnTo>
                    <a:lnTo>
                      <a:pt x="90" y="932"/>
                    </a:lnTo>
                    <a:lnTo>
                      <a:pt x="93" y="925"/>
                    </a:lnTo>
                    <a:lnTo>
                      <a:pt x="97" y="922"/>
                    </a:lnTo>
                    <a:lnTo>
                      <a:pt x="112" y="918"/>
                    </a:lnTo>
                    <a:lnTo>
                      <a:pt x="116" y="915"/>
                    </a:lnTo>
                    <a:lnTo>
                      <a:pt x="116" y="927"/>
                    </a:lnTo>
                    <a:close/>
                    <a:moveTo>
                      <a:pt x="31" y="120"/>
                    </a:moveTo>
                    <a:lnTo>
                      <a:pt x="31" y="120"/>
                    </a:lnTo>
                    <a:lnTo>
                      <a:pt x="31" y="116"/>
                    </a:lnTo>
                    <a:lnTo>
                      <a:pt x="31" y="108"/>
                    </a:lnTo>
                    <a:lnTo>
                      <a:pt x="31" y="104"/>
                    </a:lnTo>
                    <a:lnTo>
                      <a:pt x="34" y="104"/>
                    </a:lnTo>
                    <a:lnTo>
                      <a:pt x="38" y="104"/>
                    </a:lnTo>
                    <a:lnTo>
                      <a:pt x="41" y="101"/>
                    </a:lnTo>
                    <a:lnTo>
                      <a:pt x="41" y="101"/>
                    </a:lnTo>
                    <a:lnTo>
                      <a:pt x="41" y="99"/>
                    </a:lnTo>
                    <a:lnTo>
                      <a:pt x="45" y="94"/>
                    </a:lnTo>
                    <a:lnTo>
                      <a:pt x="45" y="99"/>
                    </a:lnTo>
                    <a:lnTo>
                      <a:pt x="48" y="101"/>
                    </a:lnTo>
                    <a:lnTo>
                      <a:pt x="48" y="104"/>
                    </a:lnTo>
                    <a:lnTo>
                      <a:pt x="52" y="106"/>
                    </a:lnTo>
                    <a:lnTo>
                      <a:pt x="52" y="111"/>
                    </a:lnTo>
                    <a:lnTo>
                      <a:pt x="52" y="116"/>
                    </a:lnTo>
                    <a:lnTo>
                      <a:pt x="50" y="120"/>
                    </a:lnTo>
                    <a:lnTo>
                      <a:pt x="31" y="125"/>
                    </a:lnTo>
                    <a:lnTo>
                      <a:pt x="24" y="132"/>
                    </a:lnTo>
                    <a:lnTo>
                      <a:pt x="26" y="144"/>
                    </a:lnTo>
                    <a:lnTo>
                      <a:pt x="26" y="153"/>
                    </a:lnTo>
                    <a:lnTo>
                      <a:pt x="15" y="153"/>
                    </a:lnTo>
                    <a:lnTo>
                      <a:pt x="17" y="149"/>
                    </a:lnTo>
                    <a:lnTo>
                      <a:pt x="17" y="146"/>
                    </a:lnTo>
                    <a:lnTo>
                      <a:pt x="17" y="142"/>
                    </a:lnTo>
                    <a:lnTo>
                      <a:pt x="17" y="137"/>
                    </a:lnTo>
                    <a:lnTo>
                      <a:pt x="17" y="134"/>
                    </a:lnTo>
                    <a:lnTo>
                      <a:pt x="22" y="130"/>
                    </a:lnTo>
                    <a:lnTo>
                      <a:pt x="26" y="123"/>
                    </a:lnTo>
                    <a:lnTo>
                      <a:pt x="31" y="120"/>
                    </a:lnTo>
                    <a:close/>
                    <a:moveTo>
                      <a:pt x="178" y="960"/>
                    </a:moveTo>
                    <a:lnTo>
                      <a:pt x="178" y="960"/>
                    </a:lnTo>
                    <a:lnTo>
                      <a:pt x="180" y="960"/>
                    </a:lnTo>
                    <a:lnTo>
                      <a:pt x="173" y="967"/>
                    </a:lnTo>
                    <a:lnTo>
                      <a:pt x="173" y="970"/>
                    </a:lnTo>
                    <a:lnTo>
                      <a:pt x="173" y="972"/>
                    </a:lnTo>
                    <a:lnTo>
                      <a:pt x="171" y="979"/>
                    </a:lnTo>
                    <a:lnTo>
                      <a:pt x="171" y="993"/>
                    </a:lnTo>
                    <a:lnTo>
                      <a:pt x="168" y="1005"/>
                    </a:lnTo>
                    <a:lnTo>
                      <a:pt x="166" y="1007"/>
                    </a:lnTo>
                    <a:lnTo>
                      <a:pt x="164" y="1007"/>
                    </a:lnTo>
                    <a:lnTo>
                      <a:pt x="159" y="1007"/>
                    </a:lnTo>
                    <a:lnTo>
                      <a:pt x="159" y="1007"/>
                    </a:lnTo>
                    <a:lnTo>
                      <a:pt x="157" y="1003"/>
                    </a:lnTo>
                    <a:lnTo>
                      <a:pt x="157" y="1000"/>
                    </a:lnTo>
                    <a:lnTo>
                      <a:pt x="142" y="981"/>
                    </a:lnTo>
                    <a:lnTo>
                      <a:pt x="135" y="967"/>
                    </a:lnTo>
                    <a:lnTo>
                      <a:pt x="135" y="958"/>
                    </a:lnTo>
                    <a:lnTo>
                      <a:pt x="135" y="955"/>
                    </a:lnTo>
                    <a:lnTo>
                      <a:pt x="133" y="955"/>
                    </a:lnTo>
                    <a:lnTo>
                      <a:pt x="133" y="953"/>
                    </a:lnTo>
                    <a:lnTo>
                      <a:pt x="138" y="944"/>
                    </a:lnTo>
                    <a:lnTo>
                      <a:pt x="145" y="948"/>
                    </a:lnTo>
                    <a:lnTo>
                      <a:pt x="157" y="946"/>
                    </a:lnTo>
                    <a:lnTo>
                      <a:pt x="166" y="948"/>
                    </a:lnTo>
                    <a:lnTo>
                      <a:pt x="171" y="960"/>
                    </a:lnTo>
                    <a:lnTo>
                      <a:pt x="171" y="963"/>
                    </a:lnTo>
                    <a:lnTo>
                      <a:pt x="173" y="963"/>
                    </a:lnTo>
                    <a:lnTo>
                      <a:pt x="175" y="963"/>
                    </a:lnTo>
                    <a:lnTo>
                      <a:pt x="178" y="960"/>
                    </a:lnTo>
                    <a:lnTo>
                      <a:pt x="178" y="960"/>
                    </a:lnTo>
                    <a:lnTo>
                      <a:pt x="178" y="960"/>
                    </a:lnTo>
                    <a:close/>
                    <a:moveTo>
                      <a:pt x="549" y="291"/>
                    </a:moveTo>
                    <a:lnTo>
                      <a:pt x="549" y="291"/>
                    </a:lnTo>
                    <a:lnTo>
                      <a:pt x="537" y="284"/>
                    </a:lnTo>
                    <a:lnTo>
                      <a:pt x="537" y="279"/>
                    </a:lnTo>
                    <a:lnTo>
                      <a:pt x="535" y="274"/>
                    </a:lnTo>
                    <a:lnTo>
                      <a:pt x="535" y="272"/>
                    </a:lnTo>
                    <a:lnTo>
                      <a:pt x="530" y="272"/>
                    </a:lnTo>
                    <a:lnTo>
                      <a:pt x="528" y="272"/>
                    </a:lnTo>
                    <a:lnTo>
                      <a:pt x="526" y="267"/>
                    </a:lnTo>
                    <a:lnTo>
                      <a:pt x="523" y="265"/>
                    </a:lnTo>
                    <a:lnTo>
                      <a:pt x="519" y="239"/>
                    </a:lnTo>
                    <a:lnTo>
                      <a:pt x="519" y="231"/>
                    </a:lnTo>
                    <a:lnTo>
                      <a:pt x="507" y="215"/>
                    </a:lnTo>
                    <a:lnTo>
                      <a:pt x="504" y="205"/>
                    </a:lnTo>
                    <a:lnTo>
                      <a:pt x="500" y="201"/>
                    </a:lnTo>
                    <a:lnTo>
                      <a:pt x="490" y="189"/>
                    </a:lnTo>
                    <a:lnTo>
                      <a:pt x="488" y="184"/>
                    </a:lnTo>
                    <a:lnTo>
                      <a:pt x="488" y="189"/>
                    </a:lnTo>
                    <a:lnTo>
                      <a:pt x="483" y="184"/>
                    </a:lnTo>
                    <a:lnTo>
                      <a:pt x="485" y="182"/>
                    </a:lnTo>
                    <a:lnTo>
                      <a:pt x="488" y="179"/>
                    </a:lnTo>
                    <a:lnTo>
                      <a:pt x="495" y="179"/>
                    </a:lnTo>
                    <a:lnTo>
                      <a:pt x="492" y="177"/>
                    </a:lnTo>
                    <a:lnTo>
                      <a:pt x="490" y="172"/>
                    </a:lnTo>
                    <a:lnTo>
                      <a:pt x="492" y="168"/>
                    </a:lnTo>
                    <a:lnTo>
                      <a:pt x="502" y="163"/>
                    </a:lnTo>
                    <a:lnTo>
                      <a:pt x="500" y="163"/>
                    </a:lnTo>
                    <a:lnTo>
                      <a:pt x="495" y="163"/>
                    </a:lnTo>
                    <a:lnTo>
                      <a:pt x="492" y="160"/>
                    </a:lnTo>
                    <a:lnTo>
                      <a:pt x="490" y="156"/>
                    </a:lnTo>
                    <a:lnTo>
                      <a:pt x="485" y="160"/>
                    </a:lnTo>
                    <a:lnTo>
                      <a:pt x="483" y="160"/>
                    </a:lnTo>
                    <a:lnTo>
                      <a:pt x="481" y="158"/>
                    </a:lnTo>
                    <a:lnTo>
                      <a:pt x="481" y="153"/>
                    </a:lnTo>
                    <a:lnTo>
                      <a:pt x="478" y="151"/>
                    </a:lnTo>
                    <a:lnTo>
                      <a:pt x="466" y="146"/>
                    </a:lnTo>
                    <a:lnTo>
                      <a:pt x="466" y="144"/>
                    </a:lnTo>
                    <a:lnTo>
                      <a:pt x="469" y="144"/>
                    </a:lnTo>
                    <a:lnTo>
                      <a:pt x="471" y="142"/>
                    </a:lnTo>
                    <a:lnTo>
                      <a:pt x="471" y="139"/>
                    </a:lnTo>
                    <a:lnTo>
                      <a:pt x="474" y="134"/>
                    </a:lnTo>
                    <a:lnTo>
                      <a:pt x="466" y="134"/>
                    </a:lnTo>
                    <a:lnTo>
                      <a:pt x="462" y="137"/>
                    </a:lnTo>
                    <a:lnTo>
                      <a:pt x="459" y="142"/>
                    </a:lnTo>
                    <a:lnTo>
                      <a:pt x="452" y="144"/>
                    </a:lnTo>
                    <a:lnTo>
                      <a:pt x="450" y="144"/>
                    </a:lnTo>
                    <a:lnTo>
                      <a:pt x="445" y="139"/>
                    </a:lnTo>
                    <a:lnTo>
                      <a:pt x="440" y="139"/>
                    </a:lnTo>
                    <a:lnTo>
                      <a:pt x="438" y="139"/>
                    </a:lnTo>
                    <a:lnTo>
                      <a:pt x="436" y="142"/>
                    </a:lnTo>
                    <a:lnTo>
                      <a:pt x="433" y="142"/>
                    </a:lnTo>
                    <a:lnTo>
                      <a:pt x="429" y="137"/>
                    </a:lnTo>
                    <a:lnTo>
                      <a:pt x="431" y="137"/>
                    </a:lnTo>
                    <a:lnTo>
                      <a:pt x="431" y="137"/>
                    </a:lnTo>
                    <a:lnTo>
                      <a:pt x="431" y="134"/>
                    </a:lnTo>
                    <a:lnTo>
                      <a:pt x="445" y="134"/>
                    </a:lnTo>
                    <a:lnTo>
                      <a:pt x="450" y="132"/>
                    </a:lnTo>
                    <a:lnTo>
                      <a:pt x="448" y="125"/>
                    </a:lnTo>
                    <a:lnTo>
                      <a:pt x="452" y="120"/>
                    </a:lnTo>
                    <a:lnTo>
                      <a:pt x="452" y="111"/>
                    </a:lnTo>
                    <a:lnTo>
                      <a:pt x="452" y="106"/>
                    </a:lnTo>
                    <a:lnTo>
                      <a:pt x="457" y="101"/>
                    </a:lnTo>
                    <a:lnTo>
                      <a:pt x="462" y="104"/>
                    </a:lnTo>
                    <a:lnTo>
                      <a:pt x="469" y="104"/>
                    </a:lnTo>
                    <a:lnTo>
                      <a:pt x="474" y="104"/>
                    </a:lnTo>
                    <a:lnTo>
                      <a:pt x="476" y="99"/>
                    </a:lnTo>
                    <a:lnTo>
                      <a:pt x="469" y="97"/>
                    </a:lnTo>
                    <a:lnTo>
                      <a:pt x="459" y="94"/>
                    </a:lnTo>
                    <a:lnTo>
                      <a:pt x="452" y="94"/>
                    </a:lnTo>
                    <a:lnTo>
                      <a:pt x="448" y="99"/>
                    </a:lnTo>
                    <a:lnTo>
                      <a:pt x="445" y="99"/>
                    </a:lnTo>
                    <a:lnTo>
                      <a:pt x="445" y="99"/>
                    </a:lnTo>
                    <a:lnTo>
                      <a:pt x="443" y="97"/>
                    </a:lnTo>
                    <a:lnTo>
                      <a:pt x="443" y="99"/>
                    </a:lnTo>
                    <a:lnTo>
                      <a:pt x="443" y="99"/>
                    </a:lnTo>
                    <a:lnTo>
                      <a:pt x="443" y="101"/>
                    </a:lnTo>
                    <a:lnTo>
                      <a:pt x="440" y="101"/>
                    </a:lnTo>
                    <a:lnTo>
                      <a:pt x="443" y="94"/>
                    </a:lnTo>
                    <a:lnTo>
                      <a:pt x="440" y="90"/>
                    </a:lnTo>
                    <a:lnTo>
                      <a:pt x="436" y="90"/>
                    </a:lnTo>
                    <a:lnTo>
                      <a:pt x="431" y="92"/>
                    </a:lnTo>
                    <a:lnTo>
                      <a:pt x="433" y="99"/>
                    </a:lnTo>
                    <a:lnTo>
                      <a:pt x="429" y="99"/>
                    </a:lnTo>
                    <a:lnTo>
                      <a:pt x="431" y="92"/>
                    </a:lnTo>
                    <a:lnTo>
                      <a:pt x="433" y="66"/>
                    </a:lnTo>
                    <a:lnTo>
                      <a:pt x="433" y="68"/>
                    </a:lnTo>
                    <a:lnTo>
                      <a:pt x="436" y="71"/>
                    </a:lnTo>
                    <a:lnTo>
                      <a:pt x="436" y="73"/>
                    </a:lnTo>
                    <a:lnTo>
                      <a:pt x="438" y="68"/>
                    </a:lnTo>
                    <a:lnTo>
                      <a:pt x="440" y="63"/>
                    </a:lnTo>
                    <a:lnTo>
                      <a:pt x="440" y="59"/>
                    </a:lnTo>
                    <a:lnTo>
                      <a:pt x="440" y="54"/>
                    </a:lnTo>
                    <a:lnTo>
                      <a:pt x="438" y="52"/>
                    </a:lnTo>
                    <a:lnTo>
                      <a:pt x="438" y="54"/>
                    </a:lnTo>
                    <a:lnTo>
                      <a:pt x="438" y="52"/>
                    </a:lnTo>
                    <a:lnTo>
                      <a:pt x="438" y="52"/>
                    </a:lnTo>
                    <a:lnTo>
                      <a:pt x="436" y="52"/>
                    </a:lnTo>
                    <a:lnTo>
                      <a:pt x="433" y="54"/>
                    </a:lnTo>
                    <a:lnTo>
                      <a:pt x="431" y="54"/>
                    </a:lnTo>
                    <a:lnTo>
                      <a:pt x="429" y="52"/>
                    </a:lnTo>
                    <a:lnTo>
                      <a:pt x="426" y="49"/>
                    </a:lnTo>
                    <a:lnTo>
                      <a:pt x="429" y="47"/>
                    </a:lnTo>
                    <a:lnTo>
                      <a:pt x="426" y="42"/>
                    </a:lnTo>
                    <a:lnTo>
                      <a:pt x="424" y="42"/>
                    </a:lnTo>
                    <a:lnTo>
                      <a:pt x="422" y="45"/>
                    </a:lnTo>
                    <a:lnTo>
                      <a:pt x="422" y="47"/>
                    </a:lnTo>
                    <a:lnTo>
                      <a:pt x="417" y="47"/>
                    </a:lnTo>
                    <a:lnTo>
                      <a:pt x="412" y="45"/>
                    </a:lnTo>
                    <a:lnTo>
                      <a:pt x="407" y="47"/>
                    </a:lnTo>
                    <a:lnTo>
                      <a:pt x="405" y="49"/>
                    </a:lnTo>
                    <a:lnTo>
                      <a:pt x="407" y="49"/>
                    </a:lnTo>
                    <a:lnTo>
                      <a:pt x="407" y="52"/>
                    </a:lnTo>
                    <a:lnTo>
                      <a:pt x="407" y="52"/>
                    </a:lnTo>
                    <a:lnTo>
                      <a:pt x="410" y="54"/>
                    </a:lnTo>
                    <a:lnTo>
                      <a:pt x="407" y="56"/>
                    </a:lnTo>
                    <a:lnTo>
                      <a:pt x="405" y="61"/>
                    </a:lnTo>
                    <a:lnTo>
                      <a:pt x="403" y="71"/>
                    </a:lnTo>
                    <a:lnTo>
                      <a:pt x="400" y="61"/>
                    </a:lnTo>
                    <a:lnTo>
                      <a:pt x="398" y="56"/>
                    </a:lnTo>
                    <a:lnTo>
                      <a:pt x="400" y="52"/>
                    </a:lnTo>
                    <a:lnTo>
                      <a:pt x="398" y="49"/>
                    </a:lnTo>
                    <a:lnTo>
                      <a:pt x="395" y="47"/>
                    </a:lnTo>
                    <a:lnTo>
                      <a:pt x="393" y="42"/>
                    </a:lnTo>
                    <a:lnTo>
                      <a:pt x="388" y="42"/>
                    </a:lnTo>
                    <a:lnTo>
                      <a:pt x="388" y="40"/>
                    </a:lnTo>
                    <a:lnTo>
                      <a:pt x="388" y="37"/>
                    </a:lnTo>
                    <a:lnTo>
                      <a:pt x="391" y="37"/>
                    </a:lnTo>
                    <a:lnTo>
                      <a:pt x="391" y="35"/>
                    </a:lnTo>
                    <a:lnTo>
                      <a:pt x="391" y="33"/>
                    </a:lnTo>
                    <a:lnTo>
                      <a:pt x="388" y="33"/>
                    </a:lnTo>
                    <a:lnTo>
                      <a:pt x="386" y="33"/>
                    </a:lnTo>
                    <a:lnTo>
                      <a:pt x="384" y="33"/>
                    </a:lnTo>
                    <a:lnTo>
                      <a:pt x="381" y="30"/>
                    </a:lnTo>
                    <a:lnTo>
                      <a:pt x="381" y="35"/>
                    </a:lnTo>
                    <a:lnTo>
                      <a:pt x="367" y="23"/>
                    </a:lnTo>
                    <a:lnTo>
                      <a:pt x="362" y="23"/>
                    </a:lnTo>
                    <a:lnTo>
                      <a:pt x="362" y="33"/>
                    </a:lnTo>
                    <a:lnTo>
                      <a:pt x="358" y="30"/>
                    </a:lnTo>
                    <a:lnTo>
                      <a:pt x="355" y="28"/>
                    </a:lnTo>
                    <a:lnTo>
                      <a:pt x="353" y="30"/>
                    </a:lnTo>
                    <a:lnTo>
                      <a:pt x="353" y="30"/>
                    </a:lnTo>
                    <a:lnTo>
                      <a:pt x="348" y="33"/>
                    </a:lnTo>
                    <a:lnTo>
                      <a:pt x="348" y="30"/>
                    </a:lnTo>
                    <a:lnTo>
                      <a:pt x="348" y="28"/>
                    </a:lnTo>
                    <a:lnTo>
                      <a:pt x="348" y="26"/>
                    </a:lnTo>
                    <a:lnTo>
                      <a:pt x="346" y="21"/>
                    </a:lnTo>
                    <a:lnTo>
                      <a:pt x="343" y="21"/>
                    </a:lnTo>
                    <a:lnTo>
                      <a:pt x="343" y="26"/>
                    </a:lnTo>
                    <a:lnTo>
                      <a:pt x="343" y="28"/>
                    </a:lnTo>
                    <a:lnTo>
                      <a:pt x="343" y="30"/>
                    </a:lnTo>
                    <a:lnTo>
                      <a:pt x="346" y="33"/>
                    </a:lnTo>
                    <a:lnTo>
                      <a:pt x="341" y="30"/>
                    </a:lnTo>
                    <a:lnTo>
                      <a:pt x="341" y="14"/>
                    </a:lnTo>
                    <a:lnTo>
                      <a:pt x="336" y="9"/>
                    </a:lnTo>
                    <a:lnTo>
                      <a:pt x="334" y="11"/>
                    </a:lnTo>
                    <a:lnTo>
                      <a:pt x="329" y="11"/>
                    </a:lnTo>
                    <a:lnTo>
                      <a:pt x="327" y="9"/>
                    </a:lnTo>
                    <a:lnTo>
                      <a:pt x="327" y="4"/>
                    </a:lnTo>
                    <a:lnTo>
                      <a:pt x="322" y="9"/>
                    </a:lnTo>
                    <a:lnTo>
                      <a:pt x="315" y="11"/>
                    </a:lnTo>
                    <a:lnTo>
                      <a:pt x="308" y="16"/>
                    </a:lnTo>
                    <a:lnTo>
                      <a:pt x="308" y="23"/>
                    </a:lnTo>
                    <a:lnTo>
                      <a:pt x="310" y="40"/>
                    </a:lnTo>
                    <a:lnTo>
                      <a:pt x="308" y="47"/>
                    </a:lnTo>
                    <a:lnTo>
                      <a:pt x="303" y="54"/>
                    </a:lnTo>
                    <a:lnTo>
                      <a:pt x="301" y="52"/>
                    </a:lnTo>
                    <a:lnTo>
                      <a:pt x="294" y="61"/>
                    </a:lnTo>
                    <a:lnTo>
                      <a:pt x="289" y="63"/>
                    </a:lnTo>
                    <a:lnTo>
                      <a:pt x="268" y="68"/>
                    </a:lnTo>
                    <a:lnTo>
                      <a:pt x="261" y="73"/>
                    </a:lnTo>
                    <a:lnTo>
                      <a:pt x="258" y="85"/>
                    </a:lnTo>
                    <a:lnTo>
                      <a:pt x="254" y="92"/>
                    </a:lnTo>
                    <a:lnTo>
                      <a:pt x="249" y="97"/>
                    </a:lnTo>
                    <a:lnTo>
                      <a:pt x="246" y="99"/>
                    </a:lnTo>
                    <a:lnTo>
                      <a:pt x="244" y="101"/>
                    </a:lnTo>
                    <a:lnTo>
                      <a:pt x="242" y="108"/>
                    </a:lnTo>
                    <a:lnTo>
                      <a:pt x="239" y="113"/>
                    </a:lnTo>
                    <a:lnTo>
                      <a:pt x="237" y="113"/>
                    </a:lnTo>
                    <a:lnTo>
                      <a:pt x="228" y="118"/>
                    </a:lnTo>
                    <a:lnTo>
                      <a:pt x="228" y="120"/>
                    </a:lnTo>
                    <a:lnTo>
                      <a:pt x="228" y="120"/>
                    </a:lnTo>
                    <a:lnTo>
                      <a:pt x="228" y="120"/>
                    </a:lnTo>
                    <a:lnTo>
                      <a:pt x="230" y="123"/>
                    </a:lnTo>
                    <a:lnTo>
                      <a:pt x="225" y="125"/>
                    </a:lnTo>
                    <a:lnTo>
                      <a:pt x="216" y="146"/>
                    </a:lnTo>
                    <a:lnTo>
                      <a:pt x="211" y="153"/>
                    </a:lnTo>
                    <a:lnTo>
                      <a:pt x="194" y="170"/>
                    </a:lnTo>
                    <a:lnTo>
                      <a:pt x="190" y="168"/>
                    </a:lnTo>
                    <a:lnTo>
                      <a:pt x="185" y="168"/>
                    </a:lnTo>
                    <a:lnTo>
                      <a:pt x="175" y="168"/>
                    </a:lnTo>
                    <a:lnTo>
                      <a:pt x="157" y="182"/>
                    </a:lnTo>
                    <a:lnTo>
                      <a:pt x="154" y="189"/>
                    </a:lnTo>
                    <a:lnTo>
                      <a:pt x="149" y="196"/>
                    </a:lnTo>
                    <a:lnTo>
                      <a:pt x="145" y="201"/>
                    </a:lnTo>
                    <a:lnTo>
                      <a:pt x="119" y="215"/>
                    </a:lnTo>
                    <a:lnTo>
                      <a:pt x="114" y="217"/>
                    </a:lnTo>
                    <a:lnTo>
                      <a:pt x="107" y="217"/>
                    </a:lnTo>
                    <a:lnTo>
                      <a:pt x="88" y="213"/>
                    </a:lnTo>
                    <a:lnTo>
                      <a:pt x="52" y="213"/>
                    </a:lnTo>
                    <a:lnTo>
                      <a:pt x="41" y="208"/>
                    </a:lnTo>
                    <a:lnTo>
                      <a:pt x="24" y="189"/>
                    </a:lnTo>
                    <a:lnTo>
                      <a:pt x="24" y="184"/>
                    </a:lnTo>
                    <a:lnTo>
                      <a:pt x="24" y="179"/>
                    </a:lnTo>
                    <a:lnTo>
                      <a:pt x="24" y="175"/>
                    </a:lnTo>
                    <a:lnTo>
                      <a:pt x="24" y="170"/>
                    </a:lnTo>
                    <a:lnTo>
                      <a:pt x="22" y="168"/>
                    </a:lnTo>
                    <a:lnTo>
                      <a:pt x="19" y="168"/>
                    </a:lnTo>
                    <a:lnTo>
                      <a:pt x="17" y="168"/>
                    </a:lnTo>
                    <a:lnTo>
                      <a:pt x="15" y="163"/>
                    </a:lnTo>
                    <a:lnTo>
                      <a:pt x="12" y="163"/>
                    </a:lnTo>
                    <a:lnTo>
                      <a:pt x="10" y="168"/>
                    </a:lnTo>
                    <a:lnTo>
                      <a:pt x="7" y="177"/>
                    </a:lnTo>
                    <a:lnTo>
                      <a:pt x="7" y="184"/>
                    </a:lnTo>
                    <a:lnTo>
                      <a:pt x="12" y="187"/>
                    </a:lnTo>
                    <a:lnTo>
                      <a:pt x="17" y="189"/>
                    </a:lnTo>
                    <a:lnTo>
                      <a:pt x="19" y="194"/>
                    </a:lnTo>
                    <a:lnTo>
                      <a:pt x="19" y="203"/>
                    </a:lnTo>
                    <a:lnTo>
                      <a:pt x="19" y="208"/>
                    </a:lnTo>
                    <a:lnTo>
                      <a:pt x="0" y="269"/>
                    </a:lnTo>
                    <a:lnTo>
                      <a:pt x="5" y="269"/>
                    </a:lnTo>
                    <a:lnTo>
                      <a:pt x="7" y="272"/>
                    </a:lnTo>
                    <a:lnTo>
                      <a:pt x="12" y="279"/>
                    </a:lnTo>
                    <a:lnTo>
                      <a:pt x="15" y="281"/>
                    </a:lnTo>
                    <a:lnTo>
                      <a:pt x="17" y="281"/>
                    </a:lnTo>
                    <a:lnTo>
                      <a:pt x="19" y="281"/>
                    </a:lnTo>
                    <a:lnTo>
                      <a:pt x="22" y="284"/>
                    </a:lnTo>
                    <a:lnTo>
                      <a:pt x="22" y="286"/>
                    </a:lnTo>
                    <a:lnTo>
                      <a:pt x="19" y="288"/>
                    </a:lnTo>
                    <a:lnTo>
                      <a:pt x="19" y="288"/>
                    </a:lnTo>
                    <a:lnTo>
                      <a:pt x="19" y="298"/>
                    </a:lnTo>
                    <a:lnTo>
                      <a:pt x="17" y="305"/>
                    </a:lnTo>
                    <a:lnTo>
                      <a:pt x="12" y="310"/>
                    </a:lnTo>
                    <a:lnTo>
                      <a:pt x="5" y="312"/>
                    </a:lnTo>
                    <a:lnTo>
                      <a:pt x="7" y="317"/>
                    </a:lnTo>
                    <a:lnTo>
                      <a:pt x="10" y="326"/>
                    </a:lnTo>
                    <a:lnTo>
                      <a:pt x="12" y="333"/>
                    </a:lnTo>
                    <a:lnTo>
                      <a:pt x="15" y="338"/>
                    </a:lnTo>
                    <a:lnTo>
                      <a:pt x="17" y="328"/>
                    </a:lnTo>
                    <a:lnTo>
                      <a:pt x="19" y="319"/>
                    </a:lnTo>
                    <a:lnTo>
                      <a:pt x="24" y="314"/>
                    </a:lnTo>
                    <a:lnTo>
                      <a:pt x="31" y="317"/>
                    </a:lnTo>
                    <a:lnTo>
                      <a:pt x="29" y="321"/>
                    </a:lnTo>
                    <a:lnTo>
                      <a:pt x="26" y="331"/>
                    </a:lnTo>
                    <a:lnTo>
                      <a:pt x="34" y="333"/>
                    </a:lnTo>
                    <a:lnTo>
                      <a:pt x="48" y="321"/>
                    </a:lnTo>
                    <a:lnTo>
                      <a:pt x="55" y="321"/>
                    </a:lnTo>
                    <a:lnTo>
                      <a:pt x="64" y="328"/>
                    </a:lnTo>
                    <a:lnTo>
                      <a:pt x="67" y="336"/>
                    </a:lnTo>
                    <a:lnTo>
                      <a:pt x="69" y="347"/>
                    </a:lnTo>
                    <a:lnTo>
                      <a:pt x="71" y="354"/>
                    </a:lnTo>
                    <a:lnTo>
                      <a:pt x="78" y="359"/>
                    </a:lnTo>
                    <a:lnTo>
                      <a:pt x="83" y="362"/>
                    </a:lnTo>
                    <a:lnTo>
                      <a:pt x="90" y="371"/>
                    </a:lnTo>
                    <a:lnTo>
                      <a:pt x="95" y="383"/>
                    </a:lnTo>
                    <a:lnTo>
                      <a:pt x="95" y="390"/>
                    </a:lnTo>
                    <a:lnTo>
                      <a:pt x="95" y="411"/>
                    </a:lnTo>
                    <a:lnTo>
                      <a:pt x="95" y="421"/>
                    </a:lnTo>
                    <a:lnTo>
                      <a:pt x="104" y="425"/>
                    </a:lnTo>
                    <a:lnTo>
                      <a:pt x="107" y="423"/>
                    </a:lnTo>
                    <a:lnTo>
                      <a:pt x="114" y="428"/>
                    </a:lnTo>
                    <a:lnTo>
                      <a:pt x="123" y="435"/>
                    </a:lnTo>
                    <a:lnTo>
                      <a:pt x="128" y="442"/>
                    </a:lnTo>
                    <a:lnTo>
                      <a:pt x="128" y="456"/>
                    </a:lnTo>
                    <a:lnTo>
                      <a:pt x="126" y="475"/>
                    </a:lnTo>
                    <a:lnTo>
                      <a:pt x="128" y="499"/>
                    </a:lnTo>
                    <a:lnTo>
                      <a:pt x="131" y="506"/>
                    </a:lnTo>
                    <a:lnTo>
                      <a:pt x="138" y="515"/>
                    </a:lnTo>
                    <a:lnTo>
                      <a:pt x="140" y="522"/>
                    </a:lnTo>
                    <a:lnTo>
                      <a:pt x="140" y="530"/>
                    </a:lnTo>
                    <a:lnTo>
                      <a:pt x="138" y="534"/>
                    </a:lnTo>
                    <a:lnTo>
                      <a:pt x="135" y="541"/>
                    </a:lnTo>
                    <a:lnTo>
                      <a:pt x="133" y="544"/>
                    </a:lnTo>
                    <a:lnTo>
                      <a:pt x="131" y="544"/>
                    </a:lnTo>
                    <a:lnTo>
                      <a:pt x="123" y="546"/>
                    </a:lnTo>
                    <a:lnTo>
                      <a:pt x="114" y="548"/>
                    </a:lnTo>
                    <a:lnTo>
                      <a:pt x="114" y="548"/>
                    </a:lnTo>
                    <a:lnTo>
                      <a:pt x="107" y="553"/>
                    </a:lnTo>
                    <a:lnTo>
                      <a:pt x="107" y="556"/>
                    </a:lnTo>
                    <a:lnTo>
                      <a:pt x="107" y="558"/>
                    </a:lnTo>
                    <a:lnTo>
                      <a:pt x="112" y="553"/>
                    </a:lnTo>
                    <a:lnTo>
                      <a:pt x="116" y="560"/>
                    </a:lnTo>
                    <a:lnTo>
                      <a:pt x="116" y="565"/>
                    </a:lnTo>
                    <a:lnTo>
                      <a:pt x="114" y="575"/>
                    </a:lnTo>
                    <a:lnTo>
                      <a:pt x="114" y="579"/>
                    </a:lnTo>
                    <a:lnTo>
                      <a:pt x="119" y="596"/>
                    </a:lnTo>
                    <a:lnTo>
                      <a:pt x="116" y="598"/>
                    </a:lnTo>
                    <a:lnTo>
                      <a:pt x="116" y="601"/>
                    </a:lnTo>
                    <a:lnTo>
                      <a:pt x="116" y="603"/>
                    </a:lnTo>
                    <a:lnTo>
                      <a:pt x="116" y="608"/>
                    </a:lnTo>
                    <a:lnTo>
                      <a:pt x="119" y="610"/>
                    </a:lnTo>
                    <a:lnTo>
                      <a:pt x="119" y="610"/>
                    </a:lnTo>
                    <a:lnTo>
                      <a:pt x="119" y="610"/>
                    </a:lnTo>
                    <a:lnTo>
                      <a:pt x="126" y="615"/>
                    </a:lnTo>
                    <a:lnTo>
                      <a:pt x="131" y="617"/>
                    </a:lnTo>
                    <a:lnTo>
                      <a:pt x="133" y="619"/>
                    </a:lnTo>
                    <a:lnTo>
                      <a:pt x="131" y="624"/>
                    </a:lnTo>
                    <a:lnTo>
                      <a:pt x="133" y="629"/>
                    </a:lnTo>
                    <a:lnTo>
                      <a:pt x="133" y="617"/>
                    </a:lnTo>
                    <a:lnTo>
                      <a:pt x="135" y="612"/>
                    </a:lnTo>
                    <a:lnTo>
                      <a:pt x="140" y="610"/>
                    </a:lnTo>
                    <a:lnTo>
                      <a:pt x="138" y="610"/>
                    </a:lnTo>
                    <a:lnTo>
                      <a:pt x="135" y="610"/>
                    </a:lnTo>
                    <a:lnTo>
                      <a:pt x="133" y="610"/>
                    </a:lnTo>
                    <a:lnTo>
                      <a:pt x="133" y="612"/>
                    </a:lnTo>
                    <a:lnTo>
                      <a:pt x="131" y="610"/>
                    </a:lnTo>
                    <a:lnTo>
                      <a:pt x="138" y="603"/>
                    </a:lnTo>
                    <a:lnTo>
                      <a:pt x="149" y="603"/>
                    </a:lnTo>
                    <a:lnTo>
                      <a:pt x="159" y="608"/>
                    </a:lnTo>
                    <a:lnTo>
                      <a:pt x="166" y="615"/>
                    </a:lnTo>
                    <a:lnTo>
                      <a:pt x="171" y="622"/>
                    </a:lnTo>
                    <a:lnTo>
                      <a:pt x="171" y="627"/>
                    </a:lnTo>
                    <a:lnTo>
                      <a:pt x="171" y="641"/>
                    </a:lnTo>
                    <a:lnTo>
                      <a:pt x="171" y="645"/>
                    </a:lnTo>
                    <a:lnTo>
                      <a:pt x="168" y="655"/>
                    </a:lnTo>
                    <a:lnTo>
                      <a:pt x="166" y="662"/>
                    </a:lnTo>
                    <a:lnTo>
                      <a:pt x="164" y="667"/>
                    </a:lnTo>
                    <a:lnTo>
                      <a:pt x="164" y="664"/>
                    </a:lnTo>
                    <a:lnTo>
                      <a:pt x="166" y="662"/>
                    </a:lnTo>
                    <a:lnTo>
                      <a:pt x="168" y="660"/>
                    </a:lnTo>
                    <a:lnTo>
                      <a:pt x="168" y="657"/>
                    </a:lnTo>
                    <a:lnTo>
                      <a:pt x="171" y="657"/>
                    </a:lnTo>
                    <a:lnTo>
                      <a:pt x="168" y="662"/>
                    </a:lnTo>
                    <a:lnTo>
                      <a:pt x="164" y="669"/>
                    </a:lnTo>
                    <a:lnTo>
                      <a:pt x="159" y="676"/>
                    </a:lnTo>
                    <a:lnTo>
                      <a:pt x="159" y="683"/>
                    </a:lnTo>
                    <a:lnTo>
                      <a:pt x="164" y="686"/>
                    </a:lnTo>
                    <a:lnTo>
                      <a:pt x="180" y="690"/>
                    </a:lnTo>
                    <a:lnTo>
                      <a:pt x="171" y="693"/>
                    </a:lnTo>
                    <a:lnTo>
                      <a:pt x="164" y="690"/>
                    </a:lnTo>
                    <a:lnTo>
                      <a:pt x="159" y="686"/>
                    </a:lnTo>
                    <a:lnTo>
                      <a:pt x="147" y="672"/>
                    </a:lnTo>
                    <a:lnTo>
                      <a:pt x="145" y="669"/>
                    </a:lnTo>
                    <a:lnTo>
                      <a:pt x="140" y="669"/>
                    </a:lnTo>
                    <a:lnTo>
                      <a:pt x="138" y="672"/>
                    </a:lnTo>
                    <a:lnTo>
                      <a:pt x="140" y="681"/>
                    </a:lnTo>
                    <a:lnTo>
                      <a:pt x="140" y="686"/>
                    </a:lnTo>
                    <a:lnTo>
                      <a:pt x="140" y="688"/>
                    </a:lnTo>
                    <a:lnTo>
                      <a:pt x="142" y="693"/>
                    </a:lnTo>
                    <a:lnTo>
                      <a:pt x="145" y="712"/>
                    </a:lnTo>
                    <a:lnTo>
                      <a:pt x="149" y="728"/>
                    </a:lnTo>
                    <a:lnTo>
                      <a:pt x="152" y="738"/>
                    </a:lnTo>
                    <a:lnTo>
                      <a:pt x="149" y="742"/>
                    </a:lnTo>
                    <a:lnTo>
                      <a:pt x="152" y="747"/>
                    </a:lnTo>
                    <a:lnTo>
                      <a:pt x="149" y="754"/>
                    </a:lnTo>
                    <a:lnTo>
                      <a:pt x="145" y="769"/>
                    </a:lnTo>
                    <a:lnTo>
                      <a:pt x="142" y="776"/>
                    </a:lnTo>
                    <a:lnTo>
                      <a:pt x="133" y="790"/>
                    </a:lnTo>
                    <a:lnTo>
                      <a:pt x="131" y="795"/>
                    </a:lnTo>
                    <a:lnTo>
                      <a:pt x="131" y="797"/>
                    </a:lnTo>
                    <a:lnTo>
                      <a:pt x="133" y="797"/>
                    </a:lnTo>
                    <a:lnTo>
                      <a:pt x="138" y="809"/>
                    </a:lnTo>
                    <a:lnTo>
                      <a:pt x="140" y="811"/>
                    </a:lnTo>
                    <a:lnTo>
                      <a:pt x="138" y="818"/>
                    </a:lnTo>
                    <a:lnTo>
                      <a:pt x="138" y="821"/>
                    </a:lnTo>
                    <a:lnTo>
                      <a:pt x="133" y="830"/>
                    </a:lnTo>
                    <a:lnTo>
                      <a:pt x="131" y="832"/>
                    </a:lnTo>
                    <a:lnTo>
                      <a:pt x="135" y="842"/>
                    </a:lnTo>
                    <a:lnTo>
                      <a:pt x="147" y="849"/>
                    </a:lnTo>
                    <a:lnTo>
                      <a:pt x="147" y="856"/>
                    </a:lnTo>
                    <a:lnTo>
                      <a:pt x="154" y="863"/>
                    </a:lnTo>
                    <a:lnTo>
                      <a:pt x="152" y="873"/>
                    </a:lnTo>
                    <a:lnTo>
                      <a:pt x="138" y="894"/>
                    </a:lnTo>
                    <a:lnTo>
                      <a:pt x="135" y="896"/>
                    </a:lnTo>
                    <a:lnTo>
                      <a:pt x="138" y="899"/>
                    </a:lnTo>
                    <a:lnTo>
                      <a:pt x="140" y="906"/>
                    </a:lnTo>
                    <a:lnTo>
                      <a:pt x="142" y="906"/>
                    </a:lnTo>
                    <a:lnTo>
                      <a:pt x="145" y="906"/>
                    </a:lnTo>
                    <a:lnTo>
                      <a:pt x="147" y="908"/>
                    </a:lnTo>
                    <a:lnTo>
                      <a:pt x="147" y="913"/>
                    </a:lnTo>
                    <a:lnTo>
                      <a:pt x="147" y="915"/>
                    </a:lnTo>
                    <a:lnTo>
                      <a:pt x="149" y="918"/>
                    </a:lnTo>
                    <a:lnTo>
                      <a:pt x="152" y="920"/>
                    </a:lnTo>
                    <a:lnTo>
                      <a:pt x="154" y="922"/>
                    </a:lnTo>
                    <a:lnTo>
                      <a:pt x="152" y="918"/>
                    </a:lnTo>
                    <a:lnTo>
                      <a:pt x="154" y="918"/>
                    </a:lnTo>
                    <a:lnTo>
                      <a:pt x="157" y="918"/>
                    </a:lnTo>
                    <a:lnTo>
                      <a:pt x="159" y="922"/>
                    </a:lnTo>
                    <a:lnTo>
                      <a:pt x="161" y="927"/>
                    </a:lnTo>
                    <a:lnTo>
                      <a:pt x="161" y="937"/>
                    </a:lnTo>
                    <a:lnTo>
                      <a:pt x="164" y="941"/>
                    </a:lnTo>
                    <a:lnTo>
                      <a:pt x="168" y="939"/>
                    </a:lnTo>
                    <a:lnTo>
                      <a:pt x="171" y="939"/>
                    </a:lnTo>
                    <a:lnTo>
                      <a:pt x="173" y="944"/>
                    </a:lnTo>
                    <a:lnTo>
                      <a:pt x="175" y="951"/>
                    </a:lnTo>
                    <a:lnTo>
                      <a:pt x="178" y="953"/>
                    </a:lnTo>
                    <a:lnTo>
                      <a:pt x="178" y="955"/>
                    </a:lnTo>
                    <a:lnTo>
                      <a:pt x="185" y="951"/>
                    </a:lnTo>
                    <a:lnTo>
                      <a:pt x="190" y="953"/>
                    </a:lnTo>
                    <a:lnTo>
                      <a:pt x="187" y="960"/>
                    </a:lnTo>
                    <a:lnTo>
                      <a:pt x="187" y="963"/>
                    </a:lnTo>
                    <a:lnTo>
                      <a:pt x="192" y="963"/>
                    </a:lnTo>
                    <a:lnTo>
                      <a:pt x="199" y="965"/>
                    </a:lnTo>
                    <a:lnTo>
                      <a:pt x="201" y="963"/>
                    </a:lnTo>
                    <a:lnTo>
                      <a:pt x="204" y="963"/>
                    </a:lnTo>
                    <a:lnTo>
                      <a:pt x="211" y="981"/>
                    </a:lnTo>
                    <a:lnTo>
                      <a:pt x="216" y="1003"/>
                    </a:lnTo>
                    <a:lnTo>
                      <a:pt x="223" y="1000"/>
                    </a:lnTo>
                    <a:lnTo>
                      <a:pt x="228" y="1007"/>
                    </a:lnTo>
                    <a:lnTo>
                      <a:pt x="228" y="1017"/>
                    </a:lnTo>
                    <a:lnTo>
                      <a:pt x="223" y="1026"/>
                    </a:lnTo>
                    <a:lnTo>
                      <a:pt x="225" y="1029"/>
                    </a:lnTo>
                    <a:lnTo>
                      <a:pt x="230" y="1029"/>
                    </a:lnTo>
                    <a:lnTo>
                      <a:pt x="235" y="1029"/>
                    </a:lnTo>
                    <a:lnTo>
                      <a:pt x="239" y="1031"/>
                    </a:lnTo>
                    <a:lnTo>
                      <a:pt x="237" y="1038"/>
                    </a:lnTo>
                    <a:lnTo>
                      <a:pt x="239" y="1041"/>
                    </a:lnTo>
                    <a:lnTo>
                      <a:pt x="244" y="1038"/>
                    </a:lnTo>
                    <a:lnTo>
                      <a:pt x="242" y="1029"/>
                    </a:lnTo>
                    <a:lnTo>
                      <a:pt x="246" y="1022"/>
                    </a:lnTo>
                    <a:lnTo>
                      <a:pt x="254" y="1015"/>
                    </a:lnTo>
                    <a:lnTo>
                      <a:pt x="261" y="1010"/>
                    </a:lnTo>
                    <a:lnTo>
                      <a:pt x="268" y="1010"/>
                    </a:lnTo>
                    <a:lnTo>
                      <a:pt x="277" y="1012"/>
                    </a:lnTo>
                    <a:lnTo>
                      <a:pt x="287" y="1019"/>
                    </a:lnTo>
                    <a:lnTo>
                      <a:pt x="291" y="1026"/>
                    </a:lnTo>
                    <a:lnTo>
                      <a:pt x="291" y="1017"/>
                    </a:lnTo>
                    <a:lnTo>
                      <a:pt x="298" y="1024"/>
                    </a:lnTo>
                    <a:lnTo>
                      <a:pt x="303" y="1026"/>
                    </a:lnTo>
                    <a:lnTo>
                      <a:pt x="308" y="1029"/>
                    </a:lnTo>
                    <a:lnTo>
                      <a:pt x="310" y="1026"/>
                    </a:lnTo>
                    <a:lnTo>
                      <a:pt x="313" y="1019"/>
                    </a:lnTo>
                    <a:lnTo>
                      <a:pt x="315" y="1019"/>
                    </a:lnTo>
                    <a:lnTo>
                      <a:pt x="320" y="1017"/>
                    </a:lnTo>
                    <a:lnTo>
                      <a:pt x="320" y="1017"/>
                    </a:lnTo>
                    <a:lnTo>
                      <a:pt x="351" y="979"/>
                    </a:lnTo>
                    <a:lnTo>
                      <a:pt x="353" y="972"/>
                    </a:lnTo>
                    <a:lnTo>
                      <a:pt x="355" y="974"/>
                    </a:lnTo>
                    <a:lnTo>
                      <a:pt x="358" y="974"/>
                    </a:lnTo>
                    <a:lnTo>
                      <a:pt x="360" y="972"/>
                    </a:lnTo>
                    <a:lnTo>
                      <a:pt x="358" y="972"/>
                    </a:lnTo>
                    <a:lnTo>
                      <a:pt x="360" y="958"/>
                    </a:lnTo>
                    <a:lnTo>
                      <a:pt x="365" y="948"/>
                    </a:lnTo>
                    <a:lnTo>
                      <a:pt x="362" y="946"/>
                    </a:lnTo>
                    <a:lnTo>
                      <a:pt x="360" y="944"/>
                    </a:lnTo>
                    <a:lnTo>
                      <a:pt x="360" y="941"/>
                    </a:lnTo>
                    <a:lnTo>
                      <a:pt x="355" y="934"/>
                    </a:lnTo>
                    <a:lnTo>
                      <a:pt x="353" y="927"/>
                    </a:lnTo>
                    <a:lnTo>
                      <a:pt x="351" y="918"/>
                    </a:lnTo>
                    <a:lnTo>
                      <a:pt x="351" y="908"/>
                    </a:lnTo>
                    <a:lnTo>
                      <a:pt x="353" y="901"/>
                    </a:lnTo>
                    <a:lnTo>
                      <a:pt x="355" y="894"/>
                    </a:lnTo>
                    <a:lnTo>
                      <a:pt x="367" y="880"/>
                    </a:lnTo>
                    <a:lnTo>
                      <a:pt x="369" y="877"/>
                    </a:lnTo>
                    <a:lnTo>
                      <a:pt x="367" y="873"/>
                    </a:lnTo>
                    <a:lnTo>
                      <a:pt x="367" y="870"/>
                    </a:lnTo>
                    <a:lnTo>
                      <a:pt x="358" y="875"/>
                    </a:lnTo>
                    <a:lnTo>
                      <a:pt x="355" y="873"/>
                    </a:lnTo>
                    <a:lnTo>
                      <a:pt x="355" y="875"/>
                    </a:lnTo>
                    <a:lnTo>
                      <a:pt x="353" y="873"/>
                    </a:lnTo>
                    <a:lnTo>
                      <a:pt x="351" y="870"/>
                    </a:lnTo>
                    <a:lnTo>
                      <a:pt x="348" y="868"/>
                    </a:lnTo>
                    <a:lnTo>
                      <a:pt x="348" y="866"/>
                    </a:lnTo>
                    <a:lnTo>
                      <a:pt x="348" y="863"/>
                    </a:lnTo>
                    <a:lnTo>
                      <a:pt x="343" y="861"/>
                    </a:lnTo>
                    <a:lnTo>
                      <a:pt x="346" y="858"/>
                    </a:lnTo>
                    <a:lnTo>
                      <a:pt x="348" y="858"/>
                    </a:lnTo>
                    <a:lnTo>
                      <a:pt x="353" y="858"/>
                    </a:lnTo>
                    <a:lnTo>
                      <a:pt x="355" y="861"/>
                    </a:lnTo>
                    <a:lnTo>
                      <a:pt x="360" y="866"/>
                    </a:lnTo>
                    <a:lnTo>
                      <a:pt x="362" y="866"/>
                    </a:lnTo>
                    <a:lnTo>
                      <a:pt x="365" y="863"/>
                    </a:lnTo>
                    <a:lnTo>
                      <a:pt x="379" y="877"/>
                    </a:lnTo>
                    <a:lnTo>
                      <a:pt x="388" y="884"/>
                    </a:lnTo>
                    <a:lnTo>
                      <a:pt x="398" y="887"/>
                    </a:lnTo>
                    <a:lnTo>
                      <a:pt x="398" y="884"/>
                    </a:lnTo>
                    <a:lnTo>
                      <a:pt x="403" y="877"/>
                    </a:lnTo>
                    <a:lnTo>
                      <a:pt x="407" y="870"/>
                    </a:lnTo>
                    <a:lnTo>
                      <a:pt x="412" y="868"/>
                    </a:lnTo>
                    <a:lnTo>
                      <a:pt x="424" y="868"/>
                    </a:lnTo>
                    <a:lnTo>
                      <a:pt x="431" y="868"/>
                    </a:lnTo>
                    <a:lnTo>
                      <a:pt x="436" y="870"/>
                    </a:lnTo>
                    <a:lnTo>
                      <a:pt x="438" y="868"/>
                    </a:lnTo>
                    <a:lnTo>
                      <a:pt x="440" y="870"/>
                    </a:lnTo>
                    <a:lnTo>
                      <a:pt x="445" y="873"/>
                    </a:lnTo>
                    <a:lnTo>
                      <a:pt x="450" y="873"/>
                    </a:lnTo>
                    <a:lnTo>
                      <a:pt x="452" y="875"/>
                    </a:lnTo>
                    <a:lnTo>
                      <a:pt x="457" y="875"/>
                    </a:lnTo>
                    <a:lnTo>
                      <a:pt x="464" y="882"/>
                    </a:lnTo>
                    <a:lnTo>
                      <a:pt x="466" y="884"/>
                    </a:lnTo>
                    <a:lnTo>
                      <a:pt x="469" y="884"/>
                    </a:lnTo>
                    <a:lnTo>
                      <a:pt x="478" y="894"/>
                    </a:lnTo>
                    <a:lnTo>
                      <a:pt x="485" y="896"/>
                    </a:lnTo>
                    <a:lnTo>
                      <a:pt x="490" y="899"/>
                    </a:lnTo>
                    <a:lnTo>
                      <a:pt x="490" y="901"/>
                    </a:lnTo>
                    <a:lnTo>
                      <a:pt x="492" y="901"/>
                    </a:lnTo>
                    <a:lnTo>
                      <a:pt x="497" y="899"/>
                    </a:lnTo>
                    <a:lnTo>
                      <a:pt x="502" y="896"/>
                    </a:lnTo>
                    <a:lnTo>
                      <a:pt x="509" y="896"/>
                    </a:lnTo>
                    <a:lnTo>
                      <a:pt x="514" y="899"/>
                    </a:lnTo>
                    <a:lnTo>
                      <a:pt x="511" y="903"/>
                    </a:lnTo>
                    <a:lnTo>
                      <a:pt x="511" y="906"/>
                    </a:lnTo>
                    <a:lnTo>
                      <a:pt x="514" y="906"/>
                    </a:lnTo>
                    <a:lnTo>
                      <a:pt x="516" y="908"/>
                    </a:lnTo>
                    <a:lnTo>
                      <a:pt x="516" y="899"/>
                    </a:lnTo>
                    <a:lnTo>
                      <a:pt x="523" y="894"/>
                    </a:lnTo>
                    <a:lnTo>
                      <a:pt x="528" y="892"/>
                    </a:lnTo>
                    <a:lnTo>
                      <a:pt x="530" y="887"/>
                    </a:lnTo>
                    <a:lnTo>
                      <a:pt x="530" y="882"/>
                    </a:lnTo>
                    <a:lnTo>
                      <a:pt x="533" y="873"/>
                    </a:lnTo>
                    <a:lnTo>
                      <a:pt x="533" y="870"/>
                    </a:lnTo>
                    <a:lnTo>
                      <a:pt x="530" y="868"/>
                    </a:lnTo>
                    <a:lnTo>
                      <a:pt x="528" y="866"/>
                    </a:lnTo>
                    <a:lnTo>
                      <a:pt x="528" y="863"/>
                    </a:lnTo>
                    <a:lnTo>
                      <a:pt x="530" y="858"/>
                    </a:lnTo>
                    <a:lnTo>
                      <a:pt x="526" y="849"/>
                    </a:lnTo>
                    <a:lnTo>
                      <a:pt x="530" y="837"/>
                    </a:lnTo>
                    <a:lnTo>
                      <a:pt x="537" y="825"/>
                    </a:lnTo>
                    <a:lnTo>
                      <a:pt x="547" y="821"/>
                    </a:lnTo>
                    <a:lnTo>
                      <a:pt x="545" y="818"/>
                    </a:lnTo>
                    <a:lnTo>
                      <a:pt x="537" y="813"/>
                    </a:lnTo>
                    <a:lnTo>
                      <a:pt x="535" y="811"/>
                    </a:lnTo>
                    <a:lnTo>
                      <a:pt x="533" y="804"/>
                    </a:lnTo>
                    <a:lnTo>
                      <a:pt x="533" y="799"/>
                    </a:lnTo>
                    <a:lnTo>
                      <a:pt x="535" y="780"/>
                    </a:lnTo>
                    <a:lnTo>
                      <a:pt x="540" y="757"/>
                    </a:lnTo>
                    <a:lnTo>
                      <a:pt x="540" y="742"/>
                    </a:lnTo>
                    <a:lnTo>
                      <a:pt x="535" y="735"/>
                    </a:lnTo>
                    <a:lnTo>
                      <a:pt x="540" y="707"/>
                    </a:lnTo>
                    <a:lnTo>
                      <a:pt x="540" y="695"/>
                    </a:lnTo>
                    <a:lnTo>
                      <a:pt x="535" y="676"/>
                    </a:lnTo>
                    <a:lnTo>
                      <a:pt x="535" y="672"/>
                    </a:lnTo>
                    <a:lnTo>
                      <a:pt x="535" y="667"/>
                    </a:lnTo>
                    <a:lnTo>
                      <a:pt x="537" y="662"/>
                    </a:lnTo>
                    <a:lnTo>
                      <a:pt x="537" y="660"/>
                    </a:lnTo>
                    <a:lnTo>
                      <a:pt x="537" y="655"/>
                    </a:lnTo>
                    <a:lnTo>
                      <a:pt x="540" y="645"/>
                    </a:lnTo>
                    <a:lnTo>
                      <a:pt x="540" y="643"/>
                    </a:lnTo>
                    <a:lnTo>
                      <a:pt x="540" y="636"/>
                    </a:lnTo>
                    <a:lnTo>
                      <a:pt x="537" y="627"/>
                    </a:lnTo>
                    <a:lnTo>
                      <a:pt x="535" y="622"/>
                    </a:lnTo>
                    <a:lnTo>
                      <a:pt x="535" y="610"/>
                    </a:lnTo>
                    <a:lnTo>
                      <a:pt x="535" y="601"/>
                    </a:lnTo>
                    <a:lnTo>
                      <a:pt x="537" y="591"/>
                    </a:lnTo>
                    <a:lnTo>
                      <a:pt x="540" y="584"/>
                    </a:lnTo>
                    <a:lnTo>
                      <a:pt x="540" y="582"/>
                    </a:lnTo>
                    <a:lnTo>
                      <a:pt x="540" y="582"/>
                    </a:lnTo>
                    <a:lnTo>
                      <a:pt x="537" y="579"/>
                    </a:lnTo>
                    <a:lnTo>
                      <a:pt x="535" y="579"/>
                    </a:lnTo>
                    <a:lnTo>
                      <a:pt x="535" y="577"/>
                    </a:lnTo>
                    <a:lnTo>
                      <a:pt x="537" y="577"/>
                    </a:lnTo>
                    <a:lnTo>
                      <a:pt x="535" y="572"/>
                    </a:lnTo>
                    <a:lnTo>
                      <a:pt x="535" y="567"/>
                    </a:lnTo>
                    <a:lnTo>
                      <a:pt x="535" y="563"/>
                    </a:lnTo>
                    <a:lnTo>
                      <a:pt x="537" y="556"/>
                    </a:lnTo>
                    <a:lnTo>
                      <a:pt x="540" y="556"/>
                    </a:lnTo>
                    <a:lnTo>
                      <a:pt x="542" y="556"/>
                    </a:lnTo>
                    <a:lnTo>
                      <a:pt x="542" y="553"/>
                    </a:lnTo>
                    <a:lnTo>
                      <a:pt x="545" y="548"/>
                    </a:lnTo>
                    <a:lnTo>
                      <a:pt x="542" y="546"/>
                    </a:lnTo>
                    <a:lnTo>
                      <a:pt x="540" y="546"/>
                    </a:lnTo>
                    <a:lnTo>
                      <a:pt x="537" y="548"/>
                    </a:lnTo>
                    <a:lnTo>
                      <a:pt x="537" y="551"/>
                    </a:lnTo>
                    <a:lnTo>
                      <a:pt x="533" y="539"/>
                    </a:lnTo>
                    <a:lnTo>
                      <a:pt x="533" y="525"/>
                    </a:lnTo>
                    <a:lnTo>
                      <a:pt x="542" y="492"/>
                    </a:lnTo>
                    <a:lnTo>
                      <a:pt x="542" y="485"/>
                    </a:lnTo>
                    <a:lnTo>
                      <a:pt x="533" y="480"/>
                    </a:lnTo>
                    <a:lnTo>
                      <a:pt x="526" y="470"/>
                    </a:lnTo>
                    <a:lnTo>
                      <a:pt x="523" y="470"/>
                    </a:lnTo>
                    <a:lnTo>
                      <a:pt x="519" y="468"/>
                    </a:lnTo>
                    <a:lnTo>
                      <a:pt x="514" y="463"/>
                    </a:lnTo>
                    <a:lnTo>
                      <a:pt x="504" y="442"/>
                    </a:lnTo>
                    <a:lnTo>
                      <a:pt x="502" y="437"/>
                    </a:lnTo>
                    <a:lnTo>
                      <a:pt x="500" y="421"/>
                    </a:lnTo>
                    <a:lnTo>
                      <a:pt x="500" y="414"/>
                    </a:lnTo>
                    <a:lnTo>
                      <a:pt x="502" y="404"/>
                    </a:lnTo>
                    <a:lnTo>
                      <a:pt x="504" y="399"/>
                    </a:lnTo>
                    <a:lnTo>
                      <a:pt x="511" y="390"/>
                    </a:lnTo>
                    <a:lnTo>
                      <a:pt x="514" y="385"/>
                    </a:lnTo>
                    <a:lnTo>
                      <a:pt x="519" y="373"/>
                    </a:lnTo>
                    <a:lnTo>
                      <a:pt x="521" y="366"/>
                    </a:lnTo>
                    <a:lnTo>
                      <a:pt x="526" y="364"/>
                    </a:lnTo>
                    <a:lnTo>
                      <a:pt x="533" y="362"/>
                    </a:lnTo>
                    <a:lnTo>
                      <a:pt x="537" y="354"/>
                    </a:lnTo>
                    <a:lnTo>
                      <a:pt x="540" y="338"/>
                    </a:lnTo>
                    <a:lnTo>
                      <a:pt x="547" y="326"/>
                    </a:lnTo>
                    <a:lnTo>
                      <a:pt x="547" y="319"/>
                    </a:lnTo>
                    <a:lnTo>
                      <a:pt x="547" y="310"/>
                    </a:lnTo>
                    <a:lnTo>
                      <a:pt x="549" y="305"/>
                    </a:lnTo>
                    <a:lnTo>
                      <a:pt x="552" y="298"/>
                    </a:lnTo>
                    <a:lnTo>
                      <a:pt x="552" y="293"/>
                    </a:lnTo>
                    <a:lnTo>
                      <a:pt x="549" y="29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19"/>
              <p:cNvSpPr>
                <a:spLocks noEditPoints="1"/>
              </p:cNvSpPr>
              <p:nvPr/>
            </p:nvSpPr>
            <p:spPr bwMode="auto">
              <a:xfrm>
                <a:off x="1811112" y="1445218"/>
                <a:ext cx="882041" cy="941751"/>
              </a:xfrm>
              <a:custGeom>
                <a:avLst/>
                <a:gdLst>
                  <a:gd name="T0" fmla="*/ 208 w 842"/>
                  <a:gd name="T1" fmla="*/ 785 h 899"/>
                  <a:gd name="T2" fmla="*/ 650 w 842"/>
                  <a:gd name="T3" fmla="*/ 809 h 899"/>
                  <a:gd name="T4" fmla="*/ 688 w 842"/>
                  <a:gd name="T5" fmla="*/ 773 h 899"/>
                  <a:gd name="T6" fmla="*/ 676 w 842"/>
                  <a:gd name="T7" fmla="*/ 745 h 899"/>
                  <a:gd name="T8" fmla="*/ 707 w 842"/>
                  <a:gd name="T9" fmla="*/ 724 h 899"/>
                  <a:gd name="T10" fmla="*/ 726 w 842"/>
                  <a:gd name="T11" fmla="*/ 700 h 899"/>
                  <a:gd name="T12" fmla="*/ 733 w 842"/>
                  <a:gd name="T13" fmla="*/ 660 h 899"/>
                  <a:gd name="T14" fmla="*/ 717 w 842"/>
                  <a:gd name="T15" fmla="*/ 627 h 899"/>
                  <a:gd name="T16" fmla="*/ 769 w 842"/>
                  <a:gd name="T17" fmla="*/ 591 h 899"/>
                  <a:gd name="T18" fmla="*/ 764 w 842"/>
                  <a:gd name="T19" fmla="*/ 541 h 899"/>
                  <a:gd name="T20" fmla="*/ 757 w 842"/>
                  <a:gd name="T21" fmla="*/ 513 h 899"/>
                  <a:gd name="T22" fmla="*/ 745 w 842"/>
                  <a:gd name="T23" fmla="*/ 492 h 899"/>
                  <a:gd name="T24" fmla="*/ 771 w 842"/>
                  <a:gd name="T25" fmla="*/ 435 h 899"/>
                  <a:gd name="T26" fmla="*/ 799 w 842"/>
                  <a:gd name="T27" fmla="*/ 425 h 899"/>
                  <a:gd name="T28" fmla="*/ 816 w 842"/>
                  <a:gd name="T29" fmla="*/ 397 h 899"/>
                  <a:gd name="T30" fmla="*/ 799 w 842"/>
                  <a:gd name="T31" fmla="*/ 399 h 899"/>
                  <a:gd name="T32" fmla="*/ 776 w 842"/>
                  <a:gd name="T33" fmla="*/ 364 h 899"/>
                  <a:gd name="T34" fmla="*/ 781 w 842"/>
                  <a:gd name="T35" fmla="*/ 338 h 899"/>
                  <a:gd name="T36" fmla="*/ 776 w 842"/>
                  <a:gd name="T37" fmla="*/ 319 h 899"/>
                  <a:gd name="T38" fmla="*/ 802 w 842"/>
                  <a:gd name="T39" fmla="*/ 253 h 899"/>
                  <a:gd name="T40" fmla="*/ 825 w 842"/>
                  <a:gd name="T41" fmla="*/ 217 h 899"/>
                  <a:gd name="T42" fmla="*/ 818 w 842"/>
                  <a:gd name="T43" fmla="*/ 203 h 899"/>
                  <a:gd name="T44" fmla="*/ 795 w 842"/>
                  <a:gd name="T45" fmla="*/ 210 h 899"/>
                  <a:gd name="T46" fmla="*/ 766 w 842"/>
                  <a:gd name="T47" fmla="*/ 212 h 899"/>
                  <a:gd name="T48" fmla="*/ 669 w 842"/>
                  <a:gd name="T49" fmla="*/ 198 h 899"/>
                  <a:gd name="T50" fmla="*/ 624 w 842"/>
                  <a:gd name="T51" fmla="*/ 156 h 899"/>
                  <a:gd name="T52" fmla="*/ 617 w 842"/>
                  <a:gd name="T53" fmla="*/ 123 h 899"/>
                  <a:gd name="T54" fmla="*/ 634 w 842"/>
                  <a:gd name="T55" fmla="*/ 75 h 899"/>
                  <a:gd name="T56" fmla="*/ 584 w 842"/>
                  <a:gd name="T57" fmla="*/ 80 h 899"/>
                  <a:gd name="T58" fmla="*/ 575 w 842"/>
                  <a:gd name="T59" fmla="*/ 66 h 899"/>
                  <a:gd name="T60" fmla="*/ 525 w 842"/>
                  <a:gd name="T61" fmla="*/ 44 h 899"/>
                  <a:gd name="T62" fmla="*/ 501 w 842"/>
                  <a:gd name="T63" fmla="*/ 61 h 899"/>
                  <a:gd name="T64" fmla="*/ 471 w 842"/>
                  <a:gd name="T65" fmla="*/ 94 h 899"/>
                  <a:gd name="T66" fmla="*/ 411 w 842"/>
                  <a:gd name="T67" fmla="*/ 115 h 899"/>
                  <a:gd name="T68" fmla="*/ 404 w 842"/>
                  <a:gd name="T69" fmla="*/ 104 h 899"/>
                  <a:gd name="T70" fmla="*/ 374 w 842"/>
                  <a:gd name="T71" fmla="*/ 130 h 899"/>
                  <a:gd name="T72" fmla="*/ 296 w 842"/>
                  <a:gd name="T73" fmla="*/ 111 h 899"/>
                  <a:gd name="T74" fmla="*/ 248 w 842"/>
                  <a:gd name="T75" fmla="*/ 99 h 899"/>
                  <a:gd name="T76" fmla="*/ 175 w 842"/>
                  <a:gd name="T77" fmla="*/ 75 h 899"/>
                  <a:gd name="T78" fmla="*/ 111 w 842"/>
                  <a:gd name="T79" fmla="*/ 42 h 899"/>
                  <a:gd name="T80" fmla="*/ 68 w 842"/>
                  <a:gd name="T81" fmla="*/ 4 h 899"/>
                  <a:gd name="T82" fmla="*/ 19 w 842"/>
                  <a:gd name="T83" fmla="*/ 42 h 899"/>
                  <a:gd name="T84" fmla="*/ 23 w 842"/>
                  <a:gd name="T85" fmla="*/ 80 h 899"/>
                  <a:gd name="T86" fmla="*/ 61 w 842"/>
                  <a:gd name="T87" fmla="*/ 123 h 899"/>
                  <a:gd name="T88" fmla="*/ 73 w 842"/>
                  <a:gd name="T89" fmla="*/ 130 h 899"/>
                  <a:gd name="T90" fmla="*/ 99 w 842"/>
                  <a:gd name="T91" fmla="*/ 137 h 899"/>
                  <a:gd name="T92" fmla="*/ 123 w 842"/>
                  <a:gd name="T93" fmla="*/ 156 h 899"/>
                  <a:gd name="T94" fmla="*/ 139 w 842"/>
                  <a:gd name="T95" fmla="*/ 186 h 899"/>
                  <a:gd name="T96" fmla="*/ 310 w 842"/>
                  <a:gd name="T97" fmla="*/ 492 h 899"/>
                  <a:gd name="T98" fmla="*/ 322 w 842"/>
                  <a:gd name="T99" fmla="*/ 629 h 899"/>
                  <a:gd name="T100" fmla="*/ 407 w 842"/>
                  <a:gd name="T101" fmla="*/ 643 h 899"/>
                  <a:gd name="T102" fmla="*/ 492 w 842"/>
                  <a:gd name="T103" fmla="*/ 724 h 899"/>
                  <a:gd name="T104" fmla="*/ 558 w 842"/>
                  <a:gd name="T105" fmla="*/ 785 h 899"/>
                  <a:gd name="T106" fmla="*/ 556 w 842"/>
                  <a:gd name="T107" fmla="*/ 844 h 899"/>
                  <a:gd name="T108" fmla="*/ 615 w 842"/>
                  <a:gd name="T109" fmla="*/ 821 h 899"/>
                  <a:gd name="T110" fmla="*/ 310 w 842"/>
                  <a:gd name="T111" fmla="*/ 690 h 899"/>
                  <a:gd name="T112" fmla="*/ 296 w 842"/>
                  <a:gd name="T113" fmla="*/ 724 h 899"/>
                  <a:gd name="T114" fmla="*/ 222 w 842"/>
                  <a:gd name="T115" fmla="*/ 731 h 899"/>
                  <a:gd name="T116" fmla="*/ 255 w 842"/>
                  <a:gd name="T117" fmla="*/ 695 h 899"/>
                  <a:gd name="T118" fmla="*/ 284 w 842"/>
                  <a:gd name="T119" fmla="*/ 688 h 899"/>
                  <a:gd name="T120" fmla="*/ 482 w 842"/>
                  <a:gd name="T121" fmla="*/ 861 h 899"/>
                  <a:gd name="T122" fmla="*/ 482 w 842"/>
                  <a:gd name="T123" fmla="*/ 861 h 899"/>
                  <a:gd name="T124" fmla="*/ 113 w 842"/>
                  <a:gd name="T125" fmla="*/ 605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2" h="899">
                    <a:moveTo>
                      <a:pt x="215" y="794"/>
                    </a:moveTo>
                    <a:lnTo>
                      <a:pt x="215" y="794"/>
                    </a:lnTo>
                    <a:lnTo>
                      <a:pt x="215" y="794"/>
                    </a:lnTo>
                    <a:lnTo>
                      <a:pt x="215" y="797"/>
                    </a:lnTo>
                    <a:lnTo>
                      <a:pt x="215" y="799"/>
                    </a:lnTo>
                    <a:lnTo>
                      <a:pt x="213" y="802"/>
                    </a:lnTo>
                    <a:lnTo>
                      <a:pt x="208" y="802"/>
                    </a:lnTo>
                    <a:lnTo>
                      <a:pt x="203" y="802"/>
                    </a:lnTo>
                    <a:lnTo>
                      <a:pt x="201" y="799"/>
                    </a:lnTo>
                    <a:lnTo>
                      <a:pt x="201" y="797"/>
                    </a:lnTo>
                    <a:lnTo>
                      <a:pt x="203" y="794"/>
                    </a:lnTo>
                    <a:lnTo>
                      <a:pt x="206" y="790"/>
                    </a:lnTo>
                    <a:lnTo>
                      <a:pt x="208" y="785"/>
                    </a:lnTo>
                    <a:lnTo>
                      <a:pt x="210" y="785"/>
                    </a:lnTo>
                    <a:lnTo>
                      <a:pt x="210" y="790"/>
                    </a:lnTo>
                    <a:lnTo>
                      <a:pt x="213" y="792"/>
                    </a:lnTo>
                    <a:lnTo>
                      <a:pt x="215" y="794"/>
                    </a:lnTo>
                    <a:close/>
                    <a:moveTo>
                      <a:pt x="291" y="887"/>
                    </a:moveTo>
                    <a:lnTo>
                      <a:pt x="291" y="887"/>
                    </a:lnTo>
                    <a:lnTo>
                      <a:pt x="296" y="891"/>
                    </a:lnTo>
                    <a:lnTo>
                      <a:pt x="296" y="899"/>
                    </a:lnTo>
                    <a:lnTo>
                      <a:pt x="288" y="896"/>
                    </a:lnTo>
                    <a:lnTo>
                      <a:pt x="288" y="889"/>
                    </a:lnTo>
                    <a:lnTo>
                      <a:pt x="291" y="887"/>
                    </a:lnTo>
                    <a:close/>
                    <a:moveTo>
                      <a:pt x="650" y="809"/>
                    </a:moveTo>
                    <a:lnTo>
                      <a:pt x="650" y="809"/>
                    </a:lnTo>
                    <a:lnTo>
                      <a:pt x="650" y="806"/>
                    </a:lnTo>
                    <a:lnTo>
                      <a:pt x="653" y="804"/>
                    </a:lnTo>
                    <a:lnTo>
                      <a:pt x="655" y="802"/>
                    </a:lnTo>
                    <a:lnTo>
                      <a:pt x="658" y="802"/>
                    </a:lnTo>
                    <a:lnTo>
                      <a:pt x="684" y="794"/>
                    </a:lnTo>
                    <a:lnTo>
                      <a:pt x="686" y="794"/>
                    </a:lnTo>
                    <a:lnTo>
                      <a:pt x="686" y="792"/>
                    </a:lnTo>
                    <a:lnTo>
                      <a:pt x="688" y="792"/>
                    </a:lnTo>
                    <a:lnTo>
                      <a:pt x="688" y="790"/>
                    </a:lnTo>
                    <a:lnTo>
                      <a:pt x="688" y="785"/>
                    </a:lnTo>
                    <a:lnTo>
                      <a:pt x="688" y="780"/>
                    </a:lnTo>
                    <a:lnTo>
                      <a:pt x="688" y="776"/>
                    </a:lnTo>
                    <a:lnTo>
                      <a:pt x="688" y="773"/>
                    </a:lnTo>
                    <a:lnTo>
                      <a:pt x="686" y="773"/>
                    </a:lnTo>
                    <a:lnTo>
                      <a:pt x="684" y="771"/>
                    </a:lnTo>
                    <a:lnTo>
                      <a:pt x="674" y="766"/>
                    </a:lnTo>
                    <a:lnTo>
                      <a:pt x="674" y="766"/>
                    </a:lnTo>
                    <a:lnTo>
                      <a:pt x="674" y="764"/>
                    </a:lnTo>
                    <a:lnTo>
                      <a:pt x="674" y="761"/>
                    </a:lnTo>
                    <a:lnTo>
                      <a:pt x="674" y="759"/>
                    </a:lnTo>
                    <a:lnTo>
                      <a:pt x="679" y="754"/>
                    </a:lnTo>
                    <a:lnTo>
                      <a:pt x="679" y="752"/>
                    </a:lnTo>
                    <a:lnTo>
                      <a:pt x="679" y="750"/>
                    </a:lnTo>
                    <a:lnTo>
                      <a:pt x="676" y="747"/>
                    </a:lnTo>
                    <a:lnTo>
                      <a:pt x="676" y="747"/>
                    </a:lnTo>
                    <a:lnTo>
                      <a:pt x="676" y="745"/>
                    </a:lnTo>
                    <a:lnTo>
                      <a:pt x="676" y="742"/>
                    </a:lnTo>
                    <a:lnTo>
                      <a:pt x="676" y="742"/>
                    </a:lnTo>
                    <a:lnTo>
                      <a:pt x="679" y="740"/>
                    </a:lnTo>
                    <a:lnTo>
                      <a:pt x="681" y="740"/>
                    </a:lnTo>
                    <a:lnTo>
                      <a:pt x="681" y="740"/>
                    </a:lnTo>
                    <a:lnTo>
                      <a:pt x="686" y="742"/>
                    </a:lnTo>
                    <a:lnTo>
                      <a:pt x="686" y="742"/>
                    </a:lnTo>
                    <a:lnTo>
                      <a:pt x="688" y="742"/>
                    </a:lnTo>
                    <a:lnTo>
                      <a:pt x="702" y="733"/>
                    </a:lnTo>
                    <a:lnTo>
                      <a:pt x="702" y="733"/>
                    </a:lnTo>
                    <a:lnTo>
                      <a:pt x="705" y="731"/>
                    </a:lnTo>
                    <a:lnTo>
                      <a:pt x="705" y="731"/>
                    </a:lnTo>
                    <a:lnTo>
                      <a:pt x="707" y="724"/>
                    </a:lnTo>
                    <a:lnTo>
                      <a:pt x="710" y="721"/>
                    </a:lnTo>
                    <a:lnTo>
                      <a:pt x="710" y="721"/>
                    </a:lnTo>
                    <a:lnTo>
                      <a:pt x="714" y="719"/>
                    </a:lnTo>
                    <a:lnTo>
                      <a:pt x="717" y="716"/>
                    </a:lnTo>
                    <a:lnTo>
                      <a:pt x="719" y="714"/>
                    </a:lnTo>
                    <a:lnTo>
                      <a:pt x="719" y="712"/>
                    </a:lnTo>
                    <a:lnTo>
                      <a:pt x="721" y="712"/>
                    </a:lnTo>
                    <a:lnTo>
                      <a:pt x="721" y="705"/>
                    </a:lnTo>
                    <a:lnTo>
                      <a:pt x="724" y="702"/>
                    </a:lnTo>
                    <a:lnTo>
                      <a:pt x="724" y="702"/>
                    </a:lnTo>
                    <a:lnTo>
                      <a:pt x="724" y="702"/>
                    </a:lnTo>
                    <a:lnTo>
                      <a:pt x="724" y="700"/>
                    </a:lnTo>
                    <a:lnTo>
                      <a:pt x="726" y="700"/>
                    </a:lnTo>
                    <a:lnTo>
                      <a:pt x="731" y="697"/>
                    </a:lnTo>
                    <a:lnTo>
                      <a:pt x="731" y="697"/>
                    </a:lnTo>
                    <a:lnTo>
                      <a:pt x="733" y="697"/>
                    </a:lnTo>
                    <a:lnTo>
                      <a:pt x="733" y="693"/>
                    </a:lnTo>
                    <a:lnTo>
                      <a:pt x="733" y="688"/>
                    </a:lnTo>
                    <a:lnTo>
                      <a:pt x="731" y="676"/>
                    </a:lnTo>
                    <a:lnTo>
                      <a:pt x="731" y="671"/>
                    </a:lnTo>
                    <a:lnTo>
                      <a:pt x="731" y="669"/>
                    </a:lnTo>
                    <a:lnTo>
                      <a:pt x="731" y="667"/>
                    </a:lnTo>
                    <a:lnTo>
                      <a:pt x="733" y="667"/>
                    </a:lnTo>
                    <a:lnTo>
                      <a:pt x="733" y="664"/>
                    </a:lnTo>
                    <a:lnTo>
                      <a:pt x="733" y="662"/>
                    </a:lnTo>
                    <a:lnTo>
                      <a:pt x="733" y="660"/>
                    </a:lnTo>
                    <a:lnTo>
                      <a:pt x="733" y="657"/>
                    </a:lnTo>
                    <a:lnTo>
                      <a:pt x="733" y="655"/>
                    </a:lnTo>
                    <a:lnTo>
                      <a:pt x="731" y="655"/>
                    </a:lnTo>
                    <a:lnTo>
                      <a:pt x="728" y="653"/>
                    </a:lnTo>
                    <a:lnTo>
                      <a:pt x="726" y="650"/>
                    </a:lnTo>
                    <a:lnTo>
                      <a:pt x="724" y="645"/>
                    </a:lnTo>
                    <a:lnTo>
                      <a:pt x="724" y="645"/>
                    </a:lnTo>
                    <a:lnTo>
                      <a:pt x="721" y="643"/>
                    </a:lnTo>
                    <a:lnTo>
                      <a:pt x="712" y="636"/>
                    </a:lnTo>
                    <a:lnTo>
                      <a:pt x="712" y="634"/>
                    </a:lnTo>
                    <a:lnTo>
                      <a:pt x="714" y="631"/>
                    </a:lnTo>
                    <a:lnTo>
                      <a:pt x="717" y="627"/>
                    </a:lnTo>
                    <a:lnTo>
                      <a:pt x="717" y="627"/>
                    </a:lnTo>
                    <a:lnTo>
                      <a:pt x="719" y="627"/>
                    </a:lnTo>
                    <a:lnTo>
                      <a:pt x="721" y="627"/>
                    </a:lnTo>
                    <a:lnTo>
                      <a:pt x="724" y="627"/>
                    </a:lnTo>
                    <a:lnTo>
                      <a:pt x="726" y="629"/>
                    </a:lnTo>
                    <a:lnTo>
                      <a:pt x="728" y="629"/>
                    </a:lnTo>
                    <a:lnTo>
                      <a:pt x="731" y="627"/>
                    </a:lnTo>
                    <a:lnTo>
                      <a:pt x="736" y="619"/>
                    </a:lnTo>
                    <a:lnTo>
                      <a:pt x="738" y="617"/>
                    </a:lnTo>
                    <a:lnTo>
                      <a:pt x="752" y="608"/>
                    </a:lnTo>
                    <a:lnTo>
                      <a:pt x="766" y="596"/>
                    </a:lnTo>
                    <a:lnTo>
                      <a:pt x="766" y="593"/>
                    </a:lnTo>
                    <a:lnTo>
                      <a:pt x="769" y="591"/>
                    </a:lnTo>
                    <a:lnTo>
                      <a:pt x="769" y="591"/>
                    </a:lnTo>
                    <a:lnTo>
                      <a:pt x="769" y="589"/>
                    </a:lnTo>
                    <a:lnTo>
                      <a:pt x="769" y="586"/>
                    </a:lnTo>
                    <a:lnTo>
                      <a:pt x="769" y="586"/>
                    </a:lnTo>
                    <a:lnTo>
                      <a:pt x="769" y="584"/>
                    </a:lnTo>
                    <a:lnTo>
                      <a:pt x="766" y="582"/>
                    </a:lnTo>
                    <a:lnTo>
                      <a:pt x="766" y="579"/>
                    </a:lnTo>
                    <a:lnTo>
                      <a:pt x="762" y="579"/>
                    </a:lnTo>
                    <a:lnTo>
                      <a:pt x="762" y="577"/>
                    </a:lnTo>
                    <a:lnTo>
                      <a:pt x="762" y="574"/>
                    </a:lnTo>
                    <a:lnTo>
                      <a:pt x="762" y="563"/>
                    </a:lnTo>
                    <a:lnTo>
                      <a:pt x="762" y="556"/>
                    </a:lnTo>
                    <a:lnTo>
                      <a:pt x="764" y="546"/>
                    </a:lnTo>
                    <a:lnTo>
                      <a:pt x="764" y="541"/>
                    </a:lnTo>
                    <a:lnTo>
                      <a:pt x="766" y="537"/>
                    </a:lnTo>
                    <a:lnTo>
                      <a:pt x="769" y="537"/>
                    </a:lnTo>
                    <a:lnTo>
                      <a:pt x="769" y="532"/>
                    </a:lnTo>
                    <a:lnTo>
                      <a:pt x="769" y="532"/>
                    </a:lnTo>
                    <a:lnTo>
                      <a:pt x="769" y="529"/>
                    </a:lnTo>
                    <a:lnTo>
                      <a:pt x="769" y="522"/>
                    </a:lnTo>
                    <a:lnTo>
                      <a:pt x="766" y="520"/>
                    </a:lnTo>
                    <a:lnTo>
                      <a:pt x="766" y="515"/>
                    </a:lnTo>
                    <a:lnTo>
                      <a:pt x="764" y="513"/>
                    </a:lnTo>
                    <a:lnTo>
                      <a:pt x="762" y="511"/>
                    </a:lnTo>
                    <a:lnTo>
                      <a:pt x="759" y="511"/>
                    </a:lnTo>
                    <a:lnTo>
                      <a:pt x="759" y="511"/>
                    </a:lnTo>
                    <a:lnTo>
                      <a:pt x="757" y="513"/>
                    </a:lnTo>
                    <a:lnTo>
                      <a:pt x="757" y="515"/>
                    </a:lnTo>
                    <a:lnTo>
                      <a:pt x="757" y="515"/>
                    </a:lnTo>
                    <a:lnTo>
                      <a:pt x="755" y="515"/>
                    </a:lnTo>
                    <a:lnTo>
                      <a:pt x="752" y="515"/>
                    </a:lnTo>
                    <a:lnTo>
                      <a:pt x="752" y="513"/>
                    </a:lnTo>
                    <a:lnTo>
                      <a:pt x="750" y="511"/>
                    </a:lnTo>
                    <a:lnTo>
                      <a:pt x="750" y="503"/>
                    </a:lnTo>
                    <a:lnTo>
                      <a:pt x="747" y="501"/>
                    </a:lnTo>
                    <a:lnTo>
                      <a:pt x="747" y="499"/>
                    </a:lnTo>
                    <a:lnTo>
                      <a:pt x="747" y="496"/>
                    </a:lnTo>
                    <a:lnTo>
                      <a:pt x="745" y="496"/>
                    </a:lnTo>
                    <a:lnTo>
                      <a:pt x="745" y="494"/>
                    </a:lnTo>
                    <a:lnTo>
                      <a:pt x="745" y="492"/>
                    </a:lnTo>
                    <a:lnTo>
                      <a:pt x="745" y="485"/>
                    </a:lnTo>
                    <a:lnTo>
                      <a:pt x="750" y="470"/>
                    </a:lnTo>
                    <a:lnTo>
                      <a:pt x="755" y="468"/>
                    </a:lnTo>
                    <a:lnTo>
                      <a:pt x="757" y="466"/>
                    </a:lnTo>
                    <a:lnTo>
                      <a:pt x="764" y="461"/>
                    </a:lnTo>
                    <a:lnTo>
                      <a:pt x="764" y="461"/>
                    </a:lnTo>
                    <a:lnTo>
                      <a:pt x="766" y="459"/>
                    </a:lnTo>
                    <a:lnTo>
                      <a:pt x="769" y="456"/>
                    </a:lnTo>
                    <a:lnTo>
                      <a:pt x="769" y="454"/>
                    </a:lnTo>
                    <a:lnTo>
                      <a:pt x="769" y="451"/>
                    </a:lnTo>
                    <a:lnTo>
                      <a:pt x="769" y="449"/>
                    </a:lnTo>
                    <a:lnTo>
                      <a:pt x="769" y="437"/>
                    </a:lnTo>
                    <a:lnTo>
                      <a:pt x="771" y="435"/>
                    </a:lnTo>
                    <a:lnTo>
                      <a:pt x="771" y="432"/>
                    </a:lnTo>
                    <a:lnTo>
                      <a:pt x="773" y="430"/>
                    </a:lnTo>
                    <a:lnTo>
                      <a:pt x="776" y="430"/>
                    </a:lnTo>
                    <a:lnTo>
                      <a:pt x="778" y="430"/>
                    </a:lnTo>
                    <a:lnTo>
                      <a:pt x="785" y="432"/>
                    </a:lnTo>
                    <a:lnTo>
                      <a:pt x="790" y="432"/>
                    </a:lnTo>
                    <a:lnTo>
                      <a:pt x="790" y="432"/>
                    </a:lnTo>
                    <a:lnTo>
                      <a:pt x="792" y="432"/>
                    </a:lnTo>
                    <a:lnTo>
                      <a:pt x="792" y="430"/>
                    </a:lnTo>
                    <a:lnTo>
                      <a:pt x="795" y="428"/>
                    </a:lnTo>
                    <a:lnTo>
                      <a:pt x="797" y="425"/>
                    </a:lnTo>
                    <a:lnTo>
                      <a:pt x="797" y="425"/>
                    </a:lnTo>
                    <a:lnTo>
                      <a:pt x="799" y="425"/>
                    </a:lnTo>
                    <a:lnTo>
                      <a:pt x="799" y="423"/>
                    </a:lnTo>
                    <a:lnTo>
                      <a:pt x="807" y="423"/>
                    </a:lnTo>
                    <a:lnTo>
                      <a:pt x="809" y="423"/>
                    </a:lnTo>
                    <a:lnTo>
                      <a:pt x="809" y="421"/>
                    </a:lnTo>
                    <a:lnTo>
                      <a:pt x="821" y="411"/>
                    </a:lnTo>
                    <a:lnTo>
                      <a:pt x="825" y="406"/>
                    </a:lnTo>
                    <a:lnTo>
                      <a:pt x="825" y="406"/>
                    </a:lnTo>
                    <a:lnTo>
                      <a:pt x="825" y="404"/>
                    </a:lnTo>
                    <a:lnTo>
                      <a:pt x="823" y="399"/>
                    </a:lnTo>
                    <a:lnTo>
                      <a:pt x="821" y="397"/>
                    </a:lnTo>
                    <a:lnTo>
                      <a:pt x="821" y="397"/>
                    </a:lnTo>
                    <a:lnTo>
                      <a:pt x="818" y="397"/>
                    </a:lnTo>
                    <a:lnTo>
                      <a:pt x="816" y="397"/>
                    </a:lnTo>
                    <a:lnTo>
                      <a:pt x="816" y="397"/>
                    </a:lnTo>
                    <a:lnTo>
                      <a:pt x="816" y="399"/>
                    </a:lnTo>
                    <a:lnTo>
                      <a:pt x="814" y="404"/>
                    </a:lnTo>
                    <a:lnTo>
                      <a:pt x="814" y="404"/>
                    </a:lnTo>
                    <a:lnTo>
                      <a:pt x="814" y="406"/>
                    </a:lnTo>
                    <a:lnTo>
                      <a:pt x="811" y="406"/>
                    </a:lnTo>
                    <a:lnTo>
                      <a:pt x="811" y="406"/>
                    </a:lnTo>
                    <a:lnTo>
                      <a:pt x="807" y="409"/>
                    </a:lnTo>
                    <a:lnTo>
                      <a:pt x="807" y="409"/>
                    </a:lnTo>
                    <a:lnTo>
                      <a:pt x="802" y="406"/>
                    </a:lnTo>
                    <a:lnTo>
                      <a:pt x="802" y="406"/>
                    </a:lnTo>
                    <a:lnTo>
                      <a:pt x="799" y="404"/>
                    </a:lnTo>
                    <a:lnTo>
                      <a:pt x="799" y="399"/>
                    </a:lnTo>
                    <a:lnTo>
                      <a:pt x="797" y="390"/>
                    </a:lnTo>
                    <a:lnTo>
                      <a:pt x="797" y="385"/>
                    </a:lnTo>
                    <a:lnTo>
                      <a:pt x="797" y="383"/>
                    </a:lnTo>
                    <a:lnTo>
                      <a:pt x="795" y="383"/>
                    </a:lnTo>
                    <a:lnTo>
                      <a:pt x="792" y="380"/>
                    </a:lnTo>
                    <a:lnTo>
                      <a:pt x="781" y="378"/>
                    </a:lnTo>
                    <a:lnTo>
                      <a:pt x="778" y="378"/>
                    </a:lnTo>
                    <a:lnTo>
                      <a:pt x="778" y="378"/>
                    </a:lnTo>
                    <a:lnTo>
                      <a:pt x="778" y="376"/>
                    </a:lnTo>
                    <a:lnTo>
                      <a:pt x="776" y="373"/>
                    </a:lnTo>
                    <a:lnTo>
                      <a:pt x="776" y="366"/>
                    </a:lnTo>
                    <a:lnTo>
                      <a:pt x="776" y="364"/>
                    </a:lnTo>
                    <a:lnTo>
                      <a:pt x="776" y="364"/>
                    </a:lnTo>
                    <a:lnTo>
                      <a:pt x="773" y="362"/>
                    </a:lnTo>
                    <a:lnTo>
                      <a:pt x="766" y="364"/>
                    </a:lnTo>
                    <a:lnTo>
                      <a:pt x="766" y="364"/>
                    </a:lnTo>
                    <a:lnTo>
                      <a:pt x="764" y="364"/>
                    </a:lnTo>
                    <a:lnTo>
                      <a:pt x="764" y="362"/>
                    </a:lnTo>
                    <a:lnTo>
                      <a:pt x="764" y="359"/>
                    </a:lnTo>
                    <a:lnTo>
                      <a:pt x="764" y="357"/>
                    </a:lnTo>
                    <a:lnTo>
                      <a:pt x="769" y="352"/>
                    </a:lnTo>
                    <a:lnTo>
                      <a:pt x="771" y="350"/>
                    </a:lnTo>
                    <a:lnTo>
                      <a:pt x="773" y="350"/>
                    </a:lnTo>
                    <a:lnTo>
                      <a:pt x="773" y="350"/>
                    </a:lnTo>
                    <a:lnTo>
                      <a:pt x="776" y="347"/>
                    </a:lnTo>
                    <a:lnTo>
                      <a:pt x="781" y="338"/>
                    </a:lnTo>
                    <a:lnTo>
                      <a:pt x="783" y="335"/>
                    </a:lnTo>
                    <a:lnTo>
                      <a:pt x="785" y="335"/>
                    </a:lnTo>
                    <a:lnTo>
                      <a:pt x="788" y="333"/>
                    </a:lnTo>
                    <a:lnTo>
                      <a:pt x="788" y="333"/>
                    </a:lnTo>
                    <a:lnTo>
                      <a:pt x="790" y="331"/>
                    </a:lnTo>
                    <a:lnTo>
                      <a:pt x="788" y="326"/>
                    </a:lnTo>
                    <a:lnTo>
                      <a:pt x="788" y="326"/>
                    </a:lnTo>
                    <a:lnTo>
                      <a:pt x="788" y="324"/>
                    </a:lnTo>
                    <a:lnTo>
                      <a:pt x="785" y="324"/>
                    </a:lnTo>
                    <a:lnTo>
                      <a:pt x="778" y="321"/>
                    </a:lnTo>
                    <a:lnTo>
                      <a:pt x="778" y="321"/>
                    </a:lnTo>
                    <a:lnTo>
                      <a:pt x="776" y="319"/>
                    </a:lnTo>
                    <a:lnTo>
                      <a:pt x="776" y="319"/>
                    </a:lnTo>
                    <a:lnTo>
                      <a:pt x="776" y="317"/>
                    </a:lnTo>
                    <a:lnTo>
                      <a:pt x="776" y="314"/>
                    </a:lnTo>
                    <a:lnTo>
                      <a:pt x="781" y="312"/>
                    </a:lnTo>
                    <a:lnTo>
                      <a:pt x="781" y="309"/>
                    </a:lnTo>
                    <a:lnTo>
                      <a:pt x="785" y="309"/>
                    </a:lnTo>
                    <a:lnTo>
                      <a:pt x="788" y="309"/>
                    </a:lnTo>
                    <a:lnTo>
                      <a:pt x="790" y="300"/>
                    </a:lnTo>
                    <a:lnTo>
                      <a:pt x="802" y="269"/>
                    </a:lnTo>
                    <a:lnTo>
                      <a:pt x="797" y="260"/>
                    </a:lnTo>
                    <a:lnTo>
                      <a:pt x="797" y="257"/>
                    </a:lnTo>
                    <a:lnTo>
                      <a:pt x="797" y="255"/>
                    </a:lnTo>
                    <a:lnTo>
                      <a:pt x="797" y="255"/>
                    </a:lnTo>
                    <a:lnTo>
                      <a:pt x="802" y="253"/>
                    </a:lnTo>
                    <a:lnTo>
                      <a:pt x="804" y="250"/>
                    </a:lnTo>
                    <a:lnTo>
                      <a:pt x="807" y="248"/>
                    </a:lnTo>
                    <a:lnTo>
                      <a:pt x="809" y="241"/>
                    </a:lnTo>
                    <a:lnTo>
                      <a:pt x="811" y="241"/>
                    </a:lnTo>
                    <a:lnTo>
                      <a:pt x="816" y="238"/>
                    </a:lnTo>
                    <a:lnTo>
                      <a:pt x="818" y="236"/>
                    </a:lnTo>
                    <a:lnTo>
                      <a:pt x="821" y="234"/>
                    </a:lnTo>
                    <a:lnTo>
                      <a:pt x="821" y="231"/>
                    </a:lnTo>
                    <a:lnTo>
                      <a:pt x="821" y="227"/>
                    </a:lnTo>
                    <a:lnTo>
                      <a:pt x="823" y="220"/>
                    </a:lnTo>
                    <a:lnTo>
                      <a:pt x="823" y="217"/>
                    </a:lnTo>
                    <a:lnTo>
                      <a:pt x="825" y="217"/>
                    </a:lnTo>
                    <a:lnTo>
                      <a:pt x="825" y="217"/>
                    </a:lnTo>
                    <a:lnTo>
                      <a:pt x="828" y="220"/>
                    </a:lnTo>
                    <a:lnTo>
                      <a:pt x="830" y="234"/>
                    </a:lnTo>
                    <a:lnTo>
                      <a:pt x="830" y="234"/>
                    </a:lnTo>
                    <a:lnTo>
                      <a:pt x="833" y="236"/>
                    </a:lnTo>
                    <a:lnTo>
                      <a:pt x="835" y="236"/>
                    </a:lnTo>
                    <a:lnTo>
                      <a:pt x="835" y="236"/>
                    </a:lnTo>
                    <a:lnTo>
                      <a:pt x="837" y="234"/>
                    </a:lnTo>
                    <a:lnTo>
                      <a:pt x="837" y="229"/>
                    </a:lnTo>
                    <a:lnTo>
                      <a:pt x="842" y="222"/>
                    </a:lnTo>
                    <a:lnTo>
                      <a:pt x="842" y="220"/>
                    </a:lnTo>
                    <a:lnTo>
                      <a:pt x="842" y="217"/>
                    </a:lnTo>
                    <a:lnTo>
                      <a:pt x="823" y="205"/>
                    </a:lnTo>
                    <a:lnTo>
                      <a:pt x="818" y="203"/>
                    </a:lnTo>
                    <a:lnTo>
                      <a:pt x="816" y="201"/>
                    </a:lnTo>
                    <a:lnTo>
                      <a:pt x="814" y="201"/>
                    </a:lnTo>
                    <a:lnTo>
                      <a:pt x="814" y="201"/>
                    </a:lnTo>
                    <a:lnTo>
                      <a:pt x="811" y="201"/>
                    </a:lnTo>
                    <a:lnTo>
                      <a:pt x="811" y="203"/>
                    </a:lnTo>
                    <a:lnTo>
                      <a:pt x="807" y="205"/>
                    </a:lnTo>
                    <a:lnTo>
                      <a:pt x="807" y="205"/>
                    </a:lnTo>
                    <a:lnTo>
                      <a:pt x="804" y="208"/>
                    </a:lnTo>
                    <a:lnTo>
                      <a:pt x="799" y="208"/>
                    </a:lnTo>
                    <a:lnTo>
                      <a:pt x="797" y="208"/>
                    </a:lnTo>
                    <a:lnTo>
                      <a:pt x="795" y="208"/>
                    </a:lnTo>
                    <a:lnTo>
                      <a:pt x="795" y="208"/>
                    </a:lnTo>
                    <a:lnTo>
                      <a:pt x="795" y="210"/>
                    </a:lnTo>
                    <a:lnTo>
                      <a:pt x="792" y="215"/>
                    </a:lnTo>
                    <a:lnTo>
                      <a:pt x="790" y="217"/>
                    </a:lnTo>
                    <a:lnTo>
                      <a:pt x="790" y="217"/>
                    </a:lnTo>
                    <a:lnTo>
                      <a:pt x="788" y="217"/>
                    </a:lnTo>
                    <a:lnTo>
                      <a:pt x="788" y="217"/>
                    </a:lnTo>
                    <a:lnTo>
                      <a:pt x="785" y="217"/>
                    </a:lnTo>
                    <a:lnTo>
                      <a:pt x="783" y="217"/>
                    </a:lnTo>
                    <a:lnTo>
                      <a:pt x="778" y="212"/>
                    </a:lnTo>
                    <a:lnTo>
                      <a:pt x="776" y="212"/>
                    </a:lnTo>
                    <a:lnTo>
                      <a:pt x="773" y="210"/>
                    </a:lnTo>
                    <a:lnTo>
                      <a:pt x="771" y="210"/>
                    </a:lnTo>
                    <a:lnTo>
                      <a:pt x="769" y="212"/>
                    </a:lnTo>
                    <a:lnTo>
                      <a:pt x="766" y="212"/>
                    </a:lnTo>
                    <a:lnTo>
                      <a:pt x="762" y="215"/>
                    </a:lnTo>
                    <a:lnTo>
                      <a:pt x="757" y="217"/>
                    </a:lnTo>
                    <a:lnTo>
                      <a:pt x="752" y="217"/>
                    </a:lnTo>
                    <a:lnTo>
                      <a:pt x="721" y="215"/>
                    </a:lnTo>
                    <a:lnTo>
                      <a:pt x="717" y="212"/>
                    </a:lnTo>
                    <a:lnTo>
                      <a:pt x="710" y="208"/>
                    </a:lnTo>
                    <a:lnTo>
                      <a:pt x="705" y="203"/>
                    </a:lnTo>
                    <a:lnTo>
                      <a:pt x="693" y="201"/>
                    </a:lnTo>
                    <a:lnTo>
                      <a:pt x="691" y="201"/>
                    </a:lnTo>
                    <a:lnTo>
                      <a:pt x="676" y="201"/>
                    </a:lnTo>
                    <a:lnTo>
                      <a:pt x="674" y="201"/>
                    </a:lnTo>
                    <a:lnTo>
                      <a:pt x="672" y="201"/>
                    </a:lnTo>
                    <a:lnTo>
                      <a:pt x="669" y="198"/>
                    </a:lnTo>
                    <a:lnTo>
                      <a:pt x="665" y="196"/>
                    </a:lnTo>
                    <a:lnTo>
                      <a:pt x="662" y="194"/>
                    </a:lnTo>
                    <a:lnTo>
                      <a:pt x="660" y="191"/>
                    </a:lnTo>
                    <a:lnTo>
                      <a:pt x="643" y="184"/>
                    </a:lnTo>
                    <a:lnTo>
                      <a:pt x="641" y="182"/>
                    </a:lnTo>
                    <a:lnTo>
                      <a:pt x="636" y="179"/>
                    </a:lnTo>
                    <a:lnTo>
                      <a:pt x="634" y="165"/>
                    </a:lnTo>
                    <a:lnTo>
                      <a:pt x="631" y="163"/>
                    </a:lnTo>
                    <a:lnTo>
                      <a:pt x="631" y="160"/>
                    </a:lnTo>
                    <a:lnTo>
                      <a:pt x="629" y="160"/>
                    </a:lnTo>
                    <a:lnTo>
                      <a:pt x="627" y="158"/>
                    </a:lnTo>
                    <a:lnTo>
                      <a:pt x="624" y="158"/>
                    </a:lnTo>
                    <a:lnTo>
                      <a:pt x="624" y="156"/>
                    </a:lnTo>
                    <a:lnTo>
                      <a:pt x="624" y="149"/>
                    </a:lnTo>
                    <a:lnTo>
                      <a:pt x="624" y="146"/>
                    </a:lnTo>
                    <a:lnTo>
                      <a:pt x="622" y="146"/>
                    </a:lnTo>
                    <a:lnTo>
                      <a:pt x="615" y="141"/>
                    </a:lnTo>
                    <a:lnTo>
                      <a:pt x="613" y="139"/>
                    </a:lnTo>
                    <a:lnTo>
                      <a:pt x="613" y="137"/>
                    </a:lnTo>
                    <a:lnTo>
                      <a:pt x="613" y="134"/>
                    </a:lnTo>
                    <a:lnTo>
                      <a:pt x="613" y="132"/>
                    </a:lnTo>
                    <a:lnTo>
                      <a:pt x="610" y="127"/>
                    </a:lnTo>
                    <a:lnTo>
                      <a:pt x="610" y="125"/>
                    </a:lnTo>
                    <a:lnTo>
                      <a:pt x="613" y="125"/>
                    </a:lnTo>
                    <a:lnTo>
                      <a:pt x="613" y="123"/>
                    </a:lnTo>
                    <a:lnTo>
                      <a:pt x="617" y="123"/>
                    </a:lnTo>
                    <a:lnTo>
                      <a:pt x="620" y="120"/>
                    </a:lnTo>
                    <a:lnTo>
                      <a:pt x="620" y="120"/>
                    </a:lnTo>
                    <a:lnTo>
                      <a:pt x="622" y="115"/>
                    </a:lnTo>
                    <a:lnTo>
                      <a:pt x="622" y="113"/>
                    </a:lnTo>
                    <a:lnTo>
                      <a:pt x="624" y="108"/>
                    </a:lnTo>
                    <a:lnTo>
                      <a:pt x="629" y="101"/>
                    </a:lnTo>
                    <a:lnTo>
                      <a:pt x="629" y="99"/>
                    </a:lnTo>
                    <a:lnTo>
                      <a:pt x="629" y="94"/>
                    </a:lnTo>
                    <a:lnTo>
                      <a:pt x="629" y="89"/>
                    </a:lnTo>
                    <a:lnTo>
                      <a:pt x="631" y="82"/>
                    </a:lnTo>
                    <a:lnTo>
                      <a:pt x="631" y="80"/>
                    </a:lnTo>
                    <a:lnTo>
                      <a:pt x="634" y="78"/>
                    </a:lnTo>
                    <a:lnTo>
                      <a:pt x="634" y="75"/>
                    </a:lnTo>
                    <a:lnTo>
                      <a:pt x="631" y="73"/>
                    </a:lnTo>
                    <a:lnTo>
                      <a:pt x="631" y="73"/>
                    </a:lnTo>
                    <a:lnTo>
                      <a:pt x="629" y="73"/>
                    </a:lnTo>
                    <a:lnTo>
                      <a:pt x="627" y="73"/>
                    </a:lnTo>
                    <a:lnTo>
                      <a:pt x="624" y="73"/>
                    </a:lnTo>
                    <a:lnTo>
                      <a:pt x="615" y="75"/>
                    </a:lnTo>
                    <a:lnTo>
                      <a:pt x="613" y="78"/>
                    </a:lnTo>
                    <a:lnTo>
                      <a:pt x="605" y="82"/>
                    </a:lnTo>
                    <a:lnTo>
                      <a:pt x="603" y="82"/>
                    </a:lnTo>
                    <a:lnTo>
                      <a:pt x="598" y="85"/>
                    </a:lnTo>
                    <a:lnTo>
                      <a:pt x="589" y="82"/>
                    </a:lnTo>
                    <a:lnTo>
                      <a:pt x="587" y="82"/>
                    </a:lnTo>
                    <a:lnTo>
                      <a:pt x="584" y="80"/>
                    </a:lnTo>
                    <a:lnTo>
                      <a:pt x="584" y="80"/>
                    </a:lnTo>
                    <a:lnTo>
                      <a:pt x="584" y="78"/>
                    </a:lnTo>
                    <a:lnTo>
                      <a:pt x="587" y="78"/>
                    </a:lnTo>
                    <a:lnTo>
                      <a:pt x="589" y="73"/>
                    </a:lnTo>
                    <a:lnTo>
                      <a:pt x="589" y="71"/>
                    </a:lnTo>
                    <a:lnTo>
                      <a:pt x="591" y="71"/>
                    </a:lnTo>
                    <a:lnTo>
                      <a:pt x="589" y="68"/>
                    </a:lnTo>
                    <a:lnTo>
                      <a:pt x="587" y="66"/>
                    </a:lnTo>
                    <a:lnTo>
                      <a:pt x="582" y="63"/>
                    </a:lnTo>
                    <a:lnTo>
                      <a:pt x="579" y="63"/>
                    </a:lnTo>
                    <a:lnTo>
                      <a:pt x="577" y="63"/>
                    </a:lnTo>
                    <a:lnTo>
                      <a:pt x="577" y="63"/>
                    </a:lnTo>
                    <a:lnTo>
                      <a:pt x="575" y="66"/>
                    </a:lnTo>
                    <a:lnTo>
                      <a:pt x="575" y="66"/>
                    </a:lnTo>
                    <a:lnTo>
                      <a:pt x="572" y="68"/>
                    </a:lnTo>
                    <a:lnTo>
                      <a:pt x="572" y="68"/>
                    </a:lnTo>
                    <a:lnTo>
                      <a:pt x="561" y="71"/>
                    </a:lnTo>
                    <a:lnTo>
                      <a:pt x="556" y="68"/>
                    </a:lnTo>
                    <a:lnTo>
                      <a:pt x="551" y="66"/>
                    </a:lnTo>
                    <a:lnTo>
                      <a:pt x="539" y="56"/>
                    </a:lnTo>
                    <a:lnTo>
                      <a:pt x="537" y="52"/>
                    </a:lnTo>
                    <a:lnTo>
                      <a:pt x="534" y="49"/>
                    </a:lnTo>
                    <a:lnTo>
                      <a:pt x="534" y="47"/>
                    </a:lnTo>
                    <a:lnTo>
                      <a:pt x="532" y="47"/>
                    </a:lnTo>
                    <a:lnTo>
                      <a:pt x="527" y="44"/>
                    </a:lnTo>
                    <a:lnTo>
                      <a:pt x="525" y="44"/>
                    </a:lnTo>
                    <a:lnTo>
                      <a:pt x="523" y="44"/>
                    </a:lnTo>
                    <a:lnTo>
                      <a:pt x="520" y="44"/>
                    </a:lnTo>
                    <a:lnTo>
                      <a:pt x="520" y="47"/>
                    </a:lnTo>
                    <a:lnTo>
                      <a:pt x="518" y="47"/>
                    </a:lnTo>
                    <a:lnTo>
                      <a:pt x="518" y="49"/>
                    </a:lnTo>
                    <a:lnTo>
                      <a:pt x="516" y="54"/>
                    </a:lnTo>
                    <a:lnTo>
                      <a:pt x="516" y="56"/>
                    </a:lnTo>
                    <a:lnTo>
                      <a:pt x="516" y="56"/>
                    </a:lnTo>
                    <a:lnTo>
                      <a:pt x="511" y="56"/>
                    </a:lnTo>
                    <a:lnTo>
                      <a:pt x="506" y="59"/>
                    </a:lnTo>
                    <a:lnTo>
                      <a:pt x="504" y="59"/>
                    </a:lnTo>
                    <a:lnTo>
                      <a:pt x="504" y="61"/>
                    </a:lnTo>
                    <a:lnTo>
                      <a:pt x="501" y="61"/>
                    </a:lnTo>
                    <a:lnTo>
                      <a:pt x="501" y="63"/>
                    </a:lnTo>
                    <a:lnTo>
                      <a:pt x="501" y="66"/>
                    </a:lnTo>
                    <a:lnTo>
                      <a:pt x="492" y="75"/>
                    </a:lnTo>
                    <a:lnTo>
                      <a:pt x="490" y="78"/>
                    </a:lnTo>
                    <a:lnTo>
                      <a:pt x="468" y="85"/>
                    </a:lnTo>
                    <a:lnTo>
                      <a:pt x="466" y="87"/>
                    </a:lnTo>
                    <a:lnTo>
                      <a:pt x="466" y="87"/>
                    </a:lnTo>
                    <a:lnTo>
                      <a:pt x="466" y="89"/>
                    </a:lnTo>
                    <a:lnTo>
                      <a:pt x="466" y="89"/>
                    </a:lnTo>
                    <a:lnTo>
                      <a:pt x="466" y="92"/>
                    </a:lnTo>
                    <a:lnTo>
                      <a:pt x="468" y="92"/>
                    </a:lnTo>
                    <a:lnTo>
                      <a:pt x="468" y="94"/>
                    </a:lnTo>
                    <a:lnTo>
                      <a:pt x="471" y="94"/>
                    </a:lnTo>
                    <a:lnTo>
                      <a:pt x="473" y="97"/>
                    </a:lnTo>
                    <a:lnTo>
                      <a:pt x="482" y="99"/>
                    </a:lnTo>
                    <a:lnTo>
                      <a:pt x="485" y="99"/>
                    </a:lnTo>
                    <a:lnTo>
                      <a:pt x="485" y="99"/>
                    </a:lnTo>
                    <a:lnTo>
                      <a:pt x="485" y="101"/>
                    </a:lnTo>
                    <a:lnTo>
                      <a:pt x="485" y="104"/>
                    </a:lnTo>
                    <a:lnTo>
                      <a:pt x="482" y="106"/>
                    </a:lnTo>
                    <a:lnTo>
                      <a:pt x="478" y="108"/>
                    </a:lnTo>
                    <a:lnTo>
                      <a:pt x="473" y="108"/>
                    </a:lnTo>
                    <a:lnTo>
                      <a:pt x="468" y="108"/>
                    </a:lnTo>
                    <a:lnTo>
                      <a:pt x="423" y="120"/>
                    </a:lnTo>
                    <a:lnTo>
                      <a:pt x="411" y="115"/>
                    </a:lnTo>
                    <a:lnTo>
                      <a:pt x="411" y="115"/>
                    </a:lnTo>
                    <a:lnTo>
                      <a:pt x="409" y="113"/>
                    </a:lnTo>
                    <a:lnTo>
                      <a:pt x="409" y="111"/>
                    </a:lnTo>
                    <a:lnTo>
                      <a:pt x="409" y="111"/>
                    </a:lnTo>
                    <a:lnTo>
                      <a:pt x="411" y="108"/>
                    </a:lnTo>
                    <a:lnTo>
                      <a:pt x="411" y="106"/>
                    </a:lnTo>
                    <a:lnTo>
                      <a:pt x="414" y="104"/>
                    </a:lnTo>
                    <a:lnTo>
                      <a:pt x="411" y="101"/>
                    </a:lnTo>
                    <a:lnTo>
                      <a:pt x="409" y="101"/>
                    </a:lnTo>
                    <a:lnTo>
                      <a:pt x="409" y="101"/>
                    </a:lnTo>
                    <a:lnTo>
                      <a:pt x="407" y="101"/>
                    </a:lnTo>
                    <a:lnTo>
                      <a:pt x="404" y="101"/>
                    </a:lnTo>
                    <a:lnTo>
                      <a:pt x="404" y="104"/>
                    </a:lnTo>
                    <a:lnTo>
                      <a:pt x="404" y="104"/>
                    </a:lnTo>
                    <a:lnTo>
                      <a:pt x="404" y="106"/>
                    </a:lnTo>
                    <a:lnTo>
                      <a:pt x="404" y="106"/>
                    </a:lnTo>
                    <a:lnTo>
                      <a:pt x="404" y="108"/>
                    </a:lnTo>
                    <a:lnTo>
                      <a:pt x="402" y="108"/>
                    </a:lnTo>
                    <a:lnTo>
                      <a:pt x="400" y="113"/>
                    </a:lnTo>
                    <a:lnTo>
                      <a:pt x="400" y="113"/>
                    </a:lnTo>
                    <a:lnTo>
                      <a:pt x="397" y="118"/>
                    </a:lnTo>
                    <a:lnTo>
                      <a:pt x="388" y="134"/>
                    </a:lnTo>
                    <a:lnTo>
                      <a:pt x="388" y="134"/>
                    </a:lnTo>
                    <a:lnTo>
                      <a:pt x="385" y="134"/>
                    </a:lnTo>
                    <a:lnTo>
                      <a:pt x="381" y="132"/>
                    </a:lnTo>
                    <a:lnTo>
                      <a:pt x="378" y="132"/>
                    </a:lnTo>
                    <a:lnTo>
                      <a:pt x="374" y="130"/>
                    </a:lnTo>
                    <a:lnTo>
                      <a:pt x="374" y="127"/>
                    </a:lnTo>
                    <a:lnTo>
                      <a:pt x="367" y="127"/>
                    </a:lnTo>
                    <a:lnTo>
                      <a:pt x="364" y="125"/>
                    </a:lnTo>
                    <a:lnTo>
                      <a:pt x="364" y="125"/>
                    </a:lnTo>
                    <a:lnTo>
                      <a:pt x="362" y="125"/>
                    </a:lnTo>
                    <a:lnTo>
                      <a:pt x="359" y="123"/>
                    </a:lnTo>
                    <a:lnTo>
                      <a:pt x="348" y="118"/>
                    </a:lnTo>
                    <a:lnTo>
                      <a:pt x="326" y="106"/>
                    </a:lnTo>
                    <a:lnTo>
                      <a:pt x="317" y="104"/>
                    </a:lnTo>
                    <a:lnTo>
                      <a:pt x="300" y="108"/>
                    </a:lnTo>
                    <a:lnTo>
                      <a:pt x="300" y="108"/>
                    </a:lnTo>
                    <a:lnTo>
                      <a:pt x="298" y="111"/>
                    </a:lnTo>
                    <a:lnTo>
                      <a:pt x="296" y="111"/>
                    </a:lnTo>
                    <a:lnTo>
                      <a:pt x="296" y="113"/>
                    </a:lnTo>
                    <a:lnTo>
                      <a:pt x="296" y="113"/>
                    </a:lnTo>
                    <a:lnTo>
                      <a:pt x="293" y="118"/>
                    </a:lnTo>
                    <a:lnTo>
                      <a:pt x="293" y="120"/>
                    </a:lnTo>
                    <a:lnTo>
                      <a:pt x="291" y="123"/>
                    </a:lnTo>
                    <a:lnTo>
                      <a:pt x="281" y="125"/>
                    </a:lnTo>
                    <a:lnTo>
                      <a:pt x="279" y="125"/>
                    </a:lnTo>
                    <a:lnTo>
                      <a:pt x="262" y="113"/>
                    </a:lnTo>
                    <a:lnTo>
                      <a:pt x="260" y="111"/>
                    </a:lnTo>
                    <a:lnTo>
                      <a:pt x="248" y="101"/>
                    </a:lnTo>
                    <a:lnTo>
                      <a:pt x="248" y="101"/>
                    </a:lnTo>
                    <a:lnTo>
                      <a:pt x="248" y="99"/>
                    </a:lnTo>
                    <a:lnTo>
                      <a:pt x="248" y="99"/>
                    </a:lnTo>
                    <a:lnTo>
                      <a:pt x="246" y="97"/>
                    </a:lnTo>
                    <a:lnTo>
                      <a:pt x="246" y="92"/>
                    </a:lnTo>
                    <a:lnTo>
                      <a:pt x="243" y="87"/>
                    </a:lnTo>
                    <a:lnTo>
                      <a:pt x="227" y="87"/>
                    </a:lnTo>
                    <a:lnTo>
                      <a:pt x="222" y="85"/>
                    </a:lnTo>
                    <a:lnTo>
                      <a:pt x="220" y="85"/>
                    </a:lnTo>
                    <a:lnTo>
                      <a:pt x="210" y="75"/>
                    </a:lnTo>
                    <a:lnTo>
                      <a:pt x="208" y="71"/>
                    </a:lnTo>
                    <a:lnTo>
                      <a:pt x="206" y="71"/>
                    </a:lnTo>
                    <a:lnTo>
                      <a:pt x="187" y="68"/>
                    </a:lnTo>
                    <a:lnTo>
                      <a:pt x="184" y="71"/>
                    </a:lnTo>
                    <a:lnTo>
                      <a:pt x="177" y="75"/>
                    </a:lnTo>
                    <a:lnTo>
                      <a:pt x="175" y="75"/>
                    </a:lnTo>
                    <a:lnTo>
                      <a:pt x="168" y="73"/>
                    </a:lnTo>
                    <a:lnTo>
                      <a:pt x="163" y="68"/>
                    </a:lnTo>
                    <a:lnTo>
                      <a:pt x="163" y="66"/>
                    </a:lnTo>
                    <a:lnTo>
                      <a:pt x="158" y="59"/>
                    </a:lnTo>
                    <a:lnTo>
                      <a:pt x="156" y="59"/>
                    </a:lnTo>
                    <a:lnTo>
                      <a:pt x="156" y="56"/>
                    </a:lnTo>
                    <a:lnTo>
                      <a:pt x="154" y="56"/>
                    </a:lnTo>
                    <a:lnTo>
                      <a:pt x="146" y="56"/>
                    </a:lnTo>
                    <a:lnTo>
                      <a:pt x="132" y="47"/>
                    </a:lnTo>
                    <a:lnTo>
                      <a:pt x="120" y="49"/>
                    </a:lnTo>
                    <a:lnTo>
                      <a:pt x="116" y="49"/>
                    </a:lnTo>
                    <a:lnTo>
                      <a:pt x="113" y="44"/>
                    </a:lnTo>
                    <a:lnTo>
                      <a:pt x="111" y="42"/>
                    </a:lnTo>
                    <a:lnTo>
                      <a:pt x="109" y="42"/>
                    </a:lnTo>
                    <a:lnTo>
                      <a:pt x="90" y="28"/>
                    </a:lnTo>
                    <a:lnTo>
                      <a:pt x="87" y="26"/>
                    </a:lnTo>
                    <a:lnTo>
                      <a:pt x="87" y="23"/>
                    </a:lnTo>
                    <a:lnTo>
                      <a:pt x="87" y="23"/>
                    </a:lnTo>
                    <a:lnTo>
                      <a:pt x="87" y="21"/>
                    </a:lnTo>
                    <a:lnTo>
                      <a:pt x="92" y="21"/>
                    </a:lnTo>
                    <a:lnTo>
                      <a:pt x="92" y="18"/>
                    </a:lnTo>
                    <a:lnTo>
                      <a:pt x="92" y="16"/>
                    </a:lnTo>
                    <a:lnTo>
                      <a:pt x="90" y="14"/>
                    </a:lnTo>
                    <a:lnTo>
                      <a:pt x="87" y="11"/>
                    </a:lnTo>
                    <a:lnTo>
                      <a:pt x="87" y="11"/>
                    </a:lnTo>
                    <a:lnTo>
                      <a:pt x="68" y="4"/>
                    </a:lnTo>
                    <a:lnTo>
                      <a:pt x="57" y="2"/>
                    </a:lnTo>
                    <a:lnTo>
                      <a:pt x="47" y="0"/>
                    </a:lnTo>
                    <a:lnTo>
                      <a:pt x="45" y="2"/>
                    </a:lnTo>
                    <a:lnTo>
                      <a:pt x="45" y="2"/>
                    </a:lnTo>
                    <a:lnTo>
                      <a:pt x="42" y="2"/>
                    </a:lnTo>
                    <a:lnTo>
                      <a:pt x="40" y="4"/>
                    </a:lnTo>
                    <a:lnTo>
                      <a:pt x="35" y="9"/>
                    </a:lnTo>
                    <a:lnTo>
                      <a:pt x="31" y="18"/>
                    </a:lnTo>
                    <a:lnTo>
                      <a:pt x="23" y="28"/>
                    </a:lnTo>
                    <a:lnTo>
                      <a:pt x="21" y="35"/>
                    </a:lnTo>
                    <a:lnTo>
                      <a:pt x="19" y="37"/>
                    </a:lnTo>
                    <a:lnTo>
                      <a:pt x="19" y="37"/>
                    </a:lnTo>
                    <a:lnTo>
                      <a:pt x="19" y="42"/>
                    </a:lnTo>
                    <a:lnTo>
                      <a:pt x="19" y="44"/>
                    </a:lnTo>
                    <a:lnTo>
                      <a:pt x="16" y="44"/>
                    </a:lnTo>
                    <a:lnTo>
                      <a:pt x="16" y="47"/>
                    </a:lnTo>
                    <a:lnTo>
                      <a:pt x="7" y="49"/>
                    </a:lnTo>
                    <a:lnTo>
                      <a:pt x="2" y="52"/>
                    </a:lnTo>
                    <a:lnTo>
                      <a:pt x="2" y="52"/>
                    </a:lnTo>
                    <a:lnTo>
                      <a:pt x="0" y="54"/>
                    </a:lnTo>
                    <a:lnTo>
                      <a:pt x="0" y="54"/>
                    </a:lnTo>
                    <a:lnTo>
                      <a:pt x="0" y="56"/>
                    </a:lnTo>
                    <a:lnTo>
                      <a:pt x="0" y="59"/>
                    </a:lnTo>
                    <a:lnTo>
                      <a:pt x="2" y="61"/>
                    </a:lnTo>
                    <a:lnTo>
                      <a:pt x="12" y="71"/>
                    </a:lnTo>
                    <a:lnTo>
                      <a:pt x="23" y="80"/>
                    </a:lnTo>
                    <a:lnTo>
                      <a:pt x="49" y="94"/>
                    </a:lnTo>
                    <a:lnTo>
                      <a:pt x="54" y="97"/>
                    </a:lnTo>
                    <a:lnTo>
                      <a:pt x="57" y="99"/>
                    </a:lnTo>
                    <a:lnTo>
                      <a:pt x="57" y="99"/>
                    </a:lnTo>
                    <a:lnTo>
                      <a:pt x="57" y="101"/>
                    </a:lnTo>
                    <a:lnTo>
                      <a:pt x="57" y="104"/>
                    </a:lnTo>
                    <a:lnTo>
                      <a:pt x="57" y="106"/>
                    </a:lnTo>
                    <a:lnTo>
                      <a:pt x="57" y="106"/>
                    </a:lnTo>
                    <a:lnTo>
                      <a:pt x="57" y="108"/>
                    </a:lnTo>
                    <a:lnTo>
                      <a:pt x="59" y="115"/>
                    </a:lnTo>
                    <a:lnTo>
                      <a:pt x="61" y="118"/>
                    </a:lnTo>
                    <a:lnTo>
                      <a:pt x="61" y="120"/>
                    </a:lnTo>
                    <a:lnTo>
                      <a:pt x="61" y="123"/>
                    </a:lnTo>
                    <a:lnTo>
                      <a:pt x="61" y="125"/>
                    </a:lnTo>
                    <a:lnTo>
                      <a:pt x="61" y="127"/>
                    </a:lnTo>
                    <a:lnTo>
                      <a:pt x="64" y="127"/>
                    </a:lnTo>
                    <a:lnTo>
                      <a:pt x="64" y="125"/>
                    </a:lnTo>
                    <a:lnTo>
                      <a:pt x="64" y="125"/>
                    </a:lnTo>
                    <a:lnTo>
                      <a:pt x="66" y="118"/>
                    </a:lnTo>
                    <a:lnTo>
                      <a:pt x="68" y="118"/>
                    </a:lnTo>
                    <a:lnTo>
                      <a:pt x="68" y="118"/>
                    </a:lnTo>
                    <a:lnTo>
                      <a:pt x="73" y="120"/>
                    </a:lnTo>
                    <a:lnTo>
                      <a:pt x="75" y="120"/>
                    </a:lnTo>
                    <a:lnTo>
                      <a:pt x="75" y="123"/>
                    </a:lnTo>
                    <a:lnTo>
                      <a:pt x="75" y="125"/>
                    </a:lnTo>
                    <a:lnTo>
                      <a:pt x="73" y="130"/>
                    </a:lnTo>
                    <a:lnTo>
                      <a:pt x="73" y="130"/>
                    </a:lnTo>
                    <a:lnTo>
                      <a:pt x="73" y="132"/>
                    </a:lnTo>
                    <a:lnTo>
                      <a:pt x="73" y="134"/>
                    </a:lnTo>
                    <a:lnTo>
                      <a:pt x="75" y="134"/>
                    </a:lnTo>
                    <a:lnTo>
                      <a:pt x="78" y="134"/>
                    </a:lnTo>
                    <a:lnTo>
                      <a:pt x="80" y="134"/>
                    </a:lnTo>
                    <a:lnTo>
                      <a:pt x="85" y="132"/>
                    </a:lnTo>
                    <a:lnTo>
                      <a:pt x="87" y="132"/>
                    </a:lnTo>
                    <a:lnTo>
                      <a:pt x="90" y="132"/>
                    </a:lnTo>
                    <a:lnTo>
                      <a:pt x="94" y="134"/>
                    </a:lnTo>
                    <a:lnTo>
                      <a:pt x="97" y="134"/>
                    </a:lnTo>
                    <a:lnTo>
                      <a:pt x="99" y="137"/>
                    </a:lnTo>
                    <a:lnTo>
                      <a:pt x="99" y="137"/>
                    </a:lnTo>
                    <a:lnTo>
                      <a:pt x="99" y="139"/>
                    </a:lnTo>
                    <a:lnTo>
                      <a:pt x="99" y="141"/>
                    </a:lnTo>
                    <a:lnTo>
                      <a:pt x="99" y="144"/>
                    </a:lnTo>
                    <a:lnTo>
                      <a:pt x="102" y="146"/>
                    </a:lnTo>
                    <a:lnTo>
                      <a:pt x="102" y="149"/>
                    </a:lnTo>
                    <a:lnTo>
                      <a:pt x="104" y="151"/>
                    </a:lnTo>
                    <a:lnTo>
                      <a:pt x="106" y="151"/>
                    </a:lnTo>
                    <a:lnTo>
                      <a:pt x="109" y="151"/>
                    </a:lnTo>
                    <a:lnTo>
                      <a:pt x="111" y="151"/>
                    </a:lnTo>
                    <a:lnTo>
                      <a:pt x="113" y="151"/>
                    </a:lnTo>
                    <a:lnTo>
                      <a:pt x="116" y="151"/>
                    </a:lnTo>
                    <a:lnTo>
                      <a:pt x="120" y="153"/>
                    </a:lnTo>
                    <a:lnTo>
                      <a:pt x="123" y="156"/>
                    </a:lnTo>
                    <a:lnTo>
                      <a:pt x="125" y="158"/>
                    </a:lnTo>
                    <a:lnTo>
                      <a:pt x="125" y="160"/>
                    </a:lnTo>
                    <a:lnTo>
                      <a:pt x="125" y="160"/>
                    </a:lnTo>
                    <a:lnTo>
                      <a:pt x="125" y="163"/>
                    </a:lnTo>
                    <a:lnTo>
                      <a:pt x="123" y="168"/>
                    </a:lnTo>
                    <a:lnTo>
                      <a:pt x="120" y="170"/>
                    </a:lnTo>
                    <a:lnTo>
                      <a:pt x="120" y="172"/>
                    </a:lnTo>
                    <a:lnTo>
                      <a:pt x="120" y="175"/>
                    </a:lnTo>
                    <a:lnTo>
                      <a:pt x="118" y="177"/>
                    </a:lnTo>
                    <a:lnTo>
                      <a:pt x="118" y="179"/>
                    </a:lnTo>
                    <a:lnTo>
                      <a:pt x="120" y="179"/>
                    </a:lnTo>
                    <a:lnTo>
                      <a:pt x="132" y="184"/>
                    </a:lnTo>
                    <a:lnTo>
                      <a:pt x="139" y="186"/>
                    </a:lnTo>
                    <a:lnTo>
                      <a:pt x="144" y="189"/>
                    </a:lnTo>
                    <a:lnTo>
                      <a:pt x="156" y="203"/>
                    </a:lnTo>
                    <a:lnTo>
                      <a:pt x="170" y="212"/>
                    </a:lnTo>
                    <a:lnTo>
                      <a:pt x="182" y="227"/>
                    </a:lnTo>
                    <a:lnTo>
                      <a:pt x="196" y="255"/>
                    </a:lnTo>
                    <a:lnTo>
                      <a:pt x="203" y="272"/>
                    </a:lnTo>
                    <a:lnTo>
                      <a:pt x="225" y="371"/>
                    </a:lnTo>
                    <a:lnTo>
                      <a:pt x="236" y="404"/>
                    </a:lnTo>
                    <a:lnTo>
                      <a:pt x="239" y="409"/>
                    </a:lnTo>
                    <a:lnTo>
                      <a:pt x="251" y="414"/>
                    </a:lnTo>
                    <a:lnTo>
                      <a:pt x="255" y="418"/>
                    </a:lnTo>
                    <a:lnTo>
                      <a:pt x="279" y="442"/>
                    </a:lnTo>
                    <a:lnTo>
                      <a:pt x="310" y="492"/>
                    </a:lnTo>
                    <a:lnTo>
                      <a:pt x="314" y="499"/>
                    </a:lnTo>
                    <a:lnTo>
                      <a:pt x="317" y="508"/>
                    </a:lnTo>
                    <a:lnTo>
                      <a:pt x="319" y="525"/>
                    </a:lnTo>
                    <a:lnTo>
                      <a:pt x="322" y="534"/>
                    </a:lnTo>
                    <a:lnTo>
                      <a:pt x="324" y="541"/>
                    </a:lnTo>
                    <a:lnTo>
                      <a:pt x="324" y="546"/>
                    </a:lnTo>
                    <a:lnTo>
                      <a:pt x="324" y="556"/>
                    </a:lnTo>
                    <a:lnTo>
                      <a:pt x="324" y="565"/>
                    </a:lnTo>
                    <a:lnTo>
                      <a:pt x="326" y="570"/>
                    </a:lnTo>
                    <a:lnTo>
                      <a:pt x="322" y="593"/>
                    </a:lnTo>
                    <a:lnTo>
                      <a:pt x="319" y="603"/>
                    </a:lnTo>
                    <a:lnTo>
                      <a:pt x="312" y="610"/>
                    </a:lnTo>
                    <a:lnTo>
                      <a:pt x="322" y="629"/>
                    </a:lnTo>
                    <a:lnTo>
                      <a:pt x="329" y="636"/>
                    </a:lnTo>
                    <a:lnTo>
                      <a:pt x="336" y="631"/>
                    </a:lnTo>
                    <a:lnTo>
                      <a:pt x="333" y="629"/>
                    </a:lnTo>
                    <a:lnTo>
                      <a:pt x="333" y="624"/>
                    </a:lnTo>
                    <a:lnTo>
                      <a:pt x="345" y="617"/>
                    </a:lnTo>
                    <a:lnTo>
                      <a:pt x="362" y="617"/>
                    </a:lnTo>
                    <a:lnTo>
                      <a:pt x="376" y="619"/>
                    </a:lnTo>
                    <a:lnTo>
                      <a:pt x="400" y="627"/>
                    </a:lnTo>
                    <a:lnTo>
                      <a:pt x="404" y="629"/>
                    </a:lnTo>
                    <a:lnTo>
                      <a:pt x="407" y="631"/>
                    </a:lnTo>
                    <a:lnTo>
                      <a:pt x="409" y="638"/>
                    </a:lnTo>
                    <a:lnTo>
                      <a:pt x="409" y="641"/>
                    </a:lnTo>
                    <a:lnTo>
                      <a:pt x="407" y="643"/>
                    </a:lnTo>
                    <a:lnTo>
                      <a:pt x="407" y="645"/>
                    </a:lnTo>
                    <a:lnTo>
                      <a:pt x="407" y="655"/>
                    </a:lnTo>
                    <a:lnTo>
                      <a:pt x="409" y="664"/>
                    </a:lnTo>
                    <a:lnTo>
                      <a:pt x="407" y="671"/>
                    </a:lnTo>
                    <a:lnTo>
                      <a:pt x="400" y="679"/>
                    </a:lnTo>
                    <a:lnTo>
                      <a:pt x="452" y="688"/>
                    </a:lnTo>
                    <a:lnTo>
                      <a:pt x="468" y="695"/>
                    </a:lnTo>
                    <a:lnTo>
                      <a:pt x="478" y="705"/>
                    </a:lnTo>
                    <a:lnTo>
                      <a:pt x="482" y="705"/>
                    </a:lnTo>
                    <a:lnTo>
                      <a:pt x="485" y="707"/>
                    </a:lnTo>
                    <a:lnTo>
                      <a:pt x="487" y="712"/>
                    </a:lnTo>
                    <a:lnTo>
                      <a:pt x="490" y="719"/>
                    </a:lnTo>
                    <a:lnTo>
                      <a:pt x="492" y="724"/>
                    </a:lnTo>
                    <a:lnTo>
                      <a:pt x="508" y="731"/>
                    </a:lnTo>
                    <a:lnTo>
                      <a:pt x="516" y="735"/>
                    </a:lnTo>
                    <a:lnTo>
                      <a:pt x="518" y="745"/>
                    </a:lnTo>
                    <a:lnTo>
                      <a:pt x="523" y="747"/>
                    </a:lnTo>
                    <a:lnTo>
                      <a:pt x="527" y="752"/>
                    </a:lnTo>
                    <a:lnTo>
                      <a:pt x="530" y="759"/>
                    </a:lnTo>
                    <a:lnTo>
                      <a:pt x="534" y="766"/>
                    </a:lnTo>
                    <a:lnTo>
                      <a:pt x="539" y="764"/>
                    </a:lnTo>
                    <a:lnTo>
                      <a:pt x="542" y="761"/>
                    </a:lnTo>
                    <a:lnTo>
                      <a:pt x="544" y="761"/>
                    </a:lnTo>
                    <a:lnTo>
                      <a:pt x="549" y="768"/>
                    </a:lnTo>
                    <a:lnTo>
                      <a:pt x="556" y="778"/>
                    </a:lnTo>
                    <a:lnTo>
                      <a:pt x="558" y="785"/>
                    </a:lnTo>
                    <a:lnTo>
                      <a:pt x="556" y="797"/>
                    </a:lnTo>
                    <a:lnTo>
                      <a:pt x="556" y="806"/>
                    </a:lnTo>
                    <a:lnTo>
                      <a:pt x="553" y="811"/>
                    </a:lnTo>
                    <a:lnTo>
                      <a:pt x="539" y="813"/>
                    </a:lnTo>
                    <a:lnTo>
                      <a:pt x="532" y="816"/>
                    </a:lnTo>
                    <a:lnTo>
                      <a:pt x="527" y="821"/>
                    </a:lnTo>
                    <a:lnTo>
                      <a:pt x="530" y="825"/>
                    </a:lnTo>
                    <a:lnTo>
                      <a:pt x="534" y="832"/>
                    </a:lnTo>
                    <a:lnTo>
                      <a:pt x="539" y="837"/>
                    </a:lnTo>
                    <a:lnTo>
                      <a:pt x="546" y="839"/>
                    </a:lnTo>
                    <a:lnTo>
                      <a:pt x="551" y="844"/>
                    </a:lnTo>
                    <a:lnTo>
                      <a:pt x="556" y="844"/>
                    </a:lnTo>
                    <a:lnTo>
                      <a:pt x="556" y="844"/>
                    </a:lnTo>
                    <a:lnTo>
                      <a:pt x="558" y="844"/>
                    </a:lnTo>
                    <a:lnTo>
                      <a:pt x="561" y="844"/>
                    </a:lnTo>
                    <a:lnTo>
                      <a:pt x="563" y="844"/>
                    </a:lnTo>
                    <a:lnTo>
                      <a:pt x="563" y="839"/>
                    </a:lnTo>
                    <a:lnTo>
                      <a:pt x="568" y="830"/>
                    </a:lnTo>
                    <a:lnTo>
                      <a:pt x="568" y="825"/>
                    </a:lnTo>
                    <a:lnTo>
                      <a:pt x="570" y="821"/>
                    </a:lnTo>
                    <a:lnTo>
                      <a:pt x="575" y="818"/>
                    </a:lnTo>
                    <a:lnTo>
                      <a:pt x="579" y="818"/>
                    </a:lnTo>
                    <a:lnTo>
                      <a:pt x="584" y="818"/>
                    </a:lnTo>
                    <a:lnTo>
                      <a:pt x="608" y="823"/>
                    </a:lnTo>
                    <a:lnTo>
                      <a:pt x="617" y="823"/>
                    </a:lnTo>
                    <a:lnTo>
                      <a:pt x="615" y="821"/>
                    </a:lnTo>
                    <a:lnTo>
                      <a:pt x="617" y="818"/>
                    </a:lnTo>
                    <a:lnTo>
                      <a:pt x="620" y="818"/>
                    </a:lnTo>
                    <a:lnTo>
                      <a:pt x="624" y="818"/>
                    </a:lnTo>
                    <a:lnTo>
                      <a:pt x="627" y="821"/>
                    </a:lnTo>
                    <a:lnTo>
                      <a:pt x="627" y="823"/>
                    </a:lnTo>
                    <a:lnTo>
                      <a:pt x="636" y="825"/>
                    </a:lnTo>
                    <a:lnTo>
                      <a:pt x="646" y="830"/>
                    </a:lnTo>
                    <a:lnTo>
                      <a:pt x="650" y="809"/>
                    </a:lnTo>
                    <a:lnTo>
                      <a:pt x="650" y="809"/>
                    </a:lnTo>
                    <a:close/>
                    <a:moveTo>
                      <a:pt x="305" y="681"/>
                    </a:moveTo>
                    <a:lnTo>
                      <a:pt x="305" y="681"/>
                    </a:lnTo>
                    <a:lnTo>
                      <a:pt x="307" y="686"/>
                    </a:lnTo>
                    <a:lnTo>
                      <a:pt x="310" y="690"/>
                    </a:lnTo>
                    <a:lnTo>
                      <a:pt x="307" y="697"/>
                    </a:lnTo>
                    <a:lnTo>
                      <a:pt x="305" y="702"/>
                    </a:lnTo>
                    <a:lnTo>
                      <a:pt x="300" y="707"/>
                    </a:lnTo>
                    <a:lnTo>
                      <a:pt x="296" y="709"/>
                    </a:lnTo>
                    <a:lnTo>
                      <a:pt x="303" y="712"/>
                    </a:lnTo>
                    <a:lnTo>
                      <a:pt x="307" y="716"/>
                    </a:lnTo>
                    <a:lnTo>
                      <a:pt x="312" y="726"/>
                    </a:lnTo>
                    <a:lnTo>
                      <a:pt x="307" y="731"/>
                    </a:lnTo>
                    <a:lnTo>
                      <a:pt x="305" y="728"/>
                    </a:lnTo>
                    <a:lnTo>
                      <a:pt x="303" y="728"/>
                    </a:lnTo>
                    <a:lnTo>
                      <a:pt x="300" y="728"/>
                    </a:lnTo>
                    <a:lnTo>
                      <a:pt x="296" y="726"/>
                    </a:lnTo>
                    <a:lnTo>
                      <a:pt x="296" y="724"/>
                    </a:lnTo>
                    <a:lnTo>
                      <a:pt x="291" y="716"/>
                    </a:lnTo>
                    <a:lnTo>
                      <a:pt x="288" y="716"/>
                    </a:lnTo>
                    <a:lnTo>
                      <a:pt x="286" y="714"/>
                    </a:lnTo>
                    <a:lnTo>
                      <a:pt x="281" y="712"/>
                    </a:lnTo>
                    <a:lnTo>
                      <a:pt x="277" y="712"/>
                    </a:lnTo>
                    <a:lnTo>
                      <a:pt x="274" y="721"/>
                    </a:lnTo>
                    <a:lnTo>
                      <a:pt x="269" y="714"/>
                    </a:lnTo>
                    <a:lnTo>
                      <a:pt x="260" y="721"/>
                    </a:lnTo>
                    <a:lnTo>
                      <a:pt x="253" y="716"/>
                    </a:lnTo>
                    <a:lnTo>
                      <a:pt x="251" y="724"/>
                    </a:lnTo>
                    <a:lnTo>
                      <a:pt x="251" y="726"/>
                    </a:lnTo>
                    <a:lnTo>
                      <a:pt x="248" y="728"/>
                    </a:lnTo>
                    <a:lnTo>
                      <a:pt x="222" y="731"/>
                    </a:lnTo>
                    <a:lnTo>
                      <a:pt x="215" y="728"/>
                    </a:lnTo>
                    <a:lnTo>
                      <a:pt x="210" y="724"/>
                    </a:lnTo>
                    <a:lnTo>
                      <a:pt x="206" y="712"/>
                    </a:lnTo>
                    <a:lnTo>
                      <a:pt x="208" y="705"/>
                    </a:lnTo>
                    <a:lnTo>
                      <a:pt x="215" y="700"/>
                    </a:lnTo>
                    <a:lnTo>
                      <a:pt x="222" y="695"/>
                    </a:lnTo>
                    <a:lnTo>
                      <a:pt x="229" y="695"/>
                    </a:lnTo>
                    <a:lnTo>
                      <a:pt x="232" y="695"/>
                    </a:lnTo>
                    <a:lnTo>
                      <a:pt x="239" y="697"/>
                    </a:lnTo>
                    <a:lnTo>
                      <a:pt x="243" y="697"/>
                    </a:lnTo>
                    <a:lnTo>
                      <a:pt x="248" y="697"/>
                    </a:lnTo>
                    <a:lnTo>
                      <a:pt x="255" y="697"/>
                    </a:lnTo>
                    <a:lnTo>
                      <a:pt x="255" y="695"/>
                    </a:lnTo>
                    <a:lnTo>
                      <a:pt x="255" y="695"/>
                    </a:lnTo>
                    <a:lnTo>
                      <a:pt x="255" y="695"/>
                    </a:lnTo>
                    <a:lnTo>
                      <a:pt x="253" y="693"/>
                    </a:lnTo>
                    <a:lnTo>
                      <a:pt x="258" y="690"/>
                    </a:lnTo>
                    <a:lnTo>
                      <a:pt x="258" y="688"/>
                    </a:lnTo>
                    <a:lnTo>
                      <a:pt x="258" y="686"/>
                    </a:lnTo>
                    <a:lnTo>
                      <a:pt x="262" y="686"/>
                    </a:lnTo>
                    <a:lnTo>
                      <a:pt x="274" y="686"/>
                    </a:lnTo>
                    <a:lnTo>
                      <a:pt x="274" y="690"/>
                    </a:lnTo>
                    <a:lnTo>
                      <a:pt x="277" y="693"/>
                    </a:lnTo>
                    <a:lnTo>
                      <a:pt x="281" y="693"/>
                    </a:lnTo>
                    <a:lnTo>
                      <a:pt x="284" y="690"/>
                    </a:lnTo>
                    <a:lnTo>
                      <a:pt x="284" y="688"/>
                    </a:lnTo>
                    <a:lnTo>
                      <a:pt x="286" y="686"/>
                    </a:lnTo>
                    <a:lnTo>
                      <a:pt x="288" y="683"/>
                    </a:lnTo>
                    <a:lnTo>
                      <a:pt x="291" y="681"/>
                    </a:lnTo>
                    <a:lnTo>
                      <a:pt x="293" y="669"/>
                    </a:lnTo>
                    <a:lnTo>
                      <a:pt x="293" y="664"/>
                    </a:lnTo>
                    <a:lnTo>
                      <a:pt x="298" y="662"/>
                    </a:lnTo>
                    <a:lnTo>
                      <a:pt x="300" y="662"/>
                    </a:lnTo>
                    <a:lnTo>
                      <a:pt x="305" y="664"/>
                    </a:lnTo>
                    <a:lnTo>
                      <a:pt x="307" y="669"/>
                    </a:lnTo>
                    <a:lnTo>
                      <a:pt x="310" y="671"/>
                    </a:lnTo>
                    <a:lnTo>
                      <a:pt x="307" y="676"/>
                    </a:lnTo>
                    <a:lnTo>
                      <a:pt x="305" y="681"/>
                    </a:lnTo>
                    <a:close/>
                    <a:moveTo>
                      <a:pt x="482" y="861"/>
                    </a:moveTo>
                    <a:lnTo>
                      <a:pt x="482" y="861"/>
                    </a:lnTo>
                    <a:lnTo>
                      <a:pt x="485" y="863"/>
                    </a:lnTo>
                    <a:lnTo>
                      <a:pt x="485" y="865"/>
                    </a:lnTo>
                    <a:lnTo>
                      <a:pt x="485" y="868"/>
                    </a:lnTo>
                    <a:lnTo>
                      <a:pt x="480" y="873"/>
                    </a:lnTo>
                    <a:lnTo>
                      <a:pt x="468" y="861"/>
                    </a:lnTo>
                    <a:lnTo>
                      <a:pt x="464" y="858"/>
                    </a:lnTo>
                    <a:lnTo>
                      <a:pt x="466" y="854"/>
                    </a:lnTo>
                    <a:lnTo>
                      <a:pt x="466" y="849"/>
                    </a:lnTo>
                    <a:lnTo>
                      <a:pt x="468" y="847"/>
                    </a:lnTo>
                    <a:lnTo>
                      <a:pt x="473" y="849"/>
                    </a:lnTo>
                    <a:lnTo>
                      <a:pt x="478" y="851"/>
                    </a:lnTo>
                    <a:lnTo>
                      <a:pt x="482" y="861"/>
                    </a:lnTo>
                    <a:close/>
                    <a:moveTo>
                      <a:pt x="113" y="605"/>
                    </a:moveTo>
                    <a:lnTo>
                      <a:pt x="113" y="605"/>
                    </a:lnTo>
                    <a:lnTo>
                      <a:pt x="116" y="605"/>
                    </a:lnTo>
                    <a:lnTo>
                      <a:pt x="113" y="615"/>
                    </a:lnTo>
                    <a:lnTo>
                      <a:pt x="111" y="622"/>
                    </a:lnTo>
                    <a:lnTo>
                      <a:pt x="104" y="624"/>
                    </a:lnTo>
                    <a:lnTo>
                      <a:pt x="99" y="617"/>
                    </a:lnTo>
                    <a:lnTo>
                      <a:pt x="104" y="600"/>
                    </a:lnTo>
                    <a:lnTo>
                      <a:pt x="106" y="596"/>
                    </a:lnTo>
                    <a:lnTo>
                      <a:pt x="111" y="603"/>
                    </a:lnTo>
                    <a:lnTo>
                      <a:pt x="113" y="603"/>
                    </a:lnTo>
                    <a:lnTo>
                      <a:pt x="113" y="605"/>
                    </a:lnTo>
                    <a:lnTo>
                      <a:pt x="113" y="60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1"/>
              <p:cNvSpPr>
                <a:spLocks/>
              </p:cNvSpPr>
              <p:nvPr/>
            </p:nvSpPr>
            <p:spPr bwMode="auto">
              <a:xfrm>
                <a:off x="3860127" y="2614288"/>
                <a:ext cx="531110" cy="538443"/>
              </a:xfrm>
              <a:custGeom>
                <a:avLst/>
                <a:gdLst>
                  <a:gd name="T0" fmla="*/ 483 w 507"/>
                  <a:gd name="T1" fmla="*/ 329 h 514"/>
                  <a:gd name="T2" fmla="*/ 424 w 507"/>
                  <a:gd name="T3" fmla="*/ 381 h 514"/>
                  <a:gd name="T4" fmla="*/ 396 w 507"/>
                  <a:gd name="T5" fmla="*/ 384 h 514"/>
                  <a:gd name="T6" fmla="*/ 388 w 507"/>
                  <a:gd name="T7" fmla="*/ 388 h 514"/>
                  <a:gd name="T8" fmla="*/ 388 w 507"/>
                  <a:gd name="T9" fmla="*/ 426 h 514"/>
                  <a:gd name="T10" fmla="*/ 388 w 507"/>
                  <a:gd name="T11" fmla="*/ 445 h 514"/>
                  <a:gd name="T12" fmla="*/ 384 w 507"/>
                  <a:gd name="T13" fmla="*/ 462 h 514"/>
                  <a:gd name="T14" fmla="*/ 381 w 507"/>
                  <a:gd name="T15" fmla="*/ 471 h 514"/>
                  <a:gd name="T16" fmla="*/ 388 w 507"/>
                  <a:gd name="T17" fmla="*/ 483 h 514"/>
                  <a:gd name="T18" fmla="*/ 379 w 507"/>
                  <a:gd name="T19" fmla="*/ 478 h 514"/>
                  <a:gd name="T20" fmla="*/ 367 w 507"/>
                  <a:gd name="T21" fmla="*/ 473 h 514"/>
                  <a:gd name="T22" fmla="*/ 339 w 507"/>
                  <a:gd name="T23" fmla="*/ 488 h 514"/>
                  <a:gd name="T24" fmla="*/ 291 w 507"/>
                  <a:gd name="T25" fmla="*/ 499 h 514"/>
                  <a:gd name="T26" fmla="*/ 275 w 507"/>
                  <a:gd name="T27" fmla="*/ 481 h 514"/>
                  <a:gd name="T28" fmla="*/ 268 w 507"/>
                  <a:gd name="T29" fmla="*/ 476 h 514"/>
                  <a:gd name="T30" fmla="*/ 254 w 507"/>
                  <a:gd name="T31" fmla="*/ 466 h 514"/>
                  <a:gd name="T32" fmla="*/ 239 w 507"/>
                  <a:gd name="T33" fmla="*/ 478 h 514"/>
                  <a:gd name="T34" fmla="*/ 223 w 507"/>
                  <a:gd name="T35" fmla="*/ 471 h 514"/>
                  <a:gd name="T36" fmla="*/ 194 w 507"/>
                  <a:gd name="T37" fmla="*/ 511 h 514"/>
                  <a:gd name="T38" fmla="*/ 154 w 507"/>
                  <a:gd name="T39" fmla="*/ 469 h 514"/>
                  <a:gd name="T40" fmla="*/ 152 w 507"/>
                  <a:gd name="T41" fmla="*/ 457 h 514"/>
                  <a:gd name="T42" fmla="*/ 161 w 507"/>
                  <a:gd name="T43" fmla="*/ 426 h 514"/>
                  <a:gd name="T44" fmla="*/ 166 w 507"/>
                  <a:gd name="T45" fmla="*/ 405 h 514"/>
                  <a:gd name="T46" fmla="*/ 178 w 507"/>
                  <a:gd name="T47" fmla="*/ 391 h 514"/>
                  <a:gd name="T48" fmla="*/ 183 w 507"/>
                  <a:gd name="T49" fmla="*/ 369 h 514"/>
                  <a:gd name="T50" fmla="*/ 168 w 507"/>
                  <a:gd name="T51" fmla="*/ 358 h 514"/>
                  <a:gd name="T52" fmla="*/ 154 w 507"/>
                  <a:gd name="T53" fmla="*/ 348 h 514"/>
                  <a:gd name="T54" fmla="*/ 140 w 507"/>
                  <a:gd name="T55" fmla="*/ 324 h 514"/>
                  <a:gd name="T56" fmla="*/ 121 w 507"/>
                  <a:gd name="T57" fmla="*/ 315 h 514"/>
                  <a:gd name="T58" fmla="*/ 107 w 507"/>
                  <a:gd name="T59" fmla="*/ 310 h 514"/>
                  <a:gd name="T60" fmla="*/ 88 w 507"/>
                  <a:gd name="T61" fmla="*/ 294 h 514"/>
                  <a:gd name="T62" fmla="*/ 86 w 507"/>
                  <a:gd name="T63" fmla="*/ 279 h 514"/>
                  <a:gd name="T64" fmla="*/ 60 w 507"/>
                  <a:gd name="T65" fmla="*/ 251 h 514"/>
                  <a:gd name="T66" fmla="*/ 48 w 507"/>
                  <a:gd name="T67" fmla="*/ 244 h 514"/>
                  <a:gd name="T68" fmla="*/ 57 w 507"/>
                  <a:gd name="T69" fmla="*/ 230 h 514"/>
                  <a:gd name="T70" fmla="*/ 50 w 507"/>
                  <a:gd name="T71" fmla="*/ 220 h 514"/>
                  <a:gd name="T72" fmla="*/ 26 w 507"/>
                  <a:gd name="T73" fmla="*/ 206 h 514"/>
                  <a:gd name="T74" fmla="*/ 12 w 507"/>
                  <a:gd name="T75" fmla="*/ 180 h 514"/>
                  <a:gd name="T76" fmla="*/ 10 w 507"/>
                  <a:gd name="T77" fmla="*/ 171 h 514"/>
                  <a:gd name="T78" fmla="*/ 5 w 507"/>
                  <a:gd name="T79" fmla="*/ 152 h 514"/>
                  <a:gd name="T80" fmla="*/ 41 w 507"/>
                  <a:gd name="T81" fmla="*/ 119 h 514"/>
                  <a:gd name="T82" fmla="*/ 57 w 507"/>
                  <a:gd name="T83" fmla="*/ 62 h 514"/>
                  <a:gd name="T84" fmla="*/ 107 w 507"/>
                  <a:gd name="T85" fmla="*/ 19 h 514"/>
                  <a:gd name="T86" fmla="*/ 152 w 507"/>
                  <a:gd name="T87" fmla="*/ 12 h 514"/>
                  <a:gd name="T88" fmla="*/ 199 w 507"/>
                  <a:gd name="T89" fmla="*/ 38 h 514"/>
                  <a:gd name="T90" fmla="*/ 197 w 507"/>
                  <a:gd name="T91" fmla="*/ 59 h 514"/>
                  <a:gd name="T92" fmla="*/ 190 w 507"/>
                  <a:gd name="T93" fmla="*/ 64 h 514"/>
                  <a:gd name="T94" fmla="*/ 235 w 507"/>
                  <a:gd name="T95" fmla="*/ 81 h 514"/>
                  <a:gd name="T96" fmla="*/ 242 w 507"/>
                  <a:gd name="T97" fmla="*/ 74 h 514"/>
                  <a:gd name="T98" fmla="*/ 263 w 507"/>
                  <a:gd name="T99" fmla="*/ 76 h 514"/>
                  <a:gd name="T100" fmla="*/ 341 w 507"/>
                  <a:gd name="T101" fmla="*/ 145 h 514"/>
                  <a:gd name="T102" fmla="*/ 365 w 507"/>
                  <a:gd name="T103" fmla="*/ 116 h 514"/>
                  <a:gd name="T104" fmla="*/ 379 w 507"/>
                  <a:gd name="T105" fmla="*/ 126 h 514"/>
                  <a:gd name="T106" fmla="*/ 379 w 507"/>
                  <a:gd name="T107" fmla="*/ 119 h 514"/>
                  <a:gd name="T108" fmla="*/ 388 w 507"/>
                  <a:gd name="T109" fmla="*/ 116 h 514"/>
                  <a:gd name="T110" fmla="*/ 405 w 507"/>
                  <a:gd name="T111" fmla="*/ 109 h 514"/>
                  <a:gd name="T112" fmla="*/ 436 w 507"/>
                  <a:gd name="T113" fmla="*/ 126 h 514"/>
                  <a:gd name="T114" fmla="*/ 438 w 507"/>
                  <a:gd name="T115" fmla="*/ 133 h 514"/>
                  <a:gd name="T116" fmla="*/ 448 w 507"/>
                  <a:gd name="T117" fmla="*/ 190 h 514"/>
                  <a:gd name="T118" fmla="*/ 464 w 507"/>
                  <a:gd name="T119" fmla="*/ 223 h 514"/>
                  <a:gd name="T120" fmla="*/ 488 w 507"/>
                  <a:gd name="T121" fmla="*/ 230 h 514"/>
                  <a:gd name="T122" fmla="*/ 502 w 507"/>
                  <a:gd name="T123" fmla="*/ 244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7" h="514">
                    <a:moveTo>
                      <a:pt x="502" y="244"/>
                    </a:moveTo>
                    <a:lnTo>
                      <a:pt x="502" y="244"/>
                    </a:lnTo>
                    <a:lnTo>
                      <a:pt x="504" y="244"/>
                    </a:lnTo>
                    <a:lnTo>
                      <a:pt x="507" y="246"/>
                    </a:lnTo>
                    <a:lnTo>
                      <a:pt x="490" y="289"/>
                    </a:lnTo>
                    <a:lnTo>
                      <a:pt x="485" y="303"/>
                    </a:lnTo>
                    <a:lnTo>
                      <a:pt x="483" y="329"/>
                    </a:lnTo>
                    <a:lnTo>
                      <a:pt x="481" y="334"/>
                    </a:lnTo>
                    <a:lnTo>
                      <a:pt x="478" y="339"/>
                    </a:lnTo>
                    <a:lnTo>
                      <a:pt x="469" y="360"/>
                    </a:lnTo>
                    <a:lnTo>
                      <a:pt x="459" y="374"/>
                    </a:lnTo>
                    <a:lnTo>
                      <a:pt x="455" y="374"/>
                    </a:lnTo>
                    <a:lnTo>
                      <a:pt x="433" y="376"/>
                    </a:lnTo>
                    <a:lnTo>
                      <a:pt x="424" y="381"/>
                    </a:lnTo>
                    <a:lnTo>
                      <a:pt x="422" y="381"/>
                    </a:lnTo>
                    <a:lnTo>
                      <a:pt x="422" y="381"/>
                    </a:lnTo>
                    <a:lnTo>
                      <a:pt x="410" y="381"/>
                    </a:lnTo>
                    <a:lnTo>
                      <a:pt x="400" y="386"/>
                    </a:lnTo>
                    <a:lnTo>
                      <a:pt x="398" y="386"/>
                    </a:lnTo>
                    <a:lnTo>
                      <a:pt x="398" y="384"/>
                    </a:lnTo>
                    <a:lnTo>
                      <a:pt x="396" y="384"/>
                    </a:lnTo>
                    <a:lnTo>
                      <a:pt x="393" y="381"/>
                    </a:lnTo>
                    <a:lnTo>
                      <a:pt x="393" y="381"/>
                    </a:lnTo>
                    <a:lnTo>
                      <a:pt x="391" y="381"/>
                    </a:lnTo>
                    <a:lnTo>
                      <a:pt x="391" y="384"/>
                    </a:lnTo>
                    <a:lnTo>
                      <a:pt x="388" y="386"/>
                    </a:lnTo>
                    <a:lnTo>
                      <a:pt x="388" y="386"/>
                    </a:lnTo>
                    <a:lnTo>
                      <a:pt x="388" y="388"/>
                    </a:lnTo>
                    <a:lnTo>
                      <a:pt x="388" y="391"/>
                    </a:lnTo>
                    <a:lnTo>
                      <a:pt x="388" y="395"/>
                    </a:lnTo>
                    <a:lnTo>
                      <a:pt x="391" y="405"/>
                    </a:lnTo>
                    <a:lnTo>
                      <a:pt x="391" y="410"/>
                    </a:lnTo>
                    <a:lnTo>
                      <a:pt x="388" y="419"/>
                    </a:lnTo>
                    <a:lnTo>
                      <a:pt x="388" y="424"/>
                    </a:lnTo>
                    <a:lnTo>
                      <a:pt x="388" y="426"/>
                    </a:lnTo>
                    <a:lnTo>
                      <a:pt x="388" y="428"/>
                    </a:lnTo>
                    <a:lnTo>
                      <a:pt x="388" y="428"/>
                    </a:lnTo>
                    <a:lnTo>
                      <a:pt x="388" y="438"/>
                    </a:lnTo>
                    <a:lnTo>
                      <a:pt x="391" y="438"/>
                    </a:lnTo>
                    <a:lnTo>
                      <a:pt x="391" y="440"/>
                    </a:lnTo>
                    <a:lnTo>
                      <a:pt x="391" y="440"/>
                    </a:lnTo>
                    <a:lnTo>
                      <a:pt x="388" y="445"/>
                    </a:lnTo>
                    <a:lnTo>
                      <a:pt x="388" y="445"/>
                    </a:lnTo>
                    <a:lnTo>
                      <a:pt x="388" y="447"/>
                    </a:lnTo>
                    <a:lnTo>
                      <a:pt x="386" y="450"/>
                    </a:lnTo>
                    <a:lnTo>
                      <a:pt x="386" y="452"/>
                    </a:lnTo>
                    <a:lnTo>
                      <a:pt x="384" y="452"/>
                    </a:lnTo>
                    <a:lnTo>
                      <a:pt x="384" y="457"/>
                    </a:lnTo>
                    <a:lnTo>
                      <a:pt x="384" y="462"/>
                    </a:lnTo>
                    <a:lnTo>
                      <a:pt x="384" y="464"/>
                    </a:lnTo>
                    <a:lnTo>
                      <a:pt x="384" y="464"/>
                    </a:lnTo>
                    <a:lnTo>
                      <a:pt x="384" y="466"/>
                    </a:lnTo>
                    <a:lnTo>
                      <a:pt x="381" y="469"/>
                    </a:lnTo>
                    <a:lnTo>
                      <a:pt x="381" y="469"/>
                    </a:lnTo>
                    <a:lnTo>
                      <a:pt x="381" y="471"/>
                    </a:lnTo>
                    <a:lnTo>
                      <a:pt x="381" y="471"/>
                    </a:lnTo>
                    <a:lnTo>
                      <a:pt x="384" y="473"/>
                    </a:lnTo>
                    <a:lnTo>
                      <a:pt x="384" y="473"/>
                    </a:lnTo>
                    <a:lnTo>
                      <a:pt x="386" y="473"/>
                    </a:lnTo>
                    <a:lnTo>
                      <a:pt x="386" y="473"/>
                    </a:lnTo>
                    <a:lnTo>
                      <a:pt x="386" y="476"/>
                    </a:lnTo>
                    <a:lnTo>
                      <a:pt x="388" y="481"/>
                    </a:lnTo>
                    <a:lnTo>
                      <a:pt x="388" y="483"/>
                    </a:lnTo>
                    <a:lnTo>
                      <a:pt x="388" y="483"/>
                    </a:lnTo>
                    <a:lnTo>
                      <a:pt x="386" y="485"/>
                    </a:lnTo>
                    <a:lnTo>
                      <a:pt x="384" y="483"/>
                    </a:lnTo>
                    <a:lnTo>
                      <a:pt x="384" y="483"/>
                    </a:lnTo>
                    <a:lnTo>
                      <a:pt x="381" y="483"/>
                    </a:lnTo>
                    <a:lnTo>
                      <a:pt x="379" y="481"/>
                    </a:lnTo>
                    <a:lnTo>
                      <a:pt x="379" y="478"/>
                    </a:lnTo>
                    <a:lnTo>
                      <a:pt x="379" y="478"/>
                    </a:lnTo>
                    <a:lnTo>
                      <a:pt x="377" y="478"/>
                    </a:lnTo>
                    <a:lnTo>
                      <a:pt x="374" y="476"/>
                    </a:lnTo>
                    <a:lnTo>
                      <a:pt x="374" y="476"/>
                    </a:lnTo>
                    <a:lnTo>
                      <a:pt x="372" y="473"/>
                    </a:lnTo>
                    <a:lnTo>
                      <a:pt x="369" y="473"/>
                    </a:lnTo>
                    <a:lnTo>
                      <a:pt x="367" y="473"/>
                    </a:lnTo>
                    <a:lnTo>
                      <a:pt x="355" y="473"/>
                    </a:lnTo>
                    <a:lnTo>
                      <a:pt x="353" y="473"/>
                    </a:lnTo>
                    <a:lnTo>
                      <a:pt x="346" y="478"/>
                    </a:lnTo>
                    <a:lnTo>
                      <a:pt x="341" y="483"/>
                    </a:lnTo>
                    <a:lnTo>
                      <a:pt x="341" y="483"/>
                    </a:lnTo>
                    <a:lnTo>
                      <a:pt x="339" y="485"/>
                    </a:lnTo>
                    <a:lnTo>
                      <a:pt x="339" y="488"/>
                    </a:lnTo>
                    <a:lnTo>
                      <a:pt x="336" y="490"/>
                    </a:lnTo>
                    <a:lnTo>
                      <a:pt x="303" y="499"/>
                    </a:lnTo>
                    <a:lnTo>
                      <a:pt x="301" y="499"/>
                    </a:lnTo>
                    <a:lnTo>
                      <a:pt x="299" y="499"/>
                    </a:lnTo>
                    <a:lnTo>
                      <a:pt x="296" y="499"/>
                    </a:lnTo>
                    <a:lnTo>
                      <a:pt x="294" y="499"/>
                    </a:lnTo>
                    <a:lnTo>
                      <a:pt x="291" y="499"/>
                    </a:lnTo>
                    <a:lnTo>
                      <a:pt x="289" y="497"/>
                    </a:lnTo>
                    <a:lnTo>
                      <a:pt x="284" y="492"/>
                    </a:lnTo>
                    <a:lnTo>
                      <a:pt x="277" y="488"/>
                    </a:lnTo>
                    <a:lnTo>
                      <a:pt x="275" y="485"/>
                    </a:lnTo>
                    <a:lnTo>
                      <a:pt x="275" y="485"/>
                    </a:lnTo>
                    <a:lnTo>
                      <a:pt x="275" y="483"/>
                    </a:lnTo>
                    <a:lnTo>
                      <a:pt x="275" y="481"/>
                    </a:lnTo>
                    <a:lnTo>
                      <a:pt x="275" y="478"/>
                    </a:lnTo>
                    <a:lnTo>
                      <a:pt x="277" y="471"/>
                    </a:lnTo>
                    <a:lnTo>
                      <a:pt x="277" y="471"/>
                    </a:lnTo>
                    <a:lnTo>
                      <a:pt x="275" y="471"/>
                    </a:lnTo>
                    <a:lnTo>
                      <a:pt x="275" y="471"/>
                    </a:lnTo>
                    <a:lnTo>
                      <a:pt x="268" y="476"/>
                    </a:lnTo>
                    <a:lnTo>
                      <a:pt x="268" y="476"/>
                    </a:lnTo>
                    <a:lnTo>
                      <a:pt x="263" y="476"/>
                    </a:lnTo>
                    <a:lnTo>
                      <a:pt x="263" y="476"/>
                    </a:lnTo>
                    <a:lnTo>
                      <a:pt x="261" y="476"/>
                    </a:lnTo>
                    <a:lnTo>
                      <a:pt x="261" y="473"/>
                    </a:lnTo>
                    <a:lnTo>
                      <a:pt x="254" y="469"/>
                    </a:lnTo>
                    <a:lnTo>
                      <a:pt x="254" y="469"/>
                    </a:lnTo>
                    <a:lnTo>
                      <a:pt x="254" y="466"/>
                    </a:lnTo>
                    <a:lnTo>
                      <a:pt x="251" y="466"/>
                    </a:lnTo>
                    <a:lnTo>
                      <a:pt x="249" y="469"/>
                    </a:lnTo>
                    <a:lnTo>
                      <a:pt x="242" y="469"/>
                    </a:lnTo>
                    <a:lnTo>
                      <a:pt x="242" y="471"/>
                    </a:lnTo>
                    <a:lnTo>
                      <a:pt x="242" y="471"/>
                    </a:lnTo>
                    <a:lnTo>
                      <a:pt x="239" y="476"/>
                    </a:lnTo>
                    <a:lnTo>
                      <a:pt x="239" y="478"/>
                    </a:lnTo>
                    <a:lnTo>
                      <a:pt x="237" y="478"/>
                    </a:lnTo>
                    <a:lnTo>
                      <a:pt x="235" y="478"/>
                    </a:lnTo>
                    <a:lnTo>
                      <a:pt x="235" y="476"/>
                    </a:lnTo>
                    <a:lnTo>
                      <a:pt x="232" y="476"/>
                    </a:lnTo>
                    <a:lnTo>
                      <a:pt x="230" y="473"/>
                    </a:lnTo>
                    <a:lnTo>
                      <a:pt x="230" y="473"/>
                    </a:lnTo>
                    <a:lnTo>
                      <a:pt x="223" y="471"/>
                    </a:lnTo>
                    <a:lnTo>
                      <a:pt x="220" y="473"/>
                    </a:lnTo>
                    <a:lnTo>
                      <a:pt x="218" y="473"/>
                    </a:lnTo>
                    <a:lnTo>
                      <a:pt x="199" y="495"/>
                    </a:lnTo>
                    <a:lnTo>
                      <a:pt x="199" y="497"/>
                    </a:lnTo>
                    <a:lnTo>
                      <a:pt x="199" y="499"/>
                    </a:lnTo>
                    <a:lnTo>
                      <a:pt x="197" y="504"/>
                    </a:lnTo>
                    <a:lnTo>
                      <a:pt x="194" y="511"/>
                    </a:lnTo>
                    <a:lnTo>
                      <a:pt x="194" y="514"/>
                    </a:lnTo>
                    <a:lnTo>
                      <a:pt x="192" y="511"/>
                    </a:lnTo>
                    <a:lnTo>
                      <a:pt x="190" y="507"/>
                    </a:lnTo>
                    <a:lnTo>
                      <a:pt x="185" y="497"/>
                    </a:lnTo>
                    <a:lnTo>
                      <a:pt x="180" y="492"/>
                    </a:lnTo>
                    <a:lnTo>
                      <a:pt x="166" y="483"/>
                    </a:lnTo>
                    <a:lnTo>
                      <a:pt x="154" y="469"/>
                    </a:lnTo>
                    <a:lnTo>
                      <a:pt x="154" y="469"/>
                    </a:lnTo>
                    <a:lnTo>
                      <a:pt x="157" y="462"/>
                    </a:lnTo>
                    <a:lnTo>
                      <a:pt x="157" y="459"/>
                    </a:lnTo>
                    <a:lnTo>
                      <a:pt x="157" y="459"/>
                    </a:lnTo>
                    <a:lnTo>
                      <a:pt x="154" y="459"/>
                    </a:lnTo>
                    <a:lnTo>
                      <a:pt x="154" y="459"/>
                    </a:lnTo>
                    <a:lnTo>
                      <a:pt x="152" y="457"/>
                    </a:lnTo>
                    <a:lnTo>
                      <a:pt x="152" y="455"/>
                    </a:lnTo>
                    <a:lnTo>
                      <a:pt x="152" y="455"/>
                    </a:lnTo>
                    <a:lnTo>
                      <a:pt x="154" y="450"/>
                    </a:lnTo>
                    <a:lnTo>
                      <a:pt x="157" y="447"/>
                    </a:lnTo>
                    <a:lnTo>
                      <a:pt x="161" y="431"/>
                    </a:lnTo>
                    <a:lnTo>
                      <a:pt x="161" y="426"/>
                    </a:lnTo>
                    <a:lnTo>
                      <a:pt x="161" y="426"/>
                    </a:lnTo>
                    <a:lnTo>
                      <a:pt x="161" y="421"/>
                    </a:lnTo>
                    <a:lnTo>
                      <a:pt x="159" y="417"/>
                    </a:lnTo>
                    <a:lnTo>
                      <a:pt x="159" y="417"/>
                    </a:lnTo>
                    <a:lnTo>
                      <a:pt x="161" y="414"/>
                    </a:lnTo>
                    <a:lnTo>
                      <a:pt x="164" y="412"/>
                    </a:lnTo>
                    <a:lnTo>
                      <a:pt x="166" y="407"/>
                    </a:lnTo>
                    <a:lnTo>
                      <a:pt x="166" y="405"/>
                    </a:lnTo>
                    <a:lnTo>
                      <a:pt x="166" y="402"/>
                    </a:lnTo>
                    <a:lnTo>
                      <a:pt x="168" y="402"/>
                    </a:lnTo>
                    <a:lnTo>
                      <a:pt x="171" y="400"/>
                    </a:lnTo>
                    <a:lnTo>
                      <a:pt x="173" y="398"/>
                    </a:lnTo>
                    <a:lnTo>
                      <a:pt x="173" y="398"/>
                    </a:lnTo>
                    <a:lnTo>
                      <a:pt x="175" y="393"/>
                    </a:lnTo>
                    <a:lnTo>
                      <a:pt x="178" y="391"/>
                    </a:lnTo>
                    <a:lnTo>
                      <a:pt x="180" y="388"/>
                    </a:lnTo>
                    <a:lnTo>
                      <a:pt x="183" y="381"/>
                    </a:lnTo>
                    <a:lnTo>
                      <a:pt x="183" y="376"/>
                    </a:lnTo>
                    <a:lnTo>
                      <a:pt x="183" y="376"/>
                    </a:lnTo>
                    <a:lnTo>
                      <a:pt x="183" y="374"/>
                    </a:lnTo>
                    <a:lnTo>
                      <a:pt x="183" y="372"/>
                    </a:lnTo>
                    <a:lnTo>
                      <a:pt x="183" y="369"/>
                    </a:lnTo>
                    <a:lnTo>
                      <a:pt x="180" y="369"/>
                    </a:lnTo>
                    <a:lnTo>
                      <a:pt x="180" y="367"/>
                    </a:lnTo>
                    <a:lnTo>
                      <a:pt x="178" y="365"/>
                    </a:lnTo>
                    <a:lnTo>
                      <a:pt x="173" y="362"/>
                    </a:lnTo>
                    <a:lnTo>
                      <a:pt x="173" y="362"/>
                    </a:lnTo>
                    <a:lnTo>
                      <a:pt x="171" y="360"/>
                    </a:lnTo>
                    <a:lnTo>
                      <a:pt x="168" y="358"/>
                    </a:lnTo>
                    <a:lnTo>
                      <a:pt x="168" y="358"/>
                    </a:lnTo>
                    <a:lnTo>
                      <a:pt x="166" y="358"/>
                    </a:lnTo>
                    <a:lnTo>
                      <a:pt x="159" y="353"/>
                    </a:lnTo>
                    <a:lnTo>
                      <a:pt x="157" y="353"/>
                    </a:lnTo>
                    <a:lnTo>
                      <a:pt x="157" y="353"/>
                    </a:lnTo>
                    <a:lnTo>
                      <a:pt x="154" y="350"/>
                    </a:lnTo>
                    <a:lnTo>
                      <a:pt x="154" y="348"/>
                    </a:lnTo>
                    <a:lnTo>
                      <a:pt x="152" y="346"/>
                    </a:lnTo>
                    <a:lnTo>
                      <a:pt x="149" y="329"/>
                    </a:lnTo>
                    <a:lnTo>
                      <a:pt x="147" y="329"/>
                    </a:lnTo>
                    <a:lnTo>
                      <a:pt x="145" y="327"/>
                    </a:lnTo>
                    <a:lnTo>
                      <a:pt x="145" y="324"/>
                    </a:lnTo>
                    <a:lnTo>
                      <a:pt x="142" y="324"/>
                    </a:lnTo>
                    <a:lnTo>
                      <a:pt x="140" y="324"/>
                    </a:lnTo>
                    <a:lnTo>
                      <a:pt x="140" y="322"/>
                    </a:lnTo>
                    <a:lnTo>
                      <a:pt x="135" y="324"/>
                    </a:lnTo>
                    <a:lnTo>
                      <a:pt x="133" y="324"/>
                    </a:lnTo>
                    <a:lnTo>
                      <a:pt x="133" y="324"/>
                    </a:lnTo>
                    <a:lnTo>
                      <a:pt x="131" y="322"/>
                    </a:lnTo>
                    <a:lnTo>
                      <a:pt x="123" y="317"/>
                    </a:lnTo>
                    <a:lnTo>
                      <a:pt x="121" y="315"/>
                    </a:lnTo>
                    <a:lnTo>
                      <a:pt x="119" y="313"/>
                    </a:lnTo>
                    <a:lnTo>
                      <a:pt x="116" y="313"/>
                    </a:lnTo>
                    <a:lnTo>
                      <a:pt x="114" y="313"/>
                    </a:lnTo>
                    <a:lnTo>
                      <a:pt x="114" y="313"/>
                    </a:lnTo>
                    <a:lnTo>
                      <a:pt x="112" y="313"/>
                    </a:lnTo>
                    <a:lnTo>
                      <a:pt x="109" y="313"/>
                    </a:lnTo>
                    <a:lnTo>
                      <a:pt x="107" y="310"/>
                    </a:lnTo>
                    <a:lnTo>
                      <a:pt x="102" y="303"/>
                    </a:lnTo>
                    <a:lnTo>
                      <a:pt x="100" y="301"/>
                    </a:lnTo>
                    <a:lnTo>
                      <a:pt x="97" y="301"/>
                    </a:lnTo>
                    <a:lnTo>
                      <a:pt x="95" y="298"/>
                    </a:lnTo>
                    <a:lnTo>
                      <a:pt x="93" y="296"/>
                    </a:lnTo>
                    <a:lnTo>
                      <a:pt x="90" y="296"/>
                    </a:lnTo>
                    <a:lnTo>
                      <a:pt x="88" y="294"/>
                    </a:lnTo>
                    <a:lnTo>
                      <a:pt x="86" y="291"/>
                    </a:lnTo>
                    <a:lnTo>
                      <a:pt x="86" y="291"/>
                    </a:lnTo>
                    <a:lnTo>
                      <a:pt x="86" y="289"/>
                    </a:lnTo>
                    <a:lnTo>
                      <a:pt x="86" y="287"/>
                    </a:lnTo>
                    <a:lnTo>
                      <a:pt x="86" y="287"/>
                    </a:lnTo>
                    <a:lnTo>
                      <a:pt x="86" y="282"/>
                    </a:lnTo>
                    <a:lnTo>
                      <a:pt x="86" y="279"/>
                    </a:lnTo>
                    <a:lnTo>
                      <a:pt x="86" y="277"/>
                    </a:lnTo>
                    <a:lnTo>
                      <a:pt x="74" y="261"/>
                    </a:lnTo>
                    <a:lnTo>
                      <a:pt x="74" y="258"/>
                    </a:lnTo>
                    <a:lnTo>
                      <a:pt x="69" y="256"/>
                    </a:lnTo>
                    <a:lnTo>
                      <a:pt x="64" y="253"/>
                    </a:lnTo>
                    <a:lnTo>
                      <a:pt x="62" y="251"/>
                    </a:lnTo>
                    <a:lnTo>
                      <a:pt x="60" y="251"/>
                    </a:lnTo>
                    <a:lnTo>
                      <a:pt x="55" y="251"/>
                    </a:lnTo>
                    <a:lnTo>
                      <a:pt x="52" y="251"/>
                    </a:lnTo>
                    <a:lnTo>
                      <a:pt x="50" y="249"/>
                    </a:lnTo>
                    <a:lnTo>
                      <a:pt x="50" y="249"/>
                    </a:lnTo>
                    <a:lnTo>
                      <a:pt x="48" y="246"/>
                    </a:lnTo>
                    <a:lnTo>
                      <a:pt x="48" y="246"/>
                    </a:lnTo>
                    <a:lnTo>
                      <a:pt x="48" y="244"/>
                    </a:lnTo>
                    <a:lnTo>
                      <a:pt x="50" y="244"/>
                    </a:lnTo>
                    <a:lnTo>
                      <a:pt x="50" y="242"/>
                    </a:lnTo>
                    <a:lnTo>
                      <a:pt x="52" y="234"/>
                    </a:lnTo>
                    <a:lnTo>
                      <a:pt x="52" y="234"/>
                    </a:lnTo>
                    <a:lnTo>
                      <a:pt x="55" y="232"/>
                    </a:lnTo>
                    <a:lnTo>
                      <a:pt x="57" y="230"/>
                    </a:lnTo>
                    <a:lnTo>
                      <a:pt x="57" y="230"/>
                    </a:lnTo>
                    <a:lnTo>
                      <a:pt x="60" y="227"/>
                    </a:lnTo>
                    <a:lnTo>
                      <a:pt x="60" y="225"/>
                    </a:lnTo>
                    <a:lnTo>
                      <a:pt x="60" y="223"/>
                    </a:lnTo>
                    <a:lnTo>
                      <a:pt x="57" y="220"/>
                    </a:lnTo>
                    <a:lnTo>
                      <a:pt x="57" y="220"/>
                    </a:lnTo>
                    <a:lnTo>
                      <a:pt x="55" y="220"/>
                    </a:lnTo>
                    <a:lnTo>
                      <a:pt x="50" y="220"/>
                    </a:lnTo>
                    <a:lnTo>
                      <a:pt x="48" y="220"/>
                    </a:lnTo>
                    <a:lnTo>
                      <a:pt x="41" y="218"/>
                    </a:lnTo>
                    <a:lnTo>
                      <a:pt x="38" y="216"/>
                    </a:lnTo>
                    <a:lnTo>
                      <a:pt x="34" y="211"/>
                    </a:lnTo>
                    <a:lnTo>
                      <a:pt x="34" y="211"/>
                    </a:lnTo>
                    <a:lnTo>
                      <a:pt x="31" y="208"/>
                    </a:lnTo>
                    <a:lnTo>
                      <a:pt x="26" y="206"/>
                    </a:lnTo>
                    <a:lnTo>
                      <a:pt x="24" y="206"/>
                    </a:lnTo>
                    <a:lnTo>
                      <a:pt x="22" y="204"/>
                    </a:lnTo>
                    <a:lnTo>
                      <a:pt x="19" y="199"/>
                    </a:lnTo>
                    <a:lnTo>
                      <a:pt x="17" y="197"/>
                    </a:lnTo>
                    <a:lnTo>
                      <a:pt x="17" y="194"/>
                    </a:lnTo>
                    <a:lnTo>
                      <a:pt x="15" y="182"/>
                    </a:lnTo>
                    <a:lnTo>
                      <a:pt x="12" y="180"/>
                    </a:lnTo>
                    <a:lnTo>
                      <a:pt x="12" y="178"/>
                    </a:lnTo>
                    <a:lnTo>
                      <a:pt x="12" y="175"/>
                    </a:lnTo>
                    <a:lnTo>
                      <a:pt x="10" y="175"/>
                    </a:lnTo>
                    <a:lnTo>
                      <a:pt x="10" y="173"/>
                    </a:lnTo>
                    <a:lnTo>
                      <a:pt x="10" y="173"/>
                    </a:lnTo>
                    <a:lnTo>
                      <a:pt x="10" y="171"/>
                    </a:lnTo>
                    <a:lnTo>
                      <a:pt x="10" y="171"/>
                    </a:lnTo>
                    <a:lnTo>
                      <a:pt x="10" y="168"/>
                    </a:lnTo>
                    <a:lnTo>
                      <a:pt x="7" y="168"/>
                    </a:lnTo>
                    <a:lnTo>
                      <a:pt x="7" y="168"/>
                    </a:lnTo>
                    <a:lnTo>
                      <a:pt x="0" y="163"/>
                    </a:lnTo>
                    <a:lnTo>
                      <a:pt x="5" y="156"/>
                    </a:lnTo>
                    <a:lnTo>
                      <a:pt x="5" y="152"/>
                    </a:lnTo>
                    <a:lnTo>
                      <a:pt x="5" y="152"/>
                    </a:lnTo>
                    <a:lnTo>
                      <a:pt x="5" y="147"/>
                    </a:lnTo>
                    <a:lnTo>
                      <a:pt x="3" y="145"/>
                    </a:lnTo>
                    <a:lnTo>
                      <a:pt x="3" y="140"/>
                    </a:lnTo>
                    <a:lnTo>
                      <a:pt x="3" y="135"/>
                    </a:lnTo>
                    <a:lnTo>
                      <a:pt x="3" y="128"/>
                    </a:lnTo>
                    <a:lnTo>
                      <a:pt x="34" y="121"/>
                    </a:lnTo>
                    <a:lnTo>
                      <a:pt x="41" y="119"/>
                    </a:lnTo>
                    <a:lnTo>
                      <a:pt x="50" y="109"/>
                    </a:lnTo>
                    <a:lnTo>
                      <a:pt x="52" y="104"/>
                    </a:lnTo>
                    <a:lnTo>
                      <a:pt x="55" y="100"/>
                    </a:lnTo>
                    <a:lnTo>
                      <a:pt x="55" y="88"/>
                    </a:lnTo>
                    <a:lnTo>
                      <a:pt x="60" y="76"/>
                    </a:lnTo>
                    <a:lnTo>
                      <a:pt x="60" y="69"/>
                    </a:lnTo>
                    <a:lnTo>
                      <a:pt x="57" y="62"/>
                    </a:lnTo>
                    <a:lnTo>
                      <a:pt x="50" y="52"/>
                    </a:lnTo>
                    <a:lnTo>
                      <a:pt x="48" y="45"/>
                    </a:lnTo>
                    <a:lnTo>
                      <a:pt x="50" y="38"/>
                    </a:lnTo>
                    <a:lnTo>
                      <a:pt x="52" y="33"/>
                    </a:lnTo>
                    <a:lnTo>
                      <a:pt x="55" y="29"/>
                    </a:lnTo>
                    <a:lnTo>
                      <a:pt x="57" y="26"/>
                    </a:lnTo>
                    <a:lnTo>
                      <a:pt x="107" y="19"/>
                    </a:lnTo>
                    <a:lnTo>
                      <a:pt x="112" y="19"/>
                    </a:lnTo>
                    <a:lnTo>
                      <a:pt x="135" y="3"/>
                    </a:lnTo>
                    <a:lnTo>
                      <a:pt x="138" y="0"/>
                    </a:lnTo>
                    <a:lnTo>
                      <a:pt x="140" y="0"/>
                    </a:lnTo>
                    <a:lnTo>
                      <a:pt x="147" y="7"/>
                    </a:lnTo>
                    <a:lnTo>
                      <a:pt x="152" y="12"/>
                    </a:lnTo>
                    <a:lnTo>
                      <a:pt x="152" y="12"/>
                    </a:lnTo>
                    <a:lnTo>
                      <a:pt x="164" y="12"/>
                    </a:lnTo>
                    <a:lnTo>
                      <a:pt x="171" y="14"/>
                    </a:lnTo>
                    <a:lnTo>
                      <a:pt x="173" y="17"/>
                    </a:lnTo>
                    <a:lnTo>
                      <a:pt x="178" y="19"/>
                    </a:lnTo>
                    <a:lnTo>
                      <a:pt x="183" y="24"/>
                    </a:lnTo>
                    <a:lnTo>
                      <a:pt x="197" y="36"/>
                    </a:lnTo>
                    <a:lnTo>
                      <a:pt x="199" y="38"/>
                    </a:lnTo>
                    <a:lnTo>
                      <a:pt x="199" y="40"/>
                    </a:lnTo>
                    <a:lnTo>
                      <a:pt x="199" y="45"/>
                    </a:lnTo>
                    <a:lnTo>
                      <a:pt x="199" y="50"/>
                    </a:lnTo>
                    <a:lnTo>
                      <a:pt x="199" y="52"/>
                    </a:lnTo>
                    <a:lnTo>
                      <a:pt x="199" y="55"/>
                    </a:lnTo>
                    <a:lnTo>
                      <a:pt x="197" y="57"/>
                    </a:lnTo>
                    <a:lnTo>
                      <a:pt x="197" y="59"/>
                    </a:lnTo>
                    <a:lnTo>
                      <a:pt x="194" y="62"/>
                    </a:lnTo>
                    <a:lnTo>
                      <a:pt x="194" y="62"/>
                    </a:lnTo>
                    <a:lnTo>
                      <a:pt x="194" y="62"/>
                    </a:lnTo>
                    <a:lnTo>
                      <a:pt x="192" y="62"/>
                    </a:lnTo>
                    <a:lnTo>
                      <a:pt x="192" y="62"/>
                    </a:lnTo>
                    <a:lnTo>
                      <a:pt x="190" y="64"/>
                    </a:lnTo>
                    <a:lnTo>
                      <a:pt x="190" y="64"/>
                    </a:lnTo>
                    <a:lnTo>
                      <a:pt x="190" y="66"/>
                    </a:lnTo>
                    <a:lnTo>
                      <a:pt x="190" y="69"/>
                    </a:lnTo>
                    <a:lnTo>
                      <a:pt x="192" y="69"/>
                    </a:lnTo>
                    <a:lnTo>
                      <a:pt x="228" y="78"/>
                    </a:lnTo>
                    <a:lnTo>
                      <a:pt x="232" y="81"/>
                    </a:lnTo>
                    <a:lnTo>
                      <a:pt x="232" y="81"/>
                    </a:lnTo>
                    <a:lnTo>
                      <a:pt x="235" y="81"/>
                    </a:lnTo>
                    <a:lnTo>
                      <a:pt x="237" y="81"/>
                    </a:lnTo>
                    <a:lnTo>
                      <a:pt x="237" y="78"/>
                    </a:lnTo>
                    <a:lnTo>
                      <a:pt x="237" y="78"/>
                    </a:lnTo>
                    <a:lnTo>
                      <a:pt x="239" y="76"/>
                    </a:lnTo>
                    <a:lnTo>
                      <a:pt x="239" y="74"/>
                    </a:lnTo>
                    <a:lnTo>
                      <a:pt x="239" y="74"/>
                    </a:lnTo>
                    <a:lnTo>
                      <a:pt x="242" y="74"/>
                    </a:lnTo>
                    <a:lnTo>
                      <a:pt x="246" y="69"/>
                    </a:lnTo>
                    <a:lnTo>
                      <a:pt x="249" y="69"/>
                    </a:lnTo>
                    <a:lnTo>
                      <a:pt x="251" y="69"/>
                    </a:lnTo>
                    <a:lnTo>
                      <a:pt x="254" y="71"/>
                    </a:lnTo>
                    <a:lnTo>
                      <a:pt x="258" y="71"/>
                    </a:lnTo>
                    <a:lnTo>
                      <a:pt x="263" y="74"/>
                    </a:lnTo>
                    <a:lnTo>
                      <a:pt x="263" y="76"/>
                    </a:lnTo>
                    <a:lnTo>
                      <a:pt x="265" y="76"/>
                    </a:lnTo>
                    <a:lnTo>
                      <a:pt x="268" y="81"/>
                    </a:lnTo>
                    <a:lnTo>
                      <a:pt x="272" y="93"/>
                    </a:lnTo>
                    <a:lnTo>
                      <a:pt x="277" y="97"/>
                    </a:lnTo>
                    <a:lnTo>
                      <a:pt x="317" y="130"/>
                    </a:lnTo>
                    <a:lnTo>
                      <a:pt x="336" y="142"/>
                    </a:lnTo>
                    <a:lnTo>
                      <a:pt x="341" y="145"/>
                    </a:lnTo>
                    <a:lnTo>
                      <a:pt x="346" y="145"/>
                    </a:lnTo>
                    <a:lnTo>
                      <a:pt x="348" y="142"/>
                    </a:lnTo>
                    <a:lnTo>
                      <a:pt x="348" y="142"/>
                    </a:lnTo>
                    <a:lnTo>
                      <a:pt x="353" y="135"/>
                    </a:lnTo>
                    <a:lnTo>
                      <a:pt x="360" y="126"/>
                    </a:lnTo>
                    <a:lnTo>
                      <a:pt x="365" y="116"/>
                    </a:lnTo>
                    <a:lnTo>
                      <a:pt x="365" y="116"/>
                    </a:lnTo>
                    <a:lnTo>
                      <a:pt x="367" y="116"/>
                    </a:lnTo>
                    <a:lnTo>
                      <a:pt x="367" y="116"/>
                    </a:lnTo>
                    <a:lnTo>
                      <a:pt x="369" y="116"/>
                    </a:lnTo>
                    <a:lnTo>
                      <a:pt x="369" y="116"/>
                    </a:lnTo>
                    <a:lnTo>
                      <a:pt x="372" y="119"/>
                    </a:lnTo>
                    <a:lnTo>
                      <a:pt x="374" y="121"/>
                    </a:lnTo>
                    <a:lnTo>
                      <a:pt x="379" y="126"/>
                    </a:lnTo>
                    <a:lnTo>
                      <a:pt x="381" y="126"/>
                    </a:lnTo>
                    <a:lnTo>
                      <a:pt x="381" y="126"/>
                    </a:lnTo>
                    <a:lnTo>
                      <a:pt x="384" y="126"/>
                    </a:lnTo>
                    <a:lnTo>
                      <a:pt x="384" y="123"/>
                    </a:lnTo>
                    <a:lnTo>
                      <a:pt x="381" y="121"/>
                    </a:lnTo>
                    <a:lnTo>
                      <a:pt x="381" y="121"/>
                    </a:lnTo>
                    <a:lnTo>
                      <a:pt x="379" y="119"/>
                    </a:lnTo>
                    <a:lnTo>
                      <a:pt x="377" y="116"/>
                    </a:lnTo>
                    <a:lnTo>
                      <a:pt x="377" y="116"/>
                    </a:lnTo>
                    <a:lnTo>
                      <a:pt x="377" y="114"/>
                    </a:lnTo>
                    <a:lnTo>
                      <a:pt x="379" y="114"/>
                    </a:lnTo>
                    <a:lnTo>
                      <a:pt x="381" y="114"/>
                    </a:lnTo>
                    <a:lnTo>
                      <a:pt x="388" y="116"/>
                    </a:lnTo>
                    <a:lnTo>
                      <a:pt x="388" y="116"/>
                    </a:lnTo>
                    <a:lnTo>
                      <a:pt x="391" y="114"/>
                    </a:lnTo>
                    <a:lnTo>
                      <a:pt x="388" y="114"/>
                    </a:lnTo>
                    <a:lnTo>
                      <a:pt x="388" y="111"/>
                    </a:lnTo>
                    <a:lnTo>
                      <a:pt x="391" y="111"/>
                    </a:lnTo>
                    <a:lnTo>
                      <a:pt x="393" y="109"/>
                    </a:lnTo>
                    <a:lnTo>
                      <a:pt x="403" y="109"/>
                    </a:lnTo>
                    <a:lnTo>
                      <a:pt x="405" y="109"/>
                    </a:lnTo>
                    <a:lnTo>
                      <a:pt x="407" y="111"/>
                    </a:lnTo>
                    <a:lnTo>
                      <a:pt x="414" y="114"/>
                    </a:lnTo>
                    <a:lnTo>
                      <a:pt x="424" y="114"/>
                    </a:lnTo>
                    <a:lnTo>
                      <a:pt x="426" y="114"/>
                    </a:lnTo>
                    <a:lnTo>
                      <a:pt x="429" y="114"/>
                    </a:lnTo>
                    <a:lnTo>
                      <a:pt x="436" y="121"/>
                    </a:lnTo>
                    <a:lnTo>
                      <a:pt x="436" y="126"/>
                    </a:lnTo>
                    <a:lnTo>
                      <a:pt x="431" y="128"/>
                    </a:lnTo>
                    <a:lnTo>
                      <a:pt x="431" y="130"/>
                    </a:lnTo>
                    <a:lnTo>
                      <a:pt x="431" y="130"/>
                    </a:lnTo>
                    <a:lnTo>
                      <a:pt x="433" y="130"/>
                    </a:lnTo>
                    <a:lnTo>
                      <a:pt x="433" y="133"/>
                    </a:lnTo>
                    <a:lnTo>
                      <a:pt x="436" y="133"/>
                    </a:lnTo>
                    <a:lnTo>
                      <a:pt x="438" y="133"/>
                    </a:lnTo>
                    <a:lnTo>
                      <a:pt x="438" y="135"/>
                    </a:lnTo>
                    <a:lnTo>
                      <a:pt x="440" y="137"/>
                    </a:lnTo>
                    <a:lnTo>
                      <a:pt x="440" y="140"/>
                    </a:lnTo>
                    <a:lnTo>
                      <a:pt x="440" y="142"/>
                    </a:lnTo>
                    <a:lnTo>
                      <a:pt x="440" y="154"/>
                    </a:lnTo>
                    <a:lnTo>
                      <a:pt x="445" y="171"/>
                    </a:lnTo>
                    <a:lnTo>
                      <a:pt x="448" y="190"/>
                    </a:lnTo>
                    <a:lnTo>
                      <a:pt x="448" y="192"/>
                    </a:lnTo>
                    <a:lnTo>
                      <a:pt x="450" y="194"/>
                    </a:lnTo>
                    <a:lnTo>
                      <a:pt x="457" y="216"/>
                    </a:lnTo>
                    <a:lnTo>
                      <a:pt x="459" y="218"/>
                    </a:lnTo>
                    <a:lnTo>
                      <a:pt x="462" y="223"/>
                    </a:lnTo>
                    <a:lnTo>
                      <a:pt x="464" y="223"/>
                    </a:lnTo>
                    <a:lnTo>
                      <a:pt x="464" y="223"/>
                    </a:lnTo>
                    <a:lnTo>
                      <a:pt x="466" y="223"/>
                    </a:lnTo>
                    <a:lnTo>
                      <a:pt x="474" y="218"/>
                    </a:lnTo>
                    <a:lnTo>
                      <a:pt x="474" y="218"/>
                    </a:lnTo>
                    <a:lnTo>
                      <a:pt x="478" y="218"/>
                    </a:lnTo>
                    <a:lnTo>
                      <a:pt x="478" y="218"/>
                    </a:lnTo>
                    <a:lnTo>
                      <a:pt x="481" y="220"/>
                    </a:lnTo>
                    <a:lnTo>
                      <a:pt x="488" y="230"/>
                    </a:lnTo>
                    <a:lnTo>
                      <a:pt x="490" y="232"/>
                    </a:lnTo>
                    <a:lnTo>
                      <a:pt x="493" y="234"/>
                    </a:lnTo>
                    <a:lnTo>
                      <a:pt x="495" y="234"/>
                    </a:lnTo>
                    <a:lnTo>
                      <a:pt x="497" y="237"/>
                    </a:lnTo>
                    <a:lnTo>
                      <a:pt x="497" y="239"/>
                    </a:lnTo>
                    <a:lnTo>
                      <a:pt x="500" y="242"/>
                    </a:lnTo>
                    <a:lnTo>
                      <a:pt x="502" y="24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3"/>
              <p:cNvSpPr>
                <a:spLocks/>
              </p:cNvSpPr>
              <p:nvPr/>
            </p:nvSpPr>
            <p:spPr bwMode="auto">
              <a:xfrm>
                <a:off x="4063353" y="3006074"/>
                <a:ext cx="555204" cy="1021365"/>
              </a:xfrm>
              <a:custGeom>
                <a:avLst/>
                <a:gdLst>
                  <a:gd name="T0" fmla="*/ 261 w 530"/>
                  <a:gd name="T1" fmla="*/ 7 h 975"/>
                  <a:gd name="T2" fmla="*/ 275 w 530"/>
                  <a:gd name="T3" fmla="*/ 64 h 975"/>
                  <a:gd name="T4" fmla="*/ 246 w 530"/>
                  <a:gd name="T5" fmla="*/ 128 h 975"/>
                  <a:gd name="T6" fmla="*/ 263 w 530"/>
                  <a:gd name="T7" fmla="*/ 178 h 975"/>
                  <a:gd name="T8" fmla="*/ 339 w 530"/>
                  <a:gd name="T9" fmla="*/ 201 h 975"/>
                  <a:gd name="T10" fmla="*/ 372 w 530"/>
                  <a:gd name="T11" fmla="*/ 220 h 975"/>
                  <a:gd name="T12" fmla="*/ 426 w 530"/>
                  <a:gd name="T13" fmla="*/ 239 h 975"/>
                  <a:gd name="T14" fmla="*/ 462 w 530"/>
                  <a:gd name="T15" fmla="*/ 260 h 975"/>
                  <a:gd name="T16" fmla="*/ 483 w 530"/>
                  <a:gd name="T17" fmla="*/ 322 h 975"/>
                  <a:gd name="T18" fmla="*/ 497 w 530"/>
                  <a:gd name="T19" fmla="*/ 360 h 975"/>
                  <a:gd name="T20" fmla="*/ 514 w 530"/>
                  <a:gd name="T21" fmla="*/ 416 h 975"/>
                  <a:gd name="T22" fmla="*/ 521 w 530"/>
                  <a:gd name="T23" fmla="*/ 428 h 975"/>
                  <a:gd name="T24" fmla="*/ 514 w 530"/>
                  <a:gd name="T25" fmla="*/ 464 h 975"/>
                  <a:gd name="T26" fmla="*/ 488 w 530"/>
                  <a:gd name="T27" fmla="*/ 476 h 975"/>
                  <a:gd name="T28" fmla="*/ 452 w 530"/>
                  <a:gd name="T29" fmla="*/ 473 h 975"/>
                  <a:gd name="T30" fmla="*/ 374 w 530"/>
                  <a:gd name="T31" fmla="*/ 532 h 975"/>
                  <a:gd name="T32" fmla="*/ 343 w 530"/>
                  <a:gd name="T33" fmla="*/ 582 h 975"/>
                  <a:gd name="T34" fmla="*/ 348 w 530"/>
                  <a:gd name="T35" fmla="*/ 610 h 975"/>
                  <a:gd name="T36" fmla="*/ 372 w 530"/>
                  <a:gd name="T37" fmla="*/ 717 h 975"/>
                  <a:gd name="T38" fmla="*/ 339 w 530"/>
                  <a:gd name="T39" fmla="*/ 757 h 975"/>
                  <a:gd name="T40" fmla="*/ 263 w 530"/>
                  <a:gd name="T41" fmla="*/ 916 h 975"/>
                  <a:gd name="T42" fmla="*/ 249 w 530"/>
                  <a:gd name="T43" fmla="*/ 951 h 975"/>
                  <a:gd name="T44" fmla="*/ 142 w 530"/>
                  <a:gd name="T45" fmla="*/ 972 h 975"/>
                  <a:gd name="T46" fmla="*/ 105 w 530"/>
                  <a:gd name="T47" fmla="*/ 946 h 975"/>
                  <a:gd name="T48" fmla="*/ 95 w 530"/>
                  <a:gd name="T49" fmla="*/ 906 h 975"/>
                  <a:gd name="T50" fmla="*/ 88 w 530"/>
                  <a:gd name="T51" fmla="*/ 859 h 975"/>
                  <a:gd name="T52" fmla="*/ 135 w 530"/>
                  <a:gd name="T53" fmla="*/ 819 h 975"/>
                  <a:gd name="T54" fmla="*/ 159 w 530"/>
                  <a:gd name="T55" fmla="*/ 717 h 975"/>
                  <a:gd name="T56" fmla="*/ 131 w 530"/>
                  <a:gd name="T57" fmla="*/ 681 h 975"/>
                  <a:gd name="T58" fmla="*/ 123 w 530"/>
                  <a:gd name="T59" fmla="*/ 667 h 975"/>
                  <a:gd name="T60" fmla="*/ 171 w 530"/>
                  <a:gd name="T61" fmla="*/ 625 h 975"/>
                  <a:gd name="T62" fmla="*/ 225 w 530"/>
                  <a:gd name="T63" fmla="*/ 603 h 975"/>
                  <a:gd name="T64" fmla="*/ 223 w 530"/>
                  <a:gd name="T65" fmla="*/ 530 h 975"/>
                  <a:gd name="T66" fmla="*/ 194 w 530"/>
                  <a:gd name="T67" fmla="*/ 511 h 975"/>
                  <a:gd name="T68" fmla="*/ 90 w 530"/>
                  <a:gd name="T69" fmla="*/ 301 h 975"/>
                  <a:gd name="T70" fmla="*/ 55 w 530"/>
                  <a:gd name="T71" fmla="*/ 263 h 975"/>
                  <a:gd name="T72" fmla="*/ 24 w 530"/>
                  <a:gd name="T73" fmla="*/ 194 h 975"/>
                  <a:gd name="T74" fmla="*/ 15 w 530"/>
                  <a:gd name="T75" fmla="*/ 161 h 975"/>
                  <a:gd name="T76" fmla="*/ 5 w 530"/>
                  <a:gd name="T77" fmla="*/ 125 h 975"/>
                  <a:gd name="T78" fmla="*/ 29 w 530"/>
                  <a:gd name="T79" fmla="*/ 97 h 975"/>
                  <a:gd name="T80" fmla="*/ 41 w 530"/>
                  <a:gd name="T81" fmla="*/ 104 h 975"/>
                  <a:gd name="T82" fmla="*/ 48 w 530"/>
                  <a:gd name="T83" fmla="*/ 97 h 975"/>
                  <a:gd name="T84" fmla="*/ 60 w 530"/>
                  <a:gd name="T85" fmla="*/ 95 h 975"/>
                  <a:gd name="T86" fmla="*/ 69 w 530"/>
                  <a:gd name="T87" fmla="*/ 102 h 975"/>
                  <a:gd name="T88" fmla="*/ 83 w 530"/>
                  <a:gd name="T89" fmla="*/ 97 h 975"/>
                  <a:gd name="T90" fmla="*/ 81 w 530"/>
                  <a:gd name="T91" fmla="*/ 111 h 975"/>
                  <a:gd name="T92" fmla="*/ 97 w 530"/>
                  <a:gd name="T93" fmla="*/ 125 h 975"/>
                  <a:gd name="T94" fmla="*/ 109 w 530"/>
                  <a:gd name="T95" fmla="*/ 125 h 975"/>
                  <a:gd name="T96" fmla="*/ 147 w 530"/>
                  <a:gd name="T97" fmla="*/ 109 h 975"/>
                  <a:gd name="T98" fmla="*/ 175 w 530"/>
                  <a:gd name="T99" fmla="*/ 99 h 975"/>
                  <a:gd name="T100" fmla="*/ 185 w 530"/>
                  <a:gd name="T101" fmla="*/ 104 h 975"/>
                  <a:gd name="T102" fmla="*/ 190 w 530"/>
                  <a:gd name="T103" fmla="*/ 109 h 975"/>
                  <a:gd name="T104" fmla="*/ 192 w 530"/>
                  <a:gd name="T105" fmla="*/ 102 h 975"/>
                  <a:gd name="T106" fmla="*/ 187 w 530"/>
                  <a:gd name="T107" fmla="*/ 97 h 975"/>
                  <a:gd name="T108" fmla="*/ 190 w 530"/>
                  <a:gd name="T109" fmla="*/ 90 h 975"/>
                  <a:gd name="T110" fmla="*/ 192 w 530"/>
                  <a:gd name="T111" fmla="*/ 78 h 975"/>
                  <a:gd name="T112" fmla="*/ 197 w 530"/>
                  <a:gd name="T113" fmla="*/ 66 h 975"/>
                  <a:gd name="T114" fmla="*/ 194 w 530"/>
                  <a:gd name="T115" fmla="*/ 54 h 975"/>
                  <a:gd name="T116" fmla="*/ 197 w 530"/>
                  <a:gd name="T117" fmla="*/ 31 h 975"/>
                  <a:gd name="T118" fmla="*/ 194 w 530"/>
                  <a:gd name="T119" fmla="*/ 12 h 975"/>
                  <a:gd name="T120" fmla="*/ 202 w 530"/>
                  <a:gd name="T121" fmla="*/ 10 h 975"/>
                  <a:gd name="T122" fmla="*/ 228 w 530"/>
                  <a:gd name="T123" fmla="*/ 7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0" h="975">
                    <a:moveTo>
                      <a:pt x="239" y="2"/>
                    </a:moveTo>
                    <a:lnTo>
                      <a:pt x="239" y="2"/>
                    </a:lnTo>
                    <a:lnTo>
                      <a:pt x="261" y="0"/>
                    </a:lnTo>
                    <a:lnTo>
                      <a:pt x="265" y="0"/>
                    </a:lnTo>
                    <a:lnTo>
                      <a:pt x="261" y="7"/>
                    </a:lnTo>
                    <a:lnTo>
                      <a:pt x="258" y="17"/>
                    </a:lnTo>
                    <a:lnTo>
                      <a:pt x="258" y="33"/>
                    </a:lnTo>
                    <a:lnTo>
                      <a:pt x="261" y="38"/>
                    </a:lnTo>
                    <a:lnTo>
                      <a:pt x="268" y="54"/>
                    </a:lnTo>
                    <a:lnTo>
                      <a:pt x="275" y="64"/>
                    </a:lnTo>
                    <a:lnTo>
                      <a:pt x="272" y="71"/>
                    </a:lnTo>
                    <a:lnTo>
                      <a:pt x="268" y="76"/>
                    </a:lnTo>
                    <a:lnTo>
                      <a:pt x="265" y="88"/>
                    </a:lnTo>
                    <a:lnTo>
                      <a:pt x="254" y="104"/>
                    </a:lnTo>
                    <a:lnTo>
                      <a:pt x="246" y="128"/>
                    </a:lnTo>
                    <a:lnTo>
                      <a:pt x="244" y="142"/>
                    </a:lnTo>
                    <a:lnTo>
                      <a:pt x="246" y="154"/>
                    </a:lnTo>
                    <a:lnTo>
                      <a:pt x="251" y="166"/>
                    </a:lnTo>
                    <a:lnTo>
                      <a:pt x="263" y="175"/>
                    </a:lnTo>
                    <a:lnTo>
                      <a:pt x="263" y="178"/>
                    </a:lnTo>
                    <a:lnTo>
                      <a:pt x="261" y="187"/>
                    </a:lnTo>
                    <a:lnTo>
                      <a:pt x="272" y="199"/>
                    </a:lnTo>
                    <a:lnTo>
                      <a:pt x="289" y="206"/>
                    </a:lnTo>
                    <a:lnTo>
                      <a:pt x="301" y="208"/>
                    </a:lnTo>
                    <a:lnTo>
                      <a:pt x="339" y="201"/>
                    </a:lnTo>
                    <a:lnTo>
                      <a:pt x="351" y="204"/>
                    </a:lnTo>
                    <a:lnTo>
                      <a:pt x="355" y="206"/>
                    </a:lnTo>
                    <a:lnTo>
                      <a:pt x="362" y="208"/>
                    </a:lnTo>
                    <a:lnTo>
                      <a:pt x="369" y="215"/>
                    </a:lnTo>
                    <a:lnTo>
                      <a:pt x="372" y="220"/>
                    </a:lnTo>
                    <a:lnTo>
                      <a:pt x="374" y="222"/>
                    </a:lnTo>
                    <a:lnTo>
                      <a:pt x="396" y="230"/>
                    </a:lnTo>
                    <a:lnTo>
                      <a:pt x="412" y="239"/>
                    </a:lnTo>
                    <a:lnTo>
                      <a:pt x="419" y="239"/>
                    </a:lnTo>
                    <a:lnTo>
                      <a:pt x="426" y="239"/>
                    </a:lnTo>
                    <a:lnTo>
                      <a:pt x="433" y="239"/>
                    </a:lnTo>
                    <a:lnTo>
                      <a:pt x="438" y="244"/>
                    </a:lnTo>
                    <a:lnTo>
                      <a:pt x="443" y="248"/>
                    </a:lnTo>
                    <a:lnTo>
                      <a:pt x="450" y="256"/>
                    </a:lnTo>
                    <a:lnTo>
                      <a:pt x="462" y="260"/>
                    </a:lnTo>
                    <a:lnTo>
                      <a:pt x="474" y="265"/>
                    </a:lnTo>
                    <a:lnTo>
                      <a:pt x="485" y="263"/>
                    </a:lnTo>
                    <a:lnTo>
                      <a:pt x="478" y="293"/>
                    </a:lnTo>
                    <a:lnTo>
                      <a:pt x="481" y="317"/>
                    </a:lnTo>
                    <a:lnTo>
                      <a:pt x="483" y="322"/>
                    </a:lnTo>
                    <a:lnTo>
                      <a:pt x="485" y="329"/>
                    </a:lnTo>
                    <a:lnTo>
                      <a:pt x="488" y="334"/>
                    </a:lnTo>
                    <a:lnTo>
                      <a:pt x="495" y="341"/>
                    </a:lnTo>
                    <a:lnTo>
                      <a:pt x="497" y="345"/>
                    </a:lnTo>
                    <a:lnTo>
                      <a:pt x="497" y="360"/>
                    </a:lnTo>
                    <a:lnTo>
                      <a:pt x="497" y="383"/>
                    </a:lnTo>
                    <a:lnTo>
                      <a:pt x="500" y="398"/>
                    </a:lnTo>
                    <a:lnTo>
                      <a:pt x="509" y="409"/>
                    </a:lnTo>
                    <a:lnTo>
                      <a:pt x="511" y="414"/>
                    </a:lnTo>
                    <a:lnTo>
                      <a:pt x="514" y="416"/>
                    </a:lnTo>
                    <a:lnTo>
                      <a:pt x="526" y="416"/>
                    </a:lnTo>
                    <a:lnTo>
                      <a:pt x="530" y="416"/>
                    </a:lnTo>
                    <a:lnTo>
                      <a:pt x="526" y="421"/>
                    </a:lnTo>
                    <a:lnTo>
                      <a:pt x="523" y="426"/>
                    </a:lnTo>
                    <a:lnTo>
                      <a:pt x="521" y="428"/>
                    </a:lnTo>
                    <a:lnTo>
                      <a:pt x="526" y="445"/>
                    </a:lnTo>
                    <a:lnTo>
                      <a:pt x="526" y="447"/>
                    </a:lnTo>
                    <a:lnTo>
                      <a:pt x="516" y="459"/>
                    </a:lnTo>
                    <a:lnTo>
                      <a:pt x="516" y="461"/>
                    </a:lnTo>
                    <a:lnTo>
                      <a:pt x="514" y="464"/>
                    </a:lnTo>
                    <a:lnTo>
                      <a:pt x="511" y="469"/>
                    </a:lnTo>
                    <a:lnTo>
                      <a:pt x="509" y="478"/>
                    </a:lnTo>
                    <a:lnTo>
                      <a:pt x="504" y="471"/>
                    </a:lnTo>
                    <a:lnTo>
                      <a:pt x="495" y="471"/>
                    </a:lnTo>
                    <a:lnTo>
                      <a:pt x="488" y="476"/>
                    </a:lnTo>
                    <a:lnTo>
                      <a:pt x="481" y="480"/>
                    </a:lnTo>
                    <a:lnTo>
                      <a:pt x="471" y="473"/>
                    </a:lnTo>
                    <a:lnTo>
                      <a:pt x="466" y="471"/>
                    </a:lnTo>
                    <a:lnTo>
                      <a:pt x="459" y="471"/>
                    </a:lnTo>
                    <a:lnTo>
                      <a:pt x="452" y="473"/>
                    </a:lnTo>
                    <a:lnTo>
                      <a:pt x="422" y="487"/>
                    </a:lnTo>
                    <a:lnTo>
                      <a:pt x="391" y="511"/>
                    </a:lnTo>
                    <a:lnTo>
                      <a:pt x="379" y="525"/>
                    </a:lnTo>
                    <a:lnTo>
                      <a:pt x="377" y="528"/>
                    </a:lnTo>
                    <a:lnTo>
                      <a:pt x="374" y="532"/>
                    </a:lnTo>
                    <a:lnTo>
                      <a:pt x="358" y="547"/>
                    </a:lnTo>
                    <a:lnTo>
                      <a:pt x="351" y="556"/>
                    </a:lnTo>
                    <a:lnTo>
                      <a:pt x="348" y="561"/>
                    </a:lnTo>
                    <a:lnTo>
                      <a:pt x="348" y="575"/>
                    </a:lnTo>
                    <a:lnTo>
                      <a:pt x="343" y="582"/>
                    </a:lnTo>
                    <a:lnTo>
                      <a:pt x="341" y="589"/>
                    </a:lnTo>
                    <a:lnTo>
                      <a:pt x="343" y="599"/>
                    </a:lnTo>
                    <a:lnTo>
                      <a:pt x="346" y="601"/>
                    </a:lnTo>
                    <a:lnTo>
                      <a:pt x="348" y="603"/>
                    </a:lnTo>
                    <a:lnTo>
                      <a:pt x="348" y="610"/>
                    </a:lnTo>
                    <a:lnTo>
                      <a:pt x="358" y="641"/>
                    </a:lnTo>
                    <a:lnTo>
                      <a:pt x="369" y="667"/>
                    </a:lnTo>
                    <a:lnTo>
                      <a:pt x="372" y="679"/>
                    </a:lnTo>
                    <a:lnTo>
                      <a:pt x="374" y="710"/>
                    </a:lnTo>
                    <a:lnTo>
                      <a:pt x="372" y="717"/>
                    </a:lnTo>
                    <a:lnTo>
                      <a:pt x="362" y="731"/>
                    </a:lnTo>
                    <a:lnTo>
                      <a:pt x="358" y="738"/>
                    </a:lnTo>
                    <a:lnTo>
                      <a:pt x="355" y="741"/>
                    </a:lnTo>
                    <a:lnTo>
                      <a:pt x="348" y="750"/>
                    </a:lnTo>
                    <a:lnTo>
                      <a:pt x="339" y="757"/>
                    </a:lnTo>
                    <a:lnTo>
                      <a:pt x="310" y="778"/>
                    </a:lnTo>
                    <a:lnTo>
                      <a:pt x="301" y="790"/>
                    </a:lnTo>
                    <a:lnTo>
                      <a:pt x="268" y="857"/>
                    </a:lnTo>
                    <a:lnTo>
                      <a:pt x="263" y="871"/>
                    </a:lnTo>
                    <a:lnTo>
                      <a:pt x="263" y="916"/>
                    </a:lnTo>
                    <a:lnTo>
                      <a:pt x="261" y="930"/>
                    </a:lnTo>
                    <a:lnTo>
                      <a:pt x="258" y="937"/>
                    </a:lnTo>
                    <a:lnTo>
                      <a:pt x="256" y="942"/>
                    </a:lnTo>
                    <a:lnTo>
                      <a:pt x="251" y="946"/>
                    </a:lnTo>
                    <a:lnTo>
                      <a:pt x="249" y="951"/>
                    </a:lnTo>
                    <a:lnTo>
                      <a:pt x="232" y="958"/>
                    </a:lnTo>
                    <a:lnTo>
                      <a:pt x="228" y="961"/>
                    </a:lnTo>
                    <a:lnTo>
                      <a:pt x="209" y="958"/>
                    </a:lnTo>
                    <a:lnTo>
                      <a:pt x="149" y="975"/>
                    </a:lnTo>
                    <a:lnTo>
                      <a:pt x="142" y="972"/>
                    </a:lnTo>
                    <a:lnTo>
                      <a:pt x="133" y="970"/>
                    </a:lnTo>
                    <a:lnTo>
                      <a:pt x="123" y="968"/>
                    </a:lnTo>
                    <a:lnTo>
                      <a:pt x="116" y="963"/>
                    </a:lnTo>
                    <a:lnTo>
                      <a:pt x="109" y="956"/>
                    </a:lnTo>
                    <a:lnTo>
                      <a:pt x="105" y="946"/>
                    </a:lnTo>
                    <a:lnTo>
                      <a:pt x="102" y="939"/>
                    </a:lnTo>
                    <a:lnTo>
                      <a:pt x="109" y="932"/>
                    </a:lnTo>
                    <a:lnTo>
                      <a:pt x="97" y="920"/>
                    </a:lnTo>
                    <a:lnTo>
                      <a:pt x="95" y="913"/>
                    </a:lnTo>
                    <a:lnTo>
                      <a:pt x="95" y="906"/>
                    </a:lnTo>
                    <a:lnTo>
                      <a:pt x="97" y="897"/>
                    </a:lnTo>
                    <a:lnTo>
                      <a:pt x="97" y="890"/>
                    </a:lnTo>
                    <a:lnTo>
                      <a:pt x="97" y="883"/>
                    </a:lnTo>
                    <a:lnTo>
                      <a:pt x="93" y="873"/>
                    </a:lnTo>
                    <a:lnTo>
                      <a:pt x="88" y="859"/>
                    </a:lnTo>
                    <a:lnTo>
                      <a:pt x="93" y="849"/>
                    </a:lnTo>
                    <a:lnTo>
                      <a:pt x="102" y="842"/>
                    </a:lnTo>
                    <a:lnTo>
                      <a:pt x="133" y="826"/>
                    </a:lnTo>
                    <a:lnTo>
                      <a:pt x="135" y="821"/>
                    </a:lnTo>
                    <a:lnTo>
                      <a:pt x="135" y="819"/>
                    </a:lnTo>
                    <a:lnTo>
                      <a:pt x="140" y="814"/>
                    </a:lnTo>
                    <a:lnTo>
                      <a:pt x="140" y="812"/>
                    </a:lnTo>
                    <a:lnTo>
                      <a:pt x="142" y="793"/>
                    </a:lnTo>
                    <a:lnTo>
                      <a:pt x="157" y="736"/>
                    </a:lnTo>
                    <a:lnTo>
                      <a:pt x="159" y="717"/>
                    </a:lnTo>
                    <a:lnTo>
                      <a:pt x="154" y="703"/>
                    </a:lnTo>
                    <a:lnTo>
                      <a:pt x="147" y="693"/>
                    </a:lnTo>
                    <a:lnTo>
                      <a:pt x="138" y="684"/>
                    </a:lnTo>
                    <a:lnTo>
                      <a:pt x="135" y="681"/>
                    </a:lnTo>
                    <a:lnTo>
                      <a:pt x="131" y="681"/>
                    </a:lnTo>
                    <a:lnTo>
                      <a:pt x="128" y="679"/>
                    </a:lnTo>
                    <a:lnTo>
                      <a:pt x="123" y="677"/>
                    </a:lnTo>
                    <a:lnTo>
                      <a:pt x="123" y="674"/>
                    </a:lnTo>
                    <a:lnTo>
                      <a:pt x="123" y="672"/>
                    </a:lnTo>
                    <a:lnTo>
                      <a:pt x="123" y="667"/>
                    </a:lnTo>
                    <a:lnTo>
                      <a:pt x="123" y="663"/>
                    </a:lnTo>
                    <a:lnTo>
                      <a:pt x="131" y="658"/>
                    </a:lnTo>
                    <a:lnTo>
                      <a:pt x="142" y="651"/>
                    </a:lnTo>
                    <a:lnTo>
                      <a:pt x="159" y="632"/>
                    </a:lnTo>
                    <a:lnTo>
                      <a:pt x="171" y="625"/>
                    </a:lnTo>
                    <a:lnTo>
                      <a:pt x="185" y="620"/>
                    </a:lnTo>
                    <a:lnTo>
                      <a:pt x="209" y="618"/>
                    </a:lnTo>
                    <a:lnTo>
                      <a:pt x="213" y="615"/>
                    </a:lnTo>
                    <a:lnTo>
                      <a:pt x="218" y="613"/>
                    </a:lnTo>
                    <a:lnTo>
                      <a:pt x="225" y="603"/>
                    </a:lnTo>
                    <a:lnTo>
                      <a:pt x="230" y="589"/>
                    </a:lnTo>
                    <a:lnTo>
                      <a:pt x="232" y="573"/>
                    </a:lnTo>
                    <a:lnTo>
                      <a:pt x="230" y="556"/>
                    </a:lnTo>
                    <a:lnTo>
                      <a:pt x="228" y="537"/>
                    </a:lnTo>
                    <a:lnTo>
                      <a:pt x="223" y="530"/>
                    </a:lnTo>
                    <a:lnTo>
                      <a:pt x="218" y="523"/>
                    </a:lnTo>
                    <a:lnTo>
                      <a:pt x="213" y="521"/>
                    </a:lnTo>
                    <a:lnTo>
                      <a:pt x="206" y="521"/>
                    </a:lnTo>
                    <a:lnTo>
                      <a:pt x="202" y="518"/>
                    </a:lnTo>
                    <a:lnTo>
                      <a:pt x="194" y="511"/>
                    </a:lnTo>
                    <a:lnTo>
                      <a:pt x="171" y="473"/>
                    </a:lnTo>
                    <a:lnTo>
                      <a:pt x="140" y="376"/>
                    </a:lnTo>
                    <a:lnTo>
                      <a:pt x="133" y="364"/>
                    </a:lnTo>
                    <a:lnTo>
                      <a:pt x="97" y="308"/>
                    </a:lnTo>
                    <a:lnTo>
                      <a:pt x="90" y="301"/>
                    </a:lnTo>
                    <a:lnTo>
                      <a:pt x="78" y="291"/>
                    </a:lnTo>
                    <a:lnTo>
                      <a:pt x="69" y="286"/>
                    </a:lnTo>
                    <a:lnTo>
                      <a:pt x="64" y="282"/>
                    </a:lnTo>
                    <a:lnTo>
                      <a:pt x="62" y="272"/>
                    </a:lnTo>
                    <a:lnTo>
                      <a:pt x="55" y="263"/>
                    </a:lnTo>
                    <a:lnTo>
                      <a:pt x="48" y="248"/>
                    </a:lnTo>
                    <a:lnTo>
                      <a:pt x="41" y="239"/>
                    </a:lnTo>
                    <a:lnTo>
                      <a:pt x="36" y="232"/>
                    </a:lnTo>
                    <a:lnTo>
                      <a:pt x="22" y="189"/>
                    </a:lnTo>
                    <a:lnTo>
                      <a:pt x="24" y="194"/>
                    </a:lnTo>
                    <a:lnTo>
                      <a:pt x="19" y="185"/>
                    </a:lnTo>
                    <a:lnTo>
                      <a:pt x="17" y="182"/>
                    </a:lnTo>
                    <a:lnTo>
                      <a:pt x="15" y="180"/>
                    </a:lnTo>
                    <a:lnTo>
                      <a:pt x="15" y="178"/>
                    </a:lnTo>
                    <a:lnTo>
                      <a:pt x="15" y="161"/>
                    </a:lnTo>
                    <a:lnTo>
                      <a:pt x="12" y="151"/>
                    </a:lnTo>
                    <a:lnTo>
                      <a:pt x="0" y="140"/>
                    </a:lnTo>
                    <a:lnTo>
                      <a:pt x="0" y="137"/>
                    </a:lnTo>
                    <a:lnTo>
                      <a:pt x="3" y="130"/>
                    </a:lnTo>
                    <a:lnTo>
                      <a:pt x="5" y="125"/>
                    </a:lnTo>
                    <a:lnTo>
                      <a:pt x="5" y="123"/>
                    </a:lnTo>
                    <a:lnTo>
                      <a:pt x="5" y="121"/>
                    </a:lnTo>
                    <a:lnTo>
                      <a:pt x="24" y="99"/>
                    </a:lnTo>
                    <a:lnTo>
                      <a:pt x="26" y="99"/>
                    </a:lnTo>
                    <a:lnTo>
                      <a:pt x="29" y="97"/>
                    </a:lnTo>
                    <a:lnTo>
                      <a:pt x="36" y="99"/>
                    </a:lnTo>
                    <a:lnTo>
                      <a:pt x="36" y="99"/>
                    </a:lnTo>
                    <a:lnTo>
                      <a:pt x="38" y="102"/>
                    </a:lnTo>
                    <a:lnTo>
                      <a:pt x="41" y="102"/>
                    </a:lnTo>
                    <a:lnTo>
                      <a:pt x="41" y="104"/>
                    </a:lnTo>
                    <a:lnTo>
                      <a:pt x="43" y="104"/>
                    </a:lnTo>
                    <a:lnTo>
                      <a:pt x="45" y="104"/>
                    </a:lnTo>
                    <a:lnTo>
                      <a:pt x="45" y="102"/>
                    </a:lnTo>
                    <a:lnTo>
                      <a:pt x="48" y="97"/>
                    </a:lnTo>
                    <a:lnTo>
                      <a:pt x="48" y="97"/>
                    </a:lnTo>
                    <a:lnTo>
                      <a:pt x="48" y="95"/>
                    </a:lnTo>
                    <a:lnTo>
                      <a:pt x="55" y="95"/>
                    </a:lnTo>
                    <a:lnTo>
                      <a:pt x="57" y="92"/>
                    </a:lnTo>
                    <a:lnTo>
                      <a:pt x="60" y="92"/>
                    </a:lnTo>
                    <a:lnTo>
                      <a:pt x="60" y="95"/>
                    </a:lnTo>
                    <a:lnTo>
                      <a:pt x="60" y="95"/>
                    </a:lnTo>
                    <a:lnTo>
                      <a:pt x="67" y="99"/>
                    </a:lnTo>
                    <a:lnTo>
                      <a:pt x="67" y="102"/>
                    </a:lnTo>
                    <a:lnTo>
                      <a:pt x="69" y="102"/>
                    </a:lnTo>
                    <a:lnTo>
                      <a:pt x="69" y="102"/>
                    </a:lnTo>
                    <a:lnTo>
                      <a:pt x="74" y="102"/>
                    </a:lnTo>
                    <a:lnTo>
                      <a:pt x="74" y="102"/>
                    </a:lnTo>
                    <a:lnTo>
                      <a:pt x="81" y="97"/>
                    </a:lnTo>
                    <a:lnTo>
                      <a:pt x="81" y="97"/>
                    </a:lnTo>
                    <a:lnTo>
                      <a:pt x="83" y="97"/>
                    </a:lnTo>
                    <a:lnTo>
                      <a:pt x="83" y="97"/>
                    </a:lnTo>
                    <a:lnTo>
                      <a:pt x="81" y="104"/>
                    </a:lnTo>
                    <a:lnTo>
                      <a:pt x="81" y="107"/>
                    </a:lnTo>
                    <a:lnTo>
                      <a:pt x="81" y="109"/>
                    </a:lnTo>
                    <a:lnTo>
                      <a:pt x="81" y="111"/>
                    </a:lnTo>
                    <a:lnTo>
                      <a:pt x="81" y="111"/>
                    </a:lnTo>
                    <a:lnTo>
                      <a:pt x="83" y="114"/>
                    </a:lnTo>
                    <a:lnTo>
                      <a:pt x="90" y="118"/>
                    </a:lnTo>
                    <a:lnTo>
                      <a:pt x="95" y="123"/>
                    </a:lnTo>
                    <a:lnTo>
                      <a:pt x="97" y="125"/>
                    </a:lnTo>
                    <a:lnTo>
                      <a:pt x="100" y="125"/>
                    </a:lnTo>
                    <a:lnTo>
                      <a:pt x="102" y="125"/>
                    </a:lnTo>
                    <a:lnTo>
                      <a:pt x="105" y="125"/>
                    </a:lnTo>
                    <a:lnTo>
                      <a:pt x="107" y="125"/>
                    </a:lnTo>
                    <a:lnTo>
                      <a:pt x="109" y="125"/>
                    </a:lnTo>
                    <a:lnTo>
                      <a:pt x="142" y="116"/>
                    </a:lnTo>
                    <a:lnTo>
                      <a:pt x="145" y="114"/>
                    </a:lnTo>
                    <a:lnTo>
                      <a:pt x="145" y="111"/>
                    </a:lnTo>
                    <a:lnTo>
                      <a:pt x="147" y="109"/>
                    </a:lnTo>
                    <a:lnTo>
                      <a:pt x="147" y="109"/>
                    </a:lnTo>
                    <a:lnTo>
                      <a:pt x="152" y="104"/>
                    </a:lnTo>
                    <a:lnTo>
                      <a:pt x="159" y="99"/>
                    </a:lnTo>
                    <a:lnTo>
                      <a:pt x="161" y="99"/>
                    </a:lnTo>
                    <a:lnTo>
                      <a:pt x="173" y="99"/>
                    </a:lnTo>
                    <a:lnTo>
                      <a:pt x="175" y="99"/>
                    </a:lnTo>
                    <a:lnTo>
                      <a:pt x="178" y="99"/>
                    </a:lnTo>
                    <a:lnTo>
                      <a:pt x="180" y="102"/>
                    </a:lnTo>
                    <a:lnTo>
                      <a:pt x="180" y="102"/>
                    </a:lnTo>
                    <a:lnTo>
                      <a:pt x="183" y="104"/>
                    </a:lnTo>
                    <a:lnTo>
                      <a:pt x="185" y="104"/>
                    </a:lnTo>
                    <a:lnTo>
                      <a:pt x="185" y="104"/>
                    </a:lnTo>
                    <a:lnTo>
                      <a:pt x="185" y="107"/>
                    </a:lnTo>
                    <a:lnTo>
                      <a:pt x="187" y="109"/>
                    </a:lnTo>
                    <a:lnTo>
                      <a:pt x="190" y="109"/>
                    </a:lnTo>
                    <a:lnTo>
                      <a:pt x="190" y="109"/>
                    </a:lnTo>
                    <a:lnTo>
                      <a:pt x="192" y="111"/>
                    </a:lnTo>
                    <a:lnTo>
                      <a:pt x="194" y="109"/>
                    </a:lnTo>
                    <a:lnTo>
                      <a:pt x="194" y="109"/>
                    </a:lnTo>
                    <a:lnTo>
                      <a:pt x="194" y="107"/>
                    </a:lnTo>
                    <a:lnTo>
                      <a:pt x="192" y="102"/>
                    </a:lnTo>
                    <a:lnTo>
                      <a:pt x="192" y="99"/>
                    </a:lnTo>
                    <a:lnTo>
                      <a:pt x="192" y="99"/>
                    </a:lnTo>
                    <a:lnTo>
                      <a:pt x="190" y="99"/>
                    </a:lnTo>
                    <a:lnTo>
                      <a:pt x="190" y="99"/>
                    </a:lnTo>
                    <a:lnTo>
                      <a:pt x="187" y="97"/>
                    </a:lnTo>
                    <a:lnTo>
                      <a:pt x="187" y="97"/>
                    </a:lnTo>
                    <a:lnTo>
                      <a:pt x="187" y="95"/>
                    </a:lnTo>
                    <a:lnTo>
                      <a:pt x="187" y="95"/>
                    </a:lnTo>
                    <a:lnTo>
                      <a:pt x="190" y="92"/>
                    </a:lnTo>
                    <a:lnTo>
                      <a:pt x="190" y="90"/>
                    </a:lnTo>
                    <a:lnTo>
                      <a:pt x="190" y="90"/>
                    </a:lnTo>
                    <a:lnTo>
                      <a:pt x="190" y="88"/>
                    </a:lnTo>
                    <a:lnTo>
                      <a:pt x="190" y="83"/>
                    </a:lnTo>
                    <a:lnTo>
                      <a:pt x="190" y="78"/>
                    </a:lnTo>
                    <a:lnTo>
                      <a:pt x="192" y="78"/>
                    </a:lnTo>
                    <a:lnTo>
                      <a:pt x="192" y="76"/>
                    </a:lnTo>
                    <a:lnTo>
                      <a:pt x="194" y="73"/>
                    </a:lnTo>
                    <a:lnTo>
                      <a:pt x="194" y="71"/>
                    </a:lnTo>
                    <a:lnTo>
                      <a:pt x="194" y="71"/>
                    </a:lnTo>
                    <a:lnTo>
                      <a:pt x="197" y="66"/>
                    </a:lnTo>
                    <a:lnTo>
                      <a:pt x="197" y="66"/>
                    </a:lnTo>
                    <a:lnTo>
                      <a:pt x="197" y="64"/>
                    </a:lnTo>
                    <a:lnTo>
                      <a:pt x="194" y="64"/>
                    </a:lnTo>
                    <a:lnTo>
                      <a:pt x="194" y="54"/>
                    </a:lnTo>
                    <a:lnTo>
                      <a:pt x="194" y="54"/>
                    </a:lnTo>
                    <a:lnTo>
                      <a:pt x="194" y="52"/>
                    </a:lnTo>
                    <a:lnTo>
                      <a:pt x="194" y="50"/>
                    </a:lnTo>
                    <a:lnTo>
                      <a:pt x="194" y="45"/>
                    </a:lnTo>
                    <a:lnTo>
                      <a:pt x="197" y="36"/>
                    </a:lnTo>
                    <a:lnTo>
                      <a:pt x="197" y="31"/>
                    </a:lnTo>
                    <a:lnTo>
                      <a:pt x="194" y="21"/>
                    </a:lnTo>
                    <a:lnTo>
                      <a:pt x="194" y="17"/>
                    </a:lnTo>
                    <a:lnTo>
                      <a:pt x="194" y="14"/>
                    </a:lnTo>
                    <a:lnTo>
                      <a:pt x="194" y="12"/>
                    </a:lnTo>
                    <a:lnTo>
                      <a:pt x="194" y="12"/>
                    </a:lnTo>
                    <a:lnTo>
                      <a:pt x="197" y="10"/>
                    </a:lnTo>
                    <a:lnTo>
                      <a:pt x="197" y="7"/>
                    </a:lnTo>
                    <a:lnTo>
                      <a:pt x="199" y="7"/>
                    </a:lnTo>
                    <a:lnTo>
                      <a:pt x="199" y="7"/>
                    </a:lnTo>
                    <a:lnTo>
                      <a:pt x="202" y="10"/>
                    </a:lnTo>
                    <a:lnTo>
                      <a:pt x="204" y="10"/>
                    </a:lnTo>
                    <a:lnTo>
                      <a:pt x="204" y="12"/>
                    </a:lnTo>
                    <a:lnTo>
                      <a:pt x="206" y="12"/>
                    </a:lnTo>
                    <a:lnTo>
                      <a:pt x="216" y="7"/>
                    </a:lnTo>
                    <a:lnTo>
                      <a:pt x="228" y="7"/>
                    </a:lnTo>
                    <a:lnTo>
                      <a:pt x="228" y="7"/>
                    </a:lnTo>
                    <a:lnTo>
                      <a:pt x="230" y="7"/>
                    </a:lnTo>
                    <a:lnTo>
                      <a:pt x="239"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5"/>
              <p:cNvSpPr>
                <a:spLocks noEditPoints="1"/>
              </p:cNvSpPr>
              <p:nvPr/>
            </p:nvSpPr>
            <p:spPr bwMode="auto">
              <a:xfrm>
                <a:off x="3308066" y="2515818"/>
                <a:ext cx="743763" cy="626437"/>
              </a:xfrm>
              <a:custGeom>
                <a:avLst/>
                <a:gdLst>
                  <a:gd name="T0" fmla="*/ 679 w 710"/>
                  <a:gd name="T1" fmla="*/ 549 h 598"/>
                  <a:gd name="T2" fmla="*/ 686 w 710"/>
                  <a:gd name="T3" fmla="*/ 511 h 598"/>
                  <a:gd name="T4" fmla="*/ 700 w 710"/>
                  <a:gd name="T5" fmla="*/ 492 h 598"/>
                  <a:gd name="T6" fmla="*/ 710 w 710"/>
                  <a:gd name="T7" fmla="*/ 468 h 598"/>
                  <a:gd name="T8" fmla="*/ 698 w 710"/>
                  <a:gd name="T9" fmla="*/ 454 h 598"/>
                  <a:gd name="T10" fmla="*/ 681 w 710"/>
                  <a:gd name="T11" fmla="*/ 442 h 598"/>
                  <a:gd name="T12" fmla="*/ 667 w 710"/>
                  <a:gd name="T13" fmla="*/ 416 h 598"/>
                  <a:gd name="T14" fmla="*/ 643 w 710"/>
                  <a:gd name="T15" fmla="*/ 407 h 598"/>
                  <a:gd name="T16" fmla="*/ 624 w 710"/>
                  <a:gd name="T17" fmla="*/ 395 h 598"/>
                  <a:gd name="T18" fmla="*/ 613 w 710"/>
                  <a:gd name="T19" fmla="*/ 381 h 598"/>
                  <a:gd name="T20" fmla="*/ 591 w 710"/>
                  <a:gd name="T21" fmla="*/ 347 h 598"/>
                  <a:gd name="T22" fmla="*/ 575 w 710"/>
                  <a:gd name="T23" fmla="*/ 340 h 598"/>
                  <a:gd name="T24" fmla="*/ 584 w 710"/>
                  <a:gd name="T25" fmla="*/ 324 h 598"/>
                  <a:gd name="T26" fmla="*/ 575 w 710"/>
                  <a:gd name="T27" fmla="*/ 314 h 598"/>
                  <a:gd name="T28" fmla="*/ 549 w 710"/>
                  <a:gd name="T29" fmla="*/ 298 h 598"/>
                  <a:gd name="T30" fmla="*/ 537 w 710"/>
                  <a:gd name="T31" fmla="*/ 269 h 598"/>
                  <a:gd name="T32" fmla="*/ 527 w 710"/>
                  <a:gd name="T33" fmla="*/ 257 h 598"/>
                  <a:gd name="T34" fmla="*/ 530 w 710"/>
                  <a:gd name="T35" fmla="*/ 222 h 598"/>
                  <a:gd name="T36" fmla="*/ 587 w 710"/>
                  <a:gd name="T37" fmla="*/ 163 h 598"/>
                  <a:gd name="T38" fmla="*/ 525 w 710"/>
                  <a:gd name="T39" fmla="*/ 134 h 598"/>
                  <a:gd name="T40" fmla="*/ 478 w 710"/>
                  <a:gd name="T41" fmla="*/ 134 h 598"/>
                  <a:gd name="T42" fmla="*/ 468 w 710"/>
                  <a:gd name="T43" fmla="*/ 106 h 598"/>
                  <a:gd name="T44" fmla="*/ 468 w 710"/>
                  <a:gd name="T45" fmla="*/ 92 h 598"/>
                  <a:gd name="T46" fmla="*/ 466 w 710"/>
                  <a:gd name="T47" fmla="*/ 78 h 598"/>
                  <a:gd name="T48" fmla="*/ 437 w 710"/>
                  <a:gd name="T49" fmla="*/ 78 h 598"/>
                  <a:gd name="T50" fmla="*/ 407 w 710"/>
                  <a:gd name="T51" fmla="*/ 59 h 598"/>
                  <a:gd name="T52" fmla="*/ 404 w 710"/>
                  <a:gd name="T53" fmla="*/ 45 h 598"/>
                  <a:gd name="T54" fmla="*/ 411 w 710"/>
                  <a:gd name="T55" fmla="*/ 33 h 598"/>
                  <a:gd name="T56" fmla="*/ 390 w 710"/>
                  <a:gd name="T57" fmla="*/ 7 h 598"/>
                  <a:gd name="T58" fmla="*/ 338 w 710"/>
                  <a:gd name="T59" fmla="*/ 23 h 598"/>
                  <a:gd name="T60" fmla="*/ 312 w 710"/>
                  <a:gd name="T61" fmla="*/ 28 h 598"/>
                  <a:gd name="T62" fmla="*/ 303 w 710"/>
                  <a:gd name="T63" fmla="*/ 42 h 598"/>
                  <a:gd name="T64" fmla="*/ 258 w 710"/>
                  <a:gd name="T65" fmla="*/ 68 h 598"/>
                  <a:gd name="T66" fmla="*/ 243 w 710"/>
                  <a:gd name="T67" fmla="*/ 66 h 598"/>
                  <a:gd name="T68" fmla="*/ 206 w 710"/>
                  <a:gd name="T69" fmla="*/ 56 h 598"/>
                  <a:gd name="T70" fmla="*/ 137 w 710"/>
                  <a:gd name="T71" fmla="*/ 40 h 598"/>
                  <a:gd name="T72" fmla="*/ 97 w 710"/>
                  <a:gd name="T73" fmla="*/ 52 h 598"/>
                  <a:gd name="T74" fmla="*/ 92 w 710"/>
                  <a:gd name="T75" fmla="*/ 71 h 598"/>
                  <a:gd name="T76" fmla="*/ 102 w 710"/>
                  <a:gd name="T77" fmla="*/ 85 h 598"/>
                  <a:gd name="T78" fmla="*/ 80 w 710"/>
                  <a:gd name="T79" fmla="*/ 92 h 598"/>
                  <a:gd name="T80" fmla="*/ 52 w 710"/>
                  <a:gd name="T81" fmla="*/ 63 h 598"/>
                  <a:gd name="T82" fmla="*/ 26 w 710"/>
                  <a:gd name="T83" fmla="*/ 87 h 598"/>
                  <a:gd name="T84" fmla="*/ 31 w 710"/>
                  <a:gd name="T85" fmla="*/ 116 h 598"/>
                  <a:gd name="T86" fmla="*/ 31 w 710"/>
                  <a:gd name="T87" fmla="*/ 144 h 598"/>
                  <a:gd name="T88" fmla="*/ 19 w 710"/>
                  <a:gd name="T89" fmla="*/ 160 h 598"/>
                  <a:gd name="T90" fmla="*/ 64 w 710"/>
                  <a:gd name="T91" fmla="*/ 236 h 598"/>
                  <a:gd name="T92" fmla="*/ 123 w 710"/>
                  <a:gd name="T93" fmla="*/ 343 h 598"/>
                  <a:gd name="T94" fmla="*/ 142 w 710"/>
                  <a:gd name="T95" fmla="*/ 326 h 598"/>
                  <a:gd name="T96" fmla="*/ 206 w 710"/>
                  <a:gd name="T97" fmla="*/ 314 h 598"/>
                  <a:gd name="T98" fmla="*/ 246 w 710"/>
                  <a:gd name="T99" fmla="*/ 336 h 598"/>
                  <a:gd name="T100" fmla="*/ 241 w 710"/>
                  <a:gd name="T101" fmla="*/ 390 h 598"/>
                  <a:gd name="T102" fmla="*/ 248 w 710"/>
                  <a:gd name="T103" fmla="*/ 404 h 598"/>
                  <a:gd name="T104" fmla="*/ 317 w 710"/>
                  <a:gd name="T105" fmla="*/ 371 h 598"/>
                  <a:gd name="T106" fmla="*/ 393 w 710"/>
                  <a:gd name="T107" fmla="*/ 376 h 598"/>
                  <a:gd name="T108" fmla="*/ 437 w 710"/>
                  <a:gd name="T109" fmla="*/ 485 h 598"/>
                  <a:gd name="T110" fmla="*/ 449 w 710"/>
                  <a:gd name="T111" fmla="*/ 527 h 598"/>
                  <a:gd name="T112" fmla="*/ 504 w 710"/>
                  <a:gd name="T113" fmla="*/ 541 h 598"/>
                  <a:gd name="T114" fmla="*/ 561 w 710"/>
                  <a:gd name="T115" fmla="*/ 593 h 598"/>
                  <a:gd name="T116" fmla="*/ 608 w 710"/>
                  <a:gd name="T117" fmla="*/ 598 h 598"/>
                  <a:gd name="T118" fmla="*/ 672 w 710"/>
                  <a:gd name="T119" fmla="*/ 556 h 598"/>
                  <a:gd name="T120" fmla="*/ 71 w 710"/>
                  <a:gd name="T121" fmla="*/ 371 h 598"/>
                  <a:gd name="T122" fmla="*/ 102 w 710"/>
                  <a:gd name="T123" fmla="*/ 383 h 598"/>
                  <a:gd name="T124" fmla="*/ 68 w 710"/>
                  <a:gd name="T125" fmla="*/ 388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0" h="598">
                    <a:moveTo>
                      <a:pt x="684" y="553"/>
                    </a:moveTo>
                    <a:lnTo>
                      <a:pt x="684" y="553"/>
                    </a:lnTo>
                    <a:lnTo>
                      <a:pt x="684" y="553"/>
                    </a:lnTo>
                    <a:lnTo>
                      <a:pt x="681" y="553"/>
                    </a:lnTo>
                    <a:lnTo>
                      <a:pt x="681" y="553"/>
                    </a:lnTo>
                    <a:lnTo>
                      <a:pt x="679" y="551"/>
                    </a:lnTo>
                    <a:lnTo>
                      <a:pt x="679" y="549"/>
                    </a:lnTo>
                    <a:lnTo>
                      <a:pt x="679" y="549"/>
                    </a:lnTo>
                    <a:lnTo>
                      <a:pt x="681" y="544"/>
                    </a:lnTo>
                    <a:lnTo>
                      <a:pt x="684" y="541"/>
                    </a:lnTo>
                    <a:lnTo>
                      <a:pt x="688" y="525"/>
                    </a:lnTo>
                    <a:lnTo>
                      <a:pt x="688" y="520"/>
                    </a:lnTo>
                    <a:lnTo>
                      <a:pt x="688" y="520"/>
                    </a:lnTo>
                    <a:lnTo>
                      <a:pt x="688" y="515"/>
                    </a:lnTo>
                    <a:lnTo>
                      <a:pt x="686" y="511"/>
                    </a:lnTo>
                    <a:lnTo>
                      <a:pt x="686" y="511"/>
                    </a:lnTo>
                    <a:lnTo>
                      <a:pt x="688" y="508"/>
                    </a:lnTo>
                    <a:lnTo>
                      <a:pt x="691" y="506"/>
                    </a:lnTo>
                    <a:lnTo>
                      <a:pt x="693" y="501"/>
                    </a:lnTo>
                    <a:lnTo>
                      <a:pt x="693" y="499"/>
                    </a:lnTo>
                    <a:lnTo>
                      <a:pt x="693" y="496"/>
                    </a:lnTo>
                    <a:lnTo>
                      <a:pt x="695" y="496"/>
                    </a:lnTo>
                    <a:lnTo>
                      <a:pt x="698" y="494"/>
                    </a:lnTo>
                    <a:lnTo>
                      <a:pt x="700" y="492"/>
                    </a:lnTo>
                    <a:lnTo>
                      <a:pt x="700" y="492"/>
                    </a:lnTo>
                    <a:lnTo>
                      <a:pt x="702" y="487"/>
                    </a:lnTo>
                    <a:lnTo>
                      <a:pt x="705" y="485"/>
                    </a:lnTo>
                    <a:lnTo>
                      <a:pt x="707" y="482"/>
                    </a:lnTo>
                    <a:lnTo>
                      <a:pt x="710" y="475"/>
                    </a:lnTo>
                    <a:lnTo>
                      <a:pt x="710" y="470"/>
                    </a:lnTo>
                    <a:lnTo>
                      <a:pt x="710" y="470"/>
                    </a:lnTo>
                    <a:lnTo>
                      <a:pt x="710" y="468"/>
                    </a:lnTo>
                    <a:lnTo>
                      <a:pt x="710" y="466"/>
                    </a:lnTo>
                    <a:lnTo>
                      <a:pt x="710" y="463"/>
                    </a:lnTo>
                    <a:lnTo>
                      <a:pt x="707" y="463"/>
                    </a:lnTo>
                    <a:lnTo>
                      <a:pt x="707" y="461"/>
                    </a:lnTo>
                    <a:lnTo>
                      <a:pt x="705" y="459"/>
                    </a:lnTo>
                    <a:lnTo>
                      <a:pt x="700" y="456"/>
                    </a:lnTo>
                    <a:lnTo>
                      <a:pt x="700" y="456"/>
                    </a:lnTo>
                    <a:lnTo>
                      <a:pt x="698" y="454"/>
                    </a:lnTo>
                    <a:lnTo>
                      <a:pt x="695" y="452"/>
                    </a:lnTo>
                    <a:lnTo>
                      <a:pt x="695" y="452"/>
                    </a:lnTo>
                    <a:lnTo>
                      <a:pt x="693" y="452"/>
                    </a:lnTo>
                    <a:lnTo>
                      <a:pt x="686" y="447"/>
                    </a:lnTo>
                    <a:lnTo>
                      <a:pt x="684" y="447"/>
                    </a:lnTo>
                    <a:lnTo>
                      <a:pt x="684" y="447"/>
                    </a:lnTo>
                    <a:lnTo>
                      <a:pt x="681" y="444"/>
                    </a:lnTo>
                    <a:lnTo>
                      <a:pt x="681" y="442"/>
                    </a:lnTo>
                    <a:lnTo>
                      <a:pt x="679" y="440"/>
                    </a:lnTo>
                    <a:lnTo>
                      <a:pt x="676" y="423"/>
                    </a:lnTo>
                    <a:lnTo>
                      <a:pt x="674" y="423"/>
                    </a:lnTo>
                    <a:lnTo>
                      <a:pt x="672" y="421"/>
                    </a:lnTo>
                    <a:lnTo>
                      <a:pt x="672" y="418"/>
                    </a:lnTo>
                    <a:lnTo>
                      <a:pt x="669" y="418"/>
                    </a:lnTo>
                    <a:lnTo>
                      <a:pt x="667" y="418"/>
                    </a:lnTo>
                    <a:lnTo>
                      <a:pt x="667" y="416"/>
                    </a:lnTo>
                    <a:lnTo>
                      <a:pt x="662" y="418"/>
                    </a:lnTo>
                    <a:lnTo>
                      <a:pt x="660" y="418"/>
                    </a:lnTo>
                    <a:lnTo>
                      <a:pt x="660" y="418"/>
                    </a:lnTo>
                    <a:lnTo>
                      <a:pt x="658" y="416"/>
                    </a:lnTo>
                    <a:lnTo>
                      <a:pt x="650" y="411"/>
                    </a:lnTo>
                    <a:lnTo>
                      <a:pt x="648" y="409"/>
                    </a:lnTo>
                    <a:lnTo>
                      <a:pt x="646" y="407"/>
                    </a:lnTo>
                    <a:lnTo>
                      <a:pt x="643" y="407"/>
                    </a:lnTo>
                    <a:lnTo>
                      <a:pt x="641" y="407"/>
                    </a:lnTo>
                    <a:lnTo>
                      <a:pt x="641" y="407"/>
                    </a:lnTo>
                    <a:lnTo>
                      <a:pt x="639" y="407"/>
                    </a:lnTo>
                    <a:lnTo>
                      <a:pt x="636" y="407"/>
                    </a:lnTo>
                    <a:lnTo>
                      <a:pt x="634" y="404"/>
                    </a:lnTo>
                    <a:lnTo>
                      <a:pt x="629" y="397"/>
                    </a:lnTo>
                    <a:lnTo>
                      <a:pt x="627" y="395"/>
                    </a:lnTo>
                    <a:lnTo>
                      <a:pt x="624" y="395"/>
                    </a:lnTo>
                    <a:lnTo>
                      <a:pt x="622" y="392"/>
                    </a:lnTo>
                    <a:lnTo>
                      <a:pt x="620" y="390"/>
                    </a:lnTo>
                    <a:lnTo>
                      <a:pt x="617" y="390"/>
                    </a:lnTo>
                    <a:lnTo>
                      <a:pt x="615" y="388"/>
                    </a:lnTo>
                    <a:lnTo>
                      <a:pt x="613" y="385"/>
                    </a:lnTo>
                    <a:lnTo>
                      <a:pt x="613" y="385"/>
                    </a:lnTo>
                    <a:lnTo>
                      <a:pt x="613" y="383"/>
                    </a:lnTo>
                    <a:lnTo>
                      <a:pt x="613" y="381"/>
                    </a:lnTo>
                    <a:lnTo>
                      <a:pt x="613" y="381"/>
                    </a:lnTo>
                    <a:lnTo>
                      <a:pt x="613" y="376"/>
                    </a:lnTo>
                    <a:lnTo>
                      <a:pt x="613" y="373"/>
                    </a:lnTo>
                    <a:lnTo>
                      <a:pt x="613" y="371"/>
                    </a:lnTo>
                    <a:lnTo>
                      <a:pt x="601" y="355"/>
                    </a:lnTo>
                    <a:lnTo>
                      <a:pt x="601" y="352"/>
                    </a:lnTo>
                    <a:lnTo>
                      <a:pt x="596" y="350"/>
                    </a:lnTo>
                    <a:lnTo>
                      <a:pt x="591" y="347"/>
                    </a:lnTo>
                    <a:lnTo>
                      <a:pt x="589" y="345"/>
                    </a:lnTo>
                    <a:lnTo>
                      <a:pt x="587" y="345"/>
                    </a:lnTo>
                    <a:lnTo>
                      <a:pt x="582" y="345"/>
                    </a:lnTo>
                    <a:lnTo>
                      <a:pt x="579" y="345"/>
                    </a:lnTo>
                    <a:lnTo>
                      <a:pt x="577" y="343"/>
                    </a:lnTo>
                    <a:lnTo>
                      <a:pt x="577" y="343"/>
                    </a:lnTo>
                    <a:lnTo>
                      <a:pt x="575" y="340"/>
                    </a:lnTo>
                    <a:lnTo>
                      <a:pt x="575" y="340"/>
                    </a:lnTo>
                    <a:lnTo>
                      <a:pt x="575" y="338"/>
                    </a:lnTo>
                    <a:lnTo>
                      <a:pt x="577" y="338"/>
                    </a:lnTo>
                    <a:lnTo>
                      <a:pt x="577" y="336"/>
                    </a:lnTo>
                    <a:lnTo>
                      <a:pt x="579" y="328"/>
                    </a:lnTo>
                    <a:lnTo>
                      <a:pt x="579" y="328"/>
                    </a:lnTo>
                    <a:lnTo>
                      <a:pt x="582" y="326"/>
                    </a:lnTo>
                    <a:lnTo>
                      <a:pt x="584" y="324"/>
                    </a:lnTo>
                    <a:lnTo>
                      <a:pt x="584" y="324"/>
                    </a:lnTo>
                    <a:lnTo>
                      <a:pt x="587" y="321"/>
                    </a:lnTo>
                    <a:lnTo>
                      <a:pt x="587" y="319"/>
                    </a:lnTo>
                    <a:lnTo>
                      <a:pt x="587" y="317"/>
                    </a:lnTo>
                    <a:lnTo>
                      <a:pt x="584" y="314"/>
                    </a:lnTo>
                    <a:lnTo>
                      <a:pt x="584" y="314"/>
                    </a:lnTo>
                    <a:lnTo>
                      <a:pt x="582" y="314"/>
                    </a:lnTo>
                    <a:lnTo>
                      <a:pt x="577" y="314"/>
                    </a:lnTo>
                    <a:lnTo>
                      <a:pt x="575" y="314"/>
                    </a:lnTo>
                    <a:lnTo>
                      <a:pt x="568" y="312"/>
                    </a:lnTo>
                    <a:lnTo>
                      <a:pt x="565" y="310"/>
                    </a:lnTo>
                    <a:lnTo>
                      <a:pt x="561" y="305"/>
                    </a:lnTo>
                    <a:lnTo>
                      <a:pt x="561" y="305"/>
                    </a:lnTo>
                    <a:lnTo>
                      <a:pt x="558" y="302"/>
                    </a:lnTo>
                    <a:lnTo>
                      <a:pt x="553" y="300"/>
                    </a:lnTo>
                    <a:lnTo>
                      <a:pt x="551" y="300"/>
                    </a:lnTo>
                    <a:lnTo>
                      <a:pt x="549" y="298"/>
                    </a:lnTo>
                    <a:lnTo>
                      <a:pt x="546" y="293"/>
                    </a:lnTo>
                    <a:lnTo>
                      <a:pt x="544" y="291"/>
                    </a:lnTo>
                    <a:lnTo>
                      <a:pt x="544" y="288"/>
                    </a:lnTo>
                    <a:lnTo>
                      <a:pt x="542" y="276"/>
                    </a:lnTo>
                    <a:lnTo>
                      <a:pt x="539" y="274"/>
                    </a:lnTo>
                    <a:lnTo>
                      <a:pt x="539" y="272"/>
                    </a:lnTo>
                    <a:lnTo>
                      <a:pt x="539" y="269"/>
                    </a:lnTo>
                    <a:lnTo>
                      <a:pt x="537" y="269"/>
                    </a:lnTo>
                    <a:lnTo>
                      <a:pt x="537" y="267"/>
                    </a:lnTo>
                    <a:lnTo>
                      <a:pt x="537" y="267"/>
                    </a:lnTo>
                    <a:lnTo>
                      <a:pt x="537" y="265"/>
                    </a:lnTo>
                    <a:lnTo>
                      <a:pt x="537" y="265"/>
                    </a:lnTo>
                    <a:lnTo>
                      <a:pt x="537" y="262"/>
                    </a:lnTo>
                    <a:lnTo>
                      <a:pt x="534" y="262"/>
                    </a:lnTo>
                    <a:lnTo>
                      <a:pt x="534" y="262"/>
                    </a:lnTo>
                    <a:lnTo>
                      <a:pt x="527" y="257"/>
                    </a:lnTo>
                    <a:lnTo>
                      <a:pt x="532" y="250"/>
                    </a:lnTo>
                    <a:lnTo>
                      <a:pt x="532" y="246"/>
                    </a:lnTo>
                    <a:lnTo>
                      <a:pt x="532" y="246"/>
                    </a:lnTo>
                    <a:lnTo>
                      <a:pt x="532" y="241"/>
                    </a:lnTo>
                    <a:lnTo>
                      <a:pt x="530" y="239"/>
                    </a:lnTo>
                    <a:lnTo>
                      <a:pt x="530" y="234"/>
                    </a:lnTo>
                    <a:lnTo>
                      <a:pt x="530" y="229"/>
                    </a:lnTo>
                    <a:lnTo>
                      <a:pt x="530" y="222"/>
                    </a:lnTo>
                    <a:lnTo>
                      <a:pt x="561" y="215"/>
                    </a:lnTo>
                    <a:lnTo>
                      <a:pt x="568" y="213"/>
                    </a:lnTo>
                    <a:lnTo>
                      <a:pt x="577" y="203"/>
                    </a:lnTo>
                    <a:lnTo>
                      <a:pt x="579" y="198"/>
                    </a:lnTo>
                    <a:lnTo>
                      <a:pt x="582" y="194"/>
                    </a:lnTo>
                    <a:lnTo>
                      <a:pt x="582" y="182"/>
                    </a:lnTo>
                    <a:lnTo>
                      <a:pt x="587" y="170"/>
                    </a:lnTo>
                    <a:lnTo>
                      <a:pt x="587" y="163"/>
                    </a:lnTo>
                    <a:lnTo>
                      <a:pt x="584" y="156"/>
                    </a:lnTo>
                    <a:lnTo>
                      <a:pt x="577" y="146"/>
                    </a:lnTo>
                    <a:lnTo>
                      <a:pt x="544" y="142"/>
                    </a:lnTo>
                    <a:lnTo>
                      <a:pt x="532" y="137"/>
                    </a:lnTo>
                    <a:lnTo>
                      <a:pt x="527" y="134"/>
                    </a:lnTo>
                    <a:lnTo>
                      <a:pt x="527" y="134"/>
                    </a:lnTo>
                    <a:lnTo>
                      <a:pt x="525" y="134"/>
                    </a:lnTo>
                    <a:lnTo>
                      <a:pt x="525" y="134"/>
                    </a:lnTo>
                    <a:lnTo>
                      <a:pt x="523" y="137"/>
                    </a:lnTo>
                    <a:lnTo>
                      <a:pt x="520" y="139"/>
                    </a:lnTo>
                    <a:lnTo>
                      <a:pt x="490" y="142"/>
                    </a:lnTo>
                    <a:lnTo>
                      <a:pt x="487" y="142"/>
                    </a:lnTo>
                    <a:lnTo>
                      <a:pt x="485" y="142"/>
                    </a:lnTo>
                    <a:lnTo>
                      <a:pt x="480" y="137"/>
                    </a:lnTo>
                    <a:lnTo>
                      <a:pt x="480" y="134"/>
                    </a:lnTo>
                    <a:lnTo>
                      <a:pt x="478" y="134"/>
                    </a:lnTo>
                    <a:lnTo>
                      <a:pt x="461" y="127"/>
                    </a:lnTo>
                    <a:lnTo>
                      <a:pt x="459" y="127"/>
                    </a:lnTo>
                    <a:lnTo>
                      <a:pt x="459" y="125"/>
                    </a:lnTo>
                    <a:lnTo>
                      <a:pt x="459" y="125"/>
                    </a:lnTo>
                    <a:lnTo>
                      <a:pt x="459" y="123"/>
                    </a:lnTo>
                    <a:lnTo>
                      <a:pt x="459" y="120"/>
                    </a:lnTo>
                    <a:lnTo>
                      <a:pt x="466" y="108"/>
                    </a:lnTo>
                    <a:lnTo>
                      <a:pt x="468" y="106"/>
                    </a:lnTo>
                    <a:lnTo>
                      <a:pt x="471" y="104"/>
                    </a:lnTo>
                    <a:lnTo>
                      <a:pt x="471" y="101"/>
                    </a:lnTo>
                    <a:lnTo>
                      <a:pt x="471" y="101"/>
                    </a:lnTo>
                    <a:lnTo>
                      <a:pt x="471" y="99"/>
                    </a:lnTo>
                    <a:lnTo>
                      <a:pt x="471" y="97"/>
                    </a:lnTo>
                    <a:lnTo>
                      <a:pt x="468" y="94"/>
                    </a:lnTo>
                    <a:lnTo>
                      <a:pt x="468" y="94"/>
                    </a:lnTo>
                    <a:lnTo>
                      <a:pt x="468" y="92"/>
                    </a:lnTo>
                    <a:lnTo>
                      <a:pt x="471" y="90"/>
                    </a:lnTo>
                    <a:lnTo>
                      <a:pt x="473" y="90"/>
                    </a:lnTo>
                    <a:lnTo>
                      <a:pt x="473" y="87"/>
                    </a:lnTo>
                    <a:lnTo>
                      <a:pt x="473" y="87"/>
                    </a:lnTo>
                    <a:lnTo>
                      <a:pt x="473" y="85"/>
                    </a:lnTo>
                    <a:lnTo>
                      <a:pt x="471" y="82"/>
                    </a:lnTo>
                    <a:lnTo>
                      <a:pt x="468" y="80"/>
                    </a:lnTo>
                    <a:lnTo>
                      <a:pt x="466" y="78"/>
                    </a:lnTo>
                    <a:lnTo>
                      <a:pt x="464" y="78"/>
                    </a:lnTo>
                    <a:lnTo>
                      <a:pt x="456" y="75"/>
                    </a:lnTo>
                    <a:lnTo>
                      <a:pt x="445" y="71"/>
                    </a:lnTo>
                    <a:lnTo>
                      <a:pt x="442" y="71"/>
                    </a:lnTo>
                    <a:lnTo>
                      <a:pt x="442" y="71"/>
                    </a:lnTo>
                    <a:lnTo>
                      <a:pt x="440" y="75"/>
                    </a:lnTo>
                    <a:lnTo>
                      <a:pt x="437" y="78"/>
                    </a:lnTo>
                    <a:lnTo>
                      <a:pt x="437" y="78"/>
                    </a:lnTo>
                    <a:lnTo>
                      <a:pt x="435" y="78"/>
                    </a:lnTo>
                    <a:lnTo>
                      <a:pt x="433" y="80"/>
                    </a:lnTo>
                    <a:lnTo>
                      <a:pt x="426" y="66"/>
                    </a:lnTo>
                    <a:lnTo>
                      <a:pt x="421" y="63"/>
                    </a:lnTo>
                    <a:lnTo>
                      <a:pt x="419" y="63"/>
                    </a:lnTo>
                    <a:lnTo>
                      <a:pt x="414" y="63"/>
                    </a:lnTo>
                    <a:lnTo>
                      <a:pt x="409" y="61"/>
                    </a:lnTo>
                    <a:lnTo>
                      <a:pt x="407" y="59"/>
                    </a:lnTo>
                    <a:lnTo>
                      <a:pt x="407" y="59"/>
                    </a:lnTo>
                    <a:lnTo>
                      <a:pt x="404" y="52"/>
                    </a:lnTo>
                    <a:lnTo>
                      <a:pt x="402" y="49"/>
                    </a:lnTo>
                    <a:lnTo>
                      <a:pt x="402" y="49"/>
                    </a:lnTo>
                    <a:lnTo>
                      <a:pt x="402" y="47"/>
                    </a:lnTo>
                    <a:lnTo>
                      <a:pt x="404" y="45"/>
                    </a:lnTo>
                    <a:lnTo>
                      <a:pt x="404" y="45"/>
                    </a:lnTo>
                    <a:lnTo>
                      <a:pt x="404" y="45"/>
                    </a:lnTo>
                    <a:lnTo>
                      <a:pt x="407" y="42"/>
                    </a:lnTo>
                    <a:lnTo>
                      <a:pt x="407" y="40"/>
                    </a:lnTo>
                    <a:lnTo>
                      <a:pt x="407" y="40"/>
                    </a:lnTo>
                    <a:lnTo>
                      <a:pt x="407" y="37"/>
                    </a:lnTo>
                    <a:lnTo>
                      <a:pt x="407" y="37"/>
                    </a:lnTo>
                    <a:lnTo>
                      <a:pt x="409" y="35"/>
                    </a:lnTo>
                    <a:lnTo>
                      <a:pt x="411" y="35"/>
                    </a:lnTo>
                    <a:lnTo>
                      <a:pt x="411" y="33"/>
                    </a:lnTo>
                    <a:lnTo>
                      <a:pt x="411" y="30"/>
                    </a:lnTo>
                    <a:lnTo>
                      <a:pt x="409" y="21"/>
                    </a:lnTo>
                    <a:lnTo>
                      <a:pt x="407" y="19"/>
                    </a:lnTo>
                    <a:lnTo>
                      <a:pt x="404" y="16"/>
                    </a:lnTo>
                    <a:lnTo>
                      <a:pt x="397" y="14"/>
                    </a:lnTo>
                    <a:lnTo>
                      <a:pt x="397" y="14"/>
                    </a:lnTo>
                    <a:lnTo>
                      <a:pt x="395" y="11"/>
                    </a:lnTo>
                    <a:lnTo>
                      <a:pt x="390" y="7"/>
                    </a:lnTo>
                    <a:lnTo>
                      <a:pt x="388" y="4"/>
                    </a:lnTo>
                    <a:lnTo>
                      <a:pt x="383" y="4"/>
                    </a:lnTo>
                    <a:lnTo>
                      <a:pt x="374" y="2"/>
                    </a:lnTo>
                    <a:lnTo>
                      <a:pt x="371" y="0"/>
                    </a:lnTo>
                    <a:lnTo>
                      <a:pt x="355" y="16"/>
                    </a:lnTo>
                    <a:lnTo>
                      <a:pt x="352" y="19"/>
                    </a:lnTo>
                    <a:lnTo>
                      <a:pt x="350" y="19"/>
                    </a:lnTo>
                    <a:lnTo>
                      <a:pt x="338" y="23"/>
                    </a:lnTo>
                    <a:lnTo>
                      <a:pt x="331" y="30"/>
                    </a:lnTo>
                    <a:lnTo>
                      <a:pt x="324" y="35"/>
                    </a:lnTo>
                    <a:lnTo>
                      <a:pt x="322" y="35"/>
                    </a:lnTo>
                    <a:lnTo>
                      <a:pt x="319" y="33"/>
                    </a:lnTo>
                    <a:lnTo>
                      <a:pt x="317" y="33"/>
                    </a:lnTo>
                    <a:lnTo>
                      <a:pt x="314" y="30"/>
                    </a:lnTo>
                    <a:lnTo>
                      <a:pt x="312" y="30"/>
                    </a:lnTo>
                    <a:lnTo>
                      <a:pt x="312" y="28"/>
                    </a:lnTo>
                    <a:lnTo>
                      <a:pt x="310" y="28"/>
                    </a:lnTo>
                    <a:lnTo>
                      <a:pt x="307" y="28"/>
                    </a:lnTo>
                    <a:lnTo>
                      <a:pt x="307" y="30"/>
                    </a:lnTo>
                    <a:lnTo>
                      <a:pt x="305" y="30"/>
                    </a:lnTo>
                    <a:lnTo>
                      <a:pt x="305" y="33"/>
                    </a:lnTo>
                    <a:lnTo>
                      <a:pt x="305" y="37"/>
                    </a:lnTo>
                    <a:lnTo>
                      <a:pt x="305" y="40"/>
                    </a:lnTo>
                    <a:lnTo>
                      <a:pt x="303" y="42"/>
                    </a:lnTo>
                    <a:lnTo>
                      <a:pt x="300" y="45"/>
                    </a:lnTo>
                    <a:lnTo>
                      <a:pt x="298" y="47"/>
                    </a:lnTo>
                    <a:lnTo>
                      <a:pt x="296" y="47"/>
                    </a:lnTo>
                    <a:lnTo>
                      <a:pt x="274" y="52"/>
                    </a:lnTo>
                    <a:lnTo>
                      <a:pt x="272" y="54"/>
                    </a:lnTo>
                    <a:lnTo>
                      <a:pt x="272" y="54"/>
                    </a:lnTo>
                    <a:lnTo>
                      <a:pt x="270" y="56"/>
                    </a:lnTo>
                    <a:lnTo>
                      <a:pt x="258" y="68"/>
                    </a:lnTo>
                    <a:lnTo>
                      <a:pt x="255" y="71"/>
                    </a:lnTo>
                    <a:lnTo>
                      <a:pt x="253" y="71"/>
                    </a:lnTo>
                    <a:lnTo>
                      <a:pt x="251" y="71"/>
                    </a:lnTo>
                    <a:lnTo>
                      <a:pt x="251" y="71"/>
                    </a:lnTo>
                    <a:lnTo>
                      <a:pt x="248" y="71"/>
                    </a:lnTo>
                    <a:lnTo>
                      <a:pt x="248" y="68"/>
                    </a:lnTo>
                    <a:lnTo>
                      <a:pt x="246" y="66"/>
                    </a:lnTo>
                    <a:lnTo>
                      <a:pt x="243" y="66"/>
                    </a:lnTo>
                    <a:lnTo>
                      <a:pt x="241" y="66"/>
                    </a:lnTo>
                    <a:lnTo>
                      <a:pt x="232" y="68"/>
                    </a:lnTo>
                    <a:lnTo>
                      <a:pt x="222" y="68"/>
                    </a:lnTo>
                    <a:lnTo>
                      <a:pt x="217" y="63"/>
                    </a:lnTo>
                    <a:lnTo>
                      <a:pt x="215" y="59"/>
                    </a:lnTo>
                    <a:lnTo>
                      <a:pt x="213" y="56"/>
                    </a:lnTo>
                    <a:lnTo>
                      <a:pt x="210" y="56"/>
                    </a:lnTo>
                    <a:lnTo>
                      <a:pt x="206" y="56"/>
                    </a:lnTo>
                    <a:lnTo>
                      <a:pt x="201" y="56"/>
                    </a:lnTo>
                    <a:lnTo>
                      <a:pt x="180" y="52"/>
                    </a:lnTo>
                    <a:lnTo>
                      <a:pt x="168" y="49"/>
                    </a:lnTo>
                    <a:lnTo>
                      <a:pt x="156" y="47"/>
                    </a:lnTo>
                    <a:lnTo>
                      <a:pt x="149" y="42"/>
                    </a:lnTo>
                    <a:lnTo>
                      <a:pt x="146" y="42"/>
                    </a:lnTo>
                    <a:lnTo>
                      <a:pt x="146" y="42"/>
                    </a:lnTo>
                    <a:lnTo>
                      <a:pt x="137" y="40"/>
                    </a:lnTo>
                    <a:lnTo>
                      <a:pt x="130" y="40"/>
                    </a:lnTo>
                    <a:lnTo>
                      <a:pt x="123" y="42"/>
                    </a:lnTo>
                    <a:lnTo>
                      <a:pt x="113" y="45"/>
                    </a:lnTo>
                    <a:lnTo>
                      <a:pt x="102" y="45"/>
                    </a:lnTo>
                    <a:lnTo>
                      <a:pt x="99" y="45"/>
                    </a:lnTo>
                    <a:lnTo>
                      <a:pt x="99" y="47"/>
                    </a:lnTo>
                    <a:lnTo>
                      <a:pt x="97" y="49"/>
                    </a:lnTo>
                    <a:lnTo>
                      <a:pt x="97" y="52"/>
                    </a:lnTo>
                    <a:lnTo>
                      <a:pt x="94" y="56"/>
                    </a:lnTo>
                    <a:lnTo>
                      <a:pt x="94" y="56"/>
                    </a:lnTo>
                    <a:lnTo>
                      <a:pt x="92" y="61"/>
                    </a:lnTo>
                    <a:lnTo>
                      <a:pt x="90" y="63"/>
                    </a:lnTo>
                    <a:lnTo>
                      <a:pt x="90" y="66"/>
                    </a:lnTo>
                    <a:lnTo>
                      <a:pt x="90" y="68"/>
                    </a:lnTo>
                    <a:lnTo>
                      <a:pt x="90" y="68"/>
                    </a:lnTo>
                    <a:lnTo>
                      <a:pt x="92" y="71"/>
                    </a:lnTo>
                    <a:lnTo>
                      <a:pt x="92" y="71"/>
                    </a:lnTo>
                    <a:lnTo>
                      <a:pt x="94" y="73"/>
                    </a:lnTo>
                    <a:lnTo>
                      <a:pt x="97" y="75"/>
                    </a:lnTo>
                    <a:lnTo>
                      <a:pt x="99" y="75"/>
                    </a:lnTo>
                    <a:lnTo>
                      <a:pt x="99" y="78"/>
                    </a:lnTo>
                    <a:lnTo>
                      <a:pt x="102" y="80"/>
                    </a:lnTo>
                    <a:lnTo>
                      <a:pt x="102" y="82"/>
                    </a:lnTo>
                    <a:lnTo>
                      <a:pt x="102" y="85"/>
                    </a:lnTo>
                    <a:lnTo>
                      <a:pt x="104" y="87"/>
                    </a:lnTo>
                    <a:lnTo>
                      <a:pt x="104" y="90"/>
                    </a:lnTo>
                    <a:lnTo>
                      <a:pt x="102" y="90"/>
                    </a:lnTo>
                    <a:lnTo>
                      <a:pt x="99" y="90"/>
                    </a:lnTo>
                    <a:lnTo>
                      <a:pt x="97" y="92"/>
                    </a:lnTo>
                    <a:lnTo>
                      <a:pt x="87" y="92"/>
                    </a:lnTo>
                    <a:lnTo>
                      <a:pt x="80" y="92"/>
                    </a:lnTo>
                    <a:lnTo>
                      <a:pt x="80" y="92"/>
                    </a:lnTo>
                    <a:lnTo>
                      <a:pt x="78" y="90"/>
                    </a:lnTo>
                    <a:lnTo>
                      <a:pt x="76" y="90"/>
                    </a:lnTo>
                    <a:lnTo>
                      <a:pt x="66" y="75"/>
                    </a:lnTo>
                    <a:lnTo>
                      <a:pt x="64" y="73"/>
                    </a:lnTo>
                    <a:lnTo>
                      <a:pt x="61" y="68"/>
                    </a:lnTo>
                    <a:lnTo>
                      <a:pt x="61" y="68"/>
                    </a:lnTo>
                    <a:lnTo>
                      <a:pt x="59" y="66"/>
                    </a:lnTo>
                    <a:lnTo>
                      <a:pt x="52" y="63"/>
                    </a:lnTo>
                    <a:lnTo>
                      <a:pt x="49" y="63"/>
                    </a:lnTo>
                    <a:lnTo>
                      <a:pt x="47" y="66"/>
                    </a:lnTo>
                    <a:lnTo>
                      <a:pt x="45" y="68"/>
                    </a:lnTo>
                    <a:lnTo>
                      <a:pt x="38" y="78"/>
                    </a:lnTo>
                    <a:lnTo>
                      <a:pt x="38" y="78"/>
                    </a:lnTo>
                    <a:lnTo>
                      <a:pt x="33" y="82"/>
                    </a:lnTo>
                    <a:lnTo>
                      <a:pt x="33" y="82"/>
                    </a:lnTo>
                    <a:lnTo>
                      <a:pt x="26" y="87"/>
                    </a:lnTo>
                    <a:lnTo>
                      <a:pt x="23" y="87"/>
                    </a:lnTo>
                    <a:lnTo>
                      <a:pt x="23" y="90"/>
                    </a:lnTo>
                    <a:lnTo>
                      <a:pt x="23" y="92"/>
                    </a:lnTo>
                    <a:lnTo>
                      <a:pt x="28" y="99"/>
                    </a:lnTo>
                    <a:lnTo>
                      <a:pt x="31" y="101"/>
                    </a:lnTo>
                    <a:lnTo>
                      <a:pt x="31" y="104"/>
                    </a:lnTo>
                    <a:lnTo>
                      <a:pt x="31" y="106"/>
                    </a:lnTo>
                    <a:lnTo>
                      <a:pt x="31" y="116"/>
                    </a:lnTo>
                    <a:lnTo>
                      <a:pt x="33" y="125"/>
                    </a:lnTo>
                    <a:lnTo>
                      <a:pt x="33" y="132"/>
                    </a:lnTo>
                    <a:lnTo>
                      <a:pt x="33" y="137"/>
                    </a:lnTo>
                    <a:lnTo>
                      <a:pt x="33" y="139"/>
                    </a:lnTo>
                    <a:lnTo>
                      <a:pt x="33" y="139"/>
                    </a:lnTo>
                    <a:lnTo>
                      <a:pt x="33" y="142"/>
                    </a:lnTo>
                    <a:lnTo>
                      <a:pt x="33" y="144"/>
                    </a:lnTo>
                    <a:lnTo>
                      <a:pt x="31" y="144"/>
                    </a:lnTo>
                    <a:lnTo>
                      <a:pt x="28" y="146"/>
                    </a:lnTo>
                    <a:lnTo>
                      <a:pt x="26" y="149"/>
                    </a:lnTo>
                    <a:lnTo>
                      <a:pt x="23" y="149"/>
                    </a:lnTo>
                    <a:lnTo>
                      <a:pt x="21" y="151"/>
                    </a:lnTo>
                    <a:lnTo>
                      <a:pt x="21" y="153"/>
                    </a:lnTo>
                    <a:lnTo>
                      <a:pt x="19" y="156"/>
                    </a:lnTo>
                    <a:lnTo>
                      <a:pt x="19" y="158"/>
                    </a:lnTo>
                    <a:lnTo>
                      <a:pt x="19" y="160"/>
                    </a:lnTo>
                    <a:lnTo>
                      <a:pt x="19" y="163"/>
                    </a:lnTo>
                    <a:lnTo>
                      <a:pt x="19" y="163"/>
                    </a:lnTo>
                    <a:lnTo>
                      <a:pt x="7" y="168"/>
                    </a:lnTo>
                    <a:lnTo>
                      <a:pt x="5" y="170"/>
                    </a:lnTo>
                    <a:lnTo>
                      <a:pt x="0" y="175"/>
                    </a:lnTo>
                    <a:lnTo>
                      <a:pt x="14" y="187"/>
                    </a:lnTo>
                    <a:lnTo>
                      <a:pt x="52" y="222"/>
                    </a:lnTo>
                    <a:lnTo>
                      <a:pt x="64" y="236"/>
                    </a:lnTo>
                    <a:lnTo>
                      <a:pt x="64" y="241"/>
                    </a:lnTo>
                    <a:lnTo>
                      <a:pt x="66" y="250"/>
                    </a:lnTo>
                    <a:lnTo>
                      <a:pt x="68" y="255"/>
                    </a:lnTo>
                    <a:lnTo>
                      <a:pt x="73" y="257"/>
                    </a:lnTo>
                    <a:lnTo>
                      <a:pt x="85" y="262"/>
                    </a:lnTo>
                    <a:lnTo>
                      <a:pt x="118" y="310"/>
                    </a:lnTo>
                    <a:lnTo>
                      <a:pt x="123" y="326"/>
                    </a:lnTo>
                    <a:lnTo>
                      <a:pt x="123" y="343"/>
                    </a:lnTo>
                    <a:lnTo>
                      <a:pt x="135" y="345"/>
                    </a:lnTo>
                    <a:lnTo>
                      <a:pt x="137" y="345"/>
                    </a:lnTo>
                    <a:lnTo>
                      <a:pt x="135" y="340"/>
                    </a:lnTo>
                    <a:lnTo>
                      <a:pt x="132" y="336"/>
                    </a:lnTo>
                    <a:lnTo>
                      <a:pt x="132" y="331"/>
                    </a:lnTo>
                    <a:lnTo>
                      <a:pt x="132" y="326"/>
                    </a:lnTo>
                    <a:lnTo>
                      <a:pt x="137" y="324"/>
                    </a:lnTo>
                    <a:lnTo>
                      <a:pt x="142" y="326"/>
                    </a:lnTo>
                    <a:lnTo>
                      <a:pt x="165" y="333"/>
                    </a:lnTo>
                    <a:lnTo>
                      <a:pt x="173" y="331"/>
                    </a:lnTo>
                    <a:lnTo>
                      <a:pt x="175" y="324"/>
                    </a:lnTo>
                    <a:lnTo>
                      <a:pt x="177" y="319"/>
                    </a:lnTo>
                    <a:lnTo>
                      <a:pt x="184" y="314"/>
                    </a:lnTo>
                    <a:lnTo>
                      <a:pt x="194" y="312"/>
                    </a:lnTo>
                    <a:lnTo>
                      <a:pt x="199" y="312"/>
                    </a:lnTo>
                    <a:lnTo>
                      <a:pt x="206" y="314"/>
                    </a:lnTo>
                    <a:lnTo>
                      <a:pt x="220" y="326"/>
                    </a:lnTo>
                    <a:lnTo>
                      <a:pt x="225" y="326"/>
                    </a:lnTo>
                    <a:lnTo>
                      <a:pt x="227" y="328"/>
                    </a:lnTo>
                    <a:lnTo>
                      <a:pt x="232" y="333"/>
                    </a:lnTo>
                    <a:lnTo>
                      <a:pt x="234" y="336"/>
                    </a:lnTo>
                    <a:lnTo>
                      <a:pt x="236" y="336"/>
                    </a:lnTo>
                    <a:lnTo>
                      <a:pt x="241" y="336"/>
                    </a:lnTo>
                    <a:lnTo>
                      <a:pt x="246" y="336"/>
                    </a:lnTo>
                    <a:lnTo>
                      <a:pt x="251" y="338"/>
                    </a:lnTo>
                    <a:lnTo>
                      <a:pt x="258" y="340"/>
                    </a:lnTo>
                    <a:lnTo>
                      <a:pt x="262" y="347"/>
                    </a:lnTo>
                    <a:lnTo>
                      <a:pt x="265" y="355"/>
                    </a:lnTo>
                    <a:lnTo>
                      <a:pt x="265" y="359"/>
                    </a:lnTo>
                    <a:lnTo>
                      <a:pt x="246" y="381"/>
                    </a:lnTo>
                    <a:lnTo>
                      <a:pt x="243" y="385"/>
                    </a:lnTo>
                    <a:lnTo>
                      <a:pt x="241" y="390"/>
                    </a:lnTo>
                    <a:lnTo>
                      <a:pt x="239" y="392"/>
                    </a:lnTo>
                    <a:lnTo>
                      <a:pt x="234" y="395"/>
                    </a:lnTo>
                    <a:lnTo>
                      <a:pt x="227" y="399"/>
                    </a:lnTo>
                    <a:lnTo>
                      <a:pt x="225" y="407"/>
                    </a:lnTo>
                    <a:lnTo>
                      <a:pt x="227" y="416"/>
                    </a:lnTo>
                    <a:lnTo>
                      <a:pt x="232" y="421"/>
                    </a:lnTo>
                    <a:lnTo>
                      <a:pt x="236" y="414"/>
                    </a:lnTo>
                    <a:lnTo>
                      <a:pt x="248" y="404"/>
                    </a:lnTo>
                    <a:lnTo>
                      <a:pt x="255" y="397"/>
                    </a:lnTo>
                    <a:lnTo>
                      <a:pt x="270" y="390"/>
                    </a:lnTo>
                    <a:lnTo>
                      <a:pt x="274" y="388"/>
                    </a:lnTo>
                    <a:lnTo>
                      <a:pt x="284" y="390"/>
                    </a:lnTo>
                    <a:lnTo>
                      <a:pt x="293" y="392"/>
                    </a:lnTo>
                    <a:lnTo>
                      <a:pt x="300" y="388"/>
                    </a:lnTo>
                    <a:lnTo>
                      <a:pt x="312" y="373"/>
                    </a:lnTo>
                    <a:lnTo>
                      <a:pt x="317" y="371"/>
                    </a:lnTo>
                    <a:lnTo>
                      <a:pt x="333" y="369"/>
                    </a:lnTo>
                    <a:lnTo>
                      <a:pt x="336" y="369"/>
                    </a:lnTo>
                    <a:lnTo>
                      <a:pt x="345" y="359"/>
                    </a:lnTo>
                    <a:lnTo>
                      <a:pt x="355" y="352"/>
                    </a:lnTo>
                    <a:lnTo>
                      <a:pt x="364" y="355"/>
                    </a:lnTo>
                    <a:lnTo>
                      <a:pt x="374" y="359"/>
                    </a:lnTo>
                    <a:lnTo>
                      <a:pt x="383" y="366"/>
                    </a:lnTo>
                    <a:lnTo>
                      <a:pt x="393" y="376"/>
                    </a:lnTo>
                    <a:lnTo>
                      <a:pt x="404" y="388"/>
                    </a:lnTo>
                    <a:lnTo>
                      <a:pt x="442" y="442"/>
                    </a:lnTo>
                    <a:lnTo>
                      <a:pt x="449" y="456"/>
                    </a:lnTo>
                    <a:lnTo>
                      <a:pt x="447" y="473"/>
                    </a:lnTo>
                    <a:lnTo>
                      <a:pt x="447" y="475"/>
                    </a:lnTo>
                    <a:lnTo>
                      <a:pt x="445" y="480"/>
                    </a:lnTo>
                    <a:lnTo>
                      <a:pt x="440" y="482"/>
                    </a:lnTo>
                    <a:lnTo>
                      <a:pt x="437" y="485"/>
                    </a:lnTo>
                    <a:lnTo>
                      <a:pt x="435" y="487"/>
                    </a:lnTo>
                    <a:lnTo>
                      <a:pt x="435" y="489"/>
                    </a:lnTo>
                    <a:lnTo>
                      <a:pt x="437" y="496"/>
                    </a:lnTo>
                    <a:lnTo>
                      <a:pt x="437" y="506"/>
                    </a:lnTo>
                    <a:lnTo>
                      <a:pt x="433" y="520"/>
                    </a:lnTo>
                    <a:lnTo>
                      <a:pt x="435" y="525"/>
                    </a:lnTo>
                    <a:lnTo>
                      <a:pt x="437" y="527"/>
                    </a:lnTo>
                    <a:lnTo>
                      <a:pt x="449" y="527"/>
                    </a:lnTo>
                    <a:lnTo>
                      <a:pt x="454" y="530"/>
                    </a:lnTo>
                    <a:lnTo>
                      <a:pt x="456" y="530"/>
                    </a:lnTo>
                    <a:lnTo>
                      <a:pt x="471" y="539"/>
                    </a:lnTo>
                    <a:lnTo>
                      <a:pt x="478" y="546"/>
                    </a:lnTo>
                    <a:lnTo>
                      <a:pt x="482" y="549"/>
                    </a:lnTo>
                    <a:lnTo>
                      <a:pt x="490" y="549"/>
                    </a:lnTo>
                    <a:lnTo>
                      <a:pt x="497" y="544"/>
                    </a:lnTo>
                    <a:lnTo>
                      <a:pt x="504" y="541"/>
                    </a:lnTo>
                    <a:lnTo>
                      <a:pt x="508" y="544"/>
                    </a:lnTo>
                    <a:lnTo>
                      <a:pt x="532" y="560"/>
                    </a:lnTo>
                    <a:lnTo>
                      <a:pt x="537" y="563"/>
                    </a:lnTo>
                    <a:lnTo>
                      <a:pt x="546" y="565"/>
                    </a:lnTo>
                    <a:lnTo>
                      <a:pt x="558" y="575"/>
                    </a:lnTo>
                    <a:lnTo>
                      <a:pt x="565" y="584"/>
                    </a:lnTo>
                    <a:lnTo>
                      <a:pt x="561" y="591"/>
                    </a:lnTo>
                    <a:lnTo>
                      <a:pt x="561" y="593"/>
                    </a:lnTo>
                    <a:lnTo>
                      <a:pt x="563" y="593"/>
                    </a:lnTo>
                    <a:lnTo>
                      <a:pt x="568" y="591"/>
                    </a:lnTo>
                    <a:lnTo>
                      <a:pt x="570" y="591"/>
                    </a:lnTo>
                    <a:lnTo>
                      <a:pt x="572" y="589"/>
                    </a:lnTo>
                    <a:lnTo>
                      <a:pt x="577" y="589"/>
                    </a:lnTo>
                    <a:lnTo>
                      <a:pt x="591" y="596"/>
                    </a:lnTo>
                    <a:lnTo>
                      <a:pt x="598" y="598"/>
                    </a:lnTo>
                    <a:lnTo>
                      <a:pt x="608" y="598"/>
                    </a:lnTo>
                    <a:lnTo>
                      <a:pt x="613" y="593"/>
                    </a:lnTo>
                    <a:lnTo>
                      <a:pt x="622" y="582"/>
                    </a:lnTo>
                    <a:lnTo>
                      <a:pt x="631" y="567"/>
                    </a:lnTo>
                    <a:lnTo>
                      <a:pt x="636" y="560"/>
                    </a:lnTo>
                    <a:lnTo>
                      <a:pt x="643" y="556"/>
                    </a:lnTo>
                    <a:lnTo>
                      <a:pt x="667" y="553"/>
                    </a:lnTo>
                    <a:lnTo>
                      <a:pt x="672" y="551"/>
                    </a:lnTo>
                    <a:lnTo>
                      <a:pt x="672" y="556"/>
                    </a:lnTo>
                    <a:lnTo>
                      <a:pt x="674" y="558"/>
                    </a:lnTo>
                    <a:lnTo>
                      <a:pt x="681" y="563"/>
                    </a:lnTo>
                    <a:lnTo>
                      <a:pt x="684" y="556"/>
                    </a:lnTo>
                    <a:lnTo>
                      <a:pt x="684" y="553"/>
                    </a:lnTo>
                    <a:close/>
                    <a:moveTo>
                      <a:pt x="68" y="376"/>
                    </a:moveTo>
                    <a:lnTo>
                      <a:pt x="68" y="376"/>
                    </a:lnTo>
                    <a:lnTo>
                      <a:pt x="73" y="373"/>
                    </a:lnTo>
                    <a:lnTo>
                      <a:pt x="71" y="371"/>
                    </a:lnTo>
                    <a:lnTo>
                      <a:pt x="68" y="366"/>
                    </a:lnTo>
                    <a:lnTo>
                      <a:pt x="76" y="366"/>
                    </a:lnTo>
                    <a:lnTo>
                      <a:pt x="97" y="369"/>
                    </a:lnTo>
                    <a:lnTo>
                      <a:pt x="104" y="373"/>
                    </a:lnTo>
                    <a:lnTo>
                      <a:pt x="102" y="376"/>
                    </a:lnTo>
                    <a:lnTo>
                      <a:pt x="102" y="378"/>
                    </a:lnTo>
                    <a:lnTo>
                      <a:pt x="104" y="381"/>
                    </a:lnTo>
                    <a:lnTo>
                      <a:pt x="102" y="383"/>
                    </a:lnTo>
                    <a:lnTo>
                      <a:pt x="99" y="388"/>
                    </a:lnTo>
                    <a:lnTo>
                      <a:pt x="94" y="388"/>
                    </a:lnTo>
                    <a:lnTo>
                      <a:pt x="90" y="388"/>
                    </a:lnTo>
                    <a:lnTo>
                      <a:pt x="85" y="390"/>
                    </a:lnTo>
                    <a:lnTo>
                      <a:pt x="83" y="395"/>
                    </a:lnTo>
                    <a:lnTo>
                      <a:pt x="78" y="392"/>
                    </a:lnTo>
                    <a:lnTo>
                      <a:pt x="71" y="390"/>
                    </a:lnTo>
                    <a:lnTo>
                      <a:pt x="68" y="388"/>
                    </a:lnTo>
                    <a:lnTo>
                      <a:pt x="68" y="378"/>
                    </a:lnTo>
                    <a:lnTo>
                      <a:pt x="68" y="37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7"/>
              <p:cNvSpPr>
                <a:spLocks/>
              </p:cNvSpPr>
              <p:nvPr/>
            </p:nvSpPr>
            <p:spPr bwMode="auto">
              <a:xfrm>
                <a:off x="3342636" y="2267548"/>
                <a:ext cx="388643" cy="344645"/>
              </a:xfrm>
              <a:custGeom>
                <a:avLst/>
                <a:gdLst>
                  <a:gd name="T0" fmla="*/ 237 w 371"/>
                  <a:gd name="T1" fmla="*/ 5 h 329"/>
                  <a:gd name="T2" fmla="*/ 315 w 371"/>
                  <a:gd name="T3" fmla="*/ 28 h 329"/>
                  <a:gd name="T4" fmla="*/ 350 w 371"/>
                  <a:gd name="T5" fmla="*/ 43 h 329"/>
                  <a:gd name="T6" fmla="*/ 348 w 371"/>
                  <a:gd name="T7" fmla="*/ 80 h 329"/>
                  <a:gd name="T8" fmla="*/ 350 w 371"/>
                  <a:gd name="T9" fmla="*/ 102 h 329"/>
                  <a:gd name="T10" fmla="*/ 352 w 371"/>
                  <a:gd name="T11" fmla="*/ 118 h 329"/>
                  <a:gd name="T12" fmla="*/ 360 w 371"/>
                  <a:gd name="T13" fmla="*/ 133 h 329"/>
                  <a:gd name="T14" fmla="*/ 371 w 371"/>
                  <a:gd name="T15" fmla="*/ 135 h 329"/>
                  <a:gd name="T16" fmla="*/ 357 w 371"/>
                  <a:gd name="T17" fmla="*/ 149 h 329"/>
                  <a:gd name="T18" fmla="*/ 345 w 371"/>
                  <a:gd name="T19" fmla="*/ 166 h 329"/>
                  <a:gd name="T20" fmla="*/ 334 w 371"/>
                  <a:gd name="T21" fmla="*/ 180 h 329"/>
                  <a:gd name="T22" fmla="*/ 312 w 371"/>
                  <a:gd name="T23" fmla="*/ 177 h 329"/>
                  <a:gd name="T24" fmla="*/ 310 w 371"/>
                  <a:gd name="T25" fmla="*/ 194 h 329"/>
                  <a:gd name="T26" fmla="*/ 317 w 371"/>
                  <a:gd name="T27" fmla="*/ 222 h 329"/>
                  <a:gd name="T28" fmla="*/ 317 w 371"/>
                  <a:gd name="T29" fmla="*/ 256 h 329"/>
                  <a:gd name="T30" fmla="*/ 284 w 371"/>
                  <a:gd name="T31" fmla="*/ 270 h 329"/>
                  <a:gd name="T32" fmla="*/ 274 w 371"/>
                  <a:gd name="T33" fmla="*/ 267 h 329"/>
                  <a:gd name="T34" fmla="*/ 267 w 371"/>
                  <a:gd name="T35" fmla="*/ 282 h 329"/>
                  <a:gd name="T36" fmla="*/ 237 w 371"/>
                  <a:gd name="T37" fmla="*/ 293 h 329"/>
                  <a:gd name="T38" fmla="*/ 215 w 371"/>
                  <a:gd name="T39" fmla="*/ 308 h 329"/>
                  <a:gd name="T40" fmla="*/ 189 w 371"/>
                  <a:gd name="T41" fmla="*/ 305 h 329"/>
                  <a:gd name="T42" fmla="*/ 168 w 371"/>
                  <a:gd name="T43" fmla="*/ 293 h 329"/>
                  <a:gd name="T44" fmla="*/ 113 w 371"/>
                  <a:gd name="T45" fmla="*/ 279 h 329"/>
                  <a:gd name="T46" fmla="*/ 66 w 371"/>
                  <a:gd name="T47" fmla="*/ 282 h 329"/>
                  <a:gd name="T48" fmla="*/ 59 w 371"/>
                  <a:gd name="T49" fmla="*/ 298 h 329"/>
                  <a:gd name="T50" fmla="*/ 59 w 371"/>
                  <a:gd name="T51" fmla="*/ 308 h 329"/>
                  <a:gd name="T52" fmla="*/ 69 w 371"/>
                  <a:gd name="T53" fmla="*/ 319 h 329"/>
                  <a:gd name="T54" fmla="*/ 64 w 371"/>
                  <a:gd name="T55" fmla="*/ 329 h 329"/>
                  <a:gd name="T56" fmla="*/ 33 w 371"/>
                  <a:gd name="T57" fmla="*/ 312 h 329"/>
                  <a:gd name="T58" fmla="*/ 24 w 371"/>
                  <a:gd name="T59" fmla="*/ 293 h 329"/>
                  <a:gd name="T60" fmla="*/ 28 w 371"/>
                  <a:gd name="T61" fmla="*/ 279 h 329"/>
                  <a:gd name="T62" fmla="*/ 26 w 371"/>
                  <a:gd name="T63" fmla="*/ 260 h 329"/>
                  <a:gd name="T64" fmla="*/ 19 w 371"/>
                  <a:gd name="T65" fmla="*/ 237 h 329"/>
                  <a:gd name="T66" fmla="*/ 9 w 371"/>
                  <a:gd name="T67" fmla="*/ 220 h 329"/>
                  <a:gd name="T68" fmla="*/ 5 w 371"/>
                  <a:gd name="T69" fmla="*/ 208 h 329"/>
                  <a:gd name="T70" fmla="*/ 26 w 371"/>
                  <a:gd name="T71" fmla="*/ 199 h 329"/>
                  <a:gd name="T72" fmla="*/ 43 w 371"/>
                  <a:gd name="T73" fmla="*/ 187 h 329"/>
                  <a:gd name="T74" fmla="*/ 66 w 371"/>
                  <a:gd name="T75" fmla="*/ 166 h 329"/>
                  <a:gd name="T76" fmla="*/ 61 w 371"/>
                  <a:gd name="T77" fmla="*/ 159 h 329"/>
                  <a:gd name="T78" fmla="*/ 54 w 371"/>
                  <a:gd name="T79" fmla="*/ 149 h 329"/>
                  <a:gd name="T80" fmla="*/ 54 w 371"/>
                  <a:gd name="T81" fmla="*/ 135 h 329"/>
                  <a:gd name="T82" fmla="*/ 73 w 371"/>
                  <a:gd name="T83" fmla="*/ 116 h 329"/>
                  <a:gd name="T84" fmla="*/ 90 w 371"/>
                  <a:gd name="T85" fmla="*/ 102 h 329"/>
                  <a:gd name="T86" fmla="*/ 104 w 371"/>
                  <a:gd name="T87" fmla="*/ 111 h 329"/>
                  <a:gd name="T88" fmla="*/ 113 w 371"/>
                  <a:gd name="T89" fmla="*/ 114 h 329"/>
                  <a:gd name="T90" fmla="*/ 123 w 371"/>
                  <a:gd name="T91" fmla="*/ 111 h 329"/>
                  <a:gd name="T92" fmla="*/ 140 w 371"/>
                  <a:gd name="T93" fmla="*/ 123 h 329"/>
                  <a:gd name="T94" fmla="*/ 147 w 371"/>
                  <a:gd name="T95" fmla="*/ 137 h 329"/>
                  <a:gd name="T96" fmla="*/ 149 w 371"/>
                  <a:gd name="T97" fmla="*/ 149 h 329"/>
                  <a:gd name="T98" fmla="*/ 168 w 371"/>
                  <a:gd name="T99" fmla="*/ 135 h 329"/>
                  <a:gd name="T100" fmla="*/ 189 w 371"/>
                  <a:gd name="T101" fmla="*/ 90 h 329"/>
                  <a:gd name="T102" fmla="*/ 196 w 371"/>
                  <a:gd name="T103" fmla="*/ 66 h 329"/>
                  <a:gd name="T104" fmla="*/ 222 w 371"/>
                  <a:gd name="T105" fmla="*/ 26 h 329"/>
                  <a:gd name="T106" fmla="*/ 225 w 371"/>
                  <a:gd name="T107" fmla="*/ 9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329">
                    <a:moveTo>
                      <a:pt x="225" y="7"/>
                    </a:moveTo>
                    <a:lnTo>
                      <a:pt x="225" y="7"/>
                    </a:lnTo>
                    <a:lnTo>
                      <a:pt x="222" y="2"/>
                    </a:lnTo>
                    <a:lnTo>
                      <a:pt x="222" y="0"/>
                    </a:lnTo>
                    <a:lnTo>
                      <a:pt x="229" y="0"/>
                    </a:lnTo>
                    <a:lnTo>
                      <a:pt x="237" y="5"/>
                    </a:lnTo>
                    <a:lnTo>
                      <a:pt x="248" y="12"/>
                    </a:lnTo>
                    <a:lnTo>
                      <a:pt x="260" y="14"/>
                    </a:lnTo>
                    <a:lnTo>
                      <a:pt x="286" y="14"/>
                    </a:lnTo>
                    <a:lnTo>
                      <a:pt x="298" y="17"/>
                    </a:lnTo>
                    <a:lnTo>
                      <a:pt x="303" y="19"/>
                    </a:lnTo>
                    <a:lnTo>
                      <a:pt x="315" y="28"/>
                    </a:lnTo>
                    <a:lnTo>
                      <a:pt x="317" y="31"/>
                    </a:lnTo>
                    <a:lnTo>
                      <a:pt x="324" y="31"/>
                    </a:lnTo>
                    <a:lnTo>
                      <a:pt x="338" y="38"/>
                    </a:lnTo>
                    <a:lnTo>
                      <a:pt x="345" y="40"/>
                    </a:lnTo>
                    <a:lnTo>
                      <a:pt x="350" y="40"/>
                    </a:lnTo>
                    <a:lnTo>
                      <a:pt x="350" y="43"/>
                    </a:lnTo>
                    <a:lnTo>
                      <a:pt x="352" y="59"/>
                    </a:lnTo>
                    <a:lnTo>
                      <a:pt x="352" y="62"/>
                    </a:lnTo>
                    <a:lnTo>
                      <a:pt x="352" y="64"/>
                    </a:lnTo>
                    <a:lnTo>
                      <a:pt x="352" y="66"/>
                    </a:lnTo>
                    <a:lnTo>
                      <a:pt x="350" y="76"/>
                    </a:lnTo>
                    <a:lnTo>
                      <a:pt x="348" y="80"/>
                    </a:lnTo>
                    <a:lnTo>
                      <a:pt x="348" y="83"/>
                    </a:lnTo>
                    <a:lnTo>
                      <a:pt x="348" y="85"/>
                    </a:lnTo>
                    <a:lnTo>
                      <a:pt x="348" y="90"/>
                    </a:lnTo>
                    <a:lnTo>
                      <a:pt x="348" y="92"/>
                    </a:lnTo>
                    <a:lnTo>
                      <a:pt x="350" y="99"/>
                    </a:lnTo>
                    <a:lnTo>
                      <a:pt x="350" y="102"/>
                    </a:lnTo>
                    <a:lnTo>
                      <a:pt x="350" y="104"/>
                    </a:lnTo>
                    <a:lnTo>
                      <a:pt x="350" y="109"/>
                    </a:lnTo>
                    <a:lnTo>
                      <a:pt x="350" y="114"/>
                    </a:lnTo>
                    <a:lnTo>
                      <a:pt x="352" y="116"/>
                    </a:lnTo>
                    <a:lnTo>
                      <a:pt x="352" y="118"/>
                    </a:lnTo>
                    <a:lnTo>
                      <a:pt x="352" y="118"/>
                    </a:lnTo>
                    <a:lnTo>
                      <a:pt x="352" y="125"/>
                    </a:lnTo>
                    <a:lnTo>
                      <a:pt x="355" y="128"/>
                    </a:lnTo>
                    <a:lnTo>
                      <a:pt x="357" y="130"/>
                    </a:lnTo>
                    <a:lnTo>
                      <a:pt x="357" y="133"/>
                    </a:lnTo>
                    <a:lnTo>
                      <a:pt x="357" y="133"/>
                    </a:lnTo>
                    <a:lnTo>
                      <a:pt x="360" y="133"/>
                    </a:lnTo>
                    <a:lnTo>
                      <a:pt x="362" y="133"/>
                    </a:lnTo>
                    <a:lnTo>
                      <a:pt x="362" y="133"/>
                    </a:lnTo>
                    <a:lnTo>
                      <a:pt x="369" y="133"/>
                    </a:lnTo>
                    <a:lnTo>
                      <a:pt x="371" y="133"/>
                    </a:lnTo>
                    <a:lnTo>
                      <a:pt x="371" y="135"/>
                    </a:lnTo>
                    <a:lnTo>
                      <a:pt x="371" y="135"/>
                    </a:lnTo>
                    <a:lnTo>
                      <a:pt x="369" y="140"/>
                    </a:lnTo>
                    <a:lnTo>
                      <a:pt x="367" y="142"/>
                    </a:lnTo>
                    <a:lnTo>
                      <a:pt x="364" y="142"/>
                    </a:lnTo>
                    <a:lnTo>
                      <a:pt x="360" y="144"/>
                    </a:lnTo>
                    <a:lnTo>
                      <a:pt x="360" y="147"/>
                    </a:lnTo>
                    <a:lnTo>
                      <a:pt x="357" y="149"/>
                    </a:lnTo>
                    <a:lnTo>
                      <a:pt x="355" y="151"/>
                    </a:lnTo>
                    <a:lnTo>
                      <a:pt x="352" y="156"/>
                    </a:lnTo>
                    <a:lnTo>
                      <a:pt x="350" y="161"/>
                    </a:lnTo>
                    <a:lnTo>
                      <a:pt x="348" y="163"/>
                    </a:lnTo>
                    <a:lnTo>
                      <a:pt x="348" y="163"/>
                    </a:lnTo>
                    <a:lnTo>
                      <a:pt x="345" y="166"/>
                    </a:lnTo>
                    <a:lnTo>
                      <a:pt x="343" y="166"/>
                    </a:lnTo>
                    <a:lnTo>
                      <a:pt x="341" y="168"/>
                    </a:lnTo>
                    <a:lnTo>
                      <a:pt x="341" y="173"/>
                    </a:lnTo>
                    <a:lnTo>
                      <a:pt x="336" y="177"/>
                    </a:lnTo>
                    <a:lnTo>
                      <a:pt x="336" y="177"/>
                    </a:lnTo>
                    <a:lnTo>
                      <a:pt x="334" y="180"/>
                    </a:lnTo>
                    <a:lnTo>
                      <a:pt x="331" y="180"/>
                    </a:lnTo>
                    <a:lnTo>
                      <a:pt x="317" y="175"/>
                    </a:lnTo>
                    <a:lnTo>
                      <a:pt x="315" y="175"/>
                    </a:lnTo>
                    <a:lnTo>
                      <a:pt x="315" y="177"/>
                    </a:lnTo>
                    <a:lnTo>
                      <a:pt x="312" y="177"/>
                    </a:lnTo>
                    <a:lnTo>
                      <a:pt x="312" y="177"/>
                    </a:lnTo>
                    <a:lnTo>
                      <a:pt x="310" y="180"/>
                    </a:lnTo>
                    <a:lnTo>
                      <a:pt x="310" y="182"/>
                    </a:lnTo>
                    <a:lnTo>
                      <a:pt x="310" y="182"/>
                    </a:lnTo>
                    <a:lnTo>
                      <a:pt x="310" y="185"/>
                    </a:lnTo>
                    <a:lnTo>
                      <a:pt x="310" y="189"/>
                    </a:lnTo>
                    <a:lnTo>
                      <a:pt x="310" y="194"/>
                    </a:lnTo>
                    <a:lnTo>
                      <a:pt x="315" y="206"/>
                    </a:lnTo>
                    <a:lnTo>
                      <a:pt x="315" y="208"/>
                    </a:lnTo>
                    <a:lnTo>
                      <a:pt x="315" y="213"/>
                    </a:lnTo>
                    <a:lnTo>
                      <a:pt x="315" y="218"/>
                    </a:lnTo>
                    <a:lnTo>
                      <a:pt x="315" y="220"/>
                    </a:lnTo>
                    <a:lnTo>
                      <a:pt x="317" y="222"/>
                    </a:lnTo>
                    <a:lnTo>
                      <a:pt x="317" y="222"/>
                    </a:lnTo>
                    <a:lnTo>
                      <a:pt x="322" y="227"/>
                    </a:lnTo>
                    <a:lnTo>
                      <a:pt x="338" y="237"/>
                    </a:lnTo>
                    <a:lnTo>
                      <a:pt x="322" y="253"/>
                    </a:lnTo>
                    <a:lnTo>
                      <a:pt x="319" y="256"/>
                    </a:lnTo>
                    <a:lnTo>
                      <a:pt x="317" y="256"/>
                    </a:lnTo>
                    <a:lnTo>
                      <a:pt x="305" y="260"/>
                    </a:lnTo>
                    <a:lnTo>
                      <a:pt x="298" y="267"/>
                    </a:lnTo>
                    <a:lnTo>
                      <a:pt x="291" y="272"/>
                    </a:lnTo>
                    <a:lnTo>
                      <a:pt x="289" y="272"/>
                    </a:lnTo>
                    <a:lnTo>
                      <a:pt x="286" y="270"/>
                    </a:lnTo>
                    <a:lnTo>
                      <a:pt x="284" y="270"/>
                    </a:lnTo>
                    <a:lnTo>
                      <a:pt x="281" y="267"/>
                    </a:lnTo>
                    <a:lnTo>
                      <a:pt x="279" y="267"/>
                    </a:lnTo>
                    <a:lnTo>
                      <a:pt x="279" y="265"/>
                    </a:lnTo>
                    <a:lnTo>
                      <a:pt x="277" y="265"/>
                    </a:lnTo>
                    <a:lnTo>
                      <a:pt x="274" y="265"/>
                    </a:lnTo>
                    <a:lnTo>
                      <a:pt x="274" y="267"/>
                    </a:lnTo>
                    <a:lnTo>
                      <a:pt x="272" y="267"/>
                    </a:lnTo>
                    <a:lnTo>
                      <a:pt x="272" y="270"/>
                    </a:lnTo>
                    <a:lnTo>
                      <a:pt x="272" y="274"/>
                    </a:lnTo>
                    <a:lnTo>
                      <a:pt x="272" y="277"/>
                    </a:lnTo>
                    <a:lnTo>
                      <a:pt x="270" y="279"/>
                    </a:lnTo>
                    <a:lnTo>
                      <a:pt x="267" y="282"/>
                    </a:lnTo>
                    <a:lnTo>
                      <a:pt x="265" y="284"/>
                    </a:lnTo>
                    <a:lnTo>
                      <a:pt x="263" y="284"/>
                    </a:lnTo>
                    <a:lnTo>
                      <a:pt x="241" y="289"/>
                    </a:lnTo>
                    <a:lnTo>
                      <a:pt x="239" y="291"/>
                    </a:lnTo>
                    <a:lnTo>
                      <a:pt x="239" y="291"/>
                    </a:lnTo>
                    <a:lnTo>
                      <a:pt x="237" y="293"/>
                    </a:lnTo>
                    <a:lnTo>
                      <a:pt x="225" y="305"/>
                    </a:lnTo>
                    <a:lnTo>
                      <a:pt x="222" y="308"/>
                    </a:lnTo>
                    <a:lnTo>
                      <a:pt x="220" y="308"/>
                    </a:lnTo>
                    <a:lnTo>
                      <a:pt x="218" y="308"/>
                    </a:lnTo>
                    <a:lnTo>
                      <a:pt x="218" y="308"/>
                    </a:lnTo>
                    <a:lnTo>
                      <a:pt x="215" y="308"/>
                    </a:lnTo>
                    <a:lnTo>
                      <a:pt x="215" y="305"/>
                    </a:lnTo>
                    <a:lnTo>
                      <a:pt x="213" y="303"/>
                    </a:lnTo>
                    <a:lnTo>
                      <a:pt x="210" y="303"/>
                    </a:lnTo>
                    <a:lnTo>
                      <a:pt x="208" y="303"/>
                    </a:lnTo>
                    <a:lnTo>
                      <a:pt x="199" y="305"/>
                    </a:lnTo>
                    <a:lnTo>
                      <a:pt x="189" y="305"/>
                    </a:lnTo>
                    <a:lnTo>
                      <a:pt x="184" y="300"/>
                    </a:lnTo>
                    <a:lnTo>
                      <a:pt x="182" y="296"/>
                    </a:lnTo>
                    <a:lnTo>
                      <a:pt x="180" y="293"/>
                    </a:lnTo>
                    <a:lnTo>
                      <a:pt x="177" y="293"/>
                    </a:lnTo>
                    <a:lnTo>
                      <a:pt x="173" y="293"/>
                    </a:lnTo>
                    <a:lnTo>
                      <a:pt x="168" y="293"/>
                    </a:lnTo>
                    <a:lnTo>
                      <a:pt x="147" y="289"/>
                    </a:lnTo>
                    <a:lnTo>
                      <a:pt x="135" y="286"/>
                    </a:lnTo>
                    <a:lnTo>
                      <a:pt x="123" y="284"/>
                    </a:lnTo>
                    <a:lnTo>
                      <a:pt x="116" y="279"/>
                    </a:lnTo>
                    <a:lnTo>
                      <a:pt x="113" y="279"/>
                    </a:lnTo>
                    <a:lnTo>
                      <a:pt x="113" y="279"/>
                    </a:lnTo>
                    <a:lnTo>
                      <a:pt x="104" y="277"/>
                    </a:lnTo>
                    <a:lnTo>
                      <a:pt x="97" y="277"/>
                    </a:lnTo>
                    <a:lnTo>
                      <a:pt x="90" y="279"/>
                    </a:lnTo>
                    <a:lnTo>
                      <a:pt x="80" y="282"/>
                    </a:lnTo>
                    <a:lnTo>
                      <a:pt x="69" y="282"/>
                    </a:lnTo>
                    <a:lnTo>
                      <a:pt x="66" y="282"/>
                    </a:lnTo>
                    <a:lnTo>
                      <a:pt x="66" y="284"/>
                    </a:lnTo>
                    <a:lnTo>
                      <a:pt x="64" y="286"/>
                    </a:lnTo>
                    <a:lnTo>
                      <a:pt x="64" y="289"/>
                    </a:lnTo>
                    <a:lnTo>
                      <a:pt x="61" y="293"/>
                    </a:lnTo>
                    <a:lnTo>
                      <a:pt x="61" y="293"/>
                    </a:lnTo>
                    <a:lnTo>
                      <a:pt x="59" y="298"/>
                    </a:lnTo>
                    <a:lnTo>
                      <a:pt x="57" y="300"/>
                    </a:lnTo>
                    <a:lnTo>
                      <a:pt x="57" y="303"/>
                    </a:lnTo>
                    <a:lnTo>
                      <a:pt x="57" y="305"/>
                    </a:lnTo>
                    <a:lnTo>
                      <a:pt x="57" y="305"/>
                    </a:lnTo>
                    <a:lnTo>
                      <a:pt x="59" y="308"/>
                    </a:lnTo>
                    <a:lnTo>
                      <a:pt x="59" y="308"/>
                    </a:lnTo>
                    <a:lnTo>
                      <a:pt x="61" y="310"/>
                    </a:lnTo>
                    <a:lnTo>
                      <a:pt x="64" y="312"/>
                    </a:lnTo>
                    <a:lnTo>
                      <a:pt x="66" y="312"/>
                    </a:lnTo>
                    <a:lnTo>
                      <a:pt x="66" y="315"/>
                    </a:lnTo>
                    <a:lnTo>
                      <a:pt x="69" y="317"/>
                    </a:lnTo>
                    <a:lnTo>
                      <a:pt x="69" y="319"/>
                    </a:lnTo>
                    <a:lnTo>
                      <a:pt x="69" y="322"/>
                    </a:lnTo>
                    <a:lnTo>
                      <a:pt x="71" y="324"/>
                    </a:lnTo>
                    <a:lnTo>
                      <a:pt x="71" y="327"/>
                    </a:lnTo>
                    <a:lnTo>
                      <a:pt x="69" y="327"/>
                    </a:lnTo>
                    <a:lnTo>
                      <a:pt x="66" y="327"/>
                    </a:lnTo>
                    <a:lnTo>
                      <a:pt x="64" y="329"/>
                    </a:lnTo>
                    <a:lnTo>
                      <a:pt x="54" y="329"/>
                    </a:lnTo>
                    <a:lnTo>
                      <a:pt x="47" y="329"/>
                    </a:lnTo>
                    <a:lnTo>
                      <a:pt x="47" y="329"/>
                    </a:lnTo>
                    <a:lnTo>
                      <a:pt x="45" y="327"/>
                    </a:lnTo>
                    <a:lnTo>
                      <a:pt x="43" y="327"/>
                    </a:lnTo>
                    <a:lnTo>
                      <a:pt x="33" y="312"/>
                    </a:lnTo>
                    <a:lnTo>
                      <a:pt x="31" y="310"/>
                    </a:lnTo>
                    <a:lnTo>
                      <a:pt x="28" y="305"/>
                    </a:lnTo>
                    <a:lnTo>
                      <a:pt x="28" y="305"/>
                    </a:lnTo>
                    <a:lnTo>
                      <a:pt x="26" y="303"/>
                    </a:lnTo>
                    <a:lnTo>
                      <a:pt x="19" y="300"/>
                    </a:lnTo>
                    <a:lnTo>
                      <a:pt x="24" y="293"/>
                    </a:lnTo>
                    <a:lnTo>
                      <a:pt x="24" y="291"/>
                    </a:lnTo>
                    <a:lnTo>
                      <a:pt x="24" y="289"/>
                    </a:lnTo>
                    <a:lnTo>
                      <a:pt x="24" y="289"/>
                    </a:lnTo>
                    <a:lnTo>
                      <a:pt x="21" y="286"/>
                    </a:lnTo>
                    <a:lnTo>
                      <a:pt x="24" y="286"/>
                    </a:lnTo>
                    <a:lnTo>
                      <a:pt x="28" y="279"/>
                    </a:lnTo>
                    <a:lnTo>
                      <a:pt x="31" y="277"/>
                    </a:lnTo>
                    <a:lnTo>
                      <a:pt x="31" y="274"/>
                    </a:lnTo>
                    <a:lnTo>
                      <a:pt x="28" y="272"/>
                    </a:lnTo>
                    <a:lnTo>
                      <a:pt x="28" y="270"/>
                    </a:lnTo>
                    <a:lnTo>
                      <a:pt x="28" y="263"/>
                    </a:lnTo>
                    <a:lnTo>
                      <a:pt x="26" y="260"/>
                    </a:lnTo>
                    <a:lnTo>
                      <a:pt x="26" y="260"/>
                    </a:lnTo>
                    <a:lnTo>
                      <a:pt x="26" y="258"/>
                    </a:lnTo>
                    <a:lnTo>
                      <a:pt x="24" y="258"/>
                    </a:lnTo>
                    <a:lnTo>
                      <a:pt x="24" y="256"/>
                    </a:lnTo>
                    <a:lnTo>
                      <a:pt x="21" y="251"/>
                    </a:lnTo>
                    <a:lnTo>
                      <a:pt x="19" y="237"/>
                    </a:lnTo>
                    <a:lnTo>
                      <a:pt x="19" y="234"/>
                    </a:lnTo>
                    <a:lnTo>
                      <a:pt x="16" y="232"/>
                    </a:lnTo>
                    <a:lnTo>
                      <a:pt x="12" y="227"/>
                    </a:lnTo>
                    <a:lnTo>
                      <a:pt x="12" y="225"/>
                    </a:lnTo>
                    <a:lnTo>
                      <a:pt x="9" y="220"/>
                    </a:lnTo>
                    <a:lnTo>
                      <a:pt x="9" y="220"/>
                    </a:lnTo>
                    <a:lnTo>
                      <a:pt x="7" y="218"/>
                    </a:lnTo>
                    <a:lnTo>
                      <a:pt x="7" y="218"/>
                    </a:lnTo>
                    <a:lnTo>
                      <a:pt x="5" y="215"/>
                    </a:lnTo>
                    <a:lnTo>
                      <a:pt x="2" y="213"/>
                    </a:lnTo>
                    <a:lnTo>
                      <a:pt x="0" y="211"/>
                    </a:lnTo>
                    <a:lnTo>
                      <a:pt x="5" y="208"/>
                    </a:lnTo>
                    <a:lnTo>
                      <a:pt x="14" y="208"/>
                    </a:lnTo>
                    <a:lnTo>
                      <a:pt x="16" y="208"/>
                    </a:lnTo>
                    <a:lnTo>
                      <a:pt x="19" y="206"/>
                    </a:lnTo>
                    <a:lnTo>
                      <a:pt x="19" y="203"/>
                    </a:lnTo>
                    <a:lnTo>
                      <a:pt x="24" y="201"/>
                    </a:lnTo>
                    <a:lnTo>
                      <a:pt x="26" y="199"/>
                    </a:lnTo>
                    <a:lnTo>
                      <a:pt x="31" y="189"/>
                    </a:lnTo>
                    <a:lnTo>
                      <a:pt x="33" y="187"/>
                    </a:lnTo>
                    <a:lnTo>
                      <a:pt x="33" y="185"/>
                    </a:lnTo>
                    <a:lnTo>
                      <a:pt x="35" y="185"/>
                    </a:lnTo>
                    <a:lnTo>
                      <a:pt x="40" y="187"/>
                    </a:lnTo>
                    <a:lnTo>
                      <a:pt x="43" y="187"/>
                    </a:lnTo>
                    <a:lnTo>
                      <a:pt x="45" y="187"/>
                    </a:lnTo>
                    <a:lnTo>
                      <a:pt x="47" y="180"/>
                    </a:lnTo>
                    <a:lnTo>
                      <a:pt x="54" y="175"/>
                    </a:lnTo>
                    <a:lnTo>
                      <a:pt x="59" y="170"/>
                    </a:lnTo>
                    <a:lnTo>
                      <a:pt x="64" y="168"/>
                    </a:lnTo>
                    <a:lnTo>
                      <a:pt x="66" y="166"/>
                    </a:lnTo>
                    <a:lnTo>
                      <a:pt x="69" y="163"/>
                    </a:lnTo>
                    <a:lnTo>
                      <a:pt x="69" y="163"/>
                    </a:lnTo>
                    <a:lnTo>
                      <a:pt x="69" y="163"/>
                    </a:lnTo>
                    <a:lnTo>
                      <a:pt x="66" y="161"/>
                    </a:lnTo>
                    <a:lnTo>
                      <a:pt x="66" y="161"/>
                    </a:lnTo>
                    <a:lnTo>
                      <a:pt x="61" y="159"/>
                    </a:lnTo>
                    <a:lnTo>
                      <a:pt x="61" y="159"/>
                    </a:lnTo>
                    <a:lnTo>
                      <a:pt x="59" y="156"/>
                    </a:lnTo>
                    <a:lnTo>
                      <a:pt x="59" y="156"/>
                    </a:lnTo>
                    <a:lnTo>
                      <a:pt x="57" y="151"/>
                    </a:lnTo>
                    <a:lnTo>
                      <a:pt x="54" y="149"/>
                    </a:lnTo>
                    <a:lnTo>
                      <a:pt x="54" y="149"/>
                    </a:lnTo>
                    <a:lnTo>
                      <a:pt x="52" y="147"/>
                    </a:lnTo>
                    <a:lnTo>
                      <a:pt x="50" y="144"/>
                    </a:lnTo>
                    <a:lnTo>
                      <a:pt x="50" y="142"/>
                    </a:lnTo>
                    <a:lnTo>
                      <a:pt x="52" y="137"/>
                    </a:lnTo>
                    <a:lnTo>
                      <a:pt x="52" y="135"/>
                    </a:lnTo>
                    <a:lnTo>
                      <a:pt x="54" y="135"/>
                    </a:lnTo>
                    <a:lnTo>
                      <a:pt x="61" y="133"/>
                    </a:lnTo>
                    <a:lnTo>
                      <a:pt x="64" y="133"/>
                    </a:lnTo>
                    <a:lnTo>
                      <a:pt x="69" y="125"/>
                    </a:lnTo>
                    <a:lnTo>
                      <a:pt x="71" y="125"/>
                    </a:lnTo>
                    <a:lnTo>
                      <a:pt x="71" y="123"/>
                    </a:lnTo>
                    <a:lnTo>
                      <a:pt x="73" y="116"/>
                    </a:lnTo>
                    <a:lnTo>
                      <a:pt x="85" y="102"/>
                    </a:lnTo>
                    <a:lnTo>
                      <a:pt x="85" y="102"/>
                    </a:lnTo>
                    <a:lnTo>
                      <a:pt x="87" y="99"/>
                    </a:lnTo>
                    <a:lnTo>
                      <a:pt x="87" y="102"/>
                    </a:lnTo>
                    <a:lnTo>
                      <a:pt x="90" y="102"/>
                    </a:lnTo>
                    <a:lnTo>
                      <a:pt x="90" y="102"/>
                    </a:lnTo>
                    <a:lnTo>
                      <a:pt x="92" y="104"/>
                    </a:lnTo>
                    <a:lnTo>
                      <a:pt x="97" y="104"/>
                    </a:lnTo>
                    <a:lnTo>
                      <a:pt x="99" y="106"/>
                    </a:lnTo>
                    <a:lnTo>
                      <a:pt x="99" y="106"/>
                    </a:lnTo>
                    <a:lnTo>
                      <a:pt x="102" y="106"/>
                    </a:lnTo>
                    <a:lnTo>
                      <a:pt x="104" y="111"/>
                    </a:lnTo>
                    <a:lnTo>
                      <a:pt x="104" y="111"/>
                    </a:lnTo>
                    <a:lnTo>
                      <a:pt x="106" y="114"/>
                    </a:lnTo>
                    <a:lnTo>
                      <a:pt x="109" y="114"/>
                    </a:lnTo>
                    <a:lnTo>
                      <a:pt x="111" y="116"/>
                    </a:lnTo>
                    <a:lnTo>
                      <a:pt x="113" y="116"/>
                    </a:lnTo>
                    <a:lnTo>
                      <a:pt x="113" y="114"/>
                    </a:lnTo>
                    <a:lnTo>
                      <a:pt x="116" y="111"/>
                    </a:lnTo>
                    <a:lnTo>
                      <a:pt x="118" y="109"/>
                    </a:lnTo>
                    <a:lnTo>
                      <a:pt x="118" y="109"/>
                    </a:lnTo>
                    <a:lnTo>
                      <a:pt x="121" y="109"/>
                    </a:lnTo>
                    <a:lnTo>
                      <a:pt x="121" y="111"/>
                    </a:lnTo>
                    <a:lnTo>
                      <a:pt x="123" y="111"/>
                    </a:lnTo>
                    <a:lnTo>
                      <a:pt x="135" y="118"/>
                    </a:lnTo>
                    <a:lnTo>
                      <a:pt x="137" y="118"/>
                    </a:lnTo>
                    <a:lnTo>
                      <a:pt x="137" y="121"/>
                    </a:lnTo>
                    <a:lnTo>
                      <a:pt x="140" y="121"/>
                    </a:lnTo>
                    <a:lnTo>
                      <a:pt x="140" y="123"/>
                    </a:lnTo>
                    <a:lnTo>
                      <a:pt x="140" y="123"/>
                    </a:lnTo>
                    <a:lnTo>
                      <a:pt x="140" y="128"/>
                    </a:lnTo>
                    <a:lnTo>
                      <a:pt x="140" y="130"/>
                    </a:lnTo>
                    <a:lnTo>
                      <a:pt x="142" y="133"/>
                    </a:lnTo>
                    <a:lnTo>
                      <a:pt x="142" y="133"/>
                    </a:lnTo>
                    <a:lnTo>
                      <a:pt x="144" y="135"/>
                    </a:lnTo>
                    <a:lnTo>
                      <a:pt x="147" y="137"/>
                    </a:lnTo>
                    <a:lnTo>
                      <a:pt x="147" y="140"/>
                    </a:lnTo>
                    <a:lnTo>
                      <a:pt x="149" y="140"/>
                    </a:lnTo>
                    <a:lnTo>
                      <a:pt x="149" y="142"/>
                    </a:lnTo>
                    <a:lnTo>
                      <a:pt x="149" y="144"/>
                    </a:lnTo>
                    <a:lnTo>
                      <a:pt x="149" y="147"/>
                    </a:lnTo>
                    <a:lnTo>
                      <a:pt x="149" y="149"/>
                    </a:lnTo>
                    <a:lnTo>
                      <a:pt x="149" y="149"/>
                    </a:lnTo>
                    <a:lnTo>
                      <a:pt x="149" y="149"/>
                    </a:lnTo>
                    <a:lnTo>
                      <a:pt x="151" y="149"/>
                    </a:lnTo>
                    <a:lnTo>
                      <a:pt x="156" y="147"/>
                    </a:lnTo>
                    <a:lnTo>
                      <a:pt x="168" y="137"/>
                    </a:lnTo>
                    <a:lnTo>
                      <a:pt x="168" y="135"/>
                    </a:lnTo>
                    <a:lnTo>
                      <a:pt x="170" y="133"/>
                    </a:lnTo>
                    <a:lnTo>
                      <a:pt x="170" y="130"/>
                    </a:lnTo>
                    <a:lnTo>
                      <a:pt x="173" y="128"/>
                    </a:lnTo>
                    <a:lnTo>
                      <a:pt x="177" y="116"/>
                    </a:lnTo>
                    <a:lnTo>
                      <a:pt x="182" y="104"/>
                    </a:lnTo>
                    <a:lnTo>
                      <a:pt x="189" y="90"/>
                    </a:lnTo>
                    <a:lnTo>
                      <a:pt x="196" y="80"/>
                    </a:lnTo>
                    <a:lnTo>
                      <a:pt x="199" y="76"/>
                    </a:lnTo>
                    <a:lnTo>
                      <a:pt x="199" y="71"/>
                    </a:lnTo>
                    <a:lnTo>
                      <a:pt x="199" y="71"/>
                    </a:lnTo>
                    <a:lnTo>
                      <a:pt x="199" y="66"/>
                    </a:lnTo>
                    <a:lnTo>
                      <a:pt x="196" y="66"/>
                    </a:lnTo>
                    <a:lnTo>
                      <a:pt x="196" y="62"/>
                    </a:lnTo>
                    <a:lnTo>
                      <a:pt x="199" y="62"/>
                    </a:lnTo>
                    <a:lnTo>
                      <a:pt x="201" y="59"/>
                    </a:lnTo>
                    <a:lnTo>
                      <a:pt x="203" y="57"/>
                    </a:lnTo>
                    <a:lnTo>
                      <a:pt x="222" y="28"/>
                    </a:lnTo>
                    <a:lnTo>
                      <a:pt x="222" y="26"/>
                    </a:lnTo>
                    <a:lnTo>
                      <a:pt x="222" y="26"/>
                    </a:lnTo>
                    <a:lnTo>
                      <a:pt x="222" y="21"/>
                    </a:lnTo>
                    <a:lnTo>
                      <a:pt x="222" y="19"/>
                    </a:lnTo>
                    <a:lnTo>
                      <a:pt x="222" y="17"/>
                    </a:lnTo>
                    <a:lnTo>
                      <a:pt x="222" y="12"/>
                    </a:lnTo>
                    <a:lnTo>
                      <a:pt x="225" y="9"/>
                    </a:lnTo>
                    <a:lnTo>
                      <a:pt x="225" y="7"/>
                    </a:lnTo>
                    <a:lnTo>
                      <a:pt x="225"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29"/>
              <p:cNvSpPr>
                <a:spLocks/>
              </p:cNvSpPr>
              <p:nvPr/>
            </p:nvSpPr>
            <p:spPr bwMode="auto">
              <a:xfrm>
                <a:off x="3667378" y="2247645"/>
                <a:ext cx="1288491" cy="776238"/>
              </a:xfrm>
              <a:custGeom>
                <a:avLst/>
                <a:gdLst>
                  <a:gd name="T0" fmla="*/ 1221 w 1230"/>
                  <a:gd name="T1" fmla="*/ 629 h 741"/>
                  <a:gd name="T2" fmla="*/ 1214 w 1230"/>
                  <a:gd name="T3" fmla="*/ 703 h 741"/>
                  <a:gd name="T4" fmla="*/ 1197 w 1230"/>
                  <a:gd name="T5" fmla="*/ 738 h 741"/>
                  <a:gd name="T6" fmla="*/ 1117 w 1230"/>
                  <a:gd name="T7" fmla="*/ 715 h 741"/>
                  <a:gd name="T8" fmla="*/ 1083 w 1230"/>
                  <a:gd name="T9" fmla="*/ 670 h 741"/>
                  <a:gd name="T10" fmla="*/ 1055 w 1230"/>
                  <a:gd name="T11" fmla="*/ 622 h 741"/>
                  <a:gd name="T12" fmla="*/ 1029 w 1230"/>
                  <a:gd name="T13" fmla="*/ 582 h 741"/>
                  <a:gd name="T14" fmla="*/ 866 w 1230"/>
                  <a:gd name="T15" fmla="*/ 584 h 741"/>
                  <a:gd name="T16" fmla="*/ 800 w 1230"/>
                  <a:gd name="T17" fmla="*/ 566 h 741"/>
                  <a:gd name="T18" fmla="*/ 826 w 1230"/>
                  <a:gd name="T19" fmla="*/ 528 h 741"/>
                  <a:gd name="T20" fmla="*/ 792 w 1230"/>
                  <a:gd name="T21" fmla="*/ 532 h 741"/>
                  <a:gd name="T22" fmla="*/ 764 w 1230"/>
                  <a:gd name="T23" fmla="*/ 528 h 741"/>
                  <a:gd name="T24" fmla="*/ 681 w 1230"/>
                  <a:gd name="T25" fmla="*/ 589 h 741"/>
                  <a:gd name="T26" fmla="*/ 662 w 1230"/>
                  <a:gd name="T27" fmla="*/ 568 h 741"/>
                  <a:gd name="T28" fmla="*/ 641 w 1230"/>
                  <a:gd name="T29" fmla="*/ 566 h 741"/>
                  <a:gd name="T30" fmla="*/ 624 w 1230"/>
                  <a:gd name="T31" fmla="*/ 487 h 741"/>
                  <a:gd name="T32" fmla="*/ 615 w 1230"/>
                  <a:gd name="T33" fmla="*/ 478 h 741"/>
                  <a:gd name="T34" fmla="*/ 589 w 1230"/>
                  <a:gd name="T35" fmla="*/ 459 h 741"/>
                  <a:gd name="T36" fmla="*/ 572 w 1230"/>
                  <a:gd name="T37" fmla="*/ 466 h 741"/>
                  <a:gd name="T38" fmla="*/ 565 w 1230"/>
                  <a:gd name="T39" fmla="*/ 471 h 741"/>
                  <a:gd name="T40" fmla="*/ 553 w 1230"/>
                  <a:gd name="T41" fmla="*/ 466 h 741"/>
                  <a:gd name="T42" fmla="*/ 532 w 1230"/>
                  <a:gd name="T43" fmla="*/ 492 h 741"/>
                  <a:gd name="T44" fmla="*/ 452 w 1230"/>
                  <a:gd name="T45" fmla="*/ 431 h 741"/>
                  <a:gd name="T46" fmla="*/ 430 w 1230"/>
                  <a:gd name="T47" fmla="*/ 419 h 741"/>
                  <a:gd name="T48" fmla="*/ 419 w 1230"/>
                  <a:gd name="T49" fmla="*/ 431 h 741"/>
                  <a:gd name="T50" fmla="*/ 374 w 1230"/>
                  <a:gd name="T51" fmla="*/ 414 h 741"/>
                  <a:gd name="T52" fmla="*/ 383 w 1230"/>
                  <a:gd name="T53" fmla="*/ 405 h 741"/>
                  <a:gd name="T54" fmla="*/ 362 w 1230"/>
                  <a:gd name="T55" fmla="*/ 369 h 741"/>
                  <a:gd name="T56" fmla="*/ 322 w 1230"/>
                  <a:gd name="T57" fmla="*/ 350 h 741"/>
                  <a:gd name="T58" fmla="*/ 232 w 1230"/>
                  <a:gd name="T59" fmla="*/ 395 h 741"/>
                  <a:gd name="T60" fmla="*/ 180 w 1230"/>
                  <a:gd name="T61" fmla="*/ 393 h 741"/>
                  <a:gd name="T62" fmla="*/ 118 w 1230"/>
                  <a:gd name="T63" fmla="*/ 383 h 741"/>
                  <a:gd name="T64" fmla="*/ 128 w 1230"/>
                  <a:gd name="T65" fmla="*/ 360 h 741"/>
                  <a:gd name="T66" fmla="*/ 128 w 1230"/>
                  <a:gd name="T67" fmla="*/ 346 h 741"/>
                  <a:gd name="T68" fmla="*/ 121 w 1230"/>
                  <a:gd name="T69" fmla="*/ 334 h 741"/>
                  <a:gd name="T70" fmla="*/ 92 w 1230"/>
                  <a:gd name="T71" fmla="*/ 334 h 741"/>
                  <a:gd name="T72" fmla="*/ 64 w 1230"/>
                  <a:gd name="T73" fmla="*/ 315 h 741"/>
                  <a:gd name="T74" fmla="*/ 64 w 1230"/>
                  <a:gd name="T75" fmla="*/ 298 h 741"/>
                  <a:gd name="T76" fmla="*/ 68 w 1230"/>
                  <a:gd name="T77" fmla="*/ 286 h 741"/>
                  <a:gd name="T78" fmla="*/ 45 w 1230"/>
                  <a:gd name="T79" fmla="*/ 260 h 741"/>
                  <a:gd name="T80" fmla="*/ 5 w 1230"/>
                  <a:gd name="T81" fmla="*/ 237 h 741"/>
                  <a:gd name="T82" fmla="*/ 0 w 1230"/>
                  <a:gd name="T83" fmla="*/ 201 h 741"/>
                  <a:gd name="T84" fmla="*/ 24 w 1230"/>
                  <a:gd name="T85" fmla="*/ 199 h 741"/>
                  <a:gd name="T86" fmla="*/ 38 w 1230"/>
                  <a:gd name="T87" fmla="*/ 182 h 741"/>
                  <a:gd name="T88" fmla="*/ 57 w 1230"/>
                  <a:gd name="T89" fmla="*/ 161 h 741"/>
                  <a:gd name="T90" fmla="*/ 50 w 1230"/>
                  <a:gd name="T91" fmla="*/ 152 h 741"/>
                  <a:gd name="T92" fmla="*/ 42 w 1230"/>
                  <a:gd name="T93" fmla="*/ 135 h 741"/>
                  <a:gd name="T94" fmla="*/ 38 w 1230"/>
                  <a:gd name="T95" fmla="*/ 104 h 741"/>
                  <a:gd name="T96" fmla="*/ 40 w 1230"/>
                  <a:gd name="T97" fmla="*/ 62 h 741"/>
                  <a:gd name="T98" fmla="*/ 310 w 1230"/>
                  <a:gd name="T99" fmla="*/ 0 h 741"/>
                  <a:gd name="T100" fmla="*/ 371 w 1230"/>
                  <a:gd name="T101" fmla="*/ 43 h 741"/>
                  <a:gd name="T102" fmla="*/ 348 w 1230"/>
                  <a:gd name="T103" fmla="*/ 88 h 741"/>
                  <a:gd name="T104" fmla="*/ 317 w 1230"/>
                  <a:gd name="T105" fmla="*/ 201 h 741"/>
                  <a:gd name="T106" fmla="*/ 516 w 1230"/>
                  <a:gd name="T107" fmla="*/ 260 h 741"/>
                  <a:gd name="T108" fmla="*/ 632 w 1230"/>
                  <a:gd name="T109" fmla="*/ 284 h 741"/>
                  <a:gd name="T110" fmla="*/ 809 w 1230"/>
                  <a:gd name="T111" fmla="*/ 348 h 741"/>
                  <a:gd name="T112" fmla="*/ 937 w 1230"/>
                  <a:gd name="T113" fmla="*/ 388 h 741"/>
                  <a:gd name="T114" fmla="*/ 1027 w 1230"/>
                  <a:gd name="T115" fmla="*/ 412 h 741"/>
                  <a:gd name="T116" fmla="*/ 1109 w 1230"/>
                  <a:gd name="T117" fmla="*/ 471 h 741"/>
                  <a:gd name="T118" fmla="*/ 1164 w 1230"/>
                  <a:gd name="T119" fmla="*/ 513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0" h="741">
                    <a:moveTo>
                      <a:pt x="1228" y="594"/>
                    </a:moveTo>
                    <a:lnTo>
                      <a:pt x="1228" y="594"/>
                    </a:lnTo>
                    <a:lnTo>
                      <a:pt x="1228" y="596"/>
                    </a:lnTo>
                    <a:lnTo>
                      <a:pt x="1230" y="599"/>
                    </a:lnTo>
                    <a:lnTo>
                      <a:pt x="1228" y="603"/>
                    </a:lnTo>
                    <a:lnTo>
                      <a:pt x="1223" y="611"/>
                    </a:lnTo>
                    <a:lnTo>
                      <a:pt x="1223" y="622"/>
                    </a:lnTo>
                    <a:lnTo>
                      <a:pt x="1221" y="629"/>
                    </a:lnTo>
                    <a:lnTo>
                      <a:pt x="1211" y="639"/>
                    </a:lnTo>
                    <a:lnTo>
                      <a:pt x="1209" y="660"/>
                    </a:lnTo>
                    <a:lnTo>
                      <a:pt x="1206" y="665"/>
                    </a:lnTo>
                    <a:lnTo>
                      <a:pt x="1209" y="674"/>
                    </a:lnTo>
                    <a:lnTo>
                      <a:pt x="1206" y="684"/>
                    </a:lnTo>
                    <a:lnTo>
                      <a:pt x="1206" y="686"/>
                    </a:lnTo>
                    <a:lnTo>
                      <a:pt x="1211" y="698"/>
                    </a:lnTo>
                    <a:lnTo>
                      <a:pt x="1214" y="703"/>
                    </a:lnTo>
                    <a:lnTo>
                      <a:pt x="1214" y="726"/>
                    </a:lnTo>
                    <a:lnTo>
                      <a:pt x="1216" y="729"/>
                    </a:lnTo>
                    <a:lnTo>
                      <a:pt x="1214" y="731"/>
                    </a:lnTo>
                    <a:lnTo>
                      <a:pt x="1211" y="736"/>
                    </a:lnTo>
                    <a:lnTo>
                      <a:pt x="1211" y="738"/>
                    </a:lnTo>
                    <a:lnTo>
                      <a:pt x="1204" y="741"/>
                    </a:lnTo>
                    <a:lnTo>
                      <a:pt x="1199" y="738"/>
                    </a:lnTo>
                    <a:lnTo>
                      <a:pt x="1197" y="738"/>
                    </a:lnTo>
                    <a:lnTo>
                      <a:pt x="1180" y="729"/>
                    </a:lnTo>
                    <a:lnTo>
                      <a:pt x="1176" y="729"/>
                    </a:lnTo>
                    <a:lnTo>
                      <a:pt x="1162" y="731"/>
                    </a:lnTo>
                    <a:lnTo>
                      <a:pt x="1157" y="731"/>
                    </a:lnTo>
                    <a:lnTo>
                      <a:pt x="1150" y="729"/>
                    </a:lnTo>
                    <a:lnTo>
                      <a:pt x="1140" y="726"/>
                    </a:lnTo>
                    <a:lnTo>
                      <a:pt x="1128" y="719"/>
                    </a:lnTo>
                    <a:lnTo>
                      <a:pt x="1117" y="715"/>
                    </a:lnTo>
                    <a:lnTo>
                      <a:pt x="1112" y="715"/>
                    </a:lnTo>
                    <a:lnTo>
                      <a:pt x="1107" y="712"/>
                    </a:lnTo>
                    <a:lnTo>
                      <a:pt x="1081" y="686"/>
                    </a:lnTo>
                    <a:lnTo>
                      <a:pt x="1076" y="684"/>
                    </a:lnTo>
                    <a:lnTo>
                      <a:pt x="1076" y="679"/>
                    </a:lnTo>
                    <a:lnTo>
                      <a:pt x="1081" y="679"/>
                    </a:lnTo>
                    <a:lnTo>
                      <a:pt x="1083" y="674"/>
                    </a:lnTo>
                    <a:lnTo>
                      <a:pt x="1083" y="670"/>
                    </a:lnTo>
                    <a:lnTo>
                      <a:pt x="1079" y="665"/>
                    </a:lnTo>
                    <a:lnTo>
                      <a:pt x="1076" y="663"/>
                    </a:lnTo>
                    <a:lnTo>
                      <a:pt x="1067" y="660"/>
                    </a:lnTo>
                    <a:lnTo>
                      <a:pt x="1062" y="660"/>
                    </a:lnTo>
                    <a:lnTo>
                      <a:pt x="1072" y="648"/>
                    </a:lnTo>
                    <a:lnTo>
                      <a:pt x="1074" y="639"/>
                    </a:lnTo>
                    <a:lnTo>
                      <a:pt x="1067" y="632"/>
                    </a:lnTo>
                    <a:lnTo>
                      <a:pt x="1055" y="622"/>
                    </a:lnTo>
                    <a:lnTo>
                      <a:pt x="1046" y="618"/>
                    </a:lnTo>
                    <a:lnTo>
                      <a:pt x="1041" y="613"/>
                    </a:lnTo>
                    <a:lnTo>
                      <a:pt x="1036" y="608"/>
                    </a:lnTo>
                    <a:lnTo>
                      <a:pt x="1036" y="599"/>
                    </a:lnTo>
                    <a:lnTo>
                      <a:pt x="1034" y="592"/>
                    </a:lnTo>
                    <a:lnTo>
                      <a:pt x="1029" y="587"/>
                    </a:lnTo>
                    <a:lnTo>
                      <a:pt x="1027" y="584"/>
                    </a:lnTo>
                    <a:lnTo>
                      <a:pt x="1029" y="582"/>
                    </a:lnTo>
                    <a:lnTo>
                      <a:pt x="1029" y="580"/>
                    </a:lnTo>
                    <a:lnTo>
                      <a:pt x="1012" y="570"/>
                    </a:lnTo>
                    <a:lnTo>
                      <a:pt x="1005" y="570"/>
                    </a:lnTo>
                    <a:lnTo>
                      <a:pt x="901" y="589"/>
                    </a:lnTo>
                    <a:lnTo>
                      <a:pt x="894" y="589"/>
                    </a:lnTo>
                    <a:lnTo>
                      <a:pt x="875" y="582"/>
                    </a:lnTo>
                    <a:lnTo>
                      <a:pt x="873" y="582"/>
                    </a:lnTo>
                    <a:lnTo>
                      <a:pt x="866" y="584"/>
                    </a:lnTo>
                    <a:lnTo>
                      <a:pt x="863" y="584"/>
                    </a:lnTo>
                    <a:lnTo>
                      <a:pt x="861" y="584"/>
                    </a:lnTo>
                    <a:lnTo>
                      <a:pt x="854" y="580"/>
                    </a:lnTo>
                    <a:lnTo>
                      <a:pt x="852" y="577"/>
                    </a:lnTo>
                    <a:lnTo>
                      <a:pt x="847" y="577"/>
                    </a:lnTo>
                    <a:lnTo>
                      <a:pt x="828" y="573"/>
                    </a:lnTo>
                    <a:lnTo>
                      <a:pt x="809" y="568"/>
                    </a:lnTo>
                    <a:lnTo>
                      <a:pt x="800" y="566"/>
                    </a:lnTo>
                    <a:lnTo>
                      <a:pt x="795" y="561"/>
                    </a:lnTo>
                    <a:lnTo>
                      <a:pt x="802" y="556"/>
                    </a:lnTo>
                    <a:lnTo>
                      <a:pt x="807" y="549"/>
                    </a:lnTo>
                    <a:lnTo>
                      <a:pt x="807" y="542"/>
                    </a:lnTo>
                    <a:lnTo>
                      <a:pt x="797" y="537"/>
                    </a:lnTo>
                    <a:lnTo>
                      <a:pt x="804" y="532"/>
                    </a:lnTo>
                    <a:lnTo>
                      <a:pt x="818" y="532"/>
                    </a:lnTo>
                    <a:lnTo>
                      <a:pt x="826" y="528"/>
                    </a:lnTo>
                    <a:lnTo>
                      <a:pt x="826" y="521"/>
                    </a:lnTo>
                    <a:lnTo>
                      <a:pt x="821" y="521"/>
                    </a:lnTo>
                    <a:lnTo>
                      <a:pt x="807" y="528"/>
                    </a:lnTo>
                    <a:lnTo>
                      <a:pt x="809" y="528"/>
                    </a:lnTo>
                    <a:lnTo>
                      <a:pt x="809" y="525"/>
                    </a:lnTo>
                    <a:lnTo>
                      <a:pt x="802" y="523"/>
                    </a:lnTo>
                    <a:lnTo>
                      <a:pt x="797" y="528"/>
                    </a:lnTo>
                    <a:lnTo>
                      <a:pt x="792" y="532"/>
                    </a:lnTo>
                    <a:lnTo>
                      <a:pt x="785" y="537"/>
                    </a:lnTo>
                    <a:lnTo>
                      <a:pt x="783" y="535"/>
                    </a:lnTo>
                    <a:lnTo>
                      <a:pt x="781" y="532"/>
                    </a:lnTo>
                    <a:lnTo>
                      <a:pt x="778" y="530"/>
                    </a:lnTo>
                    <a:lnTo>
                      <a:pt x="776" y="528"/>
                    </a:lnTo>
                    <a:lnTo>
                      <a:pt x="774" y="525"/>
                    </a:lnTo>
                    <a:lnTo>
                      <a:pt x="766" y="528"/>
                    </a:lnTo>
                    <a:lnTo>
                      <a:pt x="764" y="528"/>
                    </a:lnTo>
                    <a:lnTo>
                      <a:pt x="740" y="530"/>
                    </a:lnTo>
                    <a:lnTo>
                      <a:pt x="719" y="547"/>
                    </a:lnTo>
                    <a:lnTo>
                      <a:pt x="703" y="570"/>
                    </a:lnTo>
                    <a:lnTo>
                      <a:pt x="691" y="596"/>
                    </a:lnTo>
                    <a:lnTo>
                      <a:pt x="688" y="594"/>
                    </a:lnTo>
                    <a:lnTo>
                      <a:pt x="686" y="594"/>
                    </a:lnTo>
                    <a:lnTo>
                      <a:pt x="684" y="592"/>
                    </a:lnTo>
                    <a:lnTo>
                      <a:pt x="681" y="589"/>
                    </a:lnTo>
                    <a:lnTo>
                      <a:pt x="681" y="587"/>
                    </a:lnTo>
                    <a:lnTo>
                      <a:pt x="679" y="584"/>
                    </a:lnTo>
                    <a:lnTo>
                      <a:pt x="677" y="584"/>
                    </a:lnTo>
                    <a:lnTo>
                      <a:pt x="674" y="582"/>
                    </a:lnTo>
                    <a:lnTo>
                      <a:pt x="672" y="580"/>
                    </a:lnTo>
                    <a:lnTo>
                      <a:pt x="665" y="570"/>
                    </a:lnTo>
                    <a:lnTo>
                      <a:pt x="662" y="568"/>
                    </a:lnTo>
                    <a:lnTo>
                      <a:pt x="662" y="568"/>
                    </a:lnTo>
                    <a:lnTo>
                      <a:pt x="658" y="568"/>
                    </a:lnTo>
                    <a:lnTo>
                      <a:pt x="658" y="568"/>
                    </a:lnTo>
                    <a:lnTo>
                      <a:pt x="650" y="573"/>
                    </a:lnTo>
                    <a:lnTo>
                      <a:pt x="648" y="573"/>
                    </a:lnTo>
                    <a:lnTo>
                      <a:pt x="648" y="573"/>
                    </a:lnTo>
                    <a:lnTo>
                      <a:pt x="646" y="573"/>
                    </a:lnTo>
                    <a:lnTo>
                      <a:pt x="643" y="568"/>
                    </a:lnTo>
                    <a:lnTo>
                      <a:pt x="641" y="566"/>
                    </a:lnTo>
                    <a:lnTo>
                      <a:pt x="634" y="544"/>
                    </a:lnTo>
                    <a:lnTo>
                      <a:pt x="632" y="542"/>
                    </a:lnTo>
                    <a:lnTo>
                      <a:pt x="632" y="540"/>
                    </a:lnTo>
                    <a:lnTo>
                      <a:pt x="629" y="521"/>
                    </a:lnTo>
                    <a:lnTo>
                      <a:pt x="624" y="504"/>
                    </a:lnTo>
                    <a:lnTo>
                      <a:pt x="624" y="492"/>
                    </a:lnTo>
                    <a:lnTo>
                      <a:pt x="624" y="490"/>
                    </a:lnTo>
                    <a:lnTo>
                      <a:pt x="624" y="487"/>
                    </a:lnTo>
                    <a:lnTo>
                      <a:pt x="622" y="485"/>
                    </a:lnTo>
                    <a:lnTo>
                      <a:pt x="622" y="483"/>
                    </a:lnTo>
                    <a:lnTo>
                      <a:pt x="620" y="483"/>
                    </a:lnTo>
                    <a:lnTo>
                      <a:pt x="617" y="483"/>
                    </a:lnTo>
                    <a:lnTo>
                      <a:pt x="617" y="480"/>
                    </a:lnTo>
                    <a:lnTo>
                      <a:pt x="615" y="480"/>
                    </a:lnTo>
                    <a:lnTo>
                      <a:pt x="615" y="480"/>
                    </a:lnTo>
                    <a:lnTo>
                      <a:pt x="615" y="478"/>
                    </a:lnTo>
                    <a:lnTo>
                      <a:pt x="620" y="476"/>
                    </a:lnTo>
                    <a:lnTo>
                      <a:pt x="620" y="471"/>
                    </a:lnTo>
                    <a:lnTo>
                      <a:pt x="613" y="464"/>
                    </a:lnTo>
                    <a:lnTo>
                      <a:pt x="610" y="464"/>
                    </a:lnTo>
                    <a:lnTo>
                      <a:pt x="608" y="464"/>
                    </a:lnTo>
                    <a:lnTo>
                      <a:pt x="598" y="464"/>
                    </a:lnTo>
                    <a:lnTo>
                      <a:pt x="591" y="461"/>
                    </a:lnTo>
                    <a:lnTo>
                      <a:pt x="589" y="459"/>
                    </a:lnTo>
                    <a:lnTo>
                      <a:pt x="587" y="459"/>
                    </a:lnTo>
                    <a:lnTo>
                      <a:pt x="577" y="459"/>
                    </a:lnTo>
                    <a:lnTo>
                      <a:pt x="575" y="461"/>
                    </a:lnTo>
                    <a:lnTo>
                      <a:pt x="572" y="461"/>
                    </a:lnTo>
                    <a:lnTo>
                      <a:pt x="572" y="464"/>
                    </a:lnTo>
                    <a:lnTo>
                      <a:pt x="575" y="464"/>
                    </a:lnTo>
                    <a:lnTo>
                      <a:pt x="572" y="466"/>
                    </a:lnTo>
                    <a:lnTo>
                      <a:pt x="572" y="466"/>
                    </a:lnTo>
                    <a:lnTo>
                      <a:pt x="565" y="464"/>
                    </a:lnTo>
                    <a:lnTo>
                      <a:pt x="563" y="464"/>
                    </a:lnTo>
                    <a:lnTo>
                      <a:pt x="561" y="464"/>
                    </a:lnTo>
                    <a:lnTo>
                      <a:pt x="561" y="466"/>
                    </a:lnTo>
                    <a:lnTo>
                      <a:pt x="561" y="466"/>
                    </a:lnTo>
                    <a:lnTo>
                      <a:pt x="563" y="469"/>
                    </a:lnTo>
                    <a:lnTo>
                      <a:pt x="565" y="471"/>
                    </a:lnTo>
                    <a:lnTo>
                      <a:pt x="565" y="471"/>
                    </a:lnTo>
                    <a:lnTo>
                      <a:pt x="568" y="473"/>
                    </a:lnTo>
                    <a:lnTo>
                      <a:pt x="568" y="476"/>
                    </a:lnTo>
                    <a:lnTo>
                      <a:pt x="565" y="476"/>
                    </a:lnTo>
                    <a:lnTo>
                      <a:pt x="565" y="476"/>
                    </a:lnTo>
                    <a:lnTo>
                      <a:pt x="563" y="476"/>
                    </a:lnTo>
                    <a:lnTo>
                      <a:pt x="558" y="471"/>
                    </a:lnTo>
                    <a:lnTo>
                      <a:pt x="556" y="469"/>
                    </a:lnTo>
                    <a:lnTo>
                      <a:pt x="553" y="466"/>
                    </a:lnTo>
                    <a:lnTo>
                      <a:pt x="553" y="466"/>
                    </a:lnTo>
                    <a:lnTo>
                      <a:pt x="551" y="466"/>
                    </a:lnTo>
                    <a:lnTo>
                      <a:pt x="551" y="466"/>
                    </a:lnTo>
                    <a:lnTo>
                      <a:pt x="549" y="466"/>
                    </a:lnTo>
                    <a:lnTo>
                      <a:pt x="549" y="466"/>
                    </a:lnTo>
                    <a:lnTo>
                      <a:pt x="544" y="476"/>
                    </a:lnTo>
                    <a:lnTo>
                      <a:pt x="537" y="485"/>
                    </a:lnTo>
                    <a:lnTo>
                      <a:pt x="532" y="492"/>
                    </a:lnTo>
                    <a:lnTo>
                      <a:pt x="532" y="492"/>
                    </a:lnTo>
                    <a:lnTo>
                      <a:pt x="530" y="495"/>
                    </a:lnTo>
                    <a:lnTo>
                      <a:pt x="525" y="495"/>
                    </a:lnTo>
                    <a:lnTo>
                      <a:pt x="520" y="492"/>
                    </a:lnTo>
                    <a:lnTo>
                      <a:pt x="501" y="480"/>
                    </a:lnTo>
                    <a:lnTo>
                      <a:pt x="461" y="447"/>
                    </a:lnTo>
                    <a:lnTo>
                      <a:pt x="456" y="443"/>
                    </a:lnTo>
                    <a:lnTo>
                      <a:pt x="452" y="431"/>
                    </a:lnTo>
                    <a:lnTo>
                      <a:pt x="449" y="426"/>
                    </a:lnTo>
                    <a:lnTo>
                      <a:pt x="447" y="426"/>
                    </a:lnTo>
                    <a:lnTo>
                      <a:pt x="447" y="424"/>
                    </a:lnTo>
                    <a:lnTo>
                      <a:pt x="442" y="421"/>
                    </a:lnTo>
                    <a:lnTo>
                      <a:pt x="438" y="421"/>
                    </a:lnTo>
                    <a:lnTo>
                      <a:pt x="435" y="419"/>
                    </a:lnTo>
                    <a:lnTo>
                      <a:pt x="433" y="419"/>
                    </a:lnTo>
                    <a:lnTo>
                      <a:pt x="430" y="419"/>
                    </a:lnTo>
                    <a:lnTo>
                      <a:pt x="426" y="424"/>
                    </a:lnTo>
                    <a:lnTo>
                      <a:pt x="423" y="424"/>
                    </a:lnTo>
                    <a:lnTo>
                      <a:pt x="423" y="424"/>
                    </a:lnTo>
                    <a:lnTo>
                      <a:pt x="423" y="426"/>
                    </a:lnTo>
                    <a:lnTo>
                      <a:pt x="421" y="428"/>
                    </a:lnTo>
                    <a:lnTo>
                      <a:pt x="421" y="428"/>
                    </a:lnTo>
                    <a:lnTo>
                      <a:pt x="421" y="431"/>
                    </a:lnTo>
                    <a:lnTo>
                      <a:pt x="419" y="431"/>
                    </a:lnTo>
                    <a:lnTo>
                      <a:pt x="416" y="431"/>
                    </a:lnTo>
                    <a:lnTo>
                      <a:pt x="416" y="431"/>
                    </a:lnTo>
                    <a:lnTo>
                      <a:pt x="412" y="428"/>
                    </a:lnTo>
                    <a:lnTo>
                      <a:pt x="376" y="419"/>
                    </a:lnTo>
                    <a:lnTo>
                      <a:pt x="374" y="419"/>
                    </a:lnTo>
                    <a:lnTo>
                      <a:pt x="374" y="416"/>
                    </a:lnTo>
                    <a:lnTo>
                      <a:pt x="374" y="414"/>
                    </a:lnTo>
                    <a:lnTo>
                      <a:pt x="374" y="414"/>
                    </a:lnTo>
                    <a:lnTo>
                      <a:pt x="376" y="412"/>
                    </a:lnTo>
                    <a:lnTo>
                      <a:pt x="376" y="412"/>
                    </a:lnTo>
                    <a:lnTo>
                      <a:pt x="378" y="412"/>
                    </a:lnTo>
                    <a:lnTo>
                      <a:pt x="378" y="412"/>
                    </a:lnTo>
                    <a:lnTo>
                      <a:pt x="378" y="412"/>
                    </a:lnTo>
                    <a:lnTo>
                      <a:pt x="381" y="409"/>
                    </a:lnTo>
                    <a:lnTo>
                      <a:pt x="381" y="407"/>
                    </a:lnTo>
                    <a:lnTo>
                      <a:pt x="383" y="405"/>
                    </a:lnTo>
                    <a:lnTo>
                      <a:pt x="383" y="402"/>
                    </a:lnTo>
                    <a:lnTo>
                      <a:pt x="383" y="400"/>
                    </a:lnTo>
                    <a:lnTo>
                      <a:pt x="383" y="395"/>
                    </a:lnTo>
                    <a:lnTo>
                      <a:pt x="383" y="390"/>
                    </a:lnTo>
                    <a:lnTo>
                      <a:pt x="383" y="388"/>
                    </a:lnTo>
                    <a:lnTo>
                      <a:pt x="381" y="386"/>
                    </a:lnTo>
                    <a:lnTo>
                      <a:pt x="367" y="374"/>
                    </a:lnTo>
                    <a:lnTo>
                      <a:pt x="362" y="369"/>
                    </a:lnTo>
                    <a:lnTo>
                      <a:pt x="357" y="367"/>
                    </a:lnTo>
                    <a:lnTo>
                      <a:pt x="355" y="364"/>
                    </a:lnTo>
                    <a:lnTo>
                      <a:pt x="348" y="362"/>
                    </a:lnTo>
                    <a:lnTo>
                      <a:pt x="336" y="362"/>
                    </a:lnTo>
                    <a:lnTo>
                      <a:pt x="336" y="362"/>
                    </a:lnTo>
                    <a:lnTo>
                      <a:pt x="331" y="357"/>
                    </a:lnTo>
                    <a:lnTo>
                      <a:pt x="324" y="350"/>
                    </a:lnTo>
                    <a:lnTo>
                      <a:pt x="322" y="350"/>
                    </a:lnTo>
                    <a:lnTo>
                      <a:pt x="319" y="353"/>
                    </a:lnTo>
                    <a:lnTo>
                      <a:pt x="296" y="369"/>
                    </a:lnTo>
                    <a:lnTo>
                      <a:pt x="291" y="369"/>
                    </a:lnTo>
                    <a:lnTo>
                      <a:pt x="241" y="376"/>
                    </a:lnTo>
                    <a:lnTo>
                      <a:pt x="239" y="379"/>
                    </a:lnTo>
                    <a:lnTo>
                      <a:pt x="236" y="383"/>
                    </a:lnTo>
                    <a:lnTo>
                      <a:pt x="234" y="388"/>
                    </a:lnTo>
                    <a:lnTo>
                      <a:pt x="232" y="395"/>
                    </a:lnTo>
                    <a:lnTo>
                      <a:pt x="234" y="402"/>
                    </a:lnTo>
                    <a:lnTo>
                      <a:pt x="201" y="398"/>
                    </a:lnTo>
                    <a:lnTo>
                      <a:pt x="189" y="393"/>
                    </a:lnTo>
                    <a:lnTo>
                      <a:pt x="184" y="390"/>
                    </a:lnTo>
                    <a:lnTo>
                      <a:pt x="184" y="390"/>
                    </a:lnTo>
                    <a:lnTo>
                      <a:pt x="182" y="390"/>
                    </a:lnTo>
                    <a:lnTo>
                      <a:pt x="182" y="390"/>
                    </a:lnTo>
                    <a:lnTo>
                      <a:pt x="180" y="393"/>
                    </a:lnTo>
                    <a:lnTo>
                      <a:pt x="177" y="395"/>
                    </a:lnTo>
                    <a:lnTo>
                      <a:pt x="147" y="398"/>
                    </a:lnTo>
                    <a:lnTo>
                      <a:pt x="144" y="398"/>
                    </a:lnTo>
                    <a:lnTo>
                      <a:pt x="142" y="398"/>
                    </a:lnTo>
                    <a:lnTo>
                      <a:pt x="137" y="393"/>
                    </a:lnTo>
                    <a:lnTo>
                      <a:pt x="137" y="390"/>
                    </a:lnTo>
                    <a:lnTo>
                      <a:pt x="135" y="390"/>
                    </a:lnTo>
                    <a:lnTo>
                      <a:pt x="118" y="383"/>
                    </a:lnTo>
                    <a:lnTo>
                      <a:pt x="116" y="383"/>
                    </a:lnTo>
                    <a:lnTo>
                      <a:pt x="116" y="381"/>
                    </a:lnTo>
                    <a:lnTo>
                      <a:pt x="116" y="381"/>
                    </a:lnTo>
                    <a:lnTo>
                      <a:pt x="116" y="379"/>
                    </a:lnTo>
                    <a:lnTo>
                      <a:pt x="116" y="376"/>
                    </a:lnTo>
                    <a:lnTo>
                      <a:pt x="123" y="364"/>
                    </a:lnTo>
                    <a:lnTo>
                      <a:pt x="125" y="362"/>
                    </a:lnTo>
                    <a:lnTo>
                      <a:pt x="128" y="360"/>
                    </a:lnTo>
                    <a:lnTo>
                      <a:pt x="128" y="357"/>
                    </a:lnTo>
                    <a:lnTo>
                      <a:pt x="128" y="357"/>
                    </a:lnTo>
                    <a:lnTo>
                      <a:pt x="128" y="355"/>
                    </a:lnTo>
                    <a:lnTo>
                      <a:pt x="128" y="353"/>
                    </a:lnTo>
                    <a:lnTo>
                      <a:pt x="125" y="350"/>
                    </a:lnTo>
                    <a:lnTo>
                      <a:pt x="125" y="350"/>
                    </a:lnTo>
                    <a:lnTo>
                      <a:pt x="125" y="348"/>
                    </a:lnTo>
                    <a:lnTo>
                      <a:pt x="128" y="346"/>
                    </a:lnTo>
                    <a:lnTo>
                      <a:pt x="130" y="346"/>
                    </a:lnTo>
                    <a:lnTo>
                      <a:pt x="130" y="343"/>
                    </a:lnTo>
                    <a:lnTo>
                      <a:pt x="130" y="343"/>
                    </a:lnTo>
                    <a:lnTo>
                      <a:pt x="130" y="341"/>
                    </a:lnTo>
                    <a:lnTo>
                      <a:pt x="128" y="338"/>
                    </a:lnTo>
                    <a:lnTo>
                      <a:pt x="125" y="336"/>
                    </a:lnTo>
                    <a:lnTo>
                      <a:pt x="123" y="334"/>
                    </a:lnTo>
                    <a:lnTo>
                      <a:pt x="121" y="334"/>
                    </a:lnTo>
                    <a:lnTo>
                      <a:pt x="113" y="331"/>
                    </a:lnTo>
                    <a:lnTo>
                      <a:pt x="102" y="327"/>
                    </a:lnTo>
                    <a:lnTo>
                      <a:pt x="99" y="327"/>
                    </a:lnTo>
                    <a:lnTo>
                      <a:pt x="99" y="327"/>
                    </a:lnTo>
                    <a:lnTo>
                      <a:pt x="97" y="331"/>
                    </a:lnTo>
                    <a:lnTo>
                      <a:pt x="94" y="334"/>
                    </a:lnTo>
                    <a:lnTo>
                      <a:pt x="94" y="334"/>
                    </a:lnTo>
                    <a:lnTo>
                      <a:pt x="92" y="334"/>
                    </a:lnTo>
                    <a:lnTo>
                      <a:pt x="90" y="336"/>
                    </a:lnTo>
                    <a:lnTo>
                      <a:pt x="83" y="322"/>
                    </a:lnTo>
                    <a:lnTo>
                      <a:pt x="78" y="319"/>
                    </a:lnTo>
                    <a:lnTo>
                      <a:pt x="76" y="319"/>
                    </a:lnTo>
                    <a:lnTo>
                      <a:pt x="71" y="319"/>
                    </a:lnTo>
                    <a:lnTo>
                      <a:pt x="66" y="317"/>
                    </a:lnTo>
                    <a:lnTo>
                      <a:pt x="64" y="315"/>
                    </a:lnTo>
                    <a:lnTo>
                      <a:pt x="64" y="315"/>
                    </a:lnTo>
                    <a:lnTo>
                      <a:pt x="61" y="308"/>
                    </a:lnTo>
                    <a:lnTo>
                      <a:pt x="59" y="305"/>
                    </a:lnTo>
                    <a:lnTo>
                      <a:pt x="59" y="305"/>
                    </a:lnTo>
                    <a:lnTo>
                      <a:pt x="59" y="303"/>
                    </a:lnTo>
                    <a:lnTo>
                      <a:pt x="61" y="301"/>
                    </a:lnTo>
                    <a:lnTo>
                      <a:pt x="61" y="301"/>
                    </a:lnTo>
                    <a:lnTo>
                      <a:pt x="61" y="301"/>
                    </a:lnTo>
                    <a:lnTo>
                      <a:pt x="64" y="298"/>
                    </a:lnTo>
                    <a:lnTo>
                      <a:pt x="64" y="296"/>
                    </a:lnTo>
                    <a:lnTo>
                      <a:pt x="64" y="296"/>
                    </a:lnTo>
                    <a:lnTo>
                      <a:pt x="64" y="293"/>
                    </a:lnTo>
                    <a:lnTo>
                      <a:pt x="64" y="293"/>
                    </a:lnTo>
                    <a:lnTo>
                      <a:pt x="66" y="291"/>
                    </a:lnTo>
                    <a:lnTo>
                      <a:pt x="68" y="291"/>
                    </a:lnTo>
                    <a:lnTo>
                      <a:pt x="68" y="289"/>
                    </a:lnTo>
                    <a:lnTo>
                      <a:pt x="68" y="286"/>
                    </a:lnTo>
                    <a:lnTo>
                      <a:pt x="66" y="277"/>
                    </a:lnTo>
                    <a:lnTo>
                      <a:pt x="64" y="275"/>
                    </a:lnTo>
                    <a:lnTo>
                      <a:pt x="61" y="272"/>
                    </a:lnTo>
                    <a:lnTo>
                      <a:pt x="54" y="270"/>
                    </a:lnTo>
                    <a:lnTo>
                      <a:pt x="54" y="270"/>
                    </a:lnTo>
                    <a:lnTo>
                      <a:pt x="52" y="267"/>
                    </a:lnTo>
                    <a:lnTo>
                      <a:pt x="47" y="263"/>
                    </a:lnTo>
                    <a:lnTo>
                      <a:pt x="45" y="260"/>
                    </a:lnTo>
                    <a:lnTo>
                      <a:pt x="40" y="260"/>
                    </a:lnTo>
                    <a:lnTo>
                      <a:pt x="31" y="258"/>
                    </a:lnTo>
                    <a:lnTo>
                      <a:pt x="28" y="256"/>
                    </a:lnTo>
                    <a:lnTo>
                      <a:pt x="12" y="246"/>
                    </a:lnTo>
                    <a:lnTo>
                      <a:pt x="7" y="241"/>
                    </a:lnTo>
                    <a:lnTo>
                      <a:pt x="7" y="241"/>
                    </a:lnTo>
                    <a:lnTo>
                      <a:pt x="5" y="239"/>
                    </a:lnTo>
                    <a:lnTo>
                      <a:pt x="5" y="237"/>
                    </a:lnTo>
                    <a:lnTo>
                      <a:pt x="5" y="232"/>
                    </a:lnTo>
                    <a:lnTo>
                      <a:pt x="5" y="227"/>
                    </a:lnTo>
                    <a:lnTo>
                      <a:pt x="5" y="225"/>
                    </a:lnTo>
                    <a:lnTo>
                      <a:pt x="0" y="213"/>
                    </a:lnTo>
                    <a:lnTo>
                      <a:pt x="0" y="208"/>
                    </a:lnTo>
                    <a:lnTo>
                      <a:pt x="0" y="204"/>
                    </a:lnTo>
                    <a:lnTo>
                      <a:pt x="0" y="201"/>
                    </a:lnTo>
                    <a:lnTo>
                      <a:pt x="0" y="201"/>
                    </a:lnTo>
                    <a:lnTo>
                      <a:pt x="0" y="199"/>
                    </a:lnTo>
                    <a:lnTo>
                      <a:pt x="2" y="196"/>
                    </a:lnTo>
                    <a:lnTo>
                      <a:pt x="2" y="196"/>
                    </a:lnTo>
                    <a:lnTo>
                      <a:pt x="5" y="196"/>
                    </a:lnTo>
                    <a:lnTo>
                      <a:pt x="5" y="194"/>
                    </a:lnTo>
                    <a:lnTo>
                      <a:pt x="7" y="194"/>
                    </a:lnTo>
                    <a:lnTo>
                      <a:pt x="21" y="199"/>
                    </a:lnTo>
                    <a:lnTo>
                      <a:pt x="24" y="199"/>
                    </a:lnTo>
                    <a:lnTo>
                      <a:pt x="26" y="196"/>
                    </a:lnTo>
                    <a:lnTo>
                      <a:pt x="26" y="196"/>
                    </a:lnTo>
                    <a:lnTo>
                      <a:pt x="31" y="192"/>
                    </a:lnTo>
                    <a:lnTo>
                      <a:pt x="31" y="187"/>
                    </a:lnTo>
                    <a:lnTo>
                      <a:pt x="33" y="185"/>
                    </a:lnTo>
                    <a:lnTo>
                      <a:pt x="35" y="185"/>
                    </a:lnTo>
                    <a:lnTo>
                      <a:pt x="38" y="182"/>
                    </a:lnTo>
                    <a:lnTo>
                      <a:pt x="38" y="182"/>
                    </a:lnTo>
                    <a:lnTo>
                      <a:pt x="40" y="180"/>
                    </a:lnTo>
                    <a:lnTo>
                      <a:pt x="42" y="175"/>
                    </a:lnTo>
                    <a:lnTo>
                      <a:pt x="45" y="170"/>
                    </a:lnTo>
                    <a:lnTo>
                      <a:pt x="47" y="168"/>
                    </a:lnTo>
                    <a:lnTo>
                      <a:pt x="50" y="166"/>
                    </a:lnTo>
                    <a:lnTo>
                      <a:pt x="50" y="163"/>
                    </a:lnTo>
                    <a:lnTo>
                      <a:pt x="54" y="161"/>
                    </a:lnTo>
                    <a:lnTo>
                      <a:pt x="57" y="161"/>
                    </a:lnTo>
                    <a:lnTo>
                      <a:pt x="59" y="159"/>
                    </a:lnTo>
                    <a:lnTo>
                      <a:pt x="61" y="154"/>
                    </a:lnTo>
                    <a:lnTo>
                      <a:pt x="61" y="154"/>
                    </a:lnTo>
                    <a:lnTo>
                      <a:pt x="61" y="152"/>
                    </a:lnTo>
                    <a:lnTo>
                      <a:pt x="59" y="152"/>
                    </a:lnTo>
                    <a:lnTo>
                      <a:pt x="52" y="152"/>
                    </a:lnTo>
                    <a:lnTo>
                      <a:pt x="52" y="152"/>
                    </a:lnTo>
                    <a:lnTo>
                      <a:pt x="50" y="152"/>
                    </a:lnTo>
                    <a:lnTo>
                      <a:pt x="47" y="152"/>
                    </a:lnTo>
                    <a:lnTo>
                      <a:pt x="47" y="152"/>
                    </a:lnTo>
                    <a:lnTo>
                      <a:pt x="47" y="149"/>
                    </a:lnTo>
                    <a:lnTo>
                      <a:pt x="45" y="147"/>
                    </a:lnTo>
                    <a:lnTo>
                      <a:pt x="42" y="144"/>
                    </a:lnTo>
                    <a:lnTo>
                      <a:pt x="42" y="137"/>
                    </a:lnTo>
                    <a:lnTo>
                      <a:pt x="42" y="137"/>
                    </a:lnTo>
                    <a:lnTo>
                      <a:pt x="42" y="135"/>
                    </a:lnTo>
                    <a:lnTo>
                      <a:pt x="40" y="133"/>
                    </a:lnTo>
                    <a:lnTo>
                      <a:pt x="40" y="128"/>
                    </a:lnTo>
                    <a:lnTo>
                      <a:pt x="40" y="123"/>
                    </a:lnTo>
                    <a:lnTo>
                      <a:pt x="40" y="121"/>
                    </a:lnTo>
                    <a:lnTo>
                      <a:pt x="40" y="118"/>
                    </a:lnTo>
                    <a:lnTo>
                      <a:pt x="38" y="111"/>
                    </a:lnTo>
                    <a:lnTo>
                      <a:pt x="38" y="109"/>
                    </a:lnTo>
                    <a:lnTo>
                      <a:pt x="38" y="104"/>
                    </a:lnTo>
                    <a:lnTo>
                      <a:pt x="38" y="102"/>
                    </a:lnTo>
                    <a:lnTo>
                      <a:pt x="38" y="99"/>
                    </a:lnTo>
                    <a:lnTo>
                      <a:pt x="40" y="95"/>
                    </a:lnTo>
                    <a:lnTo>
                      <a:pt x="42" y="85"/>
                    </a:lnTo>
                    <a:lnTo>
                      <a:pt x="42" y="83"/>
                    </a:lnTo>
                    <a:lnTo>
                      <a:pt x="42" y="81"/>
                    </a:lnTo>
                    <a:lnTo>
                      <a:pt x="42" y="78"/>
                    </a:lnTo>
                    <a:lnTo>
                      <a:pt x="40" y="62"/>
                    </a:lnTo>
                    <a:lnTo>
                      <a:pt x="40" y="59"/>
                    </a:lnTo>
                    <a:lnTo>
                      <a:pt x="47" y="59"/>
                    </a:lnTo>
                    <a:lnTo>
                      <a:pt x="83" y="52"/>
                    </a:lnTo>
                    <a:lnTo>
                      <a:pt x="121" y="55"/>
                    </a:lnTo>
                    <a:lnTo>
                      <a:pt x="135" y="52"/>
                    </a:lnTo>
                    <a:lnTo>
                      <a:pt x="184" y="33"/>
                    </a:lnTo>
                    <a:lnTo>
                      <a:pt x="234" y="26"/>
                    </a:lnTo>
                    <a:lnTo>
                      <a:pt x="310" y="0"/>
                    </a:lnTo>
                    <a:lnTo>
                      <a:pt x="338" y="2"/>
                    </a:lnTo>
                    <a:lnTo>
                      <a:pt x="338" y="2"/>
                    </a:lnTo>
                    <a:lnTo>
                      <a:pt x="348" y="5"/>
                    </a:lnTo>
                    <a:lnTo>
                      <a:pt x="355" y="14"/>
                    </a:lnTo>
                    <a:lnTo>
                      <a:pt x="362" y="12"/>
                    </a:lnTo>
                    <a:lnTo>
                      <a:pt x="362" y="19"/>
                    </a:lnTo>
                    <a:lnTo>
                      <a:pt x="364" y="26"/>
                    </a:lnTo>
                    <a:lnTo>
                      <a:pt x="371" y="43"/>
                    </a:lnTo>
                    <a:lnTo>
                      <a:pt x="371" y="47"/>
                    </a:lnTo>
                    <a:lnTo>
                      <a:pt x="374" y="55"/>
                    </a:lnTo>
                    <a:lnTo>
                      <a:pt x="371" y="59"/>
                    </a:lnTo>
                    <a:lnTo>
                      <a:pt x="367" y="69"/>
                    </a:lnTo>
                    <a:lnTo>
                      <a:pt x="362" y="76"/>
                    </a:lnTo>
                    <a:lnTo>
                      <a:pt x="357" y="78"/>
                    </a:lnTo>
                    <a:lnTo>
                      <a:pt x="350" y="83"/>
                    </a:lnTo>
                    <a:lnTo>
                      <a:pt x="348" y="88"/>
                    </a:lnTo>
                    <a:lnTo>
                      <a:pt x="341" y="99"/>
                    </a:lnTo>
                    <a:lnTo>
                      <a:pt x="331" y="111"/>
                    </a:lnTo>
                    <a:lnTo>
                      <a:pt x="303" y="135"/>
                    </a:lnTo>
                    <a:lnTo>
                      <a:pt x="298" y="147"/>
                    </a:lnTo>
                    <a:lnTo>
                      <a:pt x="298" y="163"/>
                    </a:lnTo>
                    <a:lnTo>
                      <a:pt x="303" y="180"/>
                    </a:lnTo>
                    <a:lnTo>
                      <a:pt x="310" y="192"/>
                    </a:lnTo>
                    <a:lnTo>
                      <a:pt x="317" y="201"/>
                    </a:lnTo>
                    <a:lnTo>
                      <a:pt x="329" y="208"/>
                    </a:lnTo>
                    <a:lnTo>
                      <a:pt x="350" y="218"/>
                    </a:lnTo>
                    <a:lnTo>
                      <a:pt x="369" y="220"/>
                    </a:lnTo>
                    <a:lnTo>
                      <a:pt x="376" y="222"/>
                    </a:lnTo>
                    <a:lnTo>
                      <a:pt x="381" y="225"/>
                    </a:lnTo>
                    <a:lnTo>
                      <a:pt x="442" y="241"/>
                    </a:lnTo>
                    <a:lnTo>
                      <a:pt x="497" y="258"/>
                    </a:lnTo>
                    <a:lnTo>
                      <a:pt x="516" y="260"/>
                    </a:lnTo>
                    <a:lnTo>
                      <a:pt x="523" y="263"/>
                    </a:lnTo>
                    <a:lnTo>
                      <a:pt x="530" y="267"/>
                    </a:lnTo>
                    <a:lnTo>
                      <a:pt x="542" y="272"/>
                    </a:lnTo>
                    <a:lnTo>
                      <a:pt x="620" y="284"/>
                    </a:lnTo>
                    <a:lnTo>
                      <a:pt x="629" y="286"/>
                    </a:lnTo>
                    <a:lnTo>
                      <a:pt x="629" y="286"/>
                    </a:lnTo>
                    <a:lnTo>
                      <a:pt x="629" y="284"/>
                    </a:lnTo>
                    <a:lnTo>
                      <a:pt x="632" y="284"/>
                    </a:lnTo>
                    <a:lnTo>
                      <a:pt x="639" y="289"/>
                    </a:lnTo>
                    <a:lnTo>
                      <a:pt x="695" y="296"/>
                    </a:lnTo>
                    <a:lnTo>
                      <a:pt x="745" y="310"/>
                    </a:lnTo>
                    <a:lnTo>
                      <a:pt x="771" y="322"/>
                    </a:lnTo>
                    <a:lnTo>
                      <a:pt x="783" y="331"/>
                    </a:lnTo>
                    <a:lnTo>
                      <a:pt x="800" y="346"/>
                    </a:lnTo>
                    <a:lnTo>
                      <a:pt x="804" y="348"/>
                    </a:lnTo>
                    <a:lnTo>
                      <a:pt x="809" y="348"/>
                    </a:lnTo>
                    <a:lnTo>
                      <a:pt x="823" y="355"/>
                    </a:lnTo>
                    <a:lnTo>
                      <a:pt x="844" y="372"/>
                    </a:lnTo>
                    <a:lnTo>
                      <a:pt x="852" y="374"/>
                    </a:lnTo>
                    <a:lnTo>
                      <a:pt x="859" y="374"/>
                    </a:lnTo>
                    <a:lnTo>
                      <a:pt x="871" y="379"/>
                    </a:lnTo>
                    <a:lnTo>
                      <a:pt x="899" y="379"/>
                    </a:lnTo>
                    <a:lnTo>
                      <a:pt x="901" y="381"/>
                    </a:lnTo>
                    <a:lnTo>
                      <a:pt x="937" y="388"/>
                    </a:lnTo>
                    <a:lnTo>
                      <a:pt x="970" y="402"/>
                    </a:lnTo>
                    <a:lnTo>
                      <a:pt x="996" y="402"/>
                    </a:lnTo>
                    <a:lnTo>
                      <a:pt x="1008" y="405"/>
                    </a:lnTo>
                    <a:lnTo>
                      <a:pt x="1008" y="414"/>
                    </a:lnTo>
                    <a:lnTo>
                      <a:pt x="1012" y="414"/>
                    </a:lnTo>
                    <a:lnTo>
                      <a:pt x="1020" y="409"/>
                    </a:lnTo>
                    <a:lnTo>
                      <a:pt x="1024" y="409"/>
                    </a:lnTo>
                    <a:lnTo>
                      <a:pt x="1027" y="412"/>
                    </a:lnTo>
                    <a:lnTo>
                      <a:pt x="1027" y="416"/>
                    </a:lnTo>
                    <a:lnTo>
                      <a:pt x="1029" y="419"/>
                    </a:lnTo>
                    <a:lnTo>
                      <a:pt x="1038" y="424"/>
                    </a:lnTo>
                    <a:lnTo>
                      <a:pt x="1041" y="426"/>
                    </a:lnTo>
                    <a:lnTo>
                      <a:pt x="1043" y="447"/>
                    </a:lnTo>
                    <a:lnTo>
                      <a:pt x="1072" y="461"/>
                    </a:lnTo>
                    <a:lnTo>
                      <a:pt x="1105" y="473"/>
                    </a:lnTo>
                    <a:lnTo>
                      <a:pt x="1109" y="471"/>
                    </a:lnTo>
                    <a:lnTo>
                      <a:pt x="1112" y="473"/>
                    </a:lnTo>
                    <a:lnTo>
                      <a:pt x="1121" y="483"/>
                    </a:lnTo>
                    <a:lnTo>
                      <a:pt x="1126" y="485"/>
                    </a:lnTo>
                    <a:lnTo>
                      <a:pt x="1138" y="492"/>
                    </a:lnTo>
                    <a:lnTo>
                      <a:pt x="1150" y="504"/>
                    </a:lnTo>
                    <a:lnTo>
                      <a:pt x="1154" y="509"/>
                    </a:lnTo>
                    <a:lnTo>
                      <a:pt x="1162" y="511"/>
                    </a:lnTo>
                    <a:lnTo>
                      <a:pt x="1164" y="513"/>
                    </a:lnTo>
                    <a:lnTo>
                      <a:pt x="1190" y="537"/>
                    </a:lnTo>
                    <a:lnTo>
                      <a:pt x="1221" y="582"/>
                    </a:lnTo>
                    <a:lnTo>
                      <a:pt x="1223" y="582"/>
                    </a:lnTo>
                    <a:lnTo>
                      <a:pt x="1223" y="584"/>
                    </a:lnTo>
                    <a:lnTo>
                      <a:pt x="1225" y="584"/>
                    </a:lnTo>
                    <a:lnTo>
                      <a:pt x="1225" y="592"/>
                    </a:lnTo>
                    <a:lnTo>
                      <a:pt x="1228" y="59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1"/>
              <p:cNvSpPr>
                <a:spLocks noEditPoints="1"/>
              </p:cNvSpPr>
              <p:nvPr/>
            </p:nvSpPr>
            <p:spPr bwMode="auto">
              <a:xfrm>
                <a:off x="2938280" y="3675461"/>
                <a:ext cx="1219353" cy="1611138"/>
              </a:xfrm>
              <a:custGeom>
                <a:avLst/>
                <a:gdLst>
                  <a:gd name="T0" fmla="*/ 989 w 1164"/>
                  <a:gd name="T1" fmla="*/ 14 h 1538"/>
                  <a:gd name="T2" fmla="*/ 989 w 1164"/>
                  <a:gd name="T3" fmla="*/ 0 h 1538"/>
                  <a:gd name="T4" fmla="*/ 327 w 1164"/>
                  <a:gd name="T5" fmla="*/ 163 h 1538"/>
                  <a:gd name="T6" fmla="*/ 788 w 1164"/>
                  <a:gd name="T7" fmla="*/ 144 h 1538"/>
                  <a:gd name="T8" fmla="*/ 727 w 1164"/>
                  <a:gd name="T9" fmla="*/ 161 h 1538"/>
                  <a:gd name="T10" fmla="*/ 395 w 1164"/>
                  <a:gd name="T11" fmla="*/ 1372 h 1538"/>
                  <a:gd name="T12" fmla="*/ 14 w 1164"/>
                  <a:gd name="T13" fmla="*/ 537 h 1538"/>
                  <a:gd name="T14" fmla="*/ 334 w 1164"/>
                  <a:gd name="T15" fmla="*/ 1528 h 1538"/>
                  <a:gd name="T16" fmla="*/ 303 w 1164"/>
                  <a:gd name="T17" fmla="*/ 1533 h 1538"/>
                  <a:gd name="T18" fmla="*/ 334 w 1164"/>
                  <a:gd name="T19" fmla="*/ 1528 h 1538"/>
                  <a:gd name="T20" fmla="*/ 892 w 1164"/>
                  <a:gd name="T21" fmla="*/ 125 h 1538"/>
                  <a:gd name="T22" fmla="*/ 43 w 1164"/>
                  <a:gd name="T23" fmla="*/ 1039 h 1538"/>
                  <a:gd name="T24" fmla="*/ 38 w 1164"/>
                  <a:gd name="T25" fmla="*/ 1008 h 1538"/>
                  <a:gd name="T26" fmla="*/ 932 w 1164"/>
                  <a:gd name="T27" fmla="*/ 173 h 1538"/>
                  <a:gd name="T28" fmla="*/ 935 w 1164"/>
                  <a:gd name="T29" fmla="*/ 194 h 1538"/>
                  <a:gd name="T30" fmla="*/ 930 w 1164"/>
                  <a:gd name="T31" fmla="*/ 149 h 1538"/>
                  <a:gd name="T32" fmla="*/ 918 w 1164"/>
                  <a:gd name="T33" fmla="*/ 163 h 1538"/>
                  <a:gd name="T34" fmla="*/ 1141 w 1164"/>
                  <a:gd name="T35" fmla="*/ 222 h 1538"/>
                  <a:gd name="T36" fmla="*/ 1131 w 1164"/>
                  <a:gd name="T37" fmla="*/ 192 h 1538"/>
                  <a:gd name="T38" fmla="*/ 1046 w 1164"/>
                  <a:gd name="T39" fmla="*/ 248 h 1538"/>
                  <a:gd name="T40" fmla="*/ 1032 w 1164"/>
                  <a:gd name="T41" fmla="*/ 232 h 1538"/>
                  <a:gd name="T42" fmla="*/ 982 w 1164"/>
                  <a:gd name="T43" fmla="*/ 291 h 1538"/>
                  <a:gd name="T44" fmla="*/ 937 w 1164"/>
                  <a:gd name="T45" fmla="*/ 279 h 1538"/>
                  <a:gd name="T46" fmla="*/ 864 w 1164"/>
                  <a:gd name="T47" fmla="*/ 319 h 1538"/>
                  <a:gd name="T48" fmla="*/ 693 w 1164"/>
                  <a:gd name="T49" fmla="*/ 390 h 1538"/>
                  <a:gd name="T50" fmla="*/ 615 w 1164"/>
                  <a:gd name="T51" fmla="*/ 412 h 1538"/>
                  <a:gd name="T52" fmla="*/ 552 w 1164"/>
                  <a:gd name="T53" fmla="*/ 433 h 1538"/>
                  <a:gd name="T54" fmla="*/ 490 w 1164"/>
                  <a:gd name="T55" fmla="*/ 397 h 1538"/>
                  <a:gd name="T56" fmla="*/ 412 w 1164"/>
                  <a:gd name="T57" fmla="*/ 359 h 1538"/>
                  <a:gd name="T58" fmla="*/ 384 w 1164"/>
                  <a:gd name="T59" fmla="*/ 376 h 1538"/>
                  <a:gd name="T60" fmla="*/ 339 w 1164"/>
                  <a:gd name="T61" fmla="*/ 393 h 1538"/>
                  <a:gd name="T62" fmla="*/ 324 w 1164"/>
                  <a:gd name="T63" fmla="*/ 440 h 1538"/>
                  <a:gd name="T64" fmla="*/ 232 w 1164"/>
                  <a:gd name="T65" fmla="*/ 412 h 1538"/>
                  <a:gd name="T66" fmla="*/ 211 w 1164"/>
                  <a:gd name="T67" fmla="*/ 435 h 1538"/>
                  <a:gd name="T68" fmla="*/ 161 w 1164"/>
                  <a:gd name="T69" fmla="*/ 478 h 1538"/>
                  <a:gd name="T70" fmla="*/ 149 w 1164"/>
                  <a:gd name="T71" fmla="*/ 535 h 1538"/>
                  <a:gd name="T72" fmla="*/ 152 w 1164"/>
                  <a:gd name="T73" fmla="*/ 570 h 1538"/>
                  <a:gd name="T74" fmla="*/ 156 w 1164"/>
                  <a:gd name="T75" fmla="*/ 606 h 1538"/>
                  <a:gd name="T76" fmla="*/ 223 w 1164"/>
                  <a:gd name="T77" fmla="*/ 662 h 1538"/>
                  <a:gd name="T78" fmla="*/ 350 w 1164"/>
                  <a:gd name="T79" fmla="*/ 672 h 1538"/>
                  <a:gd name="T80" fmla="*/ 419 w 1164"/>
                  <a:gd name="T81" fmla="*/ 681 h 1538"/>
                  <a:gd name="T82" fmla="*/ 464 w 1164"/>
                  <a:gd name="T83" fmla="*/ 714 h 1538"/>
                  <a:gd name="T84" fmla="*/ 604 w 1164"/>
                  <a:gd name="T85" fmla="*/ 774 h 1538"/>
                  <a:gd name="T86" fmla="*/ 731 w 1164"/>
                  <a:gd name="T87" fmla="*/ 776 h 1538"/>
                  <a:gd name="T88" fmla="*/ 916 w 1164"/>
                  <a:gd name="T89" fmla="*/ 885 h 1538"/>
                  <a:gd name="T90" fmla="*/ 987 w 1164"/>
                  <a:gd name="T91" fmla="*/ 908 h 1538"/>
                  <a:gd name="T92" fmla="*/ 1065 w 1164"/>
                  <a:gd name="T93" fmla="*/ 892 h 1538"/>
                  <a:gd name="T94" fmla="*/ 1096 w 1164"/>
                  <a:gd name="T95" fmla="*/ 866 h 1538"/>
                  <a:gd name="T96" fmla="*/ 1117 w 1164"/>
                  <a:gd name="T97" fmla="*/ 769 h 1538"/>
                  <a:gd name="T98" fmla="*/ 1141 w 1164"/>
                  <a:gd name="T99" fmla="*/ 743 h 1538"/>
                  <a:gd name="T100" fmla="*/ 1129 w 1164"/>
                  <a:gd name="T101" fmla="*/ 726 h 1538"/>
                  <a:gd name="T102" fmla="*/ 1105 w 1164"/>
                  <a:gd name="T103" fmla="*/ 693 h 1538"/>
                  <a:gd name="T104" fmla="*/ 1091 w 1164"/>
                  <a:gd name="T105" fmla="*/ 653 h 1538"/>
                  <a:gd name="T106" fmla="*/ 1098 w 1164"/>
                  <a:gd name="T107" fmla="*/ 639 h 1538"/>
                  <a:gd name="T108" fmla="*/ 1039 w 1164"/>
                  <a:gd name="T109" fmla="*/ 556 h 1538"/>
                  <a:gd name="T110" fmla="*/ 1063 w 1164"/>
                  <a:gd name="T111" fmla="*/ 461 h 1538"/>
                  <a:gd name="T112" fmla="*/ 1100 w 1164"/>
                  <a:gd name="T113" fmla="*/ 338 h 1538"/>
                  <a:gd name="T114" fmla="*/ 116 w 1164"/>
                  <a:gd name="T115" fmla="*/ 532 h 1538"/>
                  <a:gd name="T116" fmla="*/ 88 w 1164"/>
                  <a:gd name="T117" fmla="*/ 530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4" h="1538">
                    <a:moveTo>
                      <a:pt x="989" y="0"/>
                    </a:moveTo>
                    <a:lnTo>
                      <a:pt x="989" y="0"/>
                    </a:lnTo>
                    <a:lnTo>
                      <a:pt x="992" y="0"/>
                    </a:lnTo>
                    <a:lnTo>
                      <a:pt x="994" y="0"/>
                    </a:lnTo>
                    <a:lnTo>
                      <a:pt x="994" y="5"/>
                    </a:lnTo>
                    <a:lnTo>
                      <a:pt x="992" y="7"/>
                    </a:lnTo>
                    <a:lnTo>
                      <a:pt x="992" y="9"/>
                    </a:lnTo>
                    <a:lnTo>
                      <a:pt x="992" y="14"/>
                    </a:lnTo>
                    <a:lnTo>
                      <a:pt x="989" y="14"/>
                    </a:lnTo>
                    <a:lnTo>
                      <a:pt x="984" y="14"/>
                    </a:lnTo>
                    <a:lnTo>
                      <a:pt x="977" y="9"/>
                    </a:lnTo>
                    <a:lnTo>
                      <a:pt x="977" y="9"/>
                    </a:lnTo>
                    <a:lnTo>
                      <a:pt x="980" y="7"/>
                    </a:lnTo>
                    <a:lnTo>
                      <a:pt x="982" y="5"/>
                    </a:lnTo>
                    <a:lnTo>
                      <a:pt x="984" y="2"/>
                    </a:lnTo>
                    <a:lnTo>
                      <a:pt x="984" y="0"/>
                    </a:lnTo>
                    <a:lnTo>
                      <a:pt x="987" y="0"/>
                    </a:lnTo>
                    <a:lnTo>
                      <a:pt x="989" y="0"/>
                    </a:lnTo>
                    <a:close/>
                    <a:moveTo>
                      <a:pt x="332" y="156"/>
                    </a:moveTo>
                    <a:lnTo>
                      <a:pt x="332" y="156"/>
                    </a:lnTo>
                    <a:lnTo>
                      <a:pt x="336" y="156"/>
                    </a:lnTo>
                    <a:lnTo>
                      <a:pt x="339" y="158"/>
                    </a:lnTo>
                    <a:lnTo>
                      <a:pt x="341" y="158"/>
                    </a:lnTo>
                    <a:lnTo>
                      <a:pt x="334" y="165"/>
                    </a:lnTo>
                    <a:lnTo>
                      <a:pt x="332" y="168"/>
                    </a:lnTo>
                    <a:lnTo>
                      <a:pt x="327" y="168"/>
                    </a:lnTo>
                    <a:lnTo>
                      <a:pt x="327" y="163"/>
                    </a:lnTo>
                    <a:lnTo>
                      <a:pt x="327" y="161"/>
                    </a:lnTo>
                    <a:lnTo>
                      <a:pt x="332" y="156"/>
                    </a:lnTo>
                    <a:close/>
                    <a:moveTo>
                      <a:pt x="795" y="137"/>
                    </a:moveTo>
                    <a:lnTo>
                      <a:pt x="795" y="137"/>
                    </a:lnTo>
                    <a:lnTo>
                      <a:pt x="798" y="139"/>
                    </a:lnTo>
                    <a:lnTo>
                      <a:pt x="800" y="142"/>
                    </a:lnTo>
                    <a:lnTo>
                      <a:pt x="800" y="144"/>
                    </a:lnTo>
                    <a:lnTo>
                      <a:pt x="795" y="144"/>
                    </a:lnTo>
                    <a:lnTo>
                      <a:pt x="788" y="144"/>
                    </a:lnTo>
                    <a:lnTo>
                      <a:pt x="786" y="139"/>
                    </a:lnTo>
                    <a:lnTo>
                      <a:pt x="783" y="135"/>
                    </a:lnTo>
                    <a:lnTo>
                      <a:pt x="786" y="132"/>
                    </a:lnTo>
                    <a:lnTo>
                      <a:pt x="790" y="135"/>
                    </a:lnTo>
                    <a:lnTo>
                      <a:pt x="795" y="137"/>
                    </a:lnTo>
                    <a:close/>
                    <a:moveTo>
                      <a:pt x="724" y="168"/>
                    </a:moveTo>
                    <a:lnTo>
                      <a:pt x="724" y="168"/>
                    </a:lnTo>
                    <a:lnTo>
                      <a:pt x="722" y="163"/>
                    </a:lnTo>
                    <a:lnTo>
                      <a:pt x="727" y="161"/>
                    </a:lnTo>
                    <a:lnTo>
                      <a:pt x="729" y="165"/>
                    </a:lnTo>
                    <a:lnTo>
                      <a:pt x="724" y="168"/>
                    </a:lnTo>
                    <a:close/>
                    <a:moveTo>
                      <a:pt x="393" y="1365"/>
                    </a:moveTo>
                    <a:lnTo>
                      <a:pt x="393" y="1365"/>
                    </a:lnTo>
                    <a:lnTo>
                      <a:pt x="398" y="1365"/>
                    </a:lnTo>
                    <a:lnTo>
                      <a:pt x="400" y="1367"/>
                    </a:lnTo>
                    <a:lnTo>
                      <a:pt x="400" y="1370"/>
                    </a:lnTo>
                    <a:lnTo>
                      <a:pt x="400" y="1372"/>
                    </a:lnTo>
                    <a:lnTo>
                      <a:pt x="395" y="1372"/>
                    </a:lnTo>
                    <a:lnTo>
                      <a:pt x="393" y="1372"/>
                    </a:lnTo>
                    <a:lnTo>
                      <a:pt x="391" y="1370"/>
                    </a:lnTo>
                    <a:lnTo>
                      <a:pt x="391" y="1367"/>
                    </a:lnTo>
                    <a:lnTo>
                      <a:pt x="393" y="1365"/>
                    </a:lnTo>
                    <a:lnTo>
                      <a:pt x="393" y="1365"/>
                    </a:lnTo>
                    <a:close/>
                    <a:moveTo>
                      <a:pt x="17" y="532"/>
                    </a:moveTo>
                    <a:lnTo>
                      <a:pt x="17" y="532"/>
                    </a:lnTo>
                    <a:lnTo>
                      <a:pt x="19" y="535"/>
                    </a:lnTo>
                    <a:lnTo>
                      <a:pt x="14" y="537"/>
                    </a:lnTo>
                    <a:lnTo>
                      <a:pt x="7" y="532"/>
                    </a:lnTo>
                    <a:lnTo>
                      <a:pt x="3" y="527"/>
                    </a:lnTo>
                    <a:lnTo>
                      <a:pt x="0" y="523"/>
                    </a:lnTo>
                    <a:lnTo>
                      <a:pt x="3" y="520"/>
                    </a:lnTo>
                    <a:lnTo>
                      <a:pt x="7" y="518"/>
                    </a:lnTo>
                    <a:lnTo>
                      <a:pt x="12" y="520"/>
                    </a:lnTo>
                    <a:lnTo>
                      <a:pt x="14" y="527"/>
                    </a:lnTo>
                    <a:lnTo>
                      <a:pt x="17" y="532"/>
                    </a:lnTo>
                    <a:close/>
                    <a:moveTo>
                      <a:pt x="334" y="1528"/>
                    </a:moveTo>
                    <a:lnTo>
                      <a:pt x="334" y="1528"/>
                    </a:lnTo>
                    <a:lnTo>
                      <a:pt x="334" y="1533"/>
                    </a:lnTo>
                    <a:lnTo>
                      <a:pt x="334" y="1535"/>
                    </a:lnTo>
                    <a:lnTo>
                      <a:pt x="332" y="1538"/>
                    </a:lnTo>
                    <a:lnTo>
                      <a:pt x="329" y="1538"/>
                    </a:lnTo>
                    <a:lnTo>
                      <a:pt x="327" y="1535"/>
                    </a:lnTo>
                    <a:lnTo>
                      <a:pt x="324" y="1538"/>
                    </a:lnTo>
                    <a:lnTo>
                      <a:pt x="310" y="1533"/>
                    </a:lnTo>
                    <a:lnTo>
                      <a:pt x="303" y="1533"/>
                    </a:lnTo>
                    <a:lnTo>
                      <a:pt x="301" y="1531"/>
                    </a:lnTo>
                    <a:lnTo>
                      <a:pt x="303" y="1528"/>
                    </a:lnTo>
                    <a:lnTo>
                      <a:pt x="310" y="1528"/>
                    </a:lnTo>
                    <a:lnTo>
                      <a:pt x="315" y="1528"/>
                    </a:lnTo>
                    <a:lnTo>
                      <a:pt x="329" y="1526"/>
                    </a:lnTo>
                    <a:lnTo>
                      <a:pt x="334" y="1528"/>
                    </a:lnTo>
                    <a:lnTo>
                      <a:pt x="334" y="1528"/>
                    </a:lnTo>
                    <a:lnTo>
                      <a:pt x="334" y="1528"/>
                    </a:lnTo>
                    <a:lnTo>
                      <a:pt x="334" y="1528"/>
                    </a:lnTo>
                    <a:close/>
                    <a:moveTo>
                      <a:pt x="878" y="132"/>
                    </a:moveTo>
                    <a:lnTo>
                      <a:pt x="878" y="132"/>
                    </a:lnTo>
                    <a:lnTo>
                      <a:pt x="866" y="125"/>
                    </a:lnTo>
                    <a:lnTo>
                      <a:pt x="873" y="118"/>
                    </a:lnTo>
                    <a:lnTo>
                      <a:pt x="883" y="116"/>
                    </a:lnTo>
                    <a:lnTo>
                      <a:pt x="890" y="116"/>
                    </a:lnTo>
                    <a:lnTo>
                      <a:pt x="892" y="121"/>
                    </a:lnTo>
                    <a:lnTo>
                      <a:pt x="892" y="123"/>
                    </a:lnTo>
                    <a:lnTo>
                      <a:pt x="892" y="125"/>
                    </a:lnTo>
                    <a:lnTo>
                      <a:pt x="890" y="130"/>
                    </a:lnTo>
                    <a:lnTo>
                      <a:pt x="890" y="135"/>
                    </a:lnTo>
                    <a:lnTo>
                      <a:pt x="878" y="132"/>
                    </a:lnTo>
                    <a:close/>
                    <a:moveTo>
                      <a:pt x="71" y="1022"/>
                    </a:moveTo>
                    <a:lnTo>
                      <a:pt x="71" y="1022"/>
                    </a:lnTo>
                    <a:lnTo>
                      <a:pt x="74" y="1031"/>
                    </a:lnTo>
                    <a:lnTo>
                      <a:pt x="69" y="1046"/>
                    </a:lnTo>
                    <a:lnTo>
                      <a:pt x="57" y="1046"/>
                    </a:lnTo>
                    <a:lnTo>
                      <a:pt x="43" y="1039"/>
                    </a:lnTo>
                    <a:lnTo>
                      <a:pt x="33" y="1029"/>
                    </a:lnTo>
                    <a:lnTo>
                      <a:pt x="33" y="1027"/>
                    </a:lnTo>
                    <a:lnTo>
                      <a:pt x="29" y="1020"/>
                    </a:lnTo>
                    <a:lnTo>
                      <a:pt x="26" y="1012"/>
                    </a:lnTo>
                    <a:lnTo>
                      <a:pt x="31" y="1010"/>
                    </a:lnTo>
                    <a:lnTo>
                      <a:pt x="33" y="1010"/>
                    </a:lnTo>
                    <a:lnTo>
                      <a:pt x="33" y="1008"/>
                    </a:lnTo>
                    <a:lnTo>
                      <a:pt x="36" y="1005"/>
                    </a:lnTo>
                    <a:lnTo>
                      <a:pt x="38" y="1008"/>
                    </a:lnTo>
                    <a:lnTo>
                      <a:pt x="43" y="1010"/>
                    </a:lnTo>
                    <a:lnTo>
                      <a:pt x="43" y="1010"/>
                    </a:lnTo>
                    <a:lnTo>
                      <a:pt x="48" y="1010"/>
                    </a:lnTo>
                    <a:lnTo>
                      <a:pt x="50" y="1012"/>
                    </a:lnTo>
                    <a:lnTo>
                      <a:pt x="50" y="1012"/>
                    </a:lnTo>
                    <a:lnTo>
                      <a:pt x="52" y="1008"/>
                    </a:lnTo>
                    <a:lnTo>
                      <a:pt x="67" y="1017"/>
                    </a:lnTo>
                    <a:lnTo>
                      <a:pt x="71" y="1022"/>
                    </a:lnTo>
                    <a:close/>
                    <a:moveTo>
                      <a:pt x="932" y="173"/>
                    </a:moveTo>
                    <a:lnTo>
                      <a:pt x="932" y="173"/>
                    </a:lnTo>
                    <a:lnTo>
                      <a:pt x="932" y="180"/>
                    </a:lnTo>
                    <a:lnTo>
                      <a:pt x="937" y="180"/>
                    </a:lnTo>
                    <a:lnTo>
                      <a:pt x="942" y="184"/>
                    </a:lnTo>
                    <a:lnTo>
                      <a:pt x="947" y="189"/>
                    </a:lnTo>
                    <a:lnTo>
                      <a:pt x="949" y="194"/>
                    </a:lnTo>
                    <a:lnTo>
                      <a:pt x="947" y="196"/>
                    </a:lnTo>
                    <a:lnTo>
                      <a:pt x="942" y="201"/>
                    </a:lnTo>
                    <a:lnTo>
                      <a:pt x="935" y="194"/>
                    </a:lnTo>
                    <a:lnTo>
                      <a:pt x="928" y="189"/>
                    </a:lnTo>
                    <a:lnTo>
                      <a:pt x="925" y="182"/>
                    </a:lnTo>
                    <a:lnTo>
                      <a:pt x="930" y="173"/>
                    </a:lnTo>
                    <a:lnTo>
                      <a:pt x="932" y="173"/>
                    </a:lnTo>
                    <a:close/>
                    <a:moveTo>
                      <a:pt x="925" y="137"/>
                    </a:moveTo>
                    <a:lnTo>
                      <a:pt x="925" y="137"/>
                    </a:lnTo>
                    <a:lnTo>
                      <a:pt x="925" y="144"/>
                    </a:lnTo>
                    <a:lnTo>
                      <a:pt x="928" y="147"/>
                    </a:lnTo>
                    <a:lnTo>
                      <a:pt x="930" y="149"/>
                    </a:lnTo>
                    <a:lnTo>
                      <a:pt x="932" y="149"/>
                    </a:lnTo>
                    <a:lnTo>
                      <a:pt x="932" y="151"/>
                    </a:lnTo>
                    <a:lnTo>
                      <a:pt x="923" y="154"/>
                    </a:lnTo>
                    <a:lnTo>
                      <a:pt x="925" y="158"/>
                    </a:lnTo>
                    <a:lnTo>
                      <a:pt x="928" y="161"/>
                    </a:lnTo>
                    <a:lnTo>
                      <a:pt x="930" y="161"/>
                    </a:lnTo>
                    <a:lnTo>
                      <a:pt x="930" y="163"/>
                    </a:lnTo>
                    <a:lnTo>
                      <a:pt x="925" y="165"/>
                    </a:lnTo>
                    <a:lnTo>
                      <a:pt x="918" y="163"/>
                    </a:lnTo>
                    <a:lnTo>
                      <a:pt x="914" y="161"/>
                    </a:lnTo>
                    <a:lnTo>
                      <a:pt x="909" y="158"/>
                    </a:lnTo>
                    <a:lnTo>
                      <a:pt x="906" y="156"/>
                    </a:lnTo>
                    <a:lnTo>
                      <a:pt x="906" y="149"/>
                    </a:lnTo>
                    <a:lnTo>
                      <a:pt x="906" y="142"/>
                    </a:lnTo>
                    <a:lnTo>
                      <a:pt x="911" y="137"/>
                    </a:lnTo>
                    <a:lnTo>
                      <a:pt x="923" y="137"/>
                    </a:lnTo>
                    <a:lnTo>
                      <a:pt x="925" y="137"/>
                    </a:lnTo>
                    <a:close/>
                    <a:moveTo>
                      <a:pt x="1141" y="222"/>
                    </a:moveTo>
                    <a:lnTo>
                      <a:pt x="1141" y="222"/>
                    </a:lnTo>
                    <a:lnTo>
                      <a:pt x="1145" y="215"/>
                    </a:lnTo>
                    <a:lnTo>
                      <a:pt x="1157" y="203"/>
                    </a:lnTo>
                    <a:lnTo>
                      <a:pt x="1160" y="203"/>
                    </a:lnTo>
                    <a:lnTo>
                      <a:pt x="1162" y="201"/>
                    </a:lnTo>
                    <a:lnTo>
                      <a:pt x="1164" y="199"/>
                    </a:lnTo>
                    <a:lnTo>
                      <a:pt x="1164" y="196"/>
                    </a:lnTo>
                    <a:lnTo>
                      <a:pt x="1152" y="196"/>
                    </a:lnTo>
                    <a:lnTo>
                      <a:pt x="1131" y="192"/>
                    </a:lnTo>
                    <a:lnTo>
                      <a:pt x="1122" y="192"/>
                    </a:lnTo>
                    <a:lnTo>
                      <a:pt x="1117" y="196"/>
                    </a:lnTo>
                    <a:lnTo>
                      <a:pt x="1108" y="210"/>
                    </a:lnTo>
                    <a:lnTo>
                      <a:pt x="1096" y="220"/>
                    </a:lnTo>
                    <a:lnTo>
                      <a:pt x="1091" y="222"/>
                    </a:lnTo>
                    <a:lnTo>
                      <a:pt x="1086" y="229"/>
                    </a:lnTo>
                    <a:lnTo>
                      <a:pt x="1063" y="244"/>
                    </a:lnTo>
                    <a:lnTo>
                      <a:pt x="1053" y="246"/>
                    </a:lnTo>
                    <a:lnTo>
                      <a:pt x="1046" y="248"/>
                    </a:lnTo>
                    <a:lnTo>
                      <a:pt x="1041" y="248"/>
                    </a:lnTo>
                    <a:lnTo>
                      <a:pt x="1037" y="246"/>
                    </a:lnTo>
                    <a:lnTo>
                      <a:pt x="1034" y="241"/>
                    </a:lnTo>
                    <a:lnTo>
                      <a:pt x="1034" y="229"/>
                    </a:lnTo>
                    <a:lnTo>
                      <a:pt x="1032" y="227"/>
                    </a:lnTo>
                    <a:lnTo>
                      <a:pt x="1032" y="227"/>
                    </a:lnTo>
                    <a:lnTo>
                      <a:pt x="1032" y="227"/>
                    </a:lnTo>
                    <a:lnTo>
                      <a:pt x="1032" y="232"/>
                    </a:lnTo>
                    <a:lnTo>
                      <a:pt x="1032" y="232"/>
                    </a:lnTo>
                    <a:lnTo>
                      <a:pt x="1032" y="234"/>
                    </a:lnTo>
                    <a:lnTo>
                      <a:pt x="1034" y="236"/>
                    </a:lnTo>
                    <a:lnTo>
                      <a:pt x="1025" y="262"/>
                    </a:lnTo>
                    <a:lnTo>
                      <a:pt x="1018" y="274"/>
                    </a:lnTo>
                    <a:lnTo>
                      <a:pt x="1001" y="286"/>
                    </a:lnTo>
                    <a:lnTo>
                      <a:pt x="996" y="289"/>
                    </a:lnTo>
                    <a:lnTo>
                      <a:pt x="992" y="293"/>
                    </a:lnTo>
                    <a:lnTo>
                      <a:pt x="984" y="293"/>
                    </a:lnTo>
                    <a:lnTo>
                      <a:pt x="982" y="291"/>
                    </a:lnTo>
                    <a:lnTo>
                      <a:pt x="980" y="286"/>
                    </a:lnTo>
                    <a:lnTo>
                      <a:pt x="977" y="286"/>
                    </a:lnTo>
                    <a:lnTo>
                      <a:pt x="975" y="286"/>
                    </a:lnTo>
                    <a:lnTo>
                      <a:pt x="963" y="289"/>
                    </a:lnTo>
                    <a:lnTo>
                      <a:pt x="956" y="286"/>
                    </a:lnTo>
                    <a:lnTo>
                      <a:pt x="951" y="286"/>
                    </a:lnTo>
                    <a:lnTo>
                      <a:pt x="949" y="286"/>
                    </a:lnTo>
                    <a:lnTo>
                      <a:pt x="942" y="279"/>
                    </a:lnTo>
                    <a:lnTo>
                      <a:pt x="937" y="279"/>
                    </a:lnTo>
                    <a:lnTo>
                      <a:pt x="930" y="279"/>
                    </a:lnTo>
                    <a:lnTo>
                      <a:pt x="925" y="279"/>
                    </a:lnTo>
                    <a:lnTo>
                      <a:pt x="923" y="281"/>
                    </a:lnTo>
                    <a:lnTo>
                      <a:pt x="918" y="286"/>
                    </a:lnTo>
                    <a:lnTo>
                      <a:pt x="895" y="298"/>
                    </a:lnTo>
                    <a:lnTo>
                      <a:pt x="890" y="298"/>
                    </a:lnTo>
                    <a:lnTo>
                      <a:pt x="878" y="300"/>
                    </a:lnTo>
                    <a:lnTo>
                      <a:pt x="876" y="303"/>
                    </a:lnTo>
                    <a:lnTo>
                      <a:pt x="864" y="319"/>
                    </a:lnTo>
                    <a:lnTo>
                      <a:pt x="857" y="331"/>
                    </a:lnTo>
                    <a:lnTo>
                      <a:pt x="847" y="341"/>
                    </a:lnTo>
                    <a:lnTo>
                      <a:pt x="809" y="362"/>
                    </a:lnTo>
                    <a:lnTo>
                      <a:pt x="795" y="369"/>
                    </a:lnTo>
                    <a:lnTo>
                      <a:pt x="783" y="364"/>
                    </a:lnTo>
                    <a:lnTo>
                      <a:pt x="769" y="376"/>
                    </a:lnTo>
                    <a:lnTo>
                      <a:pt x="753" y="386"/>
                    </a:lnTo>
                    <a:lnTo>
                      <a:pt x="734" y="388"/>
                    </a:lnTo>
                    <a:lnTo>
                      <a:pt x="693" y="390"/>
                    </a:lnTo>
                    <a:lnTo>
                      <a:pt x="684" y="395"/>
                    </a:lnTo>
                    <a:lnTo>
                      <a:pt x="679" y="395"/>
                    </a:lnTo>
                    <a:lnTo>
                      <a:pt x="672" y="397"/>
                    </a:lnTo>
                    <a:lnTo>
                      <a:pt x="665" y="395"/>
                    </a:lnTo>
                    <a:lnTo>
                      <a:pt x="649" y="390"/>
                    </a:lnTo>
                    <a:lnTo>
                      <a:pt x="646" y="395"/>
                    </a:lnTo>
                    <a:lnTo>
                      <a:pt x="625" y="402"/>
                    </a:lnTo>
                    <a:lnTo>
                      <a:pt x="620" y="407"/>
                    </a:lnTo>
                    <a:lnTo>
                      <a:pt x="615" y="412"/>
                    </a:lnTo>
                    <a:lnTo>
                      <a:pt x="613" y="416"/>
                    </a:lnTo>
                    <a:lnTo>
                      <a:pt x="599" y="421"/>
                    </a:lnTo>
                    <a:lnTo>
                      <a:pt x="587" y="430"/>
                    </a:lnTo>
                    <a:lnTo>
                      <a:pt x="580" y="435"/>
                    </a:lnTo>
                    <a:lnTo>
                      <a:pt x="559" y="435"/>
                    </a:lnTo>
                    <a:lnTo>
                      <a:pt x="552" y="435"/>
                    </a:lnTo>
                    <a:lnTo>
                      <a:pt x="552" y="435"/>
                    </a:lnTo>
                    <a:lnTo>
                      <a:pt x="552" y="435"/>
                    </a:lnTo>
                    <a:lnTo>
                      <a:pt x="552" y="433"/>
                    </a:lnTo>
                    <a:lnTo>
                      <a:pt x="547" y="430"/>
                    </a:lnTo>
                    <a:lnTo>
                      <a:pt x="533" y="430"/>
                    </a:lnTo>
                    <a:lnTo>
                      <a:pt x="521" y="426"/>
                    </a:lnTo>
                    <a:lnTo>
                      <a:pt x="509" y="419"/>
                    </a:lnTo>
                    <a:lnTo>
                      <a:pt x="497" y="416"/>
                    </a:lnTo>
                    <a:lnTo>
                      <a:pt x="495" y="414"/>
                    </a:lnTo>
                    <a:lnTo>
                      <a:pt x="492" y="409"/>
                    </a:lnTo>
                    <a:lnTo>
                      <a:pt x="490" y="404"/>
                    </a:lnTo>
                    <a:lnTo>
                      <a:pt x="490" y="397"/>
                    </a:lnTo>
                    <a:lnTo>
                      <a:pt x="481" y="393"/>
                    </a:lnTo>
                    <a:lnTo>
                      <a:pt x="440" y="402"/>
                    </a:lnTo>
                    <a:lnTo>
                      <a:pt x="433" y="390"/>
                    </a:lnTo>
                    <a:lnTo>
                      <a:pt x="433" y="388"/>
                    </a:lnTo>
                    <a:lnTo>
                      <a:pt x="431" y="374"/>
                    </a:lnTo>
                    <a:lnTo>
                      <a:pt x="429" y="371"/>
                    </a:lnTo>
                    <a:lnTo>
                      <a:pt x="414" y="364"/>
                    </a:lnTo>
                    <a:lnTo>
                      <a:pt x="412" y="364"/>
                    </a:lnTo>
                    <a:lnTo>
                      <a:pt x="412" y="359"/>
                    </a:lnTo>
                    <a:lnTo>
                      <a:pt x="412" y="357"/>
                    </a:lnTo>
                    <a:lnTo>
                      <a:pt x="410" y="357"/>
                    </a:lnTo>
                    <a:lnTo>
                      <a:pt x="407" y="357"/>
                    </a:lnTo>
                    <a:lnTo>
                      <a:pt x="402" y="362"/>
                    </a:lnTo>
                    <a:lnTo>
                      <a:pt x="398" y="364"/>
                    </a:lnTo>
                    <a:lnTo>
                      <a:pt x="393" y="367"/>
                    </a:lnTo>
                    <a:lnTo>
                      <a:pt x="391" y="369"/>
                    </a:lnTo>
                    <a:lnTo>
                      <a:pt x="384" y="367"/>
                    </a:lnTo>
                    <a:lnTo>
                      <a:pt x="384" y="376"/>
                    </a:lnTo>
                    <a:lnTo>
                      <a:pt x="376" y="381"/>
                    </a:lnTo>
                    <a:lnTo>
                      <a:pt x="367" y="383"/>
                    </a:lnTo>
                    <a:lnTo>
                      <a:pt x="360" y="383"/>
                    </a:lnTo>
                    <a:lnTo>
                      <a:pt x="348" y="381"/>
                    </a:lnTo>
                    <a:lnTo>
                      <a:pt x="343" y="381"/>
                    </a:lnTo>
                    <a:lnTo>
                      <a:pt x="341" y="381"/>
                    </a:lnTo>
                    <a:lnTo>
                      <a:pt x="336" y="386"/>
                    </a:lnTo>
                    <a:lnTo>
                      <a:pt x="336" y="388"/>
                    </a:lnTo>
                    <a:lnTo>
                      <a:pt x="339" y="393"/>
                    </a:lnTo>
                    <a:lnTo>
                      <a:pt x="329" y="404"/>
                    </a:lnTo>
                    <a:lnTo>
                      <a:pt x="329" y="409"/>
                    </a:lnTo>
                    <a:lnTo>
                      <a:pt x="334" y="412"/>
                    </a:lnTo>
                    <a:lnTo>
                      <a:pt x="334" y="416"/>
                    </a:lnTo>
                    <a:lnTo>
                      <a:pt x="336" y="421"/>
                    </a:lnTo>
                    <a:lnTo>
                      <a:pt x="336" y="423"/>
                    </a:lnTo>
                    <a:lnTo>
                      <a:pt x="336" y="426"/>
                    </a:lnTo>
                    <a:lnTo>
                      <a:pt x="334" y="428"/>
                    </a:lnTo>
                    <a:lnTo>
                      <a:pt x="324" y="440"/>
                    </a:lnTo>
                    <a:lnTo>
                      <a:pt x="298" y="456"/>
                    </a:lnTo>
                    <a:lnTo>
                      <a:pt x="284" y="461"/>
                    </a:lnTo>
                    <a:lnTo>
                      <a:pt x="272" y="456"/>
                    </a:lnTo>
                    <a:lnTo>
                      <a:pt x="272" y="452"/>
                    </a:lnTo>
                    <a:lnTo>
                      <a:pt x="268" y="449"/>
                    </a:lnTo>
                    <a:lnTo>
                      <a:pt x="258" y="447"/>
                    </a:lnTo>
                    <a:lnTo>
                      <a:pt x="253" y="445"/>
                    </a:lnTo>
                    <a:lnTo>
                      <a:pt x="244" y="428"/>
                    </a:lnTo>
                    <a:lnTo>
                      <a:pt x="232" y="412"/>
                    </a:lnTo>
                    <a:lnTo>
                      <a:pt x="230" y="404"/>
                    </a:lnTo>
                    <a:lnTo>
                      <a:pt x="225" y="404"/>
                    </a:lnTo>
                    <a:lnTo>
                      <a:pt x="223" y="404"/>
                    </a:lnTo>
                    <a:lnTo>
                      <a:pt x="220" y="400"/>
                    </a:lnTo>
                    <a:lnTo>
                      <a:pt x="216" y="409"/>
                    </a:lnTo>
                    <a:lnTo>
                      <a:pt x="220" y="419"/>
                    </a:lnTo>
                    <a:lnTo>
                      <a:pt x="220" y="428"/>
                    </a:lnTo>
                    <a:lnTo>
                      <a:pt x="216" y="435"/>
                    </a:lnTo>
                    <a:lnTo>
                      <a:pt x="211" y="435"/>
                    </a:lnTo>
                    <a:lnTo>
                      <a:pt x="206" y="435"/>
                    </a:lnTo>
                    <a:lnTo>
                      <a:pt x="201" y="435"/>
                    </a:lnTo>
                    <a:lnTo>
                      <a:pt x="199" y="440"/>
                    </a:lnTo>
                    <a:lnTo>
                      <a:pt x="199" y="447"/>
                    </a:lnTo>
                    <a:lnTo>
                      <a:pt x="194" y="452"/>
                    </a:lnTo>
                    <a:lnTo>
                      <a:pt x="187" y="461"/>
                    </a:lnTo>
                    <a:lnTo>
                      <a:pt x="175" y="459"/>
                    </a:lnTo>
                    <a:lnTo>
                      <a:pt x="168" y="468"/>
                    </a:lnTo>
                    <a:lnTo>
                      <a:pt x="161" y="478"/>
                    </a:lnTo>
                    <a:lnTo>
                      <a:pt x="152" y="485"/>
                    </a:lnTo>
                    <a:lnTo>
                      <a:pt x="154" y="487"/>
                    </a:lnTo>
                    <a:lnTo>
                      <a:pt x="156" y="494"/>
                    </a:lnTo>
                    <a:lnTo>
                      <a:pt x="154" y="501"/>
                    </a:lnTo>
                    <a:lnTo>
                      <a:pt x="154" y="513"/>
                    </a:lnTo>
                    <a:lnTo>
                      <a:pt x="149" y="530"/>
                    </a:lnTo>
                    <a:lnTo>
                      <a:pt x="147" y="530"/>
                    </a:lnTo>
                    <a:lnTo>
                      <a:pt x="147" y="532"/>
                    </a:lnTo>
                    <a:lnTo>
                      <a:pt x="149" y="535"/>
                    </a:lnTo>
                    <a:lnTo>
                      <a:pt x="149" y="537"/>
                    </a:lnTo>
                    <a:lnTo>
                      <a:pt x="154" y="542"/>
                    </a:lnTo>
                    <a:lnTo>
                      <a:pt x="154" y="544"/>
                    </a:lnTo>
                    <a:lnTo>
                      <a:pt x="154" y="549"/>
                    </a:lnTo>
                    <a:lnTo>
                      <a:pt x="154" y="556"/>
                    </a:lnTo>
                    <a:lnTo>
                      <a:pt x="154" y="556"/>
                    </a:lnTo>
                    <a:lnTo>
                      <a:pt x="152" y="568"/>
                    </a:lnTo>
                    <a:lnTo>
                      <a:pt x="154" y="570"/>
                    </a:lnTo>
                    <a:lnTo>
                      <a:pt x="152" y="570"/>
                    </a:lnTo>
                    <a:lnTo>
                      <a:pt x="147" y="575"/>
                    </a:lnTo>
                    <a:lnTo>
                      <a:pt x="147" y="572"/>
                    </a:lnTo>
                    <a:lnTo>
                      <a:pt x="142" y="577"/>
                    </a:lnTo>
                    <a:lnTo>
                      <a:pt x="142" y="582"/>
                    </a:lnTo>
                    <a:lnTo>
                      <a:pt x="145" y="587"/>
                    </a:lnTo>
                    <a:lnTo>
                      <a:pt x="149" y="591"/>
                    </a:lnTo>
                    <a:lnTo>
                      <a:pt x="154" y="596"/>
                    </a:lnTo>
                    <a:lnTo>
                      <a:pt x="156" y="601"/>
                    </a:lnTo>
                    <a:lnTo>
                      <a:pt x="156" y="606"/>
                    </a:lnTo>
                    <a:lnTo>
                      <a:pt x="159" y="613"/>
                    </a:lnTo>
                    <a:lnTo>
                      <a:pt x="164" y="620"/>
                    </a:lnTo>
                    <a:lnTo>
                      <a:pt x="168" y="627"/>
                    </a:lnTo>
                    <a:lnTo>
                      <a:pt x="175" y="634"/>
                    </a:lnTo>
                    <a:lnTo>
                      <a:pt x="182" y="636"/>
                    </a:lnTo>
                    <a:lnTo>
                      <a:pt x="194" y="634"/>
                    </a:lnTo>
                    <a:lnTo>
                      <a:pt x="199" y="634"/>
                    </a:lnTo>
                    <a:lnTo>
                      <a:pt x="206" y="641"/>
                    </a:lnTo>
                    <a:lnTo>
                      <a:pt x="223" y="662"/>
                    </a:lnTo>
                    <a:lnTo>
                      <a:pt x="232" y="667"/>
                    </a:lnTo>
                    <a:lnTo>
                      <a:pt x="244" y="667"/>
                    </a:lnTo>
                    <a:lnTo>
                      <a:pt x="272" y="658"/>
                    </a:lnTo>
                    <a:lnTo>
                      <a:pt x="298" y="653"/>
                    </a:lnTo>
                    <a:lnTo>
                      <a:pt x="324" y="650"/>
                    </a:lnTo>
                    <a:lnTo>
                      <a:pt x="336" y="653"/>
                    </a:lnTo>
                    <a:lnTo>
                      <a:pt x="346" y="662"/>
                    </a:lnTo>
                    <a:lnTo>
                      <a:pt x="348" y="665"/>
                    </a:lnTo>
                    <a:lnTo>
                      <a:pt x="350" y="672"/>
                    </a:lnTo>
                    <a:lnTo>
                      <a:pt x="353" y="677"/>
                    </a:lnTo>
                    <a:lnTo>
                      <a:pt x="358" y="679"/>
                    </a:lnTo>
                    <a:lnTo>
                      <a:pt x="360" y="677"/>
                    </a:lnTo>
                    <a:lnTo>
                      <a:pt x="365" y="674"/>
                    </a:lnTo>
                    <a:lnTo>
                      <a:pt x="407" y="672"/>
                    </a:lnTo>
                    <a:lnTo>
                      <a:pt x="407" y="674"/>
                    </a:lnTo>
                    <a:lnTo>
                      <a:pt x="412" y="679"/>
                    </a:lnTo>
                    <a:lnTo>
                      <a:pt x="414" y="679"/>
                    </a:lnTo>
                    <a:lnTo>
                      <a:pt x="419" y="681"/>
                    </a:lnTo>
                    <a:lnTo>
                      <a:pt x="421" y="681"/>
                    </a:lnTo>
                    <a:lnTo>
                      <a:pt x="426" y="686"/>
                    </a:lnTo>
                    <a:lnTo>
                      <a:pt x="433" y="691"/>
                    </a:lnTo>
                    <a:lnTo>
                      <a:pt x="436" y="691"/>
                    </a:lnTo>
                    <a:lnTo>
                      <a:pt x="445" y="705"/>
                    </a:lnTo>
                    <a:lnTo>
                      <a:pt x="450" y="707"/>
                    </a:lnTo>
                    <a:lnTo>
                      <a:pt x="455" y="707"/>
                    </a:lnTo>
                    <a:lnTo>
                      <a:pt x="457" y="710"/>
                    </a:lnTo>
                    <a:lnTo>
                      <a:pt x="464" y="714"/>
                    </a:lnTo>
                    <a:lnTo>
                      <a:pt x="481" y="721"/>
                    </a:lnTo>
                    <a:lnTo>
                      <a:pt x="499" y="731"/>
                    </a:lnTo>
                    <a:lnTo>
                      <a:pt x="509" y="736"/>
                    </a:lnTo>
                    <a:lnTo>
                      <a:pt x="523" y="738"/>
                    </a:lnTo>
                    <a:lnTo>
                      <a:pt x="537" y="738"/>
                    </a:lnTo>
                    <a:lnTo>
                      <a:pt x="549" y="740"/>
                    </a:lnTo>
                    <a:lnTo>
                      <a:pt x="561" y="745"/>
                    </a:lnTo>
                    <a:lnTo>
                      <a:pt x="592" y="769"/>
                    </a:lnTo>
                    <a:lnTo>
                      <a:pt x="604" y="774"/>
                    </a:lnTo>
                    <a:lnTo>
                      <a:pt x="618" y="778"/>
                    </a:lnTo>
                    <a:lnTo>
                      <a:pt x="632" y="778"/>
                    </a:lnTo>
                    <a:lnTo>
                      <a:pt x="644" y="781"/>
                    </a:lnTo>
                    <a:lnTo>
                      <a:pt x="667" y="792"/>
                    </a:lnTo>
                    <a:lnTo>
                      <a:pt x="682" y="792"/>
                    </a:lnTo>
                    <a:lnTo>
                      <a:pt x="686" y="790"/>
                    </a:lnTo>
                    <a:lnTo>
                      <a:pt x="691" y="785"/>
                    </a:lnTo>
                    <a:lnTo>
                      <a:pt x="693" y="785"/>
                    </a:lnTo>
                    <a:lnTo>
                      <a:pt x="731" y="776"/>
                    </a:lnTo>
                    <a:lnTo>
                      <a:pt x="743" y="776"/>
                    </a:lnTo>
                    <a:lnTo>
                      <a:pt x="774" y="783"/>
                    </a:lnTo>
                    <a:lnTo>
                      <a:pt x="798" y="795"/>
                    </a:lnTo>
                    <a:lnTo>
                      <a:pt x="833" y="818"/>
                    </a:lnTo>
                    <a:lnTo>
                      <a:pt x="843" y="828"/>
                    </a:lnTo>
                    <a:lnTo>
                      <a:pt x="878" y="882"/>
                    </a:lnTo>
                    <a:lnTo>
                      <a:pt x="883" y="887"/>
                    </a:lnTo>
                    <a:lnTo>
                      <a:pt x="911" y="887"/>
                    </a:lnTo>
                    <a:lnTo>
                      <a:pt x="916" y="885"/>
                    </a:lnTo>
                    <a:lnTo>
                      <a:pt x="923" y="889"/>
                    </a:lnTo>
                    <a:lnTo>
                      <a:pt x="942" y="892"/>
                    </a:lnTo>
                    <a:lnTo>
                      <a:pt x="947" y="897"/>
                    </a:lnTo>
                    <a:lnTo>
                      <a:pt x="954" y="904"/>
                    </a:lnTo>
                    <a:lnTo>
                      <a:pt x="973" y="901"/>
                    </a:lnTo>
                    <a:lnTo>
                      <a:pt x="980" y="906"/>
                    </a:lnTo>
                    <a:lnTo>
                      <a:pt x="984" y="904"/>
                    </a:lnTo>
                    <a:lnTo>
                      <a:pt x="984" y="904"/>
                    </a:lnTo>
                    <a:lnTo>
                      <a:pt x="987" y="908"/>
                    </a:lnTo>
                    <a:lnTo>
                      <a:pt x="1006" y="892"/>
                    </a:lnTo>
                    <a:lnTo>
                      <a:pt x="1018" y="889"/>
                    </a:lnTo>
                    <a:lnTo>
                      <a:pt x="1032" y="892"/>
                    </a:lnTo>
                    <a:lnTo>
                      <a:pt x="1046" y="897"/>
                    </a:lnTo>
                    <a:lnTo>
                      <a:pt x="1053" y="899"/>
                    </a:lnTo>
                    <a:lnTo>
                      <a:pt x="1058" y="897"/>
                    </a:lnTo>
                    <a:lnTo>
                      <a:pt x="1058" y="894"/>
                    </a:lnTo>
                    <a:lnTo>
                      <a:pt x="1060" y="892"/>
                    </a:lnTo>
                    <a:lnTo>
                      <a:pt x="1065" y="892"/>
                    </a:lnTo>
                    <a:lnTo>
                      <a:pt x="1070" y="894"/>
                    </a:lnTo>
                    <a:lnTo>
                      <a:pt x="1074" y="897"/>
                    </a:lnTo>
                    <a:lnTo>
                      <a:pt x="1079" y="901"/>
                    </a:lnTo>
                    <a:lnTo>
                      <a:pt x="1086" y="906"/>
                    </a:lnTo>
                    <a:lnTo>
                      <a:pt x="1093" y="906"/>
                    </a:lnTo>
                    <a:lnTo>
                      <a:pt x="1100" y="904"/>
                    </a:lnTo>
                    <a:lnTo>
                      <a:pt x="1105" y="897"/>
                    </a:lnTo>
                    <a:lnTo>
                      <a:pt x="1105" y="889"/>
                    </a:lnTo>
                    <a:lnTo>
                      <a:pt x="1096" y="866"/>
                    </a:lnTo>
                    <a:lnTo>
                      <a:pt x="1086" y="854"/>
                    </a:lnTo>
                    <a:lnTo>
                      <a:pt x="1084" y="847"/>
                    </a:lnTo>
                    <a:lnTo>
                      <a:pt x="1086" y="842"/>
                    </a:lnTo>
                    <a:lnTo>
                      <a:pt x="1086" y="837"/>
                    </a:lnTo>
                    <a:lnTo>
                      <a:pt x="1096" y="790"/>
                    </a:lnTo>
                    <a:lnTo>
                      <a:pt x="1100" y="781"/>
                    </a:lnTo>
                    <a:lnTo>
                      <a:pt x="1108" y="776"/>
                    </a:lnTo>
                    <a:lnTo>
                      <a:pt x="1112" y="774"/>
                    </a:lnTo>
                    <a:lnTo>
                      <a:pt x="1117" y="769"/>
                    </a:lnTo>
                    <a:lnTo>
                      <a:pt x="1122" y="764"/>
                    </a:lnTo>
                    <a:lnTo>
                      <a:pt x="1129" y="764"/>
                    </a:lnTo>
                    <a:lnTo>
                      <a:pt x="1129" y="759"/>
                    </a:lnTo>
                    <a:lnTo>
                      <a:pt x="1126" y="757"/>
                    </a:lnTo>
                    <a:lnTo>
                      <a:pt x="1126" y="757"/>
                    </a:lnTo>
                    <a:lnTo>
                      <a:pt x="1131" y="755"/>
                    </a:lnTo>
                    <a:lnTo>
                      <a:pt x="1126" y="752"/>
                    </a:lnTo>
                    <a:lnTo>
                      <a:pt x="1138" y="743"/>
                    </a:lnTo>
                    <a:lnTo>
                      <a:pt x="1141" y="743"/>
                    </a:lnTo>
                    <a:lnTo>
                      <a:pt x="1143" y="743"/>
                    </a:lnTo>
                    <a:lnTo>
                      <a:pt x="1145" y="745"/>
                    </a:lnTo>
                    <a:lnTo>
                      <a:pt x="1148" y="743"/>
                    </a:lnTo>
                    <a:lnTo>
                      <a:pt x="1145" y="736"/>
                    </a:lnTo>
                    <a:lnTo>
                      <a:pt x="1143" y="731"/>
                    </a:lnTo>
                    <a:lnTo>
                      <a:pt x="1138" y="731"/>
                    </a:lnTo>
                    <a:lnTo>
                      <a:pt x="1134" y="733"/>
                    </a:lnTo>
                    <a:lnTo>
                      <a:pt x="1129" y="731"/>
                    </a:lnTo>
                    <a:lnTo>
                      <a:pt x="1129" y="726"/>
                    </a:lnTo>
                    <a:lnTo>
                      <a:pt x="1129" y="721"/>
                    </a:lnTo>
                    <a:lnTo>
                      <a:pt x="1134" y="724"/>
                    </a:lnTo>
                    <a:lnTo>
                      <a:pt x="1136" y="714"/>
                    </a:lnTo>
                    <a:lnTo>
                      <a:pt x="1131" y="707"/>
                    </a:lnTo>
                    <a:lnTo>
                      <a:pt x="1126" y="705"/>
                    </a:lnTo>
                    <a:lnTo>
                      <a:pt x="1119" y="707"/>
                    </a:lnTo>
                    <a:lnTo>
                      <a:pt x="1112" y="705"/>
                    </a:lnTo>
                    <a:lnTo>
                      <a:pt x="1108" y="698"/>
                    </a:lnTo>
                    <a:lnTo>
                      <a:pt x="1105" y="693"/>
                    </a:lnTo>
                    <a:lnTo>
                      <a:pt x="1110" y="691"/>
                    </a:lnTo>
                    <a:lnTo>
                      <a:pt x="1110" y="688"/>
                    </a:lnTo>
                    <a:lnTo>
                      <a:pt x="1105" y="686"/>
                    </a:lnTo>
                    <a:lnTo>
                      <a:pt x="1100" y="691"/>
                    </a:lnTo>
                    <a:lnTo>
                      <a:pt x="1091" y="684"/>
                    </a:lnTo>
                    <a:lnTo>
                      <a:pt x="1086" y="672"/>
                    </a:lnTo>
                    <a:lnTo>
                      <a:pt x="1089" y="662"/>
                    </a:lnTo>
                    <a:lnTo>
                      <a:pt x="1086" y="658"/>
                    </a:lnTo>
                    <a:lnTo>
                      <a:pt x="1091" y="653"/>
                    </a:lnTo>
                    <a:lnTo>
                      <a:pt x="1093" y="653"/>
                    </a:lnTo>
                    <a:lnTo>
                      <a:pt x="1096" y="655"/>
                    </a:lnTo>
                    <a:lnTo>
                      <a:pt x="1096" y="662"/>
                    </a:lnTo>
                    <a:lnTo>
                      <a:pt x="1098" y="658"/>
                    </a:lnTo>
                    <a:lnTo>
                      <a:pt x="1100" y="653"/>
                    </a:lnTo>
                    <a:lnTo>
                      <a:pt x="1103" y="650"/>
                    </a:lnTo>
                    <a:lnTo>
                      <a:pt x="1110" y="655"/>
                    </a:lnTo>
                    <a:lnTo>
                      <a:pt x="1105" y="646"/>
                    </a:lnTo>
                    <a:lnTo>
                      <a:pt x="1098" y="639"/>
                    </a:lnTo>
                    <a:lnTo>
                      <a:pt x="1091" y="636"/>
                    </a:lnTo>
                    <a:lnTo>
                      <a:pt x="1079" y="636"/>
                    </a:lnTo>
                    <a:lnTo>
                      <a:pt x="1053" y="627"/>
                    </a:lnTo>
                    <a:lnTo>
                      <a:pt x="1051" y="624"/>
                    </a:lnTo>
                    <a:lnTo>
                      <a:pt x="1048" y="620"/>
                    </a:lnTo>
                    <a:lnTo>
                      <a:pt x="1046" y="613"/>
                    </a:lnTo>
                    <a:lnTo>
                      <a:pt x="1039" y="572"/>
                    </a:lnTo>
                    <a:lnTo>
                      <a:pt x="1037" y="563"/>
                    </a:lnTo>
                    <a:lnTo>
                      <a:pt x="1039" y="556"/>
                    </a:lnTo>
                    <a:lnTo>
                      <a:pt x="1041" y="544"/>
                    </a:lnTo>
                    <a:lnTo>
                      <a:pt x="1055" y="523"/>
                    </a:lnTo>
                    <a:lnTo>
                      <a:pt x="1058" y="506"/>
                    </a:lnTo>
                    <a:lnTo>
                      <a:pt x="1058" y="497"/>
                    </a:lnTo>
                    <a:lnTo>
                      <a:pt x="1060" y="483"/>
                    </a:lnTo>
                    <a:lnTo>
                      <a:pt x="1058" y="475"/>
                    </a:lnTo>
                    <a:lnTo>
                      <a:pt x="1060" y="471"/>
                    </a:lnTo>
                    <a:lnTo>
                      <a:pt x="1063" y="466"/>
                    </a:lnTo>
                    <a:lnTo>
                      <a:pt x="1063" y="461"/>
                    </a:lnTo>
                    <a:lnTo>
                      <a:pt x="1063" y="456"/>
                    </a:lnTo>
                    <a:lnTo>
                      <a:pt x="1058" y="449"/>
                    </a:lnTo>
                    <a:lnTo>
                      <a:pt x="1055" y="445"/>
                    </a:lnTo>
                    <a:lnTo>
                      <a:pt x="1058" y="438"/>
                    </a:lnTo>
                    <a:lnTo>
                      <a:pt x="1065" y="421"/>
                    </a:lnTo>
                    <a:lnTo>
                      <a:pt x="1072" y="414"/>
                    </a:lnTo>
                    <a:lnTo>
                      <a:pt x="1077" y="404"/>
                    </a:lnTo>
                    <a:lnTo>
                      <a:pt x="1079" y="390"/>
                    </a:lnTo>
                    <a:lnTo>
                      <a:pt x="1100" y="338"/>
                    </a:lnTo>
                    <a:lnTo>
                      <a:pt x="1129" y="284"/>
                    </a:lnTo>
                    <a:lnTo>
                      <a:pt x="1134" y="262"/>
                    </a:lnTo>
                    <a:lnTo>
                      <a:pt x="1145" y="232"/>
                    </a:lnTo>
                    <a:lnTo>
                      <a:pt x="1141" y="234"/>
                    </a:lnTo>
                    <a:lnTo>
                      <a:pt x="1141" y="227"/>
                    </a:lnTo>
                    <a:lnTo>
                      <a:pt x="1141" y="222"/>
                    </a:lnTo>
                    <a:close/>
                    <a:moveTo>
                      <a:pt x="111" y="532"/>
                    </a:moveTo>
                    <a:lnTo>
                      <a:pt x="111" y="532"/>
                    </a:lnTo>
                    <a:lnTo>
                      <a:pt x="116" y="532"/>
                    </a:lnTo>
                    <a:lnTo>
                      <a:pt x="111" y="537"/>
                    </a:lnTo>
                    <a:lnTo>
                      <a:pt x="107" y="537"/>
                    </a:lnTo>
                    <a:lnTo>
                      <a:pt x="102" y="537"/>
                    </a:lnTo>
                    <a:lnTo>
                      <a:pt x="97" y="535"/>
                    </a:lnTo>
                    <a:lnTo>
                      <a:pt x="93" y="537"/>
                    </a:lnTo>
                    <a:lnTo>
                      <a:pt x="90" y="537"/>
                    </a:lnTo>
                    <a:lnTo>
                      <a:pt x="85" y="535"/>
                    </a:lnTo>
                    <a:lnTo>
                      <a:pt x="83" y="530"/>
                    </a:lnTo>
                    <a:lnTo>
                      <a:pt x="88" y="530"/>
                    </a:lnTo>
                    <a:lnTo>
                      <a:pt x="90" y="527"/>
                    </a:lnTo>
                    <a:lnTo>
                      <a:pt x="93" y="525"/>
                    </a:lnTo>
                    <a:lnTo>
                      <a:pt x="97" y="525"/>
                    </a:lnTo>
                    <a:lnTo>
                      <a:pt x="100" y="527"/>
                    </a:lnTo>
                    <a:lnTo>
                      <a:pt x="104" y="530"/>
                    </a:lnTo>
                    <a:lnTo>
                      <a:pt x="111" y="53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3"/>
              <p:cNvSpPr>
                <a:spLocks/>
              </p:cNvSpPr>
              <p:nvPr/>
            </p:nvSpPr>
            <p:spPr bwMode="auto">
              <a:xfrm>
                <a:off x="3010561" y="1955377"/>
                <a:ext cx="567774" cy="533205"/>
              </a:xfrm>
              <a:custGeom>
                <a:avLst/>
                <a:gdLst>
                  <a:gd name="T0" fmla="*/ 263 w 542"/>
                  <a:gd name="T1" fmla="*/ 80 h 509"/>
                  <a:gd name="T2" fmla="*/ 404 w 542"/>
                  <a:gd name="T3" fmla="*/ 196 h 509"/>
                  <a:gd name="T4" fmla="*/ 520 w 542"/>
                  <a:gd name="T5" fmla="*/ 267 h 509"/>
                  <a:gd name="T6" fmla="*/ 542 w 542"/>
                  <a:gd name="T7" fmla="*/ 305 h 509"/>
                  <a:gd name="T8" fmla="*/ 539 w 542"/>
                  <a:gd name="T9" fmla="*/ 324 h 509"/>
                  <a:gd name="T10" fmla="*/ 513 w 542"/>
                  <a:gd name="T11" fmla="*/ 364 h 509"/>
                  <a:gd name="T12" fmla="*/ 499 w 542"/>
                  <a:gd name="T13" fmla="*/ 402 h 509"/>
                  <a:gd name="T14" fmla="*/ 473 w 542"/>
                  <a:gd name="T15" fmla="*/ 445 h 509"/>
                  <a:gd name="T16" fmla="*/ 466 w 542"/>
                  <a:gd name="T17" fmla="*/ 440 h 509"/>
                  <a:gd name="T18" fmla="*/ 457 w 542"/>
                  <a:gd name="T19" fmla="*/ 428 h 509"/>
                  <a:gd name="T20" fmla="*/ 452 w 542"/>
                  <a:gd name="T21" fmla="*/ 416 h 509"/>
                  <a:gd name="T22" fmla="*/ 430 w 542"/>
                  <a:gd name="T23" fmla="*/ 412 h 509"/>
                  <a:gd name="T24" fmla="*/ 419 w 542"/>
                  <a:gd name="T25" fmla="*/ 404 h 509"/>
                  <a:gd name="T26" fmla="*/ 404 w 542"/>
                  <a:gd name="T27" fmla="*/ 400 h 509"/>
                  <a:gd name="T28" fmla="*/ 386 w 542"/>
                  <a:gd name="T29" fmla="*/ 423 h 509"/>
                  <a:gd name="T30" fmla="*/ 367 w 542"/>
                  <a:gd name="T31" fmla="*/ 442 h 509"/>
                  <a:gd name="T32" fmla="*/ 378 w 542"/>
                  <a:gd name="T33" fmla="*/ 457 h 509"/>
                  <a:gd name="T34" fmla="*/ 383 w 542"/>
                  <a:gd name="T35" fmla="*/ 464 h 509"/>
                  <a:gd name="T36" fmla="*/ 357 w 542"/>
                  <a:gd name="T37" fmla="*/ 485 h 509"/>
                  <a:gd name="T38" fmla="*/ 336 w 542"/>
                  <a:gd name="T39" fmla="*/ 501 h 509"/>
                  <a:gd name="T40" fmla="*/ 291 w 542"/>
                  <a:gd name="T41" fmla="*/ 494 h 509"/>
                  <a:gd name="T42" fmla="*/ 263 w 542"/>
                  <a:gd name="T43" fmla="*/ 490 h 509"/>
                  <a:gd name="T44" fmla="*/ 248 w 542"/>
                  <a:gd name="T45" fmla="*/ 490 h 509"/>
                  <a:gd name="T46" fmla="*/ 218 w 542"/>
                  <a:gd name="T47" fmla="*/ 473 h 509"/>
                  <a:gd name="T48" fmla="*/ 196 w 542"/>
                  <a:gd name="T49" fmla="*/ 494 h 509"/>
                  <a:gd name="T50" fmla="*/ 177 w 542"/>
                  <a:gd name="T51" fmla="*/ 494 h 509"/>
                  <a:gd name="T52" fmla="*/ 137 w 542"/>
                  <a:gd name="T53" fmla="*/ 478 h 509"/>
                  <a:gd name="T54" fmla="*/ 123 w 542"/>
                  <a:gd name="T55" fmla="*/ 478 h 509"/>
                  <a:gd name="T56" fmla="*/ 123 w 542"/>
                  <a:gd name="T57" fmla="*/ 454 h 509"/>
                  <a:gd name="T58" fmla="*/ 113 w 542"/>
                  <a:gd name="T59" fmla="*/ 442 h 509"/>
                  <a:gd name="T60" fmla="*/ 31 w 542"/>
                  <a:gd name="T61" fmla="*/ 412 h 509"/>
                  <a:gd name="T62" fmla="*/ 9 w 542"/>
                  <a:gd name="T63" fmla="*/ 412 h 509"/>
                  <a:gd name="T64" fmla="*/ 0 w 542"/>
                  <a:gd name="T65" fmla="*/ 381 h 509"/>
                  <a:gd name="T66" fmla="*/ 19 w 542"/>
                  <a:gd name="T67" fmla="*/ 350 h 509"/>
                  <a:gd name="T68" fmla="*/ 59 w 542"/>
                  <a:gd name="T69" fmla="*/ 360 h 509"/>
                  <a:gd name="T70" fmla="*/ 76 w 542"/>
                  <a:gd name="T71" fmla="*/ 355 h 509"/>
                  <a:gd name="T72" fmla="*/ 87 w 542"/>
                  <a:gd name="T73" fmla="*/ 352 h 509"/>
                  <a:gd name="T74" fmla="*/ 85 w 542"/>
                  <a:gd name="T75" fmla="*/ 341 h 509"/>
                  <a:gd name="T76" fmla="*/ 99 w 542"/>
                  <a:gd name="T77" fmla="*/ 329 h 509"/>
                  <a:gd name="T78" fmla="*/ 85 w 542"/>
                  <a:gd name="T79" fmla="*/ 324 h 509"/>
                  <a:gd name="T80" fmla="*/ 76 w 542"/>
                  <a:gd name="T81" fmla="*/ 317 h 509"/>
                  <a:gd name="T82" fmla="*/ 64 w 542"/>
                  <a:gd name="T83" fmla="*/ 305 h 509"/>
                  <a:gd name="T84" fmla="*/ 47 w 542"/>
                  <a:gd name="T85" fmla="*/ 284 h 509"/>
                  <a:gd name="T86" fmla="*/ 28 w 542"/>
                  <a:gd name="T87" fmla="*/ 274 h 509"/>
                  <a:gd name="T88" fmla="*/ 31 w 542"/>
                  <a:gd name="T89" fmla="*/ 248 h 509"/>
                  <a:gd name="T90" fmla="*/ 16 w 542"/>
                  <a:gd name="T91" fmla="*/ 241 h 509"/>
                  <a:gd name="T92" fmla="*/ 19 w 542"/>
                  <a:gd name="T93" fmla="*/ 222 h 509"/>
                  <a:gd name="T94" fmla="*/ 21 w 542"/>
                  <a:gd name="T95" fmla="*/ 208 h 509"/>
                  <a:gd name="T96" fmla="*/ 12 w 542"/>
                  <a:gd name="T97" fmla="*/ 199 h 509"/>
                  <a:gd name="T98" fmla="*/ 12 w 542"/>
                  <a:gd name="T99" fmla="*/ 187 h 509"/>
                  <a:gd name="T100" fmla="*/ 21 w 542"/>
                  <a:gd name="T101" fmla="*/ 170 h 509"/>
                  <a:gd name="T102" fmla="*/ 45 w 542"/>
                  <a:gd name="T103" fmla="*/ 170 h 509"/>
                  <a:gd name="T104" fmla="*/ 68 w 542"/>
                  <a:gd name="T105" fmla="*/ 168 h 509"/>
                  <a:gd name="T106" fmla="*/ 76 w 542"/>
                  <a:gd name="T107" fmla="*/ 135 h 509"/>
                  <a:gd name="T108" fmla="*/ 64 w 542"/>
                  <a:gd name="T109" fmla="*/ 130 h 509"/>
                  <a:gd name="T110" fmla="*/ 87 w 542"/>
                  <a:gd name="T111" fmla="*/ 109 h 509"/>
                  <a:gd name="T112" fmla="*/ 102 w 542"/>
                  <a:gd name="T113" fmla="*/ 92 h 509"/>
                  <a:gd name="T114" fmla="*/ 104 w 542"/>
                  <a:gd name="T115" fmla="*/ 78 h 509"/>
                  <a:gd name="T116" fmla="*/ 116 w 542"/>
                  <a:gd name="T117" fmla="*/ 57 h 509"/>
                  <a:gd name="T118" fmla="*/ 128 w 542"/>
                  <a:gd name="T119" fmla="*/ 59 h 509"/>
                  <a:gd name="T120" fmla="*/ 154 w 542"/>
                  <a:gd name="T121" fmla="*/ 50 h 509"/>
                  <a:gd name="T122" fmla="*/ 161 w 542"/>
                  <a:gd name="T123" fmla="*/ 35 h 509"/>
                  <a:gd name="T124" fmla="*/ 177 w 542"/>
                  <a:gd name="T125" fmla="*/ 21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2" h="509">
                    <a:moveTo>
                      <a:pt x="215" y="2"/>
                    </a:moveTo>
                    <a:lnTo>
                      <a:pt x="215" y="2"/>
                    </a:lnTo>
                    <a:lnTo>
                      <a:pt x="220" y="0"/>
                    </a:lnTo>
                    <a:lnTo>
                      <a:pt x="220" y="0"/>
                    </a:lnTo>
                    <a:lnTo>
                      <a:pt x="239" y="40"/>
                    </a:lnTo>
                    <a:lnTo>
                      <a:pt x="255" y="69"/>
                    </a:lnTo>
                    <a:lnTo>
                      <a:pt x="263" y="80"/>
                    </a:lnTo>
                    <a:lnTo>
                      <a:pt x="286" y="109"/>
                    </a:lnTo>
                    <a:lnTo>
                      <a:pt x="291" y="113"/>
                    </a:lnTo>
                    <a:lnTo>
                      <a:pt x="293" y="118"/>
                    </a:lnTo>
                    <a:lnTo>
                      <a:pt x="345" y="166"/>
                    </a:lnTo>
                    <a:lnTo>
                      <a:pt x="369" y="177"/>
                    </a:lnTo>
                    <a:lnTo>
                      <a:pt x="393" y="189"/>
                    </a:lnTo>
                    <a:lnTo>
                      <a:pt x="404" y="196"/>
                    </a:lnTo>
                    <a:lnTo>
                      <a:pt x="421" y="215"/>
                    </a:lnTo>
                    <a:lnTo>
                      <a:pt x="468" y="248"/>
                    </a:lnTo>
                    <a:lnTo>
                      <a:pt x="480" y="253"/>
                    </a:lnTo>
                    <a:lnTo>
                      <a:pt x="499" y="258"/>
                    </a:lnTo>
                    <a:lnTo>
                      <a:pt x="511" y="258"/>
                    </a:lnTo>
                    <a:lnTo>
                      <a:pt x="516" y="260"/>
                    </a:lnTo>
                    <a:lnTo>
                      <a:pt x="520" y="267"/>
                    </a:lnTo>
                    <a:lnTo>
                      <a:pt x="525" y="284"/>
                    </a:lnTo>
                    <a:lnTo>
                      <a:pt x="527" y="291"/>
                    </a:lnTo>
                    <a:lnTo>
                      <a:pt x="532" y="298"/>
                    </a:lnTo>
                    <a:lnTo>
                      <a:pt x="539" y="298"/>
                    </a:lnTo>
                    <a:lnTo>
                      <a:pt x="539" y="298"/>
                    </a:lnTo>
                    <a:lnTo>
                      <a:pt x="539" y="300"/>
                    </a:lnTo>
                    <a:lnTo>
                      <a:pt x="542" y="305"/>
                    </a:lnTo>
                    <a:lnTo>
                      <a:pt x="542" y="305"/>
                    </a:lnTo>
                    <a:lnTo>
                      <a:pt x="542" y="307"/>
                    </a:lnTo>
                    <a:lnTo>
                      <a:pt x="539" y="310"/>
                    </a:lnTo>
                    <a:lnTo>
                      <a:pt x="539" y="315"/>
                    </a:lnTo>
                    <a:lnTo>
                      <a:pt x="539" y="317"/>
                    </a:lnTo>
                    <a:lnTo>
                      <a:pt x="539" y="319"/>
                    </a:lnTo>
                    <a:lnTo>
                      <a:pt x="539" y="324"/>
                    </a:lnTo>
                    <a:lnTo>
                      <a:pt x="539" y="324"/>
                    </a:lnTo>
                    <a:lnTo>
                      <a:pt x="539" y="326"/>
                    </a:lnTo>
                    <a:lnTo>
                      <a:pt x="520" y="355"/>
                    </a:lnTo>
                    <a:lnTo>
                      <a:pt x="518" y="357"/>
                    </a:lnTo>
                    <a:lnTo>
                      <a:pt x="516" y="360"/>
                    </a:lnTo>
                    <a:lnTo>
                      <a:pt x="513" y="360"/>
                    </a:lnTo>
                    <a:lnTo>
                      <a:pt x="513" y="364"/>
                    </a:lnTo>
                    <a:lnTo>
                      <a:pt x="516" y="364"/>
                    </a:lnTo>
                    <a:lnTo>
                      <a:pt x="516" y="369"/>
                    </a:lnTo>
                    <a:lnTo>
                      <a:pt x="516" y="369"/>
                    </a:lnTo>
                    <a:lnTo>
                      <a:pt x="516" y="374"/>
                    </a:lnTo>
                    <a:lnTo>
                      <a:pt x="513" y="378"/>
                    </a:lnTo>
                    <a:lnTo>
                      <a:pt x="506" y="388"/>
                    </a:lnTo>
                    <a:lnTo>
                      <a:pt x="499" y="402"/>
                    </a:lnTo>
                    <a:lnTo>
                      <a:pt x="494" y="414"/>
                    </a:lnTo>
                    <a:lnTo>
                      <a:pt x="490" y="426"/>
                    </a:lnTo>
                    <a:lnTo>
                      <a:pt x="487" y="428"/>
                    </a:lnTo>
                    <a:lnTo>
                      <a:pt x="487" y="431"/>
                    </a:lnTo>
                    <a:lnTo>
                      <a:pt x="485" y="433"/>
                    </a:lnTo>
                    <a:lnTo>
                      <a:pt x="485" y="435"/>
                    </a:lnTo>
                    <a:lnTo>
                      <a:pt x="473" y="445"/>
                    </a:lnTo>
                    <a:lnTo>
                      <a:pt x="468" y="447"/>
                    </a:lnTo>
                    <a:lnTo>
                      <a:pt x="466" y="447"/>
                    </a:lnTo>
                    <a:lnTo>
                      <a:pt x="466" y="447"/>
                    </a:lnTo>
                    <a:lnTo>
                      <a:pt x="466" y="447"/>
                    </a:lnTo>
                    <a:lnTo>
                      <a:pt x="466" y="445"/>
                    </a:lnTo>
                    <a:lnTo>
                      <a:pt x="466" y="442"/>
                    </a:lnTo>
                    <a:lnTo>
                      <a:pt x="466" y="440"/>
                    </a:lnTo>
                    <a:lnTo>
                      <a:pt x="466" y="438"/>
                    </a:lnTo>
                    <a:lnTo>
                      <a:pt x="464" y="438"/>
                    </a:lnTo>
                    <a:lnTo>
                      <a:pt x="464" y="435"/>
                    </a:lnTo>
                    <a:lnTo>
                      <a:pt x="461" y="433"/>
                    </a:lnTo>
                    <a:lnTo>
                      <a:pt x="459" y="431"/>
                    </a:lnTo>
                    <a:lnTo>
                      <a:pt x="459" y="431"/>
                    </a:lnTo>
                    <a:lnTo>
                      <a:pt x="457" y="428"/>
                    </a:lnTo>
                    <a:lnTo>
                      <a:pt x="457" y="426"/>
                    </a:lnTo>
                    <a:lnTo>
                      <a:pt x="457" y="421"/>
                    </a:lnTo>
                    <a:lnTo>
                      <a:pt x="457" y="421"/>
                    </a:lnTo>
                    <a:lnTo>
                      <a:pt x="457" y="419"/>
                    </a:lnTo>
                    <a:lnTo>
                      <a:pt x="454" y="419"/>
                    </a:lnTo>
                    <a:lnTo>
                      <a:pt x="454" y="416"/>
                    </a:lnTo>
                    <a:lnTo>
                      <a:pt x="452" y="416"/>
                    </a:lnTo>
                    <a:lnTo>
                      <a:pt x="440" y="409"/>
                    </a:lnTo>
                    <a:lnTo>
                      <a:pt x="438" y="409"/>
                    </a:lnTo>
                    <a:lnTo>
                      <a:pt x="438" y="407"/>
                    </a:lnTo>
                    <a:lnTo>
                      <a:pt x="435" y="407"/>
                    </a:lnTo>
                    <a:lnTo>
                      <a:pt x="435" y="407"/>
                    </a:lnTo>
                    <a:lnTo>
                      <a:pt x="433" y="409"/>
                    </a:lnTo>
                    <a:lnTo>
                      <a:pt x="430" y="412"/>
                    </a:lnTo>
                    <a:lnTo>
                      <a:pt x="430" y="414"/>
                    </a:lnTo>
                    <a:lnTo>
                      <a:pt x="428" y="414"/>
                    </a:lnTo>
                    <a:lnTo>
                      <a:pt x="426" y="412"/>
                    </a:lnTo>
                    <a:lnTo>
                      <a:pt x="423" y="412"/>
                    </a:lnTo>
                    <a:lnTo>
                      <a:pt x="421" y="409"/>
                    </a:lnTo>
                    <a:lnTo>
                      <a:pt x="421" y="409"/>
                    </a:lnTo>
                    <a:lnTo>
                      <a:pt x="419" y="404"/>
                    </a:lnTo>
                    <a:lnTo>
                      <a:pt x="416" y="404"/>
                    </a:lnTo>
                    <a:lnTo>
                      <a:pt x="416" y="404"/>
                    </a:lnTo>
                    <a:lnTo>
                      <a:pt x="414" y="402"/>
                    </a:lnTo>
                    <a:lnTo>
                      <a:pt x="409" y="402"/>
                    </a:lnTo>
                    <a:lnTo>
                      <a:pt x="407" y="400"/>
                    </a:lnTo>
                    <a:lnTo>
                      <a:pt x="407" y="400"/>
                    </a:lnTo>
                    <a:lnTo>
                      <a:pt x="404" y="400"/>
                    </a:lnTo>
                    <a:lnTo>
                      <a:pt x="404" y="397"/>
                    </a:lnTo>
                    <a:lnTo>
                      <a:pt x="402" y="400"/>
                    </a:lnTo>
                    <a:lnTo>
                      <a:pt x="402" y="400"/>
                    </a:lnTo>
                    <a:lnTo>
                      <a:pt x="390" y="414"/>
                    </a:lnTo>
                    <a:lnTo>
                      <a:pt x="388" y="421"/>
                    </a:lnTo>
                    <a:lnTo>
                      <a:pt x="388" y="423"/>
                    </a:lnTo>
                    <a:lnTo>
                      <a:pt x="386" y="423"/>
                    </a:lnTo>
                    <a:lnTo>
                      <a:pt x="381" y="431"/>
                    </a:lnTo>
                    <a:lnTo>
                      <a:pt x="378" y="431"/>
                    </a:lnTo>
                    <a:lnTo>
                      <a:pt x="371" y="433"/>
                    </a:lnTo>
                    <a:lnTo>
                      <a:pt x="369" y="433"/>
                    </a:lnTo>
                    <a:lnTo>
                      <a:pt x="369" y="435"/>
                    </a:lnTo>
                    <a:lnTo>
                      <a:pt x="367" y="440"/>
                    </a:lnTo>
                    <a:lnTo>
                      <a:pt x="367" y="442"/>
                    </a:lnTo>
                    <a:lnTo>
                      <a:pt x="369" y="445"/>
                    </a:lnTo>
                    <a:lnTo>
                      <a:pt x="371" y="447"/>
                    </a:lnTo>
                    <a:lnTo>
                      <a:pt x="371" y="447"/>
                    </a:lnTo>
                    <a:lnTo>
                      <a:pt x="374" y="449"/>
                    </a:lnTo>
                    <a:lnTo>
                      <a:pt x="376" y="454"/>
                    </a:lnTo>
                    <a:lnTo>
                      <a:pt x="376" y="454"/>
                    </a:lnTo>
                    <a:lnTo>
                      <a:pt x="378" y="457"/>
                    </a:lnTo>
                    <a:lnTo>
                      <a:pt x="378" y="457"/>
                    </a:lnTo>
                    <a:lnTo>
                      <a:pt x="383" y="459"/>
                    </a:lnTo>
                    <a:lnTo>
                      <a:pt x="383" y="459"/>
                    </a:lnTo>
                    <a:lnTo>
                      <a:pt x="386" y="461"/>
                    </a:lnTo>
                    <a:lnTo>
                      <a:pt x="386" y="461"/>
                    </a:lnTo>
                    <a:lnTo>
                      <a:pt x="386" y="461"/>
                    </a:lnTo>
                    <a:lnTo>
                      <a:pt x="383" y="464"/>
                    </a:lnTo>
                    <a:lnTo>
                      <a:pt x="381" y="466"/>
                    </a:lnTo>
                    <a:lnTo>
                      <a:pt x="376" y="468"/>
                    </a:lnTo>
                    <a:lnTo>
                      <a:pt x="371" y="473"/>
                    </a:lnTo>
                    <a:lnTo>
                      <a:pt x="364" y="478"/>
                    </a:lnTo>
                    <a:lnTo>
                      <a:pt x="362" y="485"/>
                    </a:lnTo>
                    <a:lnTo>
                      <a:pt x="360" y="485"/>
                    </a:lnTo>
                    <a:lnTo>
                      <a:pt x="357" y="485"/>
                    </a:lnTo>
                    <a:lnTo>
                      <a:pt x="352" y="483"/>
                    </a:lnTo>
                    <a:lnTo>
                      <a:pt x="350" y="483"/>
                    </a:lnTo>
                    <a:lnTo>
                      <a:pt x="350" y="485"/>
                    </a:lnTo>
                    <a:lnTo>
                      <a:pt x="348" y="487"/>
                    </a:lnTo>
                    <a:lnTo>
                      <a:pt x="343" y="497"/>
                    </a:lnTo>
                    <a:lnTo>
                      <a:pt x="341" y="499"/>
                    </a:lnTo>
                    <a:lnTo>
                      <a:pt x="336" y="501"/>
                    </a:lnTo>
                    <a:lnTo>
                      <a:pt x="336" y="504"/>
                    </a:lnTo>
                    <a:lnTo>
                      <a:pt x="333" y="506"/>
                    </a:lnTo>
                    <a:lnTo>
                      <a:pt x="331" y="506"/>
                    </a:lnTo>
                    <a:lnTo>
                      <a:pt x="322" y="506"/>
                    </a:lnTo>
                    <a:lnTo>
                      <a:pt x="317" y="509"/>
                    </a:lnTo>
                    <a:lnTo>
                      <a:pt x="298" y="497"/>
                    </a:lnTo>
                    <a:lnTo>
                      <a:pt x="291" y="494"/>
                    </a:lnTo>
                    <a:lnTo>
                      <a:pt x="286" y="494"/>
                    </a:lnTo>
                    <a:lnTo>
                      <a:pt x="281" y="494"/>
                    </a:lnTo>
                    <a:lnTo>
                      <a:pt x="277" y="494"/>
                    </a:lnTo>
                    <a:lnTo>
                      <a:pt x="270" y="490"/>
                    </a:lnTo>
                    <a:lnTo>
                      <a:pt x="267" y="490"/>
                    </a:lnTo>
                    <a:lnTo>
                      <a:pt x="265" y="490"/>
                    </a:lnTo>
                    <a:lnTo>
                      <a:pt x="263" y="490"/>
                    </a:lnTo>
                    <a:lnTo>
                      <a:pt x="263" y="492"/>
                    </a:lnTo>
                    <a:lnTo>
                      <a:pt x="260" y="492"/>
                    </a:lnTo>
                    <a:lnTo>
                      <a:pt x="258" y="492"/>
                    </a:lnTo>
                    <a:lnTo>
                      <a:pt x="253" y="492"/>
                    </a:lnTo>
                    <a:lnTo>
                      <a:pt x="251" y="492"/>
                    </a:lnTo>
                    <a:lnTo>
                      <a:pt x="248" y="492"/>
                    </a:lnTo>
                    <a:lnTo>
                      <a:pt x="248" y="490"/>
                    </a:lnTo>
                    <a:lnTo>
                      <a:pt x="246" y="490"/>
                    </a:lnTo>
                    <a:lnTo>
                      <a:pt x="246" y="487"/>
                    </a:lnTo>
                    <a:lnTo>
                      <a:pt x="244" y="480"/>
                    </a:lnTo>
                    <a:lnTo>
                      <a:pt x="241" y="480"/>
                    </a:lnTo>
                    <a:lnTo>
                      <a:pt x="241" y="478"/>
                    </a:lnTo>
                    <a:lnTo>
                      <a:pt x="236" y="475"/>
                    </a:lnTo>
                    <a:lnTo>
                      <a:pt x="218" y="473"/>
                    </a:lnTo>
                    <a:lnTo>
                      <a:pt x="215" y="473"/>
                    </a:lnTo>
                    <a:lnTo>
                      <a:pt x="213" y="473"/>
                    </a:lnTo>
                    <a:lnTo>
                      <a:pt x="213" y="475"/>
                    </a:lnTo>
                    <a:lnTo>
                      <a:pt x="210" y="478"/>
                    </a:lnTo>
                    <a:lnTo>
                      <a:pt x="206" y="485"/>
                    </a:lnTo>
                    <a:lnTo>
                      <a:pt x="203" y="490"/>
                    </a:lnTo>
                    <a:lnTo>
                      <a:pt x="196" y="494"/>
                    </a:lnTo>
                    <a:lnTo>
                      <a:pt x="192" y="494"/>
                    </a:lnTo>
                    <a:lnTo>
                      <a:pt x="187" y="497"/>
                    </a:lnTo>
                    <a:lnTo>
                      <a:pt x="184" y="497"/>
                    </a:lnTo>
                    <a:lnTo>
                      <a:pt x="182" y="497"/>
                    </a:lnTo>
                    <a:lnTo>
                      <a:pt x="180" y="494"/>
                    </a:lnTo>
                    <a:lnTo>
                      <a:pt x="180" y="494"/>
                    </a:lnTo>
                    <a:lnTo>
                      <a:pt x="177" y="494"/>
                    </a:lnTo>
                    <a:lnTo>
                      <a:pt x="177" y="492"/>
                    </a:lnTo>
                    <a:lnTo>
                      <a:pt x="177" y="492"/>
                    </a:lnTo>
                    <a:lnTo>
                      <a:pt x="175" y="490"/>
                    </a:lnTo>
                    <a:lnTo>
                      <a:pt x="175" y="490"/>
                    </a:lnTo>
                    <a:lnTo>
                      <a:pt x="170" y="487"/>
                    </a:lnTo>
                    <a:lnTo>
                      <a:pt x="139" y="478"/>
                    </a:lnTo>
                    <a:lnTo>
                      <a:pt x="137" y="478"/>
                    </a:lnTo>
                    <a:lnTo>
                      <a:pt x="135" y="478"/>
                    </a:lnTo>
                    <a:lnTo>
                      <a:pt x="135" y="478"/>
                    </a:lnTo>
                    <a:lnTo>
                      <a:pt x="130" y="480"/>
                    </a:lnTo>
                    <a:lnTo>
                      <a:pt x="128" y="480"/>
                    </a:lnTo>
                    <a:lnTo>
                      <a:pt x="125" y="480"/>
                    </a:lnTo>
                    <a:lnTo>
                      <a:pt x="123" y="480"/>
                    </a:lnTo>
                    <a:lnTo>
                      <a:pt x="123" y="478"/>
                    </a:lnTo>
                    <a:lnTo>
                      <a:pt x="123" y="478"/>
                    </a:lnTo>
                    <a:lnTo>
                      <a:pt x="123" y="475"/>
                    </a:lnTo>
                    <a:lnTo>
                      <a:pt x="123" y="473"/>
                    </a:lnTo>
                    <a:lnTo>
                      <a:pt x="121" y="464"/>
                    </a:lnTo>
                    <a:lnTo>
                      <a:pt x="121" y="461"/>
                    </a:lnTo>
                    <a:lnTo>
                      <a:pt x="121" y="459"/>
                    </a:lnTo>
                    <a:lnTo>
                      <a:pt x="123" y="454"/>
                    </a:lnTo>
                    <a:lnTo>
                      <a:pt x="123" y="452"/>
                    </a:lnTo>
                    <a:lnTo>
                      <a:pt x="123" y="449"/>
                    </a:lnTo>
                    <a:lnTo>
                      <a:pt x="123" y="449"/>
                    </a:lnTo>
                    <a:lnTo>
                      <a:pt x="123" y="447"/>
                    </a:lnTo>
                    <a:lnTo>
                      <a:pt x="121" y="445"/>
                    </a:lnTo>
                    <a:lnTo>
                      <a:pt x="118" y="442"/>
                    </a:lnTo>
                    <a:lnTo>
                      <a:pt x="113" y="442"/>
                    </a:lnTo>
                    <a:lnTo>
                      <a:pt x="109" y="440"/>
                    </a:lnTo>
                    <a:lnTo>
                      <a:pt x="104" y="435"/>
                    </a:lnTo>
                    <a:lnTo>
                      <a:pt x="102" y="435"/>
                    </a:lnTo>
                    <a:lnTo>
                      <a:pt x="102" y="433"/>
                    </a:lnTo>
                    <a:lnTo>
                      <a:pt x="97" y="433"/>
                    </a:lnTo>
                    <a:lnTo>
                      <a:pt x="92" y="435"/>
                    </a:lnTo>
                    <a:lnTo>
                      <a:pt x="31" y="412"/>
                    </a:lnTo>
                    <a:lnTo>
                      <a:pt x="31" y="412"/>
                    </a:lnTo>
                    <a:lnTo>
                      <a:pt x="28" y="414"/>
                    </a:lnTo>
                    <a:lnTo>
                      <a:pt x="26" y="414"/>
                    </a:lnTo>
                    <a:lnTo>
                      <a:pt x="24" y="414"/>
                    </a:lnTo>
                    <a:lnTo>
                      <a:pt x="16" y="414"/>
                    </a:lnTo>
                    <a:lnTo>
                      <a:pt x="12" y="414"/>
                    </a:lnTo>
                    <a:lnTo>
                      <a:pt x="9" y="412"/>
                    </a:lnTo>
                    <a:lnTo>
                      <a:pt x="9" y="412"/>
                    </a:lnTo>
                    <a:lnTo>
                      <a:pt x="7" y="409"/>
                    </a:lnTo>
                    <a:lnTo>
                      <a:pt x="5" y="404"/>
                    </a:lnTo>
                    <a:lnTo>
                      <a:pt x="5" y="402"/>
                    </a:lnTo>
                    <a:lnTo>
                      <a:pt x="0" y="383"/>
                    </a:lnTo>
                    <a:lnTo>
                      <a:pt x="0" y="383"/>
                    </a:lnTo>
                    <a:lnTo>
                      <a:pt x="0" y="381"/>
                    </a:lnTo>
                    <a:lnTo>
                      <a:pt x="9" y="371"/>
                    </a:lnTo>
                    <a:lnTo>
                      <a:pt x="16" y="364"/>
                    </a:lnTo>
                    <a:lnTo>
                      <a:pt x="16" y="362"/>
                    </a:lnTo>
                    <a:lnTo>
                      <a:pt x="16" y="360"/>
                    </a:lnTo>
                    <a:lnTo>
                      <a:pt x="19" y="360"/>
                    </a:lnTo>
                    <a:lnTo>
                      <a:pt x="19" y="355"/>
                    </a:lnTo>
                    <a:lnTo>
                      <a:pt x="19" y="350"/>
                    </a:lnTo>
                    <a:lnTo>
                      <a:pt x="21" y="350"/>
                    </a:lnTo>
                    <a:lnTo>
                      <a:pt x="21" y="348"/>
                    </a:lnTo>
                    <a:lnTo>
                      <a:pt x="35" y="352"/>
                    </a:lnTo>
                    <a:lnTo>
                      <a:pt x="47" y="352"/>
                    </a:lnTo>
                    <a:lnTo>
                      <a:pt x="52" y="355"/>
                    </a:lnTo>
                    <a:lnTo>
                      <a:pt x="57" y="360"/>
                    </a:lnTo>
                    <a:lnTo>
                      <a:pt x="59" y="360"/>
                    </a:lnTo>
                    <a:lnTo>
                      <a:pt x="61" y="360"/>
                    </a:lnTo>
                    <a:lnTo>
                      <a:pt x="66" y="360"/>
                    </a:lnTo>
                    <a:lnTo>
                      <a:pt x="68" y="360"/>
                    </a:lnTo>
                    <a:lnTo>
                      <a:pt x="71" y="360"/>
                    </a:lnTo>
                    <a:lnTo>
                      <a:pt x="73" y="357"/>
                    </a:lnTo>
                    <a:lnTo>
                      <a:pt x="73" y="355"/>
                    </a:lnTo>
                    <a:lnTo>
                      <a:pt x="76" y="355"/>
                    </a:lnTo>
                    <a:lnTo>
                      <a:pt x="78" y="357"/>
                    </a:lnTo>
                    <a:lnTo>
                      <a:pt x="83" y="357"/>
                    </a:lnTo>
                    <a:lnTo>
                      <a:pt x="83" y="357"/>
                    </a:lnTo>
                    <a:lnTo>
                      <a:pt x="85" y="355"/>
                    </a:lnTo>
                    <a:lnTo>
                      <a:pt x="85" y="355"/>
                    </a:lnTo>
                    <a:lnTo>
                      <a:pt x="87" y="352"/>
                    </a:lnTo>
                    <a:lnTo>
                      <a:pt x="87" y="352"/>
                    </a:lnTo>
                    <a:lnTo>
                      <a:pt x="87" y="350"/>
                    </a:lnTo>
                    <a:lnTo>
                      <a:pt x="87" y="350"/>
                    </a:lnTo>
                    <a:lnTo>
                      <a:pt x="87" y="348"/>
                    </a:lnTo>
                    <a:lnTo>
                      <a:pt x="85" y="345"/>
                    </a:lnTo>
                    <a:lnTo>
                      <a:pt x="85" y="345"/>
                    </a:lnTo>
                    <a:lnTo>
                      <a:pt x="85" y="343"/>
                    </a:lnTo>
                    <a:lnTo>
                      <a:pt x="85" y="341"/>
                    </a:lnTo>
                    <a:lnTo>
                      <a:pt x="90" y="338"/>
                    </a:lnTo>
                    <a:lnTo>
                      <a:pt x="99" y="334"/>
                    </a:lnTo>
                    <a:lnTo>
                      <a:pt x="104" y="331"/>
                    </a:lnTo>
                    <a:lnTo>
                      <a:pt x="104" y="329"/>
                    </a:lnTo>
                    <a:lnTo>
                      <a:pt x="104" y="329"/>
                    </a:lnTo>
                    <a:lnTo>
                      <a:pt x="102" y="329"/>
                    </a:lnTo>
                    <a:lnTo>
                      <a:pt x="99" y="329"/>
                    </a:lnTo>
                    <a:lnTo>
                      <a:pt x="99" y="329"/>
                    </a:lnTo>
                    <a:lnTo>
                      <a:pt x="95" y="329"/>
                    </a:lnTo>
                    <a:lnTo>
                      <a:pt x="90" y="329"/>
                    </a:lnTo>
                    <a:lnTo>
                      <a:pt x="90" y="329"/>
                    </a:lnTo>
                    <a:lnTo>
                      <a:pt x="87" y="326"/>
                    </a:lnTo>
                    <a:lnTo>
                      <a:pt x="87" y="326"/>
                    </a:lnTo>
                    <a:lnTo>
                      <a:pt x="85" y="324"/>
                    </a:lnTo>
                    <a:lnTo>
                      <a:pt x="85" y="322"/>
                    </a:lnTo>
                    <a:lnTo>
                      <a:pt x="85" y="322"/>
                    </a:lnTo>
                    <a:lnTo>
                      <a:pt x="83" y="319"/>
                    </a:lnTo>
                    <a:lnTo>
                      <a:pt x="83" y="319"/>
                    </a:lnTo>
                    <a:lnTo>
                      <a:pt x="83" y="319"/>
                    </a:lnTo>
                    <a:lnTo>
                      <a:pt x="80" y="317"/>
                    </a:lnTo>
                    <a:lnTo>
                      <a:pt x="76" y="317"/>
                    </a:lnTo>
                    <a:lnTo>
                      <a:pt x="73" y="317"/>
                    </a:lnTo>
                    <a:lnTo>
                      <a:pt x="71" y="317"/>
                    </a:lnTo>
                    <a:lnTo>
                      <a:pt x="71" y="315"/>
                    </a:lnTo>
                    <a:lnTo>
                      <a:pt x="71" y="315"/>
                    </a:lnTo>
                    <a:lnTo>
                      <a:pt x="64" y="307"/>
                    </a:lnTo>
                    <a:lnTo>
                      <a:pt x="64" y="307"/>
                    </a:lnTo>
                    <a:lnTo>
                      <a:pt x="64" y="305"/>
                    </a:lnTo>
                    <a:lnTo>
                      <a:pt x="57" y="300"/>
                    </a:lnTo>
                    <a:lnTo>
                      <a:pt x="54" y="300"/>
                    </a:lnTo>
                    <a:lnTo>
                      <a:pt x="54" y="298"/>
                    </a:lnTo>
                    <a:lnTo>
                      <a:pt x="52" y="296"/>
                    </a:lnTo>
                    <a:lnTo>
                      <a:pt x="50" y="293"/>
                    </a:lnTo>
                    <a:lnTo>
                      <a:pt x="50" y="286"/>
                    </a:lnTo>
                    <a:lnTo>
                      <a:pt x="47" y="284"/>
                    </a:lnTo>
                    <a:lnTo>
                      <a:pt x="47" y="284"/>
                    </a:lnTo>
                    <a:lnTo>
                      <a:pt x="45" y="281"/>
                    </a:lnTo>
                    <a:lnTo>
                      <a:pt x="42" y="279"/>
                    </a:lnTo>
                    <a:lnTo>
                      <a:pt x="40" y="279"/>
                    </a:lnTo>
                    <a:lnTo>
                      <a:pt x="31" y="277"/>
                    </a:lnTo>
                    <a:lnTo>
                      <a:pt x="31" y="274"/>
                    </a:lnTo>
                    <a:lnTo>
                      <a:pt x="28" y="274"/>
                    </a:lnTo>
                    <a:lnTo>
                      <a:pt x="28" y="272"/>
                    </a:lnTo>
                    <a:lnTo>
                      <a:pt x="28" y="267"/>
                    </a:lnTo>
                    <a:lnTo>
                      <a:pt x="28" y="265"/>
                    </a:lnTo>
                    <a:lnTo>
                      <a:pt x="28" y="265"/>
                    </a:lnTo>
                    <a:lnTo>
                      <a:pt x="31" y="255"/>
                    </a:lnTo>
                    <a:lnTo>
                      <a:pt x="33" y="251"/>
                    </a:lnTo>
                    <a:lnTo>
                      <a:pt x="31" y="248"/>
                    </a:lnTo>
                    <a:lnTo>
                      <a:pt x="31" y="248"/>
                    </a:lnTo>
                    <a:lnTo>
                      <a:pt x="28" y="248"/>
                    </a:lnTo>
                    <a:lnTo>
                      <a:pt x="24" y="246"/>
                    </a:lnTo>
                    <a:lnTo>
                      <a:pt x="21" y="246"/>
                    </a:lnTo>
                    <a:lnTo>
                      <a:pt x="19" y="244"/>
                    </a:lnTo>
                    <a:lnTo>
                      <a:pt x="16" y="244"/>
                    </a:lnTo>
                    <a:lnTo>
                      <a:pt x="16" y="241"/>
                    </a:lnTo>
                    <a:lnTo>
                      <a:pt x="14" y="239"/>
                    </a:lnTo>
                    <a:lnTo>
                      <a:pt x="14" y="237"/>
                    </a:lnTo>
                    <a:lnTo>
                      <a:pt x="14" y="232"/>
                    </a:lnTo>
                    <a:lnTo>
                      <a:pt x="14" y="229"/>
                    </a:lnTo>
                    <a:lnTo>
                      <a:pt x="14" y="229"/>
                    </a:lnTo>
                    <a:lnTo>
                      <a:pt x="14" y="227"/>
                    </a:lnTo>
                    <a:lnTo>
                      <a:pt x="19" y="222"/>
                    </a:lnTo>
                    <a:lnTo>
                      <a:pt x="19" y="222"/>
                    </a:lnTo>
                    <a:lnTo>
                      <a:pt x="21" y="220"/>
                    </a:lnTo>
                    <a:lnTo>
                      <a:pt x="21" y="215"/>
                    </a:lnTo>
                    <a:lnTo>
                      <a:pt x="21" y="213"/>
                    </a:lnTo>
                    <a:lnTo>
                      <a:pt x="21" y="210"/>
                    </a:lnTo>
                    <a:lnTo>
                      <a:pt x="21" y="208"/>
                    </a:lnTo>
                    <a:lnTo>
                      <a:pt x="21" y="208"/>
                    </a:lnTo>
                    <a:lnTo>
                      <a:pt x="21" y="206"/>
                    </a:lnTo>
                    <a:lnTo>
                      <a:pt x="21" y="203"/>
                    </a:lnTo>
                    <a:lnTo>
                      <a:pt x="19" y="203"/>
                    </a:lnTo>
                    <a:lnTo>
                      <a:pt x="19" y="201"/>
                    </a:lnTo>
                    <a:lnTo>
                      <a:pt x="16" y="201"/>
                    </a:lnTo>
                    <a:lnTo>
                      <a:pt x="16" y="199"/>
                    </a:lnTo>
                    <a:lnTo>
                      <a:pt x="12" y="199"/>
                    </a:lnTo>
                    <a:lnTo>
                      <a:pt x="12" y="196"/>
                    </a:lnTo>
                    <a:lnTo>
                      <a:pt x="9" y="196"/>
                    </a:lnTo>
                    <a:lnTo>
                      <a:pt x="9" y="194"/>
                    </a:lnTo>
                    <a:lnTo>
                      <a:pt x="9" y="192"/>
                    </a:lnTo>
                    <a:lnTo>
                      <a:pt x="9" y="189"/>
                    </a:lnTo>
                    <a:lnTo>
                      <a:pt x="12" y="189"/>
                    </a:lnTo>
                    <a:lnTo>
                      <a:pt x="12" y="187"/>
                    </a:lnTo>
                    <a:lnTo>
                      <a:pt x="16" y="187"/>
                    </a:lnTo>
                    <a:lnTo>
                      <a:pt x="19" y="187"/>
                    </a:lnTo>
                    <a:lnTo>
                      <a:pt x="19" y="182"/>
                    </a:lnTo>
                    <a:lnTo>
                      <a:pt x="21" y="180"/>
                    </a:lnTo>
                    <a:lnTo>
                      <a:pt x="21" y="175"/>
                    </a:lnTo>
                    <a:lnTo>
                      <a:pt x="21" y="173"/>
                    </a:lnTo>
                    <a:lnTo>
                      <a:pt x="21" y="170"/>
                    </a:lnTo>
                    <a:lnTo>
                      <a:pt x="24" y="170"/>
                    </a:lnTo>
                    <a:lnTo>
                      <a:pt x="24" y="170"/>
                    </a:lnTo>
                    <a:lnTo>
                      <a:pt x="28" y="170"/>
                    </a:lnTo>
                    <a:lnTo>
                      <a:pt x="33" y="170"/>
                    </a:lnTo>
                    <a:lnTo>
                      <a:pt x="35" y="170"/>
                    </a:lnTo>
                    <a:lnTo>
                      <a:pt x="45" y="170"/>
                    </a:lnTo>
                    <a:lnTo>
                      <a:pt x="45" y="170"/>
                    </a:lnTo>
                    <a:lnTo>
                      <a:pt x="50" y="170"/>
                    </a:lnTo>
                    <a:lnTo>
                      <a:pt x="50" y="170"/>
                    </a:lnTo>
                    <a:lnTo>
                      <a:pt x="54" y="170"/>
                    </a:lnTo>
                    <a:lnTo>
                      <a:pt x="54" y="170"/>
                    </a:lnTo>
                    <a:lnTo>
                      <a:pt x="59" y="170"/>
                    </a:lnTo>
                    <a:lnTo>
                      <a:pt x="66" y="168"/>
                    </a:lnTo>
                    <a:lnTo>
                      <a:pt x="68" y="168"/>
                    </a:lnTo>
                    <a:lnTo>
                      <a:pt x="68" y="168"/>
                    </a:lnTo>
                    <a:lnTo>
                      <a:pt x="78" y="161"/>
                    </a:lnTo>
                    <a:lnTo>
                      <a:pt x="80" y="142"/>
                    </a:lnTo>
                    <a:lnTo>
                      <a:pt x="80" y="140"/>
                    </a:lnTo>
                    <a:lnTo>
                      <a:pt x="78" y="135"/>
                    </a:lnTo>
                    <a:lnTo>
                      <a:pt x="78" y="135"/>
                    </a:lnTo>
                    <a:lnTo>
                      <a:pt x="76" y="135"/>
                    </a:lnTo>
                    <a:lnTo>
                      <a:pt x="76" y="132"/>
                    </a:lnTo>
                    <a:lnTo>
                      <a:pt x="73" y="132"/>
                    </a:lnTo>
                    <a:lnTo>
                      <a:pt x="71" y="132"/>
                    </a:lnTo>
                    <a:lnTo>
                      <a:pt x="68" y="132"/>
                    </a:lnTo>
                    <a:lnTo>
                      <a:pt x="68" y="132"/>
                    </a:lnTo>
                    <a:lnTo>
                      <a:pt x="66" y="130"/>
                    </a:lnTo>
                    <a:lnTo>
                      <a:pt x="64" y="130"/>
                    </a:lnTo>
                    <a:lnTo>
                      <a:pt x="64" y="128"/>
                    </a:lnTo>
                    <a:lnTo>
                      <a:pt x="61" y="125"/>
                    </a:lnTo>
                    <a:lnTo>
                      <a:pt x="61" y="123"/>
                    </a:lnTo>
                    <a:lnTo>
                      <a:pt x="61" y="121"/>
                    </a:lnTo>
                    <a:lnTo>
                      <a:pt x="83" y="113"/>
                    </a:lnTo>
                    <a:lnTo>
                      <a:pt x="85" y="111"/>
                    </a:lnTo>
                    <a:lnTo>
                      <a:pt x="87" y="109"/>
                    </a:lnTo>
                    <a:lnTo>
                      <a:pt x="87" y="106"/>
                    </a:lnTo>
                    <a:lnTo>
                      <a:pt x="87" y="104"/>
                    </a:lnTo>
                    <a:lnTo>
                      <a:pt x="90" y="102"/>
                    </a:lnTo>
                    <a:lnTo>
                      <a:pt x="90" y="97"/>
                    </a:lnTo>
                    <a:lnTo>
                      <a:pt x="92" y="95"/>
                    </a:lnTo>
                    <a:lnTo>
                      <a:pt x="97" y="92"/>
                    </a:lnTo>
                    <a:lnTo>
                      <a:pt x="102" y="92"/>
                    </a:lnTo>
                    <a:lnTo>
                      <a:pt x="102" y="90"/>
                    </a:lnTo>
                    <a:lnTo>
                      <a:pt x="104" y="87"/>
                    </a:lnTo>
                    <a:lnTo>
                      <a:pt x="104" y="87"/>
                    </a:lnTo>
                    <a:lnTo>
                      <a:pt x="104" y="85"/>
                    </a:lnTo>
                    <a:lnTo>
                      <a:pt x="104" y="80"/>
                    </a:lnTo>
                    <a:lnTo>
                      <a:pt x="104" y="80"/>
                    </a:lnTo>
                    <a:lnTo>
                      <a:pt x="104" y="78"/>
                    </a:lnTo>
                    <a:lnTo>
                      <a:pt x="106" y="76"/>
                    </a:lnTo>
                    <a:lnTo>
                      <a:pt x="106" y="73"/>
                    </a:lnTo>
                    <a:lnTo>
                      <a:pt x="109" y="71"/>
                    </a:lnTo>
                    <a:lnTo>
                      <a:pt x="111" y="64"/>
                    </a:lnTo>
                    <a:lnTo>
                      <a:pt x="111" y="59"/>
                    </a:lnTo>
                    <a:lnTo>
                      <a:pt x="113" y="57"/>
                    </a:lnTo>
                    <a:lnTo>
                      <a:pt x="116" y="57"/>
                    </a:lnTo>
                    <a:lnTo>
                      <a:pt x="116" y="57"/>
                    </a:lnTo>
                    <a:lnTo>
                      <a:pt x="118" y="57"/>
                    </a:lnTo>
                    <a:lnTo>
                      <a:pt x="121" y="59"/>
                    </a:lnTo>
                    <a:lnTo>
                      <a:pt x="121" y="59"/>
                    </a:lnTo>
                    <a:lnTo>
                      <a:pt x="123" y="59"/>
                    </a:lnTo>
                    <a:lnTo>
                      <a:pt x="125" y="59"/>
                    </a:lnTo>
                    <a:lnTo>
                      <a:pt x="128" y="59"/>
                    </a:lnTo>
                    <a:lnTo>
                      <a:pt x="135" y="54"/>
                    </a:lnTo>
                    <a:lnTo>
                      <a:pt x="137" y="54"/>
                    </a:lnTo>
                    <a:lnTo>
                      <a:pt x="137" y="54"/>
                    </a:lnTo>
                    <a:lnTo>
                      <a:pt x="142" y="54"/>
                    </a:lnTo>
                    <a:lnTo>
                      <a:pt x="142" y="54"/>
                    </a:lnTo>
                    <a:lnTo>
                      <a:pt x="144" y="54"/>
                    </a:lnTo>
                    <a:lnTo>
                      <a:pt x="154" y="50"/>
                    </a:lnTo>
                    <a:lnTo>
                      <a:pt x="158" y="47"/>
                    </a:lnTo>
                    <a:lnTo>
                      <a:pt x="158" y="45"/>
                    </a:lnTo>
                    <a:lnTo>
                      <a:pt x="161" y="45"/>
                    </a:lnTo>
                    <a:lnTo>
                      <a:pt x="161" y="42"/>
                    </a:lnTo>
                    <a:lnTo>
                      <a:pt x="161" y="40"/>
                    </a:lnTo>
                    <a:lnTo>
                      <a:pt x="161" y="40"/>
                    </a:lnTo>
                    <a:lnTo>
                      <a:pt x="161" y="35"/>
                    </a:lnTo>
                    <a:lnTo>
                      <a:pt x="161" y="33"/>
                    </a:lnTo>
                    <a:lnTo>
                      <a:pt x="161" y="31"/>
                    </a:lnTo>
                    <a:lnTo>
                      <a:pt x="163" y="28"/>
                    </a:lnTo>
                    <a:lnTo>
                      <a:pt x="166" y="26"/>
                    </a:lnTo>
                    <a:lnTo>
                      <a:pt x="168" y="26"/>
                    </a:lnTo>
                    <a:lnTo>
                      <a:pt x="173" y="24"/>
                    </a:lnTo>
                    <a:lnTo>
                      <a:pt x="177" y="21"/>
                    </a:lnTo>
                    <a:lnTo>
                      <a:pt x="194" y="12"/>
                    </a:lnTo>
                    <a:lnTo>
                      <a:pt x="215"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5"/>
              <p:cNvSpPr>
                <a:spLocks/>
              </p:cNvSpPr>
              <p:nvPr/>
            </p:nvSpPr>
            <p:spPr bwMode="auto">
              <a:xfrm>
                <a:off x="3230547" y="2906556"/>
                <a:ext cx="5238" cy="8380"/>
              </a:xfrm>
              <a:custGeom>
                <a:avLst/>
                <a:gdLst>
                  <a:gd name="T0" fmla="*/ 0 w 5"/>
                  <a:gd name="T1" fmla="*/ 5 h 8"/>
                  <a:gd name="T2" fmla="*/ 0 w 5"/>
                  <a:gd name="T3" fmla="*/ 5 h 8"/>
                  <a:gd name="T4" fmla="*/ 3 w 5"/>
                  <a:gd name="T5" fmla="*/ 3 h 8"/>
                  <a:gd name="T6" fmla="*/ 5 w 5"/>
                  <a:gd name="T7" fmla="*/ 0 h 8"/>
                  <a:gd name="T8" fmla="*/ 3 w 5"/>
                  <a:gd name="T9" fmla="*/ 5 h 8"/>
                  <a:gd name="T10" fmla="*/ 0 w 5"/>
                  <a:gd name="T11" fmla="*/ 8 h 8"/>
                  <a:gd name="T12" fmla="*/ 0 w 5"/>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0" y="5"/>
                    </a:moveTo>
                    <a:lnTo>
                      <a:pt x="0" y="5"/>
                    </a:lnTo>
                    <a:lnTo>
                      <a:pt x="3" y="3"/>
                    </a:lnTo>
                    <a:lnTo>
                      <a:pt x="5" y="0"/>
                    </a:lnTo>
                    <a:lnTo>
                      <a:pt x="3" y="5"/>
                    </a:lnTo>
                    <a:lnTo>
                      <a:pt x="0" y="8"/>
                    </a:lnTo>
                    <a:lnTo>
                      <a:pt x="0"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6"/>
              <p:cNvSpPr>
                <a:spLocks/>
              </p:cNvSpPr>
              <p:nvPr/>
            </p:nvSpPr>
            <p:spPr bwMode="auto">
              <a:xfrm>
                <a:off x="3230547" y="2906556"/>
                <a:ext cx="5238" cy="8380"/>
              </a:xfrm>
              <a:custGeom>
                <a:avLst/>
                <a:gdLst>
                  <a:gd name="T0" fmla="*/ 0 w 5"/>
                  <a:gd name="T1" fmla="*/ 5 h 8"/>
                  <a:gd name="T2" fmla="*/ 0 w 5"/>
                  <a:gd name="T3" fmla="*/ 5 h 8"/>
                  <a:gd name="T4" fmla="*/ 3 w 5"/>
                  <a:gd name="T5" fmla="*/ 3 h 8"/>
                  <a:gd name="T6" fmla="*/ 5 w 5"/>
                  <a:gd name="T7" fmla="*/ 0 h 8"/>
                  <a:gd name="T8" fmla="*/ 3 w 5"/>
                  <a:gd name="T9" fmla="*/ 5 h 8"/>
                  <a:gd name="T10" fmla="*/ 0 w 5"/>
                  <a:gd name="T11" fmla="*/ 8 h 8"/>
                  <a:gd name="T12" fmla="*/ 0 w 5"/>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0" y="5"/>
                    </a:moveTo>
                    <a:lnTo>
                      <a:pt x="0" y="5"/>
                    </a:lnTo>
                    <a:lnTo>
                      <a:pt x="3" y="3"/>
                    </a:lnTo>
                    <a:lnTo>
                      <a:pt x="5" y="0"/>
                    </a:lnTo>
                    <a:lnTo>
                      <a:pt x="3" y="5"/>
                    </a:lnTo>
                    <a:lnTo>
                      <a:pt x="0" y="8"/>
                    </a:lnTo>
                    <a:lnTo>
                      <a:pt x="0" y="5"/>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38" name="Freeform 37"/>
              <p:cNvSpPr>
                <a:spLocks noEditPoints="1"/>
              </p:cNvSpPr>
              <p:nvPr/>
            </p:nvSpPr>
            <p:spPr bwMode="auto">
              <a:xfrm>
                <a:off x="2487832" y="2059085"/>
                <a:ext cx="887278" cy="681958"/>
              </a:xfrm>
              <a:custGeom>
                <a:avLst/>
                <a:gdLst>
                  <a:gd name="T0" fmla="*/ 840 w 847"/>
                  <a:gd name="T1" fmla="*/ 492 h 651"/>
                  <a:gd name="T2" fmla="*/ 806 w 847"/>
                  <a:gd name="T3" fmla="*/ 526 h 651"/>
                  <a:gd name="T4" fmla="*/ 816 w 847"/>
                  <a:gd name="T5" fmla="*/ 575 h 651"/>
                  <a:gd name="T6" fmla="*/ 802 w 847"/>
                  <a:gd name="T7" fmla="*/ 596 h 651"/>
                  <a:gd name="T8" fmla="*/ 735 w 847"/>
                  <a:gd name="T9" fmla="*/ 611 h 651"/>
                  <a:gd name="T10" fmla="*/ 648 w 847"/>
                  <a:gd name="T11" fmla="*/ 608 h 651"/>
                  <a:gd name="T12" fmla="*/ 556 w 847"/>
                  <a:gd name="T13" fmla="*/ 632 h 651"/>
                  <a:gd name="T14" fmla="*/ 428 w 847"/>
                  <a:gd name="T15" fmla="*/ 570 h 651"/>
                  <a:gd name="T16" fmla="*/ 284 w 847"/>
                  <a:gd name="T17" fmla="*/ 476 h 651"/>
                  <a:gd name="T18" fmla="*/ 206 w 847"/>
                  <a:gd name="T19" fmla="*/ 388 h 651"/>
                  <a:gd name="T20" fmla="*/ 137 w 847"/>
                  <a:gd name="T21" fmla="*/ 369 h 651"/>
                  <a:gd name="T22" fmla="*/ 68 w 847"/>
                  <a:gd name="T23" fmla="*/ 275 h 651"/>
                  <a:gd name="T24" fmla="*/ 40 w 847"/>
                  <a:gd name="T25" fmla="*/ 208 h 651"/>
                  <a:gd name="T26" fmla="*/ 28 w 847"/>
                  <a:gd name="T27" fmla="*/ 180 h 651"/>
                  <a:gd name="T28" fmla="*/ 30 w 847"/>
                  <a:gd name="T29" fmla="*/ 156 h 651"/>
                  <a:gd name="T30" fmla="*/ 61 w 847"/>
                  <a:gd name="T31" fmla="*/ 138 h 651"/>
                  <a:gd name="T32" fmla="*/ 78 w 847"/>
                  <a:gd name="T33" fmla="*/ 116 h 651"/>
                  <a:gd name="T34" fmla="*/ 85 w 847"/>
                  <a:gd name="T35" fmla="*/ 81 h 651"/>
                  <a:gd name="T36" fmla="*/ 78 w 847"/>
                  <a:gd name="T37" fmla="*/ 59 h 651"/>
                  <a:gd name="T38" fmla="*/ 82 w 847"/>
                  <a:gd name="T39" fmla="*/ 43 h 651"/>
                  <a:gd name="T40" fmla="*/ 137 w 847"/>
                  <a:gd name="T41" fmla="*/ 59 h 651"/>
                  <a:gd name="T42" fmla="*/ 127 w 847"/>
                  <a:gd name="T43" fmla="*/ 78 h 651"/>
                  <a:gd name="T44" fmla="*/ 172 w 847"/>
                  <a:gd name="T45" fmla="*/ 97 h 651"/>
                  <a:gd name="T46" fmla="*/ 198 w 847"/>
                  <a:gd name="T47" fmla="*/ 83 h 651"/>
                  <a:gd name="T48" fmla="*/ 239 w 847"/>
                  <a:gd name="T49" fmla="*/ 126 h 651"/>
                  <a:gd name="T50" fmla="*/ 260 w 847"/>
                  <a:gd name="T51" fmla="*/ 152 h 651"/>
                  <a:gd name="T52" fmla="*/ 305 w 847"/>
                  <a:gd name="T53" fmla="*/ 175 h 651"/>
                  <a:gd name="T54" fmla="*/ 326 w 847"/>
                  <a:gd name="T55" fmla="*/ 187 h 651"/>
                  <a:gd name="T56" fmla="*/ 355 w 847"/>
                  <a:gd name="T57" fmla="*/ 168 h 651"/>
                  <a:gd name="T58" fmla="*/ 357 w 847"/>
                  <a:gd name="T59" fmla="*/ 149 h 651"/>
                  <a:gd name="T60" fmla="*/ 388 w 847"/>
                  <a:gd name="T61" fmla="*/ 145 h 651"/>
                  <a:gd name="T62" fmla="*/ 397 w 847"/>
                  <a:gd name="T63" fmla="*/ 126 h 651"/>
                  <a:gd name="T64" fmla="*/ 433 w 847"/>
                  <a:gd name="T65" fmla="*/ 76 h 651"/>
                  <a:gd name="T66" fmla="*/ 473 w 847"/>
                  <a:gd name="T67" fmla="*/ 62 h 651"/>
                  <a:gd name="T68" fmla="*/ 506 w 847"/>
                  <a:gd name="T69" fmla="*/ 48 h 651"/>
                  <a:gd name="T70" fmla="*/ 513 w 847"/>
                  <a:gd name="T71" fmla="*/ 22 h 651"/>
                  <a:gd name="T72" fmla="*/ 534 w 847"/>
                  <a:gd name="T73" fmla="*/ 0 h 651"/>
                  <a:gd name="T74" fmla="*/ 565 w 847"/>
                  <a:gd name="T75" fmla="*/ 31 h 651"/>
                  <a:gd name="T76" fmla="*/ 577 w 847"/>
                  <a:gd name="T77" fmla="*/ 62 h 651"/>
                  <a:gd name="T78" fmla="*/ 534 w 847"/>
                  <a:gd name="T79" fmla="*/ 71 h 651"/>
                  <a:gd name="T80" fmla="*/ 515 w 847"/>
                  <a:gd name="T81" fmla="*/ 88 h 651"/>
                  <a:gd name="T82" fmla="*/ 518 w 847"/>
                  <a:gd name="T83" fmla="*/ 102 h 651"/>
                  <a:gd name="T84" fmla="*/ 518 w 847"/>
                  <a:gd name="T85" fmla="*/ 123 h 651"/>
                  <a:gd name="T86" fmla="*/ 523 w 847"/>
                  <a:gd name="T87" fmla="*/ 147 h 651"/>
                  <a:gd name="T88" fmla="*/ 530 w 847"/>
                  <a:gd name="T89" fmla="*/ 175 h 651"/>
                  <a:gd name="T90" fmla="*/ 553 w 847"/>
                  <a:gd name="T91" fmla="*/ 201 h 651"/>
                  <a:gd name="T92" fmla="*/ 582 w 847"/>
                  <a:gd name="T93" fmla="*/ 220 h 651"/>
                  <a:gd name="T94" fmla="*/ 598 w 847"/>
                  <a:gd name="T95" fmla="*/ 230 h 651"/>
                  <a:gd name="T96" fmla="*/ 584 w 847"/>
                  <a:gd name="T97" fmla="*/ 246 h 651"/>
                  <a:gd name="T98" fmla="*/ 575 w 847"/>
                  <a:gd name="T99" fmla="*/ 256 h 651"/>
                  <a:gd name="T100" fmla="*/ 534 w 847"/>
                  <a:gd name="T101" fmla="*/ 253 h 651"/>
                  <a:gd name="T102" fmla="*/ 499 w 847"/>
                  <a:gd name="T103" fmla="*/ 284 h 651"/>
                  <a:gd name="T104" fmla="*/ 527 w 847"/>
                  <a:gd name="T105" fmla="*/ 315 h 651"/>
                  <a:gd name="T106" fmla="*/ 620 w 847"/>
                  <a:gd name="T107" fmla="*/ 346 h 651"/>
                  <a:gd name="T108" fmla="*/ 622 w 847"/>
                  <a:gd name="T109" fmla="*/ 379 h 651"/>
                  <a:gd name="T110" fmla="*/ 674 w 847"/>
                  <a:gd name="T111" fmla="*/ 391 h 651"/>
                  <a:gd name="T112" fmla="*/ 695 w 847"/>
                  <a:gd name="T113" fmla="*/ 395 h 651"/>
                  <a:gd name="T114" fmla="*/ 743 w 847"/>
                  <a:gd name="T115" fmla="*/ 381 h 651"/>
                  <a:gd name="T116" fmla="*/ 764 w 847"/>
                  <a:gd name="T117" fmla="*/ 391 h 651"/>
                  <a:gd name="T118" fmla="*/ 823 w 847"/>
                  <a:gd name="T119" fmla="*/ 417 h 651"/>
                  <a:gd name="T120" fmla="*/ 840 w 847"/>
                  <a:gd name="T121" fmla="*/ 457 h 651"/>
                  <a:gd name="T122" fmla="*/ 336 w 847"/>
                  <a:gd name="T123" fmla="*/ 395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7" h="651">
                    <a:moveTo>
                      <a:pt x="844" y="471"/>
                    </a:moveTo>
                    <a:lnTo>
                      <a:pt x="844" y="471"/>
                    </a:lnTo>
                    <a:lnTo>
                      <a:pt x="847" y="473"/>
                    </a:lnTo>
                    <a:lnTo>
                      <a:pt x="847" y="476"/>
                    </a:lnTo>
                    <a:lnTo>
                      <a:pt x="844" y="478"/>
                    </a:lnTo>
                    <a:lnTo>
                      <a:pt x="840" y="485"/>
                    </a:lnTo>
                    <a:lnTo>
                      <a:pt x="837" y="485"/>
                    </a:lnTo>
                    <a:lnTo>
                      <a:pt x="840" y="488"/>
                    </a:lnTo>
                    <a:lnTo>
                      <a:pt x="840" y="488"/>
                    </a:lnTo>
                    <a:lnTo>
                      <a:pt x="840" y="490"/>
                    </a:lnTo>
                    <a:lnTo>
                      <a:pt x="840" y="492"/>
                    </a:lnTo>
                    <a:lnTo>
                      <a:pt x="835" y="499"/>
                    </a:lnTo>
                    <a:lnTo>
                      <a:pt x="832" y="499"/>
                    </a:lnTo>
                    <a:lnTo>
                      <a:pt x="830" y="502"/>
                    </a:lnTo>
                    <a:lnTo>
                      <a:pt x="828" y="504"/>
                    </a:lnTo>
                    <a:lnTo>
                      <a:pt x="821" y="514"/>
                    </a:lnTo>
                    <a:lnTo>
                      <a:pt x="821" y="514"/>
                    </a:lnTo>
                    <a:lnTo>
                      <a:pt x="816" y="518"/>
                    </a:lnTo>
                    <a:lnTo>
                      <a:pt x="816" y="518"/>
                    </a:lnTo>
                    <a:lnTo>
                      <a:pt x="809" y="523"/>
                    </a:lnTo>
                    <a:lnTo>
                      <a:pt x="806" y="523"/>
                    </a:lnTo>
                    <a:lnTo>
                      <a:pt x="806" y="526"/>
                    </a:lnTo>
                    <a:lnTo>
                      <a:pt x="806" y="528"/>
                    </a:lnTo>
                    <a:lnTo>
                      <a:pt x="811" y="535"/>
                    </a:lnTo>
                    <a:lnTo>
                      <a:pt x="814" y="537"/>
                    </a:lnTo>
                    <a:lnTo>
                      <a:pt x="814" y="540"/>
                    </a:lnTo>
                    <a:lnTo>
                      <a:pt x="814" y="542"/>
                    </a:lnTo>
                    <a:lnTo>
                      <a:pt x="814" y="552"/>
                    </a:lnTo>
                    <a:lnTo>
                      <a:pt x="816" y="561"/>
                    </a:lnTo>
                    <a:lnTo>
                      <a:pt x="816" y="568"/>
                    </a:lnTo>
                    <a:lnTo>
                      <a:pt x="816" y="573"/>
                    </a:lnTo>
                    <a:lnTo>
                      <a:pt x="816" y="575"/>
                    </a:lnTo>
                    <a:lnTo>
                      <a:pt x="816" y="575"/>
                    </a:lnTo>
                    <a:lnTo>
                      <a:pt x="816" y="578"/>
                    </a:lnTo>
                    <a:lnTo>
                      <a:pt x="816" y="580"/>
                    </a:lnTo>
                    <a:lnTo>
                      <a:pt x="814" y="580"/>
                    </a:lnTo>
                    <a:lnTo>
                      <a:pt x="811" y="582"/>
                    </a:lnTo>
                    <a:lnTo>
                      <a:pt x="809" y="585"/>
                    </a:lnTo>
                    <a:lnTo>
                      <a:pt x="806" y="585"/>
                    </a:lnTo>
                    <a:lnTo>
                      <a:pt x="804" y="587"/>
                    </a:lnTo>
                    <a:lnTo>
                      <a:pt x="804" y="589"/>
                    </a:lnTo>
                    <a:lnTo>
                      <a:pt x="802" y="592"/>
                    </a:lnTo>
                    <a:lnTo>
                      <a:pt x="802" y="594"/>
                    </a:lnTo>
                    <a:lnTo>
                      <a:pt x="802" y="596"/>
                    </a:lnTo>
                    <a:lnTo>
                      <a:pt x="802" y="599"/>
                    </a:lnTo>
                    <a:lnTo>
                      <a:pt x="802" y="599"/>
                    </a:lnTo>
                    <a:lnTo>
                      <a:pt x="790" y="604"/>
                    </a:lnTo>
                    <a:lnTo>
                      <a:pt x="788" y="606"/>
                    </a:lnTo>
                    <a:lnTo>
                      <a:pt x="783" y="611"/>
                    </a:lnTo>
                    <a:lnTo>
                      <a:pt x="776" y="604"/>
                    </a:lnTo>
                    <a:lnTo>
                      <a:pt x="771" y="604"/>
                    </a:lnTo>
                    <a:lnTo>
                      <a:pt x="762" y="608"/>
                    </a:lnTo>
                    <a:lnTo>
                      <a:pt x="757" y="608"/>
                    </a:lnTo>
                    <a:lnTo>
                      <a:pt x="754" y="606"/>
                    </a:lnTo>
                    <a:lnTo>
                      <a:pt x="735" y="611"/>
                    </a:lnTo>
                    <a:lnTo>
                      <a:pt x="726" y="620"/>
                    </a:lnTo>
                    <a:lnTo>
                      <a:pt x="733" y="632"/>
                    </a:lnTo>
                    <a:lnTo>
                      <a:pt x="721" y="634"/>
                    </a:lnTo>
                    <a:lnTo>
                      <a:pt x="719" y="634"/>
                    </a:lnTo>
                    <a:lnTo>
                      <a:pt x="717" y="630"/>
                    </a:lnTo>
                    <a:lnTo>
                      <a:pt x="714" y="627"/>
                    </a:lnTo>
                    <a:lnTo>
                      <a:pt x="712" y="625"/>
                    </a:lnTo>
                    <a:lnTo>
                      <a:pt x="709" y="630"/>
                    </a:lnTo>
                    <a:lnTo>
                      <a:pt x="707" y="630"/>
                    </a:lnTo>
                    <a:lnTo>
                      <a:pt x="700" y="623"/>
                    </a:lnTo>
                    <a:lnTo>
                      <a:pt x="648" y="608"/>
                    </a:lnTo>
                    <a:lnTo>
                      <a:pt x="636" y="611"/>
                    </a:lnTo>
                    <a:lnTo>
                      <a:pt x="612" y="618"/>
                    </a:lnTo>
                    <a:lnTo>
                      <a:pt x="605" y="623"/>
                    </a:lnTo>
                    <a:lnTo>
                      <a:pt x="596" y="632"/>
                    </a:lnTo>
                    <a:lnTo>
                      <a:pt x="584" y="637"/>
                    </a:lnTo>
                    <a:lnTo>
                      <a:pt x="579" y="649"/>
                    </a:lnTo>
                    <a:lnTo>
                      <a:pt x="572" y="651"/>
                    </a:lnTo>
                    <a:lnTo>
                      <a:pt x="565" y="651"/>
                    </a:lnTo>
                    <a:lnTo>
                      <a:pt x="560" y="646"/>
                    </a:lnTo>
                    <a:lnTo>
                      <a:pt x="560" y="639"/>
                    </a:lnTo>
                    <a:lnTo>
                      <a:pt x="556" y="632"/>
                    </a:lnTo>
                    <a:lnTo>
                      <a:pt x="551" y="627"/>
                    </a:lnTo>
                    <a:lnTo>
                      <a:pt x="544" y="615"/>
                    </a:lnTo>
                    <a:lnTo>
                      <a:pt x="537" y="611"/>
                    </a:lnTo>
                    <a:lnTo>
                      <a:pt x="518" y="592"/>
                    </a:lnTo>
                    <a:lnTo>
                      <a:pt x="506" y="587"/>
                    </a:lnTo>
                    <a:lnTo>
                      <a:pt x="497" y="582"/>
                    </a:lnTo>
                    <a:lnTo>
                      <a:pt x="489" y="580"/>
                    </a:lnTo>
                    <a:lnTo>
                      <a:pt x="463" y="582"/>
                    </a:lnTo>
                    <a:lnTo>
                      <a:pt x="461" y="582"/>
                    </a:lnTo>
                    <a:lnTo>
                      <a:pt x="435" y="573"/>
                    </a:lnTo>
                    <a:lnTo>
                      <a:pt x="428" y="570"/>
                    </a:lnTo>
                    <a:lnTo>
                      <a:pt x="426" y="573"/>
                    </a:lnTo>
                    <a:lnTo>
                      <a:pt x="423" y="578"/>
                    </a:lnTo>
                    <a:lnTo>
                      <a:pt x="418" y="575"/>
                    </a:lnTo>
                    <a:lnTo>
                      <a:pt x="390" y="542"/>
                    </a:lnTo>
                    <a:lnTo>
                      <a:pt x="352" y="511"/>
                    </a:lnTo>
                    <a:lnTo>
                      <a:pt x="317" y="485"/>
                    </a:lnTo>
                    <a:lnTo>
                      <a:pt x="310" y="483"/>
                    </a:lnTo>
                    <a:lnTo>
                      <a:pt x="303" y="481"/>
                    </a:lnTo>
                    <a:lnTo>
                      <a:pt x="298" y="478"/>
                    </a:lnTo>
                    <a:lnTo>
                      <a:pt x="293" y="478"/>
                    </a:lnTo>
                    <a:lnTo>
                      <a:pt x="284" y="476"/>
                    </a:lnTo>
                    <a:lnTo>
                      <a:pt x="281" y="476"/>
                    </a:lnTo>
                    <a:lnTo>
                      <a:pt x="276" y="471"/>
                    </a:lnTo>
                    <a:lnTo>
                      <a:pt x="272" y="464"/>
                    </a:lnTo>
                    <a:lnTo>
                      <a:pt x="269" y="457"/>
                    </a:lnTo>
                    <a:lnTo>
                      <a:pt x="269" y="447"/>
                    </a:lnTo>
                    <a:lnTo>
                      <a:pt x="267" y="440"/>
                    </a:lnTo>
                    <a:lnTo>
                      <a:pt x="262" y="431"/>
                    </a:lnTo>
                    <a:lnTo>
                      <a:pt x="253" y="419"/>
                    </a:lnTo>
                    <a:lnTo>
                      <a:pt x="243" y="410"/>
                    </a:lnTo>
                    <a:lnTo>
                      <a:pt x="210" y="391"/>
                    </a:lnTo>
                    <a:lnTo>
                      <a:pt x="206" y="388"/>
                    </a:lnTo>
                    <a:lnTo>
                      <a:pt x="203" y="386"/>
                    </a:lnTo>
                    <a:lnTo>
                      <a:pt x="201" y="381"/>
                    </a:lnTo>
                    <a:lnTo>
                      <a:pt x="198" y="379"/>
                    </a:lnTo>
                    <a:lnTo>
                      <a:pt x="189" y="379"/>
                    </a:lnTo>
                    <a:lnTo>
                      <a:pt x="187" y="376"/>
                    </a:lnTo>
                    <a:lnTo>
                      <a:pt x="182" y="372"/>
                    </a:lnTo>
                    <a:lnTo>
                      <a:pt x="175" y="369"/>
                    </a:lnTo>
                    <a:lnTo>
                      <a:pt x="170" y="367"/>
                    </a:lnTo>
                    <a:lnTo>
                      <a:pt x="163" y="365"/>
                    </a:lnTo>
                    <a:lnTo>
                      <a:pt x="139" y="369"/>
                    </a:lnTo>
                    <a:lnTo>
                      <a:pt x="137" y="369"/>
                    </a:lnTo>
                    <a:lnTo>
                      <a:pt x="135" y="365"/>
                    </a:lnTo>
                    <a:lnTo>
                      <a:pt x="127" y="358"/>
                    </a:lnTo>
                    <a:lnTo>
                      <a:pt x="123" y="350"/>
                    </a:lnTo>
                    <a:lnTo>
                      <a:pt x="118" y="348"/>
                    </a:lnTo>
                    <a:lnTo>
                      <a:pt x="116" y="341"/>
                    </a:lnTo>
                    <a:lnTo>
                      <a:pt x="106" y="334"/>
                    </a:lnTo>
                    <a:lnTo>
                      <a:pt x="104" y="329"/>
                    </a:lnTo>
                    <a:lnTo>
                      <a:pt x="104" y="324"/>
                    </a:lnTo>
                    <a:lnTo>
                      <a:pt x="99" y="317"/>
                    </a:lnTo>
                    <a:lnTo>
                      <a:pt x="78" y="284"/>
                    </a:lnTo>
                    <a:lnTo>
                      <a:pt x="68" y="275"/>
                    </a:lnTo>
                    <a:lnTo>
                      <a:pt x="28" y="249"/>
                    </a:lnTo>
                    <a:lnTo>
                      <a:pt x="12" y="249"/>
                    </a:lnTo>
                    <a:lnTo>
                      <a:pt x="0" y="244"/>
                    </a:lnTo>
                    <a:lnTo>
                      <a:pt x="4" y="223"/>
                    </a:lnTo>
                    <a:lnTo>
                      <a:pt x="4" y="223"/>
                    </a:lnTo>
                    <a:lnTo>
                      <a:pt x="4" y="220"/>
                    </a:lnTo>
                    <a:lnTo>
                      <a:pt x="7" y="218"/>
                    </a:lnTo>
                    <a:lnTo>
                      <a:pt x="9" y="216"/>
                    </a:lnTo>
                    <a:lnTo>
                      <a:pt x="12" y="216"/>
                    </a:lnTo>
                    <a:lnTo>
                      <a:pt x="38" y="208"/>
                    </a:lnTo>
                    <a:lnTo>
                      <a:pt x="40" y="208"/>
                    </a:lnTo>
                    <a:lnTo>
                      <a:pt x="40" y="206"/>
                    </a:lnTo>
                    <a:lnTo>
                      <a:pt x="42" y="206"/>
                    </a:lnTo>
                    <a:lnTo>
                      <a:pt x="42" y="204"/>
                    </a:lnTo>
                    <a:lnTo>
                      <a:pt x="42" y="199"/>
                    </a:lnTo>
                    <a:lnTo>
                      <a:pt x="42" y="194"/>
                    </a:lnTo>
                    <a:lnTo>
                      <a:pt x="42" y="190"/>
                    </a:lnTo>
                    <a:lnTo>
                      <a:pt x="42" y="187"/>
                    </a:lnTo>
                    <a:lnTo>
                      <a:pt x="40" y="187"/>
                    </a:lnTo>
                    <a:lnTo>
                      <a:pt x="38" y="185"/>
                    </a:lnTo>
                    <a:lnTo>
                      <a:pt x="28" y="180"/>
                    </a:lnTo>
                    <a:lnTo>
                      <a:pt x="28" y="180"/>
                    </a:lnTo>
                    <a:lnTo>
                      <a:pt x="28" y="178"/>
                    </a:lnTo>
                    <a:lnTo>
                      <a:pt x="28" y="175"/>
                    </a:lnTo>
                    <a:lnTo>
                      <a:pt x="28" y="173"/>
                    </a:lnTo>
                    <a:lnTo>
                      <a:pt x="33" y="168"/>
                    </a:lnTo>
                    <a:lnTo>
                      <a:pt x="33" y="166"/>
                    </a:lnTo>
                    <a:lnTo>
                      <a:pt x="33" y="164"/>
                    </a:lnTo>
                    <a:lnTo>
                      <a:pt x="30" y="161"/>
                    </a:lnTo>
                    <a:lnTo>
                      <a:pt x="30" y="161"/>
                    </a:lnTo>
                    <a:lnTo>
                      <a:pt x="30" y="159"/>
                    </a:lnTo>
                    <a:lnTo>
                      <a:pt x="30" y="156"/>
                    </a:lnTo>
                    <a:lnTo>
                      <a:pt x="30" y="156"/>
                    </a:lnTo>
                    <a:lnTo>
                      <a:pt x="33" y="154"/>
                    </a:lnTo>
                    <a:lnTo>
                      <a:pt x="35" y="154"/>
                    </a:lnTo>
                    <a:lnTo>
                      <a:pt x="35" y="154"/>
                    </a:lnTo>
                    <a:lnTo>
                      <a:pt x="40" y="156"/>
                    </a:lnTo>
                    <a:lnTo>
                      <a:pt x="40" y="156"/>
                    </a:lnTo>
                    <a:lnTo>
                      <a:pt x="42" y="156"/>
                    </a:lnTo>
                    <a:lnTo>
                      <a:pt x="56" y="147"/>
                    </a:lnTo>
                    <a:lnTo>
                      <a:pt x="56" y="147"/>
                    </a:lnTo>
                    <a:lnTo>
                      <a:pt x="59" y="145"/>
                    </a:lnTo>
                    <a:lnTo>
                      <a:pt x="59" y="145"/>
                    </a:lnTo>
                    <a:lnTo>
                      <a:pt x="61" y="138"/>
                    </a:lnTo>
                    <a:lnTo>
                      <a:pt x="64" y="135"/>
                    </a:lnTo>
                    <a:lnTo>
                      <a:pt x="64" y="135"/>
                    </a:lnTo>
                    <a:lnTo>
                      <a:pt x="68" y="133"/>
                    </a:lnTo>
                    <a:lnTo>
                      <a:pt x="71" y="130"/>
                    </a:lnTo>
                    <a:lnTo>
                      <a:pt x="73" y="128"/>
                    </a:lnTo>
                    <a:lnTo>
                      <a:pt x="73" y="126"/>
                    </a:lnTo>
                    <a:lnTo>
                      <a:pt x="75" y="126"/>
                    </a:lnTo>
                    <a:lnTo>
                      <a:pt x="75" y="119"/>
                    </a:lnTo>
                    <a:lnTo>
                      <a:pt x="78" y="116"/>
                    </a:lnTo>
                    <a:lnTo>
                      <a:pt x="78" y="116"/>
                    </a:lnTo>
                    <a:lnTo>
                      <a:pt x="78" y="116"/>
                    </a:lnTo>
                    <a:lnTo>
                      <a:pt x="78" y="114"/>
                    </a:lnTo>
                    <a:lnTo>
                      <a:pt x="80" y="114"/>
                    </a:lnTo>
                    <a:lnTo>
                      <a:pt x="85" y="111"/>
                    </a:lnTo>
                    <a:lnTo>
                      <a:pt x="85" y="111"/>
                    </a:lnTo>
                    <a:lnTo>
                      <a:pt x="87" y="111"/>
                    </a:lnTo>
                    <a:lnTo>
                      <a:pt x="87" y="107"/>
                    </a:lnTo>
                    <a:lnTo>
                      <a:pt x="87" y="102"/>
                    </a:lnTo>
                    <a:lnTo>
                      <a:pt x="85" y="90"/>
                    </a:lnTo>
                    <a:lnTo>
                      <a:pt x="85" y="85"/>
                    </a:lnTo>
                    <a:lnTo>
                      <a:pt x="85" y="83"/>
                    </a:lnTo>
                    <a:lnTo>
                      <a:pt x="85" y="81"/>
                    </a:lnTo>
                    <a:lnTo>
                      <a:pt x="87" y="81"/>
                    </a:lnTo>
                    <a:lnTo>
                      <a:pt x="87" y="78"/>
                    </a:lnTo>
                    <a:lnTo>
                      <a:pt x="87" y="76"/>
                    </a:lnTo>
                    <a:lnTo>
                      <a:pt x="87" y="74"/>
                    </a:lnTo>
                    <a:lnTo>
                      <a:pt x="87" y="71"/>
                    </a:lnTo>
                    <a:lnTo>
                      <a:pt x="87" y="69"/>
                    </a:lnTo>
                    <a:lnTo>
                      <a:pt x="85" y="69"/>
                    </a:lnTo>
                    <a:lnTo>
                      <a:pt x="82" y="67"/>
                    </a:lnTo>
                    <a:lnTo>
                      <a:pt x="80" y="64"/>
                    </a:lnTo>
                    <a:lnTo>
                      <a:pt x="78" y="59"/>
                    </a:lnTo>
                    <a:lnTo>
                      <a:pt x="78" y="59"/>
                    </a:lnTo>
                    <a:lnTo>
                      <a:pt x="75" y="57"/>
                    </a:lnTo>
                    <a:lnTo>
                      <a:pt x="66" y="50"/>
                    </a:lnTo>
                    <a:lnTo>
                      <a:pt x="66" y="48"/>
                    </a:lnTo>
                    <a:lnTo>
                      <a:pt x="68" y="45"/>
                    </a:lnTo>
                    <a:lnTo>
                      <a:pt x="71" y="41"/>
                    </a:lnTo>
                    <a:lnTo>
                      <a:pt x="71" y="41"/>
                    </a:lnTo>
                    <a:lnTo>
                      <a:pt x="73" y="41"/>
                    </a:lnTo>
                    <a:lnTo>
                      <a:pt x="75" y="41"/>
                    </a:lnTo>
                    <a:lnTo>
                      <a:pt x="78" y="41"/>
                    </a:lnTo>
                    <a:lnTo>
                      <a:pt x="80" y="43"/>
                    </a:lnTo>
                    <a:lnTo>
                      <a:pt x="82" y="43"/>
                    </a:lnTo>
                    <a:lnTo>
                      <a:pt x="85" y="41"/>
                    </a:lnTo>
                    <a:lnTo>
                      <a:pt x="90" y="33"/>
                    </a:lnTo>
                    <a:lnTo>
                      <a:pt x="92" y="31"/>
                    </a:lnTo>
                    <a:lnTo>
                      <a:pt x="106" y="22"/>
                    </a:lnTo>
                    <a:lnTo>
                      <a:pt x="123" y="45"/>
                    </a:lnTo>
                    <a:lnTo>
                      <a:pt x="130" y="50"/>
                    </a:lnTo>
                    <a:lnTo>
                      <a:pt x="132" y="52"/>
                    </a:lnTo>
                    <a:lnTo>
                      <a:pt x="137" y="55"/>
                    </a:lnTo>
                    <a:lnTo>
                      <a:pt x="137" y="57"/>
                    </a:lnTo>
                    <a:lnTo>
                      <a:pt x="139" y="57"/>
                    </a:lnTo>
                    <a:lnTo>
                      <a:pt x="137" y="59"/>
                    </a:lnTo>
                    <a:lnTo>
                      <a:pt x="137" y="62"/>
                    </a:lnTo>
                    <a:lnTo>
                      <a:pt x="137" y="62"/>
                    </a:lnTo>
                    <a:lnTo>
                      <a:pt x="137" y="64"/>
                    </a:lnTo>
                    <a:lnTo>
                      <a:pt x="137" y="64"/>
                    </a:lnTo>
                    <a:lnTo>
                      <a:pt x="135" y="67"/>
                    </a:lnTo>
                    <a:lnTo>
                      <a:pt x="130" y="69"/>
                    </a:lnTo>
                    <a:lnTo>
                      <a:pt x="130" y="71"/>
                    </a:lnTo>
                    <a:lnTo>
                      <a:pt x="127" y="74"/>
                    </a:lnTo>
                    <a:lnTo>
                      <a:pt x="127" y="74"/>
                    </a:lnTo>
                    <a:lnTo>
                      <a:pt x="127" y="76"/>
                    </a:lnTo>
                    <a:lnTo>
                      <a:pt x="127" y="78"/>
                    </a:lnTo>
                    <a:lnTo>
                      <a:pt x="127" y="81"/>
                    </a:lnTo>
                    <a:lnTo>
                      <a:pt x="135" y="85"/>
                    </a:lnTo>
                    <a:lnTo>
                      <a:pt x="137" y="88"/>
                    </a:lnTo>
                    <a:lnTo>
                      <a:pt x="139" y="88"/>
                    </a:lnTo>
                    <a:lnTo>
                      <a:pt x="146" y="93"/>
                    </a:lnTo>
                    <a:lnTo>
                      <a:pt x="151" y="95"/>
                    </a:lnTo>
                    <a:lnTo>
                      <a:pt x="158" y="102"/>
                    </a:lnTo>
                    <a:lnTo>
                      <a:pt x="161" y="102"/>
                    </a:lnTo>
                    <a:lnTo>
                      <a:pt x="163" y="102"/>
                    </a:lnTo>
                    <a:lnTo>
                      <a:pt x="163" y="102"/>
                    </a:lnTo>
                    <a:lnTo>
                      <a:pt x="172" y="97"/>
                    </a:lnTo>
                    <a:lnTo>
                      <a:pt x="182" y="93"/>
                    </a:lnTo>
                    <a:lnTo>
                      <a:pt x="182" y="93"/>
                    </a:lnTo>
                    <a:lnTo>
                      <a:pt x="189" y="93"/>
                    </a:lnTo>
                    <a:lnTo>
                      <a:pt x="191" y="93"/>
                    </a:lnTo>
                    <a:lnTo>
                      <a:pt x="191" y="93"/>
                    </a:lnTo>
                    <a:lnTo>
                      <a:pt x="194" y="93"/>
                    </a:lnTo>
                    <a:lnTo>
                      <a:pt x="194" y="90"/>
                    </a:lnTo>
                    <a:lnTo>
                      <a:pt x="194" y="90"/>
                    </a:lnTo>
                    <a:lnTo>
                      <a:pt x="196" y="85"/>
                    </a:lnTo>
                    <a:lnTo>
                      <a:pt x="196" y="85"/>
                    </a:lnTo>
                    <a:lnTo>
                      <a:pt x="198" y="83"/>
                    </a:lnTo>
                    <a:lnTo>
                      <a:pt x="198" y="83"/>
                    </a:lnTo>
                    <a:lnTo>
                      <a:pt x="215" y="90"/>
                    </a:lnTo>
                    <a:lnTo>
                      <a:pt x="220" y="90"/>
                    </a:lnTo>
                    <a:lnTo>
                      <a:pt x="220" y="90"/>
                    </a:lnTo>
                    <a:lnTo>
                      <a:pt x="224" y="93"/>
                    </a:lnTo>
                    <a:lnTo>
                      <a:pt x="227" y="95"/>
                    </a:lnTo>
                    <a:lnTo>
                      <a:pt x="229" y="102"/>
                    </a:lnTo>
                    <a:lnTo>
                      <a:pt x="232" y="111"/>
                    </a:lnTo>
                    <a:lnTo>
                      <a:pt x="232" y="119"/>
                    </a:lnTo>
                    <a:lnTo>
                      <a:pt x="236" y="126"/>
                    </a:lnTo>
                    <a:lnTo>
                      <a:pt x="239" y="126"/>
                    </a:lnTo>
                    <a:lnTo>
                      <a:pt x="241" y="126"/>
                    </a:lnTo>
                    <a:lnTo>
                      <a:pt x="241" y="123"/>
                    </a:lnTo>
                    <a:lnTo>
                      <a:pt x="241" y="126"/>
                    </a:lnTo>
                    <a:lnTo>
                      <a:pt x="243" y="133"/>
                    </a:lnTo>
                    <a:lnTo>
                      <a:pt x="243" y="138"/>
                    </a:lnTo>
                    <a:lnTo>
                      <a:pt x="246" y="145"/>
                    </a:lnTo>
                    <a:lnTo>
                      <a:pt x="248" y="147"/>
                    </a:lnTo>
                    <a:lnTo>
                      <a:pt x="248" y="149"/>
                    </a:lnTo>
                    <a:lnTo>
                      <a:pt x="253" y="152"/>
                    </a:lnTo>
                    <a:lnTo>
                      <a:pt x="255" y="156"/>
                    </a:lnTo>
                    <a:lnTo>
                      <a:pt x="260" y="152"/>
                    </a:lnTo>
                    <a:lnTo>
                      <a:pt x="267" y="152"/>
                    </a:lnTo>
                    <a:lnTo>
                      <a:pt x="286" y="164"/>
                    </a:lnTo>
                    <a:lnTo>
                      <a:pt x="293" y="171"/>
                    </a:lnTo>
                    <a:lnTo>
                      <a:pt x="293" y="171"/>
                    </a:lnTo>
                    <a:lnTo>
                      <a:pt x="295" y="175"/>
                    </a:lnTo>
                    <a:lnTo>
                      <a:pt x="295" y="175"/>
                    </a:lnTo>
                    <a:lnTo>
                      <a:pt x="295" y="175"/>
                    </a:lnTo>
                    <a:lnTo>
                      <a:pt x="298" y="175"/>
                    </a:lnTo>
                    <a:lnTo>
                      <a:pt x="298" y="175"/>
                    </a:lnTo>
                    <a:lnTo>
                      <a:pt x="300" y="175"/>
                    </a:lnTo>
                    <a:lnTo>
                      <a:pt x="305" y="175"/>
                    </a:lnTo>
                    <a:lnTo>
                      <a:pt x="305" y="178"/>
                    </a:lnTo>
                    <a:lnTo>
                      <a:pt x="305" y="180"/>
                    </a:lnTo>
                    <a:lnTo>
                      <a:pt x="305" y="182"/>
                    </a:lnTo>
                    <a:lnTo>
                      <a:pt x="303" y="185"/>
                    </a:lnTo>
                    <a:lnTo>
                      <a:pt x="300" y="190"/>
                    </a:lnTo>
                    <a:lnTo>
                      <a:pt x="303" y="192"/>
                    </a:lnTo>
                    <a:lnTo>
                      <a:pt x="307" y="192"/>
                    </a:lnTo>
                    <a:lnTo>
                      <a:pt x="310" y="190"/>
                    </a:lnTo>
                    <a:lnTo>
                      <a:pt x="312" y="192"/>
                    </a:lnTo>
                    <a:lnTo>
                      <a:pt x="324" y="187"/>
                    </a:lnTo>
                    <a:lnTo>
                      <a:pt x="326" y="187"/>
                    </a:lnTo>
                    <a:lnTo>
                      <a:pt x="329" y="187"/>
                    </a:lnTo>
                    <a:lnTo>
                      <a:pt x="331" y="192"/>
                    </a:lnTo>
                    <a:lnTo>
                      <a:pt x="333" y="194"/>
                    </a:lnTo>
                    <a:lnTo>
                      <a:pt x="333" y="194"/>
                    </a:lnTo>
                    <a:lnTo>
                      <a:pt x="336" y="194"/>
                    </a:lnTo>
                    <a:lnTo>
                      <a:pt x="338" y="190"/>
                    </a:lnTo>
                    <a:lnTo>
                      <a:pt x="345" y="185"/>
                    </a:lnTo>
                    <a:lnTo>
                      <a:pt x="350" y="180"/>
                    </a:lnTo>
                    <a:lnTo>
                      <a:pt x="350" y="178"/>
                    </a:lnTo>
                    <a:lnTo>
                      <a:pt x="352" y="173"/>
                    </a:lnTo>
                    <a:lnTo>
                      <a:pt x="355" y="168"/>
                    </a:lnTo>
                    <a:lnTo>
                      <a:pt x="355" y="164"/>
                    </a:lnTo>
                    <a:lnTo>
                      <a:pt x="355" y="161"/>
                    </a:lnTo>
                    <a:lnTo>
                      <a:pt x="355" y="161"/>
                    </a:lnTo>
                    <a:lnTo>
                      <a:pt x="352" y="159"/>
                    </a:lnTo>
                    <a:lnTo>
                      <a:pt x="352" y="159"/>
                    </a:lnTo>
                    <a:lnTo>
                      <a:pt x="352" y="156"/>
                    </a:lnTo>
                    <a:lnTo>
                      <a:pt x="352" y="154"/>
                    </a:lnTo>
                    <a:lnTo>
                      <a:pt x="352" y="152"/>
                    </a:lnTo>
                    <a:lnTo>
                      <a:pt x="355" y="149"/>
                    </a:lnTo>
                    <a:lnTo>
                      <a:pt x="355" y="149"/>
                    </a:lnTo>
                    <a:lnTo>
                      <a:pt x="357" y="149"/>
                    </a:lnTo>
                    <a:lnTo>
                      <a:pt x="357" y="152"/>
                    </a:lnTo>
                    <a:lnTo>
                      <a:pt x="364" y="156"/>
                    </a:lnTo>
                    <a:lnTo>
                      <a:pt x="366" y="159"/>
                    </a:lnTo>
                    <a:lnTo>
                      <a:pt x="371" y="156"/>
                    </a:lnTo>
                    <a:lnTo>
                      <a:pt x="381" y="154"/>
                    </a:lnTo>
                    <a:lnTo>
                      <a:pt x="385" y="152"/>
                    </a:lnTo>
                    <a:lnTo>
                      <a:pt x="388" y="149"/>
                    </a:lnTo>
                    <a:lnTo>
                      <a:pt x="388" y="149"/>
                    </a:lnTo>
                    <a:lnTo>
                      <a:pt x="388" y="147"/>
                    </a:lnTo>
                    <a:lnTo>
                      <a:pt x="388" y="147"/>
                    </a:lnTo>
                    <a:lnTo>
                      <a:pt x="388" y="145"/>
                    </a:lnTo>
                    <a:lnTo>
                      <a:pt x="388" y="142"/>
                    </a:lnTo>
                    <a:lnTo>
                      <a:pt x="383" y="138"/>
                    </a:lnTo>
                    <a:lnTo>
                      <a:pt x="383" y="138"/>
                    </a:lnTo>
                    <a:lnTo>
                      <a:pt x="383" y="135"/>
                    </a:lnTo>
                    <a:lnTo>
                      <a:pt x="383" y="133"/>
                    </a:lnTo>
                    <a:lnTo>
                      <a:pt x="383" y="133"/>
                    </a:lnTo>
                    <a:lnTo>
                      <a:pt x="395" y="128"/>
                    </a:lnTo>
                    <a:lnTo>
                      <a:pt x="395" y="128"/>
                    </a:lnTo>
                    <a:lnTo>
                      <a:pt x="395" y="128"/>
                    </a:lnTo>
                    <a:lnTo>
                      <a:pt x="397" y="126"/>
                    </a:lnTo>
                    <a:lnTo>
                      <a:pt x="397" y="126"/>
                    </a:lnTo>
                    <a:lnTo>
                      <a:pt x="400" y="119"/>
                    </a:lnTo>
                    <a:lnTo>
                      <a:pt x="400" y="116"/>
                    </a:lnTo>
                    <a:lnTo>
                      <a:pt x="426" y="97"/>
                    </a:lnTo>
                    <a:lnTo>
                      <a:pt x="428" y="95"/>
                    </a:lnTo>
                    <a:lnTo>
                      <a:pt x="428" y="95"/>
                    </a:lnTo>
                    <a:lnTo>
                      <a:pt x="428" y="93"/>
                    </a:lnTo>
                    <a:lnTo>
                      <a:pt x="428" y="90"/>
                    </a:lnTo>
                    <a:lnTo>
                      <a:pt x="428" y="90"/>
                    </a:lnTo>
                    <a:lnTo>
                      <a:pt x="426" y="88"/>
                    </a:lnTo>
                    <a:lnTo>
                      <a:pt x="426" y="85"/>
                    </a:lnTo>
                    <a:lnTo>
                      <a:pt x="433" y="76"/>
                    </a:lnTo>
                    <a:lnTo>
                      <a:pt x="459" y="71"/>
                    </a:lnTo>
                    <a:lnTo>
                      <a:pt x="461" y="71"/>
                    </a:lnTo>
                    <a:lnTo>
                      <a:pt x="463" y="71"/>
                    </a:lnTo>
                    <a:lnTo>
                      <a:pt x="463" y="69"/>
                    </a:lnTo>
                    <a:lnTo>
                      <a:pt x="463" y="69"/>
                    </a:lnTo>
                    <a:lnTo>
                      <a:pt x="463" y="64"/>
                    </a:lnTo>
                    <a:lnTo>
                      <a:pt x="466" y="62"/>
                    </a:lnTo>
                    <a:lnTo>
                      <a:pt x="466" y="59"/>
                    </a:lnTo>
                    <a:lnTo>
                      <a:pt x="468" y="59"/>
                    </a:lnTo>
                    <a:lnTo>
                      <a:pt x="468" y="59"/>
                    </a:lnTo>
                    <a:lnTo>
                      <a:pt x="473" y="62"/>
                    </a:lnTo>
                    <a:lnTo>
                      <a:pt x="473" y="62"/>
                    </a:lnTo>
                    <a:lnTo>
                      <a:pt x="478" y="62"/>
                    </a:lnTo>
                    <a:lnTo>
                      <a:pt x="480" y="62"/>
                    </a:lnTo>
                    <a:lnTo>
                      <a:pt x="489" y="57"/>
                    </a:lnTo>
                    <a:lnTo>
                      <a:pt x="489" y="57"/>
                    </a:lnTo>
                    <a:lnTo>
                      <a:pt x="494" y="50"/>
                    </a:lnTo>
                    <a:lnTo>
                      <a:pt x="497" y="50"/>
                    </a:lnTo>
                    <a:lnTo>
                      <a:pt x="499" y="50"/>
                    </a:lnTo>
                    <a:lnTo>
                      <a:pt x="504" y="50"/>
                    </a:lnTo>
                    <a:lnTo>
                      <a:pt x="506" y="50"/>
                    </a:lnTo>
                    <a:lnTo>
                      <a:pt x="506" y="48"/>
                    </a:lnTo>
                    <a:lnTo>
                      <a:pt x="508" y="48"/>
                    </a:lnTo>
                    <a:lnTo>
                      <a:pt x="508" y="45"/>
                    </a:lnTo>
                    <a:lnTo>
                      <a:pt x="508" y="43"/>
                    </a:lnTo>
                    <a:lnTo>
                      <a:pt x="508" y="38"/>
                    </a:lnTo>
                    <a:lnTo>
                      <a:pt x="511" y="36"/>
                    </a:lnTo>
                    <a:lnTo>
                      <a:pt x="511" y="33"/>
                    </a:lnTo>
                    <a:lnTo>
                      <a:pt x="513" y="29"/>
                    </a:lnTo>
                    <a:lnTo>
                      <a:pt x="513" y="26"/>
                    </a:lnTo>
                    <a:lnTo>
                      <a:pt x="515" y="26"/>
                    </a:lnTo>
                    <a:lnTo>
                      <a:pt x="513" y="24"/>
                    </a:lnTo>
                    <a:lnTo>
                      <a:pt x="513" y="22"/>
                    </a:lnTo>
                    <a:lnTo>
                      <a:pt x="513" y="19"/>
                    </a:lnTo>
                    <a:lnTo>
                      <a:pt x="511" y="19"/>
                    </a:lnTo>
                    <a:lnTo>
                      <a:pt x="511" y="17"/>
                    </a:lnTo>
                    <a:lnTo>
                      <a:pt x="511" y="14"/>
                    </a:lnTo>
                    <a:lnTo>
                      <a:pt x="511" y="12"/>
                    </a:lnTo>
                    <a:lnTo>
                      <a:pt x="513" y="7"/>
                    </a:lnTo>
                    <a:lnTo>
                      <a:pt x="527" y="5"/>
                    </a:lnTo>
                    <a:lnTo>
                      <a:pt x="530" y="5"/>
                    </a:lnTo>
                    <a:lnTo>
                      <a:pt x="530" y="5"/>
                    </a:lnTo>
                    <a:lnTo>
                      <a:pt x="534" y="0"/>
                    </a:lnTo>
                    <a:lnTo>
                      <a:pt x="534" y="0"/>
                    </a:lnTo>
                    <a:lnTo>
                      <a:pt x="534" y="0"/>
                    </a:lnTo>
                    <a:lnTo>
                      <a:pt x="537" y="0"/>
                    </a:lnTo>
                    <a:lnTo>
                      <a:pt x="539" y="3"/>
                    </a:lnTo>
                    <a:lnTo>
                      <a:pt x="549" y="7"/>
                    </a:lnTo>
                    <a:lnTo>
                      <a:pt x="551" y="10"/>
                    </a:lnTo>
                    <a:lnTo>
                      <a:pt x="560" y="22"/>
                    </a:lnTo>
                    <a:lnTo>
                      <a:pt x="560" y="24"/>
                    </a:lnTo>
                    <a:lnTo>
                      <a:pt x="560" y="26"/>
                    </a:lnTo>
                    <a:lnTo>
                      <a:pt x="563" y="29"/>
                    </a:lnTo>
                    <a:lnTo>
                      <a:pt x="563" y="31"/>
                    </a:lnTo>
                    <a:lnTo>
                      <a:pt x="565" y="31"/>
                    </a:lnTo>
                    <a:lnTo>
                      <a:pt x="567" y="33"/>
                    </a:lnTo>
                    <a:lnTo>
                      <a:pt x="567" y="33"/>
                    </a:lnTo>
                    <a:lnTo>
                      <a:pt x="570" y="33"/>
                    </a:lnTo>
                    <a:lnTo>
                      <a:pt x="572" y="33"/>
                    </a:lnTo>
                    <a:lnTo>
                      <a:pt x="575" y="33"/>
                    </a:lnTo>
                    <a:lnTo>
                      <a:pt x="575" y="36"/>
                    </a:lnTo>
                    <a:lnTo>
                      <a:pt x="577" y="36"/>
                    </a:lnTo>
                    <a:lnTo>
                      <a:pt x="577" y="36"/>
                    </a:lnTo>
                    <a:lnTo>
                      <a:pt x="579" y="41"/>
                    </a:lnTo>
                    <a:lnTo>
                      <a:pt x="579" y="43"/>
                    </a:lnTo>
                    <a:lnTo>
                      <a:pt x="577" y="62"/>
                    </a:lnTo>
                    <a:lnTo>
                      <a:pt x="567" y="69"/>
                    </a:lnTo>
                    <a:lnTo>
                      <a:pt x="567" y="69"/>
                    </a:lnTo>
                    <a:lnTo>
                      <a:pt x="565" y="69"/>
                    </a:lnTo>
                    <a:lnTo>
                      <a:pt x="558" y="71"/>
                    </a:lnTo>
                    <a:lnTo>
                      <a:pt x="553" y="71"/>
                    </a:lnTo>
                    <a:lnTo>
                      <a:pt x="553" y="71"/>
                    </a:lnTo>
                    <a:lnTo>
                      <a:pt x="549" y="71"/>
                    </a:lnTo>
                    <a:lnTo>
                      <a:pt x="549" y="71"/>
                    </a:lnTo>
                    <a:lnTo>
                      <a:pt x="544" y="71"/>
                    </a:lnTo>
                    <a:lnTo>
                      <a:pt x="544" y="71"/>
                    </a:lnTo>
                    <a:lnTo>
                      <a:pt x="534" y="71"/>
                    </a:lnTo>
                    <a:lnTo>
                      <a:pt x="532" y="71"/>
                    </a:lnTo>
                    <a:lnTo>
                      <a:pt x="527" y="71"/>
                    </a:lnTo>
                    <a:lnTo>
                      <a:pt x="523" y="71"/>
                    </a:lnTo>
                    <a:lnTo>
                      <a:pt x="523" y="71"/>
                    </a:lnTo>
                    <a:lnTo>
                      <a:pt x="520" y="71"/>
                    </a:lnTo>
                    <a:lnTo>
                      <a:pt x="520" y="74"/>
                    </a:lnTo>
                    <a:lnTo>
                      <a:pt x="520" y="76"/>
                    </a:lnTo>
                    <a:lnTo>
                      <a:pt x="520" y="81"/>
                    </a:lnTo>
                    <a:lnTo>
                      <a:pt x="518" y="83"/>
                    </a:lnTo>
                    <a:lnTo>
                      <a:pt x="518" y="88"/>
                    </a:lnTo>
                    <a:lnTo>
                      <a:pt x="515" y="88"/>
                    </a:lnTo>
                    <a:lnTo>
                      <a:pt x="511" y="88"/>
                    </a:lnTo>
                    <a:lnTo>
                      <a:pt x="511" y="90"/>
                    </a:lnTo>
                    <a:lnTo>
                      <a:pt x="508" y="90"/>
                    </a:lnTo>
                    <a:lnTo>
                      <a:pt x="508" y="93"/>
                    </a:lnTo>
                    <a:lnTo>
                      <a:pt x="508" y="95"/>
                    </a:lnTo>
                    <a:lnTo>
                      <a:pt x="508" y="97"/>
                    </a:lnTo>
                    <a:lnTo>
                      <a:pt x="511" y="97"/>
                    </a:lnTo>
                    <a:lnTo>
                      <a:pt x="511" y="100"/>
                    </a:lnTo>
                    <a:lnTo>
                      <a:pt x="515" y="100"/>
                    </a:lnTo>
                    <a:lnTo>
                      <a:pt x="515" y="102"/>
                    </a:lnTo>
                    <a:lnTo>
                      <a:pt x="518" y="102"/>
                    </a:lnTo>
                    <a:lnTo>
                      <a:pt x="518" y="104"/>
                    </a:lnTo>
                    <a:lnTo>
                      <a:pt x="520" y="104"/>
                    </a:lnTo>
                    <a:lnTo>
                      <a:pt x="520" y="107"/>
                    </a:lnTo>
                    <a:lnTo>
                      <a:pt x="520" y="109"/>
                    </a:lnTo>
                    <a:lnTo>
                      <a:pt x="520" y="109"/>
                    </a:lnTo>
                    <a:lnTo>
                      <a:pt x="520" y="111"/>
                    </a:lnTo>
                    <a:lnTo>
                      <a:pt x="520" y="114"/>
                    </a:lnTo>
                    <a:lnTo>
                      <a:pt x="520" y="116"/>
                    </a:lnTo>
                    <a:lnTo>
                      <a:pt x="520" y="121"/>
                    </a:lnTo>
                    <a:lnTo>
                      <a:pt x="518" y="123"/>
                    </a:lnTo>
                    <a:lnTo>
                      <a:pt x="518" y="123"/>
                    </a:lnTo>
                    <a:lnTo>
                      <a:pt x="513" y="128"/>
                    </a:lnTo>
                    <a:lnTo>
                      <a:pt x="513" y="130"/>
                    </a:lnTo>
                    <a:lnTo>
                      <a:pt x="513" y="130"/>
                    </a:lnTo>
                    <a:lnTo>
                      <a:pt x="513" y="133"/>
                    </a:lnTo>
                    <a:lnTo>
                      <a:pt x="513" y="138"/>
                    </a:lnTo>
                    <a:lnTo>
                      <a:pt x="513" y="140"/>
                    </a:lnTo>
                    <a:lnTo>
                      <a:pt x="515" y="142"/>
                    </a:lnTo>
                    <a:lnTo>
                      <a:pt x="515" y="145"/>
                    </a:lnTo>
                    <a:lnTo>
                      <a:pt x="518" y="145"/>
                    </a:lnTo>
                    <a:lnTo>
                      <a:pt x="520" y="147"/>
                    </a:lnTo>
                    <a:lnTo>
                      <a:pt x="523" y="147"/>
                    </a:lnTo>
                    <a:lnTo>
                      <a:pt x="527" y="149"/>
                    </a:lnTo>
                    <a:lnTo>
                      <a:pt x="530" y="149"/>
                    </a:lnTo>
                    <a:lnTo>
                      <a:pt x="530" y="149"/>
                    </a:lnTo>
                    <a:lnTo>
                      <a:pt x="532" y="152"/>
                    </a:lnTo>
                    <a:lnTo>
                      <a:pt x="530" y="156"/>
                    </a:lnTo>
                    <a:lnTo>
                      <a:pt x="527" y="166"/>
                    </a:lnTo>
                    <a:lnTo>
                      <a:pt x="527" y="166"/>
                    </a:lnTo>
                    <a:lnTo>
                      <a:pt x="527" y="168"/>
                    </a:lnTo>
                    <a:lnTo>
                      <a:pt x="527" y="173"/>
                    </a:lnTo>
                    <a:lnTo>
                      <a:pt x="527" y="175"/>
                    </a:lnTo>
                    <a:lnTo>
                      <a:pt x="530" y="175"/>
                    </a:lnTo>
                    <a:lnTo>
                      <a:pt x="530" y="178"/>
                    </a:lnTo>
                    <a:lnTo>
                      <a:pt x="539" y="180"/>
                    </a:lnTo>
                    <a:lnTo>
                      <a:pt x="541" y="180"/>
                    </a:lnTo>
                    <a:lnTo>
                      <a:pt x="544" y="182"/>
                    </a:lnTo>
                    <a:lnTo>
                      <a:pt x="546" y="185"/>
                    </a:lnTo>
                    <a:lnTo>
                      <a:pt x="546" y="185"/>
                    </a:lnTo>
                    <a:lnTo>
                      <a:pt x="549" y="187"/>
                    </a:lnTo>
                    <a:lnTo>
                      <a:pt x="549" y="194"/>
                    </a:lnTo>
                    <a:lnTo>
                      <a:pt x="551" y="197"/>
                    </a:lnTo>
                    <a:lnTo>
                      <a:pt x="553" y="199"/>
                    </a:lnTo>
                    <a:lnTo>
                      <a:pt x="553" y="201"/>
                    </a:lnTo>
                    <a:lnTo>
                      <a:pt x="556" y="201"/>
                    </a:lnTo>
                    <a:lnTo>
                      <a:pt x="563" y="206"/>
                    </a:lnTo>
                    <a:lnTo>
                      <a:pt x="563" y="208"/>
                    </a:lnTo>
                    <a:lnTo>
                      <a:pt x="563" y="208"/>
                    </a:lnTo>
                    <a:lnTo>
                      <a:pt x="570" y="216"/>
                    </a:lnTo>
                    <a:lnTo>
                      <a:pt x="570" y="216"/>
                    </a:lnTo>
                    <a:lnTo>
                      <a:pt x="570" y="218"/>
                    </a:lnTo>
                    <a:lnTo>
                      <a:pt x="572" y="218"/>
                    </a:lnTo>
                    <a:lnTo>
                      <a:pt x="575" y="218"/>
                    </a:lnTo>
                    <a:lnTo>
                      <a:pt x="579" y="218"/>
                    </a:lnTo>
                    <a:lnTo>
                      <a:pt x="582" y="220"/>
                    </a:lnTo>
                    <a:lnTo>
                      <a:pt x="582" y="220"/>
                    </a:lnTo>
                    <a:lnTo>
                      <a:pt x="582" y="220"/>
                    </a:lnTo>
                    <a:lnTo>
                      <a:pt x="584" y="223"/>
                    </a:lnTo>
                    <a:lnTo>
                      <a:pt x="584" y="223"/>
                    </a:lnTo>
                    <a:lnTo>
                      <a:pt x="584" y="225"/>
                    </a:lnTo>
                    <a:lnTo>
                      <a:pt x="586" y="227"/>
                    </a:lnTo>
                    <a:lnTo>
                      <a:pt x="586" y="227"/>
                    </a:lnTo>
                    <a:lnTo>
                      <a:pt x="589" y="230"/>
                    </a:lnTo>
                    <a:lnTo>
                      <a:pt x="589" y="230"/>
                    </a:lnTo>
                    <a:lnTo>
                      <a:pt x="594" y="230"/>
                    </a:lnTo>
                    <a:lnTo>
                      <a:pt x="598" y="230"/>
                    </a:lnTo>
                    <a:lnTo>
                      <a:pt x="598" y="230"/>
                    </a:lnTo>
                    <a:lnTo>
                      <a:pt x="601" y="230"/>
                    </a:lnTo>
                    <a:lnTo>
                      <a:pt x="603" y="230"/>
                    </a:lnTo>
                    <a:lnTo>
                      <a:pt x="603" y="230"/>
                    </a:lnTo>
                    <a:lnTo>
                      <a:pt x="603" y="232"/>
                    </a:lnTo>
                    <a:lnTo>
                      <a:pt x="598" y="235"/>
                    </a:lnTo>
                    <a:lnTo>
                      <a:pt x="589" y="239"/>
                    </a:lnTo>
                    <a:lnTo>
                      <a:pt x="584" y="242"/>
                    </a:lnTo>
                    <a:lnTo>
                      <a:pt x="584" y="244"/>
                    </a:lnTo>
                    <a:lnTo>
                      <a:pt x="584" y="246"/>
                    </a:lnTo>
                    <a:lnTo>
                      <a:pt x="584" y="246"/>
                    </a:lnTo>
                    <a:lnTo>
                      <a:pt x="586" y="249"/>
                    </a:lnTo>
                    <a:lnTo>
                      <a:pt x="586" y="251"/>
                    </a:lnTo>
                    <a:lnTo>
                      <a:pt x="586" y="251"/>
                    </a:lnTo>
                    <a:lnTo>
                      <a:pt x="586" y="253"/>
                    </a:lnTo>
                    <a:lnTo>
                      <a:pt x="586" y="253"/>
                    </a:lnTo>
                    <a:lnTo>
                      <a:pt x="584" y="256"/>
                    </a:lnTo>
                    <a:lnTo>
                      <a:pt x="584" y="256"/>
                    </a:lnTo>
                    <a:lnTo>
                      <a:pt x="582" y="258"/>
                    </a:lnTo>
                    <a:lnTo>
                      <a:pt x="582" y="258"/>
                    </a:lnTo>
                    <a:lnTo>
                      <a:pt x="577" y="258"/>
                    </a:lnTo>
                    <a:lnTo>
                      <a:pt x="575" y="256"/>
                    </a:lnTo>
                    <a:lnTo>
                      <a:pt x="572" y="256"/>
                    </a:lnTo>
                    <a:lnTo>
                      <a:pt x="572" y="258"/>
                    </a:lnTo>
                    <a:lnTo>
                      <a:pt x="570" y="261"/>
                    </a:lnTo>
                    <a:lnTo>
                      <a:pt x="567" y="261"/>
                    </a:lnTo>
                    <a:lnTo>
                      <a:pt x="565" y="261"/>
                    </a:lnTo>
                    <a:lnTo>
                      <a:pt x="560" y="261"/>
                    </a:lnTo>
                    <a:lnTo>
                      <a:pt x="558" y="261"/>
                    </a:lnTo>
                    <a:lnTo>
                      <a:pt x="556" y="261"/>
                    </a:lnTo>
                    <a:lnTo>
                      <a:pt x="551" y="256"/>
                    </a:lnTo>
                    <a:lnTo>
                      <a:pt x="546" y="253"/>
                    </a:lnTo>
                    <a:lnTo>
                      <a:pt x="534" y="253"/>
                    </a:lnTo>
                    <a:lnTo>
                      <a:pt x="520" y="249"/>
                    </a:lnTo>
                    <a:lnTo>
                      <a:pt x="520" y="251"/>
                    </a:lnTo>
                    <a:lnTo>
                      <a:pt x="518" y="251"/>
                    </a:lnTo>
                    <a:lnTo>
                      <a:pt x="518" y="256"/>
                    </a:lnTo>
                    <a:lnTo>
                      <a:pt x="518" y="261"/>
                    </a:lnTo>
                    <a:lnTo>
                      <a:pt x="515" y="261"/>
                    </a:lnTo>
                    <a:lnTo>
                      <a:pt x="515" y="263"/>
                    </a:lnTo>
                    <a:lnTo>
                      <a:pt x="515" y="265"/>
                    </a:lnTo>
                    <a:lnTo>
                      <a:pt x="508" y="272"/>
                    </a:lnTo>
                    <a:lnTo>
                      <a:pt x="499" y="282"/>
                    </a:lnTo>
                    <a:lnTo>
                      <a:pt x="499" y="284"/>
                    </a:lnTo>
                    <a:lnTo>
                      <a:pt x="499" y="284"/>
                    </a:lnTo>
                    <a:lnTo>
                      <a:pt x="504" y="303"/>
                    </a:lnTo>
                    <a:lnTo>
                      <a:pt x="504" y="305"/>
                    </a:lnTo>
                    <a:lnTo>
                      <a:pt x="506" y="310"/>
                    </a:lnTo>
                    <a:lnTo>
                      <a:pt x="508" y="313"/>
                    </a:lnTo>
                    <a:lnTo>
                      <a:pt x="508" y="313"/>
                    </a:lnTo>
                    <a:lnTo>
                      <a:pt x="511" y="315"/>
                    </a:lnTo>
                    <a:lnTo>
                      <a:pt x="515" y="315"/>
                    </a:lnTo>
                    <a:lnTo>
                      <a:pt x="523" y="315"/>
                    </a:lnTo>
                    <a:lnTo>
                      <a:pt x="525" y="315"/>
                    </a:lnTo>
                    <a:lnTo>
                      <a:pt x="527" y="315"/>
                    </a:lnTo>
                    <a:lnTo>
                      <a:pt x="530" y="313"/>
                    </a:lnTo>
                    <a:lnTo>
                      <a:pt x="530" y="313"/>
                    </a:lnTo>
                    <a:lnTo>
                      <a:pt x="591" y="336"/>
                    </a:lnTo>
                    <a:lnTo>
                      <a:pt x="596" y="334"/>
                    </a:lnTo>
                    <a:lnTo>
                      <a:pt x="601" y="334"/>
                    </a:lnTo>
                    <a:lnTo>
                      <a:pt x="601" y="336"/>
                    </a:lnTo>
                    <a:lnTo>
                      <a:pt x="603" y="336"/>
                    </a:lnTo>
                    <a:lnTo>
                      <a:pt x="608" y="341"/>
                    </a:lnTo>
                    <a:lnTo>
                      <a:pt x="612" y="343"/>
                    </a:lnTo>
                    <a:lnTo>
                      <a:pt x="617" y="343"/>
                    </a:lnTo>
                    <a:lnTo>
                      <a:pt x="620" y="346"/>
                    </a:lnTo>
                    <a:lnTo>
                      <a:pt x="622" y="348"/>
                    </a:lnTo>
                    <a:lnTo>
                      <a:pt x="622" y="350"/>
                    </a:lnTo>
                    <a:lnTo>
                      <a:pt x="622" y="350"/>
                    </a:lnTo>
                    <a:lnTo>
                      <a:pt x="622" y="353"/>
                    </a:lnTo>
                    <a:lnTo>
                      <a:pt x="622" y="355"/>
                    </a:lnTo>
                    <a:lnTo>
                      <a:pt x="620" y="360"/>
                    </a:lnTo>
                    <a:lnTo>
                      <a:pt x="620" y="362"/>
                    </a:lnTo>
                    <a:lnTo>
                      <a:pt x="620" y="365"/>
                    </a:lnTo>
                    <a:lnTo>
                      <a:pt x="622" y="374"/>
                    </a:lnTo>
                    <a:lnTo>
                      <a:pt x="622" y="376"/>
                    </a:lnTo>
                    <a:lnTo>
                      <a:pt x="622" y="379"/>
                    </a:lnTo>
                    <a:lnTo>
                      <a:pt x="622" y="379"/>
                    </a:lnTo>
                    <a:lnTo>
                      <a:pt x="622" y="381"/>
                    </a:lnTo>
                    <a:lnTo>
                      <a:pt x="624" y="381"/>
                    </a:lnTo>
                    <a:lnTo>
                      <a:pt x="627" y="381"/>
                    </a:lnTo>
                    <a:lnTo>
                      <a:pt x="629" y="381"/>
                    </a:lnTo>
                    <a:lnTo>
                      <a:pt x="634" y="379"/>
                    </a:lnTo>
                    <a:lnTo>
                      <a:pt x="634" y="379"/>
                    </a:lnTo>
                    <a:lnTo>
                      <a:pt x="636" y="379"/>
                    </a:lnTo>
                    <a:lnTo>
                      <a:pt x="638" y="379"/>
                    </a:lnTo>
                    <a:lnTo>
                      <a:pt x="669" y="388"/>
                    </a:lnTo>
                    <a:lnTo>
                      <a:pt x="674" y="391"/>
                    </a:lnTo>
                    <a:lnTo>
                      <a:pt x="674" y="391"/>
                    </a:lnTo>
                    <a:lnTo>
                      <a:pt x="676" y="393"/>
                    </a:lnTo>
                    <a:lnTo>
                      <a:pt x="676" y="393"/>
                    </a:lnTo>
                    <a:lnTo>
                      <a:pt x="676" y="395"/>
                    </a:lnTo>
                    <a:lnTo>
                      <a:pt x="679" y="395"/>
                    </a:lnTo>
                    <a:lnTo>
                      <a:pt x="679" y="395"/>
                    </a:lnTo>
                    <a:lnTo>
                      <a:pt x="681" y="398"/>
                    </a:lnTo>
                    <a:lnTo>
                      <a:pt x="683" y="398"/>
                    </a:lnTo>
                    <a:lnTo>
                      <a:pt x="686" y="398"/>
                    </a:lnTo>
                    <a:lnTo>
                      <a:pt x="691" y="395"/>
                    </a:lnTo>
                    <a:lnTo>
                      <a:pt x="695" y="395"/>
                    </a:lnTo>
                    <a:lnTo>
                      <a:pt x="702" y="391"/>
                    </a:lnTo>
                    <a:lnTo>
                      <a:pt x="705" y="386"/>
                    </a:lnTo>
                    <a:lnTo>
                      <a:pt x="709" y="379"/>
                    </a:lnTo>
                    <a:lnTo>
                      <a:pt x="712" y="376"/>
                    </a:lnTo>
                    <a:lnTo>
                      <a:pt x="712" y="374"/>
                    </a:lnTo>
                    <a:lnTo>
                      <a:pt x="714" y="374"/>
                    </a:lnTo>
                    <a:lnTo>
                      <a:pt x="717" y="374"/>
                    </a:lnTo>
                    <a:lnTo>
                      <a:pt x="735" y="376"/>
                    </a:lnTo>
                    <a:lnTo>
                      <a:pt x="740" y="379"/>
                    </a:lnTo>
                    <a:lnTo>
                      <a:pt x="740" y="381"/>
                    </a:lnTo>
                    <a:lnTo>
                      <a:pt x="743" y="381"/>
                    </a:lnTo>
                    <a:lnTo>
                      <a:pt x="745" y="388"/>
                    </a:lnTo>
                    <a:lnTo>
                      <a:pt x="745" y="391"/>
                    </a:lnTo>
                    <a:lnTo>
                      <a:pt x="747" y="391"/>
                    </a:lnTo>
                    <a:lnTo>
                      <a:pt x="747" y="393"/>
                    </a:lnTo>
                    <a:lnTo>
                      <a:pt x="750" y="393"/>
                    </a:lnTo>
                    <a:lnTo>
                      <a:pt x="752" y="393"/>
                    </a:lnTo>
                    <a:lnTo>
                      <a:pt x="757" y="393"/>
                    </a:lnTo>
                    <a:lnTo>
                      <a:pt x="759" y="393"/>
                    </a:lnTo>
                    <a:lnTo>
                      <a:pt x="762" y="393"/>
                    </a:lnTo>
                    <a:lnTo>
                      <a:pt x="762" y="391"/>
                    </a:lnTo>
                    <a:lnTo>
                      <a:pt x="764" y="391"/>
                    </a:lnTo>
                    <a:lnTo>
                      <a:pt x="766" y="391"/>
                    </a:lnTo>
                    <a:lnTo>
                      <a:pt x="769" y="391"/>
                    </a:lnTo>
                    <a:lnTo>
                      <a:pt x="776" y="395"/>
                    </a:lnTo>
                    <a:lnTo>
                      <a:pt x="780" y="395"/>
                    </a:lnTo>
                    <a:lnTo>
                      <a:pt x="785" y="395"/>
                    </a:lnTo>
                    <a:lnTo>
                      <a:pt x="790" y="395"/>
                    </a:lnTo>
                    <a:lnTo>
                      <a:pt x="797" y="398"/>
                    </a:lnTo>
                    <a:lnTo>
                      <a:pt x="816" y="410"/>
                    </a:lnTo>
                    <a:lnTo>
                      <a:pt x="818" y="412"/>
                    </a:lnTo>
                    <a:lnTo>
                      <a:pt x="821" y="414"/>
                    </a:lnTo>
                    <a:lnTo>
                      <a:pt x="823" y="417"/>
                    </a:lnTo>
                    <a:lnTo>
                      <a:pt x="823" y="417"/>
                    </a:lnTo>
                    <a:lnTo>
                      <a:pt x="825" y="419"/>
                    </a:lnTo>
                    <a:lnTo>
                      <a:pt x="825" y="419"/>
                    </a:lnTo>
                    <a:lnTo>
                      <a:pt x="828" y="424"/>
                    </a:lnTo>
                    <a:lnTo>
                      <a:pt x="828" y="426"/>
                    </a:lnTo>
                    <a:lnTo>
                      <a:pt x="832" y="431"/>
                    </a:lnTo>
                    <a:lnTo>
                      <a:pt x="835" y="433"/>
                    </a:lnTo>
                    <a:lnTo>
                      <a:pt x="835" y="436"/>
                    </a:lnTo>
                    <a:lnTo>
                      <a:pt x="837" y="450"/>
                    </a:lnTo>
                    <a:lnTo>
                      <a:pt x="840" y="455"/>
                    </a:lnTo>
                    <a:lnTo>
                      <a:pt x="840" y="457"/>
                    </a:lnTo>
                    <a:lnTo>
                      <a:pt x="842" y="457"/>
                    </a:lnTo>
                    <a:lnTo>
                      <a:pt x="842" y="459"/>
                    </a:lnTo>
                    <a:lnTo>
                      <a:pt x="842" y="459"/>
                    </a:lnTo>
                    <a:lnTo>
                      <a:pt x="844" y="462"/>
                    </a:lnTo>
                    <a:lnTo>
                      <a:pt x="844" y="469"/>
                    </a:lnTo>
                    <a:lnTo>
                      <a:pt x="844" y="471"/>
                    </a:lnTo>
                    <a:close/>
                    <a:moveTo>
                      <a:pt x="338" y="398"/>
                    </a:moveTo>
                    <a:lnTo>
                      <a:pt x="338" y="398"/>
                    </a:lnTo>
                    <a:lnTo>
                      <a:pt x="340" y="395"/>
                    </a:lnTo>
                    <a:lnTo>
                      <a:pt x="338" y="393"/>
                    </a:lnTo>
                    <a:lnTo>
                      <a:pt x="336" y="395"/>
                    </a:lnTo>
                    <a:lnTo>
                      <a:pt x="336" y="395"/>
                    </a:lnTo>
                    <a:lnTo>
                      <a:pt x="338" y="398"/>
                    </a:lnTo>
                    <a:lnTo>
                      <a:pt x="338" y="39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39"/>
              <p:cNvSpPr>
                <a:spLocks/>
              </p:cNvSpPr>
              <p:nvPr/>
            </p:nvSpPr>
            <p:spPr bwMode="auto">
              <a:xfrm>
                <a:off x="2609348" y="1543688"/>
                <a:ext cx="631675" cy="538443"/>
              </a:xfrm>
              <a:custGeom>
                <a:avLst/>
                <a:gdLst>
                  <a:gd name="T0" fmla="*/ 217 w 603"/>
                  <a:gd name="T1" fmla="*/ 10 h 514"/>
                  <a:gd name="T2" fmla="*/ 414 w 603"/>
                  <a:gd name="T3" fmla="*/ 114 h 514"/>
                  <a:gd name="T4" fmla="*/ 433 w 603"/>
                  <a:gd name="T5" fmla="*/ 104 h 514"/>
                  <a:gd name="T6" fmla="*/ 456 w 603"/>
                  <a:gd name="T7" fmla="*/ 128 h 514"/>
                  <a:gd name="T8" fmla="*/ 546 w 603"/>
                  <a:gd name="T9" fmla="*/ 272 h 514"/>
                  <a:gd name="T10" fmla="*/ 598 w 603"/>
                  <a:gd name="T11" fmla="*/ 395 h 514"/>
                  <a:gd name="T12" fmla="*/ 544 w 603"/>
                  <a:gd name="T13" fmla="*/ 426 h 514"/>
                  <a:gd name="T14" fmla="*/ 537 w 603"/>
                  <a:gd name="T15" fmla="*/ 443 h 514"/>
                  <a:gd name="T16" fmla="*/ 508 w 603"/>
                  <a:gd name="T17" fmla="*/ 452 h 514"/>
                  <a:gd name="T18" fmla="*/ 494 w 603"/>
                  <a:gd name="T19" fmla="*/ 452 h 514"/>
                  <a:gd name="T20" fmla="*/ 487 w 603"/>
                  <a:gd name="T21" fmla="*/ 478 h 514"/>
                  <a:gd name="T22" fmla="*/ 473 w 603"/>
                  <a:gd name="T23" fmla="*/ 495 h 514"/>
                  <a:gd name="T24" fmla="*/ 433 w 603"/>
                  <a:gd name="T25" fmla="*/ 499 h 514"/>
                  <a:gd name="T26" fmla="*/ 411 w 603"/>
                  <a:gd name="T27" fmla="*/ 497 h 514"/>
                  <a:gd name="T28" fmla="*/ 407 w 603"/>
                  <a:gd name="T29" fmla="*/ 488 h 514"/>
                  <a:gd name="T30" fmla="*/ 411 w 603"/>
                  <a:gd name="T31" fmla="*/ 466 h 514"/>
                  <a:gd name="T32" fmla="*/ 383 w 603"/>
                  <a:gd name="T33" fmla="*/ 464 h 514"/>
                  <a:gd name="T34" fmla="*/ 362 w 603"/>
                  <a:gd name="T35" fmla="*/ 445 h 514"/>
                  <a:gd name="T36" fmla="*/ 336 w 603"/>
                  <a:gd name="T37" fmla="*/ 431 h 514"/>
                  <a:gd name="T38" fmla="*/ 324 w 603"/>
                  <a:gd name="T39" fmla="*/ 443 h 514"/>
                  <a:gd name="T40" fmla="*/ 317 w 603"/>
                  <a:gd name="T41" fmla="*/ 435 h 514"/>
                  <a:gd name="T42" fmla="*/ 293 w 603"/>
                  <a:gd name="T43" fmla="*/ 414 h 514"/>
                  <a:gd name="T44" fmla="*/ 288 w 603"/>
                  <a:gd name="T45" fmla="*/ 398 h 514"/>
                  <a:gd name="T46" fmla="*/ 284 w 603"/>
                  <a:gd name="T47" fmla="*/ 369 h 514"/>
                  <a:gd name="T48" fmla="*/ 265 w 603"/>
                  <a:gd name="T49" fmla="*/ 350 h 514"/>
                  <a:gd name="T50" fmla="*/ 265 w 603"/>
                  <a:gd name="T51" fmla="*/ 336 h 514"/>
                  <a:gd name="T52" fmla="*/ 243 w 603"/>
                  <a:gd name="T53" fmla="*/ 294 h 514"/>
                  <a:gd name="T54" fmla="*/ 220 w 603"/>
                  <a:gd name="T55" fmla="*/ 253 h 514"/>
                  <a:gd name="T56" fmla="*/ 217 w 603"/>
                  <a:gd name="T57" fmla="*/ 223 h 514"/>
                  <a:gd name="T58" fmla="*/ 196 w 603"/>
                  <a:gd name="T59" fmla="*/ 230 h 514"/>
                  <a:gd name="T60" fmla="*/ 177 w 603"/>
                  <a:gd name="T61" fmla="*/ 234 h 514"/>
                  <a:gd name="T62" fmla="*/ 111 w 603"/>
                  <a:gd name="T63" fmla="*/ 199 h 514"/>
                  <a:gd name="T64" fmla="*/ 80 w 603"/>
                  <a:gd name="T65" fmla="*/ 201 h 514"/>
                  <a:gd name="T66" fmla="*/ 75 w 603"/>
                  <a:gd name="T67" fmla="*/ 192 h 514"/>
                  <a:gd name="T68" fmla="*/ 87 w 603"/>
                  <a:gd name="T69" fmla="*/ 185 h 514"/>
                  <a:gd name="T70" fmla="*/ 87 w 603"/>
                  <a:gd name="T71" fmla="*/ 171 h 514"/>
                  <a:gd name="T72" fmla="*/ 71 w 603"/>
                  <a:gd name="T73" fmla="*/ 178 h 514"/>
                  <a:gd name="T74" fmla="*/ 47 w 603"/>
                  <a:gd name="T75" fmla="*/ 178 h 514"/>
                  <a:gd name="T76" fmla="*/ 40 w 603"/>
                  <a:gd name="T77" fmla="*/ 159 h 514"/>
                  <a:gd name="T78" fmla="*/ 59 w 603"/>
                  <a:gd name="T79" fmla="*/ 137 h 514"/>
                  <a:gd name="T80" fmla="*/ 68 w 603"/>
                  <a:gd name="T81" fmla="*/ 140 h 514"/>
                  <a:gd name="T82" fmla="*/ 80 w 603"/>
                  <a:gd name="T83" fmla="*/ 123 h 514"/>
                  <a:gd name="T84" fmla="*/ 45 w 603"/>
                  <a:gd name="T85" fmla="*/ 111 h 514"/>
                  <a:gd name="T86" fmla="*/ 30 w 603"/>
                  <a:gd name="T87" fmla="*/ 121 h 514"/>
                  <a:gd name="T88" fmla="*/ 14 w 603"/>
                  <a:gd name="T89" fmla="*/ 118 h 514"/>
                  <a:gd name="T90" fmla="*/ 7 w 603"/>
                  <a:gd name="T91" fmla="*/ 92 h 514"/>
                  <a:gd name="T92" fmla="*/ 9 w 603"/>
                  <a:gd name="T93" fmla="*/ 45 h 514"/>
                  <a:gd name="T94" fmla="*/ 33 w 603"/>
                  <a:gd name="T95" fmla="*/ 45 h 514"/>
                  <a:gd name="T96" fmla="*/ 73 w 603"/>
                  <a:gd name="T97" fmla="*/ 19 h 514"/>
                  <a:gd name="T98" fmla="*/ 104 w 603"/>
                  <a:gd name="T99" fmla="*/ 36 h 514"/>
                  <a:gd name="T100" fmla="*/ 125 w 603"/>
                  <a:gd name="T101" fmla="*/ 40 h 514"/>
                  <a:gd name="T102" fmla="*/ 132 w 603"/>
                  <a:gd name="T103" fmla="*/ 47 h 514"/>
                  <a:gd name="T104" fmla="*/ 142 w 603"/>
                  <a:gd name="T105" fmla="*/ 43 h 514"/>
                  <a:gd name="T106" fmla="*/ 165 w 603"/>
                  <a:gd name="T107" fmla="*/ 59 h 514"/>
                  <a:gd name="T108" fmla="*/ 172 w 603"/>
                  <a:gd name="T109" fmla="*/ 47 h 514"/>
                  <a:gd name="T110" fmla="*/ 184 w 603"/>
                  <a:gd name="T111" fmla="*/ 29 h 514"/>
                  <a:gd name="T112" fmla="*/ 182 w 603"/>
                  <a:gd name="T113" fmla="*/ 5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03" h="514">
                    <a:moveTo>
                      <a:pt x="182" y="5"/>
                    </a:moveTo>
                    <a:lnTo>
                      <a:pt x="182" y="5"/>
                    </a:lnTo>
                    <a:lnTo>
                      <a:pt x="182" y="0"/>
                    </a:lnTo>
                    <a:lnTo>
                      <a:pt x="182" y="0"/>
                    </a:lnTo>
                    <a:lnTo>
                      <a:pt x="184" y="0"/>
                    </a:lnTo>
                    <a:lnTo>
                      <a:pt x="198" y="0"/>
                    </a:lnTo>
                    <a:lnTo>
                      <a:pt x="203" y="3"/>
                    </a:lnTo>
                    <a:lnTo>
                      <a:pt x="217" y="10"/>
                    </a:lnTo>
                    <a:lnTo>
                      <a:pt x="239" y="14"/>
                    </a:lnTo>
                    <a:lnTo>
                      <a:pt x="243" y="19"/>
                    </a:lnTo>
                    <a:lnTo>
                      <a:pt x="246" y="21"/>
                    </a:lnTo>
                    <a:lnTo>
                      <a:pt x="350" y="88"/>
                    </a:lnTo>
                    <a:lnTo>
                      <a:pt x="390" y="104"/>
                    </a:lnTo>
                    <a:lnTo>
                      <a:pt x="395" y="107"/>
                    </a:lnTo>
                    <a:lnTo>
                      <a:pt x="399" y="109"/>
                    </a:lnTo>
                    <a:lnTo>
                      <a:pt x="414" y="114"/>
                    </a:lnTo>
                    <a:lnTo>
                      <a:pt x="423" y="116"/>
                    </a:lnTo>
                    <a:lnTo>
                      <a:pt x="425" y="114"/>
                    </a:lnTo>
                    <a:lnTo>
                      <a:pt x="428" y="111"/>
                    </a:lnTo>
                    <a:lnTo>
                      <a:pt x="428" y="109"/>
                    </a:lnTo>
                    <a:lnTo>
                      <a:pt x="430" y="109"/>
                    </a:lnTo>
                    <a:lnTo>
                      <a:pt x="430" y="107"/>
                    </a:lnTo>
                    <a:lnTo>
                      <a:pt x="430" y="107"/>
                    </a:lnTo>
                    <a:lnTo>
                      <a:pt x="433" y="104"/>
                    </a:lnTo>
                    <a:lnTo>
                      <a:pt x="435" y="107"/>
                    </a:lnTo>
                    <a:lnTo>
                      <a:pt x="435" y="107"/>
                    </a:lnTo>
                    <a:lnTo>
                      <a:pt x="437" y="109"/>
                    </a:lnTo>
                    <a:lnTo>
                      <a:pt x="437" y="109"/>
                    </a:lnTo>
                    <a:lnTo>
                      <a:pt x="444" y="111"/>
                    </a:lnTo>
                    <a:lnTo>
                      <a:pt x="449" y="118"/>
                    </a:lnTo>
                    <a:lnTo>
                      <a:pt x="454" y="126"/>
                    </a:lnTo>
                    <a:lnTo>
                      <a:pt x="456" y="128"/>
                    </a:lnTo>
                    <a:lnTo>
                      <a:pt x="463" y="128"/>
                    </a:lnTo>
                    <a:lnTo>
                      <a:pt x="468" y="130"/>
                    </a:lnTo>
                    <a:lnTo>
                      <a:pt x="473" y="135"/>
                    </a:lnTo>
                    <a:lnTo>
                      <a:pt x="470" y="142"/>
                    </a:lnTo>
                    <a:lnTo>
                      <a:pt x="534" y="249"/>
                    </a:lnTo>
                    <a:lnTo>
                      <a:pt x="539" y="256"/>
                    </a:lnTo>
                    <a:lnTo>
                      <a:pt x="541" y="258"/>
                    </a:lnTo>
                    <a:lnTo>
                      <a:pt x="546" y="272"/>
                    </a:lnTo>
                    <a:lnTo>
                      <a:pt x="549" y="277"/>
                    </a:lnTo>
                    <a:lnTo>
                      <a:pt x="553" y="282"/>
                    </a:lnTo>
                    <a:lnTo>
                      <a:pt x="565" y="301"/>
                    </a:lnTo>
                    <a:lnTo>
                      <a:pt x="572" y="315"/>
                    </a:lnTo>
                    <a:lnTo>
                      <a:pt x="584" y="350"/>
                    </a:lnTo>
                    <a:lnTo>
                      <a:pt x="603" y="393"/>
                    </a:lnTo>
                    <a:lnTo>
                      <a:pt x="603" y="393"/>
                    </a:lnTo>
                    <a:lnTo>
                      <a:pt x="598" y="395"/>
                    </a:lnTo>
                    <a:lnTo>
                      <a:pt x="577" y="405"/>
                    </a:lnTo>
                    <a:lnTo>
                      <a:pt x="560" y="414"/>
                    </a:lnTo>
                    <a:lnTo>
                      <a:pt x="556" y="417"/>
                    </a:lnTo>
                    <a:lnTo>
                      <a:pt x="551" y="419"/>
                    </a:lnTo>
                    <a:lnTo>
                      <a:pt x="549" y="419"/>
                    </a:lnTo>
                    <a:lnTo>
                      <a:pt x="546" y="421"/>
                    </a:lnTo>
                    <a:lnTo>
                      <a:pt x="544" y="424"/>
                    </a:lnTo>
                    <a:lnTo>
                      <a:pt x="544" y="426"/>
                    </a:lnTo>
                    <a:lnTo>
                      <a:pt x="544" y="428"/>
                    </a:lnTo>
                    <a:lnTo>
                      <a:pt x="544" y="433"/>
                    </a:lnTo>
                    <a:lnTo>
                      <a:pt x="544" y="433"/>
                    </a:lnTo>
                    <a:lnTo>
                      <a:pt x="544" y="435"/>
                    </a:lnTo>
                    <a:lnTo>
                      <a:pt x="544" y="438"/>
                    </a:lnTo>
                    <a:lnTo>
                      <a:pt x="541" y="438"/>
                    </a:lnTo>
                    <a:lnTo>
                      <a:pt x="541" y="440"/>
                    </a:lnTo>
                    <a:lnTo>
                      <a:pt x="537" y="443"/>
                    </a:lnTo>
                    <a:lnTo>
                      <a:pt x="527" y="447"/>
                    </a:lnTo>
                    <a:lnTo>
                      <a:pt x="525" y="447"/>
                    </a:lnTo>
                    <a:lnTo>
                      <a:pt x="525" y="447"/>
                    </a:lnTo>
                    <a:lnTo>
                      <a:pt x="520" y="447"/>
                    </a:lnTo>
                    <a:lnTo>
                      <a:pt x="520" y="447"/>
                    </a:lnTo>
                    <a:lnTo>
                      <a:pt x="518" y="447"/>
                    </a:lnTo>
                    <a:lnTo>
                      <a:pt x="511" y="452"/>
                    </a:lnTo>
                    <a:lnTo>
                      <a:pt x="508" y="452"/>
                    </a:lnTo>
                    <a:lnTo>
                      <a:pt x="506" y="452"/>
                    </a:lnTo>
                    <a:lnTo>
                      <a:pt x="504" y="452"/>
                    </a:lnTo>
                    <a:lnTo>
                      <a:pt x="504" y="452"/>
                    </a:lnTo>
                    <a:lnTo>
                      <a:pt x="501" y="450"/>
                    </a:lnTo>
                    <a:lnTo>
                      <a:pt x="499" y="450"/>
                    </a:lnTo>
                    <a:lnTo>
                      <a:pt x="499" y="450"/>
                    </a:lnTo>
                    <a:lnTo>
                      <a:pt x="496" y="450"/>
                    </a:lnTo>
                    <a:lnTo>
                      <a:pt x="494" y="452"/>
                    </a:lnTo>
                    <a:lnTo>
                      <a:pt x="494" y="457"/>
                    </a:lnTo>
                    <a:lnTo>
                      <a:pt x="492" y="464"/>
                    </a:lnTo>
                    <a:lnTo>
                      <a:pt x="489" y="466"/>
                    </a:lnTo>
                    <a:lnTo>
                      <a:pt x="489" y="469"/>
                    </a:lnTo>
                    <a:lnTo>
                      <a:pt x="487" y="471"/>
                    </a:lnTo>
                    <a:lnTo>
                      <a:pt x="487" y="473"/>
                    </a:lnTo>
                    <a:lnTo>
                      <a:pt x="487" y="473"/>
                    </a:lnTo>
                    <a:lnTo>
                      <a:pt x="487" y="478"/>
                    </a:lnTo>
                    <a:lnTo>
                      <a:pt x="487" y="480"/>
                    </a:lnTo>
                    <a:lnTo>
                      <a:pt x="487" y="480"/>
                    </a:lnTo>
                    <a:lnTo>
                      <a:pt x="485" y="483"/>
                    </a:lnTo>
                    <a:lnTo>
                      <a:pt x="485" y="485"/>
                    </a:lnTo>
                    <a:lnTo>
                      <a:pt x="480" y="485"/>
                    </a:lnTo>
                    <a:lnTo>
                      <a:pt x="475" y="488"/>
                    </a:lnTo>
                    <a:lnTo>
                      <a:pt x="473" y="490"/>
                    </a:lnTo>
                    <a:lnTo>
                      <a:pt x="473" y="495"/>
                    </a:lnTo>
                    <a:lnTo>
                      <a:pt x="470" y="497"/>
                    </a:lnTo>
                    <a:lnTo>
                      <a:pt x="470" y="499"/>
                    </a:lnTo>
                    <a:lnTo>
                      <a:pt x="470" y="502"/>
                    </a:lnTo>
                    <a:lnTo>
                      <a:pt x="468" y="504"/>
                    </a:lnTo>
                    <a:lnTo>
                      <a:pt x="466" y="506"/>
                    </a:lnTo>
                    <a:lnTo>
                      <a:pt x="444" y="514"/>
                    </a:lnTo>
                    <a:lnTo>
                      <a:pt x="435" y="502"/>
                    </a:lnTo>
                    <a:lnTo>
                      <a:pt x="433" y="499"/>
                    </a:lnTo>
                    <a:lnTo>
                      <a:pt x="423" y="495"/>
                    </a:lnTo>
                    <a:lnTo>
                      <a:pt x="421" y="492"/>
                    </a:lnTo>
                    <a:lnTo>
                      <a:pt x="418" y="492"/>
                    </a:lnTo>
                    <a:lnTo>
                      <a:pt x="418" y="492"/>
                    </a:lnTo>
                    <a:lnTo>
                      <a:pt x="418" y="492"/>
                    </a:lnTo>
                    <a:lnTo>
                      <a:pt x="414" y="497"/>
                    </a:lnTo>
                    <a:lnTo>
                      <a:pt x="414" y="497"/>
                    </a:lnTo>
                    <a:lnTo>
                      <a:pt x="411" y="497"/>
                    </a:lnTo>
                    <a:lnTo>
                      <a:pt x="397" y="499"/>
                    </a:lnTo>
                    <a:lnTo>
                      <a:pt x="397" y="495"/>
                    </a:lnTo>
                    <a:lnTo>
                      <a:pt x="397" y="490"/>
                    </a:lnTo>
                    <a:lnTo>
                      <a:pt x="399" y="490"/>
                    </a:lnTo>
                    <a:lnTo>
                      <a:pt x="399" y="488"/>
                    </a:lnTo>
                    <a:lnTo>
                      <a:pt x="402" y="490"/>
                    </a:lnTo>
                    <a:lnTo>
                      <a:pt x="404" y="490"/>
                    </a:lnTo>
                    <a:lnTo>
                      <a:pt x="407" y="488"/>
                    </a:lnTo>
                    <a:lnTo>
                      <a:pt x="409" y="488"/>
                    </a:lnTo>
                    <a:lnTo>
                      <a:pt x="411" y="485"/>
                    </a:lnTo>
                    <a:lnTo>
                      <a:pt x="411" y="483"/>
                    </a:lnTo>
                    <a:lnTo>
                      <a:pt x="411" y="483"/>
                    </a:lnTo>
                    <a:lnTo>
                      <a:pt x="411" y="473"/>
                    </a:lnTo>
                    <a:lnTo>
                      <a:pt x="411" y="471"/>
                    </a:lnTo>
                    <a:lnTo>
                      <a:pt x="411" y="469"/>
                    </a:lnTo>
                    <a:lnTo>
                      <a:pt x="411" y="466"/>
                    </a:lnTo>
                    <a:lnTo>
                      <a:pt x="411" y="464"/>
                    </a:lnTo>
                    <a:lnTo>
                      <a:pt x="407" y="459"/>
                    </a:lnTo>
                    <a:lnTo>
                      <a:pt x="404" y="454"/>
                    </a:lnTo>
                    <a:lnTo>
                      <a:pt x="404" y="452"/>
                    </a:lnTo>
                    <a:lnTo>
                      <a:pt x="402" y="452"/>
                    </a:lnTo>
                    <a:lnTo>
                      <a:pt x="402" y="452"/>
                    </a:lnTo>
                    <a:lnTo>
                      <a:pt x="399" y="452"/>
                    </a:lnTo>
                    <a:lnTo>
                      <a:pt x="383" y="464"/>
                    </a:lnTo>
                    <a:lnTo>
                      <a:pt x="378" y="464"/>
                    </a:lnTo>
                    <a:lnTo>
                      <a:pt x="378" y="464"/>
                    </a:lnTo>
                    <a:lnTo>
                      <a:pt x="376" y="462"/>
                    </a:lnTo>
                    <a:lnTo>
                      <a:pt x="376" y="459"/>
                    </a:lnTo>
                    <a:lnTo>
                      <a:pt x="376" y="457"/>
                    </a:lnTo>
                    <a:lnTo>
                      <a:pt x="373" y="457"/>
                    </a:lnTo>
                    <a:lnTo>
                      <a:pt x="373" y="454"/>
                    </a:lnTo>
                    <a:lnTo>
                      <a:pt x="362" y="445"/>
                    </a:lnTo>
                    <a:lnTo>
                      <a:pt x="359" y="443"/>
                    </a:lnTo>
                    <a:lnTo>
                      <a:pt x="354" y="440"/>
                    </a:lnTo>
                    <a:lnTo>
                      <a:pt x="347" y="435"/>
                    </a:lnTo>
                    <a:lnTo>
                      <a:pt x="343" y="433"/>
                    </a:lnTo>
                    <a:lnTo>
                      <a:pt x="340" y="431"/>
                    </a:lnTo>
                    <a:lnTo>
                      <a:pt x="338" y="431"/>
                    </a:lnTo>
                    <a:lnTo>
                      <a:pt x="338" y="431"/>
                    </a:lnTo>
                    <a:lnTo>
                      <a:pt x="336" y="431"/>
                    </a:lnTo>
                    <a:lnTo>
                      <a:pt x="333" y="433"/>
                    </a:lnTo>
                    <a:lnTo>
                      <a:pt x="324" y="433"/>
                    </a:lnTo>
                    <a:lnTo>
                      <a:pt x="324" y="433"/>
                    </a:lnTo>
                    <a:lnTo>
                      <a:pt x="321" y="435"/>
                    </a:lnTo>
                    <a:lnTo>
                      <a:pt x="321" y="438"/>
                    </a:lnTo>
                    <a:lnTo>
                      <a:pt x="324" y="438"/>
                    </a:lnTo>
                    <a:lnTo>
                      <a:pt x="324" y="440"/>
                    </a:lnTo>
                    <a:lnTo>
                      <a:pt x="324" y="443"/>
                    </a:lnTo>
                    <a:lnTo>
                      <a:pt x="324" y="443"/>
                    </a:lnTo>
                    <a:lnTo>
                      <a:pt x="324" y="445"/>
                    </a:lnTo>
                    <a:lnTo>
                      <a:pt x="321" y="447"/>
                    </a:lnTo>
                    <a:lnTo>
                      <a:pt x="319" y="447"/>
                    </a:lnTo>
                    <a:lnTo>
                      <a:pt x="319" y="445"/>
                    </a:lnTo>
                    <a:lnTo>
                      <a:pt x="319" y="443"/>
                    </a:lnTo>
                    <a:lnTo>
                      <a:pt x="317" y="435"/>
                    </a:lnTo>
                    <a:lnTo>
                      <a:pt x="317" y="435"/>
                    </a:lnTo>
                    <a:lnTo>
                      <a:pt x="317" y="433"/>
                    </a:lnTo>
                    <a:lnTo>
                      <a:pt x="314" y="431"/>
                    </a:lnTo>
                    <a:lnTo>
                      <a:pt x="314" y="431"/>
                    </a:lnTo>
                    <a:lnTo>
                      <a:pt x="314" y="431"/>
                    </a:lnTo>
                    <a:lnTo>
                      <a:pt x="305" y="426"/>
                    </a:lnTo>
                    <a:lnTo>
                      <a:pt x="302" y="424"/>
                    </a:lnTo>
                    <a:lnTo>
                      <a:pt x="295" y="419"/>
                    </a:lnTo>
                    <a:lnTo>
                      <a:pt x="293" y="414"/>
                    </a:lnTo>
                    <a:lnTo>
                      <a:pt x="293" y="412"/>
                    </a:lnTo>
                    <a:lnTo>
                      <a:pt x="293" y="407"/>
                    </a:lnTo>
                    <a:lnTo>
                      <a:pt x="293" y="407"/>
                    </a:lnTo>
                    <a:lnTo>
                      <a:pt x="291" y="405"/>
                    </a:lnTo>
                    <a:lnTo>
                      <a:pt x="291" y="402"/>
                    </a:lnTo>
                    <a:lnTo>
                      <a:pt x="288" y="402"/>
                    </a:lnTo>
                    <a:lnTo>
                      <a:pt x="288" y="400"/>
                    </a:lnTo>
                    <a:lnTo>
                      <a:pt x="288" y="398"/>
                    </a:lnTo>
                    <a:lnTo>
                      <a:pt x="288" y="395"/>
                    </a:lnTo>
                    <a:lnTo>
                      <a:pt x="288" y="393"/>
                    </a:lnTo>
                    <a:lnTo>
                      <a:pt x="288" y="393"/>
                    </a:lnTo>
                    <a:lnTo>
                      <a:pt x="288" y="391"/>
                    </a:lnTo>
                    <a:lnTo>
                      <a:pt x="286" y="386"/>
                    </a:lnTo>
                    <a:lnTo>
                      <a:pt x="284" y="381"/>
                    </a:lnTo>
                    <a:lnTo>
                      <a:pt x="284" y="376"/>
                    </a:lnTo>
                    <a:lnTo>
                      <a:pt x="284" y="369"/>
                    </a:lnTo>
                    <a:lnTo>
                      <a:pt x="284" y="367"/>
                    </a:lnTo>
                    <a:lnTo>
                      <a:pt x="281" y="365"/>
                    </a:lnTo>
                    <a:lnTo>
                      <a:pt x="279" y="360"/>
                    </a:lnTo>
                    <a:lnTo>
                      <a:pt x="274" y="355"/>
                    </a:lnTo>
                    <a:lnTo>
                      <a:pt x="272" y="353"/>
                    </a:lnTo>
                    <a:lnTo>
                      <a:pt x="269" y="353"/>
                    </a:lnTo>
                    <a:lnTo>
                      <a:pt x="265" y="353"/>
                    </a:lnTo>
                    <a:lnTo>
                      <a:pt x="265" y="350"/>
                    </a:lnTo>
                    <a:lnTo>
                      <a:pt x="262" y="350"/>
                    </a:lnTo>
                    <a:lnTo>
                      <a:pt x="260" y="346"/>
                    </a:lnTo>
                    <a:lnTo>
                      <a:pt x="260" y="346"/>
                    </a:lnTo>
                    <a:lnTo>
                      <a:pt x="260" y="343"/>
                    </a:lnTo>
                    <a:lnTo>
                      <a:pt x="262" y="341"/>
                    </a:lnTo>
                    <a:lnTo>
                      <a:pt x="262" y="341"/>
                    </a:lnTo>
                    <a:lnTo>
                      <a:pt x="265" y="336"/>
                    </a:lnTo>
                    <a:lnTo>
                      <a:pt x="265" y="336"/>
                    </a:lnTo>
                    <a:lnTo>
                      <a:pt x="265" y="334"/>
                    </a:lnTo>
                    <a:lnTo>
                      <a:pt x="265" y="334"/>
                    </a:lnTo>
                    <a:lnTo>
                      <a:pt x="265" y="331"/>
                    </a:lnTo>
                    <a:lnTo>
                      <a:pt x="265" y="329"/>
                    </a:lnTo>
                    <a:lnTo>
                      <a:pt x="265" y="327"/>
                    </a:lnTo>
                    <a:lnTo>
                      <a:pt x="265" y="324"/>
                    </a:lnTo>
                    <a:lnTo>
                      <a:pt x="262" y="317"/>
                    </a:lnTo>
                    <a:lnTo>
                      <a:pt x="243" y="294"/>
                    </a:lnTo>
                    <a:lnTo>
                      <a:pt x="241" y="291"/>
                    </a:lnTo>
                    <a:lnTo>
                      <a:pt x="239" y="286"/>
                    </a:lnTo>
                    <a:lnTo>
                      <a:pt x="239" y="282"/>
                    </a:lnTo>
                    <a:lnTo>
                      <a:pt x="236" y="275"/>
                    </a:lnTo>
                    <a:lnTo>
                      <a:pt x="236" y="275"/>
                    </a:lnTo>
                    <a:lnTo>
                      <a:pt x="236" y="272"/>
                    </a:lnTo>
                    <a:lnTo>
                      <a:pt x="222" y="256"/>
                    </a:lnTo>
                    <a:lnTo>
                      <a:pt x="220" y="253"/>
                    </a:lnTo>
                    <a:lnTo>
                      <a:pt x="220" y="251"/>
                    </a:lnTo>
                    <a:lnTo>
                      <a:pt x="220" y="249"/>
                    </a:lnTo>
                    <a:lnTo>
                      <a:pt x="220" y="239"/>
                    </a:lnTo>
                    <a:lnTo>
                      <a:pt x="220" y="234"/>
                    </a:lnTo>
                    <a:lnTo>
                      <a:pt x="220" y="232"/>
                    </a:lnTo>
                    <a:lnTo>
                      <a:pt x="217" y="230"/>
                    </a:lnTo>
                    <a:lnTo>
                      <a:pt x="217" y="225"/>
                    </a:lnTo>
                    <a:lnTo>
                      <a:pt x="217" y="223"/>
                    </a:lnTo>
                    <a:lnTo>
                      <a:pt x="217" y="215"/>
                    </a:lnTo>
                    <a:lnTo>
                      <a:pt x="210" y="218"/>
                    </a:lnTo>
                    <a:lnTo>
                      <a:pt x="203" y="220"/>
                    </a:lnTo>
                    <a:lnTo>
                      <a:pt x="203" y="223"/>
                    </a:lnTo>
                    <a:lnTo>
                      <a:pt x="201" y="223"/>
                    </a:lnTo>
                    <a:lnTo>
                      <a:pt x="201" y="227"/>
                    </a:lnTo>
                    <a:lnTo>
                      <a:pt x="198" y="230"/>
                    </a:lnTo>
                    <a:lnTo>
                      <a:pt x="196" y="230"/>
                    </a:lnTo>
                    <a:lnTo>
                      <a:pt x="196" y="230"/>
                    </a:lnTo>
                    <a:lnTo>
                      <a:pt x="191" y="230"/>
                    </a:lnTo>
                    <a:lnTo>
                      <a:pt x="187" y="227"/>
                    </a:lnTo>
                    <a:lnTo>
                      <a:pt x="184" y="227"/>
                    </a:lnTo>
                    <a:lnTo>
                      <a:pt x="182" y="230"/>
                    </a:lnTo>
                    <a:lnTo>
                      <a:pt x="182" y="230"/>
                    </a:lnTo>
                    <a:lnTo>
                      <a:pt x="179" y="230"/>
                    </a:lnTo>
                    <a:lnTo>
                      <a:pt x="177" y="234"/>
                    </a:lnTo>
                    <a:lnTo>
                      <a:pt x="175" y="237"/>
                    </a:lnTo>
                    <a:lnTo>
                      <a:pt x="175" y="237"/>
                    </a:lnTo>
                    <a:lnTo>
                      <a:pt x="172" y="237"/>
                    </a:lnTo>
                    <a:lnTo>
                      <a:pt x="139" y="206"/>
                    </a:lnTo>
                    <a:lnTo>
                      <a:pt x="132" y="204"/>
                    </a:lnTo>
                    <a:lnTo>
                      <a:pt x="118" y="199"/>
                    </a:lnTo>
                    <a:lnTo>
                      <a:pt x="113" y="199"/>
                    </a:lnTo>
                    <a:lnTo>
                      <a:pt x="111" y="199"/>
                    </a:lnTo>
                    <a:lnTo>
                      <a:pt x="111" y="199"/>
                    </a:lnTo>
                    <a:lnTo>
                      <a:pt x="111" y="201"/>
                    </a:lnTo>
                    <a:lnTo>
                      <a:pt x="108" y="204"/>
                    </a:lnTo>
                    <a:lnTo>
                      <a:pt x="108" y="204"/>
                    </a:lnTo>
                    <a:lnTo>
                      <a:pt x="106" y="206"/>
                    </a:lnTo>
                    <a:lnTo>
                      <a:pt x="104" y="206"/>
                    </a:lnTo>
                    <a:lnTo>
                      <a:pt x="99" y="206"/>
                    </a:lnTo>
                    <a:lnTo>
                      <a:pt x="80" y="201"/>
                    </a:lnTo>
                    <a:lnTo>
                      <a:pt x="78" y="199"/>
                    </a:lnTo>
                    <a:lnTo>
                      <a:pt x="75" y="199"/>
                    </a:lnTo>
                    <a:lnTo>
                      <a:pt x="75" y="197"/>
                    </a:lnTo>
                    <a:lnTo>
                      <a:pt x="73" y="197"/>
                    </a:lnTo>
                    <a:lnTo>
                      <a:pt x="73" y="194"/>
                    </a:lnTo>
                    <a:lnTo>
                      <a:pt x="73" y="194"/>
                    </a:lnTo>
                    <a:lnTo>
                      <a:pt x="75" y="192"/>
                    </a:lnTo>
                    <a:lnTo>
                      <a:pt x="75" y="192"/>
                    </a:lnTo>
                    <a:lnTo>
                      <a:pt x="78" y="192"/>
                    </a:lnTo>
                    <a:lnTo>
                      <a:pt x="82" y="192"/>
                    </a:lnTo>
                    <a:lnTo>
                      <a:pt x="85" y="192"/>
                    </a:lnTo>
                    <a:lnTo>
                      <a:pt x="85" y="192"/>
                    </a:lnTo>
                    <a:lnTo>
                      <a:pt x="87" y="189"/>
                    </a:lnTo>
                    <a:lnTo>
                      <a:pt x="87" y="189"/>
                    </a:lnTo>
                    <a:lnTo>
                      <a:pt x="87" y="187"/>
                    </a:lnTo>
                    <a:lnTo>
                      <a:pt x="87" y="185"/>
                    </a:lnTo>
                    <a:lnTo>
                      <a:pt x="87" y="185"/>
                    </a:lnTo>
                    <a:lnTo>
                      <a:pt x="87" y="182"/>
                    </a:lnTo>
                    <a:lnTo>
                      <a:pt x="87" y="182"/>
                    </a:lnTo>
                    <a:lnTo>
                      <a:pt x="87" y="180"/>
                    </a:lnTo>
                    <a:lnTo>
                      <a:pt x="87" y="178"/>
                    </a:lnTo>
                    <a:lnTo>
                      <a:pt x="87" y="175"/>
                    </a:lnTo>
                    <a:lnTo>
                      <a:pt x="87" y="173"/>
                    </a:lnTo>
                    <a:lnTo>
                      <a:pt x="87" y="171"/>
                    </a:lnTo>
                    <a:lnTo>
                      <a:pt x="87" y="171"/>
                    </a:lnTo>
                    <a:lnTo>
                      <a:pt x="87" y="168"/>
                    </a:lnTo>
                    <a:lnTo>
                      <a:pt x="85" y="168"/>
                    </a:lnTo>
                    <a:lnTo>
                      <a:pt x="85" y="168"/>
                    </a:lnTo>
                    <a:lnTo>
                      <a:pt x="73" y="175"/>
                    </a:lnTo>
                    <a:lnTo>
                      <a:pt x="71" y="175"/>
                    </a:lnTo>
                    <a:lnTo>
                      <a:pt x="71" y="175"/>
                    </a:lnTo>
                    <a:lnTo>
                      <a:pt x="71" y="178"/>
                    </a:lnTo>
                    <a:lnTo>
                      <a:pt x="68" y="180"/>
                    </a:lnTo>
                    <a:lnTo>
                      <a:pt x="68" y="182"/>
                    </a:lnTo>
                    <a:lnTo>
                      <a:pt x="66" y="182"/>
                    </a:lnTo>
                    <a:lnTo>
                      <a:pt x="63" y="182"/>
                    </a:lnTo>
                    <a:lnTo>
                      <a:pt x="59" y="180"/>
                    </a:lnTo>
                    <a:lnTo>
                      <a:pt x="52" y="178"/>
                    </a:lnTo>
                    <a:lnTo>
                      <a:pt x="49" y="178"/>
                    </a:lnTo>
                    <a:lnTo>
                      <a:pt x="47" y="178"/>
                    </a:lnTo>
                    <a:lnTo>
                      <a:pt x="42" y="178"/>
                    </a:lnTo>
                    <a:lnTo>
                      <a:pt x="42" y="178"/>
                    </a:lnTo>
                    <a:lnTo>
                      <a:pt x="40" y="175"/>
                    </a:lnTo>
                    <a:lnTo>
                      <a:pt x="35" y="166"/>
                    </a:lnTo>
                    <a:lnTo>
                      <a:pt x="35" y="163"/>
                    </a:lnTo>
                    <a:lnTo>
                      <a:pt x="35" y="161"/>
                    </a:lnTo>
                    <a:lnTo>
                      <a:pt x="35" y="161"/>
                    </a:lnTo>
                    <a:lnTo>
                      <a:pt x="40" y="159"/>
                    </a:lnTo>
                    <a:lnTo>
                      <a:pt x="42" y="156"/>
                    </a:lnTo>
                    <a:lnTo>
                      <a:pt x="45" y="154"/>
                    </a:lnTo>
                    <a:lnTo>
                      <a:pt x="47" y="147"/>
                    </a:lnTo>
                    <a:lnTo>
                      <a:pt x="49" y="147"/>
                    </a:lnTo>
                    <a:lnTo>
                      <a:pt x="54" y="144"/>
                    </a:lnTo>
                    <a:lnTo>
                      <a:pt x="56" y="142"/>
                    </a:lnTo>
                    <a:lnTo>
                      <a:pt x="59" y="140"/>
                    </a:lnTo>
                    <a:lnTo>
                      <a:pt x="59" y="137"/>
                    </a:lnTo>
                    <a:lnTo>
                      <a:pt x="59" y="133"/>
                    </a:lnTo>
                    <a:lnTo>
                      <a:pt x="61" y="126"/>
                    </a:lnTo>
                    <a:lnTo>
                      <a:pt x="61" y="123"/>
                    </a:lnTo>
                    <a:lnTo>
                      <a:pt x="63" y="123"/>
                    </a:lnTo>
                    <a:lnTo>
                      <a:pt x="63" y="123"/>
                    </a:lnTo>
                    <a:lnTo>
                      <a:pt x="66" y="126"/>
                    </a:lnTo>
                    <a:lnTo>
                      <a:pt x="68" y="140"/>
                    </a:lnTo>
                    <a:lnTo>
                      <a:pt x="68" y="140"/>
                    </a:lnTo>
                    <a:lnTo>
                      <a:pt x="71" y="142"/>
                    </a:lnTo>
                    <a:lnTo>
                      <a:pt x="73" y="142"/>
                    </a:lnTo>
                    <a:lnTo>
                      <a:pt x="73" y="142"/>
                    </a:lnTo>
                    <a:lnTo>
                      <a:pt x="75" y="140"/>
                    </a:lnTo>
                    <a:lnTo>
                      <a:pt x="75" y="135"/>
                    </a:lnTo>
                    <a:lnTo>
                      <a:pt x="80" y="128"/>
                    </a:lnTo>
                    <a:lnTo>
                      <a:pt x="80" y="126"/>
                    </a:lnTo>
                    <a:lnTo>
                      <a:pt x="80" y="123"/>
                    </a:lnTo>
                    <a:lnTo>
                      <a:pt x="61" y="111"/>
                    </a:lnTo>
                    <a:lnTo>
                      <a:pt x="56" y="109"/>
                    </a:lnTo>
                    <a:lnTo>
                      <a:pt x="54" y="107"/>
                    </a:lnTo>
                    <a:lnTo>
                      <a:pt x="52" y="107"/>
                    </a:lnTo>
                    <a:lnTo>
                      <a:pt x="52" y="107"/>
                    </a:lnTo>
                    <a:lnTo>
                      <a:pt x="49" y="107"/>
                    </a:lnTo>
                    <a:lnTo>
                      <a:pt x="49" y="109"/>
                    </a:lnTo>
                    <a:lnTo>
                      <a:pt x="45" y="111"/>
                    </a:lnTo>
                    <a:lnTo>
                      <a:pt x="45" y="111"/>
                    </a:lnTo>
                    <a:lnTo>
                      <a:pt x="42" y="114"/>
                    </a:lnTo>
                    <a:lnTo>
                      <a:pt x="37" y="114"/>
                    </a:lnTo>
                    <a:lnTo>
                      <a:pt x="35" y="114"/>
                    </a:lnTo>
                    <a:lnTo>
                      <a:pt x="33" y="114"/>
                    </a:lnTo>
                    <a:lnTo>
                      <a:pt x="33" y="114"/>
                    </a:lnTo>
                    <a:lnTo>
                      <a:pt x="33" y="116"/>
                    </a:lnTo>
                    <a:lnTo>
                      <a:pt x="30" y="121"/>
                    </a:lnTo>
                    <a:lnTo>
                      <a:pt x="28" y="123"/>
                    </a:lnTo>
                    <a:lnTo>
                      <a:pt x="28" y="123"/>
                    </a:lnTo>
                    <a:lnTo>
                      <a:pt x="26" y="123"/>
                    </a:lnTo>
                    <a:lnTo>
                      <a:pt x="26" y="123"/>
                    </a:lnTo>
                    <a:lnTo>
                      <a:pt x="23" y="123"/>
                    </a:lnTo>
                    <a:lnTo>
                      <a:pt x="21" y="123"/>
                    </a:lnTo>
                    <a:lnTo>
                      <a:pt x="16" y="118"/>
                    </a:lnTo>
                    <a:lnTo>
                      <a:pt x="14" y="118"/>
                    </a:lnTo>
                    <a:lnTo>
                      <a:pt x="11" y="116"/>
                    </a:lnTo>
                    <a:lnTo>
                      <a:pt x="9" y="116"/>
                    </a:lnTo>
                    <a:lnTo>
                      <a:pt x="7" y="118"/>
                    </a:lnTo>
                    <a:lnTo>
                      <a:pt x="4" y="118"/>
                    </a:lnTo>
                    <a:lnTo>
                      <a:pt x="0" y="121"/>
                    </a:lnTo>
                    <a:lnTo>
                      <a:pt x="2" y="104"/>
                    </a:lnTo>
                    <a:lnTo>
                      <a:pt x="2" y="100"/>
                    </a:lnTo>
                    <a:lnTo>
                      <a:pt x="7" y="92"/>
                    </a:lnTo>
                    <a:lnTo>
                      <a:pt x="9" y="88"/>
                    </a:lnTo>
                    <a:lnTo>
                      <a:pt x="9" y="62"/>
                    </a:lnTo>
                    <a:lnTo>
                      <a:pt x="9" y="59"/>
                    </a:lnTo>
                    <a:lnTo>
                      <a:pt x="9" y="52"/>
                    </a:lnTo>
                    <a:lnTo>
                      <a:pt x="7" y="50"/>
                    </a:lnTo>
                    <a:lnTo>
                      <a:pt x="7" y="47"/>
                    </a:lnTo>
                    <a:lnTo>
                      <a:pt x="9" y="45"/>
                    </a:lnTo>
                    <a:lnTo>
                      <a:pt x="9" y="45"/>
                    </a:lnTo>
                    <a:lnTo>
                      <a:pt x="9" y="45"/>
                    </a:lnTo>
                    <a:lnTo>
                      <a:pt x="11" y="45"/>
                    </a:lnTo>
                    <a:lnTo>
                      <a:pt x="16" y="47"/>
                    </a:lnTo>
                    <a:lnTo>
                      <a:pt x="16" y="47"/>
                    </a:lnTo>
                    <a:lnTo>
                      <a:pt x="28" y="45"/>
                    </a:lnTo>
                    <a:lnTo>
                      <a:pt x="28" y="45"/>
                    </a:lnTo>
                    <a:lnTo>
                      <a:pt x="30" y="45"/>
                    </a:lnTo>
                    <a:lnTo>
                      <a:pt x="33" y="45"/>
                    </a:lnTo>
                    <a:lnTo>
                      <a:pt x="45" y="36"/>
                    </a:lnTo>
                    <a:lnTo>
                      <a:pt x="49" y="29"/>
                    </a:lnTo>
                    <a:lnTo>
                      <a:pt x="54" y="26"/>
                    </a:lnTo>
                    <a:lnTo>
                      <a:pt x="56" y="26"/>
                    </a:lnTo>
                    <a:lnTo>
                      <a:pt x="56" y="26"/>
                    </a:lnTo>
                    <a:lnTo>
                      <a:pt x="68" y="19"/>
                    </a:lnTo>
                    <a:lnTo>
                      <a:pt x="73" y="19"/>
                    </a:lnTo>
                    <a:lnTo>
                      <a:pt x="73" y="19"/>
                    </a:lnTo>
                    <a:lnTo>
                      <a:pt x="80" y="21"/>
                    </a:lnTo>
                    <a:lnTo>
                      <a:pt x="78" y="26"/>
                    </a:lnTo>
                    <a:lnTo>
                      <a:pt x="75" y="38"/>
                    </a:lnTo>
                    <a:lnTo>
                      <a:pt x="80" y="45"/>
                    </a:lnTo>
                    <a:lnTo>
                      <a:pt x="90" y="50"/>
                    </a:lnTo>
                    <a:lnTo>
                      <a:pt x="99" y="47"/>
                    </a:lnTo>
                    <a:lnTo>
                      <a:pt x="104" y="36"/>
                    </a:lnTo>
                    <a:lnTo>
                      <a:pt x="104" y="36"/>
                    </a:lnTo>
                    <a:lnTo>
                      <a:pt x="104" y="33"/>
                    </a:lnTo>
                    <a:lnTo>
                      <a:pt x="104" y="33"/>
                    </a:lnTo>
                    <a:lnTo>
                      <a:pt x="104" y="31"/>
                    </a:lnTo>
                    <a:lnTo>
                      <a:pt x="104" y="31"/>
                    </a:lnTo>
                    <a:lnTo>
                      <a:pt x="108" y="33"/>
                    </a:lnTo>
                    <a:lnTo>
                      <a:pt x="123" y="38"/>
                    </a:lnTo>
                    <a:lnTo>
                      <a:pt x="123" y="38"/>
                    </a:lnTo>
                    <a:lnTo>
                      <a:pt x="125" y="40"/>
                    </a:lnTo>
                    <a:lnTo>
                      <a:pt x="125" y="43"/>
                    </a:lnTo>
                    <a:lnTo>
                      <a:pt x="125" y="45"/>
                    </a:lnTo>
                    <a:lnTo>
                      <a:pt x="127" y="47"/>
                    </a:lnTo>
                    <a:lnTo>
                      <a:pt x="127" y="50"/>
                    </a:lnTo>
                    <a:lnTo>
                      <a:pt x="130" y="50"/>
                    </a:lnTo>
                    <a:lnTo>
                      <a:pt x="130" y="50"/>
                    </a:lnTo>
                    <a:lnTo>
                      <a:pt x="132" y="50"/>
                    </a:lnTo>
                    <a:lnTo>
                      <a:pt x="132" y="47"/>
                    </a:lnTo>
                    <a:lnTo>
                      <a:pt x="132" y="47"/>
                    </a:lnTo>
                    <a:lnTo>
                      <a:pt x="132" y="45"/>
                    </a:lnTo>
                    <a:lnTo>
                      <a:pt x="132" y="43"/>
                    </a:lnTo>
                    <a:lnTo>
                      <a:pt x="134" y="43"/>
                    </a:lnTo>
                    <a:lnTo>
                      <a:pt x="137" y="40"/>
                    </a:lnTo>
                    <a:lnTo>
                      <a:pt x="137" y="40"/>
                    </a:lnTo>
                    <a:lnTo>
                      <a:pt x="139" y="40"/>
                    </a:lnTo>
                    <a:lnTo>
                      <a:pt x="142" y="43"/>
                    </a:lnTo>
                    <a:lnTo>
                      <a:pt x="144" y="47"/>
                    </a:lnTo>
                    <a:lnTo>
                      <a:pt x="144" y="50"/>
                    </a:lnTo>
                    <a:lnTo>
                      <a:pt x="149" y="55"/>
                    </a:lnTo>
                    <a:lnTo>
                      <a:pt x="149" y="57"/>
                    </a:lnTo>
                    <a:lnTo>
                      <a:pt x="151" y="59"/>
                    </a:lnTo>
                    <a:lnTo>
                      <a:pt x="153" y="59"/>
                    </a:lnTo>
                    <a:lnTo>
                      <a:pt x="156" y="59"/>
                    </a:lnTo>
                    <a:lnTo>
                      <a:pt x="165" y="59"/>
                    </a:lnTo>
                    <a:lnTo>
                      <a:pt x="168" y="57"/>
                    </a:lnTo>
                    <a:lnTo>
                      <a:pt x="168" y="57"/>
                    </a:lnTo>
                    <a:lnTo>
                      <a:pt x="170" y="57"/>
                    </a:lnTo>
                    <a:lnTo>
                      <a:pt x="170" y="55"/>
                    </a:lnTo>
                    <a:lnTo>
                      <a:pt x="170" y="52"/>
                    </a:lnTo>
                    <a:lnTo>
                      <a:pt x="170" y="50"/>
                    </a:lnTo>
                    <a:lnTo>
                      <a:pt x="172" y="50"/>
                    </a:lnTo>
                    <a:lnTo>
                      <a:pt x="172" y="47"/>
                    </a:lnTo>
                    <a:lnTo>
                      <a:pt x="172" y="47"/>
                    </a:lnTo>
                    <a:lnTo>
                      <a:pt x="179" y="43"/>
                    </a:lnTo>
                    <a:lnTo>
                      <a:pt x="179" y="43"/>
                    </a:lnTo>
                    <a:lnTo>
                      <a:pt x="182" y="40"/>
                    </a:lnTo>
                    <a:lnTo>
                      <a:pt x="182" y="38"/>
                    </a:lnTo>
                    <a:lnTo>
                      <a:pt x="184" y="31"/>
                    </a:lnTo>
                    <a:lnTo>
                      <a:pt x="184" y="31"/>
                    </a:lnTo>
                    <a:lnTo>
                      <a:pt x="184" y="29"/>
                    </a:lnTo>
                    <a:lnTo>
                      <a:pt x="182" y="29"/>
                    </a:lnTo>
                    <a:lnTo>
                      <a:pt x="182" y="24"/>
                    </a:lnTo>
                    <a:lnTo>
                      <a:pt x="182" y="24"/>
                    </a:lnTo>
                    <a:lnTo>
                      <a:pt x="179" y="21"/>
                    </a:lnTo>
                    <a:lnTo>
                      <a:pt x="179" y="19"/>
                    </a:lnTo>
                    <a:lnTo>
                      <a:pt x="179" y="19"/>
                    </a:lnTo>
                    <a:lnTo>
                      <a:pt x="179" y="14"/>
                    </a:lnTo>
                    <a:lnTo>
                      <a:pt x="182"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1"/>
              <p:cNvSpPr>
                <a:spLocks/>
              </p:cNvSpPr>
              <p:nvPr/>
            </p:nvSpPr>
            <p:spPr bwMode="auto">
              <a:xfrm>
                <a:off x="2591540" y="1719677"/>
                <a:ext cx="448353" cy="542633"/>
              </a:xfrm>
              <a:custGeom>
                <a:avLst/>
                <a:gdLst>
                  <a:gd name="T0" fmla="*/ 414 w 428"/>
                  <a:gd name="T1" fmla="*/ 343 h 518"/>
                  <a:gd name="T2" fmla="*/ 409 w 428"/>
                  <a:gd name="T3" fmla="*/ 367 h 518"/>
                  <a:gd name="T4" fmla="*/ 390 w 428"/>
                  <a:gd name="T5" fmla="*/ 381 h 518"/>
                  <a:gd name="T6" fmla="*/ 367 w 428"/>
                  <a:gd name="T7" fmla="*/ 386 h 518"/>
                  <a:gd name="T8" fmla="*/ 327 w 428"/>
                  <a:gd name="T9" fmla="*/ 412 h 518"/>
                  <a:gd name="T10" fmla="*/ 298 w 428"/>
                  <a:gd name="T11" fmla="*/ 450 h 518"/>
                  <a:gd name="T12" fmla="*/ 284 w 428"/>
                  <a:gd name="T13" fmla="*/ 462 h 518"/>
                  <a:gd name="T14" fmla="*/ 272 w 428"/>
                  <a:gd name="T15" fmla="*/ 480 h 518"/>
                  <a:gd name="T16" fmla="*/ 253 w 428"/>
                  <a:gd name="T17" fmla="*/ 480 h 518"/>
                  <a:gd name="T18" fmla="*/ 251 w 428"/>
                  <a:gd name="T19" fmla="*/ 504 h 518"/>
                  <a:gd name="T20" fmla="*/ 225 w 428"/>
                  <a:gd name="T21" fmla="*/ 511 h 518"/>
                  <a:gd name="T22" fmla="*/ 206 w 428"/>
                  <a:gd name="T23" fmla="*/ 502 h 518"/>
                  <a:gd name="T24" fmla="*/ 194 w 428"/>
                  <a:gd name="T25" fmla="*/ 495 h 518"/>
                  <a:gd name="T26" fmla="*/ 144 w 428"/>
                  <a:gd name="T27" fmla="*/ 462 h 518"/>
                  <a:gd name="T28" fmla="*/ 130 w 428"/>
                  <a:gd name="T29" fmla="*/ 426 h 518"/>
                  <a:gd name="T30" fmla="*/ 97 w 428"/>
                  <a:gd name="T31" fmla="*/ 409 h 518"/>
                  <a:gd name="T32" fmla="*/ 73 w 428"/>
                  <a:gd name="T33" fmla="*/ 421 h 518"/>
                  <a:gd name="T34" fmla="*/ 36 w 428"/>
                  <a:gd name="T35" fmla="*/ 409 h 518"/>
                  <a:gd name="T36" fmla="*/ 38 w 428"/>
                  <a:gd name="T37" fmla="*/ 388 h 518"/>
                  <a:gd name="T38" fmla="*/ 31 w 428"/>
                  <a:gd name="T39" fmla="*/ 374 h 518"/>
                  <a:gd name="T40" fmla="*/ 24 w 428"/>
                  <a:gd name="T41" fmla="*/ 324 h 518"/>
                  <a:gd name="T42" fmla="*/ 19 w 428"/>
                  <a:gd name="T43" fmla="*/ 284 h 518"/>
                  <a:gd name="T44" fmla="*/ 21 w 428"/>
                  <a:gd name="T45" fmla="*/ 253 h 518"/>
                  <a:gd name="T46" fmla="*/ 7 w 428"/>
                  <a:gd name="T47" fmla="*/ 253 h 518"/>
                  <a:gd name="T48" fmla="*/ 0 w 428"/>
                  <a:gd name="T49" fmla="*/ 230 h 518"/>
                  <a:gd name="T50" fmla="*/ 24 w 428"/>
                  <a:gd name="T51" fmla="*/ 192 h 518"/>
                  <a:gd name="T52" fmla="*/ 40 w 428"/>
                  <a:gd name="T53" fmla="*/ 170 h 518"/>
                  <a:gd name="T54" fmla="*/ 54 w 428"/>
                  <a:gd name="T55" fmla="*/ 161 h 518"/>
                  <a:gd name="T56" fmla="*/ 76 w 428"/>
                  <a:gd name="T57" fmla="*/ 135 h 518"/>
                  <a:gd name="T58" fmla="*/ 66 w 428"/>
                  <a:gd name="T59" fmla="*/ 144 h 518"/>
                  <a:gd name="T60" fmla="*/ 52 w 428"/>
                  <a:gd name="T61" fmla="*/ 123 h 518"/>
                  <a:gd name="T62" fmla="*/ 31 w 428"/>
                  <a:gd name="T63" fmla="*/ 104 h 518"/>
                  <a:gd name="T64" fmla="*/ 19 w 428"/>
                  <a:gd name="T65" fmla="*/ 95 h 518"/>
                  <a:gd name="T66" fmla="*/ 43 w 428"/>
                  <a:gd name="T67" fmla="*/ 71 h 518"/>
                  <a:gd name="T68" fmla="*/ 31 w 428"/>
                  <a:gd name="T69" fmla="*/ 57 h 518"/>
                  <a:gd name="T70" fmla="*/ 57 w 428"/>
                  <a:gd name="T71" fmla="*/ 7 h 518"/>
                  <a:gd name="T72" fmla="*/ 85 w 428"/>
                  <a:gd name="T73" fmla="*/ 14 h 518"/>
                  <a:gd name="T74" fmla="*/ 104 w 428"/>
                  <a:gd name="T75" fmla="*/ 3 h 518"/>
                  <a:gd name="T76" fmla="*/ 104 w 428"/>
                  <a:gd name="T77" fmla="*/ 17 h 518"/>
                  <a:gd name="T78" fmla="*/ 92 w 428"/>
                  <a:gd name="T79" fmla="*/ 24 h 518"/>
                  <a:gd name="T80" fmla="*/ 121 w 428"/>
                  <a:gd name="T81" fmla="*/ 38 h 518"/>
                  <a:gd name="T82" fmla="*/ 149 w 428"/>
                  <a:gd name="T83" fmla="*/ 36 h 518"/>
                  <a:gd name="T84" fmla="*/ 201 w 428"/>
                  <a:gd name="T85" fmla="*/ 59 h 518"/>
                  <a:gd name="T86" fmla="*/ 220 w 428"/>
                  <a:gd name="T87" fmla="*/ 52 h 518"/>
                  <a:gd name="T88" fmla="*/ 237 w 428"/>
                  <a:gd name="T89" fmla="*/ 81 h 518"/>
                  <a:gd name="T90" fmla="*/ 258 w 428"/>
                  <a:gd name="T91" fmla="*/ 123 h 518"/>
                  <a:gd name="T92" fmla="*/ 282 w 428"/>
                  <a:gd name="T93" fmla="*/ 168 h 518"/>
                  <a:gd name="T94" fmla="*/ 282 w 428"/>
                  <a:gd name="T95" fmla="*/ 185 h 518"/>
                  <a:gd name="T96" fmla="*/ 301 w 428"/>
                  <a:gd name="T97" fmla="*/ 213 h 518"/>
                  <a:gd name="T98" fmla="*/ 308 w 428"/>
                  <a:gd name="T99" fmla="*/ 234 h 518"/>
                  <a:gd name="T100" fmla="*/ 331 w 428"/>
                  <a:gd name="T101" fmla="*/ 263 h 518"/>
                  <a:gd name="T102" fmla="*/ 338 w 428"/>
                  <a:gd name="T103" fmla="*/ 279 h 518"/>
                  <a:gd name="T104" fmla="*/ 341 w 428"/>
                  <a:gd name="T105" fmla="*/ 265 h 518"/>
                  <a:gd name="T106" fmla="*/ 376 w 428"/>
                  <a:gd name="T107" fmla="*/ 275 h 518"/>
                  <a:gd name="T108" fmla="*/ 400 w 428"/>
                  <a:gd name="T109" fmla="*/ 296 h 518"/>
                  <a:gd name="T110" fmla="*/ 428 w 428"/>
                  <a:gd name="T111" fmla="*/ 301 h 518"/>
                  <a:gd name="T112" fmla="*/ 419 w 428"/>
                  <a:gd name="T113" fmla="*/ 322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8" h="518">
                    <a:moveTo>
                      <a:pt x="414" y="322"/>
                    </a:moveTo>
                    <a:lnTo>
                      <a:pt x="414" y="322"/>
                    </a:lnTo>
                    <a:lnTo>
                      <a:pt x="414" y="327"/>
                    </a:lnTo>
                    <a:lnTo>
                      <a:pt x="414" y="331"/>
                    </a:lnTo>
                    <a:lnTo>
                      <a:pt x="412" y="336"/>
                    </a:lnTo>
                    <a:lnTo>
                      <a:pt x="412" y="338"/>
                    </a:lnTo>
                    <a:lnTo>
                      <a:pt x="412" y="341"/>
                    </a:lnTo>
                    <a:lnTo>
                      <a:pt x="412" y="343"/>
                    </a:lnTo>
                    <a:lnTo>
                      <a:pt x="414" y="343"/>
                    </a:lnTo>
                    <a:lnTo>
                      <a:pt x="414" y="346"/>
                    </a:lnTo>
                    <a:lnTo>
                      <a:pt x="414" y="348"/>
                    </a:lnTo>
                    <a:lnTo>
                      <a:pt x="416" y="350"/>
                    </a:lnTo>
                    <a:lnTo>
                      <a:pt x="414" y="350"/>
                    </a:lnTo>
                    <a:lnTo>
                      <a:pt x="414" y="353"/>
                    </a:lnTo>
                    <a:lnTo>
                      <a:pt x="412" y="357"/>
                    </a:lnTo>
                    <a:lnTo>
                      <a:pt x="412" y="360"/>
                    </a:lnTo>
                    <a:lnTo>
                      <a:pt x="409" y="362"/>
                    </a:lnTo>
                    <a:lnTo>
                      <a:pt x="409" y="367"/>
                    </a:lnTo>
                    <a:lnTo>
                      <a:pt x="409" y="369"/>
                    </a:lnTo>
                    <a:lnTo>
                      <a:pt x="409" y="372"/>
                    </a:lnTo>
                    <a:lnTo>
                      <a:pt x="407" y="372"/>
                    </a:lnTo>
                    <a:lnTo>
                      <a:pt x="407" y="374"/>
                    </a:lnTo>
                    <a:lnTo>
                      <a:pt x="405" y="374"/>
                    </a:lnTo>
                    <a:lnTo>
                      <a:pt x="400" y="374"/>
                    </a:lnTo>
                    <a:lnTo>
                      <a:pt x="398" y="374"/>
                    </a:lnTo>
                    <a:lnTo>
                      <a:pt x="395" y="374"/>
                    </a:lnTo>
                    <a:lnTo>
                      <a:pt x="390" y="381"/>
                    </a:lnTo>
                    <a:lnTo>
                      <a:pt x="390" y="381"/>
                    </a:lnTo>
                    <a:lnTo>
                      <a:pt x="381" y="386"/>
                    </a:lnTo>
                    <a:lnTo>
                      <a:pt x="379" y="386"/>
                    </a:lnTo>
                    <a:lnTo>
                      <a:pt x="374" y="386"/>
                    </a:lnTo>
                    <a:lnTo>
                      <a:pt x="374" y="386"/>
                    </a:lnTo>
                    <a:lnTo>
                      <a:pt x="369" y="383"/>
                    </a:lnTo>
                    <a:lnTo>
                      <a:pt x="369" y="383"/>
                    </a:lnTo>
                    <a:lnTo>
                      <a:pt x="367" y="383"/>
                    </a:lnTo>
                    <a:lnTo>
                      <a:pt x="367" y="386"/>
                    </a:lnTo>
                    <a:lnTo>
                      <a:pt x="364" y="388"/>
                    </a:lnTo>
                    <a:lnTo>
                      <a:pt x="364" y="393"/>
                    </a:lnTo>
                    <a:lnTo>
                      <a:pt x="364" y="393"/>
                    </a:lnTo>
                    <a:lnTo>
                      <a:pt x="364" y="395"/>
                    </a:lnTo>
                    <a:lnTo>
                      <a:pt x="362" y="395"/>
                    </a:lnTo>
                    <a:lnTo>
                      <a:pt x="360" y="395"/>
                    </a:lnTo>
                    <a:lnTo>
                      <a:pt x="334" y="400"/>
                    </a:lnTo>
                    <a:lnTo>
                      <a:pt x="327" y="409"/>
                    </a:lnTo>
                    <a:lnTo>
                      <a:pt x="327" y="412"/>
                    </a:lnTo>
                    <a:lnTo>
                      <a:pt x="329" y="414"/>
                    </a:lnTo>
                    <a:lnTo>
                      <a:pt x="329" y="414"/>
                    </a:lnTo>
                    <a:lnTo>
                      <a:pt x="329" y="417"/>
                    </a:lnTo>
                    <a:lnTo>
                      <a:pt x="329" y="419"/>
                    </a:lnTo>
                    <a:lnTo>
                      <a:pt x="329" y="419"/>
                    </a:lnTo>
                    <a:lnTo>
                      <a:pt x="327" y="421"/>
                    </a:lnTo>
                    <a:lnTo>
                      <a:pt x="301" y="440"/>
                    </a:lnTo>
                    <a:lnTo>
                      <a:pt x="301" y="443"/>
                    </a:lnTo>
                    <a:lnTo>
                      <a:pt x="298" y="450"/>
                    </a:lnTo>
                    <a:lnTo>
                      <a:pt x="298" y="450"/>
                    </a:lnTo>
                    <a:lnTo>
                      <a:pt x="296" y="452"/>
                    </a:lnTo>
                    <a:lnTo>
                      <a:pt x="296" y="452"/>
                    </a:lnTo>
                    <a:lnTo>
                      <a:pt x="296" y="452"/>
                    </a:lnTo>
                    <a:lnTo>
                      <a:pt x="284" y="457"/>
                    </a:lnTo>
                    <a:lnTo>
                      <a:pt x="284" y="457"/>
                    </a:lnTo>
                    <a:lnTo>
                      <a:pt x="284" y="459"/>
                    </a:lnTo>
                    <a:lnTo>
                      <a:pt x="284" y="462"/>
                    </a:lnTo>
                    <a:lnTo>
                      <a:pt x="284" y="462"/>
                    </a:lnTo>
                    <a:lnTo>
                      <a:pt x="289" y="466"/>
                    </a:lnTo>
                    <a:lnTo>
                      <a:pt x="289" y="469"/>
                    </a:lnTo>
                    <a:lnTo>
                      <a:pt x="289" y="471"/>
                    </a:lnTo>
                    <a:lnTo>
                      <a:pt x="289" y="471"/>
                    </a:lnTo>
                    <a:lnTo>
                      <a:pt x="289" y="473"/>
                    </a:lnTo>
                    <a:lnTo>
                      <a:pt x="289" y="473"/>
                    </a:lnTo>
                    <a:lnTo>
                      <a:pt x="286" y="476"/>
                    </a:lnTo>
                    <a:lnTo>
                      <a:pt x="282" y="478"/>
                    </a:lnTo>
                    <a:lnTo>
                      <a:pt x="272" y="480"/>
                    </a:lnTo>
                    <a:lnTo>
                      <a:pt x="267" y="483"/>
                    </a:lnTo>
                    <a:lnTo>
                      <a:pt x="265" y="480"/>
                    </a:lnTo>
                    <a:lnTo>
                      <a:pt x="258" y="476"/>
                    </a:lnTo>
                    <a:lnTo>
                      <a:pt x="258" y="473"/>
                    </a:lnTo>
                    <a:lnTo>
                      <a:pt x="256" y="473"/>
                    </a:lnTo>
                    <a:lnTo>
                      <a:pt x="256" y="473"/>
                    </a:lnTo>
                    <a:lnTo>
                      <a:pt x="253" y="476"/>
                    </a:lnTo>
                    <a:lnTo>
                      <a:pt x="253" y="478"/>
                    </a:lnTo>
                    <a:lnTo>
                      <a:pt x="253" y="480"/>
                    </a:lnTo>
                    <a:lnTo>
                      <a:pt x="253" y="483"/>
                    </a:lnTo>
                    <a:lnTo>
                      <a:pt x="253" y="483"/>
                    </a:lnTo>
                    <a:lnTo>
                      <a:pt x="256" y="485"/>
                    </a:lnTo>
                    <a:lnTo>
                      <a:pt x="256" y="485"/>
                    </a:lnTo>
                    <a:lnTo>
                      <a:pt x="256" y="488"/>
                    </a:lnTo>
                    <a:lnTo>
                      <a:pt x="256" y="492"/>
                    </a:lnTo>
                    <a:lnTo>
                      <a:pt x="253" y="497"/>
                    </a:lnTo>
                    <a:lnTo>
                      <a:pt x="251" y="502"/>
                    </a:lnTo>
                    <a:lnTo>
                      <a:pt x="251" y="504"/>
                    </a:lnTo>
                    <a:lnTo>
                      <a:pt x="246" y="509"/>
                    </a:lnTo>
                    <a:lnTo>
                      <a:pt x="239" y="514"/>
                    </a:lnTo>
                    <a:lnTo>
                      <a:pt x="237" y="518"/>
                    </a:lnTo>
                    <a:lnTo>
                      <a:pt x="234" y="518"/>
                    </a:lnTo>
                    <a:lnTo>
                      <a:pt x="234" y="518"/>
                    </a:lnTo>
                    <a:lnTo>
                      <a:pt x="232" y="516"/>
                    </a:lnTo>
                    <a:lnTo>
                      <a:pt x="230" y="511"/>
                    </a:lnTo>
                    <a:lnTo>
                      <a:pt x="227" y="511"/>
                    </a:lnTo>
                    <a:lnTo>
                      <a:pt x="225" y="511"/>
                    </a:lnTo>
                    <a:lnTo>
                      <a:pt x="213" y="516"/>
                    </a:lnTo>
                    <a:lnTo>
                      <a:pt x="211" y="514"/>
                    </a:lnTo>
                    <a:lnTo>
                      <a:pt x="208" y="516"/>
                    </a:lnTo>
                    <a:lnTo>
                      <a:pt x="204" y="516"/>
                    </a:lnTo>
                    <a:lnTo>
                      <a:pt x="201" y="514"/>
                    </a:lnTo>
                    <a:lnTo>
                      <a:pt x="204" y="509"/>
                    </a:lnTo>
                    <a:lnTo>
                      <a:pt x="206" y="506"/>
                    </a:lnTo>
                    <a:lnTo>
                      <a:pt x="206" y="504"/>
                    </a:lnTo>
                    <a:lnTo>
                      <a:pt x="206" y="502"/>
                    </a:lnTo>
                    <a:lnTo>
                      <a:pt x="206" y="499"/>
                    </a:lnTo>
                    <a:lnTo>
                      <a:pt x="201" y="499"/>
                    </a:lnTo>
                    <a:lnTo>
                      <a:pt x="199" y="499"/>
                    </a:lnTo>
                    <a:lnTo>
                      <a:pt x="199" y="499"/>
                    </a:lnTo>
                    <a:lnTo>
                      <a:pt x="196" y="499"/>
                    </a:lnTo>
                    <a:lnTo>
                      <a:pt x="196" y="499"/>
                    </a:lnTo>
                    <a:lnTo>
                      <a:pt x="196" y="499"/>
                    </a:lnTo>
                    <a:lnTo>
                      <a:pt x="194" y="495"/>
                    </a:lnTo>
                    <a:lnTo>
                      <a:pt x="194" y="495"/>
                    </a:lnTo>
                    <a:lnTo>
                      <a:pt x="187" y="488"/>
                    </a:lnTo>
                    <a:lnTo>
                      <a:pt x="168" y="476"/>
                    </a:lnTo>
                    <a:lnTo>
                      <a:pt x="161" y="476"/>
                    </a:lnTo>
                    <a:lnTo>
                      <a:pt x="156" y="480"/>
                    </a:lnTo>
                    <a:lnTo>
                      <a:pt x="154" y="476"/>
                    </a:lnTo>
                    <a:lnTo>
                      <a:pt x="149" y="473"/>
                    </a:lnTo>
                    <a:lnTo>
                      <a:pt x="149" y="471"/>
                    </a:lnTo>
                    <a:lnTo>
                      <a:pt x="147" y="469"/>
                    </a:lnTo>
                    <a:lnTo>
                      <a:pt x="144" y="462"/>
                    </a:lnTo>
                    <a:lnTo>
                      <a:pt x="144" y="457"/>
                    </a:lnTo>
                    <a:lnTo>
                      <a:pt x="142" y="450"/>
                    </a:lnTo>
                    <a:lnTo>
                      <a:pt x="142" y="447"/>
                    </a:lnTo>
                    <a:lnTo>
                      <a:pt x="142" y="450"/>
                    </a:lnTo>
                    <a:lnTo>
                      <a:pt x="140" y="450"/>
                    </a:lnTo>
                    <a:lnTo>
                      <a:pt x="137" y="450"/>
                    </a:lnTo>
                    <a:lnTo>
                      <a:pt x="133" y="443"/>
                    </a:lnTo>
                    <a:lnTo>
                      <a:pt x="133" y="435"/>
                    </a:lnTo>
                    <a:lnTo>
                      <a:pt x="130" y="426"/>
                    </a:lnTo>
                    <a:lnTo>
                      <a:pt x="128" y="419"/>
                    </a:lnTo>
                    <a:lnTo>
                      <a:pt x="125" y="417"/>
                    </a:lnTo>
                    <a:lnTo>
                      <a:pt x="121" y="414"/>
                    </a:lnTo>
                    <a:lnTo>
                      <a:pt x="121" y="414"/>
                    </a:lnTo>
                    <a:lnTo>
                      <a:pt x="116" y="414"/>
                    </a:lnTo>
                    <a:lnTo>
                      <a:pt x="99" y="407"/>
                    </a:lnTo>
                    <a:lnTo>
                      <a:pt x="99" y="407"/>
                    </a:lnTo>
                    <a:lnTo>
                      <a:pt x="97" y="409"/>
                    </a:lnTo>
                    <a:lnTo>
                      <a:pt x="97" y="409"/>
                    </a:lnTo>
                    <a:lnTo>
                      <a:pt x="95" y="414"/>
                    </a:lnTo>
                    <a:lnTo>
                      <a:pt x="95" y="414"/>
                    </a:lnTo>
                    <a:lnTo>
                      <a:pt x="95" y="417"/>
                    </a:lnTo>
                    <a:lnTo>
                      <a:pt x="92" y="417"/>
                    </a:lnTo>
                    <a:lnTo>
                      <a:pt x="92" y="417"/>
                    </a:lnTo>
                    <a:lnTo>
                      <a:pt x="90" y="417"/>
                    </a:lnTo>
                    <a:lnTo>
                      <a:pt x="83" y="417"/>
                    </a:lnTo>
                    <a:lnTo>
                      <a:pt x="83" y="417"/>
                    </a:lnTo>
                    <a:lnTo>
                      <a:pt x="73" y="421"/>
                    </a:lnTo>
                    <a:lnTo>
                      <a:pt x="64" y="426"/>
                    </a:lnTo>
                    <a:lnTo>
                      <a:pt x="64" y="426"/>
                    </a:lnTo>
                    <a:lnTo>
                      <a:pt x="62" y="426"/>
                    </a:lnTo>
                    <a:lnTo>
                      <a:pt x="59" y="426"/>
                    </a:lnTo>
                    <a:lnTo>
                      <a:pt x="52" y="419"/>
                    </a:lnTo>
                    <a:lnTo>
                      <a:pt x="47" y="417"/>
                    </a:lnTo>
                    <a:lnTo>
                      <a:pt x="40" y="412"/>
                    </a:lnTo>
                    <a:lnTo>
                      <a:pt x="38" y="412"/>
                    </a:lnTo>
                    <a:lnTo>
                      <a:pt x="36" y="409"/>
                    </a:lnTo>
                    <a:lnTo>
                      <a:pt x="28" y="405"/>
                    </a:lnTo>
                    <a:lnTo>
                      <a:pt x="28" y="402"/>
                    </a:lnTo>
                    <a:lnTo>
                      <a:pt x="28" y="400"/>
                    </a:lnTo>
                    <a:lnTo>
                      <a:pt x="28" y="398"/>
                    </a:lnTo>
                    <a:lnTo>
                      <a:pt x="28" y="398"/>
                    </a:lnTo>
                    <a:lnTo>
                      <a:pt x="31" y="395"/>
                    </a:lnTo>
                    <a:lnTo>
                      <a:pt x="31" y="393"/>
                    </a:lnTo>
                    <a:lnTo>
                      <a:pt x="36" y="391"/>
                    </a:lnTo>
                    <a:lnTo>
                      <a:pt x="38" y="388"/>
                    </a:lnTo>
                    <a:lnTo>
                      <a:pt x="38" y="388"/>
                    </a:lnTo>
                    <a:lnTo>
                      <a:pt x="38" y="386"/>
                    </a:lnTo>
                    <a:lnTo>
                      <a:pt x="38" y="386"/>
                    </a:lnTo>
                    <a:lnTo>
                      <a:pt x="38" y="383"/>
                    </a:lnTo>
                    <a:lnTo>
                      <a:pt x="40" y="381"/>
                    </a:lnTo>
                    <a:lnTo>
                      <a:pt x="38" y="381"/>
                    </a:lnTo>
                    <a:lnTo>
                      <a:pt x="38" y="379"/>
                    </a:lnTo>
                    <a:lnTo>
                      <a:pt x="33" y="376"/>
                    </a:lnTo>
                    <a:lnTo>
                      <a:pt x="31" y="374"/>
                    </a:lnTo>
                    <a:lnTo>
                      <a:pt x="24" y="369"/>
                    </a:lnTo>
                    <a:lnTo>
                      <a:pt x="7" y="346"/>
                    </a:lnTo>
                    <a:lnTo>
                      <a:pt x="21" y="334"/>
                    </a:lnTo>
                    <a:lnTo>
                      <a:pt x="21" y="331"/>
                    </a:lnTo>
                    <a:lnTo>
                      <a:pt x="24" y="329"/>
                    </a:lnTo>
                    <a:lnTo>
                      <a:pt x="24" y="329"/>
                    </a:lnTo>
                    <a:lnTo>
                      <a:pt x="24" y="327"/>
                    </a:lnTo>
                    <a:lnTo>
                      <a:pt x="24" y="324"/>
                    </a:lnTo>
                    <a:lnTo>
                      <a:pt x="24" y="324"/>
                    </a:lnTo>
                    <a:lnTo>
                      <a:pt x="24" y="322"/>
                    </a:lnTo>
                    <a:lnTo>
                      <a:pt x="21" y="320"/>
                    </a:lnTo>
                    <a:lnTo>
                      <a:pt x="21" y="317"/>
                    </a:lnTo>
                    <a:lnTo>
                      <a:pt x="17" y="317"/>
                    </a:lnTo>
                    <a:lnTo>
                      <a:pt x="17" y="315"/>
                    </a:lnTo>
                    <a:lnTo>
                      <a:pt x="17" y="312"/>
                    </a:lnTo>
                    <a:lnTo>
                      <a:pt x="17" y="301"/>
                    </a:lnTo>
                    <a:lnTo>
                      <a:pt x="17" y="294"/>
                    </a:lnTo>
                    <a:lnTo>
                      <a:pt x="19" y="284"/>
                    </a:lnTo>
                    <a:lnTo>
                      <a:pt x="19" y="279"/>
                    </a:lnTo>
                    <a:lnTo>
                      <a:pt x="21" y="275"/>
                    </a:lnTo>
                    <a:lnTo>
                      <a:pt x="24" y="275"/>
                    </a:lnTo>
                    <a:lnTo>
                      <a:pt x="24" y="270"/>
                    </a:lnTo>
                    <a:lnTo>
                      <a:pt x="24" y="270"/>
                    </a:lnTo>
                    <a:lnTo>
                      <a:pt x="24" y="267"/>
                    </a:lnTo>
                    <a:lnTo>
                      <a:pt x="24" y="260"/>
                    </a:lnTo>
                    <a:lnTo>
                      <a:pt x="21" y="258"/>
                    </a:lnTo>
                    <a:lnTo>
                      <a:pt x="21" y="253"/>
                    </a:lnTo>
                    <a:lnTo>
                      <a:pt x="19" y="251"/>
                    </a:lnTo>
                    <a:lnTo>
                      <a:pt x="17" y="249"/>
                    </a:lnTo>
                    <a:lnTo>
                      <a:pt x="14" y="249"/>
                    </a:lnTo>
                    <a:lnTo>
                      <a:pt x="14" y="249"/>
                    </a:lnTo>
                    <a:lnTo>
                      <a:pt x="12" y="251"/>
                    </a:lnTo>
                    <a:lnTo>
                      <a:pt x="12" y="253"/>
                    </a:lnTo>
                    <a:lnTo>
                      <a:pt x="12" y="253"/>
                    </a:lnTo>
                    <a:lnTo>
                      <a:pt x="10" y="253"/>
                    </a:lnTo>
                    <a:lnTo>
                      <a:pt x="7" y="253"/>
                    </a:lnTo>
                    <a:lnTo>
                      <a:pt x="7" y="251"/>
                    </a:lnTo>
                    <a:lnTo>
                      <a:pt x="5" y="249"/>
                    </a:lnTo>
                    <a:lnTo>
                      <a:pt x="5" y="241"/>
                    </a:lnTo>
                    <a:lnTo>
                      <a:pt x="2" y="239"/>
                    </a:lnTo>
                    <a:lnTo>
                      <a:pt x="2" y="237"/>
                    </a:lnTo>
                    <a:lnTo>
                      <a:pt x="2" y="234"/>
                    </a:lnTo>
                    <a:lnTo>
                      <a:pt x="0" y="234"/>
                    </a:lnTo>
                    <a:lnTo>
                      <a:pt x="0" y="232"/>
                    </a:lnTo>
                    <a:lnTo>
                      <a:pt x="0" y="230"/>
                    </a:lnTo>
                    <a:lnTo>
                      <a:pt x="0" y="223"/>
                    </a:lnTo>
                    <a:lnTo>
                      <a:pt x="5" y="208"/>
                    </a:lnTo>
                    <a:lnTo>
                      <a:pt x="10" y="206"/>
                    </a:lnTo>
                    <a:lnTo>
                      <a:pt x="12" y="204"/>
                    </a:lnTo>
                    <a:lnTo>
                      <a:pt x="19" y="199"/>
                    </a:lnTo>
                    <a:lnTo>
                      <a:pt x="19" y="199"/>
                    </a:lnTo>
                    <a:lnTo>
                      <a:pt x="21" y="197"/>
                    </a:lnTo>
                    <a:lnTo>
                      <a:pt x="24" y="194"/>
                    </a:lnTo>
                    <a:lnTo>
                      <a:pt x="24" y="192"/>
                    </a:lnTo>
                    <a:lnTo>
                      <a:pt x="24" y="189"/>
                    </a:lnTo>
                    <a:lnTo>
                      <a:pt x="24" y="187"/>
                    </a:lnTo>
                    <a:lnTo>
                      <a:pt x="24" y="175"/>
                    </a:lnTo>
                    <a:lnTo>
                      <a:pt x="26" y="173"/>
                    </a:lnTo>
                    <a:lnTo>
                      <a:pt x="26" y="170"/>
                    </a:lnTo>
                    <a:lnTo>
                      <a:pt x="28" y="168"/>
                    </a:lnTo>
                    <a:lnTo>
                      <a:pt x="31" y="168"/>
                    </a:lnTo>
                    <a:lnTo>
                      <a:pt x="33" y="168"/>
                    </a:lnTo>
                    <a:lnTo>
                      <a:pt x="40" y="170"/>
                    </a:lnTo>
                    <a:lnTo>
                      <a:pt x="45" y="170"/>
                    </a:lnTo>
                    <a:lnTo>
                      <a:pt x="45" y="170"/>
                    </a:lnTo>
                    <a:lnTo>
                      <a:pt x="47" y="170"/>
                    </a:lnTo>
                    <a:lnTo>
                      <a:pt x="47" y="168"/>
                    </a:lnTo>
                    <a:lnTo>
                      <a:pt x="50" y="166"/>
                    </a:lnTo>
                    <a:lnTo>
                      <a:pt x="52" y="163"/>
                    </a:lnTo>
                    <a:lnTo>
                      <a:pt x="52" y="163"/>
                    </a:lnTo>
                    <a:lnTo>
                      <a:pt x="54" y="163"/>
                    </a:lnTo>
                    <a:lnTo>
                      <a:pt x="54" y="161"/>
                    </a:lnTo>
                    <a:lnTo>
                      <a:pt x="62" y="161"/>
                    </a:lnTo>
                    <a:lnTo>
                      <a:pt x="64" y="161"/>
                    </a:lnTo>
                    <a:lnTo>
                      <a:pt x="64" y="159"/>
                    </a:lnTo>
                    <a:lnTo>
                      <a:pt x="76" y="149"/>
                    </a:lnTo>
                    <a:lnTo>
                      <a:pt x="80" y="144"/>
                    </a:lnTo>
                    <a:lnTo>
                      <a:pt x="80" y="144"/>
                    </a:lnTo>
                    <a:lnTo>
                      <a:pt x="80" y="142"/>
                    </a:lnTo>
                    <a:lnTo>
                      <a:pt x="78" y="137"/>
                    </a:lnTo>
                    <a:lnTo>
                      <a:pt x="76" y="135"/>
                    </a:lnTo>
                    <a:lnTo>
                      <a:pt x="76" y="135"/>
                    </a:lnTo>
                    <a:lnTo>
                      <a:pt x="73" y="135"/>
                    </a:lnTo>
                    <a:lnTo>
                      <a:pt x="71" y="135"/>
                    </a:lnTo>
                    <a:lnTo>
                      <a:pt x="71" y="135"/>
                    </a:lnTo>
                    <a:lnTo>
                      <a:pt x="71" y="137"/>
                    </a:lnTo>
                    <a:lnTo>
                      <a:pt x="69" y="142"/>
                    </a:lnTo>
                    <a:lnTo>
                      <a:pt x="69" y="142"/>
                    </a:lnTo>
                    <a:lnTo>
                      <a:pt x="69" y="144"/>
                    </a:lnTo>
                    <a:lnTo>
                      <a:pt x="66" y="144"/>
                    </a:lnTo>
                    <a:lnTo>
                      <a:pt x="66" y="144"/>
                    </a:lnTo>
                    <a:lnTo>
                      <a:pt x="62" y="147"/>
                    </a:lnTo>
                    <a:lnTo>
                      <a:pt x="62" y="147"/>
                    </a:lnTo>
                    <a:lnTo>
                      <a:pt x="57" y="144"/>
                    </a:lnTo>
                    <a:lnTo>
                      <a:pt x="57" y="144"/>
                    </a:lnTo>
                    <a:lnTo>
                      <a:pt x="54" y="142"/>
                    </a:lnTo>
                    <a:lnTo>
                      <a:pt x="54" y="137"/>
                    </a:lnTo>
                    <a:lnTo>
                      <a:pt x="52" y="128"/>
                    </a:lnTo>
                    <a:lnTo>
                      <a:pt x="52" y="123"/>
                    </a:lnTo>
                    <a:lnTo>
                      <a:pt x="52" y="121"/>
                    </a:lnTo>
                    <a:lnTo>
                      <a:pt x="50" y="121"/>
                    </a:lnTo>
                    <a:lnTo>
                      <a:pt x="47" y="118"/>
                    </a:lnTo>
                    <a:lnTo>
                      <a:pt x="36" y="116"/>
                    </a:lnTo>
                    <a:lnTo>
                      <a:pt x="33" y="116"/>
                    </a:lnTo>
                    <a:lnTo>
                      <a:pt x="33" y="116"/>
                    </a:lnTo>
                    <a:lnTo>
                      <a:pt x="33" y="114"/>
                    </a:lnTo>
                    <a:lnTo>
                      <a:pt x="31" y="111"/>
                    </a:lnTo>
                    <a:lnTo>
                      <a:pt x="31" y="104"/>
                    </a:lnTo>
                    <a:lnTo>
                      <a:pt x="31" y="102"/>
                    </a:lnTo>
                    <a:lnTo>
                      <a:pt x="31" y="102"/>
                    </a:lnTo>
                    <a:lnTo>
                      <a:pt x="28" y="100"/>
                    </a:lnTo>
                    <a:lnTo>
                      <a:pt x="21" y="102"/>
                    </a:lnTo>
                    <a:lnTo>
                      <a:pt x="21" y="102"/>
                    </a:lnTo>
                    <a:lnTo>
                      <a:pt x="19" y="102"/>
                    </a:lnTo>
                    <a:lnTo>
                      <a:pt x="19" y="100"/>
                    </a:lnTo>
                    <a:lnTo>
                      <a:pt x="19" y="97"/>
                    </a:lnTo>
                    <a:lnTo>
                      <a:pt x="19" y="95"/>
                    </a:lnTo>
                    <a:lnTo>
                      <a:pt x="24" y="90"/>
                    </a:lnTo>
                    <a:lnTo>
                      <a:pt x="26" y="88"/>
                    </a:lnTo>
                    <a:lnTo>
                      <a:pt x="28" y="88"/>
                    </a:lnTo>
                    <a:lnTo>
                      <a:pt x="28" y="88"/>
                    </a:lnTo>
                    <a:lnTo>
                      <a:pt x="31" y="85"/>
                    </a:lnTo>
                    <a:lnTo>
                      <a:pt x="36" y="76"/>
                    </a:lnTo>
                    <a:lnTo>
                      <a:pt x="38" y="73"/>
                    </a:lnTo>
                    <a:lnTo>
                      <a:pt x="40" y="73"/>
                    </a:lnTo>
                    <a:lnTo>
                      <a:pt x="43" y="71"/>
                    </a:lnTo>
                    <a:lnTo>
                      <a:pt x="43" y="71"/>
                    </a:lnTo>
                    <a:lnTo>
                      <a:pt x="45" y="69"/>
                    </a:lnTo>
                    <a:lnTo>
                      <a:pt x="43" y="64"/>
                    </a:lnTo>
                    <a:lnTo>
                      <a:pt x="43" y="64"/>
                    </a:lnTo>
                    <a:lnTo>
                      <a:pt x="43" y="62"/>
                    </a:lnTo>
                    <a:lnTo>
                      <a:pt x="40" y="62"/>
                    </a:lnTo>
                    <a:lnTo>
                      <a:pt x="33" y="59"/>
                    </a:lnTo>
                    <a:lnTo>
                      <a:pt x="33" y="59"/>
                    </a:lnTo>
                    <a:lnTo>
                      <a:pt x="31" y="57"/>
                    </a:lnTo>
                    <a:lnTo>
                      <a:pt x="31" y="57"/>
                    </a:lnTo>
                    <a:lnTo>
                      <a:pt x="31" y="55"/>
                    </a:lnTo>
                    <a:lnTo>
                      <a:pt x="31" y="52"/>
                    </a:lnTo>
                    <a:lnTo>
                      <a:pt x="36" y="50"/>
                    </a:lnTo>
                    <a:lnTo>
                      <a:pt x="36" y="47"/>
                    </a:lnTo>
                    <a:lnTo>
                      <a:pt x="40" y="47"/>
                    </a:lnTo>
                    <a:lnTo>
                      <a:pt x="43" y="47"/>
                    </a:lnTo>
                    <a:lnTo>
                      <a:pt x="45" y="38"/>
                    </a:lnTo>
                    <a:lnTo>
                      <a:pt x="57" y="7"/>
                    </a:lnTo>
                    <a:lnTo>
                      <a:pt x="59" y="10"/>
                    </a:lnTo>
                    <a:lnTo>
                      <a:pt x="59" y="10"/>
                    </a:lnTo>
                    <a:lnTo>
                      <a:pt x="64" y="10"/>
                    </a:lnTo>
                    <a:lnTo>
                      <a:pt x="66" y="10"/>
                    </a:lnTo>
                    <a:lnTo>
                      <a:pt x="69" y="10"/>
                    </a:lnTo>
                    <a:lnTo>
                      <a:pt x="76" y="12"/>
                    </a:lnTo>
                    <a:lnTo>
                      <a:pt x="80" y="14"/>
                    </a:lnTo>
                    <a:lnTo>
                      <a:pt x="83" y="14"/>
                    </a:lnTo>
                    <a:lnTo>
                      <a:pt x="85" y="14"/>
                    </a:lnTo>
                    <a:lnTo>
                      <a:pt x="85" y="12"/>
                    </a:lnTo>
                    <a:lnTo>
                      <a:pt x="88" y="10"/>
                    </a:lnTo>
                    <a:lnTo>
                      <a:pt x="88" y="7"/>
                    </a:lnTo>
                    <a:lnTo>
                      <a:pt x="88" y="7"/>
                    </a:lnTo>
                    <a:lnTo>
                      <a:pt x="90" y="7"/>
                    </a:lnTo>
                    <a:lnTo>
                      <a:pt x="102" y="0"/>
                    </a:lnTo>
                    <a:lnTo>
                      <a:pt x="102" y="0"/>
                    </a:lnTo>
                    <a:lnTo>
                      <a:pt x="104" y="0"/>
                    </a:lnTo>
                    <a:lnTo>
                      <a:pt x="104" y="3"/>
                    </a:lnTo>
                    <a:lnTo>
                      <a:pt x="104" y="3"/>
                    </a:lnTo>
                    <a:lnTo>
                      <a:pt x="104" y="5"/>
                    </a:lnTo>
                    <a:lnTo>
                      <a:pt x="104" y="7"/>
                    </a:lnTo>
                    <a:lnTo>
                      <a:pt x="104" y="10"/>
                    </a:lnTo>
                    <a:lnTo>
                      <a:pt x="104" y="12"/>
                    </a:lnTo>
                    <a:lnTo>
                      <a:pt x="104" y="14"/>
                    </a:lnTo>
                    <a:lnTo>
                      <a:pt x="104" y="14"/>
                    </a:lnTo>
                    <a:lnTo>
                      <a:pt x="104" y="17"/>
                    </a:lnTo>
                    <a:lnTo>
                      <a:pt x="104" y="17"/>
                    </a:lnTo>
                    <a:lnTo>
                      <a:pt x="104" y="19"/>
                    </a:lnTo>
                    <a:lnTo>
                      <a:pt x="104" y="21"/>
                    </a:lnTo>
                    <a:lnTo>
                      <a:pt x="104" y="21"/>
                    </a:lnTo>
                    <a:lnTo>
                      <a:pt x="102" y="24"/>
                    </a:lnTo>
                    <a:lnTo>
                      <a:pt x="102" y="24"/>
                    </a:lnTo>
                    <a:lnTo>
                      <a:pt x="99" y="24"/>
                    </a:lnTo>
                    <a:lnTo>
                      <a:pt x="95" y="24"/>
                    </a:lnTo>
                    <a:lnTo>
                      <a:pt x="92" y="24"/>
                    </a:lnTo>
                    <a:lnTo>
                      <a:pt x="92" y="24"/>
                    </a:lnTo>
                    <a:lnTo>
                      <a:pt x="90" y="26"/>
                    </a:lnTo>
                    <a:lnTo>
                      <a:pt x="90" y="26"/>
                    </a:lnTo>
                    <a:lnTo>
                      <a:pt x="90" y="29"/>
                    </a:lnTo>
                    <a:lnTo>
                      <a:pt x="92" y="29"/>
                    </a:lnTo>
                    <a:lnTo>
                      <a:pt x="92" y="31"/>
                    </a:lnTo>
                    <a:lnTo>
                      <a:pt x="95" y="31"/>
                    </a:lnTo>
                    <a:lnTo>
                      <a:pt x="97" y="33"/>
                    </a:lnTo>
                    <a:lnTo>
                      <a:pt x="116" y="38"/>
                    </a:lnTo>
                    <a:lnTo>
                      <a:pt x="121" y="38"/>
                    </a:lnTo>
                    <a:lnTo>
                      <a:pt x="123" y="38"/>
                    </a:lnTo>
                    <a:lnTo>
                      <a:pt x="125" y="36"/>
                    </a:lnTo>
                    <a:lnTo>
                      <a:pt x="125" y="36"/>
                    </a:lnTo>
                    <a:lnTo>
                      <a:pt x="128" y="33"/>
                    </a:lnTo>
                    <a:lnTo>
                      <a:pt x="128" y="31"/>
                    </a:lnTo>
                    <a:lnTo>
                      <a:pt x="128" y="31"/>
                    </a:lnTo>
                    <a:lnTo>
                      <a:pt x="130" y="31"/>
                    </a:lnTo>
                    <a:lnTo>
                      <a:pt x="135" y="31"/>
                    </a:lnTo>
                    <a:lnTo>
                      <a:pt x="149" y="36"/>
                    </a:lnTo>
                    <a:lnTo>
                      <a:pt x="156" y="38"/>
                    </a:lnTo>
                    <a:lnTo>
                      <a:pt x="189" y="69"/>
                    </a:lnTo>
                    <a:lnTo>
                      <a:pt x="192" y="69"/>
                    </a:lnTo>
                    <a:lnTo>
                      <a:pt x="192" y="69"/>
                    </a:lnTo>
                    <a:lnTo>
                      <a:pt x="194" y="66"/>
                    </a:lnTo>
                    <a:lnTo>
                      <a:pt x="196" y="62"/>
                    </a:lnTo>
                    <a:lnTo>
                      <a:pt x="199" y="62"/>
                    </a:lnTo>
                    <a:lnTo>
                      <a:pt x="199" y="62"/>
                    </a:lnTo>
                    <a:lnTo>
                      <a:pt x="201" y="59"/>
                    </a:lnTo>
                    <a:lnTo>
                      <a:pt x="204" y="59"/>
                    </a:lnTo>
                    <a:lnTo>
                      <a:pt x="208" y="62"/>
                    </a:lnTo>
                    <a:lnTo>
                      <a:pt x="213" y="62"/>
                    </a:lnTo>
                    <a:lnTo>
                      <a:pt x="213" y="62"/>
                    </a:lnTo>
                    <a:lnTo>
                      <a:pt x="215" y="62"/>
                    </a:lnTo>
                    <a:lnTo>
                      <a:pt x="218" y="59"/>
                    </a:lnTo>
                    <a:lnTo>
                      <a:pt x="218" y="55"/>
                    </a:lnTo>
                    <a:lnTo>
                      <a:pt x="220" y="55"/>
                    </a:lnTo>
                    <a:lnTo>
                      <a:pt x="220" y="52"/>
                    </a:lnTo>
                    <a:lnTo>
                      <a:pt x="227" y="50"/>
                    </a:lnTo>
                    <a:lnTo>
                      <a:pt x="234" y="47"/>
                    </a:lnTo>
                    <a:lnTo>
                      <a:pt x="234" y="55"/>
                    </a:lnTo>
                    <a:lnTo>
                      <a:pt x="234" y="57"/>
                    </a:lnTo>
                    <a:lnTo>
                      <a:pt x="234" y="62"/>
                    </a:lnTo>
                    <a:lnTo>
                      <a:pt x="237" y="64"/>
                    </a:lnTo>
                    <a:lnTo>
                      <a:pt x="237" y="66"/>
                    </a:lnTo>
                    <a:lnTo>
                      <a:pt x="237" y="71"/>
                    </a:lnTo>
                    <a:lnTo>
                      <a:pt x="237" y="81"/>
                    </a:lnTo>
                    <a:lnTo>
                      <a:pt x="237" y="83"/>
                    </a:lnTo>
                    <a:lnTo>
                      <a:pt x="237" y="85"/>
                    </a:lnTo>
                    <a:lnTo>
                      <a:pt x="239" y="88"/>
                    </a:lnTo>
                    <a:lnTo>
                      <a:pt x="253" y="104"/>
                    </a:lnTo>
                    <a:lnTo>
                      <a:pt x="253" y="107"/>
                    </a:lnTo>
                    <a:lnTo>
                      <a:pt x="253" y="107"/>
                    </a:lnTo>
                    <a:lnTo>
                      <a:pt x="256" y="114"/>
                    </a:lnTo>
                    <a:lnTo>
                      <a:pt x="256" y="118"/>
                    </a:lnTo>
                    <a:lnTo>
                      <a:pt x="258" y="123"/>
                    </a:lnTo>
                    <a:lnTo>
                      <a:pt x="260" y="126"/>
                    </a:lnTo>
                    <a:lnTo>
                      <a:pt x="279" y="149"/>
                    </a:lnTo>
                    <a:lnTo>
                      <a:pt x="282" y="156"/>
                    </a:lnTo>
                    <a:lnTo>
                      <a:pt x="282" y="159"/>
                    </a:lnTo>
                    <a:lnTo>
                      <a:pt x="282" y="161"/>
                    </a:lnTo>
                    <a:lnTo>
                      <a:pt x="282" y="163"/>
                    </a:lnTo>
                    <a:lnTo>
                      <a:pt x="282" y="166"/>
                    </a:lnTo>
                    <a:lnTo>
                      <a:pt x="282" y="166"/>
                    </a:lnTo>
                    <a:lnTo>
                      <a:pt x="282" y="168"/>
                    </a:lnTo>
                    <a:lnTo>
                      <a:pt x="282" y="168"/>
                    </a:lnTo>
                    <a:lnTo>
                      <a:pt x="279" y="173"/>
                    </a:lnTo>
                    <a:lnTo>
                      <a:pt x="279" y="173"/>
                    </a:lnTo>
                    <a:lnTo>
                      <a:pt x="277" y="175"/>
                    </a:lnTo>
                    <a:lnTo>
                      <a:pt x="277" y="178"/>
                    </a:lnTo>
                    <a:lnTo>
                      <a:pt x="277" y="178"/>
                    </a:lnTo>
                    <a:lnTo>
                      <a:pt x="279" y="182"/>
                    </a:lnTo>
                    <a:lnTo>
                      <a:pt x="282" y="182"/>
                    </a:lnTo>
                    <a:lnTo>
                      <a:pt x="282" y="185"/>
                    </a:lnTo>
                    <a:lnTo>
                      <a:pt x="286" y="185"/>
                    </a:lnTo>
                    <a:lnTo>
                      <a:pt x="289" y="185"/>
                    </a:lnTo>
                    <a:lnTo>
                      <a:pt x="291" y="187"/>
                    </a:lnTo>
                    <a:lnTo>
                      <a:pt x="296" y="192"/>
                    </a:lnTo>
                    <a:lnTo>
                      <a:pt x="298" y="197"/>
                    </a:lnTo>
                    <a:lnTo>
                      <a:pt x="301" y="199"/>
                    </a:lnTo>
                    <a:lnTo>
                      <a:pt x="301" y="201"/>
                    </a:lnTo>
                    <a:lnTo>
                      <a:pt x="301" y="208"/>
                    </a:lnTo>
                    <a:lnTo>
                      <a:pt x="301" y="213"/>
                    </a:lnTo>
                    <a:lnTo>
                      <a:pt x="303" y="218"/>
                    </a:lnTo>
                    <a:lnTo>
                      <a:pt x="305" y="223"/>
                    </a:lnTo>
                    <a:lnTo>
                      <a:pt x="305" y="225"/>
                    </a:lnTo>
                    <a:lnTo>
                      <a:pt x="305" y="225"/>
                    </a:lnTo>
                    <a:lnTo>
                      <a:pt x="305" y="227"/>
                    </a:lnTo>
                    <a:lnTo>
                      <a:pt x="305" y="230"/>
                    </a:lnTo>
                    <a:lnTo>
                      <a:pt x="305" y="232"/>
                    </a:lnTo>
                    <a:lnTo>
                      <a:pt x="305" y="234"/>
                    </a:lnTo>
                    <a:lnTo>
                      <a:pt x="308" y="234"/>
                    </a:lnTo>
                    <a:lnTo>
                      <a:pt x="308" y="237"/>
                    </a:lnTo>
                    <a:lnTo>
                      <a:pt x="310" y="239"/>
                    </a:lnTo>
                    <a:lnTo>
                      <a:pt x="310" y="239"/>
                    </a:lnTo>
                    <a:lnTo>
                      <a:pt x="310" y="244"/>
                    </a:lnTo>
                    <a:lnTo>
                      <a:pt x="310" y="246"/>
                    </a:lnTo>
                    <a:lnTo>
                      <a:pt x="312" y="251"/>
                    </a:lnTo>
                    <a:lnTo>
                      <a:pt x="319" y="256"/>
                    </a:lnTo>
                    <a:lnTo>
                      <a:pt x="322" y="258"/>
                    </a:lnTo>
                    <a:lnTo>
                      <a:pt x="331" y="263"/>
                    </a:lnTo>
                    <a:lnTo>
                      <a:pt x="331" y="263"/>
                    </a:lnTo>
                    <a:lnTo>
                      <a:pt x="331" y="263"/>
                    </a:lnTo>
                    <a:lnTo>
                      <a:pt x="334" y="265"/>
                    </a:lnTo>
                    <a:lnTo>
                      <a:pt x="334" y="267"/>
                    </a:lnTo>
                    <a:lnTo>
                      <a:pt x="334" y="267"/>
                    </a:lnTo>
                    <a:lnTo>
                      <a:pt x="336" y="275"/>
                    </a:lnTo>
                    <a:lnTo>
                      <a:pt x="336" y="277"/>
                    </a:lnTo>
                    <a:lnTo>
                      <a:pt x="336" y="279"/>
                    </a:lnTo>
                    <a:lnTo>
                      <a:pt x="338" y="279"/>
                    </a:lnTo>
                    <a:lnTo>
                      <a:pt x="341" y="277"/>
                    </a:lnTo>
                    <a:lnTo>
                      <a:pt x="341" y="275"/>
                    </a:lnTo>
                    <a:lnTo>
                      <a:pt x="341" y="275"/>
                    </a:lnTo>
                    <a:lnTo>
                      <a:pt x="341" y="272"/>
                    </a:lnTo>
                    <a:lnTo>
                      <a:pt x="341" y="270"/>
                    </a:lnTo>
                    <a:lnTo>
                      <a:pt x="338" y="270"/>
                    </a:lnTo>
                    <a:lnTo>
                      <a:pt x="338" y="267"/>
                    </a:lnTo>
                    <a:lnTo>
                      <a:pt x="341" y="265"/>
                    </a:lnTo>
                    <a:lnTo>
                      <a:pt x="341" y="265"/>
                    </a:lnTo>
                    <a:lnTo>
                      <a:pt x="350" y="265"/>
                    </a:lnTo>
                    <a:lnTo>
                      <a:pt x="353" y="263"/>
                    </a:lnTo>
                    <a:lnTo>
                      <a:pt x="355" y="263"/>
                    </a:lnTo>
                    <a:lnTo>
                      <a:pt x="355" y="263"/>
                    </a:lnTo>
                    <a:lnTo>
                      <a:pt x="357" y="263"/>
                    </a:lnTo>
                    <a:lnTo>
                      <a:pt x="360" y="265"/>
                    </a:lnTo>
                    <a:lnTo>
                      <a:pt x="364" y="267"/>
                    </a:lnTo>
                    <a:lnTo>
                      <a:pt x="371" y="272"/>
                    </a:lnTo>
                    <a:lnTo>
                      <a:pt x="376" y="275"/>
                    </a:lnTo>
                    <a:lnTo>
                      <a:pt x="379" y="277"/>
                    </a:lnTo>
                    <a:lnTo>
                      <a:pt x="390" y="286"/>
                    </a:lnTo>
                    <a:lnTo>
                      <a:pt x="390" y="289"/>
                    </a:lnTo>
                    <a:lnTo>
                      <a:pt x="393" y="289"/>
                    </a:lnTo>
                    <a:lnTo>
                      <a:pt x="393" y="291"/>
                    </a:lnTo>
                    <a:lnTo>
                      <a:pt x="393" y="294"/>
                    </a:lnTo>
                    <a:lnTo>
                      <a:pt x="395" y="296"/>
                    </a:lnTo>
                    <a:lnTo>
                      <a:pt x="395" y="296"/>
                    </a:lnTo>
                    <a:lnTo>
                      <a:pt x="400" y="296"/>
                    </a:lnTo>
                    <a:lnTo>
                      <a:pt x="416" y="284"/>
                    </a:lnTo>
                    <a:lnTo>
                      <a:pt x="419" y="284"/>
                    </a:lnTo>
                    <a:lnTo>
                      <a:pt x="419" y="284"/>
                    </a:lnTo>
                    <a:lnTo>
                      <a:pt x="421" y="284"/>
                    </a:lnTo>
                    <a:lnTo>
                      <a:pt x="421" y="286"/>
                    </a:lnTo>
                    <a:lnTo>
                      <a:pt x="424" y="291"/>
                    </a:lnTo>
                    <a:lnTo>
                      <a:pt x="428" y="296"/>
                    </a:lnTo>
                    <a:lnTo>
                      <a:pt x="428" y="298"/>
                    </a:lnTo>
                    <a:lnTo>
                      <a:pt x="428" y="301"/>
                    </a:lnTo>
                    <a:lnTo>
                      <a:pt x="428" y="303"/>
                    </a:lnTo>
                    <a:lnTo>
                      <a:pt x="428" y="305"/>
                    </a:lnTo>
                    <a:lnTo>
                      <a:pt x="428" y="315"/>
                    </a:lnTo>
                    <a:lnTo>
                      <a:pt x="428" y="315"/>
                    </a:lnTo>
                    <a:lnTo>
                      <a:pt x="428" y="317"/>
                    </a:lnTo>
                    <a:lnTo>
                      <a:pt x="426" y="320"/>
                    </a:lnTo>
                    <a:lnTo>
                      <a:pt x="424" y="320"/>
                    </a:lnTo>
                    <a:lnTo>
                      <a:pt x="421" y="322"/>
                    </a:lnTo>
                    <a:lnTo>
                      <a:pt x="419" y="322"/>
                    </a:lnTo>
                    <a:lnTo>
                      <a:pt x="416" y="320"/>
                    </a:lnTo>
                    <a:lnTo>
                      <a:pt x="416" y="322"/>
                    </a:lnTo>
                    <a:lnTo>
                      <a:pt x="414" y="32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3"/>
              <p:cNvSpPr>
                <a:spLocks/>
              </p:cNvSpPr>
              <p:nvPr/>
            </p:nvSpPr>
            <p:spPr bwMode="auto">
              <a:xfrm>
                <a:off x="807555" y="621841"/>
                <a:ext cx="836996" cy="1072695"/>
              </a:xfrm>
              <a:custGeom>
                <a:avLst/>
                <a:gdLst>
                  <a:gd name="T0" fmla="*/ 272 w 799"/>
                  <a:gd name="T1" fmla="*/ 1020 h 1024"/>
                  <a:gd name="T2" fmla="*/ 161 w 799"/>
                  <a:gd name="T3" fmla="*/ 977 h 1024"/>
                  <a:gd name="T4" fmla="*/ 123 w 799"/>
                  <a:gd name="T5" fmla="*/ 954 h 1024"/>
                  <a:gd name="T6" fmla="*/ 99 w 799"/>
                  <a:gd name="T7" fmla="*/ 885 h 1024"/>
                  <a:gd name="T8" fmla="*/ 146 w 799"/>
                  <a:gd name="T9" fmla="*/ 790 h 1024"/>
                  <a:gd name="T10" fmla="*/ 132 w 799"/>
                  <a:gd name="T11" fmla="*/ 733 h 1024"/>
                  <a:gd name="T12" fmla="*/ 40 w 799"/>
                  <a:gd name="T13" fmla="*/ 658 h 1024"/>
                  <a:gd name="T14" fmla="*/ 19 w 799"/>
                  <a:gd name="T15" fmla="*/ 606 h 1024"/>
                  <a:gd name="T16" fmla="*/ 80 w 799"/>
                  <a:gd name="T17" fmla="*/ 596 h 1024"/>
                  <a:gd name="T18" fmla="*/ 130 w 799"/>
                  <a:gd name="T19" fmla="*/ 563 h 1024"/>
                  <a:gd name="T20" fmla="*/ 156 w 799"/>
                  <a:gd name="T21" fmla="*/ 478 h 1024"/>
                  <a:gd name="T22" fmla="*/ 146 w 799"/>
                  <a:gd name="T23" fmla="*/ 440 h 1024"/>
                  <a:gd name="T24" fmla="*/ 220 w 799"/>
                  <a:gd name="T25" fmla="*/ 424 h 1024"/>
                  <a:gd name="T26" fmla="*/ 258 w 799"/>
                  <a:gd name="T27" fmla="*/ 393 h 1024"/>
                  <a:gd name="T28" fmla="*/ 333 w 799"/>
                  <a:gd name="T29" fmla="*/ 388 h 1024"/>
                  <a:gd name="T30" fmla="*/ 364 w 799"/>
                  <a:gd name="T31" fmla="*/ 317 h 1024"/>
                  <a:gd name="T32" fmla="*/ 338 w 799"/>
                  <a:gd name="T33" fmla="*/ 244 h 1024"/>
                  <a:gd name="T34" fmla="*/ 381 w 799"/>
                  <a:gd name="T35" fmla="*/ 192 h 1024"/>
                  <a:gd name="T36" fmla="*/ 392 w 799"/>
                  <a:gd name="T37" fmla="*/ 95 h 1024"/>
                  <a:gd name="T38" fmla="*/ 449 w 799"/>
                  <a:gd name="T39" fmla="*/ 31 h 1024"/>
                  <a:gd name="T40" fmla="*/ 494 w 799"/>
                  <a:gd name="T41" fmla="*/ 40 h 1024"/>
                  <a:gd name="T42" fmla="*/ 575 w 799"/>
                  <a:gd name="T43" fmla="*/ 142 h 1024"/>
                  <a:gd name="T44" fmla="*/ 558 w 799"/>
                  <a:gd name="T45" fmla="*/ 220 h 1024"/>
                  <a:gd name="T46" fmla="*/ 558 w 799"/>
                  <a:gd name="T47" fmla="*/ 267 h 1024"/>
                  <a:gd name="T48" fmla="*/ 584 w 799"/>
                  <a:gd name="T49" fmla="*/ 305 h 1024"/>
                  <a:gd name="T50" fmla="*/ 593 w 799"/>
                  <a:gd name="T51" fmla="*/ 327 h 1024"/>
                  <a:gd name="T52" fmla="*/ 603 w 799"/>
                  <a:gd name="T53" fmla="*/ 353 h 1024"/>
                  <a:gd name="T54" fmla="*/ 629 w 799"/>
                  <a:gd name="T55" fmla="*/ 395 h 1024"/>
                  <a:gd name="T56" fmla="*/ 631 w 799"/>
                  <a:gd name="T57" fmla="*/ 452 h 1024"/>
                  <a:gd name="T58" fmla="*/ 619 w 799"/>
                  <a:gd name="T59" fmla="*/ 476 h 1024"/>
                  <a:gd name="T60" fmla="*/ 591 w 799"/>
                  <a:gd name="T61" fmla="*/ 457 h 1024"/>
                  <a:gd name="T62" fmla="*/ 558 w 799"/>
                  <a:gd name="T63" fmla="*/ 487 h 1024"/>
                  <a:gd name="T64" fmla="*/ 572 w 799"/>
                  <a:gd name="T65" fmla="*/ 516 h 1024"/>
                  <a:gd name="T66" fmla="*/ 584 w 799"/>
                  <a:gd name="T67" fmla="*/ 547 h 1024"/>
                  <a:gd name="T68" fmla="*/ 674 w 799"/>
                  <a:gd name="T69" fmla="*/ 577 h 1024"/>
                  <a:gd name="T70" fmla="*/ 690 w 799"/>
                  <a:gd name="T71" fmla="*/ 603 h 1024"/>
                  <a:gd name="T72" fmla="*/ 714 w 799"/>
                  <a:gd name="T73" fmla="*/ 622 h 1024"/>
                  <a:gd name="T74" fmla="*/ 742 w 799"/>
                  <a:gd name="T75" fmla="*/ 660 h 1024"/>
                  <a:gd name="T76" fmla="*/ 778 w 799"/>
                  <a:gd name="T77" fmla="*/ 677 h 1024"/>
                  <a:gd name="T78" fmla="*/ 792 w 799"/>
                  <a:gd name="T79" fmla="*/ 769 h 1024"/>
                  <a:gd name="T80" fmla="*/ 766 w 799"/>
                  <a:gd name="T81" fmla="*/ 757 h 1024"/>
                  <a:gd name="T82" fmla="*/ 712 w 799"/>
                  <a:gd name="T83" fmla="*/ 736 h 1024"/>
                  <a:gd name="T84" fmla="*/ 707 w 799"/>
                  <a:gd name="T85" fmla="*/ 762 h 1024"/>
                  <a:gd name="T86" fmla="*/ 709 w 799"/>
                  <a:gd name="T87" fmla="*/ 788 h 1024"/>
                  <a:gd name="T88" fmla="*/ 681 w 799"/>
                  <a:gd name="T89" fmla="*/ 807 h 1024"/>
                  <a:gd name="T90" fmla="*/ 672 w 799"/>
                  <a:gd name="T91" fmla="*/ 804 h 1024"/>
                  <a:gd name="T92" fmla="*/ 627 w 799"/>
                  <a:gd name="T93" fmla="*/ 786 h 1024"/>
                  <a:gd name="T94" fmla="*/ 622 w 799"/>
                  <a:gd name="T95" fmla="*/ 804 h 1024"/>
                  <a:gd name="T96" fmla="*/ 565 w 799"/>
                  <a:gd name="T97" fmla="*/ 823 h 1024"/>
                  <a:gd name="T98" fmla="*/ 548 w 799"/>
                  <a:gd name="T99" fmla="*/ 838 h 1024"/>
                  <a:gd name="T100" fmla="*/ 518 w 799"/>
                  <a:gd name="T101" fmla="*/ 819 h 1024"/>
                  <a:gd name="T102" fmla="*/ 508 w 799"/>
                  <a:gd name="T103" fmla="*/ 854 h 1024"/>
                  <a:gd name="T104" fmla="*/ 496 w 799"/>
                  <a:gd name="T105" fmla="*/ 880 h 1024"/>
                  <a:gd name="T106" fmla="*/ 475 w 799"/>
                  <a:gd name="T107" fmla="*/ 918 h 1024"/>
                  <a:gd name="T108" fmla="*/ 475 w 799"/>
                  <a:gd name="T109" fmla="*/ 949 h 1024"/>
                  <a:gd name="T110" fmla="*/ 475 w 799"/>
                  <a:gd name="T111" fmla="*/ 982 h 1024"/>
                  <a:gd name="T112" fmla="*/ 451 w 799"/>
                  <a:gd name="T113" fmla="*/ 994 h 1024"/>
                  <a:gd name="T114" fmla="*/ 435 w 799"/>
                  <a:gd name="T115" fmla="*/ 1006 h 1024"/>
                  <a:gd name="T116" fmla="*/ 381 w 799"/>
                  <a:gd name="T117" fmla="*/ 1006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9" h="1024">
                    <a:moveTo>
                      <a:pt x="381" y="1020"/>
                    </a:moveTo>
                    <a:lnTo>
                      <a:pt x="381" y="1020"/>
                    </a:lnTo>
                    <a:lnTo>
                      <a:pt x="371" y="1024"/>
                    </a:lnTo>
                    <a:lnTo>
                      <a:pt x="366" y="1024"/>
                    </a:lnTo>
                    <a:lnTo>
                      <a:pt x="362" y="1017"/>
                    </a:lnTo>
                    <a:lnTo>
                      <a:pt x="355" y="1010"/>
                    </a:lnTo>
                    <a:lnTo>
                      <a:pt x="350" y="1003"/>
                    </a:lnTo>
                    <a:lnTo>
                      <a:pt x="352" y="989"/>
                    </a:lnTo>
                    <a:lnTo>
                      <a:pt x="343" y="989"/>
                    </a:lnTo>
                    <a:lnTo>
                      <a:pt x="331" y="998"/>
                    </a:lnTo>
                    <a:lnTo>
                      <a:pt x="321" y="998"/>
                    </a:lnTo>
                    <a:lnTo>
                      <a:pt x="272" y="1020"/>
                    </a:lnTo>
                    <a:lnTo>
                      <a:pt x="258" y="1020"/>
                    </a:lnTo>
                    <a:lnTo>
                      <a:pt x="255" y="1020"/>
                    </a:lnTo>
                    <a:lnTo>
                      <a:pt x="253" y="1017"/>
                    </a:lnTo>
                    <a:lnTo>
                      <a:pt x="250" y="1015"/>
                    </a:lnTo>
                    <a:lnTo>
                      <a:pt x="248" y="1010"/>
                    </a:lnTo>
                    <a:lnTo>
                      <a:pt x="243" y="1010"/>
                    </a:lnTo>
                    <a:lnTo>
                      <a:pt x="236" y="1010"/>
                    </a:lnTo>
                    <a:lnTo>
                      <a:pt x="229" y="1008"/>
                    </a:lnTo>
                    <a:lnTo>
                      <a:pt x="196" y="991"/>
                    </a:lnTo>
                    <a:lnTo>
                      <a:pt x="184" y="987"/>
                    </a:lnTo>
                    <a:lnTo>
                      <a:pt x="165" y="980"/>
                    </a:lnTo>
                    <a:lnTo>
                      <a:pt x="161" y="977"/>
                    </a:lnTo>
                    <a:lnTo>
                      <a:pt x="156" y="980"/>
                    </a:lnTo>
                    <a:lnTo>
                      <a:pt x="153" y="980"/>
                    </a:lnTo>
                    <a:lnTo>
                      <a:pt x="149" y="982"/>
                    </a:lnTo>
                    <a:lnTo>
                      <a:pt x="146" y="980"/>
                    </a:lnTo>
                    <a:lnTo>
                      <a:pt x="142" y="977"/>
                    </a:lnTo>
                    <a:lnTo>
                      <a:pt x="139" y="972"/>
                    </a:lnTo>
                    <a:lnTo>
                      <a:pt x="139" y="970"/>
                    </a:lnTo>
                    <a:lnTo>
                      <a:pt x="137" y="965"/>
                    </a:lnTo>
                    <a:lnTo>
                      <a:pt x="135" y="963"/>
                    </a:lnTo>
                    <a:lnTo>
                      <a:pt x="127" y="958"/>
                    </a:lnTo>
                    <a:lnTo>
                      <a:pt x="125" y="956"/>
                    </a:lnTo>
                    <a:lnTo>
                      <a:pt x="123" y="954"/>
                    </a:lnTo>
                    <a:lnTo>
                      <a:pt x="118" y="944"/>
                    </a:lnTo>
                    <a:lnTo>
                      <a:pt x="116" y="942"/>
                    </a:lnTo>
                    <a:lnTo>
                      <a:pt x="108" y="932"/>
                    </a:lnTo>
                    <a:lnTo>
                      <a:pt x="106" y="932"/>
                    </a:lnTo>
                    <a:lnTo>
                      <a:pt x="106" y="927"/>
                    </a:lnTo>
                    <a:lnTo>
                      <a:pt x="106" y="925"/>
                    </a:lnTo>
                    <a:lnTo>
                      <a:pt x="106" y="923"/>
                    </a:lnTo>
                    <a:lnTo>
                      <a:pt x="106" y="909"/>
                    </a:lnTo>
                    <a:lnTo>
                      <a:pt x="108" y="906"/>
                    </a:lnTo>
                    <a:lnTo>
                      <a:pt x="118" y="899"/>
                    </a:lnTo>
                    <a:lnTo>
                      <a:pt x="111" y="892"/>
                    </a:lnTo>
                    <a:lnTo>
                      <a:pt x="99" y="885"/>
                    </a:lnTo>
                    <a:lnTo>
                      <a:pt x="92" y="873"/>
                    </a:lnTo>
                    <a:lnTo>
                      <a:pt x="90" y="859"/>
                    </a:lnTo>
                    <a:lnTo>
                      <a:pt x="92" y="854"/>
                    </a:lnTo>
                    <a:lnTo>
                      <a:pt x="106" y="840"/>
                    </a:lnTo>
                    <a:lnTo>
                      <a:pt x="116" y="821"/>
                    </a:lnTo>
                    <a:lnTo>
                      <a:pt x="120" y="819"/>
                    </a:lnTo>
                    <a:lnTo>
                      <a:pt x="116" y="809"/>
                    </a:lnTo>
                    <a:lnTo>
                      <a:pt x="118" y="800"/>
                    </a:lnTo>
                    <a:lnTo>
                      <a:pt x="123" y="793"/>
                    </a:lnTo>
                    <a:lnTo>
                      <a:pt x="130" y="788"/>
                    </a:lnTo>
                    <a:lnTo>
                      <a:pt x="135" y="788"/>
                    </a:lnTo>
                    <a:lnTo>
                      <a:pt x="146" y="790"/>
                    </a:lnTo>
                    <a:lnTo>
                      <a:pt x="151" y="790"/>
                    </a:lnTo>
                    <a:lnTo>
                      <a:pt x="149" y="783"/>
                    </a:lnTo>
                    <a:lnTo>
                      <a:pt x="137" y="767"/>
                    </a:lnTo>
                    <a:lnTo>
                      <a:pt x="137" y="764"/>
                    </a:lnTo>
                    <a:lnTo>
                      <a:pt x="135" y="752"/>
                    </a:lnTo>
                    <a:lnTo>
                      <a:pt x="130" y="745"/>
                    </a:lnTo>
                    <a:lnTo>
                      <a:pt x="130" y="743"/>
                    </a:lnTo>
                    <a:lnTo>
                      <a:pt x="130" y="738"/>
                    </a:lnTo>
                    <a:lnTo>
                      <a:pt x="132" y="736"/>
                    </a:lnTo>
                    <a:lnTo>
                      <a:pt x="132" y="736"/>
                    </a:lnTo>
                    <a:lnTo>
                      <a:pt x="132" y="733"/>
                    </a:lnTo>
                    <a:lnTo>
                      <a:pt x="132" y="733"/>
                    </a:lnTo>
                    <a:lnTo>
                      <a:pt x="130" y="729"/>
                    </a:lnTo>
                    <a:lnTo>
                      <a:pt x="130" y="729"/>
                    </a:lnTo>
                    <a:lnTo>
                      <a:pt x="123" y="722"/>
                    </a:lnTo>
                    <a:lnTo>
                      <a:pt x="108" y="717"/>
                    </a:lnTo>
                    <a:lnTo>
                      <a:pt x="101" y="717"/>
                    </a:lnTo>
                    <a:lnTo>
                      <a:pt x="87" y="722"/>
                    </a:lnTo>
                    <a:lnTo>
                      <a:pt x="82" y="722"/>
                    </a:lnTo>
                    <a:lnTo>
                      <a:pt x="61" y="710"/>
                    </a:lnTo>
                    <a:lnTo>
                      <a:pt x="49" y="703"/>
                    </a:lnTo>
                    <a:lnTo>
                      <a:pt x="45" y="693"/>
                    </a:lnTo>
                    <a:lnTo>
                      <a:pt x="42" y="670"/>
                    </a:lnTo>
                    <a:lnTo>
                      <a:pt x="40" y="658"/>
                    </a:lnTo>
                    <a:lnTo>
                      <a:pt x="30" y="653"/>
                    </a:lnTo>
                    <a:lnTo>
                      <a:pt x="21" y="653"/>
                    </a:lnTo>
                    <a:lnTo>
                      <a:pt x="16" y="651"/>
                    </a:lnTo>
                    <a:lnTo>
                      <a:pt x="14" y="644"/>
                    </a:lnTo>
                    <a:lnTo>
                      <a:pt x="11" y="641"/>
                    </a:lnTo>
                    <a:lnTo>
                      <a:pt x="11" y="636"/>
                    </a:lnTo>
                    <a:lnTo>
                      <a:pt x="11" y="634"/>
                    </a:lnTo>
                    <a:lnTo>
                      <a:pt x="7" y="629"/>
                    </a:lnTo>
                    <a:lnTo>
                      <a:pt x="0" y="622"/>
                    </a:lnTo>
                    <a:lnTo>
                      <a:pt x="2" y="618"/>
                    </a:lnTo>
                    <a:lnTo>
                      <a:pt x="9" y="613"/>
                    </a:lnTo>
                    <a:lnTo>
                      <a:pt x="19" y="606"/>
                    </a:lnTo>
                    <a:lnTo>
                      <a:pt x="21" y="606"/>
                    </a:lnTo>
                    <a:lnTo>
                      <a:pt x="26" y="606"/>
                    </a:lnTo>
                    <a:lnTo>
                      <a:pt x="28" y="603"/>
                    </a:lnTo>
                    <a:lnTo>
                      <a:pt x="30" y="603"/>
                    </a:lnTo>
                    <a:lnTo>
                      <a:pt x="35" y="599"/>
                    </a:lnTo>
                    <a:lnTo>
                      <a:pt x="38" y="596"/>
                    </a:lnTo>
                    <a:lnTo>
                      <a:pt x="49" y="599"/>
                    </a:lnTo>
                    <a:lnTo>
                      <a:pt x="61" y="603"/>
                    </a:lnTo>
                    <a:lnTo>
                      <a:pt x="71" y="606"/>
                    </a:lnTo>
                    <a:lnTo>
                      <a:pt x="80" y="601"/>
                    </a:lnTo>
                    <a:lnTo>
                      <a:pt x="80" y="596"/>
                    </a:lnTo>
                    <a:lnTo>
                      <a:pt x="80" y="596"/>
                    </a:lnTo>
                    <a:lnTo>
                      <a:pt x="78" y="594"/>
                    </a:lnTo>
                    <a:lnTo>
                      <a:pt x="78" y="589"/>
                    </a:lnTo>
                    <a:lnTo>
                      <a:pt x="80" y="589"/>
                    </a:lnTo>
                    <a:lnTo>
                      <a:pt x="87" y="587"/>
                    </a:lnTo>
                    <a:lnTo>
                      <a:pt x="90" y="587"/>
                    </a:lnTo>
                    <a:lnTo>
                      <a:pt x="94" y="582"/>
                    </a:lnTo>
                    <a:lnTo>
                      <a:pt x="99" y="573"/>
                    </a:lnTo>
                    <a:lnTo>
                      <a:pt x="104" y="568"/>
                    </a:lnTo>
                    <a:lnTo>
                      <a:pt x="113" y="563"/>
                    </a:lnTo>
                    <a:lnTo>
                      <a:pt x="123" y="558"/>
                    </a:lnTo>
                    <a:lnTo>
                      <a:pt x="125" y="561"/>
                    </a:lnTo>
                    <a:lnTo>
                      <a:pt x="130" y="563"/>
                    </a:lnTo>
                    <a:lnTo>
                      <a:pt x="132" y="566"/>
                    </a:lnTo>
                    <a:lnTo>
                      <a:pt x="132" y="563"/>
                    </a:lnTo>
                    <a:lnTo>
                      <a:pt x="137" y="551"/>
                    </a:lnTo>
                    <a:lnTo>
                      <a:pt x="146" y="544"/>
                    </a:lnTo>
                    <a:lnTo>
                      <a:pt x="144" y="537"/>
                    </a:lnTo>
                    <a:lnTo>
                      <a:pt x="142" y="528"/>
                    </a:lnTo>
                    <a:lnTo>
                      <a:pt x="139" y="516"/>
                    </a:lnTo>
                    <a:lnTo>
                      <a:pt x="139" y="513"/>
                    </a:lnTo>
                    <a:lnTo>
                      <a:pt x="149" y="502"/>
                    </a:lnTo>
                    <a:lnTo>
                      <a:pt x="153" y="490"/>
                    </a:lnTo>
                    <a:lnTo>
                      <a:pt x="156" y="483"/>
                    </a:lnTo>
                    <a:lnTo>
                      <a:pt x="156" y="478"/>
                    </a:lnTo>
                    <a:lnTo>
                      <a:pt x="153" y="476"/>
                    </a:lnTo>
                    <a:lnTo>
                      <a:pt x="139" y="471"/>
                    </a:lnTo>
                    <a:lnTo>
                      <a:pt x="135" y="468"/>
                    </a:lnTo>
                    <a:lnTo>
                      <a:pt x="132" y="464"/>
                    </a:lnTo>
                    <a:lnTo>
                      <a:pt x="130" y="459"/>
                    </a:lnTo>
                    <a:lnTo>
                      <a:pt x="127" y="457"/>
                    </a:lnTo>
                    <a:lnTo>
                      <a:pt x="132" y="452"/>
                    </a:lnTo>
                    <a:lnTo>
                      <a:pt x="144" y="435"/>
                    </a:lnTo>
                    <a:lnTo>
                      <a:pt x="144" y="435"/>
                    </a:lnTo>
                    <a:lnTo>
                      <a:pt x="146" y="435"/>
                    </a:lnTo>
                    <a:lnTo>
                      <a:pt x="146" y="438"/>
                    </a:lnTo>
                    <a:lnTo>
                      <a:pt x="146" y="440"/>
                    </a:lnTo>
                    <a:lnTo>
                      <a:pt x="146" y="440"/>
                    </a:lnTo>
                    <a:lnTo>
                      <a:pt x="146" y="442"/>
                    </a:lnTo>
                    <a:lnTo>
                      <a:pt x="146" y="442"/>
                    </a:lnTo>
                    <a:lnTo>
                      <a:pt x="146" y="442"/>
                    </a:lnTo>
                    <a:lnTo>
                      <a:pt x="149" y="445"/>
                    </a:lnTo>
                    <a:lnTo>
                      <a:pt x="153" y="445"/>
                    </a:lnTo>
                    <a:lnTo>
                      <a:pt x="168" y="445"/>
                    </a:lnTo>
                    <a:lnTo>
                      <a:pt x="172" y="445"/>
                    </a:lnTo>
                    <a:lnTo>
                      <a:pt x="175" y="445"/>
                    </a:lnTo>
                    <a:lnTo>
                      <a:pt x="175" y="442"/>
                    </a:lnTo>
                    <a:lnTo>
                      <a:pt x="217" y="424"/>
                    </a:lnTo>
                    <a:lnTo>
                      <a:pt x="220" y="424"/>
                    </a:lnTo>
                    <a:lnTo>
                      <a:pt x="222" y="419"/>
                    </a:lnTo>
                    <a:lnTo>
                      <a:pt x="224" y="416"/>
                    </a:lnTo>
                    <a:lnTo>
                      <a:pt x="229" y="414"/>
                    </a:lnTo>
                    <a:lnTo>
                      <a:pt x="232" y="412"/>
                    </a:lnTo>
                    <a:lnTo>
                      <a:pt x="234" y="407"/>
                    </a:lnTo>
                    <a:lnTo>
                      <a:pt x="239" y="400"/>
                    </a:lnTo>
                    <a:lnTo>
                      <a:pt x="241" y="400"/>
                    </a:lnTo>
                    <a:lnTo>
                      <a:pt x="243" y="398"/>
                    </a:lnTo>
                    <a:lnTo>
                      <a:pt x="248" y="398"/>
                    </a:lnTo>
                    <a:lnTo>
                      <a:pt x="253" y="398"/>
                    </a:lnTo>
                    <a:lnTo>
                      <a:pt x="255" y="395"/>
                    </a:lnTo>
                    <a:lnTo>
                      <a:pt x="258" y="393"/>
                    </a:lnTo>
                    <a:lnTo>
                      <a:pt x="260" y="393"/>
                    </a:lnTo>
                    <a:lnTo>
                      <a:pt x="262" y="390"/>
                    </a:lnTo>
                    <a:lnTo>
                      <a:pt x="293" y="395"/>
                    </a:lnTo>
                    <a:lnTo>
                      <a:pt x="293" y="395"/>
                    </a:lnTo>
                    <a:lnTo>
                      <a:pt x="295" y="395"/>
                    </a:lnTo>
                    <a:lnTo>
                      <a:pt x="298" y="398"/>
                    </a:lnTo>
                    <a:lnTo>
                      <a:pt x="302" y="400"/>
                    </a:lnTo>
                    <a:lnTo>
                      <a:pt x="319" y="398"/>
                    </a:lnTo>
                    <a:lnTo>
                      <a:pt x="321" y="398"/>
                    </a:lnTo>
                    <a:lnTo>
                      <a:pt x="324" y="398"/>
                    </a:lnTo>
                    <a:lnTo>
                      <a:pt x="326" y="395"/>
                    </a:lnTo>
                    <a:lnTo>
                      <a:pt x="333" y="388"/>
                    </a:lnTo>
                    <a:lnTo>
                      <a:pt x="362" y="376"/>
                    </a:lnTo>
                    <a:lnTo>
                      <a:pt x="369" y="362"/>
                    </a:lnTo>
                    <a:lnTo>
                      <a:pt x="371" y="355"/>
                    </a:lnTo>
                    <a:lnTo>
                      <a:pt x="371" y="355"/>
                    </a:lnTo>
                    <a:lnTo>
                      <a:pt x="371" y="353"/>
                    </a:lnTo>
                    <a:lnTo>
                      <a:pt x="369" y="350"/>
                    </a:lnTo>
                    <a:lnTo>
                      <a:pt x="369" y="345"/>
                    </a:lnTo>
                    <a:lnTo>
                      <a:pt x="366" y="341"/>
                    </a:lnTo>
                    <a:lnTo>
                      <a:pt x="366" y="327"/>
                    </a:lnTo>
                    <a:lnTo>
                      <a:pt x="366" y="322"/>
                    </a:lnTo>
                    <a:lnTo>
                      <a:pt x="366" y="317"/>
                    </a:lnTo>
                    <a:lnTo>
                      <a:pt x="364" y="317"/>
                    </a:lnTo>
                    <a:lnTo>
                      <a:pt x="359" y="315"/>
                    </a:lnTo>
                    <a:lnTo>
                      <a:pt x="357" y="312"/>
                    </a:lnTo>
                    <a:lnTo>
                      <a:pt x="355" y="312"/>
                    </a:lnTo>
                    <a:lnTo>
                      <a:pt x="355" y="310"/>
                    </a:lnTo>
                    <a:lnTo>
                      <a:pt x="352" y="308"/>
                    </a:lnTo>
                    <a:lnTo>
                      <a:pt x="352" y="301"/>
                    </a:lnTo>
                    <a:lnTo>
                      <a:pt x="350" y="298"/>
                    </a:lnTo>
                    <a:lnTo>
                      <a:pt x="347" y="291"/>
                    </a:lnTo>
                    <a:lnTo>
                      <a:pt x="347" y="284"/>
                    </a:lnTo>
                    <a:lnTo>
                      <a:pt x="345" y="272"/>
                    </a:lnTo>
                    <a:lnTo>
                      <a:pt x="338" y="248"/>
                    </a:lnTo>
                    <a:lnTo>
                      <a:pt x="338" y="244"/>
                    </a:lnTo>
                    <a:lnTo>
                      <a:pt x="338" y="244"/>
                    </a:lnTo>
                    <a:lnTo>
                      <a:pt x="340" y="241"/>
                    </a:lnTo>
                    <a:lnTo>
                      <a:pt x="338" y="234"/>
                    </a:lnTo>
                    <a:lnTo>
                      <a:pt x="343" y="220"/>
                    </a:lnTo>
                    <a:lnTo>
                      <a:pt x="350" y="215"/>
                    </a:lnTo>
                    <a:lnTo>
                      <a:pt x="371" y="208"/>
                    </a:lnTo>
                    <a:lnTo>
                      <a:pt x="373" y="206"/>
                    </a:lnTo>
                    <a:lnTo>
                      <a:pt x="376" y="204"/>
                    </a:lnTo>
                    <a:lnTo>
                      <a:pt x="378" y="199"/>
                    </a:lnTo>
                    <a:lnTo>
                      <a:pt x="378" y="199"/>
                    </a:lnTo>
                    <a:lnTo>
                      <a:pt x="381" y="192"/>
                    </a:lnTo>
                    <a:lnTo>
                      <a:pt x="381" y="192"/>
                    </a:lnTo>
                    <a:lnTo>
                      <a:pt x="383" y="177"/>
                    </a:lnTo>
                    <a:lnTo>
                      <a:pt x="381" y="173"/>
                    </a:lnTo>
                    <a:lnTo>
                      <a:pt x="381" y="168"/>
                    </a:lnTo>
                    <a:lnTo>
                      <a:pt x="383" y="163"/>
                    </a:lnTo>
                    <a:lnTo>
                      <a:pt x="385" y="161"/>
                    </a:lnTo>
                    <a:lnTo>
                      <a:pt x="392" y="161"/>
                    </a:lnTo>
                    <a:lnTo>
                      <a:pt x="395" y="159"/>
                    </a:lnTo>
                    <a:lnTo>
                      <a:pt x="407" y="147"/>
                    </a:lnTo>
                    <a:lnTo>
                      <a:pt x="411" y="133"/>
                    </a:lnTo>
                    <a:lnTo>
                      <a:pt x="409" y="116"/>
                    </a:lnTo>
                    <a:lnTo>
                      <a:pt x="399" y="102"/>
                    </a:lnTo>
                    <a:lnTo>
                      <a:pt x="392" y="95"/>
                    </a:lnTo>
                    <a:lnTo>
                      <a:pt x="390" y="95"/>
                    </a:lnTo>
                    <a:lnTo>
                      <a:pt x="392" y="90"/>
                    </a:lnTo>
                    <a:lnTo>
                      <a:pt x="395" y="85"/>
                    </a:lnTo>
                    <a:lnTo>
                      <a:pt x="399" y="80"/>
                    </a:lnTo>
                    <a:lnTo>
                      <a:pt x="404" y="76"/>
                    </a:lnTo>
                    <a:lnTo>
                      <a:pt x="418" y="71"/>
                    </a:lnTo>
                    <a:lnTo>
                      <a:pt x="423" y="66"/>
                    </a:lnTo>
                    <a:lnTo>
                      <a:pt x="435" y="45"/>
                    </a:lnTo>
                    <a:lnTo>
                      <a:pt x="442" y="40"/>
                    </a:lnTo>
                    <a:lnTo>
                      <a:pt x="447" y="38"/>
                    </a:lnTo>
                    <a:lnTo>
                      <a:pt x="449" y="36"/>
                    </a:lnTo>
                    <a:lnTo>
                      <a:pt x="449" y="31"/>
                    </a:lnTo>
                    <a:lnTo>
                      <a:pt x="449" y="26"/>
                    </a:lnTo>
                    <a:lnTo>
                      <a:pt x="447" y="24"/>
                    </a:lnTo>
                    <a:lnTo>
                      <a:pt x="447" y="24"/>
                    </a:lnTo>
                    <a:lnTo>
                      <a:pt x="447" y="17"/>
                    </a:lnTo>
                    <a:lnTo>
                      <a:pt x="454" y="10"/>
                    </a:lnTo>
                    <a:lnTo>
                      <a:pt x="461" y="5"/>
                    </a:lnTo>
                    <a:lnTo>
                      <a:pt x="478" y="0"/>
                    </a:lnTo>
                    <a:lnTo>
                      <a:pt x="485" y="0"/>
                    </a:lnTo>
                    <a:lnTo>
                      <a:pt x="489" y="5"/>
                    </a:lnTo>
                    <a:lnTo>
                      <a:pt x="492" y="14"/>
                    </a:lnTo>
                    <a:lnTo>
                      <a:pt x="494" y="28"/>
                    </a:lnTo>
                    <a:lnTo>
                      <a:pt x="494" y="40"/>
                    </a:lnTo>
                    <a:lnTo>
                      <a:pt x="492" y="64"/>
                    </a:lnTo>
                    <a:lnTo>
                      <a:pt x="492" y="73"/>
                    </a:lnTo>
                    <a:lnTo>
                      <a:pt x="494" y="85"/>
                    </a:lnTo>
                    <a:lnTo>
                      <a:pt x="499" y="90"/>
                    </a:lnTo>
                    <a:lnTo>
                      <a:pt x="504" y="95"/>
                    </a:lnTo>
                    <a:lnTo>
                      <a:pt x="511" y="97"/>
                    </a:lnTo>
                    <a:lnTo>
                      <a:pt x="520" y="99"/>
                    </a:lnTo>
                    <a:lnTo>
                      <a:pt x="530" y="109"/>
                    </a:lnTo>
                    <a:lnTo>
                      <a:pt x="551" y="133"/>
                    </a:lnTo>
                    <a:lnTo>
                      <a:pt x="553" y="135"/>
                    </a:lnTo>
                    <a:lnTo>
                      <a:pt x="560" y="135"/>
                    </a:lnTo>
                    <a:lnTo>
                      <a:pt x="575" y="142"/>
                    </a:lnTo>
                    <a:lnTo>
                      <a:pt x="579" y="142"/>
                    </a:lnTo>
                    <a:lnTo>
                      <a:pt x="582" y="140"/>
                    </a:lnTo>
                    <a:lnTo>
                      <a:pt x="586" y="137"/>
                    </a:lnTo>
                    <a:lnTo>
                      <a:pt x="586" y="135"/>
                    </a:lnTo>
                    <a:lnTo>
                      <a:pt x="589" y="135"/>
                    </a:lnTo>
                    <a:lnTo>
                      <a:pt x="593" y="161"/>
                    </a:lnTo>
                    <a:lnTo>
                      <a:pt x="593" y="163"/>
                    </a:lnTo>
                    <a:lnTo>
                      <a:pt x="593" y="168"/>
                    </a:lnTo>
                    <a:lnTo>
                      <a:pt x="593" y="173"/>
                    </a:lnTo>
                    <a:lnTo>
                      <a:pt x="591" y="175"/>
                    </a:lnTo>
                    <a:lnTo>
                      <a:pt x="591" y="177"/>
                    </a:lnTo>
                    <a:lnTo>
                      <a:pt x="558" y="220"/>
                    </a:lnTo>
                    <a:lnTo>
                      <a:pt x="558" y="222"/>
                    </a:lnTo>
                    <a:lnTo>
                      <a:pt x="558" y="225"/>
                    </a:lnTo>
                    <a:lnTo>
                      <a:pt x="558" y="227"/>
                    </a:lnTo>
                    <a:lnTo>
                      <a:pt x="558" y="234"/>
                    </a:lnTo>
                    <a:lnTo>
                      <a:pt x="563" y="241"/>
                    </a:lnTo>
                    <a:lnTo>
                      <a:pt x="565" y="253"/>
                    </a:lnTo>
                    <a:lnTo>
                      <a:pt x="565" y="258"/>
                    </a:lnTo>
                    <a:lnTo>
                      <a:pt x="565" y="258"/>
                    </a:lnTo>
                    <a:lnTo>
                      <a:pt x="563" y="260"/>
                    </a:lnTo>
                    <a:lnTo>
                      <a:pt x="563" y="260"/>
                    </a:lnTo>
                    <a:lnTo>
                      <a:pt x="563" y="263"/>
                    </a:lnTo>
                    <a:lnTo>
                      <a:pt x="558" y="267"/>
                    </a:lnTo>
                    <a:lnTo>
                      <a:pt x="556" y="270"/>
                    </a:lnTo>
                    <a:lnTo>
                      <a:pt x="556" y="272"/>
                    </a:lnTo>
                    <a:lnTo>
                      <a:pt x="556" y="272"/>
                    </a:lnTo>
                    <a:lnTo>
                      <a:pt x="556" y="277"/>
                    </a:lnTo>
                    <a:lnTo>
                      <a:pt x="560" y="282"/>
                    </a:lnTo>
                    <a:lnTo>
                      <a:pt x="567" y="293"/>
                    </a:lnTo>
                    <a:lnTo>
                      <a:pt x="570" y="298"/>
                    </a:lnTo>
                    <a:lnTo>
                      <a:pt x="575" y="301"/>
                    </a:lnTo>
                    <a:lnTo>
                      <a:pt x="579" y="303"/>
                    </a:lnTo>
                    <a:lnTo>
                      <a:pt x="582" y="303"/>
                    </a:lnTo>
                    <a:lnTo>
                      <a:pt x="584" y="305"/>
                    </a:lnTo>
                    <a:lnTo>
                      <a:pt x="584" y="305"/>
                    </a:lnTo>
                    <a:lnTo>
                      <a:pt x="584" y="310"/>
                    </a:lnTo>
                    <a:lnTo>
                      <a:pt x="584" y="312"/>
                    </a:lnTo>
                    <a:lnTo>
                      <a:pt x="584" y="317"/>
                    </a:lnTo>
                    <a:lnTo>
                      <a:pt x="584" y="319"/>
                    </a:lnTo>
                    <a:lnTo>
                      <a:pt x="586" y="319"/>
                    </a:lnTo>
                    <a:lnTo>
                      <a:pt x="586" y="322"/>
                    </a:lnTo>
                    <a:lnTo>
                      <a:pt x="589" y="322"/>
                    </a:lnTo>
                    <a:lnTo>
                      <a:pt x="591" y="319"/>
                    </a:lnTo>
                    <a:lnTo>
                      <a:pt x="593" y="322"/>
                    </a:lnTo>
                    <a:lnTo>
                      <a:pt x="593" y="322"/>
                    </a:lnTo>
                    <a:lnTo>
                      <a:pt x="593" y="324"/>
                    </a:lnTo>
                    <a:lnTo>
                      <a:pt x="593" y="327"/>
                    </a:lnTo>
                    <a:lnTo>
                      <a:pt x="596" y="329"/>
                    </a:lnTo>
                    <a:lnTo>
                      <a:pt x="596" y="331"/>
                    </a:lnTo>
                    <a:lnTo>
                      <a:pt x="596" y="334"/>
                    </a:lnTo>
                    <a:lnTo>
                      <a:pt x="596" y="336"/>
                    </a:lnTo>
                    <a:lnTo>
                      <a:pt x="593" y="336"/>
                    </a:lnTo>
                    <a:lnTo>
                      <a:pt x="593" y="336"/>
                    </a:lnTo>
                    <a:lnTo>
                      <a:pt x="591" y="336"/>
                    </a:lnTo>
                    <a:lnTo>
                      <a:pt x="591" y="338"/>
                    </a:lnTo>
                    <a:lnTo>
                      <a:pt x="593" y="341"/>
                    </a:lnTo>
                    <a:lnTo>
                      <a:pt x="603" y="350"/>
                    </a:lnTo>
                    <a:lnTo>
                      <a:pt x="603" y="350"/>
                    </a:lnTo>
                    <a:lnTo>
                      <a:pt x="603" y="353"/>
                    </a:lnTo>
                    <a:lnTo>
                      <a:pt x="603" y="362"/>
                    </a:lnTo>
                    <a:lnTo>
                      <a:pt x="608" y="364"/>
                    </a:lnTo>
                    <a:lnTo>
                      <a:pt x="608" y="369"/>
                    </a:lnTo>
                    <a:lnTo>
                      <a:pt x="608" y="371"/>
                    </a:lnTo>
                    <a:lnTo>
                      <a:pt x="608" y="374"/>
                    </a:lnTo>
                    <a:lnTo>
                      <a:pt x="610" y="379"/>
                    </a:lnTo>
                    <a:lnTo>
                      <a:pt x="612" y="381"/>
                    </a:lnTo>
                    <a:lnTo>
                      <a:pt x="612" y="386"/>
                    </a:lnTo>
                    <a:lnTo>
                      <a:pt x="615" y="386"/>
                    </a:lnTo>
                    <a:lnTo>
                      <a:pt x="617" y="388"/>
                    </a:lnTo>
                    <a:lnTo>
                      <a:pt x="622" y="393"/>
                    </a:lnTo>
                    <a:lnTo>
                      <a:pt x="629" y="395"/>
                    </a:lnTo>
                    <a:lnTo>
                      <a:pt x="631" y="395"/>
                    </a:lnTo>
                    <a:lnTo>
                      <a:pt x="631" y="398"/>
                    </a:lnTo>
                    <a:lnTo>
                      <a:pt x="636" y="402"/>
                    </a:lnTo>
                    <a:lnTo>
                      <a:pt x="645" y="421"/>
                    </a:lnTo>
                    <a:lnTo>
                      <a:pt x="645" y="424"/>
                    </a:lnTo>
                    <a:lnTo>
                      <a:pt x="653" y="431"/>
                    </a:lnTo>
                    <a:lnTo>
                      <a:pt x="634" y="440"/>
                    </a:lnTo>
                    <a:lnTo>
                      <a:pt x="624" y="447"/>
                    </a:lnTo>
                    <a:lnTo>
                      <a:pt x="624" y="447"/>
                    </a:lnTo>
                    <a:lnTo>
                      <a:pt x="627" y="450"/>
                    </a:lnTo>
                    <a:lnTo>
                      <a:pt x="629" y="450"/>
                    </a:lnTo>
                    <a:lnTo>
                      <a:pt x="631" y="452"/>
                    </a:lnTo>
                    <a:lnTo>
                      <a:pt x="631" y="452"/>
                    </a:lnTo>
                    <a:lnTo>
                      <a:pt x="631" y="454"/>
                    </a:lnTo>
                    <a:lnTo>
                      <a:pt x="631" y="454"/>
                    </a:lnTo>
                    <a:lnTo>
                      <a:pt x="631" y="457"/>
                    </a:lnTo>
                    <a:lnTo>
                      <a:pt x="624" y="461"/>
                    </a:lnTo>
                    <a:lnTo>
                      <a:pt x="622" y="464"/>
                    </a:lnTo>
                    <a:lnTo>
                      <a:pt x="619" y="466"/>
                    </a:lnTo>
                    <a:lnTo>
                      <a:pt x="619" y="466"/>
                    </a:lnTo>
                    <a:lnTo>
                      <a:pt x="619" y="468"/>
                    </a:lnTo>
                    <a:lnTo>
                      <a:pt x="619" y="471"/>
                    </a:lnTo>
                    <a:lnTo>
                      <a:pt x="619" y="476"/>
                    </a:lnTo>
                    <a:lnTo>
                      <a:pt x="619" y="476"/>
                    </a:lnTo>
                    <a:lnTo>
                      <a:pt x="619" y="478"/>
                    </a:lnTo>
                    <a:lnTo>
                      <a:pt x="617" y="478"/>
                    </a:lnTo>
                    <a:lnTo>
                      <a:pt x="615" y="478"/>
                    </a:lnTo>
                    <a:lnTo>
                      <a:pt x="610" y="478"/>
                    </a:lnTo>
                    <a:lnTo>
                      <a:pt x="608" y="476"/>
                    </a:lnTo>
                    <a:lnTo>
                      <a:pt x="605" y="473"/>
                    </a:lnTo>
                    <a:lnTo>
                      <a:pt x="598" y="464"/>
                    </a:lnTo>
                    <a:lnTo>
                      <a:pt x="598" y="461"/>
                    </a:lnTo>
                    <a:lnTo>
                      <a:pt x="596" y="459"/>
                    </a:lnTo>
                    <a:lnTo>
                      <a:pt x="593" y="459"/>
                    </a:lnTo>
                    <a:lnTo>
                      <a:pt x="593" y="459"/>
                    </a:lnTo>
                    <a:lnTo>
                      <a:pt x="591" y="457"/>
                    </a:lnTo>
                    <a:lnTo>
                      <a:pt x="577" y="457"/>
                    </a:lnTo>
                    <a:lnTo>
                      <a:pt x="572" y="457"/>
                    </a:lnTo>
                    <a:lnTo>
                      <a:pt x="570" y="457"/>
                    </a:lnTo>
                    <a:lnTo>
                      <a:pt x="570" y="457"/>
                    </a:lnTo>
                    <a:lnTo>
                      <a:pt x="567" y="459"/>
                    </a:lnTo>
                    <a:lnTo>
                      <a:pt x="567" y="464"/>
                    </a:lnTo>
                    <a:lnTo>
                      <a:pt x="565" y="468"/>
                    </a:lnTo>
                    <a:lnTo>
                      <a:pt x="565" y="476"/>
                    </a:lnTo>
                    <a:lnTo>
                      <a:pt x="560" y="480"/>
                    </a:lnTo>
                    <a:lnTo>
                      <a:pt x="560" y="485"/>
                    </a:lnTo>
                    <a:lnTo>
                      <a:pt x="558" y="487"/>
                    </a:lnTo>
                    <a:lnTo>
                      <a:pt x="558" y="487"/>
                    </a:lnTo>
                    <a:lnTo>
                      <a:pt x="558" y="490"/>
                    </a:lnTo>
                    <a:lnTo>
                      <a:pt x="558" y="492"/>
                    </a:lnTo>
                    <a:lnTo>
                      <a:pt x="560" y="492"/>
                    </a:lnTo>
                    <a:lnTo>
                      <a:pt x="563" y="495"/>
                    </a:lnTo>
                    <a:lnTo>
                      <a:pt x="565" y="495"/>
                    </a:lnTo>
                    <a:lnTo>
                      <a:pt x="565" y="497"/>
                    </a:lnTo>
                    <a:lnTo>
                      <a:pt x="567" y="506"/>
                    </a:lnTo>
                    <a:lnTo>
                      <a:pt x="567" y="509"/>
                    </a:lnTo>
                    <a:lnTo>
                      <a:pt x="570" y="509"/>
                    </a:lnTo>
                    <a:lnTo>
                      <a:pt x="570" y="511"/>
                    </a:lnTo>
                    <a:lnTo>
                      <a:pt x="572" y="511"/>
                    </a:lnTo>
                    <a:lnTo>
                      <a:pt x="572" y="516"/>
                    </a:lnTo>
                    <a:lnTo>
                      <a:pt x="572" y="518"/>
                    </a:lnTo>
                    <a:lnTo>
                      <a:pt x="572" y="521"/>
                    </a:lnTo>
                    <a:lnTo>
                      <a:pt x="575" y="525"/>
                    </a:lnTo>
                    <a:lnTo>
                      <a:pt x="577" y="525"/>
                    </a:lnTo>
                    <a:lnTo>
                      <a:pt x="579" y="528"/>
                    </a:lnTo>
                    <a:lnTo>
                      <a:pt x="579" y="528"/>
                    </a:lnTo>
                    <a:lnTo>
                      <a:pt x="582" y="530"/>
                    </a:lnTo>
                    <a:lnTo>
                      <a:pt x="579" y="537"/>
                    </a:lnTo>
                    <a:lnTo>
                      <a:pt x="579" y="539"/>
                    </a:lnTo>
                    <a:lnTo>
                      <a:pt x="582" y="542"/>
                    </a:lnTo>
                    <a:lnTo>
                      <a:pt x="584" y="547"/>
                    </a:lnTo>
                    <a:lnTo>
                      <a:pt x="584" y="547"/>
                    </a:lnTo>
                    <a:lnTo>
                      <a:pt x="589" y="554"/>
                    </a:lnTo>
                    <a:lnTo>
                      <a:pt x="598" y="566"/>
                    </a:lnTo>
                    <a:lnTo>
                      <a:pt x="608" y="584"/>
                    </a:lnTo>
                    <a:lnTo>
                      <a:pt x="612" y="592"/>
                    </a:lnTo>
                    <a:lnTo>
                      <a:pt x="622" y="599"/>
                    </a:lnTo>
                    <a:lnTo>
                      <a:pt x="624" y="594"/>
                    </a:lnTo>
                    <a:lnTo>
                      <a:pt x="629" y="594"/>
                    </a:lnTo>
                    <a:lnTo>
                      <a:pt x="634" y="596"/>
                    </a:lnTo>
                    <a:lnTo>
                      <a:pt x="645" y="596"/>
                    </a:lnTo>
                    <a:lnTo>
                      <a:pt x="653" y="594"/>
                    </a:lnTo>
                    <a:lnTo>
                      <a:pt x="669" y="580"/>
                    </a:lnTo>
                    <a:lnTo>
                      <a:pt x="674" y="577"/>
                    </a:lnTo>
                    <a:lnTo>
                      <a:pt x="681" y="580"/>
                    </a:lnTo>
                    <a:lnTo>
                      <a:pt x="683" y="580"/>
                    </a:lnTo>
                    <a:lnTo>
                      <a:pt x="683" y="582"/>
                    </a:lnTo>
                    <a:lnTo>
                      <a:pt x="683" y="592"/>
                    </a:lnTo>
                    <a:lnTo>
                      <a:pt x="683" y="594"/>
                    </a:lnTo>
                    <a:lnTo>
                      <a:pt x="683" y="596"/>
                    </a:lnTo>
                    <a:lnTo>
                      <a:pt x="683" y="596"/>
                    </a:lnTo>
                    <a:lnTo>
                      <a:pt x="686" y="599"/>
                    </a:lnTo>
                    <a:lnTo>
                      <a:pt x="686" y="601"/>
                    </a:lnTo>
                    <a:lnTo>
                      <a:pt x="686" y="601"/>
                    </a:lnTo>
                    <a:lnTo>
                      <a:pt x="686" y="601"/>
                    </a:lnTo>
                    <a:lnTo>
                      <a:pt x="690" y="603"/>
                    </a:lnTo>
                    <a:lnTo>
                      <a:pt x="693" y="606"/>
                    </a:lnTo>
                    <a:lnTo>
                      <a:pt x="695" y="606"/>
                    </a:lnTo>
                    <a:lnTo>
                      <a:pt x="705" y="606"/>
                    </a:lnTo>
                    <a:lnTo>
                      <a:pt x="707" y="606"/>
                    </a:lnTo>
                    <a:lnTo>
                      <a:pt x="709" y="606"/>
                    </a:lnTo>
                    <a:lnTo>
                      <a:pt x="709" y="608"/>
                    </a:lnTo>
                    <a:lnTo>
                      <a:pt x="712" y="608"/>
                    </a:lnTo>
                    <a:lnTo>
                      <a:pt x="712" y="610"/>
                    </a:lnTo>
                    <a:lnTo>
                      <a:pt x="714" y="613"/>
                    </a:lnTo>
                    <a:lnTo>
                      <a:pt x="714" y="615"/>
                    </a:lnTo>
                    <a:lnTo>
                      <a:pt x="714" y="618"/>
                    </a:lnTo>
                    <a:lnTo>
                      <a:pt x="714" y="622"/>
                    </a:lnTo>
                    <a:lnTo>
                      <a:pt x="716" y="625"/>
                    </a:lnTo>
                    <a:lnTo>
                      <a:pt x="716" y="627"/>
                    </a:lnTo>
                    <a:lnTo>
                      <a:pt x="724" y="632"/>
                    </a:lnTo>
                    <a:lnTo>
                      <a:pt x="742" y="646"/>
                    </a:lnTo>
                    <a:lnTo>
                      <a:pt x="742" y="646"/>
                    </a:lnTo>
                    <a:lnTo>
                      <a:pt x="742" y="648"/>
                    </a:lnTo>
                    <a:lnTo>
                      <a:pt x="745" y="651"/>
                    </a:lnTo>
                    <a:lnTo>
                      <a:pt x="742" y="653"/>
                    </a:lnTo>
                    <a:lnTo>
                      <a:pt x="742" y="655"/>
                    </a:lnTo>
                    <a:lnTo>
                      <a:pt x="742" y="658"/>
                    </a:lnTo>
                    <a:lnTo>
                      <a:pt x="742" y="658"/>
                    </a:lnTo>
                    <a:lnTo>
                      <a:pt x="742" y="660"/>
                    </a:lnTo>
                    <a:lnTo>
                      <a:pt x="745" y="663"/>
                    </a:lnTo>
                    <a:lnTo>
                      <a:pt x="747" y="665"/>
                    </a:lnTo>
                    <a:lnTo>
                      <a:pt x="752" y="670"/>
                    </a:lnTo>
                    <a:lnTo>
                      <a:pt x="754" y="672"/>
                    </a:lnTo>
                    <a:lnTo>
                      <a:pt x="757" y="672"/>
                    </a:lnTo>
                    <a:lnTo>
                      <a:pt x="764" y="670"/>
                    </a:lnTo>
                    <a:lnTo>
                      <a:pt x="771" y="672"/>
                    </a:lnTo>
                    <a:lnTo>
                      <a:pt x="773" y="672"/>
                    </a:lnTo>
                    <a:lnTo>
                      <a:pt x="776" y="672"/>
                    </a:lnTo>
                    <a:lnTo>
                      <a:pt x="776" y="672"/>
                    </a:lnTo>
                    <a:lnTo>
                      <a:pt x="778" y="674"/>
                    </a:lnTo>
                    <a:lnTo>
                      <a:pt x="778" y="677"/>
                    </a:lnTo>
                    <a:lnTo>
                      <a:pt x="783" y="684"/>
                    </a:lnTo>
                    <a:lnTo>
                      <a:pt x="790" y="698"/>
                    </a:lnTo>
                    <a:lnTo>
                      <a:pt x="792" y="703"/>
                    </a:lnTo>
                    <a:lnTo>
                      <a:pt x="792" y="703"/>
                    </a:lnTo>
                    <a:lnTo>
                      <a:pt x="795" y="705"/>
                    </a:lnTo>
                    <a:lnTo>
                      <a:pt x="797" y="710"/>
                    </a:lnTo>
                    <a:lnTo>
                      <a:pt x="797" y="726"/>
                    </a:lnTo>
                    <a:lnTo>
                      <a:pt x="799" y="755"/>
                    </a:lnTo>
                    <a:lnTo>
                      <a:pt x="799" y="762"/>
                    </a:lnTo>
                    <a:lnTo>
                      <a:pt x="797" y="764"/>
                    </a:lnTo>
                    <a:lnTo>
                      <a:pt x="795" y="767"/>
                    </a:lnTo>
                    <a:lnTo>
                      <a:pt x="792" y="769"/>
                    </a:lnTo>
                    <a:lnTo>
                      <a:pt x="787" y="769"/>
                    </a:lnTo>
                    <a:lnTo>
                      <a:pt x="785" y="771"/>
                    </a:lnTo>
                    <a:lnTo>
                      <a:pt x="780" y="769"/>
                    </a:lnTo>
                    <a:lnTo>
                      <a:pt x="778" y="769"/>
                    </a:lnTo>
                    <a:lnTo>
                      <a:pt x="776" y="769"/>
                    </a:lnTo>
                    <a:lnTo>
                      <a:pt x="773" y="767"/>
                    </a:lnTo>
                    <a:lnTo>
                      <a:pt x="773" y="767"/>
                    </a:lnTo>
                    <a:lnTo>
                      <a:pt x="773" y="764"/>
                    </a:lnTo>
                    <a:lnTo>
                      <a:pt x="771" y="764"/>
                    </a:lnTo>
                    <a:lnTo>
                      <a:pt x="771" y="760"/>
                    </a:lnTo>
                    <a:lnTo>
                      <a:pt x="769" y="757"/>
                    </a:lnTo>
                    <a:lnTo>
                      <a:pt x="766" y="757"/>
                    </a:lnTo>
                    <a:lnTo>
                      <a:pt x="750" y="752"/>
                    </a:lnTo>
                    <a:lnTo>
                      <a:pt x="747" y="750"/>
                    </a:lnTo>
                    <a:lnTo>
                      <a:pt x="740" y="745"/>
                    </a:lnTo>
                    <a:lnTo>
                      <a:pt x="738" y="743"/>
                    </a:lnTo>
                    <a:lnTo>
                      <a:pt x="731" y="741"/>
                    </a:lnTo>
                    <a:lnTo>
                      <a:pt x="728" y="738"/>
                    </a:lnTo>
                    <a:lnTo>
                      <a:pt x="726" y="738"/>
                    </a:lnTo>
                    <a:lnTo>
                      <a:pt x="724" y="733"/>
                    </a:lnTo>
                    <a:lnTo>
                      <a:pt x="721" y="733"/>
                    </a:lnTo>
                    <a:lnTo>
                      <a:pt x="719" y="733"/>
                    </a:lnTo>
                    <a:lnTo>
                      <a:pt x="714" y="736"/>
                    </a:lnTo>
                    <a:lnTo>
                      <a:pt x="712" y="736"/>
                    </a:lnTo>
                    <a:lnTo>
                      <a:pt x="712" y="736"/>
                    </a:lnTo>
                    <a:lnTo>
                      <a:pt x="709" y="738"/>
                    </a:lnTo>
                    <a:lnTo>
                      <a:pt x="709" y="743"/>
                    </a:lnTo>
                    <a:lnTo>
                      <a:pt x="709" y="745"/>
                    </a:lnTo>
                    <a:lnTo>
                      <a:pt x="709" y="745"/>
                    </a:lnTo>
                    <a:lnTo>
                      <a:pt x="707" y="750"/>
                    </a:lnTo>
                    <a:lnTo>
                      <a:pt x="702" y="755"/>
                    </a:lnTo>
                    <a:lnTo>
                      <a:pt x="700" y="755"/>
                    </a:lnTo>
                    <a:lnTo>
                      <a:pt x="700" y="757"/>
                    </a:lnTo>
                    <a:lnTo>
                      <a:pt x="702" y="757"/>
                    </a:lnTo>
                    <a:lnTo>
                      <a:pt x="702" y="760"/>
                    </a:lnTo>
                    <a:lnTo>
                      <a:pt x="707" y="762"/>
                    </a:lnTo>
                    <a:lnTo>
                      <a:pt x="709" y="764"/>
                    </a:lnTo>
                    <a:lnTo>
                      <a:pt x="712" y="764"/>
                    </a:lnTo>
                    <a:lnTo>
                      <a:pt x="712" y="767"/>
                    </a:lnTo>
                    <a:lnTo>
                      <a:pt x="712" y="767"/>
                    </a:lnTo>
                    <a:lnTo>
                      <a:pt x="712" y="769"/>
                    </a:lnTo>
                    <a:lnTo>
                      <a:pt x="712" y="774"/>
                    </a:lnTo>
                    <a:lnTo>
                      <a:pt x="714" y="778"/>
                    </a:lnTo>
                    <a:lnTo>
                      <a:pt x="714" y="781"/>
                    </a:lnTo>
                    <a:lnTo>
                      <a:pt x="714" y="781"/>
                    </a:lnTo>
                    <a:lnTo>
                      <a:pt x="714" y="783"/>
                    </a:lnTo>
                    <a:lnTo>
                      <a:pt x="712" y="786"/>
                    </a:lnTo>
                    <a:lnTo>
                      <a:pt x="709" y="788"/>
                    </a:lnTo>
                    <a:lnTo>
                      <a:pt x="709" y="788"/>
                    </a:lnTo>
                    <a:lnTo>
                      <a:pt x="702" y="788"/>
                    </a:lnTo>
                    <a:lnTo>
                      <a:pt x="695" y="788"/>
                    </a:lnTo>
                    <a:lnTo>
                      <a:pt x="690" y="790"/>
                    </a:lnTo>
                    <a:lnTo>
                      <a:pt x="690" y="790"/>
                    </a:lnTo>
                    <a:lnTo>
                      <a:pt x="688" y="793"/>
                    </a:lnTo>
                    <a:lnTo>
                      <a:pt x="688" y="797"/>
                    </a:lnTo>
                    <a:lnTo>
                      <a:pt x="688" y="800"/>
                    </a:lnTo>
                    <a:lnTo>
                      <a:pt x="688" y="802"/>
                    </a:lnTo>
                    <a:lnTo>
                      <a:pt x="686" y="802"/>
                    </a:lnTo>
                    <a:lnTo>
                      <a:pt x="686" y="804"/>
                    </a:lnTo>
                    <a:lnTo>
                      <a:pt x="681" y="807"/>
                    </a:lnTo>
                    <a:lnTo>
                      <a:pt x="681" y="809"/>
                    </a:lnTo>
                    <a:lnTo>
                      <a:pt x="679" y="812"/>
                    </a:lnTo>
                    <a:lnTo>
                      <a:pt x="676" y="816"/>
                    </a:lnTo>
                    <a:lnTo>
                      <a:pt x="676" y="816"/>
                    </a:lnTo>
                    <a:lnTo>
                      <a:pt x="676" y="816"/>
                    </a:lnTo>
                    <a:lnTo>
                      <a:pt x="674" y="816"/>
                    </a:lnTo>
                    <a:lnTo>
                      <a:pt x="674" y="816"/>
                    </a:lnTo>
                    <a:lnTo>
                      <a:pt x="674" y="814"/>
                    </a:lnTo>
                    <a:lnTo>
                      <a:pt x="674" y="812"/>
                    </a:lnTo>
                    <a:lnTo>
                      <a:pt x="674" y="807"/>
                    </a:lnTo>
                    <a:lnTo>
                      <a:pt x="674" y="807"/>
                    </a:lnTo>
                    <a:lnTo>
                      <a:pt x="672" y="804"/>
                    </a:lnTo>
                    <a:lnTo>
                      <a:pt x="669" y="802"/>
                    </a:lnTo>
                    <a:lnTo>
                      <a:pt x="669" y="800"/>
                    </a:lnTo>
                    <a:lnTo>
                      <a:pt x="667" y="795"/>
                    </a:lnTo>
                    <a:lnTo>
                      <a:pt x="662" y="793"/>
                    </a:lnTo>
                    <a:lnTo>
                      <a:pt x="662" y="790"/>
                    </a:lnTo>
                    <a:lnTo>
                      <a:pt x="660" y="788"/>
                    </a:lnTo>
                    <a:lnTo>
                      <a:pt x="660" y="786"/>
                    </a:lnTo>
                    <a:lnTo>
                      <a:pt x="657" y="786"/>
                    </a:lnTo>
                    <a:lnTo>
                      <a:pt x="657" y="786"/>
                    </a:lnTo>
                    <a:lnTo>
                      <a:pt x="655" y="783"/>
                    </a:lnTo>
                    <a:lnTo>
                      <a:pt x="629" y="783"/>
                    </a:lnTo>
                    <a:lnTo>
                      <a:pt x="627" y="786"/>
                    </a:lnTo>
                    <a:lnTo>
                      <a:pt x="624" y="786"/>
                    </a:lnTo>
                    <a:lnTo>
                      <a:pt x="624" y="786"/>
                    </a:lnTo>
                    <a:lnTo>
                      <a:pt x="622" y="788"/>
                    </a:lnTo>
                    <a:lnTo>
                      <a:pt x="622" y="790"/>
                    </a:lnTo>
                    <a:lnTo>
                      <a:pt x="622" y="793"/>
                    </a:lnTo>
                    <a:lnTo>
                      <a:pt x="622" y="795"/>
                    </a:lnTo>
                    <a:lnTo>
                      <a:pt x="619" y="797"/>
                    </a:lnTo>
                    <a:lnTo>
                      <a:pt x="619" y="797"/>
                    </a:lnTo>
                    <a:lnTo>
                      <a:pt x="622" y="800"/>
                    </a:lnTo>
                    <a:lnTo>
                      <a:pt x="622" y="800"/>
                    </a:lnTo>
                    <a:lnTo>
                      <a:pt x="622" y="802"/>
                    </a:lnTo>
                    <a:lnTo>
                      <a:pt x="622" y="804"/>
                    </a:lnTo>
                    <a:lnTo>
                      <a:pt x="622" y="804"/>
                    </a:lnTo>
                    <a:lnTo>
                      <a:pt x="622" y="807"/>
                    </a:lnTo>
                    <a:lnTo>
                      <a:pt x="619" y="809"/>
                    </a:lnTo>
                    <a:lnTo>
                      <a:pt x="617" y="814"/>
                    </a:lnTo>
                    <a:lnTo>
                      <a:pt x="612" y="816"/>
                    </a:lnTo>
                    <a:lnTo>
                      <a:pt x="586" y="819"/>
                    </a:lnTo>
                    <a:lnTo>
                      <a:pt x="577" y="821"/>
                    </a:lnTo>
                    <a:lnTo>
                      <a:pt x="575" y="823"/>
                    </a:lnTo>
                    <a:lnTo>
                      <a:pt x="572" y="823"/>
                    </a:lnTo>
                    <a:lnTo>
                      <a:pt x="570" y="823"/>
                    </a:lnTo>
                    <a:lnTo>
                      <a:pt x="567" y="821"/>
                    </a:lnTo>
                    <a:lnTo>
                      <a:pt x="565" y="823"/>
                    </a:lnTo>
                    <a:lnTo>
                      <a:pt x="565" y="823"/>
                    </a:lnTo>
                    <a:lnTo>
                      <a:pt x="560" y="826"/>
                    </a:lnTo>
                    <a:lnTo>
                      <a:pt x="560" y="828"/>
                    </a:lnTo>
                    <a:lnTo>
                      <a:pt x="560" y="828"/>
                    </a:lnTo>
                    <a:lnTo>
                      <a:pt x="558" y="830"/>
                    </a:lnTo>
                    <a:lnTo>
                      <a:pt x="558" y="830"/>
                    </a:lnTo>
                    <a:lnTo>
                      <a:pt x="558" y="833"/>
                    </a:lnTo>
                    <a:lnTo>
                      <a:pt x="558" y="835"/>
                    </a:lnTo>
                    <a:lnTo>
                      <a:pt x="556" y="835"/>
                    </a:lnTo>
                    <a:lnTo>
                      <a:pt x="553" y="838"/>
                    </a:lnTo>
                    <a:lnTo>
                      <a:pt x="551" y="840"/>
                    </a:lnTo>
                    <a:lnTo>
                      <a:pt x="548" y="838"/>
                    </a:lnTo>
                    <a:lnTo>
                      <a:pt x="548" y="838"/>
                    </a:lnTo>
                    <a:lnTo>
                      <a:pt x="548" y="838"/>
                    </a:lnTo>
                    <a:lnTo>
                      <a:pt x="546" y="835"/>
                    </a:lnTo>
                    <a:lnTo>
                      <a:pt x="544" y="835"/>
                    </a:lnTo>
                    <a:lnTo>
                      <a:pt x="537" y="833"/>
                    </a:lnTo>
                    <a:lnTo>
                      <a:pt x="537" y="833"/>
                    </a:lnTo>
                    <a:lnTo>
                      <a:pt x="534" y="830"/>
                    </a:lnTo>
                    <a:lnTo>
                      <a:pt x="530" y="828"/>
                    </a:lnTo>
                    <a:lnTo>
                      <a:pt x="525" y="826"/>
                    </a:lnTo>
                    <a:lnTo>
                      <a:pt x="522" y="826"/>
                    </a:lnTo>
                    <a:lnTo>
                      <a:pt x="520" y="823"/>
                    </a:lnTo>
                    <a:lnTo>
                      <a:pt x="518" y="819"/>
                    </a:lnTo>
                    <a:lnTo>
                      <a:pt x="513" y="821"/>
                    </a:lnTo>
                    <a:lnTo>
                      <a:pt x="508" y="828"/>
                    </a:lnTo>
                    <a:lnTo>
                      <a:pt x="508" y="828"/>
                    </a:lnTo>
                    <a:lnTo>
                      <a:pt x="506" y="835"/>
                    </a:lnTo>
                    <a:lnTo>
                      <a:pt x="506" y="840"/>
                    </a:lnTo>
                    <a:lnTo>
                      <a:pt x="504" y="845"/>
                    </a:lnTo>
                    <a:lnTo>
                      <a:pt x="504" y="847"/>
                    </a:lnTo>
                    <a:lnTo>
                      <a:pt x="504" y="849"/>
                    </a:lnTo>
                    <a:lnTo>
                      <a:pt x="504" y="849"/>
                    </a:lnTo>
                    <a:lnTo>
                      <a:pt x="504" y="852"/>
                    </a:lnTo>
                    <a:lnTo>
                      <a:pt x="506" y="852"/>
                    </a:lnTo>
                    <a:lnTo>
                      <a:pt x="508" y="854"/>
                    </a:lnTo>
                    <a:lnTo>
                      <a:pt x="508" y="857"/>
                    </a:lnTo>
                    <a:lnTo>
                      <a:pt x="508" y="859"/>
                    </a:lnTo>
                    <a:lnTo>
                      <a:pt x="511" y="864"/>
                    </a:lnTo>
                    <a:lnTo>
                      <a:pt x="511" y="866"/>
                    </a:lnTo>
                    <a:lnTo>
                      <a:pt x="508" y="868"/>
                    </a:lnTo>
                    <a:lnTo>
                      <a:pt x="506" y="873"/>
                    </a:lnTo>
                    <a:lnTo>
                      <a:pt x="506" y="873"/>
                    </a:lnTo>
                    <a:lnTo>
                      <a:pt x="506" y="873"/>
                    </a:lnTo>
                    <a:lnTo>
                      <a:pt x="504" y="875"/>
                    </a:lnTo>
                    <a:lnTo>
                      <a:pt x="499" y="878"/>
                    </a:lnTo>
                    <a:lnTo>
                      <a:pt x="499" y="878"/>
                    </a:lnTo>
                    <a:lnTo>
                      <a:pt x="496" y="880"/>
                    </a:lnTo>
                    <a:lnTo>
                      <a:pt x="496" y="883"/>
                    </a:lnTo>
                    <a:lnTo>
                      <a:pt x="494" y="890"/>
                    </a:lnTo>
                    <a:lnTo>
                      <a:pt x="492" y="894"/>
                    </a:lnTo>
                    <a:lnTo>
                      <a:pt x="492" y="899"/>
                    </a:lnTo>
                    <a:lnTo>
                      <a:pt x="492" y="899"/>
                    </a:lnTo>
                    <a:lnTo>
                      <a:pt x="489" y="901"/>
                    </a:lnTo>
                    <a:lnTo>
                      <a:pt x="485" y="906"/>
                    </a:lnTo>
                    <a:lnTo>
                      <a:pt x="482" y="909"/>
                    </a:lnTo>
                    <a:lnTo>
                      <a:pt x="482" y="911"/>
                    </a:lnTo>
                    <a:lnTo>
                      <a:pt x="480" y="913"/>
                    </a:lnTo>
                    <a:lnTo>
                      <a:pt x="478" y="916"/>
                    </a:lnTo>
                    <a:lnTo>
                      <a:pt x="475" y="918"/>
                    </a:lnTo>
                    <a:lnTo>
                      <a:pt x="473" y="920"/>
                    </a:lnTo>
                    <a:lnTo>
                      <a:pt x="473" y="920"/>
                    </a:lnTo>
                    <a:lnTo>
                      <a:pt x="473" y="923"/>
                    </a:lnTo>
                    <a:lnTo>
                      <a:pt x="473" y="923"/>
                    </a:lnTo>
                    <a:lnTo>
                      <a:pt x="475" y="925"/>
                    </a:lnTo>
                    <a:lnTo>
                      <a:pt x="475" y="927"/>
                    </a:lnTo>
                    <a:lnTo>
                      <a:pt x="475" y="930"/>
                    </a:lnTo>
                    <a:lnTo>
                      <a:pt x="475" y="939"/>
                    </a:lnTo>
                    <a:lnTo>
                      <a:pt x="475" y="944"/>
                    </a:lnTo>
                    <a:lnTo>
                      <a:pt x="475" y="944"/>
                    </a:lnTo>
                    <a:lnTo>
                      <a:pt x="475" y="946"/>
                    </a:lnTo>
                    <a:lnTo>
                      <a:pt x="475" y="949"/>
                    </a:lnTo>
                    <a:lnTo>
                      <a:pt x="475" y="951"/>
                    </a:lnTo>
                    <a:lnTo>
                      <a:pt x="475" y="956"/>
                    </a:lnTo>
                    <a:lnTo>
                      <a:pt x="475" y="958"/>
                    </a:lnTo>
                    <a:lnTo>
                      <a:pt x="478" y="961"/>
                    </a:lnTo>
                    <a:lnTo>
                      <a:pt x="478" y="961"/>
                    </a:lnTo>
                    <a:lnTo>
                      <a:pt x="480" y="963"/>
                    </a:lnTo>
                    <a:lnTo>
                      <a:pt x="480" y="965"/>
                    </a:lnTo>
                    <a:lnTo>
                      <a:pt x="480" y="968"/>
                    </a:lnTo>
                    <a:lnTo>
                      <a:pt x="480" y="970"/>
                    </a:lnTo>
                    <a:lnTo>
                      <a:pt x="480" y="972"/>
                    </a:lnTo>
                    <a:lnTo>
                      <a:pt x="478" y="977"/>
                    </a:lnTo>
                    <a:lnTo>
                      <a:pt x="475" y="982"/>
                    </a:lnTo>
                    <a:lnTo>
                      <a:pt x="473" y="984"/>
                    </a:lnTo>
                    <a:lnTo>
                      <a:pt x="473" y="984"/>
                    </a:lnTo>
                    <a:lnTo>
                      <a:pt x="470" y="987"/>
                    </a:lnTo>
                    <a:lnTo>
                      <a:pt x="470" y="987"/>
                    </a:lnTo>
                    <a:lnTo>
                      <a:pt x="466" y="987"/>
                    </a:lnTo>
                    <a:lnTo>
                      <a:pt x="463" y="984"/>
                    </a:lnTo>
                    <a:lnTo>
                      <a:pt x="459" y="984"/>
                    </a:lnTo>
                    <a:lnTo>
                      <a:pt x="459" y="984"/>
                    </a:lnTo>
                    <a:lnTo>
                      <a:pt x="456" y="987"/>
                    </a:lnTo>
                    <a:lnTo>
                      <a:pt x="454" y="989"/>
                    </a:lnTo>
                    <a:lnTo>
                      <a:pt x="454" y="991"/>
                    </a:lnTo>
                    <a:lnTo>
                      <a:pt x="451" y="994"/>
                    </a:lnTo>
                    <a:lnTo>
                      <a:pt x="454" y="996"/>
                    </a:lnTo>
                    <a:lnTo>
                      <a:pt x="454" y="996"/>
                    </a:lnTo>
                    <a:lnTo>
                      <a:pt x="456" y="998"/>
                    </a:lnTo>
                    <a:lnTo>
                      <a:pt x="459" y="998"/>
                    </a:lnTo>
                    <a:lnTo>
                      <a:pt x="459" y="998"/>
                    </a:lnTo>
                    <a:lnTo>
                      <a:pt x="459" y="1001"/>
                    </a:lnTo>
                    <a:lnTo>
                      <a:pt x="461" y="1003"/>
                    </a:lnTo>
                    <a:lnTo>
                      <a:pt x="459" y="1003"/>
                    </a:lnTo>
                    <a:lnTo>
                      <a:pt x="459" y="1006"/>
                    </a:lnTo>
                    <a:lnTo>
                      <a:pt x="459" y="1006"/>
                    </a:lnTo>
                    <a:lnTo>
                      <a:pt x="456" y="1006"/>
                    </a:lnTo>
                    <a:lnTo>
                      <a:pt x="435" y="1006"/>
                    </a:lnTo>
                    <a:lnTo>
                      <a:pt x="428" y="1006"/>
                    </a:lnTo>
                    <a:lnTo>
                      <a:pt x="409" y="1006"/>
                    </a:lnTo>
                    <a:lnTo>
                      <a:pt x="399" y="1006"/>
                    </a:lnTo>
                    <a:lnTo>
                      <a:pt x="399" y="1003"/>
                    </a:lnTo>
                    <a:lnTo>
                      <a:pt x="395" y="1003"/>
                    </a:lnTo>
                    <a:lnTo>
                      <a:pt x="390" y="1001"/>
                    </a:lnTo>
                    <a:lnTo>
                      <a:pt x="388" y="1001"/>
                    </a:lnTo>
                    <a:lnTo>
                      <a:pt x="385" y="1001"/>
                    </a:lnTo>
                    <a:lnTo>
                      <a:pt x="383" y="1001"/>
                    </a:lnTo>
                    <a:lnTo>
                      <a:pt x="383" y="1001"/>
                    </a:lnTo>
                    <a:lnTo>
                      <a:pt x="381" y="1003"/>
                    </a:lnTo>
                    <a:lnTo>
                      <a:pt x="381" y="1006"/>
                    </a:lnTo>
                    <a:lnTo>
                      <a:pt x="378" y="1010"/>
                    </a:lnTo>
                    <a:lnTo>
                      <a:pt x="378" y="1010"/>
                    </a:lnTo>
                    <a:lnTo>
                      <a:pt x="376" y="1013"/>
                    </a:lnTo>
                    <a:lnTo>
                      <a:pt x="376" y="1013"/>
                    </a:lnTo>
                    <a:lnTo>
                      <a:pt x="378" y="1015"/>
                    </a:lnTo>
                    <a:lnTo>
                      <a:pt x="378" y="1017"/>
                    </a:lnTo>
                    <a:lnTo>
                      <a:pt x="378" y="1017"/>
                    </a:lnTo>
                    <a:lnTo>
                      <a:pt x="381" y="1017"/>
                    </a:lnTo>
                    <a:lnTo>
                      <a:pt x="381" y="1020"/>
                    </a:lnTo>
                    <a:lnTo>
                      <a:pt x="381" y="102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6" name="Freeform 45"/>
              <p:cNvSpPr>
                <a:spLocks/>
              </p:cNvSpPr>
              <p:nvPr/>
            </p:nvSpPr>
            <p:spPr bwMode="auto">
              <a:xfrm>
                <a:off x="836887" y="854398"/>
                <a:ext cx="359311" cy="246175"/>
              </a:xfrm>
              <a:custGeom>
                <a:avLst/>
                <a:gdLst>
                  <a:gd name="T0" fmla="*/ 104 w 343"/>
                  <a:gd name="T1" fmla="*/ 230 h 235"/>
                  <a:gd name="T2" fmla="*/ 85 w 343"/>
                  <a:gd name="T3" fmla="*/ 225 h 235"/>
                  <a:gd name="T4" fmla="*/ 64 w 343"/>
                  <a:gd name="T5" fmla="*/ 194 h 235"/>
                  <a:gd name="T6" fmla="*/ 59 w 343"/>
                  <a:gd name="T7" fmla="*/ 183 h 235"/>
                  <a:gd name="T8" fmla="*/ 62 w 343"/>
                  <a:gd name="T9" fmla="*/ 168 h 235"/>
                  <a:gd name="T10" fmla="*/ 47 w 343"/>
                  <a:gd name="T11" fmla="*/ 159 h 235"/>
                  <a:gd name="T12" fmla="*/ 31 w 343"/>
                  <a:gd name="T13" fmla="*/ 149 h 235"/>
                  <a:gd name="T14" fmla="*/ 7 w 343"/>
                  <a:gd name="T15" fmla="*/ 135 h 235"/>
                  <a:gd name="T16" fmla="*/ 0 w 343"/>
                  <a:gd name="T17" fmla="*/ 102 h 235"/>
                  <a:gd name="T18" fmla="*/ 10 w 343"/>
                  <a:gd name="T19" fmla="*/ 86 h 235"/>
                  <a:gd name="T20" fmla="*/ 19 w 343"/>
                  <a:gd name="T21" fmla="*/ 81 h 235"/>
                  <a:gd name="T22" fmla="*/ 21 w 343"/>
                  <a:gd name="T23" fmla="*/ 76 h 235"/>
                  <a:gd name="T24" fmla="*/ 28 w 343"/>
                  <a:gd name="T25" fmla="*/ 79 h 235"/>
                  <a:gd name="T26" fmla="*/ 47 w 343"/>
                  <a:gd name="T27" fmla="*/ 71 h 235"/>
                  <a:gd name="T28" fmla="*/ 59 w 343"/>
                  <a:gd name="T29" fmla="*/ 52 h 235"/>
                  <a:gd name="T30" fmla="*/ 66 w 343"/>
                  <a:gd name="T31" fmla="*/ 41 h 235"/>
                  <a:gd name="T32" fmla="*/ 97 w 343"/>
                  <a:gd name="T33" fmla="*/ 60 h 235"/>
                  <a:gd name="T34" fmla="*/ 135 w 343"/>
                  <a:gd name="T35" fmla="*/ 45 h 235"/>
                  <a:gd name="T36" fmla="*/ 168 w 343"/>
                  <a:gd name="T37" fmla="*/ 38 h 235"/>
                  <a:gd name="T38" fmla="*/ 201 w 343"/>
                  <a:gd name="T39" fmla="*/ 15 h 235"/>
                  <a:gd name="T40" fmla="*/ 213 w 343"/>
                  <a:gd name="T41" fmla="*/ 5 h 235"/>
                  <a:gd name="T42" fmla="*/ 253 w 343"/>
                  <a:gd name="T43" fmla="*/ 8 h 235"/>
                  <a:gd name="T44" fmla="*/ 265 w 343"/>
                  <a:gd name="T45" fmla="*/ 22 h 235"/>
                  <a:gd name="T46" fmla="*/ 272 w 343"/>
                  <a:gd name="T47" fmla="*/ 19 h 235"/>
                  <a:gd name="T48" fmla="*/ 298 w 343"/>
                  <a:gd name="T49" fmla="*/ 22 h 235"/>
                  <a:gd name="T50" fmla="*/ 310 w 343"/>
                  <a:gd name="T51" fmla="*/ 22 h 235"/>
                  <a:gd name="T52" fmla="*/ 310 w 343"/>
                  <a:gd name="T53" fmla="*/ 12 h 235"/>
                  <a:gd name="T54" fmla="*/ 310 w 343"/>
                  <a:gd name="T55" fmla="*/ 22 h 235"/>
                  <a:gd name="T56" fmla="*/ 317 w 343"/>
                  <a:gd name="T57" fmla="*/ 50 h 235"/>
                  <a:gd name="T58" fmla="*/ 322 w 343"/>
                  <a:gd name="T59" fmla="*/ 76 h 235"/>
                  <a:gd name="T60" fmla="*/ 327 w 343"/>
                  <a:gd name="T61" fmla="*/ 88 h 235"/>
                  <a:gd name="T62" fmla="*/ 331 w 343"/>
                  <a:gd name="T63" fmla="*/ 93 h 235"/>
                  <a:gd name="T64" fmla="*/ 338 w 343"/>
                  <a:gd name="T65" fmla="*/ 100 h 235"/>
                  <a:gd name="T66" fmla="*/ 341 w 343"/>
                  <a:gd name="T67" fmla="*/ 123 h 235"/>
                  <a:gd name="T68" fmla="*/ 343 w 343"/>
                  <a:gd name="T69" fmla="*/ 133 h 235"/>
                  <a:gd name="T70" fmla="*/ 334 w 343"/>
                  <a:gd name="T71" fmla="*/ 154 h 235"/>
                  <a:gd name="T72" fmla="*/ 296 w 343"/>
                  <a:gd name="T73" fmla="*/ 176 h 235"/>
                  <a:gd name="T74" fmla="*/ 274 w 343"/>
                  <a:gd name="T75" fmla="*/ 178 h 235"/>
                  <a:gd name="T76" fmla="*/ 265 w 343"/>
                  <a:gd name="T77" fmla="*/ 173 h 235"/>
                  <a:gd name="T78" fmla="*/ 232 w 343"/>
                  <a:gd name="T79" fmla="*/ 171 h 235"/>
                  <a:gd name="T80" fmla="*/ 225 w 343"/>
                  <a:gd name="T81" fmla="*/ 176 h 235"/>
                  <a:gd name="T82" fmla="*/ 213 w 343"/>
                  <a:gd name="T83" fmla="*/ 178 h 235"/>
                  <a:gd name="T84" fmla="*/ 204 w 343"/>
                  <a:gd name="T85" fmla="*/ 190 h 235"/>
                  <a:gd name="T86" fmla="*/ 194 w 343"/>
                  <a:gd name="T87" fmla="*/ 197 h 235"/>
                  <a:gd name="T88" fmla="*/ 147 w 343"/>
                  <a:gd name="T89" fmla="*/ 220 h 235"/>
                  <a:gd name="T90" fmla="*/ 140 w 343"/>
                  <a:gd name="T91" fmla="*/ 223 h 235"/>
                  <a:gd name="T92" fmla="*/ 118 w 343"/>
                  <a:gd name="T93" fmla="*/ 220 h 235"/>
                  <a:gd name="T94" fmla="*/ 118 w 343"/>
                  <a:gd name="T95" fmla="*/ 218 h 235"/>
                  <a:gd name="T96" fmla="*/ 118 w 343"/>
                  <a:gd name="T97" fmla="*/ 21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3" h="235">
                    <a:moveTo>
                      <a:pt x="116" y="213"/>
                    </a:moveTo>
                    <a:lnTo>
                      <a:pt x="116" y="213"/>
                    </a:lnTo>
                    <a:lnTo>
                      <a:pt x="104" y="230"/>
                    </a:lnTo>
                    <a:lnTo>
                      <a:pt x="99" y="235"/>
                    </a:lnTo>
                    <a:lnTo>
                      <a:pt x="99" y="232"/>
                    </a:lnTo>
                    <a:lnTo>
                      <a:pt x="85" y="225"/>
                    </a:lnTo>
                    <a:lnTo>
                      <a:pt x="71" y="218"/>
                    </a:lnTo>
                    <a:lnTo>
                      <a:pt x="69" y="211"/>
                    </a:lnTo>
                    <a:lnTo>
                      <a:pt x="64" y="194"/>
                    </a:lnTo>
                    <a:lnTo>
                      <a:pt x="64" y="192"/>
                    </a:lnTo>
                    <a:lnTo>
                      <a:pt x="59" y="187"/>
                    </a:lnTo>
                    <a:lnTo>
                      <a:pt x="59" y="183"/>
                    </a:lnTo>
                    <a:lnTo>
                      <a:pt x="59" y="180"/>
                    </a:lnTo>
                    <a:lnTo>
                      <a:pt x="62" y="171"/>
                    </a:lnTo>
                    <a:lnTo>
                      <a:pt x="62" y="168"/>
                    </a:lnTo>
                    <a:lnTo>
                      <a:pt x="59" y="164"/>
                    </a:lnTo>
                    <a:lnTo>
                      <a:pt x="57" y="161"/>
                    </a:lnTo>
                    <a:lnTo>
                      <a:pt x="47" y="159"/>
                    </a:lnTo>
                    <a:lnTo>
                      <a:pt x="43" y="157"/>
                    </a:lnTo>
                    <a:lnTo>
                      <a:pt x="36" y="149"/>
                    </a:lnTo>
                    <a:lnTo>
                      <a:pt x="31" y="149"/>
                    </a:lnTo>
                    <a:lnTo>
                      <a:pt x="24" y="147"/>
                    </a:lnTo>
                    <a:lnTo>
                      <a:pt x="14" y="142"/>
                    </a:lnTo>
                    <a:lnTo>
                      <a:pt x="7" y="135"/>
                    </a:lnTo>
                    <a:lnTo>
                      <a:pt x="2" y="116"/>
                    </a:lnTo>
                    <a:lnTo>
                      <a:pt x="2" y="109"/>
                    </a:lnTo>
                    <a:lnTo>
                      <a:pt x="0" y="102"/>
                    </a:lnTo>
                    <a:lnTo>
                      <a:pt x="2" y="95"/>
                    </a:lnTo>
                    <a:lnTo>
                      <a:pt x="5" y="88"/>
                    </a:lnTo>
                    <a:lnTo>
                      <a:pt x="10" y="86"/>
                    </a:lnTo>
                    <a:lnTo>
                      <a:pt x="19" y="83"/>
                    </a:lnTo>
                    <a:lnTo>
                      <a:pt x="19" y="83"/>
                    </a:lnTo>
                    <a:lnTo>
                      <a:pt x="19" y="81"/>
                    </a:lnTo>
                    <a:lnTo>
                      <a:pt x="19" y="79"/>
                    </a:lnTo>
                    <a:lnTo>
                      <a:pt x="21" y="76"/>
                    </a:lnTo>
                    <a:lnTo>
                      <a:pt x="21" y="76"/>
                    </a:lnTo>
                    <a:lnTo>
                      <a:pt x="26" y="79"/>
                    </a:lnTo>
                    <a:lnTo>
                      <a:pt x="26" y="79"/>
                    </a:lnTo>
                    <a:lnTo>
                      <a:pt x="28" y="79"/>
                    </a:lnTo>
                    <a:lnTo>
                      <a:pt x="36" y="79"/>
                    </a:lnTo>
                    <a:lnTo>
                      <a:pt x="43" y="76"/>
                    </a:lnTo>
                    <a:lnTo>
                      <a:pt x="47" y="71"/>
                    </a:lnTo>
                    <a:lnTo>
                      <a:pt x="54" y="64"/>
                    </a:lnTo>
                    <a:lnTo>
                      <a:pt x="57" y="57"/>
                    </a:lnTo>
                    <a:lnTo>
                      <a:pt x="59" y="52"/>
                    </a:lnTo>
                    <a:lnTo>
                      <a:pt x="59" y="48"/>
                    </a:lnTo>
                    <a:lnTo>
                      <a:pt x="64" y="43"/>
                    </a:lnTo>
                    <a:lnTo>
                      <a:pt x="66" y="41"/>
                    </a:lnTo>
                    <a:lnTo>
                      <a:pt x="80" y="55"/>
                    </a:lnTo>
                    <a:lnTo>
                      <a:pt x="88" y="57"/>
                    </a:lnTo>
                    <a:lnTo>
                      <a:pt x="97" y="60"/>
                    </a:lnTo>
                    <a:lnTo>
                      <a:pt x="107" y="57"/>
                    </a:lnTo>
                    <a:lnTo>
                      <a:pt x="116" y="55"/>
                    </a:lnTo>
                    <a:lnTo>
                      <a:pt x="135" y="45"/>
                    </a:lnTo>
                    <a:lnTo>
                      <a:pt x="142" y="41"/>
                    </a:lnTo>
                    <a:lnTo>
                      <a:pt x="144" y="38"/>
                    </a:lnTo>
                    <a:lnTo>
                      <a:pt x="168" y="38"/>
                    </a:lnTo>
                    <a:lnTo>
                      <a:pt x="177" y="34"/>
                    </a:lnTo>
                    <a:lnTo>
                      <a:pt x="194" y="19"/>
                    </a:lnTo>
                    <a:lnTo>
                      <a:pt x="201" y="15"/>
                    </a:lnTo>
                    <a:lnTo>
                      <a:pt x="208" y="15"/>
                    </a:lnTo>
                    <a:lnTo>
                      <a:pt x="211" y="10"/>
                    </a:lnTo>
                    <a:lnTo>
                      <a:pt x="213" y="5"/>
                    </a:lnTo>
                    <a:lnTo>
                      <a:pt x="218" y="0"/>
                    </a:lnTo>
                    <a:lnTo>
                      <a:pt x="248" y="5"/>
                    </a:lnTo>
                    <a:lnTo>
                      <a:pt x="253" y="8"/>
                    </a:lnTo>
                    <a:lnTo>
                      <a:pt x="258" y="12"/>
                    </a:lnTo>
                    <a:lnTo>
                      <a:pt x="265" y="19"/>
                    </a:lnTo>
                    <a:lnTo>
                      <a:pt x="265" y="22"/>
                    </a:lnTo>
                    <a:lnTo>
                      <a:pt x="267" y="22"/>
                    </a:lnTo>
                    <a:lnTo>
                      <a:pt x="272" y="22"/>
                    </a:lnTo>
                    <a:lnTo>
                      <a:pt x="272" y="19"/>
                    </a:lnTo>
                    <a:lnTo>
                      <a:pt x="277" y="19"/>
                    </a:lnTo>
                    <a:lnTo>
                      <a:pt x="291" y="24"/>
                    </a:lnTo>
                    <a:lnTo>
                      <a:pt x="298" y="22"/>
                    </a:lnTo>
                    <a:lnTo>
                      <a:pt x="305" y="24"/>
                    </a:lnTo>
                    <a:lnTo>
                      <a:pt x="305" y="24"/>
                    </a:lnTo>
                    <a:lnTo>
                      <a:pt x="310" y="22"/>
                    </a:lnTo>
                    <a:lnTo>
                      <a:pt x="310" y="19"/>
                    </a:lnTo>
                    <a:lnTo>
                      <a:pt x="310" y="17"/>
                    </a:lnTo>
                    <a:lnTo>
                      <a:pt x="310" y="12"/>
                    </a:lnTo>
                    <a:lnTo>
                      <a:pt x="310" y="12"/>
                    </a:lnTo>
                    <a:lnTo>
                      <a:pt x="312" y="19"/>
                    </a:lnTo>
                    <a:lnTo>
                      <a:pt x="310" y="22"/>
                    </a:lnTo>
                    <a:lnTo>
                      <a:pt x="310" y="22"/>
                    </a:lnTo>
                    <a:lnTo>
                      <a:pt x="310" y="26"/>
                    </a:lnTo>
                    <a:lnTo>
                      <a:pt x="317" y="50"/>
                    </a:lnTo>
                    <a:lnTo>
                      <a:pt x="319" y="62"/>
                    </a:lnTo>
                    <a:lnTo>
                      <a:pt x="319" y="69"/>
                    </a:lnTo>
                    <a:lnTo>
                      <a:pt x="322" y="76"/>
                    </a:lnTo>
                    <a:lnTo>
                      <a:pt x="324" y="79"/>
                    </a:lnTo>
                    <a:lnTo>
                      <a:pt x="324" y="86"/>
                    </a:lnTo>
                    <a:lnTo>
                      <a:pt x="327" y="88"/>
                    </a:lnTo>
                    <a:lnTo>
                      <a:pt x="327" y="90"/>
                    </a:lnTo>
                    <a:lnTo>
                      <a:pt x="329" y="90"/>
                    </a:lnTo>
                    <a:lnTo>
                      <a:pt x="331" y="93"/>
                    </a:lnTo>
                    <a:lnTo>
                      <a:pt x="336" y="95"/>
                    </a:lnTo>
                    <a:lnTo>
                      <a:pt x="338" y="95"/>
                    </a:lnTo>
                    <a:lnTo>
                      <a:pt x="338" y="100"/>
                    </a:lnTo>
                    <a:lnTo>
                      <a:pt x="338" y="105"/>
                    </a:lnTo>
                    <a:lnTo>
                      <a:pt x="338" y="119"/>
                    </a:lnTo>
                    <a:lnTo>
                      <a:pt x="341" y="123"/>
                    </a:lnTo>
                    <a:lnTo>
                      <a:pt x="341" y="128"/>
                    </a:lnTo>
                    <a:lnTo>
                      <a:pt x="343" y="131"/>
                    </a:lnTo>
                    <a:lnTo>
                      <a:pt x="343" y="133"/>
                    </a:lnTo>
                    <a:lnTo>
                      <a:pt x="343" y="133"/>
                    </a:lnTo>
                    <a:lnTo>
                      <a:pt x="341" y="140"/>
                    </a:lnTo>
                    <a:lnTo>
                      <a:pt x="334" y="154"/>
                    </a:lnTo>
                    <a:lnTo>
                      <a:pt x="305" y="166"/>
                    </a:lnTo>
                    <a:lnTo>
                      <a:pt x="298" y="173"/>
                    </a:lnTo>
                    <a:lnTo>
                      <a:pt x="296" y="176"/>
                    </a:lnTo>
                    <a:lnTo>
                      <a:pt x="293" y="176"/>
                    </a:lnTo>
                    <a:lnTo>
                      <a:pt x="291" y="176"/>
                    </a:lnTo>
                    <a:lnTo>
                      <a:pt x="274" y="178"/>
                    </a:lnTo>
                    <a:lnTo>
                      <a:pt x="270" y="176"/>
                    </a:lnTo>
                    <a:lnTo>
                      <a:pt x="267" y="173"/>
                    </a:lnTo>
                    <a:lnTo>
                      <a:pt x="265" y="173"/>
                    </a:lnTo>
                    <a:lnTo>
                      <a:pt x="265" y="173"/>
                    </a:lnTo>
                    <a:lnTo>
                      <a:pt x="234" y="168"/>
                    </a:lnTo>
                    <a:lnTo>
                      <a:pt x="232" y="171"/>
                    </a:lnTo>
                    <a:lnTo>
                      <a:pt x="230" y="171"/>
                    </a:lnTo>
                    <a:lnTo>
                      <a:pt x="227" y="173"/>
                    </a:lnTo>
                    <a:lnTo>
                      <a:pt x="225" y="176"/>
                    </a:lnTo>
                    <a:lnTo>
                      <a:pt x="220" y="176"/>
                    </a:lnTo>
                    <a:lnTo>
                      <a:pt x="215" y="176"/>
                    </a:lnTo>
                    <a:lnTo>
                      <a:pt x="213" y="178"/>
                    </a:lnTo>
                    <a:lnTo>
                      <a:pt x="211" y="178"/>
                    </a:lnTo>
                    <a:lnTo>
                      <a:pt x="206" y="185"/>
                    </a:lnTo>
                    <a:lnTo>
                      <a:pt x="204" y="190"/>
                    </a:lnTo>
                    <a:lnTo>
                      <a:pt x="201" y="192"/>
                    </a:lnTo>
                    <a:lnTo>
                      <a:pt x="196" y="194"/>
                    </a:lnTo>
                    <a:lnTo>
                      <a:pt x="194" y="197"/>
                    </a:lnTo>
                    <a:lnTo>
                      <a:pt x="192" y="202"/>
                    </a:lnTo>
                    <a:lnTo>
                      <a:pt x="189" y="202"/>
                    </a:lnTo>
                    <a:lnTo>
                      <a:pt x="147" y="220"/>
                    </a:lnTo>
                    <a:lnTo>
                      <a:pt x="147" y="223"/>
                    </a:lnTo>
                    <a:lnTo>
                      <a:pt x="144" y="223"/>
                    </a:lnTo>
                    <a:lnTo>
                      <a:pt x="140" y="223"/>
                    </a:lnTo>
                    <a:lnTo>
                      <a:pt x="125" y="223"/>
                    </a:lnTo>
                    <a:lnTo>
                      <a:pt x="121" y="223"/>
                    </a:lnTo>
                    <a:lnTo>
                      <a:pt x="118" y="220"/>
                    </a:lnTo>
                    <a:lnTo>
                      <a:pt x="118" y="220"/>
                    </a:lnTo>
                    <a:lnTo>
                      <a:pt x="118" y="220"/>
                    </a:lnTo>
                    <a:lnTo>
                      <a:pt x="118" y="218"/>
                    </a:lnTo>
                    <a:lnTo>
                      <a:pt x="118" y="218"/>
                    </a:lnTo>
                    <a:lnTo>
                      <a:pt x="118" y="216"/>
                    </a:lnTo>
                    <a:lnTo>
                      <a:pt x="118" y="213"/>
                    </a:lnTo>
                    <a:lnTo>
                      <a:pt x="116" y="213"/>
                    </a:lnTo>
                    <a:lnTo>
                      <a:pt x="116" y="21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 name="Freeform 47"/>
              <p:cNvSpPr>
                <a:spLocks/>
              </p:cNvSpPr>
              <p:nvPr/>
            </p:nvSpPr>
            <p:spPr bwMode="auto">
              <a:xfrm>
                <a:off x="1389995" y="480421"/>
                <a:ext cx="931276" cy="901944"/>
              </a:xfrm>
              <a:custGeom>
                <a:avLst/>
                <a:gdLst>
                  <a:gd name="T0" fmla="*/ 54 w 889"/>
                  <a:gd name="T1" fmla="*/ 308 h 861"/>
                  <a:gd name="T2" fmla="*/ 99 w 889"/>
                  <a:gd name="T3" fmla="*/ 367 h 861"/>
                  <a:gd name="T4" fmla="*/ 125 w 889"/>
                  <a:gd name="T5" fmla="*/ 339 h 861"/>
                  <a:gd name="T6" fmla="*/ 132 w 889"/>
                  <a:gd name="T7" fmla="*/ 279 h 861"/>
                  <a:gd name="T8" fmla="*/ 172 w 889"/>
                  <a:gd name="T9" fmla="*/ 201 h 861"/>
                  <a:gd name="T10" fmla="*/ 175 w 889"/>
                  <a:gd name="T11" fmla="*/ 88 h 861"/>
                  <a:gd name="T12" fmla="*/ 227 w 889"/>
                  <a:gd name="T13" fmla="*/ 126 h 861"/>
                  <a:gd name="T14" fmla="*/ 307 w 889"/>
                  <a:gd name="T15" fmla="*/ 149 h 861"/>
                  <a:gd name="T16" fmla="*/ 383 w 889"/>
                  <a:gd name="T17" fmla="*/ 130 h 861"/>
                  <a:gd name="T18" fmla="*/ 421 w 889"/>
                  <a:gd name="T19" fmla="*/ 133 h 861"/>
                  <a:gd name="T20" fmla="*/ 397 w 889"/>
                  <a:gd name="T21" fmla="*/ 74 h 861"/>
                  <a:gd name="T22" fmla="*/ 407 w 889"/>
                  <a:gd name="T23" fmla="*/ 12 h 861"/>
                  <a:gd name="T24" fmla="*/ 482 w 889"/>
                  <a:gd name="T25" fmla="*/ 29 h 861"/>
                  <a:gd name="T26" fmla="*/ 567 w 889"/>
                  <a:gd name="T27" fmla="*/ 57 h 861"/>
                  <a:gd name="T28" fmla="*/ 560 w 889"/>
                  <a:gd name="T29" fmla="*/ 97 h 861"/>
                  <a:gd name="T30" fmla="*/ 563 w 889"/>
                  <a:gd name="T31" fmla="*/ 133 h 861"/>
                  <a:gd name="T32" fmla="*/ 565 w 889"/>
                  <a:gd name="T33" fmla="*/ 208 h 861"/>
                  <a:gd name="T34" fmla="*/ 546 w 889"/>
                  <a:gd name="T35" fmla="*/ 263 h 861"/>
                  <a:gd name="T36" fmla="*/ 563 w 889"/>
                  <a:gd name="T37" fmla="*/ 282 h 861"/>
                  <a:gd name="T38" fmla="*/ 574 w 889"/>
                  <a:gd name="T39" fmla="*/ 324 h 861"/>
                  <a:gd name="T40" fmla="*/ 596 w 889"/>
                  <a:gd name="T41" fmla="*/ 339 h 861"/>
                  <a:gd name="T42" fmla="*/ 617 w 889"/>
                  <a:gd name="T43" fmla="*/ 320 h 861"/>
                  <a:gd name="T44" fmla="*/ 641 w 889"/>
                  <a:gd name="T45" fmla="*/ 312 h 861"/>
                  <a:gd name="T46" fmla="*/ 619 w 889"/>
                  <a:gd name="T47" fmla="*/ 421 h 861"/>
                  <a:gd name="T48" fmla="*/ 650 w 889"/>
                  <a:gd name="T49" fmla="*/ 509 h 861"/>
                  <a:gd name="T50" fmla="*/ 669 w 889"/>
                  <a:gd name="T51" fmla="*/ 542 h 861"/>
                  <a:gd name="T52" fmla="*/ 698 w 889"/>
                  <a:gd name="T53" fmla="*/ 549 h 861"/>
                  <a:gd name="T54" fmla="*/ 750 w 889"/>
                  <a:gd name="T55" fmla="*/ 589 h 861"/>
                  <a:gd name="T56" fmla="*/ 769 w 889"/>
                  <a:gd name="T57" fmla="*/ 596 h 861"/>
                  <a:gd name="T58" fmla="*/ 785 w 889"/>
                  <a:gd name="T59" fmla="*/ 608 h 861"/>
                  <a:gd name="T60" fmla="*/ 811 w 889"/>
                  <a:gd name="T61" fmla="*/ 613 h 861"/>
                  <a:gd name="T62" fmla="*/ 851 w 889"/>
                  <a:gd name="T63" fmla="*/ 663 h 861"/>
                  <a:gd name="T64" fmla="*/ 806 w 889"/>
                  <a:gd name="T65" fmla="*/ 674 h 861"/>
                  <a:gd name="T66" fmla="*/ 740 w 889"/>
                  <a:gd name="T67" fmla="*/ 696 h 861"/>
                  <a:gd name="T68" fmla="*/ 693 w 889"/>
                  <a:gd name="T69" fmla="*/ 682 h 861"/>
                  <a:gd name="T70" fmla="*/ 662 w 889"/>
                  <a:gd name="T71" fmla="*/ 686 h 861"/>
                  <a:gd name="T72" fmla="*/ 560 w 889"/>
                  <a:gd name="T73" fmla="*/ 689 h 861"/>
                  <a:gd name="T74" fmla="*/ 433 w 889"/>
                  <a:gd name="T75" fmla="*/ 656 h 861"/>
                  <a:gd name="T76" fmla="*/ 407 w 889"/>
                  <a:gd name="T77" fmla="*/ 674 h 861"/>
                  <a:gd name="T78" fmla="*/ 354 w 889"/>
                  <a:gd name="T79" fmla="*/ 672 h 861"/>
                  <a:gd name="T80" fmla="*/ 324 w 889"/>
                  <a:gd name="T81" fmla="*/ 656 h 861"/>
                  <a:gd name="T82" fmla="*/ 286 w 889"/>
                  <a:gd name="T83" fmla="*/ 682 h 861"/>
                  <a:gd name="T84" fmla="*/ 265 w 889"/>
                  <a:gd name="T85" fmla="*/ 771 h 861"/>
                  <a:gd name="T86" fmla="*/ 267 w 889"/>
                  <a:gd name="T87" fmla="*/ 824 h 861"/>
                  <a:gd name="T88" fmla="*/ 260 w 889"/>
                  <a:gd name="T89" fmla="*/ 852 h 861"/>
                  <a:gd name="T90" fmla="*/ 241 w 889"/>
                  <a:gd name="T91" fmla="*/ 845 h 861"/>
                  <a:gd name="T92" fmla="*/ 201 w 889"/>
                  <a:gd name="T93" fmla="*/ 807 h 861"/>
                  <a:gd name="T94" fmla="*/ 186 w 889"/>
                  <a:gd name="T95" fmla="*/ 781 h 861"/>
                  <a:gd name="T96" fmla="*/ 149 w 889"/>
                  <a:gd name="T97" fmla="*/ 741 h 861"/>
                  <a:gd name="T98" fmla="*/ 127 w 889"/>
                  <a:gd name="T99" fmla="*/ 715 h 861"/>
                  <a:gd name="T100" fmla="*/ 33 w 889"/>
                  <a:gd name="T101" fmla="*/ 689 h 861"/>
                  <a:gd name="T102" fmla="*/ 16 w 889"/>
                  <a:gd name="T103" fmla="*/ 651 h 861"/>
                  <a:gd name="T104" fmla="*/ 2 w 889"/>
                  <a:gd name="T105" fmla="*/ 622 h 861"/>
                  <a:gd name="T106" fmla="*/ 37 w 889"/>
                  <a:gd name="T107" fmla="*/ 594 h 861"/>
                  <a:gd name="T108" fmla="*/ 63 w 889"/>
                  <a:gd name="T109" fmla="*/ 603 h 861"/>
                  <a:gd name="T110" fmla="*/ 68 w 889"/>
                  <a:gd name="T111" fmla="*/ 582 h 861"/>
                  <a:gd name="T112" fmla="*/ 56 w 889"/>
                  <a:gd name="T113" fmla="*/ 516 h 861"/>
                  <a:gd name="T114" fmla="*/ 37 w 889"/>
                  <a:gd name="T115" fmla="*/ 471 h 861"/>
                  <a:gd name="T116" fmla="*/ 30 w 889"/>
                  <a:gd name="T117" fmla="*/ 454 h 861"/>
                  <a:gd name="T118" fmla="*/ 0 w 889"/>
                  <a:gd name="T119" fmla="*/ 412 h 861"/>
                  <a:gd name="T120" fmla="*/ 2 w 889"/>
                  <a:gd name="T121" fmla="*/ 362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9" h="861">
                    <a:moveTo>
                      <a:pt x="37" y="298"/>
                    </a:moveTo>
                    <a:lnTo>
                      <a:pt x="37" y="298"/>
                    </a:lnTo>
                    <a:lnTo>
                      <a:pt x="37" y="296"/>
                    </a:lnTo>
                    <a:lnTo>
                      <a:pt x="33" y="270"/>
                    </a:lnTo>
                    <a:lnTo>
                      <a:pt x="33" y="270"/>
                    </a:lnTo>
                    <a:lnTo>
                      <a:pt x="37" y="275"/>
                    </a:lnTo>
                    <a:lnTo>
                      <a:pt x="40" y="277"/>
                    </a:lnTo>
                    <a:lnTo>
                      <a:pt x="45" y="277"/>
                    </a:lnTo>
                    <a:lnTo>
                      <a:pt x="52" y="275"/>
                    </a:lnTo>
                    <a:lnTo>
                      <a:pt x="56" y="277"/>
                    </a:lnTo>
                    <a:lnTo>
                      <a:pt x="66" y="284"/>
                    </a:lnTo>
                    <a:lnTo>
                      <a:pt x="63" y="296"/>
                    </a:lnTo>
                    <a:lnTo>
                      <a:pt x="54" y="308"/>
                    </a:lnTo>
                    <a:lnTo>
                      <a:pt x="52" y="320"/>
                    </a:lnTo>
                    <a:lnTo>
                      <a:pt x="49" y="322"/>
                    </a:lnTo>
                    <a:lnTo>
                      <a:pt x="49" y="322"/>
                    </a:lnTo>
                    <a:lnTo>
                      <a:pt x="54" y="322"/>
                    </a:lnTo>
                    <a:lnTo>
                      <a:pt x="59" y="324"/>
                    </a:lnTo>
                    <a:lnTo>
                      <a:pt x="78" y="331"/>
                    </a:lnTo>
                    <a:lnTo>
                      <a:pt x="80" y="331"/>
                    </a:lnTo>
                    <a:lnTo>
                      <a:pt x="82" y="334"/>
                    </a:lnTo>
                    <a:lnTo>
                      <a:pt x="85" y="341"/>
                    </a:lnTo>
                    <a:lnTo>
                      <a:pt x="92" y="350"/>
                    </a:lnTo>
                    <a:lnTo>
                      <a:pt x="94" y="355"/>
                    </a:lnTo>
                    <a:lnTo>
                      <a:pt x="97" y="360"/>
                    </a:lnTo>
                    <a:lnTo>
                      <a:pt x="99" y="367"/>
                    </a:lnTo>
                    <a:lnTo>
                      <a:pt x="99" y="374"/>
                    </a:lnTo>
                    <a:lnTo>
                      <a:pt x="97" y="379"/>
                    </a:lnTo>
                    <a:lnTo>
                      <a:pt x="97" y="386"/>
                    </a:lnTo>
                    <a:lnTo>
                      <a:pt x="108" y="379"/>
                    </a:lnTo>
                    <a:lnTo>
                      <a:pt x="118" y="383"/>
                    </a:lnTo>
                    <a:lnTo>
                      <a:pt x="127" y="383"/>
                    </a:lnTo>
                    <a:lnTo>
                      <a:pt x="134" y="372"/>
                    </a:lnTo>
                    <a:lnTo>
                      <a:pt x="142" y="355"/>
                    </a:lnTo>
                    <a:lnTo>
                      <a:pt x="142" y="348"/>
                    </a:lnTo>
                    <a:lnTo>
                      <a:pt x="137" y="341"/>
                    </a:lnTo>
                    <a:lnTo>
                      <a:pt x="134" y="341"/>
                    </a:lnTo>
                    <a:lnTo>
                      <a:pt x="127" y="341"/>
                    </a:lnTo>
                    <a:lnTo>
                      <a:pt x="125" y="339"/>
                    </a:lnTo>
                    <a:lnTo>
                      <a:pt x="120" y="334"/>
                    </a:lnTo>
                    <a:lnTo>
                      <a:pt x="118" y="327"/>
                    </a:lnTo>
                    <a:lnTo>
                      <a:pt x="113" y="324"/>
                    </a:lnTo>
                    <a:lnTo>
                      <a:pt x="113" y="324"/>
                    </a:lnTo>
                    <a:lnTo>
                      <a:pt x="113" y="322"/>
                    </a:lnTo>
                    <a:lnTo>
                      <a:pt x="113" y="322"/>
                    </a:lnTo>
                    <a:lnTo>
                      <a:pt x="113" y="320"/>
                    </a:lnTo>
                    <a:lnTo>
                      <a:pt x="123" y="310"/>
                    </a:lnTo>
                    <a:lnTo>
                      <a:pt x="116" y="296"/>
                    </a:lnTo>
                    <a:lnTo>
                      <a:pt x="116" y="291"/>
                    </a:lnTo>
                    <a:lnTo>
                      <a:pt x="123" y="284"/>
                    </a:lnTo>
                    <a:lnTo>
                      <a:pt x="130" y="282"/>
                    </a:lnTo>
                    <a:lnTo>
                      <a:pt x="132" y="279"/>
                    </a:lnTo>
                    <a:lnTo>
                      <a:pt x="134" y="275"/>
                    </a:lnTo>
                    <a:lnTo>
                      <a:pt x="134" y="270"/>
                    </a:lnTo>
                    <a:lnTo>
                      <a:pt x="132" y="260"/>
                    </a:lnTo>
                    <a:lnTo>
                      <a:pt x="132" y="256"/>
                    </a:lnTo>
                    <a:lnTo>
                      <a:pt x="137" y="246"/>
                    </a:lnTo>
                    <a:lnTo>
                      <a:pt x="156" y="230"/>
                    </a:lnTo>
                    <a:lnTo>
                      <a:pt x="158" y="225"/>
                    </a:lnTo>
                    <a:lnTo>
                      <a:pt x="160" y="220"/>
                    </a:lnTo>
                    <a:lnTo>
                      <a:pt x="160" y="215"/>
                    </a:lnTo>
                    <a:lnTo>
                      <a:pt x="163" y="213"/>
                    </a:lnTo>
                    <a:lnTo>
                      <a:pt x="168" y="211"/>
                    </a:lnTo>
                    <a:lnTo>
                      <a:pt x="170" y="206"/>
                    </a:lnTo>
                    <a:lnTo>
                      <a:pt x="172" y="201"/>
                    </a:lnTo>
                    <a:lnTo>
                      <a:pt x="175" y="187"/>
                    </a:lnTo>
                    <a:lnTo>
                      <a:pt x="182" y="168"/>
                    </a:lnTo>
                    <a:lnTo>
                      <a:pt x="182" y="159"/>
                    </a:lnTo>
                    <a:lnTo>
                      <a:pt x="179" y="152"/>
                    </a:lnTo>
                    <a:lnTo>
                      <a:pt x="175" y="137"/>
                    </a:lnTo>
                    <a:lnTo>
                      <a:pt x="175" y="133"/>
                    </a:lnTo>
                    <a:lnTo>
                      <a:pt x="175" y="126"/>
                    </a:lnTo>
                    <a:lnTo>
                      <a:pt x="172" y="123"/>
                    </a:lnTo>
                    <a:lnTo>
                      <a:pt x="170" y="121"/>
                    </a:lnTo>
                    <a:lnTo>
                      <a:pt x="165" y="114"/>
                    </a:lnTo>
                    <a:lnTo>
                      <a:pt x="168" y="104"/>
                    </a:lnTo>
                    <a:lnTo>
                      <a:pt x="170" y="92"/>
                    </a:lnTo>
                    <a:lnTo>
                      <a:pt x="175" y="88"/>
                    </a:lnTo>
                    <a:lnTo>
                      <a:pt x="189" y="83"/>
                    </a:lnTo>
                    <a:lnTo>
                      <a:pt x="196" y="85"/>
                    </a:lnTo>
                    <a:lnTo>
                      <a:pt x="196" y="90"/>
                    </a:lnTo>
                    <a:lnTo>
                      <a:pt x="205" y="97"/>
                    </a:lnTo>
                    <a:lnTo>
                      <a:pt x="205" y="97"/>
                    </a:lnTo>
                    <a:lnTo>
                      <a:pt x="210" y="95"/>
                    </a:lnTo>
                    <a:lnTo>
                      <a:pt x="210" y="92"/>
                    </a:lnTo>
                    <a:lnTo>
                      <a:pt x="210" y="90"/>
                    </a:lnTo>
                    <a:lnTo>
                      <a:pt x="213" y="88"/>
                    </a:lnTo>
                    <a:lnTo>
                      <a:pt x="217" y="83"/>
                    </a:lnTo>
                    <a:lnTo>
                      <a:pt x="220" y="81"/>
                    </a:lnTo>
                    <a:lnTo>
                      <a:pt x="220" y="85"/>
                    </a:lnTo>
                    <a:lnTo>
                      <a:pt x="227" y="126"/>
                    </a:lnTo>
                    <a:lnTo>
                      <a:pt x="227" y="130"/>
                    </a:lnTo>
                    <a:lnTo>
                      <a:pt x="229" y="133"/>
                    </a:lnTo>
                    <a:lnTo>
                      <a:pt x="231" y="135"/>
                    </a:lnTo>
                    <a:lnTo>
                      <a:pt x="239" y="137"/>
                    </a:lnTo>
                    <a:lnTo>
                      <a:pt x="241" y="140"/>
                    </a:lnTo>
                    <a:lnTo>
                      <a:pt x="248" y="154"/>
                    </a:lnTo>
                    <a:lnTo>
                      <a:pt x="253" y="159"/>
                    </a:lnTo>
                    <a:lnTo>
                      <a:pt x="260" y="163"/>
                    </a:lnTo>
                    <a:lnTo>
                      <a:pt x="267" y="166"/>
                    </a:lnTo>
                    <a:lnTo>
                      <a:pt x="300" y="161"/>
                    </a:lnTo>
                    <a:lnTo>
                      <a:pt x="305" y="159"/>
                    </a:lnTo>
                    <a:lnTo>
                      <a:pt x="310" y="152"/>
                    </a:lnTo>
                    <a:lnTo>
                      <a:pt x="307" y="149"/>
                    </a:lnTo>
                    <a:lnTo>
                      <a:pt x="307" y="145"/>
                    </a:lnTo>
                    <a:lnTo>
                      <a:pt x="307" y="137"/>
                    </a:lnTo>
                    <a:lnTo>
                      <a:pt x="310" y="135"/>
                    </a:lnTo>
                    <a:lnTo>
                      <a:pt x="312" y="135"/>
                    </a:lnTo>
                    <a:lnTo>
                      <a:pt x="321" y="137"/>
                    </a:lnTo>
                    <a:lnTo>
                      <a:pt x="324" y="137"/>
                    </a:lnTo>
                    <a:lnTo>
                      <a:pt x="331" y="135"/>
                    </a:lnTo>
                    <a:lnTo>
                      <a:pt x="347" y="123"/>
                    </a:lnTo>
                    <a:lnTo>
                      <a:pt x="362" y="118"/>
                    </a:lnTo>
                    <a:lnTo>
                      <a:pt x="366" y="118"/>
                    </a:lnTo>
                    <a:lnTo>
                      <a:pt x="373" y="118"/>
                    </a:lnTo>
                    <a:lnTo>
                      <a:pt x="380" y="123"/>
                    </a:lnTo>
                    <a:lnTo>
                      <a:pt x="383" y="130"/>
                    </a:lnTo>
                    <a:lnTo>
                      <a:pt x="385" y="137"/>
                    </a:lnTo>
                    <a:lnTo>
                      <a:pt x="388" y="147"/>
                    </a:lnTo>
                    <a:lnTo>
                      <a:pt x="392" y="154"/>
                    </a:lnTo>
                    <a:lnTo>
                      <a:pt x="404" y="161"/>
                    </a:lnTo>
                    <a:lnTo>
                      <a:pt x="409" y="168"/>
                    </a:lnTo>
                    <a:lnTo>
                      <a:pt x="411" y="178"/>
                    </a:lnTo>
                    <a:lnTo>
                      <a:pt x="421" y="178"/>
                    </a:lnTo>
                    <a:lnTo>
                      <a:pt x="433" y="171"/>
                    </a:lnTo>
                    <a:lnTo>
                      <a:pt x="440" y="166"/>
                    </a:lnTo>
                    <a:lnTo>
                      <a:pt x="442" y="156"/>
                    </a:lnTo>
                    <a:lnTo>
                      <a:pt x="437" y="149"/>
                    </a:lnTo>
                    <a:lnTo>
                      <a:pt x="423" y="137"/>
                    </a:lnTo>
                    <a:lnTo>
                      <a:pt x="421" y="133"/>
                    </a:lnTo>
                    <a:lnTo>
                      <a:pt x="418" y="130"/>
                    </a:lnTo>
                    <a:lnTo>
                      <a:pt x="418" y="126"/>
                    </a:lnTo>
                    <a:lnTo>
                      <a:pt x="418" y="121"/>
                    </a:lnTo>
                    <a:lnTo>
                      <a:pt x="421" y="116"/>
                    </a:lnTo>
                    <a:lnTo>
                      <a:pt x="425" y="109"/>
                    </a:lnTo>
                    <a:lnTo>
                      <a:pt x="428" y="107"/>
                    </a:lnTo>
                    <a:lnTo>
                      <a:pt x="430" y="97"/>
                    </a:lnTo>
                    <a:lnTo>
                      <a:pt x="425" y="92"/>
                    </a:lnTo>
                    <a:lnTo>
                      <a:pt x="421" y="92"/>
                    </a:lnTo>
                    <a:lnTo>
                      <a:pt x="409" y="90"/>
                    </a:lnTo>
                    <a:lnTo>
                      <a:pt x="399" y="88"/>
                    </a:lnTo>
                    <a:lnTo>
                      <a:pt x="395" y="83"/>
                    </a:lnTo>
                    <a:lnTo>
                      <a:pt x="397" y="74"/>
                    </a:lnTo>
                    <a:lnTo>
                      <a:pt x="395" y="71"/>
                    </a:lnTo>
                    <a:lnTo>
                      <a:pt x="392" y="71"/>
                    </a:lnTo>
                    <a:lnTo>
                      <a:pt x="392" y="66"/>
                    </a:lnTo>
                    <a:lnTo>
                      <a:pt x="392" y="64"/>
                    </a:lnTo>
                    <a:lnTo>
                      <a:pt x="392" y="59"/>
                    </a:lnTo>
                    <a:lnTo>
                      <a:pt x="390" y="50"/>
                    </a:lnTo>
                    <a:lnTo>
                      <a:pt x="390" y="45"/>
                    </a:lnTo>
                    <a:lnTo>
                      <a:pt x="392" y="43"/>
                    </a:lnTo>
                    <a:lnTo>
                      <a:pt x="399" y="36"/>
                    </a:lnTo>
                    <a:lnTo>
                      <a:pt x="399" y="31"/>
                    </a:lnTo>
                    <a:lnTo>
                      <a:pt x="402" y="17"/>
                    </a:lnTo>
                    <a:lnTo>
                      <a:pt x="404" y="14"/>
                    </a:lnTo>
                    <a:lnTo>
                      <a:pt x="407" y="12"/>
                    </a:lnTo>
                    <a:lnTo>
                      <a:pt x="433" y="0"/>
                    </a:lnTo>
                    <a:lnTo>
                      <a:pt x="440" y="0"/>
                    </a:lnTo>
                    <a:lnTo>
                      <a:pt x="444" y="3"/>
                    </a:lnTo>
                    <a:lnTo>
                      <a:pt x="447" y="7"/>
                    </a:lnTo>
                    <a:lnTo>
                      <a:pt x="444" y="17"/>
                    </a:lnTo>
                    <a:lnTo>
                      <a:pt x="447" y="21"/>
                    </a:lnTo>
                    <a:lnTo>
                      <a:pt x="459" y="24"/>
                    </a:lnTo>
                    <a:lnTo>
                      <a:pt x="461" y="26"/>
                    </a:lnTo>
                    <a:lnTo>
                      <a:pt x="463" y="26"/>
                    </a:lnTo>
                    <a:lnTo>
                      <a:pt x="466" y="29"/>
                    </a:lnTo>
                    <a:lnTo>
                      <a:pt x="470" y="31"/>
                    </a:lnTo>
                    <a:lnTo>
                      <a:pt x="473" y="31"/>
                    </a:lnTo>
                    <a:lnTo>
                      <a:pt x="482" y="29"/>
                    </a:lnTo>
                    <a:lnTo>
                      <a:pt x="504" y="31"/>
                    </a:lnTo>
                    <a:lnTo>
                      <a:pt x="511" y="29"/>
                    </a:lnTo>
                    <a:lnTo>
                      <a:pt x="511" y="24"/>
                    </a:lnTo>
                    <a:lnTo>
                      <a:pt x="513" y="26"/>
                    </a:lnTo>
                    <a:lnTo>
                      <a:pt x="518" y="36"/>
                    </a:lnTo>
                    <a:lnTo>
                      <a:pt x="520" y="38"/>
                    </a:lnTo>
                    <a:lnTo>
                      <a:pt x="522" y="43"/>
                    </a:lnTo>
                    <a:lnTo>
                      <a:pt x="525" y="45"/>
                    </a:lnTo>
                    <a:lnTo>
                      <a:pt x="527" y="45"/>
                    </a:lnTo>
                    <a:lnTo>
                      <a:pt x="541" y="45"/>
                    </a:lnTo>
                    <a:lnTo>
                      <a:pt x="548" y="48"/>
                    </a:lnTo>
                    <a:lnTo>
                      <a:pt x="565" y="55"/>
                    </a:lnTo>
                    <a:lnTo>
                      <a:pt x="567" y="57"/>
                    </a:lnTo>
                    <a:lnTo>
                      <a:pt x="567" y="59"/>
                    </a:lnTo>
                    <a:lnTo>
                      <a:pt x="570" y="64"/>
                    </a:lnTo>
                    <a:lnTo>
                      <a:pt x="572" y="76"/>
                    </a:lnTo>
                    <a:lnTo>
                      <a:pt x="574" y="81"/>
                    </a:lnTo>
                    <a:lnTo>
                      <a:pt x="574" y="83"/>
                    </a:lnTo>
                    <a:lnTo>
                      <a:pt x="574" y="83"/>
                    </a:lnTo>
                    <a:lnTo>
                      <a:pt x="572" y="85"/>
                    </a:lnTo>
                    <a:lnTo>
                      <a:pt x="572" y="88"/>
                    </a:lnTo>
                    <a:lnTo>
                      <a:pt x="570" y="90"/>
                    </a:lnTo>
                    <a:lnTo>
                      <a:pt x="567" y="92"/>
                    </a:lnTo>
                    <a:lnTo>
                      <a:pt x="567" y="95"/>
                    </a:lnTo>
                    <a:lnTo>
                      <a:pt x="565" y="95"/>
                    </a:lnTo>
                    <a:lnTo>
                      <a:pt x="560" y="97"/>
                    </a:lnTo>
                    <a:lnTo>
                      <a:pt x="553" y="97"/>
                    </a:lnTo>
                    <a:lnTo>
                      <a:pt x="553" y="97"/>
                    </a:lnTo>
                    <a:lnTo>
                      <a:pt x="551" y="97"/>
                    </a:lnTo>
                    <a:lnTo>
                      <a:pt x="546" y="104"/>
                    </a:lnTo>
                    <a:lnTo>
                      <a:pt x="546" y="109"/>
                    </a:lnTo>
                    <a:lnTo>
                      <a:pt x="558" y="116"/>
                    </a:lnTo>
                    <a:lnTo>
                      <a:pt x="560" y="118"/>
                    </a:lnTo>
                    <a:lnTo>
                      <a:pt x="563" y="121"/>
                    </a:lnTo>
                    <a:lnTo>
                      <a:pt x="563" y="123"/>
                    </a:lnTo>
                    <a:lnTo>
                      <a:pt x="563" y="126"/>
                    </a:lnTo>
                    <a:lnTo>
                      <a:pt x="563" y="128"/>
                    </a:lnTo>
                    <a:lnTo>
                      <a:pt x="563" y="128"/>
                    </a:lnTo>
                    <a:lnTo>
                      <a:pt x="563" y="133"/>
                    </a:lnTo>
                    <a:lnTo>
                      <a:pt x="565" y="135"/>
                    </a:lnTo>
                    <a:lnTo>
                      <a:pt x="567" y="145"/>
                    </a:lnTo>
                    <a:lnTo>
                      <a:pt x="570" y="149"/>
                    </a:lnTo>
                    <a:lnTo>
                      <a:pt x="570" y="152"/>
                    </a:lnTo>
                    <a:lnTo>
                      <a:pt x="567" y="163"/>
                    </a:lnTo>
                    <a:lnTo>
                      <a:pt x="565" y="171"/>
                    </a:lnTo>
                    <a:lnTo>
                      <a:pt x="565" y="173"/>
                    </a:lnTo>
                    <a:lnTo>
                      <a:pt x="565" y="175"/>
                    </a:lnTo>
                    <a:lnTo>
                      <a:pt x="565" y="185"/>
                    </a:lnTo>
                    <a:lnTo>
                      <a:pt x="567" y="201"/>
                    </a:lnTo>
                    <a:lnTo>
                      <a:pt x="567" y="206"/>
                    </a:lnTo>
                    <a:lnTo>
                      <a:pt x="565" y="206"/>
                    </a:lnTo>
                    <a:lnTo>
                      <a:pt x="565" y="208"/>
                    </a:lnTo>
                    <a:lnTo>
                      <a:pt x="558" y="218"/>
                    </a:lnTo>
                    <a:lnTo>
                      <a:pt x="556" y="220"/>
                    </a:lnTo>
                    <a:lnTo>
                      <a:pt x="556" y="223"/>
                    </a:lnTo>
                    <a:lnTo>
                      <a:pt x="553" y="227"/>
                    </a:lnTo>
                    <a:lnTo>
                      <a:pt x="553" y="237"/>
                    </a:lnTo>
                    <a:lnTo>
                      <a:pt x="553" y="242"/>
                    </a:lnTo>
                    <a:lnTo>
                      <a:pt x="551" y="244"/>
                    </a:lnTo>
                    <a:lnTo>
                      <a:pt x="548" y="246"/>
                    </a:lnTo>
                    <a:lnTo>
                      <a:pt x="548" y="249"/>
                    </a:lnTo>
                    <a:lnTo>
                      <a:pt x="546" y="251"/>
                    </a:lnTo>
                    <a:lnTo>
                      <a:pt x="546" y="256"/>
                    </a:lnTo>
                    <a:lnTo>
                      <a:pt x="544" y="260"/>
                    </a:lnTo>
                    <a:lnTo>
                      <a:pt x="546" y="263"/>
                    </a:lnTo>
                    <a:lnTo>
                      <a:pt x="546" y="263"/>
                    </a:lnTo>
                    <a:lnTo>
                      <a:pt x="546" y="265"/>
                    </a:lnTo>
                    <a:lnTo>
                      <a:pt x="548" y="265"/>
                    </a:lnTo>
                    <a:lnTo>
                      <a:pt x="548" y="268"/>
                    </a:lnTo>
                    <a:lnTo>
                      <a:pt x="551" y="268"/>
                    </a:lnTo>
                    <a:lnTo>
                      <a:pt x="556" y="268"/>
                    </a:lnTo>
                    <a:lnTo>
                      <a:pt x="558" y="268"/>
                    </a:lnTo>
                    <a:lnTo>
                      <a:pt x="558" y="270"/>
                    </a:lnTo>
                    <a:lnTo>
                      <a:pt x="558" y="272"/>
                    </a:lnTo>
                    <a:lnTo>
                      <a:pt x="560" y="277"/>
                    </a:lnTo>
                    <a:lnTo>
                      <a:pt x="560" y="279"/>
                    </a:lnTo>
                    <a:lnTo>
                      <a:pt x="560" y="279"/>
                    </a:lnTo>
                    <a:lnTo>
                      <a:pt x="563" y="282"/>
                    </a:lnTo>
                    <a:lnTo>
                      <a:pt x="563" y="282"/>
                    </a:lnTo>
                    <a:lnTo>
                      <a:pt x="565" y="286"/>
                    </a:lnTo>
                    <a:lnTo>
                      <a:pt x="567" y="289"/>
                    </a:lnTo>
                    <a:lnTo>
                      <a:pt x="567" y="291"/>
                    </a:lnTo>
                    <a:lnTo>
                      <a:pt x="567" y="294"/>
                    </a:lnTo>
                    <a:lnTo>
                      <a:pt x="565" y="298"/>
                    </a:lnTo>
                    <a:lnTo>
                      <a:pt x="565" y="301"/>
                    </a:lnTo>
                    <a:lnTo>
                      <a:pt x="565" y="305"/>
                    </a:lnTo>
                    <a:lnTo>
                      <a:pt x="565" y="305"/>
                    </a:lnTo>
                    <a:lnTo>
                      <a:pt x="567" y="310"/>
                    </a:lnTo>
                    <a:lnTo>
                      <a:pt x="572" y="322"/>
                    </a:lnTo>
                    <a:lnTo>
                      <a:pt x="572" y="322"/>
                    </a:lnTo>
                    <a:lnTo>
                      <a:pt x="574" y="324"/>
                    </a:lnTo>
                    <a:lnTo>
                      <a:pt x="574" y="324"/>
                    </a:lnTo>
                    <a:lnTo>
                      <a:pt x="579" y="324"/>
                    </a:lnTo>
                    <a:lnTo>
                      <a:pt x="582" y="327"/>
                    </a:lnTo>
                    <a:lnTo>
                      <a:pt x="584" y="327"/>
                    </a:lnTo>
                    <a:lnTo>
                      <a:pt x="584" y="329"/>
                    </a:lnTo>
                    <a:lnTo>
                      <a:pt x="584" y="334"/>
                    </a:lnTo>
                    <a:lnTo>
                      <a:pt x="584" y="336"/>
                    </a:lnTo>
                    <a:lnTo>
                      <a:pt x="586" y="336"/>
                    </a:lnTo>
                    <a:lnTo>
                      <a:pt x="589" y="339"/>
                    </a:lnTo>
                    <a:lnTo>
                      <a:pt x="591" y="339"/>
                    </a:lnTo>
                    <a:lnTo>
                      <a:pt x="593" y="339"/>
                    </a:lnTo>
                    <a:lnTo>
                      <a:pt x="593" y="339"/>
                    </a:lnTo>
                    <a:lnTo>
                      <a:pt x="596" y="339"/>
                    </a:lnTo>
                    <a:lnTo>
                      <a:pt x="596" y="336"/>
                    </a:lnTo>
                    <a:lnTo>
                      <a:pt x="601" y="331"/>
                    </a:lnTo>
                    <a:lnTo>
                      <a:pt x="601" y="331"/>
                    </a:lnTo>
                    <a:lnTo>
                      <a:pt x="603" y="331"/>
                    </a:lnTo>
                    <a:lnTo>
                      <a:pt x="610" y="331"/>
                    </a:lnTo>
                    <a:lnTo>
                      <a:pt x="612" y="329"/>
                    </a:lnTo>
                    <a:lnTo>
                      <a:pt x="615" y="329"/>
                    </a:lnTo>
                    <a:lnTo>
                      <a:pt x="615" y="329"/>
                    </a:lnTo>
                    <a:lnTo>
                      <a:pt x="615" y="327"/>
                    </a:lnTo>
                    <a:lnTo>
                      <a:pt x="617" y="327"/>
                    </a:lnTo>
                    <a:lnTo>
                      <a:pt x="617" y="324"/>
                    </a:lnTo>
                    <a:lnTo>
                      <a:pt x="617" y="322"/>
                    </a:lnTo>
                    <a:lnTo>
                      <a:pt x="617" y="320"/>
                    </a:lnTo>
                    <a:lnTo>
                      <a:pt x="617" y="317"/>
                    </a:lnTo>
                    <a:lnTo>
                      <a:pt x="617" y="315"/>
                    </a:lnTo>
                    <a:lnTo>
                      <a:pt x="617" y="315"/>
                    </a:lnTo>
                    <a:lnTo>
                      <a:pt x="619" y="312"/>
                    </a:lnTo>
                    <a:lnTo>
                      <a:pt x="619" y="312"/>
                    </a:lnTo>
                    <a:lnTo>
                      <a:pt x="624" y="312"/>
                    </a:lnTo>
                    <a:lnTo>
                      <a:pt x="627" y="312"/>
                    </a:lnTo>
                    <a:lnTo>
                      <a:pt x="631" y="310"/>
                    </a:lnTo>
                    <a:lnTo>
                      <a:pt x="634" y="310"/>
                    </a:lnTo>
                    <a:lnTo>
                      <a:pt x="634" y="310"/>
                    </a:lnTo>
                    <a:lnTo>
                      <a:pt x="636" y="310"/>
                    </a:lnTo>
                    <a:lnTo>
                      <a:pt x="641" y="312"/>
                    </a:lnTo>
                    <a:lnTo>
                      <a:pt x="641" y="312"/>
                    </a:lnTo>
                    <a:lnTo>
                      <a:pt x="643" y="312"/>
                    </a:lnTo>
                    <a:lnTo>
                      <a:pt x="653" y="308"/>
                    </a:lnTo>
                    <a:lnTo>
                      <a:pt x="655" y="308"/>
                    </a:lnTo>
                    <a:lnTo>
                      <a:pt x="657" y="308"/>
                    </a:lnTo>
                    <a:lnTo>
                      <a:pt x="660" y="310"/>
                    </a:lnTo>
                    <a:lnTo>
                      <a:pt x="667" y="312"/>
                    </a:lnTo>
                    <a:lnTo>
                      <a:pt x="657" y="331"/>
                    </a:lnTo>
                    <a:lnTo>
                      <a:pt x="655" y="336"/>
                    </a:lnTo>
                    <a:lnTo>
                      <a:pt x="653" y="348"/>
                    </a:lnTo>
                    <a:lnTo>
                      <a:pt x="648" y="360"/>
                    </a:lnTo>
                    <a:lnTo>
                      <a:pt x="643" y="365"/>
                    </a:lnTo>
                    <a:lnTo>
                      <a:pt x="619" y="414"/>
                    </a:lnTo>
                    <a:lnTo>
                      <a:pt x="619" y="421"/>
                    </a:lnTo>
                    <a:lnTo>
                      <a:pt x="622" y="433"/>
                    </a:lnTo>
                    <a:lnTo>
                      <a:pt x="629" y="462"/>
                    </a:lnTo>
                    <a:lnTo>
                      <a:pt x="631" y="478"/>
                    </a:lnTo>
                    <a:lnTo>
                      <a:pt x="629" y="478"/>
                    </a:lnTo>
                    <a:lnTo>
                      <a:pt x="629" y="480"/>
                    </a:lnTo>
                    <a:lnTo>
                      <a:pt x="629" y="483"/>
                    </a:lnTo>
                    <a:lnTo>
                      <a:pt x="631" y="485"/>
                    </a:lnTo>
                    <a:lnTo>
                      <a:pt x="631" y="490"/>
                    </a:lnTo>
                    <a:lnTo>
                      <a:pt x="636" y="495"/>
                    </a:lnTo>
                    <a:lnTo>
                      <a:pt x="643" y="492"/>
                    </a:lnTo>
                    <a:lnTo>
                      <a:pt x="648" y="492"/>
                    </a:lnTo>
                    <a:lnTo>
                      <a:pt x="650" y="499"/>
                    </a:lnTo>
                    <a:lnTo>
                      <a:pt x="650" y="509"/>
                    </a:lnTo>
                    <a:lnTo>
                      <a:pt x="653" y="511"/>
                    </a:lnTo>
                    <a:lnTo>
                      <a:pt x="655" y="514"/>
                    </a:lnTo>
                    <a:lnTo>
                      <a:pt x="655" y="516"/>
                    </a:lnTo>
                    <a:lnTo>
                      <a:pt x="653" y="521"/>
                    </a:lnTo>
                    <a:lnTo>
                      <a:pt x="655" y="530"/>
                    </a:lnTo>
                    <a:lnTo>
                      <a:pt x="653" y="535"/>
                    </a:lnTo>
                    <a:lnTo>
                      <a:pt x="660" y="535"/>
                    </a:lnTo>
                    <a:lnTo>
                      <a:pt x="662" y="535"/>
                    </a:lnTo>
                    <a:lnTo>
                      <a:pt x="664" y="535"/>
                    </a:lnTo>
                    <a:lnTo>
                      <a:pt x="664" y="535"/>
                    </a:lnTo>
                    <a:lnTo>
                      <a:pt x="667" y="537"/>
                    </a:lnTo>
                    <a:lnTo>
                      <a:pt x="669" y="540"/>
                    </a:lnTo>
                    <a:lnTo>
                      <a:pt x="669" y="542"/>
                    </a:lnTo>
                    <a:lnTo>
                      <a:pt x="669" y="542"/>
                    </a:lnTo>
                    <a:lnTo>
                      <a:pt x="671" y="544"/>
                    </a:lnTo>
                    <a:lnTo>
                      <a:pt x="671" y="544"/>
                    </a:lnTo>
                    <a:lnTo>
                      <a:pt x="674" y="542"/>
                    </a:lnTo>
                    <a:lnTo>
                      <a:pt x="676" y="542"/>
                    </a:lnTo>
                    <a:lnTo>
                      <a:pt x="676" y="540"/>
                    </a:lnTo>
                    <a:lnTo>
                      <a:pt x="676" y="537"/>
                    </a:lnTo>
                    <a:lnTo>
                      <a:pt x="679" y="537"/>
                    </a:lnTo>
                    <a:lnTo>
                      <a:pt x="679" y="537"/>
                    </a:lnTo>
                    <a:lnTo>
                      <a:pt x="681" y="537"/>
                    </a:lnTo>
                    <a:lnTo>
                      <a:pt x="686" y="537"/>
                    </a:lnTo>
                    <a:lnTo>
                      <a:pt x="695" y="547"/>
                    </a:lnTo>
                    <a:lnTo>
                      <a:pt x="698" y="549"/>
                    </a:lnTo>
                    <a:lnTo>
                      <a:pt x="700" y="551"/>
                    </a:lnTo>
                    <a:lnTo>
                      <a:pt x="700" y="554"/>
                    </a:lnTo>
                    <a:lnTo>
                      <a:pt x="733" y="573"/>
                    </a:lnTo>
                    <a:lnTo>
                      <a:pt x="742" y="575"/>
                    </a:lnTo>
                    <a:lnTo>
                      <a:pt x="745" y="575"/>
                    </a:lnTo>
                    <a:lnTo>
                      <a:pt x="747" y="577"/>
                    </a:lnTo>
                    <a:lnTo>
                      <a:pt x="750" y="580"/>
                    </a:lnTo>
                    <a:lnTo>
                      <a:pt x="750" y="580"/>
                    </a:lnTo>
                    <a:lnTo>
                      <a:pt x="752" y="582"/>
                    </a:lnTo>
                    <a:lnTo>
                      <a:pt x="752" y="582"/>
                    </a:lnTo>
                    <a:lnTo>
                      <a:pt x="752" y="585"/>
                    </a:lnTo>
                    <a:lnTo>
                      <a:pt x="750" y="587"/>
                    </a:lnTo>
                    <a:lnTo>
                      <a:pt x="750" y="589"/>
                    </a:lnTo>
                    <a:lnTo>
                      <a:pt x="750" y="589"/>
                    </a:lnTo>
                    <a:lnTo>
                      <a:pt x="750" y="592"/>
                    </a:lnTo>
                    <a:lnTo>
                      <a:pt x="752" y="592"/>
                    </a:lnTo>
                    <a:lnTo>
                      <a:pt x="752" y="592"/>
                    </a:lnTo>
                    <a:lnTo>
                      <a:pt x="754" y="594"/>
                    </a:lnTo>
                    <a:lnTo>
                      <a:pt x="754" y="594"/>
                    </a:lnTo>
                    <a:lnTo>
                      <a:pt x="759" y="594"/>
                    </a:lnTo>
                    <a:lnTo>
                      <a:pt x="764" y="592"/>
                    </a:lnTo>
                    <a:lnTo>
                      <a:pt x="764" y="592"/>
                    </a:lnTo>
                    <a:lnTo>
                      <a:pt x="766" y="592"/>
                    </a:lnTo>
                    <a:lnTo>
                      <a:pt x="769" y="594"/>
                    </a:lnTo>
                    <a:lnTo>
                      <a:pt x="769" y="596"/>
                    </a:lnTo>
                    <a:lnTo>
                      <a:pt x="769" y="596"/>
                    </a:lnTo>
                    <a:lnTo>
                      <a:pt x="766" y="601"/>
                    </a:lnTo>
                    <a:lnTo>
                      <a:pt x="766" y="601"/>
                    </a:lnTo>
                    <a:lnTo>
                      <a:pt x="766" y="603"/>
                    </a:lnTo>
                    <a:lnTo>
                      <a:pt x="766" y="603"/>
                    </a:lnTo>
                    <a:lnTo>
                      <a:pt x="769" y="606"/>
                    </a:lnTo>
                    <a:lnTo>
                      <a:pt x="769" y="606"/>
                    </a:lnTo>
                    <a:lnTo>
                      <a:pt x="773" y="611"/>
                    </a:lnTo>
                    <a:lnTo>
                      <a:pt x="776" y="613"/>
                    </a:lnTo>
                    <a:lnTo>
                      <a:pt x="778" y="613"/>
                    </a:lnTo>
                    <a:lnTo>
                      <a:pt x="780" y="613"/>
                    </a:lnTo>
                    <a:lnTo>
                      <a:pt x="780" y="613"/>
                    </a:lnTo>
                    <a:lnTo>
                      <a:pt x="783" y="611"/>
                    </a:lnTo>
                    <a:lnTo>
                      <a:pt x="785" y="608"/>
                    </a:lnTo>
                    <a:lnTo>
                      <a:pt x="785" y="608"/>
                    </a:lnTo>
                    <a:lnTo>
                      <a:pt x="785" y="606"/>
                    </a:lnTo>
                    <a:lnTo>
                      <a:pt x="795" y="606"/>
                    </a:lnTo>
                    <a:lnTo>
                      <a:pt x="797" y="603"/>
                    </a:lnTo>
                    <a:lnTo>
                      <a:pt x="797" y="603"/>
                    </a:lnTo>
                    <a:lnTo>
                      <a:pt x="799" y="601"/>
                    </a:lnTo>
                    <a:lnTo>
                      <a:pt x="802" y="601"/>
                    </a:lnTo>
                    <a:lnTo>
                      <a:pt x="804" y="601"/>
                    </a:lnTo>
                    <a:lnTo>
                      <a:pt x="813" y="603"/>
                    </a:lnTo>
                    <a:lnTo>
                      <a:pt x="816" y="606"/>
                    </a:lnTo>
                    <a:lnTo>
                      <a:pt x="813" y="611"/>
                    </a:lnTo>
                    <a:lnTo>
                      <a:pt x="811" y="611"/>
                    </a:lnTo>
                    <a:lnTo>
                      <a:pt x="811" y="613"/>
                    </a:lnTo>
                    <a:lnTo>
                      <a:pt x="811" y="613"/>
                    </a:lnTo>
                    <a:lnTo>
                      <a:pt x="813" y="622"/>
                    </a:lnTo>
                    <a:lnTo>
                      <a:pt x="813" y="622"/>
                    </a:lnTo>
                    <a:lnTo>
                      <a:pt x="821" y="625"/>
                    </a:lnTo>
                    <a:lnTo>
                      <a:pt x="837" y="622"/>
                    </a:lnTo>
                    <a:lnTo>
                      <a:pt x="839" y="632"/>
                    </a:lnTo>
                    <a:lnTo>
                      <a:pt x="849" y="641"/>
                    </a:lnTo>
                    <a:lnTo>
                      <a:pt x="877" y="653"/>
                    </a:lnTo>
                    <a:lnTo>
                      <a:pt x="882" y="653"/>
                    </a:lnTo>
                    <a:lnTo>
                      <a:pt x="887" y="656"/>
                    </a:lnTo>
                    <a:lnTo>
                      <a:pt x="889" y="663"/>
                    </a:lnTo>
                    <a:lnTo>
                      <a:pt x="873" y="660"/>
                    </a:lnTo>
                    <a:lnTo>
                      <a:pt x="851" y="663"/>
                    </a:lnTo>
                    <a:lnTo>
                      <a:pt x="851" y="663"/>
                    </a:lnTo>
                    <a:lnTo>
                      <a:pt x="849" y="665"/>
                    </a:lnTo>
                    <a:lnTo>
                      <a:pt x="849" y="665"/>
                    </a:lnTo>
                    <a:lnTo>
                      <a:pt x="849" y="670"/>
                    </a:lnTo>
                    <a:lnTo>
                      <a:pt x="847" y="672"/>
                    </a:lnTo>
                    <a:lnTo>
                      <a:pt x="844" y="672"/>
                    </a:lnTo>
                    <a:lnTo>
                      <a:pt x="839" y="670"/>
                    </a:lnTo>
                    <a:lnTo>
                      <a:pt x="818" y="679"/>
                    </a:lnTo>
                    <a:lnTo>
                      <a:pt x="813" y="682"/>
                    </a:lnTo>
                    <a:lnTo>
                      <a:pt x="811" y="679"/>
                    </a:lnTo>
                    <a:lnTo>
                      <a:pt x="809" y="677"/>
                    </a:lnTo>
                    <a:lnTo>
                      <a:pt x="806" y="677"/>
                    </a:lnTo>
                    <a:lnTo>
                      <a:pt x="806" y="674"/>
                    </a:lnTo>
                    <a:lnTo>
                      <a:pt x="790" y="672"/>
                    </a:lnTo>
                    <a:lnTo>
                      <a:pt x="787" y="672"/>
                    </a:lnTo>
                    <a:lnTo>
                      <a:pt x="764" y="679"/>
                    </a:lnTo>
                    <a:lnTo>
                      <a:pt x="761" y="679"/>
                    </a:lnTo>
                    <a:lnTo>
                      <a:pt x="761" y="679"/>
                    </a:lnTo>
                    <a:lnTo>
                      <a:pt x="761" y="682"/>
                    </a:lnTo>
                    <a:lnTo>
                      <a:pt x="759" y="684"/>
                    </a:lnTo>
                    <a:lnTo>
                      <a:pt x="759" y="686"/>
                    </a:lnTo>
                    <a:lnTo>
                      <a:pt x="757" y="686"/>
                    </a:lnTo>
                    <a:lnTo>
                      <a:pt x="747" y="691"/>
                    </a:lnTo>
                    <a:lnTo>
                      <a:pt x="745" y="691"/>
                    </a:lnTo>
                    <a:lnTo>
                      <a:pt x="745" y="693"/>
                    </a:lnTo>
                    <a:lnTo>
                      <a:pt x="740" y="696"/>
                    </a:lnTo>
                    <a:lnTo>
                      <a:pt x="733" y="701"/>
                    </a:lnTo>
                    <a:lnTo>
                      <a:pt x="728" y="698"/>
                    </a:lnTo>
                    <a:lnTo>
                      <a:pt x="728" y="696"/>
                    </a:lnTo>
                    <a:lnTo>
                      <a:pt x="724" y="696"/>
                    </a:lnTo>
                    <a:lnTo>
                      <a:pt x="724" y="696"/>
                    </a:lnTo>
                    <a:lnTo>
                      <a:pt x="693" y="691"/>
                    </a:lnTo>
                    <a:lnTo>
                      <a:pt x="693" y="691"/>
                    </a:lnTo>
                    <a:lnTo>
                      <a:pt x="690" y="691"/>
                    </a:lnTo>
                    <a:lnTo>
                      <a:pt x="690" y="689"/>
                    </a:lnTo>
                    <a:lnTo>
                      <a:pt x="690" y="686"/>
                    </a:lnTo>
                    <a:lnTo>
                      <a:pt x="693" y="686"/>
                    </a:lnTo>
                    <a:lnTo>
                      <a:pt x="693" y="684"/>
                    </a:lnTo>
                    <a:lnTo>
                      <a:pt x="693" y="682"/>
                    </a:lnTo>
                    <a:lnTo>
                      <a:pt x="690" y="682"/>
                    </a:lnTo>
                    <a:lnTo>
                      <a:pt x="690" y="679"/>
                    </a:lnTo>
                    <a:lnTo>
                      <a:pt x="690" y="679"/>
                    </a:lnTo>
                    <a:lnTo>
                      <a:pt x="688" y="679"/>
                    </a:lnTo>
                    <a:lnTo>
                      <a:pt x="683" y="674"/>
                    </a:lnTo>
                    <a:lnTo>
                      <a:pt x="683" y="674"/>
                    </a:lnTo>
                    <a:lnTo>
                      <a:pt x="679" y="674"/>
                    </a:lnTo>
                    <a:lnTo>
                      <a:pt x="674" y="677"/>
                    </a:lnTo>
                    <a:lnTo>
                      <a:pt x="671" y="677"/>
                    </a:lnTo>
                    <a:lnTo>
                      <a:pt x="671" y="674"/>
                    </a:lnTo>
                    <a:lnTo>
                      <a:pt x="669" y="674"/>
                    </a:lnTo>
                    <a:lnTo>
                      <a:pt x="667" y="677"/>
                    </a:lnTo>
                    <a:lnTo>
                      <a:pt x="662" y="686"/>
                    </a:lnTo>
                    <a:lnTo>
                      <a:pt x="655" y="698"/>
                    </a:lnTo>
                    <a:lnTo>
                      <a:pt x="645" y="708"/>
                    </a:lnTo>
                    <a:lnTo>
                      <a:pt x="636" y="712"/>
                    </a:lnTo>
                    <a:lnTo>
                      <a:pt x="622" y="712"/>
                    </a:lnTo>
                    <a:lnTo>
                      <a:pt x="610" y="712"/>
                    </a:lnTo>
                    <a:lnTo>
                      <a:pt x="598" y="708"/>
                    </a:lnTo>
                    <a:lnTo>
                      <a:pt x="593" y="701"/>
                    </a:lnTo>
                    <a:lnTo>
                      <a:pt x="586" y="689"/>
                    </a:lnTo>
                    <a:lnTo>
                      <a:pt x="582" y="686"/>
                    </a:lnTo>
                    <a:lnTo>
                      <a:pt x="577" y="689"/>
                    </a:lnTo>
                    <a:lnTo>
                      <a:pt x="572" y="691"/>
                    </a:lnTo>
                    <a:lnTo>
                      <a:pt x="567" y="691"/>
                    </a:lnTo>
                    <a:lnTo>
                      <a:pt x="560" y="689"/>
                    </a:lnTo>
                    <a:lnTo>
                      <a:pt x="527" y="672"/>
                    </a:lnTo>
                    <a:lnTo>
                      <a:pt x="515" y="670"/>
                    </a:lnTo>
                    <a:lnTo>
                      <a:pt x="504" y="674"/>
                    </a:lnTo>
                    <a:lnTo>
                      <a:pt x="492" y="679"/>
                    </a:lnTo>
                    <a:lnTo>
                      <a:pt x="482" y="679"/>
                    </a:lnTo>
                    <a:lnTo>
                      <a:pt x="473" y="667"/>
                    </a:lnTo>
                    <a:lnTo>
                      <a:pt x="466" y="656"/>
                    </a:lnTo>
                    <a:lnTo>
                      <a:pt x="466" y="651"/>
                    </a:lnTo>
                    <a:lnTo>
                      <a:pt x="463" y="651"/>
                    </a:lnTo>
                    <a:lnTo>
                      <a:pt x="459" y="646"/>
                    </a:lnTo>
                    <a:lnTo>
                      <a:pt x="456" y="644"/>
                    </a:lnTo>
                    <a:lnTo>
                      <a:pt x="451" y="644"/>
                    </a:lnTo>
                    <a:lnTo>
                      <a:pt x="433" y="656"/>
                    </a:lnTo>
                    <a:lnTo>
                      <a:pt x="433" y="646"/>
                    </a:lnTo>
                    <a:lnTo>
                      <a:pt x="428" y="641"/>
                    </a:lnTo>
                    <a:lnTo>
                      <a:pt x="421" y="644"/>
                    </a:lnTo>
                    <a:lnTo>
                      <a:pt x="423" y="651"/>
                    </a:lnTo>
                    <a:lnTo>
                      <a:pt x="428" y="658"/>
                    </a:lnTo>
                    <a:lnTo>
                      <a:pt x="428" y="663"/>
                    </a:lnTo>
                    <a:lnTo>
                      <a:pt x="423" y="663"/>
                    </a:lnTo>
                    <a:lnTo>
                      <a:pt x="409" y="660"/>
                    </a:lnTo>
                    <a:lnTo>
                      <a:pt x="407" y="663"/>
                    </a:lnTo>
                    <a:lnTo>
                      <a:pt x="411" y="667"/>
                    </a:lnTo>
                    <a:lnTo>
                      <a:pt x="411" y="672"/>
                    </a:lnTo>
                    <a:lnTo>
                      <a:pt x="409" y="674"/>
                    </a:lnTo>
                    <a:lnTo>
                      <a:pt x="407" y="674"/>
                    </a:lnTo>
                    <a:lnTo>
                      <a:pt x="407" y="672"/>
                    </a:lnTo>
                    <a:lnTo>
                      <a:pt x="402" y="667"/>
                    </a:lnTo>
                    <a:lnTo>
                      <a:pt x="390" y="663"/>
                    </a:lnTo>
                    <a:lnTo>
                      <a:pt x="388" y="658"/>
                    </a:lnTo>
                    <a:lnTo>
                      <a:pt x="385" y="658"/>
                    </a:lnTo>
                    <a:lnTo>
                      <a:pt x="385" y="660"/>
                    </a:lnTo>
                    <a:lnTo>
                      <a:pt x="385" y="660"/>
                    </a:lnTo>
                    <a:lnTo>
                      <a:pt x="385" y="660"/>
                    </a:lnTo>
                    <a:lnTo>
                      <a:pt x="383" y="660"/>
                    </a:lnTo>
                    <a:lnTo>
                      <a:pt x="385" y="672"/>
                    </a:lnTo>
                    <a:lnTo>
                      <a:pt x="376" y="677"/>
                    </a:lnTo>
                    <a:lnTo>
                      <a:pt x="364" y="677"/>
                    </a:lnTo>
                    <a:lnTo>
                      <a:pt x="354" y="672"/>
                    </a:lnTo>
                    <a:lnTo>
                      <a:pt x="350" y="670"/>
                    </a:lnTo>
                    <a:lnTo>
                      <a:pt x="350" y="670"/>
                    </a:lnTo>
                    <a:lnTo>
                      <a:pt x="350" y="663"/>
                    </a:lnTo>
                    <a:lnTo>
                      <a:pt x="350" y="660"/>
                    </a:lnTo>
                    <a:lnTo>
                      <a:pt x="350" y="658"/>
                    </a:lnTo>
                    <a:lnTo>
                      <a:pt x="350" y="658"/>
                    </a:lnTo>
                    <a:lnTo>
                      <a:pt x="345" y="656"/>
                    </a:lnTo>
                    <a:lnTo>
                      <a:pt x="343" y="658"/>
                    </a:lnTo>
                    <a:lnTo>
                      <a:pt x="338" y="663"/>
                    </a:lnTo>
                    <a:lnTo>
                      <a:pt x="336" y="665"/>
                    </a:lnTo>
                    <a:lnTo>
                      <a:pt x="331" y="665"/>
                    </a:lnTo>
                    <a:lnTo>
                      <a:pt x="326" y="658"/>
                    </a:lnTo>
                    <a:lnTo>
                      <a:pt x="324" y="656"/>
                    </a:lnTo>
                    <a:lnTo>
                      <a:pt x="321" y="658"/>
                    </a:lnTo>
                    <a:lnTo>
                      <a:pt x="319" y="660"/>
                    </a:lnTo>
                    <a:lnTo>
                      <a:pt x="321" y="665"/>
                    </a:lnTo>
                    <a:lnTo>
                      <a:pt x="321" y="667"/>
                    </a:lnTo>
                    <a:lnTo>
                      <a:pt x="324" y="672"/>
                    </a:lnTo>
                    <a:lnTo>
                      <a:pt x="321" y="677"/>
                    </a:lnTo>
                    <a:lnTo>
                      <a:pt x="319" y="677"/>
                    </a:lnTo>
                    <a:lnTo>
                      <a:pt x="312" y="672"/>
                    </a:lnTo>
                    <a:lnTo>
                      <a:pt x="310" y="672"/>
                    </a:lnTo>
                    <a:lnTo>
                      <a:pt x="307" y="672"/>
                    </a:lnTo>
                    <a:lnTo>
                      <a:pt x="300" y="674"/>
                    </a:lnTo>
                    <a:lnTo>
                      <a:pt x="286" y="674"/>
                    </a:lnTo>
                    <a:lnTo>
                      <a:pt x="286" y="682"/>
                    </a:lnTo>
                    <a:lnTo>
                      <a:pt x="283" y="684"/>
                    </a:lnTo>
                    <a:lnTo>
                      <a:pt x="276" y="701"/>
                    </a:lnTo>
                    <a:lnTo>
                      <a:pt x="262" y="745"/>
                    </a:lnTo>
                    <a:lnTo>
                      <a:pt x="262" y="750"/>
                    </a:lnTo>
                    <a:lnTo>
                      <a:pt x="260" y="755"/>
                    </a:lnTo>
                    <a:lnTo>
                      <a:pt x="260" y="757"/>
                    </a:lnTo>
                    <a:lnTo>
                      <a:pt x="260" y="760"/>
                    </a:lnTo>
                    <a:lnTo>
                      <a:pt x="260" y="764"/>
                    </a:lnTo>
                    <a:lnTo>
                      <a:pt x="260" y="767"/>
                    </a:lnTo>
                    <a:lnTo>
                      <a:pt x="262" y="769"/>
                    </a:lnTo>
                    <a:lnTo>
                      <a:pt x="262" y="769"/>
                    </a:lnTo>
                    <a:lnTo>
                      <a:pt x="265" y="771"/>
                    </a:lnTo>
                    <a:lnTo>
                      <a:pt x="265" y="771"/>
                    </a:lnTo>
                    <a:lnTo>
                      <a:pt x="267" y="774"/>
                    </a:lnTo>
                    <a:lnTo>
                      <a:pt x="274" y="774"/>
                    </a:lnTo>
                    <a:lnTo>
                      <a:pt x="276" y="776"/>
                    </a:lnTo>
                    <a:lnTo>
                      <a:pt x="276" y="776"/>
                    </a:lnTo>
                    <a:lnTo>
                      <a:pt x="279" y="779"/>
                    </a:lnTo>
                    <a:lnTo>
                      <a:pt x="279" y="779"/>
                    </a:lnTo>
                    <a:lnTo>
                      <a:pt x="279" y="781"/>
                    </a:lnTo>
                    <a:lnTo>
                      <a:pt x="279" y="783"/>
                    </a:lnTo>
                    <a:lnTo>
                      <a:pt x="279" y="795"/>
                    </a:lnTo>
                    <a:lnTo>
                      <a:pt x="276" y="802"/>
                    </a:lnTo>
                    <a:lnTo>
                      <a:pt x="272" y="816"/>
                    </a:lnTo>
                    <a:lnTo>
                      <a:pt x="269" y="821"/>
                    </a:lnTo>
                    <a:lnTo>
                      <a:pt x="267" y="824"/>
                    </a:lnTo>
                    <a:lnTo>
                      <a:pt x="269" y="826"/>
                    </a:lnTo>
                    <a:lnTo>
                      <a:pt x="269" y="828"/>
                    </a:lnTo>
                    <a:lnTo>
                      <a:pt x="274" y="835"/>
                    </a:lnTo>
                    <a:lnTo>
                      <a:pt x="274" y="842"/>
                    </a:lnTo>
                    <a:lnTo>
                      <a:pt x="276" y="842"/>
                    </a:lnTo>
                    <a:lnTo>
                      <a:pt x="276" y="845"/>
                    </a:lnTo>
                    <a:lnTo>
                      <a:pt x="274" y="847"/>
                    </a:lnTo>
                    <a:lnTo>
                      <a:pt x="274" y="850"/>
                    </a:lnTo>
                    <a:lnTo>
                      <a:pt x="272" y="852"/>
                    </a:lnTo>
                    <a:lnTo>
                      <a:pt x="269" y="852"/>
                    </a:lnTo>
                    <a:lnTo>
                      <a:pt x="267" y="852"/>
                    </a:lnTo>
                    <a:lnTo>
                      <a:pt x="262" y="852"/>
                    </a:lnTo>
                    <a:lnTo>
                      <a:pt x="260" y="852"/>
                    </a:lnTo>
                    <a:lnTo>
                      <a:pt x="257" y="850"/>
                    </a:lnTo>
                    <a:lnTo>
                      <a:pt x="255" y="847"/>
                    </a:lnTo>
                    <a:lnTo>
                      <a:pt x="255" y="845"/>
                    </a:lnTo>
                    <a:lnTo>
                      <a:pt x="253" y="845"/>
                    </a:lnTo>
                    <a:lnTo>
                      <a:pt x="253" y="845"/>
                    </a:lnTo>
                    <a:lnTo>
                      <a:pt x="253" y="847"/>
                    </a:lnTo>
                    <a:lnTo>
                      <a:pt x="253" y="850"/>
                    </a:lnTo>
                    <a:lnTo>
                      <a:pt x="253" y="854"/>
                    </a:lnTo>
                    <a:lnTo>
                      <a:pt x="253" y="857"/>
                    </a:lnTo>
                    <a:lnTo>
                      <a:pt x="253" y="859"/>
                    </a:lnTo>
                    <a:lnTo>
                      <a:pt x="250" y="861"/>
                    </a:lnTo>
                    <a:lnTo>
                      <a:pt x="241" y="861"/>
                    </a:lnTo>
                    <a:lnTo>
                      <a:pt x="241" y="845"/>
                    </a:lnTo>
                    <a:lnTo>
                      <a:pt x="239" y="840"/>
                    </a:lnTo>
                    <a:lnTo>
                      <a:pt x="236" y="838"/>
                    </a:lnTo>
                    <a:lnTo>
                      <a:pt x="236" y="838"/>
                    </a:lnTo>
                    <a:lnTo>
                      <a:pt x="234" y="833"/>
                    </a:lnTo>
                    <a:lnTo>
                      <a:pt x="227" y="819"/>
                    </a:lnTo>
                    <a:lnTo>
                      <a:pt x="222" y="812"/>
                    </a:lnTo>
                    <a:lnTo>
                      <a:pt x="222" y="809"/>
                    </a:lnTo>
                    <a:lnTo>
                      <a:pt x="220" y="807"/>
                    </a:lnTo>
                    <a:lnTo>
                      <a:pt x="220" y="807"/>
                    </a:lnTo>
                    <a:lnTo>
                      <a:pt x="217" y="807"/>
                    </a:lnTo>
                    <a:lnTo>
                      <a:pt x="215" y="807"/>
                    </a:lnTo>
                    <a:lnTo>
                      <a:pt x="208" y="805"/>
                    </a:lnTo>
                    <a:lnTo>
                      <a:pt x="201" y="807"/>
                    </a:lnTo>
                    <a:lnTo>
                      <a:pt x="198" y="807"/>
                    </a:lnTo>
                    <a:lnTo>
                      <a:pt x="196" y="805"/>
                    </a:lnTo>
                    <a:lnTo>
                      <a:pt x="191" y="800"/>
                    </a:lnTo>
                    <a:lnTo>
                      <a:pt x="189" y="798"/>
                    </a:lnTo>
                    <a:lnTo>
                      <a:pt x="186" y="795"/>
                    </a:lnTo>
                    <a:lnTo>
                      <a:pt x="186" y="793"/>
                    </a:lnTo>
                    <a:lnTo>
                      <a:pt x="186" y="793"/>
                    </a:lnTo>
                    <a:lnTo>
                      <a:pt x="186" y="790"/>
                    </a:lnTo>
                    <a:lnTo>
                      <a:pt x="186" y="788"/>
                    </a:lnTo>
                    <a:lnTo>
                      <a:pt x="189" y="786"/>
                    </a:lnTo>
                    <a:lnTo>
                      <a:pt x="186" y="783"/>
                    </a:lnTo>
                    <a:lnTo>
                      <a:pt x="186" y="781"/>
                    </a:lnTo>
                    <a:lnTo>
                      <a:pt x="186" y="781"/>
                    </a:lnTo>
                    <a:lnTo>
                      <a:pt x="168" y="767"/>
                    </a:lnTo>
                    <a:lnTo>
                      <a:pt x="160" y="762"/>
                    </a:lnTo>
                    <a:lnTo>
                      <a:pt x="160" y="760"/>
                    </a:lnTo>
                    <a:lnTo>
                      <a:pt x="158" y="757"/>
                    </a:lnTo>
                    <a:lnTo>
                      <a:pt x="158" y="753"/>
                    </a:lnTo>
                    <a:lnTo>
                      <a:pt x="158" y="750"/>
                    </a:lnTo>
                    <a:lnTo>
                      <a:pt x="158" y="748"/>
                    </a:lnTo>
                    <a:lnTo>
                      <a:pt x="156" y="745"/>
                    </a:lnTo>
                    <a:lnTo>
                      <a:pt x="156" y="743"/>
                    </a:lnTo>
                    <a:lnTo>
                      <a:pt x="153" y="743"/>
                    </a:lnTo>
                    <a:lnTo>
                      <a:pt x="153" y="741"/>
                    </a:lnTo>
                    <a:lnTo>
                      <a:pt x="151" y="741"/>
                    </a:lnTo>
                    <a:lnTo>
                      <a:pt x="149" y="741"/>
                    </a:lnTo>
                    <a:lnTo>
                      <a:pt x="139" y="741"/>
                    </a:lnTo>
                    <a:lnTo>
                      <a:pt x="137" y="741"/>
                    </a:lnTo>
                    <a:lnTo>
                      <a:pt x="134" y="738"/>
                    </a:lnTo>
                    <a:lnTo>
                      <a:pt x="130" y="736"/>
                    </a:lnTo>
                    <a:lnTo>
                      <a:pt x="130" y="736"/>
                    </a:lnTo>
                    <a:lnTo>
                      <a:pt x="130" y="736"/>
                    </a:lnTo>
                    <a:lnTo>
                      <a:pt x="130" y="734"/>
                    </a:lnTo>
                    <a:lnTo>
                      <a:pt x="127" y="731"/>
                    </a:lnTo>
                    <a:lnTo>
                      <a:pt x="127" y="731"/>
                    </a:lnTo>
                    <a:lnTo>
                      <a:pt x="127" y="729"/>
                    </a:lnTo>
                    <a:lnTo>
                      <a:pt x="127" y="727"/>
                    </a:lnTo>
                    <a:lnTo>
                      <a:pt x="127" y="717"/>
                    </a:lnTo>
                    <a:lnTo>
                      <a:pt x="127" y="715"/>
                    </a:lnTo>
                    <a:lnTo>
                      <a:pt x="125" y="715"/>
                    </a:lnTo>
                    <a:lnTo>
                      <a:pt x="118" y="712"/>
                    </a:lnTo>
                    <a:lnTo>
                      <a:pt x="113" y="715"/>
                    </a:lnTo>
                    <a:lnTo>
                      <a:pt x="97" y="729"/>
                    </a:lnTo>
                    <a:lnTo>
                      <a:pt x="89" y="731"/>
                    </a:lnTo>
                    <a:lnTo>
                      <a:pt x="78" y="731"/>
                    </a:lnTo>
                    <a:lnTo>
                      <a:pt x="73" y="729"/>
                    </a:lnTo>
                    <a:lnTo>
                      <a:pt x="68" y="729"/>
                    </a:lnTo>
                    <a:lnTo>
                      <a:pt x="66" y="734"/>
                    </a:lnTo>
                    <a:lnTo>
                      <a:pt x="56" y="727"/>
                    </a:lnTo>
                    <a:lnTo>
                      <a:pt x="52" y="719"/>
                    </a:lnTo>
                    <a:lnTo>
                      <a:pt x="42" y="701"/>
                    </a:lnTo>
                    <a:lnTo>
                      <a:pt x="33" y="689"/>
                    </a:lnTo>
                    <a:lnTo>
                      <a:pt x="28" y="682"/>
                    </a:lnTo>
                    <a:lnTo>
                      <a:pt x="28" y="682"/>
                    </a:lnTo>
                    <a:lnTo>
                      <a:pt x="26" y="677"/>
                    </a:lnTo>
                    <a:lnTo>
                      <a:pt x="23" y="674"/>
                    </a:lnTo>
                    <a:lnTo>
                      <a:pt x="23" y="672"/>
                    </a:lnTo>
                    <a:lnTo>
                      <a:pt x="26" y="665"/>
                    </a:lnTo>
                    <a:lnTo>
                      <a:pt x="23" y="663"/>
                    </a:lnTo>
                    <a:lnTo>
                      <a:pt x="23" y="663"/>
                    </a:lnTo>
                    <a:lnTo>
                      <a:pt x="21" y="660"/>
                    </a:lnTo>
                    <a:lnTo>
                      <a:pt x="19" y="660"/>
                    </a:lnTo>
                    <a:lnTo>
                      <a:pt x="16" y="656"/>
                    </a:lnTo>
                    <a:lnTo>
                      <a:pt x="16" y="653"/>
                    </a:lnTo>
                    <a:lnTo>
                      <a:pt x="16" y="651"/>
                    </a:lnTo>
                    <a:lnTo>
                      <a:pt x="16" y="646"/>
                    </a:lnTo>
                    <a:lnTo>
                      <a:pt x="14" y="646"/>
                    </a:lnTo>
                    <a:lnTo>
                      <a:pt x="14" y="644"/>
                    </a:lnTo>
                    <a:lnTo>
                      <a:pt x="11" y="644"/>
                    </a:lnTo>
                    <a:lnTo>
                      <a:pt x="11" y="641"/>
                    </a:lnTo>
                    <a:lnTo>
                      <a:pt x="9" y="632"/>
                    </a:lnTo>
                    <a:lnTo>
                      <a:pt x="9" y="630"/>
                    </a:lnTo>
                    <a:lnTo>
                      <a:pt x="7" y="630"/>
                    </a:lnTo>
                    <a:lnTo>
                      <a:pt x="4" y="627"/>
                    </a:lnTo>
                    <a:lnTo>
                      <a:pt x="2" y="627"/>
                    </a:lnTo>
                    <a:lnTo>
                      <a:pt x="2" y="625"/>
                    </a:lnTo>
                    <a:lnTo>
                      <a:pt x="2" y="622"/>
                    </a:lnTo>
                    <a:lnTo>
                      <a:pt x="2" y="622"/>
                    </a:lnTo>
                    <a:lnTo>
                      <a:pt x="4" y="620"/>
                    </a:lnTo>
                    <a:lnTo>
                      <a:pt x="4" y="615"/>
                    </a:lnTo>
                    <a:lnTo>
                      <a:pt x="9" y="611"/>
                    </a:lnTo>
                    <a:lnTo>
                      <a:pt x="9" y="603"/>
                    </a:lnTo>
                    <a:lnTo>
                      <a:pt x="11" y="599"/>
                    </a:lnTo>
                    <a:lnTo>
                      <a:pt x="11" y="594"/>
                    </a:lnTo>
                    <a:lnTo>
                      <a:pt x="14" y="592"/>
                    </a:lnTo>
                    <a:lnTo>
                      <a:pt x="14" y="592"/>
                    </a:lnTo>
                    <a:lnTo>
                      <a:pt x="16" y="592"/>
                    </a:lnTo>
                    <a:lnTo>
                      <a:pt x="21" y="592"/>
                    </a:lnTo>
                    <a:lnTo>
                      <a:pt x="35" y="592"/>
                    </a:lnTo>
                    <a:lnTo>
                      <a:pt x="37" y="594"/>
                    </a:lnTo>
                    <a:lnTo>
                      <a:pt x="37" y="594"/>
                    </a:lnTo>
                    <a:lnTo>
                      <a:pt x="40" y="594"/>
                    </a:lnTo>
                    <a:lnTo>
                      <a:pt x="42" y="596"/>
                    </a:lnTo>
                    <a:lnTo>
                      <a:pt x="42" y="599"/>
                    </a:lnTo>
                    <a:lnTo>
                      <a:pt x="49" y="608"/>
                    </a:lnTo>
                    <a:lnTo>
                      <a:pt x="52" y="611"/>
                    </a:lnTo>
                    <a:lnTo>
                      <a:pt x="54" y="613"/>
                    </a:lnTo>
                    <a:lnTo>
                      <a:pt x="59" y="613"/>
                    </a:lnTo>
                    <a:lnTo>
                      <a:pt x="61" y="613"/>
                    </a:lnTo>
                    <a:lnTo>
                      <a:pt x="63" y="613"/>
                    </a:lnTo>
                    <a:lnTo>
                      <a:pt x="63" y="611"/>
                    </a:lnTo>
                    <a:lnTo>
                      <a:pt x="63" y="611"/>
                    </a:lnTo>
                    <a:lnTo>
                      <a:pt x="63" y="606"/>
                    </a:lnTo>
                    <a:lnTo>
                      <a:pt x="63" y="603"/>
                    </a:lnTo>
                    <a:lnTo>
                      <a:pt x="63" y="601"/>
                    </a:lnTo>
                    <a:lnTo>
                      <a:pt x="63" y="601"/>
                    </a:lnTo>
                    <a:lnTo>
                      <a:pt x="66" y="599"/>
                    </a:lnTo>
                    <a:lnTo>
                      <a:pt x="68" y="596"/>
                    </a:lnTo>
                    <a:lnTo>
                      <a:pt x="75" y="592"/>
                    </a:lnTo>
                    <a:lnTo>
                      <a:pt x="75" y="589"/>
                    </a:lnTo>
                    <a:lnTo>
                      <a:pt x="75" y="589"/>
                    </a:lnTo>
                    <a:lnTo>
                      <a:pt x="75" y="587"/>
                    </a:lnTo>
                    <a:lnTo>
                      <a:pt x="75" y="587"/>
                    </a:lnTo>
                    <a:lnTo>
                      <a:pt x="73" y="585"/>
                    </a:lnTo>
                    <a:lnTo>
                      <a:pt x="71" y="585"/>
                    </a:lnTo>
                    <a:lnTo>
                      <a:pt x="68" y="582"/>
                    </a:lnTo>
                    <a:lnTo>
                      <a:pt x="68" y="582"/>
                    </a:lnTo>
                    <a:lnTo>
                      <a:pt x="78" y="575"/>
                    </a:lnTo>
                    <a:lnTo>
                      <a:pt x="97" y="566"/>
                    </a:lnTo>
                    <a:lnTo>
                      <a:pt x="89" y="559"/>
                    </a:lnTo>
                    <a:lnTo>
                      <a:pt x="89" y="556"/>
                    </a:lnTo>
                    <a:lnTo>
                      <a:pt x="80" y="537"/>
                    </a:lnTo>
                    <a:lnTo>
                      <a:pt x="75" y="533"/>
                    </a:lnTo>
                    <a:lnTo>
                      <a:pt x="75" y="530"/>
                    </a:lnTo>
                    <a:lnTo>
                      <a:pt x="73" y="530"/>
                    </a:lnTo>
                    <a:lnTo>
                      <a:pt x="66" y="528"/>
                    </a:lnTo>
                    <a:lnTo>
                      <a:pt x="61" y="523"/>
                    </a:lnTo>
                    <a:lnTo>
                      <a:pt x="59" y="521"/>
                    </a:lnTo>
                    <a:lnTo>
                      <a:pt x="56" y="521"/>
                    </a:lnTo>
                    <a:lnTo>
                      <a:pt x="56" y="516"/>
                    </a:lnTo>
                    <a:lnTo>
                      <a:pt x="54" y="514"/>
                    </a:lnTo>
                    <a:lnTo>
                      <a:pt x="52" y="509"/>
                    </a:lnTo>
                    <a:lnTo>
                      <a:pt x="52" y="506"/>
                    </a:lnTo>
                    <a:lnTo>
                      <a:pt x="52" y="504"/>
                    </a:lnTo>
                    <a:lnTo>
                      <a:pt x="52" y="499"/>
                    </a:lnTo>
                    <a:lnTo>
                      <a:pt x="47" y="497"/>
                    </a:lnTo>
                    <a:lnTo>
                      <a:pt x="47" y="488"/>
                    </a:lnTo>
                    <a:lnTo>
                      <a:pt x="47" y="485"/>
                    </a:lnTo>
                    <a:lnTo>
                      <a:pt x="47" y="485"/>
                    </a:lnTo>
                    <a:lnTo>
                      <a:pt x="37" y="476"/>
                    </a:lnTo>
                    <a:lnTo>
                      <a:pt x="35" y="473"/>
                    </a:lnTo>
                    <a:lnTo>
                      <a:pt x="35" y="471"/>
                    </a:lnTo>
                    <a:lnTo>
                      <a:pt x="37" y="471"/>
                    </a:lnTo>
                    <a:lnTo>
                      <a:pt x="37" y="471"/>
                    </a:lnTo>
                    <a:lnTo>
                      <a:pt x="40" y="471"/>
                    </a:lnTo>
                    <a:lnTo>
                      <a:pt x="40" y="469"/>
                    </a:lnTo>
                    <a:lnTo>
                      <a:pt x="40" y="466"/>
                    </a:lnTo>
                    <a:lnTo>
                      <a:pt x="40" y="464"/>
                    </a:lnTo>
                    <a:lnTo>
                      <a:pt x="37" y="462"/>
                    </a:lnTo>
                    <a:lnTo>
                      <a:pt x="37" y="459"/>
                    </a:lnTo>
                    <a:lnTo>
                      <a:pt x="37" y="457"/>
                    </a:lnTo>
                    <a:lnTo>
                      <a:pt x="37" y="457"/>
                    </a:lnTo>
                    <a:lnTo>
                      <a:pt x="35" y="454"/>
                    </a:lnTo>
                    <a:lnTo>
                      <a:pt x="33" y="457"/>
                    </a:lnTo>
                    <a:lnTo>
                      <a:pt x="30" y="457"/>
                    </a:lnTo>
                    <a:lnTo>
                      <a:pt x="30" y="454"/>
                    </a:lnTo>
                    <a:lnTo>
                      <a:pt x="28" y="454"/>
                    </a:lnTo>
                    <a:lnTo>
                      <a:pt x="28" y="452"/>
                    </a:lnTo>
                    <a:lnTo>
                      <a:pt x="28" y="447"/>
                    </a:lnTo>
                    <a:lnTo>
                      <a:pt x="28" y="445"/>
                    </a:lnTo>
                    <a:lnTo>
                      <a:pt x="28" y="440"/>
                    </a:lnTo>
                    <a:lnTo>
                      <a:pt x="28" y="440"/>
                    </a:lnTo>
                    <a:lnTo>
                      <a:pt x="26" y="438"/>
                    </a:lnTo>
                    <a:lnTo>
                      <a:pt x="23" y="438"/>
                    </a:lnTo>
                    <a:lnTo>
                      <a:pt x="19" y="436"/>
                    </a:lnTo>
                    <a:lnTo>
                      <a:pt x="14" y="433"/>
                    </a:lnTo>
                    <a:lnTo>
                      <a:pt x="11" y="428"/>
                    </a:lnTo>
                    <a:lnTo>
                      <a:pt x="4" y="417"/>
                    </a:lnTo>
                    <a:lnTo>
                      <a:pt x="0" y="412"/>
                    </a:lnTo>
                    <a:lnTo>
                      <a:pt x="0" y="407"/>
                    </a:lnTo>
                    <a:lnTo>
                      <a:pt x="0" y="407"/>
                    </a:lnTo>
                    <a:lnTo>
                      <a:pt x="0" y="405"/>
                    </a:lnTo>
                    <a:lnTo>
                      <a:pt x="2" y="402"/>
                    </a:lnTo>
                    <a:lnTo>
                      <a:pt x="7" y="398"/>
                    </a:lnTo>
                    <a:lnTo>
                      <a:pt x="7" y="395"/>
                    </a:lnTo>
                    <a:lnTo>
                      <a:pt x="7" y="395"/>
                    </a:lnTo>
                    <a:lnTo>
                      <a:pt x="9" y="393"/>
                    </a:lnTo>
                    <a:lnTo>
                      <a:pt x="9" y="393"/>
                    </a:lnTo>
                    <a:lnTo>
                      <a:pt x="9" y="388"/>
                    </a:lnTo>
                    <a:lnTo>
                      <a:pt x="7" y="376"/>
                    </a:lnTo>
                    <a:lnTo>
                      <a:pt x="2" y="369"/>
                    </a:lnTo>
                    <a:lnTo>
                      <a:pt x="2" y="362"/>
                    </a:lnTo>
                    <a:lnTo>
                      <a:pt x="2" y="360"/>
                    </a:lnTo>
                    <a:lnTo>
                      <a:pt x="2" y="357"/>
                    </a:lnTo>
                    <a:lnTo>
                      <a:pt x="2" y="355"/>
                    </a:lnTo>
                    <a:lnTo>
                      <a:pt x="35" y="312"/>
                    </a:lnTo>
                    <a:lnTo>
                      <a:pt x="35" y="310"/>
                    </a:lnTo>
                    <a:lnTo>
                      <a:pt x="37" y="308"/>
                    </a:lnTo>
                    <a:lnTo>
                      <a:pt x="37" y="303"/>
                    </a:lnTo>
                    <a:lnTo>
                      <a:pt x="37" y="29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49"/>
              <p:cNvSpPr>
                <a:spLocks/>
              </p:cNvSpPr>
              <p:nvPr/>
            </p:nvSpPr>
            <p:spPr bwMode="auto">
              <a:xfrm>
                <a:off x="2952946" y="803067"/>
                <a:ext cx="19904" cy="24094"/>
              </a:xfrm>
              <a:custGeom>
                <a:avLst/>
                <a:gdLst>
                  <a:gd name="T0" fmla="*/ 3 w 19"/>
                  <a:gd name="T1" fmla="*/ 9 h 23"/>
                  <a:gd name="T2" fmla="*/ 3 w 19"/>
                  <a:gd name="T3" fmla="*/ 9 h 23"/>
                  <a:gd name="T4" fmla="*/ 0 w 19"/>
                  <a:gd name="T5" fmla="*/ 7 h 23"/>
                  <a:gd name="T6" fmla="*/ 0 w 19"/>
                  <a:gd name="T7" fmla="*/ 4 h 23"/>
                  <a:gd name="T8" fmla="*/ 19 w 19"/>
                  <a:gd name="T9" fmla="*/ 0 h 23"/>
                  <a:gd name="T10" fmla="*/ 19 w 19"/>
                  <a:gd name="T11" fmla="*/ 9 h 23"/>
                  <a:gd name="T12" fmla="*/ 17 w 19"/>
                  <a:gd name="T13" fmla="*/ 16 h 23"/>
                  <a:gd name="T14" fmla="*/ 17 w 19"/>
                  <a:gd name="T15" fmla="*/ 21 h 23"/>
                  <a:gd name="T16" fmla="*/ 17 w 19"/>
                  <a:gd name="T17" fmla="*/ 23 h 23"/>
                  <a:gd name="T18" fmla="*/ 15 w 19"/>
                  <a:gd name="T19" fmla="*/ 23 h 23"/>
                  <a:gd name="T20" fmla="*/ 12 w 19"/>
                  <a:gd name="T21" fmla="*/ 23 h 23"/>
                  <a:gd name="T22" fmla="*/ 12 w 19"/>
                  <a:gd name="T23" fmla="*/ 23 h 23"/>
                  <a:gd name="T24" fmla="*/ 12 w 19"/>
                  <a:gd name="T25" fmla="*/ 23 h 23"/>
                  <a:gd name="T26" fmla="*/ 10 w 19"/>
                  <a:gd name="T27" fmla="*/ 21 h 23"/>
                  <a:gd name="T28" fmla="*/ 8 w 19"/>
                  <a:gd name="T29" fmla="*/ 19 h 23"/>
                  <a:gd name="T30" fmla="*/ 5 w 19"/>
                  <a:gd name="T31" fmla="*/ 16 h 23"/>
                  <a:gd name="T32" fmla="*/ 5 w 19"/>
                  <a:gd name="T33" fmla="*/ 14 h 23"/>
                  <a:gd name="T34" fmla="*/ 3 w 19"/>
                  <a:gd name="T35" fmla="*/ 12 h 23"/>
                  <a:gd name="T36" fmla="*/ 3 w 19"/>
                  <a:gd name="T3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3">
                    <a:moveTo>
                      <a:pt x="3" y="9"/>
                    </a:moveTo>
                    <a:lnTo>
                      <a:pt x="3" y="9"/>
                    </a:lnTo>
                    <a:lnTo>
                      <a:pt x="0" y="7"/>
                    </a:lnTo>
                    <a:lnTo>
                      <a:pt x="0" y="4"/>
                    </a:lnTo>
                    <a:lnTo>
                      <a:pt x="19" y="0"/>
                    </a:lnTo>
                    <a:lnTo>
                      <a:pt x="19" y="9"/>
                    </a:lnTo>
                    <a:lnTo>
                      <a:pt x="17" y="16"/>
                    </a:lnTo>
                    <a:lnTo>
                      <a:pt x="17" y="21"/>
                    </a:lnTo>
                    <a:lnTo>
                      <a:pt x="17" y="23"/>
                    </a:lnTo>
                    <a:lnTo>
                      <a:pt x="15" y="23"/>
                    </a:lnTo>
                    <a:lnTo>
                      <a:pt x="12" y="23"/>
                    </a:lnTo>
                    <a:lnTo>
                      <a:pt x="12" y="23"/>
                    </a:lnTo>
                    <a:lnTo>
                      <a:pt x="12" y="23"/>
                    </a:lnTo>
                    <a:lnTo>
                      <a:pt x="10" y="21"/>
                    </a:lnTo>
                    <a:lnTo>
                      <a:pt x="8" y="19"/>
                    </a:lnTo>
                    <a:lnTo>
                      <a:pt x="5" y="16"/>
                    </a:lnTo>
                    <a:lnTo>
                      <a:pt x="5" y="14"/>
                    </a:lnTo>
                    <a:lnTo>
                      <a:pt x="3" y="12"/>
                    </a:lnTo>
                    <a:lnTo>
                      <a:pt x="3"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0"/>
              <p:cNvSpPr>
                <a:spLocks/>
              </p:cNvSpPr>
              <p:nvPr/>
            </p:nvSpPr>
            <p:spPr bwMode="auto">
              <a:xfrm>
                <a:off x="2952946" y="803067"/>
                <a:ext cx="19904" cy="24094"/>
              </a:xfrm>
              <a:custGeom>
                <a:avLst/>
                <a:gdLst>
                  <a:gd name="T0" fmla="*/ 3 w 19"/>
                  <a:gd name="T1" fmla="*/ 9 h 23"/>
                  <a:gd name="T2" fmla="*/ 3 w 19"/>
                  <a:gd name="T3" fmla="*/ 9 h 23"/>
                  <a:gd name="T4" fmla="*/ 0 w 19"/>
                  <a:gd name="T5" fmla="*/ 7 h 23"/>
                  <a:gd name="T6" fmla="*/ 0 w 19"/>
                  <a:gd name="T7" fmla="*/ 4 h 23"/>
                  <a:gd name="T8" fmla="*/ 19 w 19"/>
                  <a:gd name="T9" fmla="*/ 0 h 23"/>
                  <a:gd name="T10" fmla="*/ 19 w 19"/>
                  <a:gd name="T11" fmla="*/ 9 h 23"/>
                  <a:gd name="T12" fmla="*/ 17 w 19"/>
                  <a:gd name="T13" fmla="*/ 16 h 23"/>
                  <a:gd name="T14" fmla="*/ 17 w 19"/>
                  <a:gd name="T15" fmla="*/ 21 h 23"/>
                  <a:gd name="T16" fmla="*/ 17 w 19"/>
                  <a:gd name="T17" fmla="*/ 23 h 23"/>
                  <a:gd name="T18" fmla="*/ 15 w 19"/>
                  <a:gd name="T19" fmla="*/ 23 h 23"/>
                  <a:gd name="T20" fmla="*/ 12 w 19"/>
                  <a:gd name="T21" fmla="*/ 23 h 23"/>
                  <a:gd name="T22" fmla="*/ 12 w 19"/>
                  <a:gd name="T23" fmla="*/ 23 h 23"/>
                  <a:gd name="T24" fmla="*/ 12 w 19"/>
                  <a:gd name="T25" fmla="*/ 23 h 23"/>
                  <a:gd name="T26" fmla="*/ 10 w 19"/>
                  <a:gd name="T27" fmla="*/ 21 h 23"/>
                  <a:gd name="T28" fmla="*/ 8 w 19"/>
                  <a:gd name="T29" fmla="*/ 19 h 23"/>
                  <a:gd name="T30" fmla="*/ 5 w 19"/>
                  <a:gd name="T31" fmla="*/ 16 h 23"/>
                  <a:gd name="T32" fmla="*/ 5 w 19"/>
                  <a:gd name="T33" fmla="*/ 14 h 23"/>
                  <a:gd name="T34" fmla="*/ 3 w 19"/>
                  <a:gd name="T35" fmla="*/ 12 h 23"/>
                  <a:gd name="T36" fmla="*/ 3 w 19"/>
                  <a:gd name="T3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3">
                    <a:moveTo>
                      <a:pt x="3" y="9"/>
                    </a:moveTo>
                    <a:lnTo>
                      <a:pt x="3" y="9"/>
                    </a:lnTo>
                    <a:lnTo>
                      <a:pt x="0" y="7"/>
                    </a:lnTo>
                    <a:lnTo>
                      <a:pt x="0" y="4"/>
                    </a:lnTo>
                    <a:lnTo>
                      <a:pt x="19" y="0"/>
                    </a:lnTo>
                    <a:lnTo>
                      <a:pt x="19" y="9"/>
                    </a:lnTo>
                    <a:lnTo>
                      <a:pt x="17" y="16"/>
                    </a:lnTo>
                    <a:lnTo>
                      <a:pt x="17" y="21"/>
                    </a:lnTo>
                    <a:lnTo>
                      <a:pt x="17" y="23"/>
                    </a:lnTo>
                    <a:lnTo>
                      <a:pt x="15" y="23"/>
                    </a:lnTo>
                    <a:lnTo>
                      <a:pt x="12" y="23"/>
                    </a:lnTo>
                    <a:lnTo>
                      <a:pt x="12" y="23"/>
                    </a:lnTo>
                    <a:lnTo>
                      <a:pt x="12" y="23"/>
                    </a:lnTo>
                    <a:lnTo>
                      <a:pt x="10" y="21"/>
                    </a:lnTo>
                    <a:lnTo>
                      <a:pt x="8" y="19"/>
                    </a:lnTo>
                    <a:lnTo>
                      <a:pt x="5" y="16"/>
                    </a:lnTo>
                    <a:lnTo>
                      <a:pt x="5" y="14"/>
                    </a:lnTo>
                    <a:lnTo>
                      <a:pt x="3" y="12"/>
                    </a:lnTo>
                    <a:lnTo>
                      <a:pt x="3" y="9"/>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2" name="Freeform 51"/>
              <p:cNvSpPr>
                <a:spLocks/>
              </p:cNvSpPr>
              <p:nvPr/>
            </p:nvSpPr>
            <p:spPr bwMode="auto">
              <a:xfrm>
                <a:off x="2941423" y="807258"/>
                <a:ext cx="38759" cy="35617"/>
              </a:xfrm>
              <a:custGeom>
                <a:avLst/>
                <a:gdLst>
                  <a:gd name="T0" fmla="*/ 33 w 37"/>
                  <a:gd name="T1" fmla="*/ 27 h 34"/>
                  <a:gd name="T2" fmla="*/ 33 w 37"/>
                  <a:gd name="T3" fmla="*/ 27 h 34"/>
                  <a:gd name="T4" fmla="*/ 30 w 37"/>
                  <a:gd name="T5" fmla="*/ 29 h 34"/>
                  <a:gd name="T6" fmla="*/ 30 w 37"/>
                  <a:gd name="T7" fmla="*/ 31 h 34"/>
                  <a:gd name="T8" fmla="*/ 21 w 37"/>
                  <a:gd name="T9" fmla="*/ 34 h 34"/>
                  <a:gd name="T10" fmla="*/ 9 w 37"/>
                  <a:gd name="T11" fmla="*/ 22 h 34"/>
                  <a:gd name="T12" fmla="*/ 9 w 37"/>
                  <a:gd name="T13" fmla="*/ 22 h 34"/>
                  <a:gd name="T14" fmla="*/ 7 w 37"/>
                  <a:gd name="T15" fmla="*/ 17 h 34"/>
                  <a:gd name="T16" fmla="*/ 9 w 37"/>
                  <a:gd name="T17" fmla="*/ 12 h 34"/>
                  <a:gd name="T18" fmla="*/ 9 w 37"/>
                  <a:gd name="T19" fmla="*/ 10 h 34"/>
                  <a:gd name="T20" fmla="*/ 4 w 37"/>
                  <a:gd name="T21" fmla="*/ 10 h 34"/>
                  <a:gd name="T22" fmla="*/ 2 w 37"/>
                  <a:gd name="T23" fmla="*/ 8 h 34"/>
                  <a:gd name="T24" fmla="*/ 0 w 37"/>
                  <a:gd name="T25" fmla="*/ 5 h 34"/>
                  <a:gd name="T26" fmla="*/ 0 w 37"/>
                  <a:gd name="T27" fmla="*/ 3 h 34"/>
                  <a:gd name="T28" fmla="*/ 4 w 37"/>
                  <a:gd name="T29" fmla="*/ 3 h 34"/>
                  <a:gd name="T30" fmla="*/ 11 w 37"/>
                  <a:gd name="T31" fmla="*/ 0 h 34"/>
                  <a:gd name="T32" fmla="*/ 11 w 37"/>
                  <a:gd name="T33" fmla="*/ 3 h 34"/>
                  <a:gd name="T34" fmla="*/ 14 w 37"/>
                  <a:gd name="T35" fmla="*/ 5 h 34"/>
                  <a:gd name="T36" fmla="*/ 14 w 37"/>
                  <a:gd name="T37" fmla="*/ 8 h 34"/>
                  <a:gd name="T38" fmla="*/ 16 w 37"/>
                  <a:gd name="T39" fmla="*/ 10 h 34"/>
                  <a:gd name="T40" fmla="*/ 16 w 37"/>
                  <a:gd name="T41" fmla="*/ 12 h 34"/>
                  <a:gd name="T42" fmla="*/ 19 w 37"/>
                  <a:gd name="T43" fmla="*/ 15 h 34"/>
                  <a:gd name="T44" fmla="*/ 21 w 37"/>
                  <a:gd name="T45" fmla="*/ 17 h 34"/>
                  <a:gd name="T46" fmla="*/ 23 w 37"/>
                  <a:gd name="T47" fmla="*/ 19 h 34"/>
                  <a:gd name="T48" fmla="*/ 23 w 37"/>
                  <a:gd name="T49" fmla="*/ 19 h 34"/>
                  <a:gd name="T50" fmla="*/ 23 w 37"/>
                  <a:gd name="T51" fmla="*/ 19 h 34"/>
                  <a:gd name="T52" fmla="*/ 26 w 37"/>
                  <a:gd name="T53" fmla="*/ 19 h 34"/>
                  <a:gd name="T54" fmla="*/ 28 w 37"/>
                  <a:gd name="T55" fmla="*/ 19 h 34"/>
                  <a:gd name="T56" fmla="*/ 28 w 37"/>
                  <a:gd name="T57" fmla="*/ 17 h 34"/>
                  <a:gd name="T58" fmla="*/ 28 w 37"/>
                  <a:gd name="T59" fmla="*/ 12 h 34"/>
                  <a:gd name="T60" fmla="*/ 37 w 37"/>
                  <a:gd name="T61" fmla="*/ 12 h 34"/>
                  <a:gd name="T62" fmla="*/ 37 w 37"/>
                  <a:gd name="T63" fmla="*/ 15 h 34"/>
                  <a:gd name="T64" fmla="*/ 37 w 37"/>
                  <a:gd name="T65" fmla="*/ 15 h 34"/>
                  <a:gd name="T66" fmla="*/ 37 w 37"/>
                  <a:gd name="T67" fmla="*/ 17 h 34"/>
                  <a:gd name="T68" fmla="*/ 35 w 37"/>
                  <a:gd name="T69" fmla="*/ 22 h 34"/>
                  <a:gd name="T70" fmla="*/ 35 w 37"/>
                  <a:gd name="T71" fmla="*/ 24 h 34"/>
                  <a:gd name="T72" fmla="*/ 33 w 37"/>
                  <a:gd name="T73" fmla="*/ 24 h 34"/>
                  <a:gd name="T74" fmla="*/ 33 w 37"/>
                  <a:gd name="T75" fmla="*/ 27 h 34"/>
                  <a:gd name="T76" fmla="*/ 33 w 37"/>
                  <a:gd name="T77" fmla="*/ 27 h 34"/>
                  <a:gd name="T78" fmla="*/ 33 w 37"/>
                  <a:gd name="T79"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34">
                    <a:moveTo>
                      <a:pt x="33" y="27"/>
                    </a:moveTo>
                    <a:lnTo>
                      <a:pt x="33" y="27"/>
                    </a:lnTo>
                    <a:lnTo>
                      <a:pt x="30" y="29"/>
                    </a:lnTo>
                    <a:lnTo>
                      <a:pt x="30" y="31"/>
                    </a:lnTo>
                    <a:lnTo>
                      <a:pt x="21" y="34"/>
                    </a:lnTo>
                    <a:lnTo>
                      <a:pt x="9" y="22"/>
                    </a:lnTo>
                    <a:lnTo>
                      <a:pt x="9" y="22"/>
                    </a:lnTo>
                    <a:lnTo>
                      <a:pt x="7" y="17"/>
                    </a:lnTo>
                    <a:lnTo>
                      <a:pt x="9" y="12"/>
                    </a:lnTo>
                    <a:lnTo>
                      <a:pt x="9" y="10"/>
                    </a:lnTo>
                    <a:lnTo>
                      <a:pt x="4" y="10"/>
                    </a:lnTo>
                    <a:lnTo>
                      <a:pt x="2" y="8"/>
                    </a:lnTo>
                    <a:lnTo>
                      <a:pt x="0" y="5"/>
                    </a:lnTo>
                    <a:lnTo>
                      <a:pt x="0" y="3"/>
                    </a:lnTo>
                    <a:lnTo>
                      <a:pt x="4" y="3"/>
                    </a:lnTo>
                    <a:lnTo>
                      <a:pt x="11" y="0"/>
                    </a:lnTo>
                    <a:lnTo>
                      <a:pt x="11" y="3"/>
                    </a:lnTo>
                    <a:lnTo>
                      <a:pt x="14" y="5"/>
                    </a:lnTo>
                    <a:lnTo>
                      <a:pt x="14" y="8"/>
                    </a:lnTo>
                    <a:lnTo>
                      <a:pt x="16" y="10"/>
                    </a:lnTo>
                    <a:lnTo>
                      <a:pt x="16" y="12"/>
                    </a:lnTo>
                    <a:lnTo>
                      <a:pt x="19" y="15"/>
                    </a:lnTo>
                    <a:lnTo>
                      <a:pt x="21" y="17"/>
                    </a:lnTo>
                    <a:lnTo>
                      <a:pt x="23" y="19"/>
                    </a:lnTo>
                    <a:lnTo>
                      <a:pt x="23" y="19"/>
                    </a:lnTo>
                    <a:lnTo>
                      <a:pt x="23" y="19"/>
                    </a:lnTo>
                    <a:lnTo>
                      <a:pt x="26" y="19"/>
                    </a:lnTo>
                    <a:lnTo>
                      <a:pt x="28" y="19"/>
                    </a:lnTo>
                    <a:lnTo>
                      <a:pt x="28" y="17"/>
                    </a:lnTo>
                    <a:lnTo>
                      <a:pt x="28" y="12"/>
                    </a:lnTo>
                    <a:lnTo>
                      <a:pt x="37" y="12"/>
                    </a:lnTo>
                    <a:lnTo>
                      <a:pt x="37" y="15"/>
                    </a:lnTo>
                    <a:lnTo>
                      <a:pt x="37" y="15"/>
                    </a:lnTo>
                    <a:lnTo>
                      <a:pt x="37" y="17"/>
                    </a:lnTo>
                    <a:lnTo>
                      <a:pt x="35" y="22"/>
                    </a:lnTo>
                    <a:lnTo>
                      <a:pt x="35" y="24"/>
                    </a:lnTo>
                    <a:lnTo>
                      <a:pt x="33" y="24"/>
                    </a:lnTo>
                    <a:lnTo>
                      <a:pt x="33" y="27"/>
                    </a:lnTo>
                    <a:lnTo>
                      <a:pt x="33" y="27"/>
                    </a:lnTo>
                    <a:lnTo>
                      <a:pt x="33" y="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2"/>
              <p:cNvSpPr>
                <a:spLocks/>
              </p:cNvSpPr>
              <p:nvPr/>
            </p:nvSpPr>
            <p:spPr bwMode="auto">
              <a:xfrm>
                <a:off x="2941423" y="807258"/>
                <a:ext cx="38759" cy="35617"/>
              </a:xfrm>
              <a:custGeom>
                <a:avLst/>
                <a:gdLst>
                  <a:gd name="T0" fmla="*/ 33 w 37"/>
                  <a:gd name="T1" fmla="*/ 27 h 34"/>
                  <a:gd name="T2" fmla="*/ 33 w 37"/>
                  <a:gd name="T3" fmla="*/ 27 h 34"/>
                  <a:gd name="T4" fmla="*/ 30 w 37"/>
                  <a:gd name="T5" fmla="*/ 29 h 34"/>
                  <a:gd name="T6" fmla="*/ 30 w 37"/>
                  <a:gd name="T7" fmla="*/ 31 h 34"/>
                  <a:gd name="T8" fmla="*/ 21 w 37"/>
                  <a:gd name="T9" fmla="*/ 34 h 34"/>
                  <a:gd name="T10" fmla="*/ 9 w 37"/>
                  <a:gd name="T11" fmla="*/ 22 h 34"/>
                  <a:gd name="T12" fmla="*/ 9 w 37"/>
                  <a:gd name="T13" fmla="*/ 22 h 34"/>
                  <a:gd name="T14" fmla="*/ 7 w 37"/>
                  <a:gd name="T15" fmla="*/ 17 h 34"/>
                  <a:gd name="T16" fmla="*/ 9 w 37"/>
                  <a:gd name="T17" fmla="*/ 12 h 34"/>
                  <a:gd name="T18" fmla="*/ 9 w 37"/>
                  <a:gd name="T19" fmla="*/ 10 h 34"/>
                  <a:gd name="T20" fmla="*/ 4 w 37"/>
                  <a:gd name="T21" fmla="*/ 10 h 34"/>
                  <a:gd name="T22" fmla="*/ 2 w 37"/>
                  <a:gd name="T23" fmla="*/ 8 h 34"/>
                  <a:gd name="T24" fmla="*/ 0 w 37"/>
                  <a:gd name="T25" fmla="*/ 5 h 34"/>
                  <a:gd name="T26" fmla="*/ 0 w 37"/>
                  <a:gd name="T27" fmla="*/ 3 h 34"/>
                  <a:gd name="T28" fmla="*/ 4 w 37"/>
                  <a:gd name="T29" fmla="*/ 3 h 34"/>
                  <a:gd name="T30" fmla="*/ 11 w 37"/>
                  <a:gd name="T31" fmla="*/ 0 h 34"/>
                  <a:gd name="T32" fmla="*/ 11 w 37"/>
                  <a:gd name="T33" fmla="*/ 3 h 34"/>
                  <a:gd name="T34" fmla="*/ 14 w 37"/>
                  <a:gd name="T35" fmla="*/ 5 h 34"/>
                  <a:gd name="T36" fmla="*/ 14 w 37"/>
                  <a:gd name="T37" fmla="*/ 8 h 34"/>
                  <a:gd name="T38" fmla="*/ 16 w 37"/>
                  <a:gd name="T39" fmla="*/ 10 h 34"/>
                  <a:gd name="T40" fmla="*/ 16 w 37"/>
                  <a:gd name="T41" fmla="*/ 12 h 34"/>
                  <a:gd name="T42" fmla="*/ 19 w 37"/>
                  <a:gd name="T43" fmla="*/ 15 h 34"/>
                  <a:gd name="T44" fmla="*/ 21 w 37"/>
                  <a:gd name="T45" fmla="*/ 17 h 34"/>
                  <a:gd name="T46" fmla="*/ 23 w 37"/>
                  <a:gd name="T47" fmla="*/ 19 h 34"/>
                  <a:gd name="T48" fmla="*/ 23 w 37"/>
                  <a:gd name="T49" fmla="*/ 19 h 34"/>
                  <a:gd name="T50" fmla="*/ 23 w 37"/>
                  <a:gd name="T51" fmla="*/ 19 h 34"/>
                  <a:gd name="T52" fmla="*/ 26 w 37"/>
                  <a:gd name="T53" fmla="*/ 19 h 34"/>
                  <a:gd name="T54" fmla="*/ 28 w 37"/>
                  <a:gd name="T55" fmla="*/ 19 h 34"/>
                  <a:gd name="T56" fmla="*/ 28 w 37"/>
                  <a:gd name="T57" fmla="*/ 17 h 34"/>
                  <a:gd name="T58" fmla="*/ 28 w 37"/>
                  <a:gd name="T59" fmla="*/ 12 h 34"/>
                  <a:gd name="T60" fmla="*/ 37 w 37"/>
                  <a:gd name="T61" fmla="*/ 12 h 34"/>
                  <a:gd name="T62" fmla="*/ 37 w 37"/>
                  <a:gd name="T63" fmla="*/ 15 h 34"/>
                  <a:gd name="T64" fmla="*/ 37 w 37"/>
                  <a:gd name="T65" fmla="*/ 15 h 34"/>
                  <a:gd name="T66" fmla="*/ 37 w 37"/>
                  <a:gd name="T67" fmla="*/ 17 h 34"/>
                  <a:gd name="T68" fmla="*/ 35 w 37"/>
                  <a:gd name="T69" fmla="*/ 22 h 34"/>
                  <a:gd name="T70" fmla="*/ 35 w 37"/>
                  <a:gd name="T71" fmla="*/ 24 h 34"/>
                  <a:gd name="T72" fmla="*/ 33 w 37"/>
                  <a:gd name="T73" fmla="*/ 24 h 34"/>
                  <a:gd name="T74" fmla="*/ 33 w 37"/>
                  <a:gd name="T75" fmla="*/ 27 h 34"/>
                  <a:gd name="T76" fmla="*/ 33 w 37"/>
                  <a:gd name="T77" fmla="*/ 27 h 34"/>
                  <a:gd name="T78" fmla="*/ 33 w 37"/>
                  <a:gd name="T79"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34">
                    <a:moveTo>
                      <a:pt x="33" y="27"/>
                    </a:moveTo>
                    <a:lnTo>
                      <a:pt x="33" y="27"/>
                    </a:lnTo>
                    <a:lnTo>
                      <a:pt x="30" y="29"/>
                    </a:lnTo>
                    <a:lnTo>
                      <a:pt x="30" y="31"/>
                    </a:lnTo>
                    <a:lnTo>
                      <a:pt x="21" y="34"/>
                    </a:lnTo>
                    <a:lnTo>
                      <a:pt x="9" y="22"/>
                    </a:lnTo>
                    <a:lnTo>
                      <a:pt x="9" y="22"/>
                    </a:lnTo>
                    <a:lnTo>
                      <a:pt x="7" y="17"/>
                    </a:lnTo>
                    <a:lnTo>
                      <a:pt x="9" y="12"/>
                    </a:lnTo>
                    <a:lnTo>
                      <a:pt x="9" y="10"/>
                    </a:lnTo>
                    <a:lnTo>
                      <a:pt x="4" y="10"/>
                    </a:lnTo>
                    <a:lnTo>
                      <a:pt x="2" y="8"/>
                    </a:lnTo>
                    <a:lnTo>
                      <a:pt x="0" y="5"/>
                    </a:lnTo>
                    <a:lnTo>
                      <a:pt x="0" y="3"/>
                    </a:lnTo>
                    <a:lnTo>
                      <a:pt x="4" y="3"/>
                    </a:lnTo>
                    <a:lnTo>
                      <a:pt x="11" y="0"/>
                    </a:lnTo>
                    <a:lnTo>
                      <a:pt x="11" y="3"/>
                    </a:lnTo>
                    <a:lnTo>
                      <a:pt x="14" y="5"/>
                    </a:lnTo>
                    <a:lnTo>
                      <a:pt x="14" y="8"/>
                    </a:lnTo>
                    <a:lnTo>
                      <a:pt x="16" y="10"/>
                    </a:lnTo>
                    <a:lnTo>
                      <a:pt x="16" y="12"/>
                    </a:lnTo>
                    <a:lnTo>
                      <a:pt x="19" y="15"/>
                    </a:lnTo>
                    <a:lnTo>
                      <a:pt x="21" y="17"/>
                    </a:lnTo>
                    <a:lnTo>
                      <a:pt x="23" y="19"/>
                    </a:lnTo>
                    <a:lnTo>
                      <a:pt x="23" y="19"/>
                    </a:lnTo>
                    <a:lnTo>
                      <a:pt x="23" y="19"/>
                    </a:lnTo>
                    <a:lnTo>
                      <a:pt x="26" y="19"/>
                    </a:lnTo>
                    <a:lnTo>
                      <a:pt x="28" y="19"/>
                    </a:lnTo>
                    <a:lnTo>
                      <a:pt x="28" y="17"/>
                    </a:lnTo>
                    <a:lnTo>
                      <a:pt x="28" y="12"/>
                    </a:lnTo>
                    <a:lnTo>
                      <a:pt x="37" y="12"/>
                    </a:lnTo>
                    <a:lnTo>
                      <a:pt x="37" y="15"/>
                    </a:lnTo>
                    <a:lnTo>
                      <a:pt x="37" y="15"/>
                    </a:lnTo>
                    <a:lnTo>
                      <a:pt x="37" y="17"/>
                    </a:lnTo>
                    <a:lnTo>
                      <a:pt x="35" y="22"/>
                    </a:lnTo>
                    <a:lnTo>
                      <a:pt x="35" y="24"/>
                    </a:lnTo>
                    <a:lnTo>
                      <a:pt x="33" y="24"/>
                    </a:lnTo>
                    <a:lnTo>
                      <a:pt x="33" y="27"/>
                    </a:lnTo>
                    <a:lnTo>
                      <a:pt x="33" y="27"/>
                    </a:lnTo>
                    <a:lnTo>
                      <a:pt x="33" y="27"/>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4" name="Freeform 53"/>
              <p:cNvSpPr>
                <a:spLocks/>
              </p:cNvSpPr>
              <p:nvPr/>
            </p:nvSpPr>
            <p:spPr bwMode="auto">
              <a:xfrm>
                <a:off x="2511925" y="362047"/>
                <a:ext cx="520634" cy="421117"/>
              </a:xfrm>
              <a:custGeom>
                <a:avLst/>
                <a:gdLst>
                  <a:gd name="T0" fmla="*/ 121 w 497"/>
                  <a:gd name="T1" fmla="*/ 11 h 402"/>
                  <a:gd name="T2" fmla="*/ 280 w 497"/>
                  <a:gd name="T3" fmla="*/ 4 h 402"/>
                  <a:gd name="T4" fmla="*/ 332 w 497"/>
                  <a:gd name="T5" fmla="*/ 4 h 402"/>
                  <a:gd name="T6" fmla="*/ 377 w 497"/>
                  <a:gd name="T7" fmla="*/ 16 h 402"/>
                  <a:gd name="T8" fmla="*/ 353 w 497"/>
                  <a:gd name="T9" fmla="*/ 45 h 402"/>
                  <a:gd name="T10" fmla="*/ 315 w 497"/>
                  <a:gd name="T11" fmla="*/ 90 h 402"/>
                  <a:gd name="T12" fmla="*/ 298 w 497"/>
                  <a:gd name="T13" fmla="*/ 125 h 402"/>
                  <a:gd name="T14" fmla="*/ 313 w 497"/>
                  <a:gd name="T15" fmla="*/ 151 h 402"/>
                  <a:gd name="T16" fmla="*/ 334 w 497"/>
                  <a:gd name="T17" fmla="*/ 146 h 402"/>
                  <a:gd name="T18" fmla="*/ 381 w 497"/>
                  <a:gd name="T19" fmla="*/ 153 h 402"/>
                  <a:gd name="T20" fmla="*/ 350 w 497"/>
                  <a:gd name="T21" fmla="*/ 224 h 402"/>
                  <a:gd name="T22" fmla="*/ 350 w 497"/>
                  <a:gd name="T23" fmla="*/ 241 h 402"/>
                  <a:gd name="T24" fmla="*/ 369 w 497"/>
                  <a:gd name="T25" fmla="*/ 248 h 402"/>
                  <a:gd name="T26" fmla="*/ 386 w 497"/>
                  <a:gd name="T27" fmla="*/ 305 h 402"/>
                  <a:gd name="T28" fmla="*/ 455 w 497"/>
                  <a:gd name="T29" fmla="*/ 331 h 402"/>
                  <a:gd name="T30" fmla="*/ 495 w 497"/>
                  <a:gd name="T31" fmla="*/ 378 h 402"/>
                  <a:gd name="T32" fmla="*/ 450 w 497"/>
                  <a:gd name="T33" fmla="*/ 388 h 402"/>
                  <a:gd name="T34" fmla="*/ 462 w 497"/>
                  <a:gd name="T35" fmla="*/ 376 h 402"/>
                  <a:gd name="T36" fmla="*/ 417 w 497"/>
                  <a:gd name="T37" fmla="*/ 328 h 402"/>
                  <a:gd name="T38" fmla="*/ 384 w 497"/>
                  <a:gd name="T39" fmla="*/ 345 h 402"/>
                  <a:gd name="T40" fmla="*/ 367 w 497"/>
                  <a:gd name="T41" fmla="*/ 362 h 402"/>
                  <a:gd name="T42" fmla="*/ 353 w 497"/>
                  <a:gd name="T43" fmla="*/ 371 h 402"/>
                  <a:gd name="T44" fmla="*/ 332 w 497"/>
                  <a:gd name="T45" fmla="*/ 355 h 402"/>
                  <a:gd name="T46" fmla="*/ 277 w 497"/>
                  <a:gd name="T47" fmla="*/ 350 h 402"/>
                  <a:gd name="T48" fmla="*/ 261 w 497"/>
                  <a:gd name="T49" fmla="*/ 355 h 402"/>
                  <a:gd name="T50" fmla="*/ 253 w 497"/>
                  <a:gd name="T51" fmla="*/ 371 h 402"/>
                  <a:gd name="T52" fmla="*/ 272 w 497"/>
                  <a:gd name="T53" fmla="*/ 385 h 402"/>
                  <a:gd name="T54" fmla="*/ 246 w 497"/>
                  <a:gd name="T55" fmla="*/ 376 h 402"/>
                  <a:gd name="T56" fmla="*/ 237 w 497"/>
                  <a:gd name="T57" fmla="*/ 364 h 402"/>
                  <a:gd name="T58" fmla="*/ 225 w 497"/>
                  <a:gd name="T59" fmla="*/ 345 h 402"/>
                  <a:gd name="T60" fmla="*/ 211 w 497"/>
                  <a:gd name="T61" fmla="*/ 333 h 402"/>
                  <a:gd name="T62" fmla="*/ 192 w 497"/>
                  <a:gd name="T63" fmla="*/ 338 h 402"/>
                  <a:gd name="T64" fmla="*/ 185 w 497"/>
                  <a:gd name="T65" fmla="*/ 331 h 402"/>
                  <a:gd name="T66" fmla="*/ 175 w 497"/>
                  <a:gd name="T67" fmla="*/ 340 h 402"/>
                  <a:gd name="T68" fmla="*/ 168 w 497"/>
                  <a:gd name="T69" fmla="*/ 340 h 402"/>
                  <a:gd name="T70" fmla="*/ 164 w 497"/>
                  <a:gd name="T71" fmla="*/ 333 h 402"/>
                  <a:gd name="T72" fmla="*/ 156 w 497"/>
                  <a:gd name="T73" fmla="*/ 340 h 402"/>
                  <a:gd name="T74" fmla="*/ 135 w 497"/>
                  <a:gd name="T75" fmla="*/ 359 h 402"/>
                  <a:gd name="T76" fmla="*/ 116 w 497"/>
                  <a:gd name="T77" fmla="*/ 347 h 402"/>
                  <a:gd name="T78" fmla="*/ 97 w 497"/>
                  <a:gd name="T79" fmla="*/ 350 h 402"/>
                  <a:gd name="T80" fmla="*/ 81 w 497"/>
                  <a:gd name="T81" fmla="*/ 319 h 402"/>
                  <a:gd name="T82" fmla="*/ 62 w 497"/>
                  <a:gd name="T83" fmla="*/ 307 h 402"/>
                  <a:gd name="T84" fmla="*/ 50 w 497"/>
                  <a:gd name="T85" fmla="*/ 288 h 402"/>
                  <a:gd name="T86" fmla="*/ 45 w 497"/>
                  <a:gd name="T87" fmla="*/ 253 h 402"/>
                  <a:gd name="T88" fmla="*/ 57 w 497"/>
                  <a:gd name="T89" fmla="*/ 243 h 402"/>
                  <a:gd name="T90" fmla="*/ 59 w 497"/>
                  <a:gd name="T91" fmla="*/ 229 h 402"/>
                  <a:gd name="T92" fmla="*/ 45 w 497"/>
                  <a:gd name="T93" fmla="*/ 210 h 402"/>
                  <a:gd name="T94" fmla="*/ 38 w 497"/>
                  <a:gd name="T95" fmla="*/ 198 h 402"/>
                  <a:gd name="T96" fmla="*/ 29 w 497"/>
                  <a:gd name="T97" fmla="*/ 194 h 402"/>
                  <a:gd name="T98" fmla="*/ 10 w 497"/>
                  <a:gd name="T99" fmla="*/ 187 h 402"/>
                  <a:gd name="T100" fmla="*/ 3 w 497"/>
                  <a:gd name="T101" fmla="*/ 172 h 402"/>
                  <a:gd name="T102" fmla="*/ 33 w 497"/>
                  <a:gd name="T103" fmla="*/ 134 h 402"/>
                  <a:gd name="T104" fmla="*/ 50 w 497"/>
                  <a:gd name="T105" fmla="*/ 90 h 402"/>
                  <a:gd name="T106" fmla="*/ 86 w 497"/>
                  <a:gd name="T107" fmla="*/ 82 h 402"/>
                  <a:gd name="T108" fmla="*/ 78 w 497"/>
                  <a:gd name="T109" fmla="*/ 73 h 402"/>
                  <a:gd name="T110" fmla="*/ 78 w 497"/>
                  <a:gd name="T111" fmla="*/ 59 h 402"/>
                  <a:gd name="T112" fmla="*/ 104 w 497"/>
                  <a:gd name="T113" fmla="*/ 45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7" h="402">
                    <a:moveTo>
                      <a:pt x="104" y="30"/>
                    </a:moveTo>
                    <a:lnTo>
                      <a:pt x="104" y="30"/>
                    </a:lnTo>
                    <a:lnTo>
                      <a:pt x="100" y="21"/>
                    </a:lnTo>
                    <a:lnTo>
                      <a:pt x="95" y="2"/>
                    </a:lnTo>
                    <a:lnTo>
                      <a:pt x="102" y="4"/>
                    </a:lnTo>
                    <a:lnTo>
                      <a:pt x="121" y="11"/>
                    </a:lnTo>
                    <a:lnTo>
                      <a:pt x="187" y="7"/>
                    </a:lnTo>
                    <a:lnTo>
                      <a:pt x="213" y="7"/>
                    </a:lnTo>
                    <a:lnTo>
                      <a:pt x="232" y="16"/>
                    </a:lnTo>
                    <a:lnTo>
                      <a:pt x="239" y="16"/>
                    </a:lnTo>
                    <a:lnTo>
                      <a:pt x="251" y="16"/>
                    </a:lnTo>
                    <a:lnTo>
                      <a:pt x="280" y="4"/>
                    </a:lnTo>
                    <a:lnTo>
                      <a:pt x="291" y="4"/>
                    </a:lnTo>
                    <a:lnTo>
                      <a:pt x="308" y="0"/>
                    </a:lnTo>
                    <a:lnTo>
                      <a:pt x="310" y="2"/>
                    </a:lnTo>
                    <a:lnTo>
                      <a:pt x="315" y="4"/>
                    </a:lnTo>
                    <a:lnTo>
                      <a:pt x="317" y="7"/>
                    </a:lnTo>
                    <a:lnTo>
                      <a:pt x="332" y="4"/>
                    </a:lnTo>
                    <a:lnTo>
                      <a:pt x="367" y="9"/>
                    </a:lnTo>
                    <a:lnTo>
                      <a:pt x="372" y="9"/>
                    </a:lnTo>
                    <a:lnTo>
                      <a:pt x="377" y="9"/>
                    </a:lnTo>
                    <a:lnTo>
                      <a:pt x="377" y="11"/>
                    </a:lnTo>
                    <a:lnTo>
                      <a:pt x="377" y="14"/>
                    </a:lnTo>
                    <a:lnTo>
                      <a:pt x="377" y="16"/>
                    </a:lnTo>
                    <a:lnTo>
                      <a:pt x="374" y="19"/>
                    </a:lnTo>
                    <a:lnTo>
                      <a:pt x="377" y="30"/>
                    </a:lnTo>
                    <a:lnTo>
                      <a:pt x="374" y="37"/>
                    </a:lnTo>
                    <a:lnTo>
                      <a:pt x="369" y="42"/>
                    </a:lnTo>
                    <a:lnTo>
                      <a:pt x="362" y="42"/>
                    </a:lnTo>
                    <a:lnTo>
                      <a:pt x="353" y="45"/>
                    </a:lnTo>
                    <a:lnTo>
                      <a:pt x="346" y="54"/>
                    </a:lnTo>
                    <a:lnTo>
                      <a:pt x="341" y="64"/>
                    </a:lnTo>
                    <a:lnTo>
                      <a:pt x="336" y="71"/>
                    </a:lnTo>
                    <a:lnTo>
                      <a:pt x="324" y="80"/>
                    </a:lnTo>
                    <a:lnTo>
                      <a:pt x="317" y="87"/>
                    </a:lnTo>
                    <a:lnTo>
                      <a:pt x="315" y="90"/>
                    </a:lnTo>
                    <a:lnTo>
                      <a:pt x="310" y="92"/>
                    </a:lnTo>
                    <a:lnTo>
                      <a:pt x="308" y="94"/>
                    </a:lnTo>
                    <a:lnTo>
                      <a:pt x="306" y="104"/>
                    </a:lnTo>
                    <a:lnTo>
                      <a:pt x="303" y="116"/>
                    </a:lnTo>
                    <a:lnTo>
                      <a:pt x="296" y="120"/>
                    </a:lnTo>
                    <a:lnTo>
                      <a:pt x="298" y="125"/>
                    </a:lnTo>
                    <a:lnTo>
                      <a:pt x="301" y="130"/>
                    </a:lnTo>
                    <a:lnTo>
                      <a:pt x="306" y="139"/>
                    </a:lnTo>
                    <a:lnTo>
                      <a:pt x="306" y="139"/>
                    </a:lnTo>
                    <a:lnTo>
                      <a:pt x="306" y="139"/>
                    </a:lnTo>
                    <a:lnTo>
                      <a:pt x="310" y="144"/>
                    </a:lnTo>
                    <a:lnTo>
                      <a:pt x="313" y="151"/>
                    </a:lnTo>
                    <a:lnTo>
                      <a:pt x="315" y="153"/>
                    </a:lnTo>
                    <a:lnTo>
                      <a:pt x="322" y="151"/>
                    </a:lnTo>
                    <a:lnTo>
                      <a:pt x="317" y="144"/>
                    </a:lnTo>
                    <a:lnTo>
                      <a:pt x="322" y="144"/>
                    </a:lnTo>
                    <a:lnTo>
                      <a:pt x="332" y="144"/>
                    </a:lnTo>
                    <a:lnTo>
                      <a:pt x="334" y="146"/>
                    </a:lnTo>
                    <a:lnTo>
                      <a:pt x="343" y="146"/>
                    </a:lnTo>
                    <a:lnTo>
                      <a:pt x="350" y="149"/>
                    </a:lnTo>
                    <a:lnTo>
                      <a:pt x="360" y="156"/>
                    </a:lnTo>
                    <a:lnTo>
                      <a:pt x="367" y="156"/>
                    </a:lnTo>
                    <a:lnTo>
                      <a:pt x="377" y="153"/>
                    </a:lnTo>
                    <a:lnTo>
                      <a:pt x="381" y="153"/>
                    </a:lnTo>
                    <a:lnTo>
                      <a:pt x="386" y="161"/>
                    </a:lnTo>
                    <a:lnTo>
                      <a:pt x="381" y="177"/>
                    </a:lnTo>
                    <a:lnTo>
                      <a:pt x="353" y="208"/>
                    </a:lnTo>
                    <a:lnTo>
                      <a:pt x="348" y="220"/>
                    </a:lnTo>
                    <a:lnTo>
                      <a:pt x="350" y="220"/>
                    </a:lnTo>
                    <a:lnTo>
                      <a:pt x="350" y="224"/>
                    </a:lnTo>
                    <a:lnTo>
                      <a:pt x="350" y="227"/>
                    </a:lnTo>
                    <a:lnTo>
                      <a:pt x="350" y="229"/>
                    </a:lnTo>
                    <a:lnTo>
                      <a:pt x="348" y="231"/>
                    </a:lnTo>
                    <a:lnTo>
                      <a:pt x="343" y="236"/>
                    </a:lnTo>
                    <a:lnTo>
                      <a:pt x="348" y="239"/>
                    </a:lnTo>
                    <a:lnTo>
                      <a:pt x="350" y="241"/>
                    </a:lnTo>
                    <a:lnTo>
                      <a:pt x="350" y="241"/>
                    </a:lnTo>
                    <a:lnTo>
                      <a:pt x="350" y="241"/>
                    </a:lnTo>
                    <a:lnTo>
                      <a:pt x="350" y="241"/>
                    </a:lnTo>
                    <a:lnTo>
                      <a:pt x="350" y="241"/>
                    </a:lnTo>
                    <a:lnTo>
                      <a:pt x="360" y="250"/>
                    </a:lnTo>
                    <a:lnTo>
                      <a:pt x="369" y="248"/>
                    </a:lnTo>
                    <a:lnTo>
                      <a:pt x="379" y="241"/>
                    </a:lnTo>
                    <a:lnTo>
                      <a:pt x="388" y="239"/>
                    </a:lnTo>
                    <a:lnTo>
                      <a:pt x="393" y="246"/>
                    </a:lnTo>
                    <a:lnTo>
                      <a:pt x="393" y="262"/>
                    </a:lnTo>
                    <a:lnTo>
                      <a:pt x="386" y="291"/>
                    </a:lnTo>
                    <a:lnTo>
                      <a:pt x="386" y="305"/>
                    </a:lnTo>
                    <a:lnTo>
                      <a:pt x="393" y="312"/>
                    </a:lnTo>
                    <a:lnTo>
                      <a:pt x="403" y="317"/>
                    </a:lnTo>
                    <a:lnTo>
                      <a:pt x="412" y="317"/>
                    </a:lnTo>
                    <a:lnTo>
                      <a:pt x="417" y="317"/>
                    </a:lnTo>
                    <a:lnTo>
                      <a:pt x="433" y="326"/>
                    </a:lnTo>
                    <a:lnTo>
                      <a:pt x="455" y="331"/>
                    </a:lnTo>
                    <a:lnTo>
                      <a:pt x="485" y="366"/>
                    </a:lnTo>
                    <a:lnTo>
                      <a:pt x="488" y="369"/>
                    </a:lnTo>
                    <a:lnTo>
                      <a:pt x="492" y="371"/>
                    </a:lnTo>
                    <a:lnTo>
                      <a:pt x="497" y="371"/>
                    </a:lnTo>
                    <a:lnTo>
                      <a:pt x="497" y="371"/>
                    </a:lnTo>
                    <a:lnTo>
                      <a:pt x="495" y="378"/>
                    </a:lnTo>
                    <a:lnTo>
                      <a:pt x="488" y="395"/>
                    </a:lnTo>
                    <a:lnTo>
                      <a:pt x="474" y="397"/>
                    </a:lnTo>
                    <a:lnTo>
                      <a:pt x="462" y="395"/>
                    </a:lnTo>
                    <a:lnTo>
                      <a:pt x="447" y="397"/>
                    </a:lnTo>
                    <a:lnTo>
                      <a:pt x="447" y="395"/>
                    </a:lnTo>
                    <a:lnTo>
                      <a:pt x="450" y="388"/>
                    </a:lnTo>
                    <a:lnTo>
                      <a:pt x="459" y="388"/>
                    </a:lnTo>
                    <a:lnTo>
                      <a:pt x="466" y="385"/>
                    </a:lnTo>
                    <a:lnTo>
                      <a:pt x="474" y="383"/>
                    </a:lnTo>
                    <a:lnTo>
                      <a:pt x="469" y="383"/>
                    </a:lnTo>
                    <a:lnTo>
                      <a:pt x="466" y="381"/>
                    </a:lnTo>
                    <a:lnTo>
                      <a:pt x="462" y="376"/>
                    </a:lnTo>
                    <a:lnTo>
                      <a:pt x="450" y="373"/>
                    </a:lnTo>
                    <a:lnTo>
                      <a:pt x="455" y="369"/>
                    </a:lnTo>
                    <a:lnTo>
                      <a:pt x="452" y="362"/>
                    </a:lnTo>
                    <a:lnTo>
                      <a:pt x="447" y="355"/>
                    </a:lnTo>
                    <a:lnTo>
                      <a:pt x="443" y="350"/>
                    </a:lnTo>
                    <a:lnTo>
                      <a:pt x="417" y="328"/>
                    </a:lnTo>
                    <a:lnTo>
                      <a:pt x="410" y="326"/>
                    </a:lnTo>
                    <a:lnTo>
                      <a:pt x="393" y="321"/>
                    </a:lnTo>
                    <a:lnTo>
                      <a:pt x="386" y="321"/>
                    </a:lnTo>
                    <a:lnTo>
                      <a:pt x="381" y="326"/>
                    </a:lnTo>
                    <a:lnTo>
                      <a:pt x="381" y="336"/>
                    </a:lnTo>
                    <a:lnTo>
                      <a:pt x="384" y="345"/>
                    </a:lnTo>
                    <a:lnTo>
                      <a:pt x="391" y="345"/>
                    </a:lnTo>
                    <a:lnTo>
                      <a:pt x="381" y="352"/>
                    </a:lnTo>
                    <a:lnTo>
                      <a:pt x="379" y="355"/>
                    </a:lnTo>
                    <a:lnTo>
                      <a:pt x="379" y="357"/>
                    </a:lnTo>
                    <a:lnTo>
                      <a:pt x="372" y="359"/>
                    </a:lnTo>
                    <a:lnTo>
                      <a:pt x="367" y="362"/>
                    </a:lnTo>
                    <a:lnTo>
                      <a:pt x="365" y="369"/>
                    </a:lnTo>
                    <a:lnTo>
                      <a:pt x="358" y="373"/>
                    </a:lnTo>
                    <a:lnTo>
                      <a:pt x="350" y="378"/>
                    </a:lnTo>
                    <a:lnTo>
                      <a:pt x="343" y="376"/>
                    </a:lnTo>
                    <a:lnTo>
                      <a:pt x="346" y="373"/>
                    </a:lnTo>
                    <a:lnTo>
                      <a:pt x="353" y="371"/>
                    </a:lnTo>
                    <a:lnTo>
                      <a:pt x="355" y="366"/>
                    </a:lnTo>
                    <a:lnTo>
                      <a:pt x="358" y="364"/>
                    </a:lnTo>
                    <a:lnTo>
                      <a:pt x="353" y="357"/>
                    </a:lnTo>
                    <a:lnTo>
                      <a:pt x="341" y="357"/>
                    </a:lnTo>
                    <a:lnTo>
                      <a:pt x="336" y="350"/>
                    </a:lnTo>
                    <a:lnTo>
                      <a:pt x="332" y="355"/>
                    </a:lnTo>
                    <a:lnTo>
                      <a:pt x="303" y="352"/>
                    </a:lnTo>
                    <a:lnTo>
                      <a:pt x="298" y="350"/>
                    </a:lnTo>
                    <a:lnTo>
                      <a:pt x="291" y="345"/>
                    </a:lnTo>
                    <a:lnTo>
                      <a:pt x="289" y="343"/>
                    </a:lnTo>
                    <a:lnTo>
                      <a:pt x="287" y="345"/>
                    </a:lnTo>
                    <a:lnTo>
                      <a:pt x="277" y="350"/>
                    </a:lnTo>
                    <a:lnTo>
                      <a:pt x="275" y="357"/>
                    </a:lnTo>
                    <a:lnTo>
                      <a:pt x="272" y="359"/>
                    </a:lnTo>
                    <a:lnTo>
                      <a:pt x="270" y="357"/>
                    </a:lnTo>
                    <a:lnTo>
                      <a:pt x="265" y="352"/>
                    </a:lnTo>
                    <a:lnTo>
                      <a:pt x="263" y="352"/>
                    </a:lnTo>
                    <a:lnTo>
                      <a:pt x="261" y="355"/>
                    </a:lnTo>
                    <a:lnTo>
                      <a:pt x="261" y="357"/>
                    </a:lnTo>
                    <a:lnTo>
                      <a:pt x="261" y="362"/>
                    </a:lnTo>
                    <a:lnTo>
                      <a:pt x="265" y="362"/>
                    </a:lnTo>
                    <a:lnTo>
                      <a:pt x="265" y="366"/>
                    </a:lnTo>
                    <a:lnTo>
                      <a:pt x="258" y="366"/>
                    </a:lnTo>
                    <a:lnTo>
                      <a:pt x="253" y="371"/>
                    </a:lnTo>
                    <a:lnTo>
                      <a:pt x="251" y="378"/>
                    </a:lnTo>
                    <a:lnTo>
                      <a:pt x="253" y="385"/>
                    </a:lnTo>
                    <a:lnTo>
                      <a:pt x="261" y="388"/>
                    </a:lnTo>
                    <a:lnTo>
                      <a:pt x="265" y="385"/>
                    </a:lnTo>
                    <a:lnTo>
                      <a:pt x="275" y="378"/>
                    </a:lnTo>
                    <a:lnTo>
                      <a:pt x="272" y="385"/>
                    </a:lnTo>
                    <a:lnTo>
                      <a:pt x="265" y="395"/>
                    </a:lnTo>
                    <a:lnTo>
                      <a:pt x="263" y="402"/>
                    </a:lnTo>
                    <a:lnTo>
                      <a:pt x="263" y="402"/>
                    </a:lnTo>
                    <a:lnTo>
                      <a:pt x="258" y="397"/>
                    </a:lnTo>
                    <a:lnTo>
                      <a:pt x="256" y="395"/>
                    </a:lnTo>
                    <a:lnTo>
                      <a:pt x="246" y="376"/>
                    </a:lnTo>
                    <a:lnTo>
                      <a:pt x="244" y="376"/>
                    </a:lnTo>
                    <a:lnTo>
                      <a:pt x="242" y="371"/>
                    </a:lnTo>
                    <a:lnTo>
                      <a:pt x="239" y="369"/>
                    </a:lnTo>
                    <a:lnTo>
                      <a:pt x="237" y="369"/>
                    </a:lnTo>
                    <a:lnTo>
                      <a:pt x="237" y="364"/>
                    </a:lnTo>
                    <a:lnTo>
                      <a:pt x="237" y="364"/>
                    </a:lnTo>
                    <a:lnTo>
                      <a:pt x="237" y="364"/>
                    </a:lnTo>
                    <a:lnTo>
                      <a:pt x="235" y="362"/>
                    </a:lnTo>
                    <a:lnTo>
                      <a:pt x="227" y="352"/>
                    </a:lnTo>
                    <a:lnTo>
                      <a:pt x="227" y="352"/>
                    </a:lnTo>
                    <a:lnTo>
                      <a:pt x="225" y="350"/>
                    </a:lnTo>
                    <a:lnTo>
                      <a:pt x="225" y="345"/>
                    </a:lnTo>
                    <a:lnTo>
                      <a:pt x="223" y="340"/>
                    </a:lnTo>
                    <a:lnTo>
                      <a:pt x="223" y="336"/>
                    </a:lnTo>
                    <a:lnTo>
                      <a:pt x="223" y="336"/>
                    </a:lnTo>
                    <a:lnTo>
                      <a:pt x="220" y="331"/>
                    </a:lnTo>
                    <a:lnTo>
                      <a:pt x="216" y="328"/>
                    </a:lnTo>
                    <a:lnTo>
                      <a:pt x="211" y="333"/>
                    </a:lnTo>
                    <a:lnTo>
                      <a:pt x="211" y="338"/>
                    </a:lnTo>
                    <a:lnTo>
                      <a:pt x="211" y="338"/>
                    </a:lnTo>
                    <a:lnTo>
                      <a:pt x="209" y="340"/>
                    </a:lnTo>
                    <a:lnTo>
                      <a:pt x="206" y="340"/>
                    </a:lnTo>
                    <a:lnTo>
                      <a:pt x="192" y="340"/>
                    </a:lnTo>
                    <a:lnTo>
                      <a:pt x="192" y="338"/>
                    </a:lnTo>
                    <a:lnTo>
                      <a:pt x="190" y="338"/>
                    </a:lnTo>
                    <a:lnTo>
                      <a:pt x="190" y="336"/>
                    </a:lnTo>
                    <a:lnTo>
                      <a:pt x="190" y="333"/>
                    </a:lnTo>
                    <a:lnTo>
                      <a:pt x="190" y="333"/>
                    </a:lnTo>
                    <a:lnTo>
                      <a:pt x="187" y="333"/>
                    </a:lnTo>
                    <a:lnTo>
                      <a:pt x="185" y="331"/>
                    </a:lnTo>
                    <a:lnTo>
                      <a:pt x="185" y="331"/>
                    </a:lnTo>
                    <a:lnTo>
                      <a:pt x="183" y="331"/>
                    </a:lnTo>
                    <a:lnTo>
                      <a:pt x="180" y="333"/>
                    </a:lnTo>
                    <a:lnTo>
                      <a:pt x="178" y="336"/>
                    </a:lnTo>
                    <a:lnTo>
                      <a:pt x="178" y="338"/>
                    </a:lnTo>
                    <a:lnTo>
                      <a:pt x="175" y="340"/>
                    </a:lnTo>
                    <a:lnTo>
                      <a:pt x="175" y="343"/>
                    </a:lnTo>
                    <a:lnTo>
                      <a:pt x="175" y="343"/>
                    </a:lnTo>
                    <a:lnTo>
                      <a:pt x="173" y="343"/>
                    </a:lnTo>
                    <a:lnTo>
                      <a:pt x="171" y="343"/>
                    </a:lnTo>
                    <a:lnTo>
                      <a:pt x="171" y="340"/>
                    </a:lnTo>
                    <a:lnTo>
                      <a:pt x="168" y="340"/>
                    </a:lnTo>
                    <a:lnTo>
                      <a:pt x="168" y="338"/>
                    </a:lnTo>
                    <a:lnTo>
                      <a:pt x="168" y="336"/>
                    </a:lnTo>
                    <a:lnTo>
                      <a:pt x="168" y="336"/>
                    </a:lnTo>
                    <a:lnTo>
                      <a:pt x="168" y="333"/>
                    </a:lnTo>
                    <a:lnTo>
                      <a:pt x="166" y="333"/>
                    </a:lnTo>
                    <a:lnTo>
                      <a:pt x="164" y="333"/>
                    </a:lnTo>
                    <a:lnTo>
                      <a:pt x="161" y="331"/>
                    </a:lnTo>
                    <a:lnTo>
                      <a:pt x="159" y="331"/>
                    </a:lnTo>
                    <a:lnTo>
                      <a:pt x="159" y="333"/>
                    </a:lnTo>
                    <a:lnTo>
                      <a:pt x="159" y="336"/>
                    </a:lnTo>
                    <a:lnTo>
                      <a:pt x="156" y="338"/>
                    </a:lnTo>
                    <a:lnTo>
                      <a:pt x="156" y="340"/>
                    </a:lnTo>
                    <a:lnTo>
                      <a:pt x="154" y="340"/>
                    </a:lnTo>
                    <a:lnTo>
                      <a:pt x="149" y="343"/>
                    </a:lnTo>
                    <a:lnTo>
                      <a:pt x="147" y="345"/>
                    </a:lnTo>
                    <a:lnTo>
                      <a:pt x="145" y="347"/>
                    </a:lnTo>
                    <a:lnTo>
                      <a:pt x="138" y="357"/>
                    </a:lnTo>
                    <a:lnTo>
                      <a:pt x="135" y="359"/>
                    </a:lnTo>
                    <a:lnTo>
                      <a:pt x="130" y="359"/>
                    </a:lnTo>
                    <a:lnTo>
                      <a:pt x="128" y="355"/>
                    </a:lnTo>
                    <a:lnTo>
                      <a:pt x="126" y="352"/>
                    </a:lnTo>
                    <a:lnTo>
                      <a:pt x="121" y="350"/>
                    </a:lnTo>
                    <a:lnTo>
                      <a:pt x="119" y="347"/>
                    </a:lnTo>
                    <a:lnTo>
                      <a:pt x="116" y="347"/>
                    </a:lnTo>
                    <a:lnTo>
                      <a:pt x="116" y="350"/>
                    </a:lnTo>
                    <a:lnTo>
                      <a:pt x="114" y="350"/>
                    </a:lnTo>
                    <a:lnTo>
                      <a:pt x="112" y="352"/>
                    </a:lnTo>
                    <a:lnTo>
                      <a:pt x="109" y="352"/>
                    </a:lnTo>
                    <a:lnTo>
                      <a:pt x="109" y="352"/>
                    </a:lnTo>
                    <a:lnTo>
                      <a:pt x="97" y="350"/>
                    </a:lnTo>
                    <a:lnTo>
                      <a:pt x="95" y="347"/>
                    </a:lnTo>
                    <a:lnTo>
                      <a:pt x="95" y="345"/>
                    </a:lnTo>
                    <a:lnTo>
                      <a:pt x="93" y="343"/>
                    </a:lnTo>
                    <a:lnTo>
                      <a:pt x="83" y="324"/>
                    </a:lnTo>
                    <a:lnTo>
                      <a:pt x="81" y="319"/>
                    </a:lnTo>
                    <a:lnTo>
                      <a:pt x="81" y="319"/>
                    </a:lnTo>
                    <a:lnTo>
                      <a:pt x="81" y="317"/>
                    </a:lnTo>
                    <a:lnTo>
                      <a:pt x="78" y="314"/>
                    </a:lnTo>
                    <a:lnTo>
                      <a:pt x="76" y="314"/>
                    </a:lnTo>
                    <a:lnTo>
                      <a:pt x="71" y="312"/>
                    </a:lnTo>
                    <a:lnTo>
                      <a:pt x="69" y="312"/>
                    </a:lnTo>
                    <a:lnTo>
                      <a:pt x="62" y="307"/>
                    </a:lnTo>
                    <a:lnTo>
                      <a:pt x="59" y="305"/>
                    </a:lnTo>
                    <a:lnTo>
                      <a:pt x="59" y="305"/>
                    </a:lnTo>
                    <a:lnTo>
                      <a:pt x="57" y="305"/>
                    </a:lnTo>
                    <a:lnTo>
                      <a:pt x="55" y="302"/>
                    </a:lnTo>
                    <a:lnTo>
                      <a:pt x="52" y="300"/>
                    </a:lnTo>
                    <a:lnTo>
                      <a:pt x="50" y="288"/>
                    </a:lnTo>
                    <a:lnTo>
                      <a:pt x="48" y="279"/>
                    </a:lnTo>
                    <a:lnTo>
                      <a:pt x="41" y="267"/>
                    </a:lnTo>
                    <a:lnTo>
                      <a:pt x="43" y="260"/>
                    </a:lnTo>
                    <a:lnTo>
                      <a:pt x="43" y="258"/>
                    </a:lnTo>
                    <a:lnTo>
                      <a:pt x="43" y="255"/>
                    </a:lnTo>
                    <a:lnTo>
                      <a:pt x="45" y="253"/>
                    </a:lnTo>
                    <a:lnTo>
                      <a:pt x="45" y="250"/>
                    </a:lnTo>
                    <a:lnTo>
                      <a:pt x="45" y="250"/>
                    </a:lnTo>
                    <a:lnTo>
                      <a:pt x="48" y="250"/>
                    </a:lnTo>
                    <a:lnTo>
                      <a:pt x="48" y="248"/>
                    </a:lnTo>
                    <a:lnTo>
                      <a:pt x="55" y="246"/>
                    </a:lnTo>
                    <a:lnTo>
                      <a:pt x="57" y="243"/>
                    </a:lnTo>
                    <a:lnTo>
                      <a:pt x="59" y="241"/>
                    </a:lnTo>
                    <a:lnTo>
                      <a:pt x="59" y="241"/>
                    </a:lnTo>
                    <a:lnTo>
                      <a:pt x="59" y="239"/>
                    </a:lnTo>
                    <a:lnTo>
                      <a:pt x="59" y="236"/>
                    </a:lnTo>
                    <a:lnTo>
                      <a:pt x="59" y="234"/>
                    </a:lnTo>
                    <a:lnTo>
                      <a:pt x="59" y="229"/>
                    </a:lnTo>
                    <a:lnTo>
                      <a:pt x="57" y="222"/>
                    </a:lnTo>
                    <a:lnTo>
                      <a:pt x="55" y="220"/>
                    </a:lnTo>
                    <a:lnTo>
                      <a:pt x="52" y="217"/>
                    </a:lnTo>
                    <a:lnTo>
                      <a:pt x="48" y="213"/>
                    </a:lnTo>
                    <a:lnTo>
                      <a:pt x="45" y="210"/>
                    </a:lnTo>
                    <a:lnTo>
                      <a:pt x="45" y="210"/>
                    </a:lnTo>
                    <a:lnTo>
                      <a:pt x="43" y="210"/>
                    </a:lnTo>
                    <a:lnTo>
                      <a:pt x="43" y="208"/>
                    </a:lnTo>
                    <a:lnTo>
                      <a:pt x="41" y="201"/>
                    </a:lnTo>
                    <a:lnTo>
                      <a:pt x="41" y="198"/>
                    </a:lnTo>
                    <a:lnTo>
                      <a:pt x="38" y="198"/>
                    </a:lnTo>
                    <a:lnTo>
                      <a:pt x="38" y="198"/>
                    </a:lnTo>
                    <a:lnTo>
                      <a:pt x="33" y="198"/>
                    </a:lnTo>
                    <a:lnTo>
                      <a:pt x="33" y="198"/>
                    </a:lnTo>
                    <a:lnTo>
                      <a:pt x="31" y="196"/>
                    </a:lnTo>
                    <a:lnTo>
                      <a:pt x="31" y="196"/>
                    </a:lnTo>
                    <a:lnTo>
                      <a:pt x="31" y="194"/>
                    </a:lnTo>
                    <a:lnTo>
                      <a:pt x="29" y="194"/>
                    </a:lnTo>
                    <a:lnTo>
                      <a:pt x="29" y="191"/>
                    </a:lnTo>
                    <a:lnTo>
                      <a:pt x="26" y="191"/>
                    </a:lnTo>
                    <a:lnTo>
                      <a:pt x="22" y="194"/>
                    </a:lnTo>
                    <a:lnTo>
                      <a:pt x="19" y="194"/>
                    </a:lnTo>
                    <a:lnTo>
                      <a:pt x="17" y="191"/>
                    </a:lnTo>
                    <a:lnTo>
                      <a:pt x="10" y="187"/>
                    </a:lnTo>
                    <a:lnTo>
                      <a:pt x="5" y="182"/>
                    </a:lnTo>
                    <a:lnTo>
                      <a:pt x="3" y="182"/>
                    </a:lnTo>
                    <a:lnTo>
                      <a:pt x="3" y="179"/>
                    </a:lnTo>
                    <a:lnTo>
                      <a:pt x="0" y="177"/>
                    </a:lnTo>
                    <a:lnTo>
                      <a:pt x="3" y="175"/>
                    </a:lnTo>
                    <a:lnTo>
                      <a:pt x="3" y="172"/>
                    </a:lnTo>
                    <a:lnTo>
                      <a:pt x="7" y="165"/>
                    </a:lnTo>
                    <a:lnTo>
                      <a:pt x="10" y="161"/>
                    </a:lnTo>
                    <a:lnTo>
                      <a:pt x="12" y="156"/>
                    </a:lnTo>
                    <a:lnTo>
                      <a:pt x="26" y="146"/>
                    </a:lnTo>
                    <a:lnTo>
                      <a:pt x="29" y="144"/>
                    </a:lnTo>
                    <a:lnTo>
                      <a:pt x="33" y="134"/>
                    </a:lnTo>
                    <a:lnTo>
                      <a:pt x="41" y="116"/>
                    </a:lnTo>
                    <a:lnTo>
                      <a:pt x="41" y="106"/>
                    </a:lnTo>
                    <a:lnTo>
                      <a:pt x="43" y="97"/>
                    </a:lnTo>
                    <a:lnTo>
                      <a:pt x="43" y="94"/>
                    </a:lnTo>
                    <a:lnTo>
                      <a:pt x="45" y="94"/>
                    </a:lnTo>
                    <a:lnTo>
                      <a:pt x="50" y="90"/>
                    </a:lnTo>
                    <a:lnTo>
                      <a:pt x="62" y="85"/>
                    </a:lnTo>
                    <a:lnTo>
                      <a:pt x="76" y="82"/>
                    </a:lnTo>
                    <a:lnTo>
                      <a:pt x="78" y="82"/>
                    </a:lnTo>
                    <a:lnTo>
                      <a:pt x="83" y="82"/>
                    </a:lnTo>
                    <a:lnTo>
                      <a:pt x="83" y="82"/>
                    </a:lnTo>
                    <a:lnTo>
                      <a:pt x="86" y="82"/>
                    </a:lnTo>
                    <a:lnTo>
                      <a:pt x="86" y="80"/>
                    </a:lnTo>
                    <a:lnTo>
                      <a:pt x="86" y="78"/>
                    </a:lnTo>
                    <a:lnTo>
                      <a:pt x="83" y="75"/>
                    </a:lnTo>
                    <a:lnTo>
                      <a:pt x="83" y="73"/>
                    </a:lnTo>
                    <a:lnTo>
                      <a:pt x="81" y="73"/>
                    </a:lnTo>
                    <a:lnTo>
                      <a:pt x="78" y="73"/>
                    </a:lnTo>
                    <a:lnTo>
                      <a:pt x="76" y="73"/>
                    </a:lnTo>
                    <a:lnTo>
                      <a:pt x="76" y="71"/>
                    </a:lnTo>
                    <a:lnTo>
                      <a:pt x="74" y="71"/>
                    </a:lnTo>
                    <a:lnTo>
                      <a:pt x="74" y="68"/>
                    </a:lnTo>
                    <a:lnTo>
                      <a:pt x="76" y="66"/>
                    </a:lnTo>
                    <a:lnTo>
                      <a:pt x="78" y="59"/>
                    </a:lnTo>
                    <a:lnTo>
                      <a:pt x="81" y="56"/>
                    </a:lnTo>
                    <a:lnTo>
                      <a:pt x="81" y="56"/>
                    </a:lnTo>
                    <a:lnTo>
                      <a:pt x="83" y="54"/>
                    </a:lnTo>
                    <a:lnTo>
                      <a:pt x="86" y="52"/>
                    </a:lnTo>
                    <a:lnTo>
                      <a:pt x="104" y="47"/>
                    </a:lnTo>
                    <a:lnTo>
                      <a:pt x="104" y="45"/>
                    </a:lnTo>
                    <a:lnTo>
                      <a:pt x="107" y="45"/>
                    </a:lnTo>
                    <a:lnTo>
                      <a:pt x="104" y="40"/>
                    </a:lnTo>
                    <a:lnTo>
                      <a:pt x="104" y="35"/>
                    </a:lnTo>
                    <a:lnTo>
                      <a:pt x="104" y="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5"/>
              <p:cNvSpPr>
                <a:spLocks/>
              </p:cNvSpPr>
              <p:nvPr/>
            </p:nvSpPr>
            <p:spPr bwMode="auto">
              <a:xfrm>
                <a:off x="1892821" y="195486"/>
                <a:ext cx="631675" cy="674625"/>
              </a:xfrm>
              <a:custGeom>
                <a:avLst/>
                <a:gdLst>
                  <a:gd name="T0" fmla="*/ 24 w 603"/>
                  <a:gd name="T1" fmla="*/ 260 h 644"/>
                  <a:gd name="T2" fmla="*/ 5 w 603"/>
                  <a:gd name="T3" fmla="*/ 218 h 644"/>
                  <a:gd name="T4" fmla="*/ 14 w 603"/>
                  <a:gd name="T5" fmla="*/ 163 h 644"/>
                  <a:gd name="T6" fmla="*/ 94 w 603"/>
                  <a:gd name="T7" fmla="*/ 180 h 644"/>
                  <a:gd name="T8" fmla="*/ 128 w 603"/>
                  <a:gd name="T9" fmla="*/ 182 h 644"/>
                  <a:gd name="T10" fmla="*/ 175 w 603"/>
                  <a:gd name="T11" fmla="*/ 182 h 644"/>
                  <a:gd name="T12" fmla="*/ 191 w 603"/>
                  <a:gd name="T13" fmla="*/ 137 h 644"/>
                  <a:gd name="T14" fmla="*/ 281 w 603"/>
                  <a:gd name="T15" fmla="*/ 81 h 644"/>
                  <a:gd name="T16" fmla="*/ 307 w 603"/>
                  <a:gd name="T17" fmla="*/ 66 h 644"/>
                  <a:gd name="T18" fmla="*/ 333 w 603"/>
                  <a:gd name="T19" fmla="*/ 59 h 644"/>
                  <a:gd name="T20" fmla="*/ 378 w 603"/>
                  <a:gd name="T21" fmla="*/ 66 h 644"/>
                  <a:gd name="T22" fmla="*/ 494 w 603"/>
                  <a:gd name="T23" fmla="*/ 0 h 644"/>
                  <a:gd name="T24" fmla="*/ 490 w 603"/>
                  <a:gd name="T25" fmla="*/ 64 h 644"/>
                  <a:gd name="T26" fmla="*/ 511 w 603"/>
                  <a:gd name="T27" fmla="*/ 85 h 644"/>
                  <a:gd name="T28" fmla="*/ 537 w 603"/>
                  <a:gd name="T29" fmla="*/ 118 h 644"/>
                  <a:gd name="T30" fmla="*/ 584 w 603"/>
                  <a:gd name="T31" fmla="*/ 156 h 644"/>
                  <a:gd name="T32" fmla="*/ 584 w 603"/>
                  <a:gd name="T33" fmla="*/ 180 h 644"/>
                  <a:gd name="T34" fmla="*/ 575 w 603"/>
                  <a:gd name="T35" fmla="*/ 185 h 644"/>
                  <a:gd name="T36" fmla="*/ 542 w 603"/>
                  <a:gd name="T37" fmla="*/ 199 h 644"/>
                  <a:gd name="T38" fmla="*/ 513 w 603"/>
                  <a:gd name="T39" fmla="*/ 187 h 644"/>
                  <a:gd name="T40" fmla="*/ 494 w 603"/>
                  <a:gd name="T41" fmla="*/ 196 h 644"/>
                  <a:gd name="T42" fmla="*/ 487 w 603"/>
                  <a:gd name="T43" fmla="*/ 232 h 644"/>
                  <a:gd name="T44" fmla="*/ 445 w 603"/>
                  <a:gd name="T45" fmla="*/ 270 h 644"/>
                  <a:gd name="T46" fmla="*/ 452 w 603"/>
                  <a:gd name="T47" fmla="*/ 284 h 644"/>
                  <a:gd name="T48" fmla="*/ 442 w 603"/>
                  <a:gd name="T49" fmla="*/ 312 h 644"/>
                  <a:gd name="T50" fmla="*/ 447 w 603"/>
                  <a:gd name="T51" fmla="*/ 338 h 644"/>
                  <a:gd name="T52" fmla="*/ 456 w 603"/>
                  <a:gd name="T53" fmla="*/ 355 h 644"/>
                  <a:gd name="T54" fmla="*/ 475 w 603"/>
                  <a:gd name="T55" fmla="*/ 362 h 644"/>
                  <a:gd name="T56" fmla="*/ 490 w 603"/>
                  <a:gd name="T57" fmla="*/ 381 h 644"/>
                  <a:gd name="T58" fmla="*/ 483 w 603"/>
                  <a:gd name="T59" fmla="*/ 398 h 644"/>
                  <a:gd name="T60" fmla="*/ 447 w 603"/>
                  <a:gd name="T61" fmla="*/ 428 h 644"/>
                  <a:gd name="T62" fmla="*/ 423 w 603"/>
                  <a:gd name="T63" fmla="*/ 454 h 644"/>
                  <a:gd name="T64" fmla="*/ 409 w 603"/>
                  <a:gd name="T65" fmla="*/ 492 h 644"/>
                  <a:gd name="T66" fmla="*/ 390 w 603"/>
                  <a:gd name="T67" fmla="*/ 480 h 644"/>
                  <a:gd name="T68" fmla="*/ 350 w 603"/>
                  <a:gd name="T69" fmla="*/ 495 h 644"/>
                  <a:gd name="T70" fmla="*/ 338 w 603"/>
                  <a:gd name="T71" fmla="*/ 514 h 644"/>
                  <a:gd name="T72" fmla="*/ 324 w 603"/>
                  <a:gd name="T73" fmla="*/ 523 h 644"/>
                  <a:gd name="T74" fmla="*/ 312 w 603"/>
                  <a:gd name="T75" fmla="*/ 525 h 644"/>
                  <a:gd name="T76" fmla="*/ 293 w 603"/>
                  <a:gd name="T77" fmla="*/ 587 h 644"/>
                  <a:gd name="T78" fmla="*/ 291 w 603"/>
                  <a:gd name="T79" fmla="*/ 603 h 644"/>
                  <a:gd name="T80" fmla="*/ 248 w 603"/>
                  <a:gd name="T81" fmla="*/ 627 h 644"/>
                  <a:gd name="T82" fmla="*/ 229 w 603"/>
                  <a:gd name="T83" fmla="*/ 637 h 644"/>
                  <a:gd name="T84" fmla="*/ 215 w 603"/>
                  <a:gd name="T85" fmla="*/ 641 h 644"/>
                  <a:gd name="T86" fmla="*/ 201 w 603"/>
                  <a:gd name="T87" fmla="*/ 618 h 644"/>
                  <a:gd name="T88" fmla="*/ 206 w 603"/>
                  <a:gd name="T89" fmla="*/ 601 h 644"/>
                  <a:gd name="T90" fmla="*/ 173 w 603"/>
                  <a:gd name="T91" fmla="*/ 580 h 644"/>
                  <a:gd name="T92" fmla="*/ 144 w 603"/>
                  <a:gd name="T93" fmla="*/ 584 h 644"/>
                  <a:gd name="T94" fmla="*/ 137 w 603"/>
                  <a:gd name="T95" fmla="*/ 599 h 644"/>
                  <a:gd name="T96" fmla="*/ 116 w 603"/>
                  <a:gd name="T97" fmla="*/ 608 h 644"/>
                  <a:gd name="T98" fmla="*/ 104 w 603"/>
                  <a:gd name="T99" fmla="*/ 601 h 644"/>
                  <a:gd name="T100" fmla="*/ 85 w 603"/>
                  <a:gd name="T101" fmla="*/ 577 h 644"/>
                  <a:gd name="T102" fmla="*/ 83 w 603"/>
                  <a:gd name="T103" fmla="*/ 554 h 644"/>
                  <a:gd name="T104" fmla="*/ 68 w 603"/>
                  <a:gd name="T105" fmla="*/ 540 h 644"/>
                  <a:gd name="T106" fmla="*/ 68 w 603"/>
                  <a:gd name="T107" fmla="*/ 518 h 644"/>
                  <a:gd name="T108" fmla="*/ 85 w 603"/>
                  <a:gd name="T109" fmla="*/ 478 h 644"/>
                  <a:gd name="T110" fmla="*/ 90 w 603"/>
                  <a:gd name="T111" fmla="*/ 421 h 644"/>
                  <a:gd name="T112" fmla="*/ 80 w 603"/>
                  <a:gd name="T113" fmla="*/ 390 h 644"/>
                  <a:gd name="T114" fmla="*/ 87 w 603"/>
                  <a:gd name="T115" fmla="*/ 367 h 644"/>
                  <a:gd name="T116" fmla="*/ 90 w 603"/>
                  <a:gd name="T117" fmla="*/ 336 h 644"/>
                  <a:gd name="T118" fmla="*/ 40 w 603"/>
                  <a:gd name="T119" fmla="*/ 31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3" h="644">
                    <a:moveTo>
                      <a:pt x="38" y="308"/>
                    </a:moveTo>
                    <a:lnTo>
                      <a:pt x="38" y="308"/>
                    </a:lnTo>
                    <a:lnTo>
                      <a:pt x="33" y="298"/>
                    </a:lnTo>
                    <a:lnTo>
                      <a:pt x="31" y="296"/>
                    </a:lnTo>
                    <a:lnTo>
                      <a:pt x="33" y="293"/>
                    </a:lnTo>
                    <a:lnTo>
                      <a:pt x="33" y="282"/>
                    </a:lnTo>
                    <a:lnTo>
                      <a:pt x="33" y="272"/>
                    </a:lnTo>
                    <a:lnTo>
                      <a:pt x="28" y="265"/>
                    </a:lnTo>
                    <a:lnTo>
                      <a:pt x="24" y="260"/>
                    </a:lnTo>
                    <a:lnTo>
                      <a:pt x="9" y="260"/>
                    </a:lnTo>
                    <a:lnTo>
                      <a:pt x="5" y="256"/>
                    </a:lnTo>
                    <a:lnTo>
                      <a:pt x="0" y="246"/>
                    </a:lnTo>
                    <a:lnTo>
                      <a:pt x="2" y="241"/>
                    </a:lnTo>
                    <a:lnTo>
                      <a:pt x="5" y="239"/>
                    </a:lnTo>
                    <a:lnTo>
                      <a:pt x="7" y="234"/>
                    </a:lnTo>
                    <a:lnTo>
                      <a:pt x="7" y="227"/>
                    </a:lnTo>
                    <a:lnTo>
                      <a:pt x="5" y="223"/>
                    </a:lnTo>
                    <a:lnTo>
                      <a:pt x="5" y="218"/>
                    </a:lnTo>
                    <a:lnTo>
                      <a:pt x="9" y="215"/>
                    </a:lnTo>
                    <a:lnTo>
                      <a:pt x="14" y="208"/>
                    </a:lnTo>
                    <a:lnTo>
                      <a:pt x="12" y="204"/>
                    </a:lnTo>
                    <a:lnTo>
                      <a:pt x="9" y="196"/>
                    </a:lnTo>
                    <a:lnTo>
                      <a:pt x="7" y="192"/>
                    </a:lnTo>
                    <a:lnTo>
                      <a:pt x="12" y="182"/>
                    </a:lnTo>
                    <a:lnTo>
                      <a:pt x="14" y="180"/>
                    </a:lnTo>
                    <a:lnTo>
                      <a:pt x="14" y="175"/>
                    </a:lnTo>
                    <a:lnTo>
                      <a:pt x="14" y="163"/>
                    </a:lnTo>
                    <a:lnTo>
                      <a:pt x="24" y="168"/>
                    </a:lnTo>
                    <a:lnTo>
                      <a:pt x="35" y="168"/>
                    </a:lnTo>
                    <a:lnTo>
                      <a:pt x="64" y="156"/>
                    </a:lnTo>
                    <a:lnTo>
                      <a:pt x="68" y="156"/>
                    </a:lnTo>
                    <a:lnTo>
                      <a:pt x="73" y="156"/>
                    </a:lnTo>
                    <a:lnTo>
                      <a:pt x="97" y="166"/>
                    </a:lnTo>
                    <a:lnTo>
                      <a:pt x="102" y="170"/>
                    </a:lnTo>
                    <a:lnTo>
                      <a:pt x="99" y="173"/>
                    </a:lnTo>
                    <a:lnTo>
                      <a:pt x="94" y="180"/>
                    </a:lnTo>
                    <a:lnTo>
                      <a:pt x="94" y="182"/>
                    </a:lnTo>
                    <a:lnTo>
                      <a:pt x="97" y="185"/>
                    </a:lnTo>
                    <a:lnTo>
                      <a:pt x="99" y="185"/>
                    </a:lnTo>
                    <a:lnTo>
                      <a:pt x="104" y="182"/>
                    </a:lnTo>
                    <a:lnTo>
                      <a:pt x="109" y="182"/>
                    </a:lnTo>
                    <a:lnTo>
                      <a:pt x="118" y="187"/>
                    </a:lnTo>
                    <a:lnTo>
                      <a:pt x="121" y="187"/>
                    </a:lnTo>
                    <a:lnTo>
                      <a:pt x="125" y="185"/>
                    </a:lnTo>
                    <a:lnTo>
                      <a:pt x="128" y="182"/>
                    </a:lnTo>
                    <a:lnTo>
                      <a:pt x="130" y="185"/>
                    </a:lnTo>
                    <a:lnTo>
                      <a:pt x="137" y="187"/>
                    </a:lnTo>
                    <a:lnTo>
                      <a:pt x="139" y="189"/>
                    </a:lnTo>
                    <a:lnTo>
                      <a:pt x="142" y="187"/>
                    </a:lnTo>
                    <a:lnTo>
                      <a:pt x="151" y="185"/>
                    </a:lnTo>
                    <a:lnTo>
                      <a:pt x="156" y="182"/>
                    </a:lnTo>
                    <a:lnTo>
                      <a:pt x="165" y="182"/>
                    </a:lnTo>
                    <a:lnTo>
                      <a:pt x="173" y="182"/>
                    </a:lnTo>
                    <a:lnTo>
                      <a:pt x="175" y="182"/>
                    </a:lnTo>
                    <a:lnTo>
                      <a:pt x="180" y="178"/>
                    </a:lnTo>
                    <a:lnTo>
                      <a:pt x="184" y="166"/>
                    </a:lnTo>
                    <a:lnTo>
                      <a:pt x="184" y="163"/>
                    </a:lnTo>
                    <a:lnTo>
                      <a:pt x="187" y="161"/>
                    </a:lnTo>
                    <a:lnTo>
                      <a:pt x="189" y="161"/>
                    </a:lnTo>
                    <a:lnTo>
                      <a:pt x="189" y="159"/>
                    </a:lnTo>
                    <a:lnTo>
                      <a:pt x="189" y="154"/>
                    </a:lnTo>
                    <a:lnTo>
                      <a:pt x="189" y="152"/>
                    </a:lnTo>
                    <a:lnTo>
                      <a:pt x="191" y="137"/>
                    </a:lnTo>
                    <a:lnTo>
                      <a:pt x="191" y="123"/>
                    </a:lnTo>
                    <a:lnTo>
                      <a:pt x="194" y="118"/>
                    </a:lnTo>
                    <a:lnTo>
                      <a:pt x="210" y="97"/>
                    </a:lnTo>
                    <a:lnTo>
                      <a:pt x="215" y="92"/>
                    </a:lnTo>
                    <a:lnTo>
                      <a:pt x="234" y="83"/>
                    </a:lnTo>
                    <a:lnTo>
                      <a:pt x="253" y="76"/>
                    </a:lnTo>
                    <a:lnTo>
                      <a:pt x="265" y="78"/>
                    </a:lnTo>
                    <a:lnTo>
                      <a:pt x="274" y="81"/>
                    </a:lnTo>
                    <a:lnTo>
                      <a:pt x="281" y="81"/>
                    </a:lnTo>
                    <a:lnTo>
                      <a:pt x="291" y="69"/>
                    </a:lnTo>
                    <a:lnTo>
                      <a:pt x="291" y="69"/>
                    </a:lnTo>
                    <a:lnTo>
                      <a:pt x="293" y="66"/>
                    </a:lnTo>
                    <a:lnTo>
                      <a:pt x="293" y="64"/>
                    </a:lnTo>
                    <a:lnTo>
                      <a:pt x="298" y="62"/>
                    </a:lnTo>
                    <a:lnTo>
                      <a:pt x="303" y="62"/>
                    </a:lnTo>
                    <a:lnTo>
                      <a:pt x="305" y="64"/>
                    </a:lnTo>
                    <a:lnTo>
                      <a:pt x="305" y="64"/>
                    </a:lnTo>
                    <a:lnTo>
                      <a:pt x="307" y="66"/>
                    </a:lnTo>
                    <a:lnTo>
                      <a:pt x="310" y="69"/>
                    </a:lnTo>
                    <a:lnTo>
                      <a:pt x="312" y="69"/>
                    </a:lnTo>
                    <a:lnTo>
                      <a:pt x="317" y="66"/>
                    </a:lnTo>
                    <a:lnTo>
                      <a:pt x="319" y="64"/>
                    </a:lnTo>
                    <a:lnTo>
                      <a:pt x="319" y="64"/>
                    </a:lnTo>
                    <a:lnTo>
                      <a:pt x="319" y="64"/>
                    </a:lnTo>
                    <a:lnTo>
                      <a:pt x="319" y="64"/>
                    </a:lnTo>
                    <a:lnTo>
                      <a:pt x="326" y="62"/>
                    </a:lnTo>
                    <a:lnTo>
                      <a:pt x="333" y="59"/>
                    </a:lnTo>
                    <a:lnTo>
                      <a:pt x="348" y="62"/>
                    </a:lnTo>
                    <a:lnTo>
                      <a:pt x="348" y="62"/>
                    </a:lnTo>
                    <a:lnTo>
                      <a:pt x="348" y="62"/>
                    </a:lnTo>
                    <a:lnTo>
                      <a:pt x="350" y="59"/>
                    </a:lnTo>
                    <a:lnTo>
                      <a:pt x="352" y="59"/>
                    </a:lnTo>
                    <a:lnTo>
                      <a:pt x="359" y="59"/>
                    </a:lnTo>
                    <a:lnTo>
                      <a:pt x="369" y="66"/>
                    </a:lnTo>
                    <a:lnTo>
                      <a:pt x="374" y="66"/>
                    </a:lnTo>
                    <a:lnTo>
                      <a:pt x="378" y="66"/>
                    </a:lnTo>
                    <a:lnTo>
                      <a:pt x="383" y="59"/>
                    </a:lnTo>
                    <a:lnTo>
                      <a:pt x="386" y="57"/>
                    </a:lnTo>
                    <a:lnTo>
                      <a:pt x="397" y="52"/>
                    </a:lnTo>
                    <a:lnTo>
                      <a:pt x="407" y="43"/>
                    </a:lnTo>
                    <a:lnTo>
                      <a:pt x="419" y="36"/>
                    </a:lnTo>
                    <a:lnTo>
                      <a:pt x="430" y="28"/>
                    </a:lnTo>
                    <a:lnTo>
                      <a:pt x="449" y="26"/>
                    </a:lnTo>
                    <a:lnTo>
                      <a:pt x="475" y="5"/>
                    </a:lnTo>
                    <a:lnTo>
                      <a:pt x="494" y="0"/>
                    </a:lnTo>
                    <a:lnTo>
                      <a:pt x="501" y="0"/>
                    </a:lnTo>
                    <a:lnTo>
                      <a:pt x="504" y="12"/>
                    </a:lnTo>
                    <a:lnTo>
                      <a:pt x="499" y="21"/>
                    </a:lnTo>
                    <a:lnTo>
                      <a:pt x="483" y="33"/>
                    </a:lnTo>
                    <a:lnTo>
                      <a:pt x="480" y="40"/>
                    </a:lnTo>
                    <a:lnTo>
                      <a:pt x="483" y="45"/>
                    </a:lnTo>
                    <a:lnTo>
                      <a:pt x="485" y="50"/>
                    </a:lnTo>
                    <a:lnTo>
                      <a:pt x="487" y="59"/>
                    </a:lnTo>
                    <a:lnTo>
                      <a:pt x="490" y="64"/>
                    </a:lnTo>
                    <a:lnTo>
                      <a:pt x="494" y="66"/>
                    </a:lnTo>
                    <a:lnTo>
                      <a:pt x="494" y="71"/>
                    </a:lnTo>
                    <a:lnTo>
                      <a:pt x="490" y="76"/>
                    </a:lnTo>
                    <a:lnTo>
                      <a:pt x="494" y="76"/>
                    </a:lnTo>
                    <a:lnTo>
                      <a:pt x="501" y="76"/>
                    </a:lnTo>
                    <a:lnTo>
                      <a:pt x="504" y="78"/>
                    </a:lnTo>
                    <a:lnTo>
                      <a:pt x="509" y="81"/>
                    </a:lnTo>
                    <a:lnTo>
                      <a:pt x="509" y="83"/>
                    </a:lnTo>
                    <a:lnTo>
                      <a:pt x="511" y="85"/>
                    </a:lnTo>
                    <a:lnTo>
                      <a:pt x="516" y="85"/>
                    </a:lnTo>
                    <a:lnTo>
                      <a:pt x="527" y="85"/>
                    </a:lnTo>
                    <a:lnTo>
                      <a:pt x="532" y="88"/>
                    </a:lnTo>
                    <a:lnTo>
                      <a:pt x="537" y="95"/>
                    </a:lnTo>
                    <a:lnTo>
                      <a:pt x="537" y="102"/>
                    </a:lnTo>
                    <a:lnTo>
                      <a:pt x="537" y="104"/>
                    </a:lnTo>
                    <a:lnTo>
                      <a:pt x="537" y="107"/>
                    </a:lnTo>
                    <a:lnTo>
                      <a:pt x="537" y="111"/>
                    </a:lnTo>
                    <a:lnTo>
                      <a:pt x="537" y="118"/>
                    </a:lnTo>
                    <a:lnTo>
                      <a:pt x="539" y="121"/>
                    </a:lnTo>
                    <a:lnTo>
                      <a:pt x="542" y="121"/>
                    </a:lnTo>
                    <a:lnTo>
                      <a:pt x="544" y="123"/>
                    </a:lnTo>
                    <a:lnTo>
                      <a:pt x="551" y="126"/>
                    </a:lnTo>
                    <a:lnTo>
                      <a:pt x="556" y="126"/>
                    </a:lnTo>
                    <a:lnTo>
                      <a:pt x="561" y="128"/>
                    </a:lnTo>
                    <a:lnTo>
                      <a:pt x="565" y="135"/>
                    </a:lnTo>
                    <a:lnTo>
                      <a:pt x="572" y="149"/>
                    </a:lnTo>
                    <a:lnTo>
                      <a:pt x="584" y="156"/>
                    </a:lnTo>
                    <a:lnTo>
                      <a:pt x="596" y="159"/>
                    </a:lnTo>
                    <a:lnTo>
                      <a:pt x="603" y="159"/>
                    </a:lnTo>
                    <a:lnTo>
                      <a:pt x="598" y="166"/>
                    </a:lnTo>
                    <a:lnTo>
                      <a:pt x="594" y="168"/>
                    </a:lnTo>
                    <a:lnTo>
                      <a:pt x="594" y="170"/>
                    </a:lnTo>
                    <a:lnTo>
                      <a:pt x="591" y="173"/>
                    </a:lnTo>
                    <a:lnTo>
                      <a:pt x="591" y="173"/>
                    </a:lnTo>
                    <a:lnTo>
                      <a:pt x="587" y="178"/>
                    </a:lnTo>
                    <a:lnTo>
                      <a:pt x="584" y="180"/>
                    </a:lnTo>
                    <a:lnTo>
                      <a:pt x="584" y="180"/>
                    </a:lnTo>
                    <a:lnTo>
                      <a:pt x="584" y="185"/>
                    </a:lnTo>
                    <a:lnTo>
                      <a:pt x="584" y="185"/>
                    </a:lnTo>
                    <a:lnTo>
                      <a:pt x="584" y="187"/>
                    </a:lnTo>
                    <a:lnTo>
                      <a:pt x="582" y="187"/>
                    </a:lnTo>
                    <a:lnTo>
                      <a:pt x="580" y="187"/>
                    </a:lnTo>
                    <a:lnTo>
                      <a:pt x="577" y="187"/>
                    </a:lnTo>
                    <a:lnTo>
                      <a:pt x="575" y="187"/>
                    </a:lnTo>
                    <a:lnTo>
                      <a:pt x="575" y="185"/>
                    </a:lnTo>
                    <a:lnTo>
                      <a:pt x="572" y="185"/>
                    </a:lnTo>
                    <a:lnTo>
                      <a:pt x="572" y="185"/>
                    </a:lnTo>
                    <a:lnTo>
                      <a:pt x="570" y="185"/>
                    </a:lnTo>
                    <a:lnTo>
                      <a:pt x="568" y="187"/>
                    </a:lnTo>
                    <a:lnTo>
                      <a:pt x="565" y="189"/>
                    </a:lnTo>
                    <a:lnTo>
                      <a:pt x="563" y="192"/>
                    </a:lnTo>
                    <a:lnTo>
                      <a:pt x="561" y="192"/>
                    </a:lnTo>
                    <a:lnTo>
                      <a:pt x="546" y="196"/>
                    </a:lnTo>
                    <a:lnTo>
                      <a:pt x="542" y="199"/>
                    </a:lnTo>
                    <a:lnTo>
                      <a:pt x="537" y="204"/>
                    </a:lnTo>
                    <a:lnTo>
                      <a:pt x="535" y="206"/>
                    </a:lnTo>
                    <a:lnTo>
                      <a:pt x="532" y="204"/>
                    </a:lnTo>
                    <a:lnTo>
                      <a:pt x="532" y="201"/>
                    </a:lnTo>
                    <a:lnTo>
                      <a:pt x="532" y="199"/>
                    </a:lnTo>
                    <a:lnTo>
                      <a:pt x="523" y="189"/>
                    </a:lnTo>
                    <a:lnTo>
                      <a:pt x="523" y="189"/>
                    </a:lnTo>
                    <a:lnTo>
                      <a:pt x="520" y="189"/>
                    </a:lnTo>
                    <a:lnTo>
                      <a:pt x="513" y="187"/>
                    </a:lnTo>
                    <a:lnTo>
                      <a:pt x="511" y="187"/>
                    </a:lnTo>
                    <a:lnTo>
                      <a:pt x="499" y="180"/>
                    </a:lnTo>
                    <a:lnTo>
                      <a:pt x="497" y="180"/>
                    </a:lnTo>
                    <a:lnTo>
                      <a:pt x="497" y="180"/>
                    </a:lnTo>
                    <a:lnTo>
                      <a:pt x="494" y="182"/>
                    </a:lnTo>
                    <a:lnTo>
                      <a:pt x="494" y="185"/>
                    </a:lnTo>
                    <a:lnTo>
                      <a:pt x="494" y="187"/>
                    </a:lnTo>
                    <a:lnTo>
                      <a:pt x="494" y="194"/>
                    </a:lnTo>
                    <a:lnTo>
                      <a:pt x="494" y="196"/>
                    </a:lnTo>
                    <a:lnTo>
                      <a:pt x="494" y="204"/>
                    </a:lnTo>
                    <a:lnTo>
                      <a:pt x="492" y="208"/>
                    </a:lnTo>
                    <a:lnTo>
                      <a:pt x="492" y="215"/>
                    </a:lnTo>
                    <a:lnTo>
                      <a:pt x="487" y="220"/>
                    </a:lnTo>
                    <a:lnTo>
                      <a:pt x="487" y="223"/>
                    </a:lnTo>
                    <a:lnTo>
                      <a:pt x="487" y="225"/>
                    </a:lnTo>
                    <a:lnTo>
                      <a:pt x="487" y="230"/>
                    </a:lnTo>
                    <a:lnTo>
                      <a:pt x="487" y="232"/>
                    </a:lnTo>
                    <a:lnTo>
                      <a:pt x="487" y="232"/>
                    </a:lnTo>
                    <a:lnTo>
                      <a:pt x="485" y="234"/>
                    </a:lnTo>
                    <a:lnTo>
                      <a:pt x="485" y="234"/>
                    </a:lnTo>
                    <a:lnTo>
                      <a:pt x="485" y="237"/>
                    </a:lnTo>
                    <a:lnTo>
                      <a:pt x="480" y="239"/>
                    </a:lnTo>
                    <a:lnTo>
                      <a:pt x="438" y="253"/>
                    </a:lnTo>
                    <a:lnTo>
                      <a:pt x="433" y="260"/>
                    </a:lnTo>
                    <a:lnTo>
                      <a:pt x="435" y="267"/>
                    </a:lnTo>
                    <a:lnTo>
                      <a:pt x="438" y="270"/>
                    </a:lnTo>
                    <a:lnTo>
                      <a:pt x="445" y="270"/>
                    </a:lnTo>
                    <a:lnTo>
                      <a:pt x="449" y="272"/>
                    </a:lnTo>
                    <a:lnTo>
                      <a:pt x="452" y="272"/>
                    </a:lnTo>
                    <a:lnTo>
                      <a:pt x="452" y="275"/>
                    </a:lnTo>
                    <a:lnTo>
                      <a:pt x="452" y="275"/>
                    </a:lnTo>
                    <a:lnTo>
                      <a:pt x="454" y="277"/>
                    </a:lnTo>
                    <a:lnTo>
                      <a:pt x="454" y="277"/>
                    </a:lnTo>
                    <a:lnTo>
                      <a:pt x="454" y="279"/>
                    </a:lnTo>
                    <a:lnTo>
                      <a:pt x="452" y="282"/>
                    </a:lnTo>
                    <a:lnTo>
                      <a:pt x="452" y="284"/>
                    </a:lnTo>
                    <a:lnTo>
                      <a:pt x="449" y="286"/>
                    </a:lnTo>
                    <a:lnTo>
                      <a:pt x="447" y="289"/>
                    </a:lnTo>
                    <a:lnTo>
                      <a:pt x="447" y="289"/>
                    </a:lnTo>
                    <a:lnTo>
                      <a:pt x="445" y="291"/>
                    </a:lnTo>
                    <a:lnTo>
                      <a:pt x="445" y="293"/>
                    </a:lnTo>
                    <a:lnTo>
                      <a:pt x="445" y="296"/>
                    </a:lnTo>
                    <a:lnTo>
                      <a:pt x="445" y="310"/>
                    </a:lnTo>
                    <a:lnTo>
                      <a:pt x="445" y="310"/>
                    </a:lnTo>
                    <a:lnTo>
                      <a:pt x="442" y="312"/>
                    </a:lnTo>
                    <a:lnTo>
                      <a:pt x="438" y="312"/>
                    </a:lnTo>
                    <a:lnTo>
                      <a:pt x="438" y="315"/>
                    </a:lnTo>
                    <a:lnTo>
                      <a:pt x="433" y="320"/>
                    </a:lnTo>
                    <a:lnTo>
                      <a:pt x="433" y="320"/>
                    </a:lnTo>
                    <a:lnTo>
                      <a:pt x="430" y="322"/>
                    </a:lnTo>
                    <a:lnTo>
                      <a:pt x="433" y="324"/>
                    </a:lnTo>
                    <a:lnTo>
                      <a:pt x="433" y="327"/>
                    </a:lnTo>
                    <a:lnTo>
                      <a:pt x="435" y="329"/>
                    </a:lnTo>
                    <a:lnTo>
                      <a:pt x="447" y="338"/>
                    </a:lnTo>
                    <a:lnTo>
                      <a:pt x="449" y="341"/>
                    </a:lnTo>
                    <a:lnTo>
                      <a:pt x="449" y="341"/>
                    </a:lnTo>
                    <a:lnTo>
                      <a:pt x="449" y="343"/>
                    </a:lnTo>
                    <a:lnTo>
                      <a:pt x="449" y="346"/>
                    </a:lnTo>
                    <a:lnTo>
                      <a:pt x="452" y="353"/>
                    </a:lnTo>
                    <a:lnTo>
                      <a:pt x="452" y="355"/>
                    </a:lnTo>
                    <a:lnTo>
                      <a:pt x="452" y="355"/>
                    </a:lnTo>
                    <a:lnTo>
                      <a:pt x="454" y="357"/>
                    </a:lnTo>
                    <a:lnTo>
                      <a:pt x="456" y="355"/>
                    </a:lnTo>
                    <a:lnTo>
                      <a:pt x="464" y="355"/>
                    </a:lnTo>
                    <a:lnTo>
                      <a:pt x="464" y="355"/>
                    </a:lnTo>
                    <a:lnTo>
                      <a:pt x="466" y="355"/>
                    </a:lnTo>
                    <a:lnTo>
                      <a:pt x="466" y="357"/>
                    </a:lnTo>
                    <a:lnTo>
                      <a:pt x="468" y="360"/>
                    </a:lnTo>
                    <a:lnTo>
                      <a:pt x="468" y="360"/>
                    </a:lnTo>
                    <a:lnTo>
                      <a:pt x="471" y="360"/>
                    </a:lnTo>
                    <a:lnTo>
                      <a:pt x="473" y="362"/>
                    </a:lnTo>
                    <a:lnTo>
                      <a:pt x="475" y="362"/>
                    </a:lnTo>
                    <a:lnTo>
                      <a:pt x="475" y="362"/>
                    </a:lnTo>
                    <a:lnTo>
                      <a:pt x="475" y="362"/>
                    </a:lnTo>
                    <a:lnTo>
                      <a:pt x="475" y="369"/>
                    </a:lnTo>
                    <a:lnTo>
                      <a:pt x="475" y="372"/>
                    </a:lnTo>
                    <a:lnTo>
                      <a:pt x="475" y="374"/>
                    </a:lnTo>
                    <a:lnTo>
                      <a:pt x="475" y="376"/>
                    </a:lnTo>
                    <a:lnTo>
                      <a:pt x="478" y="376"/>
                    </a:lnTo>
                    <a:lnTo>
                      <a:pt x="480" y="379"/>
                    </a:lnTo>
                    <a:lnTo>
                      <a:pt x="490" y="381"/>
                    </a:lnTo>
                    <a:lnTo>
                      <a:pt x="490" y="383"/>
                    </a:lnTo>
                    <a:lnTo>
                      <a:pt x="492" y="383"/>
                    </a:lnTo>
                    <a:lnTo>
                      <a:pt x="492" y="386"/>
                    </a:lnTo>
                    <a:lnTo>
                      <a:pt x="492" y="386"/>
                    </a:lnTo>
                    <a:lnTo>
                      <a:pt x="492" y="388"/>
                    </a:lnTo>
                    <a:lnTo>
                      <a:pt x="490" y="390"/>
                    </a:lnTo>
                    <a:lnTo>
                      <a:pt x="485" y="393"/>
                    </a:lnTo>
                    <a:lnTo>
                      <a:pt x="485" y="395"/>
                    </a:lnTo>
                    <a:lnTo>
                      <a:pt x="483" y="398"/>
                    </a:lnTo>
                    <a:lnTo>
                      <a:pt x="478" y="407"/>
                    </a:lnTo>
                    <a:lnTo>
                      <a:pt x="475" y="409"/>
                    </a:lnTo>
                    <a:lnTo>
                      <a:pt x="475" y="412"/>
                    </a:lnTo>
                    <a:lnTo>
                      <a:pt x="475" y="414"/>
                    </a:lnTo>
                    <a:lnTo>
                      <a:pt x="471" y="417"/>
                    </a:lnTo>
                    <a:lnTo>
                      <a:pt x="459" y="421"/>
                    </a:lnTo>
                    <a:lnTo>
                      <a:pt x="454" y="426"/>
                    </a:lnTo>
                    <a:lnTo>
                      <a:pt x="452" y="428"/>
                    </a:lnTo>
                    <a:lnTo>
                      <a:pt x="447" y="428"/>
                    </a:lnTo>
                    <a:lnTo>
                      <a:pt x="433" y="431"/>
                    </a:lnTo>
                    <a:lnTo>
                      <a:pt x="423" y="435"/>
                    </a:lnTo>
                    <a:lnTo>
                      <a:pt x="421" y="435"/>
                    </a:lnTo>
                    <a:lnTo>
                      <a:pt x="421" y="438"/>
                    </a:lnTo>
                    <a:lnTo>
                      <a:pt x="421" y="443"/>
                    </a:lnTo>
                    <a:lnTo>
                      <a:pt x="421" y="447"/>
                    </a:lnTo>
                    <a:lnTo>
                      <a:pt x="421" y="450"/>
                    </a:lnTo>
                    <a:lnTo>
                      <a:pt x="423" y="452"/>
                    </a:lnTo>
                    <a:lnTo>
                      <a:pt x="423" y="454"/>
                    </a:lnTo>
                    <a:lnTo>
                      <a:pt x="423" y="454"/>
                    </a:lnTo>
                    <a:lnTo>
                      <a:pt x="423" y="457"/>
                    </a:lnTo>
                    <a:lnTo>
                      <a:pt x="421" y="461"/>
                    </a:lnTo>
                    <a:lnTo>
                      <a:pt x="419" y="464"/>
                    </a:lnTo>
                    <a:lnTo>
                      <a:pt x="419" y="466"/>
                    </a:lnTo>
                    <a:lnTo>
                      <a:pt x="419" y="478"/>
                    </a:lnTo>
                    <a:lnTo>
                      <a:pt x="423" y="485"/>
                    </a:lnTo>
                    <a:lnTo>
                      <a:pt x="414" y="490"/>
                    </a:lnTo>
                    <a:lnTo>
                      <a:pt x="409" y="492"/>
                    </a:lnTo>
                    <a:lnTo>
                      <a:pt x="402" y="492"/>
                    </a:lnTo>
                    <a:lnTo>
                      <a:pt x="400" y="492"/>
                    </a:lnTo>
                    <a:lnTo>
                      <a:pt x="397" y="492"/>
                    </a:lnTo>
                    <a:lnTo>
                      <a:pt x="397" y="490"/>
                    </a:lnTo>
                    <a:lnTo>
                      <a:pt x="395" y="490"/>
                    </a:lnTo>
                    <a:lnTo>
                      <a:pt x="395" y="487"/>
                    </a:lnTo>
                    <a:lnTo>
                      <a:pt x="393" y="483"/>
                    </a:lnTo>
                    <a:lnTo>
                      <a:pt x="393" y="483"/>
                    </a:lnTo>
                    <a:lnTo>
                      <a:pt x="390" y="480"/>
                    </a:lnTo>
                    <a:lnTo>
                      <a:pt x="388" y="478"/>
                    </a:lnTo>
                    <a:lnTo>
                      <a:pt x="386" y="478"/>
                    </a:lnTo>
                    <a:lnTo>
                      <a:pt x="386" y="478"/>
                    </a:lnTo>
                    <a:lnTo>
                      <a:pt x="383" y="478"/>
                    </a:lnTo>
                    <a:lnTo>
                      <a:pt x="383" y="478"/>
                    </a:lnTo>
                    <a:lnTo>
                      <a:pt x="378" y="478"/>
                    </a:lnTo>
                    <a:lnTo>
                      <a:pt x="364" y="480"/>
                    </a:lnTo>
                    <a:lnTo>
                      <a:pt x="362" y="483"/>
                    </a:lnTo>
                    <a:lnTo>
                      <a:pt x="350" y="495"/>
                    </a:lnTo>
                    <a:lnTo>
                      <a:pt x="343" y="497"/>
                    </a:lnTo>
                    <a:lnTo>
                      <a:pt x="338" y="499"/>
                    </a:lnTo>
                    <a:lnTo>
                      <a:pt x="336" y="499"/>
                    </a:lnTo>
                    <a:lnTo>
                      <a:pt x="336" y="502"/>
                    </a:lnTo>
                    <a:lnTo>
                      <a:pt x="333" y="506"/>
                    </a:lnTo>
                    <a:lnTo>
                      <a:pt x="336" y="506"/>
                    </a:lnTo>
                    <a:lnTo>
                      <a:pt x="336" y="509"/>
                    </a:lnTo>
                    <a:lnTo>
                      <a:pt x="336" y="511"/>
                    </a:lnTo>
                    <a:lnTo>
                      <a:pt x="338" y="514"/>
                    </a:lnTo>
                    <a:lnTo>
                      <a:pt x="336" y="516"/>
                    </a:lnTo>
                    <a:lnTo>
                      <a:pt x="336" y="518"/>
                    </a:lnTo>
                    <a:lnTo>
                      <a:pt x="333" y="518"/>
                    </a:lnTo>
                    <a:lnTo>
                      <a:pt x="333" y="523"/>
                    </a:lnTo>
                    <a:lnTo>
                      <a:pt x="331" y="525"/>
                    </a:lnTo>
                    <a:lnTo>
                      <a:pt x="329" y="525"/>
                    </a:lnTo>
                    <a:lnTo>
                      <a:pt x="326" y="525"/>
                    </a:lnTo>
                    <a:lnTo>
                      <a:pt x="326" y="525"/>
                    </a:lnTo>
                    <a:lnTo>
                      <a:pt x="324" y="523"/>
                    </a:lnTo>
                    <a:lnTo>
                      <a:pt x="322" y="523"/>
                    </a:lnTo>
                    <a:lnTo>
                      <a:pt x="322" y="523"/>
                    </a:lnTo>
                    <a:lnTo>
                      <a:pt x="322" y="521"/>
                    </a:lnTo>
                    <a:lnTo>
                      <a:pt x="319" y="521"/>
                    </a:lnTo>
                    <a:lnTo>
                      <a:pt x="319" y="521"/>
                    </a:lnTo>
                    <a:lnTo>
                      <a:pt x="317" y="521"/>
                    </a:lnTo>
                    <a:lnTo>
                      <a:pt x="317" y="521"/>
                    </a:lnTo>
                    <a:lnTo>
                      <a:pt x="315" y="523"/>
                    </a:lnTo>
                    <a:lnTo>
                      <a:pt x="312" y="525"/>
                    </a:lnTo>
                    <a:lnTo>
                      <a:pt x="307" y="530"/>
                    </a:lnTo>
                    <a:lnTo>
                      <a:pt x="307" y="532"/>
                    </a:lnTo>
                    <a:lnTo>
                      <a:pt x="305" y="535"/>
                    </a:lnTo>
                    <a:lnTo>
                      <a:pt x="305" y="540"/>
                    </a:lnTo>
                    <a:lnTo>
                      <a:pt x="305" y="547"/>
                    </a:lnTo>
                    <a:lnTo>
                      <a:pt x="291" y="580"/>
                    </a:lnTo>
                    <a:lnTo>
                      <a:pt x="291" y="580"/>
                    </a:lnTo>
                    <a:lnTo>
                      <a:pt x="291" y="582"/>
                    </a:lnTo>
                    <a:lnTo>
                      <a:pt x="293" y="587"/>
                    </a:lnTo>
                    <a:lnTo>
                      <a:pt x="293" y="587"/>
                    </a:lnTo>
                    <a:lnTo>
                      <a:pt x="293" y="589"/>
                    </a:lnTo>
                    <a:lnTo>
                      <a:pt x="291" y="592"/>
                    </a:lnTo>
                    <a:lnTo>
                      <a:pt x="289" y="592"/>
                    </a:lnTo>
                    <a:lnTo>
                      <a:pt x="289" y="594"/>
                    </a:lnTo>
                    <a:lnTo>
                      <a:pt x="289" y="596"/>
                    </a:lnTo>
                    <a:lnTo>
                      <a:pt x="291" y="601"/>
                    </a:lnTo>
                    <a:lnTo>
                      <a:pt x="291" y="601"/>
                    </a:lnTo>
                    <a:lnTo>
                      <a:pt x="291" y="603"/>
                    </a:lnTo>
                    <a:lnTo>
                      <a:pt x="281" y="625"/>
                    </a:lnTo>
                    <a:lnTo>
                      <a:pt x="277" y="629"/>
                    </a:lnTo>
                    <a:lnTo>
                      <a:pt x="272" y="629"/>
                    </a:lnTo>
                    <a:lnTo>
                      <a:pt x="258" y="627"/>
                    </a:lnTo>
                    <a:lnTo>
                      <a:pt x="255" y="627"/>
                    </a:lnTo>
                    <a:lnTo>
                      <a:pt x="255" y="627"/>
                    </a:lnTo>
                    <a:lnTo>
                      <a:pt x="251" y="627"/>
                    </a:lnTo>
                    <a:lnTo>
                      <a:pt x="248" y="627"/>
                    </a:lnTo>
                    <a:lnTo>
                      <a:pt x="248" y="627"/>
                    </a:lnTo>
                    <a:lnTo>
                      <a:pt x="244" y="627"/>
                    </a:lnTo>
                    <a:lnTo>
                      <a:pt x="241" y="627"/>
                    </a:lnTo>
                    <a:lnTo>
                      <a:pt x="241" y="629"/>
                    </a:lnTo>
                    <a:lnTo>
                      <a:pt x="239" y="634"/>
                    </a:lnTo>
                    <a:lnTo>
                      <a:pt x="236" y="637"/>
                    </a:lnTo>
                    <a:lnTo>
                      <a:pt x="236" y="637"/>
                    </a:lnTo>
                    <a:lnTo>
                      <a:pt x="234" y="639"/>
                    </a:lnTo>
                    <a:lnTo>
                      <a:pt x="234" y="639"/>
                    </a:lnTo>
                    <a:lnTo>
                      <a:pt x="229" y="637"/>
                    </a:lnTo>
                    <a:lnTo>
                      <a:pt x="227" y="639"/>
                    </a:lnTo>
                    <a:lnTo>
                      <a:pt x="227" y="639"/>
                    </a:lnTo>
                    <a:lnTo>
                      <a:pt x="225" y="641"/>
                    </a:lnTo>
                    <a:lnTo>
                      <a:pt x="225" y="644"/>
                    </a:lnTo>
                    <a:lnTo>
                      <a:pt x="225" y="644"/>
                    </a:lnTo>
                    <a:lnTo>
                      <a:pt x="222" y="644"/>
                    </a:lnTo>
                    <a:lnTo>
                      <a:pt x="220" y="644"/>
                    </a:lnTo>
                    <a:lnTo>
                      <a:pt x="218" y="644"/>
                    </a:lnTo>
                    <a:lnTo>
                      <a:pt x="215" y="641"/>
                    </a:lnTo>
                    <a:lnTo>
                      <a:pt x="210" y="634"/>
                    </a:lnTo>
                    <a:lnTo>
                      <a:pt x="208" y="632"/>
                    </a:lnTo>
                    <a:lnTo>
                      <a:pt x="206" y="632"/>
                    </a:lnTo>
                    <a:lnTo>
                      <a:pt x="203" y="632"/>
                    </a:lnTo>
                    <a:lnTo>
                      <a:pt x="201" y="632"/>
                    </a:lnTo>
                    <a:lnTo>
                      <a:pt x="201" y="629"/>
                    </a:lnTo>
                    <a:lnTo>
                      <a:pt x="201" y="627"/>
                    </a:lnTo>
                    <a:lnTo>
                      <a:pt x="201" y="618"/>
                    </a:lnTo>
                    <a:lnTo>
                      <a:pt x="201" y="618"/>
                    </a:lnTo>
                    <a:lnTo>
                      <a:pt x="201" y="615"/>
                    </a:lnTo>
                    <a:lnTo>
                      <a:pt x="201" y="615"/>
                    </a:lnTo>
                    <a:lnTo>
                      <a:pt x="201" y="613"/>
                    </a:lnTo>
                    <a:lnTo>
                      <a:pt x="201" y="611"/>
                    </a:lnTo>
                    <a:lnTo>
                      <a:pt x="201" y="611"/>
                    </a:lnTo>
                    <a:lnTo>
                      <a:pt x="206" y="606"/>
                    </a:lnTo>
                    <a:lnTo>
                      <a:pt x="206" y="603"/>
                    </a:lnTo>
                    <a:lnTo>
                      <a:pt x="206" y="603"/>
                    </a:lnTo>
                    <a:lnTo>
                      <a:pt x="206" y="601"/>
                    </a:lnTo>
                    <a:lnTo>
                      <a:pt x="203" y="596"/>
                    </a:lnTo>
                    <a:lnTo>
                      <a:pt x="203" y="594"/>
                    </a:lnTo>
                    <a:lnTo>
                      <a:pt x="201" y="592"/>
                    </a:lnTo>
                    <a:lnTo>
                      <a:pt x="199" y="589"/>
                    </a:lnTo>
                    <a:lnTo>
                      <a:pt x="187" y="584"/>
                    </a:lnTo>
                    <a:lnTo>
                      <a:pt x="180" y="582"/>
                    </a:lnTo>
                    <a:lnTo>
                      <a:pt x="177" y="580"/>
                    </a:lnTo>
                    <a:lnTo>
                      <a:pt x="175" y="580"/>
                    </a:lnTo>
                    <a:lnTo>
                      <a:pt x="173" y="580"/>
                    </a:lnTo>
                    <a:lnTo>
                      <a:pt x="163" y="584"/>
                    </a:lnTo>
                    <a:lnTo>
                      <a:pt x="161" y="584"/>
                    </a:lnTo>
                    <a:lnTo>
                      <a:pt x="161" y="584"/>
                    </a:lnTo>
                    <a:lnTo>
                      <a:pt x="156" y="582"/>
                    </a:lnTo>
                    <a:lnTo>
                      <a:pt x="154" y="582"/>
                    </a:lnTo>
                    <a:lnTo>
                      <a:pt x="154" y="582"/>
                    </a:lnTo>
                    <a:lnTo>
                      <a:pt x="151" y="582"/>
                    </a:lnTo>
                    <a:lnTo>
                      <a:pt x="147" y="584"/>
                    </a:lnTo>
                    <a:lnTo>
                      <a:pt x="144" y="584"/>
                    </a:lnTo>
                    <a:lnTo>
                      <a:pt x="139" y="584"/>
                    </a:lnTo>
                    <a:lnTo>
                      <a:pt x="139" y="584"/>
                    </a:lnTo>
                    <a:lnTo>
                      <a:pt x="137" y="587"/>
                    </a:lnTo>
                    <a:lnTo>
                      <a:pt x="137" y="587"/>
                    </a:lnTo>
                    <a:lnTo>
                      <a:pt x="137" y="589"/>
                    </a:lnTo>
                    <a:lnTo>
                      <a:pt x="137" y="592"/>
                    </a:lnTo>
                    <a:lnTo>
                      <a:pt x="137" y="594"/>
                    </a:lnTo>
                    <a:lnTo>
                      <a:pt x="137" y="596"/>
                    </a:lnTo>
                    <a:lnTo>
                      <a:pt x="137" y="599"/>
                    </a:lnTo>
                    <a:lnTo>
                      <a:pt x="135" y="599"/>
                    </a:lnTo>
                    <a:lnTo>
                      <a:pt x="135" y="601"/>
                    </a:lnTo>
                    <a:lnTo>
                      <a:pt x="135" y="601"/>
                    </a:lnTo>
                    <a:lnTo>
                      <a:pt x="132" y="601"/>
                    </a:lnTo>
                    <a:lnTo>
                      <a:pt x="130" y="603"/>
                    </a:lnTo>
                    <a:lnTo>
                      <a:pt x="123" y="603"/>
                    </a:lnTo>
                    <a:lnTo>
                      <a:pt x="121" y="603"/>
                    </a:lnTo>
                    <a:lnTo>
                      <a:pt x="121" y="603"/>
                    </a:lnTo>
                    <a:lnTo>
                      <a:pt x="116" y="608"/>
                    </a:lnTo>
                    <a:lnTo>
                      <a:pt x="116" y="611"/>
                    </a:lnTo>
                    <a:lnTo>
                      <a:pt x="113" y="611"/>
                    </a:lnTo>
                    <a:lnTo>
                      <a:pt x="113" y="611"/>
                    </a:lnTo>
                    <a:lnTo>
                      <a:pt x="111" y="611"/>
                    </a:lnTo>
                    <a:lnTo>
                      <a:pt x="109" y="611"/>
                    </a:lnTo>
                    <a:lnTo>
                      <a:pt x="106" y="608"/>
                    </a:lnTo>
                    <a:lnTo>
                      <a:pt x="104" y="608"/>
                    </a:lnTo>
                    <a:lnTo>
                      <a:pt x="104" y="606"/>
                    </a:lnTo>
                    <a:lnTo>
                      <a:pt x="104" y="601"/>
                    </a:lnTo>
                    <a:lnTo>
                      <a:pt x="104" y="599"/>
                    </a:lnTo>
                    <a:lnTo>
                      <a:pt x="102" y="599"/>
                    </a:lnTo>
                    <a:lnTo>
                      <a:pt x="99" y="596"/>
                    </a:lnTo>
                    <a:lnTo>
                      <a:pt x="94" y="596"/>
                    </a:lnTo>
                    <a:lnTo>
                      <a:pt x="94" y="596"/>
                    </a:lnTo>
                    <a:lnTo>
                      <a:pt x="92" y="594"/>
                    </a:lnTo>
                    <a:lnTo>
                      <a:pt x="92" y="594"/>
                    </a:lnTo>
                    <a:lnTo>
                      <a:pt x="87" y="582"/>
                    </a:lnTo>
                    <a:lnTo>
                      <a:pt x="85" y="577"/>
                    </a:lnTo>
                    <a:lnTo>
                      <a:pt x="85" y="577"/>
                    </a:lnTo>
                    <a:lnTo>
                      <a:pt x="85" y="573"/>
                    </a:lnTo>
                    <a:lnTo>
                      <a:pt x="85" y="570"/>
                    </a:lnTo>
                    <a:lnTo>
                      <a:pt x="87" y="566"/>
                    </a:lnTo>
                    <a:lnTo>
                      <a:pt x="87" y="563"/>
                    </a:lnTo>
                    <a:lnTo>
                      <a:pt x="87" y="561"/>
                    </a:lnTo>
                    <a:lnTo>
                      <a:pt x="85" y="558"/>
                    </a:lnTo>
                    <a:lnTo>
                      <a:pt x="83" y="554"/>
                    </a:lnTo>
                    <a:lnTo>
                      <a:pt x="83" y="554"/>
                    </a:lnTo>
                    <a:lnTo>
                      <a:pt x="80" y="551"/>
                    </a:lnTo>
                    <a:lnTo>
                      <a:pt x="80" y="551"/>
                    </a:lnTo>
                    <a:lnTo>
                      <a:pt x="80" y="549"/>
                    </a:lnTo>
                    <a:lnTo>
                      <a:pt x="78" y="544"/>
                    </a:lnTo>
                    <a:lnTo>
                      <a:pt x="78" y="542"/>
                    </a:lnTo>
                    <a:lnTo>
                      <a:pt x="78" y="540"/>
                    </a:lnTo>
                    <a:lnTo>
                      <a:pt x="76" y="540"/>
                    </a:lnTo>
                    <a:lnTo>
                      <a:pt x="71" y="540"/>
                    </a:lnTo>
                    <a:lnTo>
                      <a:pt x="68" y="540"/>
                    </a:lnTo>
                    <a:lnTo>
                      <a:pt x="68" y="537"/>
                    </a:lnTo>
                    <a:lnTo>
                      <a:pt x="66" y="537"/>
                    </a:lnTo>
                    <a:lnTo>
                      <a:pt x="66" y="535"/>
                    </a:lnTo>
                    <a:lnTo>
                      <a:pt x="66" y="535"/>
                    </a:lnTo>
                    <a:lnTo>
                      <a:pt x="64" y="532"/>
                    </a:lnTo>
                    <a:lnTo>
                      <a:pt x="66" y="528"/>
                    </a:lnTo>
                    <a:lnTo>
                      <a:pt x="66" y="523"/>
                    </a:lnTo>
                    <a:lnTo>
                      <a:pt x="68" y="521"/>
                    </a:lnTo>
                    <a:lnTo>
                      <a:pt x="68" y="518"/>
                    </a:lnTo>
                    <a:lnTo>
                      <a:pt x="71" y="516"/>
                    </a:lnTo>
                    <a:lnTo>
                      <a:pt x="73" y="514"/>
                    </a:lnTo>
                    <a:lnTo>
                      <a:pt x="73" y="509"/>
                    </a:lnTo>
                    <a:lnTo>
                      <a:pt x="73" y="499"/>
                    </a:lnTo>
                    <a:lnTo>
                      <a:pt x="76" y="495"/>
                    </a:lnTo>
                    <a:lnTo>
                      <a:pt x="76" y="492"/>
                    </a:lnTo>
                    <a:lnTo>
                      <a:pt x="78" y="490"/>
                    </a:lnTo>
                    <a:lnTo>
                      <a:pt x="85" y="480"/>
                    </a:lnTo>
                    <a:lnTo>
                      <a:pt x="85" y="478"/>
                    </a:lnTo>
                    <a:lnTo>
                      <a:pt x="87" y="478"/>
                    </a:lnTo>
                    <a:lnTo>
                      <a:pt x="87" y="473"/>
                    </a:lnTo>
                    <a:lnTo>
                      <a:pt x="85" y="457"/>
                    </a:lnTo>
                    <a:lnTo>
                      <a:pt x="85" y="447"/>
                    </a:lnTo>
                    <a:lnTo>
                      <a:pt x="85" y="445"/>
                    </a:lnTo>
                    <a:lnTo>
                      <a:pt x="85" y="443"/>
                    </a:lnTo>
                    <a:lnTo>
                      <a:pt x="87" y="435"/>
                    </a:lnTo>
                    <a:lnTo>
                      <a:pt x="90" y="424"/>
                    </a:lnTo>
                    <a:lnTo>
                      <a:pt x="90" y="421"/>
                    </a:lnTo>
                    <a:lnTo>
                      <a:pt x="87" y="417"/>
                    </a:lnTo>
                    <a:lnTo>
                      <a:pt x="85" y="407"/>
                    </a:lnTo>
                    <a:lnTo>
                      <a:pt x="83" y="405"/>
                    </a:lnTo>
                    <a:lnTo>
                      <a:pt x="83" y="400"/>
                    </a:lnTo>
                    <a:lnTo>
                      <a:pt x="83" y="400"/>
                    </a:lnTo>
                    <a:lnTo>
                      <a:pt x="83" y="398"/>
                    </a:lnTo>
                    <a:lnTo>
                      <a:pt x="83" y="395"/>
                    </a:lnTo>
                    <a:lnTo>
                      <a:pt x="83" y="393"/>
                    </a:lnTo>
                    <a:lnTo>
                      <a:pt x="80" y="390"/>
                    </a:lnTo>
                    <a:lnTo>
                      <a:pt x="78" y="388"/>
                    </a:lnTo>
                    <a:lnTo>
                      <a:pt x="66" y="381"/>
                    </a:lnTo>
                    <a:lnTo>
                      <a:pt x="66" y="376"/>
                    </a:lnTo>
                    <a:lnTo>
                      <a:pt x="71" y="369"/>
                    </a:lnTo>
                    <a:lnTo>
                      <a:pt x="73" y="369"/>
                    </a:lnTo>
                    <a:lnTo>
                      <a:pt x="73" y="369"/>
                    </a:lnTo>
                    <a:lnTo>
                      <a:pt x="80" y="369"/>
                    </a:lnTo>
                    <a:lnTo>
                      <a:pt x="85" y="367"/>
                    </a:lnTo>
                    <a:lnTo>
                      <a:pt x="87" y="367"/>
                    </a:lnTo>
                    <a:lnTo>
                      <a:pt x="87" y="364"/>
                    </a:lnTo>
                    <a:lnTo>
                      <a:pt x="90" y="362"/>
                    </a:lnTo>
                    <a:lnTo>
                      <a:pt x="92" y="360"/>
                    </a:lnTo>
                    <a:lnTo>
                      <a:pt x="92" y="357"/>
                    </a:lnTo>
                    <a:lnTo>
                      <a:pt x="94" y="355"/>
                    </a:lnTo>
                    <a:lnTo>
                      <a:pt x="94" y="355"/>
                    </a:lnTo>
                    <a:lnTo>
                      <a:pt x="94" y="353"/>
                    </a:lnTo>
                    <a:lnTo>
                      <a:pt x="92" y="348"/>
                    </a:lnTo>
                    <a:lnTo>
                      <a:pt x="90" y="336"/>
                    </a:lnTo>
                    <a:lnTo>
                      <a:pt x="87" y="331"/>
                    </a:lnTo>
                    <a:lnTo>
                      <a:pt x="87" y="329"/>
                    </a:lnTo>
                    <a:lnTo>
                      <a:pt x="85" y="327"/>
                    </a:lnTo>
                    <a:lnTo>
                      <a:pt x="68" y="320"/>
                    </a:lnTo>
                    <a:lnTo>
                      <a:pt x="61" y="317"/>
                    </a:lnTo>
                    <a:lnTo>
                      <a:pt x="47" y="317"/>
                    </a:lnTo>
                    <a:lnTo>
                      <a:pt x="45" y="317"/>
                    </a:lnTo>
                    <a:lnTo>
                      <a:pt x="42" y="315"/>
                    </a:lnTo>
                    <a:lnTo>
                      <a:pt x="40" y="310"/>
                    </a:lnTo>
                    <a:lnTo>
                      <a:pt x="38" y="30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 name="Freeform 57"/>
              <p:cNvSpPr>
                <a:spLocks noEditPoints="1"/>
              </p:cNvSpPr>
              <p:nvPr/>
            </p:nvSpPr>
            <p:spPr bwMode="auto">
              <a:xfrm>
                <a:off x="2038431" y="362047"/>
                <a:ext cx="749001" cy="836996"/>
              </a:xfrm>
              <a:custGeom>
                <a:avLst/>
                <a:gdLst>
                  <a:gd name="T0" fmla="*/ 438 w 715"/>
                  <a:gd name="T1" fmla="*/ 28 h 799"/>
                  <a:gd name="T2" fmla="*/ 393 w 715"/>
                  <a:gd name="T3" fmla="*/ 45 h 799"/>
                  <a:gd name="T4" fmla="*/ 355 w 715"/>
                  <a:gd name="T5" fmla="*/ 35 h 799"/>
                  <a:gd name="T6" fmla="*/ 341 w 715"/>
                  <a:gd name="T7" fmla="*/ 80 h 799"/>
                  <a:gd name="T8" fmla="*/ 313 w 715"/>
                  <a:gd name="T9" fmla="*/ 125 h 799"/>
                  <a:gd name="T10" fmla="*/ 291 w 715"/>
                  <a:gd name="T11" fmla="*/ 163 h 799"/>
                  <a:gd name="T12" fmla="*/ 325 w 715"/>
                  <a:gd name="T13" fmla="*/ 196 h 799"/>
                  <a:gd name="T14" fmla="*/ 336 w 715"/>
                  <a:gd name="T15" fmla="*/ 217 h 799"/>
                  <a:gd name="T16" fmla="*/ 336 w 715"/>
                  <a:gd name="T17" fmla="*/ 250 h 799"/>
                  <a:gd name="T18" fmla="*/ 282 w 715"/>
                  <a:gd name="T19" fmla="*/ 291 h 799"/>
                  <a:gd name="T20" fmla="*/ 258 w 715"/>
                  <a:gd name="T21" fmla="*/ 333 h 799"/>
                  <a:gd name="T22" fmla="*/ 223 w 715"/>
                  <a:gd name="T23" fmla="*/ 324 h 799"/>
                  <a:gd name="T24" fmla="*/ 194 w 715"/>
                  <a:gd name="T25" fmla="*/ 364 h 799"/>
                  <a:gd name="T26" fmla="*/ 173 w 715"/>
                  <a:gd name="T27" fmla="*/ 366 h 799"/>
                  <a:gd name="T28" fmla="*/ 150 w 715"/>
                  <a:gd name="T29" fmla="*/ 435 h 799"/>
                  <a:gd name="T30" fmla="*/ 105 w 715"/>
                  <a:gd name="T31" fmla="*/ 468 h 799"/>
                  <a:gd name="T32" fmla="*/ 83 w 715"/>
                  <a:gd name="T33" fmla="*/ 485 h 799"/>
                  <a:gd name="T34" fmla="*/ 62 w 715"/>
                  <a:gd name="T35" fmla="*/ 456 h 799"/>
                  <a:gd name="T36" fmla="*/ 36 w 715"/>
                  <a:gd name="T37" fmla="*/ 449 h 799"/>
                  <a:gd name="T38" fmla="*/ 17 w 715"/>
                  <a:gd name="T39" fmla="*/ 608 h 799"/>
                  <a:gd name="T40" fmla="*/ 45 w 715"/>
                  <a:gd name="T41" fmla="*/ 648 h 799"/>
                  <a:gd name="T42" fmla="*/ 67 w 715"/>
                  <a:gd name="T43" fmla="*/ 650 h 799"/>
                  <a:gd name="T44" fmla="*/ 131 w 715"/>
                  <a:gd name="T45" fmla="*/ 700 h 799"/>
                  <a:gd name="T46" fmla="*/ 150 w 715"/>
                  <a:gd name="T47" fmla="*/ 709 h 799"/>
                  <a:gd name="T48" fmla="*/ 166 w 715"/>
                  <a:gd name="T49" fmla="*/ 721 h 799"/>
                  <a:gd name="T50" fmla="*/ 194 w 715"/>
                  <a:gd name="T51" fmla="*/ 735 h 799"/>
                  <a:gd name="T52" fmla="*/ 301 w 715"/>
                  <a:gd name="T53" fmla="*/ 776 h 799"/>
                  <a:gd name="T54" fmla="*/ 377 w 715"/>
                  <a:gd name="T55" fmla="*/ 752 h 799"/>
                  <a:gd name="T56" fmla="*/ 471 w 715"/>
                  <a:gd name="T57" fmla="*/ 738 h 799"/>
                  <a:gd name="T58" fmla="*/ 509 w 715"/>
                  <a:gd name="T59" fmla="*/ 750 h 799"/>
                  <a:gd name="T60" fmla="*/ 528 w 715"/>
                  <a:gd name="T61" fmla="*/ 752 h 799"/>
                  <a:gd name="T62" fmla="*/ 547 w 715"/>
                  <a:gd name="T63" fmla="*/ 778 h 799"/>
                  <a:gd name="T64" fmla="*/ 568 w 715"/>
                  <a:gd name="T65" fmla="*/ 785 h 799"/>
                  <a:gd name="T66" fmla="*/ 575 w 715"/>
                  <a:gd name="T67" fmla="*/ 761 h 799"/>
                  <a:gd name="T68" fmla="*/ 594 w 715"/>
                  <a:gd name="T69" fmla="*/ 733 h 799"/>
                  <a:gd name="T70" fmla="*/ 575 w 715"/>
                  <a:gd name="T71" fmla="*/ 712 h 799"/>
                  <a:gd name="T72" fmla="*/ 542 w 715"/>
                  <a:gd name="T73" fmla="*/ 700 h 799"/>
                  <a:gd name="T74" fmla="*/ 519 w 715"/>
                  <a:gd name="T75" fmla="*/ 672 h 799"/>
                  <a:gd name="T76" fmla="*/ 504 w 715"/>
                  <a:gd name="T77" fmla="*/ 627 h 799"/>
                  <a:gd name="T78" fmla="*/ 485 w 715"/>
                  <a:gd name="T79" fmla="*/ 598 h 799"/>
                  <a:gd name="T80" fmla="*/ 478 w 715"/>
                  <a:gd name="T81" fmla="*/ 589 h 799"/>
                  <a:gd name="T82" fmla="*/ 483 w 715"/>
                  <a:gd name="T83" fmla="*/ 539 h 799"/>
                  <a:gd name="T84" fmla="*/ 516 w 715"/>
                  <a:gd name="T85" fmla="*/ 489 h 799"/>
                  <a:gd name="T86" fmla="*/ 561 w 715"/>
                  <a:gd name="T87" fmla="*/ 478 h 799"/>
                  <a:gd name="T88" fmla="*/ 554 w 715"/>
                  <a:gd name="T89" fmla="*/ 496 h 799"/>
                  <a:gd name="T90" fmla="*/ 538 w 715"/>
                  <a:gd name="T91" fmla="*/ 499 h 799"/>
                  <a:gd name="T92" fmla="*/ 585 w 715"/>
                  <a:gd name="T93" fmla="*/ 492 h 799"/>
                  <a:gd name="T94" fmla="*/ 689 w 715"/>
                  <a:gd name="T95" fmla="*/ 364 h 799"/>
                  <a:gd name="T96" fmla="*/ 663 w 715"/>
                  <a:gd name="T97" fmla="*/ 338 h 799"/>
                  <a:gd name="T98" fmla="*/ 632 w 715"/>
                  <a:gd name="T99" fmla="*/ 333 h 799"/>
                  <a:gd name="T100" fmla="*/ 618 w 715"/>
                  <a:gd name="T101" fmla="*/ 333 h 799"/>
                  <a:gd name="T102" fmla="*/ 582 w 715"/>
                  <a:gd name="T103" fmla="*/ 359 h 799"/>
                  <a:gd name="T104" fmla="*/ 545 w 715"/>
                  <a:gd name="T105" fmla="*/ 343 h 799"/>
                  <a:gd name="T106" fmla="*/ 504 w 715"/>
                  <a:gd name="T107" fmla="*/ 300 h 799"/>
                  <a:gd name="T108" fmla="*/ 511 w 715"/>
                  <a:gd name="T109" fmla="*/ 241 h 799"/>
                  <a:gd name="T110" fmla="*/ 493 w 715"/>
                  <a:gd name="T111" fmla="*/ 201 h 799"/>
                  <a:gd name="T112" fmla="*/ 469 w 715"/>
                  <a:gd name="T113" fmla="*/ 191 h 799"/>
                  <a:gd name="T114" fmla="*/ 493 w 715"/>
                  <a:gd name="T115" fmla="*/ 116 h 799"/>
                  <a:gd name="T116" fmla="*/ 535 w 715"/>
                  <a:gd name="T117" fmla="*/ 75 h 799"/>
                  <a:gd name="T118" fmla="*/ 556 w 715"/>
                  <a:gd name="T119" fmla="*/ 47 h 799"/>
                  <a:gd name="T120" fmla="*/ 523 w 715"/>
                  <a:gd name="T121" fmla="*/ 0 h 799"/>
                  <a:gd name="T122" fmla="*/ 521 w 715"/>
                  <a:gd name="T123" fmla="*/ 534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5" h="799">
                    <a:moveTo>
                      <a:pt x="455" y="9"/>
                    </a:moveTo>
                    <a:lnTo>
                      <a:pt x="455" y="9"/>
                    </a:lnTo>
                    <a:lnTo>
                      <a:pt x="455" y="11"/>
                    </a:lnTo>
                    <a:lnTo>
                      <a:pt x="452" y="14"/>
                    </a:lnTo>
                    <a:lnTo>
                      <a:pt x="452" y="14"/>
                    </a:lnTo>
                    <a:lnTo>
                      <a:pt x="448" y="19"/>
                    </a:lnTo>
                    <a:lnTo>
                      <a:pt x="445" y="21"/>
                    </a:lnTo>
                    <a:lnTo>
                      <a:pt x="445" y="21"/>
                    </a:lnTo>
                    <a:lnTo>
                      <a:pt x="445" y="26"/>
                    </a:lnTo>
                    <a:lnTo>
                      <a:pt x="445" y="26"/>
                    </a:lnTo>
                    <a:lnTo>
                      <a:pt x="445" y="28"/>
                    </a:lnTo>
                    <a:lnTo>
                      <a:pt x="443" y="28"/>
                    </a:lnTo>
                    <a:lnTo>
                      <a:pt x="441" y="28"/>
                    </a:lnTo>
                    <a:lnTo>
                      <a:pt x="438" y="28"/>
                    </a:lnTo>
                    <a:lnTo>
                      <a:pt x="436" y="28"/>
                    </a:lnTo>
                    <a:lnTo>
                      <a:pt x="436" y="26"/>
                    </a:lnTo>
                    <a:lnTo>
                      <a:pt x="433" y="26"/>
                    </a:lnTo>
                    <a:lnTo>
                      <a:pt x="433" y="26"/>
                    </a:lnTo>
                    <a:lnTo>
                      <a:pt x="431" y="26"/>
                    </a:lnTo>
                    <a:lnTo>
                      <a:pt x="429" y="28"/>
                    </a:lnTo>
                    <a:lnTo>
                      <a:pt x="426" y="30"/>
                    </a:lnTo>
                    <a:lnTo>
                      <a:pt x="424" y="33"/>
                    </a:lnTo>
                    <a:lnTo>
                      <a:pt x="422" y="33"/>
                    </a:lnTo>
                    <a:lnTo>
                      <a:pt x="407" y="37"/>
                    </a:lnTo>
                    <a:lnTo>
                      <a:pt x="403" y="40"/>
                    </a:lnTo>
                    <a:lnTo>
                      <a:pt x="398" y="45"/>
                    </a:lnTo>
                    <a:lnTo>
                      <a:pt x="396" y="47"/>
                    </a:lnTo>
                    <a:lnTo>
                      <a:pt x="393" y="45"/>
                    </a:lnTo>
                    <a:lnTo>
                      <a:pt x="393" y="42"/>
                    </a:lnTo>
                    <a:lnTo>
                      <a:pt x="393" y="40"/>
                    </a:lnTo>
                    <a:lnTo>
                      <a:pt x="384" y="30"/>
                    </a:lnTo>
                    <a:lnTo>
                      <a:pt x="384" y="30"/>
                    </a:lnTo>
                    <a:lnTo>
                      <a:pt x="381" y="30"/>
                    </a:lnTo>
                    <a:lnTo>
                      <a:pt x="374" y="28"/>
                    </a:lnTo>
                    <a:lnTo>
                      <a:pt x="372" y="28"/>
                    </a:lnTo>
                    <a:lnTo>
                      <a:pt x="360" y="21"/>
                    </a:lnTo>
                    <a:lnTo>
                      <a:pt x="358" y="21"/>
                    </a:lnTo>
                    <a:lnTo>
                      <a:pt x="358" y="21"/>
                    </a:lnTo>
                    <a:lnTo>
                      <a:pt x="355" y="23"/>
                    </a:lnTo>
                    <a:lnTo>
                      <a:pt x="355" y="26"/>
                    </a:lnTo>
                    <a:lnTo>
                      <a:pt x="355" y="28"/>
                    </a:lnTo>
                    <a:lnTo>
                      <a:pt x="355" y="35"/>
                    </a:lnTo>
                    <a:lnTo>
                      <a:pt x="355" y="37"/>
                    </a:lnTo>
                    <a:lnTo>
                      <a:pt x="355" y="45"/>
                    </a:lnTo>
                    <a:lnTo>
                      <a:pt x="353" y="49"/>
                    </a:lnTo>
                    <a:lnTo>
                      <a:pt x="353" y="56"/>
                    </a:lnTo>
                    <a:lnTo>
                      <a:pt x="348" y="61"/>
                    </a:lnTo>
                    <a:lnTo>
                      <a:pt x="348" y="64"/>
                    </a:lnTo>
                    <a:lnTo>
                      <a:pt x="348" y="66"/>
                    </a:lnTo>
                    <a:lnTo>
                      <a:pt x="348" y="71"/>
                    </a:lnTo>
                    <a:lnTo>
                      <a:pt x="348" y="73"/>
                    </a:lnTo>
                    <a:lnTo>
                      <a:pt x="348" y="73"/>
                    </a:lnTo>
                    <a:lnTo>
                      <a:pt x="346" y="75"/>
                    </a:lnTo>
                    <a:lnTo>
                      <a:pt x="346" y="75"/>
                    </a:lnTo>
                    <a:lnTo>
                      <a:pt x="346" y="78"/>
                    </a:lnTo>
                    <a:lnTo>
                      <a:pt x="341" y="80"/>
                    </a:lnTo>
                    <a:lnTo>
                      <a:pt x="299" y="94"/>
                    </a:lnTo>
                    <a:lnTo>
                      <a:pt x="294" y="101"/>
                    </a:lnTo>
                    <a:lnTo>
                      <a:pt x="296" y="108"/>
                    </a:lnTo>
                    <a:lnTo>
                      <a:pt x="299" y="111"/>
                    </a:lnTo>
                    <a:lnTo>
                      <a:pt x="306" y="111"/>
                    </a:lnTo>
                    <a:lnTo>
                      <a:pt x="310" y="113"/>
                    </a:lnTo>
                    <a:lnTo>
                      <a:pt x="313" y="113"/>
                    </a:lnTo>
                    <a:lnTo>
                      <a:pt x="313" y="116"/>
                    </a:lnTo>
                    <a:lnTo>
                      <a:pt x="313" y="116"/>
                    </a:lnTo>
                    <a:lnTo>
                      <a:pt x="315" y="118"/>
                    </a:lnTo>
                    <a:lnTo>
                      <a:pt x="315" y="118"/>
                    </a:lnTo>
                    <a:lnTo>
                      <a:pt x="315" y="120"/>
                    </a:lnTo>
                    <a:lnTo>
                      <a:pt x="313" y="123"/>
                    </a:lnTo>
                    <a:lnTo>
                      <a:pt x="313" y="125"/>
                    </a:lnTo>
                    <a:lnTo>
                      <a:pt x="310" y="127"/>
                    </a:lnTo>
                    <a:lnTo>
                      <a:pt x="308" y="130"/>
                    </a:lnTo>
                    <a:lnTo>
                      <a:pt x="308" y="130"/>
                    </a:lnTo>
                    <a:lnTo>
                      <a:pt x="306" y="132"/>
                    </a:lnTo>
                    <a:lnTo>
                      <a:pt x="306" y="134"/>
                    </a:lnTo>
                    <a:lnTo>
                      <a:pt x="306" y="137"/>
                    </a:lnTo>
                    <a:lnTo>
                      <a:pt x="306" y="151"/>
                    </a:lnTo>
                    <a:lnTo>
                      <a:pt x="306" y="151"/>
                    </a:lnTo>
                    <a:lnTo>
                      <a:pt x="303" y="153"/>
                    </a:lnTo>
                    <a:lnTo>
                      <a:pt x="299" y="153"/>
                    </a:lnTo>
                    <a:lnTo>
                      <a:pt x="299" y="156"/>
                    </a:lnTo>
                    <a:lnTo>
                      <a:pt x="294" y="161"/>
                    </a:lnTo>
                    <a:lnTo>
                      <a:pt x="294" y="161"/>
                    </a:lnTo>
                    <a:lnTo>
                      <a:pt x="291" y="163"/>
                    </a:lnTo>
                    <a:lnTo>
                      <a:pt x="294" y="165"/>
                    </a:lnTo>
                    <a:lnTo>
                      <a:pt x="294" y="168"/>
                    </a:lnTo>
                    <a:lnTo>
                      <a:pt x="296" y="170"/>
                    </a:lnTo>
                    <a:lnTo>
                      <a:pt x="308" y="179"/>
                    </a:lnTo>
                    <a:lnTo>
                      <a:pt x="310" y="182"/>
                    </a:lnTo>
                    <a:lnTo>
                      <a:pt x="310" y="182"/>
                    </a:lnTo>
                    <a:lnTo>
                      <a:pt x="310" y="184"/>
                    </a:lnTo>
                    <a:lnTo>
                      <a:pt x="310" y="187"/>
                    </a:lnTo>
                    <a:lnTo>
                      <a:pt x="313" y="194"/>
                    </a:lnTo>
                    <a:lnTo>
                      <a:pt x="313" y="196"/>
                    </a:lnTo>
                    <a:lnTo>
                      <a:pt x="313" y="196"/>
                    </a:lnTo>
                    <a:lnTo>
                      <a:pt x="315" y="198"/>
                    </a:lnTo>
                    <a:lnTo>
                      <a:pt x="317" y="196"/>
                    </a:lnTo>
                    <a:lnTo>
                      <a:pt x="325" y="196"/>
                    </a:lnTo>
                    <a:lnTo>
                      <a:pt x="325" y="196"/>
                    </a:lnTo>
                    <a:lnTo>
                      <a:pt x="327" y="196"/>
                    </a:lnTo>
                    <a:lnTo>
                      <a:pt x="327" y="198"/>
                    </a:lnTo>
                    <a:lnTo>
                      <a:pt x="329" y="201"/>
                    </a:lnTo>
                    <a:lnTo>
                      <a:pt x="329" y="201"/>
                    </a:lnTo>
                    <a:lnTo>
                      <a:pt x="332" y="201"/>
                    </a:lnTo>
                    <a:lnTo>
                      <a:pt x="334" y="203"/>
                    </a:lnTo>
                    <a:lnTo>
                      <a:pt x="336" y="203"/>
                    </a:lnTo>
                    <a:lnTo>
                      <a:pt x="336" y="203"/>
                    </a:lnTo>
                    <a:lnTo>
                      <a:pt x="336" y="203"/>
                    </a:lnTo>
                    <a:lnTo>
                      <a:pt x="336" y="210"/>
                    </a:lnTo>
                    <a:lnTo>
                      <a:pt x="336" y="213"/>
                    </a:lnTo>
                    <a:lnTo>
                      <a:pt x="336" y="215"/>
                    </a:lnTo>
                    <a:lnTo>
                      <a:pt x="336" y="217"/>
                    </a:lnTo>
                    <a:lnTo>
                      <a:pt x="339" y="217"/>
                    </a:lnTo>
                    <a:lnTo>
                      <a:pt x="341" y="220"/>
                    </a:lnTo>
                    <a:lnTo>
                      <a:pt x="351" y="222"/>
                    </a:lnTo>
                    <a:lnTo>
                      <a:pt x="351" y="224"/>
                    </a:lnTo>
                    <a:lnTo>
                      <a:pt x="353" y="224"/>
                    </a:lnTo>
                    <a:lnTo>
                      <a:pt x="353" y="227"/>
                    </a:lnTo>
                    <a:lnTo>
                      <a:pt x="353" y="227"/>
                    </a:lnTo>
                    <a:lnTo>
                      <a:pt x="353" y="229"/>
                    </a:lnTo>
                    <a:lnTo>
                      <a:pt x="351" y="231"/>
                    </a:lnTo>
                    <a:lnTo>
                      <a:pt x="346" y="234"/>
                    </a:lnTo>
                    <a:lnTo>
                      <a:pt x="346" y="236"/>
                    </a:lnTo>
                    <a:lnTo>
                      <a:pt x="344" y="239"/>
                    </a:lnTo>
                    <a:lnTo>
                      <a:pt x="339" y="248"/>
                    </a:lnTo>
                    <a:lnTo>
                      <a:pt x="336" y="250"/>
                    </a:lnTo>
                    <a:lnTo>
                      <a:pt x="336" y="253"/>
                    </a:lnTo>
                    <a:lnTo>
                      <a:pt x="336" y="255"/>
                    </a:lnTo>
                    <a:lnTo>
                      <a:pt x="332" y="258"/>
                    </a:lnTo>
                    <a:lnTo>
                      <a:pt x="320" y="262"/>
                    </a:lnTo>
                    <a:lnTo>
                      <a:pt x="315" y="267"/>
                    </a:lnTo>
                    <a:lnTo>
                      <a:pt x="313" y="269"/>
                    </a:lnTo>
                    <a:lnTo>
                      <a:pt x="308" y="269"/>
                    </a:lnTo>
                    <a:lnTo>
                      <a:pt x="294" y="272"/>
                    </a:lnTo>
                    <a:lnTo>
                      <a:pt x="284" y="276"/>
                    </a:lnTo>
                    <a:lnTo>
                      <a:pt x="282" y="276"/>
                    </a:lnTo>
                    <a:lnTo>
                      <a:pt x="282" y="279"/>
                    </a:lnTo>
                    <a:lnTo>
                      <a:pt x="282" y="284"/>
                    </a:lnTo>
                    <a:lnTo>
                      <a:pt x="282" y="288"/>
                    </a:lnTo>
                    <a:lnTo>
                      <a:pt x="282" y="291"/>
                    </a:lnTo>
                    <a:lnTo>
                      <a:pt x="284" y="293"/>
                    </a:lnTo>
                    <a:lnTo>
                      <a:pt x="284" y="295"/>
                    </a:lnTo>
                    <a:lnTo>
                      <a:pt x="284" y="295"/>
                    </a:lnTo>
                    <a:lnTo>
                      <a:pt x="284" y="298"/>
                    </a:lnTo>
                    <a:lnTo>
                      <a:pt x="282" y="302"/>
                    </a:lnTo>
                    <a:lnTo>
                      <a:pt x="280" y="305"/>
                    </a:lnTo>
                    <a:lnTo>
                      <a:pt x="280" y="307"/>
                    </a:lnTo>
                    <a:lnTo>
                      <a:pt x="280" y="319"/>
                    </a:lnTo>
                    <a:lnTo>
                      <a:pt x="284" y="326"/>
                    </a:lnTo>
                    <a:lnTo>
                      <a:pt x="275" y="331"/>
                    </a:lnTo>
                    <a:lnTo>
                      <a:pt x="270" y="333"/>
                    </a:lnTo>
                    <a:lnTo>
                      <a:pt x="263" y="333"/>
                    </a:lnTo>
                    <a:lnTo>
                      <a:pt x="261" y="333"/>
                    </a:lnTo>
                    <a:lnTo>
                      <a:pt x="258" y="333"/>
                    </a:lnTo>
                    <a:lnTo>
                      <a:pt x="258" y="331"/>
                    </a:lnTo>
                    <a:lnTo>
                      <a:pt x="256" y="331"/>
                    </a:lnTo>
                    <a:lnTo>
                      <a:pt x="256" y="328"/>
                    </a:lnTo>
                    <a:lnTo>
                      <a:pt x="254" y="324"/>
                    </a:lnTo>
                    <a:lnTo>
                      <a:pt x="254" y="324"/>
                    </a:lnTo>
                    <a:lnTo>
                      <a:pt x="251" y="321"/>
                    </a:lnTo>
                    <a:lnTo>
                      <a:pt x="249" y="319"/>
                    </a:lnTo>
                    <a:lnTo>
                      <a:pt x="247" y="319"/>
                    </a:lnTo>
                    <a:lnTo>
                      <a:pt x="247" y="319"/>
                    </a:lnTo>
                    <a:lnTo>
                      <a:pt x="244" y="319"/>
                    </a:lnTo>
                    <a:lnTo>
                      <a:pt x="244" y="319"/>
                    </a:lnTo>
                    <a:lnTo>
                      <a:pt x="239" y="319"/>
                    </a:lnTo>
                    <a:lnTo>
                      <a:pt x="225" y="321"/>
                    </a:lnTo>
                    <a:lnTo>
                      <a:pt x="223" y="324"/>
                    </a:lnTo>
                    <a:lnTo>
                      <a:pt x="211" y="336"/>
                    </a:lnTo>
                    <a:lnTo>
                      <a:pt x="204" y="338"/>
                    </a:lnTo>
                    <a:lnTo>
                      <a:pt x="199" y="340"/>
                    </a:lnTo>
                    <a:lnTo>
                      <a:pt x="197" y="340"/>
                    </a:lnTo>
                    <a:lnTo>
                      <a:pt x="197" y="343"/>
                    </a:lnTo>
                    <a:lnTo>
                      <a:pt x="194" y="347"/>
                    </a:lnTo>
                    <a:lnTo>
                      <a:pt x="197" y="347"/>
                    </a:lnTo>
                    <a:lnTo>
                      <a:pt x="197" y="350"/>
                    </a:lnTo>
                    <a:lnTo>
                      <a:pt x="197" y="352"/>
                    </a:lnTo>
                    <a:lnTo>
                      <a:pt x="199" y="355"/>
                    </a:lnTo>
                    <a:lnTo>
                      <a:pt x="197" y="357"/>
                    </a:lnTo>
                    <a:lnTo>
                      <a:pt x="197" y="359"/>
                    </a:lnTo>
                    <a:lnTo>
                      <a:pt x="194" y="359"/>
                    </a:lnTo>
                    <a:lnTo>
                      <a:pt x="194" y="364"/>
                    </a:lnTo>
                    <a:lnTo>
                      <a:pt x="192" y="366"/>
                    </a:lnTo>
                    <a:lnTo>
                      <a:pt x="190" y="366"/>
                    </a:lnTo>
                    <a:lnTo>
                      <a:pt x="187" y="366"/>
                    </a:lnTo>
                    <a:lnTo>
                      <a:pt x="187" y="366"/>
                    </a:lnTo>
                    <a:lnTo>
                      <a:pt x="185" y="364"/>
                    </a:lnTo>
                    <a:lnTo>
                      <a:pt x="183" y="364"/>
                    </a:lnTo>
                    <a:lnTo>
                      <a:pt x="183" y="364"/>
                    </a:lnTo>
                    <a:lnTo>
                      <a:pt x="183" y="362"/>
                    </a:lnTo>
                    <a:lnTo>
                      <a:pt x="180" y="362"/>
                    </a:lnTo>
                    <a:lnTo>
                      <a:pt x="180" y="362"/>
                    </a:lnTo>
                    <a:lnTo>
                      <a:pt x="178" y="362"/>
                    </a:lnTo>
                    <a:lnTo>
                      <a:pt x="178" y="362"/>
                    </a:lnTo>
                    <a:lnTo>
                      <a:pt x="176" y="364"/>
                    </a:lnTo>
                    <a:lnTo>
                      <a:pt x="173" y="366"/>
                    </a:lnTo>
                    <a:lnTo>
                      <a:pt x="168" y="371"/>
                    </a:lnTo>
                    <a:lnTo>
                      <a:pt x="168" y="373"/>
                    </a:lnTo>
                    <a:lnTo>
                      <a:pt x="166" y="376"/>
                    </a:lnTo>
                    <a:lnTo>
                      <a:pt x="166" y="381"/>
                    </a:lnTo>
                    <a:lnTo>
                      <a:pt x="166" y="388"/>
                    </a:lnTo>
                    <a:lnTo>
                      <a:pt x="152" y="421"/>
                    </a:lnTo>
                    <a:lnTo>
                      <a:pt x="152" y="421"/>
                    </a:lnTo>
                    <a:lnTo>
                      <a:pt x="152" y="423"/>
                    </a:lnTo>
                    <a:lnTo>
                      <a:pt x="154" y="428"/>
                    </a:lnTo>
                    <a:lnTo>
                      <a:pt x="154" y="428"/>
                    </a:lnTo>
                    <a:lnTo>
                      <a:pt x="154" y="430"/>
                    </a:lnTo>
                    <a:lnTo>
                      <a:pt x="152" y="433"/>
                    </a:lnTo>
                    <a:lnTo>
                      <a:pt x="150" y="433"/>
                    </a:lnTo>
                    <a:lnTo>
                      <a:pt x="150" y="435"/>
                    </a:lnTo>
                    <a:lnTo>
                      <a:pt x="150" y="437"/>
                    </a:lnTo>
                    <a:lnTo>
                      <a:pt x="152" y="442"/>
                    </a:lnTo>
                    <a:lnTo>
                      <a:pt x="152" y="442"/>
                    </a:lnTo>
                    <a:lnTo>
                      <a:pt x="152" y="444"/>
                    </a:lnTo>
                    <a:lnTo>
                      <a:pt x="142" y="466"/>
                    </a:lnTo>
                    <a:lnTo>
                      <a:pt x="138" y="470"/>
                    </a:lnTo>
                    <a:lnTo>
                      <a:pt x="133" y="470"/>
                    </a:lnTo>
                    <a:lnTo>
                      <a:pt x="119" y="468"/>
                    </a:lnTo>
                    <a:lnTo>
                      <a:pt x="116" y="468"/>
                    </a:lnTo>
                    <a:lnTo>
                      <a:pt x="116" y="468"/>
                    </a:lnTo>
                    <a:lnTo>
                      <a:pt x="112" y="468"/>
                    </a:lnTo>
                    <a:lnTo>
                      <a:pt x="109" y="468"/>
                    </a:lnTo>
                    <a:lnTo>
                      <a:pt x="109" y="468"/>
                    </a:lnTo>
                    <a:lnTo>
                      <a:pt x="105" y="468"/>
                    </a:lnTo>
                    <a:lnTo>
                      <a:pt x="102" y="468"/>
                    </a:lnTo>
                    <a:lnTo>
                      <a:pt x="102" y="470"/>
                    </a:lnTo>
                    <a:lnTo>
                      <a:pt x="100" y="475"/>
                    </a:lnTo>
                    <a:lnTo>
                      <a:pt x="97" y="478"/>
                    </a:lnTo>
                    <a:lnTo>
                      <a:pt x="97" y="478"/>
                    </a:lnTo>
                    <a:lnTo>
                      <a:pt x="95" y="480"/>
                    </a:lnTo>
                    <a:lnTo>
                      <a:pt x="95" y="480"/>
                    </a:lnTo>
                    <a:lnTo>
                      <a:pt x="90" y="478"/>
                    </a:lnTo>
                    <a:lnTo>
                      <a:pt x="88" y="480"/>
                    </a:lnTo>
                    <a:lnTo>
                      <a:pt x="88" y="480"/>
                    </a:lnTo>
                    <a:lnTo>
                      <a:pt x="86" y="482"/>
                    </a:lnTo>
                    <a:lnTo>
                      <a:pt x="86" y="485"/>
                    </a:lnTo>
                    <a:lnTo>
                      <a:pt x="86" y="485"/>
                    </a:lnTo>
                    <a:lnTo>
                      <a:pt x="83" y="485"/>
                    </a:lnTo>
                    <a:lnTo>
                      <a:pt x="81" y="485"/>
                    </a:lnTo>
                    <a:lnTo>
                      <a:pt x="79" y="485"/>
                    </a:lnTo>
                    <a:lnTo>
                      <a:pt x="76" y="482"/>
                    </a:lnTo>
                    <a:lnTo>
                      <a:pt x="71" y="475"/>
                    </a:lnTo>
                    <a:lnTo>
                      <a:pt x="69" y="473"/>
                    </a:lnTo>
                    <a:lnTo>
                      <a:pt x="67" y="473"/>
                    </a:lnTo>
                    <a:lnTo>
                      <a:pt x="64" y="473"/>
                    </a:lnTo>
                    <a:lnTo>
                      <a:pt x="62" y="473"/>
                    </a:lnTo>
                    <a:lnTo>
                      <a:pt x="62" y="470"/>
                    </a:lnTo>
                    <a:lnTo>
                      <a:pt x="62" y="468"/>
                    </a:lnTo>
                    <a:lnTo>
                      <a:pt x="62" y="459"/>
                    </a:lnTo>
                    <a:lnTo>
                      <a:pt x="62" y="459"/>
                    </a:lnTo>
                    <a:lnTo>
                      <a:pt x="62" y="456"/>
                    </a:lnTo>
                    <a:lnTo>
                      <a:pt x="62" y="456"/>
                    </a:lnTo>
                    <a:lnTo>
                      <a:pt x="62" y="454"/>
                    </a:lnTo>
                    <a:lnTo>
                      <a:pt x="62" y="452"/>
                    </a:lnTo>
                    <a:lnTo>
                      <a:pt x="62" y="452"/>
                    </a:lnTo>
                    <a:lnTo>
                      <a:pt x="67" y="447"/>
                    </a:lnTo>
                    <a:lnTo>
                      <a:pt x="67" y="444"/>
                    </a:lnTo>
                    <a:lnTo>
                      <a:pt x="67" y="444"/>
                    </a:lnTo>
                    <a:lnTo>
                      <a:pt x="67" y="442"/>
                    </a:lnTo>
                    <a:lnTo>
                      <a:pt x="64" y="437"/>
                    </a:lnTo>
                    <a:lnTo>
                      <a:pt x="64" y="435"/>
                    </a:lnTo>
                    <a:lnTo>
                      <a:pt x="62" y="433"/>
                    </a:lnTo>
                    <a:lnTo>
                      <a:pt x="60" y="430"/>
                    </a:lnTo>
                    <a:lnTo>
                      <a:pt x="48" y="425"/>
                    </a:lnTo>
                    <a:lnTo>
                      <a:pt x="38" y="444"/>
                    </a:lnTo>
                    <a:lnTo>
                      <a:pt x="36" y="449"/>
                    </a:lnTo>
                    <a:lnTo>
                      <a:pt x="34" y="461"/>
                    </a:lnTo>
                    <a:lnTo>
                      <a:pt x="29" y="473"/>
                    </a:lnTo>
                    <a:lnTo>
                      <a:pt x="24" y="478"/>
                    </a:lnTo>
                    <a:lnTo>
                      <a:pt x="0" y="527"/>
                    </a:lnTo>
                    <a:lnTo>
                      <a:pt x="0" y="534"/>
                    </a:lnTo>
                    <a:lnTo>
                      <a:pt x="3" y="546"/>
                    </a:lnTo>
                    <a:lnTo>
                      <a:pt x="10" y="575"/>
                    </a:lnTo>
                    <a:lnTo>
                      <a:pt x="12" y="591"/>
                    </a:lnTo>
                    <a:lnTo>
                      <a:pt x="10" y="591"/>
                    </a:lnTo>
                    <a:lnTo>
                      <a:pt x="10" y="593"/>
                    </a:lnTo>
                    <a:lnTo>
                      <a:pt x="10" y="596"/>
                    </a:lnTo>
                    <a:lnTo>
                      <a:pt x="12" y="598"/>
                    </a:lnTo>
                    <a:lnTo>
                      <a:pt x="12" y="603"/>
                    </a:lnTo>
                    <a:lnTo>
                      <a:pt x="17" y="608"/>
                    </a:lnTo>
                    <a:lnTo>
                      <a:pt x="24" y="605"/>
                    </a:lnTo>
                    <a:lnTo>
                      <a:pt x="29" y="605"/>
                    </a:lnTo>
                    <a:lnTo>
                      <a:pt x="31" y="612"/>
                    </a:lnTo>
                    <a:lnTo>
                      <a:pt x="31" y="622"/>
                    </a:lnTo>
                    <a:lnTo>
                      <a:pt x="34" y="624"/>
                    </a:lnTo>
                    <a:lnTo>
                      <a:pt x="36" y="627"/>
                    </a:lnTo>
                    <a:lnTo>
                      <a:pt x="36" y="629"/>
                    </a:lnTo>
                    <a:lnTo>
                      <a:pt x="34" y="634"/>
                    </a:lnTo>
                    <a:lnTo>
                      <a:pt x="36" y="643"/>
                    </a:lnTo>
                    <a:lnTo>
                      <a:pt x="34" y="648"/>
                    </a:lnTo>
                    <a:lnTo>
                      <a:pt x="41" y="648"/>
                    </a:lnTo>
                    <a:lnTo>
                      <a:pt x="43" y="648"/>
                    </a:lnTo>
                    <a:lnTo>
                      <a:pt x="45" y="648"/>
                    </a:lnTo>
                    <a:lnTo>
                      <a:pt x="45" y="648"/>
                    </a:lnTo>
                    <a:lnTo>
                      <a:pt x="48" y="650"/>
                    </a:lnTo>
                    <a:lnTo>
                      <a:pt x="50" y="653"/>
                    </a:lnTo>
                    <a:lnTo>
                      <a:pt x="50" y="655"/>
                    </a:lnTo>
                    <a:lnTo>
                      <a:pt x="50" y="655"/>
                    </a:lnTo>
                    <a:lnTo>
                      <a:pt x="52" y="657"/>
                    </a:lnTo>
                    <a:lnTo>
                      <a:pt x="52" y="657"/>
                    </a:lnTo>
                    <a:lnTo>
                      <a:pt x="55" y="655"/>
                    </a:lnTo>
                    <a:lnTo>
                      <a:pt x="57" y="655"/>
                    </a:lnTo>
                    <a:lnTo>
                      <a:pt x="57" y="653"/>
                    </a:lnTo>
                    <a:lnTo>
                      <a:pt x="57" y="650"/>
                    </a:lnTo>
                    <a:lnTo>
                      <a:pt x="60" y="650"/>
                    </a:lnTo>
                    <a:lnTo>
                      <a:pt x="60" y="650"/>
                    </a:lnTo>
                    <a:lnTo>
                      <a:pt x="62" y="650"/>
                    </a:lnTo>
                    <a:lnTo>
                      <a:pt x="67" y="650"/>
                    </a:lnTo>
                    <a:lnTo>
                      <a:pt x="76" y="660"/>
                    </a:lnTo>
                    <a:lnTo>
                      <a:pt x="79" y="662"/>
                    </a:lnTo>
                    <a:lnTo>
                      <a:pt x="81" y="664"/>
                    </a:lnTo>
                    <a:lnTo>
                      <a:pt x="81" y="667"/>
                    </a:lnTo>
                    <a:lnTo>
                      <a:pt x="114" y="686"/>
                    </a:lnTo>
                    <a:lnTo>
                      <a:pt x="123" y="688"/>
                    </a:lnTo>
                    <a:lnTo>
                      <a:pt x="126" y="688"/>
                    </a:lnTo>
                    <a:lnTo>
                      <a:pt x="128" y="690"/>
                    </a:lnTo>
                    <a:lnTo>
                      <a:pt x="131" y="693"/>
                    </a:lnTo>
                    <a:lnTo>
                      <a:pt x="131" y="693"/>
                    </a:lnTo>
                    <a:lnTo>
                      <a:pt x="133" y="695"/>
                    </a:lnTo>
                    <a:lnTo>
                      <a:pt x="133" y="695"/>
                    </a:lnTo>
                    <a:lnTo>
                      <a:pt x="133" y="698"/>
                    </a:lnTo>
                    <a:lnTo>
                      <a:pt x="131" y="700"/>
                    </a:lnTo>
                    <a:lnTo>
                      <a:pt x="131" y="702"/>
                    </a:lnTo>
                    <a:lnTo>
                      <a:pt x="131" y="702"/>
                    </a:lnTo>
                    <a:lnTo>
                      <a:pt x="131" y="705"/>
                    </a:lnTo>
                    <a:lnTo>
                      <a:pt x="133" y="705"/>
                    </a:lnTo>
                    <a:lnTo>
                      <a:pt x="133" y="705"/>
                    </a:lnTo>
                    <a:lnTo>
                      <a:pt x="135" y="707"/>
                    </a:lnTo>
                    <a:lnTo>
                      <a:pt x="135" y="707"/>
                    </a:lnTo>
                    <a:lnTo>
                      <a:pt x="140" y="707"/>
                    </a:lnTo>
                    <a:lnTo>
                      <a:pt x="145" y="705"/>
                    </a:lnTo>
                    <a:lnTo>
                      <a:pt x="145" y="705"/>
                    </a:lnTo>
                    <a:lnTo>
                      <a:pt x="147" y="705"/>
                    </a:lnTo>
                    <a:lnTo>
                      <a:pt x="150" y="707"/>
                    </a:lnTo>
                    <a:lnTo>
                      <a:pt x="150" y="709"/>
                    </a:lnTo>
                    <a:lnTo>
                      <a:pt x="150" y="709"/>
                    </a:lnTo>
                    <a:lnTo>
                      <a:pt x="147" y="714"/>
                    </a:lnTo>
                    <a:lnTo>
                      <a:pt x="147" y="714"/>
                    </a:lnTo>
                    <a:lnTo>
                      <a:pt x="147" y="716"/>
                    </a:lnTo>
                    <a:lnTo>
                      <a:pt x="147" y="716"/>
                    </a:lnTo>
                    <a:lnTo>
                      <a:pt x="150" y="719"/>
                    </a:lnTo>
                    <a:lnTo>
                      <a:pt x="150" y="719"/>
                    </a:lnTo>
                    <a:lnTo>
                      <a:pt x="154" y="724"/>
                    </a:lnTo>
                    <a:lnTo>
                      <a:pt x="157" y="726"/>
                    </a:lnTo>
                    <a:lnTo>
                      <a:pt x="159" y="726"/>
                    </a:lnTo>
                    <a:lnTo>
                      <a:pt x="161" y="726"/>
                    </a:lnTo>
                    <a:lnTo>
                      <a:pt x="161" y="726"/>
                    </a:lnTo>
                    <a:lnTo>
                      <a:pt x="164" y="724"/>
                    </a:lnTo>
                    <a:lnTo>
                      <a:pt x="166" y="721"/>
                    </a:lnTo>
                    <a:lnTo>
                      <a:pt x="166" y="721"/>
                    </a:lnTo>
                    <a:lnTo>
                      <a:pt x="166" y="719"/>
                    </a:lnTo>
                    <a:lnTo>
                      <a:pt x="176" y="719"/>
                    </a:lnTo>
                    <a:lnTo>
                      <a:pt x="178" y="716"/>
                    </a:lnTo>
                    <a:lnTo>
                      <a:pt x="178" y="716"/>
                    </a:lnTo>
                    <a:lnTo>
                      <a:pt x="180" y="714"/>
                    </a:lnTo>
                    <a:lnTo>
                      <a:pt x="183" y="714"/>
                    </a:lnTo>
                    <a:lnTo>
                      <a:pt x="185" y="714"/>
                    </a:lnTo>
                    <a:lnTo>
                      <a:pt x="194" y="716"/>
                    </a:lnTo>
                    <a:lnTo>
                      <a:pt x="197" y="719"/>
                    </a:lnTo>
                    <a:lnTo>
                      <a:pt x="194" y="724"/>
                    </a:lnTo>
                    <a:lnTo>
                      <a:pt x="192" y="724"/>
                    </a:lnTo>
                    <a:lnTo>
                      <a:pt x="192" y="726"/>
                    </a:lnTo>
                    <a:lnTo>
                      <a:pt x="192" y="726"/>
                    </a:lnTo>
                    <a:lnTo>
                      <a:pt x="194" y="735"/>
                    </a:lnTo>
                    <a:lnTo>
                      <a:pt x="194" y="735"/>
                    </a:lnTo>
                    <a:lnTo>
                      <a:pt x="202" y="738"/>
                    </a:lnTo>
                    <a:lnTo>
                      <a:pt x="218" y="735"/>
                    </a:lnTo>
                    <a:lnTo>
                      <a:pt x="220" y="745"/>
                    </a:lnTo>
                    <a:lnTo>
                      <a:pt x="230" y="754"/>
                    </a:lnTo>
                    <a:lnTo>
                      <a:pt x="258" y="766"/>
                    </a:lnTo>
                    <a:lnTo>
                      <a:pt x="263" y="766"/>
                    </a:lnTo>
                    <a:lnTo>
                      <a:pt x="268" y="769"/>
                    </a:lnTo>
                    <a:lnTo>
                      <a:pt x="270" y="776"/>
                    </a:lnTo>
                    <a:lnTo>
                      <a:pt x="273" y="780"/>
                    </a:lnTo>
                    <a:lnTo>
                      <a:pt x="277" y="778"/>
                    </a:lnTo>
                    <a:lnTo>
                      <a:pt x="289" y="776"/>
                    </a:lnTo>
                    <a:lnTo>
                      <a:pt x="296" y="773"/>
                    </a:lnTo>
                    <a:lnTo>
                      <a:pt x="301" y="776"/>
                    </a:lnTo>
                    <a:lnTo>
                      <a:pt x="310" y="778"/>
                    </a:lnTo>
                    <a:lnTo>
                      <a:pt x="327" y="790"/>
                    </a:lnTo>
                    <a:lnTo>
                      <a:pt x="332" y="790"/>
                    </a:lnTo>
                    <a:lnTo>
                      <a:pt x="336" y="787"/>
                    </a:lnTo>
                    <a:lnTo>
                      <a:pt x="341" y="783"/>
                    </a:lnTo>
                    <a:lnTo>
                      <a:pt x="346" y="776"/>
                    </a:lnTo>
                    <a:lnTo>
                      <a:pt x="358" y="771"/>
                    </a:lnTo>
                    <a:lnTo>
                      <a:pt x="362" y="766"/>
                    </a:lnTo>
                    <a:lnTo>
                      <a:pt x="362" y="761"/>
                    </a:lnTo>
                    <a:lnTo>
                      <a:pt x="365" y="759"/>
                    </a:lnTo>
                    <a:lnTo>
                      <a:pt x="367" y="757"/>
                    </a:lnTo>
                    <a:lnTo>
                      <a:pt x="372" y="754"/>
                    </a:lnTo>
                    <a:lnTo>
                      <a:pt x="374" y="754"/>
                    </a:lnTo>
                    <a:lnTo>
                      <a:pt x="377" y="752"/>
                    </a:lnTo>
                    <a:lnTo>
                      <a:pt x="377" y="747"/>
                    </a:lnTo>
                    <a:lnTo>
                      <a:pt x="379" y="747"/>
                    </a:lnTo>
                    <a:lnTo>
                      <a:pt x="386" y="745"/>
                    </a:lnTo>
                    <a:lnTo>
                      <a:pt x="400" y="740"/>
                    </a:lnTo>
                    <a:lnTo>
                      <a:pt x="407" y="740"/>
                    </a:lnTo>
                    <a:lnTo>
                      <a:pt x="412" y="740"/>
                    </a:lnTo>
                    <a:lnTo>
                      <a:pt x="417" y="740"/>
                    </a:lnTo>
                    <a:lnTo>
                      <a:pt x="417" y="740"/>
                    </a:lnTo>
                    <a:lnTo>
                      <a:pt x="429" y="735"/>
                    </a:lnTo>
                    <a:lnTo>
                      <a:pt x="431" y="735"/>
                    </a:lnTo>
                    <a:lnTo>
                      <a:pt x="433" y="735"/>
                    </a:lnTo>
                    <a:lnTo>
                      <a:pt x="436" y="735"/>
                    </a:lnTo>
                    <a:lnTo>
                      <a:pt x="464" y="738"/>
                    </a:lnTo>
                    <a:lnTo>
                      <a:pt x="471" y="738"/>
                    </a:lnTo>
                    <a:lnTo>
                      <a:pt x="474" y="740"/>
                    </a:lnTo>
                    <a:lnTo>
                      <a:pt x="476" y="743"/>
                    </a:lnTo>
                    <a:lnTo>
                      <a:pt x="476" y="743"/>
                    </a:lnTo>
                    <a:lnTo>
                      <a:pt x="478" y="747"/>
                    </a:lnTo>
                    <a:lnTo>
                      <a:pt x="478" y="747"/>
                    </a:lnTo>
                    <a:lnTo>
                      <a:pt x="481" y="750"/>
                    </a:lnTo>
                    <a:lnTo>
                      <a:pt x="485" y="750"/>
                    </a:lnTo>
                    <a:lnTo>
                      <a:pt x="488" y="750"/>
                    </a:lnTo>
                    <a:lnTo>
                      <a:pt x="490" y="750"/>
                    </a:lnTo>
                    <a:lnTo>
                      <a:pt x="490" y="747"/>
                    </a:lnTo>
                    <a:lnTo>
                      <a:pt x="493" y="747"/>
                    </a:lnTo>
                    <a:lnTo>
                      <a:pt x="497" y="750"/>
                    </a:lnTo>
                    <a:lnTo>
                      <a:pt x="507" y="750"/>
                    </a:lnTo>
                    <a:lnTo>
                      <a:pt x="509" y="750"/>
                    </a:lnTo>
                    <a:lnTo>
                      <a:pt x="511" y="750"/>
                    </a:lnTo>
                    <a:lnTo>
                      <a:pt x="511" y="747"/>
                    </a:lnTo>
                    <a:lnTo>
                      <a:pt x="511" y="747"/>
                    </a:lnTo>
                    <a:lnTo>
                      <a:pt x="514" y="747"/>
                    </a:lnTo>
                    <a:lnTo>
                      <a:pt x="521" y="743"/>
                    </a:lnTo>
                    <a:lnTo>
                      <a:pt x="523" y="743"/>
                    </a:lnTo>
                    <a:lnTo>
                      <a:pt x="526" y="743"/>
                    </a:lnTo>
                    <a:lnTo>
                      <a:pt x="528" y="745"/>
                    </a:lnTo>
                    <a:lnTo>
                      <a:pt x="528" y="745"/>
                    </a:lnTo>
                    <a:lnTo>
                      <a:pt x="528" y="747"/>
                    </a:lnTo>
                    <a:lnTo>
                      <a:pt x="528" y="747"/>
                    </a:lnTo>
                    <a:lnTo>
                      <a:pt x="528" y="750"/>
                    </a:lnTo>
                    <a:lnTo>
                      <a:pt x="528" y="752"/>
                    </a:lnTo>
                    <a:lnTo>
                      <a:pt x="528" y="752"/>
                    </a:lnTo>
                    <a:lnTo>
                      <a:pt x="528" y="754"/>
                    </a:lnTo>
                    <a:lnTo>
                      <a:pt x="528" y="757"/>
                    </a:lnTo>
                    <a:lnTo>
                      <a:pt x="528" y="757"/>
                    </a:lnTo>
                    <a:lnTo>
                      <a:pt x="528" y="761"/>
                    </a:lnTo>
                    <a:lnTo>
                      <a:pt x="530" y="766"/>
                    </a:lnTo>
                    <a:lnTo>
                      <a:pt x="530" y="771"/>
                    </a:lnTo>
                    <a:lnTo>
                      <a:pt x="533" y="771"/>
                    </a:lnTo>
                    <a:lnTo>
                      <a:pt x="533" y="773"/>
                    </a:lnTo>
                    <a:lnTo>
                      <a:pt x="533" y="773"/>
                    </a:lnTo>
                    <a:lnTo>
                      <a:pt x="535" y="776"/>
                    </a:lnTo>
                    <a:lnTo>
                      <a:pt x="542" y="776"/>
                    </a:lnTo>
                    <a:lnTo>
                      <a:pt x="545" y="776"/>
                    </a:lnTo>
                    <a:lnTo>
                      <a:pt x="547" y="778"/>
                    </a:lnTo>
                    <a:lnTo>
                      <a:pt x="547" y="778"/>
                    </a:lnTo>
                    <a:lnTo>
                      <a:pt x="549" y="780"/>
                    </a:lnTo>
                    <a:lnTo>
                      <a:pt x="549" y="780"/>
                    </a:lnTo>
                    <a:lnTo>
                      <a:pt x="549" y="783"/>
                    </a:lnTo>
                    <a:lnTo>
                      <a:pt x="549" y="785"/>
                    </a:lnTo>
                    <a:lnTo>
                      <a:pt x="549" y="787"/>
                    </a:lnTo>
                    <a:lnTo>
                      <a:pt x="552" y="790"/>
                    </a:lnTo>
                    <a:lnTo>
                      <a:pt x="552" y="790"/>
                    </a:lnTo>
                    <a:lnTo>
                      <a:pt x="556" y="792"/>
                    </a:lnTo>
                    <a:lnTo>
                      <a:pt x="566" y="799"/>
                    </a:lnTo>
                    <a:lnTo>
                      <a:pt x="568" y="797"/>
                    </a:lnTo>
                    <a:lnTo>
                      <a:pt x="573" y="792"/>
                    </a:lnTo>
                    <a:lnTo>
                      <a:pt x="573" y="785"/>
                    </a:lnTo>
                    <a:lnTo>
                      <a:pt x="571" y="785"/>
                    </a:lnTo>
                    <a:lnTo>
                      <a:pt x="568" y="785"/>
                    </a:lnTo>
                    <a:lnTo>
                      <a:pt x="566" y="785"/>
                    </a:lnTo>
                    <a:lnTo>
                      <a:pt x="566" y="780"/>
                    </a:lnTo>
                    <a:lnTo>
                      <a:pt x="568" y="780"/>
                    </a:lnTo>
                    <a:lnTo>
                      <a:pt x="571" y="776"/>
                    </a:lnTo>
                    <a:lnTo>
                      <a:pt x="571" y="773"/>
                    </a:lnTo>
                    <a:lnTo>
                      <a:pt x="561" y="771"/>
                    </a:lnTo>
                    <a:lnTo>
                      <a:pt x="561" y="766"/>
                    </a:lnTo>
                    <a:lnTo>
                      <a:pt x="564" y="759"/>
                    </a:lnTo>
                    <a:lnTo>
                      <a:pt x="564" y="757"/>
                    </a:lnTo>
                    <a:lnTo>
                      <a:pt x="566" y="752"/>
                    </a:lnTo>
                    <a:lnTo>
                      <a:pt x="568" y="750"/>
                    </a:lnTo>
                    <a:lnTo>
                      <a:pt x="573" y="750"/>
                    </a:lnTo>
                    <a:lnTo>
                      <a:pt x="575" y="754"/>
                    </a:lnTo>
                    <a:lnTo>
                      <a:pt x="575" y="761"/>
                    </a:lnTo>
                    <a:lnTo>
                      <a:pt x="571" y="771"/>
                    </a:lnTo>
                    <a:lnTo>
                      <a:pt x="575" y="773"/>
                    </a:lnTo>
                    <a:lnTo>
                      <a:pt x="578" y="778"/>
                    </a:lnTo>
                    <a:lnTo>
                      <a:pt x="580" y="783"/>
                    </a:lnTo>
                    <a:lnTo>
                      <a:pt x="580" y="785"/>
                    </a:lnTo>
                    <a:lnTo>
                      <a:pt x="587" y="773"/>
                    </a:lnTo>
                    <a:lnTo>
                      <a:pt x="590" y="764"/>
                    </a:lnTo>
                    <a:lnTo>
                      <a:pt x="590" y="757"/>
                    </a:lnTo>
                    <a:lnTo>
                      <a:pt x="590" y="745"/>
                    </a:lnTo>
                    <a:lnTo>
                      <a:pt x="590" y="740"/>
                    </a:lnTo>
                    <a:lnTo>
                      <a:pt x="592" y="738"/>
                    </a:lnTo>
                    <a:lnTo>
                      <a:pt x="594" y="738"/>
                    </a:lnTo>
                    <a:lnTo>
                      <a:pt x="594" y="735"/>
                    </a:lnTo>
                    <a:lnTo>
                      <a:pt x="594" y="733"/>
                    </a:lnTo>
                    <a:lnTo>
                      <a:pt x="597" y="728"/>
                    </a:lnTo>
                    <a:lnTo>
                      <a:pt x="594" y="726"/>
                    </a:lnTo>
                    <a:lnTo>
                      <a:pt x="597" y="721"/>
                    </a:lnTo>
                    <a:lnTo>
                      <a:pt x="597" y="716"/>
                    </a:lnTo>
                    <a:lnTo>
                      <a:pt x="594" y="714"/>
                    </a:lnTo>
                    <a:lnTo>
                      <a:pt x="590" y="709"/>
                    </a:lnTo>
                    <a:lnTo>
                      <a:pt x="587" y="709"/>
                    </a:lnTo>
                    <a:lnTo>
                      <a:pt x="580" y="709"/>
                    </a:lnTo>
                    <a:lnTo>
                      <a:pt x="582" y="714"/>
                    </a:lnTo>
                    <a:lnTo>
                      <a:pt x="582" y="714"/>
                    </a:lnTo>
                    <a:lnTo>
                      <a:pt x="585" y="714"/>
                    </a:lnTo>
                    <a:lnTo>
                      <a:pt x="585" y="712"/>
                    </a:lnTo>
                    <a:lnTo>
                      <a:pt x="582" y="716"/>
                    </a:lnTo>
                    <a:lnTo>
                      <a:pt x="575" y="712"/>
                    </a:lnTo>
                    <a:lnTo>
                      <a:pt x="568" y="705"/>
                    </a:lnTo>
                    <a:lnTo>
                      <a:pt x="564" y="702"/>
                    </a:lnTo>
                    <a:lnTo>
                      <a:pt x="561" y="700"/>
                    </a:lnTo>
                    <a:lnTo>
                      <a:pt x="556" y="698"/>
                    </a:lnTo>
                    <a:lnTo>
                      <a:pt x="556" y="693"/>
                    </a:lnTo>
                    <a:lnTo>
                      <a:pt x="552" y="690"/>
                    </a:lnTo>
                    <a:lnTo>
                      <a:pt x="547" y="688"/>
                    </a:lnTo>
                    <a:lnTo>
                      <a:pt x="542" y="683"/>
                    </a:lnTo>
                    <a:lnTo>
                      <a:pt x="547" y="690"/>
                    </a:lnTo>
                    <a:lnTo>
                      <a:pt x="549" y="695"/>
                    </a:lnTo>
                    <a:lnTo>
                      <a:pt x="549" y="700"/>
                    </a:lnTo>
                    <a:lnTo>
                      <a:pt x="545" y="707"/>
                    </a:lnTo>
                    <a:lnTo>
                      <a:pt x="540" y="702"/>
                    </a:lnTo>
                    <a:lnTo>
                      <a:pt x="542" y="700"/>
                    </a:lnTo>
                    <a:lnTo>
                      <a:pt x="542" y="700"/>
                    </a:lnTo>
                    <a:lnTo>
                      <a:pt x="545" y="700"/>
                    </a:lnTo>
                    <a:lnTo>
                      <a:pt x="547" y="698"/>
                    </a:lnTo>
                    <a:lnTo>
                      <a:pt x="545" y="695"/>
                    </a:lnTo>
                    <a:lnTo>
                      <a:pt x="542" y="690"/>
                    </a:lnTo>
                    <a:lnTo>
                      <a:pt x="538" y="683"/>
                    </a:lnTo>
                    <a:lnTo>
                      <a:pt x="533" y="679"/>
                    </a:lnTo>
                    <a:lnTo>
                      <a:pt x="526" y="674"/>
                    </a:lnTo>
                    <a:lnTo>
                      <a:pt x="528" y="679"/>
                    </a:lnTo>
                    <a:lnTo>
                      <a:pt x="528" y="679"/>
                    </a:lnTo>
                    <a:lnTo>
                      <a:pt x="528" y="681"/>
                    </a:lnTo>
                    <a:lnTo>
                      <a:pt x="523" y="681"/>
                    </a:lnTo>
                    <a:lnTo>
                      <a:pt x="519" y="679"/>
                    </a:lnTo>
                    <a:lnTo>
                      <a:pt x="519" y="672"/>
                    </a:lnTo>
                    <a:lnTo>
                      <a:pt x="519" y="660"/>
                    </a:lnTo>
                    <a:lnTo>
                      <a:pt x="521" y="662"/>
                    </a:lnTo>
                    <a:lnTo>
                      <a:pt x="521" y="667"/>
                    </a:lnTo>
                    <a:lnTo>
                      <a:pt x="521" y="669"/>
                    </a:lnTo>
                    <a:lnTo>
                      <a:pt x="526" y="672"/>
                    </a:lnTo>
                    <a:lnTo>
                      <a:pt x="528" y="672"/>
                    </a:lnTo>
                    <a:lnTo>
                      <a:pt x="523" y="655"/>
                    </a:lnTo>
                    <a:lnTo>
                      <a:pt x="521" y="641"/>
                    </a:lnTo>
                    <a:lnTo>
                      <a:pt x="519" y="636"/>
                    </a:lnTo>
                    <a:lnTo>
                      <a:pt x="514" y="631"/>
                    </a:lnTo>
                    <a:lnTo>
                      <a:pt x="511" y="624"/>
                    </a:lnTo>
                    <a:lnTo>
                      <a:pt x="514" y="617"/>
                    </a:lnTo>
                    <a:lnTo>
                      <a:pt x="509" y="619"/>
                    </a:lnTo>
                    <a:lnTo>
                      <a:pt x="504" y="627"/>
                    </a:lnTo>
                    <a:lnTo>
                      <a:pt x="500" y="631"/>
                    </a:lnTo>
                    <a:lnTo>
                      <a:pt x="502" y="631"/>
                    </a:lnTo>
                    <a:lnTo>
                      <a:pt x="502" y="631"/>
                    </a:lnTo>
                    <a:lnTo>
                      <a:pt x="502" y="634"/>
                    </a:lnTo>
                    <a:lnTo>
                      <a:pt x="497" y="634"/>
                    </a:lnTo>
                    <a:lnTo>
                      <a:pt x="493" y="631"/>
                    </a:lnTo>
                    <a:lnTo>
                      <a:pt x="488" y="627"/>
                    </a:lnTo>
                    <a:lnTo>
                      <a:pt x="488" y="622"/>
                    </a:lnTo>
                    <a:lnTo>
                      <a:pt x="485" y="619"/>
                    </a:lnTo>
                    <a:lnTo>
                      <a:pt x="483" y="617"/>
                    </a:lnTo>
                    <a:lnTo>
                      <a:pt x="485" y="615"/>
                    </a:lnTo>
                    <a:lnTo>
                      <a:pt x="488" y="612"/>
                    </a:lnTo>
                    <a:lnTo>
                      <a:pt x="485" y="605"/>
                    </a:lnTo>
                    <a:lnTo>
                      <a:pt x="485" y="598"/>
                    </a:lnTo>
                    <a:lnTo>
                      <a:pt x="483" y="596"/>
                    </a:lnTo>
                    <a:lnTo>
                      <a:pt x="476" y="593"/>
                    </a:lnTo>
                    <a:lnTo>
                      <a:pt x="478" y="598"/>
                    </a:lnTo>
                    <a:lnTo>
                      <a:pt x="478" y="603"/>
                    </a:lnTo>
                    <a:lnTo>
                      <a:pt x="476" y="610"/>
                    </a:lnTo>
                    <a:lnTo>
                      <a:pt x="474" y="612"/>
                    </a:lnTo>
                    <a:lnTo>
                      <a:pt x="471" y="610"/>
                    </a:lnTo>
                    <a:lnTo>
                      <a:pt x="467" y="603"/>
                    </a:lnTo>
                    <a:lnTo>
                      <a:pt x="462" y="598"/>
                    </a:lnTo>
                    <a:lnTo>
                      <a:pt x="462" y="589"/>
                    </a:lnTo>
                    <a:lnTo>
                      <a:pt x="464" y="589"/>
                    </a:lnTo>
                    <a:lnTo>
                      <a:pt x="469" y="589"/>
                    </a:lnTo>
                    <a:lnTo>
                      <a:pt x="474" y="591"/>
                    </a:lnTo>
                    <a:lnTo>
                      <a:pt x="478" y="589"/>
                    </a:lnTo>
                    <a:lnTo>
                      <a:pt x="481" y="586"/>
                    </a:lnTo>
                    <a:lnTo>
                      <a:pt x="481" y="582"/>
                    </a:lnTo>
                    <a:lnTo>
                      <a:pt x="483" y="575"/>
                    </a:lnTo>
                    <a:lnTo>
                      <a:pt x="481" y="570"/>
                    </a:lnTo>
                    <a:lnTo>
                      <a:pt x="481" y="567"/>
                    </a:lnTo>
                    <a:lnTo>
                      <a:pt x="485" y="567"/>
                    </a:lnTo>
                    <a:lnTo>
                      <a:pt x="485" y="565"/>
                    </a:lnTo>
                    <a:lnTo>
                      <a:pt x="485" y="560"/>
                    </a:lnTo>
                    <a:lnTo>
                      <a:pt x="485" y="558"/>
                    </a:lnTo>
                    <a:lnTo>
                      <a:pt x="485" y="556"/>
                    </a:lnTo>
                    <a:lnTo>
                      <a:pt x="488" y="551"/>
                    </a:lnTo>
                    <a:lnTo>
                      <a:pt x="485" y="549"/>
                    </a:lnTo>
                    <a:lnTo>
                      <a:pt x="483" y="544"/>
                    </a:lnTo>
                    <a:lnTo>
                      <a:pt x="483" y="539"/>
                    </a:lnTo>
                    <a:lnTo>
                      <a:pt x="485" y="534"/>
                    </a:lnTo>
                    <a:lnTo>
                      <a:pt x="483" y="537"/>
                    </a:lnTo>
                    <a:lnTo>
                      <a:pt x="483" y="532"/>
                    </a:lnTo>
                    <a:lnTo>
                      <a:pt x="488" y="520"/>
                    </a:lnTo>
                    <a:lnTo>
                      <a:pt x="497" y="508"/>
                    </a:lnTo>
                    <a:lnTo>
                      <a:pt x="507" y="499"/>
                    </a:lnTo>
                    <a:lnTo>
                      <a:pt x="519" y="499"/>
                    </a:lnTo>
                    <a:lnTo>
                      <a:pt x="516" y="504"/>
                    </a:lnTo>
                    <a:lnTo>
                      <a:pt x="521" y="504"/>
                    </a:lnTo>
                    <a:lnTo>
                      <a:pt x="526" y="501"/>
                    </a:lnTo>
                    <a:lnTo>
                      <a:pt x="530" y="499"/>
                    </a:lnTo>
                    <a:lnTo>
                      <a:pt x="530" y="496"/>
                    </a:lnTo>
                    <a:lnTo>
                      <a:pt x="519" y="494"/>
                    </a:lnTo>
                    <a:lnTo>
                      <a:pt x="516" y="489"/>
                    </a:lnTo>
                    <a:lnTo>
                      <a:pt x="519" y="482"/>
                    </a:lnTo>
                    <a:lnTo>
                      <a:pt x="523" y="492"/>
                    </a:lnTo>
                    <a:lnTo>
                      <a:pt x="526" y="492"/>
                    </a:lnTo>
                    <a:lnTo>
                      <a:pt x="526" y="489"/>
                    </a:lnTo>
                    <a:lnTo>
                      <a:pt x="533" y="492"/>
                    </a:lnTo>
                    <a:lnTo>
                      <a:pt x="538" y="492"/>
                    </a:lnTo>
                    <a:lnTo>
                      <a:pt x="538" y="489"/>
                    </a:lnTo>
                    <a:lnTo>
                      <a:pt x="533" y="485"/>
                    </a:lnTo>
                    <a:lnTo>
                      <a:pt x="538" y="478"/>
                    </a:lnTo>
                    <a:lnTo>
                      <a:pt x="542" y="468"/>
                    </a:lnTo>
                    <a:lnTo>
                      <a:pt x="549" y="463"/>
                    </a:lnTo>
                    <a:lnTo>
                      <a:pt x="552" y="470"/>
                    </a:lnTo>
                    <a:lnTo>
                      <a:pt x="554" y="473"/>
                    </a:lnTo>
                    <a:lnTo>
                      <a:pt x="561" y="478"/>
                    </a:lnTo>
                    <a:lnTo>
                      <a:pt x="564" y="478"/>
                    </a:lnTo>
                    <a:lnTo>
                      <a:pt x="568" y="470"/>
                    </a:lnTo>
                    <a:lnTo>
                      <a:pt x="573" y="468"/>
                    </a:lnTo>
                    <a:lnTo>
                      <a:pt x="571" y="475"/>
                    </a:lnTo>
                    <a:lnTo>
                      <a:pt x="568" y="480"/>
                    </a:lnTo>
                    <a:lnTo>
                      <a:pt x="564" y="482"/>
                    </a:lnTo>
                    <a:lnTo>
                      <a:pt x="559" y="482"/>
                    </a:lnTo>
                    <a:lnTo>
                      <a:pt x="556" y="487"/>
                    </a:lnTo>
                    <a:lnTo>
                      <a:pt x="556" y="492"/>
                    </a:lnTo>
                    <a:lnTo>
                      <a:pt x="556" y="496"/>
                    </a:lnTo>
                    <a:lnTo>
                      <a:pt x="549" y="499"/>
                    </a:lnTo>
                    <a:lnTo>
                      <a:pt x="549" y="496"/>
                    </a:lnTo>
                    <a:lnTo>
                      <a:pt x="554" y="496"/>
                    </a:lnTo>
                    <a:lnTo>
                      <a:pt x="554" y="496"/>
                    </a:lnTo>
                    <a:lnTo>
                      <a:pt x="554" y="494"/>
                    </a:lnTo>
                    <a:lnTo>
                      <a:pt x="552" y="494"/>
                    </a:lnTo>
                    <a:lnTo>
                      <a:pt x="552" y="492"/>
                    </a:lnTo>
                    <a:lnTo>
                      <a:pt x="552" y="494"/>
                    </a:lnTo>
                    <a:lnTo>
                      <a:pt x="552" y="492"/>
                    </a:lnTo>
                    <a:lnTo>
                      <a:pt x="547" y="494"/>
                    </a:lnTo>
                    <a:lnTo>
                      <a:pt x="545" y="494"/>
                    </a:lnTo>
                    <a:lnTo>
                      <a:pt x="542" y="494"/>
                    </a:lnTo>
                    <a:lnTo>
                      <a:pt x="547" y="499"/>
                    </a:lnTo>
                    <a:lnTo>
                      <a:pt x="545" y="501"/>
                    </a:lnTo>
                    <a:lnTo>
                      <a:pt x="542" y="504"/>
                    </a:lnTo>
                    <a:lnTo>
                      <a:pt x="542" y="501"/>
                    </a:lnTo>
                    <a:lnTo>
                      <a:pt x="540" y="496"/>
                    </a:lnTo>
                    <a:lnTo>
                      <a:pt x="538" y="499"/>
                    </a:lnTo>
                    <a:lnTo>
                      <a:pt x="538" y="501"/>
                    </a:lnTo>
                    <a:lnTo>
                      <a:pt x="538" y="504"/>
                    </a:lnTo>
                    <a:lnTo>
                      <a:pt x="535" y="506"/>
                    </a:lnTo>
                    <a:lnTo>
                      <a:pt x="533" y="506"/>
                    </a:lnTo>
                    <a:lnTo>
                      <a:pt x="535" y="508"/>
                    </a:lnTo>
                    <a:lnTo>
                      <a:pt x="533" y="513"/>
                    </a:lnTo>
                    <a:lnTo>
                      <a:pt x="530" y="520"/>
                    </a:lnTo>
                    <a:lnTo>
                      <a:pt x="530" y="525"/>
                    </a:lnTo>
                    <a:lnTo>
                      <a:pt x="533" y="525"/>
                    </a:lnTo>
                    <a:lnTo>
                      <a:pt x="540" y="518"/>
                    </a:lnTo>
                    <a:lnTo>
                      <a:pt x="552" y="513"/>
                    </a:lnTo>
                    <a:lnTo>
                      <a:pt x="554" y="511"/>
                    </a:lnTo>
                    <a:lnTo>
                      <a:pt x="559" y="506"/>
                    </a:lnTo>
                    <a:lnTo>
                      <a:pt x="585" y="492"/>
                    </a:lnTo>
                    <a:lnTo>
                      <a:pt x="630" y="459"/>
                    </a:lnTo>
                    <a:lnTo>
                      <a:pt x="672" y="421"/>
                    </a:lnTo>
                    <a:lnTo>
                      <a:pt x="684" y="416"/>
                    </a:lnTo>
                    <a:lnTo>
                      <a:pt x="705" y="411"/>
                    </a:lnTo>
                    <a:lnTo>
                      <a:pt x="713" y="407"/>
                    </a:lnTo>
                    <a:lnTo>
                      <a:pt x="715" y="402"/>
                    </a:lnTo>
                    <a:lnTo>
                      <a:pt x="710" y="397"/>
                    </a:lnTo>
                    <a:lnTo>
                      <a:pt x="708" y="395"/>
                    </a:lnTo>
                    <a:lnTo>
                      <a:pt x="698" y="376"/>
                    </a:lnTo>
                    <a:lnTo>
                      <a:pt x="696" y="376"/>
                    </a:lnTo>
                    <a:lnTo>
                      <a:pt x="694" y="371"/>
                    </a:lnTo>
                    <a:lnTo>
                      <a:pt x="691" y="369"/>
                    </a:lnTo>
                    <a:lnTo>
                      <a:pt x="689" y="369"/>
                    </a:lnTo>
                    <a:lnTo>
                      <a:pt x="689" y="364"/>
                    </a:lnTo>
                    <a:lnTo>
                      <a:pt x="689" y="364"/>
                    </a:lnTo>
                    <a:lnTo>
                      <a:pt x="689" y="364"/>
                    </a:lnTo>
                    <a:lnTo>
                      <a:pt x="687" y="362"/>
                    </a:lnTo>
                    <a:lnTo>
                      <a:pt x="679" y="352"/>
                    </a:lnTo>
                    <a:lnTo>
                      <a:pt x="679" y="352"/>
                    </a:lnTo>
                    <a:lnTo>
                      <a:pt x="677" y="350"/>
                    </a:lnTo>
                    <a:lnTo>
                      <a:pt x="677" y="345"/>
                    </a:lnTo>
                    <a:lnTo>
                      <a:pt x="675" y="340"/>
                    </a:lnTo>
                    <a:lnTo>
                      <a:pt x="675" y="336"/>
                    </a:lnTo>
                    <a:lnTo>
                      <a:pt x="675" y="336"/>
                    </a:lnTo>
                    <a:lnTo>
                      <a:pt x="672" y="331"/>
                    </a:lnTo>
                    <a:lnTo>
                      <a:pt x="668" y="328"/>
                    </a:lnTo>
                    <a:lnTo>
                      <a:pt x="663" y="333"/>
                    </a:lnTo>
                    <a:lnTo>
                      <a:pt x="663" y="338"/>
                    </a:lnTo>
                    <a:lnTo>
                      <a:pt x="663" y="338"/>
                    </a:lnTo>
                    <a:lnTo>
                      <a:pt x="661" y="340"/>
                    </a:lnTo>
                    <a:lnTo>
                      <a:pt x="658" y="340"/>
                    </a:lnTo>
                    <a:lnTo>
                      <a:pt x="644" y="340"/>
                    </a:lnTo>
                    <a:lnTo>
                      <a:pt x="644" y="338"/>
                    </a:lnTo>
                    <a:lnTo>
                      <a:pt x="642" y="338"/>
                    </a:lnTo>
                    <a:lnTo>
                      <a:pt x="642" y="336"/>
                    </a:lnTo>
                    <a:lnTo>
                      <a:pt x="642" y="333"/>
                    </a:lnTo>
                    <a:lnTo>
                      <a:pt x="642" y="333"/>
                    </a:lnTo>
                    <a:lnTo>
                      <a:pt x="639" y="333"/>
                    </a:lnTo>
                    <a:lnTo>
                      <a:pt x="637" y="331"/>
                    </a:lnTo>
                    <a:lnTo>
                      <a:pt x="637" y="331"/>
                    </a:lnTo>
                    <a:lnTo>
                      <a:pt x="635" y="331"/>
                    </a:lnTo>
                    <a:lnTo>
                      <a:pt x="632" y="333"/>
                    </a:lnTo>
                    <a:lnTo>
                      <a:pt x="630" y="336"/>
                    </a:lnTo>
                    <a:lnTo>
                      <a:pt x="630" y="338"/>
                    </a:lnTo>
                    <a:lnTo>
                      <a:pt x="627" y="340"/>
                    </a:lnTo>
                    <a:lnTo>
                      <a:pt x="627" y="343"/>
                    </a:lnTo>
                    <a:lnTo>
                      <a:pt x="627" y="343"/>
                    </a:lnTo>
                    <a:lnTo>
                      <a:pt x="625" y="343"/>
                    </a:lnTo>
                    <a:lnTo>
                      <a:pt x="623" y="343"/>
                    </a:lnTo>
                    <a:lnTo>
                      <a:pt x="623" y="340"/>
                    </a:lnTo>
                    <a:lnTo>
                      <a:pt x="620" y="340"/>
                    </a:lnTo>
                    <a:lnTo>
                      <a:pt x="620" y="338"/>
                    </a:lnTo>
                    <a:lnTo>
                      <a:pt x="620" y="336"/>
                    </a:lnTo>
                    <a:lnTo>
                      <a:pt x="620" y="336"/>
                    </a:lnTo>
                    <a:lnTo>
                      <a:pt x="620" y="333"/>
                    </a:lnTo>
                    <a:lnTo>
                      <a:pt x="618" y="333"/>
                    </a:lnTo>
                    <a:lnTo>
                      <a:pt x="616" y="333"/>
                    </a:lnTo>
                    <a:lnTo>
                      <a:pt x="613" y="331"/>
                    </a:lnTo>
                    <a:lnTo>
                      <a:pt x="611" y="331"/>
                    </a:lnTo>
                    <a:lnTo>
                      <a:pt x="611" y="333"/>
                    </a:lnTo>
                    <a:lnTo>
                      <a:pt x="611" y="336"/>
                    </a:lnTo>
                    <a:lnTo>
                      <a:pt x="608" y="338"/>
                    </a:lnTo>
                    <a:lnTo>
                      <a:pt x="608" y="340"/>
                    </a:lnTo>
                    <a:lnTo>
                      <a:pt x="606" y="340"/>
                    </a:lnTo>
                    <a:lnTo>
                      <a:pt x="601" y="343"/>
                    </a:lnTo>
                    <a:lnTo>
                      <a:pt x="599" y="345"/>
                    </a:lnTo>
                    <a:lnTo>
                      <a:pt x="597" y="347"/>
                    </a:lnTo>
                    <a:lnTo>
                      <a:pt x="590" y="357"/>
                    </a:lnTo>
                    <a:lnTo>
                      <a:pt x="587" y="359"/>
                    </a:lnTo>
                    <a:lnTo>
                      <a:pt x="582" y="359"/>
                    </a:lnTo>
                    <a:lnTo>
                      <a:pt x="580" y="355"/>
                    </a:lnTo>
                    <a:lnTo>
                      <a:pt x="578" y="352"/>
                    </a:lnTo>
                    <a:lnTo>
                      <a:pt x="573" y="350"/>
                    </a:lnTo>
                    <a:lnTo>
                      <a:pt x="571" y="347"/>
                    </a:lnTo>
                    <a:lnTo>
                      <a:pt x="568" y="347"/>
                    </a:lnTo>
                    <a:lnTo>
                      <a:pt x="568" y="350"/>
                    </a:lnTo>
                    <a:lnTo>
                      <a:pt x="566" y="350"/>
                    </a:lnTo>
                    <a:lnTo>
                      <a:pt x="564" y="352"/>
                    </a:lnTo>
                    <a:lnTo>
                      <a:pt x="561" y="352"/>
                    </a:lnTo>
                    <a:lnTo>
                      <a:pt x="561" y="352"/>
                    </a:lnTo>
                    <a:lnTo>
                      <a:pt x="549" y="350"/>
                    </a:lnTo>
                    <a:lnTo>
                      <a:pt x="547" y="347"/>
                    </a:lnTo>
                    <a:lnTo>
                      <a:pt x="547" y="345"/>
                    </a:lnTo>
                    <a:lnTo>
                      <a:pt x="545" y="343"/>
                    </a:lnTo>
                    <a:lnTo>
                      <a:pt x="535" y="324"/>
                    </a:lnTo>
                    <a:lnTo>
                      <a:pt x="533" y="319"/>
                    </a:lnTo>
                    <a:lnTo>
                      <a:pt x="533" y="319"/>
                    </a:lnTo>
                    <a:lnTo>
                      <a:pt x="533" y="317"/>
                    </a:lnTo>
                    <a:lnTo>
                      <a:pt x="530" y="314"/>
                    </a:lnTo>
                    <a:lnTo>
                      <a:pt x="528" y="314"/>
                    </a:lnTo>
                    <a:lnTo>
                      <a:pt x="523" y="312"/>
                    </a:lnTo>
                    <a:lnTo>
                      <a:pt x="521" y="312"/>
                    </a:lnTo>
                    <a:lnTo>
                      <a:pt x="514" y="307"/>
                    </a:lnTo>
                    <a:lnTo>
                      <a:pt x="511" y="305"/>
                    </a:lnTo>
                    <a:lnTo>
                      <a:pt x="511" y="305"/>
                    </a:lnTo>
                    <a:lnTo>
                      <a:pt x="509" y="305"/>
                    </a:lnTo>
                    <a:lnTo>
                      <a:pt x="507" y="302"/>
                    </a:lnTo>
                    <a:lnTo>
                      <a:pt x="504" y="300"/>
                    </a:lnTo>
                    <a:lnTo>
                      <a:pt x="502" y="288"/>
                    </a:lnTo>
                    <a:lnTo>
                      <a:pt x="500" y="279"/>
                    </a:lnTo>
                    <a:lnTo>
                      <a:pt x="493" y="267"/>
                    </a:lnTo>
                    <a:lnTo>
                      <a:pt x="495" y="260"/>
                    </a:lnTo>
                    <a:lnTo>
                      <a:pt x="495" y="258"/>
                    </a:lnTo>
                    <a:lnTo>
                      <a:pt x="495" y="255"/>
                    </a:lnTo>
                    <a:lnTo>
                      <a:pt x="497" y="253"/>
                    </a:lnTo>
                    <a:lnTo>
                      <a:pt x="497" y="250"/>
                    </a:lnTo>
                    <a:lnTo>
                      <a:pt x="497" y="250"/>
                    </a:lnTo>
                    <a:lnTo>
                      <a:pt x="500" y="250"/>
                    </a:lnTo>
                    <a:lnTo>
                      <a:pt x="500" y="248"/>
                    </a:lnTo>
                    <a:lnTo>
                      <a:pt x="507" y="246"/>
                    </a:lnTo>
                    <a:lnTo>
                      <a:pt x="509" y="243"/>
                    </a:lnTo>
                    <a:lnTo>
                      <a:pt x="511" y="241"/>
                    </a:lnTo>
                    <a:lnTo>
                      <a:pt x="511" y="241"/>
                    </a:lnTo>
                    <a:lnTo>
                      <a:pt x="511" y="239"/>
                    </a:lnTo>
                    <a:lnTo>
                      <a:pt x="511" y="236"/>
                    </a:lnTo>
                    <a:lnTo>
                      <a:pt x="511" y="234"/>
                    </a:lnTo>
                    <a:lnTo>
                      <a:pt x="511" y="229"/>
                    </a:lnTo>
                    <a:lnTo>
                      <a:pt x="509" y="222"/>
                    </a:lnTo>
                    <a:lnTo>
                      <a:pt x="507" y="220"/>
                    </a:lnTo>
                    <a:lnTo>
                      <a:pt x="504" y="217"/>
                    </a:lnTo>
                    <a:lnTo>
                      <a:pt x="500" y="213"/>
                    </a:lnTo>
                    <a:lnTo>
                      <a:pt x="497" y="210"/>
                    </a:lnTo>
                    <a:lnTo>
                      <a:pt x="497" y="210"/>
                    </a:lnTo>
                    <a:lnTo>
                      <a:pt x="495" y="210"/>
                    </a:lnTo>
                    <a:lnTo>
                      <a:pt x="495" y="208"/>
                    </a:lnTo>
                    <a:lnTo>
                      <a:pt x="493" y="201"/>
                    </a:lnTo>
                    <a:lnTo>
                      <a:pt x="493" y="198"/>
                    </a:lnTo>
                    <a:lnTo>
                      <a:pt x="490" y="198"/>
                    </a:lnTo>
                    <a:lnTo>
                      <a:pt x="490" y="198"/>
                    </a:lnTo>
                    <a:lnTo>
                      <a:pt x="485" y="198"/>
                    </a:lnTo>
                    <a:lnTo>
                      <a:pt x="485" y="198"/>
                    </a:lnTo>
                    <a:lnTo>
                      <a:pt x="483" y="196"/>
                    </a:lnTo>
                    <a:lnTo>
                      <a:pt x="483" y="196"/>
                    </a:lnTo>
                    <a:lnTo>
                      <a:pt x="483" y="194"/>
                    </a:lnTo>
                    <a:lnTo>
                      <a:pt x="481" y="194"/>
                    </a:lnTo>
                    <a:lnTo>
                      <a:pt x="481" y="191"/>
                    </a:lnTo>
                    <a:lnTo>
                      <a:pt x="478" y="191"/>
                    </a:lnTo>
                    <a:lnTo>
                      <a:pt x="474" y="194"/>
                    </a:lnTo>
                    <a:lnTo>
                      <a:pt x="471" y="194"/>
                    </a:lnTo>
                    <a:lnTo>
                      <a:pt x="469" y="191"/>
                    </a:lnTo>
                    <a:lnTo>
                      <a:pt x="462" y="187"/>
                    </a:lnTo>
                    <a:lnTo>
                      <a:pt x="457" y="182"/>
                    </a:lnTo>
                    <a:lnTo>
                      <a:pt x="455" y="182"/>
                    </a:lnTo>
                    <a:lnTo>
                      <a:pt x="455" y="179"/>
                    </a:lnTo>
                    <a:lnTo>
                      <a:pt x="452" y="177"/>
                    </a:lnTo>
                    <a:lnTo>
                      <a:pt x="455" y="175"/>
                    </a:lnTo>
                    <a:lnTo>
                      <a:pt x="455" y="172"/>
                    </a:lnTo>
                    <a:lnTo>
                      <a:pt x="459" y="165"/>
                    </a:lnTo>
                    <a:lnTo>
                      <a:pt x="462" y="161"/>
                    </a:lnTo>
                    <a:lnTo>
                      <a:pt x="464" y="156"/>
                    </a:lnTo>
                    <a:lnTo>
                      <a:pt x="478" y="146"/>
                    </a:lnTo>
                    <a:lnTo>
                      <a:pt x="481" y="144"/>
                    </a:lnTo>
                    <a:lnTo>
                      <a:pt x="485" y="134"/>
                    </a:lnTo>
                    <a:lnTo>
                      <a:pt x="493" y="116"/>
                    </a:lnTo>
                    <a:lnTo>
                      <a:pt x="493" y="106"/>
                    </a:lnTo>
                    <a:lnTo>
                      <a:pt x="495" y="97"/>
                    </a:lnTo>
                    <a:lnTo>
                      <a:pt x="495" y="94"/>
                    </a:lnTo>
                    <a:lnTo>
                      <a:pt x="497" y="94"/>
                    </a:lnTo>
                    <a:lnTo>
                      <a:pt x="502" y="90"/>
                    </a:lnTo>
                    <a:lnTo>
                      <a:pt x="514" y="85"/>
                    </a:lnTo>
                    <a:lnTo>
                      <a:pt x="528" y="82"/>
                    </a:lnTo>
                    <a:lnTo>
                      <a:pt x="530" y="82"/>
                    </a:lnTo>
                    <a:lnTo>
                      <a:pt x="535" y="82"/>
                    </a:lnTo>
                    <a:lnTo>
                      <a:pt x="535" y="82"/>
                    </a:lnTo>
                    <a:lnTo>
                      <a:pt x="538" y="82"/>
                    </a:lnTo>
                    <a:lnTo>
                      <a:pt x="538" y="80"/>
                    </a:lnTo>
                    <a:lnTo>
                      <a:pt x="538" y="78"/>
                    </a:lnTo>
                    <a:lnTo>
                      <a:pt x="535" y="75"/>
                    </a:lnTo>
                    <a:lnTo>
                      <a:pt x="535" y="73"/>
                    </a:lnTo>
                    <a:lnTo>
                      <a:pt x="533" y="73"/>
                    </a:lnTo>
                    <a:lnTo>
                      <a:pt x="530" y="73"/>
                    </a:lnTo>
                    <a:lnTo>
                      <a:pt x="528" y="73"/>
                    </a:lnTo>
                    <a:lnTo>
                      <a:pt x="528" y="71"/>
                    </a:lnTo>
                    <a:lnTo>
                      <a:pt x="526" y="71"/>
                    </a:lnTo>
                    <a:lnTo>
                      <a:pt x="526" y="68"/>
                    </a:lnTo>
                    <a:lnTo>
                      <a:pt x="528" y="66"/>
                    </a:lnTo>
                    <a:lnTo>
                      <a:pt x="530" y="59"/>
                    </a:lnTo>
                    <a:lnTo>
                      <a:pt x="533" y="56"/>
                    </a:lnTo>
                    <a:lnTo>
                      <a:pt x="533" y="56"/>
                    </a:lnTo>
                    <a:lnTo>
                      <a:pt x="535" y="54"/>
                    </a:lnTo>
                    <a:lnTo>
                      <a:pt x="538" y="52"/>
                    </a:lnTo>
                    <a:lnTo>
                      <a:pt x="556" y="47"/>
                    </a:lnTo>
                    <a:lnTo>
                      <a:pt x="556" y="45"/>
                    </a:lnTo>
                    <a:lnTo>
                      <a:pt x="559" y="45"/>
                    </a:lnTo>
                    <a:lnTo>
                      <a:pt x="556" y="40"/>
                    </a:lnTo>
                    <a:lnTo>
                      <a:pt x="556" y="35"/>
                    </a:lnTo>
                    <a:lnTo>
                      <a:pt x="556" y="30"/>
                    </a:lnTo>
                    <a:lnTo>
                      <a:pt x="552" y="21"/>
                    </a:lnTo>
                    <a:lnTo>
                      <a:pt x="547" y="2"/>
                    </a:lnTo>
                    <a:lnTo>
                      <a:pt x="545" y="2"/>
                    </a:lnTo>
                    <a:lnTo>
                      <a:pt x="542" y="2"/>
                    </a:lnTo>
                    <a:lnTo>
                      <a:pt x="538" y="4"/>
                    </a:lnTo>
                    <a:lnTo>
                      <a:pt x="535" y="4"/>
                    </a:lnTo>
                    <a:lnTo>
                      <a:pt x="533" y="4"/>
                    </a:lnTo>
                    <a:lnTo>
                      <a:pt x="526" y="2"/>
                    </a:lnTo>
                    <a:lnTo>
                      <a:pt x="523" y="0"/>
                    </a:lnTo>
                    <a:lnTo>
                      <a:pt x="509" y="2"/>
                    </a:lnTo>
                    <a:lnTo>
                      <a:pt x="493" y="7"/>
                    </a:lnTo>
                    <a:lnTo>
                      <a:pt x="488" y="7"/>
                    </a:lnTo>
                    <a:lnTo>
                      <a:pt x="483" y="4"/>
                    </a:lnTo>
                    <a:lnTo>
                      <a:pt x="474" y="0"/>
                    </a:lnTo>
                    <a:lnTo>
                      <a:pt x="464" y="0"/>
                    </a:lnTo>
                    <a:lnTo>
                      <a:pt x="459" y="7"/>
                    </a:lnTo>
                    <a:lnTo>
                      <a:pt x="455" y="9"/>
                    </a:lnTo>
                    <a:close/>
                    <a:moveTo>
                      <a:pt x="509" y="567"/>
                    </a:moveTo>
                    <a:lnTo>
                      <a:pt x="509" y="567"/>
                    </a:lnTo>
                    <a:lnTo>
                      <a:pt x="509" y="567"/>
                    </a:lnTo>
                    <a:lnTo>
                      <a:pt x="509" y="567"/>
                    </a:lnTo>
                    <a:lnTo>
                      <a:pt x="509" y="567"/>
                    </a:lnTo>
                    <a:close/>
                    <a:moveTo>
                      <a:pt x="521" y="534"/>
                    </a:moveTo>
                    <a:lnTo>
                      <a:pt x="521" y="534"/>
                    </a:lnTo>
                    <a:lnTo>
                      <a:pt x="509" y="567"/>
                    </a:lnTo>
                    <a:lnTo>
                      <a:pt x="509" y="565"/>
                    </a:lnTo>
                    <a:lnTo>
                      <a:pt x="509" y="556"/>
                    </a:lnTo>
                    <a:lnTo>
                      <a:pt x="514" y="541"/>
                    </a:lnTo>
                    <a:lnTo>
                      <a:pt x="519" y="532"/>
                    </a:lnTo>
                    <a:lnTo>
                      <a:pt x="523" y="527"/>
                    </a:lnTo>
                    <a:lnTo>
                      <a:pt x="530" y="530"/>
                    </a:lnTo>
                    <a:lnTo>
                      <a:pt x="538" y="534"/>
                    </a:lnTo>
                    <a:lnTo>
                      <a:pt x="533" y="532"/>
                    </a:lnTo>
                    <a:lnTo>
                      <a:pt x="528" y="532"/>
                    </a:lnTo>
                    <a:lnTo>
                      <a:pt x="521" y="53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60" name="Freeform 59"/>
            <p:cNvSpPr>
              <a:spLocks noEditPoints="1"/>
            </p:cNvSpPr>
            <p:nvPr/>
          </p:nvSpPr>
          <p:spPr bwMode="auto">
            <a:xfrm>
              <a:off x="807555" y="195486"/>
              <a:ext cx="4148314" cy="5091113"/>
            </a:xfrm>
            <a:custGeom>
              <a:avLst/>
              <a:gdLst>
                <a:gd name="T0" fmla="*/ 2077 w 3960"/>
                <a:gd name="T1" fmla="*/ 4332 h 4860"/>
                <a:gd name="T2" fmla="*/ 3097 w 3960"/>
                <a:gd name="T3" fmla="*/ 3778 h 4860"/>
                <a:gd name="T4" fmla="*/ 3182 w 3960"/>
                <a:gd name="T5" fmla="*/ 4065 h 4860"/>
                <a:gd name="T6" fmla="*/ 2877 w 3960"/>
                <a:gd name="T7" fmla="*/ 4150 h 4860"/>
                <a:gd name="T8" fmla="*/ 2233 w 3960"/>
                <a:gd name="T9" fmla="*/ 3958 h 4860"/>
                <a:gd name="T10" fmla="*/ 2266 w 3960"/>
                <a:gd name="T11" fmla="*/ 3734 h 4860"/>
                <a:gd name="T12" fmla="*/ 2567 w 3960"/>
                <a:gd name="T13" fmla="*/ 3752 h 4860"/>
                <a:gd name="T14" fmla="*/ 3054 w 3960"/>
                <a:gd name="T15" fmla="*/ 3596 h 4860"/>
                <a:gd name="T16" fmla="*/ 2959 w 3960"/>
                <a:gd name="T17" fmla="*/ 3459 h 4860"/>
                <a:gd name="T18" fmla="*/ 3026 w 3960"/>
                <a:gd name="T19" fmla="*/ 3336 h 4860"/>
                <a:gd name="T20" fmla="*/ 752 w 3960"/>
                <a:gd name="T21" fmla="*/ 3532 h 4860"/>
                <a:gd name="T22" fmla="*/ 664 w 3960"/>
                <a:gd name="T23" fmla="*/ 2730 h 4860"/>
                <a:gd name="T24" fmla="*/ 981 w 3960"/>
                <a:gd name="T25" fmla="*/ 2603 h 4860"/>
                <a:gd name="T26" fmla="*/ 1076 w 3960"/>
                <a:gd name="T27" fmla="*/ 2629 h 4860"/>
                <a:gd name="T28" fmla="*/ 1097 w 3960"/>
                <a:gd name="T29" fmla="*/ 2719 h 4860"/>
                <a:gd name="T30" fmla="*/ 1164 w 3960"/>
                <a:gd name="T31" fmla="*/ 2941 h 4860"/>
                <a:gd name="T32" fmla="*/ 1173 w 3960"/>
                <a:gd name="T33" fmla="*/ 3253 h 4860"/>
                <a:gd name="T34" fmla="*/ 1050 w 3960"/>
                <a:gd name="T35" fmla="*/ 3445 h 4860"/>
                <a:gd name="T36" fmla="*/ 929 w 3960"/>
                <a:gd name="T37" fmla="*/ 3596 h 4860"/>
                <a:gd name="T38" fmla="*/ 776 w 3960"/>
                <a:gd name="T39" fmla="*/ 3476 h 4860"/>
                <a:gd name="T40" fmla="*/ 809 w 3960"/>
                <a:gd name="T41" fmla="*/ 3218 h 4860"/>
                <a:gd name="T42" fmla="*/ 752 w 3960"/>
                <a:gd name="T43" fmla="*/ 3005 h 4860"/>
                <a:gd name="T44" fmla="*/ 655 w 3960"/>
                <a:gd name="T45" fmla="*/ 2745 h 4860"/>
                <a:gd name="T46" fmla="*/ 967 w 3960"/>
                <a:gd name="T47" fmla="*/ 2588 h 4860"/>
                <a:gd name="T48" fmla="*/ 1164 w 3960"/>
                <a:gd name="T49" fmla="*/ 1983 h 4860"/>
                <a:gd name="T50" fmla="*/ 1213 w 3960"/>
                <a:gd name="T51" fmla="*/ 1888 h 4860"/>
                <a:gd name="T52" fmla="*/ 1563 w 3960"/>
                <a:gd name="T53" fmla="*/ 85 h 4860"/>
                <a:gd name="T54" fmla="*/ 2001 w 3960"/>
                <a:gd name="T55" fmla="*/ 196 h 4860"/>
                <a:gd name="T56" fmla="*/ 2006 w 3960"/>
                <a:gd name="T57" fmla="*/ 400 h 4860"/>
                <a:gd name="T58" fmla="*/ 1975 w 3960"/>
                <a:gd name="T59" fmla="*/ 532 h 4860"/>
                <a:gd name="T60" fmla="*/ 1713 w 3960"/>
                <a:gd name="T61" fmla="*/ 660 h 4860"/>
                <a:gd name="T62" fmla="*/ 1672 w 3960"/>
                <a:gd name="T63" fmla="*/ 667 h 4860"/>
                <a:gd name="T64" fmla="*/ 1694 w 3960"/>
                <a:gd name="T65" fmla="*/ 795 h 4860"/>
                <a:gd name="T66" fmla="*/ 1769 w 3960"/>
                <a:gd name="T67" fmla="*/ 894 h 4860"/>
                <a:gd name="T68" fmla="*/ 1748 w 3960"/>
                <a:gd name="T69" fmla="*/ 1145 h 4860"/>
                <a:gd name="T70" fmla="*/ 2261 w 3960"/>
                <a:gd name="T71" fmla="*/ 1545 h 4860"/>
                <a:gd name="T72" fmla="*/ 3092 w 3960"/>
                <a:gd name="T73" fmla="*/ 1978 h 4860"/>
                <a:gd name="T74" fmla="*/ 3726 w 3960"/>
                <a:gd name="T75" fmla="*/ 2361 h 4860"/>
                <a:gd name="T76" fmla="*/ 3910 w 3960"/>
                <a:gd name="T77" fmla="*/ 2688 h 4860"/>
                <a:gd name="T78" fmla="*/ 3530 w 3960"/>
                <a:gd name="T79" fmla="*/ 2496 h 4860"/>
                <a:gd name="T80" fmla="*/ 3470 w 3960"/>
                <a:gd name="T81" fmla="*/ 2891 h 4860"/>
                <a:gd name="T82" fmla="*/ 3482 w 3960"/>
                <a:gd name="T83" fmla="*/ 3215 h 4860"/>
                <a:gd name="T84" fmla="*/ 3210 w 3960"/>
                <a:gd name="T85" fmla="*/ 3525 h 4860"/>
                <a:gd name="T86" fmla="*/ 3132 w 3960"/>
                <a:gd name="T87" fmla="*/ 2875 h 4860"/>
                <a:gd name="T88" fmla="*/ 2827 w 3960"/>
                <a:gd name="T89" fmla="*/ 2711 h 4860"/>
                <a:gd name="T90" fmla="*/ 2586 w 3960"/>
                <a:gd name="T91" fmla="*/ 2527 h 4860"/>
                <a:gd name="T92" fmla="*/ 2164 w 3960"/>
                <a:gd name="T93" fmla="*/ 2418 h 4860"/>
                <a:gd name="T94" fmla="*/ 1708 w 3960"/>
                <a:gd name="T95" fmla="*/ 2111 h 4860"/>
                <a:gd name="T96" fmla="*/ 1450 w 3960"/>
                <a:gd name="T97" fmla="*/ 1917 h 4860"/>
                <a:gd name="T98" fmla="*/ 1097 w 3960"/>
                <a:gd name="T99" fmla="*/ 1379 h 4860"/>
                <a:gd name="T100" fmla="*/ 889 w 3960"/>
                <a:gd name="T101" fmla="*/ 1313 h 4860"/>
                <a:gd name="T102" fmla="*/ 544 w 3960"/>
                <a:gd name="T103" fmla="*/ 1389 h 4860"/>
                <a:gd name="T104" fmla="*/ 321 w 3960"/>
                <a:gd name="T105" fmla="*/ 1408 h 4860"/>
                <a:gd name="T106" fmla="*/ 139 w 3960"/>
                <a:gd name="T107" fmla="*/ 1174 h 4860"/>
                <a:gd name="T108" fmla="*/ 99 w 3960"/>
                <a:gd name="T109" fmla="*/ 980 h 4860"/>
                <a:gd name="T110" fmla="*/ 47 w 3960"/>
                <a:gd name="T111" fmla="*/ 708 h 4860"/>
                <a:gd name="T112" fmla="*/ 376 w 3960"/>
                <a:gd name="T113" fmla="*/ 611 h 4860"/>
                <a:gd name="T114" fmla="*/ 575 w 3960"/>
                <a:gd name="T115" fmla="*/ 549 h 4860"/>
                <a:gd name="T116" fmla="*/ 688 w 3960"/>
                <a:gd name="T117" fmla="*/ 551 h 4860"/>
                <a:gd name="T118" fmla="*/ 866 w 3960"/>
                <a:gd name="T119" fmla="*/ 421 h 4860"/>
                <a:gd name="T120" fmla="*/ 963 w 3960"/>
                <a:gd name="T121" fmla="*/ 284 h 4860"/>
                <a:gd name="T122" fmla="*/ 1145 w 3960"/>
                <a:gd name="T123" fmla="*/ 182 h 4860"/>
                <a:gd name="T124" fmla="*/ 1386 w 3960"/>
                <a:gd name="T125" fmla="*/ 62 h 4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60" h="4860">
                  <a:moveTo>
                    <a:pt x="2368" y="4857"/>
                  </a:moveTo>
                  <a:lnTo>
                    <a:pt x="2368" y="4857"/>
                  </a:lnTo>
                  <a:lnTo>
                    <a:pt x="2366" y="4860"/>
                  </a:lnTo>
                  <a:lnTo>
                    <a:pt x="2363" y="4860"/>
                  </a:lnTo>
                  <a:lnTo>
                    <a:pt x="2361" y="4857"/>
                  </a:lnTo>
                  <a:lnTo>
                    <a:pt x="2358" y="4860"/>
                  </a:lnTo>
                  <a:lnTo>
                    <a:pt x="2344" y="4855"/>
                  </a:lnTo>
                  <a:lnTo>
                    <a:pt x="2337" y="4855"/>
                  </a:lnTo>
                  <a:lnTo>
                    <a:pt x="2335" y="4853"/>
                  </a:lnTo>
                  <a:lnTo>
                    <a:pt x="2337" y="4850"/>
                  </a:lnTo>
                  <a:lnTo>
                    <a:pt x="2344" y="4850"/>
                  </a:lnTo>
                  <a:lnTo>
                    <a:pt x="2349" y="4850"/>
                  </a:lnTo>
                  <a:lnTo>
                    <a:pt x="2363" y="4848"/>
                  </a:lnTo>
                  <a:lnTo>
                    <a:pt x="2368" y="4850"/>
                  </a:lnTo>
                  <a:lnTo>
                    <a:pt x="2368" y="4850"/>
                  </a:lnTo>
                  <a:lnTo>
                    <a:pt x="2368" y="4850"/>
                  </a:lnTo>
                  <a:lnTo>
                    <a:pt x="2368" y="4850"/>
                  </a:lnTo>
                  <a:lnTo>
                    <a:pt x="2368" y="4855"/>
                  </a:lnTo>
                  <a:lnTo>
                    <a:pt x="2368" y="4857"/>
                  </a:lnTo>
                  <a:moveTo>
                    <a:pt x="2434" y="4694"/>
                  </a:moveTo>
                  <a:lnTo>
                    <a:pt x="2434" y="4694"/>
                  </a:lnTo>
                  <a:lnTo>
                    <a:pt x="2429" y="4694"/>
                  </a:lnTo>
                  <a:lnTo>
                    <a:pt x="2427" y="4694"/>
                  </a:lnTo>
                  <a:lnTo>
                    <a:pt x="2425" y="4692"/>
                  </a:lnTo>
                  <a:lnTo>
                    <a:pt x="2425" y="4689"/>
                  </a:lnTo>
                  <a:lnTo>
                    <a:pt x="2427" y="4687"/>
                  </a:lnTo>
                  <a:lnTo>
                    <a:pt x="2427" y="4687"/>
                  </a:lnTo>
                  <a:lnTo>
                    <a:pt x="2432" y="4687"/>
                  </a:lnTo>
                  <a:lnTo>
                    <a:pt x="2434" y="4689"/>
                  </a:lnTo>
                  <a:lnTo>
                    <a:pt x="2434" y="4692"/>
                  </a:lnTo>
                  <a:lnTo>
                    <a:pt x="2434" y="4694"/>
                  </a:lnTo>
                  <a:moveTo>
                    <a:pt x="2082" y="4334"/>
                  </a:moveTo>
                  <a:lnTo>
                    <a:pt x="2082" y="4334"/>
                  </a:lnTo>
                  <a:lnTo>
                    <a:pt x="2084" y="4334"/>
                  </a:lnTo>
                  <a:lnTo>
                    <a:pt x="2084" y="4334"/>
                  </a:lnTo>
                  <a:lnTo>
                    <a:pt x="2086" y="4330"/>
                  </a:lnTo>
                  <a:lnTo>
                    <a:pt x="2101" y="4339"/>
                  </a:lnTo>
                  <a:lnTo>
                    <a:pt x="2108" y="4346"/>
                  </a:lnTo>
                  <a:lnTo>
                    <a:pt x="2108" y="4356"/>
                  </a:lnTo>
                  <a:lnTo>
                    <a:pt x="2103" y="4368"/>
                  </a:lnTo>
                  <a:lnTo>
                    <a:pt x="2091" y="4368"/>
                  </a:lnTo>
                  <a:lnTo>
                    <a:pt x="2077" y="4361"/>
                  </a:lnTo>
                  <a:lnTo>
                    <a:pt x="2067" y="4351"/>
                  </a:lnTo>
                  <a:lnTo>
                    <a:pt x="2067" y="4349"/>
                  </a:lnTo>
                  <a:lnTo>
                    <a:pt x="2063" y="4342"/>
                  </a:lnTo>
                  <a:lnTo>
                    <a:pt x="2060" y="4337"/>
                  </a:lnTo>
                  <a:lnTo>
                    <a:pt x="2065" y="4332"/>
                  </a:lnTo>
                  <a:lnTo>
                    <a:pt x="2067" y="4332"/>
                  </a:lnTo>
                  <a:lnTo>
                    <a:pt x="2070" y="4330"/>
                  </a:lnTo>
                  <a:lnTo>
                    <a:pt x="2070" y="4327"/>
                  </a:lnTo>
                  <a:lnTo>
                    <a:pt x="2072" y="4330"/>
                  </a:lnTo>
                  <a:lnTo>
                    <a:pt x="2077" y="4332"/>
                  </a:lnTo>
                  <a:lnTo>
                    <a:pt x="2077" y="4332"/>
                  </a:lnTo>
                  <a:lnTo>
                    <a:pt x="2082" y="4334"/>
                  </a:lnTo>
                  <a:moveTo>
                    <a:pt x="2134" y="3849"/>
                  </a:moveTo>
                  <a:lnTo>
                    <a:pt x="2134" y="3849"/>
                  </a:lnTo>
                  <a:lnTo>
                    <a:pt x="2138" y="3852"/>
                  </a:lnTo>
                  <a:lnTo>
                    <a:pt x="2145" y="3854"/>
                  </a:lnTo>
                  <a:lnTo>
                    <a:pt x="2150" y="3854"/>
                  </a:lnTo>
                  <a:lnTo>
                    <a:pt x="2145" y="3859"/>
                  </a:lnTo>
                  <a:lnTo>
                    <a:pt x="2141" y="3859"/>
                  </a:lnTo>
                  <a:lnTo>
                    <a:pt x="2136" y="3859"/>
                  </a:lnTo>
                  <a:lnTo>
                    <a:pt x="2131" y="3857"/>
                  </a:lnTo>
                  <a:lnTo>
                    <a:pt x="2127" y="3859"/>
                  </a:lnTo>
                  <a:lnTo>
                    <a:pt x="2124" y="3859"/>
                  </a:lnTo>
                  <a:lnTo>
                    <a:pt x="2119" y="3857"/>
                  </a:lnTo>
                  <a:lnTo>
                    <a:pt x="2117" y="3852"/>
                  </a:lnTo>
                  <a:lnTo>
                    <a:pt x="2122" y="3852"/>
                  </a:lnTo>
                  <a:lnTo>
                    <a:pt x="2124" y="3849"/>
                  </a:lnTo>
                  <a:lnTo>
                    <a:pt x="2127" y="3847"/>
                  </a:lnTo>
                  <a:lnTo>
                    <a:pt x="2131" y="3847"/>
                  </a:lnTo>
                  <a:lnTo>
                    <a:pt x="2134" y="3849"/>
                  </a:lnTo>
                  <a:moveTo>
                    <a:pt x="2051" y="3854"/>
                  </a:moveTo>
                  <a:lnTo>
                    <a:pt x="2051" y="3854"/>
                  </a:lnTo>
                  <a:lnTo>
                    <a:pt x="2053" y="3857"/>
                  </a:lnTo>
                  <a:lnTo>
                    <a:pt x="2048" y="3859"/>
                  </a:lnTo>
                  <a:lnTo>
                    <a:pt x="2041" y="3854"/>
                  </a:lnTo>
                  <a:lnTo>
                    <a:pt x="2037" y="3849"/>
                  </a:lnTo>
                  <a:lnTo>
                    <a:pt x="2034" y="3845"/>
                  </a:lnTo>
                  <a:lnTo>
                    <a:pt x="2037" y="3842"/>
                  </a:lnTo>
                  <a:lnTo>
                    <a:pt x="2041" y="3840"/>
                  </a:lnTo>
                  <a:lnTo>
                    <a:pt x="2046" y="3842"/>
                  </a:lnTo>
                  <a:lnTo>
                    <a:pt x="2048" y="3849"/>
                  </a:lnTo>
                  <a:lnTo>
                    <a:pt x="2051" y="3854"/>
                  </a:lnTo>
                  <a:moveTo>
                    <a:pt x="3196" y="3523"/>
                  </a:moveTo>
                  <a:lnTo>
                    <a:pt x="3196" y="3523"/>
                  </a:lnTo>
                  <a:lnTo>
                    <a:pt x="3194" y="3525"/>
                  </a:lnTo>
                  <a:lnTo>
                    <a:pt x="3191" y="3525"/>
                  </a:lnTo>
                  <a:lnTo>
                    <a:pt x="3179" y="3537"/>
                  </a:lnTo>
                  <a:lnTo>
                    <a:pt x="3175" y="3544"/>
                  </a:lnTo>
                  <a:lnTo>
                    <a:pt x="3175" y="3549"/>
                  </a:lnTo>
                  <a:lnTo>
                    <a:pt x="3175" y="3556"/>
                  </a:lnTo>
                  <a:lnTo>
                    <a:pt x="3179" y="3554"/>
                  </a:lnTo>
                  <a:lnTo>
                    <a:pt x="3168" y="3584"/>
                  </a:lnTo>
                  <a:lnTo>
                    <a:pt x="3163" y="3606"/>
                  </a:lnTo>
                  <a:lnTo>
                    <a:pt x="3134" y="3660"/>
                  </a:lnTo>
                  <a:lnTo>
                    <a:pt x="3113" y="3712"/>
                  </a:lnTo>
                  <a:lnTo>
                    <a:pt x="3111" y="3726"/>
                  </a:lnTo>
                  <a:lnTo>
                    <a:pt x="3106" y="3736"/>
                  </a:lnTo>
                  <a:lnTo>
                    <a:pt x="3099" y="3743"/>
                  </a:lnTo>
                  <a:lnTo>
                    <a:pt x="3092" y="3760"/>
                  </a:lnTo>
                  <a:lnTo>
                    <a:pt x="3089" y="3767"/>
                  </a:lnTo>
                  <a:lnTo>
                    <a:pt x="3092" y="3771"/>
                  </a:lnTo>
                  <a:lnTo>
                    <a:pt x="3097" y="3778"/>
                  </a:lnTo>
                  <a:lnTo>
                    <a:pt x="3099" y="3783"/>
                  </a:lnTo>
                  <a:lnTo>
                    <a:pt x="3097" y="3788"/>
                  </a:lnTo>
                  <a:lnTo>
                    <a:pt x="3094" y="3793"/>
                  </a:lnTo>
                  <a:lnTo>
                    <a:pt x="3094" y="3797"/>
                  </a:lnTo>
                  <a:lnTo>
                    <a:pt x="3094" y="3805"/>
                  </a:lnTo>
                  <a:lnTo>
                    <a:pt x="3092" y="3819"/>
                  </a:lnTo>
                  <a:lnTo>
                    <a:pt x="3092" y="3828"/>
                  </a:lnTo>
                  <a:lnTo>
                    <a:pt x="3089" y="3845"/>
                  </a:lnTo>
                  <a:lnTo>
                    <a:pt x="3075" y="3866"/>
                  </a:lnTo>
                  <a:lnTo>
                    <a:pt x="3073" y="3878"/>
                  </a:lnTo>
                  <a:lnTo>
                    <a:pt x="3071" y="3887"/>
                  </a:lnTo>
                  <a:lnTo>
                    <a:pt x="3073" y="3894"/>
                  </a:lnTo>
                  <a:lnTo>
                    <a:pt x="3080" y="3935"/>
                  </a:lnTo>
                  <a:lnTo>
                    <a:pt x="3082" y="3942"/>
                  </a:lnTo>
                  <a:lnTo>
                    <a:pt x="3085" y="3946"/>
                  </a:lnTo>
                  <a:lnTo>
                    <a:pt x="3087" y="3949"/>
                  </a:lnTo>
                  <a:lnTo>
                    <a:pt x="3113" y="3958"/>
                  </a:lnTo>
                  <a:lnTo>
                    <a:pt x="3125" y="3958"/>
                  </a:lnTo>
                  <a:lnTo>
                    <a:pt x="3132" y="3961"/>
                  </a:lnTo>
                  <a:lnTo>
                    <a:pt x="3139" y="3968"/>
                  </a:lnTo>
                  <a:lnTo>
                    <a:pt x="3144" y="3977"/>
                  </a:lnTo>
                  <a:lnTo>
                    <a:pt x="3137" y="3972"/>
                  </a:lnTo>
                  <a:lnTo>
                    <a:pt x="3134" y="3975"/>
                  </a:lnTo>
                  <a:lnTo>
                    <a:pt x="3132" y="3980"/>
                  </a:lnTo>
                  <a:lnTo>
                    <a:pt x="3132" y="3984"/>
                  </a:lnTo>
                  <a:lnTo>
                    <a:pt x="3130" y="3977"/>
                  </a:lnTo>
                  <a:lnTo>
                    <a:pt x="3127" y="3975"/>
                  </a:lnTo>
                  <a:lnTo>
                    <a:pt x="3125" y="3977"/>
                  </a:lnTo>
                  <a:lnTo>
                    <a:pt x="3120" y="3980"/>
                  </a:lnTo>
                  <a:lnTo>
                    <a:pt x="3123" y="3984"/>
                  </a:lnTo>
                  <a:lnTo>
                    <a:pt x="3120" y="3994"/>
                  </a:lnTo>
                  <a:lnTo>
                    <a:pt x="3125" y="4006"/>
                  </a:lnTo>
                  <a:lnTo>
                    <a:pt x="3134" y="4013"/>
                  </a:lnTo>
                  <a:lnTo>
                    <a:pt x="3139" y="4008"/>
                  </a:lnTo>
                  <a:lnTo>
                    <a:pt x="3144" y="4010"/>
                  </a:lnTo>
                  <a:lnTo>
                    <a:pt x="3144" y="4013"/>
                  </a:lnTo>
                  <a:lnTo>
                    <a:pt x="3139" y="4015"/>
                  </a:lnTo>
                  <a:lnTo>
                    <a:pt x="3142" y="4020"/>
                  </a:lnTo>
                  <a:lnTo>
                    <a:pt x="3146" y="4027"/>
                  </a:lnTo>
                  <a:lnTo>
                    <a:pt x="3153" y="4029"/>
                  </a:lnTo>
                  <a:lnTo>
                    <a:pt x="3160" y="4027"/>
                  </a:lnTo>
                  <a:lnTo>
                    <a:pt x="3168" y="4029"/>
                  </a:lnTo>
                  <a:lnTo>
                    <a:pt x="3170" y="4036"/>
                  </a:lnTo>
                  <a:lnTo>
                    <a:pt x="3170" y="4046"/>
                  </a:lnTo>
                  <a:lnTo>
                    <a:pt x="3163" y="4043"/>
                  </a:lnTo>
                  <a:lnTo>
                    <a:pt x="3163" y="4048"/>
                  </a:lnTo>
                  <a:lnTo>
                    <a:pt x="3163" y="4053"/>
                  </a:lnTo>
                  <a:lnTo>
                    <a:pt x="3168" y="4055"/>
                  </a:lnTo>
                  <a:lnTo>
                    <a:pt x="3172" y="4053"/>
                  </a:lnTo>
                  <a:lnTo>
                    <a:pt x="3177" y="4053"/>
                  </a:lnTo>
                  <a:lnTo>
                    <a:pt x="3179" y="4058"/>
                  </a:lnTo>
                  <a:lnTo>
                    <a:pt x="3182" y="4065"/>
                  </a:lnTo>
                  <a:lnTo>
                    <a:pt x="3179" y="4067"/>
                  </a:lnTo>
                  <a:lnTo>
                    <a:pt x="3177" y="4067"/>
                  </a:lnTo>
                  <a:lnTo>
                    <a:pt x="3175" y="4065"/>
                  </a:lnTo>
                  <a:lnTo>
                    <a:pt x="3172" y="4065"/>
                  </a:lnTo>
                  <a:lnTo>
                    <a:pt x="3160" y="4074"/>
                  </a:lnTo>
                  <a:lnTo>
                    <a:pt x="3165" y="4077"/>
                  </a:lnTo>
                  <a:lnTo>
                    <a:pt x="3163" y="4079"/>
                  </a:lnTo>
                  <a:lnTo>
                    <a:pt x="3160" y="4079"/>
                  </a:lnTo>
                  <a:lnTo>
                    <a:pt x="3163" y="4081"/>
                  </a:lnTo>
                  <a:lnTo>
                    <a:pt x="3163" y="4086"/>
                  </a:lnTo>
                  <a:lnTo>
                    <a:pt x="3156" y="4088"/>
                  </a:lnTo>
                  <a:lnTo>
                    <a:pt x="3151" y="4091"/>
                  </a:lnTo>
                  <a:lnTo>
                    <a:pt x="3146" y="4096"/>
                  </a:lnTo>
                  <a:lnTo>
                    <a:pt x="3142" y="4098"/>
                  </a:lnTo>
                  <a:lnTo>
                    <a:pt x="3134" y="4103"/>
                  </a:lnTo>
                  <a:lnTo>
                    <a:pt x="3130" y="4112"/>
                  </a:lnTo>
                  <a:lnTo>
                    <a:pt x="3120" y="4159"/>
                  </a:lnTo>
                  <a:lnTo>
                    <a:pt x="3120" y="4164"/>
                  </a:lnTo>
                  <a:lnTo>
                    <a:pt x="3118" y="4169"/>
                  </a:lnTo>
                  <a:lnTo>
                    <a:pt x="3120" y="4176"/>
                  </a:lnTo>
                  <a:lnTo>
                    <a:pt x="3130" y="4190"/>
                  </a:lnTo>
                  <a:lnTo>
                    <a:pt x="3139" y="4214"/>
                  </a:lnTo>
                  <a:lnTo>
                    <a:pt x="3139" y="4219"/>
                  </a:lnTo>
                  <a:lnTo>
                    <a:pt x="3134" y="4226"/>
                  </a:lnTo>
                  <a:lnTo>
                    <a:pt x="3127" y="4228"/>
                  </a:lnTo>
                  <a:lnTo>
                    <a:pt x="3120" y="4228"/>
                  </a:lnTo>
                  <a:lnTo>
                    <a:pt x="3113" y="4226"/>
                  </a:lnTo>
                  <a:lnTo>
                    <a:pt x="3108" y="4219"/>
                  </a:lnTo>
                  <a:lnTo>
                    <a:pt x="3104" y="4216"/>
                  </a:lnTo>
                  <a:lnTo>
                    <a:pt x="3101" y="4216"/>
                  </a:lnTo>
                  <a:lnTo>
                    <a:pt x="3097" y="4214"/>
                  </a:lnTo>
                  <a:lnTo>
                    <a:pt x="3092" y="4216"/>
                  </a:lnTo>
                  <a:lnTo>
                    <a:pt x="3092" y="4219"/>
                  </a:lnTo>
                  <a:lnTo>
                    <a:pt x="3087" y="4221"/>
                  </a:lnTo>
                  <a:lnTo>
                    <a:pt x="3080" y="4219"/>
                  </a:lnTo>
                  <a:lnTo>
                    <a:pt x="3066" y="4214"/>
                  </a:lnTo>
                  <a:lnTo>
                    <a:pt x="3052" y="4211"/>
                  </a:lnTo>
                  <a:lnTo>
                    <a:pt x="3040" y="4214"/>
                  </a:lnTo>
                  <a:lnTo>
                    <a:pt x="3021" y="4230"/>
                  </a:lnTo>
                  <a:lnTo>
                    <a:pt x="3018" y="4226"/>
                  </a:lnTo>
                  <a:lnTo>
                    <a:pt x="3018" y="4226"/>
                  </a:lnTo>
                  <a:lnTo>
                    <a:pt x="3014" y="4228"/>
                  </a:lnTo>
                  <a:lnTo>
                    <a:pt x="3007" y="4223"/>
                  </a:lnTo>
                  <a:lnTo>
                    <a:pt x="2988" y="4226"/>
                  </a:lnTo>
                  <a:lnTo>
                    <a:pt x="2981" y="4219"/>
                  </a:lnTo>
                  <a:lnTo>
                    <a:pt x="2976" y="4214"/>
                  </a:lnTo>
                  <a:lnTo>
                    <a:pt x="2957" y="4211"/>
                  </a:lnTo>
                  <a:lnTo>
                    <a:pt x="2950" y="4209"/>
                  </a:lnTo>
                  <a:lnTo>
                    <a:pt x="2945" y="4209"/>
                  </a:lnTo>
                  <a:lnTo>
                    <a:pt x="2917" y="4209"/>
                  </a:lnTo>
                  <a:lnTo>
                    <a:pt x="2912" y="4204"/>
                  </a:lnTo>
                  <a:lnTo>
                    <a:pt x="2877" y="4150"/>
                  </a:lnTo>
                  <a:lnTo>
                    <a:pt x="2867" y="4140"/>
                  </a:lnTo>
                  <a:lnTo>
                    <a:pt x="2832" y="4117"/>
                  </a:lnTo>
                  <a:lnTo>
                    <a:pt x="2808" y="4105"/>
                  </a:lnTo>
                  <a:lnTo>
                    <a:pt x="2777" y="4098"/>
                  </a:lnTo>
                  <a:lnTo>
                    <a:pt x="2765" y="4098"/>
                  </a:lnTo>
                  <a:lnTo>
                    <a:pt x="2727" y="4107"/>
                  </a:lnTo>
                  <a:lnTo>
                    <a:pt x="2725" y="4107"/>
                  </a:lnTo>
                  <a:lnTo>
                    <a:pt x="2720" y="4112"/>
                  </a:lnTo>
                  <a:lnTo>
                    <a:pt x="2716" y="4114"/>
                  </a:lnTo>
                  <a:lnTo>
                    <a:pt x="2701" y="4114"/>
                  </a:lnTo>
                  <a:lnTo>
                    <a:pt x="2680" y="4103"/>
                  </a:lnTo>
                  <a:lnTo>
                    <a:pt x="2666" y="4100"/>
                  </a:lnTo>
                  <a:lnTo>
                    <a:pt x="2652" y="4100"/>
                  </a:lnTo>
                  <a:lnTo>
                    <a:pt x="2638" y="4096"/>
                  </a:lnTo>
                  <a:lnTo>
                    <a:pt x="2626" y="4091"/>
                  </a:lnTo>
                  <a:lnTo>
                    <a:pt x="2595" y="4067"/>
                  </a:lnTo>
                  <a:lnTo>
                    <a:pt x="2583" y="4062"/>
                  </a:lnTo>
                  <a:lnTo>
                    <a:pt x="2571" y="4060"/>
                  </a:lnTo>
                  <a:lnTo>
                    <a:pt x="2557" y="4060"/>
                  </a:lnTo>
                  <a:lnTo>
                    <a:pt x="2543" y="4058"/>
                  </a:lnTo>
                  <a:lnTo>
                    <a:pt x="2533" y="4053"/>
                  </a:lnTo>
                  <a:lnTo>
                    <a:pt x="2515" y="4043"/>
                  </a:lnTo>
                  <a:lnTo>
                    <a:pt x="2498" y="4036"/>
                  </a:lnTo>
                  <a:lnTo>
                    <a:pt x="2491" y="4032"/>
                  </a:lnTo>
                  <a:lnTo>
                    <a:pt x="2489" y="4029"/>
                  </a:lnTo>
                  <a:lnTo>
                    <a:pt x="2484" y="4029"/>
                  </a:lnTo>
                  <a:lnTo>
                    <a:pt x="2481" y="4027"/>
                  </a:lnTo>
                  <a:lnTo>
                    <a:pt x="2470" y="4013"/>
                  </a:lnTo>
                  <a:lnTo>
                    <a:pt x="2467" y="4013"/>
                  </a:lnTo>
                  <a:lnTo>
                    <a:pt x="2460" y="4008"/>
                  </a:lnTo>
                  <a:lnTo>
                    <a:pt x="2455" y="4003"/>
                  </a:lnTo>
                  <a:lnTo>
                    <a:pt x="2453" y="4003"/>
                  </a:lnTo>
                  <a:lnTo>
                    <a:pt x="2448" y="4001"/>
                  </a:lnTo>
                  <a:lnTo>
                    <a:pt x="2446" y="4001"/>
                  </a:lnTo>
                  <a:lnTo>
                    <a:pt x="2441" y="3996"/>
                  </a:lnTo>
                  <a:lnTo>
                    <a:pt x="2441" y="3994"/>
                  </a:lnTo>
                  <a:lnTo>
                    <a:pt x="2399" y="3996"/>
                  </a:lnTo>
                  <a:lnTo>
                    <a:pt x="2394" y="3999"/>
                  </a:lnTo>
                  <a:lnTo>
                    <a:pt x="2392" y="4001"/>
                  </a:lnTo>
                  <a:lnTo>
                    <a:pt x="2387" y="3999"/>
                  </a:lnTo>
                  <a:lnTo>
                    <a:pt x="2384" y="3996"/>
                  </a:lnTo>
                  <a:lnTo>
                    <a:pt x="2382" y="3987"/>
                  </a:lnTo>
                  <a:lnTo>
                    <a:pt x="2380" y="3984"/>
                  </a:lnTo>
                  <a:lnTo>
                    <a:pt x="2370" y="3975"/>
                  </a:lnTo>
                  <a:lnTo>
                    <a:pt x="2358" y="3972"/>
                  </a:lnTo>
                  <a:lnTo>
                    <a:pt x="2332" y="3975"/>
                  </a:lnTo>
                  <a:lnTo>
                    <a:pt x="2306" y="3980"/>
                  </a:lnTo>
                  <a:lnTo>
                    <a:pt x="2278" y="3989"/>
                  </a:lnTo>
                  <a:lnTo>
                    <a:pt x="2266" y="3989"/>
                  </a:lnTo>
                  <a:lnTo>
                    <a:pt x="2257" y="3984"/>
                  </a:lnTo>
                  <a:lnTo>
                    <a:pt x="2240" y="3963"/>
                  </a:lnTo>
                  <a:lnTo>
                    <a:pt x="2233" y="3958"/>
                  </a:lnTo>
                  <a:lnTo>
                    <a:pt x="2228" y="3956"/>
                  </a:lnTo>
                  <a:lnTo>
                    <a:pt x="2216" y="3958"/>
                  </a:lnTo>
                  <a:lnTo>
                    <a:pt x="2209" y="3956"/>
                  </a:lnTo>
                  <a:lnTo>
                    <a:pt x="2202" y="3949"/>
                  </a:lnTo>
                  <a:lnTo>
                    <a:pt x="2198" y="3942"/>
                  </a:lnTo>
                  <a:lnTo>
                    <a:pt x="2193" y="3935"/>
                  </a:lnTo>
                  <a:lnTo>
                    <a:pt x="2190" y="3928"/>
                  </a:lnTo>
                  <a:lnTo>
                    <a:pt x="2190" y="3923"/>
                  </a:lnTo>
                  <a:lnTo>
                    <a:pt x="2188" y="3918"/>
                  </a:lnTo>
                  <a:lnTo>
                    <a:pt x="2183" y="3913"/>
                  </a:lnTo>
                  <a:lnTo>
                    <a:pt x="2181" y="3909"/>
                  </a:lnTo>
                  <a:lnTo>
                    <a:pt x="2176" y="3904"/>
                  </a:lnTo>
                  <a:lnTo>
                    <a:pt x="2176" y="3899"/>
                  </a:lnTo>
                  <a:lnTo>
                    <a:pt x="2181" y="3894"/>
                  </a:lnTo>
                  <a:lnTo>
                    <a:pt x="2181" y="3897"/>
                  </a:lnTo>
                  <a:lnTo>
                    <a:pt x="2186" y="3892"/>
                  </a:lnTo>
                  <a:lnTo>
                    <a:pt x="2188" y="3892"/>
                  </a:lnTo>
                  <a:lnTo>
                    <a:pt x="2186" y="3890"/>
                  </a:lnTo>
                  <a:lnTo>
                    <a:pt x="2188" y="3878"/>
                  </a:lnTo>
                  <a:lnTo>
                    <a:pt x="2188" y="3878"/>
                  </a:lnTo>
                  <a:lnTo>
                    <a:pt x="2188" y="3871"/>
                  </a:lnTo>
                  <a:lnTo>
                    <a:pt x="2188" y="3866"/>
                  </a:lnTo>
                  <a:lnTo>
                    <a:pt x="2188" y="3864"/>
                  </a:lnTo>
                  <a:lnTo>
                    <a:pt x="2183" y="3859"/>
                  </a:lnTo>
                  <a:lnTo>
                    <a:pt x="2183" y="3857"/>
                  </a:lnTo>
                  <a:lnTo>
                    <a:pt x="2181" y="3854"/>
                  </a:lnTo>
                  <a:lnTo>
                    <a:pt x="2181" y="3854"/>
                  </a:lnTo>
                  <a:lnTo>
                    <a:pt x="2183" y="3852"/>
                  </a:lnTo>
                  <a:lnTo>
                    <a:pt x="2188" y="3835"/>
                  </a:lnTo>
                  <a:lnTo>
                    <a:pt x="2188" y="3823"/>
                  </a:lnTo>
                  <a:lnTo>
                    <a:pt x="2190" y="3816"/>
                  </a:lnTo>
                  <a:lnTo>
                    <a:pt x="2190" y="3809"/>
                  </a:lnTo>
                  <a:lnTo>
                    <a:pt x="2186" y="3807"/>
                  </a:lnTo>
                  <a:lnTo>
                    <a:pt x="2195" y="3800"/>
                  </a:lnTo>
                  <a:lnTo>
                    <a:pt x="2202" y="3790"/>
                  </a:lnTo>
                  <a:lnTo>
                    <a:pt x="2209" y="3781"/>
                  </a:lnTo>
                  <a:lnTo>
                    <a:pt x="2221" y="3783"/>
                  </a:lnTo>
                  <a:lnTo>
                    <a:pt x="2231" y="3774"/>
                  </a:lnTo>
                  <a:lnTo>
                    <a:pt x="2233" y="3769"/>
                  </a:lnTo>
                  <a:lnTo>
                    <a:pt x="2233" y="3762"/>
                  </a:lnTo>
                  <a:lnTo>
                    <a:pt x="2235" y="3757"/>
                  </a:lnTo>
                  <a:lnTo>
                    <a:pt x="2240" y="3757"/>
                  </a:lnTo>
                  <a:lnTo>
                    <a:pt x="2245" y="3757"/>
                  </a:lnTo>
                  <a:lnTo>
                    <a:pt x="2250" y="3757"/>
                  </a:lnTo>
                  <a:lnTo>
                    <a:pt x="2254" y="3750"/>
                  </a:lnTo>
                  <a:lnTo>
                    <a:pt x="2254" y="3741"/>
                  </a:lnTo>
                  <a:lnTo>
                    <a:pt x="2250" y="3731"/>
                  </a:lnTo>
                  <a:lnTo>
                    <a:pt x="2254" y="3722"/>
                  </a:lnTo>
                  <a:lnTo>
                    <a:pt x="2257" y="3726"/>
                  </a:lnTo>
                  <a:lnTo>
                    <a:pt x="2259" y="3726"/>
                  </a:lnTo>
                  <a:lnTo>
                    <a:pt x="2264" y="3726"/>
                  </a:lnTo>
                  <a:lnTo>
                    <a:pt x="2266" y="3734"/>
                  </a:lnTo>
                  <a:lnTo>
                    <a:pt x="2278" y="3750"/>
                  </a:lnTo>
                  <a:lnTo>
                    <a:pt x="2287" y="3767"/>
                  </a:lnTo>
                  <a:lnTo>
                    <a:pt x="2292" y="3769"/>
                  </a:lnTo>
                  <a:lnTo>
                    <a:pt x="2302" y="3771"/>
                  </a:lnTo>
                  <a:lnTo>
                    <a:pt x="2306" y="3774"/>
                  </a:lnTo>
                  <a:lnTo>
                    <a:pt x="2306" y="3778"/>
                  </a:lnTo>
                  <a:lnTo>
                    <a:pt x="2318" y="3783"/>
                  </a:lnTo>
                  <a:lnTo>
                    <a:pt x="2332" y="3778"/>
                  </a:lnTo>
                  <a:lnTo>
                    <a:pt x="2358" y="3762"/>
                  </a:lnTo>
                  <a:lnTo>
                    <a:pt x="2368" y="3750"/>
                  </a:lnTo>
                  <a:lnTo>
                    <a:pt x="2370" y="3748"/>
                  </a:lnTo>
                  <a:lnTo>
                    <a:pt x="2370" y="3745"/>
                  </a:lnTo>
                  <a:lnTo>
                    <a:pt x="2370" y="3743"/>
                  </a:lnTo>
                  <a:lnTo>
                    <a:pt x="2368" y="3738"/>
                  </a:lnTo>
                  <a:lnTo>
                    <a:pt x="2368" y="3734"/>
                  </a:lnTo>
                  <a:lnTo>
                    <a:pt x="2363" y="3731"/>
                  </a:lnTo>
                  <a:lnTo>
                    <a:pt x="2363" y="3726"/>
                  </a:lnTo>
                  <a:lnTo>
                    <a:pt x="2373" y="3715"/>
                  </a:lnTo>
                  <a:lnTo>
                    <a:pt x="2370" y="3712"/>
                  </a:lnTo>
                  <a:lnTo>
                    <a:pt x="2370" y="3708"/>
                  </a:lnTo>
                  <a:lnTo>
                    <a:pt x="2375" y="3703"/>
                  </a:lnTo>
                  <a:lnTo>
                    <a:pt x="2377" y="3703"/>
                  </a:lnTo>
                  <a:lnTo>
                    <a:pt x="2382" y="3703"/>
                  </a:lnTo>
                  <a:lnTo>
                    <a:pt x="2394" y="3705"/>
                  </a:lnTo>
                  <a:lnTo>
                    <a:pt x="2401" y="3705"/>
                  </a:lnTo>
                  <a:lnTo>
                    <a:pt x="2410" y="3703"/>
                  </a:lnTo>
                  <a:lnTo>
                    <a:pt x="2418" y="3698"/>
                  </a:lnTo>
                  <a:lnTo>
                    <a:pt x="2418" y="3689"/>
                  </a:lnTo>
                  <a:lnTo>
                    <a:pt x="2425" y="3691"/>
                  </a:lnTo>
                  <a:lnTo>
                    <a:pt x="2427" y="3689"/>
                  </a:lnTo>
                  <a:lnTo>
                    <a:pt x="2432" y="3686"/>
                  </a:lnTo>
                  <a:lnTo>
                    <a:pt x="2436" y="3684"/>
                  </a:lnTo>
                  <a:lnTo>
                    <a:pt x="2441" y="3679"/>
                  </a:lnTo>
                  <a:lnTo>
                    <a:pt x="2444" y="3679"/>
                  </a:lnTo>
                  <a:lnTo>
                    <a:pt x="2446" y="3679"/>
                  </a:lnTo>
                  <a:lnTo>
                    <a:pt x="2446" y="3681"/>
                  </a:lnTo>
                  <a:lnTo>
                    <a:pt x="2448" y="3686"/>
                  </a:lnTo>
                  <a:lnTo>
                    <a:pt x="2448" y="3686"/>
                  </a:lnTo>
                  <a:lnTo>
                    <a:pt x="2463" y="3693"/>
                  </a:lnTo>
                  <a:lnTo>
                    <a:pt x="2465" y="3696"/>
                  </a:lnTo>
                  <a:lnTo>
                    <a:pt x="2467" y="3710"/>
                  </a:lnTo>
                  <a:lnTo>
                    <a:pt x="2467" y="3712"/>
                  </a:lnTo>
                  <a:lnTo>
                    <a:pt x="2474" y="3724"/>
                  </a:lnTo>
                  <a:lnTo>
                    <a:pt x="2515" y="3715"/>
                  </a:lnTo>
                  <a:lnTo>
                    <a:pt x="2524" y="3719"/>
                  </a:lnTo>
                  <a:lnTo>
                    <a:pt x="2524" y="3726"/>
                  </a:lnTo>
                  <a:lnTo>
                    <a:pt x="2526" y="3731"/>
                  </a:lnTo>
                  <a:lnTo>
                    <a:pt x="2529" y="3736"/>
                  </a:lnTo>
                  <a:lnTo>
                    <a:pt x="2533" y="3738"/>
                  </a:lnTo>
                  <a:lnTo>
                    <a:pt x="2543" y="3741"/>
                  </a:lnTo>
                  <a:lnTo>
                    <a:pt x="2555" y="3748"/>
                  </a:lnTo>
                  <a:lnTo>
                    <a:pt x="2567" y="3752"/>
                  </a:lnTo>
                  <a:lnTo>
                    <a:pt x="2581" y="3752"/>
                  </a:lnTo>
                  <a:lnTo>
                    <a:pt x="2586" y="3755"/>
                  </a:lnTo>
                  <a:lnTo>
                    <a:pt x="2586" y="3757"/>
                  </a:lnTo>
                  <a:lnTo>
                    <a:pt x="2586" y="3757"/>
                  </a:lnTo>
                  <a:lnTo>
                    <a:pt x="2586" y="3757"/>
                  </a:lnTo>
                  <a:lnTo>
                    <a:pt x="2593" y="3757"/>
                  </a:lnTo>
                  <a:lnTo>
                    <a:pt x="2614" y="3757"/>
                  </a:lnTo>
                  <a:lnTo>
                    <a:pt x="2621" y="3752"/>
                  </a:lnTo>
                  <a:lnTo>
                    <a:pt x="2633" y="3743"/>
                  </a:lnTo>
                  <a:lnTo>
                    <a:pt x="2647" y="3738"/>
                  </a:lnTo>
                  <a:lnTo>
                    <a:pt x="2652" y="3734"/>
                  </a:lnTo>
                  <a:lnTo>
                    <a:pt x="2654" y="3729"/>
                  </a:lnTo>
                  <a:lnTo>
                    <a:pt x="2659" y="3724"/>
                  </a:lnTo>
                  <a:lnTo>
                    <a:pt x="2680" y="3717"/>
                  </a:lnTo>
                  <a:lnTo>
                    <a:pt x="2683" y="3712"/>
                  </a:lnTo>
                  <a:lnTo>
                    <a:pt x="2699" y="3717"/>
                  </a:lnTo>
                  <a:lnTo>
                    <a:pt x="2706" y="3719"/>
                  </a:lnTo>
                  <a:lnTo>
                    <a:pt x="2713" y="3719"/>
                  </a:lnTo>
                  <a:lnTo>
                    <a:pt x="2718" y="3717"/>
                  </a:lnTo>
                  <a:lnTo>
                    <a:pt x="2727" y="3712"/>
                  </a:lnTo>
                  <a:lnTo>
                    <a:pt x="2768" y="3712"/>
                  </a:lnTo>
                  <a:lnTo>
                    <a:pt x="2787" y="3708"/>
                  </a:lnTo>
                  <a:lnTo>
                    <a:pt x="2803" y="3698"/>
                  </a:lnTo>
                  <a:lnTo>
                    <a:pt x="2817" y="3689"/>
                  </a:lnTo>
                  <a:lnTo>
                    <a:pt x="2829" y="3691"/>
                  </a:lnTo>
                  <a:lnTo>
                    <a:pt x="2843" y="3684"/>
                  </a:lnTo>
                  <a:lnTo>
                    <a:pt x="2881" y="3663"/>
                  </a:lnTo>
                  <a:lnTo>
                    <a:pt x="2891" y="3653"/>
                  </a:lnTo>
                  <a:lnTo>
                    <a:pt x="2900" y="3641"/>
                  </a:lnTo>
                  <a:lnTo>
                    <a:pt x="2910" y="3625"/>
                  </a:lnTo>
                  <a:lnTo>
                    <a:pt x="2912" y="3622"/>
                  </a:lnTo>
                  <a:lnTo>
                    <a:pt x="2924" y="3620"/>
                  </a:lnTo>
                  <a:lnTo>
                    <a:pt x="2929" y="3620"/>
                  </a:lnTo>
                  <a:lnTo>
                    <a:pt x="2952" y="3608"/>
                  </a:lnTo>
                  <a:lnTo>
                    <a:pt x="2957" y="3603"/>
                  </a:lnTo>
                  <a:lnTo>
                    <a:pt x="2959" y="3603"/>
                  </a:lnTo>
                  <a:lnTo>
                    <a:pt x="2964" y="3601"/>
                  </a:lnTo>
                  <a:lnTo>
                    <a:pt x="2974" y="3601"/>
                  </a:lnTo>
                  <a:lnTo>
                    <a:pt x="2976" y="3601"/>
                  </a:lnTo>
                  <a:lnTo>
                    <a:pt x="2983" y="3608"/>
                  </a:lnTo>
                  <a:lnTo>
                    <a:pt x="2985" y="3608"/>
                  </a:lnTo>
                  <a:lnTo>
                    <a:pt x="2990" y="3608"/>
                  </a:lnTo>
                  <a:lnTo>
                    <a:pt x="2997" y="3611"/>
                  </a:lnTo>
                  <a:lnTo>
                    <a:pt x="3009" y="3608"/>
                  </a:lnTo>
                  <a:lnTo>
                    <a:pt x="3011" y="3608"/>
                  </a:lnTo>
                  <a:lnTo>
                    <a:pt x="3014" y="3608"/>
                  </a:lnTo>
                  <a:lnTo>
                    <a:pt x="3016" y="3613"/>
                  </a:lnTo>
                  <a:lnTo>
                    <a:pt x="3018" y="3615"/>
                  </a:lnTo>
                  <a:lnTo>
                    <a:pt x="3026" y="3615"/>
                  </a:lnTo>
                  <a:lnTo>
                    <a:pt x="3030" y="3611"/>
                  </a:lnTo>
                  <a:lnTo>
                    <a:pt x="3035" y="3608"/>
                  </a:lnTo>
                  <a:lnTo>
                    <a:pt x="3054" y="3596"/>
                  </a:lnTo>
                  <a:lnTo>
                    <a:pt x="3059" y="3584"/>
                  </a:lnTo>
                  <a:lnTo>
                    <a:pt x="3068" y="3558"/>
                  </a:lnTo>
                  <a:lnTo>
                    <a:pt x="3066" y="3556"/>
                  </a:lnTo>
                  <a:lnTo>
                    <a:pt x="3066" y="3554"/>
                  </a:lnTo>
                  <a:lnTo>
                    <a:pt x="3066" y="3554"/>
                  </a:lnTo>
                  <a:lnTo>
                    <a:pt x="3066" y="3549"/>
                  </a:lnTo>
                  <a:lnTo>
                    <a:pt x="3066" y="3549"/>
                  </a:lnTo>
                  <a:lnTo>
                    <a:pt x="3066" y="3549"/>
                  </a:lnTo>
                  <a:lnTo>
                    <a:pt x="3068" y="3551"/>
                  </a:lnTo>
                  <a:lnTo>
                    <a:pt x="3068" y="3563"/>
                  </a:lnTo>
                  <a:lnTo>
                    <a:pt x="3071" y="3568"/>
                  </a:lnTo>
                  <a:lnTo>
                    <a:pt x="3075" y="3570"/>
                  </a:lnTo>
                  <a:lnTo>
                    <a:pt x="3080" y="3570"/>
                  </a:lnTo>
                  <a:lnTo>
                    <a:pt x="3087" y="3570"/>
                  </a:lnTo>
                  <a:lnTo>
                    <a:pt x="3097" y="3566"/>
                  </a:lnTo>
                  <a:lnTo>
                    <a:pt x="3120" y="3551"/>
                  </a:lnTo>
                  <a:lnTo>
                    <a:pt x="3125" y="3544"/>
                  </a:lnTo>
                  <a:lnTo>
                    <a:pt x="3130" y="3542"/>
                  </a:lnTo>
                  <a:lnTo>
                    <a:pt x="3142" y="3532"/>
                  </a:lnTo>
                  <a:lnTo>
                    <a:pt x="3151" y="3518"/>
                  </a:lnTo>
                  <a:lnTo>
                    <a:pt x="3156" y="3514"/>
                  </a:lnTo>
                  <a:lnTo>
                    <a:pt x="3168" y="3514"/>
                  </a:lnTo>
                  <a:lnTo>
                    <a:pt x="3186" y="3518"/>
                  </a:lnTo>
                  <a:lnTo>
                    <a:pt x="3198" y="3518"/>
                  </a:lnTo>
                  <a:lnTo>
                    <a:pt x="3198" y="3521"/>
                  </a:lnTo>
                  <a:lnTo>
                    <a:pt x="3196" y="3523"/>
                  </a:lnTo>
                  <a:moveTo>
                    <a:pt x="2981" y="3518"/>
                  </a:moveTo>
                  <a:lnTo>
                    <a:pt x="2981" y="3518"/>
                  </a:lnTo>
                  <a:lnTo>
                    <a:pt x="2976" y="3523"/>
                  </a:lnTo>
                  <a:lnTo>
                    <a:pt x="2969" y="3516"/>
                  </a:lnTo>
                  <a:lnTo>
                    <a:pt x="2962" y="3511"/>
                  </a:lnTo>
                  <a:lnTo>
                    <a:pt x="2959" y="3504"/>
                  </a:lnTo>
                  <a:lnTo>
                    <a:pt x="2964" y="3495"/>
                  </a:lnTo>
                  <a:lnTo>
                    <a:pt x="2966" y="3495"/>
                  </a:lnTo>
                  <a:lnTo>
                    <a:pt x="2966" y="3502"/>
                  </a:lnTo>
                  <a:lnTo>
                    <a:pt x="2971" y="3502"/>
                  </a:lnTo>
                  <a:lnTo>
                    <a:pt x="2976" y="3506"/>
                  </a:lnTo>
                  <a:lnTo>
                    <a:pt x="2981" y="3511"/>
                  </a:lnTo>
                  <a:lnTo>
                    <a:pt x="2983" y="3516"/>
                  </a:lnTo>
                  <a:lnTo>
                    <a:pt x="2981" y="3518"/>
                  </a:lnTo>
                  <a:moveTo>
                    <a:pt x="2964" y="3487"/>
                  </a:moveTo>
                  <a:lnTo>
                    <a:pt x="2964" y="3487"/>
                  </a:lnTo>
                  <a:lnTo>
                    <a:pt x="2959" y="3487"/>
                  </a:lnTo>
                  <a:lnTo>
                    <a:pt x="2955" y="3485"/>
                  </a:lnTo>
                  <a:lnTo>
                    <a:pt x="2948" y="3483"/>
                  </a:lnTo>
                  <a:lnTo>
                    <a:pt x="2943" y="3480"/>
                  </a:lnTo>
                  <a:lnTo>
                    <a:pt x="2940" y="3478"/>
                  </a:lnTo>
                  <a:lnTo>
                    <a:pt x="2940" y="3471"/>
                  </a:lnTo>
                  <a:lnTo>
                    <a:pt x="2940" y="3464"/>
                  </a:lnTo>
                  <a:lnTo>
                    <a:pt x="2945" y="3459"/>
                  </a:lnTo>
                  <a:lnTo>
                    <a:pt x="2957" y="3459"/>
                  </a:lnTo>
                  <a:lnTo>
                    <a:pt x="2959" y="3459"/>
                  </a:lnTo>
                  <a:lnTo>
                    <a:pt x="2959" y="3466"/>
                  </a:lnTo>
                  <a:lnTo>
                    <a:pt x="2962" y="3469"/>
                  </a:lnTo>
                  <a:lnTo>
                    <a:pt x="2964" y="3471"/>
                  </a:lnTo>
                  <a:lnTo>
                    <a:pt x="2966" y="3471"/>
                  </a:lnTo>
                  <a:lnTo>
                    <a:pt x="2966" y="3473"/>
                  </a:lnTo>
                  <a:lnTo>
                    <a:pt x="2957" y="3476"/>
                  </a:lnTo>
                  <a:lnTo>
                    <a:pt x="2959" y="3480"/>
                  </a:lnTo>
                  <a:lnTo>
                    <a:pt x="2962" y="3483"/>
                  </a:lnTo>
                  <a:lnTo>
                    <a:pt x="2964" y="3483"/>
                  </a:lnTo>
                  <a:lnTo>
                    <a:pt x="2964" y="3487"/>
                  </a:lnTo>
                  <a:moveTo>
                    <a:pt x="2763" y="3487"/>
                  </a:moveTo>
                  <a:lnTo>
                    <a:pt x="2763" y="3487"/>
                  </a:lnTo>
                  <a:lnTo>
                    <a:pt x="2758" y="3490"/>
                  </a:lnTo>
                  <a:lnTo>
                    <a:pt x="2756" y="3485"/>
                  </a:lnTo>
                  <a:lnTo>
                    <a:pt x="2761" y="3483"/>
                  </a:lnTo>
                  <a:lnTo>
                    <a:pt x="2763" y="3487"/>
                  </a:lnTo>
                  <a:moveTo>
                    <a:pt x="2924" y="3452"/>
                  </a:moveTo>
                  <a:lnTo>
                    <a:pt x="2924" y="3452"/>
                  </a:lnTo>
                  <a:lnTo>
                    <a:pt x="2924" y="3457"/>
                  </a:lnTo>
                  <a:lnTo>
                    <a:pt x="2912" y="3454"/>
                  </a:lnTo>
                  <a:lnTo>
                    <a:pt x="2900" y="3447"/>
                  </a:lnTo>
                  <a:lnTo>
                    <a:pt x="2907" y="3440"/>
                  </a:lnTo>
                  <a:lnTo>
                    <a:pt x="2919" y="3438"/>
                  </a:lnTo>
                  <a:lnTo>
                    <a:pt x="2924" y="3438"/>
                  </a:lnTo>
                  <a:lnTo>
                    <a:pt x="2926" y="3443"/>
                  </a:lnTo>
                  <a:lnTo>
                    <a:pt x="2926" y="3445"/>
                  </a:lnTo>
                  <a:lnTo>
                    <a:pt x="2926" y="3447"/>
                  </a:lnTo>
                  <a:lnTo>
                    <a:pt x="2924" y="3452"/>
                  </a:lnTo>
                  <a:moveTo>
                    <a:pt x="2834" y="3466"/>
                  </a:moveTo>
                  <a:lnTo>
                    <a:pt x="2834" y="3466"/>
                  </a:lnTo>
                  <a:lnTo>
                    <a:pt x="2829" y="3466"/>
                  </a:lnTo>
                  <a:lnTo>
                    <a:pt x="2822" y="3466"/>
                  </a:lnTo>
                  <a:lnTo>
                    <a:pt x="2820" y="3461"/>
                  </a:lnTo>
                  <a:lnTo>
                    <a:pt x="2817" y="3457"/>
                  </a:lnTo>
                  <a:lnTo>
                    <a:pt x="2820" y="3454"/>
                  </a:lnTo>
                  <a:lnTo>
                    <a:pt x="2824" y="3457"/>
                  </a:lnTo>
                  <a:lnTo>
                    <a:pt x="2829" y="3459"/>
                  </a:lnTo>
                  <a:lnTo>
                    <a:pt x="2832" y="3461"/>
                  </a:lnTo>
                  <a:lnTo>
                    <a:pt x="2834" y="3464"/>
                  </a:lnTo>
                  <a:lnTo>
                    <a:pt x="2834" y="3466"/>
                  </a:lnTo>
                  <a:moveTo>
                    <a:pt x="2368" y="3487"/>
                  </a:moveTo>
                  <a:lnTo>
                    <a:pt x="2368" y="3487"/>
                  </a:lnTo>
                  <a:lnTo>
                    <a:pt x="2366" y="3490"/>
                  </a:lnTo>
                  <a:lnTo>
                    <a:pt x="2361" y="3490"/>
                  </a:lnTo>
                  <a:lnTo>
                    <a:pt x="2361" y="3485"/>
                  </a:lnTo>
                  <a:lnTo>
                    <a:pt x="2361" y="3483"/>
                  </a:lnTo>
                  <a:lnTo>
                    <a:pt x="2366" y="3478"/>
                  </a:lnTo>
                  <a:lnTo>
                    <a:pt x="2370" y="3478"/>
                  </a:lnTo>
                  <a:lnTo>
                    <a:pt x="2373" y="3480"/>
                  </a:lnTo>
                  <a:lnTo>
                    <a:pt x="2375" y="3480"/>
                  </a:lnTo>
                  <a:lnTo>
                    <a:pt x="2368" y="3487"/>
                  </a:lnTo>
                  <a:moveTo>
                    <a:pt x="3026" y="3336"/>
                  </a:moveTo>
                  <a:lnTo>
                    <a:pt x="3026" y="3336"/>
                  </a:lnTo>
                  <a:lnTo>
                    <a:pt x="3023" y="3336"/>
                  </a:lnTo>
                  <a:lnTo>
                    <a:pt x="3018" y="3336"/>
                  </a:lnTo>
                  <a:lnTo>
                    <a:pt x="3011" y="3331"/>
                  </a:lnTo>
                  <a:lnTo>
                    <a:pt x="3011" y="3331"/>
                  </a:lnTo>
                  <a:lnTo>
                    <a:pt x="3014" y="3329"/>
                  </a:lnTo>
                  <a:lnTo>
                    <a:pt x="3016" y="3327"/>
                  </a:lnTo>
                  <a:lnTo>
                    <a:pt x="3018" y="3324"/>
                  </a:lnTo>
                  <a:lnTo>
                    <a:pt x="3018" y="3322"/>
                  </a:lnTo>
                  <a:lnTo>
                    <a:pt x="3021" y="3322"/>
                  </a:lnTo>
                  <a:lnTo>
                    <a:pt x="3023" y="3322"/>
                  </a:lnTo>
                  <a:lnTo>
                    <a:pt x="3026" y="3322"/>
                  </a:lnTo>
                  <a:lnTo>
                    <a:pt x="3028" y="3322"/>
                  </a:lnTo>
                  <a:lnTo>
                    <a:pt x="3028" y="3327"/>
                  </a:lnTo>
                  <a:lnTo>
                    <a:pt x="3026" y="3329"/>
                  </a:lnTo>
                  <a:lnTo>
                    <a:pt x="3026" y="3331"/>
                  </a:lnTo>
                  <a:lnTo>
                    <a:pt x="3026" y="3336"/>
                  </a:lnTo>
                  <a:moveTo>
                    <a:pt x="776" y="3521"/>
                  </a:moveTo>
                  <a:lnTo>
                    <a:pt x="776" y="3521"/>
                  </a:lnTo>
                  <a:lnTo>
                    <a:pt x="783" y="3525"/>
                  </a:lnTo>
                  <a:lnTo>
                    <a:pt x="795" y="3523"/>
                  </a:lnTo>
                  <a:lnTo>
                    <a:pt x="804" y="3525"/>
                  </a:lnTo>
                  <a:lnTo>
                    <a:pt x="809" y="3537"/>
                  </a:lnTo>
                  <a:lnTo>
                    <a:pt x="809" y="3540"/>
                  </a:lnTo>
                  <a:lnTo>
                    <a:pt x="811" y="3540"/>
                  </a:lnTo>
                  <a:lnTo>
                    <a:pt x="813" y="3540"/>
                  </a:lnTo>
                  <a:lnTo>
                    <a:pt x="816" y="3537"/>
                  </a:lnTo>
                  <a:lnTo>
                    <a:pt x="816" y="3537"/>
                  </a:lnTo>
                  <a:lnTo>
                    <a:pt x="816" y="3537"/>
                  </a:lnTo>
                  <a:lnTo>
                    <a:pt x="818" y="3537"/>
                  </a:lnTo>
                  <a:lnTo>
                    <a:pt x="811" y="3544"/>
                  </a:lnTo>
                  <a:lnTo>
                    <a:pt x="811" y="3547"/>
                  </a:lnTo>
                  <a:lnTo>
                    <a:pt x="811" y="3549"/>
                  </a:lnTo>
                  <a:lnTo>
                    <a:pt x="809" y="3556"/>
                  </a:lnTo>
                  <a:lnTo>
                    <a:pt x="809" y="3570"/>
                  </a:lnTo>
                  <a:lnTo>
                    <a:pt x="806" y="3582"/>
                  </a:lnTo>
                  <a:lnTo>
                    <a:pt x="804" y="3584"/>
                  </a:lnTo>
                  <a:lnTo>
                    <a:pt x="802" y="3584"/>
                  </a:lnTo>
                  <a:lnTo>
                    <a:pt x="797" y="3584"/>
                  </a:lnTo>
                  <a:lnTo>
                    <a:pt x="797" y="3584"/>
                  </a:lnTo>
                  <a:lnTo>
                    <a:pt x="795" y="3580"/>
                  </a:lnTo>
                  <a:lnTo>
                    <a:pt x="795" y="3577"/>
                  </a:lnTo>
                  <a:lnTo>
                    <a:pt x="780" y="3558"/>
                  </a:lnTo>
                  <a:lnTo>
                    <a:pt x="773" y="3544"/>
                  </a:lnTo>
                  <a:lnTo>
                    <a:pt x="773" y="3537"/>
                  </a:lnTo>
                  <a:lnTo>
                    <a:pt x="773" y="3532"/>
                  </a:lnTo>
                  <a:lnTo>
                    <a:pt x="771" y="3532"/>
                  </a:lnTo>
                  <a:lnTo>
                    <a:pt x="771" y="3530"/>
                  </a:lnTo>
                  <a:lnTo>
                    <a:pt x="776" y="3521"/>
                  </a:lnTo>
                  <a:moveTo>
                    <a:pt x="757" y="3528"/>
                  </a:moveTo>
                  <a:lnTo>
                    <a:pt x="757" y="3528"/>
                  </a:lnTo>
                  <a:lnTo>
                    <a:pt x="752" y="3532"/>
                  </a:lnTo>
                  <a:lnTo>
                    <a:pt x="745" y="3532"/>
                  </a:lnTo>
                  <a:lnTo>
                    <a:pt x="740" y="3530"/>
                  </a:lnTo>
                  <a:lnTo>
                    <a:pt x="740" y="3525"/>
                  </a:lnTo>
                  <a:lnTo>
                    <a:pt x="740" y="3523"/>
                  </a:lnTo>
                  <a:lnTo>
                    <a:pt x="733" y="3514"/>
                  </a:lnTo>
                  <a:lnTo>
                    <a:pt x="728" y="3509"/>
                  </a:lnTo>
                  <a:lnTo>
                    <a:pt x="731" y="3502"/>
                  </a:lnTo>
                  <a:lnTo>
                    <a:pt x="735" y="3499"/>
                  </a:lnTo>
                  <a:lnTo>
                    <a:pt x="750" y="3495"/>
                  </a:lnTo>
                  <a:lnTo>
                    <a:pt x="754" y="3492"/>
                  </a:lnTo>
                  <a:lnTo>
                    <a:pt x="757" y="3504"/>
                  </a:lnTo>
                  <a:lnTo>
                    <a:pt x="759" y="3523"/>
                  </a:lnTo>
                  <a:lnTo>
                    <a:pt x="757" y="3528"/>
                  </a:lnTo>
                  <a:moveTo>
                    <a:pt x="2489" y="2598"/>
                  </a:moveTo>
                  <a:lnTo>
                    <a:pt x="2489" y="2598"/>
                  </a:lnTo>
                  <a:lnTo>
                    <a:pt x="2486" y="2603"/>
                  </a:lnTo>
                  <a:lnTo>
                    <a:pt x="2481" y="2603"/>
                  </a:lnTo>
                  <a:lnTo>
                    <a:pt x="2477" y="2603"/>
                  </a:lnTo>
                  <a:lnTo>
                    <a:pt x="2472" y="2605"/>
                  </a:lnTo>
                  <a:lnTo>
                    <a:pt x="2470" y="2610"/>
                  </a:lnTo>
                  <a:lnTo>
                    <a:pt x="2467" y="2607"/>
                  </a:lnTo>
                  <a:lnTo>
                    <a:pt x="2458" y="2605"/>
                  </a:lnTo>
                  <a:lnTo>
                    <a:pt x="2455" y="2603"/>
                  </a:lnTo>
                  <a:lnTo>
                    <a:pt x="2455" y="2593"/>
                  </a:lnTo>
                  <a:lnTo>
                    <a:pt x="2458" y="2591"/>
                  </a:lnTo>
                  <a:lnTo>
                    <a:pt x="2460" y="2588"/>
                  </a:lnTo>
                  <a:lnTo>
                    <a:pt x="2458" y="2586"/>
                  </a:lnTo>
                  <a:lnTo>
                    <a:pt x="2455" y="2581"/>
                  </a:lnTo>
                  <a:lnTo>
                    <a:pt x="2463" y="2581"/>
                  </a:lnTo>
                  <a:lnTo>
                    <a:pt x="2484" y="2584"/>
                  </a:lnTo>
                  <a:lnTo>
                    <a:pt x="2491" y="2588"/>
                  </a:lnTo>
                  <a:lnTo>
                    <a:pt x="2489" y="2591"/>
                  </a:lnTo>
                  <a:lnTo>
                    <a:pt x="2491" y="2593"/>
                  </a:lnTo>
                  <a:lnTo>
                    <a:pt x="2491" y="2596"/>
                  </a:lnTo>
                  <a:lnTo>
                    <a:pt x="2489" y="2598"/>
                  </a:lnTo>
                  <a:moveTo>
                    <a:pt x="2316" y="2593"/>
                  </a:moveTo>
                  <a:lnTo>
                    <a:pt x="2316" y="2593"/>
                  </a:lnTo>
                  <a:lnTo>
                    <a:pt x="2313" y="2596"/>
                  </a:lnTo>
                  <a:lnTo>
                    <a:pt x="2313" y="2593"/>
                  </a:lnTo>
                  <a:lnTo>
                    <a:pt x="2316" y="2591"/>
                  </a:lnTo>
                  <a:lnTo>
                    <a:pt x="2318" y="2588"/>
                  </a:lnTo>
                  <a:lnTo>
                    <a:pt x="2316" y="2593"/>
                  </a:lnTo>
                  <a:moveTo>
                    <a:pt x="686" y="2681"/>
                  </a:moveTo>
                  <a:lnTo>
                    <a:pt x="686" y="2681"/>
                  </a:lnTo>
                  <a:lnTo>
                    <a:pt x="690" y="2683"/>
                  </a:lnTo>
                  <a:lnTo>
                    <a:pt x="690" y="2688"/>
                  </a:lnTo>
                  <a:lnTo>
                    <a:pt x="690" y="2693"/>
                  </a:lnTo>
                  <a:lnTo>
                    <a:pt x="688" y="2697"/>
                  </a:lnTo>
                  <a:lnTo>
                    <a:pt x="669" y="2702"/>
                  </a:lnTo>
                  <a:lnTo>
                    <a:pt x="662" y="2709"/>
                  </a:lnTo>
                  <a:lnTo>
                    <a:pt x="664" y="2721"/>
                  </a:lnTo>
                  <a:lnTo>
                    <a:pt x="664" y="2730"/>
                  </a:lnTo>
                  <a:lnTo>
                    <a:pt x="653" y="2730"/>
                  </a:lnTo>
                  <a:lnTo>
                    <a:pt x="655" y="2726"/>
                  </a:lnTo>
                  <a:lnTo>
                    <a:pt x="655" y="2723"/>
                  </a:lnTo>
                  <a:lnTo>
                    <a:pt x="655" y="2719"/>
                  </a:lnTo>
                  <a:lnTo>
                    <a:pt x="655" y="2714"/>
                  </a:lnTo>
                  <a:lnTo>
                    <a:pt x="655" y="2711"/>
                  </a:lnTo>
                  <a:lnTo>
                    <a:pt x="660" y="2707"/>
                  </a:lnTo>
                  <a:lnTo>
                    <a:pt x="664" y="2700"/>
                  </a:lnTo>
                  <a:lnTo>
                    <a:pt x="669" y="2697"/>
                  </a:lnTo>
                  <a:lnTo>
                    <a:pt x="669" y="2693"/>
                  </a:lnTo>
                  <a:lnTo>
                    <a:pt x="669" y="2685"/>
                  </a:lnTo>
                  <a:lnTo>
                    <a:pt x="669" y="2683"/>
                  </a:lnTo>
                  <a:lnTo>
                    <a:pt x="672" y="2681"/>
                  </a:lnTo>
                  <a:lnTo>
                    <a:pt x="676" y="2681"/>
                  </a:lnTo>
                  <a:lnTo>
                    <a:pt x="679" y="2681"/>
                  </a:lnTo>
                  <a:lnTo>
                    <a:pt x="679" y="2678"/>
                  </a:lnTo>
                  <a:lnTo>
                    <a:pt x="681" y="2676"/>
                  </a:lnTo>
                  <a:lnTo>
                    <a:pt x="683" y="2671"/>
                  </a:lnTo>
                  <a:lnTo>
                    <a:pt x="683" y="2676"/>
                  </a:lnTo>
                  <a:lnTo>
                    <a:pt x="686" y="2678"/>
                  </a:lnTo>
                  <a:lnTo>
                    <a:pt x="686" y="2681"/>
                  </a:lnTo>
                  <a:moveTo>
                    <a:pt x="1045" y="2605"/>
                  </a:moveTo>
                  <a:lnTo>
                    <a:pt x="1045" y="2605"/>
                  </a:lnTo>
                  <a:lnTo>
                    <a:pt x="1045" y="2607"/>
                  </a:lnTo>
                  <a:lnTo>
                    <a:pt x="1045" y="2610"/>
                  </a:lnTo>
                  <a:lnTo>
                    <a:pt x="1045" y="2612"/>
                  </a:lnTo>
                  <a:lnTo>
                    <a:pt x="1043" y="2612"/>
                  </a:lnTo>
                  <a:lnTo>
                    <a:pt x="1041" y="2610"/>
                  </a:lnTo>
                  <a:lnTo>
                    <a:pt x="1038" y="2607"/>
                  </a:lnTo>
                  <a:lnTo>
                    <a:pt x="1036" y="2607"/>
                  </a:lnTo>
                  <a:lnTo>
                    <a:pt x="1033" y="2607"/>
                  </a:lnTo>
                  <a:lnTo>
                    <a:pt x="1036" y="2598"/>
                  </a:lnTo>
                  <a:lnTo>
                    <a:pt x="1036" y="2596"/>
                  </a:lnTo>
                  <a:lnTo>
                    <a:pt x="1036" y="2593"/>
                  </a:lnTo>
                  <a:lnTo>
                    <a:pt x="1038" y="2586"/>
                  </a:lnTo>
                  <a:lnTo>
                    <a:pt x="1038" y="2581"/>
                  </a:lnTo>
                  <a:lnTo>
                    <a:pt x="1041" y="2584"/>
                  </a:lnTo>
                  <a:lnTo>
                    <a:pt x="1043" y="2584"/>
                  </a:lnTo>
                  <a:lnTo>
                    <a:pt x="1045" y="2588"/>
                  </a:lnTo>
                  <a:lnTo>
                    <a:pt x="1045" y="2588"/>
                  </a:lnTo>
                  <a:lnTo>
                    <a:pt x="1045" y="2593"/>
                  </a:lnTo>
                  <a:lnTo>
                    <a:pt x="1045" y="2605"/>
                  </a:lnTo>
                  <a:moveTo>
                    <a:pt x="967" y="2588"/>
                  </a:moveTo>
                  <a:lnTo>
                    <a:pt x="967" y="2588"/>
                  </a:lnTo>
                  <a:lnTo>
                    <a:pt x="972" y="2588"/>
                  </a:lnTo>
                  <a:lnTo>
                    <a:pt x="974" y="2586"/>
                  </a:lnTo>
                  <a:lnTo>
                    <a:pt x="979" y="2593"/>
                  </a:lnTo>
                  <a:lnTo>
                    <a:pt x="979" y="2607"/>
                  </a:lnTo>
                  <a:lnTo>
                    <a:pt x="984" y="2610"/>
                  </a:lnTo>
                  <a:lnTo>
                    <a:pt x="981" y="2607"/>
                  </a:lnTo>
                  <a:lnTo>
                    <a:pt x="981" y="2605"/>
                  </a:lnTo>
                  <a:lnTo>
                    <a:pt x="981" y="2603"/>
                  </a:lnTo>
                  <a:lnTo>
                    <a:pt x="981" y="2598"/>
                  </a:lnTo>
                  <a:lnTo>
                    <a:pt x="984" y="2598"/>
                  </a:lnTo>
                  <a:lnTo>
                    <a:pt x="986" y="2603"/>
                  </a:lnTo>
                  <a:lnTo>
                    <a:pt x="986" y="2605"/>
                  </a:lnTo>
                  <a:lnTo>
                    <a:pt x="986" y="2607"/>
                  </a:lnTo>
                  <a:lnTo>
                    <a:pt x="986" y="2610"/>
                  </a:lnTo>
                  <a:lnTo>
                    <a:pt x="991" y="2607"/>
                  </a:lnTo>
                  <a:lnTo>
                    <a:pt x="991" y="2607"/>
                  </a:lnTo>
                  <a:lnTo>
                    <a:pt x="993" y="2605"/>
                  </a:lnTo>
                  <a:lnTo>
                    <a:pt x="996" y="2607"/>
                  </a:lnTo>
                  <a:lnTo>
                    <a:pt x="1000" y="2610"/>
                  </a:lnTo>
                  <a:lnTo>
                    <a:pt x="1000" y="2600"/>
                  </a:lnTo>
                  <a:lnTo>
                    <a:pt x="1005" y="2600"/>
                  </a:lnTo>
                  <a:lnTo>
                    <a:pt x="1019" y="2612"/>
                  </a:lnTo>
                  <a:lnTo>
                    <a:pt x="1019" y="2607"/>
                  </a:lnTo>
                  <a:lnTo>
                    <a:pt x="1022" y="2610"/>
                  </a:lnTo>
                  <a:lnTo>
                    <a:pt x="1024" y="2610"/>
                  </a:lnTo>
                  <a:lnTo>
                    <a:pt x="1026" y="2610"/>
                  </a:lnTo>
                  <a:lnTo>
                    <a:pt x="1029" y="2610"/>
                  </a:lnTo>
                  <a:lnTo>
                    <a:pt x="1031" y="2612"/>
                  </a:lnTo>
                  <a:lnTo>
                    <a:pt x="1029" y="2614"/>
                  </a:lnTo>
                  <a:lnTo>
                    <a:pt x="1029" y="2614"/>
                  </a:lnTo>
                  <a:lnTo>
                    <a:pt x="1026" y="2617"/>
                  </a:lnTo>
                  <a:lnTo>
                    <a:pt x="1026" y="2619"/>
                  </a:lnTo>
                  <a:lnTo>
                    <a:pt x="1031" y="2622"/>
                  </a:lnTo>
                  <a:lnTo>
                    <a:pt x="1033" y="2624"/>
                  </a:lnTo>
                  <a:lnTo>
                    <a:pt x="1036" y="2626"/>
                  </a:lnTo>
                  <a:lnTo>
                    <a:pt x="1038" y="2629"/>
                  </a:lnTo>
                  <a:lnTo>
                    <a:pt x="1036" y="2633"/>
                  </a:lnTo>
                  <a:lnTo>
                    <a:pt x="1038" y="2638"/>
                  </a:lnTo>
                  <a:lnTo>
                    <a:pt x="1041" y="2648"/>
                  </a:lnTo>
                  <a:lnTo>
                    <a:pt x="1043" y="2638"/>
                  </a:lnTo>
                  <a:lnTo>
                    <a:pt x="1045" y="2633"/>
                  </a:lnTo>
                  <a:lnTo>
                    <a:pt x="1048" y="2631"/>
                  </a:lnTo>
                  <a:lnTo>
                    <a:pt x="1045" y="2629"/>
                  </a:lnTo>
                  <a:lnTo>
                    <a:pt x="1045" y="2629"/>
                  </a:lnTo>
                  <a:lnTo>
                    <a:pt x="1045" y="2626"/>
                  </a:lnTo>
                  <a:lnTo>
                    <a:pt x="1043" y="2626"/>
                  </a:lnTo>
                  <a:lnTo>
                    <a:pt x="1045" y="2624"/>
                  </a:lnTo>
                  <a:lnTo>
                    <a:pt x="1050" y="2622"/>
                  </a:lnTo>
                  <a:lnTo>
                    <a:pt x="1055" y="2624"/>
                  </a:lnTo>
                  <a:lnTo>
                    <a:pt x="1060" y="2624"/>
                  </a:lnTo>
                  <a:lnTo>
                    <a:pt x="1060" y="2622"/>
                  </a:lnTo>
                  <a:lnTo>
                    <a:pt x="1062" y="2619"/>
                  </a:lnTo>
                  <a:lnTo>
                    <a:pt x="1064" y="2619"/>
                  </a:lnTo>
                  <a:lnTo>
                    <a:pt x="1067" y="2624"/>
                  </a:lnTo>
                  <a:lnTo>
                    <a:pt x="1064" y="2626"/>
                  </a:lnTo>
                  <a:lnTo>
                    <a:pt x="1067" y="2629"/>
                  </a:lnTo>
                  <a:lnTo>
                    <a:pt x="1069" y="2631"/>
                  </a:lnTo>
                  <a:lnTo>
                    <a:pt x="1071" y="2631"/>
                  </a:lnTo>
                  <a:lnTo>
                    <a:pt x="1074" y="2629"/>
                  </a:lnTo>
                  <a:lnTo>
                    <a:pt x="1076" y="2629"/>
                  </a:lnTo>
                  <a:lnTo>
                    <a:pt x="1076" y="2629"/>
                  </a:lnTo>
                  <a:lnTo>
                    <a:pt x="1076" y="2631"/>
                  </a:lnTo>
                  <a:lnTo>
                    <a:pt x="1076" y="2631"/>
                  </a:lnTo>
                  <a:lnTo>
                    <a:pt x="1078" y="2631"/>
                  </a:lnTo>
                  <a:lnTo>
                    <a:pt x="1078" y="2636"/>
                  </a:lnTo>
                  <a:lnTo>
                    <a:pt x="1078" y="2640"/>
                  </a:lnTo>
                  <a:lnTo>
                    <a:pt x="1076" y="2645"/>
                  </a:lnTo>
                  <a:lnTo>
                    <a:pt x="1074" y="2650"/>
                  </a:lnTo>
                  <a:lnTo>
                    <a:pt x="1074" y="2648"/>
                  </a:lnTo>
                  <a:lnTo>
                    <a:pt x="1071" y="2645"/>
                  </a:lnTo>
                  <a:lnTo>
                    <a:pt x="1071" y="2643"/>
                  </a:lnTo>
                  <a:lnTo>
                    <a:pt x="1069" y="2669"/>
                  </a:lnTo>
                  <a:lnTo>
                    <a:pt x="1067" y="2676"/>
                  </a:lnTo>
                  <a:lnTo>
                    <a:pt x="1071" y="2676"/>
                  </a:lnTo>
                  <a:lnTo>
                    <a:pt x="1069" y="2669"/>
                  </a:lnTo>
                  <a:lnTo>
                    <a:pt x="1074" y="2667"/>
                  </a:lnTo>
                  <a:lnTo>
                    <a:pt x="1078" y="2667"/>
                  </a:lnTo>
                  <a:lnTo>
                    <a:pt x="1081" y="2671"/>
                  </a:lnTo>
                  <a:lnTo>
                    <a:pt x="1078" y="2678"/>
                  </a:lnTo>
                  <a:lnTo>
                    <a:pt x="1081" y="2678"/>
                  </a:lnTo>
                  <a:lnTo>
                    <a:pt x="1081" y="2676"/>
                  </a:lnTo>
                  <a:lnTo>
                    <a:pt x="1081" y="2676"/>
                  </a:lnTo>
                  <a:lnTo>
                    <a:pt x="1081" y="2674"/>
                  </a:lnTo>
                  <a:lnTo>
                    <a:pt x="1083" y="2676"/>
                  </a:lnTo>
                  <a:lnTo>
                    <a:pt x="1083" y="2676"/>
                  </a:lnTo>
                  <a:lnTo>
                    <a:pt x="1086" y="2676"/>
                  </a:lnTo>
                  <a:lnTo>
                    <a:pt x="1090" y="2671"/>
                  </a:lnTo>
                  <a:lnTo>
                    <a:pt x="1100" y="2671"/>
                  </a:lnTo>
                  <a:lnTo>
                    <a:pt x="1107" y="2674"/>
                  </a:lnTo>
                  <a:lnTo>
                    <a:pt x="1114" y="2676"/>
                  </a:lnTo>
                  <a:lnTo>
                    <a:pt x="1112" y="2681"/>
                  </a:lnTo>
                  <a:lnTo>
                    <a:pt x="1107" y="2681"/>
                  </a:lnTo>
                  <a:lnTo>
                    <a:pt x="1100" y="2681"/>
                  </a:lnTo>
                  <a:lnTo>
                    <a:pt x="1095" y="2678"/>
                  </a:lnTo>
                  <a:lnTo>
                    <a:pt x="1090" y="2683"/>
                  </a:lnTo>
                  <a:lnTo>
                    <a:pt x="1090" y="2690"/>
                  </a:lnTo>
                  <a:lnTo>
                    <a:pt x="1090" y="2697"/>
                  </a:lnTo>
                  <a:lnTo>
                    <a:pt x="1086" y="2702"/>
                  </a:lnTo>
                  <a:lnTo>
                    <a:pt x="1088" y="2709"/>
                  </a:lnTo>
                  <a:lnTo>
                    <a:pt x="1083" y="2711"/>
                  </a:lnTo>
                  <a:lnTo>
                    <a:pt x="1069" y="2711"/>
                  </a:lnTo>
                  <a:lnTo>
                    <a:pt x="1069" y="2714"/>
                  </a:lnTo>
                  <a:lnTo>
                    <a:pt x="1069" y="2714"/>
                  </a:lnTo>
                  <a:lnTo>
                    <a:pt x="1067" y="2714"/>
                  </a:lnTo>
                  <a:lnTo>
                    <a:pt x="1071" y="2719"/>
                  </a:lnTo>
                  <a:lnTo>
                    <a:pt x="1074" y="2719"/>
                  </a:lnTo>
                  <a:lnTo>
                    <a:pt x="1076" y="2716"/>
                  </a:lnTo>
                  <a:lnTo>
                    <a:pt x="1078" y="2716"/>
                  </a:lnTo>
                  <a:lnTo>
                    <a:pt x="1083" y="2716"/>
                  </a:lnTo>
                  <a:lnTo>
                    <a:pt x="1088" y="2721"/>
                  </a:lnTo>
                  <a:lnTo>
                    <a:pt x="1090" y="2721"/>
                  </a:lnTo>
                  <a:lnTo>
                    <a:pt x="1097" y="2719"/>
                  </a:lnTo>
                  <a:lnTo>
                    <a:pt x="1100" y="2714"/>
                  </a:lnTo>
                  <a:lnTo>
                    <a:pt x="1104" y="2711"/>
                  </a:lnTo>
                  <a:lnTo>
                    <a:pt x="1112" y="2711"/>
                  </a:lnTo>
                  <a:lnTo>
                    <a:pt x="1112" y="2716"/>
                  </a:lnTo>
                  <a:lnTo>
                    <a:pt x="1109" y="2719"/>
                  </a:lnTo>
                  <a:lnTo>
                    <a:pt x="1107" y="2721"/>
                  </a:lnTo>
                  <a:lnTo>
                    <a:pt x="1104" y="2721"/>
                  </a:lnTo>
                  <a:lnTo>
                    <a:pt x="1104" y="2726"/>
                  </a:lnTo>
                  <a:lnTo>
                    <a:pt x="1116" y="2728"/>
                  </a:lnTo>
                  <a:lnTo>
                    <a:pt x="1119" y="2730"/>
                  </a:lnTo>
                  <a:lnTo>
                    <a:pt x="1119" y="2735"/>
                  </a:lnTo>
                  <a:lnTo>
                    <a:pt x="1121" y="2737"/>
                  </a:lnTo>
                  <a:lnTo>
                    <a:pt x="1123" y="2737"/>
                  </a:lnTo>
                  <a:lnTo>
                    <a:pt x="1128" y="2733"/>
                  </a:lnTo>
                  <a:lnTo>
                    <a:pt x="1130" y="2737"/>
                  </a:lnTo>
                  <a:lnTo>
                    <a:pt x="1133" y="2740"/>
                  </a:lnTo>
                  <a:lnTo>
                    <a:pt x="1138" y="2740"/>
                  </a:lnTo>
                  <a:lnTo>
                    <a:pt x="1142" y="2740"/>
                  </a:lnTo>
                  <a:lnTo>
                    <a:pt x="1130" y="2745"/>
                  </a:lnTo>
                  <a:lnTo>
                    <a:pt x="1128" y="2749"/>
                  </a:lnTo>
                  <a:lnTo>
                    <a:pt x="1133" y="2754"/>
                  </a:lnTo>
                  <a:lnTo>
                    <a:pt x="1133" y="2756"/>
                  </a:lnTo>
                  <a:lnTo>
                    <a:pt x="1128" y="2756"/>
                  </a:lnTo>
                  <a:lnTo>
                    <a:pt x="1123" y="2759"/>
                  </a:lnTo>
                  <a:lnTo>
                    <a:pt x="1123" y="2764"/>
                  </a:lnTo>
                  <a:lnTo>
                    <a:pt x="1126" y="2766"/>
                  </a:lnTo>
                  <a:lnTo>
                    <a:pt x="1126" y="2761"/>
                  </a:lnTo>
                  <a:lnTo>
                    <a:pt x="1128" y="2766"/>
                  </a:lnTo>
                  <a:lnTo>
                    <a:pt x="1140" y="2778"/>
                  </a:lnTo>
                  <a:lnTo>
                    <a:pt x="1142" y="2782"/>
                  </a:lnTo>
                  <a:lnTo>
                    <a:pt x="1145" y="2792"/>
                  </a:lnTo>
                  <a:lnTo>
                    <a:pt x="1157" y="2808"/>
                  </a:lnTo>
                  <a:lnTo>
                    <a:pt x="1157" y="2816"/>
                  </a:lnTo>
                  <a:lnTo>
                    <a:pt x="1161" y="2842"/>
                  </a:lnTo>
                  <a:lnTo>
                    <a:pt x="1164" y="2846"/>
                  </a:lnTo>
                  <a:lnTo>
                    <a:pt x="1166" y="2849"/>
                  </a:lnTo>
                  <a:lnTo>
                    <a:pt x="1168" y="2849"/>
                  </a:lnTo>
                  <a:lnTo>
                    <a:pt x="1173" y="2849"/>
                  </a:lnTo>
                  <a:lnTo>
                    <a:pt x="1173" y="2853"/>
                  </a:lnTo>
                  <a:lnTo>
                    <a:pt x="1175" y="2856"/>
                  </a:lnTo>
                  <a:lnTo>
                    <a:pt x="1178" y="2861"/>
                  </a:lnTo>
                  <a:lnTo>
                    <a:pt x="1187" y="2868"/>
                  </a:lnTo>
                  <a:lnTo>
                    <a:pt x="1190" y="2870"/>
                  </a:lnTo>
                  <a:lnTo>
                    <a:pt x="1190" y="2875"/>
                  </a:lnTo>
                  <a:lnTo>
                    <a:pt x="1187" y="2882"/>
                  </a:lnTo>
                  <a:lnTo>
                    <a:pt x="1185" y="2887"/>
                  </a:lnTo>
                  <a:lnTo>
                    <a:pt x="1185" y="2896"/>
                  </a:lnTo>
                  <a:lnTo>
                    <a:pt x="1185" y="2903"/>
                  </a:lnTo>
                  <a:lnTo>
                    <a:pt x="1178" y="2915"/>
                  </a:lnTo>
                  <a:lnTo>
                    <a:pt x="1175" y="2931"/>
                  </a:lnTo>
                  <a:lnTo>
                    <a:pt x="1171" y="2939"/>
                  </a:lnTo>
                  <a:lnTo>
                    <a:pt x="1164" y="2941"/>
                  </a:lnTo>
                  <a:lnTo>
                    <a:pt x="1159" y="2943"/>
                  </a:lnTo>
                  <a:lnTo>
                    <a:pt x="1157" y="2950"/>
                  </a:lnTo>
                  <a:lnTo>
                    <a:pt x="1152" y="2962"/>
                  </a:lnTo>
                  <a:lnTo>
                    <a:pt x="1149" y="2967"/>
                  </a:lnTo>
                  <a:lnTo>
                    <a:pt x="1142" y="2976"/>
                  </a:lnTo>
                  <a:lnTo>
                    <a:pt x="1140" y="2981"/>
                  </a:lnTo>
                  <a:lnTo>
                    <a:pt x="1138" y="2991"/>
                  </a:lnTo>
                  <a:lnTo>
                    <a:pt x="1138" y="2998"/>
                  </a:lnTo>
                  <a:lnTo>
                    <a:pt x="1140" y="3014"/>
                  </a:lnTo>
                  <a:lnTo>
                    <a:pt x="1142" y="3019"/>
                  </a:lnTo>
                  <a:lnTo>
                    <a:pt x="1152" y="3040"/>
                  </a:lnTo>
                  <a:lnTo>
                    <a:pt x="1157" y="3045"/>
                  </a:lnTo>
                  <a:lnTo>
                    <a:pt x="1161" y="3047"/>
                  </a:lnTo>
                  <a:lnTo>
                    <a:pt x="1164" y="3050"/>
                  </a:lnTo>
                  <a:lnTo>
                    <a:pt x="1171" y="3059"/>
                  </a:lnTo>
                  <a:lnTo>
                    <a:pt x="1180" y="3062"/>
                  </a:lnTo>
                  <a:lnTo>
                    <a:pt x="1180" y="3069"/>
                  </a:lnTo>
                  <a:lnTo>
                    <a:pt x="1171" y="3102"/>
                  </a:lnTo>
                  <a:lnTo>
                    <a:pt x="1171" y="3116"/>
                  </a:lnTo>
                  <a:lnTo>
                    <a:pt x="1175" y="3128"/>
                  </a:lnTo>
                  <a:lnTo>
                    <a:pt x="1178" y="3125"/>
                  </a:lnTo>
                  <a:lnTo>
                    <a:pt x="1178" y="3123"/>
                  </a:lnTo>
                  <a:lnTo>
                    <a:pt x="1180" y="3123"/>
                  </a:lnTo>
                  <a:lnTo>
                    <a:pt x="1183" y="3125"/>
                  </a:lnTo>
                  <a:lnTo>
                    <a:pt x="1180" y="3130"/>
                  </a:lnTo>
                  <a:lnTo>
                    <a:pt x="1180" y="3133"/>
                  </a:lnTo>
                  <a:lnTo>
                    <a:pt x="1178" y="3133"/>
                  </a:lnTo>
                  <a:lnTo>
                    <a:pt x="1175" y="3133"/>
                  </a:lnTo>
                  <a:lnTo>
                    <a:pt x="1173" y="3140"/>
                  </a:lnTo>
                  <a:lnTo>
                    <a:pt x="1173" y="3144"/>
                  </a:lnTo>
                  <a:lnTo>
                    <a:pt x="1173" y="3149"/>
                  </a:lnTo>
                  <a:lnTo>
                    <a:pt x="1175" y="3154"/>
                  </a:lnTo>
                  <a:lnTo>
                    <a:pt x="1173" y="3154"/>
                  </a:lnTo>
                  <a:lnTo>
                    <a:pt x="1173" y="3156"/>
                  </a:lnTo>
                  <a:lnTo>
                    <a:pt x="1175" y="3156"/>
                  </a:lnTo>
                  <a:lnTo>
                    <a:pt x="1178" y="3159"/>
                  </a:lnTo>
                  <a:lnTo>
                    <a:pt x="1178" y="3159"/>
                  </a:lnTo>
                  <a:lnTo>
                    <a:pt x="1178" y="3161"/>
                  </a:lnTo>
                  <a:lnTo>
                    <a:pt x="1175" y="3168"/>
                  </a:lnTo>
                  <a:lnTo>
                    <a:pt x="1173" y="3178"/>
                  </a:lnTo>
                  <a:lnTo>
                    <a:pt x="1173" y="3187"/>
                  </a:lnTo>
                  <a:lnTo>
                    <a:pt x="1173" y="3199"/>
                  </a:lnTo>
                  <a:lnTo>
                    <a:pt x="1175" y="3204"/>
                  </a:lnTo>
                  <a:lnTo>
                    <a:pt x="1178" y="3213"/>
                  </a:lnTo>
                  <a:lnTo>
                    <a:pt x="1178" y="3220"/>
                  </a:lnTo>
                  <a:lnTo>
                    <a:pt x="1178" y="3222"/>
                  </a:lnTo>
                  <a:lnTo>
                    <a:pt x="1175" y="3232"/>
                  </a:lnTo>
                  <a:lnTo>
                    <a:pt x="1175" y="3237"/>
                  </a:lnTo>
                  <a:lnTo>
                    <a:pt x="1175" y="3239"/>
                  </a:lnTo>
                  <a:lnTo>
                    <a:pt x="1173" y="3244"/>
                  </a:lnTo>
                  <a:lnTo>
                    <a:pt x="1173" y="3249"/>
                  </a:lnTo>
                  <a:lnTo>
                    <a:pt x="1173" y="3253"/>
                  </a:lnTo>
                  <a:lnTo>
                    <a:pt x="1178" y="3272"/>
                  </a:lnTo>
                  <a:lnTo>
                    <a:pt x="1178" y="3284"/>
                  </a:lnTo>
                  <a:lnTo>
                    <a:pt x="1173" y="3312"/>
                  </a:lnTo>
                  <a:lnTo>
                    <a:pt x="1178" y="3319"/>
                  </a:lnTo>
                  <a:lnTo>
                    <a:pt x="1178" y="3334"/>
                  </a:lnTo>
                  <a:lnTo>
                    <a:pt x="1173" y="3357"/>
                  </a:lnTo>
                  <a:lnTo>
                    <a:pt x="1171" y="3376"/>
                  </a:lnTo>
                  <a:lnTo>
                    <a:pt x="1171" y="3381"/>
                  </a:lnTo>
                  <a:lnTo>
                    <a:pt x="1173" y="3388"/>
                  </a:lnTo>
                  <a:lnTo>
                    <a:pt x="1175" y="3390"/>
                  </a:lnTo>
                  <a:lnTo>
                    <a:pt x="1183" y="3395"/>
                  </a:lnTo>
                  <a:lnTo>
                    <a:pt x="1185" y="3400"/>
                  </a:lnTo>
                  <a:lnTo>
                    <a:pt x="1175" y="3402"/>
                  </a:lnTo>
                  <a:lnTo>
                    <a:pt x="1168" y="3414"/>
                  </a:lnTo>
                  <a:lnTo>
                    <a:pt x="1166" y="3426"/>
                  </a:lnTo>
                  <a:lnTo>
                    <a:pt x="1168" y="3435"/>
                  </a:lnTo>
                  <a:lnTo>
                    <a:pt x="1166" y="3440"/>
                  </a:lnTo>
                  <a:lnTo>
                    <a:pt x="1166" y="3443"/>
                  </a:lnTo>
                  <a:lnTo>
                    <a:pt x="1171" y="3445"/>
                  </a:lnTo>
                  <a:lnTo>
                    <a:pt x="1171" y="3447"/>
                  </a:lnTo>
                  <a:lnTo>
                    <a:pt x="1171" y="3450"/>
                  </a:lnTo>
                  <a:lnTo>
                    <a:pt x="1168" y="3459"/>
                  </a:lnTo>
                  <a:lnTo>
                    <a:pt x="1168" y="3464"/>
                  </a:lnTo>
                  <a:lnTo>
                    <a:pt x="1166" y="3469"/>
                  </a:lnTo>
                  <a:lnTo>
                    <a:pt x="1161" y="3471"/>
                  </a:lnTo>
                  <a:lnTo>
                    <a:pt x="1154" y="3476"/>
                  </a:lnTo>
                  <a:lnTo>
                    <a:pt x="1154" y="3485"/>
                  </a:lnTo>
                  <a:lnTo>
                    <a:pt x="1152" y="3483"/>
                  </a:lnTo>
                  <a:lnTo>
                    <a:pt x="1152" y="3483"/>
                  </a:lnTo>
                  <a:lnTo>
                    <a:pt x="1152" y="3480"/>
                  </a:lnTo>
                  <a:lnTo>
                    <a:pt x="1152" y="3476"/>
                  </a:lnTo>
                  <a:lnTo>
                    <a:pt x="1147" y="3473"/>
                  </a:lnTo>
                  <a:lnTo>
                    <a:pt x="1140" y="3473"/>
                  </a:lnTo>
                  <a:lnTo>
                    <a:pt x="1135" y="3476"/>
                  </a:lnTo>
                  <a:lnTo>
                    <a:pt x="1130" y="3478"/>
                  </a:lnTo>
                  <a:lnTo>
                    <a:pt x="1128" y="3480"/>
                  </a:lnTo>
                  <a:lnTo>
                    <a:pt x="1128" y="3476"/>
                  </a:lnTo>
                  <a:lnTo>
                    <a:pt x="1123" y="3473"/>
                  </a:lnTo>
                  <a:lnTo>
                    <a:pt x="1116" y="3471"/>
                  </a:lnTo>
                  <a:lnTo>
                    <a:pt x="1107" y="3461"/>
                  </a:lnTo>
                  <a:lnTo>
                    <a:pt x="1107" y="3461"/>
                  </a:lnTo>
                  <a:lnTo>
                    <a:pt x="1102" y="3459"/>
                  </a:lnTo>
                  <a:lnTo>
                    <a:pt x="1095" y="3452"/>
                  </a:lnTo>
                  <a:lnTo>
                    <a:pt x="1090" y="3452"/>
                  </a:lnTo>
                  <a:lnTo>
                    <a:pt x="1088" y="3450"/>
                  </a:lnTo>
                  <a:lnTo>
                    <a:pt x="1083" y="3450"/>
                  </a:lnTo>
                  <a:lnTo>
                    <a:pt x="1078" y="3447"/>
                  </a:lnTo>
                  <a:lnTo>
                    <a:pt x="1076" y="3445"/>
                  </a:lnTo>
                  <a:lnTo>
                    <a:pt x="1074" y="3447"/>
                  </a:lnTo>
                  <a:lnTo>
                    <a:pt x="1069" y="3445"/>
                  </a:lnTo>
                  <a:lnTo>
                    <a:pt x="1062" y="3445"/>
                  </a:lnTo>
                  <a:lnTo>
                    <a:pt x="1050" y="3445"/>
                  </a:lnTo>
                  <a:lnTo>
                    <a:pt x="1045" y="3447"/>
                  </a:lnTo>
                  <a:lnTo>
                    <a:pt x="1041" y="3454"/>
                  </a:lnTo>
                  <a:lnTo>
                    <a:pt x="1036" y="3461"/>
                  </a:lnTo>
                  <a:lnTo>
                    <a:pt x="1036" y="3464"/>
                  </a:lnTo>
                  <a:lnTo>
                    <a:pt x="1026" y="3461"/>
                  </a:lnTo>
                  <a:lnTo>
                    <a:pt x="1017" y="3454"/>
                  </a:lnTo>
                  <a:lnTo>
                    <a:pt x="1003" y="3440"/>
                  </a:lnTo>
                  <a:lnTo>
                    <a:pt x="1000" y="3443"/>
                  </a:lnTo>
                  <a:lnTo>
                    <a:pt x="998" y="3443"/>
                  </a:lnTo>
                  <a:lnTo>
                    <a:pt x="993" y="3438"/>
                  </a:lnTo>
                  <a:lnTo>
                    <a:pt x="991" y="3435"/>
                  </a:lnTo>
                  <a:lnTo>
                    <a:pt x="986" y="3435"/>
                  </a:lnTo>
                  <a:lnTo>
                    <a:pt x="984" y="3435"/>
                  </a:lnTo>
                  <a:lnTo>
                    <a:pt x="981" y="3438"/>
                  </a:lnTo>
                  <a:lnTo>
                    <a:pt x="986" y="3440"/>
                  </a:lnTo>
                  <a:lnTo>
                    <a:pt x="989" y="3443"/>
                  </a:lnTo>
                  <a:lnTo>
                    <a:pt x="986" y="3445"/>
                  </a:lnTo>
                  <a:lnTo>
                    <a:pt x="989" y="3447"/>
                  </a:lnTo>
                  <a:lnTo>
                    <a:pt x="991" y="3450"/>
                  </a:lnTo>
                  <a:lnTo>
                    <a:pt x="993" y="3452"/>
                  </a:lnTo>
                  <a:lnTo>
                    <a:pt x="993" y="3450"/>
                  </a:lnTo>
                  <a:lnTo>
                    <a:pt x="996" y="3452"/>
                  </a:lnTo>
                  <a:lnTo>
                    <a:pt x="1005" y="3450"/>
                  </a:lnTo>
                  <a:lnTo>
                    <a:pt x="1005" y="3450"/>
                  </a:lnTo>
                  <a:lnTo>
                    <a:pt x="1007" y="3454"/>
                  </a:lnTo>
                  <a:lnTo>
                    <a:pt x="1007" y="3457"/>
                  </a:lnTo>
                  <a:lnTo>
                    <a:pt x="996" y="3471"/>
                  </a:lnTo>
                  <a:lnTo>
                    <a:pt x="991" y="3478"/>
                  </a:lnTo>
                  <a:lnTo>
                    <a:pt x="989" y="3485"/>
                  </a:lnTo>
                  <a:lnTo>
                    <a:pt x="989" y="3495"/>
                  </a:lnTo>
                  <a:lnTo>
                    <a:pt x="991" y="3504"/>
                  </a:lnTo>
                  <a:lnTo>
                    <a:pt x="993" y="3511"/>
                  </a:lnTo>
                  <a:lnTo>
                    <a:pt x="998" y="3518"/>
                  </a:lnTo>
                  <a:lnTo>
                    <a:pt x="998" y="3521"/>
                  </a:lnTo>
                  <a:lnTo>
                    <a:pt x="1000" y="3523"/>
                  </a:lnTo>
                  <a:lnTo>
                    <a:pt x="1003" y="3525"/>
                  </a:lnTo>
                  <a:lnTo>
                    <a:pt x="998" y="3535"/>
                  </a:lnTo>
                  <a:lnTo>
                    <a:pt x="996" y="3549"/>
                  </a:lnTo>
                  <a:lnTo>
                    <a:pt x="998" y="3549"/>
                  </a:lnTo>
                  <a:lnTo>
                    <a:pt x="996" y="3551"/>
                  </a:lnTo>
                  <a:lnTo>
                    <a:pt x="993" y="3551"/>
                  </a:lnTo>
                  <a:lnTo>
                    <a:pt x="991" y="3551"/>
                  </a:lnTo>
                  <a:lnTo>
                    <a:pt x="989" y="3556"/>
                  </a:lnTo>
                  <a:lnTo>
                    <a:pt x="960" y="3594"/>
                  </a:lnTo>
                  <a:lnTo>
                    <a:pt x="958" y="3594"/>
                  </a:lnTo>
                  <a:lnTo>
                    <a:pt x="953" y="3596"/>
                  </a:lnTo>
                  <a:lnTo>
                    <a:pt x="953" y="3596"/>
                  </a:lnTo>
                  <a:lnTo>
                    <a:pt x="948" y="3603"/>
                  </a:lnTo>
                  <a:lnTo>
                    <a:pt x="946" y="3606"/>
                  </a:lnTo>
                  <a:lnTo>
                    <a:pt x="941" y="3606"/>
                  </a:lnTo>
                  <a:lnTo>
                    <a:pt x="936" y="3601"/>
                  </a:lnTo>
                  <a:lnTo>
                    <a:pt x="929" y="3596"/>
                  </a:lnTo>
                  <a:lnTo>
                    <a:pt x="929" y="3603"/>
                  </a:lnTo>
                  <a:lnTo>
                    <a:pt x="925" y="3596"/>
                  </a:lnTo>
                  <a:lnTo>
                    <a:pt x="915" y="3592"/>
                  </a:lnTo>
                  <a:lnTo>
                    <a:pt x="906" y="3587"/>
                  </a:lnTo>
                  <a:lnTo>
                    <a:pt x="899" y="3587"/>
                  </a:lnTo>
                  <a:lnTo>
                    <a:pt x="892" y="3592"/>
                  </a:lnTo>
                  <a:lnTo>
                    <a:pt x="884" y="3599"/>
                  </a:lnTo>
                  <a:lnTo>
                    <a:pt x="880" y="3606"/>
                  </a:lnTo>
                  <a:lnTo>
                    <a:pt x="882" y="3615"/>
                  </a:lnTo>
                  <a:lnTo>
                    <a:pt x="877" y="3618"/>
                  </a:lnTo>
                  <a:lnTo>
                    <a:pt x="875" y="3615"/>
                  </a:lnTo>
                  <a:lnTo>
                    <a:pt x="877" y="3608"/>
                  </a:lnTo>
                  <a:lnTo>
                    <a:pt x="873" y="3606"/>
                  </a:lnTo>
                  <a:lnTo>
                    <a:pt x="868" y="3606"/>
                  </a:lnTo>
                  <a:lnTo>
                    <a:pt x="863" y="3606"/>
                  </a:lnTo>
                  <a:lnTo>
                    <a:pt x="863" y="3603"/>
                  </a:lnTo>
                  <a:lnTo>
                    <a:pt x="866" y="3594"/>
                  </a:lnTo>
                  <a:lnTo>
                    <a:pt x="866" y="3584"/>
                  </a:lnTo>
                  <a:lnTo>
                    <a:pt x="861" y="3577"/>
                  </a:lnTo>
                  <a:lnTo>
                    <a:pt x="854" y="3580"/>
                  </a:lnTo>
                  <a:lnTo>
                    <a:pt x="849" y="3558"/>
                  </a:lnTo>
                  <a:lnTo>
                    <a:pt x="842" y="3540"/>
                  </a:lnTo>
                  <a:lnTo>
                    <a:pt x="839" y="3540"/>
                  </a:lnTo>
                  <a:lnTo>
                    <a:pt x="837" y="3542"/>
                  </a:lnTo>
                  <a:lnTo>
                    <a:pt x="830" y="3540"/>
                  </a:lnTo>
                  <a:lnTo>
                    <a:pt x="825" y="3540"/>
                  </a:lnTo>
                  <a:lnTo>
                    <a:pt x="825" y="3537"/>
                  </a:lnTo>
                  <a:lnTo>
                    <a:pt x="828" y="3530"/>
                  </a:lnTo>
                  <a:lnTo>
                    <a:pt x="823" y="3528"/>
                  </a:lnTo>
                  <a:lnTo>
                    <a:pt x="816" y="3532"/>
                  </a:lnTo>
                  <a:lnTo>
                    <a:pt x="816" y="3532"/>
                  </a:lnTo>
                  <a:lnTo>
                    <a:pt x="813" y="3528"/>
                  </a:lnTo>
                  <a:lnTo>
                    <a:pt x="813" y="3523"/>
                  </a:lnTo>
                  <a:lnTo>
                    <a:pt x="809" y="3516"/>
                  </a:lnTo>
                  <a:lnTo>
                    <a:pt x="806" y="3516"/>
                  </a:lnTo>
                  <a:lnTo>
                    <a:pt x="802" y="3518"/>
                  </a:lnTo>
                  <a:lnTo>
                    <a:pt x="799" y="3514"/>
                  </a:lnTo>
                  <a:lnTo>
                    <a:pt x="799" y="3504"/>
                  </a:lnTo>
                  <a:lnTo>
                    <a:pt x="797" y="3499"/>
                  </a:lnTo>
                  <a:lnTo>
                    <a:pt x="795" y="3495"/>
                  </a:lnTo>
                  <a:lnTo>
                    <a:pt x="792" y="3495"/>
                  </a:lnTo>
                  <a:lnTo>
                    <a:pt x="790" y="3495"/>
                  </a:lnTo>
                  <a:lnTo>
                    <a:pt x="792" y="3499"/>
                  </a:lnTo>
                  <a:lnTo>
                    <a:pt x="790" y="3497"/>
                  </a:lnTo>
                  <a:lnTo>
                    <a:pt x="787" y="3497"/>
                  </a:lnTo>
                  <a:lnTo>
                    <a:pt x="785" y="3492"/>
                  </a:lnTo>
                  <a:lnTo>
                    <a:pt x="785" y="3490"/>
                  </a:lnTo>
                  <a:lnTo>
                    <a:pt x="785" y="3485"/>
                  </a:lnTo>
                  <a:lnTo>
                    <a:pt x="783" y="3483"/>
                  </a:lnTo>
                  <a:lnTo>
                    <a:pt x="780" y="3483"/>
                  </a:lnTo>
                  <a:lnTo>
                    <a:pt x="778" y="3483"/>
                  </a:lnTo>
                  <a:lnTo>
                    <a:pt x="776" y="3476"/>
                  </a:lnTo>
                  <a:lnTo>
                    <a:pt x="773" y="3473"/>
                  </a:lnTo>
                  <a:lnTo>
                    <a:pt x="776" y="3471"/>
                  </a:lnTo>
                  <a:lnTo>
                    <a:pt x="790" y="3450"/>
                  </a:lnTo>
                  <a:lnTo>
                    <a:pt x="792" y="3440"/>
                  </a:lnTo>
                  <a:lnTo>
                    <a:pt x="785" y="3433"/>
                  </a:lnTo>
                  <a:lnTo>
                    <a:pt x="785" y="3426"/>
                  </a:lnTo>
                  <a:lnTo>
                    <a:pt x="773" y="3419"/>
                  </a:lnTo>
                  <a:lnTo>
                    <a:pt x="769" y="3409"/>
                  </a:lnTo>
                  <a:lnTo>
                    <a:pt x="771" y="3407"/>
                  </a:lnTo>
                  <a:lnTo>
                    <a:pt x="776" y="3400"/>
                  </a:lnTo>
                  <a:lnTo>
                    <a:pt x="776" y="3395"/>
                  </a:lnTo>
                  <a:lnTo>
                    <a:pt x="778" y="3388"/>
                  </a:lnTo>
                  <a:lnTo>
                    <a:pt x="776" y="3386"/>
                  </a:lnTo>
                  <a:lnTo>
                    <a:pt x="771" y="3374"/>
                  </a:lnTo>
                  <a:lnTo>
                    <a:pt x="769" y="3374"/>
                  </a:lnTo>
                  <a:lnTo>
                    <a:pt x="769" y="3372"/>
                  </a:lnTo>
                  <a:lnTo>
                    <a:pt x="771" y="3367"/>
                  </a:lnTo>
                  <a:lnTo>
                    <a:pt x="780" y="3355"/>
                  </a:lnTo>
                  <a:lnTo>
                    <a:pt x="783" y="3346"/>
                  </a:lnTo>
                  <a:lnTo>
                    <a:pt x="787" y="3331"/>
                  </a:lnTo>
                  <a:lnTo>
                    <a:pt x="790" y="3324"/>
                  </a:lnTo>
                  <a:lnTo>
                    <a:pt x="787" y="3319"/>
                  </a:lnTo>
                  <a:lnTo>
                    <a:pt x="790" y="3315"/>
                  </a:lnTo>
                  <a:lnTo>
                    <a:pt x="787" y="3308"/>
                  </a:lnTo>
                  <a:lnTo>
                    <a:pt x="783" y="3289"/>
                  </a:lnTo>
                  <a:lnTo>
                    <a:pt x="780" y="3270"/>
                  </a:lnTo>
                  <a:lnTo>
                    <a:pt x="778" y="3265"/>
                  </a:lnTo>
                  <a:lnTo>
                    <a:pt x="778" y="3263"/>
                  </a:lnTo>
                  <a:lnTo>
                    <a:pt x="778" y="3258"/>
                  </a:lnTo>
                  <a:lnTo>
                    <a:pt x="778" y="3249"/>
                  </a:lnTo>
                  <a:lnTo>
                    <a:pt x="778" y="3246"/>
                  </a:lnTo>
                  <a:lnTo>
                    <a:pt x="783" y="3246"/>
                  </a:lnTo>
                  <a:lnTo>
                    <a:pt x="785" y="3249"/>
                  </a:lnTo>
                  <a:lnTo>
                    <a:pt x="797" y="3263"/>
                  </a:lnTo>
                  <a:lnTo>
                    <a:pt x="804" y="3270"/>
                  </a:lnTo>
                  <a:lnTo>
                    <a:pt x="811" y="3270"/>
                  </a:lnTo>
                  <a:lnTo>
                    <a:pt x="818" y="3267"/>
                  </a:lnTo>
                  <a:lnTo>
                    <a:pt x="802" y="3263"/>
                  </a:lnTo>
                  <a:lnTo>
                    <a:pt x="797" y="3260"/>
                  </a:lnTo>
                  <a:lnTo>
                    <a:pt x="797" y="3253"/>
                  </a:lnTo>
                  <a:lnTo>
                    <a:pt x="802" y="3246"/>
                  </a:lnTo>
                  <a:lnTo>
                    <a:pt x="806" y="3239"/>
                  </a:lnTo>
                  <a:lnTo>
                    <a:pt x="809" y="3234"/>
                  </a:lnTo>
                  <a:lnTo>
                    <a:pt x="806" y="3234"/>
                  </a:lnTo>
                  <a:lnTo>
                    <a:pt x="806" y="3237"/>
                  </a:lnTo>
                  <a:lnTo>
                    <a:pt x="804" y="3239"/>
                  </a:lnTo>
                  <a:lnTo>
                    <a:pt x="802" y="3241"/>
                  </a:lnTo>
                  <a:lnTo>
                    <a:pt x="802" y="3244"/>
                  </a:lnTo>
                  <a:lnTo>
                    <a:pt x="804" y="3239"/>
                  </a:lnTo>
                  <a:lnTo>
                    <a:pt x="806" y="3232"/>
                  </a:lnTo>
                  <a:lnTo>
                    <a:pt x="809" y="3222"/>
                  </a:lnTo>
                  <a:lnTo>
                    <a:pt x="809" y="3218"/>
                  </a:lnTo>
                  <a:lnTo>
                    <a:pt x="809" y="3204"/>
                  </a:lnTo>
                  <a:lnTo>
                    <a:pt x="809" y="3199"/>
                  </a:lnTo>
                  <a:lnTo>
                    <a:pt x="804" y="3194"/>
                  </a:lnTo>
                  <a:lnTo>
                    <a:pt x="797" y="3185"/>
                  </a:lnTo>
                  <a:lnTo>
                    <a:pt x="787" y="3180"/>
                  </a:lnTo>
                  <a:lnTo>
                    <a:pt x="776" y="3180"/>
                  </a:lnTo>
                  <a:lnTo>
                    <a:pt x="769" y="3187"/>
                  </a:lnTo>
                  <a:lnTo>
                    <a:pt x="771" y="3189"/>
                  </a:lnTo>
                  <a:lnTo>
                    <a:pt x="771" y="3187"/>
                  </a:lnTo>
                  <a:lnTo>
                    <a:pt x="773" y="3187"/>
                  </a:lnTo>
                  <a:lnTo>
                    <a:pt x="776" y="3187"/>
                  </a:lnTo>
                  <a:lnTo>
                    <a:pt x="778" y="3187"/>
                  </a:lnTo>
                  <a:lnTo>
                    <a:pt x="773" y="3189"/>
                  </a:lnTo>
                  <a:lnTo>
                    <a:pt x="771" y="3194"/>
                  </a:lnTo>
                  <a:lnTo>
                    <a:pt x="771" y="3206"/>
                  </a:lnTo>
                  <a:lnTo>
                    <a:pt x="769" y="3204"/>
                  </a:lnTo>
                  <a:lnTo>
                    <a:pt x="771" y="3196"/>
                  </a:lnTo>
                  <a:lnTo>
                    <a:pt x="769" y="3194"/>
                  </a:lnTo>
                  <a:lnTo>
                    <a:pt x="764" y="3192"/>
                  </a:lnTo>
                  <a:lnTo>
                    <a:pt x="759" y="3187"/>
                  </a:lnTo>
                  <a:lnTo>
                    <a:pt x="757" y="3187"/>
                  </a:lnTo>
                  <a:lnTo>
                    <a:pt x="757" y="3187"/>
                  </a:lnTo>
                  <a:lnTo>
                    <a:pt x="754" y="3185"/>
                  </a:lnTo>
                  <a:lnTo>
                    <a:pt x="754" y="3180"/>
                  </a:lnTo>
                  <a:lnTo>
                    <a:pt x="754" y="3178"/>
                  </a:lnTo>
                  <a:lnTo>
                    <a:pt x="757" y="3175"/>
                  </a:lnTo>
                  <a:lnTo>
                    <a:pt x="757" y="3173"/>
                  </a:lnTo>
                  <a:lnTo>
                    <a:pt x="752" y="3156"/>
                  </a:lnTo>
                  <a:lnTo>
                    <a:pt x="752" y="3152"/>
                  </a:lnTo>
                  <a:lnTo>
                    <a:pt x="754" y="3142"/>
                  </a:lnTo>
                  <a:lnTo>
                    <a:pt x="754" y="3137"/>
                  </a:lnTo>
                  <a:lnTo>
                    <a:pt x="750" y="3130"/>
                  </a:lnTo>
                  <a:lnTo>
                    <a:pt x="745" y="3135"/>
                  </a:lnTo>
                  <a:lnTo>
                    <a:pt x="745" y="3133"/>
                  </a:lnTo>
                  <a:lnTo>
                    <a:pt x="747" y="3130"/>
                  </a:lnTo>
                  <a:lnTo>
                    <a:pt x="752" y="3125"/>
                  </a:lnTo>
                  <a:lnTo>
                    <a:pt x="752" y="3125"/>
                  </a:lnTo>
                  <a:lnTo>
                    <a:pt x="761" y="3123"/>
                  </a:lnTo>
                  <a:lnTo>
                    <a:pt x="769" y="3121"/>
                  </a:lnTo>
                  <a:lnTo>
                    <a:pt x="771" y="3121"/>
                  </a:lnTo>
                  <a:lnTo>
                    <a:pt x="773" y="3118"/>
                  </a:lnTo>
                  <a:lnTo>
                    <a:pt x="776" y="3111"/>
                  </a:lnTo>
                  <a:lnTo>
                    <a:pt x="778" y="3107"/>
                  </a:lnTo>
                  <a:lnTo>
                    <a:pt x="778" y="3099"/>
                  </a:lnTo>
                  <a:lnTo>
                    <a:pt x="776" y="3095"/>
                  </a:lnTo>
                  <a:lnTo>
                    <a:pt x="769" y="3083"/>
                  </a:lnTo>
                  <a:lnTo>
                    <a:pt x="766" y="3076"/>
                  </a:lnTo>
                  <a:lnTo>
                    <a:pt x="764" y="3052"/>
                  </a:lnTo>
                  <a:lnTo>
                    <a:pt x="766" y="3033"/>
                  </a:lnTo>
                  <a:lnTo>
                    <a:pt x="766" y="3019"/>
                  </a:lnTo>
                  <a:lnTo>
                    <a:pt x="761" y="3012"/>
                  </a:lnTo>
                  <a:lnTo>
                    <a:pt x="752" y="3005"/>
                  </a:lnTo>
                  <a:lnTo>
                    <a:pt x="745" y="3000"/>
                  </a:lnTo>
                  <a:lnTo>
                    <a:pt x="742" y="3002"/>
                  </a:lnTo>
                  <a:lnTo>
                    <a:pt x="733" y="2998"/>
                  </a:lnTo>
                  <a:lnTo>
                    <a:pt x="733" y="2991"/>
                  </a:lnTo>
                  <a:lnTo>
                    <a:pt x="733" y="2967"/>
                  </a:lnTo>
                  <a:lnTo>
                    <a:pt x="733" y="2960"/>
                  </a:lnTo>
                  <a:lnTo>
                    <a:pt x="728" y="2948"/>
                  </a:lnTo>
                  <a:lnTo>
                    <a:pt x="721" y="2939"/>
                  </a:lnTo>
                  <a:lnTo>
                    <a:pt x="716" y="2936"/>
                  </a:lnTo>
                  <a:lnTo>
                    <a:pt x="709" y="2931"/>
                  </a:lnTo>
                  <a:lnTo>
                    <a:pt x="707" y="2924"/>
                  </a:lnTo>
                  <a:lnTo>
                    <a:pt x="705" y="2915"/>
                  </a:lnTo>
                  <a:lnTo>
                    <a:pt x="702" y="2905"/>
                  </a:lnTo>
                  <a:lnTo>
                    <a:pt x="695" y="2898"/>
                  </a:lnTo>
                  <a:lnTo>
                    <a:pt x="686" y="2898"/>
                  </a:lnTo>
                  <a:lnTo>
                    <a:pt x="672" y="2910"/>
                  </a:lnTo>
                  <a:lnTo>
                    <a:pt x="664" y="2908"/>
                  </a:lnTo>
                  <a:lnTo>
                    <a:pt x="667" y="2901"/>
                  </a:lnTo>
                  <a:lnTo>
                    <a:pt x="669" y="2894"/>
                  </a:lnTo>
                  <a:lnTo>
                    <a:pt x="662" y="2891"/>
                  </a:lnTo>
                  <a:lnTo>
                    <a:pt x="657" y="2896"/>
                  </a:lnTo>
                  <a:lnTo>
                    <a:pt x="655" y="2905"/>
                  </a:lnTo>
                  <a:lnTo>
                    <a:pt x="653" y="2915"/>
                  </a:lnTo>
                  <a:lnTo>
                    <a:pt x="650" y="2910"/>
                  </a:lnTo>
                  <a:lnTo>
                    <a:pt x="648" y="2903"/>
                  </a:lnTo>
                  <a:lnTo>
                    <a:pt x="645" y="2894"/>
                  </a:lnTo>
                  <a:lnTo>
                    <a:pt x="645" y="2891"/>
                  </a:lnTo>
                  <a:lnTo>
                    <a:pt x="650" y="2887"/>
                  </a:lnTo>
                  <a:lnTo>
                    <a:pt x="655" y="2882"/>
                  </a:lnTo>
                  <a:lnTo>
                    <a:pt x="657" y="2875"/>
                  </a:lnTo>
                  <a:lnTo>
                    <a:pt x="657" y="2865"/>
                  </a:lnTo>
                  <a:lnTo>
                    <a:pt x="657" y="2865"/>
                  </a:lnTo>
                  <a:lnTo>
                    <a:pt x="660" y="2863"/>
                  </a:lnTo>
                  <a:lnTo>
                    <a:pt x="660" y="2861"/>
                  </a:lnTo>
                  <a:lnTo>
                    <a:pt x="657" y="2858"/>
                  </a:lnTo>
                  <a:lnTo>
                    <a:pt x="655" y="2861"/>
                  </a:lnTo>
                  <a:lnTo>
                    <a:pt x="653" y="2858"/>
                  </a:lnTo>
                  <a:lnTo>
                    <a:pt x="650" y="2856"/>
                  </a:lnTo>
                  <a:lnTo>
                    <a:pt x="645" y="2849"/>
                  </a:lnTo>
                  <a:lnTo>
                    <a:pt x="643" y="2846"/>
                  </a:lnTo>
                  <a:lnTo>
                    <a:pt x="638" y="2846"/>
                  </a:lnTo>
                  <a:lnTo>
                    <a:pt x="657" y="2787"/>
                  </a:lnTo>
                  <a:lnTo>
                    <a:pt x="657" y="2780"/>
                  </a:lnTo>
                  <a:lnTo>
                    <a:pt x="657" y="2771"/>
                  </a:lnTo>
                  <a:lnTo>
                    <a:pt x="655" y="2766"/>
                  </a:lnTo>
                  <a:lnTo>
                    <a:pt x="650" y="2764"/>
                  </a:lnTo>
                  <a:lnTo>
                    <a:pt x="645" y="2761"/>
                  </a:lnTo>
                  <a:lnTo>
                    <a:pt x="645" y="2754"/>
                  </a:lnTo>
                  <a:lnTo>
                    <a:pt x="648" y="2745"/>
                  </a:lnTo>
                  <a:lnTo>
                    <a:pt x="650" y="2740"/>
                  </a:lnTo>
                  <a:lnTo>
                    <a:pt x="653" y="2740"/>
                  </a:lnTo>
                  <a:lnTo>
                    <a:pt x="655" y="2745"/>
                  </a:lnTo>
                  <a:lnTo>
                    <a:pt x="657" y="2745"/>
                  </a:lnTo>
                  <a:lnTo>
                    <a:pt x="660" y="2745"/>
                  </a:lnTo>
                  <a:lnTo>
                    <a:pt x="662" y="2747"/>
                  </a:lnTo>
                  <a:lnTo>
                    <a:pt x="662" y="2752"/>
                  </a:lnTo>
                  <a:lnTo>
                    <a:pt x="662" y="2756"/>
                  </a:lnTo>
                  <a:lnTo>
                    <a:pt x="662" y="2761"/>
                  </a:lnTo>
                  <a:lnTo>
                    <a:pt x="662" y="2766"/>
                  </a:lnTo>
                  <a:lnTo>
                    <a:pt x="679" y="2785"/>
                  </a:lnTo>
                  <a:lnTo>
                    <a:pt x="690" y="2790"/>
                  </a:lnTo>
                  <a:lnTo>
                    <a:pt x="726" y="2790"/>
                  </a:lnTo>
                  <a:lnTo>
                    <a:pt x="745" y="2794"/>
                  </a:lnTo>
                  <a:lnTo>
                    <a:pt x="752" y="2794"/>
                  </a:lnTo>
                  <a:lnTo>
                    <a:pt x="759" y="2792"/>
                  </a:lnTo>
                  <a:lnTo>
                    <a:pt x="783" y="2778"/>
                  </a:lnTo>
                  <a:lnTo>
                    <a:pt x="787" y="2773"/>
                  </a:lnTo>
                  <a:lnTo>
                    <a:pt x="792" y="2766"/>
                  </a:lnTo>
                  <a:lnTo>
                    <a:pt x="795" y="2759"/>
                  </a:lnTo>
                  <a:lnTo>
                    <a:pt x="813" y="2747"/>
                  </a:lnTo>
                  <a:lnTo>
                    <a:pt x="823" y="2745"/>
                  </a:lnTo>
                  <a:lnTo>
                    <a:pt x="828" y="2745"/>
                  </a:lnTo>
                  <a:lnTo>
                    <a:pt x="832" y="2747"/>
                  </a:lnTo>
                  <a:lnTo>
                    <a:pt x="849" y="2730"/>
                  </a:lnTo>
                  <a:lnTo>
                    <a:pt x="854" y="2723"/>
                  </a:lnTo>
                  <a:lnTo>
                    <a:pt x="863" y="2702"/>
                  </a:lnTo>
                  <a:lnTo>
                    <a:pt x="868" y="2700"/>
                  </a:lnTo>
                  <a:lnTo>
                    <a:pt x="866" y="2697"/>
                  </a:lnTo>
                  <a:lnTo>
                    <a:pt x="866" y="2697"/>
                  </a:lnTo>
                  <a:lnTo>
                    <a:pt x="866" y="2697"/>
                  </a:lnTo>
                  <a:lnTo>
                    <a:pt x="866" y="2697"/>
                  </a:lnTo>
                  <a:lnTo>
                    <a:pt x="875" y="2690"/>
                  </a:lnTo>
                  <a:lnTo>
                    <a:pt x="877" y="2690"/>
                  </a:lnTo>
                  <a:lnTo>
                    <a:pt x="880" y="2685"/>
                  </a:lnTo>
                  <a:lnTo>
                    <a:pt x="882" y="2678"/>
                  </a:lnTo>
                  <a:lnTo>
                    <a:pt x="884" y="2676"/>
                  </a:lnTo>
                  <a:lnTo>
                    <a:pt x="887" y="2674"/>
                  </a:lnTo>
                  <a:lnTo>
                    <a:pt x="892" y="2669"/>
                  </a:lnTo>
                  <a:lnTo>
                    <a:pt x="896" y="2662"/>
                  </a:lnTo>
                  <a:lnTo>
                    <a:pt x="901" y="2650"/>
                  </a:lnTo>
                  <a:lnTo>
                    <a:pt x="906" y="2648"/>
                  </a:lnTo>
                  <a:lnTo>
                    <a:pt x="927" y="2640"/>
                  </a:lnTo>
                  <a:lnTo>
                    <a:pt x="932" y="2638"/>
                  </a:lnTo>
                  <a:lnTo>
                    <a:pt x="939" y="2629"/>
                  </a:lnTo>
                  <a:lnTo>
                    <a:pt x="941" y="2631"/>
                  </a:lnTo>
                  <a:lnTo>
                    <a:pt x="946" y="2624"/>
                  </a:lnTo>
                  <a:lnTo>
                    <a:pt x="948" y="2619"/>
                  </a:lnTo>
                  <a:lnTo>
                    <a:pt x="946" y="2600"/>
                  </a:lnTo>
                  <a:lnTo>
                    <a:pt x="946" y="2593"/>
                  </a:lnTo>
                  <a:lnTo>
                    <a:pt x="953" y="2588"/>
                  </a:lnTo>
                  <a:lnTo>
                    <a:pt x="960" y="2586"/>
                  </a:lnTo>
                  <a:lnTo>
                    <a:pt x="965" y="2581"/>
                  </a:lnTo>
                  <a:lnTo>
                    <a:pt x="967" y="2586"/>
                  </a:lnTo>
                  <a:lnTo>
                    <a:pt x="967" y="2588"/>
                  </a:lnTo>
                  <a:moveTo>
                    <a:pt x="1031" y="2593"/>
                  </a:moveTo>
                  <a:lnTo>
                    <a:pt x="1031" y="2593"/>
                  </a:lnTo>
                  <a:lnTo>
                    <a:pt x="1019" y="2598"/>
                  </a:lnTo>
                  <a:lnTo>
                    <a:pt x="1015" y="2598"/>
                  </a:lnTo>
                  <a:lnTo>
                    <a:pt x="1012" y="2596"/>
                  </a:lnTo>
                  <a:lnTo>
                    <a:pt x="1012" y="2591"/>
                  </a:lnTo>
                  <a:lnTo>
                    <a:pt x="1012" y="2588"/>
                  </a:lnTo>
                  <a:lnTo>
                    <a:pt x="1015" y="2588"/>
                  </a:lnTo>
                  <a:lnTo>
                    <a:pt x="1017" y="2586"/>
                  </a:lnTo>
                  <a:lnTo>
                    <a:pt x="1019" y="2584"/>
                  </a:lnTo>
                  <a:lnTo>
                    <a:pt x="1019" y="2579"/>
                  </a:lnTo>
                  <a:lnTo>
                    <a:pt x="1019" y="2579"/>
                  </a:lnTo>
                  <a:lnTo>
                    <a:pt x="1022" y="2577"/>
                  </a:lnTo>
                  <a:lnTo>
                    <a:pt x="1024" y="2577"/>
                  </a:lnTo>
                  <a:lnTo>
                    <a:pt x="1026" y="2577"/>
                  </a:lnTo>
                  <a:lnTo>
                    <a:pt x="1029" y="2579"/>
                  </a:lnTo>
                  <a:lnTo>
                    <a:pt x="1029" y="2581"/>
                  </a:lnTo>
                  <a:lnTo>
                    <a:pt x="1029" y="2586"/>
                  </a:lnTo>
                  <a:lnTo>
                    <a:pt x="1029" y="2588"/>
                  </a:lnTo>
                  <a:lnTo>
                    <a:pt x="1031" y="2591"/>
                  </a:lnTo>
                  <a:lnTo>
                    <a:pt x="1031" y="2593"/>
                  </a:lnTo>
                  <a:lnTo>
                    <a:pt x="1031" y="2593"/>
                  </a:lnTo>
                  <a:moveTo>
                    <a:pt x="1254" y="2084"/>
                  </a:moveTo>
                  <a:lnTo>
                    <a:pt x="1254" y="2084"/>
                  </a:lnTo>
                  <a:lnTo>
                    <a:pt x="1254" y="2092"/>
                  </a:lnTo>
                  <a:lnTo>
                    <a:pt x="1246" y="2089"/>
                  </a:lnTo>
                  <a:lnTo>
                    <a:pt x="1246" y="2082"/>
                  </a:lnTo>
                  <a:lnTo>
                    <a:pt x="1249" y="2080"/>
                  </a:lnTo>
                  <a:lnTo>
                    <a:pt x="1254" y="2084"/>
                  </a:lnTo>
                  <a:moveTo>
                    <a:pt x="1443" y="2063"/>
                  </a:moveTo>
                  <a:lnTo>
                    <a:pt x="1443" y="2063"/>
                  </a:lnTo>
                  <a:lnTo>
                    <a:pt x="1438" y="2066"/>
                  </a:lnTo>
                  <a:lnTo>
                    <a:pt x="1426" y="2054"/>
                  </a:lnTo>
                  <a:lnTo>
                    <a:pt x="1422" y="2051"/>
                  </a:lnTo>
                  <a:lnTo>
                    <a:pt x="1424" y="2047"/>
                  </a:lnTo>
                  <a:lnTo>
                    <a:pt x="1424" y="2042"/>
                  </a:lnTo>
                  <a:lnTo>
                    <a:pt x="1426" y="2040"/>
                  </a:lnTo>
                  <a:lnTo>
                    <a:pt x="1431" y="2042"/>
                  </a:lnTo>
                  <a:lnTo>
                    <a:pt x="1436" y="2044"/>
                  </a:lnTo>
                  <a:lnTo>
                    <a:pt x="1440" y="2054"/>
                  </a:lnTo>
                  <a:lnTo>
                    <a:pt x="1445" y="2056"/>
                  </a:lnTo>
                  <a:lnTo>
                    <a:pt x="1443" y="2058"/>
                  </a:lnTo>
                  <a:lnTo>
                    <a:pt x="1443" y="2063"/>
                  </a:lnTo>
                  <a:moveTo>
                    <a:pt x="1173" y="1992"/>
                  </a:moveTo>
                  <a:lnTo>
                    <a:pt x="1173" y="1992"/>
                  </a:lnTo>
                  <a:lnTo>
                    <a:pt x="1171" y="1995"/>
                  </a:lnTo>
                  <a:lnTo>
                    <a:pt x="1166" y="1995"/>
                  </a:lnTo>
                  <a:lnTo>
                    <a:pt x="1161" y="1995"/>
                  </a:lnTo>
                  <a:lnTo>
                    <a:pt x="1159" y="1992"/>
                  </a:lnTo>
                  <a:lnTo>
                    <a:pt x="1159" y="1990"/>
                  </a:lnTo>
                  <a:lnTo>
                    <a:pt x="1161" y="1987"/>
                  </a:lnTo>
                  <a:lnTo>
                    <a:pt x="1164" y="1983"/>
                  </a:lnTo>
                  <a:lnTo>
                    <a:pt x="1166" y="1978"/>
                  </a:lnTo>
                  <a:lnTo>
                    <a:pt x="1168" y="1978"/>
                  </a:lnTo>
                  <a:lnTo>
                    <a:pt x="1168" y="1983"/>
                  </a:lnTo>
                  <a:lnTo>
                    <a:pt x="1171" y="1985"/>
                  </a:lnTo>
                  <a:lnTo>
                    <a:pt x="1173" y="1987"/>
                  </a:lnTo>
                  <a:lnTo>
                    <a:pt x="1173" y="1987"/>
                  </a:lnTo>
                  <a:lnTo>
                    <a:pt x="1173" y="1990"/>
                  </a:lnTo>
                  <a:lnTo>
                    <a:pt x="1173" y="1992"/>
                  </a:lnTo>
                  <a:moveTo>
                    <a:pt x="1265" y="1879"/>
                  </a:moveTo>
                  <a:lnTo>
                    <a:pt x="1265" y="1879"/>
                  </a:lnTo>
                  <a:lnTo>
                    <a:pt x="1268" y="1883"/>
                  </a:lnTo>
                  <a:lnTo>
                    <a:pt x="1265" y="1890"/>
                  </a:lnTo>
                  <a:lnTo>
                    <a:pt x="1263" y="1895"/>
                  </a:lnTo>
                  <a:lnTo>
                    <a:pt x="1261" y="1900"/>
                  </a:lnTo>
                  <a:lnTo>
                    <a:pt x="1254" y="1902"/>
                  </a:lnTo>
                  <a:lnTo>
                    <a:pt x="1261" y="1905"/>
                  </a:lnTo>
                  <a:lnTo>
                    <a:pt x="1268" y="1909"/>
                  </a:lnTo>
                  <a:lnTo>
                    <a:pt x="1270" y="1919"/>
                  </a:lnTo>
                  <a:lnTo>
                    <a:pt x="1265" y="1924"/>
                  </a:lnTo>
                  <a:lnTo>
                    <a:pt x="1263" y="1921"/>
                  </a:lnTo>
                  <a:lnTo>
                    <a:pt x="1261" y="1921"/>
                  </a:lnTo>
                  <a:lnTo>
                    <a:pt x="1258" y="1921"/>
                  </a:lnTo>
                  <a:lnTo>
                    <a:pt x="1254" y="1919"/>
                  </a:lnTo>
                  <a:lnTo>
                    <a:pt x="1254" y="1919"/>
                  </a:lnTo>
                  <a:lnTo>
                    <a:pt x="1249" y="1909"/>
                  </a:lnTo>
                  <a:lnTo>
                    <a:pt x="1246" y="1909"/>
                  </a:lnTo>
                  <a:lnTo>
                    <a:pt x="1244" y="1907"/>
                  </a:lnTo>
                  <a:lnTo>
                    <a:pt x="1239" y="1905"/>
                  </a:lnTo>
                  <a:lnTo>
                    <a:pt x="1235" y="1905"/>
                  </a:lnTo>
                  <a:lnTo>
                    <a:pt x="1232" y="1914"/>
                  </a:lnTo>
                  <a:lnTo>
                    <a:pt x="1227" y="1907"/>
                  </a:lnTo>
                  <a:lnTo>
                    <a:pt x="1218" y="1914"/>
                  </a:lnTo>
                  <a:lnTo>
                    <a:pt x="1211" y="1909"/>
                  </a:lnTo>
                  <a:lnTo>
                    <a:pt x="1209" y="1917"/>
                  </a:lnTo>
                  <a:lnTo>
                    <a:pt x="1209" y="1919"/>
                  </a:lnTo>
                  <a:lnTo>
                    <a:pt x="1206" y="1921"/>
                  </a:lnTo>
                  <a:lnTo>
                    <a:pt x="1180" y="1924"/>
                  </a:lnTo>
                  <a:lnTo>
                    <a:pt x="1173" y="1921"/>
                  </a:lnTo>
                  <a:lnTo>
                    <a:pt x="1168" y="1917"/>
                  </a:lnTo>
                  <a:lnTo>
                    <a:pt x="1164" y="1905"/>
                  </a:lnTo>
                  <a:lnTo>
                    <a:pt x="1166" y="1898"/>
                  </a:lnTo>
                  <a:lnTo>
                    <a:pt x="1173" y="1893"/>
                  </a:lnTo>
                  <a:lnTo>
                    <a:pt x="1180" y="1888"/>
                  </a:lnTo>
                  <a:lnTo>
                    <a:pt x="1187" y="1888"/>
                  </a:lnTo>
                  <a:lnTo>
                    <a:pt x="1190" y="1888"/>
                  </a:lnTo>
                  <a:lnTo>
                    <a:pt x="1197" y="1890"/>
                  </a:lnTo>
                  <a:lnTo>
                    <a:pt x="1201" y="1890"/>
                  </a:lnTo>
                  <a:lnTo>
                    <a:pt x="1206" y="1890"/>
                  </a:lnTo>
                  <a:lnTo>
                    <a:pt x="1213" y="1890"/>
                  </a:lnTo>
                  <a:lnTo>
                    <a:pt x="1213" y="1888"/>
                  </a:lnTo>
                  <a:lnTo>
                    <a:pt x="1213" y="1888"/>
                  </a:lnTo>
                  <a:lnTo>
                    <a:pt x="1213" y="1888"/>
                  </a:lnTo>
                  <a:lnTo>
                    <a:pt x="1211" y="1886"/>
                  </a:lnTo>
                  <a:lnTo>
                    <a:pt x="1216" y="1883"/>
                  </a:lnTo>
                  <a:lnTo>
                    <a:pt x="1216" y="1881"/>
                  </a:lnTo>
                  <a:lnTo>
                    <a:pt x="1216" y="1881"/>
                  </a:lnTo>
                  <a:lnTo>
                    <a:pt x="1220" y="1881"/>
                  </a:lnTo>
                  <a:lnTo>
                    <a:pt x="1232" y="1879"/>
                  </a:lnTo>
                  <a:lnTo>
                    <a:pt x="1232" y="1883"/>
                  </a:lnTo>
                  <a:lnTo>
                    <a:pt x="1235" y="1886"/>
                  </a:lnTo>
                  <a:lnTo>
                    <a:pt x="1239" y="1886"/>
                  </a:lnTo>
                  <a:lnTo>
                    <a:pt x="1242" y="1886"/>
                  </a:lnTo>
                  <a:lnTo>
                    <a:pt x="1242" y="1881"/>
                  </a:lnTo>
                  <a:lnTo>
                    <a:pt x="1244" y="1879"/>
                  </a:lnTo>
                  <a:lnTo>
                    <a:pt x="1246" y="1876"/>
                  </a:lnTo>
                  <a:lnTo>
                    <a:pt x="1249" y="1874"/>
                  </a:lnTo>
                  <a:lnTo>
                    <a:pt x="1251" y="1862"/>
                  </a:lnTo>
                  <a:lnTo>
                    <a:pt x="1251" y="1857"/>
                  </a:lnTo>
                  <a:lnTo>
                    <a:pt x="1256" y="1855"/>
                  </a:lnTo>
                  <a:lnTo>
                    <a:pt x="1258" y="1855"/>
                  </a:lnTo>
                  <a:lnTo>
                    <a:pt x="1263" y="1857"/>
                  </a:lnTo>
                  <a:lnTo>
                    <a:pt x="1265" y="1862"/>
                  </a:lnTo>
                  <a:lnTo>
                    <a:pt x="1268" y="1864"/>
                  </a:lnTo>
                  <a:lnTo>
                    <a:pt x="1265" y="1869"/>
                  </a:lnTo>
                  <a:lnTo>
                    <a:pt x="1263" y="1874"/>
                  </a:lnTo>
                  <a:lnTo>
                    <a:pt x="1265" y="1879"/>
                  </a:lnTo>
                  <a:moveTo>
                    <a:pt x="1071" y="1798"/>
                  </a:moveTo>
                  <a:lnTo>
                    <a:pt x="1071" y="1798"/>
                  </a:lnTo>
                  <a:lnTo>
                    <a:pt x="1071" y="1798"/>
                  </a:lnTo>
                  <a:lnTo>
                    <a:pt x="1074" y="1798"/>
                  </a:lnTo>
                  <a:lnTo>
                    <a:pt x="1071" y="1808"/>
                  </a:lnTo>
                  <a:lnTo>
                    <a:pt x="1069" y="1815"/>
                  </a:lnTo>
                  <a:lnTo>
                    <a:pt x="1062" y="1817"/>
                  </a:lnTo>
                  <a:lnTo>
                    <a:pt x="1057" y="1810"/>
                  </a:lnTo>
                  <a:lnTo>
                    <a:pt x="1062" y="1793"/>
                  </a:lnTo>
                  <a:lnTo>
                    <a:pt x="1064" y="1789"/>
                  </a:lnTo>
                  <a:lnTo>
                    <a:pt x="1069" y="1796"/>
                  </a:lnTo>
                  <a:lnTo>
                    <a:pt x="1071" y="1796"/>
                  </a:lnTo>
                  <a:lnTo>
                    <a:pt x="1071" y="1798"/>
                  </a:lnTo>
                  <a:moveTo>
                    <a:pt x="1521" y="50"/>
                  </a:moveTo>
                  <a:lnTo>
                    <a:pt x="1521" y="50"/>
                  </a:lnTo>
                  <a:lnTo>
                    <a:pt x="1523" y="59"/>
                  </a:lnTo>
                  <a:lnTo>
                    <a:pt x="1528" y="64"/>
                  </a:lnTo>
                  <a:lnTo>
                    <a:pt x="1530" y="66"/>
                  </a:lnTo>
                  <a:lnTo>
                    <a:pt x="1530" y="71"/>
                  </a:lnTo>
                  <a:lnTo>
                    <a:pt x="1526" y="76"/>
                  </a:lnTo>
                  <a:lnTo>
                    <a:pt x="1530" y="76"/>
                  </a:lnTo>
                  <a:lnTo>
                    <a:pt x="1537" y="76"/>
                  </a:lnTo>
                  <a:lnTo>
                    <a:pt x="1540" y="78"/>
                  </a:lnTo>
                  <a:lnTo>
                    <a:pt x="1545" y="81"/>
                  </a:lnTo>
                  <a:lnTo>
                    <a:pt x="1547" y="83"/>
                  </a:lnTo>
                  <a:lnTo>
                    <a:pt x="1547" y="85"/>
                  </a:lnTo>
                  <a:lnTo>
                    <a:pt x="1552" y="85"/>
                  </a:lnTo>
                  <a:lnTo>
                    <a:pt x="1563" y="85"/>
                  </a:lnTo>
                  <a:lnTo>
                    <a:pt x="1568" y="88"/>
                  </a:lnTo>
                  <a:lnTo>
                    <a:pt x="1573" y="95"/>
                  </a:lnTo>
                  <a:lnTo>
                    <a:pt x="1573" y="102"/>
                  </a:lnTo>
                  <a:lnTo>
                    <a:pt x="1573" y="104"/>
                  </a:lnTo>
                  <a:lnTo>
                    <a:pt x="1573" y="107"/>
                  </a:lnTo>
                  <a:lnTo>
                    <a:pt x="1573" y="111"/>
                  </a:lnTo>
                  <a:lnTo>
                    <a:pt x="1573" y="118"/>
                  </a:lnTo>
                  <a:lnTo>
                    <a:pt x="1575" y="121"/>
                  </a:lnTo>
                  <a:lnTo>
                    <a:pt x="1578" y="121"/>
                  </a:lnTo>
                  <a:lnTo>
                    <a:pt x="1580" y="123"/>
                  </a:lnTo>
                  <a:lnTo>
                    <a:pt x="1587" y="126"/>
                  </a:lnTo>
                  <a:lnTo>
                    <a:pt x="1592" y="126"/>
                  </a:lnTo>
                  <a:lnTo>
                    <a:pt x="1597" y="128"/>
                  </a:lnTo>
                  <a:lnTo>
                    <a:pt x="1601" y="135"/>
                  </a:lnTo>
                  <a:lnTo>
                    <a:pt x="1608" y="149"/>
                  </a:lnTo>
                  <a:lnTo>
                    <a:pt x="1620" y="156"/>
                  </a:lnTo>
                  <a:lnTo>
                    <a:pt x="1632" y="159"/>
                  </a:lnTo>
                  <a:lnTo>
                    <a:pt x="1649" y="159"/>
                  </a:lnTo>
                  <a:lnTo>
                    <a:pt x="1658" y="163"/>
                  </a:lnTo>
                  <a:lnTo>
                    <a:pt x="1663" y="166"/>
                  </a:lnTo>
                  <a:lnTo>
                    <a:pt x="1668" y="166"/>
                  </a:lnTo>
                  <a:lnTo>
                    <a:pt x="1684" y="161"/>
                  </a:lnTo>
                  <a:lnTo>
                    <a:pt x="1698" y="159"/>
                  </a:lnTo>
                  <a:lnTo>
                    <a:pt x="1701" y="161"/>
                  </a:lnTo>
                  <a:lnTo>
                    <a:pt x="1708" y="163"/>
                  </a:lnTo>
                  <a:lnTo>
                    <a:pt x="1710" y="163"/>
                  </a:lnTo>
                  <a:lnTo>
                    <a:pt x="1713" y="163"/>
                  </a:lnTo>
                  <a:lnTo>
                    <a:pt x="1717" y="161"/>
                  </a:lnTo>
                  <a:lnTo>
                    <a:pt x="1720" y="161"/>
                  </a:lnTo>
                  <a:lnTo>
                    <a:pt x="1729" y="163"/>
                  </a:lnTo>
                  <a:lnTo>
                    <a:pt x="1748" y="170"/>
                  </a:lnTo>
                  <a:lnTo>
                    <a:pt x="1814" y="166"/>
                  </a:lnTo>
                  <a:lnTo>
                    <a:pt x="1840" y="166"/>
                  </a:lnTo>
                  <a:lnTo>
                    <a:pt x="1859" y="175"/>
                  </a:lnTo>
                  <a:lnTo>
                    <a:pt x="1866" y="175"/>
                  </a:lnTo>
                  <a:lnTo>
                    <a:pt x="1878" y="175"/>
                  </a:lnTo>
                  <a:lnTo>
                    <a:pt x="1907" y="163"/>
                  </a:lnTo>
                  <a:lnTo>
                    <a:pt x="1918" y="163"/>
                  </a:lnTo>
                  <a:lnTo>
                    <a:pt x="1935" y="159"/>
                  </a:lnTo>
                  <a:lnTo>
                    <a:pt x="1937" y="161"/>
                  </a:lnTo>
                  <a:lnTo>
                    <a:pt x="1942" y="163"/>
                  </a:lnTo>
                  <a:lnTo>
                    <a:pt x="1944" y="166"/>
                  </a:lnTo>
                  <a:lnTo>
                    <a:pt x="1959" y="163"/>
                  </a:lnTo>
                  <a:lnTo>
                    <a:pt x="1994" y="168"/>
                  </a:lnTo>
                  <a:lnTo>
                    <a:pt x="1999" y="168"/>
                  </a:lnTo>
                  <a:lnTo>
                    <a:pt x="2004" y="168"/>
                  </a:lnTo>
                  <a:lnTo>
                    <a:pt x="2004" y="170"/>
                  </a:lnTo>
                  <a:lnTo>
                    <a:pt x="2004" y="173"/>
                  </a:lnTo>
                  <a:lnTo>
                    <a:pt x="2004" y="175"/>
                  </a:lnTo>
                  <a:lnTo>
                    <a:pt x="2001" y="180"/>
                  </a:lnTo>
                  <a:lnTo>
                    <a:pt x="2004" y="189"/>
                  </a:lnTo>
                  <a:lnTo>
                    <a:pt x="2001" y="196"/>
                  </a:lnTo>
                  <a:lnTo>
                    <a:pt x="1996" y="201"/>
                  </a:lnTo>
                  <a:lnTo>
                    <a:pt x="1989" y="201"/>
                  </a:lnTo>
                  <a:lnTo>
                    <a:pt x="1980" y="204"/>
                  </a:lnTo>
                  <a:lnTo>
                    <a:pt x="1973" y="213"/>
                  </a:lnTo>
                  <a:lnTo>
                    <a:pt x="1970" y="223"/>
                  </a:lnTo>
                  <a:lnTo>
                    <a:pt x="1963" y="230"/>
                  </a:lnTo>
                  <a:lnTo>
                    <a:pt x="1951" y="241"/>
                  </a:lnTo>
                  <a:lnTo>
                    <a:pt x="1947" y="246"/>
                  </a:lnTo>
                  <a:lnTo>
                    <a:pt x="1942" y="249"/>
                  </a:lnTo>
                  <a:lnTo>
                    <a:pt x="1940" y="251"/>
                  </a:lnTo>
                  <a:lnTo>
                    <a:pt x="1937" y="253"/>
                  </a:lnTo>
                  <a:lnTo>
                    <a:pt x="1935" y="263"/>
                  </a:lnTo>
                  <a:lnTo>
                    <a:pt x="1930" y="275"/>
                  </a:lnTo>
                  <a:lnTo>
                    <a:pt x="1923" y="279"/>
                  </a:lnTo>
                  <a:lnTo>
                    <a:pt x="1925" y="284"/>
                  </a:lnTo>
                  <a:lnTo>
                    <a:pt x="1928" y="289"/>
                  </a:lnTo>
                  <a:lnTo>
                    <a:pt x="1933" y="298"/>
                  </a:lnTo>
                  <a:lnTo>
                    <a:pt x="1933" y="298"/>
                  </a:lnTo>
                  <a:lnTo>
                    <a:pt x="1933" y="298"/>
                  </a:lnTo>
                  <a:lnTo>
                    <a:pt x="1937" y="303"/>
                  </a:lnTo>
                  <a:lnTo>
                    <a:pt x="1940" y="310"/>
                  </a:lnTo>
                  <a:lnTo>
                    <a:pt x="1942" y="312"/>
                  </a:lnTo>
                  <a:lnTo>
                    <a:pt x="1949" y="310"/>
                  </a:lnTo>
                  <a:lnTo>
                    <a:pt x="1944" y="303"/>
                  </a:lnTo>
                  <a:lnTo>
                    <a:pt x="1949" y="303"/>
                  </a:lnTo>
                  <a:lnTo>
                    <a:pt x="1959" y="303"/>
                  </a:lnTo>
                  <a:lnTo>
                    <a:pt x="1963" y="305"/>
                  </a:lnTo>
                  <a:lnTo>
                    <a:pt x="1970" y="305"/>
                  </a:lnTo>
                  <a:lnTo>
                    <a:pt x="1977" y="308"/>
                  </a:lnTo>
                  <a:lnTo>
                    <a:pt x="1987" y="315"/>
                  </a:lnTo>
                  <a:lnTo>
                    <a:pt x="1994" y="315"/>
                  </a:lnTo>
                  <a:lnTo>
                    <a:pt x="2004" y="312"/>
                  </a:lnTo>
                  <a:lnTo>
                    <a:pt x="2011" y="312"/>
                  </a:lnTo>
                  <a:lnTo>
                    <a:pt x="2013" y="320"/>
                  </a:lnTo>
                  <a:lnTo>
                    <a:pt x="2008" y="338"/>
                  </a:lnTo>
                  <a:lnTo>
                    <a:pt x="1980" y="367"/>
                  </a:lnTo>
                  <a:lnTo>
                    <a:pt x="1975" y="379"/>
                  </a:lnTo>
                  <a:lnTo>
                    <a:pt x="1977" y="379"/>
                  </a:lnTo>
                  <a:lnTo>
                    <a:pt x="1977" y="383"/>
                  </a:lnTo>
                  <a:lnTo>
                    <a:pt x="1977" y="386"/>
                  </a:lnTo>
                  <a:lnTo>
                    <a:pt x="1977" y="388"/>
                  </a:lnTo>
                  <a:lnTo>
                    <a:pt x="1975" y="390"/>
                  </a:lnTo>
                  <a:lnTo>
                    <a:pt x="1970" y="395"/>
                  </a:lnTo>
                  <a:lnTo>
                    <a:pt x="1975" y="400"/>
                  </a:lnTo>
                  <a:lnTo>
                    <a:pt x="1977" y="400"/>
                  </a:lnTo>
                  <a:lnTo>
                    <a:pt x="1977" y="400"/>
                  </a:lnTo>
                  <a:lnTo>
                    <a:pt x="1977" y="400"/>
                  </a:lnTo>
                  <a:lnTo>
                    <a:pt x="1977" y="400"/>
                  </a:lnTo>
                  <a:lnTo>
                    <a:pt x="1977" y="402"/>
                  </a:lnTo>
                  <a:lnTo>
                    <a:pt x="1987" y="409"/>
                  </a:lnTo>
                  <a:lnTo>
                    <a:pt x="1996" y="407"/>
                  </a:lnTo>
                  <a:lnTo>
                    <a:pt x="2006" y="400"/>
                  </a:lnTo>
                  <a:lnTo>
                    <a:pt x="2015" y="398"/>
                  </a:lnTo>
                  <a:lnTo>
                    <a:pt x="2020" y="405"/>
                  </a:lnTo>
                  <a:lnTo>
                    <a:pt x="2020" y="421"/>
                  </a:lnTo>
                  <a:lnTo>
                    <a:pt x="2013" y="450"/>
                  </a:lnTo>
                  <a:lnTo>
                    <a:pt x="2015" y="464"/>
                  </a:lnTo>
                  <a:lnTo>
                    <a:pt x="2020" y="471"/>
                  </a:lnTo>
                  <a:lnTo>
                    <a:pt x="2030" y="476"/>
                  </a:lnTo>
                  <a:lnTo>
                    <a:pt x="2039" y="476"/>
                  </a:lnTo>
                  <a:lnTo>
                    <a:pt x="2044" y="476"/>
                  </a:lnTo>
                  <a:lnTo>
                    <a:pt x="2060" y="485"/>
                  </a:lnTo>
                  <a:lnTo>
                    <a:pt x="2082" y="490"/>
                  </a:lnTo>
                  <a:lnTo>
                    <a:pt x="2112" y="525"/>
                  </a:lnTo>
                  <a:lnTo>
                    <a:pt x="2115" y="528"/>
                  </a:lnTo>
                  <a:lnTo>
                    <a:pt x="2119" y="530"/>
                  </a:lnTo>
                  <a:lnTo>
                    <a:pt x="2124" y="530"/>
                  </a:lnTo>
                  <a:lnTo>
                    <a:pt x="2124" y="530"/>
                  </a:lnTo>
                  <a:lnTo>
                    <a:pt x="2122" y="537"/>
                  </a:lnTo>
                  <a:lnTo>
                    <a:pt x="2115" y="554"/>
                  </a:lnTo>
                  <a:lnTo>
                    <a:pt x="2101" y="556"/>
                  </a:lnTo>
                  <a:lnTo>
                    <a:pt x="2089" y="554"/>
                  </a:lnTo>
                  <a:lnTo>
                    <a:pt x="2074" y="556"/>
                  </a:lnTo>
                  <a:lnTo>
                    <a:pt x="2074" y="554"/>
                  </a:lnTo>
                  <a:lnTo>
                    <a:pt x="2077" y="547"/>
                  </a:lnTo>
                  <a:lnTo>
                    <a:pt x="2086" y="547"/>
                  </a:lnTo>
                  <a:lnTo>
                    <a:pt x="2093" y="544"/>
                  </a:lnTo>
                  <a:lnTo>
                    <a:pt x="2101" y="542"/>
                  </a:lnTo>
                  <a:lnTo>
                    <a:pt x="2096" y="542"/>
                  </a:lnTo>
                  <a:lnTo>
                    <a:pt x="2093" y="540"/>
                  </a:lnTo>
                  <a:lnTo>
                    <a:pt x="2089" y="535"/>
                  </a:lnTo>
                  <a:lnTo>
                    <a:pt x="2077" y="532"/>
                  </a:lnTo>
                  <a:lnTo>
                    <a:pt x="2082" y="528"/>
                  </a:lnTo>
                  <a:lnTo>
                    <a:pt x="2079" y="521"/>
                  </a:lnTo>
                  <a:lnTo>
                    <a:pt x="2074" y="514"/>
                  </a:lnTo>
                  <a:lnTo>
                    <a:pt x="2070" y="509"/>
                  </a:lnTo>
                  <a:lnTo>
                    <a:pt x="2044" y="490"/>
                  </a:lnTo>
                  <a:lnTo>
                    <a:pt x="2037" y="485"/>
                  </a:lnTo>
                  <a:lnTo>
                    <a:pt x="2020" y="480"/>
                  </a:lnTo>
                  <a:lnTo>
                    <a:pt x="2013" y="480"/>
                  </a:lnTo>
                  <a:lnTo>
                    <a:pt x="2008" y="485"/>
                  </a:lnTo>
                  <a:lnTo>
                    <a:pt x="2008" y="495"/>
                  </a:lnTo>
                  <a:lnTo>
                    <a:pt x="2011" y="504"/>
                  </a:lnTo>
                  <a:lnTo>
                    <a:pt x="2018" y="504"/>
                  </a:lnTo>
                  <a:lnTo>
                    <a:pt x="2008" y="511"/>
                  </a:lnTo>
                  <a:lnTo>
                    <a:pt x="2006" y="514"/>
                  </a:lnTo>
                  <a:lnTo>
                    <a:pt x="2006" y="516"/>
                  </a:lnTo>
                  <a:lnTo>
                    <a:pt x="1999" y="518"/>
                  </a:lnTo>
                  <a:lnTo>
                    <a:pt x="1994" y="521"/>
                  </a:lnTo>
                  <a:lnTo>
                    <a:pt x="1992" y="528"/>
                  </a:lnTo>
                  <a:lnTo>
                    <a:pt x="1985" y="535"/>
                  </a:lnTo>
                  <a:lnTo>
                    <a:pt x="1977" y="537"/>
                  </a:lnTo>
                  <a:lnTo>
                    <a:pt x="1970" y="535"/>
                  </a:lnTo>
                  <a:lnTo>
                    <a:pt x="1975" y="532"/>
                  </a:lnTo>
                  <a:lnTo>
                    <a:pt x="1980" y="530"/>
                  </a:lnTo>
                  <a:lnTo>
                    <a:pt x="1982" y="525"/>
                  </a:lnTo>
                  <a:lnTo>
                    <a:pt x="1985" y="523"/>
                  </a:lnTo>
                  <a:lnTo>
                    <a:pt x="1980" y="516"/>
                  </a:lnTo>
                  <a:lnTo>
                    <a:pt x="1968" y="516"/>
                  </a:lnTo>
                  <a:lnTo>
                    <a:pt x="1963" y="509"/>
                  </a:lnTo>
                  <a:lnTo>
                    <a:pt x="1959" y="514"/>
                  </a:lnTo>
                  <a:lnTo>
                    <a:pt x="1930" y="511"/>
                  </a:lnTo>
                  <a:lnTo>
                    <a:pt x="1928" y="509"/>
                  </a:lnTo>
                  <a:lnTo>
                    <a:pt x="1918" y="504"/>
                  </a:lnTo>
                  <a:lnTo>
                    <a:pt x="1916" y="502"/>
                  </a:lnTo>
                  <a:lnTo>
                    <a:pt x="1914" y="504"/>
                  </a:lnTo>
                  <a:lnTo>
                    <a:pt x="1904" y="509"/>
                  </a:lnTo>
                  <a:lnTo>
                    <a:pt x="1902" y="516"/>
                  </a:lnTo>
                  <a:lnTo>
                    <a:pt x="1899" y="518"/>
                  </a:lnTo>
                  <a:lnTo>
                    <a:pt x="1897" y="516"/>
                  </a:lnTo>
                  <a:lnTo>
                    <a:pt x="1892" y="511"/>
                  </a:lnTo>
                  <a:lnTo>
                    <a:pt x="1890" y="511"/>
                  </a:lnTo>
                  <a:lnTo>
                    <a:pt x="1888" y="514"/>
                  </a:lnTo>
                  <a:lnTo>
                    <a:pt x="1888" y="516"/>
                  </a:lnTo>
                  <a:lnTo>
                    <a:pt x="1888" y="521"/>
                  </a:lnTo>
                  <a:lnTo>
                    <a:pt x="1892" y="521"/>
                  </a:lnTo>
                  <a:lnTo>
                    <a:pt x="1892" y="525"/>
                  </a:lnTo>
                  <a:lnTo>
                    <a:pt x="1885" y="525"/>
                  </a:lnTo>
                  <a:lnTo>
                    <a:pt x="1880" y="530"/>
                  </a:lnTo>
                  <a:lnTo>
                    <a:pt x="1878" y="537"/>
                  </a:lnTo>
                  <a:lnTo>
                    <a:pt x="1880" y="544"/>
                  </a:lnTo>
                  <a:lnTo>
                    <a:pt x="1888" y="547"/>
                  </a:lnTo>
                  <a:lnTo>
                    <a:pt x="1892" y="544"/>
                  </a:lnTo>
                  <a:lnTo>
                    <a:pt x="1902" y="537"/>
                  </a:lnTo>
                  <a:lnTo>
                    <a:pt x="1899" y="544"/>
                  </a:lnTo>
                  <a:lnTo>
                    <a:pt x="1892" y="554"/>
                  </a:lnTo>
                  <a:lnTo>
                    <a:pt x="1890" y="561"/>
                  </a:lnTo>
                  <a:lnTo>
                    <a:pt x="1888" y="568"/>
                  </a:lnTo>
                  <a:lnTo>
                    <a:pt x="1880" y="570"/>
                  </a:lnTo>
                  <a:lnTo>
                    <a:pt x="1859" y="575"/>
                  </a:lnTo>
                  <a:lnTo>
                    <a:pt x="1847" y="580"/>
                  </a:lnTo>
                  <a:lnTo>
                    <a:pt x="1805" y="618"/>
                  </a:lnTo>
                  <a:lnTo>
                    <a:pt x="1760" y="651"/>
                  </a:lnTo>
                  <a:lnTo>
                    <a:pt x="1734" y="665"/>
                  </a:lnTo>
                  <a:lnTo>
                    <a:pt x="1729" y="672"/>
                  </a:lnTo>
                  <a:lnTo>
                    <a:pt x="1727" y="672"/>
                  </a:lnTo>
                  <a:lnTo>
                    <a:pt x="1717" y="677"/>
                  </a:lnTo>
                  <a:lnTo>
                    <a:pt x="1708" y="684"/>
                  </a:lnTo>
                  <a:lnTo>
                    <a:pt x="1705" y="686"/>
                  </a:lnTo>
                  <a:lnTo>
                    <a:pt x="1705" y="679"/>
                  </a:lnTo>
                  <a:lnTo>
                    <a:pt x="1708" y="672"/>
                  </a:lnTo>
                  <a:lnTo>
                    <a:pt x="1710" y="667"/>
                  </a:lnTo>
                  <a:lnTo>
                    <a:pt x="1708" y="665"/>
                  </a:lnTo>
                  <a:lnTo>
                    <a:pt x="1710" y="665"/>
                  </a:lnTo>
                  <a:lnTo>
                    <a:pt x="1713" y="663"/>
                  </a:lnTo>
                  <a:lnTo>
                    <a:pt x="1713" y="660"/>
                  </a:lnTo>
                  <a:lnTo>
                    <a:pt x="1713" y="658"/>
                  </a:lnTo>
                  <a:lnTo>
                    <a:pt x="1715" y="658"/>
                  </a:lnTo>
                  <a:lnTo>
                    <a:pt x="1717" y="660"/>
                  </a:lnTo>
                  <a:lnTo>
                    <a:pt x="1717" y="663"/>
                  </a:lnTo>
                  <a:lnTo>
                    <a:pt x="1720" y="660"/>
                  </a:lnTo>
                  <a:lnTo>
                    <a:pt x="1722" y="658"/>
                  </a:lnTo>
                  <a:lnTo>
                    <a:pt x="1717" y="653"/>
                  </a:lnTo>
                  <a:lnTo>
                    <a:pt x="1720" y="653"/>
                  </a:lnTo>
                  <a:lnTo>
                    <a:pt x="1722" y="653"/>
                  </a:lnTo>
                  <a:lnTo>
                    <a:pt x="1727" y="651"/>
                  </a:lnTo>
                  <a:lnTo>
                    <a:pt x="1727" y="653"/>
                  </a:lnTo>
                  <a:lnTo>
                    <a:pt x="1727" y="651"/>
                  </a:lnTo>
                  <a:lnTo>
                    <a:pt x="1727" y="653"/>
                  </a:lnTo>
                  <a:lnTo>
                    <a:pt x="1729" y="653"/>
                  </a:lnTo>
                  <a:lnTo>
                    <a:pt x="1729" y="655"/>
                  </a:lnTo>
                  <a:lnTo>
                    <a:pt x="1729" y="655"/>
                  </a:lnTo>
                  <a:lnTo>
                    <a:pt x="1724" y="655"/>
                  </a:lnTo>
                  <a:lnTo>
                    <a:pt x="1727" y="658"/>
                  </a:lnTo>
                  <a:lnTo>
                    <a:pt x="1731" y="655"/>
                  </a:lnTo>
                  <a:lnTo>
                    <a:pt x="1734" y="651"/>
                  </a:lnTo>
                  <a:lnTo>
                    <a:pt x="1731" y="646"/>
                  </a:lnTo>
                  <a:lnTo>
                    <a:pt x="1734" y="641"/>
                  </a:lnTo>
                  <a:lnTo>
                    <a:pt x="1739" y="641"/>
                  </a:lnTo>
                  <a:lnTo>
                    <a:pt x="1743" y="639"/>
                  </a:lnTo>
                  <a:lnTo>
                    <a:pt x="1746" y="634"/>
                  </a:lnTo>
                  <a:lnTo>
                    <a:pt x="1748" y="627"/>
                  </a:lnTo>
                  <a:lnTo>
                    <a:pt x="1743" y="629"/>
                  </a:lnTo>
                  <a:lnTo>
                    <a:pt x="1739" y="637"/>
                  </a:lnTo>
                  <a:lnTo>
                    <a:pt x="1736" y="637"/>
                  </a:lnTo>
                  <a:lnTo>
                    <a:pt x="1729" y="632"/>
                  </a:lnTo>
                  <a:lnTo>
                    <a:pt x="1727" y="629"/>
                  </a:lnTo>
                  <a:lnTo>
                    <a:pt x="1724" y="622"/>
                  </a:lnTo>
                  <a:lnTo>
                    <a:pt x="1720" y="627"/>
                  </a:lnTo>
                  <a:lnTo>
                    <a:pt x="1713" y="637"/>
                  </a:lnTo>
                  <a:lnTo>
                    <a:pt x="1708" y="644"/>
                  </a:lnTo>
                  <a:lnTo>
                    <a:pt x="1713" y="648"/>
                  </a:lnTo>
                  <a:lnTo>
                    <a:pt x="1713" y="651"/>
                  </a:lnTo>
                  <a:lnTo>
                    <a:pt x="1708" y="651"/>
                  </a:lnTo>
                  <a:lnTo>
                    <a:pt x="1701" y="648"/>
                  </a:lnTo>
                  <a:lnTo>
                    <a:pt x="1701" y="651"/>
                  </a:lnTo>
                  <a:lnTo>
                    <a:pt x="1698" y="651"/>
                  </a:lnTo>
                  <a:lnTo>
                    <a:pt x="1694" y="641"/>
                  </a:lnTo>
                  <a:lnTo>
                    <a:pt x="1691" y="651"/>
                  </a:lnTo>
                  <a:lnTo>
                    <a:pt x="1694" y="653"/>
                  </a:lnTo>
                  <a:lnTo>
                    <a:pt x="1705" y="655"/>
                  </a:lnTo>
                  <a:lnTo>
                    <a:pt x="1705" y="658"/>
                  </a:lnTo>
                  <a:lnTo>
                    <a:pt x="1701" y="660"/>
                  </a:lnTo>
                  <a:lnTo>
                    <a:pt x="1696" y="663"/>
                  </a:lnTo>
                  <a:lnTo>
                    <a:pt x="1694" y="663"/>
                  </a:lnTo>
                  <a:lnTo>
                    <a:pt x="1694" y="658"/>
                  </a:lnTo>
                  <a:lnTo>
                    <a:pt x="1684" y="658"/>
                  </a:lnTo>
                  <a:lnTo>
                    <a:pt x="1672" y="667"/>
                  </a:lnTo>
                  <a:lnTo>
                    <a:pt x="1663" y="679"/>
                  </a:lnTo>
                  <a:lnTo>
                    <a:pt x="1658" y="693"/>
                  </a:lnTo>
                  <a:lnTo>
                    <a:pt x="1660" y="696"/>
                  </a:lnTo>
                  <a:lnTo>
                    <a:pt x="1660" y="696"/>
                  </a:lnTo>
                  <a:lnTo>
                    <a:pt x="1658" y="698"/>
                  </a:lnTo>
                  <a:lnTo>
                    <a:pt x="1658" y="703"/>
                  </a:lnTo>
                  <a:lnTo>
                    <a:pt x="1660" y="708"/>
                  </a:lnTo>
                  <a:lnTo>
                    <a:pt x="1663" y="710"/>
                  </a:lnTo>
                  <a:lnTo>
                    <a:pt x="1660" y="715"/>
                  </a:lnTo>
                  <a:lnTo>
                    <a:pt x="1660" y="717"/>
                  </a:lnTo>
                  <a:lnTo>
                    <a:pt x="1663" y="719"/>
                  </a:lnTo>
                  <a:lnTo>
                    <a:pt x="1660" y="724"/>
                  </a:lnTo>
                  <a:lnTo>
                    <a:pt x="1660" y="726"/>
                  </a:lnTo>
                  <a:lnTo>
                    <a:pt x="1656" y="726"/>
                  </a:lnTo>
                  <a:lnTo>
                    <a:pt x="1656" y="729"/>
                  </a:lnTo>
                  <a:lnTo>
                    <a:pt x="1658" y="734"/>
                  </a:lnTo>
                  <a:lnTo>
                    <a:pt x="1656" y="741"/>
                  </a:lnTo>
                  <a:lnTo>
                    <a:pt x="1656" y="745"/>
                  </a:lnTo>
                  <a:lnTo>
                    <a:pt x="1653" y="748"/>
                  </a:lnTo>
                  <a:lnTo>
                    <a:pt x="1649" y="750"/>
                  </a:lnTo>
                  <a:lnTo>
                    <a:pt x="1644" y="748"/>
                  </a:lnTo>
                  <a:lnTo>
                    <a:pt x="1639" y="748"/>
                  </a:lnTo>
                  <a:lnTo>
                    <a:pt x="1637" y="748"/>
                  </a:lnTo>
                  <a:lnTo>
                    <a:pt x="1637" y="757"/>
                  </a:lnTo>
                  <a:lnTo>
                    <a:pt x="1642" y="762"/>
                  </a:lnTo>
                  <a:lnTo>
                    <a:pt x="1646" y="769"/>
                  </a:lnTo>
                  <a:lnTo>
                    <a:pt x="1649" y="771"/>
                  </a:lnTo>
                  <a:lnTo>
                    <a:pt x="1651" y="769"/>
                  </a:lnTo>
                  <a:lnTo>
                    <a:pt x="1653" y="762"/>
                  </a:lnTo>
                  <a:lnTo>
                    <a:pt x="1653" y="757"/>
                  </a:lnTo>
                  <a:lnTo>
                    <a:pt x="1651" y="752"/>
                  </a:lnTo>
                  <a:lnTo>
                    <a:pt x="1658" y="755"/>
                  </a:lnTo>
                  <a:lnTo>
                    <a:pt x="1660" y="757"/>
                  </a:lnTo>
                  <a:lnTo>
                    <a:pt x="1660" y="764"/>
                  </a:lnTo>
                  <a:lnTo>
                    <a:pt x="1663" y="771"/>
                  </a:lnTo>
                  <a:lnTo>
                    <a:pt x="1660" y="774"/>
                  </a:lnTo>
                  <a:lnTo>
                    <a:pt x="1658" y="776"/>
                  </a:lnTo>
                  <a:lnTo>
                    <a:pt x="1660" y="778"/>
                  </a:lnTo>
                  <a:lnTo>
                    <a:pt x="1663" y="781"/>
                  </a:lnTo>
                  <a:lnTo>
                    <a:pt x="1663" y="786"/>
                  </a:lnTo>
                  <a:lnTo>
                    <a:pt x="1668" y="790"/>
                  </a:lnTo>
                  <a:lnTo>
                    <a:pt x="1672" y="793"/>
                  </a:lnTo>
                  <a:lnTo>
                    <a:pt x="1679" y="793"/>
                  </a:lnTo>
                  <a:lnTo>
                    <a:pt x="1677" y="790"/>
                  </a:lnTo>
                  <a:lnTo>
                    <a:pt x="1677" y="790"/>
                  </a:lnTo>
                  <a:lnTo>
                    <a:pt x="1675" y="790"/>
                  </a:lnTo>
                  <a:lnTo>
                    <a:pt x="1679" y="786"/>
                  </a:lnTo>
                  <a:lnTo>
                    <a:pt x="1684" y="778"/>
                  </a:lnTo>
                  <a:lnTo>
                    <a:pt x="1689" y="776"/>
                  </a:lnTo>
                  <a:lnTo>
                    <a:pt x="1686" y="783"/>
                  </a:lnTo>
                  <a:lnTo>
                    <a:pt x="1689" y="790"/>
                  </a:lnTo>
                  <a:lnTo>
                    <a:pt x="1694" y="795"/>
                  </a:lnTo>
                  <a:lnTo>
                    <a:pt x="1696" y="800"/>
                  </a:lnTo>
                  <a:lnTo>
                    <a:pt x="1698" y="814"/>
                  </a:lnTo>
                  <a:lnTo>
                    <a:pt x="1703" y="831"/>
                  </a:lnTo>
                  <a:lnTo>
                    <a:pt x="1701" y="831"/>
                  </a:lnTo>
                  <a:lnTo>
                    <a:pt x="1696" y="828"/>
                  </a:lnTo>
                  <a:lnTo>
                    <a:pt x="1696" y="826"/>
                  </a:lnTo>
                  <a:lnTo>
                    <a:pt x="1696" y="821"/>
                  </a:lnTo>
                  <a:lnTo>
                    <a:pt x="1696" y="819"/>
                  </a:lnTo>
                  <a:lnTo>
                    <a:pt x="1694" y="831"/>
                  </a:lnTo>
                  <a:lnTo>
                    <a:pt x="1694" y="838"/>
                  </a:lnTo>
                  <a:lnTo>
                    <a:pt x="1698" y="840"/>
                  </a:lnTo>
                  <a:lnTo>
                    <a:pt x="1703" y="840"/>
                  </a:lnTo>
                  <a:lnTo>
                    <a:pt x="1703" y="838"/>
                  </a:lnTo>
                  <a:lnTo>
                    <a:pt x="1703" y="838"/>
                  </a:lnTo>
                  <a:lnTo>
                    <a:pt x="1701" y="833"/>
                  </a:lnTo>
                  <a:lnTo>
                    <a:pt x="1708" y="838"/>
                  </a:lnTo>
                  <a:lnTo>
                    <a:pt x="1713" y="845"/>
                  </a:lnTo>
                  <a:lnTo>
                    <a:pt x="1717" y="849"/>
                  </a:lnTo>
                  <a:lnTo>
                    <a:pt x="1722" y="854"/>
                  </a:lnTo>
                  <a:lnTo>
                    <a:pt x="1722" y="857"/>
                  </a:lnTo>
                  <a:lnTo>
                    <a:pt x="1720" y="859"/>
                  </a:lnTo>
                  <a:lnTo>
                    <a:pt x="1717" y="859"/>
                  </a:lnTo>
                  <a:lnTo>
                    <a:pt x="1717" y="859"/>
                  </a:lnTo>
                  <a:lnTo>
                    <a:pt x="1715" y="861"/>
                  </a:lnTo>
                  <a:lnTo>
                    <a:pt x="1720" y="866"/>
                  </a:lnTo>
                  <a:lnTo>
                    <a:pt x="1724" y="859"/>
                  </a:lnTo>
                  <a:lnTo>
                    <a:pt x="1724" y="854"/>
                  </a:lnTo>
                  <a:lnTo>
                    <a:pt x="1722" y="849"/>
                  </a:lnTo>
                  <a:lnTo>
                    <a:pt x="1717" y="842"/>
                  </a:lnTo>
                  <a:lnTo>
                    <a:pt x="1722" y="847"/>
                  </a:lnTo>
                  <a:lnTo>
                    <a:pt x="1727" y="849"/>
                  </a:lnTo>
                  <a:lnTo>
                    <a:pt x="1731" y="852"/>
                  </a:lnTo>
                  <a:lnTo>
                    <a:pt x="1731" y="857"/>
                  </a:lnTo>
                  <a:lnTo>
                    <a:pt x="1736" y="861"/>
                  </a:lnTo>
                  <a:lnTo>
                    <a:pt x="1739" y="861"/>
                  </a:lnTo>
                  <a:lnTo>
                    <a:pt x="1743" y="864"/>
                  </a:lnTo>
                  <a:lnTo>
                    <a:pt x="1750" y="871"/>
                  </a:lnTo>
                  <a:lnTo>
                    <a:pt x="1757" y="875"/>
                  </a:lnTo>
                  <a:lnTo>
                    <a:pt x="1760" y="873"/>
                  </a:lnTo>
                  <a:lnTo>
                    <a:pt x="1760" y="873"/>
                  </a:lnTo>
                  <a:lnTo>
                    <a:pt x="1757" y="873"/>
                  </a:lnTo>
                  <a:lnTo>
                    <a:pt x="1757" y="873"/>
                  </a:lnTo>
                  <a:lnTo>
                    <a:pt x="1757" y="868"/>
                  </a:lnTo>
                  <a:lnTo>
                    <a:pt x="1762" y="868"/>
                  </a:lnTo>
                  <a:lnTo>
                    <a:pt x="1765" y="871"/>
                  </a:lnTo>
                  <a:lnTo>
                    <a:pt x="1769" y="873"/>
                  </a:lnTo>
                  <a:lnTo>
                    <a:pt x="1772" y="875"/>
                  </a:lnTo>
                  <a:lnTo>
                    <a:pt x="1772" y="880"/>
                  </a:lnTo>
                  <a:lnTo>
                    <a:pt x="1769" y="885"/>
                  </a:lnTo>
                  <a:lnTo>
                    <a:pt x="1772" y="887"/>
                  </a:lnTo>
                  <a:lnTo>
                    <a:pt x="1769" y="892"/>
                  </a:lnTo>
                  <a:lnTo>
                    <a:pt x="1769" y="894"/>
                  </a:lnTo>
                  <a:lnTo>
                    <a:pt x="1769" y="897"/>
                  </a:lnTo>
                  <a:lnTo>
                    <a:pt x="1767" y="897"/>
                  </a:lnTo>
                  <a:lnTo>
                    <a:pt x="1765" y="899"/>
                  </a:lnTo>
                  <a:lnTo>
                    <a:pt x="1765" y="904"/>
                  </a:lnTo>
                  <a:lnTo>
                    <a:pt x="1767" y="918"/>
                  </a:lnTo>
                  <a:lnTo>
                    <a:pt x="1765" y="923"/>
                  </a:lnTo>
                  <a:lnTo>
                    <a:pt x="1762" y="932"/>
                  </a:lnTo>
                  <a:lnTo>
                    <a:pt x="1755" y="944"/>
                  </a:lnTo>
                  <a:lnTo>
                    <a:pt x="1755" y="942"/>
                  </a:lnTo>
                  <a:lnTo>
                    <a:pt x="1753" y="937"/>
                  </a:lnTo>
                  <a:lnTo>
                    <a:pt x="1750" y="932"/>
                  </a:lnTo>
                  <a:lnTo>
                    <a:pt x="1748" y="930"/>
                  </a:lnTo>
                  <a:lnTo>
                    <a:pt x="1750" y="920"/>
                  </a:lnTo>
                  <a:lnTo>
                    <a:pt x="1750" y="913"/>
                  </a:lnTo>
                  <a:lnTo>
                    <a:pt x="1748" y="909"/>
                  </a:lnTo>
                  <a:lnTo>
                    <a:pt x="1746" y="909"/>
                  </a:lnTo>
                  <a:lnTo>
                    <a:pt x="1741" y="911"/>
                  </a:lnTo>
                  <a:lnTo>
                    <a:pt x="1739" y="916"/>
                  </a:lnTo>
                  <a:lnTo>
                    <a:pt x="1739" y="918"/>
                  </a:lnTo>
                  <a:lnTo>
                    <a:pt x="1736" y="925"/>
                  </a:lnTo>
                  <a:lnTo>
                    <a:pt x="1736" y="930"/>
                  </a:lnTo>
                  <a:lnTo>
                    <a:pt x="1746" y="932"/>
                  </a:lnTo>
                  <a:lnTo>
                    <a:pt x="1746" y="935"/>
                  </a:lnTo>
                  <a:lnTo>
                    <a:pt x="1743" y="939"/>
                  </a:lnTo>
                  <a:lnTo>
                    <a:pt x="1741" y="939"/>
                  </a:lnTo>
                  <a:lnTo>
                    <a:pt x="1741" y="944"/>
                  </a:lnTo>
                  <a:lnTo>
                    <a:pt x="1743" y="944"/>
                  </a:lnTo>
                  <a:lnTo>
                    <a:pt x="1746" y="944"/>
                  </a:lnTo>
                  <a:lnTo>
                    <a:pt x="1748" y="944"/>
                  </a:lnTo>
                  <a:lnTo>
                    <a:pt x="1748" y="951"/>
                  </a:lnTo>
                  <a:lnTo>
                    <a:pt x="1743" y="956"/>
                  </a:lnTo>
                  <a:lnTo>
                    <a:pt x="1736" y="958"/>
                  </a:lnTo>
                  <a:lnTo>
                    <a:pt x="1731" y="954"/>
                  </a:lnTo>
                  <a:lnTo>
                    <a:pt x="1727" y="951"/>
                  </a:lnTo>
                  <a:lnTo>
                    <a:pt x="1717" y="944"/>
                  </a:lnTo>
                  <a:lnTo>
                    <a:pt x="1713" y="939"/>
                  </a:lnTo>
                  <a:lnTo>
                    <a:pt x="1708" y="942"/>
                  </a:lnTo>
                  <a:lnTo>
                    <a:pt x="1703" y="949"/>
                  </a:lnTo>
                  <a:lnTo>
                    <a:pt x="1703" y="951"/>
                  </a:lnTo>
                  <a:lnTo>
                    <a:pt x="1705" y="951"/>
                  </a:lnTo>
                  <a:lnTo>
                    <a:pt x="1703" y="982"/>
                  </a:lnTo>
                  <a:lnTo>
                    <a:pt x="1703" y="999"/>
                  </a:lnTo>
                  <a:lnTo>
                    <a:pt x="1708" y="1017"/>
                  </a:lnTo>
                  <a:lnTo>
                    <a:pt x="1715" y="1029"/>
                  </a:lnTo>
                  <a:lnTo>
                    <a:pt x="1717" y="1036"/>
                  </a:lnTo>
                  <a:lnTo>
                    <a:pt x="1720" y="1039"/>
                  </a:lnTo>
                  <a:lnTo>
                    <a:pt x="1722" y="1043"/>
                  </a:lnTo>
                  <a:lnTo>
                    <a:pt x="1724" y="1072"/>
                  </a:lnTo>
                  <a:lnTo>
                    <a:pt x="1729" y="1091"/>
                  </a:lnTo>
                  <a:lnTo>
                    <a:pt x="1743" y="1133"/>
                  </a:lnTo>
                  <a:lnTo>
                    <a:pt x="1748" y="1143"/>
                  </a:lnTo>
                  <a:lnTo>
                    <a:pt x="1748" y="1145"/>
                  </a:lnTo>
                  <a:lnTo>
                    <a:pt x="1750" y="1148"/>
                  </a:lnTo>
                  <a:lnTo>
                    <a:pt x="1755" y="1155"/>
                  </a:lnTo>
                  <a:lnTo>
                    <a:pt x="1757" y="1155"/>
                  </a:lnTo>
                  <a:lnTo>
                    <a:pt x="1757" y="1164"/>
                  </a:lnTo>
                  <a:lnTo>
                    <a:pt x="1762" y="1174"/>
                  </a:lnTo>
                  <a:lnTo>
                    <a:pt x="1769" y="1188"/>
                  </a:lnTo>
                  <a:lnTo>
                    <a:pt x="1776" y="1200"/>
                  </a:lnTo>
                  <a:lnTo>
                    <a:pt x="1788" y="1209"/>
                  </a:lnTo>
                  <a:lnTo>
                    <a:pt x="1802" y="1219"/>
                  </a:lnTo>
                  <a:lnTo>
                    <a:pt x="1810" y="1230"/>
                  </a:lnTo>
                  <a:lnTo>
                    <a:pt x="1821" y="1237"/>
                  </a:lnTo>
                  <a:lnTo>
                    <a:pt x="1833" y="1245"/>
                  </a:lnTo>
                  <a:lnTo>
                    <a:pt x="1843" y="1247"/>
                  </a:lnTo>
                  <a:lnTo>
                    <a:pt x="1862" y="1268"/>
                  </a:lnTo>
                  <a:lnTo>
                    <a:pt x="1873" y="1275"/>
                  </a:lnTo>
                  <a:lnTo>
                    <a:pt x="1883" y="1282"/>
                  </a:lnTo>
                  <a:lnTo>
                    <a:pt x="1890" y="1285"/>
                  </a:lnTo>
                  <a:lnTo>
                    <a:pt x="1904" y="1287"/>
                  </a:lnTo>
                  <a:lnTo>
                    <a:pt x="1918" y="1287"/>
                  </a:lnTo>
                  <a:lnTo>
                    <a:pt x="1925" y="1290"/>
                  </a:lnTo>
                  <a:lnTo>
                    <a:pt x="1937" y="1297"/>
                  </a:lnTo>
                  <a:lnTo>
                    <a:pt x="1959" y="1301"/>
                  </a:lnTo>
                  <a:lnTo>
                    <a:pt x="1963" y="1306"/>
                  </a:lnTo>
                  <a:lnTo>
                    <a:pt x="1966" y="1308"/>
                  </a:lnTo>
                  <a:lnTo>
                    <a:pt x="2070" y="1377"/>
                  </a:lnTo>
                  <a:lnTo>
                    <a:pt x="2110" y="1391"/>
                  </a:lnTo>
                  <a:lnTo>
                    <a:pt x="2115" y="1394"/>
                  </a:lnTo>
                  <a:lnTo>
                    <a:pt x="2119" y="1396"/>
                  </a:lnTo>
                  <a:lnTo>
                    <a:pt x="2134" y="1401"/>
                  </a:lnTo>
                  <a:lnTo>
                    <a:pt x="2143" y="1403"/>
                  </a:lnTo>
                  <a:lnTo>
                    <a:pt x="2145" y="1401"/>
                  </a:lnTo>
                  <a:lnTo>
                    <a:pt x="2148" y="1398"/>
                  </a:lnTo>
                  <a:lnTo>
                    <a:pt x="2148" y="1396"/>
                  </a:lnTo>
                  <a:lnTo>
                    <a:pt x="2150" y="1396"/>
                  </a:lnTo>
                  <a:lnTo>
                    <a:pt x="2150" y="1394"/>
                  </a:lnTo>
                  <a:lnTo>
                    <a:pt x="2150" y="1394"/>
                  </a:lnTo>
                  <a:lnTo>
                    <a:pt x="2153" y="1391"/>
                  </a:lnTo>
                  <a:lnTo>
                    <a:pt x="2155" y="1394"/>
                  </a:lnTo>
                  <a:lnTo>
                    <a:pt x="2155" y="1394"/>
                  </a:lnTo>
                  <a:lnTo>
                    <a:pt x="2157" y="1396"/>
                  </a:lnTo>
                  <a:lnTo>
                    <a:pt x="2157" y="1396"/>
                  </a:lnTo>
                  <a:lnTo>
                    <a:pt x="2164" y="1398"/>
                  </a:lnTo>
                  <a:lnTo>
                    <a:pt x="2169" y="1405"/>
                  </a:lnTo>
                  <a:lnTo>
                    <a:pt x="2174" y="1413"/>
                  </a:lnTo>
                  <a:lnTo>
                    <a:pt x="2176" y="1415"/>
                  </a:lnTo>
                  <a:lnTo>
                    <a:pt x="2183" y="1415"/>
                  </a:lnTo>
                  <a:lnTo>
                    <a:pt x="2190" y="1417"/>
                  </a:lnTo>
                  <a:lnTo>
                    <a:pt x="2193" y="1422"/>
                  </a:lnTo>
                  <a:lnTo>
                    <a:pt x="2193" y="1429"/>
                  </a:lnTo>
                  <a:lnTo>
                    <a:pt x="2254" y="1536"/>
                  </a:lnTo>
                  <a:lnTo>
                    <a:pt x="2259" y="1543"/>
                  </a:lnTo>
                  <a:lnTo>
                    <a:pt x="2261" y="1545"/>
                  </a:lnTo>
                  <a:lnTo>
                    <a:pt x="2266" y="1559"/>
                  </a:lnTo>
                  <a:lnTo>
                    <a:pt x="2269" y="1564"/>
                  </a:lnTo>
                  <a:lnTo>
                    <a:pt x="2273" y="1569"/>
                  </a:lnTo>
                  <a:lnTo>
                    <a:pt x="2285" y="1588"/>
                  </a:lnTo>
                  <a:lnTo>
                    <a:pt x="2292" y="1602"/>
                  </a:lnTo>
                  <a:lnTo>
                    <a:pt x="2304" y="1637"/>
                  </a:lnTo>
                  <a:lnTo>
                    <a:pt x="2342" y="1722"/>
                  </a:lnTo>
                  <a:lnTo>
                    <a:pt x="2358" y="1749"/>
                  </a:lnTo>
                  <a:lnTo>
                    <a:pt x="2366" y="1760"/>
                  </a:lnTo>
                  <a:lnTo>
                    <a:pt x="2389" y="1789"/>
                  </a:lnTo>
                  <a:lnTo>
                    <a:pt x="2394" y="1793"/>
                  </a:lnTo>
                  <a:lnTo>
                    <a:pt x="2396" y="1798"/>
                  </a:lnTo>
                  <a:lnTo>
                    <a:pt x="2448" y="1846"/>
                  </a:lnTo>
                  <a:lnTo>
                    <a:pt x="2472" y="1860"/>
                  </a:lnTo>
                  <a:lnTo>
                    <a:pt x="2496" y="1869"/>
                  </a:lnTo>
                  <a:lnTo>
                    <a:pt x="2507" y="1876"/>
                  </a:lnTo>
                  <a:lnTo>
                    <a:pt x="2524" y="1895"/>
                  </a:lnTo>
                  <a:lnTo>
                    <a:pt x="2571" y="1928"/>
                  </a:lnTo>
                  <a:lnTo>
                    <a:pt x="2583" y="1933"/>
                  </a:lnTo>
                  <a:lnTo>
                    <a:pt x="2602" y="1938"/>
                  </a:lnTo>
                  <a:lnTo>
                    <a:pt x="2614" y="1938"/>
                  </a:lnTo>
                  <a:lnTo>
                    <a:pt x="2619" y="1940"/>
                  </a:lnTo>
                  <a:lnTo>
                    <a:pt x="2623" y="1947"/>
                  </a:lnTo>
                  <a:lnTo>
                    <a:pt x="2628" y="1964"/>
                  </a:lnTo>
                  <a:lnTo>
                    <a:pt x="2630" y="1971"/>
                  </a:lnTo>
                  <a:lnTo>
                    <a:pt x="2635" y="1978"/>
                  </a:lnTo>
                  <a:lnTo>
                    <a:pt x="2642" y="1978"/>
                  </a:lnTo>
                  <a:lnTo>
                    <a:pt x="2649" y="1978"/>
                  </a:lnTo>
                  <a:lnTo>
                    <a:pt x="2657" y="1983"/>
                  </a:lnTo>
                  <a:lnTo>
                    <a:pt x="2668" y="1990"/>
                  </a:lnTo>
                  <a:lnTo>
                    <a:pt x="2680" y="1992"/>
                  </a:lnTo>
                  <a:lnTo>
                    <a:pt x="2706" y="1992"/>
                  </a:lnTo>
                  <a:lnTo>
                    <a:pt x="2718" y="1995"/>
                  </a:lnTo>
                  <a:lnTo>
                    <a:pt x="2725" y="1997"/>
                  </a:lnTo>
                  <a:lnTo>
                    <a:pt x="2735" y="2006"/>
                  </a:lnTo>
                  <a:lnTo>
                    <a:pt x="2737" y="2009"/>
                  </a:lnTo>
                  <a:lnTo>
                    <a:pt x="2744" y="2009"/>
                  </a:lnTo>
                  <a:lnTo>
                    <a:pt x="2758" y="2016"/>
                  </a:lnTo>
                  <a:lnTo>
                    <a:pt x="2765" y="2018"/>
                  </a:lnTo>
                  <a:lnTo>
                    <a:pt x="2777" y="2018"/>
                  </a:lnTo>
                  <a:lnTo>
                    <a:pt x="2813" y="2011"/>
                  </a:lnTo>
                  <a:lnTo>
                    <a:pt x="2851" y="2014"/>
                  </a:lnTo>
                  <a:lnTo>
                    <a:pt x="2865" y="2011"/>
                  </a:lnTo>
                  <a:lnTo>
                    <a:pt x="2914" y="1992"/>
                  </a:lnTo>
                  <a:lnTo>
                    <a:pt x="2964" y="1985"/>
                  </a:lnTo>
                  <a:lnTo>
                    <a:pt x="3040" y="1959"/>
                  </a:lnTo>
                  <a:lnTo>
                    <a:pt x="3068" y="1961"/>
                  </a:lnTo>
                  <a:lnTo>
                    <a:pt x="3068" y="1961"/>
                  </a:lnTo>
                  <a:lnTo>
                    <a:pt x="3078" y="1964"/>
                  </a:lnTo>
                  <a:lnTo>
                    <a:pt x="3085" y="1973"/>
                  </a:lnTo>
                  <a:lnTo>
                    <a:pt x="3092" y="1971"/>
                  </a:lnTo>
                  <a:lnTo>
                    <a:pt x="3092" y="1978"/>
                  </a:lnTo>
                  <a:lnTo>
                    <a:pt x="3094" y="1985"/>
                  </a:lnTo>
                  <a:lnTo>
                    <a:pt x="3101" y="2002"/>
                  </a:lnTo>
                  <a:lnTo>
                    <a:pt x="3101" y="2006"/>
                  </a:lnTo>
                  <a:lnTo>
                    <a:pt x="3104" y="2014"/>
                  </a:lnTo>
                  <a:lnTo>
                    <a:pt x="3101" y="2018"/>
                  </a:lnTo>
                  <a:lnTo>
                    <a:pt x="3097" y="2028"/>
                  </a:lnTo>
                  <a:lnTo>
                    <a:pt x="3092" y="2035"/>
                  </a:lnTo>
                  <a:lnTo>
                    <a:pt x="3087" y="2037"/>
                  </a:lnTo>
                  <a:lnTo>
                    <a:pt x="3080" y="2042"/>
                  </a:lnTo>
                  <a:lnTo>
                    <a:pt x="3078" y="2047"/>
                  </a:lnTo>
                  <a:lnTo>
                    <a:pt x="3071" y="2058"/>
                  </a:lnTo>
                  <a:lnTo>
                    <a:pt x="3061" y="2070"/>
                  </a:lnTo>
                  <a:lnTo>
                    <a:pt x="3033" y="2094"/>
                  </a:lnTo>
                  <a:lnTo>
                    <a:pt x="3028" y="2106"/>
                  </a:lnTo>
                  <a:lnTo>
                    <a:pt x="3028" y="2122"/>
                  </a:lnTo>
                  <a:lnTo>
                    <a:pt x="3033" y="2139"/>
                  </a:lnTo>
                  <a:lnTo>
                    <a:pt x="3040" y="2151"/>
                  </a:lnTo>
                  <a:lnTo>
                    <a:pt x="3049" y="2160"/>
                  </a:lnTo>
                  <a:lnTo>
                    <a:pt x="3059" y="2167"/>
                  </a:lnTo>
                  <a:lnTo>
                    <a:pt x="3080" y="2177"/>
                  </a:lnTo>
                  <a:lnTo>
                    <a:pt x="3099" y="2179"/>
                  </a:lnTo>
                  <a:lnTo>
                    <a:pt x="3106" y="2181"/>
                  </a:lnTo>
                  <a:lnTo>
                    <a:pt x="3111" y="2186"/>
                  </a:lnTo>
                  <a:lnTo>
                    <a:pt x="3172" y="2200"/>
                  </a:lnTo>
                  <a:lnTo>
                    <a:pt x="3227" y="2217"/>
                  </a:lnTo>
                  <a:lnTo>
                    <a:pt x="3248" y="2219"/>
                  </a:lnTo>
                  <a:lnTo>
                    <a:pt x="3253" y="2222"/>
                  </a:lnTo>
                  <a:lnTo>
                    <a:pt x="3260" y="2226"/>
                  </a:lnTo>
                  <a:lnTo>
                    <a:pt x="3274" y="2231"/>
                  </a:lnTo>
                  <a:lnTo>
                    <a:pt x="3350" y="2243"/>
                  </a:lnTo>
                  <a:lnTo>
                    <a:pt x="3359" y="2245"/>
                  </a:lnTo>
                  <a:lnTo>
                    <a:pt x="3359" y="2245"/>
                  </a:lnTo>
                  <a:lnTo>
                    <a:pt x="3359" y="2243"/>
                  </a:lnTo>
                  <a:lnTo>
                    <a:pt x="3362" y="2243"/>
                  </a:lnTo>
                  <a:lnTo>
                    <a:pt x="3369" y="2248"/>
                  </a:lnTo>
                  <a:lnTo>
                    <a:pt x="3425" y="2255"/>
                  </a:lnTo>
                  <a:lnTo>
                    <a:pt x="3475" y="2269"/>
                  </a:lnTo>
                  <a:lnTo>
                    <a:pt x="3501" y="2281"/>
                  </a:lnTo>
                  <a:lnTo>
                    <a:pt x="3515" y="2290"/>
                  </a:lnTo>
                  <a:lnTo>
                    <a:pt x="3530" y="2305"/>
                  </a:lnTo>
                  <a:lnTo>
                    <a:pt x="3534" y="2307"/>
                  </a:lnTo>
                  <a:lnTo>
                    <a:pt x="3539" y="2307"/>
                  </a:lnTo>
                  <a:lnTo>
                    <a:pt x="3553" y="2314"/>
                  </a:lnTo>
                  <a:lnTo>
                    <a:pt x="3577" y="2331"/>
                  </a:lnTo>
                  <a:lnTo>
                    <a:pt x="3582" y="2333"/>
                  </a:lnTo>
                  <a:lnTo>
                    <a:pt x="3589" y="2333"/>
                  </a:lnTo>
                  <a:lnTo>
                    <a:pt x="3601" y="2338"/>
                  </a:lnTo>
                  <a:lnTo>
                    <a:pt x="3629" y="2338"/>
                  </a:lnTo>
                  <a:lnTo>
                    <a:pt x="3631" y="2340"/>
                  </a:lnTo>
                  <a:lnTo>
                    <a:pt x="3667" y="2347"/>
                  </a:lnTo>
                  <a:lnTo>
                    <a:pt x="3700" y="2361"/>
                  </a:lnTo>
                  <a:lnTo>
                    <a:pt x="3726" y="2361"/>
                  </a:lnTo>
                  <a:lnTo>
                    <a:pt x="3738" y="2364"/>
                  </a:lnTo>
                  <a:lnTo>
                    <a:pt x="3740" y="2373"/>
                  </a:lnTo>
                  <a:lnTo>
                    <a:pt x="3742" y="2373"/>
                  </a:lnTo>
                  <a:lnTo>
                    <a:pt x="3750" y="2368"/>
                  </a:lnTo>
                  <a:lnTo>
                    <a:pt x="3754" y="2368"/>
                  </a:lnTo>
                  <a:lnTo>
                    <a:pt x="3757" y="2371"/>
                  </a:lnTo>
                  <a:lnTo>
                    <a:pt x="3757" y="2375"/>
                  </a:lnTo>
                  <a:lnTo>
                    <a:pt x="3759" y="2378"/>
                  </a:lnTo>
                  <a:lnTo>
                    <a:pt x="3768" y="2385"/>
                  </a:lnTo>
                  <a:lnTo>
                    <a:pt x="3771" y="2387"/>
                  </a:lnTo>
                  <a:lnTo>
                    <a:pt x="3773" y="2406"/>
                  </a:lnTo>
                  <a:lnTo>
                    <a:pt x="3802" y="2420"/>
                  </a:lnTo>
                  <a:lnTo>
                    <a:pt x="3835" y="2432"/>
                  </a:lnTo>
                  <a:lnTo>
                    <a:pt x="3839" y="2432"/>
                  </a:lnTo>
                  <a:lnTo>
                    <a:pt x="3842" y="2432"/>
                  </a:lnTo>
                  <a:lnTo>
                    <a:pt x="3851" y="2442"/>
                  </a:lnTo>
                  <a:lnTo>
                    <a:pt x="3856" y="2444"/>
                  </a:lnTo>
                  <a:lnTo>
                    <a:pt x="3868" y="2451"/>
                  </a:lnTo>
                  <a:lnTo>
                    <a:pt x="3880" y="2463"/>
                  </a:lnTo>
                  <a:lnTo>
                    <a:pt x="3884" y="2468"/>
                  </a:lnTo>
                  <a:lnTo>
                    <a:pt x="3892" y="2470"/>
                  </a:lnTo>
                  <a:lnTo>
                    <a:pt x="3894" y="2472"/>
                  </a:lnTo>
                  <a:lnTo>
                    <a:pt x="3920" y="2496"/>
                  </a:lnTo>
                  <a:lnTo>
                    <a:pt x="3951" y="2541"/>
                  </a:lnTo>
                  <a:lnTo>
                    <a:pt x="3953" y="2543"/>
                  </a:lnTo>
                  <a:lnTo>
                    <a:pt x="3953" y="2543"/>
                  </a:lnTo>
                  <a:lnTo>
                    <a:pt x="3955" y="2543"/>
                  </a:lnTo>
                  <a:lnTo>
                    <a:pt x="3955" y="2551"/>
                  </a:lnTo>
                  <a:lnTo>
                    <a:pt x="3958" y="2553"/>
                  </a:lnTo>
                  <a:lnTo>
                    <a:pt x="3960" y="2555"/>
                  </a:lnTo>
                  <a:lnTo>
                    <a:pt x="3960" y="2560"/>
                  </a:lnTo>
                  <a:lnTo>
                    <a:pt x="3958" y="2565"/>
                  </a:lnTo>
                  <a:lnTo>
                    <a:pt x="3953" y="2570"/>
                  </a:lnTo>
                  <a:lnTo>
                    <a:pt x="3953" y="2581"/>
                  </a:lnTo>
                  <a:lnTo>
                    <a:pt x="3951" y="2588"/>
                  </a:lnTo>
                  <a:lnTo>
                    <a:pt x="3941" y="2598"/>
                  </a:lnTo>
                  <a:lnTo>
                    <a:pt x="3939" y="2619"/>
                  </a:lnTo>
                  <a:lnTo>
                    <a:pt x="3939" y="2624"/>
                  </a:lnTo>
                  <a:lnTo>
                    <a:pt x="3939" y="2633"/>
                  </a:lnTo>
                  <a:lnTo>
                    <a:pt x="3936" y="2643"/>
                  </a:lnTo>
                  <a:lnTo>
                    <a:pt x="3936" y="2645"/>
                  </a:lnTo>
                  <a:lnTo>
                    <a:pt x="3941" y="2657"/>
                  </a:lnTo>
                  <a:lnTo>
                    <a:pt x="3944" y="2662"/>
                  </a:lnTo>
                  <a:lnTo>
                    <a:pt x="3944" y="2685"/>
                  </a:lnTo>
                  <a:lnTo>
                    <a:pt x="3946" y="2688"/>
                  </a:lnTo>
                  <a:lnTo>
                    <a:pt x="3944" y="2690"/>
                  </a:lnTo>
                  <a:lnTo>
                    <a:pt x="3941" y="2695"/>
                  </a:lnTo>
                  <a:lnTo>
                    <a:pt x="3941" y="2697"/>
                  </a:lnTo>
                  <a:lnTo>
                    <a:pt x="3934" y="2700"/>
                  </a:lnTo>
                  <a:lnTo>
                    <a:pt x="3932" y="2700"/>
                  </a:lnTo>
                  <a:lnTo>
                    <a:pt x="3927" y="2697"/>
                  </a:lnTo>
                  <a:lnTo>
                    <a:pt x="3910" y="2688"/>
                  </a:lnTo>
                  <a:lnTo>
                    <a:pt x="3906" y="2688"/>
                  </a:lnTo>
                  <a:lnTo>
                    <a:pt x="3892" y="2690"/>
                  </a:lnTo>
                  <a:lnTo>
                    <a:pt x="3887" y="2693"/>
                  </a:lnTo>
                  <a:lnTo>
                    <a:pt x="3880" y="2688"/>
                  </a:lnTo>
                  <a:lnTo>
                    <a:pt x="3870" y="2685"/>
                  </a:lnTo>
                  <a:lnTo>
                    <a:pt x="3858" y="2678"/>
                  </a:lnTo>
                  <a:lnTo>
                    <a:pt x="3847" y="2674"/>
                  </a:lnTo>
                  <a:lnTo>
                    <a:pt x="3842" y="2674"/>
                  </a:lnTo>
                  <a:lnTo>
                    <a:pt x="3837" y="2671"/>
                  </a:lnTo>
                  <a:lnTo>
                    <a:pt x="3811" y="2645"/>
                  </a:lnTo>
                  <a:lnTo>
                    <a:pt x="3806" y="2643"/>
                  </a:lnTo>
                  <a:lnTo>
                    <a:pt x="3806" y="2638"/>
                  </a:lnTo>
                  <a:lnTo>
                    <a:pt x="3811" y="2638"/>
                  </a:lnTo>
                  <a:lnTo>
                    <a:pt x="3813" y="2633"/>
                  </a:lnTo>
                  <a:lnTo>
                    <a:pt x="3813" y="2629"/>
                  </a:lnTo>
                  <a:lnTo>
                    <a:pt x="3811" y="2624"/>
                  </a:lnTo>
                  <a:lnTo>
                    <a:pt x="3806" y="2622"/>
                  </a:lnTo>
                  <a:lnTo>
                    <a:pt x="3797" y="2619"/>
                  </a:lnTo>
                  <a:lnTo>
                    <a:pt x="3792" y="2619"/>
                  </a:lnTo>
                  <a:lnTo>
                    <a:pt x="3802" y="2610"/>
                  </a:lnTo>
                  <a:lnTo>
                    <a:pt x="3804" y="2598"/>
                  </a:lnTo>
                  <a:lnTo>
                    <a:pt x="3797" y="2591"/>
                  </a:lnTo>
                  <a:lnTo>
                    <a:pt x="3785" y="2581"/>
                  </a:lnTo>
                  <a:lnTo>
                    <a:pt x="3776" y="2577"/>
                  </a:lnTo>
                  <a:lnTo>
                    <a:pt x="3771" y="2572"/>
                  </a:lnTo>
                  <a:lnTo>
                    <a:pt x="3766" y="2567"/>
                  </a:lnTo>
                  <a:lnTo>
                    <a:pt x="3766" y="2558"/>
                  </a:lnTo>
                  <a:lnTo>
                    <a:pt x="3764" y="2551"/>
                  </a:lnTo>
                  <a:lnTo>
                    <a:pt x="3759" y="2546"/>
                  </a:lnTo>
                  <a:lnTo>
                    <a:pt x="3757" y="2543"/>
                  </a:lnTo>
                  <a:lnTo>
                    <a:pt x="3759" y="2543"/>
                  </a:lnTo>
                  <a:lnTo>
                    <a:pt x="3759" y="2539"/>
                  </a:lnTo>
                  <a:lnTo>
                    <a:pt x="3742" y="2532"/>
                  </a:lnTo>
                  <a:lnTo>
                    <a:pt x="3735" y="2529"/>
                  </a:lnTo>
                  <a:lnTo>
                    <a:pt x="3631" y="2548"/>
                  </a:lnTo>
                  <a:lnTo>
                    <a:pt x="3624" y="2548"/>
                  </a:lnTo>
                  <a:lnTo>
                    <a:pt x="3605" y="2541"/>
                  </a:lnTo>
                  <a:lnTo>
                    <a:pt x="3603" y="2541"/>
                  </a:lnTo>
                  <a:lnTo>
                    <a:pt x="3596" y="2543"/>
                  </a:lnTo>
                  <a:lnTo>
                    <a:pt x="3593" y="2543"/>
                  </a:lnTo>
                  <a:lnTo>
                    <a:pt x="3591" y="2543"/>
                  </a:lnTo>
                  <a:lnTo>
                    <a:pt x="3584" y="2539"/>
                  </a:lnTo>
                  <a:lnTo>
                    <a:pt x="3582" y="2539"/>
                  </a:lnTo>
                  <a:lnTo>
                    <a:pt x="3577" y="2536"/>
                  </a:lnTo>
                  <a:lnTo>
                    <a:pt x="3558" y="2532"/>
                  </a:lnTo>
                  <a:lnTo>
                    <a:pt x="3539" y="2529"/>
                  </a:lnTo>
                  <a:lnTo>
                    <a:pt x="3530" y="2525"/>
                  </a:lnTo>
                  <a:lnTo>
                    <a:pt x="3525" y="2520"/>
                  </a:lnTo>
                  <a:lnTo>
                    <a:pt x="3532" y="2515"/>
                  </a:lnTo>
                  <a:lnTo>
                    <a:pt x="3537" y="2508"/>
                  </a:lnTo>
                  <a:lnTo>
                    <a:pt x="3537" y="2501"/>
                  </a:lnTo>
                  <a:lnTo>
                    <a:pt x="3530" y="2496"/>
                  </a:lnTo>
                  <a:lnTo>
                    <a:pt x="3534" y="2491"/>
                  </a:lnTo>
                  <a:lnTo>
                    <a:pt x="3551" y="2491"/>
                  </a:lnTo>
                  <a:lnTo>
                    <a:pt x="3556" y="2487"/>
                  </a:lnTo>
                  <a:lnTo>
                    <a:pt x="3556" y="2480"/>
                  </a:lnTo>
                  <a:lnTo>
                    <a:pt x="3551" y="2480"/>
                  </a:lnTo>
                  <a:lnTo>
                    <a:pt x="3539" y="2487"/>
                  </a:lnTo>
                  <a:lnTo>
                    <a:pt x="3539" y="2487"/>
                  </a:lnTo>
                  <a:lnTo>
                    <a:pt x="3539" y="2484"/>
                  </a:lnTo>
                  <a:lnTo>
                    <a:pt x="3532" y="2482"/>
                  </a:lnTo>
                  <a:lnTo>
                    <a:pt x="3527" y="2487"/>
                  </a:lnTo>
                  <a:lnTo>
                    <a:pt x="3522" y="2491"/>
                  </a:lnTo>
                  <a:lnTo>
                    <a:pt x="3515" y="2496"/>
                  </a:lnTo>
                  <a:lnTo>
                    <a:pt x="3513" y="2494"/>
                  </a:lnTo>
                  <a:lnTo>
                    <a:pt x="3511" y="2491"/>
                  </a:lnTo>
                  <a:lnTo>
                    <a:pt x="3508" y="2489"/>
                  </a:lnTo>
                  <a:lnTo>
                    <a:pt x="3506" y="2487"/>
                  </a:lnTo>
                  <a:lnTo>
                    <a:pt x="3504" y="2484"/>
                  </a:lnTo>
                  <a:lnTo>
                    <a:pt x="3496" y="2487"/>
                  </a:lnTo>
                  <a:lnTo>
                    <a:pt x="3494" y="2487"/>
                  </a:lnTo>
                  <a:lnTo>
                    <a:pt x="3470" y="2489"/>
                  </a:lnTo>
                  <a:lnTo>
                    <a:pt x="3449" y="2506"/>
                  </a:lnTo>
                  <a:lnTo>
                    <a:pt x="3433" y="2529"/>
                  </a:lnTo>
                  <a:lnTo>
                    <a:pt x="3404" y="2598"/>
                  </a:lnTo>
                  <a:lnTo>
                    <a:pt x="3399" y="2612"/>
                  </a:lnTo>
                  <a:lnTo>
                    <a:pt x="3397" y="2638"/>
                  </a:lnTo>
                  <a:lnTo>
                    <a:pt x="3395" y="2643"/>
                  </a:lnTo>
                  <a:lnTo>
                    <a:pt x="3392" y="2648"/>
                  </a:lnTo>
                  <a:lnTo>
                    <a:pt x="3385" y="2669"/>
                  </a:lnTo>
                  <a:lnTo>
                    <a:pt x="3371" y="2690"/>
                  </a:lnTo>
                  <a:lnTo>
                    <a:pt x="3366" y="2700"/>
                  </a:lnTo>
                  <a:lnTo>
                    <a:pt x="3366" y="2716"/>
                  </a:lnTo>
                  <a:lnTo>
                    <a:pt x="3369" y="2721"/>
                  </a:lnTo>
                  <a:lnTo>
                    <a:pt x="3376" y="2737"/>
                  </a:lnTo>
                  <a:lnTo>
                    <a:pt x="3383" y="2749"/>
                  </a:lnTo>
                  <a:lnTo>
                    <a:pt x="3380" y="2754"/>
                  </a:lnTo>
                  <a:lnTo>
                    <a:pt x="3376" y="2759"/>
                  </a:lnTo>
                  <a:lnTo>
                    <a:pt x="3373" y="2771"/>
                  </a:lnTo>
                  <a:lnTo>
                    <a:pt x="3362" y="2787"/>
                  </a:lnTo>
                  <a:lnTo>
                    <a:pt x="3354" y="2811"/>
                  </a:lnTo>
                  <a:lnTo>
                    <a:pt x="3352" y="2825"/>
                  </a:lnTo>
                  <a:lnTo>
                    <a:pt x="3354" y="2837"/>
                  </a:lnTo>
                  <a:lnTo>
                    <a:pt x="3359" y="2849"/>
                  </a:lnTo>
                  <a:lnTo>
                    <a:pt x="3371" y="2858"/>
                  </a:lnTo>
                  <a:lnTo>
                    <a:pt x="3371" y="2861"/>
                  </a:lnTo>
                  <a:lnTo>
                    <a:pt x="3369" y="2872"/>
                  </a:lnTo>
                  <a:lnTo>
                    <a:pt x="3380" y="2882"/>
                  </a:lnTo>
                  <a:lnTo>
                    <a:pt x="3397" y="2889"/>
                  </a:lnTo>
                  <a:lnTo>
                    <a:pt x="3409" y="2891"/>
                  </a:lnTo>
                  <a:lnTo>
                    <a:pt x="3447" y="2884"/>
                  </a:lnTo>
                  <a:lnTo>
                    <a:pt x="3459" y="2887"/>
                  </a:lnTo>
                  <a:lnTo>
                    <a:pt x="3463" y="2889"/>
                  </a:lnTo>
                  <a:lnTo>
                    <a:pt x="3470" y="2891"/>
                  </a:lnTo>
                  <a:lnTo>
                    <a:pt x="3477" y="2898"/>
                  </a:lnTo>
                  <a:lnTo>
                    <a:pt x="3480" y="2903"/>
                  </a:lnTo>
                  <a:lnTo>
                    <a:pt x="3482" y="2905"/>
                  </a:lnTo>
                  <a:lnTo>
                    <a:pt x="3504" y="2913"/>
                  </a:lnTo>
                  <a:lnTo>
                    <a:pt x="3520" y="2922"/>
                  </a:lnTo>
                  <a:lnTo>
                    <a:pt x="3527" y="2922"/>
                  </a:lnTo>
                  <a:lnTo>
                    <a:pt x="3534" y="2922"/>
                  </a:lnTo>
                  <a:lnTo>
                    <a:pt x="3541" y="2922"/>
                  </a:lnTo>
                  <a:lnTo>
                    <a:pt x="3546" y="2927"/>
                  </a:lnTo>
                  <a:lnTo>
                    <a:pt x="3551" y="2931"/>
                  </a:lnTo>
                  <a:lnTo>
                    <a:pt x="3558" y="2939"/>
                  </a:lnTo>
                  <a:lnTo>
                    <a:pt x="3570" y="2943"/>
                  </a:lnTo>
                  <a:lnTo>
                    <a:pt x="3582" y="2948"/>
                  </a:lnTo>
                  <a:lnTo>
                    <a:pt x="3593" y="2946"/>
                  </a:lnTo>
                  <a:lnTo>
                    <a:pt x="3586" y="2976"/>
                  </a:lnTo>
                  <a:lnTo>
                    <a:pt x="3589" y="3000"/>
                  </a:lnTo>
                  <a:lnTo>
                    <a:pt x="3591" y="3007"/>
                  </a:lnTo>
                  <a:lnTo>
                    <a:pt x="3593" y="3012"/>
                  </a:lnTo>
                  <a:lnTo>
                    <a:pt x="3596" y="3017"/>
                  </a:lnTo>
                  <a:lnTo>
                    <a:pt x="3603" y="3024"/>
                  </a:lnTo>
                  <a:lnTo>
                    <a:pt x="3605" y="3028"/>
                  </a:lnTo>
                  <a:lnTo>
                    <a:pt x="3605" y="3043"/>
                  </a:lnTo>
                  <a:lnTo>
                    <a:pt x="3605" y="3066"/>
                  </a:lnTo>
                  <a:lnTo>
                    <a:pt x="3608" y="3081"/>
                  </a:lnTo>
                  <a:lnTo>
                    <a:pt x="3617" y="3092"/>
                  </a:lnTo>
                  <a:lnTo>
                    <a:pt x="3619" y="3097"/>
                  </a:lnTo>
                  <a:lnTo>
                    <a:pt x="3622" y="3099"/>
                  </a:lnTo>
                  <a:lnTo>
                    <a:pt x="3634" y="3099"/>
                  </a:lnTo>
                  <a:lnTo>
                    <a:pt x="3638" y="3099"/>
                  </a:lnTo>
                  <a:lnTo>
                    <a:pt x="3634" y="3107"/>
                  </a:lnTo>
                  <a:lnTo>
                    <a:pt x="3631" y="3109"/>
                  </a:lnTo>
                  <a:lnTo>
                    <a:pt x="3629" y="3111"/>
                  </a:lnTo>
                  <a:lnTo>
                    <a:pt x="3634" y="3128"/>
                  </a:lnTo>
                  <a:lnTo>
                    <a:pt x="3634" y="3130"/>
                  </a:lnTo>
                  <a:lnTo>
                    <a:pt x="3624" y="3142"/>
                  </a:lnTo>
                  <a:lnTo>
                    <a:pt x="3624" y="3144"/>
                  </a:lnTo>
                  <a:lnTo>
                    <a:pt x="3622" y="3147"/>
                  </a:lnTo>
                  <a:lnTo>
                    <a:pt x="3619" y="3152"/>
                  </a:lnTo>
                  <a:lnTo>
                    <a:pt x="3617" y="3161"/>
                  </a:lnTo>
                  <a:lnTo>
                    <a:pt x="3612" y="3154"/>
                  </a:lnTo>
                  <a:lnTo>
                    <a:pt x="3603" y="3154"/>
                  </a:lnTo>
                  <a:lnTo>
                    <a:pt x="3596" y="3159"/>
                  </a:lnTo>
                  <a:lnTo>
                    <a:pt x="3591" y="3163"/>
                  </a:lnTo>
                  <a:lnTo>
                    <a:pt x="3579" y="3156"/>
                  </a:lnTo>
                  <a:lnTo>
                    <a:pt x="3574" y="3154"/>
                  </a:lnTo>
                  <a:lnTo>
                    <a:pt x="3567" y="3154"/>
                  </a:lnTo>
                  <a:lnTo>
                    <a:pt x="3560" y="3156"/>
                  </a:lnTo>
                  <a:lnTo>
                    <a:pt x="3530" y="3170"/>
                  </a:lnTo>
                  <a:lnTo>
                    <a:pt x="3499" y="3194"/>
                  </a:lnTo>
                  <a:lnTo>
                    <a:pt x="3487" y="3208"/>
                  </a:lnTo>
                  <a:lnTo>
                    <a:pt x="3485" y="3211"/>
                  </a:lnTo>
                  <a:lnTo>
                    <a:pt x="3482" y="3215"/>
                  </a:lnTo>
                  <a:lnTo>
                    <a:pt x="3466" y="3230"/>
                  </a:lnTo>
                  <a:lnTo>
                    <a:pt x="3459" y="3239"/>
                  </a:lnTo>
                  <a:lnTo>
                    <a:pt x="3456" y="3244"/>
                  </a:lnTo>
                  <a:lnTo>
                    <a:pt x="3456" y="3258"/>
                  </a:lnTo>
                  <a:lnTo>
                    <a:pt x="3451" y="3265"/>
                  </a:lnTo>
                  <a:lnTo>
                    <a:pt x="3449" y="3272"/>
                  </a:lnTo>
                  <a:lnTo>
                    <a:pt x="3451" y="3284"/>
                  </a:lnTo>
                  <a:lnTo>
                    <a:pt x="3454" y="3284"/>
                  </a:lnTo>
                  <a:lnTo>
                    <a:pt x="3456" y="3286"/>
                  </a:lnTo>
                  <a:lnTo>
                    <a:pt x="3456" y="3293"/>
                  </a:lnTo>
                  <a:lnTo>
                    <a:pt x="3466" y="3324"/>
                  </a:lnTo>
                  <a:lnTo>
                    <a:pt x="3477" y="3353"/>
                  </a:lnTo>
                  <a:lnTo>
                    <a:pt x="3480" y="3362"/>
                  </a:lnTo>
                  <a:lnTo>
                    <a:pt x="3482" y="3393"/>
                  </a:lnTo>
                  <a:lnTo>
                    <a:pt x="3480" y="3400"/>
                  </a:lnTo>
                  <a:lnTo>
                    <a:pt x="3470" y="3414"/>
                  </a:lnTo>
                  <a:lnTo>
                    <a:pt x="3466" y="3421"/>
                  </a:lnTo>
                  <a:lnTo>
                    <a:pt x="3463" y="3424"/>
                  </a:lnTo>
                  <a:lnTo>
                    <a:pt x="3456" y="3433"/>
                  </a:lnTo>
                  <a:lnTo>
                    <a:pt x="3447" y="3440"/>
                  </a:lnTo>
                  <a:lnTo>
                    <a:pt x="3418" y="3461"/>
                  </a:lnTo>
                  <a:lnTo>
                    <a:pt x="3409" y="3473"/>
                  </a:lnTo>
                  <a:lnTo>
                    <a:pt x="3376" y="3540"/>
                  </a:lnTo>
                  <a:lnTo>
                    <a:pt x="3371" y="3554"/>
                  </a:lnTo>
                  <a:lnTo>
                    <a:pt x="3371" y="3599"/>
                  </a:lnTo>
                  <a:lnTo>
                    <a:pt x="3369" y="3613"/>
                  </a:lnTo>
                  <a:lnTo>
                    <a:pt x="3366" y="3620"/>
                  </a:lnTo>
                  <a:lnTo>
                    <a:pt x="3364" y="3625"/>
                  </a:lnTo>
                  <a:lnTo>
                    <a:pt x="3359" y="3629"/>
                  </a:lnTo>
                  <a:lnTo>
                    <a:pt x="3357" y="3634"/>
                  </a:lnTo>
                  <a:lnTo>
                    <a:pt x="3340" y="3641"/>
                  </a:lnTo>
                  <a:lnTo>
                    <a:pt x="3336" y="3644"/>
                  </a:lnTo>
                  <a:lnTo>
                    <a:pt x="3317" y="3641"/>
                  </a:lnTo>
                  <a:lnTo>
                    <a:pt x="3257" y="3658"/>
                  </a:lnTo>
                  <a:lnTo>
                    <a:pt x="3250" y="3655"/>
                  </a:lnTo>
                  <a:lnTo>
                    <a:pt x="3241" y="3653"/>
                  </a:lnTo>
                  <a:lnTo>
                    <a:pt x="3231" y="3651"/>
                  </a:lnTo>
                  <a:lnTo>
                    <a:pt x="3224" y="3646"/>
                  </a:lnTo>
                  <a:lnTo>
                    <a:pt x="3217" y="3639"/>
                  </a:lnTo>
                  <a:lnTo>
                    <a:pt x="3213" y="3629"/>
                  </a:lnTo>
                  <a:lnTo>
                    <a:pt x="3213" y="3622"/>
                  </a:lnTo>
                  <a:lnTo>
                    <a:pt x="3217" y="3615"/>
                  </a:lnTo>
                  <a:lnTo>
                    <a:pt x="3205" y="3603"/>
                  </a:lnTo>
                  <a:lnTo>
                    <a:pt x="3203" y="3596"/>
                  </a:lnTo>
                  <a:lnTo>
                    <a:pt x="3203" y="3589"/>
                  </a:lnTo>
                  <a:lnTo>
                    <a:pt x="3205" y="3580"/>
                  </a:lnTo>
                  <a:lnTo>
                    <a:pt x="3205" y="3573"/>
                  </a:lnTo>
                  <a:lnTo>
                    <a:pt x="3205" y="3566"/>
                  </a:lnTo>
                  <a:lnTo>
                    <a:pt x="3201" y="3556"/>
                  </a:lnTo>
                  <a:lnTo>
                    <a:pt x="3196" y="3542"/>
                  </a:lnTo>
                  <a:lnTo>
                    <a:pt x="3201" y="3532"/>
                  </a:lnTo>
                  <a:lnTo>
                    <a:pt x="3210" y="3525"/>
                  </a:lnTo>
                  <a:lnTo>
                    <a:pt x="3241" y="3509"/>
                  </a:lnTo>
                  <a:lnTo>
                    <a:pt x="3243" y="3504"/>
                  </a:lnTo>
                  <a:lnTo>
                    <a:pt x="3243" y="3502"/>
                  </a:lnTo>
                  <a:lnTo>
                    <a:pt x="3248" y="3497"/>
                  </a:lnTo>
                  <a:lnTo>
                    <a:pt x="3248" y="3495"/>
                  </a:lnTo>
                  <a:lnTo>
                    <a:pt x="3250" y="3476"/>
                  </a:lnTo>
                  <a:lnTo>
                    <a:pt x="3265" y="3419"/>
                  </a:lnTo>
                  <a:lnTo>
                    <a:pt x="3267" y="3400"/>
                  </a:lnTo>
                  <a:lnTo>
                    <a:pt x="3262" y="3386"/>
                  </a:lnTo>
                  <a:lnTo>
                    <a:pt x="3255" y="3376"/>
                  </a:lnTo>
                  <a:lnTo>
                    <a:pt x="3246" y="3367"/>
                  </a:lnTo>
                  <a:lnTo>
                    <a:pt x="3243" y="3364"/>
                  </a:lnTo>
                  <a:lnTo>
                    <a:pt x="3239" y="3364"/>
                  </a:lnTo>
                  <a:lnTo>
                    <a:pt x="3236" y="3362"/>
                  </a:lnTo>
                  <a:lnTo>
                    <a:pt x="3231" y="3360"/>
                  </a:lnTo>
                  <a:lnTo>
                    <a:pt x="3231" y="3357"/>
                  </a:lnTo>
                  <a:lnTo>
                    <a:pt x="3231" y="3355"/>
                  </a:lnTo>
                  <a:lnTo>
                    <a:pt x="3231" y="3350"/>
                  </a:lnTo>
                  <a:lnTo>
                    <a:pt x="3231" y="3346"/>
                  </a:lnTo>
                  <a:lnTo>
                    <a:pt x="3239" y="3341"/>
                  </a:lnTo>
                  <a:lnTo>
                    <a:pt x="3250" y="3334"/>
                  </a:lnTo>
                  <a:lnTo>
                    <a:pt x="3269" y="3315"/>
                  </a:lnTo>
                  <a:lnTo>
                    <a:pt x="3279" y="3308"/>
                  </a:lnTo>
                  <a:lnTo>
                    <a:pt x="3293" y="3303"/>
                  </a:lnTo>
                  <a:lnTo>
                    <a:pt x="3317" y="3301"/>
                  </a:lnTo>
                  <a:lnTo>
                    <a:pt x="3321" y="3298"/>
                  </a:lnTo>
                  <a:lnTo>
                    <a:pt x="3326" y="3296"/>
                  </a:lnTo>
                  <a:lnTo>
                    <a:pt x="3333" y="3286"/>
                  </a:lnTo>
                  <a:lnTo>
                    <a:pt x="3338" y="3272"/>
                  </a:lnTo>
                  <a:lnTo>
                    <a:pt x="3340" y="3256"/>
                  </a:lnTo>
                  <a:lnTo>
                    <a:pt x="3338" y="3239"/>
                  </a:lnTo>
                  <a:lnTo>
                    <a:pt x="3336" y="3220"/>
                  </a:lnTo>
                  <a:lnTo>
                    <a:pt x="3331" y="3213"/>
                  </a:lnTo>
                  <a:lnTo>
                    <a:pt x="3328" y="3206"/>
                  </a:lnTo>
                  <a:lnTo>
                    <a:pt x="3321" y="3204"/>
                  </a:lnTo>
                  <a:lnTo>
                    <a:pt x="3314" y="3204"/>
                  </a:lnTo>
                  <a:lnTo>
                    <a:pt x="3310" y="3201"/>
                  </a:lnTo>
                  <a:lnTo>
                    <a:pt x="3305" y="3194"/>
                  </a:lnTo>
                  <a:lnTo>
                    <a:pt x="3279" y="3156"/>
                  </a:lnTo>
                  <a:lnTo>
                    <a:pt x="3248" y="3062"/>
                  </a:lnTo>
                  <a:lnTo>
                    <a:pt x="3241" y="3047"/>
                  </a:lnTo>
                  <a:lnTo>
                    <a:pt x="3205" y="2991"/>
                  </a:lnTo>
                  <a:lnTo>
                    <a:pt x="3198" y="2984"/>
                  </a:lnTo>
                  <a:lnTo>
                    <a:pt x="3186" y="2974"/>
                  </a:lnTo>
                  <a:lnTo>
                    <a:pt x="3177" y="2969"/>
                  </a:lnTo>
                  <a:lnTo>
                    <a:pt x="3172" y="2967"/>
                  </a:lnTo>
                  <a:lnTo>
                    <a:pt x="3170" y="2955"/>
                  </a:lnTo>
                  <a:lnTo>
                    <a:pt x="3163" y="2946"/>
                  </a:lnTo>
                  <a:lnTo>
                    <a:pt x="3156" y="2931"/>
                  </a:lnTo>
                  <a:lnTo>
                    <a:pt x="3149" y="2922"/>
                  </a:lnTo>
                  <a:lnTo>
                    <a:pt x="3144" y="2915"/>
                  </a:lnTo>
                  <a:lnTo>
                    <a:pt x="3132" y="2875"/>
                  </a:lnTo>
                  <a:lnTo>
                    <a:pt x="3132" y="2877"/>
                  </a:lnTo>
                  <a:lnTo>
                    <a:pt x="3127" y="2868"/>
                  </a:lnTo>
                  <a:lnTo>
                    <a:pt x="3125" y="2865"/>
                  </a:lnTo>
                  <a:lnTo>
                    <a:pt x="3123" y="2863"/>
                  </a:lnTo>
                  <a:lnTo>
                    <a:pt x="3123" y="2861"/>
                  </a:lnTo>
                  <a:lnTo>
                    <a:pt x="3123" y="2844"/>
                  </a:lnTo>
                  <a:lnTo>
                    <a:pt x="3120" y="2834"/>
                  </a:lnTo>
                  <a:lnTo>
                    <a:pt x="3106" y="2820"/>
                  </a:lnTo>
                  <a:lnTo>
                    <a:pt x="3104" y="2816"/>
                  </a:lnTo>
                  <a:lnTo>
                    <a:pt x="3099" y="2806"/>
                  </a:lnTo>
                  <a:lnTo>
                    <a:pt x="3094" y="2801"/>
                  </a:lnTo>
                  <a:lnTo>
                    <a:pt x="3080" y="2792"/>
                  </a:lnTo>
                  <a:lnTo>
                    <a:pt x="3068" y="2778"/>
                  </a:lnTo>
                  <a:lnTo>
                    <a:pt x="3061" y="2775"/>
                  </a:lnTo>
                  <a:lnTo>
                    <a:pt x="3059" y="2771"/>
                  </a:lnTo>
                  <a:lnTo>
                    <a:pt x="3059" y="2766"/>
                  </a:lnTo>
                  <a:lnTo>
                    <a:pt x="3054" y="2768"/>
                  </a:lnTo>
                  <a:lnTo>
                    <a:pt x="3030" y="2771"/>
                  </a:lnTo>
                  <a:lnTo>
                    <a:pt x="3023" y="2775"/>
                  </a:lnTo>
                  <a:lnTo>
                    <a:pt x="3018" y="2782"/>
                  </a:lnTo>
                  <a:lnTo>
                    <a:pt x="3009" y="2797"/>
                  </a:lnTo>
                  <a:lnTo>
                    <a:pt x="3000" y="2808"/>
                  </a:lnTo>
                  <a:lnTo>
                    <a:pt x="2995" y="2813"/>
                  </a:lnTo>
                  <a:lnTo>
                    <a:pt x="2985" y="2813"/>
                  </a:lnTo>
                  <a:lnTo>
                    <a:pt x="2978" y="2811"/>
                  </a:lnTo>
                  <a:lnTo>
                    <a:pt x="2964" y="2804"/>
                  </a:lnTo>
                  <a:lnTo>
                    <a:pt x="2959" y="2804"/>
                  </a:lnTo>
                  <a:lnTo>
                    <a:pt x="2957" y="2806"/>
                  </a:lnTo>
                  <a:lnTo>
                    <a:pt x="2955" y="2808"/>
                  </a:lnTo>
                  <a:lnTo>
                    <a:pt x="2950" y="2808"/>
                  </a:lnTo>
                  <a:lnTo>
                    <a:pt x="2948" y="2808"/>
                  </a:lnTo>
                  <a:lnTo>
                    <a:pt x="2948" y="2806"/>
                  </a:lnTo>
                  <a:lnTo>
                    <a:pt x="2952" y="2799"/>
                  </a:lnTo>
                  <a:lnTo>
                    <a:pt x="2945" y="2790"/>
                  </a:lnTo>
                  <a:lnTo>
                    <a:pt x="2933" y="2780"/>
                  </a:lnTo>
                  <a:lnTo>
                    <a:pt x="2926" y="2778"/>
                  </a:lnTo>
                  <a:lnTo>
                    <a:pt x="2919" y="2775"/>
                  </a:lnTo>
                  <a:lnTo>
                    <a:pt x="2895" y="2759"/>
                  </a:lnTo>
                  <a:lnTo>
                    <a:pt x="2891" y="2756"/>
                  </a:lnTo>
                  <a:lnTo>
                    <a:pt x="2884" y="2759"/>
                  </a:lnTo>
                  <a:lnTo>
                    <a:pt x="2877" y="2764"/>
                  </a:lnTo>
                  <a:lnTo>
                    <a:pt x="2869" y="2764"/>
                  </a:lnTo>
                  <a:lnTo>
                    <a:pt x="2865" y="2761"/>
                  </a:lnTo>
                  <a:lnTo>
                    <a:pt x="2858" y="2754"/>
                  </a:lnTo>
                  <a:lnTo>
                    <a:pt x="2843" y="2745"/>
                  </a:lnTo>
                  <a:lnTo>
                    <a:pt x="2841" y="2745"/>
                  </a:lnTo>
                  <a:lnTo>
                    <a:pt x="2836" y="2742"/>
                  </a:lnTo>
                  <a:lnTo>
                    <a:pt x="2824" y="2742"/>
                  </a:lnTo>
                  <a:lnTo>
                    <a:pt x="2822" y="2740"/>
                  </a:lnTo>
                  <a:lnTo>
                    <a:pt x="2820" y="2735"/>
                  </a:lnTo>
                  <a:lnTo>
                    <a:pt x="2824" y="2721"/>
                  </a:lnTo>
                  <a:lnTo>
                    <a:pt x="2827" y="2711"/>
                  </a:lnTo>
                  <a:lnTo>
                    <a:pt x="2822" y="2704"/>
                  </a:lnTo>
                  <a:lnTo>
                    <a:pt x="2822" y="2702"/>
                  </a:lnTo>
                  <a:lnTo>
                    <a:pt x="2824" y="2700"/>
                  </a:lnTo>
                  <a:lnTo>
                    <a:pt x="2829" y="2697"/>
                  </a:lnTo>
                  <a:lnTo>
                    <a:pt x="2832" y="2695"/>
                  </a:lnTo>
                  <a:lnTo>
                    <a:pt x="2834" y="2690"/>
                  </a:lnTo>
                  <a:lnTo>
                    <a:pt x="2834" y="2688"/>
                  </a:lnTo>
                  <a:lnTo>
                    <a:pt x="2836" y="2671"/>
                  </a:lnTo>
                  <a:lnTo>
                    <a:pt x="2829" y="2657"/>
                  </a:lnTo>
                  <a:lnTo>
                    <a:pt x="2791" y="2603"/>
                  </a:lnTo>
                  <a:lnTo>
                    <a:pt x="2780" y="2591"/>
                  </a:lnTo>
                  <a:lnTo>
                    <a:pt x="2770" y="2581"/>
                  </a:lnTo>
                  <a:lnTo>
                    <a:pt x="2761" y="2574"/>
                  </a:lnTo>
                  <a:lnTo>
                    <a:pt x="2751" y="2570"/>
                  </a:lnTo>
                  <a:lnTo>
                    <a:pt x="2742" y="2567"/>
                  </a:lnTo>
                  <a:lnTo>
                    <a:pt x="2732" y="2574"/>
                  </a:lnTo>
                  <a:lnTo>
                    <a:pt x="2723" y="2584"/>
                  </a:lnTo>
                  <a:lnTo>
                    <a:pt x="2720" y="2584"/>
                  </a:lnTo>
                  <a:lnTo>
                    <a:pt x="2704" y="2586"/>
                  </a:lnTo>
                  <a:lnTo>
                    <a:pt x="2699" y="2588"/>
                  </a:lnTo>
                  <a:lnTo>
                    <a:pt x="2687" y="2603"/>
                  </a:lnTo>
                  <a:lnTo>
                    <a:pt x="2680" y="2607"/>
                  </a:lnTo>
                  <a:lnTo>
                    <a:pt x="2671" y="2605"/>
                  </a:lnTo>
                  <a:lnTo>
                    <a:pt x="2661" y="2603"/>
                  </a:lnTo>
                  <a:lnTo>
                    <a:pt x="2657" y="2605"/>
                  </a:lnTo>
                  <a:lnTo>
                    <a:pt x="2642" y="2612"/>
                  </a:lnTo>
                  <a:lnTo>
                    <a:pt x="2635" y="2619"/>
                  </a:lnTo>
                  <a:lnTo>
                    <a:pt x="2623" y="2629"/>
                  </a:lnTo>
                  <a:lnTo>
                    <a:pt x="2619" y="2636"/>
                  </a:lnTo>
                  <a:lnTo>
                    <a:pt x="2614" y="2631"/>
                  </a:lnTo>
                  <a:lnTo>
                    <a:pt x="2614" y="2622"/>
                  </a:lnTo>
                  <a:lnTo>
                    <a:pt x="2614" y="2614"/>
                  </a:lnTo>
                  <a:lnTo>
                    <a:pt x="2621" y="2610"/>
                  </a:lnTo>
                  <a:lnTo>
                    <a:pt x="2628" y="2607"/>
                  </a:lnTo>
                  <a:lnTo>
                    <a:pt x="2628" y="2605"/>
                  </a:lnTo>
                  <a:lnTo>
                    <a:pt x="2630" y="2600"/>
                  </a:lnTo>
                  <a:lnTo>
                    <a:pt x="2633" y="2596"/>
                  </a:lnTo>
                  <a:lnTo>
                    <a:pt x="2652" y="2574"/>
                  </a:lnTo>
                  <a:lnTo>
                    <a:pt x="2654" y="2570"/>
                  </a:lnTo>
                  <a:lnTo>
                    <a:pt x="2649" y="2562"/>
                  </a:lnTo>
                  <a:lnTo>
                    <a:pt x="2645" y="2555"/>
                  </a:lnTo>
                  <a:lnTo>
                    <a:pt x="2638" y="2553"/>
                  </a:lnTo>
                  <a:lnTo>
                    <a:pt x="2633" y="2551"/>
                  </a:lnTo>
                  <a:lnTo>
                    <a:pt x="2628" y="2551"/>
                  </a:lnTo>
                  <a:lnTo>
                    <a:pt x="2623" y="2551"/>
                  </a:lnTo>
                  <a:lnTo>
                    <a:pt x="2621" y="2551"/>
                  </a:lnTo>
                  <a:lnTo>
                    <a:pt x="2619" y="2548"/>
                  </a:lnTo>
                  <a:lnTo>
                    <a:pt x="2614" y="2543"/>
                  </a:lnTo>
                  <a:lnTo>
                    <a:pt x="2612" y="2543"/>
                  </a:lnTo>
                  <a:lnTo>
                    <a:pt x="2607" y="2541"/>
                  </a:lnTo>
                  <a:lnTo>
                    <a:pt x="2593" y="2529"/>
                  </a:lnTo>
                  <a:lnTo>
                    <a:pt x="2586" y="2527"/>
                  </a:lnTo>
                  <a:lnTo>
                    <a:pt x="2581" y="2527"/>
                  </a:lnTo>
                  <a:lnTo>
                    <a:pt x="2571" y="2529"/>
                  </a:lnTo>
                  <a:lnTo>
                    <a:pt x="2564" y="2534"/>
                  </a:lnTo>
                  <a:lnTo>
                    <a:pt x="2562" y="2539"/>
                  </a:lnTo>
                  <a:lnTo>
                    <a:pt x="2560" y="2546"/>
                  </a:lnTo>
                  <a:lnTo>
                    <a:pt x="2552" y="2548"/>
                  </a:lnTo>
                  <a:lnTo>
                    <a:pt x="2529" y="2541"/>
                  </a:lnTo>
                  <a:lnTo>
                    <a:pt x="2524" y="2539"/>
                  </a:lnTo>
                  <a:lnTo>
                    <a:pt x="2519" y="2541"/>
                  </a:lnTo>
                  <a:lnTo>
                    <a:pt x="2519" y="2546"/>
                  </a:lnTo>
                  <a:lnTo>
                    <a:pt x="2519" y="2551"/>
                  </a:lnTo>
                  <a:lnTo>
                    <a:pt x="2522" y="2555"/>
                  </a:lnTo>
                  <a:lnTo>
                    <a:pt x="2524" y="2560"/>
                  </a:lnTo>
                  <a:lnTo>
                    <a:pt x="2522" y="2560"/>
                  </a:lnTo>
                  <a:lnTo>
                    <a:pt x="2510" y="2558"/>
                  </a:lnTo>
                  <a:lnTo>
                    <a:pt x="2510" y="2541"/>
                  </a:lnTo>
                  <a:lnTo>
                    <a:pt x="2505" y="2525"/>
                  </a:lnTo>
                  <a:lnTo>
                    <a:pt x="2472" y="2477"/>
                  </a:lnTo>
                  <a:lnTo>
                    <a:pt x="2460" y="2472"/>
                  </a:lnTo>
                  <a:lnTo>
                    <a:pt x="2455" y="2470"/>
                  </a:lnTo>
                  <a:lnTo>
                    <a:pt x="2453" y="2465"/>
                  </a:lnTo>
                  <a:lnTo>
                    <a:pt x="2453" y="2456"/>
                  </a:lnTo>
                  <a:lnTo>
                    <a:pt x="2451" y="2454"/>
                  </a:lnTo>
                  <a:lnTo>
                    <a:pt x="2439" y="2437"/>
                  </a:lnTo>
                  <a:lnTo>
                    <a:pt x="2401" y="2402"/>
                  </a:lnTo>
                  <a:lnTo>
                    <a:pt x="2380" y="2385"/>
                  </a:lnTo>
                  <a:lnTo>
                    <a:pt x="2375" y="2383"/>
                  </a:lnTo>
                  <a:lnTo>
                    <a:pt x="2366" y="2387"/>
                  </a:lnTo>
                  <a:lnTo>
                    <a:pt x="2361" y="2387"/>
                  </a:lnTo>
                  <a:lnTo>
                    <a:pt x="2358" y="2385"/>
                  </a:lnTo>
                  <a:lnTo>
                    <a:pt x="2339" y="2390"/>
                  </a:lnTo>
                  <a:lnTo>
                    <a:pt x="2330" y="2399"/>
                  </a:lnTo>
                  <a:lnTo>
                    <a:pt x="2337" y="2411"/>
                  </a:lnTo>
                  <a:lnTo>
                    <a:pt x="2328" y="2413"/>
                  </a:lnTo>
                  <a:lnTo>
                    <a:pt x="2323" y="2413"/>
                  </a:lnTo>
                  <a:lnTo>
                    <a:pt x="2321" y="2411"/>
                  </a:lnTo>
                  <a:lnTo>
                    <a:pt x="2318" y="2406"/>
                  </a:lnTo>
                  <a:lnTo>
                    <a:pt x="2316" y="2404"/>
                  </a:lnTo>
                  <a:lnTo>
                    <a:pt x="2313" y="2409"/>
                  </a:lnTo>
                  <a:lnTo>
                    <a:pt x="2311" y="2409"/>
                  </a:lnTo>
                  <a:lnTo>
                    <a:pt x="2304" y="2402"/>
                  </a:lnTo>
                  <a:lnTo>
                    <a:pt x="2252" y="2387"/>
                  </a:lnTo>
                  <a:lnTo>
                    <a:pt x="2240" y="2390"/>
                  </a:lnTo>
                  <a:lnTo>
                    <a:pt x="2216" y="2397"/>
                  </a:lnTo>
                  <a:lnTo>
                    <a:pt x="2209" y="2402"/>
                  </a:lnTo>
                  <a:lnTo>
                    <a:pt x="2200" y="2411"/>
                  </a:lnTo>
                  <a:lnTo>
                    <a:pt x="2190" y="2416"/>
                  </a:lnTo>
                  <a:lnTo>
                    <a:pt x="2183" y="2428"/>
                  </a:lnTo>
                  <a:lnTo>
                    <a:pt x="2176" y="2432"/>
                  </a:lnTo>
                  <a:lnTo>
                    <a:pt x="2169" y="2430"/>
                  </a:lnTo>
                  <a:lnTo>
                    <a:pt x="2167" y="2425"/>
                  </a:lnTo>
                  <a:lnTo>
                    <a:pt x="2164" y="2418"/>
                  </a:lnTo>
                  <a:lnTo>
                    <a:pt x="2160" y="2411"/>
                  </a:lnTo>
                  <a:lnTo>
                    <a:pt x="2155" y="2406"/>
                  </a:lnTo>
                  <a:lnTo>
                    <a:pt x="2148" y="2394"/>
                  </a:lnTo>
                  <a:lnTo>
                    <a:pt x="2143" y="2390"/>
                  </a:lnTo>
                  <a:lnTo>
                    <a:pt x="2122" y="2373"/>
                  </a:lnTo>
                  <a:lnTo>
                    <a:pt x="2110" y="2366"/>
                  </a:lnTo>
                  <a:lnTo>
                    <a:pt x="2101" y="2361"/>
                  </a:lnTo>
                  <a:lnTo>
                    <a:pt x="2093" y="2359"/>
                  </a:lnTo>
                  <a:lnTo>
                    <a:pt x="2070" y="2364"/>
                  </a:lnTo>
                  <a:lnTo>
                    <a:pt x="2065" y="2361"/>
                  </a:lnTo>
                  <a:lnTo>
                    <a:pt x="2039" y="2352"/>
                  </a:lnTo>
                  <a:lnTo>
                    <a:pt x="2032" y="2349"/>
                  </a:lnTo>
                  <a:lnTo>
                    <a:pt x="2030" y="2352"/>
                  </a:lnTo>
                  <a:lnTo>
                    <a:pt x="2027" y="2359"/>
                  </a:lnTo>
                  <a:lnTo>
                    <a:pt x="2022" y="2354"/>
                  </a:lnTo>
                  <a:lnTo>
                    <a:pt x="1994" y="2321"/>
                  </a:lnTo>
                  <a:lnTo>
                    <a:pt x="1959" y="2290"/>
                  </a:lnTo>
                  <a:lnTo>
                    <a:pt x="1921" y="2264"/>
                  </a:lnTo>
                  <a:lnTo>
                    <a:pt x="1916" y="2262"/>
                  </a:lnTo>
                  <a:lnTo>
                    <a:pt x="1907" y="2260"/>
                  </a:lnTo>
                  <a:lnTo>
                    <a:pt x="1902" y="2257"/>
                  </a:lnTo>
                  <a:lnTo>
                    <a:pt x="1897" y="2257"/>
                  </a:lnTo>
                  <a:lnTo>
                    <a:pt x="1888" y="2257"/>
                  </a:lnTo>
                  <a:lnTo>
                    <a:pt x="1885" y="2255"/>
                  </a:lnTo>
                  <a:lnTo>
                    <a:pt x="1880" y="2250"/>
                  </a:lnTo>
                  <a:lnTo>
                    <a:pt x="1876" y="2243"/>
                  </a:lnTo>
                  <a:lnTo>
                    <a:pt x="1873" y="2236"/>
                  </a:lnTo>
                  <a:lnTo>
                    <a:pt x="1873" y="2226"/>
                  </a:lnTo>
                  <a:lnTo>
                    <a:pt x="1871" y="2219"/>
                  </a:lnTo>
                  <a:lnTo>
                    <a:pt x="1866" y="2210"/>
                  </a:lnTo>
                  <a:lnTo>
                    <a:pt x="1857" y="2198"/>
                  </a:lnTo>
                  <a:lnTo>
                    <a:pt x="1847" y="2189"/>
                  </a:lnTo>
                  <a:lnTo>
                    <a:pt x="1814" y="2170"/>
                  </a:lnTo>
                  <a:lnTo>
                    <a:pt x="1810" y="2167"/>
                  </a:lnTo>
                  <a:lnTo>
                    <a:pt x="1807" y="2165"/>
                  </a:lnTo>
                  <a:lnTo>
                    <a:pt x="1805" y="2160"/>
                  </a:lnTo>
                  <a:lnTo>
                    <a:pt x="1802" y="2158"/>
                  </a:lnTo>
                  <a:lnTo>
                    <a:pt x="1793" y="2158"/>
                  </a:lnTo>
                  <a:lnTo>
                    <a:pt x="1791" y="2155"/>
                  </a:lnTo>
                  <a:lnTo>
                    <a:pt x="1786" y="2153"/>
                  </a:lnTo>
                  <a:lnTo>
                    <a:pt x="1779" y="2148"/>
                  </a:lnTo>
                  <a:lnTo>
                    <a:pt x="1774" y="2146"/>
                  </a:lnTo>
                  <a:lnTo>
                    <a:pt x="1767" y="2144"/>
                  </a:lnTo>
                  <a:lnTo>
                    <a:pt x="1743" y="2148"/>
                  </a:lnTo>
                  <a:lnTo>
                    <a:pt x="1741" y="2148"/>
                  </a:lnTo>
                  <a:lnTo>
                    <a:pt x="1739" y="2144"/>
                  </a:lnTo>
                  <a:lnTo>
                    <a:pt x="1734" y="2137"/>
                  </a:lnTo>
                  <a:lnTo>
                    <a:pt x="1727" y="2129"/>
                  </a:lnTo>
                  <a:lnTo>
                    <a:pt x="1722" y="2127"/>
                  </a:lnTo>
                  <a:lnTo>
                    <a:pt x="1720" y="2120"/>
                  </a:lnTo>
                  <a:lnTo>
                    <a:pt x="1710" y="2113"/>
                  </a:lnTo>
                  <a:lnTo>
                    <a:pt x="1708" y="2111"/>
                  </a:lnTo>
                  <a:lnTo>
                    <a:pt x="1708" y="2103"/>
                  </a:lnTo>
                  <a:lnTo>
                    <a:pt x="1703" y="2096"/>
                  </a:lnTo>
                  <a:lnTo>
                    <a:pt x="1682" y="2063"/>
                  </a:lnTo>
                  <a:lnTo>
                    <a:pt x="1672" y="2054"/>
                  </a:lnTo>
                  <a:lnTo>
                    <a:pt x="1632" y="2030"/>
                  </a:lnTo>
                  <a:lnTo>
                    <a:pt x="1616" y="2028"/>
                  </a:lnTo>
                  <a:lnTo>
                    <a:pt x="1594" y="2018"/>
                  </a:lnTo>
                  <a:lnTo>
                    <a:pt x="1585" y="2016"/>
                  </a:lnTo>
                  <a:lnTo>
                    <a:pt x="1585" y="2014"/>
                  </a:lnTo>
                  <a:lnTo>
                    <a:pt x="1582" y="2014"/>
                  </a:lnTo>
                  <a:lnTo>
                    <a:pt x="1580" y="2011"/>
                  </a:lnTo>
                  <a:lnTo>
                    <a:pt x="1575" y="2011"/>
                  </a:lnTo>
                  <a:lnTo>
                    <a:pt x="1573" y="2014"/>
                  </a:lnTo>
                  <a:lnTo>
                    <a:pt x="1575" y="2016"/>
                  </a:lnTo>
                  <a:lnTo>
                    <a:pt x="1566" y="2016"/>
                  </a:lnTo>
                  <a:lnTo>
                    <a:pt x="1542" y="2011"/>
                  </a:lnTo>
                  <a:lnTo>
                    <a:pt x="1537" y="2011"/>
                  </a:lnTo>
                  <a:lnTo>
                    <a:pt x="1533" y="2011"/>
                  </a:lnTo>
                  <a:lnTo>
                    <a:pt x="1528" y="2014"/>
                  </a:lnTo>
                  <a:lnTo>
                    <a:pt x="1526" y="2018"/>
                  </a:lnTo>
                  <a:lnTo>
                    <a:pt x="1526" y="2025"/>
                  </a:lnTo>
                  <a:lnTo>
                    <a:pt x="1521" y="2032"/>
                  </a:lnTo>
                  <a:lnTo>
                    <a:pt x="1521" y="2037"/>
                  </a:lnTo>
                  <a:lnTo>
                    <a:pt x="1519" y="2037"/>
                  </a:lnTo>
                  <a:lnTo>
                    <a:pt x="1516" y="2037"/>
                  </a:lnTo>
                  <a:lnTo>
                    <a:pt x="1514" y="2037"/>
                  </a:lnTo>
                  <a:lnTo>
                    <a:pt x="1514" y="2040"/>
                  </a:lnTo>
                  <a:lnTo>
                    <a:pt x="1509" y="2037"/>
                  </a:lnTo>
                  <a:lnTo>
                    <a:pt x="1504" y="2032"/>
                  </a:lnTo>
                  <a:lnTo>
                    <a:pt x="1497" y="2030"/>
                  </a:lnTo>
                  <a:lnTo>
                    <a:pt x="1492" y="2025"/>
                  </a:lnTo>
                  <a:lnTo>
                    <a:pt x="1488" y="2018"/>
                  </a:lnTo>
                  <a:lnTo>
                    <a:pt x="1485" y="2014"/>
                  </a:lnTo>
                  <a:lnTo>
                    <a:pt x="1490" y="2009"/>
                  </a:lnTo>
                  <a:lnTo>
                    <a:pt x="1497" y="2006"/>
                  </a:lnTo>
                  <a:lnTo>
                    <a:pt x="1511" y="2004"/>
                  </a:lnTo>
                  <a:lnTo>
                    <a:pt x="1514" y="1999"/>
                  </a:lnTo>
                  <a:lnTo>
                    <a:pt x="1516" y="1990"/>
                  </a:lnTo>
                  <a:lnTo>
                    <a:pt x="1516" y="1978"/>
                  </a:lnTo>
                  <a:lnTo>
                    <a:pt x="1514" y="1971"/>
                  </a:lnTo>
                  <a:lnTo>
                    <a:pt x="1507" y="1961"/>
                  </a:lnTo>
                  <a:lnTo>
                    <a:pt x="1502" y="1954"/>
                  </a:lnTo>
                  <a:lnTo>
                    <a:pt x="1500" y="1954"/>
                  </a:lnTo>
                  <a:lnTo>
                    <a:pt x="1497" y="1957"/>
                  </a:lnTo>
                  <a:lnTo>
                    <a:pt x="1495" y="1959"/>
                  </a:lnTo>
                  <a:lnTo>
                    <a:pt x="1490" y="1952"/>
                  </a:lnTo>
                  <a:lnTo>
                    <a:pt x="1485" y="1945"/>
                  </a:lnTo>
                  <a:lnTo>
                    <a:pt x="1481" y="1940"/>
                  </a:lnTo>
                  <a:lnTo>
                    <a:pt x="1476" y="1938"/>
                  </a:lnTo>
                  <a:lnTo>
                    <a:pt x="1474" y="1928"/>
                  </a:lnTo>
                  <a:lnTo>
                    <a:pt x="1466" y="1924"/>
                  </a:lnTo>
                  <a:lnTo>
                    <a:pt x="1450" y="1917"/>
                  </a:lnTo>
                  <a:lnTo>
                    <a:pt x="1448" y="1912"/>
                  </a:lnTo>
                  <a:lnTo>
                    <a:pt x="1445" y="1905"/>
                  </a:lnTo>
                  <a:lnTo>
                    <a:pt x="1443" y="1900"/>
                  </a:lnTo>
                  <a:lnTo>
                    <a:pt x="1440" y="1898"/>
                  </a:lnTo>
                  <a:lnTo>
                    <a:pt x="1436" y="1898"/>
                  </a:lnTo>
                  <a:lnTo>
                    <a:pt x="1426" y="1888"/>
                  </a:lnTo>
                  <a:lnTo>
                    <a:pt x="1410" y="1881"/>
                  </a:lnTo>
                  <a:lnTo>
                    <a:pt x="1358" y="1872"/>
                  </a:lnTo>
                  <a:lnTo>
                    <a:pt x="1365" y="1864"/>
                  </a:lnTo>
                  <a:lnTo>
                    <a:pt x="1367" y="1857"/>
                  </a:lnTo>
                  <a:lnTo>
                    <a:pt x="1365" y="1848"/>
                  </a:lnTo>
                  <a:lnTo>
                    <a:pt x="1365" y="1838"/>
                  </a:lnTo>
                  <a:lnTo>
                    <a:pt x="1365" y="1836"/>
                  </a:lnTo>
                  <a:lnTo>
                    <a:pt x="1367" y="1834"/>
                  </a:lnTo>
                  <a:lnTo>
                    <a:pt x="1367" y="1831"/>
                  </a:lnTo>
                  <a:lnTo>
                    <a:pt x="1365" y="1824"/>
                  </a:lnTo>
                  <a:lnTo>
                    <a:pt x="1362" y="1822"/>
                  </a:lnTo>
                  <a:lnTo>
                    <a:pt x="1358" y="1820"/>
                  </a:lnTo>
                  <a:lnTo>
                    <a:pt x="1334" y="1812"/>
                  </a:lnTo>
                  <a:lnTo>
                    <a:pt x="1320" y="1810"/>
                  </a:lnTo>
                  <a:lnTo>
                    <a:pt x="1303" y="1812"/>
                  </a:lnTo>
                  <a:lnTo>
                    <a:pt x="1291" y="1817"/>
                  </a:lnTo>
                  <a:lnTo>
                    <a:pt x="1294" y="1822"/>
                  </a:lnTo>
                  <a:lnTo>
                    <a:pt x="1294" y="1824"/>
                  </a:lnTo>
                  <a:lnTo>
                    <a:pt x="1287" y="1829"/>
                  </a:lnTo>
                  <a:lnTo>
                    <a:pt x="1280" y="1822"/>
                  </a:lnTo>
                  <a:lnTo>
                    <a:pt x="1270" y="1803"/>
                  </a:lnTo>
                  <a:lnTo>
                    <a:pt x="1277" y="1796"/>
                  </a:lnTo>
                  <a:lnTo>
                    <a:pt x="1280" y="1786"/>
                  </a:lnTo>
                  <a:lnTo>
                    <a:pt x="1284" y="1763"/>
                  </a:lnTo>
                  <a:lnTo>
                    <a:pt x="1282" y="1758"/>
                  </a:lnTo>
                  <a:lnTo>
                    <a:pt x="1282" y="1749"/>
                  </a:lnTo>
                  <a:lnTo>
                    <a:pt x="1282" y="1739"/>
                  </a:lnTo>
                  <a:lnTo>
                    <a:pt x="1282" y="1734"/>
                  </a:lnTo>
                  <a:lnTo>
                    <a:pt x="1280" y="1727"/>
                  </a:lnTo>
                  <a:lnTo>
                    <a:pt x="1277" y="1718"/>
                  </a:lnTo>
                  <a:lnTo>
                    <a:pt x="1275" y="1701"/>
                  </a:lnTo>
                  <a:lnTo>
                    <a:pt x="1272" y="1692"/>
                  </a:lnTo>
                  <a:lnTo>
                    <a:pt x="1268" y="1685"/>
                  </a:lnTo>
                  <a:lnTo>
                    <a:pt x="1237" y="1635"/>
                  </a:lnTo>
                  <a:lnTo>
                    <a:pt x="1213" y="1611"/>
                  </a:lnTo>
                  <a:lnTo>
                    <a:pt x="1209" y="1607"/>
                  </a:lnTo>
                  <a:lnTo>
                    <a:pt x="1197" y="1602"/>
                  </a:lnTo>
                  <a:lnTo>
                    <a:pt x="1194" y="1597"/>
                  </a:lnTo>
                  <a:lnTo>
                    <a:pt x="1183" y="1564"/>
                  </a:lnTo>
                  <a:lnTo>
                    <a:pt x="1161" y="1465"/>
                  </a:lnTo>
                  <a:lnTo>
                    <a:pt x="1157" y="1448"/>
                  </a:lnTo>
                  <a:lnTo>
                    <a:pt x="1140" y="1420"/>
                  </a:lnTo>
                  <a:lnTo>
                    <a:pt x="1128" y="1405"/>
                  </a:lnTo>
                  <a:lnTo>
                    <a:pt x="1114" y="1398"/>
                  </a:lnTo>
                  <a:lnTo>
                    <a:pt x="1102" y="1382"/>
                  </a:lnTo>
                  <a:lnTo>
                    <a:pt x="1097" y="1379"/>
                  </a:lnTo>
                  <a:lnTo>
                    <a:pt x="1093" y="1377"/>
                  </a:lnTo>
                  <a:lnTo>
                    <a:pt x="1078" y="1372"/>
                  </a:lnTo>
                  <a:lnTo>
                    <a:pt x="1074" y="1370"/>
                  </a:lnTo>
                  <a:lnTo>
                    <a:pt x="1067" y="1370"/>
                  </a:lnTo>
                  <a:lnTo>
                    <a:pt x="1064" y="1368"/>
                  </a:lnTo>
                  <a:lnTo>
                    <a:pt x="1064" y="1370"/>
                  </a:lnTo>
                  <a:lnTo>
                    <a:pt x="1062" y="1372"/>
                  </a:lnTo>
                  <a:lnTo>
                    <a:pt x="1060" y="1375"/>
                  </a:lnTo>
                  <a:lnTo>
                    <a:pt x="1057" y="1375"/>
                  </a:lnTo>
                  <a:lnTo>
                    <a:pt x="1055" y="1375"/>
                  </a:lnTo>
                  <a:lnTo>
                    <a:pt x="1050" y="1370"/>
                  </a:lnTo>
                  <a:lnTo>
                    <a:pt x="1038" y="1363"/>
                  </a:lnTo>
                  <a:lnTo>
                    <a:pt x="1033" y="1358"/>
                  </a:lnTo>
                  <a:lnTo>
                    <a:pt x="1029" y="1361"/>
                  </a:lnTo>
                  <a:lnTo>
                    <a:pt x="1019" y="1353"/>
                  </a:lnTo>
                  <a:lnTo>
                    <a:pt x="1012" y="1353"/>
                  </a:lnTo>
                  <a:lnTo>
                    <a:pt x="1015" y="1358"/>
                  </a:lnTo>
                  <a:lnTo>
                    <a:pt x="1015" y="1358"/>
                  </a:lnTo>
                  <a:lnTo>
                    <a:pt x="1012" y="1361"/>
                  </a:lnTo>
                  <a:lnTo>
                    <a:pt x="1012" y="1361"/>
                  </a:lnTo>
                  <a:lnTo>
                    <a:pt x="1015" y="1363"/>
                  </a:lnTo>
                  <a:lnTo>
                    <a:pt x="1017" y="1365"/>
                  </a:lnTo>
                  <a:lnTo>
                    <a:pt x="1019" y="1368"/>
                  </a:lnTo>
                  <a:lnTo>
                    <a:pt x="1022" y="1368"/>
                  </a:lnTo>
                  <a:lnTo>
                    <a:pt x="1022" y="1370"/>
                  </a:lnTo>
                  <a:lnTo>
                    <a:pt x="1019" y="1372"/>
                  </a:lnTo>
                  <a:lnTo>
                    <a:pt x="1019" y="1375"/>
                  </a:lnTo>
                  <a:lnTo>
                    <a:pt x="1017" y="1377"/>
                  </a:lnTo>
                  <a:lnTo>
                    <a:pt x="1022" y="1379"/>
                  </a:lnTo>
                  <a:lnTo>
                    <a:pt x="1022" y="1382"/>
                  </a:lnTo>
                  <a:lnTo>
                    <a:pt x="1019" y="1382"/>
                  </a:lnTo>
                  <a:lnTo>
                    <a:pt x="1017" y="1377"/>
                  </a:lnTo>
                  <a:lnTo>
                    <a:pt x="1015" y="1372"/>
                  </a:lnTo>
                  <a:lnTo>
                    <a:pt x="998" y="1368"/>
                  </a:lnTo>
                  <a:lnTo>
                    <a:pt x="981" y="1356"/>
                  </a:lnTo>
                  <a:lnTo>
                    <a:pt x="977" y="1353"/>
                  </a:lnTo>
                  <a:lnTo>
                    <a:pt x="967" y="1346"/>
                  </a:lnTo>
                  <a:lnTo>
                    <a:pt x="965" y="1346"/>
                  </a:lnTo>
                  <a:lnTo>
                    <a:pt x="955" y="1346"/>
                  </a:lnTo>
                  <a:lnTo>
                    <a:pt x="953" y="1346"/>
                  </a:lnTo>
                  <a:lnTo>
                    <a:pt x="948" y="1344"/>
                  </a:lnTo>
                  <a:lnTo>
                    <a:pt x="936" y="1332"/>
                  </a:lnTo>
                  <a:lnTo>
                    <a:pt x="934" y="1332"/>
                  </a:lnTo>
                  <a:lnTo>
                    <a:pt x="932" y="1327"/>
                  </a:lnTo>
                  <a:lnTo>
                    <a:pt x="927" y="1325"/>
                  </a:lnTo>
                  <a:lnTo>
                    <a:pt x="913" y="1320"/>
                  </a:lnTo>
                  <a:lnTo>
                    <a:pt x="908" y="1318"/>
                  </a:lnTo>
                  <a:lnTo>
                    <a:pt x="906" y="1313"/>
                  </a:lnTo>
                  <a:lnTo>
                    <a:pt x="903" y="1308"/>
                  </a:lnTo>
                  <a:lnTo>
                    <a:pt x="899" y="1311"/>
                  </a:lnTo>
                  <a:lnTo>
                    <a:pt x="894" y="1313"/>
                  </a:lnTo>
                  <a:lnTo>
                    <a:pt x="889" y="1313"/>
                  </a:lnTo>
                  <a:lnTo>
                    <a:pt x="887" y="1308"/>
                  </a:lnTo>
                  <a:lnTo>
                    <a:pt x="884" y="1306"/>
                  </a:lnTo>
                  <a:lnTo>
                    <a:pt x="868" y="1301"/>
                  </a:lnTo>
                  <a:lnTo>
                    <a:pt x="866" y="1292"/>
                  </a:lnTo>
                  <a:lnTo>
                    <a:pt x="832" y="1278"/>
                  </a:lnTo>
                  <a:lnTo>
                    <a:pt x="821" y="1271"/>
                  </a:lnTo>
                  <a:lnTo>
                    <a:pt x="818" y="1275"/>
                  </a:lnTo>
                  <a:lnTo>
                    <a:pt x="818" y="1280"/>
                  </a:lnTo>
                  <a:lnTo>
                    <a:pt x="816" y="1285"/>
                  </a:lnTo>
                  <a:lnTo>
                    <a:pt x="818" y="1292"/>
                  </a:lnTo>
                  <a:lnTo>
                    <a:pt x="804" y="1290"/>
                  </a:lnTo>
                  <a:lnTo>
                    <a:pt x="797" y="1285"/>
                  </a:lnTo>
                  <a:lnTo>
                    <a:pt x="797" y="1280"/>
                  </a:lnTo>
                  <a:lnTo>
                    <a:pt x="790" y="1271"/>
                  </a:lnTo>
                  <a:lnTo>
                    <a:pt x="780" y="1266"/>
                  </a:lnTo>
                  <a:lnTo>
                    <a:pt x="750" y="1266"/>
                  </a:lnTo>
                  <a:lnTo>
                    <a:pt x="735" y="1261"/>
                  </a:lnTo>
                  <a:lnTo>
                    <a:pt x="726" y="1256"/>
                  </a:lnTo>
                  <a:lnTo>
                    <a:pt x="724" y="1259"/>
                  </a:lnTo>
                  <a:lnTo>
                    <a:pt x="709" y="1259"/>
                  </a:lnTo>
                  <a:lnTo>
                    <a:pt x="702" y="1259"/>
                  </a:lnTo>
                  <a:lnTo>
                    <a:pt x="700" y="1256"/>
                  </a:lnTo>
                  <a:lnTo>
                    <a:pt x="695" y="1254"/>
                  </a:lnTo>
                  <a:lnTo>
                    <a:pt x="676" y="1254"/>
                  </a:lnTo>
                  <a:lnTo>
                    <a:pt x="669" y="1256"/>
                  </a:lnTo>
                  <a:lnTo>
                    <a:pt x="664" y="1259"/>
                  </a:lnTo>
                  <a:lnTo>
                    <a:pt x="657" y="1266"/>
                  </a:lnTo>
                  <a:lnTo>
                    <a:pt x="655" y="1271"/>
                  </a:lnTo>
                  <a:lnTo>
                    <a:pt x="653" y="1273"/>
                  </a:lnTo>
                  <a:lnTo>
                    <a:pt x="650" y="1273"/>
                  </a:lnTo>
                  <a:lnTo>
                    <a:pt x="648" y="1273"/>
                  </a:lnTo>
                  <a:lnTo>
                    <a:pt x="645" y="1273"/>
                  </a:lnTo>
                  <a:lnTo>
                    <a:pt x="629" y="1290"/>
                  </a:lnTo>
                  <a:lnTo>
                    <a:pt x="624" y="1290"/>
                  </a:lnTo>
                  <a:lnTo>
                    <a:pt x="619" y="1292"/>
                  </a:lnTo>
                  <a:lnTo>
                    <a:pt x="612" y="1299"/>
                  </a:lnTo>
                  <a:lnTo>
                    <a:pt x="593" y="1318"/>
                  </a:lnTo>
                  <a:lnTo>
                    <a:pt x="586" y="1327"/>
                  </a:lnTo>
                  <a:lnTo>
                    <a:pt x="589" y="1334"/>
                  </a:lnTo>
                  <a:lnTo>
                    <a:pt x="586" y="1339"/>
                  </a:lnTo>
                  <a:lnTo>
                    <a:pt x="586" y="1342"/>
                  </a:lnTo>
                  <a:lnTo>
                    <a:pt x="586" y="1346"/>
                  </a:lnTo>
                  <a:lnTo>
                    <a:pt x="586" y="1346"/>
                  </a:lnTo>
                  <a:lnTo>
                    <a:pt x="582" y="1351"/>
                  </a:lnTo>
                  <a:lnTo>
                    <a:pt x="579" y="1351"/>
                  </a:lnTo>
                  <a:lnTo>
                    <a:pt x="579" y="1358"/>
                  </a:lnTo>
                  <a:lnTo>
                    <a:pt x="579" y="1363"/>
                  </a:lnTo>
                  <a:lnTo>
                    <a:pt x="579" y="1368"/>
                  </a:lnTo>
                  <a:lnTo>
                    <a:pt x="577" y="1372"/>
                  </a:lnTo>
                  <a:lnTo>
                    <a:pt x="570" y="1377"/>
                  </a:lnTo>
                  <a:lnTo>
                    <a:pt x="553" y="1384"/>
                  </a:lnTo>
                  <a:lnTo>
                    <a:pt x="544" y="1389"/>
                  </a:lnTo>
                  <a:lnTo>
                    <a:pt x="541" y="1394"/>
                  </a:lnTo>
                  <a:lnTo>
                    <a:pt x="537" y="1398"/>
                  </a:lnTo>
                  <a:lnTo>
                    <a:pt x="530" y="1410"/>
                  </a:lnTo>
                  <a:lnTo>
                    <a:pt x="530" y="1413"/>
                  </a:lnTo>
                  <a:lnTo>
                    <a:pt x="532" y="1420"/>
                  </a:lnTo>
                  <a:lnTo>
                    <a:pt x="532" y="1424"/>
                  </a:lnTo>
                  <a:lnTo>
                    <a:pt x="530" y="1429"/>
                  </a:lnTo>
                  <a:lnTo>
                    <a:pt x="527" y="1436"/>
                  </a:lnTo>
                  <a:lnTo>
                    <a:pt x="515" y="1453"/>
                  </a:lnTo>
                  <a:lnTo>
                    <a:pt x="511" y="1465"/>
                  </a:lnTo>
                  <a:lnTo>
                    <a:pt x="518" y="1472"/>
                  </a:lnTo>
                  <a:lnTo>
                    <a:pt x="518" y="1474"/>
                  </a:lnTo>
                  <a:lnTo>
                    <a:pt x="511" y="1476"/>
                  </a:lnTo>
                  <a:lnTo>
                    <a:pt x="501" y="1488"/>
                  </a:lnTo>
                  <a:lnTo>
                    <a:pt x="494" y="1493"/>
                  </a:lnTo>
                  <a:lnTo>
                    <a:pt x="492" y="1495"/>
                  </a:lnTo>
                  <a:lnTo>
                    <a:pt x="492" y="1498"/>
                  </a:lnTo>
                  <a:lnTo>
                    <a:pt x="489" y="1500"/>
                  </a:lnTo>
                  <a:lnTo>
                    <a:pt x="489" y="1502"/>
                  </a:lnTo>
                  <a:lnTo>
                    <a:pt x="485" y="1505"/>
                  </a:lnTo>
                  <a:lnTo>
                    <a:pt x="478" y="1507"/>
                  </a:lnTo>
                  <a:lnTo>
                    <a:pt x="459" y="1526"/>
                  </a:lnTo>
                  <a:lnTo>
                    <a:pt x="407" y="1543"/>
                  </a:lnTo>
                  <a:lnTo>
                    <a:pt x="392" y="1555"/>
                  </a:lnTo>
                  <a:lnTo>
                    <a:pt x="381" y="1559"/>
                  </a:lnTo>
                  <a:lnTo>
                    <a:pt x="343" y="1562"/>
                  </a:lnTo>
                  <a:lnTo>
                    <a:pt x="333" y="1566"/>
                  </a:lnTo>
                  <a:lnTo>
                    <a:pt x="331" y="1566"/>
                  </a:lnTo>
                  <a:lnTo>
                    <a:pt x="326" y="1564"/>
                  </a:lnTo>
                  <a:lnTo>
                    <a:pt x="324" y="1564"/>
                  </a:lnTo>
                  <a:lnTo>
                    <a:pt x="321" y="1564"/>
                  </a:lnTo>
                  <a:lnTo>
                    <a:pt x="312" y="1545"/>
                  </a:lnTo>
                  <a:lnTo>
                    <a:pt x="310" y="1533"/>
                  </a:lnTo>
                  <a:lnTo>
                    <a:pt x="314" y="1524"/>
                  </a:lnTo>
                  <a:lnTo>
                    <a:pt x="326" y="1510"/>
                  </a:lnTo>
                  <a:lnTo>
                    <a:pt x="331" y="1498"/>
                  </a:lnTo>
                  <a:lnTo>
                    <a:pt x="345" y="1484"/>
                  </a:lnTo>
                  <a:lnTo>
                    <a:pt x="352" y="1474"/>
                  </a:lnTo>
                  <a:lnTo>
                    <a:pt x="355" y="1469"/>
                  </a:lnTo>
                  <a:lnTo>
                    <a:pt x="355" y="1460"/>
                  </a:lnTo>
                  <a:lnTo>
                    <a:pt x="357" y="1455"/>
                  </a:lnTo>
                  <a:lnTo>
                    <a:pt x="359" y="1450"/>
                  </a:lnTo>
                  <a:lnTo>
                    <a:pt x="364" y="1446"/>
                  </a:lnTo>
                  <a:lnTo>
                    <a:pt x="366" y="1441"/>
                  </a:lnTo>
                  <a:lnTo>
                    <a:pt x="366" y="1434"/>
                  </a:lnTo>
                  <a:lnTo>
                    <a:pt x="362" y="1424"/>
                  </a:lnTo>
                  <a:lnTo>
                    <a:pt x="355" y="1417"/>
                  </a:lnTo>
                  <a:lnTo>
                    <a:pt x="350" y="1410"/>
                  </a:lnTo>
                  <a:lnTo>
                    <a:pt x="352" y="1396"/>
                  </a:lnTo>
                  <a:lnTo>
                    <a:pt x="343" y="1396"/>
                  </a:lnTo>
                  <a:lnTo>
                    <a:pt x="331" y="1405"/>
                  </a:lnTo>
                  <a:lnTo>
                    <a:pt x="321" y="1408"/>
                  </a:lnTo>
                  <a:lnTo>
                    <a:pt x="272" y="1427"/>
                  </a:lnTo>
                  <a:lnTo>
                    <a:pt x="258" y="1427"/>
                  </a:lnTo>
                  <a:lnTo>
                    <a:pt x="255" y="1427"/>
                  </a:lnTo>
                  <a:lnTo>
                    <a:pt x="253" y="1424"/>
                  </a:lnTo>
                  <a:lnTo>
                    <a:pt x="250" y="1422"/>
                  </a:lnTo>
                  <a:lnTo>
                    <a:pt x="248" y="1420"/>
                  </a:lnTo>
                  <a:lnTo>
                    <a:pt x="243" y="1417"/>
                  </a:lnTo>
                  <a:lnTo>
                    <a:pt x="236" y="1417"/>
                  </a:lnTo>
                  <a:lnTo>
                    <a:pt x="229" y="1415"/>
                  </a:lnTo>
                  <a:lnTo>
                    <a:pt x="196" y="1398"/>
                  </a:lnTo>
                  <a:lnTo>
                    <a:pt x="184" y="1394"/>
                  </a:lnTo>
                  <a:lnTo>
                    <a:pt x="165" y="1387"/>
                  </a:lnTo>
                  <a:lnTo>
                    <a:pt x="161" y="1384"/>
                  </a:lnTo>
                  <a:lnTo>
                    <a:pt x="156" y="1387"/>
                  </a:lnTo>
                  <a:lnTo>
                    <a:pt x="153" y="1387"/>
                  </a:lnTo>
                  <a:lnTo>
                    <a:pt x="149" y="1389"/>
                  </a:lnTo>
                  <a:lnTo>
                    <a:pt x="146" y="1387"/>
                  </a:lnTo>
                  <a:lnTo>
                    <a:pt x="142" y="1384"/>
                  </a:lnTo>
                  <a:lnTo>
                    <a:pt x="142" y="1379"/>
                  </a:lnTo>
                  <a:lnTo>
                    <a:pt x="139" y="1377"/>
                  </a:lnTo>
                  <a:lnTo>
                    <a:pt x="137" y="1372"/>
                  </a:lnTo>
                  <a:lnTo>
                    <a:pt x="135" y="1370"/>
                  </a:lnTo>
                  <a:lnTo>
                    <a:pt x="127" y="1365"/>
                  </a:lnTo>
                  <a:lnTo>
                    <a:pt x="125" y="1363"/>
                  </a:lnTo>
                  <a:lnTo>
                    <a:pt x="123" y="1361"/>
                  </a:lnTo>
                  <a:lnTo>
                    <a:pt x="118" y="1351"/>
                  </a:lnTo>
                  <a:lnTo>
                    <a:pt x="116" y="1349"/>
                  </a:lnTo>
                  <a:lnTo>
                    <a:pt x="108" y="1339"/>
                  </a:lnTo>
                  <a:lnTo>
                    <a:pt x="106" y="1339"/>
                  </a:lnTo>
                  <a:lnTo>
                    <a:pt x="106" y="1334"/>
                  </a:lnTo>
                  <a:lnTo>
                    <a:pt x="106" y="1332"/>
                  </a:lnTo>
                  <a:lnTo>
                    <a:pt x="106" y="1330"/>
                  </a:lnTo>
                  <a:lnTo>
                    <a:pt x="106" y="1316"/>
                  </a:lnTo>
                  <a:lnTo>
                    <a:pt x="108" y="1313"/>
                  </a:lnTo>
                  <a:lnTo>
                    <a:pt x="118" y="1306"/>
                  </a:lnTo>
                  <a:lnTo>
                    <a:pt x="111" y="1299"/>
                  </a:lnTo>
                  <a:lnTo>
                    <a:pt x="99" y="1292"/>
                  </a:lnTo>
                  <a:lnTo>
                    <a:pt x="92" y="1280"/>
                  </a:lnTo>
                  <a:lnTo>
                    <a:pt x="90" y="1266"/>
                  </a:lnTo>
                  <a:lnTo>
                    <a:pt x="92" y="1261"/>
                  </a:lnTo>
                  <a:lnTo>
                    <a:pt x="108" y="1247"/>
                  </a:lnTo>
                  <a:lnTo>
                    <a:pt x="116" y="1228"/>
                  </a:lnTo>
                  <a:lnTo>
                    <a:pt x="120" y="1226"/>
                  </a:lnTo>
                  <a:lnTo>
                    <a:pt x="116" y="1216"/>
                  </a:lnTo>
                  <a:lnTo>
                    <a:pt x="118" y="1207"/>
                  </a:lnTo>
                  <a:lnTo>
                    <a:pt x="123" y="1200"/>
                  </a:lnTo>
                  <a:lnTo>
                    <a:pt x="130" y="1195"/>
                  </a:lnTo>
                  <a:lnTo>
                    <a:pt x="135" y="1195"/>
                  </a:lnTo>
                  <a:lnTo>
                    <a:pt x="146" y="1197"/>
                  </a:lnTo>
                  <a:lnTo>
                    <a:pt x="151" y="1197"/>
                  </a:lnTo>
                  <a:lnTo>
                    <a:pt x="149" y="1190"/>
                  </a:lnTo>
                  <a:lnTo>
                    <a:pt x="139" y="1174"/>
                  </a:lnTo>
                  <a:lnTo>
                    <a:pt x="137" y="1171"/>
                  </a:lnTo>
                  <a:lnTo>
                    <a:pt x="135" y="1162"/>
                  </a:lnTo>
                  <a:lnTo>
                    <a:pt x="130" y="1152"/>
                  </a:lnTo>
                  <a:lnTo>
                    <a:pt x="130" y="1152"/>
                  </a:lnTo>
                  <a:lnTo>
                    <a:pt x="132" y="1145"/>
                  </a:lnTo>
                  <a:lnTo>
                    <a:pt x="132" y="1145"/>
                  </a:lnTo>
                  <a:lnTo>
                    <a:pt x="132" y="1143"/>
                  </a:lnTo>
                  <a:lnTo>
                    <a:pt x="132" y="1140"/>
                  </a:lnTo>
                  <a:lnTo>
                    <a:pt x="132" y="1140"/>
                  </a:lnTo>
                  <a:lnTo>
                    <a:pt x="130" y="1138"/>
                  </a:lnTo>
                  <a:lnTo>
                    <a:pt x="130" y="1136"/>
                  </a:lnTo>
                  <a:lnTo>
                    <a:pt x="123" y="1129"/>
                  </a:lnTo>
                  <a:lnTo>
                    <a:pt x="108" y="1124"/>
                  </a:lnTo>
                  <a:lnTo>
                    <a:pt x="101" y="1124"/>
                  </a:lnTo>
                  <a:lnTo>
                    <a:pt x="87" y="1129"/>
                  </a:lnTo>
                  <a:lnTo>
                    <a:pt x="82" y="1129"/>
                  </a:lnTo>
                  <a:lnTo>
                    <a:pt x="61" y="1117"/>
                  </a:lnTo>
                  <a:lnTo>
                    <a:pt x="49" y="1110"/>
                  </a:lnTo>
                  <a:lnTo>
                    <a:pt x="45" y="1100"/>
                  </a:lnTo>
                  <a:lnTo>
                    <a:pt x="42" y="1077"/>
                  </a:lnTo>
                  <a:lnTo>
                    <a:pt x="40" y="1065"/>
                  </a:lnTo>
                  <a:lnTo>
                    <a:pt x="30" y="1060"/>
                  </a:lnTo>
                  <a:lnTo>
                    <a:pt x="21" y="1060"/>
                  </a:lnTo>
                  <a:lnTo>
                    <a:pt x="16" y="1058"/>
                  </a:lnTo>
                  <a:lnTo>
                    <a:pt x="14" y="1051"/>
                  </a:lnTo>
                  <a:lnTo>
                    <a:pt x="11" y="1048"/>
                  </a:lnTo>
                  <a:lnTo>
                    <a:pt x="11" y="1043"/>
                  </a:lnTo>
                  <a:lnTo>
                    <a:pt x="11" y="1041"/>
                  </a:lnTo>
                  <a:lnTo>
                    <a:pt x="7" y="1039"/>
                  </a:lnTo>
                  <a:lnTo>
                    <a:pt x="0" y="1029"/>
                  </a:lnTo>
                  <a:lnTo>
                    <a:pt x="4" y="1025"/>
                  </a:lnTo>
                  <a:lnTo>
                    <a:pt x="9" y="1020"/>
                  </a:lnTo>
                  <a:lnTo>
                    <a:pt x="19" y="1013"/>
                  </a:lnTo>
                  <a:lnTo>
                    <a:pt x="21" y="1013"/>
                  </a:lnTo>
                  <a:lnTo>
                    <a:pt x="26" y="1013"/>
                  </a:lnTo>
                  <a:lnTo>
                    <a:pt x="28" y="1010"/>
                  </a:lnTo>
                  <a:lnTo>
                    <a:pt x="30" y="1010"/>
                  </a:lnTo>
                  <a:lnTo>
                    <a:pt x="35" y="1006"/>
                  </a:lnTo>
                  <a:lnTo>
                    <a:pt x="38" y="1003"/>
                  </a:lnTo>
                  <a:lnTo>
                    <a:pt x="49" y="1006"/>
                  </a:lnTo>
                  <a:lnTo>
                    <a:pt x="61" y="1010"/>
                  </a:lnTo>
                  <a:lnTo>
                    <a:pt x="71" y="1013"/>
                  </a:lnTo>
                  <a:lnTo>
                    <a:pt x="80" y="1008"/>
                  </a:lnTo>
                  <a:lnTo>
                    <a:pt x="80" y="1003"/>
                  </a:lnTo>
                  <a:lnTo>
                    <a:pt x="80" y="1003"/>
                  </a:lnTo>
                  <a:lnTo>
                    <a:pt x="78" y="1001"/>
                  </a:lnTo>
                  <a:lnTo>
                    <a:pt x="78" y="996"/>
                  </a:lnTo>
                  <a:lnTo>
                    <a:pt x="80" y="996"/>
                  </a:lnTo>
                  <a:lnTo>
                    <a:pt x="87" y="994"/>
                  </a:lnTo>
                  <a:lnTo>
                    <a:pt x="92" y="994"/>
                  </a:lnTo>
                  <a:lnTo>
                    <a:pt x="94" y="989"/>
                  </a:lnTo>
                  <a:lnTo>
                    <a:pt x="99" y="980"/>
                  </a:lnTo>
                  <a:lnTo>
                    <a:pt x="104" y="975"/>
                  </a:lnTo>
                  <a:lnTo>
                    <a:pt x="113" y="970"/>
                  </a:lnTo>
                  <a:lnTo>
                    <a:pt x="123" y="965"/>
                  </a:lnTo>
                  <a:lnTo>
                    <a:pt x="125" y="968"/>
                  </a:lnTo>
                  <a:lnTo>
                    <a:pt x="130" y="970"/>
                  </a:lnTo>
                  <a:lnTo>
                    <a:pt x="132" y="973"/>
                  </a:lnTo>
                  <a:lnTo>
                    <a:pt x="135" y="970"/>
                  </a:lnTo>
                  <a:lnTo>
                    <a:pt x="139" y="958"/>
                  </a:lnTo>
                  <a:lnTo>
                    <a:pt x="146" y="951"/>
                  </a:lnTo>
                  <a:lnTo>
                    <a:pt x="144" y="944"/>
                  </a:lnTo>
                  <a:lnTo>
                    <a:pt x="142" y="937"/>
                  </a:lnTo>
                  <a:lnTo>
                    <a:pt x="139" y="923"/>
                  </a:lnTo>
                  <a:lnTo>
                    <a:pt x="139" y="920"/>
                  </a:lnTo>
                  <a:lnTo>
                    <a:pt x="149" y="909"/>
                  </a:lnTo>
                  <a:lnTo>
                    <a:pt x="153" y="897"/>
                  </a:lnTo>
                  <a:lnTo>
                    <a:pt x="156" y="890"/>
                  </a:lnTo>
                  <a:lnTo>
                    <a:pt x="156" y="885"/>
                  </a:lnTo>
                  <a:lnTo>
                    <a:pt x="153" y="883"/>
                  </a:lnTo>
                  <a:lnTo>
                    <a:pt x="139" y="878"/>
                  </a:lnTo>
                  <a:lnTo>
                    <a:pt x="135" y="875"/>
                  </a:lnTo>
                  <a:lnTo>
                    <a:pt x="132" y="871"/>
                  </a:lnTo>
                  <a:lnTo>
                    <a:pt x="130" y="866"/>
                  </a:lnTo>
                  <a:lnTo>
                    <a:pt x="127" y="861"/>
                  </a:lnTo>
                  <a:lnTo>
                    <a:pt x="113" y="854"/>
                  </a:lnTo>
                  <a:lnTo>
                    <a:pt x="99" y="847"/>
                  </a:lnTo>
                  <a:lnTo>
                    <a:pt x="97" y="840"/>
                  </a:lnTo>
                  <a:lnTo>
                    <a:pt x="92" y="823"/>
                  </a:lnTo>
                  <a:lnTo>
                    <a:pt x="92" y="821"/>
                  </a:lnTo>
                  <a:lnTo>
                    <a:pt x="87" y="816"/>
                  </a:lnTo>
                  <a:lnTo>
                    <a:pt x="87" y="812"/>
                  </a:lnTo>
                  <a:lnTo>
                    <a:pt x="87" y="809"/>
                  </a:lnTo>
                  <a:lnTo>
                    <a:pt x="90" y="800"/>
                  </a:lnTo>
                  <a:lnTo>
                    <a:pt x="90" y="797"/>
                  </a:lnTo>
                  <a:lnTo>
                    <a:pt x="87" y="793"/>
                  </a:lnTo>
                  <a:lnTo>
                    <a:pt x="85" y="790"/>
                  </a:lnTo>
                  <a:lnTo>
                    <a:pt x="75" y="788"/>
                  </a:lnTo>
                  <a:lnTo>
                    <a:pt x="71" y="786"/>
                  </a:lnTo>
                  <a:lnTo>
                    <a:pt x="64" y="778"/>
                  </a:lnTo>
                  <a:lnTo>
                    <a:pt x="59" y="778"/>
                  </a:lnTo>
                  <a:lnTo>
                    <a:pt x="52" y="778"/>
                  </a:lnTo>
                  <a:lnTo>
                    <a:pt x="42" y="771"/>
                  </a:lnTo>
                  <a:lnTo>
                    <a:pt x="35" y="764"/>
                  </a:lnTo>
                  <a:lnTo>
                    <a:pt x="30" y="745"/>
                  </a:lnTo>
                  <a:lnTo>
                    <a:pt x="30" y="738"/>
                  </a:lnTo>
                  <a:lnTo>
                    <a:pt x="28" y="731"/>
                  </a:lnTo>
                  <a:lnTo>
                    <a:pt x="30" y="724"/>
                  </a:lnTo>
                  <a:lnTo>
                    <a:pt x="33" y="717"/>
                  </a:lnTo>
                  <a:lnTo>
                    <a:pt x="38" y="715"/>
                  </a:lnTo>
                  <a:lnTo>
                    <a:pt x="47" y="712"/>
                  </a:lnTo>
                  <a:lnTo>
                    <a:pt x="47" y="712"/>
                  </a:lnTo>
                  <a:lnTo>
                    <a:pt x="47" y="710"/>
                  </a:lnTo>
                  <a:lnTo>
                    <a:pt x="47" y="708"/>
                  </a:lnTo>
                  <a:lnTo>
                    <a:pt x="49" y="705"/>
                  </a:lnTo>
                  <a:lnTo>
                    <a:pt x="49" y="705"/>
                  </a:lnTo>
                  <a:lnTo>
                    <a:pt x="54" y="708"/>
                  </a:lnTo>
                  <a:lnTo>
                    <a:pt x="54" y="708"/>
                  </a:lnTo>
                  <a:lnTo>
                    <a:pt x="56" y="708"/>
                  </a:lnTo>
                  <a:lnTo>
                    <a:pt x="64" y="708"/>
                  </a:lnTo>
                  <a:lnTo>
                    <a:pt x="71" y="705"/>
                  </a:lnTo>
                  <a:lnTo>
                    <a:pt x="75" y="700"/>
                  </a:lnTo>
                  <a:lnTo>
                    <a:pt x="82" y="696"/>
                  </a:lnTo>
                  <a:lnTo>
                    <a:pt x="85" y="689"/>
                  </a:lnTo>
                  <a:lnTo>
                    <a:pt x="87" y="681"/>
                  </a:lnTo>
                  <a:lnTo>
                    <a:pt x="87" y="677"/>
                  </a:lnTo>
                  <a:lnTo>
                    <a:pt x="92" y="672"/>
                  </a:lnTo>
                  <a:lnTo>
                    <a:pt x="94" y="670"/>
                  </a:lnTo>
                  <a:lnTo>
                    <a:pt x="108" y="684"/>
                  </a:lnTo>
                  <a:lnTo>
                    <a:pt x="118" y="686"/>
                  </a:lnTo>
                  <a:lnTo>
                    <a:pt x="125" y="689"/>
                  </a:lnTo>
                  <a:lnTo>
                    <a:pt x="135" y="686"/>
                  </a:lnTo>
                  <a:lnTo>
                    <a:pt x="144" y="684"/>
                  </a:lnTo>
                  <a:lnTo>
                    <a:pt x="163" y="674"/>
                  </a:lnTo>
                  <a:lnTo>
                    <a:pt x="170" y="670"/>
                  </a:lnTo>
                  <a:lnTo>
                    <a:pt x="172" y="667"/>
                  </a:lnTo>
                  <a:lnTo>
                    <a:pt x="196" y="667"/>
                  </a:lnTo>
                  <a:lnTo>
                    <a:pt x="205" y="665"/>
                  </a:lnTo>
                  <a:lnTo>
                    <a:pt x="222" y="648"/>
                  </a:lnTo>
                  <a:lnTo>
                    <a:pt x="229" y="644"/>
                  </a:lnTo>
                  <a:lnTo>
                    <a:pt x="236" y="644"/>
                  </a:lnTo>
                  <a:lnTo>
                    <a:pt x="239" y="639"/>
                  </a:lnTo>
                  <a:lnTo>
                    <a:pt x="241" y="634"/>
                  </a:lnTo>
                  <a:lnTo>
                    <a:pt x="246" y="632"/>
                  </a:lnTo>
                  <a:lnTo>
                    <a:pt x="276" y="637"/>
                  </a:lnTo>
                  <a:lnTo>
                    <a:pt x="281" y="637"/>
                  </a:lnTo>
                  <a:lnTo>
                    <a:pt x="286" y="641"/>
                  </a:lnTo>
                  <a:lnTo>
                    <a:pt x="293" y="648"/>
                  </a:lnTo>
                  <a:lnTo>
                    <a:pt x="293" y="651"/>
                  </a:lnTo>
                  <a:lnTo>
                    <a:pt x="298" y="651"/>
                  </a:lnTo>
                  <a:lnTo>
                    <a:pt x="300" y="651"/>
                  </a:lnTo>
                  <a:lnTo>
                    <a:pt x="300" y="648"/>
                  </a:lnTo>
                  <a:lnTo>
                    <a:pt x="305" y="648"/>
                  </a:lnTo>
                  <a:lnTo>
                    <a:pt x="319" y="653"/>
                  </a:lnTo>
                  <a:lnTo>
                    <a:pt x="326" y="651"/>
                  </a:lnTo>
                  <a:lnTo>
                    <a:pt x="333" y="653"/>
                  </a:lnTo>
                  <a:lnTo>
                    <a:pt x="333" y="653"/>
                  </a:lnTo>
                  <a:lnTo>
                    <a:pt x="338" y="651"/>
                  </a:lnTo>
                  <a:lnTo>
                    <a:pt x="338" y="648"/>
                  </a:lnTo>
                  <a:lnTo>
                    <a:pt x="338" y="646"/>
                  </a:lnTo>
                  <a:lnTo>
                    <a:pt x="338" y="641"/>
                  </a:lnTo>
                  <a:lnTo>
                    <a:pt x="343" y="627"/>
                  </a:lnTo>
                  <a:lnTo>
                    <a:pt x="350" y="622"/>
                  </a:lnTo>
                  <a:lnTo>
                    <a:pt x="371" y="615"/>
                  </a:lnTo>
                  <a:lnTo>
                    <a:pt x="373" y="613"/>
                  </a:lnTo>
                  <a:lnTo>
                    <a:pt x="376" y="611"/>
                  </a:lnTo>
                  <a:lnTo>
                    <a:pt x="378" y="606"/>
                  </a:lnTo>
                  <a:lnTo>
                    <a:pt x="378" y="606"/>
                  </a:lnTo>
                  <a:lnTo>
                    <a:pt x="381" y="599"/>
                  </a:lnTo>
                  <a:lnTo>
                    <a:pt x="383" y="599"/>
                  </a:lnTo>
                  <a:lnTo>
                    <a:pt x="383" y="587"/>
                  </a:lnTo>
                  <a:lnTo>
                    <a:pt x="381" y="582"/>
                  </a:lnTo>
                  <a:lnTo>
                    <a:pt x="383" y="575"/>
                  </a:lnTo>
                  <a:lnTo>
                    <a:pt x="383" y="573"/>
                  </a:lnTo>
                  <a:lnTo>
                    <a:pt x="385" y="568"/>
                  </a:lnTo>
                  <a:lnTo>
                    <a:pt x="392" y="568"/>
                  </a:lnTo>
                  <a:lnTo>
                    <a:pt x="395" y="566"/>
                  </a:lnTo>
                  <a:lnTo>
                    <a:pt x="407" y="554"/>
                  </a:lnTo>
                  <a:lnTo>
                    <a:pt x="411" y="540"/>
                  </a:lnTo>
                  <a:lnTo>
                    <a:pt x="409" y="523"/>
                  </a:lnTo>
                  <a:lnTo>
                    <a:pt x="399" y="509"/>
                  </a:lnTo>
                  <a:lnTo>
                    <a:pt x="392" y="502"/>
                  </a:lnTo>
                  <a:lnTo>
                    <a:pt x="390" y="502"/>
                  </a:lnTo>
                  <a:lnTo>
                    <a:pt x="392" y="497"/>
                  </a:lnTo>
                  <a:lnTo>
                    <a:pt x="395" y="492"/>
                  </a:lnTo>
                  <a:lnTo>
                    <a:pt x="399" y="487"/>
                  </a:lnTo>
                  <a:lnTo>
                    <a:pt x="404" y="483"/>
                  </a:lnTo>
                  <a:lnTo>
                    <a:pt x="418" y="478"/>
                  </a:lnTo>
                  <a:lnTo>
                    <a:pt x="423" y="473"/>
                  </a:lnTo>
                  <a:lnTo>
                    <a:pt x="435" y="454"/>
                  </a:lnTo>
                  <a:lnTo>
                    <a:pt x="442" y="447"/>
                  </a:lnTo>
                  <a:lnTo>
                    <a:pt x="447" y="445"/>
                  </a:lnTo>
                  <a:lnTo>
                    <a:pt x="449" y="443"/>
                  </a:lnTo>
                  <a:lnTo>
                    <a:pt x="449" y="438"/>
                  </a:lnTo>
                  <a:lnTo>
                    <a:pt x="449" y="433"/>
                  </a:lnTo>
                  <a:lnTo>
                    <a:pt x="447" y="433"/>
                  </a:lnTo>
                  <a:lnTo>
                    <a:pt x="447" y="431"/>
                  </a:lnTo>
                  <a:lnTo>
                    <a:pt x="449" y="424"/>
                  </a:lnTo>
                  <a:lnTo>
                    <a:pt x="454" y="417"/>
                  </a:lnTo>
                  <a:lnTo>
                    <a:pt x="461" y="412"/>
                  </a:lnTo>
                  <a:lnTo>
                    <a:pt x="478" y="407"/>
                  </a:lnTo>
                  <a:lnTo>
                    <a:pt x="485" y="407"/>
                  </a:lnTo>
                  <a:lnTo>
                    <a:pt x="489" y="414"/>
                  </a:lnTo>
                  <a:lnTo>
                    <a:pt x="492" y="424"/>
                  </a:lnTo>
                  <a:lnTo>
                    <a:pt x="494" y="435"/>
                  </a:lnTo>
                  <a:lnTo>
                    <a:pt x="494" y="447"/>
                  </a:lnTo>
                  <a:lnTo>
                    <a:pt x="492" y="471"/>
                  </a:lnTo>
                  <a:lnTo>
                    <a:pt x="492" y="480"/>
                  </a:lnTo>
                  <a:lnTo>
                    <a:pt x="494" y="492"/>
                  </a:lnTo>
                  <a:lnTo>
                    <a:pt x="499" y="497"/>
                  </a:lnTo>
                  <a:lnTo>
                    <a:pt x="504" y="502"/>
                  </a:lnTo>
                  <a:lnTo>
                    <a:pt x="511" y="504"/>
                  </a:lnTo>
                  <a:lnTo>
                    <a:pt x="520" y="506"/>
                  </a:lnTo>
                  <a:lnTo>
                    <a:pt x="530" y="516"/>
                  </a:lnTo>
                  <a:lnTo>
                    <a:pt x="551" y="540"/>
                  </a:lnTo>
                  <a:lnTo>
                    <a:pt x="553" y="542"/>
                  </a:lnTo>
                  <a:lnTo>
                    <a:pt x="560" y="544"/>
                  </a:lnTo>
                  <a:lnTo>
                    <a:pt x="575" y="549"/>
                  </a:lnTo>
                  <a:lnTo>
                    <a:pt x="579" y="549"/>
                  </a:lnTo>
                  <a:lnTo>
                    <a:pt x="582" y="549"/>
                  </a:lnTo>
                  <a:lnTo>
                    <a:pt x="586" y="544"/>
                  </a:lnTo>
                  <a:lnTo>
                    <a:pt x="586" y="542"/>
                  </a:lnTo>
                  <a:lnTo>
                    <a:pt x="589" y="542"/>
                  </a:lnTo>
                  <a:lnTo>
                    <a:pt x="593" y="547"/>
                  </a:lnTo>
                  <a:lnTo>
                    <a:pt x="596" y="549"/>
                  </a:lnTo>
                  <a:lnTo>
                    <a:pt x="601" y="549"/>
                  </a:lnTo>
                  <a:lnTo>
                    <a:pt x="608" y="547"/>
                  </a:lnTo>
                  <a:lnTo>
                    <a:pt x="612" y="549"/>
                  </a:lnTo>
                  <a:lnTo>
                    <a:pt x="622" y="556"/>
                  </a:lnTo>
                  <a:lnTo>
                    <a:pt x="619" y="568"/>
                  </a:lnTo>
                  <a:lnTo>
                    <a:pt x="612" y="580"/>
                  </a:lnTo>
                  <a:lnTo>
                    <a:pt x="608" y="592"/>
                  </a:lnTo>
                  <a:lnTo>
                    <a:pt x="608" y="594"/>
                  </a:lnTo>
                  <a:lnTo>
                    <a:pt x="605" y="594"/>
                  </a:lnTo>
                  <a:lnTo>
                    <a:pt x="612" y="594"/>
                  </a:lnTo>
                  <a:lnTo>
                    <a:pt x="615" y="596"/>
                  </a:lnTo>
                  <a:lnTo>
                    <a:pt x="634" y="603"/>
                  </a:lnTo>
                  <a:lnTo>
                    <a:pt x="636" y="603"/>
                  </a:lnTo>
                  <a:lnTo>
                    <a:pt x="638" y="606"/>
                  </a:lnTo>
                  <a:lnTo>
                    <a:pt x="641" y="613"/>
                  </a:lnTo>
                  <a:lnTo>
                    <a:pt x="648" y="622"/>
                  </a:lnTo>
                  <a:lnTo>
                    <a:pt x="650" y="627"/>
                  </a:lnTo>
                  <a:lnTo>
                    <a:pt x="653" y="632"/>
                  </a:lnTo>
                  <a:lnTo>
                    <a:pt x="655" y="639"/>
                  </a:lnTo>
                  <a:lnTo>
                    <a:pt x="655" y="646"/>
                  </a:lnTo>
                  <a:lnTo>
                    <a:pt x="653" y="651"/>
                  </a:lnTo>
                  <a:lnTo>
                    <a:pt x="653" y="658"/>
                  </a:lnTo>
                  <a:lnTo>
                    <a:pt x="664" y="653"/>
                  </a:lnTo>
                  <a:lnTo>
                    <a:pt x="674" y="655"/>
                  </a:lnTo>
                  <a:lnTo>
                    <a:pt x="683" y="655"/>
                  </a:lnTo>
                  <a:lnTo>
                    <a:pt x="690" y="644"/>
                  </a:lnTo>
                  <a:lnTo>
                    <a:pt x="698" y="627"/>
                  </a:lnTo>
                  <a:lnTo>
                    <a:pt x="698" y="620"/>
                  </a:lnTo>
                  <a:lnTo>
                    <a:pt x="693" y="615"/>
                  </a:lnTo>
                  <a:lnTo>
                    <a:pt x="690" y="613"/>
                  </a:lnTo>
                  <a:lnTo>
                    <a:pt x="683" y="613"/>
                  </a:lnTo>
                  <a:lnTo>
                    <a:pt x="681" y="611"/>
                  </a:lnTo>
                  <a:lnTo>
                    <a:pt x="676" y="608"/>
                  </a:lnTo>
                  <a:lnTo>
                    <a:pt x="674" y="599"/>
                  </a:lnTo>
                  <a:lnTo>
                    <a:pt x="669" y="596"/>
                  </a:lnTo>
                  <a:lnTo>
                    <a:pt x="669" y="596"/>
                  </a:lnTo>
                  <a:lnTo>
                    <a:pt x="669" y="594"/>
                  </a:lnTo>
                  <a:lnTo>
                    <a:pt x="669" y="594"/>
                  </a:lnTo>
                  <a:lnTo>
                    <a:pt x="669" y="592"/>
                  </a:lnTo>
                  <a:lnTo>
                    <a:pt x="679" y="582"/>
                  </a:lnTo>
                  <a:lnTo>
                    <a:pt x="672" y="568"/>
                  </a:lnTo>
                  <a:lnTo>
                    <a:pt x="672" y="563"/>
                  </a:lnTo>
                  <a:lnTo>
                    <a:pt x="679" y="556"/>
                  </a:lnTo>
                  <a:lnTo>
                    <a:pt x="686" y="554"/>
                  </a:lnTo>
                  <a:lnTo>
                    <a:pt x="688" y="551"/>
                  </a:lnTo>
                  <a:lnTo>
                    <a:pt x="690" y="547"/>
                  </a:lnTo>
                  <a:lnTo>
                    <a:pt x="690" y="542"/>
                  </a:lnTo>
                  <a:lnTo>
                    <a:pt x="688" y="532"/>
                  </a:lnTo>
                  <a:lnTo>
                    <a:pt x="688" y="528"/>
                  </a:lnTo>
                  <a:lnTo>
                    <a:pt x="693" y="518"/>
                  </a:lnTo>
                  <a:lnTo>
                    <a:pt x="712" y="502"/>
                  </a:lnTo>
                  <a:lnTo>
                    <a:pt x="714" y="497"/>
                  </a:lnTo>
                  <a:lnTo>
                    <a:pt x="716" y="492"/>
                  </a:lnTo>
                  <a:lnTo>
                    <a:pt x="716" y="487"/>
                  </a:lnTo>
                  <a:lnTo>
                    <a:pt x="719" y="485"/>
                  </a:lnTo>
                  <a:lnTo>
                    <a:pt x="724" y="483"/>
                  </a:lnTo>
                  <a:lnTo>
                    <a:pt x="726" y="478"/>
                  </a:lnTo>
                  <a:lnTo>
                    <a:pt x="728" y="473"/>
                  </a:lnTo>
                  <a:lnTo>
                    <a:pt x="731" y="459"/>
                  </a:lnTo>
                  <a:lnTo>
                    <a:pt x="738" y="440"/>
                  </a:lnTo>
                  <a:lnTo>
                    <a:pt x="738" y="431"/>
                  </a:lnTo>
                  <a:lnTo>
                    <a:pt x="735" y="424"/>
                  </a:lnTo>
                  <a:lnTo>
                    <a:pt x="731" y="409"/>
                  </a:lnTo>
                  <a:lnTo>
                    <a:pt x="731" y="405"/>
                  </a:lnTo>
                  <a:lnTo>
                    <a:pt x="731" y="398"/>
                  </a:lnTo>
                  <a:lnTo>
                    <a:pt x="728" y="395"/>
                  </a:lnTo>
                  <a:lnTo>
                    <a:pt x="726" y="393"/>
                  </a:lnTo>
                  <a:lnTo>
                    <a:pt x="721" y="386"/>
                  </a:lnTo>
                  <a:lnTo>
                    <a:pt x="724" y="376"/>
                  </a:lnTo>
                  <a:lnTo>
                    <a:pt x="726" y="364"/>
                  </a:lnTo>
                  <a:lnTo>
                    <a:pt x="731" y="360"/>
                  </a:lnTo>
                  <a:lnTo>
                    <a:pt x="745" y="355"/>
                  </a:lnTo>
                  <a:lnTo>
                    <a:pt x="752" y="357"/>
                  </a:lnTo>
                  <a:lnTo>
                    <a:pt x="752" y="362"/>
                  </a:lnTo>
                  <a:lnTo>
                    <a:pt x="761" y="369"/>
                  </a:lnTo>
                  <a:lnTo>
                    <a:pt x="764" y="369"/>
                  </a:lnTo>
                  <a:lnTo>
                    <a:pt x="766" y="367"/>
                  </a:lnTo>
                  <a:lnTo>
                    <a:pt x="766" y="364"/>
                  </a:lnTo>
                  <a:lnTo>
                    <a:pt x="769" y="362"/>
                  </a:lnTo>
                  <a:lnTo>
                    <a:pt x="769" y="360"/>
                  </a:lnTo>
                  <a:lnTo>
                    <a:pt x="773" y="355"/>
                  </a:lnTo>
                  <a:lnTo>
                    <a:pt x="776" y="355"/>
                  </a:lnTo>
                  <a:lnTo>
                    <a:pt x="778" y="357"/>
                  </a:lnTo>
                  <a:lnTo>
                    <a:pt x="783" y="398"/>
                  </a:lnTo>
                  <a:lnTo>
                    <a:pt x="783" y="405"/>
                  </a:lnTo>
                  <a:lnTo>
                    <a:pt x="785" y="405"/>
                  </a:lnTo>
                  <a:lnTo>
                    <a:pt x="787" y="407"/>
                  </a:lnTo>
                  <a:lnTo>
                    <a:pt x="795" y="409"/>
                  </a:lnTo>
                  <a:lnTo>
                    <a:pt x="797" y="412"/>
                  </a:lnTo>
                  <a:lnTo>
                    <a:pt x="804" y="426"/>
                  </a:lnTo>
                  <a:lnTo>
                    <a:pt x="809" y="431"/>
                  </a:lnTo>
                  <a:lnTo>
                    <a:pt x="816" y="435"/>
                  </a:lnTo>
                  <a:lnTo>
                    <a:pt x="823" y="438"/>
                  </a:lnTo>
                  <a:lnTo>
                    <a:pt x="856" y="433"/>
                  </a:lnTo>
                  <a:lnTo>
                    <a:pt x="861" y="431"/>
                  </a:lnTo>
                  <a:lnTo>
                    <a:pt x="866" y="424"/>
                  </a:lnTo>
                  <a:lnTo>
                    <a:pt x="866" y="421"/>
                  </a:lnTo>
                  <a:lnTo>
                    <a:pt x="863" y="417"/>
                  </a:lnTo>
                  <a:lnTo>
                    <a:pt x="863" y="409"/>
                  </a:lnTo>
                  <a:lnTo>
                    <a:pt x="866" y="407"/>
                  </a:lnTo>
                  <a:lnTo>
                    <a:pt x="870" y="407"/>
                  </a:lnTo>
                  <a:lnTo>
                    <a:pt x="877" y="409"/>
                  </a:lnTo>
                  <a:lnTo>
                    <a:pt x="880" y="409"/>
                  </a:lnTo>
                  <a:lnTo>
                    <a:pt x="887" y="407"/>
                  </a:lnTo>
                  <a:lnTo>
                    <a:pt x="903" y="395"/>
                  </a:lnTo>
                  <a:lnTo>
                    <a:pt x="918" y="390"/>
                  </a:lnTo>
                  <a:lnTo>
                    <a:pt x="922" y="390"/>
                  </a:lnTo>
                  <a:lnTo>
                    <a:pt x="929" y="393"/>
                  </a:lnTo>
                  <a:lnTo>
                    <a:pt x="936" y="395"/>
                  </a:lnTo>
                  <a:lnTo>
                    <a:pt x="939" y="402"/>
                  </a:lnTo>
                  <a:lnTo>
                    <a:pt x="941" y="412"/>
                  </a:lnTo>
                  <a:lnTo>
                    <a:pt x="944" y="419"/>
                  </a:lnTo>
                  <a:lnTo>
                    <a:pt x="948" y="426"/>
                  </a:lnTo>
                  <a:lnTo>
                    <a:pt x="963" y="433"/>
                  </a:lnTo>
                  <a:lnTo>
                    <a:pt x="965" y="440"/>
                  </a:lnTo>
                  <a:lnTo>
                    <a:pt x="967" y="450"/>
                  </a:lnTo>
                  <a:lnTo>
                    <a:pt x="977" y="450"/>
                  </a:lnTo>
                  <a:lnTo>
                    <a:pt x="989" y="443"/>
                  </a:lnTo>
                  <a:lnTo>
                    <a:pt x="996" y="438"/>
                  </a:lnTo>
                  <a:lnTo>
                    <a:pt x="998" y="428"/>
                  </a:lnTo>
                  <a:lnTo>
                    <a:pt x="993" y="421"/>
                  </a:lnTo>
                  <a:lnTo>
                    <a:pt x="979" y="409"/>
                  </a:lnTo>
                  <a:lnTo>
                    <a:pt x="977" y="407"/>
                  </a:lnTo>
                  <a:lnTo>
                    <a:pt x="974" y="402"/>
                  </a:lnTo>
                  <a:lnTo>
                    <a:pt x="974" y="398"/>
                  </a:lnTo>
                  <a:lnTo>
                    <a:pt x="977" y="393"/>
                  </a:lnTo>
                  <a:lnTo>
                    <a:pt x="977" y="388"/>
                  </a:lnTo>
                  <a:lnTo>
                    <a:pt x="984" y="381"/>
                  </a:lnTo>
                  <a:lnTo>
                    <a:pt x="984" y="379"/>
                  </a:lnTo>
                  <a:lnTo>
                    <a:pt x="986" y="369"/>
                  </a:lnTo>
                  <a:lnTo>
                    <a:pt x="984" y="364"/>
                  </a:lnTo>
                  <a:lnTo>
                    <a:pt x="977" y="364"/>
                  </a:lnTo>
                  <a:lnTo>
                    <a:pt x="965" y="362"/>
                  </a:lnTo>
                  <a:lnTo>
                    <a:pt x="955" y="360"/>
                  </a:lnTo>
                  <a:lnTo>
                    <a:pt x="951" y="355"/>
                  </a:lnTo>
                  <a:lnTo>
                    <a:pt x="953" y="346"/>
                  </a:lnTo>
                  <a:lnTo>
                    <a:pt x="951" y="346"/>
                  </a:lnTo>
                  <a:lnTo>
                    <a:pt x="948" y="343"/>
                  </a:lnTo>
                  <a:lnTo>
                    <a:pt x="948" y="338"/>
                  </a:lnTo>
                  <a:lnTo>
                    <a:pt x="948" y="336"/>
                  </a:lnTo>
                  <a:lnTo>
                    <a:pt x="948" y="331"/>
                  </a:lnTo>
                  <a:lnTo>
                    <a:pt x="946" y="322"/>
                  </a:lnTo>
                  <a:lnTo>
                    <a:pt x="946" y="317"/>
                  </a:lnTo>
                  <a:lnTo>
                    <a:pt x="948" y="315"/>
                  </a:lnTo>
                  <a:lnTo>
                    <a:pt x="955" y="308"/>
                  </a:lnTo>
                  <a:lnTo>
                    <a:pt x="955" y="303"/>
                  </a:lnTo>
                  <a:lnTo>
                    <a:pt x="958" y="289"/>
                  </a:lnTo>
                  <a:lnTo>
                    <a:pt x="960" y="286"/>
                  </a:lnTo>
                  <a:lnTo>
                    <a:pt x="963" y="284"/>
                  </a:lnTo>
                  <a:lnTo>
                    <a:pt x="989" y="272"/>
                  </a:lnTo>
                  <a:lnTo>
                    <a:pt x="996" y="272"/>
                  </a:lnTo>
                  <a:lnTo>
                    <a:pt x="1000" y="275"/>
                  </a:lnTo>
                  <a:lnTo>
                    <a:pt x="1003" y="279"/>
                  </a:lnTo>
                  <a:lnTo>
                    <a:pt x="1000" y="289"/>
                  </a:lnTo>
                  <a:lnTo>
                    <a:pt x="1003" y="293"/>
                  </a:lnTo>
                  <a:lnTo>
                    <a:pt x="1015" y="296"/>
                  </a:lnTo>
                  <a:lnTo>
                    <a:pt x="1019" y="298"/>
                  </a:lnTo>
                  <a:lnTo>
                    <a:pt x="1019" y="298"/>
                  </a:lnTo>
                  <a:lnTo>
                    <a:pt x="1022" y="301"/>
                  </a:lnTo>
                  <a:lnTo>
                    <a:pt x="1026" y="303"/>
                  </a:lnTo>
                  <a:lnTo>
                    <a:pt x="1029" y="303"/>
                  </a:lnTo>
                  <a:lnTo>
                    <a:pt x="1038" y="301"/>
                  </a:lnTo>
                  <a:lnTo>
                    <a:pt x="1060" y="303"/>
                  </a:lnTo>
                  <a:lnTo>
                    <a:pt x="1067" y="301"/>
                  </a:lnTo>
                  <a:lnTo>
                    <a:pt x="1069" y="293"/>
                  </a:lnTo>
                  <a:lnTo>
                    <a:pt x="1069" y="284"/>
                  </a:lnTo>
                  <a:lnTo>
                    <a:pt x="1069" y="272"/>
                  </a:lnTo>
                  <a:lnTo>
                    <a:pt x="1064" y="265"/>
                  </a:lnTo>
                  <a:lnTo>
                    <a:pt x="1060" y="260"/>
                  </a:lnTo>
                  <a:lnTo>
                    <a:pt x="1045" y="260"/>
                  </a:lnTo>
                  <a:lnTo>
                    <a:pt x="1041" y="256"/>
                  </a:lnTo>
                  <a:lnTo>
                    <a:pt x="1036" y="246"/>
                  </a:lnTo>
                  <a:lnTo>
                    <a:pt x="1038" y="244"/>
                  </a:lnTo>
                  <a:lnTo>
                    <a:pt x="1041" y="239"/>
                  </a:lnTo>
                  <a:lnTo>
                    <a:pt x="1043" y="234"/>
                  </a:lnTo>
                  <a:lnTo>
                    <a:pt x="1043" y="227"/>
                  </a:lnTo>
                  <a:lnTo>
                    <a:pt x="1041" y="223"/>
                  </a:lnTo>
                  <a:lnTo>
                    <a:pt x="1043" y="218"/>
                  </a:lnTo>
                  <a:lnTo>
                    <a:pt x="1045" y="215"/>
                  </a:lnTo>
                  <a:lnTo>
                    <a:pt x="1050" y="208"/>
                  </a:lnTo>
                  <a:lnTo>
                    <a:pt x="1048" y="204"/>
                  </a:lnTo>
                  <a:lnTo>
                    <a:pt x="1045" y="199"/>
                  </a:lnTo>
                  <a:lnTo>
                    <a:pt x="1043" y="192"/>
                  </a:lnTo>
                  <a:lnTo>
                    <a:pt x="1048" y="182"/>
                  </a:lnTo>
                  <a:lnTo>
                    <a:pt x="1050" y="180"/>
                  </a:lnTo>
                  <a:lnTo>
                    <a:pt x="1050" y="175"/>
                  </a:lnTo>
                  <a:lnTo>
                    <a:pt x="1050" y="163"/>
                  </a:lnTo>
                  <a:lnTo>
                    <a:pt x="1060" y="168"/>
                  </a:lnTo>
                  <a:lnTo>
                    <a:pt x="1074" y="168"/>
                  </a:lnTo>
                  <a:lnTo>
                    <a:pt x="1100" y="156"/>
                  </a:lnTo>
                  <a:lnTo>
                    <a:pt x="1107" y="156"/>
                  </a:lnTo>
                  <a:lnTo>
                    <a:pt x="1109" y="156"/>
                  </a:lnTo>
                  <a:lnTo>
                    <a:pt x="1133" y="166"/>
                  </a:lnTo>
                  <a:lnTo>
                    <a:pt x="1138" y="170"/>
                  </a:lnTo>
                  <a:lnTo>
                    <a:pt x="1138" y="173"/>
                  </a:lnTo>
                  <a:lnTo>
                    <a:pt x="1130" y="180"/>
                  </a:lnTo>
                  <a:lnTo>
                    <a:pt x="1130" y="182"/>
                  </a:lnTo>
                  <a:lnTo>
                    <a:pt x="1133" y="185"/>
                  </a:lnTo>
                  <a:lnTo>
                    <a:pt x="1135" y="185"/>
                  </a:lnTo>
                  <a:lnTo>
                    <a:pt x="1140" y="182"/>
                  </a:lnTo>
                  <a:lnTo>
                    <a:pt x="1145" y="182"/>
                  </a:lnTo>
                  <a:lnTo>
                    <a:pt x="1154" y="187"/>
                  </a:lnTo>
                  <a:lnTo>
                    <a:pt x="1157" y="187"/>
                  </a:lnTo>
                  <a:lnTo>
                    <a:pt x="1161" y="185"/>
                  </a:lnTo>
                  <a:lnTo>
                    <a:pt x="1164" y="182"/>
                  </a:lnTo>
                  <a:lnTo>
                    <a:pt x="1166" y="185"/>
                  </a:lnTo>
                  <a:lnTo>
                    <a:pt x="1173" y="187"/>
                  </a:lnTo>
                  <a:lnTo>
                    <a:pt x="1175" y="189"/>
                  </a:lnTo>
                  <a:lnTo>
                    <a:pt x="1178" y="189"/>
                  </a:lnTo>
                  <a:lnTo>
                    <a:pt x="1187" y="185"/>
                  </a:lnTo>
                  <a:lnTo>
                    <a:pt x="1192" y="182"/>
                  </a:lnTo>
                  <a:lnTo>
                    <a:pt x="1201" y="182"/>
                  </a:lnTo>
                  <a:lnTo>
                    <a:pt x="1209" y="182"/>
                  </a:lnTo>
                  <a:lnTo>
                    <a:pt x="1211" y="182"/>
                  </a:lnTo>
                  <a:lnTo>
                    <a:pt x="1216" y="178"/>
                  </a:lnTo>
                  <a:lnTo>
                    <a:pt x="1220" y="166"/>
                  </a:lnTo>
                  <a:lnTo>
                    <a:pt x="1220" y="163"/>
                  </a:lnTo>
                  <a:lnTo>
                    <a:pt x="1223" y="161"/>
                  </a:lnTo>
                  <a:lnTo>
                    <a:pt x="1225" y="161"/>
                  </a:lnTo>
                  <a:lnTo>
                    <a:pt x="1225" y="159"/>
                  </a:lnTo>
                  <a:lnTo>
                    <a:pt x="1225" y="154"/>
                  </a:lnTo>
                  <a:lnTo>
                    <a:pt x="1225" y="152"/>
                  </a:lnTo>
                  <a:lnTo>
                    <a:pt x="1227" y="137"/>
                  </a:lnTo>
                  <a:lnTo>
                    <a:pt x="1230" y="123"/>
                  </a:lnTo>
                  <a:lnTo>
                    <a:pt x="1230" y="118"/>
                  </a:lnTo>
                  <a:lnTo>
                    <a:pt x="1246" y="97"/>
                  </a:lnTo>
                  <a:lnTo>
                    <a:pt x="1251" y="92"/>
                  </a:lnTo>
                  <a:lnTo>
                    <a:pt x="1270" y="83"/>
                  </a:lnTo>
                  <a:lnTo>
                    <a:pt x="1289" y="76"/>
                  </a:lnTo>
                  <a:lnTo>
                    <a:pt x="1301" y="78"/>
                  </a:lnTo>
                  <a:lnTo>
                    <a:pt x="1310" y="81"/>
                  </a:lnTo>
                  <a:lnTo>
                    <a:pt x="1317" y="81"/>
                  </a:lnTo>
                  <a:lnTo>
                    <a:pt x="1327" y="69"/>
                  </a:lnTo>
                  <a:lnTo>
                    <a:pt x="1327" y="69"/>
                  </a:lnTo>
                  <a:lnTo>
                    <a:pt x="1329" y="66"/>
                  </a:lnTo>
                  <a:lnTo>
                    <a:pt x="1332" y="64"/>
                  </a:lnTo>
                  <a:lnTo>
                    <a:pt x="1334" y="62"/>
                  </a:lnTo>
                  <a:lnTo>
                    <a:pt x="1339" y="62"/>
                  </a:lnTo>
                  <a:lnTo>
                    <a:pt x="1341" y="64"/>
                  </a:lnTo>
                  <a:lnTo>
                    <a:pt x="1343" y="64"/>
                  </a:lnTo>
                  <a:lnTo>
                    <a:pt x="1343" y="66"/>
                  </a:lnTo>
                  <a:lnTo>
                    <a:pt x="1346" y="69"/>
                  </a:lnTo>
                  <a:lnTo>
                    <a:pt x="1351" y="69"/>
                  </a:lnTo>
                  <a:lnTo>
                    <a:pt x="1353" y="66"/>
                  </a:lnTo>
                  <a:lnTo>
                    <a:pt x="1355" y="64"/>
                  </a:lnTo>
                  <a:lnTo>
                    <a:pt x="1355" y="64"/>
                  </a:lnTo>
                  <a:lnTo>
                    <a:pt x="1355" y="64"/>
                  </a:lnTo>
                  <a:lnTo>
                    <a:pt x="1355" y="64"/>
                  </a:lnTo>
                  <a:lnTo>
                    <a:pt x="1362" y="62"/>
                  </a:lnTo>
                  <a:lnTo>
                    <a:pt x="1369" y="59"/>
                  </a:lnTo>
                  <a:lnTo>
                    <a:pt x="1384" y="62"/>
                  </a:lnTo>
                  <a:lnTo>
                    <a:pt x="1384" y="62"/>
                  </a:lnTo>
                  <a:lnTo>
                    <a:pt x="1386" y="62"/>
                  </a:lnTo>
                  <a:lnTo>
                    <a:pt x="1386" y="62"/>
                  </a:lnTo>
                  <a:lnTo>
                    <a:pt x="1388" y="59"/>
                  </a:lnTo>
                  <a:lnTo>
                    <a:pt x="1395" y="59"/>
                  </a:lnTo>
                  <a:lnTo>
                    <a:pt x="1405" y="66"/>
                  </a:lnTo>
                  <a:lnTo>
                    <a:pt x="1410" y="66"/>
                  </a:lnTo>
                  <a:lnTo>
                    <a:pt x="1414" y="66"/>
                  </a:lnTo>
                  <a:lnTo>
                    <a:pt x="1419" y="59"/>
                  </a:lnTo>
                  <a:lnTo>
                    <a:pt x="1422" y="57"/>
                  </a:lnTo>
                  <a:lnTo>
                    <a:pt x="1433" y="52"/>
                  </a:lnTo>
                  <a:lnTo>
                    <a:pt x="1443" y="45"/>
                  </a:lnTo>
                  <a:lnTo>
                    <a:pt x="1455" y="36"/>
                  </a:lnTo>
                  <a:lnTo>
                    <a:pt x="1466" y="28"/>
                  </a:lnTo>
                  <a:lnTo>
                    <a:pt x="1485" y="26"/>
                  </a:lnTo>
                  <a:lnTo>
                    <a:pt x="1511" y="5"/>
                  </a:lnTo>
                  <a:lnTo>
                    <a:pt x="1530" y="0"/>
                  </a:lnTo>
                  <a:lnTo>
                    <a:pt x="1537" y="0"/>
                  </a:lnTo>
                  <a:lnTo>
                    <a:pt x="1540" y="12"/>
                  </a:lnTo>
                  <a:lnTo>
                    <a:pt x="1535" y="21"/>
                  </a:lnTo>
                  <a:lnTo>
                    <a:pt x="1519" y="33"/>
                  </a:lnTo>
                  <a:lnTo>
                    <a:pt x="1516" y="40"/>
                  </a:lnTo>
                  <a:lnTo>
                    <a:pt x="1519" y="45"/>
                  </a:lnTo>
                  <a:lnTo>
                    <a:pt x="1521" y="50"/>
                  </a:lnTo>
                  <a:moveTo>
                    <a:pt x="1805" y="1330"/>
                  </a:moveTo>
                  <a:lnTo>
                    <a:pt x="1805" y="1330"/>
                  </a:lnTo>
                  <a:lnTo>
                    <a:pt x="1817" y="1334"/>
                  </a:lnTo>
                  <a:lnTo>
                    <a:pt x="1824" y="1330"/>
                  </a:lnTo>
                  <a:lnTo>
                    <a:pt x="1828" y="1320"/>
                  </a:lnTo>
                  <a:lnTo>
                    <a:pt x="1828" y="1320"/>
                  </a:lnTo>
                  <a:lnTo>
                    <a:pt x="1828" y="1318"/>
                  </a:lnTo>
                  <a:lnTo>
                    <a:pt x="1828" y="1318"/>
                  </a:lnTo>
                  <a:lnTo>
                    <a:pt x="1828" y="1316"/>
                  </a:lnTo>
                  <a:lnTo>
                    <a:pt x="1831" y="1311"/>
                  </a:lnTo>
                  <a:lnTo>
                    <a:pt x="1831" y="1304"/>
                  </a:lnTo>
                  <a:lnTo>
                    <a:pt x="1828" y="1297"/>
                  </a:lnTo>
                  <a:lnTo>
                    <a:pt x="1826" y="1292"/>
                  </a:lnTo>
                  <a:lnTo>
                    <a:pt x="1817" y="1297"/>
                  </a:lnTo>
                  <a:lnTo>
                    <a:pt x="1807" y="1301"/>
                  </a:lnTo>
                  <a:lnTo>
                    <a:pt x="1802" y="1311"/>
                  </a:lnTo>
                  <a:lnTo>
                    <a:pt x="1800" y="1323"/>
                  </a:lnTo>
                  <a:lnTo>
                    <a:pt x="1805" y="1330"/>
                  </a:lnTo>
                  <a:moveTo>
                    <a:pt x="1940" y="2177"/>
                  </a:moveTo>
                  <a:lnTo>
                    <a:pt x="1940" y="2177"/>
                  </a:lnTo>
                  <a:lnTo>
                    <a:pt x="1940" y="2177"/>
                  </a:lnTo>
                  <a:lnTo>
                    <a:pt x="1944" y="2177"/>
                  </a:lnTo>
                  <a:lnTo>
                    <a:pt x="1942" y="2174"/>
                  </a:lnTo>
                  <a:lnTo>
                    <a:pt x="1940" y="2174"/>
                  </a:lnTo>
                  <a:lnTo>
                    <a:pt x="1940" y="2177"/>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4" name="Oval 3"/>
          <p:cNvSpPr/>
          <p:nvPr/>
        </p:nvSpPr>
        <p:spPr>
          <a:xfrm>
            <a:off x="4589363" y="1256431"/>
            <a:ext cx="1260468" cy="1260468"/>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TextBox 46"/>
          <p:cNvSpPr txBox="1"/>
          <p:nvPr/>
        </p:nvSpPr>
        <p:spPr>
          <a:xfrm>
            <a:off x="6644396" y="1601970"/>
            <a:ext cx="1563248" cy="569387"/>
          </a:xfrm>
          <a:prstGeom prst="rect">
            <a:avLst/>
          </a:prstGeom>
          <a:noFill/>
        </p:spPr>
        <p:txBody>
          <a:bodyPr wrap="none" rtlCol="0" anchor="ctr" anchorCtr="0">
            <a:spAutoFit/>
          </a:bodyPr>
          <a:lstStyle/>
          <a:p>
            <a:r>
              <a:rPr lang="en-US" sz="2000" dirty="0"/>
              <a:t>Xxx xxx </a:t>
            </a:r>
            <a:r>
              <a:rPr lang="en-US" sz="2000" dirty="0" err="1"/>
              <a:t>Xxxx</a:t>
            </a:r>
            <a:endParaRPr lang="en-US" sz="2000" dirty="0"/>
          </a:p>
          <a:p>
            <a:r>
              <a:rPr lang="en-US" sz="1100" dirty="0"/>
              <a:t>326 68</a:t>
            </a:r>
          </a:p>
        </p:txBody>
      </p:sp>
      <p:sp>
        <p:nvSpPr>
          <p:cNvPr id="49" name="Oval 48"/>
          <p:cNvSpPr/>
          <p:nvPr/>
        </p:nvSpPr>
        <p:spPr>
          <a:xfrm>
            <a:off x="5524923" y="2987596"/>
            <a:ext cx="894195" cy="894192"/>
          </a:xfrm>
          <a:prstGeom prst="ellipse">
            <a:avLst/>
          </a:prstGeom>
          <a:solidFill>
            <a:schemeClr val="tx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7" name="Group 16"/>
          <p:cNvGrpSpPr/>
          <p:nvPr/>
        </p:nvGrpSpPr>
        <p:grpSpPr>
          <a:xfrm>
            <a:off x="5901594" y="3362905"/>
            <a:ext cx="3241765" cy="143575"/>
            <a:chOff x="5901594" y="3362905"/>
            <a:chExt cx="3241765" cy="143575"/>
          </a:xfrm>
        </p:grpSpPr>
        <p:sp>
          <p:nvSpPr>
            <p:cNvPr id="55" name="Oval 54"/>
            <p:cNvSpPr/>
            <p:nvPr/>
          </p:nvSpPr>
          <p:spPr>
            <a:xfrm>
              <a:off x="5901594" y="3362905"/>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7" name="Straight Connector 56"/>
            <p:cNvCxnSpPr>
              <a:stCxn id="55" idx="6"/>
              <a:endCxn id="59" idx="1"/>
            </p:cNvCxnSpPr>
            <p:nvPr/>
          </p:nvCxnSpPr>
          <p:spPr>
            <a:xfrm flipV="1">
              <a:off x="6042446" y="3434691"/>
              <a:ext cx="3100913"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TextBox 58"/>
          <p:cNvSpPr txBox="1"/>
          <p:nvPr/>
        </p:nvSpPr>
        <p:spPr>
          <a:xfrm>
            <a:off x="9143359" y="3149997"/>
            <a:ext cx="1446230" cy="569387"/>
          </a:xfrm>
          <a:prstGeom prst="rect">
            <a:avLst/>
          </a:prstGeom>
          <a:noFill/>
        </p:spPr>
        <p:txBody>
          <a:bodyPr wrap="none" rtlCol="0" anchor="ctr" anchorCtr="0">
            <a:spAutoFit/>
          </a:bodyPr>
          <a:lstStyle/>
          <a:p>
            <a:r>
              <a:rPr lang="en-US" sz="2000" dirty="0"/>
              <a:t>Xxx xxx </a:t>
            </a:r>
            <a:r>
              <a:rPr lang="en-US" sz="2000" dirty="0" err="1"/>
              <a:t>Xxx</a:t>
            </a:r>
            <a:endParaRPr lang="en-US" sz="2000" dirty="0"/>
          </a:p>
          <a:p>
            <a:r>
              <a:rPr lang="en-US" sz="1100" dirty="0"/>
              <a:t>150 42</a:t>
            </a:r>
          </a:p>
        </p:txBody>
      </p:sp>
      <p:sp>
        <p:nvSpPr>
          <p:cNvPr id="62" name="Oval 61"/>
          <p:cNvSpPr/>
          <p:nvPr/>
        </p:nvSpPr>
        <p:spPr>
          <a:xfrm>
            <a:off x="4557944" y="2332783"/>
            <a:ext cx="1492451" cy="1492445"/>
          </a:xfrm>
          <a:prstGeom prst="ellipse">
            <a:avLst/>
          </a:prstGeom>
          <a:solidFill>
            <a:schemeClr val="accent3">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7" name="Group 6"/>
          <p:cNvGrpSpPr/>
          <p:nvPr/>
        </p:nvGrpSpPr>
        <p:grpSpPr>
          <a:xfrm>
            <a:off x="2975653" y="3007218"/>
            <a:ext cx="2398942" cy="143575"/>
            <a:chOff x="2975653" y="3007218"/>
            <a:chExt cx="2398942" cy="143575"/>
          </a:xfrm>
        </p:grpSpPr>
        <p:sp>
          <p:nvSpPr>
            <p:cNvPr id="63" name="Oval 62"/>
            <p:cNvSpPr/>
            <p:nvPr/>
          </p:nvSpPr>
          <p:spPr>
            <a:xfrm>
              <a:off x="5233743" y="3007218"/>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4" name="Straight Connector 63"/>
            <p:cNvCxnSpPr>
              <a:stCxn id="63" idx="2"/>
              <a:endCxn id="65" idx="3"/>
            </p:cNvCxnSpPr>
            <p:nvPr/>
          </p:nvCxnSpPr>
          <p:spPr>
            <a:xfrm flipH="1" flipV="1">
              <a:off x="2975653" y="3079004"/>
              <a:ext cx="2258090"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5" name="TextBox 64"/>
          <p:cNvSpPr txBox="1"/>
          <p:nvPr/>
        </p:nvSpPr>
        <p:spPr>
          <a:xfrm>
            <a:off x="1295385" y="2794310"/>
            <a:ext cx="1680268" cy="569387"/>
          </a:xfrm>
          <a:prstGeom prst="rect">
            <a:avLst/>
          </a:prstGeom>
          <a:noFill/>
        </p:spPr>
        <p:txBody>
          <a:bodyPr wrap="none" rtlCol="0" anchor="ctr" anchorCtr="0">
            <a:spAutoFit/>
          </a:bodyPr>
          <a:lstStyle/>
          <a:p>
            <a:pPr algn="r"/>
            <a:r>
              <a:rPr lang="en-US" sz="2000" dirty="0"/>
              <a:t>Xxx xxx </a:t>
            </a:r>
            <a:r>
              <a:rPr lang="en-US" sz="2000" dirty="0" err="1"/>
              <a:t>Xxxxx</a:t>
            </a:r>
            <a:endParaRPr lang="en-US" sz="2000" dirty="0"/>
          </a:p>
          <a:p>
            <a:pPr algn="r"/>
            <a:r>
              <a:rPr lang="en-US" sz="1100" dirty="0"/>
              <a:t>400 56</a:t>
            </a:r>
          </a:p>
        </p:txBody>
      </p:sp>
      <p:sp>
        <p:nvSpPr>
          <p:cNvPr id="66" name="Oval 65"/>
          <p:cNvSpPr/>
          <p:nvPr/>
        </p:nvSpPr>
        <p:spPr>
          <a:xfrm>
            <a:off x="3389243" y="565056"/>
            <a:ext cx="1848123" cy="1848117"/>
          </a:xfrm>
          <a:prstGeom prst="ellipse">
            <a:avLst/>
          </a:prstGeom>
          <a:solidFill>
            <a:schemeClr val="bg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21" name="Group 20"/>
          <p:cNvGrpSpPr/>
          <p:nvPr/>
        </p:nvGrpSpPr>
        <p:grpSpPr>
          <a:xfrm>
            <a:off x="2975653" y="1417327"/>
            <a:ext cx="1408077" cy="143575"/>
            <a:chOff x="2975653" y="1417327"/>
            <a:chExt cx="1408077" cy="143575"/>
          </a:xfrm>
        </p:grpSpPr>
        <p:sp>
          <p:nvSpPr>
            <p:cNvPr id="67" name="Oval 66"/>
            <p:cNvSpPr/>
            <p:nvPr/>
          </p:nvSpPr>
          <p:spPr>
            <a:xfrm>
              <a:off x="4242878" y="1417327"/>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8" name="Straight Connector 67"/>
            <p:cNvCxnSpPr>
              <a:stCxn id="67" idx="2"/>
              <a:endCxn id="69" idx="3"/>
            </p:cNvCxnSpPr>
            <p:nvPr/>
          </p:nvCxnSpPr>
          <p:spPr>
            <a:xfrm flipH="1" flipV="1">
              <a:off x="2975653" y="1489114"/>
              <a:ext cx="1267225" cy="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TextBox 68"/>
          <p:cNvSpPr txBox="1"/>
          <p:nvPr/>
        </p:nvSpPr>
        <p:spPr>
          <a:xfrm>
            <a:off x="1575910" y="1204420"/>
            <a:ext cx="1399743" cy="569387"/>
          </a:xfrm>
          <a:prstGeom prst="rect">
            <a:avLst/>
          </a:prstGeom>
          <a:noFill/>
        </p:spPr>
        <p:txBody>
          <a:bodyPr wrap="none" rtlCol="0" anchor="ctr" anchorCtr="0">
            <a:spAutoFit/>
          </a:bodyPr>
          <a:lstStyle/>
          <a:p>
            <a:pPr algn="r"/>
            <a:r>
              <a:rPr lang="en-US" sz="2000" dirty="0"/>
              <a:t>Xxx xxx X </a:t>
            </a:r>
            <a:r>
              <a:rPr lang="en-US" sz="2000" dirty="0" err="1"/>
              <a:t>x</a:t>
            </a:r>
            <a:endParaRPr lang="en-US" sz="2000" dirty="0"/>
          </a:p>
          <a:p>
            <a:pPr algn="r"/>
            <a:r>
              <a:rPr lang="en-US" sz="1100" dirty="0"/>
              <a:t>482 05</a:t>
            </a:r>
          </a:p>
        </p:txBody>
      </p:sp>
      <p:grpSp>
        <p:nvGrpSpPr>
          <p:cNvPr id="19" name="Group 18"/>
          <p:cNvGrpSpPr/>
          <p:nvPr/>
        </p:nvGrpSpPr>
        <p:grpSpPr>
          <a:xfrm>
            <a:off x="5149171" y="1814878"/>
            <a:ext cx="1495225" cy="143575"/>
            <a:chOff x="5149171" y="1814878"/>
            <a:chExt cx="1495225" cy="143575"/>
          </a:xfrm>
        </p:grpSpPr>
        <p:sp>
          <p:nvSpPr>
            <p:cNvPr id="45" name="Oval 44"/>
            <p:cNvSpPr/>
            <p:nvPr/>
          </p:nvSpPr>
          <p:spPr>
            <a:xfrm>
              <a:off x="5149171" y="1814878"/>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5" name="Straight Connector 14"/>
            <p:cNvCxnSpPr>
              <a:stCxn id="45" idx="6"/>
              <a:endCxn id="47" idx="1"/>
            </p:cNvCxnSpPr>
            <p:nvPr/>
          </p:nvCxnSpPr>
          <p:spPr>
            <a:xfrm flipV="1">
              <a:off x="5290023" y="1886664"/>
              <a:ext cx="1354373"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Oval 73"/>
          <p:cNvSpPr/>
          <p:nvPr/>
        </p:nvSpPr>
        <p:spPr>
          <a:xfrm>
            <a:off x="6994355" y="3743375"/>
            <a:ext cx="1047413" cy="1047411"/>
          </a:xfrm>
          <a:prstGeom prst="ellipse">
            <a:avLst/>
          </a:prstGeom>
          <a:solidFill>
            <a:schemeClr val="accent5">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6" name="Group 5"/>
          <p:cNvGrpSpPr/>
          <p:nvPr/>
        </p:nvGrpSpPr>
        <p:grpSpPr>
          <a:xfrm>
            <a:off x="2975653" y="4195293"/>
            <a:ext cx="4612834" cy="143575"/>
            <a:chOff x="2975653" y="4195293"/>
            <a:chExt cx="4612834" cy="143575"/>
          </a:xfrm>
        </p:grpSpPr>
        <p:sp>
          <p:nvSpPr>
            <p:cNvPr id="75" name="Oval 74"/>
            <p:cNvSpPr/>
            <p:nvPr/>
          </p:nvSpPr>
          <p:spPr>
            <a:xfrm>
              <a:off x="7447635" y="4195293"/>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76" name="Straight Connector 75"/>
            <p:cNvCxnSpPr>
              <a:stCxn id="75" idx="2"/>
              <a:endCxn id="77" idx="3"/>
            </p:cNvCxnSpPr>
            <p:nvPr/>
          </p:nvCxnSpPr>
          <p:spPr>
            <a:xfrm flipH="1" flipV="1">
              <a:off x="2975653" y="4267079"/>
              <a:ext cx="4471982"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7" name="TextBox 76"/>
          <p:cNvSpPr txBox="1"/>
          <p:nvPr/>
        </p:nvSpPr>
        <p:spPr>
          <a:xfrm>
            <a:off x="1458891" y="3982385"/>
            <a:ext cx="1516762" cy="569387"/>
          </a:xfrm>
          <a:prstGeom prst="rect">
            <a:avLst/>
          </a:prstGeom>
          <a:noFill/>
        </p:spPr>
        <p:txBody>
          <a:bodyPr wrap="none" rtlCol="0" anchor="ctr" anchorCtr="0">
            <a:spAutoFit/>
          </a:bodyPr>
          <a:lstStyle/>
          <a:p>
            <a:pPr algn="r"/>
            <a:r>
              <a:rPr lang="en-US" sz="2000" dirty="0"/>
              <a:t>Xxx xxx Xx x</a:t>
            </a:r>
          </a:p>
          <a:p>
            <a:pPr algn="r"/>
            <a:r>
              <a:rPr lang="en-US" sz="1100" dirty="0"/>
              <a:t>201 15</a:t>
            </a:r>
          </a:p>
        </p:txBody>
      </p:sp>
      <p:sp>
        <p:nvSpPr>
          <p:cNvPr id="79" name="Oval 78"/>
          <p:cNvSpPr/>
          <p:nvPr/>
        </p:nvSpPr>
        <p:spPr>
          <a:xfrm>
            <a:off x="7398124" y="4629134"/>
            <a:ext cx="750552" cy="750549"/>
          </a:xfrm>
          <a:prstGeom prst="ellipse">
            <a:avLst/>
          </a:prstGeom>
          <a:solidFill>
            <a:schemeClr val="accent6">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5" name="Group 4"/>
          <p:cNvGrpSpPr/>
          <p:nvPr/>
        </p:nvGrpSpPr>
        <p:grpSpPr>
          <a:xfrm>
            <a:off x="2975654" y="4932621"/>
            <a:ext cx="4868172" cy="143575"/>
            <a:chOff x="2975654" y="4932621"/>
            <a:chExt cx="4868172" cy="143575"/>
          </a:xfrm>
        </p:grpSpPr>
        <p:sp>
          <p:nvSpPr>
            <p:cNvPr id="80" name="Oval 79"/>
            <p:cNvSpPr/>
            <p:nvPr/>
          </p:nvSpPr>
          <p:spPr>
            <a:xfrm>
              <a:off x="7702974" y="4932621"/>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81" name="Straight Connector 80"/>
            <p:cNvCxnSpPr>
              <a:stCxn id="80" idx="2"/>
              <a:endCxn id="82" idx="3"/>
            </p:cNvCxnSpPr>
            <p:nvPr/>
          </p:nvCxnSpPr>
          <p:spPr>
            <a:xfrm flipH="1" flipV="1">
              <a:off x="2975654" y="5004407"/>
              <a:ext cx="4727320"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2" name="TextBox 81"/>
          <p:cNvSpPr txBox="1"/>
          <p:nvPr/>
        </p:nvSpPr>
        <p:spPr>
          <a:xfrm>
            <a:off x="1529424" y="4719713"/>
            <a:ext cx="1446230" cy="569387"/>
          </a:xfrm>
          <a:prstGeom prst="rect">
            <a:avLst/>
          </a:prstGeom>
          <a:noFill/>
        </p:spPr>
        <p:txBody>
          <a:bodyPr wrap="none" rtlCol="0" anchor="ctr" anchorCtr="0">
            <a:spAutoFit/>
          </a:bodyPr>
          <a:lstStyle/>
          <a:p>
            <a:pPr algn="r"/>
            <a:r>
              <a:rPr lang="en-US" sz="2000" dirty="0"/>
              <a:t>Xxx xxx </a:t>
            </a:r>
            <a:r>
              <a:rPr lang="en-US" sz="2000" dirty="0" err="1"/>
              <a:t>Xxx</a:t>
            </a:r>
            <a:endParaRPr lang="en-US" sz="2000" dirty="0"/>
          </a:p>
          <a:p>
            <a:pPr algn="r"/>
            <a:r>
              <a:rPr lang="en-US" sz="1100" dirty="0"/>
              <a:t>201 15</a:t>
            </a:r>
          </a:p>
        </p:txBody>
      </p:sp>
      <p:sp>
        <p:nvSpPr>
          <p:cNvPr id="83" name="Title 82"/>
          <p:cNvSpPr>
            <a:spLocks noGrp="1"/>
          </p:cNvSpPr>
          <p:nvPr>
            <p:ph type="title"/>
          </p:nvPr>
        </p:nvSpPr>
        <p:spPr/>
        <p:txBody>
          <a:bodyPr/>
          <a:lstStyle/>
          <a:p>
            <a:pPr algn="r"/>
            <a:r>
              <a:rPr lang="en-US" dirty="0"/>
              <a:t>x </a:t>
            </a:r>
            <a:r>
              <a:rPr lang="en-US" dirty="0" err="1"/>
              <a:t>x</a:t>
            </a:r>
            <a:r>
              <a:rPr lang="en-US" dirty="0"/>
              <a:t> </a:t>
            </a:r>
            <a:r>
              <a:rPr lang="en-US" dirty="0" err="1"/>
              <a:t>xxxx</a:t>
            </a:r>
            <a:r>
              <a:rPr lang="en-US" dirty="0"/>
              <a:t> </a:t>
            </a:r>
            <a:r>
              <a:rPr lang="en-US" dirty="0" err="1"/>
              <a:t>xxxx</a:t>
            </a:r>
            <a:r>
              <a:rPr lang="en-US" dirty="0"/>
              <a:t> x </a:t>
            </a:r>
            <a:r>
              <a:rPr lang="en-US" dirty="0" err="1"/>
              <a:t>xxxx</a:t>
            </a:r>
            <a:r>
              <a:rPr lang="en-US" dirty="0"/>
              <a:t> </a:t>
            </a:r>
            <a:r>
              <a:rPr lang="en-US" dirty="0" err="1"/>
              <a:t>xxxx</a:t>
            </a:r>
            <a:endParaRPr lang="en-US" dirty="0"/>
          </a:p>
        </p:txBody>
      </p:sp>
      <p:sp>
        <p:nvSpPr>
          <p:cNvPr id="84" name="Text Placeholder 83"/>
          <p:cNvSpPr>
            <a:spLocks noGrp="1"/>
          </p:cNvSpPr>
          <p:nvPr>
            <p:ph type="body" sz="quarter" idx="10"/>
          </p:nvPr>
        </p:nvSpPr>
        <p:spPr/>
        <p:txBody>
          <a:bodyPr/>
          <a:lstStyle/>
          <a:p>
            <a:pPr algn="r"/>
            <a:r>
              <a:rPr lang="en-US" dirty="0"/>
              <a:t>X </a:t>
            </a:r>
            <a:r>
              <a:rPr lang="en-US" dirty="0" err="1"/>
              <a:t>x</a:t>
            </a:r>
            <a:r>
              <a:rPr lang="en-US" dirty="0"/>
              <a:t> </a:t>
            </a:r>
            <a:r>
              <a:rPr lang="en-US" dirty="0" err="1"/>
              <a:t>xxxxx</a:t>
            </a:r>
            <a:r>
              <a:rPr lang="en-US" dirty="0"/>
              <a:t> </a:t>
            </a:r>
            <a:r>
              <a:rPr lang="en-US" dirty="0" err="1"/>
              <a:t>xxxx</a:t>
            </a:r>
            <a:r>
              <a:rPr lang="en-US" dirty="0"/>
              <a:t> </a:t>
            </a:r>
            <a:r>
              <a:rPr lang="en-US" dirty="0" err="1"/>
              <a:t>xxxx</a:t>
            </a:r>
            <a:r>
              <a:rPr lang="en-US" dirty="0"/>
              <a:t> </a:t>
            </a:r>
            <a:r>
              <a:rPr lang="en-US" dirty="0" err="1"/>
              <a:t>xxxxx</a:t>
            </a:r>
            <a:r>
              <a:rPr lang="en-US" dirty="0"/>
              <a:t> x xx</a:t>
            </a:r>
          </a:p>
        </p:txBody>
      </p:sp>
    </p:spTree>
    <p:extLst>
      <p:ext uri="{BB962C8B-B14F-4D97-AF65-F5344CB8AC3E}">
        <p14:creationId xmlns:p14="http://schemas.microsoft.com/office/powerpoint/2010/main" val="33839017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300" fill="hold"/>
                                        <p:tgtEl>
                                          <p:spTgt spid="79"/>
                                        </p:tgtEl>
                                        <p:attrNameLst>
                                          <p:attrName>ppt_w</p:attrName>
                                        </p:attrNameLst>
                                      </p:cBhvr>
                                      <p:tavLst>
                                        <p:tav tm="0">
                                          <p:val>
                                            <p:fltVal val="0"/>
                                          </p:val>
                                        </p:tav>
                                        <p:tav tm="100000">
                                          <p:val>
                                            <p:strVal val="#ppt_w"/>
                                          </p:val>
                                        </p:tav>
                                      </p:tavLst>
                                    </p:anim>
                                    <p:anim calcmode="lin" valueType="num">
                                      <p:cBhvr>
                                        <p:cTn id="8" dur="300" fill="hold"/>
                                        <p:tgtEl>
                                          <p:spTgt spid="79"/>
                                        </p:tgtEl>
                                        <p:attrNameLst>
                                          <p:attrName>ppt_h</p:attrName>
                                        </p:attrNameLst>
                                      </p:cBhvr>
                                      <p:tavLst>
                                        <p:tav tm="0">
                                          <p:val>
                                            <p:fltVal val="0"/>
                                          </p:val>
                                        </p:tav>
                                        <p:tav tm="100000">
                                          <p:val>
                                            <p:strVal val="#ppt_h"/>
                                          </p:val>
                                        </p:tav>
                                      </p:tavLst>
                                    </p:anim>
                                    <p:animEffect transition="in" filter="fade">
                                      <p:cBhvr>
                                        <p:cTn id="9" dur="300"/>
                                        <p:tgtEl>
                                          <p:spTgt spid="79"/>
                                        </p:tgtEl>
                                      </p:cBhvr>
                                    </p:animEffect>
                                  </p:childTnLst>
                                </p:cTn>
                              </p:par>
                              <p:par>
                                <p:cTn id="10" presetID="53" presetClass="entr" presetSubtype="16" fill="hold" grpId="0" nodeType="withEffect">
                                  <p:stCondLst>
                                    <p:cond delay="100"/>
                                  </p:stCondLst>
                                  <p:childTnLst>
                                    <p:set>
                                      <p:cBhvr>
                                        <p:cTn id="11" dur="1" fill="hold">
                                          <p:stCondLst>
                                            <p:cond delay="0"/>
                                          </p:stCondLst>
                                        </p:cTn>
                                        <p:tgtEl>
                                          <p:spTgt spid="49"/>
                                        </p:tgtEl>
                                        <p:attrNameLst>
                                          <p:attrName>style.visibility</p:attrName>
                                        </p:attrNameLst>
                                      </p:cBhvr>
                                      <p:to>
                                        <p:strVal val="visible"/>
                                      </p:to>
                                    </p:set>
                                    <p:anim calcmode="lin" valueType="num">
                                      <p:cBhvr>
                                        <p:cTn id="12" dur="250" fill="hold"/>
                                        <p:tgtEl>
                                          <p:spTgt spid="49"/>
                                        </p:tgtEl>
                                        <p:attrNameLst>
                                          <p:attrName>ppt_w</p:attrName>
                                        </p:attrNameLst>
                                      </p:cBhvr>
                                      <p:tavLst>
                                        <p:tav tm="0">
                                          <p:val>
                                            <p:fltVal val="0"/>
                                          </p:val>
                                        </p:tav>
                                        <p:tav tm="100000">
                                          <p:val>
                                            <p:strVal val="#ppt_w"/>
                                          </p:val>
                                        </p:tav>
                                      </p:tavLst>
                                    </p:anim>
                                    <p:anim calcmode="lin" valueType="num">
                                      <p:cBhvr>
                                        <p:cTn id="13" dur="250" fill="hold"/>
                                        <p:tgtEl>
                                          <p:spTgt spid="49"/>
                                        </p:tgtEl>
                                        <p:attrNameLst>
                                          <p:attrName>ppt_h</p:attrName>
                                        </p:attrNameLst>
                                      </p:cBhvr>
                                      <p:tavLst>
                                        <p:tav tm="0">
                                          <p:val>
                                            <p:fltVal val="0"/>
                                          </p:val>
                                        </p:tav>
                                        <p:tav tm="100000">
                                          <p:val>
                                            <p:strVal val="#ppt_h"/>
                                          </p:val>
                                        </p:tav>
                                      </p:tavLst>
                                    </p:anim>
                                    <p:animEffect transition="in" filter="fade">
                                      <p:cBhvr>
                                        <p:cTn id="14" dur="250"/>
                                        <p:tgtEl>
                                          <p:spTgt spid="49"/>
                                        </p:tgtEl>
                                      </p:cBhvr>
                                    </p:animEffect>
                                  </p:childTnLst>
                                </p:cTn>
                              </p:par>
                              <p:par>
                                <p:cTn id="15" presetID="22" presetClass="entr" presetSubtype="8" fill="hold" nodeType="withEffect">
                                  <p:stCondLst>
                                    <p:cond delay="20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250"/>
                                        <p:tgtEl>
                                          <p:spTgt spid="17"/>
                                        </p:tgtEl>
                                      </p:cBhvr>
                                    </p:animEffect>
                                  </p:childTnLst>
                                </p:cTn>
                              </p:par>
                              <p:par>
                                <p:cTn id="18" presetID="10" presetClass="entr" presetSubtype="0" fill="hold" grpId="0" nodeType="withEffect">
                                  <p:stCondLst>
                                    <p:cond delay="300"/>
                                  </p:stCondLst>
                                  <p:childTnLst>
                                    <p:set>
                                      <p:cBhvr>
                                        <p:cTn id="19" dur="1" fill="hold">
                                          <p:stCondLst>
                                            <p:cond delay="0"/>
                                          </p:stCondLst>
                                        </p:cTn>
                                        <p:tgtEl>
                                          <p:spTgt spid="59"/>
                                        </p:tgtEl>
                                        <p:attrNameLst>
                                          <p:attrName>style.visibility</p:attrName>
                                        </p:attrNameLst>
                                      </p:cBhvr>
                                      <p:to>
                                        <p:strVal val="visible"/>
                                      </p:to>
                                    </p:set>
                                    <p:animEffect transition="in" filter="fade">
                                      <p:cBhvr>
                                        <p:cTn id="20" dur="250"/>
                                        <p:tgtEl>
                                          <p:spTgt spid="59"/>
                                        </p:tgtEl>
                                      </p:cBhvr>
                                    </p:animEffect>
                                  </p:childTnLst>
                                </p:cTn>
                              </p:par>
                              <p:par>
                                <p:cTn id="21" presetID="53" presetClass="entr" presetSubtype="16" fill="hold" grpId="0" nodeType="withEffect">
                                  <p:stCondLst>
                                    <p:cond delay="200"/>
                                  </p:stCondLst>
                                  <p:childTnLst>
                                    <p:set>
                                      <p:cBhvr>
                                        <p:cTn id="22" dur="1" fill="hold">
                                          <p:stCondLst>
                                            <p:cond delay="0"/>
                                          </p:stCondLst>
                                        </p:cTn>
                                        <p:tgtEl>
                                          <p:spTgt spid="74"/>
                                        </p:tgtEl>
                                        <p:attrNameLst>
                                          <p:attrName>style.visibility</p:attrName>
                                        </p:attrNameLst>
                                      </p:cBhvr>
                                      <p:to>
                                        <p:strVal val="visible"/>
                                      </p:to>
                                    </p:set>
                                    <p:anim calcmode="lin" valueType="num">
                                      <p:cBhvr>
                                        <p:cTn id="23" dur="250" fill="hold"/>
                                        <p:tgtEl>
                                          <p:spTgt spid="74"/>
                                        </p:tgtEl>
                                        <p:attrNameLst>
                                          <p:attrName>ppt_w</p:attrName>
                                        </p:attrNameLst>
                                      </p:cBhvr>
                                      <p:tavLst>
                                        <p:tav tm="0">
                                          <p:val>
                                            <p:fltVal val="0"/>
                                          </p:val>
                                        </p:tav>
                                        <p:tav tm="100000">
                                          <p:val>
                                            <p:strVal val="#ppt_w"/>
                                          </p:val>
                                        </p:tav>
                                      </p:tavLst>
                                    </p:anim>
                                    <p:anim calcmode="lin" valueType="num">
                                      <p:cBhvr>
                                        <p:cTn id="24" dur="250" fill="hold"/>
                                        <p:tgtEl>
                                          <p:spTgt spid="74"/>
                                        </p:tgtEl>
                                        <p:attrNameLst>
                                          <p:attrName>ppt_h</p:attrName>
                                        </p:attrNameLst>
                                      </p:cBhvr>
                                      <p:tavLst>
                                        <p:tav tm="0">
                                          <p:val>
                                            <p:fltVal val="0"/>
                                          </p:val>
                                        </p:tav>
                                        <p:tav tm="100000">
                                          <p:val>
                                            <p:strVal val="#ppt_h"/>
                                          </p:val>
                                        </p:tav>
                                      </p:tavLst>
                                    </p:anim>
                                    <p:animEffect transition="in" filter="fade">
                                      <p:cBhvr>
                                        <p:cTn id="25" dur="250"/>
                                        <p:tgtEl>
                                          <p:spTgt spid="74"/>
                                        </p:tgtEl>
                                      </p:cBhvr>
                                    </p:animEffect>
                                  </p:childTnLst>
                                </p:cTn>
                              </p:par>
                              <p:par>
                                <p:cTn id="26" presetID="22" presetClass="entr" presetSubtype="2" fill="hold" nodeType="withEffect">
                                  <p:stCondLst>
                                    <p:cond delay="300"/>
                                  </p:stCondLst>
                                  <p:childTnLst>
                                    <p:set>
                                      <p:cBhvr>
                                        <p:cTn id="27" dur="1" fill="hold">
                                          <p:stCondLst>
                                            <p:cond delay="0"/>
                                          </p:stCondLst>
                                        </p:cTn>
                                        <p:tgtEl>
                                          <p:spTgt spid="6"/>
                                        </p:tgtEl>
                                        <p:attrNameLst>
                                          <p:attrName>style.visibility</p:attrName>
                                        </p:attrNameLst>
                                      </p:cBhvr>
                                      <p:to>
                                        <p:strVal val="visible"/>
                                      </p:to>
                                    </p:set>
                                    <p:animEffect transition="in" filter="wipe(right)">
                                      <p:cBhvr>
                                        <p:cTn id="28" dur="250"/>
                                        <p:tgtEl>
                                          <p:spTgt spid="6"/>
                                        </p:tgtEl>
                                      </p:cBhvr>
                                    </p:animEffect>
                                  </p:childTnLst>
                                </p:cTn>
                              </p:par>
                              <p:par>
                                <p:cTn id="29" presetID="10" presetClass="entr" presetSubtype="0" fill="hold" grpId="0" nodeType="withEffect">
                                  <p:stCondLst>
                                    <p:cond delay="40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250"/>
                                        <p:tgtEl>
                                          <p:spTgt spid="77"/>
                                        </p:tgtEl>
                                      </p:cBhvr>
                                    </p:animEffect>
                                  </p:childTnLst>
                                </p:cTn>
                              </p:par>
                              <p:par>
                                <p:cTn id="32" presetID="53" presetClass="entr" presetSubtype="16" fill="hold" grpId="0" nodeType="withEffect">
                                  <p:stCondLst>
                                    <p:cond delay="300"/>
                                  </p:stCondLst>
                                  <p:childTnLst>
                                    <p:set>
                                      <p:cBhvr>
                                        <p:cTn id="33" dur="1" fill="hold">
                                          <p:stCondLst>
                                            <p:cond delay="0"/>
                                          </p:stCondLst>
                                        </p:cTn>
                                        <p:tgtEl>
                                          <p:spTgt spid="4"/>
                                        </p:tgtEl>
                                        <p:attrNameLst>
                                          <p:attrName>style.visibility</p:attrName>
                                        </p:attrNameLst>
                                      </p:cBhvr>
                                      <p:to>
                                        <p:strVal val="visible"/>
                                      </p:to>
                                    </p:set>
                                    <p:anim calcmode="lin" valueType="num">
                                      <p:cBhvr>
                                        <p:cTn id="34" dur="250" fill="hold"/>
                                        <p:tgtEl>
                                          <p:spTgt spid="4"/>
                                        </p:tgtEl>
                                        <p:attrNameLst>
                                          <p:attrName>ppt_w</p:attrName>
                                        </p:attrNameLst>
                                      </p:cBhvr>
                                      <p:tavLst>
                                        <p:tav tm="0">
                                          <p:val>
                                            <p:fltVal val="0"/>
                                          </p:val>
                                        </p:tav>
                                        <p:tav tm="100000">
                                          <p:val>
                                            <p:strVal val="#ppt_w"/>
                                          </p:val>
                                        </p:tav>
                                      </p:tavLst>
                                    </p:anim>
                                    <p:anim calcmode="lin" valueType="num">
                                      <p:cBhvr>
                                        <p:cTn id="35" dur="250" fill="hold"/>
                                        <p:tgtEl>
                                          <p:spTgt spid="4"/>
                                        </p:tgtEl>
                                        <p:attrNameLst>
                                          <p:attrName>ppt_h</p:attrName>
                                        </p:attrNameLst>
                                      </p:cBhvr>
                                      <p:tavLst>
                                        <p:tav tm="0">
                                          <p:val>
                                            <p:fltVal val="0"/>
                                          </p:val>
                                        </p:tav>
                                        <p:tav tm="100000">
                                          <p:val>
                                            <p:strVal val="#ppt_h"/>
                                          </p:val>
                                        </p:tav>
                                      </p:tavLst>
                                    </p:anim>
                                    <p:animEffect transition="in" filter="fade">
                                      <p:cBhvr>
                                        <p:cTn id="36" dur="250"/>
                                        <p:tgtEl>
                                          <p:spTgt spid="4"/>
                                        </p:tgtEl>
                                      </p:cBhvr>
                                    </p:animEffect>
                                  </p:childTnLst>
                                </p:cTn>
                              </p:par>
                              <p:par>
                                <p:cTn id="37" presetID="22" presetClass="entr" presetSubtype="8" fill="hold" nodeType="withEffect">
                                  <p:stCondLst>
                                    <p:cond delay="400"/>
                                  </p:stCondLst>
                                  <p:childTnLst>
                                    <p:set>
                                      <p:cBhvr>
                                        <p:cTn id="38" dur="1" fill="hold">
                                          <p:stCondLst>
                                            <p:cond delay="0"/>
                                          </p:stCondLst>
                                        </p:cTn>
                                        <p:tgtEl>
                                          <p:spTgt spid="19"/>
                                        </p:tgtEl>
                                        <p:attrNameLst>
                                          <p:attrName>style.visibility</p:attrName>
                                        </p:attrNameLst>
                                      </p:cBhvr>
                                      <p:to>
                                        <p:strVal val="visible"/>
                                      </p:to>
                                    </p:set>
                                    <p:animEffect transition="in" filter="wipe(left)">
                                      <p:cBhvr>
                                        <p:cTn id="39" dur="250"/>
                                        <p:tgtEl>
                                          <p:spTgt spid="19"/>
                                        </p:tgtEl>
                                      </p:cBhvr>
                                    </p:animEffect>
                                  </p:childTnLst>
                                </p:cTn>
                              </p:par>
                              <p:par>
                                <p:cTn id="40" presetID="10" presetClass="entr" presetSubtype="0" fill="hold" grpId="0" nodeType="withEffect">
                                  <p:stCondLst>
                                    <p:cond delay="500"/>
                                  </p:stCondLst>
                                  <p:childTnLst>
                                    <p:set>
                                      <p:cBhvr>
                                        <p:cTn id="41" dur="1" fill="hold">
                                          <p:stCondLst>
                                            <p:cond delay="0"/>
                                          </p:stCondLst>
                                        </p:cTn>
                                        <p:tgtEl>
                                          <p:spTgt spid="47"/>
                                        </p:tgtEl>
                                        <p:attrNameLst>
                                          <p:attrName>style.visibility</p:attrName>
                                        </p:attrNameLst>
                                      </p:cBhvr>
                                      <p:to>
                                        <p:strVal val="visible"/>
                                      </p:to>
                                    </p:set>
                                    <p:animEffect transition="in" filter="fade">
                                      <p:cBhvr>
                                        <p:cTn id="42" dur="250"/>
                                        <p:tgtEl>
                                          <p:spTgt spid="47"/>
                                        </p:tgtEl>
                                      </p:cBhvr>
                                    </p:animEffect>
                                  </p:childTnLst>
                                </p:cTn>
                              </p:par>
                              <p:par>
                                <p:cTn id="43" presetID="53" presetClass="entr" presetSubtype="16" fill="hold" grpId="0" nodeType="withEffect">
                                  <p:stCondLst>
                                    <p:cond delay="400"/>
                                  </p:stCondLst>
                                  <p:childTnLst>
                                    <p:set>
                                      <p:cBhvr>
                                        <p:cTn id="44" dur="1" fill="hold">
                                          <p:stCondLst>
                                            <p:cond delay="0"/>
                                          </p:stCondLst>
                                        </p:cTn>
                                        <p:tgtEl>
                                          <p:spTgt spid="62"/>
                                        </p:tgtEl>
                                        <p:attrNameLst>
                                          <p:attrName>style.visibility</p:attrName>
                                        </p:attrNameLst>
                                      </p:cBhvr>
                                      <p:to>
                                        <p:strVal val="visible"/>
                                      </p:to>
                                    </p:set>
                                    <p:anim calcmode="lin" valueType="num">
                                      <p:cBhvr>
                                        <p:cTn id="45" dur="250" fill="hold"/>
                                        <p:tgtEl>
                                          <p:spTgt spid="62"/>
                                        </p:tgtEl>
                                        <p:attrNameLst>
                                          <p:attrName>ppt_w</p:attrName>
                                        </p:attrNameLst>
                                      </p:cBhvr>
                                      <p:tavLst>
                                        <p:tav tm="0">
                                          <p:val>
                                            <p:fltVal val="0"/>
                                          </p:val>
                                        </p:tav>
                                        <p:tav tm="100000">
                                          <p:val>
                                            <p:strVal val="#ppt_w"/>
                                          </p:val>
                                        </p:tav>
                                      </p:tavLst>
                                    </p:anim>
                                    <p:anim calcmode="lin" valueType="num">
                                      <p:cBhvr>
                                        <p:cTn id="46" dur="250" fill="hold"/>
                                        <p:tgtEl>
                                          <p:spTgt spid="62"/>
                                        </p:tgtEl>
                                        <p:attrNameLst>
                                          <p:attrName>ppt_h</p:attrName>
                                        </p:attrNameLst>
                                      </p:cBhvr>
                                      <p:tavLst>
                                        <p:tav tm="0">
                                          <p:val>
                                            <p:fltVal val="0"/>
                                          </p:val>
                                        </p:tav>
                                        <p:tav tm="100000">
                                          <p:val>
                                            <p:strVal val="#ppt_h"/>
                                          </p:val>
                                        </p:tav>
                                      </p:tavLst>
                                    </p:anim>
                                    <p:animEffect transition="in" filter="fade">
                                      <p:cBhvr>
                                        <p:cTn id="47" dur="250"/>
                                        <p:tgtEl>
                                          <p:spTgt spid="62"/>
                                        </p:tgtEl>
                                      </p:cBhvr>
                                    </p:animEffect>
                                  </p:childTnLst>
                                </p:cTn>
                              </p:par>
                              <p:par>
                                <p:cTn id="48" presetID="22" presetClass="entr" presetSubtype="2" fill="hold" nodeType="withEffect">
                                  <p:stCondLst>
                                    <p:cond delay="500"/>
                                  </p:stCondLst>
                                  <p:childTnLst>
                                    <p:set>
                                      <p:cBhvr>
                                        <p:cTn id="49" dur="1" fill="hold">
                                          <p:stCondLst>
                                            <p:cond delay="0"/>
                                          </p:stCondLst>
                                        </p:cTn>
                                        <p:tgtEl>
                                          <p:spTgt spid="7"/>
                                        </p:tgtEl>
                                        <p:attrNameLst>
                                          <p:attrName>style.visibility</p:attrName>
                                        </p:attrNameLst>
                                      </p:cBhvr>
                                      <p:to>
                                        <p:strVal val="visible"/>
                                      </p:to>
                                    </p:set>
                                    <p:animEffect transition="in" filter="wipe(right)">
                                      <p:cBhvr>
                                        <p:cTn id="50" dur="250"/>
                                        <p:tgtEl>
                                          <p:spTgt spid="7"/>
                                        </p:tgtEl>
                                      </p:cBhvr>
                                    </p:animEffect>
                                  </p:childTnLst>
                                </p:cTn>
                              </p:par>
                              <p:par>
                                <p:cTn id="51" presetID="10" presetClass="entr" presetSubtype="0" fill="hold" grpId="0" nodeType="withEffect">
                                  <p:stCondLst>
                                    <p:cond delay="600"/>
                                  </p:stCondLst>
                                  <p:childTnLst>
                                    <p:set>
                                      <p:cBhvr>
                                        <p:cTn id="52" dur="1" fill="hold">
                                          <p:stCondLst>
                                            <p:cond delay="0"/>
                                          </p:stCondLst>
                                        </p:cTn>
                                        <p:tgtEl>
                                          <p:spTgt spid="65"/>
                                        </p:tgtEl>
                                        <p:attrNameLst>
                                          <p:attrName>style.visibility</p:attrName>
                                        </p:attrNameLst>
                                      </p:cBhvr>
                                      <p:to>
                                        <p:strVal val="visible"/>
                                      </p:to>
                                    </p:set>
                                    <p:animEffect transition="in" filter="fade">
                                      <p:cBhvr>
                                        <p:cTn id="53" dur="250"/>
                                        <p:tgtEl>
                                          <p:spTgt spid="65"/>
                                        </p:tgtEl>
                                      </p:cBhvr>
                                    </p:animEffect>
                                  </p:childTnLst>
                                </p:cTn>
                              </p:par>
                              <p:par>
                                <p:cTn id="54" presetID="53" presetClass="entr" presetSubtype="16" fill="hold" grpId="0" nodeType="withEffect">
                                  <p:stCondLst>
                                    <p:cond delay="500"/>
                                  </p:stCondLst>
                                  <p:childTnLst>
                                    <p:set>
                                      <p:cBhvr>
                                        <p:cTn id="55" dur="1" fill="hold">
                                          <p:stCondLst>
                                            <p:cond delay="0"/>
                                          </p:stCondLst>
                                        </p:cTn>
                                        <p:tgtEl>
                                          <p:spTgt spid="66"/>
                                        </p:tgtEl>
                                        <p:attrNameLst>
                                          <p:attrName>style.visibility</p:attrName>
                                        </p:attrNameLst>
                                      </p:cBhvr>
                                      <p:to>
                                        <p:strVal val="visible"/>
                                      </p:to>
                                    </p:set>
                                    <p:anim calcmode="lin" valueType="num">
                                      <p:cBhvr>
                                        <p:cTn id="56" dur="250" fill="hold"/>
                                        <p:tgtEl>
                                          <p:spTgt spid="66"/>
                                        </p:tgtEl>
                                        <p:attrNameLst>
                                          <p:attrName>ppt_w</p:attrName>
                                        </p:attrNameLst>
                                      </p:cBhvr>
                                      <p:tavLst>
                                        <p:tav tm="0">
                                          <p:val>
                                            <p:fltVal val="0"/>
                                          </p:val>
                                        </p:tav>
                                        <p:tav tm="100000">
                                          <p:val>
                                            <p:strVal val="#ppt_w"/>
                                          </p:val>
                                        </p:tav>
                                      </p:tavLst>
                                    </p:anim>
                                    <p:anim calcmode="lin" valueType="num">
                                      <p:cBhvr>
                                        <p:cTn id="57" dur="250" fill="hold"/>
                                        <p:tgtEl>
                                          <p:spTgt spid="66"/>
                                        </p:tgtEl>
                                        <p:attrNameLst>
                                          <p:attrName>ppt_h</p:attrName>
                                        </p:attrNameLst>
                                      </p:cBhvr>
                                      <p:tavLst>
                                        <p:tav tm="0">
                                          <p:val>
                                            <p:fltVal val="0"/>
                                          </p:val>
                                        </p:tav>
                                        <p:tav tm="100000">
                                          <p:val>
                                            <p:strVal val="#ppt_h"/>
                                          </p:val>
                                        </p:tav>
                                      </p:tavLst>
                                    </p:anim>
                                    <p:animEffect transition="in" filter="fade">
                                      <p:cBhvr>
                                        <p:cTn id="58" dur="250"/>
                                        <p:tgtEl>
                                          <p:spTgt spid="66"/>
                                        </p:tgtEl>
                                      </p:cBhvr>
                                    </p:animEffect>
                                  </p:childTnLst>
                                </p:cTn>
                              </p:par>
                              <p:par>
                                <p:cTn id="59" presetID="22" presetClass="entr" presetSubtype="2" fill="hold" nodeType="withEffect">
                                  <p:stCondLst>
                                    <p:cond delay="600"/>
                                  </p:stCondLst>
                                  <p:childTnLst>
                                    <p:set>
                                      <p:cBhvr>
                                        <p:cTn id="60" dur="1" fill="hold">
                                          <p:stCondLst>
                                            <p:cond delay="0"/>
                                          </p:stCondLst>
                                        </p:cTn>
                                        <p:tgtEl>
                                          <p:spTgt spid="21"/>
                                        </p:tgtEl>
                                        <p:attrNameLst>
                                          <p:attrName>style.visibility</p:attrName>
                                        </p:attrNameLst>
                                      </p:cBhvr>
                                      <p:to>
                                        <p:strVal val="visible"/>
                                      </p:to>
                                    </p:set>
                                    <p:animEffect transition="in" filter="wipe(right)">
                                      <p:cBhvr>
                                        <p:cTn id="61" dur="250"/>
                                        <p:tgtEl>
                                          <p:spTgt spid="21"/>
                                        </p:tgtEl>
                                      </p:cBhvr>
                                    </p:animEffect>
                                  </p:childTnLst>
                                </p:cTn>
                              </p:par>
                              <p:par>
                                <p:cTn id="62" presetID="10" presetClass="entr" presetSubtype="0" fill="hold" grpId="0" nodeType="withEffect">
                                  <p:stCondLst>
                                    <p:cond delay="700"/>
                                  </p:stCondLst>
                                  <p:childTnLst>
                                    <p:set>
                                      <p:cBhvr>
                                        <p:cTn id="63" dur="1" fill="hold">
                                          <p:stCondLst>
                                            <p:cond delay="0"/>
                                          </p:stCondLst>
                                        </p:cTn>
                                        <p:tgtEl>
                                          <p:spTgt spid="69"/>
                                        </p:tgtEl>
                                        <p:attrNameLst>
                                          <p:attrName>style.visibility</p:attrName>
                                        </p:attrNameLst>
                                      </p:cBhvr>
                                      <p:to>
                                        <p:strVal val="visible"/>
                                      </p:to>
                                    </p:set>
                                    <p:animEffect transition="in" filter="fade">
                                      <p:cBhvr>
                                        <p:cTn id="64" dur="250"/>
                                        <p:tgtEl>
                                          <p:spTgt spid="69"/>
                                        </p:tgtEl>
                                      </p:cBhvr>
                                    </p:animEffect>
                                  </p:childTnLst>
                                </p:cTn>
                              </p:par>
                              <p:par>
                                <p:cTn id="65" presetID="22" presetClass="entr" presetSubtype="2" fill="hold" nodeType="withEffect">
                                  <p:stCondLst>
                                    <p:cond delay="600"/>
                                  </p:stCondLst>
                                  <p:childTnLst>
                                    <p:set>
                                      <p:cBhvr>
                                        <p:cTn id="66" dur="1" fill="hold">
                                          <p:stCondLst>
                                            <p:cond delay="0"/>
                                          </p:stCondLst>
                                        </p:cTn>
                                        <p:tgtEl>
                                          <p:spTgt spid="5"/>
                                        </p:tgtEl>
                                        <p:attrNameLst>
                                          <p:attrName>style.visibility</p:attrName>
                                        </p:attrNameLst>
                                      </p:cBhvr>
                                      <p:to>
                                        <p:strVal val="visible"/>
                                      </p:to>
                                    </p:set>
                                    <p:animEffect transition="in" filter="wipe(right)">
                                      <p:cBhvr>
                                        <p:cTn id="67" dur="250"/>
                                        <p:tgtEl>
                                          <p:spTgt spid="5"/>
                                        </p:tgtEl>
                                      </p:cBhvr>
                                    </p:animEffect>
                                  </p:childTnLst>
                                </p:cTn>
                              </p:par>
                              <p:par>
                                <p:cTn id="68" presetID="10" presetClass="entr" presetSubtype="0" fill="hold" grpId="0" nodeType="withEffect">
                                  <p:stCondLst>
                                    <p:cond delay="700"/>
                                  </p:stCondLst>
                                  <p:childTnLst>
                                    <p:set>
                                      <p:cBhvr>
                                        <p:cTn id="69" dur="1" fill="hold">
                                          <p:stCondLst>
                                            <p:cond delay="0"/>
                                          </p:stCondLst>
                                        </p:cTn>
                                        <p:tgtEl>
                                          <p:spTgt spid="82"/>
                                        </p:tgtEl>
                                        <p:attrNameLst>
                                          <p:attrName>style.visibility</p:attrName>
                                        </p:attrNameLst>
                                      </p:cBhvr>
                                      <p:to>
                                        <p:strVal val="visible"/>
                                      </p:to>
                                    </p:set>
                                    <p:animEffect transition="in" filter="fade">
                                      <p:cBhvr>
                                        <p:cTn id="70" dur="25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7" grpId="0"/>
      <p:bldP spid="49" grpId="0" animBg="1"/>
      <p:bldP spid="59" grpId="0"/>
      <p:bldP spid="62" grpId="0" animBg="1"/>
      <p:bldP spid="65" grpId="0"/>
      <p:bldP spid="66" grpId="0" animBg="1"/>
      <p:bldP spid="69" grpId="0"/>
      <p:bldP spid="74" grpId="0" animBg="1"/>
      <p:bldP spid="77" grpId="0"/>
      <p:bldP spid="79" grpId="0" animBg="1"/>
      <p:bldP spid="82"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413432" y="644691"/>
            <a:ext cx="7023725" cy="3816587"/>
            <a:chOff x="388220" y="661437"/>
            <a:chExt cx="5267794" cy="2862440"/>
          </a:xfrm>
        </p:grpSpPr>
        <p:grpSp>
          <p:nvGrpSpPr>
            <p:cNvPr id="10" name="Group 9"/>
            <p:cNvGrpSpPr/>
            <p:nvPr/>
          </p:nvGrpSpPr>
          <p:grpSpPr>
            <a:xfrm>
              <a:off x="388220" y="661437"/>
              <a:ext cx="5267794" cy="2862440"/>
              <a:chOff x="388220" y="661437"/>
              <a:chExt cx="5267794" cy="2862440"/>
            </a:xfrm>
          </p:grpSpPr>
          <p:sp>
            <p:nvSpPr>
              <p:cNvPr id="24" name="Freeform 24"/>
              <p:cNvSpPr>
                <a:spLocks noEditPoints="1"/>
              </p:cNvSpPr>
              <p:nvPr/>
            </p:nvSpPr>
            <p:spPr bwMode="auto">
              <a:xfrm>
                <a:off x="3745100" y="661437"/>
                <a:ext cx="1806719" cy="1505927"/>
              </a:xfrm>
              <a:custGeom>
                <a:avLst/>
                <a:gdLst>
                  <a:gd name="T0" fmla="*/ 67 w 1838"/>
                  <a:gd name="T1" fmla="*/ 412 h 1532"/>
                  <a:gd name="T2" fmla="*/ 161 w 1838"/>
                  <a:gd name="T3" fmla="*/ 281 h 1532"/>
                  <a:gd name="T4" fmla="*/ 204 w 1838"/>
                  <a:gd name="T5" fmla="*/ 234 h 1532"/>
                  <a:gd name="T6" fmla="*/ 187 w 1838"/>
                  <a:gd name="T7" fmla="*/ 23 h 1532"/>
                  <a:gd name="T8" fmla="*/ 317 w 1838"/>
                  <a:gd name="T9" fmla="*/ 54 h 1532"/>
                  <a:gd name="T10" fmla="*/ 393 w 1838"/>
                  <a:gd name="T11" fmla="*/ 2 h 1532"/>
                  <a:gd name="T12" fmla="*/ 528 w 1838"/>
                  <a:gd name="T13" fmla="*/ 21 h 1532"/>
                  <a:gd name="T14" fmla="*/ 771 w 1838"/>
                  <a:gd name="T15" fmla="*/ 56 h 1532"/>
                  <a:gd name="T16" fmla="*/ 840 w 1838"/>
                  <a:gd name="T17" fmla="*/ 73 h 1532"/>
                  <a:gd name="T18" fmla="*/ 883 w 1838"/>
                  <a:gd name="T19" fmla="*/ 87 h 1532"/>
                  <a:gd name="T20" fmla="*/ 1176 w 1838"/>
                  <a:gd name="T21" fmla="*/ 127 h 1532"/>
                  <a:gd name="T22" fmla="*/ 1273 w 1838"/>
                  <a:gd name="T23" fmla="*/ 33 h 1532"/>
                  <a:gd name="T24" fmla="*/ 1389 w 1838"/>
                  <a:gd name="T25" fmla="*/ 33 h 1532"/>
                  <a:gd name="T26" fmla="*/ 1500 w 1838"/>
                  <a:gd name="T27" fmla="*/ 80 h 1532"/>
                  <a:gd name="T28" fmla="*/ 1656 w 1838"/>
                  <a:gd name="T29" fmla="*/ 222 h 1532"/>
                  <a:gd name="T30" fmla="*/ 1618 w 1838"/>
                  <a:gd name="T31" fmla="*/ 357 h 1532"/>
                  <a:gd name="T32" fmla="*/ 1651 w 1838"/>
                  <a:gd name="T33" fmla="*/ 450 h 1532"/>
                  <a:gd name="T34" fmla="*/ 1680 w 1838"/>
                  <a:gd name="T35" fmla="*/ 490 h 1532"/>
                  <a:gd name="T36" fmla="*/ 1717 w 1838"/>
                  <a:gd name="T37" fmla="*/ 521 h 1532"/>
                  <a:gd name="T38" fmla="*/ 1762 w 1838"/>
                  <a:gd name="T39" fmla="*/ 625 h 1532"/>
                  <a:gd name="T40" fmla="*/ 1829 w 1838"/>
                  <a:gd name="T41" fmla="*/ 696 h 1532"/>
                  <a:gd name="T42" fmla="*/ 1791 w 1838"/>
                  <a:gd name="T43" fmla="*/ 731 h 1532"/>
                  <a:gd name="T44" fmla="*/ 1722 w 1838"/>
                  <a:gd name="T45" fmla="*/ 753 h 1532"/>
                  <a:gd name="T46" fmla="*/ 1609 w 1838"/>
                  <a:gd name="T47" fmla="*/ 873 h 1532"/>
                  <a:gd name="T48" fmla="*/ 1445 w 1838"/>
                  <a:gd name="T49" fmla="*/ 971 h 1532"/>
                  <a:gd name="T50" fmla="*/ 1396 w 1838"/>
                  <a:gd name="T51" fmla="*/ 1129 h 1532"/>
                  <a:gd name="T52" fmla="*/ 1450 w 1838"/>
                  <a:gd name="T53" fmla="*/ 1342 h 1532"/>
                  <a:gd name="T54" fmla="*/ 1434 w 1838"/>
                  <a:gd name="T55" fmla="*/ 1492 h 1532"/>
                  <a:gd name="T56" fmla="*/ 1301 w 1838"/>
                  <a:gd name="T57" fmla="*/ 1487 h 1532"/>
                  <a:gd name="T58" fmla="*/ 1259 w 1838"/>
                  <a:gd name="T59" fmla="*/ 1480 h 1532"/>
                  <a:gd name="T60" fmla="*/ 1102 w 1838"/>
                  <a:gd name="T61" fmla="*/ 1423 h 1532"/>
                  <a:gd name="T62" fmla="*/ 1084 w 1838"/>
                  <a:gd name="T63" fmla="*/ 1378 h 1532"/>
                  <a:gd name="T64" fmla="*/ 1020 w 1838"/>
                  <a:gd name="T65" fmla="*/ 1383 h 1532"/>
                  <a:gd name="T66" fmla="*/ 963 w 1838"/>
                  <a:gd name="T67" fmla="*/ 1321 h 1532"/>
                  <a:gd name="T68" fmla="*/ 755 w 1838"/>
                  <a:gd name="T69" fmla="*/ 1259 h 1532"/>
                  <a:gd name="T70" fmla="*/ 601 w 1838"/>
                  <a:gd name="T71" fmla="*/ 1295 h 1532"/>
                  <a:gd name="T72" fmla="*/ 478 w 1838"/>
                  <a:gd name="T73" fmla="*/ 1359 h 1532"/>
                  <a:gd name="T74" fmla="*/ 355 w 1838"/>
                  <a:gd name="T75" fmla="*/ 1385 h 1532"/>
                  <a:gd name="T76" fmla="*/ 261 w 1838"/>
                  <a:gd name="T77" fmla="*/ 1233 h 1532"/>
                  <a:gd name="T78" fmla="*/ 0 w 1838"/>
                  <a:gd name="T79" fmla="*/ 1110 h 1532"/>
                  <a:gd name="T80" fmla="*/ 17 w 1838"/>
                  <a:gd name="T81" fmla="*/ 1063 h 1532"/>
                  <a:gd name="T82" fmla="*/ 10 w 1838"/>
                  <a:gd name="T83" fmla="*/ 999 h 1532"/>
                  <a:gd name="T84" fmla="*/ 12 w 1838"/>
                  <a:gd name="T85" fmla="*/ 914 h 1532"/>
                  <a:gd name="T86" fmla="*/ 121 w 1838"/>
                  <a:gd name="T87" fmla="*/ 933 h 1532"/>
                  <a:gd name="T88" fmla="*/ 315 w 1838"/>
                  <a:gd name="T89" fmla="*/ 843 h 1532"/>
                  <a:gd name="T90" fmla="*/ 289 w 1838"/>
                  <a:gd name="T91" fmla="*/ 672 h 1532"/>
                  <a:gd name="T92" fmla="*/ 232 w 1838"/>
                  <a:gd name="T93" fmla="*/ 575 h 1532"/>
                  <a:gd name="T94" fmla="*/ 227 w 1838"/>
                  <a:gd name="T95" fmla="*/ 537 h 1532"/>
                  <a:gd name="T96" fmla="*/ 1202 w 1838"/>
                  <a:gd name="T97" fmla="*/ 684 h 1532"/>
                  <a:gd name="T98" fmla="*/ 1242 w 1838"/>
                  <a:gd name="T99" fmla="*/ 762 h 1532"/>
                  <a:gd name="T100" fmla="*/ 1377 w 1838"/>
                  <a:gd name="T101" fmla="*/ 753 h 1532"/>
                  <a:gd name="T102" fmla="*/ 1486 w 1838"/>
                  <a:gd name="T103" fmla="*/ 710 h 1532"/>
                  <a:gd name="T104" fmla="*/ 1443 w 1838"/>
                  <a:gd name="T105" fmla="*/ 601 h 1532"/>
                  <a:gd name="T106" fmla="*/ 1393 w 1838"/>
                  <a:gd name="T107" fmla="*/ 577 h 1532"/>
                  <a:gd name="T108" fmla="*/ 1320 w 1838"/>
                  <a:gd name="T109" fmla="*/ 566 h 1532"/>
                  <a:gd name="T110" fmla="*/ 1207 w 1838"/>
                  <a:gd name="T111" fmla="*/ 646 h 1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38" h="1532">
                    <a:moveTo>
                      <a:pt x="95" y="521"/>
                    </a:moveTo>
                    <a:lnTo>
                      <a:pt x="95" y="521"/>
                    </a:lnTo>
                    <a:lnTo>
                      <a:pt x="78" y="509"/>
                    </a:lnTo>
                    <a:lnTo>
                      <a:pt x="76" y="506"/>
                    </a:lnTo>
                    <a:lnTo>
                      <a:pt x="78" y="502"/>
                    </a:lnTo>
                    <a:lnTo>
                      <a:pt x="78" y="473"/>
                    </a:lnTo>
                    <a:lnTo>
                      <a:pt x="71" y="442"/>
                    </a:lnTo>
                    <a:lnTo>
                      <a:pt x="67" y="412"/>
                    </a:lnTo>
                    <a:lnTo>
                      <a:pt x="76" y="388"/>
                    </a:lnTo>
                    <a:lnTo>
                      <a:pt x="107" y="348"/>
                    </a:lnTo>
                    <a:lnTo>
                      <a:pt x="107" y="326"/>
                    </a:lnTo>
                    <a:lnTo>
                      <a:pt x="112" y="312"/>
                    </a:lnTo>
                    <a:lnTo>
                      <a:pt x="112" y="300"/>
                    </a:lnTo>
                    <a:lnTo>
                      <a:pt x="114" y="289"/>
                    </a:lnTo>
                    <a:lnTo>
                      <a:pt x="123" y="281"/>
                    </a:lnTo>
                    <a:lnTo>
                      <a:pt x="161" y="281"/>
                    </a:lnTo>
                    <a:lnTo>
                      <a:pt x="199" y="289"/>
                    </a:lnTo>
                    <a:lnTo>
                      <a:pt x="213" y="286"/>
                    </a:lnTo>
                    <a:lnTo>
                      <a:pt x="218" y="265"/>
                    </a:lnTo>
                    <a:lnTo>
                      <a:pt x="216" y="262"/>
                    </a:lnTo>
                    <a:lnTo>
                      <a:pt x="211" y="258"/>
                    </a:lnTo>
                    <a:lnTo>
                      <a:pt x="206" y="248"/>
                    </a:lnTo>
                    <a:lnTo>
                      <a:pt x="204" y="241"/>
                    </a:lnTo>
                    <a:lnTo>
                      <a:pt x="204" y="234"/>
                    </a:lnTo>
                    <a:lnTo>
                      <a:pt x="206" y="220"/>
                    </a:lnTo>
                    <a:lnTo>
                      <a:pt x="206" y="151"/>
                    </a:lnTo>
                    <a:lnTo>
                      <a:pt x="201" y="120"/>
                    </a:lnTo>
                    <a:lnTo>
                      <a:pt x="192" y="87"/>
                    </a:lnTo>
                    <a:lnTo>
                      <a:pt x="185" y="59"/>
                    </a:lnTo>
                    <a:lnTo>
                      <a:pt x="192" y="33"/>
                    </a:lnTo>
                    <a:lnTo>
                      <a:pt x="190" y="28"/>
                    </a:lnTo>
                    <a:lnTo>
                      <a:pt x="187" y="23"/>
                    </a:lnTo>
                    <a:lnTo>
                      <a:pt x="187" y="19"/>
                    </a:lnTo>
                    <a:lnTo>
                      <a:pt x="190" y="16"/>
                    </a:lnTo>
                    <a:lnTo>
                      <a:pt x="206" y="11"/>
                    </a:lnTo>
                    <a:lnTo>
                      <a:pt x="246" y="19"/>
                    </a:lnTo>
                    <a:lnTo>
                      <a:pt x="301" y="11"/>
                    </a:lnTo>
                    <a:lnTo>
                      <a:pt x="310" y="26"/>
                    </a:lnTo>
                    <a:lnTo>
                      <a:pt x="315" y="40"/>
                    </a:lnTo>
                    <a:lnTo>
                      <a:pt x="317" y="54"/>
                    </a:lnTo>
                    <a:lnTo>
                      <a:pt x="315" y="71"/>
                    </a:lnTo>
                    <a:lnTo>
                      <a:pt x="329" y="68"/>
                    </a:lnTo>
                    <a:lnTo>
                      <a:pt x="379" y="45"/>
                    </a:lnTo>
                    <a:lnTo>
                      <a:pt x="384" y="42"/>
                    </a:lnTo>
                    <a:lnTo>
                      <a:pt x="391" y="28"/>
                    </a:lnTo>
                    <a:lnTo>
                      <a:pt x="391" y="21"/>
                    </a:lnTo>
                    <a:lnTo>
                      <a:pt x="391" y="7"/>
                    </a:lnTo>
                    <a:lnTo>
                      <a:pt x="393" y="2"/>
                    </a:lnTo>
                    <a:lnTo>
                      <a:pt x="398" y="0"/>
                    </a:lnTo>
                    <a:lnTo>
                      <a:pt x="402" y="4"/>
                    </a:lnTo>
                    <a:lnTo>
                      <a:pt x="405" y="9"/>
                    </a:lnTo>
                    <a:lnTo>
                      <a:pt x="410" y="11"/>
                    </a:lnTo>
                    <a:lnTo>
                      <a:pt x="443" y="4"/>
                    </a:lnTo>
                    <a:lnTo>
                      <a:pt x="459" y="7"/>
                    </a:lnTo>
                    <a:lnTo>
                      <a:pt x="495" y="19"/>
                    </a:lnTo>
                    <a:lnTo>
                      <a:pt x="528" y="21"/>
                    </a:lnTo>
                    <a:lnTo>
                      <a:pt x="544" y="28"/>
                    </a:lnTo>
                    <a:lnTo>
                      <a:pt x="585" y="52"/>
                    </a:lnTo>
                    <a:lnTo>
                      <a:pt x="646" y="64"/>
                    </a:lnTo>
                    <a:lnTo>
                      <a:pt x="708" y="82"/>
                    </a:lnTo>
                    <a:lnTo>
                      <a:pt x="724" y="82"/>
                    </a:lnTo>
                    <a:lnTo>
                      <a:pt x="738" y="80"/>
                    </a:lnTo>
                    <a:lnTo>
                      <a:pt x="750" y="75"/>
                    </a:lnTo>
                    <a:lnTo>
                      <a:pt x="771" y="56"/>
                    </a:lnTo>
                    <a:lnTo>
                      <a:pt x="778" y="54"/>
                    </a:lnTo>
                    <a:lnTo>
                      <a:pt x="800" y="49"/>
                    </a:lnTo>
                    <a:lnTo>
                      <a:pt x="802" y="52"/>
                    </a:lnTo>
                    <a:lnTo>
                      <a:pt x="809" y="64"/>
                    </a:lnTo>
                    <a:lnTo>
                      <a:pt x="814" y="68"/>
                    </a:lnTo>
                    <a:lnTo>
                      <a:pt x="819" y="71"/>
                    </a:lnTo>
                    <a:lnTo>
                      <a:pt x="833" y="68"/>
                    </a:lnTo>
                    <a:lnTo>
                      <a:pt x="840" y="73"/>
                    </a:lnTo>
                    <a:lnTo>
                      <a:pt x="847" y="73"/>
                    </a:lnTo>
                    <a:lnTo>
                      <a:pt x="852" y="73"/>
                    </a:lnTo>
                    <a:lnTo>
                      <a:pt x="847" y="82"/>
                    </a:lnTo>
                    <a:lnTo>
                      <a:pt x="854" y="80"/>
                    </a:lnTo>
                    <a:lnTo>
                      <a:pt x="864" y="78"/>
                    </a:lnTo>
                    <a:lnTo>
                      <a:pt x="868" y="82"/>
                    </a:lnTo>
                    <a:lnTo>
                      <a:pt x="873" y="92"/>
                    </a:lnTo>
                    <a:lnTo>
                      <a:pt x="883" y="87"/>
                    </a:lnTo>
                    <a:lnTo>
                      <a:pt x="887" y="92"/>
                    </a:lnTo>
                    <a:lnTo>
                      <a:pt x="890" y="99"/>
                    </a:lnTo>
                    <a:lnTo>
                      <a:pt x="892" y="104"/>
                    </a:lnTo>
                    <a:lnTo>
                      <a:pt x="972" y="142"/>
                    </a:lnTo>
                    <a:lnTo>
                      <a:pt x="1013" y="151"/>
                    </a:lnTo>
                    <a:lnTo>
                      <a:pt x="1076" y="132"/>
                    </a:lnTo>
                    <a:lnTo>
                      <a:pt x="1176" y="127"/>
                    </a:lnTo>
                    <a:lnTo>
                      <a:pt x="1176" y="127"/>
                    </a:lnTo>
                    <a:lnTo>
                      <a:pt x="1190" y="123"/>
                    </a:lnTo>
                    <a:lnTo>
                      <a:pt x="1202" y="127"/>
                    </a:lnTo>
                    <a:lnTo>
                      <a:pt x="1204" y="127"/>
                    </a:lnTo>
                    <a:lnTo>
                      <a:pt x="1216" y="123"/>
                    </a:lnTo>
                    <a:lnTo>
                      <a:pt x="1221" y="113"/>
                    </a:lnTo>
                    <a:lnTo>
                      <a:pt x="1242" y="45"/>
                    </a:lnTo>
                    <a:lnTo>
                      <a:pt x="1254" y="35"/>
                    </a:lnTo>
                    <a:lnTo>
                      <a:pt x="1273" y="33"/>
                    </a:lnTo>
                    <a:lnTo>
                      <a:pt x="1280" y="30"/>
                    </a:lnTo>
                    <a:lnTo>
                      <a:pt x="1292" y="23"/>
                    </a:lnTo>
                    <a:lnTo>
                      <a:pt x="1299" y="21"/>
                    </a:lnTo>
                    <a:lnTo>
                      <a:pt x="1306" y="21"/>
                    </a:lnTo>
                    <a:lnTo>
                      <a:pt x="1318" y="28"/>
                    </a:lnTo>
                    <a:lnTo>
                      <a:pt x="1363" y="30"/>
                    </a:lnTo>
                    <a:lnTo>
                      <a:pt x="1374" y="30"/>
                    </a:lnTo>
                    <a:lnTo>
                      <a:pt x="1389" y="33"/>
                    </a:lnTo>
                    <a:lnTo>
                      <a:pt x="1398" y="45"/>
                    </a:lnTo>
                    <a:lnTo>
                      <a:pt x="1403" y="59"/>
                    </a:lnTo>
                    <a:lnTo>
                      <a:pt x="1412" y="71"/>
                    </a:lnTo>
                    <a:lnTo>
                      <a:pt x="1422" y="75"/>
                    </a:lnTo>
                    <a:lnTo>
                      <a:pt x="1434" y="75"/>
                    </a:lnTo>
                    <a:lnTo>
                      <a:pt x="1460" y="68"/>
                    </a:lnTo>
                    <a:lnTo>
                      <a:pt x="1471" y="68"/>
                    </a:lnTo>
                    <a:lnTo>
                      <a:pt x="1500" y="80"/>
                    </a:lnTo>
                    <a:lnTo>
                      <a:pt x="1514" y="82"/>
                    </a:lnTo>
                    <a:lnTo>
                      <a:pt x="1526" y="78"/>
                    </a:lnTo>
                    <a:lnTo>
                      <a:pt x="1552" y="64"/>
                    </a:lnTo>
                    <a:lnTo>
                      <a:pt x="1561" y="61"/>
                    </a:lnTo>
                    <a:lnTo>
                      <a:pt x="1583" y="82"/>
                    </a:lnTo>
                    <a:lnTo>
                      <a:pt x="1609" y="151"/>
                    </a:lnTo>
                    <a:lnTo>
                      <a:pt x="1639" y="172"/>
                    </a:lnTo>
                    <a:lnTo>
                      <a:pt x="1656" y="222"/>
                    </a:lnTo>
                    <a:lnTo>
                      <a:pt x="1656" y="241"/>
                    </a:lnTo>
                    <a:lnTo>
                      <a:pt x="1646" y="258"/>
                    </a:lnTo>
                    <a:lnTo>
                      <a:pt x="1637" y="270"/>
                    </a:lnTo>
                    <a:lnTo>
                      <a:pt x="1635" y="279"/>
                    </a:lnTo>
                    <a:lnTo>
                      <a:pt x="1635" y="296"/>
                    </a:lnTo>
                    <a:lnTo>
                      <a:pt x="1623" y="326"/>
                    </a:lnTo>
                    <a:lnTo>
                      <a:pt x="1618" y="341"/>
                    </a:lnTo>
                    <a:lnTo>
                      <a:pt x="1618" y="357"/>
                    </a:lnTo>
                    <a:lnTo>
                      <a:pt x="1625" y="416"/>
                    </a:lnTo>
                    <a:lnTo>
                      <a:pt x="1625" y="423"/>
                    </a:lnTo>
                    <a:lnTo>
                      <a:pt x="1625" y="426"/>
                    </a:lnTo>
                    <a:lnTo>
                      <a:pt x="1625" y="431"/>
                    </a:lnTo>
                    <a:lnTo>
                      <a:pt x="1627" y="442"/>
                    </a:lnTo>
                    <a:lnTo>
                      <a:pt x="1630" y="450"/>
                    </a:lnTo>
                    <a:lnTo>
                      <a:pt x="1637" y="452"/>
                    </a:lnTo>
                    <a:lnTo>
                      <a:pt x="1651" y="450"/>
                    </a:lnTo>
                    <a:lnTo>
                      <a:pt x="1656" y="452"/>
                    </a:lnTo>
                    <a:lnTo>
                      <a:pt x="1663" y="457"/>
                    </a:lnTo>
                    <a:lnTo>
                      <a:pt x="1672" y="461"/>
                    </a:lnTo>
                    <a:lnTo>
                      <a:pt x="1677" y="471"/>
                    </a:lnTo>
                    <a:lnTo>
                      <a:pt x="1677" y="476"/>
                    </a:lnTo>
                    <a:lnTo>
                      <a:pt x="1675" y="483"/>
                    </a:lnTo>
                    <a:lnTo>
                      <a:pt x="1675" y="487"/>
                    </a:lnTo>
                    <a:lnTo>
                      <a:pt x="1680" y="490"/>
                    </a:lnTo>
                    <a:lnTo>
                      <a:pt x="1682" y="490"/>
                    </a:lnTo>
                    <a:lnTo>
                      <a:pt x="1684" y="497"/>
                    </a:lnTo>
                    <a:lnTo>
                      <a:pt x="1689" y="502"/>
                    </a:lnTo>
                    <a:lnTo>
                      <a:pt x="1691" y="506"/>
                    </a:lnTo>
                    <a:lnTo>
                      <a:pt x="1694" y="511"/>
                    </a:lnTo>
                    <a:lnTo>
                      <a:pt x="1701" y="513"/>
                    </a:lnTo>
                    <a:lnTo>
                      <a:pt x="1708" y="516"/>
                    </a:lnTo>
                    <a:lnTo>
                      <a:pt x="1717" y="521"/>
                    </a:lnTo>
                    <a:lnTo>
                      <a:pt x="1722" y="523"/>
                    </a:lnTo>
                    <a:lnTo>
                      <a:pt x="1724" y="525"/>
                    </a:lnTo>
                    <a:lnTo>
                      <a:pt x="1727" y="530"/>
                    </a:lnTo>
                    <a:lnTo>
                      <a:pt x="1729" y="542"/>
                    </a:lnTo>
                    <a:lnTo>
                      <a:pt x="1729" y="547"/>
                    </a:lnTo>
                    <a:lnTo>
                      <a:pt x="1748" y="582"/>
                    </a:lnTo>
                    <a:lnTo>
                      <a:pt x="1758" y="601"/>
                    </a:lnTo>
                    <a:lnTo>
                      <a:pt x="1762" y="625"/>
                    </a:lnTo>
                    <a:lnTo>
                      <a:pt x="1769" y="641"/>
                    </a:lnTo>
                    <a:lnTo>
                      <a:pt x="1793" y="656"/>
                    </a:lnTo>
                    <a:lnTo>
                      <a:pt x="1803" y="660"/>
                    </a:lnTo>
                    <a:lnTo>
                      <a:pt x="1814" y="660"/>
                    </a:lnTo>
                    <a:lnTo>
                      <a:pt x="1824" y="663"/>
                    </a:lnTo>
                    <a:lnTo>
                      <a:pt x="1838" y="679"/>
                    </a:lnTo>
                    <a:lnTo>
                      <a:pt x="1831" y="691"/>
                    </a:lnTo>
                    <a:lnTo>
                      <a:pt x="1829" y="696"/>
                    </a:lnTo>
                    <a:lnTo>
                      <a:pt x="1821" y="698"/>
                    </a:lnTo>
                    <a:lnTo>
                      <a:pt x="1814" y="698"/>
                    </a:lnTo>
                    <a:lnTo>
                      <a:pt x="1807" y="696"/>
                    </a:lnTo>
                    <a:lnTo>
                      <a:pt x="1798" y="693"/>
                    </a:lnTo>
                    <a:lnTo>
                      <a:pt x="1793" y="696"/>
                    </a:lnTo>
                    <a:lnTo>
                      <a:pt x="1786" y="708"/>
                    </a:lnTo>
                    <a:lnTo>
                      <a:pt x="1788" y="724"/>
                    </a:lnTo>
                    <a:lnTo>
                      <a:pt x="1791" y="731"/>
                    </a:lnTo>
                    <a:lnTo>
                      <a:pt x="1793" y="741"/>
                    </a:lnTo>
                    <a:lnTo>
                      <a:pt x="1795" y="748"/>
                    </a:lnTo>
                    <a:lnTo>
                      <a:pt x="1791" y="760"/>
                    </a:lnTo>
                    <a:lnTo>
                      <a:pt x="1784" y="767"/>
                    </a:lnTo>
                    <a:lnTo>
                      <a:pt x="1772" y="765"/>
                    </a:lnTo>
                    <a:lnTo>
                      <a:pt x="1748" y="750"/>
                    </a:lnTo>
                    <a:lnTo>
                      <a:pt x="1734" y="748"/>
                    </a:lnTo>
                    <a:lnTo>
                      <a:pt x="1722" y="753"/>
                    </a:lnTo>
                    <a:lnTo>
                      <a:pt x="1706" y="765"/>
                    </a:lnTo>
                    <a:lnTo>
                      <a:pt x="1682" y="791"/>
                    </a:lnTo>
                    <a:lnTo>
                      <a:pt x="1656" y="812"/>
                    </a:lnTo>
                    <a:lnTo>
                      <a:pt x="1649" y="812"/>
                    </a:lnTo>
                    <a:lnTo>
                      <a:pt x="1639" y="817"/>
                    </a:lnTo>
                    <a:lnTo>
                      <a:pt x="1627" y="826"/>
                    </a:lnTo>
                    <a:lnTo>
                      <a:pt x="1613" y="845"/>
                    </a:lnTo>
                    <a:lnTo>
                      <a:pt x="1609" y="873"/>
                    </a:lnTo>
                    <a:lnTo>
                      <a:pt x="1604" y="888"/>
                    </a:lnTo>
                    <a:lnTo>
                      <a:pt x="1597" y="899"/>
                    </a:lnTo>
                    <a:lnTo>
                      <a:pt x="1575" y="923"/>
                    </a:lnTo>
                    <a:lnTo>
                      <a:pt x="1566" y="940"/>
                    </a:lnTo>
                    <a:lnTo>
                      <a:pt x="1542" y="959"/>
                    </a:lnTo>
                    <a:lnTo>
                      <a:pt x="1488" y="954"/>
                    </a:lnTo>
                    <a:lnTo>
                      <a:pt x="1464" y="961"/>
                    </a:lnTo>
                    <a:lnTo>
                      <a:pt x="1445" y="971"/>
                    </a:lnTo>
                    <a:lnTo>
                      <a:pt x="1417" y="1004"/>
                    </a:lnTo>
                    <a:lnTo>
                      <a:pt x="1410" y="1018"/>
                    </a:lnTo>
                    <a:lnTo>
                      <a:pt x="1403" y="1042"/>
                    </a:lnTo>
                    <a:lnTo>
                      <a:pt x="1410" y="1084"/>
                    </a:lnTo>
                    <a:lnTo>
                      <a:pt x="1410" y="1096"/>
                    </a:lnTo>
                    <a:lnTo>
                      <a:pt x="1408" y="1108"/>
                    </a:lnTo>
                    <a:lnTo>
                      <a:pt x="1400" y="1120"/>
                    </a:lnTo>
                    <a:lnTo>
                      <a:pt x="1396" y="1129"/>
                    </a:lnTo>
                    <a:lnTo>
                      <a:pt x="1372" y="1136"/>
                    </a:lnTo>
                    <a:lnTo>
                      <a:pt x="1384" y="1203"/>
                    </a:lnTo>
                    <a:lnTo>
                      <a:pt x="1393" y="1214"/>
                    </a:lnTo>
                    <a:lnTo>
                      <a:pt x="1408" y="1231"/>
                    </a:lnTo>
                    <a:lnTo>
                      <a:pt x="1438" y="1255"/>
                    </a:lnTo>
                    <a:lnTo>
                      <a:pt x="1467" y="1283"/>
                    </a:lnTo>
                    <a:lnTo>
                      <a:pt x="1452" y="1333"/>
                    </a:lnTo>
                    <a:lnTo>
                      <a:pt x="1450" y="1342"/>
                    </a:lnTo>
                    <a:lnTo>
                      <a:pt x="1445" y="1357"/>
                    </a:lnTo>
                    <a:lnTo>
                      <a:pt x="1443" y="1368"/>
                    </a:lnTo>
                    <a:lnTo>
                      <a:pt x="1445" y="1392"/>
                    </a:lnTo>
                    <a:lnTo>
                      <a:pt x="1452" y="1409"/>
                    </a:lnTo>
                    <a:lnTo>
                      <a:pt x="1460" y="1420"/>
                    </a:lnTo>
                    <a:lnTo>
                      <a:pt x="1462" y="1432"/>
                    </a:lnTo>
                    <a:lnTo>
                      <a:pt x="1462" y="1444"/>
                    </a:lnTo>
                    <a:lnTo>
                      <a:pt x="1434" y="1492"/>
                    </a:lnTo>
                    <a:lnTo>
                      <a:pt x="1424" y="1503"/>
                    </a:lnTo>
                    <a:lnTo>
                      <a:pt x="1408" y="1518"/>
                    </a:lnTo>
                    <a:lnTo>
                      <a:pt x="1391" y="1525"/>
                    </a:lnTo>
                    <a:lnTo>
                      <a:pt x="1351" y="1532"/>
                    </a:lnTo>
                    <a:lnTo>
                      <a:pt x="1320" y="1515"/>
                    </a:lnTo>
                    <a:lnTo>
                      <a:pt x="1311" y="1501"/>
                    </a:lnTo>
                    <a:lnTo>
                      <a:pt x="1304" y="1489"/>
                    </a:lnTo>
                    <a:lnTo>
                      <a:pt x="1301" y="1487"/>
                    </a:lnTo>
                    <a:lnTo>
                      <a:pt x="1299" y="1477"/>
                    </a:lnTo>
                    <a:lnTo>
                      <a:pt x="1296" y="1470"/>
                    </a:lnTo>
                    <a:lnTo>
                      <a:pt x="1292" y="1465"/>
                    </a:lnTo>
                    <a:lnTo>
                      <a:pt x="1289" y="1463"/>
                    </a:lnTo>
                    <a:lnTo>
                      <a:pt x="1285" y="1463"/>
                    </a:lnTo>
                    <a:lnTo>
                      <a:pt x="1270" y="1475"/>
                    </a:lnTo>
                    <a:lnTo>
                      <a:pt x="1263" y="1480"/>
                    </a:lnTo>
                    <a:lnTo>
                      <a:pt x="1259" y="1480"/>
                    </a:lnTo>
                    <a:lnTo>
                      <a:pt x="1254" y="1477"/>
                    </a:lnTo>
                    <a:lnTo>
                      <a:pt x="1244" y="1473"/>
                    </a:lnTo>
                    <a:lnTo>
                      <a:pt x="1225" y="1468"/>
                    </a:lnTo>
                    <a:lnTo>
                      <a:pt x="1166" y="1468"/>
                    </a:lnTo>
                    <a:lnTo>
                      <a:pt x="1152" y="1447"/>
                    </a:lnTo>
                    <a:lnTo>
                      <a:pt x="1140" y="1430"/>
                    </a:lnTo>
                    <a:lnTo>
                      <a:pt x="1119" y="1420"/>
                    </a:lnTo>
                    <a:lnTo>
                      <a:pt x="1102" y="1423"/>
                    </a:lnTo>
                    <a:lnTo>
                      <a:pt x="1095" y="1423"/>
                    </a:lnTo>
                    <a:lnTo>
                      <a:pt x="1091" y="1423"/>
                    </a:lnTo>
                    <a:lnTo>
                      <a:pt x="1088" y="1416"/>
                    </a:lnTo>
                    <a:lnTo>
                      <a:pt x="1088" y="1411"/>
                    </a:lnTo>
                    <a:lnTo>
                      <a:pt x="1088" y="1399"/>
                    </a:lnTo>
                    <a:lnTo>
                      <a:pt x="1088" y="1392"/>
                    </a:lnTo>
                    <a:lnTo>
                      <a:pt x="1086" y="1385"/>
                    </a:lnTo>
                    <a:lnTo>
                      <a:pt x="1084" y="1378"/>
                    </a:lnTo>
                    <a:lnTo>
                      <a:pt x="1081" y="1375"/>
                    </a:lnTo>
                    <a:lnTo>
                      <a:pt x="1076" y="1368"/>
                    </a:lnTo>
                    <a:lnTo>
                      <a:pt x="1072" y="1364"/>
                    </a:lnTo>
                    <a:lnTo>
                      <a:pt x="1065" y="1361"/>
                    </a:lnTo>
                    <a:lnTo>
                      <a:pt x="1055" y="1366"/>
                    </a:lnTo>
                    <a:lnTo>
                      <a:pt x="1036" y="1385"/>
                    </a:lnTo>
                    <a:lnTo>
                      <a:pt x="1027" y="1385"/>
                    </a:lnTo>
                    <a:lnTo>
                      <a:pt x="1020" y="1383"/>
                    </a:lnTo>
                    <a:lnTo>
                      <a:pt x="1013" y="1368"/>
                    </a:lnTo>
                    <a:lnTo>
                      <a:pt x="1008" y="1359"/>
                    </a:lnTo>
                    <a:lnTo>
                      <a:pt x="996" y="1328"/>
                    </a:lnTo>
                    <a:lnTo>
                      <a:pt x="991" y="1321"/>
                    </a:lnTo>
                    <a:lnTo>
                      <a:pt x="984" y="1316"/>
                    </a:lnTo>
                    <a:lnTo>
                      <a:pt x="975" y="1316"/>
                    </a:lnTo>
                    <a:lnTo>
                      <a:pt x="970" y="1319"/>
                    </a:lnTo>
                    <a:lnTo>
                      <a:pt x="963" y="1321"/>
                    </a:lnTo>
                    <a:lnTo>
                      <a:pt x="956" y="1321"/>
                    </a:lnTo>
                    <a:lnTo>
                      <a:pt x="939" y="1316"/>
                    </a:lnTo>
                    <a:lnTo>
                      <a:pt x="927" y="1312"/>
                    </a:lnTo>
                    <a:lnTo>
                      <a:pt x="918" y="1300"/>
                    </a:lnTo>
                    <a:lnTo>
                      <a:pt x="899" y="1288"/>
                    </a:lnTo>
                    <a:lnTo>
                      <a:pt x="852" y="1293"/>
                    </a:lnTo>
                    <a:lnTo>
                      <a:pt x="819" y="1278"/>
                    </a:lnTo>
                    <a:lnTo>
                      <a:pt x="755" y="1259"/>
                    </a:lnTo>
                    <a:lnTo>
                      <a:pt x="719" y="1238"/>
                    </a:lnTo>
                    <a:lnTo>
                      <a:pt x="708" y="1236"/>
                    </a:lnTo>
                    <a:lnTo>
                      <a:pt x="693" y="1236"/>
                    </a:lnTo>
                    <a:lnTo>
                      <a:pt x="653" y="1257"/>
                    </a:lnTo>
                    <a:lnTo>
                      <a:pt x="648" y="1257"/>
                    </a:lnTo>
                    <a:lnTo>
                      <a:pt x="618" y="1257"/>
                    </a:lnTo>
                    <a:lnTo>
                      <a:pt x="603" y="1288"/>
                    </a:lnTo>
                    <a:lnTo>
                      <a:pt x="601" y="1295"/>
                    </a:lnTo>
                    <a:lnTo>
                      <a:pt x="594" y="1307"/>
                    </a:lnTo>
                    <a:lnTo>
                      <a:pt x="589" y="1312"/>
                    </a:lnTo>
                    <a:lnTo>
                      <a:pt x="563" y="1323"/>
                    </a:lnTo>
                    <a:lnTo>
                      <a:pt x="530" y="1345"/>
                    </a:lnTo>
                    <a:lnTo>
                      <a:pt x="509" y="1354"/>
                    </a:lnTo>
                    <a:lnTo>
                      <a:pt x="502" y="1357"/>
                    </a:lnTo>
                    <a:lnTo>
                      <a:pt x="490" y="1357"/>
                    </a:lnTo>
                    <a:lnTo>
                      <a:pt x="478" y="1359"/>
                    </a:lnTo>
                    <a:lnTo>
                      <a:pt x="466" y="1366"/>
                    </a:lnTo>
                    <a:lnTo>
                      <a:pt x="440" y="1383"/>
                    </a:lnTo>
                    <a:lnTo>
                      <a:pt x="424" y="1397"/>
                    </a:lnTo>
                    <a:lnTo>
                      <a:pt x="407" y="1406"/>
                    </a:lnTo>
                    <a:lnTo>
                      <a:pt x="391" y="1406"/>
                    </a:lnTo>
                    <a:lnTo>
                      <a:pt x="367" y="1392"/>
                    </a:lnTo>
                    <a:lnTo>
                      <a:pt x="358" y="1387"/>
                    </a:lnTo>
                    <a:lnTo>
                      <a:pt x="355" y="1385"/>
                    </a:lnTo>
                    <a:lnTo>
                      <a:pt x="279" y="1399"/>
                    </a:lnTo>
                    <a:lnTo>
                      <a:pt x="251" y="1383"/>
                    </a:lnTo>
                    <a:lnTo>
                      <a:pt x="258" y="1354"/>
                    </a:lnTo>
                    <a:lnTo>
                      <a:pt x="258" y="1342"/>
                    </a:lnTo>
                    <a:lnTo>
                      <a:pt x="253" y="1316"/>
                    </a:lnTo>
                    <a:lnTo>
                      <a:pt x="256" y="1276"/>
                    </a:lnTo>
                    <a:lnTo>
                      <a:pt x="265" y="1255"/>
                    </a:lnTo>
                    <a:lnTo>
                      <a:pt x="261" y="1233"/>
                    </a:lnTo>
                    <a:lnTo>
                      <a:pt x="253" y="1226"/>
                    </a:lnTo>
                    <a:lnTo>
                      <a:pt x="244" y="1219"/>
                    </a:lnTo>
                    <a:lnTo>
                      <a:pt x="227" y="1210"/>
                    </a:lnTo>
                    <a:lnTo>
                      <a:pt x="211" y="1205"/>
                    </a:lnTo>
                    <a:lnTo>
                      <a:pt x="187" y="1200"/>
                    </a:lnTo>
                    <a:lnTo>
                      <a:pt x="147" y="1188"/>
                    </a:lnTo>
                    <a:lnTo>
                      <a:pt x="15" y="1122"/>
                    </a:lnTo>
                    <a:lnTo>
                      <a:pt x="0" y="1110"/>
                    </a:lnTo>
                    <a:lnTo>
                      <a:pt x="0" y="1103"/>
                    </a:lnTo>
                    <a:lnTo>
                      <a:pt x="5" y="1101"/>
                    </a:lnTo>
                    <a:lnTo>
                      <a:pt x="8" y="1098"/>
                    </a:lnTo>
                    <a:lnTo>
                      <a:pt x="10" y="1094"/>
                    </a:lnTo>
                    <a:lnTo>
                      <a:pt x="17" y="1075"/>
                    </a:lnTo>
                    <a:lnTo>
                      <a:pt x="17" y="1070"/>
                    </a:lnTo>
                    <a:lnTo>
                      <a:pt x="17" y="1065"/>
                    </a:lnTo>
                    <a:lnTo>
                      <a:pt x="17" y="1063"/>
                    </a:lnTo>
                    <a:lnTo>
                      <a:pt x="17" y="1061"/>
                    </a:lnTo>
                    <a:lnTo>
                      <a:pt x="24" y="1049"/>
                    </a:lnTo>
                    <a:lnTo>
                      <a:pt x="26" y="1042"/>
                    </a:lnTo>
                    <a:lnTo>
                      <a:pt x="24" y="1037"/>
                    </a:lnTo>
                    <a:lnTo>
                      <a:pt x="24" y="1034"/>
                    </a:lnTo>
                    <a:lnTo>
                      <a:pt x="22" y="1032"/>
                    </a:lnTo>
                    <a:lnTo>
                      <a:pt x="19" y="1027"/>
                    </a:lnTo>
                    <a:lnTo>
                      <a:pt x="10" y="999"/>
                    </a:lnTo>
                    <a:lnTo>
                      <a:pt x="10" y="992"/>
                    </a:lnTo>
                    <a:lnTo>
                      <a:pt x="12" y="982"/>
                    </a:lnTo>
                    <a:lnTo>
                      <a:pt x="12" y="973"/>
                    </a:lnTo>
                    <a:lnTo>
                      <a:pt x="8" y="928"/>
                    </a:lnTo>
                    <a:lnTo>
                      <a:pt x="8" y="921"/>
                    </a:lnTo>
                    <a:lnTo>
                      <a:pt x="8" y="918"/>
                    </a:lnTo>
                    <a:lnTo>
                      <a:pt x="10" y="916"/>
                    </a:lnTo>
                    <a:lnTo>
                      <a:pt x="12" y="914"/>
                    </a:lnTo>
                    <a:lnTo>
                      <a:pt x="15" y="909"/>
                    </a:lnTo>
                    <a:lnTo>
                      <a:pt x="19" y="907"/>
                    </a:lnTo>
                    <a:lnTo>
                      <a:pt x="26" y="895"/>
                    </a:lnTo>
                    <a:lnTo>
                      <a:pt x="60" y="890"/>
                    </a:lnTo>
                    <a:lnTo>
                      <a:pt x="71" y="892"/>
                    </a:lnTo>
                    <a:lnTo>
                      <a:pt x="83" y="897"/>
                    </a:lnTo>
                    <a:lnTo>
                      <a:pt x="95" y="907"/>
                    </a:lnTo>
                    <a:lnTo>
                      <a:pt x="121" y="933"/>
                    </a:lnTo>
                    <a:lnTo>
                      <a:pt x="133" y="940"/>
                    </a:lnTo>
                    <a:lnTo>
                      <a:pt x="149" y="942"/>
                    </a:lnTo>
                    <a:lnTo>
                      <a:pt x="246" y="899"/>
                    </a:lnTo>
                    <a:lnTo>
                      <a:pt x="253" y="890"/>
                    </a:lnTo>
                    <a:lnTo>
                      <a:pt x="261" y="871"/>
                    </a:lnTo>
                    <a:lnTo>
                      <a:pt x="270" y="859"/>
                    </a:lnTo>
                    <a:lnTo>
                      <a:pt x="282" y="852"/>
                    </a:lnTo>
                    <a:lnTo>
                      <a:pt x="315" y="843"/>
                    </a:lnTo>
                    <a:lnTo>
                      <a:pt x="324" y="843"/>
                    </a:lnTo>
                    <a:lnTo>
                      <a:pt x="334" y="847"/>
                    </a:lnTo>
                    <a:lnTo>
                      <a:pt x="346" y="859"/>
                    </a:lnTo>
                    <a:lnTo>
                      <a:pt x="343" y="833"/>
                    </a:lnTo>
                    <a:lnTo>
                      <a:pt x="329" y="741"/>
                    </a:lnTo>
                    <a:lnTo>
                      <a:pt x="310" y="689"/>
                    </a:lnTo>
                    <a:lnTo>
                      <a:pt x="305" y="679"/>
                    </a:lnTo>
                    <a:lnTo>
                      <a:pt x="289" y="672"/>
                    </a:lnTo>
                    <a:lnTo>
                      <a:pt x="279" y="639"/>
                    </a:lnTo>
                    <a:lnTo>
                      <a:pt x="261" y="634"/>
                    </a:lnTo>
                    <a:lnTo>
                      <a:pt x="239" y="615"/>
                    </a:lnTo>
                    <a:lnTo>
                      <a:pt x="235" y="606"/>
                    </a:lnTo>
                    <a:lnTo>
                      <a:pt x="232" y="596"/>
                    </a:lnTo>
                    <a:lnTo>
                      <a:pt x="232" y="589"/>
                    </a:lnTo>
                    <a:lnTo>
                      <a:pt x="232" y="580"/>
                    </a:lnTo>
                    <a:lnTo>
                      <a:pt x="232" y="575"/>
                    </a:lnTo>
                    <a:lnTo>
                      <a:pt x="232" y="573"/>
                    </a:lnTo>
                    <a:lnTo>
                      <a:pt x="235" y="573"/>
                    </a:lnTo>
                    <a:lnTo>
                      <a:pt x="251" y="570"/>
                    </a:lnTo>
                    <a:lnTo>
                      <a:pt x="253" y="568"/>
                    </a:lnTo>
                    <a:lnTo>
                      <a:pt x="251" y="563"/>
                    </a:lnTo>
                    <a:lnTo>
                      <a:pt x="249" y="554"/>
                    </a:lnTo>
                    <a:lnTo>
                      <a:pt x="239" y="542"/>
                    </a:lnTo>
                    <a:lnTo>
                      <a:pt x="227" y="537"/>
                    </a:lnTo>
                    <a:lnTo>
                      <a:pt x="216" y="535"/>
                    </a:lnTo>
                    <a:lnTo>
                      <a:pt x="190" y="535"/>
                    </a:lnTo>
                    <a:lnTo>
                      <a:pt x="166" y="528"/>
                    </a:lnTo>
                    <a:lnTo>
                      <a:pt x="140" y="523"/>
                    </a:lnTo>
                    <a:lnTo>
                      <a:pt x="95" y="521"/>
                    </a:lnTo>
                    <a:moveTo>
                      <a:pt x="1199" y="675"/>
                    </a:moveTo>
                    <a:lnTo>
                      <a:pt x="1199" y="675"/>
                    </a:lnTo>
                    <a:lnTo>
                      <a:pt x="1202" y="684"/>
                    </a:lnTo>
                    <a:lnTo>
                      <a:pt x="1209" y="693"/>
                    </a:lnTo>
                    <a:lnTo>
                      <a:pt x="1216" y="698"/>
                    </a:lnTo>
                    <a:lnTo>
                      <a:pt x="1221" y="703"/>
                    </a:lnTo>
                    <a:lnTo>
                      <a:pt x="1223" y="710"/>
                    </a:lnTo>
                    <a:lnTo>
                      <a:pt x="1223" y="741"/>
                    </a:lnTo>
                    <a:lnTo>
                      <a:pt x="1233" y="750"/>
                    </a:lnTo>
                    <a:lnTo>
                      <a:pt x="1237" y="755"/>
                    </a:lnTo>
                    <a:lnTo>
                      <a:pt x="1242" y="762"/>
                    </a:lnTo>
                    <a:lnTo>
                      <a:pt x="1251" y="765"/>
                    </a:lnTo>
                    <a:lnTo>
                      <a:pt x="1294" y="760"/>
                    </a:lnTo>
                    <a:lnTo>
                      <a:pt x="1313" y="753"/>
                    </a:lnTo>
                    <a:lnTo>
                      <a:pt x="1330" y="748"/>
                    </a:lnTo>
                    <a:lnTo>
                      <a:pt x="1341" y="753"/>
                    </a:lnTo>
                    <a:lnTo>
                      <a:pt x="1356" y="755"/>
                    </a:lnTo>
                    <a:lnTo>
                      <a:pt x="1363" y="755"/>
                    </a:lnTo>
                    <a:lnTo>
                      <a:pt x="1377" y="753"/>
                    </a:lnTo>
                    <a:lnTo>
                      <a:pt x="1384" y="746"/>
                    </a:lnTo>
                    <a:lnTo>
                      <a:pt x="1386" y="741"/>
                    </a:lnTo>
                    <a:lnTo>
                      <a:pt x="1389" y="736"/>
                    </a:lnTo>
                    <a:lnTo>
                      <a:pt x="1389" y="731"/>
                    </a:lnTo>
                    <a:lnTo>
                      <a:pt x="1393" y="724"/>
                    </a:lnTo>
                    <a:lnTo>
                      <a:pt x="1403" y="720"/>
                    </a:lnTo>
                    <a:lnTo>
                      <a:pt x="1436" y="712"/>
                    </a:lnTo>
                    <a:lnTo>
                      <a:pt x="1486" y="710"/>
                    </a:lnTo>
                    <a:lnTo>
                      <a:pt x="1464" y="682"/>
                    </a:lnTo>
                    <a:lnTo>
                      <a:pt x="1457" y="667"/>
                    </a:lnTo>
                    <a:lnTo>
                      <a:pt x="1452" y="637"/>
                    </a:lnTo>
                    <a:lnTo>
                      <a:pt x="1452" y="613"/>
                    </a:lnTo>
                    <a:lnTo>
                      <a:pt x="1452" y="611"/>
                    </a:lnTo>
                    <a:lnTo>
                      <a:pt x="1452" y="608"/>
                    </a:lnTo>
                    <a:lnTo>
                      <a:pt x="1450" y="603"/>
                    </a:lnTo>
                    <a:lnTo>
                      <a:pt x="1443" y="601"/>
                    </a:lnTo>
                    <a:lnTo>
                      <a:pt x="1438" y="587"/>
                    </a:lnTo>
                    <a:lnTo>
                      <a:pt x="1434" y="580"/>
                    </a:lnTo>
                    <a:lnTo>
                      <a:pt x="1424" y="573"/>
                    </a:lnTo>
                    <a:lnTo>
                      <a:pt x="1419" y="566"/>
                    </a:lnTo>
                    <a:lnTo>
                      <a:pt x="1410" y="558"/>
                    </a:lnTo>
                    <a:lnTo>
                      <a:pt x="1398" y="566"/>
                    </a:lnTo>
                    <a:lnTo>
                      <a:pt x="1393" y="573"/>
                    </a:lnTo>
                    <a:lnTo>
                      <a:pt x="1393" y="577"/>
                    </a:lnTo>
                    <a:lnTo>
                      <a:pt x="1393" y="580"/>
                    </a:lnTo>
                    <a:lnTo>
                      <a:pt x="1391" y="577"/>
                    </a:lnTo>
                    <a:lnTo>
                      <a:pt x="1363" y="547"/>
                    </a:lnTo>
                    <a:lnTo>
                      <a:pt x="1358" y="542"/>
                    </a:lnTo>
                    <a:lnTo>
                      <a:pt x="1337" y="544"/>
                    </a:lnTo>
                    <a:lnTo>
                      <a:pt x="1337" y="554"/>
                    </a:lnTo>
                    <a:lnTo>
                      <a:pt x="1332" y="558"/>
                    </a:lnTo>
                    <a:lnTo>
                      <a:pt x="1320" y="566"/>
                    </a:lnTo>
                    <a:lnTo>
                      <a:pt x="1299" y="582"/>
                    </a:lnTo>
                    <a:lnTo>
                      <a:pt x="1259" y="622"/>
                    </a:lnTo>
                    <a:lnTo>
                      <a:pt x="1256" y="630"/>
                    </a:lnTo>
                    <a:lnTo>
                      <a:pt x="1249" y="639"/>
                    </a:lnTo>
                    <a:lnTo>
                      <a:pt x="1244" y="644"/>
                    </a:lnTo>
                    <a:lnTo>
                      <a:pt x="1235" y="648"/>
                    </a:lnTo>
                    <a:lnTo>
                      <a:pt x="1225" y="651"/>
                    </a:lnTo>
                    <a:lnTo>
                      <a:pt x="1207" y="646"/>
                    </a:lnTo>
                    <a:lnTo>
                      <a:pt x="1204" y="653"/>
                    </a:lnTo>
                    <a:lnTo>
                      <a:pt x="1202" y="663"/>
                    </a:lnTo>
                    <a:lnTo>
                      <a:pt x="1199" y="665"/>
                    </a:lnTo>
                    <a:lnTo>
                      <a:pt x="1199" y="675"/>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388220" y="2746339"/>
                <a:ext cx="520980" cy="758861"/>
              </a:xfrm>
              <a:custGeom>
                <a:avLst/>
                <a:gdLst>
                  <a:gd name="T0" fmla="*/ 516 w 530"/>
                  <a:gd name="T1" fmla="*/ 770 h 772"/>
                  <a:gd name="T2" fmla="*/ 473 w 530"/>
                  <a:gd name="T3" fmla="*/ 768 h 772"/>
                  <a:gd name="T4" fmla="*/ 343 w 530"/>
                  <a:gd name="T5" fmla="*/ 720 h 772"/>
                  <a:gd name="T6" fmla="*/ 308 w 530"/>
                  <a:gd name="T7" fmla="*/ 685 h 772"/>
                  <a:gd name="T8" fmla="*/ 310 w 530"/>
                  <a:gd name="T9" fmla="*/ 637 h 772"/>
                  <a:gd name="T10" fmla="*/ 301 w 530"/>
                  <a:gd name="T11" fmla="*/ 628 h 772"/>
                  <a:gd name="T12" fmla="*/ 154 w 530"/>
                  <a:gd name="T13" fmla="*/ 588 h 772"/>
                  <a:gd name="T14" fmla="*/ 88 w 530"/>
                  <a:gd name="T15" fmla="*/ 595 h 772"/>
                  <a:gd name="T16" fmla="*/ 97 w 530"/>
                  <a:gd name="T17" fmla="*/ 510 h 772"/>
                  <a:gd name="T18" fmla="*/ 52 w 530"/>
                  <a:gd name="T19" fmla="*/ 467 h 772"/>
                  <a:gd name="T20" fmla="*/ 48 w 530"/>
                  <a:gd name="T21" fmla="*/ 429 h 772"/>
                  <a:gd name="T22" fmla="*/ 38 w 530"/>
                  <a:gd name="T23" fmla="*/ 396 h 772"/>
                  <a:gd name="T24" fmla="*/ 36 w 530"/>
                  <a:gd name="T25" fmla="*/ 332 h 772"/>
                  <a:gd name="T26" fmla="*/ 60 w 530"/>
                  <a:gd name="T27" fmla="*/ 273 h 772"/>
                  <a:gd name="T28" fmla="*/ 93 w 530"/>
                  <a:gd name="T29" fmla="*/ 204 h 772"/>
                  <a:gd name="T30" fmla="*/ 36 w 530"/>
                  <a:gd name="T31" fmla="*/ 133 h 772"/>
                  <a:gd name="T32" fmla="*/ 0 w 530"/>
                  <a:gd name="T33" fmla="*/ 79 h 772"/>
                  <a:gd name="T34" fmla="*/ 95 w 530"/>
                  <a:gd name="T35" fmla="*/ 81 h 772"/>
                  <a:gd name="T36" fmla="*/ 131 w 530"/>
                  <a:gd name="T37" fmla="*/ 29 h 772"/>
                  <a:gd name="T38" fmla="*/ 164 w 530"/>
                  <a:gd name="T39" fmla="*/ 0 h 772"/>
                  <a:gd name="T40" fmla="*/ 187 w 530"/>
                  <a:gd name="T41" fmla="*/ 22 h 772"/>
                  <a:gd name="T42" fmla="*/ 209 w 530"/>
                  <a:gd name="T43" fmla="*/ 53 h 772"/>
                  <a:gd name="T44" fmla="*/ 225 w 530"/>
                  <a:gd name="T45" fmla="*/ 43 h 772"/>
                  <a:gd name="T46" fmla="*/ 282 w 530"/>
                  <a:gd name="T47" fmla="*/ 45 h 772"/>
                  <a:gd name="T48" fmla="*/ 303 w 530"/>
                  <a:gd name="T49" fmla="*/ 64 h 772"/>
                  <a:gd name="T50" fmla="*/ 322 w 530"/>
                  <a:gd name="T51" fmla="*/ 88 h 772"/>
                  <a:gd name="T52" fmla="*/ 334 w 530"/>
                  <a:gd name="T53" fmla="*/ 102 h 772"/>
                  <a:gd name="T54" fmla="*/ 353 w 530"/>
                  <a:gd name="T55" fmla="*/ 86 h 772"/>
                  <a:gd name="T56" fmla="*/ 400 w 530"/>
                  <a:gd name="T57" fmla="*/ 159 h 772"/>
                  <a:gd name="T58" fmla="*/ 400 w 530"/>
                  <a:gd name="T59" fmla="*/ 195 h 772"/>
                  <a:gd name="T60" fmla="*/ 414 w 530"/>
                  <a:gd name="T61" fmla="*/ 221 h 772"/>
                  <a:gd name="T62" fmla="*/ 433 w 530"/>
                  <a:gd name="T63" fmla="*/ 209 h 772"/>
                  <a:gd name="T64" fmla="*/ 450 w 530"/>
                  <a:gd name="T65" fmla="*/ 214 h 772"/>
                  <a:gd name="T66" fmla="*/ 490 w 530"/>
                  <a:gd name="T67" fmla="*/ 190 h 772"/>
                  <a:gd name="T68" fmla="*/ 499 w 530"/>
                  <a:gd name="T69" fmla="*/ 256 h 772"/>
                  <a:gd name="T70" fmla="*/ 502 w 530"/>
                  <a:gd name="T71" fmla="*/ 277 h 772"/>
                  <a:gd name="T72" fmla="*/ 488 w 530"/>
                  <a:gd name="T73" fmla="*/ 287 h 772"/>
                  <a:gd name="T74" fmla="*/ 483 w 530"/>
                  <a:gd name="T75" fmla="*/ 308 h 772"/>
                  <a:gd name="T76" fmla="*/ 525 w 530"/>
                  <a:gd name="T77" fmla="*/ 384 h 772"/>
                  <a:gd name="T78" fmla="*/ 523 w 530"/>
                  <a:gd name="T79" fmla="*/ 453 h 772"/>
                  <a:gd name="T80" fmla="*/ 492 w 530"/>
                  <a:gd name="T81" fmla="*/ 566 h 772"/>
                  <a:gd name="T82" fmla="*/ 499 w 530"/>
                  <a:gd name="T83" fmla="*/ 611 h 772"/>
                  <a:gd name="T84" fmla="*/ 499 w 530"/>
                  <a:gd name="T85" fmla="*/ 656 h 772"/>
                  <a:gd name="T86" fmla="*/ 476 w 530"/>
                  <a:gd name="T87" fmla="*/ 690 h 772"/>
                  <a:gd name="T88" fmla="*/ 499 w 530"/>
                  <a:gd name="T89" fmla="*/ 737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0" h="772">
                    <a:moveTo>
                      <a:pt x="499" y="737"/>
                    </a:moveTo>
                    <a:lnTo>
                      <a:pt x="499" y="737"/>
                    </a:lnTo>
                    <a:lnTo>
                      <a:pt x="516" y="770"/>
                    </a:lnTo>
                    <a:lnTo>
                      <a:pt x="518" y="772"/>
                    </a:lnTo>
                    <a:lnTo>
                      <a:pt x="507" y="772"/>
                    </a:lnTo>
                    <a:lnTo>
                      <a:pt x="473" y="768"/>
                    </a:lnTo>
                    <a:lnTo>
                      <a:pt x="457" y="761"/>
                    </a:lnTo>
                    <a:lnTo>
                      <a:pt x="424" y="737"/>
                    </a:lnTo>
                    <a:lnTo>
                      <a:pt x="343" y="720"/>
                    </a:lnTo>
                    <a:lnTo>
                      <a:pt x="322" y="708"/>
                    </a:lnTo>
                    <a:lnTo>
                      <a:pt x="310" y="697"/>
                    </a:lnTo>
                    <a:lnTo>
                      <a:pt x="308" y="685"/>
                    </a:lnTo>
                    <a:lnTo>
                      <a:pt x="310" y="673"/>
                    </a:lnTo>
                    <a:lnTo>
                      <a:pt x="308" y="649"/>
                    </a:lnTo>
                    <a:lnTo>
                      <a:pt x="310" y="637"/>
                    </a:lnTo>
                    <a:lnTo>
                      <a:pt x="310" y="630"/>
                    </a:lnTo>
                    <a:lnTo>
                      <a:pt x="306" y="628"/>
                    </a:lnTo>
                    <a:lnTo>
                      <a:pt x="301" y="628"/>
                    </a:lnTo>
                    <a:lnTo>
                      <a:pt x="298" y="626"/>
                    </a:lnTo>
                    <a:lnTo>
                      <a:pt x="298" y="614"/>
                    </a:lnTo>
                    <a:lnTo>
                      <a:pt x="154" y="588"/>
                    </a:lnTo>
                    <a:lnTo>
                      <a:pt x="140" y="585"/>
                    </a:lnTo>
                    <a:lnTo>
                      <a:pt x="102" y="595"/>
                    </a:lnTo>
                    <a:lnTo>
                      <a:pt x="88" y="595"/>
                    </a:lnTo>
                    <a:lnTo>
                      <a:pt x="107" y="566"/>
                    </a:lnTo>
                    <a:lnTo>
                      <a:pt x="107" y="536"/>
                    </a:lnTo>
                    <a:lnTo>
                      <a:pt x="97" y="510"/>
                    </a:lnTo>
                    <a:lnTo>
                      <a:pt x="76" y="488"/>
                    </a:lnTo>
                    <a:lnTo>
                      <a:pt x="52" y="476"/>
                    </a:lnTo>
                    <a:lnTo>
                      <a:pt x="52" y="467"/>
                    </a:lnTo>
                    <a:lnTo>
                      <a:pt x="57" y="450"/>
                    </a:lnTo>
                    <a:lnTo>
                      <a:pt x="57" y="443"/>
                    </a:lnTo>
                    <a:lnTo>
                      <a:pt x="48" y="429"/>
                    </a:lnTo>
                    <a:lnTo>
                      <a:pt x="41" y="420"/>
                    </a:lnTo>
                    <a:lnTo>
                      <a:pt x="36" y="410"/>
                    </a:lnTo>
                    <a:lnTo>
                      <a:pt x="38" y="396"/>
                    </a:lnTo>
                    <a:lnTo>
                      <a:pt x="26" y="384"/>
                    </a:lnTo>
                    <a:lnTo>
                      <a:pt x="17" y="375"/>
                    </a:lnTo>
                    <a:lnTo>
                      <a:pt x="36" y="332"/>
                    </a:lnTo>
                    <a:lnTo>
                      <a:pt x="57" y="299"/>
                    </a:lnTo>
                    <a:lnTo>
                      <a:pt x="60" y="292"/>
                    </a:lnTo>
                    <a:lnTo>
                      <a:pt x="60" y="273"/>
                    </a:lnTo>
                    <a:lnTo>
                      <a:pt x="62" y="261"/>
                    </a:lnTo>
                    <a:lnTo>
                      <a:pt x="86" y="223"/>
                    </a:lnTo>
                    <a:lnTo>
                      <a:pt x="93" y="204"/>
                    </a:lnTo>
                    <a:lnTo>
                      <a:pt x="86" y="159"/>
                    </a:lnTo>
                    <a:lnTo>
                      <a:pt x="64" y="142"/>
                    </a:lnTo>
                    <a:lnTo>
                      <a:pt x="36" y="133"/>
                    </a:lnTo>
                    <a:lnTo>
                      <a:pt x="10" y="105"/>
                    </a:lnTo>
                    <a:lnTo>
                      <a:pt x="0" y="79"/>
                    </a:lnTo>
                    <a:lnTo>
                      <a:pt x="0" y="79"/>
                    </a:lnTo>
                    <a:lnTo>
                      <a:pt x="3" y="79"/>
                    </a:lnTo>
                    <a:lnTo>
                      <a:pt x="50" y="86"/>
                    </a:lnTo>
                    <a:lnTo>
                      <a:pt x="95" y="81"/>
                    </a:lnTo>
                    <a:lnTo>
                      <a:pt x="114" y="69"/>
                    </a:lnTo>
                    <a:lnTo>
                      <a:pt x="123" y="50"/>
                    </a:lnTo>
                    <a:lnTo>
                      <a:pt x="131" y="29"/>
                    </a:lnTo>
                    <a:lnTo>
                      <a:pt x="142" y="10"/>
                    </a:lnTo>
                    <a:lnTo>
                      <a:pt x="154" y="3"/>
                    </a:lnTo>
                    <a:lnTo>
                      <a:pt x="164" y="0"/>
                    </a:lnTo>
                    <a:lnTo>
                      <a:pt x="175" y="3"/>
                    </a:lnTo>
                    <a:lnTo>
                      <a:pt x="185" y="10"/>
                    </a:lnTo>
                    <a:lnTo>
                      <a:pt x="187" y="22"/>
                    </a:lnTo>
                    <a:lnTo>
                      <a:pt x="190" y="36"/>
                    </a:lnTo>
                    <a:lnTo>
                      <a:pt x="192" y="48"/>
                    </a:lnTo>
                    <a:lnTo>
                      <a:pt x="209" y="53"/>
                    </a:lnTo>
                    <a:lnTo>
                      <a:pt x="213" y="53"/>
                    </a:lnTo>
                    <a:lnTo>
                      <a:pt x="223" y="45"/>
                    </a:lnTo>
                    <a:lnTo>
                      <a:pt x="225" y="43"/>
                    </a:lnTo>
                    <a:lnTo>
                      <a:pt x="249" y="50"/>
                    </a:lnTo>
                    <a:lnTo>
                      <a:pt x="270" y="48"/>
                    </a:lnTo>
                    <a:lnTo>
                      <a:pt x="282" y="45"/>
                    </a:lnTo>
                    <a:lnTo>
                      <a:pt x="289" y="36"/>
                    </a:lnTo>
                    <a:lnTo>
                      <a:pt x="294" y="55"/>
                    </a:lnTo>
                    <a:lnTo>
                      <a:pt x="303" y="64"/>
                    </a:lnTo>
                    <a:lnTo>
                      <a:pt x="313" y="71"/>
                    </a:lnTo>
                    <a:lnTo>
                      <a:pt x="322" y="86"/>
                    </a:lnTo>
                    <a:lnTo>
                      <a:pt x="322" y="88"/>
                    </a:lnTo>
                    <a:lnTo>
                      <a:pt x="322" y="93"/>
                    </a:lnTo>
                    <a:lnTo>
                      <a:pt x="324" y="98"/>
                    </a:lnTo>
                    <a:lnTo>
                      <a:pt x="334" y="102"/>
                    </a:lnTo>
                    <a:lnTo>
                      <a:pt x="339" y="98"/>
                    </a:lnTo>
                    <a:lnTo>
                      <a:pt x="346" y="93"/>
                    </a:lnTo>
                    <a:lnTo>
                      <a:pt x="353" y="86"/>
                    </a:lnTo>
                    <a:lnTo>
                      <a:pt x="395" y="135"/>
                    </a:lnTo>
                    <a:lnTo>
                      <a:pt x="402" y="147"/>
                    </a:lnTo>
                    <a:lnTo>
                      <a:pt x="400" y="159"/>
                    </a:lnTo>
                    <a:lnTo>
                      <a:pt x="386" y="173"/>
                    </a:lnTo>
                    <a:lnTo>
                      <a:pt x="395" y="183"/>
                    </a:lnTo>
                    <a:lnTo>
                      <a:pt x="400" y="195"/>
                    </a:lnTo>
                    <a:lnTo>
                      <a:pt x="400" y="204"/>
                    </a:lnTo>
                    <a:lnTo>
                      <a:pt x="407" y="216"/>
                    </a:lnTo>
                    <a:lnTo>
                      <a:pt x="414" y="221"/>
                    </a:lnTo>
                    <a:lnTo>
                      <a:pt x="419" y="221"/>
                    </a:lnTo>
                    <a:lnTo>
                      <a:pt x="424" y="216"/>
                    </a:lnTo>
                    <a:lnTo>
                      <a:pt x="433" y="209"/>
                    </a:lnTo>
                    <a:lnTo>
                      <a:pt x="438" y="209"/>
                    </a:lnTo>
                    <a:lnTo>
                      <a:pt x="445" y="214"/>
                    </a:lnTo>
                    <a:lnTo>
                      <a:pt x="450" y="214"/>
                    </a:lnTo>
                    <a:lnTo>
                      <a:pt x="452" y="209"/>
                    </a:lnTo>
                    <a:lnTo>
                      <a:pt x="459" y="199"/>
                    </a:lnTo>
                    <a:lnTo>
                      <a:pt x="490" y="190"/>
                    </a:lnTo>
                    <a:lnTo>
                      <a:pt x="504" y="195"/>
                    </a:lnTo>
                    <a:lnTo>
                      <a:pt x="507" y="214"/>
                    </a:lnTo>
                    <a:lnTo>
                      <a:pt x="499" y="256"/>
                    </a:lnTo>
                    <a:lnTo>
                      <a:pt x="502" y="263"/>
                    </a:lnTo>
                    <a:lnTo>
                      <a:pt x="502" y="270"/>
                    </a:lnTo>
                    <a:lnTo>
                      <a:pt x="502" y="277"/>
                    </a:lnTo>
                    <a:lnTo>
                      <a:pt x="499" y="280"/>
                    </a:lnTo>
                    <a:lnTo>
                      <a:pt x="490" y="285"/>
                    </a:lnTo>
                    <a:lnTo>
                      <a:pt x="488" y="287"/>
                    </a:lnTo>
                    <a:lnTo>
                      <a:pt x="481" y="301"/>
                    </a:lnTo>
                    <a:lnTo>
                      <a:pt x="481" y="308"/>
                    </a:lnTo>
                    <a:lnTo>
                      <a:pt x="483" y="308"/>
                    </a:lnTo>
                    <a:lnTo>
                      <a:pt x="495" y="306"/>
                    </a:lnTo>
                    <a:lnTo>
                      <a:pt x="511" y="337"/>
                    </a:lnTo>
                    <a:lnTo>
                      <a:pt x="525" y="384"/>
                    </a:lnTo>
                    <a:lnTo>
                      <a:pt x="528" y="396"/>
                    </a:lnTo>
                    <a:lnTo>
                      <a:pt x="530" y="424"/>
                    </a:lnTo>
                    <a:lnTo>
                      <a:pt x="523" y="453"/>
                    </a:lnTo>
                    <a:lnTo>
                      <a:pt x="499" y="500"/>
                    </a:lnTo>
                    <a:lnTo>
                      <a:pt x="495" y="521"/>
                    </a:lnTo>
                    <a:lnTo>
                      <a:pt x="492" y="566"/>
                    </a:lnTo>
                    <a:lnTo>
                      <a:pt x="492" y="583"/>
                    </a:lnTo>
                    <a:lnTo>
                      <a:pt x="495" y="597"/>
                    </a:lnTo>
                    <a:lnTo>
                      <a:pt x="499" y="611"/>
                    </a:lnTo>
                    <a:lnTo>
                      <a:pt x="502" y="623"/>
                    </a:lnTo>
                    <a:lnTo>
                      <a:pt x="502" y="642"/>
                    </a:lnTo>
                    <a:lnTo>
                      <a:pt x="499" y="656"/>
                    </a:lnTo>
                    <a:lnTo>
                      <a:pt x="492" y="668"/>
                    </a:lnTo>
                    <a:lnTo>
                      <a:pt x="485" y="678"/>
                    </a:lnTo>
                    <a:lnTo>
                      <a:pt x="476" y="690"/>
                    </a:lnTo>
                    <a:lnTo>
                      <a:pt x="476" y="699"/>
                    </a:lnTo>
                    <a:lnTo>
                      <a:pt x="478" y="711"/>
                    </a:lnTo>
                    <a:lnTo>
                      <a:pt x="499" y="73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4996433" y="1328881"/>
                <a:ext cx="659581" cy="1492165"/>
              </a:xfrm>
              <a:custGeom>
                <a:avLst/>
                <a:gdLst>
                  <a:gd name="T0" fmla="*/ 626 w 671"/>
                  <a:gd name="T1" fmla="*/ 164 h 1518"/>
                  <a:gd name="T2" fmla="*/ 617 w 671"/>
                  <a:gd name="T3" fmla="*/ 192 h 1518"/>
                  <a:gd name="T4" fmla="*/ 629 w 671"/>
                  <a:gd name="T5" fmla="*/ 220 h 1518"/>
                  <a:gd name="T6" fmla="*/ 584 w 671"/>
                  <a:gd name="T7" fmla="*/ 275 h 1518"/>
                  <a:gd name="T8" fmla="*/ 626 w 671"/>
                  <a:gd name="T9" fmla="*/ 318 h 1518"/>
                  <a:gd name="T10" fmla="*/ 648 w 671"/>
                  <a:gd name="T11" fmla="*/ 410 h 1518"/>
                  <a:gd name="T12" fmla="*/ 608 w 671"/>
                  <a:gd name="T13" fmla="*/ 460 h 1518"/>
                  <a:gd name="T14" fmla="*/ 494 w 671"/>
                  <a:gd name="T15" fmla="*/ 495 h 1518"/>
                  <a:gd name="T16" fmla="*/ 423 w 671"/>
                  <a:gd name="T17" fmla="*/ 500 h 1518"/>
                  <a:gd name="T18" fmla="*/ 333 w 671"/>
                  <a:gd name="T19" fmla="*/ 455 h 1518"/>
                  <a:gd name="T20" fmla="*/ 279 w 671"/>
                  <a:gd name="T21" fmla="*/ 509 h 1518"/>
                  <a:gd name="T22" fmla="*/ 236 w 671"/>
                  <a:gd name="T23" fmla="*/ 552 h 1518"/>
                  <a:gd name="T24" fmla="*/ 210 w 671"/>
                  <a:gd name="T25" fmla="*/ 580 h 1518"/>
                  <a:gd name="T26" fmla="*/ 359 w 671"/>
                  <a:gd name="T27" fmla="*/ 585 h 1518"/>
                  <a:gd name="T28" fmla="*/ 418 w 671"/>
                  <a:gd name="T29" fmla="*/ 651 h 1518"/>
                  <a:gd name="T30" fmla="*/ 418 w 671"/>
                  <a:gd name="T31" fmla="*/ 715 h 1518"/>
                  <a:gd name="T32" fmla="*/ 314 w 671"/>
                  <a:gd name="T33" fmla="*/ 846 h 1518"/>
                  <a:gd name="T34" fmla="*/ 300 w 671"/>
                  <a:gd name="T35" fmla="*/ 905 h 1518"/>
                  <a:gd name="T36" fmla="*/ 302 w 671"/>
                  <a:gd name="T37" fmla="*/ 921 h 1518"/>
                  <a:gd name="T38" fmla="*/ 343 w 671"/>
                  <a:gd name="T39" fmla="*/ 997 h 1518"/>
                  <a:gd name="T40" fmla="*/ 321 w 671"/>
                  <a:gd name="T41" fmla="*/ 1045 h 1518"/>
                  <a:gd name="T42" fmla="*/ 340 w 671"/>
                  <a:gd name="T43" fmla="*/ 1087 h 1518"/>
                  <a:gd name="T44" fmla="*/ 357 w 671"/>
                  <a:gd name="T45" fmla="*/ 1132 h 1518"/>
                  <a:gd name="T46" fmla="*/ 390 w 671"/>
                  <a:gd name="T47" fmla="*/ 1165 h 1518"/>
                  <a:gd name="T48" fmla="*/ 409 w 671"/>
                  <a:gd name="T49" fmla="*/ 1210 h 1518"/>
                  <a:gd name="T50" fmla="*/ 369 w 671"/>
                  <a:gd name="T51" fmla="*/ 1260 h 1518"/>
                  <a:gd name="T52" fmla="*/ 404 w 671"/>
                  <a:gd name="T53" fmla="*/ 1284 h 1518"/>
                  <a:gd name="T54" fmla="*/ 369 w 671"/>
                  <a:gd name="T55" fmla="*/ 1298 h 1518"/>
                  <a:gd name="T56" fmla="*/ 302 w 671"/>
                  <a:gd name="T57" fmla="*/ 1300 h 1518"/>
                  <a:gd name="T58" fmla="*/ 258 w 671"/>
                  <a:gd name="T59" fmla="*/ 1341 h 1518"/>
                  <a:gd name="T60" fmla="*/ 246 w 671"/>
                  <a:gd name="T61" fmla="*/ 1369 h 1518"/>
                  <a:gd name="T62" fmla="*/ 203 w 671"/>
                  <a:gd name="T63" fmla="*/ 1421 h 1518"/>
                  <a:gd name="T64" fmla="*/ 125 w 671"/>
                  <a:gd name="T65" fmla="*/ 1518 h 1518"/>
                  <a:gd name="T66" fmla="*/ 106 w 671"/>
                  <a:gd name="T67" fmla="*/ 1492 h 1518"/>
                  <a:gd name="T68" fmla="*/ 97 w 671"/>
                  <a:gd name="T69" fmla="*/ 1440 h 1518"/>
                  <a:gd name="T70" fmla="*/ 163 w 671"/>
                  <a:gd name="T71" fmla="*/ 1303 h 1518"/>
                  <a:gd name="T72" fmla="*/ 109 w 671"/>
                  <a:gd name="T73" fmla="*/ 1232 h 1518"/>
                  <a:gd name="T74" fmla="*/ 61 w 671"/>
                  <a:gd name="T75" fmla="*/ 1068 h 1518"/>
                  <a:gd name="T76" fmla="*/ 0 w 671"/>
                  <a:gd name="T77" fmla="*/ 938 h 1518"/>
                  <a:gd name="T78" fmla="*/ 26 w 671"/>
                  <a:gd name="T79" fmla="*/ 905 h 1518"/>
                  <a:gd name="T80" fmla="*/ 118 w 671"/>
                  <a:gd name="T81" fmla="*/ 846 h 1518"/>
                  <a:gd name="T82" fmla="*/ 189 w 671"/>
                  <a:gd name="T83" fmla="*/ 753 h 1518"/>
                  <a:gd name="T84" fmla="*/ 172 w 671"/>
                  <a:gd name="T85" fmla="*/ 678 h 1518"/>
                  <a:gd name="T86" fmla="*/ 135 w 671"/>
                  <a:gd name="T87" fmla="*/ 552 h 1518"/>
                  <a:gd name="T88" fmla="*/ 127 w 671"/>
                  <a:gd name="T89" fmla="*/ 441 h 1518"/>
                  <a:gd name="T90" fmla="*/ 137 w 671"/>
                  <a:gd name="T91" fmla="*/ 339 h 1518"/>
                  <a:gd name="T92" fmla="*/ 269 w 671"/>
                  <a:gd name="T93" fmla="*/ 280 h 1518"/>
                  <a:gd name="T94" fmla="*/ 336 w 671"/>
                  <a:gd name="T95" fmla="*/ 194 h 1518"/>
                  <a:gd name="T96" fmla="*/ 383 w 671"/>
                  <a:gd name="T97" fmla="*/ 133 h 1518"/>
                  <a:gd name="T98" fmla="*/ 475 w 671"/>
                  <a:gd name="T99" fmla="*/ 71 h 1518"/>
                  <a:gd name="T100" fmla="*/ 520 w 671"/>
                  <a:gd name="T101" fmla="*/ 62 h 1518"/>
                  <a:gd name="T102" fmla="*/ 525 w 671"/>
                  <a:gd name="T103" fmla="*/ 14 h 1518"/>
                  <a:gd name="T104" fmla="*/ 558 w 671"/>
                  <a:gd name="T105" fmla="*/ 12 h 1518"/>
                  <a:gd name="T106" fmla="*/ 574 w 671"/>
                  <a:gd name="T107" fmla="*/ 36 h 1518"/>
                  <a:gd name="T108" fmla="*/ 608 w 671"/>
                  <a:gd name="T109" fmla="*/ 88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1" h="1518">
                    <a:moveTo>
                      <a:pt x="650" y="102"/>
                    </a:moveTo>
                    <a:lnTo>
                      <a:pt x="650" y="102"/>
                    </a:lnTo>
                    <a:lnTo>
                      <a:pt x="615" y="149"/>
                    </a:lnTo>
                    <a:lnTo>
                      <a:pt x="624" y="157"/>
                    </a:lnTo>
                    <a:lnTo>
                      <a:pt x="626" y="164"/>
                    </a:lnTo>
                    <a:lnTo>
                      <a:pt x="624" y="171"/>
                    </a:lnTo>
                    <a:lnTo>
                      <a:pt x="624" y="180"/>
                    </a:lnTo>
                    <a:lnTo>
                      <a:pt x="624" y="183"/>
                    </a:lnTo>
                    <a:lnTo>
                      <a:pt x="617" y="187"/>
                    </a:lnTo>
                    <a:lnTo>
                      <a:pt x="617" y="192"/>
                    </a:lnTo>
                    <a:lnTo>
                      <a:pt x="617" y="197"/>
                    </a:lnTo>
                    <a:lnTo>
                      <a:pt x="622" y="197"/>
                    </a:lnTo>
                    <a:lnTo>
                      <a:pt x="626" y="199"/>
                    </a:lnTo>
                    <a:lnTo>
                      <a:pt x="629" y="199"/>
                    </a:lnTo>
                    <a:lnTo>
                      <a:pt x="629" y="220"/>
                    </a:lnTo>
                    <a:lnTo>
                      <a:pt x="629" y="235"/>
                    </a:lnTo>
                    <a:lnTo>
                      <a:pt x="624" y="247"/>
                    </a:lnTo>
                    <a:lnTo>
                      <a:pt x="615" y="258"/>
                    </a:lnTo>
                    <a:lnTo>
                      <a:pt x="591" y="270"/>
                    </a:lnTo>
                    <a:lnTo>
                      <a:pt x="584" y="275"/>
                    </a:lnTo>
                    <a:lnTo>
                      <a:pt x="586" y="287"/>
                    </a:lnTo>
                    <a:lnTo>
                      <a:pt x="591" y="292"/>
                    </a:lnTo>
                    <a:lnTo>
                      <a:pt x="608" y="296"/>
                    </a:lnTo>
                    <a:lnTo>
                      <a:pt x="615" y="299"/>
                    </a:lnTo>
                    <a:lnTo>
                      <a:pt x="626" y="318"/>
                    </a:lnTo>
                    <a:lnTo>
                      <a:pt x="631" y="322"/>
                    </a:lnTo>
                    <a:lnTo>
                      <a:pt x="624" y="337"/>
                    </a:lnTo>
                    <a:lnTo>
                      <a:pt x="629" y="355"/>
                    </a:lnTo>
                    <a:lnTo>
                      <a:pt x="638" y="374"/>
                    </a:lnTo>
                    <a:lnTo>
                      <a:pt x="648" y="410"/>
                    </a:lnTo>
                    <a:lnTo>
                      <a:pt x="652" y="419"/>
                    </a:lnTo>
                    <a:lnTo>
                      <a:pt x="662" y="427"/>
                    </a:lnTo>
                    <a:lnTo>
                      <a:pt x="671" y="431"/>
                    </a:lnTo>
                    <a:lnTo>
                      <a:pt x="657" y="441"/>
                    </a:lnTo>
                    <a:lnTo>
                      <a:pt x="608" y="460"/>
                    </a:lnTo>
                    <a:lnTo>
                      <a:pt x="556" y="486"/>
                    </a:lnTo>
                    <a:lnTo>
                      <a:pt x="527" y="486"/>
                    </a:lnTo>
                    <a:lnTo>
                      <a:pt x="511" y="460"/>
                    </a:lnTo>
                    <a:lnTo>
                      <a:pt x="503" y="469"/>
                    </a:lnTo>
                    <a:lnTo>
                      <a:pt x="494" y="495"/>
                    </a:lnTo>
                    <a:lnTo>
                      <a:pt x="489" y="505"/>
                    </a:lnTo>
                    <a:lnTo>
                      <a:pt x="482" y="507"/>
                    </a:lnTo>
                    <a:lnTo>
                      <a:pt x="442" y="509"/>
                    </a:lnTo>
                    <a:lnTo>
                      <a:pt x="433" y="507"/>
                    </a:lnTo>
                    <a:lnTo>
                      <a:pt x="423" y="500"/>
                    </a:lnTo>
                    <a:lnTo>
                      <a:pt x="416" y="490"/>
                    </a:lnTo>
                    <a:lnTo>
                      <a:pt x="411" y="479"/>
                    </a:lnTo>
                    <a:lnTo>
                      <a:pt x="404" y="471"/>
                    </a:lnTo>
                    <a:lnTo>
                      <a:pt x="395" y="467"/>
                    </a:lnTo>
                    <a:lnTo>
                      <a:pt x="333" y="455"/>
                    </a:lnTo>
                    <a:lnTo>
                      <a:pt x="302" y="457"/>
                    </a:lnTo>
                    <a:lnTo>
                      <a:pt x="279" y="476"/>
                    </a:lnTo>
                    <a:lnTo>
                      <a:pt x="276" y="486"/>
                    </a:lnTo>
                    <a:lnTo>
                      <a:pt x="281" y="500"/>
                    </a:lnTo>
                    <a:lnTo>
                      <a:pt x="279" y="509"/>
                    </a:lnTo>
                    <a:lnTo>
                      <a:pt x="274" y="516"/>
                    </a:lnTo>
                    <a:lnTo>
                      <a:pt x="250" y="538"/>
                    </a:lnTo>
                    <a:lnTo>
                      <a:pt x="243" y="547"/>
                    </a:lnTo>
                    <a:lnTo>
                      <a:pt x="239" y="552"/>
                    </a:lnTo>
                    <a:lnTo>
                      <a:pt x="236" y="552"/>
                    </a:lnTo>
                    <a:lnTo>
                      <a:pt x="232" y="550"/>
                    </a:lnTo>
                    <a:lnTo>
                      <a:pt x="227" y="545"/>
                    </a:lnTo>
                    <a:lnTo>
                      <a:pt x="222" y="552"/>
                    </a:lnTo>
                    <a:lnTo>
                      <a:pt x="215" y="571"/>
                    </a:lnTo>
                    <a:lnTo>
                      <a:pt x="210" y="580"/>
                    </a:lnTo>
                    <a:lnTo>
                      <a:pt x="224" y="585"/>
                    </a:lnTo>
                    <a:lnTo>
                      <a:pt x="269" y="595"/>
                    </a:lnTo>
                    <a:lnTo>
                      <a:pt x="288" y="585"/>
                    </a:lnTo>
                    <a:lnTo>
                      <a:pt x="338" y="595"/>
                    </a:lnTo>
                    <a:lnTo>
                      <a:pt x="359" y="585"/>
                    </a:lnTo>
                    <a:lnTo>
                      <a:pt x="378" y="590"/>
                    </a:lnTo>
                    <a:lnTo>
                      <a:pt x="392" y="604"/>
                    </a:lnTo>
                    <a:lnTo>
                      <a:pt x="404" y="625"/>
                    </a:lnTo>
                    <a:lnTo>
                      <a:pt x="404" y="647"/>
                    </a:lnTo>
                    <a:lnTo>
                      <a:pt x="418" y="651"/>
                    </a:lnTo>
                    <a:lnTo>
                      <a:pt x="430" y="659"/>
                    </a:lnTo>
                    <a:lnTo>
                      <a:pt x="437" y="670"/>
                    </a:lnTo>
                    <a:lnTo>
                      <a:pt x="442" y="687"/>
                    </a:lnTo>
                    <a:lnTo>
                      <a:pt x="437" y="704"/>
                    </a:lnTo>
                    <a:lnTo>
                      <a:pt x="418" y="715"/>
                    </a:lnTo>
                    <a:lnTo>
                      <a:pt x="411" y="727"/>
                    </a:lnTo>
                    <a:lnTo>
                      <a:pt x="423" y="770"/>
                    </a:lnTo>
                    <a:lnTo>
                      <a:pt x="395" y="805"/>
                    </a:lnTo>
                    <a:lnTo>
                      <a:pt x="326" y="857"/>
                    </a:lnTo>
                    <a:lnTo>
                      <a:pt x="314" y="846"/>
                    </a:lnTo>
                    <a:lnTo>
                      <a:pt x="302" y="841"/>
                    </a:lnTo>
                    <a:lnTo>
                      <a:pt x="295" y="846"/>
                    </a:lnTo>
                    <a:lnTo>
                      <a:pt x="291" y="860"/>
                    </a:lnTo>
                    <a:lnTo>
                      <a:pt x="300" y="900"/>
                    </a:lnTo>
                    <a:lnTo>
                      <a:pt x="300" y="905"/>
                    </a:lnTo>
                    <a:lnTo>
                      <a:pt x="295" y="907"/>
                    </a:lnTo>
                    <a:lnTo>
                      <a:pt x="293" y="910"/>
                    </a:lnTo>
                    <a:lnTo>
                      <a:pt x="295" y="917"/>
                    </a:lnTo>
                    <a:lnTo>
                      <a:pt x="298" y="919"/>
                    </a:lnTo>
                    <a:lnTo>
                      <a:pt x="302" y="921"/>
                    </a:lnTo>
                    <a:lnTo>
                      <a:pt x="305" y="921"/>
                    </a:lnTo>
                    <a:lnTo>
                      <a:pt x="307" y="924"/>
                    </a:lnTo>
                    <a:lnTo>
                      <a:pt x="338" y="966"/>
                    </a:lnTo>
                    <a:lnTo>
                      <a:pt x="345" y="983"/>
                    </a:lnTo>
                    <a:lnTo>
                      <a:pt x="343" y="997"/>
                    </a:lnTo>
                    <a:lnTo>
                      <a:pt x="336" y="1009"/>
                    </a:lnTo>
                    <a:lnTo>
                      <a:pt x="317" y="1026"/>
                    </a:lnTo>
                    <a:lnTo>
                      <a:pt x="317" y="1026"/>
                    </a:lnTo>
                    <a:lnTo>
                      <a:pt x="317" y="1026"/>
                    </a:lnTo>
                    <a:lnTo>
                      <a:pt x="321" y="1045"/>
                    </a:lnTo>
                    <a:lnTo>
                      <a:pt x="317" y="1071"/>
                    </a:lnTo>
                    <a:lnTo>
                      <a:pt x="321" y="1087"/>
                    </a:lnTo>
                    <a:lnTo>
                      <a:pt x="328" y="1090"/>
                    </a:lnTo>
                    <a:lnTo>
                      <a:pt x="333" y="1090"/>
                    </a:lnTo>
                    <a:lnTo>
                      <a:pt x="340" y="1087"/>
                    </a:lnTo>
                    <a:lnTo>
                      <a:pt x="345" y="1094"/>
                    </a:lnTo>
                    <a:lnTo>
                      <a:pt x="347" y="1104"/>
                    </a:lnTo>
                    <a:lnTo>
                      <a:pt x="345" y="1123"/>
                    </a:lnTo>
                    <a:lnTo>
                      <a:pt x="347" y="1127"/>
                    </a:lnTo>
                    <a:lnTo>
                      <a:pt x="357" y="1132"/>
                    </a:lnTo>
                    <a:lnTo>
                      <a:pt x="378" y="1116"/>
                    </a:lnTo>
                    <a:lnTo>
                      <a:pt x="392" y="1116"/>
                    </a:lnTo>
                    <a:lnTo>
                      <a:pt x="402" y="1125"/>
                    </a:lnTo>
                    <a:lnTo>
                      <a:pt x="402" y="1139"/>
                    </a:lnTo>
                    <a:lnTo>
                      <a:pt x="390" y="1165"/>
                    </a:lnTo>
                    <a:lnTo>
                      <a:pt x="378" y="1177"/>
                    </a:lnTo>
                    <a:lnTo>
                      <a:pt x="376" y="1194"/>
                    </a:lnTo>
                    <a:lnTo>
                      <a:pt x="385" y="1208"/>
                    </a:lnTo>
                    <a:lnTo>
                      <a:pt x="399" y="1208"/>
                    </a:lnTo>
                    <a:lnTo>
                      <a:pt x="409" y="1210"/>
                    </a:lnTo>
                    <a:lnTo>
                      <a:pt x="414" y="1217"/>
                    </a:lnTo>
                    <a:lnTo>
                      <a:pt x="411" y="1222"/>
                    </a:lnTo>
                    <a:lnTo>
                      <a:pt x="404" y="1229"/>
                    </a:lnTo>
                    <a:lnTo>
                      <a:pt x="376" y="1251"/>
                    </a:lnTo>
                    <a:lnTo>
                      <a:pt x="369" y="1260"/>
                    </a:lnTo>
                    <a:lnTo>
                      <a:pt x="390" y="1258"/>
                    </a:lnTo>
                    <a:lnTo>
                      <a:pt x="399" y="1260"/>
                    </a:lnTo>
                    <a:lnTo>
                      <a:pt x="411" y="1267"/>
                    </a:lnTo>
                    <a:lnTo>
                      <a:pt x="418" y="1279"/>
                    </a:lnTo>
                    <a:lnTo>
                      <a:pt x="404" y="1284"/>
                    </a:lnTo>
                    <a:lnTo>
                      <a:pt x="385" y="1288"/>
                    </a:lnTo>
                    <a:lnTo>
                      <a:pt x="376" y="1293"/>
                    </a:lnTo>
                    <a:lnTo>
                      <a:pt x="376" y="1293"/>
                    </a:lnTo>
                    <a:lnTo>
                      <a:pt x="373" y="1298"/>
                    </a:lnTo>
                    <a:lnTo>
                      <a:pt x="369" y="1298"/>
                    </a:lnTo>
                    <a:lnTo>
                      <a:pt x="366" y="1298"/>
                    </a:lnTo>
                    <a:lnTo>
                      <a:pt x="362" y="1296"/>
                    </a:lnTo>
                    <a:lnTo>
                      <a:pt x="347" y="1288"/>
                    </a:lnTo>
                    <a:lnTo>
                      <a:pt x="331" y="1291"/>
                    </a:lnTo>
                    <a:lnTo>
                      <a:pt x="302" y="1300"/>
                    </a:lnTo>
                    <a:lnTo>
                      <a:pt x="274" y="1300"/>
                    </a:lnTo>
                    <a:lnTo>
                      <a:pt x="265" y="1303"/>
                    </a:lnTo>
                    <a:lnTo>
                      <a:pt x="260" y="1317"/>
                    </a:lnTo>
                    <a:lnTo>
                      <a:pt x="262" y="1333"/>
                    </a:lnTo>
                    <a:lnTo>
                      <a:pt x="258" y="1341"/>
                    </a:lnTo>
                    <a:lnTo>
                      <a:pt x="250" y="1343"/>
                    </a:lnTo>
                    <a:lnTo>
                      <a:pt x="243" y="1350"/>
                    </a:lnTo>
                    <a:lnTo>
                      <a:pt x="243" y="1357"/>
                    </a:lnTo>
                    <a:lnTo>
                      <a:pt x="246" y="1364"/>
                    </a:lnTo>
                    <a:lnTo>
                      <a:pt x="246" y="1369"/>
                    </a:lnTo>
                    <a:lnTo>
                      <a:pt x="243" y="1378"/>
                    </a:lnTo>
                    <a:lnTo>
                      <a:pt x="239" y="1383"/>
                    </a:lnTo>
                    <a:lnTo>
                      <a:pt x="224" y="1393"/>
                    </a:lnTo>
                    <a:lnTo>
                      <a:pt x="210" y="1412"/>
                    </a:lnTo>
                    <a:lnTo>
                      <a:pt x="203" y="1421"/>
                    </a:lnTo>
                    <a:lnTo>
                      <a:pt x="184" y="1464"/>
                    </a:lnTo>
                    <a:lnTo>
                      <a:pt x="177" y="1473"/>
                    </a:lnTo>
                    <a:lnTo>
                      <a:pt x="168" y="1483"/>
                    </a:lnTo>
                    <a:lnTo>
                      <a:pt x="127" y="1518"/>
                    </a:lnTo>
                    <a:lnTo>
                      <a:pt x="125" y="1518"/>
                    </a:lnTo>
                    <a:lnTo>
                      <a:pt x="125" y="1513"/>
                    </a:lnTo>
                    <a:lnTo>
                      <a:pt x="120" y="1504"/>
                    </a:lnTo>
                    <a:lnTo>
                      <a:pt x="120" y="1502"/>
                    </a:lnTo>
                    <a:lnTo>
                      <a:pt x="116" y="1497"/>
                    </a:lnTo>
                    <a:lnTo>
                      <a:pt x="106" y="1492"/>
                    </a:lnTo>
                    <a:lnTo>
                      <a:pt x="101" y="1487"/>
                    </a:lnTo>
                    <a:lnTo>
                      <a:pt x="99" y="1480"/>
                    </a:lnTo>
                    <a:lnTo>
                      <a:pt x="99" y="1461"/>
                    </a:lnTo>
                    <a:lnTo>
                      <a:pt x="97" y="1450"/>
                    </a:lnTo>
                    <a:lnTo>
                      <a:pt x="97" y="1440"/>
                    </a:lnTo>
                    <a:lnTo>
                      <a:pt x="99" y="1428"/>
                    </a:lnTo>
                    <a:lnTo>
                      <a:pt x="120" y="1400"/>
                    </a:lnTo>
                    <a:lnTo>
                      <a:pt x="146" y="1345"/>
                    </a:lnTo>
                    <a:lnTo>
                      <a:pt x="158" y="1315"/>
                    </a:lnTo>
                    <a:lnTo>
                      <a:pt x="163" y="1303"/>
                    </a:lnTo>
                    <a:lnTo>
                      <a:pt x="161" y="1296"/>
                    </a:lnTo>
                    <a:lnTo>
                      <a:pt x="158" y="1286"/>
                    </a:lnTo>
                    <a:lnTo>
                      <a:pt x="125" y="1258"/>
                    </a:lnTo>
                    <a:lnTo>
                      <a:pt x="116" y="1246"/>
                    </a:lnTo>
                    <a:lnTo>
                      <a:pt x="109" y="1232"/>
                    </a:lnTo>
                    <a:lnTo>
                      <a:pt x="106" y="1222"/>
                    </a:lnTo>
                    <a:lnTo>
                      <a:pt x="106" y="1187"/>
                    </a:lnTo>
                    <a:lnTo>
                      <a:pt x="101" y="1158"/>
                    </a:lnTo>
                    <a:lnTo>
                      <a:pt x="66" y="1085"/>
                    </a:lnTo>
                    <a:lnTo>
                      <a:pt x="61" y="1068"/>
                    </a:lnTo>
                    <a:lnTo>
                      <a:pt x="47" y="1028"/>
                    </a:lnTo>
                    <a:lnTo>
                      <a:pt x="35" y="1000"/>
                    </a:lnTo>
                    <a:lnTo>
                      <a:pt x="21" y="976"/>
                    </a:lnTo>
                    <a:lnTo>
                      <a:pt x="2" y="947"/>
                    </a:lnTo>
                    <a:lnTo>
                      <a:pt x="0" y="938"/>
                    </a:lnTo>
                    <a:lnTo>
                      <a:pt x="0" y="929"/>
                    </a:lnTo>
                    <a:lnTo>
                      <a:pt x="7" y="912"/>
                    </a:lnTo>
                    <a:lnTo>
                      <a:pt x="14" y="902"/>
                    </a:lnTo>
                    <a:lnTo>
                      <a:pt x="21" y="900"/>
                    </a:lnTo>
                    <a:lnTo>
                      <a:pt x="26" y="905"/>
                    </a:lnTo>
                    <a:lnTo>
                      <a:pt x="31" y="912"/>
                    </a:lnTo>
                    <a:lnTo>
                      <a:pt x="33" y="914"/>
                    </a:lnTo>
                    <a:lnTo>
                      <a:pt x="45" y="905"/>
                    </a:lnTo>
                    <a:lnTo>
                      <a:pt x="78" y="853"/>
                    </a:lnTo>
                    <a:lnTo>
                      <a:pt x="118" y="846"/>
                    </a:lnTo>
                    <a:lnTo>
                      <a:pt x="135" y="839"/>
                    </a:lnTo>
                    <a:lnTo>
                      <a:pt x="151" y="824"/>
                    </a:lnTo>
                    <a:lnTo>
                      <a:pt x="161" y="813"/>
                    </a:lnTo>
                    <a:lnTo>
                      <a:pt x="189" y="765"/>
                    </a:lnTo>
                    <a:lnTo>
                      <a:pt x="189" y="753"/>
                    </a:lnTo>
                    <a:lnTo>
                      <a:pt x="187" y="741"/>
                    </a:lnTo>
                    <a:lnTo>
                      <a:pt x="179" y="730"/>
                    </a:lnTo>
                    <a:lnTo>
                      <a:pt x="172" y="713"/>
                    </a:lnTo>
                    <a:lnTo>
                      <a:pt x="170" y="689"/>
                    </a:lnTo>
                    <a:lnTo>
                      <a:pt x="172" y="678"/>
                    </a:lnTo>
                    <a:lnTo>
                      <a:pt x="177" y="663"/>
                    </a:lnTo>
                    <a:lnTo>
                      <a:pt x="179" y="654"/>
                    </a:lnTo>
                    <a:lnTo>
                      <a:pt x="194" y="604"/>
                    </a:lnTo>
                    <a:lnTo>
                      <a:pt x="165" y="576"/>
                    </a:lnTo>
                    <a:lnTo>
                      <a:pt x="135" y="552"/>
                    </a:lnTo>
                    <a:lnTo>
                      <a:pt x="120" y="535"/>
                    </a:lnTo>
                    <a:lnTo>
                      <a:pt x="111" y="524"/>
                    </a:lnTo>
                    <a:lnTo>
                      <a:pt x="99" y="457"/>
                    </a:lnTo>
                    <a:lnTo>
                      <a:pt x="123" y="450"/>
                    </a:lnTo>
                    <a:lnTo>
                      <a:pt x="127" y="441"/>
                    </a:lnTo>
                    <a:lnTo>
                      <a:pt x="135" y="429"/>
                    </a:lnTo>
                    <a:lnTo>
                      <a:pt x="137" y="417"/>
                    </a:lnTo>
                    <a:lnTo>
                      <a:pt x="137" y="405"/>
                    </a:lnTo>
                    <a:lnTo>
                      <a:pt x="130" y="363"/>
                    </a:lnTo>
                    <a:lnTo>
                      <a:pt x="137" y="339"/>
                    </a:lnTo>
                    <a:lnTo>
                      <a:pt x="144" y="325"/>
                    </a:lnTo>
                    <a:lnTo>
                      <a:pt x="172" y="292"/>
                    </a:lnTo>
                    <a:lnTo>
                      <a:pt x="191" y="282"/>
                    </a:lnTo>
                    <a:lnTo>
                      <a:pt x="215" y="275"/>
                    </a:lnTo>
                    <a:lnTo>
                      <a:pt x="269" y="280"/>
                    </a:lnTo>
                    <a:lnTo>
                      <a:pt x="293" y="261"/>
                    </a:lnTo>
                    <a:lnTo>
                      <a:pt x="302" y="244"/>
                    </a:lnTo>
                    <a:lnTo>
                      <a:pt x="324" y="220"/>
                    </a:lnTo>
                    <a:lnTo>
                      <a:pt x="331" y="209"/>
                    </a:lnTo>
                    <a:lnTo>
                      <a:pt x="336" y="194"/>
                    </a:lnTo>
                    <a:lnTo>
                      <a:pt x="340" y="166"/>
                    </a:lnTo>
                    <a:lnTo>
                      <a:pt x="354" y="147"/>
                    </a:lnTo>
                    <a:lnTo>
                      <a:pt x="366" y="138"/>
                    </a:lnTo>
                    <a:lnTo>
                      <a:pt x="376" y="133"/>
                    </a:lnTo>
                    <a:lnTo>
                      <a:pt x="383" y="133"/>
                    </a:lnTo>
                    <a:lnTo>
                      <a:pt x="409" y="112"/>
                    </a:lnTo>
                    <a:lnTo>
                      <a:pt x="433" y="86"/>
                    </a:lnTo>
                    <a:lnTo>
                      <a:pt x="449" y="74"/>
                    </a:lnTo>
                    <a:lnTo>
                      <a:pt x="461" y="69"/>
                    </a:lnTo>
                    <a:lnTo>
                      <a:pt x="475" y="71"/>
                    </a:lnTo>
                    <a:lnTo>
                      <a:pt x="499" y="86"/>
                    </a:lnTo>
                    <a:lnTo>
                      <a:pt x="511" y="88"/>
                    </a:lnTo>
                    <a:lnTo>
                      <a:pt x="518" y="81"/>
                    </a:lnTo>
                    <a:lnTo>
                      <a:pt x="522" y="69"/>
                    </a:lnTo>
                    <a:lnTo>
                      <a:pt x="520" y="62"/>
                    </a:lnTo>
                    <a:lnTo>
                      <a:pt x="518" y="52"/>
                    </a:lnTo>
                    <a:lnTo>
                      <a:pt x="515" y="45"/>
                    </a:lnTo>
                    <a:lnTo>
                      <a:pt x="513" y="29"/>
                    </a:lnTo>
                    <a:lnTo>
                      <a:pt x="520" y="17"/>
                    </a:lnTo>
                    <a:lnTo>
                      <a:pt x="525" y="14"/>
                    </a:lnTo>
                    <a:lnTo>
                      <a:pt x="534" y="17"/>
                    </a:lnTo>
                    <a:lnTo>
                      <a:pt x="541" y="19"/>
                    </a:lnTo>
                    <a:lnTo>
                      <a:pt x="548" y="19"/>
                    </a:lnTo>
                    <a:lnTo>
                      <a:pt x="556" y="17"/>
                    </a:lnTo>
                    <a:lnTo>
                      <a:pt x="558" y="12"/>
                    </a:lnTo>
                    <a:lnTo>
                      <a:pt x="565" y="0"/>
                    </a:lnTo>
                    <a:lnTo>
                      <a:pt x="570" y="7"/>
                    </a:lnTo>
                    <a:lnTo>
                      <a:pt x="582" y="14"/>
                    </a:lnTo>
                    <a:lnTo>
                      <a:pt x="577" y="24"/>
                    </a:lnTo>
                    <a:lnTo>
                      <a:pt x="574" y="36"/>
                    </a:lnTo>
                    <a:lnTo>
                      <a:pt x="574" y="57"/>
                    </a:lnTo>
                    <a:lnTo>
                      <a:pt x="579" y="59"/>
                    </a:lnTo>
                    <a:lnTo>
                      <a:pt x="589" y="64"/>
                    </a:lnTo>
                    <a:lnTo>
                      <a:pt x="589" y="83"/>
                    </a:lnTo>
                    <a:lnTo>
                      <a:pt x="608" y="88"/>
                    </a:lnTo>
                    <a:lnTo>
                      <a:pt x="631" y="90"/>
                    </a:lnTo>
                    <a:lnTo>
                      <a:pt x="650" y="10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3257540" y="1876400"/>
                <a:ext cx="1899119" cy="1274926"/>
              </a:xfrm>
              <a:custGeom>
                <a:avLst/>
                <a:gdLst>
                  <a:gd name="T0" fmla="*/ 1868 w 1932"/>
                  <a:gd name="T1" fmla="*/ 975 h 1297"/>
                  <a:gd name="T2" fmla="*/ 1866 w 1932"/>
                  <a:gd name="T3" fmla="*/ 999 h 1297"/>
                  <a:gd name="T4" fmla="*/ 1906 w 1932"/>
                  <a:gd name="T5" fmla="*/ 1103 h 1297"/>
                  <a:gd name="T6" fmla="*/ 1866 w 1932"/>
                  <a:gd name="T7" fmla="*/ 1125 h 1297"/>
                  <a:gd name="T8" fmla="*/ 1707 w 1932"/>
                  <a:gd name="T9" fmla="*/ 1148 h 1297"/>
                  <a:gd name="T10" fmla="*/ 1639 w 1932"/>
                  <a:gd name="T11" fmla="*/ 1186 h 1297"/>
                  <a:gd name="T12" fmla="*/ 1582 w 1932"/>
                  <a:gd name="T13" fmla="*/ 1207 h 1297"/>
                  <a:gd name="T14" fmla="*/ 1556 w 1932"/>
                  <a:gd name="T15" fmla="*/ 1274 h 1297"/>
                  <a:gd name="T16" fmla="*/ 1343 w 1932"/>
                  <a:gd name="T17" fmla="*/ 1293 h 1297"/>
                  <a:gd name="T18" fmla="*/ 1185 w 1932"/>
                  <a:gd name="T19" fmla="*/ 1186 h 1297"/>
                  <a:gd name="T20" fmla="*/ 1144 w 1932"/>
                  <a:gd name="T21" fmla="*/ 1099 h 1297"/>
                  <a:gd name="T22" fmla="*/ 1071 w 1932"/>
                  <a:gd name="T23" fmla="*/ 949 h 1297"/>
                  <a:gd name="T24" fmla="*/ 929 w 1932"/>
                  <a:gd name="T25" fmla="*/ 942 h 1297"/>
                  <a:gd name="T26" fmla="*/ 686 w 1932"/>
                  <a:gd name="T27" fmla="*/ 1016 h 1297"/>
                  <a:gd name="T28" fmla="*/ 641 w 1932"/>
                  <a:gd name="T29" fmla="*/ 1006 h 1297"/>
                  <a:gd name="T30" fmla="*/ 487 w 1932"/>
                  <a:gd name="T31" fmla="*/ 990 h 1297"/>
                  <a:gd name="T32" fmla="*/ 397 w 1932"/>
                  <a:gd name="T33" fmla="*/ 1075 h 1297"/>
                  <a:gd name="T34" fmla="*/ 302 w 1932"/>
                  <a:gd name="T35" fmla="*/ 1167 h 1297"/>
                  <a:gd name="T36" fmla="*/ 293 w 1932"/>
                  <a:gd name="T37" fmla="*/ 1037 h 1297"/>
                  <a:gd name="T38" fmla="*/ 298 w 1932"/>
                  <a:gd name="T39" fmla="*/ 956 h 1297"/>
                  <a:gd name="T40" fmla="*/ 293 w 1932"/>
                  <a:gd name="T41" fmla="*/ 878 h 1297"/>
                  <a:gd name="T42" fmla="*/ 241 w 1932"/>
                  <a:gd name="T43" fmla="*/ 814 h 1297"/>
                  <a:gd name="T44" fmla="*/ 175 w 1932"/>
                  <a:gd name="T45" fmla="*/ 779 h 1297"/>
                  <a:gd name="T46" fmla="*/ 116 w 1932"/>
                  <a:gd name="T47" fmla="*/ 807 h 1297"/>
                  <a:gd name="T48" fmla="*/ 2 w 1932"/>
                  <a:gd name="T49" fmla="*/ 639 h 1297"/>
                  <a:gd name="T50" fmla="*/ 80 w 1932"/>
                  <a:gd name="T51" fmla="*/ 589 h 1297"/>
                  <a:gd name="T52" fmla="*/ 109 w 1932"/>
                  <a:gd name="T53" fmla="*/ 554 h 1297"/>
                  <a:gd name="T54" fmla="*/ 85 w 1932"/>
                  <a:gd name="T55" fmla="*/ 490 h 1297"/>
                  <a:gd name="T56" fmla="*/ 49 w 1932"/>
                  <a:gd name="T57" fmla="*/ 440 h 1297"/>
                  <a:gd name="T58" fmla="*/ 64 w 1932"/>
                  <a:gd name="T59" fmla="*/ 364 h 1297"/>
                  <a:gd name="T60" fmla="*/ 177 w 1932"/>
                  <a:gd name="T61" fmla="*/ 319 h 1297"/>
                  <a:gd name="T62" fmla="*/ 300 w 1932"/>
                  <a:gd name="T63" fmla="*/ 348 h 1297"/>
                  <a:gd name="T64" fmla="*/ 338 w 1932"/>
                  <a:gd name="T65" fmla="*/ 369 h 1297"/>
                  <a:gd name="T66" fmla="*/ 456 w 1932"/>
                  <a:gd name="T67" fmla="*/ 353 h 1297"/>
                  <a:gd name="T68" fmla="*/ 553 w 1932"/>
                  <a:gd name="T69" fmla="*/ 317 h 1297"/>
                  <a:gd name="T70" fmla="*/ 610 w 1932"/>
                  <a:gd name="T71" fmla="*/ 265 h 1297"/>
                  <a:gd name="T72" fmla="*/ 851 w 1932"/>
                  <a:gd name="T73" fmla="*/ 149 h 1297"/>
                  <a:gd name="T74" fmla="*/ 920 w 1932"/>
                  <a:gd name="T75" fmla="*/ 161 h 1297"/>
                  <a:gd name="T76" fmla="*/ 998 w 1932"/>
                  <a:gd name="T77" fmla="*/ 121 h 1297"/>
                  <a:gd name="T78" fmla="*/ 1090 w 1932"/>
                  <a:gd name="T79" fmla="*/ 71 h 1297"/>
                  <a:gd name="T80" fmla="*/ 1149 w 1932"/>
                  <a:gd name="T81" fmla="*/ 21 h 1297"/>
                  <a:gd name="T82" fmla="*/ 1315 w 1932"/>
                  <a:gd name="T83" fmla="*/ 42 h 1297"/>
                  <a:gd name="T84" fmla="*/ 1435 w 1932"/>
                  <a:gd name="T85" fmla="*/ 80 h 1297"/>
                  <a:gd name="T86" fmla="*/ 1480 w 1932"/>
                  <a:gd name="T87" fmla="*/ 80 h 1297"/>
                  <a:gd name="T88" fmla="*/ 1516 w 1932"/>
                  <a:gd name="T89" fmla="*/ 147 h 1297"/>
                  <a:gd name="T90" fmla="*/ 1568 w 1932"/>
                  <a:gd name="T91" fmla="*/ 128 h 1297"/>
                  <a:gd name="T92" fmla="*/ 1584 w 1932"/>
                  <a:gd name="T93" fmla="*/ 156 h 1297"/>
                  <a:gd name="T94" fmla="*/ 1591 w 1932"/>
                  <a:gd name="T95" fmla="*/ 187 h 1297"/>
                  <a:gd name="T96" fmla="*/ 1662 w 1932"/>
                  <a:gd name="T97" fmla="*/ 232 h 1297"/>
                  <a:gd name="T98" fmla="*/ 1759 w 1932"/>
                  <a:gd name="T99" fmla="*/ 244 h 1297"/>
                  <a:gd name="T100" fmla="*/ 1792 w 1932"/>
                  <a:gd name="T101" fmla="*/ 234 h 1297"/>
                  <a:gd name="T102" fmla="*/ 1816 w 1932"/>
                  <a:gd name="T103" fmla="*/ 279 h 1297"/>
                  <a:gd name="T104" fmla="*/ 1795 w 1932"/>
                  <a:gd name="T105" fmla="*/ 348 h 1297"/>
                  <a:gd name="T106" fmla="*/ 1769 w 1932"/>
                  <a:gd name="T107" fmla="*/ 381 h 1297"/>
                  <a:gd name="T108" fmla="*/ 1830 w 1932"/>
                  <a:gd name="T109" fmla="*/ 511 h 1297"/>
                  <a:gd name="T110" fmla="*/ 1878 w 1932"/>
                  <a:gd name="T111" fmla="*/ 675 h 1297"/>
                  <a:gd name="T112" fmla="*/ 1932 w 1932"/>
                  <a:gd name="T113" fmla="*/ 746 h 1297"/>
                  <a:gd name="T114" fmla="*/ 1866 w 1932"/>
                  <a:gd name="T115" fmla="*/ 883 h 1297"/>
                  <a:gd name="T116" fmla="*/ 1875 w 1932"/>
                  <a:gd name="T117" fmla="*/ 935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2" h="1297">
                    <a:moveTo>
                      <a:pt x="1889" y="947"/>
                    </a:moveTo>
                    <a:lnTo>
                      <a:pt x="1889" y="947"/>
                    </a:lnTo>
                    <a:lnTo>
                      <a:pt x="1894" y="956"/>
                    </a:lnTo>
                    <a:lnTo>
                      <a:pt x="1894" y="961"/>
                    </a:lnTo>
                    <a:lnTo>
                      <a:pt x="1868" y="975"/>
                    </a:lnTo>
                    <a:lnTo>
                      <a:pt x="1863" y="978"/>
                    </a:lnTo>
                    <a:lnTo>
                      <a:pt x="1859" y="987"/>
                    </a:lnTo>
                    <a:lnTo>
                      <a:pt x="1859" y="990"/>
                    </a:lnTo>
                    <a:lnTo>
                      <a:pt x="1863" y="992"/>
                    </a:lnTo>
                    <a:lnTo>
                      <a:pt x="1866" y="999"/>
                    </a:lnTo>
                    <a:lnTo>
                      <a:pt x="1866" y="1032"/>
                    </a:lnTo>
                    <a:lnTo>
                      <a:pt x="1870" y="1054"/>
                    </a:lnTo>
                    <a:lnTo>
                      <a:pt x="1873" y="1070"/>
                    </a:lnTo>
                    <a:lnTo>
                      <a:pt x="1887" y="1096"/>
                    </a:lnTo>
                    <a:lnTo>
                      <a:pt x="1906" y="1103"/>
                    </a:lnTo>
                    <a:lnTo>
                      <a:pt x="1915" y="1117"/>
                    </a:lnTo>
                    <a:lnTo>
                      <a:pt x="1922" y="1141"/>
                    </a:lnTo>
                    <a:lnTo>
                      <a:pt x="1906" y="1127"/>
                    </a:lnTo>
                    <a:lnTo>
                      <a:pt x="1896" y="1122"/>
                    </a:lnTo>
                    <a:lnTo>
                      <a:pt x="1866" y="1125"/>
                    </a:lnTo>
                    <a:lnTo>
                      <a:pt x="1811" y="1108"/>
                    </a:lnTo>
                    <a:lnTo>
                      <a:pt x="1792" y="1108"/>
                    </a:lnTo>
                    <a:lnTo>
                      <a:pt x="1771" y="1115"/>
                    </a:lnTo>
                    <a:lnTo>
                      <a:pt x="1726" y="1144"/>
                    </a:lnTo>
                    <a:lnTo>
                      <a:pt x="1707" y="1148"/>
                    </a:lnTo>
                    <a:lnTo>
                      <a:pt x="1651" y="1151"/>
                    </a:lnTo>
                    <a:lnTo>
                      <a:pt x="1639" y="1146"/>
                    </a:lnTo>
                    <a:lnTo>
                      <a:pt x="1639" y="1162"/>
                    </a:lnTo>
                    <a:lnTo>
                      <a:pt x="1641" y="1177"/>
                    </a:lnTo>
                    <a:lnTo>
                      <a:pt x="1639" y="1186"/>
                    </a:lnTo>
                    <a:lnTo>
                      <a:pt x="1634" y="1193"/>
                    </a:lnTo>
                    <a:lnTo>
                      <a:pt x="1624" y="1198"/>
                    </a:lnTo>
                    <a:lnTo>
                      <a:pt x="1613" y="1198"/>
                    </a:lnTo>
                    <a:lnTo>
                      <a:pt x="1598" y="1200"/>
                    </a:lnTo>
                    <a:lnTo>
                      <a:pt x="1582" y="1207"/>
                    </a:lnTo>
                    <a:lnTo>
                      <a:pt x="1575" y="1219"/>
                    </a:lnTo>
                    <a:lnTo>
                      <a:pt x="1570" y="1236"/>
                    </a:lnTo>
                    <a:lnTo>
                      <a:pt x="1570" y="1248"/>
                    </a:lnTo>
                    <a:lnTo>
                      <a:pt x="1568" y="1260"/>
                    </a:lnTo>
                    <a:lnTo>
                      <a:pt x="1556" y="1274"/>
                    </a:lnTo>
                    <a:lnTo>
                      <a:pt x="1535" y="1281"/>
                    </a:lnTo>
                    <a:lnTo>
                      <a:pt x="1516" y="1274"/>
                    </a:lnTo>
                    <a:lnTo>
                      <a:pt x="1497" y="1262"/>
                    </a:lnTo>
                    <a:lnTo>
                      <a:pt x="1476" y="1260"/>
                    </a:lnTo>
                    <a:lnTo>
                      <a:pt x="1343" y="1293"/>
                    </a:lnTo>
                    <a:lnTo>
                      <a:pt x="1270" y="1297"/>
                    </a:lnTo>
                    <a:lnTo>
                      <a:pt x="1263" y="1290"/>
                    </a:lnTo>
                    <a:lnTo>
                      <a:pt x="1208" y="1248"/>
                    </a:lnTo>
                    <a:lnTo>
                      <a:pt x="1194" y="1222"/>
                    </a:lnTo>
                    <a:lnTo>
                      <a:pt x="1185" y="1186"/>
                    </a:lnTo>
                    <a:lnTo>
                      <a:pt x="1170" y="1151"/>
                    </a:lnTo>
                    <a:lnTo>
                      <a:pt x="1154" y="1127"/>
                    </a:lnTo>
                    <a:lnTo>
                      <a:pt x="1147" y="1113"/>
                    </a:lnTo>
                    <a:lnTo>
                      <a:pt x="1144" y="1103"/>
                    </a:lnTo>
                    <a:lnTo>
                      <a:pt x="1144" y="1099"/>
                    </a:lnTo>
                    <a:lnTo>
                      <a:pt x="1144" y="1084"/>
                    </a:lnTo>
                    <a:lnTo>
                      <a:pt x="1149" y="1072"/>
                    </a:lnTo>
                    <a:lnTo>
                      <a:pt x="1149" y="1058"/>
                    </a:lnTo>
                    <a:lnTo>
                      <a:pt x="1144" y="1027"/>
                    </a:lnTo>
                    <a:lnTo>
                      <a:pt x="1071" y="949"/>
                    </a:lnTo>
                    <a:lnTo>
                      <a:pt x="1036" y="919"/>
                    </a:lnTo>
                    <a:lnTo>
                      <a:pt x="1024" y="911"/>
                    </a:lnTo>
                    <a:lnTo>
                      <a:pt x="1017" y="909"/>
                    </a:lnTo>
                    <a:lnTo>
                      <a:pt x="1005" y="909"/>
                    </a:lnTo>
                    <a:lnTo>
                      <a:pt x="929" y="942"/>
                    </a:lnTo>
                    <a:lnTo>
                      <a:pt x="842" y="966"/>
                    </a:lnTo>
                    <a:lnTo>
                      <a:pt x="820" y="961"/>
                    </a:lnTo>
                    <a:lnTo>
                      <a:pt x="773" y="973"/>
                    </a:lnTo>
                    <a:lnTo>
                      <a:pt x="754" y="975"/>
                    </a:lnTo>
                    <a:lnTo>
                      <a:pt x="686" y="1016"/>
                    </a:lnTo>
                    <a:lnTo>
                      <a:pt x="671" y="1018"/>
                    </a:lnTo>
                    <a:lnTo>
                      <a:pt x="664" y="1018"/>
                    </a:lnTo>
                    <a:lnTo>
                      <a:pt x="662" y="1016"/>
                    </a:lnTo>
                    <a:lnTo>
                      <a:pt x="655" y="1011"/>
                    </a:lnTo>
                    <a:lnTo>
                      <a:pt x="641" y="1006"/>
                    </a:lnTo>
                    <a:lnTo>
                      <a:pt x="586" y="999"/>
                    </a:lnTo>
                    <a:lnTo>
                      <a:pt x="553" y="983"/>
                    </a:lnTo>
                    <a:lnTo>
                      <a:pt x="534" y="978"/>
                    </a:lnTo>
                    <a:lnTo>
                      <a:pt x="508" y="983"/>
                    </a:lnTo>
                    <a:lnTo>
                      <a:pt x="487" y="990"/>
                    </a:lnTo>
                    <a:lnTo>
                      <a:pt x="416" y="1042"/>
                    </a:lnTo>
                    <a:lnTo>
                      <a:pt x="407" y="1054"/>
                    </a:lnTo>
                    <a:lnTo>
                      <a:pt x="402" y="1061"/>
                    </a:lnTo>
                    <a:lnTo>
                      <a:pt x="399" y="1068"/>
                    </a:lnTo>
                    <a:lnTo>
                      <a:pt x="397" y="1075"/>
                    </a:lnTo>
                    <a:lnTo>
                      <a:pt x="390" y="1096"/>
                    </a:lnTo>
                    <a:lnTo>
                      <a:pt x="364" y="1115"/>
                    </a:lnTo>
                    <a:lnTo>
                      <a:pt x="326" y="1158"/>
                    </a:lnTo>
                    <a:lnTo>
                      <a:pt x="314" y="1165"/>
                    </a:lnTo>
                    <a:lnTo>
                      <a:pt x="302" y="1167"/>
                    </a:lnTo>
                    <a:lnTo>
                      <a:pt x="295" y="1165"/>
                    </a:lnTo>
                    <a:lnTo>
                      <a:pt x="284" y="1160"/>
                    </a:lnTo>
                    <a:lnTo>
                      <a:pt x="250" y="1141"/>
                    </a:lnTo>
                    <a:lnTo>
                      <a:pt x="272" y="1101"/>
                    </a:lnTo>
                    <a:lnTo>
                      <a:pt x="293" y="1037"/>
                    </a:lnTo>
                    <a:lnTo>
                      <a:pt x="298" y="1016"/>
                    </a:lnTo>
                    <a:lnTo>
                      <a:pt x="300" y="1001"/>
                    </a:lnTo>
                    <a:lnTo>
                      <a:pt x="293" y="980"/>
                    </a:lnTo>
                    <a:lnTo>
                      <a:pt x="293" y="966"/>
                    </a:lnTo>
                    <a:lnTo>
                      <a:pt x="298" y="956"/>
                    </a:lnTo>
                    <a:lnTo>
                      <a:pt x="314" y="930"/>
                    </a:lnTo>
                    <a:lnTo>
                      <a:pt x="326" y="911"/>
                    </a:lnTo>
                    <a:lnTo>
                      <a:pt x="324" y="900"/>
                    </a:lnTo>
                    <a:lnTo>
                      <a:pt x="317" y="890"/>
                    </a:lnTo>
                    <a:lnTo>
                      <a:pt x="293" y="878"/>
                    </a:lnTo>
                    <a:lnTo>
                      <a:pt x="265" y="852"/>
                    </a:lnTo>
                    <a:lnTo>
                      <a:pt x="258" y="843"/>
                    </a:lnTo>
                    <a:lnTo>
                      <a:pt x="250" y="833"/>
                    </a:lnTo>
                    <a:lnTo>
                      <a:pt x="248" y="824"/>
                    </a:lnTo>
                    <a:lnTo>
                      <a:pt x="241" y="814"/>
                    </a:lnTo>
                    <a:lnTo>
                      <a:pt x="222" y="793"/>
                    </a:lnTo>
                    <a:lnTo>
                      <a:pt x="206" y="769"/>
                    </a:lnTo>
                    <a:lnTo>
                      <a:pt x="196" y="765"/>
                    </a:lnTo>
                    <a:lnTo>
                      <a:pt x="184" y="772"/>
                    </a:lnTo>
                    <a:lnTo>
                      <a:pt x="175" y="779"/>
                    </a:lnTo>
                    <a:lnTo>
                      <a:pt x="156" y="786"/>
                    </a:lnTo>
                    <a:lnTo>
                      <a:pt x="144" y="793"/>
                    </a:lnTo>
                    <a:lnTo>
                      <a:pt x="135" y="803"/>
                    </a:lnTo>
                    <a:lnTo>
                      <a:pt x="127" y="807"/>
                    </a:lnTo>
                    <a:lnTo>
                      <a:pt x="116" y="807"/>
                    </a:lnTo>
                    <a:lnTo>
                      <a:pt x="101" y="800"/>
                    </a:lnTo>
                    <a:lnTo>
                      <a:pt x="75" y="781"/>
                    </a:lnTo>
                    <a:lnTo>
                      <a:pt x="49" y="746"/>
                    </a:lnTo>
                    <a:lnTo>
                      <a:pt x="14" y="677"/>
                    </a:lnTo>
                    <a:lnTo>
                      <a:pt x="2" y="639"/>
                    </a:lnTo>
                    <a:lnTo>
                      <a:pt x="0" y="632"/>
                    </a:lnTo>
                    <a:lnTo>
                      <a:pt x="2" y="611"/>
                    </a:lnTo>
                    <a:lnTo>
                      <a:pt x="5" y="594"/>
                    </a:lnTo>
                    <a:lnTo>
                      <a:pt x="73" y="594"/>
                    </a:lnTo>
                    <a:lnTo>
                      <a:pt x="80" y="589"/>
                    </a:lnTo>
                    <a:lnTo>
                      <a:pt x="90" y="587"/>
                    </a:lnTo>
                    <a:lnTo>
                      <a:pt x="90" y="582"/>
                    </a:lnTo>
                    <a:lnTo>
                      <a:pt x="106" y="563"/>
                    </a:lnTo>
                    <a:lnTo>
                      <a:pt x="109" y="559"/>
                    </a:lnTo>
                    <a:lnTo>
                      <a:pt x="109" y="554"/>
                    </a:lnTo>
                    <a:lnTo>
                      <a:pt x="111" y="542"/>
                    </a:lnTo>
                    <a:lnTo>
                      <a:pt x="106" y="528"/>
                    </a:lnTo>
                    <a:lnTo>
                      <a:pt x="101" y="511"/>
                    </a:lnTo>
                    <a:lnTo>
                      <a:pt x="92" y="497"/>
                    </a:lnTo>
                    <a:lnTo>
                      <a:pt x="85" y="490"/>
                    </a:lnTo>
                    <a:lnTo>
                      <a:pt x="73" y="480"/>
                    </a:lnTo>
                    <a:lnTo>
                      <a:pt x="64" y="471"/>
                    </a:lnTo>
                    <a:lnTo>
                      <a:pt x="57" y="462"/>
                    </a:lnTo>
                    <a:lnTo>
                      <a:pt x="52" y="450"/>
                    </a:lnTo>
                    <a:lnTo>
                      <a:pt x="49" y="440"/>
                    </a:lnTo>
                    <a:lnTo>
                      <a:pt x="47" y="419"/>
                    </a:lnTo>
                    <a:lnTo>
                      <a:pt x="45" y="405"/>
                    </a:lnTo>
                    <a:lnTo>
                      <a:pt x="47" y="390"/>
                    </a:lnTo>
                    <a:lnTo>
                      <a:pt x="54" y="376"/>
                    </a:lnTo>
                    <a:lnTo>
                      <a:pt x="64" y="364"/>
                    </a:lnTo>
                    <a:lnTo>
                      <a:pt x="135" y="312"/>
                    </a:lnTo>
                    <a:lnTo>
                      <a:pt x="142" y="308"/>
                    </a:lnTo>
                    <a:lnTo>
                      <a:pt x="149" y="308"/>
                    </a:lnTo>
                    <a:lnTo>
                      <a:pt x="168" y="317"/>
                    </a:lnTo>
                    <a:lnTo>
                      <a:pt x="177" y="319"/>
                    </a:lnTo>
                    <a:lnTo>
                      <a:pt x="198" y="319"/>
                    </a:lnTo>
                    <a:lnTo>
                      <a:pt x="220" y="322"/>
                    </a:lnTo>
                    <a:lnTo>
                      <a:pt x="232" y="324"/>
                    </a:lnTo>
                    <a:lnTo>
                      <a:pt x="262" y="312"/>
                    </a:lnTo>
                    <a:lnTo>
                      <a:pt x="300" y="348"/>
                    </a:lnTo>
                    <a:lnTo>
                      <a:pt x="312" y="367"/>
                    </a:lnTo>
                    <a:lnTo>
                      <a:pt x="314" y="374"/>
                    </a:lnTo>
                    <a:lnTo>
                      <a:pt x="321" y="383"/>
                    </a:lnTo>
                    <a:lnTo>
                      <a:pt x="326" y="383"/>
                    </a:lnTo>
                    <a:lnTo>
                      <a:pt x="338" y="369"/>
                    </a:lnTo>
                    <a:lnTo>
                      <a:pt x="371" y="353"/>
                    </a:lnTo>
                    <a:lnTo>
                      <a:pt x="395" y="336"/>
                    </a:lnTo>
                    <a:lnTo>
                      <a:pt x="404" y="331"/>
                    </a:lnTo>
                    <a:lnTo>
                      <a:pt x="411" y="331"/>
                    </a:lnTo>
                    <a:lnTo>
                      <a:pt x="456" y="353"/>
                    </a:lnTo>
                    <a:lnTo>
                      <a:pt x="473" y="357"/>
                    </a:lnTo>
                    <a:lnTo>
                      <a:pt x="489" y="360"/>
                    </a:lnTo>
                    <a:lnTo>
                      <a:pt x="511" y="355"/>
                    </a:lnTo>
                    <a:lnTo>
                      <a:pt x="527" y="348"/>
                    </a:lnTo>
                    <a:lnTo>
                      <a:pt x="553" y="317"/>
                    </a:lnTo>
                    <a:lnTo>
                      <a:pt x="570" y="303"/>
                    </a:lnTo>
                    <a:lnTo>
                      <a:pt x="591" y="291"/>
                    </a:lnTo>
                    <a:lnTo>
                      <a:pt x="600" y="284"/>
                    </a:lnTo>
                    <a:lnTo>
                      <a:pt x="608" y="274"/>
                    </a:lnTo>
                    <a:lnTo>
                      <a:pt x="610" y="265"/>
                    </a:lnTo>
                    <a:lnTo>
                      <a:pt x="615" y="253"/>
                    </a:lnTo>
                    <a:lnTo>
                      <a:pt x="709" y="194"/>
                    </a:lnTo>
                    <a:lnTo>
                      <a:pt x="747" y="147"/>
                    </a:lnTo>
                    <a:lnTo>
                      <a:pt x="775" y="163"/>
                    </a:lnTo>
                    <a:lnTo>
                      <a:pt x="851" y="149"/>
                    </a:lnTo>
                    <a:lnTo>
                      <a:pt x="854" y="151"/>
                    </a:lnTo>
                    <a:lnTo>
                      <a:pt x="863" y="156"/>
                    </a:lnTo>
                    <a:lnTo>
                      <a:pt x="887" y="170"/>
                    </a:lnTo>
                    <a:lnTo>
                      <a:pt x="903" y="170"/>
                    </a:lnTo>
                    <a:lnTo>
                      <a:pt x="920" y="161"/>
                    </a:lnTo>
                    <a:lnTo>
                      <a:pt x="936" y="147"/>
                    </a:lnTo>
                    <a:lnTo>
                      <a:pt x="962" y="130"/>
                    </a:lnTo>
                    <a:lnTo>
                      <a:pt x="974" y="123"/>
                    </a:lnTo>
                    <a:lnTo>
                      <a:pt x="986" y="121"/>
                    </a:lnTo>
                    <a:lnTo>
                      <a:pt x="998" y="121"/>
                    </a:lnTo>
                    <a:lnTo>
                      <a:pt x="1005" y="118"/>
                    </a:lnTo>
                    <a:lnTo>
                      <a:pt x="1026" y="109"/>
                    </a:lnTo>
                    <a:lnTo>
                      <a:pt x="1059" y="87"/>
                    </a:lnTo>
                    <a:lnTo>
                      <a:pt x="1085" y="76"/>
                    </a:lnTo>
                    <a:lnTo>
                      <a:pt x="1090" y="71"/>
                    </a:lnTo>
                    <a:lnTo>
                      <a:pt x="1097" y="59"/>
                    </a:lnTo>
                    <a:lnTo>
                      <a:pt x="1099" y="52"/>
                    </a:lnTo>
                    <a:lnTo>
                      <a:pt x="1114" y="21"/>
                    </a:lnTo>
                    <a:lnTo>
                      <a:pt x="1144" y="21"/>
                    </a:lnTo>
                    <a:lnTo>
                      <a:pt x="1149" y="21"/>
                    </a:lnTo>
                    <a:lnTo>
                      <a:pt x="1189" y="0"/>
                    </a:lnTo>
                    <a:lnTo>
                      <a:pt x="1204" y="0"/>
                    </a:lnTo>
                    <a:lnTo>
                      <a:pt x="1215" y="2"/>
                    </a:lnTo>
                    <a:lnTo>
                      <a:pt x="1251" y="23"/>
                    </a:lnTo>
                    <a:lnTo>
                      <a:pt x="1315" y="42"/>
                    </a:lnTo>
                    <a:lnTo>
                      <a:pt x="1348" y="57"/>
                    </a:lnTo>
                    <a:lnTo>
                      <a:pt x="1395" y="52"/>
                    </a:lnTo>
                    <a:lnTo>
                      <a:pt x="1414" y="64"/>
                    </a:lnTo>
                    <a:lnTo>
                      <a:pt x="1423" y="76"/>
                    </a:lnTo>
                    <a:lnTo>
                      <a:pt x="1435" y="80"/>
                    </a:lnTo>
                    <a:lnTo>
                      <a:pt x="1452" y="85"/>
                    </a:lnTo>
                    <a:lnTo>
                      <a:pt x="1459" y="85"/>
                    </a:lnTo>
                    <a:lnTo>
                      <a:pt x="1466" y="83"/>
                    </a:lnTo>
                    <a:lnTo>
                      <a:pt x="1471" y="80"/>
                    </a:lnTo>
                    <a:lnTo>
                      <a:pt x="1480" y="80"/>
                    </a:lnTo>
                    <a:lnTo>
                      <a:pt x="1487" y="85"/>
                    </a:lnTo>
                    <a:lnTo>
                      <a:pt x="1492" y="92"/>
                    </a:lnTo>
                    <a:lnTo>
                      <a:pt x="1504" y="123"/>
                    </a:lnTo>
                    <a:lnTo>
                      <a:pt x="1509" y="132"/>
                    </a:lnTo>
                    <a:lnTo>
                      <a:pt x="1516" y="147"/>
                    </a:lnTo>
                    <a:lnTo>
                      <a:pt x="1523" y="149"/>
                    </a:lnTo>
                    <a:lnTo>
                      <a:pt x="1532" y="149"/>
                    </a:lnTo>
                    <a:lnTo>
                      <a:pt x="1551" y="130"/>
                    </a:lnTo>
                    <a:lnTo>
                      <a:pt x="1561" y="125"/>
                    </a:lnTo>
                    <a:lnTo>
                      <a:pt x="1568" y="128"/>
                    </a:lnTo>
                    <a:lnTo>
                      <a:pt x="1572" y="132"/>
                    </a:lnTo>
                    <a:lnTo>
                      <a:pt x="1577" y="139"/>
                    </a:lnTo>
                    <a:lnTo>
                      <a:pt x="1580" y="142"/>
                    </a:lnTo>
                    <a:lnTo>
                      <a:pt x="1582" y="149"/>
                    </a:lnTo>
                    <a:lnTo>
                      <a:pt x="1584" y="156"/>
                    </a:lnTo>
                    <a:lnTo>
                      <a:pt x="1584" y="163"/>
                    </a:lnTo>
                    <a:lnTo>
                      <a:pt x="1584" y="175"/>
                    </a:lnTo>
                    <a:lnTo>
                      <a:pt x="1584" y="180"/>
                    </a:lnTo>
                    <a:lnTo>
                      <a:pt x="1587" y="187"/>
                    </a:lnTo>
                    <a:lnTo>
                      <a:pt x="1591" y="187"/>
                    </a:lnTo>
                    <a:lnTo>
                      <a:pt x="1598" y="187"/>
                    </a:lnTo>
                    <a:lnTo>
                      <a:pt x="1615" y="184"/>
                    </a:lnTo>
                    <a:lnTo>
                      <a:pt x="1636" y="194"/>
                    </a:lnTo>
                    <a:lnTo>
                      <a:pt x="1648" y="211"/>
                    </a:lnTo>
                    <a:lnTo>
                      <a:pt x="1662" y="232"/>
                    </a:lnTo>
                    <a:lnTo>
                      <a:pt x="1721" y="232"/>
                    </a:lnTo>
                    <a:lnTo>
                      <a:pt x="1740" y="237"/>
                    </a:lnTo>
                    <a:lnTo>
                      <a:pt x="1750" y="241"/>
                    </a:lnTo>
                    <a:lnTo>
                      <a:pt x="1755" y="244"/>
                    </a:lnTo>
                    <a:lnTo>
                      <a:pt x="1759" y="244"/>
                    </a:lnTo>
                    <a:lnTo>
                      <a:pt x="1766" y="239"/>
                    </a:lnTo>
                    <a:lnTo>
                      <a:pt x="1781" y="227"/>
                    </a:lnTo>
                    <a:lnTo>
                      <a:pt x="1785" y="227"/>
                    </a:lnTo>
                    <a:lnTo>
                      <a:pt x="1788" y="229"/>
                    </a:lnTo>
                    <a:lnTo>
                      <a:pt x="1792" y="234"/>
                    </a:lnTo>
                    <a:lnTo>
                      <a:pt x="1795" y="241"/>
                    </a:lnTo>
                    <a:lnTo>
                      <a:pt x="1797" y="251"/>
                    </a:lnTo>
                    <a:lnTo>
                      <a:pt x="1800" y="253"/>
                    </a:lnTo>
                    <a:lnTo>
                      <a:pt x="1807" y="265"/>
                    </a:lnTo>
                    <a:lnTo>
                      <a:pt x="1816" y="279"/>
                    </a:lnTo>
                    <a:lnTo>
                      <a:pt x="1847" y="296"/>
                    </a:lnTo>
                    <a:lnTo>
                      <a:pt x="1814" y="348"/>
                    </a:lnTo>
                    <a:lnTo>
                      <a:pt x="1802" y="357"/>
                    </a:lnTo>
                    <a:lnTo>
                      <a:pt x="1800" y="355"/>
                    </a:lnTo>
                    <a:lnTo>
                      <a:pt x="1795" y="348"/>
                    </a:lnTo>
                    <a:lnTo>
                      <a:pt x="1790" y="343"/>
                    </a:lnTo>
                    <a:lnTo>
                      <a:pt x="1783" y="345"/>
                    </a:lnTo>
                    <a:lnTo>
                      <a:pt x="1776" y="355"/>
                    </a:lnTo>
                    <a:lnTo>
                      <a:pt x="1769" y="372"/>
                    </a:lnTo>
                    <a:lnTo>
                      <a:pt x="1769" y="381"/>
                    </a:lnTo>
                    <a:lnTo>
                      <a:pt x="1771" y="390"/>
                    </a:lnTo>
                    <a:lnTo>
                      <a:pt x="1790" y="419"/>
                    </a:lnTo>
                    <a:lnTo>
                      <a:pt x="1804" y="443"/>
                    </a:lnTo>
                    <a:lnTo>
                      <a:pt x="1816" y="471"/>
                    </a:lnTo>
                    <a:lnTo>
                      <a:pt x="1830" y="511"/>
                    </a:lnTo>
                    <a:lnTo>
                      <a:pt x="1835" y="528"/>
                    </a:lnTo>
                    <a:lnTo>
                      <a:pt x="1870" y="601"/>
                    </a:lnTo>
                    <a:lnTo>
                      <a:pt x="1875" y="630"/>
                    </a:lnTo>
                    <a:lnTo>
                      <a:pt x="1875" y="665"/>
                    </a:lnTo>
                    <a:lnTo>
                      <a:pt x="1878" y="675"/>
                    </a:lnTo>
                    <a:lnTo>
                      <a:pt x="1885" y="689"/>
                    </a:lnTo>
                    <a:lnTo>
                      <a:pt x="1894" y="701"/>
                    </a:lnTo>
                    <a:lnTo>
                      <a:pt x="1927" y="729"/>
                    </a:lnTo>
                    <a:lnTo>
                      <a:pt x="1930" y="739"/>
                    </a:lnTo>
                    <a:lnTo>
                      <a:pt x="1932" y="746"/>
                    </a:lnTo>
                    <a:lnTo>
                      <a:pt x="1927" y="758"/>
                    </a:lnTo>
                    <a:lnTo>
                      <a:pt x="1915" y="788"/>
                    </a:lnTo>
                    <a:lnTo>
                      <a:pt x="1889" y="843"/>
                    </a:lnTo>
                    <a:lnTo>
                      <a:pt x="1868" y="871"/>
                    </a:lnTo>
                    <a:lnTo>
                      <a:pt x="1866" y="883"/>
                    </a:lnTo>
                    <a:lnTo>
                      <a:pt x="1866" y="893"/>
                    </a:lnTo>
                    <a:lnTo>
                      <a:pt x="1868" y="904"/>
                    </a:lnTo>
                    <a:lnTo>
                      <a:pt x="1868" y="923"/>
                    </a:lnTo>
                    <a:lnTo>
                      <a:pt x="1870" y="930"/>
                    </a:lnTo>
                    <a:lnTo>
                      <a:pt x="1875" y="935"/>
                    </a:lnTo>
                    <a:lnTo>
                      <a:pt x="1885" y="940"/>
                    </a:lnTo>
                    <a:lnTo>
                      <a:pt x="1889" y="945"/>
                    </a:lnTo>
                    <a:lnTo>
                      <a:pt x="1889" y="94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657922" y="2769930"/>
                <a:ext cx="1848004" cy="740185"/>
              </a:xfrm>
              <a:custGeom>
                <a:avLst/>
                <a:gdLst>
                  <a:gd name="T0" fmla="*/ 1880 w 1880"/>
                  <a:gd name="T1" fmla="*/ 388 h 753"/>
                  <a:gd name="T2" fmla="*/ 1771 w 1880"/>
                  <a:gd name="T3" fmla="*/ 441 h 753"/>
                  <a:gd name="T4" fmla="*/ 1712 w 1880"/>
                  <a:gd name="T5" fmla="*/ 467 h 753"/>
                  <a:gd name="T6" fmla="*/ 1686 w 1880"/>
                  <a:gd name="T7" fmla="*/ 547 h 753"/>
                  <a:gd name="T8" fmla="*/ 1643 w 1880"/>
                  <a:gd name="T9" fmla="*/ 604 h 753"/>
                  <a:gd name="T10" fmla="*/ 1620 w 1880"/>
                  <a:gd name="T11" fmla="*/ 623 h 753"/>
                  <a:gd name="T12" fmla="*/ 1596 w 1880"/>
                  <a:gd name="T13" fmla="*/ 649 h 753"/>
                  <a:gd name="T14" fmla="*/ 1556 w 1880"/>
                  <a:gd name="T15" fmla="*/ 682 h 753"/>
                  <a:gd name="T16" fmla="*/ 1534 w 1880"/>
                  <a:gd name="T17" fmla="*/ 746 h 753"/>
                  <a:gd name="T18" fmla="*/ 1487 w 1880"/>
                  <a:gd name="T19" fmla="*/ 715 h 753"/>
                  <a:gd name="T20" fmla="*/ 1421 w 1880"/>
                  <a:gd name="T21" fmla="*/ 715 h 753"/>
                  <a:gd name="T22" fmla="*/ 1383 w 1880"/>
                  <a:gd name="T23" fmla="*/ 715 h 753"/>
                  <a:gd name="T24" fmla="*/ 1158 w 1880"/>
                  <a:gd name="T25" fmla="*/ 706 h 753"/>
                  <a:gd name="T26" fmla="*/ 1097 w 1880"/>
                  <a:gd name="T27" fmla="*/ 715 h 753"/>
                  <a:gd name="T28" fmla="*/ 946 w 1880"/>
                  <a:gd name="T29" fmla="*/ 713 h 753"/>
                  <a:gd name="T30" fmla="*/ 860 w 1880"/>
                  <a:gd name="T31" fmla="*/ 715 h 753"/>
                  <a:gd name="T32" fmla="*/ 719 w 1880"/>
                  <a:gd name="T33" fmla="*/ 692 h 753"/>
                  <a:gd name="T34" fmla="*/ 565 w 1880"/>
                  <a:gd name="T35" fmla="*/ 729 h 753"/>
                  <a:gd name="T36" fmla="*/ 404 w 1880"/>
                  <a:gd name="T37" fmla="*/ 703 h 753"/>
                  <a:gd name="T38" fmla="*/ 153 w 1880"/>
                  <a:gd name="T39" fmla="*/ 696 h 753"/>
                  <a:gd name="T40" fmla="*/ 113 w 1880"/>
                  <a:gd name="T41" fmla="*/ 694 h 753"/>
                  <a:gd name="T42" fmla="*/ 130 w 1880"/>
                  <a:gd name="T43" fmla="*/ 616 h 753"/>
                  <a:gd name="T44" fmla="*/ 208 w 1880"/>
                  <a:gd name="T45" fmla="*/ 552 h 753"/>
                  <a:gd name="T46" fmla="*/ 281 w 1880"/>
                  <a:gd name="T47" fmla="*/ 549 h 753"/>
                  <a:gd name="T48" fmla="*/ 291 w 1880"/>
                  <a:gd name="T49" fmla="*/ 542 h 753"/>
                  <a:gd name="T50" fmla="*/ 231 w 1880"/>
                  <a:gd name="T51" fmla="*/ 474 h 753"/>
                  <a:gd name="T52" fmla="*/ 170 w 1880"/>
                  <a:gd name="T53" fmla="*/ 403 h 753"/>
                  <a:gd name="T54" fmla="*/ 139 w 1880"/>
                  <a:gd name="T55" fmla="*/ 365 h 753"/>
                  <a:gd name="T56" fmla="*/ 99 w 1880"/>
                  <a:gd name="T57" fmla="*/ 325 h 753"/>
                  <a:gd name="T58" fmla="*/ 92 w 1880"/>
                  <a:gd name="T59" fmla="*/ 298 h 753"/>
                  <a:gd name="T60" fmla="*/ 89 w 1880"/>
                  <a:gd name="T61" fmla="*/ 246 h 753"/>
                  <a:gd name="T62" fmla="*/ 0 w 1880"/>
                  <a:gd name="T63" fmla="*/ 201 h 753"/>
                  <a:gd name="T64" fmla="*/ 11 w 1880"/>
                  <a:gd name="T65" fmla="*/ 182 h 753"/>
                  <a:gd name="T66" fmla="*/ 19 w 1880"/>
                  <a:gd name="T67" fmla="*/ 171 h 753"/>
                  <a:gd name="T68" fmla="*/ 101 w 1880"/>
                  <a:gd name="T69" fmla="*/ 199 h 753"/>
                  <a:gd name="T70" fmla="*/ 274 w 1880"/>
                  <a:gd name="T71" fmla="*/ 235 h 753"/>
                  <a:gd name="T72" fmla="*/ 378 w 1880"/>
                  <a:gd name="T73" fmla="*/ 230 h 753"/>
                  <a:gd name="T74" fmla="*/ 468 w 1880"/>
                  <a:gd name="T75" fmla="*/ 156 h 753"/>
                  <a:gd name="T76" fmla="*/ 593 w 1880"/>
                  <a:gd name="T77" fmla="*/ 159 h 753"/>
                  <a:gd name="T78" fmla="*/ 735 w 1880"/>
                  <a:gd name="T79" fmla="*/ 161 h 753"/>
                  <a:gd name="T80" fmla="*/ 894 w 1880"/>
                  <a:gd name="T81" fmla="*/ 251 h 753"/>
                  <a:gd name="T82" fmla="*/ 936 w 1880"/>
                  <a:gd name="T83" fmla="*/ 249 h 753"/>
                  <a:gd name="T84" fmla="*/ 1009 w 1880"/>
                  <a:gd name="T85" fmla="*/ 159 h 753"/>
                  <a:gd name="T86" fmla="*/ 1097 w 1880"/>
                  <a:gd name="T87" fmla="*/ 81 h 753"/>
                  <a:gd name="T88" fmla="*/ 1196 w 1880"/>
                  <a:gd name="T89" fmla="*/ 90 h 753"/>
                  <a:gd name="T90" fmla="*/ 1274 w 1880"/>
                  <a:gd name="T91" fmla="*/ 109 h 753"/>
                  <a:gd name="T92" fmla="*/ 1383 w 1880"/>
                  <a:gd name="T93" fmla="*/ 64 h 753"/>
                  <a:gd name="T94" fmla="*/ 1615 w 1880"/>
                  <a:gd name="T95" fmla="*/ 0 h 753"/>
                  <a:gd name="T96" fmla="*/ 1681 w 1880"/>
                  <a:gd name="T97" fmla="*/ 40 h 753"/>
                  <a:gd name="T98" fmla="*/ 1754 w 1880"/>
                  <a:gd name="T99" fmla="*/ 175 h 753"/>
                  <a:gd name="T100" fmla="*/ 1764 w 1880"/>
                  <a:gd name="T101" fmla="*/ 218 h 753"/>
                  <a:gd name="T102" fmla="*/ 1818 w 1880"/>
                  <a:gd name="T103" fmla="*/ 3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0" h="753">
                    <a:moveTo>
                      <a:pt x="1818" y="339"/>
                    </a:moveTo>
                    <a:lnTo>
                      <a:pt x="1818" y="339"/>
                    </a:lnTo>
                    <a:lnTo>
                      <a:pt x="1873" y="381"/>
                    </a:lnTo>
                    <a:lnTo>
                      <a:pt x="1880" y="388"/>
                    </a:lnTo>
                    <a:lnTo>
                      <a:pt x="1847" y="391"/>
                    </a:lnTo>
                    <a:lnTo>
                      <a:pt x="1809" y="412"/>
                    </a:lnTo>
                    <a:lnTo>
                      <a:pt x="1790" y="457"/>
                    </a:lnTo>
                    <a:lnTo>
                      <a:pt x="1771" y="441"/>
                    </a:lnTo>
                    <a:lnTo>
                      <a:pt x="1762" y="441"/>
                    </a:lnTo>
                    <a:lnTo>
                      <a:pt x="1738" y="462"/>
                    </a:lnTo>
                    <a:lnTo>
                      <a:pt x="1724" y="467"/>
                    </a:lnTo>
                    <a:lnTo>
                      <a:pt x="1712" y="467"/>
                    </a:lnTo>
                    <a:lnTo>
                      <a:pt x="1705" y="471"/>
                    </a:lnTo>
                    <a:lnTo>
                      <a:pt x="1695" y="493"/>
                    </a:lnTo>
                    <a:lnTo>
                      <a:pt x="1691" y="512"/>
                    </a:lnTo>
                    <a:lnTo>
                      <a:pt x="1686" y="547"/>
                    </a:lnTo>
                    <a:lnTo>
                      <a:pt x="1679" y="583"/>
                    </a:lnTo>
                    <a:lnTo>
                      <a:pt x="1676" y="587"/>
                    </a:lnTo>
                    <a:lnTo>
                      <a:pt x="1660" y="597"/>
                    </a:lnTo>
                    <a:lnTo>
                      <a:pt x="1643" y="604"/>
                    </a:lnTo>
                    <a:lnTo>
                      <a:pt x="1636" y="599"/>
                    </a:lnTo>
                    <a:lnTo>
                      <a:pt x="1624" y="609"/>
                    </a:lnTo>
                    <a:lnTo>
                      <a:pt x="1620" y="613"/>
                    </a:lnTo>
                    <a:lnTo>
                      <a:pt x="1620" y="623"/>
                    </a:lnTo>
                    <a:lnTo>
                      <a:pt x="1613" y="635"/>
                    </a:lnTo>
                    <a:lnTo>
                      <a:pt x="1610" y="649"/>
                    </a:lnTo>
                    <a:lnTo>
                      <a:pt x="1598" y="649"/>
                    </a:lnTo>
                    <a:lnTo>
                      <a:pt x="1596" y="649"/>
                    </a:lnTo>
                    <a:lnTo>
                      <a:pt x="1584" y="668"/>
                    </a:lnTo>
                    <a:lnTo>
                      <a:pt x="1577" y="675"/>
                    </a:lnTo>
                    <a:lnTo>
                      <a:pt x="1570" y="677"/>
                    </a:lnTo>
                    <a:lnTo>
                      <a:pt x="1556" y="682"/>
                    </a:lnTo>
                    <a:lnTo>
                      <a:pt x="1549" y="687"/>
                    </a:lnTo>
                    <a:lnTo>
                      <a:pt x="1542" y="703"/>
                    </a:lnTo>
                    <a:lnTo>
                      <a:pt x="1539" y="727"/>
                    </a:lnTo>
                    <a:lnTo>
                      <a:pt x="1534" y="746"/>
                    </a:lnTo>
                    <a:lnTo>
                      <a:pt x="1523" y="753"/>
                    </a:lnTo>
                    <a:lnTo>
                      <a:pt x="1511" y="744"/>
                    </a:lnTo>
                    <a:lnTo>
                      <a:pt x="1501" y="727"/>
                    </a:lnTo>
                    <a:lnTo>
                      <a:pt x="1487" y="715"/>
                    </a:lnTo>
                    <a:lnTo>
                      <a:pt x="1464" y="727"/>
                    </a:lnTo>
                    <a:lnTo>
                      <a:pt x="1452" y="727"/>
                    </a:lnTo>
                    <a:lnTo>
                      <a:pt x="1426" y="720"/>
                    </a:lnTo>
                    <a:lnTo>
                      <a:pt x="1421" y="715"/>
                    </a:lnTo>
                    <a:lnTo>
                      <a:pt x="1419" y="711"/>
                    </a:lnTo>
                    <a:lnTo>
                      <a:pt x="1414" y="706"/>
                    </a:lnTo>
                    <a:lnTo>
                      <a:pt x="1407" y="706"/>
                    </a:lnTo>
                    <a:lnTo>
                      <a:pt x="1383" y="715"/>
                    </a:lnTo>
                    <a:lnTo>
                      <a:pt x="1227" y="739"/>
                    </a:lnTo>
                    <a:lnTo>
                      <a:pt x="1218" y="739"/>
                    </a:lnTo>
                    <a:lnTo>
                      <a:pt x="1170" y="708"/>
                    </a:lnTo>
                    <a:lnTo>
                      <a:pt x="1158" y="706"/>
                    </a:lnTo>
                    <a:lnTo>
                      <a:pt x="1144" y="703"/>
                    </a:lnTo>
                    <a:lnTo>
                      <a:pt x="1132" y="706"/>
                    </a:lnTo>
                    <a:lnTo>
                      <a:pt x="1109" y="715"/>
                    </a:lnTo>
                    <a:lnTo>
                      <a:pt x="1097" y="715"/>
                    </a:lnTo>
                    <a:lnTo>
                      <a:pt x="1024" y="694"/>
                    </a:lnTo>
                    <a:lnTo>
                      <a:pt x="1000" y="696"/>
                    </a:lnTo>
                    <a:lnTo>
                      <a:pt x="955" y="711"/>
                    </a:lnTo>
                    <a:lnTo>
                      <a:pt x="946" y="713"/>
                    </a:lnTo>
                    <a:lnTo>
                      <a:pt x="896" y="711"/>
                    </a:lnTo>
                    <a:lnTo>
                      <a:pt x="884" y="711"/>
                    </a:lnTo>
                    <a:lnTo>
                      <a:pt x="872" y="715"/>
                    </a:lnTo>
                    <a:lnTo>
                      <a:pt x="860" y="715"/>
                    </a:lnTo>
                    <a:lnTo>
                      <a:pt x="768" y="701"/>
                    </a:lnTo>
                    <a:lnTo>
                      <a:pt x="737" y="706"/>
                    </a:lnTo>
                    <a:lnTo>
                      <a:pt x="730" y="703"/>
                    </a:lnTo>
                    <a:lnTo>
                      <a:pt x="719" y="692"/>
                    </a:lnTo>
                    <a:lnTo>
                      <a:pt x="711" y="692"/>
                    </a:lnTo>
                    <a:lnTo>
                      <a:pt x="669" y="701"/>
                    </a:lnTo>
                    <a:lnTo>
                      <a:pt x="636" y="701"/>
                    </a:lnTo>
                    <a:lnTo>
                      <a:pt x="565" y="729"/>
                    </a:lnTo>
                    <a:lnTo>
                      <a:pt x="534" y="734"/>
                    </a:lnTo>
                    <a:lnTo>
                      <a:pt x="518" y="729"/>
                    </a:lnTo>
                    <a:lnTo>
                      <a:pt x="466" y="708"/>
                    </a:lnTo>
                    <a:lnTo>
                      <a:pt x="404" y="703"/>
                    </a:lnTo>
                    <a:lnTo>
                      <a:pt x="231" y="720"/>
                    </a:lnTo>
                    <a:lnTo>
                      <a:pt x="184" y="699"/>
                    </a:lnTo>
                    <a:lnTo>
                      <a:pt x="158" y="694"/>
                    </a:lnTo>
                    <a:lnTo>
                      <a:pt x="153" y="696"/>
                    </a:lnTo>
                    <a:lnTo>
                      <a:pt x="142" y="703"/>
                    </a:lnTo>
                    <a:lnTo>
                      <a:pt x="134" y="703"/>
                    </a:lnTo>
                    <a:lnTo>
                      <a:pt x="127" y="701"/>
                    </a:lnTo>
                    <a:lnTo>
                      <a:pt x="113" y="694"/>
                    </a:lnTo>
                    <a:lnTo>
                      <a:pt x="108" y="692"/>
                    </a:lnTo>
                    <a:lnTo>
                      <a:pt x="108" y="684"/>
                    </a:lnTo>
                    <a:lnTo>
                      <a:pt x="125" y="632"/>
                    </a:lnTo>
                    <a:lnTo>
                      <a:pt x="130" y="616"/>
                    </a:lnTo>
                    <a:lnTo>
                      <a:pt x="130" y="602"/>
                    </a:lnTo>
                    <a:lnTo>
                      <a:pt x="130" y="583"/>
                    </a:lnTo>
                    <a:lnTo>
                      <a:pt x="144" y="573"/>
                    </a:lnTo>
                    <a:lnTo>
                      <a:pt x="208" y="552"/>
                    </a:lnTo>
                    <a:lnTo>
                      <a:pt x="234" y="533"/>
                    </a:lnTo>
                    <a:lnTo>
                      <a:pt x="243" y="531"/>
                    </a:lnTo>
                    <a:lnTo>
                      <a:pt x="250" y="533"/>
                    </a:lnTo>
                    <a:lnTo>
                      <a:pt x="281" y="549"/>
                    </a:lnTo>
                    <a:lnTo>
                      <a:pt x="286" y="549"/>
                    </a:lnTo>
                    <a:lnTo>
                      <a:pt x="288" y="547"/>
                    </a:lnTo>
                    <a:lnTo>
                      <a:pt x="291" y="545"/>
                    </a:lnTo>
                    <a:lnTo>
                      <a:pt x="291" y="542"/>
                    </a:lnTo>
                    <a:lnTo>
                      <a:pt x="291" y="540"/>
                    </a:lnTo>
                    <a:lnTo>
                      <a:pt x="291" y="535"/>
                    </a:lnTo>
                    <a:lnTo>
                      <a:pt x="286" y="528"/>
                    </a:lnTo>
                    <a:lnTo>
                      <a:pt x="231" y="474"/>
                    </a:lnTo>
                    <a:lnTo>
                      <a:pt x="191" y="443"/>
                    </a:lnTo>
                    <a:lnTo>
                      <a:pt x="182" y="433"/>
                    </a:lnTo>
                    <a:lnTo>
                      <a:pt x="175" y="417"/>
                    </a:lnTo>
                    <a:lnTo>
                      <a:pt x="170" y="403"/>
                    </a:lnTo>
                    <a:lnTo>
                      <a:pt x="165" y="388"/>
                    </a:lnTo>
                    <a:lnTo>
                      <a:pt x="158" y="379"/>
                    </a:lnTo>
                    <a:lnTo>
                      <a:pt x="146" y="370"/>
                    </a:lnTo>
                    <a:lnTo>
                      <a:pt x="139" y="365"/>
                    </a:lnTo>
                    <a:lnTo>
                      <a:pt x="123" y="353"/>
                    </a:lnTo>
                    <a:lnTo>
                      <a:pt x="113" y="341"/>
                    </a:lnTo>
                    <a:lnTo>
                      <a:pt x="104" y="334"/>
                    </a:lnTo>
                    <a:lnTo>
                      <a:pt x="99" y="325"/>
                    </a:lnTo>
                    <a:lnTo>
                      <a:pt x="94" y="315"/>
                    </a:lnTo>
                    <a:lnTo>
                      <a:pt x="92" y="310"/>
                    </a:lnTo>
                    <a:lnTo>
                      <a:pt x="92" y="306"/>
                    </a:lnTo>
                    <a:lnTo>
                      <a:pt x="92" y="298"/>
                    </a:lnTo>
                    <a:lnTo>
                      <a:pt x="92" y="289"/>
                    </a:lnTo>
                    <a:lnTo>
                      <a:pt x="97" y="265"/>
                    </a:lnTo>
                    <a:lnTo>
                      <a:pt x="97" y="253"/>
                    </a:lnTo>
                    <a:lnTo>
                      <a:pt x="89" y="246"/>
                    </a:lnTo>
                    <a:lnTo>
                      <a:pt x="23" y="235"/>
                    </a:lnTo>
                    <a:lnTo>
                      <a:pt x="11" y="230"/>
                    </a:lnTo>
                    <a:lnTo>
                      <a:pt x="4" y="220"/>
                    </a:lnTo>
                    <a:lnTo>
                      <a:pt x="0" y="201"/>
                    </a:lnTo>
                    <a:lnTo>
                      <a:pt x="9" y="194"/>
                    </a:lnTo>
                    <a:lnTo>
                      <a:pt x="11" y="190"/>
                    </a:lnTo>
                    <a:lnTo>
                      <a:pt x="11" y="187"/>
                    </a:lnTo>
                    <a:lnTo>
                      <a:pt x="11" y="182"/>
                    </a:lnTo>
                    <a:lnTo>
                      <a:pt x="11" y="180"/>
                    </a:lnTo>
                    <a:lnTo>
                      <a:pt x="14" y="175"/>
                    </a:lnTo>
                    <a:lnTo>
                      <a:pt x="14" y="173"/>
                    </a:lnTo>
                    <a:lnTo>
                      <a:pt x="19" y="171"/>
                    </a:lnTo>
                    <a:lnTo>
                      <a:pt x="26" y="171"/>
                    </a:lnTo>
                    <a:lnTo>
                      <a:pt x="35" y="173"/>
                    </a:lnTo>
                    <a:lnTo>
                      <a:pt x="66" y="187"/>
                    </a:lnTo>
                    <a:lnTo>
                      <a:pt x="101" y="199"/>
                    </a:lnTo>
                    <a:lnTo>
                      <a:pt x="149" y="204"/>
                    </a:lnTo>
                    <a:lnTo>
                      <a:pt x="172" y="201"/>
                    </a:lnTo>
                    <a:lnTo>
                      <a:pt x="210" y="206"/>
                    </a:lnTo>
                    <a:lnTo>
                      <a:pt x="274" y="235"/>
                    </a:lnTo>
                    <a:lnTo>
                      <a:pt x="286" y="239"/>
                    </a:lnTo>
                    <a:lnTo>
                      <a:pt x="300" y="242"/>
                    </a:lnTo>
                    <a:lnTo>
                      <a:pt x="324" y="242"/>
                    </a:lnTo>
                    <a:lnTo>
                      <a:pt x="378" y="230"/>
                    </a:lnTo>
                    <a:lnTo>
                      <a:pt x="404" y="218"/>
                    </a:lnTo>
                    <a:lnTo>
                      <a:pt x="440" y="192"/>
                    </a:lnTo>
                    <a:lnTo>
                      <a:pt x="454" y="178"/>
                    </a:lnTo>
                    <a:lnTo>
                      <a:pt x="468" y="156"/>
                    </a:lnTo>
                    <a:lnTo>
                      <a:pt x="480" y="152"/>
                    </a:lnTo>
                    <a:lnTo>
                      <a:pt x="494" y="147"/>
                    </a:lnTo>
                    <a:lnTo>
                      <a:pt x="522" y="152"/>
                    </a:lnTo>
                    <a:lnTo>
                      <a:pt x="593" y="159"/>
                    </a:lnTo>
                    <a:lnTo>
                      <a:pt x="607" y="156"/>
                    </a:lnTo>
                    <a:lnTo>
                      <a:pt x="683" y="161"/>
                    </a:lnTo>
                    <a:lnTo>
                      <a:pt x="716" y="159"/>
                    </a:lnTo>
                    <a:lnTo>
                      <a:pt x="735" y="161"/>
                    </a:lnTo>
                    <a:lnTo>
                      <a:pt x="763" y="171"/>
                    </a:lnTo>
                    <a:lnTo>
                      <a:pt x="834" y="208"/>
                    </a:lnTo>
                    <a:lnTo>
                      <a:pt x="860" y="232"/>
                    </a:lnTo>
                    <a:lnTo>
                      <a:pt x="894" y="251"/>
                    </a:lnTo>
                    <a:lnTo>
                      <a:pt x="905" y="256"/>
                    </a:lnTo>
                    <a:lnTo>
                      <a:pt x="912" y="258"/>
                    </a:lnTo>
                    <a:lnTo>
                      <a:pt x="924" y="256"/>
                    </a:lnTo>
                    <a:lnTo>
                      <a:pt x="936" y="249"/>
                    </a:lnTo>
                    <a:lnTo>
                      <a:pt x="974" y="206"/>
                    </a:lnTo>
                    <a:lnTo>
                      <a:pt x="1000" y="187"/>
                    </a:lnTo>
                    <a:lnTo>
                      <a:pt x="1007" y="166"/>
                    </a:lnTo>
                    <a:lnTo>
                      <a:pt x="1009" y="159"/>
                    </a:lnTo>
                    <a:lnTo>
                      <a:pt x="1012" y="152"/>
                    </a:lnTo>
                    <a:lnTo>
                      <a:pt x="1017" y="145"/>
                    </a:lnTo>
                    <a:lnTo>
                      <a:pt x="1026" y="133"/>
                    </a:lnTo>
                    <a:lnTo>
                      <a:pt x="1097" y="81"/>
                    </a:lnTo>
                    <a:lnTo>
                      <a:pt x="1118" y="74"/>
                    </a:lnTo>
                    <a:lnTo>
                      <a:pt x="1144" y="69"/>
                    </a:lnTo>
                    <a:lnTo>
                      <a:pt x="1163" y="74"/>
                    </a:lnTo>
                    <a:lnTo>
                      <a:pt x="1196" y="90"/>
                    </a:lnTo>
                    <a:lnTo>
                      <a:pt x="1251" y="97"/>
                    </a:lnTo>
                    <a:lnTo>
                      <a:pt x="1265" y="102"/>
                    </a:lnTo>
                    <a:lnTo>
                      <a:pt x="1272" y="107"/>
                    </a:lnTo>
                    <a:lnTo>
                      <a:pt x="1274" y="109"/>
                    </a:lnTo>
                    <a:lnTo>
                      <a:pt x="1281" y="109"/>
                    </a:lnTo>
                    <a:lnTo>
                      <a:pt x="1296" y="107"/>
                    </a:lnTo>
                    <a:lnTo>
                      <a:pt x="1364" y="66"/>
                    </a:lnTo>
                    <a:lnTo>
                      <a:pt x="1383" y="64"/>
                    </a:lnTo>
                    <a:lnTo>
                      <a:pt x="1430" y="52"/>
                    </a:lnTo>
                    <a:lnTo>
                      <a:pt x="1452" y="57"/>
                    </a:lnTo>
                    <a:lnTo>
                      <a:pt x="1539" y="33"/>
                    </a:lnTo>
                    <a:lnTo>
                      <a:pt x="1615" y="0"/>
                    </a:lnTo>
                    <a:lnTo>
                      <a:pt x="1627" y="0"/>
                    </a:lnTo>
                    <a:lnTo>
                      <a:pt x="1634" y="2"/>
                    </a:lnTo>
                    <a:lnTo>
                      <a:pt x="1646" y="10"/>
                    </a:lnTo>
                    <a:lnTo>
                      <a:pt x="1681" y="40"/>
                    </a:lnTo>
                    <a:lnTo>
                      <a:pt x="1754" y="118"/>
                    </a:lnTo>
                    <a:lnTo>
                      <a:pt x="1759" y="149"/>
                    </a:lnTo>
                    <a:lnTo>
                      <a:pt x="1759" y="163"/>
                    </a:lnTo>
                    <a:lnTo>
                      <a:pt x="1754" y="175"/>
                    </a:lnTo>
                    <a:lnTo>
                      <a:pt x="1754" y="190"/>
                    </a:lnTo>
                    <a:lnTo>
                      <a:pt x="1754" y="194"/>
                    </a:lnTo>
                    <a:lnTo>
                      <a:pt x="1757" y="204"/>
                    </a:lnTo>
                    <a:lnTo>
                      <a:pt x="1764" y="218"/>
                    </a:lnTo>
                    <a:lnTo>
                      <a:pt x="1780" y="242"/>
                    </a:lnTo>
                    <a:lnTo>
                      <a:pt x="1795" y="277"/>
                    </a:lnTo>
                    <a:lnTo>
                      <a:pt x="1804" y="313"/>
                    </a:lnTo>
                    <a:lnTo>
                      <a:pt x="1818" y="33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557659" y="1077238"/>
                <a:ext cx="1527552" cy="1383054"/>
              </a:xfrm>
              <a:custGeom>
                <a:avLst/>
                <a:gdLst>
                  <a:gd name="T0" fmla="*/ 83 w 1554"/>
                  <a:gd name="T1" fmla="*/ 926 h 1407"/>
                  <a:gd name="T2" fmla="*/ 2 w 1554"/>
                  <a:gd name="T3" fmla="*/ 822 h 1407"/>
                  <a:gd name="T4" fmla="*/ 50 w 1554"/>
                  <a:gd name="T5" fmla="*/ 770 h 1407"/>
                  <a:gd name="T6" fmla="*/ 118 w 1554"/>
                  <a:gd name="T7" fmla="*/ 701 h 1407"/>
                  <a:gd name="T8" fmla="*/ 343 w 1554"/>
                  <a:gd name="T9" fmla="*/ 559 h 1407"/>
                  <a:gd name="T10" fmla="*/ 433 w 1554"/>
                  <a:gd name="T11" fmla="*/ 415 h 1407"/>
                  <a:gd name="T12" fmla="*/ 435 w 1554"/>
                  <a:gd name="T13" fmla="*/ 323 h 1407"/>
                  <a:gd name="T14" fmla="*/ 411 w 1554"/>
                  <a:gd name="T15" fmla="*/ 266 h 1407"/>
                  <a:gd name="T16" fmla="*/ 556 w 1554"/>
                  <a:gd name="T17" fmla="*/ 244 h 1407"/>
                  <a:gd name="T18" fmla="*/ 620 w 1554"/>
                  <a:gd name="T19" fmla="*/ 233 h 1407"/>
                  <a:gd name="T20" fmla="*/ 655 w 1554"/>
                  <a:gd name="T21" fmla="*/ 183 h 1407"/>
                  <a:gd name="T22" fmla="*/ 650 w 1554"/>
                  <a:gd name="T23" fmla="*/ 76 h 1407"/>
                  <a:gd name="T24" fmla="*/ 636 w 1554"/>
                  <a:gd name="T25" fmla="*/ 0 h 1407"/>
                  <a:gd name="T26" fmla="*/ 771 w 1554"/>
                  <a:gd name="T27" fmla="*/ 50 h 1407"/>
                  <a:gd name="T28" fmla="*/ 811 w 1554"/>
                  <a:gd name="T29" fmla="*/ 86 h 1407"/>
                  <a:gd name="T30" fmla="*/ 795 w 1554"/>
                  <a:gd name="T31" fmla="*/ 109 h 1407"/>
                  <a:gd name="T32" fmla="*/ 851 w 1554"/>
                  <a:gd name="T33" fmla="*/ 157 h 1407"/>
                  <a:gd name="T34" fmla="*/ 1085 w 1554"/>
                  <a:gd name="T35" fmla="*/ 121 h 1407"/>
                  <a:gd name="T36" fmla="*/ 1171 w 1554"/>
                  <a:gd name="T37" fmla="*/ 81 h 1407"/>
                  <a:gd name="T38" fmla="*/ 1218 w 1554"/>
                  <a:gd name="T39" fmla="*/ 76 h 1407"/>
                  <a:gd name="T40" fmla="*/ 1258 w 1554"/>
                  <a:gd name="T41" fmla="*/ 93 h 1407"/>
                  <a:gd name="T42" fmla="*/ 1348 w 1554"/>
                  <a:gd name="T43" fmla="*/ 100 h 1407"/>
                  <a:gd name="T44" fmla="*/ 1457 w 1554"/>
                  <a:gd name="T45" fmla="*/ 131 h 1407"/>
                  <a:gd name="T46" fmla="*/ 1440 w 1554"/>
                  <a:gd name="T47" fmla="*/ 152 h 1407"/>
                  <a:gd name="T48" fmla="*/ 1469 w 1554"/>
                  <a:gd name="T49" fmla="*/ 211 h 1407"/>
                  <a:gd name="T50" fmla="*/ 1551 w 1554"/>
                  <a:gd name="T51" fmla="*/ 410 h 1407"/>
                  <a:gd name="T52" fmla="*/ 1478 w 1554"/>
                  <a:gd name="T53" fmla="*/ 436 h 1407"/>
                  <a:gd name="T54" fmla="*/ 1329 w 1554"/>
                  <a:gd name="T55" fmla="*/ 510 h 1407"/>
                  <a:gd name="T56" fmla="*/ 1227 w 1554"/>
                  <a:gd name="T57" fmla="*/ 484 h 1407"/>
                  <a:gd name="T58" fmla="*/ 1216 w 1554"/>
                  <a:gd name="T59" fmla="*/ 505 h 1407"/>
                  <a:gd name="T60" fmla="*/ 1230 w 1554"/>
                  <a:gd name="T61" fmla="*/ 609 h 1407"/>
                  <a:gd name="T62" fmla="*/ 1225 w 1554"/>
                  <a:gd name="T63" fmla="*/ 640 h 1407"/>
                  <a:gd name="T64" fmla="*/ 1213 w 1554"/>
                  <a:gd name="T65" fmla="*/ 678 h 1407"/>
                  <a:gd name="T66" fmla="*/ 1419 w 1554"/>
                  <a:gd name="T67" fmla="*/ 782 h 1407"/>
                  <a:gd name="T68" fmla="*/ 1464 w 1554"/>
                  <a:gd name="T69" fmla="*/ 853 h 1407"/>
                  <a:gd name="T70" fmla="*/ 1327 w 1554"/>
                  <a:gd name="T71" fmla="*/ 1066 h 1407"/>
                  <a:gd name="T72" fmla="*/ 1265 w 1554"/>
                  <a:gd name="T73" fmla="*/ 1130 h 1407"/>
                  <a:gd name="T74" fmla="*/ 1123 w 1554"/>
                  <a:gd name="T75" fmla="*/ 1144 h 1407"/>
                  <a:gd name="T76" fmla="*/ 1033 w 1554"/>
                  <a:gd name="T77" fmla="*/ 1196 h 1407"/>
                  <a:gd name="T78" fmla="*/ 932 w 1554"/>
                  <a:gd name="T79" fmla="*/ 1135 h 1407"/>
                  <a:gd name="T80" fmla="*/ 847 w 1554"/>
                  <a:gd name="T81" fmla="*/ 1125 h 1407"/>
                  <a:gd name="T82" fmla="*/ 761 w 1554"/>
                  <a:gd name="T83" fmla="*/ 1253 h 1407"/>
                  <a:gd name="T84" fmla="*/ 804 w 1554"/>
                  <a:gd name="T85" fmla="*/ 1310 h 1407"/>
                  <a:gd name="T86" fmla="*/ 818 w 1554"/>
                  <a:gd name="T87" fmla="*/ 1376 h 1407"/>
                  <a:gd name="T88" fmla="*/ 672 w 1554"/>
                  <a:gd name="T89" fmla="*/ 1386 h 1407"/>
                  <a:gd name="T90" fmla="*/ 641 w 1554"/>
                  <a:gd name="T91" fmla="*/ 1291 h 1407"/>
                  <a:gd name="T92" fmla="*/ 622 w 1554"/>
                  <a:gd name="T93" fmla="*/ 1147 h 1407"/>
                  <a:gd name="T94" fmla="*/ 568 w 1554"/>
                  <a:gd name="T95" fmla="*/ 1128 h 1407"/>
                  <a:gd name="T96" fmla="*/ 598 w 1554"/>
                  <a:gd name="T97" fmla="*/ 1080 h 1407"/>
                  <a:gd name="T98" fmla="*/ 419 w 1554"/>
                  <a:gd name="T99" fmla="*/ 1000 h 1407"/>
                  <a:gd name="T100" fmla="*/ 416 w 1554"/>
                  <a:gd name="T101" fmla="*/ 922 h 1407"/>
                  <a:gd name="T102" fmla="*/ 466 w 1554"/>
                  <a:gd name="T103" fmla="*/ 900 h 1407"/>
                  <a:gd name="T104" fmla="*/ 336 w 1554"/>
                  <a:gd name="T105" fmla="*/ 919 h 1407"/>
                  <a:gd name="T106" fmla="*/ 227 w 1554"/>
                  <a:gd name="T107" fmla="*/ 886 h 1407"/>
                  <a:gd name="T108" fmla="*/ 154 w 1554"/>
                  <a:gd name="T109" fmla="*/ 929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54" h="1407">
                    <a:moveTo>
                      <a:pt x="147" y="936"/>
                    </a:moveTo>
                    <a:lnTo>
                      <a:pt x="147" y="936"/>
                    </a:lnTo>
                    <a:lnTo>
                      <a:pt x="113" y="950"/>
                    </a:lnTo>
                    <a:lnTo>
                      <a:pt x="102" y="960"/>
                    </a:lnTo>
                    <a:lnTo>
                      <a:pt x="97" y="948"/>
                    </a:lnTo>
                    <a:lnTo>
                      <a:pt x="83" y="926"/>
                    </a:lnTo>
                    <a:lnTo>
                      <a:pt x="24" y="879"/>
                    </a:lnTo>
                    <a:lnTo>
                      <a:pt x="14" y="870"/>
                    </a:lnTo>
                    <a:lnTo>
                      <a:pt x="7" y="858"/>
                    </a:lnTo>
                    <a:lnTo>
                      <a:pt x="0" y="846"/>
                    </a:lnTo>
                    <a:lnTo>
                      <a:pt x="0" y="829"/>
                    </a:lnTo>
                    <a:lnTo>
                      <a:pt x="2" y="822"/>
                    </a:lnTo>
                    <a:lnTo>
                      <a:pt x="7" y="820"/>
                    </a:lnTo>
                    <a:lnTo>
                      <a:pt x="12" y="820"/>
                    </a:lnTo>
                    <a:lnTo>
                      <a:pt x="16" y="815"/>
                    </a:lnTo>
                    <a:lnTo>
                      <a:pt x="24" y="799"/>
                    </a:lnTo>
                    <a:lnTo>
                      <a:pt x="26" y="794"/>
                    </a:lnTo>
                    <a:lnTo>
                      <a:pt x="50" y="770"/>
                    </a:lnTo>
                    <a:lnTo>
                      <a:pt x="57" y="758"/>
                    </a:lnTo>
                    <a:lnTo>
                      <a:pt x="66" y="735"/>
                    </a:lnTo>
                    <a:lnTo>
                      <a:pt x="73" y="727"/>
                    </a:lnTo>
                    <a:lnTo>
                      <a:pt x="83" y="718"/>
                    </a:lnTo>
                    <a:lnTo>
                      <a:pt x="121" y="704"/>
                    </a:lnTo>
                    <a:lnTo>
                      <a:pt x="118" y="701"/>
                    </a:lnTo>
                    <a:lnTo>
                      <a:pt x="128" y="692"/>
                    </a:lnTo>
                    <a:lnTo>
                      <a:pt x="149" y="675"/>
                    </a:lnTo>
                    <a:lnTo>
                      <a:pt x="170" y="645"/>
                    </a:lnTo>
                    <a:lnTo>
                      <a:pt x="180" y="635"/>
                    </a:lnTo>
                    <a:lnTo>
                      <a:pt x="248" y="593"/>
                    </a:lnTo>
                    <a:lnTo>
                      <a:pt x="343" y="559"/>
                    </a:lnTo>
                    <a:lnTo>
                      <a:pt x="364" y="543"/>
                    </a:lnTo>
                    <a:lnTo>
                      <a:pt x="423" y="469"/>
                    </a:lnTo>
                    <a:lnTo>
                      <a:pt x="430" y="450"/>
                    </a:lnTo>
                    <a:lnTo>
                      <a:pt x="430" y="427"/>
                    </a:lnTo>
                    <a:lnTo>
                      <a:pt x="430" y="422"/>
                    </a:lnTo>
                    <a:lnTo>
                      <a:pt x="433" y="415"/>
                    </a:lnTo>
                    <a:lnTo>
                      <a:pt x="435" y="408"/>
                    </a:lnTo>
                    <a:lnTo>
                      <a:pt x="435" y="396"/>
                    </a:lnTo>
                    <a:lnTo>
                      <a:pt x="428" y="365"/>
                    </a:lnTo>
                    <a:lnTo>
                      <a:pt x="428" y="356"/>
                    </a:lnTo>
                    <a:lnTo>
                      <a:pt x="428" y="344"/>
                    </a:lnTo>
                    <a:lnTo>
                      <a:pt x="435" y="323"/>
                    </a:lnTo>
                    <a:lnTo>
                      <a:pt x="435" y="313"/>
                    </a:lnTo>
                    <a:lnTo>
                      <a:pt x="430" y="304"/>
                    </a:lnTo>
                    <a:lnTo>
                      <a:pt x="423" y="294"/>
                    </a:lnTo>
                    <a:lnTo>
                      <a:pt x="416" y="275"/>
                    </a:lnTo>
                    <a:lnTo>
                      <a:pt x="414" y="270"/>
                    </a:lnTo>
                    <a:lnTo>
                      <a:pt x="411" y="266"/>
                    </a:lnTo>
                    <a:lnTo>
                      <a:pt x="416" y="259"/>
                    </a:lnTo>
                    <a:lnTo>
                      <a:pt x="421" y="252"/>
                    </a:lnTo>
                    <a:lnTo>
                      <a:pt x="442" y="240"/>
                    </a:lnTo>
                    <a:lnTo>
                      <a:pt x="466" y="233"/>
                    </a:lnTo>
                    <a:lnTo>
                      <a:pt x="542" y="240"/>
                    </a:lnTo>
                    <a:lnTo>
                      <a:pt x="556" y="244"/>
                    </a:lnTo>
                    <a:lnTo>
                      <a:pt x="568" y="252"/>
                    </a:lnTo>
                    <a:lnTo>
                      <a:pt x="582" y="266"/>
                    </a:lnTo>
                    <a:lnTo>
                      <a:pt x="612" y="275"/>
                    </a:lnTo>
                    <a:lnTo>
                      <a:pt x="615" y="275"/>
                    </a:lnTo>
                    <a:lnTo>
                      <a:pt x="615" y="247"/>
                    </a:lnTo>
                    <a:lnTo>
                      <a:pt x="620" y="233"/>
                    </a:lnTo>
                    <a:lnTo>
                      <a:pt x="622" y="233"/>
                    </a:lnTo>
                    <a:lnTo>
                      <a:pt x="636" y="228"/>
                    </a:lnTo>
                    <a:lnTo>
                      <a:pt x="641" y="225"/>
                    </a:lnTo>
                    <a:lnTo>
                      <a:pt x="646" y="218"/>
                    </a:lnTo>
                    <a:lnTo>
                      <a:pt x="648" y="211"/>
                    </a:lnTo>
                    <a:lnTo>
                      <a:pt x="655" y="183"/>
                    </a:lnTo>
                    <a:lnTo>
                      <a:pt x="657" y="169"/>
                    </a:lnTo>
                    <a:lnTo>
                      <a:pt x="657" y="152"/>
                    </a:lnTo>
                    <a:lnTo>
                      <a:pt x="653" y="135"/>
                    </a:lnTo>
                    <a:lnTo>
                      <a:pt x="643" y="100"/>
                    </a:lnTo>
                    <a:lnTo>
                      <a:pt x="643" y="88"/>
                    </a:lnTo>
                    <a:lnTo>
                      <a:pt x="650" y="76"/>
                    </a:lnTo>
                    <a:lnTo>
                      <a:pt x="641" y="74"/>
                    </a:lnTo>
                    <a:lnTo>
                      <a:pt x="638" y="72"/>
                    </a:lnTo>
                    <a:lnTo>
                      <a:pt x="627" y="57"/>
                    </a:lnTo>
                    <a:lnTo>
                      <a:pt x="624" y="60"/>
                    </a:lnTo>
                    <a:lnTo>
                      <a:pt x="624" y="48"/>
                    </a:lnTo>
                    <a:lnTo>
                      <a:pt x="636" y="0"/>
                    </a:lnTo>
                    <a:lnTo>
                      <a:pt x="667" y="3"/>
                    </a:lnTo>
                    <a:lnTo>
                      <a:pt x="681" y="8"/>
                    </a:lnTo>
                    <a:lnTo>
                      <a:pt x="695" y="17"/>
                    </a:lnTo>
                    <a:lnTo>
                      <a:pt x="712" y="27"/>
                    </a:lnTo>
                    <a:lnTo>
                      <a:pt x="764" y="45"/>
                    </a:lnTo>
                    <a:lnTo>
                      <a:pt x="771" y="50"/>
                    </a:lnTo>
                    <a:lnTo>
                      <a:pt x="787" y="67"/>
                    </a:lnTo>
                    <a:lnTo>
                      <a:pt x="792" y="74"/>
                    </a:lnTo>
                    <a:lnTo>
                      <a:pt x="797" y="76"/>
                    </a:lnTo>
                    <a:lnTo>
                      <a:pt x="802" y="79"/>
                    </a:lnTo>
                    <a:lnTo>
                      <a:pt x="806" y="81"/>
                    </a:lnTo>
                    <a:lnTo>
                      <a:pt x="811" y="86"/>
                    </a:lnTo>
                    <a:lnTo>
                      <a:pt x="811" y="93"/>
                    </a:lnTo>
                    <a:lnTo>
                      <a:pt x="806" y="95"/>
                    </a:lnTo>
                    <a:lnTo>
                      <a:pt x="804" y="95"/>
                    </a:lnTo>
                    <a:lnTo>
                      <a:pt x="802" y="98"/>
                    </a:lnTo>
                    <a:lnTo>
                      <a:pt x="799" y="107"/>
                    </a:lnTo>
                    <a:lnTo>
                      <a:pt x="795" y="109"/>
                    </a:lnTo>
                    <a:lnTo>
                      <a:pt x="795" y="114"/>
                    </a:lnTo>
                    <a:lnTo>
                      <a:pt x="802" y="128"/>
                    </a:lnTo>
                    <a:lnTo>
                      <a:pt x="804" y="133"/>
                    </a:lnTo>
                    <a:lnTo>
                      <a:pt x="821" y="145"/>
                    </a:lnTo>
                    <a:lnTo>
                      <a:pt x="828" y="150"/>
                    </a:lnTo>
                    <a:lnTo>
                      <a:pt x="851" y="157"/>
                    </a:lnTo>
                    <a:lnTo>
                      <a:pt x="953" y="150"/>
                    </a:lnTo>
                    <a:lnTo>
                      <a:pt x="1029" y="162"/>
                    </a:lnTo>
                    <a:lnTo>
                      <a:pt x="1033" y="159"/>
                    </a:lnTo>
                    <a:lnTo>
                      <a:pt x="1041" y="157"/>
                    </a:lnTo>
                    <a:lnTo>
                      <a:pt x="1052" y="143"/>
                    </a:lnTo>
                    <a:lnTo>
                      <a:pt x="1085" y="121"/>
                    </a:lnTo>
                    <a:lnTo>
                      <a:pt x="1093" y="107"/>
                    </a:lnTo>
                    <a:lnTo>
                      <a:pt x="1102" y="62"/>
                    </a:lnTo>
                    <a:lnTo>
                      <a:pt x="1109" y="53"/>
                    </a:lnTo>
                    <a:lnTo>
                      <a:pt x="1130" y="69"/>
                    </a:lnTo>
                    <a:lnTo>
                      <a:pt x="1161" y="79"/>
                    </a:lnTo>
                    <a:lnTo>
                      <a:pt x="1171" y="81"/>
                    </a:lnTo>
                    <a:lnTo>
                      <a:pt x="1180" y="76"/>
                    </a:lnTo>
                    <a:lnTo>
                      <a:pt x="1199" y="62"/>
                    </a:lnTo>
                    <a:lnTo>
                      <a:pt x="1208" y="60"/>
                    </a:lnTo>
                    <a:lnTo>
                      <a:pt x="1216" y="62"/>
                    </a:lnTo>
                    <a:lnTo>
                      <a:pt x="1218" y="69"/>
                    </a:lnTo>
                    <a:lnTo>
                      <a:pt x="1218" y="76"/>
                    </a:lnTo>
                    <a:lnTo>
                      <a:pt x="1223" y="81"/>
                    </a:lnTo>
                    <a:lnTo>
                      <a:pt x="1227" y="79"/>
                    </a:lnTo>
                    <a:lnTo>
                      <a:pt x="1237" y="74"/>
                    </a:lnTo>
                    <a:lnTo>
                      <a:pt x="1242" y="74"/>
                    </a:lnTo>
                    <a:lnTo>
                      <a:pt x="1251" y="83"/>
                    </a:lnTo>
                    <a:lnTo>
                      <a:pt x="1258" y="93"/>
                    </a:lnTo>
                    <a:lnTo>
                      <a:pt x="1265" y="98"/>
                    </a:lnTo>
                    <a:lnTo>
                      <a:pt x="1277" y="98"/>
                    </a:lnTo>
                    <a:lnTo>
                      <a:pt x="1284" y="83"/>
                    </a:lnTo>
                    <a:lnTo>
                      <a:pt x="1286" y="86"/>
                    </a:lnTo>
                    <a:lnTo>
                      <a:pt x="1303" y="98"/>
                    </a:lnTo>
                    <a:lnTo>
                      <a:pt x="1348" y="100"/>
                    </a:lnTo>
                    <a:lnTo>
                      <a:pt x="1374" y="105"/>
                    </a:lnTo>
                    <a:lnTo>
                      <a:pt x="1398" y="112"/>
                    </a:lnTo>
                    <a:lnTo>
                      <a:pt x="1424" y="112"/>
                    </a:lnTo>
                    <a:lnTo>
                      <a:pt x="1435" y="114"/>
                    </a:lnTo>
                    <a:lnTo>
                      <a:pt x="1447" y="119"/>
                    </a:lnTo>
                    <a:lnTo>
                      <a:pt x="1457" y="131"/>
                    </a:lnTo>
                    <a:lnTo>
                      <a:pt x="1459" y="140"/>
                    </a:lnTo>
                    <a:lnTo>
                      <a:pt x="1461" y="145"/>
                    </a:lnTo>
                    <a:lnTo>
                      <a:pt x="1459" y="147"/>
                    </a:lnTo>
                    <a:lnTo>
                      <a:pt x="1443" y="150"/>
                    </a:lnTo>
                    <a:lnTo>
                      <a:pt x="1440" y="150"/>
                    </a:lnTo>
                    <a:lnTo>
                      <a:pt x="1440" y="152"/>
                    </a:lnTo>
                    <a:lnTo>
                      <a:pt x="1440" y="157"/>
                    </a:lnTo>
                    <a:lnTo>
                      <a:pt x="1440" y="166"/>
                    </a:lnTo>
                    <a:lnTo>
                      <a:pt x="1440" y="173"/>
                    </a:lnTo>
                    <a:lnTo>
                      <a:pt x="1443" y="183"/>
                    </a:lnTo>
                    <a:lnTo>
                      <a:pt x="1447" y="192"/>
                    </a:lnTo>
                    <a:lnTo>
                      <a:pt x="1469" y="211"/>
                    </a:lnTo>
                    <a:lnTo>
                      <a:pt x="1487" y="216"/>
                    </a:lnTo>
                    <a:lnTo>
                      <a:pt x="1497" y="249"/>
                    </a:lnTo>
                    <a:lnTo>
                      <a:pt x="1513" y="256"/>
                    </a:lnTo>
                    <a:lnTo>
                      <a:pt x="1518" y="266"/>
                    </a:lnTo>
                    <a:lnTo>
                      <a:pt x="1537" y="318"/>
                    </a:lnTo>
                    <a:lnTo>
                      <a:pt x="1551" y="410"/>
                    </a:lnTo>
                    <a:lnTo>
                      <a:pt x="1554" y="436"/>
                    </a:lnTo>
                    <a:lnTo>
                      <a:pt x="1542" y="424"/>
                    </a:lnTo>
                    <a:lnTo>
                      <a:pt x="1532" y="420"/>
                    </a:lnTo>
                    <a:lnTo>
                      <a:pt x="1523" y="420"/>
                    </a:lnTo>
                    <a:lnTo>
                      <a:pt x="1490" y="429"/>
                    </a:lnTo>
                    <a:lnTo>
                      <a:pt x="1478" y="436"/>
                    </a:lnTo>
                    <a:lnTo>
                      <a:pt x="1469" y="448"/>
                    </a:lnTo>
                    <a:lnTo>
                      <a:pt x="1461" y="467"/>
                    </a:lnTo>
                    <a:lnTo>
                      <a:pt x="1454" y="476"/>
                    </a:lnTo>
                    <a:lnTo>
                      <a:pt x="1357" y="519"/>
                    </a:lnTo>
                    <a:lnTo>
                      <a:pt x="1341" y="517"/>
                    </a:lnTo>
                    <a:lnTo>
                      <a:pt x="1329" y="510"/>
                    </a:lnTo>
                    <a:lnTo>
                      <a:pt x="1303" y="484"/>
                    </a:lnTo>
                    <a:lnTo>
                      <a:pt x="1291" y="474"/>
                    </a:lnTo>
                    <a:lnTo>
                      <a:pt x="1279" y="469"/>
                    </a:lnTo>
                    <a:lnTo>
                      <a:pt x="1268" y="467"/>
                    </a:lnTo>
                    <a:lnTo>
                      <a:pt x="1234" y="472"/>
                    </a:lnTo>
                    <a:lnTo>
                      <a:pt x="1227" y="484"/>
                    </a:lnTo>
                    <a:lnTo>
                      <a:pt x="1223" y="486"/>
                    </a:lnTo>
                    <a:lnTo>
                      <a:pt x="1220" y="491"/>
                    </a:lnTo>
                    <a:lnTo>
                      <a:pt x="1218" y="493"/>
                    </a:lnTo>
                    <a:lnTo>
                      <a:pt x="1216" y="495"/>
                    </a:lnTo>
                    <a:lnTo>
                      <a:pt x="1216" y="498"/>
                    </a:lnTo>
                    <a:lnTo>
                      <a:pt x="1216" y="505"/>
                    </a:lnTo>
                    <a:lnTo>
                      <a:pt x="1220" y="550"/>
                    </a:lnTo>
                    <a:lnTo>
                      <a:pt x="1220" y="559"/>
                    </a:lnTo>
                    <a:lnTo>
                      <a:pt x="1218" y="569"/>
                    </a:lnTo>
                    <a:lnTo>
                      <a:pt x="1218" y="576"/>
                    </a:lnTo>
                    <a:lnTo>
                      <a:pt x="1227" y="604"/>
                    </a:lnTo>
                    <a:lnTo>
                      <a:pt x="1230" y="609"/>
                    </a:lnTo>
                    <a:lnTo>
                      <a:pt x="1232" y="611"/>
                    </a:lnTo>
                    <a:lnTo>
                      <a:pt x="1232" y="614"/>
                    </a:lnTo>
                    <a:lnTo>
                      <a:pt x="1234" y="619"/>
                    </a:lnTo>
                    <a:lnTo>
                      <a:pt x="1232" y="626"/>
                    </a:lnTo>
                    <a:lnTo>
                      <a:pt x="1225" y="638"/>
                    </a:lnTo>
                    <a:lnTo>
                      <a:pt x="1225" y="640"/>
                    </a:lnTo>
                    <a:lnTo>
                      <a:pt x="1225" y="642"/>
                    </a:lnTo>
                    <a:lnTo>
                      <a:pt x="1225" y="647"/>
                    </a:lnTo>
                    <a:lnTo>
                      <a:pt x="1225" y="652"/>
                    </a:lnTo>
                    <a:lnTo>
                      <a:pt x="1218" y="671"/>
                    </a:lnTo>
                    <a:lnTo>
                      <a:pt x="1216" y="675"/>
                    </a:lnTo>
                    <a:lnTo>
                      <a:pt x="1213" y="678"/>
                    </a:lnTo>
                    <a:lnTo>
                      <a:pt x="1208" y="680"/>
                    </a:lnTo>
                    <a:lnTo>
                      <a:pt x="1208" y="687"/>
                    </a:lnTo>
                    <a:lnTo>
                      <a:pt x="1223" y="699"/>
                    </a:lnTo>
                    <a:lnTo>
                      <a:pt x="1355" y="765"/>
                    </a:lnTo>
                    <a:lnTo>
                      <a:pt x="1395" y="777"/>
                    </a:lnTo>
                    <a:lnTo>
                      <a:pt x="1419" y="782"/>
                    </a:lnTo>
                    <a:lnTo>
                      <a:pt x="1435" y="787"/>
                    </a:lnTo>
                    <a:lnTo>
                      <a:pt x="1452" y="796"/>
                    </a:lnTo>
                    <a:lnTo>
                      <a:pt x="1461" y="803"/>
                    </a:lnTo>
                    <a:lnTo>
                      <a:pt x="1469" y="810"/>
                    </a:lnTo>
                    <a:lnTo>
                      <a:pt x="1473" y="832"/>
                    </a:lnTo>
                    <a:lnTo>
                      <a:pt x="1464" y="853"/>
                    </a:lnTo>
                    <a:lnTo>
                      <a:pt x="1461" y="893"/>
                    </a:lnTo>
                    <a:lnTo>
                      <a:pt x="1466" y="919"/>
                    </a:lnTo>
                    <a:lnTo>
                      <a:pt x="1466" y="931"/>
                    </a:lnTo>
                    <a:lnTo>
                      <a:pt x="1459" y="960"/>
                    </a:lnTo>
                    <a:lnTo>
                      <a:pt x="1421" y="1007"/>
                    </a:lnTo>
                    <a:lnTo>
                      <a:pt x="1327" y="1066"/>
                    </a:lnTo>
                    <a:lnTo>
                      <a:pt x="1322" y="1078"/>
                    </a:lnTo>
                    <a:lnTo>
                      <a:pt x="1320" y="1087"/>
                    </a:lnTo>
                    <a:lnTo>
                      <a:pt x="1312" y="1097"/>
                    </a:lnTo>
                    <a:lnTo>
                      <a:pt x="1303" y="1104"/>
                    </a:lnTo>
                    <a:lnTo>
                      <a:pt x="1282" y="1116"/>
                    </a:lnTo>
                    <a:lnTo>
                      <a:pt x="1265" y="1130"/>
                    </a:lnTo>
                    <a:lnTo>
                      <a:pt x="1239" y="1161"/>
                    </a:lnTo>
                    <a:lnTo>
                      <a:pt x="1223" y="1168"/>
                    </a:lnTo>
                    <a:lnTo>
                      <a:pt x="1201" y="1173"/>
                    </a:lnTo>
                    <a:lnTo>
                      <a:pt x="1185" y="1170"/>
                    </a:lnTo>
                    <a:lnTo>
                      <a:pt x="1168" y="1166"/>
                    </a:lnTo>
                    <a:lnTo>
                      <a:pt x="1123" y="1144"/>
                    </a:lnTo>
                    <a:lnTo>
                      <a:pt x="1116" y="1144"/>
                    </a:lnTo>
                    <a:lnTo>
                      <a:pt x="1107" y="1149"/>
                    </a:lnTo>
                    <a:lnTo>
                      <a:pt x="1083" y="1166"/>
                    </a:lnTo>
                    <a:lnTo>
                      <a:pt x="1050" y="1182"/>
                    </a:lnTo>
                    <a:lnTo>
                      <a:pt x="1038" y="1196"/>
                    </a:lnTo>
                    <a:lnTo>
                      <a:pt x="1033" y="1196"/>
                    </a:lnTo>
                    <a:lnTo>
                      <a:pt x="1026" y="1187"/>
                    </a:lnTo>
                    <a:lnTo>
                      <a:pt x="1024" y="1180"/>
                    </a:lnTo>
                    <a:lnTo>
                      <a:pt x="1012" y="1161"/>
                    </a:lnTo>
                    <a:lnTo>
                      <a:pt x="974" y="1125"/>
                    </a:lnTo>
                    <a:lnTo>
                      <a:pt x="944" y="1137"/>
                    </a:lnTo>
                    <a:lnTo>
                      <a:pt x="932" y="1135"/>
                    </a:lnTo>
                    <a:lnTo>
                      <a:pt x="910" y="1132"/>
                    </a:lnTo>
                    <a:lnTo>
                      <a:pt x="889" y="1132"/>
                    </a:lnTo>
                    <a:lnTo>
                      <a:pt x="880" y="1130"/>
                    </a:lnTo>
                    <a:lnTo>
                      <a:pt x="861" y="1121"/>
                    </a:lnTo>
                    <a:lnTo>
                      <a:pt x="854" y="1121"/>
                    </a:lnTo>
                    <a:lnTo>
                      <a:pt x="847" y="1125"/>
                    </a:lnTo>
                    <a:lnTo>
                      <a:pt x="776" y="1177"/>
                    </a:lnTo>
                    <a:lnTo>
                      <a:pt x="766" y="1189"/>
                    </a:lnTo>
                    <a:lnTo>
                      <a:pt x="759" y="1203"/>
                    </a:lnTo>
                    <a:lnTo>
                      <a:pt x="757" y="1218"/>
                    </a:lnTo>
                    <a:lnTo>
                      <a:pt x="759" y="1232"/>
                    </a:lnTo>
                    <a:lnTo>
                      <a:pt x="761" y="1253"/>
                    </a:lnTo>
                    <a:lnTo>
                      <a:pt x="764" y="1263"/>
                    </a:lnTo>
                    <a:lnTo>
                      <a:pt x="769" y="1275"/>
                    </a:lnTo>
                    <a:lnTo>
                      <a:pt x="776" y="1284"/>
                    </a:lnTo>
                    <a:lnTo>
                      <a:pt x="785" y="1293"/>
                    </a:lnTo>
                    <a:lnTo>
                      <a:pt x="797" y="1303"/>
                    </a:lnTo>
                    <a:lnTo>
                      <a:pt x="804" y="1310"/>
                    </a:lnTo>
                    <a:lnTo>
                      <a:pt x="813" y="1324"/>
                    </a:lnTo>
                    <a:lnTo>
                      <a:pt x="818" y="1341"/>
                    </a:lnTo>
                    <a:lnTo>
                      <a:pt x="823" y="1355"/>
                    </a:lnTo>
                    <a:lnTo>
                      <a:pt x="821" y="1367"/>
                    </a:lnTo>
                    <a:lnTo>
                      <a:pt x="821" y="1372"/>
                    </a:lnTo>
                    <a:lnTo>
                      <a:pt x="818" y="1376"/>
                    </a:lnTo>
                    <a:lnTo>
                      <a:pt x="802" y="1395"/>
                    </a:lnTo>
                    <a:lnTo>
                      <a:pt x="802" y="1400"/>
                    </a:lnTo>
                    <a:lnTo>
                      <a:pt x="792" y="1402"/>
                    </a:lnTo>
                    <a:lnTo>
                      <a:pt x="785" y="1407"/>
                    </a:lnTo>
                    <a:lnTo>
                      <a:pt x="717" y="1407"/>
                    </a:lnTo>
                    <a:lnTo>
                      <a:pt x="672" y="1386"/>
                    </a:lnTo>
                    <a:lnTo>
                      <a:pt x="641" y="1365"/>
                    </a:lnTo>
                    <a:lnTo>
                      <a:pt x="634" y="1350"/>
                    </a:lnTo>
                    <a:lnTo>
                      <a:pt x="629" y="1336"/>
                    </a:lnTo>
                    <a:lnTo>
                      <a:pt x="631" y="1320"/>
                    </a:lnTo>
                    <a:lnTo>
                      <a:pt x="638" y="1301"/>
                    </a:lnTo>
                    <a:lnTo>
                      <a:pt x="641" y="1291"/>
                    </a:lnTo>
                    <a:lnTo>
                      <a:pt x="641" y="1279"/>
                    </a:lnTo>
                    <a:lnTo>
                      <a:pt x="636" y="1270"/>
                    </a:lnTo>
                    <a:lnTo>
                      <a:pt x="622" y="1251"/>
                    </a:lnTo>
                    <a:lnTo>
                      <a:pt x="634" y="1166"/>
                    </a:lnTo>
                    <a:lnTo>
                      <a:pt x="629" y="1156"/>
                    </a:lnTo>
                    <a:lnTo>
                      <a:pt x="622" y="1147"/>
                    </a:lnTo>
                    <a:lnTo>
                      <a:pt x="603" y="1147"/>
                    </a:lnTo>
                    <a:lnTo>
                      <a:pt x="586" y="1144"/>
                    </a:lnTo>
                    <a:lnTo>
                      <a:pt x="579" y="1140"/>
                    </a:lnTo>
                    <a:lnTo>
                      <a:pt x="575" y="1137"/>
                    </a:lnTo>
                    <a:lnTo>
                      <a:pt x="572" y="1135"/>
                    </a:lnTo>
                    <a:lnTo>
                      <a:pt x="568" y="1128"/>
                    </a:lnTo>
                    <a:lnTo>
                      <a:pt x="568" y="1121"/>
                    </a:lnTo>
                    <a:lnTo>
                      <a:pt x="572" y="1116"/>
                    </a:lnTo>
                    <a:lnTo>
                      <a:pt x="601" y="1111"/>
                    </a:lnTo>
                    <a:lnTo>
                      <a:pt x="610" y="1106"/>
                    </a:lnTo>
                    <a:lnTo>
                      <a:pt x="617" y="1095"/>
                    </a:lnTo>
                    <a:lnTo>
                      <a:pt x="598" y="1080"/>
                    </a:lnTo>
                    <a:lnTo>
                      <a:pt x="463" y="1073"/>
                    </a:lnTo>
                    <a:lnTo>
                      <a:pt x="452" y="1069"/>
                    </a:lnTo>
                    <a:lnTo>
                      <a:pt x="445" y="1059"/>
                    </a:lnTo>
                    <a:lnTo>
                      <a:pt x="440" y="1052"/>
                    </a:lnTo>
                    <a:lnTo>
                      <a:pt x="423" y="1014"/>
                    </a:lnTo>
                    <a:lnTo>
                      <a:pt x="419" y="1000"/>
                    </a:lnTo>
                    <a:lnTo>
                      <a:pt x="416" y="986"/>
                    </a:lnTo>
                    <a:lnTo>
                      <a:pt x="411" y="955"/>
                    </a:lnTo>
                    <a:lnTo>
                      <a:pt x="411" y="941"/>
                    </a:lnTo>
                    <a:lnTo>
                      <a:pt x="411" y="931"/>
                    </a:lnTo>
                    <a:lnTo>
                      <a:pt x="414" y="926"/>
                    </a:lnTo>
                    <a:lnTo>
                      <a:pt x="416" y="922"/>
                    </a:lnTo>
                    <a:lnTo>
                      <a:pt x="421" y="922"/>
                    </a:lnTo>
                    <a:lnTo>
                      <a:pt x="442" y="924"/>
                    </a:lnTo>
                    <a:lnTo>
                      <a:pt x="452" y="922"/>
                    </a:lnTo>
                    <a:lnTo>
                      <a:pt x="461" y="919"/>
                    </a:lnTo>
                    <a:lnTo>
                      <a:pt x="468" y="910"/>
                    </a:lnTo>
                    <a:lnTo>
                      <a:pt x="466" y="900"/>
                    </a:lnTo>
                    <a:lnTo>
                      <a:pt x="459" y="896"/>
                    </a:lnTo>
                    <a:lnTo>
                      <a:pt x="452" y="891"/>
                    </a:lnTo>
                    <a:lnTo>
                      <a:pt x="445" y="889"/>
                    </a:lnTo>
                    <a:lnTo>
                      <a:pt x="421" y="877"/>
                    </a:lnTo>
                    <a:lnTo>
                      <a:pt x="376" y="907"/>
                    </a:lnTo>
                    <a:lnTo>
                      <a:pt x="336" y="919"/>
                    </a:lnTo>
                    <a:lnTo>
                      <a:pt x="307" y="919"/>
                    </a:lnTo>
                    <a:lnTo>
                      <a:pt x="277" y="915"/>
                    </a:lnTo>
                    <a:lnTo>
                      <a:pt x="274" y="915"/>
                    </a:lnTo>
                    <a:lnTo>
                      <a:pt x="270" y="912"/>
                    </a:lnTo>
                    <a:lnTo>
                      <a:pt x="246" y="893"/>
                    </a:lnTo>
                    <a:lnTo>
                      <a:pt x="227" y="886"/>
                    </a:lnTo>
                    <a:lnTo>
                      <a:pt x="208" y="886"/>
                    </a:lnTo>
                    <a:lnTo>
                      <a:pt x="177" y="893"/>
                    </a:lnTo>
                    <a:lnTo>
                      <a:pt x="165" y="898"/>
                    </a:lnTo>
                    <a:lnTo>
                      <a:pt x="158" y="907"/>
                    </a:lnTo>
                    <a:lnTo>
                      <a:pt x="156" y="924"/>
                    </a:lnTo>
                    <a:lnTo>
                      <a:pt x="154" y="929"/>
                    </a:lnTo>
                    <a:lnTo>
                      <a:pt x="147" y="93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2246054" y="1939312"/>
                <a:ext cx="1331939" cy="1123547"/>
              </a:xfrm>
              <a:custGeom>
                <a:avLst/>
                <a:gdLst>
                  <a:gd name="T0" fmla="*/ 111 w 1355"/>
                  <a:gd name="T1" fmla="*/ 1129 h 1143"/>
                  <a:gd name="T2" fmla="*/ 47 w 1355"/>
                  <a:gd name="T3" fmla="*/ 1082 h 1143"/>
                  <a:gd name="T4" fmla="*/ 9 w 1355"/>
                  <a:gd name="T5" fmla="*/ 1039 h 1143"/>
                  <a:gd name="T6" fmla="*/ 0 w 1355"/>
                  <a:gd name="T7" fmla="*/ 926 h 1143"/>
                  <a:gd name="T8" fmla="*/ 149 w 1355"/>
                  <a:gd name="T9" fmla="*/ 843 h 1143"/>
                  <a:gd name="T10" fmla="*/ 208 w 1355"/>
                  <a:gd name="T11" fmla="*/ 847 h 1143"/>
                  <a:gd name="T12" fmla="*/ 265 w 1355"/>
                  <a:gd name="T13" fmla="*/ 805 h 1143"/>
                  <a:gd name="T14" fmla="*/ 286 w 1355"/>
                  <a:gd name="T15" fmla="*/ 760 h 1143"/>
                  <a:gd name="T16" fmla="*/ 345 w 1355"/>
                  <a:gd name="T17" fmla="*/ 724 h 1143"/>
                  <a:gd name="T18" fmla="*/ 381 w 1355"/>
                  <a:gd name="T19" fmla="*/ 637 h 1143"/>
                  <a:gd name="T20" fmla="*/ 355 w 1355"/>
                  <a:gd name="T21" fmla="*/ 570 h 1143"/>
                  <a:gd name="T22" fmla="*/ 343 w 1355"/>
                  <a:gd name="T23" fmla="*/ 537 h 1143"/>
                  <a:gd name="T24" fmla="*/ 307 w 1355"/>
                  <a:gd name="T25" fmla="*/ 445 h 1143"/>
                  <a:gd name="T26" fmla="*/ 409 w 1355"/>
                  <a:gd name="T27" fmla="*/ 452 h 1143"/>
                  <a:gd name="T28" fmla="*/ 438 w 1355"/>
                  <a:gd name="T29" fmla="*/ 525 h 1143"/>
                  <a:gd name="T30" fmla="*/ 490 w 1355"/>
                  <a:gd name="T31" fmla="*/ 568 h 1143"/>
                  <a:gd name="T32" fmla="*/ 589 w 1355"/>
                  <a:gd name="T33" fmla="*/ 615 h 1143"/>
                  <a:gd name="T34" fmla="*/ 622 w 1355"/>
                  <a:gd name="T35" fmla="*/ 620 h 1143"/>
                  <a:gd name="T36" fmla="*/ 634 w 1355"/>
                  <a:gd name="T37" fmla="*/ 568 h 1143"/>
                  <a:gd name="T38" fmla="*/ 631 w 1355"/>
                  <a:gd name="T39" fmla="*/ 514 h 1143"/>
                  <a:gd name="T40" fmla="*/ 636 w 1355"/>
                  <a:gd name="T41" fmla="*/ 473 h 1143"/>
                  <a:gd name="T42" fmla="*/ 641 w 1355"/>
                  <a:gd name="T43" fmla="*/ 416 h 1143"/>
                  <a:gd name="T44" fmla="*/ 589 w 1355"/>
                  <a:gd name="T45" fmla="*/ 353 h 1143"/>
                  <a:gd name="T46" fmla="*/ 497 w 1355"/>
                  <a:gd name="T47" fmla="*/ 355 h 1143"/>
                  <a:gd name="T48" fmla="*/ 508 w 1355"/>
                  <a:gd name="T49" fmla="*/ 324 h 1143"/>
                  <a:gd name="T50" fmla="*/ 544 w 1355"/>
                  <a:gd name="T51" fmla="*/ 210 h 1143"/>
                  <a:gd name="T52" fmla="*/ 466 w 1355"/>
                  <a:gd name="T53" fmla="*/ 123 h 1143"/>
                  <a:gd name="T54" fmla="*/ 419 w 1355"/>
                  <a:gd name="T55" fmla="*/ 83 h 1143"/>
                  <a:gd name="T56" fmla="*/ 475 w 1355"/>
                  <a:gd name="T57" fmla="*/ 30 h 1143"/>
                  <a:gd name="T58" fmla="*/ 563 w 1355"/>
                  <a:gd name="T59" fmla="*/ 16 h 1143"/>
                  <a:gd name="T60" fmla="*/ 653 w 1355"/>
                  <a:gd name="T61" fmla="*/ 42 h 1143"/>
                  <a:gd name="T62" fmla="*/ 776 w 1355"/>
                  <a:gd name="T63" fmla="*/ 19 h 1143"/>
                  <a:gd name="T64" fmla="*/ 759 w 1355"/>
                  <a:gd name="T65" fmla="*/ 47 h 1143"/>
                  <a:gd name="T66" fmla="*/ 728 w 1355"/>
                  <a:gd name="T67" fmla="*/ 64 h 1143"/>
                  <a:gd name="T68" fmla="*/ 757 w 1355"/>
                  <a:gd name="T69" fmla="*/ 175 h 1143"/>
                  <a:gd name="T70" fmla="*/ 934 w 1355"/>
                  <a:gd name="T71" fmla="*/ 218 h 1143"/>
                  <a:gd name="T72" fmla="*/ 885 w 1355"/>
                  <a:gd name="T73" fmla="*/ 251 h 1143"/>
                  <a:gd name="T74" fmla="*/ 920 w 1355"/>
                  <a:gd name="T75" fmla="*/ 270 h 1143"/>
                  <a:gd name="T76" fmla="*/ 953 w 1355"/>
                  <a:gd name="T77" fmla="*/ 393 h 1143"/>
                  <a:gd name="T78" fmla="*/ 946 w 1355"/>
                  <a:gd name="T79" fmla="*/ 459 h 1143"/>
                  <a:gd name="T80" fmla="*/ 1031 w 1355"/>
                  <a:gd name="T81" fmla="*/ 547 h 1143"/>
                  <a:gd name="T82" fmla="*/ 1104 w 1355"/>
                  <a:gd name="T83" fmla="*/ 717 h 1143"/>
                  <a:gd name="T84" fmla="*/ 1173 w 1355"/>
                  <a:gd name="T85" fmla="*/ 729 h 1143"/>
                  <a:gd name="T86" fmla="*/ 1235 w 1355"/>
                  <a:gd name="T87" fmla="*/ 705 h 1143"/>
                  <a:gd name="T88" fmla="*/ 1287 w 1355"/>
                  <a:gd name="T89" fmla="*/ 779 h 1143"/>
                  <a:gd name="T90" fmla="*/ 1355 w 1355"/>
                  <a:gd name="T91" fmla="*/ 847 h 1143"/>
                  <a:gd name="T92" fmla="*/ 1329 w 1355"/>
                  <a:gd name="T93" fmla="*/ 937 h 1143"/>
                  <a:gd name="T94" fmla="*/ 1253 w 1355"/>
                  <a:gd name="T95" fmla="*/ 1053 h 1143"/>
                  <a:gd name="T96" fmla="*/ 1026 w 1355"/>
                  <a:gd name="T97" fmla="*/ 1001 h 1143"/>
                  <a:gd name="T98" fmla="*/ 887 w 1355"/>
                  <a:gd name="T99" fmla="*/ 1001 h 1143"/>
                  <a:gd name="T100" fmla="*/ 743 w 1355"/>
                  <a:gd name="T101" fmla="*/ 1087 h 1143"/>
                  <a:gd name="T102" fmla="*/ 591 w 1355"/>
                  <a:gd name="T103" fmla="*/ 1046 h 1143"/>
                  <a:gd name="T104" fmla="*/ 445 w 1355"/>
                  <a:gd name="T105" fmla="*/ 1016 h 1143"/>
                  <a:gd name="T106" fmla="*/ 430 w 1355"/>
                  <a:gd name="T107" fmla="*/ 1027 h 1143"/>
                  <a:gd name="T108" fmla="*/ 386 w 1355"/>
                  <a:gd name="T109" fmla="*/ 1023 h 1143"/>
                  <a:gd name="T110" fmla="*/ 296 w 1355"/>
                  <a:gd name="T111" fmla="*/ 1016 h 1143"/>
                  <a:gd name="T112" fmla="*/ 192 w 1355"/>
                  <a:gd name="T113" fmla="*/ 1089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5" h="1143">
                    <a:moveTo>
                      <a:pt x="192" y="1089"/>
                    </a:moveTo>
                    <a:lnTo>
                      <a:pt x="192" y="1089"/>
                    </a:lnTo>
                    <a:lnTo>
                      <a:pt x="132" y="1129"/>
                    </a:lnTo>
                    <a:lnTo>
                      <a:pt x="114" y="1143"/>
                    </a:lnTo>
                    <a:lnTo>
                      <a:pt x="111" y="1129"/>
                    </a:lnTo>
                    <a:lnTo>
                      <a:pt x="95" y="1127"/>
                    </a:lnTo>
                    <a:lnTo>
                      <a:pt x="62" y="1139"/>
                    </a:lnTo>
                    <a:lnTo>
                      <a:pt x="62" y="1134"/>
                    </a:lnTo>
                    <a:lnTo>
                      <a:pt x="52" y="1094"/>
                    </a:lnTo>
                    <a:lnTo>
                      <a:pt x="47" y="1082"/>
                    </a:lnTo>
                    <a:lnTo>
                      <a:pt x="40" y="1068"/>
                    </a:lnTo>
                    <a:lnTo>
                      <a:pt x="33" y="1063"/>
                    </a:lnTo>
                    <a:lnTo>
                      <a:pt x="19" y="1056"/>
                    </a:lnTo>
                    <a:lnTo>
                      <a:pt x="14" y="1049"/>
                    </a:lnTo>
                    <a:lnTo>
                      <a:pt x="9" y="1039"/>
                    </a:lnTo>
                    <a:lnTo>
                      <a:pt x="5" y="1027"/>
                    </a:lnTo>
                    <a:lnTo>
                      <a:pt x="2" y="1006"/>
                    </a:lnTo>
                    <a:lnTo>
                      <a:pt x="2" y="992"/>
                    </a:lnTo>
                    <a:lnTo>
                      <a:pt x="5" y="947"/>
                    </a:lnTo>
                    <a:lnTo>
                      <a:pt x="0" y="926"/>
                    </a:lnTo>
                    <a:lnTo>
                      <a:pt x="19" y="911"/>
                    </a:lnTo>
                    <a:lnTo>
                      <a:pt x="28" y="907"/>
                    </a:lnTo>
                    <a:lnTo>
                      <a:pt x="50" y="904"/>
                    </a:lnTo>
                    <a:lnTo>
                      <a:pt x="128" y="864"/>
                    </a:lnTo>
                    <a:lnTo>
                      <a:pt x="149" y="843"/>
                    </a:lnTo>
                    <a:lnTo>
                      <a:pt x="161" y="840"/>
                    </a:lnTo>
                    <a:lnTo>
                      <a:pt x="168" y="840"/>
                    </a:lnTo>
                    <a:lnTo>
                      <a:pt x="187" y="847"/>
                    </a:lnTo>
                    <a:lnTo>
                      <a:pt x="196" y="850"/>
                    </a:lnTo>
                    <a:lnTo>
                      <a:pt x="208" y="847"/>
                    </a:lnTo>
                    <a:lnTo>
                      <a:pt x="232" y="840"/>
                    </a:lnTo>
                    <a:lnTo>
                      <a:pt x="244" y="833"/>
                    </a:lnTo>
                    <a:lnTo>
                      <a:pt x="253" y="826"/>
                    </a:lnTo>
                    <a:lnTo>
                      <a:pt x="260" y="817"/>
                    </a:lnTo>
                    <a:lnTo>
                      <a:pt x="265" y="805"/>
                    </a:lnTo>
                    <a:lnTo>
                      <a:pt x="267" y="784"/>
                    </a:lnTo>
                    <a:lnTo>
                      <a:pt x="272" y="772"/>
                    </a:lnTo>
                    <a:lnTo>
                      <a:pt x="274" y="767"/>
                    </a:lnTo>
                    <a:lnTo>
                      <a:pt x="281" y="762"/>
                    </a:lnTo>
                    <a:lnTo>
                      <a:pt x="286" y="760"/>
                    </a:lnTo>
                    <a:lnTo>
                      <a:pt x="322" y="750"/>
                    </a:lnTo>
                    <a:lnTo>
                      <a:pt x="329" y="746"/>
                    </a:lnTo>
                    <a:lnTo>
                      <a:pt x="336" y="739"/>
                    </a:lnTo>
                    <a:lnTo>
                      <a:pt x="341" y="734"/>
                    </a:lnTo>
                    <a:lnTo>
                      <a:pt x="345" y="724"/>
                    </a:lnTo>
                    <a:lnTo>
                      <a:pt x="350" y="717"/>
                    </a:lnTo>
                    <a:lnTo>
                      <a:pt x="359" y="679"/>
                    </a:lnTo>
                    <a:lnTo>
                      <a:pt x="367" y="665"/>
                    </a:lnTo>
                    <a:lnTo>
                      <a:pt x="376" y="646"/>
                    </a:lnTo>
                    <a:lnTo>
                      <a:pt x="381" y="637"/>
                    </a:lnTo>
                    <a:lnTo>
                      <a:pt x="383" y="627"/>
                    </a:lnTo>
                    <a:lnTo>
                      <a:pt x="383" y="622"/>
                    </a:lnTo>
                    <a:lnTo>
                      <a:pt x="381" y="618"/>
                    </a:lnTo>
                    <a:lnTo>
                      <a:pt x="359" y="582"/>
                    </a:lnTo>
                    <a:lnTo>
                      <a:pt x="355" y="570"/>
                    </a:lnTo>
                    <a:lnTo>
                      <a:pt x="352" y="561"/>
                    </a:lnTo>
                    <a:lnTo>
                      <a:pt x="355" y="554"/>
                    </a:lnTo>
                    <a:lnTo>
                      <a:pt x="355" y="549"/>
                    </a:lnTo>
                    <a:lnTo>
                      <a:pt x="352" y="544"/>
                    </a:lnTo>
                    <a:lnTo>
                      <a:pt x="343" y="537"/>
                    </a:lnTo>
                    <a:lnTo>
                      <a:pt x="317" y="523"/>
                    </a:lnTo>
                    <a:lnTo>
                      <a:pt x="298" y="511"/>
                    </a:lnTo>
                    <a:lnTo>
                      <a:pt x="274" y="483"/>
                    </a:lnTo>
                    <a:lnTo>
                      <a:pt x="296" y="454"/>
                    </a:lnTo>
                    <a:lnTo>
                      <a:pt x="307" y="445"/>
                    </a:lnTo>
                    <a:lnTo>
                      <a:pt x="333" y="435"/>
                    </a:lnTo>
                    <a:lnTo>
                      <a:pt x="359" y="431"/>
                    </a:lnTo>
                    <a:lnTo>
                      <a:pt x="400" y="435"/>
                    </a:lnTo>
                    <a:lnTo>
                      <a:pt x="412" y="433"/>
                    </a:lnTo>
                    <a:lnTo>
                      <a:pt x="409" y="452"/>
                    </a:lnTo>
                    <a:lnTo>
                      <a:pt x="421" y="464"/>
                    </a:lnTo>
                    <a:lnTo>
                      <a:pt x="442" y="473"/>
                    </a:lnTo>
                    <a:lnTo>
                      <a:pt x="459" y="485"/>
                    </a:lnTo>
                    <a:lnTo>
                      <a:pt x="442" y="499"/>
                    </a:lnTo>
                    <a:lnTo>
                      <a:pt x="438" y="525"/>
                    </a:lnTo>
                    <a:lnTo>
                      <a:pt x="445" y="551"/>
                    </a:lnTo>
                    <a:lnTo>
                      <a:pt x="466" y="563"/>
                    </a:lnTo>
                    <a:lnTo>
                      <a:pt x="475" y="563"/>
                    </a:lnTo>
                    <a:lnTo>
                      <a:pt x="482" y="563"/>
                    </a:lnTo>
                    <a:lnTo>
                      <a:pt x="490" y="568"/>
                    </a:lnTo>
                    <a:lnTo>
                      <a:pt x="530" y="599"/>
                    </a:lnTo>
                    <a:lnTo>
                      <a:pt x="570" y="620"/>
                    </a:lnTo>
                    <a:lnTo>
                      <a:pt x="577" y="622"/>
                    </a:lnTo>
                    <a:lnTo>
                      <a:pt x="584" y="620"/>
                    </a:lnTo>
                    <a:lnTo>
                      <a:pt x="589" y="615"/>
                    </a:lnTo>
                    <a:lnTo>
                      <a:pt x="596" y="613"/>
                    </a:lnTo>
                    <a:lnTo>
                      <a:pt x="603" y="618"/>
                    </a:lnTo>
                    <a:lnTo>
                      <a:pt x="608" y="620"/>
                    </a:lnTo>
                    <a:lnTo>
                      <a:pt x="613" y="622"/>
                    </a:lnTo>
                    <a:lnTo>
                      <a:pt x="622" y="620"/>
                    </a:lnTo>
                    <a:lnTo>
                      <a:pt x="624" y="615"/>
                    </a:lnTo>
                    <a:lnTo>
                      <a:pt x="641" y="587"/>
                    </a:lnTo>
                    <a:lnTo>
                      <a:pt x="641" y="578"/>
                    </a:lnTo>
                    <a:lnTo>
                      <a:pt x="636" y="573"/>
                    </a:lnTo>
                    <a:lnTo>
                      <a:pt x="634" y="568"/>
                    </a:lnTo>
                    <a:lnTo>
                      <a:pt x="631" y="561"/>
                    </a:lnTo>
                    <a:lnTo>
                      <a:pt x="629" y="554"/>
                    </a:lnTo>
                    <a:lnTo>
                      <a:pt x="627" y="537"/>
                    </a:lnTo>
                    <a:lnTo>
                      <a:pt x="627" y="533"/>
                    </a:lnTo>
                    <a:lnTo>
                      <a:pt x="631" y="514"/>
                    </a:lnTo>
                    <a:lnTo>
                      <a:pt x="631" y="514"/>
                    </a:lnTo>
                    <a:lnTo>
                      <a:pt x="631" y="514"/>
                    </a:lnTo>
                    <a:lnTo>
                      <a:pt x="627" y="490"/>
                    </a:lnTo>
                    <a:lnTo>
                      <a:pt x="629" y="490"/>
                    </a:lnTo>
                    <a:lnTo>
                      <a:pt x="636" y="473"/>
                    </a:lnTo>
                    <a:lnTo>
                      <a:pt x="636" y="469"/>
                    </a:lnTo>
                    <a:lnTo>
                      <a:pt x="641" y="447"/>
                    </a:lnTo>
                    <a:lnTo>
                      <a:pt x="643" y="445"/>
                    </a:lnTo>
                    <a:lnTo>
                      <a:pt x="643" y="431"/>
                    </a:lnTo>
                    <a:lnTo>
                      <a:pt x="641" y="416"/>
                    </a:lnTo>
                    <a:lnTo>
                      <a:pt x="636" y="405"/>
                    </a:lnTo>
                    <a:lnTo>
                      <a:pt x="629" y="390"/>
                    </a:lnTo>
                    <a:lnTo>
                      <a:pt x="610" y="367"/>
                    </a:lnTo>
                    <a:lnTo>
                      <a:pt x="598" y="357"/>
                    </a:lnTo>
                    <a:lnTo>
                      <a:pt x="589" y="353"/>
                    </a:lnTo>
                    <a:lnTo>
                      <a:pt x="577" y="353"/>
                    </a:lnTo>
                    <a:lnTo>
                      <a:pt x="561" y="364"/>
                    </a:lnTo>
                    <a:lnTo>
                      <a:pt x="551" y="367"/>
                    </a:lnTo>
                    <a:lnTo>
                      <a:pt x="508" y="367"/>
                    </a:lnTo>
                    <a:lnTo>
                      <a:pt x="497" y="355"/>
                    </a:lnTo>
                    <a:lnTo>
                      <a:pt x="506" y="334"/>
                    </a:lnTo>
                    <a:lnTo>
                      <a:pt x="506" y="334"/>
                    </a:lnTo>
                    <a:lnTo>
                      <a:pt x="506" y="334"/>
                    </a:lnTo>
                    <a:lnTo>
                      <a:pt x="506" y="334"/>
                    </a:lnTo>
                    <a:lnTo>
                      <a:pt x="508" y="324"/>
                    </a:lnTo>
                    <a:lnTo>
                      <a:pt x="508" y="317"/>
                    </a:lnTo>
                    <a:lnTo>
                      <a:pt x="508" y="310"/>
                    </a:lnTo>
                    <a:lnTo>
                      <a:pt x="508" y="303"/>
                    </a:lnTo>
                    <a:lnTo>
                      <a:pt x="511" y="293"/>
                    </a:lnTo>
                    <a:lnTo>
                      <a:pt x="544" y="210"/>
                    </a:lnTo>
                    <a:lnTo>
                      <a:pt x="542" y="208"/>
                    </a:lnTo>
                    <a:lnTo>
                      <a:pt x="520" y="187"/>
                    </a:lnTo>
                    <a:lnTo>
                      <a:pt x="487" y="135"/>
                    </a:lnTo>
                    <a:lnTo>
                      <a:pt x="473" y="125"/>
                    </a:lnTo>
                    <a:lnTo>
                      <a:pt x="466" y="123"/>
                    </a:lnTo>
                    <a:lnTo>
                      <a:pt x="449" y="109"/>
                    </a:lnTo>
                    <a:lnTo>
                      <a:pt x="430" y="102"/>
                    </a:lnTo>
                    <a:lnTo>
                      <a:pt x="423" y="94"/>
                    </a:lnTo>
                    <a:lnTo>
                      <a:pt x="419" y="83"/>
                    </a:lnTo>
                    <a:lnTo>
                      <a:pt x="419" y="83"/>
                    </a:lnTo>
                    <a:lnTo>
                      <a:pt x="430" y="73"/>
                    </a:lnTo>
                    <a:lnTo>
                      <a:pt x="464" y="59"/>
                    </a:lnTo>
                    <a:lnTo>
                      <a:pt x="471" y="52"/>
                    </a:lnTo>
                    <a:lnTo>
                      <a:pt x="473" y="47"/>
                    </a:lnTo>
                    <a:lnTo>
                      <a:pt x="475" y="30"/>
                    </a:lnTo>
                    <a:lnTo>
                      <a:pt x="482" y="21"/>
                    </a:lnTo>
                    <a:lnTo>
                      <a:pt x="494" y="16"/>
                    </a:lnTo>
                    <a:lnTo>
                      <a:pt x="525" y="9"/>
                    </a:lnTo>
                    <a:lnTo>
                      <a:pt x="544" y="9"/>
                    </a:lnTo>
                    <a:lnTo>
                      <a:pt x="563" y="16"/>
                    </a:lnTo>
                    <a:lnTo>
                      <a:pt x="587" y="35"/>
                    </a:lnTo>
                    <a:lnTo>
                      <a:pt x="591" y="38"/>
                    </a:lnTo>
                    <a:lnTo>
                      <a:pt x="594" y="38"/>
                    </a:lnTo>
                    <a:lnTo>
                      <a:pt x="624" y="42"/>
                    </a:lnTo>
                    <a:lnTo>
                      <a:pt x="653" y="42"/>
                    </a:lnTo>
                    <a:lnTo>
                      <a:pt x="693" y="30"/>
                    </a:lnTo>
                    <a:lnTo>
                      <a:pt x="738" y="0"/>
                    </a:lnTo>
                    <a:lnTo>
                      <a:pt x="762" y="12"/>
                    </a:lnTo>
                    <a:lnTo>
                      <a:pt x="769" y="14"/>
                    </a:lnTo>
                    <a:lnTo>
                      <a:pt x="776" y="19"/>
                    </a:lnTo>
                    <a:lnTo>
                      <a:pt x="783" y="23"/>
                    </a:lnTo>
                    <a:lnTo>
                      <a:pt x="785" y="33"/>
                    </a:lnTo>
                    <a:lnTo>
                      <a:pt x="778" y="42"/>
                    </a:lnTo>
                    <a:lnTo>
                      <a:pt x="769" y="45"/>
                    </a:lnTo>
                    <a:lnTo>
                      <a:pt x="759" y="47"/>
                    </a:lnTo>
                    <a:lnTo>
                      <a:pt x="738" y="45"/>
                    </a:lnTo>
                    <a:lnTo>
                      <a:pt x="733" y="45"/>
                    </a:lnTo>
                    <a:lnTo>
                      <a:pt x="731" y="49"/>
                    </a:lnTo>
                    <a:lnTo>
                      <a:pt x="728" y="54"/>
                    </a:lnTo>
                    <a:lnTo>
                      <a:pt x="728" y="64"/>
                    </a:lnTo>
                    <a:lnTo>
                      <a:pt x="728" y="78"/>
                    </a:lnTo>
                    <a:lnTo>
                      <a:pt x="733" y="109"/>
                    </a:lnTo>
                    <a:lnTo>
                      <a:pt x="736" y="123"/>
                    </a:lnTo>
                    <a:lnTo>
                      <a:pt x="740" y="137"/>
                    </a:lnTo>
                    <a:lnTo>
                      <a:pt x="757" y="175"/>
                    </a:lnTo>
                    <a:lnTo>
                      <a:pt x="762" y="182"/>
                    </a:lnTo>
                    <a:lnTo>
                      <a:pt x="769" y="192"/>
                    </a:lnTo>
                    <a:lnTo>
                      <a:pt x="780" y="196"/>
                    </a:lnTo>
                    <a:lnTo>
                      <a:pt x="915" y="203"/>
                    </a:lnTo>
                    <a:lnTo>
                      <a:pt x="934" y="218"/>
                    </a:lnTo>
                    <a:lnTo>
                      <a:pt x="927" y="229"/>
                    </a:lnTo>
                    <a:lnTo>
                      <a:pt x="918" y="234"/>
                    </a:lnTo>
                    <a:lnTo>
                      <a:pt x="889" y="239"/>
                    </a:lnTo>
                    <a:lnTo>
                      <a:pt x="885" y="244"/>
                    </a:lnTo>
                    <a:lnTo>
                      <a:pt x="885" y="251"/>
                    </a:lnTo>
                    <a:lnTo>
                      <a:pt x="889" y="258"/>
                    </a:lnTo>
                    <a:lnTo>
                      <a:pt x="892" y="260"/>
                    </a:lnTo>
                    <a:lnTo>
                      <a:pt x="896" y="263"/>
                    </a:lnTo>
                    <a:lnTo>
                      <a:pt x="903" y="267"/>
                    </a:lnTo>
                    <a:lnTo>
                      <a:pt x="920" y="270"/>
                    </a:lnTo>
                    <a:lnTo>
                      <a:pt x="939" y="270"/>
                    </a:lnTo>
                    <a:lnTo>
                      <a:pt x="946" y="279"/>
                    </a:lnTo>
                    <a:lnTo>
                      <a:pt x="951" y="289"/>
                    </a:lnTo>
                    <a:lnTo>
                      <a:pt x="939" y="374"/>
                    </a:lnTo>
                    <a:lnTo>
                      <a:pt x="953" y="393"/>
                    </a:lnTo>
                    <a:lnTo>
                      <a:pt x="958" y="402"/>
                    </a:lnTo>
                    <a:lnTo>
                      <a:pt x="958" y="414"/>
                    </a:lnTo>
                    <a:lnTo>
                      <a:pt x="955" y="424"/>
                    </a:lnTo>
                    <a:lnTo>
                      <a:pt x="948" y="443"/>
                    </a:lnTo>
                    <a:lnTo>
                      <a:pt x="946" y="459"/>
                    </a:lnTo>
                    <a:lnTo>
                      <a:pt x="951" y="473"/>
                    </a:lnTo>
                    <a:lnTo>
                      <a:pt x="958" y="488"/>
                    </a:lnTo>
                    <a:lnTo>
                      <a:pt x="989" y="509"/>
                    </a:lnTo>
                    <a:lnTo>
                      <a:pt x="1034" y="530"/>
                    </a:lnTo>
                    <a:lnTo>
                      <a:pt x="1031" y="547"/>
                    </a:lnTo>
                    <a:lnTo>
                      <a:pt x="1029" y="568"/>
                    </a:lnTo>
                    <a:lnTo>
                      <a:pt x="1031" y="575"/>
                    </a:lnTo>
                    <a:lnTo>
                      <a:pt x="1043" y="613"/>
                    </a:lnTo>
                    <a:lnTo>
                      <a:pt x="1078" y="682"/>
                    </a:lnTo>
                    <a:lnTo>
                      <a:pt x="1104" y="717"/>
                    </a:lnTo>
                    <a:lnTo>
                      <a:pt x="1130" y="736"/>
                    </a:lnTo>
                    <a:lnTo>
                      <a:pt x="1145" y="743"/>
                    </a:lnTo>
                    <a:lnTo>
                      <a:pt x="1156" y="743"/>
                    </a:lnTo>
                    <a:lnTo>
                      <a:pt x="1164" y="739"/>
                    </a:lnTo>
                    <a:lnTo>
                      <a:pt x="1173" y="729"/>
                    </a:lnTo>
                    <a:lnTo>
                      <a:pt x="1185" y="722"/>
                    </a:lnTo>
                    <a:lnTo>
                      <a:pt x="1204" y="715"/>
                    </a:lnTo>
                    <a:lnTo>
                      <a:pt x="1213" y="708"/>
                    </a:lnTo>
                    <a:lnTo>
                      <a:pt x="1225" y="701"/>
                    </a:lnTo>
                    <a:lnTo>
                      <a:pt x="1235" y="705"/>
                    </a:lnTo>
                    <a:lnTo>
                      <a:pt x="1251" y="729"/>
                    </a:lnTo>
                    <a:lnTo>
                      <a:pt x="1270" y="750"/>
                    </a:lnTo>
                    <a:lnTo>
                      <a:pt x="1277" y="760"/>
                    </a:lnTo>
                    <a:lnTo>
                      <a:pt x="1279" y="769"/>
                    </a:lnTo>
                    <a:lnTo>
                      <a:pt x="1287" y="779"/>
                    </a:lnTo>
                    <a:lnTo>
                      <a:pt x="1294" y="788"/>
                    </a:lnTo>
                    <a:lnTo>
                      <a:pt x="1322" y="814"/>
                    </a:lnTo>
                    <a:lnTo>
                      <a:pt x="1346" y="826"/>
                    </a:lnTo>
                    <a:lnTo>
                      <a:pt x="1353" y="836"/>
                    </a:lnTo>
                    <a:lnTo>
                      <a:pt x="1355" y="847"/>
                    </a:lnTo>
                    <a:lnTo>
                      <a:pt x="1343" y="866"/>
                    </a:lnTo>
                    <a:lnTo>
                      <a:pt x="1327" y="892"/>
                    </a:lnTo>
                    <a:lnTo>
                      <a:pt x="1322" y="902"/>
                    </a:lnTo>
                    <a:lnTo>
                      <a:pt x="1322" y="916"/>
                    </a:lnTo>
                    <a:lnTo>
                      <a:pt x="1329" y="937"/>
                    </a:lnTo>
                    <a:lnTo>
                      <a:pt x="1327" y="952"/>
                    </a:lnTo>
                    <a:lnTo>
                      <a:pt x="1322" y="973"/>
                    </a:lnTo>
                    <a:lnTo>
                      <a:pt x="1301" y="1037"/>
                    </a:lnTo>
                    <a:lnTo>
                      <a:pt x="1279" y="1077"/>
                    </a:lnTo>
                    <a:lnTo>
                      <a:pt x="1253" y="1053"/>
                    </a:lnTo>
                    <a:lnTo>
                      <a:pt x="1182" y="1016"/>
                    </a:lnTo>
                    <a:lnTo>
                      <a:pt x="1154" y="1006"/>
                    </a:lnTo>
                    <a:lnTo>
                      <a:pt x="1135" y="1004"/>
                    </a:lnTo>
                    <a:lnTo>
                      <a:pt x="1102" y="1006"/>
                    </a:lnTo>
                    <a:lnTo>
                      <a:pt x="1026" y="1001"/>
                    </a:lnTo>
                    <a:lnTo>
                      <a:pt x="1012" y="1004"/>
                    </a:lnTo>
                    <a:lnTo>
                      <a:pt x="941" y="997"/>
                    </a:lnTo>
                    <a:lnTo>
                      <a:pt x="913" y="992"/>
                    </a:lnTo>
                    <a:lnTo>
                      <a:pt x="899" y="997"/>
                    </a:lnTo>
                    <a:lnTo>
                      <a:pt x="887" y="1001"/>
                    </a:lnTo>
                    <a:lnTo>
                      <a:pt x="873" y="1023"/>
                    </a:lnTo>
                    <a:lnTo>
                      <a:pt x="859" y="1037"/>
                    </a:lnTo>
                    <a:lnTo>
                      <a:pt x="823" y="1063"/>
                    </a:lnTo>
                    <a:lnTo>
                      <a:pt x="797" y="1075"/>
                    </a:lnTo>
                    <a:lnTo>
                      <a:pt x="743" y="1087"/>
                    </a:lnTo>
                    <a:lnTo>
                      <a:pt x="719" y="1087"/>
                    </a:lnTo>
                    <a:lnTo>
                      <a:pt x="705" y="1084"/>
                    </a:lnTo>
                    <a:lnTo>
                      <a:pt x="693" y="1080"/>
                    </a:lnTo>
                    <a:lnTo>
                      <a:pt x="629" y="1051"/>
                    </a:lnTo>
                    <a:lnTo>
                      <a:pt x="591" y="1046"/>
                    </a:lnTo>
                    <a:lnTo>
                      <a:pt x="568" y="1049"/>
                    </a:lnTo>
                    <a:lnTo>
                      <a:pt x="520" y="1044"/>
                    </a:lnTo>
                    <a:lnTo>
                      <a:pt x="485" y="1032"/>
                    </a:lnTo>
                    <a:lnTo>
                      <a:pt x="454" y="1018"/>
                    </a:lnTo>
                    <a:lnTo>
                      <a:pt x="445" y="1016"/>
                    </a:lnTo>
                    <a:lnTo>
                      <a:pt x="438" y="1016"/>
                    </a:lnTo>
                    <a:lnTo>
                      <a:pt x="433" y="1018"/>
                    </a:lnTo>
                    <a:lnTo>
                      <a:pt x="433" y="1020"/>
                    </a:lnTo>
                    <a:lnTo>
                      <a:pt x="430" y="1025"/>
                    </a:lnTo>
                    <a:lnTo>
                      <a:pt x="430" y="1027"/>
                    </a:lnTo>
                    <a:lnTo>
                      <a:pt x="430" y="1032"/>
                    </a:lnTo>
                    <a:lnTo>
                      <a:pt x="430" y="1035"/>
                    </a:lnTo>
                    <a:lnTo>
                      <a:pt x="428" y="1039"/>
                    </a:lnTo>
                    <a:lnTo>
                      <a:pt x="419" y="1046"/>
                    </a:lnTo>
                    <a:lnTo>
                      <a:pt x="386" y="1023"/>
                    </a:lnTo>
                    <a:lnTo>
                      <a:pt x="371" y="1018"/>
                    </a:lnTo>
                    <a:lnTo>
                      <a:pt x="357" y="1016"/>
                    </a:lnTo>
                    <a:lnTo>
                      <a:pt x="338" y="1018"/>
                    </a:lnTo>
                    <a:lnTo>
                      <a:pt x="317" y="1013"/>
                    </a:lnTo>
                    <a:lnTo>
                      <a:pt x="296" y="1016"/>
                    </a:lnTo>
                    <a:lnTo>
                      <a:pt x="272" y="1025"/>
                    </a:lnTo>
                    <a:lnTo>
                      <a:pt x="255" y="1027"/>
                    </a:lnTo>
                    <a:lnTo>
                      <a:pt x="241" y="1032"/>
                    </a:lnTo>
                    <a:lnTo>
                      <a:pt x="229" y="1039"/>
                    </a:lnTo>
                    <a:lnTo>
                      <a:pt x="192" y="108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2304050" y="2935071"/>
                <a:ext cx="639921" cy="530810"/>
              </a:xfrm>
              <a:custGeom>
                <a:avLst/>
                <a:gdLst>
                  <a:gd name="T0" fmla="*/ 485 w 651"/>
                  <a:gd name="T1" fmla="*/ 464 h 540"/>
                  <a:gd name="T2" fmla="*/ 468 w 651"/>
                  <a:gd name="T3" fmla="*/ 524 h 540"/>
                  <a:gd name="T4" fmla="*/ 428 w 651"/>
                  <a:gd name="T5" fmla="*/ 526 h 540"/>
                  <a:gd name="T6" fmla="*/ 376 w 651"/>
                  <a:gd name="T7" fmla="*/ 540 h 540"/>
                  <a:gd name="T8" fmla="*/ 338 w 651"/>
                  <a:gd name="T9" fmla="*/ 524 h 540"/>
                  <a:gd name="T10" fmla="*/ 265 w 651"/>
                  <a:gd name="T11" fmla="*/ 514 h 540"/>
                  <a:gd name="T12" fmla="*/ 218 w 651"/>
                  <a:gd name="T13" fmla="*/ 462 h 540"/>
                  <a:gd name="T14" fmla="*/ 194 w 651"/>
                  <a:gd name="T15" fmla="*/ 434 h 540"/>
                  <a:gd name="T16" fmla="*/ 161 w 651"/>
                  <a:gd name="T17" fmla="*/ 431 h 540"/>
                  <a:gd name="T18" fmla="*/ 149 w 651"/>
                  <a:gd name="T19" fmla="*/ 424 h 540"/>
                  <a:gd name="T20" fmla="*/ 144 w 651"/>
                  <a:gd name="T21" fmla="*/ 403 h 540"/>
                  <a:gd name="T22" fmla="*/ 147 w 651"/>
                  <a:gd name="T23" fmla="*/ 381 h 540"/>
                  <a:gd name="T24" fmla="*/ 144 w 651"/>
                  <a:gd name="T25" fmla="*/ 360 h 540"/>
                  <a:gd name="T26" fmla="*/ 121 w 651"/>
                  <a:gd name="T27" fmla="*/ 332 h 540"/>
                  <a:gd name="T28" fmla="*/ 81 w 651"/>
                  <a:gd name="T29" fmla="*/ 332 h 540"/>
                  <a:gd name="T30" fmla="*/ 69 w 651"/>
                  <a:gd name="T31" fmla="*/ 322 h 540"/>
                  <a:gd name="T32" fmla="*/ 52 w 651"/>
                  <a:gd name="T33" fmla="*/ 313 h 540"/>
                  <a:gd name="T34" fmla="*/ 26 w 651"/>
                  <a:gd name="T35" fmla="*/ 308 h 540"/>
                  <a:gd name="T36" fmla="*/ 33 w 651"/>
                  <a:gd name="T37" fmla="*/ 287 h 540"/>
                  <a:gd name="T38" fmla="*/ 19 w 651"/>
                  <a:gd name="T39" fmla="*/ 265 h 540"/>
                  <a:gd name="T40" fmla="*/ 7 w 651"/>
                  <a:gd name="T41" fmla="*/ 230 h 540"/>
                  <a:gd name="T42" fmla="*/ 5 w 651"/>
                  <a:gd name="T43" fmla="*/ 199 h 540"/>
                  <a:gd name="T44" fmla="*/ 57 w 651"/>
                  <a:gd name="T45" fmla="*/ 145 h 540"/>
                  <a:gd name="T46" fmla="*/ 73 w 651"/>
                  <a:gd name="T47" fmla="*/ 116 h 540"/>
                  <a:gd name="T48" fmla="*/ 170 w 651"/>
                  <a:gd name="T49" fmla="*/ 26 h 540"/>
                  <a:gd name="T50" fmla="*/ 196 w 651"/>
                  <a:gd name="T51" fmla="*/ 14 h 540"/>
                  <a:gd name="T52" fmla="*/ 237 w 651"/>
                  <a:gd name="T53" fmla="*/ 3 h 540"/>
                  <a:gd name="T54" fmla="*/ 279 w 651"/>
                  <a:gd name="T55" fmla="*/ 5 h 540"/>
                  <a:gd name="T56" fmla="*/ 312 w 651"/>
                  <a:gd name="T57" fmla="*/ 5 h 540"/>
                  <a:gd name="T58" fmla="*/ 360 w 651"/>
                  <a:gd name="T59" fmla="*/ 33 h 540"/>
                  <a:gd name="T60" fmla="*/ 371 w 651"/>
                  <a:gd name="T61" fmla="*/ 62 h 540"/>
                  <a:gd name="T62" fmla="*/ 449 w 651"/>
                  <a:gd name="T63" fmla="*/ 78 h 540"/>
                  <a:gd name="T64" fmla="*/ 457 w 651"/>
                  <a:gd name="T65" fmla="*/ 97 h 540"/>
                  <a:gd name="T66" fmla="*/ 452 w 651"/>
                  <a:gd name="T67" fmla="*/ 130 h 540"/>
                  <a:gd name="T68" fmla="*/ 452 w 651"/>
                  <a:gd name="T69" fmla="*/ 142 h 540"/>
                  <a:gd name="T70" fmla="*/ 459 w 651"/>
                  <a:gd name="T71" fmla="*/ 157 h 540"/>
                  <a:gd name="T72" fmla="*/ 473 w 651"/>
                  <a:gd name="T73" fmla="*/ 173 h 540"/>
                  <a:gd name="T74" fmla="*/ 499 w 651"/>
                  <a:gd name="T75" fmla="*/ 197 h 540"/>
                  <a:gd name="T76" fmla="*/ 518 w 651"/>
                  <a:gd name="T77" fmla="*/ 211 h 540"/>
                  <a:gd name="T78" fmla="*/ 530 w 651"/>
                  <a:gd name="T79" fmla="*/ 235 h 540"/>
                  <a:gd name="T80" fmla="*/ 542 w 651"/>
                  <a:gd name="T81" fmla="*/ 265 h 540"/>
                  <a:gd name="T82" fmla="*/ 591 w 651"/>
                  <a:gd name="T83" fmla="*/ 306 h 540"/>
                  <a:gd name="T84" fmla="*/ 651 w 651"/>
                  <a:gd name="T85" fmla="*/ 367 h 540"/>
                  <a:gd name="T86" fmla="*/ 651 w 651"/>
                  <a:gd name="T87" fmla="*/ 374 h 540"/>
                  <a:gd name="T88" fmla="*/ 648 w 651"/>
                  <a:gd name="T89" fmla="*/ 379 h 540"/>
                  <a:gd name="T90" fmla="*/ 641 w 651"/>
                  <a:gd name="T91" fmla="*/ 381 h 540"/>
                  <a:gd name="T92" fmla="*/ 603 w 651"/>
                  <a:gd name="T93" fmla="*/ 363 h 540"/>
                  <a:gd name="T94" fmla="*/ 568 w 651"/>
                  <a:gd name="T95" fmla="*/ 384 h 540"/>
                  <a:gd name="T96" fmla="*/ 490 w 651"/>
                  <a:gd name="T97" fmla="*/ 415 h 540"/>
                  <a:gd name="T98" fmla="*/ 490 w 651"/>
                  <a:gd name="T99" fmla="*/ 448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1" h="540">
                    <a:moveTo>
                      <a:pt x="485" y="464"/>
                    </a:moveTo>
                    <a:lnTo>
                      <a:pt x="485" y="464"/>
                    </a:lnTo>
                    <a:lnTo>
                      <a:pt x="468" y="516"/>
                    </a:lnTo>
                    <a:lnTo>
                      <a:pt x="468" y="524"/>
                    </a:lnTo>
                    <a:lnTo>
                      <a:pt x="466" y="524"/>
                    </a:lnTo>
                    <a:lnTo>
                      <a:pt x="428" y="526"/>
                    </a:lnTo>
                    <a:lnTo>
                      <a:pt x="388" y="538"/>
                    </a:lnTo>
                    <a:lnTo>
                      <a:pt x="376" y="540"/>
                    </a:lnTo>
                    <a:lnTo>
                      <a:pt x="362" y="535"/>
                    </a:lnTo>
                    <a:lnTo>
                      <a:pt x="338" y="524"/>
                    </a:lnTo>
                    <a:lnTo>
                      <a:pt x="298" y="521"/>
                    </a:lnTo>
                    <a:lnTo>
                      <a:pt x="265" y="514"/>
                    </a:lnTo>
                    <a:lnTo>
                      <a:pt x="237" y="495"/>
                    </a:lnTo>
                    <a:lnTo>
                      <a:pt x="218" y="462"/>
                    </a:lnTo>
                    <a:lnTo>
                      <a:pt x="208" y="441"/>
                    </a:lnTo>
                    <a:lnTo>
                      <a:pt x="194" y="434"/>
                    </a:lnTo>
                    <a:lnTo>
                      <a:pt x="178" y="434"/>
                    </a:lnTo>
                    <a:lnTo>
                      <a:pt x="161" y="431"/>
                    </a:lnTo>
                    <a:lnTo>
                      <a:pt x="154" y="426"/>
                    </a:lnTo>
                    <a:lnTo>
                      <a:pt x="149" y="424"/>
                    </a:lnTo>
                    <a:lnTo>
                      <a:pt x="147" y="417"/>
                    </a:lnTo>
                    <a:lnTo>
                      <a:pt x="144" y="403"/>
                    </a:lnTo>
                    <a:lnTo>
                      <a:pt x="144" y="389"/>
                    </a:lnTo>
                    <a:lnTo>
                      <a:pt x="147" y="381"/>
                    </a:lnTo>
                    <a:lnTo>
                      <a:pt x="147" y="374"/>
                    </a:lnTo>
                    <a:lnTo>
                      <a:pt x="144" y="360"/>
                    </a:lnTo>
                    <a:lnTo>
                      <a:pt x="135" y="336"/>
                    </a:lnTo>
                    <a:lnTo>
                      <a:pt x="121" y="332"/>
                    </a:lnTo>
                    <a:lnTo>
                      <a:pt x="90" y="334"/>
                    </a:lnTo>
                    <a:lnTo>
                      <a:pt x="81" y="332"/>
                    </a:lnTo>
                    <a:lnTo>
                      <a:pt x="73" y="327"/>
                    </a:lnTo>
                    <a:lnTo>
                      <a:pt x="69" y="322"/>
                    </a:lnTo>
                    <a:lnTo>
                      <a:pt x="59" y="315"/>
                    </a:lnTo>
                    <a:lnTo>
                      <a:pt x="52" y="313"/>
                    </a:lnTo>
                    <a:lnTo>
                      <a:pt x="33" y="310"/>
                    </a:lnTo>
                    <a:lnTo>
                      <a:pt x="26" y="308"/>
                    </a:lnTo>
                    <a:lnTo>
                      <a:pt x="33" y="296"/>
                    </a:lnTo>
                    <a:lnTo>
                      <a:pt x="33" y="287"/>
                    </a:lnTo>
                    <a:lnTo>
                      <a:pt x="26" y="277"/>
                    </a:lnTo>
                    <a:lnTo>
                      <a:pt x="19" y="265"/>
                    </a:lnTo>
                    <a:lnTo>
                      <a:pt x="12" y="242"/>
                    </a:lnTo>
                    <a:lnTo>
                      <a:pt x="7" y="230"/>
                    </a:lnTo>
                    <a:lnTo>
                      <a:pt x="0" y="220"/>
                    </a:lnTo>
                    <a:lnTo>
                      <a:pt x="5" y="199"/>
                    </a:lnTo>
                    <a:lnTo>
                      <a:pt x="45" y="168"/>
                    </a:lnTo>
                    <a:lnTo>
                      <a:pt x="57" y="145"/>
                    </a:lnTo>
                    <a:lnTo>
                      <a:pt x="55" y="130"/>
                    </a:lnTo>
                    <a:lnTo>
                      <a:pt x="73" y="116"/>
                    </a:lnTo>
                    <a:lnTo>
                      <a:pt x="133" y="76"/>
                    </a:lnTo>
                    <a:lnTo>
                      <a:pt x="170" y="26"/>
                    </a:lnTo>
                    <a:lnTo>
                      <a:pt x="182" y="19"/>
                    </a:lnTo>
                    <a:lnTo>
                      <a:pt x="196" y="14"/>
                    </a:lnTo>
                    <a:lnTo>
                      <a:pt x="213" y="12"/>
                    </a:lnTo>
                    <a:lnTo>
                      <a:pt x="237" y="3"/>
                    </a:lnTo>
                    <a:lnTo>
                      <a:pt x="258" y="0"/>
                    </a:lnTo>
                    <a:lnTo>
                      <a:pt x="279" y="5"/>
                    </a:lnTo>
                    <a:lnTo>
                      <a:pt x="298" y="3"/>
                    </a:lnTo>
                    <a:lnTo>
                      <a:pt x="312" y="5"/>
                    </a:lnTo>
                    <a:lnTo>
                      <a:pt x="327" y="10"/>
                    </a:lnTo>
                    <a:lnTo>
                      <a:pt x="360" y="33"/>
                    </a:lnTo>
                    <a:lnTo>
                      <a:pt x="364" y="52"/>
                    </a:lnTo>
                    <a:lnTo>
                      <a:pt x="371" y="62"/>
                    </a:lnTo>
                    <a:lnTo>
                      <a:pt x="383" y="67"/>
                    </a:lnTo>
                    <a:lnTo>
                      <a:pt x="449" y="78"/>
                    </a:lnTo>
                    <a:lnTo>
                      <a:pt x="457" y="85"/>
                    </a:lnTo>
                    <a:lnTo>
                      <a:pt x="457" y="97"/>
                    </a:lnTo>
                    <a:lnTo>
                      <a:pt x="452" y="121"/>
                    </a:lnTo>
                    <a:lnTo>
                      <a:pt x="452" y="130"/>
                    </a:lnTo>
                    <a:lnTo>
                      <a:pt x="452" y="138"/>
                    </a:lnTo>
                    <a:lnTo>
                      <a:pt x="452" y="142"/>
                    </a:lnTo>
                    <a:lnTo>
                      <a:pt x="454" y="147"/>
                    </a:lnTo>
                    <a:lnTo>
                      <a:pt x="459" y="157"/>
                    </a:lnTo>
                    <a:lnTo>
                      <a:pt x="464" y="166"/>
                    </a:lnTo>
                    <a:lnTo>
                      <a:pt x="473" y="173"/>
                    </a:lnTo>
                    <a:lnTo>
                      <a:pt x="483" y="185"/>
                    </a:lnTo>
                    <a:lnTo>
                      <a:pt x="499" y="197"/>
                    </a:lnTo>
                    <a:lnTo>
                      <a:pt x="506" y="202"/>
                    </a:lnTo>
                    <a:lnTo>
                      <a:pt x="518" y="211"/>
                    </a:lnTo>
                    <a:lnTo>
                      <a:pt x="525" y="220"/>
                    </a:lnTo>
                    <a:lnTo>
                      <a:pt x="530" y="235"/>
                    </a:lnTo>
                    <a:lnTo>
                      <a:pt x="535" y="249"/>
                    </a:lnTo>
                    <a:lnTo>
                      <a:pt x="542" y="265"/>
                    </a:lnTo>
                    <a:lnTo>
                      <a:pt x="551" y="275"/>
                    </a:lnTo>
                    <a:lnTo>
                      <a:pt x="591" y="306"/>
                    </a:lnTo>
                    <a:lnTo>
                      <a:pt x="646" y="360"/>
                    </a:lnTo>
                    <a:lnTo>
                      <a:pt x="651" y="367"/>
                    </a:lnTo>
                    <a:lnTo>
                      <a:pt x="651" y="372"/>
                    </a:lnTo>
                    <a:lnTo>
                      <a:pt x="651" y="374"/>
                    </a:lnTo>
                    <a:lnTo>
                      <a:pt x="651" y="377"/>
                    </a:lnTo>
                    <a:lnTo>
                      <a:pt x="648" y="379"/>
                    </a:lnTo>
                    <a:lnTo>
                      <a:pt x="646" y="381"/>
                    </a:lnTo>
                    <a:lnTo>
                      <a:pt x="641" y="381"/>
                    </a:lnTo>
                    <a:lnTo>
                      <a:pt x="610" y="365"/>
                    </a:lnTo>
                    <a:lnTo>
                      <a:pt x="603" y="363"/>
                    </a:lnTo>
                    <a:lnTo>
                      <a:pt x="594" y="365"/>
                    </a:lnTo>
                    <a:lnTo>
                      <a:pt x="568" y="384"/>
                    </a:lnTo>
                    <a:lnTo>
                      <a:pt x="504" y="405"/>
                    </a:lnTo>
                    <a:lnTo>
                      <a:pt x="490" y="415"/>
                    </a:lnTo>
                    <a:lnTo>
                      <a:pt x="490" y="434"/>
                    </a:lnTo>
                    <a:lnTo>
                      <a:pt x="490" y="448"/>
                    </a:lnTo>
                    <a:lnTo>
                      <a:pt x="485" y="46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856118" y="2353147"/>
                <a:ext cx="1766417" cy="1170730"/>
              </a:xfrm>
              <a:custGeom>
                <a:avLst/>
                <a:gdLst>
                  <a:gd name="T0" fmla="*/ 1395 w 1797"/>
                  <a:gd name="T1" fmla="*/ 772 h 1191"/>
                  <a:gd name="T2" fmla="*/ 1222 w 1797"/>
                  <a:gd name="T3" fmla="*/ 860 h 1191"/>
                  <a:gd name="T4" fmla="*/ 1142 w 1797"/>
                  <a:gd name="T5" fmla="*/ 862 h 1191"/>
                  <a:gd name="T6" fmla="*/ 1059 w 1797"/>
                  <a:gd name="T7" fmla="*/ 874 h 1191"/>
                  <a:gd name="T8" fmla="*/ 1038 w 1797"/>
                  <a:gd name="T9" fmla="*/ 881 h 1191"/>
                  <a:gd name="T10" fmla="*/ 998 w 1797"/>
                  <a:gd name="T11" fmla="*/ 869 h 1191"/>
                  <a:gd name="T12" fmla="*/ 920 w 1797"/>
                  <a:gd name="T13" fmla="*/ 905 h 1191"/>
                  <a:gd name="T14" fmla="*/ 738 w 1797"/>
                  <a:gd name="T15" fmla="*/ 1021 h 1191"/>
                  <a:gd name="T16" fmla="*/ 726 w 1797"/>
                  <a:gd name="T17" fmla="*/ 1120 h 1191"/>
                  <a:gd name="T18" fmla="*/ 669 w 1797"/>
                  <a:gd name="T19" fmla="*/ 1172 h 1191"/>
                  <a:gd name="T20" fmla="*/ 579 w 1797"/>
                  <a:gd name="T21" fmla="*/ 1180 h 1191"/>
                  <a:gd name="T22" fmla="*/ 513 w 1797"/>
                  <a:gd name="T23" fmla="*/ 1172 h 1191"/>
                  <a:gd name="T24" fmla="*/ 504 w 1797"/>
                  <a:gd name="T25" fmla="*/ 1142 h 1191"/>
                  <a:gd name="T26" fmla="*/ 307 w 1797"/>
                  <a:gd name="T27" fmla="*/ 1139 h 1191"/>
                  <a:gd name="T28" fmla="*/ 239 w 1797"/>
                  <a:gd name="T29" fmla="*/ 1021 h 1191"/>
                  <a:gd name="T30" fmla="*/ 203 w 1797"/>
                  <a:gd name="T31" fmla="*/ 988 h 1191"/>
                  <a:gd name="T32" fmla="*/ 137 w 1797"/>
                  <a:gd name="T33" fmla="*/ 1078 h 1191"/>
                  <a:gd name="T34" fmla="*/ 101 w 1797"/>
                  <a:gd name="T35" fmla="*/ 1132 h 1191"/>
                  <a:gd name="T36" fmla="*/ 23 w 1797"/>
                  <a:gd name="T37" fmla="*/ 1137 h 1191"/>
                  <a:gd name="T38" fmla="*/ 23 w 1797"/>
                  <a:gd name="T39" fmla="*/ 1056 h 1191"/>
                  <a:gd name="T40" fmla="*/ 16 w 1797"/>
                  <a:gd name="T41" fmla="*/ 966 h 1191"/>
                  <a:gd name="T42" fmla="*/ 49 w 1797"/>
                  <a:gd name="T43" fmla="*/ 784 h 1191"/>
                  <a:gd name="T44" fmla="*/ 120 w 1797"/>
                  <a:gd name="T45" fmla="*/ 647 h 1191"/>
                  <a:gd name="T46" fmla="*/ 175 w 1797"/>
                  <a:gd name="T47" fmla="*/ 566 h 1191"/>
                  <a:gd name="T48" fmla="*/ 182 w 1797"/>
                  <a:gd name="T49" fmla="*/ 455 h 1191"/>
                  <a:gd name="T50" fmla="*/ 151 w 1797"/>
                  <a:gd name="T51" fmla="*/ 367 h 1191"/>
                  <a:gd name="T52" fmla="*/ 184 w 1797"/>
                  <a:gd name="T53" fmla="*/ 358 h 1191"/>
                  <a:gd name="T54" fmla="*/ 191 w 1797"/>
                  <a:gd name="T55" fmla="*/ 391 h 1191"/>
                  <a:gd name="T56" fmla="*/ 274 w 1797"/>
                  <a:gd name="T57" fmla="*/ 353 h 1191"/>
                  <a:gd name="T58" fmla="*/ 409 w 1797"/>
                  <a:gd name="T59" fmla="*/ 389 h 1191"/>
                  <a:gd name="T60" fmla="*/ 504 w 1797"/>
                  <a:gd name="T61" fmla="*/ 374 h 1191"/>
                  <a:gd name="T62" fmla="*/ 567 w 1797"/>
                  <a:gd name="T63" fmla="*/ 462 h 1191"/>
                  <a:gd name="T64" fmla="*/ 586 w 1797"/>
                  <a:gd name="T65" fmla="*/ 502 h 1191"/>
                  <a:gd name="T66" fmla="*/ 754 w 1797"/>
                  <a:gd name="T67" fmla="*/ 471 h 1191"/>
                  <a:gd name="T68" fmla="*/ 828 w 1797"/>
                  <a:gd name="T69" fmla="*/ 412 h 1191"/>
                  <a:gd name="T70" fmla="*/ 854 w 1797"/>
                  <a:gd name="T71" fmla="*/ 377 h 1191"/>
                  <a:gd name="T72" fmla="*/ 981 w 1797"/>
                  <a:gd name="T73" fmla="*/ 310 h 1191"/>
                  <a:gd name="T74" fmla="*/ 1019 w 1797"/>
                  <a:gd name="T75" fmla="*/ 220 h 1191"/>
                  <a:gd name="T76" fmla="*/ 1178 w 1797"/>
                  <a:gd name="T77" fmla="*/ 192 h 1191"/>
                  <a:gd name="T78" fmla="*/ 1433 w 1797"/>
                  <a:gd name="T79" fmla="*/ 107 h 1191"/>
                  <a:gd name="T80" fmla="*/ 1405 w 1797"/>
                  <a:gd name="T81" fmla="*/ 50 h 1191"/>
                  <a:gd name="T82" fmla="*/ 1440 w 1797"/>
                  <a:gd name="T83" fmla="*/ 0 h 1191"/>
                  <a:gd name="T84" fmla="*/ 1435 w 1797"/>
                  <a:gd name="T85" fmla="*/ 40 h 1191"/>
                  <a:gd name="T86" fmla="*/ 1530 w 1797"/>
                  <a:gd name="T87" fmla="*/ 40 h 1191"/>
                  <a:gd name="T88" fmla="*/ 1601 w 1797"/>
                  <a:gd name="T89" fmla="*/ 59 h 1191"/>
                  <a:gd name="T90" fmla="*/ 1684 w 1797"/>
                  <a:gd name="T91" fmla="*/ 69 h 1191"/>
                  <a:gd name="T92" fmla="*/ 1769 w 1797"/>
                  <a:gd name="T93" fmla="*/ 128 h 1191"/>
                  <a:gd name="T94" fmla="*/ 1797 w 1797"/>
                  <a:gd name="T95" fmla="*/ 201 h 1191"/>
                  <a:gd name="T96" fmla="*/ 1764 w 1797"/>
                  <a:gd name="T97" fmla="*/ 296 h 1191"/>
                  <a:gd name="T98" fmla="*/ 1700 w 1797"/>
                  <a:gd name="T99" fmla="*/ 339 h 1191"/>
                  <a:gd name="T100" fmla="*/ 1674 w 1797"/>
                  <a:gd name="T101" fmla="*/ 396 h 1191"/>
                  <a:gd name="T102" fmla="*/ 1601 w 1797"/>
                  <a:gd name="T103" fmla="*/ 426 h 1191"/>
                  <a:gd name="T104" fmla="*/ 1442 w 1797"/>
                  <a:gd name="T105" fmla="*/ 486 h 1191"/>
                  <a:gd name="T106" fmla="*/ 1419 w 1797"/>
                  <a:gd name="T107" fmla="*/ 606 h 1191"/>
                  <a:gd name="T108" fmla="*/ 1461 w 1797"/>
                  <a:gd name="T109" fmla="*/ 661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97" h="1191">
                    <a:moveTo>
                      <a:pt x="1466" y="673"/>
                    </a:moveTo>
                    <a:lnTo>
                      <a:pt x="1466" y="673"/>
                    </a:lnTo>
                    <a:lnTo>
                      <a:pt x="1476" y="713"/>
                    </a:lnTo>
                    <a:lnTo>
                      <a:pt x="1476" y="718"/>
                    </a:lnTo>
                    <a:lnTo>
                      <a:pt x="1461" y="720"/>
                    </a:lnTo>
                    <a:lnTo>
                      <a:pt x="1395" y="772"/>
                    </a:lnTo>
                    <a:lnTo>
                      <a:pt x="1343" y="782"/>
                    </a:lnTo>
                    <a:lnTo>
                      <a:pt x="1312" y="798"/>
                    </a:lnTo>
                    <a:lnTo>
                      <a:pt x="1284" y="820"/>
                    </a:lnTo>
                    <a:lnTo>
                      <a:pt x="1263" y="843"/>
                    </a:lnTo>
                    <a:lnTo>
                      <a:pt x="1230" y="853"/>
                    </a:lnTo>
                    <a:lnTo>
                      <a:pt x="1222" y="860"/>
                    </a:lnTo>
                    <a:lnTo>
                      <a:pt x="1211" y="874"/>
                    </a:lnTo>
                    <a:lnTo>
                      <a:pt x="1201" y="876"/>
                    </a:lnTo>
                    <a:lnTo>
                      <a:pt x="1187" y="874"/>
                    </a:lnTo>
                    <a:lnTo>
                      <a:pt x="1161" y="860"/>
                    </a:lnTo>
                    <a:lnTo>
                      <a:pt x="1147" y="860"/>
                    </a:lnTo>
                    <a:lnTo>
                      <a:pt x="1142" y="862"/>
                    </a:lnTo>
                    <a:lnTo>
                      <a:pt x="1137" y="862"/>
                    </a:lnTo>
                    <a:lnTo>
                      <a:pt x="1135" y="862"/>
                    </a:lnTo>
                    <a:lnTo>
                      <a:pt x="1135" y="862"/>
                    </a:lnTo>
                    <a:lnTo>
                      <a:pt x="1097" y="860"/>
                    </a:lnTo>
                    <a:lnTo>
                      <a:pt x="1078" y="865"/>
                    </a:lnTo>
                    <a:lnTo>
                      <a:pt x="1059" y="874"/>
                    </a:lnTo>
                    <a:lnTo>
                      <a:pt x="1059" y="874"/>
                    </a:lnTo>
                    <a:lnTo>
                      <a:pt x="1059" y="874"/>
                    </a:lnTo>
                    <a:lnTo>
                      <a:pt x="1059" y="874"/>
                    </a:lnTo>
                    <a:lnTo>
                      <a:pt x="1052" y="879"/>
                    </a:lnTo>
                    <a:lnTo>
                      <a:pt x="1045" y="881"/>
                    </a:lnTo>
                    <a:lnTo>
                      <a:pt x="1038" y="881"/>
                    </a:lnTo>
                    <a:lnTo>
                      <a:pt x="1031" y="876"/>
                    </a:lnTo>
                    <a:lnTo>
                      <a:pt x="1029" y="872"/>
                    </a:lnTo>
                    <a:lnTo>
                      <a:pt x="1021" y="869"/>
                    </a:lnTo>
                    <a:lnTo>
                      <a:pt x="1017" y="867"/>
                    </a:lnTo>
                    <a:lnTo>
                      <a:pt x="1005" y="865"/>
                    </a:lnTo>
                    <a:lnTo>
                      <a:pt x="998" y="869"/>
                    </a:lnTo>
                    <a:lnTo>
                      <a:pt x="991" y="874"/>
                    </a:lnTo>
                    <a:lnTo>
                      <a:pt x="986" y="884"/>
                    </a:lnTo>
                    <a:lnTo>
                      <a:pt x="986" y="884"/>
                    </a:lnTo>
                    <a:lnTo>
                      <a:pt x="965" y="912"/>
                    </a:lnTo>
                    <a:lnTo>
                      <a:pt x="943" y="914"/>
                    </a:lnTo>
                    <a:lnTo>
                      <a:pt x="920" y="905"/>
                    </a:lnTo>
                    <a:lnTo>
                      <a:pt x="891" y="905"/>
                    </a:lnTo>
                    <a:lnTo>
                      <a:pt x="842" y="919"/>
                    </a:lnTo>
                    <a:lnTo>
                      <a:pt x="794" y="943"/>
                    </a:lnTo>
                    <a:lnTo>
                      <a:pt x="783" y="952"/>
                    </a:lnTo>
                    <a:lnTo>
                      <a:pt x="740" y="1007"/>
                    </a:lnTo>
                    <a:lnTo>
                      <a:pt x="738" y="1021"/>
                    </a:lnTo>
                    <a:lnTo>
                      <a:pt x="735" y="1061"/>
                    </a:lnTo>
                    <a:lnTo>
                      <a:pt x="726" y="1097"/>
                    </a:lnTo>
                    <a:lnTo>
                      <a:pt x="726" y="1101"/>
                    </a:lnTo>
                    <a:lnTo>
                      <a:pt x="728" y="1111"/>
                    </a:lnTo>
                    <a:lnTo>
                      <a:pt x="728" y="1118"/>
                    </a:lnTo>
                    <a:lnTo>
                      <a:pt x="726" y="1120"/>
                    </a:lnTo>
                    <a:lnTo>
                      <a:pt x="716" y="1125"/>
                    </a:lnTo>
                    <a:lnTo>
                      <a:pt x="714" y="1130"/>
                    </a:lnTo>
                    <a:lnTo>
                      <a:pt x="702" y="1161"/>
                    </a:lnTo>
                    <a:lnTo>
                      <a:pt x="693" y="1172"/>
                    </a:lnTo>
                    <a:lnTo>
                      <a:pt x="683" y="1175"/>
                    </a:lnTo>
                    <a:lnTo>
                      <a:pt x="669" y="1172"/>
                    </a:lnTo>
                    <a:lnTo>
                      <a:pt x="643" y="1175"/>
                    </a:lnTo>
                    <a:lnTo>
                      <a:pt x="631" y="1177"/>
                    </a:lnTo>
                    <a:lnTo>
                      <a:pt x="608" y="1189"/>
                    </a:lnTo>
                    <a:lnTo>
                      <a:pt x="600" y="1191"/>
                    </a:lnTo>
                    <a:lnTo>
                      <a:pt x="593" y="1189"/>
                    </a:lnTo>
                    <a:lnTo>
                      <a:pt x="579" y="1180"/>
                    </a:lnTo>
                    <a:lnTo>
                      <a:pt x="572" y="1177"/>
                    </a:lnTo>
                    <a:lnTo>
                      <a:pt x="565" y="1177"/>
                    </a:lnTo>
                    <a:lnTo>
                      <a:pt x="551" y="1184"/>
                    </a:lnTo>
                    <a:lnTo>
                      <a:pt x="544" y="1184"/>
                    </a:lnTo>
                    <a:lnTo>
                      <a:pt x="520" y="1175"/>
                    </a:lnTo>
                    <a:lnTo>
                      <a:pt x="513" y="1172"/>
                    </a:lnTo>
                    <a:lnTo>
                      <a:pt x="496" y="1180"/>
                    </a:lnTo>
                    <a:lnTo>
                      <a:pt x="489" y="1182"/>
                    </a:lnTo>
                    <a:lnTo>
                      <a:pt x="485" y="1172"/>
                    </a:lnTo>
                    <a:lnTo>
                      <a:pt x="487" y="1165"/>
                    </a:lnTo>
                    <a:lnTo>
                      <a:pt x="501" y="1151"/>
                    </a:lnTo>
                    <a:lnTo>
                      <a:pt x="504" y="1142"/>
                    </a:lnTo>
                    <a:lnTo>
                      <a:pt x="494" y="1132"/>
                    </a:lnTo>
                    <a:lnTo>
                      <a:pt x="435" y="1106"/>
                    </a:lnTo>
                    <a:lnTo>
                      <a:pt x="423" y="1104"/>
                    </a:lnTo>
                    <a:lnTo>
                      <a:pt x="409" y="1108"/>
                    </a:lnTo>
                    <a:lnTo>
                      <a:pt x="338" y="1139"/>
                    </a:lnTo>
                    <a:lnTo>
                      <a:pt x="307" y="1139"/>
                    </a:lnTo>
                    <a:lnTo>
                      <a:pt x="281" y="1123"/>
                    </a:lnTo>
                    <a:lnTo>
                      <a:pt x="276" y="1099"/>
                    </a:lnTo>
                    <a:lnTo>
                      <a:pt x="279" y="1061"/>
                    </a:lnTo>
                    <a:lnTo>
                      <a:pt x="274" y="1045"/>
                    </a:lnTo>
                    <a:lnTo>
                      <a:pt x="265" y="1037"/>
                    </a:lnTo>
                    <a:lnTo>
                      <a:pt x="239" y="1021"/>
                    </a:lnTo>
                    <a:lnTo>
                      <a:pt x="220" y="997"/>
                    </a:lnTo>
                    <a:lnTo>
                      <a:pt x="210" y="990"/>
                    </a:lnTo>
                    <a:lnTo>
                      <a:pt x="210" y="990"/>
                    </a:lnTo>
                    <a:lnTo>
                      <a:pt x="210" y="990"/>
                    </a:lnTo>
                    <a:lnTo>
                      <a:pt x="206" y="988"/>
                    </a:lnTo>
                    <a:lnTo>
                      <a:pt x="203" y="988"/>
                    </a:lnTo>
                    <a:lnTo>
                      <a:pt x="198" y="988"/>
                    </a:lnTo>
                    <a:lnTo>
                      <a:pt x="180" y="1004"/>
                    </a:lnTo>
                    <a:lnTo>
                      <a:pt x="163" y="1028"/>
                    </a:lnTo>
                    <a:lnTo>
                      <a:pt x="154" y="1054"/>
                    </a:lnTo>
                    <a:lnTo>
                      <a:pt x="156" y="1075"/>
                    </a:lnTo>
                    <a:lnTo>
                      <a:pt x="137" y="1078"/>
                    </a:lnTo>
                    <a:lnTo>
                      <a:pt x="123" y="1075"/>
                    </a:lnTo>
                    <a:lnTo>
                      <a:pt x="111" y="1080"/>
                    </a:lnTo>
                    <a:lnTo>
                      <a:pt x="101" y="1099"/>
                    </a:lnTo>
                    <a:lnTo>
                      <a:pt x="101" y="1113"/>
                    </a:lnTo>
                    <a:lnTo>
                      <a:pt x="101" y="1123"/>
                    </a:lnTo>
                    <a:lnTo>
                      <a:pt x="101" y="1132"/>
                    </a:lnTo>
                    <a:lnTo>
                      <a:pt x="94" y="1144"/>
                    </a:lnTo>
                    <a:lnTo>
                      <a:pt x="64" y="1165"/>
                    </a:lnTo>
                    <a:lnTo>
                      <a:pt x="47" y="1172"/>
                    </a:lnTo>
                    <a:lnTo>
                      <a:pt x="42" y="1172"/>
                    </a:lnTo>
                    <a:lnTo>
                      <a:pt x="40" y="1170"/>
                    </a:lnTo>
                    <a:lnTo>
                      <a:pt x="23" y="1137"/>
                    </a:lnTo>
                    <a:lnTo>
                      <a:pt x="2" y="1111"/>
                    </a:lnTo>
                    <a:lnTo>
                      <a:pt x="0" y="1099"/>
                    </a:lnTo>
                    <a:lnTo>
                      <a:pt x="0" y="1090"/>
                    </a:lnTo>
                    <a:lnTo>
                      <a:pt x="9" y="1078"/>
                    </a:lnTo>
                    <a:lnTo>
                      <a:pt x="16" y="1068"/>
                    </a:lnTo>
                    <a:lnTo>
                      <a:pt x="23" y="1056"/>
                    </a:lnTo>
                    <a:lnTo>
                      <a:pt x="26" y="1042"/>
                    </a:lnTo>
                    <a:lnTo>
                      <a:pt x="26" y="1023"/>
                    </a:lnTo>
                    <a:lnTo>
                      <a:pt x="23" y="1011"/>
                    </a:lnTo>
                    <a:lnTo>
                      <a:pt x="19" y="997"/>
                    </a:lnTo>
                    <a:lnTo>
                      <a:pt x="16" y="983"/>
                    </a:lnTo>
                    <a:lnTo>
                      <a:pt x="16" y="966"/>
                    </a:lnTo>
                    <a:lnTo>
                      <a:pt x="19" y="921"/>
                    </a:lnTo>
                    <a:lnTo>
                      <a:pt x="23" y="900"/>
                    </a:lnTo>
                    <a:lnTo>
                      <a:pt x="47" y="853"/>
                    </a:lnTo>
                    <a:lnTo>
                      <a:pt x="54" y="824"/>
                    </a:lnTo>
                    <a:lnTo>
                      <a:pt x="52" y="796"/>
                    </a:lnTo>
                    <a:lnTo>
                      <a:pt x="49" y="784"/>
                    </a:lnTo>
                    <a:lnTo>
                      <a:pt x="35" y="737"/>
                    </a:lnTo>
                    <a:lnTo>
                      <a:pt x="19" y="706"/>
                    </a:lnTo>
                    <a:lnTo>
                      <a:pt x="64" y="694"/>
                    </a:lnTo>
                    <a:lnTo>
                      <a:pt x="80" y="687"/>
                    </a:lnTo>
                    <a:lnTo>
                      <a:pt x="109" y="661"/>
                    </a:lnTo>
                    <a:lnTo>
                      <a:pt x="120" y="647"/>
                    </a:lnTo>
                    <a:lnTo>
                      <a:pt x="132" y="628"/>
                    </a:lnTo>
                    <a:lnTo>
                      <a:pt x="144" y="592"/>
                    </a:lnTo>
                    <a:lnTo>
                      <a:pt x="146" y="585"/>
                    </a:lnTo>
                    <a:lnTo>
                      <a:pt x="154" y="578"/>
                    </a:lnTo>
                    <a:lnTo>
                      <a:pt x="168" y="571"/>
                    </a:lnTo>
                    <a:lnTo>
                      <a:pt x="175" y="566"/>
                    </a:lnTo>
                    <a:lnTo>
                      <a:pt x="184" y="550"/>
                    </a:lnTo>
                    <a:lnTo>
                      <a:pt x="191" y="526"/>
                    </a:lnTo>
                    <a:lnTo>
                      <a:pt x="196" y="500"/>
                    </a:lnTo>
                    <a:lnTo>
                      <a:pt x="191" y="476"/>
                    </a:lnTo>
                    <a:lnTo>
                      <a:pt x="187" y="464"/>
                    </a:lnTo>
                    <a:lnTo>
                      <a:pt x="182" y="455"/>
                    </a:lnTo>
                    <a:lnTo>
                      <a:pt x="175" y="448"/>
                    </a:lnTo>
                    <a:lnTo>
                      <a:pt x="163" y="445"/>
                    </a:lnTo>
                    <a:lnTo>
                      <a:pt x="165" y="400"/>
                    </a:lnTo>
                    <a:lnTo>
                      <a:pt x="165" y="391"/>
                    </a:lnTo>
                    <a:lnTo>
                      <a:pt x="158" y="379"/>
                    </a:lnTo>
                    <a:lnTo>
                      <a:pt x="151" y="367"/>
                    </a:lnTo>
                    <a:lnTo>
                      <a:pt x="149" y="358"/>
                    </a:lnTo>
                    <a:lnTo>
                      <a:pt x="158" y="353"/>
                    </a:lnTo>
                    <a:lnTo>
                      <a:pt x="170" y="348"/>
                    </a:lnTo>
                    <a:lnTo>
                      <a:pt x="175" y="346"/>
                    </a:lnTo>
                    <a:lnTo>
                      <a:pt x="180" y="348"/>
                    </a:lnTo>
                    <a:lnTo>
                      <a:pt x="184" y="358"/>
                    </a:lnTo>
                    <a:lnTo>
                      <a:pt x="182" y="363"/>
                    </a:lnTo>
                    <a:lnTo>
                      <a:pt x="180" y="367"/>
                    </a:lnTo>
                    <a:lnTo>
                      <a:pt x="177" y="374"/>
                    </a:lnTo>
                    <a:lnTo>
                      <a:pt x="182" y="384"/>
                    </a:lnTo>
                    <a:lnTo>
                      <a:pt x="184" y="389"/>
                    </a:lnTo>
                    <a:lnTo>
                      <a:pt x="191" y="391"/>
                    </a:lnTo>
                    <a:lnTo>
                      <a:pt x="203" y="396"/>
                    </a:lnTo>
                    <a:lnTo>
                      <a:pt x="236" y="396"/>
                    </a:lnTo>
                    <a:lnTo>
                      <a:pt x="243" y="393"/>
                    </a:lnTo>
                    <a:lnTo>
                      <a:pt x="253" y="384"/>
                    </a:lnTo>
                    <a:lnTo>
                      <a:pt x="265" y="363"/>
                    </a:lnTo>
                    <a:lnTo>
                      <a:pt x="274" y="353"/>
                    </a:lnTo>
                    <a:lnTo>
                      <a:pt x="291" y="351"/>
                    </a:lnTo>
                    <a:lnTo>
                      <a:pt x="390" y="374"/>
                    </a:lnTo>
                    <a:lnTo>
                      <a:pt x="395" y="379"/>
                    </a:lnTo>
                    <a:lnTo>
                      <a:pt x="397" y="384"/>
                    </a:lnTo>
                    <a:lnTo>
                      <a:pt x="402" y="389"/>
                    </a:lnTo>
                    <a:lnTo>
                      <a:pt x="409" y="389"/>
                    </a:lnTo>
                    <a:lnTo>
                      <a:pt x="430" y="384"/>
                    </a:lnTo>
                    <a:lnTo>
                      <a:pt x="456" y="367"/>
                    </a:lnTo>
                    <a:lnTo>
                      <a:pt x="466" y="363"/>
                    </a:lnTo>
                    <a:lnTo>
                      <a:pt x="478" y="363"/>
                    </a:lnTo>
                    <a:lnTo>
                      <a:pt x="485" y="365"/>
                    </a:lnTo>
                    <a:lnTo>
                      <a:pt x="504" y="374"/>
                    </a:lnTo>
                    <a:lnTo>
                      <a:pt x="499" y="384"/>
                    </a:lnTo>
                    <a:lnTo>
                      <a:pt x="478" y="403"/>
                    </a:lnTo>
                    <a:lnTo>
                      <a:pt x="485" y="410"/>
                    </a:lnTo>
                    <a:lnTo>
                      <a:pt x="522" y="424"/>
                    </a:lnTo>
                    <a:lnTo>
                      <a:pt x="565" y="457"/>
                    </a:lnTo>
                    <a:lnTo>
                      <a:pt x="567" y="462"/>
                    </a:lnTo>
                    <a:lnTo>
                      <a:pt x="570" y="469"/>
                    </a:lnTo>
                    <a:lnTo>
                      <a:pt x="570" y="476"/>
                    </a:lnTo>
                    <a:lnTo>
                      <a:pt x="567" y="483"/>
                    </a:lnTo>
                    <a:lnTo>
                      <a:pt x="565" y="483"/>
                    </a:lnTo>
                    <a:lnTo>
                      <a:pt x="574" y="498"/>
                    </a:lnTo>
                    <a:lnTo>
                      <a:pt x="586" y="502"/>
                    </a:lnTo>
                    <a:lnTo>
                      <a:pt x="662" y="493"/>
                    </a:lnTo>
                    <a:lnTo>
                      <a:pt x="676" y="486"/>
                    </a:lnTo>
                    <a:lnTo>
                      <a:pt x="719" y="445"/>
                    </a:lnTo>
                    <a:lnTo>
                      <a:pt x="735" y="438"/>
                    </a:lnTo>
                    <a:lnTo>
                      <a:pt x="752" y="443"/>
                    </a:lnTo>
                    <a:lnTo>
                      <a:pt x="754" y="471"/>
                    </a:lnTo>
                    <a:lnTo>
                      <a:pt x="773" y="471"/>
                    </a:lnTo>
                    <a:lnTo>
                      <a:pt x="787" y="462"/>
                    </a:lnTo>
                    <a:lnTo>
                      <a:pt x="797" y="450"/>
                    </a:lnTo>
                    <a:lnTo>
                      <a:pt x="804" y="436"/>
                    </a:lnTo>
                    <a:lnTo>
                      <a:pt x="816" y="419"/>
                    </a:lnTo>
                    <a:lnTo>
                      <a:pt x="828" y="412"/>
                    </a:lnTo>
                    <a:lnTo>
                      <a:pt x="861" y="408"/>
                    </a:lnTo>
                    <a:lnTo>
                      <a:pt x="870" y="400"/>
                    </a:lnTo>
                    <a:lnTo>
                      <a:pt x="875" y="389"/>
                    </a:lnTo>
                    <a:lnTo>
                      <a:pt x="872" y="381"/>
                    </a:lnTo>
                    <a:lnTo>
                      <a:pt x="863" y="377"/>
                    </a:lnTo>
                    <a:lnTo>
                      <a:pt x="854" y="377"/>
                    </a:lnTo>
                    <a:lnTo>
                      <a:pt x="882" y="332"/>
                    </a:lnTo>
                    <a:lnTo>
                      <a:pt x="898" y="327"/>
                    </a:lnTo>
                    <a:lnTo>
                      <a:pt x="915" y="325"/>
                    </a:lnTo>
                    <a:lnTo>
                      <a:pt x="934" y="329"/>
                    </a:lnTo>
                    <a:lnTo>
                      <a:pt x="967" y="318"/>
                    </a:lnTo>
                    <a:lnTo>
                      <a:pt x="981" y="310"/>
                    </a:lnTo>
                    <a:lnTo>
                      <a:pt x="991" y="294"/>
                    </a:lnTo>
                    <a:lnTo>
                      <a:pt x="993" y="282"/>
                    </a:lnTo>
                    <a:lnTo>
                      <a:pt x="995" y="256"/>
                    </a:lnTo>
                    <a:lnTo>
                      <a:pt x="998" y="244"/>
                    </a:lnTo>
                    <a:lnTo>
                      <a:pt x="1017" y="223"/>
                    </a:lnTo>
                    <a:lnTo>
                      <a:pt x="1019" y="220"/>
                    </a:lnTo>
                    <a:lnTo>
                      <a:pt x="1031" y="218"/>
                    </a:lnTo>
                    <a:lnTo>
                      <a:pt x="1064" y="220"/>
                    </a:lnTo>
                    <a:lnTo>
                      <a:pt x="1123" y="211"/>
                    </a:lnTo>
                    <a:lnTo>
                      <a:pt x="1166" y="213"/>
                    </a:lnTo>
                    <a:lnTo>
                      <a:pt x="1173" y="211"/>
                    </a:lnTo>
                    <a:lnTo>
                      <a:pt x="1178" y="192"/>
                    </a:lnTo>
                    <a:lnTo>
                      <a:pt x="1185" y="185"/>
                    </a:lnTo>
                    <a:lnTo>
                      <a:pt x="1241" y="164"/>
                    </a:lnTo>
                    <a:lnTo>
                      <a:pt x="1409" y="147"/>
                    </a:lnTo>
                    <a:lnTo>
                      <a:pt x="1414" y="145"/>
                    </a:lnTo>
                    <a:lnTo>
                      <a:pt x="1431" y="114"/>
                    </a:lnTo>
                    <a:lnTo>
                      <a:pt x="1433" y="107"/>
                    </a:lnTo>
                    <a:lnTo>
                      <a:pt x="1431" y="97"/>
                    </a:lnTo>
                    <a:lnTo>
                      <a:pt x="1426" y="69"/>
                    </a:lnTo>
                    <a:lnTo>
                      <a:pt x="1423" y="62"/>
                    </a:lnTo>
                    <a:lnTo>
                      <a:pt x="1419" y="59"/>
                    </a:lnTo>
                    <a:lnTo>
                      <a:pt x="1412" y="55"/>
                    </a:lnTo>
                    <a:lnTo>
                      <a:pt x="1405" y="50"/>
                    </a:lnTo>
                    <a:lnTo>
                      <a:pt x="1402" y="43"/>
                    </a:lnTo>
                    <a:lnTo>
                      <a:pt x="1400" y="36"/>
                    </a:lnTo>
                    <a:lnTo>
                      <a:pt x="1409" y="29"/>
                    </a:lnTo>
                    <a:lnTo>
                      <a:pt x="1426" y="12"/>
                    </a:lnTo>
                    <a:lnTo>
                      <a:pt x="1431" y="7"/>
                    </a:lnTo>
                    <a:lnTo>
                      <a:pt x="1440" y="0"/>
                    </a:lnTo>
                    <a:lnTo>
                      <a:pt x="1442" y="0"/>
                    </a:lnTo>
                    <a:lnTo>
                      <a:pt x="1440" y="5"/>
                    </a:lnTo>
                    <a:lnTo>
                      <a:pt x="1440" y="17"/>
                    </a:lnTo>
                    <a:lnTo>
                      <a:pt x="1440" y="26"/>
                    </a:lnTo>
                    <a:lnTo>
                      <a:pt x="1435" y="33"/>
                    </a:lnTo>
                    <a:lnTo>
                      <a:pt x="1435" y="40"/>
                    </a:lnTo>
                    <a:lnTo>
                      <a:pt x="1440" y="52"/>
                    </a:lnTo>
                    <a:lnTo>
                      <a:pt x="1450" y="57"/>
                    </a:lnTo>
                    <a:lnTo>
                      <a:pt x="1457" y="55"/>
                    </a:lnTo>
                    <a:lnTo>
                      <a:pt x="1471" y="43"/>
                    </a:lnTo>
                    <a:lnTo>
                      <a:pt x="1487" y="38"/>
                    </a:lnTo>
                    <a:lnTo>
                      <a:pt x="1530" y="40"/>
                    </a:lnTo>
                    <a:lnTo>
                      <a:pt x="1542" y="38"/>
                    </a:lnTo>
                    <a:lnTo>
                      <a:pt x="1568" y="22"/>
                    </a:lnTo>
                    <a:lnTo>
                      <a:pt x="1580" y="24"/>
                    </a:lnTo>
                    <a:lnTo>
                      <a:pt x="1584" y="29"/>
                    </a:lnTo>
                    <a:lnTo>
                      <a:pt x="1596" y="50"/>
                    </a:lnTo>
                    <a:lnTo>
                      <a:pt x="1601" y="59"/>
                    </a:lnTo>
                    <a:lnTo>
                      <a:pt x="1608" y="64"/>
                    </a:lnTo>
                    <a:lnTo>
                      <a:pt x="1632" y="78"/>
                    </a:lnTo>
                    <a:lnTo>
                      <a:pt x="1643" y="83"/>
                    </a:lnTo>
                    <a:lnTo>
                      <a:pt x="1658" y="81"/>
                    </a:lnTo>
                    <a:lnTo>
                      <a:pt x="1672" y="76"/>
                    </a:lnTo>
                    <a:lnTo>
                      <a:pt x="1684" y="69"/>
                    </a:lnTo>
                    <a:lnTo>
                      <a:pt x="1688" y="62"/>
                    </a:lnTo>
                    <a:lnTo>
                      <a:pt x="1712" y="90"/>
                    </a:lnTo>
                    <a:lnTo>
                      <a:pt x="1731" y="102"/>
                    </a:lnTo>
                    <a:lnTo>
                      <a:pt x="1757" y="116"/>
                    </a:lnTo>
                    <a:lnTo>
                      <a:pt x="1766" y="123"/>
                    </a:lnTo>
                    <a:lnTo>
                      <a:pt x="1769" y="128"/>
                    </a:lnTo>
                    <a:lnTo>
                      <a:pt x="1769" y="133"/>
                    </a:lnTo>
                    <a:lnTo>
                      <a:pt x="1766" y="140"/>
                    </a:lnTo>
                    <a:lnTo>
                      <a:pt x="1769" y="149"/>
                    </a:lnTo>
                    <a:lnTo>
                      <a:pt x="1773" y="161"/>
                    </a:lnTo>
                    <a:lnTo>
                      <a:pt x="1795" y="197"/>
                    </a:lnTo>
                    <a:lnTo>
                      <a:pt x="1797" y="201"/>
                    </a:lnTo>
                    <a:lnTo>
                      <a:pt x="1797" y="206"/>
                    </a:lnTo>
                    <a:lnTo>
                      <a:pt x="1795" y="216"/>
                    </a:lnTo>
                    <a:lnTo>
                      <a:pt x="1790" y="225"/>
                    </a:lnTo>
                    <a:lnTo>
                      <a:pt x="1781" y="244"/>
                    </a:lnTo>
                    <a:lnTo>
                      <a:pt x="1773" y="258"/>
                    </a:lnTo>
                    <a:lnTo>
                      <a:pt x="1764" y="296"/>
                    </a:lnTo>
                    <a:lnTo>
                      <a:pt x="1759" y="303"/>
                    </a:lnTo>
                    <a:lnTo>
                      <a:pt x="1755" y="313"/>
                    </a:lnTo>
                    <a:lnTo>
                      <a:pt x="1750" y="318"/>
                    </a:lnTo>
                    <a:lnTo>
                      <a:pt x="1743" y="325"/>
                    </a:lnTo>
                    <a:lnTo>
                      <a:pt x="1736" y="329"/>
                    </a:lnTo>
                    <a:lnTo>
                      <a:pt x="1700" y="339"/>
                    </a:lnTo>
                    <a:lnTo>
                      <a:pt x="1695" y="341"/>
                    </a:lnTo>
                    <a:lnTo>
                      <a:pt x="1688" y="346"/>
                    </a:lnTo>
                    <a:lnTo>
                      <a:pt x="1686" y="351"/>
                    </a:lnTo>
                    <a:lnTo>
                      <a:pt x="1681" y="363"/>
                    </a:lnTo>
                    <a:lnTo>
                      <a:pt x="1679" y="384"/>
                    </a:lnTo>
                    <a:lnTo>
                      <a:pt x="1674" y="396"/>
                    </a:lnTo>
                    <a:lnTo>
                      <a:pt x="1667" y="405"/>
                    </a:lnTo>
                    <a:lnTo>
                      <a:pt x="1658" y="412"/>
                    </a:lnTo>
                    <a:lnTo>
                      <a:pt x="1646" y="419"/>
                    </a:lnTo>
                    <a:lnTo>
                      <a:pt x="1622" y="426"/>
                    </a:lnTo>
                    <a:lnTo>
                      <a:pt x="1610" y="429"/>
                    </a:lnTo>
                    <a:lnTo>
                      <a:pt x="1601" y="426"/>
                    </a:lnTo>
                    <a:lnTo>
                      <a:pt x="1582" y="419"/>
                    </a:lnTo>
                    <a:lnTo>
                      <a:pt x="1575" y="419"/>
                    </a:lnTo>
                    <a:lnTo>
                      <a:pt x="1563" y="422"/>
                    </a:lnTo>
                    <a:lnTo>
                      <a:pt x="1542" y="443"/>
                    </a:lnTo>
                    <a:lnTo>
                      <a:pt x="1464" y="483"/>
                    </a:lnTo>
                    <a:lnTo>
                      <a:pt x="1442" y="486"/>
                    </a:lnTo>
                    <a:lnTo>
                      <a:pt x="1433" y="490"/>
                    </a:lnTo>
                    <a:lnTo>
                      <a:pt x="1414" y="505"/>
                    </a:lnTo>
                    <a:lnTo>
                      <a:pt x="1419" y="526"/>
                    </a:lnTo>
                    <a:lnTo>
                      <a:pt x="1416" y="571"/>
                    </a:lnTo>
                    <a:lnTo>
                      <a:pt x="1416" y="585"/>
                    </a:lnTo>
                    <a:lnTo>
                      <a:pt x="1419" y="606"/>
                    </a:lnTo>
                    <a:lnTo>
                      <a:pt x="1423" y="618"/>
                    </a:lnTo>
                    <a:lnTo>
                      <a:pt x="1428" y="628"/>
                    </a:lnTo>
                    <a:lnTo>
                      <a:pt x="1433" y="635"/>
                    </a:lnTo>
                    <a:lnTo>
                      <a:pt x="1447" y="642"/>
                    </a:lnTo>
                    <a:lnTo>
                      <a:pt x="1454" y="647"/>
                    </a:lnTo>
                    <a:lnTo>
                      <a:pt x="1461" y="661"/>
                    </a:lnTo>
                    <a:lnTo>
                      <a:pt x="1466" y="67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4923693" y="1194212"/>
                <a:ext cx="282116" cy="219205"/>
              </a:xfrm>
              <a:custGeom>
                <a:avLst/>
                <a:gdLst>
                  <a:gd name="T0" fmla="*/ 17 w 287"/>
                  <a:gd name="T1" fmla="*/ 156 h 223"/>
                  <a:gd name="T2" fmla="*/ 17 w 287"/>
                  <a:gd name="T3" fmla="*/ 156 h 223"/>
                  <a:gd name="T4" fmla="*/ 10 w 287"/>
                  <a:gd name="T5" fmla="*/ 151 h 223"/>
                  <a:gd name="T6" fmla="*/ 3 w 287"/>
                  <a:gd name="T7" fmla="*/ 142 h 223"/>
                  <a:gd name="T8" fmla="*/ 0 w 287"/>
                  <a:gd name="T9" fmla="*/ 133 h 223"/>
                  <a:gd name="T10" fmla="*/ 0 w 287"/>
                  <a:gd name="T11" fmla="*/ 123 h 223"/>
                  <a:gd name="T12" fmla="*/ 3 w 287"/>
                  <a:gd name="T13" fmla="*/ 121 h 223"/>
                  <a:gd name="T14" fmla="*/ 5 w 287"/>
                  <a:gd name="T15" fmla="*/ 111 h 223"/>
                  <a:gd name="T16" fmla="*/ 8 w 287"/>
                  <a:gd name="T17" fmla="*/ 104 h 223"/>
                  <a:gd name="T18" fmla="*/ 26 w 287"/>
                  <a:gd name="T19" fmla="*/ 109 h 223"/>
                  <a:gd name="T20" fmla="*/ 36 w 287"/>
                  <a:gd name="T21" fmla="*/ 106 h 223"/>
                  <a:gd name="T22" fmla="*/ 45 w 287"/>
                  <a:gd name="T23" fmla="*/ 102 h 223"/>
                  <a:gd name="T24" fmla="*/ 50 w 287"/>
                  <a:gd name="T25" fmla="*/ 97 h 223"/>
                  <a:gd name="T26" fmla="*/ 57 w 287"/>
                  <a:gd name="T27" fmla="*/ 88 h 223"/>
                  <a:gd name="T28" fmla="*/ 60 w 287"/>
                  <a:gd name="T29" fmla="*/ 80 h 223"/>
                  <a:gd name="T30" fmla="*/ 100 w 287"/>
                  <a:gd name="T31" fmla="*/ 40 h 223"/>
                  <a:gd name="T32" fmla="*/ 121 w 287"/>
                  <a:gd name="T33" fmla="*/ 24 h 223"/>
                  <a:gd name="T34" fmla="*/ 133 w 287"/>
                  <a:gd name="T35" fmla="*/ 16 h 223"/>
                  <a:gd name="T36" fmla="*/ 138 w 287"/>
                  <a:gd name="T37" fmla="*/ 12 h 223"/>
                  <a:gd name="T38" fmla="*/ 138 w 287"/>
                  <a:gd name="T39" fmla="*/ 2 h 223"/>
                  <a:gd name="T40" fmla="*/ 159 w 287"/>
                  <a:gd name="T41" fmla="*/ 0 h 223"/>
                  <a:gd name="T42" fmla="*/ 164 w 287"/>
                  <a:gd name="T43" fmla="*/ 5 h 223"/>
                  <a:gd name="T44" fmla="*/ 192 w 287"/>
                  <a:gd name="T45" fmla="*/ 35 h 223"/>
                  <a:gd name="T46" fmla="*/ 194 w 287"/>
                  <a:gd name="T47" fmla="*/ 38 h 223"/>
                  <a:gd name="T48" fmla="*/ 194 w 287"/>
                  <a:gd name="T49" fmla="*/ 35 h 223"/>
                  <a:gd name="T50" fmla="*/ 194 w 287"/>
                  <a:gd name="T51" fmla="*/ 31 h 223"/>
                  <a:gd name="T52" fmla="*/ 199 w 287"/>
                  <a:gd name="T53" fmla="*/ 24 h 223"/>
                  <a:gd name="T54" fmla="*/ 211 w 287"/>
                  <a:gd name="T55" fmla="*/ 16 h 223"/>
                  <a:gd name="T56" fmla="*/ 220 w 287"/>
                  <a:gd name="T57" fmla="*/ 24 h 223"/>
                  <a:gd name="T58" fmla="*/ 225 w 287"/>
                  <a:gd name="T59" fmla="*/ 31 h 223"/>
                  <a:gd name="T60" fmla="*/ 235 w 287"/>
                  <a:gd name="T61" fmla="*/ 38 h 223"/>
                  <a:gd name="T62" fmla="*/ 239 w 287"/>
                  <a:gd name="T63" fmla="*/ 45 h 223"/>
                  <a:gd name="T64" fmla="*/ 244 w 287"/>
                  <a:gd name="T65" fmla="*/ 59 h 223"/>
                  <a:gd name="T66" fmla="*/ 251 w 287"/>
                  <a:gd name="T67" fmla="*/ 61 h 223"/>
                  <a:gd name="T68" fmla="*/ 253 w 287"/>
                  <a:gd name="T69" fmla="*/ 66 h 223"/>
                  <a:gd name="T70" fmla="*/ 253 w 287"/>
                  <a:gd name="T71" fmla="*/ 69 h 223"/>
                  <a:gd name="T72" fmla="*/ 253 w 287"/>
                  <a:gd name="T73" fmla="*/ 71 h 223"/>
                  <a:gd name="T74" fmla="*/ 253 w 287"/>
                  <a:gd name="T75" fmla="*/ 95 h 223"/>
                  <a:gd name="T76" fmla="*/ 258 w 287"/>
                  <a:gd name="T77" fmla="*/ 125 h 223"/>
                  <a:gd name="T78" fmla="*/ 265 w 287"/>
                  <a:gd name="T79" fmla="*/ 140 h 223"/>
                  <a:gd name="T80" fmla="*/ 287 w 287"/>
                  <a:gd name="T81" fmla="*/ 168 h 223"/>
                  <a:gd name="T82" fmla="*/ 237 w 287"/>
                  <a:gd name="T83" fmla="*/ 170 h 223"/>
                  <a:gd name="T84" fmla="*/ 204 w 287"/>
                  <a:gd name="T85" fmla="*/ 178 h 223"/>
                  <a:gd name="T86" fmla="*/ 194 w 287"/>
                  <a:gd name="T87" fmla="*/ 182 h 223"/>
                  <a:gd name="T88" fmla="*/ 190 w 287"/>
                  <a:gd name="T89" fmla="*/ 189 h 223"/>
                  <a:gd name="T90" fmla="*/ 190 w 287"/>
                  <a:gd name="T91" fmla="*/ 194 h 223"/>
                  <a:gd name="T92" fmla="*/ 187 w 287"/>
                  <a:gd name="T93" fmla="*/ 199 h 223"/>
                  <a:gd name="T94" fmla="*/ 185 w 287"/>
                  <a:gd name="T95" fmla="*/ 204 h 223"/>
                  <a:gd name="T96" fmla="*/ 178 w 287"/>
                  <a:gd name="T97" fmla="*/ 211 h 223"/>
                  <a:gd name="T98" fmla="*/ 164 w 287"/>
                  <a:gd name="T99" fmla="*/ 213 h 223"/>
                  <a:gd name="T100" fmla="*/ 157 w 287"/>
                  <a:gd name="T101" fmla="*/ 213 h 223"/>
                  <a:gd name="T102" fmla="*/ 142 w 287"/>
                  <a:gd name="T103" fmla="*/ 211 h 223"/>
                  <a:gd name="T104" fmla="*/ 131 w 287"/>
                  <a:gd name="T105" fmla="*/ 206 h 223"/>
                  <a:gd name="T106" fmla="*/ 114 w 287"/>
                  <a:gd name="T107" fmla="*/ 211 h 223"/>
                  <a:gd name="T108" fmla="*/ 95 w 287"/>
                  <a:gd name="T109" fmla="*/ 218 h 223"/>
                  <a:gd name="T110" fmla="*/ 52 w 287"/>
                  <a:gd name="T111" fmla="*/ 223 h 223"/>
                  <a:gd name="T112" fmla="*/ 43 w 287"/>
                  <a:gd name="T113" fmla="*/ 220 h 223"/>
                  <a:gd name="T114" fmla="*/ 38 w 287"/>
                  <a:gd name="T115" fmla="*/ 213 h 223"/>
                  <a:gd name="T116" fmla="*/ 34 w 287"/>
                  <a:gd name="T117" fmla="*/ 208 h 223"/>
                  <a:gd name="T118" fmla="*/ 24 w 287"/>
                  <a:gd name="T119" fmla="*/ 199 h 223"/>
                  <a:gd name="T120" fmla="*/ 24 w 287"/>
                  <a:gd name="T121" fmla="*/ 168 h 223"/>
                  <a:gd name="T122" fmla="*/ 22 w 287"/>
                  <a:gd name="T123" fmla="*/ 161 h 223"/>
                  <a:gd name="T124" fmla="*/ 17 w 287"/>
                  <a:gd name="T125" fmla="*/ 15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7" h="223">
                    <a:moveTo>
                      <a:pt x="17" y="156"/>
                    </a:moveTo>
                    <a:lnTo>
                      <a:pt x="17" y="156"/>
                    </a:lnTo>
                    <a:lnTo>
                      <a:pt x="10" y="151"/>
                    </a:lnTo>
                    <a:lnTo>
                      <a:pt x="3" y="142"/>
                    </a:lnTo>
                    <a:lnTo>
                      <a:pt x="0" y="133"/>
                    </a:lnTo>
                    <a:lnTo>
                      <a:pt x="0" y="123"/>
                    </a:lnTo>
                    <a:lnTo>
                      <a:pt x="3" y="121"/>
                    </a:lnTo>
                    <a:lnTo>
                      <a:pt x="5" y="111"/>
                    </a:lnTo>
                    <a:lnTo>
                      <a:pt x="8" y="104"/>
                    </a:lnTo>
                    <a:lnTo>
                      <a:pt x="26" y="109"/>
                    </a:lnTo>
                    <a:lnTo>
                      <a:pt x="36" y="106"/>
                    </a:lnTo>
                    <a:lnTo>
                      <a:pt x="45" y="102"/>
                    </a:lnTo>
                    <a:lnTo>
                      <a:pt x="50" y="97"/>
                    </a:lnTo>
                    <a:lnTo>
                      <a:pt x="57" y="88"/>
                    </a:lnTo>
                    <a:lnTo>
                      <a:pt x="60" y="80"/>
                    </a:lnTo>
                    <a:lnTo>
                      <a:pt x="100" y="40"/>
                    </a:lnTo>
                    <a:lnTo>
                      <a:pt x="121" y="24"/>
                    </a:lnTo>
                    <a:lnTo>
                      <a:pt x="133" y="16"/>
                    </a:lnTo>
                    <a:lnTo>
                      <a:pt x="138" y="12"/>
                    </a:lnTo>
                    <a:lnTo>
                      <a:pt x="138" y="2"/>
                    </a:lnTo>
                    <a:lnTo>
                      <a:pt x="159" y="0"/>
                    </a:lnTo>
                    <a:lnTo>
                      <a:pt x="164" y="5"/>
                    </a:lnTo>
                    <a:lnTo>
                      <a:pt x="192" y="35"/>
                    </a:lnTo>
                    <a:lnTo>
                      <a:pt x="194" y="38"/>
                    </a:lnTo>
                    <a:lnTo>
                      <a:pt x="194" y="35"/>
                    </a:lnTo>
                    <a:lnTo>
                      <a:pt x="194" y="31"/>
                    </a:lnTo>
                    <a:lnTo>
                      <a:pt x="199" y="24"/>
                    </a:lnTo>
                    <a:lnTo>
                      <a:pt x="211" y="16"/>
                    </a:lnTo>
                    <a:lnTo>
                      <a:pt x="220" y="24"/>
                    </a:lnTo>
                    <a:lnTo>
                      <a:pt x="225" y="31"/>
                    </a:lnTo>
                    <a:lnTo>
                      <a:pt x="235" y="38"/>
                    </a:lnTo>
                    <a:lnTo>
                      <a:pt x="239" y="45"/>
                    </a:lnTo>
                    <a:lnTo>
                      <a:pt x="244" y="59"/>
                    </a:lnTo>
                    <a:lnTo>
                      <a:pt x="251" y="61"/>
                    </a:lnTo>
                    <a:lnTo>
                      <a:pt x="253" y="66"/>
                    </a:lnTo>
                    <a:lnTo>
                      <a:pt x="253" y="69"/>
                    </a:lnTo>
                    <a:lnTo>
                      <a:pt x="253" y="71"/>
                    </a:lnTo>
                    <a:lnTo>
                      <a:pt x="253" y="95"/>
                    </a:lnTo>
                    <a:lnTo>
                      <a:pt x="258" y="125"/>
                    </a:lnTo>
                    <a:lnTo>
                      <a:pt x="265" y="140"/>
                    </a:lnTo>
                    <a:lnTo>
                      <a:pt x="287" y="168"/>
                    </a:lnTo>
                    <a:lnTo>
                      <a:pt x="237" y="170"/>
                    </a:lnTo>
                    <a:lnTo>
                      <a:pt x="204" y="178"/>
                    </a:lnTo>
                    <a:lnTo>
                      <a:pt x="194" y="182"/>
                    </a:lnTo>
                    <a:lnTo>
                      <a:pt x="190" y="189"/>
                    </a:lnTo>
                    <a:lnTo>
                      <a:pt x="190" y="194"/>
                    </a:lnTo>
                    <a:lnTo>
                      <a:pt x="187" y="199"/>
                    </a:lnTo>
                    <a:lnTo>
                      <a:pt x="185" y="204"/>
                    </a:lnTo>
                    <a:lnTo>
                      <a:pt x="178" y="211"/>
                    </a:lnTo>
                    <a:lnTo>
                      <a:pt x="164" y="213"/>
                    </a:lnTo>
                    <a:lnTo>
                      <a:pt x="157" y="213"/>
                    </a:lnTo>
                    <a:lnTo>
                      <a:pt x="142" y="211"/>
                    </a:lnTo>
                    <a:lnTo>
                      <a:pt x="131" y="206"/>
                    </a:lnTo>
                    <a:lnTo>
                      <a:pt x="114" y="211"/>
                    </a:lnTo>
                    <a:lnTo>
                      <a:pt x="95" y="218"/>
                    </a:lnTo>
                    <a:lnTo>
                      <a:pt x="52" y="223"/>
                    </a:lnTo>
                    <a:lnTo>
                      <a:pt x="43" y="220"/>
                    </a:lnTo>
                    <a:lnTo>
                      <a:pt x="38" y="213"/>
                    </a:lnTo>
                    <a:lnTo>
                      <a:pt x="34" y="208"/>
                    </a:lnTo>
                    <a:lnTo>
                      <a:pt x="24" y="199"/>
                    </a:lnTo>
                    <a:lnTo>
                      <a:pt x="24" y="168"/>
                    </a:lnTo>
                    <a:lnTo>
                      <a:pt x="22" y="161"/>
                    </a:lnTo>
                    <a:lnTo>
                      <a:pt x="17" y="15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7" name="Freeform 27"/>
            <p:cNvSpPr>
              <a:spLocks/>
            </p:cNvSpPr>
            <p:nvPr/>
          </p:nvSpPr>
          <p:spPr bwMode="auto">
            <a:xfrm>
              <a:off x="388220" y="663402"/>
              <a:ext cx="5267794" cy="2860474"/>
            </a:xfrm>
            <a:custGeom>
              <a:avLst/>
              <a:gdLst>
                <a:gd name="T0" fmla="*/ 3943 w 5359"/>
                <a:gd name="T1" fmla="*/ 21 h 2910"/>
                <a:gd name="T2" fmla="*/ 4262 w 5359"/>
                <a:gd name="T3" fmla="*/ 71 h 2910"/>
                <a:gd name="T4" fmla="*/ 4617 w 5359"/>
                <a:gd name="T5" fmla="*/ 125 h 2910"/>
                <a:gd name="T6" fmla="*/ 4827 w 5359"/>
                <a:gd name="T7" fmla="*/ 69 h 2910"/>
                <a:gd name="T8" fmla="*/ 5050 w 5359"/>
                <a:gd name="T9" fmla="*/ 277 h 2910"/>
                <a:gd name="T10" fmla="*/ 5092 w 5359"/>
                <a:gd name="T11" fmla="*/ 474 h 2910"/>
                <a:gd name="T12" fmla="*/ 5163 w 5359"/>
                <a:gd name="T13" fmla="*/ 583 h 2910"/>
                <a:gd name="T14" fmla="*/ 5319 w 5359"/>
                <a:gd name="T15" fmla="*/ 767 h 2910"/>
                <a:gd name="T16" fmla="*/ 5303 w 5359"/>
                <a:gd name="T17" fmla="*/ 935 h 2910"/>
                <a:gd name="T18" fmla="*/ 5296 w 5359"/>
                <a:gd name="T19" fmla="*/ 1137 h 2910"/>
                <a:gd name="T20" fmla="*/ 4967 w 5359"/>
                <a:gd name="T21" fmla="*/ 1153 h 2910"/>
                <a:gd name="T22" fmla="*/ 5026 w 5359"/>
                <a:gd name="T23" fmla="*/ 1272 h 2910"/>
                <a:gd name="T24" fmla="*/ 4990 w 5359"/>
                <a:gd name="T25" fmla="*/ 1518 h 2910"/>
                <a:gd name="T26" fmla="*/ 5005 w 5359"/>
                <a:gd name="T27" fmla="*/ 1703 h 2910"/>
                <a:gd name="T28" fmla="*/ 5078 w 5359"/>
                <a:gd name="T29" fmla="*/ 1842 h 2910"/>
                <a:gd name="T30" fmla="*/ 5064 w 5359"/>
                <a:gd name="T31" fmla="*/ 1970 h 2910"/>
                <a:gd name="T32" fmla="*/ 4934 w 5359"/>
                <a:gd name="T33" fmla="*/ 2041 h 2910"/>
                <a:gd name="T34" fmla="*/ 4787 w 5359"/>
                <a:gd name="T35" fmla="*/ 2269 h 2910"/>
                <a:gd name="T36" fmla="*/ 4558 w 5359"/>
                <a:gd name="T37" fmla="*/ 2396 h 2910"/>
                <a:gd name="T38" fmla="*/ 4262 w 5359"/>
                <a:gd name="T39" fmla="*/ 2527 h 2910"/>
                <a:gd name="T40" fmla="*/ 3945 w 5359"/>
                <a:gd name="T41" fmla="*/ 2745 h 2910"/>
                <a:gd name="T42" fmla="*/ 3822 w 5359"/>
                <a:gd name="T43" fmla="*/ 2889 h 2910"/>
                <a:gd name="T44" fmla="*/ 3418 w 5359"/>
                <a:gd name="T45" fmla="*/ 2858 h 2910"/>
                <a:gd name="T46" fmla="*/ 2874 w 5359"/>
                <a:gd name="T47" fmla="*/ 2875 h 2910"/>
                <a:gd name="T48" fmla="*/ 2313 w 5359"/>
                <a:gd name="T49" fmla="*/ 2846 h 2910"/>
                <a:gd name="T50" fmla="*/ 2093 w 5359"/>
                <a:gd name="T51" fmla="*/ 2671 h 2910"/>
                <a:gd name="T52" fmla="*/ 1949 w 5359"/>
                <a:gd name="T53" fmla="*/ 2531 h 2910"/>
                <a:gd name="T54" fmla="*/ 1637 w 5359"/>
                <a:gd name="T55" fmla="*/ 2579 h 2910"/>
                <a:gd name="T56" fmla="*/ 1500 w 5359"/>
                <a:gd name="T57" fmla="*/ 2588 h 2910"/>
                <a:gd name="T58" fmla="*/ 1202 w 5359"/>
                <a:gd name="T59" fmla="*/ 2816 h 2910"/>
                <a:gd name="T60" fmla="*/ 1048 w 5359"/>
                <a:gd name="T61" fmla="*/ 2896 h 2910"/>
                <a:gd name="T62" fmla="*/ 783 w 5359"/>
                <a:gd name="T63" fmla="*/ 2858 h 2910"/>
                <a:gd name="T64" fmla="*/ 632 w 5359"/>
                <a:gd name="T65" fmla="*/ 2794 h 2910"/>
                <a:gd name="T66" fmla="*/ 313 w 5359"/>
                <a:gd name="T67" fmla="*/ 2816 h 2910"/>
                <a:gd name="T68" fmla="*/ 76 w 5359"/>
                <a:gd name="T69" fmla="*/ 2607 h 2910"/>
                <a:gd name="T70" fmla="*/ 93 w 5359"/>
                <a:gd name="T71" fmla="*/ 2325 h 2910"/>
                <a:gd name="T72" fmla="*/ 185 w 5359"/>
                <a:gd name="T73" fmla="*/ 2129 h 2910"/>
                <a:gd name="T74" fmla="*/ 322 w 5359"/>
                <a:gd name="T75" fmla="*/ 2212 h 2910"/>
                <a:gd name="T76" fmla="*/ 433 w 5359"/>
                <a:gd name="T77" fmla="*/ 2328 h 2910"/>
                <a:gd name="T78" fmla="*/ 481 w 5359"/>
                <a:gd name="T79" fmla="*/ 2427 h 2910"/>
                <a:gd name="T80" fmla="*/ 658 w 5359"/>
                <a:gd name="T81" fmla="*/ 2174 h 2910"/>
                <a:gd name="T82" fmla="*/ 663 w 5359"/>
                <a:gd name="T83" fmla="*/ 2108 h 2910"/>
                <a:gd name="T84" fmla="*/ 954 w 5359"/>
                <a:gd name="T85" fmla="*/ 2082 h 2910"/>
                <a:gd name="T86" fmla="*/ 1195 w 5359"/>
                <a:gd name="T87" fmla="*/ 2164 h 2910"/>
                <a:gd name="T88" fmla="*/ 1374 w 5359"/>
                <a:gd name="T89" fmla="*/ 2046 h 2910"/>
                <a:gd name="T90" fmla="*/ 1661 w 5359"/>
                <a:gd name="T91" fmla="*/ 1904 h 2910"/>
                <a:gd name="T92" fmla="*/ 1916 w 5359"/>
                <a:gd name="T93" fmla="*/ 1719 h 2910"/>
                <a:gd name="T94" fmla="*/ 2072 w 5359"/>
                <a:gd name="T95" fmla="*/ 1769 h 2910"/>
                <a:gd name="T96" fmla="*/ 2349 w 5359"/>
                <a:gd name="T97" fmla="*/ 1783 h 2910"/>
                <a:gd name="T98" fmla="*/ 2512 w 5359"/>
                <a:gd name="T99" fmla="*/ 1918 h 2910"/>
                <a:gd name="T100" fmla="*/ 2531 w 5359"/>
                <a:gd name="T101" fmla="*/ 1745 h 2910"/>
                <a:gd name="T102" fmla="*/ 2398 w 5359"/>
                <a:gd name="T103" fmla="*/ 1622 h 2910"/>
                <a:gd name="T104" fmla="*/ 2231 w 5359"/>
                <a:gd name="T105" fmla="*/ 1302 h 2910"/>
                <a:gd name="T106" fmla="*/ 2325 w 5359"/>
                <a:gd name="T107" fmla="*/ 1125 h 2910"/>
                <a:gd name="T108" fmla="*/ 2635 w 5359"/>
                <a:gd name="T109" fmla="*/ 767 h 2910"/>
                <a:gd name="T110" fmla="*/ 2822 w 5359"/>
                <a:gd name="T111" fmla="*/ 696 h 2910"/>
                <a:gd name="T112" fmla="*/ 2834 w 5359"/>
                <a:gd name="T113" fmla="*/ 478 h 2910"/>
                <a:gd name="T114" fmla="*/ 3013 w 5359"/>
                <a:gd name="T115" fmla="*/ 516 h 2910"/>
                <a:gd name="T116" fmla="*/ 3302 w 5359"/>
                <a:gd name="T117" fmla="*/ 528 h 2910"/>
                <a:gd name="T118" fmla="*/ 3465 w 5359"/>
                <a:gd name="T119" fmla="*/ 514 h 2910"/>
                <a:gd name="T120" fmla="*/ 3633 w 5359"/>
                <a:gd name="T121" fmla="*/ 263 h 2910"/>
                <a:gd name="T122" fmla="*/ 3661 w 5359"/>
                <a:gd name="T123" fmla="*/ 17 h 2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9" h="2910">
                  <a:moveTo>
                    <a:pt x="3732" y="69"/>
                  </a:moveTo>
                  <a:lnTo>
                    <a:pt x="3732" y="69"/>
                  </a:lnTo>
                  <a:lnTo>
                    <a:pt x="3744" y="66"/>
                  </a:lnTo>
                  <a:lnTo>
                    <a:pt x="3796" y="43"/>
                  </a:lnTo>
                  <a:lnTo>
                    <a:pt x="3799" y="40"/>
                  </a:lnTo>
                  <a:lnTo>
                    <a:pt x="3806" y="26"/>
                  </a:lnTo>
                  <a:lnTo>
                    <a:pt x="3806" y="19"/>
                  </a:lnTo>
                  <a:lnTo>
                    <a:pt x="3806" y="5"/>
                  </a:lnTo>
                  <a:lnTo>
                    <a:pt x="3808" y="0"/>
                  </a:lnTo>
                  <a:lnTo>
                    <a:pt x="3813" y="0"/>
                  </a:lnTo>
                  <a:lnTo>
                    <a:pt x="3817" y="2"/>
                  </a:lnTo>
                  <a:lnTo>
                    <a:pt x="3820" y="7"/>
                  </a:lnTo>
                  <a:lnTo>
                    <a:pt x="3825" y="9"/>
                  </a:lnTo>
                  <a:lnTo>
                    <a:pt x="3858" y="2"/>
                  </a:lnTo>
                  <a:lnTo>
                    <a:pt x="3874" y="5"/>
                  </a:lnTo>
                  <a:lnTo>
                    <a:pt x="3910" y="17"/>
                  </a:lnTo>
                  <a:lnTo>
                    <a:pt x="3943" y="21"/>
                  </a:lnTo>
                  <a:lnTo>
                    <a:pt x="3959" y="26"/>
                  </a:lnTo>
                  <a:lnTo>
                    <a:pt x="4000" y="50"/>
                  </a:lnTo>
                  <a:lnTo>
                    <a:pt x="4061" y="62"/>
                  </a:lnTo>
                  <a:lnTo>
                    <a:pt x="4123" y="80"/>
                  </a:lnTo>
                  <a:lnTo>
                    <a:pt x="4139" y="83"/>
                  </a:lnTo>
                  <a:lnTo>
                    <a:pt x="4153" y="78"/>
                  </a:lnTo>
                  <a:lnTo>
                    <a:pt x="4165" y="73"/>
                  </a:lnTo>
                  <a:lnTo>
                    <a:pt x="4186" y="54"/>
                  </a:lnTo>
                  <a:lnTo>
                    <a:pt x="4193" y="52"/>
                  </a:lnTo>
                  <a:lnTo>
                    <a:pt x="4215" y="47"/>
                  </a:lnTo>
                  <a:lnTo>
                    <a:pt x="4219" y="50"/>
                  </a:lnTo>
                  <a:lnTo>
                    <a:pt x="4224" y="62"/>
                  </a:lnTo>
                  <a:lnTo>
                    <a:pt x="4229" y="66"/>
                  </a:lnTo>
                  <a:lnTo>
                    <a:pt x="4234" y="69"/>
                  </a:lnTo>
                  <a:lnTo>
                    <a:pt x="4248" y="66"/>
                  </a:lnTo>
                  <a:lnTo>
                    <a:pt x="4255" y="71"/>
                  </a:lnTo>
                  <a:lnTo>
                    <a:pt x="4262" y="71"/>
                  </a:lnTo>
                  <a:lnTo>
                    <a:pt x="4267" y="71"/>
                  </a:lnTo>
                  <a:lnTo>
                    <a:pt x="4262" y="80"/>
                  </a:lnTo>
                  <a:lnTo>
                    <a:pt x="4272" y="78"/>
                  </a:lnTo>
                  <a:lnTo>
                    <a:pt x="4279" y="76"/>
                  </a:lnTo>
                  <a:lnTo>
                    <a:pt x="4286" y="80"/>
                  </a:lnTo>
                  <a:lnTo>
                    <a:pt x="4288" y="92"/>
                  </a:lnTo>
                  <a:lnTo>
                    <a:pt x="4300" y="85"/>
                  </a:lnTo>
                  <a:lnTo>
                    <a:pt x="4302" y="90"/>
                  </a:lnTo>
                  <a:lnTo>
                    <a:pt x="4305" y="97"/>
                  </a:lnTo>
                  <a:lnTo>
                    <a:pt x="4307" y="102"/>
                  </a:lnTo>
                  <a:lnTo>
                    <a:pt x="4387" y="140"/>
                  </a:lnTo>
                  <a:lnTo>
                    <a:pt x="4428" y="149"/>
                  </a:lnTo>
                  <a:lnTo>
                    <a:pt x="4491" y="133"/>
                  </a:lnTo>
                  <a:lnTo>
                    <a:pt x="4591" y="125"/>
                  </a:lnTo>
                  <a:lnTo>
                    <a:pt x="4591" y="125"/>
                  </a:lnTo>
                  <a:lnTo>
                    <a:pt x="4605" y="121"/>
                  </a:lnTo>
                  <a:lnTo>
                    <a:pt x="4617" y="125"/>
                  </a:lnTo>
                  <a:lnTo>
                    <a:pt x="4619" y="125"/>
                  </a:lnTo>
                  <a:lnTo>
                    <a:pt x="4631" y="121"/>
                  </a:lnTo>
                  <a:lnTo>
                    <a:pt x="4636" y="111"/>
                  </a:lnTo>
                  <a:lnTo>
                    <a:pt x="4657" y="43"/>
                  </a:lnTo>
                  <a:lnTo>
                    <a:pt x="4669" y="33"/>
                  </a:lnTo>
                  <a:lnTo>
                    <a:pt x="4688" y="31"/>
                  </a:lnTo>
                  <a:lnTo>
                    <a:pt x="4695" y="31"/>
                  </a:lnTo>
                  <a:lnTo>
                    <a:pt x="4707" y="21"/>
                  </a:lnTo>
                  <a:lnTo>
                    <a:pt x="4714" y="19"/>
                  </a:lnTo>
                  <a:lnTo>
                    <a:pt x="4721" y="21"/>
                  </a:lnTo>
                  <a:lnTo>
                    <a:pt x="4733" y="26"/>
                  </a:lnTo>
                  <a:lnTo>
                    <a:pt x="4778" y="28"/>
                  </a:lnTo>
                  <a:lnTo>
                    <a:pt x="4789" y="28"/>
                  </a:lnTo>
                  <a:lnTo>
                    <a:pt x="4806" y="31"/>
                  </a:lnTo>
                  <a:lnTo>
                    <a:pt x="4813" y="43"/>
                  </a:lnTo>
                  <a:lnTo>
                    <a:pt x="4820" y="57"/>
                  </a:lnTo>
                  <a:lnTo>
                    <a:pt x="4827" y="69"/>
                  </a:lnTo>
                  <a:lnTo>
                    <a:pt x="4837" y="73"/>
                  </a:lnTo>
                  <a:lnTo>
                    <a:pt x="4849" y="73"/>
                  </a:lnTo>
                  <a:lnTo>
                    <a:pt x="4875" y="66"/>
                  </a:lnTo>
                  <a:lnTo>
                    <a:pt x="4886" y="69"/>
                  </a:lnTo>
                  <a:lnTo>
                    <a:pt x="4915" y="78"/>
                  </a:lnTo>
                  <a:lnTo>
                    <a:pt x="4929" y="80"/>
                  </a:lnTo>
                  <a:lnTo>
                    <a:pt x="4941" y="76"/>
                  </a:lnTo>
                  <a:lnTo>
                    <a:pt x="4967" y="62"/>
                  </a:lnTo>
                  <a:lnTo>
                    <a:pt x="4979" y="59"/>
                  </a:lnTo>
                  <a:lnTo>
                    <a:pt x="5000" y="80"/>
                  </a:lnTo>
                  <a:lnTo>
                    <a:pt x="5024" y="149"/>
                  </a:lnTo>
                  <a:lnTo>
                    <a:pt x="5054" y="173"/>
                  </a:lnTo>
                  <a:lnTo>
                    <a:pt x="5073" y="220"/>
                  </a:lnTo>
                  <a:lnTo>
                    <a:pt x="5071" y="239"/>
                  </a:lnTo>
                  <a:lnTo>
                    <a:pt x="5064" y="256"/>
                  </a:lnTo>
                  <a:lnTo>
                    <a:pt x="5054" y="268"/>
                  </a:lnTo>
                  <a:lnTo>
                    <a:pt x="5050" y="277"/>
                  </a:lnTo>
                  <a:lnTo>
                    <a:pt x="5050" y="294"/>
                  </a:lnTo>
                  <a:lnTo>
                    <a:pt x="5038" y="324"/>
                  </a:lnTo>
                  <a:lnTo>
                    <a:pt x="5033" y="339"/>
                  </a:lnTo>
                  <a:lnTo>
                    <a:pt x="5035" y="355"/>
                  </a:lnTo>
                  <a:lnTo>
                    <a:pt x="5040" y="414"/>
                  </a:lnTo>
                  <a:lnTo>
                    <a:pt x="5040" y="421"/>
                  </a:lnTo>
                  <a:lnTo>
                    <a:pt x="5040" y="424"/>
                  </a:lnTo>
                  <a:lnTo>
                    <a:pt x="5040" y="429"/>
                  </a:lnTo>
                  <a:lnTo>
                    <a:pt x="5042" y="440"/>
                  </a:lnTo>
                  <a:lnTo>
                    <a:pt x="5045" y="448"/>
                  </a:lnTo>
                  <a:lnTo>
                    <a:pt x="5052" y="450"/>
                  </a:lnTo>
                  <a:lnTo>
                    <a:pt x="5066" y="448"/>
                  </a:lnTo>
                  <a:lnTo>
                    <a:pt x="5071" y="450"/>
                  </a:lnTo>
                  <a:lnTo>
                    <a:pt x="5078" y="455"/>
                  </a:lnTo>
                  <a:lnTo>
                    <a:pt x="5087" y="462"/>
                  </a:lnTo>
                  <a:lnTo>
                    <a:pt x="5092" y="469"/>
                  </a:lnTo>
                  <a:lnTo>
                    <a:pt x="5092" y="474"/>
                  </a:lnTo>
                  <a:lnTo>
                    <a:pt x="5092" y="481"/>
                  </a:lnTo>
                  <a:lnTo>
                    <a:pt x="5090" y="485"/>
                  </a:lnTo>
                  <a:lnTo>
                    <a:pt x="5095" y="488"/>
                  </a:lnTo>
                  <a:lnTo>
                    <a:pt x="5097" y="490"/>
                  </a:lnTo>
                  <a:lnTo>
                    <a:pt x="5099" y="495"/>
                  </a:lnTo>
                  <a:lnTo>
                    <a:pt x="5104" y="500"/>
                  </a:lnTo>
                  <a:lnTo>
                    <a:pt x="5106" y="504"/>
                  </a:lnTo>
                  <a:lnTo>
                    <a:pt x="5109" y="509"/>
                  </a:lnTo>
                  <a:lnTo>
                    <a:pt x="5116" y="511"/>
                  </a:lnTo>
                  <a:lnTo>
                    <a:pt x="5123" y="514"/>
                  </a:lnTo>
                  <a:lnTo>
                    <a:pt x="5132" y="519"/>
                  </a:lnTo>
                  <a:lnTo>
                    <a:pt x="5137" y="521"/>
                  </a:lnTo>
                  <a:lnTo>
                    <a:pt x="5139" y="523"/>
                  </a:lnTo>
                  <a:lnTo>
                    <a:pt x="5142" y="528"/>
                  </a:lnTo>
                  <a:lnTo>
                    <a:pt x="5144" y="540"/>
                  </a:lnTo>
                  <a:lnTo>
                    <a:pt x="5144" y="545"/>
                  </a:lnTo>
                  <a:lnTo>
                    <a:pt x="5163" y="583"/>
                  </a:lnTo>
                  <a:lnTo>
                    <a:pt x="5173" y="599"/>
                  </a:lnTo>
                  <a:lnTo>
                    <a:pt x="5177" y="623"/>
                  </a:lnTo>
                  <a:lnTo>
                    <a:pt x="5187" y="639"/>
                  </a:lnTo>
                  <a:lnTo>
                    <a:pt x="5208" y="654"/>
                  </a:lnTo>
                  <a:lnTo>
                    <a:pt x="5220" y="658"/>
                  </a:lnTo>
                  <a:lnTo>
                    <a:pt x="5229" y="658"/>
                  </a:lnTo>
                  <a:lnTo>
                    <a:pt x="5239" y="661"/>
                  </a:lnTo>
                  <a:lnTo>
                    <a:pt x="5258" y="684"/>
                  </a:lnTo>
                  <a:lnTo>
                    <a:pt x="5270" y="691"/>
                  </a:lnTo>
                  <a:lnTo>
                    <a:pt x="5265" y="703"/>
                  </a:lnTo>
                  <a:lnTo>
                    <a:pt x="5262" y="713"/>
                  </a:lnTo>
                  <a:lnTo>
                    <a:pt x="5265" y="734"/>
                  </a:lnTo>
                  <a:lnTo>
                    <a:pt x="5267" y="736"/>
                  </a:lnTo>
                  <a:lnTo>
                    <a:pt x="5277" y="741"/>
                  </a:lnTo>
                  <a:lnTo>
                    <a:pt x="5277" y="760"/>
                  </a:lnTo>
                  <a:lnTo>
                    <a:pt x="5296" y="765"/>
                  </a:lnTo>
                  <a:lnTo>
                    <a:pt x="5319" y="767"/>
                  </a:lnTo>
                  <a:lnTo>
                    <a:pt x="5338" y="779"/>
                  </a:lnTo>
                  <a:lnTo>
                    <a:pt x="5303" y="826"/>
                  </a:lnTo>
                  <a:lnTo>
                    <a:pt x="5312" y="834"/>
                  </a:lnTo>
                  <a:lnTo>
                    <a:pt x="5314" y="841"/>
                  </a:lnTo>
                  <a:lnTo>
                    <a:pt x="5312" y="848"/>
                  </a:lnTo>
                  <a:lnTo>
                    <a:pt x="5312" y="857"/>
                  </a:lnTo>
                  <a:lnTo>
                    <a:pt x="5312" y="860"/>
                  </a:lnTo>
                  <a:lnTo>
                    <a:pt x="5305" y="867"/>
                  </a:lnTo>
                  <a:lnTo>
                    <a:pt x="5305" y="869"/>
                  </a:lnTo>
                  <a:lnTo>
                    <a:pt x="5307" y="874"/>
                  </a:lnTo>
                  <a:lnTo>
                    <a:pt x="5310" y="876"/>
                  </a:lnTo>
                  <a:lnTo>
                    <a:pt x="5314" y="876"/>
                  </a:lnTo>
                  <a:lnTo>
                    <a:pt x="5317" y="876"/>
                  </a:lnTo>
                  <a:lnTo>
                    <a:pt x="5317" y="897"/>
                  </a:lnTo>
                  <a:lnTo>
                    <a:pt x="5317" y="912"/>
                  </a:lnTo>
                  <a:lnTo>
                    <a:pt x="5312" y="924"/>
                  </a:lnTo>
                  <a:lnTo>
                    <a:pt x="5303" y="935"/>
                  </a:lnTo>
                  <a:lnTo>
                    <a:pt x="5279" y="947"/>
                  </a:lnTo>
                  <a:lnTo>
                    <a:pt x="5272" y="954"/>
                  </a:lnTo>
                  <a:lnTo>
                    <a:pt x="5274" y="964"/>
                  </a:lnTo>
                  <a:lnTo>
                    <a:pt x="5281" y="969"/>
                  </a:lnTo>
                  <a:lnTo>
                    <a:pt x="5296" y="973"/>
                  </a:lnTo>
                  <a:lnTo>
                    <a:pt x="5303" y="976"/>
                  </a:lnTo>
                  <a:lnTo>
                    <a:pt x="5314" y="995"/>
                  </a:lnTo>
                  <a:lnTo>
                    <a:pt x="5319" y="999"/>
                  </a:lnTo>
                  <a:lnTo>
                    <a:pt x="5312" y="1014"/>
                  </a:lnTo>
                  <a:lnTo>
                    <a:pt x="5317" y="1032"/>
                  </a:lnTo>
                  <a:lnTo>
                    <a:pt x="5326" y="1054"/>
                  </a:lnTo>
                  <a:lnTo>
                    <a:pt x="5336" y="1087"/>
                  </a:lnTo>
                  <a:lnTo>
                    <a:pt x="5343" y="1096"/>
                  </a:lnTo>
                  <a:lnTo>
                    <a:pt x="5350" y="1104"/>
                  </a:lnTo>
                  <a:lnTo>
                    <a:pt x="5359" y="1108"/>
                  </a:lnTo>
                  <a:lnTo>
                    <a:pt x="5345" y="1118"/>
                  </a:lnTo>
                  <a:lnTo>
                    <a:pt x="5296" y="1137"/>
                  </a:lnTo>
                  <a:lnTo>
                    <a:pt x="5244" y="1163"/>
                  </a:lnTo>
                  <a:lnTo>
                    <a:pt x="5215" y="1163"/>
                  </a:lnTo>
                  <a:lnTo>
                    <a:pt x="5199" y="1137"/>
                  </a:lnTo>
                  <a:lnTo>
                    <a:pt x="5191" y="1146"/>
                  </a:lnTo>
                  <a:lnTo>
                    <a:pt x="5182" y="1172"/>
                  </a:lnTo>
                  <a:lnTo>
                    <a:pt x="5177" y="1182"/>
                  </a:lnTo>
                  <a:lnTo>
                    <a:pt x="5170" y="1184"/>
                  </a:lnTo>
                  <a:lnTo>
                    <a:pt x="5130" y="1186"/>
                  </a:lnTo>
                  <a:lnTo>
                    <a:pt x="5121" y="1184"/>
                  </a:lnTo>
                  <a:lnTo>
                    <a:pt x="5111" y="1177"/>
                  </a:lnTo>
                  <a:lnTo>
                    <a:pt x="5104" y="1167"/>
                  </a:lnTo>
                  <a:lnTo>
                    <a:pt x="5099" y="1156"/>
                  </a:lnTo>
                  <a:lnTo>
                    <a:pt x="5092" y="1148"/>
                  </a:lnTo>
                  <a:lnTo>
                    <a:pt x="5083" y="1144"/>
                  </a:lnTo>
                  <a:lnTo>
                    <a:pt x="5021" y="1132"/>
                  </a:lnTo>
                  <a:lnTo>
                    <a:pt x="4990" y="1134"/>
                  </a:lnTo>
                  <a:lnTo>
                    <a:pt x="4967" y="1153"/>
                  </a:lnTo>
                  <a:lnTo>
                    <a:pt x="4967" y="1165"/>
                  </a:lnTo>
                  <a:lnTo>
                    <a:pt x="4969" y="1177"/>
                  </a:lnTo>
                  <a:lnTo>
                    <a:pt x="4969" y="1189"/>
                  </a:lnTo>
                  <a:lnTo>
                    <a:pt x="4964" y="1196"/>
                  </a:lnTo>
                  <a:lnTo>
                    <a:pt x="4938" y="1217"/>
                  </a:lnTo>
                  <a:lnTo>
                    <a:pt x="4931" y="1227"/>
                  </a:lnTo>
                  <a:lnTo>
                    <a:pt x="4929" y="1229"/>
                  </a:lnTo>
                  <a:lnTo>
                    <a:pt x="4924" y="1229"/>
                  </a:lnTo>
                  <a:lnTo>
                    <a:pt x="4920" y="1227"/>
                  </a:lnTo>
                  <a:lnTo>
                    <a:pt x="4915" y="1222"/>
                  </a:lnTo>
                  <a:lnTo>
                    <a:pt x="4910" y="1229"/>
                  </a:lnTo>
                  <a:lnTo>
                    <a:pt x="4903" y="1248"/>
                  </a:lnTo>
                  <a:lnTo>
                    <a:pt x="4901" y="1257"/>
                  </a:lnTo>
                  <a:lnTo>
                    <a:pt x="4915" y="1262"/>
                  </a:lnTo>
                  <a:lnTo>
                    <a:pt x="4957" y="1272"/>
                  </a:lnTo>
                  <a:lnTo>
                    <a:pt x="4976" y="1262"/>
                  </a:lnTo>
                  <a:lnTo>
                    <a:pt x="5026" y="1272"/>
                  </a:lnTo>
                  <a:lnTo>
                    <a:pt x="5050" y="1265"/>
                  </a:lnTo>
                  <a:lnTo>
                    <a:pt x="5066" y="1267"/>
                  </a:lnTo>
                  <a:lnTo>
                    <a:pt x="5083" y="1281"/>
                  </a:lnTo>
                  <a:lnTo>
                    <a:pt x="5092" y="1302"/>
                  </a:lnTo>
                  <a:lnTo>
                    <a:pt x="5092" y="1324"/>
                  </a:lnTo>
                  <a:lnTo>
                    <a:pt x="5106" y="1328"/>
                  </a:lnTo>
                  <a:lnTo>
                    <a:pt x="5118" y="1336"/>
                  </a:lnTo>
                  <a:lnTo>
                    <a:pt x="5128" y="1347"/>
                  </a:lnTo>
                  <a:lnTo>
                    <a:pt x="5130" y="1364"/>
                  </a:lnTo>
                  <a:lnTo>
                    <a:pt x="5125" y="1381"/>
                  </a:lnTo>
                  <a:lnTo>
                    <a:pt x="5106" y="1392"/>
                  </a:lnTo>
                  <a:lnTo>
                    <a:pt x="5099" y="1404"/>
                  </a:lnTo>
                  <a:lnTo>
                    <a:pt x="5111" y="1447"/>
                  </a:lnTo>
                  <a:lnTo>
                    <a:pt x="5083" y="1482"/>
                  </a:lnTo>
                  <a:lnTo>
                    <a:pt x="5014" y="1534"/>
                  </a:lnTo>
                  <a:lnTo>
                    <a:pt x="5002" y="1523"/>
                  </a:lnTo>
                  <a:lnTo>
                    <a:pt x="4990" y="1518"/>
                  </a:lnTo>
                  <a:lnTo>
                    <a:pt x="4983" y="1523"/>
                  </a:lnTo>
                  <a:lnTo>
                    <a:pt x="4979" y="1537"/>
                  </a:lnTo>
                  <a:lnTo>
                    <a:pt x="4988" y="1577"/>
                  </a:lnTo>
                  <a:lnTo>
                    <a:pt x="4988" y="1582"/>
                  </a:lnTo>
                  <a:lnTo>
                    <a:pt x="4986" y="1584"/>
                  </a:lnTo>
                  <a:lnTo>
                    <a:pt x="4983" y="1587"/>
                  </a:lnTo>
                  <a:lnTo>
                    <a:pt x="4983" y="1594"/>
                  </a:lnTo>
                  <a:lnTo>
                    <a:pt x="4986" y="1598"/>
                  </a:lnTo>
                  <a:lnTo>
                    <a:pt x="4990" y="1598"/>
                  </a:lnTo>
                  <a:lnTo>
                    <a:pt x="4993" y="1598"/>
                  </a:lnTo>
                  <a:lnTo>
                    <a:pt x="4995" y="1601"/>
                  </a:lnTo>
                  <a:lnTo>
                    <a:pt x="5026" y="1643"/>
                  </a:lnTo>
                  <a:lnTo>
                    <a:pt x="5033" y="1660"/>
                  </a:lnTo>
                  <a:lnTo>
                    <a:pt x="5031" y="1674"/>
                  </a:lnTo>
                  <a:lnTo>
                    <a:pt x="5024" y="1686"/>
                  </a:lnTo>
                  <a:lnTo>
                    <a:pt x="5005" y="1703"/>
                  </a:lnTo>
                  <a:lnTo>
                    <a:pt x="5005" y="1703"/>
                  </a:lnTo>
                  <a:lnTo>
                    <a:pt x="5005" y="1703"/>
                  </a:lnTo>
                  <a:lnTo>
                    <a:pt x="5012" y="1722"/>
                  </a:lnTo>
                  <a:lnTo>
                    <a:pt x="5005" y="1748"/>
                  </a:lnTo>
                  <a:lnTo>
                    <a:pt x="5012" y="1764"/>
                  </a:lnTo>
                  <a:lnTo>
                    <a:pt x="5016" y="1767"/>
                  </a:lnTo>
                  <a:lnTo>
                    <a:pt x="5021" y="1767"/>
                  </a:lnTo>
                  <a:lnTo>
                    <a:pt x="5028" y="1764"/>
                  </a:lnTo>
                  <a:lnTo>
                    <a:pt x="5033" y="1771"/>
                  </a:lnTo>
                  <a:lnTo>
                    <a:pt x="5035" y="1781"/>
                  </a:lnTo>
                  <a:lnTo>
                    <a:pt x="5033" y="1800"/>
                  </a:lnTo>
                  <a:lnTo>
                    <a:pt x="5035" y="1807"/>
                  </a:lnTo>
                  <a:lnTo>
                    <a:pt x="5045" y="1812"/>
                  </a:lnTo>
                  <a:lnTo>
                    <a:pt x="5069" y="1793"/>
                  </a:lnTo>
                  <a:lnTo>
                    <a:pt x="5080" y="1793"/>
                  </a:lnTo>
                  <a:lnTo>
                    <a:pt x="5092" y="1804"/>
                  </a:lnTo>
                  <a:lnTo>
                    <a:pt x="5090" y="1816"/>
                  </a:lnTo>
                  <a:lnTo>
                    <a:pt x="5078" y="1842"/>
                  </a:lnTo>
                  <a:lnTo>
                    <a:pt x="5066" y="1854"/>
                  </a:lnTo>
                  <a:lnTo>
                    <a:pt x="5064" y="1871"/>
                  </a:lnTo>
                  <a:lnTo>
                    <a:pt x="5073" y="1885"/>
                  </a:lnTo>
                  <a:lnTo>
                    <a:pt x="5087" y="1887"/>
                  </a:lnTo>
                  <a:lnTo>
                    <a:pt x="5097" y="1890"/>
                  </a:lnTo>
                  <a:lnTo>
                    <a:pt x="5102" y="1894"/>
                  </a:lnTo>
                  <a:lnTo>
                    <a:pt x="5099" y="1902"/>
                  </a:lnTo>
                  <a:lnTo>
                    <a:pt x="5092" y="1906"/>
                  </a:lnTo>
                  <a:lnTo>
                    <a:pt x="5064" y="1928"/>
                  </a:lnTo>
                  <a:lnTo>
                    <a:pt x="5057" y="1937"/>
                  </a:lnTo>
                  <a:lnTo>
                    <a:pt x="5078" y="1935"/>
                  </a:lnTo>
                  <a:lnTo>
                    <a:pt x="5087" y="1937"/>
                  </a:lnTo>
                  <a:lnTo>
                    <a:pt x="5099" y="1944"/>
                  </a:lnTo>
                  <a:lnTo>
                    <a:pt x="5106" y="1956"/>
                  </a:lnTo>
                  <a:lnTo>
                    <a:pt x="5092" y="1961"/>
                  </a:lnTo>
                  <a:lnTo>
                    <a:pt x="5076" y="1965"/>
                  </a:lnTo>
                  <a:lnTo>
                    <a:pt x="5064" y="1970"/>
                  </a:lnTo>
                  <a:lnTo>
                    <a:pt x="5064" y="1970"/>
                  </a:lnTo>
                  <a:lnTo>
                    <a:pt x="5061" y="1975"/>
                  </a:lnTo>
                  <a:lnTo>
                    <a:pt x="5057" y="1975"/>
                  </a:lnTo>
                  <a:lnTo>
                    <a:pt x="5054" y="1975"/>
                  </a:lnTo>
                  <a:lnTo>
                    <a:pt x="5050" y="1973"/>
                  </a:lnTo>
                  <a:lnTo>
                    <a:pt x="5035" y="1965"/>
                  </a:lnTo>
                  <a:lnTo>
                    <a:pt x="5019" y="1968"/>
                  </a:lnTo>
                  <a:lnTo>
                    <a:pt x="4990" y="1977"/>
                  </a:lnTo>
                  <a:lnTo>
                    <a:pt x="4962" y="1977"/>
                  </a:lnTo>
                  <a:lnTo>
                    <a:pt x="4953" y="1980"/>
                  </a:lnTo>
                  <a:lnTo>
                    <a:pt x="4950" y="1994"/>
                  </a:lnTo>
                  <a:lnTo>
                    <a:pt x="4950" y="2010"/>
                  </a:lnTo>
                  <a:lnTo>
                    <a:pt x="4946" y="2018"/>
                  </a:lnTo>
                  <a:lnTo>
                    <a:pt x="4938" y="2020"/>
                  </a:lnTo>
                  <a:lnTo>
                    <a:pt x="4931" y="2027"/>
                  </a:lnTo>
                  <a:lnTo>
                    <a:pt x="4931" y="2034"/>
                  </a:lnTo>
                  <a:lnTo>
                    <a:pt x="4934" y="2041"/>
                  </a:lnTo>
                  <a:lnTo>
                    <a:pt x="4934" y="2048"/>
                  </a:lnTo>
                  <a:lnTo>
                    <a:pt x="4931" y="2055"/>
                  </a:lnTo>
                  <a:lnTo>
                    <a:pt x="4927" y="2060"/>
                  </a:lnTo>
                  <a:lnTo>
                    <a:pt x="4912" y="2070"/>
                  </a:lnTo>
                  <a:lnTo>
                    <a:pt x="4898" y="2089"/>
                  </a:lnTo>
                  <a:lnTo>
                    <a:pt x="4891" y="2098"/>
                  </a:lnTo>
                  <a:lnTo>
                    <a:pt x="4872" y="2141"/>
                  </a:lnTo>
                  <a:lnTo>
                    <a:pt x="4865" y="2150"/>
                  </a:lnTo>
                  <a:lnTo>
                    <a:pt x="4856" y="2160"/>
                  </a:lnTo>
                  <a:lnTo>
                    <a:pt x="4815" y="2195"/>
                  </a:lnTo>
                  <a:lnTo>
                    <a:pt x="4787" y="2209"/>
                  </a:lnTo>
                  <a:lnTo>
                    <a:pt x="4782" y="2214"/>
                  </a:lnTo>
                  <a:lnTo>
                    <a:pt x="4778" y="2221"/>
                  </a:lnTo>
                  <a:lnTo>
                    <a:pt x="4778" y="2224"/>
                  </a:lnTo>
                  <a:lnTo>
                    <a:pt x="4782" y="2226"/>
                  </a:lnTo>
                  <a:lnTo>
                    <a:pt x="4785" y="2233"/>
                  </a:lnTo>
                  <a:lnTo>
                    <a:pt x="4787" y="2269"/>
                  </a:lnTo>
                  <a:lnTo>
                    <a:pt x="4789" y="2288"/>
                  </a:lnTo>
                  <a:lnTo>
                    <a:pt x="4794" y="2306"/>
                  </a:lnTo>
                  <a:lnTo>
                    <a:pt x="4806" y="2330"/>
                  </a:lnTo>
                  <a:lnTo>
                    <a:pt x="4825" y="2337"/>
                  </a:lnTo>
                  <a:lnTo>
                    <a:pt x="4837" y="2351"/>
                  </a:lnTo>
                  <a:lnTo>
                    <a:pt x="4841" y="2375"/>
                  </a:lnTo>
                  <a:lnTo>
                    <a:pt x="4825" y="2361"/>
                  </a:lnTo>
                  <a:lnTo>
                    <a:pt x="4815" y="2359"/>
                  </a:lnTo>
                  <a:lnTo>
                    <a:pt x="4785" y="2359"/>
                  </a:lnTo>
                  <a:lnTo>
                    <a:pt x="4733" y="2342"/>
                  </a:lnTo>
                  <a:lnTo>
                    <a:pt x="4711" y="2342"/>
                  </a:lnTo>
                  <a:lnTo>
                    <a:pt x="4690" y="2349"/>
                  </a:lnTo>
                  <a:lnTo>
                    <a:pt x="4648" y="2378"/>
                  </a:lnTo>
                  <a:lnTo>
                    <a:pt x="4629" y="2382"/>
                  </a:lnTo>
                  <a:lnTo>
                    <a:pt x="4570" y="2387"/>
                  </a:lnTo>
                  <a:lnTo>
                    <a:pt x="4558" y="2380"/>
                  </a:lnTo>
                  <a:lnTo>
                    <a:pt x="4558" y="2396"/>
                  </a:lnTo>
                  <a:lnTo>
                    <a:pt x="4562" y="2411"/>
                  </a:lnTo>
                  <a:lnTo>
                    <a:pt x="4560" y="2423"/>
                  </a:lnTo>
                  <a:lnTo>
                    <a:pt x="4553" y="2430"/>
                  </a:lnTo>
                  <a:lnTo>
                    <a:pt x="4543" y="2434"/>
                  </a:lnTo>
                  <a:lnTo>
                    <a:pt x="4532" y="2432"/>
                  </a:lnTo>
                  <a:lnTo>
                    <a:pt x="4517" y="2437"/>
                  </a:lnTo>
                  <a:lnTo>
                    <a:pt x="4503" y="2444"/>
                  </a:lnTo>
                  <a:lnTo>
                    <a:pt x="4494" y="2453"/>
                  </a:lnTo>
                  <a:lnTo>
                    <a:pt x="4489" y="2470"/>
                  </a:lnTo>
                  <a:lnTo>
                    <a:pt x="4489" y="2484"/>
                  </a:lnTo>
                  <a:lnTo>
                    <a:pt x="4487" y="2494"/>
                  </a:lnTo>
                  <a:lnTo>
                    <a:pt x="4475" y="2508"/>
                  </a:lnTo>
                  <a:lnTo>
                    <a:pt x="4454" y="2517"/>
                  </a:lnTo>
                  <a:lnTo>
                    <a:pt x="4437" y="2508"/>
                  </a:lnTo>
                  <a:lnTo>
                    <a:pt x="4416" y="2498"/>
                  </a:lnTo>
                  <a:lnTo>
                    <a:pt x="4395" y="2494"/>
                  </a:lnTo>
                  <a:lnTo>
                    <a:pt x="4262" y="2527"/>
                  </a:lnTo>
                  <a:lnTo>
                    <a:pt x="4158" y="2534"/>
                  </a:lnTo>
                  <a:lnTo>
                    <a:pt x="4118" y="2555"/>
                  </a:lnTo>
                  <a:lnTo>
                    <a:pt x="4099" y="2600"/>
                  </a:lnTo>
                  <a:lnTo>
                    <a:pt x="4080" y="2584"/>
                  </a:lnTo>
                  <a:lnTo>
                    <a:pt x="4071" y="2584"/>
                  </a:lnTo>
                  <a:lnTo>
                    <a:pt x="4047" y="2605"/>
                  </a:lnTo>
                  <a:lnTo>
                    <a:pt x="4033" y="2610"/>
                  </a:lnTo>
                  <a:lnTo>
                    <a:pt x="4023" y="2610"/>
                  </a:lnTo>
                  <a:lnTo>
                    <a:pt x="4014" y="2617"/>
                  </a:lnTo>
                  <a:lnTo>
                    <a:pt x="4004" y="2636"/>
                  </a:lnTo>
                  <a:lnTo>
                    <a:pt x="4000" y="2655"/>
                  </a:lnTo>
                  <a:lnTo>
                    <a:pt x="3995" y="2692"/>
                  </a:lnTo>
                  <a:lnTo>
                    <a:pt x="3988" y="2726"/>
                  </a:lnTo>
                  <a:lnTo>
                    <a:pt x="3985" y="2730"/>
                  </a:lnTo>
                  <a:lnTo>
                    <a:pt x="3969" y="2740"/>
                  </a:lnTo>
                  <a:lnTo>
                    <a:pt x="3952" y="2747"/>
                  </a:lnTo>
                  <a:lnTo>
                    <a:pt x="3945" y="2745"/>
                  </a:lnTo>
                  <a:lnTo>
                    <a:pt x="3933" y="2752"/>
                  </a:lnTo>
                  <a:lnTo>
                    <a:pt x="3931" y="2756"/>
                  </a:lnTo>
                  <a:lnTo>
                    <a:pt x="3929" y="2766"/>
                  </a:lnTo>
                  <a:lnTo>
                    <a:pt x="3922" y="2778"/>
                  </a:lnTo>
                  <a:lnTo>
                    <a:pt x="3919" y="2792"/>
                  </a:lnTo>
                  <a:lnTo>
                    <a:pt x="3907" y="2792"/>
                  </a:lnTo>
                  <a:lnTo>
                    <a:pt x="3905" y="2794"/>
                  </a:lnTo>
                  <a:lnTo>
                    <a:pt x="3893" y="2811"/>
                  </a:lnTo>
                  <a:lnTo>
                    <a:pt x="3886" y="2818"/>
                  </a:lnTo>
                  <a:lnTo>
                    <a:pt x="3879" y="2820"/>
                  </a:lnTo>
                  <a:lnTo>
                    <a:pt x="3865" y="2825"/>
                  </a:lnTo>
                  <a:lnTo>
                    <a:pt x="3858" y="2830"/>
                  </a:lnTo>
                  <a:lnTo>
                    <a:pt x="3851" y="2849"/>
                  </a:lnTo>
                  <a:lnTo>
                    <a:pt x="3848" y="2870"/>
                  </a:lnTo>
                  <a:lnTo>
                    <a:pt x="3843" y="2889"/>
                  </a:lnTo>
                  <a:lnTo>
                    <a:pt x="3832" y="2896"/>
                  </a:lnTo>
                  <a:lnTo>
                    <a:pt x="3822" y="2889"/>
                  </a:lnTo>
                  <a:lnTo>
                    <a:pt x="3810" y="2872"/>
                  </a:lnTo>
                  <a:lnTo>
                    <a:pt x="3796" y="2858"/>
                  </a:lnTo>
                  <a:lnTo>
                    <a:pt x="3773" y="2870"/>
                  </a:lnTo>
                  <a:lnTo>
                    <a:pt x="3761" y="2870"/>
                  </a:lnTo>
                  <a:lnTo>
                    <a:pt x="3737" y="2863"/>
                  </a:lnTo>
                  <a:lnTo>
                    <a:pt x="3730" y="2858"/>
                  </a:lnTo>
                  <a:lnTo>
                    <a:pt x="3728" y="2854"/>
                  </a:lnTo>
                  <a:lnTo>
                    <a:pt x="3723" y="2849"/>
                  </a:lnTo>
                  <a:lnTo>
                    <a:pt x="3716" y="2849"/>
                  </a:lnTo>
                  <a:lnTo>
                    <a:pt x="3692" y="2858"/>
                  </a:lnTo>
                  <a:lnTo>
                    <a:pt x="3536" y="2882"/>
                  </a:lnTo>
                  <a:lnTo>
                    <a:pt x="3527" y="2882"/>
                  </a:lnTo>
                  <a:lnTo>
                    <a:pt x="3479" y="2854"/>
                  </a:lnTo>
                  <a:lnTo>
                    <a:pt x="3467" y="2849"/>
                  </a:lnTo>
                  <a:lnTo>
                    <a:pt x="3453" y="2846"/>
                  </a:lnTo>
                  <a:lnTo>
                    <a:pt x="3441" y="2849"/>
                  </a:lnTo>
                  <a:lnTo>
                    <a:pt x="3418" y="2858"/>
                  </a:lnTo>
                  <a:lnTo>
                    <a:pt x="3406" y="2858"/>
                  </a:lnTo>
                  <a:lnTo>
                    <a:pt x="3333" y="2839"/>
                  </a:lnTo>
                  <a:lnTo>
                    <a:pt x="3311" y="2839"/>
                  </a:lnTo>
                  <a:lnTo>
                    <a:pt x="3264" y="2856"/>
                  </a:lnTo>
                  <a:lnTo>
                    <a:pt x="3255" y="2856"/>
                  </a:lnTo>
                  <a:lnTo>
                    <a:pt x="3205" y="2854"/>
                  </a:lnTo>
                  <a:lnTo>
                    <a:pt x="3193" y="2854"/>
                  </a:lnTo>
                  <a:lnTo>
                    <a:pt x="3181" y="2858"/>
                  </a:lnTo>
                  <a:lnTo>
                    <a:pt x="3169" y="2858"/>
                  </a:lnTo>
                  <a:lnTo>
                    <a:pt x="3077" y="2844"/>
                  </a:lnTo>
                  <a:lnTo>
                    <a:pt x="3046" y="2849"/>
                  </a:lnTo>
                  <a:lnTo>
                    <a:pt x="3039" y="2846"/>
                  </a:lnTo>
                  <a:lnTo>
                    <a:pt x="3028" y="2835"/>
                  </a:lnTo>
                  <a:lnTo>
                    <a:pt x="3023" y="2835"/>
                  </a:lnTo>
                  <a:lnTo>
                    <a:pt x="2978" y="2846"/>
                  </a:lnTo>
                  <a:lnTo>
                    <a:pt x="2945" y="2844"/>
                  </a:lnTo>
                  <a:lnTo>
                    <a:pt x="2874" y="2875"/>
                  </a:lnTo>
                  <a:lnTo>
                    <a:pt x="2843" y="2877"/>
                  </a:lnTo>
                  <a:lnTo>
                    <a:pt x="2827" y="2872"/>
                  </a:lnTo>
                  <a:lnTo>
                    <a:pt x="2775" y="2851"/>
                  </a:lnTo>
                  <a:lnTo>
                    <a:pt x="2713" y="2849"/>
                  </a:lnTo>
                  <a:lnTo>
                    <a:pt x="2540" y="2863"/>
                  </a:lnTo>
                  <a:lnTo>
                    <a:pt x="2493" y="2842"/>
                  </a:lnTo>
                  <a:lnTo>
                    <a:pt x="2467" y="2837"/>
                  </a:lnTo>
                  <a:lnTo>
                    <a:pt x="2462" y="2839"/>
                  </a:lnTo>
                  <a:lnTo>
                    <a:pt x="2451" y="2846"/>
                  </a:lnTo>
                  <a:lnTo>
                    <a:pt x="2443" y="2846"/>
                  </a:lnTo>
                  <a:lnTo>
                    <a:pt x="2436" y="2846"/>
                  </a:lnTo>
                  <a:lnTo>
                    <a:pt x="2422" y="2837"/>
                  </a:lnTo>
                  <a:lnTo>
                    <a:pt x="2415" y="2835"/>
                  </a:lnTo>
                  <a:lnTo>
                    <a:pt x="2377" y="2837"/>
                  </a:lnTo>
                  <a:lnTo>
                    <a:pt x="2337" y="2849"/>
                  </a:lnTo>
                  <a:lnTo>
                    <a:pt x="2325" y="2851"/>
                  </a:lnTo>
                  <a:lnTo>
                    <a:pt x="2313" y="2846"/>
                  </a:lnTo>
                  <a:lnTo>
                    <a:pt x="2287" y="2835"/>
                  </a:lnTo>
                  <a:lnTo>
                    <a:pt x="2247" y="2832"/>
                  </a:lnTo>
                  <a:lnTo>
                    <a:pt x="2214" y="2825"/>
                  </a:lnTo>
                  <a:lnTo>
                    <a:pt x="2186" y="2806"/>
                  </a:lnTo>
                  <a:lnTo>
                    <a:pt x="2167" y="2775"/>
                  </a:lnTo>
                  <a:lnTo>
                    <a:pt x="2157" y="2752"/>
                  </a:lnTo>
                  <a:lnTo>
                    <a:pt x="2143" y="2745"/>
                  </a:lnTo>
                  <a:lnTo>
                    <a:pt x="2127" y="2747"/>
                  </a:lnTo>
                  <a:lnTo>
                    <a:pt x="2112" y="2742"/>
                  </a:lnTo>
                  <a:lnTo>
                    <a:pt x="2103" y="2737"/>
                  </a:lnTo>
                  <a:lnTo>
                    <a:pt x="2098" y="2735"/>
                  </a:lnTo>
                  <a:lnTo>
                    <a:pt x="2096" y="2728"/>
                  </a:lnTo>
                  <a:lnTo>
                    <a:pt x="2093" y="2714"/>
                  </a:lnTo>
                  <a:lnTo>
                    <a:pt x="2093" y="2702"/>
                  </a:lnTo>
                  <a:lnTo>
                    <a:pt x="2096" y="2692"/>
                  </a:lnTo>
                  <a:lnTo>
                    <a:pt x="2096" y="2685"/>
                  </a:lnTo>
                  <a:lnTo>
                    <a:pt x="2093" y="2671"/>
                  </a:lnTo>
                  <a:lnTo>
                    <a:pt x="2084" y="2650"/>
                  </a:lnTo>
                  <a:lnTo>
                    <a:pt x="2070" y="2643"/>
                  </a:lnTo>
                  <a:lnTo>
                    <a:pt x="2039" y="2647"/>
                  </a:lnTo>
                  <a:lnTo>
                    <a:pt x="2030" y="2645"/>
                  </a:lnTo>
                  <a:lnTo>
                    <a:pt x="2025" y="2640"/>
                  </a:lnTo>
                  <a:lnTo>
                    <a:pt x="2018" y="2633"/>
                  </a:lnTo>
                  <a:lnTo>
                    <a:pt x="2008" y="2626"/>
                  </a:lnTo>
                  <a:lnTo>
                    <a:pt x="2001" y="2624"/>
                  </a:lnTo>
                  <a:lnTo>
                    <a:pt x="1982" y="2624"/>
                  </a:lnTo>
                  <a:lnTo>
                    <a:pt x="1975" y="2621"/>
                  </a:lnTo>
                  <a:lnTo>
                    <a:pt x="1985" y="2607"/>
                  </a:lnTo>
                  <a:lnTo>
                    <a:pt x="1982" y="2598"/>
                  </a:lnTo>
                  <a:lnTo>
                    <a:pt x="1975" y="2588"/>
                  </a:lnTo>
                  <a:lnTo>
                    <a:pt x="1968" y="2576"/>
                  </a:lnTo>
                  <a:lnTo>
                    <a:pt x="1961" y="2553"/>
                  </a:lnTo>
                  <a:lnTo>
                    <a:pt x="1956" y="2541"/>
                  </a:lnTo>
                  <a:lnTo>
                    <a:pt x="1949" y="2531"/>
                  </a:lnTo>
                  <a:lnTo>
                    <a:pt x="1954" y="2513"/>
                  </a:lnTo>
                  <a:lnTo>
                    <a:pt x="1994" y="2479"/>
                  </a:lnTo>
                  <a:lnTo>
                    <a:pt x="2006" y="2456"/>
                  </a:lnTo>
                  <a:lnTo>
                    <a:pt x="2001" y="2427"/>
                  </a:lnTo>
                  <a:lnTo>
                    <a:pt x="1985" y="2425"/>
                  </a:lnTo>
                  <a:lnTo>
                    <a:pt x="1940" y="2441"/>
                  </a:lnTo>
                  <a:lnTo>
                    <a:pt x="1871" y="2491"/>
                  </a:lnTo>
                  <a:lnTo>
                    <a:pt x="1819" y="2501"/>
                  </a:lnTo>
                  <a:lnTo>
                    <a:pt x="1788" y="2517"/>
                  </a:lnTo>
                  <a:lnTo>
                    <a:pt x="1760" y="2539"/>
                  </a:lnTo>
                  <a:lnTo>
                    <a:pt x="1739" y="2562"/>
                  </a:lnTo>
                  <a:lnTo>
                    <a:pt x="1706" y="2574"/>
                  </a:lnTo>
                  <a:lnTo>
                    <a:pt x="1698" y="2579"/>
                  </a:lnTo>
                  <a:lnTo>
                    <a:pt x="1687" y="2593"/>
                  </a:lnTo>
                  <a:lnTo>
                    <a:pt x="1677" y="2598"/>
                  </a:lnTo>
                  <a:lnTo>
                    <a:pt x="1663" y="2593"/>
                  </a:lnTo>
                  <a:lnTo>
                    <a:pt x="1637" y="2579"/>
                  </a:lnTo>
                  <a:lnTo>
                    <a:pt x="1623" y="2579"/>
                  </a:lnTo>
                  <a:lnTo>
                    <a:pt x="1618" y="2581"/>
                  </a:lnTo>
                  <a:lnTo>
                    <a:pt x="1613" y="2581"/>
                  </a:lnTo>
                  <a:lnTo>
                    <a:pt x="1611" y="2581"/>
                  </a:lnTo>
                  <a:lnTo>
                    <a:pt x="1611" y="2581"/>
                  </a:lnTo>
                  <a:lnTo>
                    <a:pt x="1573" y="2579"/>
                  </a:lnTo>
                  <a:lnTo>
                    <a:pt x="1557" y="2584"/>
                  </a:lnTo>
                  <a:lnTo>
                    <a:pt x="1535" y="2593"/>
                  </a:lnTo>
                  <a:lnTo>
                    <a:pt x="1535" y="2593"/>
                  </a:lnTo>
                  <a:lnTo>
                    <a:pt x="1535" y="2593"/>
                  </a:lnTo>
                  <a:lnTo>
                    <a:pt x="1535" y="2593"/>
                  </a:lnTo>
                  <a:lnTo>
                    <a:pt x="1528" y="2598"/>
                  </a:lnTo>
                  <a:lnTo>
                    <a:pt x="1521" y="2600"/>
                  </a:lnTo>
                  <a:lnTo>
                    <a:pt x="1514" y="2600"/>
                  </a:lnTo>
                  <a:lnTo>
                    <a:pt x="1509" y="2598"/>
                  </a:lnTo>
                  <a:lnTo>
                    <a:pt x="1505" y="2593"/>
                  </a:lnTo>
                  <a:lnTo>
                    <a:pt x="1500" y="2588"/>
                  </a:lnTo>
                  <a:lnTo>
                    <a:pt x="1493" y="2586"/>
                  </a:lnTo>
                  <a:lnTo>
                    <a:pt x="1481" y="2586"/>
                  </a:lnTo>
                  <a:lnTo>
                    <a:pt x="1474" y="2588"/>
                  </a:lnTo>
                  <a:lnTo>
                    <a:pt x="1467" y="2593"/>
                  </a:lnTo>
                  <a:lnTo>
                    <a:pt x="1464" y="2603"/>
                  </a:lnTo>
                  <a:lnTo>
                    <a:pt x="1464" y="2603"/>
                  </a:lnTo>
                  <a:lnTo>
                    <a:pt x="1443" y="2631"/>
                  </a:lnTo>
                  <a:lnTo>
                    <a:pt x="1419" y="2633"/>
                  </a:lnTo>
                  <a:lnTo>
                    <a:pt x="1396" y="2626"/>
                  </a:lnTo>
                  <a:lnTo>
                    <a:pt x="1367" y="2624"/>
                  </a:lnTo>
                  <a:lnTo>
                    <a:pt x="1318" y="2638"/>
                  </a:lnTo>
                  <a:lnTo>
                    <a:pt x="1270" y="2662"/>
                  </a:lnTo>
                  <a:lnTo>
                    <a:pt x="1259" y="2674"/>
                  </a:lnTo>
                  <a:lnTo>
                    <a:pt x="1218" y="2726"/>
                  </a:lnTo>
                  <a:lnTo>
                    <a:pt x="1214" y="2740"/>
                  </a:lnTo>
                  <a:lnTo>
                    <a:pt x="1211" y="2780"/>
                  </a:lnTo>
                  <a:lnTo>
                    <a:pt x="1202" y="2816"/>
                  </a:lnTo>
                  <a:lnTo>
                    <a:pt x="1202" y="2820"/>
                  </a:lnTo>
                  <a:lnTo>
                    <a:pt x="1204" y="2830"/>
                  </a:lnTo>
                  <a:lnTo>
                    <a:pt x="1204" y="2837"/>
                  </a:lnTo>
                  <a:lnTo>
                    <a:pt x="1202" y="2839"/>
                  </a:lnTo>
                  <a:lnTo>
                    <a:pt x="1192" y="2844"/>
                  </a:lnTo>
                  <a:lnTo>
                    <a:pt x="1190" y="2849"/>
                  </a:lnTo>
                  <a:lnTo>
                    <a:pt x="1178" y="2880"/>
                  </a:lnTo>
                  <a:lnTo>
                    <a:pt x="1169" y="2891"/>
                  </a:lnTo>
                  <a:lnTo>
                    <a:pt x="1159" y="2894"/>
                  </a:lnTo>
                  <a:lnTo>
                    <a:pt x="1147" y="2891"/>
                  </a:lnTo>
                  <a:lnTo>
                    <a:pt x="1121" y="2894"/>
                  </a:lnTo>
                  <a:lnTo>
                    <a:pt x="1107" y="2896"/>
                  </a:lnTo>
                  <a:lnTo>
                    <a:pt x="1084" y="2908"/>
                  </a:lnTo>
                  <a:lnTo>
                    <a:pt x="1076" y="2910"/>
                  </a:lnTo>
                  <a:lnTo>
                    <a:pt x="1069" y="2908"/>
                  </a:lnTo>
                  <a:lnTo>
                    <a:pt x="1055" y="2899"/>
                  </a:lnTo>
                  <a:lnTo>
                    <a:pt x="1048" y="2896"/>
                  </a:lnTo>
                  <a:lnTo>
                    <a:pt x="1041" y="2896"/>
                  </a:lnTo>
                  <a:lnTo>
                    <a:pt x="1027" y="2903"/>
                  </a:lnTo>
                  <a:lnTo>
                    <a:pt x="1020" y="2903"/>
                  </a:lnTo>
                  <a:lnTo>
                    <a:pt x="998" y="2894"/>
                  </a:lnTo>
                  <a:lnTo>
                    <a:pt x="989" y="2891"/>
                  </a:lnTo>
                  <a:lnTo>
                    <a:pt x="975" y="2899"/>
                  </a:lnTo>
                  <a:lnTo>
                    <a:pt x="965" y="2901"/>
                  </a:lnTo>
                  <a:lnTo>
                    <a:pt x="961" y="2891"/>
                  </a:lnTo>
                  <a:lnTo>
                    <a:pt x="963" y="2887"/>
                  </a:lnTo>
                  <a:lnTo>
                    <a:pt x="977" y="2870"/>
                  </a:lnTo>
                  <a:lnTo>
                    <a:pt x="980" y="2863"/>
                  </a:lnTo>
                  <a:lnTo>
                    <a:pt x="970" y="2851"/>
                  </a:lnTo>
                  <a:lnTo>
                    <a:pt x="911" y="2825"/>
                  </a:lnTo>
                  <a:lnTo>
                    <a:pt x="899" y="2823"/>
                  </a:lnTo>
                  <a:lnTo>
                    <a:pt x="885" y="2827"/>
                  </a:lnTo>
                  <a:lnTo>
                    <a:pt x="814" y="2858"/>
                  </a:lnTo>
                  <a:lnTo>
                    <a:pt x="783" y="2858"/>
                  </a:lnTo>
                  <a:lnTo>
                    <a:pt x="757" y="2842"/>
                  </a:lnTo>
                  <a:lnTo>
                    <a:pt x="752" y="2818"/>
                  </a:lnTo>
                  <a:lnTo>
                    <a:pt x="755" y="2780"/>
                  </a:lnTo>
                  <a:lnTo>
                    <a:pt x="750" y="2764"/>
                  </a:lnTo>
                  <a:lnTo>
                    <a:pt x="743" y="2756"/>
                  </a:lnTo>
                  <a:lnTo>
                    <a:pt x="715" y="2740"/>
                  </a:lnTo>
                  <a:lnTo>
                    <a:pt x="696" y="2716"/>
                  </a:lnTo>
                  <a:lnTo>
                    <a:pt x="686" y="2709"/>
                  </a:lnTo>
                  <a:lnTo>
                    <a:pt x="686" y="2709"/>
                  </a:lnTo>
                  <a:lnTo>
                    <a:pt x="686" y="2709"/>
                  </a:lnTo>
                  <a:lnTo>
                    <a:pt x="684" y="2707"/>
                  </a:lnTo>
                  <a:lnTo>
                    <a:pt x="679" y="2707"/>
                  </a:lnTo>
                  <a:lnTo>
                    <a:pt x="674" y="2709"/>
                  </a:lnTo>
                  <a:lnTo>
                    <a:pt x="656" y="2723"/>
                  </a:lnTo>
                  <a:lnTo>
                    <a:pt x="639" y="2747"/>
                  </a:lnTo>
                  <a:lnTo>
                    <a:pt x="630" y="2773"/>
                  </a:lnTo>
                  <a:lnTo>
                    <a:pt x="632" y="2794"/>
                  </a:lnTo>
                  <a:lnTo>
                    <a:pt x="613" y="2797"/>
                  </a:lnTo>
                  <a:lnTo>
                    <a:pt x="599" y="2794"/>
                  </a:lnTo>
                  <a:lnTo>
                    <a:pt x="587" y="2799"/>
                  </a:lnTo>
                  <a:lnTo>
                    <a:pt x="580" y="2820"/>
                  </a:lnTo>
                  <a:lnTo>
                    <a:pt x="577" y="2835"/>
                  </a:lnTo>
                  <a:lnTo>
                    <a:pt x="577" y="2842"/>
                  </a:lnTo>
                  <a:lnTo>
                    <a:pt x="577" y="2851"/>
                  </a:lnTo>
                  <a:lnTo>
                    <a:pt x="570" y="2863"/>
                  </a:lnTo>
                  <a:lnTo>
                    <a:pt x="542" y="2884"/>
                  </a:lnTo>
                  <a:lnTo>
                    <a:pt x="523" y="2891"/>
                  </a:lnTo>
                  <a:lnTo>
                    <a:pt x="507" y="2894"/>
                  </a:lnTo>
                  <a:lnTo>
                    <a:pt x="473" y="2887"/>
                  </a:lnTo>
                  <a:lnTo>
                    <a:pt x="457" y="2880"/>
                  </a:lnTo>
                  <a:lnTo>
                    <a:pt x="424" y="2856"/>
                  </a:lnTo>
                  <a:lnTo>
                    <a:pt x="343" y="2839"/>
                  </a:lnTo>
                  <a:lnTo>
                    <a:pt x="322" y="2827"/>
                  </a:lnTo>
                  <a:lnTo>
                    <a:pt x="313" y="2816"/>
                  </a:lnTo>
                  <a:lnTo>
                    <a:pt x="308" y="2806"/>
                  </a:lnTo>
                  <a:lnTo>
                    <a:pt x="310" y="2794"/>
                  </a:lnTo>
                  <a:lnTo>
                    <a:pt x="308" y="2768"/>
                  </a:lnTo>
                  <a:lnTo>
                    <a:pt x="310" y="2756"/>
                  </a:lnTo>
                  <a:lnTo>
                    <a:pt x="310" y="2749"/>
                  </a:lnTo>
                  <a:lnTo>
                    <a:pt x="306" y="2747"/>
                  </a:lnTo>
                  <a:lnTo>
                    <a:pt x="301" y="2749"/>
                  </a:lnTo>
                  <a:lnTo>
                    <a:pt x="298" y="2747"/>
                  </a:lnTo>
                  <a:lnTo>
                    <a:pt x="298" y="2733"/>
                  </a:lnTo>
                  <a:lnTo>
                    <a:pt x="154" y="2707"/>
                  </a:lnTo>
                  <a:lnTo>
                    <a:pt x="142" y="2707"/>
                  </a:lnTo>
                  <a:lnTo>
                    <a:pt x="104" y="2716"/>
                  </a:lnTo>
                  <a:lnTo>
                    <a:pt x="90" y="2714"/>
                  </a:lnTo>
                  <a:lnTo>
                    <a:pt x="107" y="2685"/>
                  </a:lnTo>
                  <a:lnTo>
                    <a:pt x="107" y="2657"/>
                  </a:lnTo>
                  <a:lnTo>
                    <a:pt x="97" y="2629"/>
                  </a:lnTo>
                  <a:lnTo>
                    <a:pt x="76" y="2607"/>
                  </a:lnTo>
                  <a:lnTo>
                    <a:pt x="52" y="2595"/>
                  </a:lnTo>
                  <a:lnTo>
                    <a:pt x="52" y="2586"/>
                  </a:lnTo>
                  <a:lnTo>
                    <a:pt x="57" y="2569"/>
                  </a:lnTo>
                  <a:lnTo>
                    <a:pt x="57" y="2562"/>
                  </a:lnTo>
                  <a:lnTo>
                    <a:pt x="50" y="2548"/>
                  </a:lnTo>
                  <a:lnTo>
                    <a:pt x="41" y="2539"/>
                  </a:lnTo>
                  <a:lnTo>
                    <a:pt x="36" y="2529"/>
                  </a:lnTo>
                  <a:lnTo>
                    <a:pt x="41" y="2515"/>
                  </a:lnTo>
                  <a:lnTo>
                    <a:pt x="26" y="2503"/>
                  </a:lnTo>
                  <a:lnTo>
                    <a:pt x="17" y="2496"/>
                  </a:lnTo>
                  <a:lnTo>
                    <a:pt x="36" y="2451"/>
                  </a:lnTo>
                  <a:lnTo>
                    <a:pt x="57" y="2418"/>
                  </a:lnTo>
                  <a:lnTo>
                    <a:pt x="60" y="2411"/>
                  </a:lnTo>
                  <a:lnTo>
                    <a:pt x="62" y="2392"/>
                  </a:lnTo>
                  <a:lnTo>
                    <a:pt x="62" y="2382"/>
                  </a:lnTo>
                  <a:lnTo>
                    <a:pt x="88" y="2342"/>
                  </a:lnTo>
                  <a:lnTo>
                    <a:pt x="93" y="2325"/>
                  </a:lnTo>
                  <a:lnTo>
                    <a:pt x="88" y="2278"/>
                  </a:lnTo>
                  <a:lnTo>
                    <a:pt x="64" y="2261"/>
                  </a:lnTo>
                  <a:lnTo>
                    <a:pt x="36" y="2252"/>
                  </a:lnTo>
                  <a:lnTo>
                    <a:pt x="10" y="2224"/>
                  </a:lnTo>
                  <a:lnTo>
                    <a:pt x="0" y="2198"/>
                  </a:lnTo>
                  <a:lnTo>
                    <a:pt x="0" y="2198"/>
                  </a:lnTo>
                  <a:lnTo>
                    <a:pt x="3" y="2200"/>
                  </a:lnTo>
                  <a:lnTo>
                    <a:pt x="50" y="2207"/>
                  </a:lnTo>
                  <a:lnTo>
                    <a:pt x="97" y="2200"/>
                  </a:lnTo>
                  <a:lnTo>
                    <a:pt x="114" y="2188"/>
                  </a:lnTo>
                  <a:lnTo>
                    <a:pt x="123" y="2169"/>
                  </a:lnTo>
                  <a:lnTo>
                    <a:pt x="131" y="2148"/>
                  </a:lnTo>
                  <a:lnTo>
                    <a:pt x="145" y="2129"/>
                  </a:lnTo>
                  <a:lnTo>
                    <a:pt x="154" y="2122"/>
                  </a:lnTo>
                  <a:lnTo>
                    <a:pt x="164" y="2119"/>
                  </a:lnTo>
                  <a:lnTo>
                    <a:pt x="175" y="2122"/>
                  </a:lnTo>
                  <a:lnTo>
                    <a:pt x="185" y="2129"/>
                  </a:lnTo>
                  <a:lnTo>
                    <a:pt x="190" y="2143"/>
                  </a:lnTo>
                  <a:lnTo>
                    <a:pt x="190" y="2155"/>
                  </a:lnTo>
                  <a:lnTo>
                    <a:pt x="192" y="2167"/>
                  </a:lnTo>
                  <a:lnTo>
                    <a:pt x="209" y="2172"/>
                  </a:lnTo>
                  <a:lnTo>
                    <a:pt x="216" y="2172"/>
                  </a:lnTo>
                  <a:lnTo>
                    <a:pt x="223" y="2164"/>
                  </a:lnTo>
                  <a:lnTo>
                    <a:pt x="227" y="2162"/>
                  </a:lnTo>
                  <a:lnTo>
                    <a:pt x="249" y="2169"/>
                  </a:lnTo>
                  <a:lnTo>
                    <a:pt x="270" y="2167"/>
                  </a:lnTo>
                  <a:lnTo>
                    <a:pt x="282" y="2164"/>
                  </a:lnTo>
                  <a:lnTo>
                    <a:pt x="289" y="2155"/>
                  </a:lnTo>
                  <a:lnTo>
                    <a:pt x="294" y="2174"/>
                  </a:lnTo>
                  <a:lnTo>
                    <a:pt x="303" y="2183"/>
                  </a:lnTo>
                  <a:lnTo>
                    <a:pt x="313" y="2190"/>
                  </a:lnTo>
                  <a:lnTo>
                    <a:pt x="322" y="2205"/>
                  </a:lnTo>
                  <a:lnTo>
                    <a:pt x="322" y="2207"/>
                  </a:lnTo>
                  <a:lnTo>
                    <a:pt x="322" y="2212"/>
                  </a:lnTo>
                  <a:lnTo>
                    <a:pt x="324" y="2217"/>
                  </a:lnTo>
                  <a:lnTo>
                    <a:pt x="334" y="2221"/>
                  </a:lnTo>
                  <a:lnTo>
                    <a:pt x="339" y="2217"/>
                  </a:lnTo>
                  <a:lnTo>
                    <a:pt x="346" y="2212"/>
                  </a:lnTo>
                  <a:lnTo>
                    <a:pt x="353" y="2207"/>
                  </a:lnTo>
                  <a:lnTo>
                    <a:pt x="395" y="2254"/>
                  </a:lnTo>
                  <a:lnTo>
                    <a:pt x="402" y="2266"/>
                  </a:lnTo>
                  <a:lnTo>
                    <a:pt x="402" y="2278"/>
                  </a:lnTo>
                  <a:lnTo>
                    <a:pt x="386" y="2295"/>
                  </a:lnTo>
                  <a:lnTo>
                    <a:pt x="395" y="2302"/>
                  </a:lnTo>
                  <a:lnTo>
                    <a:pt x="400" y="2314"/>
                  </a:lnTo>
                  <a:lnTo>
                    <a:pt x="402" y="2325"/>
                  </a:lnTo>
                  <a:lnTo>
                    <a:pt x="407" y="2335"/>
                  </a:lnTo>
                  <a:lnTo>
                    <a:pt x="414" y="2340"/>
                  </a:lnTo>
                  <a:lnTo>
                    <a:pt x="419" y="2340"/>
                  </a:lnTo>
                  <a:lnTo>
                    <a:pt x="424" y="2335"/>
                  </a:lnTo>
                  <a:lnTo>
                    <a:pt x="433" y="2328"/>
                  </a:lnTo>
                  <a:lnTo>
                    <a:pt x="438" y="2328"/>
                  </a:lnTo>
                  <a:lnTo>
                    <a:pt x="445" y="2333"/>
                  </a:lnTo>
                  <a:lnTo>
                    <a:pt x="450" y="2333"/>
                  </a:lnTo>
                  <a:lnTo>
                    <a:pt x="452" y="2330"/>
                  </a:lnTo>
                  <a:lnTo>
                    <a:pt x="459" y="2318"/>
                  </a:lnTo>
                  <a:lnTo>
                    <a:pt x="490" y="2309"/>
                  </a:lnTo>
                  <a:lnTo>
                    <a:pt x="504" y="2314"/>
                  </a:lnTo>
                  <a:lnTo>
                    <a:pt x="507" y="2335"/>
                  </a:lnTo>
                  <a:lnTo>
                    <a:pt x="499" y="2375"/>
                  </a:lnTo>
                  <a:lnTo>
                    <a:pt x="502" y="2382"/>
                  </a:lnTo>
                  <a:lnTo>
                    <a:pt x="502" y="2389"/>
                  </a:lnTo>
                  <a:lnTo>
                    <a:pt x="502" y="2396"/>
                  </a:lnTo>
                  <a:lnTo>
                    <a:pt x="499" y="2401"/>
                  </a:lnTo>
                  <a:lnTo>
                    <a:pt x="490" y="2404"/>
                  </a:lnTo>
                  <a:lnTo>
                    <a:pt x="488" y="2406"/>
                  </a:lnTo>
                  <a:lnTo>
                    <a:pt x="483" y="2420"/>
                  </a:lnTo>
                  <a:lnTo>
                    <a:pt x="481" y="2427"/>
                  </a:lnTo>
                  <a:lnTo>
                    <a:pt x="483" y="2430"/>
                  </a:lnTo>
                  <a:lnTo>
                    <a:pt x="540" y="2413"/>
                  </a:lnTo>
                  <a:lnTo>
                    <a:pt x="556" y="2406"/>
                  </a:lnTo>
                  <a:lnTo>
                    <a:pt x="585" y="2382"/>
                  </a:lnTo>
                  <a:lnTo>
                    <a:pt x="599" y="2366"/>
                  </a:lnTo>
                  <a:lnTo>
                    <a:pt x="608" y="2347"/>
                  </a:lnTo>
                  <a:lnTo>
                    <a:pt x="620" y="2311"/>
                  </a:lnTo>
                  <a:lnTo>
                    <a:pt x="625" y="2304"/>
                  </a:lnTo>
                  <a:lnTo>
                    <a:pt x="630" y="2299"/>
                  </a:lnTo>
                  <a:lnTo>
                    <a:pt x="646" y="2290"/>
                  </a:lnTo>
                  <a:lnTo>
                    <a:pt x="651" y="2285"/>
                  </a:lnTo>
                  <a:lnTo>
                    <a:pt x="660" y="2269"/>
                  </a:lnTo>
                  <a:lnTo>
                    <a:pt x="667" y="2245"/>
                  </a:lnTo>
                  <a:lnTo>
                    <a:pt x="672" y="2219"/>
                  </a:lnTo>
                  <a:lnTo>
                    <a:pt x="667" y="2198"/>
                  </a:lnTo>
                  <a:lnTo>
                    <a:pt x="663" y="2183"/>
                  </a:lnTo>
                  <a:lnTo>
                    <a:pt x="658" y="2174"/>
                  </a:lnTo>
                  <a:lnTo>
                    <a:pt x="651" y="2169"/>
                  </a:lnTo>
                  <a:lnTo>
                    <a:pt x="641" y="2164"/>
                  </a:lnTo>
                  <a:lnTo>
                    <a:pt x="641" y="2119"/>
                  </a:lnTo>
                  <a:lnTo>
                    <a:pt x="641" y="2110"/>
                  </a:lnTo>
                  <a:lnTo>
                    <a:pt x="634" y="2098"/>
                  </a:lnTo>
                  <a:lnTo>
                    <a:pt x="627" y="2086"/>
                  </a:lnTo>
                  <a:lnTo>
                    <a:pt x="625" y="2077"/>
                  </a:lnTo>
                  <a:lnTo>
                    <a:pt x="634" y="2072"/>
                  </a:lnTo>
                  <a:lnTo>
                    <a:pt x="646" y="2067"/>
                  </a:lnTo>
                  <a:lnTo>
                    <a:pt x="653" y="2065"/>
                  </a:lnTo>
                  <a:lnTo>
                    <a:pt x="656" y="2067"/>
                  </a:lnTo>
                  <a:lnTo>
                    <a:pt x="660" y="2077"/>
                  </a:lnTo>
                  <a:lnTo>
                    <a:pt x="660" y="2082"/>
                  </a:lnTo>
                  <a:lnTo>
                    <a:pt x="656" y="2086"/>
                  </a:lnTo>
                  <a:lnTo>
                    <a:pt x="656" y="2093"/>
                  </a:lnTo>
                  <a:lnTo>
                    <a:pt x="658" y="2103"/>
                  </a:lnTo>
                  <a:lnTo>
                    <a:pt x="663" y="2108"/>
                  </a:lnTo>
                  <a:lnTo>
                    <a:pt x="667" y="2110"/>
                  </a:lnTo>
                  <a:lnTo>
                    <a:pt x="679" y="2115"/>
                  </a:lnTo>
                  <a:lnTo>
                    <a:pt x="712" y="2115"/>
                  </a:lnTo>
                  <a:lnTo>
                    <a:pt x="719" y="2112"/>
                  </a:lnTo>
                  <a:lnTo>
                    <a:pt x="729" y="2105"/>
                  </a:lnTo>
                  <a:lnTo>
                    <a:pt x="741" y="2082"/>
                  </a:lnTo>
                  <a:lnTo>
                    <a:pt x="750" y="2072"/>
                  </a:lnTo>
                  <a:lnTo>
                    <a:pt x="767" y="2072"/>
                  </a:lnTo>
                  <a:lnTo>
                    <a:pt x="868" y="2096"/>
                  </a:lnTo>
                  <a:lnTo>
                    <a:pt x="871" y="2098"/>
                  </a:lnTo>
                  <a:lnTo>
                    <a:pt x="873" y="2103"/>
                  </a:lnTo>
                  <a:lnTo>
                    <a:pt x="878" y="2108"/>
                  </a:lnTo>
                  <a:lnTo>
                    <a:pt x="885" y="2110"/>
                  </a:lnTo>
                  <a:lnTo>
                    <a:pt x="906" y="2103"/>
                  </a:lnTo>
                  <a:lnTo>
                    <a:pt x="932" y="2086"/>
                  </a:lnTo>
                  <a:lnTo>
                    <a:pt x="944" y="2082"/>
                  </a:lnTo>
                  <a:lnTo>
                    <a:pt x="954" y="2082"/>
                  </a:lnTo>
                  <a:lnTo>
                    <a:pt x="961" y="2084"/>
                  </a:lnTo>
                  <a:lnTo>
                    <a:pt x="980" y="2096"/>
                  </a:lnTo>
                  <a:lnTo>
                    <a:pt x="975" y="2103"/>
                  </a:lnTo>
                  <a:lnTo>
                    <a:pt x="954" y="2122"/>
                  </a:lnTo>
                  <a:lnTo>
                    <a:pt x="961" y="2131"/>
                  </a:lnTo>
                  <a:lnTo>
                    <a:pt x="1001" y="2143"/>
                  </a:lnTo>
                  <a:lnTo>
                    <a:pt x="1041" y="2176"/>
                  </a:lnTo>
                  <a:lnTo>
                    <a:pt x="1043" y="2181"/>
                  </a:lnTo>
                  <a:lnTo>
                    <a:pt x="1046" y="2188"/>
                  </a:lnTo>
                  <a:lnTo>
                    <a:pt x="1046" y="2198"/>
                  </a:lnTo>
                  <a:lnTo>
                    <a:pt x="1043" y="2202"/>
                  </a:lnTo>
                  <a:lnTo>
                    <a:pt x="1041" y="2202"/>
                  </a:lnTo>
                  <a:lnTo>
                    <a:pt x="1050" y="2217"/>
                  </a:lnTo>
                  <a:lnTo>
                    <a:pt x="1062" y="2221"/>
                  </a:lnTo>
                  <a:lnTo>
                    <a:pt x="1138" y="2212"/>
                  </a:lnTo>
                  <a:lnTo>
                    <a:pt x="1152" y="2205"/>
                  </a:lnTo>
                  <a:lnTo>
                    <a:pt x="1195" y="2164"/>
                  </a:lnTo>
                  <a:lnTo>
                    <a:pt x="1211" y="2157"/>
                  </a:lnTo>
                  <a:lnTo>
                    <a:pt x="1228" y="2162"/>
                  </a:lnTo>
                  <a:lnTo>
                    <a:pt x="1230" y="2190"/>
                  </a:lnTo>
                  <a:lnTo>
                    <a:pt x="1249" y="2190"/>
                  </a:lnTo>
                  <a:lnTo>
                    <a:pt x="1263" y="2181"/>
                  </a:lnTo>
                  <a:lnTo>
                    <a:pt x="1273" y="2169"/>
                  </a:lnTo>
                  <a:lnTo>
                    <a:pt x="1280" y="2155"/>
                  </a:lnTo>
                  <a:lnTo>
                    <a:pt x="1292" y="2138"/>
                  </a:lnTo>
                  <a:lnTo>
                    <a:pt x="1304" y="2134"/>
                  </a:lnTo>
                  <a:lnTo>
                    <a:pt x="1337" y="2127"/>
                  </a:lnTo>
                  <a:lnTo>
                    <a:pt x="1346" y="2122"/>
                  </a:lnTo>
                  <a:lnTo>
                    <a:pt x="1351" y="2110"/>
                  </a:lnTo>
                  <a:lnTo>
                    <a:pt x="1348" y="2100"/>
                  </a:lnTo>
                  <a:lnTo>
                    <a:pt x="1339" y="2098"/>
                  </a:lnTo>
                  <a:lnTo>
                    <a:pt x="1330" y="2096"/>
                  </a:lnTo>
                  <a:lnTo>
                    <a:pt x="1358" y="2051"/>
                  </a:lnTo>
                  <a:lnTo>
                    <a:pt x="1374" y="2046"/>
                  </a:lnTo>
                  <a:lnTo>
                    <a:pt x="1391" y="2046"/>
                  </a:lnTo>
                  <a:lnTo>
                    <a:pt x="1410" y="2048"/>
                  </a:lnTo>
                  <a:lnTo>
                    <a:pt x="1443" y="2037"/>
                  </a:lnTo>
                  <a:lnTo>
                    <a:pt x="1457" y="2029"/>
                  </a:lnTo>
                  <a:lnTo>
                    <a:pt x="1469" y="2013"/>
                  </a:lnTo>
                  <a:lnTo>
                    <a:pt x="1469" y="2001"/>
                  </a:lnTo>
                  <a:lnTo>
                    <a:pt x="1471" y="1975"/>
                  </a:lnTo>
                  <a:lnTo>
                    <a:pt x="1476" y="1963"/>
                  </a:lnTo>
                  <a:lnTo>
                    <a:pt x="1493" y="1942"/>
                  </a:lnTo>
                  <a:lnTo>
                    <a:pt x="1495" y="1939"/>
                  </a:lnTo>
                  <a:lnTo>
                    <a:pt x="1509" y="1937"/>
                  </a:lnTo>
                  <a:lnTo>
                    <a:pt x="1540" y="1939"/>
                  </a:lnTo>
                  <a:lnTo>
                    <a:pt x="1599" y="1932"/>
                  </a:lnTo>
                  <a:lnTo>
                    <a:pt x="1642" y="1935"/>
                  </a:lnTo>
                  <a:lnTo>
                    <a:pt x="1649" y="1930"/>
                  </a:lnTo>
                  <a:lnTo>
                    <a:pt x="1654" y="1911"/>
                  </a:lnTo>
                  <a:lnTo>
                    <a:pt x="1661" y="1904"/>
                  </a:lnTo>
                  <a:lnTo>
                    <a:pt x="1720" y="1883"/>
                  </a:lnTo>
                  <a:lnTo>
                    <a:pt x="1885" y="1866"/>
                  </a:lnTo>
                  <a:lnTo>
                    <a:pt x="1890" y="1864"/>
                  </a:lnTo>
                  <a:lnTo>
                    <a:pt x="1907" y="1833"/>
                  </a:lnTo>
                  <a:lnTo>
                    <a:pt x="1909" y="1826"/>
                  </a:lnTo>
                  <a:lnTo>
                    <a:pt x="1909" y="1816"/>
                  </a:lnTo>
                  <a:lnTo>
                    <a:pt x="1902" y="1788"/>
                  </a:lnTo>
                  <a:lnTo>
                    <a:pt x="1899" y="1781"/>
                  </a:lnTo>
                  <a:lnTo>
                    <a:pt x="1895" y="1781"/>
                  </a:lnTo>
                  <a:lnTo>
                    <a:pt x="1888" y="1774"/>
                  </a:lnTo>
                  <a:lnTo>
                    <a:pt x="1883" y="1769"/>
                  </a:lnTo>
                  <a:lnTo>
                    <a:pt x="1878" y="1762"/>
                  </a:lnTo>
                  <a:lnTo>
                    <a:pt x="1876" y="1755"/>
                  </a:lnTo>
                  <a:lnTo>
                    <a:pt x="1888" y="1748"/>
                  </a:lnTo>
                  <a:lnTo>
                    <a:pt x="1902" y="1731"/>
                  </a:lnTo>
                  <a:lnTo>
                    <a:pt x="1907" y="1726"/>
                  </a:lnTo>
                  <a:lnTo>
                    <a:pt x="1916" y="1719"/>
                  </a:lnTo>
                  <a:lnTo>
                    <a:pt x="1918" y="1719"/>
                  </a:lnTo>
                  <a:lnTo>
                    <a:pt x="1916" y="1724"/>
                  </a:lnTo>
                  <a:lnTo>
                    <a:pt x="1916" y="1736"/>
                  </a:lnTo>
                  <a:lnTo>
                    <a:pt x="1916" y="1745"/>
                  </a:lnTo>
                  <a:lnTo>
                    <a:pt x="1911" y="1752"/>
                  </a:lnTo>
                  <a:lnTo>
                    <a:pt x="1911" y="1759"/>
                  </a:lnTo>
                  <a:lnTo>
                    <a:pt x="1916" y="1771"/>
                  </a:lnTo>
                  <a:lnTo>
                    <a:pt x="1926" y="1776"/>
                  </a:lnTo>
                  <a:lnTo>
                    <a:pt x="1933" y="1774"/>
                  </a:lnTo>
                  <a:lnTo>
                    <a:pt x="1947" y="1764"/>
                  </a:lnTo>
                  <a:lnTo>
                    <a:pt x="1963" y="1759"/>
                  </a:lnTo>
                  <a:lnTo>
                    <a:pt x="2006" y="1762"/>
                  </a:lnTo>
                  <a:lnTo>
                    <a:pt x="2018" y="1757"/>
                  </a:lnTo>
                  <a:lnTo>
                    <a:pt x="2044" y="1741"/>
                  </a:lnTo>
                  <a:lnTo>
                    <a:pt x="2056" y="1743"/>
                  </a:lnTo>
                  <a:lnTo>
                    <a:pt x="2060" y="1748"/>
                  </a:lnTo>
                  <a:lnTo>
                    <a:pt x="2072" y="1769"/>
                  </a:lnTo>
                  <a:lnTo>
                    <a:pt x="2077" y="1778"/>
                  </a:lnTo>
                  <a:lnTo>
                    <a:pt x="2084" y="1783"/>
                  </a:lnTo>
                  <a:lnTo>
                    <a:pt x="2108" y="1797"/>
                  </a:lnTo>
                  <a:lnTo>
                    <a:pt x="2119" y="1802"/>
                  </a:lnTo>
                  <a:lnTo>
                    <a:pt x="2134" y="1800"/>
                  </a:lnTo>
                  <a:lnTo>
                    <a:pt x="2148" y="1795"/>
                  </a:lnTo>
                  <a:lnTo>
                    <a:pt x="2160" y="1788"/>
                  </a:lnTo>
                  <a:lnTo>
                    <a:pt x="2186" y="1752"/>
                  </a:lnTo>
                  <a:lnTo>
                    <a:pt x="2200" y="1745"/>
                  </a:lnTo>
                  <a:lnTo>
                    <a:pt x="2223" y="1733"/>
                  </a:lnTo>
                  <a:lnTo>
                    <a:pt x="2249" y="1731"/>
                  </a:lnTo>
                  <a:lnTo>
                    <a:pt x="2292" y="1733"/>
                  </a:lnTo>
                  <a:lnTo>
                    <a:pt x="2304" y="1731"/>
                  </a:lnTo>
                  <a:lnTo>
                    <a:pt x="2299" y="1750"/>
                  </a:lnTo>
                  <a:lnTo>
                    <a:pt x="2313" y="1762"/>
                  </a:lnTo>
                  <a:lnTo>
                    <a:pt x="2332" y="1771"/>
                  </a:lnTo>
                  <a:lnTo>
                    <a:pt x="2349" y="1783"/>
                  </a:lnTo>
                  <a:lnTo>
                    <a:pt x="2332" y="1797"/>
                  </a:lnTo>
                  <a:lnTo>
                    <a:pt x="2328" y="1823"/>
                  </a:lnTo>
                  <a:lnTo>
                    <a:pt x="2335" y="1849"/>
                  </a:lnTo>
                  <a:lnTo>
                    <a:pt x="2356" y="1861"/>
                  </a:lnTo>
                  <a:lnTo>
                    <a:pt x="2368" y="1861"/>
                  </a:lnTo>
                  <a:lnTo>
                    <a:pt x="2375" y="1864"/>
                  </a:lnTo>
                  <a:lnTo>
                    <a:pt x="2382" y="1866"/>
                  </a:lnTo>
                  <a:lnTo>
                    <a:pt x="2420" y="1899"/>
                  </a:lnTo>
                  <a:lnTo>
                    <a:pt x="2460" y="1920"/>
                  </a:lnTo>
                  <a:lnTo>
                    <a:pt x="2467" y="1920"/>
                  </a:lnTo>
                  <a:lnTo>
                    <a:pt x="2474" y="1918"/>
                  </a:lnTo>
                  <a:lnTo>
                    <a:pt x="2479" y="1913"/>
                  </a:lnTo>
                  <a:lnTo>
                    <a:pt x="2486" y="1913"/>
                  </a:lnTo>
                  <a:lnTo>
                    <a:pt x="2493" y="1916"/>
                  </a:lnTo>
                  <a:lnTo>
                    <a:pt x="2498" y="1918"/>
                  </a:lnTo>
                  <a:lnTo>
                    <a:pt x="2505" y="1920"/>
                  </a:lnTo>
                  <a:lnTo>
                    <a:pt x="2512" y="1918"/>
                  </a:lnTo>
                  <a:lnTo>
                    <a:pt x="2517" y="1913"/>
                  </a:lnTo>
                  <a:lnTo>
                    <a:pt x="2531" y="1885"/>
                  </a:lnTo>
                  <a:lnTo>
                    <a:pt x="2531" y="1878"/>
                  </a:lnTo>
                  <a:lnTo>
                    <a:pt x="2529" y="1871"/>
                  </a:lnTo>
                  <a:lnTo>
                    <a:pt x="2524" y="1866"/>
                  </a:lnTo>
                  <a:lnTo>
                    <a:pt x="2521" y="1859"/>
                  </a:lnTo>
                  <a:lnTo>
                    <a:pt x="2519" y="1854"/>
                  </a:lnTo>
                  <a:lnTo>
                    <a:pt x="2517" y="1835"/>
                  </a:lnTo>
                  <a:lnTo>
                    <a:pt x="2519" y="1831"/>
                  </a:lnTo>
                  <a:lnTo>
                    <a:pt x="2521" y="1814"/>
                  </a:lnTo>
                  <a:lnTo>
                    <a:pt x="2521" y="1812"/>
                  </a:lnTo>
                  <a:lnTo>
                    <a:pt x="2521" y="1812"/>
                  </a:lnTo>
                  <a:lnTo>
                    <a:pt x="2517" y="1788"/>
                  </a:lnTo>
                  <a:lnTo>
                    <a:pt x="2519" y="1788"/>
                  </a:lnTo>
                  <a:lnTo>
                    <a:pt x="2526" y="1771"/>
                  </a:lnTo>
                  <a:lnTo>
                    <a:pt x="2526" y="1767"/>
                  </a:lnTo>
                  <a:lnTo>
                    <a:pt x="2531" y="1745"/>
                  </a:lnTo>
                  <a:lnTo>
                    <a:pt x="2533" y="1743"/>
                  </a:lnTo>
                  <a:lnTo>
                    <a:pt x="2533" y="1729"/>
                  </a:lnTo>
                  <a:lnTo>
                    <a:pt x="2531" y="1717"/>
                  </a:lnTo>
                  <a:lnTo>
                    <a:pt x="2526" y="1703"/>
                  </a:lnTo>
                  <a:lnTo>
                    <a:pt x="2519" y="1688"/>
                  </a:lnTo>
                  <a:lnTo>
                    <a:pt x="2500" y="1665"/>
                  </a:lnTo>
                  <a:lnTo>
                    <a:pt x="2491" y="1655"/>
                  </a:lnTo>
                  <a:lnTo>
                    <a:pt x="2479" y="1651"/>
                  </a:lnTo>
                  <a:lnTo>
                    <a:pt x="2467" y="1651"/>
                  </a:lnTo>
                  <a:lnTo>
                    <a:pt x="2451" y="1662"/>
                  </a:lnTo>
                  <a:lnTo>
                    <a:pt x="2441" y="1665"/>
                  </a:lnTo>
                  <a:lnTo>
                    <a:pt x="2401" y="1665"/>
                  </a:lnTo>
                  <a:lnTo>
                    <a:pt x="2387" y="1655"/>
                  </a:lnTo>
                  <a:lnTo>
                    <a:pt x="2396" y="1632"/>
                  </a:lnTo>
                  <a:lnTo>
                    <a:pt x="2396" y="1632"/>
                  </a:lnTo>
                  <a:lnTo>
                    <a:pt x="2396" y="1632"/>
                  </a:lnTo>
                  <a:lnTo>
                    <a:pt x="2398" y="1622"/>
                  </a:lnTo>
                  <a:lnTo>
                    <a:pt x="2398" y="1615"/>
                  </a:lnTo>
                  <a:lnTo>
                    <a:pt x="2398" y="1608"/>
                  </a:lnTo>
                  <a:lnTo>
                    <a:pt x="2398" y="1601"/>
                  </a:lnTo>
                  <a:lnTo>
                    <a:pt x="2401" y="1591"/>
                  </a:lnTo>
                  <a:lnTo>
                    <a:pt x="2434" y="1508"/>
                  </a:lnTo>
                  <a:lnTo>
                    <a:pt x="2432" y="1506"/>
                  </a:lnTo>
                  <a:lnTo>
                    <a:pt x="2410" y="1485"/>
                  </a:lnTo>
                  <a:lnTo>
                    <a:pt x="2377" y="1433"/>
                  </a:lnTo>
                  <a:lnTo>
                    <a:pt x="2363" y="1423"/>
                  </a:lnTo>
                  <a:lnTo>
                    <a:pt x="2358" y="1421"/>
                  </a:lnTo>
                  <a:lnTo>
                    <a:pt x="2339" y="1407"/>
                  </a:lnTo>
                  <a:lnTo>
                    <a:pt x="2320" y="1400"/>
                  </a:lnTo>
                  <a:lnTo>
                    <a:pt x="2313" y="1392"/>
                  </a:lnTo>
                  <a:lnTo>
                    <a:pt x="2309" y="1383"/>
                  </a:lnTo>
                  <a:lnTo>
                    <a:pt x="2304" y="1369"/>
                  </a:lnTo>
                  <a:lnTo>
                    <a:pt x="2290" y="1347"/>
                  </a:lnTo>
                  <a:lnTo>
                    <a:pt x="2231" y="1302"/>
                  </a:lnTo>
                  <a:lnTo>
                    <a:pt x="2221" y="1293"/>
                  </a:lnTo>
                  <a:lnTo>
                    <a:pt x="2214" y="1281"/>
                  </a:lnTo>
                  <a:lnTo>
                    <a:pt x="2207" y="1267"/>
                  </a:lnTo>
                  <a:lnTo>
                    <a:pt x="2207" y="1253"/>
                  </a:lnTo>
                  <a:lnTo>
                    <a:pt x="2209" y="1243"/>
                  </a:lnTo>
                  <a:lnTo>
                    <a:pt x="2214" y="1241"/>
                  </a:lnTo>
                  <a:lnTo>
                    <a:pt x="2219" y="1241"/>
                  </a:lnTo>
                  <a:lnTo>
                    <a:pt x="2223" y="1238"/>
                  </a:lnTo>
                  <a:lnTo>
                    <a:pt x="2231" y="1220"/>
                  </a:lnTo>
                  <a:lnTo>
                    <a:pt x="2233" y="1215"/>
                  </a:lnTo>
                  <a:lnTo>
                    <a:pt x="2257" y="1191"/>
                  </a:lnTo>
                  <a:lnTo>
                    <a:pt x="2264" y="1179"/>
                  </a:lnTo>
                  <a:lnTo>
                    <a:pt x="2273" y="1156"/>
                  </a:lnTo>
                  <a:lnTo>
                    <a:pt x="2280" y="1148"/>
                  </a:lnTo>
                  <a:lnTo>
                    <a:pt x="2290" y="1139"/>
                  </a:lnTo>
                  <a:lnTo>
                    <a:pt x="2328" y="1127"/>
                  </a:lnTo>
                  <a:lnTo>
                    <a:pt x="2325" y="1125"/>
                  </a:lnTo>
                  <a:lnTo>
                    <a:pt x="2335" y="1113"/>
                  </a:lnTo>
                  <a:lnTo>
                    <a:pt x="2356" y="1096"/>
                  </a:lnTo>
                  <a:lnTo>
                    <a:pt x="2377" y="1066"/>
                  </a:lnTo>
                  <a:lnTo>
                    <a:pt x="2389" y="1056"/>
                  </a:lnTo>
                  <a:lnTo>
                    <a:pt x="2455" y="1014"/>
                  </a:lnTo>
                  <a:lnTo>
                    <a:pt x="2550" y="980"/>
                  </a:lnTo>
                  <a:lnTo>
                    <a:pt x="2571" y="964"/>
                  </a:lnTo>
                  <a:lnTo>
                    <a:pt x="2630" y="890"/>
                  </a:lnTo>
                  <a:lnTo>
                    <a:pt x="2637" y="871"/>
                  </a:lnTo>
                  <a:lnTo>
                    <a:pt x="2637" y="848"/>
                  </a:lnTo>
                  <a:lnTo>
                    <a:pt x="2637" y="843"/>
                  </a:lnTo>
                  <a:lnTo>
                    <a:pt x="2640" y="836"/>
                  </a:lnTo>
                  <a:lnTo>
                    <a:pt x="2642" y="829"/>
                  </a:lnTo>
                  <a:lnTo>
                    <a:pt x="2642" y="817"/>
                  </a:lnTo>
                  <a:lnTo>
                    <a:pt x="2635" y="786"/>
                  </a:lnTo>
                  <a:lnTo>
                    <a:pt x="2635" y="777"/>
                  </a:lnTo>
                  <a:lnTo>
                    <a:pt x="2635" y="767"/>
                  </a:lnTo>
                  <a:lnTo>
                    <a:pt x="2642" y="744"/>
                  </a:lnTo>
                  <a:lnTo>
                    <a:pt x="2642" y="734"/>
                  </a:lnTo>
                  <a:lnTo>
                    <a:pt x="2640" y="725"/>
                  </a:lnTo>
                  <a:lnTo>
                    <a:pt x="2630" y="715"/>
                  </a:lnTo>
                  <a:lnTo>
                    <a:pt x="2623" y="696"/>
                  </a:lnTo>
                  <a:lnTo>
                    <a:pt x="2621" y="691"/>
                  </a:lnTo>
                  <a:lnTo>
                    <a:pt x="2621" y="689"/>
                  </a:lnTo>
                  <a:lnTo>
                    <a:pt x="2623" y="680"/>
                  </a:lnTo>
                  <a:lnTo>
                    <a:pt x="2628" y="673"/>
                  </a:lnTo>
                  <a:lnTo>
                    <a:pt x="2649" y="661"/>
                  </a:lnTo>
                  <a:lnTo>
                    <a:pt x="2673" y="654"/>
                  </a:lnTo>
                  <a:lnTo>
                    <a:pt x="2749" y="661"/>
                  </a:lnTo>
                  <a:lnTo>
                    <a:pt x="2763" y="665"/>
                  </a:lnTo>
                  <a:lnTo>
                    <a:pt x="2775" y="673"/>
                  </a:lnTo>
                  <a:lnTo>
                    <a:pt x="2789" y="687"/>
                  </a:lnTo>
                  <a:lnTo>
                    <a:pt x="2819" y="696"/>
                  </a:lnTo>
                  <a:lnTo>
                    <a:pt x="2822" y="696"/>
                  </a:lnTo>
                  <a:lnTo>
                    <a:pt x="2822" y="668"/>
                  </a:lnTo>
                  <a:lnTo>
                    <a:pt x="2827" y="654"/>
                  </a:lnTo>
                  <a:lnTo>
                    <a:pt x="2829" y="654"/>
                  </a:lnTo>
                  <a:lnTo>
                    <a:pt x="2843" y="649"/>
                  </a:lnTo>
                  <a:lnTo>
                    <a:pt x="2848" y="646"/>
                  </a:lnTo>
                  <a:lnTo>
                    <a:pt x="2853" y="639"/>
                  </a:lnTo>
                  <a:lnTo>
                    <a:pt x="2855" y="632"/>
                  </a:lnTo>
                  <a:lnTo>
                    <a:pt x="2862" y="604"/>
                  </a:lnTo>
                  <a:lnTo>
                    <a:pt x="2864" y="590"/>
                  </a:lnTo>
                  <a:lnTo>
                    <a:pt x="2864" y="573"/>
                  </a:lnTo>
                  <a:lnTo>
                    <a:pt x="2862" y="556"/>
                  </a:lnTo>
                  <a:lnTo>
                    <a:pt x="2850" y="521"/>
                  </a:lnTo>
                  <a:lnTo>
                    <a:pt x="2850" y="509"/>
                  </a:lnTo>
                  <a:lnTo>
                    <a:pt x="2857" y="497"/>
                  </a:lnTo>
                  <a:lnTo>
                    <a:pt x="2848" y="495"/>
                  </a:lnTo>
                  <a:lnTo>
                    <a:pt x="2845" y="493"/>
                  </a:lnTo>
                  <a:lnTo>
                    <a:pt x="2834" y="478"/>
                  </a:lnTo>
                  <a:lnTo>
                    <a:pt x="2831" y="481"/>
                  </a:lnTo>
                  <a:lnTo>
                    <a:pt x="2831" y="471"/>
                  </a:lnTo>
                  <a:lnTo>
                    <a:pt x="2843" y="421"/>
                  </a:lnTo>
                  <a:lnTo>
                    <a:pt x="2874" y="424"/>
                  </a:lnTo>
                  <a:lnTo>
                    <a:pt x="2888" y="429"/>
                  </a:lnTo>
                  <a:lnTo>
                    <a:pt x="2902" y="438"/>
                  </a:lnTo>
                  <a:lnTo>
                    <a:pt x="2921" y="448"/>
                  </a:lnTo>
                  <a:lnTo>
                    <a:pt x="2971" y="466"/>
                  </a:lnTo>
                  <a:lnTo>
                    <a:pt x="2980" y="471"/>
                  </a:lnTo>
                  <a:lnTo>
                    <a:pt x="2994" y="488"/>
                  </a:lnTo>
                  <a:lnTo>
                    <a:pt x="3002" y="495"/>
                  </a:lnTo>
                  <a:lnTo>
                    <a:pt x="3004" y="497"/>
                  </a:lnTo>
                  <a:lnTo>
                    <a:pt x="3009" y="500"/>
                  </a:lnTo>
                  <a:lnTo>
                    <a:pt x="3016" y="502"/>
                  </a:lnTo>
                  <a:lnTo>
                    <a:pt x="3018" y="509"/>
                  </a:lnTo>
                  <a:lnTo>
                    <a:pt x="3018" y="514"/>
                  </a:lnTo>
                  <a:lnTo>
                    <a:pt x="3013" y="516"/>
                  </a:lnTo>
                  <a:lnTo>
                    <a:pt x="3011" y="516"/>
                  </a:lnTo>
                  <a:lnTo>
                    <a:pt x="3009" y="519"/>
                  </a:lnTo>
                  <a:lnTo>
                    <a:pt x="3006" y="530"/>
                  </a:lnTo>
                  <a:lnTo>
                    <a:pt x="3002" y="530"/>
                  </a:lnTo>
                  <a:lnTo>
                    <a:pt x="3002" y="535"/>
                  </a:lnTo>
                  <a:lnTo>
                    <a:pt x="3009" y="549"/>
                  </a:lnTo>
                  <a:lnTo>
                    <a:pt x="3011" y="554"/>
                  </a:lnTo>
                  <a:lnTo>
                    <a:pt x="3028" y="568"/>
                  </a:lnTo>
                  <a:lnTo>
                    <a:pt x="3035" y="571"/>
                  </a:lnTo>
                  <a:lnTo>
                    <a:pt x="3061" y="578"/>
                  </a:lnTo>
                  <a:lnTo>
                    <a:pt x="3160" y="571"/>
                  </a:lnTo>
                  <a:lnTo>
                    <a:pt x="3236" y="583"/>
                  </a:lnTo>
                  <a:lnTo>
                    <a:pt x="3243" y="583"/>
                  </a:lnTo>
                  <a:lnTo>
                    <a:pt x="3248" y="578"/>
                  </a:lnTo>
                  <a:lnTo>
                    <a:pt x="3259" y="564"/>
                  </a:lnTo>
                  <a:lnTo>
                    <a:pt x="3292" y="542"/>
                  </a:lnTo>
                  <a:lnTo>
                    <a:pt x="3302" y="528"/>
                  </a:lnTo>
                  <a:lnTo>
                    <a:pt x="3309" y="483"/>
                  </a:lnTo>
                  <a:lnTo>
                    <a:pt x="3318" y="474"/>
                  </a:lnTo>
                  <a:lnTo>
                    <a:pt x="3337" y="490"/>
                  </a:lnTo>
                  <a:lnTo>
                    <a:pt x="3368" y="502"/>
                  </a:lnTo>
                  <a:lnTo>
                    <a:pt x="3378" y="502"/>
                  </a:lnTo>
                  <a:lnTo>
                    <a:pt x="3387" y="497"/>
                  </a:lnTo>
                  <a:lnTo>
                    <a:pt x="3406" y="483"/>
                  </a:lnTo>
                  <a:lnTo>
                    <a:pt x="3418" y="481"/>
                  </a:lnTo>
                  <a:lnTo>
                    <a:pt x="3423" y="483"/>
                  </a:lnTo>
                  <a:lnTo>
                    <a:pt x="3425" y="490"/>
                  </a:lnTo>
                  <a:lnTo>
                    <a:pt x="3425" y="497"/>
                  </a:lnTo>
                  <a:lnTo>
                    <a:pt x="3430" y="502"/>
                  </a:lnTo>
                  <a:lnTo>
                    <a:pt x="3434" y="500"/>
                  </a:lnTo>
                  <a:lnTo>
                    <a:pt x="3444" y="495"/>
                  </a:lnTo>
                  <a:lnTo>
                    <a:pt x="3449" y="495"/>
                  </a:lnTo>
                  <a:lnTo>
                    <a:pt x="3458" y="504"/>
                  </a:lnTo>
                  <a:lnTo>
                    <a:pt x="3465" y="514"/>
                  </a:lnTo>
                  <a:lnTo>
                    <a:pt x="3472" y="519"/>
                  </a:lnTo>
                  <a:lnTo>
                    <a:pt x="3484" y="519"/>
                  </a:lnTo>
                  <a:lnTo>
                    <a:pt x="3493" y="502"/>
                  </a:lnTo>
                  <a:lnTo>
                    <a:pt x="3493" y="474"/>
                  </a:lnTo>
                  <a:lnTo>
                    <a:pt x="3486" y="440"/>
                  </a:lnTo>
                  <a:lnTo>
                    <a:pt x="3482" y="410"/>
                  </a:lnTo>
                  <a:lnTo>
                    <a:pt x="3491" y="386"/>
                  </a:lnTo>
                  <a:lnTo>
                    <a:pt x="3522" y="346"/>
                  </a:lnTo>
                  <a:lnTo>
                    <a:pt x="3522" y="324"/>
                  </a:lnTo>
                  <a:lnTo>
                    <a:pt x="3527" y="313"/>
                  </a:lnTo>
                  <a:lnTo>
                    <a:pt x="3527" y="298"/>
                  </a:lnTo>
                  <a:lnTo>
                    <a:pt x="3529" y="287"/>
                  </a:lnTo>
                  <a:lnTo>
                    <a:pt x="3538" y="282"/>
                  </a:lnTo>
                  <a:lnTo>
                    <a:pt x="3576" y="279"/>
                  </a:lnTo>
                  <a:lnTo>
                    <a:pt x="3614" y="287"/>
                  </a:lnTo>
                  <a:lnTo>
                    <a:pt x="3628" y="284"/>
                  </a:lnTo>
                  <a:lnTo>
                    <a:pt x="3633" y="263"/>
                  </a:lnTo>
                  <a:lnTo>
                    <a:pt x="3631" y="260"/>
                  </a:lnTo>
                  <a:lnTo>
                    <a:pt x="3626" y="256"/>
                  </a:lnTo>
                  <a:lnTo>
                    <a:pt x="3621" y="246"/>
                  </a:lnTo>
                  <a:lnTo>
                    <a:pt x="3619" y="242"/>
                  </a:lnTo>
                  <a:lnTo>
                    <a:pt x="3619" y="232"/>
                  </a:lnTo>
                  <a:lnTo>
                    <a:pt x="3621" y="218"/>
                  </a:lnTo>
                  <a:lnTo>
                    <a:pt x="3621" y="149"/>
                  </a:lnTo>
                  <a:lnTo>
                    <a:pt x="3616" y="118"/>
                  </a:lnTo>
                  <a:lnTo>
                    <a:pt x="3607" y="88"/>
                  </a:lnTo>
                  <a:lnTo>
                    <a:pt x="3602" y="57"/>
                  </a:lnTo>
                  <a:lnTo>
                    <a:pt x="3607" y="31"/>
                  </a:lnTo>
                  <a:lnTo>
                    <a:pt x="3605" y="26"/>
                  </a:lnTo>
                  <a:lnTo>
                    <a:pt x="3602" y="21"/>
                  </a:lnTo>
                  <a:lnTo>
                    <a:pt x="3605" y="17"/>
                  </a:lnTo>
                  <a:lnTo>
                    <a:pt x="3605" y="14"/>
                  </a:lnTo>
                  <a:lnTo>
                    <a:pt x="3621" y="9"/>
                  </a:lnTo>
                  <a:lnTo>
                    <a:pt x="3661" y="17"/>
                  </a:lnTo>
                  <a:lnTo>
                    <a:pt x="3716" y="9"/>
                  </a:lnTo>
                  <a:lnTo>
                    <a:pt x="3725" y="24"/>
                  </a:lnTo>
                  <a:lnTo>
                    <a:pt x="3730" y="38"/>
                  </a:lnTo>
                  <a:lnTo>
                    <a:pt x="3732" y="54"/>
                  </a:lnTo>
                  <a:lnTo>
                    <a:pt x="3732" y="69"/>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5" name="Freeform 5"/>
          <p:cNvSpPr>
            <a:spLocks noChangeAspect="1" noEditPoints="1"/>
          </p:cNvSpPr>
          <p:nvPr/>
        </p:nvSpPr>
        <p:spPr bwMode="auto">
          <a:xfrm>
            <a:off x="8352251" y="3097448"/>
            <a:ext cx="379271" cy="755805"/>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 name="Freeform 6"/>
          <p:cNvSpPr>
            <a:spLocks noChangeAspect="1" noEditPoints="1"/>
          </p:cNvSpPr>
          <p:nvPr/>
        </p:nvSpPr>
        <p:spPr bwMode="auto">
          <a:xfrm>
            <a:off x="8355441" y="3985823"/>
            <a:ext cx="376080" cy="755805"/>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8" name="TextBox 7"/>
          <p:cNvSpPr txBox="1"/>
          <p:nvPr/>
        </p:nvSpPr>
        <p:spPr>
          <a:xfrm>
            <a:off x="8770767" y="3092963"/>
            <a:ext cx="2007281"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p>
        </p:txBody>
      </p:sp>
      <p:sp>
        <p:nvSpPr>
          <p:cNvPr id="20" name="TextBox 19"/>
          <p:cNvSpPr txBox="1"/>
          <p:nvPr/>
        </p:nvSpPr>
        <p:spPr>
          <a:xfrm>
            <a:off x="8770767" y="3972853"/>
            <a:ext cx="2007281"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p>
        </p:txBody>
      </p:sp>
      <p:sp>
        <p:nvSpPr>
          <p:cNvPr id="22" name="Rectangle 21"/>
          <p:cNvSpPr/>
          <p:nvPr/>
        </p:nvSpPr>
        <p:spPr>
          <a:xfrm>
            <a:off x="8300621" y="548680"/>
            <a:ext cx="2979955" cy="1832618"/>
          </a:xfrm>
          <a:prstGeom prst="rect">
            <a:avLst/>
          </a:prstGeom>
        </p:spPr>
        <p:txBody>
          <a:bodyPr wrap="square" lIns="73152" tIns="0" rIns="0" bIns="0">
            <a:spAutoFit/>
          </a:bodyPr>
          <a:lstStyle/>
          <a:p>
            <a:pPr>
              <a:lnSpc>
                <a:spcPct val="95000"/>
              </a:lnSpc>
            </a:pPr>
            <a:r>
              <a:rPr lang="en-US" sz="3733" dirty="0" err="1">
                <a:latin typeface="Open Sans" panose="020B0606030504020204" pitchFamily="34" charset="0"/>
                <a:ea typeface="Open Sans" panose="020B0606030504020204" pitchFamily="34" charset="0"/>
                <a:cs typeface="Open Sans" panose="020B0606030504020204" pitchFamily="34" charset="0"/>
              </a:rPr>
              <a:t>Xxxxxx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endParaRPr lang="en-US" sz="1467" dirty="0">
              <a:solidFill>
                <a:schemeClr val="tx1">
                  <a:lumMod val="60000"/>
                  <a:lumOff val="40000"/>
                </a:schemeClr>
              </a:solidFill>
            </a:endParaRPr>
          </a:p>
        </p:txBody>
      </p:sp>
      <p:grpSp>
        <p:nvGrpSpPr>
          <p:cNvPr id="16" name="Group 15"/>
          <p:cNvGrpSpPr/>
          <p:nvPr/>
        </p:nvGrpSpPr>
        <p:grpSpPr>
          <a:xfrm>
            <a:off x="6332509" y="1038987"/>
            <a:ext cx="397736" cy="397736"/>
            <a:chOff x="4725402" y="779834"/>
            <a:chExt cx="346262" cy="346262"/>
          </a:xfrm>
        </p:grpSpPr>
        <p:sp>
          <p:nvSpPr>
            <p:cNvPr id="14" name="Teardrop 13"/>
            <p:cNvSpPr/>
            <p:nvPr/>
          </p:nvSpPr>
          <p:spPr>
            <a:xfrm rot="7994273">
              <a:off x="4725402" y="779834"/>
              <a:ext cx="346262" cy="34626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Oval 28"/>
            <p:cNvSpPr/>
            <p:nvPr/>
          </p:nvSpPr>
          <p:spPr>
            <a:xfrm>
              <a:off x="4765642" y="820074"/>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3" name="Group 22"/>
          <p:cNvGrpSpPr/>
          <p:nvPr/>
        </p:nvGrpSpPr>
        <p:grpSpPr>
          <a:xfrm>
            <a:off x="5127660" y="1746228"/>
            <a:ext cx="397736" cy="397736"/>
            <a:chOff x="3821765" y="1310265"/>
            <a:chExt cx="346262" cy="346262"/>
          </a:xfrm>
        </p:grpSpPr>
        <p:sp>
          <p:nvSpPr>
            <p:cNvPr id="32" name="Teardrop 31"/>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Oval 32"/>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8" name="Group 37"/>
          <p:cNvGrpSpPr/>
          <p:nvPr/>
        </p:nvGrpSpPr>
        <p:grpSpPr>
          <a:xfrm>
            <a:off x="2877969" y="3225692"/>
            <a:ext cx="397736" cy="397736"/>
            <a:chOff x="2134497" y="2419863"/>
            <a:chExt cx="346262" cy="346262"/>
          </a:xfrm>
        </p:grpSpPr>
        <p:sp>
          <p:nvSpPr>
            <p:cNvPr id="34" name="Teardrop 33"/>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Oval 34"/>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8" name="Group 17"/>
          <p:cNvGrpSpPr/>
          <p:nvPr/>
        </p:nvGrpSpPr>
        <p:grpSpPr>
          <a:xfrm>
            <a:off x="6521431" y="2304609"/>
            <a:ext cx="397736" cy="397736"/>
            <a:chOff x="4867093" y="1729051"/>
            <a:chExt cx="346262" cy="346262"/>
          </a:xfrm>
        </p:grpSpPr>
        <p:sp>
          <p:nvSpPr>
            <p:cNvPr id="36" name="Teardrop 35"/>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Oval 36"/>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9" name="Group 38"/>
          <p:cNvGrpSpPr/>
          <p:nvPr/>
        </p:nvGrpSpPr>
        <p:grpSpPr>
          <a:xfrm>
            <a:off x="479376" y="5330163"/>
            <a:ext cx="397736" cy="397736"/>
            <a:chOff x="4725402" y="779834"/>
            <a:chExt cx="346262" cy="346262"/>
          </a:xfrm>
        </p:grpSpPr>
        <p:sp>
          <p:nvSpPr>
            <p:cNvPr id="40" name="Teardrop 39"/>
            <p:cNvSpPr/>
            <p:nvPr/>
          </p:nvSpPr>
          <p:spPr>
            <a:xfrm rot="7994273">
              <a:off x="4725402" y="779834"/>
              <a:ext cx="346262" cy="34626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Oval 40"/>
            <p:cNvSpPr/>
            <p:nvPr/>
          </p:nvSpPr>
          <p:spPr>
            <a:xfrm>
              <a:off x="4765642" y="820074"/>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2" name="Group 41"/>
          <p:cNvGrpSpPr/>
          <p:nvPr/>
        </p:nvGrpSpPr>
        <p:grpSpPr>
          <a:xfrm>
            <a:off x="5017752" y="5330163"/>
            <a:ext cx="397736" cy="397736"/>
            <a:chOff x="3821765" y="1310265"/>
            <a:chExt cx="346262" cy="346262"/>
          </a:xfrm>
        </p:grpSpPr>
        <p:sp>
          <p:nvSpPr>
            <p:cNvPr id="43" name="Teardrop 42"/>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Oval 43"/>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5" name="Group 44"/>
          <p:cNvGrpSpPr/>
          <p:nvPr/>
        </p:nvGrpSpPr>
        <p:grpSpPr>
          <a:xfrm>
            <a:off x="7286940" y="5330163"/>
            <a:ext cx="397736" cy="397736"/>
            <a:chOff x="2134497" y="2419863"/>
            <a:chExt cx="346262" cy="346262"/>
          </a:xfrm>
        </p:grpSpPr>
        <p:sp>
          <p:nvSpPr>
            <p:cNvPr id="46" name="Teardrop 45"/>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Oval 46"/>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8" name="Group 47"/>
          <p:cNvGrpSpPr/>
          <p:nvPr/>
        </p:nvGrpSpPr>
        <p:grpSpPr>
          <a:xfrm>
            <a:off x="2748564" y="5330163"/>
            <a:ext cx="397736" cy="397736"/>
            <a:chOff x="4867093" y="1729051"/>
            <a:chExt cx="346262" cy="346262"/>
          </a:xfrm>
        </p:grpSpPr>
        <p:sp>
          <p:nvSpPr>
            <p:cNvPr id="49" name="Teardrop 48"/>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0" name="Oval 49"/>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
        <p:nvSpPr>
          <p:cNvPr id="51" name="TextBox 50"/>
          <p:cNvSpPr txBox="1"/>
          <p:nvPr/>
        </p:nvSpPr>
        <p:spPr>
          <a:xfrm>
            <a:off x="900719" y="5376385"/>
            <a:ext cx="1125629" cy="293285"/>
          </a:xfrm>
          <a:prstGeom prst="rect">
            <a:avLst/>
          </a:prstGeom>
          <a:noFill/>
        </p:spPr>
        <p:txBody>
          <a:bodyPr wrap="none" rtlCol="0">
            <a:spAutoFit/>
          </a:bodyPr>
          <a:lstStyle/>
          <a:p>
            <a:pPr>
              <a:lnSpc>
                <a:spcPct val="89000"/>
              </a:lnSpc>
            </a:pPr>
            <a:r>
              <a:rPr lang="en-US" sz="1467" dirty="0" err="1"/>
              <a:t>Xxxxx</a:t>
            </a:r>
            <a:r>
              <a:rPr lang="en-US" sz="1467" dirty="0"/>
              <a:t> </a:t>
            </a:r>
            <a:r>
              <a:rPr lang="en-US" sz="1467" dirty="0" err="1"/>
              <a:t>xxxxx</a:t>
            </a:r>
            <a:endParaRPr lang="en-US" sz="1467" dirty="0"/>
          </a:p>
        </p:txBody>
      </p:sp>
      <p:sp>
        <p:nvSpPr>
          <p:cNvPr id="52" name="TextBox 51"/>
          <p:cNvSpPr txBox="1"/>
          <p:nvPr/>
        </p:nvSpPr>
        <p:spPr>
          <a:xfrm>
            <a:off x="3169907" y="5376385"/>
            <a:ext cx="1125629" cy="293285"/>
          </a:xfrm>
          <a:prstGeom prst="rect">
            <a:avLst/>
          </a:prstGeom>
          <a:noFill/>
        </p:spPr>
        <p:txBody>
          <a:bodyPr wrap="none" rtlCol="0">
            <a:spAutoFit/>
          </a:bodyPr>
          <a:lstStyle/>
          <a:p>
            <a:pPr>
              <a:lnSpc>
                <a:spcPct val="89000"/>
              </a:lnSpc>
            </a:pPr>
            <a:r>
              <a:rPr lang="en-US" sz="1467" dirty="0" err="1"/>
              <a:t>Xxxxx</a:t>
            </a:r>
            <a:r>
              <a:rPr lang="en-US" sz="1467" dirty="0"/>
              <a:t> </a:t>
            </a:r>
            <a:r>
              <a:rPr lang="en-US" sz="1467" dirty="0" err="1"/>
              <a:t>xxxxx</a:t>
            </a:r>
            <a:endParaRPr lang="en-US" sz="1467" dirty="0"/>
          </a:p>
        </p:txBody>
      </p:sp>
      <p:sp>
        <p:nvSpPr>
          <p:cNvPr id="53" name="TextBox 52"/>
          <p:cNvSpPr txBox="1"/>
          <p:nvPr/>
        </p:nvSpPr>
        <p:spPr>
          <a:xfrm>
            <a:off x="5439095" y="5376385"/>
            <a:ext cx="1125629" cy="293285"/>
          </a:xfrm>
          <a:prstGeom prst="rect">
            <a:avLst/>
          </a:prstGeom>
          <a:noFill/>
        </p:spPr>
        <p:txBody>
          <a:bodyPr wrap="none" rtlCol="0">
            <a:spAutoFit/>
          </a:bodyPr>
          <a:lstStyle/>
          <a:p>
            <a:pPr>
              <a:lnSpc>
                <a:spcPct val="89000"/>
              </a:lnSpc>
            </a:pPr>
            <a:r>
              <a:rPr lang="en-US" sz="1467" dirty="0" err="1"/>
              <a:t>Xxxxx</a:t>
            </a:r>
            <a:r>
              <a:rPr lang="en-US" sz="1467" dirty="0"/>
              <a:t> </a:t>
            </a:r>
            <a:r>
              <a:rPr lang="en-US" sz="1467" dirty="0" err="1"/>
              <a:t>xxxxx</a:t>
            </a:r>
            <a:endParaRPr lang="en-US" sz="1467" dirty="0"/>
          </a:p>
        </p:txBody>
      </p:sp>
      <p:sp>
        <p:nvSpPr>
          <p:cNvPr id="54" name="TextBox 53"/>
          <p:cNvSpPr txBox="1"/>
          <p:nvPr/>
        </p:nvSpPr>
        <p:spPr>
          <a:xfrm>
            <a:off x="7708282" y="5376385"/>
            <a:ext cx="1125629" cy="293285"/>
          </a:xfrm>
          <a:prstGeom prst="rect">
            <a:avLst/>
          </a:prstGeom>
          <a:noFill/>
        </p:spPr>
        <p:txBody>
          <a:bodyPr wrap="none" rtlCol="0">
            <a:spAutoFit/>
          </a:bodyPr>
          <a:lstStyle/>
          <a:p>
            <a:pPr>
              <a:lnSpc>
                <a:spcPct val="89000"/>
              </a:lnSpc>
            </a:pPr>
            <a:r>
              <a:rPr lang="en-US" sz="1467" dirty="0" err="1"/>
              <a:t>Xxxxx</a:t>
            </a:r>
            <a:r>
              <a:rPr lang="en-US" sz="1467" dirty="0"/>
              <a:t> </a:t>
            </a:r>
            <a:r>
              <a:rPr lang="en-US" sz="1467" dirty="0" err="1"/>
              <a:t>xxxxx</a:t>
            </a:r>
            <a:endParaRPr lang="en-US" sz="1467" dirty="0"/>
          </a:p>
        </p:txBody>
      </p:sp>
    </p:spTree>
    <p:extLst>
      <p:ext uri="{BB962C8B-B14F-4D97-AF65-F5344CB8AC3E}">
        <p14:creationId xmlns:p14="http://schemas.microsoft.com/office/powerpoint/2010/main" val="18518561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50"/>
                                        <p:tgtEl>
                                          <p:spTgt spid="12"/>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150"/>
                                        <p:tgtEl>
                                          <p:spTgt spid="16"/>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150"/>
                                        <p:tgtEl>
                                          <p:spTgt spid="3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51"/>
                                        </p:tgtEl>
                                        <p:attrNameLst>
                                          <p:attrName>style.visibility</p:attrName>
                                        </p:attrNameLst>
                                      </p:cBhvr>
                                      <p:to>
                                        <p:strVal val="visible"/>
                                      </p:to>
                                    </p:set>
                                    <p:animEffect transition="in" filter="fade">
                                      <p:cBhvr>
                                        <p:cTn id="18" dur="150"/>
                                        <p:tgtEl>
                                          <p:spTgt spid="51"/>
                                        </p:tgtEl>
                                      </p:cBhvr>
                                    </p:animEffect>
                                  </p:childTnLst>
                                </p:cTn>
                              </p:par>
                            </p:childTnLst>
                          </p:cTn>
                        </p:par>
                        <p:par>
                          <p:cTn id="19" fill="hold">
                            <p:stCondLst>
                              <p:cond delay="450"/>
                            </p:stCondLst>
                            <p:childTnLst>
                              <p:par>
                                <p:cTn id="20" presetID="10" presetClass="entr" presetSubtype="0"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150"/>
                                        <p:tgtEl>
                                          <p:spTgt spid="18"/>
                                        </p:tgtEl>
                                      </p:cBhvr>
                                    </p:animEffect>
                                  </p:childTnLst>
                                </p:cTn>
                              </p:par>
                            </p:childTnLst>
                          </p:cTn>
                        </p:par>
                        <p:par>
                          <p:cTn id="23" fill="hold">
                            <p:stCondLst>
                              <p:cond delay="600"/>
                            </p:stCondLst>
                            <p:childTnLst>
                              <p:par>
                                <p:cTn id="24" presetID="10" presetClass="entr" presetSubtype="0" fill="hold" nodeType="after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150"/>
                                        <p:tgtEl>
                                          <p:spTgt spid="4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fade">
                                      <p:cBhvr>
                                        <p:cTn id="29" dur="150"/>
                                        <p:tgtEl>
                                          <p:spTgt spid="52"/>
                                        </p:tgtEl>
                                      </p:cBhvr>
                                    </p:animEffect>
                                  </p:childTnLst>
                                </p:cTn>
                              </p:par>
                            </p:childTnLst>
                          </p:cTn>
                        </p:par>
                        <p:par>
                          <p:cTn id="30" fill="hold">
                            <p:stCondLst>
                              <p:cond delay="750"/>
                            </p:stCondLst>
                            <p:childTnLst>
                              <p:par>
                                <p:cTn id="31" presetID="10" presetClass="entr" presetSubtype="0" fill="hold" nodeType="after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150"/>
                                        <p:tgtEl>
                                          <p:spTgt spid="23"/>
                                        </p:tgtEl>
                                      </p:cBhvr>
                                    </p:animEffect>
                                  </p:childTnLst>
                                </p:cTn>
                              </p:par>
                            </p:childTnLst>
                          </p:cTn>
                        </p:par>
                        <p:par>
                          <p:cTn id="34" fill="hold">
                            <p:stCondLst>
                              <p:cond delay="900"/>
                            </p:stCondLst>
                            <p:childTnLst>
                              <p:par>
                                <p:cTn id="35" presetID="10" presetClass="entr" presetSubtype="0" fill="hold" nodeType="afterEffect">
                                  <p:stCondLst>
                                    <p:cond delay="0"/>
                                  </p:stCondLst>
                                  <p:childTnLst>
                                    <p:set>
                                      <p:cBhvr>
                                        <p:cTn id="36" dur="1" fill="hold">
                                          <p:stCondLst>
                                            <p:cond delay="0"/>
                                          </p:stCondLst>
                                        </p:cTn>
                                        <p:tgtEl>
                                          <p:spTgt spid="42"/>
                                        </p:tgtEl>
                                        <p:attrNameLst>
                                          <p:attrName>style.visibility</p:attrName>
                                        </p:attrNameLst>
                                      </p:cBhvr>
                                      <p:to>
                                        <p:strVal val="visible"/>
                                      </p:to>
                                    </p:set>
                                    <p:animEffect transition="in" filter="fade">
                                      <p:cBhvr>
                                        <p:cTn id="37" dur="150"/>
                                        <p:tgtEl>
                                          <p:spTgt spid="42"/>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3"/>
                                        </p:tgtEl>
                                        <p:attrNameLst>
                                          <p:attrName>style.visibility</p:attrName>
                                        </p:attrNameLst>
                                      </p:cBhvr>
                                      <p:to>
                                        <p:strVal val="visible"/>
                                      </p:to>
                                    </p:set>
                                    <p:animEffect transition="in" filter="fade">
                                      <p:cBhvr>
                                        <p:cTn id="40" dur="150"/>
                                        <p:tgtEl>
                                          <p:spTgt spid="53"/>
                                        </p:tgtEl>
                                      </p:cBhvr>
                                    </p:animEffect>
                                  </p:childTnLst>
                                </p:cTn>
                              </p:par>
                            </p:childTnLst>
                          </p:cTn>
                        </p:par>
                        <p:par>
                          <p:cTn id="41" fill="hold">
                            <p:stCondLst>
                              <p:cond delay="1050"/>
                            </p:stCondLst>
                            <p:childTnLst>
                              <p:par>
                                <p:cTn id="42" presetID="10" presetClass="entr" presetSubtype="0" fill="hold" nodeType="afterEffect">
                                  <p:stCondLst>
                                    <p:cond delay="0"/>
                                  </p:stCondLst>
                                  <p:childTnLst>
                                    <p:set>
                                      <p:cBhvr>
                                        <p:cTn id="43" dur="1" fill="hold">
                                          <p:stCondLst>
                                            <p:cond delay="0"/>
                                          </p:stCondLst>
                                        </p:cTn>
                                        <p:tgtEl>
                                          <p:spTgt spid="38"/>
                                        </p:tgtEl>
                                        <p:attrNameLst>
                                          <p:attrName>style.visibility</p:attrName>
                                        </p:attrNameLst>
                                      </p:cBhvr>
                                      <p:to>
                                        <p:strVal val="visible"/>
                                      </p:to>
                                    </p:set>
                                    <p:animEffect transition="in" filter="fade">
                                      <p:cBhvr>
                                        <p:cTn id="44" dur="150"/>
                                        <p:tgtEl>
                                          <p:spTgt spid="38"/>
                                        </p:tgtEl>
                                      </p:cBhvr>
                                    </p:animEffect>
                                  </p:childTnLst>
                                </p:cTn>
                              </p:par>
                            </p:childTnLst>
                          </p:cTn>
                        </p:par>
                        <p:par>
                          <p:cTn id="45" fill="hold">
                            <p:stCondLst>
                              <p:cond delay="1200"/>
                            </p:stCondLst>
                            <p:childTnLst>
                              <p:par>
                                <p:cTn id="46" presetID="10" presetClass="entr" presetSubtype="0" fill="hold" nodeType="afterEffect">
                                  <p:stCondLst>
                                    <p:cond delay="0"/>
                                  </p:stCondLst>
                                  <p:childTnLst>
                                    <p:set>
                                      <p:cBhvr>
                                        <p:cTn id="47" dur="1" fill="hold">
                                          <p:stCondLst>
                                            <p:cond delay="0"/>
                                          </p:stCondLst>
                                        </p:cTn>
                                        <p:tgtEl>
                                          <p:spTgt spid="45"/>
                                        </p:tgtEl>
                                        <p:attrNameLst>
                                          <p:attrName>style.visibility</p:attrName>
                                        </p:attrNameLst>
                                      </p:cBhvr>
                                      <p:to>
                                        <p:strVal val="visible"/>
                                      </p:to>
                                    </p:set>
                                    <p:animEffect transition="in" filter="fade">
                                      <p:cBhvr>
                                        <p:cTn id="48" dur="150"/>
                                        <p:tgtEl>
                                          <p:spTgt spid="4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54"/>
                                        </p:tgtEl>
                                        <p:attrNameLst>
                                          <p:attrName>style.visibility</p:attrName>
                                        </p:attrNameLst>
                                      </p:cBhvr>
                                      <p:to>
                                        <p:strVal val="visible"/>
                                      </p:to>
                                    </p:set>
                                    <p:animEffect transition="in" filter="fade">
                                      <p:cBhvr>
                                        <p:cTn id="51" dur="150"/>
                                        <p:tgtEl>
                                          <p:spTgt spid="54"/>
                                        </p:tgtEl>
                                      </p:cBhvr>
                                    </p:animEffect>
                                  </p:childTnLst>
                                </p:cTn>
                              </p:par>
                            </p:childTnLst>
                          </p:cTn>
                        </p:par>
                        <p:par>
                          <p:cTn id="52" fill="hold">
                            <p:stCondLst>
                              <p:cond delay="1350"/>
                            </p:stCondLst>
                            <p:childTnLst>
                              <p:par>
                                <p:cTn id="53" presetID="10" presetClass="entr" presetSubtype="0" fill="hold" grpId="0"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50"/>
                                        <p:tgtEl>
                                          <p:spTgt spid="5"/>
                                        </p:tgtEl>
                                      </p:cBhvr>
                                    </p:animEffect>
                                  </p:childTnLst>
                                </p:cTn>
                              </p:par>
                            </p:childTnLst>
                          </p:cTn>
                        </p:par>
                        <p:par>
                          <p:cTn id="56" fill="hold">
                            <p:stCondLst>
                              <p:cond delay="1500"/>
                            </p:stCondLst>
                            <p:childTnLst>
                              <p:par>
                                <p:cTn id="57" presetID="10" presetClass="entr" presetSubtype="0" fill="hold" grpId="0" nodeType="afterEffect">
                                  <p:stCondLst>
                                    <p:cond delay="0"/>
                                  </p:stCondLst>
                                  <p:childTnLst>
                                    <p:set>
                                      <p:cBhvr>
                                        <p:cTn id="58" dur="1" fill="hold">
                                          <p:stCondLst>
                                            <p:cond delay="0"/>
                                          </p:stCondLst>
                                        </p:cTn>
                                        <p:tgtEl>
                                          <p:spTgt spid="8"/>
                                        </p:tgtEl>
                                        <p:attrNameLst>
                                          <p:attrName>style.visibility</p:attrName>
                                        </p:attrNameLst>
                                      </p:cBhvr>
                                      <p:to>
                                        <p:strVal val="visible"/>
                                      </p:to>
                                    </p:set>
                                    <p:animEffect transition="in" filter="fade">
                                      <p:cBhvr>
                                        <p:cTn id="59" dur="300"/>
                                        <p:tgtEl>
                                          <p:spTgt spid="8"/>
                                        </p:tgtEl>
                                      </p:cBhvr>
                                    </p:animEffect>
                                  </p:childTnLst>
                                </p:cTn>
                              </p:par>
                            </p:childTnLst>
                          </p:cTn>
                        </p:par>
                        <p:par>
                          <p:cTn id="60" fill="hold">
                            <p:stCondLst>
                              <p:cond delay="1800"/>
                            </p:stCondLst>
                            <p:childTnLst>
                              <p:par>
                                <p:cTn id="61" presetID="10" presetClass="entr" presetSubtype="0" fill="hold" grpId="0"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fade">
                                      <p:cBhvr>
                                        <p:cTn id="63" dur="150"/>
                                        <p:tgtEl>
                                          <p:spTgt spid="6"/>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20" grpId="0"/>
      <p:bldP spid="51" grpId="0"/>
      <p:bldP spid="52" grpId="0"/>
      <p:bldP spid="53" grpId="0"/>
      <p:bldP spid="54"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23392" y="548680"/>
            <a:ext cx="4184650" cy="5784851"/>
            <a:chOff x="623392" y="548680"/>
            <a:chExt cx="4184650" cy="5784851"/>
          </a:xfrm>
        </p:grpSpPr>
        <p:grpSp>
          <p:nvGrpSpPr>
            <p:cNvPr id="7" name="Group 6"/>
            <p:cNvGrpSpPr/>
            <p:nvPr/>
          </p:nvGrpSpPr>
          <p:grpSpPr>
            <a:xfrm>
              <a:off x="1755808" y="1458847"/>
              <a:ext cx="1712384" cy="4874684"/>
              <a:chOff x="1797050" y="1130300"/>
              <a:chExt cx="1284288" cy="3656013"/>
            </a:xfrm>
          </p:grpSpPr>
          <p:grpSp>
            <p:nvGrpSpPr>
              <p:cNvPr id="6" name="Group 5"/>
              <p:cNvGrpSpPr/>
              <p:nvPr/>
            </p:nvGrpSpPr>
            <p:grpSpPr>
              <a:xfrm>
                <a:off x="1797050" y="1130300"/>
                <a:ext cx="1284288" cy="3656013"/>
                <a:chOff x="1797050" y="1130300"/>
                <a:chExt cx="1284288" cy="3656013"/>
              </a:xfrm>
            </p:grpSpPr>
            <p:sp>
              <p:nvSpPr>
                <p:cNvPr id="140" name="Freeform 6"/>
                <p:cNvSpPr>
                  <a:spLocks/>
                </p:cNvSpPr>
                <p:nvPr/>
              </p:nvSpPr>
              <p:spPr bwMode="auto">
                <a:xfrm>
                  <a:off x="2193925" y="2901950"/>
                  <a:ext cx="434975" cy="520700"/>
                </a:xfrm>
                <a:custGeom>
                  <a:avLst/>
                  <a:gdLst>
                    <a:gd name="T0" fmla="*/ 215 w 274"/>
                    <a:gd name="T1" fmla="*/ 12 h 328"/>
                    <a:gd name="T2" fmla="*/ 215 w 274"/>
                    <a:gd name="T3" fmla="*/ 24 h 328"/>
                    <a:gd name="T4" fmla="*/ 211 w 274"/>
                    <a:gd name="T5" fmla="*/ 31 h 328"/>
                    <a:gd name="T6" fmla="*/ 211 w 274"/>
                    <a:gd name="T7" fmla="*/ 43 h 328"/>
                    <a:gd name="T8" fmla="*/ 215 w 274"/>
                    <a:gd name="T9" fmla="*/ 51 h 328"/>
                    <a:gd name="T10" fmla="*/ 215 w 274"/>
                    <a:gd name="T11" fmla="*/ 55 h 328"/>
                    <a:gd name="T12" fmla="*/ 219 w 274"/>
                    <a:gd name="T13" fmla="*/ 59 h 328"/>
                    <a:gd name="T14" fmla="*/ 223 w 274"/>
                    <a:gd name="T15" fmla="*/ 70 h 328"/>
                    <a:gd name="T16" fmla="*/ 235 w 274"/>
                    <a:gd name="T17" fmla="*/ 70 h 328"/>
                    <a:gd name="T18" fmla="*/ 235 w 274"/>
                    <a:gd name="T19" fmla="*/ 86 h 328"/>
                    <a:gd name="T20" fmla="*/ 219 w 274"/>
                    <a:gd name="T21" fmla="*/ 74 h 328"/>
                    <a:gd name="T22" fmla="*/ 215 w 274"/>
                    <a:gd name="T23" fmla="*/ 74 h 328"/>
                    <a:gd name="T24" fmla="*/ 215 w 274"/>
                    <a:gd name="T25" fmla="*/ 82 h 328"/>
                    <a:gd name="T26" fmla="*/ 211 w 274"/>
                    <a:gd name="T27" fmla="*/ 90 h 328"/>
                    <a:gd name="T28" fmla="*/ 211 w 274"/>
                    <a:gd name="T29" fmla="*/ 94 h 328"/>
                    <a:gd name="T30" fmla="*/ 207 w 274"/>
                    <a:gd name="T31" fmla="*/ 98 h 328"/>
                    <a:gd name="T32" fmla="*/ 207 w 274"/>
                    <a:gd name="T33" fmla="*/ 106 h 328"/>
                    <a:gd name="T34" fmla="*/ 211 w 274"/>
                    <a:gd name="T35" fmla="*/ 110 h 328"/>
                    <a:gd name="T36" fmla="*/ 219 w 274"/>
                    <a:gd name="T37" fmla="*/ 117 h 328"/>
                    <a:gd name="T38" fmla="*/ 223 w 274"/>
                    <a:gd name="T39" fmla="*/ 117 h 328"/>
                    <a:gd name="T40" fmla="*/ 223 w 274"/>
                    <a:gd name="T41" fmla="*/ 125 h 328"/>
                    <a:gd name="T42" fmla="*/ 215 w 274"/>
                    <a:gd name="T43" fmla="*/ 129 h 328"/>
                    <a:gd name="T44" fmla="*/ 231 w 274"/>
                    <a:gd name="T45" fmla="*/ 141 h 328"/>
                    <a:gd name="T46" fmla="*/ 231 w 274"/>
                    <a:gd name="T47" fmla="*/ 145 h 328"/>
                    <a:gd name="T48" fmla="*/ 227 w 274"/>
                    <a:gd name="T49" fmla="*/ 145 h 328"/>
                    <a:gd name="T50" fmla="*/ 231 w 274"/>
                    <a:gd name="T51" fmla="*/ 160 h 328"/>
                    <a:gd name="T52" fmla="*/ 231 w 274"/>
                    <a:gd name="T53" fmla="*/ 176 h 328"/>
                    <a:gd name="T54" fmla="*/ 239 w 274"/>
                    <a:gd name="T55" fmla="*/ 176 h 328"/>
                    <a:gd name="T56" fmla="*/ 239 w 274"/>
                    <a:gd name="T57" fmla="*/ 188 h 328"/>
                    <a:gd name="T58" fmla="*/ 239 w 274"/>
                    <a:gd name="T59" fmla="*/ 192 h 328"/>
                    <a:gd name="T60" fmla="*/ 246 w 274"/>
                    <a:gd name="T61" fmla="*/ 203 h 328"/>
                    <a:gd name="T62" fmla="*/ 254 w 274"/>
                    <a:gd name="T63" fmla="*/ 215 h 328"/>
                    <a:gd name="T64" fmla="*/ 254 w 274"/>
                    <a:gd name="T65" fmla="*/ 219 h 328"/>
                    <a:gd name="T66" fmla="*/ 262 w 274"/>
                    <a:gd name="T67" fmla="*/ 227 h 328"/>
                    <a:gd name="T68" fmla="*/ 254 w 274"/>
                    <a:gd name="T69" fmla="*/ 238 h 328"/>
                    <a:gd name="T70" fmla="*/ 262 w 274"/>
                    <a:gd name="T71" fmla="*/ 238 h 328"/>
                    <a:gd name="T72" fmla="*/ 270 w 274"/>
                    <a:gd name="T73" fmla="*/ 250 h 328"/>
                    <a:gd name="T74" fmla="*/ 270 w 274"/>
                    <a:gd name="T75" fmla="*/ 289 h 328"/>
                    <a:gd name="T76" fmla="*/ 258 w 274"/>
                    <a:gd name="T77" fmla="*/ 309 h 328"/>
                    <a:gd name="T78" fmla="*/ 250 w 274"/>
                    <a:gd name="T79" fmla="*/ 313 h 328"/>
                    <a:gd name="T80" fmla="*/ 239 w 274"/>
                    <a:gd name="T81" fmla="*/ 328 h 328"/>
                    <a:gd name="T82" fmla="*/ 223 w 274"/>
                    <a:gd name="T83" fmla="*/ 313 h 328"/>
                    <a:gd name="T84" fmla="*/ 203 w 274"/>
                    <a:gd name="T85" fmla="*/ 301 h 328"/>
                    <a:gd name="T86" fmla="*/ 180 w 274"/>
                    <a:gd name="T87" fmla="*/ 277 h 328"/>
                    <a:gd name="T88" fmla="*/ 188 w 274"/>
                    <a:gd name="T89" fmla="*/ 246 h 328"/>
                    <a:gd name="T90" fmla="*/ 176 w 274"/>
                    <a:gd name="T91" fmla="*/ 231 h 328"/>
                    <a:gd name="T92" fmla="*/ 137 w 274"/>
                    <a:gd name="T93" fmla="*/ 207 h 328"/>
                    <a:gd name="T94" fmla="*/ 114 w 274"/>
                    <a:gd name="T95" fmla="*/ 188 h 328"/>
                    <a:gd name="T96" fmla="*/ 59 w 274"/>
                    <a:gd name="T97" fmla="*/ 137 h 328"/>
                    <a:gd name="T98" fmla="*/ 20 w 274"/>
                    <a:gd name="T99" fmla="*/ 149 h 328"/>
                    <a:gd name="T100" fmla="*/ 0 w 274"/>
                    <a:gd name="T101" fmla="*/ 102 h 328"/>
                    <a:gd name="T102" fmla="*/ 20 w 274"/>
                    <a:gd name="T103" fmla="*/ 102 h 328"/>
                    <a:gd name="T104" fmla="*/ 28 w 274"/>
                    <a:gd name="T105" fmla="*/ 90 h 328"/>
                    <a:gd name="T106" fmla="*/ 39 w 274"/>
                    <a:gd name="T107" fmla="*/ 82 h 328"/>
                    <a:gd name="T108" fmla="*/ 35 w 274"/>
                    <a:gd name="T109" fmla="*/ 63 h 328"/>
                    <a:gd name="T110" fmla="*/ 51 w 274"/>
                    <a:gd name="T111" fmla="*/ 24 h 328"/>
                    <a:gd name="T112" fmla="*/ 129 w 274"/>
                    <a:gd name="T113" fmla="*/ 4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4" h="328">
                      <a:moveTo>
                        <a:pt x="192" y="4"/>
                      </a:moveTo>
                      <a:lnTo>
                        <a:pt x="192" y="4"/>
                      </a:lnTo>
                      <a:lnTo>
                        <a:pt x="196" y="4"/>
                      </a:lnTo>
                      <a:lnTo>
                        <a:pt x="215" y="4"/>
                      </a:lnTo>
                      <a:lnTo>
                        <a:pt x="211" y="4"/>
                      </a:lnTo>
                      <a:lnTo>
                        <a:pt x="211" y="8"/>
                      </a:lnTo>
                      <a:lnTo>
                        <a:pt x="215" y="12"/>
                      </a:lnTo>
                      <a:lnTo>
                        <a:pt x="215" y="12"/>
                      </a:lnTo>
                      <a:lnTo>
                        <a:pt x="215" y="16"/>
                      </a:lnTo>
                      <a:lnTo>
                        <a:pt x="211" y="16"/>
                      </a:lnTo>
                      <a:lnTo>
                        <a:pt x="215" y="16"/>
                      </a:lnTo>
                      <a:lnTo>
                        <a:pt x="215" y="20"/>
                      </a:lnTo>
                      <a:lnTo>
                        <a:pt x="215" y="24"/>
                      </a:lnTo>
                      <a:lnTo>
                        <a:pt x="215" y="24"/>
                      </a:lnTo>
                      <a:lnTo>
                        <a:pt x="215" y="24"/>
                      </a:lnTo>
                      <a:lnTo>
                        <a:pt x="219" y="28"/>
                      </a:lnTo>
                      <a:lnTo>
                        <a:pt x="215" y="28"/>
                      </a:lnTo>
                      <a:lnTo>
                        <a:pt x="211" y="28"/>
                      </a:lnTo>
                      <a:lnTo>
                        <a:pt x="211" y="28"/>
                      </a:lnTo>
                      <a:lnTo>
                        <a:pt x="211" y="31"/>
                      </a:lnTo>
                      <a:lnTo>
                        <a:pt x="211" y="31"/>
                      </a:lnTo>
                      <a:lnTo>
                        <a:pt x="215" y="35"/>
                      </a:lnTo>
                      <a:lnTo>
                        <a:pt x="211" y="35"/>
                      </a:lnTo>
                      <a:lnTo>
                        <a:pt x="211" y="35"/>
                      </a:lnTo>
                      <a:lnTo>
                        <a:pt x="211" y="35"/>
                      </a:lnTo>
                      <a:lnTo>
                        <a:pt x="211" y="39"/>
                      </a:lnTo>
                      <a:lnTo>
                        <a:pt x="211" y="39"/>
                      </a:lnTo>
                      <a:lnTo>
                        <a:pt x="211" y="43"/>
                      </a:lnTo>
                      <a:lnTo>
                        <a:pt x="215" y="47"/>
                      </a:lnTo>
                      <a:lnTo>
                        <a:pt x="215" y="47"/>
                      </a:lnTo>
                      <a:lnTo>
                        <a:pt x="215" y="47"/>
                      </a:lnTo>
                      <a:lnTo>
                        <a:pt x="215" y="47"/>
                      </a:lnTo>
                      <a:lnTo>
                        <a:pt x="215" y="51"/>
                      </a:lnTo>
                      <a:lnTo>
                        <a:pt x="215" y="51"/>
                      </a:lnTo>
                      <a:lnTo>
                        <a:pt x="215" y="51"/>
                      </a:lnTo>
                      <a:lnTo>
                        <a:pt x="215" y="51"/>
                      </a:lnTo>
                      <a:lnTo>
                        <a:pt x="215" y="51"/>
                      </a:lnTo>
                      <a:lnTo>
                        <a:pt x="215" y="51"/>
                      </a:lnTo>
                      <a:lnTo>
                        <a:pt x="215" y="51"/>
                      </a:lnTo>
                      <a:lnTo>
                        <a:pt x="215" y="55"/>
                      </a:lnTo>
                      <a:lnTo>
                        <a:pt x="215" y="55"/>
                      </a:lnTo>
                      <a:lnTo>
                        <a:pt x="215" y="55"/>
                      </a:lnTo>
                      <a:lnTo>
                        <a:pt x="215" y="55"/>
                      </a:lnTo>
                      <a:lnTo>
                        <a:pt x="215" y="59"/>
                      </a:lnTo>
                      <a:lnTo>
                        <a:pt x="215" y="59"/>
                      </a:lnTo>
                      <a:lnTo>
                        <a:pt x="219" y="59"/>
                      </a:lnTo>
                      <a:lnTo>
                        <a:pt x="223" y="55"/>
                      </a:lnTo>
                      <a:lnTo>
                        <a:pt x="223" y="59"/>
                      </a:lnTo>
                      <a:lnTo>
                        <a:pt x="219" y="59"/>
                      </a:lnTo>
                      <a:lnTo>
                        <a:pt x="219" y="59"/>
                      </a:lnTo>
                      <a:lnTo>
                        <a:pt x="219" y="59"/>
                      </a:lnTo>
                      <a:lnTo>
                        <a:pt x="219" y="63"/>
                      </a:lnTo>
                      <a:lnTo>
                        <a:pt x="223" y="63"/>
                      </a:lnTo>
                      <a:lnTo>
                        <a:pt x="223" y="63"/>
                      </a:lnTo>
                      <a:lnTo>
                        <a:pt x="223" y="67"/>
                      </a:lnTo>
                      <a:lnTo>
                        <a:pt x="223" y="70"/>
                      </a:lnTo>
                      <a:lnTo>
                        <a:pt x="223" y="70"/>
                      </a:lnTo>
                      <a:lnTo>
                        <a:pt x="227" y="70"/>
                      </a:lnTo>
                      <a:lnTo>
                        <a:pt x="227" y="70"/>
                      </a:lnTo>
                      <a:lnTo>
                        <a:pt x="231" y="70"/>
                      </a:lnTo>
                      <a:lnTo>
                        <a:pt x="231" y="70"/>
                      </a:lnTo>
                      <a:lnTo>
                        <a:pt x="235" y="70"/>
                      </a:lnTo>
                      <a:lnTo>
                        <a:pt x="235" y="70"/>
                      </a:lnTo>
                      <a:lnTo>
                        <a:pt x="235" y="74"/>
                      </a:lnTo>
                      <a:lnTo>
                        <a:pt x="235" y="74"/>
                      </a:lnTo>
                      <a:lnTo>
                        <a:pt x="235" y="78"/>
                      </a:lnTo>
                      <a:lnTo>
                        <a:pt x="235" y="78"/>
                      </a:lnTo>
                      <a:lnTo>
                        <a:pt x="235" y="82"/>
                      </a:lnTo>
                      <a:lnTo>
                        <a:pt x="239" y="86"/>
                      </a:lnTo>
                      <a:lnTo>
                        <a:pt x="235" y="86"/>
                      </a:lnTo>
                      <a:lnTo>
                        <a:pt x="235" y="86"/>
                      </a:lnTo>
                      <a:lnTo>
                        <a:pt x="235" y="86"/>
                      </a:lnTo>
                      <a:lnTo>
                        <a:pt x="231" y="86"/>
                      </a:lnTo>
                      <a:lnTo>
                        <a:pt x="231" y="82"/>
                      </a:lnTo>
                      <a:lnTo>
                        <a:pt x="227" y="78"/>
                      </a:lnTo>
                      <a:lnTo>
                        <a:pt x="223" y="74"/>
                      </a:lnTo>
                      <a:lnTo>
                        <a:pt x="219" y="74"/>
                      </a:lnTo>
                      <a:lnTo>
                        <a:pt x="219" y="74"/>
                      </a:lnTo>
                      <a:lnTo>
                        <a:pt x="223" y="78"/>
                      </a:lnTo>
                      <a:lnTo>
                        <a:pt x="223" y="82"/>
                      </a:lnTo>
                      <a:lnTo>
                        <a:pt x="219" y="78"/>
                      </a:lnTo>
                      <a:lnTo>
                        <a:pt x="219" y="78"/>
                      </a:lnTo>
                      <a:lnTo>
                        <a:pt x="219" y="78"/>
                      </a:lnTo>
                      <a:lnTo>
                        <a:pt x="215" y="74"/>
                      </a:lnTo>
                      <a:lnTo>
                        <a:pt x="211" y="74"/>
                      </a:lnTo>
                      <a:lnTo>
                        <a:pt x="203" y="74"/>
                      </a:lnTo>
                      <a:lnTo>
                        <a:pt x="207" y="78"/>
                      </a:lnTo>
                      <a:lnTo>
                        <a:pt x="207" y="78"/>
                      </a:lnTo>
                      <a:lnTo>
                        <a:pt x="211" y="78"/>
                      </a:lnTo>
                      <a:lnTo>
                        <a:pt x="215" y="78"/>
                      </a:lnTo>
                      <a:lnTo>
                        <a:pt x="215" y="82"/>
                      </a:lnTo>
                      <a:lnTo>
                        <a:pt x="215" y="86"/>
                      </a:lnTo>
                      <a:lnTo>
                        <a:pt x="211" y="86"/>
                      </a:lnTo>
                      <a:lnTo>
                        <a:pt x="211" y="86"/>
                      </a:lnTo>
                      <a:lnTo>
                        <a:pt x="211" y="86"/>
                      </a:lnTo>
                      <a:lnTo>
                        <a:pt x="211" y="86"/>
                      </a:lnTo>
                      <a:lnTo>
                        <a:pt x="211" y="90"/>
                      </a:lnTo>
                      <a:lnTo>
                        <a:pt x="211" y="90"/>
                      </a:lnTo>
                      <a:lnTo>
                        <a:pt x="207" y="90"/>
                      </a:lnTo>
                      <a:lnTo>
                        <a:pt x="207" y="90"/>
                      </a:lnTo>
                      <a:lnTo>
                        <a:pt x="215" y="90"/>
                      </a:lnTo>
                      <a:lnTo>
                        <a:pt x="219" y="94"/>
                      </a:lnTo>
                      <a:lnTo>
                        <a:pt x="215" y="94"/>
                      </a:lnTo>
                      <a:lnTo>
                        <a:pt x="215" y="94"/>
                      </a:lnTo>
                      <a:lnTo>
                        <a:pt x="211" y="94"/>
                      </a:lnTo>
                      <a:lnTo>
                        <a:pt x="211" y="94"/>
                      </a:lnTo>
                      <a:lnTo>
                        <a:pt x="203" y="94"/>
                      </a:lnTo>
                      <a:lnTo>
                        <a:pt x="207" y="94"/>
                      </a:lnTo>
                      <a:lnTo>
                        <a:pt x="207" y="94"/>
                      </a:lnTo>
                      <a:lnTo>
                        <a:pt x="211" y="94"/>
                      </a:lnTo>
                      <a:lnTo>
                        <a:pt x="211" y="98"/>
                      </a:lnTo>
                      <a:lnTo>
                        <a:pt x="207" y="98"/>
                      </a:lnTo>
                      <a:lnTo>
                        <a:pt x="203" y="102"/>
                      </a:lnTo>
                      <a:lnTo>
                        <a:pt x="207" y="102"/>
                      </a:lnTo>
                      <a:lnTo>
                        <a:pt x="215" y="102"/>
                      </a:lnTo>
                      <a:lnTo>
                        <a:pt x="215" y="102"/>
                      </a:lnTo>
                      <a:lnTo>
                        <a:pt x="207" y="106"/>
                      </a:lnTo>
                      <a:lnTo>
                        <a:pt x="207" y="106"/>
                      </a:lnTo>
                      <a:lnTo>
                        <a:pt x="207" y="106"/>
                      </a:lnTo>
                      <a:lnTo>
                        <a:pt x="211" y="106"/>
                      </a:lnTo>
                      <a:lnTo>
                        <a:pt x="211" y="106"/>
                      </a:lnTo>
                      <a:lnTo>
                        <a:pt x="215" y="106"/>
                      </a:lnTo>
                      <a:lnTo>
                        <a:pt x="215" y="106"/>
                      </a:lnTo>
                      <a:lnTo>
                        <a:pt x="215" y="110"/>
                      </a:lnTo>
                      <a:lnTo>
                        <a:pt x="211" y="110"/>
                      </a:lnTo>
                      <a:lnTo>
                        <a:pt x="211" y="110"/>
                      </a:lnTo>
                      <a:lnTo>
                        <a:pt x="215" y="110"/>
                      </a:lnTo>
                      <a:lnTo>
                        <a:pt x="219" y="113"/>
                      </a:lnTo>
                      <a:lnTo>
                        <a:pt x="219" y="113"/>
                      </a:lnTo>
                      <a:lnTo>
                        <a:pt x="219" y="113"/>
                      </a:lnTo>
                      <a:lnTo>
                        <a:pt x="219" y="117"/>
                      </a:lnTo>
                      <a:lnTo>
                        <a:pt x="219" y="117"/>
                      </a:lnTo>
                      <a:lnTo>
                        <a:pt x="219" y="117"/>
                      </a:lnTo>
                      <a:lnTo>
                        <a:pt x="219" y="121"/>
                      </a:lnTo>
                      <a:lnTo>
                        <a:pt x="219" y="121"/>
                      </a:lnTo>
                      <a:lnTo>
                        <a:pt x="219" y="121"/>
                      </a:lnTo>
                      <a:lnTo>
                        <a:pt x="223" y="121"/>
                      </a:lnTo>
                      <a:lnTo>
                        <a:pt x="223" y="121"/>
                      </a:lnTo>
                      <a:lnTo>
                        <a:pt x="223" y="121"/>
                      </a:lnTo>
                      <a:lnTo>
                        <a:pt x="223" y="117"/>
                      </a:lnTo>
                      <a:lnTo>
                        <a:pt x="223" y="117"/>
                      </a:lnTo>
                      <a:lnTo>
                        <a:pt x="223" y="121"/>
                      </a:lnTo>
                      <a:lnTo>
                        <a:pt x="223" y="121"/>
                      </a:lnTo>
                      <a:lnTo>
                        <a:pt x="223" y="121"/>
                      </a:lnTo>
                      <a:lnTo>
                        <a:pt x="223" y="121"/>
                      </a:lnTo>
                      <a:lnTo>
                        <a:pt x="223" y="121"/>
                      </a:lnTo>
                      <a:lnTo>
                        <a:pt x="223" y="125"/>
                      </a:lnTo>
                      <a:lnTo>
                        <a:pt x="219" y="125"/>
                      </a:lnTo>
                      <a:lnTo>
                        <a:pt x="219" y="125"/>
                      </a:lnTo>
                      <a:lnTo>
                        <a:pt x="219" y="121"/>
                      </a:lnTo>
                      <a:lnTo>
                        <a:pt x="219" y="121"/>
                      </a:lnTo>
                      <a:lnTo>
                        <a:pt x="219" y="125"/>
                      </a:lnTo>
                      <a:lnTo>
                        <a:pt x="215" y="129"/>
                      </a:lnTo>
                      <a:lnTo>
                        <a:pt x="215" y="129"/>
                      </a:lnTo>
                      <a:lnTo>
                        <a:pt x="219" y="129"/>
                      </a:lnTo>
                      <a:lnTo>
                        <a:pt x="219" y="133"/>
                      </a:lnTo>
                      <a:lnTo>
                        <a:pt x="223" y="137"/>
                      </a:lnTo>
                      <a:lnTo>
                        <a:pt x="227" y="137"/>
                      </a:lnTo>
                      <a:lnTo>
                        <a:pt x="227" y="137"/>
                      </a:lnTo>
                      <a:lnTo>
                        <a:pt x="235" y="141"/>
                      </a:lnTo>
                      <a:lnTo>
                        <a:pt x="231" y="141"/>
                      </a:lnTo>
                      <a:lnTo>
                        <a:pt x="231" y="141"/>
                      </a:lnTo>
                      <a:lnTo>
                        <a:pt x="223" y="141"/>
                      </a:lnTo>
                      <a:lnTo>
                        <a:pt x="227" y="141"/>
                      </a:lnTo>
                      <a:lnTo>
                        <a:pt x="227" y="145"/>
                      </a:lnTo>
                      <a:lnTo>
                        <a:pt x="231" y="145"/>
                      </a:lnTo>
                      <a:lnTo>
                        <a:pt x="235" y="145"/>
                      </a:lnTo>
                      <a:lnTo>
                        <a:pt x="231" y="145"/>
                      </a:lnTo>
                      <a:lnTo>
                        <a:pt x="227" y="145"/>
                      </a:lnTo>
                      <a:lnTo>
                        <a:pt x="223" y="141"/>
                      </a:lnTo>
                      <a:lnTo>
                        <a:pt x="223" y="141"/>
                      </a:lnTo>
                      <a:lnTo>
                        <a:pt x="219" y="141"/>
                      </a:lnTo>
                      <a:lnTo>
                        <a:pt x="219" y="145"/>
                      </a:lnTo>
                      <a:lnTo>
                        <a:pt x="223" y="145"/>
                      </a:lnTo>
                      <a:lnTo>
                        <a:pt x="227" y="145"/>
                      </a:lnTo>
                      <a:lnTo>
                        <a:pt x="227" y="149"/>
                      </a:lnTo>
                      <a:lnTo>
                        <a:pt x="231" y="149"/>
                      </a:lnTo>
                      <a:lnTo>
                        <a:pt x="231" y="152"/>
                      </a:lnTo>
                      <a:lnTo>
                        <a:pt x="231" y="156"/>
                      </a:lnTo>
                      <a:lnTo>
                        <a:pt x="231" y="156"/>
                      </a:lnTo>
                      <a:lnTo>
                        <a:pt x="231" y="160"/>
                      </a:lnTo>
                      <a:lnTo>
                        <a:pt x="231" y="160"/>
                      </a:lnTo>
                      <a:lnTo>
                        <a:pt x="235" y="164"/>
                      </a:lnTo>
                      <a:lnTo>
                        <a:pt x="235" y="168"/>
                      </a:lnTo>
                      <a:lnTo>
                        <a:pt x="231" y="168"/>
                      </a:lnTo>
                      <a:lnTo>
                        <a:pt x="235" y="172"/>
                      </a:lnTo>
                      <a:lnTo>
                        <a:pt x="235" y="172"/>
                      </a:lnTo>
                      <a:lnTo>
                        <a:pt x="235" y="172"/>
                      </a:lnTo>
                      <a:lnTo>
                        <a:pt x="231" y="176"/>
                      </a:lnTo>
                      <a:lnTo>
                        <a:pt x="235" y="176"/>
                      </a:lnTo>
                      <a:lnTo>
                        <a:pt x="235" y="172"/>
                      </a:lnTo>
                      <a:lnTo>
                        <a:pt x="235" y="176"/>
                      </a:lnTo>
                      <a:lnTo>
                        <a:pt x="239" y="176"/>
                      </a:lnTo>
                      <a:lnTo>
                        <a:pt x="239" y="176"/>
                      </a:lnTo>
                      <a:lnTo>
                        <a:pt x="239" y="176"/>
                      </a:lnTo>
                      <a:lnTo>
                        <a:pt x="239" y="176"/>
                      </a:lnTo>
                      <a:lnTo>
                        <a:pt x="239" y="180"/>
                      </a:lnTo>
                      <a:lnTo>
                        <a:pt x="235" y="180"/>
                      </a:lnTo>
                      <a:lnTo>
                        <a:pt x="239" y="184"/>
                      </a:lnTo>
                      <a:lnTo>
                        <a:pt x="239" y="184"/>
                      </a:lnTo>
                      <a:lnTo>
                        <a:pt x="239" y="184"/>
                      </a:lnTo>
                      <a:lnTo>
                        <a:pt x="239" y="188"/>
                      </a:lnTo>
                      <a:lnTo>
                        <a:pt x="239" y="188"/>
                      </a:lnTo>
                      <a:lnTo>
                        <a:pt x="239" y="188"/>
                      </a:lnTo>
                      <a:lnTo>
                        <a:pt x="239" y="188"/>
                      </a:lnTo>
                      <a:lnTo>
                        <a:pt x="243" y="188"/>
                      </a:lnTo>
                      <a:lnTo>
                        <a:pt x="243" y="188"/>
                      </a:lnTo>
                      <a:lnTo>
                        <a:pt x="246" y="188"/>
                      </a:lnTo>
                      <a:lnTo>
                        <a:pt x="243" y="192"/>
                      </a:lnTo>
                      <a:lnTo>
                        <a:pt x="239" y="192"/>
                      </a:lnTo>
                      <a:lnTo>
                        <a:pt x="239" y="199"/>
                      </a:lnTo>
                      <a:lnTo>
                        <a:pt x="243" y="199"/>
                      </a:lnTo>
                      <a:lnTo>
                        <a:pt x="243" y="199"/>
                      </a:lnTo>
                      <a:lnTo>
                        <a:pt x="243" y="203"/>
                      </a:lnTo>
                      <a:lnTo>
                        <a:pt x="246" y="203"/>
                      </a:lnTo>
                      <a:lnTo>
                        <a:pt x="246" y="203"/>
                      </a:lnTo>
                      <a:lnTo>
                        <a:pt x="246" y="203"/>
                      </a:lnTo>
                      <a:lnTo>
                        <a:pt x="246" y="203"/>
                      </a:lnTo>
                      <a:lnTo>
                        <a:pt x="246" y="207"/>
                      </a:lnTo>
                      <a:lnTo>
                        <a:pt x="246" y="207"/>
                      </a:lnTo>
                      <a:lnTo>
                        <a:pt x="250" y="207"/>
                      </a:lnTo>
                      <a:lnTo>
                        <a:pt x="250" y="207"/>
                      </a:lnTo>
                      <a:lnTo>
                        <a:pt x="250" y="207"/>
                      </a:lnTo>
                      <a:lnTo>
                        <a:pt x="254" y="215"/>
                      </a:lnTo>
                      <a:lnTo>
                        <a:pt x="254" y="215"/>
                      </a:lnTo>
                      <a:lnTo>
                        <a:pt x="254" y="215"/>
                      </a:lnTo>
                      <a:lnTo>
                        <a:pt x="254" y="219"/>
                      </a:lnTo>
                      <a:lnTo>
                        <a:pt x="254" y="219"/>
                      </a:lnTo>
                      <a:lnTo>
                        <a:pt x="254" y="219"/>
                      </a:lnTo>
                      <a:lnTo>
                        <a:pt x="254" y="219"/>
                      </a:lnTo>
                      <a:lnTo>
                        <a:pt x="254" y="219"/>
                      </a:lnTo>
                      <a:lnTo>
                        <a:pt x="258" y="219"/>
                      </a:lnTo>
                      <a:lnTo>
                        <a:pt x="258" y="223"/>
                      </a:lnTo>
                      <a:lnTo>
                        <a:pt x="258" y="223"/>
                      </a:lnTo>
                      <a:lnTo>
                        <a:pt x="258" y="227"/>
                      </a:lnTo>
                      <a:lnTo>
                        <a:pt x="258" y="227"/>
                      </a:lnTo>
                      <a:lnTo>
                        <a:pt x="262" y="227"/>
                      </a:lnTo>
                      <a:lnTo>
                        <a:pt x="262" y="227"/>
                      </a:lnTo>
                      <a:lnTo>
                        <a:pt x="262" y="227"/>
                      </a:lnTo>
                      <a:lnTo>
                        <a:pt x="262" y="231"/>
                      </a:lnTo>
                      <a:lnTo>
                        <a:pt x="262" y="231"/>
                      </a:lnTo>
                      <a:lnTo>
                        <a:pt x="258" y="234"/>
                      </a:lnTo>
                      <a:lnTo>
                        <a:pt x="258" y="234"/>
                      </a:lnTo>
                      <a:lnTo>
                        <a:pt x="258" y="238"/>
                      </a:lnTo>
                      <a:lnTo>
                        <a:pt x="254" y="238"/>
                      </a:lnTo>
                      <a:lnTo>
                        <a:pt x="254" y="242"/>
                      </a:lnTo>
                      <a:lnTo>
                        <a:pt x="254" y="242"/>
                      </a:lnTo>
                      <a:lnTo>
                        <a:pt x="254" y="242"/>
                      </a:lnTo>
                      <a:lnTo>
                        <a:pt x="254" y="242"/>
                      </a:lnTo>
                      <a:lnTo>
                        <a:pt x="258" y="238"/>
                      </a:lnTo>
                      <a:lnTo>
                        <a:pt x="258" y="238"/>
                      </a:lnTo>
                      <a:lnTo>
                        <a:pt x="262" y="238"/>
                      </a:lnTo>
                      <a:lnTo>
                        <a:pt x="262" y="242"/>
                      </a:lnTo>
                      <a:lnTo>
                        <a:pt x="266" y="242"/>
                      </a:lnTo>
                      <a:lnTo>
                        <a:pt x="270" y="246"/>
                      </a:lnTo>
                      <a:lnTo>
                        <a:pt x="270" y="246"/>
                      </a:lnTo>
                      <a:lnTo>
                        <a:pt x="270" y="250"/>
                      </a:lnTo>
                      <a:lnTo>
                        <a:pt x="270" y="250"/>
                      </a:lnTo>
                      <a:lnTo>
                        <a:pt x="270" y="250"/>
                      </a:lnTo>
                      <a:lnTo>
                        <a:pt x="274" y="250"/>
                      </a:lnTo>
                      <a:lnTo>
                        <a:pt x="274" y="274"/>
                      </a:lnTo>
                      <a:lnTo>
                        <a:pt x="274" y="277"/>
                      </a:lnTo>
                      <a:lnTo>
                        <a:pt x="274" y="281"/>
                      </a:lnTo>
                      <a:lnTo>
                        <a:pt x="270" y="281"/>
                      </a:lnTo>
                      <a:lnTo>
                        <a:pt x="270" y="285"/>
                      </a:lnTo>
                      <a:lnTo>
                        <a:pt x="270" y="289"/>
                      </a:lnTo>
                      <a:lnTo>
                        <a:pt x="274" y="301"/>
                      </a:lnTo>
                      <a:lnTo>
                        <a:pt x="270" y="305"/>
                      </a:lnTo>
                      <a:lnTo>
                        <a:pt x="270" y="309"/>
                      </a:lnTo>
                      <a:lnTo>
                        <a:pt x="266" y="309"/>
                      </a:lnTo>
                      <a:lnTo>
                        <a:pt x="262" y="309"/>
                      </a:lnTo>
                      <a:lnTo>
                        <a:pt x="258" y="309"/>
                      </a:lnTo>
                      <a:lnTo>
                        <a:pt x="258" y="309"/>
                      </a:lnTo>
                      <a:lnTo>
                        <a:pt x="258" y="309"/>
                      </a:lnTo>
                      <a:lnTo>
                        <a:pt x="254" y="309"/>
                      </a:lnTo>
                      <a:lnTo>
                        <a:pt x="254" y="309"/>
                      </a:lnTo>
                      <a:lnTo>
                        <a:pt x="254" y="309"/>
                      </a:lnTo>
                      <a:lnTo>
                        <a:pt x="250" y="313"/>
                      </a:lnTo>
                      <a:lnTo>
                        <a:pt x="250" y="313"/>
                      </a:lnTo>
                      <a:lnTo>
                        <a:pt x="250" y="313"/>
                      </a:lnTo>
                      <a:lnTo>
                        <a:pt x="254" y="316"/>
                      </a:lnTo>
                      <a:lnTo>
                        <a:pt x="254" y="316"/>
                      </a:lnTo>
                      <a:lnTo>
                        <a:pt x="250" y="316"/>
                      </a:lnTo>
                      <a:lnTo>
                        <a:pt x="246" y="324"/>
                      </a:lnTo>
                      <a:lnTo>
                        <a:pt x="243" y="328"/>
                      </a:lnTo>
                      <a:lnTo>
                        <a:pt x="243" y="328"/>
                      </a:lnTo>
                      <a:lnTo>
                        <a:pt x="239" y="328"/>
                      </a:lnTo>
                      <a:lnTo>
                        <a:pt x="235" y="324"/>
                      </a:lnTo>
                      <a:lnTo>
                        <a:pt x="235" y="324"/>
                      </a:lnTo>
                      <a:lnTo>
                        <a:pt x="231" y="324"/>
                      </a:lnTo>
                      <a:lnTo>
                        <a:pt x="231" y="320"/>
                      </a:lnTo>
                      <a:lnTo>
                        <a:pt x="227" y="320"/>
                      </a:lnTo>
                      <a:lnTo>
                        <a:pt x="227" y="313"/>
                      </a:lnTo>
                      <a:lnTo>
                        <a:pt x="223" y="313"/>
                      </a:lnTo>
                      <a:lnTo>
                        <a:pt x="215" y="305"/>
                      </a:lnTo>
                      <a:lnTo>
                        <a:pt x="215" y="305"/>
                      </a:lnTo>
                      <a:lnTo>
                        <a:pt x="211" y="305"/>
                      </a:lnTo>
                      <a:lnTo>
                        <a:pt x="211" y="305"/>
                      </a:lnTo>
                      <a:lnTo>
                        <a:pt x="207" y="305"/>
                      </a:lnTo>
                      <a:lnTo>
                        <a:pt x="207" y="301"/>
                      </a:lnTo>
                      <a:lnTo>
                        <a:pt x="203" y="301"/>
                      </a:lnTo>
                      <a:lnTo>
                        <a:pt x="192" y="285"/>
                      </a:lnTo>
                      <a:lnTo>
                        <a:pt x="192" y="285"/>
                      </a:lnTo>
                      <a:lnTo>
                        <a:pt x="192" y="285"/>
                      </a:lnTo>
                      <a:lnTo>
                        <a:pt x="188" y="285"/>
                      </a:lnTo>
                      <a:lnTo>
                        <a:pt x="188" y="285"/>
                      </a:lnTo>
                      <a:lnTo>
                        <a:pt x="188" y="285"/>
                      </a:lnTo>
                      <a:lnTo>
                        <a:pt x="180" y="277"/>
                      </a:lnTo>
                      <a:lnTo>
                        <a:pt x="180" y="274"/>
                      </a:lnTo>
                      <a:lnTo>
                        <a:pt x="180" y="270"/>
                      </a:lnTo>
                      <a:lnTo>
                        <a:pt x="180" y="266"/>
                      </a:lnTo>
                      <a:lnTo>
                        <a:pt x="184" y="254"/>
                      </a:lnTo>
                      <a:lnTo>
                        <a:pt x="188" y="250"/>
                      </a:lnTo>
                      <a:lnTo>
                        <a:pt x="188" y="250"/>
                      </a:lnTo>
                      <a:lnTo>
                        <a:pt x="188" y="246"/>
                      </a:lnTo>
                      <a:lnTo>
                        <a:pt x="188" y="246"/>
                      </a:lnTo>
                      <a:lnTo>
                        <a:pt x="188" y="242"/>
                      </a:lnTo>
                      <a:lnTo>
                        <a:pt x="188" y="242"/>
                      </a:lnTo>
                      <a:lnTo>
                        <a:pt x="188" y="238"/>
                      </a:lnTo>
                      <a:lnTo>
                        <a:pt x="184" y="234"/>
                      </a:lnTo>
                      <a:lnTo>
                        <a:pt x="180" y="234"/>
                      </a:lnTo>
                      <a:lnTo>
                        <a:pt x="176" y="231"/>
                      </a:lnTo>
                      <a:lnTo>
                        <a:pt x="172" y="227"/>
                      </a:lnTo>
                      <a:lnTo>
                        <a:pt x="168" y="223"/>
                      </a:lnTo>
                      <a:lnTo>
                        <a:pt x="164" y="215"/>
                      </a:lnTo>
                      <a:lnTo>
                        <a:pt x="160" y="211"/>
                      </a:lnTo>
                      <a:lnTo>
                        <a:pt x="157" y="211"/>
                      </a:lnTo>
                      <a:lnTo>
                        <a:pt x="157" y="207"/>
                      </a:lnTo>
                      <a:lnTo>
                        <a:pt x="137" y="207"/>
                      </a:lnTo>
                      <a:lnTo>
                        <a:pt x="129" y="203"/>
                      </a:lnTo>
                      <a:lnTo>
                        <a:pt x="125" y="203"/>
                      </a:lnTo>
                      <a:lnTo>
                        <a:pt x="118" y="195"/>
                      </a:lnTo>
                      <a:lnTo>
                        <a:pt x="118" y="195"/>
                      </a:lnTo>
                      <a:lnTo>
                        <a:pt x="118" y="195"/>
                      </a:lnTo>
                      <a:lnTo>
                        <a:pt x="118" y="192"/>
                      </a:lnTo>
                      <a:lnTo>
                        <a:pt x="114" y="188"/>
                      </a:lnTo>
                      <a:lnTo>
                        <a:pt x="110" y="184"/>
                      </a:lnTo>
                      <a:lnTo>
                        <a:pt x="106" y="180"/>
                      </a:lnTo>
                      <a:lnTo>
                        <a:pt x="86" y="164"/>
                      </a:lnTo>
                      <a:lnTo>
                        <a:pt x="67" y="145"/>
                      </a:lnTo>
                      <a:lnTo>
                        <a:pt x="63" y="141"/>
                      </a:lnTo>
                      <a:lnTo>
                        <a:pt x="63" y="141"/>
                      </a:lnTo>
                      <a:lnTo>
                        <a:pt x="59" y="137"/>
                      </a:lnTo>
                      <a:lnTo>
                        <a:pt x="55" y="141"/>
                      </a:lnTo>
                      <a:lnTo>
                        <a:pt x="55" y="145"/>
                      </a:lnTo>
                      <a:lnTo>
                        <a:pt x="55" y="145"/>
                      </a:lnTo>
                      <a:lnTo>
                        <a:pt x="55" y="145"/>
                      </a:lnTo>
                      <a:lnTo>
                        <a:pt x="24" y="152"/>
                      </a:lnTo>
                      <a:lnTo>
                        <a:pt x="24" y="152"/>
                      </a:lnTo>
                      <a:lnTo>
                        <a:pt x="20" y="149"/>
                      </a:lnTo>
                      <a:lnTo>
                        <a:pt x="20" y="149"/>
                      </a:lnTo>
                      <a:lnTo>
                        <a:pt x="16" y="141"/>
                      </a:lnTo>
                      <a:lnTo>
                        <a:pt x="0" y="141"/>
                      </a:lnTo>
                      <a:lnTo>
                        <a:pt x="4" y="133"/>
                      </a:lnTo>
                      <a:lnTo>
                        <a:pt x="0" y="117"/>
                      </a:lnTo>
                      <a:lnTo>
                        <a:pt x="0" y="110"/>
                      </a:lnTo>
                      <a:lnTo>
                        <a:pt x="0" y="102"/>
                      </a:lnTo>
                      <a:lnTo>
                        <a:pt x="8" y="90"/>
                      </a:lnTo>
                      <a:lnTo>
                        <a:pt x="8" y="90"/>
                      </a:lnTo>
                      <a:lnTo>
                        <a:pt x="8" y="90"/>
                      </a:lnTo>
                      <a:lnTo>
                        <a:pt x="12" y="90"/>
                      </a:lnTo>
                      <a:lnTo>
                        <a:pt x="20" y="102"/>
                      </a:lnTo>
                      <a:lnTo>
                        <a:pt x="20" y="102"/>
                      </a:lnTo>
                      <a:lnTo>
                        <a:pt x="20" y="102"/>
                      </a:lnTo>
                      <a:lnTo>
                        <a:pt x="24" y="102"/>
                      </a:lnTo>
                      <a:lnTo>
                        <a:pt x="20" y="98"/>
                      </a:lnTo>
                      <a:lnTo>
                        <a:pt x="20" y="94"/>
                      </a:lnTo>
                      <a:lnTo>
                        <a:pt x="20" y="94"/>
                      </a:lnTo>
                      <a:lnTo>
                        <a:pt x="24" y="94"/>
                      </a:lnTo>
                      <a:lnTo>
                        <a:pt x="28" y="94"/>
                      </a:lnTo>
                      <a:lnTo>
                        <a:pt x="28" y="90"/>
                      </a:lnTo>
                      <a:lnTo>
                        <a:pt x="32" y="90"/>
                      </a:lnTo>
                      <a:lnTo>
                        <a:pt x="35" y="90"/>
                      </a:lnTo>
                      <a:lnTo>
                        <a:pt x="39" y="90"/>
                      </a:lnTo>
                      <a:lnTo>
                        <a:pt x="43" y="90"/>
                      </a:lnTo>
                      <a:lnTo>
                        <a:pt x="43" y="90"/>
                      </a:lnTo>
                      <a:lnTo>
                        <a:pt x="39" y="86"/>
                      </a:lnTo>
                      <a:lnTo>
                        <a:pt x="39" y="82"/>
                      </a:lnTo>
                      <a:lnTo>
                        <a:pt x="39" y="82"/>
                      </a:lnTo>
                      <a:lnTo>
                        <a:pt x="39" y="78"/>
                      </a:lnTo>
                      <a:lnTo>
                        <a:pt x="39" y="78"/>
                      </a:lnTo>
                      <a:lnTo>
                        <a:pt x="39" y="74"/>
                      </a:lnTo>
                      <a:lnTo>
                        <a:pt x="39" y="74"/>
                      </a:lnTo>
                      <a:lnTo>
                        <a:pt x="39" y="70"/>
                      </a:lnTo>
                      <a:lnTo>
                        <a:pt x="35" y="63"/>
                      </a:lnTo>
                      <a:lnTo>
                        <a:pt x="35" y="63"/>
                      </a:lnTo>
                      <a:lnTo>
                        <a:pt x="55" y="39"/>
                      </a:lnTo>
                      <a:lnTo>
                        <a:pt x="55" y="35"/>
                      </a:lnTo>
                      <a:lnTo>
                        <a:pt x="55" y="35"/>
                      </a:lnTo>
                      <a:lnTo>
                        <a:pt x="55" y="31"/>
                      </a:lnTo>
                      <a:lnTo>
                        <a:pt x="51" y="28"/>
                      </a:lnTo>
                      <a:lnTo>
                        <a:pt x="51" y="24"/>
                      </a:lnTo>
                      <a:lnTo>
                        <a:pt x="47" y="24"/>
                      </a:lnTo>
                      <a:lnTo>
                        <a:pt x="43" y="16"/>
                      </a:lnTo>
                      <a:lnTo>
                        <a:pt x="55" y="0"/>
                      </a:lnTo>
                      <a:lnTo>
                        <a:pt x="55" y="0"/>
                      </a:lnTo>
                      <a:lnTo>
                        <a:pt x="59" y="0"/>
                      </a:lnTo>
                      <a:lnTo>
                        <a:pt x="110" y="4"/>
                      </a:lnTo>
                      <a:lnTo>
                        <a:pt x="129" y="4"/>
                      </a:lnTo>
                      <a:lnTo>
                        <a:pt x="176" y="4"/>
                      </a:lnTo>
                      <a:lnTo>
                        <a:pt x="192"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1" name="Freeform 7"/>
                <p:cNvSpPr>
                  <a:spLocks/>
                </p:cNvSpPr>
                <p:nvPr/>
              </p:nvSpPr>
              <p:spPr bwMode="auto">
                <a:xfrm>
                  <a:off x="2255838" y="3998913"/>
                  <a:ext cx="347662" cy="347663"/>
                </a:xfrm>
                <a:custGeom>
                  <a:avLst/>
                  <a:gdLst>
                    <a:gd name="T0" fmla="*/ 90 w 219"/>
                    <a:gd name="T1" fmla="*/ 8 h 219"/>
                    <a:gd name="T2" fmla="*/ 129 w 219"/>
                    <a:gd name="T3" fmla="*/ 12 h 219"/>
                    <a:gd name="T4" fmla="*/ 129 w 219"/>
                    <a:gd name="T5" fmla="*/ 4 h 219"/>
                    <a:gd name="T6" fmla="*/ 141 w 219"/>
                    <a:gd name="T7" fmla="*/ 4 h 219"/>
                    <a:gd name="T8" fmla="*/ 145 w 219"/>
                    <a:gd name="T9" fmla="*/ 16 h 219"/>
                    <a:gd name="T10" fmla="*/ 149 w 219"/>
                    <a:gd name="T11" fmla="*/ 24 h 219"/>
                    <a:gd name="T12" fmla="*/ 145 w 219"/>
                    <a:gd name="T13" fmla="*/ 28 h 219"/>
                    <a:gd name="T14" fmla="*/ 145 w 219"/>
                    <a:gd name="T15" fmla="*/ 35 h 219"/>
                    <a:gd name="T16" fmla="*/ 149 w 219"/>
                    <a:gd name="T17" fmla="*/ 43 h 219"/>
                    <a:gd name="T18" fmla="*/ 157 w 219"/>
                    <a:gd name="T19" fmla="*/ 55 h 219"/>
                    <a:gd name="T20" fmla="*/ 168 w 219"/>
                    <a:gd name="T21" fmla="*/ 67 h 219"/>
                    <a:gd name="T22" fmla="*/ 204 w 219"/>
                    <a:gd name="T23" fmla="*/ 74 h 219"/>
                    <a:gd name="T24" fmla="*/ 207 w 219"/>
                    <a:gd name="T25" fmla="*/ 74 h 219"/>
                    <a:gd name="T26" fmla="*/ 211 w 219"/>
                    <a:gd name="T27" fmla="*/ 78 h 219"/>
                    <a:gd name="T28" fmla="*/ 211 w 219"/>
                    <a:gd name="T29" fmla="*/ 86 h 219"/>
                    <a:gd name="T30" fmla="*/ 219 w 219"/>
                    <a:gd name="T31" fmla="*/ 90 h 219"/>
                    <a:gd name="T32" fmla="*/ 219 w 219"/>
                    <a:gd name="T33" fmla="*/ 98 h 219"/>
                    <a:gd name="T34" fmla="*/ 219 w 219"/>
                    <a:gd name="T35" fmla="*/ 106 h 219"/>
                    <a:gd name="T36" fmla="*/ 215 w 219"/>
                    <a:gd name="T37" fmla="*/ 106 h 219"/>
                    <a:gd name="T38" fmla="*/ 211 w 219"/>
                    <a:gd name="T39" fmla="*/ 106 h 219"/>
                    <a:gd name="T40" fmla="*/ 211 w 219"/>
                    <a:gd name="T41" fmla="*/ 121 h 219"/>
                    <a:gd name="T42" fmla="*/ 211 w 219"/>
                    <a:gd name="T43" fmla="*/ 129 h 219"/>
                    <a:gd name="T44" fmla="*/ 219 w 219"/>
                    <a:gd name="T45" fmla="*/ 145 h 219"/>
                    <a:gd name="T46" fmla="*/ 184 w 219"/>
                    <a:gd name="T47" fmla="*/ 149 h 219"/>
                    <a:gd name="T48" fmla="*/ 188 w 219"/>
                    <a:gd name="T49" fmla="*/ 156 h 219"/>
                    <a:gd name="T50" fmla="*/ 172 w 219"/>
                    <a:gd name="T51" fmla="*/ 164 h 219"/>
                    <a:gd name="T52" fmla="*/ 164 w 219"/>
                    <a:gd name="T53" fmla="*/ 160 h 219"/>
                    <a:gd name="T54" fmla="*/ 145 w 219"/>
                    <a:gd name="T55" fmla="*/ 160 h 219"/>
                    <a:gd name="T56" fmla="*/ 118 w 219"/>
                    <a:gd name="T57" fmla="*/ 180 h 219"/>
                    <a:gd name="T58" fmla="*/ 121 w 219"/>
                    <a:gd name="T59" fmla="*/ 199 h 219"/>
                    <a:gd name="T60" fmla="*/ 125 w 219"/>
                    <a:gd name="T61" fmla="*/ 203 h 219"/>
                    <a:gd name="T62" fmla="*/ 121 w 219"/>
                    <a:gd name="T63" fmla="*/ 219 h 219"/>
                    <a:gd name="T64" fmla="*/ 114 w 219"/>
                    <a:gd name="T65" fmla="*/ 219 h 219"/>
                    <a:gd name="T66" fmla="*/ 102 w 219"/>
                    <a:gd name="T67" fmla="*/ 203 h 219"/>
                    <a:gd name="T68" fmla="*/ 90 w 219"/>
                    <a:gd name="T69" fmla="*/ 199 h 219"/>
                    <a:gd name="T70" fmla="*/ 79 w 219"/>
                    <a:gd name="T71" fmla="*/ 207 h 219"/>
                    <a:gd name="T72" fmla="*/ 67 w 219"/>
                    <a:gd name="T73" fmla="*/ 207 h 219"/>
                    <a:gd name="T74" fmla="*/ 51 w 219"/>
                    <a:gd name="T75" fmla="*/ 207 h 219"/>
                    <a:gd name="T76" fmla="*/ 43 w 219"/>
                    <a:gd name="T77" fmla="*/ 199 h 219"/>
                    <a:gd name="T78" fmla="*/ 36 w 219"/>
                    <a:gd name="T79" fmla="*/ 196 h 219"/>
                    <a:gd name="T80" fmla="*/ 16 w 219"/>
                    <a:gd name="T81" fmla="*/ 203 h 219"/>
                    <a:gd name="T82" fmla="*/ 16 w 219"/>
                    <a:gd name="T83" fmla="*/ 207 h 219"/>
                    <a:gd name="T84" fmla="*/ 12 w 219"/>
                    <a:gd name="T85" fmla="*/ 211 h 219"/>
                    <a:gd name="T86" fmla="*/ 4 w 219"/>
                    <a:gd name="T87" fmla="*/ 211 h 219"/>
                    <a:gd name="T88" fmla="*/ 0 w 219"/>
                    <a:gd name="T89" fmla="*/ 199 h 219"/>
                    <a:gd name="T90" fmla="*/ 8 w 219"/>
                    <a:gd name="T91" fmla="*/ 180 h 219"/>
                    <a:gd name="T92" fmla="*/ 12 w 219"/>
                    <a:gd name="T93" fmla="*/ 172 h 219"/>
                    <a:gd name="T94" fmla="*/ 24 w 219"/>
                    <a:gd name="T95" fmla="*/ 156 h 219"/>
                    <a:gd name="T96" fmla="*/ 36 w 219"/>
                    <a:gd name="T97" fmla="*/ 133 h 219"/>
                    <a:gd name="T98" fmla="*/ 39 w 219"/>
                    <a:gd name="T99" fmla="*/ 110 h 219"/>
                    <a:gd name="T100" fmla="*/ 39 w 219"/>
                    <a:gd name="T101" fmla="*/ 98 h 219"/>
                    <a:gd name="T102" fmla="*/ 39 w 219"/>
                    <a:gd name="T103" fmla="*/ 86 h 219"/>
                    <a:gd name="T104" fmla="*/ 36 w 219"/>
                    <a:gd name="T105" fmla="*/ 71 h 219"/>
                    <a:gd name="T106" fmla="*/ 59 w 219"/>
                    <a:gd name="T107" fmla="*/ 71 h 219"/>
                    <a:gd name="T108" fmla="*/ 63 w 219"/>
                    <a:gd name="T109" fmla="*/ 67 h 219"/>
                    <a:gd name="T110" fmla="*/ 63 w 219"/>
                    <a:gd name="T111" fmla="*/ 63 h 219"/>
                    <a:gd name="T112" fmla="*/ 75 w 219"/>
                    <a:gd name="T113" fmla="*/ 51 h 219"/>
                    <a:gd name="T114" fmla="*/ 75 w 219"/>
                    <a:gd name="T115" fmla="*/ 3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 h="219">
                      <a:moveTo>
                        <a:pt x="75" y="39"/>
                      </a:moveTo>
                      <a:lnTo>
                        <a:pt x="75" y="39"/>
                      </a:lnTo>
                      <a:lnTo>
                        <a:pt x="75" y="39"/>
                      </a:lnTo>
                      <a:lnTo>
                        <a:pt x="82" y="0"/>
                      </a:lnTo>
                      <a:lnTo>
                        <a:pt x="90" y="8"/>
                      </a:lnTo>
                      <a:lnTo>
                        <a:pt x="94" y="12"/>
                      </a:lnTo>
                      <a:lnTo>
                        <a:pt x="102" y="16"/>
                      </a:lnTo>
                      <a:lnTo>
                        <a:pt x="125" y="12"/>
                      </a:lnTo>
                      <a:lnTo>
                        <a:pt x="125" y="12"/>
                      </a:lnTo>
                      <a:lnTo>
                        <a:pt x="129" y="12"/>
                      </a:lnTo>
                      <a:lnTo>
                        <a:pt x="129" y="8"/>
                      </a:lnTo>
                      <a:lnTo>
                        <a:pt x="129" y="8"/>
                      </a:lnTo>
                      <a:lnTo>
                        <a:pt x="129" y="4"/>
                      </a:lnTo>
                      <a:lnTo>
                        <a:pt x="129" y="4"/>
                      </a:lnTo>
                      <a:lnTo>
                        <a:pt x="129" y="4"/>
                      </a:lnTo>
                      <a:lnTo>
                        <a:pt x="133" y="0"/>
                      </a:lnTo>
                      <a:lnTo>
                        <a:pt x="137" y="0"/>
                      </a:lnTo>
                      <a:lnTo>
                        <a:pt x="137" y="0"/>
                      </a:lnTo>
                      <a:lnTo>
                        <a:pt x="137" y="4"/>
                      </a:lnTo>
                      <a:lnTo>
                        <a:pt x="141" y="4"/>
                      </a:lnTo>
                      <a:lnTo>
                        <a:pt x="141" y="8"/>
                      </a:lnTo>
                      <a:lnTo>
                        <a:pt x="141" y="12"/>
                      </a:lnTo>
                      <a:lnTo>
                        <a:pt x="145" y="16"/>
                      </a:lnTo>
                      <a:lnTo>
                        <a:pt x="145" y="16"/>
                      </a:lnTo>
                      <a:lnTo>
                        <a:pt x="145" y="16"/>
                      </a:lnTo>
                      <a:lnTo>
                        <a:pt x="149" y="20"/>
                      </a:lnTo>
                      <a:lnTo>
                        <a:pt x="149" y="20"/>
                      </a:lnTo>
                      <a:lnTo>
                        <a:pt x="149" y="24"/>
                      </a:lnTo>
                      <a:lnTo>
                        <a:pt x="149" y="24"/>
                      </a:lnTo>
                      <a:lnTo>
                        <a:pt x="149" y="24"/>
                      </a:lnTo>
                      <a:lnTo>
                        <a:pt x="149" y="24"/>
                      </a:lnTo>
                      <a:lnTo>
                        <a:pt x="149" y="24"/>
                      </a:lnTo>
                      <a:lnTo>
                        <a:pt x="145" y="24"/>
                      </a:lnTo>
                      <a:lnTo>
                        <a:pt x="145" y="28"/>
                      </a:lnTo>
                      <a:lnTo>
                        <a:pt x="145" y="28"/>
                      </a:lnTo>
                      <a:lnTo>
                        <a:pt x="145" y="28"/>
                      </a:lnTo>
                      <a:lnTo>
                        <a:pt x="145" y="32"/>
                      </a:lnTo>
                      <a:lnTo>
                        <a:pt x="145" y="32"/>
                      </a:lnTo>
                      <a:lnTo>
                        <a:pt x="145" y="35"/>
                      </a:lnTo>
                      <a:lnTo>
                        <a:pt x="145" y="35"/>
                      </a:lnTo>
                      <a:lnTo>
                        <a:pt x="149" y="35"/>
                      </a:lnTo>
                      <a:lnTo>
                        <a:pt x="149" y="35"/>
                      </a:lnTo>
                      <a:lnTo>
                        <a:pt x="145" y="39"/>
                      </a:lnTo>
                      <a:lnTo>
                        <a:pt x="149" y="39"/>
                      </a:lnTo>
                      <a:lnTo>
                        <a:pt x="149" y="43"/>
                      </a:lnTo>
                      <a:lnTo>
                        <a:pt x="153" y="47"/>
                      </a:lnTo>
                      <a:lnTo>
                        <a:pt x="153" y="47"/>
                      </a:lnTo>
                      <a:lnTo>
                        <a:pt x="157" y="51"/>
                      </a:lnTo>
                      <a:lnTo>
                        <a:pt x="157" y="51"/>
                      </a:lnTo>
                      <a:lnTo>
                        <a:pt x="157" y="55"/>
                      </a:lnTo>
                      <a:lnTo>
                        <a:pt x="161" y="59"/>
                      </a:lnTo>
                      <a:lnTo>
                        <a:pt x="161" y="63"/>
                      </a:lnTo>
                      <a:lnTo>
                        <a:pt x="164" y="67"/>
                      </a:lnTo>
                      <a:lnTo>
                        <a:pt x="168" y="67"/>
                      </a:lnTo>
                      <a:lnTo>
                        <a:pt x="168" y="67"/>
                      </a:lnTo>
                      <a:lnTo>
                        <a:pt x="192" y="67"/>
                      </a:lnTo>
                      <a:lnTo>
                        <a:pt x="196" y="67"/>
                      </a:lnTo>
                      <a:lnTo>
                        <a:pt x="196" y="71"/>
                      </a:lnTo>
                      <a:lnTo>
                        <a:pt x="200" y="71"/>
                      </a:lnTo>
                      <a:lnTo>
                        <a:pt x="204" y="74"/>
                      </a:lnTo>
                      <a:lnTo>
                        <a:pt x="204" y="74"/>
                      </a:lnTo>
                      <a:lnTo>
                        <a:pt x="204" y="74"/>
                      </a:lnTo>
                      <a:lnTo>
                        <a:pt x="207" y="74"/>
                      </a:lnTo>
                      <a:lnTo>
                        <a:pt x="207" y="74"/>
                      </a:lnTo>
                      <a:lnTo>
                        <a:pt x="207" y="74"/>
                      </a:lnTo>
                      <a:lnTo>
                        <a:pt x="211" y="74"/>
                      </a:lnTo>
                      <a:lnTo>
                        <a:pt x="211" y="74"/>
                      </a:lnTo>
                      <a:lnTo>
                        <a:pt x="211" y="78"/>
                      </a:lnTo>
                      <a:lnTo>
                        <a:pt x="211" y="78"/>
                      </a:lnTo>
                      <a:lnTo>
                        <a:pt x="211" y="78"/>
                      </a:lnTo>
                      <a:lnTo>
                        <a:pt x="215" y="78"/>
                      </a:lnTo>
                      <a:lnTo>
                        <a:pt x="215" y="78"/>
                      </a:lnTo>
                      <a:lnTo>
                        <a:pt x="215" y="78"/>
                      </a:lnTo>
                      <a:lnTo>
                        <a:pt x="211" y="86"/>
                      </a:lnTo>
                      <a:lnTo>
                        <a:pt x="211" y="86"/>
                      </a:lnTo>
                      <a:lnTo>
                        <a:pt x="215" y="90"/>
                      </a:lnTo>
                      <a:lnTo>
                        <a:pt x="215" y="90"/>
                      </a:lnTo>
                      <a:lnTo>
                        <a:pt x="215" y="90"/>
                      </a:lnTo>
                      <a:lnTo>
                        <a:pt x="219" y="90"/>
                      </a:lnTo>
                      <a:lnTo>
                        <a:pt x="219" y="90"/>
                      </a:lnTo>
                      <a:lnTo>
                        <a:pt x="219" y="94"/>
                      </a:lnTo>
                      <a:lnTo>
                        <a:pt x="219" y="94"/>
                      </a:lnTo>
                      <a:lnTo>
                        <a:pt x="219" y="98"/>
                      </a:lnTo>
                      <a:lnTo>
                        <a:pt x="219" y="98"/>
                      </a:lnTo>
                      <a:lnTo>
                        <a:pt x="219" y="98"/>
                      </a:lnTo>
                      <a:lnTo>
                        <a:pt x="219" y="98"/>
                      </a:lnTo>
                      <a:lnTo>
                        <a:pt x="219" y="102"/>
                      </a:lnTo>
                      <a:lnTo>
                        <a:pt x="219" y="102"/>
                      </a:lnTo>
                      <a:lnTo>
                        <a:pt x="219" y="106"/>
                      </a:lnTo>
                      <a:lnTo>
                        <a:pt x="219" y="106"/>
                      </a:lnTo>
                      <a:lnTo>
                        <a:pt x="215" y="106"/>
                      </a:lnTo>
                      <a:lnTo>
                        <a:pt x="215" y="106"/>
                      </a:lnTo>
                      <a:lnTo>
                        <a:pt x="215" y="106"/>
                      </a:lnTo>
                      <a:lnTo>
                        <a:pt x="215" y="106"/>
                      </a:lnTo>
                      <a:lnTo>
                        <a:pt x="215" y="106"/>
                      </a:lnTo>
                      <a:lnTo>
                        <a:pt x="211" y="102"/>
                      </a:lnTo>
                      <a:lnTo>
                        <a:pt x="211" y="102"/>
                      </a:lnTo>
                      <a:lnTo>
                        <a:pt x="211" y="106"/>
                      </a:lnTo>
                      <a:lnTo>
                        <a:pt x="211" y="106"/>
                      </a:lnTo>
                      <a:lnTo>
                        <a:pt x="211" y="106"/>
                      </a:lnTo>
                      <a:lnTo>
                        <a:pt x="211" y="110"/>
                      </a:lnTo>
                      <a:lnTo>
                        <a:pt x="211" y="114"/>
                      </a:lnTo>
                      <a:lnTo>
                        <a:pt x="211" y="114"/>
                      </a:lnTo>
                      <a:lnTo>
                        <a:pt x="211" y="117"/>
                      </a:lnTo>
                      <a:lnTo>
                        <a:pt x="211" y="121"/>
                      </a:lnTo>
                      <a:lnTo>
                        <a:pt x="215" y="125"/>
                      </a:lnTo>
                      <a:lnTo>
                        <a:pt x="215" y="125"/>
                      </a:lnTo>
                      <a:lnTo>
                        <a:pt x="215" y="129"/>
                      </a:lnTo>
                      <a:lnTo>
                        <a:pt x="211" y="129"/>
                      </a:lnTo>
                      <a:lnTo>
                        <a:pt x="211" y="129"/>
                      </a:lnTo>
                      <a:lnTo>
                        <a:pt x="211" y="133"/>
                      </a:lnTo>
                      <a:lnTo>
                        <a:pt x="211" y="133"/>
                      </a:lnTo>
                      <a:lnTo>
                        <a:pt x="215" y="137"/>
                      </a:lnTo>
                      <a:lnTo>
                        <a:pt x="219" y="141"/>
                      </a:lnTo>
                      <a:lnTo>
                        <a:pt x="219" y="145"/>
                      </a:lnTo>
                      <a:lnTo>
                        <a:pt x="207" y="145"/>
                      </a:lnTo>
                      <a:lnTo>
                        <a:pt x="204" y="145"/>
                      </a:lnTo>
                      <a:lnTo>
                        <a:pt x="192" y="149"/>
                      </a:lnTo>
                      <a:lnTo>
                        <a:pt x="192" y="149"/>
                      </a:lnTo>
                      <a:lnTo>
                        <a:pt x="184" y="149"/>
                      </a:lnTo>
                      <a:lnTo>
                        <a:pt x="184" y="149"/>
                      </a:lnTo>
                      <a:lnTo>
                        <a:pt x="188" y="153"/>
                      </a:lnTo>
                      <a:lnTo>
                        <a:pt x="188" y="153"/>
                      </a:lnTo>
                      <a:lnTo>
                        <a:pt x="188" y="156"/>
                      </a:lnTo>
                      <a:lnTo>
                        <a:pt x="188" y="156"/>
                      </a:lnTo>
                      <a:lnTo>
                        <a:pt x="184" y="156"/>
                      </a:lnTo>
                      <a:lnTo>
                        <a:pt x="180" y="156"/>
                      </a:lnTo>
                      <a:lnTo>
                        <a:pt x="180" y="156"/>
                      </a:lnTo>
                      <a:lnTo>
                        <a:pt x="176" y="164"/>
                      </a:lnTo>
                      <a:lnTo>
                        <a:pt x="172" y="164"/>
                      </a:lnTo>
                      <a:lnTo>
                        <a:pt x="172" y="164"/>
                      </a:lnTo>
                      <a:lnTo>
                        <a:pt x="168" y="168"/>
                      </a:lnTo>
                      <a:lnTo>
                        <a:pt x="168" y="164"/>
                      </a:lnTo>
                      <a:lnTo>
                        <a:pt x="164" y="164"/>
                      </a:lnTo>
                      <a:lnTo>
                        <a:pt x="164" y="160"/>
                      </a:lnTo>
                      <a:lnTo>
                        <a:pt x="164" y="160"/>
                      </a:lnTo>
                      <a:lnTo>
                        <a:pt x="161" y="160"/>
                      </a:lnTo>
                      <a:lnTo>
                        <a:pt x="153" y="156"/>
                      </a:lnTo>
                      <a:lnTo>
                        <a:pt x="149" y="156"/>
                      </a:lnTo>
                      <a:lnTo>
                        <a:pt x="145" y="160"/>
                      </a:lnTo>
                      <a:lnTo>
                        <a:pt x="133" y="168"/>
                      </a:lnTo>
                      <a:lnTo>
                        <a:pt x="121" y="172"/>
                      </a:lnTo>
                      <a:lnTo>
                        <a:pt x="121" y="176"/>
                      </a:lnTo>
                      <a:lnTo>
                        <a:pt x="118" y="176"/>
                      </a:lnTo>
                      <a:lnTo>
                        <a:pt x="118" y="180"/>
                      </a:lnTo>
                      <a:lnTo>
                        <a:pt x="118" y="188"/>
                      </a:lnTo>
                      <a:lnTo>
                        <a:pt x="118" y="196"/>
                      </a:lnTo>
                      <a:lnTo>
                        <a:pt x="118" y="196"/>
                      </a:lnTo>
                      <a:lnTo>
                        <a:pt x="121" y="199"/>
                      </a:lnTo>
                      <a:lnTo>
                        <a:pt x="121" y="199"/>
                      </a:lnTo>
                      <a:lnTo>
                        <a:pt x="121" y="199"/>
                      </a:lnTo>
                      <a:lnTo>
                        <a:pt x="125" y="199"/>
                      </a:lnTo>
                      <a:lnTo>
                        <a:pt x="125" y="199"/>
                      </a:lnTo>
                      <a:lnTo>
                        <a:pt x="125" y="203"/>
                      </a:lnTo>
                      <a:lnTo>
                        <a:pt x="125" y="203"/>
                      </a:lnTo>
                      <a:lnTo>
                        <a:pt x="125" y="207"/>
                      </a:lnTo>
                      <a:lnTo>
                        <a:pt x="125" y="207"/>
                      </a:lnTo>
                      <a:lnTo>
                        <a:pt x="125" y="215"/>
                      </a:lnTo>
                      <a:lnTo>
                        <a:pt x="121" y="219"/>
                      </a:lnTo>
                      <a:lnTo>
                        <a:pt x="121" y="219"/>
                      </a:lnTo>
                      <a:lnTo>
                        <a:pt x="121" y="219"/>
                      </a:lnTo>
                      <a:lnTo>
                        <a:pt x="121" y="219"/>
                      </a:lnTo>
                      <a:lnTo>
                        <a:pt x="118" y="219"/>
                      </a:lnTo>
                      <a:lnTo>
                        <a:pt x="114" y="219"/>
                      </a:lnTo>
                      <a:lnTo>
                        <a:pt x="114" y="219"/>
                      </a:lnTo>
                      <a:lnTo>
                        <a:pt x="114" y="219"/>
                      </a:lnTo>
                      <a:lnTo>
                        <a:pt x="106" y="207"/>
                      </a:lnTo>
                      <a:lnTo>
                        <a:pt x="106" y="203"/>
                      </a:lnTo>
                      <a:lnTo>
                        <a:pt x="102" y="203"/>
                      </a:lnTo>
                      <a:lnTo>
                        <a:pt x="102" y="203"/>
                      </a:lnTo>
                      <a:lnTo>
                        <a:pt x="102" y="199"/>
                      </a:lnTo>
                      <a:lnTo>
                        <a:pt x="98" y="199"/>
                      </a:lnTo>
                      <a:lnTo>
                        <a:pt x="94" y="199"/>
                      </a:lnTo>
                      <a:lnTo>
                        <a:pt x="94" y="199"/>
                      </a:lnTo>
                      <a:lnTo>
                        <a:pt x="90" y="199"/>
                      </a:lnTo>
                      <a:lnTo>
                        <a:pt x="90" y="199"/>
                      </a:lnTo>
                      <a:lnTo>
                        <a:pt x="86" y="199"/>
                      </a:lnTo>
                      <a:lnTo>
                        <a:pt x="86" y="199"/>
                      </a:lnTo>
                      <a:lnTo>
                        <a:pt x="82" y="203"/>
                      </a:lnTo>
                      <a:lnTo>
                        <a:pt x="79" y="207"/>
                      </a:lnTo>
                      <a:lnTo>
                        <a:pt x="75" y="207"/>
                      </a:lnTo>
                      <a:lnTo>
                        <a:pt x="75" y="207"/>
                      </a:lnTo>
                      <a:lnTo>
                        <a:pt x="71" y="207"/>
                      </a:lnTo>
                      <a:lnTo>
                        <a:pt x="67" y="203"/>
                      </a:lnTo>
                      <a:lnTo>
                        <a:pt x="67" y="207"/>
                      </a:lnTo>
                      <a:lnTo>
                        <a:pt x="63" y="207"/>
                      </a:lnTo>
                      <a:lnTo>
                        <a:pt x="63" y="215"/>
                      </a:lnTo>
                      <a:lnTo>
                        <a:pt x="55" y="211"/>
                      </a:lnTo>
                      <a:lnTo>
                        <a:pt x="51" y="211"/>
                      </a:lnTo>
                      <a:lnTo>
                        <a:pt x="51" y="207"/>
                      </a:lnTo>
                      <a:lnTo>
                        <a:pt x="51" y="207"/>
                      </a:lnTo>
                      <a:lnTo>
                        <a:pt x="51" y="203"/>
                      </a:lnTo>
                      <a:lnTo>
                        <a:pt x="47" y="203"/>
                      </a:lnTo>
                      <a:lnTo>
                        <a:pt x="47" y="199"/>
                      </a:lnTo>
                      <a:lnTo>
                        <a:pt x="43" y="199"/>
                      </a:lnTo>
                      <a:lnTo>
                        <a:pt x="39" y="199"/>
                      </a:lnTo>
                      <a:lnTo>
                        <a:pt x="39" y="199"/>
                      </a:lnTo>
                      <a:lnTo>
                        <a:pt x="39" y="199"/>
                      </a:lnTo>
                      <a:lnTo>
                        <a:pt x="39" y="196"/>
                      </a:lnTo>
                      <a:lnTo>
                        <a:pt x="36" y="196"/>
                      </a:lnTo>
                      <a:lnTo>
                        <a:pt x="32" y="196"/>
                      </a:lnTo>
                      <a:lnTo>
                        <a:pt x="32" y="196"/>
                      </a:lnTo>
                      <a:lnTo>
                        <a:pt x="28" y="196"/>
                      </a:lnTo>
                      <a:lnTo>
                        <a:pt x="20" y="203"/>
                      </a:lnTo>
                      <a:lnTo>
                        <a:pt x="16" y="203"/>
                      </a:lnTo>
                      <a:lnTo>
                        <a:pt x="16" y="203"/>
                      </a:lnTo>
                      <a:lnTo>
                        <a:pt x="16" y="203"/>
                      </a:lnTo>
                      <a:lnTo>
                        <a:pt x="16" y="203"/>
                      </a:lnTo>
                      <a:lnTo>
                        <a:pt x="16" y="203"/>
                      </a:lnTo>
                      <a:lnTo>
                        <a:pt x="16" y="207"/>
                      </a:lnTo>
                      <a:lnTo>
                        <a:pt x="16" y="207"/>
                      </a:lnTo>
                      <a:lnTo>
                        <a:pt x="12" y="207"/>
                      </a:lnTo>
                      <a:lnTo>
                        <a:pt x="12" y="207"/>
                      </a:lnTo>
                      <a:lnTo>
                        <a:pt x="12" y="211"/>
                      </a:lnTo>
                      <a:lnTo>
                        <a:pt x="12" y="211"/>
                      </a:lnTo>
                      <a:lnTo>
                        <a:pt x="12" y="215"/>
                      </a:lnTo>
                      <a:lnTo>
                        <a:pt x="8" y="215"/>
                      </a:lnTo>
                      <a:lnTo>
                        <a:pt x="8" y="215"/>
                      </a:lnTo>
                      <a:lnTo>
                        <a:pt x="8" y="215"/>
                      </a:lnTo>
                      <a:lnTo>
                        <a:pt x="4" y="211"/>
                      </a:lnTo>
                      <a:lnTo>
                        <a:pt x="4" y="207"/>
                      </a:lnTo>
                      <a:lnTo>
                        <a:pt x="4" y="207"/>
                      </a:lnTo>
                      <a:lnTo>
                        <a:pt x="0" y="203"/>
                      </a:lnTo>
                      <a:lnTo>
                        <a:pt x="0" y="199"/>
                      </a:lnTo>
                      <a:lnTo>
                        <a:pt x="0" y="199"/>
                      </a:lnTo>
                      <a:lnTo>
                        <a:pt x="0" y="196"/>
                      </a:lnTo>
                      <a:lnTo>
                        <a:pt x="4" y="196"/>
                      </a:lnTo>
                      <a:lnTo>
                        <a:pt x="4" y="192"/>
                      </a:lnTo>
                      <a:lnTo>
                        <a:pt x="4" y="192"/>
                      </a:lnTo>
                      <a:lnTo>
                        <a:pt x="8" y="180"/>
                      </a:lnTo>
                      <a:lnTo>
                        <a:pt x="8" y="176"/>
                      </a:lnTo>
                      <a:lnTo>
                        <a:pt x="12" y="176"/>
                      </a:lnTo>
                      <a:lnTo>
                        <a:pt x="12" y="176"/>
                      </a:lnTo>
                      <a:lnTo>
                        <a:pt x="12" y="172"/>
                      </a:lnTo>
                      <a:lnTo>
                        <a:pt x="12" y="172"/>
                      </a:lnTo>
                      <a:lnTo>
                        <a:pt x="16" y="168"/>
                      </a:lnTo>
                      <a:lnTo>
                        <a:pt x="16" y="164"/>
                      </a:lnTo>
                      <a:lnTo>
                        <a:pt x="16" y="164"/>
                      </a:lnTo>
                      <a:lnTo>
                        <a:pt x="20" y="160"/>
                      </a:lnTo>
                      <a:lnTo>
                        <a:pt x="24" y="156"/>
                      </a:lnTo>
                      <a:lnTo>
                        <a:pt x="28" y="149"/>
                      </a:lnTo>
                      <a:lnTo>
                        <a:pt x="32" y="145"/>
                      </a:lnTo>
                      <a:lnTo>
                        <a:pt x="32" y="145"/>
                      </a:lnTo>
                      <a:lnTo>
                        <a:pt x="32" y="141"/>
                      </a:lnTo>
                      <a:lnTo>
                        <a:pt x="36" y="133"/>
                      </a:lnTo>
                      <a:lnTo>
                        <a:pt x="36" y="125"/>
                      </a:lnTo>
                      <a:lnTo>
                        <a:pt x="39" y="121"/>
                      </a:lnTo>
                      <a:lnTo>
                        <a:pt x="39" y="117"/>
                      </a:lnTo>
                      <a:lnTo>
                        <a:pt x="39" y="117"/>
                      </a:lnTo>
                      <a:lnTo>
                        <a:pt x="39" y="110"/>
                      </a:lnTo>
                      <a:lnTo>
                        <a:pt x="39" y="110"/>
                      </a:lnTo>
                      <a:lnTo>
                        <a:pt x="39" y="106"/>
                      </a:lnTo>
                      <a:lnTo>
                        <a:pt x="39" y="102"/>
                      </a:lnTo>
                      <a:lnTo>
                        <a:pt x="39" y="98"/>
                      </a:lnTo>
                      <a:lnTo>
                        <a:pt x="39" y="98"/>
                      </a:lnTo>
                      <a:lnTo>
                        <a:pt x="39" y="94"/>
                      </a:lnTo>
                      <a:lnTo>
                        <a:pt x="39" y="94"/>
                      </a:lnTo>
                      <a:lnTo>
                        <a:pt x="39" y="90"/>
                      </a:lnTo>
                      <a:lnTo>
                        <a:pt x="39" y="86"/>
                      </a:lnTo>
                      <a:lnTo>
                        <a:pt x="39" y="86"/>
                      </a:lnTo>
                      <a:lnTo>
                        <a:pt x="39" y="82"/>
                      </a:lnTo>
                      <a:lnTo>
                        <a:pt x="39" y="82"/>
                      </a:lnTo>
                      <a:lnTo>
                        <a:pt x="39" y="78"/>
                      </a:lnTo>
                      <a:lnTo>
                        <a:pt x="39" y="78"/>
                      </a:lnTo>
                      <a:lnTo>
                        <a:pt x="36" y="71"/>
                      </a:lnTo>
                      <a:lnTo>
                        <a:pt x="39" y="71"/>
                      </a:lnTo>
                      <a:lnTo>
                        <a:pt x="43" y="71"/>
                      </a:lnTo>
                      <a:lnTo>
                        <a:pt x="51" y="67"/>
                      </a:lnTo>
                      <a:lnTo>
                        <a:pt x="55" y="67"/>
                      </a:lnTo>
                      <a:lnTo>
                        <a:pt x="59" y="71"/>
                      </a:lnTo>
                      <a:lnTo>
                        <a:pt x="59" y="71"/>
                      </a:lnTo>
                      <a:lnTo>
                        <a:pt x="63" y="71"/>
                      </a:lnTo>
                      <a:lnTo>
                        <a:pt x="63" y="71"/>
                      </a:lnTo>
                      <a:lnTo>
                        <a:pt x="63" y="67"/>
                      </a:lnTo>
                      <a:lnTo>
                        <a:pt x="63" y="67"/>
                      </a:lnTo>
                      <a:lnTo>
                        <a:pt x="63" y="67"/>
                      </a:lnTo>
                      <a:lnTo>
                        <a:pt x="63" y="63"/>
                      </a:lnTo>
                      <a:lnTo>
                        <a:pt x="63" y="63"/>
                      </a:lnTo>
                      <a:lnTo>
                        <a:pt x="63" y="63"/>
                      </a:lnTo>
                      <a:lnTo>
                        <a:pt x="63" y="63"/>
                      </a:lnTo>
                      <a:lnTo>
                        <a:pt x="67" y="59"/>
                      </a:lnTo>
                      <a:lnTo>
                        <a:pt x="67" y="59"/>
                      </a:lnTo>
                      <a:lnTo>
                        <a:pt x="67" y="59"/>
                      </a:lnTo>
                      <a:lnTo>
                        <a:pt x="75" y="55"/>
                      </a:lnTo>
                      <a:lnTo>
                        <a:pt x="75" y="51"/>
                      </a:lnTo>
                      <a:lnTo>
                        <a:pt x="75" y="51"/>
                      </a:lnTo>
                      <a:lnTo>
                        <a:pt x="79" y="47"/>
                      </a:lnTo>
                      <a:lnTo>
                        <a:pt x="79" y="47"/>
                      </a:lnTo>
                      <a:lnTo>
                        <a:pt x="79" y="43"/>
                      </a:lnTo>
                      <a:lnTo>
                        <a:pt x="75" y="39"/>
                      </a:lnTo>
                      <a:lnTo>
                        <a:pt x="75" y="3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2" name="Freeform 8"/>
                <p:cNvSpPr>
                  <a:spLocks/>
                </p:cNvSpPr>
                <p:nvPr/>
              </p:nvSpPr>
              <p:spPr bwMode="auto">
                <a:xfrm>
                  <a:off x="2771775" y="4148138"/>
                  <a:ext cx="49212" cy="315913"/>
                </a:xfrm>
                <a:custGeom>
                  <a:avLst/>
                  <a:gdLst>
                    <a:gd name="T0" fmla="*/ 31 w 31"/>
                    <a:gd name="T1" fmla="*/ 4 h 199"/>
                    <a:gd name="T2" fmla="*/ 27 w 31"/>
                    <a:gd name="T3" fmla="*/ 8 h 199"/>
                    <a:gd name="T4" fmla="*/ 31 w 31"/>
                    <a:gd name="T5" fmla="*/ 23 h 199"/>
                    <a:gd name="T6" fmla="*/ 31 w 31"/>
                    <a:gd name="T7" fmla="*/ 27 h 199"/>
                    <a:gd name="T8" fmla="*/ 31 w 31"/>
                    <a:gd name="T9" fmla="*/ 31 h 199"/>
                    <a:gd name="T10" fmla="*/ 31 w 31"/>
                    <a:gd name="T11" fmla="*/ 35 h 199"/>
                    <a:gd name="T12" fmla="*/ 27 w 31"/>
                    <a:gd name="T13" fmla="*/ 51 h 199"/>
                    <a:gd name="T14" fmla="*/ 23 w 31"/>
                    <a:gd name="T15" fmla="*/ 55 h 199"/>
                    <a:gd name="T16" fmla="*/ 27 w 31"/>
                    <a:gd name="T17" fmla="*/ 59 h 199"/>
                    <a:gd name="T18" fmla="*/ 27 w 31"/>
                    <a:gd name="T19" fmla="*/ 62 h 199"/>
                    <a:gd name="T20" fmla="*/ 27 w 31"/>
                    <a:gd name="T21" fmla="*/ 74 h 199"/>
                    <a:gd name="T22" fmla="*/ 27 w 31"/>
                    <a:gd name="T23" fmla="*/ 78 h 199"/>
                    <a:gd name="T24" fmla="*/ 27 w 31"/>
                    <a:gd name="T25" fmla="*/ 94 h 199"/>
                    <a:gd name="T26" fmla="*/ 23 w 31"/>
                    <a:gd name="T27" fmla="*/ 98 h 199"/>
                    <a:gd name="T28" fmla="*/ 23 w 31"/>
                    <a:gd name="T29" fmla="*/ 102 h 199"/>
                    <a:gd name="T30" fmla="*/ 23 w 31"/>
                    <a:gd name="T31" fmla="*/ 129 h 199"/>
                    <a:gd name="T32" fmla="*/ 23 w 31"/>
                    <a:gd name="T33" fmla="*/ 137 h 199"/>
                    <a:gd name="T34" fmla="*/ 19 w 31"/>
                    <a:gd name="T35" fmla="*/ 137 h 199"/>
                    <a:gd name="T36" fmla="*/ 19 w 31"/>
                    <a:gd name="T37" fmla="*/ 144 h 199"/>
                    <a:gd name="T38" fmla="*/ 23 w 31"/>
                    <a:gd name="T39" fmla="*/ 144 h 199"/>
                    <a:gd name="T40" fmla="*/ 23 w 31"/>
                    <a:gd name="T41" fmla="*/ 152 h 199"/>
                    <a:gd name="T42" fmla="*/ 23 w 31"/>
                    <a:gd name="T43" fmla="*/ 160 h 199"/>
                    <a:gd name="T44" fmla="*/ 23 w 31"/>
                    <a:gd name="T45" fmla="*/ 168 h 199"/>
                    <a:gd name="T46" fmla="*/ 23 w 31"/>
                    <a:gd name="T47" fmla="*/ 176 h 199"/>
                    <a:gd name="T48" fmla="*/ 23 w 31"/>
                    <a:gd name="T49" fmla="*/ 184 h 199"/>
                    <a:gd name="T50" fmla="*/ 15 w 31"/>
                    <a:gd name="T51" fmla="*/ 199 h 199"/>
                    <a:gd name="T52" fmla="*/ 11 w 31"/>
                    <a:gd name="T53" fmla="*/ 195 h 199"/>
                    <a:gd name="T54" fmla="*/ 8 w 31"/>
                    <a:gd name="T55" fmla="*/ 187 h 199"/>
                    <a:gd name="T56" fmla="*/ 8 w 31"/>
                    <a:gd name="T57" fmla="*/ 172 h 199"/>
                    <a:gd name="T58" fmla="*/ 4 w 31"/>
                    <a:gd name="T59" fmla="*/ 164 h 199"/>
                    <a:gd name="T60" fmla="*/ 0 w 31"/>
                    <a:gd name="T61" fmla="*/ 144 h 199"/>
                    <a:gd name="T62" fmla="*/ 0 w 31"/>
                    <a:gd name="T63" fmla="*/ 133 h 199"/>
                    <a:gd name="T64" fmla="*/ 8 w 31"/>
                    <a:gd name="T65" fmla="*/ 86 h 199"/>
                    <a:gd name="T66" fmla="*/ 15 w 31"/>
                    <a:gd name="T67" fmla="*/ 82 h 199"/>
                    <a:gd name="T68" fmla="*/ 15 w 31"/>
                    <a:gd name="T69" fmla="*/ 62 h 199"/>
                    <a:gd name="T70" fmla="*/ 19 w 31"/>
                    <a:gd name="T71" fmla="*/ 31 h 199"/>
                    <a:gd name="T72" fmla="*/ 19 w 31"/>
                    <a:gd name="T73" fmla="*/ 27 h 199"/>
                    <a:gd name="T74" fmla="*/ 19 w 31"/>
                    <a:gd name="T75" fmla="*/ 12 h 199"/>
                    <a:gd name="T76" fmla="*/ 23 w 31"/>
                    <a:gd name="T77" fmla="*/ 4 h 199"/>
                    <a:gd name="T78" fmla="*/ 27 w 31"/>
                    <a:gd name="T79" fmla="*/ 0 h 199"/>
                    <a:gd name="T80" fmla="*/ 27 w 31"/>
                    <a:gd name="T81" fmla="*/ 0 h 199"/>
                    <a:gd name="T82" fmla="*/ 31 w 31"/>
                    <a:gd name="T83" fmla="*/ 0 h 199"/>
                    <a:gd name="T84" fmla="*/ 31 w 31"/>
                    <a:gd name="T85" fmla="*/ 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 h="199">
                      <a:moveTo>
                        <a:pt x="31" y="4"/>
                      </a:moveTo>
                      <a:lnTo>
                        <a:pt x="31" y="4"/>
                      </a:lnTo>
                      <a:lnTo>
                        <a:pt x="31" y="4"/>
                      </a:lnTo>
                      <a:lnTo>
                        <a:pt x="31" y="4"/>
                      </a:lnTo>
                      <a:lnTo>
                        <a:pt x="31" y="8"/>
                      </a:lnTo>
                      <a:lnTo>
                        <a:pt x="27" y="8"/>
                      </a:lnTo>
                      <a:lnTo>
                        <a:pt x="27" y="16"/>
                      </a:lnTo>
                      <a:lnTo>
                        <a:pt x="31" y="20"/>
                      </a:lnTo>
                      <a:lnTo>
                        <a:pt x="31" y="23"/>
                      </a:lnTo>
                      <a:lnTo>
                        <a:pt x="31" y="27"/>
                      </a:lnTo>
                      <a:lnTo>
                        <a:pt x="31" y="27"/>
                      </a:lnTo>
                      <a:lnTo>
                        <a:pt x="31" y="27"/>
                      </a:lnTo>
                      <a:lnTo>
                        <a:pt x="31" y="27"/>
                      </a:lnTo>
                      <a:lnTo>
                        <a:pt x="31" y="31"/>
                      </a:lnTo>
                      <a:lnTo>
                        <a:pt x="31" y="31"/>
                      </a:lnTo>
                      <a:lnTo>
                        <a:pt x="31" y="31"/>
                      </a:lnTo>
                      <a:lnTo>
                        <a:pt x="31" y="35"/>
                      </a:lnTo>
                      <a:lnTo>
                        <a:pt x="31" y="35"/>
                      </a:lnTo>
                      <a:lnTo>
                        <a:pt x="27" y="43"/>
                      </a:lnTo>
                      <a:lnTo>
                        <a:pt x="27" y="47"/>
                      </a:lnTo>
                      <a:lnTo>
                        <a:pt x="27" y="51"/>
                      </a:lnTo>
                      <a:lnTo>
                        <a:pt x="27" y="51"/>
                      </a:lnTo>
                      <a:lnTo>
                        <a:pt x="27" y="55"/>
                      </a:lnTo>
                      <a:lnTo>
                        <a:pt x="23" y="55"/>
                      </a:lnTo>
                      <a:lnTo>
                        <a:pt x="23" y="59"/>
                      </a:lnTo>
                      <a:lnTo>
                        <a:pt x="27" y="59"/>
                      </a:lnTo>
                      <a:lnTo>
                        <a:pt x="27" y="59"/>
                      </a:lnTo>
                      <a:lnTo>
                        <a:pt x="27" y="59"/>
                      </a:lnTo>
                      <a:lnTo>
                        <a:pt x="27" y="59"/>
                      </a:lnTo>
                      <a:lnTo>
                        <a:pt x="27" y="62"/>
                      </a:lnTo>
                      <a:lnTo>
                        <a:pt x="23" y="66"/>
                      </a:lnTo>
                      <a:lnTo>
                        <a:pt x="27" y="70"/>
                      </a:lnTo>
                      <a:lnTo>
                        <a:pt x="27" y="74"/>
                      </a:lnTo>
                      <a:lnTo>
                        <a:pt x="27" y="74"/>
                      </a:lnTo>
                      <a:lnTo>
                        <a:pt x="27" y="78"/>
                      </a:lnTo>
                      <a:lnTo>
                        <a:pt x="27" y="78"/>
                      </a:lnTo>
                      <a:lnTo>
                        <a:pt x="27" y="90"/>
                      </a:lnTo>
                      <a:lnTo>
                        <a:pt x="27" y="94"/>
                      </a:lnTo>
                      <a:lnTo>
                        <a:pt x="27" y="94"/>
                      </a:lnTo>
                      <a:lnTo>
                        <a:pt x="23" y="94"/>
                      </a:lnTo>
                      <a:lnTo>
                        <a:pt x="23" y="98"/>
                      </a:lnTo>
                      <a:lnTo>
                        <a:pt x="23" y="98"/>
                      </a:lnTo>
                      <a:lnTo>
                        <a:pt x="23" y="98"/>
                      </a:lnTo>
                      <a:lnTo>
                        <a:pt x="23" y="102"/>
                      </a:lnTo>
                      <a:lnTo>
                        <a:pt x="23" y="102"/>
                      </a:lnTo>
                      <a:lnTo>
                        <a:pt x="23" y="105"/>
                      </a:lnTo>
                      <a:lnTo>
                        <a:pt x="23" y="125"/>
                      </a:lnTo>
                      <a:lnTo>
                        <a:pt x="23" y="129"/>
                      </a:lnTo>
                      <a:lnTo>
                        <a:pt x="23" y="133"/>
                      </a:lnTo>
                      <a:lnTo>
                        <a:pt x="23" y="133"/>
                      </a:lnTo>
                      <a:lnTo>
                        <a:pt x="23" y="137"/>
                      </a:lnTo>
                      <a:lnTo>
                        <a:pt x="23" y="137"/>
                      </a:lnTo>
                      <a:lnTo>
                        <a:pt x="23" y="137"/>
                      </a:lnTo>
                      <a:lnTo>
                        <a:pt x="19" y="137"/>
                      </a:lnTo>
                      <a:lnTo>
                        <a:pt x="19" y="141"/>
                      </a:lnTo>
                      <a:lnTo>
                        <a:pt x="19" y="144"/>
                      </a:lnTo>
                      <a:lnTo>
                        <a:pt x="19" y="144"/>
                      </a:lnTo>
                      <a:lnTo>
                        <a:pt x="23" y="144"/>
                      </a:lnTo>
                      <a:lnTo>
                        <a:pt x="23" y="144"/>
                      </a:lnTo>
                      <a:lnTo>
                        <a:pt x="23" y="144"/>
                      </a:lnTo>
                      <a:lnTo>
                        <a:pt x="23" y="148"/>
                      </a:lnTo>
                      <a:lnTo>
                        <a:pt x="23" y="148"/>
                      </a:lnTo>
                      <a:lnTo>
                        <a:pt x="23" y="152"/>
                      </a:lnTo>
                      <a:lnTo>
                        <a:pt x="23" y="152"/>
                      </a:lnTo>
                      <a:lnTo>
                        <a:pt x="23" y="156"/>
                      </a:lnTo>
                      <a:lnTo>
                        <a:pt x="23" y="160"/>
                      </a:lnTo>
                      <a:lnTo>
                        <a:pt x="19" y="164"/>
                      </a:lnTo>
                      <a:lnTo>
                        <a:pt x="19" y="164"/>
                      </a:lnTo>
                      <a:lnTo>
                        <a:pt x="23" y="168"/>
                      </a:lnTo>
                      <a:lnTo>
                        <a:pt x="23" y="172"/>
                      </a:lnTo>
                      <a:lnTo>
                        <a:pt x="23" y="176"/>
                      </a:lnTo>
                      <a:lnTo>
                        <a:pt x="23" y="176"/>
                      </a:lnTo>
                      <a:lnTo>
                        <a:pt x="23" y="180"/>
                      </a:lnTo>
                      <a:lnTo>
                        <a:pt x="23" y="180"/>
                      </a:lnTo>
                      <a:lnTo>
                        <a:pt x="23" y="184"/>
                      </a:lnTo>
                      <a:lnTo>
                        <a:pt x="19" y="195"/>
                      </a:lnTo>
                      <a:lnTo>
                        <a:pt x="19" y="199"/>
                      </a:lnTo>
                      <a:lnTo>
                        <a:pt x="15" y="199"/>
                      </a:lnTo>
                      <a:lnTo>
                        <a:pt x="15" y="199"/>
                      </a:lnTo>
                      <a:lnTo>
                        <a:pt x="11" y="199"/>
                      </a:lnTo>
                      <a:lnTo>
                        <a:pt x="11" y="195"/>
                      </a:lnTo>
                      <a:lnTo>
                        <a:pt x="11" y="191"/>
                      </a:lnTo>
                      <a:lnTo>
                        <a:pt x="11" y="191"/>
                      </a:lnTo>
                      <a:lnTo>
                        <a:pt x="8" y="187"/>
                      </a:lnTo>
                      <a:lnTo>
                        <a:pt x="8" y="184"/>
                      </a:lnTo>
                      <a:lnTo>
                        <a:pt x="8" y="180"/>
                      </a:lnTo>
                      <a:lnTo>
                        <a:pt x="8" y="172"/>
                      </a:lnTo>
                      <a:lnTo>
                        <a:pt x="8" y="168"/>
                      </a:lnTo>
                      <a:lnTo>
                        <a:pt x="4" y="168"/>
                      </a:lnTo>
                      <a:lnTo>
                        <a:pt x="4" y="164"/>
                      </a:lnTo>
                      <a:lnTo>
                        <a:pt x="4" y="160"/>
                      </a:lnTo>
                      <a:lnTo>
                        <a:pt x="0" y="144"/>
                      </a:lnTo>
                      <a:lnTo>
                        <a:pt x="0" y="144"/>
                      </a:lnTo>
                      <a:lnTo>
                        <a:pt x="0" y="141"/>
                      </a:lnTo>
                      <a:lnTo>
                        <a:pt x="0" y="137"/>
                      </a:lnTo>
                      <a:lnTo>
                        <a:pt x="0" y="133"/>
                      </a:lnTo>
                      <a:lnTo>
                        <a:pt x="0" y="129"/>
                      </a:lnTo>
                      <a:lnTo>
                        <a:pt x="8" y="90"/>
                      </a:lnTo>
                      <a:lnTo>
                        <a:pt x="8" y="86"/>
                      </a:lnTo>
                      <a:lnTo>
                        <a:pt x="8" y="86"/>
                      </a:lnTo>
                      <a:lnTo>
                        <a:pt x="11" y="86"/>
                      </a:lnTo>
                      <a:lnTo>
                        <a:pt x="15" y="82"/>
                      </a:lnTo>
                      <a:lnTo>
                        <a:pt x="15" y="82"/>
                      </a:lnTo>
                      <a:lnTo>
                        <a:pt x="15" y="74"/>
                      </a:lnTo>
                      <a:lnTo>
                        <a:pt x="15" y="62"/>
                      </a:lnTo>
                      <a:lnTo>
                        <a:pt x="19" y="55"/>
                      </a:lnTo>
                      <a:lnTo>
                        <a:pt x="19" y="43"/>
                      </a:lnTo>
                      <a:lnTo>
                        <a:pt x="19" y="31"/>
                      </a:lnTo>
                      <a:lnTo>
                        <a:pt x="19" y="27"/>
                      </a:lnTo>
                      <a:lnTo>
                        <a:pt x="19" y="27"/>
                      </a:lnTo>
                      <a:lnTo>
                        <a:pt x="19" y="27"/>
                      </a:lnTo>
                      <a:lnTo>
                        <a:pt x="23" y="23"/>
                      </a:lnTo>
                      <a:lnTo>
                        <a:pt x="23" y="23"/>
                      </a:lnTo>
                      <a:lnTo>
                        <a:pt x="19" y="12"/>
                      </a:lnTo>
                      <a:lnTo>
                        <a:pt x="19" y="12"/>
                      </a:lnTo>
                      <a:lnTo>
                        <a:pt x="19" y="8"/>
                      </a:lnTo>
                      <a:lnTo>
                        <a:pt x="23" y="4"/>
                      </a:lnTo>
                      <a:lnTo>
                        <a:pt x="23" y="0"/>
                      </a:lnTo>
                      <a:lnTo>
                        <a:pt x="23" y="0"/>
                      </a:lnTo>
                      <a:lnTo>
                        <a:pt x="27" y="0"/>
                      </a:lnTo>
                      <a:lnTo>
                        <a:pt x="27" y="4"/>
                      </a:lnTo>
                      <a:lnTo>
                        <a:pt x="27" y="4"/>
                      </a:lnTo>
                      <a:lnTo>
                        <a:pt x="27" y="0"/>
                      </a:lnTo>
                      <a:lnTo>
                        <a:pt x="27" y="0"/>
                      </a:lnTo>
                      <a:lnTo>
                        <a:pt x="31" y="0"/>
                      </a:lnTo>
                      <a:lnTo>
                        <a:pt x="31" y="0"/>
                      </a:lnTo>
                      <a:lnTo>
                        <a:pt x="31" y="0"/>
                      </a:lnTo>
                      <a:lnTo>
                        <a:pt x="31" y="0"/>
                      </a:lnTo>
                      <a:lnTo>
                        <a:pt x="31" y="4"/>
                      </a:lnTo>
                      <a:lnTo>
                        <a:pt x="31" y="4"/>
                      </a:lnTo>
                      <a:lnTo>
                        <a:pt x="31"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3" name="Freeform 9"/>
                <p:cNvSpPr>
                  <a:spLocks/>
                </p:cNvSpPr>
                <p:nvPr/>
              </p:nvSpPr>
              <p:spPr bwMode="auto">
                <a:xfrm>
                  <a:off x="2560638" y="3968750"/>
                  <a:ext cx="204787" cy="482600"/>
                </a:xfrm>
                <a:custGeom>
                  <a:avLst/>
                  <a:gdLst>
                    <a:gd name="T0" fmla="*/ 101 w 129"/>
                    <a:gd name="T1" fmla="*/ 19 h 304"/>
                    <a:gd name="T2" fmla="*/ 105 w 129"/>
                    <a:gd name="T3" fmla="*/ 27 h 304"/>
                    <a:gd name="T4" fmla="*/ 101 w 129"/>
                    <a:gd name="T5" fmla="*/ 27 h 304"/>
                    <a:gd name="T6" fmla="*/ 94 w 129"/>
                    <a:gd name="T7" fmla="*/ 31 h 304"/>
                    <a:gd name="T8" fmla="*/ 82 w 129"/>
                    <a:gd name="T9" fmla="*/ 19 h 304"/>
                    <a:gd name="T10" fmla="*/ 90 w 129"/>
                    <a:gd name="T11" fmla="*/ 31 h 304"/>
                    <a:gd name="T12" fmla="*/ 86 w 129"/>
                    <a:gd name="T13" fmla="*/ 35 h 304"/>
                    <a:gd name="T14" fmla="*/ 109 w 129"/>
                    <a:gd name="T15" fmla="*/ 58 h 304"/>
                    <a:gd name="T16" fmla="*/ 90 w 129"/>
                    <a:gd name="T17" fmla="*/ 47 h 304"/>
                    <a:gd name="T18" fmla="*/ 105 w 129"/>
                    <a:gd name="T19" fmla="*/ 58 h 304"/>
                    <a:gd name="T20" fmla="*/ 113 w 129"/>
                    <a:gd name="T21" fmla="*/ 66 h 304"/>
                    <a:gd name="T22" fmla="*/ 105 w 129"/>
                    <a:gd name="T23" fmla="*/ 70 h 304"/>
                    <a:gd name="T24" fmla="*/ 109 w 129"/>
                    <a:gd name="T25" fmla="*/ 78 h 304"/>
                    <a:gd name="T26" fmla="*/ 101 w 129"/>
                    <a:gd name="T27" fmla="*/ 82 h 304"/>
                    <a:gd name="T28" fmla="*/ 101 w 129"/>
                    <a:gd name="T29" fmla="*/ 82 h 304"/>
                    <a:gd name="T30" fmla="*/ 101 w 129"/>
                    <a:gd name="T31" fmla="*/ 90 h 304"/>
                    <a:gd name="T32" fmla="*/ 117 w 129"/>
                    <a:gd name="T33" fmla="*/ 105 h 304"/>
                    <a:gd name="T34" fmla="*/ 117 w 129"/>
                    <a:gd name="T35" fmla="*/ 113 h 304"/>
                    <a:gd name="T36" fmla="*/ 113 w 129"/>
                    <a:gd name="T37" fmla="*/ 129 h 304"/>
                    <a:gd name="T38" fmla="*/ 113 w 129"/>
                    <a:gd name="T39" fmla="*/ 156 h 304"/>
                    <a:gd name="T40" fmla="*/ 125 w 129"/>
                    <a:gd name="T41" fmla="*/ 168 h 304"/>
                    <a:gd name="T42" fmla="*/ 125 w 129"/>
                    <a:gd name="T43" fmla="*/ 172 h 304"/>
                    <a:gd name="T44" fmla="*/ 121 w 129"/>
                    <a:gd name="T45" fmla="*/ 175 h 304"/>
                    <a:gd name="T46" fmla="*/ 117 w 129"/>
                    <a:gd name="T47" fmla="*/ 175 h 304"/>
                    <a:gd name="T48" fmla="*/ 117 w 129"/>
                    <a:gd name="T49" fmla="*/ 183 h 304"/>
                    <a:gd name="T50" fmla="*/ 121 w 129"/>
                    <a:gd name="T51" fmla="*/ 203 h 304"/>
                    <a:gd name="T52" fmla="*/ 129 w 129"/>
                    <a:gd name="T53" fmla="*/ 218 h 304"/>
                    <a:gd name="T54" fmla="*/ 125 w 129"/>
                    <a:gd name="T55" fmla="*/ 222 h 304"/>
                    <a:gd name="T56" fmla="*/ 125 w 129"/>
                    <a:gd name="T57" fmla="*/ 238 h 304"/>
                    <a:gd name="T58" fmla="*/ 117 w 129"/>
                    <a:gd name="T59" fmla="*/ 246 h 304"/>
                    <a:gd name="T60" fmla="*/ 117 w 129"/>
                    <a:gd name="T61" fmla="*/ 261 h 304"/>
                    <a:gd name="T62" fmla="*/ 109 w 129"/>
                    <a:gd name="T63" fmla="*/ 300 h 304"/>
                    <a:gd name="T64" fmla="*/ 70 w 129"/>
                    <a:gd name="T65" fmla="*/ 289 h 304"/>
                    <a:gd name="T66" fmla="*/ 55 w 129"/>
                    <a:gd name="T67" fmla="*/ 285 h 304"/>
                    <a:gd name="T68" fmla="*/ 43 w 129"/>
                    <a:gd name="T69" fmla="*/ 285 h 304"/>
                    <a:gd name="T70" fmla="*/ 39 w 129"/>
                    <a:gd name="T71" fmla="*/ 277 h 304"/>
                    <a:gd name="T72" fmla="*/ 31 w 129"/>
                    <a:gd name="T73" fmla="*/ 242 h 304"/>
                    <a:gd name="T74" fmla="*/ 43 w 129"/>
                    <a:gd name="T75" fmla="*/ 234 h 304"/>
                    <a:gd name="T76" fmla="*/ 39 w 129"/>
                    <a:gd name="T77" fmla="*/ 218 h 304"/>
                    <a:gd name="T78" fmla="*/ 51 w 129"/>
                    <a:gd name="T79" fmla="*/ 215 h 304"/>
                    <a:gd name="T80" fmla="*/ 66 w 129"/>
                    <a:gd name="T81" fmla="*/ 199 h 304"/>
                    <a:gd name="T82" fmla="*/ 51 w 129"/>
                    <a:gd name="T83" fmla="*/ 183 h 304"/>
                    <a:gd name="T84" fmla="*/ 35 w 129"/>
                    <a:gd name="T85" fmla="*/ 172 h 304"/>
                    <a:gd name="T86" fmla="*/ 19 w 129"/>
                    <a:gd name="T87" fmla="*/ 152 h 304"/>
                    <a:gd name="T88" fmla="*/ 19 w 129"/>
                    <a:gd name="T89" fmla="*/ 136 h 304"/>
                    <a:gd name="T90" fmla="*/ 19 w 129"/>
                    <a:gd name="T91" fmla="*/ 121 h 304"/>
                    <a:gd name="T92" fmla="*/ 27 w 129"/>
                    <a:gd name="T93" fmla="*/ 121 h 304"/>
                    <a:gd name="T94" fmla="*/ 27 w 129"/>
                    <a:gd name="T95" fmla="*/ 109 h 304"/>
                    <a:gd name="T96" fmla="*/ 23 w 129"/>
                    <a:gd name="T97" fmla="*/ 97 h 304"/>
                    <a:gd name="T98" fmla="*/ 15 w 129"/>
                    <a:gd name="T99" fmla="*/ 93 h 304"/>
                    <a:gd name="T100" fmla="*/ 0 w 129"/>
                    <a:gd name="T101" fmla="*/ 86 h 304"/>
                    <a:gd name="T102" fmla="*/ 8 w 129"/>
                    <a:gd name="T103" fmla="*/ 70 h 304"/>
                    <a:gd name="T104" fmla="*/ 19 w 129"/>
                    <a:gd name="T105" fmla="*/ 54 h 304"/>
                    <a:gd name="T106" fmla="*/ 43 w 129"/>
                    <a:gd name="T107" fmla="*/ 54 h 304"/>
                    <a:gd name="T108" fmla="*/ 43 w 129"/>
                    <a:gd name="T109" fmla="*/ 35 h 304"/>
                    <a:gd name="T110" fmla="*/ 39 w 129"/>
                    <a:gd name="T111" fmla="*/ 23 h 304"/>
                    <a:gd name="T112" fmla="*/ 39 w 129"/>
                    <a:gd name="T113" fmla="*/ 15 h 304"/>
                    <a:gd name="T114" fmla="*/ 51 w 129"/>
                    <a:gd name="T115" fmla="*/ 8 h 304"/>
                    <a:gd name="T116" fmla="*/ 74 w 129"/>
                    <a:gd name="T117" fmla="*/ 0 h 304"/>
                    <a:gd name="T118" fmla="*/ 86 w 129"/>
                    <a:gd name="T119" fmla="*/ 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304">
                      <a:moveTo>
                        <a:pt x="94" y="15"/>
                      </a:moveTo>
                      <a:lnTo>
                        <a:pt x="94" y="15"/>
                      </a:lnTo>
                      <a:lnTo>
                        <a:pt x="98" y="19"/>
                      </a:lnTo>
                      <a:lnTo>
                        <a:pt x="98" y="15"/>
                      </a:lnTo>
                      <a:lnTo>
                        <a:pt x="101" y="19"/>
                      </a:lnTo>
                      <a:lnTo>
                        <a:pt x="101" y="19"/>
                      </a:lnTo>
                      <a:lnTo>
                        <a:pt x="101" y="19"/>
                      </a:lnTo>
                      <a:lnTo>
                        <a:pt x="101" y="19"/>
                      </a:lnTo>
                      <a:lnTo>
                        <a:pt x="101" y="19"/>
                      </a:lnTo>
                      <a:lnTo>
                        <a:pt x="105" y="19"/>
                      </a:lnTo>
                      <a:lnTo>
                        <a:pt x="105" y="23"/>
                      </a:lnTo>
                      <a:lnTo>
                        <a:pt x="105" y="23"/>
                      </a:lnTo>
                      <a:lnTo>
                        <a:pt x="109" y="27"/>
                      </a:lnTo>
                      <a:lnTo>
                        <a:pt x="109" y="27"/>
                      </a:lnTo>
                      <a:lnTo>
                        <a:pt x="109" y="27"/>
                      </a:lnTo>
                      <a:lnTo>
                        <a:pt x="105" y="27"/>
                      </a:lnTo>
                      <a:lnTo>
                        <a:pt x="105" y="27"/>
                      </a:lnTo>
                      <a:lnTo>
                        <a:pt x="109" y="31"/>
                      </a:lnTo>
                      <a:lnTo>
                        <a:pt x="109" y="31"/>
                      </a:lnTo>
                      <a:lnTo>
                        <a:pt x="109" y="35"/>
                      </a:lnTo>
                      <a:lnTo>
                        <a:pt x="109" y="35"/>
                      </a:lnTo>
                      <a:lnTo>
                        <a:pt x="105" y="35"/>
                      </a:lnTo>
                      <a:lnTo>
                        <a:pt x="105" y="31"/>
                      </a:lnTo>
                      <a:lnTo>
                        <a:pt x="101" y="27"/>
                      </a:lnTo>
                      <a:lnTo>
                        <a:pt x="101" y="27"/>
                      </a:lnTo>
                      <a:lnTo>
                        <a:pt x="101" y="31"/>
                      </a:lnTo>
                      <a:lnTo>
                        <a:pt x="101" y="35"/>
                      </a:lnTo>
                      <a:lnTo>
                        <a:pt x="98" y="35"/>
                      </a:lnTo>
                      <a:lnTo>
                        <a:pt x="98" y="35"/>
                      </a:lnTo>
                      <a:lnTo>
                        <a:pt x="94" y="31"/>
                      </a:lnTo>
                      <a:lnTo>
                        <a:pt x="94" y="31"/>
                      </a:lnTo>
                      <a:lnTo>
                        <a:pt x="94" y="31"/>
                      </a:lnTo>
                      <a:lnTo>
                        <a:pt x="94" y="27"/>
                      </a:lnTo>
                      <a:lnTo>
                        <a:pt x="94" y="27"/>
                      </a:lnTo>
                      <a:lnTo>
                        <a:pt x="94" y="27"/>
                      </a:lnTo>
                      <a:lnTo>
                        <a:pt x="98" y="27"/>
                      </a:lnTo>
                      <a:lnTo>
                        <a:pt x="98" y="27"/>
                      </a:lnTo>
                      <a:lnTo>
                        <a:pt x="82" y="19"/>
                      </a:lnTo>
                      <a:lnTo>
                        <a:pt x="82" y="19"/>
                      </a:lnTo>
                      <a:lnTo>
                        <a:pt x="82" y="19"/>
                      </a:lnTo>
                      <a:lnTo>
                        <a:pt x="82" y="23"/>
                      </a:lnTo>
                      <a:lnTo>
                        <a:pt x="82" y="23"/>
                      </a:lnTo>
                      <a:lnTo>
                        <a:pt x="82" y="23"/>
                      </a:lnTo>
                      <a:lnTo>
                        <a:pt x="86" y="27"/>
                      </a:lnTo>
                      <a:lnTo>
                        <a:pt x="94" y="27"/>
                      </a:lnTo>
                      <a:lnTo>
                        <a:pt x="94" y="27"/>
                      </a:lnTo>
                      <a:lnTo>
                        <a:pt x="90" y="31"/>
                      </a:lnTo>
                      <a:lnTo>
                        <a:pt x="90" y="31"/>
                      </a:lnTo>
                      <a:lnTo>
                        <a:pt x="94" y="31"/>
                      </a:lnTo>
                      <a:lnTo>
                        <a:pt x="94" y="35"/>
                      </a:lnTo>
                      <a:lnTo>
                        <a:pt x="94" y="35"/>
                      </a:lnTo>
                      <a:lnTo>
                        <a:pt x="94" y="35"/>
                      </a:lnTo>
                      <a:lnTo>
                        <a:pt x="90" y="35"/>
                      </a:lnTo>
                      <a:lnTo>
                        <a:pt x="86" y="35"/>
                      </a:lnTo>
                      <a:lnTo>
                        <a:pt x="82" y="31"/>
                      </a:lnTo>
                      <a:lnTo>
                        <a:pt x="86" y="35"/>
                      </a:lnTo>
                      <a:lnTo>
                        <a:pt x="86" y="35"/>
                      </a:lnTo>
                      <a:lnTo>
                        <a:pt x="86" y="35"/>
                      </a:lnTo>
                      <a:lnTo>
                        <a:pt x="82" y="35"/>
                      </a:lnTo>
                      <a:lnTo>
                        <a:pt x="82" y="35"/>
                      </a:lnTo>
                      <a:lnTo>
                        <a:pt x="105" y="54"/>
                      </a:lnTo>
                      <a:lnTo>
                        <a:pt x="109" y="54"/>
                      </a:lnTo>
                      <a:lnTo>
                        <a:pt x="109" y="58"/>
                      </a:lnTo>
                      <a:lnTo>
                        <a:pt x="109" y="58"/>
                      </a:lnTo>
                      <a:lnTo>
                        <a:pt x="101" y="54"/>
                      </a:lnTo>
                      <a:lnTo>
                        <a:pt x="101" y="54"/>
                      </a:lnTo>
                      <a:lnTo>
                        <a:pt x="94" y="43"/>
                      </a:lnTo>
                      <a:lnTo>
                        <a:pt x="78" y="39"/>
                      </a:lnTo>
                      <a:lnTo>
                        <a:pt x="82" y="39"/>
                      </a:lnTo>
                      <a:lnTo>
                        <a:pt x="82" y="43"/>
                      </a:lnTo>
                      <a:lnTo>
                        <a:pt x="86" y="43"/>
                      </a:lnTo>
                      <a:lnTo>
                        <a:pt x="90" y="47"/>
                      </a:lnTo>
                      <a:lnTo>
                        <a:pt x="98" y="51"/>
                      </a:lnTo>
                      <a:lnTo>
                        <a:pt x="98" y="51"/>
                      </a:lnTo>
                      <a:lnTo>
                        <a:pt x="98" y="54"/>
                      </a:lnTo>
                      <a:lnTo>
                        <a:pt x="98" y="54"/>
                      </a:lnTo>
                      <a:lnTo>
                        <a:pt x="101" y="54"/>
                      </a:lnTo>
                      <a:lnTo>
                        <a:pt x="101" y="54"/>
                      </a:lnTo>
                      <a:lnTo>
                        <a:pt x="105" y="58"/>
                      </a:lnTo>
                      <a:lnTo>
                        <a:pt x="105" y="58"/>
                      </a:lnTo>
                      <a:lnTo>
                        <a:pt x="105" y="58"/>
                      </a:lnTo>
                      <a:lnTo>
                        <a:pt x="109" y="58"/>
                      </a:lnTo>
                      <a:lnTo>
                        <a:pt x="109" y="58"/>
                      </a:lnTo>
                      <a:lnTo>
                        <a:pt x="113" y="62"/>
                      </a:lnTo>
                      <a:lnTo>
                        <a:pt x="113" y="62"/>
                      </a:lnTo>
                      <a:lnTo>
                        <a:pt x="109" y="62"/>
                      </a:lnTo>
                      <a:lnTo>
                        <a:pt x="109" y="66"/>
                      </a:lnTo>
                      <a:lnTo>
                        <a:pt x="113" y="66"/>
                      </a:lnTo>
                      <a:lnTo>
                        <a:pt x="113" y="66"/>
                      </a:lnTo>
                      <a:lnTo>
                        <a:pt x="105" y="66"/>
                      </a:lnTo>
                      <a:lnTo>
                        <a:pt x="105" y="66"/>
                      </a:lnTo>
                      <a:lnTo>
                        <a:pt x="101" y="66"/>
                      </a:lnTo>
                      <a:lnTo>
                        <a:pt x="101" y="66"/>
                      </a:lnTo>
                      <a:lnTo>
                        <a:pt x="105" y="66"/>
                      </a:lnTo>
                      <a:lnTo>
                        <a:pt x="105" y="70"/>
                      </a:lnTo>
                      <a:lnTo>
                        <a:pt x="105" y="70"/>
                      </a:lnTo>
                      <a:lnTo>
                        <a:pt x="105" y="74"/>
                      </a:lnTo>
                      <a:lnTo>
                        <a:pt x="105" y="74"/>
                      </a:lnTo>
                      <a:lnTo>
                        <a:pt x="101" y="74"/>
                      </a:lnTo>
                      <a:lnTo>
                        <a:pt x="105" y="74"/>
                      </a:lnTo>
                      <a:lnTo>
                        <a:pt x="105" y="74"/>
                      </a:lnTo>
                      <a:lnTo>
                        <a:pt x="105" y="74"/>
                      </a:lnTo>
                      <a:lnTo>
                        <a:pt x="109" y="74"/>
                      </a:lnTo>
                      <a:lnTo>
                        <a:pt x="109" y="78"/>
                      </a:lnTo>
                      <a:lnTo>
                        <a:pt x="109" y="78"/>
                      </a:lnTo>
                      <a:lnTo>
                        <a:pt x="109" y="78"/>
                      </a:lnTo>
                      <a:lnTo>
                        <a:pt x="105" y="78"/>
                      </a:lnTo>
                      <a:lnTo>
                        <a:pt x="105" y="82"/>
                      </a:lnTo>
                      <a:lnTo>
                        <a:pt x="105" y="82"/>
                      </a:lnTo>
                      <a:lnTo>
                        <a:pt x="105" y="86"/>
                      </a:lnTo>
                      <a:lnTo>
                        <a:pt x="101" y="82"/>
                      </a:lnTo>
                      <a:lnTo>
                        <a:pt x="101" y="82"/>
                      </a:lnTo>
                      <a:lnTo>
                        <a:pt x="101" y="82"/>
                      </a:lnTo>
                      <a:lnTo>
                        <a:pt x="101" y="78"/>
                      </a:lnTo>
                      <a:lnTo>
                        <a:pt x="101" y="78"/>
                      </a:lnTo>
                      <a:lnTo>
                        <a:pt x="101" y="82"/>
                      </a:lnTo>
                      <a:lnTo>
                        <a:pt x="101" y="82"/>
                      </a:lnTo>
                      <a:lnTo>
                        <a:pt x="98" y="78"/>
                      </a:lnTo>
                      <a:lnTo>
                        <a:pt x="101" y="82"/>
                      </a:lnTo>
                      <a:lnTo>
                        <a:pt x="101" y="82"/>
                      </a:lnTo>
                      <a:lnTo>
                        <a:pt x="101" y="82"/>
                      </a:lnTo>
                      <a:lnTo>
                        <a:pt x="101" y="86"/>
                      </a:lnTo>
                      <a:lnTo>
                        <a:pt x="101" y="86"/>
                      </a:lnTo>
                      <a:lnTo>
                        <a:pt x="101" y="86"/>
                      </a:lnTo>
                      <a:lnTo>
                        <a:pt x="101" y="86"/>
                      </a:lnTo>
                      <a:lnTo>
                        <a:pt x="101" y="90"/>
                      </a:lnTo>
                      <a:lnTo>
                        <a:pt x="101" y="90"/>
                      </a:lnTo>
                      <a:lnTo>
                        <a:pt x="101" y="90"/>
                      </a:lnTo>
                      <a:lnTo>
                        <a:pt x="109" y="90"/>
                      </a:lnTo>
                      <a:lnTo>
                        <a:pt x="113" y="90"/>
                      </a:lnTo>
                      <a:lnTo>
                        <a:pt x="117" y="93"/>
                      </a:lnTo>
                      <a:lnTo>
                        <a:pt x="117" y="97"/>
                      </a:lnTo>
                      <a:lnTo>
                        <a:pt x="121" y="101"/>
                      </a:lnTo>
                      <a:lnTo>
                        <a:pt x="117" y="101"/>
                      </a:lnTo>
                      <a:lnTo>
                        <a:pt x="121" y="105"/>
                      </a:lnTo>
                      <a:lnTo>
                        <a:pt x="117" y="105"/>
                      </a:lnTo>
                      <a:lnTo>
                        <a:pt x="117" y="105"/>
                      </a:lnTo>
                      <a:lnTo>
                        <a:pt x="117" y="105"/>
                      </a:lnTo>
                      <a:lnTo>
                        <a:pt x="117" y="109"/>
                      </a:lnTo>
                      <a:lnTo>
                        <a:pt x="117" y="109"/>
                      </a:lnTo>
                      <a:lnTo>
                        <a:pt x="121" y="109"/>
                      </a:lnTo>
                      <a:lnTo>
                        <a:pt x="121" y="113"/>
                      </a:lnTo>
                      <a:lnTo>
                        <a:pt x="121" y="113"/>
                      </a:lnTo>
                      <a:lnTo>
                        <a:pt x="117" y="113"/>
                      </a:lnTo>
                      <a:lnTo>
                        <a:pt x="117" y="113"/>
                      </a:lnTo>
                      <a:lnTo>
                        <a:pt x="117" y="117"/>
                      </a:lnTo>
                      <a:lnTo>
                        <a:pt x="113" y="117"/>
                      </a:lnTo>
                      <a:lnTo>
                        <a:pt x="113" y="121"/>
                      </a:lnTo>
                      <a:lnTo>
                        <a:pt x="109" y="125"/>
                      </a:lnTo>
                      <a:lnTo>
                        <a:pt x="113" y="125"/>
                      </a:lnTo>
                      <a:lnTo>
                        <a:pt x="113" y="125"/>
                      </a:lnTo>
                      <a:lnTo>
                        <a:pt x="113" y="129"/>
                      </a:lnTo>
                      <a:lnTo>
                        <a:pt x="113" y="129"/>
                      </a:lnTo>
                      <a:lnTo>
                        <a:pt x="117" y="129"/>
                      </a:lnTo>
                      <a:lnTo>
                        <a:pt x="109" y="136"/>
                      </a:lnTo>
                      <a:lnTo>
                        <a:pt x="109" y="136"/>
                      </a:lnTo>
                      <a:lnTo>
                        <a:pt x="113" y="144"/>
                      </a:lnTo>
                      <a:lnTo>
                        <a:pt x="109" y="144"/>
                      </a:lnTo>
                      <a:lnTo>
                        <a:pt x="109" y="148"/>
                      </a:lnTo>
                      <a:lnTo>
                        <a:pt x="113" y="156"/>
                      </a:lnTo>
                      <a:lnTo>
                        <a:pt x="113" y="156"/>
                      </a:lnTo>
                      <a:lnTo>
                        <a:pt x="117" y="160"/>
                      </a:lnTo>
                      <a:lnTo>
                        <a:pt x="121" y="164"/>
                      </a:lnTo>
                      <a:lnTo>
                        <a:pt x="121" y="164"/>
                      </a:lnTo>
                      <a:lnTo>
                        <a:pt x="121" y="164"/>
                      </a:lnTo>
                      <a:lnTo>
                        <a:pt x="121" y="164"/>
                      </a:lnTo>
                      <a:lnTo>
                        <a:pt x="125" y="164"/>
                      </a:lnTo>
                      <a:lnTo>
                        <a:pt x="125" y="168"/>
                      </a:lnTo>
                      <a:lnTo>
                        <a:pt x="125" y="168"/>
                      </a:lnTo>
                      <a:lnTo>
                        <a:pt x="125" y="172"/>
                      </a:lnTo>
                      <a:lnTo>
                        <a:pt x="129" y="172"/>
                      </a:lnTo>
                      <a:lnTo>
                        <a:pt x="129" y="175"/>
                      </a:lnTo>
                      <a:lnTo>
                        <a:pt x="129" y="175"/>
                      </a:lnTo>
                      <a:lnTo>
                        <a:pt x="125" y="172"/>
                      </a:lnTo>
                      <a:lnTo>
                        <a:pt x="125" y="172"/>
                      </a:lnTo>
                      <a:lnTo>
                        <a:pt x="125" y="172"/>
                      </a:lnTo>
                      <a:lnTo>
                        <a:pt x="125" y="172"/>
                      </a:lnTo>
                      <a:lnTo>
                        <a:pt x="121" y="172"/>
                      </a:lnTo>
                      <a:lnTo>
                        <a:pt x="121" y="172"/>
                      </a:lnTo>
                      <a:lnTo>
                        <a:pt x="121" y="172"/>
                      </a:lnTo>
                      <a:lnTo>
                        <a:pt x="121" y="172"/>
                      </a:lnTo>
                      <a:lnTo>
                        <a:pt x="121" y="172"/>
                      </a:lnTo>
                      <a:lnTo>
                        <a:pt x="121" y="172"/>
                      </a:lnTo>
                      <a:lnTo>
                        <a:pt x="121" y="175"/>
                      </a:lnTo>
                      <a:lnTo>
                        <a:pt x="121" y="175"/>
                      </a:lnTo>
                      <a:lnTo>
                        <a:pt x="121" y="175"/>
                      </a:lnTo>
                      <a:lnTo>
                        <a:pt x="121" y="175"/>
                      </a:lnTo>
                      <a:lnTo>
                        <a:pt x="121" y="175"/>
                      </a:lnTo>
                      <a:lnTo>
                        <a:pt x="121" y="175"/>
                      </a:lnTo>
                      <a:lnTo>
                        <a:pt x="117" y="175"/>
                      </a:lnTo>
                      <a:lnTo>
                        <a:pt x="117" y="175"/>
                      </a:lnTo>
                      <a:lnTo>
                        <a:pt x="117" y="175"/>
                      </a:lnTo>
                      <a:lnTo>
                        <a:pt x="117" y="175"/>
                      </a:lnTo>
                      <a:lnTo>
                        <a:pt x="117" y="175"/>
                      </a:lnTo>
                      <a:lnTo>
                        <a:pt x="117" y="179"/>
                      </a:lnTo>
                      <a:lnTo>
                        <a:pt x="121" y="179"/>
                      </a:lnTo>
                      <a:lnTo>
                        <a:pt x="121" y="179"/>
                      </a:lnTo>
                      <a:lnTo>
                        <a:pt x="117" y="179"/>
                      </a:lnTo>
                      <a:lnTo>
                        <a:pt x="117" y="183"/>
                      </a:lnTo>
                      <a:lnTo>
                        <a:pt x="117" y="183"/>
                      </a:lnTo>
                      <a:lnTo>
                        <a:pt x="117" y="187"/>
                      </a:lnTo>
                      <a:lnTo>
                        <a:pt x="121" y="191"/>
                      </a:lnTo>
                      <a:lnTo>
                        <a:pt x="121" y="191"/>
                      </a:lnTo>
                      <a:lnTo>
                        <a:pt x="121" y="191"/>
                      </a:lnTo>
                      <a:lnTo>
                        <a:pt x="121" y="195"/>
                      </a:lnTo>
                      <a:lnTo>
                        <a:pt x="121" y="199"/>
                      </a:lnTo>
                      <a:lnTo>
                        <a:pt x="121" y="199"/>
                      </a:lnTo>
                      <a:lnTo>
                        <a:pt x="121" y="203"/>
                      </a:lnTo>
                      <a:lnTo>
                        <a:pt x="121" y="207"/>
                      </a:lnTo>
                      <a:lnTo>
                        <a:pt x="121" y="207"/>
                      </a:lnTo>
                      <a:lnTo>
                        <a:pt x="121" y="215"/>
                      </a:lnTo>
                      <a:lnTo>
                        <a:pt x="121" y="218"/>
                      </a:lnTo>
                      <a:lnTo>
                        <a:pt x="125" y="218"/>
                      </a:lnTo>
                      <a:lnTo>
                        <a:pt x="125" y="218"/>
                      </a:lnTo>
                      <a:lnTo>
                        <a:pt x="125" y="218"/>
                      </a:lnTo>
                      <a:lnTo>
                        <a:pt x="129" y="218"/>
                      </a:lnTo>
                      <a:lnTo>
                        <a:pt x="129" y="218"/>
                      </a:lnTo>
                      <a:lnTo>
                        <a:pt x="129" y="218"/>
                      </a:lnTo>
                      <a:lnTo>
                        <a:pt x="129" y="218"/>
                      </a:lnTo>
                      <a:lnTo>
                        <a:pt x="129" y="218"/>
                      </a:lnTo>
                      <a:lnTo>
                        <a:pt x="129" y="222"/>
                      </a:lnTo>
                      <a:lnTo>
                        <a:pt x="129" y="222"/>
                      </a:lnTo>
                      <a:lnTo>
                        <a:pt x="125" y="222"/>
                      </a:lnTo>
                      <a:lnTo>
                        <a:pt x="125" y="222"/>
                      </a:lnTo>
                      <a:lnTo>
                        <a:pt x="121" y="222"/>
                      </a:lnTo>
                      <a:lnTo>
                        <a:pt x="121" y="222"/>
                      </a:lnTo>
                      <a:lnTo>
                        <a:pt x="121" y="222"/>
                      </a:lnTo>
                      <a:lnTo>
                        <a:pt x="121" y="226"/>
                      </a:lnTo>
                      <a:lnTo>
                        <a:pt x="121" y="226"/>
                      </a:lnTo>
                      <a:lnTo>
                        <a:pt x="125" y="230"/>
                      </a:lnTo>
                      <a:lnTo>
                        <a:pt x="125" y="234"/>
                      </a:lnTo>
                      <a:lnTo>
                        <a:pt x="125" y="238"/>
                      </a:lnTo>
                      <a:lnTo>
                        <a:pt x="125" y="242"/>
                      </a:lnTo>
                      <a:lnTo>
                        <a:pt x="125" y="242"/>
                      </a:lnTo>
                      <a:lnTo>
                        <a:pt x="121" y="242"/>
                      </a:lnTo>
                      <a:lnTo>
                        <a:pt x="121" y="242"/>
                      </a:lnTo>
                      <a:lnTo>
                        <a:pt x="117" y="242"/>
                      </a:lnTo>
                      <a:lnTo>
                        <a:pt x="117" y="242"/>
                      </a:lnTo>
                      <a:lnTo>
                        <a:pt x="117" y="242"/>
                      </a:lnTo>
                      <a:lnTo>
                        <a:pt x="117" y="246"/>
                      </a:lnTo>
                      <a:lnTo>
                        <a:pt x="113" y="246"/>
                      </a:lnTo>
                      <a:lnTo>
                        <a:pt x="113" y="246"/>
                      </a:lnTo>
                      <a:lnTo>
                        <a:pt x="113" y="250"/>
                      </a:lnTo>
                      <a:lnTo>
                        <a:pt x="113" y="254"/>
                      </a:lnTo>
                      <a:lnTo>
                        <a:pt x="113" y="254"/>
                      </a:lnTo>
                      <a:lnTo>
                        <a:pt x="113" y="254"/>
                      </a:lnTo>
                      <a:lnTo>
                        <a:pt x="113" y="257"/>
                      </a:lnTo>
                      <a:lnTo>
                        <a:pt x="117" y="261"/>
                      </a:lnTo>
                      <a:lnTo>
                        <a:pt x="113" y="265"/>
                      </a:lnTo>
                      <a:lnTo>
                        <a:pt x="113" y="265"/>
                      </a:lnTo>
                      <a:lnTo>
                        <a:pt x="113" y="265"/>
                      </a:lnTo>
                      <a:lnTo>
                        <a:pt x="113" y="269"/>
                      </a:lnTo>
                      <a:lnTo>
                        <a:pt x="109" y="281"/>
                      </a:lnTo>
                      <a:lnTo>
                        <a:pt x="109" y="285"/>
                      </a:lnTo>
                      <a:lnTo>
                        <a:pt x="109" y="300"/>
                      </a:lnTo>
                      <a:lnTo>
                        <a:pt x="109" y="300"/>
                      </a:lnTo>
                      <a:lnTo>
                        <a:pt x="109" y="300"/>
                      </a:lnTo>
                      <a:lnTo>
                        <a:pt x="109" y="300"/>
                      </a:lnTo>
                      <a:lnTo>
                        <a:pt x="105" y="304"/>
                      </a:lnTo>
                      <a:lnTo>
                        <a:pt x="101" y="304"/>
                      </a:lnTo>
                      <a:lnTo>
                        <a:pt x="90" y="300"/>
                      </a:lnTo>
                      <a:lnTo>
                        <a:pt x="86" y="300"/>
                      </a:lnTo>
                      <a:lnTo>
                        <a:pt x="74" y="293"/>
                      </a:lnTo>
                      <a:lnTo>
                        <a:pt x="70" y="289"/>
                      </a:lnTo>
                      <a:lnTo>
                        <a:pt x="62" y="281"/>
                      </a:lnTo>
                      <a:lnTo>
                        <a:pt x="58" y="281"/>
                      </a:lnTo>
                      <a:lnTo>
                        <a:pt x="58" y="281"/>
                      </a:lnTo>
                      <a:lnTo>
                        <a:pt x="55" y="281"/>
                      </a:lnTo>
                      <a:lnTo>
                        <a:pt x="55" y="281"/>
                      </a:lnTo>
                      <a:lnTo>
                        <a:pt x="55" y="281"/>
                      </a:lnTo>
                      <a:lnTo>
                        <a:pt x="55" y="285"/>
                      </a:lnTo>
                      <a:lnTo>
                        <a:pt x="55" y="285"/>
                      </a:lnTo>
                      <a:lnTo>
                        <a:pt x="55" y="285"/>
                      </a:lnTo>
                      <a:lnTo>
                        <a:pt x="55" y="285"/>
                      </a:lnTo>
                      <a:lnTo>
                        <a:pt x="55" y="285"/>
                      </a:lnTo>
                      <a:lnTo>
                        <a:pt x="47" y="285"/>
                      </a:lnTo>
                      <a:lnTo>
                        <a:pt x="47" y="285"/>
                      </a:lnTo>
                      <a:lnTo>
                        <a:pt x="43" y="285"/>
                      </a:lnTo>
                      <a:lnTo>
                        <a:pt x="43" y="285"/>
                      </a:lnTo>
                      <a:lnTo>
                        <a:pt x="43" y="285"/>
                      </a:lnTo>
                      <a:lnTo>
                        <a:pt x="39" y="289"/>
                      </a:lnTo>
                      <a:lnTo>
                        <a:pt x="39" y="289"/>
                      </a:lnTo>
                      <a:lnTo>
                        <a:pt x="39" y="285"/>
                      </a:lnTo>
                      <a:lnTo>
                        <a:pt x="39" y="285"/>
                      </a:lnTo>
                      <a:lnTo>
                        <a:pt x="39" y="281"/>
                      </a:lnTo>
                      <a:lnTo>
                        <a:pt x="39" y="277"/>
                      </a:lnTo>
                      <a:lnTo>
                        <a:pt x="39" y="277"/>
                      </a:lnTo>
                      <a:lnTo>
                        <a:pt x="39" y="277"/>
                      </a:lnTo>
                      <a:lnTo>
                        <a:pt x="43" y="277"/>
                      </a:lnTo>
                      <a:lnTo>
                        <a:pt x="39" y="273"/>
                      </a:lnTo>
                      <a:lnTo>
                        <a:pt x="39" y="269"/>
                      </a:lnTo>
                      <a:lnTo>
                        <a:pt x="39" y="254"/>
                      </a:lnTo>
                      <a:lnTo>
                        <a:pt x="35" y="254"/>
                      </a:lnTo>
                      <a:lnTo>
                        <a:pt x="35" y="250"/>
                      </a:lnTo>
                      <a:lnTo>
                        <a:pt x="35" y="246"/>
                      </a:lnTo>
                      <a:lnTo>
                        <a:pt x="31" y="242"/>
                      </a:lnTo>
                      <a:lnTo>
                        <a:pt x="31" y="242"/>
                      </a:lnTo>
                      <a:lnTo>
                        <a:pt x="31" y="238"/>
                      </a:lnTo>
                      <a:lnTo>
                        <a:pt x="35" y="238"/>
                      </a:lnTo>
                      <a:lnTo>
                        <a:pt x="35" y="238"/>
                      </a:lnTo>
                      <a:lnTo>
                        <a:pt x="35" y="234"/>
                      </a:lnTo>
                      <a:lnTo>
                        <a:pt x="35" y="234"/>
                      </a:lnTo>
                      <a:lnTo>
                        <a:pt x="39" y="234"/>
                      </a:lnTo>
                      <a:lnTo>
                        <a:pt x="43" y="234"/>
                      </a:lnTo>
                      <a:lnTo>
                        <a:pt x="43" y="234"/>
                      </a:lnTo>
                      <a:lnTo>
                        <a:pt x="43" y="230"/>
                      </a:lnTo>
                      <a:lnTo>
                        <a:pt x="47" y="230"/>
                      </a:lnTo>
                      <a:lnTo>
                        <a:pt x="43" y="230"/>
                      </a:lnTo>
                      <a:lnTo>
                        <a:pt x="43" y="226"/>
                      </a:lnTo>
                      <a:lnTo>
                        <a:pt x="43" y="226"/>
                      </a:lnTo>
                      <a:lnTo>
                        <a:pt x="43" y="222"/>
                      </a:lnTo>
                      <a:lnTo>
                        <a:pt x="39" y="218"/>
                      </a:lnTo>
                      <a:lnTo>
                        <a:pt x="39" y="215"/>
                      </a:lnTo>
                      <a:lnTo>
                        <a:pt x="39" y="215"/>
                      </a:lnTo>
                      <a:lnTo>
                        <a:pt x="39" y="215"/>
                      </a:lnTo>
                      <a:lnTo>
                        <a:pt x="43" y="215"/>
                      </a:lnTo>
                      <a:lnTo>
                        <a:pt x="43" y="211"/>
                      </a:lnTo>
                      <a:lnTo>
                        <a:pt x="43" y="211"/>
                      </a:lnTo>
                      <a:lnTo>
                        <a:pt x="51" y="215"/>
                      </a:lnTo>
                      <a:lnTo>
                        <a:pt x="51" y="215"/>
                      </a:lnTo>
                      <a:lnTo>
                        <a:pt x="51" y="215"/>
                      </a:lnTo>
                      <a:lnTo>
                        <a:pt x="55" y="215"/>
                      </a:lnTo>
                      <a:lnTo>
                        <a:pt x="62" y="211"/>
                      </a:lnTo>
                      <a:lnTo>
                        <a:pt x="62" y="211"/>
                      </a:lnTo>
                      <a:lnTo>
                        <a:pt x="66" y="207"/>
                      </a:lnTo>
                      <a:lnTo>
                        <a:pt x="66" y="203"/>
                      </a:lnTo>
                      <a:lnTo>
                        <a:pt x="66" y="203"/>
                      </a:lnTo>
                      <a:lnTo>
                        <a:pt x="66" y="199"/>
                      </a:lnTo>
                      <a:lnTo>
                        <a:pt x="62" y="195"/>
                      </a:lnTo>
                      <a:lnTo>
                        <a:pt x="62" y="195"/>
                      </a:lnTo>
                      <a:lnTo>
                        <a:pt x="62" y="195"/>
                      </a:lnTo>
                      <a:lnTo>
                        <a:pt x="62" y="195"/>
                      </a:lnTo>
                      <a:lnTo>
                        <a:pt x="58" y="191"/>
                      </a:lnTo>
                      <a:lnTo>
                        <a:pt x="55" y="187"/>
                      </a:lnTo>
                      <a:lnTo>
                        <a:pt x="51" y="183"/>
                      </a:lnTo>
                      <a:lnTo>
                        <a:pt x="51" y="183"/>
                      </a:lnTo>
                      <a:lnTo>
                        <a:pt x="47" y="179"/>
                      </a:lnTo>
                      <a:lnTo>
                        <a:pt x="43" y="179"/>
                      </a:lnTo>
                      <a:lnTo>
                        <a:pt x="43" y="179"/>
                      </a:lnTo>
                      <a:lnTo>
                        <a:pt x="43" y="175"/>
                      </a:lnTo>
                      <a:lnTo>
                        <a:pt x="43" y="175"/>
                      </a:lnTo>
                      <a:lnTo>
                        <a:pt x="43" y="175"/>
                      </a:lnTo>
                      <a:lnTo>
                        <a:pt x="35" y="175"/>
                      </a:lnTo>
                      <a:lnTo>
                        <a:pt x="35" y="172"/>
                      </a:lnTo>
                      <a:lnTo>
                        <a:pt x="35" y="172"/>
                      </a:lnTo>
                      <a:lnTo>
                        <a:pt x="35" y="168"/>
                      </a:lnTo>
                      <a:lnTo>
                        <a:pt x="31" y="168"/>
                      </a:lnTo>
                      <a:lnTo>
                        <a:pt x="31" y="168"/>
                      </a:lnTo>
                      <a:lnTo>
                        <a:pt x="27" y="164"/>
                      </a:lnTo>
                      <a:lnTo>
                        <a:pt x="27" y="160"/>
                      </a:lnTo>
                      <a:lnTo>
                        <a:pt x="23" y="156"/>
                      </a:lnTo>
                      <a:lnTo>
                        <a:pt x="19" y="152"/>
                      </a:lnTo>
                      <a:lnTo>
                        <a:pt x="19" y="152"/>
                      </a:lnTo>
                      <a:lnTo>
                        <a:pt x="19" y="148"/>
                      </a:lnTo>
                      <a:lnTo>
                        <a:pt x="19" y="148"/>
                      </a:lnTo>
                      <a:lnTo>
                        <a:pt x="23" y="148"/>
                      </a:lnTo>
                      <a:lnTo>
                        <a:pt x="23" y="144"/>
                      </a:lnTo>
                      <a:lnTo>
                        <a:pt x="23" y="144"/>
                      </a:lnTo>
                      <a:lnTo>
                        <a:pt x="19" y="140"/>
                      </a:lnTo>
                      <a:lnTo>
                        <a:pt x="19" y="136"/>
                      </a:lnTo>
                      <a:lnTo>
                        <a:pt x="19" y="133"/>
                      </a:lnTo>
                      <a:lnTo>
                        <a:pt x="19" y="133"/>
                      </a:lnTo>
                      <a:lnTo>
                        <a:pt x="19" y="129"/>
                      </a:lnTo>
                      <a:lnTo>
                        <a:pt x="19" y="125"/>
                      </a:lnTo>
                      <a:lnTo>
                        <a:pt x="19" y="125"/>
                      </a:lnTo>
                      <a:lnTo>
                        <a:pt x="19" y="125"/>
                      </a:lnTo>
                      <a:lnTo>
                        <a:pt x="19" y="121"/>
                      </a:lnTo>
                      <a:lnTo>
                        <a:pt x="19" y="121"/>
                      </a:lnTo>
                      <a:lnTo>
                        <a:pt x="23" y="125"/>
                      </a:lnTo>
                      <a:lnTo>
                        <a:pt x="23" y="125"/>
                      </a:lnTo>
                      <a:lnTo>
                        <a:pt x="23" y="125"/>
                      </a:lnTo>
                      <a:lnTo>
                        <a:pt x="23" y="125"/>
                      </a:lnTo>
                      <a:lnTo>
                        <a:pt x="23" y="125"/>
                      </a:lnTo>
                      <a:lnTo>
                        <a:pt x="27" y="125"/>
                      </a:lnTo>
                      <a:lnTo>
                        <a:pt x="27" y="125"/>
                      </a:lnTo>
                      <a:lnTo>
                        <a:pt x="27" y="121"/>
                      </a:lnTo>
                      <a:lnTo>
                        <a:pt x="27" y="121"/>
                      </a:lnTo>
                      <a:lnTo>
                        <a:pt x="27" y="117"/>
                      </a:lnTo>
                      <a:lnTo>
                        <a:pt x="27" y="117"/>
                      </a:lnTo>
                      <a:lnTo>
                        <a:pt x="27" y="117"/>
                      </a:lnTo>
                      <a:lnTo>
                        <a:pt x="27" y="117"/>
                      </a:lnTo>
                      <a:lnTo>
                        <a:pt x="27" y="113"/>
                      </a:lnTo>
                      <a:lnTo>
                        <a:pt x="27" y="113"/>
                      </a:lnTo>
                      <a:lnTo>
                        <a:pt x="27" y="109"/>
                      </a:lnTo>
                      <a:lnTo>
                        <a:pt x="27" y="109"/>
                      </a:lnTo>
                      <a:lnTo>
                        <a:pt x="23" y="109"/>
                      </a:lnTo>
                      <a:lnTo>
                        <a:pt x="23" y="109"/>
                      </a:lnTo>
                      <a:lnTo>
                        <a:pt x="23" y="109"/>
                      </a:lnTo>
                      <a:lnTo>
                        <a:pt x="19" y="105"/>
                      </a:lnTo>
                      <a:lnTo>
                        <a:pt x="19" y="105"/>
                      </a:lnTo>
                      <a:lnTo>
                        <a:pt x="23" y="97"/>
                      </a:lnTo>
                      <a:lnTo>
                        <a:pt x="23" y="97"/>
                      </a:lnTo>
                      <a:lnTo>
                        <a:pt x="23" y="97"/>
                      </a:lnTo>
                      <a:lnTo>
                        <a:pt x="19" y="97"/>
                      </a:lnTo>
                      <a:lnTo>
                        <a:pt x="19" y="97"/>
                      </a:lnTo>
                      <a:lnTo>
                        <a:pt x="19" y="97"/>
                      </a:lnTo>
                      <a:lnTo>
                        <a:pt x="19" y="93"/>
                      </a:lnTo>
                      <a:lnTo>
                        <a:pt x="19" y="93"/>
                      </a:lnTo>
                      <a:lnTo>
                        <a:pt x="15" y="93"/>
                      </a:lnTo>
                      <a:lnTo>
                        <a:pt x="15" y="93"/>
                      </a:lnTo>
                      <a:lnTo>
                        <a:pt x="15" y="93"/>
                      </a:lnTo>
                      <a:lnTo>
                        <a:pt x="12" y="93"/>
                      </a:lnTo>
                      <a:lnTo>
                        <a:pt x="12" y="93"/>
                      </a:lnTo>
                      <a:lnTo>
                        <a:pt x="12" y="93"/>
                      </a:lnTo>
                      <a:lnTo>
                        <a:pt x="8" y="90"/>
                      </a:lnTo>
                      <a:lnTo>
                        <a:pt x="4" y="90"/>
                      </a:lnTo>
                      <a:lnTo>
                        <a:pt x="4" y="86"/>
                      </a:lnTo>
                      <a:lnTo>
                        <a:pt x="0" y="86"/>
                      </a:lnTo>
                      <a:lnTo>
                        <a:pt x="0" y="82"/>
                      </a:lnTo>
                      <a:lnTo>
                        <a:pt x="0" y="82"/>
                      </a:lnTo>
                      <a:lnTo>
                        <a:pt x="0" y="78"/>
                      </a:lnTo>
                      <a:lnTo>
                        <a:pt x="0" y="78"/>
                      </a:lnTo>
                      <a:lnTo>
                        <a:pt x="4" y="74"/>
                      </a:lnTo>
                      <a:lnTo>
                        <a:pt x="4" y="74"/>
                      </a:lnTo>
                      <a:lnTo>
                        <a:pt x="8" y="74"/>
                      </a:lnTo>
                      <a:lnTo>
                        <a:pt x="8" y="70"/>
                      </a:lnTo>
                      <a:lnTo>
                        <a:pt x="8" y="70"/>
                      </a:lnTo>
                      <a:lnTo>
                        <a:pt x="8" y="66"/>
                      </a:lnTo>
                      <a:lnTo>
                        <a:pt x="12" y="62"/>
                      </a:lnTo>
                      <a:lnTo>
                        <a:pt x="12" y="58"/>
                      </a:lnTo>
                      <a:lnTo>
                        <a:pt x="12" y="58"/>
                      </a:lnTo>
                      <a:lnTo>
                        <a:pt x="15" y="58"/>
                      </a:lnTo>
                      <a:lnTo>
                        <a:pt x="15" y="54"/>
                      </a:lnTo>
                      <a:lnTo>
                        <a:pt x="19" y="54"/>
                      </a:lnTo>
                      <a:lnTo>
                        <a:pt x="23" y="54"/>
                      </a:lnTo>
                      <a:lnTo>
                        <a:pt x="23" y="54"/>
                      </a:lnTo>
                      <a:lnTo>
                        <a:pt x="31" y="58"/>
                      </a:lnTo>
                      <a:lnTo>
                        <a:pt x="35" y="58"/>
                      </a:lnTo>
                      <a:lnTo>
                        <a:pt x="39" y="58"/>
                      </a:lnTo>
                      <a:lnTo>
                        <a:pt x="43" y="58"/>
                      </a:lnTo>
                      <a:lnTo>
                        <a:pt x="43" y="58"/>
                      </a:lnTo>
                      <a:lnTo>
                        <a:pt x="43" y="54"/>
                      </a:lnTo>
                      <a:lnTo>
                        <a:pt x="47" y="51"/>
                      </a:lnTo>
                      <a:lnTo>
                        <a:pt x="47" y="47"/>
                      </a:lnTo>
                      <a:lnTo>
                        <a:pt x="47" y="47"/>
                      </a:lnTo>
                      <a:lnTo>
                        <a:pt x="47" y="43"/>
                      </a:lnTo>
                      <a:lnTo>
                        <a:pt x="47" y="39"/>
                      </a:lnTo>
                      <a:lnTo>
                        <a:pt x="43" y="39"/>
                      </a:lnTo>
                      <a:lnTo>
                        <a:pt x="43" y="35"/>
                      </a:lnTo>
                      <a:lnTo>
                        <a:pt x="43" y="35"/>
                      </a:lnTo>
                      <a:lnTo>
                        <a:pt x="47" y="35"/>
                      </a:lnTo>
                      <a:lnTo>
                        <a:pt x="47" y="31"/>
                      </a:lnTo>
                      <a:lnTo>
                        <a:pt x="47" y="31"/>
                      </a:lnTo>
                      <a:lnTo>
                        <a:pt x="47" y="31"/>
                      </a:lnTo>
                      <a:lnTo>
                        <a:pt x="43" y="27"/>
                      </a:lnTo>
                      <a:lnTo>
                        <a:pt x="39" y="23"/>
                      </a:lnTo>
                      <a:lnTo>
                        <a:pt x="39" y="23"/>
                      </a:lnTo>
                      <a:lnTo>
                        <a:pt x="39" y="23"/>
                      </a:lnTo>
                      <a:lnTo>
                        <a:pt x="39" y="19"/>
                      </a:lnTo>
                      <a:lnTo>
                        <a:pt x="39" y="19"/>
                      </a:lnTo>
                      <a:lnTo>
                        <a:pt x="39" y="19"/>
                      </a:lnTo>
                      <a:lnTo>
                        <a:pt x="39" y="15"/>
                      </a:lnTo>
                      <a:lnTo>
                        <a:pt x="39" y="15"/>
                      </a:lnTo>
                      <a:lnTo>
                        <a:pt x="35" y="15"/>
                      </a:lnTo>
                      <a:lnTo>
                        <a:pt x="35" y="15"/>
                      </a:lnTo>
                      <a:lnTo>
                        <a:pt x="39" y="15"/>
                      </a:lnTo>
                      <a:lnTo>
                        <a:pt x="43" y="15"/>
                      </a:lnTo>
                      <a:lnTo>
                        <a:pt x="47" y="11"/>
                      </a:lnTo>
                      <a:lnTo>
                        <a:pt x="51" y="11"/>
                      </a:lnTo>
                      <a:lnTo>
                        <a:pt x="51" y="11"/>
                      </a:lnTo>
                      <a:lnTo>
                        <a:pt x="51" y="11"/>
                      </a:lnTo>
                      <a:lnTo>
                        <a:pt x="51" y="11"/>
                      </a:lnTo>
                      <a:lnTo>
                        <a:pt x="51" y="8"/>
                      </a:lnTo>
                      <a:lnTo>
                        <a:pt x="51" y="8"/>
                      </a:lnTo>
                      <a:lnTo>
                        <a:pt x="58" y="4"/>
                      </a:lnTo>
                      <a:lnTo>
                        <a:pt x="58" y="4"/>
                      </a:lnTo>
                      <a:lnTo>
                        <a:pt x="66" y="0"/>
                      </a:lnTo>
                      <a:lnTo>
                        <a:pt x="66" y="0"/>
                      </a:lnTo>
                      <a:lnTo>
                        <a:pt x="70" y="0"/>
                      </a:lnTo>
                      <a:lnTo>
                        <a:pt x="70" y="0"/>
                      </a:lnTo>
                      <a:lnTo>
                        <a:pt x="74" y="0"/>
                      </a:lnTo>
                      <a:lnTo>
                        <a:pt x="74" y="0"/>
                      </a:lnTo>
                      <a:lnTo>
                        <a:pt x="78" y="4"/>
                      </a:lnTo>
                      <a:lnTo>
                        <a:pt x="78" y="4"/>
                      </a:lnTo>
                      <a:lnTo>
                        <a:pt x="78" y="4"/>
                      </a:lnTo>
                      <a:lnTo>
                        <a:pt x="82" y="0"/>
                      </a:lnTo>
                      <a:lnTo>
                        <a:pt x="82" y="0"/>
                      </a:lnTo>
                      <a:lnTo>
                        <a:pt x="86" y="0"/>
                      </a:lnTo>
                      <a:lnTo>
                        <a:pt x="86" y="4"/>
                      </a:lnTo>
                      <a:lnTo>
                        <a:pt x="86" y="4"/>
                      </a:lnTo>
                      <a:lnTo>
                        <a:pt x="90" y="11"/>
                      </a:lnTo>
                      <a:lnTo>
                        <a:pt x="90" y="15"/>
                      </a:lnTo>
                      <a:lnTo>
                        <a:pt x="94" y="15"/>
                      </a:lnTo>
                      <a:lnTo>
                        <a:pt x="94" y="15"/>
                      </a:lnTo>
                      <a:lnTo>
                        <a:pt x="94" y="15"/>
                      </a:lnTo>
                      <a:lnTo>
                        <a:pt x="94"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4" name="Freeform 10"/>
                <p:cNvSpPr>
                  <a:spLocks/>
                </p:cNvSpPr>
                <p:nvPr/>
              </p:nvSpPr>
              <p:spPr bwMode="auto">
                <a:xfrm>
                  <a:off x="1884363" y="2995613"/>
                  <a:ext cx="688975" cy="544513"/>
                </a:xfrm>
                <a:custGeom>
                  <a:avLst/>
                  <a:gdLst>
                    <a:gd name="T0" fmla="*/ 74 w 434"/>
                    <a:gd name="T1" fmla="*/ 191 h 343"/>
                    <a:gd name="T2" fmla="*/ 74 w 434"/>
                    <a:gd name="T3" fmla="*/ 175 h 343"/>
                    <a:gd name="T4" fmla="*/ 78 w 434"/>
                    <a:gd name="T5" fmla="*/ 140 h 343"/>
                    <a:gd name="T6" fmla="*/ 47 w 434"/>
                    <a:gd name="T7" fmla="*/ 113 h 343"/>
                    <a:gd name="T8" fmla="*/ 31 w 434"/>
                    <a:gd name="T9" fmla="*/ 109 h 343"/>
                    <a:gd name="T10" fmla="*/ 8 w 434"/>
                    <a:gd name="T11" fmla="*/ 90 h 343"/>
                    <a:gd name="T12" fmla="*/ 43 w 434"/>
                    <a:gd name="T13" fmla="*/ 4 h 343"/>
                    <a:gd name="T14" fmla="*/ 86 w 434"/>
                    <a:gd name="T15" fmla="*/ 23 h 343"/>
                    <a:gd name="T16" fmla="*/ 101 w 434"/>
                    <a:gd name="T17" fmla="*/ 54 h 343"/>
                    <a:gd name="T18" fmla="*/ 117 w 434"/>
                    <a:gd name="T19" fmla="*/ 78 h 343"/>
                    <a:gd name="T20" fmla="*/ 195 w 434"/>
                    <a:gd name="T21" fmla="*/ 82 h 343"/>
                    <a:gd name="T22" fmla="*/ 219 w 434"/>
                    <a:gd name="T23" fmla="*/ 93 h 343"/>
                    <a:gd name="T24" fmla="*/ 250 w 434"/>
                    <a:gd name="T25" fmla="*/ 86 h 343"/>
                    <a:gd name="T26" fmla="*/ 258 w 434"/>
                    <a:gd name="T27" fmla="*/ 82 h 343"/>
                    <a:gd name="T28" fmla="*/ 305 w 434"/>
                    <a:gd name="T29" fmla="*/ 125 h 343"/>
                    <a:gd name="T30" fmla="*/ 313 w 434"/>
                    <a:gd name="T31" fmla="*/ 136 h 343"/>
                    <a:gd name="T32" fmla="*/ 332 w 434"/>
                    <a:gd name="T33" fmla="*/ 148 h 343"/>
                    <a:gd name="T34" fmla="*/ 359 w 434"/>
                    <a:gd name="T35" fmla="*/ 156 h 343"/>
                    <a:gd name="T36" fmla="*/ 375 w 434"/>
                    <a:gd name="T37" fmla="*/ 175 h 343"/>
                    <a:gd name="T38" fmla="*/ 383 w 434"/>
                    <a:gd name="T39" fmla="*/ 183 h 343"/>
                    <a:gd name="T40" fmla="*/ 383 w 434"/>
                    <a:gd name="T41" fmla="*/ 191 h 343"/>
                    <a:gd name="T42" fmla="*/ 375 w 434"/>
                    <a:gd name="T43" fmla="*/ 215 h 343"/>
                    <a:gd name="T44" fmla="*/ 383 w 434"/>
                    <a:gd name="T45" fmla="*/ 226 h 343"/>
                    <a:gd name="T46" fmla="*/ 398 w 434"/>
                    <a:gd name="T47" fmla="*/ 242 h 343"/>
                    <a:gd name="T48" fmla="*/ 406 w 434"/>
                    <a:gd name="T49" fmla="*/ 246 h 343"/>
                    <a:gd name="T50" fmla="*/ 422 w 434"/>
                    <a:gd name="T51" fmla="*/ 254 h 343"/>
                    <a:gd name="T52" fmla="*/ 430 w 434"/>
                    <a:gd name="T53" fmla="*/ 265 h 343"/>
                    <a:gd name="T54" fmla="*/ 430 w 434"/>
                    <a:gd name="T55" fmla="*/ 269 h 343"/>
                    <a:gd name="T56" fmla="*/ 414 w 434"/>
                    <a:gd name="T57" fmla="*/ 293 h 343"/>
                    <a:gd name="T58" fmla="*/ 398 w 434"/>
                    <a:gd name="T59" fmla="*/ 297 h 343"/>
                    <a:gd name="T60" fmla="*/ 391 w 434"/>
                    <a:gd name="T61" fmla="*/ 293 h 343"/>
                    <a:gd name="T62" fmla="*/ 387 w 434"/>
                    <a:gd name="T63" fmla="*/ 285 h 343"/>
                    <a:gd name="T64" fmla="*/ 379 w 434"/>
                    <a:gd name="T65" fmla="*/ 285 h 343"/>
                    <a:gd name="T66" fmla="*/ 371 w 434"/>
                    <a:gd name="T67" fmla="*/ 285 h 343"/>
                    <a:gd name="T68" fmla="*/ 359 w 434"/>
                    <a:gd name="T69" fmla="*/ 289 h 343"/>
                    <a:gd name="T70" fmla="*/ 355 w 434"/>
                    <a:gd name="T71" fmla="*/ 297 h 343"/>
                    <a:gd name="T72" fmla="*/ 355 w 434"/>
                    <a:gd name="T73" fmla="*/ 304 h 343"/>
                    <a:gd name="T74" fmla="*/ 355 w 434"/>
                    <a:gd name="T75" fmla="*/ 312 h 343"/>
                    <a:gd name="T76" fmla="*/ 359 w 434"/>
                    <a:gd name="T77" fmla="*/ 320 h 343"/>
                    <a:gd name="T78" fmla="*/ 355 w 434"/>
                    <a:gd name="T79" fmla="*/ 328 h 343"/>
                    <a:gd name="T80" fmla="*/ 348 w 434"/>
                    <a:gd name="T81" fmla="*/ 324 h 343"/>
                    <a:gd name="T82" fmla="*/ 344 w 434"/>
                    <a:gd name="T83" fmla="*/ 336 h 343"/>
                    <a:gd name="T84" fmla="*/ 340 w 434"/>
                    <a:gd name="T85" fmla="*/ 343 h 343"/>
                    <a:gd name="T86" fmla="*/ 297 w 434"/>
                    <a:gd name="T87" fmla="*/ 320 h 343"/>
                    <a:gd name="T88" fmla="*/ 285 w 434"/>
                    <a:gd name="T89" fmla="*/ 316 h 343"/>
                    <a:gd name="T90" fmla="*/ 281 w 434"/>
                    <a:gd name="T91" fmla="*/ 312 h 343"/>
                    <a:gd name="T92" fmla="*/ 277 w 434"/>
                    <a:gd name="T93" fmla="*/ 324 h 343"/>
                    <a:gd name="T94" fmla="*/ 273 w 434"/>
                    <a:gd name="T95" fmla="*/ 332 h 343"/>
                    <a:gd name="T96" fmla="*/ 227 w 434"/>
                    <a:gd name="T97" fmla="*/ 316 h 343"/>
                    <a:gd name="T98" fmla="*/ 219 w 434"/>
                    <a:gd name="T99" fmla="*/ 304 h 343"/>
                    <a:gd name="T100" fmla="*/ 203 w 434"/>
                    <a:gd name="T101" fmla="*/ 304 h 343"/>
                    <a:gd name="T102" fmla="*/ 207 w 434"/>
                    <a:gd name="T103" fmla="*/ 308 h 343"/>
                    <a:gd name="T104" fmla="*/ 207 w 434"/>
                    <a:gd name="T105" fmla="*/ 312 h 343"/>
                    <a:gd name="T106" fmla="*/ 172 w 434"/>
                    <a:gd name="T107" fmla="*/ 285 h 343"/>
                    <a:gd name="T108" fmla="*/ 156 w 434"/>
                    <a:gd name="T109" fmla="*/ 277 h 343"/>
                    <a:gd name="T110" fmla="*/ 144 w 434"/>
                    <a:gd name="T111" fmla="*/ 261 h 343"/>
                    <a:gd name="T112" fmla="*/ 125 w 434"/>
                    <a:gd name="T113" fmla="*/ 242 h 343"/>
                    <a:gd name="T114" fmla="*/ 117 w 434"/>
                    <a:gd name="T115" fmla="*/ 23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4" h="343">
                      <a:moveTo>
                        <a:pt x="78" y="199"/>
                      </a:moveTo>
                      <a:lnTo>
                        <a:pt x="78" y="199"/>
                      </a:lnTo>
                      <a:lnTo>
                        <a:pt x="74" y="191"/>
                      </a:lnTo>
                      <a:lnTo>
                        <a:pt x="74" y="191"/>
                      </a:lnTo>
                      <a:lnTo>
                        <a:pt x="74" y="191"/>
                      </a:lnTo>
                      <a:lnTo>
                        <a:pt x="70" y="179"/>
                      </a:lnTo>
                      <a:lnTo>
                        <a:pt x="74" y="175"/>
                      </a:lnTo>
                      <a:lnTo>
                        <a:pt x="74" y="175"/>
                      </a:lnTo>
                      <a:lnTo>
                        <a:pt x="78" y="168"/>
                      </a:lnTo>
                      <a:lnTo>
                        <a:pt x="78" y="164"/>
                      </a:lnTo>
                      <a:lnTo>
                        <a:pt x="78" y="156"/>
                      </a:lnTo>
                      <a:lnTo>
                        <a:pt x="78" y="140"/>
                      </a:lnTo>
                      <a:lnTo>
                        <a:pt x="78" y="140"/>
                      </a:lnTo>
                      <a:lnTo>
                        <a:pt x="74" y="136"/>
                      </a:lnTo>
                      <a:lnTo>
                        <a:pt x="47" y="113"/>
                      </a:lnTo>
                      <a:lnTo>
                        <a:pt x="47" y="113"/>
                      </a:lnTo>
                      <a:lnTo>
                        <a:pt x="43" y="109"/>
                      </a:lnTo>
                      <a:lnTo>
                        <a:pt x="39" y="113"/>
                      </a:lnTo>
                      <a:lnTo>
                        <a:pt x="35" y="109"/>
                      </a:lnTo>
                      <a:lnTo>
                        <a:pt x="31" y="109"/>
                      </a:lnTo>
                      <a:lnTo>
                        <a:pt x="23" y="101"/>
                      </a:lnTo>
                      <a:lnTo>
                        <a:pt x="19" y="101"/>
                      </a:lnTo>
                      <a:lnTo>
                        <a:pt x="8" y="93"/>
                      </a:lnTo>
                      <a:lnTo>
                        <a:pt x="8" y="90"/>
                      </a:lnTo>
                      <a:lnTo>
                        <a:pt x="4" y="4"/>
                      </a:lnTo>
                      <a:lnTo>
                        <a:pt x="0" y="0"/>
                      </a:lnTo>
                      <a:lnTo>
                        <a:pt x="4" y="0"/>
                      </a:lnTo>
                      <a:lnTo>
                        <a:pt x="43" y="4"/>
                      </a:lnTo>
                      <a:lnTo>
                        <a:pt x="58" y="15"/>
                      </a:lnTo>
                      <a:lnTo>
                        <a:pt x="66" y="19"/>
                      </a:lnTo>
                      <a:lnTo>
                        <a:pt x="78" y="27"/>
                      </a:lnTo>
                      <a:lnTo>
                        <a:pt x="86" y="23"/>
                      </a:lnTo>
                      <a:lnTo>
                        <a:pt x="94" y="31"/>
                      </a:lnTo>
                      <a:lnTo>
                        <a:pt x="94" y="35"/>
                      </a:lnTo>
                      <a:lnTo>
                        <a:pt x="94" y="47"/>
                      </a:lnTo>
                      <a:lnTo>
                        <a:pt x="101" y="54"/>
                      </a:lnTo>
                      <a:lnTo>
                        <a:pt x="105" y="62"/>
                      </a:lnTo>
                      <a:lnTo>
                        <a:pt x="113" y="70"/>
                      </a:lnTo>
                      <a:lnTo>
                        <a:pt x="117" y="74"/>
                      </a:lnTo>
                      <a:lnTo>
                        <a:pt x="117" y="78"/>
                      </a:lnTo>
                      <a:lnTo>
                        <a:pt x="125" y="82"/>
                      </a:lnTo>
                      <a:lnTo>
                        <a:pt x="180" y="82"/>
                      </a:lnTo>
                      <a:lnTo>
                        <a:pt x="187" y="82"/>
                      </a:lnTo>
                      <a:lnTo>
                        <a:pt x="195" y="82"/>
                      </a:lnTo>
                      <a:lnTo>
                        <a:pt x="211" y="82"/>
                      </a:lnTo>
                      <a:lnTo>
                        <a:pt x="215" y="90"/>
                      </a:lnTo>
                      <a:lnTo>
                        <a:pt x="215" y="90"/>
                      </a:lnTo>
                      <a:lnTo>
                        <a:pt x="219" y="93"/>
                      </a:lnTo>
                      <a:lnTo>
                        <a:pt x="219" y="93"/>
                      </a:lnTo>
                      <a:lnTo>
                        <a:pt x="250" y="86"/>
                      </a:lnTo>
                      <a:lnTo>
                        <a:pt x="250" y="86"/>
                      </a:lnTo>
                      <a:lnTo>
                        <a:pt x="250" y="86"/>
                      </a:lnTo>
                      <a:lnTo>
                        <a:pt x="250" y="82"/>
                      </a:lnTo>
                      <a:lnTo>
                        <a:pt x="254" y="78"/>
                      </a:lnTo>
                      <a:lnTo>
                        <a:pt x="258" y="82"/>
                      </a:lnTo>
                      <a:lnTo>
                        <a:pt x="258" y="82"/>
                      </a:lnTo>
                      <a:lnTo>
                        <a:pt x="262" y="86"/>
                      </a:lnTo>
                      <a:lnTo>
                        <a:pt x="281" y="105"/>
                      </a:lnTo>
                      <a:lnTo>
                        <a:pt x="301" y="121"/>
                      </a:lnTo>
                      <a:lnTo>
                        <a:pt x="305" y="125"/>
                      </a:lnTo>
                      <a:lnTo>
                        <a:pt x="309" y="129"/>
                      </a:lnTo>
                      <a:lnTo>
                        <a:pt x="313" y="133"/>
                      </a:lnTo>
                      <a:lnTo>
                        <a:pt x="313" y="136"/>
                      </a:lnTo>
                      <a:lnTo>
                        <a:pt x="313" y="136"/>
                      </a:lnTo>
                      <a:lnTo>
                        <a:pt x="313" y="136"/>
                      </a:lnTo>
                      <a:lnTo>
                        <a:pt x="320" y="144"/>
                      </a:lnTo>
                      <a:lnTo>
                        <a:pt x="324" y="144"/>
                      </a:lnTo>
                      <a:lnTo>
                        <a:pt x="332" y="148"/>
                      </a:lnTo>
                      <a:lnTo>
                        <a:pt x="352" y="148"/>
                      </a:lnTo>
                      <a:lnTo>
                        <a:pt x="352" y="152"/>
                      </a:lnTo>
                      <a:lnTo>
                        <a:pt x="355" y="152"/>
                      </a:lnTo>
                      <a:lnTo>
                        <a:pt x="359" y="156"/>
                      </a:lnTo>
                      <a:lnTo>
                        <a:pt x="363" y="164"/>
                      </a:lnTo>
                      <a:lnTo>
                        <a:pt x="367" y="168"/>
                      </a:lnTo>
                      <a:lnTo>
                        <a:pt x="371" y="172"/>
                      </a:lnTo>
                      <a:lnTo>
                        <a:pt x="375" y="175"/>
                      </a:lnTo>
                      <a:lnTo>
                        <a:pt x="379" y="175"/>
                      </a:lnTo>
                      <a:lnTo>
                        <a:pt x="383" y="179"/>
                      </a:lnTo>
                      <a:lnTo>
                        <a:pt x="383" y="183"/>
                      </a:lnTo>
                      <a:lnTo>
                        <a:pt x="383" y="183"/>
                      </a:lnTo>
                      <a:lnTo>
                        <a:pt x="383" y="187"/>
                      </a:lnTo>
                      <a:lnTo>
                        <a:pt x="383" y="187"/>
                      </a:lnTo>
                      <a:lnTo>
                        <a:pt x="383" y="191"/>
                      </a:lnTo>
                      <a:lnTo>
                        <a:pt x="383" y="191"/>
                      </a:lnTo>
                      <a:lnTo>
                        <a:pt x="379" y="195"/>
                      </a:lnTo>
                      <a:lnTo>
                        <a:pt x="375" y="207"/>
                      </a:lnTo>
                      <a:lnTo>
                        <a:pt x="375" y="211"/>
                      </a:lnTo>
                      <a:lnTo>
                        <a:pt x="375" y="215"/>
                      </a:lnTo>
                      <a:lnTo>
                        <a:pt x="375" y="218"/>
                      </a:lnTo>
                      <a:lnTo>
                        <a:pt x="383" y="226"/>
                      </a:lnTo>
                      <a:lnTo>
                        <a:pt x="383" y="226"/>
                      </a:lnTo>
                      <a:lnTo>
                        <a:pt x="383" y="226"/>
                      </a:lnTo>
                      <a:lnTo>
                        <a:pt x="387" y="226"/>
                      </a:lnTo>
                      <a:lnTo>
                        <a:pt x="387" y="226"/>
                      </a:lnTo>
                      <a:lnTo>
                        <a:pt x="387" y="226"/>
                      </a:lnTo>
                      <a:lnTo>
                        <a:pt x="398" y="242"/>
                      </a:lnTo>
                      <a:lnTo>
                        <a:pt x="402" y="242"/>
                      </a:lnTo>
                      <a:lnTo>
                        <a:pt x="402" y="246"/>
                      </a:lnTo>
                      <a:lnTo>
                        <a:pt x="406" y="246"/>
                      </a:lnTo>
                      <a:lnTo>
                        <a:pt x="406" y="246"/>
                      </a:lnTo>
                      <a:lnTo>
                        <a:pt x="410" y="246"/>
                      </a:lnTo>
                      <a:lnTo>
                        <a:pt x="410" y="246"/>
                      </a:lnTo>
                      <a:lnTo>
                        <a:pt x="418" y="254"/>
                      </a:lnTo>
                      <a:lnTo>
                        <a:pt x="422" y="254"/>
                      </a:lnTo>
                      <a:lnTo>
                        <a:pt x="422" y="261"/>
                      </a:lnTo>
                      <a:lnTo>
                        <a:pt x="426" y="261"/>
                      </a:lnTo>
                      <a:lnTo>
                        <a:pt x="426" y="265"/>
                      </a:lnTo>
                      <a:lnTo>
                        <a:pt x="430" y="265"/>
                      </a:lnTo>
                      <a:lnTo>
                        <a:pt x="430" y="265"/>
                      </a:lnTo>
                      <a:lnTo>
                        <a:pt x="434" y="269"/>
                      </a:lnTo>
                      <a:lnTo>
                        <a:pt x="434" y="269"/>
                      </a:lnTo>
                      <a:lnTo>
                        <a:pt x="430" y="269"/>
                      </a:lnTo>
                      <a:lnTo>
                        <a:pt x="422" y="277"/>
                      </a:lnTo>
                      <a:lnTo>
                        <a:pt x="418" y="281"/>
                      </a:lnTo>
                      <a:lnTo>
                        <a:pt x="418" y="289"/>
                      </a:lnTo>
                      <a:lnTo>
                        <a:pt x="414" y="293"/>
                      </a:lnTo>
                      <a:lnTo>
                        <a:pt x="414" y="293"/>
                      </a:lnTo>
                      <a:lnTo>
                        <a:pt x="410" y="297"/>
                      </a:lnTo>
                      <a:lnTo>
                        <a:pt x="406" y="297"/>
                      </a:lnTo>
                      <a:lnTo>
                        <a:pt x="398" y="297"/>
                      </a:lnTo>
                      <a:lnTo>
                        <a:pt x="395" y="297"/>
                      </a:lnTo>
                      <a:lnTo>
                        <a:pt x="395" y="297"/>
                      </a:lnTo>
                      <a:lnTo>
                        <a:pt x="391" y="297"/>
                      </a:lnTo>
                      <a:lnTo>
                        <a:pt x="391" y="293"/>
                      </a:lnTo>
                      <a:lnTo>
                        <a:pt x="391" y="293"/>
                      </a:lnTo>
                      <a:lnTo>
                        <a:pt x="391" y="293"/>
                      </a:lnTo>
                      <a:lnTo>
                        <a:pt x="391" y="289"/>
                      </a:lnTo>
                      <a:lnTo>
                        <a:pt x="387" y="285"/>
                      </a:lnTo>
                      <a:lnTo>
                        <a:pt x="387" y="285"/>
                      </a:lnTo>
                      <a:lnTo>
                        <a:pt x="383" y="285"/>
                      </a:lnTo>
                      <a:lnTo>
                        <a:pt x="379" y="285"/>
                      </a:lnTo>
                      <a:lnTo>
                        <a:pt x="379" y="285"/>
                      </a:lnTo>
                      <a:lnTo>
                        <a:pt x="379" y="285"/>
                      </a:lnTo>
                      <a:lnTo>
                        <a:pt x="375" y="285"/>
                      </a:lnTo>
                      <a:lnTo>
                        <a:pt x="371" y="285"/>
                      </a:lnTo>
                      <a:lnTo>
                        <a:pt x="371" y="285"/>
                      </a:lnTo>
                      <a:lnTo>
                        <a:pt x="367" y="285"/>
                      </a:lnTo>
                      <a:lnTo>
                        <a:pt x="363" y="289"/>
                      </a:lnTo>
                      <a:lnTo>
                        <a:pt x="363" y="289"/>
                      </a:lnTo>
                      <a:lnTo>
                        <a:pt x="359" y="289"/>
                      </a:lnTo>
                      <a:lnTo>
                        <a:pt x="359" y="289"/>
                      </a:lnTo>
                      <a:lnTo>
                        <a:pt x="359" y="289"/>
                      </a:lnTo>
                      <a:lnTo>
                        <a:pt x="355" y="297"/>
                      </a:lnTo>
                      <a:lnTo>
                        <a:pt x="355" y="297"/>
                      </a:lnTo>
                      <a:lnTo>
                        <a:pt x="355" y="297"/>
                      </a:lnTo>
                      <a:lnTo>
                        <a:pt x="355" y="297"/>
                      </a:lnTo>
                      <a:lnTo>
                        <a:pt x="355" y="300"/>
                      </a:lnTo>
                      <a:lnTo>
                        <a:pt x="355" y="304"/>
                      </a:lnTo>
                      <a:lnTo>
                        <a:pt x="355" y="308"/>
                      </a:lnTo>
                      <a:lnTo>
                        <a:pt x="355" y="308"/>
                      </a:lnTo>
                      <a:lnTo>
                        <a:pt x="355" y="308"/>
                      </a:lnTo>
                      <a:lnTo>
                        <a:pt x="355" y="312"/>
                      </a:lnTo>
                      <a:lnTo>
                        <a:pt x="355" y="312"/>
                      </a:lnTo>
                      <a:lnTo>
                        <a:pt x="359" y="312"/>
                      </a:lnTo>
                      <a:lnTo>
                        <a:pt x="359" y="312"/>
                      </a:lnTo>
                      <a:lnTo>
                        <a:pt x="359" y="320"/>
                      </a:lnTo>
                      <a:lnTo>
                        <a:pt x="359" y="320"/>
                      </a:lnTo>
                      <a:lnTo>
                        <a:pt x="359" y="324"/>
                      </a:lnTo>
                      <a:lnTo>
                        <a:pt x="355" y="324"/>
                      </a:lnTo>
                      <a:lnTo>
                        <a:pt x="355" y="328"/>
                      </a:lnTo>
                      <a:lnTo>
                        <a:pt x="355" y="328"/>
                      </a:lnTo>
                      <a:lnTo>
                        <a:pt x="352" y="324"/>
                      </a:lnTo>
                      <a:lnTo>
                        <a:pt x="348" y="324"/>
                      </a:lnTo>
                      <a:lnTo>
                        <a:pt x="348" y="324"/>
                      </a:lnTo>
                      <a:lnTo>
                        <a:pt x="344" y="328"/>
                      </a:lnTo>
                      <a:lnTo>
                        <a:pt x="344" y="328"/>
                      </a:lnTo>
                      <a:lnTo>
                        <a:pt x="344" y="332"/>
                      </a:lnTo>
                      <a:lnTo>
                        <a:pt x="344" y="336"/>
                      </a:lnTo>
                      <a:lnTo>
                        <a:pt x="344" y="336"/>
                      </a:lnTo>
                      <a:lnTo>
                        <a:pt x="344" y="339"/>
                      </a:lnTo>
                      <a:lnTo>
                        <a:pt x="344" y="339"/>
                      </a:lnTo>
                      <a:lnTo>
                        <a:pt x="340" y="343"/>
                      </a:lnTo>
                      <a:lnTo>
                        <a:pt x="320" y="328"/>
                      </a:lnTo>
                      <a:lnTo>
                        <a:pt x="320" y="324"/>
                      </a:lnTo>
                      <a:lnTo>
                        <a:pt x="320" y="324"/>
                      </a:lnTo>
                      <a:lnTo>
                        <a:pt x="297" y="320"/>
                      </a:lnTo>
                      <a:lnTo>
                        <a:pt x="289" y="320"/>
                      </a:lnTo>
                      <a:lnTo>
                        <a:pt x="285" y="320"/>
                      </a:lnTo>
                      <a:lnTo>
                        <a:pt x="285" y="316"/>
                      </a:lnTo>
                      <a:lnTo>
                        <a:pt x="285" y="316"/>
                      </a:lnTo>
                      <a:lnTo>
                        <a:pt x="281" y="316"/>
                      </a:lnTo>
                      <a:lnTo>
                        <a:pt x="281" y="316"/>
                      </a:lnTo>
                      <a:lnTo>
                        <a:pt x="281" y="316"/>
                      </a:lnTo>
                      <a:lnTo>
                        <a:pt x="281" y="312"/>
                      </a:lnTo>
                      <a:lnTo>
                        <a:pt x="281" y="312"/>
                      </a:lnTo>
                      <a:lnTo>
                        <a:pt x="277" y="316"/>
                      </a:lnTo>
                      <a:lnTo>
                        <a:pt x="277" y="320"/>
                      </a:lnTo>
                      <a:lnTo>
                        <a:pt x="277" y="324"/>
                      </a:lnTo>
                      <a:lnTo>
                        <a:pt x="277" y="324"/>
                      </a:lnTo>
                      <a:lnTo>
                        <a:pt x="281" y="332"/>
                      </a:lnTo>
                      <a:lnTo>
                        <a:pt x="277" y="332"/>
                      </a:lnTo>
                      <a:lnTo>
                        <a:pt x="273" y="332"/>
                      </a:lnTo>
                      <a:lnTo>
                        <a:pt x="254" y="332"/>
                      </a:lnTo>
                      <a:lnTo>
                        <a:pt x="234" y="324"/>
                      </a:lnTo>
                      <a:lnTo>
                        <a:pt x="230" y="320"/>
                      </a:lnTo>
                      <a:lnTo>
                        <a:pt x="227" y="316"/>
                      </a:lnTo>
                      <a:lnTo>
                        <a:pt x="227" y="316"/>
                      </a:lnTo>
                      <a:lnTo>
                        <a:pt x="223" y="308"/>
                      </a:lnTo>
                      <a:lnTo>
                        <a:pt x="219" y="308"/>
                      </a:lnTo>
                      <a:lnTo>
                        <a:pt x="219" y="304"/>
                      </a:lnTo>
                      <a:lnTo>
                        <a:pt x="219" y="304"/>
                      </a:lnTo>
                      <a:lnTo>
                        <a:pt x="211" y="304"/>
                      </a:lnTo>
                      <a:lnTo>
                        <a:pt x="207" y="304"/>
                      </a:lnTo>
                      <a:lnTo>
                        <a:pt x="203" y="304"/>
                      </a:lnTo>
                      <a:lnTo>
                        <a:pt x="203" y="304"/>
                      </a:lnTo>
                      <a:lnTo>
                        <a:pt x="203" y="304"/>
                      </a:lnTo>
                      <a:lnTo>
                        <a:pt x="203" y="308"/>
                      </a:lnTo>
                      <a:lnTo>
                        <a:pt x="207" y="308"/>
                      </a:lnTo>
                      <a:lnTo>
                        <a:pt x="211" y="312"/>
                      </a:lnTo>
                      <a:lnTo>
                        <a:pt x="211" y="312"/>
                      </a:lnTo>
                      <a:lnTo>
                        <a:pt x="211" y="312"/>
                      </a:lnTo>
                      <a:lnTo>
                        <a:pt x="207" y="312"/>
                      </a:lnTo>
                      <a:lnTo>
                        <a:pt x="207" y="316"/>
                      </a:lnTo>
                      <a:lnTo>
                        <a:pt x="203" y="312"/>
                      </a:lnTo>
                      <a:lnTo>
                        <a:pt x="195" y="304"/>
                      </a:lnTo>
                      <a:lnTo>
                        <a:pt x="172" y="285"/>
                      </a:lnTo>
                      <a:lnTo>
                        <a:pt x="172" y="285"/>
                      </a:lnTo>
                      <a:lnTo>
                        <a:pt x="160" y="281"/>
                      </a:lnTo>
                      <a:lnTo>
                        <a:pt x="160" y="277"/>
                      </a:lnTo>
                      <a:lnTo>
                        <a:pt x="156" y="277"/>
                      </a:lnTo>
                      <a:lnTo>
                        <a:pt x="152" y="273"/>
                      </a:lnTo>
                      <a:lnTo>
                        <a:pt x="152" y="273"/>
                      </a:lnTo>
                      <a:lnTo>
                        <a:pt x="148" y="269"/>
                      </a:lnTo>
                      <a:lnTo>
                        <a:pt x="144" y="261"/>
                      </a:lnTo>
                      <a:lnTo>
                        <a:pt x="129" y="246"/>
                      </a:lnTo>
                      <a:lnTo>
                        <a:pt x="129" y="246"/>
                      </a:lnTo>
                      <a:lnTo>
                        <a:pt x="129" y="242"/>
                      </a:lnTo>
                      <a:lnTo>
                        <a:pt x="125" y="242"/>
                      </a:lnTo>
                      <a:lnTo>
                        <a:pt x="125" y="242"/>
                      </a:lnTo>
                      <a:lnTo>
                        <a:pt x="125" y="242"/>
                      </a:lnTo>
                      <a:lnTo>
                        <a:pt x="121" y="234"/>
                      </a:lnTo>
                      <a:lnTo>
                        <a:pt x="117" y="230"/>
                      </a:lnTo>
                      <a:lnTo>
                        <a:pt x="113" y="226"/>
                      </a:lnTo>
                      <a:lnTo>
                        <a:pt x="78" y="199"/>
                      </a:lnTo>
                      <a:lnTo>
                        <a:pt x="78" y="19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5" name="Freeform 11"/>
                <p:cNvSpPr>
                  <a:spLocks/>
                </p:cNvSpPr>
                <p:nvPr/>
              </p:nvSpPr>
              <p:spPr bwMode="auto">
                <a:xfrm>
                  <a:off x="2306638" y="4229100"/>
                  <a:ext cx="358775" cy="260350"/>
                </a:xfrm>
                <a:custGeom>
                  <a:avLst/>
                  <a:gdLst>
                    <a:gd name="T0" fmla="*/ 187 w 226"/>
                    <a:gd name="T1" fmla="*/ 0 h 164"/>
                    <a:gd name="T2" fmla="*/ 195 w 226"/>
                    <a:gd name="T3" fmla="*/ 8 h 164"/>
                    <a:gd name="T4" fmla="*/ 203 w 226"/>
                    <a:gd name="T5" fmla="*/ 11 h 164"/>
                    <a:gd name="T6" fmla="*/ 207 w 226"/>
                    <a:gd name="T7" fmla="*/ 15 h 164"/>
                    <a:gd name="T8" fmla="*/ 218 w 226"/>
                    <a:gd name="T9" fmla="*/ 27 h 164"/>
                    <a:gd name="T10" fmla="*/ 222 w 226"/>
                    <a:gd name="T11" fmla="*/ 31 h 164"/>
                    <a:gd name="T12" fmla="*/ 226 w 226"/>
                    <a:gd name="T13" fmla="*/ 43 h 164"/>
                    <a:gd name="T14" fmla="*/ 211 w 226"/>
                    <a:gd name="T15" fmla="*/ 51 h 164"/>
                    <a:gd name="T16" fmla="*/ 203 w 226"/>
                    <a:gd name="T17" fmla="*/ 47 h 164"/>
                    <a:gd name="T18" fmla="*/ 199 w 226"/>
                    <a:gd name="T19" fmla="*/ 51 h 164"/>
                    <a:gd name="T20" fmla="*/ 203 w 226"/>
                    <a:gd name="T21" fmla="*/ 62 h 164"/>
                    <a:gd name="T22" fmla="*/ 203 w 226"/>
                    <a:gd name="T23" fmla="*/ 70 h 164"/>
                    <a:gd name="T24" fmla="*/ 195 w 226"/>
                    <a:gd name="T25" fmla="*/ 70 h 164"/>
                    <a:gd name="T26" fmla="*/ 191 w 226"/>
                    <a:gd name="T27" fmla="*/ 78 h 164"/>
                    <a:gd name="T28" fmla="*/ 195 w 226"/>
                    <a:gd name="T29" fmla="*/ 90 h 164"/>
                    <a:gd name="T30" fmla="*/ 203 w 226"/>
                    <a:gd name="T31" fmla="*/ 113 h 164"/>
                    <a:gd name="T32" fmla="*/ 199 w 226"/>
                    <a:gd name="T33" fmla="*/ 117 h 164"/>
                    <a:gd name="T34" fmla="*/ 199 w 226"/>
                    <a:gd name="T35" fmla="*/ 125 h 164"/>
                    <a:gd name="T36" fmla="*/ 195 w 226"/>
                    <a:gd name="T37" fmla="*/ 129 h 164"/>
                    <a:gd name="T38" fmla="*/ 187 w 226"/>
                    <a:gd name="T39" fmla="*/ 133 h 164"/>
                    <a:gd name="T40" fmla="*/ 187 w 226"/>
                    <a:gd name="T41" fmla="*/ 133 h 164"/>
                    <a:gd name="T42" fmla="*/ 179 w 226"/>
                    <a:gd name="T43" fmla="*/ 133 h 164"/>
                    <a:gd name="T44" fmla="*/ 168 w 226"/>
                    <a:gd name="T45" fmla="*/ 136 h 164"/>
                    <a:gd name="T46" fmla="*/ 168 w 226"/>
                    <a:gd name="T47" fmla="*/ 140 h 164"/>
                    <a:gd name="T48" fmla="*/ 160 w 226"/>
                    <a:gd name="T49" fmla="*/ 152 h 164"/>
                    <a:gd name="T50" fmla="*/ 132 w 226"/>
                    <a:gd name="T51" fmla="*/ 144 h 164"/>
                    <a:gd name="T52" fmla="*/ 101 w 226"/>
                    <a:gd name="T53" fmla="*/ 136 h 164"/>
                    <a:gd name="T54" fmla="*/ 86 w 226"/>
                    <a:gd name="T55" fmla="*/ 136 h 164"/>
                    <a:gd name="T56" fmla="*/ 78 w 226"/>
                    <a:gd name="T57" fmla="*/ 140 h 164"/>
                    <a:gd name="T58" fmla="*/ 78 w 226"/>
                    <a:gd name="T59" fmla="*/ 144 h 164"/>
                    <a:gd name="T60" fmla="*/ 31 w 226"/>
                    <a:gd name="T61" fmla="*/ 164 h 164"/>
                    <a:gd name="T62" fmla="*/ 23 w 226"/>
                    <a:gd name="T63" fmla="*/ 156 h 164"/>
                    <a:gd name="T64" fmla="*/ 23 w 226"/>
                    <a:gd name="T65" fmla="*/ 148 h 164"/>
                    <a:gd name="T66" fmla="*/ 7 w 226"/>
                    <a:gd name="T67" fmla="*/ 129 h 164"/>
                    <a:gd name="T68" fmla="*/ 4 w 226"/>
                    <a:gd name="T69" fmla="*/ 121 h 164"/>
                    <a:gd name="T70" fmla="*/ 0 w 226"/>
                    <a:gd name="T71" fmla="*/ 109 h 164"/>
                    <a:gd name="T72" fmla="*/ 0 w 226"/>
                    <a:gd name="T73" fmla="*/ 97 h 164"/>
                    <a:gd name="T74" fmla="*/ 7 w 226"/>
                    <a:gd name="T75" fmla="*/ 93 h 164"/>
                    <a:gd name="T76" fmla="*/ 19 w 226"/>
                    <a:gd name="T77" fmla="*/ 86 h 164"/>
                    <a:gd name="T78" fmla="*/ 31 w 226"/>
                    <a:gd name="T79" fmla="*/ 78 h 164"/>
                    <a:gd name="T80" fmla="*/ 31 w 226"/>
                    <a:gd name="T81" fmla="*/ 62 h 164"/>
                    <a:gd name="T82" fmla="*/ 43 w 226"/>
                    <a:gd name="T83" fmla="*/ 62 h 164"/>
                    <a:gd name="T84" fmla="*/ 54 w 226"/>
                    <a:gd name="T85" fmla="*/ 54 h 164"/>
                    <a:gd name="T86" fmla="*/ 62 w 226"/>
                    <a:gd name="T87" fmla="*/ 54 h 164"/>
                    <a:gd name="T88" fmla="*/ 70 w 226"/>
                    <a:gd name="T89" fmla="*/ 58 h 164"/>
                    <a:gd name="T90" fmla="*/ 82 w 226"/>
                    <a:gd name="T91" fmla="*/ 74 h 164"/>
                    <a:gd name="T92" fmla="*/ 89 w 226"/>
                    <a:gd name="T93" fmla="*/ 74 h 164"/>
                    <a:gd name="T94" fmla="*/ 93 w 226"/>
                    <a:gd name="T95" fmla="*/ 70 h 164"/>
                    <a:gd name="T96" fmla="*/ 93 w 226"/>
                    <a:gd name="T97" fmla="*/ 58 h 164"/>
                    <a:gd name="T98" fmla="*/ 89 w 226"/>
                    <a:gd name="T99" fmla="*/ 54 h 164"/>
                    <a:gd name="T100" fmla="*/ 86 w 226"/>
                    <a:gd name="T101" fmla="*/ 43 h 164"/>
                    <a:gd name="T102" fmla="*/ 89 w 226"/>
                    <a:gd name="T103" fmla="*/ 27 h 164"/>
                    <a:gd name="T104" fmla="*/ 121 w 226"/>
                    <a:gd name="T105" fmla="*/ 11 h 164"/>
                    <a:gd name="T106" fmla="*/ 132 w 226"/>
                    <a:gd name="T107" fmla="*/ 19 h 164"/>
                    <a:gd name="T108" fmla="*/ 140 w 226"/>
                    <a:gd name="T109" fmla="*/ 19 h 164"/>
                    <a:gd name="T110" fmla="*/ 152 w 226"/>
                    <a:gd name="T111" fmla="*/ 11 h 164"/>
                    <a:gd name="T112" fmla="*/ 156 w 226"/>
                    <a:gd name="T113" fmla="*/ 8 h 164"/>
                    <a:gd name="T114" fmla="*/ 160 w 226"/>
                    <a:gd name="T115" fmla="*/ 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6" h="164">
                      <a:moveTo>
                        <a:pt x="172" y="0"/>
                      </a:moveTo>
                      <a:lnTo>
                        <a:pt x="172" y="0"/>
                      </a:lnTo>
                      <a:lnTo>
                        <a:pt x="175" y="0"/>
                      </a:lnTo>
                      <a:lnTo>
                        <a:pt x="187" y="0"/>
                      </a:lnTo>
                      <a:lnTo>
                        <a:pt x="191" y="4"/>
                      </a:lnTo>
                      <a:lnTo>
                        <a:pt x="191" y="4"/>
                      </a:lnTo>
                      <a:lnTo>
                        <a:pt x="195" y="4"/>
                      </a:lnTo>
                      <a:lnTo>
                        <a:pt x="195" y="8"/>
                      </a:lnTo>
                      <a:lnTo>
                        <a:pt x="195" y="8"/>
                      </a:lnTo>
                      <a:lnTo>
                        <a:pt x="195" y="11"/>
                      </a:lnTo>
                      <a:lnTo>
                        <a:pt x="203" y="11"/>
                      </a:lnTo>
                      <a:lnTo>
                        <a:pt x="203" y="11"/>
                      </a:lnTo>
                      <a:lnTo>
                        <a:pt x="203" y="11"/>
                      </a:lnTo>
                      <a:lnTo>
                        <a:pt x="203" y="15"/>
                      </a:lnTo>
                      <a:lnTo>
                        <a:pt x="203" y="15"/>
                      </a:lnTo>
                      <a:lnTo>
                        <a:pt x="207" y="15"/>
                      </a:lnTo>
                      <a:lnTo>
                        <a:pt x="211" y="19"/>
                      </a:lnTo>
                      <a:lnTo>
                        <a:pt x="211" y="19"/>
                      </a:lnTo>
                      <a:lnTo>
                        <a:pt x="215" y="23"/>
                      </a:lnTo>
                      <a:lnTo>
                        <a:pt x="218" y="27"/>
                      </a:lnTo>
                      <a:lnTo>
                        <a:pt x="222" y="31"/>
                      </a:lnTo>
                      <a:lnTo>
                        <a:pt x="222" y="31"/>
                      </a:lnTo>
                      <a:lnTo>
                        <a:pt x="222" y="31"/>
                      </a:lnTo>
                      <a:lnTo>
                        <a:pt x="222" y="31"/>
                      </a:lnTo>
                      <a:lnTo>
                        <a:pt x="226" y="35"/>
                      </a:lnTo>
                      <a:lnTo>
                        <a:pt x="226" y="39"/>
                      </a:lnTo>
                      <a:lnTo>
                        <a:pt x="226" y="39"/>
                      </a:lnTo>
                      <a:lnTo>
                        <a:pt x="226" y="43"/>
                      </a:lnTo>
                      <a:lnTo>
                        <a:pt x="222" y="47"/>
                      </a:lnTo>
                      <a:lnTo>
                        <a:pt x="222" y="47"/>
                      </a:lnTo>
                      <a:lnTo>
                        <a:pt x="215" y="51"/>
                      </a:lnTo>
                      <a:lnTo>
                        <a:pt x="211" y="51"/>
                      </a:lnTo>
                      <a:lnTo>
                        <a:pt x="211" y="51"/>
                      </a:lnTo>
                      <a:lnTo>
                        <a:pt x="211" y="51"/>
                      </a:lnTo>
                      <a:lnTo>
                        <a:pt x="203" y="47"/>
                      </a:lnTo>
                      <a:lnTo>
                        <a:pt x="203" y="47"/>
                      </a:lnTo>
                      <a:lnTo>
                        <a:pt x="203" y="51"/>
                      </a:lnTo>
                      <a:lnTo>
                        <a:pt x="199" y="51"/>
                      </a:lnTo>
                      <a:lnTo>
                        <a:pt x="199" y="51"/>
                      </a:lnTo>
                      <a:lnTo>
                        <a:pt x="199" y="51"/>
                      </a:lnTo>
                      <a:lnTo>
                        <a:pt x="199" y="54"/>
                      </a:lnTo>
                      <a:lnTo>
                        <a:pt x="203" y="58"/>
                      </a:lnTo>
                      <a:lnTo>
                        <a:pt x="203" y="62"/>
                      </a:lnTo>
                      <a:lnTo>
                        <a:pt x="203" y="62"/>
                      </a:lnTo>
                      <a:lnTo>
                        <a:pt x="203" y="66"/>
                      </a:lnTo>
                      <a:lnTo>
                        <a:pt x="207" y="66"/>
                      </a:lnTo>
                      <a:lnTo>
                        <a:pt x="203" y="66"/>
                      </a:lnTo>
                      <a:lnTo>
                        <a:pt x="203" y="70"/>
                      </a:lnTo>
                      <a:lnTo>
                        <a:pt x="203" y="70"/>
                      </a:lnTo>
                      <a:lnTo>
                        <a:pt x="199" y="70"/>
                      </a:lnTo>
                      <a:lnTo>
                        <a:pt x="195" y="70"/>
                      </a:lnTo>
                      <a:lnTo>
                        <a:pt x="195" y="70"/>
                      </a:lnTo>
                      <a:lnTo>
                        <a:pt x="195" y="74"/>
                      </a:lnTo>
                      <a:lnTo>
                        <a:pt x="195" y="74"/>
                      </a:lnTo>
                      <a:lnTo>
                        <a:pt x="191" y="74"/>
                      </a:lnTo>
                      <a:lnTo>
                        <a:pt x="191" y="78"/>
                      </a:lnTo>
                      <a:lnTo>
                        <a:pt x="191" y="78"/>
                      </a:lnTo>
                      <a:lnTo>
                        <a:pt x="195" y="82"/>
                      </a:lnTo>
                      <a:lnTo>
                        <a:pt x="195" y="86"/>
                      </a:lnTo>
                      <a:lnTo>
                        <a:pt x="195" y="90"/>
                      </a:lnTo>
                      <a:lnTo>
                        <a:pt x="199" y="90"/>
                      </a:lnTo>
                      <a:lnTo>
                        <a:pt x="199" y="105"/>
                      </a:lnTo>
                      <a:lnTo>
                        <a:pt x="199" y="109"/>
                      </a:lnTo>
                      <a:lnTo>
                        <a:pt x="203" y="113"/>
                      </a:lnTo>
                      <a:lnTo>
                        <a:pt x="199" y="113"/>
                      </a:lnTo>
                      <a:lnTo>
                        <a:pt x="199" y="113"/>
                      </a:lnTo>
                      <a:lnTo>
                        <a:pt x="199" y="113"/>
                      </a:lnTo>
                      <a:lnTo>
                        <a:pt x="199" y="117"/>
                      </a:lnTo>
                      <a:lnTo>
                        <a:pt x="199" y="121"/>
                      </a:lnTo>
                      <a:lnTo>
                        <a:pt x="199" y="121"/>
                      </a:lnTo>
                      <a:lnTo>
                        <a:pt x="199" y="125"/>
                      </a:lnTo>
                      <a:lnTo>
                        <a:pt x="199" y="125"/>
                      </a:lnTo>
                      <a:lnTo>
                        <a:pt x="199" y="129"/>
                      </a:lnTo>
                      <a:lnTo>
                        <a:pt x="199" y="129"/>
                      </a:lnTo>
                      <a:lnTo>
                        <a:pt x="195" y="129"/>
                      </a:lnTo>
                      <a:lnTo>
                        <a:pt x="195" y="129"/>
                      </a:lnTo>
                      <a:lnTo>
                        <a:pt x="191" y="129"/>
                      </a:lnTo>
                      <a:lnTo>
                        <a:pt x="191" y="129"/>
                      </a:lnTo>
                      <a:lnTo>
                        <a:pt x="191" y="129"/>
                      </a:lnTo>
                      <a:lnTo>
                        <a:pt x="187" y="133"/>
                      </a:lnTo>
                      <a:lnTo>
                        <a:pt x="187" y="133"/>
                      </a:lnTo>
                      <a:lnTo>
                        <a:pt x="187" y="133"/>
                      </a:lnTo>
                      <a:lnTo>
                        <a:pt x="187" y="133"/>
                      </a:lnTo>
                      <a:lnTo>
                        <a:pt x="187" y="133"/>
                      </a:lnTo>
                      <a:lnTo>
                        <a:pt x="187" y="133"/>
                      </a:lnTo>
                      <a:lnTo>
                        <a:pt x="183" y="133"/>
                      </a:lnTo>
                      <a:lnTo>
                        <a:pt x="179" y="133"/>
                      </a:lnTo>
                      <a:lnTo>
                        <a:pt x="179" y="133"/>
                      </a:lnTo>
                      <a:lnTo>
                        <a:pt x="175" y="133"/>
                      </a:lnTo>
                      <a:lnTo>
                        <a:pt x="172" y="136"/>
                      </a:lnTo>
                      <a:lnTo>
                        <a:pt x="168" y="136"/>
                      </a:lnTo>
                      <a:lnTo>
                        <a:pt x="168" y="136"/>
                      </a:lnTo>
                      <a:lnTo>
                        <a:pt x="168" y="136"/>
                      </a:lnTo>
                      <a:lnTo>
                        <a:pt x="168" y="136"/>
                      </a:lnTo>
                      <a:lnTo>
                        <a:pt x="168" y="140"/>
                      </a:lnTo>
                      <a:lnTo>
                        <a:pt x="168" y="140"/>
                      </a:lnTo>
                      <a:lnTo>
                        <a:pt x="164" y="144"/>
                      </a:lnTo>
                      <a:lnTo>
                        <a:pt x="164" y="148"/>
                      </a:lnTo>
                      <a:lnTo>
                        <a:pt x="160" y="152"/>
                      </a:lnTo>
                      <a:lnTo>
                        <a:pt x="160" y="152"/>
                      </a:lnTo>
                      <a:lnTo>
                        <a:pt x="144" y="148"/>
                      </a:lnTo>
                      <a:lnTo>
                        <a:pt x="140" y="148"/>
                      </a:lnTo>
                      <a:lnTo>
                        <a:pt x="136" y="144"/>
                      </a:lnTo>
                      <a:lnTo>
                        <a:pt x="132" y="144"/>
                      </a:lnTo>
                      <a:lnTo>
                        <a:pt x="129" y="140"/>
                      </a:lnTo>
                      <a:lnTo>
                        <a:pt x="125" y="140"/>
                      </a:lnTo>
                      <a:lnTo>
                        <a:pt x="105" y="136"/>
                      </a:lnTo>
                      <a:lnTo>
                        <a:pt x="101" y="136"/>
                      </a:lnTo>
                      <a:lnTo>
                        <a:pt x="97" y="136"/>
                      </a:lnTo>
                      <a:lnTo>
                        <a:pt x="89" y="140"/>
                      </a:lnTo>
                      <a:lnTo>
                        <a:pt x="86" y="136"/>
                      </a:lnTo>
                      <a:lnTo>
                        <a:pt x="86" y="136"/>
                      </a:lnTo>
                      <a:lnTo>
                        <a:pt x="82" y="136"/>
                      </a:lnTo>
                      <a:lnTo>
                        <a:pt x="82" y="136"/>
                      </a:lnTo>
                      <a:lnTo>
                        <a:pt x="82" y="136"/>
                      </a:lnTo>
                      <a:lnTo>
                        <a:pt x="78" y="140"/>
                      </a:lnTo>
                      <a:lnTo>
                        <a:pt x="78" y="140"/>
                      </a:lnTo>
                      <a:lnTo>
                        <a:pt x="78" y="140"/>
                      </a:lnTo>
                      <a:lnTo>
                        <a:pt x="78" y="144"/>
                      </a:lnTo>
                      <a:lnTo>
                        <a:pt x="78" y="144"/>
                      </a:lnTo>
                      <a:lnTo>
                        <a:pt x="78" y="148"/>
                      </a:lnTo>
                      <a:lnTo>
                        <a:pt x="74" y="148"/>
                      </a:lnTo>
                      <a:lnTo>
                        <a:pt x="39" y="164"/>
                      </a:lnTo>
                      <a:lnTo>
                        <a:pt x="31" y="164"/>
                      </a:lnTo>
                      <a:lnTo>
                        <a:pt x="27" y="164"/>
                      </a:lnTo>
                      <a:lnTo>
                        <a:pt x="23" y="160"/>
                      </a:lnTo>
                      <a:lnTo>
                        <a:pt x="23" y="156"/>
                      </a:lnTo>
                      <a:lnTo>
                        <a:pt x="23" y="156"/>
                      </a:lnTo>
                      <a:lnTo>
                        <a:pt x="23" y="152"/>
                      </a:lnTo>
                      <a:lnTo>
                        <a:pt x="23" y="152"/>
                      </a:lnTo>
                      <a:lnTo>
                        <a:pt x="23" y="152"/>
                      </a:lnTo>
                      <a:lnTo>
                        <a:pt x="23" y="148"/>
                      </a:lnTo>
                      <a:lnTo>
                        <a:pt x="19" y="144"/>
                      </a:lnTo>
                      <a:lnTo>
                        <a:pt x="19" y="140"/>
                      </a:lnTo>
                      <a:lnTo>
                        <a:pt x="15" y="136"/>
                      </a:lnTo>
                      <a:lnTo>
                        <a:pt x="7" y="129"/>
                      </a:lnTo>
                      <a:lnTo>
                        <a:pt x="7" y="125"/>
                      </a:lnTo>
                      <a:lnTo>
                        <a:pt x="4" y="125"/>
                      </a:lnTo>
                      <a:lnTo>
                        <a:pt x="4" y="121"/>
                      </a:lnTo>
                      <a:lnTo>
                        <a:pt x="4" y="121"/>
                      </a:lnTo>
                      <a:lnTo>
                        <a:pt x="4" y="121"/>
                      </a:lnTo>
                      <a:lnTo>
                        <a:pt x="4" y="117"/>
                      </a:lnTo>
                      <a:lnTo>
                        <a:pt x="4" y="117"/>
                      </a:lnTo>
                      <a:lnTo>
                        <a:pt x="0" y="109"/>
                      </a:lnTo>
                      <a:lnTo>
                        <a:pt x="0" y="101"/>
                      </a:lnTo>
                      <a:lnTo>
                        <a:pt x="0" y="101"/>
                      </a:lnTo>
                      <a:lnTo>
                        <a:pt x="0" y="97"/>
                      </a:lnTo>
                      <a:lnTo>
                        <a:pt x="0" y="97"/>
                      </a:lnTo>
                      <a:lnTo>
                        <a:pt x="0" y="93"/>
                      </a:lnTo>
                      <a:lnTo>
                        <a:pt x="4" y="93"/>
                      </a:lnTo>
                      <a:lnTo>
                        <a:pt x="4" y="93"/>
                      </a:lnTo>
                      <a:lnTo>
                        <a:pt x="7" y="93"/>
                      </a:lnTo>
                      <a:lnTo>
                        <a:pt x="7" y="90"/>
                      </a:lnTo>
                      <a:lnTo>
                        <a:pt x="15" y="90"/>
                      </a:lnTo>
                      <a:lnTo>
                        <a:pt x="15" y="90"/>
                      </a:lnTo>
                      <a:lnTo>
                        <a:pt x="19" y="86"/>
                      </a:lnTo>
                      <a:lnTo>
                        <a:pt x="27" y="82"/>
                      </a:lnTo>
                      <a:lnTo>
                        <a:pt x="27" y="82"/>
                      </a:lnTo>
                      <a:lnTo>
                        <a:pt x="27" y="82"/>
                      </a:lnTo>
                      <a:lnTo>
                        <a:pt x="31" y="78"/>
                      </a:lnTo>
                      <a:lnTo>
                        <a:pt x="31" y="74"/>
                      </a:lnTo>
                      <a:lnTo>
                        <a:pt x="31" y="74"/>
                      </a:lnTo>
                      <a:lnTo>
                        <a:pt x="31" y="70"/>
                      </a:lnTo>
                      <a:lnTo>
                        <a:pt x="31" y="62"/>
                      </a:lnTo>
                      <a:lnTo>
                        <a:pt x="35" y="62"/>
                      </a:lnTo>
                      <a:lnTo>
                        <a:pt x="35" y="58"/>
                      </a:lnTo>
                      <a:lnTo>
                        <a:pt x="39" y="62"/>
                      </a:lnTo>
                      <a:lnTo>
                        <a:pt x="43" y="62"/>
                      </a:lnTo>
                      <a:lnTo>
                        <a:pt x="43" y="62"/>
                      </a:lnTo>
                      <a:lnTo>
                        <a:pt x="47" y="62"/>
                      </a:lnTo>
                      <a:lnTo>
                        <a:pt x="50" y="58"/>
                      </a:lnTo>
                      <a:lnTo>
                        <a:pt x="54" y="54"/>
                      </a:lnTo>
                      <a:lnTo>
                        <a:pt x="54" y="54"/>
                      </a:lnTo>
                      <a:lnTo>
                        <a:pt x="58" y="54"/>
                      </a:lnTo>
                      <a:lnTo>
                        <a:pt x="58" y="54"/>
                      </a:lnTo>
                      <a:lnTo>
                        <a:pt x="62" y="54"/>
                      </a:lnTo>
                      <a:lnTo>
                        <a:pt x="62" y="54"/>
                      </a:lnTo>
                      <a:lnTo>
                        <a:pt x="66" y="54"/>
                      </a:lnTo>
                      <a:lnTo>
                        <a:pt x="70" y="54"/>
                      </a:lnTo>
                      <a:lnTo>
                        <a:pt x="70" y="58"/>
                      </a:lnTo>
                      <a:lnTo>
                        <a:pt x="70" y="58"/>
                      </a:lnTo>
                      <a:lnTo>
                        <a:pt x="74" y="58"/>
                      </a:lnTo>
                      <a:lnTo>
                        <a:pt x="74" y="62"/>
                      </a:lnTo>
                      <a:lnTo>
                        <a:pt x="82" y="74"/>
                      </a:lnTo>
                      <a:lnTo>
                        <a:pt x="82" y="74"/>
                      </a:lnTo>
                      <a:lnTo>
                        <a:pt x="82" y="74"/>
                      </a:lnTo>
                      <a:lnTo>
                        <a:pt x="86" y="74"/>
                      </a:lnTo>
                      <a:lnTo>
                        <a:pt x="89" y="74"/>
                      </a:lnTo>
                      <a:lnTo>
                        <a:pt x="89" y="74"/>
                      </a:lnTo>
                      <a:lnTo>
                        <a:pt x="89" y="74"/>
                      </a:lnTo>
                      <a:lnTo>
                        <a:pt x="89" y="74"/>
                      </a:lnTo>
                      <a:lnTo>
                        <a:pt x="93" y="70"/>
                      </a:lnTo>
                      <a:lnTo>
                        <a:pt x="93" y="62"/>
                      </a:lnTo>
                      <a:lnTo>
                        <a:pt x="93" y="62"/>
                      </a:lnTo>
                      <a:lnTo>
                        <a:pt x="93" y="58"/>
                      </a:lnTo>
                      <a:lnTo>
                        <a:pt x="93" y="58"/>
                      </a:lnTo>
                      <a:lnTo>
                        <a:pt x="93" y="54"/>
                      </a:lnTo>
                      <a:lnTo>
                        <a:pt x="93" y="54"/>
                      </a:lnTo>
                      <a:lnTo>
                        <a:pt x="89" y="54"/>
                      </a:lnTo>
                      <a:lnTo>
                        <a:pt x="89" y="54"/>
                      </a:lnTo>
                      <a:lnTo>
                        <a:pt x="89" y="54"/>
                      </a:lnTo>
                      <a:lnTo>
                        <a:pt x="86" y="51"/>
                      </a:lnTo>
                      <a:lnTo>
                        <a:pt x="86" y="51"/>
                      </a:lnTo>
                      <a:lnTo>
                        <a:pt x="86" y="43"/>
                      </a:lnTo>
                      <a:lnTo>
                        <a:pt x="86" y="35"/>
                      </a:lnTo>
                      <a:lnTo>
                        <a:pt x="86" y="31"/>
                      </a:lnTo>
                      <a:lnTo>
                        <a:pt x="89" y="31"/>
                      </a:lnTo>
                      <a:lnTo>
                        <a:pt x="89" y="27"/>
                      </a:lnTo>
                      <a:lnTo>
                        <a:pt x="101" y="23"/>
                      </a:lnTo>
                      <a:lnTo>
                        <a:pt x="113" y="15"/>
                      </a:lnTo>
                      <a:lnTo>
                        <a:pt x="117" y="11"/>
                      </a:lnTo>
                      <a:lnTo>
                        <a:pt x="121" y="11"/>
                      </a:lnTo>
                      <a:lnTo>
                        <a:pt x="129" y="15"/>
                      </a:lnTo>
                      <a:lnTo>
                        <a:pt x="132" y="15"/>
                      </a:lnTo>
                      <a:lnTo>
                        <a:pt x="132" y="15"/>
                      </a:lnTo>
                      <a:lnTo>
                        <a:pt x="132" y="19"/>
                      </a:lnTo>
                      <a:lnTo>
                        <a:pt x="136" y="19"/>
                      </a:lnTo>
                      <a:lnTo>
                        <a:pt x="136" y="23"/>
                      </a:lnTo>
                      <a:lnTo>
                        <a:pt x="140" y="19"/>
                      </a:lnTo>
                      <a:lnTo>
                        <a:pt x="140" y="19"/>
                      </a:lnTo>
                      <a:lnTo>
                        <a:pt x="144" y="19"/>
                      </a:lnTo>
                      <a:lnTo>
                        <a:pt x="148" y="11"/>
                      </a:lnTo>
                      <a:lnTo>
                        <a:pt x="148" y="11"/>
                      </a:lnTo>
                      <a:lnTo>
                        <a:pt x="152" y="11"/>
                      </a:lnTo>
                      <a:lnTo>
                        <a:pt x="156" y="11"/>
                      </a:lnTo>
                      <a:lnTo>
                        <a:pt x="156" y="11"/>
                      </a:lnTo>
                      <a:lnTo>
                        <a:pt x="156" y="8"/>
                      </a:lnTo>
                      <a:lnTo>
                        <a:pt x="156" y="8"/>
                      </a:lnTo>
                      <a:lnTo>
                        <a:pt x="152" y="4"/>
                      </a:lnTo>
                      <a:lnTo>
                        <a:pt x="152" y="4"/>
                      </a:lnTo>
                      <a:lnTo>
                        <a:pt x="160" y="4"/>
                      </a:lnTo>
                      <a:lnTo>
                        <a:pt x="160" y="4"/>
                      </a:lnTo>
                      <a:lnTo>
                        <a:pt x="172"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6" name="Freeform 12"/>
                <p:cNvSpPr>
                  <a:spLocks/>
                </p:cNvSpPr>
                <p:nvPr/>
              </p:nvSpPr>
              <p:spPr bwMode="auto">
                <a:xfrm>
                  <a:off x="2274888" y="3490913"/>
                  <a:ext cx="247650" cy="384175"/>
                </a:xfrm>
                <a:custGeom>
                  <a:avLst/>
                  <a:gdLst>
                    <a:gd name="T0" fmla="*/ 149 w 156"/>
                    <a:gd name="T1" fmla="*/ 137 h 242"/>
                    <a:gd name="T2" fmla="*/ 156 w 156"/>
                    <a:gd name="T3" fmla="*/ 145 h 242"/>
                    <a:gd name="T4" fmla="*/ 152 w 156"/>
                    <a:gd name="T5" fmla="*/ 152 h 242"/>
                    <a:gd name="T6" fmla="*/ 149 w 156"/>
                    <a:gd name="T7" fmla="*/ 156 h 242"/>
                    <a:gd name="T8" fmla="*/ 145 w 156"/>
                    <a:gd name="T9" fmla="*/ 164 h 242"/>
                    <a:gd name="T10" fmla="*/ 152 w 156"/>
                    <a:gd name="T11" fmla="*/ 176 h 242"/>
                    <a:gd name="T12" fmla="*/ 145 w 156"/>
                    <a:gd name="T13" fmla="*/ 180 h 242"/>
                    <a:gd name="T14" fmla="*/ 145 w 156"/>
                    <a:gd name="T15" fmla="*/ 188 h 242"/>
                    <a:gd name="T16" fmla="*/ 133 w 156"/>
                    <a:gd name="T17" fmla="*/ 203 h 242"/>
                    <a:gd name="T18" fmla="*/ 121 w 156"/>
                    <a:gd name="T19" fmla="*/ 203 h 242"/>
                    <a:gd name="T20" fmla="*/ 106 w 156"/>
                    <a:gd name="T21" fmla="*/ 230 h 242"/>
                    <a:gd name="T22" fmla="*/ 90 w 156"/>
                    <a:gd name="T23" fmla="*/ 242 h 242"/>
                    <a:gd name="T24" fmla="*/ 74 w 156"/>
                    <a:gd name="T25" fmla="*/ 230 h 242"/>
                    <a:gd name="T26" fmla="*/ 70 w 156"/>
                    <a:gd name="T27" fmla="*/ 230 h 242"/>
                    <a:gd name="T28" fmla="*/ 70 w 156"/>
                    <a:gd name="T29" fmla="*/ 234 h 242"/>
                    <a:gd name="T30" fmla="*/ 67 w 156"/>
                    <a:gd name="T31" fmla="*/ 234 h 242"/>
                    <a:gd name="T32" fmla="*/ 59 w 156"/>
                    <a:gd name="T33" fmla="*/ 230 h 242"/>
                    <a:gd name="T34" fmla="*/ 47 w 156"/>
                    <a:gd name="T35" fmla="*/ 219 h 242"/>
                    <a:gd name="T36" fmla="*/ 43 w 156"/>
                    <a:gd name="T37" fmla="*/ 207 h 242"/>
                    <a:gd name="T38" fmla="*/ 35 w 156"/>
                    <a:gd name="T39" fmla="*/ 195 h 242"/>
                    <a:gd name="T40" fmla="*/ 31 w 156"/>
                    <a:gd name="T41" fmla="*/ 176 h 242"/>
                    <a:gd name="T42" fmla="*/ 24 w 156"/>
                    <a:gd name="T43" fmla="*/ 160 h 242"/>
                    <a:gd name="T44" fmla="*/ 24 w 156"/>
                    <a:gd name="T45" fmla="*/ 129 h 242"/>
                    <a:gd name="T46" fmla="*/ 27 w 156"/>
                    <a:gd name="T47" fmla="*/ 117 h 242"/>
                    <a:gd name="T48" fmla="*/ 27 w 156"/>
                    <a:gd name="T49" fmla="*/ 109 h 242"/>
                    <a:gd name="T50" fmla="*/ 24 w 156"/>
                    <a:gd name="T51" fmla="*/ 106 h 242"/>
                    <a:gd name="T52" fmla="*/ 24 w 156"/>
                    <a:gd name="T53" fmla="*/ 98 h 242"/>
                    <a:gd name="T54" fmla="*/ 27 w 156"/>
                    <a:gd name="T55" fmla="*/ 94 h 242"/>
                    <a:gd name="T56" fmla="*/ 20 w 156"/>
                    <a:gd name="T57" fmla="*/ 78 h 242"/>
                    <a:gd name="T58" fmla="*/ 8 w 156"/>
                    <a:gd name="T59" fmla="*/ 43 h 242"/>
                    <a:gd name="T60" fmla="*/ 0 w 156"/>
                    <a:gd name="T61" fmla="*/ 35 h 242"/>
                    <a:gd name="T62" fmla="*/ 8 w 156"/>
                    <a:gd name="T63" fmla="*/ 27 h 242"/>
                    <a:gd name="T64" fmla="*/ 35 w 156"/>
                    <a:gd name="T65" fmla="*/ 20 h 242"/>
                    <a:gd name="T66" fmla="*/ 31 w 156"/>
                    <a:gd name="T67" fmla="*/ 4 h 242"/>
                    <a:gd name="T68" fmla="*/ 35 w 156"/>
                    <a:gd name="T69" fmla="*/ 4 h 242"/>
                    <a:gd name="T70" fmla="*/ 39 w 156"/>
                    <a:gd name="T71" fmla="*/ 8 h 242"/>
                    <a:gd name="T72" fmla="*/ 74 w 156"/>
                    <a:gd name="T73" fmla="*/ 12 h 242"/>
                    <a:gd name="T74" fmla="*/ 98 w 156"/>
                    <a:gd name="T75" fmla="*/ 35 h 242"/>
                    <a:gd name="T76" fmla="*/ 98 w 156"/>
                    <a:gd name="T77" fmla="*/ 39 h 242"/>
                    <a:gd name="T78" fmla="*/ 109 w 156"/>
                    <a:gd name="T79" fmla="*/ 43 h 242"/>
                    <a:gd name="T80" fmla="*/ 113 w 156"/>
                    <a:gd name="T81" fmla="*/ 63 h 242"/>
                    <a:gd name="T82" fmla="*/ 117 w 156"/>
                    <a:gd name="T83" fmla="*/ 70 h 242"/>
                    <a:gd name="T84" fmla="*/ 125 w 156"/>
                    <a:gd name="T85" fmla="*/ 74 h 242"/>
                    <a:gd name="T86" fmla="*/ 129 w 156"/>
                    <a:gd name="T87" fmla="*/ 82 h 242"/>
                    <a:gd name="T88" fmla="*/ 133 w 156"/>
                    <a:gd name="T89" fmla="*/ 82 h 242"/>
                    <a:gd name="T90" fmla="*/ 133 w 156"/>
                    <a:gd name="T91" fmla="*/ 90 h 242"/>
                    <a:gd name="T92" fmla="*/ 137 w 156"/>
                    <a:gd name="T93" fmla="*/ 94 h 242"/>
                    <a:gd name="T94" fmla="*/ 129 w 156"/>
                    <a:gd name="T95" fmla="*/ 106 h 242"/>
                    <a:gd name="T96" fmla="*/ 133 w 156"/>
                    <a:gd name="T97" fmla="*/ 109 h 242"/>
                    <a:gd name="T98" fmla="*/ 133 w 156"/>
                    <a:gd name="T99" fmla="*/ 113 h 242"/>
                    <a:gd name="T100" fmla="*/ 137 w 156"/>
                    <a:gd name="T101" fmla="*/ 125 h 242"/>
                    <a:gd name="T102" fmla="*/ 145 w 156"/>
                    <a:gd name="T103" fmla="*/ 133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242">
                      <a:moveTo>
                        <a:pt x="152" y="133"/>
                      </a:moveTo>
                      <a:lnTo>
                        <a:pt x="152" y="133"/>
                      </a:lnTo>
                      <a:lnTo>
                        <a:pt x="152" y="133"/>
                      </a:lnTo>
                      <a:lnTo>
                        <a:pt x="149" y="137"/>
                      </a:lnTo>
                      <a:lnTo>
                        <a:pt x="149" y="137"/>
                      </a:lnTo>
                      <a:lnTo>
                        <a:pt x="149" y="137"/>
                      </a:lnTo>
                      <a:lnTo>
                        <a:pt x="152" y="141"/>
                      </a:lnTo>
                      <a:lnTo>
                        <a:pt x="156" y="145"/>
                      </a:lnTo>
                      <a:lnTo>
                        <a:pt x="156" y="148"/>
                      </a:lnTo>
                      <a:lnTo>
                        <a:pt x="156" y="148"/>
                      </a:lnTo>
                      <a:lnTo>
                        <a:pt x="156" y="148"/>
                      </a:lnTo>
                      <a:lnTo>
                        <a:pt x="152" y="152"/>
                      </a:lnTo>
                      <a:lnTo>
                        <a:pt x="152" y="152"/>
                      </a:lnTo>
                      <a:lnTo>
                        <a:pt x="149" y="152"/>
                      </a:lnTo>
                      <a:lnTo>
                        <a:pt x="149" y="156"/>
                      </a:lnTo>
                      <a:lnTo>
                        <a:pt x="149" y="156"/>
                      </a:lnTo>
                      <a:lnTo>
                        <a:pt x="145" y="160"/>
                      </a:lnTo>
                      <a:lnTo>
                        <a:pt x="145" y="164"/>
                      </a:lnTo>
                      <a:lnTo>
                        <a:pt x="145" y="164"/>
                      </a:lnTo>
                      <a:lnTo>
                        <a:pt x="145" y="164"/>
                      </a:lnTo>
                      <a:lnTo>
                        <a:pt x="145" y="168"/>
                      </a:lnTo>
                      <a:lnTo>
                        <a:pt x="149" y="168"/>
                      </a:lnTo>
                      <a:lnTo>
                        <a:pt x="152" y="172"/>
                      </a:lnTo>
                      <a:lnTo>
                        <a:pt x="152" y="176"/>
                      </a:lnTo>
                      <a:lnTo>
                        <a:pt x="149" y="176"/>
                      </a:lnTo>
                      <a:lnTo>
                        <a:pt x="145" y="176"/>
                      </a:lnTo>
                      <a:lnTo>
                        <a:pt x="145" y="180"/>
                      </a:lnTo>
                      <a:lnTo>
                        <a:pt x="145" y="180"/>
                      </a:lnTo>
                      <a:lnTo>
                        <a:pt x="145" y="184"/>
                      </a:lnTo>
                      <a:lnTo>
                        <a:pt x="145" y="184"/>
                      </a:lnTo>
                      <a:lnTo>
                        <a:pt x="145" y="184"/>
                      </a:lnTo>
                      <a:lnTo>
                        <a:pt x="145" y="188"/>
                      </a:lnTo>
                      <a:lnTo>
                        <a:pt x="145" y="191"/>
                      </a:lnTo>
                      <a:lnTo>
                        <a:pt x="145" y="195"/>
                      </a:lnTo>
                      <a:lnTo>
                        <a:pt x="133" y="199"/>
                      </a:lnTo>
                      <a:lnTo>
                        <a:pt x="133" y="203"/>
                      </a:lnTo>
                      <a:lnTo>
                        <a:pt x="129" y="203"/>
                      </a:lnTo>
                      <a:lnTo>
                        <a:pt x="125" y="203"/>
                      </a:lnTo>
                      <a:lnTo>
                        <a:pt x="125" y="203"/>
                      </a:lnTo>
                      <a:lnTo>
                        <a:pt x="121" y="203"/>
                      </a:lnTo>
                      <a:lnTo>
                        <a:pt x="113" y="211"/>
                      </a:lnTo>
                      <a:lnTo>
                        <a:pt x="113" y="215"/>
                      </a:lnTo>
                      <a:lnTo>
                        <a:pt x="106" y="227"/>
                      </a:lnTo>
                      <a:lnTo>
                        <a:pt x="106" y="230"/>
                      </a:lnTo>
                      <a:lnTo>
                        <a:pt x="106" y="230"/>
                      </a:lnTo>
                      <a:lnTo>
                        <a:pt x="94" y="234"/>
                      </a:lnTo>
                      <a:lnTo>
                        <a:pt x="94" y="238"/>
                      </a:lnTo>
                      <a:lnTo>
                        <a:pt x="90" y="242"/>
                      </a:lnTo>
                      <a:lnTo>
                        <a:pt x="82" y="238"/>
                      </a:lnTo>
                      <a:lnTo>
                        <a:pt x="78" y="238"/>
                      </a:lnTo>
                      <a:lnTo>
                        <a:pt x="78" y="234"/>
                      </a:lnTo>
                      <a:lnTo>
                        <a:pt x="74" y="230"/>
                      </a:lnTo>
                      <a:lnTo>
                        <a:pt x="74" y="230"/>
                      </a:lnTo>
                      <a:lnTo>
                        <a:pt x="70" y="230"/>
                      </a:lnTo>
                      <a:lnTo>
                        <a:pt x="70" y="230"/>
                      </a:lnTo>
                      <a:lnTo>
                        <a:pt x="70" y="230"/>
                      </a:lnTo>
                      <a:lnTo>
                        <a:pt x="70" y="230"/>
                      </a:lnTo>
                      <a:lnTo>
                        <a:pt x="70" y="234"/>
                      </a:lnTo>
                      <a:lnTo>
                        <a:pt x="70" y="234"/>
                      </a:lnTo>
                      <a:lnTo>
                        <a:pt x="70" y="234"/>
                      </a:lnTo>
                      <a:lnTo>
                        <a:pt x="67" y="234"/>
                      </a:lnTo>
                      <a:lnTo>
                        <a:pt x="67" y="238"/>
                      </a:lnTo>
                      <a:lnTo>
                        <a:pt x="67" y="234"/>
                      </a:lnTo>
                      <a:lnTo>
                        <a:pt x="67" y="234"/>
                      </a:lnTo>
                      <a:lnTo>
                        <a:pt x="63" y="234"/>
                      </a:lnTo>
                      <a:lnTo>
                        <a:pt x="59" y="234"/>
                      </a:lnTo>
                      <a:lnTo>
                        <a:pt x="59" y="234"/>
                      </a:lnTo>
                      <a:lnTo>
                        <a:pt x="59" y="230"/>
                      </a:lnTo>
                      <a:lnTo>
                        <a:pt x="55" y="230"/>
                      </a:lnTo>
                      <a:lnTo>
                        <a:pt x="55" y="227"/>
                      </a:lnTo>
                      <a:lnTo>
                        <a:pt x="55" y="223"/>
                      </a:lnTo>
                      <a:lnTo>
                        <a:pt x="47" y="219"/>
                      </a:lnTo>
                      <a:lnTo>
                        <a:pt x="47" y="215"/>
                      </a:lnTo>
                      <a:lnTo>
                        <a:pt x="43" y="211"/>
                      </a:lnTo>
                      <a:lnTo>
                        <a:pt x="43" y="211"/>
                      </a:lnTo>
                      <a:lnTo>
                        <a:pt x="43" y="207"/>
                      </a:lnTo>
                      <a:lnTo>
                        <a:pt x="43" y="207"/>
                      </a:lnTo>
                      <a:lnTo>
                        <a:pt x="39" y="203"/>
                      </a:lnTo>
                      <a:lnTo>
                        <a:pt x="39" y="199"/>
                      </a:lnTo>
                      <a:lnTo>
                        <a:pt x="35" y="195"/>
                      </a:lnTo>
                      <a:lnTo>
                        <a:pt x="35" y="195"/>
                      </a:lnTo>
                      <a:lnTo>
                        <a:pt x="31" y="191"/>
                      </a:lnTo>
                      <a:lnTo>
                        <a:pt x="31" y="184"/>
                      </a:lnTo>
                      <a:lnTo>
                        <a:pt x="31" y="176"/>
                      </a:lnTo>
                      <a:lnTo>
                        <a:pt x="31" y="172"/>
                      </a:lnTo>
                      <a:lnTo>
                        <a:pt x="27" y="168"/>
                      </a:lnTo>
                      <a:lnTo>
                        <a:pt x="27" y="168"/>
                      </a:lnTo>
                      <a:lnTo>
                        <a:pt x="24" y="160"/>
                      </a:lnTo>
                      <a:lnTo>
                        <a:pt x="24" y="152"/>
                      </a:lnTo>
                      <a:lnTo>
                        <a:pt x="24" y="145"/>
                      </a:lnTo>
                      <a:lnTo>
                        <a:pt x="24" y="137"/>
                      </a:lnTo>
                      <a:lnTo>
                        <a:pt x="24" y="129"/>
                      </a:lnTo>
                      <a:lnTo>
                        <a:pt x="24" y="121"/>
                      </a:lnTo>
                      <a:lnTo>
                        <a:pt x="27" y="121"/>
                      </a:lnTo>
                      <a:lnTo>
                        <a:pt x="27" y="121"/>
                      </a:lnTo>
                      <a:lnTo>
                        <a:pt x="27" y="117"/>
                      </a:lnTo>
                      <a:lnTo>
                        <a:pt x="27" y="113"/>
                      </a:lnTo>
                      <a:lnTo>
                        <a:pt x="27" y="113"/>
                      </a:lnTo>
                      <a:lnTo>
                        <a:pt x="27" y="113"/>
                      </a:lnTo>
                      <a:lnTo>
                        <a:pt x="27" y="109"/>
                      </a:lnTo>
                      <a:lnTo>
                        <a:pt x="27" y="109"/>
                      </a:lnTo>
                      <a:lnTo>
                        <a:pt x="24" y="106"/>
                      </a:lnTo>
                      <a:lnTo>
                        <a:pt x="24" y="106"/>
                      </a:lnTo>
                      <a:lnTo>
                        <a:pt x="24" y="106"/>
                      </a:lnTo>
                      <a:lnTo>
                        <a:pt x="24" y="102"/>
                      </a:lnTo>
                      <a:lnTo>
                        <a:pt x="24" y="102"/>
                      </a:lnTo>
                      <a:lnTo>
                        <a:pt x="24" y="98"/>
                      </a:lnTo>
                      <a:lnTo>
                        <a:pt x="24" y="98"/>
                      </a:lnTo>
                      <a:lnTo>
                        <a:pt x="24" y="98"/>
                      </a:lnTo>
                      <a:lnTo>
                        <a:pt x="27" y="98"/>
                      </a:lnTo>
                      <a:lnTo>
                        <a:pt x="27" y="98"/>
                      </a:lnTo>
                      <a:lnTo>
                        <a:pt x="27" y="94"/>
                      </a:lnTo>
                      <a:lnTo>
                        <a:pt x="24" y="90"/>
                      </a:lnTo>
                      <a:lnTo>
                        <a:pt x="24" y="86"/>
                      </a:lnTo>
                      <a:lnTo>
                        <a:pt x="20" y="82"/>
                      </a:lnTo>
                      <a:lnTo>
                        <a:pt x="20" y="78"/>
                      </a:lnTo>
                      <a:lnTo>
                        <a:pt x="16" y="70"/>
                      </a:lnTo>
                      <a:lnTo>
                        <a:pt x="16" y="66"/>
                      </a:lnTo>
                      <a:lnTo>
                        <a:pt x="12" y="59"/>
                      </a:lnTo>
                      <a:lnTo>
                        <a:pt x="8" y="43"/>
                      </a:lnTo>
                      <a:lnTo>
                        <a:pt x="8" y="39"/>
                      </a:lnTo>
                      <a:lnTo>
                        <a:pt x="4" y="39"/>
                      </a:lnTo>
                      <a:lnTo>
                        <a:pt x="4" y="39"/>
                      </a:lnTo>
                      <a:lnTo>
                        <a:pt x="0" y="35"/>
                      </a:lnTo>
                      <a:lnTo>
                        <a:pt x="0" y="35"/>
                      </a:lnTo>
                      <a:lnTo>
                        <a:pt x="0" y="35"/>
                      </a:lnTo>
                      <a:lnTo>
                        <a:pt x="0" y="31"/>
                      </a:lnTo>
                      <a:lnTo>
                        <a:pt x="8" y="27"/>
                      </a:lnTo>
                      <a:lnTo>
                        <a:pt x="8" y="20"/>
                      </a:lnTo>
                      <a:lnTo>
                        <a:pt x="27" y="20"/>
                      </a:lnTo>
                      <a:lnTo>
                        <a:pt x="31" y="20"/>
                      </a:lnTo>
                      <a:lnTo>
                        <a:pt x="35" y="20"/>
                      </a:lnTo>
                      <a:lnTo>
                        <a:pt x="31" y="12"/>
                      </a:lnTo>
                      <a:lnTo>
                        <a:pt x="31" y="12"/>
                      </a:lnTo>
                      <a:lnTo>
                        <a:pt x="31" y="8"/>
                      </a:lnTo>
                      <a:lnTo>
                        <a:pt x="31" y="4"/>
                      </a:lnTo>
                      <a:lnTo>
                        <a:pt x="35" y="0"/>
                      </a:lnTo>
                      <a:lnTo>
                        <a:pt x="35" y="0"/>
                      </a:lnTo>
                      <a:lnTo>
                        <a:pt x="35" y="4"/>
                      </a:lnTo>
                      <a:lnTo>
                        <a:pt x="35" y="4"/>
                      </a:lnTo>
                      <a:lnTo>
                        <a:pt x="35" y="4"/>
                      </a:lnTo>
                      <a:lnTo>
                        <a:pt x="39" y="4"/>
                      </a:lnTo>
                      <a:lnTo>
                        <a:pt x="39" y="4"/>
                      </a:lnTo>
                      <a:lnTo>
                        <a:pt x="39" y="8"/>
                      </a:lnTo>
                      <a:lnTo>
                        <a:pt x="43" y="8"/>
                      </a:lnTo>
                      <a:lnTo>
                        <a:pt x="51" y="8"/>
                      </a:lnTo>
                      <a:lnTo>
                        <a:pt x="74" y="12"/>
                      </a:lnTo>
                      <a:lnTo>
                        <a:pt x="74" y="12"/>
                      </a:lnTo>
                      <a:lnTo>
                        <a:pt x="74" y="16"/>
                      </a:lnTo>
                      <a:lnTo>
                        <a:pt x="94" y="31"/>
                      </a:lnTo>
                      <a:lnTo>
                        <a:pt x="98" y="31"/>
                      </a:lnTo>
                      <a:lnTo>
                        <a:pt x="98" y="35"/>
                      </a:lnTo>
                      <a:lnTo>
                        <a:pt x="98" y="35"/>
                      </a:lnTo>
                      <a:lnTo>
                        <a:pt x="98" y="39"/>
                      </a:lnTo>
                      <a:lnTo>
                        <a:pt x="98" y="39"/>
                      </a:lnTo>
                      <a:lnTo>
                        <a:pt x="98" y="39"/>
                      </a:lnTo>
                      <a:lnTo>
                        <a:pt x="102" y="39"/>
                      </a:lnTo>
                      <a:lnTo>
                        <a:pt x="102" y="39"/>
                      </a:lnTo>
                      <a:lnTo>
                        <a:pt x="106" y="43"/>
                      </a:lnTo>
                      <a:lnTo>
                        <a:pt x="109" y="43"/>
                      </a:lnTo>
                      <a:lnTo>
                        <a:pt x="109" y="47"/>
                      </a:lnTo>
                      <a:lnTo>
                        <a:pt x="113" y="51"/>
                      </a:lnTo>
                      <a:lnTo>
                        <a:pt x="113" y="55"/>
                      </a:lnTo>
                      <a:lnTo>
                        <a:pt x="113" y="63"/>
                      </a:lnTo>
                      <a:lnTo>
                        <a:pt x="113" y="66"/>
                      </a:lnTo>
                      <a:lnTo>
                        <a:pt x="113" y="70"/>
                      </a:lnTo>
                      <a:lnTo>
                        <a:pt x="113" y="70"/>
                      </a:lnTo>
                      <a:lnTo>
                        <a:pt x="117" y="70"/>
                      </a:lnTo>
                      <a:lnTo>
                        <a:pt x="121" y="70"/>
                      </a:lnTo>
                      <a:lnTo>
                        <a:pt x="121" y="70"/>
                      </a:lnTo>
                      <a:lnTo>
                        <a:pt x="125" y="70"/>
                      </a:lnTo>
                      <a:lnTo>
                        <a:pt x="125" y="74"/>
                      </a:lnTo>
                      <a:lnTo>
                        <a:pt x="125" y="78"/>
                      </a:lnTo>
                      <a:lnTo>
                        <a:pt x="125" y="82"/>
                      </a:lnTo>
                      <a:lnTo>
                        <a:pt x="129" y="82"/>
                      </a:lnTo>
                      <a:lnTo>
                        <a:pt x="129" y="82"/>
                      </a:lnTo>
                      <a:lnTo>
                        <a:pt x="133" y="82"/>
                      </a:lnTo>
                      <a:lnTo>
                        <a:pt x="133" y="82"/>
                      </a:lnTo>
                      <a:lnTo>
                        <a:pt x="133" y="82"/>
                      </a:lnTo>
                      <a:lnTo>
                        <a:pt x="133" y="82"/>
                      </a:lnTo>
                      <a:lnTo>
                        <a:pt x="133" y="86"/>
                      </a:lnTo>
                      <a:lnTo>
                        <a:pt x="133" y="90"/>
                      </a:lnTo>
                      <a:lnTo>
                        <a:pt x="133" y="90"/>
                      </a:lnTo>
                      <a:lnTo>
                        <a:pt x="133" y="90"/>
                      </a:lnTo>
                      <a:lnTo>
                        <a:pt x="133" y="90"/>
                      </a:lnTo>
                      <a:lnTo>
                        <a:pt x="133" y="90"/>
                      </a:lnTo>
                      <a:lnTo>
                        <a:pt x="137" y="94"/>
                      </a:lnTo>
                      <a:lnTo>
                        <a:pt x="137" y="94"/>
                      </a:lnTo>
                      <a:lnTo>
                        <a:pt x="137" y="98"/>
                      </a:lnTo>
                      <a:lnTo>
                        <a:pt x="137" y="102"/>
                      </a:lnTo>
                      <a:lnTo>
                        <a:pt x="137" y="102"/>
                      </a:lnTo>
                      <a:lnTo>
                        <a:pt x="129" y="106"/>
                      </a:lnTo>
                      <a:lnTo>
                        <a:pt x="129" y="106"/>
                      </a:lnTo>
                      <a:lnTo>
                        <a:pt x="129" y="109"/>
                      </a:lnTo>
                      <a:lnTo>
                        <a:pt x="129" y="109"/>
                      </a:lnTo>
                      <a:lnTo>
                        <a:pt x="133" y="109"/>
                      </a:lnTo>
                      <a:lnTo>
                        <a:pt x="133" y="113"/>
                      </a:lnTo>
                      <a:lnTo>
                        <a:pt x="133" y="113"/>
                      </a:lnTo>
                      <a:lnTo>
                        <a:pt x="133" y="113"/>
                      </a:lnTo>
                      <a:lnTo>
                        <a:pt x="133" y="113"/>
                      </a:lnTo>
                      <a:lnTo>
                        <a:pt x="133" y="121"/>
                      </a:lnTo>
                      <a:lnTo>
                        <a:pt x="133" y="125"/>
                      </a:lnTo>
                      <a:lnTo>
                        <a:pt x="133" y="125"/>
                      </a:lnTo>
                      <a:lnTo>
                        <a:pt x="137" y="125"/>
                      </a:lnTo>
                      <a:lnTo>
                        <a:pt x="141" y="125"/>
                      </a:lnTo>
                      <a:lnTo>
                        <a:pt x="145" y="129"/>
                      </a:lnTo>
                      <a:lnTo>
                        <a:pt x="145" y="129"/>
                      </a:lnTo>
                      <a:lnTo>
                        <a:pt x="145" y="133"/>
                      </a:lnTo>
                      <a:lnTo>
                        <a:pt x="149" y="129"/>
                      </a:lnTo>
                      <a:lnTo>
                        <a:pt x="152" y="129"/>
                      </a:lnTo>
                      <a:lnTo>
                        <a:pt x="152" y="13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7" name="Freeform 13"/>
                <p:cNvSpPr>
                  <a:spLocks noEditPoints="1"/>
                </p:cNvSpPr>
                <p:nvPr/>
              </p:nvSpPr>
              <p:spPr bwMode="auto">
                <a:xfrm>
                  <a:off x="2386013" y="3751263"/>
                  <a:ext cx="341312" cy="354013"/>
                </a:xfrm>
                <a:custGeom>
                  <a:avLst/>
                  <a:gdLst>
                    <a:gd name="T0" fmla="*/ 211 w 215"/>
                    <a:gd name="T1" fmla="*/ 94 h 223"/>
                    <a:gd name="T2" fmla="*/ 204 w 215"/>
                    <a:gd name="T3" fmla="*/ 94 h 223"/>
                    <a:gd name="T4" fmla="*/ 204 w 215"/>
                    <a:gd name="T5" fmla="*/ 86 h 223"/>
                    <a:gd name="T6" fmla="*/ 208 w 215"/>
                    <a:gd name="T7" fmla="*/ 82 h 223"/>
                    <a:gd name="T8" fmla="*/ 204 w 215"/>
                    <a:gd name="T9" fmla="*/ 90 h 223"/>
                    <a:gd name="T10" fmla="*/ 211 w 215"/>
                    <a:gd name="T11" fmla="*/ 102 h 223"/>
                    <a:gd name="T12" fmla="*/ 208 w 215"/>
                    <a:gd name="T13" fmla="*/ 102 h 223"/>
                    <a:gd name="T14" fmla="*/ 180 w 215"/>
                    <a:gd name="T15" fmla="*/ 43 h 223"/>
                    <a:gd name="T16" fmla="*/ 153 w 215"/>
                    <a:gd name="T17" fmla="*/ 35 h 223"/>
                    <a:gd name="T18" fmla="*/ 118 w 215"/>
                    <a:gd name="T19" fmla="*/ 12 h 223"/>
                    <a:gd name="T20" fmla="*/ 90 w 215"/>
                    <a:gd name="T21" fmla="*/ 4 h 223"/>
                    <a:gd name="T22" fmla="*/ 75 w 215"/>
                    <a:gd name="T23" fmla="*/ 12 h 223"/>
                    <a:gd name="T24" fmla="*/ 75 w 215"/>
                    <a:gd name="T25" fmla="*/ 27 h 223"/>
                    <a:gd name="T26" fmla="*/ 51 w 215"/>
                    <a:gd name="T27" fmla="*/ 39 h 223"/>
                    <a:gd name="T28" fmla="*/ 24 w 215"/>
                    <a:gd name="T29" fmla="*/ 74 h 223"/>
                    <a:gd name="T30" fmla="*/ 43 w 215"/>
                    <a:gd name="T31" fmla="*/ 168 h 223"/>
                    <a:gd name="T32" fmla="*/ 51 w 215"/>
                    <a:gd name="T33" fmla="*/ 156 h 223"/>
                    <a:gd name="T34" fmla="*/ 63 w 215"/>
                    <a:gd name="T35" fmla="*/ 172 h 223"/>
                    <a:gd name="T36" fmla="*/ 67 w 215"/>
                    <a:gd name="T37" fmla="*/ 180 h 223"/>
                    <a:gd name="T38" fmla="*/ 63 w 215"/>
                    <a:gd name="T39" fmla="*/ 188 h 223"/>
                    <a:gd name="T40" fmla="*/ 67 w 215"/>
                    <a:gd name="T41" fmla="*/ 195 h 223"/>
                    <a:gd name="T42" fmla="*/ 79 w 215"/>
                    <a:gd name="T43" fmla="*/ 215 h 223"/>
                    <a:gd name="T44" fmla="*/ 110 w 215"/>
                    <a:gd name="T45" fmla="*/ 219 h 223"/>
                    <a:gd name="T46" fmla="*/ 118 w 215"/>
                    <a:gd name="T47" fmla="*/ 207 h 223"/>
                    <a:gd name="T48" fmla="*/ 129 w 215"/>
                    <a:gd name="T49" fmla="*/ 191 h 223"/>
                    <a:gd name="T50" fmla="*/ 153 w 215"/>
                    <a:gd name="T51" fmla="*/ 195 h 223"/>
                    <a:gd name="T52" fmla="*/ 153 w 215"/>
                    <a:gd name="T53" fmla="*/ 176 h 223"/>
                    <a:gd name="T54" fmla="*/ 153 w 215"/>
                    <a:gd name="T55" fmla="*/ 164 h 223"/>
                    <a:gd name="T56" fmla="*/ 149 w 215"/>
                    <a:gd name="T57" fmla="*/ 152 h 223"/>
                    <a:gd name="T58" fmla="*/ 161 w 215"/>
                    <a:gd name="T59" fmla="*/ 148 h 223"/>
                    <a:gd name="T60" fmla="*/ 168 w 215"/>
                    <a:gd name="T61" fmla="*/ 141 h 223"/>
                    <a:gd name="T62" fmla="*/ 188 w 215"/>
                    <a:gd name="T63" fmla="*/ 141 h 223"/>
                    <a:gd name="T64" fmla="*/ 196 w 215"/>
                    <a:gd name="T65" fmla="*/ 141 h 223"/>
                    <a:gd name="T66" fmla="*/ 208 w 215"/>
                    <a:gd name="T67" fmla="*/ 156 h 223"/>
                    <a:gd name="T68" fmla="*/ 204 w 215"/>
                    <a:gd name="T69" fmla="*/ 148 h 223"/>
                    <a:gd name="T70" fmla="*/ 211 w 215"/>
                    <a:gd name="T71" fmla="*/ 148 h 223"/>
                    <a:gd name="T72" fmla="*/ 204 w 215"/>
                    <a:gd name="T73" fmla="*/ 145 h 223"/>
                    <a:gd name="T74" fmla="*/ 204 w 215"/>
                    <a:gd name="T75" fmla="*/ 133 h 223"/>
                    <a:gd name="T76" fmla="*/ 192 w 215"/>
                    <a:gd name="T77" fmla="*/ 121 h 223"/>
                    <a:gd name="T78" fmla="*/ 208 w 215"/>
                    <a:gd name="T79" fmla="*/ 121 h 223"/>
                    <a:gd name="T80" fmla="*/ 211 w 215"/>
                    <a:gd name="T81" fmla="*/ 113 h 223"/>
                    <a:gd name="T82" fmla="*/ 200 w 215"/>
                    <a:gd name="T83" fmla="*/ 106 h 223"/>
                    <a:gd name="T84" fmla="*/ 204 w 215"/>
                    <a:gd name="T85" fmla="*/ 102 h 223"/>
                    <a:gd name="T86" fmla="*/ 200 w 215"/>
                    <a:gd name="T87" fmla="*/ 102 h 223"/>
                    <a:gd name="T88" fmla="*/ 192 w 215"/>
                    <a:gd name="T89" fmla="*/ 98 h 223"/>
                    <a:gd name="T90" fmla="*/ 196 w 215"/>
                    <a:gd name="T91" fmla="*/ 90 h 223"/>
                    <a:gd name="T92" fmla="*/ 192 w 215"/>
                    <a:gd name="T93" fmla="*/ 86 h 223"/>
                    <a:gd name="T94" fmla="*/ 180 w 215"/>
                    <a:gd name="T95" fmla="*/ 82 h 223"/>
                    <a:gd name="T96" fmla="*/ 196 w 215"/>
                    <a:gd name="T97" fmla="*/ 78 h 223"/>
                    <a:gd name="T98" fmla="*/ 208 w 215"/>
                    <a:gd name="T99" fmla="*/ 66 h 223"/>
                    <a:gd name="T100" fmla="*/ 196 w 215"/>
                    <a:gd name="T101" fmla="*/ 59 h 223"/>
                    <a:gd name="T102" fmla="*/ 192 w 215"/>
                    <a:gd name="T103" fmla="*/ 51 h 223"/>
                    <a:gd name="T104" fmla="*/ 180 w 215"/>
                    <a:gd name="T105" fmla="*/ 51 h 223"/>
                    <a:gd name="T106" fmla="*/ 161 w 215"/>
                    <a:gd name="T107" fmla="*/ 51 h 223"/>
                    <a:gd name="T108" fmla="*/ 157 w 215"/>
                    <a:gd name="T109" fmla="*/ 59 h 223"/>
                    <a:gd name="T110" fmla="*/ 149 w 215"/>
                    <a:gd name="T111" fmla="*/ 59 h 223"/>
                    <a:gd name="T112" fmla="*/ 137 w 215"/>
                    <a:gd name="T113" fmla="*/ 59 h 223"/>
                    <a:gd name="T114" fmla="*/ 141 w 215"/>
                    <a:gd name="T115" fmla="*/ 5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223">
                      <a:moveTo>
                        <a:pt x="211" y="94"/>
                      </a:moveTo>
                      <a:lnTo>
                        <a:pt x="211" y="94"/>
                      </a:lnTo>
                      <a:lnTo>
                        <a:pt x="215" y="94"/>
                      </a:lnTo>
                      <a:lnTo>
                        <a:pt x="215" y="94"/>
                      </a:lnTo>
                      <a:lnTo>
                        <a:pt x="215" y="94"/>
                      </a:lnTo>
                      <a:lnTo>
                        <a:pt x="211" y="94"/>
                      </a:lnTo>
                      <a:lnTo>
                        <a:pt x="211" y="94"/>
                      </a:lnTo>
                      <a:lnTo>
                        <a:pt x="211" y="98"/>
                      </a:lnTo>
                      <a:lnTo>
                        <a:pt x="211" y="98"/>
                      </a:lnTo>
                      <a:lnTo>
                        <a:pt x="211" y="98"/>
                      </a:lnTo>
                      <a:lnTo>
                        <a:pt x="208" y="98"/>
                      </a:lnTo>
                      <a:lnTo>
                        <a:pt x="208" y="98"/>
                      </a:lnTo>
                      <a:lnTo>
                        <a:pt x="204" y="94"/>
                      </a:lnTo>
                      <a:lnTo>
                        <a:pt x="204" y="94"/>
                      </a:lnTo>
                      <a:lnTo>
                        <a:pt x="204" y="94"/>
                      </a:lnTo>
                      <a:lnTo>
                        <a:pt x="204" y="90"/>
                      </a:lnTo>
                      <a:lnTo>
                        <a:pt x="204" y="90"/>
                      </a:lnTo>
                      <a:lnTo>
                        <a:pt x="204" y="90"/>
                      </a:lnTo>
                      <a:lnTo>
                        <a:pt x="200" y="90"/>
                      </a:lnTo>
                      <a:lnTo>
                        <a:pt x="200" y="86"/>
                      </a:lnTo>
                      <a:lnTo>
                        <a:pt x="204" y="86"/>
                      </a:lnTo>
                      <a:lnTo>
                        <a:pt x="204" y="86"/>
                      </a:lnTo>
                      <a:lnTo>
                        <a:pt x="204" y="86"/>
                      </a:lnTo>
                      <a:lnTo>
                        <a:pt x="204" y="86"/>
                      </a:lnTo>
                      <a:lnTo>
                        <a:pt x="204" y="86"/>
                      </a:lnTo>
                      <a:lnTo>
                        <a:pt x="204" y="82"/>
                      </a:lnTo>
                      <a:lnTo>
                        <a:pt x="208" y="82"/>
                      </a:lnTo>
                      <a:lnTo>
                        <a:pt x="208" y="82"/>
                      </a:lnTo>
                      <a:lnTo>
                        <a:pt x="208" y="86"/>
                      </a:lnTo>
                      <a:lnTo>
                        <a:pt x="208" y="86"/>
                      </a:lnTo>
                      <a:lnTo>
                        <a:pt x="204" y="86"/>
                      </a:lnTo>
                      <a:lnTo>
                        <a:pt x="204" y="86"/>
                      </a:lnTo>
                      <a:lnTo>
                        <a:pt x="208" y="90"/>
                      </a:lnTo>
                      <a:lnTo>
                        <a:pt x="208" y="90"/>
                      </a:lnTo>
                      <a:lnTo>
                        <a:pt x="204" y="90"/>
                      </a:lnTo>
                      <a:lnTo>
                        <a:pt x="204" y="90"/>
                      </a:lnTo>
                      <a:lnTo>
                        <a:pt x="204" y="90"/>
                      </a:lnTo>
                      <a:lnTo>
                        <a:pt x="208" y="94"/>
                      </a:lnTo>
                      <a:lnTo>
                        <a:pt x="211" y="94"/>
                      </a:lnTo>
                      <a:lnTo>
                        <a:pt x="211" y="94"/>
                      </a:lnTo>
                      <a:lnTo>
                        <a:pt x="211" y="94"/>
                      </a:lnTo>
                      <a:moveTo>
                        <a:pt x="211" y="102"/>
                      </a:moveTo>
                      <a:lnTo>
                        <a:pt x="211" y="102"/>
                      </a:lnTo>
                      <a:lnTo>
                        <a:pt x="211" y="102"/>
                      </a:lnTo>
                      <a:lnTo>
                        <a:pt x="211" y="102"/>
                      </a:lnTo>
                      <a:lnTo>
                        <a:pt x="211" y="106"/>
                      </a:lnTo>
                      <a:lnTo>
                        <a:pt x="211" y="106"/>
                      </a:lnTo>
                      <a:lnTo>
                        <a:pt x="211" y="106"/>
                      </a:lnTo>
                      <a:lnTo>
                        <a:pt x="208" y="102"/>
                      </a:lnTo>
                      <a:lnTo>
                        <a:pt x="208" y="102"/>
                      </a:lnTo>
                      <a:lnTo>
                        <a:pt x="208" y="98"/>
                      </a:lnTo>
                      <a:lnTo>
                        <a:pt x="211" y="98"/>
                      </a:lnTo>
                      <a:lnTo>
                        <a:pt x="211" y="102"/>
                      </a:lnTo>
                      <a:moveTo>
                        <a:pt x="184" y="43"/>
                      </a:moveTo>
                      <a:lnTo>
                        <a:pt x="184" y="43"/>
                      </a:lnTo>
                      <a:lnTo>
                        <a:pt x="180" y="43"/>
                      </a:lnTo>
                      <a:lnTo>
                        <a:pt x="172" y="39"/>
                      </a:lnTo>
                      <a:lnTo>
                        <a:pt x="157" y="43"/>
                      </a:lnTo>
                      <a:lnTo>
                        <a:pt x="157" y="43"/>
                      </a:lnTo>
                      <a:lnTo>
                        <a:pt x="157" y="43"/>
                      </a:lnTo>
                      <a:lnTo>
                        <a:pt x="153" y="39"/>
                      </a:lnTo>
                      <a:lnTo>
                        <a:pt x="153" y="39"/>
                      </a:lnTo>
                      <a:lnTo>
                        <a:pt x="153" y="35"/>
                      </a:lnTo>
                      <a:lnTo>
                        <a:pt x="149" y="35"/>
                      </a:lnTo>
                      <a:lnTo>
                        <a:pt x="145" y="31"/>
                      </a:lnTo>
                      <a:lnTo>
                        <a:pt x="145" y="27"/>
                      </a:lnTo>
                      <a:lnTo>
                        <a:pt x="141" y="27"/>
                      </a:lnTo>
                      <a:lnTo>
                        <a:pt x="141" y="24"/>
                      </a:lnTo>
                      <a:lnTo>
                        <a:pt x="122" y="16"/>
                      </a:lnTo>
                      <a:lnTo>
                        <a:pt x="118" y="12"/>
                      </a:lnTo>
                      <a:lnTo>
                        <a:pt x="102" y="4"/>
                      </a:lnTo>
                      <a:lnTo>
                        <a:pt x="98" y="4"/>
                      </a:lnTo>
                      <a:lnTo>
                        <a:pt x="94" y="0"/>
                      </a:lnTo>
                      <a:lnTo>
                        <a:pt x="94" y="4"/>
                      </a:lnTo>
                      <a:lnTo>
                        <a:pt x="94" y="4"/>
                      </a:lnTo>
                      <a:lnTo>
                        <a:pt x="90" y="4"/>
                      </a:lnTo>
                      <a:lnTo>
                        <a:pt x="90" y="4"/>
                      </a:lnTo>
                      <a:lnTo>
                        <a:pt x="90" y="8"/>
                      </a:lnTo>
                      <a:lnTo>
                        <a:pt x="90" y="8"/>
                      </a:lnTo>
                      <a:lnTo>
                        <a:pt x="90" y="12"/>
                      </a:lnTo>
                      <a:lnTo>
                        <a:pt x="82" y="8"/>
                      </a:lnTo>
                      <a:lnTo>
                        <a:pt x="82" y="12"/>
                      </a:lnTo>
                      <a:lnTo>
                        <a:pt x="79" y="12"/>
                      </a:lnTo>
                      <a:lnTo>
                        <a:pt x="75" y="12"/>
                      </a:lnTo>
                      <a:lnTo>
                        <a:pt x="75" y="16"/>
                      </a:lnTo>
                      <a:lnTo>
                        <a:pt x="75" y="16"/>
                      </a:lnTo>
                      <a:lnTo>
                        <a:pt x="75" y="20"/>
                      </a:lnTo>
                      <a:lnTo>
                        <a:pt x="75" y="20"/>
                      </a:lnTo>
                      <a:lnTo>
                        <a:pt x="75" y="20"/>
                      </a:lnTo>
                      <a:lnTo>
                        <a:pt x="75" y="24"/>
                      </a:lnTo>
                      <a:lnTo>
                        <a:pt x="75" y="27"/>
                      </a:lnTo>
                      <a:lnTo>
                        <a:pt x="75" y="31"/>
                      </a:lnTo>
                      <a:lnTo>
                        <a:pt x="63" y="35"/>
                      </a:lnTo>
                      <a:lnTo>
                        <a:pt x="63" y="39"/>
                      </a:lnTo>
                      <a:lnTo>
                        <a:pt x="59" y="39"/>
                      </a:lnTo>
                      <a:lnTo>
                        <a:pt x="55" y="39"/>
                      </a:lnTo>
                      <a:lnTo>
                        <a:pt x="55" y="39"/>
                      </a:lnTo>
                      <a:lnTo>
                        <a:pt x="51" y="39"/>
                      </a:lnTo>
                      <a:lnTo>
                        <a:pt x="43" y="47"/>
                      </a:lnTo>
                      <a:lnTo>
                        <a:pt x="43" y="51"/>
                      </a:lnTo>
                      <a:lnTo>
                        <a:pt x="36" y="63"/>
                      </a:lnTo>
                      <a:lnTo>
                        <a:pt x="36" y="66"/>
                      </a:lnTo>
                      <a:lnTo>
                        <a:pt x="36" y="66"/>
                      </a:lnTo>
                      <a:lnTo>
                        <a:pt x="24" y="70"/>
                      </a:lnTo>
                      <a:lnTo>
                        <a:pt x="24" y="74"/>
                      </a:lnTo>
                      <a:lnTo>
                        <a:pt x="20" y="78"/>
                      </a:lnTo>
                      <a:lnTo>
                        <a:pt x="0" y="156"/>
                      </a:lnTo>
                      <a:lnTo>
                        <a:pt x="8" y="164"/>
                      </a:lnTo>
                      <a:lnTo>
                        <a:pt x="12" y="168"/>
                      </a:lnTo>
                      <a:lnTo>
                        <a:pt x="20" y="172"/>
                      </a:lnTo>
                      <a:lnTo>
                        <a:pt x="43" y="168"/>
                      </a:lnTo>
                      <a:lnTo>
                        <a:pt x="43" y="168"/>
                      </a:lnTo>
                      <a:lnTo>
                        <a:pt x="47" y="168"/>
                      </a:lnTo>
                      <a:lnTo>
                        <a:pt x="47" y="164"/>
                      </a:lnTo>
                      <a:lnTo>
                        <a:pt x="47" y="164"/>
                      </a:lnTo>
                      <a:lnTo>
                        <a:pt x="47" y="160"/>
                      </a:lnTo>
                      <a:lnTo>
                        <a:pt x="47" y="160"/>
                      </a:lnTo>
                      <a:lnTo>
                        <a:pt x="47" y="160"/>
                      </a:lnTo>
                      <a:lnTo>
                        <a:pt x="51" y="156"/>
                      </a:lnTo>
                      <a:lnTo>
                        <a:pt x="55" y="156"/>
                      </a:lnTo>
                      <a:lnTo>
                        <a:pt x="55" y="156"/>
                      </a:lnTo>
                      <a:lnTo>
                        <a:pt x="55" y="160"/>
                      </a:lnTo>
                      <a:lnTo>
                        <a:pt x="59" y="160"/>
                      </a:lnTo>
                      <a:lnTo>
                        <a:pt x="59" y="164"/>
                      </a:lnTo>
                      <a:lnTo>
                        <a:pt x="59" y="168"/>
                      </a:lnTo>
                      <a:lnTo>
                        <a:pt x="63" y="172"/>
                      </a:lnTo>
                      <a:lnTo>
                        <a:pt x="63" y="172"/>
                      </a:lnTo>
                      <a:lnTo>
                        <a:pt x="63" y="172"/>
                      </a:lnTo>
                      <a:lnTo>
                        <a:pt x="67" y="176"/>
                      </a:lnTo>
                      <a:lnTo>
                        <a:pt x="67" y="176"/>
                      </a:lnTo>
                      <a:lnTo>
                        <a:pt x="67" y="180"/>
                      </a:lnTo>
                      <a:lnTo>
                        <a:pt x="67" y="180"/>
                      </a:lnTo>
                      <a:lnTo>
                        <a:pt x="67" y="180"/>
                      </a:lnTo>
                      <a:lnTo>
                        <a:pt x="67" y="180"/>
                      </a:lnTo>
                      <a:lnTo>
                        <a:pt x="67" y="180"/>
                      </a:lnTo>
                      <a:lnTo>
                        <a:pt x="63" y="180"/>
                      </a:lnTo>
                      <a:lnTo>
                        <a:pt x="63" y="184"/>
                      </a:lnTo>
                      <a:lnTo>
                        <a:pt x="63" y="184"/>
                      </a:lnTo>
                      <a:lnTo>
                        <a:pt x="63" y="184"/>
                      </a:lnTo>
                      <a:lnTo>
                        <a:pt x="63" y="188"/>
                      </a:lnTo>
                      <a:lnTo>
                        <a:pt x="63" y="188"/>
                      </a:lnTo>
                      <a:lnTo>
                        <a:pt x="63" y="191"/>
                      </a:lnTo>
                      <a:lnTo>
                        <a:pt x="63" y="191"/>
                      </a:lnTo>
                      <a:lnTo>
                        <a:pt x="67" y="191"/>
                      </a:lnTo>
                      <a:lnTo>
                        <a:pt x="67" y="191"/>
                      </a:lnTo>
                      <a:lnTo>
                        <a:pt x="63" y="195"/>
                      </a:lnTo>
                      <a:lnTo>
                        <a:pt x="67" y="195"/>
                      </a:lnTo>
                      <a:lnTo>
                        <a:pt x="67" y="199"/>
                      </a:lnTo>
                      <a:lnTo>
                        <a:pt x="71" y="203"/>
                      </a:lnTo>
                      <a:lnTo>
                        <a:pt x="71" y="203"/>
                      </a:lnTo>
                      <a:lnTo>
                        <a:pt x="75" y="207"/>
                      </a:lnTo>
                      <a:lnTo>
                        <a:pt x="75" y="207"/>
                      </a:lnTo>
                      <a:lnTo>
                        <a:pt x="75" y="211"/>
                      </a:lnTo>
                      <a:lnTo>
                        <a:pt x="79" y="215"/>
                      </a:lnTo>
                      <a:lnTo>
                        <a:pt x="79" y="219"/>
                      </a:lnTo>
                      <a:lnTo>
                        <a:pt x="82" y="223"/>
                      </a:lnTo>
                      <a:lnTo>
                        <a:pt x="86" y="223"/>
                      </a:lnTo>
                      <a:lnTo>
                        <a:pt x="86" y="223"/>
                      </a:lnTo>
                      <a:lnTo>
                        <a:pt x="110" y="223"/>
                      </a:lnTo>
                      <a:lnTo>
                        <a:pt x="110" y="219"/>
                      </a:lnTo>
                      <a:lnTo>
                        <a:pt x="110" y="219"/>
                      </a:lnTo>
                      <a:lnTo>
                        <a:pt x="110" y="215"/>
                      </a:lnTo>
                      <a:lnTo>
                        <a:pt x="110" y="215"/>
                      </a:lnTo>
                      <a:lnTo>
                        <a:pt x="114" y="211"/>
                      </a:lnTo>
                      <a:lnTo>
                        <a:pt x="114" y="211"/>
                      </a:lnTo>
                      <a:lnTo>
                        <a:pt x="118" y="211"/>
                      </a:lnTo>
                      <a:lnTo>
                        <a:pt x="118" y="207"/>
                      </a:lnTo>
                      <a:lnTo>
                        <a:pt x="118" y="207"/>
                      </a:lnTo>
                      <a:lnTo>
                        <a:pt x="118" y="203"/>
                      </a:lnTo>
                      <a:lnTo>
                        <a:pt x="122" y="199"/>
                      </a:lnTo>
                      <a:lnTo>
                        <a:pt x="122" y="195"/>
                      </a:lnTo>
                      <a:lnTo>
                        <a:pt x="122" y="195"/>
                      </a:lnTo>
                      <a:lnTo>
                        <a:pt x="125" y="195"/>
                      </a:lnTo>
                      <a:lnTo>
                        <a:pt x="125" y="191"/>
                      </a:lnTo>
                      <a:lnTo>
                        <a:pt x="129" y="191"/>
                      </a:lnTo>
                      <a:lnTo>
                        <a:pt x="133" y="191"/>
                      </a:lnTo>
                      <a:lnTo>
                        <a:pt x="133" y="191"/>
                      </a:lnTo>
                      <a:lnTo>
                        <a:pt x="141" y="195"/>
                      </a:lnTo>
                      <a:lnTo>
                        <a:pt x="145" y="195"/>
                      </a:lnTo>
                      <a:lnTo>
                        <a:pt x="149" y="195"/>
                      </a:lnTo>
                      <a:lnTo>
                        <a:pt x="153" y="195"/>
                      </a:lnTo>
                      <a:lnTo>
                        <a:pt x="153" y="195"/>
                      </a:lnTo>
                      <a:lnTo>
                        <a:pt x="153" y="191"/>
                      </a:lnTo>
                      <a:lnTo>
                        <a:pt x="157" y="188"/>
                      </a:lnTo>
                      <a:lnTo>
                        <a:pt x="157" y="184"/>
                      </a:lnTo>
                      <a:lnTo>
                        <a:pt x="157" y="184"/>
                      </a:lnTo>
                      <a:lnTo>
                        <a:pt x="157" y="180"/>
                      </a:lnTo>
                      <a:lnTo>
                        <a:pt x="157" y="176"/>
                      </a:lnTo>
                      <a:lnTo>
                        <a:pt x="153" y="176"/>
                      </a:lnTo>
                      <a:lnTo>
                        <a:pt x="153" y="172"/>
                      </a:lnTo>
                      <a:lnTo>
                        <a:pt x="153" y="172"/>
                      </a:lnTo>
                      <a:lnTo>
                        <a:pt x="157" y="172"/>
                      </a:lnTo>
                      <a:lnTo>
                        <a:pt x="157" y="168"/>
                      </a:lnTo>
                      <a:lnTo>
                        <a:pt x="157" y="168"/>
                      </a:lnTo>
                      <a:lnTo>
                        <a:pt x="157" y="168"/>
                      </a:lnTo>
                      <a:lnTo>
                        <a:pt x="153" y="164"/>
                      </a:lnTo>
                      <a:lnTo>
                        <a:pt x="149" y="160"/>
                      </a:lnTo>
                      <a:lnTo>
                        <a:pt x="149" y="160"/>
                      </a:lnTo>
                      <a:lnTo>
                        <a:pt x="149" y="160"/>
                      </a:lnTo>
                      <a:lnTo>
                        <a:pt x="149" y="156"/>
                      </a:lnTo>
                      <a:lnTo>
                        <a:pt x="149" y="156"/>
                      </a:lnTo>
                      <a:lnTo>
                        <a:pt x="149" y="156"/>
                      </a:lnTo>
                      <a:lnTo>
                        <a:pt x="149" y="152"/>
                      </a:lnTo>
                      <a:lnTo>
                        <a:pt x="149" y="152"/>
                      </a:lnTo>
                      <a:lnTo>
                        <a:pt x="145" y="152"/>
                      </a:lnTo>
                      <a:lnTo>
                        <a:pt x="145" y="152"/>
                      </a:lnTo>
                      <a:lnTo>
                        <a:pt x="149" y="152"/>
                      </a:lnTo>
                      <a:lnTo>
                        <a:pt x="153" y="152"/>
                      </a:lnTo>
                      <a:lnTo>
                        <a:pt x="157" y="148"/>
                      </a:lnTo>
                      <a:lnTo>
                        <a:pt x="161" y="148"/>
                      </a:lnTo>
                      <a:lnTo>
                        <a:pt x="161" y="148"/>
                      </a:lnTo>
                      <a:lnTo>
                        <a:pt x="161" y="148"/>
                      </a:lnTo>
                      <a:lnTo>
                        <a:pt x="161" y="148"/>
                      </a:lnTo>
                      <a:lnTo>
                        <a:pt x="161" y="145"/>
                      </a:lnTo>
                      <a:lnTo>
                        <a:pt x="161" y="145"/>
                      </a:lnTo>
                      <a:lnTo>
                        <a:pt x="168" y="141"/>
                      </a:lnTo>
                      <a:lnTo>
                        <a:pt x="168" y="141"/>
                      </a:lnTo>
                      <a:lnTo>
                        <a:pt x="176" y="137"/>
                      </a:lnTo>
                      <a:lnTo>
                        <a:pt x="176" y="137"/>
                      </a:lnTo>
                      <a:lnTo>
                        <a:pt x="180" y="137"/>
                      </a:lnTo>
                      <a:lnTo>
                        <a:pt x="180" y="137"/>
                      </a:lnTo>
                      <a:lnTo>
                        <a:pt x="184" y="137"/>
                      </a:lnTo>
                      <a:lnTo>
                        <a:pt x="184" y="137"/>
                      </a:lnTo>
                      <a:lnTo>
                        <a:pt x="188" y="141"/>
                      </a:lnTo>
                      <a:lnTo>
                        <a:pt x="188" y="141"/>
                      </a:lnTo>
                      <a:lnTo>
                        <a:pt x="188" y="141"/>
                      </a:lnTo>
                      <a:lnTo>
                        <a:pt x="192" y="137"/>
                      </a:lnTo>
                      <a:lnTo>
                        <a:pt x="192" y="137"/>
                      </a:lnTo>
                      <a:lnTo>
                        <a:pt x="196" y="137"/>
                      </a:lnTo>
                      <a:lnTo>
                        <a:pt x="196" y="141"/>
                      </a:lnTo>
                      <a:lnTo>
                        <a:pt x="196" y="141"/>
                      </a:lnTo>
                      <a:lnTo>
                        <a:pt x="200" y="148"/>
                      </a:lnTo>
                      <a:lnTo>
                        <a:pt x="200" y="152"/>
                      </a:lnTo>
                      <a:lnTo>
                        <a:pt x="204" y="152"/>
                      </a:lnTo>
                      <a:lnTo>
                        <a:pt x="204" y="152"/>
                      </a:lnTo>
                      <a:lnTo>
                        <a:pt x="204" y="152"/>
                      </a:lnTo>
                      <a:lnTo>
                        <a:pt x="204" y="152"/>
                      </a:lnTo>
                      <a:lnTo>
                        <a:pt x="208" y="156"/>
                      </a:lnTo>
                      <a:lnTo>
                        <a:pt x="208" y="152"/>
                      </a:lnTo>
                      <a:lnTo>
                        <a:pt x="208" y="152"/>
                      </a:lnTo>
                      <a:lnTo>
                        <a:pt x="208" y="152"/>
                      </a:lnTo>
                      <a:lnTo>
                        <a:pt x="208" y="152"/>
                      </a:lnTo>
                      <a:lnTo>
                        <a:pt x="204" y="152"/>
                      </a:lnTo>
                      <a:lnTo>
                        <a:pt x="204" y="148"/>
                      </a:lnTo>
                      <a:lnTo>
                        <a:pt x="204" y="148"/>
                      </a:lnTo>
                      <a:lnTo>
                        <a:pt x="204" y="148"/>
                      </a:lnTo>
                      <a:lnTo>
                        <a:pt x="208" y="152"/>
                      </a:lnTo>
                      <a:lnTo>
                        <a:pt x="208" y="152"/>
                      </a:lnTo>
                      <a:lnTo>
                        <a:pt x="208" y="152"/>
                      </a:lnTo>
                      <a:lnTo>
                        <a:pt x="208" y="148"/>
                      </a:lnTo>
                      <a:lnTo>
                        <a:pt x="211" y="148"/>
                      </a:lnTo>
                      <a:lnTo>
                        <a:pt x="211" y="148"/>
                      </a:lnTo>
                      <a:lnTo>
                        <a:pt x="211" y="148"/>
                      </a:lnTo>
                      <a:lnTo>
                        <a:pt x="211" y="148"/>
                      </a:lnTo>
                      <a:lnTo>
                        <a:pt x="211" y="148"/>
                      </a:lnTo>
                      <a:lnTo>
                        <a:pt x="211" y="145"/>
                      </a:lnTo>
                      <a:lnTo>
                        <a:pt x="208" y="145"/>
                      </a:lnTo>
                      <a:lnTo>
                        <a:pt x="208" y="145"/>
                      </a:lnTo>
                      <a:lnTo>
                        <a:pt x="204" y="145"/>
                      </a:lnTo>
                      <a:lnTo>
                        <a:pt x="208" y="145"/>
                      </a:lnTo>
                      <a:lnTo>
                        <a:pt x="208" y="141"/>
                      </a:lnTo>
                      <a:lnTo>
                        <a:pt x="208" y="141"/>
                      </a:lnTo>
                      <a:lnTo>
                        <a:pt x="208" y="137"/>
                      </a:lnTo>
                      <a:lnTo>
                        <a:pt x="208" y="137"/>
                      </a:lnTo>
                      <a:lnTo>
                        <a:pt x="208" y="133"/>
                      </a:lnTo>
                      <a:lnTo>
                        <a:pt x="204" y="133"/>
                      </a:lnTo>
                      <a:lnTo>
                        <a:pt x="200" y="129"/>
                      </a:lnTo>
                      <a:lnTo>
                        <a:pt x="200" y="129"/>
                      </a:lnTo>
                      <a:lnTo>
                        <a:pt x="200" y="129"/>
                      </a:lnTo>
                      <a:lnTo>
                        <a:pt x="200" y="129"/>
                      </a:lnTo>
                      <a:lnTo>
                        <a:pt x="200" y="125"/>
                      </a:lnTo>
                      <a:lnTo>
                        <a:pt x="196" y="121"/>
                      </a:lnTo>
                      <a:lnTo>
                        <a:pt x="192" y="121"/>
                      </a:lnTo>
                      <a:lnTo>
                        <a:pt x="200" y="121"/>
                      </a:lnTo>
                      <a:lnTo>
                        <a:pt x="204" y="129"/>
                      </a:lnTo>
                      <a:lnTo>
                        <a:pt x="211" y="129"/>
                      </a:lnTo>
                      <a:lnTo>
                        <a:pt x="211" y="125"/>
                      </a:lnTo>
                      <a:lnTo>
                        <a:pt x="211" y="121"/>
                      </a:lnTo>
                      <a:lnTo>
                        <a:pt x="211" y="121"/>
                      </a:lnTo>
                      <a:lnTo>
                        <a:pt x="208" y="121"/>
                      </a:lnTo>
                      <a:lnTo>
                        <a:pt x="211" y="121"/>
                      </a:lnTo>
                      <a:lnTo>
                        <a:pt x="211" y="121"/>
                      </a:lnTo>
                      <a:lnTo>
                        <a:pt x="211" y="121"/>
                      </a:lnTo>
                      <a:lnTo>
                        <a:pt x="211" y="121"/>
                      </a:lnTo>
                      <a:lnTo>
                        <a:pt x="211" y="117"/>
                      </a:lnTo>
                      <a:lnTo>
                        <a:pt x="211" y="117"/>
                      </a:lnTo>
                      <a:lnTo>
                        <a:pt x="211" y="113"/>
                      </a:lnTo>
                      <a:lnTo>
                        <a:pt x="208" y="113"/>
                      </a:lnTo>
                      <a:lnTo>
                        <a:pt x="208" y="113"/>
                      </a:lnTo>
                      <a:lnTo>
                        <a:pt x="208" y="109"/>
                      </a:lnTo>
                      <a:lnTo>
                        <a:pt x="208" y="109"/>
                      </a:lnTo>
                      <a:lnTo>
                        <a:pt x="200" y="109"/>
                      </a:lnTo>
                      <a:lnTo>
                        <a:pt x="200" y="109"/>
                      </a:lnTo>
                      <a:lnTo>
                        <a:pt x="200" y="106"/>
                      </a:lnTo>
                      <a:lnTo>
                        <a:pt x="200" y="106"/>
                      </a:lnTo>
                      <a:lnTo>
                        <a:pt x="204" y="106"/>
                      </a:lnTo>
                      <a:lnTo>
                        <a:pt x="204" y="106"/>
                      </a:lnTo>
                      <a:lnTo>
                        <a:pt x="204" y="102"/>
                      </a:lnTo>
                      <a:lnTo>
                        <a:pt x="200" y="102"/>
                      </a:lnTo>
                      <a:lnTo>
                        <a:pt x="200" y="102"/>
                      </a:lnTo>
                      <a:lnTo>
                        <a:pt x="204" y="102"/>
                      </a:lnTo>
                      <a:lnTo>
                        <a:pt x="204" y="102"/>
                      </a:lnTo>
                      <a:lnTo>
                        <a:pt x="204" y="102"/>
                      </a:lnTo>
                      <a:lnTo>
                        <a:pt x="204" y="98"/>
                      </a:lnTo>
                      <a:lnTo>
                        <a:pt x="204" y="98"/>
                      </a:lnTo>
                      <a:lnTo>
                        <a:pt x="196" y="98"/>
                      </a:lnTo>
                      <a:lnTo>
                        <a:pt x="200" y="102"/>
                      </a:lnTo>
                      <a:lnTo>
                        <a:pt x="200" y="102"/>
                      </a:lnTo>
                      <a:lnTo>
                        <a:pt x="200" y="102"/>
                      </a:lnTo>
                      <a:lnTo>
                        <a:pt x="196" y="102"/>
                      </a:lnTo>
                      <a:lnTo>
                        <a:pt x="196" y="102"/>
                      </a:lnTo>
                      <a:lnTo>
                        <a:pt x="196" y="102"/>
                      </a:lnTo>
                      <a:lnTo>
                        <a:pt x="196" y="102"/>
                      </a:lnTo>
                      <a:lnTo>
                        <a:pt x="196" y="98"/>
                      </a:lnTo>
                      <a:lnTo>
                        <a:pt x="192" y="98"/>
                      </a:lnTo>
                      <a:lnTo>
                        <a:pt x="188" y="94"/>
                      </a:lnTo>
                      <a:lnTo>
                        <a:pt x="200" y="94"/>
                      </a:lnTo>
                      <a:lnTo>
                        <a:pt x="200" y="90"/>
                      </a:lnTo>
                      <a:lnTo>
                        <a:pt x="200" y="90"/>
                      </a:lnTo>
                      <a:lnTo>
                        <a:pt x="200" y="90"/>
                      </a:lnTo>
                      <a:lnTo>
                        <a:pt x="200" y="90"/>
                      </a:lnTo>
                      <a:lnTo>
                        <a:pt x="196" y="90"/>
                      </a:lnTo>
                      <a:lnTo>
                        <a:pt x="196" y="94"/>
                      </a:lnTo>
                      <a:lnTo>
                        <a:pt x="196" y="94"/>
                      </a:lnTo>
                      <a:lnTo>
                        <a:pt x="196" y="90"/>
                      </a:lnTo>
                      <a:lnTo>
                        <a:pt x="196" y="90"/>
                      </a:lnTo>
                      <a:lnTo>
                        <a:pt x="196" y="90"/>
                      </a:lnTo>
                      <a:lnTo>
                        <a:pt x="192" y="86"/>
                      </a:lnTo>
                      <a:lnTo>
                        <a:pt x="192" y="86"/>
                      </a:lnTo>
                      <a:lnTo>
                        <a:pt x="192" y="86"/>
                      </a:lnTo>
                      <a:lnTo>
                        <a:pt x="188" y="86"/>
                      </a:lnTo>
                      <a:lnTo>
                        <a:pt x="168" y="78"/>
                      </a:lnTo>
                      <a:lnTo>
                        <a:pt x="165" y="78"/>
                      </a:lnTo>
                      <a:lnTo>
                        <a:pt x="165" y="78"/>
                      </a:lnTo>
                      <a:lnTo>
                        <a:pt x="176" y="78"/>
                      </a:lnTo>
                      <a:lnTo>
                        <a:pt x="180" y="82"/>
                      </a:lnTo>
                      <a:lnTo>
                        <a:pt x="192" y="82"/>
                      </a:lnTo>
                      <a:lnTo>
                        <a:pt x="192" y="82"/>
                      </a:lnTo>
                      <a:lnTo>
                        <a:pt x="196" y="82"/>
                      </a:lnTo>
                      <a:lnTo>
                        <a:pt x="196" y="82"/>
                      </a:lnTo>
                      <a:lnTo>
                        <a:pt x="196" y="82"/>
                      </a:lnTo>
                      <a:lnTo>
                        <a:pt x="196" y="78"/>
                      </a:lnTo>
                      <a:lnTo>
                        <a:pt x="196" y="78"/>
                      </a:lnTo>
                      <a:lnTo>
                        <a:pt x="200" y="78"/>
                      </a:lnTo>
                      <a:lnTo>
                        <a:pt x="200" y="74"/>
                      </a:lnTo>
                      <a:lnTo>
                        <a:pt x="204" y="74"/>
                      </a:lnTo>
                      <a:lnTo>
                        <a:pt x="200" y="70"/>
                      </a:lnTo>
                      <a:lnTo>
                        <a:pt x="204" y="70"/>
                      </a:lnTo>
                      <a:lnTo>
                        <a:pt x="208" y="70"/>
                      </a:lnTo>
                      <a:lnTo>
                        <a:pt x="208" y="66"/>
                      </a:lnTo>
                      <a:lnTo>
                        <a:pt x="204" y="63"/>
                      </a:lnTo>
                      <a:lnTo>
                        <a:pt x="200" y="63"/>
                      </a:lnTo>
                      <a:lnTo>
                        <a:pt x="200" y="63"/>
                      </a:lnTo>
                      <a:lnTo>
                        <a:pt x="200" y="63"/>
                      </a:lnTo>
                      <a:lnTo>
                        <a:pt x="200" y="59"/>
                      </a:lnTo>
                      <a:lnTo>
                        <a:pt x="196" y="63"/>
                      </a:lnTo>
                      <a:lnTo>
                        <a:pt x="196" y="59"/>
                      </a:lnTo>
                      <a:lnTo>
                        <a:pt x="196" y="59"/>
                      </a:lnTo>
                      <a:lnTo>
                        <a:pt x="196" y="59"/>
                      </a:lnTo>
                      <a:lnTo>
                        <a:pt x="196" y="59"/>
                      </a:lnTo>
                      <a:lnTo>
                        <a:pt x="192" y="59"/>
                      </a:lnTo>
                      <a:lnTo>
                        <a:pt x="192" y="55"/>
                      </a:lnTo>
                      <a:lnTo>
                        <a:pt x="192" y="51"/>
                      </a:lnTo>
                      <a:lnTo>
                        <a:pt x="192" y="51"/>
                      </a:lnTo>
                      <a:lnTo>
                        <a:pt x="188" y="51"/>
                      </a:lnTo>
                      <a:lnTo>
                        <a:pt x="188" y="51"/>
                      </a:lnTo>
                      <a:lnTo>
                        <a:pt x="188" y="55"/>
                      </a:lnTo>
                      <a:lnTo>
                        <a:pt x="188" y="55"/>
                      </a:lnTo>
                      <a:lnTo>
                        <a:pt x="188" y="55"/>
                      </a:lnTo>
                      <a:lnTo>
                        <a:pt x="184" y="55"/>
                      </a:lnTo>
                      <a:lnTo>
                        <a:pt x="180" y="51"/>
                      </a:lnTo>
                      <a:lnTo>
                        <a:pt x="180" y="51"/>
                      </a:lnTo>
                      <a:lnTo>
                        <a:pt x="176" y="51"/>
                      </a:lnTo>
                      <a:lnTo>
                        <a:pt x="168" y="55"/>
                      </a:lnTo>
                      <a:lnTo>
                        <a:pt x="165" y="51"/>
                      </a:lnTo>
                      <a:lnTo>
                        <a:pt x="161" y="51"/>
                      </a:lnTo>
                      <a:lnTo>
                        <a:pt x="161" y="51"/>
                      </a:lnTo>
                      <a:lnTo>
                        <a:pt x="161" y="51"/>
                      </a:lnTo>
                      <a:lnTo>
                        <a:pt x="161" y="55"/>
                      </a:lnTo>
                      <a:lnTo>
                        <a:pt x="161" y="59"/>
                      </a:lnTo>
                      <a:lnTo>
                        <a:pt x="161" y="59"/>
                      </a:lnTo>
                      <a:lnTo>
                        <a:pt x="157" y="63"/>
                      </a:lnTo>
                      <a:lnTo>
                        <a:pt x="157" y="63"/>
                      </a:lnTo>
                      <a:lnTo>
                        <a:pt x="157" y="63"/>
                      </a:lnTo>
                      <a:lnTo>
                        <a:pt x="157" y="59"/>
                      </a:lnTo>
                      <a:lnTo>
                        <a:pt x="157" y="59"/>
                      </a:lnTo>
                      <a:lnTo>
                        <a:pt x="153" y="55"/>
                      </a:lnTo>
                      <a:lnTo>
                        <a:pt x="153" y="55"/>
                      </a:lnTo>
                      <a:lnTo>
                        <a:pt x="153" y="55"/>
                      </a:lnTo>
                      <a:lnTo>
                        <a:pt x="149" y="55"/>
                      </a:lnTo>
                      <a:lnTo>
                        <a:pt x="149" y="55"/>
                      </a:lnTo>
                      <a:lnTo>
                        <a:pt x="149" y="59"/>
                      </a:lnTo>
                      <a:lnTo>
                        <a:pt x="149" y="59"/>
                      </a:lnTo>
                      <a:lnTo>
                        <a:pt x="141" y="59"/>
                      </a:lnTo>
                      <a:lnTo>
                        <a:pt x="141" y="59"/>
                      </a:lnTo>
                      <a:lnTo>
                        <a:pt x="141" y="59"/>
                      </a:lnTo>
                      <a:lnTo>
                        <a:pt x="141" y="59"/>
                      </a:lnTo>
                      <a:lnTo>
                        <a:pt x="137" y="59"/>
                      </a:lnTo>
                      <a:lnTo>
                        <a:pt x="137" y="59"/>
                      </a:lnTo>
                      <a:lnTo>
                        <a:pt x="137" y="59"/>
                      </a:lnTo>
                      <a:lnTo>
                        <a:pt x="137" y="59"/>
                      </a:lnTo>
                      <a:lnTo>
                        <a:pt x="141" y="59"/>
                      </a:lnTo>
                      <a:lnTo>
                        <a:pt x="145" y="55"/>
                      </a:lnTo>
                      <a:lnTo>
                        <a:pt x="145" y="55"/>
                      </a:lnTo>
                      <a:lnTo>
                        <a:pt x="145" y="55"/>
                      </a:lnTo>
                      <a:lnTo>
                        <a:pt x="141" y="51"/>
                      </a:lnTo>
                      <a:lnTo>
                        <a:pt x="141" y="51"/>
                      </a:lnTo>
                      <a:lnTo>
                        <a:pt x="141" y="51"/>
                      </a:lnTo>
                      <a:lnTo>
                        <a:pt x="188" y="47"/>
                      </a:lnTo>
                      <a:lnTo>
                        <a:pt x="188" y="47"/>
                      </a:lnTo>
                      <a:lnTo>
                        <a:pt x="184" y="4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8" name="Freeform 14"/>
                <p:cNvSpPr>
                  <a:spLocks/>
                </p:cNvSpPr>
                <p:nvPr/>
              </p:nvSpPr>
              <p:spPr bwMode="auto">
                <a:xfrm>
                  <a:off x="2505075" y="3602038"/>
                  <a:ext cx="279400" cy="223838"/>
                </a:xfrm>
                <a:custGeom>
                  <a:avLst/>
                  <a:gdLst>
                    <a:gd name="T0" fmla="*/ 168 w 176"/>
                    <a:gd name="T1" fmla="*/ 71 h 141"/>
                    <a:gd name="T2" fmla="*/ 172 w 176"/>
                    <a:gd name="T3" fmla="*/ 75 h 141"/>
                    <a:gd name="T4" fmla="*/ 172 w 176"/>
                    <a:gd name="T5" fmla="*/ 78 h 141"/>
                    <a:gd name="T6" fmla="*/ 172 w 176"/>
                    <a:gd name="T7" fmla="*/ 82 h 141"/>
                    <a:gd name="T8" fmla="*/ 168 w 176"/>
                    <a:gd name="T9" fmla="*/ 86 h 141"/>
                    <a:gd name="T10" fmla="*/ 172 w 176"/>
                    <a:gd name="T11" fmla="*/ 90 h 141"/>
                    <a:gd name="T12" fmla="*/ 164 w 176"/>
                    <a:gd name="T13" fmla="*/ 86 h 141"/>
                    <a:gd name="T14" fmla="*/ 164 w 176"/>
                    <a:gd name="T15" fmla="*/ 90 h 141"/>
                    <a:gd name="T16" fmla="*/ 164 w 176"/>
                    <a:gd name="T17" fmla="*/ 98 h 141"/>
                    <a:gd name="T18" fmla="*/ 156 w 176"/>
                    <a:gd name="T19" fmla="*/ 102 h 141"/>
                    <a:gd name="T20" fmla="*/ 156 w 176"/>
                    <a:gd name="T21" fmla="*/ 114 h 141"/>
                    <a:gd name="T22" fmla="*/ 140 w 176"/>
                    <a:gd name="T23" fmla="*/ 118 h 141"/>
                    <a:gd name="T24" fmla="*/ 133 w 176"/>
                    <a:gd name="T25" fmla="*/ 114 h 141"/>
                    <a:gd name="T26" fmla="*/ 136 w 176"/>
                    <a:gd name="T27" fmla="*/ 118 h 141"/>
                    <a:gd name="T28" fmla="*/ 136 w 176"/>
                    <a:gd name="T29" fmla="*/ 121 h 141"/>
                    <a:gd name="T30" fmla="*/ 144 w 176"/>
                    <a:gd name="T31" fmla="*/ 121 h 141"/>
                    <a:gd name="T32" fmla="*/ 140 w 176"/>
                    <a:gd name="T33" fmla="*/ 129 h 141"/>
                    <a:gd name="T34" fmla="*/ 129 w 176"/>
                    <a:gd name="T35" fmla="*/ 133 h 141"/>
                    <a:gd name="T36" fmla="*/ 133 w 176"/>
                    <a:gd name="T37" fmla="*/ 137 h 141"/>
                    <a:gd name="T38" fmla="*/ 109 w 176"/>
                    <a:gd name="T39" fmla="*/ 137 h 141"/>
                    <a:gd name="T40" fmla="*/ 82 w 176"/>
                    <a:gd name="T41" fmla="*/ 137 h 141"/>
                    <a:gd name="T42" fmla="*/ 78 w 176"/>
                    <a:gd name="T43" fmla="*/ 129 h 141"/>
                    <a:gd name="T44" fmla="*/ 66 w 176"/>
                    <a:gd name="T45" fmla="*/ 121 h 141"/>
                    <a:gd name="T46" fmla="*/ 27 w 176"/>
                    <a:gd name="T47" fmla="*/ 98 h 141"/>
                    <a:gd name="T48" fmla="*/ 19 w 176"/>
                    <a:gd name="T49" fmla="*/ 98 h 141"/>
                    <a:gd name="T50" fmla="*/ 15 w 176"/>
                    <a:gd name="T51" fmla="*/ 102 h 141"/>
                    <a:gd name="T52" fmla="*/ 0 w 176"/>
                    <a:gd name="T53" fmla="*/ 98 h 141"/>
                    <a:gd name="T54" fmla="*/ 0 w 176"/>
                    <a:gd name="T55" fmla="*/ 90 h 141"/>
                    <a:gd name="T56" fmla="*/ 7 w 176"/>
                    <a:gd name="T57" fmla="*/ 82 h 141"/>
                    <a:gd name="T58" fmla="*/ 11 w 176"/>
                    <a:gd name="T59" fmla="*/ 78 h 141"/>
                    <a:gd name="T60" fmla="*/ 4 w 176"/>
                    <a:gd name="T61" fmla="*/ 67 h 141"/>
                    <a:gd name="T62" fmla="*/ 15 w 176"/>
                    <a:gd name="T63" fmla="*/ 59 h 141"/>
                    <a:gd name="T64" fmla="*/ 11 w 176"/>
                    <a:gd name="T65" fmla="*/ 51 h 141"/>
                    <a:gd name="T66" fmla="*/ 19 w 176"/>
                    <a:gd name="T67" fmla="*/ 36 h 141"/>
                    <a:gd name="T68" fmla="*/ 31 w 176"/>
                    <a:gd name="T69" fmla="*/ 36 h 141"/>
                    <a:gd name="T70" fmla="*/ 43 w 176"/>
                    <a:gd name="T71" fmla="*/ 28 h 141"/>
                    <a:gd name="T72" fmla="*/ 43 w 176"/>
                    <a:gd name="T73" fmla="*/ 24 h 141"/>
                    <a:gd name="T74" fmla="*/ 39 w 176"/>
                    <a:gd name="T75" fmla="*/ 20 h 141"/>
                    <a:gd name="T76" fmla="*/ 54 w 176"/>
                    <a:gd name="T77" fmla="*/ 12 h 141"/>
                    <a:gd name="T78" fmla="*/ 58 w 176"/>
                    <a:gd name="T79" fmla="*/ 12 h 141"/>
                    <a:gd name="T80" fmla="*/ 62 w 176"/>
                    <a:gd name="T81" fmla="*/ 12 h 141"/>
                    <a:gd name="T82" fmla="*/ 70 w 176"/>
                    <a:gd name="T83" fmla="*/ 4 h 141"/>
                    <a:gd name="T84" fmla="*/ 86 w 176"/>
                    <a:gd name="T85" fmla="*/ 16 h 141"/>
                    <a:gd name="T86" fmla="*/ 90 w 176"/>
                    <a:gd name="T87" fmla="*/ 16 h 141"/>
                    <a:gd name="T88" fmla="*/ 86 w 176"/>
                    <a:gd name="T89" fmla="*/ 12 h 141"/>
                    <a:gd name="T90" fmla="*/ 70 w 176"/>
                    <a:gd name="T91" fmla="*/ 4 h 141"/>
                    <a:gd name="T92" fmla="*/ 74 w 176"/>
                    <a:gd name="T93" fmla="*/ 4 h 141"/>
                    <a:gd name="T94" fmla="*/ 82 w 176"/>
                    <a:gd name="T95" fmla="*/ 0 h 141"/>
                    <a:gd name="T96" fmla="*/ 93 w 176"/>
                    <a:gd name="T97" fmla="*/ 4 h 141"/>
                    <a:gd name="T98" fmla="*/ 97 w 176"/>
                    <a:gd name="T99" fmla="*/ 12 h 141"/>
                    <a:gd name="T100" fmla="*/ 105 w 176"/>
                    <a:gd name="T101" fmla="*/ 16 h 141"/>
                    <a:gd name="T102" fmla="*/ 121 w 176"/>
                    <a:gd name="T103" fmla="*/ 16 h 141"/>
                    <a:gd name="T104" fmla="*/ 129 w 176"/>
                    <a:gd name="T105" fmla="*/ 20 h 141"/>
                    <a:gd name="T106" fmla="*/ 129 w 176"/>
                    <a:gd name="T107" fmla="*/ 28 h 141"/>
                    <a:gd name="T108" fmla="*/ 133 w 176"/>
                    <a:gd name="T109" fmla="*/ 32 h 141"/>
                    <a:gd name="T110" fmla="*/ 133 w 176"/>
                    <a:gd name="T111" fmla="*/ 39 h 141"/>
                    <a:gd name="T112" fmla="*/ 136 w 176"/>
                    <a:gd name="T113" fmla="*/ 47 h 141"/>
                    <a:gd name="T114" fmla="*/ 148 w 176"/>
                    <a:gd name="T115" fmla="*/ 67 h 141"/>
                    <a:gd name="T116" fmla="*/ 160 w 176"/>
                    <a:gd name="T117"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41">
                      <a:moveTo>
                        <a:pt x="164" y="71"/>
                      </a:moveTo>
                      <a:lnTo>
                        <a:pt x="164" y="71"/>
                      </a:lnTo>
                      <a:lnTo>
                        <a:pt x="164" y="71"/>
                      </a:lnTo>
                      <a:lnTo>
                        <a:pt x="168" y="71"/>
                      </a:lnTo>
                      <a:lnTo>
                        <a:pt x="168" y="75"/>
                      </a:lnTo>
                      <a:lnTo>
                        <a:pt x="168" y="75"/>
                      </a:lnTo>
                      <a:lnTo>
                        <a:pt x="168" y="75"/>
                      </a:lnTo>
                      <a:lnTo>
                        <a:pt x="172" y="75"/>
                      </a:lnTo>
                      <a:lnTo>
                        <a:pt x="172" y="75"/>
                      </a:lnTo>
                      <a:lnTo>
                        <a:pt x="172" y="75"/>
                      </a:lnTo>
                      <a:lnTo>
                        <a:pt x="172" y="75"/>
                      </a:lnTo>
                      <a:lnTo>
                        <a:pt x="172" y="78"/>
                      </a:lnTo>
                      <a:lnTo>
                        <a:pt x="172" y="78"/>
                      </a:lnTo>
                      <a:lnTo>
                        <a:pt x="176" y="78"/>
                      </a:lnTo>
                      <a:lnTo>
                        <a:pt x="176" y="82"/>
                      </a:lnTo>
                      <a:lnTo>
                        <a:pt x="172" y="82"/>
                      </a:lnTo>
                      <a:lnTo>
                        <a:pt x="172" y="82"/>
                      </a:lnTo>
                      <a:lnTo>
                        <a:pt x="168" y="82"/>
                      </a:lnTo>
                      <a:lnTo>
                        <a:pt x="168" y="82"/>
                      </a:lnTo>
                      <a:lnTo>
                        <a:pt x="168" y="86"/>
                      </a:lnTo>
                      <a:lnTo>
                        <a:pt x="172" y="86"/>
                      </a:lnTo>
                      <a:lnTo>
                        <a:pt x="172" y="86"/>
                      </a:lnTo>
                      <a:lnTo>
                        <a:pt x="172" y="90"/>
                      </a:lnTo>
                      <a:lnTo>
                        <a:pt x="172" y="90"/>
                      </a:lnTo>
                      <a:lnTo>
                        <a:pt x="172" y="90"/>
                      </a:lnTo>
                      <a:lnTo>
                        <a:pt x="172" y="90"/>
                      </a:lnTo>
                      <a:lnTo>
                        <a:pt x="172" y="90"/>
                      </a:lnTo>
                      <a:lnTo>
                        <a:pt x="164" y="86"/>
                      </a:lnTo>
                      <a:lnTo>
                        <a:pt x="160" y="86"/>
                      </a:lnTo>
                      <a:lnTo>
                        <a:pt x="160" y="86"/>
                      </a:lnTo>
                      <a:lnTo>
                        <a:pt x="164" y="86"/>
                      </a:lnTo>
                      <a:lnTo>
                        <a:pt x="164" y="90"/>
                      </a:lnTo>
                      <a:lnTo>
                        <a:pt x="164" y="94"/>
                      </a:lnTo>
                      <a:lnTo>
                        <a:pt x="164" y="98"/>
                      </a:lnTo>
                      <a:lnTo>
                        <a:pt x="164" y="98"/>
                      </a:lnTo>
                      <a:lnTo>
                        <a:pt x="164" y="98"/>
                      </a:lnTo>
                      <a:lnTo>
                        <a:pt x="164" y="98"/>
                      </a:lnTo>
                      <a:lnTo>
                        <a:pt x="168" y="102"/>
                      </a:lnTo>
                      <a:lnTo>
                        <a:pt x="164" y="102"/>
                      </a:lnTo>
                      <a:lnTo>
                        <a:pt x="156" y="102"/>
                      </a:lnTo>
                      <a:lnTo>
                        <a:pt x="160" y="106"/>
                      </a:lnTo>
                      <a:lnTo>
                        <a:pt x="160" y="110"/>
                      </a:lnTo>
                      <a:lnTo>
                        <a:pt x="160" y="110"/>
                      </a:lnTo>
                      <a:lnTo>
                        <a:pt x="156" y="114"/>
                      </a:lnTo>
                      <a:lnTo>
                        <a:pt x="152" y="114"/>
                      </a:lnTo>
                      <a:lnTo>
                        <a:pt x="152" y="118"/>
                      </a:lnTo>
                      <a:lnTo>
                        <a:pt x="144" y="118"/>
                      </a:lnTo>
                      <a:lnTo>
                        <a:pt x="140" y="118"/>
                      </a:lnTo>
                      <a:lnTo>
                        <a:pt x="140" y="118"/>
                      </a:lnTo>
                      <a:lnTo>
                        <a:pt x="136" y="114"/>
                      </a:lnTo>
                      <a:lnTo>
                        <a:pt x="136" y="114"/>
                      </a:lnTo>
                      <a:lnTo>
                        <a:pt x="133" y="114"/>
                      </a:lnTo>
                      <a:lnTo>
                        <a:pt x="133" y="118"/>
                      </a:lnTo>
                      <a:lnTo>
                        <a:pt x="129" y="118"/>
                      </a:lnTo>
                      <a:lnTo>
                        <a:pt x="133" y="118"/>
                      </a:lnTo>
                      <a:lnTo>
                        <a:pt x="136" y="118"/>
                      </a:lnTo>
                      <a:lnTo>
                        <a:pt x="136" y="118"/>
                      </a:lnTo>
                      <a:lnTo>
                        <a:pt x="136" y="121"/>
                      </a:lnTo>
                      <a:lnTo>
                        <a:pt x="136" y="121"/>
                      </a:lnTo>
                      <a:lnTo>
                        <a:pt x="136" y="121"/>
                      </a:lnTo>
                      <a:lnTo>
                        <a:pt x="136" y="125"/>
                      </a:lnTo>
                      <a:lnTo>
                        <a:pt x="136" y="125"/>
                      </a:lnTo>
                      <a:lnTo>
                        <a:pt x="140" y="121"/>
                      </a:lnTo>
                      <a:lnTo>
                        <a:pt x="144" y="121"/>
                      </a:lnTo>
                      <a:lnTo>
                        <a:pt x="144" y="125"/>
                      </a:lnTo>
                      <a:lnTo>
                        <a:pt x="140" y="125"/>
                      </a:lnTo>
                      <a:lnTo>
                        <a:pt x="140" y="129"/>
                      </a:lnTo>
                      <a:lnTo>
                        <a:pt x="140" y="129"/>
                      </a:lnTo>
                      <a:lnTo>
                        <a:pt x="136" y="129"/>
                      </a:lnTo>
                      <a:lnTo>
                        <a:pt x="133" y="129"/>
                      </a:lnTo>
                      <a:lnTo>
                        <a:pt x="129" y="129"/>
                      </a:lnTo>
                      <a:lnTo>
                        <a:pt x="129" y="133"/>
                      </a:lnTo>
                      <a:lnTo>
                        <a:pt x="133" y="133"/>
                      </a:lnTo>
                      <a:lnTo>
                        <a:pt x="133" y="133"/>
                      </a:lnTo>
                      <a:lnTo>
                        <a:pt x="136" y="137"/>
                      </a:lnTo>
                      <a:lnTo>
                        <a:pt x="133" y="137"/>
                      </a:lnTo>
                      <a:lnTo>
                        <a:pt x="129" y="141"/>
                      </a:lnTo>
                      <a:lnTo>
                        <a:pt x="113" y="141"/>
                      </a:lnTo>
                      <a:lnTo>
                        <a:pt x="113" y="141"/>
                      </a:lnTo>
                      <a:lnTo>
                        <a:pt x="109" y="137"/>
                      </a:lnTo>
                      <a:lnTo>
                        <a:pt x="105" y="137"/>
                      </a:lnTo>
                      <a:lnTo>
                        <a:pt x="97" y="133"/>
                      </a:lnTo>
                      <a:lnTo>
                        <a:pt x="82" y="137"/>
                      </a:lnTo>
                      <a:lnTo>
                        <a:pt x="82" y="137"/>
                      </a:lnTo>
                      <a:lnTo>
                        <a:pt x="82" y="137"/>
                      </a:lnTo>
                      <a:lnTo>
                        <a:pt x="78" y="133"/>
                      </a:lnTo>
                      <a:lnTo>
                        <a:pt x="78" y="133"/>
                      </a:lnTo>
                      <a:lnTo>
                        <a:pt x="78" y="129"/>
                      </a:lnTo>
                      <a:lnTo>
                        <a:pt x="74" y="129"/>
                      </a:lnTo>
                      <a:lnTo>
                        <a:pt x="70" y="125"/>
                      </a:lnTo>
                      <a:lnTo>
                        <a:pt x="70" y="121"/>
                      </a:lnTo>
                      <a:lnTo>
                        <a:pt x="66" y="121"/>
                      </a:lnTo>
                      <a:lnTo>
                        <a:pt x="66" y="118"/>
                      </a:lnTo>
                      <a:lnTo>
                        <a:pt x="47" y="110"/>
                      </a:lnTo>
                      <a:lnTo>
                        <a:pt x="43" y="106"/>
                      </a:lnTo>
                      <a:lnTo>
                        <a:pt x="27" y="98"/>
                      </a:lnTo>
                      <a:lnTo>
                        <a:pt x="23" y="98"/>
                      </a:lnTo>
                      <a:lnTo>
                        <a:pt x="19" y="94"/>
                      </a:lnTo>
                      <a:lnTo>
                        <a:pt x="19" y="98"/>
                      </a:lnTo>
                      <a:lnTo>
                        <a:pt x="19" y="98"/>
                      </a:lnTo>
                      <a:lnTo>
                        <a:pt x="15" y="98"/>
                      </a:lnTo>
                      <a:lnTo>
                        <a:pt x="15" y="98"/>
                      </a:lnTo>
                      <a:lnTo>
                        <a:pt x="15" y="102"/>
                      </a:lnTo>
                      <a:lnTo>
                        <a:pt x="15" y="102"/>
                      </a:lnTo>
                      <a:lnTo>
                        <a:pt x="15" y="106"/>
                      </a:lnTo>
                      <a:lnTo>
                        <a:pt x="7" y="102"/>
                      </a:lnTo>
                      <a:lnTo>
                        <a:pt x="4" y="98"/>
                      </a:lnTo>
                      <a:lnTo>
                        <a:pt x="0" y="98"/>
                      </a:lnTo>
                      <a:lnTo>
                        <a:pt x="0" y="94"/>
                      </a:lnTo>
                      <a:lnTo>
                        <a:pt x="0" y="94"/>
                      </a:lnTo>
                      <a:lnTo>
                        <a:pt x="0" y="94"/>
                      </a:lnTo>
                      <a:lnTo>
                        <a:pt x="0" y="90"/>
                      </a:lnTo>
                      <a:lnTo>
                        <a:pt x="4" y="86"/>
                      </a:lnTo>
                      <a:lnTo>
                        <a:pt x="4" y="86"/>
                      </a:lnTo>
                      <a:lnTo>
                        <a:pt x="4" y="82"/>
                      </a:lnTo>
                      <a:lnTo>
                        <a:pt x="7" y="82"/>
                      </a:lnTo>
                      <a:lnTo>
                        <a:pt x="7" y="82"/>
                      </a:lnTo>
                      <a:lnTo>
                        <a:pt x="11" y="78"/>
                      </a:lnTo>
                      <a:lnTo>
                        <a:pt x="11" y="78"/>
                      </a:lnTo>
                      <a:lnTo>
                        <a:pt x="11" y="78"/>
                      </a:lnTo>
                      <a:lnTo>
                        <a:pt x="11" y="75"/>
                      </a:lnTo>
                      <a:lnTo>
                        <a:pt x="7" y="71"/>
                      </a:lnTo>
                      <a:lnTo>
                        <a:pt x="4" y="67"/>
                      </a:lnTo>
                      <a:lnTo>
                        <a:pt x="4" y="67"/>
                      </a:lnTo>
                      <a:lnTo>
                        <a:pt x="4" y="67"/>
                      </a:lnTo>
                      <a:lnTo>
                        <a:pt x="11" y="63"/>
                      </a:lnTo>
                      <a:lnTo>
                        <a:pt x="11" y="59"/>
                      </a:lnTo>
                      <a:lnTo>
                        <a:pt x="15" y="59"/>
                      </a:lnTo>
                      <a:lnTo>
                        <a:pt x="15" y="55"/>
                      </a:lnTo>
                      <a:lnTo>
                        <a:pt x="15" y="55"/>
                      </a:lnTo>
                      <a:lnTo>
                        <a:pt x="11" y="51"/>
                      </a:lnTo>
                      <a:lnTo>
                        <a:pt x="11" y="51"/>
                      </a:lnTo>
                      <a:lnTo>
                        <a:pt x="11" y="51"/>
                      </a:lnTo>
                      <a:lnTo>
                        <a:pt x="15" y="39"/>
                      </a:lnTo>
                      <a:lnTo>
                        <a:pt x="15" y="39"/>
                      </a:lnTo>
                      <a:lnTo>
                        <a:pt x="19" y="36"/>
                      </a:lnTo>
                      <a:lnTo>
                        <a:pt x="19" y="36"/>
                      </a:lnTo>
                      <a:lnTo>
                        <a:pt x="23" y="36"/>
                      </a:lnTo>
                      <a:lnTo>
                        <a:pt x="23" y="36"/>
                      </a:lnTo>
                      <a:lnTo>
                        <a:pt x="31" y="36"/>
                      </a:lnTo>
                      <a:lnTo>
                        <a:pt x="31" y="36"/>
                      </a:lnTo>
                      <a:lnTo>
                        <a:pt x="35" y="32"/>
                      </a:lnTo>
                      <a:lnTo>
                        <a:pt x="39" y="28"/>
                      </a:lnTo>
                      <a:lnTo>
                        <a:pt x="43" y="28"/>
                      </a:lnTo>
                      <a:lnTo>
                        <a:pt x="43" y="28"/>
                      </a:lnTo>
                      <a:lnTo>
                        <a:pt x="43" y="24"/>
                      </a:lnTo>
                      <a:lnTo>
                        <a:pt x="43" y="24"/>
                      </a:lnTo>
                      <a:lnTo>
                        <a:pt x="43" y="24"/>
                      </a:lnTo>
                      <a:lnTo>
                        <a:pt x="43" y="24"/>
                      </a:lnTo>
                      <a:lnTo>
                        <a:pt x="39" y="24"/>
                      </a:lnTo>
                      <a:lnTo>
                        <a:pt x="39" y="24"/>
                      </a:lnTo>
                      <a:lnTo>
                        <a:pt x="39" y="20"/>
                      </a:lnTo>
                      <a:lnTo>
                        <a:pt x="39" y="20"/>
                      </a:lnTo>
                      <a:lnTo>
                        <a:pt x="39" y="20"/>
                      </a:lnTo>
                      <a:lnTo>
                        <a:pt x="39" y="16"/>
                      </a:lnTo>
                      <a:lnTo>
                        <a:pt x="54" y="12"/>
                      </a:lnTo>
                      <a:lnTo>
                        <a:pt x="54" y="12"/>
                      </a:lnTo>
                      <a:lnTo>
                        <a:pt x="54" y="12"/>
                      </a:lnTo>
                      <a:lnTo>
                        <a:pt x="58" y="12"/>
                      </a:lnTo>
                      <a:lnTo>
                        <a:pt x="58" y="12"/>
                      </a:lnTo>
                      <a:lnTo>
                        <a:pt x="58" y="12"/>
                      </a:lnTo>
                      <a:lnTo>
                        <a:pt x="58" y="12"/>
                      </a:lnTo>
                      <a:lnTo>
                        <a:pt x="58" y="12"/>
                      </a:lnTo>
                      <a:lnTo>
                        <a:pt x="62" y="12"/>
                      </a:lnTo>
                      <a:lnTo>
                        <a:pt x="62" y="12"/>
                      </a:lnTo>
                      <a:lnTo>
                        <a:pt x="66" y="8"/>
                      </a:lnTo>
                      <a:lnTo>
                        <a:pt x="66" y="8"/>
                      </a:lnTo>
                      <a:lnTo>
                        <a:pt x="70" y="4"/>
                      </a:lnTo>
                      <a:lnTo>
                        <a:pt x="70" y="8"/>
                      </a:lnTo>
                      <a:lnTo>
                        <a:pt x="74" y="8"/>
                      </a:lnTo>
                      <a:lnTo>
                        <a:pt x="82" y="12"/>
                      </a:lnTo>
                      <a:lnTo>
                        <a:pt x="86" y="16"/>
                      </a:lnTo>
                      <a:lnTo>
                        <a:pt x="86" y="16"/>
                      </a:lnTo>
                      <a:lnTo>
                        <a:pt x="90" y="16"/>
                      </a:lnTo>
                      <a:lnTo>
                        <a:pt x="90" y="16"/>
                      </a:lnTo>
                      <a:lnTo>
                        <a:pt x="90" y="16"/>
                      </a:lnTo>
                      <a:lnTo>
                        <a:pt x="90" y="12"/>
                      </a:lnTo>
                      <a:lnTo>
                        <a:pt x="90" y="12"/>
                      </a:lnTo>
                      <a:lnTo>
                        <a:pt x="90" y="12"/>
                      </a:lnTo>
                      <a:lnTo>
                        <a:pt x="86" y="12"/>
                      </a:lnTo>
                      <a:lnTo>
                        <a:pt x="86" y="12"/>
                      </a:lnTo>
                      <a:lnTo>
                        <a:pt x="74" y="8"/>
                      </a:lnTo>
                      <a:lnTo>
                        <a:pt x="70" y="4"/>
                      </a:lnTo>
                      <a:lnTo>
                        <a:pt x="70" y="4"/>
                      </a:lnTo>
                      <a:lnTo>
                        <a:pt x="70" y="4"/>
                      </a:lnTo>
                      <a:lnTo>
                        <a:pt x="74" y="4"/>
                      </a:lnTo>
                      <a:lnTo>
                        <a:pt x="74" y="4"/>
                      </a:lnTo>
                      <a:lnTo>
                        <a:pt x="74" y="4"/>
                      </a:lnTo>
                      <a:lnTo>
                        <a:pt x="74" y="4"/>
                      </a:lnTo>
                      <a:lnTo>
                        <a:pt x="82" y="4"/>
                      </a:lnTo>
                      <a:lnTo>
                        <a:pt x="82" y="0"/>
                      </a:lnTo>
                      <a:lnTo>
                        <a:pt x="82" y="0"/>
                      </a:lnTo>
                      <a:lnTo>
                        <a:pt x="86" y="4"/>
                      </a:lnTo>
                      <a:lnTo>
                        <a:pt x="90" y="4"/>
                      </a:lnTo>
                      <a:lnTo>
                        <a:pt x="90" y="4"/>
                      </a:lnTo>
                      <a:lnTo>
                        <a:pt x="93" y="4"/>
                      </a:lnTo>
                      <a:lnTo>
                        <a:pt x="93" y="8"/>
                      </a:lnTo>
                      <a:lnTo>
                        <a:pt x="93" y="8"/>
                      </a:lnTo>
                      <a:lnTo>
                        <a:pt x="97" y="8"/>
                      </a:lnTo>
                      <a:lnTo>
                        <a:pt x="97" y="12"/>
                      </a:lnTo>
                      <a:lnTo>
                        <a:pt x="97" y="12"/>
                      </a:lnTo>
                      <a:lnTo>
                        <a:pt x="105" y="16"/>
                      </a:lnTo>
                      <a:lnTo>
                        <a:pt x="105" y="16"/>
                      </a:lnTo>
                      <a:lnTo>
                        <a:pt x="105" y="16"/>
                      </a:lnTo>
                      <a:lnTo>
                        <a:pt x="105" y="20"/>
                      </a:lnTo>
                      <a:lnTo>
                        <a:pt x="109" y="16"/>
                      </a:lnTo>
                      <a:lnTo>
                        <a:pt x="113" y="12"/>
                      </a:lnTo>
                      <a:lnTo>
                        <a:pt x="121" y="16"/>
                      </a:lnTo>
                      <a:lnTo>
                        <a:pt x="125" y="12"/>
                      </a:lnTo>
                      <a:lnTo>
                        <a:pt x="129" y="16"/>
                      </a:lnTo>
                      <a:lnTo>
                        <a:pt x="129" y="16"/>
                      </a:lnTo>
                      <a:lnTo>
                        <a:pt x="129" y="20"/>
                      </a:lnTo>
                      <a:lnTo>
                        <a:pt x="125" y="20"/>
                      </a:lnTo>
                      <a:lnTo>
                        <a:pt x="129" y="28"/>
                      </a:lnTo>
                      <a:lnTo>
                        <a:pt x="129" y="28"/>
                      </a:lnTo>
                      <a:lnTo>
                        <a:pt x="129" y="28"/>
                      </a:lnTo>
                      <a:lnTo>
                        <a:pt x="129" y="28"/>
                      </a:lnTo>
                      <a:lnTo>
                        <a:pt x="125" y="32"/>
                      </a:lnTo>
                      <a:lnTo>
                        <a:pt x="125" y="32"/>
                      </a:lnTo>
                      <a:lnTo>
                        <a:pt x="133" y="32"/>
                      </a:lnTo>
                      <a:lnTo>
                        <a:pt x="133" y="36"/>
                      </a:lnTo>
                      <a:lnTo>
                        <a:pt x="133" y="36"/>
                      </a:lnTo>
                      <a:lnTo>
                        <a:pt x="133" y="36"/>
                      </a:lnTo>
                      <a:lnTo>
                        <a:pt x="133" y="39"/>
                      </a:lnTo>
                      <a:lnTo>
                        <a:pt x="133" y="39"/>
                      </a:lnTo>
                      <a:lnTo>
                        <a:pt x="133" y="43"/>
                      </a:lnTo>
                      <a:lnTo>
                        <a:pt x="136" y="43"/>
                      </a:lnTo>
                      <a:lnTo>
                        <a:pt x="136" y="47"/>
                      </a:lnTo>
                      <a:lnTo>
                        <a:pt x="140" y="51"/>
                      </a:lnTo>
                      <a:lnTo>
                        <a:pt x="144" y="63"/>
                      </a:lnTo>
                      <a:lnTo>
                        <a:pt x="148" y="67"/>
                      </a:lnTo>
                      <a:lnTo>
                        <a:pt x="148" y="67"/>
                      </a:lnTo>
                      <a:lnTo>
                        <a:pt x="148" y="71"/>
                      </a:lnTo>
                      <a:lnTo>
                        <a:pt x="152" y="71"/>
                      </a:lnTo>
                      <a:lnTo>
                        <a:pt x="152" y="71"/>
                      </a:lnTo>
                      <a:lnTo>
                        <a:pt x="160" y="71"/>
                      </a:lnTo>
                      <a:lnTo>
                        <a:pt x="164" y="7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9" name="Freeform 15"/>
                <p:cNvSpPr>
                  <a:spLocks/>
                </p:cNvSpPr>
                <p:nvPr/>
              </p:nvSpPr>
              <p:spPr bwMode="auto">
                <a:xfrm>
                  <a:off x="2716213" y="3633788"/>
                  <a:ext cx="4762" cy="6350"/>
                </a:xfrm>
                <a:custGeom>
                  <a:avLst/>
                  <a:gdLst>
                    <a:gd name="T0" fmla="*/ 3 w 3"/>
                    <a:gd name="T1" fmla="*/ 4 h 4"/>
                    <a:gd name="T2" fmla="*/ 3 w 3"/>
                    <a:gd name="T3" fmla="*/ 4 h 4"/>
                    <a:gd name="T4" fmla="*/ 0 w 3"/>
                    <a:gd name="T5" fmla="*/ 0 h 4"/>
                    <a:gd name="T6" fmla="*/ 3 w 3"/>
                    <a:gd name="T7" fmla="*/ 0 h 4"/>
                    <a:gd name="T8" fmla="*/ 3 w 3"/>
                    <a:gd name="T9" fmla="*/ 0 h 4"/>
                    <a:gd name="T10" fmla="*/ 3 w 3"/>
                    <a:gd name="T11" fmla="*/ 0 h 4"/>
                    <a:gd name="T12" fmla="*/ 3 w 3"/>
                    <a:gd name="T13" fmla="*/ 4 h 4"/>
                    <a:gd name="T14" fmla="*/ 3 w 3"/>
                    <a:gd name="T15" fmla="*/ 4 h 4"/>
                    <a:gd name="T16" fmla="*/ 3 w 3"/>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4"/>
                      </a:moveTo>
                      <a:lnTo>
                        <a:pt x="3" y="4"/>
                      </a:lnTo>
                      <a:lnTo>
                        <a:pt x="0" y="0"/>
                      </a:lnTo>
                      <a:lnTo>
                        <a:pt x="3" y="0"/>
                      </a:lnTo>
                      <a:lnTo>
                        <a:pt x="3" y="0"/>
                      </a:lnTo>
                      <a:lnTo>
                        <a:pt x="3" y="0"/>
                      </a:lnTo>
                      <a:lnTo>
                        <a:pt x="3" y="4"/>
                      </a:lnTo>
                      <a:lnTo>
                        <a:pt x="3" y="4"/>
                      </a:lnTo>
                      <a:lnTo>
                        <a:pt x="3"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0" name="Freeform 16"/>
                <p:cNvSpPr>
                  <a:spLocks/>
                </p:cNvSpPr>
                <p:nvPr/>
              </p:nvSpPr>
              <p:spPr bwMode="auto">
                <a:xfrm>
                  <a:off x="2424113" y="3379788"/>
                  <a:ext cx="234950" cy="328613"/>
                </a:xfrm>
                <a:custGeom>
                  <a:avLst/>
                  <a:gdLst>
                    <a:gd name="T0" fmla="*/ 98 w 148"/>
                    <a:gd name="T1" fmla="*/ 27 h 207"/>
                    <a:gd name="T2" fmla="*/ 109 w 148"/>
                    <a:gd name="T3" fmla="*/ 15 h 207"/>
                    <a:gd name="T4" fmla="*/ 109 w 148"/>
                    <a:gd name="T5" fmla="*/ 8 h 207"/>
                    <a:gd name="T6" fmla="*/ 117 w 148"/>
                    <a:gd name="T7" fmla="*/ 8 h 207"/>
                    <a:gd name="T8" fmla="*/ 144 w 148"/>
                    <a:gd name="T9" fmla="*/ 8 h 207"/>
                    <a:gd name="T10" fmla="*/ 144 w 148"/>
                    <a:gd name="T11" fmla="*/ 39 h 207"/>
                    <a:gd name="T12" fmla="*/ 141 w 148"/>
                    <a:gd name="T13" fmla="*/ 47 h 207"/>
                    <a:gd name="T14" fmla="*/ 141 w 148"/>
                    <a:gd name="T15" fmla="*/ 55 h 207"/>
                    <a:gd name="T16" fmla="*/ 144 w 148"/>
                    <a:gd name="T17" fmla="*/ 62 h 207"/>
                    <a:gd name="T18" fmla="*/ 141 w 148"/>
                    <a:gd name="T19" fmla="*/ 78 h 207"/>
                    <a:gd name="T20" fmla="*/ 133 w 148"/>
                    <a:gd name="T21" fmla="*/ 78 h 207"/>
                    <a:gd name="T22" fmla="*/ 117 w 148"/>
                    <a:gd name="T23" fmla="*/ 78 h 207"/>
                    <a:gd name="T24" fmla="*/ 121 w 148"/>
                    <a:gd name="T25" fmla="*/ 86 h 207"/>
                    <a:gd name="T26" fmla="*/ 133 w 148"/>
                    <a:gd name="T27" fmla="*/ 113 h 207"/>
                    <a:gd name="T28" fmla="*/ 137 w 148"/>
                    <a:gd name="T29" fmla="*/ 125 h 207"/>
                    <a:gd name="T30" fmla="*/ 133 w 148"/>
                    <a:gd name="T31" fmla="*/ 125 h 207"/>
                    <a:gd name="T32" fmla="*/ 125 w 148"/>
                    <a:gd name="T33" fmla="*/ 125 h 207"/>
                    <a:gd name="T34" fmla="*/ 125 w 148"/>
                    <a:gd name="T35" fmla="*/ 133 h 207"/>
                    <a:gd name="T36" fmla="*/ 121 w 148"/>
                    <a:gd name="T37" fmla="*/ 136 h 207"/>
                    <a:gd name="T38" fmla="*/ 109 w 148"/>
                    <a:gd name="T39" fmla="*/ 129 h 207"/>
                    <a:gd name="T40" fmla="*/ 101 w 148"/>
                    <a:gd name="T41" fmla="*/ 129 h 207"/>
                    <a:gd name="T42" fmla="*/ 105 w 148"/>
                    <a:gd name="T43" fmla="*/ 140 h 207"/>
                    <a:gd name="T44" fmla="*/ 101 w 148"/>
                    <a:gd name="T45" fmla="*/ 144 h 207"/>
                    <a:gd name="T46" fmla="*/ 94 w 148"/>
                    <a:gd name="T47" fmla="*/ 148 h 207"/>
                    <a:gd name="T48" fmla="*/ 90 w 148"/>
                    <a:gd name="T49" fmla="*/ 156 h 207"/>
                    <a:gd name="T50" fmla="*/ 82 w 148"/>
                    <a:gd name="T51" fmla="*/ 148 h 207"/>
                    <a:gd name="T52" fmla="*/ 74 w 148"/>
                    <a:gd name="T53" fmla="*/ 156 h 207"/>
                    <a:gd name="T54" fmla="*/ 78 w 148"/>
                    <a:gd name="T55" fmla="*/ 160 h 207"/>
                    <a:gd name="T56" fmla="*/ 90 w 148"/>
                    <a:gd name="T57" fmla="*/ 164 h 207"/>
                    <a:gd name="T58" fmla="*/ 94 w 148"/>
                    <a:gd name="T59" fmla="*/ 164 h 207"/>
                    <a:gd name="T60" fmla="*/ 82 w 148"/>
                    <a:gd name="T61" fmla="*/ 176 h 207"/>
                    <a:gd name="T62" fmla="*/ 70 w 148"/>
                    <a:gd name="T63" fmla="*/ 176 h 207"/>
                    <a:gd name="T64" fmla="*/ 62 w 148"/>
                    <a:gd name="T65" fmla="*/ 191 h 207"/>
                    <a:gd name="T66" fmla="*/ 62 w 148"/>
                    <a:gd name="T67" fmla="*/ 203 h 207"/>
                    <a:gd name="T68" fmla="*/ 55 w 148"/>
                    <a:gd name="T69" fmla="*/ 199 h 207"/>
                    <a:gd name="T70" fmla="*/ 43 w 148"/>
                    <a:gd name="T71" fmla="*/ 195 h 207"/>
                    <a:gd name="T72" fmla="*/ 39 w 148"/>
                    <a:gd name="T73" fmla="*/ 183 h 207"/>
                    <a:gd name="T74" fmla="*/ 35 w 148"/>
                    <a:gd name="T75" fmla="*/ 179 h 207"/>
                    <a:gd name="T76" fmla="*/ 43 w 148"/>
                    <a:gd name="T77" fmla="*/ 168 h 207"/>
                    <a:gd name="T78" fmla="*/ 39 w 148"/>
                    <a:gd name="T79" fmla="*/ 160 h 207"/>
                    <a:gd name="T80" fmla="*/ 39 w 148"/>
                    <a:gd name="T81" fmla="*/ 152 h 207"/>
                    <a:gd name="T82" fmla="*/ 31 w 148"/>
                    <a:gd name="T83" fmla="*/ 152 h 207"/>
                    <a:gd name="T84" fmla="*/ 27 w 148"/>
                    <a:gd name="T85" fmla="*/ 140 h 207"/>
                    <a:gd name="T86" fmla="*/ 19 w 148"/>
                    <a:gd name="T87" fmla="*/ 133 h 207"/>
                    <a:gd name="T88" fmla="*/ 12 w 148"/>
                    <a:gd name="T89" fmla="*/ 113 h 207"/>
                    <a:gd name="T90" fmla="*/ 4 w 148"/>
                    <a:gd name="T91" fmla="*/ 109 h 207"/>
                    <a:gd name="T92" fmla="*/ 4 w 148"/>
                    <a:gd name="T93" fmla="*/ 97 h 207"/>
                    <a:gd name="T94" fmla="*/ 4 w 148"/>
                    <a:gd name="T95" fmla="*/ 86 h 207"/>
                    <a:gd name="T96" fmla="*/ 15 w 148"/>
                    <a:gd name="T97" fmla="*/ 86 h 207"/>
                    <a:gd name="T98" fmla="*/ 19 w 148"/>
                    <a:gd name="T99" fmla="*/ 78 h 207"/>
                    <a:gd name="T100" fmla="*/ 15 w 148"/>
                    <a:gd name="T101" fmla="*/ 66 h 207"/>
                    <a:gd name="T102" fmla="*/ 15 w 148"/>
                    <a:gd name="T103" fmla="*/ 55 h 207"/>
                    <a:gd name="T104" fmla="*/ 19 w 148"/>
                    <a:gd name="T105" fmla="*/ 47 h 207"/>
                    <a:gd name="T106" fmla="*/ 31 w 148"/>
                    <a:gd name="T107" fmla="*/ 43 h 207"/>
                    <a:gd name="T108" fmla="*/ 39 w 148"/>
                    <a:gd name="T109" fmla="*/ 43 h 207"/>
                    <a:gd name="T110" fmla="*/ 51 w 148"/>
                    <a:gd name="T111" fmla="*/ 51 h 207"/>
                    <a:gd name="T112" fmla="*/ 55 w 148"/>
                    <a:gd name="T113" fmla="*/ 55 h 207"/>
                    <a:gd name="T114" fmla="*/ 74 w 148"/>
                    <a:gd name="T115"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207">
                      <a:moveTo>
                        <a:pt x="90" y="27"/>
                      </a:moveTo>
                      <a:lnTo>
                        <a:pt x="90" y="27"/>
                      </a:lnTo>
                      <a:lnTo>
                        <a:pt x="94" y="27"/>
                      </a:lnTo>
                      <a:lnTo>
                        <a:pt x="94" y="27"/>
                      </a:lnTo>
                      <a:lnTo>
                        <a:pt x="98" y="27"/>
                      </a:lnTo>
                      <a:lnTo>
                        <a:pt x="98" y="27"/>
                      </a:lnTo>
                      <a:lnTo>
                        <a:pt x="101" y="23"/>
                      </a:lnTo>
                      <a:lnTo>
                        <a:pt x="105" y="15"/>
                      </a:lnTo>
                      <a:lnTo>
                        <a:pt x="109" y="15"/>
                      </a:lnTo>
                      <a:lnTo>
                        <a:pt x="109" y="15"/>
                      </a:lnTo>
                      <a:lnTo>
                        <a:pt x="105" y="12"/>
                      </a:lnTo>
                      <a:lnTo>
                        <a:pt x="105" y="12"/>
                      </a:lnTo>
                      <a:lnTo>
                        <a:pt x="105" y="12"/>
                      </a:lnTo>
                      <a:lnTo>
                        <a:pt x="109" y="8"/>
                      </a:lnTo>
                      <a:lnTo>
                        <a:pt x="109" y="8"/>
                      </a:lnTo>
                      <a:lnTo>
                        <a:pt x="109" y="8"/>
                      </a:lnTo>
                      <a:lnTo>
                        <a:pt x="113" y="8"/>
                      </a:lnTo>
                      <a:lnTo>
                        <a:pt x="113" y="8"/>
                      </a:lnTo>
                      <a:lnTo>
                        <a:pt x="113" y="8"/>
                      </a:lnTo>
                      <a:lnTo>
                        <a:pt x="117" y="8"/>
                      </a:lnTo>
                      <a:lnTo>
                        <a:pt x="121" y="8"/>
                      </a:lnTo>
                      <a:lnTo>
                        <a:pt x="125" y="8"/>
                      </a:lnTo>
                      <a:lnTo>
                        <a:pt x="125" y="4"/>
                      </a:lnTo>
                      <a:lnTo>
                        <a:pt x="129" y="0"/>
                      </a:lnTo>
                      <a:lnTo>
                        <a:pt x="144" y="8"/>
                      </a:lnTo>
                      <a:lnTo>
                        <a:pt x="144" y="8"/>
                      </a:lnTo>
                      <a:lnTo>
                        <a:pt x="148" y="12"/>
                      </a:lnTo>
                      <a:lnTo>
                        <a:pt x="148" y="15"/>
                      </a:lnTo>
                      <a:lnTo>
                        <a:pt x="148" y="39"/>
                      </a:lnTo>
                      <a:lnTo>
                        <a:pt x="144" y="39"/>
                      </a:lnTo>
                      <a:lnTo>
                        <a:pt x="144" y="43"/>
                      </a:lnTo>
                      <a:lnTo>
                        <a:pt x="144" y="43"/>
                      </a:lnTo>
                      <a:lnTo>
                        <a:pt x="141" y="43"/>
                      </a:lnTo>
                      <a:lnTo>
                        <a:pt x="141" y="43"/>
                      </a:lnTo>
                      <a:lnTo>
                        <a:pt x="141" y="47"/>
                      </a:lnTo>
                      <a:lnTo>
                        <a:pt x="141" y="51"/>
                      </a:lnTo>
                      <a:lnTo>
                        <a:pt x="141" y="51"/>
                      </a:lnTo>
                      <a:lnTo>
                        <a:pt x="141" y="55"/>
                      </a:lnTo>
                      <a:lnTo>
                        <a:pt x="141" y="55"/>
                      </a:lnTo>
                      <a:lnTo>
                        <a:pt x="141" y="55"/>
                      </a:lnTo>
                      <a:lnTo>
                        <a:pt x="141" y="55"/>
                      </a:lnTo>
                      <a:lnTo>
                        <a:pt x="141" y="55"/>
                      </a:lnTo>
                      <a:lnTo>
                        <a:pt x="144" y="58"/>
                      </a:lnTo>
                      <a:lnTo>
                        <a:pt x="144" y="58"/>
                      </a:lnTo>
                      <a:lnTo>
                        <a:pt x="144" y="62"/>
                      </a:lnTo>
                      <a:lnTo>
                        <a:pt x="144" y="66"/>
                      </a:lnTo>
                      <a:lnTo>
                        <a:pt x="144" y="70"/>
                      </a:lnTo>
                      <a:lnTo>
                        <a:pt x="144" y="70"/>
                      </a:lnTo>
                      <a:lnTo>
                        <a:pt x="141" y="74"/>
                      </a:lnTo>
                      <a:lnTo>
                        <a:pt x="141" y="78"/>
                      </a:lnTo>
                      <a:lnTo>
                        <a:pt x="137" y="78"/>
                      </a:lnTo>
                      <a:lnTo>
                        <a:pt x="137" y="82"/>
                      </a:lnTo>
                      <a:lnTo>
                        <a:pt x="137" y="82"/>
                      </a:lnTo>
                      <a:lnTo>
                        <a:pt x="133" y="78"/>
                      </a:lnTo>
                      <a:lnTo>
                        <a:pt x="133" y="78"/>
                      </a:lnTo>
                      <a:lnTo>
                        <a:pt x="133" y="78"/>
                      </a:lnTo>
                      <a:lnTo>
                        <a:pt x="125" y="78"/>
                      </a:lnTo>
                      <a:lnTo>
                        <a:pt x="121" y="78"/>
                      </a:lnTo>
                      <a:lnTo>
                        <a:pt x="117" y="78"/>
                      </a:lnTo>
                      <a:lnTo>
                        <a:pt x="117" y="78"/>
                      </a:lnTo>
                      <a:lnTo>
                        <a:pt x="117" y="78"/>
                      </a:lnTo>
                      <a:lnTo>
                        <a:pt x="117" y="78"/>
                      </a:lnTo>
                      <a:lnTo>
                        <a:pt x="121" y="82"/>
                      </a:lnTo>
                      <a:lnTo>
                        <a:pt x="121" y="86"/>
                      </a:lnTo>
                      <a:lnTo>
                        <a:pt x="121" y="86"/>
                      </a:lnTo>
                      <a:lnTo>
                        <a:pt x="117" y="90"/>
                      </a:lnTo>
                      <a:lnTo>
                        <a:pt x="117" y="94"/>
                      </a:lnTo>
                      <a:lnTo>
                        <a:pt x="117" y="94"/>
                      </a:lnTo>
                      <a:lnTo>
                        <a:pt x="133" y="109"/>
                      </a:lnTo>
                      <a:lnTo>
                        <a:pt x="133" y="113"/>
                      </a:lnTo>
                      <a:lnTo>
                        <a:pt x="141" y="129"/>
                      </a:lnTo>
                      <a:lnTo>
                        <a:pt x="141" y="129"/>
                      </a:lnTo>
                      <a:lnTo>
                        <a:pt x="141" y="129"/>
                      </a:lnTo>
                      <a:lnTo>
                        <a:pt x="141" y="129"/>
                      </a:lnTo>
                      <a:lnTo>
                        <a:pt x="137" y="125"/>
                      </a:lnTo>
                      <a:lnTo>
                        <a:pt x="137" y="125"/>
                      </a:lnTo>
                      <a:lnTo>
                        <a:pt x="137" y="125"/>
                      </a:lnTo>
                      <a:lnTo>
                        <a:pt x="137" y="125"/>
                      </a:lnTo>
                      <a:lnTo>
                        <a:pt x="133" y="125"/>
                      </a:lnTo>
                      <a:lnTo>
                        <a:pt x="133" y="125"/>
                      </a:lnTo>
                      <a:lnTo>
                        <a:pt x="133" y="125"/>
                      </a:lnTo>
                      <a:lnTo>
                        <a:pt x="133" y="125"/>
                      </a:lnTo>
                      <a:lnTo>
                        <a:pt x="133" y="125"/>
                      </a:lnTo>
                      <a:lnTo>
                        <a:pt x="125" y="125"/>
                      </a:lnTo>
                      <a:lnTo>
                        <a:pt x="125" y="125"/>
                      </a:lnTo>
                      <a:lnTo>
                        <a:pt x="125" y="129"/>
                      </a:lnTo>
                      <a:lnTo>
                        <a:pt x="125" y="129"/>
                      </a:lnTo>
                      <a:lnTo>
                        <a:pt x="125" y="129"/>
                      </a:lnTo>
                      <a:lnTo>
                        <a:pt x="125" y="133"/>
                      </a:lnTo>
                      <a:lnTo>
                        <a:pt x="125" y="133"/>
                      </a:lnTo>
                      <a:lnTo>
                        <a:pt x="125" y="133"/>
                      </a:lnTo>
                      <a:lnTo>
                        <a:pt x="125" y="136"/>
                      </a:lnTo>
                      <a:lnTo>
                        <a:pt x="125" y="136"/>
                      </a:lnTo>
                      <a:lnTo>
                        <a:pt x="121" y="136"/>
                      </a:lnTo>
                      <a:lnTo>
                        <a:pt x="121" y="136"/>
                      </a:lnTo>
                      <a:lnTo>
                        <a:pt x="117" y="136"/>
                      </a:lnTo>
                      <a:lnTo>
                        <a:pt x="117" y="133"/>
                      </a:lnTo>
                      <a:lnTo>
                        <a:pt x="113" y="133"/>
                      </a:lnTo>
                      <a:lnTo>
                        <a:pt x="113" y="129"/>
                      </a:lnTo>
                      <a:lnTo>
                        <a:pt x="109" y="129"/>
                      </a:lnTo>
                      <a:lnTo>
                        <a:pt x="109" y="129"/>
                      </a:lnTo>
                      <a:lnTo>
                        <a:pt x="105" y="125"/>
                      </a:lnTo>
                      <a:lnTo>
                        <a:pt x="105" y="125"/>
                      </a:lnTo>
                      <a:lnTo>
                        <a:pt x="101" y="125"/>
                      </a:lnTo>
                      <a:lnTo>
                        <a:pt x="101" y="129"/>
                      </a:lnTo>
                      <a:lnTo>
                        <a:pt x="101" y="129"/>
                      </a:lnTo>
                      <a:lnTo>
                        <a:pt x="101" y="133"/>
                      </a:lnTo>
                      <a:lnTo>
                        <a:pt x="105" y="133"/>
                      </a:lnTo>
                      <a:lnTo>
                        <a:pt x="105" y="136"/>
                      </a:lnTo>
                      <a:lnTo>
                        <a:pt x="105" y="140"/>
                      </a:lnTo>
                      <a:lnTo>
                        <a:pt x="105" y="140"/>
                      </a:lnTo>
                      <a:lnTo>
                        <a:pt x="101" y="140"/>
                      </a:lnTo>
                      <a:lnTo>
                        <a:pt x="98" y="140"/>
                      </a:lnTo>
                      <a:lnTo>
                        <a:pt x="105" y="144"/>
                      </a:lnTo>
                      <a:lnTo>
                        <a:pt x="101" y="144"/>
                      </a:lnTo>
                      <a:lnTo>
                        <a:pt x="101" y="144"/>
                      </a:lnTo>
                      <a:lnTo>
                        <a:pt x="94" y="144"/>
                      </a:lnTo>
                      <a:lnTo>
                        <a:pt x="94" y="144"/>
                      </a:lnTo>
                      <a:lnTo>
                        <a:pt x="94" y="148"/>
                      </a:lnTo>
                      <a:lnTo>
                        <a:pt x="94" y="148"/>
                      </a:lnTo>
                      <a:lnTo>
                        <a:pt x="94" y="152"/>
                      </a:lnTo>
                      <a:lnTo>
                        <a:pt x="90" y="152"/>
                      </a:lnTo>
                      <a:lnTo>
                        <a:pt x="90" y="152"/>
                      </a:lnTo>
                      <a:lnTo>
                        <a:pt x="94" y="152"/>
                      </a:lnTo>
                      <a:lnTo>
                        <a:pt x="90" y="156"/>
                      </a:lnTo>
                      <a:lnTo>
                        <a:pt x="90" y="156"/>
                      </a:lnTo>
                      <a:lnTo>
                        <a:pt x="86" y="152"/>
                      </a:lnTo>
                      <a:lnTo>
                        <a:pt x="86" y="152"/>
                      </a:lnTo>
                      <a:lnTo>
                        <a:pt x="86" y="148"/>
                      </a:lnTo>
                      <a:lnTo>
                        <a:pt x="82" y="148"/>
                      </a:lnTo>
                      <a:lnTo>
                        <a:pt x="82" y="152"/>
                      </a:lnTo>
                      <a:lnTo>
                        <a:pt x="82" y="152"/>
                      </a:lnTo>
                      <a:lnTo>
                        <a:pt x="82" y="152"/>
                      </a:lnTo>
                      <a:lnTo>
                        <a:pt x="82" y="152"/>
                      </a:lnTo>
                      <a:lnTo>
                        <a:pt x="74" y="156"/>
                      </a:lnTo>
                      <a:lnTo>
                        <a:pt x="66" y="152"/>
                      </a:lnTo>
                      <a:lnTo>
                        <a:pt x="66" y="156"/>
                      </a:lnTo>
                      <a:lnTo>
                        <a:pt x="70" y="160"/>
                      </a:lnTo>
                      <a:lnTo>
                        <a:pt x="74" y="160"/>
                      </a:lnTo>
                      <a:lnTo>
                        <a:pt x="78" y="160"/>
                      </a:lnTo>
                      <a:lnTo>
                        <a:pt x="90" y="156"/>
                      </a:lnTo>
                      <a:lnTo>
                        <a:pt x="90" y="160"/>
                      </a:lnTo>
                      <a:lnTo>
                        <a:pt x="90" y="160"/>
                      </a:lnTo>
                      <a:lnTo>
                        <a:pt x="90" y="160"/>
                      </a:lnTo>
                      <a:lnTo>
                        <a:pt x="90" y="164"/>
                      </a:lnTo>
                      <a:lnTo>
                        <a:pt x="90" y="164"/>
                      </a:lnTo>
                      <a:lnTo>
                        <a:pt x="94" y="164"/>
                      </a:lnTo>
                      <a:lnTo>
                        <a:pt x="94" y="164"/>
                      </a:lnTo>
                      <a:lnTo>
                        <a:pt x="94" y="164"/>
                      </a:lnTo>
                      <a:lnTo>
                        <a:pt x="94" y="164"/>
                      </a:lnTo>
                      <a:lnTo>
                        <a:pt x="94" y="168"/>
                      </a:lnTo>
                      <a:lnTo>
                        <a:pt x="94" y="168"/>
                      </a:lnTo>
                      <a:lnTo>
                        <a:pt x="90" y="168"/>
                      </a:lnTo>
                      <a:lnTo>
                        <a:pt x="86" y="172"/>
                      </a:lnTo>
                      <a:lnTo>
                        <a:pt x="82" y="176"/>
                      </a:lnTo>
                      <a:lnTo>
                        <a:pt x="82" y="176"/>
                      </a:lnTo>
                      <a:lnTo>
                        <a:pt x="74" y="176"/>
                      </a:lnTo>
                      <a:lnTo>
                        <a:pt x="74" y="176"/>
                      </a:lnTo>
                      <a:lnTo>
                        <a:pt x="70" y="176"/>
                      </a:lnTo>
                      <a:lnTo>
                        <a:pt x="70" y="176"/>
                      </a:lnTo>
                      <a:lnTo>
                        <a:pt x="66" y="179"/>
                      </a:lnTo>
                      <a:lnTo>
                        <a:pt x="66" y="179"/>
                      </a:lnTo>
                      <a:lnTo>
                        <a:pt x="62" y="191"/>
                      </a:lnTo>
                      <a:lnTo>
                        <a:pt x="62" y="191"/>
                      </a:lnTo>
                      <a:lnTo>
                        <a:pt x="62" y="191"/>
                      </a:lnTo>
                      <a:lnTo>
                        <a:pt x="66" y="195"/>
                      </a:lnTo>
                      <a:lnTo>
                        <a:pt x="66" y="195"/>
                      </a:lnTo>
                      <a:lnTo>
                        <a:pt x="66" y="199"/>
                      </a:lnTo>
                      <a:lnTo>
                        <a:pt x="62" y="199"/>
                      </a:lnTo>
                      <a:lnTo>
                        <a:pt x="62" y="203"/>
                      </a:lnTo>
                      <a:lnTo>
                        <a:pt x="55" y="207"/>
                      </a:lnTo>
                      <a:lnTo>
                        <a:pt x="58" y="203"/>
                      </a:lnTo>
                      <a:lnTo>
                        <a:pt x="58" y="203"/>
                      </a:lnTo>
                      <a:lnTo>
                        <a:pt x="58" y="199"/>
                      </a:lnTo>
                      <a:lnTo>
                        <a:pt x="55" y="199"/>
                      </a:lnTo>
                      <a:lnTo>
                        <a:pt x="51" y="203"/>
                      </a:lnTo>
                      <a:lnTo>
                        <a:pt x="51" y="199"/>
                      </a:lnTo>
                      <a:lnTo>
                        <a:pt x="51" y="199"/>
                      </a:lnTo>
                      <a:lnTo>
                        <a:pt x="47" y="195"/>
                      </a:lnTo>
                      <a:lnTo>
                        <a:pt x="43" y="195"/>
                      </a:lnTo>
                      <a:lnTo>
                        <a:pt x="39" y="195"/>
                      </a:lnTo>
                      <a:lnTo>
                        <a:pt x="39" y="195"/>
                      </a:lnTo>
                      <a:lnTo>
                        <a:pt x="39" y="191"/>
                      </a:lnTo>
                      <a:lnTo>
                        <a:pt x="39" y="183"/>
                      </a:lnTo>
                      <a:lnTo>
                        <a:pt x="39" y="183"/>
                      </a:lnTo>
                      <a:lnTo>
                        <a:pt x="39" y="183"/>
                      </a:lnTo>
                      <a:lnTo>
                        <a:pt x="39" y="183"/>
                      </a:lnTo>
                      <a:lnTo>
                        <a:pt x="39" y="179"/>
                      </a:lnTo>
                      <a:lnTo>
                        <a:pt x="35" y="179"/>
                      </a:lnTo>
                      <a:lnTo>
                        <a:pt x="35" y="179"/>
                      </a:lnTo>
                      <a:lnTo>
                        <a:pt x="35" y="176"/>
                      </a:lnTo>
                      <a:lnTo>
                        <a:pt x="35" y="176"/>
                      </a:lnTo>
                      <a:lnTo>
                        <a:pt x="43" y="172"/>
                      </a:lnTo>
                      <a:lnTo>
                        <a:pt x="43" y="172"/>
                      </a:lnTo>
                      <a:lnTo>
                        <a:pt x="43" y="168"/>
                      </a:lnTo>
                      <a:lnTo>
                        <a:pt x="43" y="164"/>
                      </a:lnTo>
                      <a:lnTo>
                        <a:pt x="43" y="164"/>
                      </a:lnTo>
                      <a:lnTo>
                        <a:pt x="39" y="160"/>
                      </a:lnTo>
                      <a:lnTo>
                        <a:pt x="39" y="160"/>
                      </a:lnTo>
                      <a:lnTo>
                        <a:pt x="39" y="160"/>
                      </a:lnTo>
                      <a:lnTo>
                        <a:pt x="39" y="160"/>
                      </a:lnTo>
                      <a:lnTo>
                        <a:pt x="39" y="160"/>
                      </a:lnTo>
                      <a:lnTo>
                        <a:pt x="39" y="156"/>
                      </a:lnTo>
                      <a:lnTo>
                        <a:pt x="39" y="152"/>
                      </a:lnTo>
                      <a:lnTo>
                        <a:pt x="39" y="152"/>
                      </a:lnTo>
                      <a:lnTo>
                        <a:pt x="39" y="152"/>
                      </a:lnTo>
                      <a:lnTo>
                        <a:pt x="39" y="152"/>
                      </a:lnTo>
                      <a:lnTo>
                        <a:pt x="35" y="152"/>
                      </a:lnTo>
                      <a:lnTo>
                        <a:pt x="35" y="152"/>
                      </a:lnTo>
                      <a:lnTo>
                        <a:pt x="31" y="152"/>
                      </a:lnTo>
                      <a:lnTo>
                        <a:pt x="31" y="148"/>
                      </a:lnTo>
                      <a:lnTo>
                        <a:pt x="31" y="144"/>
                      </a:lnTo>
                      <a:lnTo>
                        <a:pt x="31" y="140"/>
                      </a:lnTo>
                      <a:lnTo>
                        <a:pt x="27" y="140"/>
                      </a:lnTo>
                      <a:lnTo>
                        <a:pt x="27" y="140"/>
                      </a:lnTo>
                      <a:lnTo>
                        <a:pt x="23" y="140"/>
                      </a:lnTo>
                      <a:lnTo>
                        <a:pt x="19" y="140"/>
                      </a:lnTo>
                      <a:lnTo>
                        <a:pt x="19" y="140"/>
                      </a:lnTo>
                      <a:lnTo>
                        <a:pt x="19" y="136"/>
                      </a:lnTo>
                      <a:lnTo>
                        <a:pt x="19" y="133"/>
                      </a:lnTo>
                      <a:lnTo>
                        <a:pt x="19" y="125"/>
                      </a:lnTo>
                      <a:lnTo>
                        <a:pt x="19" y="121"/>
                      </a:lnTo>
                      <a:lnTo>
                        <a:pt x="15" y="117"/>
                      </a:lnTo>
                      <a:lnTo>
                        <a:pt x="15" y="113"/>
                      </a:lnTo>
                      <a:lnTo>
                        <a:pt x="12" y="113"/>
                      </a:lnTo>
                      <a:lnTo>
                        <a:pt x="8" y="109"/>
                      </a:lnTo>
                      <a:lnTo>
                        <a:pt x="8" y="109"/>
                      </a:lnTo>
                      <a:lnTo>
                        <a:pt x="4" y="109"/>
                      </a:lnTo>
                      <a:lnTo>
                        <a:pt x="4" y="109"/>
                      </a:lnTo>
                      <a:lnTo>
                        <a:pt x="4" y="109"/>
                      </a:lnTo>
                      <a:lnTo>
                        <a:pt x="4" y="105"/>
                      </a:lnTo>
                      <a:lnTo>
                        <a:pt x="4" y="105"/>
                      </a:lnTo>
                      <a:lnTo>
                        <a:pt x="4" y="101"/>
                      </a:lnTo>
                      <a:lnTo>
                        <a:pt x="0" y="101"/>
                      </a:lnTo>
                      <a:lnTo>
                        <a:pt x="4" y="97"/>
                      </a:lnTo>
                      <a:lnTo>
                        <a:pt x="4" y="97"/>
                      </a:lnTo>
                      <a:lnTo>
                        <a:pt x="4" y="94"/>
                      </a:lnTo>
                      <a:lnTo>
                        <a:pt x="4" y="94"/>
                      </a:lnTo>
                      <a:lnTo>
                        <a:pt x="4" y="90"/>
                      </a:lnTo>
                      <a:lnTo>
                        <a:pt x="4" y="86"/>
                      </a:lnTo>
                      <a:lnTo>
                        <a:pt x="4" y="86"/>
                      </a:lnTo>
                      <a:lnTo>
                        <a:pt x="8" y="82"/>
                      </a:lnTo>
                      <a:lnTo>
                        <a:pt x="8" y="82"/>
                      </a:lnTo>
                      <a:lnTo>
                        <a:pt x="12" y="82"/>
                      </a:lnTo>
                      <a:lnTo>
                        <a:pt x="15" y="86"/>
                      </a:lnTo>
                      <a:lnTo>
                        <a:pt x="15" y="86"/>
                      </a:lnTo>
                      <a:lnTo>
                        <a:pt x="15" y="82"/>
                      </a:lnTo>
                      <a:lnTo>
                        <a:pt x="19" y="82"/>
                      </a:lnTo>
                      <a:lnTo>
                        <a:pt x="19" y="78"/>
                      </a:lnTo>
                      <a:lnTo>
                        <a:pt x="19" y="78"/>
                      </a:lnTo>
                      <a:lnTo>
                        <a:pt x="19" y="70"/>
                      </a:lnTo>
                      <a:lnTo>
                        <a:pt x="19" y="70"/>
                      </a:lnTo>
                      <a:lnTo>
                        <a:pt x="15" y="70"/>
                      </a:lnTo>
                      <a:lnTo>
                        <a:pt x="15" y="70"/>
                      </a:lnTo>
                      <a:lnTo>
                        <a:pt x="15" y="66"/>
                      </a:lnTo>
                      <a:lnTo>
                        <a:pt x="15" y="66"/>
                      </a:lnTo>
                      <a:lnTo>
                        <a:pt x="15" y="66"/>
                      </a:lnTo>
                      <a:lnTo>
                        <a:pt x="15" y="62"/>
                      </a:lnTo>
                      <a:lnTo>
                        <a:pt x="15" y="58"/>
                      </a:lnTo>
                      <a:lnTo>
                        <a:pt x="15" y="55"/>
                      </a:lnTo>
                      <a:lnTo>
                        <a:pt x="15" y="55"/>
                      </a:lnTo>
                      <a:lnTo>
                        <a:pt x="15" y="55"/>
                      </a:lnTo>
                      <a:lnTo>
                        <a:pt x="15" y="55"/>
                      </a:lnTo>
                      <a:lnTo>
                        <a:pt x="19" y="47"/>
                      </a:lnTo>
                      <a:lnTo>
                        <a:pt x="19" y="47"/>
                      </a:lnTo>
                      <a:lnTo>
                        <a:pt x="19" y="47"/>
                      </a:lnTo>
                      <a:lnTo>
                        <a:pt x="23" y="47"/>
                      </a:lnTo>
                      <a:lnTo>
                        <a:pt x="23" y="47"/>
                      </a:lnTo>
                      <a:lnTo>
                        <a:pt x="27" y="43"/>
                      </a:lnTo>
                      <a:lnTo>
                        <a:pt x="31" y="43"/>
                      </a:lnTo>
                      <a:lnTo>
                        <a:pt x="31" y="43"/>
                      </a:lnTo>
                      <a:lnTo>
                        <a:pt x="35" y="43"/>
                      </a:lnTo>
                      <a:lnTo>
                        <a:pt x="39" y="43"/>
                      </a:lnTo>
                      <a:lnTo>
                        <a:pt x="39" y="43"/>
                      </a:lnTo>
                      <a:lnTo>
                        <a:pt x="39" y="43"/>
                      </a:lnTo>
                      <a:lnTo>
                        <a:pt x="43" y="43"/>
                      </a:lnTo>
                      <a:lnTo>
                        <a:pt x="47" y="43"/>
                      </a:lnTo>
                      <a:lnTo>
                        <a:pt x="47" y="43"/>
                      </a:lnTo>
                      <a:lnTo>
                        <a:pt x="51" y="47"/>
                      </a:lnTo>
                      <a:lnTo>
                        <a:pt x="51" y="51"/>
                      </a:lnTo>
                      <a:lnTo>
                        <a:pt x="51" y="51"/>
                      </a:lnTo>
                      <a:lnTo>
                        <a:pt x="51" y="51"/>
                      </a:lnTo>
                      <a:lnTo>
                        <a:pt x="51" y="55"/>
                      </a:lnTo>
                      <a:lnTo>
                        <a:pt x="55" y="55"/>
                      </a:lnTo>
                      <a:lnTo>
                        <a:pt x="55" y="55"/>
                      </a:lnTo>
                      <a:lnTo>
                        <a:pt x="58" y="55"/>
                      </a:lnTo>
                      <a:lnTo>
                        <a:pt x="66" y="55"/>
                      </a:lnTo>
                      <a:lnTo>
                        <a:pt x="70" y="55"/>
                      </a:lnTo>
                      <a:lnTo>
                        <a:pt x="74" y="51"/>
                      </a:lnTo>
                      <a:lnTo>
                        <a:pt x="74" y="51"/>
                      </a:lnTo>
                      <a:lnTo>
                        <a:pt x="78" y="47"/>
                      </a:lnTo>
                      <a:lnTo>
                        <a:pt x="78" y="39"/>
                      </a:lnTo>
                      <a:lnTo>
                        <a:pt x="82" y="35"/>
                      </a:lnTo>
                      <a:lnTo>
                        <a:pt x="90" y="2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1" name="Freeform 17"/>
                <p:cNvSpPr>
                  <a:spLocks/>
                </p:cNvSpPr>
                <p:nvPr/>
              </p:nvSpPr>
              <p:spPr bwMode="auto">
                <a:xfrm>
                  <a:off x="2063750" y="4203700"/>
                  <a:ext cx="292100" cy="315913"/>
                </a:xfrm>
                <a:custGeom>
                  <a:avLst/>
                  <a:gdLst>
                    <a:gd name="T0" fmla="*/ 129 w 184"/>
                    <a:gd name="T1" fmla="*/ 180 h 199"/>
                    <a:gd name="T2" fmla="*/ 117 w 184"/>
                    <a:gd name="T3" fmla="*/ 156 h 199"/>
                    <a:gd name="T4" fmla="*/ 110 w 184"/>
                    <a:gd name="T5" fmla="*/ 156 h 199"/>
                    <a:gd name="T6" fmla="*/ 98 w 184"/>
                    <a:gd name="T7" fmla="*/ 145 h 199"/>
                    <a:gd name="T8" fmla="*/ 86 w 184"/>
                    <a:gd name="T9" fmla="*/ 133 h 199"/>
                    <a:gd name="T10" fmla="*/ 78 w 184"/>
                    <a:gd name="T11" fmla="*/ 125 h 199"/>
                    <a:gd name="T12" fmla="*/ 74 w 184"/>
                    <a:gd name="T13" fmla="*/ 121 h 199"/>
                    <a:gd name="T14" fmla="*/ 63 w 184"/>
                    <a:gd name="T15" fmla="*/ 117 h 199"/>
                    <a:gd name="T16" fmla="*/ 59 w 184"/>
                    <a:gd name="T17" fmla="*/ 106 h 199"/>
                    <a:gd name="T18" fmla="*/ 59 w 184"/>
                    <a:gd name="T19" fmla="*/ 102 h 199"/>
                    <a:gd name="T20" fmla="*/ 47 w 184"/>
                    <a:gd name="T21" fmla="*/ 90 h 199"/>
                    <a:gd name="T22" fmla="*/ 39 w 184"/>
                    <a:gd name="T23" fmla="*/ 82 h 199"/>
                    <a:gd name="T24" fmla="*/ 35 w 184"/>
                    <a:gd name="T25" fmla="*/ 74 h 199"/>
                    <a:gd name="T26" fmla="*/ 35 w 184"/>
                    <a:gd name="T27" fmla="*/ 70 h 199"/>
                    <a:gd name="T28" fmla="*/ 31 w 184"/>
                    <a:gd name="T29" fmla="*/ 67 h 199"/>
                    <a:gd name="T30" fmla="*/ 28 w 184"/>
                    <a:gd name="T31" fmla="*/ 63 h 199"/>
                    <a:gd name="T32" fmla="*/ 31 w 184"/>
                    <a:gd name="T33" fmla="*/ 59 h 199"/>
                    <a:gd name="T34" fmla="*/ 28 w 184"/>
                    <a:gd name="T35" fmla="*/ 51 h 199"/>
                    <a:gd name="T36" fmla="*/ 24 w 184"/>
                    <a:gd name="T37" fmla="*/ 51 h 199"/>
                    <a:gd name="T38" fmla="*/ 20 w 184"/>
                    <a:gd name="T39" fmla="*/ 47 h 199"/>
                    <a:gd name="T40" fmla="*/ 24 w 184"/>
                    <a:gd name="T41" fmla="*/ 39 h 199"/>
                    <a:gd name="T42" fmla="*/ 16 w 184"/>
                    <a:gd name="T43" fmla="*/ 31 h 199"/>
                    <a:gd name="T44" fmla="*/ 16 w 184"/>
                    <a:gd name="T45" fmla="*/ 51 h 199"/>
                    <a:gd name="T46" fmla="*/ 8 w 184"/>
                    <a:gd name="T47" fmla="*/ 43 h 199"/>
                    <a:gd name="T48" fmla="*/ 8 w 184"/>
                    <a:gd name="T49" fmla="*/ 39 h 199"/>
                    <a:gd name="T50" fmla="*/ 4 w 184"/>
                    <a:gd name="T51" fmla="*/ 27 h 199"/>
                    <a:gd name="T52" fmla="*/ 4 w 184"/>
                    <a:gd name="T53" fmla="*/ 24 h 199"/>
                    <a:gd name="T54" fmla="*/ 4 w 184"/>
                    <a:gd name="T55" fmla="*/ 12 h 199"/>
                    <a:gd name="T56" fmla="*/ 39 w 184"/>
                    <a:gd name="T57" fmla="*/ 8 h 199"/>
                    <a:gd name="T58" fmla="*/ 43 w 184"/>
                    <a:gd name="T59" fmla="*/ 20 h 199"/>
                    <a:gd name="T60" fmla="*/ 51 w 184"/>
                    <a:gd name="T61" fmla="*/ 31 h 199"/>
                    <a:gd name="T62" fmla="*/ 51 w 184"/>
                    <a:gd name="T63" fmla="*/ 39 h 199"/>
                    <a:gd name="T64" fmla="*/ 59 w 184"/>
                    <a:gd name="T65" fmla="*/ 55 h 199"/>
                    <a:gd name="T66" fmla="*/ 67 w 184"/>
                    <a:gd name="T67" fmla="*/ 47 h 199"/>
                    <a:gd name="T68" fmla="*/ 74 w 184"/>
                    <a:gd name="T69" fmla="*/ 43 h 199"/>
                    <a:gd name="T70" fmla="*/ 86 w 184"/>
                    <a:gd name="T71" fmla="*/ 47 h 199"/>
                    <a:gd name="T72" fmla="*/ 94 w 184"/>
                    <a:gd name="T73" fmla="*/ 47 h 199"/>
                    <a:gd name="T74" fmla="*/ 106 w 184"/>
                    <a:gd name="T75" fmla="*/ 51 h 199"/>
                    <a:gd name="T76" fmla="*/ 106 w 184"/>
                    <a:gd name="T77" fmla="*/ 59 h 199"/>
                    <a:gd name="T78" fmla="*/ 114 w 184"/>
                    <a:gd name="T79" fmla="*/ 63 h 199"/>
                    <a:gd name="T80" fmla="*/ 121 w 184"/>
                    <a:gd name="T81" fmla="*/ 67 h 199"/>
                    <a:gd name="T82" fmla="*/ 125 w 184"/>
                    <a:gd name="T83" fmla="*/ 78 h 199"/>
                    <a:gd name="T84" fmla="*/ 133 w 184"/>
                    <a:gd name="T85" fmla="*/ 86 h 199"/>
                    <a:gd name="T86" fmla="*/ 137 w 184"/>
                    <a:gd name="T87" fmla="*/ 78 h 199"/>
                    <a:gd name="T88" fmla="*/ 137 w 184"/>
                    <a:gd name="T89" fmla="*/ 74 h 199"/>
                    <a:gd name="T90" fmla="*/ 153 w 184"/>
                    <a:gd name="T91" fmla="*/ 67 h 199"/>
                    <a:gd name="T92" fmla="*/ 160 w 184"/>
                    <a:gd name="T93" fmla="*/ 70 h 199"/>
                    <a:gd name="T94" fmla="*/ 172 w 184"/>
                    <a:gd name="T95" fmla="*/ 78 h 199"/>
                    <a:gd name="T96" fmla="*/ 184 w 184"/>
                    <a:gd name="T97" fmla="*/ 90 h 199"/>
                    <a:gd name="T98" fmla="*/ 180 w 184"/>
                    <a:gd name="T99" fmla="*/ 98 h 199"/>
                    <a:gd name="T100" fmla="*/ 160 w 184"/>
                    <a:gd name="T101" fmla="*/ 109 h 199"/>
                    <a:gd name="T102" fmla="*/ 153 w 184"/>
                    <a:gd name="T103" fmla="*/ 113 h 199"/>
                    <a:gd name="T104" fmla="*/ 157 w 184"/>
                    <a:gd name="T105" fmla="*/ 133 h 199"/>
                    <a:gd name="T106" fmla="*/ 160 w 184"/>
                    <a:gd name="T107" fmla="*/ 141 h 199"/>
                    <a:gd name="T108" fmla="*/ 176 w 184"/>
                    <a:gd name="T109" fmla="*/ 164 h 199"/>
                    <a:gd name="T110" fmla="*/ 176 w 184"/>
                    <a:gd name="T111" fmla="*/ 172 h 199"/>
                    <a:gd name="T112" fmla="*/ 176 w 184"/>
                    <a:gd name="T113" fmla="*/ 184 h 199"/>
                    <a:gd name="T114" fmla="*/ 164 w 184"/>
                    <a:gd name="T115" fmla="*/ 195 h 199"/>
                    <a:gd name="T116" fmla="*/ 157 w 184"/>
                    <a:gd name="T117" fmla="*/ 199 h 199"/>
                    <a:gd name="T118" fmla="*/ 137 w 184"/>
                    <a:gd name="T119" fmla="*/ 195 h 199"/>
                    <a:gd name="T120" fmla="*/ 137 w 184"/>
                    <a:gd name="T121" fmla="*/ 18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99">
                      <a:moveTo>
                        <a:pt x="133" y="188"/>
                      </a:moveTo>
                      <a:lnTo>
                        <a:pt x="133" y="188"/>
                      </a:lnTo>
                      <a:lnTo>
                        <a:pt x="129" y="184"/>
                      </a:lnTo>
                      <a:lnTo>
                        <a:pt x="125" y="184"/>
                      </a:lnTo>
                      <a:lnTo>
                        <a:pt x="129" y="180"/>
                      </a:lnTo>
                      <a:lnTo>
                        <a:pt x="129" y="176"/>
                      </a:lnTo>
                      <a:lnTo>
                        <a:pt x="129" y="172"/>
                      </a:lnTo>
                      <a:lnTo>
                        <a:pt x="125" y="168"/>
                      </a:lnTo>
                      <a:lnTo>
                        <a:pt x="121" y="164"/>
                      </a:lnTo>
                      <a:lnTo>
                        <a:pt x="117" y="156"/>
                      </a:lnTo>
                      <a:lnTo>
                        <a:pt x="117" y="152"/>
                      </a:lnTo>
                      <a:lnTo>
                        <a:pt x="114" y="152"/>
                      </a:lnTo>
                      <a:lnTo>
                        <a:pt x="114" y="152"/>
                      </a:lnTo>
                      <a:lnTo>
                        <a:pt x="110" y="156"/>
                      </a:lnTo>
                      <a:lnTo>
                        <a:pt x="110" y="156"/>
                      </a:lnTo>
                      <a:lnTo>
                        <a:pt x="106" y="156"/>
                      </a:lnTo>
                      <a:lnTo>
                        <a:pt x="106" y="156"/>
                      </a:lnTo>
                      <a:lnTo>
                        <a:pt x="98" y="152"/>
                      </a:lnTo>
                      <a:lnTo>
                        <a:pt x="98" y="149"/>
                      </a:lnTo>
                      <a:lnTo>
                        <a:pt x="98" y="145"/>
                      </a:lnTo>
                      <a:lnTo>
                        <a:pt x="94" y="145"/>
                      </a:lnTo>
                      <a:lnTo>
                        <a:pt x="94" y="145"/>
                      </a:lnTo>
                      <a:lnTo>
                        <a:pt x="90" y="141"/>
                      </a:lnTo>
                      <a:lnTo>
                        <a:pt x="86" y="133"/>
                      </a:lnTo>
                      <a:lnTo>
                        <a:pt x="86" y="133"/>
                      </a:lnTo>
                      <a:lnTo>
                        <a:pt x="86" y="129"/>
                      </a:lnTo>
                      <a:lnTo>
                        <a:pt x="78" y="125"/>
                      </a:lnTo>
                      <a:lnTo>
                        <a:pt x="78" y="125"/>
                      </a:lnTo>
                      <a:lnTo>
                        <a:pt x="78" y="125"/>
                      </a:lnTo>
                      <a:lnTo>
                        <a:pt x="78" y="125"/>
                      </a:lnTo>
                      <a:lnTo>
                        <a:pt x="78" y="125"/>
                      </a:lnTo>
                      <a:lnTo>
                        <a:pt x="78" y="125"/>
                      </a:lnTo>
                      <a:lnTo>
                        <a:pt x="78" y="125"/>
                      </a:lnTo>
                      <a:lnTo>
                        <a:pt x="78" y="121"/>
                      </a:lnTo>
                      <a:lnTo>
                        <a:pt x="74" y="121"/>
                      </a:lnTo>
                      <a:lnTo>
                        <a:pt x="74" y="121"/>
                      </a:lnTo>
                      <a:lnTo>
                        <a:pt x="71" y="117"/>
                      </a:lnTo>
                      <a:lnTo>
                        <a:pt x="67" y="117"/>
                      </a:lnTo>
                      <a:lnTo>
                        <a:pt x="63" y="117"/>
                      </a:lnTo>
                      <a:lnTo>
                        <a:pt x="63" y="117"/>
                      </a:lnTo>
                      <a:lnTo>
                        <a:pt x="59" y="113"/>
                      </a:lnTo>
                      <a:lnTo>
                        <a:pt x="59" y="109"/>
                      </a:lnTo>
                      <a:lnTo>
                        <a:pt x="59" y="109"/>
                      </a:lnTo>
                      <a:lnTo>
                        <a:pt x="59" y="106"/>
                      </a:lnTo>
                      <a:lnTo>
                        <a:pt x="59" y="106"/>
                      </a:lnTo>
                      <a:lnTo>
                        <a:pt x="59" y="106"/>
                      </a:lnTo>
                      <a:lnTo>
                        <a:pt x="59" y="106"/>
                      </a:lnTo>
                      <a:lnTo>
                        <a:pt x="59" y="102"/>
                      </a:lnTo>
                      <a:lnTo>
                        <a:pt x="59" y="102"/>
                      </a:lnTo>
                      <a:lnTo>
                        <a:pt x="59" y="102"/>
                      </a:lnTo>
                      <a:lnTo>
                        <a:pt x="55" y="102"/>
                      </a:lnTo>
                      <a:lnTo>
                        <a:pt x="55" y="98"/>
                      </a:lnTo>
                      <a:lnTo>
                        <a:pt x="51" y="98"/>
                      </a:lnTo>
                      <a:lnTo>
                        <a:pt x="47" y="94"/>
                      </a:lnTo>
                      <a:lnTo>
                        <a:pt x="47" y="90"/>
                      </a:lnTo>
                      <a:lnTo>
                        <a:pt x="47" y="90"/>
                      </a:lnTo>
                      <a:lnTo>
                        <a:pt x="43" y="90"/>
                      </a:lnTo>
                      <a:lnTo>
                        <a:pt x="43" y="86"/>
                      </a:lnTo>
                      <a:lnTo>
                        <a:pt x="43" y="86"/>
                      </a:lnTo>
                      <a:lnTo>
                        <a:pt x="39" y="82"/>
                      </a:lnTo>
                      <a:lnTo>
                        <a:pt x="39" y="78"/>
                      </a:lnTo>
                      <a:lnTo>
                        <a:pt x="39" y="74"/>
                      </a:lnTo>
                      <a:lnTo>
                        <a:pt x="39" y="74"/>
                      </a:lnTo>
                      <a:lnTo>
                        <a:pt x="39" y="74"/>
                      </a:lnTo>
                      <a:lnTo>
                        <a:pt x="35" y="74"/>
                      </a:lnTo>
                      <a:lnTo>
                        <a:pt x="35" y="74"/>
                      </a:lnTo>
                      <a:lnTo>
                        <a:pt x="35" y="70"/>
                      </a:lnTo>
                      <a:lnTo>
                        <a:pt x="39" y="70"/>
                      </a:lnTo>
                      <a:lnTo>
                        <a:pt x="35" y="70"/>
                      </a:lnTo>
                      <a:lnTo>
                        <a:pt x="35" y="70"/>
                      </a:lnTo>
                      <a:lnTo>
                        <a:pt x="31" y="70"/>
                      </a:lnTo>
                      <a:lnTo>
                        <a:pt x="31" y="70"/>
                      </a:lnTo>
                      <a:lnTo>
                        <a:pt x="28" y="67"/>
                      </a:lnTo>
                      <a:lnTo>
                        <a:pt x="31" y="67"/>
                      </a:lnTo>
                      <a:lnTo>
                        <a:pt x="31" y="67"/>
                      </a:lnTo>
                      <a:lnTo>
                        <a:pt x="35" y="67"/>
                      </a:lnTo>
                      <a:lnTo>
                        <a:pt x="31" y="67"/>
                      </a:lnTo>
                      <a:lnTo>
                        <a:pt x="31" y="67"/>
                      </a:lnTo>
                      <a:lnTo>
                        <a:pt x="28" y="67"/>
                      </a:lnTo>
                      <a:lnTo>
                        <a:pt x="28" y="63"/>
                      </a:lnTo>
                      <a:lnTo>
                        <a:pt x="28" y="63"/>
                      </a:lnTo>
                      <a:lnTo>
                        <a:pt x="28" y="63"/>
                      </a:lnTo>
                      <a:lnTo>
                        <a:pt x="28" y="59"/>
                      </a:lnTo>
                      <a:lnTo>
                        <a:pt x="31" y="59"/>
                      </a:lnTo>
                      <a:lnTo>
                        <a:pt x="31" y="59"/>
                      </a:lnTo>
                      <a:lnTo>
                        <a:pt x="31" y="59"/>
                      </a:lnTo>
                      <a:lnTo>
                        <a:pt x="31" y="55"/>
                      </a:lnTo>
                      <a:lnTo>
                        <a:pt x="31" y="55"/>
                      </a:lnTo>
                      <a:lnTo>
                        <a:pt x="28" y="55"/>
                      </a:lnTo>
                      <a:lnTo>
                        <a:pt x="28" y="51"/>
                      </a:lnTo>
                      <a:lnTo>
                        <a:pt x="28" y="51"/>
                      </a:lnTo>
                      <a:lnTo>
                        <a:pt x="28" y="51"/>
                      </a:lnTo>
                      <a:lnTo>
                        <a:pt x="28" y="51"/>
                      </a:lnTo>
                      <a:lnTo>
                        <a:pt x="28" y="51"/>
                      </a:lnTo>
                      <a:lnTo>
                        <a:pt x="24" y="51"/>
                      </a:lnTo>
                      <a:lnTo>
                        <a:pt x="24" y="51"/>
                      </a:lnTo>
                      <a:lnTo>
                        <a:pt x="24" y="51"/>
                      </a:lnTo>
                      <a:lnTo>
                        <a:pt x="24" y="51"/>
                      </a:lnTo>
                      <a:lnTo>
                        <a:pt x="20" y="51"/>
                      </a:lnTo>
                      <a:lnTo>
                        <a:pt x="20" y="47"/>
                      </a:lnTo>
                      <a:lnTo>
                        <a:pt x="24" y="43"/>
                      </a:lnTo>
                      <a:lnTo>
                        <a:pt x="24" y="39"/>
                      </a:lnTo>
                      <a:lnTo>
                        <a:pt x="20" y="43"/>
                      </a:lnTo>
                      <a:lnTo>
                        <a:pt x="24" y="39"/>
                      </a:lnTo>
                      <a:lnTo>
                        <a:pt x="24" y="39"/>
                      </a:lnTo>
                      <a:lnTo>
                        <a:pt x="24" y="35"/>
                      </a:lnTo>
                      <a:lnTo>
                        <a:pt x="20" y="31"/>
                      </a:lnTo>
                      <a:lnTo>
                        <a:pt x="16" y="31"/>
                      </a:lnTo>
                      <a:lnTo>
                        <a:pt x="16" y="31"/>
                      </a:lnTo>
                      <a:lnTo>
                        <a:pt x="16" y="31"/>
                      </a:lnTo>
                      <a:lnTo>
                        <a:pt x="16" y="31"/>
                      </a:lnTo>
                      <a:lnTo>
                        <a:pt x="16" y="31"/>
                      </a:lnTo>
                      <a:lnTo>
                        <a:pt x="16" y="35"/>
                      </a:lnTo>
                      <a:lnTo>
                        <a:pt x="16" y="47"/>
                      </a:lnTo>
                      <a:lnTo>
                        <a:pt x="16" y="51"/>
                      </a:lnTo>
                      <a:lnTo>
                        <a:pt x="12" y="47"/>
                      </a:lnTo>
                      <a:lnTo>
                        <a:pt x="12" y="47"/>
                      </a:lnTo>
                      <a:lnTo>
                        <a:pt x="8" y="51"/>
                      </a:lnTo>
                      <a:lnTo>
                        <a:pt x="8" y="43"/>
                      </a:lnTo>
                      <a:lnTo>
                        <a:pt x="8" y="43"/>
                      </a:lnTo>
                      <a:lnTo>
                        <a:pt x="8" y="43"/>
                      </a:lnTo>
                      <a:lnTo>
                        <a:pt x="8" y="43"/>
                      </a:lnTo>
                      <a:lnTo>
                        <a:pt x="4" y="43"/>
                      </a:lnTo>
                      <a:lnTo>
                        <a:pt x="8" y="43"/>
                      </a:lnTo>
                      <a:lnTo>
                        <a:pt x="8" y="39"/>
                      </a:lnTo>
                      <a:lnTo>
                        <a:pt x="4" y="39"/>
                      </a:lnTo>
                      <a:lnTo>
                        <a:pt x="4" y="35"/>
                      </a:lnTo>
                      <a:lnTo>
                        <a:pt x="4" y="31"/>
                      </a:lnTo>
                      <a:lnTo>
                        <a:pt x="4" y="31"/>
                      </a:lnTo>
                      <a:lnTo>
                        <a:pt x="4" y="27"/>
                      </a:lnTo>
                      <a:lnTo>
                        <a:pt x="8" y="27"/>
                      </a:lnTo>
                      <a:lnTo>
                        <a:pt x="4" y="27"/>
                      </a:lnTo>
                      <a:lnTo>
                        <a:pt x="4" y="27"/>
                      </a:lnTo>
                      <a:lnTo>
                        <a:pt x="4" y="24"/>
                      </a:lnTo>
                      <a:lnTo>
                        <a:pt x="4" y="24"/>
                      </a:lnTo>
                      <a:lnTo>
                        <a:pt x="4" y="24"/>
                      </a:lnTo>
                      <a:lnTo>
                        <a:pt x="0" y="24"/>
                      </a:lnTo>
                      <a:lnTo>
                        <a:pt x="4" y="20"/>
                      </a:lnTo>
                      <a:lnTo>
                        <a:pt x="0" y="12"/>
                      </a:lnTo>
                      <a:lnTo>
                        <a:pt x="4" y="12"/>
                      </a:lnTo>
                      <a:lnTo>
                        <a:pt x="16" y="12"/>
                      </a:lnTo>
                      <a:lnTo>
                        <a:pt x="24" y="8"/>
                      </a:lnTo>
                      <a:lnTo>
                        <a:pt x="35" y="0"/>
                      </a:lnTo>
                      <a:lnTo>
                        <a:pt x="39" y="8"/>
                      </a:lnTo>
                      <a:lnTo>
                        <a:pt x="39" y="8"/>
                      </a:lnTo>
                      <a:lnTo>
                        <a:pt x="39" y="12"/>
                      </a:lnTo>
                      <a:lnTo>
                        <a:pt x="39" y="16"/>
                      </a:lnTo>
                      <a:lnTo>
                        <a:pt x="39" y="20"/>
                      </a:lnTo>
                      <a:lnTo>
                        <a:pt x="43" y="20"/>
                      </a:lnTo>
                      <a:lnTo>
                        <a:pt x="43" y="20"/>
                      </a:lnTo>
                      <a:lnTo>
                        <a:pt x="43" y="24"/>
                      </a:lnTo>
                      <a:lnTo>
                        <a:pt x="43" y="24"/>
                      </a:lnTo>
                      <a:lnTo>
                        <a:pt x="47" y="27"/>
                      </a:lnTo>
                      <a:lnTo>
                        <a:pt x="51" y="27"/>
                      </a:lnTo>
                      <a:lnTo>
                        <a:pt x="51" y="31"/>
                      </a:lnTo>
                      <a:lnTo>
                        <a:pt x="51" y="31"/>
                      </a:lnTo>
                      <a:lnTo>
                        <a:pt x="51" y="31"/>
                      </a:lnTo>
                      <a:lnTo>
                        <a:pt x="51" y="35"/>
                      </a:lnTo>
                      <a:lnTo>
                        <a:pt x="51" y="39"/>
                      </a:lnTo>
                      <a:lnTo>
                        <a:pt x="51" y="39"/>
                      </a:lnTo>
                      <a:lnTo>
                        <a:pt x="51" y="39"/>
                      </a:lnTo>
                      <a:lnTo>
                        <a:pt x="51" y="43"/>
                      </a:lnTo>
                      <a:lnTo>
                        <a:pt x="55" y="51"/>
                      </a:lnTo>
                      <a:lnTo>
                        <a:pt x="59" y="51"/>
                      </a:lnTo>
                      <a:lnTo>
                        <a:pt x="59" y="55"/>
                      </a:lnTo>
                      <a:lnTo>
                        <a:pt x="63" y="55"/>
                      </a:lnTo>
                      <a:lnTo>
                        <a:pt x="63" y="51"/>
                      </a:lnTo>
                      <a:lnTo>
                        <a:pt x="63" y="51"/>
                      </a:lnTo>
                      <a:lnTo>
                        <a:pt x="67" y="51"/>
                      </a:lnTo>
                      <a:lnTo>
                        <a:pt x="67" y="47"/>
                      </a:lnTo>
                      <a:lnTo>
                        <a:pt x="67" y="47"/>
                      </a:lnTo>
                      <a:lnTo>
                        <a:pt x="67" y="47"/>
                      </a:lnTo>
                      <a:lnTo>
                        <a:pt x="71" y="43"/>
                      </a:lnTo>
                      <a:lnTo>
                        <a:pt x="71" y="39"/>
                      </a:lnTo>
                      <a:lnTo>
                        <a:pt x="74" y="43"/>
                      </a:lnTo>
                      <a:lnTo>
                        <a:pt x="78" y="39"/>
                      </a:lnTo>
                      <a:lnTo>
                        <a:pt x="78" y="43"/>
                      </a:lnTo>
                      <a:lnTo>
                        <a:pt x="78" y="43"/>
                      </a:lnTo>
                      <a:lnTo>
                        <a:pt x="86" y="47"/>
                      </a:lnTo>
                      <a:lnTo>
                        <a:pt x="86" y="47"/>
                      </a:lnTo>
                      <a:lnTo>
                        <a:pt x="90" y="47"/>
                      </a:lnTo>
                      <a:lnTo>
                        <a:pt x="90" y="47"/>
                      </a:lnTo>
                      <a:lnTo>
                        <a:pt x="90" y="47"/>
                      </a:lnTo>
                      <a:lnTo>
                        <a:pt x="94" y="47"/>
                      </a:lnTo>
                      <a:lnTo>
                        <a:pt x="94" y="47"/>
                      </a:lnTo>
                      <a:lnTo>
                        <a:pt x="94" y="47"/>
                      </a:lnTo>
                      <a:lnTo>
                        <a:pt x="98" y="47"/>
                      </a:lnTo>
                      <a:lnTo>
                        <a:pt x="106" y="47"/>
                      </a:lnTo>
                      <a:lnTo>
                        <a:pt x="106" y="47"/>
                      </a:lnTo>
                      <a:lnTo>
                        <a:pt x="106" y="51"/>
                      </a:lnTo>
                      <a:lnTo>
                        <a:pt x="106" y="51"/>
                      </a:lnTo>
                      <a:lnTo>
                        <a:pt x="106" y="51"/>
                      </a:lnTo>
                      <a:lnTo>
                        <a:pt x="106" y="51"/>
                      </a:lnTo>
                      <a:lnTo>
                        <a:pt x="106" y="55"/>
                      </a:lnTo>
                      <a:lnTo>
                        <a:pt x="106" y="59"/>
                      </a:lnTo>
                      <a:lnTo>
                        <a:pt x="106" y="59"/>
                      </a:lnTo>
                      <a:lnTo>
                        <a:pt x="106" y="63"/>
                      </a:lnTo>
                      <a:lnTo>
                        <a:pt x="110" y="63"/>
                      </a:lnTo>
                      <a:lnTo>
                        <a:pt x="114" y="63"/>
                      </a:lnTo>
                      <a:lnTo>
                        <a:pt x="114" y="63"/>
                      </a:lnTo>
                      <a:lnTo>
                        <a:pt x="117" y="63"/>
                      </a:lnTo>
                      <a:lnTo>
                        <a:pt x="117" y="63"/>
                      </a:lnTo>
                      <a:lnTo>
                        <a:pt x="117" y="67"/>
                      </a:lnTo>
                      <a:lnTo>
                        <a:pt x="125" y="67"/>
                      </a:lnTo>
                      <a:lnTo>
                        <a:pt x="121" y="67"/>
                      </a:lnTo>
                      <a:lnTo>
                        <a:pt x="121" y="70"/>
                      </a:lnTo>
                      <a:lnTo>
                        <a:pt x="121" y="70"/>
                      </a:lnTo>
                      <a:lnTo>
                        <a:pt x="121" y="74"/>
                      </a:lnTo>
                      <a:lnTo>
                        <a:pt x="125" y="78"/>
                      </a:lnTo>
                      <a:lnTo>
                        <a:pt x="125" y="78"/>
                      </a:lnTo>
                      <a:lnTo>
                        <a:pt x="125" y="82"/>
                      </a:lnTo>
                      <a:lnTo>
                        <a:pt x="129" y="86"/>
                      </a:lnTo>
                      <a:lnTo>
                        <a:pt x="129" y="86"/>
                      </a:lnTo>
                      <a:lnTo>
                        <a:pt x="129" y="86"/>
                      </a:lnTo>
                      <a:lnTo>
                        <a:pt x="133" y="86"/>
                      </a:lnTo>
                      <a:lnTo>
                        <a:pt x="133" y="82"/>
                      </a:lnTo>
                      <a:lnTo>
                        <a:pt x="133" y="82"/>
                      </a:lnTo>
                      <a:lnTo>
                        <a:pt x="133" y="78"/>
                      </a:lnTo>
                      <a:lnTo>
                        <a:pt x="133" y="78"/>
                      </a:lnTo>
                      <a:lnTo>
                        <a:pt x="137" y="78"/>
                      </a:lnTo>
                      <a:lnTo>
                        <a:pt x="137" y="78"/>
                      </a:lnTo>
                      <a:lnTo>
                        <a:pt x="137" y="74"/>
                      </a:lnTo>
                      <a:lnTo>
                        <a:pt x="137" y="74"/>
                      </a:lnTo>
                      <a:lnTo>
                        <a:pt x="137" y="74"/>
                      </a:lnTo>
                      <a:lnTo>
                        <a:pt x="137" y="74"/>
                      </a:lnTo>
                      <a:lnTo>
                        <a:pt x="137" y="74"/>
                      </a:lnTo>
                      <a:lnTo>
                        <a:pt x="141" y="74"/>
                      </a:lnTo>
                      <a:lnTo>
                        <a:pt x="149" y="67"/>
                      </a:lnTo>
                      <a:lnTo>
                        <a:pt x="153" y="67"/>
                      </a:lnTo>
                      <a:lnTo>
                        <a:pt x="153" y="67"/>
                      </a:lnTo>
                      <a:lnTo>
                        <a:pt x="157" y="67"/>
                      </a:lnTo>
                      <a:lnTo>
                        <a:pt x="160" y="67"/>
                      </a:lnTo>
                      <a:lnTo>
                        <a:pt x="160" y="70"/>
                      </a:lnTo>
                      <a:lnTo>
                        <a:pt x="160" y="70"/>
                      </a:lnTo>
                      <a:lnTo>
                        <a:pt x="160" y="70"/>
                      </a:lnTo>
                      <a:lnTo>
                        <a:pt x="164" y="70"/>
                      </a:lnTo>
                      <a:lnTo>
                        <a:pt x="168" y="70"/>
                      </a:lnTo>
                      <a:lnTo>
                        <a:pt x="168" y="74"/>
                      </a:lnTo>
                      <a:lnTo>
                        <a:pt x="172" y="74"/>
                      </a:lnTo>
                      <a:lnTo>
                        <a:pt x="172" y="78"/>
                      </a:lnTo>
                      <a:lnTo>
                        <a:pt x="172" y="78"/>
                      </a:lnTo>
                      <a:lnTo>
                        <a:pt x="172" y="82"/>
                      </a:lnTo>
                      <a:lnTo>
                        <a:pt x="176" y="82"/>
                      </a:lnTo>
                      <a:lnTo>
                        <a:pt x="184" y="86"/>
                      </a:lnTo>
                      <a:lnTo>
                        <a:pt x="184" y="90"/>
                      </a:lnTo>
                      <a:lnTo>
                        <a:pt x="184" y="90"/>
                      </a:lnTo>
                      <a:lnTo>
                        <a:pt x="184" y="94"/>
                      </a:lnTo>
                      <a:lnTo>
                        <a:pt x="180" y="98"/>
                      </a:lnTo>
                      <a:lnTo>
                        <a:pt x="180" y="98"/>
                      </a:lnTo>
                      <a:lnTo>
                        <a:pt x="180" y="98"/>
                      </a:lnTo>
                      <a:lnTo>
                        <a:pt x="172" y="102"/>
                      </a:lnTo>
                      <a:lnTo>
                        <a:pt x="168" y="106"/>
                      </a:lnTo>
                      <a:lnTo>
                        <a:pt x="168" y="106"/>
                      </a:lnTo>
                      <a:lnTo>
                        <a:pt x="160" y="106"/>
                      </a:lnTo>
                      <a:lnTo>
                        <a:pt x="160" y="109"/>
                      </a:lnTo>
                      <a:lnTo>
                        <a:pt x="157" y="109"/>
                      </a:lnTo>
                      <a:lnTo>
                        <a:pt x="157" y="109"/>
                      </a:lnTo>
                      <a:lnTo>
                        <a:pt x="153" y="109"/>
                      </a:lnTo>
                      <a:lnTo>
                        <a:pt x="153" y="113"/>
                      </a:lnTo>
                      <a:lnTo>
                        <a:pt x="153" y="113"/>
                      </a:lnTo>
                      <a:lnTo>
                        <a:pt x="153" y="117"/>
                      </a:lnTo>
                      <a:lnTo>
                        <a:pt x="153" y="117"/>
                      </a:lnTo>
                      <a:lnTo>
                        <a:pt x="153" y="125"/>
                      </a:lnTo>
                      <a:lnTo>
                        <a:pt x="157" y="133"/>
                      </a:lnTo>
                      <a:lnTo>
                        <a:pt x="157" y="133"/>
                      </a:lnTo>
                      <a:lnTo>
                        <a:pt x="157" y="137"/>
                      </a:lnTo>
                      <a:lnTo>
                        <a:pt x="157" y="137"/>
                      </a:lnTo>
                      <a:lnTo>
                        <a:pt x="157" y="137"/>
                      </a:lnTo>
                      <a:lnTo>
                        <a:pt x="157" y="141"/>
                      </a:lnTo>
                      <a:lnTo>
                        <a:pt x="160" y="141"/>
                      </a:lnTo>
                      <a:lnTo>
                        <a:pt x="160" y="145"/>
                      </a:lnTo>
                      <a:lnTo>
                        <a:pt x="168" y="152"/>
                      </a:lnTo>
                      <a:lnTo>
                        <a:pt x="172" y="156"/>
                      </a:lnTo>
                      <a:lnTo>
                        <a:pt x="172" y="160"/>
                      </a:lnTo>
                      <a:lnTo>
                        <a:pt x="176" y="164"/>
                      </a:lnTo>
                      <a:lnTo>
                        <a:pt x="176" y="168"/>
                      </a:lnTo>
                      <a:lnTo>
                        <a:pt x="176" y="168"/>
                      </a:lnTo>
                      <a:lnTo>
                        <a:pt x="176" y="168"/>
                      </a:lnTo>
                      <a:lnTo>
                        <a:pt x="176" y="172"/>
                      </a:lnTo>
                      <a:lnTo>
                        <a:pt x="176" y="172"/>
                      </a:lnTo>
                      <a:lnTo>
                        <a:pt x="176" y="176"/>
                      </a:lnTo>
                      <a:lnTo>
                        <a:pt x="180" y="180"/>
                      </a:lnTo>
                      <a:lnTo>
                        <a:pt x="184" y="180"/>
                      </a:lnTo>
                      <a:lnTo>
                        <a:pt x="180" y="180"/>
                      </a:lnTo>
                      <a:lnTo>
                        <a:pt x="176" y="184"/>
                      </a:lnTo>
                      <a:lnTo>
                        <a:pt x="172" y="184"/>
                      </a:lnTo>
                      <a:lnTo>
                        <a:pt x="168" y="188"/>
                      </a:lnTo>
                      <a:lnTo>
                        <a:pt x="164" y="191"/>
                      </a:lnTo>
                      <a:lnTo>
                        <a:pt x="164" y="195"/>
                      </a:lnTo>
                      <a:lnTo>
                        <a:pt x="164" y="195"/>
                      </a:lnTo>
                      <a:lnTo>
                        <a:pt x="160" y="199"/>
                      </a:lnTo>
                      <a:lnTo>
                        <a:pt x="160" y="199"/>
                      </a:lnTo>
                      <a:lnTo>
                        <a:pt x="157" y="199"/>
                      </a:lnTo>
                      <a:lnTo>
                        <a:pt x="157" y="199"/>
                      </a:lnTo>
                      <a:lnTo>
                        <a:pt x="157" y="199"/>
                      </a:lnTo>
                      <a:lnTo>
                        <a:pt x="153" y="199"/>
                      </a:lnTo>
                      <a:lnTo>
                        <a:pt x="141" y="199"/>
                      </a:lnTo>
                      <a:lnTo>
                        <a:pt x="137" y="199"/>
                      </a:lnTo>
                      <a:lnTo>
                        <a:pt x="137" y="195"/>
                      </a:lnTo>
                      <a:lnTo>
                        <a:pt x="137" y="195"/>
                      </a:lnTo>
                      <a:lnTo>
                        <a:pt x="137" y="195"/>
                      </a:lnTo>
                      <a:lnTo>
                        <a:pt x="137" y="191"/>
                      </a:lnTo>
                      <a:lnTo>
                        <a:pt x="137" y="191"/>
                      </a:lnTo>
                      <a:lnTo>
                        <a:pt x="137" y="191"/>
                      </a:lnTo>
                      <a:lnTo>
                        <a:pt x="137" y="188"/>
                      </a:lnTo>
                      <a:lnTo>
                        <a:pt x="137" y="188"/>
                      </a:lnTo>
                      <a:lnTo>
                        <a:pt x="133" y="188"/>
                      </a:lnTo>
                      <a:lnTo>
                        <a:pt x="133" y="18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2" name="Freeform 18"/>
                <p:cNvSpPr>
                  <a:spLocks/>
                </p:cNvSpPr>
                <p:nvPr/>
              </p:nvSpPr>
              <p:spPr bwMode="auto">
                <a:xfrm>
                  <a:off x="1933575" y="3298825"/>
                  <a:ext cx="390525" cy="588963"/>
                </a:xfrm>
                <a:custGeom>
                  <a:avLst/>
                  <a:gdLst>
                    <a:gd name="T0" fmla="*/ 24 w 246"/>
                    <a:gd name="T1" fmla="*/ 309 h 371"/>
                    <a:gd name="T2" fmla="*/ 20 w 246"/>
                    <a:gd name="T3" fmla="*/ 289 h 371"/>
                    <a:gd name="T4" fmla="*/ 4 w 246"/>
                    <a:gd name="T5" fmla="*/ 250 h 371"/>
                    <a:gd name="T6" fmla="*/ 16 w 246"/>
                    <a:gd name="T7" fmla="*/ 230 h 371"/>
                    <a:gd name="T8" fmla="*/ 12 w 246"/>
                    <a:gd name="T9" fmla="*/ 215 h 371"/>
                    <a:gd name="T10" fmla="*/ 12 w 246"/>
                    <a:gd name="T11" fmla="*/ 203 h 371"/>
                    <a:gd name="T12" fmla="*/ 43 w 246"/>
                    <a:gd name="T13" fmla="*/ 184 h 371"/>
                    <a:gd name="T14" fmla="*/ 55 w 246"/>
                    <a:gd name="T15" fmla="*/ 148 h 371"/>
                    <a:gd name="T16" fmla="*/ 47 w 246"/>
                    <a:gd name="T17" fmla="*/ 125 h 371"/>
                    <a:gd name="T18" fmla="*/ 55 w 246"/>
                    <a:gd name="T19" fmla="*/ 109 h 371"/>
                    <a:gd name="T20" fmla="*/ 51 w 246"/>
                    <a:gd name="T21" fmla="*/ 90 h 371"/>
                    <a:gd name="T22" fmla="*/ 20 w 246"/>
                    <a:gd name="T23" fmla="*/ 43 h 371"/>
                    <a:gd name="T24" fmla="*/ 8 w 246"/>
                    <a:gd name="T25" fmla="*/ 16 h 371"/>
                    <a:gd name="T26" fmla="*/ 39 w 246"/>
                    <a:gd name="T27" fmla="*/ 4 h 371"/>
                    <a:gd name="T28" fmla="*/ 47 w 246"/>
                    <a:gd name="T29" fmla="*/ 8 h 371"/>
                    <a:gd name="T30" fmla="*/ 90 w 246"/>
                    <a:gd name="T31" fmla="*/ 43 h 371"/>
                    <a:gd name="T32" fmla="*/ 98 w 246"/>
                    <a:gd name="T33" fmla="*/ 51 h 371"/>
                    <a:gd name="T34" fmla="*/ 117 w 246"/>
                    <a:gd name="T35" fmla="*/ 78 h 371"/>
                    <a:gd name="T36" fmla="*/ 129 w 246"/>
                    <a:gd name="T37" fmla="*/ 86 h 371"/>
                    <a:gd name="T38" fmla="*/ 164 w 246"/>
                    <a:gd name="T39" fmla="*/ 113 h 371"/>
                    <a:gd name="T40" fmla="*/ 180 w 246"/>
                    <a:gd name="T41" fmla="*/ 121 h 371"/>
                    <a:gd name="T42" fmla="*/ 172 w 246"/>
                    <a:gd name="T43" fmla="*/ 117 h 371"/>
                    <a:gd name="T44" fmla="*/ 176 w 246"/>
                    <a:gd name="T45" fmla="*/ 113 h 371"/>
                    <a:gd name="T46" fmla="*/ 188 w 246"/>
                    <a:gd name="T47" fmla="*/ 117 h 371"/>
                    <a:gd name="T48" fmla="*/ 199 w 246"/>
                    <a:gd name="T49" fmla="*/ 129 h 371"/>
                    <a:gd name="T50" fmla="*/ 215 w 246"/>
                    <a:gd name="T51" fmla="*/ 152 h 371"/>
                    <a:gd name="T52" fmla="*/ 219 w 246"/>
                    <a:gd name="T53" fmla="*/ 160 h 371"/>
                    <a:gd name="T54" fmla="*/ 227 w 246"/>
                    <a:gd name="T55" fmla="*/ 180 h 371"/>
                    <a:gd name="T56" fmla="*/ 235 w 246"/>
                    <a:gd name="T57" fmla="*/ 203 h 371"/>
                    <a:gd name="T58" fmla="*/ 242 w 246"/>
                    <a:gd name="T59" fmla="*/ 219 h 371"/>
                    <a:gd name="T60" fmla="*/ 239 w 246"/>
                    <a:gd name="T61" fmla="*/ 219 h 371"/>
                    <a:gd name="T62" fmla="*/ 239 w 246"/>
                    <a:gd name="T63" fmla="*/ 227 h 371"/>
                    <a:gd name="T64" fmla="*/ 242 w 246"/>
                    <a:gd name="T65" fmla="*/ 234 h 371"/>
                    <a:gd name="T66" fmla="*/ 242 w 246"/>
                    <a:gd name="T67" fmla="*/ 242 h 371"/>
                    <a:gd name="T68" fmla="*/ 239 w 246"/>
                    <a:gd name="T69" fmla="*/ 258 h 371"/>
                    <a:gd name="T70" fmla="*/ 242 w 246"/>
                    <a:gd name="T71" fmla="*/ 289 h 371"/>
                    <a:gd name="T72" fmla="*/ 246 w 246"/>
                    <a:gd name="T73" fmla="*/ 305 h 371"/>
                    <a:gd name="T74" fmla="*/ 239 w 246"/>
                    <a:gd name="T75" fmla="*/ 309 h 371"/>
                    <a:gd name="T76" fmla="*/ 180 w 246"/>
                    <a:gd name="T77" fmla="*/ 324 h 371"/>
                    <a:gd name="T78" fmla="*/ 172 w 246"/>
                    <a:gd name="T79" fmla="*/ 340 h 371"/>
                    <a:gd name="T80" fmla="*/ 172 w 246"/>
                    <a:gd name="T81" fmla="*/ 355 h 371"/>
                    <a:gd name="T82" fmla="*/ 180 w 246"/>
                    <a:gd name="T83" fmla="*/ 367 h 371"/>
                    <a:gd name="T84" fmla="*/ 133 w 246"/>
                    <a:gd name="T85" fmla="*/ 363 h 371"/>
                    <a:gd name="T86" fmla="*/ 113 w 246"/>
                    <a:gd name="T87" fmla="*/ 324 h 371"/>
                    <a:gd name="T88" fmla="*/ 106 w 246"/>
                    <a:gd name="T89" fmla="*/ 312 h 371"/>
                    <a:gd name="T90" fmla="*/ 98 w 246"/>
                    <a:gd name="T91" fmla="*/ 309 h 371"/>
                    <a:gd name="T92" fmla="*/ 94 w 246"/>
                    <a:gd name="T93" fmla="*/ 320 h 371"/>
                    <a:gd name="T94" fmla="*/ 90 w 246"/>
                    <a:gd name="T95" fmla="*/ 316 h 371"/>
                    <a:gd name="T96" fmla="*/ 86 w 246"/>
                    <a:gd name="T97" fmla="*/ 316 h 371"/>
                    <a:gd name="T98" fmla="*/ 78 w 246"/>
                    <a:gd name="T99" fmla="*/ 312 h 371"/>
                    <a:gd name="T100" fmla="*/ 82 w 246"/>
                    <a:gd name="T101" fmla="*/ 309 h 371"/>
                    <a:gd name="T102" fmla="*/ 82 w 246"/>
                    <a:gd name="T103" fmla="*/ 309 h 371"/>
                    <a:gd name="T104" fmla="*/ 67 w 246"/>
                    <a:gd name="T105" fmla="*/ 309 h 371"/>
                    <a:gd name="T106" fmla="*/ 59 w 246"/>
                    <a:gd name="T107" fmla="*/ 301 h 371"/>
                    <a:gd name="T108" fmla="*/ 51 w 246"/>
                    <a:gd name="T109" fmla="*/ 309 h 371"/>
                    <a:gd name="T110" fmla="*/ 51 w 246"/>
                    <a:gd name="T111" fmla="*/ 312 h 371"/>
                    <a:gd name="T112" fmla="*/ 35 w 246"/>
                    <a:gd name="T113" fmla="*/ 309 h 371"/>
                    <a:gd name="T114" fmla="*/ 31 w 246"/>
                    <a:gd name="T115" fmla="*/ 30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 h="371">
                      <a:moveTo>
                        <a:pt x="31" y="309"/>
                      </a:moveTo>
                      <a:lnTo>
                        <a:pt x="31" y="309"/>
                      </a:lnTo>
                      <a:lnTo>
                        <a:pt x="24" y="309"/>
                      </a:lnTo>
                      <a:lnTo>
                        <a:pt x="24" y="309"/>
                      </a:lnTo>
                      <a:lnTo>
                        <a:pt x="24" y="309"/>
                      </a:lnTo>
                      <a:lnTo>
                        <a:pt x="24" y="305"/>
                      </a:lnTo>
                      <a:lnTo>
                        <a:pt x="24" y="301"/>
                      </a:lnTo>
                      <a:lnTo>
                        <a:pt x="20" y="289"/>
                      </a:lnTo>
                      <a:lnTo>
                        <a:pt x="4" y="258"/>
                      </a:lnTo>
                      <a:lnTo>
                        <a:pt x="0" y="254"/>
                      </a:lnTo>
                      <a:lnTo>
                        <a:pt x="0" y="250"/>
                      </a:lnTo>
                      <a:lnTo>
                        <a:pt x="4" y="250"/>
                      </a:lnTo>
                      <a:lnTo>
                        <a:pt x="12" y="242"/>
                      </a:lnTo>
                      <a:lnTo>
                        <a:pt x="16" y="238"/>
                      </a:lnTo>
                      <a:lnTo>
                        <a:pt x="16" y="230"/>
                      </a:lnTo>
                      <a:lnTo>
                        <a:pt x="16" y="230"/>
                      </a:lnTo>
                      <a:lnTo>
                        <a:pt x="16" y="227"/>
                      </a:lnTo>
                      <a:lnTo>
                        <a:pt x="16" y="223"/>
                      </a:lnTo>
                      <a:lnTo>
                        <a:pt x="16" y="219"/>
                      </a:lnTo>
                      <a:lnTo>
                        <a:pt x="12" y="215"/>
                      </a:lnTo>
                      <a:lnTo>
                        <a:pt x="12" y="215"/>
                      </a:lnTo>
                      <a:lnTo>
                        <a:pt x="8" y="211"/>
                      </a:lnTo>
                      <a:lnTo>
                        <a:pt x="8" y="207"/>
                      </a:lnTo>
                      <a:lnTo>
                        <a:pt x="12" y="203"/>
                      </a:lnTo>
                      <a:lnTo>
                        <a:pt x="16" y="199"/>
                      </a:lnTo>
                      <a:lnTo>
                        <a:pt x="27" y="199"/>
                      </a:lnTo>
                      <a:lnTo>
                        <a:pt x="31" y="199"/>
                      </a:lnTo>
                      <a:lnTo>
                        <a:pt x="43" y="184"/>
                      </a:lnTo>
                      <a:lnTo>
                        <a:pt x="51" y="168"/>
                      </a:lnTo>
                      <a:lnTo>
                        <a:pt x="55" y="164"/>
                      </a:lnTo>
                      <a:lnTo>
                        <a:pt x="55" y="156"/>
                      </a:lnTo>
                      <a:lnTo>
                        <a:pt x="55" y="148"/>
                      </a:lnTo>
                      <a:lnTo>
                        <a:pt x="55" y="145"/>
                      </a:lnTo>
                      <a:lnTo>
                        <a:pt x="51" y="133"/>
                      </a:lnTo>
                      <a:lnTo>
                        <a:pt x="47" y="129"/>
                      </a:lnTo>
                      <a:lnTo>
                        <a:pt x="47" y="125"/>
                      </a:lnTo>
                      <a:lnTo>
                        <a:pt x="47" y="121"/>
                      </a:lnTo>
                      <a:lnTo>
                        <a:pt x="51" y="117"/>
                      </a:lnTo>
                      <a:lnTo>
                        <a:pt x="55" y="113"/>
                      </a:lnTo>
                      <a:lnTo>
                        <a:pt x="55" y="109"/>
                      </a:lnTo>
                      <a:lnTo>
                        <a:pt x="55" y="106"/>
                      </a:lnTo>
                      <a:lnTo>
                        <a:pt x="55" y="102"/>
                      </a:lnTo>
                      <a:lnTo>
                        <a:pt x="51" y="94"/>
                      </a:lnTo>
                      <a:lnTo>
                        <a:pt x="51" y="90"/>
                      </a:lnTo>
                      <a:lnTo>
                        <a:pt x="35" y="70"/>
                      </a:lnTo>
                      <a:lnTo>
                        <a:pt x="24" y="55"/>
                      </a:lnTo>
                      <a:lnTo>
                        <a:pt x="20" y="47"/>
                      </a:lnTo>
                      <a:lnTo>
                        <a:pt x="20" y="43"/>
                      </a:lnTo>
                      <a:lnTo>
                        <a:pt x="16" y="31"/>
                      </a:lnTo>
                      <a:lnTo>
                        <a:pt x="12" y="27"/>
                      </a:lnTo>
                      <a:lnTo>
                        <a:pt x="8" y="20"/>
                      </a:lnTo>
                      <a:lnTo>
                        <a:pt x="8" y="16"/>
                      </a:lnTo>
                      <a:lnTo>
                        <a:pt x="8" y="12"/>
                      </a:lnTo>
                      <a:lnTo>
                        <a:pt x="27" y="4"/>
                      </a:lnTo>
                      <a:lnTo>
                        <a:pt x="31" y="4"/>
                      </a:lnTo>
                      <a:lnTo>
                        <a:pt x="39" y="4"/>
                      </a:lnTo>
                      <a:lnTo>
                        <a:pt x="43" y="4"/>
                      </a:lnTo>
                      <a:lnTo>
                        <a:pt x="43" y="0"/>
                      </a:lnTo>
                      <a:lnTo>
                        <a:pt x="43" y="0"/>
                      </a:lnTo>
                      <a:lnTo>
                        <a:pt x="47" y="8"/>
                      </a:lnTo>
                      <a:lnTo>
                        <a:pt x="47" y="8"/>
                      </a:lnTo>
                      <a:lnTo>
                        <a:pt x="82" y="35"/>
                      </a:lnTo>
                      <a:lnTo>
                        <a:pt x="86" y="39"/>
                      </a:lnTo>
                      <a:lnTo>
                        <a:pt x="90" y="43"/>
                      </a:lnTo>
                      <a:lnTo>
                        <a:pt x="94" y="51"/>
                      </a:lnTo>
                      <a:lnTo>
                        <a:pt x="94" y="51"/>
                      </a:lnTo>
                      <a:lnTo>
                        <a:pt x="94" y="51"/>
                      </a:lnTo>
                      <a:lnTo>
                        <a:pt x="98" y="51"/>
                      </a:lnTo>
                      <a:lnTo>
                        <a:pt x="98" y="55"/>
                      </a:lnTo>
                      <a:lnTo>
                        <a:pt x="98" y="55"/>
                      </a:lnTo>
                      <a:lnTo>
                        <a:pt x="113" y="70"/>
                      </a:lnTo>
                      <a:lnTo>
                        <a:pt x="117" y="78"/>
                      </a:lnTo>
                      <a:lnTo>
                        <a:pt x="121" y="82"/>
                      </a:lnTo>
                      <a:lnTo>
                        <a:pt x="121" y="82"/>
                      </a:lnTo>
                      <a:lnTo>
                        <a:pt x="125" y="86"/>
                      </a:lnTo>
                      <a:lnTo>
                        <a:pt x="129" y="86"/>
                      </a:lnTo>
                      <a:lnTo>
                        <a:pt x="129" y="90"/>
                      </a:lnTo>
                      <a:lnTo>
                        <a:pt x="141" y="94"/>
                      </a:lnTo>
                      <a:lnTo>
                        <a:pt x="141" y="94"/>
                      </a:lnTo>
                      <a:lnTo>
                        <a:pt x="164" y="113"/>
                      </a:lnTo>
                      <a:lnTo>
                        <a:pt x="172" y="121"/>
                      </a:lnTo>
                      <a:lnTo>
                        <a:pt x="176" y="125"/>
                      </a:lnTo>
                      <a:lnTo>
                        <a:pt x="176" y="121"/>
                      </a:lnTo>
                      <a:lnTo>
                        <a:pt x="180" y="121"/>
                      </a:lnTo>
                      <a:lnTo>
                        <a:pt x="180" y="121"/>
                      </a:lnTo>
                      <a:lnTo>
                        <a:pt x="180" y="121"/>
                      </a:lnTo>
                      <a:lnTo>
                        <a:pt x="176" y="117"/>
                      </a:lnTo>
                      <a:lnTo>
                        <a:pt x="172" y="117"/>
                      </a:lnTo>
                      <a:lnTo>
                        <a:pt x="172" y="113"/>
                      </a:lnTo>
                      <a:lnTo>
                        <a:pt x="172" y="113"/>
                      </a:lnTo>
                      <a:lnTo>
                        <a:pt x="172" y="113"/>
                      </a:lnTo>
                      <a:lnTo>
                        <a:pt x="176" y="113"/>
                      </a:lnTo>
                      <a:lnTo>
                        <a:pt x="180" y="113"/>
                      </a:lnTo>
                      <a:lnTo>
                        <a:pt x="188" y="113"/>
                      </a:lnTo>
                      <a:lnTo>
                        <a:pt x="188" y="113"/>
                      </a:lnTo>
                      <a:lnTo>
                        <a:pt x="188" y="117"/>
                      </a:lnTo>
                      <a:lnTo>
                        <a:pt x="192" y="117"/>
                      </a:lnTo>
                      <a:lnTo>
                        <a:pt x="196" y="125"/>
                      </a:lnTo>
                      <a:lnTo>
                        <a:pt x="196" y="125"/>
                      </a:lnTo>
                      <a:lnTo>
                        <a:pt x="199" y="129"/>
                      </a:lnTo>
                      <a:lnTo>
                        <a:pt x="203" y="133"/>
                      </a:lnTo>
                      <a:lnTo>
                        <a:pt x="223" y="141"/>
                      </a:lnTo>
                      <a:lnTo>
                        <a:pt x="223" y="148"/>
                      </a:lnTo>
                      <a:lnTo>
                        <a:pt x="215" y="152"/>
                      </a:lnTo>
                      <a:lnTo>
                        <a:pt x="215" y="156"/>
                      </a:lnTo>
                      <a:lnTo>
                        <a:pt x="215" y="156"/>
                      </a:lnTo>
                      <a:lnTo>
                        <a:pt x="215" y="156"/>
                      </a:lnTo>
                      <a:lnTo>
                        <a:pt x="219" y="160"/>
                      </a:lnTo>
                      <a:lnTo>
                        <a:pt x="219" y="160"/>
                      </a:lnTo>
                      <a:lnTo>
                        <a:pt x="223" y="160"/>
                      </a:lnTo>
                      <a:lnTo>
                        <a:pt x="223" y="164"/>
                      </a:lnTo>
                      <a:lnTo>
                        <a:pt x="227" y="180"/>
                      </a:lnTo>
                      <a:lnTo>
                        <a:pt x="231" y="187"/>
                      </a:lnTo>
                      <a:lnTo>
                        <a:pt x="231" y="191"/>
                      </a:lnTo>
                      <a:lnTo>
                        <a:pt x="235" y="199"/>
                      </a:lnTo>
                      <a:lnTo>
                        <a:pt x="235" y="203"/>
                      </a:lnTo>
                      <a:lnTo>
                        <a:pt x="239" y="207"/>
                      </a:lnTo>
                      <a:lnTo>
                        <a:pt x="239" y="211"/>
                      </a:lnTo>
                      <a:lnTo>
                        <a:pt x="242" y="215"/>
                      </a:lnTo>
                      <a:lnTo>
                        <a:pt x="242" y="219"/>
                      </a:lnTo>
                      <a:lnTo>
                        <a:pt x="242" y="219"/>
                      </a:lnTo>
                      <a:lnTo>
                        <a:pt x="239" y="219"/>
                      </a:lnTo>
                      <a:lnTo>
                        <a:pt x="239" y="219"/>
                      </a:lnTo>
                      <a:lnTo>
                        <a:pt x="239" y="219"/>
                      </a:lnTo>
                      <a:lnTo>
                        <a:pt x="239" y="223"/>
                      </a:lnTo>
                      <a:lnTo>
                        <a:pt x="239" y="223"/>
                      </a:lnTo>
                      <a:lnTo>
                        <a:pt x="239" y="227"/>
                      </a:lnTo>
                      <a:lnTo>
                        <a:pt x="239" y="227"/>
                      </a:lnTo>
                      <a:lnTo>
                        <a:pt x="239" y="227"/>
                      </a:lnTo>
                      <a:lnTo>
                        <a:pt x="242" y="230"/>
                      </a:lnTo>
                      <a:lnTo>
                        <a:pt x="242" y="230"/>
                      </a:lnTo>
                      <a:lnTo>
                        <a:pt x="242" y="234"/>
                      </a:lnTo>
                      <a:lnTo>
                        <a:pt x="242" y="234"/>
                      </a:lnTo>
                      <a:lnTo>
                        <a:pt x="242" y="234"/>
                      </a:lnTo>
                      <a:lnTo>
                        <a:pt x="242" y="238"/>
                      </a:lnTo>
                      <a:lnTo>
                        <a:pt x="242" y="242"/>
                      </a:lnTo>
                      <a:lnTo>
                        <a:pt x="242" y="242"/>
                      </a:lnTo>
                      <a:lnTo>
                        <a:pt x="239" y="242"/>
                      </a:lnTo>
                      <a:lnTo>
                        <a:pt x="239" y="250"/>
                      </a:lnTo>
                      <a:lnTo>
                        <a:pt x="239" y="258"/>
                      </a:lnTo>
                      <a:lnTo>
                        <a:pt x="239" y="266"/>
                      </a:lnTo>
                      <a:lnTo>
                        <a:pt x="239" y="273"/>
                      </a:lnTo>
                      <a:lnTo>
                        <a:pt x="239" y="281"/>
                      </a:lnTo>
                      <a:lnTo>
                        <a:pt x="242" y="289"/>
                      </a:lnTo>
                      <a:lnTo>
                        <a:pt x="242" y="289"/>
                      </a:lnTo>
                      <a:lnTo>
                        <a:pt x="246" y="293"/>
                      </a:lnTo>
                      <a:lnTo>
                        <a:pt x="246" y="297"/>
                      </a:lnTo>
                      <a:lnTo>
                        <a:pt x="246" y="305"/>
                      </a:lnTo>
                      <a:lnTo>
                        <a:pt x="246" y="312"/>
                      </a:lnTo>
                      <a:lnTo>
                        <a:pt x="242" y="309"/>
                      </a:lnTo>
                      <a:lnTo>
                        <a:pt x="239" y="309"/>
                      </a:lnTo>
                      <a:lnTo>
                        <a:pt x="239" y="309"/>
                      </a:lnTo>
                      <a:lnTo>
                        <a:pt x="184" y="316"/>
                      </a:lnTo>
                      <a:lnTo>
                        <a:pt x="184" y="316"/>
                      </a:lnTo>
                      <a:lnTo>
                        <a:pt x="180" y="320"/>
                      </a:lnTo>
                      <a:lnTo>
                        <a:pt x="180" y="324"/>
                      </a:lnTo>
                      <a:lnTo>
                        <a:pt x="176" y="328"/>
                      </a:lnTo>
                      <a:lnTo>
                        <a:pt x="176" y="332"/>
                      </a:lnTo>
                      <a:lnTo>
                        <a:pt x="172" y="336"/>
                      </a:lnTo>
                      <a:lnTo>
                        <a:pt x="172" y="340"/>
                      </a:lnTo>
                      <a:lnTo>
                        <a:pt x="172" y="344"/>
                      </a:lnTo>
                      <a:lnTo>
                        <a:pt x="172" y="351"/>
                      </a:lnTo>
                      <a:lnTo>
                        <a:pt x="172" y="355"/>
                      </a:lnTo>
                      <a:lnTo>
                        <a:pt x="172" y="355"/>
                      </a:lnTo>
                      <a:lnTo>
                        <a:pt x="176" y="359"/>
                      </a:lnTo>
                      <a:lnTo>
                        <a:pt x="180" y="363"/>
                      </a:lnTo>
                      <a:lnTo>
                        <a:pt x="180" y="367"/>
                      </a:lnTo>
                      <a:lnTo>
                        <a:pt x="180" y="367"/>
                      </a:lnTo>
                      <a:lnTo>
                        <a:pt x="180" y="371"/>
                      </a:lnTo>
                      <a:lnTo>
                        <a:pt x="176" y="371"/>
                      </a:lnTo>
                      <a:lnTo>
                        <a:pt x="168" y="371"/>
                      </a:lnTo>
                      <a:lnTo>
                        <a:pt x="133" y="363"/>
                      </a:lnTo>
                      <a:lnTo>
                        <a:pt x="121" y="336"/>
                      </a:lnTo>
                      <a:lnTo>
                        <a:pt x="113" y="328"/>
                      </a:lnTo>
                      <a:lnTo>
                        <a:pt x="113" y="328"/>
                      </a:lnTo>
                      <a:lnTo>
                        <a:pt x="113" y="324"/>
                      </a:lnTo>
                      <a:lnTo>
                        <a:pt x="110" y="316"/>
                      </a:lnTo>
                      <a:lnTo>
                        <a:pt x="110" y="312"/>
                      </a:lnTo>
                      <a:lnTo>
                        <a:pt x="106" y="312"/>
                      </a:lnTo>
                      <a:lnTo>
                        <a:pt x="106" y="312"/>
                      </a:lnTo>
                      <a:lnTo>
                        <a:pt x="106" y="312"/>
                      </a:lnTo>
                      <a:lnTo>
                        <a:pt x="102" y="309"/>
                      </a:lnTo>
                      <a:lnTo>
                        <a:pt x="102" y="309"/>
                      </a:lnTo>
                      <a:lnTo>
                        <a:pt x="98" y="309"/>
                      </a:lnTo>
                      <a:lnTo>
                        <a:pt x="98" y="312"/>
                      </a:lnTo>
                      <a:lnTo>
                        <a:pt x="98" y="316"/>
                      </a:lnTo>
                      <a:lnTo>
                        <a:pt x="94" y="320"/>
                      </a:lnTo>
                      <a:lnTo>
                        <a:pt x="94" y="320"/>
                      </a:lnTo>
                      <a:lnTo>
                        <a:pt x="94" y="316"/>
                      </a:lnTo>
                      <a:lnTo>
                        <a:pt x="90" y="316"/>
                      </a:lnTo>
                      <a:lnTo>
                        <a:pt x="90" y="316"/>
                      </a:lnTo>
                      <a:lnTo>
                        <a:pt x="90" y="316"/>
                      </a:lnTo>
                      <a:lnTo>
                        <a:pt x="90" y="316"/>
                      </a:lnTo>
                      <a:lnTo>
                        <a:pt x="86" y="316"/>
                      </a:lnTo>
                      <a:lnTo>
                        <a:pt x="86" y="316"/>
                      </a:lnTo>
                      <a:lnTo>
                        <a:pt x="86" y="316"/>
                      </a:lnTo>
                      <a:lnTo>
                        <a:pt x="86" y="316"/>
                      </a:lnTo>
                      <a:lnTo>
                        <a:pt x="82" y="316"/>
                      </a:lnTo>
                      <a:lnTo>
                        <a:pt x="78" y="312"/>
                      </a:lnTo>
                      <a:lnTo>
                        <a:pt x="78" y="312"/>
                      </a:lnTo>
                      <a:lnTo>
                        <a:pt x="78" y="312"/>
                      </a:lnTo>
                      <a:lnTo>
                        <a:pt x="78" y="312"/>
                      </a:lnTo>
                      <a:lnTo>
                        <a:pt x="78" y="312"/>
                      </a:lnTo>
                      <a:lnTo>
                        <a:pt x="82" y="309"/>
                      </a:lnTo>
                      <a:lnTo>
                        <a:pt x="82" y="309"/>
                      </a:lnTo>
                      <a:lnTo>
                        <a:pt x="82" y="309"/>
                      </a:lnTo>
                      <a:lnTo>
                        <a:pt x="82" y="309"/>
                      </a:lnTo>
                      <a:lnTo>
                        <a:pt x="82" y="309"/>
                      </a:lnTo>
                      <a:lnTo>
                        <a:pt x="74" y="312"/>
                      </a:lnTo>
                      <a:lnTo>
                        <a:pt x="70" y="312"/>
                      </a:lnTo>
                      <a:lnTo>
                        <a:pt x="70" y="309"/>
                      </a:lnTo>
                      <a:lnTo>
                        <a:pt x="67" y="309"/>
                      </a:lnTo>
                      <a:lnTo>
                        <a:pt x="63" y="309"/>
                      </a:lnTo>
                      <a:lnTo>
                        <a:pt x="63" y="309"/>
                      </a:lnTo>
                      <a:lnTo>
                        <a:pt x="59" y="305"/>
                      </a:lnTo>
                      <a:lnTo>
                        <a:pt x="59" y="301"/>
                      </a:lnTo>
                      <a:lnTo>
                        <a:pt x="55" y="301"/>
                      </a:lnTo>
                      <a:lnTo>
                        <a:pt x="51" y="305"/>
                      </a:lnTo>
                      <a:lnTo>
                        <a:pt x="51" y="305"/>
                      </a:lnTo>
                      <a:lnTo>
                        <a:pt x="51" y="309"/>
                      </a:lnTo>
                      <a:lnTo>
                        <a:pt x="51" y="309"/>
                      </a:lnTo>
                      <a:lnTo>
                        <a:pt x="51" y="312"/>
                      </a:lnTo>
                      <a:lnTo>
                        <a:pt x="51" y="312"/>
                      </a:lnTo>
                      <a:lnTo>
                        <a:pt x="51" y="312"/>
                      </a:lnTo>
                      <a:lnTo>
                        <a:pt x="47" y="312"/>
                      </a:lnTo>
                      <a:lnTo>
                        <a:pt x="47" y="312"/>
                      </a:lnTo>
                      <a:lnTo>
                        <a:pt x="39" y="309"/>
                      </a:lnTo>
                      <a:lnTo>
                        <a:pt x="35" y="309"/>
                      </a:lnTo>
                      <a:lnTo>
                        <a:pt x="35" y="309"/>
                      </a:lnTo>
                      <a:lnTo>
                        <a:pt x="35" y="309"/>
                      </a:lnTo>
                      <a:lnTo>
                        <a:pt x="35" y="309"/>
                      </a:lnTo>
                      <a:lnTo>
                        <a:pt x="31" y="309"/>
                      </a:lnTo>
                      <a:lnTo>
                        <a:pt x="31" y="30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3" name="Freeform 19"/>
                <p:cNvSpPr>
                  <a:spLocks/>
                </p:cNvSpPr>
                <p:nvPr/>
              </p:nvSpPr>
              <p:spPr bwMode="auto">
                <a:xfrm>
                  <a:off x="1797050" y="2233613"/>
                  <a:ext cx="614362" cy="892175"/>
                </a:xfrm>
                <a:custGeom>
                  <a:avLst/>
                  <a:gdLst>
                    <a:gd name="T0" fmla="*/ 55 w 387"/>
                    <a:gd name="T1" fmla="*/ 480 h 562"/>
                    <a:gd name="T2" fmla="*/ 28 w 387"/>
                    <a:gd name="T3" fmla="*/ 429 h 562"/>
                    <a:gd name="T4" fmla="*/ 28 w 387"/>
                    <a:gd name="T5" fmla="*/ 406 h 562"/>
                    <a:gd name="T6" fmla="*/ 24 w 387"/>
                    <a:gd name="T7" fmla="*/ 363 h 562"/>
                    <a:gd name="T8" fmla="*/ 8 w 387"/>
                    <a:gd name="T9" fmla="*/ 285 h 562"/>
                    <a:gd name="T10" fmla="*/ 28 w 387"/>
                    <a:gd name="T11" fmla="*/ 203 h 562"/>
                    <a:gd name="T12" fmla="*/ 117 w 387"/>
                    <a:gd name="T13" fmla="*/ 179 h 562"/>
                    <a:gd name="T14" fmla="*/ 129 w 387"/>
                    <a:gd name="T15" fmla="*/ 148 h 562"/>
                    <a:gd name="T16" fmla="*/ 110 w 387"/>
                    <a:gd name="T17" fmla="*/ 105 h 562"/>
                    <a:gd name="T18" fmla="*/ 98 w 387"/>
                    <a:gd name="T19" fmla="*/ 19 h 562"/>
                    <a:gd name="T20" fmla="*/ 106 w 387"/>
                    <a:gd name="T21" fmla="*/ 0 h 562"/>
                    <a:gd name="T22" fmla="*/ 145 w 387"/>
                    <a:gd name="T23" fmla="*/ 19 h 562"/>
                    <a:gd name="T24" fmla="*/ 156 w 387"/>
                    <a:gd name="T25" fmla="*/ 31 h 562"/>
                    <a:gd name="T26" fmla="*/ 168 w 387"/>
                    <a:gd name="T27" fmla="*/ 35 h 562"/>
                    <a:gd name="T28" fmla="*/ 172 w 387"/>
                    <a:gd name="T29" fmla="*/ 46 h 562"/>
                    <a:gd name="T30" fmla="*/ 184 w 387"/>
                    <a:gd name="T31" fmla="*/ 46 h 562"/>
                    <a:gd name="T32" fmla="*/ 192 w 387"/>
                    <a:gd name="T33" fmla="*/ 54 h 562"/>
                    <a:gd name="T34" fmla="*/ 196 w 387"/>
                    <a:gd name="T35" fmla="*/ 58 h 562"/>
                    <a:gd name="T36" fmla="*/ 196 w 387"/>
                    <a:gd name="T37" fmla="*/ 62 h 562"/>
                    <a:gd name="T38" fmla="*/ 215 w 387"/>
                    <a:gd name="T39" fmla="*/ 74 h 562"/>
                    <a:gd name="T40" fmla="*/ 219 w 387"/>
                    <a:gd name="T41" fmla="*/ 82 h 562"/>
                    <a:gd name="T42" fmla="*/ 223 w 387"/>
                    <a:gd name="T43" fmla="*/ 82 h 562"/>
                    <a:gd name="T44" fmla="*/ 227 w 387"/>
                    <a:gd name="T45" fmla="*/ 74 h 562"/>
                    <a:gd name="T46" fmla="*/ 235 w 387"/>
                    <a:gd name="T47" fmla="*/ 85 h 562"/>
                    <a:gd name="T48" fmla="*/ 262 w 387"/>
                    <a:gd name="T49" fmla="*/ 105 h 562"/>
                    <a:gd name="T50" fmla="*/ 270 w 387"/>
                    <a:gd name="T51" fmla="*/ 105 h 562"/>
                    <a:gd name="T52" fmla="*/ 321 w 387"/>
                    <a:gd name="T53" fmla="*/ 167 h 562"/>
                    <a:gd name="T54" fmla="*/ 317 w 387"/>
                    <a:gd name="T55" fmla="*/ 191 h 562"/>
                    <a:gd name="T56" fmla="*/ 285 w 387"/>
                    <a:gd name="T57" fmla="*/ 203 h 562"/>
                    <a:gd name="T58" fmla="*/ 289 w 387"/>
                    <a:gd name="T59" fmla="*/ 222 h 562"/>
                    <a:gd name="T60" fmla="*/ 297 w 387"/>
                    <a:gd name="T61" fmla="*/ 238 h 562"/>
                    <a:gd name="T62" fmla="*/ 383 w 387"/>
                    <a:gd name="T63" fmla="*/ 296 h 562"/>
                    <a:gd name="T64" fmla="*/ 356 w 387"/>
                    <a:gd name="T65" fmla="*/ 339 h 562"/>
                    <a:gd name="T66" fmla="*/ 317 w 387"/>
                    <a:gd name="T67" fmla="*/ 359 h 562"/>
                    <a:gd name="T68" fmla="*/ 242 w 387"/>
                    <a:gd name="T69" fmla="*/ 394 h 562"/>
                    <a:gd name="T70" fmla="*/ 242 w 387"/>
                    <a:gd name="T71" fmla="*/ 398 h 562"/>
                    <a:gd name="T72" fmla="*/ 242 w 387"/>
                    <a:gd name="T73" fmla="*/ 402 h 562"/>
                    <a:gd name="T74" fmla="*/ 246 w 387"/>
                    <a:gd name="T75" fmla="*/ 409 h 562"/>
                    <a:gd name="T76" fmla="*/ 246 w 387"/>
                    <a:gd name="T77" fmla="*/ 413 h 562"/>
                    <a:gd name="T78" fmla="*/ 258 w 387"/>
                    <a:gd name="T79" fmla="*/ 429 h 562"/>
                    <a:gd name="T80" fmla="*/ 282 w 387"/>
                    <a:gd name="T81" fmla="*/ 441 h 562"/>
                    <a:gd name="T82" fmla="*/ 301 w 387"/>
                    <a:gd name="T83" fmla="*/ 445 h 562"/>
                    <a:gd name="T84" fmla="*/ 305 w 387"/>
                    <a:gd name="T85" fmla="*/ 456 h 562"/>
                    <a:gd name="T86" fmla="*/ 289 w 387"/>
                    <a:gd name="T87" fmla="*/ 491 h 562"/>
                    <a:gd name="T88" fmla="*/ 289 w 387"/>
                    <a:gd name="T89" fmla="*/ 499 h 562"/>
                    <a:gd name="T90" fmla="*/ 293 w 387"/>
                    <a:gd name="T91" fmla="*/ 511 h 562"/>
                    <a:gd name="T92" fmla="*/ 282 w 387"/>
                    <a:gd name="T93" fmla="*/ 511 h 562"/>
                    <a:gd name="T94" fmla="*/ 270 w 387"/>
                    <a:gd name="T95" fmla="*/ 515 h 562"/>
                    <a:gd name="T96" fmla="*/ 270 w 387"/>
                    <a:gd name="T97" fmla="*/ 523 h 562"/>
                    <a:gd name="T98" fmla="*/ 258 w 387"/>
                    <a:gd name="T99" fmla="*/ 511 h 562"/>
                    <a:gd name="T100" fmla="*/ 250 w 387"/>
                    <a:gd name="T101" fmla="*/ 531 h 562"/>
                    <a:gd name="T102" fmla="*/ 242 w 387"/>
                    <a:gd name="T103" fmla="*/ 562 h 562"/>
                    <a:gd name="T104" fmla="*/ 172 w 387"/>
                    <a:gd name="T105" fmla="*/ 554 h 562"/>
                    <a:gd name="T106" fmla="*/ 149 w 387"/>
                    <a:gd name="T107" fmla="*/ 527 h 562"/>
                    <a:gd name="T108" fmla="*/ 133 w 387"/>
                    <a:gd name="T109" fmla="*/ 507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7" h="562">
                      <a:moveTo>
                        <a:pt x="98" y="484"/>
                      </a:moveTo>
                      <a:lnTo>
                        <a:pt x="98" y="484"/>
                      </a:lnTo>
                      <a:lnTo>
                        <a:pt x="59" y="480"/>
                      </a:lnTo>
                      <a:lnTo>
                        <a:pt x="55" y="480"/>
                      </a:lnTo>
                      <a:lnTo>
                        <a:pt x="55" y="476"/>
                      </a:lnTo>
                      <a:lnTo>
                        <a:pt x="51" y="468"/>
                      </a:lnTo>
                      <a:lnTo>
                        <a:pt x="28" y="433"/>
                      </a:lnTo>
                      <a:lnTo>
                        <a:pt x="28" y="429"/>
                      </a:lnTo>
                      <a:lnTo>
                        <a:pt x="28" y="421"/>
                      </a:lnTo>
                      <a:lnTo>
                        <a:pt x="28" y="413"/>
                      </a:lnTo>
                      <a:lnTo>
                        <a:pt x="28" y="409"/>
                      </a:lnTo>
                      <a:lnTo>
                        <a:pt x="28" y="406"/>
                      </a:lnTo>
                      <a:lnTo>
                        <a:pt x="20" y="382"/>
                      </a:lnTo>
                      <a:lnTo>
                        <a:pt x="20" y="378"/>
                      </a:lnTo>
                      <a:lnTo>
                        <a:pt x="20" y="378"/>
                      </a:lnTo>
                      <a:lnTo>
                        <a:pt x="24" y="363"/>
                      </a:lnTo>
                      <a:lnTo>
                        <a:pt x="0" y="320"/>
                      </a:lnTo>
                      <a:lnTo>
                        <a:pt x="8" y="288"/>
                      </a:lnTo>
                      <a:lnTo>
                        <a:pt x="8" y="285"/>
                      </a:lnTo>
                      <a:lnTo>
                        <a:pt x="8" y="285"/>
                      </a:lnTo>
                      <a:lnTo>
                        <a:pt x="0" y="265"/>
                      </a:lnTo>
                      <a:lnTo>
                        <a:pt x="8" y="257"/>
                      </a:lnTo>
                      <a:lnTo>
                        <a:pt x="20" y="230"/>
                      </a:lnTo>
                      <a:lnTo>
                        <a:pt x="28" y="203"/>
                      </a:lnTo>
                      <a:lnTo>
                        <a:pt x="31" y="199"/>
                      </a:lnTo>
                      <a:lnTo>
                        <a:pt x="47" y="183"/>
                      </a:lnTo>
                      <a:lnTo>
                        <a:pt x="63" y="175"/>
                      </a:lnTo>
                      <a:lnTo>
                        <a:pt x="117" y="179"/>
                      </a:lnTo>
                      <a:lnTo>
                        <a:pt x="121" y="179"/>
                      </a:lnTo>
                      <a:lnTo>
                        <a:pt x="121" y="179"/>
                      </a:lnTo>
                      <a:lnTo>
                        <a:pt x="129" y="152"/>
                      </a:lnTo>
                      <a:lnTo>
                        <a:pt x="129" y="148"/>
                      </a:lnTo>
                      <a:lnTo>
                        <a:pt x="129" y="144"/>
                      </a:lnTo>
                      <a:lnTo>
                        <a:pt x="113" y="109"/>
                      </a:lnTo>
                      <a:lnTo>
                        <a:pt x="113" y="105"/>
                      </a:lnTo>
                      <a:lnTo>
                        <a:pt x="110" y="105"/>
                      </a:lnTo>
                      <a:lnTo>
                        <a:pt x="106" y="105"/>
                      </a:lnTo>
                      <a:lnTo>
                        <a:pt x="102" y="101"/>
                      </a:lnTo>
                      <a:lnTo>
                        <a:pt x="74" y="93"/>
                      </a:lnTo>
                      <a:lnTo>
                        <a:pt x="98" y="19"/>
                      </a:lnTo>
                      <a:lnTo>
                        <a:pt x="98" y="19"/>
                      </a:lnTo>
                      <a:lnTo>
                        <a:pt x="106" y="3"/>
                      </a:lnTo>
                      <a:lnTo>
                        <a:pt x="106" y="0"/>
                      </a:lnTo>
                      <a:lnTo>
                        <a:pt x="106" y="0"/>
                      </a:lnTo>
                      <a:lnTo>
                        <a:pt x="137" y="11"/>
                      </a:lnTo>
                      <a:lnTo>
                        <a:pt x="141" y="15"/>
                      </a:lnTo>
                      <a:lnTo>
                        <a:pt x="141" y="19"/>
                      </a:lnTo>
                      <a:lnTo>
                        <a:pt x="145" y="19"/>
                      </a:lnTo>
                      <a:lnTo>
                        <a:pt x="145" y="19"/>
                      </a:lnTo>
                      <a:lnTo>
                        <a:pt x="153" y="31"/>
                      </a:lnTo>
                      <a:lnTo>
                        <a:pt x="153" y="31"/>
                      </a:lnTo>
                      <a:lnTo>
                        <a:pt x="156" y="31"/>
                      </a:lnTo>
                      <a:lnTo>
                        <a:pt x="160" y="31"/>
                      </a:lnTo>
                      <a:lnTo>
                        <a:pt x="164" y="31"/>
                      </a:lnTo>
                      <a:lnTo>
                        <a:pt x="164" y="31"/>
                      </a:lnTo>
                      <a:lnTo>
                        <a:pt x="168" y="35"/>
                      </a:lnTo>
                      <a:lnTo>
                        <a:pt x="168" y="39"/>
                      </a:lnTo>
                      <a:lnTo>
                        <a:pt x="172" y="42"/>
                      </a:lnTo>
                      <a:lnTo>
                        <a:pt x="172" y="42"/>
                      </a:lnTo>
                      <a:lnTo>
                        <a:pt x="172" y="46"/>
                      </a:lnTo>
                      <a:lnTo>
                        <a:pt x="176" y="46"/>
                      </a:lnTo>
                      <a:lnTo>
                        <a:pt x="180" y="46"/>
                      </a:lnTo>
                      <a:lnTo>
                        <a:pt x="180" y="46"/>
                      </a:lnTo>
                      <a:lnTo>
                        <a:pt x="184" y="46"/>
                      </a:lnTo>
                      <a:lnTo>
                        <a:pt x="188" y="50"/>
                      </a:lnTo>
                      <a:lnTo>
                        <a:pt x="188" y="50"/>
                      </a:lnTo>
                      <a:lnTo>
                        <a:pt x="188" y="50"/>
                      </a:lnTo>
                      <a:lnTo>
                        <a:pt x="192" y="54"/>
                      </a:lnTo>
                      <a:lnTo>
                        <a:pt x="196" y="54"/>
                      </a:lnTo>
                      <a:lnTo>
                        <a:pt x="196" y="54"/>
                      </a:lnTo>
                      <a:lnTo>
                        <a:pt x="196" y="54"/>
                      </a:lnTo>
                      <a:lnTo>
                        <a:pt x="196" y="58"/>
                      </a:lnTo>
                      <a:lnTo>
                        <a:pt x="192" y="58"/>
                      </a:lnTo>
                      <a:lnTo>
                        <a:pt x="192" y="62"/>
                      </a:lnTo>
                      <a:lnTo>
                        <a:pt x="192" y="62"/>
                      </a:lnTo>
                      <a:lnTo>
                        <a:pt x="196" y="62"/>
                      </a:lnTo>
                      <a:lnTo>
                        <a:pt x="196" y="62"/>
                      </a:lnTo>
                      <a:lnTo>
                        <a:pt x="199" y="66"/>
                      </a:lnTo>
                      <a:lnTo>
                        <a:pt x="211" y="74"/>
                      </a:lnTo>
                      <a:lnTo>
                        <a:pt x="215" y="74"/>
                      </a:lnTo>
                      <a:lnTo>
                        <a:pt x="215" y="78"/>
                      </a:lnTo>
                      <a:lnTo>
                        <a:pt x="219" y="78"/>
                      </a:lnTo>
                      <a:lnTo>
                        <a:pt x="219" y="78"/>
                      </a:lnTo>
                      <a:lnTo>
                        <a:pt x="219" y="82"/>
                      </a:lnTo>
                      <a:lnTo>
                        <a:pt x="219" y="85"/>
                      </a:lnTo>
                      <a:lnTo>
                        <a:pt x="223" y="85"/>
                      </a:lnTo>
                      <a:lnTo>
                        <a:pt x="223" y="85"/>
                      </a:lnTo>
                      <a:lnTo>
                        <a:pt x="223" y="82"/>
                      </a:lnTo>
                      <a:lnTo>
                        <a:pt x="223" y="78"/>
                      </a:lnTo>
                      <a:lnTo>
                        <a:pt x="223" y="78"/>
                      </a:lnTo>
                      <a:lnTo>
                        <a:pt x="223" y="74"/>
                      </a:lnTo>
                      <a:lnTo>
                        <a:pt x="227" y="74"/>
                      </a:lnTo>
                      <a:lnTo>
                        <a:pt x="227" y="74"/>
                      </a:lnTo>
                      <a:lnTo>
                        <a:pt x="231" y="78"/>
                      </a:lnTo>
                      <a:lnTo>
                        <a:pt x="231" y="82"/>
                      </a:lnTo>
                      <a:lnTo>
                        <a:pt x="235" y="85"/>
                      </a:lnTo>
                      <a:lnTo>
                        <a:pt x="235" y="89"/>
                      </a:lnTo>
                      <a:lnTo>
                        <a:pt x="254" y="97"/>
                      </a:lnTo>
                      <a:lnTo>
                        <a:pt x="258" y="101"/>
                      </a:lnTo>
                      <a:lnTo>
                        <a:pt x="262" y="105"/>
                      </a:lnTo>
                      <a:lnTo>
                        <a:pt x="262" y="109"/>
                      </a:lnTo>
                      <a:lnTo>
                        <a:pt x="266" y="109"/>
                      </a:lnTo>
                      <a:lnTo>
                        <a:pt x="270" y="109"/>
                      </a:lnTo>
                      <a:lnTo>
                        <a:pt x="270" y="105"/>
                      </a:lnTo>
                      <a:lnTo>
                        <a:pt x="274" y="109"/>
                      </a:lnTo>
                      <a:lnTo>
                        <a:pt x="278" y="109"/>
                      </a:lnTo>
                      <a:lnTo>
                        <a:pt x="325" y="140"/>
                      </a:lnTo>
                      <a:lnTo>
                        <a:pt x="321" y="167"/>
                      </a:lnTo>
                      <a:lnTo>
                        <a:pt x="325" y="175"/>
                      </a:lnTo>
                      <a:lnTo>
                        <a:pt x="325" y="187"/>
                      </a:lnTo>
                      <a:lnTo>
                        <a:pt x="321" y="191"/>
                      </a:lnTo>
                      <a:lnTo>
                        <a:pt x="317" y="191"/>
                      </a:lnTo>
                      <a:lnTo>
                        <a:pt x="301" y="199"/>
                      </a:lnTo>
                      <a:lnTo>
                        <a:pt x="293" y="199"/>
                      </a:lnTo>
                      <a:lnTo>
                        <a:pt x="289" y="199"/>
                      </a:lnTo>
                      <a:lnTo>
                        <a:pt x="285" y="203"/>
                      </a:lnTo>
                      <a:lnTo>
                        <a:pt x="278" y="206"/>
                      </a:lnTo>
                      <a:lnTo>
                        <a:pt x="278" y="210"/>
                      </a:lnTo>
                      <a:lnTo>
                        <a:pt x="285" y="218"/>
                      </a:lnTo>
                      <a:lnTo>
                        <a:pt x="289" y="222"/>
                      </a:lnTo>
                      <a:lnTo>
                        <a:pt x="289" y="230"/>
                      </a:lnTo>
                      <a:lnTo>
                        <a:pt x="293" y="234"/>
                      </a:lnTo>
                      <a:lnTo>
                        <a:pt x="293" y="238"/>
                      </a:lnTo>
                      <a:lnTo>
                        <a:pt x="297" y="238"/>
                      </a:lnTo>
                      <a:lnTo>
                        <a:pt x="301" y="242"/>
                      </a:lnTo>
                      <a:lnTo>
                        <a:pt x="305" y="242"/>
                      </a:lnTo>
                      <a:lnTo>
                        <a:pt x="309" y="249"/>
                      </a:lnTo>
                      <a:lnTo>
                        <a:pt x="383" y="296"/>
                      </a:lnTo>
                      <a:lnTo>
                        <a:pt x="387" y="300"/>
                      </a:lnTo>
                      <a:lnTo>
                        <a:pt x="368" y="308"/>
                      </a:lnTo>
                      <a:lnTo>
                        <a:pt x="364" y="316"/>
                      </a:lnTo>
                      <a:lnTo>
                        <a:pt x="356" y="339"/>
                      </a:lnTo>
                      <a:lnTo>
                        <a:pt x="352" y="347"/>
                      </a:lnTo>
                      <a:lnTo>
                        <a:pt x="352" y="351"/>
                      </a:lnTo>
                      <a:lnTo>
                        <a:pt x="348" y="351"/>
                      </a:lnTo>
                      <a:lnTo>
                        <a:pt x="317" y="359"/>
                      </a:lnTo>
                      <a:lnTo>
                        <a:pt x="297" y="374"/>
                      </a:lnTo>
                      <a:lnTo>
                        <a:pt x="266" y="386"/>
                      </a:lnTo>
                      <a:lnTo>
                        <a:pt x="250" y="390"/>
                      </a:lnTo>
                      <a:lnTo>
                        <a:pt x="242" y="394"/>
                      </a:lnTo>
                      <a:lnTo>
                        <a:pt x="239" y="394"/>
                      </a:lnTo>
                      <a:lnTo>
                        <a:pt x="239" y="394"/>
                      </a:lnTo>
                      <a:lnTo>
                        <a:pt x="239" y="398"/>
                      </a:lnTo>
                      <a:lnTo>
                        <a:pt x="242" y="398"/>
                      </a:lnTo>
                      <a:lnTo>
                        <a:pt x="242" y="398"/>
                      </a:lnTo>
                      <a:lnTo>
                        <a:pt x="242" y="398"/>
                      </a:lnTo>
                      <a:lnTo>
                        <a:pt x="242" y="402"/>
                      </a:lnTo>
                      <a:lnTo>
                        <a:pt x="242" y="402"/>
                      </a:lnTo>
                      <a:lnTo>
                        <a:pt x="242" y="402"/>
                      </a:lnTo>
                      <a:lnTo>
                        <a:pt x="242" y="402"/>
                      </a:lnTo>
                      <a:lnTo>
                        <a:pt x="242" y="406"/>
                      </a:lnTo>
                      <a:lnTo>
                        <a:pt x="246" y="409"/>
                      </a:lnTo>
                      <a:lnTo>
                        <a:pt x="246" y="409"/>
                      </a:lnTo>
                      <a:lnTo>
                        <a:pt x="246" y="413"/>
                      </a:lnTo>
                      <a:lnTo>
                        <a:pt x="246" y="413"/>
                      </a:lnTo>
                      <a:lnTo>
                        <a:pt x="246" y="413"/>
                      </a:lnTo>
                      <a:lnTo>
                        <a:pt x="246" y="417"/>
                      </a:lnTo>
                      <a:lnTo>
                        <a:pt x="246" y="421"/>
                      </a:lnTo>
                      <a:lnTo>
                        <a:pt x="254" y="425"/>
                      </a:lnTo>
                      <a:lnTo>
                        <a:pt x="258" y="429"/>
                      </a:lnTo>
                      <a:lnTo>
                        <a:pt x="262" y="433"/>
                      </a:lnTo>
                      <a:lnTo>
                        <a:pt x="270" y="437"/>
                      </a:lnTo>
                      <a:lnTo>
                        <a:pt x="274" y="441"/>
                      </a:lnTo>
                      <a:lnTo>
                        <a:pt x="282" y="441"/>
                      </a:lnTo>
                      <a:lnTo>
                        <a:pt x="285" y="437"/>
                      </a:lnTo>
                      <a:lnTo>
                        <a:pt x="293" y="437"/>
                      </a:lnTo>
                      <a:lnTo>
                        <a:pt x="297" y="445"/>
                      </a:lnTo>
                      <a:lnTo>
                        <a:pt x="301" y="445"/>
                      </a:lnTo>
                      <a:lnTo>
                        <a:pt x="301" y="449"/>
                      </a:lnTo>
                      <a:lnTo>
                        <a:pt x="305" y="452"/>
                      </a:lnTo>
                      <a:lnTo>
                        <a:pt x="305" y="456"/>
                      </a:lnTo>
                      <a:lnTo>
                        <a:pt x="305" y="456"/>
                      </a:lnTo>
                      <a:lnTo>
                        <a:pt x="305" y="460"/>
                      </a:lnTo>
                      <a:lnTo>
                        <a:pt x="285" y="484"/>
                      </a:lnTo>
                      <a:lnTo>
                        <a:pt x="285" y="484"/>
                      </a:lnTo>
                      <a:lnTo>
                        <a:pt x="289" y="491"/>
                      </a:lnTo>
                      <a:lnTo>
                        <a:pt x="289" y="495"/>
                      </a:lnTo>
                      <a:lnTo>
                        <a:pt x="289" y="495"/>
                      </a:lnTo>
                      <a:lnTo>
                        <a:pt x="289" y="499"/>
                      </a:lnTo>
                      <a:lnTo>
                        <a:pt x="289" y="499"/>
                      </a:lnTo>
                      <a:lnTo>
                        <a:pt x="289" y="503"/>
                      </a:lnTo>
                      <a:lnTo>
                        <a:pt x="289" y="503"/>
                      </a:lnTo>
                      <a:lnTo>
                        <a:pt x="289" y="507"/>
                      </a:lnTo>
                      <a:lnTo>
                        <a:pt x="293" y="511"/>
                      </a:lnTo>
                      <a:lnTo>
                        <a:pt x="293" y="511"/>
                      </a:lnTo>
                      <a:lnTo>
                        <a:pt x="289" y="511"/>
                      </a:lnTo>
                      <a:lnTo>
                        <a:pt x="285" y="511"/>
                      </a:lnTo>
                      <a:lnTo>
                        <a:pt x="282" y="511"/>
                      </a:lnTo>
                      <a:lnTo>
                        <a:pt x="278" y="511"/>
                      </a:lnTo>
                      <a:lnTo>
                        <a:pt x="278" y="515"/>
                      </a:lnTo>
                      <a:lnTo>
                        <a:pt x="274" y="515"/>
                      </a:lnTo>
                      <a:lnTo>
                        <a:pt x="270" y="515"/>
                      </a:lnTo>
                      <a:lnTo>
                        <a:pt x="270" y="515"/>
                      </a:lnTo>
                      <a:lnTo>
                        <a:pt x="270" y="519"/>
                      </a:lnTo>
                      <a:lnTo>
                        <a:pt x="274" y="523"/>
                      </a:lnTo>
                      <a:lnTo>
                        <a:pt x="270" y="523"/>
                      </a:lnTo>
                      <a:lnTo>
                        <a:pt x="270" y="523"/>
                      </a:lnTo>
                      <a:lnTo>
                        <a:pt x="270" y="523"/>
                      </a:lnTo>
                      <a:lnTo>
                        <a:pt x="262" y="511"/>
                      </a:lnTo>
                      <a:lnTo>
                        <a:pt x="258" y="511"/>
                      </a:lnTo>
                      <a:lnTo>
                        <a:pt x="258" y="511"/>
                      </a:lnTo>
                      <a:lnTo>
                        <a:pt x="258" y="511"/>
                      </a:lnTo>
                      <a:lnTo>
                        <a:pt x="250" y="523"/>
                      </a:lnTo>
                      <a:lnTo>
                        <a:pt x="250" y="531"/>
                      </a:lnTo>
                      <a:lnTo>
                        <a:pt x="250" y="538"/>
                      </a:lnTo>
                      <a:lnTo>
                        <a:pt x="254" y="554"/>
                      </a:lnTo>
                      <a:lnTo>
                        <a:pt x="250" y="562"/>
                      </a:lnTo>
                      <a:lnTo>
                        <a:pt x="242" y="562"/>
                      </a:lnTo>
                      <a:lnTo>
                        <a:pt x="235" y="562"/>
                      </a:lnTo>
                      <a:lnTo>
                        <a:pt x="180" y="562"/>
                      </a:lnTo>
                      <a:lnTo>
                        <a:pt x="172" y="558"/>
                      </a:lnTo>
                      <a:lnTo>
                        <a:pt x="172" y="554"/>
                      </a:lnTo>
                      <a:lnTo>
                        <a:pt x="168" y="550"/>
                      </a:lnTo>
                      <a:lnTo>
                        <a:pt x="160" y="542"/>
                      </a:lnTo>
                      <a:lnTo>
                        <a:pt x="156" y="534"/>
                      </a:lnTo>
                      <a:lnTo>
                        <a:pt x="149" y="527"/>
                      </a:lnTo>
                      <a:lnTo>
                        <a:pt x="149" y="515"/>
                      </a:lnTo>
                      <a:lnTo>
                        <a:pt x="149" y="511"/>
                      </a:lnTo>
                      <a:lnTo>
                        <a:pt x="141" y="503"/>
                      </a:lnTo>
                      <a:lnTo>
                        <a:pt x="133" y="507"/>
                      </a:lnTo>
                      <a:lnTo>
                        <a:pt x="121" y="499"/>
                      </a:lnTo>
                      <a:lnTo>
                        <a:pt x="113" y="495"/>
                      </a:lnTo>
                      <a:lnTo>
                        <a:pt x="98" y="48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4" name="Freeform 20"/>
                <p:cNvSpPr>
                  <a:spLocks noEditPoints="1"/>
                </p:cNvSpPr>
                <p:nvPr/>
              </p:nvSpPr>
              <p:spPr bwMode="auto">
                <a:xfrm>
                  <a:off x="1995488" y="1130300"/>
                  <a:ext cx="962025" cy="973138"/>
                </a:xfrm>
                <a:custGeom>
                  <a:avLst/>
                  <a:gdLst>
                    <a:gd name="T0" fmla="*/ 520 w 606"/>
                    <a:gd name="T1" fmla="*/ 464 h 613"/>
                    <a:gd name="T2" fmla="*/ 582 w 606"/>
                    <a:gd name="T3" fmla="*/ 441 h 613"/>
                    <a:gd name="T4" fmla="*/ 586 w 606"/>
                    <a:gd name="T5" fmla="*/ 441 h 613"/>
                    <a:gd name="T6" fmla="*/ 536 w 606"/>
                    <a:gd name="T7" fmla="*/ 468 h 613"/>
                    <a:gd name="T8" fmla="*/ 516 w 606"/>
                    <a:gd name="T9" fmla="*/ 488 h 613"/>
                    <a:gd name="T10" fmla="*/ 524 w 606"/>
                    <a:gd name="T11" fmla="*/ 491 h 613"/>
                    <a:gd name="T12" fmla="*/ 520 w 606"/>
                    <a:gd name="T13" fmla="*/ 488 h 613"/>
                    <a:gd name="T14" fmla="*/ 508 w 606"/>
                    <a:gd name="T15" fmla="*/ 507 h 613"/>
                    <a:gd name="T16" fmla="*/ 504 w 606"/>
                    <a:gd name="T17" fmla="*/ 511 h 613"/>
                    <a:gd name="T18" fmla="*/ 524 w 606"/>
                    <a:gd name="T19" fmla="*/ 495 h 613"/>
                    <a:gd name="T20" fmla="*/ 504 w 606"/>
                    <a:gd name="T21" fmla="*/ 519 h 613"/>
                    <a:gd name="T22" fmla="*/ 516 w 606"/>
                    <a:gd name="T23" fmla="*/ 515 h 613"/>
                    <a:gd name="T24" fmla="*/ 606 w 606"/>
                    <a:gd name="T25" fmla="*/ 417 h 613"/>
                    <a:gd name="T26" fmla="*/ 571 w 606"/>
                    <a:gd name="T27" fmla="*/ 378 h 613"/>
                    <a:gd name="T28" fmla="*/ 539 w 606"/>
                    <a:gd name="T29" fmla="*/ 343 h 613"/>
                    <a:gd name="T30" fmla="*/ 539 w 606"/>
                    <a:gd name="T31" fmla="*/ 316 h 613"/>
                    <a:gd name="T32" fmla="*/ 532 w 606"/>
                    <a:gd name="T33" fmla="*/ 277 h 613"/>
                    <a:gd name="T34" fmla="*/ 497 w 606"/>
                    <a:gd name="T35" fmla="*/ 245 h 613"/>
                    <a:gd name="T36" fmla="*/ 485 w 606"/>
                    <a:gd name="T37" fmla="*/ 222 h 613"/>
                    <a:gd name="T38" fmla="*/ 477 w 606"/>
                    <a:gd name="T39" fmla="*/ 187 h 613"/>
                    <a:gd name="T40" fmla="*/ 457 w 606"/>
                    <a:gd name="T41" fmla="*/ 167 h 613"/>
                    <a:gd name="T42" fmla="*/ 438 w 606"/>
                    <a:gd name="T43" fmla="*/ 121 h 613"/>
                    <a:gd name="T44" fmla="*/ 403 w 606"/>
                    <a:gd name="T45" fmla="*/ 89 h 613"/>
                    <a:gd name="T46" fmla="*/ 387 w 606"/>
                    <a:gd name="T47" fmla="*/ 74 h 613"/>
                    <a:gd name="T48" fmla="*/ 348 w 606"/>
                    <a:gd name="T49" fmla="*/ 58 h 613"/>
                    <a:gd name="T50" fmla="*/ 309 w 606"/>
                    <a:gd name="T51" fmla="*/ 58 h 613"/>
                    <a:gd name="T52" fmla="*/ 266 w 606"/>
                    <a:gd name="T53" fmla="*/ 39 h 613"/>
                    <a:gd name="T54" fmla="*/ 231 w 606"/>
                    <a:gd name="T55" fmla="*/ 19 h 613"/>
                    <a:gd name="T56" fmla="*/ 188 w 606"/>
                    <a:gd name="T57" fmla="*/ 27 h 613"/>
                    <a:gd name="T58" fmla="*/ 110 w 606"/>
                    <a:gd name="T59" fmla="*/ 109 h 613"/>
                    <a:gd name="T60" fmla="*/ 47 w 606"/>
                    <a:gd name="T61" fmla="*/ 187 h 613"/>
                    <a:gd name="T62" fmla="*/ 35 w 606"/>
                    <a:gd name="T63" fmla="*/ 339 h 613"/>
                    <a:gd name="T64" fmla="*/ 90 w 606"/>
                    <a:gd name="T65" fmla="*/ 515 h 613"/>
                    <a:gd name="T66" fmla="*/ 270 w 606"/>
                    <a:gd name="T67" fmla="*/ 581 h 613"/>
                    <a:gd name="T68" fmla="*/ 321 w 606"/>
                    <a:gd name="T69" fmla="*/ 605 h 613"/>
                    <a:gd name="T70" fmla="*/ 336 w 606"/>
                    <a:gd name="T71" fmla="*/ 609 h 613"/>
                    <a:gd name="T72" fmla="*/ 481 w 606"/>
                    <a:gd name="T73" fmla="*/ 573 h 613"/>
                    <a:gd name="T74" fmla="*/ 450 w 606"/>
                    <a:gd name="T75" fmla="*/ 542 h 613"/>
                    <a:gd name="T76" fmla="*/ 477 w 606"/>
                    <a:gd name="T77" fmla="*/ 554 h 613"/>
                    <a:gd name="T78" fmla="*/ 457 w 606"/>
                    <a:gd name="T79" fmla="*/ 546 h 613"/>
                    <a:gd name="T80" fmla="*/ 465 w 606"/>
                    <a:gd name="T81" fmla="*/ 534 h 613"/>
                    <a:gd name="T82" fmla="*/ 485 w 606"/>
                    <a:gd name="T83" fmla="*/ 523 h 613"/>
                    <a:gd name="T84" fmla="*/ 481 w 606"/>
                    <a:gd name="T85" fmla="*/ 515 h 613"/>
                    <a:gd name="T86" fmla="*/ 489 w 606"/>
                    <a:gd name="T87" fmla="*/ 507 h 613"/>
                    <a:gd name="T88" fmla="*/ 457 w 606"/>
                    <a:gd name="T89" fmla="*/ 484 h 613"/>
                    <a:gd name="T90" fmla="*/ 497 w 606"/>
                    <a:gd name="T91" fmla="*/ 495 h 613"/>
                    <a:gd name="T92" fmla="*/ 500 w 606"/>
                    <a:gd name="T93" fmla="*/ 491 h 613"/>
                    <a:gd name="T94" fmla="*/ 500 w 606"/>
                    <a:gd name="T95" fmla="*/ 491 h 613"/>
                    <a:gd name="T96" fmla="*/ 497 w 606"/>
                    <a:gd name="T97" fmla="*/ 476 h 613"/>
                    <a:gd name="T98" fmla="*/ 489 w 606"/>
                    <a:gd name="T99" fmla="*/ 468 h 613"/>
                    <a:gd name="T100" fmla="*/ 497 w 606"/>
                    <a:gd name="T101" fmla="*/ 449 h 613"/>
                    <a:gd name="T102" fmla="*/ 512 w 606"/>
                    <a:gd name="T103" fmla="*/ 460 h 613"/>
                    <a:gd name="T104" fmla="*/ 504 w 606"/>
                    <a:gd name="T105" fmla="*/ 437 h 613"/>
                    <a:gd name="T106" fmla="*/ 543 w 606"/>
                    <a:gd name="T107" fmla="*/ 456 h 613"/>
                    <a:gd name="T108" fmla="*/ 543 w 606"/>
                    <a:gd name="T109" fmla="*/ 441 h 613"/>
                    <a:gd name="T110" fmla="*/ 563 w 606"/>
                    <a:gd name="T111" fmla="*/ 445 h 613"/>
                    <a:gd name="T112" fmla="*/ 563 w 606"/>
                    <a:gd name="T113" fmla="*/ 433 h 613"/>
                    <a:gd name="T114" fmla="*/ 582 w 606"/>
                    <a:gd name="T115" fmla="*/ 433 h 613"/>
                    <a:gd name="T116" fmla="*/ 598 w 606"/>
                    <a:gd name="T117" fmla="*/ 43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6" h="613">
                      <a:moveTo>
                        <a:pt x="520" y="464"/>
                      </a:moveTo>
                      <a:lnTo>
                        <a:pt x="520" y="464"/>
                      </a:lnTo>
                      <a:lnTo>
                        <a:pt x="520" y="464"/>
                      </a:lnTo>
                      <a:lnTo>
                        <a:pt x="520" y="464"/>
                      </a:lnTo>
                      <a:lnTo>
                        <a:pt x="520" y="460"/>
                      </a:lnTo>
                      <a:lnTo>
                        <a:pt x="520" y="460"/>
                      </a:lnTo>
                      <a:lnTo>
                        <a:pt x="516" y="456"/>
                      </a:lnTo>
                      <a:lnTo>
                        <a:pt x="520" y="456"/>
                      </a:lnTo>
                      <a:lnTo>
                        <a:pt x="524" y="460"/>
                      </a:lnTo>
                      <a:lnTo>
                        <a:pt x="524" y="460"/>
                      </a:lnTo>
                      <a:lnTo>
                        <a:pt x="528" y="464"/>
                      </a:lnTo>
                      <a:lnTo>
                        <a:pt x="528" y="464"/>
                      </a:lnTo>
                      <a:lnTo>
                        <a:pt x="524" y="464"/>
                      </a:lnTo>
                      <a:lnTo>
                        <a:pt x="520" y="464"/>
                      </a:lnTo>
                      <a:lnTo>
                        <a:pt x="520" y="464"/>
                      </a:lnTo>
                      <a:moveTo>
                        <a:pt x="586" y="441"/>
                      </a:moveTo>
                      <a:lnTo>
                        <a:pt x="586" y="441"/>
                      </a:lnTo>
                      <a:lnTo>
                        <a:pt x="590" y="441"/>
                      </a:lnTo>
                      <a:lnTo>
                        <a:pt x="590" y="441"/>
                      </a:lnTo>
                      <a:lnTo>
                        <a:pt x="590" y="441"/>
                      </a:lnTo>
                      <a:lnTo>
                        <a:pt x="590" y="445"/>
                      </a:lnTo>
                      <a:lnTo>
                        <a:pt x="590" y="445"/>
                      </a:lnTo>
                      <a:lnTo>
                        <a:pt x="590" y="445"/>
                      </a:lnTo>
                      <a:lnTo>
                        <a:pt x="590" y="445"/>
                      </a:lnTo>
                      <a:lnTo>
                        <a:pt x="586" y="449"/>
                      </a:lnTo>
                      <a:lnTo>
                        <a:pt x="582" y="449"/>
                      </a:lnTo>
                      <a:lnTo>
                        <a:pt x="582" y="445"/>
                      </a:lnTo>
                      <a:lnTo>
                        <a:pt x="582" y="441"/>
                      </a:lnTo>
                      <a:lnTo>
                        <a:pt x="582" y="441"/>
                      </a:lnTo>
                      <a:lnTo>
                        <a:pt x="582" y="445"/>
                      </a:lnTo>
                      <a:lnTo>
                        <a:pt x="582" y="445"/>
                      </a:lnTo>
                      <a:lnTo>
                        <a:pt x="582" y="441"/>
                      </a:lnTo>
                      <a:lnTo>
                        <a:pt x="582" y="441"/>
                      </a:lnTo>
                      <a:lnTo>
                        <a:pt x="582" y="441"/>
                      </a:lnTo>
                      <a:lnTo>
                        <a:pt x="582" y="441"/>
                      </a:lnTo>
                      <a:lnTo>
                        <a:pt x="586" y="441"/>
                      </a:lnTo>
                      <a:lnTo>
                        <a:pt x="586" y="441"/>
                      </a:lnTo>
                      <a:lnTo>
                        <a:pt x="586" y="441"/>
                      </a:lnTo>
                      <a:lnTo>
                        <a:pt x="586" y="441"/>
                      </a:lnTo>
                      <a:lnTo>
                        <a:pt x="586" y="441"/>
                      </a:lnTo>
                      <a:lnTo>
                        <a:pt x="586" y="441"/>
                      </a:lnTo>
                      <a:lnTo>
                        <a:pt x="586" y="441"/>
                      </a:lnTo>
                      <a:lnTo>
                        <a:pt x="586" y="437"/>
                      </a:lnTo>
                      <a:lnTo>
                        <a:pt x="586" y="437"/>
                      </a:lnTo>
                      <a:lnTo>
                        <a:pt x="586" y="441"/>
                      </a:lnTo>
                      <a:moveTo>
                        <a:pt x="536" y="460"/>
                      </a:moveTo>
                      <a:lnTo>
                        <a:pt x="536" y="460"/>
                      </a:lnTo>
                      <a:lnTo>
                        <a:pt x="539" y="464"/>
                      </a:lnTo>
                      <a:lnTo>
                        <a:pt x="539" y="464"/>
                      </a:lnTo>
                      <a:lnTo>
                        <a:pt x="536" y="464"/>
                      </a:lnTo>
                      <a:lnTo>
                        <a:pt x="536" y="464"/>
                      </a:lnTo>
                      <a:lnTo>
                        <a:pt x="536" y="464"/>
                      </a:lnTo>
                      <a:lnTo>
                        <a:pt x="539" y="464"/>
                      </a:lnTo>
                      <a:lnTo>
                        <a:pt x="539" y="468"/>
                      </a:lnTo>
                      <a:lnTo>
                        <a:pt x="539" y="468"/>
                      </a:lnTo>
                      <a:lnTo>
                        <a:pt x="536" y="468"/>
                      </a:lnTo>
                      <a:lnTo>
                        <a:pt x="532" y="464"/>
                      </a:lnTo>
                      <a:lnTo>
                        <a:pt x="532" y="460"/>
                      </a:lnTo>
                      <a:lnTo>
                        <a:pt x="528" y="460"/>
                      </a:lnTo>
                      <a:lnTo>
                        <a:pt x="532" y="456"/>
                      </a:lnTo>
                      <a:lnTo>
                        <a:pt x="532" y="456"/>
                      </a:lnTo>
                      <a:lnTo>
                        <a:pt x="536" y="460"/>
                      </a:lnTo>
                      <a:lnTo>
                        <a:pt x="536" y="460"/>
                      </a:lnTo>
                      <a:lnTo>
                        <a:pt x="536" y="460"/>
                      </a:lnTo>
                      <a:lnTo>
                        <a:pt x="536" y="460"/>
                      </a:lnTo>
                      <a:lnTo>
                        <a:pt x="536" y="460"/>
                      </a:lnTo>
                      <a:lnTo>
                        <a:pt x="536" y="460"/>
                      </a:lnTo>
                      <a:moveTo>
                        <a:pt x="516" y="488"/>
                      </a:moveTo>
                      <a:lnTo>
                        <a:pt x="516" y="488"/>
                      </a:lnTo>
                      <a:lnTo>
                        <a:pt x="516" y="488"/>
                      </a:lnTo>
                      <a:lnTo>
                        <a:pt x="516" y="484"/>
                      </a:lnTo>
                      <a:lnTo>
                        <a:pt x="516" y="484"/>
                      </a:lnTo>
                      <a:lnTo>
                        <a:pt x="520" y="484"/>
                      </a:lnTo>
                      <a:lnTo>
                        <a:pt x="520" y="488"/>
                      </a:lnTo>
                      <a:lnTo>
                        <a:pt x="516" y="488"/>
                      </a:lnTo>
                      <a:lnTo>
                        <a:pt x="516" y="488"/>
                      </a:lnTo>
                      <a:moveTo>
                        <a:pt x="520" y="488"/>
                      </a:moveTo>
                      <a:lnTo>
                        <a:pt x="520" y="488"/>
                      </a:lnTo>
                      <a:lnTo>
                        <a:pt x="524" y="488"/>
                      </a:lnTo>
                      <a:lnTo>
                        <a:pt x="524" y="488"/>
                      </a:lnTo>
                      <a:lnTo>
                        <a:pt x="520" y="488"/>
                      </a:lnTo>
                      <a:lnTo>
                        <a:pt x="520" y="491"/>
                      </a:lnTo>
                      <a:lnTo>
                        <a:pt x="524" y="491"/>
                      </a:lnTo>
                      <a:lnTo>
                        <a:pt x="524" y="491"/>
                      </a:lnTo>
                      <a:lnTo>
                        <a:pt x="520" y="491"/>
                      </a:lnTo>
                      <a:lnTo>
                        <a:pt x="520" y="491"/>
                      </a:lnTo>
                      <a:lnTo>
                        <a:pt x="520" y="491"/>
                      </a:lnTo>
                      <a:lnTo>
                        <a:pt x="520" y="491"/>
                      </a:lnTo>
                      <a:lnTo>
                        <a:pt x="520" y="491"/>
                      </a:lnTo>
                      <a:lnTo>
                        <a:pt x="520" y="491"/>
                      </a:lnTo>
                      <a:lnTo>
                        <a:pt x="516" y="491"/>
                      </a:lnTo>
                      <a:lnTo>
                        <a:pt x="516" y="491"/>
                      </a:lnTo>
                      <a:lnTo>
                        <a:pt x="516" y="491"/>
                      </a:lnTo>
                      <a:lnTo>
                        <a:pt x="516" y="491"/>
                      </a:lnTo>
                      <a:lnTo>
                        <a:pt x="516" y="488"/>
                      </a:lnTo>
                      <a:lnTo>
                        <a:pt x="516" y="488"/>
                      </a:lnTo>
                      <a:lnTo>
                        <a:pt x="520" y="488"/>
                      </a:lnTo>
                      <a:lnTo>
                        <a:pt x="520" y="488"/>
                      </a:lnTo>
                      <a:moveTo>
                        <a:pt x="497" y="503"/>
                      </a:moveTo>
                      <a:lnTo>
                        <a:pt x="497" y="503"/>
                      </a:lnTo>
                      <a:lnTo>
                        <a:pt x="497" y="503"/>
                      </a:lnTo>
                      <a:lnTo>
                        <a:pt x="497" y="503"/>
                      </a:lnTo>
                      <a:lnTo>
                        <a:pt x="497" y="503"/>
                      </a:lnTo>
                      <a:lnTo>
                        <a:pt x="497" y="503"/>
                      </a:lnTo>
                      <a:lnTo>
                        <a:pt x="504" y="503"/>
                      </a:lnTo>
                      <a:lnTo>
                        <a:pt x="504" y="503"/>
                      </a:lnTo>
                      <a:lnTo>
                        <a:pt x="504" y="503"/>
                      </a:lnTo>
                      <a:lnTo>
                        <a:pt x="504" y="503"/>
                      </a:lnTo>
                      <a:lnTo>
                        <a:pt x="508" y="503"/>
                      </a:lnTo>
                      <a:lnTo>
                        <a:pt x="508" y="503"/>
                      </a:lnTo>
                      <a:lnTo>
                        <a:pt x="508" y="507"/>
                      </a:lnTo>
                      <a:lnTo>
                        <a:pt x="508" y="507"/>
                      </a:lnTo>
                      <a:lnTo>
                        <a:pt x="508" y="507"/>
                      </a:lnTo>
                      <a:lnTo>
                        <a:pt x="508" y="507"/>
                      </a:lnTo>
                      <a:lnTo>
                        <a:pt x="504" y="507"/>
                      </a:lnTo>
                      <a:lnTo>
                        <a:pt x="504" y="503"/>
                      </a:lnTo>
                      <a:lnTo>
                        <a:pt x="504" y="503"/>
                      </a:lnTo>
                      <a:lnTo>
                        <a:pt x="504" y="507"/>
                      </a:lnTo>
                      <a:lnTo>
                        <a:pt x="504" y="507"/>
                      </a:lnTo>
                      <a:lnTo>
                        <a:pt x="504" y="507"/>
                      </a:lnTo>
                      <a:lnTo>
                        <a:pt x="504" y="507"/>
                      </a:lnTo>
                      <a:lnTo>
                        <a:pt x="504" y="507"/>
                      </a:lnTo>
                      <a:lnTo>
                        <a:pt x="504" y="511"/>
                      </a:lnTo>
                      <a:lnTo>
                        <a:pt x="504" y="511"/>
                      </a:lnTo>
                      <a:lnTo>
                        <a:pt x="504" y="511"/>
                      </a:lnTo>
                      <a:lnTo>
                        <a:pt x="504" y="511"/>
                      </a:lnTo>
                      <a:lnTo>
                        <a:pt x="500" y="507"/>
                      </a:lnTo>
                      <a:lnTo>
                        <a:pt x="497" y="503"/>
                      </a:lnTo>
                      <a:moveTo>
                        <a:pt x="524" y="495"/>
                      </a:moveTo>
                      <a:lnTo>
                        <a:pt x="524" y="495"/>
                      </a:lnTo>
                      <a:lnTo>
                        <a:pt x="524" y="499"/>
                      </a:lnTo>
                      <a:lnTo>
                        <a:pt x="524" y="499"/>
                      </a:lnTo>
                      <a:lnTo>
                        <a:pt x="524" y="499"/>
                      </a:lnTo>
                      <a:lnTo>
                        <a:pt x="524" y="499"/>
                      </a:lnTo>
                      <a:lnTo>
                        <a:pt x="520" y="499"/>
                      </a:lnTo>
                      <a:lnTo>
                        <a:pt x="520" y="495"/>
                      </a:lnTo>
                      <a:lnTo>
                        <a:pt x="520" y="495"/>
                      </a:lnTo>
                      <a:lnTo>
                        <a:pt x="520" y="495"/>
                      </a:lnTo>
                      <a:lnTo>
                        <a:pt x="524" y="495"/>
                      </a:lnTo>
                      <a:lnTo>
                        <a:pt x="524" y="495"/>
                      </a:lnTo>
                      <a:lnTo>
                        <a:pt x="524" y="495"/>
                      </a:lnTo>
                      <a:moveTo>
                        <a:pt x="500" y="519"/>
                      </a:moveTo>
                      <a:lnTo>
                        <a:pt x="500" y="519"/>
                      </a:lnTo>
                      <a:lnTo>
                        <a:pt x="497" y="519"/>
                      </a:lnTo>
                      <a:lnTo>
                        <a:pt x="497" y="515"/>
                      </a:lnTo>
                      <a:lnTo>
                        <a:pt x="497" y="515"/>
                      </a:lnTo>
                      <a:lnTo>
                        <a:pt x="497" y="515"/>
                      </a:lnTo>
                      <a:lnTo>
                        <a:pt x="497" y="515"/>
                      </a:lnTo>
                      <a:lnTo>
                        <a:pt x="497" y="515"/>
                      </a:lnTo>
                      <a:lnTo>
                        <a:pt x="500" y="515"/>
                      </a:lnTo>
                      <a:lnTo>
                        <a:pt x="500" y="515"/>
                      </a:lnTo>
                      <a:lnTo>
                        <a:pt x="500" y="515"/>
                      </a:lnTo>
                      <a:lnTo>
                        <a:pt x="500" y="515"/>
                      </a:lnTo>
                      <a:lnTo>
                        <a:pt x="504" y="519"/>
                      </a:lnTo>
                      <a:lnTo>
                        <a:pt x="504" y="519"/>
                      </a:lnTo>
                      <a:lnTo>
                        <a:pt x="504" y="519"/>
                      </a:lnTo>
                      <a:lnTo>
                        <a:pt x="504" y="519"/>
                      </a:lnTo>
                      <a:lnTo>
                        <a:pt x="504" y="519"/>
                      </a:lnTo>
                      <a:lnTo>
                        <a:pt x="504" y="519"/>
                      </a:lnTo>
                      <a:lnTo>
                        <a:pt x="504" y="519"/>
                      </a:lnTo>
                      <a:lnTo>
                        <a:pt x="504" y="519"/>
                      </a:lnTo>
                      <a:lnTo>
                        <a:pt x="500" y="519"/>
                      </a:lnTo>
                      <a:lnTo>
                        <a:pt x="500" y="519"/>
                      </a:lnTo>
                      <a:moveTo>
                        <a:pt x="516" y="511"/>
                      </a:moveTo>
                      <a:lnTo>
                        <a:pt x="516" y="511"/>
                      </a:lnTo>
                      <a:lnTo>
                        <a:pt x="516" y="515"/>
                      </a:lnTo>
                      <a:lnTo>
                        <a:pt x="516" y="515"/>
                      </a:lnTo>
                      <a:lnTo>
                        <a:pt x="516" y="515"/>
                      </a:lnTo>
                      <a:lnTo>
                        <a:pt x="508" y="519"/>
                      </a:lnTo>
                      <a:lnTo>
                        <a:pt x="508" y="519"/>
                      </a:lnTo>
                      <a:lnTo>
                        <a:pt x="508" y="515"/>
                      </a:lnTo>
                      <a:lnTo>
                        <a:pt x="508" y="515"/>
                      </a:lnTo>
                      <a:lnTo>
                        <a:pt x="508" y="515"/>
                      </a:lnTo>
                      <a:lnTo>
                        <a:pt x="508" y="515"/>
                      </a:lnTo>
                      <a:lnTo>
                        <a:pt x="508" y="515"/>
                      </a:lnTo>
                      <a:lnTo>
                        <a:pt x="512" y="515"/>
                      </a:lnTo>
                      <a:lnTo>
                        <a:pt x="512" y="515"/>
                      </a:lnTo>
                      <a:lnTo>
                        <a:pt x="512" y="511"/>
                      </a:lnTo>
                      <a:lnTo>
                        <a:pt x="512" y="511"/>
                      </a:lnTo>
                      <a:lnTo>
                        <a:pt x="516" y="511"/>
                      </a:lnTo>
                      <a:lnTo>
                        <a:pt x="516" y="511"/>
                      </a:lnTo>
                      <a:moveTo>
                        <a:pt x="606" y="417"/>
                      </a:moveTo>
                      <a:lnTo>
                        <a:pt x="606" y="417"/>
                      </a:lnTo>
                      <a:lnTo>
                        <a:pt x="602" y="413"/>
                      </a:lnTo>
                      <a:lnTo>
                        <a:pt x="598" y="409"/>
                      </a:lnTo>
                      <a:lnTo>
                        <a:pt x="594" y="406"/>
                      </a:lnTo>
                      <a:lnTo>
                        <a:pt x="590" y="406"/>
                      </a:lnTo>
                      <a:lnTo>
                        <a:pt x="590" y="402"/>
                      </a:lnTo>
                      <a:lnTo>
                        <a:pt x="590" y="398"/>
                      </a:lnTo>
                      <a:lnTo>
                        <a:pt x="586" y="390"/>
                      </a:lnTo>
                      <a:lnTo>
                        <a:pt x="582" y="390"/>
                      </a:lnTo>
                      <a:lnTo>
                        <a:pt x="582" y="390"/>
                      </a:lnTo>
                      <a:lnTo>
                        <a:pt x="579" y="386"/>
                      </a:lnTo>
                      <a:lnTo>
                        <a:pt x="579" y="386"/>
                      </a:lnTo>
                      <a:lnTo>
                        <a:pt x="579" y="386"/>
                      </a:lnTo>
                      <a:lnTo>
                        <a:pt x="571" y="378"/>
                      </a:lnTo>
                      <a:lnTo>
                        <a:pt x="567" y="374"/>
                      </a:lnTo>
                      <a:lnTo>
                        <a:pt x="559" y="374"/>
                      </a:lnTo>
                      <a:lnTo>
                        <a:pt x="555" y="374"/>
                      </a:lnTo>
                      <a:lnTo>
                        <a:pt x="555" y="370"/>
                      </a:lnTo>
                      <a:lnTo>
                        <a:pt x="547" y="363"/>
                      </a:lnTo>
                      <a:lnTo>
                        <a:pt x="547" y="363"/>
                      </a:lnTo>
                      <a:lnTo>
                        <a:pt x="543" y="359"/>
                      </a:lnTo>
                      <a:lnTo>
                        <a:pt x="543" y="355"/>
                      </a:lnTo>
                      <a:lnTo>
                        <a:pt x="543" y="355"/>
                      </a:lnTo>
                      <a:lnTo>
                        <a:pt x="543" y="351"/>
                      </a:lnTo>
                      <a:lnTo>
                        <a:pt x="543" y="351"/>
                      </a:lnTo>
                      <a:lnTo>
                        <a:pt x="539" y="347"/>
                      </a:lnTo>
                      <a:lnTo>
                        <a:pt x="539" y="347"/>
                      </a:lnTo>
                      <a:lnTo>
                        <a:pt x="539" y="343"/>
                      </a:lnTo>
                      <a:lnTo>
                        <a:pt x="539" y="343"/>
                      </a:lnTo>
                      <a:lnTo>
                        <a:pt x="536" y="339"/>
                      </a:lnTo>
                      <a:lnTo>
                        <a:pt x="536" y="339"/>
                      </a:lnTo>
                      <a:lnTo>
                        <a:pt x="532" y="335"/>
                      </a:lnTo>
                      <a:lnTo>
                        <a:pt x="536" y="331"/>
                      </a:lnTo>
                      <a:lnTo>
                        <a:pt x="536" y="331"/>
                      </a:lnTo>
                      <a:lnTo>
                        <a:pt x="536" y="327"/>
                      </a:lnTo>
                      <a:lnTo>
                        <a:pt x="536" y="327"/>
                      </a:lnTo>
                      <a:lnTo>
                        <a:pt x="536" y="324"/>
                      </a:lnTo>
                      <a:lnTo>
                        <a:pt x="539" y="324"/>
                      </a:lnTo>
                      <a:lnTo>
                        <a:pt x="539" y="320"/>
                      </a:lnTo>
                      <a:lnTo>
                        <a:pt x="539" y="320"/>
                      </a:lnTo>
                      <a:lnTo>
                        <a:pt x="539" y="316"/>
                      </a:lnTo>
                      <a:lnTo>
                        <a:pt x="539" y="316"/>
                      </a:lnTo>
                      <a:lnTo>
                        <a:pt x="539" y="312"/>
                      </a:lnTo>
                      <a:lnTo>
                        <a:pt x="539" y="308"/>
                      </a:lnTo>
                      <a:lnTo>
                        <a:pt x="539" y="308"/>
                      </a:lnTo>
                      <a:lnTo>
                        <a:pt x="536" y="304"/>
                      </a:lnTo>
                      <a:lnTo>
                        <a:pt x="536" y="300"/>
                      </a:lnTo>
                      <a:lnTo>
                        <a:pt x="536" y="300"/>
                      </a:lnTo>
                      <a:lnTo>
                        <a:pt x="536" y="296"/>
                      </a:lnTo>
                      <a:lnTo>
                        <a:pt x="532" y="292"/>
                      </a:lnTo>
                      <a:lnTo>
                        <a:pt x="532" y="288"/>
                      </a:lnTo>
                      <a:lnTo>
                        <a:pt x="532" y="285"/>
                      </a:lnTo>
                      <a:lnTo>
                        <a:pt x="532" y="281"/>
                      </a:lnTo>
                      <a:lnTo>
                        <a:pt x="532" y="281"/>
                      </a:lnTo>
                      <a:lnTo>
                        <a:pt x="532" y="277"/>
                      </a:lnTo>
                      <a:lnTo>
                        <a:pt x="532" y="277"/>
                      </a:lnTo>
                      <a:lnTo>
                        <a:pt x="536" y="277"/>
                      </a:lnTo>
                      <a:lnTo>
                        <a:pt x="532" y="277"/>
                      </a:lnTo>
                      <a:lnTo>
                        <a:pt x="532" y="273"/>
                      </a:lnTo>
                      <a:lnTo>
                        <a:pt x="528" y="269"/>
                      </a:lnTo>
                      <a:lnTo>
                        <a:pt x="524" y="265"/>
                      </a:lnTo>
                      <a:lnTo>
                        <a:pt x="520" y="261"/>
                      </a:lnTo>
                      <a:lnTo>
                        <a:pt x="516" y="261"/>
                      </a:lnTo>
                      <a:lnTo>
                        <a:pt x="512" y="253"/>
                      </a:lnTo>
                      <a:lnTo>
                        <a:pt x="508" y="253"/>
                      </a:lnTo>
                      <a:lnTo>
                        <a:pt x="508" y="253"/>
                      </a:lnTo>
                      <a:lnTo>
                        <a:pt x="504" y="249"/>
                      </a:lnTo>
                      <a:lnTo>
                        <a:pt x="500" y="249"/>
                      </a:lnTo>
                      <a:lnTo>
                        <a:pt x="497" y="245"/>
                      </a:lnTo>
                      <a:lnTo>
                        <a:pt x="497" y="245"/>
                      </a:lnTo>
                      <a:lnTo>
                        <a:pt x="497" y="242"/>
                      </a:lnTo>
                      <a:lnTo>
                        <a:pt x="497" y="242"/>
                      </a:lnTo>
                      <a:lnTo>
                        <a:pt x="497" y="242"/>
                      </a:lnTo>
                      <a:lnTo>
                        <a:pt x="493" y="238"/>
                      </a:lnTo>
                      <a:lnTo>
                        <a:pt x="493" y="238"/>
                      </a:lnTo>
                      <a:lnTo>
                        <a:pt x="493" y="238"/>
                      </a:lnTo>
                      <a:lnTo>
                        <a:pt x="489" y="234"/>
                      </a:lnTo>
                      <a:lnTo>
                        <a:pt x="489" y="234"/>
                      </a:lnTo>
                      <a:lnTo>
                        <a:pt x="485" y="230"/>
                      </a:lnTo>
                      <a:lnTo>
                        <a:pt x="485" y="230"/>
                      </a:lnTo>
                      <a:lnTo>
                        <a:pt x="485" y="226"/>
                      </a:lnTo>
                      <a:lnTo>
                        <a:pt x="485" y="226"/>
                      </a:lnTo>
                      <a:lnTo>
                        <a:pt x="485" y="222"/>
                      </a:lnTo>
                      <a:lnTo>
                        <a:pt x="485" y="222"/>
                      </a:lnTo>
                      <a:lnTo>
                        <a:pt x="481" y="222"/>
                      </a:lnTo>
                      <a:lnTo>
                        <a:pt x="481" y="222"/>
                      </a:lnTo>
                      <a:lnTo>
                        <a:pt x="481" y="218"/>
                      </a:lnTo>
                      <a:lnTo>
                        <a:pt x="481" y="214"/>
                      </a:lnTo>
                      <a:lnTo>
                        <a:pt x="481" y="214"/>
                      </a:lnTo>
                      <a:lnTo>
                        <a:pt x="485" y="206"/>
                      </a:lnTo>
                      <a:lnTo>
                        <a:pt x="485" y="206"/>
                      </a:lnTo>
                      <a:lnTo>
                        <a:pt x="485" y="199"/>
                      </a:lnTo>
                      <a:lnTo>
                        <a:pt x="485" y="199"/>
                      </a:lnTo>
                      <a:lnTo>
                        <a:pt x="481" y="195"/>
                      </a:lnTo>
                      <a:lnTo>
                        <a:pt x="481" y="191"/>
                      </a:lnTo>
                      <a:lnTo>
                        <a:pt x="481" y="187"/>
                      </a:lnTo>
                      <a:lnTo>
                        <a:pt x="477" y="187"/>
                      </a:lnTo>
                      <a:lnTo>
                        <a:pt x="477" y="187"/>
                      </a:lnTo>
                      <a:lnTo>
                        <a:pt x="473" y="187"/>
                      </a:lnTo>
                      <a:lnTo>
                        <a:pt x="465" y="187"/>
                      </a:lnTo>
                      <a:lnTo>
                        <a:pt x="465" y="187"/>
                      </a:lnTo>
                      <a:lnTo>
                        <a:pt x="461" y="191"/>
                      </a:lnTo>
                      <a:lnTo>
                        <a:pt x="461" y="191"/>
                      </a:lnTo>
                      <a:lnTo>
                        <a:pt x="457" y="187"/>
                      </a:lnTo>
                      <a:lnTo>
                        <a:pt x="454" y="183"/>
                      </a:lnTo>
                      <a:lnTo>
                        <a:pt x="454" y="183"/>
                      </a:lnTo>
                      <a:lnTo>
                        <a:pt x="454" y="179"/>
                      </a:lnTo>
                      <a:lnTo>
                        <a:pt x="454" y="175"/>
                      </a:lnTo>
                      <a:lnTo>
                        <a:pt x="454" y="175"/>
                      </a:lnTo>
                      <a:lnTo>
                        <a:pt x="454" y="171"/>
                      </a:lnTo>
                      <a:lnTo>
                        <a:pt x="454" y="167"/>
                      </a:lnTo>
                      <a:lnTo>
                        <a:pt x="457" y="167"/>
                      </a:lnTo>
                      <a:lnTo>
                        <a:pt x="454" y="164"/>
                      </a:lnTo>
                      <a:lnTo>
                        <a:pt x="454" y="160"/>
                      </a:lnTo>
                      <a:lnTo>
                        <a:pt x="450" y="160"/>
                      </a:lnTo>
                      <a:lnTo>
                        <a:pt x="450" y="156"/>
                      </a:lnTo>
                      <a:lnTo>
                        <a:pt x="446" y="148"/>
                      </a:lnTo>
                      <a:lnTo>
                        <a:pt x="442" y="148"/>
                      </a:lnTo>
                      <a:lnTo>
                        <a:pt x="442" y="144"/>
                      </a:lnTo>
                      <a:lnTo>
                        <a:pt x="438" y="136"/>
                      </a:lnTo>
                      <a:lnTo>
                        <a:pt x="438" y="132"/>
                      </a:lnTo>
                      <a:lnTo>
                        <a:pt x="434" y="132"/>
                      </a:lnTo>
                      <a:lnTo>
                        <a:pt x="434" y="128"/>
                      </a:lnTo>
                      <a:lnTo>
                        <a:pt x="434" y="124"/>
                      </a:lnTo>
                      <a:lnTo>
                        <a:pt x="434" y="121"/>
                      </a:lnTo>
                      <a:lnTo>
                        <a:pt x="438" y="121"/>
                      </a:lnTo>
                      <a:lnTo>
                        <a:pt x="442" y="117"/>
                      </a:lnTo>
                      <a:lnTo>
                        <a:pt x="442" y="113"/>
                      </a:lnTo>
                      <a:lnTo>
                        <a:pt x="438" y="113"/>
                      </a:lnTo>
                      <a:lnTo>
                        <a:pt x="438" y="109"/>
                      </a:lnTo>
                      <a:lnTo>
                        <a:pt x="434" y="109"/>
                      </a:lnTo>
                      <a:lnTo>
                        <a:pt x="426" y="105"/>
                      </a:lnTo>
                      <a:lnTo>
                        <a:pt x="422" y="105"/>
                      </a:lnTo>
                      <a:lnTo>
                        <a:pt x="414" y="101"/>
                      </a:lnTo>
                      <a:lnTo>
                        <a:pt x="414" y="101"/>
                      </a:lnTo>
                      <a:lnTo>
                        <a:pt x="414" y="97"/>
                      </a:lnTo>
                      <a:lnTo>
                        <a:pt x="407" y="89"/>
                      </a:lnTo>
                      <a:lnTo>
                        <a:pt x="407" y="89"/>
                      </a:lnTo>
                      <a:lnTo>
                        <a:pt x="407" y="89"/>
                      </a:lnTo>
                      <a:lnTo>
                        <a:pt x="403" y="89"/>
                      </a:lnTo>
                      <a:lnTo>
                        <a:pt x="399" y="93"/>
                      </a:lnTo>
                      <a:lnTo>
                        <a:pt x="399" y="93"/>
                      </a:lnTo>
                      <a:lnTo>
                        <a:pt x="399" y="93"/>
                      </a:lnTo>
                      <a:lnTo>
                        <a:pt x="399" y="93"/>
                      </a:lnTo>
                      <a:lnTo>
                        <a:pt x="399" y="93"/>
                      </a:lnTo>
                      <a:lnTo>
                        <a:pt x="395" y="93"/>
                      </a:lnTo>
                      <a:lnTo>
                        <a:pt x="395" y="89"/>
                      </a:lnTo>
                      <a:lnTo>
                        <a:pt x="395" y="89"/>
                      </a:lnTo>
                      <a:lnTo>
                        <a:pt x="395" y="85"/>
                      </a:lnTo>
                      <a:lnTo>
                        <a:pt x="395" y="85"/>
                      </a:lnTo>
                      <a:lnTo>
                        <a:pt x="395" y="85"/>
                      </a:lnTo>
                      <a:lnTo>
                        <a:pt x="391" y="82"/>
                      </a:lnTo>
                      <a:lnTo>
                        <a:pt x="391" y="78"/>
                      </a:lnTo>
                      <a:lnTo>
                        <a:pt x="387" y="74"/>
                      </a:lnTo>
                      <a:lnTo>
                        <a:pt x="383" y="74"/>
                      </a:lnTo>
                      <a:lnTo>
                        <a:pt x="383" y="74"/>
                      </a:lnTo>
                      <a:lnTo>
                        <a:pt x="383" y="74"/>
                      </a:lnTo>
                      <a:lnTo>
                        <a:pt x="383" y="70"/>
                      </a:lnTo>
                      <a:lnTo>
                        <a:pt x="379" y="70"/>
                      </a:lnTo>
                      <a:lnTo>
                        <a:pt x="371" y="66"/>
                      </a:lnTo>
                      <a:lnTo>
                        <a:pt x="368" y="66"/>
                      </a:lnTo>
                      <a:lnTo>
                        <a:pt x="364" y="62"/>
                      </a:lnTo>
                      <a:lnTo>
                        <a:pt x="360" y="58"/>
                      </a:lnTo>
                      <a:lnTo>
                        <a:pt x="360" y="62"/>
                      </a:lnTo>
                      <a:lnTo>
                        <a:pt x="356" y="62"/>
                      </a:lnTo>
                      <a:lnTo>
                        <a:pt x="352" y="58"/>
                      </a:lnTo>
                      <a:lnTo>
                        <a:pt x="352" y="58"/>
                      </a:lnTo>
                      <a:lnTo>
                        <a:pt x="348" y="58"/>
                      </a:lnTo>
                      <a:lnTo>
                        <a:pt x="348" y="58"/>
                      </a:lnTo>
                      <a:lnTo>
                        <a:pt x="348" y="58"/>
                      </a:lnTo>
                      <a:lnTo>
                        <a:pt x="344" y="58"/>
                      </a:lnTo>
                      <a:lnTo>
                        <a:pt x="340" y="58"/>
                      </a:lnTo>
                      <a:lnTo>
                        <a:pt x="336" y="58"/>
                      </a:lnTo>
                      <a:lnTo>
                        <a:pt x="332" y="58"/>
                      </a:lnTo>
                      <a:lnTo>
                        <a:pt x="332" y="58"/>
                      </a:lnTo>
                      <a:lnTo>
                        <a:pt x="332" y="58"/>
                      </a:lnTo>
                      <a:lnTo>
                        <a:pt x="332" y="58"/>
                      </a:lnTo>
                      <a:lnTo>
                        <a:pt x="325" y="58"/>
                      </a:lnTo>
                      <a:lnTo>
                        <a:pt x="313" y="62"/>
                      </a:lnTo>
                      <a:lnTo>
                        <a:pt x="309" y="58"/>
                      </a:lnTo>
                      <a:lnTo>
                        <a:pt x="309" y="58"/>
                      </a:lnTo>
                      <a:lnTo>
                        <a:pt x="309" y="58"/>
                      </a:lnTo>
                      <a:lnTo>
                        <a:pt x="309" y="58"/>
                      </a:lnTo>
                      <a:lnTo>
                        <a:pt x="309" y="54"/>
                      </a:lnTo>
                      <a:lnTo>
                        <a:pt x="309" y="54"/>
                      </a:lnTo>
                      <a:lnTo>
                        <a:pt x="305" y="54"/>
                      </a:lnTo>
                      <a:lnTo>
                        <a:pt x="305" y="54"/>
                      </a:lnTo>
                      <a:lnTo>
                        <a:pt x="301" y="50"/>
                      </a:lnTo>
                      <a:lnTo>
                        <a:pt x="301" y="50"/>
                      </a:lnTo>
                      <a:lnTo>
                        <a:pt x="297" y="50"/>
                      </a:lnTo>
                      <a:lnTo>
                        <a:pt x="285" y="50"/>
                      </a:lnTo>
                      <a:lnTo>
                        <a:pt x="282" y="46"/>
                      </a:lnTo>
                      <a:lnTo>
                        <a:pt x="278" y="42"/>
                      </a:lnTo>
                      <a:lnTo>
                        <a:pt x="274" y="39"/>
                      </a:lnTo>
                      <a:lnTo>
                        <a:pt x="266" y="39"/>
                      </a:lnTo>
                      <a:lnTo>
                        <a:pt x="266" y="39"/>
                      </a:lnTo>
                      <a:lnTo>
                        <a:pt x="262" y="39"/>
                      </a:lnTo>
                      <a:lnTo>
                        <a:pt x="258" y="35"/>
                      </a:lnTo>
                      <a:lnTo>
                        <a:pt x="258" y="31"/>
                      </a:lnTo>
                      <a:lnTo>
                        <a:pt x="258" y="31"/>
                      </a:lnTo>
                      <a:lnTo>
                        <a:pt x="254" y="31"/>
                      </a:lnTo>
                      <a:lnTo>
                        <a:pt x="250" y="31"/>
                      </a:lnTo>
                      <a:lnTo>
                        <a:pt x="250" y="31"/>
                      </a:lnTo>
                      <a:lnTo>
                        <a:pt x="250" y="31"/>
                      </a:lnTo>
                      <a:lnTo>
                        <a:pt x="250" y="31"/>
                      </a:lnTo>
                      <a:lnTo>
                        <a:pt x="250" y="31"/>
                      </a:lnTo>
                      <a:lnTo>
                        <a:pt x="250" y="27"/>
                      </a:lnTo>
                      <a:lnTo>
                        <a:pt x="243" y="23"/>
                      </a:lnTo>
                      <a:lnTo>
                        <a:pt x="239" y="19"/>
                      </a:lnTo>
                      <a:lnTo>
                        <a:pt x="231" y="19"/>
                      </a:lnTo>
                      <a:lnTo>
                        <a:pt x="219" y="15"/>
                      </a:lnTo>
                      <a:lnTo>
                        <a:pt x="219" y="15"/>
                      </a:lnTo>
                      <a:lnTo>
                        <a:pt x="219" y="11"/>
                      </a:lnTo>
                      <a:lnTo>
                        <a:pt x="219" y="11"/>
                      </a:lnTo>
                      <a:lnTo>
                        <a:pt x="219" y="7"/>
                      </a:lnTo>
                      <a:lnTo>
                        <a:pt x="219" y="3"/>
                      </a:lnTo>
                      <a:lnTo>
                        <a:pt x="215" y="3"/>
                      </a:lnTo>
                      <a:lnTo>
                        <a:pt x="211" y="3"/>
                      </a:lnTo>
                      <a:lnTo>
                        <a:pt x="207" y="0"/>
                      </a:lnTo>
                      <a:lnTo>
                        <a:pt x="200" y="0"/>
                      </a:lnTo>
                      <a:lnTo>
                        <a:pt x="196" y="0"/>
                      </a:lnTo>
                      <a:lnTo>
                        <a:pt x="164" y="11"/>
                      </a:lnTo>
                      <a:lnTo>
                        <a:pt x="188" y="23"/>
                      </a:lnTo>
                      <a:lnTo>
                        <a:pt x="188" y="27"/>
                      </a:lnTo>
                      <a:lnTo>
                        <a:pt x="192" y="39"/>
                      </a:lnTo>
                      <a:lnTo>
                        <a:pt x="196" y="42"/>
                      </a:lnTo>
                      <a:lnTo>
                        <a:pt x="196" y="46"/>
                      </a:lnTo>
                      <a:lnTo>
                        <a:pt x="196" y="62"/>
                      </a:lnTo>
                      <a:lnTo>
                        <a:pt x="192" y="70"/>
                      </a:lnTo>
                      <a:lnTo>
                        <a:pt x="184" y="85"/>
                      </a:lnTo>
                      <a:lnTo>
                        <a:pt x="203" y="89"/>
                      </a:lnTo>
                      <a:lnTo>
                        <a:pt x="196" y="109"/>
                      </a:lnTo>
                      <a:lnTo>
                        <a:pt x="196" y="113"/>
                      </a:lnTo>
                      <a:lnTo>
                        <a:pt x="192" y="113"/>
                      </a:lnTo>
                      <a:lnTo>
                        <a:pt x="160" y="109"/>
                      </a:lnTo>
                      <a:lnTo>
                        <a:pt x="133" y="105"/>
                      </a:lnTo>
                      <a:lnTo>
                        <a:pt x="114" y="109"/>
                      </a:lnTo>
                      <a:lnTo>
                        <a:pt x="110" y="109"/>
                      </a:lnTo>
                      <a:lnTo>
                        <a:pt x="94" y="101"/>
                      </a:lnTo>
                      <a:lnTo>
                        <a:pt x="90" y="101"/>
                      </a:lnTo>
                      <a:lnTo>
                        <a:pt x="78" y="113"/>
                      </a:lnTo>
                      <a:lnTo>
                        <a:pt x="78" y="113"/>
                      </a:lnTo>
                      <a:lnTo>
                        <a:pt x="78" y="113"/>
                      </a:lnTo>
                      <a:lnTo>
                        <a:pt x="82" y="128"/>
                      </a:lnTo>
                      <a:lnTo>
                        <a:pt x="82" y="132"/>
                      </a:lnTo>
                      <a:lnTo>
                        <a:pt x="98" y="164"/>
                      </a:lnTo>
                      <a:lnTo>
                        <a:pt x="98" y="167"/>
                      </a:lnTo>
                      <a:lnTo>
                        <a:pt x="94" y="195"/>
                      </a:lnTo>
                      <a:lnTo>
                        <a:pt x="90" y="199"/>
                      </a:lnTo>
                      <a:lnTo>
                        <a:pt x="90" y="199"/>
                      </a:lnTo>
                      <a:lnTo>
                        <a:pt x="90" y="203"/>
                      </a:lnTo>
                      <a:lnTo>
                        <a:pt x="47" y="187"/>
                      </a:lnTo>
                      <a:lnTo>
                        <a:pt x="47" y="191"/>
                      </a:lnTo>
                      <a:lnTo>
                        <a:pt x="43" y="199"/>
                      </a:lnTo>
                      <a:lnTo>
                        <a:pt x="24" y="226"/>
                      </a:lnTo>
                      <a:lnTo>
                        <a:pt x="24" y="226"/>
                      </a:lnTo>
                      <a:lnTo>
                        <a:pt x="24" y="230"/>
                      </a:lnTo>
                      <a:lnTo>
                        <a:pt x="24" y="269"/>
                      </a:lnTo>
                      <a:lnTo>
                        <a:pt x="24" y="273"/>
                      </a:lnTo>
                      <a:lnTo>
                        <a:pt x="20" y="285"/>
                      </a:lnTo>
                      <a:lnTo>
                        <a:pt x="20" y="288"/>
                      </a:lnTo>
                      <a:lnTo>
                        <a:pt x="16" y="292"/>
                      </a:lnTo>
                      <a:lnTo>
                        <a:pt x="4" y="296"/>
                      </a:lnTo>
                      <a:lnTo>
                        <a:pt x="4" y="296"/>
                      </a:lnTo>
                      <a:lnTo>
                        <a:pt x="4" y="308"/>
                      </a:lnTo>
                      <a:lnTo>
                        <a:pt x="35" y="339"/>
                      </a:lnTo>
                      <a:lnTo>
                        <a:pt x="35" y="343"/>
                      </a:lnTo>
                      <a:lnTo>
                        <a:pt x="39" y="363"/>
                      </a:lnTo>
                      <a:lnTo>
                        <a:pt x="39" y="367"/>
                      </a:lnTo>
                      <a:lnTo>
                        <a:pt x="39" y="367"/>
                      </a:lnTo>
                      <a:lnTo>
                        <a:pt x="35" y="370"/>
                      </a:lnTo>
                      <a:lnTo>
                        <a:pt x="28" y="386"/>
                      </a:lnTo>
                      <a:lnTo>
                        <a:pt x="24" y="394"/>
                      </a:lnTo>
                      <a:lnTo>
                        <a:pt x="12" y="445"/>
                      </a:lnTo>
                      <a:lnTo>
                        <a:pt x="0" y="464"/>
                      </a:lnTo>
                      <a:lnTo>
                        <a:pt x="0" y="468"/>
                      </a:lnTo>
                      <a:lnTo>
                        <a:pt x="8" y="484"/>
                      </a:lnTo>
                      <a:lnTo>
                        <a:pt x="8" y="484"/>
                      </a:lnTo>
                      <a:lnTo>
                        <a:pt x="35" y="491"/>
                      </a:lnTo>
                      <a:lnTo>
                        <a:pt x="90" y="515"/>
                      </a:lnTo>
                      <a:lnTo>
                        <a:pt x="117" y="519"/>
                      </a:lnTo>
                      <a:lnTo>
                        <a:pt x="168" y="550"/>
                      </a:lnTo>
                      <a:lnTo>
                        <a:pt x="196" y="562"/>
                      </a:lnTo>
                      <a:lnTo>
                        <a:pt x="223" y="566"/>
                      </a:lnTo>
                      <a:lnTo>
                        <a:pt x="227" y="566"/>
                      </a:lnTo>
                      <a:lnTo>
                        <a:pt x="227" y="570"/>
                      </a:lnTo>
                      <a:lnTo>
                        <a:pt x="231" y="573"/>
                      </a:lnTo>
                      <a:lnTo>
                        <a:pt x="239" y="573"/>
                      </a:lnTo>
                      <a:lnTo>
                        <a:pt x="243" y="577"/>
                      </a:lnTo>
                      <a:lnTo>
                        <a:pt x="250" y="577"/>
                      </a:lnTo>
                      <a:lnTo>
                        <a:pt x="254" y="581"/>
                      </a:lnTo>
                      <a:lnTo>
                        <a:pt x="258" y="581"/>
                      </a:lnTo>
                      <a:lnTo>
                        <a:pt x="266" y="581"/>
                      </a:lnTo>
                      <a:lnTo>
                        <a:pt x="270" y="581"/>
                      </a:lnTo>
                      <a:lnTo>
                        <a:pt x="270" y="581"/>
                      </a:lnTo>
                      <a:lnTo>
                        <a:pt x="274" y="585"/>
                      </a:lnTo>
                      <a:lnTo>
                        <a:pt x="274" y="585"/>
                      </a:lnTo>
                      <a:lnTo>
                        <a:pt x="278" y="589"/>
                      </a:lnTo>
                      <a:lnTo>
                        <a:pt x="293" y="589"/>
                      </a:lnTo>
                      <a:lnTo>
                        <a:pt x="297" y="593"/>
                      </a:lnTo>
                      <a:lnTo>
                        <a:pt x="305" y="593"/>
                      </a:lnTo>
                      <a:lnTo>
                        <a:pt x="309" y="597"/>
                      </a:lnTo>
                      <a:lnTo>
                        <a:pt x="313" y="597"/>
                      </a:lnTo>
                      <a:lnTo>
                        <a:pt x="313" y="601"/>
                      </a:lnTo>
                      <a:lnTo>
                        <a:pt x="317" y="605"/>
                      </a:lnTo>
                      <a:lnTo>
                        <a:pt x="317" y="605"/>
                      </a:lnTo>
                      <a:lnTo>
                        <a:pt x="321" y="605"/>
                      </a:lnTo>
                      <a:lnTo>
                        <a:pt x="321" y="605"/>
                      </a:lnTo>
                      <a:lnTo>
                        <a:pt x="325" y="609"/>
                      </a:lnTo>
                      <a:lnTo>
                        <a:pt x="325" y="609"/>
                      </a:lnTo>
                      <a:lnTo>
                        <a:pt x="325" y="609"/>
                      </a:lnTo>
                      <a:lnTo>
                        <a:pt x="328" y="609"/>
                      </a:lnTo>
                      <a:lnTo>
                        <a:pt x="328" y="609"/>
                      </a:lnTo>
                      <a:lnTo>
                        <a:pt x="328" y="609"/>
                      </a:lnTo>
                      <a:lnTo>
                        <a:pt x="328" y="609"/>
                      </a:lnTo>
                      <a:lnTo>
                        <a:pt x="328" y="609"/>
                      </a:lnTo>
                      <a:lnTo>
                        <a:pt x="328" y="609"/>
                      </a:lnTo>
                      <a:lnTo>
                        <a:pt x="328" y="609"/>
                      </a:lnTo>
                      <a:lnTo>
                        <a:pt x="328" y="613"/>
                      </a:lnTo>
                      <a:lnTo>
                        <a:pt x="332" y="613"/>
                      </a:lnTo>
                      <a:lnTo>
                        <a:pt x="332" y="609"/>
                      </a:lnTo>
                      <a:lnTo>
                        <a:pt x="336" y="609"/>
                      </a:lnTo>
                      <a:lnTo>
                        <a:pt x="344" y="601"/>
                      </a:lnTo>
                      <a:lnTo>
                        <a:pt x="344" y="593"/>
                      </a:lnTo>
                      <a:lnTo>
                        <a:pt x="371" y="577"/>
                      </a:lnTo>
                      <a:lnTo>
                        <a:pt x="457" y="577"/>
                      </a:lnTo>
                      <a:lnTo>
                        <a:pt x="481" y="585"/>
                      </a:lnTo>
                      <a:lnTo>
                        <a:pt x="481" y="585"/>
                      </a:lnTo>
                      <a:lnTo>
                        <a:pt x="481" y="585"/>
                      </a:lnTo>
                      <a:lnTo>
                        <a:pt x="481" y="585"/>
                      </a:lnTo>
                      <a:lnTo>
                        <a:pt x="481" y="585"/>
                      </a:lnTo>
                      <a:lnTo>
                        <a:pt x="477" y="581"/>
                      </a:lnTo>
                      <a:lnTo>
                        <a:pt x="477" y="577"/>
                      </a:lnTo>
                      <a:lnTo>
                        <a:pt x="477" y="577"/>
                      </a:lnTo>
                      <a:lnTo>
                        <a:pt x="477" y="577"/>
                      </a:lnTo>
                      <a:lnTo>
                        <a:pt x="481" y="573"/>
                      </a:lnTo>
                      <a:lnTo>
                        <a:pt x="481" y="573"/>
                      </a:lnTo>
                      <a:lnTo>
                        <a:pt x="477" y="570"/>
                      </a:lnTo>
                      <a:lnTo>
                        <a:pt x="469" y="562"/>
                      </a:lnTo>
                      <a:lnTo>
                        <a:pt x="465" y="558"/>
                      </a:lnTo>
                      <a:lnTo>
                        <a:pt x="457" y="554"/>
                      </a:lnTo>
                      <a:lnTo>
                        <a:pt x="454" y="550"/>
                      </a:lnTo>
                      <a:lnTo>
                        <a:pt x="446" y="550"/>
                      </a:lnTo>
                      <a:lnTo>
                        <a:pt x="446" y="550"/>
                      </a:lnTo>
                      <a:lnTo>
                        <a:pt x="450" y="546"/>
                      </a:lnTo>
                      <a:lnTo>
                        <a:pt x="450" y="546"/>
                      </a:lnTo>
                      <a:lnTo>
                        <a:pt x="450" y="546"/>
                      </a:lnTo>
                      <a:lnTo>
                        <a:pt x="446" y="546"/>
                      </a:lnTo>
                      <a:lnTo>
                        <a:pt x="446" y="546"/>
                      </a:lnTo>
                      <a:lnTo>
                        <a:pt x="450" y="542"/>
                      </a:lnTo>
                      <a:lnTo>
                        <a:pt x="454" y="546"/>
                      </a:lnTo>
                      <a:lnTo>
                        <a:pt x="457" y="550"/>
                      </a:lnTo>
                      <a:lnTo>
                        <a:pt x="457" y="550"/>
                      </a:lnTo>
                      <a:lnTo>
                        <a:pt x="461" y="550"/>
                      </a:lnTo>
                      <a:lnTo>
                        <a:pt x="461" y="550"/>
                      </a:lnTo>
                      <a:lnTo>
                        <a:pt x="461" y="550"/>
                      </a:lnTo>
                      <a:lnTo>
                        <a:pt x="465" y="554"/>
                      </a:lnTo>
                      <a:lnTo>
                        <a:pt x="465" y="554"/>
                      </a:lnTo>
                      <a:lnTo>
                        <a:pt x="469" y="558"/>
                      </a:lnTo>
                      <a:lnTo>
                        <a:pt x="469" y="558"/>
                      </a:lnTo>
                      <a:lnTo>
                        <a:pt x="473" y="562"/>
                      </a:lnTo>
                      <a:lnTo>
                        <a:pt x="477" y="558"/>
                      </a:lnTo>
                      <a:lnTo>
                        <a:pt x="477" y="558"/>
                      </a:lnTo>
                      <a:lnTo>
                        <a:pt x="477" y="554"/>
                      </a:lnTo>
                      <a:lnTo>
                        <a:pt x="477" y="550"/>
                      </a:lnTo>
                      <a:lnTo>
                        <a:pt x="477" y="550"/>
                      </a:lnTo>
                      <a:lnTo>
                        <a:pt x="473" y="550"/>
                      </a:lnTo>
                      <a:lnTo>
                        <a:pt x="469" y="546"/>
                      </a:lnTo>
                      <a:lnTo>
                        <a:pt x="469" y="546"/>
                      </a:lnTo>
                      <a:lnTo>
                        <a:pt x="469" y="546"/>
                      </a:lnTo>
                      <a:lnTo>
                        <a:pt x="469" y="546"/>
                      </a:lnTo>
                      <a:lnTo>
                        <a:pt x="465" y="550"/>
                      </a:lnTo>
                      <a:lnTo>
                        <a:pt x="465" y="550"/>
                      </a:lnTo>
                      <a:lnTo>
                        <a:pt x="465" y="546"/>
                      </a:lnTo>
                      <a:lnTo>
                        <a:pt x="461" y="546"/>
                      </a:lnTo>
                      <a:lnTo>
                        <a:pt x="461" y="546"/>
                      </a:lnTo>
                      <a:lnTo>
                        <a:pt x="457" y="546"/>
                      </a:lnTo>
                      <a:lnTo>
                        <a:pt x="457" y="546"/>
                      </a:lnTo>
                      <a:lnTo>
                        <a:pt x="457" y="542"/>
                      </a:lnTo>
                      <a:lnTo>
                        <a:pt x="457" y="542"/>
                      </a:lnTo>
                      <a:lnTo>
                        <a:pt x="457" y="542"/>
                      </a:lnTo>
                      <a:lnTo>
                        <a:pt x="457" y="542"/>
                      </a:lnTo>
                      <a:lnTo>
                        <a:pt x="457" y="538"/>
                      </a:lnTo>
                      <a:lnTo>
                        <a:pt x="461" y="538"/>
                      </a:lnTo>
                      <a:lnTo>
                        <a:pt x="465" y="538"/>
                      </a:lnTo>
                      <a:lnTo>
                        <a:pt x="465" y="534"/>
                      </a:lnTo>
                      <a:lnTo>
                        <a:pt x="465" y="534"/>
                      </a:lnTo>
                      <a:lnTo>
                        <a:pt x="461" y="534"/>
                      </a:lnTo>
                      <a:lnTo>
                        <a:pt x="461" y="534"/>
                      </a:lnTo>
                      <a:lnTo>
                        <a:pt x="461" y="534"/>
                      </a:lnTo>
                      <a:lnTo>
                        <a:pt x="465" y="531"/>
                      </a:lnTo>
                      <a:lnTo>
                        <a:pt x="465" y="534"/>
                      </a:lnTo>
                      <a:lnTo>
                        <a:pt x="469" y="534"/>
                      </a:lnTo>
                      <a:lnTo>
                        <a:pt x="473" y="534"/>
                      </a:lnTo>
                      <a:lnTo>
                        <a:pt x="469" y="531"/>
                      </a:lnTo>
                      <a:lnTo>
                        <a:pt x="469" y="531"/>
                      </a:lnTo>
                      <a:lnTo>
                        <a:pt x="477" y="531"/>
                      </a:lnTo>
                      <a:lnTo>
                        <a:pt x="481" y="531"/>
                      </a:lnTo>
                      <a:lnTo>
                        <a:pt x="481" y="531"/>
                      </a:lnTo>
                      <a:lnTo>
                        <a:pt x="481" y="527"/>
                      </a:lnTo>
                      <a:lnTo>
                        <a:pt x="485" y="531"/>
                      </a:lnTo>
                      <a:lnTo>
                        <a:pt x="485" y="531"/>
                      </a:lnTo>
                      <a:lnTo>
                        <a:pt x="485" y="527"/>
                      </a:lnTo>
                      <a:lnTo>
                        <a:pt x="485" y="527"/>
                      </a:lnTo>
                      <a:lnTo>
                        <a:pt x="485" y="527"/>
                      </a:lnTo>
                      <a:lnTo>
                        <a:pt x="485" y="523"/>
                      </a:lnTo>
                      <a:lnTo>
                        <a:pt x="485" y="523"/>
                      </a:lnTo>
                      <a:lnTo>
                        <a:pt x="485" y="519"/>
                      </a:lnTo>
                      <a:lnTo>
                        <a:pt x="489" y="523"/>
                      </a:lnTo>
                      <a:lnTo>
                        <a:pt x="489" y="523"/>
                      </a:lnTo>
                      <a:lnTo>
                        <a:pt x="489" y="523"/>
                      </a:lnTo>
                      <a:lnTo>
                        <a:pt x="489" y="523"/>
                      </a:lnTo>
                      <a:lnTo>
                        <a:pt x="489" y="523"/>
                      </a:lnTo>
                      <a:lnTo>
                        <a:pt x="489" y="519"/>
                      </a:lnTo>
                      <a:lnTo>
                        <a:pt x="489" y="515"/>
                      </a:lnTo>
                      <a:lnTo>
                        <a:pt x="489" y="515"/>
                      </a:lnTo>
                      <a:lnTo>
                        <a:pt x="481" y="511"/>
                      </a:lnTo>
                      <a:lnTo>
                        <a:pt x="481" y="511"/>
                      </a:lnTo>
                      <a:lnTo>
                        <a:pt x="481" y="511"/>
                      </a:lnTo>
                      <a:lnTo>
                        <a:pt x="481" y="515"/>
                      </a:lnTo>
                      <a:lnTo>
                        <a:pt x="481" y="515"/>
                      </a:lnTo>
                      <a:lnTo>
                        <a:pt x="477" y="515"/>
                      </a:lnTo>
                      <a:lnTo>
                        <a:pt x="473" y="511"/>
                      </a:lnTo>
                      <a:lnTo>
                        <a:pt x="473" y="511"/>
                      </a:lnTo>
                      <a:lnTo>
                        <a:pt x="485" y="511"/>
                      </a:lnTo>
                      <a:lnTo>
                        <a:pt x="485" y="507"/>
                      </a:lnTo>
                      <a:lnTo>
                        <a:pt x="489" y="507"/>
                      </a:lnTo>
                      <a:lnTo>
                        <a:pt x="489" y="507"/>
                      </a:lnTo>
                      <a:lnTo>
                        <a:pt x="489" y="507"/>
                      </a:lnTo>
                      <a:lnTo>
                        <a:pt x="489" y="507"/>
                      </a:lnTo>
                      <a:lnTo>
                        <a:pt x="489" y="507"/>
                      </a:lnTo>
                      <a:lnTo>
                        <a:pt x="489" y="507"/>
                      </a:lnTo>
                      <a:lnTo>
                        <a:pt x="489" y="507"/>
                      </a:lnTo>
                      <a:lnTo>
                        <a:pt x="489" y="507"/>
                      </a:lnTo>
                      <a:lnTo>
                        <a:pt x="493" y="503"/>
                      </a:lnTo>
                      <a:lnTo>
                        <a:pt x="497" y="503"/>
                      </a:lnTo>
                      <a:lnTo>
                        <a:pt x="497" y="499"/>
                      </a:lnTo>
                      <a:lnTo>
                        <a:pt x="497" y="503"/>
                      </a:lnTo>
                      <a:lnTo>
                        <a:pt x="493" y="499"/>
                      </a:lnTo>
                      <a:lnTo>
                        <a:pt x="493" y="499"/>
                      </a:lnTo>
                      <a:lnTo>
                        <a:pt x="489" y="499"/>
                      </a:lnTo>
                      <a:lnTo>
                        <a:pt x="489" y="495"/>
                      </a:lnTo>
                      <a:lnTo>
                        <a:pt x="485" y="495"/>
                      </a:lnTo>
                      <a:lnTo>
                        <a:pt x="477" y="491"/>
                      </a:lnTo>
                      <a:lnTo>
                        <a:pt x="465" y="491"/>
                      </a:lnTo>
                      <a:lnTo>
                        <a:pt x="461" y="488"/>
                      </a:lnTo>
                      <a:lnTo>
                        <a:pt x="457" y="484"/>
                      </a:lnTo>
                      <a:lnTo>
                        <a:pt x="457" y="484"/>
                      </a:lnTo>
                      <a:lnTo>
                        <a:pt x="461" y="484"/>
                      </a:lnTo>
                      <a:lnTo>
                        <a:pt x="461" y="484"/>
                      </a:lnTo>
                      <a:lnTo>
                        <a:pt x="465" y="488"/>
                      </a:lnTo>
                      <a:lnTo>
                        <a:pt x="465" y="488"/>
                      </a:lnTo>
                      <a:lnTo>
                        <a:pt x="465" y="488"/>
                      </a:lnTo>
                      <a:lnTo>
                        <a:pt x="469" y="488"/>
                      </a:lnTo>
                      <a:lnTo>
                        <a:pt x="473" y="491"/>
                      </a:lnTo>
                      <a:lnTo>
                        <a:pt x="477" y="491"/>
                      </a:lnTo>
                      <a:lnTo>
                        <a:pt x="477" y="491"/>
                      </a:lnTo>
                      <a:lnTo>
                        <a:pt x="481" y="491"/>
                      </a:lnTo>
                      <a:lnTo>
                        <a:pt x="489" y="495"/>
                      </a:lnTo>
                      <a:lnTo>
                        <a:pt x="497" y="495"/>
                      </a:lnTo>
                      <a:lnTo>
                        <a:pt x="497" y="495"/>
                      </a:lnTo>
                      <a:lnTo>
                        <a:pt x="497" y="495"/>
                      </a:lnTo>
                      <a:lnTo>
                        <a:pt x="497" y="495"/>
                      </a:lnTo>
                      <a:lnTo>
                        <a:pt x="497" y="495"/>
                      </a:lnTo>
                      <a:lnTo>
                        <a:pt x="500" y="495"/>
                      </a:lnTo>
                      <a:lnTo>
                        <a:pt x="500" y="495"/>
                      </a:lnTo>
                      <a:lnTo>
                        <a:pt x="504" y="495"/>
                      </a:lnTo>
                      <a:lnTo>
                        <a:pt x="504" y="495"/>
                      </a:lnTo>
                      <a:lnTo>
                        <a:pt x="508" y="495"/>
                      </a:lnTo>
                      <a:lnTo>
                        <a:pt x="508" y="499"/>
                      </a:lnTo>
                      <a:lnTo>
                        <a:pt x="512" y="495"/>
                      </a:lnTo>
                      <a:lnTo>
                        <a:pt x="508" y="495"/>
                      </a:lnTo>
                      <a:lnTo>
                        <a:pt x="508" y="491"/>
                      </a:lnTo>
                      <a:lnTo>
                        <a:pt x="508" y="491"/>
                      </a:lnTo>
                      <a:lnTo>
                        <a:pt x="504" y="491"/>
                      </a:lnTo>
                      <a:lnTo>
                        <a:pt x="500" y="491"/>
                      </a:lnTo>
                      <a:lnTo>
                        <a:pt x="500" y="491"/>
                      </a:lnTo>
                      <a:lnTo>
                        <a:pt x="500" y="488"/>
                      </a:lnTo>
                      <a:lnTo>
                        <a:pt x="504" y="484"/>
                      </a:lnTo>
                      <a:lnTo>
                        <a:pt x="504" y="484"/>
                      </a:lnTo>
                      <a:lnTo>
                        <a:pt x="497" y="484"/>
                      </a:lnTo>
                      <a:lnTo>
                        <a:pt x="497" y="484"/>
                      </a:lnTo>
                      <a:lnTo>
                        <a:pt x="497" y="484"/>
                      </a:lnTo>
                      <a:lnTo>
                        <a:pt x="497" y="480"/>
                      </a:lnTo>
                      <a:lnTo>
                        <a:pt x="493" y="480"/>
                      </a:lnTo>
                      <a:lnTo>
                        <a:pt x="493" y="480"/>
                      </a:lnTo>
                      <a:lnTo>
                        <a:pt x="497" y="484"/>
                      </a:lnTo>
                      <a:lnTo>
                        <a:pt x="497" y="484"/>
                      </a:lnTo>
                      <a:lnTo>
                        <a:pt x="500" y="488"/>
                      </a:lnTo>
                      <a:lnTo>
                        <a:pt x="500" y="491"/>
                      </a:lnTo>
                      <a:lnTo>
                        <a:pt x="497" y="491"/>
                      </a:lnTo>
                      <a:lnTo>
                        <a:pt x="489" y="491"/>
                      </a:lnTo>
                      <a:lnTo>
                        <a:pt x="497" y="488"/>
                      </a:lnTo>
                      <a:lnTo>
                        <a:pt x="497" y="488"/>
                      </a:lnTo>
                      <a:lnTo>
                        <a:pt x="493" y="484"/>
                      </a:lnTo>
                      <a:lnTo>
                        <a:pt x="493" y="484"/>
                      </a:lnTo>
                      <a:lnTo>
                        <a:pt x="493" y="484"/>
                      </a:lnTo>
                      <a:lnTo>
                        <a:pt x="493" y="480"/>
                      </a:lnTo>
                      <a:lnTo>
                        <a:pt x="493" y="480"/>
                      </a:lnTo>
                      <a:lnTo>
                        <a:pt x="493" y="480"/>
                      </a:lnTo>
                      <a:lnTo>
                        <a:pt x="493" y="480"/>
                      </a:lnTo>
                      <a:lnTo>
                        <a:pt x="493" y="476"/>
                      </a:lnTo>
                      <a:lnTo>
                        <a:pt x="493" y="476"/>
                      </a:lnTo>
                      <a:lnTo>
                        <a:pt x="497" y="476"/>
                      </a:lnTo>
                      <a:lnTo>
                        <a:pt x="497" y="480"/>
                      </a:lnTo>
                      <a:lnTo>
                        <a:pt x="497" y="480"/>
                      </a:lnTo>
                      <a:lnTo>
                        <a:pt x="500" y="480"/>
                      </a:lnTo>
                      <a:lnTo>
                        <a:pt x="500" y="480"/>
                      </a:lnTo>
                      <a:lnTo>
                        <a:pt x="500" y="480"/>
                      </a:lnTo>
                      <a:lnTo>
                        <a:pt x="497" y="476"/>
                      </a:lnTo>
                      <a:lnTo>
                        <a:pt x="497" y="472"/>
                      </a:lnTo>
                      <a:lnTo>
                        <a:pt x="493" y="472"/>
                      </a:lnTo>
                      <a:lnTo>
                        <a:pt x="489" y="472"/>
                      </a:lnTo>
                      <a:lnTo>
                        <a:pt x="489" y="472"/>
                      </a:lnTo>
                      <a:lnTo>
                        <a:pt x="485" y="472"/>
                      </a:lnTo>
                      <a:lnTo>
                        <a:pt x="485" y="468"/>
                      </a:lnTo>
                      <a:lnTo>
                        <a:pt x="485" y="468"/>
                      </a:lnTo>
                      <a:lnTo>
                        <a:pt x="489" y="468"/>
                      </a:lnTo>
                      <a:lnTo>
                        <a:pt x="493" y="472"/>
                      </a:lnTo>
                      <a:lnTo>
                        <a:pt x="493" y="464"/>
                      </a:lnTo>
                      <a:lnTo>
                        <a:pt x="493" y="464"/>
                      </a:lnTo>
                      <a:lnTo>
                        <a:pt x="489" y="460"/>
                      </a:lnTo>
                      <a:lnTo>
                        <a:pt x="489" y="460"/>
                      </a:lnTo>
                      <a:lnTo>
                        <a:pt x="493" y="460"/>
                      </a:lnTo>
                      <a:lnTo>
                        <a:pt x="493" y="460"/>
                      </a:lnTo>
                      <a:lnTo>
                        <a:pt x="493" y="456"/>
                      </a:lnTo>
                      <a:lnTo>
                        <a:pt x="489" y="456"/>
                      </a:lnTo>
                      <a:lnTo>
                        <a:pt x="489" y="452"/>
                      </a:lnTo>
                      <a:lnTo>
                        <a:pt x="489" y="449"/>
                      </a:lnTo>
                      <a:lnTo>
                        <a:pt x="489" y="449"/>
                      </a:lnTo>
                      <a:lnTo>
                        <a:pt x="497" y="449"/>
                      </a:lnTo>
                      <a:lnTo>
                        <a:pt x="497" y="449"/>
                      </a:lnTo>
                      <a:lnTo>
                        <a:pt x="497" y="452"/>
                      </a:lnTo>
                      <a:lnTo>
                        <a:pt x="500" y="452"/>
                      </a:lnTo>
                      <a:lnTo>
                        <a:pt x="500" y="452"/>
                      </a:lnTo>
                      <a:lnTo>
                        <a:pt x="500" y="456"/>
                      </a:lnTo>
                      <a:lnTo>
                        <a:pt x="500" y="456"/>
                      </a:lnTo>
                      <a:lnTo>
                        <a:pt x="500" y="456"/>
                      </a:lnTo>
                      <a:lnTo>
                        <a:pt x="500" y="460"/>
                      </a:lnTo>
                      <a:lnTo>
                        <a:pt x="504" y="460"/>
                      </a:lnTo>
                      <a:lnTo>
                        <a:pt x="504" y="460"/>
                      </a:lnTo>
                      <a:lnTo>
                        <a:pt x="504" y="456"/>
                      </a:lnTo>
                      <a:lnTo>
                        <a:pt x="504" y="456"/>
                      </a:lnTo>
                      <a:lnTo>
                        <a:pt x="508" y="456"/>
                      </a:lnTo>
                      <a:lnTo>
                        <a:pt x="512" y="456"/>
                      </a:lnTo>
                      <a:lnTo>
                        <a:pt x="512" y="460"/>
                      </a:lnTo>
                      <a:lnTo>
                        <a:pt x="512" y="460"/>
                      </a:lnTo>
                      <a:lnTo>
                        <a:pt x="516" y="460"/>
                      </a:lnTo>
                      <a:lnTo>
                        <a:pt x="516" y="456"/>
                      </a:lnTo>
                      <a:lnTo>
                        <a:pt x="512" y="456"/>
                      </a:lnTo>
                      <a:lnTo>
                        <a:pt x="512" y="452"/>
                      </a:lnTo>
                      <a:lnTo>
                        <a:pt x="512" y="452"/>
                      </a:lnTo>
                      <a:lnTo>
                        <a:pt x="512" y="449"/>
                      </a:lnTo>
                      <a:lnTo>
                        <a:pt x="512" y="449"/>
                      </a:lnTo>
                      <a:lnTo>
                        <a:pt x="508" y="445"/>
                      </a:lnTo>
                      <a:lnTo>
                        <a:pt x="508" y="441"/>
                      </a:lnTo>
                      <a:lnTo>
                        <a:pt x="508" y="441"/>
                      </a:lnTo>
                      <a:lnTo>
                        <a:pt x="504" y="441"/>
                      </a:lnTo>
                      <a:lnTo>
                        <a:pt x="504" y="437"/>
                      </a:lnTo>
                      <a:lnTo>
                        <a:pt x="504" y="437"/>
                      </a:lnTo>
                      <a:lnTo>
                        <a:pt x="504" y="437"/>
                      </a:lnTo>
                      <a:lnTo>
                        <a:pt x="516" y="441"/>
                      </a:lnTo>
                      <a:lnTo>
                        <a:pt x="516" y="445"/>
                      </a:lnTo>
                      <a:lnTo>
                        <a:pt x="520" y="449"/>
                      </a:lnTo>
                      <a:lnTo>
                        <a:pt x="524" y="452"/>
                      </a:lnTo>
                      <a:lnTo>
                        <a:pt x="524" y="449"/>
                      </a:lnTo>
                      <a:lnTo>
                        <a:pt x="528" y="449"/>
                      </a:lnTo>
                      <a:lnTo>
                        <a:pt x="528" y="449"/>
                      </a:lnTo>
                      <a:lnTo>
                        <a:pt x="532" y="452"/>
                      </a:lnTo>
                      <a:lnTo>
                        <a:pt x="532" y="452"/>
                      </a:lnTo>
                      <a:lnTo>
                        <a:pt x="536" y="452"/>
                      </a:lnTo>
                      <a:lnTo>
                        <a:pt x="539" y="452"/>
                      </a:lnTo>
                      <a:lnTo>
                        <a:pt x="539" y="452"/>
                      </a:lnTo>
                      <a:lnTo>
                        <a:pt x="543" y="456"/>
                      </a:lnTo>
                      <a:lnTo>
                        <a:pt x="543" y="460"/>
                      </a:lnTo>
                      <a:lnTo>
                        <a:pt x="547" y="460"/>
                      </a:lnTo>
                      <a:lnTo>
                        <a:pt x="547" y="456"/>
                      </a:lnTo>
                      <a:lnTo>
                        <a:pt x="547" y="456"/>
                      </a:lnTo>
                      <a:lnTo>
                        <a:pt x="547" y="452"/>
                      </a:lnTo>
                      <a:lnTo>
                        <a:pt x="547" y="452"/>
                      </a:lnTo>
                      <a:lnTo>
                        <a:pt x="551" y="449"/>
                      </a:lnTo>
                      <a:lnTo>
                        <a:pt x="551" y="449"/>
                      </a:lnTo>
                      <a:lnTo>
                        <a:pt x="547" y="445"/>
                      </a:lnTo>
                      <a:lnTo>
                        <a:pt x="547" y="445"/>
                      </a:lnTo>
                      <a:lnTo>
                        <a:pt x="543" y="445"/>
                      </a:lnTo>
                      <a:lnTo>
                        <a:pt x="543" y="441"/>
                      </a:lnTo>
                      <a:lnTo>
                        <a:pt x="543" y="441"/>
                      </a:lnTo>
                      <a:lnTo>
                        <a:pt x="543" y="441"/>
                      </a:lnTo>
                      <a:lnTo>
                        <a:pt x="547" y="441"/>
                      </a:lnTo>
                      <a:lnTo>
                        <a:pt x="551" y="441"/>
                      </a:lnTo>
                      <a:lnTo>
                        <a:pt x="551" y="441"/>
                      </a:lnTo>
                      <a:lnTo>
                        <a:pt x="555" y="441"/>
                      </a:lnTo>
                      <a:lnTo>
                        <a:pt x="555" y="441"/>
                      </a:lnTo>
                      <a:lnTo>
                        <a:pt x="555" y="437"/>
                      </a:lnTo>
                      <a:lnTo>
                        <a:pt x="555" y="437"/>
                      </a:lnTo>
                      <a:lnTo>
                        <a:pt x="555" y="437"/>
                      </a:lnTo>
                      <a:lnTo>
                        <a:pt x="555" y="441"/>
                      </a:lnTo>
                      <a:lnTo>
                        <a:pt x="559" y="441"/>
                      </a:lnTo>
                      <a:lnTo>
                        <a:pt x="559" y="445"/>
                      </a:lnTo>
                      <a:lnTo>
                        <a:pt x="563" y="445"/>
                      </a:lnTo>
                      <a:lnTo>
                        <a:pt x="563" y="445"/>
                      </a:lnTo>
                      <a:lnTo>
                        <a:pt x="563" y="445"/>
                      </a:lnTo>
                      <a:lnTo>
                        <a:pt x="563" y="445"/>
                      </a:lnTo>
                      <a:lnTo>
                        <a:pt x="563" y="441"/>
                      </a:lnTo>
                      <a:lnTo>
                        <a:pt x="563" y="441"/>
                      </a:lnTo>
                      <a:lnTo>
                        <a:pt x="563" y="441"/>
                      </a:lnTo>
                      <a:lnTo>
                        <a:pt x="563" y="441"/>
                      </a:lnTo>
                      <a:lnTo>
                        <a:pt x="559" y="437"/>
                      </a:lnTo>
                      <a:lnTo>
                        <a:pt x="559" y="437"/>
                      </a:lnTo>
                      <a:lnTo>
                        <a:pt x="559" y="437"/>
                      </a:lnTo>
                      <a:lnTo>
                        <a:pt x="559" y="437"/>
                      </a:lnTo>
                      <a:lnTo>
                        <a:pt x="563" y="437"/>
                      </a:lnTo>
                      <a:lnTo>
                        <a:pt x="559" y="433"/>
                      </a:lnTo>
                      <a:lnTo>
                        <a:pt x="559" y="433"/>
                      </a:lnTo>
                      <a:lnTo>
                        <a:pt x="563" y="433"/>
                      </a:lnTo>
                      <a:lnTo>
                        <a:pt x="563" y="433"/>
                      </a:lnTo>
                      <a:lnTo>
                        <a:pt x="563" y="433"/>
                      </a:lnTo>
                      <a:lnTo>
                        <a:pt x="563" y="437"/>
                      </a:lnTo>
                      <a:lnTo>
                        <a:pt x="567" y="437"/>
                      </a:lnTo>
                      <a:lnTo>
                        <a:pt x="571" y="433"/>
                      </a:lnTo>
                      <a:lnTo>
                        <a:pt x="571" y="433"/>
                      </a:lnTo>
                      <a:lnTo>
                        <a:pt x="575" y="437"/>
                      </a:lnTo>
                      <a:lnTo>
                        <a:pt x="575" y="437"/>
                      </a:lnTo>
                      <a:lnTo>
                        <a:pt x="575" y="437"/>
                      </a:lnTo>
                      <a:lnTo>
                        <a:pt x="575" y="433"/>
                      </a:lnTo>
                      <a:lnTo>
                        <a:pt x="575" y="429"/>
                      </a:lnTo>
                      <a:lnTo>
                        <a:pt x="575" y="429"/>
                      </a:lnTo>
                      <a:lnTo>
                        <a:pt x="579" y="429"/>
                      </a:lnTo>
                      <a:lnTo>
                        <a:pt x="582" y="429"/>
                      </a:lnTo>
                      <a:lnTo>
                        <a:pt x="582" y="433"/>
                      </a:lnTo>
                      <a:lnTo>
                        <a:pt x="582" y="433"/>
                      </a:lnTo>
                      <a:lnTo>
                        <a:pt x="586" y="433"/>
                      </a:lnTo>
                      <a:lnTo>
                        <a:pt x="590" y="433"/>
                      </a:lnTo>
                      <a:lnTo>
                        <a:pt x="590" y="429"/>
                      </a:lnTo>
                      <a:lnTo>
                        <a:pt x="590" y="429"/>
                      </a:lnTo>
                      <a:lnTo>
                        <a:pt x="590" y="433"/>
                      </a:lnTo>
                      <a:lnTo>
                        <a:pt x="590" y="433"/>
                      </a:lnTo>
                      <a:lnTo>
                        <a:pt x="590" y="433"/>
                      </a:lnTo>
                      <a:lnTo>
                        <a:pt x="594" y="433"/>
                      </a:lnTo>
                      <a:lnTo>
                        <a:pt x="594" y="433"/>
                      </a:lnTo>
                      <a:lnTo>
                        <a:pt x="594" y="433"/>
                      </a:lnTo>
                      <a:lnTo>
                        <a:pt x="594" y="437"/>
                      </a:lnTo>
                      <a:lnTo>
                        <a:pt x="594" y="433"/>
                      </a:lnTo>
                      <a:lnTo>
                        <a:pt x="598" y="433"/>
                      </a:lnTo>
                      <a:lnTo>
                        <a:pt x="594" y="433"/>
                      </a:lnTo>
                      <a:lnTo>
                        <a:pt x="594" y="429"/>
                      </a:lnTo>
                      <a:lnTo>
                        <a:pt x="598" y="429"/>
                      </a:lnTo>
                      <a:lnTo>
                        <a:pt x="602" y="429"/>
                      </a:lnTo>
                      <a:lnTo>
                        <a:pt x="602" y="425"/>
                      </a:lnTo>
                      <a:lnTo>
                        <a:pt x="602" y="425"/>
                      </a:lnTo>
                      <a:lnTo>
                        <a:pt x="602" y="425"/>
                      </a:lnTo>
                      <a:lnTo>
                        <a:pt x="598" y="425"/>
                      </a:lnTo>
                      <a:lnTo>
                        <a:pt x="598" y="425"/>
                      </a:lnTo>
                      <a:lnTo>
                        <a:pt x="606" y="425"/>
                      </a:lnTo>
                      <a:lnTo>
                        <a:pt x="606" y="425"/>
                      </a:lnTo>
                      <a:lnTo>
                        <a:pt x="606" y="421"/>
                      </a:lnTo>
                      <a:lnTo>
                        <a:pt x="606" y="41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5" name="Freeform 21"/>
                <p:cNvSpPr>
                  <a:spLocks noEditPoints="1"/>
                </p:cNvSpPr>
                <p:nvPr/>
              </p:nvSpPr>
              <p:spPr bwMode="auto">
                <a:xfrm>
                  <a:off x="2176463" y="2419350"/>
                  <a:ext cx="476250" cy="514350"/>
                </a:xfrm>
                <a:custGeom>
                  <a:avLst/>
                  <a:gdLst>
                    <a:gd name="T0" fmla="*/ 238 w 300"/>
                    <a:gd name="T1" fmla="*/ 199 h 324"/>
                    <a:gd name="T2" fmla="*/ 246 w 300"/>
                    <a:gd name="T3" fmla="*/ 203 h 324"/>
                    <a:gd name="T4" fmla="*/ 246 w 300"/>
                    <a:gd name="T5" fmla="*/ 207 h 324"/>
                    <a:gd name="T6" fmla="*/ 261 w 300"/>
                    <a:gd name="T7" fmla="*/ 31 h 324"/>
                    <a:gd name="T8" fmla="*/ 250 w 300"/>
                    <a:gd name="T9" fmla="*/ 23 h 324"/>
                    <a:gd name="T10" fmla="*/ 226 w 300"/>
                    <a:gd name="T11" fmla="*/ 19 h 324"/>
                    <a:gd name="T12" fmla="*/ 211 w 300"/>
                    <a:gd name="T13" fmla="*/ 7 h 324"/>
                    <a:gd name="T14" fmla="*/ 160 w 300"/>
                    <a:gd name="T15" fmla="*/ 27 h 324"/>
                    <a:gd name="T16" fmla="*/ 78 w 300"/>
                    <a:gd name="T17" fmla="*/ 74 h 324"/>
                    <a:gd name="T18" fmla="*/ 50 w 300"/>
                    <a:gd name="T19" fmla="*/ 105 h 324"/>
                    <a:gd name="T20" fmla="*/ 144 w 300"/>
                    <a:gd name="T21" fmla="*/ 179 h 324"/>
                    <a:gd name="T22" fmla="*/ 78 w 300"/>
                    <a:gd name="T23" fmla="*/ 242 h 324"/>
                    <a:gd name="T24" fmla="*/ 3 w 300"/>
                    <a:gd name="T25" fmla="*/ 281 h 324"/>
                    <a:gd name="T26" fmla="*/ 7 w 300"/>
                    <a:gd name="T27" fmla="*/ 292 h 324"/>
                    <a:gd name="T28" fmla="*/ 19 w 300"/>
                    <a:gd name="T29" fmla="*/ 312 h 324"/>
                    <a:gd name="T30" fmla="*/ 66 w 300"/>
                    <a:gd name="T31" fmla="*/ 304 h 324"/>
                    <a:gd name="T32" fmla="*/ 226 w 300"/>
                    <a:gd name="T33" fmla="*/ 304 h 324"/>
                    <a:gd name="T34" fmla="*/ 226 w 300"/>
                    <a:gd name="T35" fmla="*/ 292 h 324"/>
                    <a:gd name="T36" fmla="*/ 226 w 300"/>
                    <a:gd name="T37" fmla="*/ 289 h 324"/>
                    <a:gd name="T38" fmla="*/ 214 w 300"/>
                    <a:gd name="T39" fmla="*/ 281 h 324"/>
                    <a:gd name="T40" fmla="*/ 203 w 300"/>
                    <a:gd name="T41" fmla="*/ 277 h 324"/>
                    <a:gd name="T42" fmla="*/ 203 w 300"/>
                    <a:gd name="T43" fmla="*/ 269 h 324"/>
                    <a:gd name="T44" fmla="*/ 195 w 300"/>
                    <a:gd name="T45" fmla="*/ 253 h 324"/>
                    <a:gd name="T46" fmla="*/ 211 w 300"/>
                    <a:gd name="T47" fmla="*/ 257 h 324"/>
                    <a:gd name="T48" fmla="*/ 222 w 300"/>
                    <a:gd name="T49" fmla="*/ 253 h 324"/>
                    <a:gd name="T50" fmla="*/ 234 w 300"/>
                    <a:gd name="T51" fmla="*/ 246 h 324"/>
                    <a:gd name="T52" fmla="*/ 238 w 300"/>
                    <a:gd name="T53" fmla="*/ 234 h 324"/>
                    <a:gd name="T54" fmla="*/ 238 w 300"/>
                    <a:gd name="T55" fmla="*/ 230 h 324"/>
                    <a:gd name="T56" fmla="*/ 242 w 300"/>
                    <a:gd name="T57" fmla="*/ 222 h 324"/>
                    <a:gd name="T58" fmla="*/ 238 w 300"/>
                    <a:gd name="T59" fmla="*/ 218 h 324"/>
                    <a:gd name="T60" fmla="*/ 230 w 300"/>
                    <a:gd name="T61" fmla="*/ 199 h 324"/>
                    <a:gd name="T62" fmla="*/ 222 w 300"/>
                    <a:gd name="T63" fmla="*/ 183 h 324"/>
                    <a:gd name="T64" fmla="*/ 207 w 300"/>
                    <a:gd name="T65" fmla="*/ 171 h 324"/>
                    <a:gd name="T66" fmla="*/ 214 w 300"/>
                    <a:gd name="T67" fmla="*/ 171 h 324"/>
                    <a:gd name="T68" fmla="*/ 222 w 300"/>
                    <a:gd name="T69" fmla="*/ 179 h 324"/>
                    <a:gd name="T70" fmla="*/ 226 w 300"/>
                    <a:gd name="T71" fmla="*/ 191 h 324"/>
                    <a:gd name="T72" fmla="*/ 234 w 300"/>
                    <a:gd name="T73" fmla="*/ 183 h 324"/>
                    <a:gd name="T74" fmla="*/ 234 w 300"/>
                    <a:gd name="T75" fmla="*/ 191 h 324"/>
                    <a:gd name="T76" fmla="*/ 246 w 300"/>
                    <a:gd name="T77" fmla="*/ 195 h 324"/>
                    <a:gd name="T78" fmla="*/ 246 w 300"/>
                    <a:gd name="T79" fmla="*/ 191 h 324"/>
                    <a:gd name="T80" fmla="*/ 250 w 300"/>
                    <a:gd name="T81" fmla="*/ 183 h 324"/>
                    <a:gd name="T82" fmla="*/ 246 w 300"/>
                    <a:gd name="T83" fmla="*/ 179 h 324"/>
                    <a:gd name="T84" fmla="*/ 254 w 300"/>
                    <a:gd name="T85" fmla="*/ 183 h 324"/>
                    <a:gd name="T86" fmla="*/ 261 w 300"/>
                    <a:gd name="T87" fmla="*/ 179 h 324"/>
                    <a:gd name="T88" fmla="*/ 257 w 300"/>
                    <a:gd name="T89" fmla="*/ 171 h 324"/>
                    <a:gd name="T90" fmla="*/ 254 w 300"/>
                    <a:gd name="T91" fmla="*/ 164 h 324"/>
                    <a:gd name="T92" fmla="*/ 265 w 300"/>
                    <a:gd name="T93" fmla="*/ 160 h 324"/>
                    <a:gd name="T94" fmla="*/ 246 w 300"/>
                    <a:gd name="T95" fmla="*/ 156 h 324"/>
                    <a:gd name="T96" fmla="*/ 246 w 300"/>
                    <a:gd name="T97" fmla="*/ 152 h 324"/>
                    <a:gd name="T98" fmla="*/ 250 w 300"/>
                    <a:gd name="T99" fmla="*/ 148 h 324"/>
                    <a:gd name="T100" fmla="*/ 257 w 300"/>
                    <a:gd name="T101" fmla="*/ 144 h 324"/>
                    <a:gd name="T102" fmla="*/ 261 w 300"/>
                    <a:gd name="T103" fmla="*/ 132 h 324"/>
                    <a:gd name="T104" fmla="*/ 261 w 300"/>
                    <a:gd name="T105" fmla="*/ 125 h 324"/>
                    <a:gd name="T106" fmla="*/ 265 w 300"/>
                    <a:gd name="T107" fmla="*/ 117 h 324"/>
                    <a:gd name="T108" fmla="*/ 269 w 300"/>
                    <a:gd name="T109" fmla="*/ 117 h 324"/>
                    <a:gd name="T110" fmla="*/ 277 w 300"/>
                    <a:gd name="T111" fmla="*/ 117 h 324"/>
                    <a:gd name="T112" fmla="*/ 273 w 300"/>
                    <a:gd name="T113" fmla="*/ 109 h 324"/>
                    <a:gd name="T114" fmla="*/ 281 w 300"/>
                    <a:gd name="T115" fmla="*/ 109 h 324"/>
                    <a:gd name="T116" fmla="*/ 293 w 300"/>
                    <a:gd name="T117" fmla="*/ 117 h 324"/>
                    <a:gd name="T118" fmla="*/ 293 w 300"/>
                    <a:gd name="T119" fmla="*/ 109 h 324"/>
                    <a:gd name="T120" fmla="*/ 293 w 300"/>
                    <a:gd name="T121" fmla="*/ 101 h 324"/>
                    <a:gd name="T122" fmla="*/ 297 w 300"/>
                    <a:gd name="T123" fmla="*/ 89 h 324"/>
                    <a:gd name="T124" fmla="*/ 297 w 300"/>
                    <a:gd name="T125" fmla="*/ 7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24">
                      <a:moveTo>
                        <a:pt x="242" y="210"/>
                      </a:moveTo>
                      <a:lnTo>
                        <a:pt x="242" y="210"/>
                      </a:lnTo>
                      <a:lnTo>
                        <a:pt x="238" y="210"/>
                      </a:lnTo>
                      <a:lnTo>
                        <a:pt x="238" y="210"/>
                      </a:lnTo>
                      <a:lnTo>
                        <a:pt x="238" y="207"/>
                      </a:lnTo>
                      <a:lnTo>
                        <a:pt x="238" y="203"/>
                      </a:lnTo>
                      <a:lnTo>
                        <a:pt x="238" y="203"/>
                      </a:lnTo>
                      <a:lnTo>
                        <a:pt x="238" y="199"/>
                      </a:lnTo>
                      <a:lnTo>
                        <a:pt x="238" y="199"/>
                      </a:lnTo>
                      <a:lnTo>
                        <a:pt x="242" y="199"/>
                      </a:lnTo>
                      <a:lnTo>
                        <a:pt x="242" y="203"/>
                      </a:lnTo>
                      <a:lnTo>
                        <a:pt x="242" y="203"/>
                      </a:lnTo>
                      <a:lnTo>
                        <a:pt x="246" y="199"/>
                      </a:lnTo>
                      <a:lnTo>
                        <a:pt x="246" y="199"/>
                      </a:lnTo>
                      <a:lnTo>
                        <a:pt x="246" y="199"/>
                      </a:lnTo>
                      <a:lnTo>
                        <a:pt x="246" y="203"/>
                      </a:lnTo>
                      <a:lnTo>
                        <a:pt x="246" y="203"/>
                      </a:lnTo>
                      <a:lnTo>
                        <a:pt x="246" y="207"/>
                      </a:lnTo>
                      <a:lnTo>
                        <a:pt x="246" y="207"/>
                      </a:lnTo>
                      <a:lnTo>
                        <a:pt x="246" y="207"/>
                      </a:lnTo>
                      <a:lnTo>
                        <a:pt x="246" y="207"/>
                      </a:lnTo>
                      <a:lnTo>
                        <a:pt x="246" y="207"/>
                      </a:lnTo>
                      <a:lnTo>
                        <a:pt x="246" y="207"/>
                      </a:lnTo>
                      <a:lnTo>
                        <a:pt x="246" y="207"/>
                      </a:lnTo>
                      <a:lnTo>
                        <a:pt x="246" y="210"/>
                      </a:lnTo>
                      <a:lnTo>
                        <a:pt x="246" y="210"/>
                      </a:lnTo>
                      <a:lnTo>
                        <a:pt x="242" y="210"/>
                      </a:lnTo>
                      <a:moveTo>
                        <a:pt x="281" y="47"/>
                      </a:moveTo>
                      <a:lnTo>
                        <a:pt x="281" y="47"/>
                      </a:lnTo>
                      <a:lnTo>
                        <a:pt x="269" y="35"/>
                      </a:lnTo>
                      <a:lnTo>
                        <a:pt x="265" y="31"/>
                      </a:lnTo>
                      <a:lnTo>
                        <a:pt x="261" y="31"/>
                      </a:lnTo>
                      <a:lnTo>
                        <a:pt x="257" y="31"/>
                      </a:lnTo>
                      <a:lnTo>
                        <a:pt x="257" y="27"/>
                      </a:lnTo>
                      <a:lnTo>
                        <a:pt x="257" y="27"/>
                      </a:lnTo>
                      <a:lnTo>
                        <a:pt x="257" y="27"/>
                      </a:lnTo>
                      <a:lnTo>
                        <a:pt x="254" y="23"/>
                      </a:lnTo>
                      <a:lnTo>
                        <a:pt x="254" y="23"/>
                      </a:lnTo>
                      <a:lnTo>
                        <a:pt x="250" y="23"/>
                      </a:lnTo>
                      <a:lnTo>
                        <a:pt x="250" y="23"/>
                      </a:lnTo>
                      <a:lnTo>
                        <a:pt x="246" y="23"/>
                      </a:lnTo>
                      <a:lnTo>
                        <a:pt x="246" y="23"/>
                      </a:lnTo>
                      <a:lnTo>
                        <a:pt x="242" y="23"/>
                      </a:lnTo>
                      <a:lnTo>
                        <a:pt x="242" y="19"/>
                      </a:lnTo>
                      <a:lnTo>
                        <a:pt x="238" y="19"/>
                      </a:lnTo>
                      <a:lnTo>
                        <a:pt x="234" y="19"/>
                      </a:lnTo>
                      <a:lnTo>
                        <a:pt x="230" y="19"/>
                      </a:lnTo>
                      <a:lnTo>
                        <a:pt x="226" y="19"/>
                      </a:lnTo>
                      <a:lnTo>
                        <a:pt x="226" y="19"/>
                      </a:lnTo>
                      <a:lnTo>
                        <a:pt x="218" y="19"/>
                      </a:lnTo>
                      <a:lnTo>
                        <a:pt x="218" y="19"/>
                      </a:lnTo>
                      <a:lnTo>
                        <a:pt x="218" y="19"/>
                      </a:lnTo>
                      <a:lnTo>
                        <a:pt x="214" y="15"/>
                      </a:lnTo>
                      <a:lnTo>
                        <a:pt x="211" y="7"/>
                      </a:lnTo>
                      <a:lnTo>
                        <a:pt x="211" y="7"/>
                      </a:lnTo>
                      <a:lnTo>
                        <a:pt x="211" y="7"/>
                      </a:lnTo>
                      <a:lnTo>
                        <a:pt x="211" y="7"/>
                      </a:lnTo>
                      <a:lnTo>
                        <a:pt x="211" y="7"/>
                      </a:lnTo>
                      <a:lnTo>
                        <a:pt x="211" y="4"/>
                      </a:lnTo>
                      <a:lnTo>
                        <a:pt x="211" y="4"/>
                      </a:lnTo>
                      <a:lnTo>
                        <a:pt x="211" y="0"/>
                      </a:lnTo>
                      <a:lnTo>
                        <a:pt x="207" y="0"/>
                      </a:lnTo>
                      <a:lnTo>
                        <a:pt x="203" y="0"/>
                      </a:lnTo>
                      <a:lnTo>
                        <a:pt x="160" y="27"/>
                      </a:lnTo>
                      <a:lnTo>
                        <a:pt x="97" y="27"/>
                      </a:lnTo>
                      <a:lnTo>
                        <a:pt x="86" y="23"/>
                      </a:lnTo>
                      <a:lnTo>
                        <a:pt x="86" y="23"/>
                      </a:lnTo>
                      <a:lnTo>
                        <a:pt x="82" y="50"/>
                      </a:lnTo>
                      <a:lnTo>
                        <a:pt x="86" y="58"/>
                      </a:lnTo>
                      <a:lnTo>
                        <a:pt x="86" y="70"/>
                      </a:lnTo>
                      <a:lnTo>
                        <a:pt x="82" y="74"/>
                      </a:lnTo>
                      <a:lnTo>
                        <a:pt x="78" y="74"/>
                      </a:lnTo>
                      <a:lnTo>
                        <a:pt x="62" y="82"/>
                      </a:lnTo>
                      <a:lnTo>
                        <a:pt x="54" y="82"/>
                      </a:lnTo>
                      <a:lnTo>
                        <a:pt x="50" y="82"/>
                      </a:lnTo>
                      <a:lnTo>
                        <a:pt x="46" y="86"/>
                      </a:lnTo>
                      <a:lnTo>
                        <a:pt x="39" y="89"/>
                      </a:lnTo>
                      <a:lnTo>
                        <a:pt x="39" y="93"/>
                      </a:lnTo>
                      <a:lnTo>
                        <a:pt x="46" y="101"/>
                      </a:lnTo>
                      <a:lnTo>
                        <a:pt x="50" y="105"/>
                      </a:lnTo>
                      <a:lnTo>
                        <a:pt x="50" y="113"/>
                      </a:lnTo>
                      <a:lnTo>
                        <a:pt x="54" y="117"/>
                      </a:lnTo>
                      <a:lnTo>
                        <a:pt x="54" y="121"/>
                      </a:lnTo>
                      <a:lnTo>
                        <a:pt x="58" y="121"/>
                      </a:lnTo>
                      <a:lnTo>
                        <a:pt x="62" y="125"/>
                      </a:lnTo>
                      <a:lnTo>
                        <a:pt x="66" y="125"/>
                      </a:lnTo>
                      <a:lnTo>
                        <a:pt x="70" y="132"/>
                      </a:lnTo>
                      <a:lnTo>
                        <a:pt x="144" y="179"/>
                      </a:lnTo>
                      <a:lnTo>
                        <a:pt x="148" y="183"/>
                      </a:lnTo>
                      <a:lnTo>
                        <a:pt x="129" y="191"/>
                      </a:lnTo>
                      <a:lnTo>
                        <a:pt x="125" y="199"/>
                      </a:lnTo>
                      <a:lnTo>
                        <a:pt x="117" y="222"/>
                      </a:lnTo>
                      <a:lnTo>
                        <a:pt x="113" y="230"/>
                      </a:lnTo>
                      <a:lnTo>
                        <a:pt x="113" y="234"/>
                      </a:lnTo>
                      <a:lnTo>
                        <a:pt x="109" y="234"/>
                      </a:lnTo>
                      <a:lnTo>
                        <a:pt x="78" y="242"/>
                      </a:lnTo>
                      <a:lnTo>
                        <a:pt x="58" y="257"/>
                      </a:lnTo>
                      <a:lnTo>
                        <a:pt x="27" y="269"/>
                      </a:lnTo>
                      <a:lnTo>
                        <a:pt x="11" y="273"/>
                      </a:lnTo>
                      <a:lnTo>
                        <a:pt x="3" y="277"/>
                      </a:lnTo>
                      <a:lnTo>
                        <a:pt x="0" y="277"/>
                      </a:lnTo>
                      <a:lnTo>
                        <a:pt x="0" y="277"/>
                      </a:lnTo>
                      <a:lnTo>
                        <a:pt x="0" y="281"/>
                      </a:lnTo>
                      <a:lnTo>
                        <a:pt x="3" y="281"/>
                      </a:lnTo>
                      <a:lnTo>
                        <a:pt x="3" y="281"/>
                      </a:lnTo>
                      <a:lnTo>
                        <a:pt x="3" y="281"/>
                      </a:lnTo>
                      <a:lnTo>
                        <a:pt x="3" y="285"/>
                      </a:lnTo>
                      <a:lnTo>
                        <a:pt x="3" y="285"/>
                      </a:lnTo>
                      <a:lnTo>
                        <a:pt x="3" y="285"/>
                      </a:lnTo>
                      <a:lnTo>
                        <a:pt x="3" y="285"/>
                      </a:lnTo>
                      <a:lnTo>
                        <a:pt x="3" y="289"/>
                      </a:lnTo>
                      <a:lnTo>
                        <a:pt x="7" y="292"/>
                      </a:lnTo>
                      <a:lnTo>
                        <a:pt x="7" y="292"/>
                      </a:lnTo>
                      <a:lnTo>
                        <a:pt x="7" y="296"/>
                      </a:lnTo>
                      <a:lnTo>
                        <a:pt x="7" y="296"/>
                      </a:lnTo>
                      <a:lnTo>
                        <a:pt x="7" y="296"/>
                      </a:lnTo>
                      <a:lnTo>
                        <a:pt x="7" y="300"/>
                      </a:lnTo>
                      <a:lnTo>
                        <a:pt x="7" y="304"/>
                      </a:lnTo>
                      <a:lnTo>
                        <a:pt x="15" y="308"/>
                      </a:lnTo>
                      <a:lnTo>
                        <a:pt x="19" y="312"/>
                      </a:lnTo>
                      <a:lnTo>
                        <a:pt x="23" y="316"/>
                      </a:lnTo>
                      <a:lnTo>
                        <a:pt x="31" y="320"/>
                      </a:lnTo>
                      <a:lnTo>
                        <a:pt x="35" y="324"/>
                      </a:lnTo>
                      <a:lnTo>
                        <a:pt x="43" y="324"/>
                      </a:lnTo>
                      <a:lnTo>
                        <a:pt x="46" y="320"/>
                      </a:lnTo>
                      <a:lnTo>
                        <a:pt x="54" y="320"/>
                      </a:lnTo>
                      <a:lnTo>
                        <a:pt x="66" y="304"/>
                      </a:lnTo>
                      <a:lnTo>
                        <a:pt x="66" y="304"/>
                      </a:lnTo>
                      <a:lnTo>
                        <a:pt x="70" y="304"/>
                      </a:lnTo>
                      <a:lnTo>
                        <a:pt x="121" y="308"/>
                      </a:lnTo>
                      <a:lnTo>
                        <a:pt x="140" y="308"/>
                      </a:lnTo>
                      <a:lnTo>
                        <a:pt x="187" y="308"/>
                      </a:lnTo>
                      <a:lnTo>
                        <a:pt x="203" y="308"/>
                      </a:lnTo>
                      <a:lnTo>
                        <a:pt x="207" y="308"/>
                      </a:lnTo>
                      <a:lnTo>
                        <a:pt x="226" y="308"/>
                      </a:lnTo>
                      <a:lnTo>
                        <a:pt x="226" y="304"/>
                      </a:lnTo>
                      <a:lnTo>
                        <a:pt x="226" y="304"/>
                      </a:lnTo>
                      <a:lnTo>
                        <a:pt x="222" y="304"/>
                      </a:lnTo>
                      <a:lnTo>
                        <a:pt x="222" y="300"/>
                      </a:lnTo>
                      <a:lnTo>
                        <a:pt x="222" y="296"/>
                      </a:lnTo>
                      <a:lnTo>
                        <a:pt x="222" y="296"/>
                      </a:lnTo>
                      <a:lnTo>
                        <a:pt x="222" y="292"/>
                      </a:lnTo>
                      <a:lnTo>
                        <a:pt x="222" y="292"/>
                      </a:lnTo>
                      <a:lnTo>
                        <a:pt x="226" y="292"/>
                      </a:lnTo>
                      <a:lnTo>
                        <a:pt x="226" y="292"/>
                      </a:lnTo>
                      <a:lnTo>
                        <a:pt x="226" y="296"/>
                      </a:lnTo>
                      <a:lnTo>
                        <a:pt x="226" y="296"/>
                      </a:lnTo>
                      <a:lnTo>
                        <a:pt x="226" y="296"/>
                      </a:lnTo>
                      <a:lnTo>
                        <a:pt x="234" y="289"/>
                      </a:lnTo>
                      <a:lnTo>
                        <a:pt x="230" y="289"/>
                      </a:lnTo>
                      <a:lnTo>
                        <a:pt x="226" y="289"/>
                      </a:lnTo>
                      <a:lnTo>
                        <a:pt x="226" y="289"/>
                      </a:lnTo>
                      <a:lnTo>
                        <a:pt x="222" y="289"/>
                      </a:lnTo>
                      <a:lnTo>
                        <a:pt x="214" y="289"/>
                      </a:lnTo>
                      <a:lnTo>
                        <a:pt x="218" y="285"/>
                      </a:lnTo>
                      <a:lnTo>
                        <a:pt x="218" y="285"/>
                      </a:lnTo>
                      <a:lnTo>
                        <a:pt x="218" y="285"/>
                      </a:lnTo>
                      <a:lnTo>
                        <a:pt x="218" y="285"/>
                      </a:lnTo>
                      <a:lnTo>
                        <a:pt x="214" y="285"/>
                      </a:lnTo>
                      <a:lnTo>
                        <a:pt x="214" y="281"/>
                      </a:lnTo>
                      <a:lnTo>
                        <a:pt x="214" y="281"/>
                      </a:lnTo>
                      <a:lnTo>
                        <a:pt x="214" y="281"/>
                      </a:lnTo>
                      <a:lnTo>
                        <a:pt x="211" y="277"/>
                      </a:lnTo>
                      <a:lnTo>
                        <a:pt x="211" y="277"/>
                      </a:lnTo>
                      <a:lnTo>
                        <a:pt x="207" y="281"/>
                      </a:lnTo>
                      <a:lnTo>
                        <a:pt x="207" y="281"/>
                      </a:lnTo>
                      <a:lnTo>
                        <a:pt x="207" y="277"/>
                      </a:lnTo>
                      <a:lnTo>
                        <a:pt x="203" y="277"/>
                      </a:lnTo>
                      <a:lnTo>
                        <a:pt x="203" y="273"/>
                      </a:lnTo>
                      <a:lnTo>
                        <a:pt x="203" y="273"/>
                      </a:lnTo>
                      <a:lnTo>
                        <a:pt x="203" y="269"/>
                      </a:lnTo>
                      <a:lnTo>
                        <a:pt x="203" y="269"/>
                      </a:lnTo>
                      <a:lnTo>
                        <a:pt x="199" y="269"/>
                      </a:lnTo>
                      <a:lnTo>
                        <a:pt x="203" y="269"/>
                      </a:lnTo>
                      <a:lnTo>
                        <a:pt x="203" y="269"/>
                      </a:lnTo>
                      <a:lnTo>
                        <a:pt x="203" y="269"/>
                      </a:lnTo>
                      <a:lnTo>
                        <a:pt x="203" y="265"/>
                      </a:lnTo>
                      <a:lnTo>
                        <a:pt x="203" y="265"/>
                      </a:lnTo>
                      <a:lnTo>
                        <a:pt x="203" y="265"/>
                      </a:lnTo>
                      <a:lnTo>
                        <a:pt x="203" y="261"/>
                      </a:lnTo>
                      <a:lnTo>
                        <a:pt x="203" y="261"/>
                      </a:lnTo>
                      <a:lnTo>
                        <a:pt x="195" y="257"/>
                      </a:lnTo>
                      <a:lnTo>
                        <a:pt x="195" y="253"/>
                      </a:lnTo>
                      <a:lnTo>
                        <a:pt x="195" y="253"/>
                      </a:lnTo>
                      <a:lnTo>
                        <a:pt x="199" y="253"/>
                      </a:lnTo>
                      <a:lnTo>
                        <a:pt x="199" y="250"/>
                      </a:lnTo>
                      <a:lnTo>
                        <a:pt x="199" y="250"/>
                      </a:lnTo>
                      <a:lnTo>
                        <a:pt x="199" y="246"/>
                      </a:lnTo>
                      <a:lnTo>
                        <a:pt x="203" y="246"/>
                      </a:lnTo>
                      <a:lnTo>
                        <a:pt x="203" y="246"/>
                      </a:lnTo>
                      <a:lnTo>
                        <a:pt x="207" y="250"/>
                      </a:lnTo>
                      <a:lnTo>
                        <a:pt x="211" y="257"/>
                      </a:lnTo>
                      <a:lnTo>
                        <a:pt x="214" y="257"/>
                      </a:lnTo>
                      <a:lnTo>
                        <a:pt x="214" y="257"/>
                      </a:lnTo>
                      <a:lnTo>
                        <a:pt x="214" y="257"/>
                      </a:lnTo>
                      <a:lnTo>
                        <a:pt x="218" y="257"/>
                      </a:lnTo>
                      <a:lnTo>
                        <a:pt x="226" y="257"/>
                      </a:lnTo>
                      <a:lnTo>
                        <a:pt x="226" y="253"/>
                      </a:lnTo>
                      <a:lnTo>
                        <a:pt x="222" y="253"/>
                      </a:lnTo>
                      <a:lnTo>
                        <a:pt x="222" y="253"/>
                      </a:lnTo>
                      <a:lnTo>
                        <a:pt x="222" y="250"/>
                      </a:lnTo>
                      <a:lnTo>
                        <a:pt x="222" y="250"/>
                      </a:lnTo>
                      <a:lnTo>
                        <a:pt x="222" y="246"/>
                      </a:lnTo>
                      <a:lnTo>
                        <a:pt x="226" y="246"/>
                      </a:lnTo>
                      <a:lnTo>
                        <a:pt x="230" y="246"/>
                      </a:lnTo>
                      <a:lnTo>
                        <a:pt x="230" y="246"/>
                      </a:lnTo>
                      <a:lnTo>
                        <a:pt x="234" y="246"/>
                      </a:lnTo>
                      <a:lnTo>
                        <a:pt x="234" y="246"/>
                      </a:lnTo>
                      <a:lnTo>
                        <a:pt x="234" y="246"/>
                      </a:lnTo>
                      <a:lnTo>
                        <a:pt x="234" y="246"/>
                      </a:lnTo>
                      <a:lnTo>
                        <a:pt x="238" y="238"/>
                      </a:lnTo>
                      <a:lnTo>
                        <a:pt x="234" y="238"/>
                      </a:lnTo>
                      <a:lnTo>
                        <a:pt x="238" y="238"/>
                      </a:lnTo>
                      <a:lnTo>
                        <a:pt x="238" y="234"/>
                      </a:lnTo>
                      <a:lnTo>
                        <a:pt x="238" y="234"/>
                      </a:lnTo>
                      <a:lnTo>
                        <a:pt x="238" y="234"/>
                      </a:lnTo>
                      <a:lnTo>
                        <a:pt x="238" y="230"/>
                      </a:lnTo>
                      <a:lnTo>
                        <a:pt x="234" y="226"/>
                      </a:lnTo>
                      <a:lnTo>
                        <a:pt x="234" y="226"/>
                      </a:lnTo>
                      <a:lnTo>
                        <a:pt x="238" y="226"/>
                      </a:lnTo>
                      <a:lnTo>
                        <a:pt x="238" y="226"/>
                      </a:lnTo>
                      <a:lnTo>
                        <a:pt x="238" y="226"/>
                      </a:lnTo>
                      <a:lnTo>
                        <a:pt x="238" y="226"/>
                      </a:lnTo>
                      <a:lnTo>
                        <a:pt x="238" y="230"/>
                      </a:lnTo>
                      <a:lnTo>
                        <a:pt x="242" y="234"/>
                      </a:lnTo>
                      <a:lnTo>
                        <a:pt x="242" y="234"/>
                      </a:lnTo>
                      <a:lnTo>
                        <a:pt x="246" y="226"/>
                      </a:lnTo>
                      <a:lnTo>
                        <a:pt x="246" y="226"/>
                      </a:lnTo>
                      <a:lnTo>
                        <a:pt x="246" y="226"/>
                      </a:lnTo>
                      <a:lnTo>
                        <a:pt x="246" y="222"/>
                      </a:lnTo>
                      <a:lnTo>
                        <a:pt x="246" y="222"/>
                      </a:lnTo>
                      <a:lnTo>
                        <a:pt x="242" y="222"/>
                      </a:lnTo>
                      <a:lnTo>
                        <a:pt x="230" y="218"/>
                      </a:lnTo>
                      <a:lnTo>
                        <a:pt x="230" y="218"/>
                      </a:lnTo>
                      <a:lnTo>
                        <a:pt x="234" y="214"/>
                      </a:lnTo>
                      <a:lnTo>
                        <a:pt x="234" y="214"/>
                      </a:lnTo>
                      <a:lnTo>
                        <a:pt x="238" y="218"/>
                      </a:lnTo>
                      <a:lnTo>
                        <a:pt x="238" y="218"/>
                      </a:lnTo>
                      <a:lnTo>
                        <a:pt x="238" y="218"/>
                      </a:lnTo>
                      <a:lnTo>
                        <a:pt x="238" y="218"/>
                      </a:lnTo>
                      <a:lnTo>
                        <a:pt x="238" y="214"/>
                      </a:lnTo>
                      <a:lnTo>
                        <a:pt x="238" y="214"/>
                      </a:lnTo>
                      <a:lnTo>
                        <a:pt x="238" y="214"/>
                      </a:lnTo>
                      <a:lnTo>
                        <a:pt x="238" y="210"/>
                      </a:lnTo>
                      <a:lnTo>
                        <a:pt x="238" y="207"/>
                      </a:lnTo>
                      <a:lnTo>
                        <a:pt x="234" y="207"/>
                      </a:lnTo>
                      <a:lnTo>
                        <a:pt x="230" y="203"/>
                      </a:lnTo>
                      <a:lnTo>
                        <a:pt x="230" y="199"/>
                      </a:lnTo>
                      <a:lnTo>
                        <a:pt x="230" y="199"/>
                      </a:lnTo>
                      <a:lnTo>
                        <a:pt x="230" y="199"/>
                      </a:lnTo>
                      <a:lnTo>
                        <a:pt x="226" y="195"/>
                      </a:lnTo>
                      <a:lnTo>
                        <a:pt x="226" y="195"/>
                      </a:lnTo>
                      <a:lnTo>
                        <a:pt x="222" y="195"/>
                      </a:lnTo>
                      <a:lnTo>
                        <a:pt x="222" y="191"/>
                      </a:lnTo>
                      <a:lnTo>
                        <a:pt x="222" y="191"/>
                      </a:lnTo>
                      <a:lnTo>
                        <a:pt x="222" y="183"/>
                      </a:lnTo>
                      <a:lnTo>
                        <a:pt x="218" y="179"/>
                      </a:lnTo>
                      <a:lnTo>
                        <a:pt x="214" y="179"/>
                      </a:lnTo>
                      <a:lnTo>
                        <a:pt x="211" y="175"/>
                      </a:lnTo>
                      <a:lnTo>
                        <a:pt x="199" y="168"/>
                      </a:lnTo>
                      <a:lnTo>
                        <a:pt x="203" y="168"/>
                      </a:lnTo>
                      <a:lnTo>
                        <a:pt x="203" y="168"/>
                      </a:lnTo>
                      <a:lnTo>
                        <a:pt x="203" y="168"/>
                      </a:lnTo>
                      <a:lnTo>
                        <a:pt x="207" y="171"/>
                      </a:lnTo>
                      <a:lnTo>
                        <a:pt x="207" y="168"/>
                      </a:lnTo>
                      <a:lnTo>
                        <a:pt x="207" y="168"/>
                      </a:lnTo>
                      <a:lnTo>
                        <a:pt x="211" y="164"/>
                      </a:lnTo>
                      <a:lnTo>
                        <a:pt x="211" y="168"/>
                      </a:lnTo>
                      <a:lnTo>
                        <a:pt x="211" y="168"/>
                      </a:lnTo>
                      <a:lnTo>
                        <a:pt x="211" y="168"/>
                      </a:lnTo>
                      <a:lnTo>
                        <a:pt x="211" y="171"/>
                      </a:lnTo>
                      <a:lnTo>
                        <a:pt x="214" y="171"/>
                      </a:lnTo>
                      <a:lnTo>
                        <a:pt x="214" y="171"/>
                      </a:lnTo>
                      <a:lnTo>
                        <a:pt x="218" y="179"/>
                      </a:lnTo>
                      <a:lnTo>
                        <a:pt x="218" y="179"/>
                      </a:lnTo>
                      <a:lnTo>
                        <a:pt x="218" y="179"/>
                      </a:lnTo>
                      <a:lnTo>
                        <a:pt x="218" y="179"/>
                      </a:lnTo>
                      <a:lnTo>
                        <a:pt x="222" y="175"/>
                      </a:lnTo>
                      <a:lnTo>
                        <a:pt x="222" y="179"/>
                      </a:lnTo>
                      <a:lnTo>
                        <a:pt x="222" y="179"/>
                      </a:lnTo>
                      <a:lnTo>
                        <a:pt x="222" y="183"/>
                      </a:lnTo>
                      <a:lnTo>
                        <a:pt x="222" y="183"/>
                      </a:lnTo>
                      <a:lnTo>
                        <a:pt x="222" y="183"/>
                      </a:lnTo>
                      <a:lnTo>
                        <a:pt x="222" y="183"/>
                      </a:lnTo>
                      <a:lnTo>
                        <a:pt x="222" y="183"/>
                      </a:lnTo>
                      <a:lnTo>
                        <a:pt x="226" y="191"/>
                      </a:lnTo>
                      <a:lnTo>
                        <a:pt x="226" y="191"/>
                      </a:lnTo>
                      <a:lnTo>
                        <a:pt x="226" y="191"/>
                      </a:lnTo>
                      <a:lnTo>
                        <a:pt x="226" y="195"/>
                      </a:lnTo>
                      <a:lnTo>
                        <a:pt x="230" y="195"/>
                      </a:lnTo>
                      <a:lnTo>
                        <a:pt x="230" y="191"/>
                      </a:lnTo>
                      <a:lnTo>
                        <a:pt x="230" y="191"/>
                      </a:lnTo>
                      <a:lnTo>
                        <a:pt x="230" y="187"/>
                      </a:lnTo>
                      <a:lnTo>
                        <a:pt x="234" y="183"/>
                      </a:lnTo>
                      <a:lnTo>
                        <a:pt x="234" y="183"/>
                      </a:lnTo>
                      <a:lnTo>
                        <a:pt x="234" y="183"/>
                      </a:lnTo>
                      <a:lnTo>
                        <a:pt x="234" y="183"/>
                      </a:lnTo>
                      <a:lnTo>
                        <a:pt x="234" y="183"/>
                      </a:lnTo>
                      <a:lnTo>
                        <a:pt x="234" y="187"/>
                      </a:lnTo>
                      <a:lnTo>
                        <a:pt x="238" y="187"/>
                      </a:lnTo>
                      <a:lnTo>
                        <a:pt x="238" y="187"/>
                      </a:lnTo>
                      <a:lnTo>
                        <a:pt x="242" y="187"/>
                      </a:lnTo>
                      <a:lnTo>
                        <a:pt x="242" y="191"/>
                      </a:lnTo>
                      <a:lnTo>
                        <a:pt x="234" y="191"/>
                      </a:lnTo>
                      <a:lnTo>
                        <a:pt x="234" y="195"/>
                      </a:lnTo>
                      <a:lnTo>
                        <a:pt x="238" y="195"/>
                      </a:lnTo>
                      <a:lnTo>
                        <a:pt x="238" y="195"/>
                      </a:lnTo>
                      <a:lnTo>
                        <a:pt x="238" y="195"/>
                      </a:lnTo>
                      <a:lnTo>
                        <a:pt x="238" y="195"/>
                      </a:lnTo>
                      <a:lnTo>
                        <a:pt x="238" y="199"/>
                      </a:lnTo>
                      <a:lnTo>
                        <a:pt x="242" y="195"/>
                      </a:lnTo>
                      <a:lnTo>
                        <a:pt x="246" y="195"/>
                      </a:lnTo>
                      <a:lnTo>
                        <a:pt x="246" y="195"/>
                      </a:lnTo>
                      <a:lnTo>
                        <a:pt x="246" y="191"/>
                      </a:lnTo>
                      <a:lnTo>
                        <a:pt x="246" y="191"/>
                      </a:lnTo>
                      <a:lnTo>
                        <a:pt x="246" y="191"/>
                      </a:lnTo>
                      <a:lnTo>
                        <a:pt x="246" y="191"/>
                      </a:lnTo>
                      <a:lnTo>
                        <a:pt x="246" y="191"/>
                      </a:lnTo>
                      <a:lnTo>
                        <a:pt x="246" y="191"/>
                      </a:lnTo>
                      <a:lnTo>
                        <a:pt x="246" y="191"/>
                      </a:lnTo>
                      <a:lnTo>
                        <a:pt x="246" y="195"/>
                      </a:lnTo>
                      <a:lnTo>
                        <a:pt x="250" y="195"/>
                      </a:lnTo>
                      <a:lnTo>
                        <a:pt x="250" y="195"/>
                      </a:lnTo>
                      <a:lnTo>
                        <a:pt x="250" y="191"/>
                      </a:lnTo>
                      <a:lnTo>
                        <a:pt x="250" y="191"/>
                      </a:lnTo>
                      <a:lnTo>
                        <a:pt x="250" y="191"/>
                      </a:lnTo>
                      <a:lnTo>
                        <a:pt x="250" y="187"/>
                      </a:lnTo>
                      <a:lnTo>
                        <a:pt x="250" y="183"/>
                      </a:lnTo>
                      <a:lnTo>
                        <a:pt x="250" y="183"/>
                      </a:lnTo>
                      <a:lnTo>
                        <a:pt x="250" y="187"/>
                      </a:lnTo>
                      <a:lnTo>
                        <a:pt x="246" y="183"/>
                      </a:lnTo>
                      <a:lnTo>
                        <a:pt x="246" y="183"/>
                      </a:lnTo>
                      <a:lnTo>
                        <a:pt x="246" y="183"/>
                      </a:lnTo>
                      <a:lnTo>
                        <a:pt x="246" y="179"/>
                      </a:lnTo>
                      <a:lnTo>
                        <a:pt x="246" y="179"/>
                      </a:lnTo>
                      <a:lnTo>
                        <a:pt x="246" y="179"/>
                      </a:lnTo>
                      <a:lnTo>
                        <a:pt x="250" y="179"/>
                      </a:lnTo>
                      <a:lnTo>
                        <a:pt x="246" y="175"/>
                      </a:lnTo>
                      <a:lnTo>
                        <a:pt x="246" y="175"/>
                      </a:lnTo>
                      <a:lnTo>
                        <a:pt x="250" y="175"/>
                      </a:lnTo>
                      <a:lnTo>
                        <a:pt x="250" y="175"/>
                      </a:lnTo>
                      <a:lnTo>
                        <a:pt x="254" y="179"/>
                      </a:lnTo>
                      <a:lnTo>
                        <a:pt x="254" y="179"/>
                      </a:lnTo>
                      <a:lnTo>
                        <a:pt x="254" y="183"/>
                      </a:lnTo>
                      <a:lnTo>
                        <a:pt x="254" y="183"/>
                      </a:lnTo>
                      <a:lnTo>
                        <a:pt x="254" y="183"/>
                      </a:lnTo>
                      <a:lnTo>
                        <a:pt x="257" y="183"/>
                      </a:lnTo>
                      <a:lnTo>
                        <a:pt x="257" y="183"/>
                      </a:lnTo>
                      <a:lnTo>
                        <a:pt x="257" y="183"/>
                      </a:lnTo>
                      <a:lnTo>
                        <a:pt x="261" y="179"/>
                      </a:lnTo>
                      <a:lnTo>
                        <a:pt x="261" y="179"/>
                      </a:lnTo>
                      <a:lnTo>
                        <a:pt x="261" y="179"/>
                      </a:lnTo>
                      <a:lnTo>
                        <a:pt x="261" y="179"/>
                      </a:lnTo>
                      <a:lnTo>
                        <a:pt x="261" y="175"/>
                      </a:lnTo>
                      <a:lnTo>
                        <a:pt x="265" y="175"/>
                      </a:lnTo>
                      <a:lnTo>
                        <a:pt x="265" y="175"/>
                      </a:lnTo>
                      <a:lnTo>
                        <a:pt x="265" y="175"/>
                      </a:lnTo>
                      <a:lnTo>
                        <a:pt x="261" y="171"/>
                      </a:lnTo>
                      <a:lnTo>
                        <a:pt x="257" y="171"/>
                      </a:lnTo>
                      <a:lnTo>
                        <a:pt x="257" y="171"/>
                      </a:lnTo>
                      <a:lnTo>
                        <a:pt x="261" y="171"/>
                      </a:lnTo>
                      <a:lnTo>
                        <a:pt x="265" y="168"/>
                      </a:lnTo>
                      <a:lnTo>
                        <a:pt x="265" y="164"/>
                      </a:lnTo>
                      <a:lnTo>
                        <a:pt x="265" y="164"/>
                      </a:lnTo>
                      <a:lnTo>
                        <a:pt x="261" y="164"/>
                      </a:lnTo>
                      <a:lnTo>
                        <a:pt x="261" y="168"/>
                      </a:lnTo>
                      <a:lnTo>
                        <a:pt x="257" y="168"/>
                      </a:lnTo>
                      <a:lnTo>
                        <a:pt x="254" y="164"/>
                      </a:lnTo>
                      <a:lnTo>
                        <a:pt x="254" y="160"/>
                      </a:lnTo>
                      <a:lnTo>
                        <a:pt x="254" y="160"/>
                      </a:lnTo>
                      <a:lnTo>
                        <a:pt x="261" y="160"/>
                      </a:lnTo>
                      <a:lnTo>
                        <a:pt x="261" y="164"/>
                      </a:lnTo>
                      <a:lnTo>
                        <a:pt x="265" y="160"/>
                      </a:lnTo>
                      <a:lnTo>
                        <a:pt x="265" y="156"/>
                      </a:lnTo>
                      <a:lnTo>
                        <a:pt x="265" y="156"/>
                      </a:lnTo>
                      <a:lnTo>
                        <a:pt x="265" y="160"/>
                      </a:lnTo>
                      <a:lnTo>
                        <a:pt x="265" y="160"/>
                      </a:lnTo>
                      <a:lnTo>
                        <a:pt x="269" y="160"/>
                      </a:lnTo>
                      <a:lnTo>
                        <a:pt x="265" y="156"/>
                      </a:lnTo>
                      <a:lnTo>
                        <a:pt x="265" y="156"/>
                      </a:lnTo>
                      <a:lnTo>
                        <a:pt x="261" y="156"/>
                      </a:lnTo>
                      <a:lnTo>
                        <a:pt x="242" y="160"/>
                      </a:lnTo>
                      <a:lnTo>
                        <a:pt x="242" y="160"/>
                      </a:lnTo>
                      <a:lnTo>
                        <a:pt x="246" y="156"/>
                      </a:lnTo>
                      <a:lnTo>
                        <a:pt x="246" y="156"/>
                      </a:lnTo>
                      <a:lnTo>
                        <a:pt x="246" y="152"/>
                      </a:lnTo>
                      <a:lnTo>
                        <a:pt x="246" y="152"/>
                      </a:lnTo>
                      <a:lnTo>
                        <a:pt x="246" y="152"/>
                      </a:lnTo>
                      <a:lnTo>
                        <a:pt x="246" y="152"/>
                      </a:lnTo>
                      <a:lnTo>
                        <a:pt x="246" y="152"/>
                      </a:lnTo>
                      <a:lnTo>
                        <a:pt x="246" y="152"/>
                      </a:lnTo>
                      <a:lnTo>
                        <a:pt x="246" y="152"/>
                      </a:lnTo>
                      <a:lnTo>
                        <a:pt x="250" y="152"/>
                      </a:lnTo>
                      <a:lnTo>
                        <a:pt x="250" y="152"/>
                      </a:lnTo>
                      <a:lnTo>
                        <a:pt x="254" y="152"/>
                      </a:lnTo>
                      <a:lnTo>
                        <a:pt x="254" y="152"/>
                      </a:lnTo>
                      <a:lnTo>
                        <a:pt x="250" y="148"/>
                      </a:lnTo>
                      <a:lnTo>
                        <a:pt x="250" y="148"/>
                      </a:lnTo>
                      <a:lnTo>
                        <a:pt x="250" y="148"/>
                      </a:lnTo>
                      <a:lnTo>
                        <a:pt x="250" y="148"/>
                      </a:lnTo>
                      <a:lnTo>
                        <a:pt x="250" y="148"/>
                      </a:lnTo>
                      <a:lnTo>
                        <a:pt x="254" y="148"/>
                      </a:lnTo>
                      <a:lnTo>
                        <a:pt x="257" y="152"/>
                      </a:lnTo>
                      <a:lnTo>
                        <a:pt x="257" y="152"/>
                      </a:lnTo>
                      <a:lnTo>
                        <a:pt x="257" y="148"/>
                      </a:lnTo>
                      <a:lnTo>
                        <a:pt x="257" y="144"/>
                      </a:lnTo>
                      <a:lnTo>
                        <a:pt x="257" y="144"/>
                      </a:lnTo>
                      <a:lnTo>
                        <a:pt x="257" y="144"/>
                      </a:lnTo>
                      <a:lnTo>
                        <a:pt x="261" y="140"/>
                      </a:lnTo>
                      <a:lnTo>
                        <a:pt x="257" y="140"/>
                      </a:lnTo>
                      <a:lnTo>
                        <a:pt x="257" y="140"/>
                      </a:lnTo>
                      <a:lnTo>
                        <a:pt x="257" y="136"/>
                      </a:lnTo>
                      <a:lnTo>
                        <a:pt x="257" y="136"/>
                      </a:lnTo>
                      <a:lnTo>
                        <a:pt x="257" y="132"/>
                      </a:lnTo>
                      <a:lnTo>
                        <a:pt x="261" y="132"/>
                      </a:lnTo>
                      <a:lnTo>
                        <a:pt x="261" y="132"/>
                      </a:lnTo>
                      <a:lnTo>
                        <a:pt x="261" y="132"/>
                      </a:lnTo>
                      <a:lnTo>
                        <a:pt x="265" y="132"/>
                      </a:lnTo>
                      <a:lnTo>
                        <a:pt x="265" y="132"/>
                      </a:lnTo>
                      <a:lnTo>
                        <a:pt x="265" y="132"/>
                      </a:lnTo>
                      <a:lnTo>
                        <a:pt x="265" y="128"/>
                      </a:lnTo>
                      <a:lnTo>
                        <a:pt x="261" y="128"/>
                      </a:lnTo>
                      <a:lnTo>
                        <a:pt x="261" y="128"/>
                      </a:lnTo>
                      <a:lnTo>
                        <a:pt x="261" y="125"/>
                      </a:lnTo>
                      <a:lnTo>
                        <a:pt x="257" y="125"/>
                      </a:lnTo>
                      <a:lnTo>
                        <a:pt x="257" y="125"/>
                      </a:lnTo>
                      <a:lnTo>
                        <a:pt x="257" y="125"/>
                      </a:lnTo>
                      <a:lnTo>
                        <a:pt x="257" y="125"/>
                      </a:lnTo>
                      <a:lnTo>
                        <a:pt x="269" y="125"/>
                      </a:lnTo>
                      <a:lnTo>
                        <a:pt x="269" y="125"/>
                      </a:lnTo>
                      <a:lnTo>
                        <a:pt x="269" y="121"/>
                      </a:lnTo>
                      <a:lnTo>
                        <a:pt x="265" y="117"/>
                      </a:lnTo>
                      <a:lnTo>
                        <a:pt x="265" y="117"/>
                      </a:lnTo>
                      <a:lnTo>
                        <a:pt x="265" y="117"/>
                      </a:lnTo>
                      <a:lnTo>
                        <a:pt x="265" y="113"/>
                      </a:lnTo>
                      <a:lnTo>
                        <a:pt x="265" y="113"/>
                      </a:lnTo>
                      <a:lnTo>
                        <a:pt x="273" y="113"/>
                      </a:lnTo>
                      <a:lnTo>
                        <a:pt x="273" y="113"/>
                      </a:lnTo>
                      <a:lnTo>
                        <a:pt x="269" y="117"/>
                      </a:lnTo>
                      <a:lnTo>
                        <a:pt x="269" y="117"/>
                      </a:lnTo>
                      <a:lnTo>
                        <a:pt x="269" y="121"/>
                      </a:lnTo>
                      <a:lnTo>
                        <a:pt x="269" y="121"/>
                      </a:lnTo>
                      <a:lnTo>
                        <a:pt x="273" y="121"/>
                      </a:lnTo>
                      <a:lnTo>
                        <a:pt x="273" y="121"/>
                      </a:lnTo>
                      <a:lnTo>
                        <a:pt x="273" y="121"/>
                      </a:lnTo>
                      <a:lnTo>
                        <a:pt x="273" y="121"/>
                      </a:lnTo>
                      <a:lnTo>
                        <a:pt x="273" y="117"/>
                      </a:lnTo>
                      <a:lnTo>
                        <a:pt x="277" y="117"/>
                      </a:lnTo>
                      <a:lnTo>
                        <a:pt x="281" y="117"/>
                      </a:lnTo>
                      <a:lnTo>
                        <a:pt x="281" y="113"/>
                      </a:lnTo>
                      <a:lnTo>
                        <a:pt x="265" y="109"/>
                      </a:lnTo>
                      <a:lnTo>
                        <a:pt x="265" y="109"/>
                      </a:lnTo>
                      <a:lnTo>
                        <a:pt x="265" y="109"/>
                      </a:lnTo>
                      <a:lnTo>
                        <a:pt x="265" y="109"/>
                      </a:lnTo>
                      <a:lnTo>
                        <a:pt x="269" y="109"/>
                      </a:lnTo>
                      <a:lnTo>
                        <a:pt x="273" y="109"/>
                      </a:lnTo>
                      <a:lnTo>
                        <a:pt x="277" y="109"/>
                      </a:lnTo>
                      <a:lnTo>
                        <a:pt x="273" y="105"/>
                      </a:lnTo>
                      <a:lnTo>
                        <a:pt x="273" y="105"/>
                      </a:lnTo>
                      <a:lnTo>
                        <a:pt x="277" y="105"/>
                      </a:lnTo>
                      <a:lnTo>
                        <a:pt x="277" y="105"/>
                      </a:lnTo>
                      <a:lnTo>
                        <a:pt x="281" y="105"/>
                      </a:lnTo>
                      <a:lnTo>
                        <a:pt x="281" y="105"/>
                      </a:lnTo>
                      <a:lnTo>
                        <a:pt x="281" y="109"/>
                      </a:lnTo>
                      <a:lnTo>
                        <a:pt x="281" y="109"/>
                      </a:lnTo>
                      <a:lnTo>
                        <a:pt x="285" y="113"/>
                      </a:lnTo>
                      <a:lnTo>
                        <a:pt x="285" y="113"/>
                      </a:lnTo>
                      <a:lnTo>
                        <a:pt x="285" y="113"/>
                      </a:lnTo>
                      <a:lnTo>
                        <a:pt x="289" y="113"/>
                      </a:lnTo>
                      <a:lnTo>
                        <a:pt x="289" y="117"/>
                      </a:lnTo>
                      <a:lnTo>
                        <a:pt x="289" y="117"/>
                      </a:lnTo>
                      <a:lnTo>
                        <a:pt x="293" y="117"/>
                      </a:lnTo>
                      <a:lnTo>
                        <a:pt x="293" y="113"/>
                      </a:lnTo>
                      <a:lnTo>
                        <a:pt x="293" y="113"/>
                      </a:lnTo>
                      <a:lnTo>
                        <a:pt x="293" y="113"/>
                      </a:lnTo>
                      <a:lnTo>
                        <a:pt x="293" y="109"/>
                      </a:lnTo>
                      <a:lnTo>
                        <a:pt x="293" y="109"/>
                      </a:lnTo>
                      <a:lnTo>
                        <a:pt x="293" y="109"/>
                      </a:lnTo>
                      <a:lnTo>
                        <a:pt x="293" y="109"/>
                      </a:lnTo>
                      <a:lnTo>
                        <a:pt x="293" y="109"/>
                      </a:lnTo>
                      <a:lnTo>
                        <a:pt x="289" y="109"/>
                      </a:lnTo>
                      <a:lnTo>
                        <a:pt x="289" y="105"/>
                      </a:lnTo>
                      <a:lnTo>
                        <a:pt x="289" y="101"/>
                      </a:lnTo>
                      <a:lnTo>
                        <a:pt x="293" y="105"/>
                      </a:lnTo>
                      <a:lnTo>
                        <a:pt x="293" y="105"/>
                      </a:lnTo>
                      <a:lnTo>
                        <a:pt x="293" y="101"/>
                      </a:lnTo>
                      <a:lnTo>
                        <a:pt x="293" y="101"/>
                      </a:lnTo>
                      <a:lnTo>
                        <a:pt x="293" y="101"/>
                      </a:lnTo>
                      <a:lnTo>
                        <a:pt x="293" y="97"/>
                      </a:lnTo>
                      <a:lnTo>
                        <a:pt x="293" y="97"/>
                      </a:lnTo>
                      <a:lnTo>
                        <a:pt x="293" y="93"/>
                      </a:lnTo>
                      <a:lnTo>
                        <a:pt x="293" y="93"/>
                      </a:lnTo>
                      <a:lnTo>
                        <a:pt x="293" y="93"/>
                      </a:lnTo>
                      <a:lnTo>
                        <a:pt x="297" y="89"/>
                      </a:lnTo>
                      <a:lnTo>
                        <a:pt x="297" y="86"/>
                      </a:lnTo>
                      <a:lnTo>
                        <a:pt x="297" y="89"/>
                      </a:lnTo>
                      <a:lnTo>
                        <a:pt x="300" y="89"/>
                      </a:lnTo>
                      <a:lnTo>
                        <a:pt x="300" y="89"/>
                      </a:lnTo>
                      <a:lnTo>
                        <a:pt x="300" y="86"/>
                      </a:lnTo>
                      <a:lnTo>
                        <a:pt x="297" y="82"/>
                      </a:lnTo>
                      <a:lnTo>
                        <a:pt x="297" y="82"/>
                      </a:lnTo>
                      <a:lnTo>
                        <a:pt x="297" y="78"/>
                      </a:lnTo>
                      <a:lnTo>
                        <a:pt x="297" y="74"/>
                      </a:lnTo>
                      <a:lnTo>
                        <a:pt x="297" y="70"/>
                      </a:lnTo>
                      <a:lnTo>
                        <a:pt x="293" y="66"/>
                      </a:lnTo>
                      <a:lnTo>
                        <a:pt x="297" y="66"/>
                      </a:lnTo>
                      <a:lnTo>
                        <a:pt x="297" y="66"/>
                      </a:lnTo>
                      <a:lnTo>
                        <a:pt x="297" y="66"/>
                      </a:lnTo>
                      <a:lnTo>
                        <a:pt x="297" y="66"/>
                      </a:lnTo>
                      <a:lnTo>
                        <a:pt x="281" y="4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6" name="Freeform 22"/>
                <p:cNvSpPr>
                  <a:spLocks noEditPoints="1"/>
                </p:cNvSpPr>
                <p:nvPr/>
              </p:nvSpPr>
              <p:spPr bwMode="auto">
                <a:xfrm>
                  <a:off x="1920875" y="1898650"/>
                  <a:ext cx="900112" cy="631825"/>
                </a:xfrm>
                <a:custGeom>
                  <a:avLst/>
                  <a:gdLst>
                    <a:gd name="T0" fmla="*/ 559 w 567"/>
                    <a:gd name="T1" fmla="*/ 320 h 398"/>
                    <a:gd name="T2" fmla="*/ 559 w 567"/>
                    <a:gd name="T3" fmla="*/ 328 h 398"/>
                    <a:gd name="T4" fmla="*/ 559 w 567"/>
                    <a:gd name="T5" fmla="*/ 339 h 398"/>
                    <a:gd name="T6" fmla="*/ 391 w 567"/>
                    <a:gd name="T7" fmla="*/ 117 h 398"/>
                    <a:gd name="T8" fmla="*/ 375 w 567"/>
                    <a:gd name="T9" fmla="*/ 125 h 398"/>
                    <a:gd name="T10" fmla="*/ 360 w 567"/>
                    <a:gd name="T11" fmla="*/ 113 h 398"/>
                    <a:gd name="T12" fmla="*/ 313 w 567"/>
                    <a:gd name="T13" fmla="*/ 97 h 398"/>
                    <a:gd name="T14" fmla="*/ 243 w 567"/>
                    <a:gd name="T15" fmla="*/ 78 h 398"/>
                    <a:gd name="T16" fmla="*/ 59 w 567"/>
                    <a:gd name="T17" fmla="*/ 11 h 398"/>
                    <a:gd name="T18" fmla="*/ 32 w 567"/>
                    <a:gd name="T19" fmla="*/ 168 h 398"/>
                    <a:gd name="T20" fmla="*/ 63 w 567"/>
                    <a:gd name="T21" fmla="*/ 226 h 398"/>
                    <a:gd name="T22" fmla="*/ 90 w 567"/>
                    <a:gd name="T23" fmla="*/ 246 h 398"/>
                    <a:gd name="T24" fmla="*/ 110 w 567"/>
                    <a:gd name="T25" fmla="*/ 261 h 398"/>
                    <a:gd name="T26" fmla="*/ 118 w 567"/>
                    <a:gd name="T27" fmla="*/ 273 h 398"/>
                    <a:gd name="T28" fmla="*/ 145 w 567"/>
                    <a:gd name="T29" fmla="*/ 296 h 398"/>
                    <a:gd name="T30" fmla="*/ 157 w 567"/>
                    <a:gd name="T31" fmla="*/ 296 h 398"/>
                    <a:gd name="T32" fmla="*/ 200 w 567"/>
                    <a:gd name="T33" fmla="*/ 320 h 398"/>
                    <a:gd name="T34" fmla="*/ 372 w 567"/>
                    <a:gd name="T35" fmla="*/ 335 h 398"/>
                    <a:gd name="T36" fmla="*/ 387 w 567"/>
                    <a:gd name="T37" fmla="*/ 347 h 398"/>
                    <a:gd name="T38" fmla="*/ 415 w 567"/>
                    <a:gd name="T39" fmla="*/ 351 h 398"/>
                    <a:gd name="T40" fmla="*/ 458 w 567"/>
                    <a:gd name="T41" fmla="*/ 394 h 398"/>
                    <a:gd name="T42" fmla="*/ 473 w 567"/>
                    <a:gd name="T43" fmla="*/ 398 h 398"/>
                    <a:gd name="T44" fmla="*/ 469 w 567"/>
                    <a:gd name="T45" fmla="*/ 386 h 398"/>
                    <a:gd name="T46" fmla="*/ 469 w 567"/>
                    <a:gd name="T47" fmla="*/ 378 h 398"/>
                    <a:gd name="T48" fmla="*/ 481 w 567"/>
                    <a:gd name="T49" fmla="*/ 390 h 398"/>
                    <a:gd name="T50" fmla="*/ 485 w 567"/>
                    <a:gd name="T51" fmla="*/ 378 h 398"/>
                    <a:gd name="T52" fmla="*/ 501 w 567"/>
                    <a:gd name="T53" fmla="*/ 359 h 398"/>
                    <a:gd name="T54" fmla="*/ 504 w 567"/>
                    <a:gd name="T55" fmla="*/ 351 h 398"/>
                    <a:gd name="T56" fmla="*/ 512 w 567"/>
                    <a:gd name="T57" fmla="*/ 335 h 398"/>
                    <a:gd name="T58" fmla="*/ 516 w 567"/>
                    <a:gd name="T59" fmla="*/ 332 h 398"/>
                    <a:gd name="T60" fmla="*/ 524 w 567"/>
                    <a:gd name="T61" fmla="*/ 339 h 398"/>
                    <a:gd name="T62" fmla="*/ 524 w 567"/>
                    <a:gd name="T63" fmla="*/ 328 h 398"/>
                    <a:gd name="T64" fmla="*/ 532 w 567"/>
                    <a:gd name="T65" fmla="*/ 320 h 398"/>
                    <a:gd name="T66" fmla="*/ 536 w 567"/>
                    <a:gd name="T67" fmla="*/ 312 h 398"/>
                    <a:gd name="T68" fmla="*/ 544 w 567"/>
                    <a:gd name="T69" fmla="*/ 289 h 398"/>
                    <a:gd name="T70" fmla="*/ 544 w 567"/>
                    <a:gd name="T71" fmla="*/ 277 h 398"/>
                    <a:gd name="T72" fmla="*/ 540 w 567"/>
                    <a:gd name="T73" fmla="*/ 261 h 398"/>
                    <a:gd name="T74" fmla="*/ 551 w 567"/>
                    <a:gd name="T75" fmla="*/ 226 h 398"/>
                    <a:gd name="T76" fmla="*/ 555 w 567"/>
                    <a:gd name="T77" fmla="*/ 222 h 398"/>
                    <a:gd name="T78" fmla="*/ 563 w 567"/>
                    <a:gd name="T79" fmla="*/ 207 h 398"/>
                    <a:gd name="T80" fmla="*/ 563 w 567"/>
                    <a:gd name="T81" fmla="*/ 195 h 398"/>
                    <a:gd name="T82" fmla="*/ 555 w 567"/>
                    <a:gd name="T83" fmla="*/ 195 h 398"/>
                    <a:gd name="T84" fmla="*/ 547 w 567"/>
                    <a:gd name="T85" fmla="*/ 191 h 398"/>
                    <a:gd name="T86" fmla="*/ 551 w 567"/>
                    <a:gd name="T87" fmla="*/ 183 h 398"/>
                    <a:gd name="T88" fmla="*/ 551 w 567"/>
                    <a:gd name="T89" fmla="*/ 183 h 398"/>
                    <a:gd name="T90" fmla="*/ 540 w 567"/>
                    <a:gd name="T91" fmla="*/ 179 h 398"/>
                    <a:gd name="T92" fmla="*/ 540 w 567"/>
                    <a:gd name="T93" fmla="*/ 179 h 398"/>
                    <a:gd name="T94" fmla="*/ 528 w 567"/>
                    <a:gd name="T95" fmla="*/ 171 h 398"/>
                    <a:gd name="T96" fmla="*/ 524 w 567"/>
                    <a:gd name="T97" fmla="*/ 168 h 398"/>
                    <a:gd name="T98" fmla="*/ 532 w 567"/>
                    <a:gd name="T99" fmla="*/ 164 h 398"/>
                    <a:gd name="T100" fmla="*/ 516 w 567"/>
                    <a:gd name="T101" fmla="*/ 156 h 398"/>
                    <a:gd name="T102" fmla="*/ 504 w 567"/>
                    <a:gd name="T103" fmla="*/ 144 h 398"/>
                    <a:gd name="T104" fmla="*/ 512 w 567"/>
                    <a:gd name="T105" fmla="*/ 144 h 398"/>
                    <a:gd name="T106" fmla="*/ 512 w 567"/>
                    <a:gd name="T107" fmla="*/ 129 h 398"/>
                    <a:gd name="T108" fmla="*/ 520 w 567"/>
                    <a:gd name="T109" fmla="*/ 113 h 398"/>
                    <a:gd name="T110" fmla="*/ 524 w 567"/>
                    <a:gd name="T111" fmla="*/ 105 h 398"/>
                    <a:gd name="T112" fmla="*/ 555 w 567"/>
                    <a:gd name="T113" fmla="*/ 32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7" h="398">
                      <a:moveTo>
                        <a:pt x="555" y="320"/>
                      </a:moveTo>
                      <a:lnTo>
                        <a:pt x="555" y="320"/>
                      </a:lnTo>
                      <a:lnTo>
                        <a:pt x="555" y="316"/>
                      </a:lnTo>
                      <a:lnTo>
                        <a:pt x="559" y="316"/>
                      </a:lnTo>
                      <a:lnTo>
                        <a:pt x="559" y="316"/>
                      </a:lnTo>
                      <a:lnTo>
                        <a:pt x="559" y="316"/>
                      </a:lnTo>
                      <a:lnTo>
                        <a:pt x="559" y="316"/>
                      </a:lnTo>
                      <a:lnTo>
                        <a:pt x="559" y="316"/>
                      </a:lnTo>
                      <a:lnTo>
                        <a:pt x="559" y="316"/>
                      </a:lnTo>
                      <a:lnTo>
                        <a:pt x="559" y="320"/>
                      </a:lnTo>
                      <a:lnTo>
                        <a:pt x="559" y="320"/>
                      </a:lnTo>
                      <a:lnTo>
                        <a:pt x="559" y="320"/>
                      </a:lnTo>
                      <a:lnTo>
                        <a:pt x="559" y="320"/>
                      </a:lnTo>
                      <a:lnTo>
                        <a:pt x="559" y="324"/>
                      </a:lnTo>
                      <a:lnTo>
                        <a:pt x="559" y="324"/>
                      </a:lnTo>
                      <a:lnTo>
                        <a:pt x="559" y="328"/>
                      </a:lnTo>
                      <a:lnTo>
                        <a:pt x="559" y="328"/>
                      </a:lnTo>
                      <a:lnTo>
                        <a:pt x="559" y="328"/>
                      </a:lnTo>
                      <a:lnTo>
                        <a:pt x="559" y="328"/>
                      </a:lnTo>
                      <a:lnTo>
                        <a:pt x="559" y="328"/>
                      </a:lnTo>
                      <a:lnTo>
                        <a:pt x="559" y="332"/>
                      </a:lnTo>
                      <a:lnTo>
                        <a:pt x="555" y="328"/>
                      </a:lnTo>
                      <a:lnTo>
                        <a:pt x="555" y="320"/>
                      </a:lnTo>
                      <a:lnTo>
                        <a:pt x="555" y="320"/>
                      </a:lnTo>
                      <a:lnTo>
                        <a:pt x="555" y="320"/>
                      </a:lnTo>
                      <a:lnTo>
                        <a:pt x="555" y="320"/>
                      </a:lnTo>
                      <a:moveTo>
                        <a:pt x="559" y="335"/>
                      </a:moveTo>
                      <a:lnTo>
                        <a:pt x="559" y="335"/>
                      </a:lnTo>
                      <a:lnTo>
                        <a:pt x="559" y="335"/>
                      </a:lnTo>
                      <a:lnTo>
                        <a:pt x="559" y="339"/>
                      </a:lnTo>
                      <a:lnTo>
                        <a:pt x="555" y="339"/>
                      </a:lnTo>
                      <a:lnTo>
                        <a:pt x="555" y="335"/>
                      </a:lnTo>
                      <a:lnTo>
                        <a:pt x="559" y="332"/>
                      </a:lnTo>
                      <a:lnTo>
                        <a:pt x="559" y="332"/>
                      </a:lnTo>
                      <a:lnTo>
                        <a:pt x="559" y="332"/>
                      </a:lnTo>
                      <a:lnTo>
                        <a:pt x="559" y="335"/>
                      </a:lnTo>
                      <a:moveTo>
                        <a:pt x="418" y="93"/>
                      </a:moveTo>
                      <a:lnTo>
                        <a:pt x="418" y="93"/>
                      </a:lnTo>
                      <a:lnTo>
                        <a:pt x="391" y="109"/>
                      </a:lnTo>
                      <a:lnTo>
                        <a:pt x="391" y="117"/>
                      </a:lnTo>
                      <a:lnTo>
                        <a:pt x="383" y="125"/>
                      </a:lnTo>
                      <a:lnTo>
                        <a:pt x="379" y="125"/>
                      </a:lnTo>
                      <a:lnTo>
                        <a:pt x="379" y="129"/>
                      </a:lnTo>
                      <a:lnTo>
                        <a:pt x="375" y="129"/>
                      </a:lnTo>
                      <a:lnTo>
                        <a:pt x="375" y="125"/>
                      </a:lnTo>
                      <a:lnTo>
                        <a:pt x="375" y="125"/>
                      </a:lnTo>
                      <a:lnTo>
                        <a:pt x="375" y="125"/>
                      </a:lnTo>
                      <a:lnTo>
                        <a:pt x="375" y="125"/>
                      </a:lnTo>
                      <a:lnTo>
                        <a:pt x="375" y="125"/>
                      </a:lnTo>
                      <a:lnTo>
                        <a:pt x="375" y="125"/>
                      </a:lnTo>
                      <a:lnTo>
                        <a:pt x="375" y="125"/>
                      </a:lnTo>
                      <a:lnTo>
                        <a:pt x="372" y="125"/>
                      </a:lnTo>
                      <a:lnTo>
                        <a:pt x="372" y="125"/>
                      </a:lnTo>
                      <a:lnTo>
                        <a:pt x="372" y="125"/>
                      </a:lnTo>
                      <a:lnTo>
                        <a:pt x="368" y="121"/>
                      </a:lnTo>
                      <a:lnTo>
                        <a:pt x="368" y="121"/>
                      </a:lnTo>
                      <a:lnTo>
                        <a:pt x="364" y="121"/>
                      </a:lnTo>
                      <a:lnTo>
                        <a:pt x="364" y="121"/>
                      </a:lnTo>
                      <a:lnTo>
                        <a:pt x="360" y="117"/>
                      </a:lnTo>
                      <a:lnTo>
                        <a:pt x="360" y="113"/>
                      </a:lnTo>
                      <a:lnTo>
                        <a:pt x="356" y="113"/>
                      </a:lnTo>
                      <a:lnTo>
                        <a:pt x="352" y="109"/>
                      </a:lnTo>
                      <a:lnTo>
                        <a:pt x="344" y="109"/>
                      </a:lnTo>
                      <a:lnTo>
                        <a:pt x="340" y="105"/>
                      </a:lnTo>
                      <a:lnTo>
                        <a:pt x="325" y="105"/>
                      </a:lnTo>
                      <a:lnTo>
                        <a:pt x="321" y="101"/>
                      </a:lnTo>
                      <a:lnTo>
                        <a:pt x="321" y="101"/>
                      </a:lnTo>
                      <a:lnTo>
                        <a:pt x="317" y="97"/>
                      </a:lnTo>
                      <a:lnTo>
                        <a:pt x="317" y="97"/>
                      </a:lnTo>
                      <a:lnTo>
                        <a:pt x="313" y="97"/>
                      </a:lnTo>
                      <a:lnTo>
                        <a:pt x="305" y="97"/>
                      </a:lnTo>
                      <a:lnTo>
                        <a:pt x="301" y="97"/>
                      </a:lnTo>
                      <a:lnTo>
                        <a:pt x="297" y="93"/>
                      </a:lnTo>
                      <a:lnTo>
                        <a:pt x="290" y="93"/>
                      </a:lnTo>
                      <a:lnTo>
                        <a:pt x="286" y="89"/>
                      </a:lnTo>
                      <a:lnTo>
                        <a:pt x="278" y="89"/>
                      </a:lnTo>
                      <a:lnTo>
                        <a:pt x="274" y="86"/>
                      </a:lnTo>
                      <a:lnTo>
                        <a:pt x="274" y="82"/>
                      </a:lnTo>
                      <a:lnTo>
                        <a:pt x="270" y="82"/>
                      </a:lnTo>
                      <a:lnTo>
                        <a:pt x="243" y="78"/>
                      </a:lnTo>
                      <a:lnTo>
                        <a:pt x="215" y="66"/>
                      </a:lnTo>
                      <a:lnTo>
                        <a:pt x="164" y="35"/>
                      </a:lnTo>
                      <a:lnTo>
                        <a:pt x="137" y="31"/>
                      </a:lnTo>
                      <a:lnTo>
                        <a:pt x="82" y="7"/>
                      </a:lnTo>
                      <a:lnTo>
                        <a:pt x="55" y="0"/>
                      </a:lnTo>
                      <a:lnTo>
                        <a:pt x="55" y="0"/>
                      </a:lnTo>
                      <a:lnTo>
                        <a:pt x="55" y="4"/>
                      </a:lnTo>
                      <a:lnTo>
                        <a:pt x="59" y="7"/>
                      </a:lnTo>
                      <a:lnTo>
                        <a:pt x="59" y="11"/>
                      </a:lnTo>
                      <a:lnTo>
                        <a:pt x="59" y="11"/>
                      </a:lnTo>
                      <a:lnTo>
                        <a:pt x="35" y="39"/>
                      </a:lnTo>
                      <a:lnTo>
                        <a:pt x="0" y="47"/>
                      </a:lnTo>
                      <a:lnTo>
                        <a:pt x="20" y="89"/>
                      </a:lnTo>
                      <a:lnTo>
                        <a:pt x="24" y="97"/>
                      </a:lnTo>
                      <a:lnTo>
                        <a:pt x="24" y="101"/>
                      </a:lnTo>
                      <a:lnTo>
                        <a:pt x="20" y="113"/>
                      </a:lnTo>
                      <a:lnTo>
                        <a:pt x="20" y="113"/>
                      </a:lnTo>
                      <a:lnTo>
                        <a:pt x="24" y="152"/>
                      </a:lnTo>
                      <a:lnTo>
                        <a:pt x="28" y="160"/>
                      </a:lnTo>
                      <a:lnTo>
                        <a:pt x="32" y="168"/>
                      </a:lnTo>
                      <a:lnTo>
                        <a:pt x="32" y="175"/>
                      </a:lnTo>
                      <a:lnTo>
                        <a:pt x="32" y="179"/>
                      </a:lnTo>
                      <a:lnTo>
                        <a:pt x="28" y="187"/>
                      </a:lnTo>
                      <a:lnTo>
                        <a:pt x="24" y="191"/>
                      </a:lnTo>
                      <a:lnTo>
                        <a:pt x="24" y="195"/>
                      </a:lnTo>
                      <a:lnTo>
                        <a:pt x="28" y="207"/>
                      </a:lnTo>
                      <a:lnTo>
                        <a:pt x="28" y="211"/>
                      </a:lnTo>
                      <a:lnTo>
                        <a:pt x="28" y="211"/>
                      </a:lnTo>
                      <a:lnTo>
                        <a:pt x="59" y="222"/>
                      </a:lnTo>
                      <a:lnTo>
                        <a:pt x="63" y="226"/>
                      </a:lnTo>
                      <a:lnTo>
                        <a:pt x="63" y="230"/>
                      </a:lnTo>
                      <a:lnTo>
                        <a:pt x="67" y="230"/>
                      </a:lnTo>
                      <a:lnTo>
                        <a:pt x="67" y="230"/>
                      </a:lnTo>
                      <a:lnTo>
                        <a:pt x="75" y="242"/>
                      </a:lnTo>
                      <a:lnTo>
                        <a:pt x="75" y="242"/>
                      </a:lnTo>
                      <a:lnTo>
                        <a:pt x="78" y="242"/>
                      </a:lnTo>
                      <a:lnTo>
                        <a:pt x="82" y="242"/>
                      </a:lnTo>
                      <a:lnTo>
                        <a:pt x="86" y="242"/>
                      </a:lnTo>
                      <a:lnTo>
                        <a:pt x="86" y="242"/>
                      </a:lnTo>
                      <a:lnTo>
                        <a:pt x="90" y="246"/>
                      </a:lnTo>
                      <a:lnTo>
                        <a:pt x="90" y="250"/>
                      </a:lnTo>
                      <a:lnTo>
                        <a:pt x="94" y="253"/>
                      </a:lnTo>
                      <a:lnTo>
                        <a:pt x="94" y="253"/>
                      </a:lnTo>
                      <a:lnTo>
                        <a:pt x="94" y="257"/>
                      </a:lnTo>
                      <a:lnTo>
                        <a:pt x="98" y="257"/>
                      </a:lnTo>
                      <a:lnTo>
                        <a:pt x="102" y="257"/>
                      </a:lnTo>
                      <a:lnTo>
                        <a:pt x="102" y="257"/>
                      </a:lnTo>
                      <a:lnTo>
                        <a:pt x="106" y="257"/>
                      </a:lnTo>
                      <a:lnTo>
                        <a:pt x="110" y="261"/>
                      </a:lnTo>
                      <a:lnTo>
                        <a:pt x="110" y="261"/>
                      </a:lnTo>
                      <a:lnTo>
                        <a:pt x="110" y="261"/>
                      </a:lnTo>
                      <a:lnTo>
                        <a:pt x="114" y="265"/>
                      </a:lnTo>
                      <a:lnTo>
                        <a:pt x="118" y="265"/>
                      </a:lnTo>
                      <a:lnTo>
                        <a:pt x="118" y="265"/>
                      </a:lnTo>
                      <a:lnTo>
                        <a:pt x="118" y="265"/>
                      </a:lnTo>
                      <a:lnTo>
                        <a:pt x="118" y="269"/>
                      </a:lnTo>
                      <a:lnTo>
                        <a:pt x="114" y="269"/>
                      </a:lnTo>
                      <a:lnTo>
                        <a:pt x="114" y="273"/>
                      </a:lnTo>
                      <a:lnTo>
                        <a:pt x="114" y="273"/>
                      </a:lnTo>
                      <a:lnTo>
                        <a:pt x="118" y="273"/>
                      </a:lnTo>
                      <a:lnTo>
                        <a:pt x="118" y="273"/>
                      </a:lnTo>
                      <a:lnTo>
                        <a:pt x="121" y="277"/>
                      </a:lnTo>
                      <a:lnTo>
                        <a:pt x="133" y="285"/>
                      </a:lnTo>
                      <a:lnTo>
                        <a:pt x="137" y="285"/>
                      </a:lnTo>
                      <a:lnTo>
                        <a:pt x="137" y="289"/>
                      </a:lnTo>
                      <a:lnTo>
                        <a:pt x="141" y="289"/>
                      </a:lnTo>
                      <a:lnTo>
                        <a:pt x="141" y="289"/>
                      </a:lnTo>
                      <a:lnTo>
                        <a:pt x="141" y="293"/>
                      </a:lnTo>
                      <a:lnTo>
                        <a:pt x="141" y="296"/>
                      </a:lnTo>
                      <a:lnTo>
                        <a:pt x="145" y="296"/>
                      </a:lnTo>
                      <a:lnTo>
                        <a:pt x="145" y="296"/>
                      </a:lnTo>
                      <a:lnTo>
                        <a:pt x="145" y="293"/>
                      </a:lnTo>
                      <a:lnTo>
                        <a:pt x="145" y="289"/>
                      </a:lnTo>
                      <a:lnTo>
                        <a:pt x="145" y="289"/>
                      </a:lnTo>
                      <a:lnTo>
                        <a:pt x="145" y="285"/>
                      </a:lnTo>
                      <a:lnTo>
                        <a:pt x="149" y="285"/>
                      </a:lnTo>
                      <a:lnTo>
                        <a:pt x="149" y="285"/>
                      </a:lnTo>
                      <a:lnTo>
                        <a:pt x="153" y="289"/>
                      </a:lnTo>
                      <a:lnTo>
                        <a:pt x="153" y="293"/>
                      </a:lnTo>
                      <a:lnTo>
                        <a:pt x="157" y="296"/>
                      </a:lnTo>
                      <a:lnTo>
                        <a:pt x="157" y="300"/>
                      </a:lnTo>
                      <a:lnTo>
                        <a:pt x="176" y="308"/>
                      </a:lnTo>
                      <a:lnTo>
                        <a:pt x="180" y="312"/>
                      </a:lnTo>
                      <a:lnTo>
                        <a:pt x="184" y="316"/>
                      </a:lnTo>
                      <a:lnTo>
                        <a:pt x="184" y="320"/>
                      </a:lnTo>
                      <a:lnTo>
                        <a:pt x="188" y="320"/>
                      </a:lnTo>
                      <a:lnTo>
                        <a:pt x="192" y="320"/>
                      </a:lnTo>
                      <a:lnTo>
                        <a:pt x="192" y="316"/>
                      </a:lnTo>
                      <a:lnTo>
                        <a:pt x="196" y="320"/>
                      </a:lnTo>
                      <a:lnTo>
                        <a:pt x="200" y="320"/>
                      </a:lnTo>
                      <a:lnTo>
                        <a:pt x="247" y="351"/>
                      </a:lnTo>
                      <a:lnTo>
                        <a:pt x="247" y="351"/>
                      </a:lnTo>
                      <a:lnTo>
                        <a:pt x="258" y="355"/>
                      </a:lnTo>
                      <a:lnTo>
                        <a:pt x="321" y="355"/>
                      </a:lnTo>
                      <a:lnTo>
                        <a:pt x="364" y="328"/>
                      </a:lnTo>
                      <a:lnTo>
                        <a:pt x="368" y="328"/>
                      </a:lnTo>
                      <a:lnTo>
                        <a:pt x="372" y="328"/>
                      </a:lnTo>
                      <a:lnTo>
                        <a:pt x="372" y="332"/>
                      </a:lnTo>
                      <a:lnTo>
                        <a:pt x="372" y="332"/>
                      </a:lnTo>
                      <a:lnTo>
                        <a:pt x="372" y="335"/>
                      </a:lnTo>
                      <a:lnTo>
                        <a:pt x="372" y="335"/>
                      </a:lnTo>
                      <a:lnTo>
                        <a:pt x="372" y="335"/>
                      </a:lnTo>
                      <a:lnTo>
                        <a:pt x="372" y="335"/>
                      </a:lnTo>
                      <a:lnTo>
                        <a:pt x="372" y="335"/>
                      </a:lnTo>
                      <a:lnTo>
                        <a:pt x="375" y="343"/>
                      </a:lnTo>
                      <a:lnTo>
                        <a:pt x="379" y="347"/>
                      </a:lnTo>
                      <a:lnTo>
                        <a:pt x="379" y="347"/>
                      </a:lnTo>
                      <a:lnTo>
                        <a:pt x="379" y="347"/>
                      </a:lnTo>
                      <a:lnTo>
                        <a:pt x="387" y="347"/>
                      </a:lnTo>
                      <a:lnTo>
                        <a:pt x="387" y="347"/>
                      </a:lnTo>
                      <a:lnTo>
                        <a:pt x="391" y="347"/>
                      </a:lnTo>
                      <a:lnTo>
                        <a:pt x="395" y="347"/>
                      </a:lnTo>
                      <a:lnTo>
                        <a:pt x="399" y="347"/>
                      </a:lnTo>
                      <a:lnTo>
                        <a:pt x="403" y="347"/>
                      </a:lnTo>
                      <a:lnTo>
                        <a:pt x="403" y="351"/>
                      </a:lnTo>
                      <a:lnTo>
                        <a:pt x="407" y="351"/>
                      </a:lnTo>
                      <a:lnTo>
                        <a:pt x="407" y="351"/>
                      </a:lnTo>
                      <a:lnTo>
                        <a:pt x="411" y="351"/>
                      </a:lnTo>
                      <a:lnTo>
                        <a:pt x="411" y="351"/>
                      </a:lnTo>
                      <a:lnTo>
                        <a:pt x="415" y="351"/>
                      </a:lnTo>
                      <a:lnTo>
                        <a:pt x="415" y="351"/>
                      </a:lnTo>
                      <a:lnTo>
                        <a:pt x="418" y="355"/>
                      </a:lnTo>
                      <a:lnTo>
                        <a:pt x="418" y="355"/>
                      </a:lnTo>
                      <a:lnTo>
                        <a:pt x="418" y="355"/>
                      </a:lnTo>
                      <a:lnTo>
                        <a:pt x="418" y="359"/>
                      </a:lnTo>
                      <a:lnTo>
                        <a:pt x="422" y="359"/>
                      </a:lnTo>
                      <a:lnTo>
                        <a:pt x="426" y="359"/>
                      </a:lnTo>
                      <a:lnTo>
                        <a:pt x="430" y="363"/>
                      </a:lnTo>
                      <a:lnTo>
                        <a:pt x="442" y="375"/>
                      </a:lnTo>
                      <a:lnTo>
                        <a:pt x="458" y="394"/>
                      </a:lnTo>
                      <a:lnTo>
                        <a:pt x="458" y="394"/>
                      </a:lnTo>
                      <a:lnTo>
                        <a:pt x="458" y="398"/>
                      </a:lnTo>
                      <a:lnTo>
                        <a:pt x="461" y="398"/>
                      </a:lnTo>
                      <a:lnTo>
                        <a:pt x="461" y="398"/>
                      </a:lnTo>
                      <a:lnTo>
                        <a:pt x="458" y="390"/>
                      </a:lnTo>
                      <a:lnTo>
                        <a:pt x="458" y="390"/>
                      </a:lnTo>
                      <a:lnTo>
                        <a:pt x="461" y="390"/>
                      </a:lnTo>
                      <a:lnTo>
                        <a:pt x="469" y="398"/>
                      </a:lnTo>
                      <a:lnTo>
                        <a:pt x="473" y="398"/>
                      </a:lnTo>
                      <a:lnTo>
                        <a:pt x="473" y="398"/>
                      </a:lnTo>
                      <a:lnTo>
                        <a:pt x="473" y="398"/>
                      </a:lnTo>
                      <a:lnTo>
                        <a:pt x="473" y="398"/>
                      </a:lnTo>
                      <a:lnTo>
                        <a:pt x="473" y="394"/>
                      </a:lnTo>
                      <a:lnTo>
                        <a:pt x="469" y="390"/>
                      </a:lnTo>
                      <a:lnTo>
                        <a:pt x="469" y="390"/>
                      </a:lnTo>
                      <a:lnTo>
                        <a:pt x="469" y="390"/>
                      </a:lnTo>
                      <a:lnTo>
                        <a:pt x="469" y="390"/>
                      </a:lnTo>
                      <a:lnTo>
                        <a:pt x="469" y="390"/>
                      </a:lnTo>
                      <a:lnTo>
                        <a:pt x="473" y="386"/>
                      </a:lnTo>
                      <a:lnTo>
                        <a:pt x="469" y="386"/>
                      </a:lnTo>
                      <a:lnTo>
                        <a:pt x="465" y="386"/>
                      </a:lnTo>
                      <a:lnTo>
                        <a:pt x="465" y="386"/>
                      </a:lnTo>
                      <a:lnTo>
                        <a:pt x="465" y="378"/>
                      </a:lnTo>
                      <a:lnTo>
                        <a:pt x="461" y="378"/>
                      </a:lnTo>
                      <a:lnTo>
                        <a:pt x="461" y="378"/>
                      </a:lnTo>
                      <a:lnTo>
                        <a:pt x="461" y="378"/>
                      </a:lnTo>
                      <a:lnTo>
                        <a:pt x="461" y="378"/>
                      </a:lnTo>
                      <a:lnTo>
                        <a:pt x="465" y="375"/>
                      </a:lnTo>
                      <a:lnTo>
                        <a:pt x="465" y="378"/>
                      </a:lnTo>
                      <a:lnTo>
                        <a:pt x="469" y="378"/>
                      </a:lnTo>
                      <a:lnTo>
                        <a:pt x="469" y="378"/>
                      </a:lnTo>
                      <a:lnTo>
                        <a:pt x="473" y="378"/>
                      </a:lnTo>
                      <a:lnTo>
                        <a:pt x="477" y="382"/>
                      </a:lnTo>
                      <a:lnTo>
                        <a:pt x="477" y="382"/>
                      </a:lnTo>
                      <a:lnTo>
                        <a:pt x="477" y="382"/>
                      </a:lnTo>
                      <a:lnTo>
                        <a:pt x="477" y="386"/>
                      </a:lnTo>
                      <a:lnTo>
                        <a:pt x="477" y="386"/>
                      </a:lnTo>
                      <a:lnTo>
                        <a:pt x="481" y="386"/>
                      </a:lnTo>
                      <a:lnTo>
                        <a:pt x="481" y="386"/>
                      </a:lnTo>
                      <a:lnTo>
                        <a:pt x="481" y="390"/>
                      </a:lnTo>
                      <a:lnTo>
                        <a:pt x="481" y="390"/>
                      </a:lnTo>
                      <a:lnTo>
                        <a:pt x="485" y="394"/>
                      </a:lnTo>
                      <a:lnTo>
                        <a:pt x="489" y="390"/>
                      </a:lnTo>
                      <a:lnTo>
                        <a:pt x="489" y="390"/>
                      </a:lnTo>
                      <a:lnTo>
                        <a:pt x="489" y="390"/>
                      </a:lnTo>
                      <a:lnTo>
                        <a:pt x="489" y="386"/>
                      </a:lnTo>
                      <a:lnTo>
                        <a:pt x="489" y="386"/>
                      </a:lnTo>
                      <a:lnTo>
                        <a:pt x="489" y="386"/>
                      </a:lnTo>
                      <a:lnTo>
                        <a:pt x="489" y="382"/>
                      </a:lnTo>
                      <a:lnTo>
                        <a:pt x="485" y="378"/>
                      </a:lnTo>
                      <a:lnTo>
                        <a:pt x="485" y="378"/>
                      </a:lnTo>
                      <a:lnTo>
                        <a:pt x="489" y="375"/>
                      </a:lnTo>
                      <a:lnTo>
                        <a:pt x="489" y="371"/>
                      </a:lnTo>
                      <a:lnTo>
                        <a:pt x="493" y="367"/>
                      </a:lnTo>
                      <a:lnTo>
                        <a:pt x="493" y="363"/>
                      </a:lnTo>
                      <a:lnTo>
                        <a:pt x="493" y="363"/>
                      </a:lnTo>
                      <a:lnTo>
                        <a:pt x="493" y="359"/>
                      </a:lnTo>
                      <a:lnTo>
                        <a:pt x="493" y="359"/>
                      </a:lnTo>
                      <a:lnTo>
                        <a:pt x="497" y="359"/>
                      </a:lnTo>
                      <a:lnTo>
                        <a:pt x="501" y="359"/>
                      </a:lnTo>
                      <a:lnTo>
                        <a:pt x="501" y="355"/>
                      </a:lnTo>
                      <a:lnTo>
                        <a:pt x="501" y="355"/>
                      </a:lnTo>
                      <a:lnTo>
                        <a:pt x="501" y="351"/>
                      </a:lnTo>
                      <a:lnTo>
                        <a:pt x="501" y="351"/>
                      </a:lnTo>
                      <a:lnTo>
                        <a:pt x="501" y="351"/>
                      </a:lnTo>
                      <a:lnTo>
                        <a:pt x="501" y="347"/>
                      </a:lnTo>
                      <a:lnTo>
                        <a:pt x="504" y="347"/>
                      </a:lnTo>
                      <a:lnTo>
                        <a:pt x="504" y="347"/>
                      </a:lnTo>
                      <a:lnTo>
                        <a:pt x="504" y="351"/>
                      </a:lnTo>
                      <a:lnTo>
                        <a:pt x="504" y="351"/>
                      </a:lnTo>
                      <a:lnTo>
                        <a:pt x="504" y="351"/>
                      </a:lnTo>
                      <a:lnTo>
                        <a:pt x="508" y="351"/>
                      </a:lnTo>
                      <a:lnTo>
                        <a:pt x="508" y="351"/>
                      </a:lnTo>
                      <a:lnTo>
                        <a:pt x="508" y="351"/>
                      </a:lnTo>
                      <a:lnTo>
                        <a:pt x="512" y="347"/>
                      </a:lnTo>
                      <a:lnTo>
                        <a:pt x="516" y="347"/>
                      </a:lnTo>
                      <a:lnTo>
                        <a:pt x="512" y="343"/>
                      </a:lnTo>
                      <a:lnTo>
                        <a:pt x="512" y="339"/>
                      </a:lnTo>
                      <a:lnTo>
                        <a:pt x="512" y="335"/>
                      </a:lnTo>
                      <a:lnTo>
                        <a:pt x="512" y="335"/>
                      </a:lnTo>
                      <a:lnTo>
                        <a:pt x="512" y="335"/>
                      </a:lnTo>
                      <a:lnTo>
                        <a:pt x="516" y="339"/>
                      </a:lnTo>
                      <a:lnTo>
                        <a:pt x="516" y="339"/>
                      </a:lnTo>
                      <a:lnTo>
                        <a:pt x="516" y="343"/>
                      </a:lnTo>
                      <a:lnTo>
                        <a:pt x="516" y="343"/>
                      </a:lnTo>
                      <a:lnTo>
                        <a:pt x="516" y="347"/>
                      </a:lnTo>
                      <a:lnTo>
                        <a:pt x="520" y="347"/>
                      </a:lnTo>
                      <a:lnTo>
                        <a:pt x="520" y="347"/>
                      </a:lnTo>
                      <a:lnTo>
                        <a:pt x="520" y="343"/>
                      </a:lnTo>
                      <a:lnTo>
                        <a:pt x="516" y="332"/>
                      </a:lnTo>
                      <a:lnTo>
                        <a:pt x="516" y="332"/>
                      </a:lnTo>
                      <a:lnTo>
                        <a:pt x="516" y="332"/>
                      </a:lnTo>
                      <a:lnTo>
                        <a:pt x="516" y="332"/>
                      </a:lnTo>
                      <a:lnTo>
                        <a:pt x="520" y="335"/>
                      </a:lnTo>
                      <a:lnTo>
                        <a:pt x="520" y="335"/>
                      </a:lnTo>
                      <a:lnTo>
                        <a:pt x="520" y="339"/>
                      </a:lnTo>
                      <a:lnTo>
                        <a:pt x="520" y="339"/>
                      </a:lnTo>
                      <a:lnTo>
                        <a:pt x="520" y="339"/>
                      </a:lnTo>
                      <a:lnTo>
                        <a:pt x="524" y="339"/>
                      </a:lnTo>
                      <a:lnTo>
                        <a:pt x="524" y="339"/>
                      </a:lnTo>
                      <a:lnTo>
                        <a:pt x="524" y="339"/>
                      </a:lnTo>
                      <a:lnTo>
                        <a:pt x="524" y="335"/>
                      </a:lnTo>
                      <a:lnTo>
                        <a:pt x="524" y="335"/>
                      </a:lnTo>
                      <a:lnTo>
                        <a:pt x="524" y="335"/>
                      </a:lnTo>
                      <a:lnTo>
                        <a:pt x="524" y="332"/>
                      </a:lnTo>
                      <a:lnTo>
                        <a:pt x="520" y="328"/>
                      </a:lnTo>
                      <a:lnTo>
                        <a:pt x="520" y="328"/>
                      </a:lnTo>
                      <a:lnTo>
                        <a:pt x="520" y="328"/>
                      </a:lnTo>
                      <a:lnTo>
                        <a:pt x="520" y="328"/>
                      </a:lnTo>
                      <a:lnTo>
                        <a:pt x="524" y="328"/>
                      </a:lnTo>
                      <a:lnTo>
                        <a:pt x="524" y="324"/>
                      </a:lnTo>
                      <a:lnTo>
                        <a:pt x="524" y="316"/>
                      </a:lnTo>
                      <a:lnTo>
                        <a:pt x="524" y="316"/>
                      </a:lnTo>
                      <a:lnTo>
                        <a:pt x="528" y="316"/>
                      </a:lnTo>
                      <a:lnTo>
                        <a:pt x="528" y="320"/>
                      </a:lnTo>
                      <a:lnTo>
                        <a:pt x="528" y="320"/>
                      </a:lnTo>
                      <a:lnTo>
                        <a:pt x="528" y="324"/>
                      </a:lnTo>
                      <a:lnTo>
                        <a:pt x="528" y="324"/>
                      </a:lnTo>
                      <a:lnTo>
                        <a:pt x="532" y="324"/>
                      </a:lnTo>
                      <a:lnTo>
                        <a:pt x="532" y="320"/>
                      </a:lnTo>
                      <a:lnTo>
                        <a:pt x="532" y="320"/>
                      </a:lnTo>
                      <a:lnTo>
                        <a:pt x="532" y="316"/>
                      </a:lnTo>
                      <a:lnTo>
                        <a:pt x="532" y="312"/>
                      </a:lnTo>
                      <a:lnTo>
                        <a:pt x="536" y="316"/>
                      </a:lnTo>
                      <a:lnTo>
                        <a:pt x="536" y="320"/>
                      </a:lnTo>
                      <a:lnTo>
                        <a:pt x="540" y="320"/>
                      </a:lnTo>
                      <a:lnTo>
                        <a:pt x="540" y="316"/>
                      </a:lnTo>
                      <a:lnTo>
                        <a:pt x="540" y="312"/>
                      </a:lnTo>
                      <a:lnTo>
                        <a:pt x="540" y="312"/>
                      </a:lnTo>
                      <a:lnTo>
                        <a:pt x="536" y="312"/>
                      </a:lnTo>
                      <a:lnTo>
                        <a:pt x="536" y="312"/>
                      </a:lnTo>
                      <a:lnTo>
                        <a:pt x="536" y="308"/>
                      </a:lnTo>
                      <a:lnTo>
                        <a:pt x="536" y="308"/>
                      </a:lnTo>
                      <a:lnTo>
                        <a:pt x="540" y="308"/>
                      </a:lnTo>
                      <a:lnTo>
                        <a:pt x="540" y="304"/>
                      </a:lnTo>
                      <a:lnTo>
                        <a:pt x="540" y="300"/>
                      </a:lnTo>
                      <a:lnTo>
                        <a:pt x="540" y="296"/>
                      </a:lnTo>
                      <a:lnTo>
                        <a:pt x="540" y="293"/>
                      </a:lnTo>
                      <a:lnTo>
                        <a:pt x="540" y="289"/>
                      </a:lnTo>
                      <a:lnTo>
                        <a:pt x="544" y="289"/>
                      </a:lnTo>
                      <a:lnTo>
                        <a:pt x="544" y="285"/>
                      </a:lnTo>
                      <a:lnTo>
                        <a:pt x="544" y="285"/>
                      </a:lnTo>
                      <a:lnTo>
                        <a:pt x="544" y="285"/>
                      </a:lnTo>
                      <a:lnTo>
                        <a:pt x="544" y="285"/>
                      </a:lnTo>
                      <a:lnTo>
                        <a:pt x="544" y="285"/>
                      </a:lnTo>
                      <a:lnTo>
                        <a:pt x="544" y="281"/>
                      </a:lnTo>
                      <a:lnTo>
                        <a:pt x="544" y="277"/>
                      </a:lnTo>
                      <a:lnTo>
                        <a:pt x="544" y="277"/>
                      </a:lnTo>
                      <a:lnTo>
                        <a:pt x="544" y="277"/>
                      </a:lnTo>
                      <a:lnTo>
                        <a:pt x="544" y="277"/>
                      </a:lnTo>
                      <a:lnTo>
                        <a:pt x="544" y="277"/>
                      </a:lnTo>
                      <a:lnTo>
                        <a:pt x="544" y="277"/>
                      </a:lnTo>
                      <a:lnTo>
                        <a:pt x="544" y="277"/>
                      </a:lnTo>
                      <a:lnTo>
                        <a:pt x="540" y="273"/>
                      </a:lnTo>
                      <a:lnTo>
                        <a:pt x="540" y="277"/>
                      </a:lnTo>
                      <a:lnTo>
                        <a:pt x="540" y="273"/>
                      </a:lnTo>
                      <a:lnTo>
                        <a:pt x="540" y="273"/>
                      </a:lnTo>
                      <a:lnTo>
                        <a:pt x="540" y="273"/>
                      </a:lnTo>
                      <a:lnTo>
                        <a:pt x="540" y="265"/>
                      </a:lnTo>
                      <a:lnTo>
                        <a:pt x="540" y="261"/>
                      </a:lnTo>
                      <a:lnTo>
                        <a:pt x="540" y="261"/>
                      </a:lnTo>
                      <a:lnTo>
                        <a:pt x="540" y="257"/>
                      </a:lnTo>
                      <a:lnTo>
                        <a:pt x="544" y="250"/>
                      </a:lnTo>
                      <a:lnTo>
                        <a:pt x="544" y="242"/>
                      </a:lnTo>
                      <a:lnTo>
                        <a:pt x="544" y="242"/>
                      </a:lnTo>
                      <a:lnTo>
                        <a:pt x="544" y="242"/>
                      </a:lnTo>
                      <a:lnTo>
                        <a:pt x="544" y="242"/>
                      </a:lnTo>
                      <a:lnTo>
                        <a:pt x="547" y="242"/>
                      </a:lnTo>
                      <a:lnTo>
                        <a:pt x="551" y="226"/>
                      </a:lnTo>
                      <a:lnTo>
                        <a:pt x="551" y="226"/>
                      </a:lnTo>
                      <a:lnTo>
                        <a:pt x="551" y="226"/>
                      </a:lnTo>
                      <a:lnTo>
                        <a:pt x="551" y="226"/>
                      </a:lnTo>
                      <a:lnTo>
                        <a:pt x="551" y="226"/>
                      </a:lnTo>
                      <a:lnTo>
                        <a:pt x="555" y="226"/>
                      </a:lnTo>
                      <a:lnTo>
                        <a:pt x="555" y="222"/>
                      </a:lnTo>
                      <a:lnTo>
                        <a:pt x="555" y="222"/>
                      </a:lnTo>
                      <a:lnTo>
                        <a:pt x="555" y="222"/>
                      </a:lnTo>
                      <a:lnTo>
                        <a:pt x="555" y="222"/>
                      </a:lnTo>
                      <a:lnTo>
                        <a:pt x="555" y="222"/>
                      </a:lnTo>
                      <a:lnTo>
                        <a:pt x="555" y="222"/>
                      </a:lnTo>
                      <a:lnTo>
                        <a:pt x="551" y="218"/>
                      </a:lnTo>
                      <a:lnTo>
                        <a:pt x="551" y="218"/>
                      </a:lnTo>
                      <a:lnTo>
                        <a:pt x="551" y="218"/>
                      </a:lnTo>
                      <a:lnTo>
                        <a:pt x="551" y="218"/>
                      </a:lnTo>
                      <a:lnTo>
                        <a:pt x="555" y="218"/>
                      </a:lnTo>
                      <a:lnTo>
                        <a:pt x="559" y="222"/>
                      </a:lnTo>
                      <a:lnTo>
                        <a:pt x="559" y="218"/>
                      </a:lnTo>
                      <a:lnTo>
                        <a:pt x="559" y="214"/>
                      </a:lnTo>
                      <a:lnTo>
                        <a:pt x="559" y="214"/>
                      </a:lnTo>
                      <a:lnTo>
                        <a:pt x="563" y="207"/>
                      </a:lnTo>
                      <a:lnTo>
                        <a:pt x="563" y="203"/>
                      </a:lnTo>
                      <a:lnTo>
                        <a:pt x="563" y="203"/>
                      </a:lnTo>
                      <a:lnTo>
                        <a:pt x="563" y="199"/>
                      </a:lnTo>
                      <a:lnTo>
                        <a:pt x="563" y="199"/>
                      </a:lnTo>
                      <a:lnTo>
                        <a:pt x="567" y="199"/>
                      </a:lnTo>
                      <a:lnTo>
                        <a:pt x="567" y="199"/>
                      </a:lnTo>
                      <a:lnTo>
                        <a:pt x="567" y="199"/>
                      </a:lnTo>
                      <a:lnTo>
                        <a:pt x="567" y="195"/>
                      </a:lnTo>
                      <a:lnTo>
                        <a:pt x="563" y="195"/>
                      </a:lnTo>
                      <a:lnTo>
                        <a:pt x="563" y="195"/>
                      </a:lnTo>
                      <a:lnTo>
                        <a:pt x="563" y="195"/>
                      </a:lnTo>
                      <a:lnTo>
                        <a:pt x="563" y="195"/>
                      </a:lnTo>
                      <a:lnTo>
                        <a:pt x="563" y="195"/>
                      </a:lnTo>
                      <a:lnTo>
                        <a:pt x="559" y="195"/>
                      </a:lnTo>
                      <a:lnTo>
                        <a:pt x="559" y="195"/>
                      </a:lnTo>
                      <a:lnTo>
                        <a:pt x="559" y="199"/>
                      </a:lnTo>
                      <a:lnTo>
                        <a:pt x="559" y="199"/>
                      </a:lnTo>
                      <a:lnTo>
                        <a:pt x="559" y="199"/>
                      </a:lnTo>
                      <a:lnTo>
                        <a:pt x="559" y="199"/>
                      </a:lnTo>
                      <a:lnTo>
                        <a:pt x="555" y="195"/>
                      </a:lnTo>
                      <a:lnTo>
                        <a:pt x="555" y="195"/>
                      </a:lnTo>
                      <a:lnTo>
                        <a:pt x="555" y="195"/>
                      </a:lnTo>
                      <a:lnTo>
                        <a:pt x="555" y="191"/>
                      </a:lnTo>
                      <a:lnTo>
                        <a:pt x="555" y="191"/>
                      </a:lnTo>
                      <a:lnTo>
                        <a:pt x="551" y="191"/>
                      </a:lnTo>
                      <a:lnTo>
                        <a:pt x="551" y="191"/>
                      </a:lnTo>
                      <a:lnTo>
                        <a:pt x="551" y="191"/>
                      </a:lnTo>
                      <a:lnTo>
                        <a:pt x="547" y="195"/>
                      </a:lnTo>
                      <a:lnTo>
                        <a:pt x="547" y="191"/>
                      </a:lnTo>
                      <a:lnTo>
                        <a:pt x="547" y="191"/>
                      </a:lnTo>
                      <a:lnTo>
                        <a:pt x="544" y="191"/>
                      </a:lnTo>
                      <a:lnTo>
                        <a:pt x="544" y="191"/>
                      </a:lnTo>
                      <a:lnTo>
                        <a:pt x="544" y="187"/>
                      </a:lnTo>
                      <a:lnTo>
                        <a:pt x="544" y="187"/>
                      </a:lnTo>
                      <a:lnTo>
                        <a:pt x="544" y="187"/>
                      </a:lnTo>
                      <a:lnTo>
                        <a:pt x="544" y="187"/>
                      </a:lnTo>
                      <a:lnTo>
                        <a:pt x="547" y="191"/>
                      </a:lnTo>
                      <a:lnTo>
                        <a:pt x="547" y="191"/>
                      </a:lnTo>
                      <a:lnTo>
                        <a:pt x="547" y="187"/>
                      </a:lnTo>
                      <a:lnTo>
                        <a:pt x="551" y="183"/>
                      </a:lnTo>
                      <a:lnTo>
                        <a:pt x="551" y="187"/>
                      </a:lnTo>
                      <a:lnTo>
                        <a:pt x="555" y="187"/>
                      </a:lnTo>
                      <a:lnTo>
                        <a:pt x="555" y="187"/>
                      </a:lnTo>
                      <a:lnTo>
                        <a:pt x="555" y="187"/>
                      </a:lnTo>
                      <a:lnTo>
                        <a:pt x="559" y="187"/>
                      </a:lnTo>
                      <a:lnTo>
                        <a:pt x="559" y="187"/>
                      </a:lnTo>
                      <a:lnTo>
                        <a:pt x="555" y="187"/>
                      </a:lnTo>
                      <a:lnTo>
                        <a:pt x="555" y="187"/>
                      </a:lnTo>
                      <a:lnTo>
                        <a:pt x="555" y="183"/>
                      </a:lnTo>
                      <a:lnTo>
                        <a:pt x="551" y="183"/>
                      </a:lnTo>
                      <a:lnTo>
                        <a:pt x="551" y="179"/>
                      </a:lnTo>
                      <a:lnTo>
                        <a:pt x="551" y="179"/>
                      </a:lnTo>
                      <a:lnTo>
                        <a:pt x="551" y="179"/>
                      </a:lnTo>
                      <a:lnTo>
                        <a:pt x="547" y="179"/>
                      </a:lnTo>
                      <a:lnTo>
                        <a:pt x="551" y="183"/>
                      </a:lnTo>
                      <a:lnTo>
                        <a:pt x="547" y="183"/>
                      </a:lnTo>
                      <a:lnTo>
                        <a:pt x="544" y="179"/>
                      </a:lnTo>
                      <a:lnTo>
                        <a:pt x="544" y="179"/>
                      </a:lnTo>
                      <a:lnTo>
                        <a:pt x="544" y="179"/>
                      </a:lnTo>
                      <a:lnTo>
                        <a:pt x="540" y="179"/>
                      </a:lnTo>
                      <a:lnTo>
                        <a:pt x="544" y="179"/>
                      </a:lnTo>
                      <a:lnTo>
                        <a:pt x="544" y="183"/>
                      </a:lnTo>
                      <a:lnTo>
                        <a:pt x="544" y="183"/>
                      </a:lnTo>
                      <a:lnTo>
                        <a:pt x="544" y="183"/>
                      </a:lnTo>
                      <a:lnTo>
                        <a:pt x="544" y="183"/>
                      </a:lnTo>
                      <a:lnTo>
                        <a:pt x="544" y="183"/>
                      </a:lnTo>
                      <a:lnTo>
                        <a:pt x="540" y="183"/>
                      </a:lnTo>
                      <a:lnTo>
                        <a:pt x="540" y="183"/>
                      </a:lnTo>
                      <a:lnTo>
                        <a:pt x="540" y="183"/>
                      </a:lnTo>
                      <a:lnTo>
                        <a:pt x="540" y="179"/>
                      </a:lnTo>
                      <a:lnTo>
                        <a:pt x="536" y="179"/>
                      </a:lnTo>
                      <a:lnTo>
                        <a:pt x="536" y="179"/>
                      </a:lnTo>
                      <a:lnTo>
                        <a:pt x="536" y="179"/>
                      </a:lnTo>
                      <a:lnTo>
                        <a:pt x="536" y="179"/>
                      </a:lnTo>
                      <a:lnTo>
                        <a:pt x="532" y="179"/>
                      </a:lnTo>
                      <a:lnTo>
                        <a:pt x="532" y="179"/>
                      </a:lnTo>
                      <a:lnTo>
                        <a:pt x="532" y="175"/>
                      </a:lnTo>
                      <a:lnTo>
                        <a:pt x="528" y="175"/>
                      </a:lnTo>
                      <a:lnTo>
                        <a:pt x="532" y="175"/>
                      </a:lnTo>
                      <a:lnTo>
                        <a:pt x="528" y="171"/>
                      </a:lnTo>
                      <a:lnTo>
                        <a:pt x="528" y="171"/>
                      </a:lnTo>
                      <a:lnTo>
                        <a:pt x="524" y="171"/>
                      </a:lnTo>
                      <a:lnTo>
                        <a:pt x="520" y="171"/>
                      </a:lnTo>
                      <a:lnTo>
                        <a:pt x="520" y="171"/>
                      </a:lnTo>
                      <a:lnTo>
                        <a:pt x="520" y="168"/>
                      </a:lnTo>
                      <a:lnTo>
                        <a:pt x="516" y="168"/>
                      </a:lnTo>
                      <a:lnTo>
                        <a:pt x="516" y="164"/>
                      </a:lnTo>
                      <a:lnTo>
                        <a:pt x="520" y="164"/>
                      </a:lnTo>
                      <a:lnTo>
                        <a:pt x="520" y="164"/>
                      </a:lnTo>
                      <a:lnTo>
                        <a:pt x="524" y="168"/>
                      </a:lnTo>
                      <a:lnTo>
                        <a:pt x="524" y="168"/>
                      </a:lnTo>
                      <a:lnTo>
                        <a:pt x="528" y="168"/>
                      </a:lnTo>
                      <a:lnTo>
                        <a:pt x="532" y="171"/>
                      </a:lnTo>
                      <a:lnTo>
                        <a:pt x="532" y="171"/>
                      </a:lnTo>
                      <a:lnTo>
                        <a:pt x="532" y="168"/>
                      </a:lnTo>
                      <a:lnTo>
                        <a:pt x="532" y="168"/>
                      </a:lnTo>
                      <a:lnTo>
                        <a:pt x="532" y="168"/>
                      </a:lnTo>
                      <a:lnTo>
                        <a:pt x="532" y="168"/>
                      </a:lnTo>
                      <a:lnTo>
                        <a:pt x="532" y="168"/>
                      </a:lnTo>
                      <a:lnTo>
                        <a:pt x="532" y="164"/>
                      </a:lnTo>
                      <a:lnTo>
                        <a:pt x="528" y="164"/>
                      </a:lnTo>
                      <a:lnTo>
                        <a:pt x="524" y="160"/>
                      </a:lnTo>
                      <a:lnTo>
                        <a:pt x="524" y="160"/>
                      </a:lnTo>
                      <a:lnTo>
                        <a:pt x="524" y="160"/>
                      </a:lnTo>
                      <a:lnTo>
                        <a:pt x="528" y="156"/>
                      </a:lnTo>
                      <a:lnTo>
                        <a:pt x="528" y="156"/>
                      </a:lnTo>
                      <a:lnTo>
                        <a:pt x="528" y="156"/>
                      </a:lnTo>
                      <a:lnTo>
                        <a:pt x="524" y="152"/>
                      </a:lnTo>
                      <a:lnTo>
                        <a:pt x="520" y="152"/>
                      </a:lnTo>
                      <a:lnTo>
                        <a:pt x="516" y="156"/>
                      </a:lnTo>
                      <a:lnTo>
                        <a:pt x="512" y="156"/>
                      </a:lnTo>
                      <a:lnTo>
                        <a:pt x="512" y="156"/>
                      </a:lnTo>
                      <a:lnTo>
                        <a:pt x="512" y="156"/>
                      </a:lnTo>
                      <a:lnTo>
                        <a:pt x="512" y="152"/>
                      </a:lnTo>
                      <a:lnTo>
                        <a:pt x="512" y="152"/>
                      </a:lnTo>
                      <a:lnTo>
                        <a:pt x="508" y="152"/>
                      </a:lnTo>
                      <a:lnTo>
                        <a:pt x="508" y="152"/>
                      </a:lnTo>
                      <a:lnTo>
                        <a:pt x="504" y="148"/>
                      </a:lnTo>
                      <a:lnTo>
                        <a:pt x="504" y="148"/>
                      </a:lnTo>
                      <a:lnTo>
                        <a:pt x="504" y="144"/>
                      </a:lnTo>
                      <a:lnTo>
                        <a:pt x="508" y="144"/>
                      </a:lnTo>
                      <a:lnTo>
                        <a:pt x="508" y="144"/>
                      </a:lnTo>
                      <a:lnTo>
                        <a:pt x="508" y="144"/>
                      </a:lnTo>
                      <a:lnTo>
                        <a:pt x="508" y="148"/>
                      </a:lnTo>
                      <a:lnTo>
                        <a:pt x="508" y="148"/>
                      </a:lnTo>
                      <a:lnTo>
                        <a:pt x="512" y="148"/>
                      </a:lnTo>
                      <a:lnTo>
                        <a:pt x="512" y="148"/>
                      </a:lnTo>
                      <a:lnTo>
                        <a:pt x="516" y="148"/>
                      </a:lnTo>
                      <a:lnTo>
                        <a:pt x="516" y="144"/>
                      </a:lnTo>
                      <a:lnTo>
                        <a:pt x="512" y="144"/>
                      </a:lnTo>
                      <a:lnTo>
                        <a:pt x="516" y="140"/>
                      </a:lnTo>
                      <a:lnTo>
                        <a:pt x="516" y="140"/>
                      </a:lnTo>
                      <a:lnTo>
                        <a:pt x="512" y="136"/>
                      </a:lnTo>
                      <a:lnTo>
                        <a:pt x="512" y="136"/>
                      </a:lnTo>
                      <a:lnTo>
                        <a:pt x="516" y="132"/>
                      </a:lnTo>
                      <a:lnTo>
                        <a:pt x="516" y="132"/>
                      </a:lnTo>
                      <a:lnTo>
                        <a:pt x="516" y="132"/>
                      </a:lnTo>
                      <a:lnTo>
                        <a:pt x="516" y="129"/>
                      </a:lnTo>
                      <a:lnTo>
                        <a:pt x="512" y="129"/>
                      </a:lnTo>
                      <a:lnTo>
                        <a:pt x="512" y="129"/>
                      </a:lnTo>
                      <a:lnTo>
                        <a:pt x="512" y="129"/>
                      </a:lnTo>
                      <a:lnTo>
                        <a:pt x="512" y="125"/>
                      </a:lnTo>
                      <a:lnTo>
                        <a:pt x="520" y="125"/>
                      </a:lnTo>
                      <a:lnTo>
                        <a:pt x="524" y="121"/>
                      </a:lnTo>
                      <a:lnTo>
                        <a:pt x="520" y="121"/>
                      </a:lnTo>
                      <a:lnTo>
                        <a:pt x="520" y="121"/>
                      </a:lnTo>
                      <a:lnTo>
                        <a:pt x="520" y="117"/>
                      </a:lnTo>
                      <a:lnTo>
                        <a:pt x="520" y="117"/>
                      </a:lnTo>
                      <a:lnTo>
                        <a:pt x="524" y="117"/>
                      </a:lnTo>
                      <a:lnTo>
                        <a:pt x="520" y="113"/>
                      </a:lnTo>
                      <a:lnTo>
                        <a:pt x="520" y="113"/>
                      </a:lnTo>
                      <a:lnTo>
                        <a:pt x="520" y="113"/>
                      </a:lnTo>
                      <a:lnTo>
                        <a:pt x="524" y="113"/>
                      </a:lnTo>
                      <a:lnTo>
                        <a:pt x="524" y="113"/>
                      </a:lnTo>
                      <a:lnTo>
                        <a:pt x="524" y="113"/>
                      </a:lnTo>
                      <a:lnTo>
                        <a:pt x="524" y="113"/>
                      </a:lnTo>
                      <a:lnTo>
                        <a:pt x="528" y="113"/>
                      </a:lnTo>
                      <a:lnTo>
                        <a:pt x="528" y="109"/>
                      </a:lnTo>
                      <a:lnTo>
                        <a:pt x="524" y="109"/>
                      </a:lnTo>
                      <a:lnTo>
                        <a:pt x="524" y="105"/>
                      </a:lnTo>
                      <a:lnTo>
                        <a:pt x="524" y="105"/>
                      </a:lnTo>
                      <a:lnTo>
                        <a:pt x="528" y="105"/>
                      </a:lnTo>
                      <a:lnTo>
                        <a:pt x="528" y="101"/>
                      </a:lnTo>
                      <a:lnTo>
                        <a:pt x="504" y="93"/>
                      </a:lnTo>
                      <a:lnTo>
                        <a:pt x="418" y="93"/>
                      </a:lnTo>
                      <a:moveTo>
                        <a:pt x="555" y="312"/>
                      </a:moveTo>
                      <a:lnTo>
                        <a:pt x="555" y="312"/>
                      </a:lnTo>
                      <a:lnTo>
                        <a:pt x="555" y="316"/>
                      </a:lnTo>
                      <a:lnTo>
                        <a:pt x="555" y="320"/>
                      </a:lnTo>
                      <a:lnTo>
                        <a:pt x="555" y="320"/>
                      </a:lnTo>
                      <a:lnTo>
                        <a:pt x="555" y="316"/>
                      </a:lnTo>
                      <a:lnTo>
                        <a:pt x="551" y="316"/>
                      </a:lnTo>
                      <a:lnTo>
                        <a:pt x="551" y="316"/>
                      </a:lnTo>
                      <a:lnTo>
                        <a:pt x="551" y="320"/>
                      </a:lnTo>
                      <a:lnTo>
                        <a:pt x="551" y="312"/>
                      </a:lnTo>
                      <a:lnTo>
                        <a:pt x="555" y="31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7" name="Freeform 23"/>
                <p:cNvSpPr>
                  <a:spLocks noEditPoints="1"/>
                </p:cNvSpPr>
                <p:nvPr/>
              </p:nvSpPr>
              <p:spPr bwMode="auto">
                <a:xfrm>
                  <a:off x="2944813" y="3813175"/>
                  <a:ext cx="136525" cy="415925"/>
                </a:xfrm>
                <a:custGeom>
                  <a:avLst/>
                  <a:gdLst>
                    <a:gd name="T0" fmla="*/ 59 w 86"/>
                    <a:gd name="T1" fmla="*/ 0 h 262"/>
                    <a:gd name="T2" fmla="*/ 59 w 86"/>
                    <a:gd name="T3" fmla="*/ 4 h 262"/>
                    <a:gd name="T4" fmla="*/ 86 w 86"/>
                    <a:gd name="T5" fmla="*/ 67 h 262"/>
                    <a:gd name="T6" fmla="*/ 78 w 86"/>
                    <a:gd name="T7" fmla="*/ 70 h 262"/>
                    <a:gd name="T8" fmla="*/ 74 w 86"/>
                    <a:gd name="T9" fmla="*/ 82 h 262"/>
                    <a:gd name="T10" fmla="*/ 74 w 86"/>
                    <a:gd name="T11" fmla="*/ 90 h 262"/>
                    <a:gd name="T12" fmla="*/ 63 w 86"/>
                    <a:gd name="T13" fmla="*/ 78 h 262"/>
                    <a:gd name="T14" fmla="*/ 67 w 86"/>
                    <a:gd name="T15" fmla="*/ 70 h 262"/>
                    <a:gd name="T16" fmla="*/ 74 w 86"/>
                    <a:gd name="T17" fmla="*/ 67 h 262"/>
                    <a:gd name="T18" fmla="*/ 78 w 86"/>
                    <a:gd name="T19" fmla="*/ 67 h 262"/>
                    <a:gd name="T20" fmla="*/ 67 w 86"/>
                    <a:gd name="T21" fmla="*/ 90 h 262"/>
                    <a:gd name="T22" fmla="*/ 63 w 86"/>
                    <a:gd name="T23" fmla="*/ 82 h 262"/>
                    <a:gd name="T24" fmla="*/ 55 w 86"/>
                    <a:gd name="T25" fmla="*/ 86 h 262"/>
                    <a:gd name="T26" fmla="*/ 55 w 86"/>
                    <a:gd name="T27" fmla="*/ 82 h 262"/>
                    <a:gd name="T28" fmla="*/ 51 w 86"/>
                    <a:gd name="T29" fmla="*/ 90 h 262"/>
                    <a:gd name="T30" fmla="*/ 47 w 86"/>
                    <a:gd name="T31" fmla="*/ 98 h 262"/>
                    <a:gd name="T32" fmla="*/ 43 w 86"/>
                    <a:gd name="T33" fmla="*/ 94 h 262"/>
                    <a:gd name="T34" fmla="*/ 43 w 86"/>
                    <a:gd name="T35" fmla="*/ 90 h 262"/>
                    <a:gd name="T36" fmla="*/ 31 w 86"/>
                    <a:gd name="T37" fmla="*/ 90 h 262"/>
                    <a:gd name="T38" fmla="*/ 31 w 86"/>
                    <a:gd name="T39" fmla="*/ 102 h 262"/>
                    <a:gd name="T40" fmla="*/ 27 w 86"/>
                    <a:gd name="T41" fmla="*/ 102 h 262"/>
                    <a:gd name="T42" fmla="*/ 0 w 86"/>
                    <a:gd name="T43" fmla="*/ 160 h 262"/>
                    <a:gd name="T44" fmla="*/ 8 w 86"/>
                    <a:gd name="T45" fmla="*/ 176 h 262"/>
                    <a:gd name="T46" fmla="*/ 12 w 86"/>
                    <a:gd name="T47" fmla="*/ 184 h 262"/>
                    <a:gd name="T48" fmla="*/ 16 w 86"/>
                    <a:gd name="T49" fmla="*/ 191 h 262"/>
                    <a:gd name="T50" fmla="*/ 12 w 86"/>
                    <a:gd name="T51" fmla="*/ 207 h 262"/>
                    <a:gd name="T52" fmla="*/ 27 w 86"/>
                    <a:gd name="T53" fmla="*/ 227 h 262"/>
                    <a:gd name="T54" fmla="*/ 31 w 86"/>
                    <a:gd name="T55" fmla="*/ 234 h 262"/>
                    <a:gd name="T56" fmla="*/ 35 w 86"/>
                    <a:gd name="T57" fmla="*/ 231 h 262"/>
                    <a:gd name="T58" fmla="*/ 31 w 86"/>
                    <a:gd name="T59" fmla="*/ 242 h 262"/>
                    <a:gd name="T60" fmla="*/ 31 w 86"/>
                    <a:gd name="T61" fmla="*/ 262 h 262"/>
                    <a:gd name="T62" fmla="*/ 47 w 86"/>
                    <a:gd name="T63" fmla="*/ 250 h 262"/>
                    <a:gd name="T64" fmla="*/ 51 w 86"/>
                    <a:gd name="T65" fmla="*/ 242 h 262"/>
                    <a:gd name="T66" fmla="*/ 43 w 86"/>
                    <a:gd name="T67" fmla="*/ 227 h 262"/>
                    <a:gd name="T68" fmla="*/ 47 w 86"/>
                    <a:gd name="T69" fmla="*/ 219 h 262"/>
                    <a:gd name="T70" fmla="*/ 55 w 86"/>
                    <a:gd name="T71" fmla="*/ 207 h 262"/>
                    <a:gd name="T72" fmla="*/ 67 w 86"/>
                    <a:gd name="T73" fmla="*/ 191 h 262"/>
                    <a:gd name="T74" fmla="*/ 63 w 86"/>
                    <a:gd name="T75" fmla="*/ 188 h 262"/>
                    <a:gd name="T76" fmla="*/ 70 w 86"/>
                    <a:gd name="T77" fmla="*/ 172 h 262"/>
                    <a:gd name="T78" fmla="*/ 74 w 86"/>
                    <a:gd name="T79" fmla="*/ 168 h 262"/>
                    <a:gd name="T80" fmla="*/ 78 w 86"/>
                    <a:gd name="T81" fmla="*/ 164 h 262"/>
                    <a:gd name="T82" fmla="*/ 74 w 86"/>
                    <a:gd name="T83" fmla="*/ 160 h 262"/>
                    <a:gd name="T84" fmla="*/ 67 w 86"/>
                    <a:gd name="T85" fmla="*/ 160 h 262"/>
                    <a:gd name="T86" fmla="*/ 63 w 86"/>
                    <a:gd name="T87" fmla="*/ 156 h 262"/>
                    <a:gd name="T88" fmla="*/ 59 w 86"/>
                    <a:gd name="T89" fmla="*/ 145 h 262"/>
                    <a:gd name="T90" fmla="*/ 55 w 86"/>
                    <a:gd name="T91" fmla="*/ 137 h 262"/>
                    <a:gd name="T92" fmla="*/ 55 w 86"/>
                    <a:gd name="T93" fmla="*/ 129 h 262"/>
                    <a:gd name="T94" fmla="*/ 51 w 86"/>
                    <a:gd name="T95" fmla="*/ 113 h 262"/>
                    <a:gd name="T96" fmla="*/ 63 w 86"/>
                    <a:gd name="T97" fmla="*/ 113 h 262"/>
                    <a:gd name="T98" fmla="*/ 63 w 86"/>
                    <a:gd name="T99" fmla="*/ 106 h 262"/>
                    <a:gd name="T100" fmla="*/ 67 w 86"/>
                    <a:gd name="T101" fmla="*/ 9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 h="262">
                      <a:moveTo>
                        <a:pt x="59" y="4"/>
                      </a:moveTo>
                      <a:lnTo>
                        <a:pt x="59" y="4"/>
                      </a:lnTo>
                      <a:lnTo>
                        <a:pt x="55" y="0"/>
                      </a:lnTo>
                      <a:lnTo>
                        <a:pt x="59" y="0"/>
                      </a:lnTo>
                      <a:lnTo>
                        <a:pt x="59" y="0"/>
                      </a:lnTo>
                      <a:lnTo>
                        <a:pt x="67" y="0"/>
                      </a:lnTo>
                      <a:lnTo>
                        <a:pt x="67" y="0"/>
                      </a:lnTo>
                      <a:lnTo>
                        <a:pt x="67" y="4"/>
                      </a:lnTo>
                      <a:lnTo>
                        <a:pt x="63" y="8"/>
                      </a:lnTo>
                      <a:lnTo>
                        <a:pt x="59" y="4"/>
                      </a:lnTo>
                      <a:moveTo>
                        <a:pt x="86" y="67"/>
                      </a:moveTo>
                      <a:lnTo>
                        <a:pt x="86" y="67"/>
                      </a:lnTo>
                      <a:lnTo>
                        <a:pt x="86" y="67"/>
                      </a:lnTo>
                      <a:lnTo>
                        <a:pt x="86" y="67"/>
                      </a:lnTo>
                      <a:lnTo>
                        <a:pt x="86" y="67"/>
                      </a:lnTo>
                      <a:lnTo>
                        <a:pt x="86" y="67"/>
                      </a:lnTo>
                      <a:lnTo>
                        <a:pt x="86" y="67"/>
                      </a:lnTo>
                      <a:lnTo>
                        <a:pt x="86" y="70"/>
                      </a:lnTo>
                      <a:lnTo>
                        <a:pt x="82" y="70"/>
                      </a:lnTo>
                      <a:lnTo>
                        <a:pt x="78" y="70"/>
                      </a:lnTo>
                      <a:lnTo>
                        <a:pt x="78" y="74"/>
                      </a:lnTo>
                      <a:lnTo>
                        <a:pt x="74" y="74"/>
                      </a:lnTo>
                      <a:lnTo>
                        <a:pt x="74" y="78"/>
                      </a:lnTo>
                      <a:lnTo>
                        <a:pt x="74" y="78"/>
                      </a:lnTo>
                      <a:lnTo>
                        <a:pt x="74" y="82"/>
                      </a:lnTo>
                      <a:lnTo>
                        <a:pt x="78" y="82"/>
                      </a:lnTo>
                      <a:lnTo>
                        <a:pt x="78" y="82"/>
                      </a:lnTo>
                      <a:lnTo>
                        <a:pt x="74" y="90"/>
                      </a:lnTo>
                      <a:lnTo>
                        <a:pt x="74" y="90"/>
                      </a:lnTo>
                      <a:lnTo>
                        <a:pt x="74" y="90"/>
                      </a:lnTo>
                      <a:lnTo>
                        <a:pt x="74" y="90"/>
                      </a:lnTo>
                      <a:lnTo>
                        <a:pt x="70" y="90"/>
                      </a:lnTo>
                      <a:lnTo>
                        <a:pt x="70" y="86"/>
                      </a:lnTo>
                      <a:lnTo>
                        <a:pt x="67" y="82"/>
                      </a:lnTo>
                      <a:lnTo>
                        <a:pt x="63" y="78"/>
                      </a:lnTo>
                      <a:lnTo>
                        <a:pt x="67" y="78"/>
                      </a:lnTo>
                      <a:lnTo>
                        <a:pt x="67" y="74"/>
                      </a:lnTo>
                      <a:lnTo>
                        <a:pt x="67" y="74"/>
                      </a:lnTo>
                      <a:lnTo>
                        <a:pt x="67" y="74"/>
                      </a:lnTo>
                      <a:lnTo>
                        <a:pt x="67" y="70"/>
                      </a:lnTo>
                      <a:lnTo>
                        <a:pt x="67" y="70"/>
                      </a:lnTo>
                      <a:lnTo>
                        <a:pt x="67" y="67"/>
                      </a:lnTo>
                      <a:lnTo>
                        <a:pt x="70" y="67"/>
                      </a:lnTo>
                      <a:lnTo>
                        <a:pt x="70" y="67"/>
                      </a:lnTo>
                      <a:lnTo>
                        <a:pt x="74" y="67"/>
                      </a:lnTo>
                      <a:lnTo>
                        <a:pt x="74" y="67"/>
                      </a:lnTo>
                      <a:lnTo>
                        <a:pt x="74" y="67"/>
                      </a:lnTo>
                      <a:lnTo>
                        <a:pt x="78" y="63"/>
                      </a:lnTo>
                      <a:lnTo>
                        <a:pt x="78" y="67"/>
                      </a:lnTo>
                      <a:lnTo>
                        <a:pt x="78" y="67"/>
                      </a:lnTo>
                      <a:lnTo>
                        <a:pt x="82" y="67"/>
                      </a:lnTo>
                      <a:lnTo>
                        <a:pt x="86" y="67"/>
                      </a:lnTo>
                      <a:lnTo>
                        <a:pt x="86" y="67"/>
                      </a:lnTo>
                      <a:moveTo>
                        <a:pt x="67" y="90"/>
                      </a:moveTo>
                      <a:lnTo>
                        <a:pt x="67" y="90"/>
                      </a:lnTo>
                      <a:lnTo>
                        <a:pt x="67" y="90"/>
                      </a:lnTo>
                      <a:lnTo>
                        <a:pt x="67" y="86"/>
                      </a:lnTo>
                      <a:lnTo>
                        <a:pt x="63" y="86"/>
                      </a:lnTo>
                      <a:lnTo>
                        <a:pt x="63" y="86"/>
                      </a:lnTo>
                      <a:lnTo>
                        <a:pt x="63" y="82"/>
                      </a:lnTo>
                      <a:lnTo>
                        <a:pt x="63" y="82"/>
                      </a:lnTo>
                      <a:lnTo>
                        <a:pt x="63" y="82"/>
                      </a:lnTo>
                      <a:lnTo>
                        <a:pt x="59" y="82"/>
                      </a:lnTo>
                      <a:lnTo>
                        <a:pt x="59" y="82"/>
                      </a:lnTo>
                      <a:lnTo>
                        <a:pt x="55" y="86"/>
                      </a:lnTo>
                      <a:lnTo>
                        <a:pt x="59" y="86"/>
                      </a:lnTo>
                      <a:lnTo>
                        <a:pt x="55" y="86"/>
                      </a:lnTo>
                      <a:lnTo>
                        <a:pt x="55" y="86"/>
                      </a:lnTo>
                      <a:lnTo>
                        <a:pt x="55" y="82"/>
                      </a:lnTo>
                      <a:lnTo>
                        <a:pt x="55" y="82"/>
                      </a:lnTo>
                      <a:lnTo>
                        <a:pt x="47" y="86"/>
                      </a:lnTo>
                      <a:lnTo>
                        <a:pt x="47" y="86"/>
                      </a:lnTo>
                      <a:lnTo>
                        <a:pt x="47" y="86"/>
                      </a:lnTo>
                      <a:lnTo>
                        <a:pt x="47" y="86"/>
                      </a:lnTo>
                      <a:lnTo>
                        <a:pt x="51" y="90"/>
                      </a:lnTo>
                      <a:lnTo>
                        <a:pt x="51" y="90"/>
                      </a:lnTo>
                      <a:lnTo>
                        <a:pt x="47" y="94"/>
                      </a:lnTo>
                      <a:lnTo>
                        <a:pt x="47" y="94"/>
                      </a:lnTo>
                      <a:lnTo>
                        <a:pt x="47" y="102"/>
                      </a:lnTo>
                      <a:lnTo>
                        <a:pt x="47" y="98"/>
                      </a:lnTo>
                      <a:lnTo>
                        <a:pt x="43" y="98"/>
                      </a:lnTo>
                      <a:lnTo>
                        <a:pt x="43" y="94"/>
                      </a:lnTo>
                      <a:lnTo>
                        <a:pt x="43" y="94"/>
                      </a:lnTo>
                      <a:lnTo>
                        <a:pt x="43" y="94"/>
                      </a:lnTo>
                      <a:lnTo>
                        <a:pt x="43" y="94"/>
                      </a:lnTo>
                      <a:lnTo>
                        <a:pt x="43" y="94"/>
                      </a:lnTo>
                      <a:lnTo>
                        <a:pt x="43" y="94"/>
                      </a:lnTo>
                      <a:lnTo>
                        <a:pt x="43" y="94"/>
                      </a:lnTo>
                      <a:lnTo>
                        <a:pt x="43" y="90"/>
                      </a:lnTo>
                      <a:lnTo>
                        <a:pt x="43" y="90"/>
                      </a:lnTo>
                      <a:lnTo>
                        <a:pt x="39" y="86"/>
                      </a:lnTo>
                      <a:lnTo>
                        <a:pt x="39" y="86"/>
                      </a:lnTo>
                      <a:lnTo>
                        <a:pt x="35" y="86"/>
                      </a:lnTo>
                      <a:lnTo>
                        <a:pt x="35" y="86"/>
                      </a:lnTo>
                      <a:lnTo>
                        <a:pt x="31" y="90"/>
                      </a:lnTo>
                      <a:lnTo>
                        <a:pt x="31" y="90"/>
                      </a:lnTo>
                      <a:lnTo>
                        <a:pt x="31" y="94"/>
                      </a:lnTo>
                      <a:lnTo>
                        <a:pt x="31" y="98"/>
                      </a:lnTo>
                      <a:lnTo>
                        <a:pt x="31" y="98"/>
                      </a:lnTo>
                      <a:lnTo>
                        <a:pt x="31" y="102"/>
                      </a:lnTo>
                      <a:lnTo>
                        <a:pt x="31" y="102"/>
                      </a:lnTo>
                      <a:lnTo>
                        <a:pt x="31" y="102"/>
                      </a:lnTo>
                      <a:lnTo>
                        <a:pt x="27" y="102"/>
                      </a:lnTo>
                      <a:lnTo>
                        <a:pt x="27" y="102"/>
                      </a:lnTo>
                      <a:lnTo>
                        <a:pt x="27" y="102"/>
                      </a:lnTo>
                      <a:lnTo>
                        <a:pt x="24" y="106"/>
                      </a:lnTo>
                      <a:lnTo>
                        <a:pt x="20" y="109"/>
                      </a:lnTo>
                      <a:lnTo>
                        <a:pt x="12" y="133"/>
                      </a:lnTo>
                      <a:lnTo>
                        <a:pt x="4" y="152"/>
                      </a:lnTo>
                      <a:lnTo>
                        <a:pt x="0" y="160"/>
                      </a:lnTo>
                      <a:lnTo>
                        <a:pt x="4" y="164"/>
                      </a:lnTo>
                      <a:lnTo>
                        <a:pt x="4" y="168"/>
                      </a:lnTo>
                      <a:lnTo>
                        <a:pt x="4" y="172"/>
                      </a:lnTo>
                      <a:lnTo>
                        <a:pt x="8" y="176"/>
                      </a:lnTo>
                      <a:lnTo>
                        <a:pt x="8" y="176"/>
                      </a:lnTo>
                      <a:lnTo>
                        <a:pt x="8" y="180"/>
                      </a:lnTo>
                      <a:lnTo>
                        <a:pt x="8" y="180"/>
                      </a:lnTo>
                      <a:lnTo>
                        <a:pt x="12" y="180"/>
                      </a:lnTo>
                      <a:lnTo>
                        <a:pt x="12" y="184"/>
                      </a:lnTo>
                      <a:lnTo>
                        <a:pt x="12" y="184"/>
                      </a:lnTo>
                      <a:lnTo>
                        <a:pt x="12" y="184"/>
                      </a:lnTo>
                      <a:lnTo>
                        <a:pt x="12" y="184"/>
                      </a:lnTo>
                      <a:lnTo>
                        <a:pt x="16" y="184"/>
                      </a:lnTo>
                      <a:lnTo>
                        <a:pt x="12" y="188"/>
                      </a:lnTo>
                      <a:lnTo>
                        <a:pt x="16" y="191"/>
                      </a:lnTo>
                      <a:lnTo>
                        <a:pt x="16" y="195"/>
                      </a:lnTo>
                      <a:lnTo>
                        <a:pt x="16" y="195"/>
                      </a:lnTo>
                      <a:lnTo>
                        <a:pt x="12" y="199"/>
                      </a:lnTo>
                      <a:lnTo>
                        <a:pt x="12" y="203"/>
                      </a:lnTo>
                      <a:lnTo>
                        <a:pt x="12" y="207"/>
                      </a:lnTo>
                      <a:lnTo>
                        <a:pt x="20" y="211"/>
                      </a:lnTo>
                      <a:lnTo>
                        <a:pt x="24" y="223"/>
                      </a:lnTo>
                      <a:lnTo>
                        <a:pt x="31" y="223"/>
                      </a:lnTo>
                      <a:lnTo>
                        <a:pt x="31" y="227"/>
                      </a:lnTo>
                      <a:lnTo>
                        <a:pt x="27" y="227"/>
                      </a:lnTo>
                      <a:lnTo>
                        <a:pt x="27" y="227"/>
                      </a:lnTo>
                      <a:lnTo>
                        <a:pt x="31" y="231"/>
                      </a:lnTo>
                      <a:lnTo>
                        <a:pt x="31" y="231"/>
                      </a:lnTo>
                      <a:lnTo>
                        <a:pt x="31" y="234"/>
                      </a:lnTo>
                      <a:lnTo>
                        <a:pt x="31" y="234"/>
                      </a:lnTo>
                      <a:lnTo>
                        <a:pt x="31" y="234"/>
                      </a:lnTo>
                      <a:lnTo>
                        <a:pt x="31" y="238"/>
                      </a:lnTo>
                      <a:lnTo>
                        <a:pt x="35" y="234"/>
                      </a:lnTo>
                      <a:lnTo>
                        <a:pt x="35" y="231"/>
                      </a:lnTo>
                      <a:lnTo>
                        <a:pt x="35" y="231"/>
                      </a:lnTo>
                      <a:lnTo>
                        <a:pt x="35" y="231"/>
                      </a:lnTo>
                      <a:lnTo>
                        <a:pt x="39" y="238"/>
                      </a:lnTo>
                      <a:lnTo>
                        <a:pt x="35" y="238"/>
                      </a:lnTo>
                      <a:lnTo>
                        <a:pt x="35" y="242"/>
                      </a:lnTo>
                      <a:lnTo>
                        <a:pt x="31" y="242"/>
                      </a:lnTo>
                      <a:lnTo>
                        <a:pt x="31" y="242"/>
                      </a:lnTo>
                      <a:lnTo>
                        <a:pt x="35" y="246"/>
                      </a:lnTo>
                      <a:lnTo>
                        <a:pt x="35" y="246"/>
                      </a:lnTo>
                      <a:lnTo>
                        <a:pt x="35" y="250"/>
                      </a:lnTo>
                      <a:lnTo>
                        <a:pt x="31" y="262"/>
                      </a:lnTo>
                      <a:lnTo>
                        <a:pt x="35" y="262"/>
                      </a:lnTo>
                      <a:lnTo>
                        <a:pt x="39" y="262"/>
                      </a:lnTo>
                      <a:lnTo>
                        <a:pt x="43" y="254"/>
                      </a:lnTo>
                      <a:lnTo>
                        <a:pt x="47" y="254"/>
                      </a:lnTo>
                      <a:lnTo>
                        <a:pt x="47" y="250"/>
                      </a:lnTo>
                      <a:lnTo>
                        <a:pt x="47" y="246"/>
                      </a:lnTo>
                      <a:lnTo>
                        <a:pt x="47" y="246"/>
                      </a:lnTo>
                      <a:lnTo>
                        <a:pt x="47" y="246"/>
                      </a:lnTo>
                      <a:lnTo>
                        <a:pt x="47" y="242"/>
                      </a:lnTo>
                      <a:lnTo>
                        <a:pt x="51" y="242"/>
                      </a:lnTo>
                      <a:lnTo>
                        <a:pt x="47" y="242"/>
                      </a:lnTo>
                      <a:lnTo>
                        <a:pt x="47" y="242"/>
                      </a:lnTo>
                      <a:lnTo>
                        <a:pt x="43" y="238"/>
                      </a:lnTo>
                      <a:lnTo>
                        <a:pt x="43" y="231"/>
                      </a:lnTo>
                      <a:lnTo>
                        <a:pt x="43" y="227"/>
                      </a:lnTo>
                      <a:lnTo>
                        <a:pt x="47" y="223"/>
                      </a:lnTo>
                      <a:lnTo>
                        <a:pt x="51" y="223"/>
                      </a:lnTo>
                      <a:lnTo>
                        <a:pt x="43" y="223"/>
                      </a:lnTo>
                      <a:lnTo>
                        <a:pt x="43" y="219"/>
                      </a:lnTo>
                      <a:lnTo>
                        <a:pt x="47" y="219"/>
                      </a:lnTo>
                      <a:lnTo>
                        <a:pt x="55" y="207"/>
                      </a:lnTo>
                      <a:lnTo>
                        <a:pt x="59" y="207"/>
                      </a:lnTo>
                      <a:lnTo>
                        <a:pt x="59" y="207"/>
                      </a:lnTo>
                      <a:lnTo>
                        <a:pt x="55" y="207"/>
                      </a:lnTo>
                      <a:lnTo>
                        <a:pt x="55" y="207"/>
                      </a:lnTo>
                      <a:lnTo>
                        <a:pt x="59" y="203"/>
                      </a:lnTo>
                      <a:lnTo>
                        <a:pt x="67" y="199"/>
                      </a:lnTo>
                      <a:lnTo>
                        <a:pt x="67" y="199"/>
                      </a:lnTo>
                      <a:lnTo>
                        <a:pt x="67" y="195"/>
                      </a:lnTo>
                      <a:lnTo>
                        <a:pt x="67" y="191"/>
                      </a:lnTo>
                      <a:lnTo>
                        <a:pt x="67" y="191"/>
                      </a:lnTo>
                      <a:lnTo>
                        <a:pt x="63" y="191"/>
                      </a:lnTo>
                      <a:lnTo>
                        <a:pt x="63" y="191"/>
                      </a:lnTo>
                      <a:lnTo>
                        <a:pt x="63" y="188"/>
                      </a:lnTo>
                      <a:lnTo>
                        <a:pt x="63" y="188"/>
                      </a:lnTo>
                      <a:lnTo>
                        <a:pt x="63" y="184"/>
                      </a:lnTo>
                      <a:lnTo>
                        <a:pt x="67" y="180"/>
                      </a:lnTo>
                      <a:lnTo>
                        <a:pt x="67" y="176"/>
                      </a:lnTo>
                      <a:lnTo>
                        <a:pt x="70" y="172"/>
                      </a:lnTo>
                      <a:lnTo>
                        <a:pt x="70" y="172"/>
                      </a:lnTo>
                      <a:lnTo>
                        <a:pt x="70" y="172"/>
                      </a:lnTo>
                      <a:lnTo>
                        <a:pt x="74" y="168"/>
                      </a:lnTo>
                      <a:lnTo>
                        <a:pt x="74" y="168"/>
                      </a:lnTo>
                      <a:lnTo>
                        <a:pt x="74" y="168"/>
                      </a:lnTo>
                      <a:lnTo>
                        <a:pt x="74" y="168"/>
                      </a:lnTo>
                      <a:lnTo>
                        <a:pt x="74" y="168"/>
                      </a:lnTo>
                      <a:lnTo>
                        <a:pt x="78" y="168"/>
                      </a:lnTo>
                      <a:lnTo>
                        <a:pt x="78" y="168"/>
                      </a:lnTo>
                      <a:lnTo>
                        <a:pt x="78" y="164"/>
                      </a:lnTo>
                      <a:lnTo>
                        <a:pt x="78" y="164"/>
                      </a:lnTo>
                      <a:lnTo>
                        <a:pt x="78" y="160"/>
                      </a:lnTo>
                      <a:lnTo>
                        <a:pt x="74" y="160"/>
                      </a:lnTo>
                      <a:lnTo>
                        <a:pt x="74" y="160"/>
                      </a:lnTo>
                      <a:lnTo>
                        <a:pt x="74" y="160"/>
                      </a:lnTo>
                      <a:lnTo>
                        <a:pt x="74" y="160"/>
                      </a:lnTo>
                      <a:lnTo>
                        <a:pt x="70" y="160"/>
                      </a:lnTo>
                      <a:lnTo>
                        <a:pt x="74" y="160"/>
                      </a:lnTo>
                      <a:lnTo>
                        <a:pt x="70" y="160"/>
                      </a:lnTo>
                      <a:lnTo>
                        <a:pt x="70" y="160"/>
                      </a:lnTo>
                      <a:lnTo>
                        <a:pt x="67" y="160"/>
                      </a:lnTo>
                      <a:lnTo>
                        <a:pt x="67" y="160"/>
                      </a:lnTo>
                      <a:lnTo>
                        <a:pt x="67" y="156"/>
                      </a:lnTo>
                      <a:lnTo>
                        <a:pt x="63" y="160"/>
                      </a:lnTo>
                      <a:lnTo>
                        <a:pt x="63" y="156"/>
                      </a:lnTo>
                      <a:lnTo>
                        <a:pt x="63" y="156"/>
                      </a:lnTo>
                      <a:lnTo>
                        <a:pt x="63" y="152"/>
                      </a:lnTo>
                      <a:lnTo>
                        <a:pt x="59" y="152"/>
                      </a:lnTo>
                      <a:lnTo>
                        <a:pt x="59" y="149"/>
                      </a:lnTo>
                      <a:lnTo>
                        <a:pt x="59" y="149"/>
                      </a:lnTo>
                      <a:lnTo>
                        <a:pt x="59" y="145"/>
                      </a:lnTo>
                      <a:lnTo>
                        <a:pt x="59" y="145"/>
                      </a:lnTo>
                      <a:lnTo>
                        <a:pt x="59" y="141"/>
                      </a:lnTo>
                      <a:lnTo>
                        <a:pt x="59" y="137"/>
                      </a:lnTo>
                      <a:lnTo>
                        <a:pt x="59" y="137"/>
                      </a:lnTo>
                      <a:lnTo>
                        <a:pt x="55" y="137"/>
                      </a:lnTo>
                      <a:lnTo>
                        <a:pt x="55" y="133"/>
                      </a:lnTo>
                      <a:lnTo>
                        <a:pt x="55" y="133"/>
                      </a:lnTo>
                      <a:lnTo>
                        <a:pt x="55" y="133"/>
                      </a:lnTo>
                      <a:lnTo>
                        <a:pt x="55" y="129"/>
                      </a:lnTo>
                      <a:lnTo>
                        <a:pt x="55" y="129"/>
                      </a:lnTo>
                      <a:lnTo>
                        <a:pt x="55" y="125"/>
                      </a:lnTo>
                      <a:lnTo>
                        <a:pt x="55" y="117"/>
                      </a:lnTo>
                      <a:lnTo>
                        <a:pt x="55" y="117"/>
                      </a:lnTo>
                      <a:lnTo>
                        <a:pt x="55" y="117"/>
                      </a:lnTo>
                      <a:lnTo>
                        <a:pt x="51" y="113"/>
                      </a:lnTo>
                      <a:lnTo>
                        <a:pt x="55" y="113"/>
                      </a:lnTo>
                      <a:lnTo>
                        <a:pt x="55" y="113"/>
                      </a:lnTo>
                      <a:lnTo>
                        <a:pt x="59" y="113"/>
                      </a:lnTo>
                      <a:lnTo>
                        <a:pt x="59" y="113"/>
                      </a:lnTo>
                      <a:lnTo>
                        <a:pt x="63" y="113"/>
                      </a:lnTo>
                      <a:lnTo>
                        <a:pt x="67" y="113"/>
                      </a:lnTo>
                      <a:lnTo>
                        <a:pt x="63" y="109"/>
                      </a:lnTo>
                      <a:lnTo>
                        <a:pt x="63" y="109"/>
                      </a:lnTo>
                      <a:lnTo>
                        <a:pt x="63" y="106"/>
                      </a:lnTo>
                      <a:lnTo>
                        <a:pt x="63" y="106"/>
                      </a:lnTo>
                      <a:lnTo>
                        <a:pt x="63" y="106"/>
                      </a:lnTo>
                      <a:lnTo>
                        <a:pt x="63" y="102"/>
                      </a:lnTo>
                      <a:lnTo>
                        <a:pt x="67" y="106"/>
                      </a:lnTo>
                      <a:lnTo>
                        <a:pt x="67" y="106"/>
                      </a:lnTo>
                      <a:lnTo>
                        <a:pt x="67" y="98"/>
                      </a:lnTo>
                      <a:lnTo>
                        <a:pt x="67" y="98"/>
                      </a:lnTo>
                      <a:lnTo>
                        <a:pt x="74" y="94"/>
                      </a:lnTo>
                      <a:lnTo>
                        <a:pt x="70" y="94"/>
                      </a:lnTo>
                      <a:lnTo>
                        <a:pt x="67" y="9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8" name="Freeform 24"/>
                <p:cNvSpPr>
                  <a:spLocks noEditPoints="1"/>
                </p:cNvSpPr>
                <p:nvPr/>
              </p:nvSpPr>
              <p:spPr bwMode="auto">
                <a:xfrm>
                  <a:off x="2716213" y="3360738"/>
                  <a:ext cx="209550" cy="371475"/>
                </a:xfrm>
                <a:custGeom>
                  <a:avLst/>
                  <a:gdLst>
                    <a:gd name="T0" fmla="*/ 78 w 132"/>
                    <a:gd name="T1" fmla="*/ 4 h 234"/>
                    <a:gd name="T2" fmla="*/ 113 w 132"/>
                    <a:gd name="T3" fmla="*/ 59 h 234"/>
                    <a:gd name="T4" fmla="*/ 109 w 132"/>
                    <a:gd name="T5" fmla="*/ 55 h 234"/>
                    <a:gd name="T6" fmla="*/ 109 w 132"/>
                    <a:gd name="T7" fmla="*/ 102 h 234"/>
                    <a:gd name="T8" fmla="*/ 113 w 132"/>
                    <a:gd name="T9" fmla="*/ 98 h 234"/>
                    <a:gd name="T10" fmla="*/ 117 w 132"/>
                    <a:gd name="T11" fmla="*/ 102 h 234"/>
                    <a:gd name="T12" fmla="*/ 97 w 132"/>
                    <a:gd name="T13" fmla="*/ 121 h 234"/>
                    <a:gd name="T14" fmla="*/ 93 w 132"/>
                    <a:gd name="T15" fmla="*/ 125 h 234"/>
                    <a:gd name="T16" fmla="*/ 93 w 132"/>
                    <a:gd name="T17" fmla="*/ 117 h 234"/>
                    <a:gd name="T18" fmla="*/ 101 w 132"/>
                    <a:gd name="T19" fmla="*/ 109 h 234"/>
                    <a:gd name="T20" fmla="*/ 125 w 132"/>
                    <a:gd name="T21" fmla="*/ 121 h 234"/>
                    <a:gd name="T22" fmla="*/ 128 w 132"/>
                    <a:gd name="T23" fmla="*/ 133 h 234"/>
                    <a:gd name="T24" fmla="*/ 70 w 132"/>
                    <a:gd name="T25" fmla="*/ 148 h 234"/>
                    <a:gd name="T26" fmla="*/ 109 w 132"/>
                    <a:gd name="T27" fmla="*/ 141 h 234"/>
                    <a:gd name="T28" fmla="*/ 113 w 132"/>
                    <a:gd name="T29" fmla="*/ 148 h 234"/>
                    <a:gd name="T30" fmla="*/ 121 w 132"/>
                    <a:gd name="T31" fmla="*/ 152 h 234"/>
                    <a:gd name="T32" fmla="*/ 121 w 132"/>
                    <a:gd name="T33" fmla="*/ 148 h 234"/>
                    <a:gd name="T34" fmla="*/ 105 w 132"/>
                    <a:gd name="T35" fmla="*/ 188 h 234"/>
                    <a:gd name="T36" fmla="*/ 101 w 132"/>
                    <a:gd name="T37" fmla="*/ 203 h 234"/>
                    <a:gd name="T38" fmla="*/ 97 w 132"/>
                    <a:gd name="T39" fmla="*/ 191 h 234"/>
                    <a:gd name="T40" fmla="*/ 46 w 132"/>
                    <a:gd name="T41" fmla="*/ 227 h 234"/>
                    <a:gd name="T42" fmla="*/ 39 w 132"/>
                    <a:gd name="T43" fmla="*/ 215 h 234"/>
                    <a:gd name="T44" fmla="*/ 46 w 132"/>
                    <a:gd name="T45" fmla="*/ 219 h 234"/>
                    <a:gd name="T46" fmla="*/ 78 w 132"/>
                    <a:gd name="T47" fmla="*/ 211 h 234"/>
                    <a:gd name="T48" fmla="*/ 78 w 132"/>
                    <a:gd name="T49" fmla="*/ 203 h 234"/>
                    <a:gd name="T50" fmla="*/ 97 w 132"/>
                    <a:gd name="T51" fmla="*/ 211 h 234"/>
                    <a:gd name="T52" fmla="*/ 89 w 132"/>
                    <a:gd name="T53" fmla="*/ 219 h 234"/>
                    <a:gd name="T54" fmla="*/ 62 w 132"/>
                    <a:gd name="T55" fmla="*/ 39 h 234"/>
                    <a:gd name="T56" fmla="*/ 43 w 132"/>
                    <a:gd name="T57" fmla="*/ 86 h 234"/>
                    <a:gd name="T58" fmla="*/ 7 w 132"/>
                    <a:gd name="T59" fmla="*/ 109 h 234"/>
                    <a:gd name="T60" fmla="*/ 15 w 132"/>
                    <a:gd name="T61" fmla="*/ 106 h 234"/>
                    <a:gd name="T62" fmla="*/ 31 w 132"/>
                    <a:gd name="T63" fmla="*/ 125 h 234"/>
                    <a:gd name="T64" fmla="*/ 50 w 132"/>
                    <a:gd name="T65" fmla="*/ 145 h 234"/>
                    <a:gd name="T66" fmla="*/ 62 w 132"/>
                    <a:gd name="T67" fmla="*/ 133 h 234"/>
                    <a:gd name="T68" fmla="*/ 74 w 132"/>
                    <a:gd name="T69" fmla="*/ 133 h 234"/>
                    <a:gd name="T70" fmla="*/ 97 w 132"/>
                    <a:gd name="T71" fmla="*/ 102 h 234"/>
                    <a:gd name="T72" fmla="*/ 97 w 132"/>
                    <a:gd name="T73" fmla="*/ 90 h 234"/>
                    <a:gd name="T74" fmla="*/ 121 w 132"/>
                    <a:gd name="T75" fmla="*/ 70 h 234"/>
                    <a:gd name="T76" fmla="*/ 101 w 132"/>
                    <a:gd name="T77" fmla="*/ 47 h 234"/>
                    <a:gd name="T78" fmla="*/ 113 w 132"/>
                    <a:gd name="T79" fmla="*/ 47 h 234"/>
                    <a:gd name="T80" fmla="*/ 82 w 132"/>
                    <a:gd name="T81" fmla="*/ 16 h 234"/>
                    <a:gd name="T82" fmla="*/ 62 w 132"/>
                    <a:gd name="T83" fmla="*/ 16 h 234"/>
                    <a:gd name="T84" fmla="*/ 19 w 132"/>
                    <a:gd name="T85" fmla="*/ 176 h 234"/>
                    <a:gd name="T86" fmla="*/ 35 w 132"/>
                    <a:gd name="T87" fmla="*/ 176 h 234"/>
                    <a:gd name="T88" fmla="*/ 46 w 132"/>
                    <a:gd name="T89" fmla="*/ 172 h 234"/>
                    <a:gd name="T90" fmla="*/ 78 w 132"/>
                    <a:gd name="T91" fmla="*/ 145 h 234"/>
                    <a:gd name="T92" fmla="*/ 93 w 132"/>
                    <a:gd name="T93" fmla="*/ 133 h 234"/>
                    <a:gd name="T94" fmla="*/ 101 w 132"/>
                    <a:gd name="T95" fmla="*/ 148 h 234"/>
                    <a:gd name="T96" fmla="*/ 78 w 132"/>
                    <a:gd name="T97" fmla="*/ 156 h 234"/>
                    <a:gd name="T98" fmla="*/ 85 w 132"/>
                    <a:gd name="T99" fmla="*/ 168 h 234"/>
                    <a:gd name="T100" fmla="*/ 97 w 132"/>
                    <a:gd name="T101" fmla="*/ 176 h 234"/>
                    <a:gd name="T102" fmla="*/ 85 w 132"/>
                    <a:gd name="T103" fmla="*/ 188 h 234"/>
                    <a:gd name="T104" fmla="*/ 70 w 132"/>
                    <a:gd name="T105" fmla="*/ 199 h 234"/>
                    <a:gd name="T106" fmla="*/ 66 w 132"/>
                    <a:gd name="T107" fmla="*/ 227 h 234"/>
                    <a:gd name="T108" fmla="*/ 54 w 132"/>
                    <a:gd name="T109" fmla="*/ 227 h 234"/>
                    <a:gd name="T110" fmla="*/ 46 w 132"/>
                    <a:gd name="T111" fmla="*/ 219 h 234"/>
                    <a:gd name="T112" fmla="*/ 43 w 132"/>
                    <a:gd name="T113" fmla="*/ 207 h 234"/>
                    <a:gd name="T114" fmla="*/ 35 w 132"/>
                    <a:gd name="T115" fmla="*/ 211 h 234"/>
                    <a:gd name="T116" fmla="*/ 11 w 132"/>
                    <a:gd name="T117" fmla="*/ 215 h 234"/>
                    <a:gd name="T118" fmla="*/ 3 w 132"/>
                    <a:gd name="T119" fmla="*/ 172 h 234"/>
                    <a:gd name="T120" fmla="*/ 27 w 132"/>
                    <a:gd name="T121" fmla="*/ 145 h 234"/>
                    <a:gd name="T122" fmla="*/ 7 w 132"/>
                    <a:gd name="T123" fmla="*/ 129 h 234"/>
                    <a:gd name="T124" fmla="*/ 97 w 132"/>
                    <a:gd name="T125" fmla="*/ 16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 h="234">
                      <a:moveTo>
                        <a:pt x="74" y="4"/>
                      </a:moveTo>
                      <a:lnTo>
                        <a:pt x="74" y="4"/>
                      </a:lnTo>
                      <a:lnTo>
                        <a:pt x="74" y="4"/>
                      </a:lnTo>
                      <a:lnTo>
                        <a:pt x="70" y="0"/>
                      </a:lnTo>
                      <a:lnTo>
                        <a:pt x="70" y="0"/>
                      </a:lnTo>
                      <a:lnTo>
                        <a:pt x="74" y="0"/>
                      </a:lnTo>
                      <a:lnTo>
                        <a:pt x="74" y="0"/>
                      </a:lnTo>
                      <a:lnTo>
                        <a:pt x="74" y="0"/>
                      </a:lnTo>
                      <a:lnTo>
                        <a:pt x="78" y="4"/>
                      </a:lnTo>
                      <a:lnTo>
                        <a:pt x="78" y="4"/>
                      </a:lnTo>
                      <a:lnTo>
                        <a:pt x="78" y="4"/>
                      </a:lnTo>
                      <a:lnTo>
                        <a:pt x="78" y="4"/>
                      </a:lnTo>
                      <a:lnTo>
                        <a:pt x="78" y="4"/>
                      </a:lnTo>
                      <a:lnTo>
                        <a:pt x="78" y="4"/>
                      </a:lnTo>
                      <a:lnTo>
                        <a:pt x="78" y="4"/>
                      </a:lnTo>
                      <a:lnTo>
                        <a:pt x="78" y="4"/>
                      </a:lnTo>
                      <a:lnTo>
                        <a:pt x="78" y="4"/>
                      </a:lnTo>
                      <a:lnTo>
                        <a:pt x="82" y="4"/>
                      </a:lnTo>
                      <a:lnTo>
                        <a:pt x="82" y="8"/>
                      </a:lnTo>
                      <a:lnTo>
                        <a:pt x="82" y="8"/>
                      </a:lnTo>
                      <a:lnTo>
                        <a:pt x="78" y="8"/>
                      </a:lnTo>
                      <a:lnTo>
                        <a:pt x="78" y="12"/>
                      </a:lnTo>
                      <a:lnTo>
                        <a:pt x="78" y="12"/>
                      </a:lnTo>
                      <a:lnTo>
                        <a:pt x="74" y="12"/>
                      </a:lnTo>
                      <a:lnTo>
                        <a:pt x="74" y="8"/>
                      </a:lnTo>
                      <a:lnTo>
                        <a:pt x="74" y="8"/>
                      </a:lnTo>
                      <a:lnTo>
                        <a:pt x="74" y="8"/>
                      </a:lnTo>
                      <a:lnTo>
                        <a:pt x="74" y="4"/>
                      </a:lnTo>
                      <a:lnTo>
                        <a:pt x="74" y="4"/>
                      </a:lnTo>
                      <a:lnTo>
                        <a:pt x="74" y="4"/>
                      </a:lnTo>
                      <a:lnTo>
                        <a:pt x="74" y="4"/>
                      </a:lnTo>
                      <a:moveTo>
                        <a:pt x="113" y="59"/>
                      </a:moveTo>
                      <a:lnTo>
                        <a:pt x="113" y="59"/>
                      </a:lnTo>
                      <a:lnTo>
                        <a:pt x="113" y="63"/>
                      </a:lnTo>
                      <a:lnTo>
                        <a:pt x="113" y="63"/>
                      </a:lnTo>
                      <a:lnTo>
                        <a:pt x="113" y="63"/>
                      </a:lnTo>
                      <a:lnTo>
                        <a:pt x="113" y="63"/>
                      </a:lnTo>
                      <a:lnTo>
                        <a:pt x="113" y="67"/>
                      </a:lnTo>
                      <a:lnTo>
                        <a:pt x="113" y="67"/>
                      </a:lnTo>
                      <a:lnTo>
                        <a:pt x="109" y="67"/>
                      </a:lnTo>
                      <a:lnTo>
                        <a:pt x="109" y="63"/>
                      </a:lnTo>
                      <a:lnTo>
                        <a:pt x="109" y="67"/>
                      </a:lnTo>
                      <a:lnTo>
                        <a:pt x="109" y="67"/>
                      </a:lnTo>
                      <a:lnTo>
                        <a:pt x="109" y="67"/>
                      </a:lnTo>
                      <a:lnTo>
                        <a:pt x="105" y="67"/>
                      </a:lnTo>
                      <a:lnTo>
                        <a:pt x="105" y="67"/>
                      </a:lnTo>
                      <a:lnTo>
                        <a:pt x="105" y="63"/>
                      </a:lnTo>
                      <a:lnTo>
                        <a:pt x="109" y="55"/>
                      </a:lnTo>
                      <a:lnTo>
                        <a:pt x="109" y="55"/>
                      </a:lnTo>
                      <a:lnTo>
                        <a:pt x="109" y="51"/>
                      </a:lnTo>
                      <a:lnTo>
                        <a:pt x="109" y="51"/>
                      </a:lnTo>
                      <a:lnTo>
                        <a:pt x="109" y="55"/>
                      </a:lnTo>
                      <a:lnTo>
                        <a:pt x="113" y="55"/>
                      </a:lnTo>
                      <a:lnTo>
                        <a:pt x="113" y="55"/>
                      </a:lnTo>
                      <a:lnTo>
                        <a:pt x="113" y="59"/>
                      </a:lnTo>
                      <a:lnTo>
                        <a:pt x="113" y="59"/>
                      </a:lnTo>
                      <a:lnTo>
                        <a:pt x="113" y="63"/>
                      </a:lnTo>
                      <a:lnTo>
                        <a:pt x="113" y="59"/>
                      </a:lnTo>
                      <a:lnTo>
                        <a:pt x="113" y="59"/>
                      </a:lnTo>
                      <a:lnTo>
                        <a:pt x="113" y="59"/>
                      </a:lnTo>
                      <a:moveTo>
                        <a:pt x="109" y="98"/>
                      </a:moveTo>
                      <a:lnTo>
                        <a:pt x="109" y="98"/>
                      </a:lnTo>
                      <a:lnTo>
                        <a:pt x="109" y="98"/>
                      </a:lnTo>
                      <a:lnTo>
                        <a:pt x="109" y="102"/>
                      </a:lnTo>
                      <a:lnTo>
                        <a:pt x="109" y="102"/>
                      </a:lnTo>
                      <a:lnTo>
                        <a:pt x="109" y="102"/>
                      </a:lnTo>
                      <a:lnTo>
                        <a:pt x="109" y="102"/>
                      </a:lnTo>
                      <a:lnTo>
                        <a:pt x="109" y="102"/>
                      </a:lnTo>
                      <a:lnTo>
                        <a:pt x="105" y="102"/>
                      </a:lnTo>
                      <a:lnTo>
                        <a:pt x="105" y="102"/>
                      </a:lnTo>
                      <a:lnTo>
                        <a:pt x="105" y="102"/>
                      </a:lnTo>
                      <a:lnTo>
                        <a:pt x="105" y="102"/>
                      </a:lnTo>
                      <a:lnTo>
                        <a:pt x="109" y="102"/>
                      </a:lnTo>
                      <a:lnTo>
                        <a:pt x="109" y="98"/>
                      </a:lnTo>
                      <a:lnTo>
                        <a:pt x="109" y="98"/>
                      </a:lnTo>
                      <a:lnTo>
                        <a:pt x="113" y="90"/>
                      </a:lnTo>
                      <a:lnTo>
                        <a:pt x="117" y="86"/>
                      </a:lnTo>
                      <a:lnTo>
                        <a:pt x="117" y="86"/>
                      </a:lnTo>
                      <a:lnTo>
                        <a:pt x="113" y="90"/>
                      </a:lnTo>
                      <a:lnTo>
                        <a:pt x="113" y="98"/>
                      </a:lnTo>
                      <a:lnTo>
                        <a:pt x="113" y="98"/>
                      </a:lnTo>
                      <a:lnTo>
                        <a:pt x="109" y="98"/>
                      </a:lnTo>
                      <a:moveTo>
                        <a:pt x="121" y="90"/>
                      </a:moveTo>
                      <a:lnTo>
                        <a:pt x="121" y="90"/>
                      </a:lnTo>
                      <a:lnTo>
                        <a:pt x="121" y="90"/>
                      </a:lnTo>
                      <a:lnTo>
                        <a:pt x="121" y="90"/>
                      </a:lnTo>
                      <a:lnTo>
                        <a:pt x="121" y="90"/>
                      </a:lnTo>
                      <a:lnTo>
                        <a:pt x="121" y="90"/>
                      </a:lnTo>
                      <a:lnTo>
                        <a:pt x="121" y="90"/>
                      </a:lnTo>
                      <a:lnTo>
                        <a:pt x="121" y="94"/>
                      </a:lnTo>
                      <a:lnTo>
                        <a:pt x="117" y="94"/>
                      </a:lnTo>
                      <a:lnTo>
                        <a:pt x="117" y="90"/>
                      </a:lnTo>
                      <a:lnTo>
                        <a:pt x="117" y="98"/>
                      </a:lnTo>
                      <a:lnTo>
                        <a:pt x="117" y="98"/>
                      </a:lnTo>
                      <a:lnTo>
                        <a:pt x="117" y="98"/>
                      </a:lnTo>
                      <a:lnTo>
                        <a:pt x="117" y="102"/>
                      </a:lnTo>
                      <a:lnTo>
                        <a:pt x="113" y="98"/>
                      </a:lnTo>
                      <a:lnTo>
                        <a:pt x="113" y="98"/>
                      </a:lnTo>
                      <a:lnTo>
                        <a:pt x="113" y="94"/>
                      </a:lnTo>
                      <a:lnTo>
                        <a:pt x="117" y="86"/>
                      </a:lnTo>
                      <a:lnTo>
                        <a:pt x="117" y="86"/>
                      </a:lnTo>
                      <a:lnTo>
                        <a:pt x="121" y="86"/>
                      </a:lnTo>
                      <a:lnTo>
                        <a:pt x="121" y="90"/>
                      </a:lnTo>
                      <a:lnTo>
                        <a:pt x="121" y="90"/>
                      </a:lnTo>
                      <a:moveTo>
                        <a:pt x="101" y="117"/>
                      </a:moveTo>
                      <a:lnTo>
                        <a:pt x="101" y="117"/>
                      </a:lnTo>
                      <a:lnTo>
                        <a:pt x="97" y="117"/>
                      </a:lnTo>
                      <a:lnTo>
                        <a:pt x="97" y="117"/>
                      </a:lnTo>
                      <a:lnTo>
                        <a:pt x="97" y="121"/>
                      </a:lnTo>
                      <a:lnTo>
                        <a:pt x="97" y="117"/>
                      </a:lnTo>
                      <a:lnTo>
                        <a:pt x="97" y="117"/>
                      </a:lnTo>
                      <a:lnTo>
                        <a:pt x="97" y="121"/>
                      </a:lnTo>
                      <a:lnTo>
                        <a:pt x="97" y="121"/>
                      </a:lnTo>
                      <a:lnTo>
                        <a:pt x="97" y="121"/>
                      </a:lnTo>
                      <a:lnTo>
                        <a:pt x="97" y="125"/>
                      </a:lnTo>
                      <a:lnTo>
                        <a:pt x="97" y="125"/>
                      </a:lnTo>
                      <a:lnTo>
                        <a:pt x="97" y="125"/>
                      </a:lnTo>
                      <a:lnTo>
                        <a:pt x="97" y="125"/>
                      </a:lnTo>
                      <a:lnTo>
                        <a:pt x="97" y="125"/>
                      </a:lnTo>
                      <a:lnTo>
                        <a:pt x="97" y="129"/>
                      </a:lnTo>
                      <a:lnTo>
                        <a:pt x="97" y="129"/>
                      </a:lnTo>
                      <a:lnTo>
                        <a:pt x="97" y="129"/>
                      </a:lnTo>
                      <a:lnTo>
                        <a:pt x="97" y="133"/>
                      </a:lnTo>
                      <a:lnTo>
                        <a:pt x="97" y="133"/>
                      </a:lnTo>
                      <a:lnTo>
                        <a:pt x="93" y="129"/>
                      </a:lnTo>
                      <a:lnTo>
                        <a:pt x="93" y="129"/>
                      </a:lnTo>
                      <a:lnTo>
                        <a:pt x="93" y="129"/>
                      </a:lnTo>
                      <a:lnTo>
                        <a:pt x="93" y="125"/>
                      </a:lnTo>
                      <a:lnTo>
                        <a:pt x="89" y="125"/>
                      </a:lnTo>
                      <a:lnTo>
                        <a:pt x="89" y="125"/>
                      </a:lnTo>
                      <a:lnTo>
                        <a:pt x="89" y="125"/>
                      </a:lnTo>
                      <a:lnTo>
                        <a:pt x="89" y="121"/>
                      </a:lnTo>
                      <a:lnTo>
                        <a:pt x="89" y="121"/>
                      </a:lnTo>
                      <a:lnTo>
                        <a:pt x="89" y="121"/>
                      </a:lnTo>
                      <a:lnTo>
                        <a:pt x="89" y="121"/>
                      </a:lnTo>
                      <a:lnTo>
                        <a:pt x="93" y="121"/>
                      </a:lnTo>
                      <a:lnTo>
                        <a:pt x="93" y="121"/>
                      </a:lnTo>
                      <a:lnTo>
                        <a:pt x="93" y="121"/>
                      </a:lnTo>
                      <a:lnTo>
                        <a:pt x="93" y="121"/>
                      </a:lnTo>
                      <a:lnTo>
                        <a:pt x="93" y="121"/>
                      </a:lnTo>
                      <a:lnTo>
                        <a:pt x="93" y="121"/>
                      </a:lnTo>
                      <a:lnTo>
                        <a:pt x="93" y="121"/>
                      </a:lnTo>
                      <a:lnTo>
                        <a:pt x="93" y="121"/>
                      </a:lnTo>
                      <a:lnTo>
                        <a:pt x="93" y="117"/>
                      </a:lnTo>
                      <a:lnTo>
                        <a:pt x="93" y="121"/>
                      </a:lnTo>
                      <a:lnTo>
                        <a:pt x="93" y="121"/>
                      </a:lnTo>
                      <a:lnTo>
                        <a:pt x="93" y="117"/>
                      </a:lnTo>
                      <a:lnTo>
                        <a:pt x="93" y="117"/>
                      </a:lnTo>
                      <a:lnTo>
                        <a:pt x="93" y="121"/>
                      </a:lnTo>
                      <a:lnTo>
                        <a:pt x="89" y="117"/>
                      </a:lnTo>
                      <a:lnTo>
                        <a:pt x="89" y="117"/>
                      </a:lnTo>
                      <a:lnTo>
                        <a:pt x="93" y="117"/>
                      </a:lnTo>
                      <a:lnTo>
                        <a:pt x="93" y="113"/>
                      </a:lnTo>
                      <a:lnTo>
                        <a:pt x="93" y="113"/>
                      </a:lnTo>
                      <a:lnTo>
                        <a:pt x="93" y="109"/>
                      </a:lnTo>
                      <a:lnTo>
                        <a:pt x="97" y="109"/>
                      </a:lnTo>
                      <a:lnTo>
                        <a:pt x="97" y="109"/>
                      </a:lnTo>
                      <a:lnTo>
                        <a:pt x="101" y="109"/>
                      </a:lnTo>
                      <a:lnTo>
                        <a:pt x="101" y="109"/>
                      </a:lnTo>
                      <a:lnTo>
                        <a:pt x="101" y="109"/>
                      </a:lnTo>
                      <a:lnTo>
                        <a:pt x="101" y="109"/>
                      </a:lnTo>
                      <a:lnTo>
                        <a:pt x="101" y="109"/>
                      </a:lnTo>
                      <a:lnTo>
                        <a:pt x="105" y="109"/>
                      </a:lnTo>
                      <a:lnTo>
                        <a:pt x="105" y="109"/>
                      </a:lnTo>
                      <a:lnTo>
                        <a:pt x="101" y="113"/>
                      </a:lnTo>
                      <a:lnTo>
                        <a:pt x="101" y="117"/>
                      </a:lnTo>
                      <a:lnTo>
                        <a:pt x="101" y="117"/>
                      </a:lnTo>
                      <a:moveTo>
                        <a:pt x="125" y="125"/>
                      </a:moveTo>
                      <a:lnTo>
                        <a:pt x="125" y="125"/>
                      </a:lnTo>
                      <a:lnTo>
                        <a:pt x="125" y="129"/>
                      </a:lnTo>
                      <a:lnTo>
                        <a:pt x="125" y="129"/>
                      </a:lnTo>
                      <a:lnTo>
                        <a:pt x="121" y="125"/>
                      </a:lnTo>
                      <a:lnTo>
                        <a:pt x="121" y="121"/>
                      </a:lnTo>
                      <a:lnTo>
                        <a:pt x="125" y="121"/>
                      </a:lnTo>
                      <a:lnTo>
                        <a:pt x="125" y="121"/>
                      </a:lnTo>
                      <a:lnTo>
                        <a:pt x="125" y="121"/>
                      </a:lnTo>
                      <a:lnTo>
                        <a:pt x="125" y="121"/>
                      </a:lnTo>
                      <a:lnTo>
                        <a:pt x="125" y="121"/>
                      </a:lnTo>
                      <a:lnTo>
                        <a:pt x="125" y="125"/>
                      </a:lnTo>
                      <a:moveTo>
                        <a:pt x="125" y="129"/>
                      </a:moveTo>
                      <a:lnTo>
                        <a:pt x="125" y="129"/>
                      </a:lnTo>
                      <a:lnTo>
                        <a:pt x="125" y="129"/>
                      </a:lnTo>
                      <a:lnTo>
                        <a:pt x="125" y="129"/>
                      </a:lnTo>
                      <a:lnTo>
                        <a:pt x="121" y="133"/>
                      </a:lnTo>
                      <a:lnTo>
                        <a:pt x="121" y="133"/>
                      </a:lnTo>
                      <a:lnTo>
                        <a:pt x="121" y="129"/>
                      </a:lnTo>
                      <a:lnTo>
                        <a:pt x="121" y="129"/>
                      </a:lnTo>
                      <a:lnTo>
                        <a:pt x="125" y="129"/>
                      </a:lnTo>
                      <a:moveTo>
                        <a:pt x="128" y="129"/>
                      </a:moveTo>
                      <a:lnTo>
                        <a:pt x="128" y="129"/>
                      </a:lnTo>
                      <a:lnTo>
                        <a:pt x="132" y="129"/>
                      </a:lnTo>
                      <a:lnTo>
                        <a:pt x="128" y="133"/>
                      </a:lnTo>
                      <a:lnTo>
                        <a:pt x="128" y="133"/>
                      </a:lnTo>
                      <a:lnTo>
                        <a:pt x="128" y="129"/>
                      </a:lnTo>
                      <a:lnTo>
                        <a:pt x="125" y="129"/>
                      </a:lnTo>
                      <a:lnTo>
                        <a:pt x="125" y="129"/>
                      </a:lnTo>
                      <a:lnTo>
                        <a:pt x="125" y="129"/>
                      </a:lnTo>
                      <a:lnTo>
                        <a:pt x="125" y="129"/>
                      </a:lnTo>
                      <a:lnTo>
                        <a:pt x="128" y="125"/>
                      </a:lnTo>
                      <a:lnTo>
                        <a:pt x="128" y="129"/>
                      </a:lnTo>
                      <a:lnTo>
                        <a:pt x="128" y="129"/>
                      </a:lnTo>
                      <a:lnTo>
                        <a:pt x="128" y="129"/>
                      </a:lnTo>
                      <a:moveTo>
                        <a:pt x="62" y="145"/>
                      </a:moveTo>
                      <a:lnTo>
                        <a:pt x="62" y="145"/>
                      </a:lnTo>
                      <a:lnTo>
                        <a:pt x="70" y="145"/>
                      </a:lnTo>
                      <a:lnTo>
                        <a:pt x="74" y="145"/>
                      </a:lnTo>
                      <a:lnTo>
                        <a:pt x="70" y="148"/>
                      </a:lnTo>
                      <a:lnTo>
                        <a:pt x="70" y="148"/>
                      </a:lnTo>
                      <a:lnTo>
                        <a:pt x="70" y="148"/>
                      </a:lnTo>
                      <a:lnTo>
                        <a:pt x="70" y="148"/>
                      </a:lnTo>
                      <a:lnTo>
                        <a:pt x="70" y="148"/>
                      </a:lnTo>
                      <a:lnTo>
                        <a:pt x="70" y="152"/>
                      </a:lnTo>
                      <a:lnTo>
                        <a:pt x="70" y="152"/>
                      </a:lnTo>
                      <a:lnTo>
                        <a:pt x="66" y="152"/>
                      </a:lnTo>
                      <a:lnTo>
                        <a:pt x="66" y="152"/>
                      </a:lnTo>
                      <a:lnTo>
                        <a:pt x="62" y="152"/>
                      </a:lnTo>
                      <a:lnTo>
                        <a:pt x="62" y="148"/>
                      </a:lnTo>
                      <a:lnTo>
                        <a:pt x="62" y="148"/>
                      </a:lnTo>
                      <a:lnTo>
                        <a:pt x="62" y="148"/>
                      </a:lnTo>
                      <a:lnTo>
                        <a:pt x="62" y="145"/>
                      </a:lnTo>
                      <a:lnTo>
                        <a:pt x="62" y="145"/>
                      </a:lnTo>
                      <a:moveTo>
                        <a:pt x="109" y="141"/>
                      </a:moveTo>
                      <a:lnTo>
                        <a:pt x="109" y="141"/>
                      </a:lnTo>
                      <a:lnTo>
                        <a:pt x="109" y="141"/>
                      </a:lnTo>
                      <a:lnTo>
                        <a:pt x="105" y="141"/>
                      </a:lnTo>
                      <a:lnTo>
                        <a:pt x="105" y="137"/>
                      </a:lnTo>
                      <a:lnTo>
                        <a:pt x="105" y="137"/>
                      </a:lnTo>
                      <a:lnTo>
                        <a:pt x="109" y="137"/>
                      </a:lnTo>
                      <a:lnTo>
                        <a:pt x="109" y="137"/>
                      </a:lnTo>
                      <a:lnTo>
                        <a:pt x="109" y="137"/>
                      </a:lnTo>
                      <a:lnTo>
                        <a:pt x="109" y="137"/>
                      </a:lnTo>
                      <a:lnTo>
                        <a:pt x="113" y="137"/>
                      </a:lnTo>
                      <a:lnTo>
                        <a:pt x="113" y="141"/>
                      </a:lnTo>
                      <a:lnTo>
                        <a:pt x="113" y="141"/>
                      </a:lnTo>
                      <a:lnTo>
                        <a:pt x="113" y="141"/>
                      </a:lnTo>
                      <a:lnTo>
                        <a:pt x="117" y="141"/>
                      </a:lnTo>
                      <a:lnTo>
                        <a:pt x="117" y="141"/>
                      </a:lnTo>
                      <a:lnTo>
                        <a:pt x="117" y="145"/>
                      </a:lnTo>
                      <a:lnTo>
                        <a:pt x="117" y="145"/>
                      </a:lnTo>
                      <a:lnTo>
                        <a:pt x="113" y="148"/>
                      </a:lnTo>
                      <a:lnTo>
                        <a:pt x="113" y="148"/>
                      </a:lnTo>
                      <a:lnTo>
                        <a:pt x="113" y="148"/>
                      </a:lnTo>
                      <a:lnTo>
                        <a:pt x="113" y="148"/>
                      </a:lnTo>
                      <a:lnTo>
                        <a:pt x="113" y="145"/>
                      </a:lnTo>
                      <a:lnTo>
                        <a:pt x="113" y="145"/>
                      </a:lnTo>
                      <a:lnTo>
                        <a:pt x="113" y="145"/>
                      </a:lnTo>
                      <a:lnTo>
                        <a:pt x="109" y="145"/>
                      </a:lnTo>
                      <a:lnTo>
                        <a:pt x="109" y="141"/>
                      </a:lnTo>
                      <a:lnTo>
                        <a:pt x="109" y="141"/>
                      </a:lnTo>
                      <a:moveTo>
                        <a:pt x="121" y="148"/>
                      </a:moveTo>
                      <a:lnTo>
                        <a:pt x="121" y="148"/>
                      </a:lnTo>
                      <a:lnTo>
                        <a:pt x="125" y="148"/>
                      </a:lnTo>
                      <a:lnTo>
                        <a:pt x="125" y="148"/>
                      </a:lnTo>
                      <a:lnTo>
                        <a:pt x="125" y="148"/>
                      </a:lnTo>
                      <a:lnTo>
                        <a:pt x="121" y="152"/>
                      </a:lnTo>
                      <a:lnTo>
                        <a:pt x="121" y="152"/>
                      </a:lnTo>
                      <a:lnTo>
                        <a:pt x="121" y="152"/>
                      </a:lnTo>
                      <a:lnTo>
                        <a:pt x="121" y="152"/>
                      </a:lnTo>
                      <a:lnTo>
                        <a:pt x="121" y="156"/>
                      </a:lnTo>
                      <a:lnTo>
                        <a:pt x="121" y="156"/>
                      </a:lnTo>
                      <a:lnTo>
                        <a:pt x="121" y="156"/>
                      </a:lnTo>
                      <a:lnTo>
                        <a:pt x="121" y="156"/>
                      </a:lnTo>
                      <a:lnTo>
                        <a:pt x="121" y="152"/>
                      </a:lnTo>
                      <a:lnTo>
                        <a:pt x="121" y="152"/>
                      </a:lnTo>
                      <a:lnTo>
                        <a:pt x="117" y="156"/>
                      </a:lnTo>
                      <a:lnTo>
                        <a:pt x="117" y="152"/>
                      </a:lnTo>
                      <a:lnTo>
                        <a:pt x="117" y="152"/>
                      </a:lnTo>
                      <a:lnTo>
                        <a:pt x="117" y="148"/>
                      </a:lnTo>
                      <a:lnTo>
                        <a:pt x="121" y="148"/>
                      </a:lnTo>
                      <a:lnTo>
                        <a:pt x="121" y="148"/>
                      </a:lnTo>
                      <a:lnTo>
                        <a:pt x="121" y="148"/>
                      </a:lnTo>
                      <a:lnTo>
                        <a:pt x="121" y="148"/>
                      </a:lnTo>
                      <a:lnTo>
                        <a:pt x="121" y="148"/>
                      </a:lnTo>
                      <a:moveTo>
                        <a:pt x="121" y="164"/>
                      </a:moveTo>
                      <a:lnTo>
                        <a:pt x="121" y="164"/>
                      </a:lnTo>
                      <a:lnTo>
                        <a:pt x="121" y="164"/>
                      </a:lnTo>
                      <a:lnTo>
                        <a:pt x="121" y="164"/>
                      </a:lnTo>
                      <a:lnTo>
                        <a:pt x="117" y="168"/>
                      </a:lnTo>
                      <a:lnTo>
                        <a:pt x="117" y="168"/>
                      </a:lnTo>
                      <a:lnTo>
                        <a:pt x="117" y="168"/>
                      </a:lnTo>
                      <a:lnTo>
                        <a:pt x="117" y="164"/>
                      </a:lnTo>
                      <a:lnTo>
                        <a:pt x="117" y="164"/>
                      </a:lnTo>
                      <a:lnTo>
                        <a:pt x="117" y="164"/>
                      </a:lnTo>
                      <a:lnTo>
                        <a:pt x="121" y="164"/>
                      </a:lnTo>
                      <a:lnTo>
                        <a:pt x="121" y="164"/>
                      </a:lnTo>
                      <a:moveTo>
                        <a:pt x="105" y="188"/>
                      </a:moveTo>
                      <a:lnTo>
                        <a:pt x="105" y="188"/>
                      </a:lnTo>
                      <a:lnTo>
                        <a:pt x="105" y="188"/>
                      </a:lnTo>
                      <a:lnTo>
                        <a:pt x="105" y="188"/>
                      </a:lnTo>
                      <a:lnTo>
                        <a:pt x="105" y="188"/>
                      </a:lnTo>
                      <a:lnTo>
                        <a:pt x="105" y="191"/>
                      </a:lnTo>
                      <a:lnTo>
                        <a:pt x="105" y="195"/>
                      </a:lnTo>
                      <a:lnTo>
                        <a:pt x="105" y="195"/>
                      </a:lnTo>
                      <a:lnTo>
                        <a:pt x="105" y="195"/>
                      </a:lnTo>
                      <a:lnTo>
                        <a:pt x="105" y="195"/>
                      </a:lnTo>
                      <a:lnTo>
                        <a:pt x="105" y="199"/>
                      </a:lnTo>
                      <a:lnTo>
                        <a:pt x="105" y="199"/>
                      </a:lnTo>
                      <a:lnTo>
                        <a:pt x="105" y="199"/>
                      </a:lnTo>
                      <a:lnTo>
                        <a:pt x="105" y="199"/>
                      </a:lnTo>
                      <a:lnTo>
                        <a:pt x="101" y="203"/>
                      </a:lnTo>
                      <a:lnTo>
                        <a:pt x="101" y="199"/>
                      </a:lnTo>
                      <a:lnTo>
                        <a:pt x="101" y="203"/>
                      </a:lnTo>
                      <a:lnTo>
                        <a:pt x="101" y="203"/>
                      </a:lnTo>
                      <a:lnTo>
                        <a:pt x="101" y="203"/>
                      </a:lnTo>
                      <a:lnTo>
                        <a:pt x="101" y="203"/>
                      </a:lnTo>
                      <a:lnTo>
                        <a:pt x="97" y="199"/>
                      </a:lnTo>
                      <a:lnTo>
                        <a:pt x="97" y="199"/>
                      </a:lnTo>
                      <a:lnTo>
                        <a:pt x="97" y="199"/>
                      </a:lnTo>
                      <a:lnTo>
                        <a:pt x="97" y="199"/>
                      </a:lnTo>
                      <a:lnTo>
                        <a:pt x="97" y="199"/>
                      </a:lnTo>
                      <a:lnTo>
                        <a:pt x="97" y="195"/>
                      </a:lnTo>
                      <a:lnTo>
                        <a:pt x="97" y="195"/>
                      </a:lnTo>
                      <a:lnTo>
                        <a:pt x="97" y="195"/>
                      </a:lnTo>
                      <a:lnTo>
                        <a:pt x="97" y="195"/>
                      </a:lnTo>
                      <a:lnTo>
                        <a:pt x="97" y="195"/>
                      </a:lnTo>
                      <a:lnTo>
                        <a:pt x="97" y="195"/>
                      </a:lnTo>
                      <a:lnTo>
                        <a:pt x="97" y="191"/>
                      </a:lnTo>
                      <a:lnTo>
                        <a:pt x="97" y="191"/>
                      </a:lnTo>
                      <a:lnTo>
                        <a:pt x="97" y="191"/>
                      </a:lnTo>
                      <a:lnTo>
                        <a:pt x="97" y="191"/>
                      </a:lnTo>
                      <a:lnTo>
                        <a:pt x="101" y="188"/>
                      </a:lnTo>
                      <a:lnTo>
                        <a:pt x="101" y="184"/>
                      </a:lnTo>
                      <a:lnTo>
                        <a:pt x="101" y="184"/>
                      </a:lnTo>
                      <a:lnTo>
                        <a:pt x="101" y="184"/>
                      </a:lnTo>
                      <a:lnTo>
                        <a:pt x="105" y="184"/>
                      </a:lnTo>
                      <a:lnTo>
                        <a:pt x="105" y="184"/>
                      </a:lnTo>
                      <a:lnTo>
                        <a:pt x="105" y="184"/>
                      </a:lnTo>
                      <a:lnTo>
                        <a:pt x="105" y="188"/>
                      </a:lnTo>
                      <a:moveTo>
                        <a:pt x="46" y="219"/>
                      </a:moveTo>
                      <a:lnTo>
                        <a:pt x="46" y="219"/>
                      </a:lnTo>
                      <a:lnTo>
                        <a:pt x="46" y="219"/>
                      </a:lnTo>
                      <a:lnTo>
                        <a:pt x="46" y="223"/>
                      </a:lnTo>
                      <a:lnTo>
                        <a:pt x="46" y="223"/>
                      </a:lnTo>
                      <a:lnTo>
                        <a:pt x="46" y="227"/>
                      </a:lnTo>
                      <a:lnTo>
                        <a:pt x="46" y="227"/>
                      </a:lnTo>
                      <a:lnTo>
                        <a:pt x="46" y="227"/>
                      </a:lnTo>
                      <a:lnTo>
                        <a:pt x="46" y="230"/>
                      </a:lnTo>
                      <a:lnTo>
                        <a:pt x="46" y="230"/>
                      </a:lnTo>
                      <a:lnTo>
                        <a:pt x="46" y="230"/>
                      </a:lnTo>
                      <a:lnTo>
                        <a:pt x="46" y="234"/>
                      </a:lnTo>
                      <a:lnTo>
                        <a:pt x="46" y="234"/>
                      </a:lnTo>
                      <a:lnTo>
                        <a:pt x="43" y="230"/>
                      </a:lnTo>
                      <a:lnTo>
                        <a:pt x="43" y="230"/>
                      </a:lnTo>
                      <a:lnTo>
                        <a:pt x="43" y="230"/>
                      </a:lnTo>
                      <a:lnTo>
                        <a:pt x="43" y="230"/>
                      </a:lnTo>
                      <a:lnTo>
                        <a:pt x="43" y="227"/>
                      </a:lnTo>
                      <a:lnTo>
                        <a:pt x="39" y="227"/>
                      </a:lnTo>
                      <a:lnTo>
                        <a:pt x="39" y="227"/>
                      </a:lnTo>
                      <a:lnTo>
                        <a:pt x="39" y="223"/>
                      </a:lnTo>
                      <a:lnTo>
                        <a:pt x="39" y="223"/>
                      </a:lnTo>
                      <a:lnTo>
                        <a:pt x="39" y="219"/>
                      </a:lnTo>
                      <a:lnTo>
                        <a:pt x="39" y="215"/>
                      </a:lnTo>
                      <a:lnTo>
                        <a:pt x="39" y="215"/>
                      </a:lnTo>
                      <a:lnTo>
                        <a:pt x="39" y="215"/>
                      </a:lnTo>
                      <a:lnTo>
                        <a:pt x="39" y="211"/>
                      </a:lnTo>
                      <a:lnTo>
                        <a:pt x="35" y="207"/>
                      </a:lnTo>
                      <a:lnTo>
                        <a:pt x="35" y="207"/>
                      </a:lnTo>
                      <a:lnTo>
                        <a:pt x="39" y="207"/>
                      </a:lnTo>
                      <a:lnTo>
                        <a:pt x="39" y="207"/>
                      </a:lnTo>
                      <a:lnTo>
                        <a:pt x="39" y="207"/>
                      </a:lnTo>
                      <a:lnTo>
                        <a:pt x="39" y="207"/>
                      </a:lnTo>
                      <a:lnTo>
                        <a:pt x="39" y="207"/>
                      </a:lnTo>
                      <a:lnTo>
                        <a:pt x="39" y="207"/>
                      </a:lnTo>
                      <a:lnTo>
                        <a:pt x="43" y="211"/>
                      </a:lnTo>
                      <a:lnTo>
                        <a:pt x="43" y="211"/>
                      </a:lnTo>
                      <a:lnTo>
                        <a:pt x="43" y="215"/>
                      </a:lnTo>
                      <a:lnTo>
                        <a:pt x="46" y="219"/>
                      </a:lnTo>
                      <a:lnTo>
                        <a:pt x="46" y="219"/>
                      </a:lnTo>
                      <a:moveTo>
                        <a:pt x="85" y="207"/>
                      </a:moveTo>
                      <a:lnTo>
                        <a:pt x="85" y="207"/>
                      </a:lnTo>
                      <a:lnTo>
                        <a:pt x="85" y="207"/>
                      </a:lnTo>
                      <a:lnTo>
                        <a:pt x="85" y="207"/>
                      </a:lnTo>
                      <a:lnTo>
                        <a:pt x="85" y="207"/>
                      </a:lnTo>
                      <a:lnTo>
                        <a:pt x="82" y="207"/>
                      </a:lnTo>
                      <a:lnTo>
                        <a:pt x="82" y="207"/>
                      </a:lnTo>
                      <a:lnTo>
                        <a:pt x="82" y="207"/>
                      </a:lnTo>
                      <a:lnTo>
                        <a:pt x="82" y="207"/>
                      </a:lnTo>
                      <a:lnTo>
                        <a:pt x="82" y="207"/>
                      </a:lnTo>
                      <a:lnTo>
                        <a:pt x="82" y="211"/>
                      </a:lnTo>
                      <a:lnTo>
                        <a:pt x="82" y="211"/>
                      </a:lnTo>
                      <a:lnTo>
                        <a:pt x="82" y="211"/>
                      </a:lnTo>
                      <a:lnTo>
                        <a:pt x="82" y="215"/>
                      </a:lnTo>
                      <a:lnTo>
                        <a:pt x="82" y="215"/>
                      </a:lnTo>
                      <a:lnTo>
                        <a:pt x="78" y="211"/>
                      </a:lnTo>
                      <a:lnTo>
                        <a:pt x="78" y="211"/>
                      </a:lnTo>
                      <a:lnTo>
                        <a:pt x="78" y="215"/>
                      </a:lnTo>
                      <a:lnTo>
                        <a:pt x="78" y="215"/>
                      </a:lnTo>
                      <a:lnTo>
                        <a:pt x="74" y="215"/>
                      </a:lnTo>
                      <a:lnTo>
                        <a:pt x="74" y="215"/>
                      </a:lnTo>
                      <a:lnTo>
                        <a:pt x="74" y="215"/>
                      </a:lnTo>
                      <a:lnTo>
                        <a:pt x="74" y="215"/>
                      </a:lnTo>
                      <a:lnTo>
                        <a:pt x="74" y="211"/>
                      </a:lnTo>
                      <a:lnTo>
                        <a:pt x="74" y="211"/>
                      </a:lnTo>
                      <a:lnTo>
                        <a:pt x="74" y="211"/>
                      </a:lnTo>
                      <a:lnTo>
                        <a:pt x="78" y="211"/>
                      </a:lnTo>
                      <a:lnTo>
                        <a:pt x="74" y="207"/>
                      </a:lnTo>
                      <a:lnTo>
                        <a:pt x="74" y="207"/>
                      </a:lnTo>
                      <a:lnTo>
                        <a:pt x="78" y="207"/>
                      </a:lnTo>
                      <a:lnTo>
                        <a:pt x="78" y="203"/>
                      </a:lnTo>
                      <a:lnTo>
                        <a:pt x="78" y="203"/>
                      </a:lnTo>
                      <a:lnTo>
                        <a:pt x="82" y="203"/>
                      </a:lnTo>
                      <a:lnTo>
                        <a:pt x="82" y="203"/>
                      </a:lnTo>
                      <a:lnTo>
                        <a:pt x="85" y="203"/>
                      </a:lnTo>
                      <a:lnTo>
                        <a:pt x="85" y="203"/>
                      </a:lnTo>
                      <a:lnTo>
                        <a:pt x="82" y="207"/>
                      </a:lnTo>
                      <a:lnTo>
                        <a:pt x="85" y="207"/>
                      </a:lnTo>
                      <a:lnTo>
                        <a:pt x="85" y="207"/>
                      </a:lnTo>
                      <a:lnTo>
                        <a:pt x="85" y="203"/>
                      </a:lnTo>
                      <a:lnTo>
                        <a:pt x="85" y="207"/>
                      </a:lnTo>
                      <a:lnTo>
                        <a:pt x="85" y="207"/>
                      </a:lnTo>
                      <a:moveTo>
                        <a:pt x="101" y="207"/>
                      </a:moveTo>
                      <a:lnTo>
                        <a:pt x="101" y="207"/>
                      </a:lnTo>
                      <a:lnTo>
                        <a:pt x="101" y="207"/>
                      </a:lnTo>
                      <a:lnTo>
                        <a:pt x="101" y="207"/>
                      </a:lnTo>
                      <a:lnTo>
                        <a:pt x="101" y="211"/>
                      </a:lnTo>
                      <a:lnTo>
                        <a:pt x="97" y="211"/>
                      </a:lnTo>
                      <a:lnTo>
                        <a:pt x="97" y="215"/>
                      </a:lnTo>
                      <a:lnTo>
                        <a:pt x="97" y="215"/>
                      </a:lnTo>
                      <a:lnTo>
                        <a:pt x="97" y="215"/>
                      </a:lnTo>
                      <a:lnTo>
                        <a:pt x="97" y="215"/>
                      </a:lnTo>
                      <a:lnTo>
                        <a:pt x="97" y="215"/>
                      </a:lnTo>
                      <a:lnTo>
                        <a:pt x="97" y="215"/>
                      </a:lnTo>
                      <a:lnTo>
                        <a:pt x="97" y="215"/>
                      </a:lnTo>
                      <a:lnTo>
                        <a:pt x="97" y="219"/>
                      </a:lnTo>
                      <a:lnTo>
                        <a:pt x="97" y="219"/>
                      </a:lnTo>
                      <a:lnTo>
                        <a:pt x="93" y="219"/>
                      </a:lnTo>
                      <a:lnTo>
                        <a:pt x="93" y="223"/>
                      </a:lnTo>
                      <a:lnTo>
                        <a:pt x="89" y="223"/>
                      </a:lnTo>
                      <a:lnTo>
                        <a:pt x="89" y="223"/>
                      </a:lnTo>
                      <a:lnTo>
                        <a:pt x="89" y="223"/>
                      </a:lnTo>
                      <a:lnTo>
                        <a:pt x="89" y="219"/>
                      </a:lnTo>
                      <a:lnTo>
                        <a:pt x="89" y="219"/>
                      </a:lnTo>
                      <a:lnTo>
                        <a:pt x="89" y="215"/>
                      </a:lnTo>
                      <a:lnTo>
                        <a:pt x="93" y="211"/>
                      </a:lnTo>
                      <a:lnTo>
                        <a:pt x="93" y="211"/>
                      </a:lnTo>
                      <a:lnTo>
                        <a:pt x="93" y="211"/>
                      </a:lnTo>
                      <a:lnTo>
                        <a:pt x="97" y="211"/>
                      </a:lnTo>
                      <a:lnTo>
                        <a:pt x="97" y="211"/>
                      </a:lnTo>
                      <a:lnTo>
                        <a:pt x="97" y="211"/>
                      </a:lnTo>
                      <a:lnTo>
                        <a:pt x="101" y="207"/>
                      </a:lnTo>
                      <a:moveTo>
                        <a:pt x="58" y="31"/>
                      </a:moveTo>
                      <a:lnTo>
                        <a:pt x="58" y="31"/>
                      </a:lnTo>
                      <a:lnTo>
                        <a:pt x="58" y="35"/>
                      </a:lnTo>
                      <a:lnTo>
                        <a:pt x="58" y="35"/>
                      </a:lnTo>
                      <a:lnTo>
                        <a:pt x="58" y="35"/>
                      </a:lnTo>
                      <a:lnTo>
                        <a:pt x="62" y="35"/>
                      </a:lnTo>
                      <a:lnTo>
                        <a:pt x="62" y="35"/>
                      </a:lnTo>
                      <a:lnTo>
                        <a:pt x="62" y="39"/>
                      </a:lnTo>
                      <a:lnTo>
                        <a:pt x="62" y="39"/>
                      </a:lnTo>
                      <a:lnTo>
                        <a:pt x="62" y="39"/>
                      </a:lnTo>
                      <a:lnTo>
                        <a:pt x="62" y="43"/>
                      </a:lnTo>
                      <a:lnTo>
                        <a:pt x="58" y="43"/>
                      </a:lnTo>
                      <a:lnTo>
                        <a:pt x="58" y="43"/>
                      </a:lnTo>
                      <a:lnTo>
                        <a:pt x="58" y="47"/>
                      </a:lnTo>
                      <a:lnTo>
                        <a:pt x="62" y="55"/>
                      </a:lnTo>
                      <a:lnTo>
                        <a:pt x="62" y="59"/>
                      </a:lnTo>
                      <a:lnTo>
                        <a:pt x="62" y="59"/>
                      </a:lnTo>
                      <a:lnTo>
                        <a:pt x="58" y="63"/>
                      </a:lnTo>
                      <a:lnTo>
                        <a:pt x="54" y="67"/>
                      </a:lnTo>
                      <a:lnTo>
                        <a:pt x="46" y="70"/>
                      </a:lnTo>
                      <a:lnTo>
                        <a:pt x="46" y="74"/>
                      </a:lnTo>
                      <a:lnTo>
                        <a:pt x="43" y="78"/>
                      </a:lnTo>
                      <a:lnTo>
                        <a:pt x="43" y="82"/>
                      </a:lnTo>
                      <a:lnTo>
                        <a:pt x="43" y="86"/>
                      </a:lnTo>
                      <a:lnTo>
                        <a:pt x="43" y="86"/>
                      </a:lnTo>
                      <a:lnTo>
                        <a:pt x="35" y="90"/>
                      </a:lnTo>
                      <a:lnTo>
                        <a:pt x="27" y="98"/>
                      </a:lnTo>
                      <a:lnTo>
                        <a:pt x="23" y="102"/>
                      </a:lnTo>
                      <a:lnTo>
                        <a:pt x="19" y="102"/>
                      </a:lnTo>
                      <a:lnTo>
                        <a:pt x="19" y="102"/>
                      </a:lnTo>
                      <a:lnTo>
                        <a:pt x="15" y="102"/>
                      </a:lnTo>
                      <a:lnTo>
                        <a:pt x="11" y="102"/>
                      </a:lnTo>
                      <a:lnTo>
                        <a:pt x="11" y="102"/>
                      </a:lnTo>
                      <a:lnTo>
                        <a:pt x="11" y="102"/>
                      </a:lnTo>
                      <a:lnTo>
                        <a:pt x="7" y="102"/>
                      </a:lnTo>
                      <a:lnTo>
                        <a:pt x="7" y="106"/>
                      </a:lnTo>
                      <a:lnTo>
                        <a:pt x="7" y="106"/>
                      </a:lnTo>
                      <a:lnTo>
                        <a:pt x="7" y="109"/>
                      </a:lnTo>
                      <a:lnTo>
                        <a:pt x="7" y="109"/>
                      </a:lnTo>
                      <a:lnTo>
                        <a:pt x="7" y="109"/>
                      </a:lnTo>
                      <a:lnTo>
                        <a:pt x="7" y="109"/>
                      </a:lnTo>
                      <a:lnTo>
                        <a:pt x="3" y="113"/>
                      </a:lnTo>
                      <a:lnTo>
                        <a:pt x="7" y="113"/>
                      </a:lnTo>
                      <a:lnTo>
                        <a:pt x="7" y="113"/>
                      </a:lnTo>
                      <a:lnTo>
                        <a:pt x="11" y="113"/>
                      </a:lnTo>
                      <a:lnTo>
                        <a:pt x="11" y="113"/>
                      </a:lnTo>
                      <a:lnTo>
                        <a:pt x="15" y="113"/>
                      </a:lnTo>
                      <a:lnTo>
                        <a:pt x="15" y="113"/>
                      </a:lnTo>
                      <a:lnTo>
                        <a:pt x="15" y="113"/>
                      </a:lnTo>
                      <a:lnTo>
                        <a:pt x="15" y="109"/>
                      </a:lnTo>
                      <a:lnTo>
                        <a:pt x="15" y="106"/>
                      </a:lnTo>
                      <a:lnTo>
                        <a:pt x="11" y="106"/>
                      </a:lnTo>
                      <a:lnTo>
                        <a:pt x="15" y="102"/>
                      </a:lnTo>
                      <a:lnTo>
                        <a:pt x="15" y="106"/>
                      </a:lnTo>
                      <a:lnTo>
                        <a:pt x="15" y="106"/>
                      </a:lnTo>
                      <a:lnTo>
                        <a:pt x="15" y="106"/>
                      </a:lnTo>
                      <a:lnTo>
                        <a:pt x="19" y="109"/>
                      </a:lnTo>
                      <a:lnTo>
                        <a:pt x="19" y="113"/>
                      </a:lnTo>
                      <a:lnTo>
                        <a:pt x="19" y="113"/>
                      </a:lnTo>
                      <a:lnTo>
                        <a:pt x="23" y="117"/>
                      </a:lnTo>
                      <a:lnTo>
                        <a:pt x="23" y="117"/>
                      </a:lnTo>
                      <a:lnTo>
                        <a:pt x="27" y="117"/>
                      </a:lnTo>
                      <a:lnTo>
                        <a:pt x="27" y="117"/>
                      </a:lnTo>
                      <a:lnTo>
                        <a:pt x="27" y="117"/>
                      </a:lnTo>
                      <a:lnTo>
                        <a:pt x="27" y="121"/>
                      </a:lnTo>
                      <a:lnTo>
                        <a:pt x="27" y="121"/>
                      </a:lnTo>
                      <a:lnTo>
                        <a:pt x="27" y="121"/>
                      </a:lnTo>
                      <a:lnTo>
                        <a:pt x="27" y="121"/>
                      </a:lnTo>
                      <a:lnTo>
                        <a:pt x="27" y="121"/>
                      </a:lnTo>
                      <a:lnTo>
                        <a:pt x="27" y="121"/>
                      </a:lnTo>
                      <a:lnTo>
                        <a:pt x="27" y="125"/>
                      </a:lnTo>
                      <a:lnTo>
                        <a:pt x="31" y="125"/>
                      </a:lnTo>
                      <a:lnTo>
                        <a:pt x="31" y="125"/>
                      </a:lnTo>
                      <a:lnTo>
                        <a:pt x="31" y="129"/>
                      </a:lnTo>
                      <a:lnTo>
                        <a:pt x="31" y="129"/>
                      </a:lnTo>
                      <a:lnTo>
                        <a:pt x="27" y="133"/>
                      </a:lnTo>
                      <a:lnTo>
                        <a:pt x="27" y="137"/>
                      </a:lnTo>
                      <a:lnTo>
                        <a:pt x="31" y="141"/>
                      </a:lnTo>
                      <a:lnTo>
                        <a:pt x="31" y="148"/>
                      </a:lnTo>
                      <a:lnTo>
                        <a:pt x="35" y="152"/>
                      </a:lnTo>
                      <a:lnTo>
                        <a:pt x="39" y="156"/>
                      </a:lnTo>
                      <a:lnTo>
                        <a:pt x="43" y="156"/>
                      </a:lnTo>
                      <a:lnTo>
                        <a:pt x="46" y="156"/>
                      </a:lnTo>
                      <a:lnTo>
                        <a:pt x="54" y="152"/>
                      </a:lnTo>
                      <a:lnTo>
                        <a:pt x="62" y="152"/>
                      </a:lnTo>
                      <a:lnTo>
                        <a:pt x="66" y="152"/>
                      </a:lnTo>
                      <a:lnTo>
                        <a:pt x="50" y="145"/>
                      </a:lnTo>
                      <a:lnTo>
                        <a:pt x="50" y="145"/>
                      </a:lnTo>
                      <a:lnTo>
                        <a:pt x="54" y="145"/>
                      </a:lnTo>
                      <a:lnTo>
                        <a:pt x="54" y="145"/>
                      </a:lnTo>
                      <a:lnTo>
                        <a:pt x="58" y="145"/>
                      </a:lnTo>
                      <a:lnTo>
                        <a:pt x="58" y="141"/>
                      </a:lnTo>
                      <a:lnTo>
                        <a:pt x="58" y="141"/>
                      </a:lnTo>
                      <a:lnTo>
                        <a:pt x="58" y="141"/>
                      </a:lnTo>
                      <a:lnTo>
                        <a:pt x="54" y="137"/>
                      </a:lnTo>
                      <a:lnTo>
                        <a:pt x="58" y="137"/>
                      </a:lnTo>
                      <a:lnTo>
                        <a:pt x="58" y="137"/>
                      </a:lnTo>
                      <a:lnTo>
                        <a:pt x="58" y="137"/>
                      </a:lnTo>
                      <a:lnTo>
                        <a:pt x="58" y="133"/>
                      </a:lnTo>
                      <a:lnTo>
                        <a:pt x="58" y="133"/>
                      </a:lnTo>
                      <a:lnTo>
                        <a:pt x="58" y="137"/>
                      </a:lnTo>
                      <a:lnTo>
                        <a:pt x="62" y="137"/>
                      </a:lnTo>
                      <a:lnTo>
                        <a:pt x="62" y="137"/>
                      </a:lnTo>
                      <a:lnTo>
                        <a:pt x="62" y="133"/>
                      </a:lnTo>
                      <a:lnTo>
                        <a:pt x="66" y="133"/>
                      </a:lnTo>
                      <a:lnTo>
                        <a:pt x="66" y="133"/>
                      </a:lnTo>
                      <a:lnTo>
                        <a:pt x="66" y="137"/>
                      </a:lnTo>
                      <a:lnTo>
                        <a:pt x="66" y="137"/>
                      </a:lnTo>
                      <a:lnTo>
                        <a:pt x="66" y="137"/>
                      </a:lnTo>
                      <a:lnTo>
                        <a:pt x="66" y="137"/>
                      </a:lnTo>
                      <a:lnTo>
                        <a:pt x="62" y="137"/>
                      </a:lnTo>
                      <a:lnTo>
                        <a:pt x="62" y="141"/>
                      </a:lnTo>
                      <a:lnTo>
                        <a:pt x="66" y="141"/>
                      </a:lnTo>
                      <a:lnTo>
                        <a:pt x="70" y="141"/>
                      </a:lnTo>
                      <a:lnTo>
                        <a:pt x="78" y="141"/>
                      </a:lnTo>
                      <a:lnTo>
                        <a:pt x="78" y="137"/>
                      </a:lnTo>
                      <a:lnTo>
                        <a:pt x="78" y="137"/>
                      </a:lnTo>
                      <a:lnTo>
                        <a:pt x="74" y="137"/>
                      </a:lnTo>
                      <a:lnTo>
                        <a:pt x="74" y="137"/>
                      </a:lnTo>
                      <a:lnTo>
                        <a:pt x="74" y="133"/>
                      </a:lnTo>
                      <a:lnTo>
                        <a:pt x="70" y="133"/>
                      </a:lnTo>
                      <a:lnTo>
                        <a:pt x="70" y="133"/>
                      </a:lnTo>
                      <a:lnTo>
                        <a:pt x="70" y="133"/>
                      </a:lnTo>
                      <a:lnTo>
                        <a:pt x="74" y="133"/>
                      </a:lnTo>
                      <a:lnTo>
                        <a:pt x="74" y="129"/>
                      </a:lnTo>
                      <a:lnTo>
                        <a:pt x="70" y="129"/>
                      </a:lnTo>
                      <a:lnTo>
                        <a:pt x="70" y="129"/>
                      </a:lnTo>
                      <a:lnTo>
                        <a:pt x="78" y="129"/>
                      </a:lnTo>
                      <a:lnTo>
                        <a:pt x="78" y="125"/>
                      </a:lnTo>
                      <a:lnTo>
                        <a:pt x="82" y="125"/>
                      </a:lnTo>
                      <a:lnTo>
                        <a:pt x="82" y="117"/>
                      </a:lnTo>
                      <a:lnTo>
                        <a:pt x="85" y="113"/>
                      </a:lnTo>
                      <a:lnTo>
                        <a:pt x="89" y="113"/>
                      </a:lnTo>
                      <a:lnTo>
                        <a:pt x="93" y="106"/>
                      </a:lnTo>
                      <a:lnTo>
                        <a:pt x="93" y="106"/>
                      </a:lnTo>
                      <a:lnTo>
                        <a:pt x="97" y="102"/>
                      </a:lnTo>
                      <a:lnTo>
                        <a:pt x="97" y="102"/>
                      </a:lnTo>
                      <a:lnTo>
                        <a:pt x="97" y="98"/>
                      </a:lnTo>
                      <a:lnTo>
                        <a:pt x="97" y="98"/>
                      </a:lnTo>
                      <a:lnTo>
                        <a:pt x="93" y="94"/>
                      </a:lnTo>
                      <a:lnTo>
                        <a:pt x="97" y="94"/>
                      </a:lnTo>
                      <a:lnTo>
                        <a:pt x="97" y="94"/>
                      </a:lnTo>
                      <a:lnTo>
                        <a:pt x="97" y="98"/>
                      </a:lnTo>
                      <a:lnTo>
                        <a:pt x="97" y="98"/>
                      </a:lnTo>
                      <a:lnTo>
                        <a:pt x="97" y="98"/>
                      </a:lnTo>
                      <a:lnTo>
                        <a:pt x="101" y="94"/>
                      </a:lnTo>
                      <a:lnTo>
                        <a:pt x="101" y="94"/>
                      </a:lnTo>
                      <a:lnTo>
                        <a:pt x="101" y="90"/>
                      </a:lnTo>
                      <a:lnTo>
                        <a:pt x="97" y="94"/>
                      </a:lnTo>
                      <a:lnTo>
                        <a:pt x="97" y="90"/>
                      </a:lnTo>
                      <a:lnTo>
                        <a:pt x="97" y="90"/>
                      </a:lnTo>
                      <a:lnTo>
                        <a:pt x="97" y="90"/>
                      </a:lnTo>
                      <a:lnTo>
                        <a:pt x="97" y="86"/>
                      </a:lnTo>
                      <a:lnTo>
                        <a:pt x="97" y="86"/>
                      </a:lnTo>
                      <a:lnTo>
                        <a:pt x="101" y="86"/>
                      </a:lnTo>
                      <a:lnTo>
                        <a:pt x="101" y="86"/>
                      </a:lnTo>
                      <a:lnTo>
                        <a:pt x="101" y="82"/>
                      </a:lnTo>
                      <a:lnTo>
                        <a:pt x="105" y="78"/>
                      </a:lnTo>
                      <a:lnTo>
                        <a:pt x="109" y="78"/>
                      </a:lnTo>
                      <a:lnTo>
                        <a:pt x="109" y="74"/>
                      </a:lnTo>
                      <a:lnTo>
                        <a:pt x="109" y="70"/>
                      </a:lnTo>
                      <a:lnTo>
                        <a:pt x="109" y="70"/>
                      </a:lnTo>
                      <a:lnTo>
                        <a:pt x="113" y="74"/>
                      </a:lnTo>
                      <a:lnTo>
                        <a:pt x="113" y="74"/>
                      </a:lnTo>
                      <a:lnTo>
                        <a:pt x="117" y="74"/>
                      </a:lnTo>
                      <a:lnTo>
                        <a:pt x="117" y="74"/>
                      </a:lnTo>
                      <a:lnTo>
                        <a:pt x="121" y="74"/>
                      </a:lnTo>
                      <a:lnTo>
                        <a:pt x="121" y="70"/>
                      </a:lnTo>
                      <a:lnTo>
                        <a:pt x="125" y="67"/>
                      </a:lnTo>
                      <a:lnTo>
                        <a:pt x="125" y="67"/>
                      </a:lnTo>
                      <a:lnTo>
                        <a:pt x="117" y="63"/>
                      </a:lnTo>
                      <a:lnTo>
                        <a:pt x="97" y="70"/>
                      </a:lnTo>
                      <a:lnTo>
                        <a:pt x="97" y="70"/>
                      </a:lnTo>
                      <a:lnTo>
                        <a:pt x="93" y="70"/>
                      </a:lnTo>
                      <a:lnTo>
                        <a:pt x="93" y="70"/>
                      </a:lnTo>
                      <a:lnTo>
                        <a:pt x="93" y="67"/>
                      </a:lnTo>
                      <a:lnTo>
                        <a:pt x="97" y="67"/>
                      </a:lnTo>
                      <a:lnTo>
                        <a:pt x="101" y="67"/>
                      </a:lnTo>
                      <a:lnTo>
                        <a:pt x="101" y="67"/>
                      </a:lnTo>
                      <a:lnTo>
                        <a:pt x="101" y="63"/>
                      </a:lnTo>
                      <a:lnTo>
                        <a:pt x="105" y="55"/>
                      </a:lnTo>
                      <a:lnTo>
                        <a:pt x="105" y="51"/>
                      </a:lnTo>
                      <a:lnTo>
                        <a:pt x="105" y="51"/>
                      </a:lnTo>
                      <a:lnTo>
                        <a:pt x="101" y="47"/>
                      </a:lnTo>
                      <a:lnTo>
                        <a:pt x="97" y="43"/>
                      </a:lnTo>
                      <a:lnTo>
                        <a:pt x="101" y="43"/>
                      </a:lnTo>
                      <a:lnTo>
                        <a:pt x="105" y="47"/>
                      </a:lnTo>
                      <a:lnTo>
                        <a:pt x="113" y="55"/>
                      </a:lnTo>
                      <a:lnTo>
                        <a:pt x="117" y="55"/>
                      </a:lnTo>
                      <a:lnTo>
                        <a:pt x="117" y="55"/>
                      </a:lnTo>
                      <a:lnTo>
                        <a:pt x="117" y="55"/>
                      </a:lnTo>
                      <a:lnTo>
                        <a:pt x="117" y="47"/>
                      </a:lnTo>
                      <a:lnTo>
                        <a:pt x="117" y="43"/>
                      </a:lnTo>
                      <a:lnTo>
                        <a:pt x="113" y="43"/>
                      </a:lnTo>
                      <a:lnTo>
                        <a:pt x="113" y="43"/>
                      </a:lnTo>
                      <a:lnTo>
                        <a:pt x="113" y="47"/>
                      </a:lnTo>
                      <a:lnTo>
                        <a:pt x="113" y="47"/>
                      </a:lnTo>
                      <a:lnTo>
                        <a:pt x="113" y="47"/>
                      </a:lnTo>
                      <a:lnTo>
                        <a:pt x="113" y="47"/>
                      </a:lnTo>
                      <a:lnTo>
                        <a:pt x="113" y="47"/>
                      </a:lnTo>
                      <a:lnTo>
                        <a:pt x="109" y="47"/>
                      </a:lnTo>
                      <a:lnTo>
                        <a:pt x="109" y="47"/>
                      </a:lnTo>
                      <a:lnTo>
                        <a:pt x="109" y="43"/>
                      </a:lnTo>
                      <a:lnTo>
                        <a:pt x="109" y="43"/>
                      </a:lnTo>
                      <a:lnTo>
                        <a:pt x="109" y="43"/>
                      </a:lnTo>
                      <a:lnTo>
                        <a:pt x="109" y="43"/>
                      </a:lnTo>
                      <a:lnTo>
                        <a:pt x="105" y="43"/>
                      </a:lnTo>
                      <a:lnTo>
                        <a:pt x="101" y="43"/>
                      </a:lnTo>
                      <a:lnTo>
                        <a:pt x="101" y="39"/>
                      </a:lnTo>
                      <a:lnTo>
                        <a:pt x="93" y="31"/>
                      </a:lnTo>
                      <a:lnTo>
                        <a:pt x="85" y="24"/>
                      </a:lnTo>
                      <a:lnTo>
                        <a:pt x="85" y="20"/>
                      </a:lnTo>
                      <a:lnTo>
                        <a:pt x="85" y="16"/>
                      </a:lnTo>
                      <a:lnTo>
                        <a:pt x="85" y="16"/>
                      </a:lnTo>
                      <a:lnTo>
                        <a:pt x="85" y="16"/>
                      </a:lnTo>
                      <a:lnTo>
                        <a:pt x="82" y="16"/>
                      </a:lnTo>
                      <a:lnTo>
                        <a:pt x="82" y="16"/>
                      </a:lnTo>
                      <a:lnTo>
                        <a:pt x="82" y="20"/>
                      </a:lnTo>
                      <a:lnTo>
                        <a:pt x="82" y="24"/>
                      </a:lnTo>
                      <a:lnTo>
                        <a:pt x="85" y="27"/>
                      </a:lnTo>
                      <a:lnTo>
                        <a:pt x="89" y="31"/>
                      </a:lnTo>
                      <a:lnTo>
                        <a:pt x="85" y="31"/>
                      </a:lnTo>
                      <a:lnTo>
                        <a:pt x="82" y="27"/>
                      </a:lnTo>
                      <a:lnTo>
                        <a:pt x="82" y="24"/>
                      </a:lnTo>
                      <a:lnTo>
                        <a:pt x="78" y="20"/>
                      </a:lnTo>
                      <a:lnTo>
                        <a:pt x="78" y="16"/>
                      </a:lnTo>
                      <a:lnTo>
                        <a:pt x="78" y="16"/>
                      </a:lnTo>
                      <a:lnTo>
                        <a:pt x="74" y="16"/>
                      </a:lnTo>
                      <a:lnTo>
                        <a:pt x="70" y="12"/>
                      </a:lnTo>
                      <a:lnTo>
                        <a:pt x="66" y="12"/>
                      </a:lnTo>
                      <a:lnTo>
                        <a:pt x="66" y="12"/>
                      </a:lnTo>
                      <a:lnTo>
                        <a:pt x="62" y="16"/>
                      </a:lnTo>
                      <a:lnTo>
                        <a:pt x="66" y="16"/>
                      </a:lnTo>
                      <a:lnTo>
                        <a:pt x="66" y="20"/>
                      </a:lnTo>
                      <a:lnTo>
                        <a:pt x="66" y="24"/>
                      </a:lnTo>
                      <a:lnTo>
                        <a:pt x="66" y="27"/>
                      </a:lnTo>
                      <a:lnTo>
                        <a:pt x="66" y="27"/>
                      </a:lnTo>
                      <a:lnTo>
                        <a:pt x="66" y="24"/>
                      </a:lnTo>
                      <a:lnTo>
                        <a:pt x="62" y="20"/>
                      </a:lnTo>
                      <a:lnTo>
                        <a:pt x="62" y="27"/>
                      </a:lnTo>
                      <a:lnTo>
                        <a:pt x="58" y="31"/>
                      </a:lnTo>
                      <a:moveTo>
                        <a:pt x="3" y="172"/>
                      </a:moveTo>
                      <a:lnTo>
                        <a:pt x="3" y="172"/>
                      </a:lnTo>
                      <a:lnTo>
                        <a:pt x="3" y="172"/>
                      </a:lnTo>
                      <a:lnTo>
                        <a:pt x="7" y="172"/>
                      </a:lnTo>
                      <a:lnTo>
                        <a:pt x="11" y="172"/>
                      </a:lnTo>
                      <a:lnTo>
                        <a:pt x="15" y="176"/>
                      </a:lnTo>
                      <a:lnTo>
                        <a:pt x="19" y="176"/>
                      </a:lnTo>
                      <a:lnTo>
                        <a:pt x="19" y="176"/>
                      </a:lnTo>
                      <a:lnTo>
                        <a:pt x="23" y="176"/>
                      </a:lnTo>
                      <a:lnTo>
                        <a:pt x="23" y="180"/>
                      </a:lnTo>
                      <a:lnTo>
                        <a:pt x="23" y="184"/>
                      </a:lnTo>
                      <a:lnTo>
                        <a:pt x="27" y="180"/>
                      </a:lnTo>
                      <a:lnTo>
                        <a:pt x="23" y="176"/>
                      </a:lnTo>
                      <a:lnTo>
                        <a:pt x="23" y="176"/>
                      </a:lnTo>
                      <a:lnTo>
                        <a:pt x="19" y="172"/>
                      </a:lnTo>
                      <a:lnTo>
                        <a:pt x="23" y="172"/>
                      </a:lnTo>
                      <a:lnTo>
                        <a:pt x="27" y="172"/>
                      </a:lnTo>
                      <a:lnTo>
                        <a:pt x="31" y="172"/>
                      </a:lnTo>
                      <a:lnTo>
                        <a:pt x="31" y="172"/>
                      </a:lnTo>
                      <a:lnTo>
                        <a:pt x="31" y="172"/>
                      </a:lnTo>
                      <a:lnTo>
                        <a:pt x="31" y="176"/>
                      </a:lnTo>
                      <a:lnTo>
                        <a:pt x="35" y="176"/>
                      </a:lnTo>
                      <a:lnTo>
                        <a:pt x="35" y="176"/>
                      </a:lnTo>
                      <a:lnTo>
                        <a:pt x="35" y="176"/>
                      </a:lnTo>
                      <a:lnTo>
                        <a:pt x="35" y="176"/>
                      </a:lnTo>
                      <a:lnTo>
                        <a:pt x="35" y="176"/>
                      </a:lnTo>
                      <a:lnTo>
                        <a:pt x="39" y="176"/>
                      </a:lnTo>
                      <a:lnTo>
                        <a:pt x="39" y="176"/>
                      </a:lnTo>
                      <a:lnTo>
                        <a:pt x="39" y="172"/>
                      </a:lnTo>
                      <a:lnTo>
                        <a:pt x="35" y="172"/>
                      </a:lnTo>
                      <a:lnTo>
                        <a:pt x="35" y="172"/>
                      </a:lnTo>
                      <a:lnTo>
                        <a:pt x="43" y="172"/>
                      </a:lnTo>
                      <a:lnTo>
                        <a:pt x="46" y="172"/>
                      </a:lnTo>
                      <a:lnTo>
                        <a:pt x="46" y="176"/>
                      </a:lnTo>
                      <a:lnTo>
                        <a:pt x="50" y="176"/>
                      </a:lnTo>
                      <a:lnTo>
                        <a:pt x="50" y="176"/>
                      </a:lnTo>
                      <a:lnTo>
                        <a:pt x="50" y="172"/>
                      </a:lnTo>
                      <a:lnTo>
                        <a:pt x="46" y="172"/>
                      </a:lnTo>
                      <a:lnTo>
                        <a:pt x="46" y="172"/>
                      </a:lnTo>
                      <a:lnTo>
                        <a:pt x="46" y="168"/>
                      </a:lnTo>
                      <a:lnTo>
                        <a:pt x="46" y="168"/>
                      </a:lnTo>
                      <a:lnTo>
                        <a:pt x="46" y="168"/>
                      </a:lnTo>
                      <a:lnTo>
                        <a:pt x="46" y="164"/>
                      </a:lnTo>
                      <a:lnTo>
                        <a:pt x="46" y="164"/>
                      </a:lnTo>
                      <a:lnTo>
                        <a:pt x="46" y="164"/>
                      </a:lnTo>
                      <a:lnTo>
                        <a:pt x="50" y="156"/>
                      </a:lnTo>
                      <a:lnTo>
                        <a:pt x="54" y="156"/>
                      </a:lnTo>
                      <a:lnTo>
                        <a:pt x="54" y="156"/>
                      </a:lnTo>
                      <a:lnTo>
                        <a:pt x="70" y="156"/>
                      </a:lnTo>
                      <a:lnTo>
                        <a:pt x="70" y="152"/>
                      </a:lnTo>
                      <a:lnTo>
                        <a:pt x="70" y="152"/>
                      </a:lnTo>
                      <a:lnTo>
                        <a:pt x="74" y="156"/>
                      </a:lnTo>
                      <a:lnTo>
                        <a:pt x="74" y="156"/>
                      </a:lnTo>
                      <a:lnTo>
                        <a:pt x="74" y="148"/>
                      </a:lnTo>
                      <a:lnTo>
                        <a:pt x="78" y="145"/>
                      </a:lnTo>
                      <a:lnTo>
                        <a:pt x="85" y="145"/>
                      </a:lnTo>
                      <a:lnTo>
                        <a:pt x="89" y="145"/>
                      </a:lnTo>
                      <a:lnTo>
                        <a:pt x="89" y="145"/>
                      </a:lnTo>
                      <a:lnTo>
                        <a:pt x="89" y="148"/>
                      </a:lnTo>
                      <a:lnTo>
                        <a:pt x="89" y="148"/>
                      </a:lnTo>
                      <a:lnTo>
                        <a:pt x="93" y="148"/>
                      </a:lnTo>
                      <a:lnTo>
                        <a:pt x="93" y="148"/>
                      </a:lnTo>
                      <a:lnTo>
                        <a:pt x="93" y="145"/>
                      </a:lnTo>
                      <a:lnTo>
                        <a:pt x="89" y="141"/>
                      </a:lnTo>
                      <a:lnTo>
                        <a:pt x="89" y="137"/>
                      </a:lnTo>
                      <a:lnTo>
                        <a:pt x="93" y="137"/>
                      </a:lnTo>
                      <a:lnTo>
                        <a:pt x="89" y="137"/>
                      </a:lnTo>
                      <a:lnTo>
                        <a:pt x="85" y="133"/>
                      </a:lnTo>
                      <a:lnTo>
                        <a:pt x="85" y="133"/>
                      </a:lnTo>
                      <a:lnTo>
                        <a:pt x="89" y="133"/>
                      </a:lnTo>
                      <a:lnTo>
                        <a:pt x="93" y="133"/>
                      </a:lnTo>
                      <a:lnTo>
                        <a:pt x="93" y="133"/>
                      </a:lnTo>
                      <a:lnTo>
                        <a:pt x="93" y="133"/>
                      </a:lnTo>
                      <a:lnTo>
                        <a:pt x="97" y="137"/>
                      </a:lnTo>
                      <a:lnTo>
                        <a:pt x="97" y="137"/>
                      </a:lnTo>
                      <a:lnTo>
                        <a:pt x="101" y="137"/>
                      </a:lnTo>
                      <a:lnTo>
                        <a:pt x="101" y="141"/>
                      </a:lnTo>
                      <a:lnTo>
                        <a:pt x="101" y="141"/>
                      </a:lnTo>
                      <a:lnTo>
                        <a:pt x="97" y="141"/>
                      </a:lnTo>
                      <a:lnTo>
                        <a:pt x="97" y="141"/>
                      </a:lnTo>
                      <a:lnTo>
                        <a:pt x="101" y="141"/>
                      </a:lnTo>
                      <a:lnTo>
                        <a:pt x="101" y="141"/>
                      </a:lnTo>
                      <a:lnTo>
                        <a:pt x="105" y="141"/>
                      </a:lnTo>
                      <a:lnTo>
                        <a:pt x="109" y="145"/>
                      </a:lnTo>
                      <a:lnTo>
                        <a:pt x="109" y="148"/>
                      </a:lnTo>
                      <a:lnTo>
                        <a:pt x="105" y="148"/>
                      </a:lnTo>
                      <a:lnTo>
                        <a:pt x="101" y="148"/>
                      </a:lnTo>
                      <a:lnTo>
                        <a:pt x="101" y="152"/>
                      </a:lnTo>
                      <a:lnTo>
                        <a:pt x="101" y="152"/>
                      </a:lnTo>
                      <a:lnTo>
                        <a:pt x="97" y="152"/>
                      </a:lnTo>
                      <a:lnTo>
                        <a:pt x="97" y="152"/>
                      </a:lnTo>
                      <a:lnTo>
                        <a:pt x="97" y="152"/>
                      </a:lnTo>
                      <a:lnTo>
                        <a:pt x="93" y="152"/>
                      </a:lnTo>
                      <a:lnTo>
                        <a:pt x="93" y="152"/>
                      </a:lnTo>
                      <a:lnTo>
                        <a:pt x="85" y="152"/>
                      </a:lnTo>
                      <a:lnTo>
                        <a:pt x="82" y="152"/>
                      </a:lnTo>
                      <a:lnTo>
                        <a:pt x="82" y="152"/>
                      </a:lnTo>
                      <a:lnTo>
                        <a:pt x="82" y="152"/>
                      </a:lnTo>
                      <a:lnTo>
                        <a:pt x="82" y="148"/>
                      </a:lnTo>
                      <a:lnTo>
                        <a:pt x="82" y="148"/>
                      </a:lnTo>
                      <a:lnTo>
                        <a:pt x="78" y="152"/>
                      </a:lnTo>
                      <a:lnTo>
                        <a:pt x="78" y="152"/>
                      </a:lnTo>
                      <a:lnTo>
                        <a:pt x="78" y="156"/>
                      </a:lnTo>
                      <a:lnTo>
                        <a:pt x="78" y="156"/>
                      </a:lnTo>
                      <a:lnTo>
                        <a:pt x="82" y="156"/>
                      </a:lnTo>
                      <a:lnTo>
                        <a:pt x="82" y="156"/>
                      </a:lnTo>
                      <a:lnTo>
                        <a:pt x="82" y="156"/>
                      </a:lnTo>
                      <a:lnTo>
                        <a:pt x="82" y="160"/>
                      </a:lnTo>
                      <a:lnTo>
                        <a:pt x="82" y="160"/>
                      </a:lnTo>
                      <a:lnTo>
                        <a:pt x="78" y="160"/>
                      </a:lnTo>
                      <a:lnTo>
                        <a:pt x="82" y="164"/>
                      </a:lnTo>
                      <a:lnTo>
                        <a:pt x="85" y="164"/>
                      </a:lnTo>
                      <a:lnTo>
                        <a:pt x="89" y="164"/>
                      </a:lnTo>
                      <a:lnTo>
                        <a:pt x="89" y="164"/>
                      </a:lnTo>
                      <a:lnTo>
                        <a:pt x="93" y="168"/>
                      </a:lnTo>
                      <a:lnTo>
                        <a:pt x="97" y="172"/>
                      </a:lnTo>
                      <a:lnTo>
                        <a:pt x="85" y="164"/>
                      </a:lnTo>
                      <a:lnTo>
                        <a:pt x="85" y="168"/>
                      </a:lnTo>
                      <a:lnTo>
                        <a:pt x="85" y="168"/>
                      </a:lnTo>
                      <a:lnTo>
                        <a:pt x="85" y="168"/>
                      </a:lnTo>
                      <a:lnTo>
                        <a:pt x="89" y="168"/>
                      </a:lnTo>
                      <a:lnTo>
                        <a:pt x="89" y="168"/>
                      </a:lnTo>
                      <a:lnTo>
                        <a:pt x="89" y="172"/>
                      </a:lnTo>
                      <a:lnTo>
                        <a:pt x="93" y="172"/>
                      </a:lnTo>
                      <a:lnTo>
                        <a:pt x="93" y="172"/>
                      </a:lnTo>
                      <a:lnTo>
                        <a:pt x="93" y="172"/>
                      </a:lnTo>
                      <a:lnTo>
                        <a:pt x="93" y="172"/>
                      </a:lnTo>
                      <a:lnTo>
                        <a:pt x="93" y="172"/>
                      </a:lnTo>
                      <a:lnTo>
                        <a:pt x="93" y="172"/>
                      </a:lnTo>
                      <a:lnTo>
                        <a:pt x="93" y="176"/>
                      </a:lnTo>
                      <a:lnTo>
                        <a:pt x="93" y="176"/>
                      </a:lnTo>
                      <a:lnTo>
                        <a:pt x="97" y="176"/>
                      </a:lnTo>
                      <a:lnTo>
                        <a:pt x="97" y="176"/>
                      </a:lnTo>
                      <a:lnTo>
                        <a:pt x="97" y="176"/>
                      </a:lnTo>
                      <a:lnTo>
                        <a:pt x="97" y="176"/>
                      </a:lnTo>
                      <a:lnTo>
                        <a:pt x="97" y="180"/>
                      </a:lnTo>
                      <a:lnTo>
                        <a:pt x="97" y="180"/>
                      </a:lnTo>
                      <a:lnTo>
                        <a:pt x="97" y="180"/>
                      </a:lnTo>
                      <a:lnTo>
                        <a:pt x="93" y="180"/>
                      </a:lnTo>
                      <a:lnTo>
                        <a:pt x="89" y="180"/>
                      </a:lnTo>
                      <a:lnTo>
                        <a:pt x="89" y="184"/>
                      </a:lnTo>
                      <a:lnTo>
                        <a:pt x="89" y="184"/>
                      </a:lnTo>
                      <a:lnTo>
                        <a:pt x="89" y="184"/>
                      </a:lnTo>
                      <a:lnTo>
                        <a:pt x="89" y="184"/>
                      </a:lnTo>
                      <a:lnTo>
                        <a:pt x="89" y="184"/>
                      </a:lnTo>
                      <a:lnTo>
                        <a:pt x="89" y="188"/>
                      </a:lnTo>
                      <a:lnTo>
                        <a:pt x="85" y="191"/>
                      </a:lnTo>
                      <a:lnTo>
                        <a:pt x="82" y="195"/>
                      </a:lnTo>
                      <a:lnTo>
                        <a:pt x="82" y="191"/>
                      </a:lnTo>
                      <a:lnTo>
                        <a:pt x="85" y="191"/>
                      </a:lnTo>
                      <a:lnTo>
                        <a:pt x="85" y="188"/>
                      </a:lnTo>
                      <a:lnTo>
                        <a:pt x="85" y="188"/>
                      </a:lnTo>
                      <a:lnTo>
                        <a:pt x="85" y="188"/>
                      </a:lnTo>
                      <a:lnTo>
                        <a:pt x="85" y="188"/>
                      </a:lnTo>
                      <a:lnTo>
                        <a:pt x="85" y="188"/>
                      </a:lnTo>
                      <a:lnTo>
                        <a:pt x="82" y="188"/>
                      </a:lnTo>
                      <a:lnTo>
                        <a:pt x="82" y="188"/>
                      </a:lnTo>
                      <a:lnTo>
                        <a:pt x="82" y="188"/>
                      </a:lnTo>
                      <a:lnTo>
                        <a:pt x="82" y="191"/>
                      </a:lnTo>
                      <a:lnTo>
                        <a:pt x="82" y="191"/>
                      </a:lnTo>
                      <a:lnTo>
                        <a:pt x="78" y="191"/>
                      </a:lnTo>
                      <a:lnTo>
                        <a:pt x="78" y="191"/>
                      </a:lnTo>
                      <a:lnTo>
                        <a:pt x="78" y="195"/>
                      </a:lnTo>
                      <a:lnTo>
                        <a:pt x="74" y="199"/>
                      </a:lnTo>
                      <a:lnTo>
                        <a:pt x="74" y="199"/>
                      </a:lnTo>
                      <a:lnTo>
                        <a:pt x="70" y="199"/>
                      </a:lnTo>
                      <a:lnTo>
                        <a:pt x="70" y="199"/>
                      </a:lnTo>
                      <a:lnTo>
                        <a:pt x="70" y="203"/>
                      </a:lnTo>
                      <a:lnTo>
                        <a:pt x="70" y="203"/>
                      </a:lnTo>
                      <a:lnTo>
                        <a:pt x="70" y="203"/>
                      </a:lnTo>
                      <a:lnTo>
                        <a:pt x="70" y="203"/>
                      </a:lnTo>
                      <a:lnTo>
                        <a:pt x="66" y="203"/>
                      </a:lnTo>
                      <a:lnTo>
                        <a:pt x="70" y="207"/>
                      </a:lnTo>
                      <a:lnTo>
                        <a:pt x="70" y="211"/>
                      </a:lnTo>
                      <a:lnTo>
                        <a:pt x="66" y="215"/>
                      </a:lnTo>
                      <a:lnTo>
                        <a:pt x="66" y="219"/>
                      </a:lnTo>
                      <a:lnTo>
                        <a:pt x="70" y="219"/>
                      </a:lnTo>
                      <a:lnTo>
                        <a:pt x="70" y="219"/>
                      </a:lnTo>
                      <a:lnTo>
                        <a:pt x="70" y="223"/>
                      </a:lnTo>
                      <a:lnTo>
                        <a:pt x="70" y="223"/>
                      </a:lnTo>
                      <a:lnTo>
                        <a:pt x="70" y="227"/>
                      </a:lnTo>
                      <a:lnTo>
                        <a:pt x="66" y="227"/>
                      </a:lnTo>
                      <a:lnTo>
                        <a:pt x="66" y="227"/>
                      </a:lnTo>
                      <a:lnTo>
                        <a:pt x="66" y="227"/>
                      </a:lnTo>
                      <a:lnTo>
                        <a:pt x="66" y="227"/>
                      </a:lnTo>
                      <a:lnTo>
                        <a:pt x="66" y="230"/>
                      </a:lnTo>
                      <a:lnTo>
                        <a:pt x="66" y="234"/>
                      </a:lnTo>
                      <a:lnTo>
                        <a:pt x="66" y="234"/>
                      </a:lnTo>
                      <a:lnTo>
                        <a:pt x="62" y="234"/>
                      </a:lnTo>
                      <a:lnTo>
                        <a:pt x="62" y="230"/>
                      </a:lnTo>
                      <a:lnTo>
                        <a:pt x="62" y="230"/>
                      </a:lnTo>
                      <a:lnTo>
                        <a:pt x="62" y="227"/>
                      </a:lnTo>
                      <a:lnTo>
                        <a:pt x="62" y="227"/>
                      </a:lnTo>
                      <a:lnTo>
                        <a:pt x="58" y="227"/>
                      </a:lnTo>
                      <a:lnTo>
                        <a:pt x="58" y="227"/>
                      </a:lnTo>
                      <a:lnTo>
                        <a:pt x="58" y="227"/>
                      </a:lnTo>
                      <a:lnTo>
                        <a:pt x="58" y="227"/>
                      </a:lnTo>
                      <a:lnTo>
                        <a:pt x="58" y="227"/>
                      </a:lnTo>
                      <a:lnTo>
                        <a:pt x="54" y="227"/>
                      </a:lnTo>
                      <a:lnTo>
                        <a:pt x="54" y="223"/>
                      </a:lnTo>
                      <a:lnTo>
                        <a:pt x="50" y="223"/>
                      </a:lnTo>
                      <a:lnTo>
                        <a:pt x="54" y="223"/>
                      </a:lnTo>
                      <a:lnTo>
                        <a:pt x="54" y="227"/>
                      </a:lnTo>
                      <a:lnTo>
                        <a:pt x="58" y="230"/>
                      </a:lnTo>
                      <a:lnTo>
                        <a:pt x="58" y="230"/>
                      </a:lnTo>
                      <a:lnTo>
                        <a:pt x="54" y="234"/>
                      </a:lnTo>
                      <a:lnTo>
                        <a:pt x="54" y="234"/>
                      </a:lnTo>
                      <a:lnTo>
                        <a:pt x="54" y="234"/>
                      </a:lnTo>
                      <a:lnTo>
                        <a:pt x="54" y="230"/>
                      </a:lnTo>
                      <a:lnTo>
                        <a:pt x="54" y="230"/>
                      </a:lnTo>
                      <a:lnTo>
                        <a:pt x="54" y="227"/>
                      </a:lnTo>
                      <a:lnTo>
                        <a:pt x="50" y="227"/>
                      </a:lnTo>
                      <a:lnTo>
                        <a:pt x="50" y="227"/>
                      </a:lnTo>
                      <a:lnTo>
                        <a:pt x="50" y="223"/>
                      </a:lnTo>
                      <a:lnTo>
                        <a:pt x="46" y="219"/>
                      </a:lnTo>
                      <a:lnTo>
                        <a:pt x="46" y="219"/>
                      </a:lnTo>
                      <a:lnTo>
                        <a:pt x="46" y="215"/>
                      </a:lnTo>
                      <a:lnTo>
                        <a:pt x="46" y="211"/>
                      </a:lnTo>
                      <a:lnTo>
                        <a:pt x="46" y="203"/>
                      </a:lnTo>
                      <a:lnTo>
                        <a:pt x="46" y="203"/>
                      </a:lnTo>
                      <a:lnTo>
                        <a:pt x="46" y="203"/>
                      </a:lnTo>
                      <a:lnTo>
                        <a:pt x="46" y="199"/>
                      </a:lnTo>
                      <a:lnTo>
                        <a:pt x="43" y="195"/>
                      </a:lnTo>
                      <a:lnTo>
                        <a:pt x="43" y="195"/>
                      </a:lnTo>
                      <a:lnTo>
                        <a:pt x="43" y="195"/>
                      </a:lnTo>
                      <a:lnTo>
                        <a:pt x="43" y="195"/>
                      </a:lnTo>
                      <a:lnTo>
                        <a:pt x="43" y="199"/>
                      </a:lnTo>
                      <a:lnTo>
                        <a:pt x="43" y="203"/>
                      </a:lnTo>
                      <a:lnTo>
                        <a:pt x="43" y="207"/>
                      </a:lnTo>
                      <a:lnTo>
                        <a:pt x="43" y="207"/>
                      </a:lnTo>
                      <a:lnTo>
                        <a:pt x="43" y="207"/>
                      </a:lnTo>
                      <a:lnTo>
                        <a:pt x="39" y="203"/>
                      </a:lnTo>
                      <a:lnTo>
                        <a:pt x="39" y="203"/>
                      </a:lnTo>
                      <a:lnTo>
                        <a:pt x="39" y="199"/>
                      </a:lnTo>
                      <a:lnTo>
                        <a:pt x="39" y="195"/>
                      </a:lnTo>
                      <a:lnTo>
                        <a:pt x="35" y="195"/>
                      </a:lnTo>
                      <a:lnTo>
                        <a:pt x="35" y="191"/>
                      </a:lnTo>
                      <a:lnTo>
                        <a:pt x="35" y="191"/>
                      </a:lnTo>
                      <a:lnTo>
                        <a:pt x="31" y="191"/>
                      </a:lnTo>
                      <a:lnTo>
                        <a:pt x="35" y="195"/>
                      </a:lnTo>
                      <a:lnTo>
                        <a:pt x="35" y="199"/>
                      </a:lnTo>
                      <a:lnTo>
                        <a:pt x="35" y="199"/>
                      </a:lnTo>
                      <a:lnTo>
                        <a:pt x="35" y="203"/>
                      </a:lnTo>
                      <a:lnTo>
                        <a:pt x="31" y="203"/>
                      </a:lnTo>
                      <a:lnTo>
                        <a:pt x="35" y="207"/>
                      </a:lnTo>
                      <a:lnTo>
                        <a:pt x="35" y="211"/>
                      </a:lnTo>
                      <a:lnTo>
                        <a:pt x="35" y="211"/>
                      </a:lnTo>
                      <a:lnTo>
                        <a:pt x="39" y="215"/>
                      </a:lnTo>
                      <a:lnTo>
                        <a:pt x="39" y="219"/>
                      </a:lnTo>
                      <a:lnTo>
                        <a:pt x="39" y="223"/>
                      </a:lnTo>
                      <a:lnTo>
                        <a:pt x="39" y="223"/>
                      </a:lnTo>
                      <a:lnTo>
                        <a:pt x="35" y="223"/>
                      </a:lnTo>
                      <a:lnTo>
                        <a:pt x="35" y="223"/>
                      </a:lnTo>
                      <a:lnTo>
                        <a:pt x="35" y="223"/>
                      </a:lnTo>
                      <a:lnTo>
                        <a:pt x="31" y="223"/>
                      </a:lnTo>
                      <a:lnTo>
                        <a:pt x="31" y="223"/>
                      </a:lnTo>
                      <a:lnTo>
                        <a:pt x="27" y="223"/>
                      </a:lnTo>
                      <a:lnTo>
                        <a:pt x="19" y="223"/>
                      </a:lnTo>
                      <a:lnTo>
                        <a:pt x="19" y="223"/>
                      </a:lnTo>
                      <a:lnTo>
                        <a:pt x="15" y="223"/>
                      </a:lnTo>
                      <a:lnTo>
                        <a:pt x="15" y="219"/>
                      </a:lnTo>
                      <a:lnTo>
                        <a:pt x="15" y="219"/>
                      </a:lnTo>
                      <a:lnTo>
                        <a:pt x="11" y="215"/>
                      </a:lnTo>
                      <a:lnTo>
                        <a:pt x="7" y="203"/>
                      </a:lnTo>
                      <a:lnTo>
                        <a:pt x="3" y="199"/>
                      </a:lnTo>
                      <a:lnTo>
                        <a:pt x="3" y="195"/>
                      </a:lnTo>
                      <a:lnTo>
                        <a:pt x="0" y="195"/>
                      </a:lnTo>
                      <a:lnTo>
                        <a:pt x="0" y="191"/>
                      </a:lnTo>
                      <a:lnTo>
                        <a:pt x="0" y="191"/>
                      </a:lnTo>
                      <a:lnTo>
                        <a:pt x="0" y="188"/>
                      </a:lnTo>
                      <a:lnTo>
                        <a:pt x="0" y="188"/>
                      </a:lnTo>
                      <a:lnTo>
                        <a:pt x="0" y="188"/>
                      </a:lnTo>
                      <a:lnTo>
                        <a:pt x="0" y="184"/>
                      </a:lnTo>
                      <a:lnTo>
                        <a:pt x="7" y="180"/>
                      </a:lnTo>
                      <a:lnTo>
                        <a:pt x="7" y="180"/>
                      </a:lnTo>
                      <a:lnTo>
                        <a:pt x="3" y="180"/>
                      </a:lnTo>
                      <a:lnTo>
                        <a:pt x="3" y="176"/>
                      </a:lnTo>
                      <a:lnTo>
                        <a:pt x="3" y="176"/>
                      </a:lnTo>
                      <a:lnTo>
                        <a:pt x="3" y="172"/>
                      </a:lnTo>
                      <a:lnTo>
                        <a:pt x="3" y="172"/>
                      </a:lnTo>
                      <a:moveTo>
                        <a:pt x="3" y="117"/>
                      </a:moveTo>
                      <a:lnTo>
                        <a:pt x="3" y="117"/>
                      </a:lnTo>
                      <a:lnTo>
                        <a:pt x="3" y="113"/>
                      </a:lnTo>
                      <a:lnTo>
                        <a:pt x="7" y="117"/>
                      </a:lnTo>
                      <a:lnTo>
                        <a:pt x="19" y="117"/>
                      </a:lnTo>
                      <a:lnTo>
                        <a:pt x="19" y="117"/>
                      </a:lnTo>
                      <a:lnTo>
                        <a:pt x="19" y="121"/>
                      </a:lnTo>
                      <a:lnTo>
                        <a:pt x="23" y="121"/>
                      </a:lnTo>
                      <a:lnTo>
                        <a:pt x="23" y="121"/>
                      </a:lnTo>
                      <a:lnTo>
                        <a:pt x="27" y="129"/>
                      </a:lnTo>
                      <a:lnTo>
                        <a:pt x="27" y="129"/>
                      </a:lnTo>
                      <a:lnTo>
                        <a:pt x="27" y="137"/>
                      </a:lnTo>
                      <a:lnTo>
                        <a:pt x="23" y="137"/>
                      </a:lnTo>
                      <a:lnTo>
                        <a:pt x="27" y="141"/>
                      </a:lnTo>
                      <a:lnTo>
                        <a:pt x="27" y="145"/>
                      </a:lnTo>
                      <a:lnTo>
                        <a:pt x="23" y="145"/>
                      </a:lnTo>
                      <a:lnTo>
                        <a:pt x="23" y="145"/>
                      </a:lnTo>
                      <a:lnTo>
                        <a:pt x="19" y="141"/>
                      </a:lnTo>
                      <a:lnTo>
                        <a:pt x="19" y="137"/>
                      </a:lnTo>
                      <a:lnTo>
                        <a:pt x="19" y="137"/>
                      </a:lnTo>
                      <a:lnTo>
                        <a:pt x="11" y="137"/>
                      </a:lnTo>
                      <a:lnTo>
                        <a:pt x="11" y="137"/>
                      </a:lnTo>
                      <a:lnTo>
                        <a:pt x="11" y="137"/>
                      </a:lnTo>
                      <a:lnTo>
                        <a:pt x="11" y="141"/>
                      </a:lnTo>
                      <a:lnTo>
                        <a:pt x="11" y="141"/>
                      </a:lnTo>
                      <a:lnTo>
                        <a:pt x="7" y="141"/>
                      </a:lnTo>
                      <a:lnTo>
                        <a:pt x="7" y="141"/>
                      </a:lnTo>
                      <a:lnTo>
                        <a:pt x="7" y="137"/>
                      </a:lnTo>
                      <a:lnTo>
                        <a:pt x="7" y="137"/>
                      </a:lnTo>
                      <a:lnTo>
                        <a:pt x="7" y="137"/>
                      </a:lnTo>
                      <a:lnTo>
                        <a:pt x="7" y="129"/>
                      </a:lnTo>
                      <a:lnTo>
                        <a:pt x="7" y="125"/>
                      </a:lnTo>
                      <a:lnTo>
                        <a:pt x="7" y="125"/>
                      </a:lnTo>
                      <a:lnTo>
                        <a:pt x="7" y="121"/>
                      </a:lnTo>
                      <a:lnTo>
                        <a:pt x="7" y="121"/>
                      </a:lnTo>
                      <a:lnTo>
                        <a:pt x="3" y="121"/>
                      </a:lnTo>
                      <a:lnTo>
                        <a:pt x="3" y="117"/>
                      </a:lnTo>
                      <a:lnTo>
                        <a:pt x="3" y="117"/>
                      </a:lnTo>
                      <a:moveTo>
                        <a:pt x="101" y="156"/>
                      </a:moveTo>
                      <a:lnTo>
                        <a:pt x="101" y="156"/>
                      </a:lnTo>
                      <a:lnTo>
                        <a:pt x="101" y="156"/>
                      </a:lnTo>
                      <a:lnTo>
                        <a:pt x="101" y="160"/>
                      </a:lnTo>
                      <a:lnTo>
                        <a:pt x="101" y="160"/>
                      </a:lnTo>
                      <a:lnTo>
                        <a:pt x="105" y="160"/>
                      </a:lnTo>
                      <a:lnTo>
                        <a:pt x="105" y="164"/>
                      </a:lnTo>
                      <a:lnTo>
                        <a:pt x="101" y="164"/>
                      </a:lnTo>
                      <a:lnTo>
                        <a:pt x="97" y="160"/>
                      </a:lnTo>
                      <a:lnTo>
                        <a:pt x="93" y="160"/>
                      </a:lnTo>
                      <a:lnTo>
                        <a:pt x="93" y="160"/>
                      </a:lnTo>
                      <a:lnTo>
                        <a:pt x="93" y="156"/>
                      </a:lnTo>
                      <a:lnTo>
                        <a:pt x="89" y="156"/>
                      </a:lnTo>
                      <a:lnTo>
                        <a:pt x="89" y="156"/>
                      </a:lnTo>
                      <a:lnTo>
                        <a:pt x="85" y="156"/>
                      </a:lnTo>
                      <a:lnTo>
                        <a:pt x="93" y="152"/>
                      </a:lnTo>
                      <a:lnTo>
                        <a:pt x="101" y="152"/>
                      </a:lnTo>
                      <a:lnTo>
                        <a:pt x="109" y="156"/>
                      </a:lnTo>
                      <a:lnTo>
                        <a:pt x="105" y="156"/>
                      </a:lnTo>
                      <a:lnTo>
                        <a:pt x="101" y="15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9" name="Freeform 25"/>
                <p:cNvSpPr>
                  <a:spLocks noEditPoints="1"/>
                </p:cNvSpPr>
                <p:nvPr/>
              </p:nvSpPr>
              <p:spPr bwMode="auto">
                <a:xfrm>
                  <a:off x="2609850" y="3286125"/>
                  <a:ext cx="204787" cy="304800"/>
                </a:xfrm>
                <a:custGeom>
                  <a:avLst/>
                  <a:gdLst>
                    <a:gd name="T0" fmla="*/ 8 w 129"/>
                    <a:gd name="T1" fmla="*/ 47 h 192"/>
                    <a:gd name="T2" fmla="*/ 31 w 129"/>
                    <a:gd name="T3" fmla="*/ 98 h 192"/>
                    <a:gd name="T4" fmla="*/ 24 w 129"/>
                    <a:gd name="T5" fmla="*/ 106 h 192"/>
                    <a:gd name="T6" fmla="*/ 24 w 129"/>
                    <a:gd name="T7" fmla="*/ 114 h 192"/>
                    <a:gd name="T8" fmla="*/ 27 w 129"/>
                    <a:gd name="T9" fmla="*/ 129 h 192"/>
                    <a:gd name="T10" fmla="*/ 20 w 129"/>
                    <a:gd name="T11" fmla="*/ 141 h 192"/>
                    <a:gd name="T12" fmla="*/ 0 w 129"/>
                    <a:gd name="T13" fmla="*/ 137 h 192"/>
                    <a:gd name="T14" fmla="*/ 4 w 129"/>
                    <a:gd name="T15" fmla="*/ 145 h 192"/>
                    <a:gd name="T16" fmla="*/ 24 w 129"/>
                    <a:gd name="T17" fmla="*/ 188 h 192"/>
                    <a:gd name="T18" fmla="*/ 27 w 129"/>
                    <a:gd name="T19" fmla="*/ 180 h 192"/>
                    <a:gd name="T20" fmla="*/ 35 w 129"/>
                    <a:gd name="T21" fmla="*/ 180 h 192"/>
                    <a:gd name="T22" fmla="*/ 47 w 129"/>
                    <a:gd name="T23" fmla="*/ 184 h 192"/>
                    <a:gd name="T24" fmla="*/ 59 w 129"/>
                    <a:gd name="T25" fmla="*/ 188 h 192"/>
                    <a:gd name="T26" fmla="*/ 63 w 129"/>
                    <a:gd name="T27" fmla="*/ 188 h 192"/>
                    <a:gd name="T28" fmla="*/ 55 w 129"/>
                    <a:gd name="T29" fmla="*/ 172 h 192"/>
                    <a:gd name="T30" fmla="*/ 55 w 129"/>
                    <a:gd name="T31" fmla="*/ 164 h 192"/>
                    <a:gd name="T32" fmla="*/ 63 w 129"/>
                    <a:gd name="T33" fmla="*/ 176 h 192"/>
                    <a:gd name="T34" fmla="*/ 74 w 129"/>
                    <a:gd name="T35" fmla="*/ 176 h 192"/>
                    <a:gd name="T36" fmla="*/ 74 w 129"/>
                    <a:gd name="T37" fmla="*/ 184 h 192"/>
                    <a:gd name="T38" fmla="*/ 74 w 129"/>
                    <a:gd name="T39" fmla="*/ 172 h 192"/>
                    <a:gd name="T40" fmla="*/ 70 w 129"/>
                    <a:gd name="T41" fmla="*/ 160 h 192"/>
                    <a:gd name="T42" fmla="*/ 70 w 129"/>
                    <a:gd name="T43" fmla="*/ 149 h 192"/>
                    <a:gd name="T44" fmla="*/ 67 w 129"/>
                    <a:gd name="T45" fmla="*/ 149 h 192"/>
                    <a:gd name="T46" fmla="*/ 67 w 129"/>
                    <a:gd name="T47" fmla="*/ 160 h 192"/>
                    <a:gd name="T48" fmla="*/ 70 w 129"/>
                    <a:gd name="T49" fmla="*/ 172 h 192"/>
                    <a:gd name="T50" fmla="*/ 59 w 129"/>
                    <a:gd name="T51" fmla="*/ 156 h 192"/>
                    <a:gd name="T52" fmla="*/ 55 w 129"/>
                    <a:gd name="T53" fmla="*/ 149 h 192"/>
                    <a:gd name="T54" fmla="*/ 67 w 129"/>
                    <a:gd name="T55" fmla="*/ 137 h 192"/>
                    <a:gd name="T56" fmla="*/ 70 w 129"/>
                    <a:gd name="T57" fmla="*/ 145 h 192"/>
                    <a:gd name="T58" fmla="*/ 74 w 129"/>
                    <a:gd name="T59" fmla="*/ 153 h 192"/>
                    <a:gd name="T60" fmla="*/ 86 w 129"/>
                    <a:gd name="T61" fmla="*/ 149 h 192"/>
                    <a:gd name="T62" fmla="*/ 110 w 129"/>
                    <a:gd name="T63" fmla="*/ 133 h 192"/>
                    <a:gd name="T64" fmla="*/ 125 w 129"/>
                    <a:gd name="T65" fmla="*/ 110 h 192"/>
                    <a:gd name="T66" fmla="*/ 125 w 129"/>
                    <a:gd name="T67" fmla="*/ 90 h 192"/>
                    <a:gd name="T68" fmla="*/ 129 w 129"/>
                    <a:gd name="T69" fmla="*/ 82 h 192"/>
                    <a:gd name="T70" fmla="*/ 129 w 129"/>
                    <a:gd name="T71" fmla="*/ 67 h 192"/>
                    <a:gd name="T72" fmla="*/ 125 w 129"/>
                    <a:gd name="T73" fmla="*/ 59 h 192"/>
                    <a:gd name="T74" fmla="*/ 113 w 129"/>
                    <a:gd name="T75" fmla="*/ 55 h 192"/>
                    <a:gd name="T76" fmla="*/ 110 w 129"/>
                    <a:gd name="T77" fmla="*/ 47 h 192"/>
                    <a:gd name="T78" fmla="*/ 129 w 129"/>
                    <a:gd name="T79" fmla="*/ 47 h 192"/>
                    <a:gd name="T80" fmla="*/ 113 w 129"/>
                    <a:gd name="T81" fmla="*/ 39 h 192"/>
                    <a:gd name="T82" fmla="*/ 110 w 129"/>
                    <a:gd name="T83" fmla="*/ 32 h 192"/>
                    <a:gd name="T84" fmla="*/ 98 w 129"/>
                    <a:gd name="T85" fmla="*/ 32 h 192"/>
                    <a:gd name="T86" fmla="*/ 90 w 129"/>
                    <a:gd name="T87" fmla="*/ 35 h 192"/>
                    <a:gd name="T88" fmla="*/ 82 w 129"/>
                    <a:gd name="T89" fmla="*/ 28 h 192"/>
                    <a:gd name="T90" fmla="*/ 67 w 129"/>
                    <a:gd name="T91" fmla="*/ 16 h 192"/>
                    <a:gd name="T92" fmla="*/ 63 w 129"/>
                    <a:gd name="T93" fmla="*/ 8 h 192"/>
                    <a:gd name="T94" fmla="*/ 43 w 129"/>
                    <a:gd name="T95" fmla="*/ 8 h 192"/>
                    <a:gd name="T96" fmla="*/ 35 w 129"/>
                    <a:gd name="T97" fmla="*/ 16 h 192"/>
                    <a:gd name="T98" fmla="*/ 35 w 129"/>
                    <a:gd name="T99" fmla="*/ 4 h 192"/>
                    <a:gd name="T100" fmla="*/ 12 w 129"/>
                    <a:gd name="T101" fmla="*/ 4 h 192"/>
                    <a:gd name="T102" fmla="*/ 102 w 129"/>
                    <a:gd name="T103" fmla="*/ 20 h 192"/>
                    <a:gd name="T104" fmla="*/ 98 w 129"/>
                    <a:gd name="T105" fmla="*/ 8 h 192"/>
                    <a:gd name="T106" fmla="*/ 102 w 129"/>
                    <a:gd name="T107" fmla="*/ 12 h 192"/>
                    <a:gd name="T108" fmla="*/ 106 w 129"/>
                    <a:gd name="T109" fmla="*/ 16 h 192"/>
                    <a:gd name="T110" fmla="*/ 113 w 129"/>
                    <a:gd name="T111" fmla="*/ 28 h 192"/>
                    <a:gd name="T112" fmla="*/ 121 w 129"/>
                    <a:gd name="T113" fmla="*/ 32 h 192"/>
                    <a:gd name="T114" fmla="*/ 117 w 129"/>
                    <a:gd name="T115" fmla="*/ 3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9" h="192">
                      <a:moveTo>
                        <a:pt x="12" y="35"/>
                      </a:moveTo>
                      <a:lnTo>
                        <a:pt x="12" y="35"/>
                      </a:lnTo>
                      <a:lnTo>
                        <a:pt x="12" y="39"/>
                      </a:lnTo>
                      <a:lnTo>
                        <a:pt x="8" y="39"/>
                      </a:lnTo>
                      <a:lnTo>
                        <a:pt x="8" y="43"/>
                      </a:lnTo>
                      <a:lnTo>
                        <a:pt x="8" y="47"/>
                      </a:lnTo>
                      <a:lnTo>
                        <a:pt x="12" y="59"/>
                      </a:lnTo>
                      <a:lnTo>
                        <a:pt x="27" y="67"/>
                      </a:lnTo>
                      <a:lnTo>
                        <a:pt x="27" y="67"/>
                      </a:lnTo>
                      <a:lnTo>
                        <a:pt x="31" y="71"/>
                      </a:lnTo>
                      <a:lnTo>
                        <a:pt x="31" y="74"/>
                      </a:lnTo>
                      <a:lnTo>
                        <a:pt x="31" y="98"/>
                      </a:lnTo>
                      <a:lnTo>
                        <a:pt x="27" y="98"/>
                      </a:lnTo>
                      <a:lnTo>
                        <a:pt x="27" y="102"/>
                      </a:lnTo>
                      <a:lnTo>
                        <a:pt x="27" y="102"/>
                      </a:lnTo>
                      <a:lnTo>
                        <a:pt x="24" y="102"/>
                      </a:lnTo>
                      <a:lnTo>
                        <a:pt x="24" y="102"/>
                      </a:lnTo>
                      <a:lnTo>
                        <a:pt x="24" y="106"/>
                      </a:lnTo>
                      <a:lnTo>
                        <a:pt x="24" y="110"/>
                      </a:lnTo>
                      <a:lnTo>
                        <a:pt x="24" y="110"/>
                      </a:lnTo>
                      <a:lnTo>
                        <a:pt x="24" y="114"/>
                      </a:lnTo>
                      <a:lnTo>
                        <a:pt x="24" y="114"/>
                      </a:lnTo>
                      <a:lnTo>
                        <a:pt x="24" y="114"/>
                      </a:lnTo>
                      <a:lnTo>
                        <a:pt x="24" y="114"/>
                      </a:lnTo>
                      <a:lnTo>
                        <a:pt x="24" y="114"/>
                      </a:lnTo>
                      <a:lnTo>
                        <a:pt x="27" y="117"/>
                      </a:lnTo>
                      <a:lnTo>
                        <a:pt x="27" y="117"/>
                      </a:lnTo>
                      <a:lnTo>
                        <a:pt x="27" y="121"/>
                      </a:lnTo>
                      <a:lnTo>
                        <a:pt x="27" y="125"/>
                      </a:lnTo>
                      <a:lnTo>
                        <a:pt x="27" y="129"/>
                      </a:lnTo>
                      <a:lnTo>
                        <a:pt x="27" y="129"/>
                      </a:lnTo>
                      <a:lnTo>
                        <a:pt x="24" y="133"/>
                      </a:lnTo>
                      <a:lnTo>
                        <a:pt x="24" y="137"/>
                      </a:lnTo>
                      <a:lnTo>
                        <a:pt x="20" y="137"/>
                      </a:lnTo>
                      <a:lnTo>
                        <a:pt x="20" y="141"/>
                      </a:lnTo>
                      <a:lnTo>
                        <a:pt x="20" y="141"/>
                      </a:lnTo>
                      <a:lnTo>
                        <a:pt x="16" y="137"/>
                      </a:lnTo>
                      <a:lnTo>
                        <a:pt x="16" y="137"/>
                      </a:lnTo>
                      <a:lnTo>
                        <a:pt x="16" y="137"/>
                      </a:lnTo>
                      <a:lnTo>
                        <a:pt x="8" y="137"/>
                      </a:lnTo>
                      <a:lnTo>
                        <a:pt x="4" y="137"/>
                      </a:lnTo>
                      <a:lnTo>
                        <a:pt x="0" y="137"/>
                      </a:lnTo>
                      <a:lnTo>
                        <a:pt x="0" y="137"/>
                      </a:lnTo>
                      <a:lnTo>
                        <a:pt x="0" y="137"/>
                      </a:lnTo>
                      <a:lnTo>
                        <a:pt x="0" y="137"/>
                      </a:lnTo>
                      <a:lnTo>
                        <a:pt x="4" y="141"/>
                      </a:lnTo>
                      <a:lnTo>
                        <a:pt x="4" y="145"/>
                      </a:lnTo>
                      <a:lnTo>
                        <a:pt x="4" y="145"/>
                      </a:lnTo>
                      <a:lnTo>
                        <a:pt x="0" y="149"/>
                      </a:lnTo>
                      <a:lnTo>
                        <a:pt x="0" y="153"/>
                      </a:lnTo>
                      <a:lnTo>
                        <a:pt x="0" y="153"/>
                      </a:lnTo>
                      <a:lnTo>
                        <a:pt x="16" y="168"/>
                      </a:lnTo>
                      <a:lnTo>
                        <a:pt x="16" y="172"/>
                      </a:lnTo>
                      <a:lnTo>
                        <a:pt x="24" y="188"/>
                      </a:lnTo>
                      <a:lnTo>
                        <a:pt x="24" y="188"/>
                      </a:lnTo>
                      <a:lnTo>
                        <a:pt x="35" y="188"/>
                      </a:lnTo>
                      <a:lnTo>
                        <a:pt x="31" y="184"/>
                      </a:lnTo>
                      <a:lnTo>
                        <a:pt x="27" y="184"/>
                      </a:lnTo>
                      <a:lnTo>
                        <a:pt x="27" y="180"/>
                      </a:lnTo>
                      <a:lnTo>
                        <a:pt x="27" y="180"/>
                      </a:lnTo>
                      <a:lnTo>
                        <a:pt x="27" y="180"/>
                      </a:lnTo>
                      <a:lnTo>
                        <a:pt x="31" y="176"/>
                      </a:lnTo>
                      <a:lnTo>
                        <a:pt x="31" y="176"/>
                      </a:lnTo>
                      <a:lnTo>
                        <a:pt x="31" y="180"/>
                      </a:lnTo>
                      <a:lnTo>
                        <a:pt x="31" y="180"/>
                      </a:lnTo>
                      <a:lnTo>
                        <a:pt x="35" y="180"/>
                      </a:lnTo>
                      <a:lnTo>
                        <a:pt x="35" y="184"/>
                      </a:lnTo>
                      <a:lnTo>
                        <a:pt x="35" y="184"/>
                      </a:lnTo>
                      <a:lnTo>
                        <a:pt x="35" y="184"/>
                      </a:lnTo>
                      <a:lnTo>
                        <a:pt x="39" y="184"/>
                      </a:lnTo>
                      <a:lnTo>
                        <a:pt x="39" y="184"/>
                      </a:lnTo>
                      <a:lnTo>
                        <a:pt x="47" y="184"/>
                      </a:lnTo>
                      <a:lnTo>
                        <a:pt x="47" y="184"/>
                      </a:lnTo>
                      <a:lnTo>
                        <a:pt x="47" y="188"/>
                      </a:lnTo>
                      <a:lnTo>
                        <a:pt x="59" y="192"/>
                      </a:lnTo>
                      <a:lnTo>
                        <a:pt x="63" y="192"/>
                      </a:lnTo>
                      <a:lnTo>
                        <a:pt x="59" y="192"/>
                      </a:lnTo>
                      <a:lnTo>
                        <a:pt x="59" y="188"/>
                      </a:lnTo>
                      <a:lnTo>
                        <a:pt x="59" y="188"/>
                      </a:lnTo>
                      <a:lnTo>
                        <a:pt x="63" y="188"/>
                      </a:lnTo>
                      <a:lnTo>
                        <a:pt x="67" y="192"/>
                      </a:lnTo>
                      <a:lnTo>
                        <a:pt x="67" y="192"/>
                      </a:lnTo>
                      <a:lnTo>
                        <a:pt x="63" y="188"/>
                      </a:lnTo>
                      <a:lnTo>
                        <a:pt x="63" y="188"/>
                      </a:lnTo>
                      <a:lnTo>
                        <a:pt x="63" y="184"/>
                      </a:lnTo>
                      <a:lnTo>
                        <a:pt x="63" y="180"/>
                      </a:lnTo>
                      <a:lnTo>
                        <a:pt x="59" y="180"/>
                      </a:lnTo>
                      <a:lnTo>
                        <a:pt x="59" y="176"/>
                      </a:lnTo>
                      <a:lnTo>
                        <a:pt x="55" y="172"/>
                      </a:lnTo>
                      <a:lnTo>
                        <a:pt x="55" y="172"/>
                      </a:lnTo>
                      <a:lnTo>
                        <a:pt x="51" y="168"/>
                      </a:lnTo>
                      <a:lnTo>
                        <a:pt x="51" y="168"/>
                      </a:lnTo>
                      <a:lnTo>
                        <a:pt x="55" y="168"/>
                      </a:lnTo>
                      <a:lnTo>
                        <a:pt x="55" y="164"/>
                      </a:lnTo>
                      <a:lnTo>
                        <a:pt x="55" y="164"/>
                      </a:lnTo>
                      <a:lnTo>
                        <a:pt x="55" y="164"/>
                      </a:lnTo>
                      <a:lnTo>
                        <a:pt x="55" y="164"/>
                      </a:lnTo>
                      <a:lnTo>
                        <a:pt x="55" y="168"/>
                      </a:lnTo>
                      <a:lnTo>
                        <a:pt x="55" y="172"/>
                      </a:lnTo>
                      <a:lnTo>
                        <a:pt x="59" y="172"/>
                      </a:lnTo>
                      <a:lnTo>
                        <a:pt x="59" y="172"/>
                      </a:lnTo>
                      <a:lnTo>
                        <a:pt x="63" y="176"/>
                      </a:lnTo>
                      <a:lnTo>
                        <a:pt x="67" y="180"/>
                      </a:lnTo>
                      <a:lnTo>
                        <a:pt x="70" y="180"/>
                      </a:lnTo>
                      <a:lnTo>
                        <a:pt x="70" y="180"/>
                      </a:lnTo>
                      <a:lnTo>
                        <a:pt x="70" y="176"/>
                      </a:lnTo>
                      <a:lnTo>
                        <a:pt x="70" y="176"/>
                      </a:lnTo>
                      <a:lnTo>
                        <a:pt x="74" y="176"/>
                      </a:lnTo>
                      <a:lnTo>
                        <a:pt x="74" y="180"/>
                      </a:lnTo>
                      <a:lnTo>
                        <a:pt x="74" y="180"/>
                      </a:lnTo>
                      <a:lnTo>
                        <a:pt x="70" y="184"/>
                      </a:lnTo>
                      <a:lnTo>
                        <a:pt x="74" y="184"/>
                      </a:lnTo>
                      <a:lnTo>
                        <a:pt x="74" y="184"/>
                      </a:lnTo>
                      <a:lnTo>
                        <a:pt x="74" y="184"/>
                      </a:lnTo>
                      <a:lnTo>
                        <a:pt x="74" y="184"/>
                      </a:lnTo>
                      <a:lnTo>
                        <a:pt x="74" y="184"/>
                      </a:lnTo>
                      <a:lnTo>
                        <a:pt x="74" y="184"/>
                      </a:lnTo>
                      <a:lnTo>
                        <a:pt x="74" y="176"/>
                      </a:lnTo>
                      <a:lnTo>
                        <a:pt x="74" y="172"/>
                      </a:lnTo>
                      <a:lnTo>
                        <a:pt x="74" y="172"/>
                      </a:lnTo>
                      <a:lnTo>
                        <a:pt x="74" y="168"/>
                      </a:lnTo>
                      <a:lnTo>
                        <a:pt x="74" y="168"/>
                      </a:lnTo>
                      <a:lnTo>
                        <a:pt x="70" y="168"/>
                      </a:lnTo>
                      <a:lnTo>
                        <a:pt x="70" y="164"/>
                      </a:lnTo>
                      <a:lnTo>
                        <a:pt x="70" y="164"/>
                      </a:lnTo>
                      <a:lnTo>
                        <a:pt x="70" y="160"/>
                      </a:lnTo>
                      <a:lnTo>
                        <a:pt x="70" y="160"/>
                      </a:lnTo>
                      <a:lnTo>
                        <a:pt x="70" y="160"/>
                      </a:lnTo>
                      <a:lnTo>
                        <a:pt x="70" y="156"/>
                      </a:lnTo>
                      <a:lnTo>
                        <a:pt x="70" y="153"/>
                      </a:lnTo>
                      <a:lnTo>
                        <a:pt x="70" y="153"/>
                      </a:lnTo>
                      <a:lnTo>
                        <a:pt x="70" y="149"/>
                      </a:lnTo>
                      <a:lnTo>
                        <a:pt x="70" y="149"/>
                      </a:lnTo>
                      <a:lnTo>
                        <a:pt x="70" y="145"/>
                      </a:lnTo>
                      <a:lnTo>
                        <a:pt x="70" y="145"/>
                      </a:lnTo>
                      <a:lnTo>
                        <a:pt x="63" y="149"/>
                      </a:lnTo>
                      <a:lnTo>
                        <a:pt x="67" y="149"/>
                      </a:lnTo>
                      <a:lnTo>
                        <a:pt x="67" y="149"/>
                      </a:lnTo>
                      <a:lnTo>
                        <a:pt x="67" y="149"/>
                      </a:lnTo>
                      <a:lnTo>
                        <a:pt x="63" y="153"/>
                      </a:lnTo>
                      <a:lnTo>
                        <a:pt x="63" y="153"/>
                      </a:lnTo>
                      <a:lnTo>
                        <a:pt x="63" y="156"/>
                      </a:lnTo>
                      <a:lnTo>
                        <a:pt x="67" y="156"/>
                      </a:lnTo>
                      <a:lnTo>
                        <a:pt x="67" y="160"/>
                      </a:lnTo>
                      <a:lnTo>
                        <a:pt x="67" y="160"/>
                      </a:lnTo>
                      <a:lnTo>
                        <a:pt x="67" y="164"/>
                      </a:lnTo>
                      <a:lnTo>
                        <a:pt x="70" y="168"/>
                      </a:lnTo>
                      <a:lnTo>
                        <a:pt x="70" y="172"/>
                      </a:lnTo>
                      <a:lnTo>
                        <a:pt x="70" y="172"/>
                      </a:lnTo>
                      <a:lnTo>
                        <a:pt x="70" y="172"/>
                      </a:lnTo>
                      <a:lnTo>
                        <a:pt x="67" y="164"/>
                      </a:lnTo>
                      <a:lnTo>
                        <a:pt x="63" y="164"/>
                      </a:lnTo>
                      <a:lnTo>
                        <a:pt x="63" y="160"/>
                      </a:lnTo>
                      <a:lnTo>
                        <a:pt x="63" y="160"/>
                      </a:lnTo>
                      <a:lnTo>
                        <a:pt x="59" y="160"/>
                      </a:lnTo>
                      <a:lnTo>
                        <a:pt x="59" y="156"/>
                      </a:lnTo>
                      <a:lnTo>
                        <a:pt x="59" y="156"/>
                      </a:lnTo>
                      <a:lnTo>
                        <a:pt x="59" y="153"/>
                      </a:lnTo>
                      <a:lnTo>
                        <a:pt x="59" y="153"/>
                      </a:lnTo>
                      <a:lnTo>
                        <a:pt x="59" y="149"/>
                      </a:lnTo>
                      <a:lnTo>
                        <a:pt x="59" y="149"/>
                      </a:lnTo>
                      <a:lnTo>
                        <a:pt x="55" y="149"/>
                      </a:lnTo>
                      <a:lnTo>
                        <a:pt x="51" y="149"/>
                      </a:lnTo>
                      <a:lnTo>
                        <a:pt x="51" y="149"/>
                      </a:lnTo>
                      <a:lnTo>
                        <a:pt x="63" y="145"/>
                      </a:lnTo>
                      <a:lnTo>
                        <a:pt x="63" y="145"/>
                      </a:lnTo>
                      <a:lnTo>
                        <a:pt x="67" y="141"/>
                      </a:lnTo>
                      <a:lnTo>
                        <a:pt x="67" y="137"/>
                      </a:lnTo>
                      <a:lnTo>
                        <a:pt x="67" y="133"/>
                      </a:lnTo>
                      <a:lnTo>
                        <a:pt x="67" y="137"/>
                      </a:lnTo>
                      <a:lnTo>
                        <a:pt x="67" y="137"/>
                      </a:lnTo>
                      <a:lnTo>
                        <a:pt x="70" y="137"/>
                      </a:lnTo>
                      <a:lnTo>
                        <a:pt x="70" y="141"/>
                      </a:lnTo>
                      <a:lnTo>
                        <a:pt x="70" y="145"/>
                      </a:lnTo>
                      <a:lnTo>
                        <a:pt x="74" y="145"/>
                      </a:lnTo>
                      <a:lnTo>
                        <a:pt x="78" y="145"/>
                      </a:lnTo>
                      <a:lnTo>
                        <a:pt x="74" y="145"/>
                      </a:lnTo>
                      <a:lnTo>
                        <a:pt x="74" y="149"/>
                      </a:lnTo>
                      <a:lnTo>
                        <a:pt x="74" y="149"/>
                      </a:lnTo>
                      <a:lnTo>
                        <a:pt x="74" y="153"/>
                      </a:lnTo>
                      <a:lnTo>
                        <a:pt x="74" y="149"/>
                      </a:lnTo>
                      <a:lnTo>
                        <a:pt x="78" y="149"/>
                      </a:lnTo>
                      <a:lnTo>
                        <a:pt x="78" y="149"/>
                      </a:lnTo>
                      <a:lnTo>
                        <a:pt x="78" y="149"/>
                      </a:lnTo>
                      <a:lnTo>
                        <a:pt x="82" y="149"/>
                      </a:lnTo>
                      <a:lnTo>
                        <a:pt x="86" y="149"/>
                      </a:lnTo>
                      <a:lnTo>
                        <a:pt x="86" y="149"/>
                      </a:lnTo>
                      <a:lnTo>
                        <a:pt x="90" y="149"/>
                      </a:lnTo>
                      <a:lnTo>
                        <a:pt x="94" y="145"/>
                      </a:lnTo>
                      <a:lnTo>
                        <a:pt x="102" y="137"/>
                      </a:lnTo>
                      <a:lnTo>
                        <a:pt x="110" y="133"/>
                      </a:lnTo>
                      <a:lnTo>
                        <a:pt x="110" y="133"/>
                      </a:lnTo>
                      <a:lnTo>
                        <a:pt x="110" y="129"/>
                      </a:lnTo>
                      <a:lnTo>
                        <a:pt x="110" y="125"/>
                      </a:lnTo>
                      <a:lnTo>
                        <a:pt x="113" y="121"/>
                      </a:lnTo>
                      <a:lnTo>
                        <a:pt x="113" y="117"/>
                      </a:lnTo>
                      <a:lnTo>
                        <a:pt x="121" y="114"/>
                      </a:lnTo>
                      <a:lnTo>
                        <a:pt x="125" y="110"/>
                      </a:lnTo>
                      <a:lnTo>
                        <a:pt x="129" y="106"/>
                      </a:lnTo>
                      <a:lnTo>
                        <a:pt x="129" y="106"/>
                      </a:lnTo>
                      <a:lnTo>
                        <a:pt x="129" y="102"/>
                      </a:lnTo>
                      <a:lnTo>
                        <a:pt x="125" y="94"/>
                      </a:lnTo>
                      <a:lnTo>
                        <a:pt x="125" y="90"/>
                      </a:lnTo>
                      <a:lnTo>
                        <a:pt x="125" y="90"/>
                      </a:lnTo>
                      <a:lnTo>
                        <a:pt x="129" y="90"/>
                      </a:lnTo>
                      <a:lnTo>
                        <a:pt x="129" y="86"/>
                      </a:lnTo>
                      <a:lnTo>
                        <a:pt x="129" y="86"/>
                      </a:lnTo>
                      <a:lnTo>
                        <a:pt x="129" y="86"/>
                      </a:lnTo>
                      <a:lnTo>
                        <a:pt x="129" y="82"/>
                      </a:lnTo>
                      <a:lnTo>
                        <a:pt x="129" y="82"/>
                      </a:lnTo>
                      <a:lnTo>
                        <a:pt x="125" y="82"/>
                      </a:lnTo>
                      <a:lnTo>
                        <a:pt x="125" y="82"/>
                      </a:lnTo>
                      <a:lnTo>
                        <a:pt x="125" y="82"/>
                      </a:lnTo>
                      <a:lnTo>
                        <a:pt x="125" y="78"/>
                      </a:lnTo>
                      <a:lnTo>
                        <a:pt x="129" y="74"/>
                      </a:lnTo>
                      <a:lnTo>
                        <a:pt x="129" y="67"/>
                      </a:lnTo>
                      <a:lnTo>
                        <a:pt x="129" y="67"/>
                      </a:lnTo>
                      <a:lnTo>
                        <a:pt x="129" y="63"/>
                      </a:lnTo>
                      <a:lnTo>
                        <a:pt x="125" y="59"/>
                      </a:lnTo>
                      <a:lnTo>
                        <a:pt x="125" y="59"/>
                      </a:lnTo>
                      <a:lnTo>
                        <a:pt x="125" y="59"/>
                      </a:lnTo>
                      <a:lnTo>
                        <a:pt x="125" y="59"/>
                      </a:lnTo>
                      <a:lnTo>
                        <a:pt x="125" y="63"/>
                      </a:lnTo>
                      <a:lnTo>
                        <a:pt x="125" y="63"/>
                      </a:lnTo>
                      <a:lnTo>
                        <a:pt x="121" y="59"/>
                      </a:lnTo>
                      <a:lnTo>
                        <a:pt x="121" y="59"/>
                      </a:lnTo>
                      <a:lnTo>
                        <a:pt x="113" y="59"/>
                      </a:lnTo>
                      <a:lnTo>
                        <a:pt x="113" y="55"/>
                      </a:lnTo>
                      <a:lnTo>
                        <a:pt x="110" y="51"/>
                      </a:lnTo>
                      <a:lnTo>
                        <a:pt x="113" y="55"/>
                      </a:lnTo>
                      <a:lnTo>
                        <a:pt x="117" y="55"/>
                      </a:lnTo>
                      <a:lnTo>
                        <a:pt x="117" y="55"/>
                      </a:lnTo>
                      <a:lnTo>
                        <a:pt x="113" y="51"/>
                      </a:lnTo>
                      <a:lnTo>
                        <a:pt x="110" y="47"/>
                      </a:lnTo>
                      <a:lnTo>
                        <a:pt x="106" y="43"/>
                      </a:lnTo>
                      <a:lnTo>
                        <a:pt x="102" y="39"/>
                      </a:lnTo>
                      <a:lnTo>
                        <a:pt x="106" y="43"/>
                      </a:lnTo>
                      <a:lnTo>
                        <a:pt x="110" y="47"/>
                      </a:lnTo>
                      <a:lnTo>
                        <a:pt x="125" y="47"/>
                      </a:lnTo>
                      <a:lnTo>
                        <a:pt x="129" y="47"/>
                      </a:lnTo>
                      <a:lnTo>
                        <a:pt x="125" y="43"/>
                      </a:lnTo>
                      <a:lnTo>
                        <a:pt x="113" y="43"/>
                      </a:lnTo>
                      <a:lnTo>
                        <a:pt x="113" y="39"/>
                      </a:lnTo>
                      <a:lnTo>
                        <a:pt x="113" y="39"/>
                      </a:lnTo>
                      <a:lnTo>
                        <a:pt x="113" y="39"/>
                      </a:lnTo>
                      <a:lnTo>
                        <a:pt x="113" y="39"/>
                      </a:lnTo>
                      <a:lnTo>
                        <a:pt x="113" y="39"/>
                      </a:lnTo>
                      <a:lnTo>
                        <a:pt x="113" y="39"/>
                      </a:lnTo>
                      <a:lnTo>
                        <a:pt x="113" y="35"/>
                      </a:lnTo>
                      <a:lnTo>
                        <a:pt x="110" y="35"/>
                      </a:lnTo>
                      <a:lnTo>
                        <a:pt x="110" y="35"/>
                      </a:lnTo>
                      <a:lnTo>
                        <a:pt x="110" y="32"/>
                      </a:lnTo>
                      <a:lnTo>
                        <a:pt x="110" y="32"/>
                      </a:lnTo>
                      <a:lnTo>
                        <a:pt x="110" y="32"/>
                      </a:lnTo>
                      <a:lnTo>
                        <a:pt x="102" y="32"/>
                      </a:lnTo>
                      <a:lnTo>
                        <a:pt x="102" y="32"/>
                      </a:lnTo>
                      <a:lnTo>
                        <a:pt x="98" y="32"/>
                      </a:lnTo>
                      <a:lnTo>
                        <a:pt x="98" y="32"/>
                      </a:lnTo>
                      <a:lnTo>
                        <a:pt x="98" y="35"/>
                      </a:lnTo>
                      <a:lnTo>
                        <a:pt x="94" y="39"/>
                      </a:lnTo>
                      <a:lnTo>
                        <a:pt x="94" y="39"/>
                      </a:lnTo>
                      <a:lnTo>
                        <a:pt x="94" y="39"/>
                      </a:lnTo>
                      <a:lnTo>
                        <a:pt x="94" y="35"/>
                      </a:lnTo>
                      <a:lnTo>
                        <a:pt x="90" y="35"/>
                      </a:lnTo>
                      <a:lnTo>
                        <a:pt x="90" y="35"/>
                      </a:lnTo>
                      <a:lnTo>
                        <a:pt x="90" y="32"/>
                      </a:lnTo>
                      <a:lnTo>
                        <a:pt x="94" y="32"/>
                      </a:lnTo>
                      <a:lnTo>
                        <a:pt x="94" y="28"/>
                      </a:lnTo>
                      <a:lnTo>
                        <a:pt x="86" y="28"/>
                      </a:lnTo>
                      <a:lnTo>
                        <a:pt x="82" y="28"/>
                      </a:lnTo>
                      <a:lnTo>
                        <a:pt x="78" y="24"/>
                      </a:lnTo>
                      <a:lnTo>
                        <a:pt x="78" y="24"/>
                      </a:lnTo>
                      <a:lnTo>
                        <a:pt x="78" y="20"/>
                      </a:lnTo>
                      <a:lnTo>
                        <a:pt x="78" y="20"/>
                      </a:lnTo>
                      <a:lnTo>
                        <a:pt x="74" y="20"/>
                      </a:lnTo>
                      <a:lnTo>
                        <a:pt x="67" y="16"/>
                      </a:lnTo>
                      <a:lnTo>
                        <a:pt x="67" y="12"/>
                      </a:lnTo>
                      <a:lnTo>
                        <a:pt x="63" y="16"/>
                      </a:lnTo>
                      <a:lnTo>
                        <a:pt x="63" y="12"/>
                      </a:lnTo>
                      <a:lnTo>
                        <a:pt x="63" y="12"/>
                      </a:lnTo>
                      <a:lnTo>
                        <a:pt x="63" y="12"/>
                      </a:lnTo>
                      <a:lnTo>
                        <a:pt x="63" y="8"/>
                      </a:lnTo>
                      <a:lnTo>
                        <a:pt x="63" y="8"/>
                      </a:lnTo>
                      <a:lnTo>
                        <a:pt x="63" y="0"/>
                      </a:lnTo>
                      <a:lnTo>
                        <a:pt x="59" y="0"/>
                      </a:lnTo>
                      <a:lnTo>
                        <a:pt x="55" y="0"/>
                      </a:lnTo>
                      <a:lnTo>
                        <a:pt x="47" y="4"/>
                      </a:lnTo>
                      <a:lnTo>
                        <a:pt x="43" y="8"/>
                      </a:lnTo>
                      <a:lnTo>
                        <a:pt x="43" y="16"/>
                      </a:lnTo>
                      <a:lnTo>
                        <a:pt x="47" y="20"/>
                      </a:lnTo>
                      <a:lnTo>
                        <a:pt x="47" y="20"/>
                      </a:lnTo>
                      <a:lnTo>
                        <a:pt x="39" y="20"/>
                      </a:lnTo>
                      <a:lnTo>
                        <a:pt x="35" y="20"/>
                      </a:lnTo>
                      <a:lnTo>
                        <a:pt x="35" y="16"/>
                      </a:lnTo>
                      <a:lnTo>
                        <a:pt x="35" y="16"/>
                      </a:lnTo>
                      <a:lnTo>
                        <a:pt x="31" y="12"/>
                      </a:lnTo>
                      <a:lnTo>
                        <a:pt x="31" y="8"/>
                      </a:lnTo>
                      <a:lnTo>
                        <a:pt x="31" y="8"/>
                      </a:lnTo>
                      <a:lnTo>
                        <a:pt x="35" y="4"/>
                      </a:lnTo>
                      <a:lnTo>
                        <a:pt x="35" y="4"/>
                      </a:lnTo>
                      <a:lnTo>
                        <a:pt x="31" y="4"/>
                      </a:lnTo>
                      <a:lnTo>
                        <a:pt x="27" y="0"/>
                      </a:lnTo>
                      <a:lnTo>
                        <a:pt x="27" y="0"/>
                      </a:lnTo>
                      <a:lnTo>
                        <a:pt x="27" y="0"/>
                      </a:lnTo>
                      <a:lnTo>
                        <a:pt x="24" y="0"/>
                      </a:lnTo>
                      <a:lnTo>
                        <a:pt x="12" y="4"/>
                      </a:lnTo>
                      <a:lnTo>
                        <a:pt x="12" y="4"/>
                      </a:lnTo>
                      <a:lnTo>
                        <a:pt x="12" y="8"/>
                      </a:lnTo>
                      <a:lnTo>
                        <a:pt x="12" y="8"/>
                      </a:lnTo>
                      <a:lnTo>
                        <a:pt x="12" y="32"/>
                      </a:lnTo>
                      <a:lnTo>
                        <a:pt x="12" y="35"/>
                      </a:lnTo>
                      <a:moveTo>
                        <a:pt x="102" y="20"/>
                      </a:moveTo>
                      <a:lnTo>
                        <a:pt x="102" y="20"/>
                      </a:lnTo>
                      <a:lnTo>
                        <a:pt x="102" y="12"/>
                      </a:lnTo>
                      <a:lnTo>
                        <a:pt x="98" y="12"/>
                      </a:lnTo>
                      <a:lnTo>
                        <a:pt x="98" y="8"/>
                      </a:lnTo>
                      <a:lnTo>
                        <a:pt x="98" y="8"/>
                      </a:lnTo>
                      <a:lnTo>
                        <a:pt x="98" y="8"/>
                      </a:lnTo>
                      <a:lnTo>
                        <a:pt x="98" y="8"/>
                      </a:lnTo>
                      <a:lnTo>
                        <a:pt x="102" y="8"/>
                      </a:lnTo>
                      <a:lnTo>
                        <a:pt x="102" y="8"/>
                      </a:lnTo>
                      <a:lnTo>
                        <a:pt x="102" y="8"/>
                      </a:lnTo>
                      <a:lnTo>
                        <a:pt x="102" y="12"/>
                      </a:lnTo>
                      <a:lnTo>
                        <a:pt x="102" y="12"/>
                      </a:lnTo>
                      <a:lnTo>
                        <a:pt x="102" y="12"/>
                      </a:lnTo>
                      <a:lnTo>
                        <a:pt x="102" y="12"/>
                      </a:lnTo>
                      <a:lnTo>
                        <a:pt x="106" y="16"/>
                      </a:lnTo>
                      <a:lnTo>
                        <a:pt x="106" y="16"/>
                      </a:lnTo>
                      <a:lnTo>
                        <a:pt x="110" y="16"/>
                      </a:lnTo>
                      <a:lnTo>
                        <a:pt x="106" y="16"/>
                      </a:lnTo>
                      <a:lnTo>
                        <a:pt x="106" y="16"/>
                      </a:lnTo>
                      <a:lnTo>
                        <a:pt x="102" y="16"/>
                      </a:lnTo>
                      <a:lnTo>
                        <a:pt x="106" y="20"/>
                      </a:lnTo>
                      <a:lnTo>
                        <a:pt x="110" y="24"/>
                      </a:lnTo>
                      <a:lnTo>
                        <a:pt x="113" y="28"/>
                      </a:lnTo>
                      <a:lnTo>
                        <a:pt x="113" y="28"/>
                      </a:lnTo>
                      <a:lnTo>
                        <a:pt x="113" y="28"/>
                      </a:lnTo>
                      <a:lnTo>
                        <a:pt x="117" y="28"/>
                      </a:lnTo>
                      <a:lnTo>
                        <a:pt x="117" y="28"/>
                      </a:lnTo>
                      <a:lnTo>
                        <a:pt x="117" y="32"/>
                      </a:lnTo>
                      <a:lnTo>
                        <a:pt x="121" y="32"/>
                      </a:lnTo>
                      <a:lnTo>
                        <a:pt x="121" y="32"/>
                      </a:lnTo>
                      <a:lnTo>
                        <a:pt x="121" y="32"/>
                      </a:lnTo>
                      <a:lnTo>
                        <a:pt x="121" y="35"/>
                      </a:lnTo>
                      <a:lnTo>
                        <a:pt x="121" y="35"/>
                      </a:lnTo>
                      <a:lnTo>
                        <a:pt x="121" y="35"/>
                      </a:lnTo>
                      <a:lnTo>
                        <a:pt x="121" y="35"/>
                      </a:lnTo>
                      <a:lnTo>
                        <a:pt x="117" y="35"/>
                      </a:lnTo>
                      <a:lnTo>
                        <a:pt x="110" y="32"/>
                      </a:lnTo>
                      <a:lnTo>
                        <a:pt x="106" y="28"/>
                      </a:lnTo>
                      <a:lnTo>
                        <a:pt x="102" y="28"/>
                      </a:lnTo>
                      <a:lnTo>
                        <a:pt x="102" y="2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0" name="Freeform 26"/>
                <p:cNvSpPr>
                  <a:spLocks/>
                </p:cNvSpPr>
                <p:nvPr/>
              </p:nvSpPr>
              <p:spPr bwMode="auto">
                <a:xfrm>
                  <a:off x="2720975" y="3533775"/>
                  <a:ext cx="6350" cy="6350"/>
                </a:xfrm>
                <a:custGeom>
                  <a:avLst/>
                  <a:gdLst>
                    <a:gd name="T0" fmla="*/ 0 w 4"/>
                    <a:gd name="T1" fmla="*/ 0 h 4"/>
                    <a:gd name="T2" fmla="*/ 0 w 4"/>
                    <a:gd name="T3" fmla="*/ 0 h 4"/>
                    <a:gd name="T4" fmla="*/ 4 w 4"/>
                    <a:gd name="T5" fmla="*/ 0 h 4"/>
                    <a:gd name="T6" fmla="*/ 0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lnTo>
                        <a:pt x="0" y="0"/>
                      </a:lnTo>
                      <a:lnTo>
                        <a:pt x="4" y="0"/>
                      </a:lnTo>
                      <a:lnTo>
                        <a:pt x="0" y="4"/>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1" name="Freeform 27"/>
                <p:cNvSpPr>
                  <a:spLocks noEditPoints="1"/>
                </p:cNvSpPr>
                <p:nvPr/>
              </p:nvSpPr>
              <p:spPr bwMode="auto">
                <a:xfrm>
                  <a:off x="2492375" y="4414838"/>
                  <a:ext cx="241300" cy="153988"/>
                </a:xfrm>
                <a:custGeom>
                  <a:avLst/>
                  <a:gdLst>
                    <a:gd name="T0" fmla="*/ 129 w 152"/>
                    <a:gd name="T1" fmla="*/ 62 h 97"/>
                    <a:gd name="T2" fmla="*/ 129 w 152"/>
                    <a:gd name="T3" fmla="*/ 66 h 97"/>
                    <a:gd name="T4" fmla="*/ 129 w 152"/>
                    <a:gd name="T5" fmla="*/ 70 h 97"/>
                    <a:gd name="T6" fmla="*/ 125 w 152"/>
                    <a:gd name="T7" fmla="*/ 62 h 97"/>
                    <a:gd name="T8" fmla="*/ 129 w 152"/>
                    <a:gd name="T9" fmla="*/ 62 h 97"/>
                    <a:gd name="T10" fmla="*/ 152 w 152"/>
                    <a:gd name="T11" fmla="*/ 19 h 97"/>
                    <a:gd name="T12" fmla="*/ 133 w 152"/>
                    <a:gd name="T13" fmla="*/ 19 h 97"/>
                    <a:gd name="T14" fmla="*/ 105 w 152"/>
                    <a:gd name="T15" fmla="*/ 0 h 97"/>
                    <a:gd name="T16" fmla="*/ 98 w 152"/>
                    <a:gd name="T17" fmla="*/ 0 h 97"/>
                    <a:gd name="T18" fmla="*/ 98 w 152"/>
                    <a:gd name="T19" fmla="*/ 4 h 97"/>
                    <a:gd name="T20" fmla="*/ 90 w 152"/>
                    <a:gd name="T21" fmla="*/ 4 h 97"/>
                    <a:gd name="T22" fmla="*/ 82 w 152"/>
                    <a:gd name="T23" fmla="*/ 8 h 97"/>
                    <a:gd name="T24" fmla="*/ 78 w 152"/>
                    <a:gd name="T25" fmla="*/ 12 h 97"/>
                    <a:gd name="T26" fmla="*/ 70 w 152"/>
                    <a:gd name="T27" fmla="*/ 16 h 97"/>
                    <a:gd name="T28" fmla="*/ 70 w 152"/>
                    <a:gd name="T29" fmla="*/ 16 h 97"/>
                    <a:gd name="T30" fmla="*/ 62 w 152"/>
                    <a:gd name="T31" fmla="*/ 16 h 97"/>
                    <a:gd name="T32" fmla="*/ 51 w 152"/>
                    <a:gd name="T33" fmla="*/ 19 h 97"/>
                    <a:gd name="T34" fmla="*/ 51 w 152"/>
                    <a:gd name="T35" fmla="*/ 23 h 97"/>
                    <a:gd name="T36" fmla="*/ 43 w 152"/>
                    <a:gd name="T37" fmla="*/ 35 h 97"/>
                    <a:gd name="T38" fmla="*/ 15 w 152"/>
                    <a:gd name="T39" fmla="*/ 27 h 97"/>
                    <a:gd name="T40" fmla="*/ 4 w 152"/>
                    <a:gd name="T41" fmla="*/ 35 h 97"/>
                    <a:gd name="T42" fmla="*/ 4 w 152"/>
                    <a:gd name="T43" fmla="*/ 55 h 97"/>
                    <a:gd name="T44" fmla="*/ 8 w 152"/>
                    <a:gd name="T45" fmla="*/ 62 h 97"/>
                    <a:gd name="T46" fmla="*/ 15 w 152"/>
                    <a:gd name="T47" fmla="*/ 62 h 97"/>
                    <a:gd name="T48" fmla="*/ 19 w 152"/>
                    <a:gd name="T49" fmla="*/ 62 h 97"/>
                    <a:gd name="T50" fmla="*/ 23 w 152"/>
                    <a:gd name="T51" fmla="*/ 78 h 97"/>
                    <a:gd name="T52" fmla="*/ 23 w 152"/>
                    <a:gd name="T53" fmla="*/ 94 h 97"/>
                    <a:gd name="T54" fmla="*/ 27 w 152"/>
                    <a:gd name="T55" fmla="*/ 94 h 97"/>
                    <a:gd name="T56" fmla="*/ 31 w 152"/>
                    <a:gd name="T57" fmla="*/ 97 h 97"/>
                    <a:gd name="T58" fmla="*/ 31 w 152"/>
                    <a:gd name="T59" fmla="*/ 97 h 97"/>
                    <a:gd name="T60" fmla="*/ 35 w 152"/>
                    <a:gd name="T61" fmla="*/ 97 h 97"/>
                    <a:gd name="T62" fmla="*/ 39 w 152"/>
                    <a:gd name="T63" fmla="*/ 97 h 97"/>
                    <a:gd name="T64" fmla="*/ 43 w 152"/>
                    <a:gd name="T65" fmla="*/ 94 h 97"/>
                    <a:gd name="T66" fmla="*/ 43 w 152"/>
                    <a:gd name="T67" fmla="*/ 90 h 97"/>
                    <a:gd name="T68" fmla="*/ 35 w 152"/>
                    <a:gd name="T69" fmla="*/ 82 h 97"/>
                    <a:gd name="T70" fmla="*/ 31 w 152"/>
                    <a:gd name="T71" fmla="*/ 78 h 97"/>
                    <a:gd name="T72" fmla="*/ 39 w 152"/>
                    <a:gd name="T73" fmla="*/ 70 h 97"/>
                    <a:gd name="T74" fmla="*/ 47 w 152"/>
                    <a:gd name="T75" fmla="*/ 70 h 97"/>
                    <a:gd name="T76" fmla="*/ 55 w 152"/>
                    <a:gd name="T77" fmla="*/ 66 h 97"/>
                    <a:gd name="T78" fmla="*/ 66 w 152"/>
                    <a:gd name="T79" fmla="*/ 66 h 97"/>
                    <a:gd name="T80" fmla="*/ 66 w 152"/>
                    <a:gd name="T81" fmla="*/ 62 h 97"/>
                    <a:gd name="T82" fmla="*/ 70 w 152"/>
                    <a:gd name="T83" fmla="*/ 66 h 97"/>
                    <a:gd name="T84" fmla="*/ 74 w 152"/>
                    <a:gd name="T85" fmla="*/ 62 h 97"/>
                    <a:gd name="T86" fmla="*/ 86 w 152"/>
                    <a:gd name="T87" fmla="*/ 62 h 97"/>
                    <a:gd name="T88" fmla="*/ 90 w 152"/>
                    <a:gd name="T89" fmla="*/ 62 h 97"/>
                    <a:gd name="T90" fmla="*/ 98 w 152"/>
                    <a:gd name="T91" fmla="*/ 62 h 97"/>
                    <a:gd name="T92" fmla="*/ 98 w 152"/>
                    <a:gd name="T93" fmla="*/ 58 h 97"/>
                    <a:gd name="T94" fmla="*/ 101 w 152"/>
                    <a:gd name="T95" fmla="*/ 58 h 97"/>
                    <a:gd name="T96" fmla="*/ 105 w 152"/>
                    <a:gd name="T97" fmla="*/ 58 h 97"/>
                    <a:gd name="T98" fmla="*/ 113 w 152"/>
                    <a:gd name="T99" fmla="*/ 51 h 97"/>
                    <a:gd name="T100" fmla="*/ 113 w 152"/>
                    <a:gd name="T101" fmla="*/ 55 h 97"/>
                    <a:gd name="T102" fmla="*/ 121 w 152"/>
                    <a:gd name="T103" fmla="*/ 51 h 97"/>
                    <a:gd name="T104" fmla="*/ 125 w 152"/>
                    <a:gd name="T105" fmla="*/ 51 h 97"/>
                    <a:gd name="T106" fmla="*/ 129 w 152"/>
                    <a:gd name="T107" fmla="*/ 51 h 97"/>
                    <a:gd name="T108" fmla="*/ 137 w 152"/>
                    <a:gd name="T109" fmla="*/ 51 h 97"/>
                    <a:gd name="T110" fmla="*/ 141 w 152"/>
                    <a:gd name="T111" fmla="*/ 62 h 97"/>
                    <a:gd name="T112" fmla="*/ 148 w 152"/>
                    <a:gd name="T113" fmla="*/ 47 h 97"/>
                    <a:gd name="T114" fmla="*/ 152 w 152"/>
                    <a:gd name="T115" fmla="*/ 35 h 97"/>
                    <a:gd name="T116" fmla="*/ 152 w 152"/>
                    <a:gd name="T117" fmla="*/ 1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 h="97">
                      <a:moveTo>
                        <a:pt x="129" y="62"/>
                      </a:moveTo>
                      <a:lnTo>
                        <a:pt x="129" y="62"/>
                      </a:lnTo>
                      <a:lnTo>
                        <a:pt x="129" y="62"/>
                      </a:lnTo>
                      <a:lnTo>
                        <a:pt x="129" y="62"/>
                      </a:lnTo>
                      <a:lnTo>
                        <a:pt x="129" y="62"/>
                      </a:lnTo>
                      <a:lnTo>
                        <a:pt x="129" y="62"/>
                      </a:lnTo>
                      <a:lnTo>
                        <a:pt x="129" y="66"/>
                      </a:lnTo>
                      <a:lnTo>
                        <a:pt x="129" y="66"/>
                      </a:lnTo>
                      <a:lnTo>
                        <a:pt x="129" y="66"/>
                      </a:lnTo>
                      <a:lnTo>
                        <a:pt x="129" y="70"/>
                      </a:lnTo>
                      <a:lnTo>
                        <a:pt x="129" y="70"/>
                      </a:lnTo>
                      <a:lnTo>
                        <a:pt x="129" y="70"/>
                      </a:lnTo>
                      <a:lnTo>
                        <a:pt x="129" y="70"/>
                      </a:lnTo>
                      <a:lnTo>
                        <a:pt x="125" y="66"/>
                      </a:lnTo>
                      <a:lnTo>
                        <a:pt x="125" y="66"/>
                      </a:lnTo>
                      <a:lnTo>
                        <a:pt x="125" y="62"/>
                      </a:lnTo>
                      <a:lnTo>
                        <a:pt x="125" y="62"/>
                      </a:lnTo>
                      <a:lnTo>
                        <a:pt x="125" y="62"/>
                      </a:lnTo>
                      <a:lnTo>
                        <a:pt x="125" y="62"/>
                      </a:lnTo>
                      <a:lnTo>
                        <a:pt x="129" y="62"/>
                      </a:lnTo>
                      <a:lnTo>
                        <a:pt x="129" y="62"/>
                      </a:lnTo>
                      <a:lnTo>
                        <a:pt x="129" y="62"/>
                      </a:lnTo>
                      <a:moveTo>
                        <a:pt x="152" y="19"/>
                      </a:moveTo>
                      <a:lnTo>
                        <a:pt x="152" y="19"/>
                      </a:lnTo>
                      <a:lnTo>
                        <a:pt x="152" y="19"/>
                      </a:lnTo>
                      <a:lnTo>
                        <a:pt x="148" y="23"/>
                      </a:lnTo>
                      <a:lnTo>
                        <a:pt x="144" y="23"/>
                      </a:lnTo>
                      <a:lnTo>
                        <a:pt x="133" y="19"/>
                      </a:lnTo>
                      <a:lnTo>
                        <a:pt x="129" y="19"/>
                      </a:lnTo>
                      <a:lnTo>
                        <a:pt x="117" y="12"/>
                      </a:lnTo>
                      <a:lnTo>
                        <a:pt x="113" y="8"/>
                      </a:lnTo>
                      <a:lnTo>
                        <a:pt x="105" y="0"/>
                      </a:lnTo>
                      <a:lnTo>
                        <a:pt x="101" y="0"/>
                      </a:lnTo>
                      <a:lnTo>
                        <a:pt x="101" y="0"/>
                      </a:lnTo>
                      <a:lnTo>
                        <a:pt x="98" y="0"/>
                      </a:lnTo>
                      <a:lnTo>
                        <a:pt x="98" y="0"/>
                      </a:lnTo>
                      <a:lnTo>
                        <a:pt x="98" y="0"/>
                      </a:lnTo>
                      <a:lnTo>
                        <a:pt x="98" y="4"/>
                      </a:lnTo>
                      <a:lnTo>
                        <a:pt x="98" y="4"/>
                      </a:lnTo>
                      <a:lnTo>
                        <a:pt x="98" y="4"/>
                      </a:lnTo>
                      <a:lnTo>
                        <a:pt x="98" y="4"/>
                      </a:lnTo>
                      <a:lnTo>
                        <a:pt x="98" y="4"/>
                      </a:lnTo>
                      <a:lnTo>
                        <a:pt x="90" y="4"/>
                      </a:lnTo>
                      <a:lnTo>
                        <a:pt x="90" y="4"/>
                      </a:lnTo>
                      <a:lnTo>
                        <a:pt x="86" y="4"/>
                      </a:lnTo>
                      <a:lnTo>
                        <a:pt x="86" y="4"/>
                      </a:lnTo>
                      <a:lnTo>
                        <a:pt x="86" y="4"/>
                      </a:lnTo>
                      <a:lnTo>
                        <a:pt x="82" y="8"/>
                      </a:lnTo>
                      <a:lnTo>
                        <a:pt x="82" y="12"/>
                      </a:lnTo>
                      <a:lnTo>
                        <a:pt x="82" y="12"/>
                      </a:lnTo>
                      <a:lnTo>
                        <a:pt x="78" y="12"/>
                      </a:lnTo>
                      <a:lnTo>
                        <a:pt x="78" y="12"/>
                      </a:lnTo>
                      <a:lnTo>
                        <a:pt x="74" y="12"/>
                      </a:lnTo>
                      <a:lnTo>
                        <a:pt x="74" y="12"/>
                      </a:lnTo>
                      <a:lnTo>
                        <a:pt x="74" y="12"/>
                      </a:lnTo>
                      <a:lnTo>
                        <a:pt x="70" y="16"/>
                      </a:lnTo>
                      <a:lnTo>
                        <a:pt x="70" y="16"/>
                      </a:lnTo>
                      <a:lnTo>
                        <a:pt x="70" y="16"/>
                      </a:lnTo>
                      <a:lnTo>
                        <a:pt x="70" y="16"/>
                      </a:lnTo>
                      <a:lnTo>
                        <a:pt x="70" y="16"/>
                      </a:lnTo>
                      <a:lnTo>
                        <a:pt x="70" y="16"/>
                      </a:lnTo>
                      <a:lnTo>
                        <a:pt x="66" y="16"/>
                      </a:lnTo>
                      <a:lnTo>
                        <a:pt x="62" y="16"/>
                      </a:lnTo>
                      <a:lnTo>
                        <a:pt x="62" y="16"/>
                      </a:lnTo>
                      <a:lnTo>
                        <a:pt x="58" y="16"/>
                      </a:lnTo>
                      <a:lnTo>
                        <a:pt x="55" y="19"/>
                      </a:lnTo>
                      <a:lnTo>
                        <a:pt x="51" y="19"/>
                      </a:lnTo>
                      <a:lnTo>
                        <a:pt x="51" y="19"/>
                      </a:lnTo>
                      <a:lnTo>
                        <a:pt x="51" y="19"/>
                      </a:lnTo>
                      <a:lnTo>
                        <a:pt x="51" y="19"/>
                      </a:lnTo>
                      <a:lnTo>
                        <a:pt x="51" y="23"/>
                      </a:lnTo>
                      <a:lnTo>
                        <a:pt x="51" y="23"/>
                      </a:lnTo>
                      <a:lnTo>
                        <a:pt x="47" y="27"/>
                      </a:lnTo>
                      <a:lnTo>
                        <a:pt x="47" y="31"/>
                      </a:lnTo>
                      <a:lnTo>
                        <a:pt x="43" y="35"/>
                      </a:lnTo>
                      <a:lnTo>
                        <a:pt x="43" y="35"/>
                      </a:lnTo>
                      <a:lnTo>
                        <a:pt x="27" y="31"/>
                      </a:lnTo>
                      <a:lnTo>
                        <a:pt x="23" y="31"/>
                      </a:lnTo>
                      <a:lnTo>
                        <a:pt x="19" y="27"/>
                      </a:lnTo>
                      <a:lnTo>
                        <a:pt x="15" y="27"/>
                      </a:lnTo>
                      <a:lnTo>
                        <a:pt x="12" y="23"/>
                      </a:lnTo>
                      <a:lnTo>
                        <a:pt x="8" y="23"/>
                      </a:lnTo>
                      <a:lnTo>
                        <a:pt x="4" y="31"/>
                      </a:lnTo>
                      <a:lnTo>
                        <a:pt x="4" y="35"/>
                      </a:lnTo>
                      <a:lnTo>
                        <a:pt x="0" y="47"/>
                      </a:lnTo>
                      <a:lnTo>
                        <a:pt x="0" y="47"/>
                      </a:lnTo>
                      <a:lnTo>
                        <a:pt x="0" y="51"/>
                      </a:lnTo>
                      <a:lnTo>
                        <a:pt x="4" y="55"/>
                      </a:lnTo>
                      <a:lnTo>
                        <a:pt x="4" y="55"/>
                      </a:lnTo>
                      <a:lnTo>
                        <a:pt x="4" y="58"/>
                      </a:lnTo>
                      <a:lnTo>
                        <a:pt x="8" y="58"/>
                      </a:lnTo>
                      <a:lnTo>
                        <a:pt x="8" y="62"/>
                      </a:lnTo>
                      <a:lnTo>
                        <a:pt x="12" y="62"/>
                      </a:lnTo>
                      <a:lnTo>
                        <a:pt x="12" y="62"/>
                      </a:lnTo>
                      <a:lnTo>
                        <a:pt x="12" y="62"/>
                      </a:lnTo>
                      <a:lnTo>
                        <a:pt x="15" y="62"/>
                      </a:lnTo>
                      <a:lnTo>
                        <a:pt x="15" y="62"/>
                      </a:lnTo>
                      <a:lnTo>
                        <a:pt x="15" y="62"/>
                      </a:lnTo>
                      <a:lnTo>
                        <a:pt x="15" y="62"/>
                      </a:lnTo>
                      <a:lnTo>
                        <a:pt x="19" y="62"/>
                      </a:lnTo>
                      <a:lnTo>
                        <a:pt x="19" y="66"/>
                      </a:lnTo>
                      <a:lnTo>
                        <a:pt x="23" y="70"/>
                      </a:lnTo>
                      <a:lnTo>
                        <a:pt x="23" y="74"/>
                      </a:lnTo>
                      <a:lnTo>
                        <a:pt x="23" y="78"/>
                      </a:lnTo>
                      <a:lnTo>
                        <a:pt x="23" y="82"/>
                      </a:lnTo>
                      <a:lnTo>
                        <a:pt x="23" y="86"/>
                      </a:lnTo>
                      <a:lnTo>
                        <a:pt x="23" y="94"/>
                      </a:lnTo>
                      <a:lnTo>
                        <a:pt x="23" y="94"/>
                      </a:lnTo>
                      <a:lnTo>
                        <a:pt x="27" y="94"/>
                      </a:lnTo>
                      <a:lnTo>
                        <a:pt x="23" y="94"/>
                      </a:lnTo>
                      <a:lnTo>
                        <a:pt x="27" y="94"/>
                      </a:lnTo>
                      <a:lnTo>
                        <a:pt x="27" y="94"/>
                      </a:lnTo>
                      <a:lnTo>
                        <a:pt x="27" y="90"/>
                      </a:lnTo>
                      <a:lnTo>
                        <a:pt x="27" y="94"/>
                      </a:lnTo>
                      <a:lnTo>
                        <a:pt x="31" y="94"/>
                      </a:lnTo>
                      <a:lnTo>
                        <a:pt x="31" y="97"/>
                      </a:lnTo>
                      <a:lnTo>
                        <a:pt x="31" y="97"/>
                      </a:lnTo>
                      <a:lnTo>
                        <a:pt x="31" y="97"/>
                      </a:lnTo>
                      <a:lnTo>
                        <a:pt x="31" y="97"/>
                      </a:lnTo>
                      <a:lnTo>
                        <a:pt x="31" y="97"/>
                      </a:lnTo>
                      <a:lnTo>
                        <a:pt x="35" y="97"/>
                      </a:lnTo>
                      <a:lnTo>
                        <a:pt x="35" y="97"/>
                      </a:lnTo>
                      <a:lnTo>
                        <a:pt x="35" y="97"/>
                      </a:lnTo>
                      <a:lnTo>
                        <a:pt x="35" y="97"/>
                      </a:lnTo>
                      <a:lnTo>
                        <a:pt x="39" y="97"/>
                      </a:lnTo>
                      <a:lnTo>
                        <a:pt x="39" y="97"/>
                      </a:lnTo>
                      <a:lnTo>
                        <a:pt x="39" y="97"/>
                      </a:lnTo>
                      <a:lnTo>
                        <a:pt x="39" y="97"/>
                      </a:lnTo>
                      <a:lnTo>
                        <a:pt x="43" y="97"/>
                      </a:lnTo>
                      <a:lnTo>
                        <a:pt x="43" y="97"/>
                      </a:lnTo>
                      <a:lnTo>
                        <a:pt x="43" y="97"/>
                      </a:lnTo>
                      <a:lnTo>
                        <a:pt x="43" y="94"/>
                      </a:lnTo>
                      <a:lnTo>
                        <a:pt x="43" y="94"/>
                      </a:lnTo>
                      <a:lnTo>
                        <a:pt x="43" y="94"/>
                      </a:lnTo>
                      <a:lnTo>
                        <a:pt x="43" y="90"/>
                      </a:lnTo>
                      <a:lnTo>
                        <a:pt x="43" y="90"/>
                      </a:lnTo>
                      <a:lnTo>
                        <a:pt x="39" y="86"/>
                      </a:lnTo>
                      <a:lnTo>
                        <a:pt x="39" y="82"/>
                      </a:lnTo>
                      <a:lnTo>
                        <a:pt x="35" y="82"/>
                      </a:lnTo>
                      <a:lnTo>
                        <a:pt x="35" y="82"/>
                      </a:lnTo>
                      <a:lnTo>
                        <a:pt x="35" y="82"/>
                      </a:lnTo>
                      <a:lnTo>
                        <a:pt x="35" y="82"/>
                      </a:lnTo>
                      <a:lnTo>
                        <a:pt x="35" y="78"/>
                      </a:lnTo>
                      <a:lnTo>
                        <a:pt x="31" y="78"/>
                      </a:lnTo>
                      <a:lnTo>
                        <a:pt x="31" y="74"/>
                      </a:lnTo>
                      <a:lnTo>
                        <a:pt x="35" y="74"/>
                      </a:lnTo>
                      <a:lnTo>
                        <a:pt x="35" y="70"/>
                      </a:lnTo>
                      <a:lnTo>
                        <a:pt x="39" y="70"/>
                      </a:lnTo>
                      <a:lnTo>
                        <a:pt x="43" y="70"/>
                      </a:lnTo>
                      <a:lnTo>
                        <a:pt x="43" y="74"/>
                      </a:lnTo>
                      <a:lnTo>
                        <a:pt x="47" y="74"/>
                      </a:lnTo>
                      <a:lnTo>
                        <a:pt x="47" y="70"/>
                      </a:lnTo>
                      <a:lnTo>
                        <a:pt x="47" y="70"/>
                      </a:lnTo>
                      <a:lnTo>
                        <a:pt x="51" y="70"/>
                      </a:lnTo>
                      <a:lnTo>
                        <a:pt x="55" y="70"/>
                      </a:lnTo>
                      <a:lnTo>
                        <a:pt x="55" y="66"/>
                      </a:lnTo>
                      <a:lnTo>
                        <a:pt x="58" y="66"/>
                      </a:lnTo>
                      <a:lnTo>
                        <a:pt x="58" y="66"/>
                      </a:lnTo>
                      <a:lnTo>
                        <a:pt x="66" y="66"/>
                      </a:lnTo>
                      <a:lnTo>
                        <a:pt x="66" y="66"/>
                      </a:lnTo>
                      <a:lnTo>
                        <a:pt x="66" y="62"/>
                      </a:lnTo>
                      <a:lnTo>
                        <a:pt x="62" y="62"/>
                      </a:lnTo>
                      <a:lnTo>
                        <a:pt x="66" y="62"/>
                      </a:lnTo>
                      <a:lnTo>
                        <a:pt x="66" y="62"/>
                      </a:lnTo>
                      <a:lnTo>
                        <a:pt x="66" y="62"/>
                      </a:lnTo>
                      <a:lnTo>
                        <a:pt x="70" y="62"/>
                      </a:lnTo>
                      <a:lnTo>
                        <a:pt x="70" y="66"/>
                      </a:lnTo>
                      <a:lnTo>
                        <a:pt x="70" y="66"/>
                      </a:lnTo>
                      <a:lnTo>
                        <a:pt x="74" y="66"/>
                      </a:lnTo>
                      <a:lnTo>
                        <a:pt x="74" y="66"/>
                      </a:lnTo>
                      <a:lnTo>
                        <a:pt x="74" y="62"/>
                      </a:lnTo>
                      <a:lnTo>
                        <a:pt x="74" y="62"/>
                      </a:lnTo>
                      <a:lnTo>
                        <a:pt x="78" y="62"/>
                      </a:lnTo>
                      <a:lnTo>
                        <a:pt x="78" y="66"/>
                      </a:lnTo>
                      <a:lnTo>
                        <a:pt x="82" y="62"/>
                      </a:lnTo>
                      <a:lnTo>
                        <a:pt x="86" y="62"/>
                      </a:lnTo>
                      <a:lnTo>
                        <a:pt x="90" y="58"/>
                      </a:lnTo>
                      <a:lnTo>
                        <a:pt x="90" y="62"/>
                      </a:lnTo>
                      <a:lnTo>
                        <a:pt x="94" y="62"/>
                      </a:lnTo>
                      <a:lnTo>
                        <a:pt x="90" y="62"/>
                      </a:lnTo>
                      <a:lnTo>
                        <a:pt x="90" y="62"/>
                      </a:lnTo>
                      <a:lnTo>
                        <a:pt x="90" y="66"/>
                      </a:lnTo>
                      <a:lnTo>
                        <a:pt x="94" y="66"/>
                      </a:lnTo>
                      <a:lnTo>
                        <a:pt x="98" y="62"/>
                      </a:lnTo>
                      <a:lnTo>
                        <a:pt x="98" y="62"/>
                      </a:lnTo>
                      <a:lnTo>
                        <a:pt x="98" y="62"/>
                      </a:lnTo>
                      <a:lnTo>
                        <a:pt x="98" y="62"/>
                      </a:lnTo>
                      <a:lnTo>
                        <a:pt x="98" y="58"/>
                      </a:lnTo>
                      <a:lnTo>
                        <a:pt x="98" y="58"/>
                      </a:lnTo>
                      <a:lnTo>
                        <a:pt x="98" y="55"/>
                      </a:lnTo>
                      <a:lnTo>
                        <a:pt x="101" y="58"/>
                      </a:lnTo>
                      <a:lnTo>
                        <a:pt x="101" y="58"/>
                      </a:lnTo>
                      <a:lnTo>
                        <a:pt x="101" y="58"/>
                      </a:lnTo>
                      <a:lnTo>
                        <a:pt x="105" y="58"/>
                      </a:lnTo>
                      <a:lnTo>
                        <a:pt x="105" y="58"/>
                      </a:lnTo>
                      <a:lnTo>
                        <a:pt x="105" y="58"/>
                      </a:lnTo>
                      <a:lnTo>
                        <a:pt x="105" y="58"/>
                      </a:lnTo>
                      <a:lnTo>
                        <a:pt x="105" y="55"/>
                      </a:lnTo>
                      <a:lnTo>
                        <a:pt x="109" y="55"/>
                      </a:lnTo>
                      <a:lnTo>
                        <a:pt x="113" y="51"/>
                      </a:lnTo>
                      <a:lnTo>
                        <a:pt x="113" y="51"/>
                      </a:lnTo>
                      <a:lnTo>
                        <a:pt x="113" y="51"/>
                      </a:lnTo>
                      <a:lnTo>
                        <a:pt x="117" y="51"/>
                      </a:lnTo>
                      <a:lnTo>
                        <a:pt x="113" y="55"/>
                      </a:lnTo>
                      <a:lnTo>
                        <a:pt x="113" y="55"/>
                      </a:lnTo>
                      <a:lnTo>
                        <a:pt x="117" y="58"/>
                      </a:lnTo>
                      <a:lnTo>
                        <a:pt x="117" y="55"/>
                      </a:lnTo>
                      <a:lnTo>
                        <a:pt x="121" y="51"/>
                      </a:lnTo>
                      <a:lnTo>
                        <a:pt x="121" y="51"/>
                      </a:lnTo>
                      <a:lnTo>
                        <a:pt x="121" y="51"/>
                      </a:lnTo>
                      <a:lnTo>
                        <a:pt x="121" y="51"/>
                      </a:lnTo>
                      <a:lnTo>
                        <a:pt x="125" y="51"/>
                      </a:lnTo>
                      <a:lnTo>
                        <a:pt x="125" y="51"/>
                      </a:lnTo>
                      <a:lnTo>
                        <a:pt x="125" y="55"/>
                      </a:lnTo>
                      <a:lnTo>
                        <a:pt x="125" y="55"/>
                      </a:lnTo>
                      <a:lnTo>
                        <a:pt x="129" y="51"/>
                      </a:lnTo>
                      <a:lnTo>
                        <a:pt x="129" y="55"/>
                      </a:lnTo>
                      <a:lnTo>
                        <a:pt x="133" y="55"/>
                      </a:lnTo>
                      <a:lnTo>
                        <a:pt x="137" y="51"/>
                      </a:lnTo>
                      <a:lnTo>
                        <a:pt x="137" y="51"/>
                      </a:lnTo>
                      <a:lnTo>
                        <a:pt x="137" y="55"/>
                      </a:lnTo>
                      <a:lnTo>
                        <a:pt x="137" y="62"/>
                      </a:lnTo>
                      <a:lnTo>
                        <a:pt x="141" y="62"/>
                      </a:lnTo>
                      <a:lnTo>
                        <a:pt x="141" y="62"/>
                      </a:lnTo>
                      <a:lnTo>
                        <a:pt x="144" y="62"/>
                      </a:lnTo>
                      <a:lnTo>
                        <a:pt x="144" y="62"/>
                      </a:lnTo>
                      <a:lnTo>
                        <a:pt x="148" y="47"/>
                      </a:lnTo>
                      <a:lnTo>
                        <a:pt x="148" y="47"/>
                      </a:lnTo>
                      <a:lnTo>
                        <a:pt x="152" y="43"/>
                      </a:lnTo>
                      <a:lnTo>
                        <a:pt x="152" y="39"/>
                      </a:lnTo>
                      <a:lnTo>
                        <a:pt x="152" y="39"/>
                      </a:lnTo>
                      <a:lnTo>
                        <a:pt x="152" y="35"/>
                      </a:lnTo>
                      <a:lnTo>
                        <a:pt x="152" y="35"/>
                      </a:lnTo>
                      <a:lnTo>
                        <a:pt x="152" y="35"/>
                      </a:lnTo>
                      <a:lnTo>
                        <a:pt x="152" y="31"/>
                      </a:lnTo>
                      <a:lnTo>
                        <a:pt x="152" y="19"/>
                      </a:lnTo>
                      <a:lnTo>
                        <a:pt x="152" y="19"/>
                      </a:lnTo>
                      <a:lnTo>
                        <a:pt x="152" y="1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 name="Freeform 68"/>
                <p:cNvSpPr>
                  <a:spLocks/>
                </p:cNvSpPr>
                <p:nvPr/>
              </p:nvSpPr>
              <p:spPr bwMode="auto">
                <a:xfrm>
                  <a:off x="2044700" y="4451350"/>
                  <a:ext cx="25400" cy="19050"/>
                </a:xfrm>
                <a:custGeom>
                  <a:avLst/>
                  <a:gdLst>
                    <a:gd name="T0" fmla="*/ 12 w 16"/>
                    <a:gd name="T1" fmla="*/ 4 h 12"/>
                    <a:gd name="T2" fmla="*/ 12 w 16"/>
                    <a:gd name="T3" fmla="*/ 4 h 12"/>
                    <a:gd name="T4" fmla="*/ 4 w 16"/>
                    <a:gd name="T5" fmla="*/ 4 h 12"/>
                    <a:gd name="T6" fmla="*/ 0 w 16"/>
                    <a:gd name="T7" fmla="*/ 8 h 12"/>
                    <a:gd name="T8" fmla="*/ 0 w 16"/>
                    <a:gd name="T9" fmla="*/ 8 h 12"/>
                    <a:gd name="T10" fmla="*/ 4 w 16"/>
                    <a:gd name="T11" fmla="*/ 12 h 12"/>
                    <a:gd name="T12" fmla="*/ 4 w 16"/>
                    <a:gd name="T13" fmla="*/ 12 h 12"/>
                    <a:gd name="T14" fmla="*/ 8 w 16"/>
                    <a:gd name="T15" fmla="*/ 12 h 12"/>
                    <a:gd name="T16" fmla="*/ 8 w 16"/>
                    <a:gd name="T17" fmla="*/ 12 h 12"/>
                    <a:gd name="T18" fmla="*/ 8 w 16"/>
                    <a:gd name="T19" fmla="*/ 8 h 12"/>
                    <a:gd name="T20" fmla="*/ 12 w 16"/>
                    <a:gd name="T21" fmla="*/ 8 h 12"/>
                    <a:gd name="T22" fmla="*/ 12 w 16"/>
                    <a:gd name="T23" fmla="*/ 4 h 12"/>
                    <a:gd name="T24" fmla="*/ 12 w 16"/>
                    <a:gd name="T25" fmla="*/ 4 h 12"/>
                    <a:gd name="T26" fmla="*/ 12 w 16"/>
                    <a:gd name="T27" fmla="*/ 4 h 12"/>
                    <a:gd name="T28" fmla="*/ 12 w 16"/>
                    <a:gd name="T29" fmla="*/ 4 h 12"/>
                    <a:gd name="T30" fmla="*/ 16 w 16"/>
                    <a:gd name="T31" fmla="*/ 4 h 12"/>
                    <a:gd name="T32" fmla="*/ 12 w 16"/>
                    <a:gd name="T33" fmla="*/ 0 h 12"/>
                    <a:gd name="T34" fmla="*/ 12 w 16"/>
                    <a:gd name="T3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2">
                      <a:moveTo>
                        <a:pt x="12" y="4"/>
                      </a:moveTo>
                      <a:lnTo>
                        <a:pt x="12" y="4"/>
                      </a:lnTo>
                      <a:lnTo>
                        <a:pt x="4" y="4"/>
                      </a:lnTo>
                      <a:lnTo>
                        <a:pt x="0" y="8"/>
                      </a:lnTo>
                      <a:lnTo>
                        <a:pt x="0" y="8"/>
                      </a:lnTo>
                      <a:lnTo>
                        <a:pt x="4" y="12"/>
                      </a:lnTo>
                      <a:lnTo>
                        <a:pt x="4" y="12"/>
                      </a:lnTo>
                      <a:lnTo>
                        <a:pt x="8" y="12"/>
                      </a:lnTo>
                      <a:lnTo>
                        <a:pt x="8" y="12"/>
                      </a:lnTo>
                      <a:lnTo>
                        <a:pt x="8" y="8"/>
                      </a:lnTo>
                      <a:lnTo>
                        <a:pt x="12" y="8"/>
                      </a:lnTo>
                      <a:lnTo>
                        <a:pt x="12" y="4"/>
                      </a:lnTo>
                      <a:lnTo>
                        <a:pt x="12" y="4"/>
                      </a:lnTo>
                      <a:lnTo>
                        <a:pt x="12" y="4"/>
                      </a:lnTo>
                      <a:lnTo>
                        <a:pt x="12" y="4"/>
                      </a:lnTo>
                      <a:lnTo>
                        <a:pt x="16" y="4"/>
                      </a:lnTo>
                      <a:lnTo>
                        <a:pt x="12" y="0"/>
                      </a:lnTo>
                      <a:lnTo>
                        <a:pt x="12"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 name="Freeform 69"/>
                <p:cNvSpPr>
                  <a:spLocks noEditPoints="1"/>
                </p:cNvSpPr>
                <p:nvPr/>
              </p:nvSpPr>
              <p:spPr bwMode="auto">
                <a:xfrm>
                  <a:off x="1884363" y="3776663"/>
                  <a:ext cx="533400" cy="533400"/>
                </a:xfrm>
                <a:custGeom>
                  <a:avLst/>
                  <a:gdLst>
                    <a:gd name="T0" fmla="*/ 309 w 336"/>
                    <a:gd name="T1" fmla="*/ 195 h 336"/>
                    <a:gd name="T2" fmla="*/ 297 w 336"/>
                    <a:gd name="T3" fmla="*/ 207 h 336"/>
                    <a:gd name="T4" fmla="*/ 273 w 336"/>
                    <a:gd name="T5" fmla="*/ 218 h 336"/>
                    <a:gd name="T6" fmla="*/ 273 w 336"/>
                    <a:gd name="T7" fmla="*/ 238 h 336"/>
                    <a:gd name="T8" fmla="*/ 266 w 336"/>
                    <a:gd name="T9" fmla="*/ 281 h 336"/>
                    <a:gd name="T10" fmla="*/ 246 w 336"/>
                    <a:gd name="T11" fmla="*/ 312 h 336"/>
                    <a:gd name="T12" fmla="*/ 230 w 336"/>
                    <a:gd name="T13" fmla="*/ 332 h 336"/>
                    <a:gd name="T14" fmla="*/ 219 w 336"/>
                    <a:gd name="T15" fmla="*/ 320 h 336"/>
                    <a:gd name="T16" fmla="*/ 203 w 336"/>
                    <a:gd name="T17" fmla="*/ 316 h 336"/>
                    <a:gd name="T18" fmla="*/ 180 w 336"/>
                    <a:gd name="T19" fmla="*/ 316 h 336"/>
                    <a:gd name="T20" fmla="*/ 164 w 336"/>
                    <a:gd name="T21" fmla="*/ 308 h 336"/>
                    <a:gd name="T22" fmla="*/ 156 w 336"/>
                    <a:gd name="T23" fmla="*/ 293 h 336"/>
                    <a:gd name="T24" fmla="*/ 129 w 336"/>
                    <a:gd name="T25" fmla="*/ 281 h 336"/>
                    <a:gd name="T26" fmla="*/ 109 w 336"/>
                    <a:gd name="T27" fmla="*/ 277 h 336"/>
                    <a:gd name="T28" fmla="*/ 105 w 336"/>
                    <a:gd name="T29" fmla="*/ 265 h 336"/>
                    <a:gd name="T30" fmla="*/ 90 w 336"/>
                    <a:gd name="T31" fmla="*/ 261 h 336"/>
                    <a:gd name="T32" fmla="*/ 82 w 336"/>
                    <a:gd name="T33" fmla="*/ 242 h 336"/>
                    <a:gd name="T34" fmla="*/ 90 w 336"/>
                    <a:gd name="T35" fmla="*/ 226 h 336"/>
                    <a:gd name="T36" fmla="*/ 86 w 336"/>
                    <a:gd name="T37" fmla="*/ 203 h 336"/>
                    <a:gd name="T38" fmla="*/ 90 w 336"/>
                    <a:gd name="T39" fmla="*/ 179 h 336"/>
                    <a:gd name="T40" fmla="*/ 86 w 336"/>
                    <a:gd name="T41" fmla="*/ 168 h 336"/>
                    <a:gd name="T42" fmla="*/ 74 w 336"/>
                    <a:gd name="T43" fmla="*/ 164 h 336"/>
                    <a:gd name="T44" fmla="*/ 62 w 336"/>
                    <a:gd name="T45" fmla="*/ 175 h 336"/>
                    <a:gd name="T46" fmla="*/ 62 w 336"/>
                    <a:gd name="T47" fmla="*/ 152 h 336"/>
                    <a:gd name="T48" fmla="*/ 58 w 336"/>
                    <a:gd name="T49" fmla="*/ 144 h 336"/>
                    <a:gd name="T50" fmla="*/ 47 w 336"/>
                    <a:gd name="T51" fmla="*/ 172 h 336"/>
                    <a:gd name="T52" fmla="*/ 47 w 336"/>
                    <a:gd name="T53" fmla="*/ 164 h 336"/>
                    <a:gd name="T54" fmla="*/ 43 w 336"/>
                    <a:gd name="T55" fmla="*/ 164 h 336"/>
                    <a:gd name="T56" fmla="*/ 39 w 336"/>
                    <a:gd name="T57" fmla="*/ 156 h 336"/>
                    <a:gd name="T58" fmla="*/ 31 w 336"/>
                    <a:gd name="T59" fmla="*/ 164 h 336"/>
                    <a:gd name="T60" fmla="*/ 31 w 336"/>
                    <a:gd name="T61" fmla="*/ 144 h 336"/>
                    <a:gd name="T62" fmla="*/ 27 w 336"/>
                    <a:gd name="T63" fmla="*/ 136 h 336"/>
                    <a:gd name="T64" fmla="*/ 27 w 336"/>
                    <a:gd name="T65" fmla="*/ 121 h 336"/>
                    <a:gd name="T66" fmla="*/ 16 w 336"/>
                    <a:gd name="T67" fmla="*/ 105 h 336"/>
                    <a:gd name="T68" fmla="*/ 16 w 336"/>
                    <a:gd name="T69" fmla="*/ 82 h 336"/>
                    <a:gd name="T70" fmla="*/ 12 w 336"/>
                    <a:gd name="T71" fmla="*/ 70 h 336"/>
                    <a:gd name="T72" fmla="*/ 0 w 336"/>
                    <a:gd name="T73" fmla="*/ 54 h 336"/>
                    <a:gd name="T74" fmla="*/ 31 w 336"/>
                    <a:gd name="T75" fmla="*/ 54 h 336"/>
                    <a:gd name="T76" fmla="*/ 55 w 336"/>
                    <a:gd name="T77" fmla="*/ 50 h 336"/>
                    <a:gd name="T78" fmla="*/ 62 w 336"/>
                    <a:gd name="T79" fmla="*/ 8 h 336"/>
                    <a:gd name="T80" fmla="*/ 82 w 336"/>
                    <a:gd name="T81" fmla="*/ 11 h 336"/>
                    <a:gd name="T82" fmla="*/ 94 w 336"/>
                    <a:gd name="T83" fmla="*/ 8 h 336"/>
                    <a:gd name="T84" fmla="*/ 109 w 336"/>
                    <a:gd name="T85" fmla="*/ 11 h 336"/>
                    <a:gd name="T86" fmla="*/ 121 w 336"/>
                    <a:gd name="T87" fmla="*/ 15 h 336"/>
                    <a:gd name="T88" fmla="*/ 133 w 336"/>
                    <a:gd name="T89" fmla="*/ 8 h 336"/>
                    <a:gd name="T90" fmla="*/ 152 w 336"/>
                    <a:gd name="T91" fmla="*/ 35 h 336"/>
                    <a:gd name="T92" fmla="*/ 203 w 336"/>
                    <a:gd name="T93" fmla="*/ 54 h 336"/>
                    <a:gd name="T94" fmla="*/ 215 w 336"/>
                    <a:gd name="T95" fmla="*/ 15 h 336"/>
                    <a:gd name="T96" fmla="*/ 289 w 336"/>
                    <a:gd name="T97" fmla="*/ 27 h 336"/>
                    <a:gd name="T98" fmla="*/ 305 w 336"/>
                    <a:gd name="T99" fmla="*/ 54 h 336"/>
                    <a:gd name="T100" fmla="*/ 316 w 336"/>
                    <a:gd name="T101" fmla="*/ 50 h 336"/>
                    <a:gd name="T102" fmla="*/ 309 w 336"/>
                    <a:gd name="T103" fmla="*/ 179 h 336"/>
                    <a:gd name="T104" fmla="*/ 74 w 336"/>
                    <a:gd name="T105" fmla="*/ 199 h 336"/>
                    <a:gd name="T106" fmla="*/ 82 w 336"/>
                    <a:gd name="T107" fmla="*/ 172 h 336"/>
                    <a:gd name="T108" fmla="*/ 70 w 336"/>
                    <a:gd name="T109" fmla="*/ 175 h 336"/>
                    <a:gd name="T110" fmla="*/ 51 w 336"/>
                    <a:gd name="T111" fmla="*/ 199 h 336"/>
                    <a:gd name="T112" fmla="*/ 78 w 336"/>
                    <a:gd name="T113" fmla="*/ 218 h 336"/>
                    <a:gd name="T114" fmla="*/ 86 w 336"/>
                    <a:gd name="T115" fmla="*/ 211 h 336"/>
                    <a:gd name="T116" fmla="*/ 62 w 336"/>
                    <a:gd name="T117" fmla="*/ 211 h 336"/>
                    <a:gd name="T118" fmla="*/ 66 w 336"/>
                    <a:gd name="T119" fmla="*/ 218 h 336"/>
                    <a:gd name="T120" fmla="*/ 74 w 336"/>
                    <a:gd name="T121" fmla="*/ 22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6" h="336">
                      <a:moveTo>
                        <a:pt x="309" y="179"/>
                      </a:moveTo>
                      <a:lnTo>
                        <a:pt x="309" y="179"/>
                      </a:lnTo>
                      <a:lnTo>
                        <a:pt x="309" y="179"/>
                      </a:lnTo>
                      <a:lnTo>
                        <a:pt x="309" y="179"/>
                      </a:lnTo>
                      <a:lnTo>
                        <a:pt x="313" y="183"/>
                      </a:lnTo>
                      <a:lnTo>
                        <a:pt x="313" y="187"/>
                      </a:lnTo>
                      <a:lnTo>
                        <a:pt x="313" y="187"/>
                      </a:lnTo>
                      <a:lnTo>
                        <a:pt x="309" y="191"/>
                      </a:lnTo>
                      <a:lnTo>
                        <a:pt x="309" y="191"/>
                      </a:lnTo>
                      <a:lnTo>
                        <a:pt x="309" y="195"/>
                      </a:lnTo>
                      <a:lnTo>
                        <a:pt x="301" y="199"/>
                      </a:lnTo>
                      <a:lnTo>
                        <a:pt x="301" y="199"/>
                      </a:lnTo>
                      <a:lnTo>
                        <a:pt x="301" y="199"/>
                      </a:lnTo>
                      <a:lnTo>
                        <a:pt x="297" y="203"/>
                      </a:lnTo>
                      <a:lnTo>
                        <a:pt x="297" y="203"/>
                      </a:lnTo>
                      <a:lnTo>
                        <a:pt x="297" y="203"/>
                      </a:lnTo>
                      <a:lnTo>
                        <a:pt x="297" y="203"/>
                      </a:lnTo>
                      <a:lnTo>
                        <a:pt x="297" y="207"/>
                      </a:lnTo>
                      <a:lnTo>
                        <a:pt x="297" y="207"/>
                      </a:lnTo>
                      <a:lnTo>
                        <a:pt x="297" y="207"/>
                      </a:lnTo>
                      <a:lnTo>
                        <a:pt x="297" y="211"/>
                      </a:lnTo>
                      <a:lnTo>
                        <a:pt x="297" y="211"/>
                      </a:lnTo>
                      <a:lnTo>
                        <a:pt x="293" y="211"/>
                      </a:lnTo>
                      <a:lnTo>
                        <a:pt x="293" y="211"/>
                      </a:lnTo>
                      <a:lnTo>
                        <a:pt x="289" y="207"/>
                      </a:lnTo>
                      <a:lnTo>
                        <a:pt x="285" y="207"/>
                      </a:lnTo>
                      <a:lnTo>
                        <a:pt x="277" y="211"/>
                      </a:lnTo>
                      <a:lnTo>
                        <a:pt x="273" y="211"/>
                      </a:lnTo>
                      <a:lnTo>
                        <a:pt x="270" y="211"/>
                      </a:lnTo>
                      <a:lnTo>
                        <a:pt x="273" y="218"/>
                      </a:lnTo>
                      <a:lnTo>
                        <a:pt x="273" y="218"/>
                      </a:lnTo>
                      <a:lnTo>
                        <a:pt x="273" y="222"/>
                      </a:lnTo>
                      <a:lnTo>
                        <a:pt x="273" y="222"/>
                      </a:lnTo>
                      <a:lnTo>
                        <a:pt x="273" y="226"/>
                      </a:lnTo>
                      <a:lnTo>
                        <a:pt x="273" y="226"/>
                      </a:lnTo>
                      <a:lnTo>
                        <a:pt x="273" y="230"/>
                      </a:lnTo>
                      <a:lnTo>
                        <a:pt x="273" y="234"/>
                      </a:lnTo>
                      <a:lnTo>
                        <a:pt x="273" y="234"/>
                      </a:lnTo>
                      <a:lnTo>
                        <a:pt x="273" y="238"/>
                      </a:lnTo>
                      <a:lnTo>
                        <a:pt x="273" y="238"/>
                      </a:lnTo>
                      <a:lnTo>
                        <a:pt x="273" y="242"/>
                      </a:lnTo>
                      <a:lnTo>
                        <a:pt x="273" y="246"/>
                      </a:lnTo>
                      <a:lnTo>
                        <a:pt x="273" y="250"/>
                      </a:lnTo>
                      <a:lnTo>
                        <a:pt x="273" y="250"/>
                      </a:lnTo>
                      <a:lnTo>
                        <a:pt x="273" y="257"/>
                      </a:lnTo>
                      <a:lnTo>
                        <a:pt x="273" y="257"/>
                      </a:lnTo>
                      <a:lnTo>
                        <a:pt x="273" y="261"/>
                      </a:lnTo>
                      <a:lnTo>
                        <a:pt x="270" y="265"/>
                      </a:lnTo>
                      <a:lnTo>
                        <a:pt x="270" y="273"/>
                      </a:lnTo>
                      <a:lnTo>
                        <a:pt x="266" y="281"/>
                      </a:lnTo>
                      <a:lnTo>
                        <a:pt x="266" y="285"/>
                      </a:lnTo>
                      <a:lnTo>
                        <a:pt x="266" y="285"/>
                      </a:lnTo>
                      <a:lnTo>
                        <a:pt x="262" y="289"/>
                      </a:lnTo>
                      <a:lnTo>
                        <a:pt x="258" y="296"/>
                      </a:lnTo>
                      <a:lnTo>
                        <a:pt x="254" y="300"/>
                      </a:lnTo>
                      <a:lnTo>
                        <a:pt x="250" y="304"/>
                      </a:lnTo>
                      <a:lnTo>
                        <a:pt x="250" y="304"/>
                      </a:lnTo>
                      <a:lnTo>
                        <a:pt x="250" y="308"/>
                      </a:lnTo>
                      <a:lnTo>
                        <a:pt x="246" y="312"/>
                      </a:lnTo>
                      <a:lnTo>
                        <a:pt x="246" y="312"/>
                      </a:lnTo>
                      <a:lnTo>
                        <a:pt x="246" y="316"/>
                      </a:lnTo>
                      <a:lnTo>
                        <a:pt x="246" y="316"/>
                      </a:lnTo>
                      <a:lnTo>
                        <a:pt x="242" y="316"/>
                      </a:lnTo>
                      <a:lnTo>
                        <a:pt x="242" y="320"/>
                      </a:lnTo>
                      <a:lnTo>
                        <a:pt x="238" y="332"/>
                      </a:lnTo>
                      <a:lnTo>
                        <a:pt x="238" y="332"/>
                      </a:lnTo>
                      <a:lnTo>
                        <a:pt x="238" y="336"/>
                      </a:lnTo>
                      <a:lnTo>
                        <a:pt x="230" y="336"/>
                      </a:lnTo>
                      <a:lnTo>
                        <a:pt x="230" y="332"/>
                      </a:lnTo>
                      <a:lnTo>
                        <a:pt x="230" y="332"/>
                      </a:lnTo>
                      <a:lnTo>
                        <a:pt x="227" y="332"/>
                      </a:lnTo>
                      <a:lnTo>
                        <a:pt x="227" y="332"/>
                      </a:lnTo>
                      <a:lnTo>
                        <a:pt x="223" y="332"/>
                      </a:lnTo>
                      <a:lnTo>
                        <a:pt x="219" y="332"/>
                      </a:lnTo>
                      <a:lnTo>
                        <a:pt x="219" y="328"/>
                      </a:lnTo>
                      <a:lnTo>
                        <a:pt x="219" y="328"/>
                      </a:lnTo>
                      <a:lnTo>
                        <a:pt x="219" y="324"/>
                      </a:lnTo>
                      <a:lnTo>
                        <a:pt x="219" y="320"/>
                      </a:lnTo>
                      <a:lnTo>
                        <a:pt x="219" y="320"/>
                      </a:lnTo>
                      <a:lnTo>
                        <a:pt x="219" y="320"/>
                      </a:lnTo>
                      <a:lnTo>
                        <a:pt x="219" y="320"/>
                      </a:lnTo>
                      <a:lnTo>
                        <a:pt x="219" y="316"/>
                      </a:lnTo>
                      <a:lnTo>
                        <a:pt x="219" y="316"/>
                      </a:lnTo>
                      <a:lnTo>
                        <a:pt x="211" y="316"/>
                      </a:lnTo>
                      <a:lnTo>
                        <a:pt x="207" y="316"/>
                      </a:lnTo>
                      <a:lnTo>
                        <a:pt x="207" y="316"/>
                      </a:lnTo>
                      <a:lnTo>
                        <a:pt x="207" y="316"/>
                      </a:lnTo>
                      <a:lnTo>
                        <a:pt x="203" y="316"/>
                      </a:lnTo>
                      <a:lnTo>
                        <a:pt x="203" y="316"/>
                      </a:lnTo>
                      <a:lnTo>
                        <a:pt x="203" y="316"/>
                      </a:lnTo>
                      <a:lnTo>
                        <a:pt x="199" y="316"/>
                      </a:lnTo>
                      <a:lnTo>
                        <a:pt x="199" y="316"/>
                      </a:lnTo>
                      <a:lnTo>
                        <a:pt x="191" y="312"/>
                      </a:lnTo>
                      <a:lnTo>
                        <a:pt x="191" y="312"/>
                      </a:lnTo>
                      <a:lnTo>
                        <a:pt x="191" y="308"/>
                      </a:lnTo>
                      <a:lnTo>
                        <a:pt x="187" y="312"/>
                      </a:lnTo>
                      <a:lnTo>
                        <a:pt x="184" y="308"/>
                      </a:lnTo>
                      <a:lnTo>
                        <a:pt x="184" y="312"/>
                      </a:lnTo>
                      <a:lnTo>
                        <a:pt x="180" y="316"/>
                      </a:lnTo>
                      <a:lnTo>
                        <a:pt x="180" y="316"/>
                      </a:lnTo>
                      <a:lnTo>
                        <a:pt x="180" y="316"/>
                      </a:lnTo>
                      <a:lnTo>
                        <a:pt x="180" y="320"/>
                      </a:lnTo>
                      <a:lnTo>
                        <a:pt x="176" y="320"/>
                      </a:lnTo>
                      <a:lnTo>
                        <a:pt x="176" y="320"/>
                      </a:lnTo>
                      <a:lnTo>
                        <a:pt x="176" y="324"/>
                      </a:lnTo>
                      <a:lnTo>
                        <a:pt x="172" y="324"/>
                      </a:lnTo>
                      <a:lnTo>
                        <a:pt x="172" y="320"/>
                      </a:lnTo>
                      <a:lnTo>
                        <a:pt x="168" y="320"/>
                      </a:lnTo>
                      <a:lnTo>
                        <a:pt x="164" y="312"/>
                      </a:lnTo>
                      <a:lnTo>
                        <a:pt x="164" y="308"/>
                      </a:lnTo>
                      <a:lnTo>
                        <a:pt x="164" y="308"/>
                      </a:lnTo>
                      <a:lnTo>
                        <a:pt x="164" y="308"/>
                      </a:lnTo>
                      <a:lnTo>
                        <a:pt x="164" y="304"/>
                      </a:lnTo>
                      <a:lnTo>
                        <a:pt x="164" y="300"/>
                      </a:lnTo>
                      <a:lnTo>
                        <a:pt x="164" y="300"/>
                      </a:lnTo>
                      <a:lnTo>
                        <a:pt x="164" y="300"/>
                      </a:lnTo>
                      <a:lnTo>
                        <a:pt x="164" y="296"/>
                      </a:lnTo>
                      <a:lnTo>
                        <a:pt x="160" y="296"/>
                      </a:lnTo>
                      <a:lnTo>
                        <a:pt x="156" y="293"/>
                      </a:lnTo>
                      <a:lnTo>
                        <a:pt x="156" y="293"/>
                      </a:lnTo>
                      <a:lnTo>
                        <a:pt x="156" y="289"/>
                      </a:lnTo>
                      <a:lnTo>
                        <a:pt x="156" y="289"/>
                      </a:lnTo>
                      <a:lnTo>
                        <a:pt x="152" y="289"/>
                      </a:lnTo>
                      <a:lnTo>
                        <a:pt x="152" y="285"/>
                      </a:lnTo>
                      <a:lnTo>
                        <a:pt x="152" y="281"/>
                      </a:lnTo>
                      <a:lnTo>
                        <a:pt x="152" y="277"/>
                      </a:lnTo>
                      <a:lnTo>
                        <a:pt x="152" y="277"/>
                      </a:lnTo>
                      <a:lnTo>
                        <a:pt x="148" y="269"/>
                      </a:lnTo>
                      <a:lnTo>
                        <a:pt x="137" y="277"/>
                      </a:lnTo>
                      <a:lnTo>
                        <a:pt x="129" y="281"/>
                      </a:lnTo>
                      <a:lnTo>
                        <a:pt x="117" y="281"/>
                      </a:lnTo>
                      <a:lnTo>
                        <a:pt x="113" y="281"/>
                      </a:lnTo>
                      <a:lnTo>
                        <a:pt x="113" y="281"/>
                      </a:lnTo>
                      <a:lnTo>
                        <a:pt x="113" y="277"/>
                      </a:lnTo>
                      <a:lnTo>
                        <a:pt x="113" y="273"/>
                      </a:lnTo>
                      <a:lnTo>
                        <a:pt x="113" y="273"/>
                      </a:lnTo>
                      <a:lnTo>
                        <a:pt x="113" y="273"/>
                      </a:lnTo>
                      <a:lnTo>
                        <a:pt x="109" y="277"/>
                      </a:lnTo>
                      <a:lnTo>
                        <a:pt x="109" y="277"/>
                      </a:lnTo>
                      <a:lnTo>
                        <a:pt x="109" y="277"/>
                      </a:lnTo>
                      <a:lnTo>
                        <a:pt x="109" y="277"/>
                      </a:lnTo>
                      <a:lnTo>
                        <a:pt x="109" y="273"/>
                      </a:lnTo>
                      <a:lnTo>
                        <a:pt x="105" y="273"/>
                      </a:lnTo>
                      <a:lnTo>
                        <a:pt x="105" y="269"/>
                      </a:lnTo>
                      <a:lnTo>
                        <a:pt x="105" y="269"/>
                      </a:lnTo>
                      <a:lnTo>
                        <a:pt x="105" y="265"/>
                      </a:lnTo>
                      <a:lnTo>
                        <a:pt x="109" y="265"/>
                      </a:lnTo>
                      <a:lnTo>
                        <a:pt x="113" y="261"/>
                      </a:lnTo>
                      <a:lnTo>
                        <a:pt x="109" y="261"/>
                      </a:lnTo>
                      <a:lnTo>
                        <a:pt x="105" y="265"/>
                      </a:lnTo>
                      <a:lnTo>
                        <a:pt x="105" y="265"/>
                      </a:lnTo>
                      <a:lnTo>
                        <a:pt x="101" y="265"/>
                      </a:lnTo>
                      <a:lnTo>
                        <a:pt x="98" y="261"/>
                      </a:lnTo>
                      <a:lnTo>
                        <a:pt x="94" y="261"/>
                      </a:lnTo>
                      <a:lnTo>
                        <a:pt x="98" y="265"/>
                      </a:lnTo>
                      <a:lnTo>
                        <a:pt x="94" y="265"/>
                      </a:lnTo>
                      <a:lnTo>
                        <a:pt x="94" y="265"/>
                      </a:lnTo>
                      <a:lnTo>
                        <a:pt x="94" y="265"/>
                      </a:lnTo>
                      <a:lnTo>
                        <a:pt x="90" y="261"/>
                      </a:lnTo>
                      <a:lnTo>
                        <a:pt x="90" y="261"/>
                      </a:lnTo>
                      <a:lnTo>
                        <a:pt x="98" y="250"/>
                      </a:lnTo>
                      <a:lnTo>
                        <a:pt x="98" y="250"/>
                      </a:lnTo>
                      <a:lnTo>
                        <a:pt x="98" y="250"/>
                      </a:lnTo>
                      <a:lnTo>
                        <a:pt x="98" y="250"/>
                      </a:lnTo>
                      <a:lnTo>
                        <a:pt x="94" y="250"/>
                      </a:lnTo>
                      <a:lnTo>
                        <a:pt x="94" y="250"/>
                      </a:lnTo>
                      <a:lnTo>
                        <a:pt x="90" y="246"/>
                      </a:lnTo>
                      <a:lnTo>
                        <a:pt x="90" y="246"/>
                      </a:lnTo>
                      <a:lnTo>
                        <a:pt x="86" y="242"/>
                      </a:lnTo>
                      <a:lnTo>
                        <a:pt x="82" y="242"/>
                      </a:lnTo>
                      <a:lnTo>
                        <a:pt x="86" y="238"/>
                      </a:lnTo>
                      <a:lnTo>
                        <a:pt x="86" y="238"/>
                      </a:lnTo>
                      <a:lnTo>
                        <a:pt x="86" y="238"/>
                      </a:lnTo>
                      <a:lnTo>
                        <a:pt x="86" y="234"/>
                      </a:lnTo>
                      <a:lnTo>
                        <a:pt x="86" y="234"/>
                      </a:lnTo>
                      <a:lnTo>
                        <a:pt x="90" y="230"/>
                      </a:lnTo>
                      <a:lnTo>
                        <a:pt x="90" y="230"/>
                      </a:lnTo>
                      <a:lnTo>
                        <a:pt x="90" y="230"/>
                      </a:lnTo>
                      <a:lnTo>
                        <a:pt x="90" y="230"/>
                      </a:lnTo>
                      <a:lnTo>
                        <a:pt x="90" y="226"/>
                      </a:lnTo>
                      <a:lnTo>
                        <a:pt x="90" y="226"/>
                      </a:lnTo>
                      <a:lnTo>
                        <a:pt x="90" y="226"/>
                      </a:lnTo>
                      <a:lnTo>
                        <a:pt x="86" y="226"/>
                      </a:lnTo>
                      <a:lnTo>
                        <a:pt x="86" y="222"/>
                      </a:lnTo>
                      <a:lnTo>
                        <a:pt x="90" y="214"/>
                      </a:lnTo>
                      <a:lnTo>
                        <a:pt x="90" y="211"/>
                      </a:lnTo>
                      <a:lnTo>
                        <a:pt x="90" y="207"/>
                      </a:lnTo>
                      <a:lnTo>
                        <a:pt x="90" y="207"/>
                      </a:lnTo>
                      <a:lnTo>
                        <a:pt x="90" y="203"/>
                      </a:lnTo>
                      <a:lnTo>
                        <a:pt x="86" y="203"/>
                      </a:lnTo>
                      <a:lnTo>
                        <a:pt x="90" y="203"/>
                      </a:lnTo>
                      <a:lnTo>
                        <a:pt x="90" y="199"/>
                      </a:lnTo>
                      <a:lnTo>
                        <a:pt x="90" y="199"/>
                      </a:lnTo>
                      <a:lnTo>
                        <a:pt x="90" y="199"/>
                      </a:lnTo>
                      <a:lnTo>
                        <a:pt x="86" y="199"/>
                      </a:lnTo>
                      <a:lnTo>
                        <a:pt x="90" y="195"/>
                      </a:lnTo>
                      <a:lnTo>
                        <a:pt x="90" y="195"/>
                      </a:lnTo>
                      <a:lnTo>
                        <a:pt x="90" y="183"/>
                      </a:lnTo>
                      <a:lnTo>
                        <a:pt x="90" y="179"/>
                      </a:lnTo>
                      <a:lnTo>
                        <a:pt x="90" y="179"/>
                      </a:lnTo>
                      <a:lnTo>
                        <a:pt x="90" y="179"/>
                      </a:lnTo>
                      <a:lnTo>
                        <a:pt x="94" y="179"/>
                      </a:lnTo>
                      <a:lnTo>
                        <a:pt x="94" y="179"/>
                      </a:lnTo>
                      <a:lnTo>
                        <a:pt x="94" y="175"/>
                      </a:lnTo>
                      <a:lnTo>
                        <a:pt x="90" y="175"/>
                      </a:lnTo>
                      <a:lnTo>
                        <a:pt x="90" y="175"/>
                      </a:lnTo>
                      <a:lnTo>
                        <a:pt x="90" y="175"/>
                      </a:lnTo>
                      <a:lnTo>
                        <a:pt x="86" y="172"/>
                      </a:lnTo>
                      <a:lnTo>
                        <a:pt x="86" y="172"/>
                      </a:lnTo>
                      <a:lnTo>
                        <a:pt x="86" y="168"/>
                      </a:lnTo>
                      <a:lnTo>
                        <a:pt x="86" y="168"/>
                      </a:lnTo>
                      <a:lnTo>
                        <a:pt x="82" y="164"/>
                      </a:lnTo>
                      <a:lnTo>
                        <a:pt x="86" y="160"/>
                      </a:lnTo>
                      <a:lnTo>
                        <a:pt x="90" y="156"/>
                      </a:lnTo>
                      <a:lnTo>
                        <a:pt x="86" y="156"/>
                      </a:lnTo>
                      <a:lnTo>
                        <a:pt x="86" y="156"/>
                      </a:lnTo>
                      <a:lnTo>
                        <a:pt x="82" y="160"/>
                      </a:lnTo>
                      <a:lnTo>
                        <a:pt x="78" y="160"/>
                      </a:lnTo>
                      <a:lnTo>
                        <a:pt x="74" y="160"/>
                      </a:lnTo>
                      <a:lnTo>
                        <a:pt x="74" y="164"/>
                      </a:lnTo>
                      <a:lnTo>
                        <a:pt x="74" y="164"/>
                      </a:lnTo>
                      <a:lnTo>
                        <a:pt x="70" y="164"/>
                      </a:lnTo>
                      <a:lnTo>
                        <a:pt x="66" y="168"/>
                      </a:lnTo>
                      <a:lnTo>
                        <a:pt x="66" y="172"/>
                      </a:lnTo>
                      <a:lnTo>
                        <a:pt x="66" y="172"/>
                      </a:lnTo>
                      <a:lnTo>
                        <a:pt x="66" y="175"/>
                      </a:lnTo>
                      <a:lnTo>
                        <a:pt x="66" y="175"/>
                      </a:lnTo>
                      <a:lnTo>
                        <a:pt x="62" y="175"/>
                      </a:lnTo>
                      <a:lnTo>
                        <a:pt x="62" y="175"/>
                      </a:lnTo>
                      <a:lnTo>
                        <a:pt x="62" y="175"/>
                      </a:lnTo>
                      <a:lnTo>
                        <a:pt x="58" y="175"/>
                      </a:lnTo>
                      <a:lnTo>
                        <a:pt x="58" y="175"/>
                      </a:lnTo>
                      <a:lnTo>
                        <a:pt x="62" y="179"/>
                      </a:lnTo>
                      <a:lnTo>
                        <a:pt x="58" y="175"/>
                      </a:lnTo>
                      <a:lnTo>
                        <a:pt x="58" y="175"/>
                      </a:lnTo>
                      <a:lnTo>
                        <a:pt x="58" y="172"/>
                      </a:lnTo>
                      <a:lnTo>
                        <a:pt x="58" y="168"/>
                      </a:lnTo>
                      <a:lnTo>
                        <a:pt x="58" y="164"/>
                      </a:lnTo>
                      <a:lnTo>
                        <a:pt x="58" y="160"/>
                      </a:lnTo>
                      <a:lnTo>
                        <a:pt x="62" y="152"/>
                      </a:lnTo>
                      <a:lnTo>
                        <a:pt x="62" y="152"/>
                      </a:lnTo>
                      <a:lnTo>
                        <a:pt x="62" y="148"/>
                      </a:lnTo>
                      <a:lnTo>
                        <a:pt x="66" y="148"/>
                      </a:lnTo>
                      <a:lnTo>
                        <a:pt x="66" y="144"/>
                      </a:lnTo>
                      <a:lnTo>
                        <a:pt x="66" y="144"/>
                      </a:lnTo>
                      <a:lnTo>
                        <a:pt x="62" y="144"/>
                      </a:lnTo>
                      <a:lnTo>
                        <a:pt x="62" y="148"/>
                      </a:lnTo>
                      <a:lnTo>
                        <a:pt x="62" y="152"/>
                      </a:lnTo>
                      <a:lnTo>
                        <a:pt x="58" y="148"/>
                      </a:lnTo>
                      <a:lnTo>
                        <a:pt x="58" y="144"/>
                      </a:lnTo>
                      <a:lnTo>
                        <a:pt x="55" y="140"/>
                      </a:lnTo>
                      <a:lnTo>
                        <a:pt x="55" y="140"/>
                      </a:lnTo>
                      <a:lnTo>
                        <a:pt x="58" y="144"/>
                      </a:lnTo>
                      <a:lnTo>
                        <a:pt x="58" y="152"/>
                      </a:lnTo>
                      <a:lnTo>
                        <a:pt x="58" y="156"/>
                      </a:lnTo>
                      <a:lnTo>
                        <a:pt x="58" y="160"/>
                      </a:lnTo>
                      <a:lnTo>
                        <a:pt x="55" y="168"/>
                      </a:lnTo>
                      <a:lnTo>
                        <a:pt x="55" y="168"/>
                      </a:lnTo>
                      <a:lnTo>
                        <a:pt x="47" y="175"/>
                      </a:lnTo>
                      <a:lnTo>
                        <a:pt x="47" y="172"/>
                      </a:lnTo>
                      <a:lnTo>
                        <a:pt x="47" y="172"/>
                      </a:lnTo>
                      <a:lnTo>
                        <a:pt x="51" y="168"/>
                      </a:lnTo>
                      <a:lnTo>
                        <a:pt x="51" y="168"/>
                      </a:lnTo>
                      <a:lnTo>
                        <a:pt x="51" y="168"/>
                      </a:lnTo>
                      <a:lnTo>
                        <a:pt x="51" y="168"/>
                      </a:lnTo>
                      <a:lnTo>
                        <a:pt x="47" y="168"/>
                      </a:lnTo>
                      <a:lnTo>
                        <a:pt x="47" y="168"/>
                      </a:lnTo>
                      <a:lnTo>
                        <a:pt x="47" y="168"/>
                      </a:lnTo>
                      <a:lnTo>
                        <a:pt x="47" y="164"/>
                      </a:lnTo>
                      <a:lnTo>
                        <a:pt x="47" y="164"/>
                      </a:lnTo>
                      <a:lnTo>
                        <a:pt x="47" y="164"/>
                      </a:lnTo>
                      <a:lnTo>
                        <a:pt x="51" y="164"/>
                      </a:lnTo>
                      <a:lnTo>
                        <a:pt x="51" y="160"/>
                      </a:lnTo>
                      <a:lnTo>
                        <a:pt x="47" y="160"/>
                      </a:lnTo>
                      <a:lnTo>
                        <a:pt x="47" y="156"/>
                      </a:lnTo>
                      <a:lnTo>
                        <a:pt x="47" y="156"/>
                      </a:lnTo>
                      <a:lnTo>
                        <a:pt x="43" y="156"/>
                      </a:lnTo>
                      <a:lnTo>
                        <a:pt x="43" y="160"/>
                      </a:lnTo>
                      <a:lnTo>
                        <a:pt x="43" y="160"/>
                      </a:lnTo>
                      <a:lnTo>
                        <a:pt x="43" y="164"/>
                      </a:lnTo>
                      <a:lnTo>
                        <a:pt x="43" y="164"/>
                      </a:lnTo>
                      <a:lnTo>
                        <a:pt x="39" y="164"/>
                      </a:lnTo>
                      <a:lnTo>
                        <a:pt x="43" y="160"/>
                      </a:lnTo>
                      <a:lnTo>
                        <a:pt x="43" y="152"/>
                      </a:lnTo>
                      <a:lnTo>
                        <a:pt x="43" y="148"/>
                      </a:lnTo>
                      <a:lnTo>
                        <a:pt x="43" y="148"/>
                      </a:lnTo>
                      <a:lnTo>
                        <a:pt x="47" y="144"/>
                      </a:lnTo>
                      <a:lnTo>
                        <a:pt x="43" y="148"/>
                      </a:lnTo>
                      <a:lnTo>
                        <a:pt x="43" y="152"/>
                      </a:lnTo>
                      <a:lnTo>
                        <a:pt x="39" y="156"/>
                      </a:lnTo>
                      <a:lnTo>
                        <a:pt x="39" y="156"/>
                      </a:lnTo>
                      <a:lnTo>
                        <a:pt x="39" y="156"/>
                      </a:lnTo>
                      <a:lnTo>
                        <a:pt x="39" y="160"/>
                      </a:lnTo>
                      <a:lnTo>
                        <a:pt x="39" y="160"/>
                      </a:lnTo>
                      <a:lnTo>
                        <a:pt x="35" y="160"/>
                      </a:lnTo>
                      <a:lnTo>
                        <a:pt x="35" y="160"/>
                      </a:lnTo>
                      <a:lnTo>
                        <a:pt x="31" y="160"/>
                      </a:lnTo>
                      <a:lnTo>
                        <a:pt x="31" y="164"/>
                      </a:lnTo>
                      <a:lnTo>
                        <a:pt x="31" y="164"/>
                      </a:lnTo>
                      <a:lnTo>
                        <a:pt x="31" y="164"/>
                      </a:lnTo>
                      <a:lnTo>
                        <a:pt x="31" y="160"/>
                      </a:lnTo>
                      <a:lnTo>
                        <a:pt x="31" y="160"/>
                      </a:lnTo>
                      <a:lnTo>
                        <a:pt x="27" y="160"/>
                      </a:lnTo>
                      <a:lnTo>
                        <a:pt x="27" y="156"/>
                      </a:lnTo>
                      <a:lnTo>
                        <a:pt x="27" y="152"/>
                      </a:lnTo>
                      <a:lnTo>
                        <a:pt x="27" y="152"/>
                      </a:lnTo>
                      <a:lnTo>
                        <a:pt x="31" y="152"/>
                      </a:lnTo>
                      <a:lnTo>
                        <a:pt x="31" y="148"/>
                      </a:lnTo>
                      <a:lnTo>
                        <a:pt x="31" y="144"/>
                      </a:lnTo>
                      <a:lnTo>
                        <a:pt x="31" y="144"/>
                      </a:lnTo>
                      <a:lnTo>
                        <a:pt x="31" y="144"/>
                      </a:lnTo>
                      <a:lnTo>
                        <a:pt x="27" y="140"/>
                      </a:lnTo>
                      <a:lnTo>
                        <a:pt x="27" y="140"/>
                      </a:lnTo>
                      <a:lnTo>
                        <a:pt x="27" y="140"/>
                      </a:lnTo>
                      <a:lnTo>
                        <a:pt x="27" y="136"/>
                      </a:lnTo>
                      <a:lnTo>
                        <a:pt x="27" y="136"/>
                      </a:lnTo>
                      <a:lnTo>
                        <a:pt x="27" y="136"/>
                      </a:lnTo>
                      <a:lnTo>
                        <a:pt x="27" y="136"/>
                      </a:lnTo>
                      <a:lnTo>
                        <a:pt x="27" y="136"/>
                      </a:lnTo>
                      <a:lnTo>
                        <a:pt x="27" y="136"/>
                      </a:lnTo>
                      <a:lnTo>
                        <a:pt x="27" y="129"/>
                      </a:lnTo>
                      <a:lnTo>
                        <a:pt x="27" y="129"/>
                      </a:lnTo>
                      <a:lnTo>
                        <a:pt x="27" y="129"/>
                      </a:lnTo>
                      <a:lnTo>
                        <a:pt x="27" y="129"/>
                      </a:lnTo>
                      <a:lnTo>
                        <a:pt x="27" y="125"/>
                      </a:lnTo>
                      <a:lnTo>
                        <a:pt x="27" y="125"/>
                      </a:lnTo>
                      <a:lnTo>
                        <a:pt x="27" y="125"/>
                      </a:lnTo>
                      <a:lnTo>
                        <a:pt x="27" y="121"/>
                      </a:lnTo>
                      <a:lnTo>
                        <a:pt x="27" y="121"/>
                      </a:lnTo>
                      <a:lnTo>
                        <a:pt x="27" y="121"/>
                      </a:lnTo>
                      <a:lnTo>
                        <a:pt x="23" y="121"/>
                      </a:lnTo>
                      <a:lnTo>
                        <a:pt x="23" y="121"/>
                      </a:lnTo>
                      <a:lnTo>
                        <a:pt x="23" y="117"/>
                      </a:lnTo>
                      <a:lnTo>
                        <a:pt x="23" y="117"/>
                      </a:lnTo>
                      <a:lnTo>
                        <a:pt x="23" y="113"/>
                      </a:lnTo>
                      <a:lnTo>
                        <a:pt x="19" y="109"/>
                      </a:lnTo>
                      <a:lnTo>
                        <a:pt x="19" y="105"/>
                      </a:lnTo>
                      <a:lnTo>
                        <a:pt x="19" y="105"/>
                      </a:lnTo>
                      <a:lnTo>
                        <a:pt x="19" y="105"/>
                      </a:lnTo>
                      <a:lnTo>
                        <a:pt x="16" y="105"/>
                      </a:lnTo>
                      <a:lnTo>
                        <a:pt x="16" y="101"/>
                      </a:lnTo>
                      <a:lnTo>
                        <a:pt x="16" y="101"/>
                      </a:lnTo>
                      <a:lnTo>
                        <a:pt x="16" y="97"/>
                      </a:lnTo>
                      <a:lnTo>
                        <a:pt x="16" y="97"/>
                      </a:lnTo>
                      <a:lnTo>
                        <a:pt x="16" y="93"/>
                      </a:lnTo>
                      <a:lnTo>
                        <a:pt x="16" y="93"/>
                      </a:lnTo>
                      <a:lnTo>
                        <a:pt x="16" y="90"/>
                      </a:lnTo>
                      <a:lnTo>
                        <a:pt x="19" y="90"/>
                      </a:lnTo>
                      <a:lnTo>
                        <a:pt x="19" y="86"/>
                      </a:lnTo>
                      <a:lnTo>
                        <a:pt x="16" y="82"/>
                      </a:lnTo>
                      <a:lnTo>
                        <a:pt x="16" y="82"/>
                      </a:lnTo>
                      <a:lnTo>
                        <a:pt x="16" y="82"/>
                      </a:lnTo>
                      <a:lnTo>
                        <a:pt x="12" y="82"/>
                      </a:lnTo>
                      <a:lnTo>
                        <a:pt x="12" y="78"/>
                      </a:lnTo>
                      <a:lnTo>
                        <a:pt x="12" y="74"/>
                      </a:lnTo>
                      <a:lnTo>
                        <a:pt x="12" y="74"/>
                      </a:lnTo>
                      <a:lnTo>
                        <a:pt x="12" y="70"/>
                      </a:lnTo>
                      <a:lnTo>
                        <a:pt x="12" y="70"/>
                      </a:lnTo>
                      <a:lnTo>
                        <a:pt x="12" y="70"/>
                      </a:lnTo>
                      <a:lnTo>
                        <a:pt x="12" y="70"/>
                      </a:lnTo>
                      <a:lnTo>
                        <a:pt x="8" y="66"/>
                      </a:lnTo>
                      <a:lnTo>
                        <a:pt x="4" y="66"/>
                      </a:lnTo>
                      <a:lnTo>
                        <a:pt x="4" y="66"/>
                      </a:lnTo>
                      <a:lnTo>
                        <a:pt x="4" y="62"/>
                      </a:lnTo>
                      <a:lnTo>
                        <a:pt x="4" y="62"/>
                      </a:lnTo>
                      <a:lnTo>
                        <a:pt x="8" y="58"/>
                      </a:lnTo>
                      <a:lnTo>
                        <a:pt x="4" y="58"/>
                      </a:lnTo>
                      <a:lnTo>
                        <a:pt x="4" y="58"/>
                      </a:lnTo>
                      <a:lnTo>
                        <a:pt x="0" y="54"/>
                      </a:lnTo>
                      <a:lnTo>
                        <a:pt x="0" y="54"/>
                      </a:lnTo>
                      <a:lnTo>
                        <a:pt x="4" y="50"/>
                      </a:lnTo>
                      <a:lnTo>
                        <a:pt x="8" y="43"/>
                      </a:lnTo>
                      <a:lnTo>
                        <a:pt x="8" y="43"/>
                      </a:lnTo>
                      <a:lnTo>
                        <a:pt x="16" y="39"/>
                      </a:lnTo>
                      <a:lnTo>
                        <a:pt x="19" y="39"/>
                      </a:lnTo>
                      <a:lnTo>
                        <a:pt x="23" y="43"/>
                      </a:lnTo>
                      <a:lnTo>
                        <a:pt x="23" y="47"/>
                      </a:lnTo>
                      <a:lnTo>
                        <a:pt x="27" y="50"/>
                      </a:lnTo>
                      <a:lnTo>
                        <a:pt x="27" y="54"/>
                      </a:lnTo>
                      <a:lnTo>
                        <a:pt x="31" y="54"/>
                      </a:lnTo>
                      <a:lnTo>
                        <a:pt x="31" y="54"/>
                      </a:lnTo>
                      <a:lnTo>
                        <a:pt x="31" y="58"/>
                      </a:lnTo>
                      <a:lnTo>
                        <a:pt x="35" y="70"/>
                      </a:lnTo>
                      <a:lnTo>
                        <a:pt x="35" y="70"/>
                      </a:lnTo>
                      <a:lnTo>
                        <a:pt x="43" y="70"/>
                      </a:lnTo>
                      <a:lnTo>
                        <a:pt x="47" y="70"/>
                      </a:lnTo>
                      <a:lnTo>
                        <a:pt x="51" y="62"/>
                      </a:lnTo>
                      <a:lnTo>
                        <a:pt x="51" y="62"/>
                      </a:lnTo>
                      <a:lnTo>
                        <a:pt x="55" y="54"/>
                      </a:lnTo>
                      <a:lnTo>
                        <a:pt x="55" y="50"/>
                      </a:lnTo>
                      <a:lnTo>
                        <a:pt x="55" y="47"/>
                      </a:lnTo>
                      <a:lnTo>
                        <a:pt x="55" y="39"/>
                      </a:lnTo>
                      <a:lnTo>
                        <a:pt x="55" y="35"/>
                      </a:lnTo>
                      <a:lnTo>
                        <a:pt x="51" y="27"/>
                      </a:lnTo>
                      <a:lnTo>
                        <a:pt x="55" y="15"/>
                      </a:lnTo>
                      <a:lnTo>
                        <a:pt x="55" y="11"/>
                      </a:lnTo>
                      <a:lnTo>
                        <a:pt x="55" y="11"/>
                      </a:lnTo>
                      <a:lnTo>
                        <a:pt x="55" y="8"/>
                      </a:lnTo>
                      <a:lnTo>
                        <a:pt x="55" y="8"/>
                      </a:lnTo>
                      <a:lnTo>
                        <a:pt x="62" y="8"/>
                      </a:lnTo>
                      <a:lnTo>
                        <a:pt x="62" y="8"/>
                      </a:lnTo>
                      <a:lnTo>
                        <a:pt x="66" y="8"/>
                      </a:lnTo>
                      <a:lnTo>
                        <a:pt x="66" y="8"/>
                      </a:lnTo>
                      <a:lnTo>
                        <a:pt x="66" y="8"/>
                      </a:lnTo>
                      <a:lnTo>
                        <a:pt x="66" y="8"/>
                      </a:lnTo>
                      <a:lnTo>
                        <a:pt x="70" y="8"/>
                      </a:lnTo>
                      <a:lnTo>
                        <a:pt x="78" y="11"/>
                      </a:lnTo>
                      <a:lnTo>
                        <a:pt x="78" y="11"/>
                      </a:lnTo>
                      <a:lnTo>
                        <a:pt x="82" y="11"/>
                      </a:lnTo>
                      <a:lnTo>
                        <a:pt x="82" y="11"/>
                      </a:lnTo>
                      <a:lnTo>
                        <a:pt x="82" y="11"/>
                      </a:lnTo>
                      <a:lnTo>
                        <a:pt x="82" y="8"/>
                      </a:lnTo>
                      <a:lnTo>
                        <a:pt x="82" y="8"/>
                      </a:lnTo>
                      <a:lnTo>
                        <a:pt x="82" y="4"/>
                      </a:lnTo>
                      <a:lnTo>
                        <a:pt x="82" y="4"/>
                      </a:lnTo>
                      <a:lnTo>
                        <a:pt x="86" y="0"/>
                      </a:lnTo>
                      <a:lnTo>
                        <a:pt x="90" y="0"/>
                      </a:lnTo>
                      <a:lnTo>
                        <a:pt x="90" y="4"/>
                      </a:lnTo>
                      <a:lnTo>
                        <a:pt x="94" y="8"/>
                      </a:lnTo>
                      <a:lnTo>
                        <a:pt x="94" y="8"/>
                      </a:lnTo>
                      <a:lnTo>
                        <a:pt x="98" y="8"/>
                      </a:lnTo>
                      <a:lnTo>
                        <a:pt x="101" y="8"/>
                      </a:lnTo>
                      <a:lnTo>
                        <a:pt x="101" y="11"/>
                      </a:lnTo>
                      <a:lnTo>
                        <a:pt x="105" y="11"/>
                      </a:lnTo>
                      <a:lnTo>
                        <a:pt x="113" y="8"/>
                      </a:lnTo>
                      <a:lnTo>
                        <a:pt x="113" y="8"/>
                      </a:lnTo>
                      <a:lnTo>
                        <a:pt x="113" y="8"/>
                      </a:lnTo>
                      <a:lnTo>
                        <a:pt x="113" y="8"/>
                      </a:lnTo>
                      <a:lnTo>
                        <a:pt x="113" y="8"/>
                      </a:lnTo>
                      <a:lnTo>
                        <a:pt x="109" y="11"/>
                      </a:lnTo>
                      <a:lnTo>
                        <a:pt x="109" y="11"/>
                      </a:lnTo>
                      <a:lnTo>
                        <a:pt x="109" y="11"/>
                      </a:lnTo>
                      <a:lnTo>
                        <a:pt x="109" y="11"/>
                      </a:lnTo>
                      <a:lnTo>
                        <a:pt x="109" y="11"/>
                      </a:lnTo>
                      <a:lnTo>
                        <a:pt x="113" y="15"/>
                      </a:lnTo>
                      <a:lnTo>
                        <a:pt x="117" y="15"/>
                      </a:lnTo>
                      <a:lnTo>
                        <a:pt x="117" y="15"/>
                      </a:lnTo>
                      <a:lnTo>
                        <a:pt x="117" y="15"/>
                      </a:lnTo>
                      <a:lnTo>
                        <a:pt x="117" y="15"/>
                      </a:lnTo>
                      <a:lnTo>
                        <a:pt x="121" y="15"/>
                      </a:lnTo>
                      <a:lnTo>
                        <a:pt x="121" y="15"/>
                      </a:lnTo>
                      <a:lnTo>
                        <a:pt x="121" y="15"/>
                      </a:lnTo>
                      <a:lnTo>
                        <a:pt x="121" y="15"/>
                      </a:lnTo>
                      <a:lnTo>
                        <a:pt x="125" y="15"/>
                      </a:lnTo>
                      <a:lnTo>
                        <a:pt x="125" y="19"/>
                      </a:lnTo>
                      <a:lnTo>
                        <a:pt x="125" y="19"/>
                      </a:lnTo>
                      <a:lnTo>
                        <a:pt x="129" y="15"/>
                      </a:lnTo>
                      <a:lnTo>
                        <a:pt x="129" y="11"/>
                      </a:lnTo>
                      <a:lnTo>
                        <a:pt x="129" y="8"/>
                      </a:lnTo>
                      <a:lnTo>
                        <a:pt x="133" y="8"/>
                      </a:lnTo>
                      <a:lnTo>
                        <a:pt x="133" y="8"/>
                      </a:lnTo>
                      <a:lnTo>
                        <a:pt x="137" y="11"/>
                      </a:lnTo>
                      <a:lnTo>
                        <a:pt x="137" y="11"/>
                      </a:lnTo>
                      <a:lnTo>
                        <a:pt x="137" y="11"/>
                      </a:lnTo>
                      <a:lnTo>
                        <a:pt x="141" y="11"/>
                      </a:lnTo>
                      <a:lnTo>
                        <a:pt x="141" y="15"/>
                      </a:lnTo>
                      <a:lnTo>
                        <a:pt x="144" y="23"/>
                      </a:lnTo>
                      <a:lnTo>
                        <a:pt x="144" y="27"/>
                      </a:lnTo>
                      <a:lnTo>
                        <a:pt x="144" y="27"/>
                      </a:lnTo>
                      <a:lnTo>
                        <a:pt x="152" y="35"/>
                      </a:lnTo>
                      <a:lnTo>
                        <a:pt x="164" y="62"/>
                      </a:lnTo>
                      <a:lnTo>
                        <a:pt x="199" y="70"/>
                      </a:lnTo>
                      <a:lnTo>
                        <a:pt x="207" y="70"/>
                      </a:lnTo>
                      <a:lnTo>
                        <a:pt x="211" y="70"/>
                      </a:lnTo>
                      <a:lnTo>
                        <a:pt x="211" y="66"/>
                      </a:lnTo>
                      <a:lnTo>
                        <a:pt x="211" y="66"/>
                      </a:lnTo>
                      <a:lnTo>
                        <a:pt x="211" y="62"/>
                      </a:lnTo>
                      <a:lnTo>
                        <a:pt x="207" y="58"/>
                      </a:lnTo>
                      <a:lnTo>
                        <a:pt x="203" y="54"/>
                      </a:lnTo>
                      <a:lnTo>
                        <a:pt x="203" y="54"/>
                      </a:lnTo>
                      <a:lnTo>
                        <a:pt x="203" y="50"/>
                      </a:lnTo>
                      <a:lnTo>
                        <a:pt x="203" y="43"/>
                      </a:lnTo>
                      <a:lnTo>
                        <a:pt x="203" y="39"/>
                      </a:lnTo>
                      <a:lnTo>
                        <a:pt x="203" y="35"/>
                      </a:lnTo>
                      <a:lnTo>
                        <a:pt x="207" y="31"/>
                      </a:lnTo>
                      <a:lnTo>
                        <a:pt x="207" y="27"/>
                      </a:lnTo>
                      <a:lnTo>
                        <a:pt x="211" y="23"/>
                      </a:lnTo>
                      <a:lnTo>
                        <a:pt x="211" y="19"/>
                      </a:lnTo>
                      <a:lnTo>
                        <a:pt x="215" y="15"/>
                      </a:lnTo>
                      <a:lnTo>
                        <a:pt x="215" y="15"/>
                      </a:lnTo>
                      <a:lnTo>
                        <a:pt x="270" y="8"/>
                      </a:lnTo>
                      <a:lnTo>
                        <a:pt x="270" y="8"/>
                      </a:lnTo>
                      <a:lnTo>
                        <a:pt x="273" y="8"/>
                      </a:lnTo>
                      <a:lnTo>
                        <a:pt x="277" y="11"/>
                      </a:lnTo>
                      <a:lnTo>
                        <a:pt x="281" y="15"/>
                      </a:lnTo>
                      <a:lnTo>
                        <a:pt x="281" y="15"/>
                      </a:lnTo>
                      <a:lnTo>
                        <a:pt x="285" y="19"/>
                      </a:lnTo>
                      <a:lnTo>
                        <a:pt x="285" y="23"/>
                      </a:lnTo>
                      <a:lnTo>
                        <a:pt x="289" y="27"/>
                      </a:lnTo>
                      <a:lnTo>
                        <a:pt x="289" y="27"/>
                      </a:lnTo>
                      <a:lnTo>
                        <a:pt x="289" y="31"/>
                      </a:lnTo>
                      <a:lnTo>
                        <a:pt x="289" y="31"/>
                      </a:lnTo>
                      <a:lnTo>
                        <a:pt x="293" y="35"/>
                      </a:lnTo>
                      <a:lnTo>
                        <a:pt x="293" y="39"/>
                      </a:lnTo>
                      <a:lnTo>
                        <a:pt x="301" y="43"/>
                      </a:lnTo>
                      <a:lnTo>
                        <a:pt x="301" y="47"/>
                      </a:lnTo>
                      <a:lnTo>
                        <a:pt x="301" y="50"/>
                      </a:lnTo>
                      <a:lnTo>
                        <a:pt x="305" y="50"/>
                      </a:lnTo>
                      <a:lnTo>
                        <a:pt x="305" y="54"/>
                      </a:lnTo>
                      <a:lnTo>
                        <a:pt x="305" y="54"/>
                      </a:lnTo>
                      <a:lnTo>
                        <a:pt x="309" y="54"/>
                      </a:lnTo>
                      <a:lnTo>
                        <a:pt x="313" y="54"/>
                      </a:lnTo>
                      <a:lnTo>
                        <a:pt x="313" y="54"/>
                      </a:lnTo>
                      <a:lnTo>
                        <a:pt x="313" y="58"/>
                      </a:lnTo>
                      <a:lnTo>
                        <a:pt x="313" y="54"/>
                      </a:lnTo>
                      <a:lnTo>
                        <a:pt x="316" y="54"/>
                      </a:lnTo>
                      <a:lnTo>
                        <a:pt x="316" y="54"/>
                      </a:lnTo>
                      <a:lnTo>
                        <a:pt x="316" y="54"/>
                      </a:lnTo>
                      <a:lnTo>
                        <a:pt x="316" y="50"/>
                      </a:lnTo>
                      <a:lnTo>
                        <a:pt x="316" y="50"/>
                      </a:lnTo>
                      <a:lnTo>
                        <a:pt x="316" y="50"/>
                      </a:lnTo>
                      <a:lnTo>
                        <a:pt x="316" y="50"/>
                      </a:lnTo>
                      <a:lnTo>
                        <a:pt x="320" y="50"/>
                      </a:lnTo>
                      <a:lnTo>
                        <a:pt x="320" y="50"/>
                      </a:lnTo>
                      <a:lnTo>
                        <a:pt x="324" y="54"/>
                      </a:lnTo>
                      <a:lnTo>
                        <a:pt x="324" y="58"/>
                      </a:lnTo>
                      <a:lnTo>
                        <a:pt x="328" y="58"/>
                      </a:lnTo>
                      <a:lnTo>
                        <a:pt x="336" y="62"/>
                      </a:lnTo>
                      <a:lnTo>
                        <a:pt x="316" y="140"/>
                      </a:lnTo>
                      <a:lnTo>
                        <a:pt x="309" y="179"/>
                      </a:lnTo>
                      <a:moveTo>
                        <a:pt x="62" y="203"/>
                      </a:moveTo>
                      <a:lnTo>
                        <a:pt x="62" y="203"/>
                      </a:lnTo>
                      <a:lnTo>
                        <a:pt x="62" y="203"/>
                      </a:lnTo>
                      <a:lnTo>
                        <a:pt x="62" y="203"/>
                      </a:lnTo>
                      <a:lnTo>
                        <a:pt x="66" y="199"/>
                      </a:lnTo>
                      <a:lnTo>
                        <a:pt x="66" y="199"/>
                      </a:lnTo>
                      <a:lnTo>
                        <a:pt x="70" y="195"/>
                      </a:lnTo>
                      <a:lnTo>
                        <a:pt x="70" y="195"/>
                      </a:lnTo>
                      <a:lnTo>
                        <a:pt x="74" y="199"/>
                      </a:lnTo>
                      <a:lnTo>
                        <a:pt x="74" y="199"/>
                      </a:lnTo>
                      <a:lnTo>
                        <a:pt x="82" y="199"/>
                      </a:lnTo>
                      <a:lnTo>
                        <a:pt x="86" y="195"/>
                      </a:lnTo>
                      <a:lnTo>
                        <a:pt x="86" y="195"/>
                      </a:lnTo>
                      <a:lnTo>
                        <a:pt x="90" y="191"/>
                      </a:lnTo>
                      <a:lnTo>
                        <a:pt x="90" y="191"/>
                      </a:lnTo>
                      <a:lnTo>
                        <a:pt x="86" y="183"/>
                      </a:lnTo>
                      <a:lnTo>
                        <a:pt x="86" y="179"/>
                      </a:lnTo>
                      <a:lnTo>
                        <a:pt x="86" y="175"/>
                      </a:lnTo>
                      <a:lnTo>
                        <a:pt x="82" y="172"/>
                      </a:lnTo>
                      <a:lnTo>
                        <a:pt x="82" y="172"/>
                      </a:lnTo>
                      <a:lnTo>
                        <a:pt x="78" y="172"/>
                      </a:lnTo>
                      <a:lnTo>
                        <a:pt x="78" y="168"/>
                      </a:lnTo>
                      <a:lnTo>
                        <a:pt x="74" y="168"/>
                      </a:lnTo>
                      <a:lnTo>
                        <a:pt x="74" y="168"/>
                      </a:lnTo>
                      <a:lnTo>
                        <a:pt x="70" y="168"/>
                      </a:lnTo>
                      <a:lnTo>
                        <a:pt x="70" y="168"/>
                      </a:lnTo>
                      <a:lnTo>
                        <a:pt x="74" y="172"/>
                      </a:lnTo>
                      <a:lnTo>
                        <a:pt x="70" y="172"/>
                      </a:lnTo>
                      <a:lnTo>
                        <a:pt x="70" y="172"/>
                      </a:lnTo>
                      <a:lnTo>
                        <a:pt x="70" y="175"/>
                      </a:lnTo>
                      <a:lnTo>
                        <a:pt x="70" y="175"/>
                      </a:lnTo>
                      <a:lnTo>
                        <a:pt x="70" y="175"/>
                      </a:lnTo>
                      <a:lnTo>
                        <a:pt x="66" y="175"/>
                      </a:lnTo>
                      <a:lnTo>
                        <a:pt x="66" y="175"/>
                      </a:lnTo>
                      <a:lnTo>
                        <a:pt x="66" y="179"/>
                      </a:lnTo>
                      <a:lnTo>
                        <a:pt x="62" y="179"/>
                      </a:lnTo>
                      <a:lnTo>
                        <a:pt x="62" y="183"/>
                      </a:lnTo>
                      <a:lnTo>
                        <a:pt x="55" y="191"/>
                      </a:lnTo>
                      <a:lnTo>
                        <a:pt x="51" y="195"/>
                      </a:lnTo>
                      <a:lnTo>
                        <a:pt x="51" y="199"/>
                      </a:lnTo>
                      <a:lnTo>
                        <a:pt x="55" y="199"/>
                      </a:lnTo>
                      <a:lnTo>
                        <a:pt x="58" y="203"/>
                      </a:lnTo>
                      <a:lnTo>
                        <a:pt x="58" y="203"/>
                      </a:lnTo>
                      <a:lnTo>
                        <a:pt x="58" y="207"/>
                      </a:lnTo>
                      <a:lnTo>
                        <a:pt x="58" y="207"/>
                      </a:lnTo>
                      <a:lnTo>
                        <a:pt x="58" y="199"/>
                      </a:lnTo>
                      <a:lnTo>
                        <a:pt x="62" y="203"/>
                      </a:lnTo>
                      <a:lnTo>
                        <a:pt x="62" y="203"/>
                      </a:lnTo>
                      <a:lnTo>
                        <a:pt x="62" y="203"/>
                      </a:lnTo>
                      <a:moveTo>
                        <a:pt x="78" y="218"/>
                      </a:moveTo>
                      <a:lnTo>
                        <a:pt x="78" y="218"/>
                      </a:lnTo>
                      <a:lnTo>
                        <a:pt x="82" y="214"/>
                      </a:lnTo>
                      <a:lnTo>
                        <a:pt x="82" y="214"/>
                      </a:lnTo>
                      <a:lnTo>
                        <a:pt x="82" y="214"/>
                      </a:lnTo>
                      <a:lnTo>
                        <a:pt x="82" y="214"/>
                      </a:lnTo>
                      <a:lnTo>
                        <a:pt x="82" y="214"/>
                      </a:lnTo>
                      <a:lnTo>
                        <a:pt x="86" y="214"/>
                      </a:lnTo>
                      <a:lnTo>
                        <a:pt x="86" y="214"/>
                      </a:lnTo>
                      <a:lnTo>
                        <a:pt x="86" y="214"/>
                      </a:lnTo>
                      <a:lnTo>
                        <a:pt x="86" y="211"/>
                      </a:lnTo>
                      <a:lnTo>
                        <a:pt x="86" y="211"/>
                      </a:lnTo>
                      <a:lnTo>
                        <a:pt x="86" y="207"/>
                      </a:lnTo>
                      <a:lnTo>
                        <a:pt x="86" y="207"/>
                      </a:lnTo>
                      <a:lnTo>
                        <a:pt x="82" y="203"/>
                      </a:lnTo>
                      <a:lnTo>
                        <a:pt x="82" y="207"/>
                      </a:lnTo>
                      <a:lnTo>
                        <a:pt x="78" y="207"/>
                      </a:lnTo>
                      <a:lnTo>
                        <a:pt x="78" y="207"/>
                      </a:lnTo>
                      <a:lnTo>
                        <a:pt x="70" y="211"/>
                      </a:lnTo>
                      <a:lnTo>
                        <a:pt x="66" y="211"/>
                      </a:lnTo>
                      <a:lnTo>
                        <a:pt x="62" y="211"/>
                      </a:lnTo>
                      <a:lnTo>
                        <a:pt x="62" y="214"/>
                      </a:lnTo>
                      <a:lnTo>
                        <a:pt x="66" y="214"/>
                      </a:lnTo>
                      <a:lnTo>
                        <a:pt x="66" y="214"/>
                      </a:lnTo>
                      <a:lnTo>
                        <a:pt x="70" y="214"/>
                      </a:lnTo>
                      <a:lnTo>
                        <a:pt x="70" y="214"/>
                      </a:lnTo>
                      <a:lnTo>
                        <a:pt x="70" y="218"/>
                      </a:lnTo>
                      <a:lnTo>
                        <a:pt x="66" y="218"/>
                      </a:lnTo>
                      <a:lnTo>
                        <a:pt x="66" y="218"/>
                      </a:lnTo>
                      <a:lnTo>
                        <a:pt x="66" y="218"/>
                      </a:lnTo>
                      <a:lnTo>
                        <a:pt x="66" y="218"/>
                      </a:lnTo>
                      <a:lnTo>
                        <a:pt x="66" y="222"/>
                      </a:lnTo>
                      <a:lnTo>
                        <a:pt x="66" y="222"/>
                      </a:lnTo>
                      <a:lnTo>
                        <a:pt x="70" y="226"/>
                      </a:lnTo>
                      <a:lnTo>
                        <a:pt x="70" y="226"/>
                      </a:lnTo>
                      <a:lnTo>
                        <a:pt x="70" y="226"/>
                      </a:lnTo>
                      <a:lnTo>
                        <a:pt x="70" y="226"/>
                      </a:lnTo>
                      <a:lnTo>
                        <a:pt x="74" y="226"/>
                      </a:lnTo>
                      <a:lnTo>
                        <a:pt x="74" y="226"/>
                      </a:lnTo>
                      <a:lnTo>
                        <a:pt x="74" y="226"/>
                      </a:lnTo>
                      <a:lnTo>
                        <a:pt x="74" y="226"/>
                      </a:lnTo>
                      <a:lnTo>
                        <a:pt x="74" y="226"/>
                      </a:lnTo>
                      <a:lnTo>
                        <a:pt x="78" y="222"/>
                      </a:lnTo>
                      <a:lnTo>
                        <a:pt x="78" y="222"/>
                      </a:lnTo>
                      <a:lnTo>
                        <a:pt x="78" y="222"/>
                      </a:lnTo>
                      <a:lnTo>
                        <a:pt x="78" y="222"/>
                      </a:lnTo>
                      <a:lnTo>
                        <a:pt x="78" y="21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 name="Freeform 70"/>
                <p:cNvSpPr>
                  <a:spLocks/>
                </p:cNvSpPr>
                <p:nvPr/>
              </p:nvSpPr>
              <p:spPr bwMode="auto">
                <a:xfrm>
                  <a:off x="2206625" y="4445000"/>
                  <a:ext cx="322262" cy="341313"/>
                </a:xfrm>
                <a:custGeom>
                  <a:avLst/>
                  <a:gdLst>
                    <a:gd name="T0" fmla="*/ 203 w 203"/>
                    <a:gd name="T1" fmla="*/ 59 h 215"/>
                    <a:gd name="T2" fmla="*/ 203 w 203"/>
                    <a:gd name="T3" fmla="*/ 75 h 215"/>
                    <a:gd name="T4" fmla="*/ 195 w 203"/>
                    <a:gd name="T5" fmla="*/ 82 h 215"/>
                    <a:gd name="T6" fmla="*/ 188 w 203"/>
                    <a:gd name="T7" fmla="*/ 94 h 215"/>
                    <a:gd name="T8" fmla="*/ 184 w 203"/>
                    <a:gd name="T9" fmla="*/ 106 h 215"/>
                    <a:gd name="T10" fmla="*/ 180 w 203"/>
                    <a:gd name="T11" fmla="*/ 133 h 215"/>
                    <a:gd name="T12" fmla="*/ 192 w 203"/>
                    <a:gd name="T13" fmla="*/ 141 h 215"/>
                    <a:gd name="T14" fmla="*/ 192 w 203"/>
                    <a:gd name="T15" fmla="*/ 149 h 215"/>
                    <a:gd name="T16" fmla="*/ 203 w 203"/>
                    <a:gd name="T17" fmla="*/ 157 h 215"/>
                    <a:gd name="T18" fmla="*/ 199 w 203"/>
                    <a:gd name="T19" fmla="*/ 172 h 215"/>
                    <a:gd name="T20" fmla="*/ 195 w 203"/>
                    <a:gd name="T21" fmla="*/ 184 h 215"/>
                    <a:gd name="T22" fmla="*/ 184 w 203"/>
                    <a:gd name="T23" fmla="*/ 192 h 215"/>
                    <a:gd name="T24" fmla="*/ 168 w 203"/>
                    <a:gd name="T25" fmla="*/ 188 h 215"/>
                    <a:gd name="T26" fmla="*/ 160 w 203"/>
                    <a:gd name="T27" fmla="*/ 192 h 215"/>
                    <a:gd name="T28" fmla="*/ 141 w 203"/>
                    <a:gd name="T29" fmla="*/ 196 h 215"/>
                    <a:gd name="T30" fmla="*/ 137 w 203"/>
                    <a:gd name="T31" fmla="*/ 200 h 215"/>
                    <a:gd name="T32" fmla="*/ 117 w 203"/>
                    <a:gd name="T33" fmla="*/ 211 h 215"/>
                    <a:gd name="T34" fmla="*/ 86 w 203"/>
                    <a:gd name="T35" fmla="*/ 211 h 215"/>
                    <a:gd name="T36" fmla="*/ 82 w 203"/>
                    <a:gd name="T37" fmla="*/ 207 h 215"/>
                    <a:gd name="T38" fmla="*/ 74 w 203"/>
                    <a:gd name="T39" fmla="*/ 207 h 215"/>
                    <a:gd name="T40" fmla="*/ 70 w 203"/>
                    <a:gd name="T41" fmla="*/ 211 h 215"/>
                    <a:gd name="T42" fmla="*/ 63 w 203"/>
                    <a:gd name="T43" fmla="*/ 215 h 215"/>
                    <a:gd name="T44" fmla="*/ 67 w 203"/>
                    <a:gd name="T45" fmla="*/ 203 h 215"/>
                    <a:gd name="T46" fmla="*/ 70 w 203"/>
                    <a:gd name="T47" fmla="*/ 207 h 215"/>
                    <a:gd name="T48" fmla="*/ 74 w 203"/>
                    <a:gd name="T49" fmla="*/ 200 h 215"/>
                    <a:gd name="T50" fmla="*/ 70 w 203"/>
                    <a:gd name="T51" fmla="*/ 188 h 215"/>
                    <a:gd name="T52" fmla="*/ 74 w 203"/>
                    <a:gd name="T53" fmla="*/ 168 h 215"/>
                    <a:gd name="T54" fmla="*/ 78 w 203"/>
                    <a:gd name="T55" fmla="*/ 160 h 215"/>
                    <a:gd name="T56" fmla="*/ 70 w 203"/>
                    <a:gd name="T57" fmla="*/ 153 h 215"/>
                    <a:gd name="T58" fmla="*/ 63 w 203"/>
                    <a:gd name="T59" fmla="*/ 153 h 215"/>
                    <a:gd name="T60" fmla="*/ 63 w 203"/>
                    <a:gd name="T61" fmla="*/ 149 h 215"/>
                    <a:gd name="T62" fmla="*/ 55 w 203"/>
                    <a:gd name="T63" fmla="*/ 133 h 215"/>
                    <a:gd name="T64" fmla="*/ 47 w 203"/>
                    <a:gd name="T65" fmla="*/ 125 h 215"/>
                    <a:gd name="T66" fmla="*/ 43 w 203"/>
                    <a:gd name="T67" fmla="*/ 121 h 215"/>
                    <a:gd name="T68" fmla="*/ 39 w 203"/>
                    <a:gd name="T69" fmla="*/ 114 h 215"/>
                    <a:gd name="T70" fmla="*/ 31 w 203"/>
                    <a:gd name="T71" fmla="*/ 110 h 215"/>
                    <a:gd name="T72" fmla="*/ 20 w 203"/>
                    <a:gd name="T73" fmla="*/ 94 h 215"/>
                    <a:gd name="T74" fmla="*/ 12 w 203"/>
                    <a:gd name="T75" fmla="*/ 78 h 215"/>
                    <a:gd name="T76" fmla="*/ 0 w 203"/>
                    <a:gd name="T77" fmla="*/ 67 h 215"/>
                    <a:gd name="T78" fmla="*/ 24 w 203"/>
                    <a:gd name="T79" fmla="*/ 75 h 215"/>
                    <a:gd name="T80" fmla="*/ 27 w 203"/>
                    <a:gd name="T81" fmla="*/ 75 h 215"/>
                    <a:gd name="T82" fmla="*/ 35 w 203"/>
                    <a:gd name="T83" fmla="*/ 75 h 215"/>
                    <a:gd name="T84" fmla="*/ 35 w 203"/>
                    <a:gd name="T85" fmla="*/ 67 h 215"/>
                    <a:gd name="T86" fmla="*/ 24 w 203"/>
                    <a:gd name="T87" fmla="*/ 51 h 215"/>
                    <a:gd name="T88" fmla="*/ 20 w 203"/>
                    <a:gd name="T89" fmla="*/ 36 h 215"/>
                    <a:gd name="T90" fmla="*/ 35 w 203"/>
                    <a:gd name="T91" fmla="*/ 32 h 215"/>
                    <a:gd name="T92" fmla="*/ 47 w 203"/>
                    <a:gd name="T93" fmla="*/ 36 h 215"/>
                    <a:gd name="T94" fmla="*/ 47 w 203"/>
                    <a:gd name="T95" fmla="*/ 39 h 215"/>
                    <a:gd name="T96" fmla="*/ 47 w 203"/>
                    <a:gd name="T97" fmla="*/ 47 h 215"/>
                    <a:gd name="T98" fmla="*/ 67 w 203"/>
                    <a:gd name="T99" fmla="*/ 47 h 215"/>
                    <a:gd name="T100" fmla="*/ 74 w 203"/>
                    <a:gd name="T101" fmla="*/ 43 h 215"/>
                    <a:gd name="T102" fmla="*/ 82 w 203"/>
                    <a:gd name="T103" fmla="*/ 32 h 215"/>
                    <a:gd name="T104" fmla="*/ 102 w 203"/>
                    <a:gd name="T105" fmla="*/ 28 h 215"/>
                    <a:gd name="T106" fmla="*/ 141 w 203"/>
                    <a:gd name="T107" fmla="*/ 8 h 215"/>
                    <a:gd name="T108" fmla="*/ 145 w 203"/>
                    <a:gd name="T109" fmla="*/ 0 h 215"/>
                    <a:gd name="T110" fmla="*/ 149 w 203"/>
                    <a:gd name="T111" fmla="*/ 0 h 215"/>
                    <a:gd name="T112" fmla="*/ 168 w 203"/>
                    <a:gd name="T113" fmla="*/ 0 h 215"/>
                    <a:gd name="T114" fmla="*/ 180 w 203"/>
                    <a:gd name="T115" fmla="*/ 28 h 215"/>
                    <a:gd name="T116" fmla="*/ 184 w 203"/>
                    <a:gd name="T117" fmla="*/ 36 h 215"/>
                    <a:gd name="T118" fmla="*/ 192 w 203"/>
                    <a:gd name="T119" fmla="*/ 43 h 215"/>
                    <a:gd name="T120" fmla="*/ 195 w 203"/>
                    <a:gd name="T121" fmla="*/ 43 h 215"/>
                    <a:gd name="T122" fmla="*/ 199 w 203"/>
                    <a:gd name="T123" fmla="*/ 4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215">
                      <a:moveTo>
                        <a:pt x="203" y="51"/>
                      </a:moveTo>
                      <a:lnTo>
                        <a:pt x="203" y="51"/>
                      </a:lnTo>
                      <a:lnTo>
                        <a:pt x="203" y="55"/>
                      </a:lnTo>
                      <a:lnTo>
                        <a:pt x="203" y="59"/>
                      </a:lnTo>
                      <a:lnTo>
                        <a:pt x="203" y="63"/>
                      </a:lnTo>
                      <a:lnTo>
                        <a:pt x="203" y="67"/>
                      </a:lnTo>
                      <a:lnTo>
                        <a:pt x="203" y="75"/>
                      </a:lnTo>
                      <a:lnTo>
                        <a:pt x="203" y="75"/>
                      </a:lnTo>
                      <a:lnTo>
                        <a:pt x="203" y="75"/>
                      </a:lnTo>
                      <a:lnTo>
                        <a:pt x="199" y="78"/>
                      </a:lnTo>
                      <a:lnTo>
                        <a:pt x="199" y="78"/>
                      </a:lnTo>
                      <a:lnTo>
                        <a:pt x="195" y="82"/>
                      </a:lnTo>
                      <a:lnTo>
                        <a:pt x="192" y="90"/>
                      </a:lnTo>
                      <a:lnTo>
                        <a:pt x="192" y="90"/>
                      </a:lnTo>
                      <a:lnTo>
                        <a:pt x="192" y="90"/>
                      </a:lnTo>
                      <a:lnTo>
                        <a:pt x="188" y="94"/>
                      </a:lnTo>
                      <a:lnTo>
                        <a:pt x="188" y="98"/>
                      </a:lnTo>
                      <a:lnTo>
                        <a:pt x="188" y="102"/>
                      </a:lnTo>
                      <a:lnTo>
                        <a:pt x="188" y="102"/>
                      </a:lnTo>
                      <a:lnTo>
                        <a:pt x="184" y="106"/>
                      </a:lnTo>
                      <a:lnTo>
                        <a:pt x="180" y="110"/>
                      </a:lnTo>
                      <a:lnTo>
                        <a:pt x="180" y="118"/>
                      </a:lnTo>
                      <a:lnTo>
                        <a:pt x="180" y="125"/>
                      </a:lnTo>
                      <a:lnTo>
                        <a:pt x="180" y="133"/>
                      </a:lnTo>
                      <a:lnTo>
                        <a:pt x="184" y="133"/>
                      </a:lnTo>
                      <a:lnTo>
                        <a:pt x="184" y="137"/>
                      </a:lnTo>
                      <a:lnTo>
                        <a:pt x="184" y="137"/>
                      </a:lnTo>
                      <a:lnTo>
                        <a:pt x="192" y="141"/>
                      </a:lnTo>
                      <a:lnTo>
                        <a:pt x="192" y="141"/>
                      </a:lnTo>
                      <a:lnTo>
                        <a:pt x="192" y="145"/>
                      </a:lnTo>
                      <a:lnTo>
                        <a:pt x="192" y="145"/>
                      </a:lnTo>
                      <a:lnTo>
                        <a:pt x="192" y="149"/>
                      </a:lnTo>
                      <a:lnTo>
                        <a:pt x="195" y="149"/>
                      </a:lnTo>
                      <a:lnTo>
                        <a:pt x="195" y="153"/>
                      </a:lnTo>
                      <a:lnTo>
                        <a:pt x="199" y="153"/>
                      </a:lnTo>
                      <a:lnTo>
                        <a:pt x="203" y="157"/>
                      </a:lnTo>
                      <a:lnTo>
                        <a:pt x="203" y="160"/>
                      </a:lnTo>
                      <a:lnTo>
                        <a:pt x="203" y="164"/>
                      </a:lnTo>
                      <a:lnTo>
                        <a:pt x="203" y="168"/>
                      </a:lnTo>
                      <a:lnTo>
                        <a:pt x="199" y="172"/>
                      </a:lnTo>
                      <a:lnTo>
                        <a:pt x="199" y="176"/>
                      </a:lnTo>
                      <a:lnTo>
                        <a:pt x="199" y="176"/>
                      </a:lnTo>
                      <a:lnTo>
                        <a:pt x="195" y="184"/>
                      </a:lnTo>
                      <a:lnTo>
                        <a:pt x="195" y="184"/>
                      </a:lnTo>
                      <a:lnTo>
                        <a:pt x="195" y="188"/>
                      </a:lnTo>
                      <a:lnTo>
                        <a:pt x="192" y="192"/>
                      </a:lnTo>
                      <a:lnTo>
                        <a:pt x="192" y="192"/>
                      </a:lnTo>
                      <a:lnTo>
                        <a:pt x="184" y="192"/>
                      </a:lnTo>
                      <a:lnTo>
                        <a:pt x="180" y="192"/>
                      </a:lnTo>
                      <a:lnTo>
                        <a:pt x="180" y="192"/>
                      </a:lnTo>
                      <a:lnTo>
                        <a:pt x="168" y="188"/>
                      </a:lnTo>
                      <a:lnTo>
                        <a:pt x="168" y="188"/>
                      </a:lnTo>
                      <a:lnTo>
                        <a:pt x="164" y="188"/>
                      </a:lnTo>
                      <a:lnTo>
                        <a:pt x="164" y="188"/>
                      </a:lnTo>
                      <a:lnTo>
                        <a:pt x="160" y="192"/>
                      </a:lnTo>
                      <a:lnTo>
                        <a:pt x="160" y="192"/>
                      </a:lnTo>
                      <a:lnTo>
                        <a:pt x="156" y="192"/>
                      </a:lnTo>
                      <a:lnTo>
                        <a:pt x="152" y="192"/>
                      </a:lnTo>
                      <a:lnTo>
                        <a:pt x="141" y="196"/>
                      </a:lnTo>
                      <a:lnTo>
                        <a:pt x="141" y="196"/>
                      </a:lnTo>
                      <a:lnTo>
                        <a:pt x="137" y="196"/>
                      </a:lnTo>
                      <a:lnTo>
                        <a:pt x="137" y="200"/>
                      </a:lnTo>
                      <a:lnTo>
                        <a:pt x="137" y="200"/>
                      </a:lnTo>
                      <a:lnTo>
                        <a:pt x="137" y="200"/>
                      </a:lnTo>
                      <a:lnTo>
                        <a:pt x="133" y="200"/>
                      </a:lnTo>
                      <a:lnTo>
                        <a:pt x="129" y="203"/>
                      </a:lnTo>
                      <a:lnTo>
                        <a:pt x="121" y="207"/>
                      </a:lnTo>
                      <a:lnTo>
                        <a:pt x="117" y="211"/>
                      </a:lnTo>
                      <a:lnTo>
                        <a:pt x="110" y="211"/>
                      </a:lnTo>
                      <a:lnTo>
                        <a:pt x="110" y="211"/>
                      </a:lnTo>
                      <a:lnTo>
                        <a:pt x="90" y="207"/>
                      </a:lnTo>
                      <a:lnTo>
                        <a:pt x="86" y="211"/>
                      </a:lnTo>
                      <a:lnTo>
                        <a:pt x="86" y="211"/>
                      </a:lnTo>
                      <a:lnTo>
                        <a:pt x="82" y="211"/>
                      </a:lnTo>
                      <a:lnTo>
                        <a:pt x="82" y="211"/>
                      </a:lnTo>
                      <a:lnTo>
                        <a:pt x="82" y="207"/>
                      </a:lnTo>
                      <a:lnTo>
                        <a:pt x="78" y="207"/>
                      </a:lnTo>
                      <a:lnTo>
                        <a:pt x="78" y="207"/>
                      </a:lnTo>
                      <a:lnTo>
                        <a:pt x="74" y="207"/>
                      </a:lnTo>
                      <a:lnTo>
                        <a:pt x="74" y="207"/>
                      </a:lnTo>
                      <a:lnTo>
                        <a:pt x="74" y="211"/>
                      </a:lnTo>
                      <a:lnTo>
                        <a:pt x="74" y="211"/>
                      </a:lnTo>
                      <a:lnTo>
                        <a:pt x="70" y="211"/>
                      </a:lnTo>
                      <a:lnTo>
                        <a:pt x="70" y="211"/>
                      </a:lnTo>
                      <a:lnTo>
                        <a:pt x="70" y="211"/>
                      </a:lnTo>
                      <a:lnTo>
                        <a:pt x="67" y="211"/>
                      </a:lnTo>
                      <a:lnTo>
                        <a:pt x="67" y="211"/>
                      </a:lnTo>
                      <a:lnTo>
                        <a:pt x="63" y="215"/>
                      </a:lnTo>
                      <a:lnTo>
                        <a:pt x="63" y="211"/>
                      </a:lnTo>
                      <a:lnTo>
                        <a:pt x="67" y="203"/>
                      </a:lnTo>
                      <a:lnTo>
                        <a:pt x="67" y="203"/>
                      </a:lnTo>
                      <a:lnTo>
                        <a:pt x="67" y="203"/>
                      </a:lnTo>
                      <a:lnTo>
                        <a:pt x="67" y="203"/>
                      </a:lnTo>
                      <a:lnTo>
                        <a:pt x="67" y="207"/>
                      </a:lnTo>
                      <a:lnTo>
                        <a:pt x="70" y="207"/>
                      </a:lnTo>
                      <a:lnTo>
                        <a:pt x="70" y="207"/>
                      </a:lnTo>
                      <a:lnTo>
                        <a:pt x="74" y="203"/>
                      </a:lnTo>
                      <a:lnTo>
                        <a:pt x="74" y="203"/>
                      </a:lnTo>
                      <a:lnTo>
                        <a:pt x="74" y="200"/>
                      </a:lnTo>
                      <a:lnTo>
                        <a:pt x="74" y="200"/>
                      </a:lnTo>
                      <a:lnTo>
                        <a:pt x="74" y="200"/>
                      </a:lnTo>
                      <a:lnTo>
                        <a:pt x="78" y="200"/>
                      </a:lnTo>
                      <a:lnTo>
                        <a:pt x="74" y="196"/>
                      </a:lnTo>
                      <a:lnTo>
                        <a:pt x="70" y="188"/>
                      </a:lnTo>
                      <a:lnTo>
                        <a:pt x="67" y="184"/>
                      </a:lnTo>
                      <a:lnTo>
                        <a:pt x="67" y="180"/>
                      </a:lnTo>
                      <a:lnTo>
                        <a:pt x="70" y="176"/>
                      </a:lnTo>
                      <a:lnTo>
                        <a:pt x="74" y="168"/>
                      </a:lnTo>
                      <a:lnTo>
                        <a:pt x="74" y="168"/>
                      </a:lnTo>
                      <a:lnTo>
                        <a:pt x="78" y="164"/>
                      </a:lnTo>
                      <a:lnTo>
                        <a:pt x="78" y="164"/>
                      </a:lnTo>
                      <a:lnTo>
                        <a:pt x="78" y="160"/>
                      </a:lnTo>
                      <a:lnTo>
                        <a:pt x="74" y="157"/>
                      </a:lnTo>
                      <a:lnTo>
                        <a:pt x="74" y="157"/>
                      </a:lnTo>
                      <a:lnTo>
                        <a:pt x="70" y="157"/>
                      </a:lnTo>
                      <a:lnTo>
                        <a:pt x="70" y="153"/>
                      </a:lnTo>
                      <a:lnTo>
                        <a:pt x="70" y="153"/>
                      </a:lnTo>
                      <a:lnTo>
                        <a:pt x="67" y="153"/>
                      </a:lnTo>
                      <a:lnTo>
                        <a:pt x="67" y="149"/>
                      </a:lnTo>
                      <a:lnTo>
                        <a:pt x="63" y="153"/>
                      </a:lnTo>
                      <a:lnTo>
                        <a:pt x="63" y="149"/>
                      </a:lnTo>
                      <a:lnTo>
                        <a:pt x="59" y="149"/>
                      </a:lnTo>
                      <a:lnTo>
                        <a:pt x="63" y="149"/>
                      </a:lnTo>
                      <a:lnTo>
                        <a:pt x="63" y="149"/>
                      </a:lnTo>
                      <a:lnTo>
                        <a:pt x="63" y="145"/>
                      </a:lnTo>
                      <a:lnTo>
                        <a:pt x="63" y="145"/>
                      </a:lnTo>
                      <a:lnTo>
                        <a:pt x="59" y="137"/>
                      </a:lnTo>
                      <a:lnTo>
                        <a:pt x="55" y="133"/>
                      </a:lnTo>
                      <a:lnTo>
                        <a:pt x="51" y="133"/>
                      </a:lnTo>
                      <a:lnTo>
                        <a:pt x="47" y="129"/>
                      </a:lnTo>
                      <a:lnTo>
                        <a:pt x="47" y="125"/>
                      </a:lnTo>
                      <a:lnTo>
                        <a:pt x="47" y="125"/>
                      </a:lnTo>
                      <a:lnTo>
                        <a:pt x="43" y="121"/>
                      </a:lnTo>
                      <a:lnTo>
                        <a:pt x="43" y="121"/>
                      </a:lnTo>
                      <a:lnTo>
                        <a:pt x="43" y="121"/>
                      </a:lnTo>
                      <a:lnTo>
                        <a:pt x="43" y="121"/>
                      </a:lnTo>
                      <a:lnTo>
                        <a:pt x="43" y="121"/>
                      </a:lnTo>
                      <a:lnTo>
                        <a:pt x="39" y="121"/>
                      </a:lnTo>
                      <a:lnTo>
                        <a:pt x="39" y="118"/>
                      </a:lnTo>
                      <a:lnTo>
                        <a:pt x="39" y="114"/>
                      </a:lnTo>
                      <a:lnTo>
                        <a:pt x="39" y="114"/>
                      </a:lnTo>
                      <a:lnTo>
                        <a:pt x="35" y="110"/>
                      </a:lnTo>
                      <a:lnTo>
                        <a:pt x="35" y="110"/>
                      </a:lnTo>
                      <a:lnTo>
                        <a:pt x="31" y="110"/>
                      </a:lnTo>
                      <a:lnTo>
                        <a:pt x="31" y="106"/>
                      </a:lnTo>
                      <a:lnTo>
                        <a:pt x="31" y="102"/>
                      </a:lnTo>
                      <a:lnTo>
                        <a:pt x="20" y="94"/>
                      </a:lnTo>
                      <a:lnTo>
                        <a:pt x="20" y="94"/>
                      </a:lnTo>
                      <a:lnTo>
                        <a:pt x="16" y="86"/>
                      </a:lnTo>
                      <a:lnTo>
                        <a:pt x="12" y="82"/>
                      </a:lnTo>
                      <a:lnTo>
                        <a:pt x="12" y="78"/>
                      </a:lnTo>
                      <a:lnTo>
                        <a:pt x="12" y="78"/>
                      </a:lnTo>
                      <a:lnTo>
                        <a:pt x="8" y="75"/>
                      </a:lnTo>
                      <a:lnTo>
                        <a:pt x="4" y="71"/>
                      </a:lnTo>
                      <a:lnTo>
                        <a:pt x="0" y="67"/>
                      </a:lnTo>
                      <a:lnTo>
                        <a:pt x="0" y="67"/>
                      </a:lnTo>
                      <a:lnTo>
                        <a:pt x="20" y="71"/>
                      </a:lnTo>
                      <a:lnTo>
                        <a:pt x="20" y="71"/>
                      </a:lnTo>
                      <a:lnTo>
                        <a:pt x="20" y="75"/>
                      </a:lnTo>
                      <a:lnTo>
                        <a:pt x="24" y="75"/>
                      </a:lnTo>
                      <a:lnTo>
                        <a:pt x="24" y="75"/>
                      </a:lnTo>
                      <a:lnTo>
                        <a:pt x="24" y="75"/>
                      </a:lnTo>
                      <a:lnTo>
                        <a:pt x="27" y="75"/>
                      </a:lnTo>
                      <a:lnTo>
                        <a:pt x="27" y="75"/>
                      </a:lnTo>
                      <a:lnTo>
                        <a:pt x="27" y="75"/>
                      </a:lnTo>
                      <a:lnTo>
                        <a:pt x="27" y="75"/>
                      </a:lnTo>
                      <a:lnTo>
                        <a:pt x="31" y="75"/>
                      </a:lnTo>
                      <a:lnTo>
                        <a:pt x="35" y="75"/>
                      </a:lnTo>
                      <a:lnTo>
                        <a:pt x="35" y="71"/>
                      </a:lnTo>
                      <a:lnTo>
                        <a:pt x="35" y="71"/>
                      </a:lnTo>
                      <a:lnTo>
                        <a:pt x="35" y="71"/>
                      </a:lnTo>
                      <a:lnTo>
                        <a:pt x="35" y="67"/>
                      </a:lnTo>
                      <a:lnTo>
                        <a:pt x="35" y="63"/>
                      </a:lnTo>
                      <a:lnTo>
                        <a:pt x="31" y="63"/>
                      </a:lnTo>
                      <a:lnTo>
                        <a:pt x="27" y="59"/>
                      </a:lnTo>
                      <a:lnTo>
                        <a:pt x="24" y="51"/>
                      </a:lnTo>
                      <a:lnTo>
                        <a:pt x="16" y="47"/>
                      </a:lnTo>
                      <a:lnTo>
                        <a:pt x="12" y="43"/>
                      </a:lnTo>
                      <a:lnTo>
                        <a:pt x="16" y="36"/>
                      </a:lnTo>
                      <a:lnTo>
                        <a:pt x="20" y="36"/>
                      </a:lnTo>
                      <a:lnTo>
                        <a:pt x="31" y="36"/>
                      </a:lnTo>
                      <a:lnTo>
                        <a:pt x="35" y="36"/>
                      </a:lnTo>
                      <a:lnTo>
                        <a:pt x="35" y="32"/>
                      </a:lnTo>
                      <a:lnTo>
                        <a:pt x="35" y="32"/>
                      </a:lnTo>
                      <a:lnTo>
                        <a:pt x="39" y="32"/>
                      </a:lnTo>
                      <a:lnTo>
                        <a:pt x="43" y="36"/>
                      </a:lnTo>
                      <a:lnTo>
                        <a:pt x="43" y="36"/>
                      </a:lnTo>
                      <a:lnTo>
                        <a:pt x="47" y="36"/>
                      </a:lnTo>
                      <a:lnTo>
                        <a:pt x="47" y="36"/>
                      </a:lnTo>
                      <a:lnTo>
                        <a:pt x="47" y="39"/>
                      </a:lnTo>
                      <a:lnTo>
                        <a:pt x="47" y="39"/>
                      </a:lnTo>
                      <a:lnTo>
                        <a:pt x="47" y="39"/>
                      </a:lnTo>
                      <a:lnTo>
                        <a:pt x="47" y="43"/>
                      </a:lnTo>
                      <a:lnTo>
                        <a:pt x="47" y="43"/>
                      </a:lnTo>
                      <a:lnTo>
                        <a:pt x="47" y="43"/>
                      </a:lnTo>
                      <a:lnTo>
                        <a:pt x="47" y="47"/>
                      </a:lnTo>
                      <a:lnTo>
                        <a:pt x="51" y="47"/>
                      </a:lnTo>
                      <a:lnTo>
                        <a:pt x="63" y="47"/>
                      </a:lnTo>
                      <a:lnTo>
                        <a:pt x="67" y="47"/>
                      </a:lnTo>
                      <a:lnTo>
                        <a:pt x="67" y="47"/>
                      </a:lnTo>
                      <a:lnTo>
                        <a:pt x="67" y="47"/>
                      </a:lnTo>
                      <a:lnTo>
                        <a:pt x="70" y="47"/>
                      </a:lnTo>
                      <a:lnTo>
                        <a:pt x="70" y="47"/>
                      </a:lnTo>
                      <a:lnTo>
                        <a:pt x="74" y="43"/>
                      </a:lnTo>
                      <a:lnTo>
                        <a:pt x="74" y="43"/>
                      </a:lnTo>
                      <a:lnTo>
                        <a:pt x="74" y="39"/>
                      </a:lnTo>
                      <a:lnTo>
                        <a:pt x="78" y="36"/>
                      </a:lnTo>
                      <a:lnTo>
                        <a:pt x="82" y="32"/>
                      </a:lnTo>
                      <a:lnTo>
                        <a:pt x="86" y="32"/>
                      </a:lnTo>
                      <a:lnTo>
                        <a:pt x="90" y="28"/>
                      </a:lnTo>
                      <a:lnTo>
                        <a:pt x="94" y="28"/>
                      </a:lnTo>
                      <a:lnTo>
                        <a:pt x="102" y="28"/>
                      </a:lnTo>
                      <a:lnTo>
                        <a:pt x="137" y="12"/>
                      </a:lnTo>
                      <a:lnTo>
                        <a:pt x="141" y="12"/>
                      </a:lnTo>
                      <a:lnTo>
                        <a:pt x="141" y="8"/>
                      </a:lnTo>
                      <a:lnTo>
                        <a:pt x="141" y="8"/>
                      </a:lnTo>
                      <a:lnTo>
                        <a:pt x="141" y="4"/>
                      </a:lnTo>
                      <a:lnTo>
                        <a:pt x="141" y="4"/>
                      </a:lnTo>
                      <a:lnTo>
                        <a:pt x="141" y="4"/>
                      </a:lnTo>
                      <a:lnTo>
                        <a:pt x="145" y="0"/>
                      </a:lnTo>
                      <a:lnTo>
                        <a:pt x="145" y="0"/>
                      </a:lnTo>
                      <a:lnTo>
                        <a:pt x="145" y="0"/>
                      </a:lnTo>
                      <a:lnTo>
                        <a:pt x="149" y="0"/>
                      </a:lnTo>
                      <a:lnTo>
                        <a:pt x="149" y="0"/>
                      </a:lnTo>
                      <a:lnTo>
                        <a:pt x="152" y="4"/>
                      </a:lnTo>
                      <a:lnTo>
                        <a:pt x="160" y="0"/>
                      </a:lnTo>
                      <a:lnTo>
                        <a:pt x="164" y="0"/>
                      </a:lnTo>
                      <a:lnTo>
                        <a:pt x="168" y="0"/>
                      </a:lnTo>
                      <a:lnTo>
                        <a:pt x="188" y="4"/>
                      </a:lnTo>
                      <a:lnTo>
                        <a:pt x="184" y="12"/>
                      </a:lnTo>
                      <a:lnTo>
                        <a:pt x="184" y="16"/>
                      </a:lnTo>
                      <a:lnTo>
                        <a:pt x="180" y="28"/>
                      </a:lnTo>
                      <a:lnTo>
                        <a:pt x="180" y="28"/>
                      </a:lnTo>
                      <a:lnTo>
                        <a:pt x="180" y="32"/>
                      </a:lnTo>
                      <a:lnTo>
                        <a:pt x="184" y="36"/>
                      </a:lnTo>
                      <a:lnTo>
                        <a:pt x="184" y="36"/>
                      </a:lnTo>
                      <a:lnTo>
                        <a:pt x="184" y="39"/>
                      </a:lnTo>
                      <a:lnTo>
                        <a:pt x="188" y="39"/>
                      </a:lnTo>
                      <a:lnTo>
                        <a:pt x="188" y="43"/>
                      </a:lnTo>
                      <a:lnTo>
                        <a:pt x="192" y="43"/>
                      </a:lnTo>
                      <a:lnTo>
                        <a:pt x="192" y="43"/>
                      </a:lnTo>
                      <a:lnTo>
                        <a:pt x="192" y="43"/>
                      </a:lnTo>
                      <a:lnTo>
                        <a:pt x="195" y="43"/>
                      </a:lnTo>
                      <a:lnTo>
                        <a:pt x="195" y="43"/>
                      </a:lnTo>
                      <a:lnTo>
                        <a:pt x="195" y="43"/>
                      </a:lnTo>
                      <a:lnTo>
                        <a:pt x="195" y="43"/>
                      </a:lnTo>
                      <a:lnTo>
                        <a:pt x="199" y="43"/>
                      </a:lnTo>
                      <a:lnTo>
                        <a:pt x="199" y="47"/>
                      </a:lnTo>
                      <a:lnTo>
                        <a:pt x="203" y="5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07" name="Freeform 73"/>
              <p:cNvSpPr>
                <a:spLocks noEditPoints="1"/>
              </p:cNvSpPr>
              <p:nvPr/>
            </p:nvSpPr>
            <p:spPr bwMode="auto">
              <a:xfrm>
                <a:off x="1797050" y="1130300"/>
                <a:ext cx="1284287" cy="3656013"/>
              </a:xfrm>
              <a:custGeom>
                <a:avLst/>
                <a:gdLst>
                  <a:gd name="T0" fmla="*/ 637 w 809"/>
                  <a:gd name="T1" fmla="*/ 2026 h 2303"/>
                  <a:gd name="T2" fmla="*/ 770 w 809"/>
                  <a:gd name="T3" fmla="*/ 1784 h 2303"/>
                  <a:gd name="T4" fmla="*/ 801 w 809"/>
                  <a:gd name="T5" fmla="*/ 1858 h 2303"/>
                  <a:gd name="T6" fmla="*/ 739 w 809"/>
                  <a:gd name="T7" fmla="*/ 1874 h 2303"/>
                  <a:gd name="T8" fmla="*/ 790 w 809"/>
                  <a:gd name="T9" fmla="*/ 1760 h 2303"/>
                  <a:gd name="T10" fmla="*/ 113 w 809"/>
                  <a:gd name="T11" fmla="*/ 1870 h 2303"/>
                  <a:gd name="T12" fmla="*/ 571 w 809"/>
                  <a:gd name="T13" fmla="*/ 1741 h 2303"/>
                  <a:gd name="T14" fmla="*/ 661 w 809"/>
                  <a:gd name="T15" fmla="*/ 1608 h 2303"/>
                  <a:gd name="T16" fmla="*/ 684 w 809"/>
                  <a:gd name="T17" fmla="*/ 1589 h 2303"/>
                  <a:gd name="T18" fmla="*/ 692 w 809"/>
                  <a:gd name="T19" fmla="*/ 1550 h 2303"/>
                  <a:gd name="T20" fmla="*/ 676 w 809"/>
                  <a:gd name="T21" fmla="*/ 1526 h 2303"/>
                  <a:gd name="T22" fmla="*/ 688 w 809"/>
                  <a:gd name="T23" fmla="*/ 1503 h 2303"/>
                  <a:gd name="T24" fmla="*/ 618 w 809"/>
                  <a:gd name="T25" fmla="*/ 1374 h 2303"/>
                  <a:gd name="T26" fmla="*/ 633 w 809"/>
                  <a:gd name="T27" fmla="*/ 812 h 2303"/>
                  <a:gd name="T28" fmla="*/ 649 w 809"/>
                  <a:gd name="T29" fmla="*/ 495 h 2303"/>
                  <a:gd name="T30" fmla="*/ 657 w 809"/>
                  <a:gd name="T31" fmla="*/ 456 h 2303"/>
                  <a:gd name="T32" fmla="*/ 520 w 809"/>
                  <a:gd name="T33" fmla="*/ 89 h 2303"/>
                  <a:gd name="T34" fmla="*/ 625 w 809"/>
                  <a:gd name="T35" fmla="*/ 249 h 2303"/>
                  <a:gd name="T36" fmla="*/ 719 w 809"/>
                  <a:gd name="T37" fmla="*/ 433 h 2303"/>
                  <a:gd name="T38" fmla="*/ 649 w 809"/>
                  <a:gd name="T39" fmla="*/ 452 h 2303"/>
                  <a:gd name="T40" fmla="*/ 622 w 809"/>
                  <a:gd name="T41" fmla="*/ 484 h 2303"/>
                  <a:gd name="T42" fmla="*/ 610 w 809"/>
                  <a:gd name="T43" fmla="*/ 519 h 2303"/>
                  <a:gd name="T44" fmla="*/ 606 w 809"/>
                  <a:gd name="T45" fmla="*/ 585 h 2303"/>
                  <a:gd name="T46" fmla="*/ 598 w 809"/>
                  <a:gd name="T47" fmla="*/ 652 h 2303"/>
                  <a:gd name="T48" fmla="*/ 645 w 809"/>
                  <a:gd name="T49" fmla="*/ 683 h 2303"/>
                  <a:gd name="T50" fmla="*/ 606 w 809"/>
                  <a:gd name="T51" fmla="*/ 808 h 2303"/>
                  <a:gd name="T52" fmla="*/ 559 w 809"/>
                  <a:gd name="T53" fmla="*/ 870 h 2303"/>
                  <a:gd name="T54" fmla="*/ 520 w 809"/>
                  <a:gd name="T55" fmla="*/ 921 h 2303"/>
                  <a:gd name="T56" fmla="*/ 485 w 809"/>
                  <a:gd name="T57" fmla="*/ 964 h 2303"/>
                  <a:gd name="T58" fmla="*/ 477 w 809"/>
                  <a:gd name="T59" fmla="*/ 1007 h 2303"/>
                  <a:gd name="T60" fmla="*/ 485 w 809"/>
                  <a:gd name="T61" fmla="*/ 1038 h 2303"/>
                  <a:gd name="T62" fmla="*/ 473 w 809"/>
                  <a:gd name="T63" fmla="*/ 1101 h 2303"/>
                  <a:gd name="T64" fmla="*/ 485 w 809"/>
                  <a:gd name="T65" fmla="*/ 1202 h 2303"/>
                  <a:gd name="T66" fmla="*/ 469 w 809"/>
                  <a:gd name="T67" fmla="*/ 1241 h 2303"/>
                  <a:gd name="T68" fmla="*/ 504 w 809"/>
                  <a:gd name="T69" fmla="*/ 1335 h 2303"/>
                  <a:gd name="T70" fmla="*/ 606 w 809"/>
                  <a:gd name="T71" fmla="*/ 1397 h 2303"/>
                  <a:gd name="T72" fmla="*/ 688 w 809"/>
                  <a:gd name="T73" fmla="*/ 1448 h 2303"/>
                  <a:gd name="T74" fmla="*/ 653 w 809"/>
                  <a:gd name="T75" fmla="*/ 1534 h 2303"/>
                  <a:gd name="T76" fmla="*/ 590 w 809"/>
                  <a:gd name="T77" fmla="*/ 1518 h 2303"/>
                  <a:gd name="T78" fmla="*/ 590 w 809"/>
                  <a:gd name="T79" fmla="*/ 1542 h 2303"/>
                  <a:gd name="T80" fmla="*/ 520 w 809"/>
                  <a:gd name="T81" fmla="*/ 1546 h 2303"/>
                  <a:gd name="T82" fmla="*/ 532 w 809"/>
                  <a:gd name="T83" fmla="*/ 1569 h 2303"/>
                  <a:gd name="T84" fmla="*/ 625 w 809"/>
                  <a:gd name="T85" fmla="*/ 1577 h 2303"/>
                  <a:gd name="T86" fmla="*/ 664 w 809"/>
                  <a:gd name="T87" fmla="*/ 1569 h 2303"/>
                  <a:gd name="T88" fmla="*/ 637 w 809"/>
                  <a:gd name="T89" fmla="*/ 1632 h 2303"/>
                  <a:gd name="T90" fmla="*/ 618 w 809"/>
                  <a:gd name="T91" fmla="*/ 1647 h 2303"/>
                  <a:gd name="T92" fmla="*/ 532 w 809"/>
                  <a:gd name="T93" fmla="*/ 1710 h 2303"/>
                  <a:gd name="T94" fmla="*/ 575 w 809"/>
                  <a:gd name="T95" fmla="*/ 1753 h 2303"/>
                  <a:gd name="T96" fmla="*/ 590 w 809"/>
                  <a:gd name="T97" fmla="*/ 1823 h 2303"/>
                  <a:gd name="T98" fmla="*/ 586 w 809"/>
                  <a:gd name="T99" fmla="*/ 1862 h 2303"/>
                  <a:gd name="T100" fmla="*/ 602 w 809"/>
                  <a:gd name="T101" fmla="*/ 1960 h 2303"/>
                  <a:gd name="T102" fmla="*/ 590 w 809"/>
                  <a:gd name="T103" fmla="*/ 2104 h 2303"/>
                  <a:gd name="T104" fmla="*/ 485 w 809"/>
                  <a:gd name="T105" fmla="*/ 2139 h 2303"/>
                  <a:gd name="T106" fmla="*/ 457 w 809"/>
                  <a:gd name="T107" fmla="*/ 2264 h 2303"/>
                  <a:gd name="T108" fmla="*/ 321 w 809"/>
                  <a:gd name="T109" fmla="*/ 2241 h 2303"/>
                  <a:gd name="T110" fmla="*/ 262 w 809"/>
                  <a:gd name="T111" fmla="*/ 2081 h 2303"/>
                  <a:gd name="T112" fmla="*/ 192 w 809"/>
                  <a:gd name="T113" fmla="*/ 1979 h 2303"/>
                  <a:gd name="T114" fmla="*/ 141 w 809"/>
                  <a:gd name="T115" fmla="*/ 1901 h 2303"/>
                  <a:gd name="T116" fmla="*/ 113 w 809"/>
                  <a:gd name="T117" fmla="*/ 1811 h 2303"/>
                  <a:gd name="T118" fmla="*/ 78 w 809"/>
                  <a:gd name="T119" fmla="*/ 1788 h 2303"/>
                  <a:gd name="T120" fmla="*/ 102 w 809"/>
                  <a:gd name="T121" fmla="*/ 1585 h 2303"/>
                  <a:gd name="T122" fmla="*/ 28 w 809"/>
                  <a:gd name="T123" fmla="*/ 898 h 2303"/>
                  <a:gd name="T124" fmla="*/ 258 w 809"/>
                  <a:gd name="T125" fmla="*/ 105 h 2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9" h="2303">
                    <a:moveTo>
                      <a:pt x="563" y="2131"/>
                    </a:moveTo>
                    <a:lnTo>
                      <a:pt x="563" y="2131"/>
                    </a:lnTo>
                    <a:lnTo>
                      <a:pt x="563" y="2131"/>
                    </a:lnTo>
                    <a:lnTo>
                      <a:pt x="567" y="2131"/>
                    </a:lnTo>
                    <a:lnTo>
                      <a:pt x="567" y="2131"/>
                    </a:lnTo>
                    <a:lnTo>
                      <a:pt x="567" y="2131"/>
                    </a:lnTo>
                    <a:lnTo>
                      <a:pt x="567" y="2131"/>
                    </a:lnTo>
                    <a:lnTo>
                      <a:pt x="567" y="2131"/>
                    </a:lnTo>
                    <a:lnTo>
                      <a:pt x="567" y="2131"/>
                    </a:lnTo>
                    <a:lnTo>
                      <a:pt x="567" y="2131"/>
                    </a:lnTo>
                    <a:lnTo>
                      <a:pt x="567" y="2135"/>
                    </a:lnTo>
                    <a:lnTo>
                      <a:pt x="567" y="2135"/>
                    </a:lnTo>
                    <a:lnTo>
                      <a:pt x="567" y="2135"/>
                    </a:lnTo>
                    <a:lnTo>
                      <a:pt x="567" y="2139"/>
                    </a:lnTo>
                    <a:lnTo>
                      <a:pt x="567" y="2139"/>
                    </a:lnTo>
                    <a:lnTo>
                      <a:pt x="567" y="2139"/>
                    </a:lnTo>
                    <a:lnTo>
                      <a:pt x="567" y="2139"/>
                    </a:lnTo>
                    <a:lnTo>
                      <a:pt x="563" y="2135"/>
                    </a:lnTo>
                    <a:lnTo>
                      <a:pt x="563" y="2135"/>
                    </a:lnTo>
                    <a:lnTo>
                      <a:pt x="563" y="2131"/>
                    </a:lnTo>
                    <a:lnTo>
                      <a:pt x="563" y="2131"/>
                    </a:lnTo>
                    <a:lnTo>
                      <a:pt x="563" y="2131"/>
                    </a:lnTo>
                    <a:moveTo>
                      <a:pt x="641" y="1905"/>
                    </a:moveTo>
                    <a:lnTo>
                      <a:pt x="641" y="1905"/>
                    </a:lnTo>
                    <a:lnTo>
                      <a:pt x="641" y="1905"/>
                    </a:lnTo>
                    <a:lnTo>
                      <a:pt x="641" y="1901"/>
                    </a:lnTo>
                    <a:lnTo>
                      <a:pt x="641" y="1901"/>
                    </a:lnTo>
                    <a:lnTo>
                      <a:pt x="645" y="1901"/>
                    </a:lnTo>
                    <a:lnTo>
                      <a:pt x="645" y="1901"/>
                    </a:lnTo>
                    <a:lnTo>
                      <a:pt x="645" y="1901"/>
                    </a:lnTo>
                    <a:lnTo>
                      <a:pt x="645" y="1901"/>
                    </a:lnTo>
                    <a:lnTo>
                      <a:pt x="645" y="1905"/>
                    </a:lnTo>
                    <a:lnTo>
                      <a:pt x="645" y="1905"/>
                    </a:lnTo>
                    <a:lnTo>
                      <a:pt x="645" y="1905"/>
                    </a:lnTo>
                    <a:lnTo>
                      <a:pt x="645" y="1905"/>
                    </a:lnTo>
                    <a:lnTo>
                      <a:pt x="645" y="1905"/>
                    </a:lnTo>
                    <a:lnTo>
                      <a:pt x="645" y="1909"/>
                    </a:lnTo>
                    <a:lnTo>
                      <a:pt x="641" y="1909"/>
                    </a:lnTo>
                    <a:lnTo>
                      <a:pt x="641" y="1917"/>
                    </a:lnTo>
                    <a:lnTo>
                      <a:pt x="645" y="1921"/>
                    </a:lnTo>
                    <a:lnTo>
                      <a:pt x="645" y="1924"/>
                    </a:lnTo>
                    <a:lnTo>
                      <a:pt x="645" y="1928"/>
                    </a:lnTo>
                    <a:lnTo>
                      <a:pt x="645" y="1928"/>
                    </a:lnTo>
                    <a:lnTo>
                      <a:pt x="645" y="1928"/>
                    </a:lnTo>
                    <a:lnTo>
                      <a:pt x="645" y="1928"/>
                    </a:lnTo>
                    <a:lnTo>
                      <a:pt x="645" y="1932"/>
                    </a:lnTo>
                    <a:lnTo>
                      <a:pt x="645" y="1932"/>
                    </a:lnTo>
                    <a:lnTo>
                      <a:pt x="645" y="1932"/>
                    </a:lnTo>
                    <a:lnTo>
                      <a:pt x="645" y="1936"/>
                    </a:lnTo>
                    <a:lnTo>
                      <a:pt x="645" y="1936"/>
                    </a:lnTo>
                    <a:lnTo>
                      <a:pt x="641" y="1944"/>
                    </a:lnTo>
                    <a:lnTo>
                      <a:pt x="641" y="1948"/>
                    </a:lnTo>
                    <a:lnTo>
                      <a:pt x="641" y="1952"/>
                    </a:lnTo>
                    <a:lnTo>
                      <a:pt x="641" y="1952"/>
                    </a:lnTo>
                    <a:lnTo>
                      <a:pt x="641" y="1956"/>
                    </a:lnTo>
                    <a:lnTo>
                      <a:pt x="637" y="1956"/>
                    </a:lnTo>
                    <a:lnTo>
                      <a:pt x="637" y="1960"/>
                    </a:lnTo>
                    <a:lnTo>
                      <a:pt x="641" y="1960"/>
                    </a:lnTo>
                    <a:lnTo>
                      <a:pt x="641" y="1960"/>
                    </a:lnTo>
                    <a:lnTo>
                      <a:pt x="641" y="1960"/>
                    </a:lnTo>
                    <a:lnTo>
                      <a:pt x="641" y="1963"/>
                    </a:lnTo>
                    <a:lnTo>
                      <a:pt x="641" y="1963"/>
                    </a:lnTo>
                    <a:lnTo>
                      <a:pt x="637" y="1967"/>
                    </a:lnTo>
                    <a:lnTo>
                      <a:pt x="641" y="1971"/>
                    </a:lnTo>
                    <a:lnTo>
                      <a:pt x="641" y="1975"/>
                    </a:lnTo>
                    <a:lnTo>
                      <a:pt x="641" y="1975"/>
                    </a:lnTo>
                    <a:lnTo>
                      <a:pt x="641" y="1979"/>
                    </a:lnTo>
                    <a:lnTo>
                      <a:pt x="641" y="1979"/>
                    </a:lnTo>
                    <a:lnTo>
                      <a:pt x="641" y="1991"/>
                    </a:lnTo>
                    <a:lnTo>
                      <a:pt x="641" y="1995"/>
                    </a:lnTo>
                    <a:lnTo>
                      <a:pt x="641" y="1995"/>
                    </a:lnTo>
                    <a:lnTo>
                      <a:pt x="637" y="1995"/>
                    </a:lnTo>
                    <a:lnTo>
                      <a:pt x="637" y="1999"/>
                    </a:lnTo>
                    <a:lnTo>
                      <a:pt x="637" y="1999"/>
                    </a:lnTo>
                    <a:lnTo>
                      <a:pt x="637" y="1999"/>
                    </a:lnTo>
                    <a:lnTo>
                      <a:pt x="637" y="2003"/>
                    </a:lnTo>
                    <a:lnTo>
                      <a:pt x="637" y="2003"/>
                    </a:lnTo>
                    <a:lnTo>
                      <a:pt x="637" y="2006"/>
                    </a:lnTo>
                    <a:lnTo>
                      <a:pt x="637" y="2026"/>
                    </a:lnTo>
                    <a:lnTo>
                      <a:pt x="637" y="2030"/>
                    </a:lnTo>
                    <a:lnTo>
                      <a:pt x="637" y="2034"/>
                    </a:lnTo>
                    <a:lnTo>
                      <a:pt x="637" y="2034"/>
                    </a:lnTo>
                    <a:lnTo>
                      <a:pt x="637" y="2038"/>
                    </a:lnTo>
                    <a:lnTo>
                      <a:pt x="637" y="2038"/>
                    </a:lnTo>
                    <a:lnTo>
                      <a:pt x="637" y="2038"/>
                    </a:lnTo>
                    <a:lnTo>
                      <a:pt x="633" y="2038"/>
                    </a:lnTo>
                    <a:lnTo>
                      <a:pt x="633" y="2042"/>
                    </a:lnTo>
                    <a:lnTo>
                      <a:pt x="633" y="2045"/>
                    </a:lnTo>
                    <a:lnTo>
                      <a:pt x="633" y="2045"/>
                    </a:lnTo>
                    <a:lnTo>
                      <a:pt x="637" y="2045"/>
                    </a:lnTo>
                    <a:lnTo>
                      <a:pt x="637" y="2045"/>
                    </a:lnTo>
                    <a:lnTo>
                      <a:pt x="637" y="2045"/>
                    </a:lnTo>
                    <a:lnTo>
                      <a:pt x="637" y="2049"/>
                    </a:lnTo>
                    <a:lnTo>
                      <a:pt x="637" y="2049"/>
                    </a:lnTo>
                    <a:lnTo>
                      <a:pt x="637" y="2053"/>
                    </a:lnTo>
                    <a:lnTo>
                      <a:pt x="637" y="2053"/>
                    </a:lnTo>
                    <a:lnTo>
                      <a:pt x="637" y="2057"/>
                    </a:lnTo>
                    <a:lnTo>
                      <a:pt x="637" y="2061"/>
                    </a:lnTo>
                    <a:lnTo>
                      <a:pt x="633" y="2065"/>
                    </a:lnTo>
                    <a:lnTo>
                      <a:pt x="633" y="2065"/>
                    </a:lnTo>
                    <a:lnTo>
                      <a:pt x="637" y="2069"/>
                    </a:lnTo>
                    <a:lnTo>
                      <a:pt x="637" y="2073"/>
                    </a:lnTo>
                    <a:lnTo>
                      <a:pt x="637" y="2077"/>
                    </a:lnTo>
                    <a:lnTo>
                      <a:pt x="637" y="2077"/>
                    </a:lnTo>
                    <a:lnTo>
                      <a:pt x="637" y="2081"/>
                    </a:lnTo>
                    <a:lnTo>
                      <a:pt x="637" y="2081"/>
                    </a:lnTo>
                    <a:lnTo>
                      <a:pt x="637" y="2085"/>
                    </a:lnTo>
                    <a:lnTo>
                      <a:pt x="633" y="2096"/>
                    </a:lnTo>
                    <a:lnTo>
                      <a:pt x="633" y="2100"/>
                    </a:lnTo>
                    <a:lnTo>
                      <a:pt x="629" y="2100"/>
                    </a:lnTo>
                    <a:lnTo>
                      <a:pt x="629" y="2100"/>
                    </a:lnTo>
                    <a:lnTo>
                      <a:pt x="625" y="2100"/>
                    </a:lnTo>
                    <a:lnTo>
                      <a:pt x="625" y="2096"/>
                    </a:lnTo>
                    <a:lnTo>
                      <a:pt x="625" y="2092"/>
                    </a:lnTo>
                    <a:lnTo>
                      <a:pt x="625" y="2092"/>
                    </a:lnTo>
                    <a:lnTo>
                      <a:pt x="622" y="2088"/>
                    </a:lnTo>
                    <a:lnTo>
                      <a:pt x="622" y="2085"/>
                    </a:lnTo>
                    <a:lnTo>
                      <a:pt x="622" y="2081"/>
                    </a:lnTo>
                    <a:lnTo>
                      <a:pt x="622" y="2073"/>
                    </a:lnTo>
                    <a:lnTo>
                      <a:pt x="622" y="2069"/>
                    </a:lnTo>
                    <a:lnTo>
                      <a:pt x="618" y="2069"/>
                    </a:lnTo>
                    <a:lnTo>
                      <a:pt x="618" y="2065"/>
                    </a:lnTo>
                    <a:lnTo>
                      <a:pt x="618" y="2061"/>
                    </a:lnTo>
                    <a:lnTo>
                      <a:pt x="614" y="2045"/>
                    </a:lnTo>
                    <a:lnTo>
                      <a:pt x="614" y="2045"/>
                    </a:lnTo>
                    <a:lnTo>
                      <a:pt x="614" y="2042"/>
                    </a:lnTo>
                    <a:lnTo>
                      <a:pt x="614" y="2038"/>
                    </a:lnTo>
                    <a:lnTo>
                      <a:pt x="614" y="2034"/>
                    </a:lnTo>
                    <a:lnTo>
                      <a:pt x="614" y="2030"/>
                    </a:lnTo>
                    <a:lnTo>
                      <a:pt x="622" y="1991"/>
                    </a:lnTo>
                    <a:lnTo>
                      <a:pt x="622" y="1987"/>
                    </a:lnTo>
                    <a:lnTo>
                      <a:pt x="622" y="1987"/>
                    </a:lnTo>
                    <a:lnTo>
                      <a:pt x="625" y="1987"/>
                    </a:lnTo>
                    <a:lnTo>
                      <a:pt x="629" y="1983"/>
                    </a:lnTo>
                    <a:lnTo>
                      <a:pt x="629" y="1983"/>
                    </a:lnTo>
                    <a:lnTo>
                      <a:pt x="629" y="1975"/>
                    </a:lnTo>
                    <a:lnTo>
                      <a:pt x="629" y="1963"/>
                    </a:lnTo>
                    <a:lnTo>
                      <a:pt x="633" y="1956"/>
                    </a:lnTo>
                    <a:lnTo>
                      <a:pt x="633" y="1944"/>
                    </a:lnTo>
                    <a:lnTo>
                      <a:pt x="633" y="1932"/>
                    </a:lnTo>
                    <a:lnTo>
                      <a:pt x="633" y="1928"/>
                    </a:lnTo>
                    <a:lnTo>
                      <a:pt x="633" y="1928"/>
                    </a:lnTo>
                    <a:lnTo>
                      <a:pt x="633" y="1928"/>
                    </a:lnTo>
                    <a:lnTo>
                      <a:pt x="637" y="1924"/>
                    </a:lnTo>
                    <a:lnTo>
                      <a:pt x="637" y="1924"/>
                    </a:lnTo>
                    <a:lnTo>
                      <a:pt x="633" y="1917"/>
                    </a:lnTo>
                    <a:lnTo>
                      <a:pt x="633" y="1913"/>
                    </a:lnTo>
                    <a:lnTo>
                      <a:pt x="633" y="1909"/>
                    </a:lnTo>
                    <a:lnTo>
                      <a:pt x="637" y="1905"/>
                    </a:lnTo>
                    <a:lnTo>
                      <a:pt x="637" y="1901"/>
                    </a:lnTo>
                    <a:lnTo>
                      <a:pt x="637" y="1901"/>
                    </a:lnTo>
                    <a:lnTo>
                      <a:pt x="641" y="1901"/>
                    </a:lnTo>
                    <a:lnTo>
                      <a:pt x="641" y="1905"/>
                    </a:lnTo>
                    <a:moveTo>
                      <a:pt x="770" y="1788"/>
                    </a:moveTo>
                    <a:lnTo>
                      <a:pt x="770" y="1788"/>
                    </a:lnTo>
                    <a:lnTo>
                      <a:pt x="770" y="1792"/>
                    </a:lnTo>
                    <a:lnTo>
                      <a:pt x="770" y="1784"/>
                    </a:lnTo>
                    <a:lnTo>
                      <a:pt x="770" y="1784"/>
                    </a:lnTo>
                    <a:lnTo>
                      <a:pt x="774" y="1780"/>
                    </a:lnTo>
                    <a:lnTo>
                      <a:pt x="774" y="1780"/>
                    </a:lnTo>
                    <a:lnTo>
                      <a:pt x="770" y="1776"/>
                    </a:lnTo>
                    <a:lnTo>
                      <a:pt x="770" y="1776"/>
                    </a:lnTo>
                    <a:lnTo>
                      <a:pt x="770" y="1776"/>
                    </a:lnTo>
                    <a:lnTo>
                      <a:pt x="770" y="1776"/>
                    </a:lnTo>
                    <a:lnTo>
                      <a:pt x="778" y="1772"/>
                    </a:lnTo>
                    <a:lnTo>
                      <a:pt x="778" y="1772"/>
                    </a:lnTo>
                    <a:lnTo>
                      <a:pt x="778" y="1776"/>
                    </a:lnTo>
                    <a:lnTo>
                      <a:pt x="778" y="1776"/>
                    </a:lnTo>
                    <a:lnTo>
                      <a:pt x="782" y="1776"/>
                    </a:lnTo>
                    <a:lnTo>
                      <a:pt x="778" y="1776"/>
                    </a:lnTo>
                    <a:lnTo>
                      <a:pt x="782" y="1772"/>
                    </a:lnTo>
                    <a:lnTo>
                      <a:pt x="782" y="1772"/>
                    </a:lnTo>
                    <a:lnTo>
                      <a:pt x="786" y="1772"/>
                    </a:lnTo>
                    <a:lnTo>
                      <a:pt x="786" y="1772"/>
                    </a:lnTo>
                    <a:lnTo>
                      <a:pt x="786" y="1772"/>
                    </a:lnTo>
                    <a:lnTo>
                      <a:pt x="786" y="1776"/>
                    </a:lnTo>
                    <a:lnTo>
                      <a:pt x="786" y="1776"/>
                    </a:lnTo>
                    <a:lnTo>
                      <a:pt x="790" y="1776"/>
                    </a:lnTo>
                    <a:lnTo>
                      <a:pt x="790" y="1780"/>
                    </a:lnTo>
                    <a:lnTo>
                      <a:pt x="790" y="1780"/>
                    </a:lnTo>
                    <a:lnTo>
                      <a:pt x="793" y="1784"/>
                    </a:lnTo>
                    <a:lnTo>
                      <a:pt x="797" y="1784"/>
                    </a:lnTo>
                    <a:lnTo>
                      <a:pt x="790" y="1788"/>
                    </a:lnTo>
                    <a:lnTo>
                      <a:pt x="790" y="1788"/>
                    </a:lnTo>
                    <a:lnTo>
                      <a:pt x="790" y="1796"/>
                    </a:lnTo>
                    <a:lnTo>
                      <a:pt x="790" y="1796"/>
                    </a:lnTo>
                    <a:lnTo>
                      <a:pt x="786" y="1792"/>
                    </a:lnTo>
                    <a:lnTo>
                      <a:pt x="786" y="1796"/>
                    </a:lnTo>
                    <a:lnTo>
                      <a:pt x="786" y="1796"/>
                    </a:lnTo>
                    <a:lnTo>
                      <a:pt x="786" y="1796"/>
                    </a:lnTo>
                    <a:lnTo>
                      <a:pt x="786" y="1799"/>
                    </a:lnTo>
                    <a:lnTo>
                      <a:pt x="786" y="1799"/>
                    </a:lnTo>
                    <a:lnTo>
                      <a:pt x="790" y="1803"/>
                    </a:lnTo>
                    <a:lnTo>
                      <a:pt x="786" y="1803"/>
                    </a:lnTo>
                    <a:lnTo>
                      <a:pt x="782" y="1803"/>
                    </a:lnTo>
                    <a:lnTo>
                      <a:pt x="782" y="1803"/>
                    </a:lnTo>
                    <a:lnTo>
                      <a:pt x="778" y="1803"/>
                    </a:lnTo>
                    <a:lnTo>
                      <a:pt x="778" y="1803"/>
                    </a:lnTo>
                    <a:lnTo>
                      <a:pt x="774" y="1803"/>
                    </a:lnTo>
                    <a:lnTo>
                      <a:pt x="778" y="1807"/>
                    </a:lnTo>
                    <a:lnTo>
                      <a:pt x="778" y="1807"/>
                    </a:lnTo>
                    <a:lnTo>
                      <a:pt x="778" y="1807"/>
                    </a:lnTo>
                    <a:lnTo>
                      <a:pt x="778" y="1815"/>
                    </a:lnTo>
                    <a:lnTo>
                      <a:pt x="778" y="1819"/>
                    </a:lnTo>
                    <a:lnTo>
                      <a:pt x="778" y="1819"/>
                    </a:lnTo>
                    <a:lnTo>
                      <a:pt x="778" y="1823"/>
                    </a:lnTo>
                    <a:lnTo>
                      <a:pt x="778" y="1823"/>
                    </a:lnTo>
                    <a:lnTo>
                      <a:pt x="778" y="1823"/>
                    </a:lnTo>
                    <a:lnTo>
                      <a:pt x="778" y="1827"/>
                    </a:lnTo>
                    <a:lnTo>
                      <a:pt x="782" y="1827"/>
                    </a:lnTo>
                    <a:lnTo>
                      <a:pt x="782" y="1827"/>
                    </a:lnTo>
                    <a:lnTo>
                      <a:pt x="782" y="1831"/>
                    </a:lnTo>
                    <a:lnTo>
                      <a:pt x="782" y="1835"/>
                    </a:lnTo>
                    <a:lnTo>
                      <a:pt x="782" y="1835"/>
                    </a:lnTo>
                    <a:lnTo>
                      <a:pt x="782" y="1839"/>
                    </a:lnTo>
                    <a:lnTo>
                      <a:pt x="782" y="1839"/>
                    </a:lnTo>
                    <a:lnTo>
                      <a:pt x="782" y="1842"/>
                    </a:lnTo>
                    <a:lnTo>
                      <a:pt x="786" y="1842"/>
                    </a:lnTo>
                    <a:lnTo>
                      <a:pt x="786" y="1846"/>
                    </a:lnTo>
                    <a:lnTo>
                      <a:pt x="786" y="1846"/>
                    </a:lnTo>
                    <a:lnTo>
                      <a:pt x="786" y="1850"/>
                    </a:lnTo>
                    <a:lnTo>
                      <a:pt x="790" y="1846"/>
                    </a:lnTo>
                    <a:lnTo>
                      <a:pt x="790" y="1850"/>
                    </a:lnTo>
                    <a:lnTo>
                      <a:pt x="790" y="1850"/>
                    </a:lnTo>
                    <a:lnTo>
                      <a:pt x="793" y="1850"/>
                    </a:lnTo>
                    <a:lnTo>
                      <a:pt x="793" y="1850"/>
                    </a:lnTo>
                    <a:lnTo>
                      <a:pt x="797" y="1850"/>
                    </a:lnTo>
                    <a:lnTo>
                      <a:pt x="793" y="1850"/>
                    </a:lnTo>
                    <a:lnTo>
                      <a:pt x="797" y="1850"/>
                    </a:lnTo>
                    <a:lnTo>
                      <a:pt x="797" y="1850"/>
                    </a:lnTo>
                    <a:lnTo>
                      <a:pt x="797" y="1850"/>
                    </a:lnTo>
                    <a:lnTo>
                      <a:pt x="797" y="1850"/>
                    </a:lnTo>
                    <a:lnTo>
                      <a:pt x="801" y="1850"/>
                    </a:lnTo>
                    <a:lnTo>
                      <a:pt x="801" y="1854"/>
                    </a:lnTo>
                    <a:lnTo>
                      <a:pt x="801" y="1854"/>
                    </a:lnTo>
                    <a:lnTo>
                      <a:pt x="801" y="1858"/>
                    </a:lnTo>
                    <a:lnTo>
                      <a:pt x="801" y="1858"/>
                    </a:lnTo>
                    <a:lnTo>
                      <a:pt x="797" y="1858"/>
                    </a:lnTo>
                    <a:lnTo>
                      <a:pt x="797" y="1858"/>
                    </a:lnTo>
                    <a:lnTo>
                      <a:pt x="797" y="1858"/>
                    </a:lnTo>
                    <a:lnTo>
                      <a:pt x="797" y="1858"/>
                    </a:lnTo>
                    <a:lnTo>
                      <a:pt x="797" y="1858"/>
                    </a:lnTo>
                    <a:lnTo>
                      <a:pt x="793" y="1862"/>
                    </a:lnTo>
                    <a:lnTo>
                      <a:pt x="793" y="1862"/>
                    </a:lnTo>
                    <a:lnTo>
                      <a:pt x="793" y="1862"/>
                    </a:lnTo>
                    <a:lnTo>
                      <a:pt x="790" y="1866"/>
                    </a:lnTo>
                    <a:lnTo>
                      <a:pt x="790" y="1870"/>
                    </a:lnTo>
                    <a:lnTo>
                      <a:pt x="786" y="1874"/>
                    </a:lnTo>
                    <a:lnTo>
                      <a:pt x="786" y="1878"/>
                    </a:lnTo>
                    <a:lnTo>
                      <a:pt x="786" y="1878"/>
                    </a:lnTo>
                    <a:lnTo>
                      <a:pt x="786" y="1881"/>
                    </a:lnTo>
                    <a:lnTo>
                      <a:pt x="786" y="1881"/>
                    </a:lnTo>
                    <a:lnTo>
                      <a:pt x="790" y="1881"/>
                    </a:lnTo>
                    <a:lnTo>
                      <a:pt x="790" y="1881"/>
                    </a:lnTo>
                    <a:lnTo>
                      <a:pt x="790" y="1885"/>
                    </a:lnTo>
                    <a:lnTo>
                      <a:pt x="790" y="1889"/>
                    </a:lnTo>
                    <a:lnTo>
                      <a:pt x="790" y="1889"/>
                    </a:lnTo>
                    <a:lnTo>
                      <a:pt x="782" y="1893"/>
                    </a:lnTo>
                    <a:lnTo>
                      <a:pt x="778" y="1897"/>
                    </a:lnTo>
                    <a:lnTo>
                      <a:pt x="778" y="1897"/>
                    </a:lnTo>
                    <a:lnTo>
                      <a:pt x="782" y="1897"/>
                    </a:lnTo>
                    <a:lnTo>
                      <a:pt x="782" y="1897"/>
                    </a:lnTo>
                    <a:lnTo>
                      <a:pt x="778" y="1897"/>
                    </a:lnTo>
                    <a:lnTo>
                      <a:pt x="770" y="1909"/>
                    </a:lnTo>
                    <a:lnTo>
                      <a:pt x="766" y="1909"/>
                    </a:lnTo>
                    <a:lnTo>
                      <a:pt x="766" y="1913"/>
                    </a:lnTo>
                    <a:lnTo>
                      <a:pt x="774" y="1913"/>
                    </a:lnTo>
                    <a:lnTo>
                      <a:pt x="770" y="1913"/>
                    </a:lnTo>
                    <a:lnTo>
                      <a:pt x="766" y="1917"/>
                    </a:lnTo>
                    <a:lnTo>
                      <a:pt x="766" y="1921"/>
                    </a:lnTo>
                    <a:lnTo>
                      <a:pt x="766" y="1928"/>
                    </a:lnTo>
                    <a:lnTo>
                      <a:pt x="770" y="1932"/>
                    </a:lnTo>
                    <a:lnTo>
                      <a:pt x="770" y="1932"/>
                    </a:lnTo>
                    <a:lnTo>
                      <a:pt x="774" y="1932"/>
                    </a:lnTo>
                    <a:lnTo>
                      <a:pt x="770" y="1932"/>
                    </a:lnTo>
                    <a:lnTo>
                      <a:pt x="770" y="1936"/>
                    </a:lnTo>
                    <a:lnTo>
                      <a:pt x="770" y="1936"/>
                    </a:lnTo>
                    <a:lnTo>
                      <a:pt x="770" y="1936"/>
                    </a:lnTo>
                    <a:lnTo>
                      <a:pt x="770" y="1940"/>
                    </a:lnTo>
                    <a:lnTo>
                      <a:pt x="770" y="1944"/>
                    </a:lnTo>
                    <a:lnTo>
                      <a:pt x="766" y="1944"/>
                    </a:lnTo>
                    <a:lnTo>
                      <a:pt x="762" y="1952"/>
                    </a:lnTo>
                    <a:lnTo>
                      <a:pt x="758" y="1952"/>
                    </a:lnTo>
                    <a:lnTo>
                      <a:pt x="754" y="1952"/>
                    </a:lnTo>
                    <a:lnTo>
                      <a:pt x="758" y="1940"/>
                    </a:lnTo>
                    <a:lnTo>
                      <a:pt x="758" y="1936"/>
                    </a:lnTo>
                    <a:lnTo>
                      <a:pt x="758" y="1936"/>
                    </a:lnTo>
                    <a:lnTo>
                      <a:pt x="754" y="1932"/>
                    </a:lnTo>
                    <a:lnTo>
                      <a:pt x="754" y="1932"/>
                    </a:lnTo>
                    <a:lnTo>
                      <a:pt x="758" y="1932"/>
                    </a:lnTo>
                    <a:lnTo>
                      <a:pt x="758" y="1928"/>
                    </a:lnTo>
                    <a:lnTo>
                      <a:pt x="762" y="1928"/>
                    </a:lnTo>
                    <a:lnTo>
                      <a:pt x="758" y="1921"/>
                    </a:lnTo>
                    <a:lnTo>
                      <a:pt x="758" y="1921"/>
                    </a:lnTo>
                    <a:lnTo>
                      <a:pt x="758" y="1921"/>
                    </a:lnTo>
                    <a:lnTo>
                      <a:pt x="758" y="1924"/>
                    </a:lnTo>
                    <a:lnTo>
                      <a:pt x="754" y="1928"/>
                    </a:lnTo>
                    <a:lnTo>
                      <a:pt x="754" y="1924"/>
                    </a:lnTo>
                    <a:lnTo>
                      <a:pt x="754" y="1924"/>
                    </a:lnTo>
                    <a:lnTo>
                      <a:pt x="754" y="1924"/>
                    </a:lnTo>
                    <a:lnTo>
                      <a:pt x="754" y="1921"/>
                    </a:lnTo>
                    <a:lnTo>
                      <a:pt x="754" y="1921"/>
                    </a:lnTo>
                    <a:lnTo>
                      <a:pt x="750" y="1917"/>
                    </a:lnTo>
                    <a:lnTo>
                      <a:pt x="754" y="1917"/>
                    </a:lnTo>
                    <a:lnTo>
                      <a:pt x="754" y="1917"/>
                    </a:lnTo>
                    <a:lnTo>
                      <a:pt x="754" y="1913"/>
                    </a:lnTo>
                    <a:lnTo>
                      <a:pt x="747" y="1913"/>
                    </a:lnTo>
                    <a:lnTo>
                      <a:pt x="743" y="1901"/>
                    </a:lnTo>
                    <a:lnTo>
                      <a:pt x="735" y="1897"/>
                    </a:lnTo>
                    <a:lnTo>
                      <a:pt x="735" y="1893"/>
                    </a:lnTo>
                    <a:lnTo>
                      <a:pt x="735" y="1889"/>
                    </a:lnTo>
                    <a:lnTo>
                      <a:pt x="739" y="1885"/>
                    </a:lnTo>
                    <a:lnTo>
                      <a:pt x="739" y="1885"/>
                    </a:lnTo>
                    <a:lnTo>
                      <a:pt x="739" y="1881"/>
                    </a:lnTo>
                    <a:lnTo>
                      <a:pt x="735" y="1878"/>
                    </a:lnTo>
                    <a:lnTo>
                      <a:pt x="739" y="1874"/>
                    </a:lnTo>
                    <a:lnTo>
                      <a:pt x="735" y="1874"/>
                    </a:lnTo>
                    <a:lnTo>
                      <a:pt x="735" y="1874"/>
                    </a:lnTo>
                    <a:lnTo>
                      <a:pt x="735" y="1874"/>
                    </a:lnTo>
                    <a:lnTo>
                      <a:pt x="735" y="1874"/>
                    </a:lnTo>
                    <a:lnTo>
                      <a:pt x="735" y="1870"/>
                    </a:lnTo>
                    <a:lnTo>
                      <a:pt x="731" y="1870"/>
                    </a:lnTo>
                    <a:lnTo>
                      <a:pt x="731" y="1870"/>
                    </a:lnTo>
                    <a:lnTo>
                      <a:pt x="731" y="1866"/>
                    </a:lnTo>
                    <a:lnTo>
                      <a:pt x="731" y="1866"/>
                    </a:lnTo>
                    <a:lnTo>
                      <a:pt x="727" y="1862"/>
                    </a:lnTo>
                    <a:lnTo>
                      <a:pt x="727" y="1858"/>
                    </a:lnTo>
                    <a:lnTo>
                      <a:pt x="727" y="1854"/>
                    </a:lnTo>
                    <a:lnTo>
                      <a:pt x="723" y="1850"/>
                    </a:lnTo>
                    <a:lnTo>
                      <a:pt x="727" y="1842"/>
                    </a:lnTo>
                    <a:lnTo>
                      <a:pt x="735" y="1823"/>
                    </a:lnTo>
                    <a:lnTo>
                      <a:pt x="743" y="1799"/>
                    </a:lnTo>
                    <a:lnTo>
                      <a:pt x="747" y="1796"/>
                    </a:lnTo>
                    <a:lnTo>
                      <a:pt x="750" y="1792"/>
                    </a:lnTo>
                    <a:lnTo>
                      <a:pt x="750" y="1792"/>
                    </a:lnTo>
                    <a:lnTo>
                      <a:pt x="750" y="1792"/>
                    </a:lnTo>
                    <a:lnTo>
                      <a:pt x="754" y="1792"/>
                    </a:lnTo>
                    <a:lnTo>
                      <a:pt x="754" y="1792"/>
                    </a:lnTo>
                    <a:lnTo>
                      <a:pt x="754" y="1792"/>
                    </a:lnTo>
                    <a:lnTo>
                      <a:pt x="754" y="1788"/>
                    </a:lnTo>
                    <a:lnTo>
                      <a:pt x="754" y="1788"/>
                    </a:lnTo>
                    <a:lnTo>
                      <a:pt x="754" y="1784"/>
                    </a:lnTo>
                    <a:lnTo>
                      <a:pt x="754" y="1780"/>
                    </a:lnTo>
                    <a:lnTo>
                      <a:pt x="754" y="1780"/>
                    </a:lnTo>
                    <a:lnTo>
                      <a:pt x="758" y="1776"/>
                    </a:lnTo>
                    <a:lnTo>
                      <a:pt x="758" y="1776"/>
                    </a:lnTo>
                    <a:lnTo>
                      <a:pt x="762" y="1776"/>
                    </a:lnTo>
                    <a:lnTo>
                      <a:pt x="762" y="1776"/>
                    </a:lnTo>
                    <a:lnTo>
                      <a:pt x="766" y="1780"/>
                    </a:lnTo>
                    <a:lnTo>
                      <a:pt x="766" y="1780"/>
                    </a:lnTo>
                    <a:lnTo>
                      <a:pt x="766" y="1784"/>
                    </a:lnTo>
                    <a:lnTo>
                      <a:pt x="766" y="1784"/>
                    </a:lnTo>
                    <a:lnTo>
                      <a:pt x="766" y="1784"/>
                    </a:lnTo>
                    <a:lnTo>
                      <a:pt x="766" y="1784"/>
                    </a:lnTo>
                    <a:lnTo>
                      <a:pt x="766" y="1784"/>
                    </a:lnTo>
                    <a:lnTo>
                      <a:pt x="766" y="1784"/>
                    </a:lnTo>
                    <a:lnTo>
                      <a:pt x="766" y="1784"/>
                    </a:lnTo>
                    <a:lnTo>
                      <a:pt x="766" y="1788"/>
                    </a:lnTo>
                    <a:lnTo>
                      <a:pt x="770" y="1788"/>
                    </a:lnTo>
                    <a:moveTo>
                      <a:pt x="801" y="1753"/>
                    </a:moveTo>
                    <a:lnTo>
                      <a:pt x="801" y="1753"/>
                    </a:lnTo>
                    <a:lnTo>
                      <a:pt x="801" y="1757"/>
                    </a:lnTo>
                    <a:lnTo>
                      <a:pt x="801" y="1757"/>
                    </a:lnTo>
                    <a:lnTo>
                      <a:pt x="805" y="1757"/>
                    </a:lnTo>
                    <a:lnTo>
                      <a:pt x="809" y="1757"/>
                    </a:lnTo>
                    <a:lnTo>
                      <a:pt x="809" y="1757"/>
                    </a:lnTo>
                    <a:lnTo>
                      <a:pt x="809" y="1757"/>
                    </a:lnTo>
                    <a:lnTo>
                      <a:pt x="809" y="1757"/>
                    </a:lnTo>
                    <a:lnTo>
                      <a:pt x="809" y="1757"/>
                    </a:lnTo>
                    <a:lnTo>
                      <a:pt x="809" y="1757"/>
                    </a:lnTo>
                    <a:lnTo>
                      <a:pt x="809" y="1757"/>
                    </a:lnTo>
                    <a:lnTo>
                      <a:pt x="809" y="1760"/>
                    </a:lnTo>
                    <a:lnTo>
                      <a:pt x="805" y="1760"/>
                    </a:lnTo>
                    <a:lnTo>
                      <a:pt x="801" y="1760"/>
                    </a:lnTo>
                    <a:lnTo>
                      <a:pt x="801" y="1764"/>
                    </a:lnTo>
                    <a:lnTo>
                      <a:pt x="797" y="1764"/>
                    </a:lnTo>
                    <a:lnTo>
                      <a:pt x="797" y="1768"/>
                    </a:lnTo>
                    <a:lnTo>
                      <a:pt x="797" y="1772"/>
                    </a:lnTo>
                    <a:lnTo>
                      <a:pt x="797" y="1772"/>
                    </a:lnTo>
                    <a:lnTo>
                      <a:pt x="801" y="1772"/>
                    </a:lnTo>
                    <a:lnTo>
                      <a:pt x="801" y="1772"/>
                    </a:lnTo>
                    <a:lnTo>
                      <a:pt x="797" y="1780"/>
                    </a:lnTo>
                    <a:lnTo>
                      <a:pt x="797" y="1780"/>
                    </a:lnTo>
                    <a:lnTo>
                      <a:pt x="797" y="1780"/>
                    </a:lnTo>
                    <a:lnTo>
                      <a:pt x="797" y="1780"/>
                    </a:lnTo>
                    <a:lnTo>
                      <a:pt x="793" y="1780"/>
                    </a:lnTo>
                    <a:lnTo>
                      <a:pt x="793" y="1776"/>
                    </a:lnTo>
                    <a:lnTo>
                      <a:pt x="790" y="1772"/>
                    </a:lnTo>
                    <a:lnTo>
                      <a:pt x="786" y="1768"/>
                    </a:lnTo>
                    <a:lnTo>
                      <a:pt x="790" y="1768"/>
                    </a:lnTo>
                    <a:lnTo>
                      <a:pt x="790" y="1764"/>
                    </a:lnTo>
                    <a:lnTo>
                      <a:pt x="790" y="1764"/>
                    </a:lnTo>
                    <a:lnTo>
                      <a:pt x="790" y="1764"/>
                    </a:lnTo>
                    <a:lnTo>
                      <a:pt x="790" y="1760"/>
                    </a:lnTo>
                    <a:lnTo>
                      <a:pt x="790" y="1760"/>
                    </a:lnTo>
                    <a:lnTo>
                      <a:pt x="790" y="1757"/>
                    </a:lnTo>
                    <a:lnTo>
                      <a:pt x="793" y="1757"/>
                    </a:lnTo>
                    <a:lnTo>
                      <a:pt x="793" y="1757"/>
                    </a:lnTo>
                    <a:lnTo>
                      <a:pt x="797" y="1757"/>
                    </a:lnTo>
                    <a:lnTo>
                      <a:pt x="797" y="1757"/>
                    </a:lnTo>
                    <a:lnTo>
                      <a:pt x="797" y="1757"/>
                    </a:lnTo>
                    <a:lnTo>
                      <a:pt x="801" y="1753"/>
                    </a:lnTo>
                    <a:moveTo>
                      <a:pt x="141" y="1874"/>
                    </a:moveTo>
                    <a:lnTo>
                      <a:pt x="141" y="1874"/>
                    </a:lnTo>
                    <a:lnTo>
                      <a:pt x="141" y="1874"/>
                    </a:lnTo>
                    <a:lnTo>
                      <a:pt x="141" y="1878"/>
                    </a:lnTo>
                    <a:lnTo>
                      <a:pt x="141" y="1878"/>
                    </a:lnTo>
                    <a:lnTo>
                      <a:pt x="141" y="1881"/>
                    </a:lnTo>
                    <a:lnTo>
                      <a:pt x="141" y="1881"/>
                    </a:lnTo>
                    <a:lnTo>
                      <a:pt x="141" y="1881"/>
                    </a:lnTo>
                    <a:lnTo>
                      <a:pt x="137" y="1881"/>
                    </a:lnTo>
                    <a:lnTo>
                      <a:pt x="137" y="1881"/>
                    </a:lnTo>
                    <a:lnTo>
                      <a:pt x="137" y="1881"/>
                    </a:lnTo>
                    <a:lnTo>
                      <a:pt x="137" y="1881"/>
                    </a:lnTo>
                    <a:lnTo>
                      <a:pt x="137" y="1881"/>
                    </a:lnTo>
                    <a:lnTo>
                      <a:pt x="133" y="1885"/>
                    </a:lnTo>
                    <a:lnTo>
                      <a:pt x="133" y="1889"/>
                    </a:lnTo>
                    <a:lnTo>
                      <a:pt x="133" y="1889"/>
                    </a:lnTo>
                    <a:lnTo>
                      <a:pt x="133" y="1889"/>
                    </a:lnTo>
                    <a:lnTo>
                      <a:pt x="133" y="1889"/>
                    </a:lnTo>
                    <a:lnTo>
                      <a:pt x="129" y="1893"/>
                    </a:lnTo>
                    <a:lnTo>
                      <a:pt x="129" y="1893"/>
                    </a:lnTo>
                    <a:lnTo>
                      <a:pt x="129" y="1893"/>
                    </a:lnTo>
                    <a:lnTo>
                      <a:pt x="129" y="1893"/>
                    </a:lnTo>
                    <a:lnTo>
                      <a:pt x="129" y="1893"/>
                    </a:lnTo>
                    <a:lnTo>
                      <a:pt x="125" y="1893"/>
                    </a:lnTo>
                    <a:lnTo>
                      <a:pt x="125" y="1893"/>
                    </a:lnTo>
                    <a:lnTo>
                      <a:pt x="125" y="1893"/>
                    </a:lnTo>
                    <a:lnTo>
                      <a:pt x="125" y="1893"/>
                    </a:lnTo>
                    <a:lnTo>
                      <a:pt x="121" y="1889"/>
                    </a:lnTo>
                    <a:lnTo>
                      <a:pt x="121" y="1889"/>
                    </a:lnTo>
                    <a:lnTo>
                      <a:pt x="121" y="1885"/>
                    </a:lnTo>
                    <a:lnTo>
                      <a:pt x="121" y="1885"/>
                    </a:lnTo>
                    <a:lnTo>
                      <a:pt x="121" y="1885"/>
                    </a:lnTo>
                    <a:lnTo>
                      <a:pt x="121" y="1885"/>
                    </a:lnTo>
                    <a:lnTo>
                      <a:pt x="125" y="1885"/>
                    </a:lnTo>
                    <a:lnTo>
                      <a:pt x="125" y="1881"/>
                    </a:lnTo>
                    <a:lnTo>
                      <a:pt x="125" y="1881"/>
                    </a:lnTo>
                    <a:lnTo>
                      <a:pt x="121" y="1881"/>
                    </a:lnTo>
                    <a:lnTo>
                      <a:pt x="121" y="1881"/>
                    </a:lnTo>
                    <a:lnTo>
                      <a:pt x="117" y="1881"/>
                    </a:lnTo>
                    <a:lnTo>
                      <a:pt x="117" y="1878"/>
                    </a:lnTo>
                    <a:lnTo>
                      <a:pt x="121" y="1878"/>
                    </a:lnTo>
                    <a:lnTo>
                      <a:pt x="125" y="1878"/>
                    </a:lnTo>
                    <a:lnTo>
                      <a:pt x="133" y="1874"/>
                    </a:lnTo>
                    <a:lnTo>
                      <a:pt x="133" y="1874"/>
                    </a:lnTo>
                    <a:lnTo>
                      <a:pt x="137" y="1874"/>
                    </a:lnTo>
                    <a:lnTo>
                      <a:pt x="137" y="1870"/>
                    </a:lnTo>
                    <a:lnTo>
                      <a:pt x="141" y="1874"/>
                    </a:lnTo>
                    <a:moveTo>
                      <a:pt x="137" y="1839"/>
                    </a:moveTo>
                    <a:lnTo>
                      <a:pt x="137" y="1839"/>
                    </a:lnTo>
                    <a:lnTo>
                      <a:pt x="141" y="1842"/>
                    </a:lnTo>
                    <a:lnTo>
                      <a:pt x="141" y="1846"/>
                    </a:lnTo>
                    <a:lnTo>
                      <a:pt x="141" y="1850"/>
                    </a:lnTo>
                    <a:lnTo>
                      <a:pt x="145" y="1858"/>
                    </a:lnTo>
                    <a:lnTo>
                      <a:pt x="145" y="1858"/>
                    </a:lnTo>
                    <a:lnTo>
                      <a:pt x="141" y="1862"/>
                    </a:lnTo>
                    <a:lnTo>
                      <a:pt x="141" y="1862"/>
                    </a:lnTo>
                    <a:lnTo>
                      <a:pt x="137" y="1866"/>
                    </a:lnTo>
                    <a:lnTo>
                      <a:pt x="129" y="1866"/>
                    </a:lnTo>
                    <a:lnTo>
                      <a:pt x="129" y="1866"/>
                    </a:lnTo>
                    <a:lnTo>
                      <a:pt x="125" y="1862"/>
                    </a:lnTo>
                    <a:lnTo>
                      <a:pt x="125" y="1862"/>
                    </a:lnTo>
                    <a:lnTo>
                      <a:pt x="121" y="1866"/>
                    </a:lnTo>
                    <a:lnTo>
                      <a:pt x="121" y="1866"/>
                    </a:lnTo>
                    <a:lnTo>
                      <a:pt x="117" y="1870"/>
                    </a:lnTo>
                    <a:lnTo>
                      <a:pt x="117" y="1870"/>
                    </a:lnTo>
                    <a:lnTo>
                      <a:pt x="117" y="1870"/>
                    </a:lnTo>
                    <a:lnTo>
                      <a:pt x="117" y="1870"/>
                    </a:lnTo>
                    <a:lnTo>
                      <a:pt x="117" y="1870"/>
                    </a:lnTo>
                    <a:lnTo>
                      <a:pt x="113" y="1866"/>
                    </a:lnTo>
                    <a:lnTo>
                      <a:pt x="113" y="1874"/>
                    </a:lnTo>
                    <a:lnTo>
                      <a:pt x="113" y="1874"/>
                    </a:lnTo>
                    <a:lnTo>
                      <a:pt x="113" y="1870"/>
                    </a:lnTo>
                    <a:lnTo>
                      <a:pt x="113" y="1870"/>
                    </a:lnTo>
                    <a:lnTo>
                      <a:pt x="110" y="1866"/>
                    </a:lnTo>
                    <a:lnTo>
                      <a:pt x="106" y="1866"/>
                    </a:lnTo>
                    <a:lnTo>
                      <a:pt x="106" y="1862"/>
                    </a:lnTo>
                    <a:lnTo>
                      <a:pt x="110" y="1858"/>
                    </a:lnTo>
                    <a:lnTo>
                      <a:pt x="117" y="1850"/>
                    </a:lnTo>
                    <a:lnTo>
                      <a:pt x="117" y="1846"/>
                    </a:lnTo>
                    <a:lnTo>
                      <a:pt x="121" y="1846"/>
                    </a:lnTo>
                    <a:lnTo>
                      <a:pt x="121" y="1842"/>
                    </a:lnTo>
                    <a:lnTo>
                      <a:pt x="121" y="1842"/>
                    </a:lnTo>
                    <a:lnTo>
                      <a:pt x="125" y="1842"/>
                    </a:lnTo>
                    <a:lnTo>
                      <a:pt x="125" y="1842"/>
                    </a:lnTo>
                    <a:lnTo>
                      <a:pt x="125" y="1842"/>
                    </a:lnTo>
                    <a:lnTo>
                      <a:pt x="125" y="1839"/>
                    </a:lnTo>
                    <a:lnTo>
                      <a:pt x="125" y="1839"/>
                    </a:lnTo>
                    <a:lnTo>
                      <a:pt x="129" y="1839"/>
                    </a:lnTo>
                    <a:lnTo>
                      <a:pt x="125" y="1835"/>
                    </a:lnTo>
                    <a:lnTo>
                      <a:pt x="125" y="1835"/>
                    </a:lnTo>
                    <a:lnTo>
                      <a:pt x="129" y="1835"/>
                    </a:lnTo>
                    <a:lnTo>
                      <a:pt x="129" y="1835"/>
                    </a:lnTo>
                    <a:lnTo>
                      <a:pt x="133" y="1835"/>
                    </a:lnTo>
                    <a:lnTo>
                      <a:pt x="133" y="1839"/>
                    </a:lnTo>
                    <a:lnTo>
                      <a:pt x="137" y="1839"/>
                    </a:lnTo>
                    <a:lnTo>
                      <a:pt x="137" y="1839"/>
                    </a:lnTo>
                    <a:moveTo>
                      <a:pt x="582" y="1757"/>
                    </a:moveTo>
                    <a:lnTo>
                      <a:pt x="582" y="1757"/>
                    </a:lnTo>
                    <a:lnTo>
                      <a:pt x="582" y="1757"/>
                    </a:lnTo>
                    <a:lnTo>
                      <a:pt x="582" y="1757"/>
                    </a:lnTo>
                    <a:lnTo>
                      <a:pt x="579" y="1753"/>
                    </a:lnTo>
                    <a:lnTo>
                      <a:pt x="579" y="1753"/>
                    </a:lnTo>
                    <a:lnTo>
                      <a:pt x="579" y="1749"/>
                    </a:lnTo>
                    <a:lnTo>
                      <a:pt x="582" y="1749"/>
                    </a:lnTo>
                    <a:lnTo>
                      <a:pt x="582" y="1753"/>
                    </a:lnTo>
                    <a:lnTo>
                      <a:pt x="582" y="1753"/>
                    </a:lnTo>
                    <a:lnTo>
                      <a:pt x="582" y="1753"/>
                    </a:lnTo>
                    <a:lnTo>
                      <a:pt x="582" y="1757"/>
                    </a:lnTo>
                    <a:moveTo>
                      <a:pt x="790" y="1694"/>
                    </a:moveTo>
                    <a:lnTo>
                      <a:pt x="790" y="1694"/>
                    </a:lnTo>
                    <a:lnTo>
                      <a:pt x="786" y="1698"/>
                    </a:lnTo>
                    <a:lnTo>
                      <a:pt x="782" y="1694"/>
                    </a:lnTo>
                    <a:lnTo>
                      <a:pt x="778" y="1690"/>
                    </a:lnTo>
                    <a:lnTo>
                      <a:pt x="782" y="1690"/>
                    </a:lnTo>
                    <a:lnTo>
                      <a:pt x="782" y="1690"/>
                    </a:lnTo>
                    <a:lnTo>
                      <a:pt x="790" y="1690"/>
                    </a:lnTo>
                    <a:lnTo>
                      <a:pt x="790" y="1690"/>
                    </a:lnTo>
                    <a:lnTo>
                      <a:pt x="790" y="1694"/>
                    </a:lnTo>
                    <a:moveTo>
                      <a:pt x="579" y="1733"/>
                    </a:moveTo>
                    <a:lnTo>
                      <a:pt x="579" y="1733"/>
                    </a:lnTo>
                    <a:lnTo>
                      <a:pt x="579" y="1733"/>
                    </a:lnTo>
                    <a:lnTo>
                      <a:pt x="579" y="1737"/>
                    </a:lnTo>
                    <a:lnTo>
                      <a:pt x="579" y="1737"/>
                    </a:lnTo>
                    <a:lnTo>
                      <a:pt x="575" y="1737"/>
                    </a:lnTo>
                    <a:lnTo>
                      <a:pt x="575" y="1737"/>
                    </a:lnTo>
                    <a:lnTo>
                      <a:pt x="579" y="1741"/>
                    </a:lnTo>
                    <a:lnTo>
                      <a:pt x="579" y="1741"/>
                    </a:lnTo>
                    <a:lnTo>
                      <a:pt x="575" y="1741"/>
                    </a:lnTo>
                    <a:lnTo>
                      <a:pt x="575" y="1741"/>
                    </a:lnTo>
                    <a:lnTo>
                      <a:pt x="575" y="1741"/>
                    </a:lnTo>
                    <a:lnTo>
                      <a:pt x="579" y="1745"/>
                    </a:lnTo>
                    <a:lnTo>
                      <a:pt x="582" y="1745"/>
                    </a:lnTo>
                    <a:lnTo>
                      <a:pt x="582" y="1745"/>
                    </a:lnTo>
                    <a:lnTo>
                      <a:pt x="582" y="1745"/>
                    </a:lnTo>
                    <a:lnTo>
                      <a:pt x="586" y="1745"/>
                    </a:lnTo>
                    <a:lnTo>
                      <a:pt x="586" y="1745"/>
                    </a:lnTo>
                    <a:lnTo>
                      <a:pt x="586" y="1745"/>
                    </a:lnTo>
                    <a:lnTo>
                      <a:pt x="582" y="1745"/>
                    </a:lnTo>
                    <a:lnTo>
                      <a:pt x="582" y="1745"/>
                    </a:lnTo>
                    <a:lnTo>
                      <a:pt x="582" y="1749"/>
                    </a:lnTo>
                    <a:lnTo>
                      <a:pt x="582" y="1749"/>
                    </a:lnTo>
                    <a:lnTo>
                      <a:pt x="582" y="1749"/>
                    </a:lnTo>
                    <a:lnTo>
                      <a:pt x="579" y="1749"/>
                    </a:lnTo>
                    <a:lnTo>
                      <a:pt x="579" y="1749"/>
                    </a:lnTo>
                    <a:lnTo>
                      <a:pt x="575" y="1745"/>
                    </a:lnTo>
                    <a:lnTo>
                      <a:pt x="575" y="1745"/>
                    </a:lnTo>
                    <a:lnTo>
                      <a:pt x="575" y="1745"/>
                    </a:lnTo>
                    <a:lnTo>
                      <a:pt x="575" y="1741"/>
                    </a:lnTo>
                    <a:lnTo>
                      <a:pt x="575" y="1741"/>
                    </a:lnTo>
                    <a:lnTo>
                      <a:pt x="575" y="1741"/>
                    </a:lnTo>
                    <a:lnTo>
                      <a:pt x="571" y="1741"/>
                    </a:lnTo>
                    <a:lnTo>
                      <a:pt x="571" y="1737"/>
                    </a:lnTo>
                    <a:lnTo>
                      <a:pt x="575" y="1737"/>
                    </a:lnTo>
                    <a:lnTo>
                      <a:pt x="575" y="1737"/>
                    </a:lnTo>
                    <a:lnTo>
                      <a:pt x="575" y="1737"/>
                    </a:lnTo>
                    <a:lnTo>
                      <a:pt x="575" y="1737"/>
                    </a:lnTo>
                    <a:lnTo>
                      <a:pt x="575" y="1737"/>
                    </a:lnTo>
                    <a:lnTo>
                      <a:pt x="575" y="1733"/>
                    </a:lnTo>
                    <a:lnTo>
                      <a:pt x="579" y="1733"/>
                    </a:lnTo>
                    <a:moveTo>
                      <a:pt x="680" y="1612"/>
                    </a:moveTo>
                    <a:lnTo>
                      <a:pt x="680" y="1612"/>
                    </a:lnTo>
                    <a:lnTo>
                      <a:pt x="680" y="1616"/>
                    </a:lnTo>
                    <a:lnTo>
                      <a:pt x="676" y="1616"/>
                    </a:lnTo>
                    <a:lnTo>
                      <a:pt x="676" y="1620"/>
                    </a:lnTo>
                    <a:lnTo>
                      <a:pt x="676" y="1620"/>
                    </a:lnTo>
                    <a:lnTo>
                      <a:pt x="676" y="1620"/>
                    </a:lnTo>
                    <a:lnTo>
                      <a:pt x="676" y="1620"/>
                    </a:lnTo>
                    <a:lnTo>
                      <a:pt x="676" y="1620"/>
                    </a:lnTo>
                    <a:lnTo>
                      <a:pt x="676" y="1620"/>
                    </a:lnTo>
                    <a:lnTo>
                      <a:pt x="676" y="1620"/>
                    </a:lnTo>
                    <a:lnTo>
                      <a:pt x="676" y="1624"/>
                    </a:lnTo>
                    <a:lnTo>
                      <a:pt x="676" y="1624"/>
                    </a:lnTo>
                    <a:lnTo>
                      <a:pt x="672" y="1624"/>
                    </a:lnTo>
                    <a:lnTo>
                      <a:pt x="672" y="1628"/>
                    </a:lnTo>
                    <a:lnTo>
                      <a:pt x="668" y="1628"/>
                    </a:lnTo>
                    <a:lnTo>
                      <a:pt x="668" y="1628"/>
                    </a:lnTo>
                    <a:lnTo>
                      <a:pt x="668" y="1628"/>
                    </a:lnTo>
                    <a:lnTo>
                      <a:pt x="668" y="1624"/>
                    </a:lnTo>
                    <a:lnTo>
                      <a:pt x="668" y="1624"/>
                    </a:lnTo>
                    <a:lnTo>
                      <a:pt x="668" y="1620"/>
                    </a:lnTo>
                    <a:lnTo>
                      <a:pt x="672" y="1616"/>
                    </a:lnTo>
                    <a:lnTo>
                      <a:pt x="672" y="1616"/>
                    </a:lnTo>
                    <a:lnTo>
                      <a:pt x="672" y="1616"/>
                    </a:lnTo>
                    <a:lnTo>
                      <a:pt x="676" y="1616"/>
                    </a:lnTo>
                    <a:lnTo>
                      <a:pt x="676" y="1616"/>
                    </a:lnTo>
                    <a:lnTo>
                      <a:pt x="676" y="1616"/>
                    </a:lnTo>
                    <a:lnTo>
                      <a:pt x="680" y="1612"/>
                    </a:lnTo>
                    <a:lnTo>
                      <a:pt x="680" y="1612"/>
                    </a:lnTo>
                    <a:lnTo>
                      <a:pt x="680" y="1612"/>
                    </a:lnTo>
                    <a:moveTo>
                      <a:pt x="664" y="1608"/>
                    </a:moveTo>
                    <a:lnTo>
                      <a:pt x="664" y="1608"/>
                    </a:lnTo>
                    <a:lnTo>
                      <a:pt x="664" y="1608"/>
                    </a:lnTo>
                    <a:lnTo>
                      <a:pt x="661" y="1612"/>
                    </a:lnTo>
                    <a:lnTo>
                      <a:pt x="664" y="1612"/>
                    </a:lnTo>
                    <a:lnTo>
                      <a:pt x="664" y="1612"/>
                    </a:lnTo>
                    <a:lnTo>
                      <a:pt x="664" y="1608"/>
                    </a:lnTo>
                    <a:lnTo>
                      <a:pt x="664" y="1612"/>
                    </a:lnTo>
                    <a:lnTo>
                      <a:pt x="664" y="1612"/>
                    </a:lnTo>
                    <a:lnTo>
                      <a:pt x="664" y="1612"/>
                    </a:lnTo>
                    <a:lnTo>
                      <a:pt x="664" y="1612"/>
                    </a:lnTo>
                    <a:lnTo>
                      <a:pt x="664" y="1612"/>
                    </a:lnTo>
                    <a:lnTo>
                      <a:pt x="661" y="1612"/>
                    </a:lnTo>
                    <a:lnTo>
                      <a:pt x="661" y="1612"/>
                    </a:lnTo>
                    <a:lnTo>
                      <a:pt x="661" y="1612"/>
                    </a:lnTo>
                    <a:lnTo>
                      <a:pt x="661" y="1612"/>
                    </a:lnTo>
                    <a:lnTo>
                      <a:pt x="661" y="1612"/>
                    </a:lnTo>
                    <a:lnTo>
                      <a:pt x="661" y="1616"/>
                    </a:lnTo>
                    <a:lnTo>
                      <a:pt x="661" y="1616"/>
                    </a:lnTo>
                    <a:lnTo>
                      <a:pt x="661" y="1616"/>
                    </a:lnTo>
                    <a:lnTo>
                      <a:pt x="661" y="1620"/>
                    </a:lnTo>
                    <a:lnTo>
                      <a:pt x="661" y="1620"/>
                    </a:lnTo>
                    <a:lnTo>
                      <a:pt x="657" y="1616"/>
                    </a:lnTo>
                    <a:lnTo>
                      <a:pt x="657" y="1616"/>
                    </a:lnTo>
                    <a:lnTo>
                      <a:pt x="657" y="1620"/>
                    </a:lnTo>
                    <a:lnTo>
                      <a:pt x="657" y="1620"/>
                    </a:lnTo>
                    <a:lnTo>
                      <a:pt x="653" y="1620"/>
                    </a:lnTo>
                    <a:lnTo>
                      <a:pt x="653" y="1620"/>
                    </a:lnTo>
                    <a:lnTo>
                      <a:pt x="653" y="1620"/>
                    </a:lnTo>
                    <a:lnTo>
                      <a:pt x="653" y="1620"/>
                    </a:lnTo>
                    <a:lnTo>
                      <a:pt x="653" y="1616"/>
                    </a:lnTo>
                    <a:lnTo>
                      <a:pt x="653" y="1616"/>
                    </a:lnTo>
                    <a:lnTo>
                      <a:pt x="653" y="1616"/>
                    </a:lnTo>
                    <a:lnTo>
                      <a:pt x="657" y="1616"/>
                    </a:lnTo>
                    <a:lnTo>
                      <a:pt x="653" y="1612"/>
                    </a:lnTo>
                    <a:lnTo>
                      <a:pt x="653" y="1612"/>
                    </a:lnTo>
                    <a:lnTo>
                      <a:pt x="657" y="1612"/>
                    </a:lnTo>
                    <a:lnTo>
                      <a:pt x="657" y="1608"/>
                    </a:lnTo>
                    <a:lnTo>
                      <a:pt x="657" y="1608"/>
                    </a:lnTo>
                    <a:lnTo>
                      <a:pt x="661" y="1608"/>
                    </a:lnTo>
                    <a:lnTo>
                      <a:pt x="661" y="1608"/>
                    </a:lnTo>
                    <a:lnTo>
                      <a:pt x="664" y="1608"/>
                    </a:lnTo>
                    <a:moveTo>
                      <a:pt x="625" y="1635"/>
                    </a:moveTo>
                    <a:lnTo>
                      <a:pt x="625" y="1635"/>
                    </a:lnTo>
                    <a:lnTo>
                      <a:pt x="625" y="1635"/>
                    </a:lnTo>
                    <a:lnTo>
                      <a:pt x="625" y="1635"/>
                    </a:lnTo>
                    <a:lnTo>
                      <a:pt x="625" y="1639"/>
                    </a:lnTo>
                    <a:lnTo>
                      <a:pt x="625" y="1639"/>
                    </a:lnTo>
                    <a:lnTo>
                      <a:pt x="622" y="1635"/>
                    </a:lnTo>
                    <a:lnTo>
                      <a:pt x="622" y="1635"/>
                    </a:lnTo>
                    <a:lnTo>
                      <a:pt x="622" y="1635"/>
                    </a:lnTo>
                    <a:lnTo>
                      <a:pt x="622" y="1635"/>
                    </a:lnTo>
                    <a:lnTo>
                      <a:pt x="622" y="1632"/>
                    </a:lnTo>
                    <a:lnTo>
                      <a:pt x="618" y="1632"/>
                    </a:lnTo>
                    <a:lnTo>
                      <a:pt x="618" y="1632"/>
                    </a:lnTo>
                    <a:lnTo>
                      <a:pt x="618" y="1628"/>
                    </a:lnTo>
                    <a:lnTo>
                      <a:pt x="618" y="1628"/>
                    </a:lnTo>
                    <a:lnTo>
                      <a:pt x="618" y="1624"/>
                    </a:lnTo>
                    <a:lnTo>
                      <a:pt x="618" y="1620"/>
                    </a:lnTo>
                    <a:lnTo>
                      <a:pt x="618" y="1620"/>
                    </a:lnTo>
                    <a:lnTo>
                      <a:pt x="618" y="1620"/>
                    </a:lnTo>
                    <a:lnTo>
                      <a:pt x="618" y="1616"/>
                    </a:lnTo>
                    <a:lnTo>
                      <a:pt x="614" y="1612"/>
                    </a:lnTo>
                    <a:lnTo>
                      <a:pt x="614" y="1612"/>
                    </a:lnTo>
                    <a:lnTo>
                      <a:pt x="618" y="1612"/>
                    </a:lnTo>
                    <a:lnTo>
                      <a:pt x="618" y="1612"/>
                    </a:lnTo>
                    <a:lnTo>
                      <a:pt x="618" y="1612"/>
                    </a:lnTo>
                    <a:lnTo>
                      <a:pt x="618" y="1612"/>
                    </a:lnTo>
                    <a:lnTo>
                      <a:pt x="618" y="1612"/>
                    </a:lnTo>
                    <a:lnTo>
                      <a:pt x="618" y="1612"/>
                    </a:lnTo>
                    <a:lnTo>
                      <a:pt x="622" y="1616"/>
                    </a:lnTo>
                    <a:lnTo>
                      <a:pt x="622" y="1616"/>
                    </a:lnTo>
                    <a:lnTo>
                      <a:pt x="622" y="1620"/>
                    </a:lnTo>
                    <a:lnTo>
                      <a:pt x="625" y="1624"/>
                    </a:lnTo>
                    <a:lnTo>
                      <a:pt x="625" y="1624"/>
                    </a:lnTo>
                    <a:lnTo>
                      <a:pt x="625" y="1624"/>
                    </a:lnTo>
                    <a:lnTo>
                      <a:pt x="625" y="1628"/>
                    </a:lnTo>
                    <a:lnTo>
                      <a:pt x="625" y="1628"/>
                    </a:lnTo>
                    <a:lnTo>
                      <a:pt x="625" y="1632"/>
                    </a:lnTo>
                    <a:lnTo>
                      <a:pt x="625" y="1632"/>
                    </a:lnTo>
                    <a:lnTo>
                      <a:pt x="625" y="1632"/>
                    </a:lnTo>
                    <a:lnTo>
                      <a:pt x="625" y="1635"/>
                    </a:lnTo>
                    <a:moveTo>
                      <a:pt x="684" y="1596"/>
                    </a:moveTo>
                    <a:lnTo>
                      <a:pt x="684" y="1596"/>
                    </a:lnTo>
                    <a:lnTo>
                      <a:pt x="684" y="1600"/>
                    </a:lnTo>
                    <a:lnTo>
                      <a:pt x="684" y="1600"/>
                    </a:lnTo>
                    <a:lnTo>
                      <a:pt x="684" y="1600"/>
                    </a:lnTo>
                    <a:lnTo>
                      <a:pt x="684" y="1600"/>
                    </a:lnTo>
                    <a:lnTo>
                      <a:pt x="684" y="1604"/>
                    </a:lnTo>
                    <a:lnTo>
                      <a:pt x="684" y="1604"/>
                    </a:lnTo>
                    <a:lnTo>
                      <a:pt x="684" y="1604"/>
                    </a:lnTo>
                    <a:lnTo>
                      <a:pt x="684" y="1604"/>
                    </a:lnTo>
                    <a:lnTo>
                      <a:pt x="680" y="1608"/>
                    </a:lnTo>
                    <a:lnTo>
                      <a:pt x="680" y="1604"/>
                    </a:lnTo>
                    <a:lnTo>
                      <a:pt x="680" y="1608"/>
                    </a:lnTo>
                    <a:lnTo>
                      <a:pt x="680" y="1608"/>
                    </a:lnTo>
                    <a:lnTo>
                      <a:pt x="680" y="1608"/>
                    </a:lnTo>
                    <a:lnTo>
                      <a:pt x="680" y="1608"/>
                    </a:lnTo>
                    <a:lnTo>
                      <a:pt x="676" y="1604"/>
                    </a:lnTo>
                    <a:lnTo>
                      <a:pt x="676" y="1604"/>
                    </a:lnTo>
                    <a:lnTo>
                      <a:pt x="676" y="1604"/>
                    </a:lnTo>
                    <a:lnTo>
                      <a:pt x="676" y="1604"/>
                    </a:lnTo>
                    <a:lnTo>
                      <a:pt x="676" y="1604"/>
                    </a:lnTo>
                    <a:lnTo>
                      <a:pt x="676" y="1600"/>
                    </a:lnTo>
                    <a:lnTo>
                      <a:pt x="676" y="1600"/>
                    </a:lnTo>
                    <a:lnTo>
                      <a:pt x="676" y="1600"/>
                    </a:lnTo>
                    <a:lnTo>
                      <a:pt x="676" y="1600"/>
                    </a:lnTo>
                    <a:lnTo>
                      <a:pt x="676" y="1600"/>
                    </a:lnTo>
                    <a:lnTo>
                      <a:pt x="676" y="1600"/>
                    </a:lnTo>
                    <a:lnTo>
                      <a:pt x="676" y="1596"/>
                    </a:lnTo>
                    <a:lnTo>
                      <a:pt x="676" y="1596"/>
                    </a:lnTo>
                    <a:lnTo>
                      <a:pt x="676" y="1596"/>
                    </a:lnTo>
                    <a:lnTo>
                      <a:pt x="676" y="1596"/>
                    </a:lnTo>
                    <a:lnTo>
                      <a:pt x="680" y="1593"/>
                    </a:lnTo>
                    <a:lnTo>
                      <a:pt x="680" y="1589"/>
                    </a:lnTo>
                    <a:lnTo>
                      <a:pt x="680" y="1589"/>
                    </a:lnTo>
                    <a:lnTo>
                      <a:pt x="680" y="1589"/>
                    </a:lnTo>
                    <a:lnTo>
                      <a:pt x="684" y="1589"/>
                    </a:lnTo>
                    <a:lnTo>
                      <a:pt x="684" y="1589"/>
                    </a:lnTo>
                    <a:lnTo>
                      <a:pt x="684" y="1589"/>
                    </a:lnTo>
                    <a:lnTo>
                      <a:pt x="684" y="1593"/>
                    </a:lnTo>
                    <a:lnTo>
                      <a:pt x="684" y="1593"/>
                    </a:lnTo>
                    <a:lnTo>
                      <a:pt x="684" y="1593"/>
                    </a:lnTo>
                    <a:lnTo>
                      <a:pt x="684" y="1593"/>
                    </a:lnTo>
                    <a:lnTo>
                      <a:pt x="684" y="1596"/>
                    </a:lnTo>
                    <a:moveTo>
                      <a:pt x="700" y="1569"/>
                    </a:moveTo>
                    <a:lnTo>
                      <a:pt x="700" y="1569"/>
                    </a:lnTo>
                    <a:lnTo>
                      <a:pt x="696" y="1573"/>
                    </a:lnTo>
                    <a:lnTo>
                      <a:pt x="696" y="1573"/>
                    </a:lnTo>
                    <a:lnTo>
                      <a:pt x="696" y="1573"/>
                    </a:lnTo>
                    <a:lnTo>
                      <a:pt x="696" y="1569"/>
                    </a:lnTo>
                    <a:lnTo>
                      <a:pt x="696" y="1569"/>
                    </a:lnTo>
                    <a:lnTo>
                      <a:pt x="696" y="1569"/>
                    </a:lnTo>
                    <a:lnTo>
                      <a:pt x="700" y="1569"/>
                    </a:lnTo>
                    <a:lnTo>
                      <a:pt x="700" y="1569"/>
                    </a:lnTo>
                    <a:lnTo>
                      <a:pt x="700" y="1569"/>
                    </a:lnTo>
                    <a:lnTo>
                      <a:pt x="700" y="1569"/>
                    </a:lnTo>
                    <a:moveTo>
                      <a:pt x="700" y="1557"/>
                    </a:moveTo>
                    <a:lnTo>
                      <a:pt x="700" y="1557"/>
                    </a:lnTo>
                    <a:lnTo>
                      <a:pt x="700" y="1557"/>
                    </a:lnTo>
                    <a:lnTo>
                      <a:pt x="700" y="1557"/>
                    </a:lnTo>
                    <a:lnTo>
                      <a:pt x="700" y="1561"/>
                    </a:lnTo>
                    <a:lnTo>
                      <a:pt x="700" y="1561"/>
                    </a:lnTo>
                    <a:lnTo>
                      <a:pt x="700" y="1561"/>
                    </a:lnTo>
                    <a:lnTo>
                      <a:pt x="700" y="1561"/>
                    </a:lnTo>
                    <a:lnTo>
                      <a:pt x="700" y="1557"/>
                    </a:lnTo>
                    <a:lnTo>
                      <a:pt x="700" y="1557"/>
                    </a:lnTo>
                    <a:lnTo>
                      <a:pt x="696" y="1561"/>
                    </a:lnTo>
                    <a:lnTo>
                      <a:pt x="696" y="1557"/>
                    </a:lnTo>
                    <a:lnTo>
                      <a:pt x="696" y="1557"/>
                    </a:lnTo>
                    <a:lnTo>
                      <a:pt x="696" y="1553"/>
                    </a:lnTo>
                    <a:lnTo>
                      <a:pt x="700" y="1553"/>
                    </a:lnTo>
                    <a:lnTo>
                      <a:pt x="700" y="1553"/>
                    </a:lnTo>
                    <a:lnTo>
                      <a:pt x="700" y="1553"/>
                    </a:lnTo>
                    <a:lnTo>
                      <a:pt x="700" y="1553"/>
                    </a:lnTo>
                    <a:lnTo>
                      <a:pt x="700" y="1553"/>
                    </a:lnTo>
                    <a:lnTo>
                      <a:pt x="704" y="1553"/>
                    </a:lnTo>
                    <a:lnTo>
                      <a:pt x="704" y="1553"/>
                    </a:lnTo>
                    <a:lnTo>
                      <a:pt x="704" y="1553"/>
                    </a:lnTo>
                    <a:lnTo>
                      <a:pt x="700" y="1557"/>
                    </a:lnTo>
                    <a:lnTo>
                      <a:pt x="700" y="1557"/>
                    </a:lnTo>
                    <a:moveTo>
                      <a:pt x="680" y="1557"/>
                    </a:moveTo>
                    <a:lnTo>
                      <a:pt x="680" y="1557"/>
                    </a:lnTo>
                    <a:lnTo>
                      <a:pt x="688" y="1561"/>
                    </a:lnTo>
                    <a:lnTo>
                      <a:pt x="684" y="1561"/>
                    </a:lnTo>
                    <a:lnTo>
                      <a:pt x="680" y="1561"/>
                    </a:lnTo>
                    <a:lnTo>
                      <a:pt x="680" y="1561"/>
                    </a:lnTo>
                    <a:lnTo>
                      <a:pt x="680" y="1565"/>
                    </a:lnTo>
                    <a:lnTo>
                      <a:pt x="680" y="1565"/>
                    </a:lnTo>
                    <a:lnTo>
                      <a:pt x="684" y="1565"/>
                    </a:lnTo>
                    <a:lnTo>
                      <a:pt x="684" y="1569"/>
                    </a:lnTo>
                    <a:lnTo>
                      <a:pt x="680" y="1569"/>
                    </a:lnTo>
                    <a:lnTo>
                      <a:pt x="676" y="1565"/>
                    </a:lnTo>
                    <a:lnTo>
                      <a:pt x="672" y="1565"/>
                    </a:lnTo>
                    <a:lnTo>
                      <a:pt x="672" y="1565"/>
                    </a:lnTo>
                    <a:lnTo>
                      <a:pt x="672" y="1561"/>
                    </a:lnTo>
                    <a:lnTo>
                      <a:pt x="668" y="1561"/>
                    </a:lnTo>
                    <a:lnTo>
                      <a:pt x="668" y="1561"/>
                    </a:lnTo>
                    <a:lnTo>
                      <a:pt x="664" y="1561"/>
                    </a:lnTo>
                    <a:lnTo>
                      <a:pt x="672" y="1557"/>
                    </a:lnTo>
                    <a:lnTo>
                      <a:pt x="680" y="1557"/>
                    </a:lnTo>
                    <a:moveTo>
                      <a:pt x="688" y="1542"/>
                    </a:moveTo>
                    <a:lnTo>
                      <a:pt x="688" y="1542"/>
                    </a:lnTo>
                    <a:lnTo>
                      <a:pt x="688" y="1542"/>
                    </a:lnTo>
                    <a:lnTo>
                      <a:pt x="692" y="1542"/>
                    </a:lnTo>
                    <a:lnTo>
                      <a:pt x="692" y="1546"/>
                    </a:lnTo>
                    <a:lnTo>
                      <a:pt x="692" y="1546"/>
                    </a:lnTo>
                    <a:lnTo>
                      <a:pt x="692" y="1546"/>
                    </a:lnTo>
                    <a:lnTo>
                      <a:pt x="696" y="1546"/>
                    </a:lnTo>
                    <a:lnTo>
                      <a:pt x="696" y="1546"/>
                    </a:lnTo>
                    <a:lnTo>
                      <a:pt x="696" y="1550"/>
                    </a:lnTo>
                    <a:lnTo>
                      <a:pt x="696" y="1550"/>
                    </a:lnTo>
                    <a:lnTo>
                      <a:pt x="692" y="1553"/>
                    </a:lnTo>
                    <a:lnTo>
                      <a:pt x="692" y="1553"/>
                    </a:lnTo>
                    <a:lnTo>
                      <a:pt x="692" y="1553"/>
                    </a:lnTo>
                    <a:lnTo>
                      <a:pt x="692" y="1553"/>
                    </a:lnTo>
                    <a:lnTo>
                      <a:pt x="692" y="1550"/>
                    </a:lnTo>
                    <a:lnTo>
                      <a:pt x="692" y="1550"/>
                    </a:lnTo>
                    <a:lnTo>
                      <a:pt x="692" y="1550"/>
                    </a:lnTo>
                    <a:lnTo>
                      <a:pt x="688" y="1550"/>
                    </a:lnTo>
                    <a:lnTo>
                      <a:pt x="688" y="1546"/>
                    </a:lnTo>
                    <a:lnTo>
                      <a:pt x="688" y="1546"/>
                    </a:lnTo>
                    <a:lnTo>
                      <a:pt x="688" y="1546"/>
                    </a:lnTo>
                    <a:lnTo>
                      <a:pt x="684" y="1546"/>
                    </a:lnTo>
                    <a:lnTo>
                      <a:pt x="684" y="1542"/>
                    </a:lnTo>
                    <a:lnTo>
                      <a:pt x="684" y="1542"/>
                    </a:lnTo>
                    <a:lnTo>
                      <a:pt x="688" y="1542"/>
                    </a:lnTo>
                    <a:lnTo>
                      <a:pt x="688" y="1542"/>
                    </a:lnTo>
                    <a:lnTo>
                      <a:pt x="688" y="1542"/>
                    </a:lnTo>
                    <a:moveTo>
                      <a:pt x="653" y="1550"/>
                    </a:moveTo>
                    <a:lnTo>
                      <a:pt x="653" y="1550"/>
                    </a:lnTo>
                    <a:lnTo>
                      <a:pt x="649" y="1553"/>
                    </a:lnTo>
                    <a:lnTo>
                      <a:pt x="649" y="1553"/>
                    </a:lnTo>
                    <a:lnTo>
                      <a:pt x="649" y="1553"/>
                    </a:lnTo>
                    <a:lnTo>
                      <a:pt x="649" y="1553"/>
                    </a:lnTo>
                    <a:lnTo>
                      <a:pt x="649" y="1553"/>
                    </a:lnTo>
                    <a:lnTo>
                      <a:pt x="649" y="1557"/>
                    </a:lnTo>
                    <a:lnTo>
                      <a:pt x="649" y="1557"/>
                    </a:lnTo>
                    <a:lnTo>
                      <a:pt x="645" y="1557"/>
                    </a:lnTo>
                    <a:lnTo>
                      <a:pt x="645" y="1557"/>
                    </a:lnTo>
                    <a:lnTo>
                      <a:pt x="641" y="1557"/>
                    </a:lnTo>
                    <a:lnTo>
                      <a:pt x="641" y="1553"/>
                    </a:lnTo>
                    <a:lnTo>
                      <a:pt x="641" y="1553"/>
                    </a:lnTo>
                    <a:lnTo>
                      <a:pt x="641" y="1553"/>
                    </a:lnTo>
                    <a:lnTo>
                      <a:pt x="641" y="1550"/>
                    </a:lnTo>
                    <a:lnTo>
                      <a:pt x="641" y="1550"/>
                    </a:lnTo>
                    <a:lnTo>
                      <a:pt x="649" y="1550"/>
                    </a:lnTo>
                    <a:lnTo>
                      <a:pt x="653" y="1550"/>
                    </a:lnTo>
                    <a:moveTo>
                      <a:pt x="704" y="1534"/>
                    </a:moveTo>
                    <a:lnTo>
                      <a:pt x="704" y="1534"/>
                    </a:lnTo>
                    <a:lnTo>
                      <a:pt x="700" y="1538"/>
                    </a:lnTo>
                    <a:lnTo>
                      <a:pt x="700" y="1538"/>
                    </a:lnTo>
                    <a:lnTo>
                      <a:pt x="700" y="1534"/>
                    </a:lnTo>
                    <a:lnTo>
                      <a:pt x="700" y="1534"/>
                    </a:lnTo>
                    <a:lnTo>
                      <a:pt x="704" y="1534"/>
                    </a:lnTo>
                    <a:lnTo>
                      <a:pt x="704" y="1534"/>
                    </a:lnTo>
                    <a:lnTo>
                      <a:pt x="704" y="1534"/>
                    </a:lnTo>
                    <a:moveTo>
                      <a:pt x="711" y="1534"/>
                    </a:moveTo>
                    <a:lnTo>
                      <a:pt x="711" y="1534"/>
                    </a:lnTo>
                    <a:lnTo>
                      <a:pt x="707" y="1538"/>
                    </a:lnTo>
                    <a:lnTo>
                      <a:pt x="707" y="1538"/>
                    </a:lnTo>
                    <a:lnTo>
                      <a:pt x="707" y="1534"/>
                    </a:lnTo>
                    <a:lnTo>
                      <a:pt x="704" y="1534"/>
                    </a:lnTo>
                    <a:lnTo>
                      <a:pt x="704" y="1534"/>
                    </a:lnTo>
                    <a:lnTo>
                      <a:pt x="704" y="1534"/>
                    </a:lnTo>
                    <a:lnTo>
                      <a:pt x="704" y="1534"/>
                    </a:lnTo>
                    <a:lnTo>
                      <a:pt x="707" y="1530"/>
                    </a:lnTo>
                    <a:lnTo>
                      <a:pt x="707" y="1534"/>
                    </a:lnTo>
                    <a:lnTo>
                      <a:pt x="707" y="1534"/>
                    </a:lnTo>
                    <a:lnTo>
                      <a:pt x="707" y="1534"/>
                    </a:lnTo>
                    <a:lnTo>
                      <a:pt x="711" y="1534"/>
                    </a:lnTo>
                    <a:moveTo>
                      <a:pt x="704" y="1530"/>
                    </a:moveTo>
                    <a:lnTo>
                      <a:pt x="704" y="1530"/>
                    </a:lnTo>
                    <a:lnTo>
                      <a:pt x="704" y="1534"/>
                    </a:lnTo>
                    <a:lnTo>
                      <a:pt x="704" y="1534"/>
                    </a:lnTo>
                    <a:lnTo>
                      <a:pt x="700" y="1530"/>
                    </a:lnTo>
                    <a:lnTo>
                      <a:pt x="700" y="1526"/>
                    </a:lnTo>
                    <a:lnTo>
                      <a:pt x="704" y="1526"/>
                    </a:lnTo>
                    <a:lnTo>
                      <a:pt x="704" y="1526"/>
                    </a:lnTo>
                    <a:lnTo>
                      <a:pt x="704" y="1526"/>
                    </a:lnTo>
                    <a:lnTo>
                      <a:pt x="704" y="1526"/>
                    </a:lnTo>
                    <a:lnTo>
                      <a:pt x="704" y="1526"/>
                    </a:lnTo>
                    <a:lnTo>
                      <a:pt x="704" y="1530"/>
                    </a:lnTo>
                    <a:moveTo>
                      <a:pt x="680" y="1514"/>
                    </a:moveTo>
                    <a:lnTo>
                      <a:pt x="680" y="1514"/>
                    </a:lnTo>
                    <a:lnTo>
                      <a:pt x="680" y="1514"/>
                    </a:lnTo>
                    <a:lnTo>
                      <a:pt x="680" y="1514"/>
                    </a:lnTo>
                    <a:lnTo>
                      <a:pt x="684" y="1514"/>
                    </a:lnTo>
                    <a:lnTo>
                      <a:pt x="684" y="1514"/>
                    </a:lnTo>
                    <a:lnTo>
                      <a:pt x="680" y="1518"/>
                    </a:lnTo>
                    <a:lnTo>
                      <a:pt x="680" y="1522"/>
                    </a:lnTo>
                    <a:lnTo>
                      <a:pt x="680" y="1522"/>
                    </a:lnTo>
                    <a:lnTo>
                      <a:pt x="676" y="1522"/>
                    </a:lnTo>
                    <a:lnTo>
                      <a:pt x="676" y="1522"/>
                    </a:lnTo>
                    <a:lnTo>
                      <a:pt x="676" y="1526"/>
                    </a:lnTo>
                    <a:lnTo>
                      <a:pt x="676" y="1522"/>
                    </a:lnTo>
                    <a:lnTo>
                      <a:pt x="676" y="1522"/>
                    </a:lnTo>
                    <a:lnTo>
                      <a:pt x="676" y="1526"/>
                    </a:lnTo>
                    <a:lnTo>
                      <a:pt x="676" y="1526"/>
                    </a:lnTo>
                    <a:lnTo>
                      <a:pt x="676" y="1526"/>
                    </a:lnTo>
                    <a:lnTo>
                      <a:pt x="676" y="1530"/>
                    </a:lnTo>
                    <a:lnTo>
                      <a:pt x="676" y="1530"/>
                    </a:lnTo>
                    <a:lnTo>
                      <a:pt x="676" y="1530"/>
                    </a:lnTo>
                    <a:lnTo>
                      <a:pt x="676" y="1530"/>
                    </a:lnTo>
                    <a:lnTo>
                      <a:pt x="676" y="1530"/>
                    </a:lnTo>
                    <a:lnTo>
                      <a:pt x="676" y="1534"/>
                    </a:lnTo>
                    <a:lnTo>
                      <a:pt x="676" y="1534"/>
                    </a:lnTo>
                    <a:lnTo>
                      <a:pt x="676" y="1534"/>
                    </a:lnTo>
                    <a:lnTo>
                      <a:pt x="676" y="1538"/>
                    </a:lnTo>
                    <a:lnTo>
                      <a:pt x="676" y="1538"/>
                    </a:lnTo>
                    <a:lnTo>
                      <a:pt x="672" y="1534"/>
                    </a:lnTo>
                    <a:lnTo>
                      <a:pt x="672" y="1534"/>
                    </a:lnTo>
                    <a:lnTo>
                      <a:pt x="672" y="1534"/>
                    </a:lnTo>
                    <a:lnTo>
                      <a:pt x="672" y="1530"/>
                    </a:lnTo>
                    <a:lnTo>
                      <a:pt x="668" y="1530"/>
                    </a:lnTo>
                    <a:lnTo>
                      <a:pt x="668" y="1530"/>
                    </a:lnTo>
                    <a:lnTo>
                      <a:pt x="668" y="1530"/>
                    </a:lnTo>
                    <a:lnTo>
                      <a:pt x="668" y="1526"/>
                    </a:lnTo>
                    <a:lnTo>
                      <a:pt x="668" y="1526"/>
                    </a:lnTo>
                    <a:lnTo>
                      <a:pt x="668" y="1526"/>
                    </a:lnTo>
                    <a:lnTo>
                      <a:pt x="668" y="1526"/>
                    </a:lnTo>
                    <a:lnTo>
                      <a:pt x="672" y="1526"/>
                    </a:lnTo>
                    <a:lnTo>
                      <a:pt x="672" y="1526"/>
                    </a:lnTo>
                    <a:lnTo>
                      <a:pt x="672" y="1526"/>
                    </a:lnTo>
                    <a:lnTo>
                      <a:pt x="672" y="1526"/>
                    </a:lnTo>
                    <a:lnTo>
                      <a:pt x="672" y="1526"/>
                    </a:lnTo>
                    <a:lnTo>
                      <a:pt x="672" y="1526"/>
                    </a:lnTo>
                    <a:lnTo>
                      <a:pt x="672" y="1526"/>
                    </a:lnTo>
                    <a:lnTo>
                      <a:pt x="672" y="1526"/>
                    </a:lnTo>
                    <a:lnTo>
                      <a:pt x="672" y="1522"/>
                    </a:lnTo>
                    <a:lnTo>
                      <a:pt x="672" y="1526"/>
                    </a:lnTo>
                    <a:lnTo>
                      <a:pt x="672" y="1526"/>
                    </a:lnTo>
                    <a:lnTo>
                      <a:pt x="672" y="1522"/>
                    </a:lnTo>
                    <a:lnTo>
                      <a:pt x="672" y="1522"/>
                    </a:lnTo>
                    <a:lnTo>
                      <a:pt x="672" y="1526"/>
                    </a:lnTo>
                    <a:lnTo>
                      <a:pt x="668" y="1522"/>
                    </a:lnTo>
                    <a:lnTo>
                      <a:pt x="668" y="1522"/>
                    </a:lnTo>
                    <a:lnTo>
                      <a:pt x="672" y="1522"/>
                    </a:lnTo>
                    <a:lnTo>
                      <a:pt x="672" y="1518"/>
                    </a:lnTo>
                    <a:lnTo>
                      <a:pt x="672" y="1518"/>
                    </a:lnTo>
                    <a:lnTo>
                      <a:pt x="672" y="1514"/>
                    </a:lnTo>
                    <a:lnTo>
                      <a:pt x="676" y="1514"/>
                    </a:lnTo>
                    <a:lnTo>
                      <a:pt x="676" y="1514"/>
                    </a:lnTo>
                    <a:lnTo>
                      <a:pt x="680" y="1514"/>
                    </a:lnTo>
                    <a:lnTo>
                      <a:pt x="680" y="1514"/>
                    </a:lnTo>
                    <a:lnTo>
                      <a:pt x="680" y="1514"/>
                    </a:lnTo>
                    <a:moveTo>
                      <a:pt x="700" y="1495"/>
                    </a:moveTo>
                    <a:lnTo>
                      <a:pt x="700" y="1495"/>
                    </a:lnTo>
                    <a:lnTo>
                      <a:pt x="700" y="1495"/>
                    </a:lnTo>
                    <a:lnTo>
                      <a:pt x="700" y="1499"/>
                    </a:lnTo>
                    <a:lnTo>
                      <a:pt x="696" y="1499"/>
                    </a:lnTo>
                    <a:lnTo>
                      <a:pt x="696" y="1495"/>
                    </a:lnTo>
                    <a:lnTo>
                      <a:pt x="696" y="1503"/>
                    </a:lnTo>
                    <a:lnTo>
                      <a:pt x="696" y="1503"/>
                    </a:lnTo>
                    <a:lnTo>
                      <a:pt x="696" y="1503"/>
                    </a:lnTo>
                    <a:lnTo>
                      <a:pt x="696" y="1507"/>
                    </a:lnTo>
                    <a:lnTo>
                      <a:pt x="692" y="1503"/>
                    </a:lnTo>
                    <a:lnTo>
                      <a:pt x="692" y="1503"/>
                    </a:lnTo>
                    <a:lnTo>
                      <a:pt x="692" y="1499"/>
                    </a:lnTo>
                    <a:lnTo>
                      <a:pt x="696" y="1491"/>
                    </a:lnTo>
                    <a:lnTo>
                      <a:pt x="696" y="1491"/>
                    </a:lnTo>
                    <a:lnTo>
                      <a:pt x="700" y="1491"/>
                    </a:lnTo>
                    <a:lnTo>
                      <a:pt x="700" y="1495"/>
                    </a:lnTo>
                    <a:lnTo>
                      <a:pt x="700" y="1495"/>
                    </a:lnTo>
                    <a:lnTo>
                      <a:pt x="700" y="1495"/>
                    </a:lnTo>
                    <a:lnTo>
                      <a:pt x="700" y="1495"/>
                    </a:lnTo>
                    <a:lnTo>
                      <a:pt x="700" y="1495"/>
                    </a:lnTo>
                    <a:lnTo>
                      <a:pt x="700" y="1495"/>
                    </a:lnTo>
                    <a:moveTo>
                      <a:pt x="688" y="1507"/>
                    </a:moveTo>
                    <a:lnTo>
                      <a:pt x="688" y="1507"/>
                    </a:lnTo>
                    <a:lnTo>
                      <a:pt x="684" y="1507"/>
                    </a:lnTo>
                    <a:lnTo>
                      <a:pt x="684" y="1507"/>
                    </a:lnTo>
                    <a:lnTo>
                      <a:pt x="684" y="1507"/>
                    </a:lnTo>
                    <a:lnTo>
                      <a:pt x="684" y="1507"/>
                    </a:lnTo>
                    <a:lnTo>
                      <a:pt x="688" y="1507"/>
                    </a:lnTo>
                    <a:lnTo>
                      <a:pt x="688" y="1503"/>
                    </a:lnTo>
                    <a:lnTo>
                      <a:pt x="688" y="1503"/>
                    </a:lnTo>
                    <a:lnTo>
                      <a:pt x="692" y="1495"/>
                    </a:lnTo>
                    <a:lnTo>
                      <a:pt x="696" y="1491"/>
                    </a:lnTo>
                    <a:lnTo>
                      <a:pt x="696" y="1491"/>
                    </a:lnTo>
                    <a:lnTo>
                      <a:pt x="692" y="1495"/>
                    </a:lnTo>
                    <a:lnTo>
                      <a:pt x="692" y="1503"/>
                    </a:lnTo>
                    <a:lnTo>
                      <a:pt x="692" y="1503"/>
                    </a:lnTo>
                    <a:lnTo>
                      <a:pt x="688" y="1503"/>
                    </a:lnTo>
                    <a:lnTo>
                      <a:pt x="688" y="1503"/>
                    </a:lnTo>
                    <a:lnTo>
                      <a:pt x="688" y="1507"/>
                    </a:lnTo>
                    <a:lnTo>
                      <a:pt x="688" y="1507"/>
                    </a:lnTo>
                    <a:lnTo>
                      <a:pt x="688" y="1507"/>
                    </a:lnTo>
                    <a:lnTo>
                      <a:pt x="688" y="1507"/>
                    </a:lnTo>
                    <a:lnTo>
                      <a:pt x="688" y="1507"/>
                    </a:lnTo>
                    <a:moveTo>
                      <a:pt x="692" y="1464"/>
                    </a:moveTo>
                    <a:lnTo>
                      <a:pt x="692" y="1464"/>
                    </a:lnTo>
                    <a:lnTo>
                      <a:pt x="692" y="1468"/>
                    </a:lnTo>
                    <a:lnTo>
                      <a:pt x="692" y="1464"/>
                    </a:lnTo>
                    <a:lnTo>
                      <a:pt x="692" y="1464"/>
                    </a:lnTo>
                    <a:lnTo>
                      <a:pt x="692" y="1464"/>
                    </a:lnTo>
                    <a:lnTo>
                      <a:pt x="692" y="1468"/>
                    </a:lnTo>
                    <a:lnTo>
                      <a:pt x="692" y="1468"/>
                    </a:lnTo>
                    <a:lnTo>
                      <a:pt x="692" y="1468"/>
                    </a:lnTo>
                    <a:lnTo>
                      <a:pt x="692" y="1468"/>
                    </a:lnTo>
                    <a:lnTo>
                      <a:pt x="692" y="1472"/>
                    </a:lnTo>
                    <a:lnTo>
                      <a:pt x="692" y="1472"/>
                    </a:lnTo>
                    <a:lnTo>
                      <a:pt x="688" y="1472"/>
                    </a:lnTo>
                    <a:lnTo>
                      <a:pt x="688" y="1468"/>
                    </a:lnTo>
                    <a:lnTo>
                      <a:pt x="688" y="1472"/>
                    </a:lnTo>
                    <a:lnTo>
                      <a:pt x="688" y="1472"/>
                    </a:lnTo>
                    <a:lnTo>
                      <a:pt x="688" y="1472"/>
                    </a:lnTo>
                    <a:lnTo>
                      <a:pt x="684" y="1472"/>
                    </a:lnTo>
                    <a:lnTo>
                      <a:pt x="684" y="1472"/>
                    </a:lnTo>
                    <a:lnTo>
                      <a:pt x="684" y="1468"/>
                    </a:lnTo>
                    <a:lnTo>
                      <a:pt x="688" y="1460"/>
                    </a:lnTo>
                    <a:lnTo>
                      <a:pt x="688" y="1460"/>
                    </a:lnTo>
                    <a:lnTo>
                      <a:pt x="688" y="1456"/>
                    </a:lnTo>
                    <a:lnTo>
                      <a:pt x="688" y="1456"/>
                    </a:lnTo>
                    <a:lnTo>
                      <a:pt x="688" y="1460"/>
                    </a:lnTo>
                    <a:lnTo>
                      <a:pt x="692" y="1460"/>
                    </a:lnTo>
                    <a:lnTo>
                      <a:pt x="692" y="1460"/>
                    </a:lnTo>
                    <a:lnTo>
                      <a:pt x="692" y="1464"/>
                    </a:lnTo>
                    <a:lnTo>
                      <a:pt x="692" y="1464"/>
                    </a:lnTo>
                    <a:moveTo>
                      <a:pt x="657" y="1409"/>
                    </a:moveTo>
                    <a:lnTo>
                      <a:pt x="657" y="1409"/>
                    </a:lnTo>
                    <a:lnTo>
                      <a:pt x="657" y="1409"/>
                    </a:lnTo>
                    <a:lnTo>
                      <a:pt x="657" y="1409"/>
                    </a:lnTo>
                    <a:lnTo>
                      <a:pt x="657" y="1409"/>
                    </a:lnTo>
                    <a:lnTo>
                      <a:pt x="661" y="1409"/>
                    </a:lnTo>
                    <a:lnTo>
                      <a:pt x="661" y="1413"/>
                    </a:lnTo>
                    <a:lnTo>
                      <a:pt x="661" y="1413"/>
                    </a:lnTo>
                    <a:lnTo>
                      <a:pt x="657" y="1413"/>
                    </a:lnTo>
                    <a:lnTo>
                      <a:pt x="657" y="1417"/>
                    </a:lnTo>
                    <a:lnTo>
                      <a:pt x="657" y="1417"/>
                    </a:lnTo>
                    <a:lnTo>
                      <a:pt x="653" y="1417"/>
                    </a:lnTo>
                    <a:lnTo>
                      <a:pt x="653" y="1413"/>
                    </a:lnTo>
                    <a:lnTo>
                      <a:pt x="653" y="1413"/>
                    </a:lnTo>
                    <a:lnTo>
                      <a:pt x="653" y="1413"/>
                    </a:lnTo>
                    <a:lnTo>
                      <a:pt x="653" y="1409"/>
                    </a:lnTo>
                    <a:lnTo>
                      <a:pt x="653" y="1409"/>
                    </a:lnTo>
                    <a:lnTo>
                      <a:pt x="653" y="1409"/>
                    </a:lnTo>
                    <a:lnTo>
                      <a:pt x="653" y="1409"/>
                    </a:lnTo>
                    <a:lnTo>
                      <a:pt x="653" y="1409"/>
                    </a:lnTo>
                    <a:lnTo>
                      <a:pt x="649" y="1405"/>
                    </a:lnTo>
                    <a:lnTo>
                      <a:pt x="649" y="1405"/>
                    </a:lnTo>
                    <a:lnTo>
                      <a:pt x="653" y="1405"/>
                    </a:lnTo>
                    <a:lnTo>
                      <a:pt x="653" y="1405"/>
                    </a:lnTo>
                    <a:lnTo>
                      <a:pt x="653" y="1405"/>
                    </a:lnTo>
                    <a:lnTo>
                      <a:pt x="657" y="1409"/>
                    </a:lnTo>
                    <a:lnTo>
                      <a:pt x="657" y="1409"/>
                    </a:lnTo>
                    <a:lnTo>
                      <a:pt x="657" y="1409"/>
                    </a:lnTo>
                    <a:lnTo>
                      <a:pt x="657" y="1409"/>
                    </a:lnTo>
                    <a:lnTo>
                      <a:pt x="657" y="1409"/>
                    </a:lnTo>
                    <a:lnTo>
                      <a:pt x="657" y="1409"/>
                    </a:lnTo>
                    <a:moveTo>
                      <a:pt x="618" y="1374"/>
                    </a:moveTo>
                    <a:lnTo>
                      <a:pt x="618" y="1374"/>
                    </a:lnTo>
                    <a:lnTo>
                      <a:pt x="618" y="1374"/>
                    </a:lnTo>
                    <a:lnTo>
                      <a:pt x="622" y="1374"/>
                    </a:lnTo>
                    <a:lnTo>
                      <a:pt x="618" y="1378"/>
                    </a:lnTo>
                    <a:lnTo>
                      <a:pt x="618" y="1374"/>
                    </a:lnTo>
                    <a:lnTo>
                      <a:pt x="614" y="1374"/>
                    </a:lnTo>
                    <a:lnTo>
                      <a:pt x="618" y="1378"/>
                    </a:lnTo>
                    <a:lnTo>
                      <a:pt x="622" y="1382"/>
                    </a:lnTo>
                    <a:lnTo>
                      <a:pt x="625" y="1386"/>
                    </a:lnTo>
                    <a:lnTo>
                      <a:pt x="625" y="1386"/>
                    </a:lnTo>
                    <a:lnTo>
                      <a:pt x="625" y="1386"/>
                    </a:lnTo>
                    <a:lnTo>
                      <a:pt x="629" y="1386"/>
                    </a:lnTo>
                    <a:lnTo>
                      <a:pt x="629" y="1386"/>
                    </a:lnTo>
                    <a:lnTo>
                      <a:pt x="629" y="1390"/>
                    </a:lnTo>
                    <a:lnTo>
                      <a:pt x="633" y="1390"/>
                    </a:lnTo>
                    <a:lnTo>
                      <a:pt x="633" y="1390"/>
                    </a:lnTo>
                    <a:lnTo>
                      <a:pt x="633" y="1390"/>
                    </a:lnTo>
                    <a:lnTo>
                      <a:pt x="633" y="1393"/>
                    </a:lnTo>
                    <a:lnTo>
                      <a:pt x="633" y="1393"/>
                    </a:lnTo>
                    <a:lnTo>
                      <a:pt x="633" y="1393"/>
                    </a:lnTo>
                    <a:lnTo>
                      <a:pt x="633" y="1393"/>
                    </a:lnTo>
                    <a:lnTo>
                      <a:pt x="629" y="1393"/>
                    </a:lnTo>
                    <a:lnTo>
                      <a:pt x="622" y="1390"/>
                    </a:lnTo>
                    <a:lnTo>
                      <a:pt x="618" y="1386"/>
                    </a:lnTo>
                    <a:lnTo>
                      <a:pt x="614" y="1386"/>
                    </a:lnTo>
                    <a:lnTo>
                      <a:pt x="614" y="1378"/>
                    </a:lnTo>
                    <a:lnTo>
                      <a:pt x="614" y="1370"/>
                    </a:lnTo>
                    <a:lnTo>
                      <a:pt x="610" y="1370"/>
                    </a:lnTo>
                    <a:lnTo>
                      <a:pt x="610" y="1366"/>
                    </a:lnTo>
                    <a:lnTo>
                      <a:pt x="610" y="1366"/>
                    </a:lnTo>
                    <a:lnTo>
                      <a:pt x="610" y="1366"/>
                    </a:lnTo>
                    <a:lnTo>
                      <a:pt x="610" y="1366"/>
                    </a:lnTo>
                    <a:lnTo>
                      <a:pt x="614" y="1366"/>
                    </a:lnTo>
                    <a:lnTo>
                      <a:pt x="614" y="1366"/>
                    </a:lnTo>
                    <a:lnTo>
                      <a:pt x="614" y="1366"/>
                    </a:lnTo>
                    <a:lnTo>
                      <a:pt x="614" y="1370"/>
                    </a:lnTo>
                    <a:lnTo>
                      <a:pt x="614" y="1370"/>
                    </a:lnTo>
                    <a:lnTo>
                      <a:pt x="614" y="1370"/>
                    </a:lnTo>
                    <a:lnTo>
                      <a:pt x="614" y="1370"/>
                    </a:lnTo>
                    <a:lnTo>
                      <a:pt x="618" y="1374"/>
                    </a:lnTo>
                    <a:moveTo>
                      <a:pt x="481" y="1015"/>
                    </a:moveTo>
                    <a:lnTo>
                      <a:pt x="481" y="1015"/>
                    </a:lnTo>
                    <a:lnTo>
                      <a:pt x="481" y="1015"/>
                    </a:lnTo>
                    <a:lnTo>
                      <a:pt x="485" y="1011"/>
                    </a:lnTo>
                    <a:lnTo>
                      <a:pt x="485" y="1011"/>
                    </a:lnTo>
                    <a:lnTo>
                      <a:pt x="485" y="1011"/>
                    </a:lnTo>
                    <a:lnTo>
                      <a:pt x="485" y="1015"/>
                    </a:lnTo>
                    <a:lnTo>
                      <a:pt x="485" y="1015"/>
                    </a:lnTo>
                    <a:lnTo>
                      <a:pt x="485" y="1019"/>
                    </a:lnTo>
                    <a:lnTo>
                      <a:pt x="485" y="1019"/>
                    </a:lnTo>
                    <a:lnTo>
                      <a:pt x="485" y="1019"/>
                    </a:lnTo>
                    <a:lnTo>
                      <a:pt x="485" y="1019"/>
                    </a:lnTo>
                    <a:lnTo>
                      <a:pt x="485" y="1019"/>
                    </a:lnTo>
                    <a:lnTo>
                      <a:pt x="485" y="1019"/>
                    </a:lnTo>
                    <a:lnTo>
                      <a:pt x="485" y="1019"/>
                    </a:lnTo>
                    <a:lnTo>
                      <a:pt x="485" y="1022"/>
                    </a:lnTo>
                    <a:lnTo>
                      <a:pt x="485" y="1022"/>
                    </a:lnTo>
                    <a:lnTo>
                      <a:pt x="481" y="1022"/>
                    </a:lnTo>
                    <a:lnTo>
                      <a:pt x="477" y="1022"/>
                    </a:lnTo>
                    <a:lnTo>
                      <a:pt x="477" y="1022"/>
                    </a:lnTo>
                    <a:lnTo>
                      <a:pt x="477" y="1019"/>
                    </a:lnTo>
                    <a:lnTo>
                      <a:pt x="477" y="1015"/>
                    </a:lnTo>
                    <a:lnTo>
                      <a:pt x="477" y="1015"/>
                    </a:lnTo>
                    <a:lnTo>
                      <a:pt x="477" y="1011"/>
                    </a:lnTo>
                    <a:lnTo>
                      <a:pt x="477" y="1011"/>
                    </a:lnTo>
                    <a:lnTo>
                      <a:pt x="481" y="1011"/>
                    </a:lnTo>
                    <a:lnTo>
                      <a:pt x="481" y="1015"/>
                    </a:lnTo>
                    <a:moveTo>
                      <a:pt x="637" y="823"/>
                    </a:moveTo>
                    <a:lnTo>
                      <a:pt x="637" y="823"/>
                    </a:lnTo>
                    <a:lnTo>
                      <a:pt x="633" y="823"/>
                    </a:lnTo>
                    <a:lnTo>
                      <a:pt x="633" y="819"/>
                    </a:lnTo>
                    <a:lnTo>
                      <a:pt x="637" y="816"/>
                    </a:lnTo>
                    <a:lnTo>
                      <a:pt x="637" y="816"/>
                    </a:lnTo>
                    <a:lnTo>
                      <a:pt x="637" y="816"/>
                    </a:lnTo>
                    <a:lnTo>
                      <a:pt x="637" y="819"/>
                    </a:lnTo>
                    <a:lnTo>
                      <a:pt x="637" y="819"/>
                    </a:lnTo>
                    <a:lnTo>
                      <a:pt x="637" y="823"/>
                    </a:lnTo>
                    <a:moveTo>
                      <a:pt x="637" y="812"/>
                    </a:moveTo>
                    <a:lnTo>
                      <a:pt x="637" y="812"/>
                    </a:lnTo>
                    <a:lnTo>
                      <a:pt x="637" y="812"/>
                    </a:lnTo>
                    <a:lnTo>
                      <a:pt x="637" y="812"/>
                    </a:lnTo>
                    <a:lnTo>
                      <a:pt x="637" y="812"/>
                    </a:lnTo>
                    <a:lnTo>
                      <a:pt x="637" y="816"/>
                    </a:lnTo>
                    <a:lnTo>
                      <a:pt x="633" y="812"/>
                    </a:lnTo>
                    <a:lnTo>
                      <a:pt x="633" y="804"/>
                    </a:lnTo>
                    <a:lnTo>
                      <a:pt x="633" y="804"/>
                    </a:lnTo>
                    <a:lnTo>
                      <a:pt x="633" y="804"/>
                    </a:lnTo>
                    <a:lnTo>
                      <a:pt x="633" y="804"/>
                    </a:lnTo>
                    <a:lnTo>
                      <a:pt x="633" y="800"/>
                    </a:lnTo>
                    <a:lnTo>
                      <a:pt x="637" y="800"/>
                    </a:lnTo>
                    <a:lnTo>
                      <a:pt x="637" y="800"/>
                    </a:lnTo>
                    <a:lnTo>
                      <a:pt x="637" y="800"/>
                    </a:lnTo>
                    <a:lnTo>
                      <a:pt x="637" y="800"/>
                    </a:lnTo>
                    <a:lnTo>
                      <a:pt x="637" y="800"/>
                    </a:lnTo>
                    <a:lnTo>
                      <a:pt x="637" y="800"/>
                    </a:lnTo>
                    <a:lnTo>
                      <a:pt x="637" y="804"/>
                    </a:lnTo>
                    <a:lnTo>
                      <a:pt x="637" y="804"/>
                    </a:lnTo>
                    <a:lnTo>
                      <a:pt x="637" y="804"/>
                    </a:lnTo>
                    <a:lnTo>
                      <a:pt x="637" y="804"/>
                    </a:lnTo>
                    <a:lnTo>
                      <a:pt x="637" y="808"/>
                    </a:lnTo>
                    <a:lnTo>
                      <a:pt x="637" y="808"/>
                    </a:lnTo>
                    <a:lnTo>
                      <a:pt x="637" y="812"/>
                    </a:lnTo>
                    <a:lnTo>
                      <a:pt x="637" y="812"/>
                    </a:lnTo>
                    <a:moveTo>
                      <a:pt x="633" y="800"/>
                    </a:moveTo>
                    <a:lnTo>
                      <a:pt x="633" y="800"/>
                    </a:lnTo>
                    <a:lnTo>
                      <a:pt x="633" y="804"/>
                    </a:lnTo>
                    <a:lnTo>
                      <a:pt x="633" y="804"/>
                    </a:lnTo>
                    <a:lnTo>
                      <a:pt x="633" y="800"/>
                    </a:lnTo>
                    <a:lnTo>
                      <a:pt x="629" y="800"/>
                    </a:lnTo>
                    <a:lnTo>
                      <a:pt x="629" y="800"/>
                    </a:lnTo>
                    <a:lnTo>
                      <a:pt x="629" y="804"/>
                    </a:lnTo>
                    <a:lnTo>
                      <a:pt x="629" y="796"/>
                    </a:lnTo>
                    <a:lnTo>
                      <a:pt x="633" y="796"/>
                    </a:lnTo>
                    <a:lnTo>
                      <a:pt x="633" y="800"/>
                    </a:lnTo>
                    <a:moveTo>
                      <a:pt x="641" y="511"/>
                    </a:moveTo>
                    <a:lnTo>
                      <a:pt x="641" y="511"/>
                    </a:lnTo>
                    <a:lnTo>
                      <a:pt x="641" y="515"/>
                    </a:lnTo>
                    <a:lnTo>
                      <a:pt x="641" y="515"/>
                    </a:lnTo>
                    <a:lnTo>
                      <a:pt x="641" y="515"/>
                    </a:lnTo>
                    <a:lnTo>
                      <a:pt x="633" y="519"/>
                    </a:lnTo>
                    <a:lnTo>
                      <a:pt x="633" y="519"/>
                    </a:lnTo>
                    <a:lnTo>
                      <a:pt x="633" y="515"/>
                    </a:lnTo>
                    <a:lnTo>
                      <a:pt x="633" y="515"/>
                    </a:lnTo>
                    <a:lnTo>
                      <a:pt x="633" y="515"/>
                    </a:lnTo>
                    <a:lnTo>
                      <a:pt x="633" y="515"/>
                    </a:lnTo>
                    <a:lnTo>
                      <a:pt x="633" y="515"/>
                    </a:lnTo>
                    <a:lnTo>
                      <a:pt x="637" y="515"/>
                    </a:lnTo>
                    <a:lnTo>
                      <a:pt x="637" y="515"/>
                    </a:lnTo>
                    <a:lnTo>
                      <a:pt x="637" y="511"/>
                    </a:lnTo>
                    <a:lnTo>
                      <a:pt x="637" y="511"/>
                    </a:lnTo>
                    <a:lnTo>
                      <a:pt x="641" y="511"/>
                    </a:lnTo>
                    <a:lnTo>
                      <a:pt x="641" y="511"/>
                    </a:lnTo>
                    <a:moveTo>
                      <a:pt x="629" y="519"/>
                    </a:moveTo>
                    <a:lnTo>
                      <a:pt x="629" y="519"/>
                    </a:lnTo>
                    <a:lnTo>
                      <a:pt x="629" y="519"/>
                    </a:lnTo>
                    <a:lnTo>
                      <a:pt x="629" y="519"/>
                    </a:lnTo>
                    <a:lnTo>
                      <a:pt x="629" y="519"/>
                    </a:lnTo>
                    <a:lnTo>
                      <a:pt x="629" y="519"/>
                    </a:lnTo>
                    <a:lnTo>
                      <a:pt x="625" y="519"/>
                    </a:lnTo>
                    <a:lnTo>
                      <a:pt x="625" y="519"/>
                    </a:lnTo>
                    <a:lnTo>
                      <a:pt x="622" y="519"/>
                    </a:lnTo>
                    <a:lnTo>
                      <a:pt x="622" y="515"/>
                    </a:lnTo>
                    <a:lnTo>
                      <a:pt x="622" y="515"/>
                    </a:lnTo>
                    <a:lnTo>
                      <a:pt x="622" y="515"/>
                    </a:lnTo>
                    <a:lnTo>
                      <a:pt x="622" y="515"/>
                    </a:lnTo>
                    <a:lnTo>
                      <a:pt x="622" y="515"/>
                    </a:lnTo>
                    <a:lnTo>
                      <a:pt x="625" y="515"/>
                    </a:lnTo>
                    <a:lnTo>
                      <a:pt x="625" y="515"/>
                    </a:lnTo>
                    <a:lnTo>
                      <a:pt x="625" y="515"/>
                    </a:lnTo>
                    <a:lnTo>
                      <a:pt x="625" y="515"/>
                    </a:lnTo>
                    <a:lnTo>
                      <a:pt x="629" y="519"/>
                    </a:lnTo>
                    <a:lnTo>
                      <a:pt x="629" y="519"/>
                    </a:lnTo>
                    <a:lnTo>
                      <a:pt x="629" y="519"/>
                    </a:lnTo>
                    <a:lnTo>
                      <a:pt x="629" y="519"/>
                    </a:lnTo>
                    <a:moveTo>
                      <a:pt x="649" y="499"/>
                    </a:moveTo>
                    <a:lnTo>
                      <a:pt x="649" y="499"/>
                    </a:lnTo>
                    <a:lnTo>
                      <a:pt x="649" y="499"/>
                    </a:lnTo>
                    <a:lnTo>
                      <a:pt x="649" y="499"/>
                    </a:lnTo>
                    <a:lnTo>
                      <a:pt x="645" y="499"/>
                    </a:lnTo>
                    <a:lnTo>
                      <a:pt x="645" y="495"/>
                    </a:lnTo>
                    <a:lnTo>
                      <a:pt x="645" y="495"/>
                    </a:lnTo>
                    <a:lnTo>
                      <a:pt x="645" y="495"/>
                    </a:lnTo>
                    <a:lnTo>
                      <a:pt x="649" y="495"/>
                    </a:lnTo>
                    <a:lnTo>
                      <a:pt x="649" y="495"/>
                    </a:lnTo>
                    <a:lnTo>
                      <a:pt x="649" y="495"/>
                    </a:lnTo>
                    <a:lnTo>
                      <a:pt x="649" y="499"/>
                    </a:lnTo>
                    <a:lnTo>
                      <a:pt x="649" y="499"/>
                    </a:lnTo>
                    <a:moveTo>
                      <a:pt x="629" y="503"/>
                    </a:moveTo>
                    <a:lnTo>
                      <a:pt x="629" y="503"/>
                    </a:lnTo>
                    <a:lnTo>
                      <a:pt x="629" y="503"/>
                    </a:lnTo>
                    <a:lnTo>
                      <a:pt x="629" y="503"/>
                    </a:lnTo>
                    <a:lnTo>
                      <a:pt x="629" y="503"/>
                    </a:lnTo>
                    <a:lnTo>
                      <a:pt x="633" y="503"/>
                    </a:lnTo>
                    <a:lnTo>
                      <a:pt x="633" y="503"/>
                    </a:lnTo>
                    <a:lnTo>
                      <a:pt x="633" y="507"/>
                    </a:lnTo>
                    <a:lnTo>
                      <a:pt x="633" y="507"/>
                    </a:lnTo>
                    <a:lnTo>
                      <a:pt x="633" y="507"/>
                    </a:lnTo>
                    <a:lnTo>
                      <a:pt x="633" y="507"/>
                    </a:lnTo>
                    <a:lnTo>
                      <a:pt x="629" y="507"/>
                    </a:lnTo>
                    <a:lnTo>
                      <a:pt x="629" y="503"/>
                    </a:lnTo>
                    <a:lnTo>
                      <a:pt x="629" y="503"/>
                    </a:lnTo>
                    <a:lnTo>
                      <a:pt x="629" y="507"/>
                    </a:lnTo>
                    <a:lnTo>
                      <a:pt x="629" y="507"/>
                    </a:lnTo>
                    <a:lnTo>
                      <a:pt x="629" y="507"/>
                    </a:lnTo>
                    <a:lnTo>
                      <a:pt x="629" y="507"/>
                    </a:lnTo>
                    <a:lnTo>
                      <a:pt x="629" y="507"/>
                    </a:lnTo>
                    <a:lnTo>
                      <a:pt x="629" y="511"/>
                    </a:lnTo>
                    <a:lnTo>
                      <a:pt x="629" y="511"/>
                    </a:lnTo>
                    <a:lnTo>
                      <a:pt x="629" y="511"/>
                    </a:lnTo>
                    <a:lnTo>
                      <a:pt x="629" y="511"/>
                    </a:lnTo>
                    <a:lnTo>
                      <a:pt x="625" y="507"/>
                    </a:lnTo>
                    <a:lnTo>
                      <a:pt x="622" y="503"/>
                    </a:lnTo>
                    <a:lnTo>
                      <a:pt x="622" y="503"/>
                    </a:lnTo>
                    <a:lnTo>
                      <a:pt x="622" y="503"/>
                    </a:lnTo>
                    <a:lnTo>
                      <a:pt x="622" y="503"/>
                    </a:lnTo>
                    <a:lnTo>
                      <a:pt x="622" y="503"/>
                    </a:lnTo>
                    <a:lnTo>
                      <a:pt x="629" y="503"/>
                    </a:lnTo>
                    <a:moveTo>
                      <a:pt x="649" y="488"/>
                    </a:moveTo>
                    <a:lnTo>
                      <a:pt x="649" y="488"/>
                    </a:lnTo>
                    <a:lnTo>
                      <a:pt x="649" y="488"/>
                    </a:lnTo>
                    <a:lnTo>
                      <a:pt x="645" y="488"/>
                    </a:lnTo>
                    <a:lnTo>
                      <a:pt x="645" y="491"/>
                    </a:lnTo>
                    <a:lnTo>
                      <a:pt x="649" y="491"/>
                    </a:lnTo>
                    <a:lnTo>
                      <a:pt x="649" y="491"/>
                    </a:lnTo>
                    <a:lnTo>
                      <a:pt x="645" y="491"/>
                    </a:lnTo>
                    <a:lnTo>
                      <a:pt x="645" y="491"/>
                    </a:lnTo>
                    <a:lnTo>
                      <a:pt x="645" y="491"/>
                    </a:lnTo>
                    <a:lnTo>
                      <a:pt x="645" y="491"/>
                    </a:lnTo>
                    <a:lnTo>
                      <a:pt x="645" y="491"/>
                    </a:lnTo>
                    <a:lnTo>
                      <a:pt x="645" y="491"/>
                    </a:lnTo>
                    <a:lnTo>
                      <a:pt x="641" y="491"/>
                    </a:lnTo>
                    <a:lnTo>
                      <a:pt x="641" y="491"/>
                    </a:lnTo>
                    <a:lnTo>
                      <a:pt x="641" y="491"/>
                    </a:lnTo>
                    <a:lnTo>
                      <a:pt x="641" y="491"/>
                    </a:lnTo>
                    <a:lnTo>
                      <a:pt x="641" y="488"/>
                    </a:lnTo>
                    <a:lnTo>
                      <a:pt x="641" y="488"/>
                    </a:lnTo>
                    <a:lnTo>
                      <a:pt x="645" y="488"/>
                    </a:lnTo>
                    <a:lnTo>
                      <a:pt x="645" y="488"/>
                    </a:lnTo>
                    <a:lnTo>
                      <a:pt x="649" y="488"/>
                    </a:lnTo>
                    <a:moveTo>
                      <a:pt x="645" y="484"/>
                    </a:moveTo>
                    <a:lnTo>
                      <a:pt x="645" y="484"/>
                    </a:lnTo>
                    <a:lnTo>
                      <a:pt x="645" y="488"/>
                    </a:lnTo>
                    <a:lnTo>
                      <a:pt x="641" y="488"/>
                    </a:lnTo>
                    <a:lnTo>
                      <a:pt x="641" y="488"/>
                    </a:lnTo>
                    <a:lnTo>
                      <a:pt x="641" y="488"/>
                    </a:lnTo>
                    <a:lnTo>
                      <a:pt x="641" y="484"/>
                    </a:lnTo>
                    <a:lnTo>
                      <a:pt x="641" y="484"/>
                    </a:lnTo>
                    <a:lnTo>
                      <a:pt x="645" y="484"/>
                    </a:lnTo>
                    <a:moveTo>
                      <a:pt x="664" y="464"/>
                    </a:moveTo>
                    <a:lnTo>
                      <a:pt x="664" y="464"/>
                    </a:lnTo>
                    <a:lnTo>
                      <a:pt x="664" y="464"/>
                    </a:lnTo>
                    <a:lnTo>
                      <a:pt x="661" y="464"/>
                    </a:lnTo>
                    <a:lnTo>
                      <a:pt x="661" y="464"/>
                    </a:lnTo>
                    <a:lnTo>
                      <a:pt x="661" y="464"/>
                    </a:lnTo>
                    <a:lnTo>
                      <a:pt x="664" y="464"/>
                    </a:lnTo>
                    <a:lnTo>
                      <a:pt x="664" y="468"/>
                    </a:lnTo>
                    <a:lnTo>
                      <a:pt x="664" y="468"/>
                    </a:lnTo>
                    <a:lnTo>
                      <a:pt x="661" y="468"/>
                    </a:lnTo>
                    <a:lnTo>
                      <a:pt x="657" y="464"/>
                    </a:lnTo>
                    <a:lnTo>
                      <a:pt x="657" y="460"/>
                    </a:lnTo>
                    <a:lnTo>
                      <a:pt x="653" y="460"/>
                    </a:lnTo>
                    <a:lnTo>
                      <a:pt x="657" y="456"/>
                    </a:lnTo>
                    <a:lnTo>
                      <a:pt x="657" y="456"/>
                    </a:lnTo>
                    <a:lnTo>
                      <a:pt x="661" y="460"/>
                    </a:lnTo>
                    <a:lnTo>
                      <a:pt x="661" y="460"/>
                    </a:lnTo>
                    <a:lnTo>
                      <a:pt x="661" y="460"/>
                    </a:lnTo>
                    <a:lnTo>
                      <a:pt x="661" y="460"/>
                    </a:lnTo>
                    <a:lnTo>
                      <a:pt x="661" y="460"/>
                    </a:lnTo>
                    <a:lnTo>
                      <a:pt x="661" y="460"/>
                    </a:lnTo>
                    <a:lnTo>
                      <a:pt x="664" y="464"/>
                    </a:lnTo>
                    <a:moveTo>
                      <a:pt x="715" y="441"/>
                    </a:moveTo>
                    <a:lnTo>
                      <a:pt x="715" y="441"/>
                    </a:lnTo>
                    <a:lnTo>
                      <a:pt x="715" y="441"/>
                    </a:lnTo>
                    <a:lnTo>
                      <a:pt x="715" y="441"/>
                    </a:lnTo>
                    <a:lnTo>
                      <a:pt x="715" y="445"/>
                    </a:lnTo>
                    <a:lnTo>
                      <a:pt x="715" y="445"/>
                    </a:lnTo>
                    <a:lnTo>
                      <a:pt x="715" y="445"/>
                    </a:lnTo>
                    <a:lnTo>
                      <a:pt x="715" y="445"/>
                    </a:lnTo>
                    <a:lnTo>
                      <a:pt x="711" y="449"/>
                    </a:lnTo>
                    <a:lnTo>
                      <a:pt x="707" y="449"/>
                    </a:lnTo>
                    <a:lnTo>
                      <a:pt x="707" y="445"/>
                    </a:lnTo>
                    <a:lnTo>
                      <a:pt x="707" y="441"/>
                    </a:lnTo>
                    <a:lnTo>
                      <a:pt x="707" y="441"/>
                    </a:lnTo>
                    <a:lnTo>
                      <a:pt x="707" y="445"/>
                    </a:lnTo>
                    <a:lnTo>
                      <a:pt x="707" y="445"/>
                    </a:lnTo>
                    <a:lnTo>
                      <a:pt x="707" y="441"/>
                    </a:lnTo>
                    <a:lnTo>
                      <a:pt x="707" y="441"/>
                    </a:lnTo>
                    <a:lnTo>
                      <a:pt x="707" y="441"/>
                    </a:lnTo>
                    <a:lnTo>
                      <a:pt x="707" y="441"/>
                    </a:lnTo>
                    <a:lnTo>
                      <a:pt x="711" y="441"/>
                    </a:lnTo>
                    <a:lnTo>
                      <a:pt x="711" y="441"/>
                    </a:lnTo>
                    <a:lnTo>
                      <a:pt x="711" y="441"/>
                    </a:lnTo>
                    <a:lnTo>
                      <a:pt x="711" y="441"/>
                    </a:lnTo>
                    <a:lnTo>
                      <a:pt x="711" y="441"/>
                    </a:lnTo>
                    <a:lnTo>
                      <a:pt x="711" y="441"/>
                    </a:lnTo>
                    <a:lnTo>
                      <a:pt x="711" y="441"/>
                    </a:lnTo>
                    <a:lnTo>
                      <a:pt x="711" y="437"/>
                    </a:lnTo>
                    <a:lnTo>
                      <a:pt x="711" y="437"/>
                    </a:lnTo>
                    <a:lnTo>
                      <a:pt x="711" y="441"/>
                    </a:lnTo>
                    <a:lnTo>
                      <a:pt x="715" y="441"/>
                    </a:lnTo>
                    <a:moveTo>
                      <a:pt x="653" y="464"/>
                    </a:moveTo>
                    <a:lnTo>
                      <a:pt x="653" y="464"/>
                    </a:lnTo>
                    <a:lnTo>
                      <a:pt x="653" y="464"/>
                    </a:lnTo>
                    <a:lnTo>
                      <a:pt x="649" y="464"/>
                    </a:lnTo>
                    <a:lnTo>
                      <a:pt x="645" y="464"/>
                    </a:lnTo>
                    <a:lnTo>
                      <a:pt x="645" y="464"/>
                    </a:lnTo>
                    <a:lnTo>
                      <a:pt x="645" y="464"/>
                    </a:lnTo>
                    <a:lnTo>
                      <a:pt x="645" y="464"/>
                    </a:lnTo>
                    <a:lnTo>
                      <a:pt x="645" y="460"/>
                    </a:lnTo>
                    <a:lnTo>
                      <a:pt x="645" y="460"/>
                    </a:lnTo>
                    <a:lnTo>
                      <a:pt x="641" y="456"/>
                    </a:lnTo>
                    <a:lnTo>
                      <a:pt x="645" y="456"/>
                    </a:lnTo>
                    <a:lnTo>
                      <a:pt x="649" y="460"/>
                    </a:lnTo>
                    <a:lnTo>
                      <a:pt x="649" y="460"/>
                    </a:lnTo>
                    <a:lnTo>
                      <a:pt x="653" y="464"/>
                    </a:lnTo>
                    <a:moveTo>
                      <a:pt x="469" y="58"/>
                    </a:moveTo>
                    <a:lnTo>
                      <a:pt x="469" y="58"/>
                    </a:lnTo>
                    <a:lnTo>
                      <a:pt x="473" y="58"/>
                    </a:lnTo>
                    <a:lnTo>
                      <a:pt x="473" y="58"/>
                    </a:lnTo>
                    <a:lnTo>
                      <a:pt x="473" y="58"/>
                    </a:lnTo>
                    <a:lnTo>
                      <a:pt x="477" y="58"/>
                    </a:lnTo>
                    <a:lnTo>
                      <a:pt x="477" y="58"/>
                    </a:lnTo>
                    <a:lnTo>
                      <a:pt x="481" y="62"/>
                    </a:lnTo>
                    <a:lnTo>
                      <a:pt x="485" y="62"/>
                    </a:lnTo>
                    <a:lnTo>
                      <a:pt x="485" y="58"/>
                    </a:lnTo>
                    <a:lnTo>
                      <a:pt x="489" y="62"/>
                    </a:lnTo>
                    <a:lnTo>
                      <a:pt x="493" y="66"/>
                    </a:lnTo>
                    <a:lnTo>
                      <a:pt x="496" y="66"/>
                    </a:lnTo>
                    <a:lnTo>
                      <a:pt x="504" y="70"/>
                    </a:lnTo>
                    <a:lnTo>
                      <a:pt x="508" y="70"/>
                    </a:lnTo>
                    <a:lnTo>
                      <a:pt x="508" y="74"/>
                    </a:lnTo>
                    <a:lnTo>
                      <a:pt x="508" y="74"/>
                    </a:lnTo>
                    <a:lnTo>
                      <a:pt x="508" y="74"/>
                    </a:lnTo>
                    <a:lnTo>
                      <a:pt x="512" y="74"/>
                    </a:lnTo>
                    <a:lnTo>
                      <a:pt x="516" y="78"/>
                    </a:lnTo>
                    <a:lnTo>
                      <a:pt x="516" y="82"/>
                    </a:lnTo>
                    <a:lnTo>
                      <a:pt x="520" y="85"/>
                    </a:lnTo>
                    <a:lnTo>
                      <a:pt x="520" y="85"/>
                    </a:lnTo>
                    <a:lnTo>
                      <a:pt x="520" y="85"/>
                    </a:lnTo>
                    <a:lnTo>
                      <a:pt x="520" y="89"/>
                    </a:lnTo>
                    <a:lnTo>
                      <a:pt x="520" y="89"/>
                    </a:lnTo>
                    <a:lnTo>
                      <a:pt x="520" y="93"/>
                    </a:lnTo>
                    <a:lnTo>
                      <a:pt x="524" y="93"/>
                    </a:lnTo>
                    <a:lnTo>
                      <a:pt x="524" y="93"/>
                    </a:lnTo>
                    <a:lnTo>
                      <a:pt x="524" y="93"/>
                    </a:lnTo>
                    <a:lnTo>
                      <a:pt x="524" y="93"/>
                    </a:lnTo>
                    <a:lnTo>
                      <a:pt x="524" y="93"/>
                    </a:lnTo>
                    <a:lnTo>
                      <a:pt x="528" y="89"/>
                    </a:lnTo>
                    <a:lnTo>
                      <a:pt x="532" y="89"/>
                    </a:lnTo>
                    <a:lnTo>
                      <a:pt x="532" y="89"/>
                    </a:lnTo>
                    <a:lnTo>
                      <a:pt x="532" y="89"/>
                    </a:lnTo>
                    <a:lnTo>
                      <a:pt x="539" y="97"/>
                    </a:lnTo>
                    <a:lnTo>
                      <a:pt x="539" y="101"/>
                    </a:lnTo>
                    <a:lnTo>
                      <a:pt x="539" y="101"/>
                    </a:lnTo>
                    <a:lnTo>
                      <a:pt x="547" y="105"/>
                    </a:lnTo>
                    <a:lnTo>
                      <a:pt x="551" y="105"/>
                    </a:lnTo>
                    <a:lnTo>
                      <a:pt x="559" y="109"/>
                    </a:lnTo>
                    <a:lnTo>
                      <a:pt x="563" y="109"/>
                    </a:lnTo>
                    <a:lnTo>
                      <a:pt x="563" y="113"/>
                    </a:lnTo>
                    <a:lnTo>
                      <a:pt x="567" y="113"/>
                    </a:lnTo>
                    <a:lnTo>
                      <a:pt x="567" y="117"/>
                    </a:lnTo>
                    <a:lnTo>
                      <a:pt x="563" y="121"/>
                    </a:lnTo>
                    <a:lnTo>
                      <a:pt x="559" y="121"/>
                    </a:lnTo>
                    <a:lnTo>
                      <a:pt x="559" y="124"/>
                    </a:lnTo>
                    <a:lnTo>
                      <a:pt x="559" y="128"/>
                    </a:lnTo>
                    <a:lnTo>
                      <a:pt x="559" y="132"/>
                    </a:lnTo>
                    <a:lnTo>
                      <a:pt x="563" y="132"/>
                    </a:lnTo>
                    <a:lnTo>
                      <a:pt x="563" y="136"/>
                    </a:lnTo>
                    <a:lnTo>
                      <a:pt x="567" y="148"/>
                    </a:lnTo>
                    <a:lnTo>
                      <a:pt x="567" y="148"/>
                    </a:lnTo>
                    <a:lnTo>
                      <a:pt x="571" y="152"/>
                    </a:lnTo>
                    <a:lnTo>
                      <a:pt x="575" y="156"/>
                    </a:lnTo>
                    <a:lnTo>
                      <a:pt x="575" y="160"/>
                    </a:lnTo>
                    <a:lnTo>
                      <a:pt x="579" y="160"/>
                    </a:lnTo>
                    <a:lnTo>
                      <a:pt x="579" y="164"/>
                    </a:lnTo>
                    <a:lnTo>
                      <a:pt x="582" y="167"/>
                    </a:lnTo>
                    <a:lnTo>
                      <a:pt x="579" y="167"/>
                    </a:lnTo>
                    <a:lnTo>
                      <a:pt x="579" y="171"/>
                    </a:lnTo>
                    <a:lnTo>
                      <a:pt x="579" y="175"/>
                    </a:lnTo>
                    <a:lnTo>
                      <a:pt x="579" y="175"/>
                    </a:lnTo>
                    <a:lnTo>
                      <a:pt x="579" y="179"/>
                    </a:lnTo>
                    <a:lnTo>
                      <a:pt x="579" y="183"/>
                    </a:lnTo>
                    <a:lnTo>
                      <a:pt x="579" y="183"/>
                    </a:lnTo>
                    <a:lnTo>
                      <a:pt x="582" y="187"/>
                    </a:lnTo>
                    <a:lnTo>
                      <a:pt x="586" y="191"/>
                    </a:lnTo>
                    <a:lnTo>
                      <a:pt x="586" y="191"/>
                    </a:lnTo>
                    <a:lnTo>
                      <a:pt x="590" y="187"/>
                    </a:lnTo>
                    <a:lnTo>
                      <a:pt x="590" y="187"/>
                    </a:lnTo>
                    <a:lnTo>
                      <a:pt x="598" y="187"/>
                    </a:lnTo>
                    <a:lnTo>
                      <a:pt x="602" y="187"/>
                    </a:lnTo>
                    <a:lnTo>
                      <a:pt x="602" y="187"/>
                    </a:lnTo>
                    <a:lnTo>
                      <a:pt x="606" y="187"/>
                    </a:lnTo>
                    <a:lnTo>
                      <a:pt x="606" y="191"/>
                    </a:lnTo>
                    <a:lnTo>
                      <a:pt x="606" y="195"/>
                    </a:lnTo>
                    <a:lnTo>
                      <a:pt x="610" y="199"/>
                    </a:lnTo>
                    <a:lnTo>
                      <a:pt x="610" y="199"/>
                    </a:lnTo>
                    <a:lnTo>
                      <a:pt x="610" y="206"/>
                    </a:lnTo>
                    <a:lnTo>
                      <a:pt x="610" y="206"/>
                    </a:lnTo>
                    <a:lnTo>
                      <a:pt x="606" y="214"/>
                    </a:lnTo>
                    <a:lnTo>
                      <a:pt x="606" y="214"/>
                    </a:lnTo>
                    <a:lnTo>
                      <a:pt x="606" y="218"/>
                    </a:lnTo>
                    <a:lnTo>
                      <a:pt x="606" y="222"/>
                    </a:lnTo>
                    <a:lnTo>
                      <a:pt x="606" y="222"/>
                    </a:lnTo>
                    <a:lnTo>
                      <a:pt x="610" y="222"/>
                    </a:lnTo>
                    <a:lnTo>
                      <a:pt x="610" y="222"/>
                    </a:lnTo>
                    <a:lnTo>
                      <a:pt x="610" y="226"/>
                    </a:lnTo>
                    <a:lnTo>
                      <a:pt x="610" y="226"/>
                    </a:lnTo>
                    <a:lnTo>
                      <a:pt x="610" y="230"/>
                    </a:lnTo>
                    <a:lnTo>
                      <a:pt x="610" y="230"/>
                    </a:lnTo>
                    <a:lnTo>
                      <a:pt x="614" y="234"/>
                    </a:lnTo>
                    <a:lnTo>
                      <a:pt x="614" y="234"/>
                    </a:lnTo>
                    <a:lnTo>
                      <a:pt x="618" y="238"/>
                    </a:lnTo>
                    <a:lnTo>
                      <a:pt x="618" y="238"/>
                    </a:lnTo>
                    <a:lnTo>
                      <a:pt x="618" y="238"/>
                    </a:lnTo>
                    <a:lnTo>
                      <a:pt x="622" y="242"/>
                    </a:lnTo>
                    <a:lnTo>
                      <a:pt x="622" y="242"/>
                    </a:lnTo>
                    <a:lnTo>
                      <a:pt x="622" y="242"/>
                    </a:lnTo>
                    <a:lnTo>
                      <a:pt x="622" y="245"/>
                    </a:lnTo>
                    <a:lnTo>
                      <a:pt x="622" y="245"/>
                    </a:lnTo>
                    <a:lnTo>
                      <a:pt x="625" y="249"/>
                    </a:lnTo>
                    <a:lnTo>
                      <a:pt x="629" y="253"/>
                    </a:lnTo>
                    <a:lnTo>
                      <a:pt x="633" y="253"/>
                    </a:lnTo>
                    <a:lnTo>
                      <a:pt x="633" y="253"/>
                    </a:lnTo>
                    <a:lnTo>
                      <a:pt x="637" y="253"/>
                    </a:lnTo>
                    <a:lnTo>
                      <a:pt x="641" y="261"/>
                    </a:lnTo>
                    <a:lnTo>
                      <a:pt x="645" y="261"/>
                    </a:lnTo>
                    <a:lnTo>
                      <a:pt x="649" y="265"/>
                    </a:lnTo>
                    <a:lnTo>
                      <a:pt x="653" y="269"/>
                    </a:lnTo>
                    <a:lnTo>
                      <a:pt x="657" y="273"/>
                    </a:lnTo>
                    <a:lnTo>
                      <a:pt x="657" y="277"/>
                    </a:lnTo>
                    <a:lnTo>
                      <a:pt x="661" y="277"/>
                    </a:lnTo>
                    <a:lnTo>
                      <a:pt x="657" y="277"/>
                    </a:lnTo>
                    <a:lnTo>
                      <a:pt x="657" y="277"/>
                    </a:lnTo>
                    <a:lnTo>
                      <a:pt x="657" y="281"/>
                    </a:lnTo>
                    <a:lnTo>
                      <a:pt x="657" y="281"/>
                    </a:lnTo>
                    <a:lnTo>
                      <a:pt x="657" y="285"/>
                    </a:lnTo>
                    <a:lnTo>
                      <a:pt x="657" y="288"/>
                    </a:lnTo>
                    <a:lnTo>
                      <a:pt x="657" y="292"/>
                    </a:lnTo>
                    <a:lnTo>
                      <a:pt x="661" y="296"/>
                    </a:lnTo>
                    <a:lnTo>
                      <a:pt x="661" y="300"/>
                    </a:lnTo>
                    <a:lnTo>
                      <a:pt x="661" y="300"/>
                    </a:lnTo>
                    <a:lnTo>
                      <a:pt x="661" y="304"/>
                    </a:lnTo>
                    <a:lnTo>
                      <a:pt x="664" y="308"/>
                    </a:lnTo>
                    <a:lnTo>
                      <a:pt x="664" y="308"/>
                    </a:lnTo>
                    <a:lnTo>
                      <a:pt x="664" y="312"/>
                    </a:lnTo>
                    <a:lnTo>
                      <a:pt x="664" y="316"/>
                    </a:lnTo>
                    <a:lnTo>
                      <a:pt x="664" y="316"/>
                    </a:lnTo>
                    <a:lnTo>
                      <a:pt x="664" y="320"/>
                    </a:lnTo>
                    <a:lnTo>
                      <a:pt x="664" y="320"/>
                    </a:lnTo>
                    <a:lnTo>
                      <a:pt x="664" y="324"/>
                    </a:lnTo>
                    <a:lnTo>
                      <a:pt x="661" y="324"/>
                    </a:lnTo>
                    <a:lnTo>
                      <a:pt x="661" y="327"/>
                    </a:lnTo>
                    <a:lnTo>
                      <a:pt x="661" y="327"/>
                    </a:lnTo>
                    <a:lnTo>
                      <a:pt x="661" y="331"/>
                    </a:lnTo>
                    <a:lnTo>
                      <a:pt x="661" y="331"/>
                    </a:lnTo>
                    <a:lnTo>
                      <a:pt x="657" y="335"/>
                    </a:lnTo>
                    <a:lnTo>
                      <a:pt x="661" y="339"/>
                    </a:lnTo>
                    <a:lnTo>
                      <a:pt x="661" y="339"/>
                    </a:lnTo>
                    <a:lnTo>
                      <a:pt x="664" y="343"/>
                    </a:lnTo>
                    <a:lnTo>
                      <a:pt x="664" y="343"/>
                    </a:lnTo>
                    <a:lnTo>
                      <a:pt x="664" y="347"/>
                    </a:lnTo>
                    <a:lnTo>
                      <a:pt x="664" y="347"/>
                    </a:lnTo>
                    <a:lnTo>
                      <a:pt x="668" y="351"/>
                    </a:lnTo>
                    <a:lnTo>
                      <a:pt x="668" y="351"/>
                    </a:lnTo>
                    <a:lnTo>
                      <a:pt x="668" y="355"/>
                    </a:lnTo>
                    <a:lnTo>
                      <a:pt x="668" y="355"/>
                    </a:lnTo>
                    <a:lnTo>
                      <a:pt x="668" y="359"/>
                    </a:lnTo>
                    <a:lnTo>
                      <a:pt x="672" y="363"/>
                    </a:lnTo>
                    <a:lnTo>
                      <a:pt x="672" y="363"/>
                    </a:lnTo>
                    <a:lnTo>
                      <a:pt x="680" y="370"/>
                    </a:lnTo>
                    <a:lnTo>
                      <a:pt x="680" y="374"/>
                    </a:lnTo>
                    <a:lnTo>
                      <a:pt x="684" y="374"/>
                    </a:lnTo>
                    <a:lnTo>
                      <a:pt x="692" y="374"/>
                    </a:lnTo>
                    <a:lnTo>
                      <a:pt x="696" y="378"/>
                    </a:lnTo>
                    <a:lnTo>
                      <a:pt x="704" y="386"/>
                    </a:lnTo>
                    <a:lnTo>
                      <a:pt x="704" y="386"/>
                    </a:lnTo>
                    <a:lnTo>
                      <a:pt x="704" y="386"/>
                    </a:lnTo>
                    <a:lnTo>
                      <a:pt x="707" y="390"/>
                    </a:lnTo>
                    <a:lnTo>
                      <a:pt x="707" y="390"/>
                    </a:lnTo>
                    <a:lnTo>
                      <a:pt x="711" y="390"/>
                    </a:lnTo>
                    <a:lnTo>
                      <a:pt x="715" y="398"/>
                    </a:lnTo>
                    <a:lnTo>
                      <a:pt x="715" y="402"/>
                    </a:lnTo>
                    <a:lnTo>
                      <a:pt x="715" y="406"/>
                    </a:lnTo>
                    <a:lnTo>
                      <a:pt x="719" y="406"/>
                    </a:lnTo>
                    <a:lnTo>
                      <a:pt x="723" y="409"/>
                    </a:lnTo>
                    <a:lnTo>
                      <a:pt x="727" y="413"/>
                    </a:lnTo>
                    <a:lnTo>
                      <a:pt x="731" y="417"/>
                    </a:lnTo>
                    <a:lnTo>
                      <a:pt x="731" y="421"/>
                    </a:lnTo>
                    <a:lnTo>
                      <a:pt x="731" y="425"/>
                    </a:lnTo>
                    <a:lnTo>
                      <a:pt x="731" y="425"/>
                    </a:lnTo>
                    <a:lnTo>
                      <a:pt x="723" y="425"/>
                    </a:lnTo>
                    <a:lnTo>
                      <a:pt x="727" y="425"/>
                    </a:lnTo>
                    <a:lnTo>
                      <a:pt x="727" y="425"/>
                    </a:lnTo>
                    <a:lnTo>
                      <a:pt x="727" y="425"/>
                    </a:lnTo>
                    <a:lnTo>
                      <a:pt x="727" y="425"/>
                    </a:lnTo>
                    <a:lnTo>
                      <a:pt x="727" y="429"/>
                    </a:lnTo>
                    <a:lnTo>
                      <a:pt x="723" y="429"/>
                    </a:lnTo>
                    <a:lnTo>
                      <a:pt x="719" y="429"/>
                    </a:lnTo>
                    <a:lnTo>
                      <a:pt x="719" y="433"/>
                    </a:lnTo>
                    <a:lnTo>
                      <a:pt x="723" y="433"/>
                    </a:lnTo>
                    <a:lnTo>
                      <a:pt x="723" y="433"/>
                    </a:lnTo>
                    <a:lnTo>
                      <a:pt x="719" y="437"/>
                    </a:lnTo>
                    <a:lnTo>
                      <a:pt x="719" y="433"/>
                    </a:lnTo>
                    <a:lnTo>
                      <a:pt x="719" y="433"/>
                    </a:lnTo>
                    <a:lnTo>
                      <a:pt x="719" y="433"/>
                    </a:lnTo>
                    <a:lnTo>
                      <a:pt x="715" y="433"/>
                    </a:lnTo>
                    <a:lnTo>
                      <a:pt x="715" y="433"/>
                    </a:lnTo>
                    <a:lnTo>
                      <a:pt x="715" y="433"/>
                    </a:lnTo>
                    <a:lnTo>
                      <a:pt x="715" y="429"/>
                    </a:lnTo>
                    <a:lnTo>
                      <a:pt x="715" y="433"/>
                    </a:lnTo>
                    <a:lnTo>
                      <a:pt x="715" y="433"/>
                    </a:lnTo>
                    <a:lnTo>
                      <a:pt x="711" y="433"/>
                    </a:lnTo>
                    <a:lnTo>
                      <a:pt x="707" y="433"/>
                    </a:lnTo>
                    <a:lnTo>
                      <a:pt x="707" y="433"/>
                    </a:lnTo>
                    <a:lnTo>
                      <a:pt x="707" y="429"/>
                    </a:lnTo>
                    <a:lnTo>
                      <a:pt x="704" y="429"/>
                    </a:lnTo>
                    <a:lnTo>
                      <a:pt x="700" y="429"/>
                    </a:lnTo>
                    <a:lnTo>
                      <a:pt x="700" y="429"/>
                    </a:lnTo>
                    <a:lnTo>
                      <a:pt x="700" y="433"/>
                    </a:lnTo>
                    <a:lnTo>
                      <a:pt x="700" y="437"/>
                    </a:lnTo>
                    <a:lnTo>
                      <a:pt x="700" y="437"/>
                    </a:lnTo>
                    <a:lnTo>
                      <a:pt x="700" y="437"/>
                    </a:lnTo>
                    <a:lnTo>
                      <a:pt x="696" y="433"/>
                    </a:lnTo>
                    <a:lnTo>
                      <a:pt x="696" y="433"/>
                    </a:lnTo>
                    <a:lnTo>
                      <a:pt x="692" y="437"/>
                    </a:lnTo>
                    <a:lnTo>
                      <a:pt x="688" y="437"/>
                    </a:lnTo>
                    <a:lnTo>
                      <a:pt x="688" y="433"/>
                    </a:lnTo>
                    <a:lnTo>
                      <a:pt x="688" y="433"/>
                    </a:lnTo>
                    <a:lnTo>
                      <a:pt x="688" y="433"/>
                    </a:lnTo>
                    <a:lnTo>
                      <a:pt x="684" y="433"/>
                    </a:lnTo>
                    <a:lnTo>
                      <a:pt x="684" y="433"/>
                    </a:lnTo>
                    <a:lnTo>
                      <a:pt x="688" y="437"/>
                    </a:lnTo>
                    <a:lnTo>
                      <a:pt x="684" y="437"/>
                    </a:lnTo>
                    <a:lnTo>
                      <a:pt x="684" y="437"/>
                    </a:lnTo>
                    <a:lnTo>
                      <a:pt x="684" y="437"/>
                    </a:lnTo>
                    <a:lnTo>
                      <a:pt x="684" y="437"/>
                    </a:lnTo>
                    <a:lnTo>
                      <a:pt x="688" y="441"/>
                    </a:lnTo>
                    <a:lnTo>
                      <a:pt x="688" y="441"/>
                    </a:lnTo>
                    <a:lnTo>
                      <a:pt x="688" y="441"/>
                    </a:lnTo>
                    <a:lnTo>
                      <a:pt x="688" y="441"/>
                    </a:lnTo>
                    <a:lnTo>
                      <a:pt x="688" y="445"/>
                    </a:lnTo>
                    <a:lnTo>
                      <a:pt x="688" y="445"/>
                    </a:lnTo>
                    <a:lnTo>
                      <a:pt x="688" y="445"/>
                    </a:lnTo>
                    <a:lnTo>
                      <a:pt x="688" y="445"/>
                    </a:lnTo>
                    <a:lnTo>
                      <a:pt x="684" y="445"/>
                    </a:lnTo>
                    <a:lnTo>
                      <a:pt x="684" y="441"/>
                    </a:lnTo>
                    <a:lnTo>
                      <a:pt x="680" y="441"/>
                    </a:lnTo>
                    <a:lnTo>
                      <a:pt x="680" y="437"/>
                    </a:lnTo>
                    <a:lnTo>
                      <a:pt x="680" y="437"/>
                    </a:lnTo>
                    <a:lnTo>
                      <a:pt x="680" y="437"/>
                    </a:lnTo>
                    <a:lnTo>
                      <a:pt x="680" y="441"/>
                    </a:lnTo>
                    <a:lnTo>
                      <a:pt x="680" y="441"/>
                    </a:lnTo>
                    <a:lnTo>
                      <a:pt x="676" y="441"/>
                    </a:lnTo>
                    <a:lnTo>
                      <a:pt x="676" y="441"/>
                    </a:lnTo>
                    <a:lnTo>
                      <a:pt x="672" y="441"/>
                    </a:lnTo>
                    <a:lnTo>
                      <a:pt x="668" y="441"/>
                    </a:lnTo>
                    <a:lnTo>
                      <a:pt x="668" y="441"/>
                    </a:lnTo>
                    <a:lnTo>
                      <a:pt x="668" y="441"/>
                    </a:lnTo>
                    <a:lnTo>
                      <a:pt x="668" y="445"/>
                    </a:lnTo>
                    <a:lnTo>
                      <a:pt x="672" y="445"/>
                    </a:lnTo>
                    <a:lnTo>
                      <a:pt x="672" y="445"/>
                    </a:lnTo>
                    <a:lnTo>
                      <a:pt x="676" y="449"/>
                    </a:lnTo>
                    <a:lnTo>
                      <a:pt x="676" y="449"/>
                    </a:lnTo>
                    <a:lnTo>
                      <a:pt x="672" y="452"/>
                    </a:lnTo>
                    <a:lnTo>
                      <a:pt x="672" y="452"/>
                    </a:lnTo>
                    <a:lnTo>
                      <a:pt x="672" y="456"/>
                    </a:lnTo>
                    <a:lnTo>
                      <a:pt x="672" y="456"/>
                    </a:lnTo>
                    <a:lnTo>
                      <a:pt x="672" y="460"/>
                    </a:lnTo>
                    <a:lnTo>
                      <a:pt x="668" y="460"/>
                    </a:lnTo>
                    <a:lnTo>
                      <a:pt x="668" y="456"/>
                    </a:lnTo>
                    <a:lnTo>
                      <a:pt x="664" y="452"/>
                    </a:lnTo>
                    <a:lnTo>
                      <a:pt x="664" y="452"/>
                    </a:lnTo>
                    <a:lnTo>
                      <a:pt x="661" y="452"/>
                    </a:lnTo>
                    <a:lnTo>
                      <a:pt x="657" y="452"/>
                    </a:lnTo>
                    <a:lnTo>
                      <a:pt x="657" y="452"/>
                    </a:lnTo>
                    <a:lnTo>
                      <a:pt x="653" y="449"/>
                    </a:lnTo>
                    <a:lnTo>
                      <a:pt x="653" y="449"/>
                    </a:lnTo>
                    <a:lnTo>
                      <a:pt x="649" y="452"/>
                    </a:lnTo>
                    <a:lnTo>
                      <a:pt x="649" y="452"/>
                    </a:lnTo>
                    <a:lnTo>
                      <a:pt x="649" y="449"/>
                    </a:lnTo>
                    <a:lnTo>
                      <a:pt x="641" y="445"/>
                    </a:lnTo>
                    <a:lnTo>
                      <a:pt x="641" y="441"/>
                    </a:lnTo>
                    <a:lnTo>
                      <a:pt x="629" y="437"/>
                    </a:lnTo>
                    <a:lnTo>
                      <a:pt x="629" y="437"/>
                    </a:lnTo>
                    <a:lnTo>
                      <a:pt x="629" y="437"/>
                    </a:lnTo>
                    <a:lnTo>
                      <a:pt x="629" y="441"/>
                    </a:lnTo>
                    <a:lnTo>
                      <a:pt x="633" y="441"/>
                    </a:lnTo>
                    <a:lnTo>
                      <a:pt x="633" y="445"/>
                    </a:lnTo>
                    <a:lnTo>
                      <a:pt x="633" y="445"/>
                    </a:lnTo>
                    <a:lnTo>
                      <a:pt x="637" y="449"/>
                    </a:lnTo>
                    <a:lnTo>
                      <a:pt x="637" y="449"/>
                    </a:lnTo>
                    <a:lnTo>
                      <a:pt x="637" y="452"/>
                    </a:lnTo>
                    <a:lnTo>
                      <a:pt x="637" y="452"/>
                    </a:lnTo>
                    <a:lnTo>
                      <a:pt x="637" y="456"/>
                    </a:lnTo>
                    <a:lnTo>
                      <a:pt x="641" y="456"/>
                    </a:lnTo>
                    <a:lnTo>
                      <a:pt x="641" y="460"/>
                    </a:lnTo>
                    <a:lnTo>
                      <a:pt x="637" y="460"/>
                    </a:lnTo>
                    <a:lnTo>
                      <a:pt x="637" y="460"/>
                    </a:lnTo>
                    <a:lnTo>
                      <a:pt x="637" y="456"/>
                    </a:lnTo>
                    <a:lnTo>
                      <a:pt x="633" y="456"/>
                    </a:lnTo>
                    <a:lnTo>
                      <a:pt x="629" y="456"/>
                    </a:lnTo>
                    <a:lnTo>
                      <a:pt x="629" y="456"/>
                    </a:lnTo>
                    <a:lnTo>
                      <a:pt x="629" y="460"/>
                    </a:lnTo>
                    <a:lnTo>
                      <a:pt x="629" y="460"/>
                    </a:lnTo>
                    <a:lnTo>
                      <a:pt x="625" y="460"/>
                    </a:lnTo>
                    <a:lnTo>
                      <a:pt x="625" y="456"/>
                    </a:lnTo>
                    <a:lnTo>
                      <a:pt x="625" y="456"/>
                    </a:lnTo>
                    <a:lnTo>
                      <a:pt x="625" y="456"/>
                    </a:lnTo>
                    <a:lnTo>
                      <a:pt x="625" y="452"/>
                    </a:lnTo>
                    <a:lnTo>
                      <a:pt x="625" y="452"/>
                    </a:lnTo>
                    <a:lnTo>
                      <a:pt x="622" y="452"/>
                    </a:lnTo>
                    <a:lnTo>
                      <a:pt x="622" y="449"/>
                    </a:lnTo>
                    <a:lnTo>
                      <a:pt x="622" y="449"/>
                    </a:lnTo>
                    <a:lnTo>
                      <a:pt x="614" y="449"/>
                    </a:lnTo>
                    <a:lnTo>
                      <a:pt x="614" y="449"/>
                    </a:lnTo>
                    <a:lnTo>
                      <a:pt x="614" y="452"/>
                    </a:lnTo>
                    <a:lnTo>
                      <a:pt x="614" y="456"/>
                    </a:lnTo>
                    <a:lnTo>
                      <a:pt x="618" y="456"/>
                    </a:lnTo>
                    <a:lnTo>
                      <a:pt x="618" y="460"/>
                    </a:lnTo>
                    <a:lnTo>
                      <a:pt x="618" y="460"/>
                    </a:lnTo>
                    <a:lnTo>
                      <a:pt x="614" y="460"/>
                    </a:lnTo>
                    <a:lnTo>
                      <a:pt x="614" y="460"/>
                    </a:lnTo>
                    <a:lnTo>
                      <a:pt x="618" y="464"/>
                    </a:lnTo>
                    <a:lnTo>
                      <a:pt x="618" y="464"/>
                    </a:lnTo>
                    <a:lnTo>
                      <a:pt x="618" y="472"/>
                    </a:lnTo>
                    <a:lnTo>
                      <a:pt x="614" y="468"/>
                    </a:lnTo>
                    <a:lnTo>
                      <a:pt x="610" y="468"/>
                    </a:lnTo>
                    <a:lnTo>
                      <a:pt x="610" y="468"/>
                    </a:lnTo>
                    <a:lnTo>
                      <a:pt x="610" y="472"/>
                    </a:lnTo>
                    <a:lnTo>
                      <a:pt x="614" y="472"/>
                    </a:lnTo>
                    <a:lnTo>
                      <a:pt x="614" y="472"/>
                    </a:lnTo>
                    <a:lnTo>
                      <a:pt x="618" y="472"/>
                    </a:lnTo>
                    <a:lnTo>
                      <a:pt x="622" y="472"/>
                    </a:lnTo>
                    <a:lnTo>
                      <a:pt x="622" y="476"/>
                    </a:lnTo>
                    <a:lnTo>
                      <a:pt x="625" y="480"/>
                    </a:lnTo>
                    <a:lnTo>
                      <a:pt x="625" y="480"/>
                    </a:lnTo>
                    <a:lnTo>
                      <a:pt x="625" y="480"/>
                    </a:lnTo>
                    <a:lnTo>
                      <a:pt x="622" y="480"/>
                    </a:lnTo>
                    <a:lnTo>
                      <a:pt x="622" y="480"/>
                    </a:lnTo>
                    <a:lnTo>
                      <a:pt x="622" y="476"/>
                    </a:lnTo>
                    <a:lnTo>
                      <a:pt x="618" y="476"/>
                    </a:lnTo>
                    <a:lnTo>
                      <a:pt x="618" y="476"/>
                    </a:lnTo>
                    <a:lnTo>
                      <a:pt x="618" y="480"/>
                    </a:lnTo>
                    <a:lnTo>
                      <a:pt x="618" y="480"/>
                    </a:lnTo>
                    <a:lnTo>
                      <a:pt x="618" y="480"/>
                    </a:lnTo>
                    <a:lnTo>
                      <a:pt x="618" y="480"/>
                    </a:lnTo>
                    <a:lnTo>
                      <a:pt x="618" y="484"/>
                    </a:lnTo>
                    <a:lnTo>
                      <a:pt x="618" y="484"/>
                    </a:lnTo>
                    <a:lnTo>
                      <a:pt x="618" y="484"/>
                    </a:lnTo>
                    <a:lnTo>
                      <a:pt x="622" y="488"/>
                    </a:lnTo>
                    <a:lnTo>
                      <a:pt x="622" y="488"/>
                    </a:lnTo>
                    <a:lnTo>
                      <a:pt x="614" y="491"/>
                    </a:lnTo>
                    <a:lnTo>
                      <a:pt x="622" y="491"/>
                    </a:lnTo>
                    <a:lnTo>
                      <a:pt x="625" y="491"/>
                    </a:lnTo>
                    <a:lnTo>
                      <a:pt x="625" y="488"/>
                    </a:lnTo>
                    <a:lnTo>
                      <a:pt x="622" y="484"/>
                    </a:lnTo>
                    <a:lnTo>
                      <a:pt x="622" y="484"/>
                    </a:lnTo>
                    <a:lnTo>
                      <a:pt x="618" y="484"/>
                    </a:lnTo>
                    <a:lnTo>
                      <a:pt x="618" y="480"/>
                    </a:lnTo>
                    <a:lnTo>
                      <a:pt x="622" y="480"/>
                    </a:lnTo>
                    <a:lnTo>
                      <a:pt x="622" y="484"/>
                    </a:lnTo>
                    <a:lnTo>
                      <a:pt x="622" y="484"/>
                    </a:lnTo>
                    <a:lnTo>
                      <a:pt x="622" y="484"/>
                    </a:lnTo>
                    <a:lnTo>
                      <a:pt x="629" y="484"/>
                    </a:lnTo>
                    <a:lnTo>
                      <a:pt x="629" y="484"/>
                    </a:lnTo>
                    <a:lnTo>
                      <a:pt x="625" y="488"/>
                    </a:lnTo>
                    <a:lnTo>
                      <a:pt x="625" y="491"/>
                    </a:lnTo>
                    <a:lnTo>
                      <a:pt x="629" y="491"/>
                    </a:lnTo>
                    <a:lnTo>
                      <a:pt x="629" y="491"/>
                    </a:lnTo>
                    <a:lnTo>
                      <a:pt x="633" y="491"/>
                    </a:lnTo>
                    <a:lnTo>
                      <a:pt x="633" y="491"/>
                    </a:lnTo>
                    <a:lnTo>
                      <a:pt x="633" y="495"/>
                    </a:lnTo>
                    <a:lnTo>
                      <a:pt x="637" y="495"/>
                    </a:lnTo>
                    <a:lnTo>
                      <a:pt x="633" y="499"/>
                    </a:lnTo>
                    <a:lnTo>
                      <a:pt x="633" y="499"/>
                    </a:lnTo>
                    <a:lnTo>
                      <a:pt x="629" y="495"/>
                    </a:lnTo>
                    <a:lnTo>
                      <a:pt x="629" y="495"/>
                    </a:lnTo>
                    <a:lnTo>
                      <a:pt x="625" y="495"/>
                    </a:lnTo>
                    <a:lnTo>
                      <a:pt x="625" y="495"/>
                    </a:lnTo>
                    <a:lnTo>
                      <a:pt x="622" y="495"/>
                    </a:lnTo>
                    <a:lnTo>
                      <a:pt x="622" y="495"/>
                    </a:lnTo>
                    <a:lnTo>
                      <a:pt x="622" y="495"/>
                    </a:lnTo>
                    <a:lnTo>
                      <a:pt x="622" y="495"/>
                    </a:lnTo>
                    <a:lnTo>
                      <a:pt x="622" y="495"/>
                    </a:lnTo>
                    <a:lnTo>
                      <a:pt x="614" y="495"/>
                    </a:lnTo>
                    <a:lnTo>
                      <a:pt x="606" y="495"/>
                    </a:lnTo>
                    <a:lnTo>
                      <a:pt x="602" y="491"/>
                    </a:lnTo>
                    <a:lnTo>
                      <a:pt x="602" y="491"/>
                    </a:lnTo>
                    <a:lnTo>
                      <a:pt x="598" y="491"/>
                    </a:lnTo>
                    <a:lnTo>
                      <a:pt x="598" y="488"/>
                    </a:lnTo>
                    <a:lnTo>
                      <a:pt x="590" y="488"/>
                    </a:lnTo>
                    <a:lnTo>
                      <a:pt x="590" y="488"/>
                    </a:lnTo>
                    <a:lnTo>
                      <a:pt x="590" y="488"/>
                    </a:lnTo>
                    <a:lnTo>
                      <a:pt x="586" y="484"/>
                    </a:lnTo>
                    <a:lnTo>
                      <a:pt x="586" y="484"/>
                    </a:lnTo>
                    <a:lnTo>
                      <a:pt x="582" y="484"/>
                    </a:lnTo>
                    <a:lnTo>
                      <a:pt x="582" y="484"/>
                    </a:lnTo>
                    <a:lnTo>
                      <a:pt x="586" y="488"/>
                    </a:lnTo>
                    <a:lnTo>
                      <a:pt x="590" y="491"/>
                    </a:lnTo>
                    <a:lnTo>
                      <a:pt x="602" y="491"/>
                    </a:lnTo>
                    <a:lnTo>
                      <a:pt x="610" y="495"/>
                    </a:lnTo>
                    <a:lnTo>
                      <a:pt x="614" y="499"/>
                    </a:lnTo>
                    <a:lnTo>
                      <a:pt x="614" y="499"/>
                    </a:lnTo>
                    <a:lnTo>
                      <a:pt x="618" y="499"/>
                    </a:lnTo>
                    <a:lnTo>
                      <a:pt x="618" y="499"/>
                    </a:lnTo>
                    <a:lnTo>
                      <a:pt x="622" y="503"/>
                    </a:lnTo>
                    <a:lnTo>
                      <a:pt x="622" y="499"/>
                    </a:lnTo>
                    <a:lnTo>
                      <a:pt x="622" y="503"/>
                    </a:lnTo>
                    <a:lnTo>
                      <a:pt x="618" y="503"/>
                    </a:lnTo>
                    <a:lnTo>
                      <a:pt x="614" y="507"/>
                    </a:lnTo>
                    <a:lnTo>
                      <a:pt x="614" y="507"/>
                    </a:lnTo>
                    <a:lnTo>
                      <a:pt x="614" y="507"/>
                    </a:lnTo>
                    <a:lnTo>
                      <a:pt x="614" y="507"/>
                    </a:lnTo>
                    <a:lnTo>
                      <a:pt x="614" y="507"/>
                    </a:lnTo>
                    <a:lnTo>
                      <a:pt x="614" y="507"/>
                    </a:lnTo>
                    <a:lnTo>
                      <a:pt x="614" y="507"/>
                    </a:lnTo>
                    <a:lnTo>
                      <a:pt x="614" y="507"/>
                    </a:lnTo>
                    <a:lnTo>
                      <a:pt x="610" y="507"/>
                    </a:lnTo>
                    <a:lnTo>
                      <a:pt x="610" y="511"/>
                    </a:lnTo>
                    <a:lnTo>
                      <a:pt x="598" y="511"/>
                    </a:lnTo>
                    <a:lnTo>
                      <a:pt x="598" y="511"/>
                    </a:lnTo>
                    <a:lnTo>
                      <a:pt x="602" y="515"/>
                    </a:lnTo>
                    <a:lnTo>
                      <a:pt x="606" y="515"/>
                    </a:lnTo>
                    <a:lnTo>
                      <a:pt x="606" y="515"/>
                    </a:lnTo>
                    <a:lnTo>
                      <a:pt x="606" y="511"/>
                    </a:lnTo>
                    <a:lnTo>
                      <a:pt x="606" y="511"/>
                    </a:lnTo>
                    <a:lnTo>
                      <a:pt x="606" y="511"/>
                    </a:lnTo>
                    <a:lnTo>
                      <a:pt x="614" y="515"/>
                    </a:lnTo>
                    <a:lnTo>
                      <a:pt x="614" y="515"/>
                    </a:lnTo>
                    <a:lnTo>
                      <a:pt x="614" y="519"/>
                    </a:lnTo>
                    <a:lnTo>
                      <a:pt x="614" y="523"/>
                    </a:lnTo>
                    <a:lnTo>
                      <a:pt x="614" y="523"/>
                    </a:lnTo>
                    <a:lnTo>
                      <a:pt x="614" y="523"/>
                    </a:lnTo>
                    <a:lnTo>
                      <a:pt x="614" y="523"/>
                    </a:lnTo>
                    <a:lnTo>
                      <a:pt x="614" y="523"/>
                    </a:lnTo>
                    <a:lnTo>
                      <a:pt x="610" y="519"/>
                    </a:lnTo>
                    <a:lnTo>
                      <a:pt x="610" y="523"/>
                    </a:lnTo>
                    <a:lnTo>
                      <a:pt x="610" y="523"/>
                    </a:lnTo>
                    <a:lnTo>
                      <a:pt x="610" y="527"/>
                    </a:lnTo>
                    <a:lnTo>
                      <a:pt x="610" y="527"/>
                    </a:lnTo>
                    <a:lnTo>
                      <a:pt x="610" y="527"/>
                    </a:lnTo>
                    <a:lnTo>
                      <a:pt x="610" y="531"/>
                    </a:lnTo>
                    <a:lnTo>
                      <a:pt x="610" y="531"/>
                    </a:lnTo>
                    <a:lnTo>
                      <a:pt x="606" y="527"/>
                    </a:lnTo>
                    <a:lnTo>
                      <a:pt x="606" y="531"/>
                    </a:lnTo>
                    <a:lnTo>
                      <a:pt x="606" y="531"/>
                    </a:lnTo>
                    <a:lnTo>
                      <a:pt x="602" y="531"/>
                    </a:lnTo>
                    <a:lnTo>
                      <a:pt x="594" y="531"/>
                    </a:lnTo>
                    <a:lnTo>
                      <a:pt x="594" y="531"/>
                    </a:lnTo>
                    <a:lnTo>
                      <a:pt x="598" y="534"/>
                    </a:lnTo>
                    <a:lnTo>
                      <a:pt x="594" y="534"/>
                    </a:lnTo>
                    <a:lnTo>
                      <a:pt x="590" y="534"/>
                    </a:lnTo>
                    <a:lnTo>
                      <a:pt x="590" y="531"/>
                    </a:lnTo>
                    <a:lnTo>
                      <a:pt x="586" y="534"/>
                    </a:lnTo>
                    <a:lnTo>
                      <a:pt x="586" y="534"/>
                    </a:lnTo>
                    <a:lnTo>
                      <a:pt x="586" y="534"/>
                    </a:lnTo>
                    <a:lnTo>
                      <a:pt x="590" y="534"/>
                    </a:lnTo>
                    <a:lnTo>
                      <a:pt x="590" y="534"/>
                    </a:lnTo>
                    <a:lnTo>
                      <a:pt x="590" y="538"/>
                    </a:lnTo>
                    <a:lnTo>
                      <a:pt x="586" y="538"/>
                    </a:lnTo>
                    <a:lnTo>
                      <a:pt x="582" y="538"/>
                    </a:lnTo>
                    <a:lnTo>
                      <a:pt x="582" y="542"/>
                    </a:lnTo>
                    <a:lnTo>
                      <a:pt x="582" y="542"/>
                    </a:lnTo>
                    <a:lnTo>
                      <a:pt x="582" y="542"/>
                    </a:lnTo>
                    <a:lnTo>
                      <a:pt x="582" y="542"/>
                    </a:lnTo>
                    <a:lnTo>
                      <a:pt x="582" y="546"/>
                    </a:lnTo>
                    <a:lnTo>
                      <a:pt x="582" y="546"/>
                    </a:lnTo>
                    <a:lnTo>
                      <a:pt x="586" y="546"/>
                    </a:lnTo>
                    <a:lnTo>
                      <a:pt x="586" y="546"/>
                    </a:lnTo>
                    <a:lnTo>
                      <a:pt x="590" y="546"/>
                    </a:lnTo>
                    <a:lnTo>
                      <a:pt x="590" y="550"/>
                    </a:lnTo>
                    <a:lnTo>
                      <a:pt x="590" y="550"/>
                    </a:lnTo>
                    <a:lnTo>
                      <a:pt x="594" y="546"/>
                    </a:lnTo>
                    <a:lnTo>
                      <a:pt x="594" y="546"/>
                    </a:lnTo>
                    <a:lnTo>
                      <a:pt x="594" y="546"/>
                    </a:lnTo>
                    <a:lnTo>
                      <a:pt x="594" y="546"/>
                    </a:lnTo>
                    <a:lnTo>
                      <a:pt x="598" y="550"/>
                    </a:lnTo>
                    <a:lnTo>
                      <a:pt x="602" y="550"/>
                    </a:lnTo>
                    <a:lnTo>
                      <a:pt x="602" y="550"/>
                    </a:lnTo>
                    <a:lnTo>
                      <a:pt x="602" y="554"/>
                    </a:lnTo>
                    <a:lnTo>
                      <a:pt x="602" y="558"/>
                    </a:lnTo>
                    <a:lnTo>
                      <a:pt x="602" y="558"/>
                    </a:lnTo>
                    <a:lnTo>
                      <a:pt x="598" y="562"/>
                    </a:lnTo>
                    <a:lnTo>
                      <a:pt x="594" y="558"/>
                    </a:lnTo>
                    <a:lnTo>
                      <a:pt x="594" y="558"/>
                    </a:lnTo>
                    <a:lnTo>
                      <a:pt x="590" y="554"/>
                    </a:lnTo>
                    <a:lnTo>
                      <a:pt x="590" y="554"/>
                    </a:lnTo>
                    <a:lnTo>
                      <a:pt x="586" y="550"/>
                    </a:lnTo>
                    <a:lnTo>
                      <a:pt x="586" y="550"/>
                    </a:lnTo>
                    <a:lnTo>
                      <a:pt x="586" y="550"/>
                    </a:lnTo>
                    <a:lnTo>
                      <a:pt x="582" y="550"/>
                    </a:lnTo>
                    <a:lnTo>
                      <a:pt x="582" y="550"/>
                    </a:lnTo>
                    <a:lnTo>
                      <a:pt x="579" y="546"/>
                    </a:lnTo>
                    <a:lnTo>
                      <a:pt x="575" y="542"/>
                    </a:lnTo>
                    <a:lnTo>
                      <a:pt x="571" y="546"/>
                    </a:lnTo>
                    <a:lnTo>
                      <a:pt x="571" y="546"/>
                    </a:lnTo>
                    <a:lnTo>
                      <a:pt x="575" y="546"/>
                    </a:lnTo>
                    <a:lnTo>
                      <a:pt x="575" y="546"/>
                    </a:lnTo>
                    <a:lnTo>
                      <a:pt x="575" y="546"/>
                    </a:lnTo>
                    <a:lnTo>
                      <a:pt x="571" y="550"/>
                    </a:lnTo>
                    <a:lnTo>
                      <a:pt x="571" y="550"/>
                    </a:lnTo>
                    <a:lnTo>
                      <a:pt x="579" y="550"/>
                    </a:lnTo>
                    <a:lnTo>
                      <a:pt x="582" y="554"/>
                    </a:lnTo>
                    <a:lnTo>
                      <a:pt x="590" y="558"/>
                    </a:lnTo>
                    <a:lnTo>
                      <a:pt x="594" y="562"/>
                    </a:lnTo>
                    <a:lnTo>
                      <a:pt x="602" y="570"/>
                    </a:lnTo>
                    <a:lnTo>
                      <a:pt x="606" y="573"/>
                    </a:lnTo>
                    <a:lnTo>
                      <a:pt x="606" y="573"/>
                    </a:lnTo>
                    <a:lnTo>
                      <a:pt x="602" y="577"/>
                    </a:lnTo>
                    <a:lnTo>
                      <a:pt x="602" y="577"/>
                    </a:lnTo>
                    <a:lnTo>
                      <a:pt x="602" y="577"/>
                    </a:lnTo>
                    <a:lnTo>
                      <a:pt x="602" y="581"/>
                    </a:lnTo>
                    <a:lnTo>
                      <a:pt x="606" y="585"/>
                    </a:lnTo>
                    <a:lnTo>
                      <a:pt x="606" y="585"/>
                    </a:lnTo>
                    <a:lnTo>
                      <a:pt x="606" y="585"/>
                    </a:lnTo>
                    <a:lnTo>
                      <a:pt x="606" y="585"/>
                    </a:lnTo>
                    <a:lnTo>
                      <a:pt x="606" y="589"/>
                    </a:lnTo>
                    <a:lnTo>
                      <a:pt x="602" y="589"/>
                    </a:lnTo>
                    <a:lnTo>
                      <a:pt x="602" y="589"/>
                    </a:lnTo>
                    <a:lnTo>
                      <a:pt x="602" y="593"/>
                    </a:lnTo>
                    <a:lnTo>
                      <a:pt x="606" y="593"/>
                    </a:lnTo>
                    <a:lnTo>
                      <a:pt x="606" y="597"/>
                    </a:lnTo>
                    <a:lnTo>
                      <a:pt x="602" y="597"/>
                    </a:lnTo>
                    <a:lnTo>
                      <a:pt x="602" y="597"/>
                    </a:lnTo>
                    <a:lnTo>
                      <a:pt x="602" y="597"/>
                    </a:lnTo>
                    <a:lnTo>
                      <a:pt x="602" y="597"/>
                    </a:lnTo>
                    <a:lnTo>
                      <a:pt x="598" y="597"/>
                    </a:lnTo>
                    <a:lnTo>
                      <a:pt x="598" y="597"/>
                    </a:lnTo>
                    <a:lnTo>
                      <a:pt x="598" y="601"/>
                    </a:lnTo>
                    <a:lnTo>
                      <a:pt x="602" y="601"/>
                    </a:lnTo>
                    <a:lnTo>
                      <a:pt x="602" y="601"/>
                    </a:lnTo>
                    <a:lnTo>
                      <a:pt x="598" y="601"/>
                    </a:lnTo>
                    <a:lnTo>
                      <a:pt x="598" y="605"/>
                    </a:lnTo>
                    <a:lnTo>
                      <a:pt x="598" y="605"/>
                    </a:lnTo>
                    <a:lnTo>
                      <a:pt x="602" y="605"/>
                    </a:lnTo>
                    <a:lnTo>
                      <a:pt x="598" y="609"/>
                    </a:lnTo>
                    <a:lnTo>
                      <a:pt x="590" y="609"/>
                    </a:lnTo>
                    <a:lnTo>
                      <a:pt x="590" y="613"/>
                    </a:lnTo>
                    <a:lnTo>
                      <a:pt x="590" y="613"/>
                    </a:lnTo>
                    <a:lnTo>
                      <a:pt x="590" y="613"/>
                    </a:lnTo>
                    <a:lnTo>
                      <a:pt x="594" y="613"/>
                    </a:lnTo>
                    <a:lnTo>
                      <a:pt x="594" y="616"/>
                    </a:lnTo>
                    <a:lnTo>
                      <a:pt x="594" y="616"/>
                    </a:lnTo>
                    <a:lnTo>
                      <a:pt x="594" y="616"/>
                    </a:lnTo>
                    <a:lnTo>
                      <a:pt x="590" y="620"/>
                    </a:lnTo>
                    <a:lnTo>
                      <a:pt x="590" y="620"/>
                    </a:lnTo>
                    <a:lnTo>
                      <a:pt x="594" y="624"/>
                    </a:lnTo>
                    <a:lnTo>
                      <a:pt x="594" y="624"/>
                    </a:lnTo>
                    <a:lnTo>
                      <a:pt x="590" y="628"/>
                    </a:lnTo>
                    <a:lnTo>
                      <a:pt x="594" y="628"/>
                    </a:lnTo>
                    <a:lnTo>
                      <a:pt x="594" y="632"/>
                    </a:lnTo>
                    <a:lnTo>
                      <a:pt x="590" y="632"/>
                    </a:lnTo>
                    <a:lnTo>
                      <a:pt x="590" y="632"/>
                    </a:lnTo>
                    <a:lnTo>
                      <a:pt x="586" y="632"/>
                    </a:lnTo>
                    <a:lnTo>
                      <a:pt x="586" y="632"/>
                    </a:lnTo>
                    <a:lnTo>
                      <a:pt x="586" y="628"/>
                    </a:lnTo>
                    <a:lnTo>
                      <a:pt x="586" y="628"/>
                    </a:lnTo>
                    <a:lnTo>
                      <a:pt x="586" y="628"/>
                    </a:lnTo>
                    <a:lnTo>
                      <a:pt x="582" y="628"/>
                    </a:lnTo>
                    <a:lnTo>
                      <a:pt x="582" y="632"/>
                    </a:lnTo>
                    <a:lnTo>
                      <a:pt x="582" y="632"/>
                    </a:lnTo>
                    <a:lnTo>
                      <a:pt x="586" y="636"/>
                    </a:lnTo>
                    <a:lnTo>
                      <a:pt x="586" y="636"/>
                    </a:lnTo>
                    <a:lnTo>
                      <a:pt x="590" y="636"/>
                    </a:lnTo>
                    <a:lnTo>
                      <a:pt x="590" y="636"/>
                    </a:lnTo>
                    <a:lnTo>
                      <a:pt x="590" y="640"/>
                    </a:lnTo>
                    <a:lnTo>
                      <a:pt x="590" y="640"/>
                    </a:lnTo>
                    <a:lnTo>
                      <a:pt x="590" y="640"/>
                    </a:lnTo>
                    <a:lnTo>
                      <a:pt x="594" y="640"/>
                    </a:lnTo>
                    <a:lnTo>
                      <a:pt x="598" y="636"/>
                    </a:lnTo>
                    <a:lnTo>
                      <a:pt x="602" y="636"/>
                    </a:lnTo>
                    <a:lnTo>
                      <a:pt x="606" y="640"/>
                    </a:lnTo>
                    <a:lnTo>
                      <a:pt x="606" y="640"/>
                    </a:lnTo>
                    <a:lnTo>
                      <a:pt x="606" y="640"/>
                    </a:lnTo>
                    <a:lnTo>
                      <a:pt x="602" y="644"/>
                    </a:lnTo>
                    <a:lnTo>
                      <a:pt x="602" y="644"/>
                    </a:lnTo>
                    <a:lnTo>
                      <a:pt x="602" y="644"/>
                    </a:lnTo>
                    <a:lnTo>
                      <a:pt x="606" y="648"/>
                    </a:lnTo>
                    <a:lnTo>
                      <a:pt x="610" y="648"/>
                    </a:lnTo>
                    <a:lnTo>
                      <a:pt x="610" y="652"/>
                    </a:lnTo>
                    <a:lnTo>
                      <a:pt x="610" y="652"/>
                    </a:lnTo>
                    <a:lnTo>
                      <a:pt x="610" y="652"/>
                    </a:lnTo>
                    <a:lnTo>
                      <a:pt x="610" y="652"/>
                    </a:lnTo>
                    <a:lnTo>
                      <a:pt x="610" y="652"/>
                    </a:lnTo>
                    <a:lnTo>
                      <a:pt x="610" y="655"/>
                    </a:lnTo>
                    <a:lnTo>
                      <a:pt x="610" y="655"/>
                    </a:lnTo>
                    <a:lnTo>
                      <a:pt x="606" y="652"/>
                    </a:lnTo>
                    <a:lnTo>
                      <a:pt x="602" y="652"/>
                    </a:lnTo>
                    <a:lnTo>
                      <a:pt x="602" y="652"/>
                    </a:lnTo>
                    <a:lnTo>
                      <a:pt x="598" y="648"/>
                    </a:lnTo>
                    <a:lnTo>
                      <a:pt x="598" y="648"/>
                    </a:lnTo>
                    <a:lnTo>
                      <a:pt x="594" y="648"/>
                    </a:lnTo>
                    <a:lnTo>
                      <a:pt x="594" y="652"/>
                    </a:lnTo>
                    <a:lnTo>
                      <a:pt x="598" y="652"/>
                    </a:lnTo>
                    <a:lnTo>
                      <a:pt x="598" y="655"/>
                    </a:lnTo>
                    <a:lnTo>
                      <a:pt x="598" y="655"/>
                    </a:lnTo>
                    <a:lnTo>
                      <a:pt x="602" y="655"/>
                    </a:lnTo>
                    <a:lnTo>
                      <a:pt x="606" y="655"/>
                    </a:lnTo>
                    <a:lnTo>
                      <a:pt x="606" y="655"/>
                    </a:lnTo>
                    <a:lnTo>
                      <a:pt x="610" y="659"/>
                    </a:lnTo>
                    <a:lnTo>
                      <a:pt x="610" y="659"/>
                    </a:lnTo>
                    <a:lnTo>
                      <a:pt x="610" y="659"/>
                    </a:lnTo>
                    <a:lnTo>
                      <a:pt x="610" y="663"/>
                    </a:lnTo>
                    <a:lnTo>
                      <a:pt x="610" y="663"/>
                    </a:lnTo>
                    <a:lnTo>
                      <a:pt x="614" y="663"/>
                    </a:lnTo>
                    <a:lnTo>
                      <a:pt x="614" y="663"/>
                    </a:lnTo>
                    <a:lnTo>
                      <a:pt x="614" y="663"/>
                    </a:lnTo>
                    <a:lnTo>
                      <a:pt x="614" y="663"/>
                    </a:lnTo>
                    <a:lnTo>
                      <a:pt x="618" y="663"/>
                    </a:lnTo>
                    <a:lnTo>
                      <a:pt x="618" y="667"/>
                    </a:lnTo>
                    <a:lnTo>
                      <a:pt x="618" y="667"/>
                    </a:lnTo>
                    <a:lnTo>
                      <a:pt x="618" y="667"/>
                    </a:lnTo>
                    <a:lnTo>
                      <a:pt x="622" y="667"/>
                    </a:lnTo>
                    <a:lnTo>
                      <a:pt x="622" y="667"/>
                    </a:lnTo>
                    <a:lnTo>
                      <a:pt x="622" y="667"/>
                    </a:lnTo>
                    <a:lnTo>
                      <a:pt x="622" y="667"/>
                    </a:lnTo>
                    <a:lnTo>
                      <a:pt x="622" y="667"/>
                    </a:lnTo>
                    <a:lnTo>
                      <a:pt x="622" y="663"/>
                    </a:lnTo>
                    <a:lnTo>
                      <a:pt x="618" y="663"/>
                    </a:lnTo>
                    <a:lnTo>
                      <a:pt x="622" y="663"/>
                    </a:lnTo>
                    <a:lnTo>
                      <a:pt x="622" y="663"/>
                    </a:lnTo>
                    <a:lnTo>
                      <a:pt x="622" y="663"/>
                    </a:lnTo>
                    <a:lnTo>
                      <a:pt x="625" y="667"/>
                    </a:lnTo>
                    <a:lnTo>
                      <a:pt x="629" y="667"/>
                    </a:lnTo>
                    <a:lnTo>
                      <a:pt x="625" y="663"/>
                    </a:lnTo>
                    <a:lnTo>
                      <a:pt x="629" y="663"/>
                    </a:lnTo>
                    <a:lnTo>
                      <a:pt x="629" y="663"/>
                    </a:lnTo>
                    <a:lnTo>
                      <a:pt x="629" y="663"/>
                    </a:lnTo>
                    <a:lnTo>
                      <a:pt x="629" y="667"/>
                    </a:lnTo>
                    <a:lnTo>
                      <a:pt x="633" y="667"/>
                    </a:lnTo>
                    <a:lnTo>
                      <a:pt x="633" y="671"/>
                    </a:lnTo>
                    <a:lnTo>
                      <a:pt x="633" y="671"/>
                    </a:lnTo>
                    <a:lnTo>
                      <a:pt x="637" y="671"/>
                    </a:lnTo>
                    <a:lnTo>
                      <a:pt x="637" y="671"/>
                    </a:lnTo>
                    <a:lnTo>
                      <a:pt x="633" y="671"/>
                    </a:lnTo>
                    <a:lnTo>
                      <a:pt x="633" y="671"/>
                    </a:lnTo>
                    <a:lnTo>
                      <a:pt x="633" y="671"/>
                    </a:lnTo>
                    <a:lnTo>
                      <a:pt x="629" y="671"/>
                    </a:lnTo>
                    <a:lnTo>
                      <a:pt x="629" y="667"/>
                    </a:lnTo>
                    <a:lnTo>
                      <a:pt x="625" y="671"/>
                    </a:lnTo>
                    <a:lnTo>
                      <a:pt x="625" y="675"/>
                    </a:lnTo>
                    <a:lnTo>
                      <a:pt x="625" y="675"/>
                    </a:lnTo>
                    <a:lnTo>
                      <a:pt x="622" y="671"/>
                    </a:lnTo>
                    <a:lnTo>
                      <a:pt x="622" y="671"/>
                    </a:lnTo>
                    <a:lnTo>
                      <a:pt x="622" y="671"/>
                    </a:lnTo>
                    <a:lnTo>
                      <a:pt x="622" y="671"/>
                    </a:lnTo>
                    <a:lnTo>
                      <a:pt x="622" y="675"/>
                    </a:lnTo>
                    <a:lnTo>
                      <a:pt x="622" y="675"/>
                    </a:lnTo>
                    <a:lnTo>
                      <a:pt x="625" y="675"/>
                    </a:lnTo>
                    <a:lnTo>
                      <a:pt x="625" y="675"/>
                    </a:lnTo>
                    <a:lnTo>
                      <a:pt x="625" y="679"/>
                    </a:lnTo>
                    <a:lnTo>
                      <a:pt x="629" y="675"/>
                    </a:lnTo>
                    <a:lnTo>
                      <a:pt x="629" y="675"/>
                    </a:lnTo>
                    <a:lnTo>
                      <a:pt x="629" y="675"/>
                    </a:lnTo>
                    <a:lnTo>
                      <a:pt x="633" y="675"/>
                    </a:lnTo>
                    <a:lnTo>
                      <a:pt x="633" y="675"/>
                    </a:lnTo>
                    <a:lnTo>
                      <a:pt x="633" y="679"/>
                    </a:lnTo>
                    <a:lnTo>
                      <a:pt x="633" y="679"/>
                    </a:lnTo>
                    <a:lnTo>
                      <a:pt x="633" y="679"/>
                    </a:lnTo>
                    <a:lnTo>
                      <a:pt x="637" y="683"/>
                    </a:lnTo>
                    <a:lnTo>
                      <a:pt x="637" y="683"/>
                    </a:lnTo>
                    <a:lnTo>
                      <a:pt x="637" y="683"/>
                    </a:lnTo>
                    <a:lnTo>
                      <a:pt x="637" y="683"/>
                    </a:lnTo>
                    <a:lnTo>
                      <a:pt x="637" y="679"/>
                    </a:lnTo>
                    <a:lnTo>
                      <a:pt x="637" y="679"/>
                    </a:lnTo>
                    <a:lnTo>
                      <a:pt x="641" y="679"/>
                    </a:lnTo>
                    <a:lnTo>
                      <a:pt x="641" y="679"/>
                    </a:lnTo>
                    <a:lnTo>
                      <a:pt x="641" y="679"/>
                    </a:lnTo>
                    <a:lnTo>
                      <a:pt x="641" y="679"/>
                    </a:lnTo>
                    <a:lnTo>
                      <a:pt x="641" y="679"/>
                    </a:lnTo>
                    <a:lnTo>
                      <a:pt x="645" y="679"/>
                    </a:lnTo>
                    <a:lnTo>
                      <a:pt x="645" y="683"/>
                    </a:lnTo>
                    <a:lnTo>
                      <a:pt x="645" y="683"/>
                    </a:lnTo>
                    <a:lnTo>
                      <a:pt x="645" y="683"/>
                    </a:lnTo>
                    <a:lnTo>
                      <a:pt x="641" y="683"/>
                    </a:lnTo>
                    <a:lnTo>
                      <a:pt x="641" y="683"/>
                    </a:lnTo>
                    <a:lnTo>
                      <a:pt x="641" y="687"/>
                    </a:lnTo>
                    <a:lnTo>
                      <a:pt x="641" y="687"/>
                    </a:lnTo>
                    <a:lnTo>
                      <a:pt x="641" y="691"/>
                    </a:lnTo>
                    <a:lnTo>
                      <a:pt x="637" y="698"/>
                    </a:lnTo>
                    <a:lnTo>
                      <a:pt x="637" y="698"/>
                    </a:lnTo>
                    <a:lnTo>
                      <a:pt x="637" y="702"/>
                    </a:lnTo>
                    <a:lnTo>
                      <a:pt x="637" y="706"/>
                    </a:lnTo>
                    <a:lnTo>
                      <a:pt x="633" y="702"/>
                    </a:lnTo>
                    <a:lnTo>
                      <a:pt x="629" y="702"/>
                    </a:lnTo>
                    <a:lnTo>
                      <a:pt x="629" y="702"/>
                    </a:lnTo>
                    <a:lnTo>
                      <a:pt x="629" y="702"/>
                    </a:lnTo>
                    <a:lnTo>
                      <a:pt x="629" y="702"/>
                    </a:lnTo>
                    <a:lnTo>
                      <a:pt x="633" y="706"/>
                    </a:lnTo>
                    <a:lnTo>
                      <a:pt x="633" y="706"/>
                    </a:lnTo>
                    <a:lnTo>
                      <a:pt x="633" y="706"/>
                    </a:lnTo>
                    <a:lnTo>
                      <a:pt x="633" y="706"/>
                    </a:lnTo>
                    <a:lnTo>
                      <a:pt x="633" y="706"/>
                    </a:lnTo>
                    <a:lnTo>
                      <a:pt x="633" y="706"/>
                    </a:lnTo>
                    <a:lnTo>
                      <a:pt x="633" y="710"/>
                    </a:lnTo>
                    <a:lnTo>
                      <a:pt x="629" y="710"/>
                    </a:lnTo>
                    <a:lnTo>
                      <a:pt x="629" y="710"/>
                    </a:lnTo>
                    <a:lnTo>
                      <a:pt x="629" y="710"/>
                    </a:lnTo>
                    <a:lnTo>
                      <a:pt x="629" y="710"/>
                    </a:lnTo>
                    <a:lnTo>
                      <a:pt x="629" y="710"/>
                    </a:lnTo>
                    <a:lnTo>
                      <a:pt x="625" y="726"/>
                    </a:lnTo>
                    <a:lnTo>
                      <a:pt x="622" y="726"/>
                    </a:lnTo>
                    <a:lnTo>
                      <a:pt x="622" y="726"/>
                    </a:lnTo>
                    <a:lnTo>
                      <a:pt x="622" y="726"/>
                    </a:lnTo>
                    <a:lnTo>
                      <a:pt x="622" y="726"/>
                    </a:lnTo>
                    <a:lnTo>
                      <a:pt x="622" y="734"/>
                    </a:lnTo>
                    <a:lnTo>
                      <a:pt x="618" y="741"/>
                    </a:lnTo>
                    <a:lnTo>
                      <a:pt x="618" y="745"/>
                    </a:lnTo>
                    <a:lnTo>
                      <a:pt x="618" y="745"/>
                    </a:lnTo>
                    <a:lnTo>
                      <a:pt x="618" y="749"/>
                    </a:lnTo>
                    <a:lnTo>
                      <a:pt x="618" y="757"/>
                    </a:lnTo>
                    <a:lnTo>
                      <a:pt x="618" y="757"/>
                    </a:lnTo>
                    <a:lnTo>
                      <a:pt x="618" y="757"/>
                    </a:lnTo>
                    <a:lnTo>
                      <a:pt x="618" y="761"/>
                    </a:lnTo>
                    <a:lnTo>
                      <a:pt x="618" y="761"/>
                    </a:lnTo>
                    <a:lnTo>
                      <a:pt x="622" y="761"/>
                    </a:lnTo>
                    <a:lnTo>
                      <a:pt x="622" y="761"/>
                    </a:lnTo>
                    <a:lnTo>
                      <a:pt x="622" y="761"/>
                    </a:lnTo>
                    <a:lnTo>
                      <a:pt x="622" y="761"/>
                    </a:lnTo>
                    <a:lnTo>
                      <a:pt x="622" y="761"/>
                    </a:lnTo>
                    <a:lnTo>
                      <a:pt x="622" y="761"/>
                    </a:lnTo>
                    <a:lnTo>
                      <a:pt x="622" y="761"/>
                    </a:lnTo>
                    <a:lnTo>
                      <a:pt x="622" y="765"/>
                    </a:lnTo>
                    <a:lnTo>
                      <a:pt x="622" y="769"/>
                    </a:lnTo>
                    <a:lnTo>
                      <a:pt x="622" y="769"/>
                    </a:lnTo>
                    <a:lnTo>
                      <a:pt x="622" y="769"/>
                    </a:lnTo>
                    <a:lnTo>
                      <a:pt x="622" y="769"/>
                    </a:lnTo>
                    <a:lnTo>
                      <a:pt x="622" y="769"/>
                    </a:lnTo>
                    <a:lnTo>
                      <a:pt x="622" y="773"/>
                    </a:lnTo>
                    <a:lnTo>
                      <a:pt x="618" y="773"/>
                    </a:lnTo>
                    <a:lnTo>
                      <a:pt x="618" y="777"/>
                    </a:lnTo>
                    <a:lnTo>
                      <a:pt x="618" y="780"/>
                    </a:lnTo>
                    <a:lnTo>
                      <a:pt x="618" y="784"/>
                    </a:lnTo>
                    <a:lnTo>
                      <a:pt x="618" y="788"/>
                    </a:lnTo>
                    <a:lnTo>
                      <a:pt x="618" y="792"/>
                    </a:lnTo>
                    <a:lnTo>
                      <a:pt x="614" y="792"/>
                    </a:lnTo>
                    <a:lnTo>
                      <a:pt x="614" y="792"/>
                    </a:lnTo>
                    <a:lnTo>
                      <a:pt x="614" y="796"/>
                    </a:lnTo>
                    <a:lnTo>
                      <a:pt x="614" y="796"/>
                    </a:lnTo>
                    <a:lnTo>
                      <a:pt x="618" y="796"/>
                    </a:lnTo>
                    <a:lnTo>
                      <a:pt x="618" y="796"/>
                    </a:lnTo>
                    <a:lnTo>
                      <a:pt x="618" y="800"/>
                    </a:lnTo>
                    <a:lnTo>
                      <a:pt x="618" y="804"/>
                    </a:lnTo>
                    <a:lnTo>
                      <a:pt x="614" y="804"/>
                    </a:lnTo>
                    <a:lnTo>
                      <a:pt x="614" y="800"/>
                    </a:lnTo>
                    <a:lnTo>
                      <a:pt x="610" y="800"/>
                    </a:lnTo>
                    <a:lnTo>
                      <a:pt x="610" y="800"/>
                    </a:lnTo>
                    <a:lnTo>
                      <a:pt x="610" y="804"/>
                    </a:lnTo>
                    <a:lnTo>
                      <a:pt x="610" y="804"/>
                    </a:lnTo>
                    <a:lnTo>
                      <a:pt x="610" y="808"/>
                    </a:lnTo>
                    <a:lnTo>
                      <a:pt x="606" y="808"/>
                    </a:lnTo>
                    <a:lnTo>
                      <a:pt x="606" y="808"/>
                    </a:lnTo>
                    <a:lnTo>
                      <a:pt x="606" y="804"/>
                    </a:lnTo>
                    <a:lnTo>
                      <a:pt x="606" y="804"/>
                    </a:lnTo>
                    <a:lnTo>
                      <a:pt x="606" y="800"/>
                    </a:lnTo>
                    <a:lnTo>
                      <a:pt x="602" y="800"/>
                    </a:lnTo>
                    <a:lnTo>
                      <a:pt x="602" y="800"/>
                    </a:lnTo>
                    <a:lnTo>
                      <a:pt x="602" y="808"/>
                    </a:lnTo>
                    <a:lnTo>
                      <a:pt x="602" y="812"/>
                    </a:lnTo>
                    <a:lnTo>
                      <a:pt x="598" y="812"/>
                    </a:lnTo>
                    <a:lnTo>
                      <a:pt x="598" y="812"/>
                    </a:lnTo>
                    <a:lnTo>
                      <a:pt x="598" y="812"/>
                    </a:lnTo>
                    <a:lnTo>
                      <a:pt x="598" y="812"/>
                    </a:lnTo>
                    <a:lnTo>
                      <a:pt x="602" y="816"/>
                    </a:lnTo>
                    <a:lnTo>
                      <a:pt x="602" y="819"/>
                    </a:lnTo>
                    <a:lnTo>
                      <a:pt x="602" y="819"/>
                    </a:lnTo>
                    <a:lnTo>
                      <a:pt x="602" y="819"/>
                    </a:lnTo>
                    <a:lnTo>
                      <a:pt x="602" y="823"/>
                    </a:lnTo>
                    <a:lnTo>
                      <a:pt x="602" y="823"/>
                    </a:lnTo>
                    <a:lnTo>
                      <a:pt x="602" y="823"/>
                    </a:lnTo>
                    <a:lnTo>
                      <a:pt x="598" y="823"/>
                    </a:lnTo>
                    <a:lnTo>
                      <a:pt x="598" y="823"/>
                    </a:lnTo>
                    <a:lnTo>
                      <a:pt x="598" y="823"/>
                    </a:lnTo>
                    <a:lnTo>
                      <a:pt x="598" y="819"/>
                    </a:lnTo>
                    <a:lnTo>
                      <a:pt x="598" y="819"/>
                    </a:lnTo>
                    <a:lnTo>
                      <a:pt x="594" y="816"/>
                    </a:lnTo>
                    <a:lnTo>
                      <a:pt x="594" y="816"/>
                    </a:lnTo>
                    <a:lnTo>
                      <a:pt x="594" y="816"/>
                    </a:lnTo>
                    <a:lnTo>
                      <a:pt x="594" y="816"/>
                    </a:lnTo>
                    <a:lnTo>
                      <a:pt x="598" y="827"/>
                    </a:lnTo>
                    <a:lnTo>
                      <a:pt x="598" y="831"/>
                    </a:lnTo>
                    <a:lnTo>
                      <a:pt x="598" y="831"/>
                    </a:lnTo>
                    <a:lnTo>
                      <a:pt x="594" y="831"/>
                    </a:lnTo>
                    <a:lnTo>
                      <a:pt x="594" y="827"/>
                    </a:lnTo>
                    <a:lnTo>
                      <a:pt x="594" y="827"/>
                    </a:lnTo>
                    <a:lnTo>
                      <a:pt x="594" y="823"/>
                    </a:lnTo>
                    <a:lnTo>
                      <a:pt x="594" y="823"/>
                    </a:lnTo>
                    <a:lnTo>
                      <a:pt x="594" y="819"/>
                    </a:lnTo>
                    <a:lnTo>
                      <a:pt x="590" y="819"/>
                    </a:lnTo>
                    <a:lnTo>
                      <a:pt x="590" y="819"/>
                    </a:lnTo>
                    <a:lnTo>
                      <a:pt x="590" y="823"/>
                    </a:lnTo>
                    <a:lnTo>
                      <a:pt x="590" y="827"/>
                    </a:lnTo>
                    <a:lnTo>
                      <a:pt x="594" y="831"/>
                    </a:lnTo>
                    <a:lnTo>
                      <a:pt x="590" y="831"/>
                    </a:lnTo>
                    <a:lnTo>
                      <a:pt x="586" y="835"/>
                    </a:lnTo>
                    <a:lnTo>
                      <a:pt x="586" y="835"/>
                    </a:lnTo>
                    <a:lnTo>
                      <a:pt x="586" y="835"/>
                    </a:lnTo>
                    <a:lnTo>
                      <a:pt x="586" y="835"/>
                    </a:lnTo>
                    <a:lnTo>
                      <a:pt x="582" y="835"/>
                    </a:lnTo>
                    <a:lnTo>
                      <a:pt x="582" y="835"/>
                    </a:lnTo>
                    <a:lnTo>
                      <a:pt x="582" y="831"/>
                    </a:lnTo>
                    <a:lnTo>
                      <a:pt x="582" y="831"/>
                    </a:lnTo>
                    <a:lnTo>
                      <a:pt x="579" y="831"/>
                    </a:lnTo>
                    <a:lnTo>
                      <a:pt x="579" y="835"/>
                    </a:lnTo>
                    <a:lnTo>
                      <a:pt x="579" y="835"/>
                    </a:lnTo>
                    <a:lnTo>
                      <a:pt x="579" y="835"/>
                    </a:lnTo>
                    <a:lnTo>
                      <a:pt x="579" y="839"/>
                    </a:lnTo>
                    <a:lnTo>
                      <a:pt x="579" y="839"/>
                    </a:lnTo>
                    <a:lnTo>
                      <a:pt x="579" y="843"/>
                    </a:lnTo>
                    <a:lnTo>
                      <a:pt x="575" y="843"/>
                    </a:lnTo>
                    <a:lnTo>
                      <a:pt x="571" y="843"/>
                    </a:lnTo>
                    <a:lnTo>
                      <a:pt x="571" y="843"/>
                    </a:lnTo>
                    <a:lnTo>
                      <a:pt x="571" y="847"/>
                    </a:lnTo>
                    <a:lnTo>
                      <a:pt x="571" y="847"/>
                    </a:lnTo>
                    <a:lnTo>
                      <a:pt x="571" y="851"/>
                    </a:lnTo>
                    <a:lnTo>
                      <a:pt x="567" y="855"/>
                    </a:lnTo>
                    <a:lnTo>
                      <a:pt x="567" y="859"/>
                    </a:lnTo>
                    <a:lnTo>
                      <a:pt x="563" y="862"/>
                    </a:lnTo>
                    <a:lnTo>
                      <a:pt x="563" y="862"/>
                    </a:lnTo>
                    <a:lnTo>
                      <a:pt x="567" y="866"/>
                    </a:lnTo>
                    <a:lnTo>
                      <a:pt x="567" y="870"/>
                    </a:lnTo>
                    <a:lnTo>
                      <a:pt x="567" y="870"/>
                    </a:lnTo>
                    <a:lnTo>
                      <a:pt x="567" y="870"/>
                    </a:lnTo>
                    <a:lnTo>
                      <a:pt x="567" y="874"/>
                    </a:lnTo>
                    <a:lnTo>
                      <a:pt x="567" y="874"/>
                    </a:lnTo>
                    <a:lnTo>
                      <a:pt x="567" y="874"/>
                    </a:lnTo>
                    <a:lnTo>
                      <a:pt x="563" y="878"/>
                    </a:lnTo>
                    <a:lnTo>
                      <a:pt x="559" y="874"/>
                    </a:lnTo>
                    <a:lnTo>
                      <a:pt x="559" y="874"/>
                    </a:lnTo>
                    <a:lnTo>
                      <a:pt x="559" y="870"/>
                    </a:lnTo>
                    <a:lnTo>
                      <a:pt x="559" y="870"/>
                    </a:lnTo>
                    <a:lnTo>
                      <a:pt x="555" y="870"/>
                    </a:lnTo>
                    <a:lnTo>
                      <a:pt x="555" y="870"/>
                    </a:lnTo>
                    <a:lnTo>
                      <a:pt x="555" y="866"/>
                    </a:lnTo>
                    <a:lnTo>
                      <a:pt x="555" y="866"/>
                    </a:lnTo>
                    <a:lnTo>
                      <a:pt x="555" y="866"/>
                    </a:lnTo>
                    <a:lnTo>
                      <a:pt x="551" y="866"/>
                    </a:lnTo>
                    <a:lnTo>
                      <a:pt x="547" y="862"/>
                    </a:lnTo>
                    <a:lnTo>
                      <a:pt x="547" y="862"/>
                    </a:lnTo>
                    <a:lnTo>
                      <a:pt x="543" y="862"/>
                    </a:lnTo>
                    <a:lnTo>
                      <a:pt x="543" y="859"/>
                    </a:lnTo>
                    <a:lnTo>
                      <a:pt x="539" y="862"/>
                    </a:lnTo>
                    <a:lnTo>
                      <a:pt x="539" y="862"/>
                    </a:lnTo>
                    <a:lnTo>
                      <a:pt x="539" y="862"/>
                    </a:lnTo>
                    <a:lnTo>
                      <a:pt x="539" y="862"/>
                    </a:lnTo>
                    <a:lnTo>
                      <a:pt x="543" y="862"/>
                    </a:lnTo>
                    <a:lnTo>
                      <a:pt x="543" y="870"/>
                    </a:lnTo>
                    <a:lnTo>
                      <a:pt x="543" y="870"/>
                    </a:lnTo>
                    <a:lnTo>
                      <a:pt x="547" y="870"/>
                    </a:lnTo>
                    <a:lnTo>
                      <a:pt x="551" y="870"/>
                    </a:lnTo>
                    <a:lnTo>
                      <a:pt x="547" y="874"/>
                    </a:lnTo>
                    <a:lnTo>
                      <a:pt x="547" y="874"/>
                    </a:lnTo>
                    <a:lnTo>
                      <a:pt x="547" y="874"/>
                    </a:lnTo>
                    <a:lnTo>
                      <a:pt x="547" y="874"/>
                    </a:lnTo>
                    <a:lnTo>
                      <a:pt x="547" y="874"/>
                    </a:lnTo>
                    <a:lnTo>
                      <a:pt x="551" y="878"/>
                    </a:lnTo>
                    <a:lnTo>
                      <a:pt x="551" y="882"/>
                    </a:lnTo>
                    <a:lnTo>
                      <a:pt x="551" y="882"/>
                    </a:lnTo>
                    <a:lnTo>
                      <a:pt x="551" y="882"/>
                    </a:lnTo>
                    <a:lnTo>
                      <a:pt x="551" y="882"/>
                    </a:lnTo>
                    <a:lnTo>
                      <a:pt x="547" y="882"/>
                    </a:lnTo>
                    <a:lnTo>
                      <a:pt x="539" y="874"/>
                    </a:lnTo>
                    <a:lnTo>
                      <a:pt x="536" y="874"/>
                    </a:lnTo>
                    <a:lnTo>
                      <a:pt x="536" y="874"/>
                    </a:lnTo>
                    <a:lnTo>
                      <a:pt x="539" y="882"/>
                    </a:lnTo>
                    <a:lnTo>
                      <a:pt x="539" y="882"/>
                    </a:lnTo>
                    <a:lnTo>
                      <a:pt x="539" y="882"/>
                    </a:lnTo>
                    <a:lnTo>
                      <a:pt x="536" y="878"/>
                    </a:lnTo>
                    <a:lnTo>
                      <a:pt x="536" y="878"/>
                    </a:lnTo>
                    <a:lnTo>
                      <a:pt x="532" y="878"/>
                    </a:lnTo>
                    <a:lnTo>
                      <a:pt x="536" y="882"/>
                    </a:lnTo>
                    <a:lnTo>
                      <a:pt x="536" y="886"/>
                    </a:lnTo>
                    <a:lnTo>
                      <a:pt x="536" y="890"/>
                    </a:lnTo>
                    <a:lnTo>
                      <a:pt x="536" y="894"/>
                    </a:lnTo>
                    <a:lnTo>
                      <a:pt x="536" y="894"/>
                    </a:lnTo>
                    <a:lnTo>
                      <a:pt x="539" y="898"/>
                    </a:lnTo>
                    <a:lnTo>
                      <a:pt x="539" y="901"/>
                    </a:lnTo>
                    <a:lnTo>
                      <a:pt x="539" y="901"/>
                    </a:lnTo>
                    <a:lnTo>
                      <a:pt x="536" y="901"/>
                    </a:lnTo>
                    <a:lnTo>
                      <a:pt x="536" y="898"/>
                    </a:lnTo>
                    <a:lnTo>
                      <a:pt x="536" y="901"/>
                    </a:lnTo>
                    <a:lnTo>
                      <a:pt x="532" y="905"/>
                    </a:lnTo>
                    <a:lnTo>
                      <a:pt x="532" y="905"/>
                    </a:lnTo>
                    <a:lnTo>
                      <a:pt x="532" y="905"/>
                    </a:lnTo>
                    <a:lnTo>
                      <a:pt x="532" y="909"/>
                    </a:lnTo>
                    <a:lnTo>
                      <a:pt x="532" y="909"/>
                    </a:lnTo>
                    <a:lnTo>
                      <a:pt x="532" y="913"/>
                    </a:lnTo>
                    <a:lnTo>
                      <a:pt x="532" y="913"/>
                    </a:lnTo>
                    <a:lnTo>
                      <a:pt x="532" y="913"/>
                    </a:lnTo>
                    <a:lnTo>
                      <a:pt x="532" y="917"/>
                    </a:lnTo>
                    <a:lnTo>
                      <a:pt x="532" y="917"/>
                    </a:lnTo>
                    <a:lnTo>
                      <a:pt x="528" y="913"/>
                    </a:lnTo>
                    <a:lnTo>
                      <a:pt x="528" y="917"/>
                    </a:lnTo>
                    <a:lnTo>
                      <a:pt x="528" y="921"/>
                    </a:lnTo>
                    <a:lnTo>
                      <a:pt x="532" y="921"/>
                    </a:lnTo>
                    <a:lnTo>
                      <a:pt x="532" y="921"/>
                    </a:lnTo>
                    <a:lnTo>
                      <a:pt x="532" y="921"/>
                    </a:lnTo>
                    <a:lnTo>
                      <a:pt x="532" y="921"/>
                    </a:lnTo>
                    <a:lnTo>
                      <a:pt x="532" y="921"/>
                    </a:lnTo>
                    <a:lnTo>
                      <a:pt x="532" y="925"/>
                    </a:lnTo>
                    <a:lnTo>
                      <a:pt x="532" y="925"/>
                    </a:lnTo>
                    <a:lnTo>
                      <a:pt x="532" y="929"/>
                    </a:lnTo>
                    <a:lnTo>
                      <a:pt x="532" y="929"/>
                    </a:lnTo>
                    <a:lnTo>
                      <a:pt x="532" y="929"/>
                    </a:lnTo>
                    <a:lnTo>
                      <a:pt x="528" y="929"/>
                    </a:lnTo>
                    <a:lnTo>
                      <a:pt x="528" y="925"/>
                    </a:lnTo>
                    <a:lnTo>
                      <a:pt x="524" y="925"/>
                    </a:lnTo>
                    <a:lnTo>
                      <a:pt x="524" y="925"/>
                    </a:lnTo>
                    <a:lnTo>
                      <a:pt x="524" y="925"/>
                    </a:lnTo>
                    <a:lnTo>
                      <a:pt x="520" y="921"/>
                    </a:lnTo>
                    <a:lnTo>
                      <a:pt x="520" y="921"/>
                    </a:lnTo>
                    <a:lnTo>
                      <a:pt x="520" y="917"/>
                    </a:lnTo>
                    <a:lnTo>
                      <a:pt x="520" y="917"/>
                    </a:lnTo>
                    <a:lnTo>
                      <a:pt x="516" y="917"/>
                    </a:lnTo>
                    <a:lnTo>
                      <a:pt x="516" y="917"/>
                    </a:lnTo>
                    <a:lnTo>
                      <a:pt x="512" y="917"/>
                    </a:lnTo>
                    <a:lnTo>
                      <a:pt x="512" y="917"/>
                    </a:lnTo>
                    <a:lnTo>
                      <a:pt x="516" y="921"/>
                    </a:lnTo>
                    <a:lnTo>
                      <a:pt x="512" y="921"/>
                    </a:lnTo>
                    <a:lnTo>
                      <a:pt x="508" y="921"/>
                    </a:lnTo>
                    <a:lnTo>
                      <a:pt x="504" y="921"/>
                    </a:lnTo>
                    <a:lnTo>
                      <a:pt x="504" y="921"/>
                    </a:lnTo>
                    <a:lnTo>
                      <a:pt x="504" y="921"/>
                    </a:lnTo>
                    <a:lnTo>
                      <a:pt x="504" y="925"/>
                    </a:lnTo>
                    <a:lnTo>
                      <a:pt x="520" y="925"/>
                    </a:lnTo>
                    <a:lnTo>
                      <a:pt x="520" y="929"/>
                    </a:lnTo>
                    <a:lnTo>
                      <a:pt x="516" y="929"/>
                    </a:lnTo>
                    <a:lnTo>
                      <a:pt x="512" y="929"/>
                    </a:lnTo>
                    <a:lnTo>
                      <a:pt x="512" y="933"/>
                    </a:lnTo>
                    <a:lnTo>
                      <a:pt x="512" y="933"/>
                    </a:lnTo>
                    <a:lnTo>
                      <a:pt x="512" y="933"/>
                    </a:lnTo>
                    <a:lnTo>
                      <a:pt x="512" y="933"/>
                    </a:lnTo>
                    <a:lnTo>
                      <a:pt x="508" y="933"/>
                    </a:lnTo>
                    <a:lnTo>
                      <a:pt x="508" y="933"/>
                    </a:lnTo>
                    <a:lnTo>
                      <a:pt x="508" y="929"/>
                    </a:lnTo>
                    <a:lnTo>
                      <a:pt x="508" y="929"/>
                    </a:lnTo>
                    <a:lnTo>
                      <a:pt x="512" y="925"/>
                    </a:lnTo>
                    <a:lnTo>
                      <a:pt x="512" y="925"/>
                    </a:lnTo>
                    <a:lnTo>
                      <a:pt x="504" y="925"/>
                    </a:lnTo>
                    <a:lnTo>
                      <a:pt x="504" y="925"/>
                    </a:lnTo>
                    <a:lnTo>
                      <a:pt x="504" y="929"/>
                    </a:lnTo>
                    <a:lnTo>
                      <a:pt x="504" y="929"/>
                    </a:lnTo>
                    <a:lnTo>
                      <a:pt x="504" y="929"/>
                    </a:lnTo>
                    <a:lnTo>
                      <a:pt x="508" y="933"/>
                    </a:lnTo>
                    <a:lnTo>
                      <a:pt x="508" y="937"/>
                    </a:lnTo>
                    <a:lnTo>
                      <a:pt x="508" y="937"/>
                    </a:lnTo>
                    <a:lnTo>
                      <a:pt x="496" y="937"/>
                    </a:lnTo>
                    <a:lnTo>
                      <a:pt x="496" y="937"/>
                    </a:lnTo>
                    <a:lnTo>
                      <a:pt x="496" y="937"/>
                    </a:lnTo>
                    <a:lnTo>
                      <a:pt x="496" y="937"/>
                    </a:lnTo>
                    <a:lnTo>
                      <a:pt x="500" y="937"/>
                    </a:lnTo>
                    <a:lnTo>
                      <a:pt x="500" y="940"/>
                    </a:lnTo>
                    <a:lnTo>
                      <a:pt x="500" y="940"/>
                    </a:lnTo>
                    <a:lnTo>
                      <a:pt x="504" y="940"/>
                    </a:lnTo>
                    <a:lnTo>
                      <a:pt x="504" y="944"/>
                    </a:lnTo>
                    <a:lnTo>
                      <a:pt x="504" y="944"/>
                    </a:lnTo>
                    <a:lnTo>
                      <a:pt x="504" y="944"/>
                    </a:lnTo>
                    <a:lnTo>
                      <a:pt x="500" y="944"/>
                    </a:lnTo>
                    <a:lnTo>
                      <a:pt x="500" y="944"/>
                    </a:lnTo>
                    <a:lnTo>
                      <a:pt x="500" y="944"/>
                    </a:lnTo>
                    <a:lnTo>
                      <a:pt x="496" y="948"/>
                    </a:lnTo>
                    <a:lnTo>
                      <a:pt x="496" y="948"/>
                    </a:lnTo>
                    <a:lnTo>
                      <a:pt x="496" y="948"/>
                    </a:lnTo>
                    <a:lnTo>
                      <a:pt x="496" y="952"/>
                    </a:lnTo>
                    <a:lnTo>
                      <a:pt x="496" y="952"/>
                    </a:lnTo>
                    <a:lnTo>
                      <a:pt x="500" y="952"/>
                    </a:lnTo>
                    <a:lnTo>
                      <a:pt x="496" y="956"/>
                    </a:lnTo>
                    <a:lnTo>
                      <a:pt x="496" y="956"/>
                    </a:lnTo>
                    <a:lnTo>
                      <a:pt x="496" y="960"/>
                    </a:lnTo>
                    <a:lnTo>
                      <a:pt x="496" y="964"/>
                    </a:lnTo>
                    <a:lnTo>
                      <a:pt x="496" y="964"/>
                    </a:lnTo>
                    <a:lnTo>
                      <a:pt x="496" y="964"/>
                    </a:lnTo>
                    <a:lnTo>
                      <a:pt x="493" y="960"/>
                    </a:lnTo>
                    <a:lnTo>
                      <a:pt x="489" y="960"/>
                    </a:lnTo>
                    <a:lnTo>
                      <a:pt x="489" y="960"/>
                    </a:lnTo>
                    <a:lnTo>
                      <a:pt x="489" y="960"/>
                    </a:lnTo>
                    <a:lnTo>
                      <a:pt x="489" y="960"/>
                    </a:lnTo>
                    <a:lnTo>
                      <a:pt x="489" y="960"/>
                    </a:lnTo>
                    <a:lnTo>
                      <a:pt x="493" y="964"/>
                    </a:lnTo>
                    <a:lnTo>
                      <a:pt x="493" y="964"/>
                    </a:lnTo>
                    <a:lnTo>
                      <a:pt x="489" y="964"/>
                    </a:lnTo>
                    <a:lnTo>
                      <a:pt x="489" y="964"/>
                    </a:lnTo>
                    <a:lnTo>
                      <a:pt x="485" y="964"/>
                    </a:lnTo>
                    <a:lnTo>
                      <a:pt x="485" y="964"/>
                    </a:lnTo>
                    <a:lnTo>
                      <a:pt x="485" y="964"/>
                    </a:lnTo>
                    <a:lnTo>
                      <a:pt x="485" y="964"/>
                    </a:lnTo>
                    <a:lnTo>
                      <a:pt x="485" y="964"/>
                    </a:lnTo>
                    <a:lnTo>
                      <a:pt x="485" y="964"/>
                    </a:lnTo>
                    <a:lnTo>
                      <a:pt x="485" y="964"/>
                    </a:lnTo>
                    <a:lnTo>
                      <a:pt x="485" y="968"/>
                    </a:lnTo>
                    <a:lnTo>
                      <a:pt x="485" y="968"/>
                    </a:lnTo>
                    <a:lnTo>
                      <a:pt x="481" y="972"/>
                    </a:lnTo>
                    <a:lnTo>
                      <a:pt x="481" y="972"/>
                    </a:lnTo>
                    <a:lnTo>
                      <a:pt x="500" y="968"/>
                    </a:lnTo>
                    <a:lnTo>
                      <a:pt x="504" y="968"/>
                    </a:lnTo>
                    <a:lnTo>
                      <a:pt x="504" y="968"/>
                    </a:lnTo>
                    <a:lnTo>
                      <a:pt x="508" y="972"/>
                    </a:lnTo>
                    <a:lnTo>
                      <a:pt x="504" y="972"/>
                    </a:lnTo>
                    <a:lnTo>
                      <a:pt x="504" y="972"/>
                    </a:lnTo>
                    <a:lnTo>
                      <a:pt x="504" y="968"/>
                    </a:lnTo>
                    <a:lnTo>
                      <a:pt x="504" y="968"/>
                    </a:lnTo>
                    <a:lnTo>
                      <a:pt x="504" y="972"/>
                    </a:lnTo>
                    <a:lnTo>
                      <a:pt x="500" y="976"/>
                    </a:lnTo>
                    <a:lnTo>
                      <a:pt x="500" y="972"/>
                    </a:lnTo>
                    <a:lnTo>
                      <a:pt x="493" y="972"/>
                    </a:lnTo>
                    <a:lnTo>
                      <a:pt x="493" y="972"/>
                    </a:lnTo>
                    <a:lnTo>
                      <a:pt x="493" y="976"/>
                    </a:lnTo>
                    <a:lnTo>
                      <a:pt x="496" y="980"/>
                    </a:lnTo>
                    <a:lnTo>
                      <a:pt x="500" y="980"/>
                    </a:lnTo>
                    <a:lnTo>
                      <a:pt x="500" y="976"/>
                    </a:lnTo>
                    <a:lnTo>
                      <a:pt x="504" y="976"/>
                    </a:lnTo>
                    <a:lnTo>
                      <a:pt x="504" y="976"/>
                    </a:lnTo>
                    <a:lnTo>
                      <a:pt x="504" y="980"/>
                    </a:lnTo>
                    <a:lnTo>
                      <a:pt x="500" y="983"/>
                    </a:lnTo>
                    <a:lnTo>
                      <a:pt x="496" y="983"/>
                    </a:lnTo>
                    <a:lnTo>
                      <a:pt x="496" y="983"/>
                    </a:lnTo>
                    <a:lnTo>
                      <a:pt x="500" y="983"/>
                    </a:lnTo>
                    <a:lnTo>
                      <a:pt x="504" y="987"/>
                    </a:lnTo>
                    <a:lnTo>
                      <a:pt x="504" y="987"/>
                    </a:lnTo>
                    <a:lnTo>
                      <a:pt x="504" y="987"/>
                    </a:lnTo>
                    <a:lnTo>
                      <a:pt x="500" y="987"/>
                    </a:lnTo>
                    <a:lnTo>
                      <a:pt x="500" y="991"/>
                    </a:lnTo>
                    <a:lnTo>
                      <a:pt x="500" y="991"/>
                    </a:lnTo>
                    <a:lnTo>
                      <a:pt x="500" y="991"/>
                    </a:lnTo>
                    <a:lnTo>
                      <a:pt x="500" y="991"/>
                    </a:lnTo>
                    <a:lnTo>
                      <a:pt x="496" y="995"/>
                    </a:lnTo>
                    <a:lnTo>
                      <a:pt x="496" y="995"/>
                    </a:lnTo>
                    <a:lnTo>
                      <a:pt x="496" y="995"/>
                    </a:lnTo>
                    <a:lnTo>
                      <a:pt x="493" y="995"/>
                    </a:lnTo>
                    <a:lnTo>
                      <a:pt x="493" y="995"/>
                    </a:lnTo>
                    <a:lnTo>
                      <a:pt x="493" y="995"/>
                    </a:lnTo>
                    <a:lnTo>
                      <a:pt x="493" y="991"/>
                    </a:lnTo>
                    <a:lnTo>
                      <a:pt x="493" y="991"/>
                    </a:lnTo>
                    <a:lnTo>
                      <a:pt x="489" y="987"/>
                    </a:lnTo>
                    <a:lnTo>
                      <a:pt x="489" y="987"/>
                    </a:lnTo>
                    <a:lnTo>
                      <a:pt x="485" y="987"/>
                    </a:lnTo>
                    <a:lnTo>
                      <a:pt x="485" y="987"/>
                    </a:lnTo>
                    <a:lnTo>
                      <a:pt x="489" y="991"/>
                    </a:lnTo>
                    <a:lnTo>
                      <a:pt x="485" y="991"/>
                    </a:lnTo>
                    <a:lnTo>
                      <a:pt x="485" y="991"/>
                    </a:lnTo>
                    <a:lnTo>
                      <a:pt x="485" y="991"/>
                    </a:lnTo>
                    <a:lnTo>
                      <a:pt x="485" y="995"/>
                    </a:lnTo>
                    <a:lnTo>
                      <a:pt x="485" y="995"/>
                    </a:lnTo>
                    <a:lnTo>
                      <a:pt x="485" y="995"/>
                    </a:lnTo>
                    <a:lnTo>
                      <a:pt x="489" y="999"/>
                    </a:lnTo>
                    <a:lnTo>
                      <a:pt x="489" y="995"/>
                    </a:lnTo>
                    <a:lnTo>
                      <a:pt x="489" y="995"/>
                    </a:lnTo>
                    <a:lnTo>
                      <a:pt x="489" y="999"/>
                    </a:lnTo>
                    <a:lnTo>
                      <a:pt x="489" y="1003"/>
                    </a:lnTo>
                    <a:lnTo>
                      <a:pt x="489" y="1003"/>
                    </a:lnTo>
                    <a:lnTo>
                      <a:pt x="489" y="1003"/>
                    </a:lnTo>
                    <a:lnTo>
                      <a:pt x="489" y="1007"/>
                    </a:lnTo>
                    <a:lnTo>
                      <a:pt x="489" y="1007"/>
                    </a:lnTo>
                    <a:lnTo>
                      <a:pt x="485" y="1007"/>
                    </a:lnTo>
                    <a:lnTo>
                      <a:pt x="485" y="1003"/>
                    </a:lnTo>
                    <a:lnTo>
                      <a:pt x="485" y="1003"/>
                    </a:lnTo>
                    <a:lnTo>
                      <a:pt x="485" y="1003"/>
                    </a:lnTo>
                    <a:lnTo>
                      <a:pt x="485" y="1003"/>
                    </a:lnTo>
                    <a:lnTo>
                      <a:pt x="485" y="1003"/>
                    </a:lnTo>
                    <a:lnTo>
                      <a:pt x="485" y="1003"/>
                    </a:lnTo>
                    <a:lnTo>
                      <a:pt x="485" y="1003"/>
                    </a:lnTo>
                    <a:lnTo>
                      <a:pt x="485" y="1007"/>
                    </a:lnTo>
                    <a:lnTo>
                      <a:pt x="485" y="1007"/>
                    </a:lnTo>
                    <a:lnTo>
                      <a:pt x="481" y="1007"/>
                    </a:lnTo>
                    <a:lnTo>
                      <a:pt x="477" y="1011"/>
                    </a:lnTo>
                    <a:lnTo>
                      <a:pt x="477" y="1007"/>
                    </a:lnTo>
                    <a:lnTo>
                      <a:pt x="477" y="1007"/>
                    </a:lnTo>
                    <a:lnTo>
                      <a:pt x="477" y="1007"/>
                    </a:lnTo>
                    <a:lnTo>
                      <a:pt x="477" y="1007"/>
                    </a:lnTo>
                    <a:lnTo>
                      <a:pt x="473" y="1007"/>
                    </a:lnTo>
                    <a:lnTo>
                      <a:pt x="473" y="1003"/>
                    </a:lnTo>
                    <a:lnTo>
                      <a:pt x="481" y="1003"/>
                    </a:lnTo>
                    <a:lnTo>
                      <a:pt x="481" y="999"/>
                    </a:lnTo>
                    <a:lnTo>
                      <a:pt x="477" y="999"/>
                    </a:lnTo>
                    <a:lnTo>
                      <a:pt x="477" y="999"/>
                    </a:lnTo>
                    <a:lnTo>
                      <a:pt x="473" y="999"/>
                    </a:lnTo>
                    <a:lnTo>
                      <a:pt x="473" y="995"/>
                    </a:lnTo>
                    <a:lnTo>
                      <a:pt x="473" y="995"/>
                    </a:lnTo>
                    <a:lnTo>
                      <a:pt x="473" y="995"/>
                    </a:lnTo>
                    <a:lnTo>
                      <a:pt x="473" y="995"/>
                    </a:lnTo>
                    <a:lnTo>
                      <a:pt x="473" y="995"/>
                    </a:lnTo>
                    <a:lnTo>
                      <a:pt x="469" y="999"/>
                    </a:lnTo>
                    <a:lnTo>
                      <a:pt x="469" y="1003"/>
                    </a:lnTo>
                    <a:lnTo>
                      <a:pt x="469" y="1003"/>
                    </a:lnTo>
                    <a:lnTo>
                      <a:pt x="469" y="1007"/>
                    </a:lnTo>
                    <a:lnTo>
                      <a:pt x="465" y="1007"/>
                    </a:lnTo>
                    <a:lnTo>
                      <a:pt x="465" y="1003"/>
                    </a:lnTo>
                    <a:lnTo>
                      <a:pt x="465" y="1003"/>
                    </a:lnTo>
                    <a:lnTo>
                      <a:pt x="465" y="1003"/>
                    </a:lnTo>
                    <a:lnTo>
                      <a:pt x="461" y="995"/>
                    </a:lnTo>
                    <a:lnTo>
                      <a:pt x="461" y="995"/>
                    </a:lnTo>
                    <a:lnTo>
                      <a:pt x="461" y="995"/>
                    </a:lnTo>
                    <a:lnTo>
                      <a:pt x="461" y="995"/>
                    </a:lnTo>
                    <a:lnTo>
                      <a:pt x="461" y="995"/>
                    </a:lnTo>
                    <a:lnTo>
                      <a:pt x="461" y="991"/>
                    </a:lnTo>
                    <a:lnTo>
                      <a:pt x="461" y="991"/>
                    </a:lnTo>
                    <a:lnTo>
                      <a:pt x="461" y="987"/>
                    </a:lnTo>
                    <a:lnTo>
                      <a:pt x="457" y="991"/>
                    </a:lnTo>
                    <a:lnTo>
                      <a:pt x="457" y="991"/>
                    </a:lnTo>
                    <a:lnTo>
                      <a:pt x="457" y="991"/>
                    </a:lnTo>
                    <a:lnTo>
                      <a:pt x="457" y="991"/>
                    </a:lnTo>
                    <a:lnTo>
                      <a:pt x="453" y="983"/>
                    </a:lnTo>
                    <a:lnTo>
                      <a:pt x="453" y="983"/>
                    </a:lnTo>
                    <a:lnTo>
                      <a:pt x="450" y="983"/>
                    </a:lnTo>
                    <a:lnTo>
                      <a:pt x="450" y="980"/>
                    </a:lnTo>
                    <a:lnTo>
                      <a:pt x="450" y="980"/>
                    </a:lnTo>
                    <a:lnTo>
                      <a:pt x="450" y="980"/>
                    </a:lnTo>
                    <a:lnTo>
                      <a:pt x="450" y="976"/>
                    </a:lnTo>
                    <a:lnTo>
                      <a:pt x="446" y="980"/>
                    </a:lnTo>
                    <a:lnTo>
                      <a:pt x="446" y="980"/>
                    </a:lnTo>
                    <a:lnTo>
                      <a:pt x="446" y="983"/>
                    </a:lnTo>
                    <a:lnTo>
                      <a:pt x="442" y="980"/>
                    </a:lnTo>
                    <a:lnTo>
                      <a:pt x="442" y="980"/>
                    </a:lnTo>
                    <a:lnTo>
                      <a:pt x="442" y="980"/>
                    </a:lnTo>
                    <a:lnTo>
                      <a:pt x="438" y="980"/>
                    </a:lnTo>
                    <a:lnTo>
                      <a:pt x="450" y="987"/>
                    </a:lnTo>
                    <a:lnTo>
                      <a:pt x="453" y="991"/>
                    </a:lnTo>
                    <a:lnTo>
                      <a:pt x="457" y="991"/>
                    </a:lnTo>
                    <a:lnTo>
                      <a:pt x="461" y="995"/>
                    </a:lnTo>
                    <a:lnTo>
                      <a:pt x="461" y="1003"/>
                    </a:lnTo>
                    <a:lnTo>
                      <a:pt x="461" y="1003"/>
                    </a:lnTo>
                    <a:lnTo>
                      <a:pt x="461" y="1007"/>
                    </a:lnTo>
                    <a:lnTo>
                      <a:pt x="465" y="1007"/>
                    </a:lnTo>
                    <a:lnTo>
                      <a:pt x="465" y="1007"/>
                    </a:lnTo>
                    <a:lnTo>
                      <a:pt x="469" y="1011"/>
                    </a:lnTo>
                    <a:lnTo>
                      <a:pt x="469" y="1011"/>
                    </a:lnTo>
                    <a:lnTo>
                      <a:pt x="469" y="1015"/>
                    </a:lnTo>
                    <a:lnTo>
                      <a:pt x="469" y="1015"/>
                    </a:lnTo>
                    <a:lnTo>
                      <a:pt x="473" y="1019"/>
                    </a:lnTo>
                    <a:lnTo>
                      <a:pt x="477" y="1022"/>
                    </a:lnTo>
                    <a:lnTo>
                      <a:pt x="477" y="1022"/>
                    </a:lnTo>
                    <a:lnTo>
                      <a:pt x="477" y="1026"/>
                    </a:lnTo>
                    <a:lnTo>
                      <a:pt x="477" y="1026"/>
                    </a:lnTo>
                    <a:lnTo>
                      <a:pt x="477" y="1026"/>
                    </a:lnTo>
                    <a:lnTo>
                      <a:pt x="477" y="1030"/>
                    </a:lnTo>
                    <a:lnTo>
                      <a:pt x="477" y="1030"/>
                    </a:lnTo>
                    <a:lnTo>
                      <a:pt x="477" y="1030"/>
                    </a:lnTo>
                    <a:lnTo>
                      <a:pt x="477" y="1030"/>
                    </a:lnTo>
                    <a:lnTo>
                      <a:pt x="473" y="1026"/>
                    </a:lnTo>
                    <a:lnTo>
                      <a:pt x="473" y="1026"/>
                    </a:lnTo>
                    <a:lnTo>
                      <a:pt x="469" y="1030"/>
                    </a:lnTo>
                    <a:lnTo>
                      <a:pt x="469" y="1030"/>
                    </a:lnTo>
                    <a:lnTo>
                      <a:pt x="481" y="1034"/>
                    </a:lnTo>
                    <a:lnTo>
                      <a:pt x="485" y="1034"/>
                    </a:lnTo>
                    <a:lnTo>
                      <a:pt x="485" y="1034"/>
                    </a:lnTo>
                    <a:lnTo>
                      <a:pt x="485" y="1038"/>
                    </a:lnTo>
                    <a:lnTo>
                      <a:pt x="485" y="1038"/>
                    </a:lnTo>
                    <a:lnTo>
                      <a:pt x="485" y="1038"/>
                    </a:lnTo>
                    <a:lnTo>
                      <a:pt x="481" y="1046"/>
                    </a:lnTo>
                    <a:lnTo>
                      <a:pt x="481" y="1046"/>
                    </a:lnTo>
                    <a:lnTo>
                      <a:pt x="477" y="1042"/>
                    </a:lnTo>
                    <a:lnTo>
                      <a:pt x="477" y="1038"/>
                    </a:lnTo>
                    <a:lnTo>
                      <a:pt x="477" y="1038"/>
                    </a:lnTo>
                    <a:lnTo>
                      <a:pt x="477" y="1038"/>
                    </a:lnTo>
                    <a:lnTo>
                      <a:pt x="477" y="1038"/>
                    </a:lnTo>
                    <a:lnTo>
                      <a:pt x="473" y="1038"/>
                    </a:lnTo>
                    <a:lnTo>
                      <a:pt x="473" y="1038"/>
                    </a:lnTo>
                    <a:lnTo>
                      <a:pt x="477" y="1042"/>
                    </a:lnTo>
                    <a:lnTo>
                      <a:pt x="477" y="1046"/>
                    </a:lnTo>
                    <a:lnTo>
                      <a:pt x="477" y="1046"/>
                    </a:lnTo>
                    <a:lnTo>
                      <a:pt x="477" y="1046"/>
                    </a:lnTo>
                    <a:lnTo>
                      <a:pt x="477" y="1050"/>
                    </a:lnTo>
                    <a:lnTo>
                      <a:pt x="473" y="1050"/>
                    </a:lnTo>
                    <a:lnTo>
                      <a:pt x="477" y="1050"/>
                    </a:lnTo>
                    <a:lnTo>
                      <a:pt x="473" y="1058"/>
                    </a:lnTo>
                    <a:lnTo>
                      <a:pt x="473" y="1058"/>
                    </a:lnTo>
                    <a:lnTo>
                      <a:pt x="473" y="1058"/>
                    </a:lnTo>
                    <a:lnTo>
                      <a:pt x="473" y="1058"/>
                    </a:lnTo>
                    <a:lnTo>
                      <a:pt x="469" y="1058"/>
                    </a:lnTo>
                    <a:lnTo>
                      <a:pt x="469" y="1058"/>
                    </a:lnTo>
                    <a:lnTo>
                      <a:pt x="465" y="1058"/>
                    </a:lnTo>
                    <a:lnTo>
                      <a:pt x="461" y="1058"/>
                    </a:lnTo>
                    <a:lnTo>
                      <a:pt x="461" y="1062"/>
                    </a:lnTo>
                    <a:lnTo>
                      <a:pt x="461" y="1062"/>
                    </a:lnTo>
                    <a:lnTo>
                      <a:pt x="461" y="1065"/>
                    </a:lnTo>
                    <a:lnTo>
                      <a:pt x="461" y="1065"/>
                    </a:lnTo>
                    <a:lnTo>
                      <a:pt x="465" y="1065"/>
                    </a:lnTo>
                    <a:lnTo>
                      <a:pt x="465" y="1069"/>
                    </a:lnTo>
                    <a:lnTo>
                      <a:pt x="457" y="1069"/>
                    </a:lnTo>
                    <a:lnTo>
                      <a:pt x="453" y="1069"/>
                    </a:lnTo>
                    <a:lnTo>
                      <a:pt x="453" y="1069"/>
                    </a:lnTo>
                    <a:lnTo>
                      <a:pt x="453" y="1069"/>
                    </a:lnTo>
                    <a:lnTo>
                      <a:pt x="450" y="1069"/>
                    </a:lnTo>
                    <a:lnTo>
                      <a:pt x="446" y="1062"/>
                    </a:lnTo>
                    <a:lnTo>
                      <a:pt x="442" y="1058"/>
                    </a:lnTo>
                    <a:lnTo>
                      <a:pt x="442" y="1058"/>
                    </a:lnTo>
                    <a:lnTo>
                      <a:pt x="438" y="1058"/>
                    </a:lnTo>
                    <a:lnTo>
                      <a:pt x="438" y="1062"/>
                    </a:lnTo>
                    <a:lnTo>
                      <a:pt x="438" y="1065"/>
                    </a:lnTo>
                    <a:lnTo>
                      <a:pt x="438" y="1065"/>
                    </a:lnTo>
                    <a:lnTo>
                      <a:pt x="434" y="1065"/>
                    </a:lnTo>
                    <a:lnTo>
                      <a:pt x="434" y="1065"/>
                    </a:lnTo>
                    <a:lnTo>
                      <a:pt x="434" y="1069"/>
                    </a:lnTo>
                    <a:lnTo>
                      <a:pt x="442" y="1073"/>
                    </a:lnTo>
                    <a:lnTo>
                      <a:pt x="442" y="1073"/>
                    </a:lnTo>
                    <a:lnTo>
                      <a:pt x="442" y="1077"/>
                    </a:lnTo>
                    <a:lnTo>
                      <a:pt x="442" y="1077"/>
                    </a:lnTo>
                    <a:lnTo>
                      <a:pt x="442" y="1077"/>
                    </a:lnTo>
                    <a:lnTo>
                      <a:pt x="442" y="1081"/>
                    </a:lnTo>
                    <a:lnTo>
                      <a:pt x="442" y="1081"/>
                    </a:lnTo>
                    <a:lnTo>
                      <a:pt x="442" y="1081"/>
                    </a:lnTo>
                    <a:lnTo>
                      <a:pt x="438" y="1081"/>
                    </a:lnTo>
                    <a:lnTo>
                      <a:pt x="442" y="1081"/>
                    </a:lnTo>
                    <a:lnTo>
                      <a:pt x="442" y="1081"/>
                    </a:lnTo>
                    <a:lnTo>
                      <a:pt x="442" y="1085"/>
                    </a:lnTo>
                    <a:lnTo>
                      <a:pt x="442" y="1085"/>
                    </a:lnTo>
                    <a:lnTo>
                      <a:pt x="442" y="1089"/>
                    </a:lnTo>
                    <a:lnTo>
                      <a:pt x="446" y="1089"/>
                    </a:lnTo>
                    <a:lnTo>
                      <a:pt x="446" y="1093"/>
                    </a:lnTo>
                    <a:lnTo>
                      <a:pt x="446" y="1093"/>
                    </a:lnTo>
                    <a:lnTo>
                      <a:pt x="450" y="1089"/>
                    </a:lnTo>
                    <a:lnTo>
                      <a:pt x="450" y="1089"/>
                    </a:lnTo>
                    <a:lnTo>
                      <a:pt x="453" y="1093"/>
                    </a:lnTo>
                    <a:lnTo>
                      <a:pt x="453" y="1093"/>
                    </a:lnTo>
                    <a:lnTo>
                      <a:pt x="453" y="1093"/>
                    </a:lnTo>
                    <a:lnTo>
                      <a:pt x="453" y="1097"/>
                    </a:lnTo>
                    <a:lnTo>
                      <a:pt x="457" y="1097"/>
                    </a:lnTo>
                    <a:lnTo>
                      <a:pt x="457" y="1097"/>
                    </a:lnTo>
                    <a:lnTo>
                      <a:pt x="457" y="1097"/>
                    </a:lnTo>
                    <a:lnTo>
                      <a:pt x="457" y="1097"/>
                    </a:lnTo>
                    <a:lnTo>
                      <a:pt x="453" y="1101"/>
                    </a:lnTo>
                    <a:lnTo>
                      <a:pt x="461" y="1101"/>
                    </a:lnTo>
                    <a:lnTo>
                      <a:pt x="465" y="1101"/>
                    </a:lnTo>
                    <a:lnTo>
                      <a:pt x="465" y="1101"/>
                    </a:lnTo>
                    <a:lnTo>
                      <a:pt x="469" y="1101"/>
                    </a:lnTo>
                    <a:lnTo>
                      <a:pt x="473" y="1101"/>
                    </a:lnTo>
                    <a:lnTo>
                      <a:pt x="465" y="1108"/>
                    </a:lnTo>
                    <a:lnTo>
                      <a:pt x="465" y="1108"/>
                    </a:lnTo>
                    <a:lnTo>
                      <a:pt x="465" y="1108"/>
                    </a:lnTo>
                    <a:lnTo>
                      <a:pt x="465" y="1104"/>
                    </a:lnTo>
                    <a:lnTo>
                      <a:pt x="465" y="1104"/>
                    </a:lnTo>
                    <a:lnTo>
                      <a:pt x="461" y="1104"/>
                    </a:lnTo>
                    <a:lnTo>
                      <a:pt x="461" y="1104"/>
                    </a:lnTo>
                    <a:lnTo>
                      <a:pt x="461" y="1108"/>
                    </a:lnTo>
                    <a:lnTo>
                      <a:pt x="461" y="1108"/>
                    </a:lnTo>
                    <a:lnTo>
                      <a:pt x="461" y="1112"/>
                    </a:lnTo>
                    <a:lnTo>
                      <a:pt x="461" y="1116"/>
                    </a:lnTo>
                    <a:lnTo>
                      <a:pt x="465" y="1116"/>
                    </a:lnTo>
                    <a:lnTo>
                      <a:pt x="465" y="1116"/>
                    </a:lnTo>
                    <a:lnTo>
                      <a:pt x="461" y="1120"/>
                    </a:lnTo>
                    <a:lnTo>
                      <a:pt x="461" y="1124"/>
                    </a:lnTo>
                    <a:lnTo>
                      <a:pt x="465" y="1128"/>
                    </a:lnTo>
                    <a:lnTo>
                      <a:pt x="465" y="1128"/>
                    </a:lnTo>
                    <a:lnTo>
                      <a:pt x="465" y="1132"/>
                    </a:lnTo>
                    <a:lnTo>
                      <a:pt x="461" y="1132"/>
                    </a:lnTo>
                    <a:lnTo>
                      <a:pt x="465" y="1132"/>
                    </a:lnTo>
                    <a:lnTo>
                      <a:pt x="465" y="1136"/>
                    </a:lnTo>
                    <a:lnTo>
                      <a:pt x="465" y="1140"/>
                    </a:lnTo>
                    <a:lnTo>
                      <a:pt x="465" y="1140"/>
                    </a:lnTo>
                    <a:lnTo>
                      <a:pt x="465" y="1140"/>
                    </a:lnTo>
                    <a:lnTo>
                      <a:pt x="469" y="1144"/>
                    </a:lnTo>
                    <a:lnTo>
                      <a:pt x="465" y="1144"/>
                    </a:lnTo>
                    <a:lnTo>
                      <a:pt x="461" y="1144"/>
                    </a:lnTo>
                    <a:lnTo>
                      <a:pt x="461" y="1144"/>
                    </a:lnTo>
                    <a:lnTo>
                      <a:pt x="461" y="1147"/>
                    </a:lnTo>
                    <a:lnTo>
                      <a:pt x="461" y="1147"/>
                    </a:lnTo>
                    <a:lnTo>
                      <a:pt x="465" y="1151"/>
                    </a:lnTo>
                    <a:lnTo>
                      <a:pt x="461" y="1151"/>
                    </a:lnTo>
                    <a:lnTo>
                      <a:pt x="461" y="1151"/>
                    </a:lnTo>
                    <a:lnTo>
                      <a:pt x="461" y="1151"/>
                    </a:lnTo>
                    <a:lnTo>
                      <a:pt x="461" y="1155"/>
                    </a:lnTo>
                    <a:lnTo>
                      <a:pt x="461" y="1155"/>
                    </a:lnTo>
                    <a:lnTo>
                      <a:pt x="461" y="1159"/>
                    </a:lnTo>
                    <a:lnTo>
                      <a:pt x="465" y="1163"/>
                    </a:lnTo>
                    <a:lnTo>
                      <a:pt x="465" y="1163"/>
                    </a:lnTo>
                    <a:lnTo>
                      <a:pt x="465" y="1163"/>
                    </a:lnTo>
                    <a:lnTo>
                      <a:pt x="465" y="1163"/>
                    </a:lnTo>
                    <a:lnTo>
                      <a:pt x="465" y="1167"/>
                    </a:lnTo>
                    <a:lnTo>
                      <a:pt x="465" y="1167"/>
                    </a:lnTo>
                    <a:lnTo>
                      <a:pt x="465" y="1167"/>
                    </a:lnTo>
                    <a:lnTo>
                      <a:pt x="465" y="1167"/>
                    </a:lnTo>
                    <a:lnTo>
                      <a:pt x="465" y="1167"/>
                    </a:lnTo>
                    <a:lnTo>
                      <a:pt x="465" y="1167"/>
                    </a:lnTo>
                    <a:lnTo>
                      <a:pt x="465" y="1167"/>
                    </a:lnTo>
                    <a:lnTo>
                      <a:pt x="465" y="1171"/>
                    </a:lnTo>
                    <a:lnTo>
                      <a:pt x="465" y="1171"/>
                    </a:lnTo>
                    <a:lnTo>
                      <a:pt x="465" y="1171"/>
                    </a:lnTo>
                    <a:lnTo>
                      <a:pt x="465" y="1171"/>
                    </a:lnTo>
                    <a:lnTo>
                      <a:pt x="465" y="1175"/>
                    </a:lnTo>
                    <a:lnTo>
                      <a:pt x="465" y="1175"/>
                    </a:lnTo>
                    <a:lnTo>
                      <a:pt x="469" y="1175"/>
                    </a:lnTo>
                    <a:lnTo>
                      <a:pt x="473" y="1171"/>
                    </a:lnTo>
                    <a:lnTo>
                      <a:pt x="473" y="1175"/>
                    </a:lnTo>
                    <a:lnTo>
                      <a:pt x="469" y="1175"/>
                    </a:lnTo>
                    <a:lnTo>
                      <a:pt x="469" y="1175"/>
                    </a:lnTo>
                    <a:lnTo>
                      <a:pt x="469" y="1175"/>
                    </a:lnTo>
                    <a:lnTo>
                      <a:pt x="469" y="1179"/>
                    </a:lnTo>
                    <a:lnTo>
                      <a:pt x="473" y="1179"/>
                    </a:lnTo>
                    <a:lnTo>
                      <a:pt x="473" y="1179"/>
                    </a:lnTo>
                    <a:lnTo>
                      <a:pt x="473" y="1183"/>
                    </a:lnTo>
                    <a:lnTo>
                      <a:pt x="473" y="1186"/>
                    </a:lnTo>
                    <a:lnTo>
                      <a:pt x="473" y="1186"/>
                    </a:lnTo>
                    <a:lnTo>
                      <a:pt x="477" y="1186"/>
                    </a:lnTo>
                    <a:lnTo>
                      <a:pt x="477" y="1186"/>
                    </a:lnTo>
                    <a:lnTo>
                      <a:pt x="481" y="1186"/>
                    </a:lnTo>
                    <a:lnTo>
                      <a:pt x="481" y="1186"/>
                    </a:lnTo>
                    <a:lnTo>
                      <a:pt x="485" y="1186"/>
                    </a:lnTo>
                    <a:lnTo>
                      <a:pt x="485" y="1186"/>
                    </a:lnTo>
                    <a:lnTo>
                      <a:pt x="485" y="1190"/>
                    </a:lnTo>
                    <a:lnTo>
                      <a:pt x="485" y="1190"/>
                    </a:lnTo>
                    <a:lnTo>
                      <a:pt x="485" y="1194"/>
                    </a:lnTo>
                    <a:lnTo>
                      <a:pt x="485" y="1194"/>
                    </a:lnTo>
                    <a:lnTo>
                      <a:pt x="485" y="1198"/>
                    </a:lnTo>
                    <a:lnTo>
                      <a:pt x="489" y="1202"/>
                    </a:lnTo>
                    <a:lnTo>
                      <a:pt x="485" y="1202"/>
                    </a:lnTo>
                    <a:lnTo>
                      <a:pt x="485" y="1202"/>
                    </a:lnTo>
                    <a:lnTo>
                      <a:pt x="485" y="1202"/>
                    </a:lnTo>
                    <a:lnTo>
                      <a:pt x="481" y="1202"/>
                    </a:lnTo>
                    <a:lnTo>
                      <a:pt x="481" y="1198"/>
                    </a:lnTo>
                    <a:lnTo>
                      <a:pt x="477" y="1194"/>
                    </a:lnTo>
                    <a:lnTo>
                      <a:pt x="473" y="1190"/>
                    </a:lnTo>
                    <a:lnTo>
                      <a:pt x="469" y="1190"/>
                    </a:lnTo>
                    <a:lnTo>
                      <a:pt x="469" y="1190"/>
                    </a:lnTo>
                    <a:lnTo>
                      <a:pt x="473" y="1194"/>
                    </a:lnTo>
                    <a:lnTo>
                      <a:pt x="473" y="1198"/>
                    </a:lnTo>
                    <a:lnTo>
                      <a:pt x="469" y="1194"/>
                    </a:lnTo>
                    <a:lnTo>
                      <a:pt x="469" y="1194"/>
                    </a:lnTo>
                    <a:lnTo>
                      <a:pt x="469" y="1194"/>
                    </a:lnTo>
                    <a:lnTo>
                      <a:pt x="465" y="1190"/>
                    </a:lnTo>
                    <a:lnTo>
                      <a:pt x="461" y="1190"/>
                    </a:lnTo>
                    <a:lnTo>
                      <a:pt x="453" y="1190"/>
                    </a:lnTo>
                    <a:lnTo>
                      <a:pt x="457" y="1194"/>
                    </a:lnTo>
                    <a:lnTo>
                      <a:pt x="457" y="1194"/>
                    </a:lnTo>
                    <a:lnTo>
                      <a:pt x="461" y="1194"/>
                    </a:lnTo>
                    <a:lnTo>
                      <a:pt x="465" y="1194"/>
                    </a:lnTo>
                    <a:lnTo>
                      <a:pt x="465" y="1198"/>
                    </a:lnTo>
                    <a:lnTo>
                      <a:pt x="465" y="1202"/>
                    </a:lnTo>
                    <a:lnTo>
                      <a:pt x="461" y="1202"/>
                    </a:lnTo>
                    <a:lnTo>
                      <a:pt x="461" y="1202"/>
                    </a:lnTo>
                    <a:lnTo>
                      <a:pt x="461" y="1202"/>
                    </a:lnTo>
                    <a:lnTo>
                      <a:pt x="461" y="1202"/>
                    </a:lnTo>
                    <a:lnTo>
                      <a:pt x="461" y="1206"/>
                    </a:lnTo>
                    <a:lnTo>
                      <a:pt x="461" y="1206"/>
                    </a:lnTo>
                    <a:lnTo>
                      <a:pt x="457" y="1206"/>
                    </a:lnTo>
                    <a:lnTo>
                      <a:pt x="457" y="1206"/>
                    </a:lnTo>
                    <a:lnTo>
                      <a:pt x="465" y="1206"/>
                    </a:lnTo>
                    <a:lnTo>
                      <a:pt x="469" y="1210"/>
                    </a:lnTo>
                    <a:lnTo>
                      <a:pt x="465" y="1210"/>
                    </a:lnTo>
                    <a:lnTo>
                      <a:pt x="465" y="1210"/>
                    </a:lnTo>
                    <a:lnTo>
                      <a:pt x="461" y="1210"/>
                    </a:lnTo>
                    <a:lnTo>
                      <a:pt x="461" y="1210"/>
                    </a:lnTo>
                    <a:lnTo>
                      <a:pt x="453" y="1210"/>
                    </a:lnTo>
                    <a:lnTo>
                      <a:pt x="457" y="1210"/>
                    </a:lnTo>
                    <a:lnTo>
                      <a:pt x="457" y="1210"/>
                    </a:lnTo>
                    <a:lnTo>
                      <a:pt x="461" y="1210"/>
                    </a:lnTo>
                    <a:lnTo>
                      <a:pt x="461" y="1214"/>
                    </a:lnTo>
                    <a:lnTo>
                      <a:pt x="457" y="1214"/>
                    </a:lnTo>
                    <a:lnTo>
                      <a:pt x="453" y="1218"/>
                    </a:lnTo>
                    <a:lnTo>
                      <a:pt x="457" y="1218"/>
                    </a:lnTo>
                    <a:lnTo>
                      <a:pt x="465" y="1218"/>
                    </a:lnTo>
                    <a:lnTo>
                      <a:pt x="465" y="1218"/>
                    </a:lnTo>
                    <a:lnTo>
                      <a:pt x="457" y="1222"/>
                    </a:lnTo>
                    <a:lnTo>
                      <a:pt x="457" y="1222"/>
                    </a:lnTo>
                    <a:lnTo>
                      <a:pt x="457" y="1222"/>
                    </a:lnTo>
                    <a:lnTo>
                      <a:pt x="461" y="1222"/>
                    </a:lnTo>
                    <a:lnTo>
                      <a:pt x="461" y="1222"/>
                    </a:lnTo>
                    <a:lnTo>
                      <a:pt x="465" y="1222"/>
                    </a:lnTo>
                    <a:lnTo>
                      <a:pt x="465" y="1226"/>
                    </a:lnTo>
                    <a:lnTo>
                      <a:pt x="465" y="1226"/>
                    </a:lnTo>
                    <a:lnTo>
                      <a:pt x="461" y="1226"/>
                    </a:lnTo>
                    <a:lnTo>
                      <a:pt x="461" y="1226"/>
                    </a:lnTo>
                    <a:lnTo>
                      <a:pt x="465" y="1226"/>
                    </a:lnTo>
                    <a:lnTo>
                      <a:pt x="469" y="1229"/>
                    </a:lnTo>
                    <a:lnTo>
                      <a:pt x="469" y="1229"/>
                    </a:lnTo>
                    <a:lnTo>
                      <a:pt x="469" y="1229"/>
                    </a:lnTo>
                    <a:lnTo>
                      <a:pt x="469" y="1233"/>
                    </a:lnTo>
                    <a:lnTo>
                      <a:pt x="469" y="1233"/>
                    </a:lnTo>
                    <a:lnTo>
                      <a:pt x="469" y="1233"/>
                    </a:lnTo>
                    <a:lnTo>
                      <a:pt x="469" y="1237"/>
                    </a:lnTo>
                    <a:lnTo>
                      <a:pt x="469" y="1237"/>
                    </a:lnTo>
                    <a:lnTo>
                      <a:pt x="469" y="1237"/>
                    </a:lnTo>
                    <a:lnTo>
                      <a:pt x="473" y="1237"/>
                    </a:lnTo>
                    <a:lnTo>
                      <a:pt x="473" y="1237"/>
                    </a:lnTo>
                    <a:lnTo>
                      <a:pt x="473" y="1237"/>
                    </a:lnTo>
                    <a:lnTo>
                      <a:pt x="473" y="1233"/>
                    </a:lnTo>
                    <a:lnTo>
                      <a:pt x="473" y="1237"/>
                    </a:lnTo>
                    <a:lnTo>
                      <a:pt x="473" y="1237"/>
                    </a:lnTo>
                    <a:lnTo>
                      <a:pt x="473" y="1237"/>
                    </a:lnTo>
                    <a:lnTo>
                      <a:pt x="473" y="1237"/>
                    </a:lnTo>
                    <a:lnTo>
                      <a:pt x="473" y="1237"/>
                    </a:lnTo>
                    <a:lnTo>
                      <a:pt x="473" y="1241"/>
                    </a:lnTo>
                    <a:lnTo>
                      <a:pt x="473" y="1241"/>
                    </a:lnTo>
                    <a:lnTo>
                      <a:pt x="469" y="1241"/>
                    </a:lnTo>
                    <a:lnTo>
                      <a:pt x="469" y="1241"/>
                    </a:lnTo>
                    <a:lnTo>
                      <a:pt x="469" y="1237"/>
                    </a:lnTo>
                    <a:lnTo>
                      <a:pt x="469" y="1237"/>
                    </a:lnTo>
                    <a:lnTo>
                      <a:pt x="469" y="1241"/>
                    </a:lnTo>
                    <a:lnTo>
                      <a:pt x="465" y="1245"/>
                    </a:lnTo>
                    <a:lnTo>
                      <a:pt x="465" y="1245"/>
                    </a:lnTo>
                    <a:lnTo>
                      <a:pt x="469" y="1245"/>
                    </a:lnTo>
                    <a:lnTo>
                      <a:pt x="469" y="1249"/>
                    </a:lnTo>
                    <a:lnTo>
                      <a:pt x="473" y="1253"/>
                    </a:lnTo>
                    <a:lnTo>
                      <a:pt x="477" y="1253"/>
                    </a:lnTo>
                    <a:lnTo>
                      <a:pt x="477" y="1253"/>
                    </a:lnTo>
                    <a:lnTo>
                      <a:pt x="485" y="1257"/>
                    </a:lnTo>
                    <a:lnTo>
                      <a:pt x="481" y="1257"/>
                    </a:lnTo>
                    <a:lnTo>
                      <a:pt x="481" y="1257"/>
                    </a:lnTo>
                    <a:lnTo>
                      <a:pt x="473" y="1257"/>
                    </a:lnTo>
                    <a:lnTo>
                      <a:pt x="477" y="1257"/>
                    </a:lnTo>
                    <a:lnTo>
                      <a:pt x="477" y="1261"/>
                    </a:lnTo>
                    <a:lnTo>
                      <a:pt x="481" y="1261"/>
                    </a:lnTo>
                    <a:lnTo>
                      <a:pt x="485" y="1261"/>
                    </a:lnTo>
                    <a:lnTo>
                      <a:pt x="481" y="1261"/>
                    </a:lnTo>
                    <a:lnTo>
                      <a:pt x="477" y="1261"/>
                    </a:lnTo>
                    <a:lnTo>
                      <a:pt x="473" y="1257"/>
                    </a:lnTo>
                    <a:lnTo>
                      <a:pt x="473" y="1257"/>
                    </a:lnTo>
                    <a:lnTo>
                      <a:pt x="469" y="1257"/>
                    </a:lnTo>
                    <a:lnTo>
                      <a:pt x="469" y="1261"/>
                    </a:lnTo>
                    <a:lnTo>
                      <a:pt x="473" y="1261"/>
                    </a:lnTo>
                    <a:lnTo>
                      <a:pt x="477" y="1261"/>
                    </a:lnTo>
                    <a:lnTo>
                      <a:pt x="477" y="1265"/>
                    </a:lnTo>
                    <a:lnTo>
                      <a:pt x="481" y="1265"/>
                    </a:lnTo>
                    <a:lnTo>
                      <a:pt x="481" y="1268"/>
                    </a:lnTo>
                    <a:lnTo>
                      <a:pt x="481" y="1272"/>
                    </a:lnTo>
                    <a:lnTo>
                      <a:pt x="481" y="1272"/>
                    </a:lnTo>
                    <a:lnTo>
                      <a:pt x="481" y="1276"/>
                    </a:lnTo>
                    <a:lnTo>
                      <a:pt x="481" y="1276"/>
                    </a:lnTo>
                    <a:lnTo>
                      <a:pt x="485" y="1280"/>
                    </a:lnTo>
                    <a:lnTo>
                      <a:pt x="485" y="1284"/>
                    </a:lnTo>
                    <a:lnTo>
                      <a:pt x="481" y="1284"/>
                    </a:lnTo>
                    <a:lnTo>
                      <a:pt x="485" y="1288"/>
                    </a:lnTo>
                    <a:lnTo>
                      <a:pt x="485" y="1288"/>
                    </a:lnTo>
                    <a:lnTo>
                      <a:pt x="485" y="1288"/>
                    </a:lnTo>
                    <a:lnTo>
                      <a:pt x="481" y="1292"/>
                    </a:lnTo>
                    <a:lnTo>
                      <a:pt x="485" y="1292"/>
                    </a:lnTo>
                    <a:lnTo>
                      <a:pt x="485" y="1288"/>
                    </a:lnTo>
                    <a:lnTo>
                      <a:pt x="485" y="1292"/>
                    </a:lnTo>
                    <a:lnTo>
                      <a:pt x="489" y="1292"/>
                    </a:lnTo>
                    <a:lnTo>
                      <a:pt x="489" y="1292"/>
                    </a:lnTo>
                    <a:lnTo>
                      <a:pt x="489" y="1292"/>
                    </a:lnTo>
                    <a:lnTo>
                      <a:pt x="489" y="1292"/>
                    </a:lnTo>
                    <a:lnTo>
                      <a:pt x="489" y="1296"/>
                    </a:lnTo>
                    <a:lnTo>
                      <a:pt x="489" y="1296"/>
                    </a:lnTo>
                    <a:lnTo>
                      <a:pt x="489" y="1300"/>
                    </a:lnTo>
                    <a:lnTo>
                      <a:pt x="489" y="1300"/>
                    </a:lnTo>
                    <a:lnTo>
                      <a:pt x="489" y="1300"/>
                    </a:lnTo>
                    <a:lnTo>
                      <a:pt x="489" y="1304"/>
                    </a:lnTo>
                    <a:lnTo>
                      <a:pt x="489" y="1304"/>
                    </a:lnTo>
                    <a:lnTo>
                      <a:pt x="489" y="1304"/>
                    </a:lnTo>
                    <a:lnTo>
                      <a:pt x="489" y="1304"/>
                    </a:lnTo>
                    <a:lnTo>
                      <a:pt x="493" y="1304"/>
                    </a:lnTo>
                    <a:lnTo>
                      <a:pt x="493" y="1304"/>
                    </a:lnTo>
                    <a:lnTo>
                      <a:pt x="496" y="1304"/>
                    </a:lnTo>
                    <a:lnTo>
                      <a:pt x="493" y="1308"/>
                    </a:lnTo>
                    <a:lnTo>
                      <a:pt x="489" y="1308"/>
                    </a:lnTo>
                    <a:lnTo>
                      <a:pt x="489" y="1315"/>
                    </a:lnTo>
                    <a:lnTo>
                      <a:pt x="493" y="1315"/>
                    </a:lnTo>
                    <a:lnTo>
                      <a:pt x="493" y="1315"/>
                    </a:lnTo>
                    <a:lnTo>
                      <a:pt x="493" y="1319"/>
                    </a:lnTo>
                    <a:lnTo>
                      <a:pt x="496" y="1319"/>
                    </a:lnTo>
                    <a:lnTo>
                      <a:pt x="496" y="1319"/>
                    </a:lnTo>
                    <a:lnTo>
                      <a:pt x="496" y="1319"/>
                    </a:lnTo>
                    <a:lnTo>
                      <a:pt x="496" y="1323"/>
                    </a:lnTo>
                    <a:lnTo>
                      <a:pt x="496" y="1323"/>
                    </a:lnTo>
                    <a:lnTo>
                      <a:pt x="496" y="1323"/>
                    </a:lnTo>
                    <a:lnTo>
                      <a:pt x="500" y="1323"/>
                    </a:lnTo>
                    <a:lnTo>
                      <a:pt x="500" y="1323"/>
                    </a:lnTo>
                    <a:lnTo>
                      <a:pt x="500" y="1323"/>
                    </a:lnTo>
                    <a:lnTo>
                      <a:pt x="504" y="1331"/>
                    </a:lnTo>
                    <a:lnTo>
                      <a:pt x="504" y="1331"/>
                    </a:lnTo>
                    <a:lnTo>
                      <a:pt x="504" y="1331"/>
                    </a:lnTo>
                    <a:lnTo>
                      <a:pt x="504" y="1335"/>
                    </a:lnTo>
                    <a:lnTo>
                      <a:pt x="504" y="1335"/>
                    </a:lnTo>
                    <a:lnTo>
                      <a:pt x="504" y="1335"/>
                    </a:lnTo>
                    <a:lnTo>
                      <a:pt x="504" y="1335"/>
                    </a:lnTo>
                    <a:lnTo>
                      <a:pt x="504" y="1335"/>
                    </a:lnTo>
                    <a:lnTo>
                      <a:pt x="508" y="1335"/>
                    </a:lnTo>
                    <a:lnTo>
                      <a:pt x="508" y="1339"/>
                    </a:lnTo>
                    <a:lnTo>
                      <a:pt x="508" y="1339"/>
                    </a:lnTo>
                    <a:lnTo>
                      <a:pt x="508" y="1343"/>
                    </a:lnTo>
                    <a:lnTo>
                      <a:pt x="508" y="1343"/>
                    </a:lnTo>
                    <a:lnTo>
                      <a:pt x="512" y="1343"/>
                    </a:lnTo>
                    <a:lnTo>
                      <a:pt x="512" y="1343"/>
                    </a:lnTo>
                    <a:lnTo>
                      <a:pt x="512" y="1343"/>
                    </a:lnTo>
                    <a:lnTo>
                      <a:pt x="512" y="1347"/>
                    </a:lnTo>
                    <a:lnTo>
                      <a:pt x="512" y="1347"/>
                    </a:lnTo>
                    <a:lnTo>
                      <a:pt x="512" y="1350"/>
                    </a:lnTo>
                    <a:lnTo>
                      <a:pt x="508" y="1350"/>
                    </a:lnTo>
                    <a:lnTo>
                      <a:pt x="508" y="1354"/>
                    </a:lnTo>
                    <a:lnTo>
                      <a:pt x="504" y="1354"/>
                    </a:lnTo>
                    <a:lnTo>
                      <a:pt x="504" y="1358"/>
                    </a:lnTo>
                    <a:lnTo>
                      <a:pt x="504" y="1358"/>
                    </a:lnTo>
                    <a:lnTo>
                      <a:pt x="504" y="1358"/>
                    </a:lnTo>
                    <a:lnTo>
                      <a:pt x="504" y="1358"/>
                    </a:lnTo>
                    <a:lnTo>
                      <a:pt x="508" y="1354"/>
                    </a:lnTo>
                    <a:lnTo>
                      <a:pt x="508" y="1354"/>
                    </a:lnTo>
                    <a:lnTo>
                      <a:pt x="512" y="1354"/>
                    </a:lnTo>
                    <a:lnTo>
                      <a:pt x="512" y="1358"/>
                    </a:lnTo>
                    <a:lnTo>
                      <a:pt x="516" y="1358"/>
                    </a:lnTo>
                    <a:lnTo>
                      <a:pt x="520" y="1362"/>
                    </a:lnTo>
                    <a:lnTo>
                      <a:pt x="520" y="1362"/>
                    </a:lnTo>
                    <a:lnTo>
                      <a:pt x="520" y="1366"/>
                    </a:lnTo>
                    <a:lnTo>
                      <a:pt x="520" y="1366"/>
                    </a:lnTo>
                    <a:lnTo>
                      <a:pt x="520" y="1366"/>
                    </a:lnTo>
                    <a:lnTo>
                      <a:pt x="524" y="1366"/>
                    </a:lnTo>
                    <a:lnTo>
                      <a:pt x="524" y="1362"/>
                    </a:lnTo>
                    <a:lnTo>
                      <a:pt x="524" y="1362"/>
                    </a:lnTo>
                    <a:lnTo>
                      <a:pt x="536" y="1358"/>
                    </a:lnTo>
                    <a:lnTo>
                      <a:pt x="539" y="1358"/>
                    </a:lnTo>
                    <a:lnTo>
                      <a:pt x="539" y="1358"/>
                    </a:lnTo>
                    <a:lnTo>
                      <a:pt x="543" y="1358"/>
                    </a:lnTo>
                    <a:lnTo>
                      <a:pt x="543" y="1362"/>
                    </a:lnTo>
                    <a:lnTo>
                      <a:pt x="547" y="1362"/>
                    </a:lnTo>
                    <a:lnTo>
                      <a:pt x="547" y="1362"/>
                    </a:lnTo>
                    <a:lnTo>
                      <a:pt x="543" y="1366"/>
                    </a:lnTo>
                    <a:lnTo>
                      <a:pt x="543" y="1366"/>
                    </a:lnTo>
                    <a:lnTo>
                      <a:pt x="543" y="1370"/>
                    </a:lnTo>
                    <a:lnTo>
                      <a:pt x="547" y="1374"/>
                    </a:lnTo>
                    <a:lnTo>
                      <a:pt x="547" y="1374"/>
                    </a:lnTo>
                    <a:lnTo>
                      <a:pt x="547" y="1378"/>
                    </a:lnTo>
                    <a:lnTo>
                      <a:pt x="551" y="1378"/>
                    </a:lnTo>
                    <a:lnTo>
                      <a:pt x="559" y="1378"/>
                    </a:lnTo>
                    <a:lnTo>
                      <a:pt x="559" y="1378"/>
                    </a:lnTo>
                    <a:lnTo>
                      <a:pt x="555" y="1374"/>
                    </a:lnTo>
                    <a:lnTo>
                      <a:pt x="555" y="1366"/>
                    </a:lnTo>
                    <a:lnTo>
                      <a:pt x="559" y="1362"/>
                    </a:lnTo>
                    <a:lnTo>
                      <a:pt x="567" y="1358"/>
                    </a:lnTo>
                    <a:lnTo>
                      <a:pt x="571" y="1358"/>
                    </a:lnTo>
                    <a:lnTo>
                      <a:pt x="575" y="1358"/>
                    </a:lnTo>
                    <a:lnTo>
                      <a:pt x="575" y="1366"/>
                    </a:lnTo>
                    <a:lnTo>
                      <a:pt x="575" y="1366"/>
                    </a:lnTo>
                    <a:lnTo>
                      <a:pt x="575" y="1370"/>
                    </a:lnTo>
                    <a:lnTo>
                      <a:pt x="575" y="1370"/>
                    </a:lnTo>
                    <a:lnTo>
                      <a:pt x="575" y="1370"/>
                    </a:lnTo>
                    <a:lnTo>
                      <a:pt x="575" y="1374"/>
                    </a:lnTo>
                    <a:lnTo>
                      <a:pt x="579" y="1374"/>
                    </a:lnTo>
                    <a:lnTo>
                      <a:pt x="579" y="1374"/>
                    </a:lnTo>
                    <a:lnTo>
                      <a:pt x="586" y="1378"/>
                    </a:lnTo>
                    <a:lnTo>
                      <a:pt x="590" y="1378"/>
                    </a:lnTo>
                    <a:lnTo>
                      <a:pt x="590" y="1378"/>
                    </a:lnTo>
                    <a:lnTo>
                      <a:pt x="590" y="1382"/>
                    </a:lnTo>
                    <a:lnTo>
                      <a:pt x="590" y="1382"/>
                    </a:lnTo>
                    <a:lnTo>
                      <a:pt x="594" y="1386"/>
                    </a:lnTo>
                    <a:lnTo>
                      <a:pt x="598" y="1386"/>
                    </a:lnTo>
                    <a:lnTo>
                      <a:pt x="606" y="1390"/>
                    </a:lnTo>
                    <a:lnTo>
                      <a:pt x="606" y="1390"/>
                    </a:lnTo>
                    <a:lnTo>
                      <a:pt x="602" y="1390"/>
                    </a:lnTo>
                    <a:lnTo>
                      <a:pt x="602" y="1393"/>
                    </a:lnTo>
                    <a:lnTo>
                      <a:pt x="602" y="1393"/>
                    </a:lnTo>
                    <a:lnTo>
                      <a:pt x="606" y="1393"/>
                    </a:lnTo>
                    <a:lnTo>
                      <a:pt x="606" y="1397"/>
                    </a:lnTo>
                    <a:lnTo>
                      <a:pt x="606" y="1397"/>
                    </a:lnTo>
                    <a:lnTo>
                      <a:pt x="606" y="1397"/>
                    </a:lnTo>
                    <a:lnTo>
                      <a:pt x="610" y="1393"/>
                    </a:lnTo>
                    <a:lnTo>
                      <a:pt x="610" y="1390"/>
                    </a:lnTo>
                    <a:lnTo>
                      <a:pt x="610" y="1390"/>
                    </a:lnTo>
                    <a:lnTo>
                      <a:pt x="614" y="1390"/>
                    </a:lnTo>
                    <a:lnTo>
                      <a:pt x="614" y="1390"/>
                    </a:lnTo>
                    <a:lnTo>
                      <a:pt x="622" y="1390"/>
                    </a:lnTo>
                    <a:lnTo>
                      <a:pt x="622" y="1390"/>
                    </a:lnTo>
                    <a:lnTo>
                      <a:pt x="622" y="1390"/>
                    </a:lnTo>
                    <a:lnTo>
                      <a:pt x="622" y="1393"/>
                    </a:lnTo>
                    <a:lnTo>
                      <a:pt x="622" y="1393"/>
                    </a:lnTo>
                    <a:lnTo>
                      <a:pt x="625" y="1393"/>
                    </a:lnTo>
                    <a:lnTo>
                      <a:pt x="625" y="1397"/>
                    </a:lnTo>
                    <a:lnTo>
                      <a:pt x="625" y="1397"/>
                    </a:lnTo>
                    <a:lnTo>
                      <a:pt x="625" y="1397"/>
                    </a:lnTo>
                    <a:lnTo>
                      <a:pt x="625" y="1397"/>
                    </a:lnTo>
                    <a:lnTo>
                      <a:pt x="625" y="1397"/>
                    </a:lnTo>
                    <a:lnTo>
                      <a:pt x="625" y="1397"/>
                    </a:lnTo>
                    <a:lnTo>
                      <a:pt x="625" y="1401"/>
                    </a:lnTo>
                    <a:lnTo>
                      <a:pt x="637" y="1401"/>
                    </a:lnTo>
                    <a:lnTo>
                      <a:pt x="641" y="1405"/>
                    </a:lnTo>
                    <a:lnTo>
                      <a:pt x="637" y="1405"/>
                    </a:lnTo>
                    <a:lnTo>
                      <a:pt x="622" y="1405"/>
                    </a:lnTo>
                    <a:lnTo>
                      <a:pt x="618" y="1401"/>
                    </a:lnTo>
                    <a:lnTo>
                      <a:pt x="614" y="1397"/>
                    </a:lnTo>
                    <a:lnTo>
                      <a:pt x="618" y="1401"/>
                    </a:lnTo>
                    <a:lnTo>
                      <a:pt x="622" y="1405"/>
                    </a:lnTo>
                    <a:lnTo>
                      <a:pt x="625" y="1409"/>
                    </a:lnTo>
                    <a:lnTo>
                      <a:pt x="629" y="1413"/>
                    </a:lnTo>
                    <a:lnTo>
                      <a:pt x="629" y="1413"/>
                    </a:lnTo>
                    <a:lnTo>
                      <a:pt x="625" y="1413"/>
                    </a:lnTo>
                    <a:lnTo>
                      <a:pt x="622" y="1409"/>
                    </a:lnTo>
                    <a:lnTo>
                      <a:pt x="625" y="1413"/>
                    </a:lnTo>
                    <a:lnTo>
                      <a:pt x="625" y="1417"/>
                    </a:lnTo>
                    <a:lnTo>
                      <a:pt x="633" y="1417"/>
                    </a:lnTo>
                    <a:lnTo>
                      <a:pt x="633" y="1421"/>
                    </a:lnTo>
                    <a:lnTo>
                      <a:pt x="637" y="1421"/>
                    </a:lnTo>
                    <a:lnTo>
                      <a:pt x="637" y="1421"/>
                    </a:lnTo>
                    <a:lnTo>
                      <a:pt x="637" y="1417"/>
                    </a:lnTo>
                    <a:lnTo>
                      <a:pt x="637" y="1417"/>
                    </a:lnTo>
                    <a:lnTo>
                      <a:pt x="637" y="1417"/>
                    </a:lnTo>
                    <a:lnTo>
                      <a:pt x="637" y="1417"/>
                    </a:lnTo>
                    <a:lnTo>
                      <a:pt x="641" y="1421"/>
                    </a:lnTo>
                    <a:lnTo>
                      <a:pt x="641" y="1425"/>
                    </a:lnTo>
                    <a:lnTo>
                      <a:pt x="645" y="1429"/>
                    </a:lnTo>
                    <a:lnTo>
                      <a:pt x="645" y="1432"/>
                    </a:lnTo>
                    <a:lnTo>
                      <a:pt x="645" y="1432"/>
                    </a:lnTo>
                    <a:lnTo>
                      <a:pt x="645" y="1429"/>
                    </a:lnTo>
                    <a:lnTo>
                      <a:pt x="645" y="1425"/>
                    </a:lnTo>
                    <a:lnTo>
                      <a:pt x="645" y="1421"/>
                    </a:lnTo>
                    <a:lnTo>
                      <a:pt x="641" y="1421"/>
                    </a:lnTo>
                    <a:lnTo>
                      <a:pt x="645" y="1417"/>
                    </a:lnTo>
                    <a:lnTo>
                      <a:pt x="645" y="1417"/>
                    </a:lnTo>
                    <a:lnTo>
                      <a:pt x="649" y="1417"/>
                    </a:lnTo>
                    <a:lnTo>
                      <a:pt x="653" y="1421"/>
                    </a:lnTo>
                    <a:lnTo>
                      <a:pt x="657" y="1421"/>
                    </a:lnTo>
                    <a:lnTo>
                      <a:pt x="657" y="1421"/>
                    </a:lnTo>
                    <a:lnTo>
                      <a:pt x="657" y="1425"/>
                    </a:lnTo>
                    <a:lnTo>
                      <a:pt x="661" y="1429"/>
                    </a:lnTo>
                    <a:lnTo>
                      <a:pt x="661" y="1432"/>
                    </a:lnTo>
                    <a:lnTo>
                      <a:pt x="664" y="1436"/>
                    </a:lnTo>
                    <a:lnTo>
                      <a:pt x="668" y="1436"/>
                    </a:lnTo>
                    <a:lnTo>
                      <a:pt x="664" y="1432"/>
                    </a:lnTo>
                    <a:lnTo>
                      <a:pt x="661" y="1429"/>
                    </a:lnTo>
                    <a:lnTo>
                      <a:pt x="661" y="1425"/>
                    </a:lnTo>
                    <a:lnTo>
                      <a:pt x="661" y="1421"/>
                    </a:lnTo>
                    <a:lnTo>
                      <a:pt x="661" y="1421"/>
                    </a:lnTo>
                    <a:lnTo>
                      <a:pt x="664" y="1421"/>
                    </a:lnTo>
                    <a:lnTo>
                      <a:pt x="664" y="1421"/>
                    </a:lnTo>
                    <a:lnTo>
                      <a:pt x="664" y="1421"/>
                    </a:lnTo>
                    <a:lnTo>
                      <a:pt x="664" y="1425"/>
                    </a:lnTo>
                    <a:lnTo>
                      <a:pt x="664" y="1429"/>
                    </a:lnTo>
                    <a:lnTo>
                      <a:pt x="672" y="1440"/>
                    </a:lnTo>
                    <a:lnTo>
                      <a:pt x="680" y="1444"/>
                    </a:lnTo>
                    <a:lnTo>
                      <a:pt x="680" y="1448"/>
                    </a:lnTo>
                    <a:lnTo>
                      <a:pt x="684" y="1448"/>
                    </a:lnTo>
                    <a:lnTo>
                      <a:pt x="688" y="1448"/>
                    </a:lnTo>
                    <a:lnTo>
                      <a:pt x="688" y="1448"/>
                    </a:lnTo>
                    <a:lnTo>
                      <a:pt x="688" y="1448"/>
                    </a:lnTo>
                    <a:lnTo>
                      <a:pt x="688" y="1448"/>
                    </a:lnTo>
                    <a:lnTo>
                      <a:pt x="688" y="1452"/>
                    </a:lnTo>
                    <a:lnTo>
                      <a:pt x="688" y="1452"/>
                    </a:lnTo>
                    <a:lnTo>
                      <a:pt x="692" y="1452"/>
                    </a:lnTo>
                    <a:lnTo>
                      <a:pt x="692" y="1452"/>
                    </a:lnTo>
                    <a:lnTo>
                      <a:pt x="692" y="1452"/>
                    </a:lnTo>
                    <a:lnTo>
                      <a:pt x="692" y="1452"/>
                    </a:lnTo>
                    <a:lnTo>
                      <a:pt x="692" y="1452"/>
                    </a:lnTo>
                    <a:lnTo>
                      <a:pt x="692" y="1448"/>
                    </a:lnTo>
                    <a:lnTo>
                      <a:pt x="692" y="1448"/>
                    </a:lnTo>
                    <a:lnTo>
                      <a:pt x="696" y="1448"/>
                    </a:lnTo>
                    <a:lnTo>
                      <a:pt x="696" y="1452"/>
                    </a:lnTo>
                    <a:lnTo>
                      <a:pt x="696" y="1460"/>
                    </a:lnTo>
                    <a:lnTo>
                      <a:pt x="696" y="1460"/>
                    </a:lnTo>
                    <a:lnTo>
                      <a:pt x="696" y="1460"/>
                    </a:lnTo>
                    <a:lnTo>
                      <a:pt x="692" y="1460"/>
                    </a:lnTo>
                    <a:lnTo>
                      <a:pt x="684" y="1452"/>
                    </a:lnTo>
                    <a:lnTo>
                      <a:pt x="680" y="1448"/>
                    </a:lnTo>
                    <a:lnTo>
                      <a:pt x="676" y="1448"/>
                    </a:lnTo>
                    <a:lnTo>
                      <a:pt x="680" y="1452"/>
                    </a:lnTo>
                    <a:lnTo>
                      <a:pt x="684" y="1456"/>
                    </a:lnTo>
                    <a:lnTo>
                      <a:pt x="684" y="1456"/>
                    </a:lnTo>
                    <a:lnTo>
                      <a:pt x="684" y="1460"/>
                    </a:lnTo>
                    <a:lnTo>
                      <a:pt x="680" y="1468"/>
                    </a:lnTo>
                    <a:lnTo>
                      <a:pt x="680" y="1472"/>
                    </a:lnTo>
                    <a:lnTo>
                      <a:pt x="680" y="1472"/>
                    </a:lnTo>
                    <a:lnTo>
                      <a:pt x="676" y="1472"/>
                    </a:lnTo>
                    <a:lnTo>
                      <a:pt x="672" y="1472"/>
                    </a:lnTo>
                    <a:lnTo>
                      <a:pt x="672" y="1475"/>
                    </a:lnTo>
                    <a:lnTo>
                      <a:pt x="672" y="1475"/>
                    </a:lnTo>
                    <a:lnTo>
                      <a:pt x="676" y="1475"/>
                    </a:lnTo>
                    <a:lnTo>
                      <a:pt x="676" y="1475"/>
                    </a:lnTo>
                    <a:lnTo>
                      <a:pt x="700" y="1468"/>
                    </a:lnTo>
                    <a:lnTo>
                      <a:pt x="704" y="1472"/>
                    </a:lnTo>
                    <a:lnTo>
                      <a:pt x="704" y="1475"/>
                    </a:lnTo>
                    <a:lnTo>
                      <a:pt x="700" y="1475"/>
                    </a:lnTo>
                    <a:lnTo>
                      <a:pt x="700" y="1479"/>
                    </a:lnTo>
                    <a:lnTo>
                      <a:pt x="696" y="1479"/>
                    </a:lnTo>
                    <a:lnTo>
                      <a:pt x="696" y="1479"/>
                    </a:lnTo>
                    <a:lnTo>
                      <a:pt x="692" y="1479"/>
                    </a:lnTo>
                    <a:lnTo>
                      <a:pt x="692" y="1479"/>
                    </a:lnTo>
                    <a:lnTo>
                      <a:pt x="688" y="1475"/>
                    </a:lnTo>
                    <a:lnTo>
                      <a:pt x="688" y="1475"/>
                    </a:lnTo>
                    <a:lnTo>
                      <a:pt x="688" y="1479"/>
                    </a:lnTo>
                    <a:lnTo>
                      <a:pt x="688" y="1483"/>
                    </a:lnTo>
                    <a:lnTo>
                      <a:pt x="684" y="1483"/>
                    </a:lnTo>
                    <a:lnTo>
                      <a:pt x="680" y="1487"/>
                    </a:lnTo>
                    <a:lnTo>
                      <a:pt x="680" y="1491"/>
                    </a:lnTo>
                    <a:lnTo>
                      <a:pt x="680" y="1491"/>
                    </a:lnTo>
                    <a:lnTo>
                      <a:pt x="676" y="1491"/>
                    </a:lnTo>
                    <a:lnTo>
                      <a:pt x="676" y="1491"/>
                    </a:lnTo>
                    <a:lnTo>
                      <a:pt x="676" y="1495"/>
                    </a:lnTo>
                    <a:lnTo>
                      <a:pt x="676" y="1495"/>
                    </a:lnTo>
                    <a:lnTo>
                      <a:pt x="676" y="1495"/>
                    </a:lnTo>
                    <a:lnTo>
                      <a:pt x="676" y="1499"/>
                    </a:lnTo>
                    <a:lnTo>
                      <a:pt x="680" y="1495"/>
                    </a:lnTo>
                    <a:lnTo>
                      <a:pt x="680" y="1499"/>
                    </a:lnTo>
                    <a:lnTo>
                      <a:pt x="680" y="1499"/>
                    </a:lnTo>
                    <a:lnTo>
                      <a:pt x="676" y="1503"/>
                    </a:lnTo>
                    <a:lnTo>
                      <a:pt x="676" y="1503"/>
                    </a:lnTo>
                    <a:lnTo>
                      <a:pt x="676" y="1503"/>
                    </a:lnTo>
                    <a:lnTo>
                      <a:pt x="676" y="1499"/>
                    </a:lnTo>
                    <a:lnTo>
                      <a:pt x="676" y="1499"/>
                    </a:lnTo>
                    <a:lnTo>
                      <a:pt x="672" y="1499"/>
                    </a:lnTo>
                    <a:lnTo>
                      <a:pt x="676" y="1503"/>
                    </a:lnTo>
                    <a:lnTo>
                      <a:pt x="676" y="1503"/>
                    </a:lnTo>
                    <a:lnTo>
                      <a:pt x="676" y="1507"/>
                    </a:lnTo>
                    <a:lnTo>
                      <a:pt x="676" y="1507"/>
                    </a:lnTo>
                    <a:lnTo>
                      <a:pt x="676" y="1511"/>
                    </a:lnTo>
                    <a:lnTo>
                      <a:pt x="672" y="1511"/>
                    </a:lnTo>
                    <a:lnTo>
                      <a:pt x="668" y="1518"/>
                    </a:lnTo>
                    <a:lnTo>
                      <a:pt x="664" y="1518"/>
                    </a:lnTo>
                    <a:lnTo>
                      <a:pt x="661" y="1522"/>
                    </a:lnTo>
                    <a:lnTo>
                      <a:pt x="661" y="1530"/>
                    </a:lnTo>
                    <a:lnTo>
                      <a:pt x="657" y="1530"/>
                    </a:lnTo>
                    <a:lnTo>
                      <a:pt x="657" y="1534"/>
                    </a:lnTo>
                    <a:lnTo>
                      <a:pt x="649" y="1534"/>
                    </a:lnTo>
                    <a:lnTo>
                      <a:pt x="649" y="1534"/>
                    </a:lnTo>
                    <a:lnTo>
                      <a:pt x="653" y="1534"/>
                    </a:lnTo>
                    <a:lnTo>
                      <a:pt x="653" y="1538"/>
                    </a:lnTo>
                    <a:lnTo>
                      <a:pt x="649" y="1538"/>
                    </a:lnTo>
                    <a:lnTo>
                      <a:pt x="649" y="1538"/>
                    </a:lnTo>
                    <a:lnTo>
                      <a:pt x="649" y="1538"/>
                    </a:lnTo>
                    <a:lnTo>
                      <a:pt x="653" y="1538"/>
                    </a:lnTo>
                    <a:lnTo>
                      <a:pt x="653" y="1542"/>
                    </a:lnTo>
                    <a:lnTo>
                      <a:pt x="653" y="1542"/>
                    </a:lnTo>
                    <a:lnTo>
                      <a:pt x="657" y="1542"/>
                    </a:lnTo>
                    <a:lnTo>
                      <a:pt x="657" y="1542"/>
                    </a:lnTo>
                    <a:lnTo>
                      <a:pt x="657" y="1546"/>
                    </a:lnTo>
                    <a:lnTo>
                      <a:pt x="649" y="1546"/>
                    </a:lnTo>
                    <a:lnTo>
                      <a:pt x="645" y="1546"/>
                    </a:lnTo>
                    <a:lnTo>
                      <a:pt x="641" y="1546"/>
                    </a:lnTo>
                    <a:lnTo>
                      <a:pt x="641" y="1542"/>
                    </a:lnTo>
                    <a:lnTo>
                      <a:pt x="645" y="1542"/>
                    </a:lnTo>
                    <a:lnTo>
                      <a:pt x="645" y="1542"/>
                    </a:lnTo>
                    <a:lnTo>
                      <a:pt x="645" y="1542"/>
                    </a:lnTo>
                    <a:lnTo>
                      <a:pt x="645" y="1542"/>
                    </a:lnTo>
                    <a:lnTo>
                      <a:pt x="645" y="1538"/>
                    </a:lnTo>
                    <a:lnTo>
                      <a:pt x="645" y="1538"/>
                    </a:lnTo>
                    <a:lnTo>
                      <a:pt x="641" y="1538"/>
                    </a:lnTo>
                    <a:lnTo>
                      <a:pt x="641" y="1542"/>
                    </a:lnTo>
                    <a:lnTo>
                      <a:pt x="641" y="1542"/>
                    </a:lnTo>
                    <a:lnTo>
                      <a:pt x="637" y="1542"/>
                    </a:lnTo>
                    <a:lnTo>
                      <a:pt x="637" y="1538"/>
                    </a:lnTo>
                    <a:lnTo>
                      <a:pt x="637" y="1538"/>
                    </a:lnTo>
                    <a:lnTo>
                      <a:pt x="637" y="1542"/>
                    </a:lnTo>
                    <a:lnTo>
                      <a:pt x="637" y="1542"/>
                    </a:lnTo>
                    <a:lnTo>
                      <a:pt x="637" y="1542"/>
                    </a:lnTo>
                    <a:lnTo>
                      <a:pt x="633" y="1542"/>
                    </a:lnTo>
                    <a:lnTo>
                      <a:pt x="637" y="1546"/>
                    </a:lnTo>
                    <a:lnTo>
                      <a:pt x="637" y="1546"/>
                    </a:lnTo>
                    <a:lnTo>
                      <a:pt x="637" y="1550"/>
                    </a:lnTo>
                    <a:lnTo>
                      <a:pt x="637" y="1550"/>
                    </a:lnTo>
                    <a:lnTo>
                      <a:pt x="633" y="1550"/>
                    </a:lnTo>
                    <a:lnTo>
                      <a:pt x="633" y="1550"/>
                    </a:lnTo>
                    <a:lnTo>
                      <a:pt x="629" y="1550"/>
                    </a:lnTo>
                    <a:lnTo>
                      <a:pt x="629" y="1550"/>
                    </a:lnTo>
                    <a:lnTo>
                      <a:pt x="645" y="1557"/>
                    </a:lnTo>
                    <a:lnTo>
                      <a:pt x="641" y="1557"/>
                    </a:lnTo>
                    <a:lnTo>
                      <a:pt x="633" y="1557"/>
                    </a:lnTo>
                    <a:lnTo>
                      <a:pt x="625" y="1561"/>
                    </a:lnTo>
                    <a:lnTo>
                      <a:pt x="622" y="1561"/>
                    </a:lnTo>
                    <a:lnTo>
                      <a:pt x="618" y="1561"/>
                    </a:lnTo>
                    <a:lnTo>
                      <a:pt x="614" y="1557"/>
                    </a:lnTo>
                    <a:lnTo>
                      <a:pt x="610" y="1553"/>
                    </a:lnTo>
                    <a:lnTo>
                      <a:pt x="610" y="1546"/>
                    </a:lnTo>
                    <a:lnTo>
                      <a:pt x="606" y="1542"/>
                    </a:lnTo>
                    <a:lnTo>
                      <a:pt x="606" y="1538"/>
                    </a:lnTo>
                    <a:lnTo>
                      <a:pt x="610" y="1534"/>
                    </a:lnTo>
                    <a:lnTo>
                      <a:pt x="610" y="1534"/>
                    </a:lnTo>
                    <a:lnTo>
                      <a:pt x="610" y="1530"/>
                    </a:lnTo>
                    <a:lnTo>
                      <a:pt x="610" y="1530"/>
                    </a:lnTo>
                    <a:lnTo>
                      <a:pt x="606" y="1530"/>
                    </a:lnTo>
                    <a:lnTo>
                      <a:pt x="606" y="1526"/>
                    </a:lnTo>
                    <a:lnTo>
                      <a:pt x="606" y="1526"/>
                    </a:lnTo>
                    <a:lnTo>
                      <a:pt x="606" y="1526"/>
                    </a:lnTo>
                    <a:lnTo>
                      <a:pt x="606" y="1526"/>
                    </a:lnTo>
                    <a:lnTo>
                      <a:pt x="606" y="1526"/>
                    </a:lnTo>
                    <a:lnTo>
                      <a:pt x="606" y="1526"/>
                    </a:lnTo>
                    <a:lnTo>
                      <a:pt x="606" y="1522"/>
                    </a:lnTo>
                    <a:lnTo>
                      <a:pt x="606" y="1522"/>
                    </a:lnTo>
                    <a:lnTo>
                      <a:pt x="606" y="1522"/>
                    </a:lnTo>
                    <a:lnTo>
                      <a:pt x="602" y="1522"/>
                    </a:lnTo>
                    <a:lnTo>
                      <a:pt x="602" y="1522"/>
                    </a:lnTo>
                    <a:lnTo>
                      <a:pt x="598" y="1518"/>
                    </a:lnTo>
                    <a:lnTo>
                      <a:pt x="598" y="1518"/>
                    </a:lnTo>
                    <a:lnTo>
                      <a:pt x="598" y="1514"/>
                    </a:lnTo>
                    <a:lnTo>
                      <a:pt x="594" y="1511"/>
                    </a:lnTo>
                    <a:lnTo>
                      <a:pt x="594" y="1511"/>
                    </a:lnTo>
                    <a:lnTo>
                      <a:pt x="594" y="1511"/>
                    </a:lnTo>
                    <a:lnTo>
                      <a:pt x="594" y="1507"/>
                    </a:lnTo>
                    <a:lnTo>
                      <a:pt x="590" y="1511"/>
                    </a:lnTo>
                    <a:lnTo>
                      <a:pt x="594" y="1511"/>
                    </a:lnTo>
                    <a:lnTo>
                      <a:pt x="594" y="1514"/>
                    </a:lnTo>
                    <a:lnTo>
                      <a:pt x="594" y="1518"/>
                    </a:lnTo>
                    <a:lnTo>
                      <a:pt x="598" y="1518"/>
                    </a:lnTo>
                    <a:lnTo>
                      <a:pt x="594" y="1518"/>
                    </a:lnTo>
                    <a:lnTo>
                      <a:pt x="590" y="1518"/>
                    </a:lnTo>
                    <a:lnTo>
                      <a:pt x="590" y="1518"/>
                    </a:lnTo>
                    <a:lnTo>
                      <a:pt x="586" y="1518"/>
                    </a:lnTo>
                    <a:lnTo>
                      <a:pt x="586" y="1518"/>
                    </a:lnTo>
                    <a:lnTo>
                      <a:pt x="582" y="1514"/>
                    </a:lnTo>
                    <a:lnTo>
                      <a:pt x="586" y="1514"/>
                    </a:lnTo>
                    <a:lnTo>
                      <a:pt x="586" y="1514"/>
                    </a:lnTo>
                    <a:lnTo>
                      <a:pt x="586" y="1514"/>
                    </a:lnTo>
                    <a:lnTo>
                      <a:pt x="586" y="1511"/>
                    </a:lnTo>
                    <a:lnTo>
                      <a:pt x="586" y="1507"/>
                    </a:lnTo>
                    <a:lnTo>
                      <a:pt x="586" y="1507"/>
                    </a:lnTo>
                    <a:lnTo>
                      <a:pt x="586" y="1503"/>
                    </a:lnTo>
                    <a:lnTo>
                      <a:pt x="590" y="1503"/>
                    </a:lnTo>
                    <a:lnTo>
                      <a:pt x="586" y="1503"/>
                    </a:lnTo>
                    <a:lnTo>
                      <a:pt x="582" y="1503"/>
                    </a:lnTo>
                    <a:lnTo>
                      <a:pt x="582" y="1499"/>
                    </a:lnTo>
                    <a:lnTo>
                      <a:pt x="582" y="1495"/>
                    </a:lnTo>
                    <a:lnTo>
                      <a:pt x="579" y="1495"/>
                    </a:lnTo>
                    <a:lnTo>
                      <a:pt x="579" y="1495"/>
                    </a:lnTo>
                    <a:lnTo>
                      <a:pt x="579" y="1491"/>
                    </a:lnTo>
                    <a:lnTo>
                      <a:pt x="579" y="1495"/>
                    </a:lnTo>
                    <a:lnTo>
                      <a:pt x="579" y="1499"/>
                    </a:lnTo>
                    <a:lnTo>
                      <a:pt x="575" y="1503"/>
                    </a:lnTo>
                    <a:lnTo>
                      <a:pt x="575" y="1503"/>
                    </a:lnTo>
                    <a:lnTo>
                      <a:pt x="563" y="1507"/>
                    </a:lnTo>
                    <a:lnTo>
                      <a:pt x="563" y="1507"/>
                    </a:lnTo>
                    <a:lnTo>
                      <a:pt x="567" y="1507"/>
                    </a:lnTo>
                    <a:lnTo>
                      <a:pt x="571" y="1507"/>
                    </a:lnTo>
                    <a:lnTo>
                      <a:pt x="571" y="1507"/>
                    </a:lnTo>
                    <a:lnTo>
                      <a:pt x="571" y="1511"/>
                    </a:lnTo>
                    <a:lnTo>
                      <a:pt x="571" y="1511"/>
                    </a:lnTo>
                    <a:lnTo>
                      <a:pt x="571" y="1514"/>
                    </a:lnTo>
                    <a:lnTo>
                      <a:pt x="571" y="1514"/>
                    </a:lnTo>
                    <a:lnTo>
                      <a:pt x="571" y="1518"/>
                    </a:lnTo>
                    <a:lnTo>
                      <a:pt x="575" y="1518"/>
                    </a:lnTo>
                    <a:lnTo>
                      <a:pt x="575" y="1518"/>
                    </a:lnTo>
                    <a:lnTo>
                      <a:pt x="575" y="1522"/>
                    </a:lnTo>
                    <a:lnTo>
                      <a:pt x="579" y="1522"/>
                    </a:lnTo>
                    <a:lnTo>
                      <a:pt x="582" y="1530"/>
                    </a:lnTo>
                    <a:lnTo>
                      <a:pt x="582" y="1530"/>
                    </a:lnTo>
                    <a:lnTo>
                      <a:pt x="582" y="1530"/>
                    </a:lnTo>
                    <a:lnTo>
                      <a:pt x="582" y="1526"/>
                    </a:lnTo>
                    <a:lnTo>
                      <a:pt x="579" y="1522"/>
                    </a:lnTo>
                    <a:lnTo>
                      <a:pt x="579" y="1518"/>
                    </a:lnTo>
                    <a:lnTo>
                      <a:pt x="579" y="1518"/>
                    </a:lnTo>
                    <a:lnTo>
                      <a:pt x="579" y="1518"/>
                    </a:lnTo>
                    <a:lnTo>
                      <a:pt x="575" y="1514"/>
                    </a:lnTo>
                    <a:lnTo>
                      <a:pt x="575" y="1511"/>
                    </a:lnTo>
                    <a:lnTo>
                      <a:pt x="575" y="1511"/>
                    </a:lnTo>
                    <a:lnTo>
                      <a:pt x="579" y="1507"/>
                    </a:lnTo>
                    <a:lnTo>
                      <a:pt x="579" y="1507"/>
                    </a:lnTo>
                    <a:lnTo>
                      <a:pt x="579" y="1507"/>
                    </a:lnTo>
                    <a:lnTo>
                      <a:pt x="575" y="1507"/>
                    </a:lnTo>
                    <a:lnTo>
                      <a:pt x="582" y="1503"/>
                    </a:lnTo>
                    <a:lnTo>
                      <a:pt x="582" y="1507"/>
                    </a:lnTo>
                    <a:lnTo>
                      <a:pt x="582" y="1507"/>
                    </a:lnTo>
                    <a:lnTo>
                      <a:pt x="582" y="1507"/>
                    </a:lnTo>
                    <a:lnTo>
                      <a:pt x="582" y="1511"/>
                    </a:lnTo>
                    <a:lnTo>
                      <a:pt x="586" y="1511"/>
                    </a:lnTo>
                    <a:lnTo>
                      <a:pt x="582" y="1514"/>
                    </a:lnTo>
                    <a:lnTo>
                      <a:pt x="582" y="1518"/>
                    </a:lnTo>
                    <a:lnTo>
                      <a:pt x="582" y="1518"/>
                    </a:lnTo>
                    <a:lnTo>
                      <a:pt x="586" y="1522"/>
                    </a:lnTo>
                    <a:lnTo>
                      <a:pt x="598" y="1522"/>
                    </a:lnTo>
                    <a:lnTo>
                      <a:pt x="598" y="1522"/>
                    </a:lnTo>
                    <a:lnTo>
                      <a:pt x="598" y="1526"/>
                    </a:lnTo>
                    <a:lnTo>
                      <a:pt x="602" y="1526"/>
                    </a:lnTo>
                    <a:lnTo>
                      <a:pt x="602" y="1526"/>
                    </a:lnTo>
                    <a:lnTo>
                      <a:pt x="606" y="1534"/>
                    </a:lnTo>
                    <a:lnTo>
                      <a:pt x="606" y="1534"/>
                    </a:lnTo>
                    <a:lnTo>
                      <a:pt x="606" y="1542"/>
                    </a:lnTo>
                    <a:lnTo>
                      <a:pt x="602" y="1542"/>
                    </a:lnTo>
                    <a:lnTo>
                      <a:pt x="606" y="1546"/>
                    </a:lnTo>
                    <a:lnTo>
                      <a:pt x="606" y="1550"/>
                    </a:lnTo>
                    <a:lnTo>
                      <a:pt x="602" y="1550"/>
                    </a:lnTo>
                    <a:lnTo>
                      <a:pt x="602" y="1550"/>
                    </a:lnTo>
                    <a:lnTo>
                      <a:pt x="598" y="1546"/>
                    </a:lnTo>
                    <a:lnTo>
                      <a:pt x="598" y="1542"/>
                    </a:lnTo>
                    <a:lnTo>
                      <a:pt x="598" y="1542"/>
                    </a:lnTo>
                    <a:lnTo>
                      <a:pt x="590" y="1542"/>
                    </a:lnTo>
                    <a:lnTo>
                      <a:pt x="590" y="1542"/>
                    </a:lnTo>
                    <a:lnTo>
                      <a:pt x="590" y="1542"/>
                    </a:lnTo>
                    <a:lnTo>
                      <a:pt x="590" y="1546"/>
                    </a:lnTo>
                    <a:lnTo>
                      <a:pt x="590" y="1546"/>
                    </a:lnTo>
                    <a:lnTo>
                      <a:pt x="586" y="1546"/>
                    </a:lnTo>
                    <a:lnTo>
                      <a:pt x="586" y="1546"/>
                    </a:lnTo>
                    <a:lnTo>
                      <a:pt x="586" y="1542"/>
                    </a:lnTo>
                    <a:lnTo>
                      <a:pt x="586" y="1542"/>
                    </a:lnTo>
                    <a:lnTo>
                      <a:pt x="586" y="1542"/>
                    </a:lnTo>
                    <a:lnTo>
                      <a:pt x="582" y="1542"/>
                    </a:lnTo>
                    <a:lnTo>
                      <a:pt x="586" y="1538"/>
                    </a:lnTo>
                    <a:lnTo>
                      <a:pt x="586" y="1538"/>
                    </a:lnTo>
                    <a:lnTo>
                      <a:pt x="586" y="1534"/>
                    </a:lnTo>
                    <a:lnTo>
                      <a:pt x="582" y="1534"/>
                    </a:lnTo>
                    <a:lnTo>
                      <a:pt x="582" y="1534"/>
                    </a:lnTo>
                    <a:lnTo>
                      <a:pt x="582" y="1538"/>
                    </a:lnTo>
                    <a:lnTo>
                      <a:pt x="582" y="1538"/>
                    </a:lnTo>
                    <a:lnTo>
                      <a:pt x="579" y="1538"/>
                    </a:lnTo>
                    <a:lnTo>
                      <a:pt x="575" y="1534"/>
                    </a:lnTo>
                    <a:lnTo>
                      <a:pt x="571" y="1530"/>
                    </a:lnTo>
                    <a:lnTo>
                      <a:pt x="571" y="1530"/>
                    </a:lnTo>
                    <a:lnTo>
                      <a:pt x="567" y="1530"/>
                    </a:lnTo>
                    <a:lnTo>
                      <a:pt x="567" y="1526"/>
                    </a:lnTo>
                    <a:lnTo>
                      <a:pt x="567" y="1522"/>
                    </a:lnTo>
                    <a:lnTo>
                      <a:pt x="567" y="1522"/>
                    </a:lnTo>
                    <a:lnTo>
                      <a:pt x="567" y="1522"/>
                    </a:lnTo>
                    <a:lnTo>
                      <a:pt x="567" y="1526"/>
                    </a:lnTo>
                    <a:lnTo>
                      <a:pt x="567" y="1526"/>
                    </a:lnTo>
                    <a:lnTo>
                      <a:pt x="563" y="1526"/>
                    </a:lnTo>
                    <a:lnTo>
                      <a:pt x="563" y="1526"/>
                    </a:lnTo>
                    <a:lnTo>
                      <a:pt x="567" y="1530"/>
                    </a:lnTo>
                    <a:lnTo>
                      <a:pt x="567" y="1530"/>
                    </a:lnTo>
                    <a:lnTo>
                      <a:pt x="571" y="1534"/>
                    </a:lnTo>
                    <a:lnTo>
                      <a:pt x="571" y="1538"/>
                    </a:lnTo>
                    <a:lnTo>
                      <a:pt x="575" y="1538"/>
                    </a:lnTo>
                    <a:lnTo>
                      <a:pt x="575" y="1542"/>
                    </a:lnTo>
                    <a:lnTo>
                      <a:pt x="575" y="1546"/>
                    </a:lnTo>
                    <a:lnTo>
                      <a:pt x="575" y="1546"/>
                    </a:lnTo>
                    <a:lnTo>
                      <a:pt x="579" y="1550"/>
                    </a:lnTo>
                    <a:lnTo>
                      <a:pt x="579" y="1550"/>
                    </a:lnTo>
                    <a:lnTo>
                      <a:pt x="575" y="1546"/>
                    </a:lnTo>
                    <a:lnTo>
                      <a:pt x="571" y="1546"/>
                    </a:lnTo>
                    <a:lnTo>
                      <a:pt x="571" y="1546"/>
                    </a:lnTo>
                    <a:lnTo>
                      <a:pt x="571" y="1550"/>
                    </a:lnTo>
                    <a:lnTo>
                      <a:pt x="575" y="1550"/>
                    </a:lnTo>
                    <a:lnTo>
                      <a:pt x="571" y="1550"/>
                    </a:lnTo>
                    <a:lnTo>
                      <a:pt x="559" y="1546"/>
                    </a:lnTo>
                    <a:lnTo>
                      <a:pt x="559" y="1542"/>
                    </a:lnTo>
                    <a:lnTo>
                      <a:pt x="559" y="1542"/>
                    </a:lnTo>
                    <a:lnTo>
                      <a:pt x="551" y="1542"/>
                    </a:lnTo>
                    <a:lnTo>
                      <a:pt x="551" y="1542"/>
                    </a:lnTo>
                    <a:lnTo>
                      <a:pt x="547" y="1542"/>
                    </a:lnTo>
                    <a:lnTo>
                      <a:pt x="547" y="1542"/>
                    </a:lnTo>
                    <a:lnTo>
                      <a:pt x="547" y="1542"/>
                    </a:lnTo>
                    <a:lnTo>
                      <a:pt x="547" y="1538"/>
                    </a:lnTo>
                    <a:lnTo>
                      <a:pt x="543" y="1538"/>
                    </a:lnTo>
                    <a:lnTo>
                      <a:pt x="543" y="1538"/>
                    </a:lnTo>
                    <a:lnTo>
                      <a:pt x="543" y="1534"/>
                    </a:lnTo>
                    <a:lnTo>
                      <a:pt x="543" y="1534"/>
                    </a:lnTo>
                    <a:lnTo>
                      <a:pt x="539" y="1538"/>
                    </a:lnTo>
                    <a:lnTo>
                      <a:pt x="539" y="1538"/>
                    </a:lnTo>
                    <a:lnTo>
                      <a:pt x="539" y="1538"/>
                    </a:lnTo>
                    <a:lnTo>
                      <a:pt x="539" y="1542"/>
                    </a:lnTo>
                    <a:lnTo>
                      <a:pt x="543" y="1542"/>
                    </a:lnTo>
                    <a:lnTo>
                      <a:pt x="547" y="1546"/>
                    </a:lnTo>
                    <a:lnTo>
                      <a:pt x="536" y="1546"/>
                    </a:lnTo>
                    <a:lnTo>
                      <a:pt x="536" y="1546"/>
                    </a:lnTo>
                    <a:lnTo>
                      <a:pt x="532" y="1542"/>
                    </a:lnTo>
                    <a:lnTo>
                      <a:pt x="532" y="1542"/>
                    </a:lnTo>
                    <a:lnTo>
                      <a:pt x="532" y="1542"/>
                    </a:lnTo>
                    <a:lnTo>
                      <a:pt x="532" y="1542"/>
                    </a:lnTo>
                    <a:lnTo>
                      <a:pt x="528" y="1542"/>
                    </a:lnTo>
                    <a:lnTo>
                      <a:pt x="528" y="1542"/>
                    </a:lnTo>
                    <a:lnTo>
                      <a:pt x="528" y="1542"/>
                    </a:lnTo>
                    <a:lnTo>
                      <a:pt x="528" y="1542"/>
                    </a:lnTo>
                    <a:lnTo>
                      <a:pt x="528" y="1542"/>
                    </a:lnTo>
                    <a:lnTo>
                      <a:pt x="520" y="1542"/>
                    </a:lnTo>
                    <a:lnTo>
                      <a:pt x="520" y="1542"/>
                    </a:lnTo>
                    <a:lnTo>
                      <a:pt x="520" y="1546"/>
                    </a:lnTo>
                    <a:lnTo>
                      <a:pt x="520" y="1546"/>
                    </a:lnTo>
                    <a:lnTo>
                      <a:pt x="520" y="1546"/>
                    </a:lnTo>
                    <a:lnTo>
                      <a:pt x="520" y="1550"/>
                    </a:lnTo>
                    <a:lnTo>
                      <a:pt x="520" y="1550"/>
                    </a:lnTo>
                    <a:lnTo>
                      <a:pt x="520" y="1550"/>
                    </a:lnTo>
                    <a:lnTo>
                      <a:pt x="520" y="1553"/>
                    </a:lnTo>
                    <a:lnTo>
                      <a:pt x="520" y="1553"/>
                    </a:lnTo>
                    <a:lnTo>
                      <a:pt x="516" y="1553"/>
                    </a:lnTo>
                    <a:lnTo>
                      <a:pt x="516" y="1553"/>
                    </a:lnTo>
                    <a:lnTo>
                      <a:pt x="512" y="1553"/>
                    </a:lnTo>
                    <a:lnTo>
                      <a:pt x="512" y="1550"/>
                    </a:lnTo>
                    <a:lnTo>
                      <a:pt x="508" y="1550"/>
                    </a:lnTo>
                    <a:lnTo>
                      <a:pt x="508" y="1546"/>
                    </a:lnTo>
                    <a:lnTo>
                      <a:pt x="504" y="1546"/>
                    </a:lnTo>
                    <a:lnTo>
                      <a:pt x="504" y="1546"/>
                    </a:lnTo>
                    <a:lnTo>
                      <a:pt x="500" y="1542"/>
                    </a:lnTo>
                    <a:lnTo>
                      <a:pt x="500" y="1542"/>
                    </a:lnTo>
                    <a:lnTo>
                      <a:pt x="496" y="1546"/>
                    </a:lnTo>
                    <a:lnTo>
                      <a:pt x="496" y="1546"/>
                    </a:lnTo>
                    <a:lnTo>
                      <a:pt x="496" y="1546"/>
                    </a:lnTo>
                    <a:lnTo>
                      <a:pt x="496" y="1550"/>
                    </a:lnTo>
                    <a:lnTo>
                      <a:pt x="500" y="1550"/>
                    </a:lnTo>
                    <a:lnTo>
                      <a:pt x="500" y="1553"/>
                    </a:lnTo>
                    <a:lnTo>
                      <a:pt x="500" y="1557"/>
                    </a:lnTo>
                    <a:lnTo>
                      <a:pt x="500" y="1557"/>
                    </a:lnTo>
                    <a:lnTo>
                      <a:pt x="496" y="1557"/>
                    </a:lnTo>
                    <a:lnTo>
                      <a:pt x="493" y="1557"/>
                    </a:lnTo>
                    <a:lnTo>
                      <a:pt x="500" y="1561"/>
                    </a:lnTo>
                    <a:lnTo>
                      <a:pt x="496" y="1561"/>
                    </a:lnTo>
                    <a:lnTo>
                      <a:pt x="496" y="1565"/>
                    </a:lnTo>
                    <a:lnTo>
                      <a:pt x="489" y="1561"/>
                    </a:lnTo>
                    <a:lnTo>
                      <a:pt x="489" y="1561"/>
                    </a:lnTo>
                    <a:lnTo>
                      <a:pt x="489" y="1565"/>
                    </a:lnTo>
                    <a:lnTo>
                      <a:pt x="489" y="1565"/>
                    </a:lnTo>
                    <a:lnTo>
                      <a:pt x="489" y="1569"/>
                    </a:lnTo>
                    <a:lnTo>
                      <a:pt x="485" y="1569"/>
                    </a:lnTo>
                    <a:lnTo>
                      <a:pt x="485" y="1569"/>
                    </a:lnTo>
                    <a:lnTo>
                      <a:pt x="489" y="1573"/>
                    </a:lnTo>
                    <a:lnTo>
                      <a:pt x="485" y="1573"/>
                    </a:lnTo>
                    <a:lnTo>
                      <a:pt x="485" y="1573"/>
                    </a:lnTo>
                    <a:lnTo>
                      <a:pt x="481" y="1569"/>
                    </a:lnTo>
                    <a:lnTo>
                      <a:pt x="481" y="1569"/>
                    </a:lnTo>
                    <a:lnTo>
                      <a:pt x="481" y="1565"/>
                    </a:lnTo>
                    <a:lnTo>
                      <a:pt x="477" y="1565"/>
                    </a:lnTo>
                    <a:lnTo>
                      <a:pt x="477" y="1569"/>
                    </a:lnTo>
                    <a:lnTo>
                      <a:pt x="477" y="1569"/>
                    </a:lnTo>
                    <a:lnTo>
                      <a:pt x="477" y="1569"/>
                    </a:lnTo>
                    <a:lnTo>
                      <a:pt x="477" y="1569"/>
                    </a:lnTo>
                    <a:lnTo>
                      <a:pt x="469" y="1573"/>
                    </a:lnTo>
                    <a:lnTo>
                      <a:pt x="461" y="1569"/>
                    </a:lnTo>
                    <a:lnTo>
                      <a:pt x="461" y="1573"/>
                    </a:lnTo>
                    <a:lnTo>
                      <a:pt x="465" y="1577"/>
                    </a:lnTo>
                    <a:lnTo>
                      <a:pt x="469" y="1577"/>
                    </a:lnTo>
                    <a:lnTo>
                      <a:pt x="473" y="1577"/>
                    </a:lnTo>
                    <a:lnTo>
                      <a:pt x="500" y="1569"/>
                    </a:lnTo>
                    <a:lnTo>
                      <a:pt x="500" y="1569"/>
                    </a:lnTo>
                    <a:lnTo>
                      <a:pt x="500" y="1569"/>
                    </a:lnTo>
                    <a:lnTo>
                      <a:pt x="504" y="1569"/>
                    </a:lnTo>
                    <a:lnTo>
                      <a:pt x="504" y="1569"/>
                    </a:lnTo>
                    <a:lnTo>
                      <a:pt x="504" y="1569"/>
                    </a:lnTo>
                    <a:lnTo>
                      <a:pt x="504" y="1569"/>
                    </a:lnTo>
                    <a:lnTo>
                      <a:pt x="504" y="1569"/>
                    </a:lnTo>
                    <a:lnTo>
                      <a:pt x="508" y="1569"/>
                    </a:lnTo>
                    <a:lnTo>
                      <a:pt x="508" y="1569"/>
                    </a:lnTo>
                    <a:lnTo>
                      <a:pt x="512" y="1565"/>
                    </a:lnTo>
                    <a:lnTo>
                      <a:pt x="512" y="1565"/>
                    </a:lnTo>
                    <a:lnTo>
                      <a:pt x="516" y="1561"/>
                    </a:lnTo>
                    <a:lnTo>
                      <a:pt x="516" y="1565"/>
                    </a:lnTo>
                    <a:lnTo>
                      <a:pt x="520" y="1565"/>
                    </a:lnTo>
                    <a:lnTo>
                      <a:pt x="528" y="1569"/>
                    </a:lnTo>
                    <a:lnTo>
                      <a:pt x="532" y="1573"/>
                    </a:lnTo>
                    <a:lnTo>
                      <a:pt x="532" y="1573"/>
                    </a:lnTo>
                    <a:lnTo>
                      <a:pt x="536" y="1573"/>
                    </a:lnTo>
                    <a:lnTo>
                      <a:pt x="536" y="1573"/>
                    </a:lnTo>
                    <a:lnTo>
                      <a:pt x="536" y="1573"/>
                    </a:lnTo>
                    <a:lnTo>
                      <a:pt x="536" y="1569"/>
                    </a:lnTo>
                    <a:lnTo>
                      <a:pt x="536" y="1569"/>
                    </a:lnTo>
                    <a:lnTo>
                      <a:pt x="536" y="1569"/>
                    </a:lnTo>
                    <a:lnTo>
                      <a:pt x="532" y="1569"/>
                    </a:lnTo>
                    <a:lnTo>
                      <a:pt x="532" y="1569"/>
                    </a:lnTo>
                    <a:lnTo>
                      <a:pt x="520" y="1565"/>
                    </a:lnTo>
                    <a:lnTo>
                      <a:pt x="516" y="1561"/>
                    </a:lnTo>
                    <a:lnTo>
                      <a:pt x="516" y="1561"/>
                    </a:lnTo>
                    <a:lnTo>
                      <a:pt x="516" y="1561"/>
                    </a:lnTo>
                    <a:lnTo>
                      <a:pt x="520" y="1561"/>
                    </a:lnTo>
                    <a:lnTo>
                      <a:pt x="520" y="1561"/>
                    </a:lnTo>
                    <a:lnTo>
                      <a:pt x="520" y="1561"/>
                    </a:lnTo>
                    <a:lnTo>
                      <a:pt x="520" y="1561"/>
                    </a:lnTo>
                    <a:lnTo>
                      <a:pt x="528" y="1561"/>
                    </a:lnTo>
                    <a:lnTo>
                      <a:pt x="528" y="1557"/>
                    </a:lnTo>
                    <a:lnTo>
                      <a:pt x="528" y="1557"/>
                    </a:lnTo>
                    <a:lnTo>
                      <a:pt x="532" y="1561"/>
                    </a:lnTo>
                    <a:lnTo>
                      <a:pt x="536" y="1561"/>
                    </a:lnTo>
                    <a:lnTo>
                      <a:pt x="536" y="1561"/>
                    </a:lnTo>
                    <a:lnTo>
                      <a:pt x="539" y="1561"/>
                    </a:lnTo>
                    <a:lnTo>
                      <a:pt x="539" y="1565"/>
                    </a:lnTo>
                    <a:lnTo>
                      <a:pt x="539" y="1565"/>
                    </a:lnTo>
                    <a:lnTo>
                      <a:pt x="543" y="1565"/>
                    </a:lnTo>
                    <a:lnTo>
                      <a:pt x="543" y="1569"/>
                    </a:lnTo>
                    <a:lnTo>
                      <a:pt x="543" y="1569"/>
                    </a:lnTo>
                    <a:lnTo>
                      <a:pt x="551" y="1573"/>
                    </a:lnTo>
                    <a:lnTo>
                      <a:pt x="551" y="1573"/>
                    </a:lnTo>
                    <a:lnTo>
                      <a:pt x="551" y="1573"/>
                    </a:lnTo>
                    <a:lnTo>
                      <a:pt x="551" y="1577"/>
                    </a:lnTo>
                    <a:lnTo>
                      <a:pt x="555" y="1573"/>
                    </a:lnTo>
                    <a:lnTo>
                      <a:pt x="559" y="1569"/>
                    </a:lnTo>
                    <a:lnTo>
                      <a:pt x="567" y="1573"/>
                    </a:lnTo>
                    <a:lnTo>
                      <a:pt x="571" y="1569"/>
                    </a:lnTo>
                    <a:lnTo>
                      <a:pt x="575" y="1573"/>
                    </a:lnTo>
                    <a:lnTo>
                      <a:pt x="575" y="1573"/>
                    </a:lnTo>
                    <a:lnTo>
                      <a:pt x="575" y="1577"/>
                    </a:lnTo>
                    <a:lnTo>
                      <a:pt x="571" y="1577"/>
                    </a:lnTo>
                    <a:lnTo>
                      <a:pt x="575" y="1585"/>
                    </a:lnTo>
                    <a:lnTo>
                      <a:pt x="575" y="1585"/>
                    </a:lnTo>
                    <a:lnTo>
                      <a:pt x="575" y="1585"/>
                    </a:lnTo>
                    <a:lnTo>
                      <a:pt x="575" y="1585"/>
                    </a:lnTo>
                    <a:lnTo>
                      <a:pt x="571" y="1589"/>
                    </a:lnTo>
                    <a:lnTo>
                      <a:pt x="571" y="1589"/>
                    </a:lnTo>
                    <a:lnTo>
                      <a:pt x="586" y="1585"/>
                    </a:lnTo>
                    <a:lnTo>
                      <a:pt x="586" y="1585"/>
                    </a:lnTo>
                    <a:lnTo>
                      <a:pt x="582" y="1585"/>
                    </a:lnTo>
                    <a:lnTo>
                      <a:pt x="582" y="1581"/>
                    </a:lnTo>
                    <a:lnTo>
                      <a:pt x="579" y="1577"/>
                    </a:lnTo>
                    <a:lnTo>
                      <a:pt x="586" y="1577"/>
                    </a:lnTo>
                    <a:lnTo>
                      <a:pt x="590" y="1577"/>
                    </a:lnTo>
                    <a:lnTo>
                      <a:pt x="594" y="1581"/>
                    </a:lnTo>
                    <a:lnTo>
                      <a:pt x="598" y="1581"/>
                    </a:lnTo>
                    <a:lnTo>
                      <a:pt x="598" y="1581"/>
                    </a:lnTo>
                    <a:lnTo>
                      <a:pt x="602" y="1581"/>
                    </a:lnTo>
                    <a:lnTo>
                      <a:pt x="602" y="1585"/>
                    </a:lnTo>
                    <a:lnTo>
                      <a:pt x="606" y="1589"/>
                    </a:lnTo>
                    <a:lnTo>
                      <a:pt x="606" y="1585"/>
                    </a:lnTo>
                    <a:lnTo>
                      <a:pt x="602" y="1581"/>
                    </a:lnTo>
                    <a:lnTo>
                      <a:pt x="602" y="1581"/>
                    </a:lnTo>
                    <a:lnTo>
                      <a:pt x="598" y="1577"/>
                    </a:lnTo>
                    <a:lnTo>
                      <a:pt x="602" y="1577"/>
                    </a:lnTo>
                    <a:lnTo>
                      <a:pt x="606" y="1577"/>
                    </a:lnTo>
                    <a:lnTo>
                      <a:pt x="610" y="1577"/>
                    </a:lnTo>
                    <a:lnTo>
                      <a:pt x="610" y="1577"/>
                    </a:lnTo>
                    <a:lnTo>
                      <a:pt x="610" y="1577"/>
                    </a:lnTo>
                    <a:lnTo>
                      <a:pt x="610" y="1581"/>
                    </a:lnTo>
                    <a:lnTo>
                      <a:pt x="614" y="1581"/>
                    </a:lnTo>
                    <a:lnTo>
                      <a:pt x="614" y="1581"/>
                    </a:lnTo>
                    <a:lnTo>
                      <a:pt x="614" y="1581"/>
                    </a:lnTo>
                    <a:lnTo>
                      <a:pt x="614" y="1581"/>
                    </a:lnTo>
                    <a:lnTo>
                      <a:pt x="614" y="1581"/>
                    </a:lnTo>
                    <a:lnTo>
                      <a:pt x="618" y="1581"/>
                    </a:lnTo>
                    <a:lnTo>
                      <a:pt x="618" y="1581"/>
                    </a:lnTo>
                    <a:lnTo>
                      <a:pt x="618" y="1577"/>
                    </a:lnTo>
                    <a:lnTo>
                      <a:pt x="614" y="1577"/>
                    </a:lnTo>
                    <a:lnTo>
                      <a:pt x="614" y="1577"/>
                    </a:lnTo>
                    <a:lnTo>
                      <a:pt x="622" y="1577"/>
                    </a:lnTo>
                    <a:lnTo>
                      <a:pt x="625" y="1577"/>
                    </a:lnTo>
                    <a:lnTo>
                      <a:pt x="625" y="1581"/>
                    </a:lnTo>
                    <a:lnTo>
                      <a:pt x="629" y="1581"/>
                    </a:lnTo>
                    <a:lnTo>
                      <a:pt x="629" y="1581"/>
                    </a:lnTo>
                    <a:lnTo>
                      <a:pt x="629" y="1577"/>
                    </a:lnTo>
                    <a:lnTo>
                      <a:pt x="625" y="1577"/>
                    </a:lnTo>
                    <a:lnTo>
                      <a:pt x="625" y="1577"/>
                    </a:lnTo>
                    <a:lnTo>
                      <a:pt x="625" y="1573"/>
                    </a:lnTo>
                    <a:lnTo>
                      <a:pt x="625" y="1573"/>
                    </a:lnTo>
                    <a:lnTo>
                      <a:pt x="625" y="1573"/>
                    </a:lnTo>
                    <a:lnTo>
                      <a:pt x="625" y="1569"/>
                    </a:lnTo>
                    <a:lnTo>
                      <a:pt x="625" y="1569"/>
                    </a:lnTo>
                    <a:lnTo>
                      <a:pt x="625" y="1569"/>
                    </a:lnTo>
                    <a:lnTo>
                      <a:pt x="629" y="1561"/>
                    </a:lnTo>
                    <a:lnTo>
                      <a:pt x="633" y="1561"/>
                    </a:lnTo>
                    <a:lnTo>
                      <a:pt x="633" y="1561"/>
                    </a:lnTo>
                    <a:lnTo>
                      <a:pt x="649" y="1561"/>
                    </a:lnTo>
                    <a:lnTo>
                      <a:pt x="649" y="1557"/>
                    </a:lnTo>
                    <a:lnTo>
                      <a:pt x="649" y="1557"/>
                    </a:lnTo>
                    <a:lnTo>
                      <a:pt x="653" y="1561"/>
                    </a:lnTo>
                    <a:lnTo>
                      <a:pt x="653" y="1561"/>
                    </a:lnTo>
                    <a:lnTo>
                      <a:pt x="653" y="1553"/>
                    </a:lnTo>
                    <a:lnTo>
                      <a:pt x="657" y="1550"/>
                    </a:lnTo>
                    <a:lnTo>
                      <a:pt x="664" y="1550"/>
                    </a:lnTo>
                    <a:lnTo>
                      <a:pt x="668" y="1550"/>
                    </a:lnTo>
                    <a:lnTo>
                      <a:pt x="668" y="1550"/>
                    </a:lnTo>
                    <a:lnTo>
                      <a:pt x="668" y="1553"/>
                    </a:lnTo>
                    <a:lnTo>
                      <a:pt x="668" y="1553"/>
                    </a:lnTo>
                    <a:lnTo>
                      <a:pt x="672" y="1553"/>
                    </a:lnTo>
                    <a:lnTo>
                      <a:pt x="672" y="1553"/>
                    </a:lnTo>
                    <a:lnTo>
                      <a:pt x="672" y="1550"/>
                    </a:lnTo>
                    <a:lnTo>
                      <a:pt x="668" y="1546"/>
                    </a:lnTo>
                    <a:lnTo>
                      <a:pt x="668" y="1542"/>
                    </a:lnTo>
                    <a:lnTo>
                      <a:pt x="672" y="1542"/>
                    </a:lnTo>
                    <a:lnTo>
                      <a:pt x="668" y="1542"/>
                    </a:lnTo>
                    <a:lnTo>
                      <a:pt x="664" y="1538"/>
                    </a:lnTo>
                    <a:lnTo>
                      <a:pt x="664" y="1538"/>
                    </a:lnTo>
                    <a:lnTo>
                      <a:pt x="668" y="1538"/>
                    </a:lnTo>
                    <a:lnTo>
                      <a:pt x="672" y="1538"/>
                    </a:lnTo>
                    <a:lnTo>
                      <a:pt x="672" y="1538"/>
                    </a:lnTo>
                    <a:lnTo>
                      <a:pt x="672" y="1538"/>
                    </a:lnTo>
                    <a:lnTo>
                      <a:pt x="676" y="1542"/>
                    </a:lnTo>
                    <a:lnTo>
                      <a:pt x="676" y="1542"/>
                    </a:lnTo>
                    <a:lnTo>
                      <a:pt x="680" y="1542"/>
                    </a:lnTo>
                    <a:lnTo>
                      <a:pt x="680" y="1546"/>
                    </a:lnTo>
                    <a:lnTo>
                      <a:pt x="680" y="1546"/>
                    </a:lnTo>
                    <a:lnTo>
                      <a:pt x="680" y="1546"/>
                    </a:lnTo>
                    <a:lnTo>
                      <a:pt x="676" y="1546"/>
                    </a:lnTo>
                    <a:lnTo>
                      <a:pt x="680" y="1546"/>
                    </a:lnTo>
                    <a:lnTo>
                      <a:pt x="680" y="1546"/>
                    </a:lnTo>
                    <a:lnTo>
                      <a:pt x="684" y="1546"/>
                    </a:lnTo>
                    <a:lnTo>
                      <a:pt x="688" y="1550"/>
                    </a:lnTo>
                    <a:lnTo>
                      <a:pt x="688" y="1553"/>
                    </a:lnTo>
                    <a:lnTo>
                      <a:pt x="684" y="1553"/>
                    </a:lnTo>
                    <a:lnTo>
                      <a:pt x="680" y="1553"/>
                    </a:lnTo>
                    <a:lnTo>
                      <a:pt x="680" y="1557"/>
                    </a:lnTo>
                    <a:lnTo>
                      <a:pt x="680" y="1557"/>
                    </a:lnTo>
                    <a:lnTo>
                      <a:pt x="676" y="1557"/>
                    </a:lnTo>
                    <a:lnTo>
                      <a:pt x="676" y="1557"/>
                    </a:lnTo>
                    <a:lnTo>
                      <a:pt x="676" y="1557"/>
                    </a:lnTo>
                    <a:lnTo>
                      <a:pt x="672" y="1557"/>
                    </a:lnTo>
                    <a:lnTo>
                      <a:pt x="672" y="1557"/>
                    </a:lnTo>
                    <a:lnTo>
                      <a:pt x="664" y="1557"/>
                    </a:lnTo>
                    <a:lnTo>
                      <a:pt x="661" y="1557"/>
                    </a:lnTo>
                    <a:lnTo>
                      <a:pt x="661" y="1557"/>
                    </a:lnTo>
                    <a:lnTo>
                      <a:pt x="661" y="1557"/>
                    </a:lnTo>
                    <a:lnTo>
                      <a:pt x="661" y="1553"/>
                    </a:lnTo>
                    <a:lnTo>
                      <a:pt x="661" y="1553"/>
                    </a:lnTo>
                    <a:lnTo>
                      <a:pt x="657" y="1557"/>
                    </a:lnTo>
                    <a:lnTo>
                      <a:pt x="657" y="1557"/>
                    </a:lnTo>
                    <a:lnTo>
                      <a:pt x="657" y="1561"/>
                    </a:lnTo>
                    <a:lnTo>
                      <a:pt x="657" y="1561"/>
                    </a:lnTo>
                    <a:lnTo>
                      <a:pt x="661" y="1561"/>
                    </a:lnTo>
                    <a:lnTo>
                      <a:pt x="661" y="1561"/>
                    </a:lnTo>
                    <a:lnTo>
                      <a:pt x="661" y="1565"/>
                    </a:lnTo>
                    <a:lnTo>
                      <a:pt x="661" y="1565"/>
                    </a:lnTo>
                    <a:lnTo>
                      <a:pt x="661" y="1565"/>
                    </a:lnTo>
                    <a:lnTo>
                      <a:pt x="657" y="1565"/>
                    </a:lnTo>
                    <a:lnTo>
                      <a:pt x="661" y="1569"/>
                    </a:lnTo>
                    <a:lnTo>
                      <a:pt x="664" y="1569"/>
                    </a:lnTo>
                    <a:lnTo>
                      <a:pt x="668" y="1569"/>
                    </a:lnTo>
                    <a:lnTo>
                      <a:pt x="668" y="1569"/>
                    </a:lnTo>
                    <a:lnTo>
                      <a:pt x="672" y="1573"/>
                    </a:lnTo>
                    <a:lnTo>
                      <a:pt x="676" y="1577"/>
                    </a:lnTo>
                    <a:lnTo>
                      <a:pt x="664" y="1569"/>
                    </a:lnTo>
                    <a:lnTo>
                      <a:pt x="664" y="1573"/>
                    </a:lnTo>
                    <a:lnTo>
                      <a:pt x="664" y="1573"/>
                    </a:lnTo>
                    <a:lnTo>
                      <a:pt x="664" y="1573"/>
                    </a:lnTo>
                    <a:lnTo>
                      <a:pt x="668" y="1573"/>
                    </a:lnTo>
                    <a:lnTo>
                      <a:pt x="668" y="1573"/>
                    </a:lnTo>
                    <a:lnTo>
                      <a:pt x="668" y="1577"/>
                    </a:lnTo>
                    <a:lnTo>
                      <a:pt x="672" y="1577"/>
                    </a:lnTo>
                    <a:lnTo>
                      <a:pt x="672" y="1577"/>
                    </a:lnTo>
                    <a:lnTo>
                      <a:pt x="672" y="1577"/>
                    </a:lnTo>
                    <a:lnTo>
                      <a:pt x="672" y="1577"/>
                    </a:lnTo>
                    <a:lnTo>
                      <a:pt x="672" y="1577"/>
                    </a:lnTo>
                    <a:lnTo>
                      <a:pt x="672" y="1581"/>
                    </a:lnTo>
                    <a:lnTo>
                      <a:pt x="672" y="1581"/>
                    </a:lnTo>
                    <a:lnTo>
                      <a:pt x="672" y="1581"/>
                    </a:lnTo>
                    <a:lnTo>
                      <a:pt x="676" y="1581"/>
                    </a:lnTo>
                    <a:lnTo>
                      <a:pt x="676" y="1581"/>
                    </a:lnTo>
                    <a:lnTo>
                      <a:pt x="676" y="1581"/>
                    </a:lnTo>
                    <a:lnTo>
                      <a:pt x="676" y="1581"/>
                    </a:lnTo>
                    <a:lnTo>
                      <a:pt x="676" y="1585"/>
                    </a:lnTo>
                    <a:lnTo>
                      <a:pt x="676" y="1585"/>
                    </a:lnTo>
                    <a:lnTo>
                      <a:pt x="676" y="1585"/>
                    </a:lnTo>
                    <a:lnTo>
                      <a:pt x="672" y="1585"/>
                    </a:lnTo>
                    <a:lnTo>
                      <a:pt x="672" y="1585"/>
                    </a:lnTo>
                    <a:lnTo>
                      <a:pt x="668" y="1589"/>
                    </a:lnTo>
                    <a:lnTo>
                      <a:pt x="668" y="1589"/>
                    </a:lnTo>
                    <a:lnTo>
                      <a:pt x="668" y="1589"/>
                    </a:lnTo>
                    <a:lnTo>
                      <a:pt x="668" y="1589"/>
                    </a:lnTo>
                    <a:lnTo>
                      <a:pt x="668" y="1589"/>
                    </a:lnTo>
                    <a:lnTo>
                      <a:pt x="668" y="1593"/>
                    </a:lnTo>
                    <a:lnTo>
                      <a:pt x="664" y="1596"/>
                    </a:lnTo>
                    <a:lnTo>
                      <a:pt x="661" y="1600"/>
                    </a:lnTo>
                    <a:lnTo>
                      <a:pt x="661" y="1596"/>
                    </a:lnTo>
                    <a:lnTo>
                      <a:pt x="664" y="1596"/>
                    </a:lnTo>
                    <a:lnTo>
                      <a:pt x="664" y="1593"/>
                    </a:lnTo>
                    <a:lnTo>
                      <a:pt x="664" y="1593"/>
                    </a:lnTo>
                    <a:lnTo>
                      <a:pt x="664" y="1593"/>
                    </a:lnTo>
                    <a:lnTo>
                      <a:pt x="664" y="1593"/>
                    </a:lnTo>
                    <a:lnTo>
                      <a:pt x="664" y="1593"/>
                    </a:lnTo>
                    <a:lnTo>
                      <a:pt x="661" y="1593"/>
                    </a:lnTo>
                    <a:lnTo>
                      <a:pt x="661" y="1593"/>
                    </a:lnTo>
                    <a:lnTo>
                      <a:pt x="661" y="1593"/>
                    </a:lnTo>
                    <a:lnTo>
                      <a:pt x="661" y="1596"/>
                    </a:lnTo>
                    <a:lnTo>
                      <a:pt x="661" y="1596"/>
                    </a:lnTo>
                    <a:lnTo>
                      <a:pt x="657" y="1596"/>
                    </a:lnTo>
                    <a:lnTo>
                      <a:pt x="657" y="1596"/>
                    </a:lnTo>
                    <a:lnTo>
                      <a:pt x="657" y="1600"/>
                    </a:lnTo>
                    <a:lnTo>
                      <a:pt x="653" y="1604"/>
                    </a:lnTo>
                    <a:lnTo>
                      <a:pt x="653" y="1604"/>
                    </a:lnTo>
                    <a:lnTo>
                      <a:pt x="649" y="1604"/>
                    </a:lnTo>
                    <a:lnTo>
                      <a:pt x="649" y="1604"/>
                    </a:lnTo>
                    <a:lnTo>
                      <a:pt x="649" y="1608"/>
                    </a:lnTo>
                    <a:lnTo>
                      <a:pt x="649" y="1608"/>
                    </a:lnTo>
                    <a:lnTo>
                      <a:pt x="649" y="1608"/>
                    </a:lnTo>
                    <a:lnTo>
                      <a:pt x="649" y="1608"/>
                    </a:lnTo>
                    <a:lnTo>
                      <a:pt x="645" y="1608"/>
                    </a:lnTo>
                    <a:lnTo>
                      <a:pt x="649" y="1612"/>
                    </a:lnTo>
                    <a:lnTo>
                      <a:pt x="649" y="1616"/>
                    </a:lnTo>
                    <a:lnTo>
                      <a:pt x="645" y="1620"/>
                    </a:lnTo>
                    <a:lnTo>
                      <a:pt x="645" y="1624"/>
                    </a:lnTo>
                    <a:lnTo>
                      <a:pt x="649" y="1624"/>
                    </a:lnTo>
                    <a:lnTo>
                      <a:pt x="649" y="1624"/>
                    </a:lnTo>
                    <a:lnTo>
                      <a:pt x="649" y="1628"/>
                    </a:lnTo>
                    <a:lnTo>
                      <a:pt x="649" y="1628"/>
                    </a:lnTo>
                    <a:lnTo>
                      <a:pt x="649" y="1632"/>
                    </a:lnTo>
                    <a:lnTo>
                      <a:pt x="645" y="1632"/>
                    </a:lnTo>
                    <a:lnTo>
                      <a:pt x="645" y="1632"/>
                    </a:lnTo>
                    <a:lnTo>
                      <a:pt x="645" y="1632"/>
                    </a:lnTo>
                    <a:lnTo>
                      <a:pt x="645" y="1632"/>
                    </a:lnTo>
                    <a:lnTo>
                      <a:pt x="645" y="1635"/>
                    </a:lnTo>
                    <a:lnTo>
                      <a:pt x="645" y="1639"/>
                    </a:lnTo>
                    <a:lnTo>
                      <a:pt x="645" y="1639"/>
                    </a:lnTo>
                    <a:lnTo>
                      <a:pt x="641" y="1639"/>
                    </a:lnTo>
                    <a:lnTo>
                      <a:pt x="641" y="1635"/>
                    </a:lnTo>
                    <a:lnTo>
                      <a:pt x="641" y="1635"/>
                    </a:lnTo>
                    <a:lnTo>
                      <a:pt x="641" y="1632"/>
                    </a:lnTo>
                    <a:lnTo>
                      <a:pt x="641" y="1632"/>
                    </a:lnTo>
                    <a:lnTo>
                      <a:pt x="637" y="1632"/>
                    </a:lnTo>
                    <a:lnTo>
                      <a:pt x="637" y="1632"/>
                    </a:lnTo>
                    <a:lnTo>
                      <a:pt x="637" y="1632"/>
                    </a:lnTo>
                    <a:lnTo>
                      <a:pt x="637" y="1632"/>
                    </a:lnTo>
                    <a:lnTo>
                      <a:pt x="637" y="1632"/>
                    </a:lnTo>
                    <a:lnTo>
                      <a:pt x="633" y="1632"/>
                    </a:lnTo>
                    <a:lnTo>
                      <a:pt x="633" y="1628"/>
                    </a:lnTo>
                    <a:lnTo>
                      <a:pt x="629" y="1628"/>
                    </a:lnTo>
                    <a:lnTo>
                      <a:pt x="633" y="1628"/>
                    </a:lnTo>
                    <a:lnTo>
                      <a:pt x="633" y="1632"/>
                    </a:lnTo>
                    <a:lnTo>
                      <a:pt x="637" y="1635"/>
                    </a:lnTo>
                    <a:lnTo>
                      <a:pt x="637" y="1635"/>
                    </a:lnTo>
                    <a:lnTo>
                      <a:pt x="633" y="1639"/>
                    </a:lnTo>
                    <a:lnTo>
                      <a:pt x="633" y="1639"/>
                    </a:lnTo>
                    <a:lnTo>
                      <a:pt x="633" y="1639"/>
                    </a:lnTo>
                    <a:lnTo>
                      <a:pt x="633" y="1635"/>
                    </a:lnTo>
                    <a:lnTo>
                      <a:pt x="633" y="1635"/>
                    </a:lnTo>
                    <a:lnTo>
                      <a:pt x="633" y="1632"/>
                    </a:lnTo>
                    <a:lnTo>
                      <a:pt x="629" y="1632"/>
                    </a:lnTo>
                    <a:lnTo>
                      <a:pt x="629" y="1632"/>
                    </a:lnTo>
                    <a:lnTo>
                      <a:pt x="629" y="1628"/>
                    </a:lnTo>
                    <a:lnTo>
                      <a:pt x="625" y="1624"/>
                    </a:lnTo>
                    <a:lnTo>
                      <a:pt x="625" y="1624"/>
                    </a:lnTo>
                    <a:lnTo>
                      <a:pt x="625" y="1620"/>
                    </a:lnTo>
                    <a:lnTo>
                      <a:pt x="625" y="1616"/>
                    </a:lnTo>
                    <a:lnTo>
                      <a:pt x="625" y="1608"/>
                    </a:lnTo>
                    <a:lnTo>
                      <a:pt x="625" y="1608"/>
                    </a:lnTo>
                    <a:lnTo>
                      <a:pt x="625" y="1608"/>
                    </a:lnTo>
                    <a:lnTo>
                      <a:pt x="625" y="1604"/>
                    </a:lnTo>
                    <a:lnTo>
                      <a:pt x="622" y="1600"/>
                    </a:lnTo>
                    <a:lnTo>
                      <a:pt x="622" y="1600"/>
                    </a:lnTo>
                    <a:lnTo>
                      <a:pt x="622" y="1600"/>
                    </a:lnTo>
                    <a:lnTo>
                      <a:pt x="622" y="1600"/>
                    </a:lnTo>
                    <a:lnTo>
                      <a:pt x="622" y="1604"/>
                    </a:lnTo>
                    <a:lnTo>
                      <a:pt x="622" y="1608"/>
                    </a:lnTo>
                    <a:lnTo>
                      <a:pt x="622" y="1612"/>
                    </a:lnTo>
                    <a:lnTo>
                      <a:pt x="622" y="1612"/>
                    </a:lnTo>
                    <a:lnTo>
                      <a:pt x="622" y="1612"/>
                    </a:lnTo>
                    <a:lnTo>
                      <a:pt x="618" y="1608"/>
                    </a:lnTo>
                    <a:lnTo>
                      <a:pt x="618" y="1608"/>
                    </a:lnTo>
                    <a:lnTo>
                      <a:pt x="618" y="1604"/>
                    </a:lnTo>
                    <a:lnTo>
                      <a:pt x="618" y="1600"/>
                    </a:lnTo>
                    <a:lnTo>
                      <a:pt x="614" y="1600"/>
                    </a:lnTo>
                    <a:lnTo>
                      <a:pt x="614" y="1596"/>
                    </a:lnTo>
                    <a:lnTo>
                      <a:pt x="614" y="1596"/>
                    </a:lnTo>
                    <a:lnTo>
                      <a:pt x="610" y="1596"/>
                    </a:lnTo>
                    <a:lnTo>
                      <a:pt x="614" y="1600"/>
                    </a:lnTo>
                    <a:lnTo>
                      <a:pt x="614" y="1604"/>
                    </a:lnTo>
                    <a:lnTo>
                      <a:pt x="614" y="1604"/>
                    </a:lnTo>
                    <a:lnTo>
                      <a:pt x="614" y="1608"/>
                    </a:lnTo>
                    <a:lnTo>
                      <a:pt x="610" y="1608"/>
                    </a:lnTo>
                    <a:lnTo>
                      <a:pt x="614" y="1612"/>
                    </a:lnTo>
                    <a:lnTo>
                      <a:pt x="614" y="1616"/>
                    </a:lnTo>
                    <a:lnTo>
                      <a:pt x="614" y="1616"/>
                    </a:lnTo>
                    <a:lnTo>
                      <a:pt x="618" y="1620"/>
                    </a:lnTo>
                    <a:lnTo>
                      <a:pt x="618" y="1624"/>
                    </a:lnTo>
                    <a:lnTo>
                      <a:pt x="618" y="1628"/>
                    </a:lnTo>
                    <a:lnTo>
                      <a:pt x="618" y="1628"/>
                    </a:lnTo>
                    <a:lnTo>
                      <a:pt x="614" y="1628"/>
                    </a:lnTo>
                    <a:lnTo>
                      <a:pt x="614" y="1628"/>
                    </a:lnTo>
                    <a:lnTo>
                      <a:pt x="614" y="1632"/>
                    </a:lnTo>
                    <a:lnTo>
                      <a:pt x="614" y="1632"/>
                    </a:lnTo>
                    <a:lnTo>
                      <a:pt x="614" y="1632"/>
                    </a:lnTo>
                    <a:lnTo>
                      <a:pt x="618" y="1632"/>
                    </a:lnTo>
                    <a:lnTo>
                      <a:pt x="618" y="1632"/>
                    </a:lnTo>
                    <a:lnTo>
                      <a:pt x="618" y="1632"/>
                    </a:lnTo>
                    <a:lnTo>
                      <a:pt x="618" y="1632"/>
                    </a:lnTo>
                    <a:lnTo>
                      <a:pt x="618" y="1635"/>
                    </a:lnTo>
                    <a:lnTo>
                      <a:pt x="618" y="1635"/>
                    </a:lnTo>
                    <a:lnTo>
                      <a:pt x="622" y="1635"/>
                    </a:lnTo>
                    <a:lnTo>
                      <a:pt x="622" y="1639"/>
                    </a:lnTo>
                    <a:lnTo>
                      <a:pt x="618" y="1639"/>
                    </a:lnTo>
                    <a:lnTo>
                      <a:pt x="618" y="1639"/>
                    </a:lnTo>
                    <a:lnTo>
                      <a:pt x="614" y="1639"/>
                    </a:lnTo>
                    <a:lnTo>
                      <a:pt x="614" y="1639"/>
                    </a:lnTo>
                    <a:lnTo>
                      <a:pt x="614" y="1643"/>
                    </a:lnTo>
                    <a:lnTo>
                      <a:pt x="618" y="1643"/>
                    </a:lnTo>
                    <a:lnTo>
                      <a:pt x="618" y="1643"/>
                    </a:lnTo>
                    <a:lnTo>
                      <a:pt x="622" y="1647"/>
                    </a:lnTo>
                    <a:lnTo>
                      <a:pt x="618" y="1647"/>
                    </a:lnTo>
                    <a:lnTo>
                      <a:pt x="618" y="1647"/>
                    </a:lnTo>
                    <a:lnTo>
                      <a:pt x="618" y="1647"/>
                    </a:lnTo>
                    <a:lnTo>
                      <a:pt x="618" y="1647"/>
                    </a:lnTo>
                    <a:lnTo>
                      <a:pt x="610" y="1643"/>
                    </a:lnTo>
                    <a:lnTo>
                      <a:pt x="606" y="1643"/>
                    </a:lnTo>
                    <a:lnTo>
                      <a:pt x="606" y="1643"/>
                    </a:lnTo>
                    <a:lnTo>
                      <a:pt x="610" y="1643"/>
                    </a:lnTo>
                    <a:lnTo>
                      <a:pt x="610" y="1647"/>
                    </a:lnTo>
                    <a:lnTo>
                      <a:pt x="610" y="1651"/>
                    </a:lnTo>
                    <a:lnTo>
                      <a:pt x="610" y="1655"/>
                    </a:lnTo>
                    <a:lnTo>
                      <a:pt x="610" y="1655"/>
                    </a:lnTo>
                    <a:lnTo>
                      <a:pt x="610" y="1655"/>
                    </a:lnTo>
                    <a:lnTo>
                      <a:pt x="610" y="1655"/>
                    </a:lnTo>
                    <a:lnTo>
                      <a:pt x="614" y="1659"/>
                    </a:lnTo>
                    <a:lnTo>
                      <a:pt x="610" y="1659"/>
                    </a:lnTo>
                    <a:lnTo>
                      <a:pt x="602" y="1659"/>
                    </a:lnTo>
                    <a:lnTo>
                      <a:pt x="606" y="1663"/>
                    </a:lnTo>
                    <a:lnTo>
                      <a:pt x="606" y="1667"/>
                    </a:lnTo>
                    <a:lnTo>
                      <a:pt x="606" y="1667"/>
                    </a:lnTo>
                    <a:lnTo>
                      <a:pt x="602" y="1671"/>
                    </a:lnTo>
                    <a:lnTo>
                      <a:pt x="598" y="1671"/>
                    </a:lnTo>
                    <a:lnTo>
                      <a:pt x="598" y="1675"/>
                    </a:lnTo>
                    <a:lnTo>
                      <a:pt x="590" y="1675"/>
                    </a:lnTo>
                    <a:lnTo>
                      <a:pt x="586" y="1675"/>
                    </a:lnTo>
                    <a:lnTo>
                      <a:pt x="586" y="1675"/>
                    </a:lnTo>
                    <a:lnTo>
                      <a:pt x="582" y="1671"/>
                    </a:lnTo>
                    <a:lnTo>
                      <a:pt x="582" y="1671"/>
                    </a:lnTo>
                    <a:lnTo>
                      <a:pt x="579" y="1671"/>
                    </a:lnTo>
                    <a:lnTo>
                      <a:pt x="579" y="1675"/>
                    </a:lnTo>
                    <a:lnTo>
                      <a:pt x="575" y="1675"/>
                    </a:lnTo>
                    <a:lnTo>
                      <a:pt x="579" y="1675"/>
                    </a:lnTo>
                    <a:lnTo>
                      <a:pt x="582" y="1675"/>
                    </a:lnTo>
                    <a:lnTo>
                      <a:pt x="582" y="1675"/>
                    </a:lnTo>
                    <a:lnTo>
                      <a:pt x="582" y="1678"/>
                    </a:lnTo>
                    <a:lnTo>
                      <a:pt x="582" y="1678"/>
                    </a:lnTo>
                    <a:lnTo>
                      <a:pt x="582" y="1678"/>
                    </a:lnTo>
                    <a:lnTo>
                      <a:pt x="582" y="1682"/>
                    </a:lnTo>
                    <a:lnTo>
                      <a:pt x="582" y="1682"/>
                    </a:lnTo>
                    <a:lnTo>
                      <a:pt x="586" y="1678"/>
                    </a:lnTo>
                    <a:lnTo>
                      <a:pt x="590" y="1678"/>
                    </a:lnTo>
                    <a:lnTo>
                      <a:pt x="590" y="1682"/>
                    </a:lnTo>
                    <a:lnTo>
                      <a:pt x="586" y="1682"/>
                    </a:lnTo>
                    <a:lnTo>
                      <a:pt x="586" y="1686"/>
                    </a:lnTo>
                    <a:lnTo>
                      <a:pt x="586" y="1686"/>
                    </a:lnTo>
                    <a:lnTo>
                      <a:pt x="582" y="1690"/>
                    </a:lnTo>
                    <a:lnTo>
                      <a:pt x="579" y="1686"/>
                    </a:lnTo>
                    <a:lnTo>
                      <a:pt x="575" y="1686"/>
                    </a:lnTo>
                    <a:lnTo>
                      <a:pt x="575" y="1690"/>
                    </a:lnTo>
                    <a:lnTo>
                      <a:pt x="579" y="1690"/>
                    </a:lnTo>
                    <a:lnTo>
                      <a:pt x="579" y="1690"/>
                    </a:lnTo>
                    <a:lnTo>
                      <a:pt x="582" y="1694"/>
                    </a:lnTo>
                    <a:lnTo>
                      <a:pt x="579" y="1694"/>
                    </a:lnTo>
                    <a:lnTo>
                      <a:pt x="575" y="1698"/>
                    </a:lnTo>
                    <a:lnTo>
                      <a:pt x="512" y="1702"/>
                    </a:lnTo>
                    <a:lnTo>
                      <a:pt x="512" y="1702"/>
                    </a:lnTo>
                    <a:lnTo>
                      <a:pt x="512" y="1702"/>
                    </a:lnTo>
                    <a:lnTo>
                      <a:pt x="516" y="1706"/>
                    </a:lnTo>
                    <a:lnTo>
                      <a:pt x="516" y="1706"/>
                    </a:lnTo>
                    <a:lnTo>
                      <a:pt x="516" y="1706"/>
                    </a:lnTo>
                    <a:lnTo>
                      <a:pt x="512" y="1710"/>
                    </a:lnTo>
                    <a:lnTo>
                      <a:pt x="508" y="1710"/>
                    </a:lnTo>
                    <a:lnTo>
                      <a:pt x="508" y="1710"/>
                    </a:lnTo>
                    <a:lnTo>
                      <a:pt x="508" y="1710"/>
                    </a:lnTo>
                    <a:lnTo>
                      <a:pt x="508" y="1710"/>
                    </a:lnTo>
                    <a:lnTo>
                      <a:pt x="512" y="1710"/>
                    </a:lnTo>
                    <a:lnTo>
                      <a:pt x="512" y="1710"/>
                    </a:lnTo>
                    <a:lnTo>
                      <a:pt x="512" y="1710"/>
                    </a:lnTo>
                    <a:lnTo>
                      <a:pt x="512" y="1710"/>
                    </a:lnTo>
                    <a:lnTo>
                      <a:pt x="520" y="1710"/>
                    </a:lnTo>
                    <a:lnTo>
                      <a:pt x="520" y="1710"/>
                    </a:lnTo>
                    <a:lnTo>
                      <a:pt x="520" y="1706"/>
                    </a:lnTo>
                    <a:lnTo>
                      <a:pt x="520" y="1706"/>
                    </a:lnTo>
                    <a:lnTo>
                      <a:pt x="524" y="1706"/>
                    </a:lnTo>
                    <a:lnTo>
                      <a:pt x="524" y="1706"/>
                    </a:lnTo>
                    <a:lnTo>
                      <a:pt x="524" y="1706"/>
                    </a:lnTo>
                    <a:lnTo>
                      <a:pt x="528" y="1710"/>
                    </a:lnTo>
                    <a:lnTo>
                      <a:pt x="528" y="1710"/>
                    </a:lnTo>
                    <a:lnTo>
                      <a:pt x="528" y="1714"/>
                    </a:lnTo>
                    <a:lnTo>
                      <a:pt x="528" y="1714"/>
                    </a:lnTo>
                    <a:lnTo>
                      <a:pt x="528" y="1714"/>
                    </a:lnTo>
                    <a:lnTo>
                      <a:pt x="532" y="1710"/>
                    </a:lnTo>
                    <a:lnTo>
                      <a:pt x="532" y="1710"/>
                    </a:lnTo>
                    <a:lnTo>
                      <a:pt x="532" y="1706"/>
                    </a:lnTo>
                    <a:lnTo>
                      <a:pt x="532" y="1702"/>
                    </a:lnTo>
                    <a:lnTo>
                      <a:pt x="532" y="1702"/>
                    </a:lnTo>
                    <a:lnTo>
                      <a:pt x="532" y="1702"/>
                    </a:lnTo>
                    <a:lnTo>
                      <a:pt x="536" y="1702"/>
                    </a:lnTo>
                    <a:lnTo>
                      <a:pt x="539" y="1706"/>
                    </a:lnTo>
                    <a:lnTo>
                      <a:pt x="547" y="1702"/>
                    </a:lnTo>
                    <a:lnTo>
                      <a:pt x="551" y="1702"/>
                    </a:lnTo>
                    <a:lnTo>
                      <a:pt x="551" y="1702"/>
                    </a:lnTo>
                    <a:lnTo>
                      <a:pt x="555" y="1706"/>
                    </a:lnTo>
                    <a:lnTo>
                      <a:pt x="559" y="1706"/>
                    </a:lnTo>
                    <a:lnTo>
                      <a:pt x="559" y="1706"/>
                    </a:lnTo>
                    <a:lnTo>
                      <a:pt x="559" y="1706"/>
                    </a:lnTo>
                    <a:lnTo>
                      <a:pt x="559" y="1702"/>
                    </a:lnTo>
                    <a:lnTo>
                      <a:pt x="559" y="1702"/>
                    </a:lnTo>
                    <a:lnTo>
                      <a:pt x="563" y="1702"/>
                    </a:lnTo>
                    <a:lnTo>
                      <a:pt x="563" y="1702"/>
                    </a:lnTo>
                    <a:lnTo>
                      <a:pt x="563" y="1706"/>
                    </a:lnTo>
                    <a:lnTo>
                      <a:pt x="563" y="1710"/>
                    </a:lnTo>
                    <a:lnTo>
                      <a:pt x="567" y="1710"/>
                    </a:lnTo>
                    <a:lnTo>
                      <a:pt x="567" y="1710"/>
                    </a:lnTo>
                    <a:lnTo>
                      <a:pt x="567" y="1710"/>
                    </a:lnTo>
                    <a:lnTo>
                      <a:pt x="567" y="1710"/>
                    </a:lnTo>
                    <a:lnTo>
                      <a:pt x="567" y="1714"/>
                    </a:lnTo>
                    <a:lnTo>
                      <a:pt x="571" y="1710"/>
                    </a:lnTo>
                    <a:lnTo>
                      <a:pt x="571" y="1714"/>
                    </a:lnTo>
                    <a:lnTo>
                      <a:pt x="571" y="1714"/>
                    </a:lnTo>
                    <a:lnTo>
                      <a:pt x="571" y="1714"/>
                    </a:lnTo>
                    <a:lnTo>
                      <a:pt x="575" y="1714"/>
                    </a:lnTo>
                    <a:lnTo>
                      <a:pt x="579" y="1717"/>
                    </a:lnTo>
                    <a:lnTo>
                      <a:pt x="579" y="1721"/>
                    </a:lnTo>
                    <a:lnTo>
                      <a:pt x="575" y="1721"/>
                    </a:lnTo>
                    <a:lnTo>
                      <a:pt x="571" y="1721"/>
                    </a:lnTo>
                    <a:lnTo>
                      <a:pt x="575" y="1725"/>
                    </a:lnTo>
                    <a:lnTo>
                      <a:pt x="571" y="1725"/>
                    </a:lnTo>
                    <a:lnTo>
                      <a:pt x="571" y="1729"/>
                    </a:lnTo>
                    <a:lnTo>
                      <a:pt x="567" y="1729"/>
                    </a:lnTo>
                    <a:lnTo>
                      <a:pt x="567" y="1729"/>
                    </a:lnTo>
                    <a:lnTo>
                      <a:pt x="567" y="1733"/>
                    </a:lnTo>
                    <a:lnTo>
                      <a:pt x="567" y="1733"/>
                    </a:lnTo>
                    <a:lnTo>
                      <a:pt x="567" y="1733"/>
                    </a:lnTo>
                    <a:lnTo>
                      <a:pt x="563" y="1733"/>
                    </a:lnTo>
                    <a:lnTo>
                      <a:pt x="563" y="1733"/>
                    </a:lnTo>
                    <a:lnTo>
                      <a:pt x="551" y="1733"/>
                    </a:lnTo>
                    <a:lnTo>
                      <a:pt x="547" y="1729"/>
                    </a:lnTo>
                    <a:lnTo>
                      <a:pt x="536" y="1729"/>
                    </a:lnTo>
                    <a:lnTo>
                      <a:pt x="536" y="1729"/>
                    </a:lnTo>
                    <a:lnTo>
                      <a:pt x="539" y="1729"/>
                    </a:lnTo>
                    <a:lnTo>
                      <a:pt x="559" y="1737"/>
                    </a:lnTo>
                    <a:lnTo>
                      <a:pt x="563" y="1737"/>
                    </a:lnTo>
                    <a:lnTo>
                      <a:pt x="563" y="1737"/>
                    </a:lnTo>
                    <a:lnTo>
                      <a:pt x="563" y="1737"/>
                    </a:lnTo>
                    <a:lnTo>
                      <a:pt x="567" y="1741"/>
                    </a:lnTo>
                    <a:lnTo>
                      <a:pt x="567" y="1741"/>
                    </a:lnTo>
                    <a:lnTo>
                      <a:pt x="567" y="1741"/>
                    </a:lnTo>
                    <a:lnTo>
                      <a:pt x="567" y="1745"/>
                    </a:lnTo>
                    <a:lnTo>
                      <a:pt x="567" y="1745"/>
                    </a:lnTo>
                    <a:lnTo>
                      <a:pt x="567" y="1741"/>
                    </a:lnTo>
                    <a:lnTo>
                      <a:pt x="571" y="1741"/>
                    </a:lnTo>
                    <a:lnTo>
                      <a:pt x="571" y="1741"/>
                    </a:lnTo>
                    <a:lnTo>
                      <a:pt x="571" y="1741"/>
                    </a:lnTo>
                    <a:lnTo>
                      <a:pt x="571" y="1741"/>
                    </a:lnTo>
                    <a:lnTo>
                      <a:pt x="571" y="1745"/>
                    </a:lnTo>
                    <a:lnTo>
                      <a:pt x="559" y="1745"/>
                    </a:lnTo>
                    <a:lnTo>
                      <a:pt x="563" y="1749"/>
                    </a:lnTo>
                    <a:lnTo>
                      <a:pt x="567" y="1749"/>
                    </a:lnTo>
                    <a:lnTo>
                      <a:pt x="567" y="1753"/>
                    </a:lnTo>
                    <a:lnTo>
                      <a:pt x="567" y="1753"/>
                    </a:lnTo>
                    <a:lnTo>
                      <a:pt x="567" y="1753"/>
                    </a:lnTo>
                    <a:lnTo>
                      <a:pt x="567" y="1753"/>
                    </a:lnTo>
                    <a:lnTo>
                      <a:pt x="571" y="1753"/>
                    </a:lnTo>
                    <a:lnTo>
                      <a:pt x="571" y="1753"/>
                    </a:lnTo>
                    <a:lnTo>
                      <a:pt x="571" y="1753"/>
                    </a:lnTo>
                    <a:lnTo>
                      <a:pt x="567" y="1749"/>
                    </a:lnTo>
                    <a:lnTo>
                      <a:pt x="575" y="1749"/>
                    </a:lnTo>
                    <a:lnTo>
                      <a:pt x="575" y="1749"/>
                    </a:lnTo>
                    <a:lnTo>
                      <a:pt x="575" y="1753"/>
                    </a:lnTo>
                    <a:lnTo>
                      <a:pt x="575" y="1753"/>
                    </a:lnTo>
                    <a:lnTo>
                      <a:pt x="575" y="1753"/>
                    </a:lnTo>
                    <a:lnTo>
                      <a:pt x="571" y="1753"/>
                    </a:lnTo>
                    <a:lnTo>
                      <a:pt x="571" y="1753"/>
                    </a:lnTo>
                    <a:lnTo>
                      <a:pt x="575" y="1753"/>
                    </a:lnTo>
                    <a:lnTo>
                      <a:pt x="575" y="1757"/>
                    </a:lnTo>
                    <a:lnTo>
                      <a:pt x="575" y="1757"/>
                    </a:lnTo>
                    <a:lnTo>
                      <a:pt x="571" y="1757"/>
                    </a:lnTo>
                    <a:lnTo>
                      <a:pt x="571" y="1757"/>
                    </a:lnTo>
                    <a:lnTo>
                      <a:pt x="571" y="1760"/>
                    </a:lnTo>
                    <a:lnTo>
                      <a:pt x="571" y="1760"/>
                    </a:lnTo>
                    <a:lnTo>
                      <a:pt x="579" y="1760"/>
                    </a:lnTo>
                    <a:lnTo>
                      <a:pt x="579" y="1760"/>
                    </a:lnTo>
                    <a:lnTo>
                      <a:pt x="579" y="1764"/>
                    </a:lnTo>
                    <a:lnTo>
                      <a:pt x="579" y="1764"/>
                    </a:lnTo>
                    <a:lnTo>
                      <a:pt x="582" y="1764"/>
                    </a:lnTo>
                    <a:lnTo>
                      <a:pt x="582" y="1768"/>
                    </a:lnTo>
                    <a:lnTo>
                      <a:pt x="582" y="1768"/>
                    </a:lnTo>
                    <a:lnTo>
                      <a:pt x="582" y="1772"/>
                    </a:lnTo>
                    <a:lnTo>
                      <a:pt x="582" y="1772"/>
                    </a:lnTo>
                    <a:lnTo>
                      <a:pt x="582" y="1772"/>
                    </a:lnTo>
                    <a:lnTo>
                      <a:pt x="582" y="1772"/>
                    </a:lnTo>
                    <a:lnTo>
                      <a:pt x="579" y="1772"/>
                    </a:lnTo>
                    <a:lnTo>
                      <a:pt x="582" y="1772"/>
                    </a:lnTo>
                    <a:lnTo>
                      <a:pt x="582" y="1772"/>
                    </a:lnTo>
                    <a:lnTo>
                      <a:pt x="582" y="1776"/>
                    </a:lnTo>
                    <a:lnTo>
                      <a:pt x="582" y="1780"/>
                    </a:lnTo>
                    <a:lnTo>
                      <a:pt x="575" y="1780"/>
                    </a:lnTo>
                    <a:lnTo>
                      <a:pt x="571" y="1772"/>
                    </a:lnTo>
                    <a:lnTo>
                      <a:pt x="563" y="1772"/>
                    </a:lnTo>
                    <a:lnTo>
                      <a:pt x="567" y="1772"/>
                    </a:lnTo>
                    <a:lnTo>
                      <a:pt x="571" y="1776"/>
                    </a:lnTo>
                    <a:lnTo>
                      <a:pt x="575" y="1780"/>
                    </a:lnTo>
                    <a:lnTo>
                      <a:pt x="571" y="1780"/>
                    </a:lnTo>
                    <a:lnTo>
                      <a:pt x="571" y="1780"/>
                    </a:lnTo>
                    <a:lnTo>
                      <a:pt x="571" y="1780"/>
                    </a:lnTo>
                    <a:lnTo>
                      <a:pt x="575" y="1784"/>
                    </a:lnTo>
                    <a:lnTo>
                      <a:pt x="579" y="1784"/>
                    </a:lnTo>
                    <a:lnTo>
                      <a:pt x="579" y="1788"/>
                    </a:lnTo>
                    <a:lnTo>
                      <a:pt x="579" y="1792"/>
                    </a:lnTo>
                    <a:lnTo>
                      <a:pt x="579" y="1792"/>
                    </a:lnTo>
                    <a:lnTo>
                      <a:pt x="579" y="1792"/>
                    </a:lnTo>
                    <a:lnTo>
                      <a:pt x="579" y="1796"/>
                    </a:lnTo>
                    <a:lnTo>
                      <a:pt x="575" y="1796"/>
                    </a:lnTo>
                    <a:lnTo>
                      <a:pt x="579" y="1796"/>
                    </a:lnTo>
                    <a:lnTo>
                      <a:pt x="579" y="1796"/>
                    </a:lnTo>
                    <a:lnTo>
                      <a:pt x="582" y="1796"/>
                    </a:lnTo>
                    <a:lnTo>
                      <a:pt x="582" y="1799"/>
                    </a:lnTo>
                    <a:lnTo>
                      <a:pt x="582" y="1799"/>
                    </a:lnTo>
                    <a:lnTo>
                      <a:pt x="582" y="1799"/>
                    </a:lnTo>
                    <a:lnTo>
                      <a:pt x="582" y="1799"/>
                    </a:lnTo>
                    <a:lnTo>
                      <a:pt x="582" y="1799"/>
                    </a:lnTo>
                    <a:lnTo>
                      <a:pt x="579" y="1799"/>
                    </a:lnTo>
                    <a:lnTo>
                      <a:pt x="579" y="1803"/>
                    </a:lnTo>
                    <a:lnTo>
                      <a:pt x="579" y="1803"/>
                    </a:lnTo>
                    <a:lnTo>
                      <a:pt x="579" y="1803"/>
                    </a:lnTo>
                    <a:lnTo>
                      <a:pt x="575" y="1799"/>
                    </a:lnTo>
                    <a:lnTo>
                      <a:pt x="575" y="1799"/>
                    </a:lnTo>
                    <a:lnTo>
                      <a:pt x="575" y="1799"/>
                    </a:lnTo>
                    <a:lnTo>
                      <a:pt x="575" y="1803"/>
                    </a:lnTo>
                    <a:lnTo>
                      <a:pt x="579" y="1807"/>
                    </a:lnTo>
                    <a:lnTo>
                      <a:pt x="579" y="1803"/>
                    </a:lnTo>
                    <a:lnTo>
                      <a:pt x="579" y="1803"/>
                    </a:lnTo>
                    <a:lnTo>
                      <a:pt x="582" y="1807"/>
                    </a:lnTo>
                    <a:lnTo>
                      <a:pt x="582" y="1807"/>
                    </a:lnTo>
                    <a:lnTo>
                      <a:pt x="582" y="1807"/>
                    </a:lnTo>
                    <a:lnTo>
                      <a:pt x="582" y="1807"/>
                    </a:lnTo>
                    <a:lnTo>
                      <a:pt x="582" y="1807"/>
                    </a:lnTo>
                    <a:lnTo>
                      <a:pt x="586" y="1807"/>
                    </a:lnTo>
                    <a:lnTo>
                      <a:pt x="586" y="1811"/>
                    </a:lnTo>
                    <a:lnTo>
                      <a:pt x="586" y="1811"/>
                    </a:lnTo>
                    <a:lnTo>
                      <a:pt x="590" y="1815"/>
                    </a:lnTo>
                    <a:lnTo>
                      <a:pt x="590" y="1815"/>
                    </a:lnTo>
                    <a:lnTo>
                      <a:pt x="590" y="1815"/>
                    </a:lnTo>
                    <a:lnTo>
                      <a:pt x="586" y="1815"/>
                    </a:lnTo>
                    <a:lnTo>
                      <a:pt x="586" y="1815"/>
                    </a:lnTo>
                    <a:lnTo>
                      <a:pt x="590" y="1819"/>
                    </a:lnTo>
                    <a:lnTo>
                      <a:pt x="590" y="1819"/>
                    </a:lnTo>
                    <a:lnTo>
                      <a:pt x="590" y="1823"/>
                    </a:lnTo>
                    <a:lnTo>
                      <a:pt x="590" y="1823"/>
                    </a:lnTo>
                    <a:lnTo>
                      <a:pt x="586" y="1823"/>
                    </a:lnTo>
                    <a:lnTo>
                      <a:pt x="586" y="1819"/>
                    </a:lnTo>
                    <a:lnTo>
                      <a:pt x="582" y="1815"/>
                    </a:lnTo>
                    <a:lnTo>
                      <a:pt x="582" y="1815"/>
                    </a:lnTo>
                    <a:lnTo>
                      <a:pt x="582" y="1819"/>
                    </a:lnTo>
                    <a:lnTo>
                      <a:pt x="582" y="1823"/>
                    </a:lnTo>
                    <a:lnTo>
                      <a:pt x="579" y="1823"/>
                    </a:lnTo>
                    <a:lnTo>
                      <a:pt x="579" y="1823"/>
                    </a:lnTo>
                    <a:lnTo>
                      <a:pt x="575" y="1819"/>
                    </a:lnTo>
                    <a:lnTo>
                      <a:pt x="575" y="1819"/>
                    </a:lnTo>
                    <a:lnTo>
                      <a:pt x="575" y="1819"/>
                    </a:lnTo>
                    <a:lnTo>
                      <a:pt x="575" y="1815"/>
                    </a:lnTo>
                    <a:lnTo>
                      <a:pt x="575" y="1815"/>
                    </a:lnTo>
                    <a:lnTo>
                      <a:pt x="575" y="1815"/>
                    </a:lnTo>
                    <a:lnTo>
                      <a:pt x="579" y="1815"/>
                    </a:lnTo>
                    <a:lnTo>
                      <a:pt x="579" y="1815"/>
                    </a:lnTo>
                    <a:lnTo>
                      <a:pt x="563" y="1807"/>
                    </a:lnTo>
                    <a:lnTo>
                      <a:pt x="563" y="1807"/>
                    </a:lnTo>
                    <a:lnTo>
                      <a:pt x="563" y="1807"/>
                    </a:lnTo>
                    <a:lnTo>
                      <a:pt x="563" y="1811"/>
                    </a:lnTo>
                    <a:lnTo>
                      <a:pt x="563" y="1811"/>
                    </a:lnTo>
                    <a:lnTo>
                      <a:pt x="563" y="1811"/>
                    </a:lnTo>
                    <a:lnTo>
                      <a:pt x="567" y="1815"/>
                    </a:lnTo>
                    <a:lnTo>
                      <a:pt x="575" y="1815"/>
                    </a:lnTo>
                    <a:lnTo>
                      <a:pt x="575" y="1815"/>
                    </a:lnTo>
                    <a:lnTo>
                      <a:pt x="571" y="1819"/>
                    </a:lnTo>
                    <a:lnTo>
                      <a:pt x="571" y="1819"/>
                    </a:lnTo>
                    <a:lnTo>
                      <a:pt x="575" y="1819"/>
                    </a:lnTo>
                    <a:lnTo>
                      <a:pt x="575" y="1823"/>
                    </a:lnTo>
                    <a:lnTo>
                      <a:pt x="575" y="1823"/>
                    </a:lnTo>
                    <a:lnTo>
                      <a:pt x="575" y="1823"/>
                    </a:lnTo>
                    <a:lnTo>
                      <a:pt x="571" y="1823"/>
                    </a:lnTo>
                    <a:lnTo>
                      <a:pt x="567" y="1823"/>
                    </a:lnTo>
                    <a:lnTo>
                      <a:pt x="563" y="1823"/>
                    </a:lnTo>
                    <a:lnTo>
                      <a:pt x="567" y="1823"/>
                    </a:lnTo>
                    <a:lnTo>
                      <a:pt x="567" y="1823"/>
                    </a:lnTo>
                    <a:lnTo>
                      <a:pt x="567" y="1823"/>
                    </a:lnTo>
                    <a:lnTo>
                      <a:pt x="563" y="1823"/>
                    </a:lnTo>
                    <a:lnTo>
                      <a:pt x="563" y="1823"/>
                    </a:lnTo>
                    <a:lnTo>
                      <a:pt x="586" y="1842"/>
                    </a:lnTo>
                    <a:lnTo>
                      <a:pt x="590" y="1842"/>
                    </a:lnTo>
                    <a:lnTo>
                      <a:pt x="590" y="1846"/>
                    </a:lnTo>
                    <a:lnTo>
                      <a:pt x="590" y="1846"/>
                    </a:lnTo>
                    <a:lnTo>
                      <a:pt x="582" y="1842"/>
                    </a:lnTo>
                    <a:lnTo>
                      <a:pt x="582" y="1842"/>
                    </a:lnTo>
                    <a:lnTo>
                      <a:pt x="575" y="1831"/>
                    </a:lnTo>
                    <a:lnTo>
                      <a:pt x="559" y="1827"/>
                    </a:lnTo>
                    <a:lnTo>
                      <a:pt x="563" y="1827"/>
                    </a:lnTo>
                    <a:lnTo>
                      <a:pt x="563" y="1831"/>
                    </a:lnTo>
                    <a:lnTo>
                      <a:pt x="567" y="1831"/>
                    </a:lnTo>
                    <a:lnTo>
                      <a:pt x="571" y="1835"/>
                    </a:lnTo>
                    <a:lnTo>
                      <a:pt x="579" y="1839"/>
                    </a:lnTo>
                    <a:lnTo>
                      <a:pt x="579" y="1839"/>
                    </a:lnTo>
                    <a:lnTo>
                      <a:pt x="579" y="1842"/>
                    </a:lnTo>
                    <a:lnTo>
                      <a:pt x="579" y="1842"/>
                    </a:lnTo>
                    <a:lnTo>
                      <a:pt x="582" y="1842"/>
                    </a:lnTo>
                    <a:lnTo>
                      <a:pt x="582" y="1842"/>
                    </a:lnTo>
                    <a:lnTo>
                      <a:pt x="586" y="1846"/>
                    </a:lnTo>
                    <a:lnTo>
                      <a:pt x="586" y="1846"/>
                    </a:lnTo>
                    <a:lnTo>
                      <a:pt x="586" y="1846"/>
                    </a:lnTo>
                    <a:lnTo>
                      <a:pt x="590" y="1846"/>
                    </a:lnTo>
                    <a:lnTo>
                      <a:pt x="590" y="1846"/>
                    </a:lnTo>
                    <a:lnTo>
                      <a:pt x="594" y="1850"/>
                    </a:lnTo>
                    <a:lnTo>
                      <a:pt x="594" y="1850"/>
                    </a:lnTo>
                    <a:lnTo>
                      <a:pt x="590" y="1850"/>
                    </a:lnTo>
                    <a:lnTo>
                      <a:pt x="594" y="1854"/>
                    </a:lnTo>
                    <a:lnTo>
                      <a:pt x="594" y="1854"/>
                    </a:lnTo>
                    <a:lnTo>
                      <a:pt x="594" y="1854"/>
                    </a:lnTo>
                    <a:lnTo>
                      <a:pt x="586" y="1854"/>
                    </a:lnTo>
                    <a:lnTo>
                      <a:pt x="586" y="1854"/>
                    </a:lnTo>
                    <a:lnTo>
                      <a:pt x="582" y="1854"/>
                    </a:lnTo>
                    <a:lnTo>
                      <a:pt x="582" y="1854"/>
                    </a:lnTo>
                    <a:lnTo>
                      <a:pt x="586" y="1854"/>
                    </a:lnTo>
                    <a:lnTo>
                      <a:pt x="586" y="1858"/>
                    </a:lnTo>
                    <a:lnTo>
                      <a:pt x="586" y="1858"/>
                    </a:lnTo>
                    <a:lnTo>
                      <a:pt x="586" y="1862"/>
                    </a:lnTo>
                    <a:lnTo>
                      <a:pt x="586" y="1862"/>
                    </a:lnTo>
                    <a:lnTo>
                      <a:pt x="582" y="1862"/>
                    </a:lnTo>
                    <a:lnTo>
                      <a:pt x="586" y="1862"/>
                    </a:lnTo>
                    <a:lnTo>
                      <a:pt x="586" y="1862"/>
                    </a:lnTo>
                    <a:lnTo>
                      <a:pt x="586" y="1862"/>
                    </a:lnTo>
                    <a:lnTo>
                      <a:pt x="590" y="1862"/>
                    </a:lnTo>
                    <a:lnTo>
                      <a:pt x="590" y="1866"/>
                    </a:lnTo>
                    <a:lnTo>
                      <a:pt x="590" y="1866"/>
                    </a:lnTo>
                    <a:lnTo>
                      <a:pt x="590" y="1866"/>
                    </a:lnTo>
                    <a:lnTo>
                      <a:pt x="586" y="1866"/>
                    </a:lnTo>
                    <a:lnTo>
                      <a:pt x="586" y="1870"/>
                    </a:lnTo>
                    <a:lnTo>
                      <a:pt x="586" y="1870"/>
                    </a:lnTo>
                    <a:lnTo>
                      <a:pt x="586" y="1874"/>
                    </a:lnTo>
                    <a:lnTo>
                      <a:pt x="582" y="1870"/>
                    </a:lnTo>
                    <a:lnTo>
                      <a:pt x="582" y="1870"/>
                    </a:lnTo>
                    <a:lnTo>
                      <a:pt x="582" y="1870"/>
                    </a:lnTo>
                    <a:lnTo>
                      <a:pt x="582" y="1866"/>
                    </a:lnTo>
                    <a:lnTo>
                      <a:pt x="582" y="1866"/>
                    </a:lnTo>
                    <a:lnTo>
                      <a:pt x="582" y="1870"/>
                    </a:lnTo>
                    <a:lnTo>
                      <a:pt x="582" y="1870"/>
                    </a:lnTo>
                    <a:lnTo>
                      <a:pt x="579" y="1866"/>
                    </a:lnTo>
                    <a:lnTo>
                      <a:pt x="582" y="1870"/>
                    </a:lnTo>
                    <a:lnTo>
                      <a:pt x="582" y="1870"/>
                    </a:lnTo>
                    <a:lnTo>
                      <a:pt x="582" y="1870"/>
                    </a:lnTo>
                    <a:lnTo>
                      <a:pt x="582" y="1874"/>
                    </a:lnTo>
                    <a:lnTo>
                      <a:pt x="582" y="1874"/>
                    </a:lnTo>
                    <a:lnTo>
                      <a:pt x="582" y="1874"/>
                    </a:lnTo>
                    <a:lnTo>
                      <a:pt x="582" y="1874"/>
                    </a:lnTo>
                    <a:lnTo>
                      <a:pt x="582" y="1878"/>
                    </a:lnTo>
                    <a:lnTo>
                      <a:pt x="582" y="1878"/>
                    </a:lnTo>
                    <a:lnTo>
                      <a:pt x="582" y="1878"/>
                    </a:lnTo>
                    <a:lnTo>
                      <a:pt x="590" y="1878"/>
                    </a:lnTo>
                    <a:lnTo>
                      <a:pt x="594" y="1878"/>
                    </a:lnTo>
                    <a:lnTo>
                      <a:pt x="598" y="1881"/>
                    </a:lnTo>
                    <a:lnTo>
                      <a:pt x="598" y="1885"/>
                    </a:lnTo>
                    <a:lnTo>
                      <a:pt x="602" y="1889"/>
                    </a:lnTo>
                    <a:lnTo>
                      <a:pt x="598" y="1889"/>
                    </a:lnTo>
                    <a:lnTo>
                      <a:pt x="602" y="1893"/>
                    </a:lnTo>
                    <a:lnTo>
                      <a:pt x="598" y="1893"/>
                    </a:lnTo>
                    <a:lnTo>
                      <a:pt x="598" y="1893"/>
                    </a:lnTo>
                    <a:lnTo>
                      <a:pt x="598" y="1893"/>
                    </a:lnTo>
                    <a:lnTo>
                      <a:pt x="598" y="1897"/>
                    </a:lnTo>
                    <a:lnTo>
                      <a:pt x="598" y="1897"/>
                    </a:lnTo>
                    <a:lnTo>
                      <a:pt x="602" y="1897"/>
                    </a:lnTo>
                    <a:lnTo>
                      <a:pt x="602" y="1901"/>
                    </a:lnTo>
                    <a:lnTo>
                      <a:pt x="602" y="1901"/>
                    </a:lnTo>
                    <a:lnTo>
                      <a:pt x="598" y="1901"/>
                    </a:lnTo>
                    <a:lnTo>
                      <a:pt x="598" y="1901"/>
                    </a:lnTo>
                    <a:lnTo>
                      <a:pt x="598" y="1905"/>
                    </a:lnTo>
                    <a:lnTo>
                      <a:pt x="594" y="1905"/>
                    </a:lnTo>
                    <a:lnTo>
                      <a:pt x="594" y="1909"/>
                    </a:lnTo>
                    <a:lnTo>
                      <a:pt x="590" y="1913"/>
                    </a:lnTo>
                    <a:lnTo>
                      <a:pt x="594" y="1913"/>
                    </a:lnTo>
                    <a:lnTo>
                      <a:pt x="594" y="1913"/>
                    </a:lnTo>
                    <a:lnTo>
                      <a:pt x="594" y="1917"/>
                    </a:lnTo>
                    <a:lnTo>
                      <a:pt x="594" y="1917"/>
                    </a:lnTo>
                    <a:lnTo>
                      <a:pt x="598" y="1917"/>
                    </a:lnTo>
                    <a:lnTo>
                      <a:pt x="590" y="1924"/>
                    </a:lnTo>
                    <a:lnTo>
                      <a:pt x="590" y="1924"/>
                    </a:lnTo>
                    <a:lnTo>
                      <a:pt x="594" y="1932"/>
                    </a:lnTo>
                    <a:lnTo>
                      <a:pt x="590" y="1932"/>
                    </a:lnTo>
                    <a:lnTo>
                      <a:pt x="590" y="1936"/>
                    </a:lnTo>
                    <a:lnTo>
                      <a:pt x="594" y="1944"/>
                    </a:lnTo>
                    <a:lnTo>
                      <a:pt x="594" y="1944"/>
                    </a:lnTo>
                    <a:lnTo>
                      <a:pt x="598" y="1948"/>
                    </a:lnTo>
                    <a:lnTo>
                      <a:pt x="602" y="1952"/>
                    </a:lnTo>
                    <a:lnTo>
                      <a:pt x="602" y="1952"/>
                    </a:lnTo>
                    <a:lnTo>
                      <a:pt x="602" y="1952"/>
                    </a:lnTo>
                    <a:lnTo>
                      <a:pt x="602" y="1952"/>
                    </a:lnTo>
                    <a:lnTo>
                      <a:pt x="606" y="1952"/>
                    </a:lnTo>
                    <a:lnTo>
                      <a:pt x="606" y="1956"/>
                    </a:lnTo>
                    <a:lnTo>
                      <a:pt x="606" y="1956"/>
                    </a:lnTo>
                    <a:lnTo>
                      <a:pt x="606" y="1960"/>
                    </a:lnTo>
                    <a:lnTo>
                      <a:pt x="610" y="1960"/>
                    </a:lnTo>
                    <a:lnTo>
                      <a:pt x="610" y="1963"/>
                    </a:lnTo>
                    <a:lnTo>
                      <a:pt x="610" y="1963"/>
                    </a:lnTo>
                    <a:lnTo>
                      <a:pt x="606" y="1960"/>
                    </a:lnTo>
                    <a:lnTo>
                      <a:pt x="606" y="1960"/>
                    </a:lnTo>
                    <a:lnTo>
                      <a:pt x="606" y="1960"/>
                    </a:lnTo>
                    <a:lnTo>
                      <a:pt x="606" y="1960"/>
                    </a:lnTo>
                    <a:lnTo>
                      <a:pt x="602" y="1960"/>
                    </a:lnTo>
                    <a:lnTo>
                      <a:pt x="602" y="1960"/>
                    </a:lnTo>
                    <a:lnTo>
                      <a:pt x="602" y="1960"/>
                    </a:lnTo>
                    <a:lnTo>
                      <a:pt x="602" y="1960"/>
                    </a:lnTo>
                    <a:lnTo>
                      <a:pt x="602" y="1960"/>
                    </a:lnTo>
                    <a:lnTo>
                      <a:pt x="602" y="1960"/>
                    </a:lnTo>
                    <a:lnTo>
                      <a:pt x="602" y="1963"/>
                    </a:lnTo>
                    <a:lnTo>
                      <a:pt x="602" y="1963"/>
                    </a:lnTo>
                    <a:lnTo>
                      <a:pt x="602" y="1963"/>
                    </a:lnTo>
                    <a:lnTo>
                      <a:pt x="602" y="1963"/>
                    </a:lnTo>
                    <a:lnTo>
                      <a:pt x="602" y="1963"/>
                    </a:lnTo>
                    <a:lnTo>
                      <a:pt x="602" y="1963"/>
                    </a:lnTo>
                    <a:lnTo>
                      <a:pt x="598" y="1963"/>
                    </a:lnTo>
                    <a:lnTo>
                      <a:pt x="598" y="1963"/>
                    </a:lnTo>
                    <a:lnTo>
                      <a:pt x="598" y="1963"/>
                    </a:lnTo>
                    <a:lnTo>
                      <a:pt x="598" y="1963"/>
                    </a:lnTo>
                    <a:lnTo>
                      <a:pt x="598" y="1963"/>
                    </a:lnTo>
                    <a:lnTo>
                      <a:pt x="598" y="1967"/>
                    </a:lnTo>
                    <a:lnTo>
                      <a:pt x="602" y="1967"/>
                    </a:lnTo>
                    <a:lnTo>
                      <a:pt x="602" y="1967"/>
                    </a:lnTo>
                    <a:lnTo>
                      <a:pt x="598" y="1967"/>
                    </a:lnTo>
                    <a:lnTo>
                      <a:pt x="598" y="1971"/>
                    </a:lnTo>
                    <a:lnTo>
                      <a:pt x="598" y="1971"/>
                    </a:lnTo>
                    <a:lnTo>
                      <a:pt x="598" y="1975"/>
                    </a:lnTo>
                    <a:lnTo>
                      <a:pt x="602" y="1979"/>
                    </a:lnTo>
                    <a:lnTo>
                      <a:pt x="602" y="1979"/>
                    </a:lnTo>
                    <a:lnTo>
                      <a:pt x="602" y="1979"/>
                    </a:lnTo>
                    <a:lnTo>
                      <a:pt x="602" y="1983"/>
                    </a:lnTo>
                    <a:lnTo>
                      <a:pt x="602" y="1987"/>
                    </a:lnTo>
                    <a:lnTo>
                      <a:pt x="602" y="1987"/>
                    </a:lnTo>
                    <a:lnTo>
                      <a:pt x="602" y="1991"/>
                    </a:lnTo>
                    <a:lnTo>
                      <a:pt x="602" y="1995"/>
                    </a:lnTo>
                    <a:lnTo>
                      <a:pt x="606" y="1995"/>
                    </a:lnTo>
                    <a:lnTo>
                      <a:pt x="602" y="2003"/>
                    </a:lnTo>
                    <a:lnTo>
                      <a:pt x="602" y="2006"/>
                    </a:lnTo>
                    <a:lnTo>
                      <a:pt x="606" y="2006"/>
                    </a:lnTo>
                    <a:lnTo>
                      <a:pt x="606" y="2006"/>
                    </a:lnTo>
                    <a:lnTo>
                      <a:pt x="606" y="2006"/>
                    </a:lnTo>
                    <a:lnTo>
                      <a:pt x="610" y="2006"/>
                    </a:lnTo>
                    <a:lnTo>
                      <a:pt x="610" y="2006"/>
                    </a:lnTo>
                    <a:lnTo>
                      <a:pt x="610" y="2006"/>
                    </a:lnTo>
                    <a:lnTo>
                      <a:pt x="610" y="2006"/>
                    </a:lnTo>
                    <a:lnTo>
                      <a:pt x="610" y="2006"/>
                    </a:lnTo>
                    <a:lnTo>
                      <a:pt x="610" y="2010"/>
                    </a:lnTo>
                    <a:lnTo>
                      <a:pt x="610" y="2010"/>
                    </a:lnTo>
                    <a:lnTo>
                      <a:pt x="606" y="2010"/>
                    </a:lnTo>
                    <a:lnTo>
                      <a:pt x="606" y="2010"/>
                    </a:lnTo>
                    <a:lnTo>
                      <a:pt x="602" y="2010"/>
                    </a:lnTo>
                    <a:lnTo>
                      <a:pt x="602" y="2010"/>
                    </a:lnTo>
                    <a:lnTo>
                      <a:pt x="602" y="2010"/>
                    </a:lnTo>
                    <a:lnTo>
                      <a:pt x="602" y="2014"/>
                    </a:lnTo>
                    <a:lnTo>
                      <a:pt x="602" y="2014"/>
                    </a:lnTo>
                    <a:lnTo>
                      <a:pt x="606" y="2018"/>
                    </a:lnTo>
                    <a:lnTo>
                      <a:pt x="606" y="2022"/>
                    </a:lnTo>
                    <a:lnTo>
                      <a:pt x="606" y="2026"/>
                    </a:lnTo>
                    <a:lnTo>
                      <a:pt x="606" y="2030"/>
                    </a:lnTo>
                    <a:lnTo>
                      <a:pt x="606" y="2030"/>
                    </a:lnTo>
                    <a:lnTo>
                      <a:pt x="602" y="2030"/>
                    </a:lnTo>
                    <a:lnTo>
                      <a:pt x="602" y="2030"/>
                    </a:lnTo>
                    <a:lnTo>
                      <a:pt x="598" y="2030"/>
                    </a:lnTo>
                    <a:lnTo>
                      <a:pt x="598" y="2030"/>
                    </a:lnTo>
                    <a:lnTo>
                      <a:pt x="598" y="2030"/>
                    </a:lnTo>
                    <a:lnTo>
                      <a:pt x="598" y="2034"/>
                    </a:lnTo>
                    <a:lnTo>
                      <a:pt x="594" y="2034"/>
                    </a:lnTo>
                    <a:lnTo>
                      <a:pt x="594" y="2034"/>
                    </a:lnTo>
                    <a:lnTo>
                      <a:pt x="594" y="2038"/>
                    </a:lnTo>
                    <a:lnTo>
                      <a:pt x="594" y="2042"/>
                    </a:lnTo>
                    <a:lnTo>
                      <a:pt x="594" y="2042"/>
                    </a:lnTo>
                    <a:lnTo>
                      <a:pt x="594" y="2042"/>
                    </a:lnTo>
                    <a:lnTo>
                      <a:pt x="594" y="2045"/>
                    </a:lnTo>
                    <a:lnTo>
                      <a:pt x="598" y="2049"/>
                    </a:lnTo>
                    <a:lnTo>
                      <a:pt x="594" y="2053"/>
                    </a:lnTo>
                    <a:lnTo>
                      <a:pt x="594" y="2053"/>
                    </a:lnTo>
                    <a:lnTo>
                      <a:pt x="594" y="2053"/>
                    </a:lnTo>
                    <a:lnTo>
                      <a:pt x="594" y="2057"/>
                    </a:lnTo>
                    <a:lnTo>
                      <a:pt x="590" y="2069"/>
                    </a:lnTo>
                    <a:lnTo>
                      <a:pt x="590" y="2073"/>
                    </a:lnTo>
                    <a:lnTo>
                      <a:pt x="590" y="2100"/>
                    </a:lnTo>
                    <a:lnTo>
                      <a:pt x="590" y="2104"/>
                    </a:lnTo>
                    <a:lnTo>
                      <a:pt x="590" y="2104"/>
                    </a:lnTo>
                    <a:lnTo>
                      <a:pt x="590" y="2104"/>
                    </a:lnTo>
                    <a:lnTo>
                      <a:pt x="590" y="2108"/>
                    </a:lnTo>
                    <a:lnTo>
                      <a:pt x="590" y="2108"/>
                    </a:lnTo>
                    <a:lnTo>
                      <a:pt x="590" y="2112"/>
                    </a:lnTo>
                    <a:lnTo>
                      <a:pt x="586" y="2116"/>
                    </a:lnTo>
                    <a:lnTo>
                      <a:pt x="586" y="2116"/>
                    </a:lnTo>
                    <a:lnTo>
                      <a:pt x="582" y="2131"/>
                    </a:lnTo>
                    <a:lnTo>
                      <a:pt x="582" y="2131"/>
                    </a:lnTo>
                    <a:lnTo>
                      <a:pt x="579" y="2131"/>
                    </a:lnTo>
                    <a:lnTo>
                      <a:pt x="579" y="2131"/>
                    </a:lnTo>
                    <a:lnTo>
                      <a:pt x="575" y="2131"/>
                    </a:lnTo>
                    <a:lnTo>
                      <a:pt x="575" y="2124"/>
                    </a:lnTo>
                    <a:lnTo>
                      <a:pt x="575" y="2124"/>
                    </a:lnTo>
                    <a:lnTo>
                      <a:pt x="575" y="2120"/>
                    </a:lnTo>
                    <a:lnTo>
                      <a:pt x="571" y="2124"/>
                    </a:lnTo>
                    <a:lnTo>
                      <a:pt x="567" y="2124"/>
                    </a:lnTo>
                    <a:lnTo>
                      <a:pt x="567" y="2120"/>
                    </a:lnTo>
                    <a:lnTo>
                      <a:pt x="563" y="2124"/>
                    </a:lnTo>
                    <a:lnTo>
                      <a:pt x="563" y="2124"/>
                    </a:lnTo>
                    <a:lnTo>
                      <a:pt x="563" y="2120"/>
                    </a:lnTo>
                    <a:lnTo>
                      <a:pt x="563" y="2120"/>
                    </a:lnTo>
                    <a:lnTo>
                      <a:pt x="559" y="2120"/>
                    </a:lnTo>
                    <a:lnTo>
                      <a:pt x="559" y="2120"/>
                    </a:lnTo>
                    <a:lnTo>
                      <a:pt x="559" y="2120"/>
                    </a:lnTo>
                    <a:lnTo>
                      <a:pt x="559" y="2120"/>
                    </a:lnTo>
                    <a:lnTo>
                      <a:pt x="555" y="2124"/>
                    </a:lnTo>
                    <a:lnTo>
                      <a:pt x="555" y="2127"/>
                    </a:lnTo>
                    <a:lnTo>
                      <a:pt x="551" y="2124"/>
                    </a:lnTo>
                    <a:lnTo>
                      <a:pt x="551" y="2124"/>
                    </a:lnTo>
                    <a:lnTo>
                      <a:pt x="555" y="2120"/>
                    </a:lnTo>
                    <a:lnTo>
                      <a:pt x="551" y="2120"/>
                    </a:lnTo>
                    <a:lnTo>
                      <a:pt x="551" y="2120"/>
                    </a:lnTo>
                    <a:lnTo>
                      <a:pt x="551" y="2120"/>
                    </a:lnTo>
                    <a:lnTo>
                      <a:pt x="547" y="2124"/>
                    </a:lnTo>
                    <a:lnTo>
                      <a:pt x="543" y="2124"/>
                    </a:lnTo>
                    <a:lnTo>
                      <a:pt x="543" y="2127"/>
                    </a:lnTo>
                    <a:lnTo>
                      <a:pt x="543" y="2127"/>
                    </a:lnTo>
                    <a:lnTo>
                      <a:pt x="543" y="2127"/>
                    </a:lnTo>
                    <a:lnTo>
                      <a:pt x="543" y="2127"/>
                    </a:lnTo>
                    <a:lnTo>
                      <a:pt x="539" y="2127"/>
                    </a:lnTo>
                    <a:lnTo>
                      <a:pt x="539" y="2127"/>
                    </a:lnTo>
                    <a:lnTo>
                      <a:pt x="539" y="2127"/>
                    </a:lnTo>
                    <a:lnTo>
                      <a:pt x="539" y="2124"/>
                    </a:lnTo>
                    <a:lnTo>
                      <a:pt x="536" y="2127"/>
                    </a:lnTo>
                    <a:lnTo>
                      <a:pt x="536" y="2127"/>
                    </a:lnTo>
                    <a:lnTo>
                      <a:pt x="536" y="2131"/>
                    </a:lnTo>
                    <a:lnTo>
                      <a:pt x="536" y="2131"/>
                    </a:lnTo>
                    <a:lnTo>
                      <a:pt x="536" y="2131"/>
                    </a:lnTo>
                    <a:lnTo>
                      <a:pt x="536" y="2131"/>
                    </a:lnTo>
                    <a:lnTo>
                      <a:pt x="532" y="2135"/>
                    </a:lnTo>
                    <a:lnTo>
                      <a:pt x="528" y="2135"/>
                    </a:lnTo>
                    <a:lnTo>
                      <a:pt x="528" y="2131"/>
                    </a:lnTo>
                    <a:lnTo>
                      <a:pt x="528" y="2131"/>
                    </a:lnTo>
                    <a:lnTo>
                      <a:pt x="532" y="2131"/>
                    </a:lnTo>
                    <a:lnTo>
                      <a:pt x="528" y="2131"/>
                    </a:lnTo>
                    <a:lnTo>
                      <a:pt x="528" y="2127"/>
                    </a:lnTo>
                    <a:lnTo>
                      <a:pt x="524" y="2131"/>
                    </a:lnTo>
                    <a:lnTo>
                      <a:pt x="520" y="2131"/>
                    </a:lnTo>
                    <a:lnTo>
                      <a:pt x="516" y="2135"/>
                    </a:lnTo>
                    <a:lnTo>
                      <a:pt x="516" y="2131"/>
                    </a:lnTo>
                    <a:lnTo>
                      <a:pt x="512" y="2131"/>
                    </a:lnTo>
                    <a:lnTo>
                      <a:pt x="512" y="2131"/>
                    </a:lnTo>
                    <a:lnTo>
                      <a:pt x="512" y="2135"/>
                    </a:lnTo>
                    <a:lnTo>
                      <a:pt x="512" y="2135"/>
                    </a:lnTo>
                    <a:lnTo>
                      <a:pt x="508" y="2135"/>
                    </a:lnTo>
                    <a:lnTo>
                      <a:pt x="508" y="2135"/>
                    </a:lnTo>
                    <a:lnTo>
                      <a:pt x="508" y="2131"/>
                    </a:lnTo>
                    <a:lnTo>
                      <a:pt x="504" y="2131"/>
                    </a:lnTo>
                    <a:lnTo>
                      <a:pt x="504" y="2131"/>
                    </a:lnTo>
                    <a:lnTo>
                      <a:pt x="504" y="2131"/>
                    </a:lnTo>
                    <a:lnTo>
                      <a:pt x="500" y="2131"/>
                    </a:lnTo>
                    <a:lnTo>
                      <a:pt x="504" y="2131"/>
                    </a:lnTo>
                    <a:lnTo>
                      <a:pt x="504" y="2135"/>
                    </a:lnTo>
                    <a:lnTo>
                      <a:pt x="504" y="2135"/>
                    </a:lnTo>
                    <a:lnTo>
                      <a:pt x="496" y="2135"/>
                    </a:lnTo>
                    <a:lnTo>
                      <a:pt x="496" y="2135"/>
                    </a:lnTo>
                    <a:lnTo>
                      <a:pt x="493" y="2135"/>
                    </a:lnTo>
                    <a:lnTo>
                      <a:pt x="493" y="2139"/>
                    </a:lnTo>
                    <a:lnTo>
                      <a:pt x="489" y="2139"/>
                    </a:lnTo>
                    <a:lnTo>
                      <a:pt x="485" y="2139"/>
                    </a:lnTo>
                    <a:lnTo>
                      <a:pt x="485" y="2143"/>
                    </a:lnTo>
                    <a:lnTo>
                      <a:pt x="485" y="2143"/>
                    </a:lnTo>
                    <a:lnTo>
                      <a:pt x="481" y="2143"/>
                    </a:lnTo>
                    <a:lnTo>
                      <a:pt x="481" y="2139"/>
                    </a:lnTo>
                    <a:lnTo>
                      <a:pt x="477" y="2139"/>
                    </a:lnTo>
                    <a:lnTo>
                      <a:pt x="473" y="2139"/>
                    </a:lnTo>
                    <a:lnTo>
                      <a:pt x="473" y="2143"/>
                    </a:lnTo>
                    <a:lnTo>
                      <a:pt x="469" y="2143"/>
                    </a:lnTo>
                    <a:lnTo>
                      <a:pt x="469" y="2147"/>
                    </a:lnTo>
                    <a:lnTo>
                      <a:pt x="473" y="2147"/>
                    </a:lnTo>
                    <a:lnTo>
                      <a:pt x="473" y="2151"/>
                    </a:lnTo>
                    <a:lnTo>
                      <a:pt x="473" y="2151"/>
                    </a:lnTo>
                    <a:lnTo>
                      <a:pt x="473" y="2151"/>
                    </a:lnTo>
                    <a:lnTo>
                      <a:pt x="473" y="2151"/>
                    </a:lnTo>
                    <a:lnTo>
                      <a:pt x="477" y="2151"/>
                    </a:lnTo>
                    <a:lnTo>
                      <a:pt x="477" y="2155"/>
                    </a:lnTo>
                    <a:lnTo>
                      <a:pt x="481" y="2159"/>
                    </a:lnTo>
                    <a:lnTo>
                      <a:pt x="481" y="2159"/>
                    </a:lnTo>
                    <a:lnTo>
                      <a:pt x="481" y="2163"/>
                    </a:lnTo>
                    <a:lnTo>
                      <a:pt x="481" y="2163"/>
                    </a:lnTo>
                    <a:lnTo>
                      <a:pt x="481" y="2163"/>
                    </a:lnTo>
                    <a:lnTo>
                      <a:pt x="481" y="2166"/>
                    </a:lnTo>
                    <a:lnTo>
                      <a:pt x="481" y="2166"/>
                    </a:lnTo>
                    <a:lnTo>
                      <a:pt x="481" y="2166"/>
                    </a:lnTo>
                    <a:lnTo>
                      <a:pt x="477" y="2166"/>
                    </a:lnTo>
                    <a:lnTo>
                      <a:pt x="477" y="2166"/>
                    </a:lnTo>
                    <a:lnTo>
                      <a:pt x="477" y="2166"/>
                    </a:lnTo>
                    <a:lnTo>
                      <a:pt x="477" y="2166"/>
                    </a:lnTo>
                    <a:lnTo>
                      <a:pt x="473" y="2166"/>
                    </a:lnTo>
                    <a:lnTo>
                      <a:pt x="473" y="2166"/>
                    </a:lnTo>
                    <a:lnTo>
                      <a:pt x="473" y="2166"/>
                    </a:lnTo>
                    <a:lnTo>
                      <a:pt x="473" y="2166"/>
                    </a:lnTo>
                    <a:lnTo>
                      <a:pt x="469" y="2166"/>
                    </a:lnTo>
                    <a:lnTo>
                      <a:pt x="469" y="2166"/>
                    </a:lnTo>
                    <a:lnTo>
                      <a:pt x="469" y="2166"/>
                    </a:lnTo>
                    <a:lnTo>
                      <a:pt x="469" y="2166"/>
                    </a:lnTo>
                    <a:lnTo>
                      <a:pt x="469" y="2166"/>
                    </a:lnTo>
                    <a:lnTo>
                      <a:pt x="469" y="2163"/>
                    </a:lnTo>
                    <a:lnTo>
                      <a:pt x="465" y="2163"/>
                    </a:lnTo>
                    <a:lnTo>
                      <a:pt x="465" y="2159"/>
                    </a:lnTo>
                    <a:lnTo>
                      <a:pt x="465" y="2163"/>
                    </a:lnTo>
                    <a:lnTo>
                      <a:pt x="465" y="2163"/>
                    </a:lnTo>
                    <a:lnTo>
                      <a:pt x="461" y="2163"/>
                    </a:lnTo>
                    <a:lnTo>
                      <a:pt x="465" y="2163"/>
                    </a:lnTo>
                    <a:lnTo>
                      <a:pt x="461" y="2163"/>
                    </a:lnTo>
                    <a:lnTo>
                      <a:pt x="461" y="2163"/>
                    </a:lnTo>
                    <a:lnTo>
                      <a:pt x="461" y="2163"/>
                    </a:lnTo>
                    <a:lnTo>
                      <a:pt x="457" y="2166"/>
                    </a:lnTo>
                    <a:lnTo>
                      <a:pt x="457" y="2166"/>
                    </a:lnTo>
                    <a:lnTo>
                      <a:pt x="453" y="2170"/>
                    </a:lnTo>
                    <a:lnTo>
                      <a:pt x="450" y="2178"/>
                    </a:lnTo>
                    <a:lnTo>
                      <a:pt x="450" y="2178"/>
                    </a:lnTo>
                    <a:lnTo>
                      <a:pt x="450" y="2182"/>
                    </a:lnTo>
                    <a:lnTo>
                      <a:pt x="446" y="2182"/>
                    </a:lnTo>
                    <a:lnTo>
                      <a:pt x="446" y="2186"/>
                    </a:lnTo>
                    <a:lnTo>
                      <a:pt x="446" y="2190"/>
                    </a:lnTo>
                    <a:lnTo>
                      <a:pt x="446" y="2190"/>
                    </a:lnTo>
                    <a:lnTo>
                      <a:pt x="442" y="2194"/>
                    </a:lnTo>
                    <a:lnTo>
                      <a:pt x="438" y="2198"/>
                    </a:lnTo>
                    <a:lnTo>
                      <a:pt x="438" y="2206"/>
                    </a:lnTo>
                    <a:lnTo>
                      <a:pt x="438" y="2213"/>
                    </a:lnTo>
                    <a:lnTo>
                      <a:pt x="438" y="2221"/>
                    </a:lnTo>
                    <a:lnTo>
                      <a:pt x="442" y="2221"/>
                    </a:lnTo>
                    <a:lnTo>
                      <a:pt x="442" y="2225"/>
                    </a:lnTo>
                    <a:lnTo>
                      <a:pt x="442" y="2225"/>
                    </a:lnTo>
                    <a:lnTo>
                      <a:pt x="450" y="2229"/>
                    </a:lnTo>
                    <a:lnTo>
                      <a:pt x="450" y="2229"/>
                    </a:lnTo>
                    <a:lnTo>
                      <a:pt x="450" y="2233"/>
                    </a:lnTo>
                    <a:lnTo>
                      <a:pt x="450" y="2233"/>
                    </a:lnTo>
                    <a:lnTo>
                      <a:pt x="450" y="2237"/>
                    </a:lnTo>
                    <a:lnTo>
                      <a:pt x="453" y="2237"/>
                    </a:lnTo>
                    <a:lnTo>
                      <a:pt x="453" y="2241"/>
                    </a:lnTo>
                    <a:lnTo>
                      <a:pt x="457" y="2241"/>
                    </a:lnTo>
                    <a:lnTo>
                      <a:pt x="461" y="2245"/>
                    </a:lnTo>
                    <a:lnTo>
                      <a:pt x="461" y="2248"/>
                    </a:lnTo>
                    <a:lnTo>
                      <a:pt x="461" y="2252"/>
                    </a:lnTo>
                    <a:lnTo>
                      <a:pt x="461" y="2256"/>
                    </a:lnTo>
                    <a:lnTo>
                      <a:pt x="457" y="2264"/>
                    </a:lnTo>
                    <a:lnTo>
                      <a:pt x="457" y="2264"/>
                    </a:lnTo>
                    <a:lnTo>
                      <a:pt x="457" y="2264"/>
                    </a:lnTo>
                    <a:lnTo>
                      <a:pt x="453" y="2272"/>
                    </a:lnTo>
                    <a:lnTo>
                      <a:pt x="453" y="2276"/>
                    </a:lnTo>
                    <a:lnTo>
                      <a:pt x="450" y="2280"/>
                    </a:lnTo>
                    <a:lnTo>
                      <a:pt x="450" y="2280"/>
                    </a:lnTo>
                    <a:lnTo>
                      <a:pt x="442" y="2280"/>
                    </a:lnTo>
                    <a:lnTo>
                      <a:pt x="438" y="2280"/>
                    </a:lnTo>
                    <a:lnTo>
                      <a:pt x="438" y="2280"/>
                    </a:lnTo>
                    <a:lnTo>
                      <a:pt x="426" y="2276"/>
                    </a:lnTo>
                    <a:lnTo>
                      <a:pt x="426" y="2276"/>
                    </a:lnTo>
                    <a:lnTo>
                      <a:pt x="422" y="2276"/>
                    </a:lnTo>
                    <a:lnTo>
                      <a:pt x="422" y="2276"/>
                    </a:lnTo>
                    <a:lnTo>
                      <a:pt x="418" y="2280"/>
                    </a:lnTo>
                    <a:lnTo>
                      <a:pt x="418" y="2280"/>
                    </a:lnTo>
                    <a:lnTo>
                      <a:pt x="414" y="2280"/>
                    </a:lnTo>
                    <a:lnTo>
                      <a:pt x="410" y="2280"/>
                    </a:lnTo>
                    <a:lnTo>
                      <a:pt x="399" y="2284"/>
                    </a:lnTo>
                    <a:lnTo>
                      <a:pt x="399" y="2284"/>
                    </a:lnTo>
                    <a:lnTo>
                      <a:pt x="395" y="2284"/>
                    </a:lnTo>
                    <a:lnTo>
                      <a:pt x="395" y="2288"/>
                    </a:lnTo>
                    <a:lnTo>
                      <a:pt x="395" y="2288"/>
                    </a:lnTo>
                    <a:lnTo>
                      <a:pt x="395" y="2288"/>
                    </a:lnTo>
                    <a:lnTo>
                      <a:pt x="391" y="2288"/>
                    </a:lnTo>
                    <a:lnTo>
                      <a:pt x="387" y="2291"/>
                    </a:lnTo>
                    <a:lnTo>
                      <a:pt x="379" y="2299"/>
                    </a:lnTo>
                    <a:lnTo>
                      <a:pt x="375" y="2299"/>
                    </a:lnTo>
                    <a:lnTo>
                      <a:pt x="368" y="2299"/>
                    </a:lnTo>
                    <a:lnTo>
                      <a:pt x="368" y="2299"/>
                    </a:lnTo>
                    <a:lnTo>
                      <a:pt x="348" y="2299"/>
                    </a:lnTo>
                    <a:lnTo>
                      <a:pt x="344" y="2299"/>
                    </a:lnTo>
                    <a:lnTo>
                      <a:pt x="344" y="2299"/>
                    </a:lnTo>
                    <a:lnTo>
                      <a:pt x="340" y="2299"/>
                    </a:lnTo>
                    <a:lnTo>
                      <a:pt x="340" y="2299"/>
                    </a:lnTo>
                    <a:lnTo>
                      <a:pt x="340" y="2295"/>
                    </a:lnTo>
                    <a:lnTo>
                      <a:pt x="336" y="2295"/>
                    </a:lnTo>
                    <a:lnTo>
                      <a:pt x="336" y="2295"/>
                    </a:lnTo>
                    <a:lnTo>
                      <a:pt x="332" y="2295"/>
                    </a:lnTo>
                    <a:lnTo>
                      <a:pt x="332" y="2295"/>
                    </a:lnTo>
                    <a:lnTo>
                      <a:pt x="332" y="2299"/>
                    </a:lnTo>
                    <a:lnTo>
                      <a:pt x="332" y="2299"/>
                    </a:lnTo>
                    <a:lnTo>
                      <a:pt x="328" y="2299"/>
                    </a:lnTo>
                    <a:lnTo>
                      <a:pt x="328" y="2299"/>
                    </a:lnTo>
                    <a:lnTo>
                      <a:pt x="328" y="2299"/>
                    </a:lnTo>
                    <a:lnTo>
                      <a:pt x="325" y="2299"/>
                    </a:lnTo>
                    <a:lnTo>
                      <a:pt x="325" y="2303"/>
                    </a:lnTo>
                    <a:lnTo>
                      <a:pt x="321" y="2303"/>
                    </a:lnTo>
                    <a:lnTo>
                      <a:pt x="321" y="2299"/>
                    </a:lnTo>
                    <a:lnTo>
                      <a:pt x="325" y="2291"/>
                    </a:lnTo>
                    <a:lnTo>
                      <a:pt x="325" y="2291"/>
                    </a:lnTo>
                    <a:lnTo>
                      <a:pt x="325" y="2291"/>
                    </a:lnTo>
                    <a:lnTo>
                      <a:pt x="325" y="2291"/>
                    </a:lnTo>
                    <a:lnTo>
                      <a:pt x="325" y="2295"/>
                    </a:lnTo>
                    <a:lnTo>
                      <a:pt x="328" y="2295"/>
                    </a:lnTo>
                    <a:lnTo>
                      <a:pt x="332" y="2295"/>
                    </a:lnTo>
                    <a:lnTo>
                      <a:pt x="332" y="2291"/>
                    </a:lnTo>
                    <a:lnTo>
                      <a:pt x="332" y="2291"/>
                    </a:lnTo>
                    <a:lnTo>
                      <a:pt x="332" y="2288"/>
                    </a:lnTo>
                    <a:lnTo>
                      <a:pt x="332" y="2288"/>
                    </a:lnTo>
                    <a:lnTo>
                      <a:pt x="332" y="2288"/>
                    </a:lnTo>
                    <a:lnTo>
                      <a:pt x="336" y="2288"/>
                    </a:lnTo>
                    <a:lnTo>
                      <a:pt x="332" y="2284"/>
                    </a:lnTo>
                    <a:lnTo>
                      <a:pt x="328" y="2276"/>
                    </a:lnTo>
                    <a:lnTo>
                      <a:pt x="325" y="2272"/>
                    </a:lnTo>
                    <a:lnTo>
                      <a:pt x="325" y="2268"/>
                    </a:lnTo>
                    <a:lnTo>
                      <a:pt x="328" y="2264"/>
                    </a:lnTo>
                    <a:lnTo>
                      <a:pt x="332" y="2256"/>
                    </a:lnTo>
                    <a:lnTo>
                      <a:pt x="332" y="2256"/>
                    </a:lnTo>
                    <a:lnTo>
                      <a:pt x="336" y="2252"/>
                    </a:lnTo>
                    <a:lnTo>
                      <a:pt x="336" y="2252"/>
                    </a:lnTo>
                    <a:lnTo>
                      <a:pt x="336" y="2248"/>
                    </a:lnTo>
                    <a:lnTo>
                      <a:pt x="332" y="2245"/>
                    </a:lnTo>
                    <a:lnTo>
                      <a:pt x="332" y="2245"/>
                    </a:lnTo>
                    <a:lnTo>
                      <a:pt x="328" y="2245"/>
                    </a:lnTo>
                    <a:lnTo>
                      <a:pt x="328" y="2241"/>
                    </a:lnTo>
                    <a:lnTo>
                      <a:pt x="328" y="2241"/>
                    </a:lnTo>
                    <a:lnTo>
                      <a:pt x="325" y="2241"/>
                    </a:lnTo>
                    <a:lnTo>
                      <a:pt x="325" y="2237"/>
                    </a:lnTo>
                    <a:lnTo>
                      <a:pt x="321" y="2241"/>
                    </a:lnTo>
                    <a:lnTo>
                      <a:pt x="321" y="2241"/>
                    </a:lnTo>
                    <a:lnTo>
                      <a:pt x="317" y="2237"/>
                    </a:lnTo>
                    <a:lnTo>
                      <a:pt x="321" y="2237"/>
                    </a:lnTo>
                    <a:lnTo>
                      <a:pt x="321" y="2237"/>
                    </a:lnTo>
                    <a:lnTo>
                      <a:pt x="321" y="2233"/>
                    </a:lnTo>
                    <a:lnTo>
                      <a:pt x="321" y="2233"/>
                    </a:lnTo>
                    <a:lnTo>
                      <a:pt x="317" y="2225"/>
                    </a:lnTo>
                    <a:lnTo>
                      <a:pt x="313" y="2221"/>
                    </a:lnTo>
                    <a:lnTo>
                      <a:pt x="309" y="2221"/>
                    </a:lnTo>
                    <a:lnTo>
                      <a:pt x="305" y="2217"/>
                    </a:lnTo>
                    <a:lnTo>
                      <a:pt x="305" y="2213"/>
                    </a:lnTo>
                    <a:lnTo>
                      <a:pt x="305" y="2213"/>
                    </a:lnTo>
                    <a:lnTo>
                      <a:pt x="301" y="2209"/>
                    </a:lnTo>
                    <a:lnTo>
                      <a:pt x="301" y="2209"/>
                    </a:lnTo>
                    <a:lnTo>
                      <a:pt x="301" y="2209"/>
                    </a:lnTo>
                    <a:lnTo>
                      <a:pt x="301" y="2209"/>
                    </a:lnTo>
                    <a:lnTo>
                      <a:pt x="301" y="2209"/>
                    </a:lnTo>
                    <a:lnTo>
                      <a:pt x="297" y="2209"/>
                    </a:lnTo>
                    <a:lnTo>
                      <a:pt x="297" y="2206"/>
                    </a:lnTo>
                    <a:lnTo>
                      <a:pt x="297" y="2202"/>
                    </a:lnTo>
                    <a:lnTo>
                      <a:pt x="297" y="2202"/>
                    </a:lnTo>
                    <a:lnTo>
                      <a:pt x="293" y="2198"/>
                    </a:lnTo>
                    <a:lnTo>
                      <a:pt x="293" y="2198"/>
                    </a:lnTo>
                    <a:lnTo>
                      <a:pt x="289" y="2198"/>
                    </a:lnTo>
                    <a:lnTo>
                      <a:pt x="289" y="2194"/>
                    </a:lnTo>
                    <a:lnTo>
                      <a:pt x="289" y="2190"/>
                    </a:lnTo>
                    <a:lnTo>
                      <a:pt x="278" y="2182"/>
                    </a:lnTo>
                    <a:lnTo>
                      <a:pt x="278" y="2182"/>
                    </a:lnTo>
                    <a:lnTo>
                      <a:pt x="274" y="2174"/>
                    </a:lnTo>
                    <a:lnTo>
                      <a:pt x="270" y="2170"/>
                    </a:lnTo>
                    <a:lnTo>
                      <a:pt x="270" y="2166"/>
                    </a:lnTo>
                    <a:lnTo>
                      <a:pt x="270" y="2166"/>
                    </a:lnTo>
                    <a:lnTo>
                      <a:pt x="266" y="2163"/>
                    </a:lnTo>
                    <a:lnTo>
                      <a:pt x="262" y="2159"/>
                    </a:lnTo>
                    <a:lnTo>
                      <a:pt x="258" y="2155"/>
                    </a:lnTo>
                    <a:lnTo>
                      <a:pt x="258" y="2155"/>
                    </a:lnTo>
                    <a:lnTo>
                      <a:pt x="278" y="2159"/>
                    </a:lnTo>
                    <a:lnTo>
                      <a:pt x="278" y="2159"/>
                    </a:lnTo>
                    <a:lnTo>
                      <a:pt x="282" y="2163"/>
                    </a:lnTo>
                    <a:lnTo>
                      <a:pt x="282" y="2163"/>
                    </a:lnTo>
                    <a:lnTo>
                      <a:pt x="282" y="2163"/>
                    </a:lnTo>
                    <a:lnTo>
                      <a:pt x="282" y="2163"/>
                    </a:lnTo>
                    <a:lnTo>
                      <a:pt x="285" y="2163"/>
                    </a:lnTo>
                    <a:lnTo>
                      <a:pt x="285" y="2163"/>
                    </a:lnTo>
                    <a:lnTo>
                      <a:pt x="285" y="2163"/>
                    </a:lnTo>
                    <a:lnTo>
                      <a:pt x="285" y="2163"/>
                    </a:lnTo>
                    <a:lnTo>
                      <a:pt x="289" y="2163"/>
                    </a:lnTo>
                    <a:lnTo>
                      <a:pt x="293" y="2163"/>
                    </a:lnTo>
                    <a:lnTo>
                      <a:pt x="293" y="2159"/>
                    </a:lnTo>
                    <a:lnTo>
                      <a:pt x="293" y="2159"/>
                    </a:lnTo>
                    <a:lnTo>
                      <a:pt x="293" y="2155"/>
                    </a:lnTo>
                    <a:lnTo>
                      <a:pt x="293" y="2151"/>
                    </a:lnTo>
                    <a:lnTo>
                      <a:pt x="289" y="2151"/>
                    </a:lnTo>
                    <a:lnTo>
                      <a:pt x="285" y="2147"/>
                    </a:lnTo>
                    <a:lnTo>
                      <a:pt x="282" y="2139"/>
                    </a:lnTo>
                    <a:lnTo>
                      <a:pt x="274" y="2135"/>
                    </a:lnTo>
                    <a:lnTo>
                      <a:pt x="270" y="2131"/>
                    </a:lnTo>
                    <a:lnTo>
                      <a:pt x="274" y="2124"/>
                    </a:lnTo>
                    <a:lnTo>
                      <a:pt x="278" y="2124"/>
                    </a:lnTo>
                    <a:lnTo>
                      <a:pt x="289" y="2124"/>
                    </a:lnTo>
                    <a:lnTo>
                      <a:pt x="293" y="2124"/>
                    </a:lnTo>
                    <a:lnTo>
                      <a:pt x="293" y="2120"/>
                    </a:lnTo>
                    <a:lnTo>
                      <a:pt x="297" y="2116"/>
                    </a:lnTo>
                    <a:lnTo>
                      <a:pt x="297" y="2112"/>
                    </a:lnTo>
                    <a:lnTo>
                      <a:pt x="297" y="2108"/>
                    </a:lnTo>
                    <a:lnTo>
                      <a:pt x="293" y="2104"/>
                    </a:lnTo>
                    <a:lnTo>
                      <a:pt x="289" y="2100"/>
                    </a:lnTo>
                    <a:lnTo>
                      <a:pt x="289" y="2092"/>
                    </a:lnTo>
                    <a:lnTo>
                      <a:pt x="285" y="2088"/>
                    </a:lnTo>
                    <a:lnTo>
                      <a:pt x="282" y="2088"/>
                    </a:lnTo>
                    <a:lnTo>
                      <a:pt x="282" y="2088"/>
                    </a:lnTo>
                    <a:lnTo>
                      <a:pt x="278" y="2092"/>
                    </a:lnTo>
                    <a:lnTo>
                      <a:pt x="278" y="2092"/>
                    </a:lnTo>
                    <a:lnTo>
                      <a:pt x="274" y="2092"/>
                    </a:lnTo>
                    <a:lnTo>
                      <a:pt x="274" y="2092"/>
                    </a:lnTo>
                    <a:lnTo>
                      <a:pt x="266" y="2088"/>
                    </a:lnTo>
                    <a:lnTo>
                      <a:pt x="266" y="2085"/>
                    </a:lnTo>
                    <a:lnTo>
                      <a:pt x="266" y="2081"/>
                    </a:lnTo>
                    <a:lnTo>
                      <a:pt x="262" y="2081"/>
                    </a:lnTo>
                    <a:lnTo>
                      <a:pt x="262" y="2081"/>
                    </a:lnTo>
                    <a:lnTo>
                      <a:pt x="258" y="2077"/>
                    </a:lnTo>
                    <a:lnTo>
                      <a:pt x="254" y="2073"/>
                    </a:lnTo>
                    <a:lnTo>
                      <a:pt x="254" y="2069"/>
                    </a:lnTo>
                    <a:lnTo>
                      <a:pt x="254" y="2065"/>
                    </a:lnTo>
                    <a:lnTo>
                      <a:pt x="250" y="2061"/>
                    </a:lnTo>
                    <a:lnTo>
                      <a:pt x="246" y="2061"/>
                    </a:lnTo>
                    <a:lnTo>
                      <a:pt x="246" y="2061"/>
                    </a:lnTo>
                    <a:lnTo>
                      <a:pt x="246" y="2061"/>
                    </a:lnTo>
                    <a:lnTo>
                      <a:pt x="246" y="2061"/>
                    </a:lnTo>
                    <a:lnTo>
                      <a:pt x="246" y="2061"/>
                    </a:lnTo>
                    <a:lnTo>
                      <a:pt x="246" y="2061"/>
                    </a:lnTo>
                    <a:lnTo>
                      <a:pt x="246" y="2061"/>
                    </a:lnTo>
                    <a:lnTo>
                      <a:pt x="242" y="2057"/>
                    </a:lnTo>
                    <a:lnTo>
                      <a:pt x="242" y="2057"/>
                    </a:lnTo>
                    <a:lnTo>
                      <a:pt x="239" y="2053"/>
                    </a:lnTo>
                    <a:lnTo>
                      <a:pt x="235" y="2053"/>
                    </a:lnTo>
                    <a:lnTo>
                      <a:pt x="231" y="2053"/>
                    </a:lnTo>
                    <a:lnTo>
                      <a:pt x="231" y="2053"/>
                    </a:lnTo>
                    <a:lnTo>
                      <a:pt x="227" y="2049"/>
                    </a:lnTo>
                    <a:lnTo>
                      <a:pt x="227" y="2045"/>
                    </a:lnTo>
                    <a:lnTo>
                      <a:pt x="227" y="2045"/>
                    </a:lnTo>
                    <a:lnTo>
                      <a:pt x="227" y="2042"/>
                    </a:lnTo>
                    <a:lnTo>
                      <a:pt x="227" y="2042"/>
                    </a:lnTo>
                    <a:lnTo>
                      <a:pt x="227" y="2042"/>
                    </a:lnTo>
                    <a:lnTo>
                      <a:pt x="227" y="2042"/>
                    </a:lnTo>
                    <a:lnTo>
                      <a:pt x="227" y="2038"/>
                    </a:lnTo>
                    <a:lnTo>
                      <a:pt x="227" y="2038"/>
                    </a:lnTo>
                    <a:lnTo>
                      <a:pt x="227" y="2038"/>
                    </a:lnTo>
                    <a:lnTo>
                      <a:pt x="223" y="2038"/>
                    </a:lnTo>
                    <a:lnTo>
                      <a:pt x="223" y="2034"/>
                    </a:lnTo>
                    <a:lnTo>
                      <a:pt x="219" y="2034"/>
                    </a:lnTo>
                    <a:lnTo>
                      <a:pt x="215" y="2030"/>
                    </a:lnTo>
                    <a:lnTo>
                      <a:pt x="215" y="2026"/>
                    </a:lnTo>
                    <a:lnTo>
                      <a:pt x="215" y="2026"/>
                    </a:lnTo>
                    <a:lnTo>
                      <a:pt x="211" y="2026"/>
                    </a:lnTo>
                    <a:lnTo>
                      <a:pt x="211" y="2022"/>
                    </a:lnTo>
                    <a:lnTo>
                      <a:pt x="211" y="2022"/>
                    </a:lnTo>
                    <a:lnTo>
                      <a:pt x="207" y="2018"/>
                    </a:lnTo>
                    <a:lnTo>
                      <a:pt x="207" y="2014"/>
                    </a:lnTo>
                    <a:lnTo>
                      <a:pt x="207" y="2010"/>
                    </a:lnTo>
                    <a:lnTo>
                      <a:pt x="207" y="2010"/>
                    </a:lnTo>
                    <a:lnTo>
                      <a:pt x="207" y="2010"/>
                    </a:lnTo>
                    <a:lnTo>
                      <a:pt x="203" y="2010"/>
                    </a:lnTo>
                    <a:lnTo>
                      <a:pt x="203" y="2010"/>
                    </a:lnTo>
                    <a:lnTo>
                      <a:pt x="203" y="2006"/>
                    </a:lnTo>
                    <a:lnTo>
                      <a:pt x="207" y="2006"/>
                    </a:lnTo>
                    <a:lnTo>
                      <a:pt x="203" y="2006"/>
                    </a:lnTo>
                    <a:lnTo>
                      <a:pt x="203" y="2006"/>
                    </a:lnTo>
                    <a:lnTo>
                      <a:pt x="199" y="2006"/>
                    </a:lnTo>
                    <a:lnTo>
                      <a:pt x="199" y="2006"/>
                    </a:lnTo>
                    <a:lnTo>
                      <a:pt x="196" y="2003"/>
                    </a:lnTo>
                    <a:lnTo>
                      <a:pt x="199" y="2003"/>
                    </a:lnTo>
                    <a:lnTo>
                      <a:pt x="199" y="2003"/>
                    </a:lnTo>
                    <a:lnTo>
                      <a:pt x="203" y="2003"/>
                    </a:lnTo>
                    <a:lnTo>
                      <a:pt x="199" y="2003"/>
                    </a:lnTo>
                    <a:lnTo>
                      <a:pt x="199" y="2003"/>
                    </a:lnTo>
                    <a:lnTo>
                      <a:pt x="196" y="2003"/>
                    </a:lnTo>
                    <a:lnTo>
                      <a:pt x="196" y="1999"/>
                    </a:lnTo>
                    <a:lnTo>
                      <a:pt x="196" y="1999"/>
                    </a:lnTo>
                    <a:lnTo>
                      <a:pt x="196" y="1999"/>
                    </a:lnTo>
                    <a:lnTo>
                      <a:pt x="196" y="1999"/>
                    </a:lnTo>
                    <a:lnTo>
                      <a:pt x="199" y="1995"/>
                    </a:lnTo>
                    <a:lnTo>
                      <a:pt x="199" y="1995"/>
                    </a:lnTo>
                    <a:lnTo>
                      <a:pt x="199" y="1995"/>
                    </a:lnTo>
                    <a:lnTo>
                      <a:pt x="199" y="1991"/>
                    </a:lnTo>
                    <a:lnTo>
                      <a:pt x="199" y="1991"/>
                    </a:lnTo>
                    <a:lnTo>
                      <a:pt x="196" y="1991"/>
                    </a:lnTo>
                    <a:lnTo>
                      <a:pt x="196" y="1987"/>
                    </a:lnTo>
                    <a:lnTo>
                      <a:pt x="196" y="1987"/>
                    </a:lnTo>
                    <a:lnTo>
                      <a:pt x="196" y="1987"/>
                    </a:lnTo>
                    <a:lnTo>
                      <a:pt x="196" y="1987"/>
                    </a:lnTo>
                    <a:lnTo>
                      <a:pt x="196" y="1987"/>
                    </a:lnTo>
                    <a:lnTo>
                      <a:pt x="192" y="1987"/>
                    </a:lnTo>
                    <a:lnTo>
                      <a:pt x="192" y="1987"/>
                    </a:lnTo>
                    <a:lnTo>
                      <a:pt x="192" y="1987"/>
                    </a:lnTo>
                    <a:lnTo>
                      <a:pt x="192" y="1987"/>
                    </a:lnTo>
                    <a:lnTo>
                      <a:pt x="188" y="1987"/>
                    </a:lnTo>
                    <a:lnTo>
                      <a:pt x="188" y="1983"/>
                    </a:lnTo>
                    <a:lnTo>
                      <a:pt x="192" y="1979"/>
                    </a:lnTo>
                    <a:lnTo>
                      <a:pt x="192" y="1975"/>
                    </a:lnTo>
                    <a:lnTo>
                      <a:pt x="188" y="1979"/>
                    </a:lnTo>
                    <a:lnTo>
                      <a:pt x="192" y="1975"/>
                    </a:lnTo>
                    <a:lnTo>
                      <a:pt x="192" y="1975"/>
                    </a:lnTo>
                    <a:lnTo>
                      <a:pt x="192" y="1971"/>
                    </a:lnTo>
                    <a:lnTo>
                      <a:pt x="188" y="1967"/>
                    </a:lnTo>
                    <a:lnTo>
                      <a:pt x="184" y="1967"/>
                    </a:lnTo>
                    <a:lnTo>
                      <a:pt x="184" y="1967"/>
                    </a:lnTo>
                    <a:lnTo>
                      <a:pt x="184" y="1967"/>
                    </a:lnTo>
                    <a:lnTo>
                      <a:pt x="184" y="1967"/>
                    </a:lnTo>
                    <a:lnTo>
                      <a:pt x="184" y="1967"/>
                    </a:lnTo>
                    <a:lnTo>
                      <a:pt x="184" y="1971"/>
                    </a:lnTo>
                    <a:lnTo>
                      <a:pt x="184" y="1983"/>
                    </a:lnTo>
                    <a:lnTo>
                      <a:pt x="184" y="1987"/>
                    </a:lnTo>
                    <a:lnTo>
                      <a:pt x="180" y="1983"/>
                    </a:lnTo>
                    <a:lnTo>
                      <a:pt x="180" y="1983"/>
                    </a:lnTo>
                    <a:lnTo>
                      <a:pt x="176" y="1987"/>
                    </a:lnTo>
                    <a:lnTo>
                      <a:pt x="176" y="1979"/>
                    </a:lnTo>
                    <a:lnTo>
                      <a:pt x="176" y="1979"/>
                    </a:lnTo>
                    <a:lnTo>
                      <a:pt x="176" y="1979"/>
                    </a:lnTo>
                    <a:lnTo>
                      <a:pt x="176" y="1979"/>
                    </a:lnTo>
                    <a:lnTo>
                      <a:pt x="172" y="1979"/>
                    </a:lnTo>
                    <a:lnTo>
                      <a:pt x="176" y="1979"/>
                    </a:lnTo>
                    <a:lnTo>
                      <a:pt x="176" y="1975"/>
                    </a:lnTo>
                    <a:lnTo>
                      <a:pt x="172" y="1975"/>
                    </a:lnTo>
                    <a:lnTo>
                      <a:pt x="172" y="1971"/>
                    </a:lnTo>
                    <a:lnTo>
                      <a:pt x="172" y="1967"/>
                    </a:lnTo>
                    <a:lnTo>
                      <a:pt x="172" y="1967"/>
                    </a:lnTo>
                    <a:lnTo>
                      <a:pt x="172" y="1963"/>
                    </a:lnTo>
                    <a:lnTo>
                      <a:pt x="176" y="1963"/>
                    </a:lnTo>
                    <a:lnTo>
                      <a:pt x="172" y="1963"/>
                    </a:lnTo>
                    <a:lnTo>
                      <a:pt x="172" y="1963"/>
                    </a:lnTo>
                    <a:lnTo>
                      <a:pt x="172" y="1960"/>
                    </a:lnTo>
                    <a:lnTo>
                      <a:pt x="172" y="1960"/>
                    </a:lnTo>
                    <a:lnTo>
                      <a:pt x="172" y="1960"/>
                    </a:lnTo>
                    <a:lnTo>
                      <a:pt x="168" y="1960"/>
                    </a:lnTo>
                    <a:lnTo>
                      <a:pt x="172" y="1956"/>
                    </a:lnTo>
                    <a:lnTo>
                      <a:pt x="168" y="1948"/>
                    </a:lnTo>
                    <a:lnTo>
                      <a:pt x="168" y="1944"/>
                    </a:lnTo>
                    <a:lnTo>
                      <a:pt x="168" y="1940"/>
                    </a:lnTo>
                    <a:lnTo>
                      <a:pt x="168" y="1940"/>
                    </a:lnTo>
                    <a:lnTo>
                      <a:pt x="168" y="1940"/>
                    </a:lnTo>
                    <a:lnTo>
                      <a:pt x="168" y="1944"/>
                    </a:lnTo>
                    <a:lnTo>
                      <a:pt x="164" y="1944"/>
                    </a:lnTo>
                    <a:lnTo>
                      <a:pt x="164" y="1944"/>
                    </a:lnTo>
                    <a:lnTo>
                      <a:pt x="164" y="1944"/>
                    </a:lnTo>
                    <a:lnTo>
                      <a:pt x="164" y="1940"/>
                    </a:lnTo>
                    <a:lnTo>
                      <a:pt x="160" y="1940"/>
                    </a:lnTo>
                    <a:lnTo>
                      <a:pt x="160" y="1936"/>
                    </a:lnTo>
                    <a:lnTo>
                      <a:pt x="160" y="1936"/>
                    </a:lnTo>
                    <a:lnTo>
                      <a:pt x="160" y="1932"/>
                    </a:lnTo>
                    <a:lnTo>
                      <a:pt x="164" y="1932"/>
                    </a:lnTo>
                    <a:lnTo>
                      <a:pt x="168" y="1928"/>
                    </a:lnTo>
                    <a:lnTo>
                      <a:pt x="164" y="1928"/>
                    </a:lnTo>
                    <a:lnTo>
                      <a:pt x="160" y="1932"/>
                    </a:lnTo>
                    <a:lnTo>
                      <a:pt x="160" y="1932"/>
                    </a:lnTo>
                    <a:lnTo>
                      <a:pt x="156" y="1932"/>
                    </a:lnTo>
                    <a:lnTo>
                      <a:pt x="153" y="1928"/>
                    </a:lnTo>
                    <a:lnTo>
                      <a:pt x="149" y="1928"/>
                    </a:lnTo>
                    <a:lnTo>
                      <a:pt x="153" y="1932"/>
                    </a:lnTo>
                    <a:lnTo>
                      <a:pt x="149" y="1932"/>
                    </a:lnTo>
                    <a:lnTo>
                      <a:pt x="149" y="1932"/>
                    </a:lnTo>
                    <a:lnTo>
                      <a:pt x="149" y="1932"/>
                    </a:lnTo>
                    <a:lnTo>
                      <a:pt x="145" y="1928"/>
                    </a:lnTo>
                    <a:lnTo>
                      <a:pt x="145" y="1928"/>
                    </a:lnTo>
                    <a:lnTo>
                      <a:pt x="153" y="1917"/>
                    </a:lnTo>
                    <a:lnTo>
                      <a:pt x="153" y="1917"/>
                    </a:lnTo>
                    <a:lnTo>
                      <a:pt x="153" y="1917"/>
                    </a:lnTo>
                    <a:lnTo>
                      <a:pt x="153" y="1917"/>
                    </a:lnTo>
                    <a:lnTo>
                      <a:pt x="149" y="1917"/>
                    </a:lnTo>
                    <a:lnTo>
                      <a:pt x="149" y="1917"/>
                    </a:lnTo>
                    <a:lnTo>
                      <a:pt x="145" y="1913"/>
                    </a:lnTo>
                    <a:lnTo>
                      <a:pt x="145" y="1913"/>
                    </a:lnTo>
                    <a:lnTo>
                      <a:pt x="141" y="1909"/>
                    </a:lnTo>
                    <a:lnTo>
                      <a:pt x="137" y="1909"/>
                    </a:lnTo>
                    <a:lnTo>
                      <a:pt x="141" y="1905"/>
                    </a:lnTo>
                    <a:lnTo>
                      <a:pt x="141" y="1905"/>
                    </a:lnTo>
                    <a:lnTo>
                      <a:pt x="141" y="1905"/>
                    </a:lnTo>
                    <a:lnTo>
                      <a:pt x="141" y="1901"/>
                    </a:lnTo>
                    <a:lnTo>
                      <a:pt x="141" y="1901"/>
                    </a:lnTo>
                    <a:lnTo>
                      <a:pt x="145" y="1897"/>
                    </a:lnTo>
                    <a:lnTo>
                      <a:pt x="145" y="1897"/>
                    </a:lnTo>
                    <a:lnTo>
                      <a:pt x="145" y="1897"/>
                    </a:lnTo>
                    <a:lnTo>
                      <a:pt x="145" y="1897"/>
                    </a:lnTo>
                    <a:lnTo>
                      <a:pt x="145" y="1897"/>
                    </a:lnTo>
                    <a:lnTo>
                      <a:pt x="145" y="1893"/>
                    </a:lnTo>
                    <a:lnTo>
                      <a:pt x="145" y="1893"/>
                    </a:lnTo>
                    <a:lnTo>
                      <a:pt x="141" y="1893"/>
                    </a:lnTo>
                    <a:lnTo>
                      <a:pt x="141" y="1889"/>
                    </a:lnTo>
                    <a:lnTo>
                      <a:pt x="145" y="1881"/>
                    </a:lnTo>
                    <a:lnTo>
                      <a:pt x="145" y="1878"/>
                    </a:lnTo>
                    <a:lnTo>
                      <a:pt x="145" y="1874"/>
                    </a:lnTo>
                    <a:lnTo>
                      <a:pt x="145" y="1874"/>
                    </a:lnTo>
                    <a:lnTo>
                      <a:pt x="145" y="1870"/>
                    </a:lnTo>
                    <a:lnTo>
                      <a:pt x="145" y="1870"/>
                    </a:lnTo>
                    <a:lnTo>
                      <a:pt x="145" y="1870"/>
                    </a:lnTo>
                    <a:lnTo>
                      <a:pt x="145" y="1866"/>
                    </a:lnTo>
                    <a:lnTo>
                      <a:pt x="145" y="1866"/>
                    </a:lnTo>
                    <a:lnTo>
                      <a:pt x="145" y="1866"/>
                    </a:lnTo>
                    <a:lnTo>
                      <a:pt x="145" y="1866"/>
                    </a:lnTo>
                    <a:lnTo>
                      <a:pt x="145" y="1862"/>
                    </a:lnTo>
                    <a:lnTo>
                      <a:pt x="145" y="1862"/>
                    </a:lnTo>
                    <a:lnTo>
                      <a:pt x="145" y="1850"/>
                    </a:lnTo>
                    <a:lnTo>
                      <a:pt x="145" y="1846"/>
                    </a:lnTo>
                    <a:lnTo>
                      <a:pt x="145" y="1846"/>
                    </a:lnTo>
                    <a:lnTo>
                      <a:pt x="145" y="1846"/>
                    </a:lnTo>
                    <a:lnTo>
                      <a:pt x="149" y="1846"/>
                    </a:lnTo>
                    <a:lnTo>
                      <a:pt x="149" y="1846"/>
                    </a:lnTo>
                    <a:lnTo>
                      <a:pt x="149" y="1842"/>
                    </a:lnTo>
                    <a:lnTo>
                      <a:pt x="145" y="1842"/>
                    </a:lnTo>
                    <a:lnTo>
                      <a:pt x="145" y="1842"/>
                    </a:lnTo>
                    <a:lnTo>
                      <a:pt x="145" y="1842"/>
                    </a:lnTo>
                    <a:lnTo>
                      <a:pt x="141" y="1839"/>
                    </a:lnTo>
                    <a:lnTo>
                      <a:pt x="141" y="1839"/>
                    </a:lnTo>
                    <a:lnTo>
                      <a:pt x="141" y="1835"/>
                    </a:lnTo>
                    <a:lnTo>
                      <a:pt x="141" y="1835"/>
                    </a:lnTo>
                    <a:lnTo>
                      <a:pt x="137" y="1831"/>
                    </a:lnTo>
                    <a:lnTo>
                      <a:pt x="141" y="1827"/>
                    </a:lnTo>
                    <a:lnTo>
                      <a:pt x="145" y="1823"/>
                    </a:lnTo>
                    <a:lnTo>
                      <a:pt x="141" y="1823"/>
                    </a:lnTo>
                    <a:lnTo>
                      <a:pt x="141" y="1823"/>
                    </a:lnTo>
                    <a:lnTo>
                      <a:pt x="137" y="1827"/>
                    </a:lnTo>
                    <a:lnTo>
                      <a:pt x="133" y="1827"/>
                    </a:lnTo>
                    <a:lnTo>
                      <a:pt x="129" y="1827"/>
                    </a:lnTo>
                    <a:lnTo>
                      <a:pt x="129" y="1831"/>
                    </a:lnTo>
                    <a:lnTo>
                      <a:pt x="129" y="1831"/>
                    </a:lnTo>
                    <a:lnTo>
                      <a:pt x="125" y="1831"/>
                    </a:lnTo>
                    <a:lnTo>
                      <a:pt x="121" y="1835"/>
                    </a:lnTo>
                    <a:lnTo>
                      <a:pt x="121" y="1839"/>
                    </a:lnTo>
                    <a:lnTo>
                      <a:pt x="121" y="1839"/>
                    </a:lnTo>
                    <a:lnTo>
                      <a:pt x="121" y="1842"/>
                    </a:lnTo>
                    <a:lnTo>
                      <a:pt x="121" y="1842"/>
                    </a:lnTo>
                    <a:lnTo>
                      <a:pt x="117" y="1842"/>
                    </a:lnTo>
                    <a:lnTo>
                      <a:pt x="117" y="1842"/>
                    </a:lnTo>
                    <a:lnTo>
                      <a:pt x="117" y="1842"/>
                    </a:lnTo>
                    <a:lnTo>
                      <a:pt x="113" y="1842"/>
                    </a:lnTo>
                    <a:lnTo>
                      <a:pt x="113" y="1842"/>
                    </a:lnTo>
                    <a:lnTo>
                      <a:pt x="117" y="1846"/>
                    </a:lnTo>
                    <a:lnTo>
                      <a:pt x="113" y="1846"/>
                    </a:lnTo>
                    <a:lnTo>
                      <a:pt x="113" y="1842"/>
                    </a:lnTo>
                    <a:lnTo>
                      <a:pt x="113" y="1839"/>
                    </a:lnTo>
                    <a:lnTo>
                      <a:pt x="113" y="1835"/>
                    </a:lnTo>
                    <a:lnTo>
                      <a:pt x="113" y="1831"/>
                    </a:lnTo>
                    <a:lnTo>
                      <a:pt x="113" y="1827"/>
                    </a:lnTo>
                    <a:lnTo>
                      <a:pt x="117" y="1819"/>
                    </a:lnTo>
                    <a:lnTo>
                      <a:pt x="117" y="1819"/>
                    </a:lnTo>
                    <a:lnTo>
                      <a:pt x="117" y="1815"/>
                    </a:lnTo>
                    <a:lnTo>
                      <a:pt x="121" y="1815"/>
                    </a:lnTo>
                    <a:lnTo>
                      <a:pt x="121" y="1811"/>
                    </a:lnTo>
                    <a:lnTo>
                      <a:pt x="121" y="1811"/>
                    </a:lnTo>
                    <a:lnTo>
                      <a:pt x="117" y="1811"/>
                    </a:lnTo>
                    <a:lnTo>
                      <a:pt x="117" y="1815"/>
                    </a:lnTo>
                    <a:lnTo>
                      <a:pt x="117" y="1819"/>
                    </a:lnTo>
                    <a:lnTo>
                      <a:pt x="113" y="1815"/>
                    </a:lnTo>
                    <a:lnTo>
                      <a:pt x="113" y="1811"/>
                    </a:lnTo>
                    <a:lnTo>
                      <a:pt x="110" y="1807"/>
                    </a:lnTo>
                    <a:lnTo>
                      <a:pt x="110" y="1807"/>
                    </a:lnTo>
                    <a:lnTo>
                      <a:pt x="113" y="1811"/>
                    </a:lnTo>
                    <a:lnTo>
                      <a:pt x="113" y="1819"/>
                    </a:lnTo>
                    <a:lnTo>
                      <a:pt x="113" y="1823"/>
                    </a:lnTo>
                    <a:lnTo>
                      <a:pt x="113" y="1831"/>
                    </a:lnTo>
                    <a:lnTo>
                      <a:pt x="110" y="1835"/>
                    </a:lnTo>
                    <a:lnTo>
                      <a:pt x="110" y="1835"/>
                    </a:lnTo>
                    <a:lnTo>
                      <a:pt x="102" y="1842"/>
                    </a:lnTo>
                    <a:lnTo>
                      <a:pt x="102" y="1839"/>
                    </a:lnTo>
                    <a:lnTo>
                      <a:pt x="102" y="1839"/>
                    </a:lnTo>
                    <a:lnTo>
                      <a:pt x="106" y="1835"/>
                    </a:lnTo>
                    <a:lnTo>
                      <a:pt x="106" y="1835"/>
                    </a:lnTo>
                    <a:lnTo>
                      <a:pt x="106" y="1835"/>
                    </a:lnTo>
                    <a:lnTo>
                      <a:pt x="106" y="1835"/>
                    </a:lnTo>
                    <a:lnTo>
                      <a:pt x="102" y="1835"/>
                    </a:lnTo>
                    <a:lnTo>
                      <a:pt x="102" y="1835"/>
                    </a:lnTo>
                    <a:lnTo>
                      <a:pt x="102" y="1835"/>
                    </a:lnTo>
                    <a:lnTo>
                      <a:pt x="102" y="1831"/>
                    </a:lnTo>
                    <a:lnTo>
                      <a:pt x="102" y="1831"/>
                    </a:lnTo>
                    <a:lnTo>
                      <a:pt x="102" y="1831"/>
                    </a:lnTo>
                    <a:lnTo>
                      <a:pt x="106" y="1831"/>
                    </a:lnTo>
                    <a:lnTo>
                      <a:pt x="106" y="1827"/>
                    </a:lnTo>
                    <a:lnTo>
                      <a:pt x="102" y="1827"/>
                    </a:lnTo>
                    <a:lnTo>
                      <a:pt x="102" y="1823"/>
                    </a:lnTo>
                    <a:lnTo>
                      <a:pt x="102" y="1823"/>
                    </a:lnTo>
                    <a:lnTo>
                      <a:pt x="98" y="1823"/>
                    </a:lnTo>
                    <a:lnTo>
                      <a:pt x="98" y="1827"/>
                    </a:lnTo>
                    <a:lnTo>
                      <a:pt x="98" y="1827"/>
                    </a:lnTo>
                    <a:lnTo>
                      <a:pt x="98" y="1831"/>
                    </a:lnTo>
                    <a:lnTo>
                      <a:pt x="98" y="1831"/>
                    </a:lnTo>
                    <a:lnTo>
                      <a:pt x="94" y="1831"/>
                    </a:lnTo>
                    <a:lnTo>
                      <a:pt x="98" y="1827"/>
                    </a:lnTo>
                    <a:lnTo>
                      <a:pt x="98" y="1819"/>
                    </a:lnTo>
                    <a:lnTo>
                      <a:pt x="98" y="1815"/>
                    </a:lnTo>
                    <a:lnTo>
                      <a:pt x="98" y="1815"/>
                    </a:lnTo>
                    <a:lnTo>
                      <a:pt x="102" y="1811"/>
                    </a:lnTo>
                    <a:lnTo>
                      <a:pt x="98" y="1815"/>
                    </a:lnTo>
                    <a:lnTo>
                      <a:pt x="98" y="1819"/>
                    </a:lnTo>
                    <a:lnTo>
                      <a:pt x="94" y="1823"/>
                    </a:lnTo>
                    <a:lnTo>
                      <a:pt x="94" y="1823"/>
                    </a:lnTo>
                    <a:lnTo>
                      <a:pt x="94" y="1823"/>
                    </a:lnTo>
                    <a:lnTo>
                      <a:pt x="94" y="1827"/>
                    </a:lnTo>
                    <a:lnTo>
                      <a:pt x="94" y="1827"/>
                    </a:lnTo>
                    <a:lnTo>
                      <a:pt x="90" y="1827"/>
                    </a:lnTo>
                    <a:lnTo>
                      <a:pt x="90" y="1827"/>
                    </a:lnTo>
                    <a:lnTo>
                      <a:pt x="86" y="1827"/>
                    </a:lnTo>
                    <a:lnTo>
                      <a:pt x="86" y="1831"/>
                    </a:lnTo>
                    <a:lnTo>
                      <a:pt x="86" y="1831"/>
                    </a:lnTo>
                    <a:lnTo>
                      <a:pt x="86" y="1831"/>
                    </a:lnTo>
                    <a:lnTo>
                      <a:pt x="86" y="1827"/>
                    </a:lnTo>
                    <a:lnTo>
                      <a:pt x="86" y="1827"/>
                    </a:lnTo>
                    <a:lnTo>
                      <a:pt x="82" y="1827"/>
                    </a:lnTo>
                    <a:lnTo>
                      <a:pt x="82" y="1823"/>
                    </a:lnTo>
                    <a:lnTo>
                      <a:pt x="82" y="1819"/>
                    </a:lnTo>
                    <a:lnTo>
                      <a:pt x="82" y="1819"/>
                    </a:lnTo>
                    <a:lnTo>
                      <a:pt x="86" y="1819"/>
                    </a:lnTo>
                    <a:lnTo>
                      <a:pt x="86" y="1815"/>
                    </a:lnTo>
                    <a:lnTo>
                      <a:pt x="86" y="1811"/>
                    </a:lnTo>
                    <a:lnTo>
                      <a:pt x="86" y="1811"/>
                    </a:lnTo>
                    <a:lnTo>
                      <a:pt x="86" y="1811"/>
                    </a:lnTo>
                    <a:lnTo>
                      <a:pt x="82" y="1807"/>
                    </a:lnTo>
                    <a:lnTo>
                      <a:pt x="82" y="1807"/>
                    </a:lnTo>
                    <a:lnTo>
                      <a:pt x="82" y="1807"/>
                    </a:lnTo>
                    <a:lnTo>
                      <a:pt x="82" y="1803"/>
                    </a:lnTo>
                    <a:lnTo>
                      <a:pt x="82" y="1803"/>
                    </a:lnTo>
                    <a:lnTo>
                      <a:pt x="82" y="1803"/>
                    </a:lnTo>
                    <a:lnTo>
                      <a:pt x="82" y="1803"/>
                    </a:lnTo>
                    <a:lnTo>
                      <a:pt x="82" y="1803"/>
                    </a:lnTo>
                    <a:lnTo>
                      <a:pt x="82" y="1803"/>
                    </a:lnTo>
                    <a:lnTo>
                      <a:pt x="82" y="1796"/>
                    </a:lnTo>
                    <a:lnTo>
                      <a:pt x="82" y="1796"/>
                    </a:lnTo>
                    <a:lnTo>
                      <a:pt x="82" y="1796"/>
                    </a:lnTo>
                    <a:lnTo>
                      <a:pt x="82" y="1796"/>
                    </a:lnTo>
                    <a:lnTo>
                      <a:pt x="82" y="1792"/>
                    </a:lnTo>
                    <a:lnTo>
                      <a:pt x="82" y="1792"/>
                    </a:lnTo>
                    <a:lnTo>
                      <a:pt x="82" y="1792"/>
                    </a:lnTo>
                    <a:lnTo>
                      <a:pt x="82" y="1788"/>
                    </a:lnTo>
                    <a:lnTo>
                      <a:pt x="82" y="1788"/>
                    </a:lnTo>
                    <a:lnTo>
                      <a:pt x="82" y="1788"/>
                    </a:lnTo>
                    <a:lnTo>
                      <a:pt x="78" y="1788"/>
                    </a:lnTo>
                    <a:lnTo>
                      <a:pt x="78" y="1788"/>
                    </a:lnTo>
                    <a:lnTo>
                      <a:pt x="78" y="1784"/>
                    </a:lnTo>
                    <a:lnTo>
                      <a:pt x="78" y="1784"/>
                    </a:lnTo>
                    <a:lnTo>
                      <a:pt x="78" y="1780"/>
                    </a:lnTo>
                    <a:lnTo>
                      <a:pt x="74" y="1776"/>
                    </a:lnTo>
                    <a:lnTo>
                      <a:pt x="74" y="1772"/>
                    </a:lnTo>
                    <a:lnTo>
                      <a:pt x="74" y="1772"/>
                    </a:lnTo>
                    <a:lnTo>
                      <a:pt x="74" y="1772"/>
                    </a:lnTo>
                    <a:lnTo>
                      <a:pt x="71" y="1772"/>
                    </a:lnTo>
                    <a:lnTo>
                      <a:pt x="71" y="1768"/>
                    </a:lnTo>
                    <a:lnTo>
                      <a:pt x="71" y="1768"/>
                    </a:lnTo>
                    <a:lnTo>
                      <a:pt x="71" y="1764"/>
                    </a:lnTo>
                    <a:lnTo>
                      <a:pt x="71" y="1764"/>
                    </a:lnTo>
                    <a:lnTo>
                      <a:pt x="71" y="1760"/>
                    </a:lnTo>
                    <a:lnTo>
                      <a:pt x="71" y="1760"/>
                    </a:lnTo>
                    <a:lnTo>
                      <a:pt x="71" y="1757"/>
                    </a:lnTo>
                    <a:lnTo>
                      <a:pt x="74" y="1757"/>
                    </a:lnTo>
                    <a:lnTo>
                      <a:pt x="74" y="1753"/>
                    </a:lnTo>
                    <a:lnTo>
                      <a:pt x="71" y="1749"/>
                    </a:lnTo>
                    <a:lnTo>
                      <a:pt x="71" y="1749"/>
                    </a:lnTo>
                    <a:lnTo>
                      <a:pt x="71" y="1749"/>
                    </a:lnTo>
                    <a:lnTo>
                      <a:pt x="71" y="1749"/>
                    </a:lnTo>
                    <a:lnTo>
                      <a:pt x="67" y="1745"/>
                    </a:lnTo>
                    <a:lnTo>
                      <a:pt x="67" y="1741"/>
                    </a:lnTo>
                    <a:lnTo>
                      <a:pt x="67" y="1741"/>
                    </a:lnTo>
                    <a:lnTo>
                      <a:pt x="67" y="1737"/>
                    </a:lnTo>
                    <a:lnTo>
                      <a:pt x="67" y="1737"/>
                    </a:lnTo>
                    <a:lnTo>
                      <a:pt x="67" y="1737"/>
                    </a:lnTo>
                    <a:lnTo>
                      <a:pt x="67" y="1737"/>
                    </a:lnTo>
                    <a:lnTo>
                      <a:pt x="63" y="1737"/>
                    </a:lnTo>
                    <a:lnTo>
                      <a:pt x="59" y="1733"/>
                    </a:lnTo>
                    <a:lnTo>
                      <a:pt x="59" y="1733"/>
                    </a:lnTo>
                    <a:lnTo>
                      <a:pt x="59" y="1729"/>
                    </a:lnTo>
                    <a:lnTo>
                      <a:pt x="59" y="1729"/>
                    </a:lnTo>
                    <a:lnTo>
                      <a:pt x="63" y="1725"/>
                    </a:lnTo>
                    <a:lnTo>
                      <a:pt x="59" y="1725"/>
                    </a:lnTo>
                    <a:lnTo>
                      <a:pt x="59" y="1725"/>
                    </a:lnTo>
                    <a:lnTo>
                      <a:pt x="55" y="1721"/>
                    </a:lnTo>
                    <a:lnTo>
                      <a:pt x="55" y="1721"/>
                    </a:lnTo>
                    <a:lnTo>
                      <a:pt x="59" y="1717"/>
                    </a:lnTo>
                    <a:lnTo>
                      <a:pt x="63" y="1710"/>
                    </a:lnTo>
                    <a:lnTo>
                      <a:pt x="63" y="1710"/>
                    </a:lnTo>
                    <a:lnTo>
                      <a:pt x="71" y="1706"/>
                    </a:lnTo>
                    <a:lnTo>
                      <a:pt x="74" y="1706"/>
                    </a:lnTo>
                    <a:lnTo>
                      <a:pt x="78" y="1710"/>
                    </a:lnTo>
                    <a:lnTo>
                      <a:pt x="78" y="1714"/>
                    </a:lnTo>
                    <a:lnTo>
                      <a:pt x="82" y="1717"/>
                    </a:lnTo>
                    <a:lnTo>
                      <a:pt x="82" y="1721"/>
                    </a:lnTo>
                    <a:lnTo>
                      <a:pt x="86" y="1721"/>
                    </a:lnTo>
                    <a:lnTo>
                      <a:pt x="86" y="1721"/>
                    </a:lnTo>
                    <a:lnTo>
                      <a:pt x="86" y="1725"/>
                    </a:lnTo>
                    <a:lnTo>
                      <a:pt x="90" y="1737"/>
                    </a:lnTo>
                    <a:lnTo>
                      <a:pt x="94" y="1737"/>
                    </a:lnTo>
                    <a:lnTo>
                      <a:pt x="98" y="1737"/>
                    </a:lnTo>
                    <a:lnTo>
                      <a:pt x="102" y="1737"/>
                    </a:lnTo>
                    <a:lnTo>
                      <a:pt x="106" y="1729"/>
                    </a:lnTo>
                    <a:lnTo>
                      <a:pt x="110" y="1721"/>
                    </a:lnTo>
                    <a:lnTo>
                      <a:pt x="110" y="1717"/>
                    </a:lnTo>
                    <a:lnTo>
                      <a:pt x="110" y="1714"/>
                    </a:lnTo>
                    <a:lnTo>
                      <a:pt x="110" y="1706"/>
                    </a:lnTo>
                    <a:lnTo>
                      <a:pt x="110" y="1702"/>
                    </a:lnTo>
                    <a:lnTo>
                      <a:pt x="106" y="1694"/>
                    </a:lnTo>
                    <a:lnTo>
                      <a:pt x="110" y="1682"/>
                    </a:lnTo>
                    <a:lnTo>
                      <a:pt x="110" y="1678"/>
                    </a:lnTo>
                    <a:lnTo>
                      <a:pt x="110" y="1678"/>
                    </a:lnTo>
                    <a:lnTo>
                      <a:pt x="110" y="1675"/>
                    </a:lnTo>
                    <a:lnTo>
                      <a:pt x="110" y="1671"/>
                    </a:lnTo>
                    <a:lnTo>
                      <a:pt x="110" y="1667"/>
                    </a:lnTo>
                    <a:lnTo>
                      <a:pt x="106" y="1655"/>
                    </a:lnTo>
                    <a:lnTo>
                      <a:pt x="90" y="1624"/>
                    </a:lnTo>
                    <a:lnTo>
                      <a:pt x="86" y="1620"/>
                    </a:lnTo>
                    <a:lnTo>
                      <a:pt x="86" y="1616"/>
                    </a:lnTo>
                    <a:lnTo>
                      <a:pt x="90" y="1616"/>
                    </a:lnTo>
                    <a:lnTo>
                      <a:pt x="98" y="1608"/>
                    </a:lnTo>
                    <a:lnTo>
                      <a:pt x="102" y="1604"/>
                    </a:lnTo>
                    <a:lnTo>
                      <a:pt x="102" y="1596"/>
                    </a:lnTo>
                    <a:lnTo>
                      <a:pt x="102" y="1596"/>
                    </a:lnTo>
                    <a:lnTo>
                      <a:pt x="102" y="1593"/>
                    </a:lnTo>
                    <a:lnTo>
                      <a:pt x="102" y="1589"/>
                    </a:lnTo>
                    <a:lnTo>
                      <a:pt x="102" y="1585"/>
                    </a:lnTo>
                    <a:lnTo>
                      <a:pt x="98" y="1581"/>
                    </a:lnTo>
                    <a:lnTo>
                      <a:pt x="98" y="1581"/>
                    </a:lnTo>
                    <a:lnTo>
                      <a:pt x="94" y="1577"/>
                    </a:lnTo>
                    <a:lnTo>
                      <a:pt x="94" y="1573"/>
                    </a:lnTo>
                    <a:lnTo>
                      <a:pt x="98" y="1569"/>
                    </a:lnTo>
                    <a:lnTo>
                      <a:pt x="102" y="1565"/>
                    </a:lnTo>
                    <a:lnTo>
                      <a:pt x="113" y="1565"/>
                    </a:lnTo>
                    <a:lnTo>
                      <a:pt x="117" y="1565"/>
                    </a:lnTo>
                    <a:lnTo>
                      <a:pt x="129" y="1553"/>
                    </a:lnTo>
                    <a:lnTo>
                      <a:pt x="137" y="1534"/>
                    </a:lnTo>
                    <a:lnTo>
                      <a:pt x="141" y="1530"/>
                    </a:lnTo>
                    <a:lnTo>
                      <a:pt x="141" y="1522"/>
                    </a:lnTo>
                    <a:lnTo>
                      <a:pt x="141" y="1514"/>
                    </a:lnTo>
                    <a:lnTo>
                      <a:pt x="141" y="1511"/>
                    </a:lnTo>
                    <a:lnTo>
                      <a:pt x="137" y="1499"/>
                    </a:lnTo>
                    <a:lnTo>
                      <a:pt x="133" y="1495"/>
                    </a:lnTo>
                    <a:lnTo>
                      <a:pt x="133" y="1491"/>
                    </a:lnTo>
                    <a:lnTo>
                      <a:pt x="133" y="1487"/>
                    </a:lnTo>
                    <a:lnTo>
                      <a:pt x="137" y="1483"/>
                    </a:lnTo>
                    <a:lnTo>
                      <a:pt x="141" y="1479"/>
                    </a:lnTo>
                    <a:lnTo>
                      <a:pt x="141" y="1475"/>
                    </a:lnTo>
                    <a:lnTo>
                      <a:pt x="141" y="1472"/>
                    </a:lnTo>
                    <a:lnTo>
                      <a:pt x="141" y="1468"/>
                    </a:lnTo>
                    <a:lnTo>
                      <a:pt x="137" y="1460"/>
                    </a:lnTo>
                    <a:lnTo>
                      <a:pt x="137" y="1456"/>
                    </a:lnTo>
                    <a:lnTo>
                      <a:pt x="121" y="1436"/>
                    </a:lnTo>
                    <a:lnTo>
                      <a:pt x="110" y="1421"/>
                    </a:lnTo>
                    <a:lnTo>
                      <a:pt x="106" y="1413"/>
                    </a:lnTo>
                    <a:lnTo>
                      <a:pt x="106" y="1409"/>
                    </a:lnTo>
                    <a:lnTo>
                      <a:pt x="102" y="1397"/>
                    </a:lnTo>
                    <a:lnTo>
                      <a:pt x="98" y="1393"/>
                    </a:lnTo>
                    <a:lnTo>
                      <a:pt x="94" y="1386"/>
                    </a:lnTo>
                    <a:lnTo>
                      <a:pt x="94" y="1382"/>
                    </a:lnTo>
                    <a:lnTo>
                      <a:pt x="94" y="1378"/>
                    </a:lnTo>
                    <a:lnTo>
                      <a:pt x="113" y="1370"/>
                    </a:lnTo>
                    <a:lnTo>
                      <a:pt x="117" y="1370"/>
                    </a:lnTo>
                    <a:lnTo>
                      <a:pt x="125" y="1370"/>
                    </a:lnTo>
                    <a:lnTo>
                      <a:pt x="129" y="1370"/>
                    </a:lnTo>
                    <a:lnTo>
                      <a:pt x="129" y="1366"/>
                    </a:lnTo>
                    <a:lnTo>
                      <a:pt x="125" y="1354"/>
                    </a:lnTo>
                    <a:lnTo>
                      <a:pt x="129" y="1350"/>
                    </a:lnTo>
                    <a:lnTo>
                      <a:pt x="129" y="1350"/>
                    </a:lnTo>
                    <a:lnTo>
                      <a:pt x="133" y="1343"/>
                    </a:lnTo>
                    <a:lnTo>
                      <a:pt x="133" y="1339"/>
                    </a:lnTo>
                    <a:lnTo>
                      <a:pt x="133" y="1331"/>
                    </a:lnTo>
                    <a:lnTo>
                      <a:pt x="133" y="1315"/>
                    </a:lnTo>
                    <a:lnTo>
                      <a:pt x="133" y="1315"/>
                    </a:lnTo>
                    <a:lnTo>
                      <a:pt x="129" y="1315"/>
                    </a:lnTo>
                    <a:lnTo>
                      <a:pt x="102" y="1288"/>
                    </a:lnTo>
                    <a:lnTo>
                      <a:pt x="102" y="1288"/>
                    </a:lnTo>
                    <a:lnTo>
                      <a:pt x="98" y="1284"/>
                    </a:lnTo>
                    <a:lnTo>
                      <a:pt x="94" y="1288"/>
                    </a:lnTo>
                    <a:lnTo>
                      <a:pt x="90" y="1284"/>
                    </a:lnTo>
                    <a:lnTo>
                      <a:pt x="86" y="1284"/>
                    </a:lnTo>
                    <a:lnTo>
                      <a:pt x="78" y="1276"/>
                    </a:lnTo>
                    <a:lnTo>
                      <a:pt x="74" y="1276"/>
                    </a:lnTo>
                    <a:lnTo>
                      <a:pt x="63" y="1268"/>
                    </a:lnTo>
                    <a:lnTo>
                      <a:pt x="63" y="1265"/>
                    </a:lnTo>
                    <a:lnTo>
                      <a:pt x="59" y="1179"/>
                    </a:lnTo>
                    <a:lnTo>
                      <a:pt x="55" y="1171"/>
                    </a:lnTo>
                    <a:lnTo>
                      <a:pt x="51" y="1163"/>
                    </a:lnTo>
                    <a:lnTo>
                      <a:pt x="28" y="1128"/>
                    </a:lnTo>
                    <a:lnTo>
                      <a:pt x="28" y="1124"/>
                    </a:lnTo>
                    <a:lnTo>
                      <a:pt x="28" y="1120"/>
                    </a:lnTo>
                    <a:lnTo>
                      <a:pt x="28" y="1108"/>
                    </a:lnTo>
                    <a:lnTo>
                      <a:pt x="31" y="1104"/>
                    </a:lnTo>
                    <a:lnTo>
                      <a:pt x="28" y="1101"/>
                    </a:lnTo>
                    <a:lnTo>
                      <a:pt x="20" y="1077"/>
                    </a:lnTo>
                    <a:lnTo>
                      <a:pt x="20" y="1073"/>
                    </a:lnTo>
                    <a:lnTo>
                      <a:pt x="20" y="1073"/>
                    </a:lnTo>
                    <a:lnTo>
                      <a:pt x="24" y="1058"/>
                    </a:lnTo>
                    <a:lnTo>
                      <a:pt x="0" y="1015"/>
                    </a:lnTo>
                    <a:lnTo>
                      <a:pt x="8" y="983"/>
                    </a:lnTo>
                    <a:lnTo>
                      <a:pt x="8" y="980"/>
                    </a:lnTo>
                    <a:lnTo>
                      <a:pt x="8" y="980"/>
                    </a:lnTo>
                    <a:lnTo>
                      <a:pt x="0" y="960"/>
                    </a:lnTo>
                    <a:lnTo>
                      <a:pt x="8" y="952"/>
                    </a:lnTo>
                    <a:lnTo>
                      <a:pt x="20" y="925"/>
                    </a:lnTo>
                    <a:lnTo>
                      <a:pt x="28" y="898"/>
                    </a:lnTo>
                    <a:lnTo>
                      <a:pt x="31" y="894"/>
                    </a:lnTo>
                    <a:lnTo>
                      <a:pt x="47" y="878"/>
                    </a:lnTo>
                    <a:lnTo>
                      <a:pt x="63" y="870"/>
                    </a:lnTo>
                    <a:lnTo>
                      <a:pt x="117" y="874"/>
                    </a:lnTo>
                    <a:lnTo>
                      <a:pt x="121" y="874"/>
                    </a:lnTo>
                    <a:lnTo>
                      <a:pt x="121" y="874"/>
                    </a:lnTo>
                    <a:lnTo>
                      <a:pt x="129" y="847"/>
                    </a:lnTo>
                    <a:lnTo>
                      <a:pt x="129" y="843"/>
                    </a:lnTo>
                    <a:lnTo>
                      <a:pt x="129" y="839"/>
                    </a:lnTo>
                    <a:lnTo>
                      <a:pt x="113" y="804"/>
                    </a:lnTo>
                    <a:lnTo>
                      <a:pt x="113" y="800"/>
                    </a:lnTo>
                    <a:lnTo>
                      <a:pt x="110" y="800"/>
                    </a:lnTo>
                    <a:lnTo>
                      <a:pt x="106" y="800"/>
                    </a:lnTo>
                    <a:lnTo>
                      <a:pt x="102" y="796"/>
                    </a:lnTo>
                    <a:lnTo>
                      <a:pt x="74" y="788"/>
                    </a:lnTo>
                    <a:lnTo>
                      <a:pt x="98" y="714"/>
                    </a:lnTo>
                    <a:lnTo>
                      <a:pt x="98" y="714"/>
                    </a:lnTo>
                    <a:lnTo>
                      <a:pt x="106" y="698"/>
                    </a:lnTo>
                    <a:lnTo>
                      <a:pt x="106" y="691"/>
                    </a:lnTo>
                    <a:lnTo>
                      <a:pt x="102" y="679"/>
                    </a:lnTo>
                    <a:lnTo>
                      <a:pt x="102" y="675"/>
                    </a:lnTo>
                    <a:lnTo>
                      <a:pt x="106" y="671"/>
                    </a:lnTo>
                    <a:lnTo>
                      <a:pt x="110" y="663"/>
                    </a:lnTo>
                    <a:lnTo>
                      <a:pt x="110" y="659"/>
                    </a:lnTo>
                    <a:lnTo>
                      <a:pt x="110" y="652"/>
                    </a:lnTo>
                    <a:lnTo>
                      <a:pt x="106" y="644"/>
                    </a:lnTo>
                    <a:lnTo>
                      <a:pt x="102" y="636"/>
                    </a:lnTo>
                    <a:lnTo>
                      <a:pt x="98" y="597"/>
                    </a:lnTo>
                    <a:lnTo>
                      <a:pt x="98" y="597"/>
                    </a:lnTo>
                    <a:lnTo>
                      <a:pt x="102" y="585"/>
                    </a:lnTo>
                    <a:lnTo>
                      <a:pt x="102" y="581"/>
                    </a:lnTo>
                    <a:lnTo>
                      <a:pt x="98" y="573"/>
                    </a:lnTo>
                    <a:lnTo>
                      <a:pt x="78" y="531"/>
                    </a:lnTo>
                    <a:lnTo>
                      <a:pt x="113" y="523"/>
                    </a:lnTo>
                    <a:lnTo>
                      <a:pt x="137" y="495"/>
                    </a:lnTo>
                    <a:lnTo>
                      <a:pt x="137" y="495"/>
                    </a:lnTo>
                    <a:lnTo>
                      <a:pt x="137" y="491"/>
                    </a:lnTo>
                    <a:lnTo>
                      <a:pt x="133" y="488"/>
                    </a:lnTo>
                    <a:lnTo>
                      <a:pt x="125" y="468"/>
                    </a:lnTo>
                    <a:lnTo>
                      <a:pt x="125" y="464"/>
                    </a:lnTo>
                    <a:lnTo>
                      <a:pt x="137" y="445"/>
                    </a:lnTo>
                    <a:lnTo>
                      <a:pt x="149" y="394"/>
                    </a:lnTo>
                    <a:lnTo>
                      <a:pt x="153" y="386"/>
                    </a:lnTo>
                    <a:lnTo>
                      <a:pt x="160" y="370"/>
                    </a:lnTo>
                    <a:lnTo>
                      <a:pt x="164" y="367"/>
                    </a:lnTo>
                    <a:lnTo>
                      <a:pt x="164" y="367"/>
                    </a:lnTo>
                    <a:lnTo>
                      <a:pt x="164" y="363"/>
                    </a:lnTo>
                    <a:lnTo>
                      <a:pt x="160" y="343"/>
                    </a:lnTo>
                    <a:lnTo>
                      <a:pt x="160" y="339"/>
                    </a:lnTo>
                    <a:lnTo>
                      <a:pt x="129" y="308"/>
                    </a:lnTo>
                    <a:lnTo>
                      <a:pt x="129" y="296"/>
                    </a:lnTo>
                    <a:lnTo>
                      <a:pt x="129" y="296"/>
                    </a:lnTo>
                    <a:lnTo>
                      <a:pt x="141" y="292"/>
                    </a:lnTo>
                    <a:lnTo>
                      <a:pt x="145" y="288"/>
                    </a:lnTo>
                    <a:lnTo>
                      <a:pt x="145" y="285"/>
                    </a:lnTo>
                    <a:lnTo>
                      <a:pt x="149" y="273"/>
                    </a:lnTo>
                    <a:lnTo>
                      <a:pt x="149" y="269"/>
                    </a:lnTo>
                    <a:lnTo>
                      <a:pt x="149" y="230"/>
                    </a:lnTo>
                    <a:lnTo>
                      <a:pt x="149" y="226"/>
                    </a:lnTo>
                    <a:lnTo>
                      <a:pt x="149" y="226"/>
                    </a:lnTo>
                    <a:lnTo>
                      <a:pt x="168" y="199"/>
                    </a:lnTo>
                    <a:lnTo>
                      <a:pt x="172" y="191"/>
                    </a:lnTo>
                    <a:lnTo>
                      <a:pt x="172" y="187"/>
                    </a:lnTo>
                    <a:lnTo>
                      <a:pt x="215" y="203"/>
                    </a:lnTo>
                    <a:lnTo>
                      <a:pt x="215" y="199"/>
                    </a:lnTo>
                    <a:lnTo>
                      <a:pt x="215" y="199"/>
                    </a:lnTo>
                    <a:lnTo>
                      <a:pt x="219" y="195"/>
                    </a:lnTo>
                    <a:lnTo>
                      <a:pt x="223" y="167"/>
                    </a:lnTo>
                    <a:lnTo>
                      <a:pt x="223" y="164"/>
                    </a:lnTo>
                    <a:lnTo>
                      <a:pt x="207" y="132"/>
                    </a:lnTo>
                    <a:lnTo>
                      <a:pt x="207" y="128"/>
                    </a:lnTo>
                    <a:lnTo>
                      <a:pt x="203" y="113"/>
                    </a:lnTo>
                    <a:lnTo>
                      <a:pt x="203" y="113"/>
                    </a:lnTo>
                    <a:lnTo>
                      <a:pt x="203" y="113"/>
                    </a:lnTo>
                    <a:lnTo>
                      <a:pt x="219" y="101"/>
                    </a:lnTo>
                    <a:lnTo>
                      <a:pt x="219" y="101"/>
                    </a:lnTo>
                    <a:lnTo>
                      <a:pt x="235" y="109"/>
                    </a:lnTo>
                    <a:lnTo>
                      <a:pt x="239" y="109"/>
                    </a:lnTo>
                    <a:lnTo>
                      <a:pt x="258" y="105"/>
                    </a:lnTo>
                    <a:lnTo>
                      <a:pt x="285" y="109"/>
                    </a:lnTo>
                    <a:lnTo>
                      <a:pt x="317" y="113"/>
                    </a:lnTo>
                    <a:lnTo>
                      <a:pt x="321" y="113"/>
                    </a:lnTo>
                    <a:lnTo>
                      <a:pt x="321" y="109"/>
                    </a:lnTo>
                    <a:lnTo>
                      <a:pt x="328" y="89"/>
                    </a:lnTo>
                    <a:lnTo>
                      <a:pt x="309" y="85"/>
                    </a:lnTo>
                    <a:lnTo>
                      <a:pt x="317" y="70"/>
                    </a:lnTo>
                    <a:lnTo>
                      <a:pt x="321" y="62"/>
                    </a:lnTo>
                    <a:lnTo>
                      <a:pt x="321" y="46"/>
                    </a:lnTo>
                    <a:lnTo>
                      <a:pt x="321" y="42"/>
                    </a:lnTo>
                    <a:lnTo>
                      <a:pt x="317" y="39"/>
                    </a:lnTo>
                    <a:lnTo>
                      <a:pt x="313" y="27"/>
                    </a:lnTo>
                    <a:lnTo>
                      <a:pt x="313" y="23"/>
                    </a:lnTo>
                    <a:lnTo>
                      <a:pt x="293" y="11"/>
                    </a:lnTo>
                    <a:lnTo>
                      <a:pt x="321" y="0"/>
                    </a:lnTo>
                    <a:lnTo>
                      <a:pt x="325" y="3"/>
                    </a:lnTo>
                    <a:lnTo>
                      <a:pt x="332" y="0"/>
                    </a:lnTo>
                    <a:lnTo>
                      <a:pt x="336" y="3"/>
                    </a:lnTo>
                    <a:lnTo>
                      <a:pt x="340" y="3"/>
                    </a:lnTo>
                    <a:lnTo>
                      <a:pt x="344" y="3"/>
                    </a:lnTo>
                    <a:lnTo>
                      <a:pt x="344" y="7"/>
                    </a:lnTo>
                    <a:lnTo>
                      <a:pt x="344" y="11"/>
                    </a:lnTo>
                    <a:lnTo>
                      <a:pt x="344" y="11"/>
                    </a:lnTo>
                    <a:lnTo>
                      <a:pt x="344" y="15"/>
                    </a:lnTo>
                    <a:lnTo>
                      <a:pt x="344" y="15"/>
                    </a:lnTo>
                    <a:lnTo>
                      <a:pt x="356" y="19"/>
                    </a:lnTo>
                    <a:lnTo>
                      <a:pt x="364" y="19"/>
                    </a:lnTo>
                    <a:lnTo>
                      <a:pt x="368" y="23"/>
                    </a:lnTo>
                    <a:lnTo>
                      <a:pt x="375" y="27"/>
                    </a:lnTo>
                    <a:lnTo>
                      <a:pt x="375" y="31"/>
                    </a:lnTo>
                    <a:lnTo>
                      <a:pt x="375" y="31"/>
                    </a:lnTo>
                    <a:lnTo>
                      <a:pt x="375" y="31"/>
                    </a:lnTo>
                    <a:lnTo>
                      <a:pt x="375" y="31"/>
                    </a:lnTo>
                    <a:lnTo>
                      <a:pt x="375" y="31"/>
                    </a:lnTo>
                    <a:lnTo>
                      <a:pt x="379" y="31"/>
                    </a:lnTo>
                    <a:lnTo>
                      <a:pt x="383" y="31"/>
                    </a:lnTo>
                    <a:lnTo>
                      <a:pt x="383" y="31"/>
                    </a:lnTo>
                    <a:lnTo>
                      <a:pt x="383" y="35"/>
                    </a:lnTo>
                    <a:lnTo>
                      <a:pt x="387" y="39"/>
                    </a:lnTo>
                    <a:lnTo>
                      <a:pt x="391" y="39"/>
                    </a:lnTo>
                    <a:lnTo>
                      <a:pt x="391" y="39"/>
                    </a:lnTo>
                    <a:lnTo>
                      <a:pt x="399" y="39"/>
                    </a:lnTo>
                    <a:lnTo>
                      <a:pt x="403" y="42"/>
                    </a:lnTo>
                    <a:lnTo>
                      <a:pt x="407" y="46"/>
                    </a:lnTo>
                    <a:lnTo>
                      <a:pt x="410" y="50"/>
                    </a:lnTo>
                    <a:lnTo>
                      <a:pt x="422" y="50"/>
                    </a:lnTo>
                    <a:lnTo>
                      <a:pt x="426" y="50"/>
                    </a:lnTo>
                    <a:lnTo>
                      <a:pt x="426" y="54"/>
                    </a:lnTo>
                    <a:lnTo>
                      <a:pt x="430" y="54"/>
                    </a:lnTo>
                    <a:lnTo>
                      <a:pt x="430" y="54"/>
                    </a:lnTo>
                    <a:lnTo>
                      <a:pt x="434" y="54"/>
                    </a:lnTo>
                    <a:lnTo>
                      <a:pt x="434" y="54"/>
                    </a:lnTo>
                    <a:lnTo>
                      <a:pt x="434" y="58"/>
                    </a:lnTo>
                    <a:lnTo>
                      <a:pt x="434" y="58"/>
                    </a:lnTo>
                    <a:lnTo>
                      <a:pt x="434" y="58"/>
                    </a:lnTo>
                    <a:lnTo>
                      <a:pt x="434" y="58"/>
                    </a:lnTo>
                    <a:lnTo>
                      <a:pt x="438" y="62"/>
                    </a:lnTo>
                    <a:lnTo>
                      <a:pt x="450" y="58"/>
                    </a:lnTo>
                    <a:lnTo>
                      <a:pt x="457" y="58"/>
                    </a:lnTo>
                    <a:lnTo>
                      <a:pt x="457" y="58"/>
                    </a:lnTo>
                    <a:lnTo>
                      <a:pt x="457" y="58"/>
                    </a:lnTo>
                    <a:lnTo>
                      <a:pt x="457" y="58"/>
                    </a:lnTo>
                    <a:lnTo>
                      <a:pt x="461" y="58"/>
                    </a:lnTo>
                    <a:lnTo>
                      <a:pt x="465" y="58"/>
                    </a:lnTo>
                    <a:lnTo>
                      <a:pt x="469" y="58"/>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 name="Group 1"/>
            <p:cNvGrpSpPr/>
            <p:nvPr/>
          </p:nvGrpSpPr>
          <p:grpSpPr>
            <a:xfrm>
              <a:off x="2435259" y="870414"/>
              <a:ext cx="2372783" cy="3522135"/>
              <a:chOff x="2306638" y="688975"/>
              <a:chExt cx="1779587" cy="2641601"/>
            </a:xfrm>
          </p:grpSpPr>
          <p:sp>
            <p:nvSpPr>
              <p:cNvPr id="182" name="Freeform 48"/>
              <p:cNvSpPr>
                <a:spLocks/>
              </p:cNvSpPr>
              <p:nvPr/>
            </p:nvSpPr>
            <p:spPr bwMode="auto">
              <a:xfrm>
                <a:off x="3106738" y="3217863"/>
                <a:ext cx="6350" cy="6350"/>
              </a:xfrm>
              <a:custGeom>
                <a:avLst/>
                <a:gdLst>
                  <a:gd name="T0" fmla="*/ 4 w 4"/>
                  <a:gd name="T1" fmla="*/ 0 h 4"/>
                  <a:gd name="T2" fmla="*/ 4 w 4"/>
                  <a:gd name="T3" fmla="*/ 0 h 4"/>
                  <a:gd name="T4" fmla="*/ 0 w 4"/>
                  <a:gd name="T5" fmla="*/ 0 h 4"/>
                  <a:gd name="T6" fmla="*/ 0 w 4"/>
                  <a:gd name="T7" fmla="*/ 0 h 4"/>
                  <a:gd name="T8" fmla="*/ 0 w 4"/>
                  <a:gd name="T9" fmla="*/ 0 h 4"/>
                  <a:gd name="T10" fmla="*/ 0 w 4"/>
                  <a:gd name="T11" fmla="*/ 4 h 4"/>
                  <a:gd name="T12" fmla="*/ 0 w 4"/>
                  <a:gd name="T13" fmla="*/ 4 h 4"/>
                  <a:gd name="T14" fmla="*/ 4 w 4"/>
                  <a:gd name="T15" fmla="*/ 4 h 4"/>
                  <a:gd name="T16" fmla="*/ 4 w 4"/>
                  <a:gd name="T17" fmla="*/ 4 h 4"/>
                  <a:gd name="T18" fmla="*/ 4 w 4"/>
                  <a:gd name="T19" fmla="*/ 0 h 4"/>
                  <a:gd name="T20" fmla="*/ 4 w 4"/>
                  <a:gd name="T21" fmla="*/ 0 h 4"/>
                  <a:gd name="T22" fmla="*/ 4 w 4"/>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0"/>
                    </a:moveTo>
                    <a:lnTo>
                      <a:pt x="4" y="0"/>
                    </a:lnTo>
                    <a:lnTo>
                      <a:pt x="0" y="0"/>
                    </a:lnTo>
                    <a:lnTo>
                      <a:pt x="0" y="0"/>
                    </a:lnTo>
                    <a:lnTo>
                      <a:pt x="0" y="0"/>
                    </a:lnTo>
                    <a:lnTo>
                      <a:pt x="0" y="4"/>
                    </a:lnTo>
                    <a:lnTo>
                      <a:pt x="0" y="4"/>
                    </a:lnTo>
                    <a:lnTo>
                      <a:pt x="4" y="4"/>
                    </a:lnTo>
                    <a:lnTo>
                      <a:pt x="4" y="4"/>
                    </a:lnTo>
                    <a:lnTo>
                      <a:pt x="4" y="0"/>
                    </a:lnTo>
                    <a:lnTo>
                      <a:pt x="4" y="0"/>
                    </a:lnTo>
                    <a:lnTo>
                      <a:pt x="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 name="Freeform 49"/>
              <p:cNvSpPr>
                <a:spLocks/>
              </p:cNvSpPr>
              <p:nvPr/>
            </p:nvSpPr>
            <p:spPr bwMode="auto">
              <a:xfrm>
                <a:off x="2306638" y="688975"/>
                <a:ext cx="1116012" cy="1135063"/>
              </a:xfrm>
              <a:custGeom>
                <a:avLst/>
                <a:gdLst>
                  <a:gd name="T0" fmla="*/ 476 w 703"/>
                  <a:gd name="T1" fmla="*/ 711 h 715"/>
                  <a:gd name="T2" fmla="*/ 457 w 703"/>
                  <a:gd name="T3" fmla="*/ 715 h 715"/>
                  <a:gd name="T4" fmla="*/ 441 w 703"/>
                  <a:gd name="T5" fmla="*/ 699 h 715"/>
                  <a:gd name="T6" fmla="*/ 437 w 703"/>
                  <a:gd name="T7" fmla="*/ 680 h 715"/>
                  <a:gd name="T8" fmla="*/ 433 w 703"/>
                  <a:gd name="T9" fmla="*/ 695 h 715"/>
                  <a:gd name="T10" fmla="*/ 422 w 703"/>
                  <a:gd name="T11" fmla="*/ 699 h 715"/>
                  <a:gd name="T12" fmla="*/ 410 w 703"/>
                  <a:gd name="T13" fmla="*/ 699 h 715"/>
                  <a:gd name="T14" fmla="*/ 383 w 703"/>
                  <a:gd name="T15" fmla="*/ 664 h 715"/>
                  <a:gd name="T16" fmla="*/ 347 w 703"/>
                  <a:gd name="T17" fmla="*/ 633 h 715"/>
                  <a:gd name="T18" fmla="*/ 340 w 703"/>
                  <a:gd name="T19" fmla="*/ 609 h 715"/>
                  <a:gd name="T20" fmla="*/ 343 w 703"/>
                  <a:gd name="T21" fmla="*/ 586 h 715"/>
                  <a:gd name="T22" fmla="*/ 336 w 703"/>
                  <a:gd name="T23" fmla="*/ 555 h 715"/>
                  <a:gd name="T24" fmla="*/ 312 w 703"/>
                  <a:gd name="T25" fmla="*/ 531 h 715"/>
                  <a:gd name="T26" fmla="*/ 293 w 703"/>
                  <a:gd name="T27" fmla="*/ 512 h 715"/>
                  <a:gd name="T28" fmla="*/ 285 w 703"/>
                  <a:gd name="T29" fmla="*/ 492 h 715"/>
                  <a:gd name="T30" fmla="*/ 277 w 703"/>
                  <a:gd name="T31" fmla="*/ 465 h 715"/>
                  <a:gd name="T32" fmla="*/ 258 w 703"/>
                  <a:gd name="T33" fmla="*/ 449 h 715"/>
                  <a:gd name="T34" fmla="*/ 242 w 703"/>
                  <a:gd name="T35" fmla="*/ 410 h 715"/>
                  <a:gd name="T36" fmla="*/ 230 w 703"/>
                  <a:gd name="T37" fmla="*/ 383 h 715"/>
                  <a:gd name="T38" fmla="*/ 203 w 703"/>
                  <a:gd name="T39" fmla="*/ 371 h 715"/>
                  <a:gd name="T40" fmla="*/ 191 w 703"/>
                  <a:gd name="T41" fmla="*/ 352 h 715"/>
                  <a:gd name="T42" fmla="*/ 160 w 703"/>
                  <a:gd name="T43" fmla="*/ 340 h 715"/>
                  <a:gd name="T44" fmla="*/ 136 w 703"/>
                  <a:gd name="T45" fmla="*/ 336 h 715"/>
                  <a:gd name="T46" fmla="*/ 109 w 703"/>
                  <a:gd name="T47" fmla="*/ 332 h 715"/>
                  <a:gd name="T48" fmla="*/ 62 w 703"/>
                  <a:gd name="T49" fmla="*/ 313 h 715"/>
                  <a:gd name="T50" fmla="*/ 43 w 703"/>
                  <a:gd name="T51" fmla="*/ 297 h 715"/>
                  <a:gd name="T52" fmla="*/ 4 w 703"/>
                  <a:gd name="T53" fmla="*/ 281 h 715"/>
                  <a:gd name="T54" fmla="*/ 15 w 703"/>
                  <a:gd name="T55" fmla="*/ 238 h 715"/>
                  <a:gd name="T56" fmla="*/ 113 w 703"/>
                  <a:gd name="T57" fmla="*/ 281 h 715"/>
                  <a:gd name="T58" fmla="*/ 172 w 703"/>
                  <a:gd name="T59" fmla="*/ 297 h 715"/>
                  <a:gd name="T60" fmla="*/ 222 w 703"/>
                  <a:gd name="T61" fmla="*/ 262 h 715"/>
                  <a:gd name="T62" fmla="*/ 273 w 703"/>
                  <a:gd name="T63" fmla="*/ 270 h 715"/>
                  <a:gd name="T64" fmla="*/ 281 w 703"/>
                  <a:gd name="T65" fmla="*/ 250 h 715"/>
                  <a:gd name="T66" fmla="*/ 297 w 703"/>
                  <a:gd name="T67" fmla="*/ 211 h 715"/>
                  <a:gd name="T68" fmla="*/ 293 w 703"/>
                  <a:gd name="T69" fmla="*/ 192 h 715"/>
                  <a:gd name="T70" fmla="*/ 285 w 703"/>
                  <a:gd name="T71" fmla="*/ 176 h 715"/>
                  <a:gd name="T72" fmla="*/ 273 w 703"/>
                  <a:gd name="T73" fmla="*/ 137 h 715"/>
                  <a:gd name="T74" fmla="*/ 265 w 703"/>
                  <a:gd name="T75" fmla="*/ 114 h 715"/>
                  <a:gd name="T76" fmla="*/ 258 w 703"/>
                  <a:gd name="T77" fmla="*/ 90 h 715"/>
                  <a:gd name="T78" fmla="*/ 269 w 703"/>
                  <a:gd name="T79" fmla="*/ 51 h 715"/>
                  <a:gd name="T80" fmla="*/ 301 w 703"/>
                  <a:gd name="T81" fmla="*/ 39 h 715"/>
                  <a:gd name="T82" fmla="*/ 316 w 703"/>
                  <a:gd name="T83" fmla="*/ 12 h 715"/>
                  <a:gd name="T84" fmla="*/ 371 w 703"/>
                  <a:gd name="T85" fmla="*/ 20 h 715"/>
                  <a:gd name="T86" fmla="*/ 449 w 703"/>
                  <a:gd name="T87" fmla="*/ 102 h 715"/>
                  <a:gd name="T88" fmla="*/ 449 w 703"/>
                  <a:gd name="T89" fmla="*/ 160 h 715"/>
                  <a:gd name="T90" fmla="*/ 484 w 703"/>
                  <a:gd name="T91" fmla="*/ 219 h 715"/>
                  <a:gd name="T92" fmla="*/ 605 w 703"/>
                  <a:gd name="T93" fmla="*/ 289 h 715"/>
                  <a:gd name="T94" fmla="*/ 633 w 703"/>
                  <a:gd name="T95" fmla="*/ 367 h 715"/>
                  <a:gd name="T96" fmla="*/ 676 w 703"/>
                  <a:gd name="T97" fmla="*/ 465 h 715"/>
                  <a:gd name="T98" fmla="*/ 680 w 703"/>
                  <a:gd name="T99" fmla="*/ 500 h 715"/>
                  <a:gd name="T100" fmla="*/ 648 w 703"/>
                  <a:gd name="T101" fmla="*/ 520 h 715"/>
                  <a:gd name="T102" fmla="*/ 664 w 703"/>
                  <a:gd name="T103" fmla="*/ 535 h 715"/>
                  <a:gd name="T104" fmla="*/ 672 w 703"/>
                  <a:gd name="T105" fmla="*/ 539 h 715"/>
                  <a:gd name="T106" fmla="*/ 668 w 703"/>
                  <a:gd name="T107" fmla="*/ 555 h 715"/>
                  <a:gd name="T108" fmla="*/ 683 w 703"/>
                  <a:gd name="T109" fmla="*/ 563 h 715"/>
                  <a:gd name="T110" fmla="*/ 668 w 703"/>
                  <a:gd name="T111" fmla="*/ 578 h 715"/>
                  <a:gd name="T112" fmla="*/ 668 w 703"/>
                  <a:gd name="T113" fmla="*/ 586 h 715"/>
                  <a:gd name="T114" fmla="*/ 640 w 703"/>
                  <a:gd name="T115" fmla="*/ 617 h 715"/>
                  <a:gd name="T116" fmla="*/ 609 w 703"/>
                  <a:gd name="T117" fmla="*/ 609 h 715"/>
                  <a:gd name="T118" fmla="*/ 523 w 703"/>
                  <a:gd name="T119" fmla="*/ 67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3" h="715">
                    <a:moveTo>
                      <a:pt x="488" y="703"/>
                    </a:moveTo>
                    <a:lnTo>
                      <a:pt x="488" y="703"/>
                    </a:lnTo>
                    <a:lnTo>
                      <a:pt x="488" y="711"/>
                    </a:lnTo>
                    <a:lnTo>
                      <a:pt x="484" y="715"/>
                    </a:lnTo>
                    <a:lnTo>
                      <a:pt x="484" y="715"/>
                    </a:lnTo>
                    <a:lnTo>
                      <a:pt x="484" y="711"/>
                    </a:lnTo>
                    <a:lnTo>
                      <a:pt x="484" y="711"/>
                    </a:lnTo>
                    <a:lnTo>
                      <a:pt x="480" y="711"/>
                    </a:lnTo>
                    <a:lnTo>
                      <a:pt x="480" y="711"/>
                    </a:lnTo>
                    <a:lnTo>
                      <a:pt x="480" y="711"/>
                    </a:lnTo>
                    <a:lnTo>
                      <a:pt x="476" y="711"/>
                    </a:lnTo>
                    <a:lnTo>
                      <a:pt x="476" y="711"/>
                    </a:lnTo>
                    <a:lnTo>
                      <a:pt x="472" y="711"/>
                    </a:lnTo>
                    <a:lnTo>
                      <a:pt x="472" y="711"/>
                    </a:lnTo>
                    <a:lnTo>
                      <a:pt x="469" y="711"/>
                    </a:lnTo>
                    <a:lnTo>
                      <a:pt x="469" y="711"/>
                    </a:lnTo>
                    <a:lnTo>
                      <a:pt x="465" y="707"/>
                    </a:lnTo>
                    <a:lnTo>
                      <a:pt x="465" y="711"/>
                    </a:lnTo>
                    <a:lnTo>
                      <a:pt x="461" y="711"/>
                    </a:lnTo>
                    <a:lnTo>
                      <a:pt x="461" y="711"/>
                    </a:lnTo>
                    <a:lnTo>
                      <a:pt x="457" y="715"/>
                    </a:lnTo>
                    <a:lnTo>
                      <a:pt x="457" y="715"/>
                    </a:lnTo>
                    <a:lnTo>
                      <a:pt x="457" y="715"/>
                    </a:lnTo>
                    <a:lnTo>
                      <a:pt x="457" y="715"/>
                    </a:lnTo>
                    <a:lnTo>
                      <a:pt x="457" y="715"/>
                    </a:lnTo>
                    <a:lnTo>
                      <a:pt x="453" y="711"/>
                    </a:lnTo>
                    <a:lnTo>
                      <a:pt x="453" y="707"/>
                    </a:lnTo>
                    <a:lnTo>
                      <a:pt x="453" y="707"/>
                    </a:lnTo>
                    <a:lnTo>
                      <a:pt x="445" y="707"/>
                    </a:lnTo>
                    <a:lnTo>
                      <a:pt x="445" y="707"/>
                    </a:lnTo>
                    <a:lnTo>
                      <a:pt x="441" y="703"/>
                    </a:lnTo>
                    <a:lnTo>
                      <a:pt x="441" y="703"/>
                    </a:lnTo>
                    <a:lnTo>
                      <a:pt x="441" y="699"/>
                    </a:lnTo>
                    <a:lnTo>
                      <a:pt x="437" y="695"/>
                    </a:lnTo>
                    <a:lnTo>
                      <a:pt x="437" y="691"/>
                    </a:lnTo>
                    <a:lnTo>
                      <a:pt x="437" y="684"/>
                    </a:lnTo>
                    <a:lnTo>
                      <a:pt x="437" y="680"/>
                    </a:lnTo>
                    <a:lnTo>
                      <a:pt x="437" y="680"/>
                    </a:lnTo>
                    <a:lnTo>
                      <a:pt x="437" y="680"/>
                    </a:lnTo>
                    <a:lnTo>
                      <a:pt x="441" y="676"/>
                    </a:lnTo>
                    <a:lnTo>
                      <a:pt x="441" y="676"/>
                    </a:lnTo>
                    <a:lnTo>
                      <a:pt x="441" y="676"/>
                    </a:lnTo>
                    <a:lnTo>
                      <a:pt x="441" y="676"/>
                    </a:lnTo>
                    <a:lnTo>
                      <a:pt x="437" y="680"/>
                    </a:lnTo>
                    <a:lnTo>
                      <a:pt x="437" y="680"/>
                    </a:lnTo>
                    <a:lnTo>
                      <a:pt x="437" y="680"/>
                    </a:lnTo>
                    <a:lnTo>
                      <a:pt x="437" y="680"/>
                    </a:lnTo>
                    <a:lnTo>
                      <a:pt x="437" y="680"/>
                    </a:lnTo>
                    <a:lnTo>
                      <a:pt x="437" y="684"/>
                    </a:lnTo>
                    <a:lnTo>
                      <a:pt x="437" y="684"/>
                    </a:lnTo>
                    <a:lnTo>
                      <a:pt x="437" y="684"/>
                    </a:lnTo>
                    <a:lnTo>
                      <a:pt x="437" y="684"/>
                    </a:lnTo>
                    <a:lnTo>
                      <a:pt x="437" y="691"/>
                    </a:lnTo>
                    <a:lnTo>
                      <a:pt x="437" y="695"/>
                    </a:lnTo>
                    <a:lnTo>
                      <a:pt x="433" y="695"/>
                    </a:lnTo>
                    <a:lnTo>
                      <a:pt x="433" y="695"/>
                    </a:lnTo>
                    <a:lnTo>
                      <a:pt x="429" y="695"/>
                    </a:lnTo>
                    <a:lnTo>
                      <a:pt x="429" y="699"/>
                    </a:lnTo>
                    <a:lnTo>
                      <a:pt x="429" y="699"/>
                    </a:lnTo>
                    <a:lnTo>
                      <a:pt x="429" y="699"/>
                    </a:lnTo>
                    <a:lnTo>
                      <a:pt x="429" y="699"/>
                    </a:lnTo>
                    <a:lnTo>
                      <a:pt x="429" y="703"/>
                    </a:lnTo>
                    <a:lnTo>
                      <a:pt x="429" y="703"/>
                    </a:lnTo>
                    <a:lnTo>
                      <a:pt x="426" y="703"/>
                    </a:lnTo>
                    <a:lnTo>
                      <a:pt x="422" y="699"/>
                    </a:lnTo>
                    <a:lnTo>
                      <a:pt x="422" y="699"/>
                    </a:lnTo>
                    <a:lnTo>
                      <a:pt x="418" y="699"/>
                    </a:lnTo>
                    <a:lnTo>
                      <a:pt x="414" y="695"/>
                    </a:lnTo>
                    <a:lnTo>
                      <a:pt x="418" y="699"/>
                    </a:lnTo>
                    <a:lnTo>
                      <a:pt x="418" y="703"/>
                    </a:lnTo>
                    <a:lnTo>
                      <a:pt x="418" y="703"/>
                    </a:lnTo>
                    <a:lnTo>
                      <a:pt x="418" y="703"/>
                    </a:lnTo>
                    <a:lnTo>
                      <a:pt x="418" y="703"/>
                    </a:lnTo>
                    <a:lnTo>
                      <a:pt x="414" y="703"/>
                    </a:lnTo>
                    <a:lnTo>
                      <a:pt x="414" y="703"/>
                    </a:lnTo>
                    <a:lnTo>
                      <a:pt x="410" y="699"/>
                    </a:lnTo>
                    <a:lnTo>
                      <a:pt x="410" y="699"/>
                    </a:lnTo>
                    <a:lnTo>
                      <a:pt x="410" y="695"/>
                    </a:lnTo>
                    <a:lnTo>
                      <a:pt x="406" y="691"/>
                    </a:lnTo>
                    <a:lnTo>
                      <a:pt x="402" y="687"/>
                    </a:lnTo>
                    <a:lnTo>
                      <a:pt x="398" y="684"/>
                    </a:lnTo>
                    <a:lnTo>
                      <a:pt x="394" y="684"/>
                    </a:lnTo>
                    <a:lnTo>
                      <a:pt x="394" y="680"/>
                    </a:lnTo>
                    <a:lnTo>
                      <a:pt x="394" y="676"/>
                    </a:lnTo>
                    <a:lnTo>
                      <a:pt x="390" y="668"/>
                    </a:lnTo>
                    <a:lnTo>
                      <a:pt x="386" y="668"/>
                    </a:lnTo>
                    <a:lnTo>
                      <a:pt x="386" y="668"/>
                    </a:lnTo>
                    <a:lnTo>
                      <a:pt x="383" y="664"/>
                    </a:lnTo>
                    <a:lnTo>
                      <a:pt x="383" y="664"/>
                    </a:lnTo>
                    <a:lnTo>
                      <a:pt x="383" y="664"/>
                    </a:lnTo>
                    <a:lnTo>
                      <a:pt x="375" y="656"/>
                    </a:lnTo>
                    <a:lnTo>
                      <a:pt x="371" y="652"/>
                    </a:lnTo>
                    <a:lnTo>
                      <a:pt x="363" y="652"/>
                    </a:lnTo>
                    <a:lnTo>
                      <a:pt x="359" y="652"/>
                    </a:lnTo>
                    <a:lnTo>
                      <a:pt x="359" y="648"/>
                    </a:lnTo>
                    <a:lnTo>
                      <a:pt x="351" y="641"/>
                    </a:lnTo>
                    <a:lnTo>
                      <a:pt x="351" y="641"/>
                    </a:lnTo>
                    <a:lnTo>
                      <a:pt x="347" y="637"/>
                    </a:lnTo>
                    <a:lnTo>
                      <a:pt x="347" y="633"/>
                    </a:lnTo>
                    <a:lnTo>
                      <a:pt x="347" y="633"/>
                    </a:lnTo>
                    <a:lnTo>
                      <a:pt x="347" y="629"/>
                    </a:lnTo>
                    <a:lnTo>
                      <a:pt x="347" y="629"/>
                    </a:lnTo>
                    <a:lnTo>
                      <a:pt x="343" y="625"/>
                    </a:lnTo>
                    <a:lnTo>
                      <a:pt x="343" y="625"/>
                    </a:lnTo>
                    <a:lnTo>
                      <a:pt x="343" y="621"/>
                    </a:lnTo>
                    <a:lnTo>
                      <a:pt x="343" y="621"/>
                    </a:lnTo>
                    <a:lnTo>
                      <a:pt x="340" y="617"/>
                    </a:lnTo>
                    <a:lnTo>
                      <a:pt x="340" y="617"/>
                    </a:lnTo>
                    <a:lnTo>
                      <a:pt x="336" y="613"/>
                    </a:lnTo>
                    <a:lnTo>
                      <a:pt x="340" y="609"/>
                    </a:lnTo>
                    <a:lnTo>
                      <a:pt x="340" y="609"/>
                    </a:lnTo>
                    <a:lnTo>
                      <a:pt x="340" y="605"/>
                    </a:lnTo>
                    <a:lnTo>
                      <a:pt x="340" y="605"/>
                    </a:lnTo>
                    <a:lnTo>
                      <a:pt x="340" y="602"/>
                    </a:lnTo>
                    <a:lnTo>
                      <a:pt x="343" y="602"/>
                    </a:lnTo>
                    <a:lnTo>
                      <a:pt x="343" y="598"/>
                    </a:lnTo>
                    <a:lnTo>
                      <a:pt x="343" y="598"/>
                    </a:lnTo>
                    <a:lnTo>
                      <a:pt x="343" y="594"/>
                    </a:lnTo>
                    <a:lnTo>
                      <a:pt x="343" y="594"/>
                    </a:lnTo>
                    <a:lnTo>
                      <a:pt x="343" y="590"/>
                    </a:lnTo>
                    <a:lnTo>
                      <a:pt x="343" y="586"/>
                    </a:lnTo>
                    <a:lnTo>
                      <a:pt x="343" y="586"/>
                    </a:lnTo>
                    <a:lnTo>
                      <a:pt x="340" y="582"/>
                    </a:lnTo>
                    <a:lnTo>
                      <a:pt x="340" y="578"/>
                    </a:lnTo>
                    <a:lnTo>
                      <a:pt x="340" y="578"/>
                    </a:lnTo>
                    <a:lnTo>
                      <a:pt x="340" y="574"/>
                    </a:lnTo>
                    <a:lnTo>
                      <a:pt x="336" y="570"/>
                    </a:lnTo>
                    <a:lnTo>
                      <a:pt x="336" y="566"/>
                    </a:lnTo>
                    <a:lnTo>
                      <a:pt x="336" y="563"/>
                    </a:lnTo>
                    <a:lnTo>
                      <a:pt x="336" y="559"/>
                    </a:lnTo>
                    <a:lnTo>
                      <a:pt x="336" y="559"/>
                    </a:lnTo>
                    <a:lnTo>
                      <a:pt x="336" y="555"/>
                    </a:lnTo>
                    <a:lnTo>
                      <a:pt x="336" y="555"/>
                    </a:lnTo>
                    <a:lnTo>
                      <a:pt x="340" y="555"/>
                    </a:lnTo>
                    <a:lnTo>
                      <a:pt x="336" y="555"/>
                    </a:lnTo>
                    <a:lnTo>
                      <a:pt x="336" y="551"/>
                    </a:lnTo>
                    <a:lnTo>
                      <a:pt x="332" y="547"/>
                    </a:lnTo>
                    <a:lnTo>
                      <a:pt x="328" y="543"/>
                    </a:lnTo>
                    <a:lnTo>
                      <a:pt x="324" y="539"/>
                    </a:lnTo>
                    <a:lnTo>
                      <a:pt x="320" y="539"/>
                    </a:lnTo>
                    <a:lnTo>
                      <a:pt x="316" y="531"/>
                    </a:lnTo>
                    <a:lnTo>
                      <a:pt x="312" y="531"/>
                    </a:lnTo>
                    <a:lnTo>
                      <a:pt x="312" y="531"/>
                    </a:lnTo>
                    <a:lnTo>
                      <a:pt x="308" y="531"/>
                    </a:lnTo>
                    <a:lnTo>
                      <a:pt x="304" y="527"/>
                    </a:lnTo>
                    <a:lnTo>
                      <a:pt x="301" y="523"/>
                    </a:lnTo>
                    <a:lnTo>
                      <a:pt x="301" y="523"/>
                    </a:lnTo>
                    <a:lnTo>
                      <a:pt x="301" y="520"/>
                    </a:lnTo>
                    <a:lnTo>
                      <a:pt x="301" y="520"/>
                    </a:lnTo>
                    <a:lnTo>
                      <a:pt x="301" y="520"/>
                    </a:lnTo>
                    <a:lnTo>
                      <a:pt x="297" y="516"/>
                    </a:lnTo>
                    <a:lnTo>
                      <a:pt x="297" y="516"/>
                    </a:lnTo>
                    <a:lnTo>
                      <a:pt x="297" y="516"/>
                    </a:lnTo>
                    <a:lnTo>
                      <a:pt x="293" y="512"/>
                    </a:lnTo>
                    <a:lnTo>
                      <a:pt x="293" y="512"/>
                    </a:lnTo>
                    <a:lnTo>
                      <a:pt x="289" y="508"/>
                    </a:lnTo>
                    <a:lnTo>
                      <a:pt x="289" y="508"/>
                    </a:lnTo>
                    <a:lnTo>
                      <a:pt x="289" y="504"/>
                    </a:lnTo>
                    <a:lnTo>
                      <a:pt x="289" y="504"/>
                    </a:lnTo>
                    <a:lnTo>
                      <a:pt x="289" y="500"/>
                    </a:lnTo>
                    <a:lnTo>
                      <a:pt x="289" y="500"/>
                    </a:lnTo>
                    <a:lnTo>
                      <a:pt x="285" y="500"/>
                    </a:lnTo>
                    <a:lnTo>
                      <a:pt x="285" y="500"/>
                    </a:lnTo>
                    <a:lnTo>
                      <a:pt x="285" y="496"/>
                    </a:lnTo>
                    <a:lnTo>
                      <a:pt x="285" y="492"/>
                    </a:lnTo>
                    <a:lnTo>
                      <a:pt x="285" y="492"/>
                    </a:lnTo>
                    <a:lnTo>
                      <a:pt x="289" y="484"/>
                    </a:lnTo>
                    <a:lnTo>
                      <a:pt x="289" y="484"/>
                    </a:lnTo>
                    <a:lnTo>
                      <a:pt x="289" y="477"/>
                    </a:lnTo>
                    <a:lnTo>
                      <a:pt x="289" y="477"/>
                    </a:lnTo>
                    <a:lnTo>
                      <a:pt x="285" y="473"/>
                    </a:lnTo>
                    <a:lnTo>
                      <a:pt x="285" y="469"/>
                    </a:lnTo>
                    <a:lnTo>
                      <a:pt x="285" y="465"/>
                    </a:lnTo>
                    <a:lnTo>
                      <a:pt x="281" y="465"/>
                    </a:lnTo>
                    <a:lnTo>
                      <a:pt x="281" y="465"/>
                    </a:lnTo>
                    <a:lnTo>
                      <a:pt x="277" y="465"/>
                    </a:lnTo>
                    <a:lnTo>
                      <a:pt x="269" y="465"/>
                    </a:lnTo>
                    <a:lnTo>
                      <a:pt x="269" y="465"/>
                    </a:lnTo>
                    <a:lnTo>
                      <a:pt x="265" y="469"/>
                    </a:lnTo>
                    <a:lnTo>
                      <a:pt x="265" y="469"/>
                    </a:lnTo>
                    <a:lnTo>
                      <a:pt x="261" y="465"/>
                    </a:lnTo>
                    <a:lnTo>
                      <a:pt x="258" y="461"/>
                    </a:lnTo>
                    <a:lnTo>
                      <a:pt x="258" y="461"/>
                    </a:lnTo>
                    <a:lnTo>
                      <a:pt x="258" y="457"/>
                    </a:lnTo>
                    <a:lnTo>
                      <a:pt x="258" y="453"/>
                    </a:lnTo>
                    <a:lnTo>
                      <a:pt x="258" y="453"/>
                    </a:lnTo>
                    <a:lnTo>
                      <a:pt x="258" y="449"/>
                    </a:lnTo>
                    <a:lnTo>
                      <a:pt x="258" y="445"/>
                    </a:lnTo>
                    <a:lnTo>
                      <a:pt x="261" y="445"/>
                    </a:lnTo>
                    <a:lnTo>
                      <a:pt x="258" y="442"/>
                    </a:lnTo>
                    <a:lnTo>
                      <a:pt x="258" y="438"/>
                    </a:lnTo>
                    <a:lnTo>
                      <a:pt x="254" y="438"/>
                    </a:lnTo>
                    <a:lnTo>
                      <a:pt x="254" y="434"/>
                    </a:lnTo>
                    <a:lnTo>
                      <a:pt x="250" y="430"/>
                    </a:lnTo>
                    <a:lnTo>
                      <a:pt x="246" y="426"/>
                    </a:lnTo>
                    <a:lnTo>
                      <a:pt x="246" y="422"/>
                    </a:lnTo>
                    <a:lnTo>
                      <a:pt x="242" y="414"/>
                    </a:lnTo>
                    <a:lnTo>
                      <a:pt x="242" y="410"/>
                    </a:lnTo>
                    <a:lnTo>
                      <a:pt x="238" y="410"/>
                    </a:lnTo>
                    <a:lnTo>
                      <a:pt x="238" y="406"/>
                    </a:lnTo>
                    <a:lnTo>
                      <a:pt x="238" y="402"/>
                    </a:lnTo>
                    <a:lnTo>
                      <a:pt x="238" y="399"/>
                    </a:lnTo>
                    <a:lnTo>
                      <a:pt x="242" y="399"/>
                    </a:lnTo>
                    <a:lnTo>
                      <a:pt x="246" y="395"/>
                    </a:lnTo>
                    <a:lnTo>
                      <a:pt x="246" y="391"/>
                    </a:lnTo>
                    <a:lnTo>
                      <a:pt x="242" y="391"/>
                    </a:lnTo>
                    <a:lnTo>
                      <a:pt x="242" y="387"/>
                    </a:lnTo>
                    <a:lnTo>
                      <a:pt x="238" y="387"/>
                    </a:lnTo>
                    <a:lnTo>
                      <a:pt x="230" y="383"/>
                    </a:lnTo>
                    <a:lnTo>
                      <a:pt x="226" y="383"/>
                    </a:lnTo>
                    <a:lnTo>
                      <a:pt x="218" y="379"/>
                    </a:lnTo>
                    <a:lnTo>
                      <a:pt x="218" y="379"/>
                    </a:lnTo>
                    <a:lnTo>
                      <a:pt x="218" y="375"/>
                    </a:lnTo>
                    <a:lnTo>
                      <a:pt x="211" y="367"/>
                    </a:lnTo>
                    <a:lnTo>
                      <a:pt x="211" y="367"/>
                    </a:lnTo>
                    <a:lnTo>
                      <a:pt x="211" y="367"/>
                    </a:lnTo>
                    <a:lnTo>
                      <a:pt x="207" y="367"/>
                    </a:lnTo>
                    <a:lnTo>
                      <a:pt x="203" y="371"/>
                    </a:lnTo>
                    <a:lnTo>
                      <a:pt x="203" y="371"/>
                    </a:lnTo>
                    <a:lnTo>
                      <a:pt x="203" y="371"/>
                    </a:lnTo>
                    <a:lnTo>
                      <a:pt x="203" y="371"/>
                    </a:lnTo>
                    <a:lnTo>
                      <a:pt x="203" y="371"/>
                    </a:lnTo>
                    <a:lnTo>
                      <a:pt x="199" y="371"/>
                    </a:lnTo>
                    <a:lnTo>
                      <a:pt x="199" y="367"/>
                    </a:lnTo>
                    <a:lnTo>
                      <a:pt x="199" y="367"/>
                    </a:lnTo>
                    <a:lnTo>
                      <a:pt x="199" y="363"/>
                    </a:lnTo>
                    <a:lnTo>
                      <a:pt x="199" y="363"/>
                    </a:lnTo>
                    <a:lnTo>
                      <a:pt x="199" y="363"/>
                    </a:lnTo>
                    <a:lnTo>
                      <a:pt x="195" y="360"/>
                    </a:lnTo>
                    <a:lnTo>
                      <a:pt x="195" y="356"/>
                    </a:lnTo>
                    <a:lnTo>
                      <a:pt x="191" y="352"/>
                    </a:lnTo>
                    <a:lnTo>
                      <a:pt x="187" y="352"/>
                    </a:lnTo>
                    <a:lnTo>
                      <a:pt x="187" y="352"/>
                    </a:lnTo>
                    <a:lnTo>
                      <a:pt x="187" y="352"/>
                    </a:lnTo>
                    <a:lnTo>
                      <a:pt x="187" y="348"/>
                    </a:lnTo>
                    <a:lnTo>
                      <a:pt x="183" y="348"/>
                    </a:lnTo>
                    <a:lnTo>
                      <a:pt x="175" y="344"/>
                    </a:lnTo>
                    <a:lnTo>
                      <a:pt x="172" y="344"/>
                    </a:lnTo>
                    <a:lnTo>
                      <a:pt x="168" y="340"/>
                    </a:lnTo>
                    <a:lnTo>
                      <a:pt x="164" y="336"/>
                    </a:lnTo>
                    <a:lnTo>
                      <a:pt x="164" y="340"/>
                    </a:lnTo>
                    <a:lnTo>
                      <a:pt x="160" y="340"/>
                    </a:lnTo>
                    <a:lnTo>
                      <a:pt x="156" y="336"/>
                    </a:lnTo>
                    <a:lnTo>
                      <a:pt x="156" y="336"/>
                    </a:lnTo>
                    <a:lnTo>
                      <a:pt x="152" y="336"/>
                    </a:lnTo>
                    <a:lnTo>
                      <a:pt x="152" y="336"/>
                    </a:lnTo>
                    <a:lnTo>
                      <a:pt x="152" y="336"/>
                    </a:lnTo>
                    <a:lnTo>
                      <a:pt x="148" y="336"/>
                    </a:lnTo>
                    <a:lnTo>
                      <a:pt x="144" y="336"/>
                    </a:lnTo>
                    <a:lnTo>
                      <a:pt x="140" y="336"/>
                    </a:lnTo>
                    <a:lnTo>
                      <a:pt x="136" y="336"/>
                    </a:lnTo>
                    <a:lnTo>
                      <a:pt x="136" y="336"/>
                    </a:lnTo>
                    <a:lnTo>
                      <a:pt x="136" y="336"/>
                    </a:lnTo>
                    <a:lnTo>
                      <a:pt x="136" y="336"/>
                    </a:lnTo>
                    <a:lnTo>
                      <a:pt x="129" y="336"/>
                    </a:lnTo>
                    <a:lnTo>
                      <a:pt x="117" y="340"/>
                    </a:lnTo>
                    <a:lnTo>
                      <a:pt x="113" y="336"/>
                    </a:lnTo>
                    <a:lnTo>
                      <a:pt x="113" y="336"/>
                    </a:lnTo>
                    <a:lnTo>
                      <a:pt x="113" y="336"/>
                    </a:lnTo>
                    <a:lnTo>
                      <a:pt x="113" y="336"/>
                    </a:lnTo>
                    <a:lnTo>
                      <a:pt x="113" y="332"/>
                    </a:lnTo>
                    <a:lnTo>
                      <a:pt x="113" y="332"/>
                    </a:lnTo>
                    <a:lnTo>
                      <a:pt x="109" y="332"/>
                    </a:lnTo>
                    <a:lnTo>
                      <a:pt x="109" y="332"/>
                    </a:lnTo>
                    <a:lnTo>
                      <a:pt x="105" y="332"/>
                    </a:lnTo>
                    <a:lnTo>
                      <a:pt x="105" y="328"/>
                    </a:lnTo>
                    <a:lnTo>
                      <a:pt x="101" y="328"/>
                    </a:lnTo>
                    <a:lnTo>
                      <a:pt x="89" y="328"/>
                    </a:lnTo>
                    <a:lnTo>
                      <a:pt x="86" y="324"/>
                    </a:lnTo>
                    <a:lnTo>
                      <a:pt x="82" y="320"/>
                    </a:lnTo>
                    <a:lnTo>
                      <a:pt x="78" y="317"/>
                    </a:lnTo>
                    <a:lnTo>
                      <a:pt x="70" y="317"/>
                    </a:lnTo>
                    <a:lnTo>
                      <a:pt x="70" y="317"/>
                    </a:lnTo>
                    <a:lnTo>
                      <a:pt x="66" y="317"/>
                    </a:lnTo>
                    <a:lnTo>
                      <a:pt x="62" y="313"/>
                    </a:lnTo>
                    <a:lnTo>
                      <a:pt x="62" y="309"/>
                    </a:lnTo>
                    <a:lnTo>
                      <a:pt x="62" y="309"/>
                    </a:lnTo>
                    <a:lnTo>
                      <a:pt x="58" y="309"/>
                    </a:lnTo>
                    <a:lnTo>
                      <a:pt x="54" y="309"/>
                    </a:lnTo>
                    <a:lnTo>
                      <a:pt x="54" y="309"/>
                    </a:lnTo>
                    <a:lnTo>
                      <a:pt x="54" y="309"/>
                    </a:lnTo>
                    <a:lnTo>
                      <a:pt x="54" y="309"/>
                    </a:lnTo>
                    <a:lnTo>
                      <a:pt x="54" y="309"/>
                    </a:lnTo>
                    <a:lnTo>
                      <a:pt x="54" y="305"/>
                    </a:lnTo>
                    <a:lnTo>
                      <a:pt x="47" y="301"/>
                    </a:lnTo>
                    <a:lnTo>
                      <a:pt x="43" y="297"/>
                    </a:lnTo>
                    <a:lnTo>
                      <a:pt x="35" y="297"/>
                    </a:lnTo>
                    <a:lnTo>
                      <a:pt x="23" y="293"/>
                    </a:lnTo>
                    <a:lnTo>
                      <a:pt x="23" y="293"/>
                    </a:lnTo>
                    <a:lnTo>
                      <a:pt x="23" y="289"/>
                    </a:lnTo>
                    <a:lnTo>
                      <a:pt x="23" y="289"/>
                    </a:lnTo>
                    <a:lnTo>
                      <a:pt x="23" y="285"/>
                    </a:lnTo>
                    <a:lnTo>
                      <a:pt x="23" y="281"/>
                    </a:lnTo>
                    <a:lnTo>
                      <a:pt x="19" y="281"/>
                    </a:lnTo>
                    <a:lnTo>
                      <a:pt x="15" y="281"/>
                    </a:lnTo>
                    <a:lnTo>
                      <a:pt x="11" y="278"/>
                    </a:lnTo>
                    <a:lnTo>
                      <a:pt x="4" y="281"/>
                    </a:lnTo>
                    <a:lnTo>
                      <a:pt x="0" y="278"/>
                    </a:lnTo>
                    <a:lnTo>
                      <a:pt x="0" y="266"/>
                    </a:lnTo>
                    <a:lnTo>
                      <a:pt x="4" y="266"/>
                    </a:lnTo>
                    <a:lnTo>
                      <a:pt x="23" y="270"/>
                    </a:lnTo>
                    <a:lnTo>
                      <a:pt x="27" y="270"/>
                    </a:lnTo>
                    <a:lnTo>
                      <a:pt x="27" y="270"/>
                    </a:lnTo>
                    <a:lnTo>
                      <a:pt x="27" y="262"/>
                    </a:lnTo>
                    <a:lnTo>
                      <a:pt x="15" y="250"/>
                    </a:lnTo>
                    <a:lnTo>
                      <a:pt x="15" y="242"/>
                    </a:lnTo>
                    <a:lnTo>
                      <a:pt x="15" y="242"/>
                    </a:lnTo>
                    <a:lnTo>
                      <a:pt x="15" y="238"/>
                    </a:lnTo>
                    <a:lnTo>
                      <a:pt x="23" y="227"/>
                    </a:lnTo>
                    <a:lnTo>
                      <a:pt x="43" y="227"/>
                    </a:lnTo>
                    <a:lnTo>
                      <a:pt x="47" y="227"/>
                    </a:lnTo>
                    <a:lnTo>
                      <a:pt x="82" y="258"/>
                    </a:lnTo>
                    <a:lnTo>
                      <a:pt x="93" y="266"/>
                    </a:lnTo>
                    <a:lnTo>
                      <a:pt x="93" y="266"/>
                    </a:lnTo>
                    <a:lnTo>
                      <a:pt x="97" y="270"/>
                    </a:lnTo>
                    <a:lnTo>
                      <a:pt x="97" y="270"/>
                    </a:lnTo>
                    <a:lnTo>
                      <a:pt x="105" y="278"/>
                    </a:lnTo>
                    <a:lnTo>
                      <a:pt x="113" y="281"/>
                    </a:lnTo>
                    <a:lnTo>
                      <a:pt x="113" y="281"/>
                    </a:lnTo>
                    <a:lnTo>
                      <a:pt x="121" y="293"/>
                    </a:lnTo>
                    <a:lnTo>
                      <a:pt x="121" y="297"/>
                    </a:lnTo>
                    <a:lnTo>
                      <a:pt x="125" y="297"/>
                    </a:lnTo>
                    <a:lnTo>
                      <a:pt x="129" y="293"/>
                    </a:lnTo>
                    <a:lnTo>
                      <a:pt x="129" y="293"/>
                    </a:lnTo>
                    <a:lnTo>
                      <a:pt x="132" y="293"/>
                    </a:lnTo>
                    <a:lnTo>
                      <a:pt x="148" y="297"/>
                    </a:lnTo>
                    <a:lnTo>
                      <a:pt x="160" y="289"/>
                    </a:lnTo>
                    <a:lnTo>
                      <a:pt x="164" y="289"/>
                    </a:lnTo>
                    <a:lnTo>
                      <a:pt x="164" y="293"/>
                    </a:lnTo>
                    <a:lnTo>
                      <a:pt x="172" y="297"/>
                    </a:lnTo>
                    <a:lnTo>
                      <a:pt x="172" y="297"/>
                    </a:lnTo>
                    <a:lnTo>
                      <a:pt x="187" y="281"/>
                    </a:lnTo>
                    <a:lnTo>
                      <a:pt x="195" y="278"/>
                    </a:lnTo>
                    <a:lnTo>
                      <a:pt x="199" y="274"/>
                    </a:lnTo>
                    <a:lnTo>
                      <a:pt x="199" y="266"/>
                    </a:lnTo>
                    <a:lnTo>
                      <a:pt x="195" y="262"/>
                    </a:lnTo>
                    <a:lnTo>
                      <a:pt x="199" y="258"/>
                    </a:lnTo>
                    <a:lnTo>
                      <a:pt x="203" y="254"/>
                    </a:lnTo>
                    <a:lnTo>
                      <a:pt x="218" y="258"/>
                    </a:lnTo>
                    <a:lnTo>
                      <a:pt x="218" y="262"/>
                    </a:lnTo>
                    <a:lnTo>
                      <a:pt x="222" y="262"/>
                    </a:lnTo>
                    <a:lnTo>
                      <a:pt x="234" y="266"/>
                    </a:lnTo>
                    <a:lnTo>
                      <a:pt x="242" y="266"/>
                    </a:lnTo>
                    <a:lnTo>
                      <a:pt x="254" y="266"/>
                    </a:lnTo>
                    <a:lnTo>
                      <a:pt x="261" y="266"/>
                    </a:lnTo>
                    <a:lnTo>
                      <a:pt x="269" y="274"/>
                    </a:lnTo>
                    <a:lnTo>
                      <a:pt x="273" y="278"/>
                    </a:lnTo>
                    <a:lnTo>
                      <a:pt x="273" y="278"/>
                    </a:lnTo>
                    <a:lnTo>
                      <a:pt x="277" y="278"/>
                    </a:lnTo>
                    <a:lnTo>
                      <a:pt x="277" y="274"/>
                    </a:lnTo>
                    <a:lnTo>
                      <a:pt x="277" y="270"/>
                    </a:lnTo>
                    <a:lnTo>
                      <a:pt x="273" y="270"/>
                    </a:lnTo>
                    <a:lnTo>
                      <a:pt x="277" y="266"/>
                    </a:lnTo>
                    <a:lnTo>
                      <a:pt x="277" y="266"/>
                    </a:lnTo>
                    <a:lnTo>
                      <a:pt x="281" y="262"/>
                    </a:lnTo>
                    <a:lnTo>
                      <a:pt x="281" y="262"/>
                    </a:lnTo>
                    <a:lnTo>
                      <a:pt x="281" y="262"/>
                    </a:lnTo>
                    <a:lnTo>
                      <a:pt x="281" y="258"/>
                    </a:lnTo>
                    <a:lnTo>
                      <a:pt x="281" y="254"/>
                    </a:lnTo>
                    <a:lnTo>
                      <a:pt x="281" y="254"/>
                    </a:lnTo>
                    <a:lnTo>
                      <a:pt x="281" y="254"/>
                    </a:lnTo>
                    <a:lnTo>
                      <a:pt x="281" y="254"/>
                    </a:lnTo>
                    <a:lnTo>
                      <a:pt x="281" y="250"/>
                    </a:lnTo>
                    <a:lnTo>
                      <a:pt x="277" y="242"/>
                    </a:lnTo>
                    <a:lnTo>
                      <a:pt x="277" y="242"/>
                    </a:lnTo>
                    <a:lnTo>
                      <a:pt x="273" y="238"/>
                    </a:lnTo>
                    <a:lnTo>
                      <a:pt x="273" y="235"/>
                    </a:lnTo>
                    <a:lnTo>
                      <a:pt x="281" y="219"/>
                    </a:lnTo>
                    <a:lnTo>
                      <a:pt x="285" y="219"/>
                    </a:lnTo>
                    <a:lnTo>
                      <a:pt x="285" y="215"/>
                    </a:lnTo>
                    <a:lnTo>
                      <a:pt x="293" y="215"/>
                    </a:lnTo>
                    <a:lnTo>
                      <a:pt x="293" y="215"/>
                    </a:lnTo>
                    <a:lnTo>
                      <a:pt x="297" y="215"/>
                    </a:lnTo>
                    <a:lnTo>
                      <a:pt x="297" y="211"/>
                    </a:lnTo>
                    <a:lnTo>
                      <a:pt x="297" y="207"/>
                    </a:lnTo>
                    <a:lnTo>
                      <a:pt x="297" y="207"/>
                    </a:lnTo>
                    <a:lnTo>
                      <a:pt x="297" y="203"/>
                    </a:lnTo>
                    <a:lnTo>
                      <a:pt x="297" y="203"/>
                    </a:lnTo>
                    <a:lnTo>
                      <a:pt x="297" y="199"/>
                    </a:lnTo>
                    <a:lnTo>
                      <a:pt x="293" y="199"/>
                    </a:lnTo>
                    <a:lnTo>
                      <a:pt x="297" y="196"/>
                    </a:lnTo>
                    <a:lnTo>
                      <a:pt x="297" y="192"/>
                    </a:lnTo>
                    <a:lnTo>
                      <a:pt x="293" y="192"/>
                    </a:lnTo>
                    <a:lnTo>
                      <a:pt x="293" y="192"/>
                    </a:lnTo>
                    <a:lnTo>
                      <a:pt x="293" y="192"/>
                    </a:lnTo>
                    <a:lnTo>
                      <a:pt x="293" y="192"/>
                    </a:lnTo>
                    <a:lnTo>
                      <a:pt x="293" y="188"/>
                    </a:lnTo>
                    <a:lnTo>
                      <a:pt x="293" y="188"/>
                    </a:lnTo>
                    <a:lnTo>
                      <a:pt x="289" y="188"/>
                    </a:lnTo>
                    <a:lnTo>
                      <a:pt x="289" y="188"/>
                    </a:lnTo>
                    <a:lnTo>
                      <a:pt x="289" y="184"/>
                    </a:lnTo>
                    <a:lnTo>
                      <a:pt x="289" y="184"/>
                    </a:lnTo>
                    <a:lnTo>
                      <a:pt x="289" y="184"/>
                    </a:lnTo>
                    <a:lnTo>
                      <a:pt x="285" y="176"/>
                    </a:lnTo>
                    <a:lnTo>
                      <a:pt x="285" y="176"/>
                    </a:lnTo>
                    <a:lnTo>
                      <a:pt x="285" y="176"/>
                    </a:lnTo>
                    <a:lnTo>
                      <a:pt x="285" y="176"/>
                    </a:lnTo>
                    <a:lnTo>
                      <a:pt x="285" y="176"/>
                    </a:lnTo>
                    <a:lnTo>
                      <a:pt x="285" y="172"/>
                    </a:lnTo>
                    <a:lnTo>
                      <a:pt x="281" y="172"/>
                    </a:lnTo>
                    <a:lnTo>
                      <a:pt x="281" y="172"/>
                    </a:lnTo>
                    <a:lnTo>
                      <a:pt x="277" y="168"/>
                    </a:lnTo>
                    <a:lnTo>
                      <a:pt x="277" y="164"/>
                    </a:lnTo>
                    <a:lnTo>
                      <a:pt x="273" y="153"/>
                    </a:lnTo>
                    <a:lnTo>
                      <a:pt x="273" y="149"/>
                    </a:lnTo>
                    <a:lnTo>
                      <a:pt x="273" y="137"/>
                    </a:lnTo>
                    <a:lnTo>
                      <a:pt x="273" y="137"/>
                    </a:lnTo>
                    <a:lnTo>
                      <a:pt x="269" y="133"/>
                    </a:lnTo>
                    <a:lnTo>
                      <a:pt x="269" y="129"/>
                    </a:lnTo>
                    <a:lnTo>
                      <a:pt x="269" y="129"/>
                    </a:lnTo>
                    <a:lnTo>
                      <a:pt x="269" y="125"/>
                    </a:lnTo>
                    <a:lnTo>
                      <a:pt x="265" y="121"/>
                    </a:lnTo>
                    <a:lnTo>
                      <a:pt x="265" y="121"/>
                    </a:lnTo>
                    <a:lnTo>
                      <a:pt x="265" y="117"/>
                    </a:lnTo>
                    <a:lnTo>
                      <a:pt x="265" y="117"/>
                    </a:lnTo>
                    <a:lnTo>
                      <a:pt x="265" y="117"/>
                    </a:lnTo>
                    <a:lnTo>
                      <a:pt x="265" y="117"/>
                    </a:lnTo>
                    <a:lnTo>
                      <a:pt x="265" y="114"/>
                    </a:lnTo>
                    <a:lnTo>
                      <a:pt x="265" y="110"/>
                    </a:lnTo>
                    <a:lnTo>
                      <a:pt x="265" y="110"/>
                    </a:lnTo>
                    <a:lnTo>
                      <a:pt x="265" y="106"/>
                    </a:lnTo>
                    <a:lnTo>
                      <a:pt x="265" y="102"/>
                    </a:lnTo>
                    <a:lnTo>
                      <a:pt x="261" y="98"/>
                    </a:lnTo>
                    <a:lnTo>
                      <a:pt x="258" y="98"/>
                    </a:lnTo>
                    <a:lnTo>
                      <a:pt x="258" y="98"/>
                    </a:lnTo>
                    <a:lnTo>
                      <a:pt x="258" y="94"/>
                    </a:lnTo>
                    <a:lnTo>
                      <a:pt x="258" y="94"/>
                    </a:lnTo>
                    <a:lnTo>
                      <a:pt x="258" y="90"/>
                    </a:lnTo>
                    <a:lnTo>
                      <a:pt x="258" y="90"/>
                    </a:lnTo>
                    <a:lnTo>
                      <a:pt x="265" y="82"/>
                    </a:lnTo>
                    <a:lnTo>
                      <a:pt x="265" y="82"/>
                    </a:lnTo>
                    <a:lnTo>
                      <a:pt x="265" y="82"/>
                    </a:lnTo>
                    <a:lnTo>
                      <a:pt x="265" y="78"/>
                    </a:lnTo>
                    <a:lnTo>
                      <a:pt x="269" y="74"/>
                    </a:lnTo>
                    <a:lnTo>
                      <a:pt x="265" y="71"/>
                    </a:lnTo>
                    <a:lnTo>
                      <a:pt x="269" y="63"/>
                    </a:lnTo>
                    <a:lnTo>
                      <a:pt x="269" y="59"/>
                    </a:lnTo>
                    <a:lnTo>
                      <a:pt x="269" y="55"/>
                    </a:lnTo>
                    <a:lnTo>
                      <a:pt x="269" y="55"/>
                    </a:lnTo>
                    <a:lnTo>
                      <a:pt x="269" y="51"/>
                    </a:lnTo>
                    <a:lnTo>
                      <a:pt x="269" y="47"/>
                    </a:lnTo>
                    <a:lnTo>
                      <a:pt x="269" y="47"/>
                    </a:lnTo>
                    <a:lnTo>
                      <a:pt x="277" y="43"/>
                    </a:lnTo>
                    <a:lnTo>
                      <a:pt x="281" y="39"/>
                    </a:lnTo>
                    <a:lnTo>
                      <a:pt x="285" y="39"/>
                    </a:lnTo>
                    <a:lnTo>
                      <a:pt x="289" y="39"/>
                    </a:lnTo>
                    <a:lnTo>
                      <a:pt x="293" y="39"/>
                    </a:lnTo>
                    <a:lnTo>
                      <a:pt x="293" y="39"/>
                    </a:lnTo>
                    <a:lnTo>
                      <a:pt x="297" y="39"/>
                    </a:lnTo>
                    <a:lnTo>
                      <a:pt x="301" y="39"/>
                    </a:lnTo>
                    <a:lnTo>
                      <a:pt x="301" y="39"/>
                    </a:lnTo>
                    <a:lnTo>
                      <a:pt x="308" y="32"/>
                    </a:lnTo>
                    <a:lnTo>
                      <a:pt x="312" y="28"/>
                    </a:lnTo>
                    <a:lnTo>
                      <a:pt x="312" y="28"/>
                    </a:lnTo>
                    <a:lnTo>
                      <a:pt x="308" y="28"/>
                    </a:lnTo>
                    <a:lnTo>
                      <a:pt x="308" y="28"/>
                    </a:lnTo>
                    <a:lnTo>
                      <a:pt x="308" y="24"/>
                    </a:lnTo>
                    <a:lnTo>
                      <a:pt x="308" y="24"/>
                    </a:lnTo>
                    <a:lnTo>
                      <a:pt x="308" y="24"/>
                    </a:lnTo>
                    <a:lnTo>
                      <a:pt x="312" y="24"/>
                    </a:lnTo>
                    <a:lnTo>
                      <a:pt x="312" y="16"/>
                    </a:lnTo>
                    <a:lnTo>
                      <a:pt x="316" y="12"/>
                    </a:lnTo>
                    <a:lnTo>
                      <a:pt x="316" y="8"/>
                    </a:lnTo>
                    <a:lnTo>
                      <a:pt x="316" y="4"/>
                    </a:lnTo>
                    <a:lnTo>
                      <a:pt x="320" y="4"/>
                    </a:lnTo>
                    <a:lnTo>
                      <a:pt x="324" y="4"/>
                    </a:lnTo>
                    <a:lnTo>
                      <a:pt x="328" y="0"/>
                    </a:lnTo>
                    <a:lnTo>
                      <a:pt x="332" y="0"/>
                    </a:lnTo>
                    <a:lnTo>
                      <a:pt x="332" y="0"/>
                    </a:lnTo>
                    <a:lnTo>
                      <a:pt x="340" y="8"/>
                    </a:lnTo>
                    <a:lnTo>
                      <a:pt x="359" y="20"/>
                    </a:lnTo>
                    <a:lnTo>
                      <a:pt x="359" y="20"/>
                    </a:lnTo>
                    <a:lnTo>
                      <a:pt x="371" y="20"/>
                    </a:lnTo>
                    <a:lnTo>
                      <a:pt x="375" y="24"/>
                    </a:lnTo>
                    <a:lnTo>
                      <a:pt x="379" y="28"/>
                    </a:lnTo>
                    <a:lnTo>
                      <a:pt x="379" y="28"/>
                    </a:lnTo>
                    <a:lnTo>
                      <a:pt x="383" y="28"/>
                    </a:lnTo>
                    <a:lnTo>
                      <a:pt x="426" y="32"/>
                    </a:lnTo>
                    <a:lnTo>
                      <a:pt x="426" y="32"/>
                    </a:lnTo>
                    <a:lnTo>
                      <a:pt x="437" y="43"/>
                    </a:lnTo>
                    <a:lnTo>
                      <a:pt x="453" y="55"/>
                    </a:lnTo>
                    <a:lnTo>
                      <a:pt x="453" y="71"/>
                    </a:lnTo>
                    <a:lnTo>
                      <a:pt x="445" y="102"/>
                    </a:lnTo>
                    <a:lnTo>
                      <a:pt x="449" y="102"/>
                    </a:lnTo>
                    <a:lnTo>
                      <a:pt x="449" y="106"/>
                    </a:lnTo>
                    <a:lnTo>
                      <a:pt x="453" y="117"/>
                    </a:lnTo>
                    <a:lnTo>
                      <a:pt x="453" y="121"/>
                    </a:lnTo>
                    <a:lnTo>
                      <a:pt x="457" y="121"/>
                    </a:lnTo>
                    <a:lnTo>
                      <a:pt x="465" y="125"/>
                    </a:lnTo>
                    <a:lnTo>
                      <a:pt x="465" y="137"/>
                    </a:lnTo>
                    <a:lnTo>
                      <a:pt x="457" y="141"/>
                    </a:lnTo>
                    <a:lnTo>
                      <a:pt x="449" y="156"/>
                    </a:lnTo>
                    <a:lnTo>
                      <a:pt x="445" y="156"/>
                    </a:lnTo>
                    <a:lnTo>
                      <a:pt x="449" y="160"/>
                    </a:lnTo>
                    <a:lnTo>
                      <a:pt x="449" y="160"/>
                    </a:lnTo>
                    <a:lnTo>
                      <a:pt x="453" y="160"/>
                    </a:lnTo>
                    <a:lnTo>
                      <a:pt x="461" y="156"/>
                    </a:lnTo>
                    <a:lnTo>
                      <a:pt x="469" y="156"/>
                    </a:lnTo>
                    <a:lnTo>
                      <a:pt x="472" y="156"/>
                    </a:lnTo>
                    <a:lnTo>
                      <a:pt x="476" y="168"/>
                    </a:lnTo>
                    <a:lnTo>
                      <a:pt x="476" y="176"/>
                    </a:lnTo>
                    <a:lnTo>
                      <a:pt x="476" y="207"/>
                    </a:lnTo>
                    <a:lnTo>
                      <a:pt x="476" y="207"/>
                    </a:lnTo>
                    <a:lnTo>
                      <a:pt x="476" y="211"/>
                    </a:lnTo>
                    <a:lnTo>
                      <a:pt x="480" y="215"/>
                    </a:lnTo>
                    <a:lnTo>
                      <a:pt x="484" y="219"/>
                    </a:lnTo>
                    <a:lnTo>
                      <a:pt x="515" y="250"/>
                    </a:lnTo>
                    <a:lnTo>
                      <a:pt x="515" y="254"/>
                    </a:lnTo>
                    <a:lnTo>
                      <a:pt x="519" y="254"/>
                    </a:lnTo>
                    <a:lnTo>
                      <a:pt x="558" y="254"/>
                    </a:lnTo>
                    <a:lnTo>
                      <a:pt x="562" y="254"/>
                    </a:lnTo>
                    <a:lnTo>
                      <a:pt x="566" y="258"/>
                    </a:lnTo>
                    <a:lnTo>
                      <a:pt x="574" y="266"/>
                    </a:lnTo>
                    <a:lnTo>
                      <a:pt x="574" y="266"/>
                    </a:lnTo>
                    <a:lnTo>
                      <a:pt x="578" y="270"/>
                    </a:lnTo>
                    <a:lnTo>
                      <a:pt x="597" y="285"/>
                    </a:lnTo>
                    <a:lnTo>
                      <a:pt x="605" y="289"/>
                    </a:lnTo>
                    <a:lnTo>
                      <a:pt x="629" y="297"/>
                    </a:lnTo>
                    <a:lnTo>
                      <a:pt x="629" y="297"/>
                    </a:lnTo>
                    <a:lnTo>
                      <a:pt x="629" y="301"/>
                    </a:lnTo>
                    <a:lnTo>
                      <a:pt x="633" y="301"/>
                    </a:lnTo>
                    <a:lnTo>
                      <a:pt x="637" y="313"/>
                    </a:lnTo>
                    <a:lnTo>
                      <a:pt x="637" y="313"/>
                    </a:lnTo>
                    <a:lnTo>
                      <a:pt x="640" y="320"/>
                    </a:lnTo>
                    <a:lnTo>
                      <a:pt x="640" y="324"/>
                    </a:lnTo>
                    <a:lnTo>
                      <a:pt x="633" y="363"/>
                    </a:lnTo>
                    <a:lnTo>
                      <a:pt x="633" y="363"/>
                    </a:lnTo>
                    <a:lnTo>
                      <a:pt x="633" y="367"/>
                    </a:lnTo>
                    <a:lnTo>
                      <a:pt x="633" y="367"/>
                    </a:lnTo>
                    <a:lnTo>
                      <a:pt x="633" y="371"/>
                    </a:lnTo>
                    <a:lnTo>
                      <a:pt x="633" y="375"/>
                    </a:lnTo>
                    <a:lnTo>
                      <a:pt x="633" y="418"/>
                    </a:lnTo>
                    <a:lnTo>
                      <a:pt x="633" y="418"/>
                    </a:lnTo>
                    <a:lnTo>
                      <a:pt x="633" y="418"/>
                    </a:lnTo>
                    <a:lnTo>
                      <a:pt x="633" y="418"/>
                    </a:lnTo>
                    <a:lnTo>
                      <a:pt x="637" y="430"/>
                    </a:lnTo>
                    <a:lnTo>
                      <a:pt x="644" y="442"/>
                    </a:lnTo>
                    <a:lnTo>
                      <a:pt x="668" y="457"/>
                    </a:lnTo>
                    <a:lnTo>
                      <a:pt x="676" y="465"/>
                    </a:lnTo>
                    <a:lnTo>
                      <a:pt x="680" y="465"/>
                    </a:lnTo>
                    <a:lnTo>
                      <a:pt x="680" y="469"/>
                    </a:lnTo>
                    <a:lnTo>
                      <a:pt x="680" y="469"/>
                    </a:lnTo>
                    <a:lnTo>
                      <a:pt x="683" y="473"/>
                    </a:lnTo>
                    <a:lnTo>
                      <a:pt x="683" y="473"/>
                    </a:lnTo>
                    <a:lnTo>
                      <a:pt x="695" y="481"/>
                    </a:lnTo>
                    <a:lnTo>
                      <a:pt x="699" y="484"/>
                    </a:lnTo>
                    <a:lnTo>
                      <a:pt x="703" y="488"/>
                    </a:lnTo>
                    <a:lnTo>
                      <a:pt x="687" y="496"/>
                    </a:lnTo>
                    <a:lnTo>
                      <a:pt x="683" y="500"/>
                    </a:lnTo>
                    <a:lnTo>
                      <a:pt x="680" y="500"/>
                    </a:lnTo>
                    <a:lnTo>
                      <a:pt x="648" y="500"/>
                    </a:lnTo>
                    <a:lnTo>
                      <a:pt x="648" y="504"/>
                    </a:lnTo>
                    <a:lnTo>
                      <a:pt x="648" y="504"/>
                    </a:lnTo>
                    <a:lnTo>
                      <a:pt x="648" y="504"/>
                    </a:lnTo>
                    <a:lnTo>
                      <a:pt x="652" y="508"/>
                    </a:lnTo>
                    <a:lnTo>
                      <a:pt x="652" y="512"/>
                    </a:lnTo>
                    <a:lnTo>
                      <a:pt x="652" y="512"/>
                    </a:lnTo>
                    <a:lnTo>
                      <a:pt x="648" y="512"/>
                    </a:lnTo>
                    <a:lnTo>
                      <a:pt x="648" y="516"/>
                    </a:lnTo>
                    <a:lnTo>
                      <a:pt x="648" y="516"/>
                    </a:lnTo>
                    <a:lnTo>
                      <a:pt x="648" y="520"/>
                    </a:lnTo>
                    <a:lnTo>
                      <a:pt x="648" y="520"/>
                    </a:lnTo>
                    <a:lnTo>
                      <a:pt x="648" y="523"/>
                    </a:lnTo>
                    <a:lnTo>
                      <a:pt x="652" y="531"/>
                    </a:lnTo>
                    <a:lnTo>
                      <a:pt x="656" y="531"/>
                    </a:lnTo>
                    <a:lnTo>
                      <a:pt x="660" y="535"/>
                    </a:lnTo>
                    <a:lnTo>
                      <a:pt x="660" y="535"/>
                    </a:lnTo>
                    <a:lnTo>
                      <a:pt x="660" y="535"/>
                    </a:lnTo>
                    <a:lnTo>
                      <a:pt x="660" y="535"/>
                    </a:lnTo>
                    <a:lnTo>
                      <a:pt x="660" y="535"/>
                    </a:lnTo>
                    <a:lnTo>
                      <a:pt x="664" y="535"/>
                    </a:lnTo>
                    <a:lnTo>
                      <a:pt x="664" y="535"/>
                    </a:lnTo>
                    <a:lnTo>
                      <a:pt x="664" y="535"/>
                    </a:lnTo>
                    <a:lnTo>
                      <a:pt x="668" y="531"/>
                    </a:lnTo>
                    <a:lnTo>
                      <a:pt x="668" y="535"/>
                    </a:lnTo>
                    <a:lnTo>
                      <a:pt x="668" y="535"/>
                    </a:lnTo>
                    <a:lnTo>
                      <a:pt x="668" y="535"/>
                    </a:lnTo>
                    <a:lnTo>
                      <a:pt x="668" y="535"/>
                    </a:lnTo>
                    <a:lnTo>
                      <a:pt x="668" y="535"/>
                    </a:lnTo>
                    <a:lnTo>
                      <a:pt x="672" y="535"/>
                    </a:lnTo>
                    <a:lnTo>
                      <a:pt x="672" y="535"/>
                    </a:lnTo>
                    <a:lnTo>
                      <a:pt x="672" y="539"/>
                    </a:lnTo>
                    <a:lnTo>
                      <a:pt x="672" y="539"/>
                    </a:lnTo>
                    <a:lnTo>
                      <a:pt x="672" y="543"/>
                    </a:lnTo>
                    <a:lnTo>
                      <a:pt x="672" y="543"/>
                    </a:lnTo>
                    <a:lnTo>
                      <a:pt x="676" y="543"/>
                    </a:lnTo>
                    <a:lnTo>
                      <a:pt x="676" y="543"/>
                    </a:lnTo>
                    <a:lnTo>
                      <a:pt x="672" y="547"/>
                    </a:lnTo>
                    <a:lnTo>
                      <a:pt x="672" y="547"/>
                    </a:lnTo>
                    <a:lnTo>
                      <a:pt x="676" y="551"/>
                    </a:lnTo>
                    <a:lnTo>
                      <a:pt x="676" y="551"/>
                    </a:lnTo>
                    <a:lnTo>
                      <a:pt x="676" y="551"/>
                    </a:lnTo>
                    <a:lnTo>
                      <a:pt x="672" y="555"/>
                    </a:lnTo>
                    <a:lnTo>
                      <a:pt x="668" y="555"/>
                    </a:lnTo>
                    <a:lnTo>
                      <a:pt x="668" y="559"/>
                    </a:lnTo>
                    <a:lnTo>
                      <a:pt x="672" y="559"/>
                    </a:lnTo>
                    <a:lnTo>
                      <a:pt x="672" y="559"/>
                    </a:lnTo>
                    <a:lnTo>
                      <a:pt x="672" y="559"/>
                    </a:lnTo>
                    <a:lnTo>
                      <a:pt x="676" y="563"/>
                    </a:lnTo>
                    <a:lnTo>
                      <a:pt x="676" y="563"/>
                    </a:lnTo>
                    <a:lnTo>
                      <a:pt x="676" y="563"/>
                    </a:lnTo>
                    <a:lnTo>
                      <a:pt x="680" y="563"/>
                    </a:lnTo>
                    <a:lnTo>
                      <a:pt x="683" y="566"/>
                    </a:lnTo>
                    <a:lnTo>
                      <a:pt x="683" y="563"/>
                    </a:lnTo>
                    <a:lnTo>
                      <a:pt x="683" y="563"/>
                    </a:lnTo>
                    <a:lnTo>
                      <a:pt x="687" y="566"/>
                    </a:lnTo>
                    <a:lnTo>
                      <a:pt x="687" y="570"/>
                    </a:lnTo>
                    <a:lnTo>
                      <a:pt x="687" y="570"/>
                    </a:lnTo>
                    <a:lnTo>
                      <a:pt x="683" y="574"/>
                    </a:lnTo>
                    <a:lnTo>
                      <a:pt x="676" y="574"/>
                    </a:lnTo>
                    <a:lnTo>
                      <a:pt x="672" y="578"/>
                    </a:lnTo>
                    <a:lnTo>
                      <a:pt x="668" y="578"/>
                    </a:lnTo>
                    <a:lnTo>
                      <a:pt x="668" y="582"/>
                    </a:lnTo>
                    <a:lnTo>
                      <a:pt x="668" y="578"/>
                    </a:lnTo>
                    <a:lnTo>
                      <a:pt x="668" y="578"/>
                    </a:lnTo>
                    <a:lnTo>
                      <a:pt x="668" y="578"/>
                    </a:lnTo>
                    <a:lnTo>
                      <a:pt x="668" y="578"/>
                    </a:lnTo>
                    <a:lnTo>
                      <a:pt x="668" y="578"/>
                    </a:lnTo>
                    <a:lnTo>
                      <a:pt x="664" y="578"/>
                    </a:lnTo>
                    <a:lnTo>
                      <a:pt x="664" y="578"/>
                    </a:lnTo>
                    <a:lnTo>
                      <a:pt x="664" y="578"/>
                    </a:lnTo>
                    <a:lnTo>
                      <a:pt x="668" y="582"/>
                    </a:lnTo>
                    <a:lnTo>
                      <a:pt x="668" y="582"/>
                    </a:lnTo>
                    <a:lnTo>
                      <a:pt x="668" y="582"/>
                    </a:lnTo>
                    <a:lnTo>
                      <a:pt x="668" y="582"/>
                    </a:lnTo>
                    <a:lnTo>
                      <a:pt x="668" y="586"/>
                    </a:lnTo>
                    <a:lnTo>
                      <a:pt x="668" y="586"/>
                    </a:lnTo>
                    <a:lnTo>
                      <a:pt x="672" y="586"/>
                    </a:lnTo>
                    <a:lnTo>
                      <a:pt x="680" y="590"/>
                    </a:lnTo>
                    <a:lnTo>
                      <a:pt x="683" y="594"/>
                    </a:lnTo>
                    <a:lnTo>
                      <a:pt x="683" y="598"/>
                    </a:lnTo>
                    <a:lnTo>
                      <a:pt x="683" y="602"/>
                    </a:lnTo>
                    <a:lnTo>
                      <a:pt x="680" y="605"/>
                    </a:lnTo>
                    <a:lnTo>
                      <a:pt x="676" y="605"/>
                    </a:lnTo>
                    <a:lnTo>
                      <a:pt x="672" y="609"/>
                    </a:lnTo>
                    <a:lnTo>
                      <a:pt x="668" y="613"/>
                    </a:lnTo>
                    <a:lnTo>
                      <a:pt x="640" y="617"/>
                    </a:lnTo>
                    <a:lnTo>
                      <a:pt x="640" y="617"/>
                    </a:lnTo>
                    <a:lnTo>
                      <a:pt x="637" y="617"/>
                    </a:lnTo>
                    <a:lnTo>
                      <a:pt x="637" y="617"/>
                    </a:lnTo>
                    <a:lnTo>
                      <a:pt x="633" y="613"/>
                    </a:lnTo>
                    <a:lnTo>
                      <a:pt x="625" y="605"/>
                    </a:lnTo>
                    <a:lnTo>
                      <a:pt x="621" y="605"/>
                    </a:lnTo>
                    <a:lnTo>
                      <a:pt x="621" y="605"/>
                    </a:lnTo>
                    <a:lnTo>
                      <a:pt x="617" y="609"/>
                    </a:lnTo>
                    <a:lnTo>
                      <a:pt x="621" y="609"/>
                    </a:lnTo>
                    <a:lnTo>
                      <a:pt x="617" y="609"/>
                    </a:lnTo>
                    <a:lnTo>
                      <a:pt x="617" y="609"/>
                    </a:lnTo>
                    <a:lnTo>
                      <a:pt x="609" y="609"/>
                    </a:lnTo>
                    <a:lnTo>
                      <a:pt x="609" y="609"/>
                    </a:lnTo>
                    <a:lnTo>
                      <a:pt x="605" y="641"/>
                    </a:lnTo>
                    <a:lnTo>
                      <a:pt x="601" y="645"/>
                    </a:lnTo>
                    <a:lnTo>
                      <a:pt x="590" y="660"/>
                    </a:lnTo>
                    <a:lnTo>
                      <a:pt x="547" y="672"/>
                    </a:lnTo>
                    <a:lnTo>
                      <a:pt x="547" y="672"/>
                    </a:lnTo>
                    <a:lnTo>
                      <a:pt x="543" y="668"/>
                    </a:lnTo>
                    <a:lnTo>
                      <a:pt x="543" y="664"/>
                    </a:lnTo>
                    <a:lnTo>
                      <a:pt x="539" y="660"/>
                    </a:lnTo>
                    <a:lnTo>
                      <a:pt x="539" y="660"/>
                    </a:lnTo>
                    <a:lnTo>
                      <a:pt x="523" y="672"/>
                    </a:lnTo>
                    <a:lnTo>
                      <a:pt x="519" y="676"/>
                    </a:lnTo>
                    <a:lnTo>
                      <a:pt x="500" y="680"/>
                    </a:lnTo>
                    <a:lnTo>
                      <a:pt x="496" y="687"/>
                    </a:lnTo>
                    <a:lnTo>
                      <a:pt x="488" y="70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 name="Freeform 50"/>
              <p:cNvSpPr>
                <a:spLocks/>
              </p:cNvSpPr>
              <p:nvPr/>
            </p:nvSpPr>
            <p:spPr bwMode="auto">
              <a:xfrm>
                <a:off x="3249613" y="2295525"/>
                <a:ext cx="403225" cy="538163"/>
              </a:xfrm>
              <a:custGeom>
                <a:avLst/>
                <a:gdLst>
                  <a:gd name="T0" fmla="*/ 27 w 254"/>
                  <a:gd name="T1" fmla="*/ 85 h 339"/>
                  <a:gd name="T2" fmla="*/ 23 w 254"/>
                  <a:gd name="T3" fmla="*/ 62 h 339"/>
                  <a:gd name="T4" fmla="*/ 23 w 254"/>
                  <a:gd name="T5" fmla="*/ 39 h 339"/>
                  <a:gd name="T6" fmla="*/ 35 w 254"/>
                  <a:gd name="T7" fmla="*/ 0 h 339"/>
                  <a:gd name="T8" fmla="*/ 86 w 254"/>
                  <a:gd name="T9" fmla="*/ 7 h 339"/>
                  <a:gd name="T10" fmla="*/ 109 w 254"/>
                  <a:gd name="T11" fmla="*/ 3 h 339"/>
                  <a:gd name="T12" fmla="*/ 125 w 254"/>
                  <a:gd name="T13" fmla="*/ 35 h 339"/>
                  <a:gd name="T14" fmla="*/ 136 w 254"/>
                  <a:gd name="T15" fmla="*/ 54 h 339"/>
                  <a:gd name="T16" fmla="*/ 140 w 254"/>
                  <a:gd name="T17" fmla="*/ 66 h 339"/>
                  <a:gd name="T18" fmla="*/ 152 w 254"/>
                  <a:gd name="T19" fmla="*/ 78 h 339"/>
                  <a:gd name="T20" fmla="*/ 140 w 254"/>
                  <a:gd name="T21" fmla="*/ 89 h 339"/>
                  <a:gd name="T22" fmla="*/ 172 w 254"/>
                  <a:gd name="T23" fmla="*/ 105 h 339"/>
                  <a:gd name="T24" fmla="*/ 183 w 254"/>
                  <a:gd name="T25" fmla="*/ 105 h 339"/>
                  <a:gd name="T26" fmla="*/ 195 w 254"/>
                  <a:gd name="T27" fmla="*/ 121 h 339"/>
                  <a:gd name="T28" fmla="*/ 203 w 254"/>
                  <a:gd name="T29" fmla="*/ 140 h 339"/>
                  <a:gd name="T30" fmla="*/ 215 w 254"/>
                  <a:gd name="T31" fmla="*/ 148 h 339"/>
                  <a:gd name="T32" fmla="*/ 218 w 254"/>
                  <a:gd name="T33" fmla="*/ 164 h 339"/>
                  <a:gd name="T34" fmla="*/ 218 w 254"/>
                  <a:gd name="T35" fmla="*/ 167 h 339"/>
                  <a:gd name="T36" fmla="*/ 226 w 254"/>
                  <a:gd name="T37" fmla="*/ 175 h 339"/>
                  <a:gd name="T38" fmla="*/ 215 w 254"/>
                  <a:gd name="T39" fmla="*/ 175 h 339"/>
                  <a:gd name="T40" fmla="*/ 215 w 254"/>
                  <a:gd name="T41" fmla="*/ 183 h 339"/>
                  <a:gd name="T42" fmla="*/ 203 w 254"/>
                  <a:gd name="T43" fmla="*/ 203 h 339"/>
                  <a:gd name="T44" fmla="*/ 226 w 254"/>
                  <a:gd name="T45" fmla="*/ 238 h 339"/>
                  <a:gd name="T46" fmla="*/ 234 w 254"/>
                  <a:gd name="T47" fmla="*/ 249 h 339"/>
                  <a:gd name="T48" fmla="*/ 254 w 254"/>
                  <a:gd name="T49" fmla="*/ 273 h 339"/>
                  <a:gd name="T50" fmla="*/ 246 w 254"/>
                  <a:gd name="T51" fmla="*/ 281 h 339"/>
                  <a:gd name="T52" fmla="*/ 238 w 254"/>
                  <a:gd name="T53" fmla="*/ 273 h 339"/>
                  <a:gd name="T54" fmla="*/ 222 w 254"/>
                  <a:gd name="T55" fmla="*/ 281 h 339"/>
                  <a:gd name="T56" fmla="*/ 218 w 254"/>
                  <a:gd name="T57" fmla="*/ 273 h 339"/>
                  <a:gd name="T58" fmla="*/ 211 w 254"/>
                  <a:gd name="T59" fmla="*/ 269 h 339"/>
                  <a:gd name="T60" fmla="*/ 203 w 254"/>
                  <a:gd name="T61" fmla="*/ 269 h 339"/>
                  <a:gd name="T62" fmla="*/ 199 w 254"/>
                  <a:gd name="T63" fmla="*/ 261 h 339"/>
                  <a:gd name="T64" fmla="*/ 195 w 254"/>
                  <a:gd name="T65" fmla="*/ 281 h 339"/>
                  <a:gd name="T66" fmla="*/ 179 w 254"/>
                  <a:gd name="T67" fmla="*/ 288 h 339"/>
                  <a:gd name="T68" fmla="*/ 183 w 254"/>
                  <a:gd name="T69" fmla="*/ 324 h 339"/>
                  <a:gd name="T70" fmla="*/ 140 w 254"/>
                  <a:gd name="T71" fmla="*/ 324 h 339"/>
                  <a:gd name="T72" fmla="*/ 132 w 254"/>
                  <a:gd name="T73" fmla="*/ 320 h 339"/>
                  <a:gd name="T74" fmla="*/ 140 w 254"/>
                  <a:gd name="T75" fmla="*/ 308 h 339"/>
                  <a:gd name="T76" fmla="*/ 132 w 254"/>
                  <a:gd name="T77" fmla="*/ 300 h 339"/>
                  <a:gd name="T78" fmla="*/ 136 w 254"/>
                  <a:gd name="T79" fmla="*/ 292 h 339"/>
                  <a:gd name="T80" fmla="*/ 125 w 254"/>
                  <a:gd name="T81" fmla="*/ 281 h 339"/>
                  <a:gd name="T82" fmla="*/ 101 w 254"/>
                  <a:gd name="T83" fmla="*/ 253 h 339"/>
                  <a:gd name="T84" fmla="*/ 89 w 254"/>
                  <a:gd name="T85" fmla="*/ 246 h 339"/>
                  <a:gd name="T86" fmla="*/ 70 w 254"/>
                  <a:gd name="T87" fmla="*/ 234 h 339"/>
                  <a:gd name="T88" fmla="*/ 62 w 254"/>
                  <a:gd name="T89" fmla="*/ 242 h 339"/>
                  <a:gd name="T90" fmla="*/ 31 w 254"/>
                  <a:gd name="T91" fmla="*/ 230 h 339"/>
                  <a:gd name="T92" fmla="*/ 31 w 254"/>
                  <a:gd name="T93" fmla="*/ 199 h 339"/>
                  <a:gd name="T94" fmla="*/ 43 w 254"/>
                  <a:gd name="T95" fmla="*/ 191 h 339"/>
                  <a:gd name="T96" fmla="*/ 50 w 254"/>
                  <a:gd name="T97" fmla="*/ 191 h 339"/>
                  <a:gd name="T98" fmla="*/ 54 w 254"/>
                  <a:gd name="T99" fmla="*/ 183 h 339"/>
                  <a:gd name="T100" fmla="*/ 50 w 254"/>
                  <a:gd name="T101" fmla="*/ 179 h 339"/>
                  <a:gd name="T102" fmla="*/ 50 w 254"/>
                  <a:gd name="T103" fmla="*/ 175 h 339"/>
                  <a:gd name="T104" fmla="*/ 50 w 254"/>
                  <a:gd name="T105" fmla="*/ 171 h 339"/>
                  <a:gd name="T106" fmla="*/ 46 w 254"/>
                  <a:gd name="T107" fmla="*/ 167 h 339"/>
                  <a:gd name="T108" fmla="*/ 27 w 254"/>
                  <a:gd name="T109" fmla="*/ 144 h 339"/>
                  <a:gd name="T110" fmla="*/ 19 w 254"/>
                  <a:gd name="T111" fmla="*/ 125 h 339"/>
                  <a:gd name="T112" fmla="*/ 7 w 254"/>
                  <a:gd name="T113" fmla="*/ 117 h 339"/>
                  <a:gd name="T114" fmla="*/ 3 w 254"/>
                  <a:gd name="T115" fmla="*/ 10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4" h="339">
                    <a:moveTo>
                      <a:pt x="3" y="101"/>
                    </a:moveTo>
                    <a:lnTo>
                      <a:pt x="3" y="101"/>
                    </a:lnTo>
                    <a:lnTo>
                      <a:pt x="3" y="97"/>
                    </a:lnTo>
                    <a:lnTo>
                      <a:pt x="3" y="93"/>
                    </a:lnTo>
                    <a:lnTo>
                      <a:pt x="11" y="85"/>
                    </a:lnTo>
                    <a:lnTo>
                      <a:pt x="15" y="85"/>
                    </a:lnTo>
                    <a:lnTo>
                      <a:pt x="27" y="85"/>
                    </a:lnTo>
                    <a:lnTo>
                      <a:pt x="27" y="82"/>
                    </a:lnTo>
                    <a:lnTo>
                      <a:pt x="27" y="82"/>
                    </a:lnTo>
                    <a:lnTo>
                      <a:pt x="27" y="78"/>
                    </a:lnTo>
                    <a:lnTo>
                      <a:pt x="27" y="74"/>
                    </a:lnTo>
                    <a:lnTo>
                      <a:pt x="23" y="70"/>
                    </a:lnTo>
                    <a:lnTo>
                      <a:pt x="23" y="66"/>
                    </a:lnTo>
                    <a:lnTo>
                      <a:pt x="23" y="62"/>
                    </a:lnTo>
                    <a:lnTo>
                      <a:pt x="23" y="62"/>
                    </a:lnTo>
                    <a:lnTo>
                      <a:pt x="23" y="62"/>
                    </a:lnTo>
                    <a:lnTo>
                      <a:pt x="23" y="62"/>
                    </a:lnTo>
                    <a:lnTo>
                      <a:pt x="19" y="54"/>
                    </a:lnTo>
                    <a:lnTo>
                      <a:pt x="19" y="50"/>
                    </a:lnTo>
                    <a:lnTo>
                      <a:pt x="19" y="46"/>
                    </a:lnTo>
                    <a:lnTo>
                      <a:pt x="23" y="39"/>
                    </a:lnTo>
                    <a:lnTo>
                      <a:pt x="27" y="27"/>
                    </a:lnTo>
                    <a:lnTo>
                      <a:pt x="31" y="23"/>
                    </a:lnTo>
                    <a:lnTo>
                      <a:pt x="31" y="19"/>
                    </a:lnTo>
                    <a:lnTo>
                      <a:pt x="31" y="15"/>
                    </a:lnTo>
                    <a:lnTo>
                      <a:pt x="31" y="7"/>
                    </a:lnTo>
                    <a:lnTo>
                      <a:pt x="31" y="3"/>
                    </a:lnTo>
                    <a:lnTo>
                      <a:pt x="35" y="0"/>
                    </a:lnTo>
                    <a:lnTo>
                      <a:pt x="39" y="0"/>
                    </a:lnTo>
                    <a:lnTo>
                      <a:pt x="43" y="0"/>
                    </a:lnTo>
                    <a:lnTo>
                      <a:pt x="50" y="3"/>
                    </a:lnTo>
                    <a:lnTo>
                      <a:pt x="54" y="7"/>
                    </a:lnTo>
                    <a:lnTo>
                      <a:pt x="74" y="3"/>
                    </a:lnTo>
                    <a:lnTo>
                      <a:pt x="78" y="3"/>
                    </a:lnTo>
                    <a:lnTo>
                      <a:pt x="86" y="7"/>
                    </a:lnTo>
                    <a:lnTo>
                      <a:pt x="89" y="11"/>
                    </a:lnTo>
                    <a:lnTo>
                      <a:pt x="97" y="11"/>
                    </a:lnTo>
                    <a:lnTo>
                      <a:pt x="101" y="7"/>
                    </a:lnTo>
                    <a:lnTo>
                      <a:pt x="105" y="3"/>
                    </a:lnTo>
                    <a:lnTo>
                      <a:pt x="105" y="3"/>
                    </a:lnTo>
                    <a:lnTo>
                      <a:pt x="109" y="3"/>
                    </a:lnTo>
                    <a:lnTo>
                      <a:pt x="109" y="3"/>
                    </a:lnTo>
                    <a:lnTo>
                      <a:pt x="109" y="15"/>
                    </a:lnTo>
                    <a:lnTo>
                      <a:pt x="109" y="15"/>
                    </a:lnTo>
                    <a:lnTo>
                      <a:pt x="109" y="19"/>
                    </a:lnTo>
                    <a:lnTo>
                      <a:pt x="113" y="19"/>
                    </a:lnTo>
                    <a:lnTo>
                      <a:pt x="113" y="23"/>
                    </a:lnTo>
                    <a:lnTo>
                      <a:pt x="121" y="31"/>
                    </a:lnTo>
                    <a:lnTo>
                      <a:pt x="125" y="35"/>
                    </a:lnTo>
                    <a:lnTo>
                      <a:pt x="125" y="39"/>
                    </a:lnTo>
                    <a:lnTo>
                      <a:pt x="125" y="39"/>
                    </a:lnTo>
                    <a:lnTo>
                      <a:pt x="125" y="39"/>
                    </a:lnTo>
                    <a:lnTo>
                      <a:pt x="125" y="43"/>
                    </a:lnTo>
                    <a:lnTo>
                      <a:pt x="129" y="46"/>
                    </a:lnTo>
                    <a:lnTo>
                      <a:pt x="132" y="50"/>
                    </a:lnTo>
                    <a:lnTo>
                      <a:pt x="136" y="54"/>
                    </a:lnTo>
                    <a:lnTo>
                      <a:pt x="140" y="58"/>
                    </a:lnTo>
                    <a:lnTo>
                      <a:pt x="144" y="58"/>
                    </a:lnTo>
                    <a:lnTo>
                      <a:pt x="144" y="62"/>
                    </a:lnTo>
                    <a:lnTo>
                      <a:pt x="144" y="62"/>
                    </a:lnTo>
                    <a:lnTo>
                      <a:pt x="140" y="62"/>
                    </a:lnTo>
                    <a:lnTo>
                      <a:pt x="140" y="66"/>
                    </a:lnTo>
                    <a:lnTo>
                      <a:pt x="140" y="66"/>
                    </a:lnTo>
                    <a:lnTo>
                      <a:pt x="144" y="66"/>
                    </a:lnTo>
                    <a:lnTo>
                      <a:pt x="148" y="70"/>
                    </a:lnTo>
                    <a:lnTo>
                      <a:pt x="148" y="70"/>
                    </a:lnTo>
                    <a:lnTo>
                      <a:pt x="152" y="70"/>
                    </a:lnTo>
                    <a:lnTo>
                      <a:pt x="152" y="70"/>
                    </a:lnTo>
                    <a:lnTo>
                      <a:pt x="152" y="74"/>
                    </a:lnTo>
                    <a:lnTo>
                      <a:pt x="152" y="78"/>
                    </a:lnTo>
                    <a:lnTo>
                      <a:pt x="148" y="78"/>
                    </a:lnTo>
                    <a:lnTo>
                      <a:pt x="148" y="78"/>
                    </a:lnTo>
                    <a:lnTo>
                      <a:pt x="144" y="78"/>
                    </a:lnTo>
                    <a:lnTo>
                      <a:pt x="136" y="82"/>
                    </a:lnTo>
                    <a:lnTo>
                      <a:pt x="136" y="85"/>
                    </a:lnTo>
                    <a:lnTo>
                      <a:pt x="136" y="85"/>
                    </a:lnTo>
                    <a:lnTo>
                      <a:pt x="140" y="89"/>
                    </a:lnTo>
                    <a:lnTo>
                      <a:pt x="148" y="89"/>
                    </a:lnTo>
                    <a:lnTo>
                      <a:pt x="148" y="93"/>
                    </a:lnTo>
                    <a:lnTo>
                      <a:pt x="148" y="93"/>
                    </a:lnTo>
                    <a:lnTo>
                      <a:pt x="148" y="93"/>
                    </a:lnTo>
                    <a:lnTo>
                      <a:pt x="152" y="97"/>
                    </a:lnTo>
                    <a:lnTo>
                      <a:pt x="168" y="105"/>
                    </a:lnTo>
                    <a:lnTo>
                      <a:pt x="172" y="105"/>
                    </a:lnTo>
                    <a:lnTo>
                      <a:pt x="172" y="101"/>
                    </a:lnTo>
                    <a:lnTo>
                      <a:pt x="172" y="97"/>
                    </a:lnTo>
                    <a:lnTo>
                      <a:pt x="172" y="97"/>
                    </a:lnTo>
                    <a:lnTo>
                      <a:pt x="175" y="97"/>
                    </a:lnTo>
                    <a:lnTo>
                      <a:pt x="179" y="101"/>
                    </a:lnTo>
                    <a:lnTo>
                      <a:pt x="179" y="101"/>
                    </a:lnTo>
                    <a:lnTo>
                      <a:pt x="183" y="105"/>
                    </a:lnTo>
                    <a:lnTo>
                      <a:pt x="183" y="109"/>
                    </a:lnTo>
                    <a:lnTo>
                      <a:pt x="187" y="109"/>
                    </a:lnTo>
                    <a:lnTo>
                      <a:pt x="191" y="113"/>
                    </a:lnTo>
                    <a:lnTo>
                      <a:pt x="195" y="117"/>
                    </a:lnTo>
                    <a:lnTo>
                      <a:pt x="195" y="121"/>
                    </a:lnTo>
                    <a:lnTo>
                      <a:pt x="195" y="121"/>
                    </a:lnTo>
                    <a:lnTo>
                      <a:pt x="195" y="121"/>
                    </a:lnTo>
                    <a:lnTo>
                      <a:pt x="195" y="121"/>
                    </a:lnTo>
                    <a:lnTo>
                      <a:pt x="195" y="121"/>
                    </a:lnTo>
                    <a:lnTo>
                      <a:pt x="195" y="121"/>
                    </a:lnTo>
                    <a:lnTo>
                      <a:pt x="195" y="125"/>
                    </a:lnTo>
                    <a:lnTo>
                      <a:pt x="191" y="136"/>
                    </a:lnTo>
                    <a:lnTo>
                      <a:pt x="195" y="136"/>
                    </a:lnTo>
                    <a:lnTo>
                      <a:pt x="203" y="140"/>
                    </a:lnTo>
                    <a:lnTo>
                      <a:pt x="207" y="140"/>
                    </a:lnTo>
                    <a:lnTo>
                      <a:pt x="211" y="140"/>
                    </a:lnTo>
                    <a:lnTo>
                      <a:pt x="215" y="140"/>
                    </a:lnTo>
                    <a:lnTo>
                      <a:pt x="215" y="144"/>
                    </a:lnTo>
                    <a:lnTo>
                      <a:pt x="215" y="148"/>
                    </a:lnTo>
                    <a:lnTo>
                      <a:pt x="215" y="148"/>
                    </a:lnTo>
                    <a:lnTo>
                      <a:pt x="215" y="148"/>
                    </a:lnTo>
                    <a:lnTo>
                      <a:pt x="218" y="152"/>
                    </a:lnTo>
                    <a:lnTo>
                      <a:pt x="226" y="152"/>
                    </a:lnTo>
                    <a:lnTo>
                      <a:pt x="226" y="156"/>
                    </a:lnTo>
                    <a:lnTo>
                      <a:pt x="222" y="156"/>
                    </a:lnTo>
                    <a:lnTo>
                      <a:pt x="218" y="160"/>
                    </a:lnTo>
                    <a:lnTo>
                      <a:pt x="218" y="160"/>
                    </a:lnTo>
                    <a:lnTo>
                      <a:pt x="218" y="164"/>
                    </a:lnTo>
                    <a:lnTo>
                      <a:pt x="218" y="164"/>
                    </a:lnTo>
                    <a:lnTo>
                      <a:pt x="222" y="164"/>
                    </a:lnTo>
                    <a:lnTo>
                      <a:pt x="222" y="164"/>
                    </a:lnTo>
                    <a:lnTo>
                      <a:pt x="222" y="164"/>
                    </a:lnTo>
                    <a:lnTo>
                      <a:pt x="222" y="164"/>
                    </a:lnTo>
                    <a:lnTo>
                      <a:pt x="222" y="167"/>
                    </a:lnTo>
                    <a:lnTo>
                      <a:pt x="218" y="167"/>
                    </a:lnTo>
                    <a:lnTo>
                      <a:pt x="218" y="167"/>
                    </a:lnTo>
                    <a:lnTo>
                      <a:pt x="218" y="171"/>
                    </a:lnTo>
                    <a:lnTo>
                      <a:pt x="222" y="171"/>
                    </a:lnTo>
                    <a:lnTo>
                      <a:pt x="222" y="171"/>
                    </a:lnTo>
                    <a:lnTo>
                      <a:pt x="222" y="175"/>
                    </a:lnTo>
                    <a:lnTo>
                      <a:pt x="226" y="175"/>
                    </a:lnTo>
                    <a:lnTo>
                      <a:pt x="226" y="175"/>
                    </a:lnTo>
                    <a:lnTo>
                      <a:pt x="226" y="175"/>
                    </a:lnTo>
                    <a:lnTo>
                      <a:pt x="222" y="179"/>
                    </a:lnTo>
                    <a:lnTo>
                      <a:pt x="222" y="175"/>
                    </a:lnTo>
                    <a:lnTo>
                      <a:pt x="218" y="175"/>
                    </a:lnTo>
                    <a:lnTo>
                      <a:pt x="218" y="175"/>
                    </a:lnTo>
                    <a:lnTo>
                      <a:pt x="215" y="175"/>
                    </a:lnTo>
                    <a:lnTo>
                      <a:pt x="215" y="175"/>
                    </a:lnTo>
                    <a:lnTo>
                      <a:pt x="215" y="175"/>
                    </a:lnTo>
                    <a:lnTo>
                      <a:pt x="211" y="179"/>
                    </a:lnTo>
                    <a:lnTo>
                      <a:pt x="215" y="179"/>
                    </a:lnTo>
                    <a:lnTo>
                      <a:pt x="215" y="179"/>
                    </a:lnTo>
                    <a:lnTo>
                      <a:pt x="215" y="179"/>
                    </a:lnTo>
                    <a:lnTo>
                      <a:pt x="215" y="179"/>
                    </a:lnTo>
                    <a:lnTo>
                      <a:pt x="215" y="183"/>
                    </a:lnTo>
                    <a:lnTo>
                      <a:pt x="215" y="183"/>
                    </a:lnTo>
                    <a:lnTo>
                      <a:pt x="211" y="183"/>
                    </a:lnTo>
                    <a:lnTo>
                      <a:pt x="211" y="183"/>
                    </a:lnTo>
                    <a:lnTo>
                      <a:pt x="211" y="183"/>
                    </a:lnTo>
                    <a:lnTo>
                      <a:pt x="207" y="183"/>
                    </a:lnTo>
                    <a:lnTo>
                      <a:pt x="203" y="191"/>
                    </a:lnTo>
                    <a:lnTo>
                      <a:pt x="203" y="203"/>
                    </a:lnTo>
                    <a:lnTo>
                      <a:pt x="207" y="206"/>
                    </a:lnTo>
                    <a:lnTo>
                      <a:pt x="222" y="218"/>
                    </a:lnTo>
                    <a:lnTo>
                      <a:pt x="222" y="222"/>
                    </a:lnTo>
                    <a:lnTo>
                      <a:pt x="222" y="226"/>
                    </a:lnTo>
                    <a:lnTo>
                      <a:pt x="222" y="230"/>
                    </a:lnTo>
                    <a:lnTo>
                      <a:pt x="226" y="234"/>
                    </a:lnTo>
                    <a:lnTo>
                      <a:pt x="226" y="238"/>
                    </a:lnTo>
                    <a:lnTo>
                      <a:pt x="226" y="238"/>
                    </a:lnTo>
                    <a:lnTo>
                      <a:pt x="230" y="238"/>
                    </a:lnTo>
                    <a:lnTo>
                      <a:pt x="230" y="238"/>
                    </a:lnTo>
                    <a:lnTo>
                      <a:pt x="230" y="238"/>
                    </a:lnTo>
                    <a:lnTo>
                      <a:pt x="234" y="246"/>
                    </a:lnTo>
                    <a:lnTo>
                      <a:pt x="234" y="246"/>
                    </a:lnTo>
                    <a:lnTo>
                      <a:pt x="234" y="249"/>
                    </a:lnTo>
                    <a:lnTo>
                      <a:pt x="246" y="253"/>
                    </a:lnTo>
                    <a:lnTo>
                      <a:pt x="246" y="253"/>
                    </a:lnTo>
                    <a:lnTo>
                      <a:pt x="250" y="257"/>
                    </a:lnTo>
                    <a:lnTo>
                      <a:pt x="254" y="261"/>
                    </a:lnTo>
                    <a:lnTo>
                      <a:pt x="254" y="261"/>
                    </a:lnTo>
                    <a:lnTo>
                      <a:pt x="254" y="269"/>
                    </a:lnTo>
                    <a:lnTo>
                      <a:pt x="254" y="273"/>
                    </a:lnTo>
                    <a:lnTo>
                      <a:pt x="246" y="273"/>
                    </a:lnTo>
                    <a:lnTo>
                      <a:pt x="246" y="273"/>
                    </a:lnTo>
                    <a:lnTo>
                      <a:pt x="246" y="277"/>
                    </a:lnTo>
                    <a:lnTo>
                      <a:pt x="246" y="277"/>
                    </a:lnTo>
                    <a:lnTo>
                      <a:pt x="246" y="277"/>
                    </a:lnTo>
                    <a:lnTo>
                      <a:pt x="246" y="277"/>
                    </a:lnTo>
                    <a:lnTo>
                      <a:pt x="246" y="281"/>
                    </a:lnTo>
                    <a:lnTo>
                      <a:pt x="242" y="281"/>
                    </a:lnTo>
                    <a:lnTo>
                      <a:pt x="242" y="281"/>
                    </a:lnTo>
                    <a:lnTo>
                      <a:pt x="242" y="277"/>
                    </a:lnTo>
                    <a:lnTo>
                      <a:pt x="242" y="277"/>
                    </a:lnTo>
                    <a:lnTo>
                      <a:pt x="242" y="277"/>
                    </a:lnTo>
                    <a:lnTo>
                      <a:pt x="238" y="273"/>
                    </a:lnTo>
                    <a:lnTo>
                      <a:pt x="238" y="273"/>
                    </a:lnTo>
                    <a:lnTo>
                      <a:pt x="234" y="277"/>
                    </a:lnTo>
                    <a:lnTo>
                      <a:pt x="230" y="281"/>
                    </a:lnTo>
                    <a:lnTo>
                      <a:pt x="230" y="281"/>
                    </a:lnTo>
                    <a:lnTo>
                      <a:pt x="230" y="281"/>
                    </a:lnTo>
                    <a:lnTo>
                      <a:pt x="226" y="281"/>
                    </a:lnTo>
                    <a:lnTo>
                      <a:pt x="222" y="281"/>
                    </a:lnTo>
                    <a:lnTo>
                      <a:pt x="222" y="281"/>
                    </a:lnTo>
                    <a:lnTo>
                      <a:pt x="218" y="277"/>
                    </a:lnTo>
                    <a:lnTo>
                      <a:pt x="218" y="277"/>
                    </a:lnTo>
                    <a:lnTo>
                      <a:pt x="218" y="277"/>
                    </a:lnTo>
                    <a:lnTo>
                      <a:pt x="218" y="277"/>
                    </a:lnTo>
                    <a:lnTo>
                      <a:pt x="218" y="273"/>
                    </a:lnTo>
                    <a:lnTo>
                      <a:pt x="218" y="273"/>
                    </a:lnTo>
                    <a:lnTo>
                      <a:pt x="218" y="273"/>
                    </a:lnTo>
                    <a:lnTo>
                      <a:pt x="218" y="273"/>
                    </a:lnTo>
                    <a:lnTo>
                      <a:pt x="218" y="269"/>
                    </a:lnTo>
                    <a:lnTo>
                      <a:pt x="218" y="269"/>
                    </a:lnTo>
                    <a:lnTo>
                      <a:pt x="215" y="269"/>
                    </a:lnTo>
                    <a:lnTo>
                      <a:pt x="215" y="269"/>
                    </a:lnTo>
                    <a:lnTo>
                      <a:pt x="215" y="273"/>
                    </a:lnTo>
                    <a:lnTo>
                      <a:pt x="211" y="269"/>
                    </a:lnTo>
                    <a:lnTo>
                      <a:pt x="211" y="269"/>
                    </a:lnTo>
                    <a:lnTo>
                      <a:pt x="207" y="265"/>
                    </a:lnTo>
                    <a:lnTo>
                      <a:pt x="207" y="265"/>
                    </a:lnTo>
                    <a:lnTo>
                      <a:pt x="203" y="265"/>
                    </a:lnTo>
                    <a:lnTo>
                      <a:pt x="203" y="265"/>
                    </a:lnTo>
                    <a:lnTo>
                      <a:pt x="203" y="265"/>
                    </a:lnTo>
                    <a:lnTo>
                      <a:pt x="203" y="269"/>
                    </a:lnTo>
                    <a:lnTo>
                      <a:pt x="203" y="269"/>
                    </a:lnTo>
                    <a:lnTo>
                      <a:pt x="199" y="269"/>
                    </a:lnTo>
                    <a:lnTo>
                      <a:pt x="199" y="265"/>
                    </a:lnTo>
                    <a:lnTo>
                      <a:pt x="199" y="265"/>
                    </a:lnTo>
                    <a:lnTo>
                      <a:pt x="199" y="265"/>
                    </a:lnTo>
                    <a:lnTo>
                      <a:pt x="199" y="261"/>
                    </a:lnTo>
                    <a:lnTo>
                      <a:pt x="199" y="261"/>
                    </a:lnTo>
                    <a:lnTo>
                      <a:pt x="195" y="265"/>
                    </a:lnTo>
                    <a:lnTo>
                      <a:pt x="199" y="265"/>
                    </a:lnTo>
                    <a:lnTo>
                      <a:pt x="199" y="273"/>
                    </a:lnTo>
                    <a:lnTo>
                      <a:pt x="199" y="281"/>
                    </a:lnTo>
                    <a:lnTo>
                      <a:pt x="195" y="281"/>
                    </a:lnTo>
                    <a:lnTo>
                      <a:pt x="195" y="281"/>
                    </a:lnTo>
                    <a:lnTo>
                      <a:pt x="195" y="281"/>
                    </a:lnTo>
                    <a:lnTo>
                      <a:pt x="195" y="281"/>
                    </a:lnTo>
                    <a:lnTo>
                      <a:pt x="191" y="281"/>
                    </a:lnTo>
                    <a:lnTo>
                      <a:pt x="187" y="281"/>
                    </a:lnTo>
                    <a:lnTo>
                      <a:pt x="187" y="285"/>
                    </a:lnTo>
                    <a:lnTo>
                      <a:pt x="187" y="288"/>
                    </a:lnTo>
                    <a:lnTo>
                      <a:pt x="183" y="288"/>
                    </a:lnTo>
                    <a:lnTo>
                      <a:pt x="179" y="288"/>
                    </a:lnTo>
                    <a:lnTo>
                      <a:pt x="179" y="288"/>
                    </a:lnTo>
                    <a:lnTo>
                      <a:pt x="179" y="292"/>
                    </a:lnTo>
                    <a:lnTo>
                      <a:pt x="183" y="308"/>
                    </a:lnTo>
                    <a:lnTo>
                      <a:pt x="183" y="316"/>
                    </a:lnTo>
                    <a:lnTo>
                      <a:pt x="187" y="320"/>
                    </a:lnTo>
                    <a:lnTo>
                      <a:pt x="183" y="320"/>
                    </a:lnTo>
                    <a:lnTo>
                      <a:pt x="183" y="324"/>
                    </a:lnTo>
                    <a:lnTo>
                      <a:pt x="152" y="339"/>
                    </a:lnTo>
                    <a:lnTo>
                      <a:pt x="152" y="339"/>
                    </a:lnTo>
                    <a:lnTo>
                      <a:pt x="148" y="335"/>
                    </a:lnTo>
                    <a:lnTo>
                      <a:pt x="148" y="328"/>
                    </a:lnTo>
                    <a:lnTo>
                      <a:pt x="144" y="328"/>
                    </a:lnTo>
                    <a:lnTo>
                      <a:pt x="144" y="328"/>
                    </a:lnTo>
                    <a:lnTo>
                      <a:pt x="140" y="324"/>
                    </a:lnTo>
                    <a:lnTo>
                      <a:pt x="140" y="324"/>
                    </a:lnTo>
                    <a:lnTo>
                      <a:pt x="140" y="320"/>
                    </a:lnTo>
                    <a:lnTo>
                      <a:pt x="136" y="320"/>
                    </a:lnTo>
                    <a:lnTo>
                      <a:pt x="136" y="324"/>
                    </a:lnTo>
                    <a:lnTo>
                      <a:pt x="136" y="324"/>
                    </a:lnTo>
                    <a:lnTo>
                      <a:pt x="132" y="324"/>
                    </a:lnTo>
                    <a:lnTo>
                      <a:pt x="132" y="320"/>
                    </a:lnTo>
                    <a:lnTo>
                      <a:pt x="129" y="316"/>
                    </a:lnTo>
                    <a:lnTo>
                      <a:pt x="129" y="316"/>
                    </a:lnTo>
                    <a:lnTo>
                      <a:pt x="129" y="312"/>
                    </a:lnTo>
                    <a:lnTo>
                      <a:pt x="132" y="312"/>
                    </a:lnTo>
                    <a:lnTo>
                      <a:pt x="140" y="312"/>
                    </a:lnTo>
                    <a:lnTo>
                      <a:pt x="140" y="308"/>
                    </a:lnTo>
                    <a:lnTo>
                      <a:pt x="140" y="308"/>
                    </a:lnTo>
                    <a:lnTo>
                      <a:pt x="140" y="308"/>
                    </a:lnTo>
                    <a:lnTo>
                      <a:pt x="140" y="308"/>
                    </a:lnTo>
                    <a:lnTo>
                      <a:pt x="140" y="308"/>
                    </a:lnTo>
                    <a:lnTo>
                      <a:pt x="140" y="304"/>
                    </a:lnTo>
                    <a:lnTo>
                      <a:pt x="136" y="304"/>
                    </a:lnTo>
                    <a:lnTo>
                      <a:pt x="136" y="300"/>
                    </a:lnTo>
                    <a:lnTo>
                      <a:pt x="132" y="300"/>
                    </a:lnTo>
                    <a:lnTo>
                      <a:pt x="132" y="296"/>
                    </a:lnTo>
                    <a:lnTo>
                      <a:pt x="132" y="296"/>
                    </a:lnTo>
                    <a:lnTo>
                      <a:pt x="136" y="296"/>
                    </a:lnTo>
                    <a:lnTo>
                      <a:pt x="136" y="296"/>
                    </a:lnTo>
                    <a:lnTo>
                      <a:pt x="136" y="296"/>
                    </a:lnTo>
                    <a:lnTo>
                      <a:pt x="136" y="296"/>
                    </a:lnTo>
                    <a:lnTo>
                      <a:pt x="136" y="292"/>
                    </a:lnTo>
                    <a:lnTo>
                      <a:pt x="132" y="288"/>
                    </a:lnTo>
                    <a:lnTo>
                      <a:pt x="132" y="288"/>
                    </a:lnTo>
                    <a:lnTo>
                      <a:pt x="132" y="288"/>
                    </a:lnTo>
                    <a:lnTo>
                      <a:pt x="132" y="285"/>
                    </a:lnTo>
                    <a:lnTo>
                      <a:pt x="132" y="285"/>
                    </a:lnTo>
                    <a:lnTo>
                      <a:pt x="129" y="285"/>
                    </a:lnTo>
                    <a:lnTo>
                      <a:pt x="125" y="281"/>
                    </a:lnTo>
                    <a:lnTo>
                      <a:pt x="125" y="273"/>
                    </a:lnTo>
                    <a:lnTo>
                      <a:pt x="121" y="265"/>
                    </a:lnTo>
                    <a:lnTo>
                      <a:pt x="121" y="261"/>
                    </a:lnTo>
                    <a:lnTo>
                      <a:pt x="113" y="253"/>
                    </a:lnTo>
                    <a:lnTo>
                      <a:pt x="109" y="249"/>
                    </a:lnTo>
                    <a:lnTo>
                      <a:pt x="109" y="246"/>
                    </a:lnTo>
                    <a:lnTo>
                      <a:pt x="101" y="253"/>
                    </a:lnTo>
                    <a:lnTo>
                      <a:pt x="101" y="253"/>
                    </a:lnTo>
                    <a:lnTo>
                      <a:pt x="93" y="253"/>
                    </a:lnTo>
                    <a:lnTo>
                      <a:pt x="93" y="253"/>
                    </a:lnTo>
                    <a:lnTo>
                      <a:pt x="93" y="249"/>
                    </a:lnTo>
                    <a:lnTo>
                      <a:pt x="89" y="249"/>
                    </a:lnTo>
                    <a:lnTo>
                      <a:pt x="89" y="246"/>
                    </a:lnTo>
                    <a:lnTo>
                      <a:pt x="89" y="246"/>
                    </a:lnTo>
                    <a:lnTo>
                      <a:pt x="86" y="242"/>
                    </a:lnTo>
                    <a:lnTo>
                      <a:pt x="86" y="242"/>
                    </a:lnTo>
                    <a:lnTo>
                      <a:pt x="82" y="242"/>
                    </a:lnTo>
                    <a:lnTo>
                      <a:pt x="82" y="238"/>
                    </a:lnTo>
                    <a:lnTo>
                      <a:pt x="78" y="234"/>
                    </a:lnTo>
                    <a:lnTo>
                      <a:pt x="74" y="234"/>
                    </a:lnTo>
                    <a:lnTo>
                      <a:pt x="70" y="234"/>
                    </a:lnTo>
                    <a:lnTo>
                      <a:pt x="70" y="238"/>
                    </a:lnTo>
                    <a:lnTo>
                      <a:pt x="66" y="238"/>
                    </a:lnTo>
                    <a:lnTo>
                      <a:pt x="70" y="242"/>
                    </a:lnTo>
                    <a:lnTo>
                      <a:pt x="66" y="242"/>
                    </a:lnTo>
                    <a:lnTo>
                      <a:pt x="66" y="242"/>
                    </a:lnTo>
                    <a:lnTo>
                      <a:pt x="62" y="242"/>
                    </a:lnTo>
                    <a:lnTo>
                      <a:pt x="62" y="242"/>
                    </a:lnTo>
                    <a:lnTo>
                      <a:pt x="54" y="238"/>
                    </a:lnTo>
                    <a:lnTo>
                      <a:pt x="54" y="234"/>
                    </a:lnTo>
                    <a:lnTo>
                      <a:pt x="50" y="230"/>
                    </a:lnTo>
                    <a:lnTo>
                      <a:pt x="43" y="230"/>
                    </a:lnTo>
                    <a:lnTo>
                      <a:pt x="39" y="230"/>
                    </a:lnTo>
                    <a:lnTo>
                      <a:pt x="35" y="230"/>
                    </a:lnTo>
                    <a:lnTo>
                      <a:pt x="31" y="230"/>
                    </a:lnTo>
                    <a:lnTo>
                      <a:pt x="31" y="226"/>
                    </a:lnTo>
                    <a:lnTo>
                      <a:pt x="27" y="226"/>
                    </a:lnTo>
                    <a:lnTo>
                      <a:pt x="27" y="218"/>
                    </a:lnTo>
                    <a:lnTo>
                      <a:pt x="27" y="214"/>
                    </a:lnTo>
                    <a:lnTo>
                      <a:pt x="31" y="206"/>
                    </a:lnTo>
                    <a:lnTo>
                      <a:pt x="31" y="203"/>
                    </a:lnTo>
                    <a:lnTo>
                      <a:pt x="31" y="199"/>
                    </a:lnTo>
                    <a:lnTo>
                      <a:pt x="35" y="199"/>
                    </a:lnTo>
                    <a:lnTo>
                      <a:pt x="43" y="199"/>
                    </a:lnTo>
                    <a:lnTo>
                      <a:pt x="43" y="199"/>
                    </a:lnTo>
                    <a:lnTo>
                      <a:pt x="43" y="195"/>
                    </a:lnTo>
                    <a:lnTo>
                      <a:pt x="43" y="195"/>
                    </a:lnTo>
                    <a:lnTo>
                      <a:pt x="39" y="191"/>
                    </a:lnTo>
                    <a:lnTo>
                      <a:pt x="43" y="191"/>
                    </a:lnTo>
                    <a:lnTo>
                      <a:pt x="43" y="191"/>
                    </a:lnTo>
                    <a:lnTo>
                      <a:pt x="46" y="191"/>
                    </a:lnTo>
                    <a:lnTo>
                      <a:pt x="46" y="191"/>
                    </a:lnTo>
                    <a:lnTo>
                      <a:pt x="46" y="191"/>
                    </a:lnTo>
                    <a:lnTo>
                      <a:pt x="46" y="191"/>
                    </a:lnTo>
                    <a:lnTo>
                      <a:pt x="50" y="191"/>
                    </a:lnTo>
                    <a:lnTo>
                      <a:pt x="50" y="191"/>
                    </a:lnTo>
                    <a:lnTo>
                      <a:pt x="50" y="187"/>
                    </a:lnTo>
                    <a:lnTo>
                      <a:pt x="50" y="187"/>
                    </a:lnTo>
                    <a:lnTo>
                      <a:pt x="54" y="187"/>
                    </a:lnTo>
                    <a:lnTo>
                      <a:pt x="54" y="187"/>
                    </a:lnTo>
                    <a:lnTo>
                      <a:pt x="54" y="187"/>
                    </a:lnTo>
                    <a:lnTo>
                      <a:pt x="50" y="183"/>
                    </a:lnTo>
                    <a:lnTo>
                      <a:pt x="54" y="183"/>
                    </a:lnTo>
                    <a:lnTo>
                      <a:pt x="50" y="183"/>
                    </a:lnTo>
                    <a:lnTo>
                      <a:pt x="50" y="179"/>
                    </a:lnTo>
                    <a:lnTo>
                      <a:pt x="50" y="179"/>
                    </a:lnTo>
                    <a:lnTo>
                      <a:pt x="50" y="179"/>
                    </a:lnTo>
                    <a:lnTo>
                      <a:pt x="50" y="179"/>
                    </a:lnTo>
                    <a:lnTo>
                      <a:pt x="50" y="179"/>
                    </a:lnTo>
                    <a:lnTo>
                      <a:pt x="50" y="179"/>
                    </a:lnTo>
                    <a:lnTo>
                      <a:pt x="50" y="179"/>
                    </a:lnTo>
                    <a:lnTo>
                      <a:pt x="50" y="179"/>
                    </a:lnTo>
                    <a:lnTo>
                      <a:pt x="50" y="175"/>
                    </a:lnTo>
                    <a:lnTo>
                      <a:pt x="50" y="175"/>
                    </a:lnTo>
                    <a:lnTo>
                      <a:pt x="50" y="175"/>
                    </a:lnTo>
                    <a:lnTo>
                      <a:pt x="50" y="175"/>
                    </a:lnTo>
                    <a:lnTo>
                      <a:pt x="50" y="175"/>
                    </a:lnTo>
                    <a:lnTo>
                      <a:pt x="50" y="175"/>
                    </a:lnTo>
                    <a:lnTo>
                      <a:pt x="50" y="175"/>
                    </a:lnTo>
                    <a:lnTo>
                      <a:pt x="50" y="171"/>
                    </a:lnTo>
                    <a:lnTo>
                      <a:pt x="50" y="171"/>
                    </a:lnTo>
                    <a:lnTo>
                      <a:pt x="50" y="171"/>
                    </a:lnTo>
                    <a:lnTo>
                      <a:pt x="50" y="171"/>
                    </a:lnTo>
                    <a:lnTo>
                      <a:pt x="50" y="171"/>
                    </a:lnTo>
                    <a:lnTo>
                      <a:pt x="50" y="167"/>
                    </a:lnTo>
                    <a:lnTo>
                      <a:pt x="50" y="167"/>
                    </a:lnTo>
                    <a:lnTo>
                      <a:pt x="50" y="167"/>
                    </a:lnTo>
                    <a:lnTo>
                      <a:pt x="50" y="167"/>
                    </a:lnTo>
                    <a:lnTo>
                      <a:pt x="50" y="167"/>
                    </a:lnTo>
                    <a:lnTo>
                      <a:pt x="46" y="167"/>
                    </a:lnTo>
                    <a:lnTo>
                      <a:pt x="46" y="167"/>
                    </a:lnTo>
                    <a:lnTo>
                      <a:pt x="46" y="167"/>
                    </a:lnTo>
                    <a:lnTo>
                      <a:pt x="46" y="167"/>
                    </a:lnTo>
                    <a:lnTo>
                      <a:pt x="46" y="160"/>
                    </a:lnTo>
                    <a:lnTo>
                      <a:pt x="46" y="160"/>
                    </a:lnTo>
                    <a:lnTo>
                      <a:pt x="43" y="156"/>
                    </a:lnTo>
                    <a:lnTo>
                      <a:pt x="39" y="156"/>
                    </a:lnTo>
                    <a:lnTo>
                      <a:pt x="27" y="144"/>
                    </a:lnTo>
                    <a:lnTo>
                      <a:pt x="19" y="136"/>
                    </a:lnTo>
                    <a:lnTo>
                      <a:pt x="19" y="136"/>
                    </a:lnTo>
                    <a:lnTo>
                      <a:pt x="19" y="132"/>
                    </a:lnTo>
                    <a:lnTo>
                      <a:pt x="23" y="132"/>
                    </a:lnTo>
                    <a:lnTo>
                      <a:pt x="23" y="128"/>
                    </a:lnTo>
                    <a:lnTo>
                      <a:pt x="23" y="128"/>
                    </a:lnTo>
                    <a:lnTo>
                      <a:pt x="19" y="125"/>
                    </a:lnTo>
                    <a:lnTo>
                      <a:pt x="19" y="125"/>
                    </a:lnTo>
                    <a:lnTo>
                      <a:pt x="15" y="125"/>
                    </a:lnTo>
                    <a:lnTo>
                      <a:pt x="15" y="125"/>
                    </a:lnTo>
                    <a:lnTo>
                      <a:pt x="11" y="121"/>
                    </a:lnTo>
                    <a:lnTo>
                      <a:pt x="11" y="121"/>
                    </a:lnTo>
                    <a:lnTo>
                      <a:pt x="11" y="121"/>
                    </a:lnTo>
                    <a:lnTo>
                      <a:pt x="7" y="117"/>
                    </a:lnTo>
                    <a:lnTo>
                      <a:pt x="7" y="117"/>
                    </a:lnTo>
                    <a:lnTo>
                      <a:pt x="7" y="113"/>
                    </a:lnTo>
                    <a:lnTo>
                      <a:pt x="3" y="113"/>
                    </a:lnTo>
                    <a:lnTo>
                      <a:pt x="3" y="109"/>
                    </a:lnTo>
                    <a:lnTo>
                      <a:pt x="3" y="109"/>
                    </a:lnTo>
                    <a:lnTo>
                      <a:pt x="3" y="109"/>
                    </a:lnTo>
                    <a:lnTo>
                      <a:pt x="3" y="109"/>
                    </a:lnTo>
                    <a:lnTo>
                      <a:pt x="3" y="109"/>
                    </a:lnTo>
                    <a:lnTo>
                      <a:pt x="0" y="105"/>
                    </a:lnTo>
                    <a:lnTo>
                      <a:pt x="3" y="105"/>
                    </a:lnTo>
                    <a:lnTo>
                      <a:pt x="3" y="10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 name="Freeform 51"/>
              <p:cNvSpPr>
                <a:spLocks/>
              </p:cNvSpPr>
              <p:nvPr/>
            </p:nvSpPr>
            <p:spPr bwMode="auto">
              <a:xfrm>
                <a:off x="3390900" y="2127250"/>
                <a:ext cx="415925" cy="396875"/>
              </a:xfrm>
              <a:custGeom>
                <a:avLst/>
                <a:gdLst>
                  <a:gd name="T0" fmla="*/ 149 w 262"/>
                  <a:gd name="T1" fmla="*/ 8 h 250"/>
                  <a:gd name="T2" fmla="*/ 168 w 262"/>
                  <a:gd name="T3" fmla="*/ 12 h 250"/>
                  <a:gd name="T4" fmla="*/ 176 w 262"/>
                  <a:gd name="T5" fmla="*/ 24 h 250"/>
                  <a:gd name="T6" fmla="*/ 180 w 262"/>
                  <a:gd name="T7" fmla="*/ 31 h 250"/>
                  <a:gd name="T8" fmla="*/ 184 w 262"/>
                  <a:gd name="T9" fmla="*/ 43 h 250"/>
                  <a:gd name="T10" fmla="*/ 200 w 262"/>
                  <a:gd name="T11" fmla="*/ 51 h 250"/>
                  <a:gd name="T12" fmla="*/ 204 w 262"/>
                  <a:gd name="T13" fmla="*/ 63 h 250"/>
                  <a:gd name="T14" fmla="*/ 204 w 262"/>
                  <a:gd name="T15" fmla="*/ 70 h 250"/>
                  <a:gd name="T16" fmla="*/ 204 w 262"/>
                  <a:gd name="T17" fmla="*/ 78 h 250"/>
                  <a:gd name="T18" fmla="*/ 231 w 262"/>
                  <a:gd name="T19" fmla="*/ 98 h 250"/>
                  <a:gd name="T20" fmla="*/ 247 w 262"/>
                  <a:gd name="T21" fmla="*/ 113 h 250"/>
                  <a:gd name="T22" fmla="*/ 251 w 262"/>
                  <a:gd name="T23" fmla="*/ 117 h 250"/>
                  <a:gd name="T24" fmla="*/ 247 w 262"/>
                  <a:gd name="T25" fmla="*/ 117 h 250"/>
                  <a:gd name="T26" fmla="*/ 258 w 262"/>
                  <a:gd name="T27" fmla="*/ 125 h 250"/>
                  <a:gd name="T28" fmla="*/ 254 w 262"/>
                  <a:gd name="T29" fmla="*/ 137 h 250"/>
                  <a:gd name="T30" fmla="*/ 243 w 262"/>
                  <a:gd name="T31" fmla="*/ 145 h 250"/>
                  <a:gd name="T32" fmla="*/ 247 w 262"/>
                  <a:gd name="T33" fmla="*/ 160 h 250"/>
                  <a:gd name="T34" fmla="*/ 247 w 262"/>
                  <a:gd name="T35" fmla="*/ 172 h 250"/>
                  <a:gd name="T36" fmla="*/ 247 w 262"/>
                  <a:gd name="T37" fmla="*/ 176 h 250"/>
                  <a:gd name="T38" fmla="*/ 247 w 262"/>
                  <a:gd name="T39" fmla="*/ 184 h 250"/>
                  <a:gd name="T40" fmla="*/ 235 w 262"/>
                  <a:gd name="T41" fmla="*/ 184 h 250"/>
                  <a:gd name="T42" fmla="*/ 239 w 262"/>
                  <a:gd name="T43" fmla="*/ 195 h 250"/>
                  <a:gd name="T44" fmla="*/ 243 w 262"/>
                  <a:gd name="T45" fmla="*/ 203 h 250"/>
                  <a:gd name="T46" fmla="*/ 239 w 262"/>
                  <a:gd name="T47" fmla="*/ 207 h 250"/>
                  <a:gd name="T48" fmla="*/ 235 w 262"/>
                  <a:gd name="T49" fmla="*/ 211 h 250"/>
                  <a:gd name="T50" fmla="*/ 239 w 262"/>
                  <a:gd name="T51" fmla="*/ 215 h 250"/>
                  <a:gd name="T52" fmla="*/ 247 w 262"/>
                  <a:gd name="T53" fmla="*/ 219 h 250"/>
                  <a:gd name="T54" fmla="*/ 231 w 262"/>
                  <a:gd name="T55" fmla="*/ 231 h 250"/>
                  <a:gd name="T56" fmla="*/ 227 w 262"/>
                  <a:gd name="T57" fmla="*/ 242 h 250"/>
                  <a:gd name="T58" fmla="*/ 223 w 262"/>
                  <a:gd name="T59" fmla="*/ 242 h 250"/>
                  <a:gd name="T60" fmla="*/ 208 w 262"/>
                  <a:gd name="T61" fmla="*/ 238 h 250"/>
                  <a:gd name="T62" fmla="*/ 200 w 262"/>
                  <a:gd name="T63" fmla="*/ 234 h 250"/>
                  <a:gd name="T64" fmla="*/ 180 w 262"/>
                  <a:gd name="T65" fmla="*/ 223 h 250"/>
                  <a:gd name="T66" fmla="*/ 172 w 262"/>
                  <a:gd name="T67" fmla="*/ 219 h 250"/>
                  <a:gd name="T68" fmla="*/ 168 w 262"/>
                  <a:gd name="T69" fmla="*/ 223 h 250"/>
                  <a:gd name="T70" fmla="*/ 161 w 262"/>
                  <a:gd name="T71" fmla="*/ 231 h 250"/>
                  <a:gd name="T72" fmla="*/ 153 w 262"/>
                  <a:gd name="T73" fmla="*/ 231 h 250"/>
                  <a:gd name="T74" fmla="*/ 141 w 262"/>
                  <a:gd name="T75" fmla="*/ 234 h 250"/>
                  <a:gd name="T76" fmla="*/ 137 w 262"/>
                  <a:gd name="T77" fmla="*/ 238 h 250"/>
                  <a:gd name="T78" fmla="*/ 133 w 262"/>
                  <a:gd name="T79" fmla="*/ 246 h 250"/>
                  <a:gd name="T80" fmla="*/ 126 w 262"/>
                  <a:gd name="T81" fmla="*/ 246 h 250"/>
                  <a:gd name="T82" fmla="*/ 102 w 262"/>
                  <a:gd name="T83" fmla="*/ 242 h 250"/>
                  <a:gd name="T84" fmla="*/ 106 w 262"/>
                  <a:gd name="T85" fmla="*/ 227 h 250"/>
                  <a:gd name="T86" fmla="*/ 98 w 262"/>
                  <a:gd name="T87" fmla="*/ 215 h 250"/>
                  <a:gd name="T88" fmla="*/ 86 w 262"/>
                  <a:gd name="T89" fmla="*/ 203 h 250"/>
                  <a:gd name="T90" fmla="*/ 79 w 262"/>
                  <a:gd name="T91" fmla="*/ 211 h 250"/>
                  <a:gd name="T92" fmla="*/ 59 w 262"/>
                  <a:gd name="T93" fmla="*/ 195 h 250"/>
                  <a:gd name="T94" fmla="*/ 55 w 262"/>
                  <a:gd name="T95" fmla="*/ 184 h 250"/>
                  <a:gd name="T96" fmla="*/ 63 w 262"/>
                  <a:gd name="T97" fmla="*/ 176 h 250"/>
                  <a:gd name="T98" fmla="*/ 51 w 262"/>
                  <a:gd name="T99" fmla="*/ 172 h 250"/>
                  <a:gd name="T100" fmla="*/ 55 w 262"/>
                  <a:gd name="T101" fmla="*/ 164 h 250"/>
                  <a:gd name="T102" fmla="*/ 36 w 262"/>
                  <a:gd name="T103" fmla="*/ 149 h 250"/>
                  <a:gd name="T104" fmla="*/ 32 w 262"/>
                  <a:gd name="T105" fmla="*/ 137 h 250"/>
                  <a:gd name="T106" fmla="*/ 20 w 262"/>
                  <a:gd name="T107" fmla="*/ 121 h 250"/>
                  <a:gd name="T108" fmla="*/ 16 w 262"/>
                  <a:gd name="T109" fmla="*/ 102 h 250"/>
                  <a:gd name="T110" fmla="*/ 16 w 262"/>
                  <a:gd name="T111" fmla="*/ 90 h 250"/>
                  <a:gd name="T112" fmla="*/ 0 w 262"/>
                  <a:gd name="T113" fmla="*/ 51 h 250"/>
                  <a:gd name="T114" fmla="*/ 67 w 262"/>
                  <a:gd name="T115" fmla="*/ 0 h 250"/>
                  <a:gd name="T116" fmla="*/ 75 w 262"/>
                  <a:gd name="T117" fmla="*/ 0 h 250"/>
                  <a:gd name="T118" fmla="*/ 86 w 262"/>
                  <a:gd name="T119" fmla="*/ 0 h 250"/>
                  <a:gd name="T120" fmla="*/ 133 w 262"/>
                  <a:gd name="T121" fmla="*/ 20 h 250"/>
                  <a:gd name="T122" fmla="*/ 149 w 262"/>
                  <a:gd name="T123" fmla="*/ 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250">
                    <a:moveTo>
                      <a:pt x="149" y="16"/>
                    </a:moveTo>
                    <a:lnTo>
                      <a:pt x="149" y="16"/>
                    </a:lnTo>
                    <a:lnTo>
                      <a:pt x="145" y="12"/>
                    </a:lnTo>
                    <a:lnTo>
                      <a:pt x="145" y="8"/>
                    </a:lnTo>
                    <a:lnTo>
                      <a:pt x="149" y="8"/>
                    </a:lnTo>
                    <a:lnTo>
                      <a:pt x="157" y="12"/>
                    </a:lnTo>
                    <a:lnTo>
                      <a:pt x="157" y="12"/>
                    </a:lnTo>
                    <a:lnTo>
                      <a:pt x="165" y="12"/>
                    </a:lnTo>
                    <a:lnTo>
                      <a:pt x="165" y="12"/>
                    </a:lnTo>
                    <a:lnTo>
                      <a:pt x="168" y="12"/>
                    </a:lnTo>
                    <a:lnTo>
                      <a:pt x="168" y="12"/>
                    </a:lnTo>
                    <a:lnTo>
                      <a:pt x="168" y="16"/>
                    </a:lnTo>
                    <a:lnTo>
                      <a:pt x="168" y="16"/>
                    </a:lnTo>
                    <a:lnTo>
                      <a:pt x="172" y="20"/>
                    </a:lnTo>
                    <a:lnTo>
                      <a:pt x="176" y="24"/>
                    </a:lnTo>
                    <a:lnTo>
                      <a:pt x="180" y="27"/>
                    </a:lnTo>
                    <a:lnTo>
                      <a:pt x="180" y="27"/>
                    </a:lnTo>
                    <a:lnTo>
                      <a:pt x="184" y="31"/>
                    </a:lnTo>
                    <a:lnTo>
                      <a:pt x="184" y="31"/>
                    </a:lnTo>
                    <a:lnTo>
                      <a:pt x="180" y="31"/>
                    </a:lnTo>
                    <a:lnTo>
                      <a:pt x="180" y="35"/>
                    </a:lnTo>
                    <a:lnTo>
                      <a:pt x="180" y="35"/>
                    </a:lnTo>
                    <a:lnTo>
                      <a:pt x="180" y="39"/>
                    </a:lnTo>
                    <a:lnTo>
                      <a:pt x="184" y="39"/>
                    </a:lnTo>
                    <a:lnTo>
                      <a:pt x="184" y="43"/>
                    </a:lnTo>
                    <a:lnTo>
                      <a:pt x="188" y="43"/>
                    </a:lnTo>
                    <a:lnTo>
                      <a:pt x="192" y="47"/>
                    </a:lnTo>
                    <a:lnTo>
                      <a:pt x="192" y="51"/>
                    </a:lnTo>
                    <a:lnTo>
                      <a:pt x="196" y="51"/>
                    </a:lnTo>
                    <a:lnTo>
                      <a:pt x="200" y="51"/>
                    </a:lnTo>
                    <a:lnTo>
                      <a:pt x="200" y="55"/>
                    </a:lnTo>
                    <a:lnTo>
                      <a:pt x="204" y="55"/>
                    </a:lnTo>
                    <a:lnTo>
                      <a:pt x="204" y="59"/>
                    </a:lnTo>
                    <a:lnTo>
                      <a:pt x="204" y="59"/>
                    </a:lnTo>
                    <a:lnTo>
                      <a:pt x="204" y="63"/>
                    </a:lnTo>
                    <a:lnTo>
                      <a:pt x="204" y="67"/>
                    </a:lnTo>
                    <a:lnTo>
                      <a:pt x="204" y="70"/>
                    </a:lnTo>
                    <a:lnTo>
                      <a:pt x="204" y="70"/>
                    </a:lnTo>
                    <a:lnTo>
                      <a:pt x="204" y="70"/>
                    </a:lnTo>
                    <a:lnTo>
                      <a:pt x="204" y="70"/>
                    </a:lnTo>
                    <a:lnTo>
                      <a:pt x="204" y="70"/>
                    </a:lnTo>
                    <a:lnTo>
                      <a:pt x="204" y="74"/>
                    </a:lnTo>
                    <a:lnTo>
                      <a:pt x="204" y="78"/>
                    </a:lnTo>
                    <a:lnTo>
                      <a:pt x="204" y="78"/>
                    </a:lnTo>
                    <a:lnTo>
                      <a:pt x="204" y="78"/>
                    </a:lnTo>
                    <a:lnTo>
                      <a:pt x="204" y="82"/>
                    </a:lnTo>
                    <a:lnTo>
                      <a:pt x="208" y="86"/>
                    </a:lnTo>
                    <a:lnTo>
                      <a:pt x="208" y="86"/>
                    </a:lnTo>
                    <a:lnTo>
                      <a:pt x="215" y="86"/>
                    </a:lnTo>
                    <a:lnTo>
                      <a:pt x="231" y="98"/>
                    </a:lnTo>
                    <a:lnTo>
                      <a:pt x="251" y="102"/>
                    </a:lnTo>
                    <a:lnTo>
                      <a:pt x="251" y="106"/>
                    </a:lnTo>
                    <a:lnTo>
                      <a:pt x="251" y="106"/>
                    </a:lnTo>
                    <a:lnTo>
                      <a:pt x="247" y="109"/>
                    </a:lnTo>
                    <a:lnTo>
                      <a:pt x="247" y="113"/>
                    </a:lnTo>
                    <a:lnTo>
                      <a:pt x="247" y="113"/>
                    </a:lnTo>
                    <a:lnTo>
                      <a:pt x="247" y="113"/>
                    </a:lnTo>
                    <a:lnTo>
                      <a:pt x="251" y="113"/>
                    </a:lnTo>
                    <a:lnTo>
                      <a:pt x="251" y="113"/>
                    </a:lnTo>
                    <a:lnTo>
                      <a:pt x="251" y="117"/>
                    </a:lnTo>
                    <a:lnTo>
                      <a:pt x="251" y="117"/>
                    </a:lnTo>
                    <a:lnTo>
                      <a:pt x="251" y="117"/>
                    </a:lnTo>
                    <a:lnTo>
                      <a:pt x="247" y="117"/>
                    </a:lnTo>
                    <a:lnTo>
                      <a:pt x="247" y="117"/>
                    </a:lnTo>
                    <a:lnTo>
                      <a:pt x="247" y="117"/>
                    </a:lnTo>
                    <a:lnTo>
                      <a:pt x="247" y="117"/>
                    </a:lnTo>
                    <a:lnTo>
                      <a:pt x="251" y="121"/>
                    </a:lnTo>
                    <a:lnTo>
                      <a:pt x="251" y="121"/>
                    </a:lnTo>
                    <a:lnTo>
                      <a:pt x="254" y="121"/>
                    </a:lnTo>
                    <a:lnTo>
                      <a:pt x="258" y="125"/>
                    </a:lnTo>
                    <a:lnTo>
                      <a:pt x="262" y="125"/>
                    </a:lnTo>
                    <a:lnTo>
                      <a:pt x="262" y="125"/>
                    </a:lnTo>
                    <a:lnTo>
                      <a:pt x="258" y="137"/>
                    </a:lnTo>
                    <a:lnTo>
                      <a:pt x="258" y="141"/>
                    </a:lnTo>
                    <a:lnTo>
                      <a:pt x="254" y="137"/>
                    </a:lnTo>
                    <a:lnTo>
                      <a:pt x="247" y="137"/>
                    </a:lnTo>
                    <a:lnTo>
                      <a:pt x="243" y="137"/>
                    </a:lnTo>
                    <a:lnTo>
                      <a:pt x="243" y="137"/>
                    </a:lnTo>
                    <a:lnTo>
                      <a:pt x="243" y="141"/>
                    </a:lnTo>
                    <a:lnTo>
                      <a:pt x="243" y="145"/>
                    </a:lnTo>
                    <a:lnTo>
                      <a:pt x="239" y="149"/>
                    </a:lnTo>
                    <a:lnTo>
                      <a:pt x="239" y="152"/>
                    </a:lnTo>
                    <a:lnTo>
                      <a:pt x="247" y="160"/>
                    </a:lnTo>
                    <a:lnTo>
                      <a:pt x="247" y="160"/>
                    </a:lnTo>
                    <a:lnTo>
                      <a:pt x="247" y="160"/>
                    </a:lnTo>
                    <a:lnTo>
                      <a:pt x="247" y="164"/>
                    </a:lnTo>
                    <a:lnTo>
                      <a:pt x="247" y="164"/>
                    </a:lnTo>
                    <a:lnTo>
                      <a:pt x="247" y="168"/>
                    </a:lnTo>
                    <a:lnTo>
                      <a:pt x="247" y="172"/>
                    </a:lnTo>
                    <a:lnTo>
                      <a:pt x="247" y="172"/>
                    </a:lnTo>
                    <a:lnTo>
                      <a:pt x="247" y="172"/>
                    </a:lnTo>
                    <a:lnTo>
                      <a:pt x="247" y="176"/>
                    </a:lnTo>
                    <a:lnTo>
                      <a:pt x="251" y="172"/>
                    </a:lnTo>
                    <a:lnTo>
                      <a:pt x="251" y="176"/>
                    </a:lnTo>
                    <a:lnTo>
                      <a:pt x="247" y="176"/>
                    </a:lnTo>
                    <a:lnTo>
                      <a:pt x="243" y="180"/>
                    </a:lnTo>
                    <a:lnTo>
                      <a:pt x="239" y="180"/>
                    </a:lnTo>
                    <a:lnTo>
                      <a:pt x="247" y="180"/>
                    </a:lnTo>
                    <a:lnTo>
                      <a:pt x="247" y="184"/>
                    </a:lnTo>
                    <a:lnTo>
                      <a:pt x="247" y="184"/>
                    </a:lnTo>
                    <a:lnTo>
                      <a:pt x="243" y="184"/>
                    </a:lnTo>
                    <a:lnTo>
                      <a:pt x="239" y="184"/>
                    </a:lnTo>
                    <a:lnTo>
                      <a:pt x="235" y="184"/>
                    </a:lnTo>
                    <a:lnTo>
                      <a:pt x="235" y="184"/>
                    </a:lnTo>
                    <a:lnTo>
                      <a:pt x="235" y="184"/>
                    </a:lnTo>
                    <a:lnTo>
                      <a:pt x="239" y="184"/>
                    </a:lnTo>
                    <a:lnTo>
                      <a:pt x="239" y="184"/>
                    </a:lnTo>
                    <a:lnTo>
                      <a:pt x="239" y="191"/>
                    </a:lnTo>
                    <a:lnTo>
                      <a:pt x="239" y="195"/>
                    </a:lnTo>
                    <a:lnTo>
                      <a:pt x="239" y="195"/>
                    </a:lnTo>
                    <a:lnTo>
                      <a:pt x="239" y="195"/>
                    </a:lnTo>
                    <a:lnTo>
                      <a:pt x="243" y="199"/>
                    </a:lnTo>
                    <a:lnTo>
                      <a:pt x="243" y="199"/>
                    </a:lnTo>
                    <a:lnTo>
                      <a:pt x="243" y="203"/>
                    </a:lnTo>
                    <a:lnTo>
                      <a:pt x="243" y="203"/>
                    </a:lnTo>
                    <a:lnTo>
                      <a:pt x="235" y="203"/>
                    </a:lnTo>
                    <a:lnTo>
                      <a:pt x="235" y="203"/>
                    </a:lnTo>
                    <a:lnTo>
                      <a:pt x="235" y="203"/>
                    </a:lnTo>
                    <a:lnTo>
                      <a:pt x="239" y="207"/>
                    </a:lnTo>
                    <a:lnTo>
                      <a:pt x="239" y="207"/>
                    </a:lnTo>
                    <a:lnTo>
                      <a:pt x="239" y="207"/>
                    </a:lnTo>
                    <a:lnTo>
                      <a:pt x="239" y="207"/>
                    </a:lnTo>
                    <a:lnTo>
                      <a:pt x="239" y="207"/>
                    </a:lnTo>
                    <a:lnTo>
                      <a:pt x="235" y="207"/>
                    </a:lnTo>
                    <a:lnTo>
                      <a:pt x="235" y="211"/>
                    </a:lnTo>
                    <a:lnTo>
                      <a:pt x="235" y="211"/>
                    </a:lnTo>
                    <a:lnTo>
                      <a:pt x="235" y="211"/>
                    </a:lnTo>
                    <a:lnTo>
                      <a:pt x="239" y="211"/>
                    </a:lnTo>
                    <a:lnTo>
                      <a:pt x="239" y="211"/>
                    </a:lnTo>
                    <a:lnTo>
                      <a:pt x="239" y="215"/>
                    </a:lnTo>
                    <a:lnTo>
                      <a:pt x="239" y="215"/>
                    </a:lnTo>
                    <a:lnTo>
                      <a:pt x="243" y="215"/>
                    </a:lnTo>
                    <a:lnTo>
                      <a:pt x="243" y="215"/>
                    </a:lnTo>
                    <a:lnTo>
                      <a:pt x="247" y="215"/>
                    </a:lnTo>
                    <a:lnTo>
                      <a:pt x="247" y="219"/>
                    </a:lnTo>
                    <a:lnTo>
                      <a:pt x="247" y="219"/>
                    </a:lnTo>
                    <a:lnTo>
                      <a:pt x="243" y="223"/>
                    </a:lnTo>
                    <a:lnTo>
                      <a:pt x="239" y="223"/>
                    </a:lnTo>
                    <a:lnTo>
                      <a:pt x="239" y="223"/>
                    </a:lnTo>
                    <a:lnTo>
                      <a:pt x="231" y="231"/>
                    </a:lnTo>
                    <a:lnTo>
                      <a:pt x="231" y="234"/>
                    </a:lnTo>
                    <a:lnTo>
                      <a:pt x="235" y="238"/>
                    </a:lnTo>
                    <a:lnTo>
                      <a:pt x="231" y="238"/>
                    </a:lnTo>
                    <a:lnTo>
                      <a:pt x="227" y="238"/>
                    </a:lnTo>
                    <a:lnTo>
                      <a:pt x="227" y="242"/>
                    </a:lnTo>
                    <a:lnTo>
                      <a:pt x="227" y="242"/>
                    </a:lnTo>
                    <a:lnTo>
                      <a:pt x="227" y="242"/>
                    </a:lnTo>
                    <a:lnTo>
                      <a:pt x="227" y="242"/>
                    </a:lnTo>
                    <a:lnTo>
                      <a:pt x="227" y="242"/>
                    </a:lnTo>
                    <a:lnTo>
                      <a:pt x="223" y="242"/>
                    </a:lnTo>
                    <a:lnTo>
                      <a:pt x="219" y="242"/>
                    </a:lnTo>
                    <a:lnTo>
                      <a:pt x="219" y="242"/>
                    </a:lnTo>
                    <a:lnTo>
                      <a:pt x="219" y="242"/>
                    </a:lnTo>
                    <a:lnTo>
                      <a:pt x="219" y="246"/>
                    </a:lnTo>
                    <a:lnTo>
                      <a:pt x="208" y="238"/>
                    </a:lnTo>
                    <a:lnTo>
                      <a:pt x="208" y="238"/>
                    </a:lnTo>
                    <a:lnTo>
                      <a:pt x="208" y="234"/>
                    </a:lnTo>
                    <a:lnTo>
                      <a:pt x="204" y="234"/>
                    </a:lnTo>
                    <a:lnTo>
                      <a:pt x="200" y="234"/>
                    </a:lnTo>
                    <a:lnTo>
                      <a:pt x="200" y="234"/>
                    </a:lnTo>
                    <a:lnTo>
                      <a:pt x="200" y="231"/>
                    </a:lnTo>
                    <a:lnTo>
                      <a:pt x="200" y="231"/>
                    </a:lnTo>
                    <a:lnTo>
                      <a:pt x="196" y="231"/>
                    </a:lnTo>
                    <a:lnTo>
                      <a:pt x="184" y="227"/>
                    </a:lnTo>
                    <a:lnTo>
                      <a:pt x="180" y="223"/>
                    </a:lnTo>
                    <a:lnTo>
                      <a:pt x="180" y="223"/>
                    </a:lnTo>
                    <a:lnTo>
                      <a:pt x="176" y="223"/>
                    </a:lnTo>
                    <a:lnTo>
                      <a:pt x="172" y="223"/>
                    </a:lnTo>
                    <a:lnTo>
                      <a:pt x="172" y="223"/>
                    </a:lnTo>
                    <a:lnTo>
                      <a:pt x="172" y="219"/>
                    </a:lnTo>
                    <a:lnTo>
                      <a:pt x="168" y="219"/>
                    </a:lnTo>
                    <a:lnTo>
                      <a:pt x="168" y="219"/>
                    </a:lnTo>
                    <a:lnTo>
                      <a:pt x="165" y="219"/>
                    </a:lnTo>
                    <a:lnTo>
                      <a:pt x="165" y="219"/>
                    </a:lnTo>
                    <a:lnTo>
                      <a:pt x="168" y="223"/>
                    </a:lnTo>
                    <a:lnTo>
                      <a:pt x="168" y="223"/>
                    </a:lnTo>
                    <a:lnTo>
                      <a:pt x="168" y="223"/>
                    </a:lnTo>
                    <a:lnTo>
                      <a:pt x="165" y="227"/>
                    </a:lnTo>
                    <a:lnTo>
                      <a:pt x="165" y="231"/>
                    </a:lnTo>
                    <a:lnTo>
                      <a:pt x="161" y="231"/>
                    </a:lnTo>
                    <a:lnTo>
                      <a:pt x="161" y="234"/>
                    </a:lnTo>
                    <a:lnTo>
                      <a:pt x="157" y="234"/>
                    </a:lnTo>
                    <a:lnTo>
                      <a:pt x="157" y="231"/>
                    </a:lnTo>
                    <a:lnTo>
                      <a:pt x="157" y="231"/>
                    </a:lnTo>
                    <a:lnTo>
                      <a:pt x="153" y="231"/>
                    </a:lnTo>
                    <a:lnTo>
                      <a:pt x="153" y="231"/>
                    </a:lnTo>
                    <a:lnTo>
                      <a:pt x="149" y="234"/>
                    </a:lnTo>
                    <a:lnTo>
                      <a:pt x="145" y="234"/>
                    </a:lnTo>
                    <a:lnTo>
                      <a:pt x="141" y="234"/>
                    </a:lnTo>
                    <a:lnTo>
                      <a:pt x="141" y="234"/>
                    </a:lnTo>
                    <a:lnTo>
                      <a:pt x="141" y="238"/>
                    </a:lnTo>
                    <a:lnTo>
                      <a:pt x="141" y="238"/>
                    </a:lnTo>
                    <a:lnTo>
                      <a:pt x="145" y="238"/>
                    </a:lnTo>
                    <a:lnTo>
                      <a:pt x="141" y="242"/>
                    </a:lnTo>
                    <a:lnTo>
                      <a:pt x="137" y="238"/>
                    </a:lnTo>
                    <a:lnTo>
                      <a:pt x="133" y="238"/>
                    </a:lnTo>
                    <a:lnTo>
                      <a:pt x="133" y="242"/>
                    </a:lnTo>
                    <a:lnTo>
                      <a:pt x="133" y="242"/>
                    </a:lnTo>
                    <a:lnTo>
                      <a:pt x="133" y="246"/>
                    </a:lnTo>
                    <a:lnTo>
                      <a:pt x="133" y="246"/>
                    </a:lnTo>
                    <a:lnTo>
                      <a:pt x="133" y="246"/>
                    </a:lnTo>
                    <a:lnTo>
                      <a:pt x="133" y="246"/>
                    </a:lnTo>
                    <a:lnTo>
                      <a:pt x="133" y="246"/>
                    </a:lnTo>
                    <a:lnTo>
                      <a:pt x="129" y="250"/>
                    </a:lnTo>
                    <a:lnTo>
                      <a:pt x="126" y="246"/>
                    </a:lnTo>
                    <a:lnTo>
                      <a:pt x="122" y="246"/>
                    </a:lnTo>
                    <a:lnTo>
                      <a:pt x="118" y="246"/>
                    </a:lnTo>
                    <a:lnTo>
                      <a:pt x="114" y="246"/>
                    </a:lnTo>
                    <a:lnTo>
                      <a:pt x="106" y="242"/>
                    </a:lnTo>
                    <a:lnTo>
                      <a:pt x="102" y="242"/>
                    </a:lnTo>
                    <a:lnTo>
                      <a:pt x="106" y="231"/>
                    </a:lnTo>
                    <a:lnTo>
                      <a:pt x="106" y="227"/>
                    </a:lnTo>
                    <a:lnTo>
                      <a:pt x="106" y="227"/>
                    </a:lnTo>
                    <a:lnTo>
                      <a:pt x="106" y="227"/>
                    </a:lnTo>
                    <a:lnTo>
                      <a:pt x="106" y="227"/>
                    </a:lnTo>
                    <a:lnTo>
                      <a:pt x="106" y="227"/>
                    </a:lnTo>
                    <a:lnTo>
                      <a:pt x="106" y="227"/>
                    </a:lnTo>
                    <a:lnTo>
                      <a:pt x="106" y="223"/>
                    </a:lnTo>
                    <a:lnTo>
                      <a:pt x="102" y="219"/>
                    </a:lnTo>
                    <a:lnTo>
                      <a:pt x="98" y="215"/>
                    </a:lnTo>
                    <a:lnTo>
                      <a:pt x="94" y="215"/>
                    </a:lnTo>
                    <a:lnTo>
                      <a:pt x="94" y="211"/>
                    </a:lnTo>
                    <a:lnTo>
                      <a:pt x="90" y="207"/>
                    </a:lnTo>
                    <a:lnTo>
                      <a:pt x="90" y="207"/>
                    </a:lnTo>
                    <a:lnTo>
                      <a:pt x="86" y="203"/>
                    </a:lnTo>
                    <a:lnTo>
                      <a:pt x="83" y="203"/>
                    </a:lnTo>
                    <a:lnTo>
                      <a:pt x="83" y="203"/>
                    </a:lnTo>
                    <a:lnTo>
                      <a:pt x="83" y="207"/>
                    </a:lnTo>
                    <a:lnTo>
                      <a:pt x="83" y="211"/>
                    </a:lnTo>
                    <a:lnTo>
                      <a:pt x="79" y="211"/>
                    </a:lnTo>
                    <a:lnTo>
                      <a:pt x="63" y="203"/>
                    </a:lnTo>
                    <a:lnTo>
                      <a:pt x="59" y="199"/>
                    </a:lnTo>
                    <a:lnTo>
                      <a:pt x="59" y="199"/>
                    </a:lnTo>
                    <a:lnTo>
                      <a:pt x="59" y="199"/>
                    </a:lnTo>
                    <a:lnTo>
                      <a:pt x="59" y="195"/>
                    </a:lnTo>
                    <a:lnTo>
                      <a:pt x="51" y="195"/>
                    </a:lnTo>
                    <a:lnTo>
                      <a:pt x="47" y="191"/>
                    </a:lnTo>
                    <a:lnTo>
                      <a:pt x="47" y="191"/>
                    </a:lnTo>
                    <a:lnTo>
                      <a:pt x="47" y="188"/>
                    </a:lnTo>
                    <a:lnTo>
                      <a:pt x="55" y="184"/>
                    </a:lnTo>
                    <a:lnTo>
                      <a:pt x="59" y="184"/>
                    </a:lnTo>
                    <a:lnTo>
                      <a:pt x="59" y="184"/>
                    </a:lnTo>
                    <a:lnTo>
                      <a:pt x="63" y="184"/>
                    </a:lnTo>
                    <a:lnTo>
                      <a:pt x="63" y="180"/>
                    </a:lnTo>
                    <a:lnTo>
                      <a:pt x="63" y="176"/>
                    </a:lnTo>
                    <a:lnTo>
                      <a:pt x="63" y="176"/>
                    </a:lnTo>
                    <a:lnTo>
                      <a:pt x="59" y="176"/>
                    </a:lnTo>
                    <a:lnTo>
                      <a:pt x="59" y="176"/>
                    </a:lnTo>
                    <a:lnTo>
                      <a:pt x="55" y="172"/>
                    </a:lnTo>
                    <a:lnTo>
                      <a:pt x="51" y="172"/>
                    </a:lnTo>
                    <a:lnTo>
                      <a:pt x="51" y="172"/>
                    </a:lnTo>
                    <a:lnTo>
                      <a:pt x="51" y="168"/>
                    </a:lnTo>
                    <a:lnTo>
                      <a:pt x="55" y="168"/>
                    </a:lnTo>
                    <a:lnTo>
                      <a:pt x="55" y="168"/>
                    </a:lnTo>
                    <a:lnTo>
                      <a:pt x="55" y="164"/>
                    </a:lnTo>
                    <a:lnTo>
                      <a:pt x="51" y="164"/>
                    </a:lnTo>
                    <a:lnTo>
                      <a:pt x="47" y="160"/>
                    </a:lnTo>
                    <a:lnTo>
                      <a:pt x="43" y="156"/>
                    </a:lnTo>
                    <a:lnTo>
                      <a:pt x="40" y="152"/>
                    </a:lnTo>
                    <a:lnTo>
                      <a:pt x="36" y="149"/>
                    </a:lnTo>
                    <a:lnTo>
                      <a:pt x="36" y="145"/>
                    </a:lnTo>
                    <a:lnTo>
                      <a:pt x="36" y="145"/>
                    </a:lnTo>
                    <a:lnTo>
                      <a:pt x="36" y="145"/>
                    </a:lnTo>
                    <a:lnTo>
                      <a:pt x="36" y="141"/>
                    </a:lnTo>
                    <a:lnTo>
                      <a:pt x="32" y="137"/>
                    </a:lnTo>
                    <a:lnTo>
                      <a:pt x="24" y="129"/>
                    </a:lnTo>
                    <a:lnTo>
                      <a:pt x="24" y="125"/>
                    </a:lnTo>
                    <a:lnTo>
                      <a:pt x="20" y="125"/>
                    </a:lnTo>
                    <a:lnTo>
                      <a:pt x="20" y="121"/>
                    </a:lnTo>
                    <a:lnTo>
                      <a:pt x="20" y="121"/>
                    </a:lnTo>
                    <a:lnTo>
                      <a:pt x="20" y="109"/>
                    </a:lnTo>
                    <a:lnTo>
                      <a:pt x="20" y="109"/>
                    </a:lnTo>
                    <a:lnTo>
                      <a:pt x="16" y="109"/>
                    </a:lnTo>
                    <a:lnTo>
                      <a:pt x="16" y="109"/>
                    </a:lnTo>
                    <a:lnTo>
                      <a:pt x="16" y="102"/>
                    </a:lnTo>
                    <a:lnTo>
                      <a:pt x="16" y="102"/>
                    </a:lnTo>
                    <a:lnTo>
                      <a:pt x="16" y="102"/>
                    </a:lnTo>
                    <a:lnTo>
                      <a:pt x="16" y="94"/>
                    </a:lnTo>
                    <a:lnTo>
                      <a:pt x="12" y="90"/>
                    </a:lnTo>
                    <a:lnTo>
                      <a:pt x="16" y="90"/>
                    </a:lnTo>
                    <a:lnTo>
                      <a:pt x="16" y="86"/>
                    </a:lnTo>
                    <a:lnTo>
                      <a:pt x="16" y="86"/>
                    </a:lnTo>
                    <a:lnTo>
                      <a:pt x="16" y="78"/>
                    </a:lnTo>
                    <a:lnTo>
                      <a:pt x="0" y="55"/>
                    </a:lnTo>
                    <a:lnTo>
                      <a:pt x="0" y="51"/>
                    </a:lnTo>
                    <a:lnTo>
                      <a:pt x="0" y="43"/>
                    </a:lnTo>
                    <a:lnTo>
                      <a:pt x="16" y="12"/>
                    </a:lnTo>
                    <a:lnTo>
                      <a:pt x="28" y="4"/>
                    </a:lnTo>
                    <a:lnTo>
                      <a:pt x="67" y="0"/>
                    </a:lnTo>
                    <a:lnTo>
                      <a:pt x="67" y="0"/>
                    </a:lnTo>
                    <a:lnTo>
                      <a:pt x="71" y="4"/>
                    </a:lnTo>
                    <a:lnTo>
                      <a:pt x="71" y="4"/>
                    </a:lnTo>
                    <a:lnTo>
                      <a:pt x="71" y="0"/>
                    </a:lnTo>
                    <a:lnTo>
                      <a:pt x="75" y="0"/>
                    </a:lnTo>
                    <a:lnTo>
                      <a:pt x="75" y="0"/>
                    </a:lnTo>
                    <a:lnTo>
                      <a:pt x="75" y="0"/>
                    </a:lnTo>
                    <a:lnTo>
                      <a:pt x="75" y="0"/>
                    </a:lnTo>
                    <a:lnTo>
                      <a:pt x="75" y="0"/>
                    </a:lnTo>
                    <a:lnTo>
                      <a:pt x="79" y="0"/>
                    </a:lnTo>
                    <a:lnTo>
                      <a:pt x="86" y="0"/>
                    </a:lnTo>
                    <a:lnTo>
                      <a:pt x="94" y="0"/>
                    </a:lnTo>
                    <a:lnTo>
                      <a:pt x="122" y="12"/>
                    </a:lnTo>
                    <a:lnTo>
                      <a:pt x="122" y="12"/>
                    </a:lnTo>
                    <a:lnTo>
                      <a:pt x="126" y="12"/>
                    </a:lnTo>
                    <a:lnTo>
                      <a:pt x="133" y="20"/>
                    </a:lnTo>
                    <a:lnTo>
                      <a:pt x="141" y="20"/>
                    </a:lnTo>
                    <a:lnTo>
                      <a:pt x="145" y="20"/>
                    </a:lnTo>
                    <a:lnTo>
                      <a:pt x="145" y="24"/>
                    </a:lnTo>
                    <a:lnTo>
                      <a:pt x="145" y="20"/>
                    </a:lnTo>
                    <a:lnTo>
                      <a:pt x="149" y="20"/>
                    </a:lnTo>
                    <a:lnTo>
                      <a:pt x="149" y="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 name="Freeform 52"/>
              <p:cNvSpPr>
                <a:spLocks/>
              </p:cNvSpPr>
              <p:nvPr/>
            </p:nvSpPr>
            <p:spPr bwMode="auto">
              <a:xfrm>
                <a:off x="3322638" y="1674813"/>
                <a:ext cx="496887" cy="490538"/>
              </a:xfrm>
              <a:custGeom>
                <a:avLst/>
                <a:gdLst>
                  <a:gd name="T0" fmla="*/ 145 w 313"/>
                  <a:gd name="T1" fmla="*/ 0 h 309"/>
                  <a:gd name="T2" fmla="*/ 157 w 313"/>
                  <a:gd name="T3" fmla="*/ 35 h 309"/>
                  <a:gd name="T4" fmla="*/ 180 w 313"/>
                  <a:gd name="T5" fmla="*/ 47 h 309"/>
                  <a:gd name="T6" fmla="*/ 180 w 313"/>
                  <a:gd name="T7" fmla="*/ 51 h 309"/>
                  <a:gd name="T8" fmla="*/ 176 w 313"/>
                  <a:gd name="T9" fmla="*/ 63 h 309"/>
                  <a:gd name="T10" fmla="*/ 196 w 313"/>
                  <a:gd name="T11" fmla="*/ 98 h 309"/>
                  <a:gd name="T12" fmla="*/ 227 w 313"/>
                  <a:gd name="T13" fmla="*/ 98 h 309"/>
                  <a:gd name="T14" fmla="*/ 231 w 313"/>
                  <a:gd name="T15" fmla="*/ 102 h 309"/>
                  <a:gd name="T16" fmla="*/ 239 w 313"/>
                  <a:gd name="T17" fmla="*/ 109 h 309"/>
                  <a:gd name="T18" fmla="*/ 231 w 313"/>
                  <a:gd name="T19" fmla="*/ 129 h 309"/>
                  <a:gd name="T20" fmla="*/ 235 w 313"/>
                  <a:gd name="T21" fmla="*/ 133 h 309"/>
                  <a:gd name="T22" fmla="*/ 239 w 313"/>
                  <a:gd name="T23" fmla="*/ 137 h 309"/>
                  <a:gd name="T24" fmla="*/ 239 w 313"/>
                  <a:gd name="T25" fmla="*/ 137 h 309"/>
                  <a:gd name="T26" fmla="*/ 239 w 313"/>
                  <a:gd name="T27" fmla="*/ 141 h 309"/>
                  <a:gd name="T28" fmla="*/ 251 w 313"/>
                  <a:gd name="T29" fmla="*/ 152 h 309"/>
                  <a:gd name="T30" fmla="*/ 282 w 313"/>
                  <a:gd name="T31" fmla="*/ 160 h 309"/>
                  <a:gd name="T32" fmla="*/ 297 w 313"/>
                  <a:gd name="T33" fmla="*/ 164 h 309"/>
                  <a:gd name="T34" fmla="*/ 305 w 313"/>
                  <a:gd name="T35" fmla="*/ 176 h 309"/>
                  <a:gd name="T36" fmla="*/ 313 w 313"/>
                  <a:gd name="T37" fmla="*/ 199 h 309"/>
                  <a:gd name="T38" fmla="*/ 309 w 313"/>
                  <a:gd name="T39" fmla="*/ 238 h 309"/>
                  <a:gd name="T40" fmla="*/ 286 w 313"/>
                  <a:gd name="T41" fmla="*/ 262 h 309"/>
                  <a:gd name="T42" fmla="*/ 270 w 313"/>
                  <a:gd name="T43" fmla="*/ 242 h 309"/>
                  <a:gd name="T44" fmla="*/ 192 w 313"/>
                  <a:gd name="T45" fmla="*/ 270 h 309"/>
                  <a:gd name="T46" fmla="*/ 188 w 313"/>
                  <a:gd name="T47" fmla="*/ 281 h 309"/>
                  <a:gd name="T48" fmla="*/ 188 w 313"/>
                  <a:gd name="T49" fmla="*/ 305 h 309"/>
                  <a:gd name="T50" fmla="*/ 169 w 313"/>
                  <a:gd name="T51" fmla="*/ 297 h 309"/>
                  <a:gd name="T52" fmla="*/ 122 w 313"/>
                  <a:gd name="T53" fmla="*/ 285 h 309"/>
                  <a:gd name="T54" fmla="*/ 118 w 313"/>
                  <a:gd name="T55" fmla="*/ 285 h 309"/>
                  <a:gd name="T56" fmla="*/ 110 w 313"/>
                  <a:gd name="T57" fmla="*/ 285 h 309"/>
                  <a:gd name="T58" fmla="*/ 47 w 313"/>
                  <a:gd name="T59" fmla="*/ 258 h 309"/>
                  <a:gd name="T60" fmla="*/ 40 w 313"/>
                  <a:gd name="T61" fmla="*/ 254 h 309"/>
                  <a:gd name="T62" fmla="*/ 28 w 313"/>
                  <a:gd name="T63" fmla="*/ 254 h 309"/>
                  <a:gd name="T64" fmla="*/ 16 w 313"/>
                  <a:gd name="T65" fmla="*/ 242 h 309"/>
                  <a:gd name="T66" fmla="*/ 0 w 313"/>
                  <a:gd name="T67" fmla="*/ 230 h 309"/>
                  <a:gd name="T68" fmla="*/ 0 w 313"/>
                  <a:gd name="T69" fmla="*/ 227 h 309"/>
                  <a:gd name="T70" fmla="*/ 12 w 313"/>
                  <a:gd name="T71" fmla="*/ 215 h 309"/>
                  <a:gd name="T72" fmla="*/ 12 w 313"/>
                  <a:gd name="T73" fmla="*/ 215 h 309"/>
                  <a:gd name="T74" fmla="*/ 12 w 313"/>
                  <a:gd name="T75" fmla="*/ 207 h 309"/>
                  <a:gd name="T76" fmla="*/ 20 w 313"/>
                  <a:gd name="T77" fmla="*/ 195 h 309"/>
                  <a:gd name="T78" fmla="*/ 24 w 313"/>
                  <a:gd name="T79" fmla="*/ 184 h 309"/>
                  <a:gd name="T80" fmla="*/ 20 w 313"/>
                  <a:gd name="T81" fmla="*/ 180 h 309"/>
                  <a:gd name="T82" fmla="*/ 43 w 313"/>
                  <a:gd name="T83" fmla="*/ 160 h 309"/>
                  <a:gd name="T84" fmla="*/ 47 w 313"/>
                  <a:gd name="T85" fmla="*/ 152 h 309"/>
                  <a:gd name="T86" fmla="*/ 43 w 313"/>
                  <a:gd name="T87" fmla="*/ 145 h 309"/>
                  <a:gd name="T88" fmla="*/ 40 w 313"/>
                  <a:gd name="T89" fmla="*/ 141 h 309"/>
                  <a:gd name="T90" fmla="*/ 24 w 313"/>
                  <a:gd name="T91" fmla="*/ 125 h 309"/>
                  <a:gd name="T92" fmla="*/ 59 w 313"/>
                  <a:gd name="T93" fmla="*/ 106 h 309"/>
                  <a:gd name="T94" fmla="*/ 59 w 313"/>
                  <a:gd name="T95" fmla="*/ 86 h 309"/>
                  <a:gd name="T96" fmla="*/ 90 w 313"/>
                  <a:gd name="T97" fmla="*/ 55 h 309"/>
                  <a:gd name="T98" fmla="*/ 90 w 313"/>
                  <a:gd name="T99" fmla="*/ 51 h 309"/>
                  <a:gd name="T100" fmla="*/ 86 w 313"/>
                  <a:gd name="T101" fmla="*/ 43 h 309"/>
                  <a:gd name="T102" fmla="*/ 114 w 313"/>
                  <a:gd name="T103" fmla="*/ 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3" h="309">
                    <a:moveTo>
                      <a:pt x="126" y="8"/>
                    </a:moveTo>
                    <a:lnTo>
                      <a:pt x="126" y="8"/>
                    </a:lnTo>
                    <a:lnTo>
                      <a:pt x="133" y="8"/>
                    </a:lnTo>
                    <a:lnTo>
                      <a:pt x="145" y="0"/>
                    </a:lnTo>
                    <a:lnTo>
                      <a:pt x="145" y="0"/>
                    </a:lnTo>
                    <a:lnTo>
                      <a:pt x="145" y="0"/>
                    </a:lnTo>
                    <a:lnTo>
                      <a:pt x="149" y="8"/>
                    </a:lnTo>
                    <a:lnTo>
                      <a:pt x="157" y="20"/>
                    </a:lnTo>
                    <a:lnTo>
                      <a:pt x="157" y="24"/>
                    </a:lnTo>
                    <a:lnTo>
                      <a:pt x="157" y="35"/>
                    </a:lnTo>
                    <a:lnTo>
                      <a:pt x="157" y="43"/>
                    </a:lnTo>
                    <a:lnTo>
                      <a:pt x="161" y="43"/>
                    </a:lnTo>
                    <a:lnTo>
                      <a:pt x="169" y="39"/>
                    </a:lnTo>
                    <a:lnTo>
                      <a:pt x="176" y="39"/>
                    </a:lnTo>
                    <a:lnTo>
                      <a:pt x="180" y="47"/>
                    </a:lnTo>
                    <a:lnTo>
                      <a:pt x="180" y="47"/>
                    </a:lnTo>
                    <a:lnTo>
                      <a:pt x="180" y="47"/>
                    </a:lnTo>
                    <a:lnTo>
                      <a:pt x="180" y="51"/>
                    </a:lnTo>
                    <a:lnTo>
                      <a:pt x="180" y="51"/>
                    </a:lnTo>
                    <a:lnTo>
                      <a:pt x="180" y="51"/>
                    </a:lnTo>
                    <a:lnTo>
                      <a:pt x="180" y="51"/>
                    </a:lnTo>
                    <a:lnTo>
                      <a:pt x="184" y="51"/>
                    </a:lnTo>
                    <a:lnTo>
                      <a:pt x="184" y="55"/>
                    </a:lnTo>
                    <a:lnTo>
                      <a:pt x="184" y="55"/>
                    </a:lnTo>
                    <a:lnTo>
                      <a:pt x="176" y="63"/>
                    </a:lnTo>
                    <a:lnTo>
                      <a:pt x="172" y="66"/>
                    </a:lnTo>
                    <a:lnTo>
                      <a:pt x="172" y="70"/>
                    </a:lnTo>
                    <a:lnTo>
                      <a:pt x="176" y="78"/>
                    </a:lnTo>
                    <a:lnTo>
                      <a:pt x="184" y="90"/>
                    </a:lnTo>
                    <a:lnTo>
                      <a:pt x="196" y="98"/>
                    </a:lnTo>
                    <a:lnTo>
                      <a:pt x="204" y="102"/>
                    </a:lnTo>
                    <a:lnTo>
                      <a:pt x="211" y="102"/>
                    </a:lnTo>
                    <a:lnTo>
                      <a:pt x="223" y="98"/>
                    </a:lnTo>
                    <a:lnTo>
                      <a:pt x="227" y="98"/>
                    </a:lnTo>
                    <a:lnTo>
                      <a:pt x="227" y="98"/>
                    </a:lnTo>
                    <a:lnTo>
                      <a:pt x="227" y="98"/>
                    </a:lnTo>
                    <a:lnTo>
                      <a:pt x="227" y="98"/>
                    </a:lnTo>
                    <a:lnTo>
                      <a:pt x="227" y="102"/>
                    </a:lnTo>
                    <a:lnTo>
                      <a:pt x="231" y="102"/>
                    </a:lnTo>
                    <a:lnTo>
                      <a:pt x="231" y="102"/>
                    </a:lnTo>
                    <a:lnTo>
                      <a:pt x="231" y="106"/>
                    </a:lnTo>
                    <a:lnTo>
                      <a:pt x="231" y="106"/>
                    </a:lnTo>
                    <a:lnTo>
                      <a:pt x="235" y="106"/>
                    </a:lnTo>
                    <a:lnTo>
                      <a:pt x="239" y="109"/>
                    </a:lnTo>
                    <a:lnTo>
                      <a:pt x="239" y="109"/>
                    </a:lnTo>
                    <a:lnTo>
                      <a:pt x="243" y="113"/>
                    </a:lnTo>
                    <a:lnTo>
                      <a:pt x="243" y="117"/>
                    </a:lnTo>
                    <a:lnTo>
                      <a:pt x="239" y="117"/>
                    </a:lnTo>
                    <a:lnTo>
                      <a:pt x="231" y="129"/>
                    </a:lnTo>
                    <a:lnTo>
                      <a:pt x="231" y="129"/>
                    </a:lnTo>
                    <a:lnTo>
                      <a:pt x="231" y="129"/>
                    </a:lnTo>
                    <a:lnTo>
                      <a:pt x="235" y="129"/>
                    </a:lnTo>
                    <a:lnTo>
                      <a:pt x="235" y="129"/>
                    </a:lnTo>
                    <a:lnTo>
                      <a:pt x="235" y="133"/>
                    </a:lnTo>
                    <a:lnTo>
                      <a:pt x="235" y="133"/>
                    </a:lnTo>
                    <a:lnTo>
                      <a:pt x="235" y="133"/>
                    </a:lnTo>
                    <a:lnTo>
                      <a:pt x="239" y="137"/>
                    </a:lnTo>
                    <a:lnTo>
                      <a:pt x="239" y="137"/>
                    </a:lnTo>
                    <a:lnTo>
                      <a:pt x="239" y="137"/>
                    </a:lnTo>
                    <a:lnTo>
                      <a:pt x="239" y="137"/>
                    </a:lnTo>
                    <a:lnTo>
                      <a:pt x="239" y="137"/>
                    </a:lnTo>
                    <a:lnTo>
                      <a:pt x="239" y="137"/>
                    </a:lnTo>
                    <a:lnTo>
                      <a:pt x="239" y="137"/>
                    </a:lnTo>
                    <a:lnTo>
                      <a:pt x="239" y="137"/>
                    </a:lnTo>
                    <a:lnTo>
                      <a:pt x="239" y="137"/>
                    </a:lnTo>
                    <a:lnTo>
                      <a:pt x="239" y="137"/>
                    </a:lnTo>
                    <a:lnTo>
                      <a:pt x="239" y="137"/>
                    </a:lnTo>
                    <a:lnTo>
                      <a:pt x="239" y="137"/>
                    </a:lnTo>
                    <a:lnTo>
                      <a:pt x="239" y="137"/>
                    </a:lnTo>
                    <a:lnTo>
                      <a:pt x="239" y="141"/>
                    </a:lnTo>
                    <a:lnTo>
                      <a:pt x="243" y="141"/>
                    </a:lnTo>
                    <a:lnTo>
                      <a:pt x="247" y="141"/>
                    </a:lnTo>
                    <a:lnTo>
                      <a:pt x="251" y="145"/>
                    </a:lnTo>
                    <a:lnTo>
                      <a:pt x="251" y="148"/>
                    </a:lnTo>
                    <a:lnTo>
                      <a:pt x="251" y="152"/>
                    </a:lnTo>
                    <a:lnTo>
                      <a:pt x="254" y="156"/>
                    </a:lnTo>
                    <a:lnTo>
                      <a:pt x="258" y="156"/>
                    </a:lnTo>
                    <a:lnTo>
                      <a:pt x="262" y="160"/>
                    </a:lnTo>
                    <a:lnTo>
                      <a:pt x="274" y="156"/>
                    </a:lnTo>
                    <a:lnTo>
                      <a:pt x="282" y="160"/>
                    </a:lnTo>
                    <a:lnTo>
                      <a:pt x="282" y="160"/>
                    </a:lnTo>
                    <a:lnTo>
                      <a:pt x="286" y="164"/>
                    </a:lnTo>
                    <a:lnTo>
                      <a:pt x="290" y="164"/>
                    </a:lnTo>
                    <a:lnTo>
                      <a:pt x="294" y="164"/>
                    </a:lnTo>
                    <a:lnTo>
                      <a:pt x="297" y="164"/>
                    </a:lnTo>
                    <a:lnTo>
                      <a:pt x="297" y="164"/>
                    </a:lnTo>
                    <a:lnTo>
                      <a:pt x="301" y="168"/>
                    </a:lnTo>
                    <a:lnTo>
                      <a:pt x="301" y="172"/>
                    </a:lnTo>
                    <a:lnTo>
                      <a:pt x="301" y="176"/>
                    </a:lnTo>
                    <a:lnTo>
                      <a:pt x="305" y="176"/>
                    </a:lnTo>
                    <a:lnTo>
                      <a:pt x="305" y="180"/>
                    </a:lnTo>
                    <a:lnTo>
                      <a:pt x="313" y="184"/>
                    </a:lnTo>
                    <a:lnTo>
                      <a:pt x="313" y="191"/>
                    </a:lnTo>
                    <a:lnTo>
                      <a:pt x="313" y="195"/>
                    </a:lnTo>
                    <a:lnTo>
                      <a:pt x="313" y="199"/>
                    </a:lnTo>
                    <a:lnTo>
                      <a:pt x="313" y="199"/>
                    </a:lnTo>
                    <a:lnTo>
                      <a:pt x="313" y="199"/>
                    </a:lnTo>
                    <a:lnTo>
                      <a:pt x="309" y="219"/>
                    </a:lnTo>
                    <a:lnTo>
                      <a:pt x="309" y="230"/>
                    </a:lnTo>
                    <a:lnTo>
                      <a:pt x="309" y="238"/>
                    </a:lnTo>
                    <a:lnTo>
                      <a:pt x="301" y="246"/>
                    </a:lnTo>
                    <a:lnTo>
                      <a:pt x="297" y="250"/>
                    </a:lnTo>
                    <a:lnTo>
                      <a:pt x="297" y="250"/>
                    </a:lnTo>
                    <a:lnTo>
                      <a:pt x="294" y="254"/>
                    </a:lnTo>
                    <a:lnTo>
                      <a:pt x="286" y="262"/>
                    </a:lnTo>
                    <a:lnTo>
                      <a:pt x="286" y="262"/>
                    </a:lnTo>
                    <a:lnTo>
                      <a:pt x="286" y="262"/>
                    </a:lnTo>
                    <a:lnTo>
                      <a:pt x="286" y="262"/>
                    </a:lnTo>
                    <a:lnTo>
                      <a:pt x="282" y="262"/>
                    </a:lnTo>
                    <a:lnTo>
                      <a:pt x="270" y="242"/>
                    </a:lnTo>
                    <a:lnTo>
                      <a:pt x="270" y="242"/>
                    </a:lnTo>
                    <a:lnTo>
                      <a:pt x="266" y="242"/>
                    </a:lnTo>
                    <a:lnTo>
                      <a:pt x="223" y="266"/>
                    </a:lnTo>
                    <a:lnTo>
                      <a:pt x="196" y="270"/>
                    </a:lnTo>
                    <a:lnTo>
                      <a:pt x="192" y="270"/>
                    </a:lnTo>
                    <a:lnTo>
                      <a:pt x="188" y="273"/>
                    </a:lnTo>
                    <a:lnTo>
                      <a:pt x="188" y="273"/>
                    </a:lnTo>
                    <a:lnTo>
                      <a:pt x="188" y="277"/>
                    </a:lnTo>
                    <a:lnTo>
                      <a:pt x="188" y="277"/>
                    </a:lnTo>
                    <a:lnTo>
                      <a:pt x="188" y="281"/>
                    </a:lnTo>
                    <a:lnTo>
                      <a:pt x="188" y="293"/>
                    </a:lnTo>
                    <a:lnTo>
                      <a:pt x="188" y="297"/>
                    </a:lnTo>
                    <a:lnTo>
                      <a:pt x="192" y="301"/>
                    </a:lnTo>
                    <a:lnTo>
                      <a:pt x="192" y="305"/>
                    </a:lnTo>
                    <a:lnTo>
                      <a:pt x="188" y="305"/>
                    </a:lnTo>
                    <a:lnTo>
                      <a:pt x="188" y="309"/>
                    </a:lnTo>
                    <a:lnTo>
                      <a:pt x="188" y="305"/>
                    </a:lnTo>
                    <a:lnTo>
                      <a:pt x="184" y="305"/>
                    </a:lnTo>
                    <a:lnTo>
                      <a:pt x="176" y="305"/>
                    </a:lnTo>
                    <a:lnTo>
                      <a:pt x="169" y="297"/>
                    </a:lnTo>
                    <a:lnTo>
                      <a:pt x="165" y="297"/>
                    </a:lnTo>
                    <a:lnTo>
                      <a:pt x="165" y="297"/>
                    </a:lnTo>
                    <a:lnTo>
                      <a:pt x="137" y="285"/>
                    </a:lnTo>
                    <a:lnTo>
                      <a:pt x="129" y="285"/>
                    </a:lnTo>
                    <a:lnTo>
                      <a:pt x="122" y="285"/>
                    </a:lnTo>
                    <a:lnTo>
                      <a:pt x="118" y="285"/>
                    </a:lnTo>
                    <a:lnTo>
                      <a:pt x="118" y="285"/>
                    </a:lnTo>
                    <a:lnTo>
                      <a:pt x="118" y="285"/>
                    </a:lnTo>
                    <a:lnTo>
                      <a:pt x="118" y="285"/>
                    </a:lnTo>
                    <a:lnTo>
                      <a:pt x="118" y="285"/>
                    </a:lnTo>
                    <a:lnTo>
                      <a:pt x="114" y="285"/>
                    </a:lnTo>
                    <a:lnTo>
                      <a:pt x="114" y="289"/>
                    </a:lnTo>
                    <a:lnTo>
                      <a:pt x="114" y="289"/>
                    </a:lnTo>
                    <a:lnTo>
                      <a:pt x="110" y="285"/>
                    </a:lnTo>
                    <a:lnTo>
                      <a:pt x="110" y="285"/>
                    </a:lnTo>
                    <a:lnTo>
                      <a:pt x="71" y="289"/>
                    </a:lnTo>
                    <a:lnTo>
                      <a:pt x="63" y="285"/>
                    </a:lnTo>
                    <a:lnTo>
                      <a:pt x="59" y="285"/>
                    </a:lnTo>
                    <a:lnTo>
                      <a:pt x="59" y="277"/>
                    </a:lnTo>
                    <a:lnTo>
                      <a:pt x="47" y="258"/>
                    </a:lnTo>
                    <a:lnTo>
                      <a:pt x="47" y="254"/>
                    </a:lnTo>
                    <a:lnTo>
                      <a:pt x="43" y="258"/>
                    </a:lnTo>
                    <a:lnTo>
                      <a:pt x="43" y="258"/>
                    </a:lnTo>
                    <a:lnTo>
                      <a:pt x="40" y="258"/>
                    </a:lnTo>
                    <a:lnTo>
                      <a:pt x="40" y="254"/>
                    </a:lnTo>
                    <a:lnTo>
                      <a:pt x="40" y="250"/>
                    </a:lnTo>
                    <a:lnTo>
                      <a:pt x="36" y="250"/>
                    </a:lnTo>
                    <a:lnTo>
                      <a:pt x="36" y="250"/>
                    </a:lnTo>
                    <a:lnTo>
                      <a:pt x="32" y="250"/>
                    </a:lnTo>
                    <a:lnTo>
                      <a:pt x="28" y="254"/>
                    </a:lnTo>
                    <a:lnTo>
                      <a:pt x="28" y="250"/>
                    </a:lnTo>
                    <a:lnTo>
                      <a:pt x="24" y="250"/>
                    </a:lnTo>
                    <a:lnTo>
                      <a:pt x="20" y="250"/>
                    </a:lnTo>
                    <a:lnTo>
                      <a:pt x="20" y="246"/>
                    </a:lnTo>
                    <a:lnTo>
                      <a:pt x="16" y="242"/>
                    </a:lnTo>
                    <a:lnTo>
                      <a:pt x="12" y="238"/>
                    </a:lnTo>
                    <a:lnTo>
                      <a:pt x="0" y="234"/>
                    </a:lnTo>
                    <a:lnTo>
                      <a:pt x="0" y="234"/>
                    </a:lnTo>
                    <a:lnTo>
                      <a:pt x="0" y="230"/>
                    </a:lnTo>
                    <a:lnTo>
                      <a:pt x="0" y="230"/>
                    </a:lnTo>
                    <a:lnTo>
                      <a:pt x="0" y="230"/>
                    </a:lnTo>
                    <a:lnTo>
                      <a:pt x="0" y="230"/>
                    </a:lnTo>
                    <a:lnTo>
                      <a:pt x="0" y="230"/>
                    </a:lnTo>
                    <a:lnTo>
                      <a:pt x="0" y="230"/>
                    </a:lnTo>
                    <a:lnTo>
                      <a:pt x="0" y="227"/>
                    </a:lnTo>
                    <a:lnTo>
                      <a:pt x="0" y="227"/>
                    </a:lnTo>
                    <a:lnTo>
                      <a:pt x="4" y="223"/>
                    </a:lnTo>
                    <a:lnTo>
                      <a:pt x="4" y="219"/>
                    </a:lnTo>
                    <a:lnTo>
                      <a:pt x="12" y="215"/>
                    </a:lnTo>
                    <a:lnTo>
                      <a:pt x="12" y="215"/>
                    </a:lnTo>
                    <a:lnTo>
                      <a:pt x="12" y="215"/>
                    </a:lnTo>
                    <a:lnTo>
                      <a:pt x="8" y="215"/>
                    </a:lnTo>
                    <a:lnTo>
                      <a:pt x="8" y="215"/>
                    </a:lnTo>
                    <a:lnTo>
                      <a:pt x="8" y="215"/>
                    </a:lnTo>
                    <a:lnTo>
                      <a:pt x="12" y="215"/>
                    </a:lnTo>
                    <a:lnTo>
                      <a:pt x="12" y="211"/>
                    </a:lnTo>
                    <a:lnTo>
                      <a:pt x="12" y="207"/>
                    </a:lnTo>
                    <a:lnTo>
                      <a:pt x="12" y="207"/>
                    </a:lnTo>
                    <a:lnTo>
                      <a:pt x="12" y="207"/>
                    </a:lnTo>
                    <a:lnTo>
                      <a:pt x="12" y="207"/>
                    </a:lnTo>
                    <a:lnTo>
                      <a:pt x="12" y="203"/>
                    </a:lnTo>
                    <a:lnTo>
                      <a:pt x="12" y="203"/>
                    </a:lnTo>
                    <a:lnTo>
                      <a:pt x="12" y="203"/>
                    </a:lnTo>
                    <a:lnTo>
                      <a:pt x="12" y="199"/>
                    </a:lnTo>
                    <a:lnTo>
                      <a:pt x="20" y="195"/>
                    </a:lnTo>
                    <a:lnTo>
                      <a:pt x="20" y="195"/>
                    </a:lnTo>
                    <a:lnTo>
                      <a:pt x="24" y="188"/>
                    </a:lnTo>
                    <a:lnTo>
                      <a:pt x="24" y="188"/>
                    </a:lnTo>
                    <a:lnTo>
                      <a:pt x="24" y="188"/>
                    </a:lnTo>
                    <a:lnTo>
                      <a:pt x="24" y="184"/>
                    </a:lnTo>
                    <a:lnTo>
                      <a:pt x="24" y="184"/>
                    </a:lnTo>
                    <a:lnTo>
                      <a:pt x="24" y="184"/>
                    </a:lnTo>
                    <a:lnTo>
                      <a:pt x="24" y="184"/>
                    </a:lnTo>
                    <a:lnTo>
                      <a:pt x="20" y="184"/>
                    </a:lnTo>
                    <a:lnTo>
                      <a:pt x="20" y="180"/>
                    </a:lnTo>
                    <a:lnTo>
                      <a:pt x="20" y="176"/>
                    </a:lnTo>
                    <a:lnTo>
                      <a:pt x="24" y="172"/>
                    </a:lnTo>
                    <a:lnTo>
                      <a:pt x="28" y="164"/>
                    </a:lnTo>
                    <a:lnTo>
                      <a:pt x="36" y="160"/>
                    </a:lnTo>
                    <a:lnTo>
                      <a:pt x="43" y="160"/>
                    </a:lnTo>
                    <a:lnTo>
                      <a:pt x="43" y="160"/>
                    </a:lnTo>
                    <a:lnTo>
                      <a:pt x="47" y="156"/>
                    </a:lnTo>
                    <a:lnTo>
                      <a:pt x="47" y="156"/>
                    </a:lnTo>
                    <a:lnTo>
                      <a:pt x="43" y="156"/>
                    </a:lnTo>
                    <a:lnTo>
                      <a:pt x="47" y="152"/>
                    </a:lnTo>
                    <a:lnTo>
                      <a:pt x="47" y="152"/>
                    </a:lnTo>
                    <a:lnTo>
                      <a:pt x="43" y="148"/>
                    </a:lnTo>
                    <a:lnTo>
                      <a:pt x="43" y="148"/>
                    </a:lnTo>
                    <a:lnTo>
                      <a:pt x="43" y="145"/>
                    </a:lnTo>
                    <a:lnTo>
                      <a:pt x="43" y="145"/>
                    </a:lnTo>
                    <a:lnTo>
                      <a:pt x="43" y="141"/>
                    </a:lnTo>
                    <a:lnTo>
                      <a:pt x="40" y="141"/>
                    </a:lnTo>
                    <a:lnTo>
                      <a:pt x="40" y="141"/>
                    </a:lnTo>
                    <a:lnTo>
                      <a:pt x="40" y="141"/>
                    </a:lnTo>
                    <a:lnTo>
                      <a:pt x="40" y="141"/>
                    </a:lnTo>
                    <a:lnTo>
                      <a:pt x="40" y="137"/>
                    </a:lnTo>
                    <a:lnTo>
                      <a:pt x="36" y="137"/>
                    </a:lnTo>
                    <a:lnTo>
                      <a:pt x="32" y="133"/>
                    </a:lnTo>
                    <a:lnTo>
                      <a:pt x="28" y="129"/>
                    </a:lnTo>
                    <a:lnTo>
                      <a:pt x="24" y="125"/>
                    </a:lnTo>
                    <a:lnTo>
                      <a:pt x="24" y="121"/>
                    </a:lnTo>
                    <a:lnTo>
                      <a:pt x="28" y="117"/>
                    </a:lnTo>
                    <a:lnTo>
                      <a:pt x="51" y="106"/>
                    </a:lnTo>
                    <a:lnTo>
                      <a:pt x="59" y="106"/>
                    </a:lnTo>
                    <a:lnTo>
                      <a:pt x="59" y="106"/>
                    </a:lnTo>
                    <a:lnTo>
                      <a:pt x="59" y="102"/>
                    </a:lnTo>
                    <a:lnTo>
                      <a:pt x="59" y="98"/>
                    </a:lnTo>
                    <a:lnTo>
                      <a:pt x="59" y="94"/>
                    </a:lnTo>
                    <a:lnTo>
                      <a:pt x="59" y="90"/>
                    </a:lnTo>
                    <a:lnTo>
                      <a:pt x="59" y="86"/>
                    </a:lnTo>
                    <a:lnTo>
                      <a:pt x="59" y="82"/>
                    </a:lnTo>
                    <a:lnTo>
                      <a:pt x="63" y="78"/>
                    </a:lnTo>
                    <a:lnTo>
                      <a:pt x="90" y="59"/>
                    </a:lnTo>
                    <a:lnTo>
                      <a:pt x="90" y="59"/>
                    </a:lnTo>
                    <a:lnTo>
                      <a:pt x="90" y="55"/>
                    </a:lnTo>
                    <a:lnTo>
                      <a:pt x="90" y="55"/>
                    </a:lnTo>
                    <a:lnTo>
                      <a:pt x="86" y="55"/>
                    </a:lnTo>
                    <a:lnTo>
                      <a:pt x="86" y="55"/>
                    </a:lnTo>
                    <a:lnTo>
                      <a:pt x="90" y="55"/>
                    </a:lnTo>
                    <a:lnTo>
                      <a:pt x="90" y="51"/>
                    </a:lnTo>
                    <a:lnTo>
                      <a:pt x="90" y="47"/>
                    </a:lnTo>
                    <a:lnTo>
                      <a:pt x="90" y="43"/>
                    </a:lnTo>
                    <a:lnTo>
                      <a:pt x="86" y="43"/>
                    </a:lnTo>
                    <a:lnTo>
                      <a:pt x="86" y="43"/>
                    </a:lnTo>
                    <a:lnTo>
                      <a:pt x="86" y="43"/>
                    </a:lnTo>
                    <a:lnTo>
                      <a:pt x="90" y="39"/>
                    </a:lnTo>
                    <a:lnTo>
                      <a:pt x="102" y="27"/>
                    </a:lnTo>
                    <a:lnTo>
                      <a:pt x="110" y="20"/>
                    </a:lnTo>
                    <a:lnTo>
                      <a:pt x="114" y="16"/>
                    </a:lnTo>
                    <a:lnTo>
                      <a:pt x="114" y="8"/>
                    </a:lnTo>
                    <a:lnTo>
                      <a:pt x="118" y="8"/>
                    </a:lnTo>
                    <a:lnTo>
                      <a:pt x="122" y="8"/>
                    </a:lnTo>
                    <a:lnTo>
                      <a:pt x="126" y="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 name="Freeform 53"/>
              <p:cNvSpPr>
                <a:spLocks noEditPoints="1"/>
              </p:cNvSpPr>
              <p:nvPr/>
            </p:nvSpPr>
            <p:spPr bwMode="auto">
              <a:xfrm>
                <a:off x="3074988" y="1463675"/>
                <a:ext cx="496887" cy="874713"/>
              </a:xfrm>
              <a:custGeom>
                <a:avLst/>
                <a:gdLst>
                  <a:gd name="T0" fmla="*/ 51 w 313"/>
                  <a:gd name="T1" fmla="*/ 500 h 551"/>
                  <a:gd name="T2" fmla="*/ 110 w 313"/>
                  <a:gd name="T3" fmla="*/ 535 h 551"/>
                  <a:gd name="T4" fmla="*/ 149 w 313"/>
                  <a:gd name="T5" fmla="*/ 524 h 551"/>
                  <a:gd name="T6" fmla="*/ 211 w 313"/>
                  <a:gd name="T7" fmla="*/ 531 h 551"/>
                  <a:gd name="T8" fmla="*/ 215 w 313"/>
                  <a:gd name="T9" fmla="*/ 504 h 551"/>
                  <a:gd name="T10" fmla="*/ 215 w 313"/>
                  <a:gd name="T11" fmla="*/ 410 h 551"/>
                  <a:gd name="T12" fmla="*/ 192 w 313"/>
                  <a:gd name="T13" fmla="*/ 383 h 551"/>
                  <a:gd name="T14" fmla="*/ 156 w 313"/>
                  <a:gd name="T15" fmla="*/ 367 h 551"/>
                  <a:gd name="T16" fmla="*/ 156 w 313"/>
                  <a:gd name="T17" fmla="*/ 360 h 551"/>
                  <a:gd name="T18" fmla="*/ 168 w 313"/>
                  <a:gd name="T19" fmla="*/ 348 h 551"/>
                  <a:gd name="T20" fmla="*/ 168 w 313"/>
                  <a:gd name="T21" fmla="*/ 332 h 551"/>
                  <a:gd name="T22" fmla="*/ 180 w 313"/>
                  <a:gd name="T23" fmla="*/ 317 h 551"/>
                  <a:gd name="T24" fmla="*/ 203 w 313"/>
                  <a:gd name="T25" fmla="*/ 289 h 551"/>
                  <a:gd name="T26" fmla="*/ 199 w 313"/>
                  <a:gd name="T27" fmla="*/ 274 h 551"/>
                  <a:gd name="T28" fmla="*/ 180 w 313"/>
                  <a:gd name="T29" fmla="*/ 258 h 551"/>
                  <a:gd name="T30" fmla="*/ 215 w 313"/>
                  <a:gd name="T31" fmla="*/ 223 h 551"/>
                  <a:gd name="T32" fmla="*/ 242 w 313"/>
                  <a:gd name="T33" fmla="*/ 188 h 551"/>
                  <a:gd name="T34" fmla="*/ 258 w 313"/>
                  <a:gd name="T35" fmla="*/ 160 h 551"/>
                  <a:gd name="T36" fmla="*/ 301 w 313"/>
                  <a:gd name="T37" fmla="*/ 129 h 551"/>
                  <a:gd name="T38" fmla="*/ 313 w 313"/>
                  <a:gd name="T39" fmla="*/ 102 h 551"/>
                  <a:gd name="T40" fmla="*/ 278 w 313"/>
                  <a:gd name="T41" fmla="*/ 59 h 551"/>
                  <a:gd name="T42" fmla="*/ 219 w 313"/>
                  <a:gd name="T43" fmla="*/ 4 h 551"/>
                  <a:gd name="T44" fmla="*/ 168 w 313"/>
                  <a:gd name="T45" fmla="*/ 20 h 551"/>
                  <a:gd name="T46" fmla="*/ 168 w 313"/>
                  <a:gd name="T47" fmla="*/ 43 h 551"/>
                  <a:gd name="T48" fmla="*/ 180 w 313"/>
                  <a:gd name="T49" fmla="*/ 47 h 551"/>
                  <a:gd name="T50" fmla="*/ 188 w 313"/>
                  <a:gd name="T51" fmla="*/ 51 h 551"/>
                  <a:gd name="T52" fmla="*/ 192 w 313"/>
                  <a:gd name="T53" fmla="*/ 63 h 551"/>
                  <a:gd name="T54" fmla="*/ 192 w 313"/>
                  <a:gd name="T55" fmla="*/ 75 h 551"/>
                  <a:gd name="T56" fmla="*/ 199 w 313"/>
                  <a:gd name="T57" fmla="*/ 86 h 551"/>
                  <a:gd name="T58" fmla="*/ 184 w 313"/>
                  <a:gd name="T59" fmla="*/ 90 h 551"/>
                  <a:gd name="T60" fmla="*/ 184 w 313"/>
                  <a:gd name="T61" fmla="*/ 98 h 551"/>
                  <a:gd name="T62" fmla="*/ 184 w 313"/>
                  <a:gd name="T63" fmla="*/ 125 h 551"/>
                  <a:gd name="T64" fmla="*/ 133 w 313"/>
                  <a:gd name="T65" fmla="*/ 121 h 551"/>
                  <a:gd name="T66" fmla="*/ 63 w 313"/>
                  <a:gd name="T67" fmla="*/ 184 h 551"/>
                  <a:gd name="T68" fmla="*/ 12 w 313"/>
                  <a:gd name="T69" fmla="*/ 199 h 551"/>
                  <a:gd name="T70" fmla="*/ 12 w 313"/>
                  <a:gd name="T71" fmla="*/ 227 h 551"/>
                  <a:gd name="T72" fmla="*/ 31 w 313"/>
                  <a:gd name="T73" fmla="*/ 250 h 551"/>
                  <a:gd name="T74" fmla="*/ 35 w 313"/>
                  <a:gd name="T75" fmla="*/ 262 h 551"/>
                  <a:gd name="T76" fmla="*/ 39 w 313"/>
                  <a:gd name="T77" fmla="*/ 274 h 551"/>
                  <a:gd name="T78" fmla="*/ 39 w 313"/>
                  <a:gd name="T79" fmla="*/ 281 h 551"/>
                  <a:gd name="T80" fmla="*/ 51 w 313"/>
                  <a:gd name="T81" fmla="*/ 297 h 551"/>
                  <a:gd name="T82" fmla="*/ 63 w 313"/>
                  <a:gd name="T83" fmla="*/ 305 h 551"/>
                  <a:gd name="T84" fmla="*/ 63 w 313"/>
                  <a:gd name="T85" fmla="*/ 317 h 551"/>
                  <a:gd name="T86" fmla="*/ 55 w 313"/>
                  <a:gd name="T87" fmla="*/ 321 h 551"/>
                  <a:gd name="T88" fmla="*/ 67 w 313"/>
                  <a:gd name="T89" fmla="*/ 324 h 551"/>
                  <a:gd name="T90" fmla="*/ 63 w 313"/>
                  <a:gd name="T91" fmla="*/ 336 h 551"/>
                  <a:gd name="T92" fmla="*/ 55 w 313"/>
                  <a:gd name="T93" fmla="*/ 332 h 551"/>
                  <a:gd name="T94" fmla="*/ 35 w 313"/>
                  <a:gd name="T95" fmla="*/ 340 h 551"/>
                  <a:gd name="T96" fmla="*/ 28 w 313"/>
                  <a:gd name="T97" fmla="*/ 356 h 551"/>
                  <a:gd name="T98" fmla="*/ 20 w 313"/>
                  <a:gd name="T99" fmla="*/ 363 h 551"/>
                  <a:gd name="T100" fmla="*/ 20 w 313"/>
                  <a:gd name="T101" fmla="*/ 379 h 551"/>
                  <a:gd name="T102" fmla="*/ 20 w 313"/>
                  <a:gd name="T103" fmla="*/ 395 h 551"/>
                  <a:gd name="T104" fmla="*/ 20 w 313"/>
                  <a:gd name="T105" fmla="*/ 406 h 551"/>
                  <a:gd name="T106" fmla="*/ 16 w 313"/>
                  <a:gd name="T107" fmla="*/ 418 h 551"/>
                  <a:gd name="T108" fmla="*/ 12 w 313"/>
                  <a:gd name="T109" fmla="*/ 426 h 551"/>
                  <a:gd name="T110" fmla="*/ 8 w 313"/>
                  <a:gd name="T111" fmla="*/ 449 h 551"/>
                  <a:gd name="T112" fmla="*/ 4 w 313"/>
                  <a:gd name="T113" fmla="*/ 461 h 551"/>
                  <a:gd name="T114" fmla="*/ 16 w 313"/>
                  <a:gd name="T115" fmla="*/ 477 h 551"/>
                  <a:gd name="T116" fmla="*/ 24 w 313"/>
                  <a:gd name="T117" fmla="*/ 313 h 551"/>
                  <a:gd name="T118" fmla="*/ 4 w 313"/>
                  <a:gd name="T119" fmla="*/ 321 h 551"/>
                  <a:gd name="T120" fmla="*/ 20 w 313"/>
                  <a:gd name="T121" fmla="*/ 321 h 551"/>
                  <a:gd name="T122" fmla="*/ 24 w 313"/>
                  <a:gd name="T123" fmla="*/ 328 h 551"/>
                  <a:gd name="T124" fmla="*/ 24 w 313"/>
                  <a:gd name="T125" fmla="*/ 32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3" h="551">
                    <a:moveTo>
                      <a:pt x="31" y="481"/>
                    </a:moveTo>
                    <a:lnTo>
                      <a:pt x="31" y="481"/>
                    </a:lnTo>
                    <a:lnTo>
                      <a:pt x="35" y="481"/>
                    </a:lnTo>
                    <a:lnTo>
                      <a:pt x="39" y="485"/>
                    </a:lnTo>
                    <a:lnTo>
                      <a:pt x="43" y="492"/>
                    </a:lnTo>
                    <a:lnTo>
                      <a:pt x="43" y="496"/>
                    </a:lnTo>
                    <a:lnTo>
                      <a:pt x="51" y="496"/>
                    </a:lnTo>
                    <a:lnTo>
                      <a:pt x="51" y="500"/>
                    </a:lnTo>
                    <a:lnTo>
                      <a:pt x="51" y="500"/>
                    </a:lnTo>
                    <a:lnTo>
                      <a:pt x="55" y="504"/>
                    </a:lnTo>
                    <a:lnTo>
                      <a:pt x="55" y="504"/>
                    </a:lnTo>
                    <a:lnTo>
                      <a:pt x="59" y="508"/>
                    </a:lnTo>
                    <a:lnTo>
                      <a:pt x="67" y="508"/>
                    </a:lnTo>
                    <a:lnTo>
                      <a:pt x="71" y="508"/>
                    </a:lnTo>
                    <a:lnTo>
                      <a:pt x="74" y="512"/>
                    </a:lnTo>
                    <a:lnTo>
                      <a:pt x="90" y="524"/>
                    </a:lnTo>
                    <a:lnTo>
                      <a:pt x="98" y="531"/>
                    </a:lnTo>
                    <a:lnTo>
                      <a:pt x="110" y="535"/>
                    </a:lnTo>
                    <a:lnTo>
                      <a:pt x="133" y="547"/>
                    </a:lnTo>
                    <a:lnTo>
                      <a:pt x="137" y="551"/>
                    </a:lnTo>
                    <a:lnTo>
                      <a:pt x="141" y="547"/>
                    </a:lnTo>
                    <a:lnTo>
                      <a:pt x="141" y="543"/>
                    </a:lnTo>
                    <a:lnTo>
                      <a:pt x="141" y="539"/>
                    </a:lnTo>
                    <a:lnTo>
                      <a:pt x="141" y="531"/>
                    </a:lnTo>
                    <a:lnTo>
                      <a:pt x="141" y="527"/>
                    </a:lnTo>
                    <a:lnTo>
                      <a:pt x="145" y="524"/>
                    </a:lnTo>
                    <a:lnTo>
                      <a:pt x="149" y="524"/>
                    </a:lnTo>
                    <a:lnTo>
                      <a:pt x="153" y="524"/>
                    </a:lnTo>
                    <a:lnTo>
                      <a:pt x="160" y="527"/>
                    </a:lnTo>
                    <a:lnTo>
                      <a:pt x="164" y="531"/>
                    </a:lnTo>
                    <a:lnTo>
                      <a:pt x="184" y="527"/>
                    </a:lnTo>
                    <a:lnTo>
                      <a:pt x="188" y="527"/>
                    </a:lnTo>
                    <a:lnTo>
                      <a:pt x="196" y="531"/>
                    </a:lnTo>
                    <a:lnTo>
                      <a:pt x="199" y="535"/>
                    </a:lnTo>
                    <a:lnTo>
                      <a:pt x="207" y="535"/>
                    </a:lnTo>
                    <a:lnTo>
                      <a:pt x="211" y="531"/>
                    </a:lnTo>
                    <a:lnTo>
                      <a:pt x="215" y="527"/>
                    </a:lnTo>
                    <a:lnTo>
                      <a:pt x="215" y="520"/>
                    </a:lnTo>
                    <a:lnTo>
                      <a:pt x="215" y="520"/>
                    </a:lnTo>
                    <a:lnTo>
                      <a:pt x="215" y="520"/>
                    </a:lnTo>
                    <a:lnTo>
                      <a:pt x="215" y="512"/>
                    </a:lnTo>
                    <a:lnTo>
                      <a:pt x="211" y="508"/>
                    </a:lnTo>
                    <a:lnTo>
                      <a:pt x="215" y="508"/>
                    </a:lnTo>
                    <a:lnTo>
                      <a:pt x="215" y="504"/>
                    </a:lnTo>
                    <a:lnTo>
                      <a:pt x="215" y="504"/>
                    </a:lnTo>
                    <a:lnTo>
                      <a:pt x="215" y="496"/>
                    </a:lnTo>
                    <a:lnTo>
                      <a:pt x="199" y="473"/>
                    </a:lnTo>
                    <a:lnTo>
                      <a:pt x="199" y="469"/>
                    </a:lnTo>
                    <a:lnTo>
                      <a:pt x="199" y="461"/>
                    </a:lnTo>
                    <a:lnTo>
                      <a:pt x="215" y="430"/>
                    </a:lnTo>
                    <a:lnTo>
                      <a:pt x="227" y="422"/>
                    </a:lnTo>
                    <a:lnTo>
                      <a:pt x="219" y="418"/>
                    </a:lnTo>
                    <a:lnTo>
                      <a:pt x="215" y="418"/>
                    </a:lnTo>
                    <a:lnTo>
                      <a:pt x="215" y="410"/>
                    </a:lnTo>
                    <a:lnTo>
                      <a:pt x="203" y="391"/>
                    </a:lnTo>
                    <a:lnTo>
                      <a:pt x="203" y="387"/>
                    </a:lnTo>
                    <a:lnTo>
                      <a:pt x="199" y="391"/>
                    </a:lnTo>
                    <a:lnTo>
                      <a:pt x="199" y="391"/>
                    </a:lnTo>
                    <a:lnTo>
                      <a:pt x="196" y="391"/>
                    </a:lnTo>
                    <a:lnTo>
                      <a:pt x="196" y="387"/>
                    </a:lnTo>
                    <a:lnTo>
                      <a:pt x="196" y="383"/>
                    </a:lnTo>
                    <a:lnTo>
                      <a:pt x="192" y="383"/>
                    </a:lnTo>
                    <a:lnTo>
                      <a:pt x="192" y="383"/>
                    </a:lnTo>
                    <a:lnTo>
                      <a:pt x="188" y="383"/>
                    </a:lnTo>
                    <a:lnTo>
                      <a:pt x="184" y="387"/>
                    </a:lnTo>
                    <a:lnTo>
                      <a:pt x="184" y="383"/>
                    </a:lnTo>
                    <a:lnTo>
                      <a:pt x="180" y="383"/>
                    </a:lnTo>
                    <a:lnTo>
                      <a:pt x="176" y="383"/>
                    </a:lnTo>
                    <a:lnTo>
                      <a:pt x="176" y="379"/>
                    </a:lnTo>
                    <a:lnTo>
                      <a:pt x="172" y="375"/>
                    </a:lnTo>
                    <a:lnTo>
                      <a:pt x="168" y="371"/>
                    </a:lnTo>
                    <a:lnTo>
                      <a:pt x="156" y="367"/>
                    </a:lnTo>
                    <a:lnTo>
                      <a:pt x="156" y="367"/>
                    </a:lnTo>
                    <a:lnTo>
                      <a:pt x="156" y="363"/>
                    </a:lnTo>
                    <a:lnTo>
                      <a:pt x="156" y="363"/>
                    </a:lnTo>
                    <a:lnTo>
                      <a:pt x="156" y="363"/>
                    </a:lnTo>
                    <a:lnTo>
                      <a:pt x="156" y="363"/>
                    </a:lnTo>
                    <a:lnTo>
                      <a:pt x="156" y="363"/>
                    </a:lnTo>
                    <a:lnTo>
                      <a:pt x="156" y="363"/>
                    </a:lnTo>
                    <a:lnTo>
                      <a:pt x="156" y="360"/>
                    </a:lnTo>
                    <a:lnTo>
                      <a:pt x="156" y="360"/>
                    </a:lnTo>
                    <a:lnTo>
                      <a:pt x="160" y="356"/>
                    </a:lnTo>
                    <a:lnTo>
                      <a:pt x="160" y="352"/>
                    </a:lnTo>
                    <a:lnTo>
                      <a:pt x="168" y="348"/>
                    </a:lnTo>
                    <a:lnTo>
                      <a:pt x="168" y="348"/>
                    </a:lnTo>
                    <a:lnTo>
                      <a:pt x="168" y="348"/>
                    </a:lnTo>
                    <a:lnTo>
                      <a:pt x="164" y="348"/>
                    </a:lnTo>
                    <a:lnTo>
                      <a:pt x="164" y="348"/>
                    </a:lnTo>
                    <a:lnTo>
                      <a:pt x="164" y="348"/>
                    </a:lnTo>
                    <a:lnTo>
                      <a:pt x="168" y="348"/>
                    </a:lnTo>
                    <a:lnTo>
                      <a:pt x="168" y="344"/>
                    </a:lnTo>
                    <a:lnTo>
                      <a:pt x="168" y="340"/>
                    </a:lnTo>
                    <a:lnTo>
                      <a:pt x="168" y="340"/>
                    </a:lnTo>
                    <a:lnTo>
                      <a:pt x="168" y="340"/>
                    </a:lnTo>
                    <a:lnTo>
                      <a:pt x="168" y="340"/>
                    </a:lnTo>
                    <a:lnTo>
                      <a:pt x="168" y="336"/>
                    </a:lnTo>
                    <a:lnTo>
                      <a:pt x="168" y="336"/>
                    </a:lnTo>
                    <a:lnTo>
                      <a:pt x="168" y="336"/>
                    </a:lnTo>
                    <a:lnTo>
                      <a:pt x="168" y="332"/>
                    </a:lnTo>
                    <a:lnTo>
                      <a:pt x="176" y="328"/>
                    </a:lnTo>
                    <a:lnTo>
                      <a:pt x="176" y="328"/>
                    </a:lnTo>
                    <a:lnTo>
                      <a:pt x="180" y="321"/>
                    </a:lnTo>
                    <a:lnTo>
                      <a:pt x="180" y="321"/>
                    </a:lnTo>
                    <a:lnTo>
                      <a:pt x="180" y="321"/>
                    </a:lnTo>
                    <a:lnTo>
                      <a:pt x="180" y="317"/>
                    </a:lnTo>
                    <a:lnTo>
                      <a:pt x="180" y="317"/>
                    </a:lnTo>
                    <a:lnTo>
                      <a:pt x="180" y="317"/>
                    </a:lnTo>
                    <a:lnTo>
                      <a:pt x="180" y="317"/>
                    </a:lnTo>
                    <a:lnTo>
                      <a:pt x="176" y="317"/>
                    </a:lnTo>
                    <a:lnTo>
                      <a:pt x="176" y="313"/>
                    </a:lnTo>
                    <a:lnTo>
                      <a:pt x="176" y="309"/>
                    </a:lnTo>
                    <a:lnTo>
                      <a:pt x="180" y="305"/>
                    </a:lnTo>
                    <a:lnTo>
                      <a:pt x="184" y="297"/>
                    </a:lnTo>
                    <a:lnTo>
                      <a:pt x="192" y="293"/>
                    </a:lnTo>
                    <a:lnTo>
                      <a:pt x="199" y="293"/>
                    </a:lnTo>
                    <a:lnTo>
                      <a:pt x="199" y="293"/>
                    </a:lnTo>
                    <a:lnTo>
                      <a:pt x="203" y="289"/>
                    </a:lnTo>
                    <a:lnTo>
                      <a:pt x="203" y="289"/>
                    </a:lnTo>
                    <a:lnTo>
                      <a:pt x="199" y="289"/>
                    </a:lnTo>
                    <a:lnTo>
                      <a:pt x="203" y="285"/>
                    </a:lnTo>
                    <a:lnTo>
                      <a:pt x="203" y="285"/>
                    </a:lnTo>
                    <a:lnTo>
                      <a:pt x="199" y="281"/>
                    </a:lnTo>
                    <a:lnTo>
                      <a:pt x="199" y="281"/>
                    </a:lnTo>
                    <a:lnTo>
                      <a:pt x="199" y="278"/>
                    </a:lnTo>
                    <a:lnTo>
                      <a:pt x="199" y="278"/>
                    </a:lnTo>
                    <a:lnTo>
                      <a:pt x="199" y="274"/>
                    </a:lnTo>
                    <a:lnTo>
                      <a:pt x="196" y="274"/>
                    </a:lnTo>
                    <a:lnTo>
                      <a:pt x="196" y="274"/>
                    </a:lnTo>
                    <a:lnTo>
                      <a:pt x="196" y="274"/>
                    </a:lnTo>
                    <a:lnTo>
                      <a:pt x="196" y="274"/>
                    </a:lnTo>
                    <a:lnTo>
                      <a:pt x="196" y="270"/>
                    </a:lnTo>
                    <a:lnTo>
                      <a:pt x="192" y="270"/>
                    </a:lnTo>
                    <a:lnTo>
                      <a:pt x="188" y="266"/>
                    </a:lnTo>
                    <a:lnTo>
                      <a:pt x="184" y="262"/>
                    </a:lnTo>
                    <a:lnTo>
                      <a:pt x="180" y="258"/>
                    </a:lnTo>
                    <a:lnTo>
                      <a:pt x="180" y="254"/>
                    </a:lnTo>
                    <a:lnTo>
                      <a:pt x="184" y="250"/>
                    </a:lnTo>
                    <a:lnTo>
                      <a:pt x="207" y="239"/>
                    </a:lnTo>
                    <a:lnTo>
                      <a:pt x="215" y="239"/>
                    </a:lnTo>
                    <a:lnTo>
                      <a:pt x="215" y="239"/>
                    </a:lnTo>
                    <a:lnTo>
                      <a:pt x="215" y="235"/>
                    </a:lnTo>
                    <a:lnTo>
                      <a:pt x="215" y="231"/>
                    </a:lnTo>
                    <a:lnTo>
                      <a:pt x="215" y="227"/>
                    </a:lnTo>
                    <a:lnTo>
                      <a:pt x="215" y="223"/>
                    </a:lnTo>
                    <a:lnTo>
                      <a:pt x="215" y="219"/>
                    </a:lnTo>
                    <a:lnTo>
                      <a:pt x="215" y="215"/>
                    </a:lnTo>
                    <a:lnTo>
                      <a:pt x="219" y="211"/>
                    </a:lnTo>
                    <a:lnTo>
                      <a:pt x="246" y="192"/>
                    </a:lnTo>
                    <a:lnTo>
                      <a:pt x="246" y="192"/>
                    </a:lnTo>
                    <a:lnTo>
                      <a:pt x="246" y="188"/>
                    </a:lnTo>
                    <a:lnTo>
                      <a:pt x="246" y="188"/>
                    </a:lnTo>
                    <a:lnTo>
                      <a:pt x="242" y="188"/>
                    </a:lnTo>
                    <a:lnTo>
                      <a:pt x="242" y="188"/>
                    </a:lnTo>
                    <a:lnTo>
                      <a:pt x="246" y="188"/>
                    </a:lnTo>
                    <a:lnTo>
                      <a:pt x="246" y="184"/>
                    </a:lnTo>
                    <a:lnTo>
                      <a:pt x="246" y="180"/>
                    </a:lnTo>
                    <a:lnTo>
                      <a:pt x="246" y="176"/>
                    </a:lnTo>
                    <a:lnTo>
                      <a:pt x="242" y="176"/>
                    </a:lnTo>
                    <a:lnTo>
                      <a:pt x="242" y="176"/>
                    </a:lnTo>
                    <a:lnTo>
                      <a:pt x="242" y="176"/>
                    </a:lnTo>
                    <a:lnTo>
                      <a:pt x="246" y="172"/>
                    </a:lnTo>
                    <a:lnTo>
                      <a:pt x="258" y="160"/>
                    </a:lnTo>
                    <a:lnTo>
                      <a:pt x="266" y="153"/>
                    </a:lnTo>
                    <a:lnTo>
                      <a:pt x="270" y="149"/>
                    </a:lnTo>
                    <a:lnTo>
                      <a:pt x="270" y="141"/>
                    </a:lnTo>
                    <a:lnTo>
                      <a:pt x="274" y="141"/>
                    </a:lnTo>
                    <a:lnTo>
                      <a:pt x="278" y="141"/>
                    </a:lnTo>
                    <a:lnTo>
                      <a:pt x="282" y="141"/>
                    </a:lnTo>
                    <a:lnTo>
                      <a:pt x="289" y="141"/>
                    </a:lnTo>
                    <a:lnTo>
                      <a:pt x="301" y="133"/>
                    </a:lnTo>
                    <a:lnTo>
                      <a:pt x="301" y="129"/>
                    </a:lnTo>
                    <a:lnTo>
                      <a:pt x="305" y="121"/>
                    </a:lnTo>
                    <a:lnTo>
                      <a:pt x="305" y="121"/>
                    </a:lnTo>
                    <a:lnTo>
                      <a:pt x="301" y="117"/>
                    </a:lnTo>
                    <a:lnTo>
                      <a:pt x="293" y="117"/>
                    </a:lnTo>
                    <a:lnTo>
                      <a:pt x="289" y="114"/>
                    </a:lnTo>
                    <a:lnTo>
                      <a:pt x="293" y="110"/>
                    </a:lnTo>
                    <a:lnTo>
                      <a:pt x="305" y="98"/>
                    </a:lnTo>
                    <a:lnTo>
                      <a:pt x="309" y="102"/>
                    </a:lnTo>
                    <a:lnTo>
                      <a:pt x="313" y="102"/>
                    </a:lnTo>
                    <a:lnTo>
                      <a:pt x="313" y="98"/>
                    </a:lnTo>
                    <a:lnTo>
                      <a:pt x="313" y="94"/>
                    </a:lnTo>
                    <a:lnTo>
                      <a:pt x="309" y="90"/>
                    </a:lnTo>
                    <a:lnTo>
                      <a:pt x="301" y="78"/>
                    </a:lnTo>
                    <a:lnTo>
                      <a:pt x="297" y="75"/>
                    </a:lnTo>
                    <a:lnTo>
                      <a:pt x="293" y="71"/>
                    </a:lnTo>
                    <a:lnTo>
                      <a:pt x="285" y="63"/>
                    </a:lnTo>
                    <a:lnTo>
                      <a:pt x="285" y="63"/>
                    </a:lnTo>
                    <a:lnTo>
                      <a:pt x="278" y="59"/>
                    </a:lnTo>
                    <a:lnTo>
                      <a:pt x="278" y="55"/>
                    </a:lnTo>
                    <a:lnTo>
                      <a:pt x="270" y="43"/>
                    </a:lnTo>
                    <a:lnTo>
                      <a:pt x="266" y="39"/>
                    </a:lnTo>
                    <a:lnTo>
                      <a:pt x="262" y="35"/>
                    </a:lnTo>
                    <a:lnTo>
                      <a:pt x="254" y="32"/>
                    </a:lnTo>
                    <a:lnTo>
                      <a:pt x="235" y="20"/>
                    </a:lnTo>
                    <a:lnTo>
                      <a:pt x="227" y="12"/>
                    </a:lnTo>
                    <a:lnTo>
                      <a:pt x="223" y="8"/>
                    </a:lnTo>
                    <a:lnTo>
                      <a:pt x="219" y="4"/>
                    </a:lnTo>
                    <a:lnTo>
                      <a:pt x="219" y="0"/>
                    </a:lnTo>
                    <a:lnTo>
                      <a:pt x="203" y="8"/>
                    </a:lnTo>
                    <a:lnTo>
                      <a:pt x="199" y="12"/>
                    </a:lnTo>
                    <a:lnTo>
                      <a:pt x="196" y="12"/>
                    </a:lnTo>
                    <a:lnTo>
                      <a:pt x="164" y="12"/>
                    </a:lnTo>
                    <a:lnTo>
                      <a:pt x="164" y="16"/>
                    </a:lnTo>
                    <a:lnTo>
                      <a:pt x="164" y="16"/>
                    </a:lnTo>
                    <a:lnTo>
                      <a:pt x="164" y="16"/>
                    </a:lnTo>
                    <a:lnTo>
                      <a:pt x="168" y="20"/>
                    </a:lnTo>
                    <a:lnTo>
                      <a:pt x="168" y="24"/>
                    </a:lnTo>
                    <a:lnTo>
                      <a:pt x="168" y="24"/>
                    </a:lnTo>
                    <a:lnTo>
                      <a:pt x="164" y="24"/>
                    </a:lnTo>
                    <a:lnTo>
                      <a:pt x="164" y="28"/>
                    </a:lnTo>
                    <a:lnTo>
                      <a:pt x="164" y="28"/>
                    </a:lnTo>
                    <a:lnTo>
                      <a:pt x="164" y="32"/>
                    </a:lnTo>
                    <a:lnTo>
                      <a:pt x="164" y="32"/>
                    </a:lnTo>
                    <a:lnTo>
                      <a:pt x="164" y="35"/>
                    </a:lnTo>
                    <a:lnTo>
                      <a:pt x="168" y="43"/>
                    </a:lnTo>
                    <a:lnTo>
                      <a:pt x="172" y="43"/>
                    </a:lnTo>
                    <a:lnTo>
                      <a:pt x="176" y="47"/>
                    </a:lnTo>
                    <a:lnTo>
                      <a:pt x="176" y="47"/>
                    </a:lnTo>
                    <a:lnTo>
                      <a:pt x="176" y="47"/>
                    </a:lnTo>
                    <a:lnTo>
                      <a:pt x="176" y="47"/>
                    </a:lnTo>
                    <a:lnTo>
                      <a:pt x="176" y="47"/>
                    </a:lnTo>
                    <a:lnTo>
                      <a:pt x="180" y="47"/>
                    </a:lnTo>
                    <a:lnTo>
                      <a:pt x="180" y="47"/>
                    </a:lnTo>
                    <a:lnTo>
                      <a:pt x="180" y="47"/>
                    </a:lnTo>
                    <a:lnTo>
                      <a:pt x="184" y="43"/>
                    </a:lnTo>
                    <a:lnTo>
                      <a:pt x="184" y="47"/>
                    </a:lnTo>
                    <a:lnTo>
                      <a:pt x="184" y="47"/>
                    </a:lnTo>
                    <a:lnTo>
                      <a:pt x="184" y="47"/>
                    </a:lnTo>
                    <a:lnTo>
                      <a:pt x="184" y="47"/>
                    </a:lnTo>
                    <a:lnTo>
                      <a:pt x="184" y="47"/>
                    </a:lnTo>
                    <a:lnTo>
                      <a:pt x="188" y="47"/>
                    </a:lnTo>
                    <a:lnTo>
                      <a:pt x="188" y="47"/>
                    </a:lnTo>
                    <a:lnTo>
                      <a:pt x="188" y="51"/>
                    </a:lnTo>
                    <a:lnTo>
                      <a:pt x="188" y="51"/>
                    </a:lnTo>
                    <a:lnTo>
                      <a:pt x="188" y="55"/>
                    </a:lnTo>
                    <a:lnTo>
                      <a:pt x="188" y="55"/>
                    </a:lnTo>
                    <a:lnTo>
                      <a:pt x="192" y="55"/>
                    </a:lnTo>
                    <a:lnTo>
                      <a:pt x="192" y="55"/>
                    </a:lnTo>
                    <a:lnTo>
                      <a:pt x="188" y="59"/>
                    </a:lnTo>
                    <a:lnTo>
                      <a:pt x="188" y="59"/>
                    </a:lnTo>
                    <a:lnTo>
                      <a:pt x="192" y="63"/>
                    </a:lnTo>
                    <a:lnTo>
                      <a:pt x="192" y="63"/>
                    </a:lnTo>
                    <a:lnTo>
                      <a:pt x="192" y="63"/>
                    </a:lnTo>
                    <a:lnTo>
                      <a:pt x="188" y="67"/>
                    </a:lnTo>
                    <a:lnTo>
                      <a:pt x="184" y="67"/>
                    </a:lnTo>
                    <a:lnTo>
                      <a:pt x="184" y="71"/>
                    </a:lnTo>
                    <a:lnTo>
                      <a:pt x="188" y="71"/>
                    </a:lnTo>
                    <a:lnTo>
                      <a:pt x="188" y="71"/>
                    </a:lnTo>
                    <a:lnTo>
                      <a:pt x="188" y="71"/>
                    </a:lnTo>
                    <a:lnTo>
                      <a:pt x="192" y="75"/>
                    </a:lnTo>
                    <a:lnTo>
                      <a:pt x="192" y="75"/>
                    </a:lnTo>
                    <a:lnTo>
                      <a:pt x="192" y="75"/>
                    </a:lnTo>
                    <a:lnTo>
                      <a:pt x="196" y="75"/>
                    </a:lnTo>
                    <a:lnTo>
                      <a:pt x="199" y="78"/>
                    </a:lnTo>
                    <a:lnTo>
                      <a:pt x="199" y="75"/>
                    </a:lnTo>
                    <a:lnTo>
                      <a:pt x="199" y="75"/>
                    </a:lnTo>
                    <a:lnTo>
                      <a:pt x="203" y="78"/>
                    </a:lnTo>
                    <a:lnTo>
                      <a:pt x="203" y="82"/>
                    </a:lnTo>
                    <a:lnTo>
                      <a:pt x="203" y="82"/>
                    </a:lnTo>
                    <a:lnTo>
                      <a:pt x="199" y="86"/>
                    </a:lnTo>
                    <a:lnTo>
                      <a:pt x="192" y="86"/>
                    </a:lnTo>
                    <a:lnTo>
                      <a:pt x="188" y="90"/>
                    </a:lnTo>
                    <a:lnTo>
                      <a:pt x="184" y="90"/>
                    </a:lnTo>
                    <a:lnTo>
                      <a:pt x="184" y="94"/>
                    </a:lnTo>
                    <a:lnTo>
                      <a:pt x="184" y="90"/>
                    </a:lnTo>
                    <a:lnTo>
                      <a:pt x="184" y="90"/>
                    </a:lnTo>
                    <a:lnTo>
                      <a:pt x="184" y="90"/>
                    </a:lnTo>
                    <a:lnTo>
                      <a:pt x="184" y="90"/>
                    </a:lnTo>
                    <a:lnTo>
                      <a:pt x="184" y="90"/>
                    </a:lnTo>
                    <a:lnTo>
                      <a:pt x="180" y="90"/>
                    </a:lnTo>
                    <a:lnTo>
                      <a:pt x="180" y="90"/>
                    </a:lnTo>
                    <a:lnTo>
                      <a:pt x="180" y="90"/>
                    </a:lnTo>
                    <a:lnTo>
                      <a:pt x="184" y="94"/>
                    </a:lnTo>
                    <a:lnTo>
                      <a:pt x="184" y="94"/>
                    </a:lnTo>
                    <a:lnTo>
                      <a:pt x="184" y="94"/>
                    </a:lnTo>
                    <a:lnTo>
                      <a:pt x="184" y="94"/>
                    </a:lnTo>
                    <a:lnTo>
                      <a:pt x="184" y="98"/>
                    </a:lnTo>
                    <a:lnTo>
                      <a:pt x="184" y="98"/>
                    </a:lnTo>
                    <a:lnTo>
                      <a:pt x="188" y="98"/>
                    </a:lnTo>
                    <a:lnTo>
                      <a:pt x="196" y="102"/>
                    </a:lnTo>
                    <a:lnTo>
                      <a:pt x="199" y="106"/>
                    </a:lnTo>
                    <a:lnTo>
                      <a:pt x="199" y="110"/>
                    </a:lnTo>
                    <a:lnTo>
                      <a:pt x="199" y="114"/>
                    </a:lnTo>
                    <a:lnTo>
                      <a:pt x="196" y="117"/>
                    </a:lnTo>
                    <a:lnTo>
                      <a:pt x="192" y="117"/>
                    </a:lnTo>
                    <a:lnTo>
                      <a:pt x="188" y="121"/>
                    </a:lnTo>
                    <a:lnTo>
                      <a:pt x="184" y="125"/>
                    </a:lnTo>
                    <a:lnTo>
                      <a:pt x="156" y="129"/>
                    </a:lnTo>
                    <a:lnTo>
                      <a:pt x="156" y="129"/>
                    </a:lnTo>
                    <a:lnTo>
                      <a:pt x="153" y="129"/>
                    </a:lnTo>
                    <a:lnTo>
                      <a:pt x="153" y="129"/>
                    </a:lnTo>
                    <a:lnTo>
                      <a:pt x="149" y="125"/>
                    </a:lnTo>
                    <a:lnTo>
                      <a:pt x="141" y="117"/>
                    </a:lnTo>
                    <a:lnTo>
                      <a:pt x="137" y="117"/>
                    </a:lnTo>
                    <a:lnTo>
                      <a:pt x="137" y="117"/>
                    </a:lnTo>
                    <a:lnTo>
                      <a:pt x="133" y="121"/>
                    </a:lnTo>
                    <a:lnTo>
                      <a:pt x="137" y="121"/>
                    </a:lnTo>
                    <a:lnTo>
                      <a:pt x="133" y="121"/>
                    </a:lnTo>
                    <a:lnTo>
                      <a:pt x="133" y="121"/>
                    </a:lnTo>
                    <a:lnTo>
                      <a:pt x="125" y="121"/>
                    </a:lnTo>
                    <a:lnTo>
                      <a:pt x="125" y="121"/>
                    </a:lnTo>
                    <a:lnTo>
                      <a:pt x="121" y="153"/>
                    </a:lnTo>
                    <a:lnTo>
                      <a:pt x="117" y="157"/>
                    </a:lnTo>
                    <a:lnTo>
                      <a:pt x="106" y="172"/>
                    </a:lnTo>
                    <a:lnTo>
                      <a:pt x="63" y="184"/>
                    </a:lnTo>
                    <a:lnTo>
                      <a:pt x="63" y="184"/>
                    </a:lnTo>
                    <a:lnTo>
                      <a:pt x="59" y="180"/>
                    </a:lnTo>
                    <a:lnTo>
                      <a:pt x="59" y="176"/>
                    </a:lnTo>
                    <a:lnTo>
                      <a:pt x="55" y="172"/>
                    </a:lnTo>
                    <a:lnTo>
                      <a:pt x="55" y="172"/>
                    </a:lnTo>
                    <a:lnTo>
                      <a:pt x="39" y="184"/>
                    </a:lnTo>
                    <a:lnTo>
                      <a:pt x="35" y="188"/>
                    </a:lnTo>
                    <a:lnTo>
                      <a:pt x="16" y="192"/>
                    </a:lnTo>
                    <a:lnTo>
                      <a:pt x="12" y="199"/>
                    </a:lnTo>
                    <a:lnTo>
                      <a:pt x="4" y="215"/>
                    </a:lnTo>
                    <a:lnTo>
                      <a:pt x="4" y="223"/>
                    </a:lnTo>
                    <a:lnTo>
                      <a:pt x="0" y="227"/>
                    </a:lnTo>
                    <a:lnTo>
                      <a:pt x="4" y="227"/>
                    </a:lnTo>
                    <a:lnTo>
                      <a:pt x="4" y="227"/>
                    </a:lnTo>
                    <a:lnTo>
                      <a:pt x="4" y="231"/>
                    </a:lnTo>
                    <a:lnTo>
                      <a:pt x="8" y="231"/>
                    </a:lnTo>
                    <a:lnTo>
                      <a:pt x="8" y="231"/>
                    </a:lnTo>
                    <a:lnTo>
                      <a:pt x="12" y="227"/>
                    </a:lnTo>
                    <a:lnTo>
                      <a:pt x="12" y="227"/>
                    </a:lnTo>
                    <a:lnTo>
                      <a:pt x="20" y="231"/>
                    </a:lnTo>
                    <a:lnTo>
                      <a:pt x="24" y="235"/>
                    </a:lnTo>
                    <a:lnTo>
                      <a:pt x="28" y="239"/>
                    </a:lnTo>
                    <a:lnTo>
                      <a:pt x="28" y="239"/>
                    </a:lnTo>
                    <a:lnTo>
                      <a:pt x="28" y="246"/>
                    </a:lnTo>
                    <a:lnTo>
                      <a:pt x="31" y="246"/>
                    </a:lnTo>
                    <a:lnTo>
                      <a:pt x="31" y="250"/>
                    </a:lnTo>
                    <a:lnTo>
                      <a:pt x="31" y="250"/>
                    </a:lnTo>
                    <a:lnTo>
                      <a:pt x="31" y="254"/>
                    </a:lnTo>
                    <a:lnTo>
                      <a:pt x="31" y="254"/>
                    </a:lnTo>
                    <a:lnTo>
                      <a:pt x="28" y="254"/>
                    </a:lnTo>
                    <a:lnTo>
                      <a:pt x="28" y="254"/>
                    </a:lnTo>
                    <a:lnTo>
                      <a:pt x="35" y="258"/>
                    </a:lnTo>
                    <a:lnTo>
                      <a:pt x="35" y="262"/>
                    </a:lnTo>
                    <a:lnTo>
                      <a:pt x="35" y="262"/>
                    </a:lnTo>
                    <a:lnTo>
                      <a:pt x="31" y="262"/>
                    </a:lnTo>
                    <a:lnTo>
                      <a:pt x="35" y="262"/>
                    </a:lnTo>
                    <a:lnTo>
                      <a:pt x="35" y="262"/>
                    </a:lnTo>
                    <a:lnTo>
                      <a:pt x="35" y="262"/>
                    </a:lnTo>
                    <a:lnTo>
                      <a:pt x="35" y="266"/>
                    </a:lnTo>
                    <a:lnTo>
                      <a:pt x="35" y="270"/>
                    </a:lnTo>
                    <a:lnTo>
                      <a:pt x="35" y="274"/>
                    </a:lnTo>
                    <a:lnTo>
                      <a:pt x="35" y="274"/>
                    </a:lnTo>
                    <a:lnTo>
                      <a:pt x="35" y="274"/>
                    </a:lnTo>
                    <a:lnTo>
                      <a:pt x="39" y="274"/>
                    </a:lnTo>
                    <a:lnTo>
                      <a:pt x="39" y="274"/>
                    </a:lnTo>
                    <a:lnTo>
                      <a:pt x="39" y="278"/>
                    </a:lnTo>
                    <a:lnTo>
                      <a:pt x="39" y="278"/>
                    </a:lnTo>
                    <a:lnTo>
                      <a:pt x="39" y="278"/>
                    </a:lnTo>
                    <a:lnTo>
                      <a:pt x="43" y="278"/>
                    </a:lnTo>
                    <a:lnTo>
                      <a:pt x="39" y="278"/>
                    </a:lnTo>
                    <a:lnTo>
                      <a:pt x="39" y="278"/>
                    </a:lnTo>
                    <a:lnTo>
                      <a:pt x="39" y="278"/>
                    </a:lnTo>
                    <a:lnTo>
                      <a:pt x="39" y="278"/>
                    </a:lnTo>
                    <a:lnTo>
                      <a:pt x="39" y="281"/>
                    </a:lnTo>
                    <a:lnTo>
                      <a:pt x="39" y="281"/>
                    </a:lnTo>
                    <a:lnTo>
                      <a:pt x="39" y="285"/>
                    </a:lnTo>
                    <a:lnTo>
                      <a:pt x="39" y="285"/>
                    </a:lnTo>
                    <a:lnTo>
                      <a:pt x="39" y="289"/>
                    </a:lnTo>
                    <a:lnTo>
                      <a:pt x="39" y="289"/>
                    </a:lnTo>
                    <a:lnTo>
                      <a:pt x="39" y="293"/>
                    </a:lnTo>
                    <a:lnTo>
                      <a:pt x="51" y="293"/>
                    </a:lnTo>
                    <a:lnTo>
                      <a:pt x="51" y="297"/>
                    </a:lnTo>
                    <a:lnTo>
                      <a:pt x="51" y="297"/>
                    </a:lnTo>
                    <a:lnTo>
                      <a:pt x="55" y="297"/>
                    </a:lnTo>
                    <a:lnTo>
                      <a:pt x="55" y="297"/>
                    </a:lnTo>
                    <a:lnTo>
                      <a:pt x="55" y="301"/>
                    </a:lnTo>
                    <a:lnTo>
                      <a:pt x="55" y="301"/>
                    </a:lnTo>
                    <a:lnTo>
                      <a:pt x="59" y="301"/>
                    </a:lnTo>
                    <a:lnTo>
                      <a:pt x="59" y="305"/>
                    </a:lnTo>
                    <a:lnTo>
                      <a:pt x="59" y="305"/>
                    </a:lnTo>
                    <a:lnTo>
                      <a:pt x="59" y="305"/>
                    </a:lnTo>
                    <a:lnTo>
                      <a:pt x="63" y="305"/>
                    </a:lnTo>
                    <a:lnTo>
                      <a:pt x="63" y="305"/>
                    </a:lnTo>
                    <a:lnTo>
                      <a:pt x="63" y="309"/>
                    </a:lnTo>
                    <a:lnTo>
                      <a:pt x="63" y="309"/>
                    </a:lnTo>
                    <a:lnTo>
                      <a:pt x="67" y="313"/>
                    </a:lnTo>
                    <a:lnTo>
                      <a:pt x="67" y="313"/>
                    </a:lnTo>
                    <a:lnTo>
                      <a:pt x="67" y="317"/>
                    </a:lnTo>
                    <a:lnTo>
                      <a:pt x="67" y="317"/>
                    </a:lnTo>
                    <a:lnTo>
                      <a:pt x="63" y="317"/>
                    </a:lnTo>
                    <a:lnTo>
                      <a:pt x="63" y="317"/>
                    </a:lnTo>
                    <a:lnTo>
                      <a:pt x="59" y="313"/>
                    </a:lnTo>
                    <a:lnTo>
                      <a:pt x="59" y="313"/>
                    </a:lnTo>
                    <a:lnTo>
                      <a:pt x="51" y="313"/>
                    </a:lnTo>
                    <a:lnTo>
                      <a:pt x="51" y="317"/>
                    </a:lnTo>
                    <a:lnTo>
                      <a:pt x="51" y="317"/>
                    </a:lnTo>
                    <a:lnTo>
                      <a:pt x="51" y="317"/>
                    </a:lnTo>
                    <a:lnTo>
                      <a:pt x="51" y="317"/>
                    </a:lnTo>
                    <a:lnTo>
                      <a:pt x="51" y="317"/>
                    </a:lnTo>
                    <a:lnTo>
                      <a:pt x="55" y="321"/>
                    </a:lnTo>
                    <a:lnTo>
                      <a:pt x="55" y="324"/>
                    </a:lnTo>
                    <a:lnTo>
                      <a:pt x="59" y="324"/>
                    </a:lnTo>
                    <a:lnTo>
                      <a:pt x="63" y="324"/>
                    </a:lnTo>
                    <a:lnTo>
                      <a:pt x="63" y="324"/>
                    </a:lnTo>
                    <a:lnTo>
                      <a:pt x="63" y="324"/>
                    </a:lnTo>
                    <a:lnTo>
                      <a:pt x="63" y="324"/>
                    </a:lnTo>
                    <a:lnTo>
                      <a:pt x="67" y="324"/>
                    </a:lnTo>
                    <a:lnTo>
                      <a:pt x="67" y="324"/>
                    </a:lnTo>
                    <a:lnTo>
                      <a:pt x="67" y="324"/>
                    </a:lnTo>
                    <a:lnTo>
                      <a:pt x="67" y="332"/>
                    </a:lnTo>
                    <a:lnTo>
                      <a:pt x="67" y="332"/>
                    </a:lnTo>
                    <a:lnTo>
                      <a:pt x="71" y="336"/>
                    </a:lnTo>
                    <a:lnTo>
                      <a:pt x="71" y="336"/>
                    </a:lnTo>
                    <a:lnTo>
                      <a:pt x="63" y="340"/>
                    </a:lnTo>
                    <a:lnTo>
                      <a:pt x="63" y="340"/>
                    </a:lnTo>
                    <a:lnTo>
                      <a:pt x="63" y="340"/>
                    </a:lnTo>
                    <a:lnTo>
                      <a:pt x="63" y="336"/>
                    </a:lnTo>
                    <a:lnTo>
                      <a:pt x="63" y="336"/>
                    </a:lnTo>
                    <a:lnTo>
                      <a:pt x="63" y="336"/>
                    </a:lnTo>
                    <a:lnTo>
                      <a:pt x="63" y="336"/>
                    </a:lnTo>
                    <a:lnTo>
                      <a:pt x="59" y="336"/>
                    </a:lnTo>
                    <a:lnTo>
                      <a:pt x="59" y="336"/>
                    </a:lnTo>
                    <a:lnTo>
                      <a:pt x="55" y="336"/>
                    </a:lnTo>
                    <a:lnTo>
                      <a:pt x="55" y="332"/>
                    </a:lnTo>
                    <a:lnTo>
                      <a:pt x="55" y="332"/>
                    </a:lnTo>
                    <a:lnTo>
                      <a:pt x="55" y="332"/>
                    </a:lnTo>
                    <a:lnTo>
                      <a:pt x="55" y="332"/>
                    </a:lnTo>
                    <a:lnTo>
                      <a:pt x="55" y="332"/>
                    </a:lnTo>
                    <a:lnTo>
                      <a:pt x="51" y="332"/>
                    </a:lnTo>
                    <a:lnTo>
                      <a:pt x="51" y="332"/>
                    </a:lnTo>
                    <a:lnTo>
                      <a:pt x="51" y="332"/>
                    </a:lnTo>
                    <a:lnTo>
                      <a:pt x="51" y="328"/>
                    </a:lnTo>
                    <a:lnTo>
                      <a:pt x="47" y="328"/>
                    </a:lnTo>
                    <a:lnTo>
                      <a:pt x="47" y="328"/>
                    </a:lnTo>
                    <a:lnTo>
                      <a:pt x="47" y="328"/>
                    </a:lnTo>
                    <a:lnTo>
                      <a:pt x="35" y="340"/>
                    </a:lnTo>
                    <a:lnTo>
                      <a:pt x="28" y="344"/>
                    </a:lnTo>
                    <a:lnTo>
                      <a:pt x="28" y="344"/>
                    </a:lnTo>
                    <a:lnTo>
                      <a:pt x="28" y="348"/>
                    </a:lnTo>
                    <a:lnTo>
                      <a:pt x="24" y="348"/>
                    </a:lnTo>
                    <a:lnTo>
                      <a:pt x="24" y="352"/>
                    </a:lnTo>
                    <a:lnTo>
                      <a:pt x="24" y="352"/>
                    </a:lnTo>
                    <a:lnTo>
                      <a:pt x="24" y="356"/>
                    </a:lnTo>
                    <a:lnTo>
                      <a:pt x="28" y="356"/>
                    </a:lnTo>
                    <a:lnTo>
                      <a:pt x="28" y="356"/>
                    </a:lnTo>
                    <a:lnTo>
                      <a:pt x="28" y="356"/>
                    </a:lnTo>
                    <a:lnTo>
                      <a:pt x="28" y="356"/>
                    </a:lnTo>
                    <a:lnTo>
                      <a:pt x="20" y="356"/>
                    </a:lnTo>
                    <a:lnTo>
                      <a:pt x="20" y="356"/>
                    </a:lnTo>
                    <a:lnTo>
                      <a:pt x="16" y="356"/>
                    </a:lnTo>
                    <a:lnTo>
                      <a:pt x="20" y="360"/>
                    </a:lnTo>
                    <a:lnTo>
                      <a:pt x="24" y="360"/>
                    </a:lnTo>
                    <a:lnTo>
                      <a:pt x="20" y="363"/>
                    </a:lnTo>
                    <a:lnTo>
                      <a:pt x="20" y="363"/>
                    </a:lnTo>
                    <a:lnTo>
                      <a:pt x="20" y="363"/>
                    </a:lnTo>
                    <a:lnTo>
                      <a:pt x="20" y="367"/>
                    </a:lnTo>
                    <a:lnTo>
                      <a:pt x="20" y="367"/>
                    </a:lnTo>
                    <a:lnTo>
                      <a:pt x="24" y="367"/>
                    </a:lnTo>
                    <a:lnTo>
                      <a:pt x="24" y="371"/>
                    </a:lnTo>
                    <a:lnTo>
                      <a:pt x="20" y="371"/>
                    </a:lnTo>
                    <a:lnTo>
                      <a:pt x="20" y="375"/>
                    </a:lnTo>
                    <a:lnTo>
                      <a:pt x="20" y="379"/>
                    </a:lnTo>
                    <a:lnTo>
                      <a:pt x="20" y="379"/>
                    </a:lnTo>
                    <a:lnTo>
                      <a:pt x="16" y="379"/>
                    </a:lnTo>
                    <a:lnTo>
                      <a:pt x="20" y="379"/>
                    </a:lnTo>
                    <a:lnTo>
                      <a:pt x="20" y="383"/>
                    </a:lnTo>
                    <a:lnTo>
                      <a:pt x="20" y="383"/>
                    </a:lnTo>
                    <a:lnTo>
                      <a:pt x="20" y="387"/>
                    </a:lnTo>
                    <a:lnTo>
                      <a:pt x="20" y="391"/>
                    </a:lnTo>
                    <a:lnTo>
                      <a:pt x="20" y="391"/>
                    </a:lnTo>
                    <a:lnTo>
                      <a:pt x="20" y="391"/>
                    </a:lnTo>
                    <a:lnTo>
                      <a:pt x="20" y="395"/>
                    </a:lnTo>
                    <a:lnTo>
                      <a:pt x="20" y="395"/>
                    </a:lnTo>
                    <a:lnTo>
                      <a:pt x="20" y="395"/>
                    </a:lnTo>
                    <a:lnTo>
                      <a:pt x="20" y="399"/>
                    </a:lnTo>
                    <a:lnTo>
                      <a:pt x="20" y="399"/>
                    </a:lnTo>
                    <a:lnTo>
                      <a:pt x="24" y="399"/>
                    </a:lnTo>
                    <a:lnTo>
                      <a:pt x="24" y="403"/>
                    </a:lnTo>
                    <a:lnTo>
                      <a:pt x="20" y="403"/>
                    </a:lnTo>
                    <a:lnTo>
                      <a:pt x="20" y="406"/>
                    </a:lnTo>
                    <a:lnTo>
                      <a:pt x="20" y="406"/>
                    </a:lnTo>
                    <a:lnTo>
                      <a:pt x="20" y="406"/>
                    </a:lnTo>
                    <a:lnTo>
                      <a:pt x="20" y="410"/>
                    </a:lnTo>
                    <a:lnTo>
                      <a:pt x="20" y="410"/>
                    </a:lnTo>
                    <a:lnTo>
                      <a:pt x="20" y="410"/>
                    </a:lnTo>
                    <a:lnTo>
                      <a:pt x="16" y="410"/>
                    </a:lnTo>
                    <a:lnTo>
                      <a:pt x="16" y="414"/>
                    </a:lnTo>
                    <a:lnTo>
                      <a:pt x="16" y="414"/>
                    </a:lnTo>
                    <a:lnTo>
                      <a:pt x="16" y="414"/>
                    </a:lnTo>
                    <a:lnTo>
                      <a:pt x="16" y="418"/>
                    </a:lnTo>
                    <a:lnTo>
                      <a:pt x="16" y="418"/>
                    </a:lnTo>
                    <a:lnTo>
                      <a:pt x="16" y="418"/>
                    </a:lnTo>
                    <a:lnTo>
                      <a:pt x="12" y="422"/>
                    </a:lnTo>
                    <a:lnTo>
                      <a:pt x="12" y="422"/>
                    </a:lnTo>
                    <a:lnTo>
                      <a:pt x="12" y="422"/>
                    </a:lnTo>
                    <a:lnTo>
                      <a:pt x="12" y="422"/>
                    </a:lnTo>
                    <a:lnTo>
                      <a:pt x="12" y="422"/>
                    </a:lnTo>
                    <a:lnTo>
                      <a:pt x="12" y="422"/>
                    </a:lnTo>
                    <a:lnTo>
                      <a:pt x="12" y="426"/>
                    </a:lnTo>
                    <a:lnTo>
                      <a:pt x="12" y="430"/>
                    </a:lnTo>
                    <a:lnTo>
                      <a:pt x="8" y="430"/>
                    </a:lnTo>
                    <a:lnTo>
                      <a:pt x="8" y="434"/>
                    </a:lnTo>
                    <a:lnTo>
                      <a:pt x="8" y="434"/>
                    </a:lnTo>
                    <a:lnTo>
                      <a:pt x="8" y="438"/>
                    </a:lnTo>
                    <a:lnTo>
                      <a:pt x="8" y="442"/>
                    </a:lnTo>
                    <a:lnTo>
                      <a:pt x="8" y="445"/>
                    </a:lnTo>
                    <a:lnTo>
                      <a:pt x="8" y="445"/>
                    </a:lnTo>
                    <a:lnTo>
                      <a:pt x="8" y="449"/>
                    </a:lnTo>
                    <a:lnTo>
                      <a:pt x="12" y="453"/>
                    </a:lnTo>
                    <a:lnTo>
                      <a:pt x="12" y="453"/>
                    </a:lnTo>
                    <a:lnTo>
                      <a:pt x="12" y="453"/>
                    </a:lnTo>
                    <a:lnTo>
                      <a:pt x="12" y="453"/>
                    </a:lnTo>
                    <a:lnTo>
                      <a:pt x="8" y="453"/>
                    </a:lnTo>
                    <a:lnTo>
                      <a:pt x="4" y="453"/>
                    </a:lnTo>
                    <a:lnTo>
                      <a:pt x="8" y="457"/>
                    </a:lnTo>
                    <a:lnTo>
                      <a:pt x="8" y="461"/>
                    </a:lnTo>
                    <a:lnTo>
                      <a:pt x="4" y="461"/>
                    </a:lnTo>
                    <a:lnTo>
                      <a:pt x="4" y="465"/>
                    </a:lnTo>
                    <a:lnTo>
                      <a:pt x="4" y="465"/>
                    </a:lnTo>
                    <a:lnTo>
                      <a:pt x="0" y="465"/>
                    </a:lnTo>
                    <a:lnTo>
                      <a:pt x="0" y="465"/>
                    </a:lnTo>
                    <a:lnTo>
                      <a:pt x="0" y="469"/>
                    </a:lnTo>
                    <a:lnTo>
                      <a:pt x="0" y="469"/>
                    </a:lnTo>
                    <a:lnTo>
                      <a:pt x="0" y="469"/>
                    </a:lnTo>
                    <a:lnTo>
                      <a:pt x="0" y="473"/>
                    </a:lnTo>
                    <a:lnTo>
                      <a:pt x="16" y="477"/>
                    </a:lnTo>
                    <a:lnTo>
                      <a:pt x="31" y="481"/>
                    </a:lnTo>
                    <a:moveTo>
                      <a:pt x="31" y="313"/>
                    </a:moveTo>
                    <a:lnTo>
                      <a:pt x="31" y="313"/>
                    </a:lnTo>
                    <a:lnTo>
                      <a:pt x="35" y="313"/>
                    </a:lnTo>
                    <a:lnTo>
                      <a:pt x="35" y="313"/>
                    </a:lnTo>
                    <a:lnTo>
                      <a:pt x="31" y="309"/>
                    </a:lnTo>
                    <a:lnTo>
                      <a:pt x="28" y="313"/>
                    </a:lnTo>
                    <a:lnTo>
                      <a:pt x="24" y="313"/>
                    </a:lnTo>
                    <a:lnTo>
                      <a:pt x="24" y="313"/>
                    </a:lnTo>
                    <a:lnTo>
                      <a:pt x="24" y="313"/>
                    </a:lnTo>
                    <a:lnTo>
                      <a:pt x="24" y="313"/>
                    </a:lnTo>
                    <a:lnTo>
                      <a:pt x="24" y="309"/>
                    </a:lnTo>
                    <a:lnTo>
                      <a:pt x="20" y="309"/>
                    </a:lnTo>
                    <a:lnTo>
                      <a:pt x="20" y="309"/>
                    </a:lnTo>
                    <a:lnTo>
                      <a:pt x="12" y="313"/>
                    </a:lnTo>
                    <a:lnTo>
                      <a:pt x="4" y="317"/>
                    </a:lnTo>
                    <a:lnTo>
                      <a:pt x="4" y="321"/>
                    </a:lnTo>
                    <a:lnTo>
                      <a:pt x="4" y="321"/>
                    </a:lnTo>
                    <a:lnTo>
                      <a:pt x="4" y="324"/>
                    </a:lnTo>
                    <a:lnTo>
                      <a:pt x="4" y="324"/>
                    </a:lnTo>
                    <a:lnTo>
                      <a:pt x="8" y="332"/>
                    </a:lnTo>
                    <a:lnTo>
                      <a:pt x="12" y="332"/>
                    </a:lnTo>
                    <a:lnTo>
                      <a:pt x="12" y="332"/>
                    </a:lnTo>
                    <a:lnTo>
                      <a:pt x="16" y="328"/>
                    </a:lnTo>
                    <a:lnTo>
                      <a:pt x="16" y="324"/>
                    </a:lnTo>
                    <a:lnTo>
                      <a:pt x="20" y="321"/>
                    </a:lnTo>
                    <a:lnTo>
                      <a:pt x="20" y="321"/>
                    </a:lnTo>
                    <a:lnTo>
                      <a:pt x="16" y="324"/>
                    </a:lnTo>
                    <a:lnTo>
                      <a:pt x="16" y="328"/>
                    </a:lnTo>
                    <a:lnTo>
                      <a:pt x="16" y="328"/>
                    </a:lnTo>
                    <a:lnTo>
                      <a:pt x="20" y="332"/>
                    </a:lnTo>
                    <a:lnTo>
                      <a:pt x="20" y="332"/>
                    </a:lnTo>
                    <a:lnTo>
                      <a:pt x="20" y="332"/>
                    </a:lnTo>
                    <a:lnTo>
                      <a:pt x="24" y="328"/>
                    </a:lnTo>
                    <a:lnTo>
                      <a:pt x="24" y="328"/>
                    </a:lnTo>
                    <a:lnTo>
                      <a:pt x="24" y="328"/>
                    </a:lnTo>
                    <a:lnTo>
                      <a:pt x="24" y="328"/>
                    </a:lnTo>
                    <a:lnTo>
                      <a:pt x="24" y="328"/>
                    </a:lnTo>
                    <a:lnTo>
                      <a:pt x="24" y="328"/>
                    </a:lnTo>
                    <a:lnTo>
                      <a:pt x="24" y="328"/>
                    </a:lnTo>
                    <a:lnTo>
                      <a:pt x="24" y="324"/>
                    </a:lnTo>
                    <a:lnTo>
                      <a:pt x="24" y="324"/>
                    </a:lnTo>
                    <a:lnTo>
                      <a:pt x="24" y="321"/>
                    </a:lnTo>
                    <a:lnTo>
                      <a:pt x="24" y="321"/>
                    </a:lnTo>
                    <a:lnTo>
                      <a:pt x="24" y="321"/>
                    </a:lnTo>
                    <a:lnTo>
                      <a:pt x="20" y="317"/>
                    </a:lnTo>
                    <a:lnTo>
                      <a:pt x="20" y="313"/>
                    </a:lnTo>
                    <a:lnTo>
                      <a:pt x="31" y="31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 name="Freeform 54"/>
              <p:cNvSpPr>
                <a:spLocks/>
              </p:cNvSpPr>
              <p:nvPr/>
            </p:nvSpPr>
            <p:spPr bwMode="auto">
              <a:xfrm>
                <a:off x="3032125" y="2214563"/>
                <a:ext cx="260350" cy="228600"/>
              </a:xfrm>
              <a:custGeom>
                <a:avLst/>
                <a:gdLst>
                  <a:gd name="T0" fmla="*/ 4 w 164"/>
                  <a:gd name="T1" fmla="*/ 74 h 144"/>
                  <a:gd name="T2" fmla="*/ 0 w 164"/>
                  <a:gd name="T3" fmla="*/ 70 h 144"/>
                  <a:gd name="T4" fmla="*/ 4 w 164"/>
                  <a:gd name="T5" fmla="*/ 62 h 144"/>
                  <a:gd name="T6" fmla="*/ 8 w 164"/>
                  <a:gd name="T7" fmla="*/ 58 h 144"/>
                  <a:gd name="T8" fmla="*/ 8 w 164"/>
                  <a:gd name="T9" fmla="*/ 58 h 144"/>
                  <a:gd name="T10" fmla="*/ 8 w 164"/>
                  <a:gd name="T11" fmla="*/ 54 h 144"/>
                  <a:gd name="T12" fmla="*/ 15 w 164"/>
                  <a:gd name="T13" fmla="*/ 51 h 144"/>
                  <a:gd name="T14" fmla="*/ 19 w 164"/>
                  <a:gd name="T15" fmla="*/ 47 h 144"/>
                  <a:gd name="T16" fmla="*/ 23 w 164"/>
                  <a:gd name="T17" fmla="*/ 43 h 144"/>
                  <a:gd name="T18" fmla="*/ 19 w 164"/>
                  <a:gd name="T19" fmla="*/ 39 h 144"/>
                  <a:gd name="T20" fmla="*/ 15 w 164"/>
                  <a:gd name="T21" fmla="*/ 35 h 144"/>
                  <a:gd name="T22" fmla="*/ 12 w 164"/>
                  <a:gd name="T23" fmla="*/ 23 h 144"/>
                  <a:gd name="T24" fmla="*/ 19 w 164"/>
                  <a:gd name="T25" fmla="*/ 23 h 144"/>
                  <a:gd name="T26" fmla="*/ 19 w 164"/>
                  <a:gd name="T27" fmla="*/ 23 h 144"/>
                  <a:gd name="T28" fmla="*/ 23 w 164"/>
                  <a:gd name="T29" fmla="*/ 23 h 144"/>
                  <a:gd name="T30" fmla="*/ 31 w 164"/>
                  <a:gd name="T31" fmla="*/ 19 h 144"/>
                  <a:gd name="T32" fmla="*/ 23 w 164"/>
                  <a:gd name="T33" fmla="*/ 12 h 144"/>
                  <a:gd name="T34" fmla="*/ 27 w 164"/>
                  <a:gd name="T35" fmla="*/ 12 h 144"/>
                  <a:gd name="T36" fmla="*/ 27 w 164"/>
                  <a:gd name="T37" fmla="*/ 8 h 144"/>
                  <a:gd name="T38" fmla="*/ 27 w 164"/>
                  <a:gd name="T39" fmla="*/ 0 h 144"/>
                  <a:gd name="T40" fmla="*/ 58 w 164"/>
                  <a:gd name="T41" fmla="*/ 8 h 144"/>
                  <a:gd name="T42" fmla="*/ 70 w 164"/>
                  <a:gd name="T43" fmla="*/ 19 h 144"/>
                  <a:gd name="T44" fmla="*/ 78 w 164"/>
                  <a:gd name="T45" fmla="*/ 27 h 144"/>
                  <a:gd name="T46" fmla="*/ 82 w 164"/>
                  <a:gd name="T47" fmla="*/ 31 h 144"/>
                  <a:gd name="T48" fmla="*/ 98 w 164"/>
                  <a:gd name="T49" fmla="*/ 35 h 144"/>
                  <a:gd name="T50" fmla="*/ 125 w 164"/>
                  <a:gd name="T51" fmla="*/ 58 h 144"/>
                  <a:gd name="T52" fmla="*/ 164 w 164"/>
                  <a:gd name="T53" fmla="*/ 78 h 144"/>
                  <a:gd name="T54" fmla="*/ 156 w 164"/>
                  <a:gd name="T55" fmla="*/ 101 h 144"/>
                  <a:gd name="T56" fmla="*/ 160 w 164"/>
                  <a:gd name="T57" fmla="*/ 113 h 144"/>
                  <a:gd name="T58" fmla="*/ 160 w 164"/>
                  <a:gd name="T59" fmla="*/ 117 h 144"/>
                  <a:gd name="T60" fmla="*/ 164 w 164"/>
                  <a:gd name="T61" fmla="*/ 129 h 144"/>
                  <a:gd name="T62" fmla="*/ 164 w 164"/>
                  <a:gd name="T63" fmla="*/ 136 h 144"/>
                  <a:gd name="T64" fmla="*/ 140 w 164"/>
                  <a:gd name="T65" fmla="*/ 144 h 144"/>
                  <a:gd name="T66" fmla="*/ 125 w 164"/>
                  <a:gd name="T67" fmla="*/ 144 h 144"/>
                  <a:gd name="T68" fmla="*/ 125 w 164"/>
                  <a:gd name="T69" fmla="*/ 140 h 144"/>
                  <a:gd name="T70" fmla="*/ 94 w 164"/>
                  <a:gd name="T71" fmla="*/ 133 h 144"/>
                  <a:gd name="T72" fmla="*/ 86 w 164"/>
                  <a:gd name="T73" fmla="*/ 129 h 144"/>
                  <a:gd name="T74" fmla="*/ 78 w 164"/>
                  <a:gd name="T75" fmla="*/ 121 h 144"/>
                  <a:gd name="T76" fmla="*/ 78 w 164"/>
                  <a:gd name="T77" fmla="*/ 121 h 144"/>
                  <a:gd name="T78" fmla="*/ 74 w 164"/>
                  <a:gd name="T79" fmla="*/ 113 h 144"/>
                  <a:gd name="T80" fmla="*/ 62 w 164"/>
                  <a:gd name="T81" fmla="*/ 97 h 144"/>
                  <a:gd name="T82" fmla="*/ 55 w 164"/>
                  <a:gd name="T83" fmla="*/ 94 h 144"/>
                  <a:gd name="T84" fmla="*/ 47 w 164"/>
                  <a:gd name="T85" fmla="*/ 90 h 144"/>
                  <a:gd name="T86" fmla="*/ 47 w 164"/>
                  <a:gd name="T87" fmla="*/ 90 h 144"/>
                  <a:gd name="T88" fmla="*/ 47 w 164"/>
                  <a:gd name="T89" fmla="*/ 90 h 144"/>
                  <a:gd name="T90" fmla="*/ 43 w 164"/>
                  <a:gd name="T91" fmla="*/ 86 h 144"/>
                  <a:gd name="T92" fmla="*/ 47 w 164"/>
                  <a:gd name="T93" fmla="*/ 86 h 144"/>
                  <a:gd name="T94" fmla="*/ 43 w 164"/>
                  <a:gd name="T95" fmla="*/ 82 h 144"/>
                  <a:gd name="T96" fmla="*/ 43 w 164"/>
                  <a:gd name="T97" fmla="*/ 82 h 144"/>
                  <a:gd name="T98" fmla="*/ 47 w 164"/>
                  <a:gd name="T99" fmla="*/ 82 h 144"/>
                  <a:gd name="T100" fmla="*/ 55 w 164"/>
                  <a:gd name="T101" fmla="*/ 82 h 144"/>
                  <a:gd name="T102" fmla="*/ 58 w 164"/>
                  <a:gd name="T103" fmla="*/ 74 h 144"/>
                  <a:gd name="T104" fmla="*/ 39 w 164"/>
                  <a:gd name="T105" fmla="*/ 66 h 144"/>
                  <a:gd name="T106" fmla="*/ 31 w 164"/>
                  <a:gd name="T107" fmla="*/ 70 h 144"/>
                  <a:gd name="T108" fmla="*/ 27 w 164"/>
                  <a:gd name="T109" fmla="*/ 74 h 144"/>
                  <a:gd name="T110" fmla="*/ 19 w 164"/>
                  <a:gd name="T111" fmla="*/ 78 h 144"/>
                  <a:gd name="T112" fmla="*/ 4 w 164"/>
                  <a:gd name="T113" fmla="*/ 7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4" h="144">
                    <a:moveTo>
                      <a:pt x="4" y="74"/>
                    </a:moveTo>
                    <a:lnTo>
                      <a:pt x="4" y="74"/>
                    </a:lnTo>
                    <a:lnTo>
                      <a:pt x="4" y="74"/>
                    </a:lnTo>
                    <a:lnTo>
                      <a:pt x="4" y="74"/>
                    </a:lnTo>
                    <a:lnTo>
                      <a:pt x="0" y="70"/>
                    </a:lnTo>
                    <a:lnTo>
                      <a:pt x="0" y="70"/>
                    </a:lnTo>
                    <a:lnTo>
                      <a:pt x="0" y="70"/>
                    </a:lnTo>
                    <a:lnTo>
                      <a:pt x="4" y="62"/>
                    </a:lnTo>
                    <a:lnTo>
                      <a:pt x="4" y="62"/>
                    </a:lnTo>
                    <a:lnTo>
                      <a:pt x="4" y="62"/>
                    </a:lnTo>
                    <a:lnTo>
                      <a:pt x="8" y="62"/>
                    </a:lnTo>
                    <a:lnTo>
                      <a:pt x="8" y="58"/>
                    </a:lnTo>
                    <a:lnTo>
                      <a:pt x="8" y="58"/>
                    </a:lnTo>
                    <a:lnTo>
                      <a:pt x="8" y="58"/>
                    </a:lnTo>
                    <a:lnTo>
                      <a:pt x="8" y="58"/>
                    </a:lnTo>
                    <a:lnTo>
                      <a:pt x="8" y="58"/>
                    </a:lnTo>
                    <a:lnTo>
                      <a:pt x="8" y="54"/>
                    </a:lnTo>
                    <a:lnTo>
                      <a:pt x="8" y="54"/>
                    </a:lnTo>
                    <a:lnTo>
                      <a:pt x="8" y="54"/>
                    </a:lnTo>
                    <a:lnTo>
                      <a:pt x="12" y="54"/>
                    </a:lnTo>
                    <a:lnTo>
                      <a:pt x="15" y="51"/>
                    </a:lnTo>
                    <a:lnTo>
                      <a:pt x="19" y="51"/>
                    </a:lnTo>
                    <a:lnTo>
                      <a:pt x="19" y="47"/>
                    </a:lnTo>
                    <a:lnTo>
                      <a:pt x="19" y="47"/>
                    </a:lnTo>
                    <a:lnTo>
                      <a:pt x="23" y="47"/>
                    </a:lnTo>
                    <a:lnTo>
                      <a:pt x="23" y="47"/>
                    </a:lnTo>
                    <a:lnTo>
                      <a:pt x="23" y="43"/>
                    </a:lnTo>
                    <a:lnTo>
                      <a:pt x="19" y="43"/>
                    </a:lnTo>
                    <a:lnTo>
                      <a:pt x="19" y="39"/>
                    </a:lnTo>
                    <a:lnTo>
                      <a:pt x="19" y="39"/>
                    </a:lnTo>
                    <a:lnTo>
                      <a:pt x="19" y="35"/>
                    </a:lnTo>
                    <a:lnTo>
                      <a:pt x="15" y="35"/>
                    </a:lnTo>
                    <a:lnTo>
                      <a:pt x="15" y="35"/>
                    </a:lnTo>
                    <a:lnTo>
                      <a:pt x="15" y="31"/>
                    </a:lnTo>
                    <a:lnTo>
                      <a:pt x="15" y="31"/>
                    </a:lnTo>
                    <a:lnTo>
                      <a:pt x="12" y="23"/>
                    </a:lnTo>
                    <a:lnTo>
                      <a:pt x="15" y="23"/>
                    </a:lnTo>
                    <a:lnTo>
                      <a:pt x="15" y="23"/>
                    </a:lnTo>
                    <a:lnTo>
                      <a:pt x="19" y="23"/>
                    </a:lnTo>
                    <a:lnTo>
                      <a:pt x="19" y="23"/>
                    </a:lnTo>
                    <a:lnTo>
                      <a:pt x="19" y="23"/>
                    </a:lnTo>
                    <a:lnTo>
                      <a:pt x="19" y="23"/>
                    </a:lnTo>
                    <a:lnTo>
                      <a:pt x="23" y="23"/>
                    </a:lnTo>
                    <a:lnTo>
                      <a:pt x="23" y="23"/>
                    </a:lnTo>
                    <a:lnTo>
                      <a:pt x="23" y="23"/>
                    </a:lnTo>
                    <a:lnTo>
                      <a:pt x="23" y="23"/>
                    </a:lnTo>
                    <a:lnTo>
                      <a:pt x="31" y="23"/>
                    </a:lnTo>
                    <a:lnTo>
                      <a:pt x="31" y="19"/>
                    </a:lnTo>
                    <a:lnTo>
                      <a:pt x="27" y="19"/>
                    </a:lnTo>
                    <a:lnTo>
                      <a:pt x="23" y="15"/>
                    </a:lnTo>
                    <a:lnTo>
                      <a:pt x="23" y="12"/>
                    </a:lnTo>
                    <a:lnTo>
                      <a:pt x="23" y="12"/>
                    </a:lnTo>
                    <a:lnTo>
                      <a:pt x="23" y="12"/>
                    </a:lnTo>
                    <a:lnTo>
                      <a:pt x="27" y="12"/>
                    </a:lnTo>
                    <a:lnTo>
                      <a:pt x="27" y="12"/>
                    </a:lnTo>
                    <a:lnTo>
                      <a:pt x="27" y="8"/>
                    </a:lnTo>
                    <a:lnTo>
                      <a:pt x="27" y="8"/>
                    </a:lnTo>
                    <a:lnTo>
                      <a:pt x="27" y="4"/>
                    </a:lnTo>
                    <a:lnTo>
                      <a:pt x="27" y="4"/>
                    </a:lnTo>
                    <a:lnTo>
                      <a:pt x="27" y="0"/>
                    </a:lnTo>
                    <a:lnTo>
                      <a:pt x="27" y="0"/>
                    </a:lnTo>
                    <a:lnTo>
                      <a:pt x="43" y="4"/>
                    </a:lnTo>
                    <a:lnTo>
                      <a:pt x="58" y="8"/>
                    </a:lnTo>
                    <a:lnTo>
                      <a:pt x="62" y="8"/>
                    </a:lnTo>
                    <a:lnTo>
                      <a:pt x="66" y="12"/>
                    </a:lnTo>
                    <a:lnTo>
                      <a:pt x="70" y="19"/>
                    </a:lnTo>
                    <a:lnTo>
                      <a:pt x="70" y="23"/>
                    </a:lnTo>
                    <a:lnTo>
                      <a:pt x="78" y="23"/>
                    </a:lnTo>
                    <a:lnTo>
                      <a:pt x="78" y="27"/>
                    </a:lnTo>
                    <a:lnTo>
                      <a:pt x="78" y="27"/>
                    </a:lnTo>
                    <a:lnTo>
                      <a:pt x="82" y="31"/>
                    </a:lnTo>
                    <a:lnTo>
                      <a:pt x="82" y="31"/>
                    </a:lnTo>
                    <a:lnTo>
                      <a:pt x="86" y="35"/>
                    </a:lnTo>
                    <a:lnTo>
                      <a:pt x="94" y="35"/>
                    </a:lnTo>
                    <a:lnTo>
                      <a:pt x="98" y="35"/>
                    </a:lnTo>
                    <a:lnTo>
                      <a:pt x="101" y="39"/>
                    </a:lnTo>
                    <a:lnTo>
                      <a:pt x="117" y="51"/>
                    </a:lnTo>
                    <a:lnTo>
                      <a:pt x="125" y="58"/>
                    </a:lnTo>
                    <a:lnTo>
                      <a:pt x="137" y="62"/>
                    </a:lnTo>
                    <a:lnTo>
                      <a:pt x="160" y="74"/>
                    </a:lnTo>
                    <a:lnTo>
                      <a:pt x="164" y="78"/>
                    </a:lnTo>
                    <a:lnTo>
                      <a:pt x="160" y="90"/>
                    </a:lnTo>
                    <a:lnTo>
                      <a:pt x="156" y="97"/>
                    </a:lnTo>
                    <a:lnTo>
                      <a:pt x="156" y="101"/>
                    </a:lnTo>
                    <a:lnTo>
                      <a:pt x="156" y="105"/>
                    </a:lnTo>
                    <a:lnTo>
                      <a:pt x="160" y="113"/>
                    </a:lnTo>
                    <a:lnTo>
                      <a:pt x="160" y="113"/>
                    </a:lnTo>
                    <a:lnTo>
                      <a:pt x="160" y="113"/>
                    </a:lnTo>
                    <a:lnTo>
                      <a:pt x="160" y="113"/>
                    </a:lnTo>
                    <a:lnTo>
                      <a:pt x="160" y="117"/>
                    </a:lnTo>
                    <a:lnTo>
                      <a:pt x="160" y="121"/>
                    </a:lnTo>
                    <a:lnTo>
                      <a:pt x="164" y="125"/>
                    </a:lnTo>
                    <a:lnTo>
                      <a:pt x="164" y="129"/>
                    </a:lnTo>
                    <a:lnTo>
                      <a:pt x="164" y="133"/>
                    </a:lnTo>
                    <a:lnTo>
                      <a:pt x="164" y="133"/>
                    </a:lnTo>
                    <a:lnTo>
                      <a:pt x="164" y="136"/>
                    </a:lnTo>
                    <a:lnTo>
                      <a:pt x="152" y="136"/>
                    </a:lnTo>
                    <a:lnTo>
                      <a:pt x="148" y="136"/>
                    </a:lnTo>
                    <a:lnTo>
                      <a:pt x="140" y="144"/>
                    </a:lnTo>
                    <a:lnTo>
                      <a:pt x="129" y="144"/>
                    </a:lnTo>
                    <a:lnTo>
                      <a:pt x="125" y="144"/>
                    </a:lnTo>
                    <a:lnTo>
                      <a:pt x="125" y="144"/>
                    </a:lnTo>
                    <a:lnTo>
                      <a:pt x="125" y="144"/>
                    </a:lnTo>
                    <a:lnTo>
                      <a:pt x="125" y="140"/>
                    </a:lnTo>
                    <a:lnTo>
                      <a:pt x="125" y="140"/>
                    </a:lnTo>
                    <a:lnTo>
                      <a:pt x="113" y="133"/>
                    </a:lnTo>
                    <a:lnTo>
                      <a:pt x="109" y="133"/>
                    </a:lnTo>
                    <a:lnTo>
                      <a:pt x="94" y="133"/>
                    </a:lnTo>
                    <a:lnTo>
                      <a:pt x="94" y="133"/>
                    </a:lnTo>
                    <a:lnTo>
                      <a:pt x="90" y="129"/>
                    </a:lnTo>
                    <a:lnTo>
                      <a:pt x="86" y="129"/>
                    </a:lnTo>
                    <a:lnTo>
                      <a:pt x="82" y="125"/>
                    </a:lnTo>
                    <a:lnTo>
                      <a:pt x="78" y="125"/>
                    </a:lnTo>
                    <a:lnTo>
                      <a:pt x="78" y="121"/>
                    </a:lnTo>
                    <a:lnTo>
                      <a:pt x="78" y="121"/>
                    </a:lnTo>
                    <a:lnTo>
                      <a:pt x="78" y="121"/>
                    </a:lnTo>
                    <a:lnTo>
                      <a:pt x="78" y="121"/>
                    </a:lnTo>
                    <a:lnTo>
                      <a:pt x="78" y="121"/>
                    </a:lnTo>
                    <a:lnTo>
                      <a:pt x="74" y="117"/>
                    </a:lnTo>
                    <a:lnTo>
                      <a:pt x="74" y="113"/>
                    </a:lnTo>
                    <a:lnTo>
                      <a:pt x="66" y="101"/>
                    </a:lnTo>
                    <a:lnTo>
                      <a:pt x="62" y="97"/>
                    </a:lnTo>
                    <a:lnTo>
                      <a:pt x="62" y="97"/>
                    </a:lnTo>
                    <a:lnTo>
                      <a:pt x="58" y="97"/>
                    </a:lnTo>
                    <a:lnTo>
                      <a:pt x="58" y="97"/>
                    </a:lnTo>
                    <a:lnTo>
                      <a:pt x="55" y="94"/>
                    </a:lnTo>
                    <a:lnTo>
                      <a:pt x="55" y="90"/>
                    </a:lnTo>
                    <a:lnTo>
                      <a:pt x="51" y="90"/>
                    </a:lnTo>
                    <a:lnTo>
                      <a:pt x="47" y="90"/>
                    </a:lnTo>
                    <a:lnTo>
                      <a:pt x="47" y="90"/>
                    </a:lnTo>
                    <a:lnTo>
                      <a:pt x="43" y="90"/>
                    </a:lnTo>
                    <a:lnTo>
                      <a:pt x="47" y="90"/>
                    </a:lnTo>
                    <a:lnTo>
                      <a:pt x="47" y="90"/>
                    </a:lnTo>
                    <a:lnTo>
                      <a:pt x="47" y="90"/>
                    </a:lnTo>
                    <a:lnTo>
                      <a:pt x="47" y="90"/>
                    </a:lnTo>
                    <a:lnTo>
                      <a:pt x="47" y="90"/>
                    </a:lnTo>
                    <a:lnTo>
                      <a:pt x="43" y="90"/>
                    </a:lnTo>
                    <a:lnTo>
                      <a:pt x="43" y="86"/>
                    </a:lnTo>
                    <a:lnTo>
                      <a:pt x="47" y="86"/>
                    </a:lnTo>
                    <a:lnTo>
                      <a:pt x="47" y="86"/>
                    </a:lnTo>
                    <a:lnTo>
                      <a:pt x="47" y="86"/>
                    </a:lnTo>
                    <a:lnTo>
                      <a:pt x="47" y="86"/>
                    </a:lnTo>
                    <a:lnTo>
                      <a:pt x="47" y="86"/>
                    </a:lnTo>
                    <a:lnTo>
                      <a:pt x="43" y="82"/>
                    </a:lnTo>
                    <a:lnTo>
                      <a:pt x="43" y="82"/>
                    </a:lnTo>
                    <a:lnTo>
                      <a:pt x="43" y="82"/>
                    </a:lnTo>
                    <a:lnTo>
                      <a:pt x="43" y="82"/>
                    </a:lnTo>
                    <a:lnTo>
                      <a:pt x="43" y="82"/>
                    </a:lnTo>
                    <a:lnTo>
                      <a:pt x="47" y="82"/>
                    </a:lnTo>
                    <a:lnTo>
                      <a:pt x="47" y="82"/>
                    </a:lnTo>
                    <a:lnTo>
                      <a:pt x="47" y="86"/>
                    </a:lnTo>
                    <a:lnTo>
                      <a:pt x="51" y="86"/>
                    </a:lnTo>
                    <a:lnTo>
                      <a:pt x="55" y="82"/>
                    </a:lnTo>
                    <a:lnTo>
                      <a:pt x="62" y="78"/>
                    </a:lnTo>
                    <a:lnTo>
                      <a:pt x="62" y="74"/>
                    </a:lnTo>
                    <a:lnTo>
                      <a:pt x="58" y="74"/>
                    </a:lnTo>
                    <a:lnTo>
                      <a:pt x="47" y="66"/>
                    </a:lnTo>
                    <a:lnTo>
                      <a:pt x="39" y="66"/>
                    </a:lnTo>
                    <a:lnTo>
                      <a:pt x="39" y="66"/>
                    </a:lnTo>
                    <a:lnTo>
                      <a:pt x="35" y="70"/>
                    </a:lnTo>
                    <a:lnTo>
                      <a:pt x="35" y="70"/>
                    </a:lnTo>
                    <a:lnTo>
                      <a:pt x="31" y="70"/>
                    </a:lnTo>
                    <a:lnTo>
                      <a:pt x="31" y="70"/>
                    </a:lnTo>
                    <a:lnTo>
                      <a:pt x="27" y="70"/>
                    </a:lnTo>
                    <a:lnTo>
                      <a:pt x="27" y="74"/>
                    </a:lnTo>
                    <a:lnTo>
                      <a:pt x="23" y="78"/>
                    </a:lnTo>
                    <a:lnTo>
                      <a:pt x="23" y="78"/>
                    </a:lnTo>
                    <a:lnTo>
                      <a:pt x="19" y="78"/>
                    </a:lnTo>
                    <a:lnTo>
                      <a:pt x="4" y="74"/>
                    </a:lnTo>
                    <a:lnTo>
                      <a:pt x="4" y="74"/>
                    </a:lnTo>
                    <a:lnTo>
                      <a:pt x="4" y="7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 name="Freeform 55"/>
              <p:cNvSpPr>
                <a:spLocks noEditPoints="1"/>
              </p:cNvSpPr>
              <p:nvPr/>
            </p:nvSpPr>
            <p:spPr bwMode="auto">
              <a:xfrm>
                <a:off x="2863850" y="2319338"/>
                <a:ext cx="292100" cy="527050"/>
              </a:xfrm>
              <a:custGeom>
                <a:avLst/>
                <a:gdLst>
                  <a:gd name="T0" fmla="*/ 110 w 184"/>
                  <a:gd name="T1" fmla="*/ 305 h 332"/>
                  <a:gd name="T2" fmla="*/ 106 w 184"/>
                  <a:gd name="T3" fmla="*/ 273 h 332"/>
                  <a:gd name="T4" fmla="*/ 86 w 184"/>
                  <a:gd name="T5" fmla="*/ 258 h 332"/>
                  <a:gd name="T6" fmla="*/ 82 w 184"/>
                  <a:gd name="T7" fmla="*/ 238 h 332"/>
                  <a:gd name="T8" fmla="*/ 82 w 184"/>
                  <a:gd name="T9" fmla="*/ 199 h 332"/>
                  <a:gd name="T10" fmla="*/ 114 w 184"/>
                  <a:gd name="T11" fmla="*/ 184 h 332"/>
                  <a:gd name="T12" fmla="*/ 121 w 184"/>
                  <a:gd name="T13" fmla="*/ 129 h 332"/>
                  <a:gd name="T14" fmla="*/ 125 w 184"/>
                  <a:gd name="T15" fmla="*/ 113 h 332"/>
                  <a:gd name="T16" fmla="*/ 114 w 184"/>
                  <a:gd name="T17" fmla="*/ 102 h 332"/>
                  <a:gd name="T18" fmla="*/ 118 w 184"/>
                  <a:gd name="T19" fmla="*/ 82 h 332"/>
                  <a:gd name="T20" fmla="*/ 149 w 184"/>
                  <a:gd name="T21" fmla="*/ 55 h 332"/>
                  <a:gd name="T22" fmla="*/ 184 w 184"/>
                  <a:gd name="T23" fmla="*/ 55 h 332"/>
                  <a:gd name="T24" fmla="*/ 153 w 184"/>
                  <a:gd name="T25" fmla="*/ 24 h 332"/>
                  <a:gd name="T26" fmla="*/ 153 w 184"/>
                  <a:gd name="T27" fmla="*/ 20 h 332"/>
                  <a:gd name="T28" fmla="*/ 168 w 184"/>
                  <a:gd name="T29" fmla="*/ 8 h 332"/>
                  <a:gd name="T30" fmla="*/ 125 w 184"/>
                  <a:gd name="T31" fmla="*/ 12 h 332"/>
                  <a:gd name="T32" fmla="*/ 102 w 184"/>
                  <a:gd name="T33" fmla="*/ 8 h 332"/>
                  <a:gd name="T34" fmla="*/ 106 w 184"/>
                  <a:gd name="T35" fmla="*/ 20 h 332"/>
                  <a:gd name="T36" fmla="*/ 106 w 184"/>
                  <a:gd name="T37" fmla="*/ 31 h 332"/>
                  <a:gd name="T38" fmla="*/ 90 w 184"/>
                  <a:gd name="T39" fmla="*/ 28 h 332"/>
                  <a:gd name="T40" fmla="*/ 82 w 184"/>
                  <a:gd name="T41" fmla="*/ 35 h 332"/>
                  <a:gd name="T42" fmla="*/ 86 w 184"/>
                  <a:gd name="T43" fmla="*/ 51 h 332"/>
                  <a:gd name="T44" fmla="*/ 82 w 184"/>
                  <a:gd name="T45" fmla="*/ 67 h 332"/>
                  <a:gd name="T46" fmla="*/ 86 w 184"/>
                  <a:gd name="T47" fmla="*/ 74 h 332"/>
                  <a:gd name="T48" fmla="*/ 82 w 184"/>
                  <a:gd name="T49" fmla="*/ 86 h 332"/>
                  <a:gd name="T50" fmla="*/ 86 w 184"/>
                  <a:gd name="T51" fmla="*/ 110 h 332"/>
                  <a:gd name="T52" fmla="*/ 78 w 184"/>
                  <a:gd name="T53" fmla="*/ 113 h 332"/>
                  <a:gd name="T54" fmla="*/ 71 w 184"/>
                  <a:gd name="T55" fmla="*/ 125 h 332"/>
                  <a:gd name="T56" fmla="*/ 51 w 184"/>
                  <a:gd name="T57" fmla="*/ 117 h 332"/>
                  <a:gd name="T58" fmla="*/ 39 w 184"/>
                  <a:gd name="T59" fmla="*/ 121 h 332"/>
                  <a:gd name="T60" fmla="*/ 39 w 184"/>
                  <a:gd name="T61" fmla="*/ 137 h 332"/>
                  <a:gd name="T62" fmla="*/ 51 w 184"/>
                  <a:gd name="T63" fmla="*/ 152 h 332"/>
                  <a:gd name="T64" fmla="*/ 43 w 184"/>
                  <a:gd name="T65" fmla="*/ 160 h 332"/>
                  <a:gd name="T66" fmla="*/ 43 w 184"/>
                  <a:gd name="T67" fmla="*/ 188 h 332"/>
                  <a:gd name="T68" fmla="*/ 32 w 184"/>
                  <a:gd name="T69" fmla="*/ 199 h 332"/>
                  <a:gd name="T70" fmla="*/ 35 w 184"/>
                  <a:gd name="T71" fmla="*/ 219 h 332"/>
                  <a:gd name="T72" fmla="*/ 43 w 184"/>
                  <a:gd name="T73" fmla="*/ 238 h 332"/>
                  <a:gd name="T74" fmla="*/ 55 w 184"/>
                  <a:gd name="T75" fmla="*/ 262 h 332"/>
                  <a:gd name="T76" fmla="*/ 63 w 184"/>
                  <a:gd name="T77" fmla="*/ 270 h 332"/>
                  <a:gd name="T78" fmla="*/ 75 w 184"/>
                  <a:gd name="T79" fmla="*/ 273 h 332"/>
                  <a:gd name="T80" fmla="*/ 82 w 184"/>
                  <a:gd name="T81" fmla="*/ 293 h 332"/>
                  <a:gd name="T82" fmla="*/ 90 w 184"/>
                  <a:gd name="T83" fmla="*/ 328 h 332"/>
                  <a:gd name="T84" fmla="*/ 16 w 184"/>
                  <a:gd name="T85" fmla="*/ 106 h 332"/>
                  <a:gd name="T86" fmla="*/ 0 w 184"/>
                  <a:gd name="T87" fmla="*/ 125 h 332"/>
                  <a:gd name="T88" fmla="*/ 16 w 184"/>
                  <a:gd name="T89" fmla="*/ 141 h 332"/>
                  <a:gd name="T90" fmla="*/ 28 w 184"/>
                  <a:gd name="T91" fmla="*/ 133 h 332"/>
                  <a:gd name="T92" fmla="*/ 20 w 184"/>
                  <a:gd name="T93" fmla="*/ 129 h 332"/>
                  <a:gd name="T94" fmla="*/ 12 w 184"/>
                  <a:gd name="T95" fmla="*/ 121 h 332"/>
                  <a:gd name="T96" fmla="*/ 90 w 184"/>
                  <a:gd name="T97" fmla="*/ 16 h 332"/>
                  <a:gd name="T98" fmla="*/ 98 w 184"/>
                  <a:gd name="T99" fmla="*/ 20 h 332"/>
                  <a:gd name="T100" fmla="*/ 98 w 184"/>
                  <a:gd name="T101" fmla="*/ 12 h 332"/>
                  <a:gd name="T102" fmla="*/ 67 w 184"/>
                  <a:gd name="T103" fmla="*/ 90 h 332"/>
                  <a:gd name="T104" fmla="*/ 63 w 184"/>
                  <a:gd name="T105" fmla="*/ 90 h 332"/>
                  <a:gd name="T106" fmla="*/ 78 w 184"/>
                  <a:gd name="T107" fmla="*/ 110 h 332"/>
                  <a:gd name="T108" fmla="*/ 82 w 184"/>
                  <a:gd name="T109" fmla="*/ 102 h 332"/>
                  <a:gd name="T110" fmla="*/ 78 w 184"/>
                  <a:gd name="T111" fmla="*/ 98 h 332"/>
                  <a:gd name="T112" fmla="*/ 75 w 184"/>
                  <a:gd name="T113" fmla="*/ 98 h 332"/>
                  <a:gd name="T114" fmla="*/ 75 w 184"/>
                  <a:gd name="T115" fmla="*/ 106 h 332"/>
                  <a:gd name="T116" fmla="*/ 67 w 184"/>
                  <a:gd name="T117" fmla="*/ 102 h 332"/>
                  <a:gd name="T118" fmla="*/ 67 w 184"/>
                  <a:gd name="T119" fmla="*/ 106 h 332"/>
                  <a:gd name="T120" fmla="*/ 28 w 184"/>
                  <a:gd name="T121" fmla="*/ 168 h 332"/>
                  <a:gd name="T122" fmla="*/ 24 w 184"/>
                  <a:gd name="T123" fmla="*/ 17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 h="332">
                    <a:moveTo>
                      <a:pt x="94" y="324"/>
                    </a:moveTo>
                    <a:lnTo>
                      <a:pt x="94" y="324"/>
                    </a:lnTo>
                    <a:lnTo>
                      <a:pt x="94" y="324"/>
                    </a:lnTo>
                    <a:lnTo>
                      <a:pt x="98" y="320"/>
                    </a:lnTo>
                    <a:lnTo>
                      <a:pt x="98" y="316"/>
                    </a:lnTo>
                    <a:lnTo>
                      <a:pt x="102" y="313"/>
                    </a:lnTo>
                    <a:lnTo>
                      <a:pt x="106" y="313"/>
                    </a:lnTo>
                    <a:lnTo>
                      <a:pt x="114" y="309"/>
                    </a:lnTo>
                    <a:lnTo>
                      <a:pt x="114" y="309"/>
                    </a:lnTo>
                    <a:lnTo>
                      <a:pt x="114" y="309"/>
                    </a:lnTo>
                    <a:lnTo>
                      <a:pt x="110" y="309"/>
                    </a:lnTo>
                    <a:lnTo>
                      <a:pt x="110" y="309"/>
                    </a:lnTo>
                    <a:lnTo>
                      <a:pt x="110" y="305"/>
                    </a:lnTo>
                    <a:lnTo>
                      <a:pt x="106" y="297"/>
                    </a:lnTo>
                    <a:lnTo>
                      <a:pt x="106" y="293"/>
                    </a:lnTo>
                    <a:lnTo>
                      <a:pt x="110" y="289"/>
                    </a:lnTo>
                    <a:lnTo>
                      <a:pt x="110" y="289"/>
                    </a:lnTo>
                    <a:lnTo>
                      <a:pt x="110" y="285"/>
                    </a:lnTo>
                    <a:lnTo>
                      <a:pt x="106" y="285"/>
                    </a:lnTo>
                    <a:lnTo>
                      <a:pt x="106" y="281"/>
                    </a:lnTo>
                    <a:lnTo>
                      <a:pt x="106" y="281"/>
                    </a:lnTo>
                    <a:lnTo>
                      <a:pt x="110" y="277"/>
                    </a:lnTo>
                    <a:lnTo>
                      <a:pt x="110" y="277"/>
                    </a:lnTo>
                    <a:lnTo>
                      <a:pt x="110" y="273"/>
                    </a:lnTo>
                    <a:lnTo>
                      <a:pt x="110" y="273"/>
                    </a:lnTo>
                    <a:lnTo>
                      <a:pt x="106" y="273"/>
                    </a:lnTo>
                    <a:lnTo>
                      <a:pt x="106" y="273"/>
                    </a:lnTo>
                    <a:lnTo>
                      <a:pt x="102" y="273"/>
                    </a:lnTo>
                    <a:lnTo>
                      <a:pt x="102" y="270"/>
                    </a:lnTo>
                    <a:lnTo>
                      <a:pt x="102" y="270"/>
                    </a:lnTo>
                    <a:lnTo>
                      <a:pt x="102" y="266"/>
                    </a:lnTo>
                    <a:lnTo>
                      <a:pt x="98" y="262"/>
                    </a:lnTo>
                    <a:lnTo>
                      <a:pt x="98" y="262"/>
                    </a:lnTo>
                    <a:lnTo>
                      <a:pt x="98" y="262"/>
                    </a:lnTo>
                    <a:lnTo>
                      <a:pt x="98" y="258"/>
                    </a:lnTo>
                    <a:lnTo>
                      <a:pt x="98" y="258"/>
                    </a:lnTo>
                    <a:lnTo>
                      <a:pt x="98" y="258"/>
                    </a:lnTo>
                    <a:lnTo>
                      <a:pt x="94" y="258"/>
                    </a:lnTo>
                    <a:lnTo>
                      <a:pt x="86" y="258"/>
                    </a:lnTo>
                    <a:lnTo>
                      <a:pt x="86" y="258"/>
                    </a:lnTo>
                    <a:lnTo>
                      <a:pt x="86" y="258"/>
                    </a:lnTo>
                    <a:lnTo>
                      <a:pt x="86" y="258"/>
                    </a:lnTo>
                    <a:lnTo>
                      <a:pt x="86" y="258"/>
                    </a:lnTo>
                    <a:lnTo>
                      <a:pt x="86" y="258"/>
                    </a:lnTo>
                    <a:lnTo>
                      <a:pt x="86" y="258"/>
                    </a:lnTo>
                    <a:lnTo>
                      <a:pt x="86" y="254"/>
                    </a:lnTo>
                    <a:lnTo>
                      <a:pt x="86" y="254"/>
                    </a:lnTo>
                    <a:lnTo>
                      <a:pt x="82" y="250"/>
                    </a:lnTo>
                    <a:lnTo>
                      <a:pt x="82" y="250"/>
                    </a:lnTo>
                    <a:lnTo>
                      <a:pt x="82" y="246"/>
                    </a:lnTo>
                    <a:lnTo>
                      <a:pt x="82" y="242"/>
                    </a:lnTo>
                    <a:lnTo>
                      <a:pt x="82" y="238"/>
                    </a:lnTo>
                    <a:lnTo>
                      <a:pt x="82" y="231"/>
                    </a:lnTo>
                    <a:lnTo>
                      <a:pt x="82" y="231"/>
                    </a:lnTo>
                    <a:lnTo>
                      <a:pt x="82" y="227"/>
                    </a:lnTo>
                    <a:lnTo>
                      <a:pt x="78" y="227"/>
                    </a:lnTo>
                    <a:lnTo>
                      <a:pt x="78" y="227"/>
                    </a:lnTo>
                    <a:lnTo>
                      <a:pt x="78" y="223"/>
                    </a:lnTo>
                    <a:lnTo>
                      <a:pt x="75" y="219"/>
                    </a:lnTo>
                    <a:lnTo>
                      <a:pt x="78" y="219"/>
                    </a:lnTo>
                    <a:lnTo>
                      <a:pt x="82" y="211"/>
                    </a:lnTo>
                    <a:lnTo>
                      <a:pt x="86" y="203"/>
                    </a:lnTo>
                    <a:lnTo>
                      <a:pt x="86" y="199"/>
                    </a:lnTo>
                    <a:lnTo>
                      <a:pt x="82" y="199"/>
                    </a:lnTo>
                    <a:lnTo>
                      <a:pt x="82" y="199"/>
                    </a:lnTo>
                    <a:lnTo>
                      <a:pt x="78" y="195"/>
                    </a:lnTo>
                    <a:lnTo>
                      <a:pt x="78" y="191"/>
                    </a:lnTo>
                    <a:lnTo>
                      <a:pt x="78" y="191"/>
                    </a:lnTo>
                    <a:lnTo>
                      <a:pt x="75" y="184"/>
                    </a:lnTo>
                    <a:lnTo>
                      <a:pt x="75" y="184"/>
                    </a:lnTo>
                    <a:lnTo>
                      <a:pt x="75" y="180"/>
                    </a:lnTo>
                    <a:lnTo>
                      <a:pt x="75" y="176"/>
                    </a:lnTo>
                    <a:lnTo>
                      <a:pt x="78" y="176"/>
                    </a:lnTo>
                    <a:lnTo>
                      <a:pt x="86" y="180"/>
                    </a:lnTo>
                    <a:lnTo>
                      <a:pt x="90" y="184"/>
                    </a:lnTo>
                    <a:lnTo>
                      <a:pt x="94" y="184"/>
                    </a:lnTo>
                    <a:lnTo>
                      <a:pt x="110" y="184"/>
                    </a:lnTo>
                    <a:lnTo>
                      <a:pt x="114" y="184"/>
                    </a:lnTo>
                    <a:lnTo>
                      <a:pt x="114" y="180"/>
                    </a:lnTo>
                    <a:lnTo>
                      <a:pt x="118" y="176"/>
                    </a:lnTo>
                    <a:lnTo>
                      <a:pt x="121" y="164"/>
                    </a:lnTo>
                    <a:lnTo>
                      <a:pt x="121" y="164"/>
                    </a:lnTo>
                    <a:lnTo>
                      <a:pt x="121" y="160"/>
                    </a:lnTo>
                    <a:lnTo>
                      <a:pt x="118" y="156"/>
                    </a:lnTo>
                    <a:lnTo>
                      <a:pt x="118" y="152"/>
                    </a:lnTo>
                    <a:lnTo>
                      <a:pt x="118" y="149"/>
                    </a:lnTo>
                    <a:lnTo>
                      <a:pt x="118" y="149"/>
                    </a:lnTo>
                    <a:lnTo>
                      <a:pt x="118" y="137"/>
                    </a:lnTo>
                    <a:lnTo>
                      <a:pt x="118" y="133"/>
                    </a:lnTo>
                    <a:lnTo>
                      <a:pt x="118" y="133"/>
                    </a:lnTo>
                    <a:lnTo>
                      <a:pt x="121" y="129"/>
                    </a:lnTo>
                    <a:lnTo>
                      <a:pt x="121" y="129"/>
                    </a:lnTo>
                    <a:lnTo>
                      <a:pt x="118" y="129"/>
                    </a:lnTo>
                    <a:lnTo>
                      <a:pt x="118" y="129"/>
                    </a:lnTo>
                    <a:lnTo>
                      <a:pt x="121" y="125"/>
                    </a:lnTo>
                    <a:lnTo>
                      <a:pt x="121" y="125"/>
                    </a:lnTo>
                    <a:lnTo>
                      <a:pt x="125" y="125"/>
                    </a:lnTo>
                    <a:lnTo>
                      <a:pt x="125" y="125"/>
                    </a:lnTo>
                    <a:lnTo>
                      <a:pt x="125" y="121"/>
                    </a:lnTo>
                    <a:lnTo>
                      <a:pt x="125" y="117"/>
                    </a:lnTo>
                    <a:lnTo>
                      <a:pt x="121" y="117"/>
                    </a:lnTo>
                    <a:lnTo>
                      <a:pt x="121" y="117"/>
                    </a:lnTo>
                    <a:lnTo>
                      <a:pt x="125" y="113"/>
                    </a:lnTo>
                    <a:lnTo>
                      <a:pt x="125" y="113"/>
                    </a:lnTo>
                    <a:lnTo>
                      <a:pt x="125" y="113"/>
                    </a:lnTo>
                    <a:lnTo>
                      <a:pt x="121" y="110"/>
                    </a:lnTo>
                    <a:lnTo>
                      <a:pt x="121" y="106"/>
                    </a:lnTo>
                    <a:lnTo>
                      <a:pt x="118" y="110"/>
                    </a:lnTo>
                    <a:lnTo>
                      <a:pt x="114" y="110"/>
                    </a:lnTo>
                    <a:lnTo>
                      <a:pt x="114" y="110"/>
                    </a:lnTo>
                    <a:lnTo>
                      <a:pt x="114" y="110"/>
                    </a:lnTo>
                    <a:lnTo>
                      <a:pt x="114" y="106"/>
                    </a:lnTo>
                    <a:lnTo>
                      <a:pt x="114" y="106"/>
                    </a:lnTo>
                    <a:lnTo>
                      <a:pt x="114" y="106"/>
                    </a:lnTo>
                    <a:lnTo>
                      <a:pt x="114" y="106"/>
                    </a:lnTo>
                    <a:lnTo>
                      <a:pt x="114" y="106"/>
                    </a:lnTo>
                    <a:lnTo>
                      <a:pt x="114" y="102"/>
                    </a:lnTo>
                    <a:lnTo>
                      <a:pt x="114" y="102"/>
                    </a:lnTo>
                    <a:lnTo>
                      <a:pt x="114" y="98"/>
                    </a:lnTo>
                    <a:lnTo>
                      <a:pt x="114" y="98"/>
                    </a:lnTo>
                    <a:lnTo>
                      <a:pt x="110" y="98"/>
                    </a:lnTo>
                    <a:lnTo>
                      <a:pt x="110" y="98"/>
                    </a:lnTo>
                    <a:lnTo>
                      <a:pt x="110" y="94"/>
                    </a:lnTo>
                    <a:lnTo>
                      <a:pt x="110" y="94"/>
                    </a:lnTo>
                    <a:lnTo>
                      <a:pt x="114" y="90"/>
                    </a:lnTo>
                    <a:lnTo>
                      <a:pt x="114" y="90"/>
                    </a:lnTo>
                    <a:lnTo>
                      <a:pt x="114" y="90"/>
                    </a:lnTo>
                    <a:lnTo>
                      <a:pt x="114" y="86"/>
                    </a:lnTo>
                    <a:lnTo>
                      <a:pt x="114" y="86"/>
                    </a:lnTo>
                    <a:lnTo>
                      <a:pt x="118" y="82"/>
                    </a:lnTo>
                    <a:lnTo>
                      <a:pt x="118" y="78"/>
                    </a:lnTo>
                    <a:lnTo>
                      <a:pt x="118" y="78"/>
                    </a:lnTo>
                    <a:lnTo>
                      <a:pt x="125" y="78"/>
                    </a:lnTo>
                    <a:lnTo>
                      <a:pt x="129" y="78"/>
                    </a:lnTo>
                    <a:lnTo>
                      <a:pt x="133" y="78"/>
                    </a:lnTo>
                    <a:lnTo>
                      <a:pt x="133" y="74"/>
                    </a:lnTo>
                    <a:lnTo>
                      <a:pt x="133" y="74"/>
                    </a:lnTo>
                    <a:lnTo>
                      <a:pt x="133" y="70"/>
                    </a:lnTo>
                    <a:lnTo>
                      <a:pt x="133" y="70"/>
                    </a:lnTo>
                    <a:lnTo>
                      <a:pt x="141" y="70"/>
                    </a:lnTo>
                    <a:lnTo>
                      <a:pt x="145" y="67"/>
                    </a:lnTo>
                    <a:lnTo>
                      <a:pt x="145" y="63"/>
                    </a:lnTo>
                    <a:lnTo>
                      <a:pt x="149" y="55"/>
                    </a:lnTo>
                    <a:lnTo>
                      <a:pt x="149" y="47"/>
                    </a:lnTo>
                    <a:lnTo>
                      <a:pt x="153" y="47"/>
                    </a:lnTo>
                    <a:lnTo>
                      <a:pt x="153" y="43"/>
                    </a:lnTo>
                    <a:lnTo>
                      <a:pt x="157" y="43"/>
                    </a:lnTo>
                    <a:lnTo>
                      <a:pt x="164" y="43"/>
                    </a:lnTo>
                    <a:lnTo>
                      <a:pt x="168" y="43"/>
                    </a:lnTo>
                    <a:lnTo>
                      <a:pt x="168" y="47"/>
                    </a:lnTo>
                    <a:lnTo>
                      <a:pt x="172" y="51"/>
                    </a:lnTo>
                    <a:lnTo>
                      <a:pt x="176" y="51"/>
                    </a:lnTo>
                    <a:lnTo>
                      <a:pt x="180" y="55"/>
                    </a:lnTo>
                    <a:lnTo>
                      <a:pt x="184" y="55"/>
                    </a:lnTo>
                    <a:lnTo>
                      <a:pt x="184" y="55"/>
                    </a:lnTo>
                    <a:lnTo>
                      <a:pt x="184" y="55"/>
                    </a:lnTo>
                    <a:lnTo>
                      <a:pt x="184" y="55"/>
                    </a:lnTo>
                    <a:lnTo>
                      <a:pt x="184" y="55"/>
                    </a:lnTo>
                    <a:lnTo>
                      <a:pt x="180" y="51"/>
                    </a:lnTo>
                    <a:lnTo>
                      <a:pt x="180" y="47"/>
                    </a:lnTo>
                    <a:lnTo>
                      <a:pt x="172" y="35"/>
                    </a:lnTo>
                    <a:lnTo>
                      <a:pt x="168" y="31"/>
                    </a:lnTo>
                    <a:lnTo>
                      <a:pt x="168" y="31"/>
                    </a:lnTo>
                    <a:lnTo>
                      <a:pt x="164" y="31"/>
                    </a:lnTo>
                    <a:lnTo>
                      <a:pt x="164" y="31"/>
                    </a:lnTo>
                    <a:lnTo>
                      <a:pt x="161" y="28"/>
                    </a:lnTo>
                    <a:lnTo>
                      <a:pt x="161" y="24"/>
                    </a:lnTo>
                    <a:lnTo>
                      <a:pt x="157" y="24"/>
                    </a:lnTo>
                    <a:lnTo>
                      <a:pt x="153" y="24"/>
                    </a:lnTo>
                    <a:lnTo>
                      <a:pt x="153" y="24"/>
                    </a:lnTo>
                    <a:lnTo>
                      <a:pt x="149" y="24"/>
                    </a:lnTo>
                    <a:lnTo>
                      <a:pt x="153" y="24"/>
                    </a:lnTo>
                    <a:lnTo>
                      <a:pt x="153" y="24"/>
                    </a:lnTo>
                    <a:lnTo>
                      <a:pt x="153" y="24"/>
                    </a:lnTo>
                    <a:lnTo>
                      <a:pt x="153" y="24"/>
                    </a:lnTo>
                    <a:lnTo>
                      <a:pt x="153" y="24"/>
                    </a:lnTo>
                    <a:lnTo>
                      <a:pt x="149" y="24"/>
                    </a:lnTo>
                    <a:lnTo>
                      <a:pt x="149" y="20"/>
                    </a:lnTo>
                    <a:lnTo>
                      <a:pt x="153" y="20"/>
                    </a:lnTo>
                    <a:lnTo>
                      <a:pt x="153" y="20"/>
                    </a:lnTo>
                    <a:lnTo>
                      <a:pt x="153" y="20"/>
                    </a:lnTo>
                    <a:lnTo>
                      <a:pt x="153" y="20"/>
                    </a:lnTo>
                    <a:lnTo>
                      <a:pt x="153" y="20"/>
                    </a:lnTo>
                    <a:lnTo>
                      <a:pt x="149" y="16"/>
                    </a:lnTo>
                    <a:lnTo>
                      <a:pt x="149" y="16"/>
                    </a:lnTo>
                    <a:lnTo>
                      <a:pt x="149" y="16"/>
                    </a:lnTo>
                    <a:lnTo>
                      <a:pt x="149" y="16"/>
                    </a:lnTo>
                    <a:lnTo>
                      <a:pt x="149" y="16"/>
                    </a:lnTo>
                    <a:lnTo>
                      <a:pt x="153" y="16"/>
                    </a:lnTo>
                    <a:lnTo>
                      <a:pt x="153" y="16"/>
                    </a:lnTo>
                    <a:lnTo>
                      <a:pt x="153" y="20"/>
                    </a:lnTo>
                    <a:lnTo>
                      <a:pt x="157" y="20"/>
                    </a:lnTo>
                    <a:lnTo>
                      <a:pt x="161" y="16"/>
                    </a:lnTo>
                    <a:lnTo>
                      <a:pt x="168" y="12"/>
                    </a:lnTo>
                    <a:lnTo>
                      <a:pt x="168" y="8"/>
                    </a:lnTo>
                    <a:lnTo>
                      <a:pt x="164" y="8"/>
                    </a:lnTo>
                    <a:lnTo>
                      <a:pt x="153" y="0"/>
                    </a:lnTo>
                    <a:lnTo>
                      <a:pt x="145" y="0"/>
                    </a:lnTo>
                    <a:lnTo>
                      <a:pt x="145" y="0"/>
                    </a:lnTo>
                    <a:lnTo>
                      <a:pt x="141" y="4"/>
                    </a:lnTo>
                    <a:lnTo>
                      <a:pt x="141" y="4"/>
                    </a:lnTo>
                    <a:lnTo>
                      <a:pt x="137" y="4"/>
                    </a:lnTo>
                    <a:lnTo>
                      <a:pt x="137" y="4"/>
                    </a:lnTo>
                    <a:lnTo>
                      <a:pt x="133" y="4"/>
                    </a:lnTo>
                    <a:lnTo>
                      <a:pt x="133" y="8"/>
                    </a:lnTo>
                    <a:lnTo>
                      <a:pt x="129" y="12"/>
                    </a:lnTo>
                    <a:lnTo>
                      <a:pt x="129" y="12"/>
                    </a:lnTo>
                    <a:lnTo>
                      <a:pt x="125" y="12"/>
                    </a:lnTo>
                    <a:lnTo>
                      <a:pt x="110" y="8"/>
                    </a:lnTo>
                    <a:lnTo>
                      <a:pt x="110" y="8"/>
                    </a:lnTo>
                    <a:lnTo>
                      <a:pt x="110" y="8"/>
                    </a:lnTo>
                    <a:lnTo>
                      <a:pt x="110" y="8"/>
                    </a:lnTo>
                    <a:lnTo>
                      <a:pt x="110" y="8"/>
                    </a:lnTo>
                    <a:lnTo>
                      <a:pt x="110" y="8"/>
                    </a:lnTo>
                    <a:lnTo>
                      <a:pt x="110" y="8"/>
                    </a:lnTo>
                    <a:lnTo>
                      <a:pt x="110" y="12"/>
                    </a:lnTo>
                    <a:lnTo>
                      <a:pt x="110" y="12"/>
                    </a:lnTo>
                    <a:lnTo>
                      <a:pt x="106" y="8"/>
                    </a:lnTo>
                    <a:lnTo>
                      <a:pt x="106" y="8"/>
                    </a:lnTo>
                    <a:lnTo>
                      <a:pt x="102" y="4"/>
                    </a:lnTo>
                    <a:lnTo>
                      <a:pt x="102" y="8"/>
                    </a:lnTo>
                    <a:lnTo>
                      <a:pt x="102" y="8"/>
                    </a:lnTo>
                    <a:lnTo>
                      <a:pt x="102" y="8"/>
                    </a:lnTo>
                    <a:lnTo>
                      <a:pt x="102" y="12"/>
                    </a:lnTo>
                    <a:lnTo>
                      <a:pt x="106" y="12"/>
                    </a:lnTo>
                    <a:lnTo>
                      <a:pt x="106" y="12"/>
                    </a:lnTo>
                    <a:lnTo>
                      <a:pt x="106" y="12"/>
                    </a:lnTo>
                    <a:lnTo>
                      <a:pt x="106" y="16"/>
                    </a:lnTo>
                    <a:lnTo>
                      <a:pt x="106" y="16"/>
                    </a:lnTo>
                    <a:lnTo>
                      <a:pt x="106" y="16"/>
                    </a:lnTo>
                    <a:lnTo>
                      <a:pt x="106" y="16"/>
                    </a:lnTo>
                    <a:lnTo>
                      <a:pt x="102" y="16"/>
                    </a:lnTo>
                    <a:lnTo>
                      <a:pt x="102" y="16"/>
                    </a:lnTo>
                    <a:lnTo>
                      <a:pt x="106" y="20"/>
                    </a:lnTo>
                    <a:lnTo>
                      <a:pt x="102" y="20"/>
                    </a:lnTo>
                    <a:lnTo>
                      <a:pt x="106" y="20"/>
                    </a:lnTo>
                    <a:lnTo>
                      <a:pt x="106" y="20"/>
                    </a:lnTo>
                    <a:lnTo>
                      <a:pt x="106" y="24"/>
                    </a:lnTo>
                    <a:lnTo>
                      <a:pt x="106" y="24"/>
                    </a:lnTo>
                    <a:lnTo>
                      <a:pt x="106" y="28"/>
                    </a:lnTo>
                    <a:lnTo>
                      <a:pt x="106" y="28"/>
                    </a:lnTo>
                    <a:lnTo>
                      <a:pt x="106" y="28"/>
                    </a:lnTo>
                    <a:lnTo>
                      <a:pt x="106" y="31"/>
                    </a:lnTo>
                    <a:lnTo>
                      <a:pt x="106" y="31"/>
                    </a:lnTo>
                    <a:lnTo>
                      <a:pt x="106" y="31"/>
                    </a:lnTo>
                    <a:lnTo>
                      <a:pt x="106" y="31"/>
                    </a:lnTo>
                    <a:lnTo>
                      <a:pt x="106" y="31"/>
                    </a:lnTo>
                    <a:lnTo>
                      <a:pt x="102" y="35"/>
                    </a:lnTo>
                    <a:lnTo>
                      <a:pt x="102" y="35"/>
                    </a:lnTo>
                    <a:lnTo>
                      <a:pt x="102" y="35"/>
                    </a:lnTo>
                    <a:lnTo>
                      <a:pt x="102" y="35"/>
                    </a:lnTo>
                    <a:lnTo>
                      <a:pt x="102" y="39"/>
                    </a:lnTo>
                    <a:lnTo>
                      <a:pt x="98" y="35"/>
                    </a:lnTo>
                    <a:lnTo>
                      <a:pt x="98" y="35"/>
                    </a:lnTo>
                    <a:lnTo>
                      <a:pt x="94" y="31"/>
                    </a:lnTo>
                    <a:lnTo>
                      <a:pt x="94" y="31"/>
                    </a:lnTo>
                    <a:lnTo>
                      <a:pt x="94" y="28"/>
                    </a:lnTo>
                    <a:lnTo>
                      <a:pt x="94" y="28"/>
                    </a:lnTo>
                    <a:lnTo>
                      <a:pt x="90" y="28"/>
                    </a:lnTo>
                    <a:lnTo>
                      <a:pt x="90" y="28"/>
                    </a:lnTo>
                    <a:lnTo>
                      <a:pt x="90" y="28"/>
                    </a:lnTo>
                    <a:lnTo>
                      <a:pt x="90" y="28"/>
                    </a:lnTo>
                    <a:lnTo>
                      <a:pt x="90" y="31"/>
                    </a:lnTo>
                    <a:lnTo>
                      <a:pt x="90" y="31"/>
                    </a:lnTo>
                    <a:lnTo>
                      <a:pt x="90" y="31"/>
                    </a:lnTo>
                    <a:lnTo>
                      <a:pt x="86" y="28"/>
                    </a:lnTo>
                    <a:lnTo>
                      <a:pt x="86" y="28"/>
                    </a:lnTo>
                    <a:lnTo>
                      <a:pt x="86" y="28"/>
                    </a:lnTo>
                    <a:lnTo>
                      <a:pt x="86" y="31"/>
                    </a:lnTo>
                    <a:lnTo>
                      <a:pt x="86" y="31"/>
                    </a:lnTo>
                    <a:lnTo>
                      <a:pt x="86" y="35"/>
                    </a:lnTo>
                    <a:lnTo>
                      <a:pt x="86" y="35"/>
                    </a:lnTo>
                    <a:lnTo>
                      <a:pt x="82" y="35"/>
                    </a:lnTo>
                    <a:lnTo>
                      <a:pt x="82" y="39"/>
                    </a:lnTo>
                    <a:lnTo>
                      <a:pt x="82" y="39"/>
                    </a:lnTo>
                    <a:lnTo>
                      <a:pt x="82" y="39"/>
                    </a:lnTo>
                    <a:lnTo>
                      <a:pt x="82" y="39"/>
                    </a:lnTo>
                    <a:lnTo>
                      <a:pt x="82" y="39"/>
                    </a:lnTo>
                    <a:lnTo>
                      <a:pt x="82" y="43"/>
                    </a:lnTo>
                    <a:lnTo>
                      <a:pt x="86" y="47"/>
                    </a:lnTo>
                    <a:lnTo>
                      <a:pt x="90" y="51"/>
                    </a:lnTo>
                    <a:lnTo>
                      <a:pt x="86" y="47"/>
                    </a:lnTo>
                    <a:lnTo>
                      <a:pt x="86" y="47"/>
                    </a:lnTo>
                    <a:lnTo>
                      <a:pt x="86" y="51"/>
                    </a:lnTo>
                    <a:lnTo>
                      <a:pt x="86" y="51"/>
                    </a:lnTo>
                    <a:lnTo>
                      <a:pt x="86" y="51"/>
                    </a:lnTo>
                    <a:lnTo>
                      <a:pt x="86" y="55"/>
                    </a:lnTo>
                    <a:lnTo>
                      <a:pt x="86" y="59"/>
                    </a:lnTo>
                    <a:lnTo>
                      <a:pt x="86" y="59"/>
                    </a:lnTo>
                    <a:lnTo>
                      <a:pt x="86" y="63"/>
                    </a:lnTo>
                    <a:lnTo>
                      <a:pt x="86" y="63"/>
                    </a:lnTo>
                    <a:lnTo>
                      <a:pt x="86" y="67"/>
                    </a:lnTo>
                    <a:lnTo>
                      <a:pt x="86" y="67"/>
                    </a:lnTo>
                    <a:lnTo>
                      <a:pt x="86" y="67"/>
                    </a:lnTo>
                    <a:lnTo>
                      <a:pt x="86" y="67"/>
                    </a:lnTo>
                    <a:lnTo>
                      <a:pt x="86" y="70"/>
                    </a:lnTo>
                    <a:lnTo>
                      <a:pt x="86" y="70"/>
                    </a:lnTo>
                    <a:lnTo>
                      <a:pt x="86" y="67"/>
                    </a:lnTo>
                    <a:lnTo>
                      <a:pt x="82" y="67"/>
                    </a:lnTo>
                    <a:lnTo>
                      <a:pt x="82" y="67"/>
                    </a:lnTo>
                    <a:lnTo>
                      <a:pt x="78" y="67"/>
                    </a:lnTo>
                    <a:lnTo>
                      <a:pt x="78" y="67"/>
                    </a:lnTo>
                    <a:lnTo>
                      <a:pt x="78" y="63"/>
                    </a:lnTo>
                    <a:lnTo>
                      <a:pt x="78" y="63"/>
                    </a:lnTo>
                    <a:lnTo>
                      <a:pt x="75" y="63"/>
                    </a:lnTo>
                    <a:lnTo>
                      <a:pt x="75" y="63"/>
                    </a:lnTo>
                    <a:lnTo>
                      <a:pt x="75" y="63"/>
                    </a:lnTo>
                    <a:lnTo>
                      <a:pt x="75" y="63"/>
                    </a:lnTo>
                    <a:lnTo>
                      <a:pt x="75" y="67"/>
                    </a:lnTo>
                    <a:lnTo>
                      <a:pt x="78" y="70"/>
                    </a:lnTo>
                    <a:lnTo>
                      <a:pt x="90" y="78"/>
                    </a:lnTo>
                    <a:lnTo>
                      <a:pt x="86" y="74"/>
                    </a:lnTo>
                    <a:lnTo>
                      <a:pt x="82" y="74"/>
                    </a:lnTo>
                    <a:lnTo>
                      <a:pt x="78" y="74"/>
                    </a:lnTo>
                    <a:lnTo>
                      <a:pt x="78" y="74"/>
                    </a:lnTo>
                    <a:lnTo>
                      <a:pt x="75" y="70"/>
                    </a:lnTo>
                    <a:lnTo>
                      <a:pt x="71" y="70"/>
                    </a:lnTo>
                    <a:lnTo>
                      <a:pt x="71" y="74"/>
                    </a:lnTo>
                    <a:lnTo>
                      <a:pt x="75" y="78"/>
                    </a:lnTo>
                    <a:lnTo>
                      <a:pt x="75" y="78"/>
                    </a:lnTo>
                    <a:lnTo>
                      <a:pt x="75" y="82"/>
                    </a:lnTo>
                    <a:lnTo>
                      <a:pt x="78" y="82"/>
                    </a:lnTo>
                    <a:lnTo>
                      <a:pt x="78" y="82"/>
                    </a:lnTo>
                    <a:lnTo>
                      <a:pt x="78" y="82"/>
                    </a:lnTo>
                    <a:lnTo>
                      <a:pt x="82" y="86"/>
                    </a:lnTo>
                    <a:lnTo>
                      <a:pt x="86" y="86"/>
                    </a:lnTo>
                    <a:lnTo>
                      <a:pt x="90" y="90"/>
                    </a:lnTo>
                    <a:lnTo>
                      <a:pt x="90" y="90"/>
                    </a:lnTo>
                    <a:lnTo>
                      <a:pt x="90" y="90"/>
                    </a:lnTo>
                    <a:lnTo>
                      <a:pt x="90" y="94"/>
                    </a:lnTo>
                    <a:lnTo>
                      <a:pt x="90" y="94"/>
                    </a:lnTo>
                    <a:lnTo>
                      <a:pt x="90" y="98"/>
                    </a:lnTo>
                    <a:lnTo>
                      <a:pt x="90" y="102"/>
                    </a:lnTo>
                    <a:lnTo>
                      <a:pt x="86" y="98"/>
                    </a:lnTo>
                    <a:lnTo>
                      <a:pt x="86" y="98"/>
                    </a:lnTo>
                    <a:lnTo>
                      <a:pt x="86" y="102"/>
                    </a:lnTo>
                    <a:lnTo>
                      <a:pt x="86" y="102"/>
                    </a:lnTo>
                    <a:lnTo>
                      <a:pt x="86" y="110"/>
                    </a:lnTo>
                    <a:lnTo>
                      <a:pt x="82" y="110"/>
                    </a:lnTo>
                    <a:lnTo>
                      <a:pt x="82" y="110"/>
                    </a:lnTo>
                    <a:lnTo>
                      <a:pt x="82" y="110"/>
                    </a:lnTo>
                    <a:lnTo>
                      <a:pt x="82" y="110"/>
                    </a:lnTo>
                    <a:lnTo>
                      <a:pt x="82" y="110"/>
                    </a:lnTo>
                    <a:lnTo>
                      <a:pt x="82" y="110"/>
                    </a:lnTo>
                    <a:lnTo>
                      <a:pt x="82" y="110"/>
                    </a:lnTo>
                    <a:lnTo>
                      <a:pt x="82" y="110"/>
                    </a:lnTo>
                    <a:lnTo>
                      <a:pt x="82" y="110"/>
                    </a:lnTo>
                    <a:lnTo>
                      <a:pt x="78" y="110"/>
                    </a:lnTo>
                    <a:lnTo>
                      <a:pt x="78" y="110"/>
                    </a:lnTo>
                    <a:lnTo>
                      <a:pt x="78" y="110"/>
                    </a:lnTo>
                    <a:lnTo>
                      <a:pt x="78" y="113"/>
                    </a:lnTo>
                    <a:lnTo>
                      <a:pt x="75" y="113"/>
                    </a:lnTo>
                    <a:lnTo>
                      <a:pt x="75" y="113"/>
                    </a:lnTo>
                    <a:lnTo>
                      <a:pt x="75" y="110"/>
                    </a:lnTo>
                    <a:lnTo>
                      <a:pt x="75" y="110"/>
                    </a:lnTo>
                    <a:lnTo>
                      <a:pt x="71" y="113"/>
                    </a:lnTo>
                    <a:lnTo>
                      <a:pt x="71" y="113"/>
                    </a:lnTo>
                    <a:lnTo>
                      <a:pt x="71" y="113"/>
                    </a:lnTo>
                    <a:lnTo>
                      <a:pt x="71" y="117"/>
                    </a:lnTo>
                    <a:lnTo>
                      <a:pt x="71" y="117"/>
                    </a:lnTo>
                    <a:lnTo>
                      <a:pt x="71" y="121"/>
                    </a:lnTo>
                    <a:lnTo>
                      <a:pt x="71" y="121"/>
                    </a:lnTo>
                    <a:lnTo>
                      <a:pt x="71" y="121"/>
                    </a:lnTo>
                    <a:lnTo>
                      <a:pt x="71" y="125"/>
                    </a:lnTo>
                    <a:lnTo>
                      <a:pt x="75" y="129"/>
                    </a:lnTo>
                    <a:lnTo>
                      <a:pt x="67" y="125"/>
                    </a:lnTo>
                    <a:lnTo>
                      <a:pt x="67" y="125"/>
                    </a:lnTo>
                    <a:lnTo>
                      <a:pt x="67" y="121"/>
                    </a:lnTo>
                    <a:lnTo>
                      <a:pt x="63" y="121"/>
                    </a:lnTo>
                    <a:lnTo>
                      <a:pt x="63" y="117"/>
                    </a:lnTo>
                    <a:lnTo>
                      <a:pt x="63" y="113"/>
                    </a:lnTo>
                    <a:lnTo>
                      <a:pt x="63" y="110"/>
                    </a:lnTo>
                    <a:lnTo>
                      <a:pt x="59" y="113"/>
                    </a:lnTo>
                    <a:lnTo>
                      <a:pt x="55" y="117"/>
                    </a:lnTo>
                    <a:lnTo>
                      <a:pt x="55" y="117"/>
                    </a:lnTo>
                    <a:lnTo>
                      <a:pt x="51" y="117"/>
                    </a:lnTo>
                    <a:lnTo>
                      <a:pt x="51" y="117"/>
                    </a:lnTo>
                    <a:lnTo>
                      <a:pt x="51" y="121"/>
                    </a:lnTo>
                    <a:lnTo>
                      <a:pt x="51" y="121"/>
                    </a:lnTo>
                    <a:lnTo>
                      <a:pt x="51" y="121"/>
                    </a:lnTo>
                    <a:lnTo>
                      <a:pt x="55" y="121"/>
                    </a:lnTo>
                    <a:lnTo>
                      <a:pt x="55" y="121"/>
                    </a:lnTo>
                    <a:lnTo>
                      <a:pt x="55" y="125"/>
                    </a:lnTo>
                    <a:lnTo>
                      <a:pt x="51" y="125"/>
                    </a:lnTo>
                    <a:lnTo>
                      <a:pt x="47" y="125"/>
                    </a:lnTo>
                    <a:lnTo>
                      <a:pt x="47" y="121"/>
                    </a:lnTo>
                    <a:lnTo>
                      <a:pt x="47" y="125"/>
                    </a:lnTo>
                    <a:lnTo>
                      <a:pt x="43" y="125"/>
                    </a:lnTo>
                    <a:lnTo>
                      <a:pt x="39" y="121"/>
                    </a:lnTo>
                    <a:lnTo>
                      <a:pt x="39" y="121"/>
                    </a:lnTo>
                    <a:lnTo>
                      <a:pt x="35" y="125"/>
                    </a:lnTo>
                    <a:lnTo>
                      <a:pt x="35" y="125"/>
                    </a:lnTo>
                    <a:lnTo>
                      <a:pt x="35" y="129"/>
                    </a:lnTo>
                    <a:lnTo>
                      <a:pt x="35" y="129"/>
                    </a:lnTo>
                    <a:lnTo>
                      <a:pt x="39" y="129"/>
                    </a:lnTo>
                    <a:lnTo>
                      <a:pt x="39" y="133"/>
                    </a:lnTo>
                    <a:lnTo>
                      <a:pt x="43" y="133"/>
                    </a:lnTo>
                    <a:lnTo>
                      <a:pt x="39" y="133"/>
                    </a:lnTo>
                    <a:lnTo>
                      <a:pt x="39" y="133"/>
                    </a:lnTo>
                    <a:lnTo>
                      <a:pt x="39" y="137"/>
                    </a:lnTo>
                    <a:lnTo>
                      <a:pt x="39" y="137"/>
                    </a:lnTo>
                    <a:lnTo>
                      <a:pt x="39" y="137"/>
                    </a:lnTo>
                    <a:lnTo>
                      <a:pt x="39" y="137"/>
                    </a:lnTo>
                    <a:lnTo>
                      <a:pt x="43" y="141"/>
                    </a:lnTo>
                    <a:lnTo>
                      <a:pt x="43" y="141"/>
                    </a:lnTo>
                    <a:lnTo>
                      <a:pt x="43" y="141"/>
                    </a:lnTo>
                    <a:lnTo>
                      <a:pt x="43" y="141"/>
                    </a:lnTo>
                    <a:lnTo>
                      <a:pt x="47" y="141"/>
                    </a:lnTo>
                    <a:lnTo>
                      <a:pt x="43" y="141"/>
                    </a:lnTo>
                    <a:lnTo>
                      <a:pt x="47" y="145"/>
                    </a:lnTo>
                    <a:lnTo>
                      <a:pt x="47" y="145"/>
                    </a:lnTo>
                    <a:lnTo>
                      <a:pt x="55" y="149"/>
                    </a:lnTo>
                    <a:lnTo>
                      <a:pt x="59" y="152"/>
                    </a:lnTo>
                    <a:lnTo>
                      <a:pt x="59" y="152"/>
                    </a:lnTo>
                    <a:lnTo>
                      <a:pt x="55" y="152"/>
                    </a:lnTo>
                    <a:lnTo>
                      <a:pt x="51" y="152"/>
                    </a:lnTo>
                    <a:lnTo>
                      <a:pt x="51" y="152"/>
                    </a:lnTo>
                    <a:lnTo>
                      <a:pt x="47" y="149"/>
                    </a:lnTo>
                    <a:lnTo>
                      <a:pt x="43" y="149"/>
                    </a:lnTo>
                    <a:lnTo>
                      <a:pt x="43" y="152"/>
                    </a:lnTo>
                    <a:lnTo>
                      <a:pt x="43" y="152"/>
                    </a:lnTo>
                    <a:lnTo>
                      <a:pt x="43" y="152"/>
                    </a:lnTo>
                    <a:lnTo>
                      <a:pt x="43" y="152"/>
                    </a:lnTo>
                    <a:lnTo>
                      <a:pt x="43" y="152"/>
                    </a:lnTo>
                    <a:lnTo>
                      <a:pt x="39" y="156"/>
                    </a:lnTo>
                    <a:lnTo>
                      <a:pt x="39" y="156"/>
                    </a:lnTo>
                    <a:lnTo>
                      <a:pt x="39" y="156"/>
                    </a:lnTo>
                    <a:lnTo>
                      <a:pt x="43" y="156"/>
                    </a:lnTo>
                    <a:lnTo>
                      <a:pt x="43" y="160"/>
                    </a:lnTo>
                    <a:lnTo>
                      <a:pt x="43" y="164"/>
                    </a:lnTo>
                    <a:lnTo>
                      <a:pt x="47" y="168"/>
                    </a:lnTo>
                    <a:lnTo>
                      <a:pt x="43" y="172"/>
                    </a:lnTo>
                    <a:lnTo>
                      <a:pt x="43" y="172"/>
                    </a:lnTo>
                    <a:lnTo>
                      <a:pt x="43" y="172"/>
                    </a:lnTo>
                    <a:lnTo>
                      <a:pt x="47" y="176"/>
                    </a:lnTo>
                    <a:lnTo>
                      <a:pt x="47" y="176"/>
                    </a:lnTo>
                    <a:lnTo>
                      <a:pt x="47" y="180"/>
                    </a:lnTo>
                    <a:lnTo>
                      <a:pt x="47" y="180"/>
                    </a:lnTo>
                    <a:lnTo>
                      <a:pt x="47" y="184"/>
                    </a:lnTo>
                    <a:lnTo>
                      <a:pt x="43" y="184"/>
                    </a:lnTo>
                    <a:lnTo>
                      <a:pt x="43" y="184"/>
                    </a:lnTo>
                    <a:lnTo>
                      <a:pt x="43" y="188"/>
                    </a:lnTo>
                    <a:lnTo>
                      <a:pt x="39" y="184"/>
                    </a:lnTo>
                    <a:lnTo>
                      <a:pt x="35" y="188"/>
                    </a:lnTo>
                    <a:lnTo>
                      <a:pt x="35" y="188"/>
                    </a:lnTo>
                    <a:lnTo>
                      <a:pt x="35" y="191"/>
                    </a:lnTo>
                    <a:lnTo>
                      <a:pt x="35" y="191"/>
                    </a:lnTo>
                    <a:lnTo>
                      <a:pt x="35" y="195"/>
                    </a:lnTo>
                    <a:lnTo>
                      <a:pt x="35" y="195"/>
                    </a:lnTo>
                    <a:lnTo>
                      <a:pt x="35" y="199"/>
                    </a:lnTo>
                    <a:lnTo>
                      <a:pt x="35" y="199"/>
                    </a:lnTo>
                    <a:lnTo>
                      <a:pt x="35" y="199"/>
                    </a:lnTo>
                    <a:lnTo>
                      <a:pt x="35" y="199"/>
                    </a:lnTo>
                    <a:lnTo>
                      <a:pt x="32" y="199"/>
                    </a:lnTo>
                    <a:lnTo>
                      <a:pt x="32" y="199"/>
                    </a:lnTo>
                    <a:lnTo>
                      <a:pt x="32" y="203"/>
                    </a:lnTo>
                    <a:lnTo>
                      <a:pt x="32" y="203"/>
                    </a:lnTo>
                    <a:lnTo>
                      <a:pt x="32" y="207"/>
                    </a:lnTo>
                    <a:lnTo>
                      <a:pt x="35" y="207"/>
                    </a:lnTo>
                    <a:lnTo>
                      <a:pt x="35" y="211"/>
                    </a:lnTo>
                    <a:lnTo>
                      <a:pt x="35" y="211"/>
                    </a:lnTo>
                    <a:lnTo>
                      <a:pt x="35" y="207"/>
                    </a:lnTo>
                    <a:lnTo>
                      <a:pt x="39" y="211"/>
                    </a:lnTo>
                    <a:lnTo>
                      <a:pt x="39" y="211"/>
                    </a:lnTo>
                    <a:lnTo>
                      <a:pt x="39" y="215"/>
                    </a:lnTo>
                    <a:lnTo>
                      <a:pt x="35" y="215"/>
                    </a:lnTo>
                    <a:lnTo>
                      <a:pt x="35" y="219"/>
                    </a:lnTo>
                    <a:lnTo>
                      <a:pt x="35" y="219"/>
                    </a:lnTo>
                    <a:lnTo>
                      <a:pt x="35" y="223"/>
                    </a:lnTo>
                    <a:lnTo>
                      <a:pt x="35" y="227"/>
                    </a:lnTo>
                    <a:lnTo>
                      <a:pt x="39" y="231"/>
                    </a:lnTo>
                    <a:lnTo>
                      <a:pt x="39" y="231"/>
                    </a:lnTo>
                    <a:lnTo>
                      <a:pt x="39" y="227"/>
                    </a:lnTo>
                    <a:lnTo>
                      <a:pt x="39" y="227"/>
                    </a:lnTo>
                    <a:lnTo>
                      <a:pt x="43" y="231"/>
                    </a:lnTo>
                    <a:lnTo>
                      <a:pt x="47" y="231"/>
                    </a:lnTo>
                    <a:lnTo>
                      <a:pt x="51" y="231"/>
                    </a:lnTo>
                    <a:lnTo>
                      <a:pt x="47" y="231"/>
                    </a:lnTo>
                    <a:lnTo>
                      <a:pt x="47" y="234"/>
                    </a:lnTo>
                    <a:lnTo>
                      <a:pt x="47" y="234"/>
                    </a:lnTo>
                    <a:lnTo>
                      <a:pt x="43" y="238"/>
                    </a:lnTo>
                    <a:lnTo>
                      <a:pt x="47" y="238"/>
                    </a:lnTo>
                    <a:lnTo>
                      <a:pt x="47" y="242"/>
                    </a:lnTo>
                    <a:lnTo>
                      <a:pt x="47" y="242"/>
                    </a:lnTo>
                    <a:lnTo>
                      <a:pt x="47" y="246"/>
                    </a:lnTo>
                    <a:lnTo>
                      <a:pt x="47" y="246"/>
                    </a:lnTo>
                    <a:lnTo>
                      <a:pt x="47" y="250"/>
                    </a:lnTo>
                    <a:lnTo>
                      <a:pt x="51" y="254"/>
                    </a:lnTo>
                    <a:lnTo>
                      <a:pt x="51" y="254"/>
                    </a:lnTo>
                    <a:lnTo>
                      <a:pt x="51" y="254"/>
                    </a:lnTo>
                    <a:lnTo>
                      <a:pt x="51" y="250"/>
                    </a:lnTo>
                    <a:lnTo>
                      <a:pt x="51" y="254"/>
                    </a:lnTo>
                    <a:lnTo>
                      <a:pt x="51" y="258"/>
                    </a:lnTo>
                    <a:lnTo>
                      <a:pt x="55" y="262"/>
                    </a:lnTo>
                    <a:lnTo>
                      <a:pt x="55" y="258"/>
                    </a:lnTo>
                    <a:lnTo>
                      <a:pt x="55" y="258"/>
                    </a:lnTo>
                    <a:lnTo>
                      <a:pt x="55" y="258"/>
                    </a:lnTo>
                    <a:lnTo>
                      <a:pt x="59" y="258"/>
                    </a:lnTo>
                    <a:lnTo>
                      <a:pt x="59" y="258"/>
                    </a:lnTo>
                    <a:lnTo>
                      <a:pt x="59" y="258"/>
                    </a:lnTo>
                    <a:lnTo>
                      <a:pt x="59" y="262"/>
                    </a:lnTo>
                    <a:lnTo>
                      <a:pt x="59" y="262"/>
                    </a:lnTo>
                    <a:lnTo>
                      <a:pt x="59" y="262"/>
                    </a:lnTo>
                    <a:lnTo>
                      <a:pt x="59" y="262"/>
                    </a:lnTo>
                    <a:lnTo>
                      <a:pt x="59" y="266"/>
                    </a:lnTo>
                    <a:lnTo>
                      <a:pt x="59" y="270"/>
                    </a:lnTo>
                    <a:lnTo>
                      <a:pt x="63" y="270"/>
                    </a:lnTo>
                    <a:lnTo>
                      <a:pt x="63" y="270"/>
                    </a:lnTo>
                    <a:lnTo>
                      <a:pt x="63" y="270"/>
                    </a:lnTo>
                    <a:lnTo>
                      <a:pt x="63" y="266"/>
                    </a:lnTo>
                    <a:lnTo>
                      <a:pt x="63" y="258"/>
                    </a:lnTo>
                    <a:lnTo>
                      <a:pt x="63" y="258"/>
                    </a:lnTo>
                    <a:lnTo>
                      <a:pt x="63" y="262"/>
                    </a:lnTo>
                    <a:lnTo>
                      <a:pt x="63" y="262"/>
                    </a:lnTo>
                    <a:lnTo>
                      <a:pt x="67" y="266"/>
                    </a:lnTo>
                    <a:lnTo>
                      <a:pt x="67" y="266"/>
                    </a:lnTo>
                    <a:lnTo>
                      <a:pt x="67" y="266"/>
                    </a:lnTo>
                    <a:lnTo>
                      <a:pt x="71" y="266"/>
                    </a:lnTo>
                    <a:lnTo>
                      <a:pt x="71" y="266"/>
                    </a:lnTo>
                    <a:lnTo>
                      <a:pt x="75" y="273"/>
                    </a:lnTo>
                    <a:lnTo>
                      <a:pt x="75" y="277"/>
                    </a:lnTo>
                    <a:lnTo>
                      <a:pt x="75" y="281"/>
                    </a:lnTo>
                    <a:lnTo>
                      <a:pt x="75" y="285"/>
                    </a:lnTo>
                    <a:lnTo>
                      <a:pt x="78" y="281"/>
                    </a:lnTo>
                    <a:lnTo>
                      <a:pt x="78" y="281"/>
                    </a:lnTo>
                    <a:lnTo>
                      <a:pt x="78" y="277"/>
                    </a:lnTo>
                    <a:lnTo>
                      <a:pt x="78" y="277"/>
                    </a:lnTo>
                    <a:lnTo>
                      <a:pt x="78" y="285"/>
                    </a:lnTo>
                    <a:lnTo>
                      <a:pt x="82" y="285"/>
                    </a:lnTo>
                    <a:lnTo>
                      <a:pt x="82" y="285"/>
                    </a:lnTo>
                    <a:lnTo>
                      <a:pt x="82" y="289"/>
                    </a:lnTo>
                    <a:lnTo>
                      <a:pt x="82" y="289"/>
                    </a:lnTo>
                    <a:lnTo>
                      <a:pt x="82" y="293"/>
                    </a:lnTo>
                    <a:lnTo>
                      <a:pt x="82" y="293"/>
                    </a:lnTo>
                    <a:lnTo>
                      <a:pt x="82" y="297"/>
                    </a:lnTo>
                    <a:lnTo>
                      <a:pt x="82" y="297"/>
                    </a:lnTo>
                    <a:lnTo>
                      <a:pt x="82" y="305"/>
                    </a:lnTo>
                    <a:lnTo>
                      <a:pt x="82" y="301"/>
                    </a:lnTo>
                    <a:lnTo>
                      <a:pt x="82" y="301"/>
                    </a:lnTo>
                    <a:lnTo>
                      <a:pt x="82" y="309"/>
                    </a:lnTo>
                    <a:lnTo>
                      <a:pt x="82" y="313"/>
                    </a:lnTo>
                    <a:lnTo>
                      <a:pt x="86" y="324"/>
                    </a:lnTo>
                    <a:lnTo>
                      <a:pt x="86" y="324"/>
                    </a:lnTo>
                    <a:lnTo>
                      <a:pt x="90" y="324"/>
                    </a:lnTo>
                    <a:lnTo>
                      <a:pt x="90" y="328"/>
                    </a:lnTo>
                    <a:lnTo>
                      <a:pt x="90" y="328"/>
                    </a:lnTo>
                    <a:lnTo>
                      <a:pt x="94" y="332"/>
                    </a:lnTo>
                    <a:lnTo>
                      <a:pt x="94" y="332"/>
                    </a:lnTo>
                    <a:lnTo>
                      <a:pt x="94" y="328"/>
                    </a:lnTo>
                    <a:lnTo>
                      <a:pt x="94" y="324"/>
                    </a:lnTo>
                    <a:moveTo>
                      <a:pt x="16" y="117"/>
                    </a:moveTo>
                    <a:lnTo>
                      <a:pt x="16" y="117"/>
                    </a:lnTo>
                    <a:lnTo>
                      <a:pt x="16" y="117"/>
                    </a:lnTo>
                    <a:lnTo>
                      <a:pt x="16" y="117"/>
                    </a:lnTo>
                    <a:lnTo>
                      <a:pt x="20" y="117"/>
                    </a:lnTo>
                    <a:lnTo>
                      <a:pt x="20" y="113"/>
                    </a:lnTo>
                    <a:lnTo>
                      <a:pt x="20" y="110"/>
                    </a:lnTo>
                    <a:lnTo>
                      <a:pt x="20" y="110"/>
                    </a:lnTo>
                    <a:lnTo>
                      <a:pt x="16" y="106"/>
                    </a:lnTo>
                    <a:lnTo>
                      <a:pt x="12" y="110"/>
                    </a:lnTo>
                    <a:lnTo>
                      <a:pt x="12" y="110"/>
                    </a:lnTo>
                    <a:lnTo>
                      <a:pt x="12" y="113"/>
                    </a:lnTo>
                    <a:lnTo>
                      <a:pt x="8" y="113"/>
                    </a:lnTo>
                    <a:lnTo>
                      <a:pt x="8" y="113"/>
                    </a:lnTo>
                    <a:lnTo>
                      <a:pt x="8" y="113"/>
                    </a:lnTo>
                    <a:lnTo>
                      <a:pt x="16" y="117"/>
                    </a:lnTo>
                    <a:lnTo>
                      <a:pt x="16" y="117"/>
                    </a:lnTo>
                    <a:moveTo>
                      <a:pt x="8" y="125"/>
                    </a:moveTo>
                    <a:lnTo>
                      <a:pt x="8" y="125"/>
                    </a:lnTo>
                    <a:lnTo>
                      <a:pt x="4" y="125"/>
                    </a:lnTo>
                    <a:lnTo>
                      <a:pt x="0" y="125"/>
                    </a:lnTo>
                    <a:lnTo>
                      <a:pt x="0" y="125"/>
                    </a:lnTo>
                    <a:lnTo>
                      <a:pt x="4" y="129"/>
                    </a:lnTo>
                    <a:lnTo>
                      <a:pt x="4" y="133"/>
                    </a:lnTo>
                    <a:lnTo>
                      <a:pt x="8" y="133"/>
                    </a:lnTo>
                    <a:lnTo>
                      <a:pt x="8" y="133"/>
                    </a:lnTo>
                    <a:lnTo>
                      <a:pt x="12" y="133"/>
                    </a:lnTo>
                    <a:lnTo>
                      <a:pt x="12" y="137"/>
                    </a:lnTo>
                    <a:lnTo>
                      <a:pt x="8" y="137"/>
                    </a:lnTo>
                    <a:lnTo>
                      <a:pt x="12" y="137"/>
                    </a:lnTo>
                    <a:lnTo>
                      <a:pt x="12" y="137"/>
                    </a:lnTo>
                    <a:lnTo>
                      <a:pt x="12" y="137"/>
                    </a:lnTo>
                    <a:lnTo>
                      <a:pt x="16" y="137"/>
                    </a:lnTo>
                    <a:lnTo>
                      <a:pt x="16" y="137"/>
                    </a:lnTo>
                    <a:lnTo>
                      <a:pt x="16" y="141"/>
                    </a:lnTo>
                    <a:lnTo>
                      <a:pt x="20" y="141"/>
                    </a:lnTo>
                    <a:lnTo>
                      <a:pt x="20" y="141"/>
                    </a:lnTo>
                    <a:lnTo>
                      <a:pt x="24" y="141"/>
                    </a:lnTo>
                    <a:lnTo>
                      <a:pt x="24" y="141"/>
                    </a:lnTo>
                    <a:lnTo>
                      <a:pt x="24" y="137"/>
                    </a:lnTo>
                    <a:lnTo>
                      <a:pt x="24" y="137"/>
                    </a:lnTo>
                    <a:lnTo>
                      <a:pt x="24" y="137"/>
                    </a:lnTo>
                    <a:lnTo>
                      <a:pt x="24" y="137"/>
                    </a:lnTo>
                    <a:lnTo>
                      <a:pt x="28" y="129"/>
                    </a:lnTo>
                    <a:lnTo>
                      <a:pt x="28" y="129"/>
                    </a:lnTo>
                    <a:lnTo>
                      <a:pt x="28" y="133"/>
                    </a:lnTo>
                    <a:lnTo>
                      <a:pt x="28" y="133"/>
                    </a:lnTo>
                    <a:lnTo>
                      <a:pt x="28" y="133"/>
                    </a:lnTo>
                    <a:lnTo>
                      <a:pt x="32" y="129"/>
                    </a:lnTo>
                    <a:lnTo>
                      <a:pt x="32" y="129"/>
                    </a:lnTo>
                    <a:lnTo>
                      <a:pt x="28" y="129"/>
                    </a:lnTo>
                    <a:lnTo>
                      <a:pt x="28" y="125"/>
                    </a:lnTo>
                    <a:lnTo>
                      <a:pt x="28" y="121"/>
                    </a:lnTo>
                    <a:lnTo>
                      <a:pt x="24" y="121"/>
                    </a:lnTo>
                    <a:lnTo>
                      <a:pt x="24" y="121"/>
                    </a:lnTo>
                    <a:lnTo>
                      <a:pt x="20" y="125"/>
                    </a:lnTo>
                    <a:lnTo>
                      <a:pt x="20" y="125"/>
                    </a:lnTo>
                    <a:lnTo>
                      <a:pt x="20" y="129"/>
                    </a:lnTo>
                    <a:lnTo>
                      <a:pt x="20" y="129"/>
                    </a:lnTo>
                    <a:lnTo>
                      <a:pt x="20" y="129"/>
                    </a:lnTo>
                    <a:lnTo>
                      <a:pt x="20" y="129"/>
                    </a:lnTo>
                    <a:lnTo>
                      <a:pt x="20" y="133"/>
                    </a:lnTo>
                    <a:lnTo>
                      <a:pt x="20" y="133"/>
                    </a:lnTo>
                    <a:lnTo>
                      <a:pt x="20" y="129"/>
                    </a:lnTo>
                    <a:lnTo>
                      <a:pt x="20" y="129"/>
                    </a:lnTo>
                    <a:lnTo>
                      <a:pt x="12" y="133"/>
                    </a:lnTo>
                    <a:lnTo>
                      <a:pt x="12" y="129"/>
                    </a:lnTo>
                    <a:lnTo>
                      <a:pt x="12" y="129"/>
                    </a:lnTo>
                    <a:lnTo>
                      <a:pt x="12" y="129"/>
                    </a:lnTo>
                    <a:lnTo>
                      <a:pt x="12" y="129"/>
                    </a:lnTo>
                    <a:lnTo>
                      <a:pt x="12" y="129"/>
                    </a:lnTo>
                    <a:lnTo>
                      <a:pt x="12" y="125"/>
                    </a:lnTo>
                    <a:lnTo>
                      <a:pt x="12" y="121"/>
                    </a:lnTo>
                    <a:lnTo>
                      <a:pt x="12" y="121"/>
                    </a:lnTo>
                    <a:lnTo>
                      <a:pt x="12" y="121"/>
                    </a:lnTo>
                    <a:lnTo>
                      <a:pt x="8" y="121"/>
                    </a:lnTo>
                    <a:lnTo>
                      <a:pt x="8" y="125"/>
                    </a:lnTo>
                    <a:moveTo>
                      <a:pt x="94" y="12"/>
                    </a:moveTo>
                    <a:lnTo>
                      <a:pt x="94" y="12"/>
                    </a:lnTo>
                    <a:lnTo>
                      <a:pt x="94" y="12"/>
                    </a:lnTo>
                    <a:lnTo>
                      <a:pt x="94" y="12"/>
                    </a:lnTo>
                    <a:lnTo>
                      <a:pt x="94" y="12"/>
                    </a:lnTo>
                    <a:lnTo>
                      <a:pt x="94" y="12"/>
                    </a:lnTo>
                    <a:lnTo>
                      <a:pt x="94" y="12"/>
                    </a:lnTo>
                    <a:lnTo>
                      <a:pt x="90" y="12"/>
                    </a:lnTo>
                    <a:lnTo>
                      <a:pt x="90" y="12"/>
                    </a:lnTo>
                    <a:lnTo>
                      <a:pt x="90" y="16"/>
                    </a:lnTo>
                    <a:lnTo>
                      <a:pt x="90" y="16"/>
                    </a:lnTo>
                    <a:lnTo>
                      <a:pt x="90" y="16"/>
                    </a:lnTo>
                    <a:lnTo>
                      <a:pt x="86" y="16"/>
                    </a:lnTo>
                    <a:lnTo>
                      <a:pt x="86" y="20"/>
                    </a:lnTo>
                    <a:lnTo>
                      <a:pt x="90" y="20"/>
                    </a:lnTo>
                    <a:lnTo>
                      <a:pt x="90" y="20"/>
                    </a:lnTo>
                    <a:lnTo>
                      <a:pt x="90" y="20"/>
                    </a:lnTo>
                    <a:lnTo>
                      <a:pt x="94" y="24"/>
                    </a:lnTo>
                    <a:lnTo>
                      <a:pt x="94" y="24"/>
                    </a:lnTo>
                    <a:lnTo>
                      <a:pt x="94" y="24"/>
                    </a:lnTo>
                    <a:lnTo>
                      <a:pt x="94" y="20"/>
                    </a:lnTo>
                    <a:lnTo>
                      <a:pt x="98" y="20"/>
                    </a:lnTo>
                    <a:lnTo>
                      <a:pt x="98" y="20"/>
                    </a:lnTo>
                    <a:lnTo>
                      <a:pt x="94" y="20"/>
                    </a:lnTo>
                    <a:lnTo>
                      <a:pt x="94" y="20"/>
                    </a:lnTo>
                    <a:lnTo>
                      <a:pt x="98" y="20"/>
                    </a:lnTo>
                    <a:lnTo>
                      <a:pt x="98" y="20"/>
                    </a:lnTo>
                    <a:lnTo>
                      <a:pt x="98" y="16"/>
                    </a:lnTo>
                    <a:lnTo>
                      <a:pt x="98" y="16"/>
                    </a:lnTo>
                    <a:lnTo>
                      <a:pt x="98" y="16"/>
                    </a:lnTo>
                    <a:lnTo>
                      <a:pt x="98" y="16"/>
                    </a:lnTo>
                    <a:lnTo>
                      <a:pt x="98" y="12"/>
                    </a:lnTo>
                    <a:lnTo>
                      <a:pt x="98" y="12"/>
                    </a:lnTo>
                    <a:lnTo>
                      <a:pt x="98" y="12"/>
                    </a:lnTo>
                    <a:lnTo>
                      <a:pt x="98" y="12"/>
                    </a:lnTo>
                    <a:lnTo>
                      <a:pt x="98" y="12"/>
                    </a:lnTo>
                    <a:lnTo>
                      <a:pt x="94" y="12"/>
                    </a:lnTo>
                    <a:moveTo>
                      <a:pt x="63" y="98"/>
                    </a:moveTo>
                    <a:lnTo>
                      <a:pt x="63" y="98"/>
                    </a:lnTo>
                    <a:lnTo>
                      <a:pt x="63" y="98"/>
                    </a:lnTo>
                    <a:lnTo>
                      <a:pt x="63" y="98"/>
                    </a:lnTo>
                    <a:lnTo>
                      <a:pt x="63" y="94"/>
                    </a:lnTo>
                    <a:lnTo>
                      <a:pt x="63" y="94"/>
                    </a:lnTo>
                    <a:lnTo>
                      <a:pt x="63" y="94"/>
                    </a:lnTo>
                    <a:lnTo>
                      <a:pt x="63" y="94"/>
                    </a:lnTo>
                    <a:lnTo>
                      <a:pt x="67" y="94"/>
                    </a:lnTo>
                    <a:lnTo>
                      <a:pt x="67" y="94"/>
                    </a:lnTo>
                    <a:lnTo>
                      <a:pt x="67" y="90"/>
                    </a:lnTo>
                    <a:lnTo>
                      <a:pt x="67" y="90"/>
                    </a:lnTo>
                    <a:lnTo>
                      <a:pt x="67" y="90"/>
                    </a:lnTo>
                    <a:lnTo>
                      <a:pt x="67" y="90"/>
                    </a:lnTo>
                    <a:lnTo>
                      <a:pt x="67" y="90"/>
                    </a:lnTo>
                    <a:lnTo>
                      <a:pt x="67" y="90"/>
                    </a:lnTo>
                    <a:lnTo>
                      <a:pt x="67" y="90"/>
                    </a:lnTo>
                    <a:lnTo>
                      <a:pt x="67" y="90"/>
                    </a:lnTo>
                    <a:lnTo>
                      <a:pt x="67" y="90"/>
                    </a:lnTo>
                    <a:lnTo>
                      <a:pt x="67" y="90"/>
                    </a:lnTo>
                    <a:lnTo>
                      <a:pt x="67" y="90"/>
                    </a:lnTo>
                    <a:lnTo>
                      <a:pt x="63" y="90"/>
                    </a:lnTo>
                    <a:lnTo>
                      <a:pt x="63" y="90"/>
                    </a:lnTo>
                    <a:lnTo>
                      <a:pt x="63" y="90"/>
                    </a:lnTo>
                    <a:lnTo>
                      <a:pt x="63" y="90"/>
                    </a:lnTo>
                    <a:lnTo>
                      <a:pt x="63" y="90"/>
                    </a:lnTo>
                    <a:lnTo>
                      <a:pt x="63" y="94"/>
                    </a:lnTo>
                    <a:lnTo>
                      <a:pt x="59" y="94"/>
                    </a:lnTo>
                    <a:lnTo>
                      <a:pt x="59" y="94"/>
                    </a:lnTo>
                    <a:lnTo>
                      <a:pt x="59" y="94"/>
                    </a:lnTo>
                    <a:lnTo>
                      <a:pt x="59" y="94"/>
                    </a:lnTo>
                    <a:lnTo>
                      <a:pt x="59" y="98"/>
                    </a:lnTo>
                    <a:lnTo>
                      <a:pt x="59" y="98"/>
                    </a:lnTo>
                    <a:lnTo>
                      <a:pt x="59" y="98"/>
                    </a:lnTo>
                    <a:lnTo>
                      <a:pt x="59" y="98"/>
                    </a:lnTo>
                    <a:lnTo>
                      <a:pt x="59" y="98"/>
                    </a:lnTo>
                    <a:lnTo>
                      <a:pt x="63" y="98"/>
                    </a:lnTo>
                    <a:moveTo>
                      <a:pt x="78" y="110"/>
                    </a:moveTo>
                    <a:lnTo>
                      <a:pt x="78" y="110"/>
                    </a:lnTo>
                    <a:lnTo>
                      <a:pt x="78" y="106"/>
                    </a:lnTo>
                    <a:lnTo>
                      <a:pt x="78" y="106"/>
                    </a:lnTo>
                    <a:lnTo>
                      <a:pt x="78" y="106"/>
                    </a:lnTo>
                    <a:lnTo>
                      <a:pt x="78" y="106"/>
                    </a:lnTo>
                    <a:lnTo>
                      <a:pt x="78" y="106"/>
                    </a:lnTo>
                    <a:lnTo>
                      <a:pt x="78" y="102"/>
                    </a:lnTo>
                    <a:lnTo>
                      <a:pt x="75" y="102"/>
                    </a:lnTo>
                    <a:lnTo>
                      <a:pt x="75" y="102"/>
                    </a:lnTo>
                    <a:lnTo>
                      <a:pt x="78" y="102"/>
                    </a:lnTo>
                    <a:lnTo>
                      <a:pt x="82" y="102"/>
                    </a:lnTo>
                    <a:lnTo>
                      <a:pt x="82" y="102"/>
                    </a:lnTo>
                    <a:lnTo>
                      <a:pt x="82" y="102"/>
                    </a:lnTo>
                    <a:lnTo>
                      <a:pt x="82" y="98"/>
                    </a:lnTo>
                    <a:lnTo>
                      <a:pt x="82" y="98"/>
                    </a:lnTo>
                    <a:lnTo>
                      <a:pt x="82" y="98"/>
                    </a:lnTo>
                    <a:lnTo>
                      <a:pt x="82" y="98"/>
                    </a:lnTo>
                    <a:lnTo>
                      <a:pt x="82" y="94"/>
                    </a:lnTo>
                    <a:lnTo>
                      <a:pt x="82" y="94"/>
                    </a:lnTo>
                    <a:lnTo>
                      <a:pt x="82" y="94"/>
                    </a:lnTo>
                    <a:lnTo>
                      <a:pt x="78" y="94"/>
                    </a:lnTo>
                    <a:lnTo>
                      <a:pt x="78" y="94"/>
                    </a:lnTo>
                    <a:lnTo>
                      <a:pt x="78" y="94"/>
                    </a:lnTo>
                    <a:lnTo>
                      <a:pt x="78" y="94"/>
                    </a:lnTo>
                    <a:lnTo>
                      <a:pt x="78" y="98"/>
                    </a:lnTo>
                    <a:lnTo>
                      <a:pt x="78" y="98"/>
                    </a:lnTo>
                    <a:lnTo>
                      <a:pt x="78" y="98"/>
                    </a:lnTo>
                    <a:lnTo>
                      <a:pt x="78" y="98"/>
                    </a:lnTo>
                    <a:lnTo>
                      <a:pt x="78" y="98"/>
                    </a:lnTo>
                    <a:lnTo>
                      <a:pt x="78" y="98"/>
                    </a:lnTo>
                    <a:lnTo>
                      <a:pt x="78" y="98"/>
                    </a:lnTo>
                    <a:lnTo>
                      <a:pt x="78" y="98"/>
                    </a:lnTo>
                    <a:lnTo>
                      <a:pt x="78" y="98"/>
                    </a:lnTo>
                    <a:lnTo>
                      <a:pt x="78" y="98"/>
                    </a:lnTo>
                    <a:lnTo>
                      <a:pt x="75" y="98"/>
                    </a:lnTo>
                    <a:lnTo>
                      <a:pt x="75" y="98"/>
                    </a:lnTo>
                    <a:lnTo>
                      <a:pt x="75" y="98"/>
                    </a:lnTo>
                    <a:lnTo>
                      <a:pt x="75" y="98"/>
                    </a:lnTo>
                    <a:lnTo>
                      <a:pt x="75" y="98"/>
                    </a:lnTo>
                    <a:lnTo>
                      <a:pt x="71" y="98"/>
                    </a:lnTo>
                    <a:lnTo>
                      <a:pt x="71" y="98"/>
                    </a:lnTo>
                    <a:lnTo>
                      <a:pt x="71" y="98"/>
                    </a:lnTo>
                    <a:lnTo>
                      <a:pt x="71" y="98"/>
                    </a:lnTo>
                    <a:lnTo>
                      <a:pt x="71" y="102"/>
                    </a:lnTo>
                    <a:lnTo>
                      <a:pt x="75" y="102"/>
                    </a:lnTo>
                    <a:lnTo>
                      <a:pt x="75" y="102"/>
                    </a:lnTo>
                    <a:lnTo>
                      <a:pt x="75" y="106"/>
                    </a:lnTo>
                    <a:lnTo>
                      <a:pt x="71" y="106"/>
                    </a:lnTo>
                    <a:lnTo>
                      <a:pt x="71" y="106"/>
                    </a:lnTo>
                    <a:lnTo>
                      <a:pt x="75" y="106"/>
                    </a:lnTo>
                    <a:lnTo>
                      <a:pt x="75" y="106"/>
                    </a:lnTo>
                    <a:lnTo>
                      <a:pt x="75" y="106"/>
                    </a:lnTo>
                    <a:lnTo>
                      <a:pt x="75" y="106"/>
                    </a:lnTo>
                    <a:lnTo>
                      <a:pt x="78" y="110"/>
                    </a:lnTo>
                    <a:lnTo>
                      <a:pt x="78" y="110"/>
                    </a:lnTo>
                    <a:moveTo>
                      <a:pt x="67" y="98"/>
                    </a:moveTo>
                    <a:lnTo>
                      <a:pt x="67" y="98"/>
                    </a:lnTo>
                    <a:lnTo>
                      <a:pt x="67" y="98"/>
                    </a:lnTo>
                    <a:lnTo>
                      <a:pt x="67" y="98"/>
                    </a:lnTo>
                    <a:lnTo>
                      <a:pt x="67" y="98"/>
                    </a:lnTo>
                    <a:lnTo>
                      <a:pt x="67" y="98"/>
                    </a:lnTo>
                    <a:lnTo>
                      <a:pt x="67" y="98"/>
                    </a:lnTo>
                    <a:lnTo>
                      <a:pt x="67" y="102"/>
                    </a:lnTo>
                    <a:lnTo>
                      <a:pt x="67" y="102"/>
                    </a:lnTo>
                    <a:lnTo>
                      <a:pt x="67" y="102"/>
                    </a:lnTo>
                    <a:lnTo>
                      <a:pt x="67" y="102"/>
                    </a:lnTo>
                    <a:lnTo>
                      <a:pt x="67" y="102"/>
                    </a:lnTo>
                    <a:lnTo>
                      <a:pt x="67" y="106"/>
                    </a:lnTo>
                    <a:lnTo>
                      <a:pt x="67" y="106"/>
                    </a:lnTo>
                    <a:lnTo>
                      <a:pt x="67" y="106"/>
                    </a:lnTo>
                    <a:lnTo>
                      <a:pt x="67" y="106"/>
                    </a:lnTo>
                    <a:lnTo>
                      <a:pt x="67" y="106"/>
                    </a:lnTo>
                    <a:lnTo>
                      <a:pt x="67" y="106"/>
                    </a:lnTo>
                    <a:lnTo>
                      <a:pt x="67" y="106"/>
                    </a:lnTo>
                    <a:lnTo>
                      <a:pt x="67" y="106"/>
                    </a:lnTo>
                    <a:lnTo>
                      <a:pt x="67" y="106"/>
                    </a:lnTo>
                    <a:lnTo>
                      <a:pt x="67" y="106"/>
                    </a:lnTo>
                    <a:lnTo>
                      <a:pt x="67" y="106"/>
                    </a:lnTo>
                    <a:lnTo>
                      <a:pt x="67" y="106"/>
                    </a:lnTo>
                    <a:lnTo>
                      <a:pt x="71" y="106"/>
                    </a:lnTo>
                    <a:lnTo>
                      <a:pt x="71" y="106"/>
                    </a:lnTo>
                    <a:lnTo>
                      <a:pt x="71" y="102"/>
                    </a:lnTo>
                    <a:lnTo>
                      <a:pt x="71" y="102"/>
                    </a:lnTo>
                    <a:lnTo>
                      <a:pt x="67" y="98"/>
                    </a:lnTo>
                    <a:lnTo>
                      <a:pt x="67" y="98"/>
                    </a:lnTo>
                    <a:moveTo>
                      <a:pt x="28" y="176"/>
                    </a:moveTo>
                    <a:lnTo>
                      <a:pt x="28" y="176"/>
                    </a:lnTo>
                    <a:lnTo>
                      <a:pt x="32" y="176"/>
                    </a:lnTo>
                    <a:lnTo>
                      <a:pt x="32" y="172"/>
                    </a:lnTo>
                    <a:lnTo>
                      <a:pt x="28" y="172"/>
                    </a:lnTo>
                    <a:lnTo>
                      <a:pt x="28" y="168"/>
                    </a:lnTo>
                    <a:lnTo>
                      <a:pt x="28" y="168"/>
                    </a:lnTo>
                    <a:lnTo>
                      <a:pt x="24" y="168"/>
                    </a:lnTo>
                    <a:lnTo>
                      <a:pt x="24" y="168"/>
                    </a:lnTo>
                    <a:lnTo>
                      <a:pt x="24" y="168"/>
                    </a:lnTo>
                    <a:lnTo>
                      <a:pt x="24" y="164"/>
                    </a:lnTo>
                    <a:lnTo>
                      <a:pt x="20" y="164"/>
                    </a:lnTo>
                    <a:lnTo>
                      <a:pt x="20" y="164"/>
                    </a:lnTo>
                    <a:lnTo>
                      <a:pt x="20" y="168"/>
                    </a:lnTo>
                    <a:lnTo>
                      <a:pt x="20" y="168"/>
                    </a:lnTo>
                    <a:lnTo>
                      <a:pt x="20" y="168"/>
                    </a:lnTo>
                    <a:lnTo>
                      <a:pt x="24" y="168"/>
                    </a:lnTo>
                    <a:lnTo>
                      <a:pt x="24" y="172"/>
                    </a:lnTo>
                    <a:lnTo>
                      <a:pt x="24" y="172"/>
                    </a:lnTo>
                    <a:lnTo>
                      <a:pt x="24" y="172"/>
                    </a:lnTo>
                    <a:lnTo>
                      <a:pt x="24" y="172"/>
                    </a:lnTo>
                    <a:lnTo>
                      <a:pt x="24" y="172"/>
                    </a:lnTo>
                    <a:lnTo>
                      <a:pt x="24" y="172"/>
                    </a:lnTo>
                    <a:lnTo>
                      <a:pt x="24" y="172"/>
                    </a:lnTo>
                    <a:lnTo>
                      <a:pt x="24" y="172"/>
                    </a:lnTo>
                    <a:lnTo>
                      <a:pt x="24" y="176"/>
                    </a:lnTo>
                    <a:lnTo>
                      <a:pt x="28" y="176"/>
                    </a:lnTo>
                    <a:lnTo>
                      <a:pt x="28" y="176"/>
                    </a:lnTo>
                    <a:lnTo>
                      <a:pt x="28" y="172"/>
                    </a:lnTo>
                    <a:lnTo>
                      <a:pt x="28" y="17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 name="Freeform 56"/>
              <p:cNvSpPr>
                <a:spLocks/>
              </p:cNvSpPr>
              <p:nvPr/>
            </p:nvSpPr>
            <p:spPr bwMode="auto">
              <a:xfrm>
                <a:off x="2982913" y="2387600"/>
                <a:ext cx="352425" cy="422275"/>
              </a:xfrm>
              <a:custGeom>
                <a:avLst/>
                <a:gdLst>
                  <a:gd name="T0" fmla="*/ 101 w 222"/>
                  <a:gd name="T1" fmla="*/ 203 h 266"/>
                  <a:gd name="T2" fmla="*/ 93 w 222"/>
                  <a:gd name="T3" fmla="*/ 215 h 266"/>
                  <a:gd name="T4" fmla="*/ 78 w 222"/>
                  <a:gd name="T5" fmla="*/ 242 h 266"/>
                  <a:gd name="T6" fmla="*/ 39 w 222"/>
                  <a:gd name="T7" fmla="*/ 266 h 266"/>
                  <a:gd name="T8" fmla="*/ 35 w 222"/>
                  <a:gd name="T9" fmla="*/ 262 h 266"/>
                  <a:gd name="T10" fmla="*/ 35 w 222"/>
                  <a:gd name="T11" fmla="*/ 242 h 266"/>
                  <a:gd name="T12" fmla="*/ 35 w 222"/>
                  <a:gd name="T13" fmla="*/ 234 h 266"/>
                  <a:gd name="T14" fmla="*/ 27 w 222"/>
                  <a:gd name="T15" fmla="*/ 230 h 266"/>
                  <a:gd name="T16" fmla="*/ 23 w 222"/>
                  <a:gd name="T17" fmla="*/ 219 h 266"/>
                  <a:gd name="T18" fmla="*/ 19 w 222"/>
                  <a:gd name="T19" fmla="*/ 215 h 266"/>
                  <a:gd name="T20" fmla="*/ 11 w 222"/>
                  <a:gd name="T21" fmla="*/ 215 h 266"/>
                  <a:gd name="T22" fmla="*/ 7 w 222"/>
                  <a:gd name="T23" fmla="*/ 207 h 266"/>
                  <a:gd name="T24" fmla="*/ 7 w 222"/>
                  <a:gd name="T25" fmla="*/ 188 h 266"/>
                  <a:gd name="T26" fmla="*/ 3 w 222"/>
                  <a:gd name="T27" fmla="*/ 180 h 266"/>
                  <a:gd name="T28" fmla="*/ 11 w 222"/>
                  <a:gd name="T29" fmla="*/ 156 h 266"/>
                  <a:gd name="T30" fmla="*/ 3 w 222"/>
                  <a:gd name="T31" fmla="*/ 148 h 266"/>
                  <a:gd name="T32" fmla="*/ 3 w 222"/>
                  <a:gd name="T33" fmla="*/ 133 h 266"/>
                  <a:gd name="T34" fmla="*/ 39 w 222"/>
                  <a:gd name="T35" fmla="*/ 141 h 266"/>
                  <a:gd name="T36" fmla="*/ 46 w 222"/>
                  <a:gd name="T37" fmla="*/ 117 h 266"/>
                  <a:gd name="T38" fmla="*/ 43 w 222"/>
                  <a:gd name="T39" fmla="*/ 94 h 266"/>
                  <a:gd name="T40" fmla="*/ 43 w 222"/>
                  <a:gd name="T41" fmla="*/ 86 h 266"/>
                  <a:gd name="T42" fmla="*/ 50 w 222"/>
                  <a:gd name="T43" fmla="*/ 82 h 266"/>
                  <a:gd name="T44" fmla="*/ 50 w 222"/>
                  <a:gd name="T45" fmla="*/ 70 h 266"/>
                  <a:gd name="T46" fmla="*/ 43 w 222"/>
                  <a:gd name="T47" fmla="*/ 67 h 266"/>
                  <a:gd name="T48" fmla="*/ 39 w 222"/>
                  <a:gd name="T49" fmla="*/ 63 h 266"/>
                  <a:gd name="T50" fmla="*/ 39 w 222"/>
                  <a:gd name="T51" fmla="*/ 59 h 266"/>
                  <a:gd name="T52" fmla="*/ 35 w 222"/>
                  <a:gd name="T53" fmla="*/ 51 h 266"/>
                  <a:gd name="T54" fmla="*/ 39 w 222"/>
                  <a:gd name="T55" fmla="*/ 43 h 266"/>
                  <a:gd name="T56" fmla="*/ 50 w 222"/>
                  <a:gd name="T57" fmla="*/ 35 h 266"/>
                  <a:gd name="T58" fmla="*/ 58 w 222"/>
                  <a:gd name="T59" fmla="*/ 27 h 266"/>
                  <a:gd name="T60" fmla="*/ 74 w 222"/>
                  <a:gd name="T61" fmla="*/ 12 h 266"/>
                  <a:gd name="T62" fmla="*/ 89 w 222"/>
                  <a:gd name="T63" fmla="*/ 0 h 266"/>
                  <a:gd name="T64" fmla="*/ 105 w 222"/>
                  <a:gd name="T65" fmla="*/ 12 h 266"/>
                  <a:gd name="T66" fmla="*/ 121 w 222"/>
                  <a:gd name="T67" fmla="*/ 20 h 266"/>
                  <a:gd name="T68" fmla="*/ 156 w 222"/>
                  <a:gd name="T69" fmla="*/ 31 h 266"/>
                  <a:gd name="T70" fmla="*/ 160 w 222"/>
                  <a:gd name="T71" fmla="*/ 35 h 266"/>
                  <a:gd name="T72" fmla="*/ 168 w 222"/>
                  <a:gd name="T73" fmla="*/ 47 h 266"/>
                  <a:gd name="T74" fmla="*/ 171 w 222"/>
                  <a:gd name="T75" fmla="*/ 51 h 266"/>
                  <a:gd name="T76" fmla="*/ 179 w 222"/>
                  <a:gd name="T77" fmla="*/ 63 h 266"/>
                  <a:gd name="T78" fmla="*/ 187 w 222"/>
                  <a:gd name="T79" fmla="*/ 67 h 266"/>
                  <a:gd name="T80" fmla="*/ 187 w 222"/>
                  <a:gd name="T81" fmla="*/ 74 h 266"/>
                  <a:gd name="T82" fmla="*/ 211 w 222"/>
                  <a:gd name="T83" fmla="*/ 98 h 266"/>
                  <a:gd name="T84" fmla="*/ 214 w 222"/>
                  <a:gd name="T85" fmla="*/ 109 h 266"/>
                  <a:gd name="T86" fmla="*/ 218 w 222"/>
                  <a:gd name="T87" fmla="*/ 109 h 266"/>
                  <a:gd name="T88" fmla="*/ 218 w 222"/>
                  <a:gd name="T89" fmla="*/ 113 h 266"/>
                  <a:gd name="T90" fmla="*/ 218 w 222"/>
                  <a:gd name="T91" fmla="*/ 117 h 266"/>
                  <a:gd name="T92" fmla="*/ 218 w 222"/>
                  <a:gd name="T93" fmla="*/ 121 h 266"/>
                  <a:gd name="T94" fmla="*/ 218 w 222"/>
                  <a:gd name="T95" fmla="*/ 121 h 266"/>
                  <a:gd name="T96" fmla="*/ 222 w 222"/>
                  <a:gd name="T97" fmla="*/ 129 h 266"/>
                  <a:gd name="T98" fmla="*/ 218 w 222"/>
                  <a:gd name="T99" fmla="*/ 133 h 266"/>
                  <a:gd name="T100" fmla="*/ 214 w 222"/>
                  <a:gd name="T101" fmla="*/ 133 h 266"/>
                  <a:gd name="T102" fmla="*/ 211 w 222"/>
                  <a:gd name="T103" fmla="*/ 137 h 266"/>
                  <a:gd name="T104" fmla="*/ 199 w 222"/>
                  <a:gd name="T105" fmla="*/ 145 h 266"/>
                  <a:gd name="T106" fmla="*/ 183 w 222"/>
                  <a:gd name="T107" fmla="*/ 156 h 266"/>
                  <a:gd name="T108" fmla="*/ 179 w 222"/>
                  <a:gd name="T109" fmla="*/ 145 h 266"/>
                  <a:gd name="T110" fmla="*/ 175 w 222"/>
                  <a:gd name="T111" fmla="*/ 148 h 266"/>
                  <a:gd name="T112" fmla="*/ 171 w 222"/>
                  <a:gd name="T113" fmla="*/ 148 h 266"/>
                  <a:gd name="T114" fmla="*/ 168 w 222"/>
                  <a:gd name="T115" fmla="*/ 160 h 266"/>
                  <a:gd name="T116" fmla="*/ 156 w 222"/>
                  <a:gd name="T117" fmla="*/ 168 h 266"/>
                  <a:gd name="T118" fmla="*/ 148 w 222"/>
                  <a:gd name="T119" fmla="*/ 172 h 266"/>
                  <a:gd name="T120" fmla="*/ 136 w 222"/>
                  <a:gd name="T121" fmla="*/ 18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2" h="266">
                    <a:moveTo>
                      <a:pt x="129" y="195"/>
                    </a:moveTo>
                    <a:lnTo>
                      <a:pt x="129" y="195"/>
                    </a:lnTo>
                    <a:lnTo>
                      <a:pt x="121" y="199"/>
                    </a:lnTo>
                    <a:lnTo>
                      <a:pt x="113" y="203"/>
                    </a:lnTo>
                    <a:lnTo>
                      <a:pt x="101" y="203"/>
                    </a:lnTo>
                    <a:lnTo>
                      <a:pt x="93" y="203"/>
                    </a:lnTo>
                    <a:lnTo>
                      <a:pt x="93" y="203"/>
                    </a:lnTo>
                    <a:lnTo>
                      <a:pt x="93" y="207"/>
                    </a:lnTo>
                    <a:lnTo>
                      <a:pt x="93" y="211"/>
                    </a:lnTo>
                    <a:lnTo>
                      <a:pt x="93" y="215"/>
                    </a:lnTo>
                    <a:lnTo>
                      <a:pt x="93" y="219"/>
                    </a:lnTo>
                    <a:lnTo>
                      <a:pt x="86" y="230"/>
                    </a:lnTo>
                    <a:lnTo>
                      <a:pt x="86" y="230"/>
                    </a:lnTo>
                    <a:lnTo>
                      <a:pt x="86" y="238"/>
                    </a:lnTo>
                    <a:lnTo>
                      <a:pt x="78" y="242"/>
                    </a:lnTo>
                    <a:lnTo>
                      <a:pt x="74" y="246"/>
                    </a:lnTo>
                    <a:lnTo>
                      <a:pt x="70" y="262"/>
                    </a:lnTo>
                    <a:lnTo>
                      <a:pt x="66" y="266"/>
                    </a:lnTo>
                    <a:lnTo>
                      <a:pt x="62" y="266"/>
                    </a:lnTo>
                    <a:lnTo>
                      <a:pt x="39" y="266"/>
                    </a:lnTo>
                    <a:lnTo>
                      <a:pt x="39" y="266"/>
                    </a:lnTo>
                    <a:lnTo>
                      <a:pt x="39" y="266"/>
                    </a:lnTo>
                    <a:lnTo>
                      <a:pt x="35" y="266"/>
                    </a:lnTo>
                    <a:lnTo>
                      <a:pt x="35" y="266"/>
                    </a:lnTo>
                    <a:lnTo>
                      <a:pt x="35" y="262"/>
                    </a:lnTo>
                    <a:lnTo>
                      <a:pt x="31" y="254"/>
                    </a:lnTo>
                    <a:lnTo>
                      <a:pt x="31" y="250"/>
                    </a:lnTo>
                    <a:lnTo>
                      <a:pt x="35" y="246"/>
                    </a:lnTo>
                    <a:lnTo>
                      <a:pt x="35" y="246"/>
                    </a:lnTo>
                    <a:lnTo>
                      <a:pt x="35" y="242"/>
                    </a:lnTo>
                    <a:lnTo>
                      <a:pt x="31" y="242"/>
                    </a:lnTo>
                    <a:lnTo>
                      <a:pt x="31" y="238"/>
                    </a:lnTo>
                    <a:lnTo>
                      <a:pt x="31" y="238"/>
                    </a:lnTo>
                    <a:lnTo>
                      <a:pt x="35" y="234"/>
                    </a:lnTo>
                    <a:lnTo>
                      <a:pt x="35" y="234"/>
                    </a:lnTo>
                    <a:lnTo>
                      <a:pt x="35" y="230"/>
                    </a:lnTo>
                    <a:lnTo>
                      <a:pt x="35" y="230"/>
                    </a:lnTo>
                    <a:lnTo>
                      <a:pt x="31" y="230"/>
                    </a:lnTo>
                    <a:lnTo>
                      <a:pt x="31" y="230"/>
                    </a:lnTo>
                    <a:lnTo>
                      <a:pt x="27" y="230"/>
                    </a:lnTo>
                    <a:lnTo>
                      <a:pt x="27" y="227"/>
                    </a:lnTo>
                    <a:lnTo>
                      <a:pt x="27" y="227"/>
                    </a:lnTo>
                    <a:lnTo>
                      <a:pt x="27" y="223"/>
                    </a:lnTo>
                    <a:lnTo>
                      <a:pt x="23" y="219"/>
                    </a:lnTo>
                    <a:lnTo>
                      <a:pt x="23" y="219"/>
                    </a:lnTo>
                    <a:lnTo>
                      <a:pt x="23" y="219"/>
                    </a:lnTo>
                    <a:lnTo>
                      <a:pt x="23" y="215"/>
                    </a:lnTo>
                    <a:lnTo>
                      <a:pt x="23" y="215"/>
                    </a:lnTo>
                    <a:lnTo>
                      <a:pt x="23" y="215"/>
                    </a:lnTo>
                    <a:lnTo>
                      <a:pt x="19" y="215"/>
                    </a:lnTo>
                    <a:lnTo>
                      <a:pt x="11" y="215"/>
                    </a:lnTo>
                    <a:lnTo>
                      <a:pt x="11" y="215"/>
                    </a:lnTo>
                    <a:lnTo>
                      <a:pt x="11" y="215"/>
                    </a:lnTo>
                    <a:lnTo>
                      <a:pt x="11" y="215"/>
                    </a:lnTo>
                    <a:lnTo>
                      <a:pt x="11" y="215"/>
                    </a:lnTo>
                    <a:lnTo>
                      <a:pt x="11" y="215"/>
                    </a:lnTo>
                    <a:lnTo>
                      <a:pt x="11" y="215"/>
                    </a:lnTo>
                    <a:lnTo>
                      <a:pt x="11" y="211"/>
                    </a:lnTo>
                    <a:lnTo>
                      <a:pt x="11" y="211"/>
                    </a:lnTo>
                    <a:lnTo>
                      <a:pt x="7" y="207"/>
                    </a:lnTo>
                    <a:lnTo>
                      <a:pt x="7" y="207"/>
                    </a:lnTo>
                    <a:lnTo>
                      <a:pt x="7" y="203"/>
                    </a:lnTo>
                    <a:lnTo>
                      <a:pt x="7" y="199"/>
                    </a:lnTo>
                    <a:lnTo>
                      <a:pt x="7" y="195"/>
                    </a:lnTo>
                    <a:lnTo>
                      <a:pt x="7" y="188"/>
                    </a:lnTo>
                    <a:lnTo>
                      <a:pt x="7" y="188"/>
                    </a:lnTo>
                    <a:lnTo>
                      <a:pt x="7" y="184"/>
                    </a:lnTo>
                    <a:lnTo>
                      <a:pt x="3" y="184"/>
                    </a:lnTo>
                    <a:lnTo>
                      <a:pt x="3" y="184"/>
                    </a:lnTo>
                    <a:lnTo>
                      <a:pt x="3" y="180"/>
                    </a:lnTo>
                    <a:lnTo>
                      <a:pt x="0" y="176"/>
                    </a:lnTo>
                    <a:lnTo>
                      <a:pt x="3" y="176"/>
                    </a:lnTo>
                    <a:lnTo>
                      <a:pt x="7" y="168"/>
                    </a:lnTo>
                    <a:lnTo>
                      <a:pt x="11" y="160"/>
                    </a:lnTo>
                    <a:lnTo>
                      <a:pt x="11" y="156"/>
                    </a:lnTo>
                    <a:lnTo>
                      <a:pt x="7" y="156"/>
                    </a:lnTo>
                    <a:lnTo>
                      <a:pt x="7" y="156"/>
                    </a:lnTo>
                    <a:lnTo>
                      <a:pt x="3" y="152"/>
                    </a:lnTo>
                    <a:lnTo>
                      <a:pt x="3" y="148"/>
                    </a:lnTo>
                    <a:lnTo>
                      <a:pt x="3" y="148"/>
                    </a:lnTo>
                    <a:lnTo>
                      <a:pt x="0" y="141"/>
                    </a:lnTo>
                    <a:lnTo>
                      <a:pt x="0" y="141"/>
                    </a:lnTo>
                    <a:lnTo>
                      <a:pt x="0" y="137"/>
                    </a:lnTo>
                    <a:lnTo>
                      <a:pt x="0" y="133"/>
                    </a:lnTo>
                    <a:lnTo>
                      <a:pt x="3" y="133"/>
                    </a:lnTo>
                    <a:lnTo>
                      <a:pt x="11" y="137"/>
                    </a:lnTo>
                    <a:lnTo>
                      <a:pt x="15" y="141"/>
                    </a:lnTo>
                    <a:lnTo>
                      <a:pt x="19" y="141"/>
                    </a:lnTo>
                    <a:lnTo>
                      <a:pt x="35" y="141"/>
                    </a:lnTo>
                    <a:lnTo>
                      <a:pt x="39" y="141"/>
                    </a:lnTo>
                    <a:lnTo>
                      <a:pt x="39" y="137"/>
                    </a:lnTo>
                    <a:lnTo>
                      <a:pt x="43" y="133"/>
                    </a:lnTo>
                    <a:lnTo>
                      <a:pt x="46" y="121"/>
                    </a:lnTo>
                    <a:lnTo>
                      <a:pt x="46" y="121"/>
                    </a:lnTo>
                    <a:lnTo>
                      <a:pt x="46" y="117"/>
                    </a:lnTo>
                    <a:lnTo>
                      <a:pt x="43" y="113"/>
                    </a:lnTo>
                    <a:lnTo>
                      <a:pt x="43" y="109"/>
                    </a:lnTo>
                    <a:lnTo>
                      <a:pt x="43" y="106"/>
                    </a:lnTo>
                    <a:lnTo>
                      <a:pt x="43" y="106"/>
                    </a:lnTo>
                    <a:lnTo>
                      <a:pt x="43" y="94"/>
                    </a:lnTo>
                    <a:lnTo>
                      <a:pt x="43" y="90"/>
                    </a:lnTo>
                    <a:lnTo>
                      <a:pt x="43" y="90"/>
                    </a:lnTo>
                    <a:lnTo>
                      <a:pt x="46" y="86"/>
                    </a:lnTo>
                    <a:lnTo>
                      <a:pt x="46" y="86"/>
                    </a:lnTo>
                    <a:lnTo>
                      <a:pt x="43" y="86"/>
                    </a:lnTo>
                    <a:lnTo>
                      <a:pt x="43" y="86"/>
                    </a:lnTo>
                    <a:lnTo>
                      <a:pt x="46" y="82"/>
                    </a:lnTo>
                    <a:lnTo>
                      <a:pt x="46" y="82"/>
                    </a:lnTo>
                    <a:lnTo>
                      <a:pt x="50" y="82"/>
                    </a:lnTo>
                    <a:lnTo>
                      <a:pt x="50" y="82"/>
                    </a:lnTo>
                    <a:lnTo>
                      <a:pt x="50" y="78"/>
                    </a:lnTo>
                    <a:lnTo>
                      <a:pt x="50" y="74"/>
                    </a:lnTo>
                    <a:lnTo>
                      <a:pt x="46" y="74"/>
                    </a:lnTo>
                    <a:lnTo>
                      <a:pt x="46" y="74"/>
                    </a:lnTo>
                    <a:lnTo>
                      <a:pt x="50" y="70"/>
                    </a:lnTo>
                    <a:lnTo>
                      <a:pt x="50" y="70"/>
                    </a:lnTo>
                    <a:lnTo>
                      <a:pt x="50" y="70"/>
                    </a:lnTo>
                    <a:lnTo>
                      <a:pt x="46" y="67"/>
                    </a:lnTo>
                    <a:lnTo>
                      <a:pt x="46" y="63"/>
                    </a:lnTo>
                    <a:lnTo>
                      <a:pt x="43" y="67"/>
                    </a:lnTo>
                    <a:lnTo>
                      <a:pt x="39" y="67"/>
                    </a:lnTo>
                    <a:lnTo>
                      <a:pt x="39" y="67"/>
                    </a:lnTo>
                    <a:lnTo>
                      <a:pt x="39" y="67"/>
                    </a:lnTo>
                    <a:lnTo>
                      <a:pt x="39" y="63"/>
                    </a:lnTo>
                    <a:lnTo>
                      <a:pt x="39" y="63"/>
                    </a:lnTo>
                    <a:lnTo>
                      <a:pt x="39" y="63"/>
                    </a:lnTo>
                    <a:lnTo>
                      <a:pt x="39" y="63"/>
                    </a:lnTo>
                    <a:lnTo>
                      <a:pt x="39" y="63"/>
                    </a:lnTo>
                    <a:lnTo>
                      <a:pt x="39" y="59"/>
                    </a:lnTo>
                    <a:lnTo>
                      <a:pt x="39" y="59"/>
                    </a:lnTo>
                    <a:lnTo>
                      <a:pt x="39" y="55"/>
                    </a:lnTo>
                    <a:lnTo>
                      <a:pt x="39" y="55"/>
                    </a:lnTo>
                    <a:lnTo>
                      <a:pt x="35" y="55"/>
                    </a:lnTo>
                    <a:lnTo>
                      <a:pt x="35" y="55"/>
                    </a:lnTo>
                    <a:lnTo>
                      <a:pt x="35" y="51"/>
                    </a:lnTo>
                    <a:lnTo>
                      <a:pt x="35" y="51"/>
                    </a:lnTo>
                    <a:lnTo>
                      <a:pt x="39" y="47"/>
                    </a:lnTo>
                    <a:lnTo>
                      <a:pt x="39" y="47"/>
                    </a:lnTo>
                    <a:lnTo>
                      <a:pt x="39" y="47"/>
                    </a:lnTo>
                    <a:lnTo>
                      <a:pt x="39" y="43"/>
                    </a:lnTo>
                    <a:lnTo>
                      <a:pt x="39" y="43"/>
                    </a:lnTo>
                    <a:lnTo>
                      <a:pt x="43" y="39"/>
                    </a:lnTo>
                    <a:lnTo>
                      <a:pt x="43" y="35"/>
                    </a:lnTo>
                    <a:lnTo>
                      <a:pt x="43" y="35"/>
                    </a:lnTo>
                    <a:lnTo>
                      <a:pt x="50" y="35"/>
                    </a:lnTo>
                    <a:lnTo>
                      <a:pt x="54" y="35"/>
                    </a:lnTo>
                    <a:lnTo>
                      <a:pt x="58" y="35"/>
                    </a:lnTo>
                    <a:lnTo>
                      <a:pt x="58" y="31"/>
                    </a:lnTo>
                    <a:lnTo>
                      <a:pt x="58" y="31"/>
                    </a:lnTo>
                    <a:lnTo>
                      <a:pt x="58" y="27"/>
                    </a:lnTo>
                    <a:lnTo>
                      <a:pt x="58" y="27"/>
                    </a:lnTo>
                    <a:lnTo>
                      <a:pt x="66" y="27"/>
                    </a:lnTo>
                    <a:lnTo>
                      <a:pt x="70" y="24"/>
                    </a:lnTo>
                    <a:lnTo>
                      <a:pt x="70" y="20"/>
                    </a:lnTo>
                    <a:lnTo>
                      <a:pt x="74" y="12"/>
                    </a:lnTo>
                    <a:lnTo>
                      <a:pt x="74" y="4"/>
                    </a:lnTo>
                    <a:lnTo>
                      <a:pt x="78" y="4"/>
                    </a:lnTo>
                    <a:lnTo>
                      <a:pt x="78" y="0"/>
                    </a:lnTo>
                    <a:lnTo>
                      <a:pt x="82" y="0"/>
                    </a:lnTo>
                    <a:lnTo>
                      <a:pt x="89" y="0"/>
                    </a:lnTo>
                    <a:lnTo>
                      <a:pt x="93" y="0"/>
                    </a:lnTo>
                    <a:lnTo>
                      <a:pt x="93" y="4"/>
                    </a:lnTo>
                    <a:lnTo>
                      <a:pt x="97" y="8"/>
                    </a:lnTo>
                    <a:lnTo>
                      <a:pt x="101" y="8"/>
                    </a:lnTo>
                    <a:lnTo>
                      <a:pt x="105" y="12"/>
                    </a:lnTo>
                    <a:lnTo>
                      <a:pt x="109" y="12"/>
                    </a:lnTo>
                    <a:lnTo>
                      <a:pt x="109" y="16"/>
                    </a:lnTo>
                    <a:lnTo>
                      <a:pt x="113" y="16"/>
                    </a:lnTo>
                    <a:lnTo>
                      <a:pt x="117" y="20"/>
                    </a:lnTo>
                    <a:lnTo>
                      <a:pt x="121" y="20"/>
                    </a:lnTo>
                    <a:lnTo>
                      <a:pt x="125" y="24"/>
                    </a:lnTo>
                    <a:lnTo>
                      <a:pt x="125" y="24"/>
                    </a:lnTo>
                    <a:lnTo>
                      <a:pt x="140" y="24"/>
                    </a:lnTo>
                    <a:lnTo>
                      <a:pt x="144" y="24"/>
                    </a:lnTo>
                    <a:lnTo>
                      <a:pt x="156" y="31"/>
                    </a:lnTo>
                    <a:lnTo>
                      <a:pt x="156" y="31"/>
                    </a:lnTo>
                    <a:lnTo>
                      <a:pt x="156" y="35"/>
                    </a:lnTo>
                    <a:lnTo>
                      <a:pt x="156" y="35"/>
                    </a:lnTo>
                    <a:lnTo>
                      <a:pt x="156" y="35"/>
                    </a:lnTo>
                    <a:lnTo>
                      <a:pt x="160" y="35"/>
                    </a:lnTo>
                    <a:lnTo>
                      <a:pt x="171" y="35"/>
                    </a:lnTo>
                    <a:lnTo>
                      <a:pt x="171" y="39"/>
                    </a:lnTo>
                    <a:lnTo>
                      <a:pt x="171" y="43"/>
                    </a:lnTo>
                    <a:lnTo>
                      <a:pt x="171" y="47"/>
                    </a:lnTo>
                    <a:lnTo>
                      <a:pt x="168" y="47"/>
                    </a:lnTo>
                    <a:lnTo>
                      <a:pt x="171" y="51"/>
                    </a:lnTo>
                    <a:lnTo>
                      <a:pt x="171" y="51"/>
                    </a:lnTo>
                    <a:lnTo>
                      <a:pt x="171" y="51"/>
                    </a:lnTo>
                    <a:lnTo>
                      <a:pt x="171" y="51"/>
                    </a:lnTo>
                    <a:lnTo>
                      <a:pt x="171" y="51"/>
                    </a:lnTo>
                    <a:lnTo>
                      <a:pt x="171" y="55"/>
                    </a:lnTo>
                    <a:lnTo>
                      <a:pt x="175" y="55"/>
                    </a:lnTo>
                    <a:lnTo>
                      <a:pt x="175" y="59"/>
                    </a:lnTo>
                    <a:lnTo>
                      <a:pt x="175" y="59"/>
                    </a:lnTo>
                    <a:lnTo>
                      <a:pt x="179" y="63"/>
                    </a:lnTo>
                    <a:lnTo>
                      <a:pt x="179" y="63"/>
                    </a:lnTo>
                    <a:lnTo>
                      <a:pt x="179" y="63"/>
                    </a:lnTo>
                    <a:lnTo>
                      <a:pt x="183" y="67"/>
                    </a:lnTo>
                    <a:lnTo>
                      <a:pt x="183" y="67"/>
                    </a:lnTo>
                    <a:lnTo>
                      <a:pt x="187" y="67"/>
                    </a:lnTo>
                    <a:lnTo>
                      <a:pt x="187" y="67"/>
                    </a:lnTo>
                    <a:lnTo>
                      <a:pt x="191" y="70"/>
                    </a:lnTo>
                    <a:lnTo>
                      <a:pt x="191" y="70"/>
                    </a:lnTo>
                    <a:lnTo>
                      <a:pt x="191" y="74"/>
                    </a:lnTo>
                    <a:lnTo>
                      <a:pt x="187" y="74"/>
                    </a:lnTo>
                    <a:lnTo>
                      <a:pt x="187" y="78"/>
                    </a:lnTo>
                    <a:lnTo>
                      <a:pt x="187" y="78"/>
                    </a:lnTo>
                    <a:lnTo>
                      <a:pt x="195" y="86"/>
                    </a:lnTo>
                    <a:lnTo>
                      <a:pt x="207" y="98"/>
                    </a:lnTo>
                    <a:lnTo>
                      <a:pt x="211" y="98"/>
                    </a:lnTo>
                    <a:lnTo>
                      <a:pt x="214" y="102"/>
                    </a:lnTo>
                    <a:lnTo>
                      <a:pt x="214" y="102"/>
                    </a:lnTo>
                    <a:lnTo>
                      <a:pt x="214" y="109"/>
                    </a:lnTo>
                    <a:lnTo>
                      <a:pt x="214" y="109"/>
                    </a:lnTo>
                    <a:lnTo>
                      <a:pt x="214" y="109"/>
                    </a:lnTo>
                    <a:lnTo>
                      <a:pt x="214" y="109"/>
                    </a:lnTo>
                    <a:lnTo>
                      <a:pt x="218" y="109"/>
                    </a:lnTo>
                    <a:lnTo>
                      <a:pt x="218" y="109"/>
                    </a:lnTo>
                    <a:lnTo>
                      <a:pt x="218" y="109"/>
                    </a:lnTo>
                    <a:lnTo>
                      <a:pt x="218" y="109"/>
                    </a:lnTo>
                    <a:lnTo>
                      <a:pt x="218" y="109"/>
                    </a:lnTo>
                    <a:lnTo>
                      <a:pt x="218" y="113"/>
                    </a:lnTo>
                    <a:lnTo>
                      <a:pt x="218" y="113"/>
                    </a:lnTo>
                    <a:lnTo>
                      <a:pt x="218" y="113"/>
                    </a:lnTo>
                    <a:lnTo>
                      <a:pt x="218" y="113"/>
                    </a:lnTo>
                    <a:lnTo>
                      <a:pt x="218" y="113"/>
                    </a:lnTo>
                    <a:lnTo>
                      <a:pt x="218" y="117"/>
                    </a:lnTo>
                    <a:lnTo>
                      <a:pt x="218" y="117"/>
                    </a:lnTo>
                    <a:lnTo>
                      <a:pt x="218" y="117"/>
                    </a:lnTo>
                    <a:lnTo>
                      <a:pt x="218" y="117"/>
                    </a:lnTo>
                    <a:lnTo>
                      <a:pt x="218" y="117"/>
                    </a:lnTo>
                    <a:lnTo>
                      <a:pt x="218" y="117"/>
                    </a:lnTo>
                    <a:lnTo>
                      <a:pt x="218" y="117"/>
                    </a:lnTo>
                    <a:lnTo>
                      <a:pt x="218" y="121"/>
                    </a:lnTo>
                    <a:lnTo>
                      <a:pt x="218" y="121"/>
                    </a:lnTo>
                    <a:lnTo>
                      <a:pt x="218" y="121"/>
                    </a:lnTo>
                    <a:lnTo>
                      <a:pt x="218" y="121"/>
                    </a:lnTo>
                    <a:lnTo>
                      <a:pt x="218" y="121"/>
                    </a:lnTo>
                    <a:lnTo>
                      <a:pt x="218" y="121"/>
                    </a:lnTo>
                    <a:lnTo>
                      <a:pt x="218" y="121"/>
                    </a:lnTo>
                    <a:lnTo>
                      <a:pt x="218" y="121"/>
                    </a:lnTo>
                    <a:lnTo>
                      <a:pt x="218" y="125"/>
                    </a:lnTo>
                    <a:lnTo>
                      <a:pt x="222" y="125"/>
                    </a:lnTo>
                    <a:lnTo>
                      <a:pt x="218" y="125"/>
                    </a:lnTo>
                    <a:lnTo>
                      <a:pt x="222" y="129"/>
                    </a:lnTo>
                    <a:lnTo>
                      <a:pt x="222" y="129"/>
                    </a:lnTo>
                    <a:lnTo>
                      <a:pt x="222" y="129"/>
                    </a:lnTo>
                    <a:lnTo>
                      <a:pt x="218" y="129"/>
                    </a:lnTo>
                    <a:lnTo>
                      <a:pt x="218" y="129"/>
                    </a:lnTo>
                    <a:lnTo>
                      <a:pt x="218" y="133"/>
                    </a:lnTo>
                    <a:lnTo>
                      <a:pt x="218" y="133"/>
                    </a:lnTo>
                    <a:lnTo>
                      <a:pt x="214" y="133"/>
                    </a:lnTo>
                    <a:lnTo>
                      <a:pt x="214" y="133"/>
                    </a:lnTo>
                    <a:lnTo>
                      <a:pt x="214" y="133"/>
                    </a:lnTo>
                    <a:lnTo>
                      <a:pt x="214" y="133"/>
                    </a:lnTo>
                    <a:lnTo>
                      <a:pt x="211" y="133"/>
                    </a:lnTo>
                    <a:lnTo>
                      <a:pt x="211" y="133"/>
                    </a:lnTo>
                    <a:lnTo>
                      <a:pt x="207" y="133"/>
                    </a:lnTo>
                    <a:lnTo>
                      <a:pt x="211" y="137"/>
                    </a:lnTo>
                    <a:lnTo>
                      <a:pt x="211" y="137"/>
                    </a:lnTo>
                    <a:lnTo>
                      <a:pt x="211" y="141"/>
                    </a:lnTo>
                    <a:lnTo>
                      <a:pt x="211" y="141"/>
                    </a:lnTo>
                    <a:lnTo>
                      <a:pt x="203" y="141"/>
                    </a:lnTo>
                    <a:lnTo>
                      <a:pt x="199" y="141"/>
                    </a:lnTo>
                    <a:lnTo>
                      <a:pt x="199" y="145"/>
                    </a:lnTo>
                    <a:lnTo>
                      <a:pt x="199" y="148"/>
                    </a:lnTo>
                    <a:lnTo>
                      <a:pt x="195" y="156"/>
                    </a:lnTo>
                    <a:lnTo>
                      <a:pt x="195" y="160"/>
                    </a:lnTo>
                    <a:lnTo>
                      <a:pt x="187" y="160"/>
                    </a:lnTo>
                    <a:lnTo>
                      <a:pt x="183" y="156"/>
                    </a:lnTo>
                    <a:lnTo>
                      <a:pt x="179" y="152"/>
                    </a:lnTo>
                    <a:lnTo>
                      <a:pt x="179" y="152"/>
                    </a:lnTo>
                    <a:lnTo>
                      <a:pt x="179" y="148"/>
                    </a:lnTo>
                    <a:lnTo>
                      <a:pt x="179" y="148"/>
                    </a:lnTo>
                    <a:lnTo>
                      <a:pt x="179" y="145"/>
                    </a:lnTo>
                    <a:lnTo>
                      <a:pt x="175" y="145"/>
                    </a:lnTo>
                    <a:lnTo>
                      <a:pt x="175" y="148"/>
                    </a:lnTo>
                    <a:lnTo>
                      <a:pt x="175" y="148"/>
                    </a:lnTo>
                    <a:lnTo>
                      <a:pt x="175" y="148"/>
                    </a:lnTo>
                    <a:lnTo>
                      <a:pt x="175" y="148"/>
                    </a:lnTo>
                    <a:lnTo>
                      <a:pt x="171" y="148"/>
                    </a:lnTo>
                    <a:lnTo>
                      <a:pt x="171" y="148"/>
                    </a:lnTo>
                    <a:lnTo>
                      <a:pt x="171" y="148"/>
                    </a:lnTo>
                    <a:lnTo>
                      <a:pt x="171" y="148"/>
                    </a:lnTo>
                    <a:lnTo>
                      <a:pt x="171" y="148"/>
                    </a:lnTo>
                    <a:lnTo>
                      <a:pt x="171" y="148"/>
                    </a:lnTo>
                    <a:lnTo>
                      <a:pt x="171" y="152"/>
                    </a:lnTo>
                    <a:lnTo>
                      <a:pt x="171" y="152"/>
                    </a:lnTo>
                    <a:lnTo>
                      <a:pt x="168" y="152"/>
                    </a:lnTo>
                    <a:lnTo>
                      <a:pt x="168" y="160"/>
                    </a:lnTo>
                    <a:lnTo>
                      <a:pt x="164" y="160"/>
                    </a:lnTo>
                    <a:lnTo>
                      <a:pt x="156" y="164"/>
                    </a:lnTo>
                    <a:lnTo>
                      <a:pt x="152" y="168"/>
                    </a:lnTo>
                    <a:lnTo>
                      <a:pt x="156" y="168"/>
                    </a:lnTo>
                    <a:lnTo>
                      <a:pt x="156" y="168"/>
                    </a:lnTo>
                    <a:lnTo>
                      <a:pt x="156" y="172"/>
                    </a:lnTo>
                    <a:lnTo>
                      <a:pt x="156" y="172"/>
                    </a:lnTo>
                    <a:lnTo>
                      <a:pt x="156" y="172"/>
                    </a:lnTo>
                    <a:lnTo>
                      <a:pt x="148" y="172"/>
                    </a:lnTo>
                    <a:lnTo>
                      <a:pt x="148" y="172"/>
                    </a:lnTo>
                    <a:lnTo>
                      <a:pt x="144" y="168"/>
                    </a:lnTo>
                    <a:lnTo>
                      <a:pt x="140" y="168"/>
                    </a:lnTo>
                    <a:lnTo>
                      <a:pt x="140" y="168"/>
                    </a:lnTo>
                    <a:lnTo>
                      <a:pt x="136" y="172"/>
                    </a:lnTo>
                    <a:lnTo>
                      <a:pt x="136" y="180"/>
                    </a:lnTo>
                    <a:lnTo>
                      <a:pt x="132" y="188"/>
                    </a:lnTo>
                    <a:lnTo>
                      <a:pt x="129" y="19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 name="Freeform 57"/>
              <p:cNvSpPr>
                <a:spLocks/>
              </p:cNvSpPr>
              <p:nvPr/>
            </p:nvSpPr>
            <p:spPr bwMode="auto">
              <a:xfrm>
                <a:off x="3478213" y="2709863"/>
                <a:ext cx="242887" cy="285750"/>
              </a:xfrm>
              <a:custGeom>
                <a:avLst/>
                <a:gdLst>
                  <a:gd name="T0" fmla="*/ 137 w 153"/>
                  <a:gd name="T1" fmla="*/ 67 h 180"/>
                  <a:gd name="T2" fmla="*/ 133 w 153"/>
                  <a:gd name="T3" fmla="*/ 78 h 180"/>
                  <a:gd name="T4" fmla="*/ 121 w 153"/>
                  <a:gd name="T5" fmla="*/ 98 h 180"/>
                  <a:gd name="T6" fmla="*/ 113 w 153"/>
                  <a:gd name="T7" fmla="*/ 102 h 180"/>
                  <a:gd name="T8" fmla="*/ 117 w 153"/>
                  <a:gd name="T9" fmla="*/ 106 h 180"/>
                  <a:gd name="T10" fmla="*/ 121 w 153"/>
                  <a:gd name="T11" fmla="*/ 113 h 180"/>
                  <a:gd name="T12" fmla="*/ 125 w 153"/>
                  <a:gd name="T13" fmla="*/ 121 h 180"/>
                  <a:gd name="T14" fmla="*/ 121 w 153"/>
                  <a:gd name="T15" fmla="*/ 129 h 180"/>
                  <a:gd name="T16" fmla="*/ 133 w 153"/>
                  <a:gd name="T17" fmla="*/ 133 h 180"/>
                  <a:gd name="T18" fmla="*/ 133 w 153"/>
                  <a:gd name="T19" fmla="*/ 141 h 180"/>
                  <a:gd name="T20" fmla="*/ 133 w 153"/>
                  <a:gd name="T21" fmla="*/ 145 h 180"/>
                  <a:gd name="T22" fmla="*/ 145 w 153"/>
                  <a:gd name="T23" fmla="*/ 149 h 180"/>
                  <a:gd name="T24" fmla="*/ 149 w 153"/>
                  <a:gd name="T25" fmla="*/ 156 h 180"/>
                  <a:gd name="T26" fmla="*/ 149 w 153"/>
                  <a:gd name="T27" fmla="*/ 164 h 180"/>
                  <a:gd name="T28" fmla="*/ 133 w 153"/>
                  <a:gd name="T29" fmla="*/ 168 h 180"/>
                  <a:gd name="T30" fmla="*/ 125 w 153"/>
                  <a:gd name="T31" fmla="*/ 164 h 180"/>
                  <a:gd name="T32" fmla="*/ 98 w 153"/>
                  <a:gd name="T33" fmla="*/ 180 h 180"/>
                  <a:gd name="T34" fmla="*/ 90 w 153"/>
                  <a:gd name="T35" fmla="*/ 168 h 180"/>
                  <a:gd name="T36" fmla="*/ 78 w 153"/>
                  <a:gd name="T37" fmla="*/ 176 h 180"/>
                  <a:gd name="T38" fmla="*/ 67 w 153"/>
                  <a:gd name="T39" fmla="*/ 168 h 180"/>
                  <a:gd name="T40" fmla="*/ 59 w 153"/>
                  <a:gd name="T41" fmla="*/ 172 h 180"/>
                  <a:gd name="T42" fmla="*/ 59 w 153"/>
                  <a:gd name="T43" fmla="*/ 172 h 180"/>
                  <a:gd name="T44" fmla="*/ 59 w 153"/>
                  <a:gd name="T45" fmla="*/ 152 h 180"/>
                  <a:gd name="T46" fmla="*/ 63 w 153"/>
                  <a:gd name="T47" fmla="*/ 145 h 180"/>
                  <a:gd name="T48" fmla="*/ 59 w 153"/>
                  <a:gd name="T49" fmla="*/ 141 h 180"/>
                  <a:gd name="T50" fmla="*/ 59 w 153"/>
                  <a:gd name="T51" fmla="*/ 141 h 180"/>
                  <a:gd name="T52" fmla="*/ 55 w 153"/>
                  <a:gd name="T53" fmla="*/ 125 h 180"/>
                  <a:gd name="T54" fmla="*/ 51 w 153"/>
                  <a:gd name="T55" fmla="*/ 121 h 180"/>
                  <a:gd name="T56" fmla="*/ 51 w 153"/>
                  <a:gd name="T57" fmla="*/ 113 h 180"/>
                  <a:gd name="T58" fmla="*/ 43 w 153"/>
                  <a:gd name="T59" fmla="*/ 109 h 180"/>
                  <a:gd name="T60" fmla="*/ 31 w 153"/>
                  <a:gd name="T61" fmla="*/ 106 h 180"/>
                  <a:gd name="T62" fmla="*/ 24 w 153"/>
                  <a:gd name="T63" fmla="*/ 102 h 180"/>
                  <a:gd name="T64" fmla="*/ 16 w 153"/>
                  <a:gd name="T65" fmla="*/ 106 h 180"/>
                  <a:gd name="T66" fmla="*/ 12 w 153"/>
                  <a:gd name="T67" fmla="*/ 98 h 180"/>
                  <a:gd name="T68" fmla="*/ 4 w 153"/>
                  <a:gd name="T69" fmla="*/ 82 h 180"/>
                  <a:gd name="T70" fmla="*/ 0 w 153"/>
                  <a:gd name="T71" fmla="*/ 78 h 180"/>
                  <a:gd name="T72" fmla="*/ 39 w 153"/>
                  <a:gd name="T73" fmla="*/ 59 h 180"/>
                  <a:gd name="T74" fmla="*/ 35 w 153"/>
                  <a:gd name="T75" fmla="*/ 31 h 180"/>
                  <a:gd name="T76" fmla="*/ 43 w 153"/>
                  <a:gd name="T77" fmla="*/ 27 h 180"/>
                  <a:gd name="T78" fmla="*/ 51 w 153"/>
                  <a:gd name="T79" fmla="*/ 20 h 180"/>
                  <a:gd name="T80" fmla="*/ 55 w 153"/>
                  <a:gd name="T81" fmla="*/ 20 h 180"/>
                  <a:gd name="T82" fmla="*/ 55 w 153"/>
                  <a:gd name="T83" fmla="*/ 0 h 180"/>
                  <a:gd name="T84" fmla="*/ 55 w 153"/>
                  <a:gd name="T85" fmla="*/ 4 h 180"/>
                  <a:gd name="T86" fmla="*/ 59 w 153"/>
                  <a:gd name="T87" fmla="*/ 4 h 180"/>
                  <a:gd name="T88" fmla="*/ 63 w 153"/>
                  <a:gd name="T89" fmla="*/ 4 h 180"/>
                  <a:gd name="T90" fmla="*/ 71 w 153"/>
                  <a:gd name="T91" fmla="*/ 8 h 180"/>
                  <a:gd name="T92" fmla="*/ 74 w 153"/>
                  <a:gd name="T93" fmla="*/ 12 h 180"/>
                  <a:gd name="T94" fmla="*/ 74 w 153"/>
                  <a:gd name="T95" fmla="*/ 16 h 180"/>
                  <a:gd name="T96" fmla="*/ 78 w 153"/>
                  <a:gd name="T97" fmla="*/ 20 h 180"/>
                  <a:gd name="T98" fmla="*/ 86 w 153"/>
                  <a:gd name="T99" fmla="*/ 20 h 180"/>
                  <a:gd name="T100" fmla="*/ 94 w 153"/>
                  <a:gd name="T101" fmla="*/ 12 h 180"/>
                  <a:gd name="T102" fmla="*/ 98 w 153"/>
                  <a:gd name="T103" fmla="*/ 20 h 180"/>
                  <a:gd name="T104" fmla="*/ 102 w 153"/>
                  <a:gd name="T105" fmla="*/ 24 h 180"/>
                  <a:gd name="T106" fmla="*/ 98 w 153"/>
                  <a:gd name="T107" fmla="*/ 27 h 180"/>
                  <a:gd name="T108" fmla="*/ 102 w 153"/>
                  <a:gd name="T109" fmla="*/ 31 h 180"/>
                  <a:gd name="T110" fmla="*/ 102 w 153"/>
                  <a:gd name="T111" fmla="*/ 39 h 180"/>
                  <a:gd name="T112" fmla="*/ 106 w 153"/>
                  <a:gd name="T113" fmla="*/ 39 h 180"/>
                  <a:gd name="T114" fmla="*/ 106 w 153"/>
                  <a:gd name="T115" fmla="*/ 51 h 180"/>
                  <a:gd name="T116" fmla="*/ 113 w 153"/>
                  <a:gd name="T117" fmla="*/ 51 h 180"/>
                  <a:gd name="T118" fmla="*/ 117 w 153"/>
                  <a:gd name="T119" fmla="*/ 5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 h="180">
                    <a:moveTo>
                      <a:pt x="129" y="63"/>
                    </a:moveTo>
                    <a:lnTo>
                      <a:pt x="129" y="63"/>
                    </a:lnTo>
                    <a:lnTo>
                      <a:pt x="133" y="63"/>
                    </a:lnTo>
                    <a:lnTo>
                      <a:pt x="137" y="67"/>
                    </a:lnTo>
                    <a:lnTo>
                      <a:pt x="133" y="67"/>
                    </a:lnTo>
                    <a:lnTo>
                      <a:pt x="133" y="70"/>
                    </a:lnTo>
                    <a:lnTo>
                      <a:pt x="133" y="70"/>
                    </a:lnTo>
                    <a:lnTo>
                      <a:pt x="133" y="78"/>
                    </a:lnTo>
                    <a:lnTo>
                      <a:pt x="133" y="82"/>
                    </a:lnTo>
                    <a:lnTo>
                      <a:pt x="129" y="90"/>
                    </a:lnTo>
                    <a:lnTo>
                      <a:pt x="121" y="94"/>
                    </a:lnTo>
                    <a:lnTo>
                      <a:pt x="121" y="98"/>
                    </a:lnTo>
                    <a:lnTo>
                      <a:pt x="117" y="94"/>
                    </a:lnTo>
                    <a:lnTo>
                      <a:pt x="113" y="98"/>
                    </a:lnTo>
                    <a:lnTo>
                      <a:pt x="113" y="102"/>
                    </a:lnTo>
                    <a:lnTo>
                      <a:pt x="113" y="102"/>
                    </a:lnTo>
                    <a:lnTo>
                      <a:pt x="113" y="106"/>
                    </a:lnTo>
                    <a:lnTo>
                      <a:pt x="113" y="106"/>
                    </a:lnTo>
                    <a:lnTo>
                      <a:pt x="117" y="106"/>
                    </a:lnTo>
                    <a:lnTo>
                      <a:pt x="117" y="106"/>
                    </a:lnTo>
                    <a:lnTo>
                      <a:pt x="121" y="109"/>
                    </a:lnTo>
                    <a:lnTo>
                      <a:pt x="121" y="109"/>
                    </a:lnTo>
                    <a:lnTo>
                      <a:pt x="121" y="109"/>
                    </a:lnTo>
                    <a:lnTo>
                      <a:pt x="121" y="113"/>
                    </a:lnTo>
                    <a:lnTo>
                      <a:pt x="125" y="113"/>
                    </a:lnTo>
                    <a:lnTo>
                      <a:pt x="125" y="113"/>
                    </a:lnTo>
                    <a:lnTo>
                      <a:pt x="125" y="121"/>
                    </a:lnTo>
                    <a:lnTo>
                      <a:pt x="125" y="121"/>
                    </a:lnTo>
                    <a:lnTo>
                      <a:pt x="125" y="121"/>
                    </a:lnTo>
                    <a:lnTo>
                      <a:pt x="121" y="121"/>
                    </a:lnTo>
                    <a:lnTo>
                      <a:pt x="121" y="121"/>
                    </a:lnTo>
                    <a:lnTo>
                      <a:pt x="121" y="129"/>
                    </a:lnTo>
                    <a:lnTo>
                      <a:pt x="125" y="129"/>
                    </a:lnTo>
                    <a:lnTo>
                      <a:pt x="133" y="129"/>
                    </a:lnTo>
                    <a:lnTo>
                      <a:pt x="133" y="129"/>
                    </a:lnTo>
                    <a:lnTo>
                      <a:pt x="133" y="133"/>
                    </a:lnTo>
                    <a:lnTo>
                      <a:pt x="133" y="133"/>
                    </a:lnTo>
                    <a:lnTo>
                      <a:pt x="133" y="137"/>
                    </a:lnTo>
                    <a:lnTo>
                      <a:pt x="133" y="137"/>
                    </a:lnTo>
                    <a:lnTo>
                      <a:pt x="133" y="141"/>
                    </a:lnTo>
                    <a:lnTo>
                      <a:pt x="133" y="141"/>
                    </a:lnTo>
                    <a:lnTo>
                      <a:pt x="133" y="141"/>
                    </a:lnTo>
                    <a:lnTo>
                      <a:pt x="133" y="141"/>
                    </a:lnTo>
                    <a:lnTo>
                      <a:pt x="133" y="145"/>
                    </a:lnTo>
                    <a:lnTo>
                      <a:pt x="133" y="145"/>
                    </a:lnTo>
                    <a:lnTo>
                      <a:pt x="141" y="145"/>
                    </a:lnTo>
                    <a:lnTo>
                      <a:pt x="141" y="145"/>
                    </a:lnTo>
                    <a:lnTo>
                      <a:pt x="145" y="149"/>
                    </a:lnTo>
                    <a:lnTo>
                      <a:pt x="145" y="149"/>
                    </a:lnTo>
                    <a:lnTo>
                      <a:pt x="149" y="152"/>
                    </a:lnTo>
                    <a:lnTo>
                      <a:pt x="149" y="156"/>
                    </a:lnTo>
                    <a:lnTo>
                      <a:pt x="149" y="156"/>
                    </a:lnTo>
                    <a:lnTo>
                      <a:pt x="149" y="156"/>
                    </a:lnTo>
                    <a:lnTo>
                      <a:pt x="149" y="156"/>
                    </a:lnTo>
                    <a:lnTo>
                      <a:pt x="153" y="160"/>
                    </a:lnTo>
                    <a:lnTo>
                      <a:pt x="149" y="164"/>
                    </a:lnTo>
                    <a:lnTo>
                      <a:pt x="149" y="164"/>
                    </a:lnTo>
                    <a:lnTo>
                      <a:pt x="145" y="164"/>
                    </a:lnTo>
                    <a:lnTo>
                      <a:pt x="137" y="168"/>
                    </a:lnTo>
                    <a:lnTo>
                      <a:pt x="133" y="168"/>
                    </a:lnTo>
                    <a:lnTo>
                      <a:pt x="133" y="168"/>
                    </a:lnTo>
                    <a:lnTo>
                      <a:pt x="129" y="168"/>
                    </a:lnTo>
                    <a:lnTo>
                      <a:pt x="129" y="168"/>
                    </a:lnTo>
                    <a:lnTo>
                      <a:pt x="125" y="164"/>
                    </a:lnTo>
                    <a:lnTo>
                      <a:pt x="125" y="164"/>
                    </a:lnTo>
                    <a:lnTo>
                      <a:pt x="106" y="180"/>
                    </a:lnTo>
                    <a:lnTo>
                      <a:pt x="106" y="180"/>
                    </a:lnTo>
                    <a:lnTo>
                      <a:pt x="98" y="180"/>
                    </a:lnTo>
                    <a:lnTo>
                      <a:pt x="98" y="176"/>
                    </a:lnTo>
                    <a:lnTo>
                      <a:pt x="94" y="172"/>
                    </a:lnTo>
                    <a:lnTo>
                      <a:pt x="94" y="168"/>
                    </a:lnTo>
                    <a:lnTo>
                      <a:pt x="90" y="168"/>
                    </a:lnTo>
                    <a:lnTo>
                      <a:pt x="86" y="168"/>
                    </a:lnTo>
                    <a:lnTo>
                      <a:pt x="82" y="176"/>
                    </a:lnTo>
                    <a:lnTo>
                      <a:pt x="82" y="176"/>
                    </a:lnTo>
                    <a:lnTo>
                      <a:pt x="78" y="176"/>
                    </a:lnTo>
                    <a:lnTo>
                      <a:pt x="74" y="176"/>
                    </a:lnTo>
                    <a:lnTo>
                      <a:pt x="71" y="172"/>
                    </a:lnTo>
                    <a:lnTo>
                      <a:pt x="71" y="172"/>
                    </a:lnTo>
                    <a:lnTo>
                      <a:pt x="67" y="168"/>
                    </a:lnTo>
                    <a:lnTo>
                      <a:pt x="67" y="168"/>
                    </a:lnTo>
                    <a:lnTo>
                      <a:pt x="67" y="168"/>
                    </a:lnTo>
                    <a:lnTo>
                      <a:pt x="59" y="172"/>
                    </a:lnTo>
                    <a:lnTo>
                      <a:pt x="59" y="172"/>
                    </a:lnTo>
                    <a:lnTo>
                      <a:pt x="59" y="172"/>
                    </a:lnTo>
                    <a:lnTo>
                      <a:pt x="59" y="172"/>
                    </a:lnTo>
                    <a:lnTo>
                      <a:pt x="59" y="172"/>
                    </a:lnTo>
                    <a:lnTo>
                      <a:pt x="59" y="172"/>
                    </a:lnTo>
                    <a:lnTo>
                      <a:pt x="59" y="168"/>
                    </a:lnTo>
                    <a:lnTo>
                      <a:pt x="59" y="168"/>
                    </a:lnTo>
                    <a:lnTo>
                      <a:pt x="59" y="156"/>
                    </a:lnTo>
                    <a:lnTo>
                      <a:pt x="59" y="152"/>
                    </a:lnTo>
                    <a:lnTo>
                      <a:pt x="59" y="149"/>
                    </a:lnTo>
                    <a:lnTo>
                      <a:pt x="59" y="149"/>
                    </a:lnTo>
                    <a:lnTo>
                      <a:pt x="59" y="145"/>
                    </a:lnTo>
                    <a:lnTo>
                      <a:pt x="63" y="145"/>
                    </a:lnTo>
                    <a:lnTo>
                      <a:pt x="63" y="145"/>
                    </a:lnTo>
                    <a:lnTo>
                      <a:pt x="59" y="141"/>
                    </a:lnTo>
                    <a:lnTo>
                      <a:pt x="59" y="141"/>
                    </a:lnTo>
                    <a:lnTo>
                      <a:pt x="59" y="141"/>
                    </a:lnTo>
                    <a:lnTo>
                      <a:pt x="55" y="141"/>
                    </a:lnTo>
                    <a:lnTo>
                      <a:pt x="55" y="141"/>
                    </a:lnTo>
                    <a:lnTo>
                      <a:pt x="55" y="141"/>
                    </a:lnTo>
                    <a:lnTo>
                      <a:pt x="59" y="141"/>
                    </a:lnTo>
                    <a:lnTo>
                      <a:pt x="59" y="141"/>
                    </a:lnTo>
                    <a:lnTo>
                      <a:pt x="59" y="137"/>
                    </a:lnTo>
                    <a:lnTo>
                      <a:pt x="59" y="129"/>
                    </a:lnTo>
                    <a:lnTo>
                      <a:pt x="55" y="125"/>
                    </a:lnTo>
                    <a:lnTo>
                      <a:pt x="55" y="121"/>
                    </a:lnTo>
                    <a:lnTo>
                      <a:pt x="51" y="121"/>
                    </a:lnTo>
                    <a:lnTo>
                      <a:pt x="51" y="121"/>
                    </a:lnTo>
                    <a:lnTo>
                      <a:pt x="51" y="121"/>
                    </a:lnTo>
                    <a:lnTo>
                      <a:pt x="51" y="121"/>
                    </a:lnTo>
                    <a:lnTo>
                      <a:pt x="51" y="117"/>
                    </a:lnTo>
                    <a:lnTo>
                      <a:pt x="51" y="117"/>
                    </a:lnTo>
                    <a:lnTo>
                      <a:pt x="51" y="113"/>
                    </a:lnTo>
                    <a:lnTo>
                      <a:pt x="47" y="113"/>
                    </a:lnTo>
                    <a:lnTo>
                      <a:pt x="47" y="113"/>
                    </a:lnTo>
                    <a:lnTo>
                      <a:pt x="47" y="109"/>
                    </a:lnTo>
                    <a:lnTo>
                      <a:pt x="43" y="109"/>
                    </a:lnTo>
                    <a:lnTo>
                      <a:pt x="43" y="109"/>
                    </a:lnTo>
                    <a:lnTo>
                      <a:pt x="43" y="106"/>
                    </a:lnTo>
                    <a:lnTo>
                      <a:pt x="39" y="106"/>
                    </a:lnTo>
                    <a:lnTo>
                      <a:pt x="31" y="106"/>
                    </a:lnTo>
                    <a:lnTo>
                      <a:pt x="28" y="106"/>
                    </a:lnTo>
                    <a:lnTo>
                      <a:pt x="24" y="106"/>
                    </a:lnTo>
                    <a:lnTo>
                      <a:pt x="24" y="106"/>
                    </a:lnTo>
                    <a:lnTo>
                      <a:pt x="24" y="102"/>
                    </a:lnTo>
                    <a:lnTo>
                      <a:pt x="24" y="106"/>
                    </a:lnTo>
                    <a:lnTo>
                      <a:pt x="20" y="106"/>
                    </a:lnTo>
                    <a:lnTo>
                      <a:pt x="20" y="102"/>
                    </a:lnTo>
                    <a:lnTo>
                      <a:pt x="16" y="106"/>
                    </a:lnTo>
                    <a:lnTo>
                      <a:pt x="16" y="102"/>
                    </a:lnTo>
                    <a:lnTo>
                      <a:pt x="16" y="102"/>
                    </a:lnTo>
                    <a:lnTo>
                      <a:pt x="16" y="98"/>
                    </a:lnTo>
                    <a:lnTo>
                      <a:pt x="12" y="98"/>
                    </a:lnTo>
                    <a:lnTo>
                      <a:pt x="12" y="94"/>
                    </a:lnTo>
                    <a:lnTo>
                      <a:pt x="8" y="90"/>
                    </a:lnTo>
                    <a:lnTo>
                      <a:pt x="8" y="86"/>
                    </a:lnTo>
                    <a:lnTo>
                      <a:pt x="4" y="82"/>
                    </a:lnTo>
                    <a:lnTo>
                      <a:pt x="4" y="82"/>
                    </a:lnTo>
                    <a:lnTo>
                      <a:pt x="0" y="78"/>
                    </a:lnTo>
                    <a:lnTo>
                      <a:pt x="0" y="78"/>
                    </a:lnTo>
                    <a:lnTo>
                      <a:pt x="0" y="78"/>
                    </a:lnTo>
                    <a:lnTo>
                      <a:pt x="8" y="78"/>
                    </a:lnTo>
                    <a:lnTo>
                      <a:pt x="8" y="78"/>
                    </a:lnTo>
                    <a:lnTo>
                      <a:pt x="39" y="63"/>
                    </a:lnTo>
                    <a:lnTo>
                      <a:pt x="39" y="59"/>
                    </a:lnTo>
                    <a:lnTo>
                      <a:pt x="43" y="59"/>
                    </a:lnTo>
                    <a:lnTo>
                      <a:pt x="39" y="55"/>
                    </a:lnTo>
                    <a:lnTo>
                      <a:pt x="39" y="47"/>
                    </a:lnTo>
                    <a:lnTo>
                      <a:pt x="35" y="31"/>
                    </a:lnTo>
                    <a:lnTo>
                      <a:pt x="35" y="27"/>
                    </a:lnTo>
                    <a:lnTo>
                      <a:pt x="35" y="27"/>
                    </a:lnTo>
                    <a:lnTo>
                      <a:pt x="39" y="27"/>
                    </a:lnTo>
                    <a:lnTo>
                      <a:pt x="43" y="27"/>
                    </a:lnTo>
                    <a:lnTo>
                      <a:pt x="43" y="24"/>
                    </a:lnTo>
                    <a:lnTo>
                      <a:pt x="43" y="20"/>
                    </a:lnTo>
                    <a:lnTo>
                      <a:pt x="47" y="20"/>
                    </a:lnTo>
                    <a:lnTo>
                      <a:pt x="51" y="20"/>
                    </a:lnTo>
                    <a:lnTo>
                      <a:pt x="51" y="20"/>
                    </a:lnTo>
                    <a:lnTo>
                      <a:pt x="51" y="20"/>
                    </a:lnTo>
                    <a:lnTo>
                      <a:pt x="51" y="20"/>
                    </a:lnTo>
                    <a:lnTo>
                      <a:pt x="55" y="20"/>
                    </a:lnTo>
                    <a:lnTo>
                      <a:pt x="55" y="12"/>
                    </a:lnTo>
                    <a:lnTo>
                      <a:pt x="55" y="4"/>
                    </a:lnTo>
                    <a:lnTo>
                      <a:pt x="51" y="4"/>
                    </a:lnTo>
                    <a:lnTo>
                      <a:pt x="55" y="0"/>
                    </a:lnTo>
                    <a:lnTo>
                      <a:pt x="55" y="0"/>
                    </a:lnTo>
                    <a:lnTo>
                      <a:pt x="55" y="4"/>
                    </a:lnTo>
                    <a:lnTo>
                      <a:pt x="55" y="4"/>
                    </a:lnTo>
                    <a:lnTo>
                      <a:pt x="55" y="4"/>
                    </a:lnTo>
                    <a:lnTo>
                      <a:pt x="55" y="8"/>
                    </a:lnTo>
                    <a:lnTo>
                      <a:pt x="59" y="8"/>
                    </a:lnTo>
                    <a:lnTo>
                      <a:pt x="59" y="8"/>
                    </a:lnTo>
                    <a:lnTo>
                      <a:pt x="59" y="4"/>
                    </a:lnTo>
                    <a:lnTo>
                      <a:pt x="59" y="4"/>
                    </a:lnTo>
                    <a:lnTo>
                      <a:pt x="59" y="4"/>
                    </a:lnTo>
                    <a:lnTo>
                      <a:pt x="63" y="4"/>
                    </a:lnTo>
                    <a:lnTo>
                      <a:pt x="63" y="4"/>
                    </a:lnTo>
                    <a:lnTo>
                      <a:pt x="67" y="8"/>
                    </a:lnTo>
                    <a:lnTo>
                      <a:pt x="67" y="8"/>
                    </a:lnTo>
                    <a:lnTo>
                      <a:pt x="71" y="12"/>
                    </a:lnTo>
                    <a:lnTo>
                      <a:pt x="71" y="8"/>
                    </a:lnTo>
                    <a:lnTo>
                      <a:pt x="71" y="8"/>
                    </a:lnTo>
                    <a:lnTo>
                      <a:pt x="74" y="8"/>
                    </a:lnTo>
                    <a:lnTo>
                      <a:pt x="74" y="8"/>
                    </a:lnTo>
                    <a:lnTo>
                      <a:pt x="74" y="12"/>
                    </a:lnTo>
                    <a:lnTo>
                      <a:pt x="74" y="12"/>
                    </a:lnTo>
                    <a:lnTo>
                      <a:pt x="74" y="12"/>
                    </a:lnTo>
                    <a:lnTo>
                      <a:pt x="74" y="12"/>
                    </a:lnTo>
                    <a:lnTo>
                      <a:pt x="74" y="16"/>
                    </a:lnTo>
                    <a:lnTo>
                      <a:pt x="74" y="16"/>
                    </a:lnTo>
                    <a:lnTo>
                      <a:pt x="74" y="16"/>
                    </a:lnTo>
                    <a:lnTo>
                      <a:pt x="74" y="16"/>
                    </a:lnTo>
                    <a:lnTo>
                      <a:pt x="78" y="20"/>
                    </a:lnTo>
                    <a:lnTo>
                      <a:pt x="78" y="20"/>
                    </a:lnTo>
                    <a:lnTo>
                      <a:pt x="82" y="20"/>
                    </a:lnTo>
                    <a:lnTo>
                      <a:pt x="86" y="20"/>
                    </a:lnTo>
                    <a:lnTo>
                      <a:pt x="86" y="20"/>
                    </a:lnTo>
                    <a:lnTo>
                      <a:pt x="86" y="20"/>
                    </a:lnTo>
                    <a:lnTo>
                      <a:pt x="90" y="16"/>
                    </a:lnTo>
                    <a:lnTo>
                      <a:pt x="94" y="12"/>
                    </a:lnTo>
                    <a:lnTo>
                      <a:pt x="94" y="12"/>
                    </a:lnTo>
                    <a:lnTo>
                      <a:pt x="98" y="16"/>
                    </a:lnTo>
                    <a:lnTo>
                      <a:pt x="98" y="16"/>
                    </a:lnTo>
                    <a:lnTo>
                      <a:pt x="98" y="16"/>
                    </a:lnTo>
                    <a:lnTo>
                      <a:pt x="98" y="20"/>
                    </a:lnTo>
                    <a:lnTo>
                      <a:pt x="98" y="20"/>
                    </a:lnTo>
                    <a:lnTo>
                      <a:pt x="102" y="20"/>
                    </a:lnTo>
                    <a:lnTo>
                      <a:pt x="102" y="24"/>
                    </a:lnTo>
                    <a:lnTo>
                      <a:pt x="102" y="24"/>
                    </a:lnTo>
                    <a:lnTo>
                      <a:pt x="102" y="24"/>
                    </a:lnTo>
                    <a:lnTo>
                      <a:pt x="98" y="24"/>
                    </a:lnTo>
                    <a:lnTo>
                      <a:pt x="98" y="27"/>
                    </a:lnTo>
                    <a:lnTo>
                      <a:pt x="98" y="27"/>
                    </a:lnTo>
                    <a:lnTo>
                      <a:pt x="102" y="27"/>
                    </a:lnTo>
                    <a:lnTo>
                      <a:pt x="102" y="31"/>
                    </a:lnTo>
                    <a:lnTo>
                      <a:pt x="102" y="31"/>
                    </a:lnTo>
                    <a:lnTo>
                      <a:pt x="102" y="31"/>
                    </a:lnTo>
                    <a:lnTo>
                      <a:pt x="102" y="31"/>
                    </a:lnTo>
                    <a:lnTo>
                      <a:pt x="102" y="35"/>
                    </a:lnTo>
                    <a:lnTo>
                      <a:pt x="102" y="35"/>
                    </a:lnTo>
                    <a:lnTo>
                      <a:pt x="102" y="39"/>
                    </a:lnTo>
                    <a:lnTo>
                      <a:pt x="102" y="39"/>
                    </a:lnTo>
                    <a:lnTo>
                      <a:pt x="106" y="39"/>
                    </a:lnTo>
                    <a:lnTo>
                      <a:pt x="106" y="39"/>
                    </a:lnTo>
                    <a:lnTo>
                      <a:pt x="106" y="39"/>
                    </a:lnTo>
                    <a:lnTo>
                      <a:pt x="106" y="43"/>
                    </a:lnTo>
                    <a:lnTo>
                      <a:pt x="106" y="47"/>
                    </a:lnTo>
                    <a:lnTo>
                      <a:pt x="106" y="47"/>
                    </a:lnTo>
                    <a:lnTo>
                      <a:pt x="106" y="51"/>
                    </a:lnTo>
                    <a:lnTo>
                      <a:pt x="110" y="51"/>
                    </a:lnTo>
                    <a:lnTo>
                      <a:pt x="113" y="51"/>
                    </a:lnTo>
                    <a:lnTo>
                      <a:pt x="113" y="51"/>
                    </a:lnTo>
                    <a:lnTo>
                      <a:pt x="113" y="51"/>
                    </a:lnTo>
                    <a:lnTo>
                      <a:pt x="113" y="55"/>
                    </a:lnTo>
                    <a:lnTo>
                      <a:pt x="113" y="55"/>
                    </a:lnTo>
                    <a:lnTo>
                      <a:pt x="113" y="59"/>
                    </a:lnTo>
                    <a:lnTo>
                      <a:pt x="117" y="59"/>
                    </a:lnTo>
                    <a:lnTo>
                      <a:pt x="121" y="59"/>
                    </a:lnTo>
                    <a:lnTo>
                      <a:pt x="125" y="63"/>
                    </a:lnTo>
                    <a:lnTo>
                      <a:pt x="129" y="6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 name="Freeform 58"/>
              <p:cNvSpPr>
                <a:spLocks/>
              </p:cNvSpPr>
              <p:nvPr/>
            </p:nvSpPr>
            <p:spPr bwMode="auto">
              <a:xfrm>
                <a:off x="3322638" y="2865438"/>
                <a:ext cx="268287" cy="211138"/>
              </a:xfrm>
              <a:custGeom>
                <a:avLst/>
                <a:gdLst>
                  <a:gd name="T0" fmla="*/ 157 w 169"/>
                  <a:gd name="T1" fmla="*/ 74 h 133"/>
                  <a:gd name="T2" fmla="*/ 165 w 169"/>
                  <a:gd name="T3" fmla="*/ 78 h 133"/>
                  <a:gd name="T4" fmla="*/ 161 w 169"/>
                  <a:gd name="T5" fmla="*/ 86 h 133"/>
                  <a:gd name="T6" fmla="*/ 161 w 169"/>
                  <a:gd name="T7" fmla="*/ 90 h 133"/>
                  <a:gd name="T8" fmla="*/ 169 w 169"/>
                  <a:gd name="T9" fmla="*/ 86 h 133"/>
                  <a:gd name="T10" fmla="*/ 169 w 169"/>
                  <a:gd name="T11" fmla="*/ 97 h 133"/>
                  <a:gd name="T12" fmla="*/ 157 w 169"/>
                  <a:gd name="T13" fmla="*/ 101 h 133"/>
                  <a:gd name="T14" fmla="*/ 129 w 169"/>
                  <a:gd name="T15" fmla="*/ 113 h 133"/>
                  <a:gd name="T16" fmla="*/ 133 w 169"/>
                  <a:gd name="T17" fmla="*/ 125 h 133"/>
                  <a:gd name="T18" fmla="*/ 122 w 169"/>
                  <a:gd name="T19" fmla="*/ 129 h 133"/>
                  <a:gd name="T20" fmla="*/ 110 w 169"/>
                  <a:gd name="T21" fmla="*/ 129 h 133"/>
                  <a:gd name="T22" fmla="*/ 106 w 169"/>
                  <a:gd name="T23" fmla="*/ 129 h 133"/>
                  <a:gd name="T24" fmla="*/ 75 w 169"/>
                  <a:gd name="T25" fmla="*/ 133 h 133"/>
                  <a:gd name="T26" fmla="*/ 47 w 169"/>
                  <a:gd name="T27" fmla="*/ 133 h 133"/>
                  <a:gd name="T28" fmla="*/ 36 w 169"/>
                  <a:gd name="T29" fmla="*/ 125 h 133"/>
                  <a:gd name="T30" fmla="*/ 20 w 169"/>
                  <a:gd name="T31" fmla="*/ 133 h 133"/>
                  <a:gd name="T32" fmla="*/ 12 w 169"/>
                  <a:gd name="T33" fmla="*/ 125 h 133"/>
                  <a:gd name="T34" fmla="*/ 8 w 169"/>
                  <a:gd name="T35" fmla="*/ 121 h 133"/>
                  <a:gd name="T36" fmla="*/ 8 w 169"/>
                  <a:gd name="T37" fmla="*/ 109 h 133"/>
                  <a:gd name="T38" fmla="*/ 12 w 169"/>
                  <a:gd name="T39" fmla="*/ 105 h 133"/>
                  <a:gd name="T40" fmla="*/ 12 w 169"/>
                  <a:gd name="T41" fmla="*/ 101 h 133"/>
                  <a:gd name="T42" fmla="*/ 8 w 169"/>
                  <a:gd name="T43" fmla="*/ 97 h 133"/>
                  <a:gd name="T44" fmla="*/ 12 w 169"/>
                  <a:gd name="T45" fmla="*/ 90 h 133"/>
                  <a:gd name="T46" fmla="*/ 24 w 169"/>
                  <a:gd name="T47" fmla="*/ 90 h 133"/>
                  <a:gd name="T48" fmla="*/ 40 w 169"/>
                  <a:gd name="T49" fmla="*/ 78 h 133"/>
                  <a:gd name="T50" fmla="*/ 55 w 169"/>
                  <a:gd name="T51" fmla="*/ 86 h 133"/>
                  <a:gd name="T52" fmla="*/ 51 w 169"/>
                  <a:gd name="T53" fmla="*/ 78 h 133"/>
                  <a:gd name="T54" fmla="*/ 51 w 169"/>
                  <a:gd name="T55" fmla="*/ 74 h 133"/>
                  <a:gd name="T56" fmla="*/ 47 w 169"/>
                  <a:gd name="T57" fmla="*/ 74 h 133"/>
                  <a:gd name="T58" fmla="*/ 43 w 169"/>
                  <a:gd name="T59" fmla="*/ 70 h 133"/>
                  <a:gd name="T60" fmla="*/ 43 w 169"/>
                  <a:gd name="T61" fmla="*/ 66 h 133"/>
                  <a:gd name="T62" fmla="*/ 67 w 169"/>
                  <a:gd name="T63" fmla="*/ 51 h 133"/>
                  <a:gd name="T64" fmla="*/ 71 w 169"/>
                  <a:gd name="T65" fmla="*/ 43 h 133"/>
                  <a:gd name="T66" fmla="*/ 71 w 169"/>
                  <a:gd name="T67" fmla="*/ 35 h 133"/>
                  <a:gd name="T68" fmla="*/ 75 w 169"/>
                  <a:gd name="T69" fmla="*/ 27 h 133"/>
                  <a:gd name="T70" fmla="*/ 90 w 169"/>
                  <a:gd name="T71" fmla="*/ 11 h 133"/>
                  <a:gd name="T72" fmla="*/ 98 w 169"/>
                  <a:gd name="T73" fmla="*/ 8 h 133"/>
                  <a:gd name="T74" fmla="*/ 106 w 169"/>
                  <a:gd name="T75" fmla="*/ 11 h 133"/>
                  <a:gd name="T76" fmla="*/ 110 w 169"/>
                  <a:gd name="T77" fmla="*/ 4 h 133"/>
                  <a:gd name="T78" fmla="*/ 114 w 169"/>
                  <a:gd name="T79" fmla="*/ 4 h 133"/>
                  <a:gd name="T80" fmla="*/ 118 w 169"/>
                  <a:gd name="T81" fmla="*/ 8 h 133"/>
                  <a:gd name="T82" fmla="*/ 122 w 169"/>
                  <a:gd name="T83" fmla="*/ 8 h 133"/>
                  <a:gd name="T84" fmla="*/ 141 w 169"/>
                  <a:gd name="T85" fmla="*/ 8 h 133"/>
                  <a:gd name="T86" fmla="*/ 145 w 169"/>
                  <a:gd name="T87" fmla="*/ 15 h 133"/>
                  <a:gd name="T88" fmla="*/ 149 w 169"/>
                  <a:gd name="T89" fmla="*/ 19 h 133"/>
                  <a:gd name="T90" fmla="*/ 149 w 169"/>
                  <a:gd name="T91" fmla="*/ 23 h 133"/>
                  <a:gd name="T92" fmla="*/ 157 w 169"/>
                  <a:gd name="T93" fmla="*/ 39 h 133"/>
                  <a:gd name="T94" fmla="*/ 153 w 169"/>
                  <a:gd name="T95" fmla="*/ 43 h 133"/>
                  <a:gd name="T96" fmla="*/ 157 w 169"/>
                  <a:gd name="T97" fmla="*/ 43 h 133"/>
                  <a:gd name="T98" fmla="*/ 157 w 169"/>
                  <a:gd name="T99" fmla="*/ 51 h 133"/>
                  <a:gd name="T100" fmla="*/ 157 w 169"/>
                  <a:gd name="T101" fmla="*/ 70 h 133"/>
                  <a:gd name="T102" fmla="*/ 157 w 169"/>
                  <a:gd name="T103" fmla="*/ 7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9" h="133">
                    <a:moveTo>
                      <a:pt x="157" y="74"/>
                    </a:moveTo>
                    <a:lnTo>
                      <a:pt x="157" y="74"/>
                    </a:lnTo>
                    <a:lnTo>
                      <a:pt x="157" y="74"/>
                    </a:lnTo>
                    <a:lnTo>
                      <a:pt x="157" y="74"/>
                    </a:lnTo>
                    <a:lnTo>
                      <a:pt x="161" y="78"/>
                    </a:lnTo>
                    <a:lnTo>
                      <a:pt x="161" y="78"/>
                    </a:lnTo>
                    <a:lnTo>
                      <a:pt x="165" y="78"/>
                    </a:lnTo>
                    <a:lnTo>
                      <a:pt x="165" y="78"/>
                    </a:lnTo>
                    <a:lnTo>
                      <a:pt x="165" y="82"/>
                    </a:lnTo>
                    <a:lnTo>
                      <a:pt x="165" y="82"/>
                    </a:lnTo>
                    <a:lnTo>
                      <a:pt x="165" y="82"/>
                    </a:lnTo>
                    <a:lnTo>
                      <a:pt x="161" y="86"/>
                    </a:lnTo>
                    <a:lnTo>
                      <a:pt x="161" y="86"/>
                    </a:lnTo>
                    <a:lnTo>
                      <a:pt x="161" y="90"/>
                    </a:lnTo>
                    <a:lnTo>
                      <a:pt x="161" y="90"/>
                    </a:lnTo>
                    <a:lnTo>
                      <a:pt x="161" y="90"/>
                    </a:lnTo>
                    <a:lnTo>
                      <a:pt x="165" y="90"/>
                    </a:lnTo>
                    <a:lnTo>
                      <a:pt x="165" y="86"/>
                    </a:lnTo>
                    <a:lnTo>
                      <a:pt x="169" y="86"/>
                    </a:lnTo>
                    <a:lnTo>
                      <a:pt x="169" y="86"/>
                    </a:lnTo>
                    <a:lnTo>
                      <a:pt x="165" y="93"/>
                    </a:lnTo>
                    <a:lnTo>
                      <a:pt x="165" y="93"/>
                    </a:lnTo>
                    <a:lnTo>
                      <a:pt x="169" y="97"/>
                    </a:lnTo>
                    <a:lnTo>
                      <a:pt x="169" y="97"/>
                    </a:lnTo>
                    <a:lnTo>
                      <a:pt x="169" y="97"/>
                    </a:lnTo>
                    <a:lnTo>
                      <a:pt x="161" y="97"/>
                    </a:lnTo>
                    <a:lnTo>
                      <a:pt x="157" y="97"/>
                    </a:lnTo>
                    <a:lnTo>
                      <a:pt x="157" y="101"/>
                    </a:lnTo>
                    <a:lnTo>
                      <a:pt x="153" y="105"/>
                    </a:lnTo>
                    <a:lnTo>
                      <a:pt x="141" y="109"/>
                    </a:lnTo>
                    <a:lnTo>
                      <a:pt x="129" y="113"/>
                    </a:lnTo>
                    <a:lnTo>
                      <a:pt x="129" y="113"/>
                    </a:lnTo>
                    <a:lnTo>
                      <a:pt x="129" y="117"/>
                    </a:lnTo>
                    <a:lnTo>
                      <a:pt x="129" y="121"/>
                    </a:lnTo>
                    <a:lnTo>
                      <a:pt x="133" y="125"/>
                    </a:lnTo>
                    <a:lnTo>
                      <a:pt x="133" y="125"/>
                    </a:lnTo>
                    <a:lnTo>
                      <a:pt x="129" y="129"/>
                    </a:lnTo>
                    <a:lnTo>
                      <a:pt x="126" y="133"/>
                    </a:lnTo>
                    <a:lnTo>
                      <a:pt x="122" y="133"/>
                    </a:lnTo>
                    <a:lnTo>
                      <a:pt x="122" y="129"/>
                    </a:lnTo>
                    <a:lnTo>
                      <a:pt x="118" y="129"/>
                    </a:lnTo>
                    <a:lnTo>
                      <a:pt x="118" y="129"/>
                    </a:lnTo>
                    <a:lnTo>
                      <a:pt x="114" y="129"/>
                    </a:lnTo>
                    <a:lnTo>
                      <a:pt x="110" y="129"/>
                    </a:lnTo>
                    <a:lnTo>
                      <a:pt x="110" y="133"/>
                    </a:lnTo>
                    <a:lnTo>
                      <a:pt x="114" y="133"/>
                    </a:lnTo>
                    <a:lnTo>
                      <a:pt x="110" y="133"/>
                    </a:lnTo>
                    <a:lnTo>
                      <a:pt x="106" y="129"/>
                    </a:lnTo>
                    <a:lnTo>
                      <a:pt x="106" y="129"/>
                    </a:lnTo>
                    <a:lnTo>
                      <a:pt x="102" y="129"/>
                    </a:lnTo>
                    <a:lnTo>
                      <a:pt x="79" y="129"/>
                    </a:lnTo>
                    <a:lnTo>
                      <a:pt x="75" y="133"/>
                    </a:lnTo>
                    <a:lnTo>
                      <a:pt x="67" y="133"/>
                    </a:lnTo>
                    <a:lnTo>
                      <a:pt x="59" y="133"/>
                    </a:lnTo>
                    <a:lnTo>
                      <a:pt x="55" y="129"/>
                    </a:lnTo>
                    <a:lnTo>
                      <a:pt x="47" y="133"/>
                    </a:lnTo>
                    <a:lnTo>
                      <a:pt x="43" y="129"/>
                    </a:lnTo>
                    <a:lnTo>
                      <a:pt x="43" y="129"/>
                    </a:lnTo>
                    <a:lnTo>
                      <a:pt x="40" y="125"/>
                    </a:lnTo>
                    <a:lnTo>
                      <a:pt x="36" y="125"/>
                    </a:lnTo>
                    <a:lnTo>
                      <a:pt x="28" y="133"/>
                    </a:lnTo>
                    <a:lnTo>
                      <a:pt x="28" y="133"/>
                    </a:lnTo>
                    <a:lnTo>
                      <a:pt x="24" y="133"/>
                    </a:lnTo>
                    <a:lnTo>
                      <a:pt x="20" y="133"/>
                    </a:lnTo>
                    <a:lnTo>
                      <a:pt x="12" y="129"/>
                    </a:lnTo>
                    <a:lnTo>
                      <a:pt x="12" y="129"/>
                    </a:lnTo>
                    <a:lnTo>
                      <a:pt x="12" y="125"/>
                    </a:lnTo>
                    <a:lnTo>
                      <a:pt x="12" y="125"/>
                    </a:lnTo>
                    <a:lnTo>
                      <a:pt x="12" y="121"/>
                    </a:lnTo>
                    <a:lnTo>
                      <a:pt x="12" y="121"/>
                    </a:lnTo>
                    <a:lnTo>
                      <a:pt x="12" y="117"/>
                    </a:lnTo>
                    <a:lnTo>
                      <a:pt x="8" y="121"/>
                    </a:lnTo>
                    <a:lnTo>
                      <a:pt x="4" y="117"/>
                    </a:lnTo>
                    <a:lnTo>
                      <a:pt x="4" y="113"/>
                    </a:lnTo>
                    <a:lnTo>
                      <a:pt x="4" y="109"/>
                    </a:lnTo>
                    <a:lnTo>
                      <a:pt x="8" y="109"/>
                    </a:lnTo>
                    <a:lnTo>
                      <a:pt x="12" y="109"/>
                    </a:lnTo>
                    <a:lnTo>
                      <a:pt x="12" y="109"/>
                    </a:lnTo>
                    <a:lnTo>
                      <a:pt x="12" y="105"/>
                    </a:lnTo>
                    <a:lnTo>
                      <a:pt x="12" y="105"/>
                    </a:lnTo>
                    <a:lnTo>
                      <a:pt x="12" y="105"/>
                    </a:lnTo>
                    <a:lnTo>
                      <a:pt x="12" y="105"/>
                    </a:lnTo>
                    <a:lnTo>
                      <a:pt x="12" y="105"/>
                    </a:lnTo>
                    <a:lnTo>
                      <a:pt x="12" y="101"/>
                    </a:lnTo>
                    <a:lnTo>
                      <a:pt x="12" y="101"/>
                    </a:lnTo>
                    <a:lnTo>
                      <a:pt x="12" y="97"/>
                    </a:lnTo>
                    <a:lnTo>
                      <a:pt x="8" y="97"/>
                    </a:lnTo>
                    <a:lnTo>
                      <a:pt x="8" y="97"/>
                    </a:lnTo>
                    <a:lnTo>
                      <a:pt x="4" y="97"/>
                    </a:lnTo>
                    <a:lnTo>
                      <a:pt x="0" y="93"/>
                    </a:lnTo>
                    <a:lnTo>
                      <a:pt x="4" y="86"/>
                    </a:lnTo>
                    <a:lnTo>
                      <a:pt x="12" y="90"/>
                    </a:lnTo>
                    <a:lnTo>
                      <a:pt x="20" y="93"/>
                    </a:lnTo>
                    <a:lnTo>
                      <a:pt x="24" y="93"/>
                    </a:lnTo>
                    <a:lnTo>
                      <a:pt x="24" y="90"/>
                    </a:lnTo>
                    <a:lnTo>
                      <a:pt x="24" y="90"/>
                    </a:lnTo>
                    <a:lnTo>
                      <a:pt x="24" y="90"/>
                    </a:lnTo>
                    <a:lnTo>
                      <a:pt x="32" y="86"/>
                    </a:lnTo>
                    <a:lnTo>
                      <a:pt x="36" y="82"/>
                    </a:lnTo>
                    <a:lnTo>
                      <a:pt x="40" y="78"/>
                    </a:lnTo>
                    <a:lnTo>
                      <a:pt x="40" y="78"/>
                    </a:lnTo>
                    <a:lnTo>
                      <a:pt x="47" y="78"/>
                    </a:lnTo>
                    <a:lnTo>
                      <a:pt x="51" y="86"/>
                    </a:lnTo>
                    <a:lnTo>
                      <a:pt x="55" y="86"/>
                    </a:lnTo>
                    <a:lnTo>
                      <a:pt x="55" y="82"/>
                    </a:lnTo>
                    <a:lnTo>
                      <a:pt x="55" y="82"/>
                    </a:lnTo>
                    <a:lnTo>
                      <a:pt x="51" y="82"/>
                    </a:lnTo>
                    <a:lnTo>
                      <a:pt x="51" y="78"/>
                    </a:lnTo>
                    <a:lnTo>
                      <a:pt x="51" y="78"/>
                    </a:lnTo>
                    <a:lnTo>
                      <a:pt x="47" y="78"/>
                    </a:lnTo>
                    <a:lnTo>
                      <a:pt x="51" y="74"/>
                    </a:lnTo>
                    <a:lnTo>
                      <a:pt x="51" y="74"/>
                    </a:lnTo>
                    <a:lnTo>
                      <a:pt x="51" y="74"/>
                    </a:lnTo>
                    <a:lnTo>
                      <a:pt x="51" y="70"/>
                    </a:lnTo>
                    <a:lnTo>
                      <a:pt x="47" y="70"/>
                    </a:lnTo>
                    <a:lnTo>
                      <a:pt x="47" y="74"/>
                    </a:lnTo>
                    <a:lnTo>
                      <a:pt x="43" y="74"/>
                    </a:lnTo>
                    <a:lnTo>
                      <a:pt x="43" y="74"/>
                    </a:lnTo>
                    <a:lnTo>
                      <a:pt x="43" y="70"/>
                    </a:lnTo>
                    <a:lnTo>
                      <a:pt x="43" y="70"/>
                    </a:lnTo>
                    <a:lnTo>
                      <a:pt x="43" y="70"/>
                    </a:lnTo>
                    <a:lnTo>
                      <a:pt x="40" y="70"/>
                    </a:lnTo>
                    <a:lnTo>
                      <a:pt x="40" y="66"/>
                    </a:lnTo>
                    <a:lnTo>
                      <a:pt x="43" y="66"/>
                    </a:lnTo>
                    <a:lnTo>
                      <a:pt x="51" y="62"/>
                    </a:lnTo>
                    <a:lnTo>
                      <a:pt x="59" y="54"/>
                    </a:lnTo>
                    <a:lnTo>
                      <a:pt x="63" y="51"/>
                    </a:lnTo>
                    <a:lnTo>
                      <a:pt x="67" y="51"/>
                    </a:lnTo>
                    <a:lnTo>
                      <a:pt x="63" y="51"/>
                    </a:lnTo>
                    <a:lnTo>
                      <a:pt x="63" y="47"/>
                    </a:lnTo>
                    <a:lnTo>
                      <a:pt x="67" y="47"/>
                    </a:lnTo>
                    <a:lnTo>
                      <a:pt x="71" y="43"/>
                    </a:lnTo>
                    <a:lnTo>
                      <a:pt x="71" y="39"/>
                    </a:lnTo>
                    <a:lnTo>
                      <a:pt x="75" y="35"/>
                    </a:lnTo>
                    <a:lnTo>
                      <a:pt x="71" y="35"/>
                    </a:lnTo>
                    <a:lnTo>
                      <a:pt x="71" y="35"/>
                    </a:lnTo>
                    <a:lnTo>
                      <a:pt x="71" y="35"/>
                    </a:lnTo>
                    <a:lnTo>
                      <a:pt x="67" y="31"/>
                    </a:lnTo>
                    <a:lnTo>
                      <a:pt x="71" y="31"/>
                    </a:lnTo>
                    <a:lnTo>
                      <a:pt x="75" y="27"/>
                    </a:lnTo>
                    <a:lnTo>
                      <a:pt x="75" y="27"/>
                    </a:lnTo>
                    <a:lnTo>
                      <a:pt x="83" y="15"/>
                    </a:lnTo>
                    <a:lnTo>
                      <a:pt x="86" y="15"/>
                    </a:lnTo>
                    <a:lnTo>
                      <a:pt x="90" y="11"/>
                    </a:lnTo>
                    <a:lnTo>
                      <a:pt x="94" y="15"/>
                    </a:lnTo>
                    <a:lnTo>
                      <a:pt x="98" y="15"/>
                    </a:lnTo>
                    <a:lnTo>
                      <a:pt x="98" y="11"/>
                    </a:lnTo>
                    <a:lnTo>
                      <a:pt x="98" y="8"/>
                    </a:lnTo>
                    <a:lnTo>
                      <a:pt x="98" y="8"/>
                    </a:lnTo>
                    <a:lnTo>
                      <a:pt x="98" y="8"/>
                    </a:lnTo>
                    <a:lnTo>
                      <a:pt x="102" y="11"/>
                    </a:lnTo>
                    <a:lnTo>
                      <a:pt x="106" y="11"/>
                    </a:lnTo>
                    <a:lnTo>
                      <a:pt x="106" y="11"/>
                    </a:lnTo>
                    <a:lnTo>
                      <a:pt x="110" y="8"/>
                    </a:lnTo>
                    <a:lnTo>
                      <a:pt x="110" y="8"/>
                    </a:lnTo>
                    <a:lnTo>
                      <a:pt x="110" y="4"/>
                    </a:lnTo>
                    <a:lnTo>
                      <a:pt x="110" y="4"/>
                    </a:lnTo>
                    <a:lnTo>
                      <a:pt x="110" y="4"/>
                    </a:lnTo>
                    <a:lnTo>
                      <a:pt x="114" y="0"/>
                    </a:lnTo>
                    <a:lnTo>
                      <a:pt x="114" y="4"/>
                    </a:lnTo>
                    <a:lnTo>
                      <a:pt x="114" y="4"/>
                    </a:lnTo>
                    <a:lnTo>
                      <a:pt x="114" y="8"/>
                    </a:lnTo>
                    <a:lnTo>
                      <a:pt x="118" y="4"/>
                    </a:lnTo>
                    <a:lnTo>
                      <a:pt x="118" y="8"/>
                    </a:lnTo>
                    <a:lnTo>
                      <a:pt x="122" y="8"/>
                    </a:lnTo>
                    <a:lnTo>
                      <a:pt x="122" y="4"/>
                    </a:lnTo>
                    <a:lnTo>
                      <a:pt x="122" y="8"/>
                    </a:lnTo>
                    <a:lnTo>
                      <a:pt x="122" y="8"/>
                    </a:lnTo>
                    <a:lnTo>
                      <a:pt x="126" y="8"/>
                    </a:lnTo>
                    <a:lnTo>
                      <a:pt x="129" y="8"/>
                    </a:lnTo>
                    <a:lnTo>
                      <a:pt x="137" y="8"/>
                    </a:lnTo>
                    <a:lnTo>
                      <a:pt x="141" y="8"/>
                    </a:lnTo>
                    <a:lnTo>
                      <a:pt x="141" y="11"/>
                    </a:lnTo>
                    <a:lnTo>
                      <a:pt x="141" y="11"/>
                    </a:lnTo>
                    <a:lnTo>
                      <a:pt x="145" y="11"/>
                    </a:lnTo>
                    <a:lnTo>
                      <a:pt x="145" y="15"/>
                    </a:lnTo>
                    <a:lnTo>
                      <a:pt x="145" y="15"/>
                    </a:lnTo>
                    <a:lnTo>
                      <a:pt x="149" y="15"/>
                    </a:lnTo>
                    <a:lnTo>
                      <a:pt x="149" y="19"/>
                    </a:lnTo>
                    <a:lnTo>
                      <a:pt x="149" y="19"/>
                    </a:lnTo>
                    <a:lnTo>
                      <a:pt x="149" y="23"/>
                    </a:lnTo>
                    <a:lnTo>
                      <a:pt x="149" y="23"/>
                    </a:lnTo>
                    <a:lnTo>
                      <a:pt x="149" y="23"/>
                    </a:lnTo>
                    <a:lnTo>
                      <a:pt x="149" y="23"/>
                    </a:lnTo>
                    <a:lnTo>
                      <a:pt x="153" y="23"/>
                    </a:lnTo>
                    <a:lnTo>
                      <a:pt x="153" y="27"/>
                    </a:lnTo>
                    <a:lnTo>
                      <a:pt x="157" y="31"/>
                    </a:lnTo>
                    <a:lnTo>
                      <a:pt x="157" y="39"/>
                    </a:lnTo>
                    <a:lnTo>
                      <a:pt x="157" y="43"/>
                    </a:lnTo>
                    <a:lnTo>
                      <a:pt x="157" y="43"/>
                    </a:lnTo>
                    <a:lnTo>
                      <a:pt x="153" y="43"/>
                    </a:lnTo>
                    <a:lnTo>
                      <a:pt x="153" y="43"/>
                    </a:lnTo>
                    <a:lnTo>
                      <a:pt x="153" y="43"/>
                    </a:lnTo>
                    <a:lnTo>
                      <a:pt x="157" y="43"/>
                    </a:lnTo>
                    <a:lnTo>
                      <a:pt x="157" y="43"/>
                    </a:lnTo>
                    <a:lnTo>
                      <a:pt x="157" y="43"/>
                    </a:lnTo>
                    <a:lnTo>
                      <a:pt x="161" y="47"/>
                    </a:lnTo>
                    <a:lnTo>
                      <a:pt x="161" y="47"/>
                    </a:lnTo>
                    <a:lnTo>
                      <a:pt x="157" y="47"/>
                    </a:lnTo>
                    <a:lnTo>
                      <a:pt x="157" y="51"/>
                    </a:lnTo>
                    <a:lnTo>
                      <a:pt x="157" y="51"/>
                    </a:lnTo>
                    <a:lnTo>
                      <a:pt x="157" y="54"/>
                    </a:lnTo>
                    <a:lnTo>
                      <a:pt x="157" y="58"/>
                    </a:lnTo>
                    <a:lnTo>
                      <a:pt x="157" y="70"/>
                    </a:lnTo>
                    <a:lnTo>
                      <a:pt x="157" y="70"/>
                    </a:lnTo>
                    <a:lnTo>
                      <a:pt x="157" y="74"/>
                    </a:lnTo>
                    <a:lnTo>
                      <a:pt x="157" y="74"/>
                    </a:lnTo>
                    <a:lnTo>
                      <a:pt x="157" y="74"/>
                    </a:lnTo>
                    <a:lnTo>
                      <a:pt x="157" y="7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 name="Freeform 59"/>
              <p:cNvSpPr>
                <a:spLocks/>
              </p:cNvSpPr>
              <p:nvPr/>
            </p:nvSpPr>
            <p:spPr bwMode="auto">
              <a:xfrm>
                <a:off x="3149600" y="2617788"/>
                <a:ext cx="354012" cy="395288"/>
              </a:xfrm>
              <a:custGeom>
                <a:avLst/>
                <a:gdLst>
                  <a:gd name="T0" fmla="*/ 106 w 223"/>
                  <a:gd name="T1" fmla="*/ 246 h 249"/>
                  <a:gd name="T2" fmla="*/ 90 w 223"/>
                  <a:gd name="T3" fmla="*/ 246 h 249"/>
                  <a:gd name="T4" fmla="*/ 90 w 223"/>
                  <a:gd name="T5" fmla="*/ 242 h 249"/>
                  <a:gd name="T6" fmla="*/ 86 w 223"/>
                  <a:gd name="T7" fmla="*/ 238 h 249"/>
                  <a:gd name="T8" fmla="*/ 78 w 223"/>
                  <a:gd name="T9" fmla="*/ 226 h 249"/>
                  <a:gd name="T10" fmla="*/ 55 w 223"/>
                  <a:gd name="T11" fmla="*/ 222 h 249"/>
                  <a:gd name="T12" fmla="*/ 43 w 223"/>
                  <a:gd name="T13" fmla="*/ 214 h 249"/>
                  <a:gd name="T14" fmla="*/ 39 w 223"/>
                  <a:gd name="T15" fmla="*/ 203 h 249"/>
                  <a:gd name="T16" fmla="*/ 43 w 223"/>
                  <a:gd name="T17" fmla="*/ 199 h 249"/>
                  <a:gd name="T18" fmla="*/ 43 w 223"/>
                  <a:gd name="T19" fmla="*/ 195 h 249"/>
                  <a:gd name="T20" fmla="*/ 47 w 223"/>
                  <a:gd name="T21" fmla="*/ 187 h 249"/>
                  <a:gd name="T22" fmla="*/ 31 w 223"/>
                  <a:gd name="T23" fmla="*/ 175 h 249"/>
                  <a:gd name="T24" fmla="*/ 35 w 223"/>
                  <a:gd name="T25" fmla="*/ 156 h 249"/>
                  <a:gd name="T26" fmla="*/ 31 w 223"/>
                  <a:gd name="T27" fmla="*/ 156 h 249"/>
                  <a:gd name="T28" fmla="*/ 27 w 223"/>
                  <a:gd name="T29" fmla="*/ 144 h 249"/>
                  <a:gd name="T30" fmla="*/ 31 w 223"/>
                  <a:gd name="T31" fmla="*/ 125 h 249"/>
                  <a:gd name="T32" fmla="*/ 27 w 223"/>
                  <a:gd name="T33" fmla="*/ 121 h 249"/>
                  <a:gd name="T34" fmla="*/ 16 w 223"/>
                  <a:gd name="T35" fmla="*/ 117 h 249"/>
                  <a:gd name="T36" fmla="*/ 4 w 223"/>
                  <a:gd name="T37" fmla="*/ 101 h 249"/>
                  <a:gd name="T38" fmla="*/ 16 w 223"/>
                  <a:gd name="T39" fmla="*/ 89 h 249"/>
                  <a:gd name="T40" fmla="*/ 8 w 223"/>
                  <a:gd name="T41" fmla="*/ 78 h 249"/>
                  <a:gd name="T42" fmla="*/ 8 w 223"/>
                  <a:gd name="T43" fmla="*/ 58 h 249"/>
                  <a:gd name="T44" fmla="*/ 35 w 223"/>
                  <a:gd name="T45" fmla="*/ 23 h 249"/>
                  <a:gd name="T46" fmla="*/ 51 w 223"/>
                  <a:gd name="T47" fmla="*/ 27 h 249"/>
                  <a:gd name="T48" fmla="*/ 59 w 223"/>
                  <a:gd name="T49" fmla="*/ 15 h 249"/>
                  <a:gd name="T50" fmla="*/ 66 w 223"/>
                  <a:gd name="T51" fmla="*/ 3 h 249"/>
                  <a:gd name="T52" fmla="*/ 70 w 223"/>
                  <a:gd name="T53" fmla="*/ 3 h 249"/>
                  <a:gd name="T54" fmla="*/ 74 w 223"/>
                  <a:gd name="T55" fmla="*/ 3 h 249"/>
                  <a:gd name="T56" fmla="*/ 90 w 223"/>
                  <a:gd name="T57" fmla="*/ 23 h 249"/>
                  <a:gd name="T58" fmla="*/ 113 w 223"/>
                  <a:gd name="T59" fmla="*/ 27 h 249"/>
                  <a:gd name="T60" fmla="*/ 129 w 223"/>
                  <a:gd name="T61" fmla="*/ 39 h 249"/>
                  <a:gd name="T62" fmla="*/ 141 w 223"/>
                  <a:gd name="T63" fmla="*/ 31 h 249"/>
                  <a:gd name="T64" fmla="*/ 152 w 223"/>
                  <a:gd name="T65" fmla="*/ 43 h 249"/>
                  <a:gd name="T66" fmla="*/ 164 w 223"/>
                  <a:gd name="T67" fmla="*/ 50 h 249"/>
                  <a:gd name="T68" fmla="*/ 188 w 223"/>
                  <a:gd name="T69" fmla="*/ 70 h 249"/>
                  <a:gd name="T70" fmla="*/ 195 w 223"/>
                  <a:gd name="T71" fmla="*/ 85 h 249"/>
                  <a:gd name="T72" fmla="*/ 199 w 223"/>
                  <a:gd name="T73" fmla="*/ 93 h 249"/>
                  <a:gd name="T74" fmla="*/ 203 w 223"/>
                  <a:gd name="T75" fmla="*/ 101 h 249"/>
                  <a:gd name="T76" fmla="*/ 203 w 223"/>
                  <a:gd name="T77" fmla="*/ 109 h 249"/>
                  <a:gd name="T78" fmla="*/ 195 w 223"/>
                  <a:gd name="T79" fmla="*/ 121 h 249"/>
                  <a:gd name="T80" fmla="*/ 203 w 223"/>
                  <a:gd name="T81" fmla="*/ 121 h 249"/>
                  <a:gd name="T82" fmla="*/ 207 w 223"/>
                  <a:gd name="T83" fmla="*/ 136 h 249"/>
                  <a:gd name="T84" fmla="*/ 215 w 223"/>
                  <a:gd name="T85" fmla="*/ 148 h 249"/>
                  <a:gd name="T86" fmla="*/ 219 w 223"/>
                  <a:gd name="T87" fmla="*/ 160 h 249"/>
                  <a:gd name="T88" fmla="*/ 207 w 223"/>
                  <a:gd name="T89" fmla="*/ 164 h 249"/>
                  <a:gd name="T90" fmla="*/ 199 w 223"/>
                  <a:gd name="T91" fmla="*/ 167 h 249"/>
                  <a:gd name="T92" fmla="*/ 176 w 223"/>
                  <a:gd name="T93" fmla="*/ 187 h 249"/>
                  <a:gd name="T94" fmla="*/ 180 w 223"/>
                  <a:gd name="T95" fmla="*/ 199 h 249"/>
                  <a:gd name="T96" fmla="*/ 168 w 223"/>
                  <a:gd name="T97" fmla="*/ 210 h 249"/>
                  <a:gd name="T98" fmla="*/ 152 w 223"/>
                  <a:gd name="T99" fmla="*/ 226 h 249"/>
                  <a:gd name="T100" fmla="*/ 160 w 223"/>
                  <a:gd name="T101" fmla="*/ 226 h 249"/>
                  <a:gd name="T102" fmla="*/ 160 w 223"/>
                  <a:gd name="T103" fmla="*/ 234 h 249"/>
                  <a:gd name="T104" fmla="*/ 156 w 223"/>
                  <a:gd name="T105" fmla="*/ 234 h 249"/>
                  <a:gd name="T106" fmla="*/ 133 w 223"/>
                  <a:gd name="T107" fmla="*/ 24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3" h="249">
                    <a:moveTo>
                      <a:pt x="121" y="246"/>
                    </a:moveTo>
                    <a:lnTo>
                      <a:pt x="121" y="246"/>
                    </a:lnTo>
                    <a:lnTo>
                      <a:pt x="113" y="242"/>
                    </a:lnTo>
                    <a:lnTo>
                      <a:pt x="109" y="249"/>
                    </a:lnTo>
                    <a:lnTo>
                      <a:pt x="106" y="249"/>
                    </a:lnTo>
                    <a:lnTo>
                      <a:pt x="106" y="246"/>
                    </a:lnTo>
                    <a:lnTo>
                      <a:pt x="102" y="246"/>
                    </a:lnTo>
                    <a:lnTo>
                      <a:pt x="98" y="246"/>
                    </a:lnTo>
                    <a:lnTo>
                      <a:pt x="94" y="249"/>
                    </a:lnTo>
                    <a:lnTo>
                      <a:pt x="94" y="249"/>
                    </a:lnTo>
                    <a:lnTo>
                      <a:pt x="94" y="249"/>
                    </a:lnTo>
                    <a:lnTo>
                      <a:pt x="90" y="246"/>
                    </a:lnTo>
                    <a:lnTo>
                      <a:pt x="90" y="246"/>
                    </a:lnTo>
                    <a:lnTo>
                      <a:pt x="90" y="242"/>
                    </a:lnTo>
                    <a:lnTo>
                      <a:pt x="90" y="242"/>
                    </a:lnTo>
                    <a:lnTo>
                      <a:pt x="90" y="242"/>
                    </a:lnTo>
                    <a:lnTo>
                      <a:pt x="90" y="242"/>
                    </a:lnTo>
                    <a:lnTo>
                      <a:pt x="90" y="242"/>
                    </a:lnTo>
                    <a:lnTo>
                      <a:pt x="86" y="242"/>
                    </a:lnTo>
                    <a:lnTo>
                      <a:pt x="86" y="242"/>
                    </a:lnTo>
                    <a:lnTo>
                      <a:pt x="82" y="242"/>
                    </a:lnTo>
                    <a:lnTo>
                      <a:pt x="82" y="242"/>
                    </a:lnTo>
                    <a:lnTo>
                      <a:pt x="86" y="238"/>
                    </a:lnTo>
                    <a:lnTo>
                      <a:pt x="86" y="238"/>
                    </a:lnTo>
                    <a:lnTo>
                      <a:pt x="86" y="234"/>
                    </a:lnTo>
                    <a:lnTo>
                      <a:pt x="82" y="234"/>
                    </a:lnTo>
                    <a:lnTo>
                      <a:pt x="82" y="234"/>
                    </a:lnTo>
                    <a:lnTo>
                      <a:pt x="78" y="230"/>
                    </a:lnTo>
                    <a:lnTo>
                      <a:pt x="78" y="230"/>
                    </a:lnTo>
                    <a:lnTo>
                      <a:pt x="78" y="226"/>
                    </a:lnTo>
                    <a:lnTo>
                      <a:pt x="82" y="226"/>
                    </a:lnTo>
                    <a:lnTo>
                      <a:pt x="78" y="222"/>
                    </a:lnTo>
                    <a:lnTo>
                      <a:pt x="78" y="222"/>
                    </a:lnTo>
                    <a:lnTo>
                      <a:pt x="70" y="218"/>
                    </a:lnTo>
                    <a:lnTo>
                      <a:pt x="63" y="222"/>
                    </a:lnTo>
                    <a:lnTo>
                      <a:pt x="55" y="222"/>
                    </a:lnTo>
                    <a:lnTo>
                      <a:pt x="55" y="222"/>
                    </a:lnTo>
                    <a:lnTo>
                      <a:pt x="55" y="222"/>
                    </a:lnTo>
                    <a:lnTo>
                      <a:pt x="51" y="218"/>
                    </a:lnTo>
                    <a:lnTo>
                      <a:pt x="51" y="218"/>
                    </a:lnTo>
                    <a:lnTo>
                      <a:pt x="51" y="218"/>
                    </a:lnTo>
                    <a:lnTo>
                      <a:pt x="43" y="214"/>
                    </a:lnTo>
                    <a:lnTo>
                      <a:pt x="43" y="210"/>
                    </a:lnTo>
                    <a:lnTo>
                      <a:pt x="43" y="210"/>
                    </a:lnTo>
                    <a:lnTo>
                      <a:pt x="43" y="210"/>
                    </a:lnTo>
                    <a:lnTo>
                      <a:pt x="43" y="207"/>
                    </a:lnTo>
                    <a:lnTo>
                      <a:pt x="43" y="207"/>
                    </a:lnTo>
                    <a:lnTo>
                      <a:pt x="39" y="203"/>
                    </a:lnTo>
                    <a:lnTo>
                      <a:pt x="39" y="199"/>
                    </a:lnTo>
                    <a:lnTo>
                      <a:pt x="43" y="199"/>
                    </a:lnTo>
                    <a:lnTo>
                      <a:pt x="43" y="199"/>
                    </a:lnTo>
                    <a:lnTo>
                      <a:pt x="43" y="199"/>
                    </a:lnTo>
                    <a:lnTo>
                      <a:pt x="43" y="199"/>
                    </a:lnTo>
                    <a:lnTo>
                      <a:pt x="43" y="199"/>
                    </a:lnTo>
                    <a:lnTo>
                      <a:pt x="47" y="199"/>
                    </a:lnTo>
                    <a:lnTo>
                      <a:pt x="47" y="199"/>
                    </a:lnTo>
                    <a:lnTo>
                      <a:pt x="47" y="195"/>
                    </a:lnTo>
                    <a:lnTo>
                      <a:pt x="47" y="195"/>
                    </a:lnTo>
                    <a:lnTo>
                      <a:pt x="47" y="195"/>
                    </a:lnTo>
                    <a:lnTo>
                      <a:pt x="43" y="195"/>
                    </a:lnTo>
                    <a:lnTo>
                      <a:pt x="47" y="195"/>
                    </a:lnTo>
                    <a:lnTo>
                      <a:pt x="47" y="191"/>
                    </a:lnTo>
                    <a:lnTo>
                      <a:pt x="47" y="191"/>
                    </a:lnTo>
                    <a:lnTo>
                      <a:pt x="47" y="191"/>
                    </a:lnTo>
                    <a:lnTo>
                      <a:pt x="47" y="187"/>
                    </a:lnTo>
                    <a:lnTo>
                      <a:pt x="47" y="187"/>
                    </a:lnTo>
                    <a:lnTo>
                      <a:pt x="47" y="187"/>
                    </a:lnTo>
                    <a:lnTo>
                      <a:pt x="43" y="183"/>
                    </a:lnTo>
                    <a:lnTo>
                      <a:pt x="43" y="183"/>
                    </a:lnTo>
                    <a:lnTo>
                      <a:pt x="39" y="183"/>
                    </a:lnTo>
                    <a:lnTo>
                      <a:pt x="31" y="179"/>
                    </a:lnTo>
                    <a:lnTo>
                      <a:pt x="31" y="175"/>
                    </a:lnTo>
                    <a:lnTo>
                      <a:pt x="35" y="167"/>
                    </a:lnTo>
                    <a:lnTo>
                      <a:pt x="35" y="164"/>
                    </a:lnTo>
                    <a:lnTo>
                      <a:pt x="35" y="164"/>
                    </a:lnTo>
                    <a:lnTo>
                      <a:pt x="35" y="160"/>
                    </a:lnTo>
                    <a:lnTo>
                      <a:pt x="35" y="160"/>
                    </a:lnTo>
                    <a:lnTo>
                      <a:pt x="35" y="156"/>
                    </a:lnTo>
                    <a:lnTo>
                      <a:pt x="35" y="156"/>
                    </a:lnTo>
                    <a:lnTo>
                      <a:pt x="31" y="152"/>
                    </a:lnTo>
                    <a:lnTo>
                      <a:pt x="31" y="156"/>
                    </a:lnTo>
                    <a:lnTo>
                      <a:pt x="31" y="156"/>
                    </a:lnTo>
                    <a:lnTo>
                      <a:pt x="31" y="156"/>
                    </a:lnTo>
                    <a:lnTo>
                      <a:pt x="31" y="156"/>
                    </a:lnTo>
                    <a:lnTo>
                      <a:pt x="27" y="156"/>
                    </a:lnTo>
                    <a:lnTo>
                      <a:pt x="27" y="152"/>
                    </a:lnTo>
                    <a:lnTo>
                      <a:pt x="27" y="152"/>
                    </a:lnTo>
                    <a:lnTo>
                      <a:pt x="27" y="148"/>
                    </a:lnTo>
                    <a:lnTo>
                      <a:pt x="27" y="144"/>
                    </a:lnTo>
                    <a:lnTo>
                      <a:pt x="27" y="144"/>
                    </a:lnTo>
                    <a:lnTo>
                      <a:pt x="31" y="140"/>
                    </a:lnTo>
                    <a:lnTo>
                      <a:pt x="31" y="136"/>
                    </a:lnTo>
                    <a:lnTo>
                      <a:pt x="35" y="136"/>
                    </a:lnTo>
                    <a:lnTo>
                      <a:pt x="35" y="132"/>
                    </a:lnTo>
                    <a:lnTo>
                      <a:pt x="31" y="128"/>
                    </a:lnTo>
                    <a:lnTo>
                      <a:pt x="31" y="125"/>
                    </a:lnTo>
                    <a:lnTo>
                      <a:pt x="27" y="125"/>
                    </a:lnTo>
                    <a:lnTo>
                      <a:pt x="24" y="125"/>
                    </a:lnTo>
                    <a:lnTo>
                      <a:pt x="24" y="125"/>
                    </a:lnTo>
                    <a:lnTo>
                      <a:pt x="24" y="125"/>
                    </a:lnTo>
                    <a:lnTo>
                      <a:pt x="27" y="121"/>
                    </a:lnTo>
                    <a:lnTo>
                      <a:pt x="27" y="121"/>
                    </a:lnTo>
                    <a:lnTo>
                      <a:pt x="24" y="121"/>
                    </a:lnTo>
                    <a:lnTo>
                      <a:pt x="24" y="117"/>
                    </a:lnTo>
                    <a:lnTo>
                      <a:pt x="24" y="117"/>
                    </a:lnTo>
                    <a:lnTo>
                      <a:pt x="20" y="117"/>
                    </a:lnTo>
                    <a:lnTo>
                      <a:pt x="20" y="117"/>
                    </a:lnTo>
                    <a:lnTo>
                      <a:pt x="16" y="117"/>
                    </a:lnTo>
                    <a:lnTo>
                      <a:pt x="16" y="113"/>
                    </a:lnTo>
                    <a:lnTo>
                      <a:pt x="12" y="113"/>
                    </a:lnTo>
                    <a:lnTo>
                      <a:pt x="12" y="109"/>
                    </a:lnTo>
                    <a:lnTo>
                      <a:pt x="4" y="109"/>
                    </a:lnTo>
                    <a:lnTo>
                      <a:pt x="0" y="105"/>
                    </a:lnTo>
                    <a:lnTo>
                      <a:pt x="4" y="101"/>
                    </a:lnTo>
                    <a:lnTo>
                      <a:pt x="4" y="97"/>
                    </a:lnTo>
                    <a:lnTo>
                      <a:pt x="8" y="97"/>
                    </a:lnTo>
                    <a:lnTo>
                      <a:pt x="12" y="93"/>
                    </a:lnTo>
                    <a:lnTo>
                      <a:pt x="16" y="93"/>
                    </a:lnTo>
                    <a:lnTo>
                      <a:pt x="16" y="89"/>
                    </a:lnTo>
                    <a:lnTo>
                      <a:pt x="16" y="89"/>
                    </a:lnTo>
                    <a:lnTo>
                      <a:pt x="16" y="89"/>
                    </a:lnTo>
                    <a:lnTo>
                      <a:pt x="12" y="85"/>
                    </a:lnTo>
                    <a:lnTo>
                      <a:pt x="12" y="85"/>
                    </a:lnTo>
                    <a:lnTo>
                      <a:pt x="12" y="82"/>
                    </a:lnTo>
                    <a:lnTo>
                      <a:pt x="12" y="82"/>
                    </a:lnTo>
                    <a:lnTo>
                      <a:pt x="8" y="78"/>
                    </a:lnTo>
                    <a:lnTo>
                      <a:pt x="12" y="78"/>
                    </a:lnTo>
                    <a:lnTo>
                      <a:pt x="12" y="74"/>
                    </a:lnTo>
                    <a:lnTo>
                      <a:pt x="16" y="74"/>
                    </a:lnTo>
                    <a:lnTo>
                      <a:pt x="16" y="74"/>
                    </a:lnTo>
                    <a:lnTo>
                      <a:pt x="8" y="62"/>
                    </a:lnTo>
                    <a:lnTo>
                      <a:pt x="8" y="58"/>
                    </a:lnTo>
                    <a:lnTo>
                      <a:pt x="16" y="54"/>
                    </a:lnTo>
                    <a:lnTo>
                      <a:pt x="24" y="50"/>
                    </a:lnTo>
                    <a:lnTo>
                      <a:pt x="27" y="43"/>
                    </a:lnTo>
                    <a:lnTo>
                      <a:pt x="31" y="35"/>
                    </a:lnTo>
                    <a:lnTo>
                      <a:pt x="31" y="27"/>
                    </a:lnTo>
                    <a:lnTo>
                      <a:pt x="35" y="23"/>
                    </a:lnTo>
                    <a:lnTo>
                      <a:pt x="35" y="23"/>
                    </a:lnTo>
                    <a:lnTo>
                      <a:pt x="39" y="23"/>
                    </a:lnTo>
                    <a:lnTo>
                      <a:pt x="43" y="27"/>
                    </a:lnTo>
                    <a:lnTo>
                      <a:pt x="43" y="27"/>
                    </a:lnTo>
                    <a:lnTo>
                      <a:pt x="51" y="27"/>
                    </a:lnTo>
                    <a:lnTo>
                      <a:pt x="51" y="27"/>
                    </a:lnTo>
                    <a:lnTo>
                      <a:pt x="51" y="27"/>
                    </a:lnTo>
                    <a:lnTo>
                      <a:pt x="51" y="23"/>
                    </a:lnTo>
                    <a:lnTo>
                      <a:pt x="51" y="23"/>
                    </a:lnTo>
                    <a:lnTo>
                      <a:pt x="47" y="23"/>
                    </a:lnTo>
                    <a:lnTo>
                      <a:pt x="51" y="19"/>
                    </a:lnTo>
                    <a:lnTo>
                      <a:pt x="59" y="15"/>
                    </a:lnTo>
                    <a:lnTo>
                      <a:pt x="63" y="15"/>
                    </a:lnTo>
                    <a:lnTo>
                      <a:pt x="63" y="7"/>
                    </a:lnTo>
                    <a:lnTo>
                      <a:pt x="66" y="7"/>
                    </a:lnTo>
                    <a:lnTo>
                      <a:pt x="66" y="7"/>
                    </a:lnTo>
                    <a:lnTo>
                      <a:pt x="66" y="3"/>
                    </a:lnTo>
                    <a:lnTo>
                      <a:pt x="66" y="3"/>
                    </a:lnTo>
                    <a:lnTo>
                      <a:pt x="66" y="3"/>
                    </a:lnTo>
                    <a:lnTo>
                      <a:pt x="66" y="3"/>
                    </a:lnTo>
                    <a:lnTo>
                      <a:pt x="66" y="3"/>
                    </a:lnTo>
                    <a:lnTo>
                      <a:pt x="66" y="3"/>
                    </a:lnTo>
                    <a:lnTo>
                      <a:pt x="70" y="3"/>
                    </a:lnTo>
                    <a:lnTo>
                      <a:pt x="70" y="3"/>
                    </a:lnTo>
                    <a:lnTo>
                      <a:pt x="70" y="3"/>
                    </a:lnTo>
                    <a:lnTo>
                      <a:pt x="70" y="3"/>
                    </a:lnTo>
                    <a:lnTo>
                      <a:pt x="70" y="0"/>
                    </a:lnTo>
                    <a:lnTo>
                      <a:pt x="74" y="0"/>
                    </a:lnTo>
                    <a:lnTo>
                      <a:pt x="74" y="3"/>
                    </a:lnTo>
                    <a:lnTo>
                      <a:pt x="74" y="3"/>
                    </a:lnTo>
                    <a:lnTo>
                      <a:pt x="74" y="7"/>
                    </a:lnTo>
                    <a:lnTo>
                      <a:pt x="74" y="7"/>
                    </a:lnTo>
                    <a:lnTo>
                      <a:pt x="78" y="11"/>
                    </a:lnTo>
                    <a:lnTo>
                      <a:pt x="82" y="15"/>
                    </a:lnTo>
                    <a:lnTo>
                      <a:pt x="90" y="15"/>
                    </a:lnTo>
                    <a:lnTo>
                      <a:pt x="90" y="23"/>
                    </a:lnTo>
                    <a:lnTo>
                      <a:pt x="94" y="23"/>
                    </a:lnTo>
                    <a:lnTo>
                      <a:pt x="94" y="27"/>
                    </a:lnTo>
                    <a:lnTo>
                      <a:pt x="98" y="27"/>
                    </a:lnTo>
                    <a:lnTo>
                      <a:pt x="102" y="27"/>
                    </a:lnTo>
                    <a:lnTo>
                      <a:pt x="106" y="27"/>
                    </a:lnTo>
                    <a:lnTo>
                      <a:pt x="113" y="27"/>
                    </a:lnTo>
                    <a:lnTo>
                      <a:pt x="117" y="31"/>
                    </a:lnTo>
                    <a:lnTo>
                      <a:pt x="117" y="35"/>
                    </a:lnTo>
                    <a:lnTo>
                      <a:pt x="125" y="39"/>
                    </a:lnTo>
                    <a:lnTo>
                      <a:pt x="125" y="39"/>
                    </a:lnTo>
                    <a:lnTo>
                      <a:pt x="129" y="39"/>
                    </a:lnTo>
                    <a:lnTo>
                      <a:pt x="129" y="39"/>
                    </a:lnTo>
                    <a:lnTo>
                      <a:pt x="133" y="39"/>
                    </a:lnTo>
                    <a:lnTo>
                      <a:pt x="129" y="35"/>
                    </a:lnTo>
                    <a:lnTo>
                      <a:pt x="133" y="35"/>
                    </a:lnTo>
                    <a:lnTo>
                      <a:pt x="133" y="31"/>
                    </a:lnTo>
                    <a:lnTo>
                      <a:pt x="137" y="31"/>
                    </a:lnTo>
                    <a:lnTo>
                      <a:pt x="141" y="31"/>
                    </a:lnTo>
                    <a:lnTo>
                      <a:pt x="145" y="35"/>
                    </a:lnTo>
                    <a:lnTo>
                      <a:pt x="145" y="39"/>
                    </a:lnTo>
                    <a:lnTo>
                      <a:pt x="149" y="39"/>
                    </a:lnTo>
                    <a:lnTo>
                      <a:pt x="149" y="39"/>
                    </a:lnTo>
                    <a:lnTo>
                      <a:pt x="152" y="43"/>
                    </a:lnTo>
                    <a:lnTo>
                      <a:pt x="152" y="43"/>
                    </a:lnTo>
                    <a:lnTo>
                      <a:pt x="152" y="46"/>
                    </a:lnTo>
                    <a:lnTo>
                      <a:pt x="156" y="46"/>
                    </a:lnTo>
                    <a:lnTo>
                      <a:pt x="156" y="50"/>
                    </a:lnTo>
                    <a:lnTo>
                      <a:pt x="156" y="50"/>
                    </a:lnTo>
                    <a:lnTo>
                      <a:pt x="164" y="50"/>
                    </a:lnTo>
                    <a:lnTo>
                      <a:pt x="164" y="50"/>
                    </a:lnTo>
                    <a:lnTo>
                      <a:pt x="172" y="43"/>
                    </a:lnTo>
                    <a:lnTo>
                      <a:pt x="172" y="46"/>
                    </a:lnTo>
                    <a:lnTo>
                      <a:pt x="176" y="50"/>
                    </a:lnTo>
                    <a:lnTo>
                      <a:pt x="184" y="58"/>
                    </a:lnTo>
                    <a:lnTo>
                      <a:pt x="184" y="62"/>
                    </a:lnTo>
                    <a:lnTo>
                      <a:pt x="188" y="70"/>
                    </a:lnTo>
                    <a:lnTo>
                      <a:pt x="188" y="78"/>
                    </a:lnTo>
                    <a:lnTo>
                      <a:pt x="192" y="82"/>
                    </a:lnTo>
                    <a:lnTo>
                      <a:pt x="195" y="82"/>
                    </a:lnTo>
                    <a:lnTo>
                      <a:pt x="195" y="82"/>
                    </a:lnTo>
                    <a:lnTo>
                      <a:pt x="195" y="85"/>
                    </a:lnTo>
                    <a:lnTo>
                      <a:pt x="195" y="85"/>
                    </a:lnTo>
                    <a:lnTo>
                      <a:pt x="195" y="85"/>
                    </a:lnTo>
                    <a:lnTo>
                      <a:pt x="199" y="89"/>
                    </a:lnTo>
                    <a:lnTo>
                      <a:pt x="199" y="93"/>
                    </a:lnTo>
                    <a:lnTo>
                      <a:pt x="199" y="93"/>
                    </a:lnTo>
                    <a:lnTo>
                      <a:pt x="199" y="93"/>
                    </a:lnTo>
                    <a:lnTo>
                      <a:pt x="199" y="93"/>
                    </a:lnTo>
                    <a:lnTo>
                      <a:pt x="195" y="93"/>
                    </a:lnTo>
                    <a:lnTo>
                      <a:pt x="195" y="93"/>
                    </a:lnTo>
                    <a:lnTo>
                      <a:pt x="195" y="97"/>
                    </a:lnTo>
                    <a:lnTo>
                      <a:pt x="199" y="97"/>
                    </a:lnTo>
                    <a:lnTo>
                      <a:pt x="199" y="101"/>
                    </a:lnTo>
                    <a:lnTo>
                      <a:pt x="203" y="101"/>
                    </a:lnTo>
                    <a:lnTo>
                      <a:pt x="203" y="105"/>
                    </a:lnTo>
                    <a:lnTo>
                      <a:pt x="203" y="105"/>
                    </a:lnTo>
                    <a:lnTo>
                      <a:pt x="203" y="105"/>
                    </a:lnTo>
                    <a:lnTo>
                      <a:pt x="203" y="105"/>
                    </a:lnTo>
                    <a:lnTo>
                      <a:pt x="203" y="105"/>
                    </a:lnTo>
                    <a:lnTo>
                      <a:pt x="203" y="109"/>
                    </a:lnTo>
                    <a:lnTo>
                      <a:pt x="195" y="109"/>
                    </a:lnTo>
                    <a:lnTo>
                      <a:pt x="192" y="109"/>
                    </a:lnTo>
                    <a:lnTo>
                      <a:pt x="192" y="113"/>
                    </a:lnTo>
                    <a:lnTo>
                      <a:pt x="192" y="113"/>
                    </a:lnTo>
                    <a:lnTo>
                      <a:pt x="195" y="117"/>
                    </a:lnTo>
                    <a:lnTo>
                      <a:pt x="195" y="121"/>
                    </a:lnTo>
                    <a:lnTo>
                      <a:pt x="199" y="121"/>
                    </a:lnTo>
                    <a:lnTo>
                      <a:pt x="199" y="121"/>
                    </a:lnTo>
                    <a:lnTo>
                      <a:pt x="199" y="117"/>
                    </a:lnTo>
                    <a:lnTo>
                      <a:pt x="203" y="117"/>
                    </a:lnTo>
                    <a:lnTo>
                      <a:pt x="203" y="121"/>
                    </a:lnTo>
                    <a:lnTo>
                      <a:pt x="203" y="121"/>
                    </a:lnTo>
                    <a:lnTo>
                      <a:pt x="207" y="125"/>
                    </a:lnTo>
                    <a:lnTo>
                      <a:pt x="207" y="125"/>
                    </a:lnTo>
                    <a:lnTo>
                      <a:pt x="211" y="125"/>
                    </a:lnTo>
                    <a:lnTo>
                      <a:pt x="211" y="132"/>
                    </a:lnTo>
                    <a:lnTo>
                      <a:pt x="215" y="136"/>
                    </a:lnTo>
                    <a:lnTo>
                      <a:pt x="207" y="136"/>
                    </a:lnTo>
                    <a:lnTo>
                      <a:pt x="207" y="136"/>
                    </a:lnTo>
                    <a:lnTo>
                      <a:pt x="207" y="136"/>
                    </a:lnTo>
                    <a:lnTo>
                      <a:pt x="211" y="140"/>
                    </a:lnTo>
                    <a:lnTo>
                      <a:pt x="211" y="140"/>
                    </a:lnTo>
                    <a:lnTo>
                      <a:pt x="215" y="144"/>
                    </a:lnTo>
                    <a:lnTo>
                      <a:pt x="215" y="148"/>
                    </a:lnTo>
                    <a:lnTo>
                      <a:pt x="219" y="152"/>
                    </a:lnTo>
                    <a:lnTo>
                      <a:pt x="219" y="156"/>
                    </a:lnTo>
                    <a:lnTo>
                      <a:pt x="223" y="156"/>
                    </a:lnTo>
                    <a:lnTo>
                      <a:pt x="219" y="160"/>
                    </a:lnTo>
                    <a:lnTo>
                      <a:pt x="219" y="160"/>
                    </a:lnTo>
                    <a:lnTo>
                      <a:pt x="219" y="160"/>
                    </a:lnTo>
                    <a:lnTo>
                      <a:pt x="219" y="164"/>
                    </a:lnTo>
                    <a:lnTo>
                      <a:pt x="219" y="164"/>
                    </a:lnTo>
                    <a:lnTo>
                      <a:pt x="215" y="167"/>
                    </a:lnTo>
                    <a:lnTo>
                      <a:pt x="215" y="167"/>
                    </a:lnTo>
                    <a:lnTo>
                      <a:pt x="211" y="167"/>
                    </a:lnTo>
                    <a:lnTo>
                      <a:pt x="207" y="164"/>
                    </a:lnTo>
                    <a:lnTo>
                      <a:pt x="207" y="164"/>
                    </a:lnTo>
                    <a:lnTo>
                      <a:pt x="207" y="164"/>
                    </a:lnTo>
                    <a:lnTo>
                      <a:pt x="207" y="167"/>
                    </a:lnTo>
                    <a:lnTo>
                      <a:pt x="207" y="171"/>
                    </a:lnTo>
                    <a:lnTo>
                      <a:pt x="203" y="171"/>
                    </a:lnTo>
                    <a:lnTo>
                      <a:pt x="199" y="167"/>
                    </a:lnTo>
                    <a:lnTo>
                      <a:pt x="195" y="171"/>
                    </a:lnTo>
                    <a:lnTo>
                      <a:pt x="192" y="171"/>
                    </a:lnTo>
                    <a:lnTo>
                      <a:pt x="184" y="183"/>
                    </a:lnTo>
                    <a:lnTo>
                      <a:pt x="184" y="183"/>
                    </a:lnTo>
                    <a:lnTo>
                      <a:pt x="180" y="187"/>
                    </a:lnTo>
                    <a:lnTo>
                      <a:pt x="176" y="187"/>
                    </a:lnTo>
                    <a:lnTo>
                      <a:pt x="180" y="191"/>
                    </a:lnTo>
                    <a:lnTo>
                      <a:pt x="180" y="191"/>
                    </a:lnTo>
                    <a:lnTo>
                      <a:pt x="180" y="191"/>
                    </a:lnTo>
                    <a:lnTo>
                      <a:pt x="184" y="191"/>
                    </a:lnTo>
                    <a:lnTo>
                      <a:pt x="180" y="195"/>
                    </a:lnTo>
                    <a:lnTo>
                      <a:pt x="180" y="199"/>
                    </a:lnTo>
                    <a:lnTo>
                      <a:pt x="176" y="203"/>
                    </a:lnTo>
                    <a:lnTo>
                      <a:pt x="172" y="203"/>
                    </a:lnTo>
                    <a:lnTo>
                      <a:pt x="172" y="207"/>
                    </a:lnTo>
                    <a:lnTo>
                      <a:pt x="176" y="207"/>
                    </a:lnTo>
                    <a:lnTo>
                      <a:pt x="172" y="207"/>
                    </a:lnTo>
                    <a:lnTo>
                      <a:pt x="168" y="210"/>
                    </a:lnTo>
                    <a:lnTo>
                      <a:pt x="160" y="218"/>
                    </a:lnTo>
                    <a:lnTo>
                      <a:pt x="152" y="222"/>
                    </a:lnTo>
                    <a:lnTo>
                      <a:pt x="149" y="222"/>
                    </a:lnTo>
                    <a:lnTo>
                      <a:pt x="149" y="226"/>
                    </a:lnTo>
                    <a:lnTo>
                      <a:pt x="152" y="226"/>
                    </a:lnTo>
                    <a:lnTo>
                      <a:pt x="152" y="226"/>
                    </a:lnTo>
                    <a:lnTo>
                      <a:pt x="152" y="226"/>
                    </a:lnTo>
                    <a:lnTo>
                      <a:pt x="152" y="230"/>
                    </a:lnTo>
                    <a:lnTo>
                      <a:pt x="152" y="230"/>
                    </a:lnTo>
                    <a:lnTo>
                      <a:pt x="156" y="230"/>
                    </a:lnTo>
                    <a:lnTo>
                      <a:pt x="156" y="226"/>
                    </a:lnTo>
                    <a:lnTo>
                      <a:pt x="160" y="226"/>
                    </a:lnTo>
                    <a:lnTo>
                      <a:pt x="160" y="230"/>
                    </a:lnTo>
                    <a:lnTo>
                      <a:pt x="160" y="230"/>
                    </a:lnTo>
                    <a:lnTo>
                      <a:pt x="160" y="230"/>
                    </a:lnTo>
                    <a:lnTo>
                      <a:pt x="156" y="234"/>
                    </a:lnTo>
                    <a:lnTo>
                      <a:pt x="160" y="234"/>
                    </a:lnTo>
                    <a:lnTo>
                      <a:pt x="160" y="234"/>
                    </a:lnTo>
                    <a:lnTo>
                      <a:pt x="160" y="238"/>
                    </a:lnTo>
                    <a:lnTo>
                      <a:pt x="164" y="238"/>
                    </a:lnTo>
                    <a:lnTo>
                      <a:pt x="164" y="238"/>
                    </a:lnTo>
                    <a:lnTo>
                      <a:pt x="164" y="242"/>
                    </a:lnTo>
                    <a:lnTo>
                      <a:pt x="160" y="242"/>
                    </a:lnTo>
                    <a:lnTo>
                      <a:pt x="156" y="234"/>
                    </a:lnTo>
                    <a:lnTo>
                      <a:pt x="149" y="234"/>
                    </a:lnTo>
                    <a:lnTo>
                      <a:pt x="149" y="234"/>
                    </a:lnTo>
                    <a:lnTo>
                      <a:pt x="145" y="238"/>
                    </a:lnTo>
                    <a:lnTo>
                      <a:pt x="141" y="242"/>
                    </a:lnTo>
                    <a:lnTo>
                      <a:pt x="133" y="246"/>
                    </a:lnTo>
                    <a:lnTo>
                      <a:pt x="133" y="246"/>
                    </a:lnTo>
                    <a:lnTo>
                      <a:pt x="133" y="246"/>
                    </a:lnTo>
                    <a:lnTo>
                      <a:pt x="133" y="249"/>
                    </a:lnTo>
                    <a:lnTo>
                      <a:pt x="129" y="249"/>
                    </a:lnTo>
                    <a:lnTo>
                      <a:pt x="121" y="24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 name="Freeform 60"/>
              <p:cNvSpPr>
                <a:spLocks noEditPoints="1"/>
              </p:cNvSpPr>
              <p:nvPr/>
            </p:nvSpPr>
            <p:spPr bwMode="auto">
              <a:xfrm>
                <a:off x="3657600" y="2797175"/>
                <a:ext cx="279400" cy="234950"/>
              </a:xfrm>
              <a:custGeom>
                <a:avLst/>
                <a:gdLst>
                  <a:gd name="T0" fmla="*/ 172 w 176"/>
                  <a:gd name="T1" fmla="*/ 66 h 148"/>
                  <a:gd name="T2" fmla="*/ 165 w 176"/>
                  <a:gd name="T3" fmla="*/ 62 h 148"/>
                  <a:gd name="T4" fmla="*/ 153 w 176"/>
                  <a:gd name="T5" fmla="*/ 54 h 148"/>
                  <a:gd name="T6" fmla="*/ 126 w 176"/>
                  <a:gd name="T7" fmla="*/ 58 h 148"/>
                  <a:gd name="T8" fmla="*/ 98 w 176"/>
                  <a:gd name="T9" fmla="*/ 47 h 148"/>
                  <a:gd name="T10" fmla="*/ 94 w 176"/>
                  <a:gd name="T11" fmla="*/ 43 h 148"/>
                  <a:gd name="T12" fmla="*/ 98 w 176"/>
                  <a:gd name="T13" fmla="*/ 39 h 148"/>
                  <a:gd name="T14" fmla="*/ 90 w 176"/>
                  <a:gd name="T15" fmla="*/ 35 h 148"/>
                  <a:gd name="T16" fmla="*/ 86 w 176"/>
                  <a:gd name="T17" fmla="*/ 27 h 148"/>
                  <a:gd name="T18" fmla="*/ 86 w 176"/>
                  <a:gd name="T19" fmla="*/ 19 h 148"/>
                  <a:gd name="T20" fmla="*/ 83 w 176"/>
                  <a:gd name="T21" fmla="*/ 15 h 148"/>
                  <a:gd name="T22" fmla="*/ 59 w 176"/>
                  <a:gd name="T23" fmla="*/ 15 h 148"/>
                  <a:gd name="T24" fmla="*/ 55 w 176"/>
                  <a:gd name="T25" fmla="*/ 4 h 148"/>
                  <a:gd name="T26" fmla="*/ 47 w 176"/>
                  <a:gd name="T27" fmla="*/ 0 h 148"/>
                  <a:gd name="T28" fmla="*/ 43 w 176"/>
                  <a:gd name="T29" fmla="*/ 12 h 148"/>
                  <a:gd name="T30" fmla="*/ 36 w 176"/>
                  <a:gd name="T31" fmla="*/ 15 h 148"/>
                  <a:gd name="T32" fmla="*/ 32 w 176"/>
                  <a:gd name="T33" fmla="*/ 8 h 148"/>
                  <a:gd name="T34" fmla="*/ 20 w 176"/>
                  <a:gd name="T35" fmla="*/ 15 h 148"/>
                  <a:gd name="T36" fmla="*/ 8 w 176"/>
                  <a:gd name="T37" fmla="*/ 39 h 148"/>
                  <a:gd name="T38" fmla="*/ 0 w 176"/>
                  <a:gd name="T39" fmla="*/ 47 h 148"/>
                  <a:gd name="T40" fmla="*/ 8 w 176"/>
                  <a:gd name="T41" fmla="*/ 54 h 148"/>
                  <a:gd name="T42" fmla="*/ 12 w 176"/>
                  <a:gd name="T43" fmla="*/ 58 h 148"/>
                  <a:gd name="T44" fmla="*/ 8 w 176"/>
                  <a:gd name="T45" fmla="*/ 66 h 148"/>
                  <a:gd name="T46" fmla="*/ 20 w 176"/>
                  <a:gd name="T47" fmla="*/ 78 h 148"/>
                  <a:gd name="T48" fmla="*/ 20 w 176"/>
                  <a:gd name="T49" fmla="*/ 86 h 148"/>
                  <a:gd name="T50" fmla="*/ 28 w 176"/>
                  <a:gd name="T51" fmla="*/ 90 h 148"/>
                  <a:gd name="T52" fmla="*/ 36 w 176"/>
                  <a:gd name="T53" fmla="*/ 97 h 148"/>
                  <a:gd name="T54" fmla="*/ 47 w 176"/>
                  <a:gd name="T55" fmla="*/ 101 h 148"/>
                  <a:gd name="T56" fmla="*/ 63 w 176"/>
                  <a:gd name="T57" fmla="*/ 113 h 148"/>
                  <a:gd name="T58" fmla="*/ 71 w 176"/>
                  <a:gd name="T59" fmla="*/ 109 h 148"/>
                  <a:gd name="T60" fmla="*/ 86 w 176"/>
                  <a:gd name="T61" fmla="*/ 113 h 148"/>
                  <a:gd name="T62" fmla="*/ 75 w 176"/>
                  <a:gd name="T63" fmla="*/ 117 h 148"/>
                  <a:gd name="T64" fmla="*/ 75 w 176"/>
                  <a:gd name="T65" fmla="*/ 133 h 148"/>
                  <a:gd name="T66" fmla="*/ 83 w 176"/>
                  <a:gd name="T67" fmla="*/ 140 h 148"/>
                  <a:gd name="T68" fmla="*/ 86 w 176"/>
                  <a:gd name="T69" fmla="*/ 136 h 148"/>
                  <a:gd name="T70" fmla="*/ 94 w 176"/>
                  <a:gd name="T71" fmla="*/ 136 h 148"/>
                  <a:gd name="T72" fmla="*/ 94 w 176"/>
                  <a:gd name="T73" fmla="*/ 129 h 148"/>
                  <a:gd name="T74" fmla="*/ 98 w 176"/>
                  <a:gd name="T75" fmla="*/ 129 h 148"/>
                  <a:gd name="T76" fmla="*/ 110 w 176"/>
                  <a:gd name="T77" fmla="*/ 125 h 148"/>
                  <a:gd name="T78" fmla="*/ 106 w 176"/>
                  <a:gd name="T79" fmla="*/ 121 h 148"/>
                  <a:gd name="T80" fmla="*/ 114 w 176"/>
                  <a:gd name="T81" fmla="*/ 113 h 148"/>
                  <a:gd name="T82" fmla="*/ 114 w 176"/>
                  <a:gd name="T83" fmla="*/ 109 h 148"/>
                  <a:gd name="T84" fmla="*/ 118 w 176"/>
                  <a:gd name="T85" fmla="*/ 109 h 148"/>
                  <a:gd name="T86" fmla="*/ 122 w 176"/>
                  <a:gd name="T87" fmla="*/ 109 h 148"/>
                  <a:gd name="T88" fmla="*/ 122 w 176"/>
                  <a:gd name="T89" fmla="*/ 105 h 148"/>
                  <a:gd name="T90" fmla="*/ 126 w 176"/>
                  <a:gd name="T91" fmla="*/ 101 h 148"/>
                  <a:gd name="T92" fmla="*/ 129 w 176"/>
                  <a:gd name="T93" fmla="*/ 109 h 148"/>
                  <a:gd name="T94" fmla="*/ 153 w 176"/>
                  <a:gd name="T95" fmla="*/ 109 h 148"/>
                  <a:gd name="T96" fmla="*/ 149 w 176"/>
                  <a:gd name="T97" fmla="*/ 105 h 148"/>
                  <a:gd name="T98" fmla="*/ 149 w 176"/>
                  <a:gd name="T99" fmla="*/ 105 h 148"/>
                  <a:gd name="T100" fmla="*/ 157 w 176"/>
                  <a:gd name="T101" fmla="*/ 101 h 148"/>
                  <a:gd name="T102" fmla="*/ 165 w 176"/>
                  <a:gd name="T103" fmla="*/ 94 h 148"/>
                  <a:gd name="T104" fmla="*/ 169 w 176"/>
                  <a:gd name="T105" fmla="*/ 97 h 148"/>
                  <a:gd name="T106" fmla="*/ 169 w 176"/>
                  <a:gd name="T107" fmla="*/ 94 h 148"/>
                  <a:gd name="T108" fmla="*/ 165 w 176"/>
                  <a:gd name="T109" fmla="*/ 86 h 148"/>
                  <a:gd name="T110" fmla="*/ 169 w 176"/>
                  <a:gd name="T111" fmla="*/ 86 h 148"/>
                  <a:gd name="T112" fmla="*/ 176 w 176"/>
                  <a:gd name="T113" fmla="*/ 66 h 148"/>
                  <a:gd name="T114" fmla="*/ 83 w 176"/>
                  <a:gd name="T115" fmla="*/ 136 h 148"/>
                  <a:gd name="T116" fmla="*/ 83 w 176"/>
                  <a:gd name="T117" fmla="*/ 144 h 148"/>
                  <a:gd name="T118" fmla="*/ 86 w 176"/>
                  <a:gd name="T119" fmla="*/ 144 h 148"/>
                  <a:gd name="T120" fmla="*/ 90 w 176"/>
                  <a:gd name="T121" fmla="*/ 13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6" h="148">
                    <a:moveTo>
                      <a:pt x="172" y="66"/>
                    </a:moveTo>
                    <a:lnTo>
                      <a:pt x="172" y="66"/>
                    </a:lnTo>
                    <a:lnTo>
                      <a:pt x="172" y="66"/>
                    </a:lnTo>
                    <a:lnTo>
                      <a:pt x="172" y="66"/>
                    </a:lnTo>
                    <a:lnTo>
                      <a:pt x="172" y="66"/>
                    </a:lnTo>
                    <a:lnTo>
                      <a:pt x="172" y="62"/>
                    </a:lnTo>
                    <a:lnTo>
                      <a:pt x="172" y="62"/>
                    </a:lnTo>
                    <a:lnTo>
                      <a:pt x="172" y="62"/>
                    </a:lnTo>
                    <a:lnTo>
                      <a:pt x="165" y="62"/>
                    </a:lnTo>
                    <a:lnTo>
                      <a:pt x="165" y="62"/>
                    </a:lnTo>
                    <a:lnTo>
                      <a:pt x="165" y="58"/>
                    </a:lnTo>
                    <a:lnTo>
                      <a:pt x="161" y="54"/>
                    </a:lnTo>
                    <a:lnTo>
                      <a:pt x="157" y="54"/>
                    </a:lnTo>
                    <a:lnTo>
                      <a:pt x="153" y="54"/>
                    </a:lnTo>
                    <a:lnTo>
                      <a:pt x="153" y="54"/>
                    </a:lnTo>
                    <a:lnTo>
                      <a:pt x="149" y="54"/>
                    </a:lnTo>
                    <a:lnTo>
                      <a:pt x="145" y="54"/>
                    </a:lnTo>
                    <a:lnTo>
                      <a:pt x="141" y="51"/>
                    </a:lnTo>
                    <a:lnTo>
                      <a:pt x="129" y="58"/>
                    </a:lnTo>
                    <a:lnTo>
                      <a:pt x="126" y="58"/>
                    </a:lnTo>
                    <a:lnTo>
                      <a:pt x="126" y="54"/>
                    </a:lnTo>
                    <a:lnTo>
                      <a:pt x="118" y="51"/>
                    </a:lnTo>
                    <a:lnTo>
                      <a:pt x="114" y="51"/>
                    </a:lnTo>
                    <a:lnTo>
                      <a:pt x="102" y="51"/>
                    </a:lnTo>
                    <a:lnTo>
                      <a:pt x="98" y="47"/>
                    </a:lnTo>
                    <a:lnTo>
                      <a:pt x="90" y="43"/>
                    </a:lnTo>
                    <a:lnTo>
                      <a:pt x="90" y="43"/>
                    </a:lnTo>
                    <a:lnTo>
                      <a:pt x="90" y="43"/>
                    </a:lnTo>
                    <a:lnTo>
                      <a:pt x="90" y="43"/>
                    </a:lnTo>
                    <a:lnTo>
                      <a:pt x="94" y="43"/>
                    </a:lnTo>
                    <a:lnTo>
                      <a:pt x="94" y="43"/>
                    </a:lnTo>
                    <a:lnTo>
                      <a:pt x="98" y="39"/>
                    </a:lnTo>
                    <a:lnTo>
                      <a:pt x="98" y="39"/>
                    </a:lnTo>
                    <a:lnTo>
                      <a:pt x="98" y="39"/>
                    </a:lnTo>
                    <a:lnTo>
                      <a:pt x="98" y="39"/>
                    </a:lnTo>
                    <a:lnTo>
                      <a:pt x="94" y="35"/>
                    </a:lnTo>
                    <a:lnTo>
                      <a:pt x="94" y="35"/>
                    </a:lnTo>
                    <a:lnTo>
                      <a:pt x="94" y="35"/>
                    </a:lnTo>
                    <a:lnTo>
                      <a:pt x="90" y="35"/>
                    </a:lnTo>
                    <a:lnTo>
                      <a:pt x="90" y="35"/>
                    </a:lnTo>
                    <a:lnTo>
                      <a:pt x="86" y="35"/>
                    </a:lnTo>
                    <a:lnTo>
                      <a:pt x="86" y="35"/>
                    </a:lnTo>
                    <a:lnTo>
                      <a:pt x="86" y="31"/>
                    </a:lnTo>
                    <a:lnTo>
                      <a:pt x="86" y="31"/>
                    </a:lnTo>
                    <a:lnTo>
                      <a:pt x="86" y="27"/>
                    </a:lnTo>
                    <a:lnTo>
                      <a:pt x="86" y="23"/>
                    </a:lnTo>
                    <a:lnTo>
                      <a:pt x="86" y="23"/>
                    </a:lnTo>
                    <a:lnTo>
                      <a:pt x="86" y="19"/>
                    </a:lnTo>
                    <a:lnTo>
                      <a:pt x="86" y="19"/>
                    </a:lnTo>
                    <a:lnTo>
                      <a:pt x="86" y="19"/>
                    </a:lnTo>
                    <a:lnTo>
                      <a:pt x="86" y="19"/>
                    </a:lnTo>
                    <a:lnTo>
                      <a:pt x="86" y="19"/>
                    </a:lnTo>
                    <a:lnTo>
                      <a:pt x="86" y="19"/>
                    </a:lnTo>
                    <a:lnTo>
                      <a:pt x="83" y="19"/>
                    </a:lnTo>
                    <a:lnTo>
                      <a:pt x="83" y="15"/>
                    </a:lnTo>
                    <a:lnTo>
                      <a:pt x="83" y="12"/>
                    </a:lnTo>
                    <a:lnTo>
                      <a:pt x="83" y="8"/>
                    </a:lnTo>
                    <a:lnTo>
                      <a:pt x="67" y="15"/>
                    </a:lnTo>
                    <a:lnTo>
                      <a:pt x="63" y="15"/>
                    </a:lnTo>
                    <a:lnTo>
                      <a:pt x="59" y="15"/>
                    </a:lnTo>
                    <a:lnTo>
                      <a:pt x="59" y="12"/>
                    </a:lnTo>
                    <a:lnTo>
                      <a:pt x="59" y="12"/>
                    </a:lnTo>
                    <a:lnTo>
                      <a:pt x="59" y="12"/>
                    </a:lnTo>
                    <a:lnTo>
                      <a:pt x="55" y="8"/>
                    </a:lnTo>
                    <a:lnTo>
                      <a:pt x="55" y="4"/>
                    </a:lnTo>
                    <a:lnTo>
                      <a:pt x="51" y="4"/>
                    </a:lnTo>
                    <a:lnTo>
                      <a:pt x="51" y="4"/>
                    </a:lnTo>
                    <a:lnTo>
                      <a:pt x="51" y="0"/>
                    </a:lnTo>
                    <a:lnTo>
                      <a:pt x="47" y="0"/>
                    </a:lnTo>
                    <a:lnTo>
                      <a:pt x="47" y="0"/>
                    </a:lnTo>
                    <a:lnTo>
                      <a:pt x="43" y="4"/>
                    </a:lnTo>
                    <a:lnTo>
                      <a:pt x="43" y="4"/>
                    </a:lnTo>
                    <a:lnTo>
                      <a:pt x="43" y="4"/>
                    </a:lnTo>
                    <a:lnTo>
                      <a:pt x="43" y="8"/>
                    </a:lnTo>
                    <a:lnTo>
                      <a:pt x="43" y="12"/>
                    </a:lnTo>
                    <a:lnTo>
                      <a:pt x="43" y="12"/>
                    </a:lnTo>
                    <a:lnTo>
                      <a:pt x="40" y="15"/>
                    </a:lnTo>
                    <a:lnTo>
                      <a:pt x="40" y="15"/>
                    </a:lnTo>
                    <a:lnTo>
                      <a:pt x="36" y="15"/>
                    </a:lnTo>
                    <a:lnTo>
                      <a:pt x="36" y="15"/>
                    </a:lnTo>
                    <a:lnTo>
                      <a:pt x="36" y="15"/>
                    </a:lnTo>
                    <a:lnTo>
                      <a:pt x="36" y="12"/>
                    </a:lnTo>
                    <a:lnTo>
                      <a:pt x="36" y="12"/>
                    </a:lnTo>
                    <a:lnTo>
                      <a:pt x="36" y="8"/>
                    </a:lnTo>
                    <a:lnTo>
                      <a:pt x="32" y="8"/>
                    </a:lnTo>
                    <a:lnTo>
                      <a:pt x="32" y="8"/>
                    </a:lnTo>
                    <a:lnTo>
                      <a:pt x="28" y="8"/>
                    </a:lnTo>
                    <a:lnTo>
                      <a:pt x="24" y="12"/>
                    </a:lnTo>
                    <a:lnTo>
                      <a:pt x="20" y="12"/>
                    </a:lnTo>
                    <a:lnTo>
                      <a:pt x="20" y="15"/>
                    </a:lnTo>
                    <a:lnTo>
                      <a:pt x="20" y="15"/>
                    </a:lnTo>
                    <a:lnTo>
                      <a:pt x="20" y="23"/>
                    </a:lnTo>
                    <a:lnTo>
                      <a:pt x="20" y="27"/>
                    </a:lnTo>
                    <a:lnTo>
                      <a:pt x="16" y="35"/>
                    </a:lnTo>
                    <a:lnTo>
                      <a:pt x="8" y="39"/>
                    </a:lnTo>
                    <a:lnTo>
                      <a:pt x="8" y="43"/>
                    </a:lnTo>
                    <a:lnTo>
                      <a:pt x="4" y="39"/>
                    </a:lnTo>
                    <a:lnTo>
                      <a:pt x="0" y="43"/>
                    </a:lnTo>
                    <a:lnTo>
                      <a:pt x="0" y="47"/>
                    </a:lnTo>
                    <a:lnTo>
                      <a:pt x="0" y="47"/>
                    </a:lnTo>
                    <a:lnTo>
                      <a:pt x="0" y="51"/>
                    </a:lnTo>
                    <a:lnTo>
                      <a:pt x="0" y="51"/>
                    </a:lnTo>
                    <a:lnTo>
                      <a:pt x="4" y="51"/>
                    </a:lnTo>
                    <a:lnTo>
                      <a:pt x="4" y="51"/>
                    </a:lnTo>
                    <a:lnTo>
                      <a:pt x="8" y="54"/>
                    </a:lnTo>
                    <a:lnTo>
                      <a:pt x="8" y="54"/>
                    </a:lnTo>
                    <a:lnTo>
                      <a:pt x="8" y="54"/>
                    </a:lnTo>
                    <a:lnTo>
                      <a:pt x="8" y="58"/>
                    </a:lnTo>
                    <a:lnTo>
                      <a:pt x="12" y="58"/>
                    </a:lnTo>
                    <a:lnTo>
                      <a:pt x="12" y="58"/>
                    </a:lnTo>
                    <a:lnTo>
                      <a:pt x="12" y="66"/>
                    </a:lnTo>
                    <a:lnTo>
                      <a:pt x="12" y="66"/>
                    </a:lnTo>
                    <a:lnTo>
                      <a:pt x="12" y="66"/>
                    </a:lnTo>
                    <a:lnTo>
                      <a:pt x="8" y="66"/>
                    </a:lnTo>
                    <a:lnTo>
                      <a:pt x="8" y="66"/>
                    </a:lnTo>
                    <a:lnTo>
                      <a:pt x="8" y="74"/>
                    </a:lnTo>
                    <a:lnTo>
                      <a:pt x="12" y="74"/>
                    </a:lnTo>
                    <a:lnTo>
                      <a:pt x="20" y="74"/>
                    </a:lnTo>
                    <a:lnTo>
                      <a:pt x="20" y="74"/>
                    </a:lnTo>
                    <a:lnTo>
                      <a:pt x="20" y="78"/>
                    </a:lnTo>
                    <a:lnTo>
                      <a:pt x="20" y="78"/>
                    </a:lnTo>
                    <a:lnTo>
                      <a:pt x="20" y="82"/>
                    </a:lnTo>
                    <a:lnTo>
                      <a:pt x="20" y="82"/>
                    </a:lnTo>
                    <a:lnTo>
                      <a:pt x="20" y="86"/>
                    </a:lnTo>
                    <a:lnTo>
                      <a:pt x="20" y="86"/>
                    </a:lnTo>
                    <a:lnTo>
                      <a:pt x="20" y="86"/>
                    </a:lnTo>
                    <a:lnTo>
                      <a:pt x="20" y="86"/>
                    </a:lnTo>
                    <a:lnTo>
                      <a:pt x="20" y="90"/>
                    </a:lnTo>
                    <a:lnTo>
                      <a:pt x="20" y="90"/>
                    </a:lnTo>
                    <a:lnTo>
                      <a:pt x="28" y="90"/>
                    </a:lnTo>
                    <a:lnTo>
                      <a:pt x="28" y="90"/>
                    </a:lnTo>
                    <a:lnTo>
                      <a:pt x="32" y="94"/>
                    </a:lnTo>
                    <a:lnTo>
                      <a:pt x="32" y="94"/>
                    </a:lnTo>
                    <a:lnTo>
                      <a:pt x="36" y="97"/>
                    </a:lnTo>
                    <a:lnTo>
                      <a:pt x="36" y="97"/>
                    </a:lnTo>
                    <a:lnTo>
                      <a:pt x="40" y="97"/>
                    </a:lnTo>
                    <a:lnTo>
                      <a:pt x="40" y="97"/>
                    </a:lnTo>
                    <a:lnTo>
                      <a:pt x="43" y="97"/>
                    </a:lnTo>
                    <a:lnTo>
                      <a:pt x="47" y="101"/>
                    </a:lnTo>
                    <a:lnTo>
                      <a:pt x="47" y="101"/>
                    </a:lnTo>
                    <a:lnTo>
                      <a:pt x="47" y="105"/>
                    </a:lnTo>
                    <a:lnTo>
                      <a:pt x="47" y="105"/>
                    </a:lnTo>
                    <a:lnTo>
                      <a:pt x="51" y="109"/>
                    </a:lnTo>
                    <a:lnTo>
                      <a:pt x="59" y="109"/>
                    </a:lnTo>
                    <a:lnTo>
                      <a:pt x="63" y="113"/>
                    </a:lnTo>
                    <a:lnTo>
                      <a:pt x="63" y="113"/>
                    </a:lnTo>
                    <a:lnTo>
                      <a:pt x="67" y="117"/>
                    </a:lnTo>
                    <a:lnTo>
                      <a:pt x="71" y="113"/>
                    </a:lnTo>
                    <a:lnTo>
                      <a:pt x="71" y="117"/>
                    </a:lnTo>
                    <a:lnTo>
                      <a:pt x="71" y="109"/>
                    </a:lnTo>
                    <a:lnTo>
                      <a:pt x="75" y="105"/>
                    </a:lnTo>
                    <a:lnTo>
                      <a:pt x="75" y="101"/>
                    </a:lnTo>
                    <a:lnTo>
                      <a:pt x="79" y="105"/>
                    </a:lnTo>
                    <a:lnTo>
                      <a:pt x="83" y="105"/>
                    </a:lnTo>
                    <a:lnTo>
                      <a:pt x="86" y="113"/>
                    </a:lnTo>
                    <a:lnTo>
                      <a:pt x="79" y="109"/>
                    </a:lnTo>
                    <a:lnTo>
                      <a:pt x="75" y="109"/>
                    </a:lnTo>
                    <a:lnTo>
                      <a:pt x="75" y="113"/>
                    </a:lnTo>
                    <a:lnTo>
                      <a:pt x="75" y="117"/>
                    </a:lnTo>
                    <a:lnTo>
                      <a:pt x="75" y="117"/>
                    </a:lnTo>
                    <a:lnTo>
                      <a:pt x="75" y="121"/>
                    </a:lnTo>
                    <a:lnTo>
                      <a:pt x="75" y="121"/>
                    </a:lnTo>
                    <a:lnTo>
                      <a:pt x="75" y="129"/>
                    </a:lnTo>
                    <a:lnTo>
                      <a:pt x="75" y="129"/>
                    </a:lnTo>
                    <a:lnTo>
                      <a:pt x="75" y="133"/>
                    </a:lnTo>
                    <a:lnTo>
                      <a:pt x="75" y="133"/>
                    </a:lnTo>
                    <a:lnTo>
                      <a:pt x="75" y="136"/>
                    </a:lnTo>
                    <a:lnTo>
                      <a:pt x="79" y="136"/>
                    </a:lnTo>
                    <a:lnTo>
                      <a:pt x="79" y="140"/>
                    </a:lnTo>
                    <a:lnTo>
                      <a:pt x="83" y="140"/>
                    </a:lnTo>
                    <a:lnTo>
                      <a:pt x="83" y="140"/>
                    </a:lnTo>
                    <a:lnTo>
                      <a:pt x="83" y="136"/>
                    </a:lnTo>
                    <a:lnTo>
                      <a:pt x="83" y="136"/>
                    </a:lnTo>
                    <a:lnTo>
                      <a:pt x="86" y="136"/>
                    </a:lnTo>
                    <a:lnTo>
                      <a:pt x="86" y="136"/>
                    </a:lnTo>
                    <a:lnTo>
                      <a:pt x="90" y="136"/>
                    </a:lnTo>
                    <a:lnTo>
                      <a:pt x="90" y="136"/>
                    </a:lnTo>
                    <a:lnTo>
                      <a:pt x="94" y="136"/>
                    </a:lnTo>
                    <a:lnTo>
                      <a:pt x="94" y="136"/>
                    </a:lnTo>
                    <a:lnTo>
                      <a:pt x="94" y="136"/>
                    </a:lnTo>
                    <a:lnTo>
                      <a:pt x="94" y="136"/>
                    </a:lnTo>
                    <a:lnTo>
                      <a:pt x="98" y="133"/>
                    </a:lnTo>
                    <a:lnTo>
                      <a:pt x="94" y="133"/>
                    </a:lnTo>
                    <a:lnTo>
                      <a:pt x="94" y="129"/>
                    </a:lnTo>
                    <a:lnTo>
                      <a:pt x="94" y="129"/>
                    </a:lnTo>
                    <a:lnTo>
                      <a:pt x="94" y="129"/>
                    </a:lnTo>
                    <a:lnTo>
                      <a:pt x="94" y="125"/>
                    </a:lnTo>
                    <a:lnTo>
                      <a:pt x="98" y="125"/>
                    </a:lnTo>
                    <a:lnTo>
                      <a:pt x="98" y="125"/>
                    </a:lnTo>
                    <a:lnTo>
                      <a:pt x="98" y="129"/>
                    </a:lnTo>
                    <a:lnTo>
                      <a:pt x="98" y="129"/>
                    </a:lnTo>
                    <a:lnTo>
                      <a:pt x="98" y="129"/>
                    </a:lnTo>
                    <a:lnTo>
                      <a:pt x="102" y="129"/>
                    </a:lnTo>
                    <a:lnTo>
                      <a:pt x="106" y="125"/>
                    </a:lnTo>
                    <a:lnTo>
                      <a:pt x="110" y="125"/>
                    </a:lnTo>
                    <a:lnTo>
                      <a:pt x="114" y="125"/>
                    </a:lnTo>
                    <a:lnTo>
                      <a:pt x="114" y="125"/>
                    </a:lnTo>
                    <a:lnTo>
                      <a:pt x="114" y="125"/>
                    </a:lnTo>
                    <a:lnTo>
                      <a:pt x="110" y="125"/>
                    </a:lnTo>
                    <a:lnTo>
                      <a:pt x="106" y="121"/>
                    </a:lnTo>
                    <a:lnTo>
                      <a:pt x="110" y="121"/>
                    </a:lnTo>
                    <a:lnTo>
                      <a:pt x="114" y="121"/>
                    </a:lnTo>
                    <a:lnTo>
                      <a:pt x="114" y="117"/>
                    </a:lnTo>
                    <a:lnTo>
                      <a:pt x="114" y="113"/>
                    </a:lnTo>
                    <a:lnTo>
                      <a:pt x="114" y="113"/>
                    </a:lnTo>
                    <a:lnTo>
                      <a:pt x="110" y="113"/>
                    </a:lnTo>
                    <a:lnTo>
                      <a:pt x="110" y="109"/>
                    </a:lnTo>
                    <a:lnTo>
                      <a:pt x="110" y="109"/>
                    </a:lnTo>
                    <a:lnTo>
                      <a:pt x="114" y="109"/>
                    </a:lnTo>
                    <a:lnTo>
                      <a:pt x="114" y="109"/>
                    </a:lnTo>
                    <a:lnTo>
                      <a:pt x="114" y="109"/>
                    </a:lnTo>
                    <a:lnTo>
                      <a:pt x="118" y="109"/>
                    </a:lnTo>
                    <a:lnTo>
                      <a:pt x="118" y="109"/>
                    </a:lnTo>
                    <a:lnTo>
                      <a:pt x="118" y="109"/>
                    </a:lnTo>
                    <a:lnTo>
                      <a:pt x="118" y="109"/>
                    </a:lnTo>
                    <a:lnTo>
                      <a:pt x="118" y="105"/>
                    </a:lnTo>
                    <a:lnTo>
                      <a:pt x="118" y="105"/>
                    </a:lnTo>
                    <a:lnTo>
                      <a:pt x="122" y="109"/>
                    </a:lnTo>
                    <a:lnTo>
                      <a:pt x="122" y="109"/>
                    </a:lnTo>
                    <a:lnTo>
                      <a:pt x="122" y="109"/>
                    </a:lnTo>
                    <a:lnTo>
                      <a:pt x="122" y="109"/>
                    </a:lnTo>
                    <a:lnTo>
                      <a:pt x="126" y="109"/>
                    </a:lnTo>
                    <a:lnTo>
                      <a:pt x="126" y="109"/>
                    </a:lnTo>
                    <a:lnTo>
                      <a:pt x="126" y="105"/>
                    </a:lnTo>
                    <a:lnTo>
                      <a:pt x="122" y="105"/>
                    </a:lnTo>
                    <a:lnTo>
                      <a:pt x="122" y="101"/>
                    </a:lnTo>
                    <a:lnTo>
                      <a:pt x="122" y="101"/>
                    </a:lnTo>
                    <a:lnTo>
                      <a:pt x="122" y="97"/>
                    </a:lnTo>
                    <a:lnTo>
                      <a:pt x="126" y="97"/>
                    </a:lnTo>
                    <a:lnTo>
                      <a:pt x="126" y="101"/>
                    </a:lnTo>
                    <a:lnTo>
                      <a:pt x="129" y="105"/>
                    </a:lnTo>
                    <a:lnTo>
                      <a:pt x="133" y="105"/>
                    </a:lnTo>
                    <a:lnTo>
                      <a:pt x="129" y="105"/>
                    </a:lnTo>
                    <a:lnTo>
                      <a:pt x="129" y="105"/>
                    </a:lnTo>
                    <a:lnTo>
                      <a:pt x="129" y="109"/>
                    </a:lnTo>
                    <a:lnTo>
                      <a:pt x="129" y="109"/>
                    </a:lnTo>
                    <a:lnTo>
                      <a:pt x="137" y="109"/>
                    </a:lnTo>
                    <a:lnTo>
                      <a:pt x="141" y="109"/>
                    </a:lnTo>
                    <a:lnTo>
                      <a:pt x="149" y="109"/>
                    </a:lnTo>
                    <a:lnTo>
                      <a:pt x="153" y="109"/>
                    </a:lnTo>
                    <a:lnTo>
                      <a:pt x="153" y="109"/>
                    </a:lnTo>
                    <a:lnTo>
                      <a:pt x="153" y="109"/>
                    </a:lnTo>
                    <a:lnTo>
                      <a:pt x="149" y="109"/>
                    </a:lnTo>
                    <a:lnTo>
                      <a:pt x="149" y="109"/>
                    </a:lnTo>
                    <a:lnTo>
                      <a:pt x="149" y="105"/>
                    </a:lnTo>
                    <a:lnTo>
                      <a:pt x="149" y="105"/>
                    </a:lnTo>
                    <a:lnTo>
                      <a:pt x="149" y="105"/>
                    </a:lnTo>
                    <a:lnTo>
                      <a:pt x="149" y="105"/>
                    </a:lnTo>
                    <a:lnTo>
                      <a:pt x="149" y="105"/>
                    </a:lnTo>
                    <a:lnTo>
                      <a:pt x="149" y="105"/>
                    </a:lnTo>
                    <a:lnTo>
                      <a:pt x="149" y="101"/>
                    </a:lnTo>
                    <a:lnTo>
                      <a:pt x="157" y="105"/>
                    </a:lnTo>
                    <a:lnTo>
                      <a:pt x="161" y="105"/>
                    </a:lnTo>
                    <a:lnTo>
                      <a:pt x="161" y="101"/>
                    </a:lnTo>
                    <a:lnTo>
                      <a:pt x="157" y="101"/>
                    </a:lnTo>
                    <a:lnTo>
                      <a:pt x="157" y="101"/>
                    </a:lnTo>
                    <a:lnTo>
                      <a:pt x="157" y="97"/>
                    </a:lnTo>
                    <a:lnTo>
                      <a:pt x="157" y="97"/>
                    </a:lnTo>
                    <a:lnTo>
                      <a:pt x="161" y="97"/>
                    </a:lnTo>
                    <a:lnTo>
                      <a:pt x="165" y="94"/>
                    </a:lnTo>
                    <a:lnTo>
                      <a:pt x="161" y="97"/>
                    </a:lnTo>
                    <a:lnTo>
                      <a:pt x="161" y="97"/>
                    </a:lnTo>
                    <a:lnTo>
                      <a:pt x="161" y="101"/>
                    </a:lnTo>
                    <a:lnTo>
                      <a:pt x="165" y="101"/>
                    </a:lnTo>
                    <a:lnTo>
                      <a:pt x="169" y="97"/>
                    </a:lnTo>
                    <a:lnTo>
                      <a:pt x="169" y="97"/>
                    </a:lnTo>
                    <a:lnTo>
                      <a:pt x="169" y="97"/>
                    </a:lnTo>
                    <a:lnTo>
                      <a:pt x="165" y="94"/>
                    </a:lnTo>
                    <a:lnTo>
                      <a:pt x="169" y="94"/>
                    </a:lnTo>
                    <a:lnTo>
                      <a:pt x="169" y="94"/>
                    </a:lnTo>
                    <a:lnTo>
                      <a:pt x="165" y="94"/>
                    </a:lnTo>
                    <a:lnTo>
                      <a:pt x="165" y="90"/>
                    </a:lnTo>
                    <a:lnTo>
                      <a:pt x="165" y="90"/>
                    </a:lnTo>
                    <a:lnTo>
                      <a:pt x="165" y="86"/>
                    </a:lnTo>
                    <a:lnTo>
                      <a:pt x="165" y="86"/>
                    </a:lnTo>
                    <a:lnTo>
                      <a:pt x="165" y="86"/>
                    </a:lnTo>
                    <a:lnTo>
                      <a:pt x="161" y="86"/>
                    </a:lnTo>
                    <a:lnTo>
                      <a:pt x="165" y="86"/>
                    </a:lnTo>
                    <a:lnTo>
                      <a:pt x="165" y="86"/>
                    </a:lnTo>
                    <a:lnTo>
                      <a:pt x="169" y="86"/>
                    </a:lnTo>
                    <a:lnTo>
                      <a:pt x="169" y="86"/>
                    </a:lnTo>
                    <a:lnTo>
                      <a:pt x="172" y="78"/>
                    </a:lnTo>
                    <a:lnTo>
                      <a:pt x="176" y="66"/>
                    </a:lnTo>
                    <a:lnTo>
                      <a:pt x="176" y="66"/>
                    </a:lnTo>
                    <a:lnTo>
                      <a:pt x="176" y="66"/>
                    </a:lnTo>
                    <a:lnTo>
                      <a:pt x="172" y="66"/>
                    </a:lnTo>
                    <a:moveTo>
                      <a:pt x="86" y="136"/>
                    </a:moveTo>
                    <a:lnTo>
                      <a:pt x="86" y="136"/>
                    </a:lnTo>
                    <a:lnTo>
                      <a:pt x="86" y="136"/>
                    </a:lnTo>
                    <a:lnTo>
                      <a:pt x="83" y="136"/>
                    </a:lnTo>
                    <a:lnTo>
                      <a:pt x="83" y="140"/>
                    </a:lnTo>
                    <a:lnTo>
                      <a:pt x="86" y="140"/>
                    </a:lnTo>
                    <a:lnTo>
                      <a:pt x="86" y="140"/>
                    </a:lnTo>
                    <a:lnTo>
                      <a:pt x="83" y="140"/>
                    </a:lnTo>
                    <a:lnTo>
                      <a:pt x="83" y="144"/>
                    </a:lnTo>
                    <a:lnTo>
                      <a:pt x="83" y="144"/>
                    </a:lnTo>
                    <a:lnTo>
                      <a:pt x="83" y="148"/>
                    </a:lnTo>
                    <a:lnTo>
                      <a:pt x="86" y="148"/>
                    </a:lnTo>
                    <a:lnTo>
                      <a:pt x="86" y="148"/>
                    </a:lnTo>
                    <a:lnTo>
                      <a:pt x="86" y="144"/>
                    </a:lnTo>
                    <a:lnTo>
                      <a:pt x="86" y="144"/>
                    </a:lnTo>
                    <a:lnTo>
                      <a:pt x="90" y="140"/>
                    </a:lnTo>
                    <a:lnTo>
                      <a:pt x="90" y="140"/>
                    </a:lnTo>
                    <a:lnTo>
                      <a:pt x="90" y="136"/>
                    </a:lnTo>
                    <a:lnTo>
                      <a:pt x="90" y="136"/>
                    </a:lnTo>
                    <a:lnTo>
                      <a:pt x="86" y="13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 name="Freeform 61"/>
              <p:cNvSpPr>
                <a:spLocks/>
              </p:cNvSpPr>
              <p:nvPr/>
            </p:nvSpPr>
            <p:spPr bwMode="auto">
              <a:xfrm>
                <a:off x="3738563" y="2517775"/>
                <a:ext cx="304800" cy="384175"/>
              </a:xfrm>
              <a:custGeom>
                <a:avLst/>
                <a:gdLst>
                  <a:gd name="T0" fmla="*/ 161 w 192"/>
                  <a:gd name="T1" fmla="*/ 35 h 242"/>
                  <a:gd name="T2" fmla="*/ 153 w 192"/>
                  <a:gd name="T3" fmla="*/ 55 h 242"/>
                  <a:gd name="T4" fmla="*/ 149 w 192"/>
                  <a:gd name="T5" fmla="*/ 70 h 242"/>
                  <a:gd name="T6" fmla="*/ 121 w 192"/>
                  <a:gd name="T7" fmla="*/ 82 h 242"/>
                  <a:gd name="T8" fmla="*/ 125 w 192"/>
                  <a:gd name="T9" fmla="*/ 90 h 242"/>
                  <a:gd name="T10" fmla="*/ 114 w 192"/>
                  <a:gd name="T11" fmla="*/ 98 h 242"/>
                  <a:gd name="T12" fmla="*/ 102 w 192"/>
                  <a:gd name="T13" fmla="*/ 98 h 242"/>
                  <a:gd name="T14" fmla="*/ 98 w 192"/>
                  <a:gd name="T15" fmla="*/ 102 h 242"/>
                  <a:gd name="T16" fmla="*/ 98 w 192"/>
                  <a:gd name="T17" fmla="*/ 106 h 242"/>
                  <a:gd name="T18" fmla="*/ 94 w 192"/>
                  <a:gd name="T19" fmla="*/ 117 h 242"/>
                  <a:gd name="T20" fmla="*/ 20 w 192"/>
                  <a:gd name="T21" fmla="*/ 145 h 242"/>
                  <a:gd name="T22" fmla="*/ 8 w 192"/>
                  <a:gd name="T23" fmla="*/ 156 h 242"/>
                  <a:gd name="T24" fmla="*/ 0 w 192"/>
                  <a:gd name="T25" fmla="*/ 160 h 242"/>
                  <a:gd name="T26" fmla="*/ 16 w 192"/>
                  <a:gd name="T27" fmla="*/ 160 h 242"/>
                  <a:gd name="T28" fmla="*/ 24 w 192"/>
                  <a:gd name="T29" fmla="*/ 160 h 242"/>
                  <a:gd name="T30" fmla="*/ 28 w 192"/>
                  <a:gd name="T31" fmla="*/ 164 h 242"/>
                  <a:gd name="T32" fmla="*/ 35 w 192"/>
                  <a:gd name="T33" fmla="*/ 172 h 242"/>
                  <a:gd name="T34" fmla="*/ 39 w 192"/>
                  <a:gd name="T35" fmla="*/ 172 h 242"/>
                  <a:gd name="T36" fmla="*/ 43 w 192"/>
                  <a:gd name="T37" fmla="*/ 176 h 242"/>
                  <a:gd name="T38" fmla="*/ 39 w 192"/>
                  <a:gd name="T39" fmla="*/ 176 h 242"/>
                  <a:gd name="T40" fmla="*/ 39 w 192"/>
                  <a:gd name="T41" fmla="*/ 180 h 242"/>
                  <a:gd name="T42" fmla="*/ 32 w 192"/>
                  <a:gd name="T43" fmla="*/ 188 h 242"/>
                  <a:gd name="T44" fmla="*/ 35 w 192"/>
                  <a:gd name="T45" fmla="*/ 195 h 242"/>
                  <a:gd name="T46" fmla="*/ 35 w 192"/>
                  <a:gd name="T47" fmla="*/ 195 h 242"/>
                  <a:gd name="T48" fmla="*/ 35 w 192"/>
                  <a:gd name="T49" fmla="*/ 199 h 242"/>
                  <a:gd name="T50" fmla="*/ 35 w 192"/>
                  <a:gd name="T51" fmla="*/ 207 h 242"/>
                  <a:gd name="T52" fmla="*/ 35 w 192"/>
                  <a:gd name="T53" fmla="*/ 211 h 242"/>
                  <a:gd name="T54" fmla="*/ 43 w 192"/>
                  <a:gd name="T55" fmla="*/ 211 h 242"/>
                  <a:gd name="T56" fmla="*/ 47 w 192"/>
                  <a:gd name="T57" fmla="*/ 215 h 242"/>
                  <a:gd name="T58" fmla="*/ 47 w 192"/>
                  <a:gd name="T59" fmla="*/ 215 h 242"/>
                  <a:gd name="T60" fmla="*/ 39 w 192"/>
                  <a:gd name="T61" fmla="*/ 219 h 242"/>
                  <a:gd name="T62" fmla="*/ 39 w 192"/>
                  <a:gd name="T63" fmla="*/ 219 h 242"/>
                  <a:gd name="T64" fmla="*/ 63 w 192"/>
                  <a:gd name="T65" fmla="*/ 227 h 242"/>
                  <a:gd name="T66" fmla="*/ 75 w 192"/>
                  <a:gd name="T67" fmla="*/ 234 h 242"/>
                  <a:gd name="T68" fmla="*/ 94 w 192"/>
                  <a:gd name="T69" fmla="*/ 230 h 242"/>
                  <a:gd name="T70" fmla="*/ 102 w 192"/>
                  <a:gd name="T71" fmla="*/ 230 h 242"/>
                  <a:gd name="T72" fmla="*/ 114 w 192"/>
                  <a:gd name="T73" fmla="*/ 234 h 242"/>
                  <a:gd name="T74" fmla="*/ 121 w 192"/>
                  <a:gd name="T75" fmla="*/ 238 h 242"/>
                  <a:gd name="T76" fmla="*/ 121 w 192"/>
                  <a:gd name="T77" fmla="*/ 242 h 242"/>
                  <a:gd name="T78" fmla="*/ 121 w 192"/>
                  <a:gd name="T79" fmla="*/ 242 h 242"/>
                  <a:gd name="T80" fmla="*/ 129 w 192"/>
                  <a:gd name="T81" fmla="*/ 223 h 242"/>
                  <a:gd name="T82" fmla="*/ 141 w 192"/>
                  <a:gd name="T83" fmla="*/ 188 h 242"/>
                  <a:gd name="T84" fmla="*/ 149 w 192"/>
                  <a:gd name="T85" fmla="*/ 172 h 242"/>
                  <a:gd name="T86" fmla="*/ 149 w 192"/>
                  <a:gd name="T87" fmla="*/ 172 h 242"/>
                  <a:gd name="T88" fmla="*/ 153 w 192"/>
                  <a:gd name="T89" fmla="*/ 160 h 242"/>
                  <a:gd name="T90" fmla="*/ 157 w 192"/>
                  <a:gd name="T91" fmla="*/ 148 h 242"/>
                  <a:gd name="T92" fmla="*/ 168 w 192"/>
                  <a:gd name="T93" fmla="*/ 125 h 242"/>
                  <a:gd name="T94" fmla="*/ 172 w 192"/>
                  <a:gd name="T95" fmla="*/ 106 h 242"/>
                  <a:gd name="T96" fmla="*/ 176 w 192"/>
                  <a:gd name="T97" fmla="*/ 82 h 242"/>
                  <a:gd name="T98" fmla="*/ 176 w 192"/>
                  <a:gd name="T99" fmla="*/ 70 h 242"/>
                  <a:gd name="T100" fmla="*/ 188 w 192"/>
                  <a:gd name="T101" fmla="*/ 47 h 242"/>
                  <a:gd name="T102" fmla="*/ 184 w 192"/>
                  <a:gd name="T103" fmla="*/ 35 h 242"/>
                  <a:gd name="T104" fmla="*/ 192 w 192"/>
                  <a:gd name="T105"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 h="242">
                    <a:moveTo>
                      <a:pt x="188" y="0"/>
                    </a:moveTo>
                    <a:lnTo>
                      <a:pt x="188" y="0"/>
                    </a:lnTo>
                    <a:lnTo>
                      <a:pt x="161" y="35"/>
                    </a:lnTo>
                    <a:lnTo>
                      <a:pt x="161" y="43"/>
                    </a:lnTo>
                    <a:lnTo>
                      <a:pt x="161" y="47"/>
                    </a:lnTo>
                    <a:lnTo>
                      <a:pt x="153" y="55"/>
                    </a:lnTo>
                    <a:lnTo>
                      <a:pt x="153" y="66"/>
                    </a:lnTo>
                    <a:lnTo>
                      <a:pt x="153" y="70"/>
                    </a:lnTo>
                    <a:lnTo>
                      <a:pt x="149" y="70"/>
                    </a:lnTo>
                    <a:lnTo>
                      <a:pt x="137" y="78"/>
                    </a:lnTo>
                    <a:lnTo>
                      <a:pt x="129" y="82"/>
                    </a:lnTo>
                    <a:lnTo>
                      <a:pt x="121" y="82"/>
                    </a:lnTo>
                    <a:lnTo>
                      <a:pt x="121" y="82"/>
                    </a:lnTo>
                    <a:lnTo>
                      <a:pt x="121" y="86"/>
                    </a:lnTo>
                    <a:lnTo>
                      <a:pt x="125" y="90"/>
                    </a:lnTo>
                    <a:lnTo>
                      <a:pt x="125" y="90"/>
                    </a:lnTo>
                    <a:lnTo>
                      <a:pt x="121" y="94"/>
                    </a:lnTo>
                    <a:lnTo>
                      <a:pt x="114" y="98"/>
                    </a:lnTo>
                    <a:lnTo>
                      <a:pt x="110" y="102"/>
                    </a:lnTo>
                    <a:lnTo>
                      <a:pt x="106" y="102"/>
                    </a:lnTo>
                    <a:lnTo>
                      <a:pt x="102" y="98"/>
                    </a:lnTo>
                    <a:lnTo>
                      <a:pt x="102" y="98"/>
                    </a:lnTo>
                    <a:lnTo>
                      <a:pt x="98" y="98"/>
                    </a:lnTo>
                    <a:lnTo>
                      <a:pt x="98" y="102"/>
                    </a:lnTo>
                    <a:lnTo>
                      <a:pt x="98" y="106"/>
                    </a:lnTo>
                    <a:lnTo>
                      <a:pt x="98" y="106"/>
                    </a:lnTo>
                    <a:lnTo>
                      <a:pt x="98" y="106"/>
                    </a:lnTo>
                    <a:lnTo>
                      <a:pt x="98" y="109"/>
                    </a:lnTo>
                    <a:lnTo>
                      <a:pt x="98" y="109"/>
                    </a:lnTo>
                    <a:lnTo>
                      <a:pt x="94" y="117"/>
                    </a:lnTo>
                    <a:lnTo>
                      <a:pt x="86" y="125"/>
                    </a:lnTo>
                    <a:lnTo>
                      <a:pt x="43" y="145"/>
                    </a:lnTo>
                    <a:lnTo>
                      <a:pt x="20" y="145"/>
                    </a:lnTo>
                    <a:lnTo>
                      <a:pt x="16" y="148"/>
                    </a:lnTo>
                    <a:lnTo>
                      <a:pt x="16" y="148"/>
                    </a:lnTo>
                    <a:lnTo>
                      <a:pt x="8" y="156"/>
                    </a:lnTo>
                    <a:lnTo>
                      <a:pt x="8" y="156"/>
                    </a:lnTo>
                    <a:lnTo>
                      <a:pt x="4" y="156"/>
                    </a:lnTo>
                    <a:lnTo>
                      <a:pt x="0" y="160"/>
                    </a:lnTo>
                    <a:lnTo>
                      <a:pt x="0" y="160"/>
                    </a:lnTo>
                    <a:lnTo>
                      <a:pt x="0" y="164"/>
                    </a:lnTo>
                    <a:lnTo>
                      <a:pt x="16" y="160"/>
                    </a:lnTo>
                    <a:lnTo>
                      <a:pt x="24" y="160"/>
                    </a:lnTo>
                    <a:lnTo>
                      <a:pt x="24" y="160"/>
                    </a:lnTo>
                    <a:lnTo>
                      <a:pt x="24" y="160"/>
                    </a:lnTo>
                    <a:lnTo>
                      <a:pt x="20" y="160"/>
                    </a:lnTo>
                    <a:lnTo>
                      <a:pt x="24" y="164"/>
                    </a:lnTo>
                    <a:lnTo>
                      <a:pt x="28" y="164"/>
                    </a:lnTo>
                    <a:lnTo>
                      <a:pt x="35" y="168"/>
                    </a:lnTo>
                    <a:lnTo>
                      <a:pt x="35" y="172"/>
                    </a:lnTo>
                    <a:lnTo>
                      <a:pt x="35" y="172"/>
                    </a:lnTo>
                    <a:lnTo>
                      <a:pt x="35" y="172"/>
                    </a:lnTo>
                    <a:lnTo>
                      <a:pt x="39" y="172"/>
                    </a:lnTo>
                    <a:lnTo>
                      <a:pt x="39" y="172"/>
                    </a:lnTo>
                    <a:lnTo>
                      <a:pt x="39" y="172"/>
                    </a:lnTo>
                    <a:lnTo>
                      <a:pt x="43" y="176"/>
                    </a:lnTo>
                    <a:lnTo>
                      <a:pt x="43" y="176"/>
                    </a:lnTo>
                    <a:lnTo>
                      <a:pt x="43" y="176"/>
                    </a:lnTo>
                    <a:lnTo>
                      <a:pt x="39" y="176"/>
                    </a:lnTo>
                    <a:lnTo>
                      <a:pt x="39" y="176"/>
                    </a:lnTo>
                    <a:lnTo>
                      <a:pt x="39" y="176"/>
                    </a:lnTo>
                    <a:lnTo>
                      <a:pt x="43" y="180"/>
                    </a:lnTo>
                    <a:lnTo>
                      <a:pt x="39" y="180"/>
                    </a:lnTo>
                    <a:lnTo>
                      <a:pt x="39" y="180"/>
                    </a:lnTo>
                    <a:lnTo>
                      <a:pt x="32" y="184"/>
                    </a:lnTo>
                    <a:lnTo>
                      <a:pt x="32" y="188"/>
                    </a:lnTo>
                    <a:lnTo>
                      <a:pt x="32" y="191"/>
                    </a:lnTo>
                    <a:lnTo>
                      <a:pt x="32" y="195"/>
                    </a:lnTo>
                    <a:lnTo>
                      <a:pt x="35" y="195"/>
                    </a:lnTo>
                    <a:lnTo>
                      <a:pt x="35" y="195"/>
                    </a:lnTo>
                    <a:lnTo>
                      <a:pt x="35" y="195"/>
                    </a:lnTo>
                    <a:lnTo>
                      <a:pt x="35" y="195"/>
                    </a:lnTo>
                    <a:lnTo>
                      <a:pt x="35" y="195"/>
                    </a:lnTo>
                    <a:lnTo>
                      <a:pt x="35" y="195"/>
                    </a:lnTo>
                    <a:lnTo>
                      <a:pt x="35" y="199"/>
                    </a:lnTo>
                    <a:lnTo>
                      <a:pt x="35" y="199"/>
                    </a:lnTo>
                    <a:lnTo>
                      <a:pt x="35" y="203"/>
                    </a:lnTo>
                    <a:lnTo>
                      <a:pt x="35" y="207"/>
                    </a:lnTo>
                    <a:lnTo>
                      <a:pt x="35" y="207"/>
                    </a:lnTo>
                    <a:lnTo>
                      <a:pt x="35" y="211"/>
                    </a:lnTo>
                    <a:lnTo>
                      <a:pt x="35" y="211"/>
                    </a:lnTo>
                    <a:lnTo>
                      <a:pt x="39" y="211"/>
                    </a:lnTo>
                    <a:lnTo>
                      <a:pt x="39" y="211"/>
                    </a:lnTo>
                    <a:lnTo>
                      <a:pt x="43" y="211"/>
                    </a:lnTo>
                    <a:lnTo>
                      <a:pt x="43" y="211"/>
                    </a:lnTo>
                    <a:lnTo>
                      <a:pt x="43" y="211"/>
                    </a:lnTo>
                    <a:lnTo>
                      <a:pt x="47" y="215"/>
                    </a:lnTo>
                    <a:lnTo>
                      <a:pt x="47" y="215"/>
                    </a:lnTo>
                    <a:lnTo>
                      <a:pt x="47" y="215"/>
                    </a:lnTo>
                    <a:lnTo>
                      <a:pt x="47" y="215"/>
                    </a:lnTo>
                    <a:lnTo>
                      <a:pt x="43" y="219"/>
                    </a:lnTo>
                    <a:lnTo>
                      <a:pt x="43" y="219"/>
                    </a:lnTo>
                    <a:lnTo>
                      <a:pt x="39" y="219"/>
                    </a:lnTo>
                    <a:lnTo>
                      <a:pt x="39" y="219"/>
                    </a:lnTo>
                    <a:lnTo>
                      <a:pt x="39" y="219"/>
                    </a:lnTo>
                    <a:lnTo>
                      <a:pt x="39" y="219"/>
                    </a:lnTo>
                    <a:lnTo>
                      <a:pt x="47" y="223"/>
                    </a:lnTo>
                    <a:lnTo>
                      <a:pt x="51" y="227"/>
                    </a:lnTo>
                    <a:lnTo>
                      <a:pt x="63" y="227"/>
                    </a:lnTo>
                    <a:lnTo>
                      <a:pt x="67" y="227"/>
                    </a:lnTo>
                    <a:lnTo>
                      <a:pt x="75" y="230"/>
                    </a:lnTo>
                    <a:lnTo>
                      <a:pt x="75" y="234"/>
                    </a:lnTo>
                    <a:lnTo>
                      <a:pt x="78" y="234"/>
                    </a:lnTo>
                    <a:lnTo>
                      <a:pt x="90" y="227"/>
                    </a:lnTo>
                    <a:lnTo>
                      <a:pt x="94" y="230"/>
                    </a:lnTo>
                    <a:lnTo>
                      <a:pt x="98" y="230"/>
                    </a:lnTo>
                    <a:lnTo>
                      <a:pt x="102" y="230"/>
                    </a:lnTo>
                    <a:lnTo>
                      <a:pt x="102" y="230"/>
                    </a:lnTo>
                    <a:lnTo>
                      <a:pt x="106" y="230"/>
                    </a:lnTo>
                    <a:lnTo>
                      <a:pt x="110" y="230"/>
                    </a:lnTo>
                    <a:lnTo>
                      <a:pt x="114" y="234"/>
                    </a:lnTo>
                    <a:lnTo>
                      <a:pt x="114" y="238"/>
                    </a:lnTo>
                    <a:lnTo>
                      <a:pt x="114" y="238"/>
                    </a:lnTo>
                    <a:lnTo>
                      <a:pt x="121" y="238"/>
                    </a:lnTo>
                    <a:lnTo>
                      <a:pt x="121" y="238"/>
                    </a:lnTo>
                    <a:lnTo>
                      <a:pt x="121" y="238"/>
                    </a:lnTo>
                    <a:lnTo>
                      <a:pt x="121" y="242"/>
                    </a:lnTo>
                    <a:lnTo>
                      <a:pt x="121" y="242"/>
                    </a:lnTo>
                    <a:lnTo>
                      <a:pt x="121" y="242"/>
                    </a:lnTo>
                    <a:lnTo>
                      <a:pt x="121" y="242"/>
                    </a:lnTo>
                    <a:lnTo>
                      <a:pt x="125" y="242"/>
                    </a:lnTo>
                    <a:lnTo>
                      <a:pt x="125" y="242"/>
                    </a:lnTo>
                    <a:lnTo>
                      <a:pt x="129" y="223"/>
                    </a:lnTo>
                    <a:lnTo>
                      <a:pt x="133" y="215"/>
                    </a:lnTo>
                    <a:lnTo>
                      <a:pt x="137" y="199"/>
                    </a:lnTo>
                    <a:lnTo>
                      <a:pt x="141" y="188"/>
                    </a:lnTo>
                    <a:lnTo>
                      <a:pt x="145" y="184"/>
                    </a:lnTo>
                    <a:lnTo>
                      <a:pt x="149" y="176"/>
                    </a:lnTo>
                    <a:lnTo>
                      <a:pt x="149" y="172"/>
                    </a:lnTo>
                    <a:lnTo>
                      <a:pt x="149" y="172"/>
                    </a:lnTo>
                    <a:lnTo>
                      <a:pt x="149" y="172"/>
                    </a:lnTo>
                    <a:lnTo>
                      <a:pt x="149" y="172"/>
                    </a:lnTo>
                    <a:lnTo>
                      <a:pt x="149" y="168"/>
                    </a:lnTo>
                    <a:lnTo>
                      <a:pt x="149" y="164"/>
                    </a:lnTo>
                    <a:lnTo>
                      <a:pt x="153" y="160"/>
                    </a:lnTo>
                    <a:lnTo>
                      <a:pt x="153" y="152"/>
                    </a:lnTo>
                    <a:lnTo>
                      <a:pt x="153" y="152"/>
                    </a:lnTo>
                    <a:lnTo>
                      <a:pt x="157" y="148"/>
                    </a:lnTo>
                    <a:lnTo>
                      <a:pt x="157" y="141"/>
                    </a:lnTo>
                    <a:lnTo>
                      <a:pt x="161" y="137"/>
                    </a:lnTo>
                    <a:lnTo>
                      <a:pt x="168" y="125"/>
                    </a:lnTo>
                    <a:lnTo>
                      <a:pt x="172" y="117"/>
                    </a:lnTo>
                    <a:lnTo>
                      <a:pt x="172" y="109"/>
                    </a:lnTo>
                    <a:lnTo>
                      <a:pt x="172" y="106"/>
                    </a:lnTo>
                    <a:lnTo>
                      <a:pt x="172" y="102"/>
                    </a:lnTo>
                    <a:lnTo>
                      <a:pt x="176" y="86"/>
                    </a:lnTo>
                    <a:lnTo>
                      <a:pt x="176" y="82"/>
                    </a:lnTo>
                    <a:lnTo>
                      <a:pt x="176" y="78"/>
                    </a:lnTo>
                    <a:lnTo>
                      <a:pt x="176" y="74"/>
                    </a:lnTo>
                    <a:lnTo>
                      <a:pt x="176" y="70"/>
                    </a:lnTo>
                    <a:lnTo>
                      <a:pt x="180" y="66"/>
                    </a:lnTo>
                    <a:lnTo>
                      <a:pt x="184" y="66"/>
                    </a:lnTo>
                    <a:lnTo>
                      <a:pt x="188" y="47"/>
                    </a:lnTo>
                    <a:lnTo>
                      <a:pt x="188" y="47"/>
                    </a:lnTo>
                    <a:lnTo>
                      <a:pt x="184" y="39"/>
                    </a:lnTo>
                    <a:lnTo>
                      <a:pt x="184" y="35"/>
                    </a:lnTo>
                    <a:lnTo>
                      <a:pt x="192" y="24"/>
                    </a:lnTo>
                    <a:lnTo>
                      <a:pt x="192" y="0"/>
                    </a:lnTo>
                    <a:lnTo>
                      <a:pt x="192" y="0"/>
                    </a:lnTo>
                    <a:lnTo>
                      <a:pt x="18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 name="Freeform 62"/>
              <p:cNvSpPr>
                <a:spLocks/>
              </p:cNvSpPr>
              <p:nvPr/>
            </p:nvSpPr>
            <p:spPr bwMode="auto">
              <a:xfrm>
                <a:off x="3571875" y="2387600"/>
                <a:ext cx="427037" cy="433388"/>
              </a:xfrm>
              <a:custGeom>
                <a:avLst/>
                <a:gdLst>
                  <a:gd name="T0" fmla="*/ 148 w 269"/>
                  <a:gd name="T1" fmla="*/ 0 h 273"/>
                  <a:gd name="T2" fmla="*/ 168 w 269"/>
                  <a:gd name="T3" fmla="*/ 12 h 273"/>
                  <a:gd name="T4" fmla="*/ 180 w 269"/>
                  <a:gd name="T5" fmla="*/ 16 h 273"/>
                  <a:gd name="T6" fmla="*/ 180 w 269"/>
                  <a:gd name="T7" fmla="*/ 24 h 273"/>
                  <a:gd name="T8" fmla="*/ 187 w 269"/>
                  <a:gd name="T9" fmla="*/ 27 h 273"/>
                  <a:gd name="T10" fmla="*/ 199 w 269"/>
                  <a:gd name="T11" fmla="*/ 24 h 273"/>
                  <a:gd name="T12" fmla="*/ 219 w 269"/>
                  <a:gd name="T13" fmla="*/ 47 h 273"/>
                  <a:gd name="T14" fmla="*/ 242 w 269"/>
                  <a:gd name="T15" fmla="*/ 70 h 273"/>
                  <a:gd name="T16" fmla="*/ 254 w 269"/>
                  <a:gd name="T17" fmla="*/ 86 h 273"/>
                  <a:gd name="T18" fmla="*/ 269 w 269"/>
                  <a:gd name="T19" fmla="*/ 98 h 273"/>
                  <a:gd name="T20" fmla="*/ 258 w 269"/>
                  <a:gd name="T21" fmla="*/ 148 h 273"/>
                  <a:gd name="T22" fmla="*/ 226 w 269"/>
                  <a:gd name="T23" fmla="*/ 164 h 273"/>
                  <a:gd name="T24" fmla="*/ 215 w 269"/>
                  <a:gd name="T25" fmla="*/ 184 h 273"/>
                  <a:gd name="T26" fmla="*/ 203 w 269"/>
                  <a:gd name="T27" fmla="*/ 188 h 273"/>
                  <a:gd name="T28" fmla="*/ 191 w 269"/>
                  <a:gd name="T29" fmla="*/ 207 h 273"/>
                  <a:gd name="T30" fmla="*/ 113 w 269"/>
                  <a:gd name="T31" fmla="*/ 238 h 273"/>
                  <a:gd name="T32" fmla="*/ 129 w 269"/>
                  <a:gd name="T33" fmla="*/ 242 h 273"/>
                  <a:gd name="T34" fmla="*/ 140 w 269"/>
                  <a:gd name="T35" fmla="*/ 250 h 273"/>
                  <a:gd name="T36" fmla="*/ 144 w 269"/>
                  <a:gd name="T37" fmla="*/ 254 h 273"/>
                  <a:gd name="T38" fmla="*/ 144 w 269"/>
                  <a:gd name="T39" fmla="*/ 258 h 273"/>
                  <a:gd name="T40" fmla="*/ 117 w 269"/>
                  <a:gd name="T41" fmla="*/ 273 h 273"/>
                  <a:gd name="T42" fmla="*/ 109 w 269"/>
                  <a:gd name="T43" fmla="*/ 262 h 273"/>
                  <a:gd name="T44" fmla="*/ 97 w 269"/>
                  <a:gd name="T45" fmla="*/ 262 h 273"/>
                  <a:gd name="T46" fmla="*/ 94 w 269"/>
                  <a:gd name="T47" fmla="*/ 273 h 273"/>
                  <a:gd name="T48" fmla="*/ 90 w 269"/>
                  <a:gd name="T49" fmla="*/ 270 h 273"/>
                  <a:gd name="T50" fmla="*/ 74 w 269"/>
                  <a:gd name="T51" fmla="*/ 266 h 273"/>
                  <a:gd name="T52" fmla="*/ 54 w 269"/>
                  <a:gd name="T53" fmla="*/ 258 h 273"/>
                  <a:gd name="T54" fmla="*/ 47 w 269"/>
                  <a:gd name="T55" fmla="*/ 254 h 273"/>
                  <a:gd name="T56" fmla="*/ 47 w 269"/>
                  <a:gd name="T57" fmla="*/ 242 h 273"/>
                  <a:gd name="T58" fmla="*/ 43 w 269"/>
                  <a:gd name="T59" fmla="*/ 234 h 273"/>
                  <a:gd name="T60" fmla="*/ 39 w 269"/>
                  <a:gd name="T61" fmla="*/ 227 h 273"/>
                  <a:gd name="T62" fmla="*/ 43 w 269"/>
                  <a:gd name="T63" fmla="*/ 223 h 273"/>
                  <a:gd name="T64" fmla="*/ 43 w 269"/>
                  <a:gd name="T65" fmla="*/ 215 h 273"/>
                  <a:gd name="T66" fmla="*/ 43 w 269"/>
                  <a:gd name="T67" fmla="*/ 195 h 273"/>
                  <a:gd name="T68" fmla="*/ 27 w 269"/>
                  <a:gd name="T69" fmla="*/ 180 h 273"/>
                  <a:gd name="T70" fmla="*/ 19 w 269"/>
                  <a:gd name="T71" fmla="*/ 168 h 273"/>
                  <a:gd name="T72" fmla="*/ 4 w 269"/>
                  <a:gd name="T73" fmla="*/ 125 h 273"/>
                  <a:gd name="T74" fmla="*/ 12 w 269"/>
                  <a:gd name="T75" fmla="*/ 121 h 273"/>
                  <a:gd name="T76" fmla="*/ 12 w 269"/>
                  <a:gd name="T77" fmla="*/ 117 h 273"/>
                  <a:gd name="T78" fmla="*/ 23 w 269"/>
                  <a:gd name="T79" fmla="*/ 117 h 273"/>
                  <a:gd name="T80" fmla="*/ 15 w 269"/>
                  <a:gd name="T81" fmla="*/ 113 h 273"/>
                  <a:gd name="T82" fmla="*/ 19 w 269"/>
                  <a:gd name="T83" fmla="*/ 106 h 273"/>
                  <a:gd name="T84" fmla="*/ 19 w 269"/>
                  <a:gd name="T85" fmla="*/ 98 h 273"/>
                  <a:gd name="T86" fmla="*/ 12 w 269"/>
                  <a:gd name="T87" fmla="*/ 90 h 273"/>
                  <a:gd name="T88" fmla="*/ 19 w 269"/>
                  <a:gd name="T89" fmla="*/ 82 h 273"/>
                  <a:gd name="T90" fmla="*/ 23 w 269"/>
                  <a:gd name="T91" fmla="*/ 74 h 273"/>
                  <a:gd name="T92" fmla="*/ 27 w 269"/>
                  <a:gd name="T93" fmla="*/ 70 h 273"/>
                  <a:gd name="T94" fmla="*/ 43 w 269"/>
                  <a:gd name="T95" fmla="*/ 67 h 273"/>
                  <a:gd name="T96" fmla="*/ 54 w 269"/>
                  <a:gd name="T97" fmla="*/ 59 h 273"/>
                  <a:gd name="T98" fmla="*/ 54 w 269"/>
                  <a:gd name="T99" fmla="*/ 55 h 273"/>
                  <a:gd name="T100" fmla="*/ 66 w 269"/>
                  <a:gd name="T101" fmla="*/ 59 h 273"/>
                  <a:gd name="T102" fmla="*/ 86 w 269"/>
                  <a:gd name="T103" fmla="*/ 70 h 273"/>
                  <a:gd name="T104" fmla="*/ 105 w 269"/>
                  <a:gd name="T105" fmla="*/ 78 h 273"/>
                  <a:gd name="T106" fmla="*/ 113 w 269"/>
                  <a:gd name="T107" fmla="*/ 78 h 273"/>
                  <a:gd name="T108" fmla="*/ 117 w 269"/>
                  <a:gd name="T109" fmla="*/ 70 h 273"/>
                  <a:gd name="T110" fmla="*/ 133 w 269"/>
                  <a:gd name="T111" fmla="*/ 55 h 273"/>
                  <a:gd name="T112" fmla="*/ 125 w 269"/>
                  <a:gd name="T113" fmla="*/ 47 h 273"/>
                  <a:gd name="T114" fmla="*/ 125 w 269"/>
                  <a:gd name="T115" fmla="*/ 43 h 273"/>
                  <a:gd name="T116" fmla="*/ 121 w 269"/>
                  <a:gd name="T117" fmla="*/ 39 h 273"/>
                  <a:gd name="T118" fmla="*/ 125 w 269"/>
                  <a:gd name="T119" fmla="*/ 31 h 273"/>
                  <a:gd name="T120" fmla="*/ 121 w 269"/>
                  <a:gd name="T121" fmla="*/ 20 h 273"/>
                  <a:gd name="T122" fmla="*/ 133 w 269"/>
                  <a:gd name="T123" fmla="*/ 20 h 273"/>
                  <a:gd name="T124" fmla="*/ 137 w 269"/>
                  <a:gd name="T125" fmla="*/ 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9" h="273">
                    <a:moveTo>
                      <a:pt x="133" y="8"/>
                    </a:moveTo>
                    <a:lnTo>
                      <a:pt x="133" y="8"/>
                    </a:lnTo>
                    <a:lnTo>
                      <a:pt x="133" y="4"/>
                    </a:lnTo>
                    <a:lnTo>
                      <a:pt x="133" y="0"/>
                    </a:lnTo>
                    <a:lnTo>
                      <a:pt x="144" y="0"/>
                    </a:lnTo>
                    <a:lnTo>
                      <a:pt x="148" y="0"/>
                    </a:lnTo>
                    <a:lnTo>
                      <a:pt x="156" y="4"/>
                    </a:lnTo>
                    <a:lnTo>
                      <a:pt x="160" y="4"/>
                    </a:lnTo>
                    <a:lnTo>
                      <a:pt x="160" y="8"/>
                    </a:lnTo>
                    <a:lnTo>
                      <a:pt x="164" y="8"/>
                    </a:lnTo>
                    <a:lnTo>
                      <a:pt x="164" y="8"/>
                    </a:lnTo>
                    <a:lnTo>
                      <a:pt x="168" y="12"/>
                    </a:lnTo>
                    <a:lnTo>
                      <a:pt x="172" y="12"/>
                    </a:lnTo>
                    <a:lnTo>
                      <a:pt x="168" y="12"/>
                    </a:lnTo>
                    <a:lnTo>
                      <a:pt x="172" y="12"/>
                    </a:lnTo>
                    <a:lnTo>
                      <a:pt x="176" y="16"/>
                    </a:lnTo>
                    <a:lnTo>
                      <a:pt x="180" y="16"/>
                    </a:lnTo>
                    <a:lnTo>
                      <a:pt x="180" y="16"/>
                    </a:lnTo>
                    <a:lnTo>
                      <a:pt x="180" y="20"/>
                    </a:lnTo>
                    <a:lnTo>
                      <a:pt x="180" y="20"/>
                    </a:lnTo>
                    <a:lnTo>
                      <a:pt x="180" y="24"/>
                    </a:lnTo>
                    <a:lnTo>
                      <a:pt x="180" y="24"/>
                    </a:lnTo>
                    <a:lnTo>
                      <a:pt x="180" y="24"/>
                    </a:lnTo>
                    <a:lnTo>
                      <a:pt x="180" y="24"/>
                    </a:lnTo>
                    <a:lnTo>
                      <a:pt x="183" y="24"/>
                    </a:lnTo>
                    <a:lnTo>
                      <a:pt x="183" y="27"/>
                    </a:lnTo>
                    <a:lnTo>
                      <a:pt x="183" y="27"/>
                    </a:lnTo>
                    <a:lnTo>
                      <a:pt x="183" y="27"/>
                    </a:lnTo>
                    <a:lnTo>
                      <a:pt x="183" y="27"/>
                    </a:lnTo>
                    <a:lnTo>
                      <a:pt x="187" y="27"/>
                    </a:lnTo>
                    <a:lnTo>
                      <a:pt x="187" y="27"/>
                    </a:lnTo>
                    <a:lnTo>
                      <a:pt x="187" y="27"/>
                    </a:lnTo>
                    <a:lnTo>
                      <a:pt x="187" y="24"/>
                    </a:lnTo>
                    <a:lnTo>
                      <a:pt x="191" y="24"/>
                    </a:lnTo>
                    <a:lnTo>
                      <a:pt x="191" y="24"/>
                    </a:lnTo>
                    <a:lnTo>
                      <a:pt x="199" y="24"/>
                    </a:lnTo>
                    <a:lnTo>
                      <a:pt x="203" y="31"/>
                    </a:lnTo>
                    <a:lnTo>
                      <a:pt x="207" y="35"/>
                    </a:lnTo>
                    <a:lnTo>
                      <a:pt x="211" y="39"/>
                    </a:lnTo>
                    <a:lnTo>
                      <a:pt x="215" y="43"/>
                    </a:lnTo>
                    <a:lnTo>
                      <a:pt x="219" y="43"/>
                    </a:lnTo>
                    <a:lnTo>
                      <a:pt x="219" y="47"/>
                    </a:lnTo>
                    <a:lnTo>
                      <a:pt x="219" y="51"/>
                    </a:lnTo>
                    <a:lnTo>
                      <a:pt x="223" y="55"/>
                    </a:lnTo>
                    <a:lnTo>
                      <a:pt x="226" y="59"/>
                    </a:lnTo>
                    <a:lnTo>
                      <a:pt x="230" y="63"/>
                    </a:lnTo>
                    <a:lnTo>
                      <a:pt x="234" y="67"/>
                    </a:lnTo>
                    <a:lnTo>
                      <a:pt x="242" y="70"/>
                    </a:lnTo>
                    <a:lnTo>
                      <a:pt x="250" y="74"/>
                    </a:lnTo>
                    <a:lnTo>
                      <a:pt x="250" y="74"/>
                    </a:lnTo>
                    <a:lnTo>
                      <a:pt x="254" y="78"/>
                    </a:lnTo>
                    <a:lnTo>
                      <a:pt x="254" y="82"/>
                    </a:lnTo>
                    <a:lnTo>
                      <a:pt x="254" y="82"/>
                    </a:lnTo>
                    <a:lnTo>
                      <a:pt x="254" y="86"/>
                    </a:lnTo>
                    <a:lnTo>
                      <a:pt x="258" y="86"/>
                    </a:lnTo>
                    <a:lnTo>
                      <a:pt x="266" y="90"/>
                    </a:lnTo>
                    <a:lnTo>
                      <a:pt x="266" y="90"/>
                    </a:lnTo>
                    <a:lnTo>
                      <a:pt x="266" y="94"/>
                    </a:lnTo>
                    <a:lnTo>
                      <a:pt x="266" y="94"/>
                    </a:lnTo>
                    <a:lnTo>
                      <a:pt x="269" y="98"/>
                    </a:lnTo>
                    <a:lnTo>
                      <a:pt x="269" y="106"/>
                    </a:lnTo>
                    <a:lnTo>
                      <a:pt x="266" y="117"/>
                    </a:lnTo>
                    <a:lnTo>
                      <a:pt x="266" y="125"/>
                    </a:lnTo>
                    <a:lnTo>
                      <a:pt x="266" y="129"/>
                    </a:lnTo>
                    <a:lnTo>
                      <a:pt x="258" y="137"/>
                    </a:lnTo>
                    <a:lnTo>
                      <a:pt x="258" y="148"/>
                    </a:lnTo>
                    <a:lnTo>
                      <a:pt x="258" y="152"/>
                    </a:lnTo>
                    <a:lnTo>
                      <a:pt x="254" y="152"/>
                    </a:lnTo>
                    <a:lnTo>
                      <a:pt x="242" y="160"/>
                    </a:lnTo>
                    <a:lnTo>
                      <a:pt x="234" y="164"/>
                    </a:lnTo>
                    <a:lnTo>
                      <a:pt x="226" y="164"/>
                    </a:lnTo>
                    <a:lnTo>
                      <a:pt x="226" y="164"/>
                    </a:lnTo>
                    <a:lnTo>
                      <a:pt x="226" y="168"/>
                    </a:lnTo>
                    <a:lnTo>
                      <a:pt x="230" y="172"/>
                    </a:lnTo>
                    <a:lnTo>
                      <a:pt x="230" y="172"/>
                    </a:lnTo>
                    <a:lnTo>
                      <a:pt x="226" y="176"/>
                    </a:lnTo>
                    <a:lnTo>
                      <a:pt x="219" y="180"/>
                    </a:lnTo>
                    <a:lnTo>
                      <a:pt x="215" y="184"/>
                    </a:lnTo>
                    <a:lnTo>
                      <a:pt x="211" y="184"/>
                    </a:lnTo>
                    <a:lnTo>
                      <a:pt x="207" y="180"/>
                    </a:lnTo>
                    <a:lnTo>
                      <a:pt x="207" y="180"/>
                    </a:lnTo>
                    <a:lnTo>
                      <a:pt x="203" y="180"/>
                    </a:lnTo>
                    <a:lnTo>
                      <a:pt x="203" y="184"/>
                    </a:lnTo>
                    <a:lnTo>
                      <a:pt x="203" y="188"/>
                    </a:lnTo>
                    <a:lnTo>
                      <a:pt x="203" y="188"/>
                    </a:lnTo>
                    <a:lnTo>
                      <a:pt x="203" y="188"/>
                    </a:lnTo>
                    <a:lnTo>
                      <a:pt x="203" y="191"/>
                    </a:lnTo>
                    <a:lnTo>
                      <a:pt x="203" y="191"/>
                    </a:lnTo>
                    <a:lnTo>
                      <a:pt x="199" y="199"/>
                    </a:lnTo>
                    <a:lnTo>
                      <a:pt x="191" y="207"/>
                    </a:lnTo>
                    <a:lnTo>
                      <a:pt x="148" y="227"/>
                    </a:lnTo>
                    <a:lnTo>
                      <a:pt x="125" y="227"/>
                    </a:lnTo>
                    <a:lnTo>
                      <a:pt x="121" y="230"/>
                    </a:lnTo>
                    <a:lnTo>
                      <a:pt x="121" y="230"/>
                    </a:lnTo>
                    <a:lnTo>
                      <a:pt x="113" y="238"/>
                    </a:lnTo>
                    <a:lnTo>
                      <a:pt x="113" y="238"/>
                    </a:lnTo>
                    <a:lnTo>
                      <a:pt x="109" y="238"/>
                    </a:lnTo>
                    <a:lnTo>
                      <a:pt x="105" y="242"/>
                    </a:lnTo>
                    <a:lnTo>
                      <a:pt x="105" y="242"/>
                    </a:lnTo>
                    <a:lnTo>
                      <a:pt x="105" y="246"/>
                    </a:lnTo>
                    <a:lnTo>
                      <a:pt x="121" y="242"/>
                    </a:lnTo>
                    <a:lnTo>
                      <a:pt x="129" y="242"/>
                    </a:lnTo>
                    <a:lnTo>
                      <a:pt x="129" y="242"/>
                    </a:lnTo>
                    <a:lnTo>
                      <a:pt x="129" y="242"/>
                    </a:lnTo>
                    <a:lnTo>
                      <a:pt x="125" y="242"/>
                    </a:lnTo>
                    <a:lnTo>
                      <a:pt x="129" y="246"/>
                    </a:lnTo>
                    <a:lnTo>
                      <a:pt x="133" y="246"/>
                    </a:lnTo>
                    <a:lnTo>
                      <a:pt x="140" y="250"/>
                    </a:lnTo>
                    <a:lnTo>
                      <a:pt x="140" y="254"/>
                    </a:lnTo>
                    <a:lnTo>
                      <a:pt x="140" y="254"/>
                    </a:lnTo>
                    <a:lnTo>
                      <a:pt x="140" y="254"/>
                    </a:lnTo>
                    <a:lnTo>
                      <a:pt x="144" y="254"/>
                    </a:lnTo>
                    <a:lnTo>
                      <a:pt x="144" y="254"/>
                    </a:lnTo>
                    <a:lnTo>
                      <a:pt x="144" y="254"/>
                    </a:lnTo>
                    <a:lnTo>
                      <a:pt x="148" y="258"/>
                    </a:lnTo>
                    <a:lnTo>
                      <a:pt x="148" y="258"/>
                    </a:lnTo>
                    <a:lnTo>
                      <a:pt x="148" y="258"/>
                    </a:lnTo>
                    <a:lnTo>
                      <a:pt x="144" y="258"/>
                    </a:lnTo>
                    <a:lnTo>
                      <a:pt x="144" y="258"/>
                    </a:lnTo>
                    <a:lnTo>
                      <a:pt x="144" y="258"/>
                    </a:lnTo>
                    <a:lnTo>
                      <a:pt x="148" y="262"/>
                    </a:lnTo>
                    <a:lnTo>
                      <a:pt x="144" y="262"/>
                    </a:lnTo>
                    <a:lnTo>
                      <a:pt x="144" y="262"/>
                    </a:lnTo>
                    <a:lnTo>
                      <a:pt x="137" y="266"/>
                    </a:lnTo>
                    <a:lnTo>
                      <a:pt x="121" y="273"/>
                    </a:lnTo>
                    <a:lnTo>
                      <a:pt x="117" y="273"/>
                    </a:lnTo>
                    <a:lnTo>
                      <a:pt x="113" y="273"/>
                    </a:lnTo>
                    <a:lnTo>
                      <a:pt x="113" y="270"/>
                    </a:lnTo>
                    <a:lnTo>
                      <a:pt x="113" y="270"/>
                    </a:lnTo>
                    <a:lnTo>
                      <a:pt x="113" y="270"/>
                    </a:lnTo>
                    <a:lnTo>
                      <a:pt x="109" y="266"/>
                    </a:lnTo>
                    <a:lnTo>
                      <a:pt x="109" y="262"/>
                    </a:lnTo>
                    <a:lnTo>
                      <a:pt x="105" y="262"/>
                    </a:lnTo>
                    <a:lnTo>
                      <a:pt x="105" y="262"/>
                    </a:lnTo>
                    <a:lnTo>
                      <a:pt x="105" y="258"/>
                    </a:lnTo>
                    <a:lnTo>
                      <a:pt x="101" y="258"/>
                    </a:lnTo>
                    <a:lnTo>
                      <a:pt x="101" y="258"/>
                    </a:lnTo>
                    <a:lnTo>
                      <a:pt x="97" y="262"/>
                    </a:lnTo>
                    <a:lnTo>
                      <a:pt x="97" y="262"/>
                    </a:lnTo>
                    <a:lnTo>
                      <a:pt x="97" y="262"/>
                    </a:lnTo>
                    <a:lnTo>
                      <a:pt x="97" y="266"/>
                    </a:lnTo>
                    <a:lnTo>
                      <a:pt x="97" y="270"/>
                    </a:lnTo>
                    <a:lnTo>
                      <a:pt x="97" y="270"/>
                    </a:lnTo>
                    <a:lnTo>
                      <a:pt x="94" y="273"/>
                    </a:lnTo>
                    <a:lnTo>
                      <a:pt x="94" y="273"/>
                    </a:lnTo>
                    <a:lnTo>
                      <a:pt x="90" y="273"/>
                    </a:lnTo>
                    <a:lnTo>
                      <a:pt x="90" y="273"/>
                    </a:lnTo>
                    <a:lnTo>
                      <a:pt x="90" y="273"/>
                    </a:lnTo>
                    <a:lnTo>
                      <a:pt x="90" y="270"/>
                    </a:lnTo>
                    <a:lnTo>
                      <a:pt x="90" y="270"/>
                    </a:lnTo>
                    <a:lnTo>
                      <a:pt x="90" y="266"/>
                    </a:lnTo>
                    <a:lnTo>
                      <a:pt x="86" y="266"/>
                    </a:lnTo>
                    <a:lnTo>
                      <a:pt x="86" y="266"/>
                    </a:lnTo>
                    <a:lnTo>
                      <a:pt x="82" y="266"/>
                    </a:lnTo>
                    <a:lnTo>
                      <a:pt x="78" y="270"/>
                    </a:lnTo>
                    <a:lnTo>
                      <a:pt x="74" y="266"/>
                    </a:lnTo>
                    <a:lnTo>
                      <a:pt x="70" y="266"/>
                    </a:lnTo>
                    <a:lnTo>
                      <a:pt x="66" y="266"/>
                    </a:lnTo>
                    <a:lnTo>
                      <a:pt x="62" y="262"/>
                    </a:lnTo>
                    <a:lnTo>
                      <a:pt x="58" y="262"/>
                    </a:lnTo>
                    <a:lnTo>
                      <a:pt x="54" y="262"/>
                    </a:lnTo>
                    <a:lnTo>
                      <a:pt x="54" y="258"/>
                    </a:lnTo>
                    <a:lnTo>
                      <a:pt x="54" y="258"/>
                    </a:lnTo>
                    <a:lnTo>
                      <a:pt x="54" y="254"/>
                    </a:lnTo>
                    <a:lnTo>
                      <a:pt x="54" y="254"/>
                    </a:lnTo>
                    <a:lnTo>
                      <a:pt x="54" y="254"/>
                    </a:lnTo>
                    <a:lnTo>
                      <a:pt x="51" y="254"/>
                    </a:lnTo>
                    <a:lnTo>
                      <a:pt x="47" y="254"/>
                    </a:lnTo>
                    <a:lnTo>
                      <a:pt x="47" y="250"/>
                    </a:lnTo>
                    <a:lnTo>
                      <a:pt x="47" y="250"/>
                    </a:lnTo>
                    <a:lnTo>
                      <a:pt x="47" y="246"/>
                    </a:lnTo>
                    <a:lnTo>
                      <a:pt x="47" y="242"/>
                    </a:lnTo>
                    <a:lnTo>
                      <a:pt x="47" y="242"/>
                    </a:lnTo>
                    <a:lnTo>
                      <a:pt x="47" y="242"/>
                    </a:lnTo>
                    <a:lnTo>
                      <a:pt x="43" y="242"/>
                    </a:lnTo>
                    <a:lnTo>
                      <a:pt x="43" y="242"/>
                    </a:lnTo>
                    <a:lnTo>
                      <a:pt x="43" y="238"/>
                    </a:lnTo>
                    <a:lnTo>
                      <a:pt x="43" y="238"/>
                    </a:lnTo>
                    <a:lnTo>
                      <a:pt x="43" y="234"/>
                    </a:lnTo>
                    <a:lnTo>
                      <a:pt x="43" y="234"/>
                    </a:lnTo>
                    <a:lnTo>
                      <a:pt x="43" y="234"/>
                    </a:lnTo>
                    <a:lnTo>
                      <a:pt x="43" y="234"/>
                    </a:lnTo>
                    <a:lnTo>
                      <a:pt x="43" y="230"/>
                    </a:lnTo>
                    <a:lnTo>
                      <a:pt x="39" y="230"/>
                    </a:lnTo>
                    <a:lnTo>
                      <a:pt x="39" y="230"/>
                    </a:lnTo>
                    <a:lnTo>
                      <a:pt x="39" y="227"/>
                    </a:lnTo>
                    <a:lnTo>
                      <a:pt x="43" y="227"/>
                    </a:lnTo>
                    <a:lnTo>
                      <a:pt x="43" y="227"/>
                    </a:lnTo>
                    <a:lnTo>
                      <a:pt x="43" y="227"/>
                    </a:lnTo>
                    <a:lnTo>
                      <a:pt x="43" y="223"/>
                    </a:lnTo>
                    <a:lnTo>
                      <a:pt x="39" y="223"/>
                    </a:lnTo>
                    <a:lnTo>
                      <a:pt x="43" y="223"/>
                    </a:lnTo>
                    <a:lnTo>
                      <a:pt x="43" y="219"/>
                    </a:lnTo>
                    <a:lnTo>
                      <a:pt x="43" y="219"/>
                    </a:lnTo>
                    <a:lnTo>
                      <a:pt x="43" y="219"/>
                    </a:lnTo>
                    <a:lnTo>
                      <a:pt x="43" y="219"/>
                    </a:lnTo>
                    <a:lnTo>
                      <a:pt x="43" y="215"/>
                    </a:lnTo>
                    <a:lnTo>
                      <a:pt x="43" y="215"/>
                    </a:lnTo>
                    <a:lnTo>
                      <a:pt x="51" y="215"/>
                    </a:lnTo>
                    <a:lnTo>
                      <a:pt x="51" y="211"/>
                    </a:lnTo>
                    <a:lnTo>
                      <a:pt x="51" y="203"/>
                    </a:lnTo>
                    <a:lnTo>
                      <a:pt x="51" y="203"/>
                    </a:lnTo>
                    <a:lnTo>
                      <a:pt x="47" y="199"/>
                    </a:lnTo>
                    <a:lnTo>
                      <a:pt x="43" y="195"/>
                    </a:lnTo>
                    <a:lnTo>
                      <a:pt x="43" y="195"/>
                    </a:lnTo>
                    <a:lnTo>
                      <a:pt x="31" y="191"/>
                    </a:lnTo>
                    <a:lnTo>
                      <a:pt x="31" y="188"/>
                    </a:lnTo>
                    <a:lnTo>
                      <a:pt x="31" y="188"/>
                    </a:lnTo>
                    <a:lnTo>
                      <a:pt x="27" y="180"/>
                    </a:lnTo>
                    <a:lnTo>
                      <a:pt x="27" y="180"/>
                    </a:lnTo>
                    <a:lnTo>
                      <a:pt x="27" y="180"/>
                    </a:lnTo>
                    <a:lnTo>
                      <a:pt x="23" y="180"/>
                    </a:lnTo>
                    <a:lnTo>
                      <a:pt x="23" y="180"/>
                    </a:lnTo>
                    <a:lnTo>
                      <a:pt x="23" y="176"/>
                    </a:lnTo>
                    <a:lnTo>
                      <a:pt x="19" y="172"/>
                    </a:lnTo>
                    <a:lnTo>
                      <a:pt x="19" y="168"/>
                    </a:lnTo>
                    <a:lnTo>
                      <a:pt x="19" y="164"/>
                    </a:lnTo>
                    <a:lnTo>
                      <a:pt x="19" y="160"/>
                    </a:lnTo>
                    <a:lnTo>
                      <a:pt x="4" y="148"/>
                    </a:lnTo>
                    <a:lnTo>
                      <a:pt x="0" y="145"/>
                    </a:lnTo>
                    <a:lnTo>
                      <a:pt x="0" y="133"/>
                    </a:lnTo>
                    <a:lnTo>
                      <a:pt x="4" y="125"/>
                    </a:lnTo>
                    <a:lnTo>
                      <a:pt x="8" y="125"/>
                    </a:lnTo>
                    <a:lnTo>
                      <a:pt x="8" y="125"/>
                    </a:lnTo>
                    <a:lnTo>
                      <a:pt x="8" y="125"/>
                    </a:lnTo>
                    <a:lnTo>
                      <a:pt x="12" y="125"/>
                    </a:lnTo>
                    <a:lnTo>
                      <a:pt x="12" y="125"/>
                    </a:lnTo>
                    <a:lnTo>
                      <a:pt x="12" y="121"/>
                    </a:lnTo>
                    <a:lnTo>
                      <a:pt x="12" y="121"/>
                    </a:lnTo>
                    <a:lnTo>
                      <a:pt x="12" y="121"/>
                    </a:lnTo>
                    <a:lnTo>
                      <a:pt x="12" y="121"/>
                    </a:lnTo>
                    <a:lnTo>
                      <a:pt x="8" y="121"/>
                    </a:lnTo>
                    <a:lnTo>
                      <a:pt x="12" y="117"/>
                    </a:lnTo>
                    <a:lnTo>
                      <a:pt x="12" y="117"/>
                    </a:lnTo>
                    <a:lnTo>
                      <a:pt x="12" y="117"/>
                    </a:lnTo>
                    <a:lnTo>
                      <a:pt x="15" y="117"/>
                    </a:lnTo>
                    <a:lnTo>
                      <a:pt x="15" y="117"/>
                    </a:lnTo>
                    <a:lnTo>
                      <a:pt x="19" y="117"/>
                    </a:lnTo>
                    <a:lnTo>
                      <a:pt x="19" y="121"/>
                    </a:lnTo>
                    <a:lnTo>
                      <a:pt x="23" y="117"/>
                    </a:lnTo>
                    <a:lnTo>
                      <a:pt x="23" y="117"/>
                    </a:lnTo>
                    <a:lnTo>
                      <a:pt x="23" y="117"/>
                    </a:lnTo>
                    <a:lnTo>
                      <a:pt x="19" y="117"/>
                    </a:lnTo>
                    <a:lnTo>
                      <a:pt x="19" y="113"/>
                    </a:lnTo>
                    <a:lnTo>
                      <a:pt x="19" y="113"/>
                    </a:lnTo>
                    <a:lnTo>
                      <a:pt x="15" y="113"/>
                    </a:lnTo>
                    <a:lnTo>
                      <a:pt x="15" y="109"/>
                    </a:lnTo>
                    <a:lnTo>
                      <a:pt x="15" y="109"/>
                    </a:lnTo>
                    <a:lnTo>
                      <a:pt x="19" y="109"/>
                    </a:lnTo>
                    <a:lnTo>
                      <a:pt x="19" y="106"/>
                    </a:lnTo>
                    <a:lnTo>
                      <a:pt x="19" y="106"/>
                    </a:lnTo>
                    <a:lnTo>
                      <a:pt x="19" y="106"/>
                    </a:lnTo>
                    <a:lnTo>
                      <a:pt x="19" y="106"/>
                    </a:lnTo>
                    <a:lnTo>
                      <a:pt x="15" y="106"/>
                    </a:lnTo>
                    <a:lnTo>
                      <a:pt x="15" y="106"/>
                    </a:lnTo>
                    <a:lnTo>
                      <a:pt x="15" y="102"/>
                    </a:lnTo>
                    <a:lnTo>
                      <a:pt x="15" y="102"/>
                    </a:lnTo>
                    <a:lnTo>
                      <a:pt x="19" y="98"/>
                    </a:lnTo>
                    <a:lnTo>
                      <a:pt x="23" y="98"/>
                    </a:lnTo>
                    <a:lnTo>
                      <a:pt x="23" y="94"/>
                    </a:lnTo>
                    <a:lnTo>
                      <a:pt x="15" y="94"/>
                    </a:lnTo>
                    <a:lnTo>
                      <a:pt x="12" y="90"/>
                    </a:lnTo>
                    <a:lnTo>
                      <a:pt x="12" y="90"/>
                    </a:lnTo>
                    <a:lnTo>
                      <a:pt x="12" y="90"/>
                    </a:lnTo>
                    <a:lnTo>
                      <a:pt x="12" y="86"/>
                    </a:lnTo>
                    <a:lnTo>
                      <a:pt x="12" y="82"/>
                    </a:lnTo>
                    <a:lnTo>
                      <a:pt x="15" y="86"/>
                    </a:lnTo>
                    <a:lnTo>
                      <a:pt x="19" y="82"/>
                    </a:lnTo>
                    <a:lnTo>
                      <a:pt x="19" y="82"/>
                    </a:lnTo>
                    <a:lnTo>
                      <a:pt x="19" y="82"/>
                    </a:lnTo>
                    <a:lnTo>
                      <a:pt x="19" y="82"/>
                    </a:lnTo>
                    <a:lnTo>
                      <a:pt x="19" y="82"/>
                    </a:lnTo>
                    <a:lnTo>
                      <a:pt x="19" y="78"/>
                    </a:lnTo>
                    <a:lnTo>
                      <a:pt x="19" y="78"/>
                    </a:lnTo>
                    <a:lnTo>
                      <a:pt x="19" y="74"/>
                    </a:lnTo>
                    <a:lnTo>
                      <a:pt x="23" y="74"/>
                    </a:lnTo>
                    <a:lnTo>
                      <a:pt x="27" y="78"/>
                    </a:lnTo>
                    <a:lnTo>
                      <a:pt x="31" y="74"/>
                    </a:lnTo>
                    <a:lnTo>
                      <a:pt x="27" y="74"/>
                    </a:lnTo>
                    <a:lnTo>
                      <a:pt x="27" y="74"/>
                    </a:lnTo>
                    <a:lnTo>
                      <a:pt x="27" y="70"/>
                    </a:lnTo>
                    <a:lnTo>
                      <a:pt x="27" y="70"/>
                    </a:lnTo>
                    <a:lnTo>
                      <a:pt x="31" y="70"/>
                    </a:lnTo>
                    <a:lnTo>
                      <a:pt x="35" y="70"/>
                    </a:lnTo>
                    <a:lnTo>
                      <a:pt x="39" y="67"/>
                    </a:lnTo>
                    <a:lnTo>
                      <a:pt x="39" y="67"/>
                    </a:lnTo>
                    <a:lnTo>
                      <a:pt x="43" y="67"/>
                    </a:lnTo>
                    <a:lnTo>
                      <a:pt x="43" y="67"/>
                    </a:lnTo>
                    <a:lnTo>
                      <a:pt x="43" y="70"/>
                    </a:lnTo>
                    <a:lnTo>
                      <a:pt x="47" y="70"/>
                    </a:lnTo>
                    <a:lnTo>
                      <a:pt x="47" y="67"/>
                    </a:lnTo>
                    <a:lnTo>
                      <a:pt x="51" y="67"/>
                    </a:lnTo>
                    <a:lnTo>
                      <a:pt x="51" y="63"/>
                    </a:lnTo>
                    <a:lnTo>
                      <a:pt x="54" y="59"/>
                    </a:lnTo>
                    <a:lnTo>
                      <a:pt x="54" y="59"/>
                    </a:lnTo>
                    <a:lnTo>
                      <a:pt x="54" y="59"/>
                    </a:lnTo>
                    <a:lnTo>
                      <a:pt x="51" y="55"/>
                    </a:lnTo>
                    <a:lnTo>
                      <a:pt x="51" y="55"/>
                    </a:lnTo>
                    <a:lnTo>
                      <a:pt x="54" y="55"/>
                    </a:lnTo>
                    <a:lnTo>
                      <a:pt x="54" y="55"/>
                    </a:lnTo>
                    <a:lnTo>
                      <a:pt x="58" y="55"/>
                    </a:lnTo>
                    <a:lnTo>
                      <a:pt x="58" y="59"/>
                    </a:lnTo>
                    <a:lnTo>
                      <a:pt x="58" y="59"/>
                    </a:lnTo>
                    <a:lnTo>
                      <a:pt x="62" y="59"/>
                    </a:lnTo>
                    <a:lnTo>
                      <a:pt x="66" y="59"/>
                    </a:lnTo>
                    <a:lnTo>
                      <a:pt x="66" y="59"/>
                    </a:lnTo>
                    <a:lnTo>
                      <a:pt x="70" y="63"/>
                    </a:lnTo>
                    <a:lnTo>
                      <a:pt x="82" y="67"/>
                    </a:lnTo>
                    <a:lnTo>
                      <a:pt x="86" y="67"/>
                    </a:lnTo>
                    <a:lnTo>
                      <a:pt x="86" y="67"/>
                    </a:lnTo>
                    <a:lnTo>
                      <a:pt x="86" y="70"/>
                    </a:lnTo>
                    <a:lnTo>
                      <a:pt x="86" y="70"/>
                    </a:lnTo>
                    <a:lnTo>
                      <a:pt x="90" y="70"/>
                    </a:lnTo>
                    <a:lnTo>
                      <a:pt x="94" y="70"/>
                    </a:lnTo>
                    <a:lnTo>
                      <a:pt x="94" y="74"/>
                    </a:lnTo>
                    <a:lnTo>
                      <a:pt x="94" y="74"/>
                    </a:lnTo>
                    <a:lnTo>
                      <a:pt x="105" y="82"/>
                    </a:lnTo>
                    <a:lnTo>
                      <a:pt x="105" y="78"/>
                    </a:lnTo>
                    <a:lnTo>
                      <a:pt x="105" y="78"/>
                    </a:lnTo>
                    <a:lnTo>
                      <a:pt x="105" y="78"/>
                    </a:lnTo>
                    <a:lnTo>
                      <a:pt x="109" y="78"/>
                    </a:lnTo>
                    <a:lnTo>
                      <a:pt x="113" y="78"/>
                    </a:lnTo>
                    <a:lnTo>
                      <a:pt x="113" y="78"/>
                    </a:lnTo>
                    <a:lnTo>
                      <a:pt x="113" y="78"/>
                    </a:lnTo>
                    <a:lnTo>
                      <a:pt x="113" y="78"/>
                    </a:lnTo>
                    <a:lnTo>
                      <a:pt x="113" y="78"/>
                    </a:lnTo>
                    <a:lnTo>
                      <a:pt x="113" y="74"/>
                    </a:lnTo>
                    <a:lnTo>
                      <a:pt x="117" y="74"/>
                    </a:lnTo>
                    <a:lnTo>
                      <a:pt x="121" y="74"/>
                    </a:lnTo>
                    <a:lnTo>
                      <a:pt x="117" y="70"/>
                    </a:lnTo>
                    <a:lnTo>
                      <a:pt x="117" y="67"/>
                    </a:lnTo>
                    <a:lnTo>
                      <a:pt x="125" y="59"/>
                    </a:lnTo>
                    <a:lnTo>
                      <a:pt x="125" y="59"/>
                    </a:lnTo>
                    <a:lnTo>
                      <a:pt x="129" y="59"/>
                    </a:lnTo>
                    <a:lnTo>
                      <a:pt x="133" y="55"/>
                    </a:lnTo>
                    <a:lnTo>
                      <a:pt x="133" y="55"/>
                    </a:lnTo>
                    <a:lnTo>
                      <a:pt x="133" y="51"/>
                    </a:lnTo>
                    <a:lnTo>
                      <a:pt x="129" y="51"/>
                    </a:lnTo>
                    <a:lnTo>
                      <a:pt x="129" y="51"/>
                    </a:lnTo>
                    <a:lnTo>
                      <a:pt x="125" y="51"/>
                    </a:lnTo>
                    <a:lnTo>
                      <a:pt x="125" y="51"/>
                    </a:lnTo>
                    <a:lnTo>
                      <a:pt x="125" y="47"/>
                    </a:lnTo>
                    <a:lnTo>
                      <a:pt x="125" y="47"/>
                    </a:lnTo>
                    <a:lnTo>
                      <a:pt x="121" y="47"/>
                    </a:lnTo>
                    <a:lnTo>
                      <a:pt x="121" y="47"/>
                    </a:lnTo>
                    <a:lnTo>
                      <a:pt x="121" y="47"/>
                    </a:lnTo>
                    <a:lnTo>
                      <a:pt x="121" y="43"/>
                    </a:lnTo>
                    <a:lnTo>
                      <a:pt x="125" y="43"/>
                    </a:lnTo>
                    <a:lnTo>
                      <a:pt x="125" y="43"/>
                    </a:lnTo>
                    <a:lnTo>
                      <a:pt x="125" y="43"/>
                    </a:lnTo>
                    <a:lnTo>
                      <a:pt x="125" y="43"/>
                    </a:lnTo>
                    <a:lnTo>
                      <a:pt x="125" y="43"/>
                    </a:lnTo>
                    <a:lnTo>
                      <a:pt x="121" y="39"/>
                    </a:lnTo>
                    <a:lnTo>
                      <a:pt x="121" y="39"/>
                    </a:lnTo>
                    <a:lnTo>
                      <a:pt x="121" y="39"/>
                    </a:lnTo>
                    <a:lnTo>
                      <a:pt x="129" y="39"/>
                    </a:lnTo>
                    <a:lnTo>
                      <a:pt x="129" y="39"/>
                    </a:lnTo>
                    <a:lnTo>
                      <a:pt x="129" y="35"/>
                    </a:lnTo>
                    <a:lnTo>
                      <a:pt x="129" y="35"/>
                    </a:lnTo>
                    <a:lnTo>
                      <a:pt x="125" y="31"/>
                    </a:lnTo>
                    <a:lnTo>
                      <a:pt x="125" y="31"/>
                    </a:lnTo>
                    <a:lnTo>
                      <a:pt x="125" y="31"/>
                    </a:lnTo>
                    <a:lnTo>
                      <a:pt x="125" y="27"/>
                    </a:lnTo>
                    <a:lnTo>
                      <a:pt x="125" y="20"/>
                    </a:lnTo>
                    <a:lnTo>
                      <a:pt x="125" y="20"/>
                    </a:lnTo>
                    <a:lnTo>
                      <a:pt x="121" y="20"/>
                    </a:lnTo>
                    <a:lnTo>
                      <a:pt x="121" y="20"/>
                    </a:lnTo>
                    <a:lnTo>
                      <a:pt x="121" y="20"/>
                    </a:lnTo>
                    <a:lnTo>
                      <a:pt x="125" y="20"/>
                    </a:lnTo>
                    <a:lnTo>
                      <a:pt x="129" y="20"/>
                    </a:lnTo>
                    <a:lnTo>
                      <a:pt x="133" y="20"/>
                    </a:lnTo>
                    <a:lnTo>
                      <a:pt x="133" y="20"/>
                    </a:lnTo>
                    <a:lnTo>
                      <a:pt x="133" y="16"/>
                    </a:lnTo>
                    <a:lnTo>
                      <a:pt x="125" y="16"/>
                    </a:lnTo>
                    <a:lnTo>
                      <a:pt x="129" y="16"/>
                    </a:lnTo>
                    <a:lnTo>
                      <a:pt x="133" y="12"/>
                    </a:lnTo>
                    <a:lnTo>
                      <a:pt x="137" y="12"/>
                    </a:lnTo>
                    <a:lnTo>
                      <a:pt x="137" y="8"/>
                    </a:lnTo>
                    <a:lnTo>
                      <a:pt x="133" y="12"/>
                    </a:lnTo>
                    <a:lnTo>
                      <a:pt x="133" y="8"/>
                    </a:lnTo>
                    <a:lnTo>
                      <a:pt x="133" y="8"/>
                    </a:lnTo>
                    <a:lnTo>
                      <a:pt x="133" y="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 name="Freeform 63"/>
              <p:cNvSpPr>
                <a:spLocks/>
              </p:cNvSpPr>
              <p:nvPr/>
            </p:nvSpPr>
            <p:spPr bwMode="auto">
              <a:xfrm>
                <a:off x="3621088" y="2058988"/>
                <a:ext cx="465137" cy="514350"/>
              </a:xfrm>
              <a:custGeom>
                <a:avLst/>
                <a:gdLst>
                  <a:gd name="T0" fmla="*/ 281 w 293"/>
                  <a:gd name="T1" fmla="*/ 106 h 324"/>
                  <a:gd name="T2" fmla="*/ 289 w 293"/>
                  <a:gd name="T3" fmla="*/ 137 h 324"/>
                  <a:gd name="T4" fmla="*/ 293 w 293"/>
                  <a:gd name="T5" fmla="*/ 160 h 324"/>
                  <a:gd name="T6" fmla="*/ 289 w 293"/>
                  <a:gd name="T7" fmla="*/ 164 h 324"/>
                  <a:gd name="T8" fmla="*/ 285 w 293"/>
                  <a:gd name="T9" fmla="*/ 188 h 324"/>
                  <a:gd name="T10" fmla="*/ 285 w 293"/>
                  <a:gd name="T11" fmla="*/ 199 h 324"/>
                  <a:gd name="T12" fmla="*/ 274 w 293"/>
                  <a:gd name="T13" fmla="*/ 223 h 324"/>
                  <a:gd name="T14" fmla="*/ 270 w 293"/>
                  <a:gd name="T15" fmla="*/ 262 h 324"/>
                  <a:gd name="T16" fmla="*/ 266 w 293"/>
                  <a:gd name="T17" fmla="*/ 289 h 324"/>
                  <a:gd name="T18" fmla="*/ 238 w 293"/>
                  <a:gd name="T19" fmla="*/ 313 h 324"/>
                  <a:gd name="T20" fmla="*/ 235 w 293"/>
                  <a:gd name="T21" fmla="*/ 297 h 324"/>
                  <a:gd name="T22" fmla="*/ 223 w 293"/>
                  <a:gd name="T23" fmla="*/ 289 h 324"/>
                  <a:gd name="T24" fmla="*/ 219 w 293"/>
                  <a:gd name="T25" fmla="*/ 281 h 324"/>
                  <a:gd name="T26" fmla="*/ 195 w 293"/>
                  <a:gd name="T27" fmla="*/ 266 h 324"/>
                  <a:gd name="T28" fmla="*/ 188 w 293"/>
                  <a:gd name="T29" fmla="*/ 250 h 324"/>
                  <a:gd name="T30" fmla="*/ 172 w 293"/>
                  <a:gd name="T31" fmla="*/ 238 h 324"/>
                  <a:gd name="T32" fmla="*/ 156 w 293"/>
                  <a:gd name="T33" fmla="*/ 231 h 324"/>
                  <a:gd name="T34" fmla="*/ 152 w 293"/>
                  <a:gd name="T35" fmla="*/ 234 h 324"/>
                  <a:gd name="T36" fmla="*/ 152 w 293"/>
                  <a:gd name="T37" fmla="*/ 231 h 324"/>
                  <a:gd name="T38" fmla="*/ 149 w 293"/>
                  <a:gd name="T39" fmla="*/ 231 h 324"/>
                  <a:gd name="T40" fmla="*/ 149 w 293"/>
                  <a:gd name="T41" fmla="*/ 223 h 324"/>
                  <a:gd name="T42" fmla="*/ 141 w 293"/>
                  <a:gd name="T43" fmla="*/ 219 h 324"/>
                  <a:gd name="T44" fmla="*/ 129 w 293"/>
                  <a:gd name="T45" fmla="*/ 215 h 324"/>
                  <a:gd name="T46" fmla="*/ 113 w 293"/>
                  <a:gd name="T47" fmla="*/ 207 h 324"/>
                  <a:gd name="T48" fmla="*/ 102 w 293"/>
                  <a:gd name="T49" fmla="*/ 203 h 324"/>
                  <a:gd name="T50" fmla="*/ 98 w 293"/>
                  <a:gd name="T51" fmla="*/ 188 h 324"/>
                  <a:gd name="T52" fmla="*/ 102 w 293"/>
                  <a:gd name="T53" fmla="*/ 180 h 324"/>
                  <a:gd name="T54" fmla="*/ 117 w 293"/>
                  <a:gd name="T55" fmla="*/ 168 h 324"/>
                  <a:gd name="T56" fmla="*/ 106 w 293"/>
                  <a:gd name="T57" fmla="*/ 164 h 324"/>
                  <a:gd name="T58" fmla="*/ 102 w 293"/>
                  <a:gd name="T59" fmla="*/ 160 h 324"/>
                  <a:gd name="T60" fmla="*/ 106 w 293"/>
                  <a:gd name="T61" fmla="*/ 160 h 324"/>
                  <a:gd name="T62" fmla="*/ 102 w 293"/>
                  <a:gd name="T63" fmla="*/ 156 h 324"/>
                  <a:gd name="T64" fmla="*/ 106 w 293"/>
                  <a:gd name="T65" fmla="*/ 149 h 324"/>
                  <a:gd name="T66" fmla="*/ 63 w 293"/>
                  <a:gd name="T67" fmla="*/ 129 h 324"/>
                  <a:gd name="T68" fmla="*/ 59 w 293"/>
                  <a:gd name="T69" fmla="*/ 121 h 324"/>
                  <a:gd name="T70" fmla="*/ 59 w 293"/>
                  <a:gd name="T71" fmla="*/ 113 h 324"/>
                  <a:gd name="T72" fmla="*/ 59 w 293"/>
                  <a:gd name="T73" fmla="*/ 110 h 324"/>
                  <a:gd name="T74" fmla="*/ 59 w 293"/>
                  <a:gd name="T75" fmla="*/ 98 h 324"/>
                  <a:gd name="T76" fmla="*/ 47 w 293"/>
                  <a:gd name="T77" fmla="*/ 94 h 324"/>
                  <a:gd name="T78" fmla="*/ 39 w 293"/>
                  <a:gd name="T79" fmla="*/ 82 h 324"/>
                  <a:gd name="T80" fmla="*/ 35 w 293"/>
                  <a:gd name="T81" fmla="*/ 74 h 324"/>
                  <a:gd name="T82" fmla="*/ 35 w 293"/>
                  <a:gd name="T83" fmla="*/ 70 h 324"/>
                  <a:gd name="T84" fmla="*/ 23 w 293"/>
                  <a:gd name="T85" fmla="*/ 59 h 324"/>
                  <a:gd name="T86" fmla="*/ 20 w 293"/>
                  <a:gd name="T87" fmla="*/ 55 h 324"/>
                  <a:gd name="T88" fmla="*/ 0 w 293"/>
                  <a:gd name="T89" fmla="*/ 51 h 324"/>
                  <a:gd name="T90" fmla="*/ 0 w 293"/>
                  <a:gd name="T91" fmla="*/ 31 h 324"/>
                  <a:gd name="T92" fmla="*/ 35 w 293"/>
                  <a:gd name="T93" fmla="*/ 24 h 324"/>
                  <a:gd name="T94" fmla="*/ 94 w 293"/>
                  <a:gd name="T95" fmla="*/ 20 h 324"/>
                  <a:gd name="T96" fmla="*/ 98 w 293"/>
                  <a:gd name="T97" fmla="*/ 20 h 324"/>
                  <a:gd name="T98" fmla="*/ 109 w 293"/>
                  <a:gd name="T99" fmla="*/ 12 h 324"/>
                  <a:gd name="T100" fmla="*/ 160 w 293"/>
                  <a:gd name="T101" fmla="*/ 35 h 324"/>
                  <a:gd name="T102" fmla="*/ 211 w 293"/>
                  <a:gd name="T103" fmla="*/ 51 h 324"/>
                  <a:gd name="T104" fmla="*/ 238 w 293"/>
                  <a:gd name="T105" fmla="*/ 59 h 324"/>
                  <a:gd name="T106" fmla="*/ 246 w 293"/>
                  <a:gd name="T107" fmla="*/ 70 h 324"/>
                  <a:gd name="T108" fmla="*/ 266 w 293"/>
                  <a:gd name="T109" fmla="*/ 78 h 324"/>
                  <a:gd name="T110" fmla="*/ 274 w 293"/>
                  <a:gd name="T111" fmla="*/ 86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3" h="324">
                    <a:moveTo>
                      <a:pt x="277" y="90"/>
                    </a:moveTo>
                    <a:lnTo>
                      <a:pt x="277" y="90"/>
                    </a:lnTo>
                    <a:lnTo>
                      <a:pt x="281" y="90"/>
                    </a:lnTo>
                    <a:lnTo>
                      <a:pt x="281" y="106"/>
                    </a:lnTo>
                    <a:lnTo>
                      <a:pt x="281" y="110"/>
                    </a:lnTo>
                    <a:lnTo>
                      <a:pt x="285" y="117"/>
                    </a:lnTo>
                    <a:lnTo>
                      <a:pt x="289" y="133"/>
                    </a:lnTo>
                    <a:lnTo>
                      <a:pt x="289" y="137"/>
                    </a:lnTo>
                    <a:lnTo>
                      <a:pt x="289" y="145"/>
                    </a:lnTo>
                    <a:lnTo>
                      <a:pt x="289" y="149"/>
                    </a:lnTo>
                    <a:lnTo>
                      <a:pt x="293" y="156"/>
                    </a:lnTo>
                    <a:lnTo>
                      <a:pt x="293" y="160"/>
                    </a:lnTo>
                    <a:lnTo>
                      <a:pt x="293" y="160"/>
                    </a:lnTo>
                    <a:lnTo>
                      <a:pt x="293" y="160"/>
                    </a:lnTo>
                    <a:lnTo>
                      <a:pt x="293" y="160"/>
                    </a:lnTo>
                    <a:lnTo>
                      <a:pt x="289" y="164"/>
                    </a:lnTo>
                    <a:lnTo>
                      <a:pt x="289" y="168"/>
                    </a:lnTo>
                    <a:lnTo>
                      <a:pt x="289" y="168"/>
                    </a:lnTo>
                    <a:lnTo>
                      <a:pt x="289" y="172"/>
                    </a:lnTo>
                    <a:lnTo>
                      <a:pt x="285" y="188"/>
                    </a:lnTo>
                    <a:lnTo>
                      <a:pt x="285" y="192"/>
                    </a:lnTo>
                    <a:lnTo>
                      <a:pt x="285" y="195"/>
                    </a:lnTo>
                    <a:lnTo>
                      <a:pt x="285" y="199"/>
                    </a:lnTo>
                    <a:lnTo>
                      <a:pt x="285" y="199"/>
                    </a:lnTo>
                    <a:lnTo>
                      <a:pt x="281" y="211"/>
                    </a:lnTo>
                    <a:lnTo>
                      <a:pt x="277" y="219"/>
                    </a:lnTo>
                    <a:lnTo>
                      <a:pt x="277" y="219"/>
                    </a:lnTo>
                    <a:lnTo>
                      <a:pt x="274" y="223"/>
                    </a:lnTo>
                    <a:lnTo>
                      <a:pt x="274" y="223"/>
                    </a:lnTo>
                    <a:lnTo>
                      <a:pt x="277" y="231"/>
                    </a:lnTo>
                    <a:lnTo>
                      <a:pt x="274" y="246"/>
                    </a:lnTo>
                    <a:lnTo>
                      <a:pt x="270" y="262"/>
                    </a:lnTo>
                    <a:lnTo>
                      <a:pt x="270" y="262"/>
                    </a:lnTo>
                    <a:lnTo>
                      <a:pt x="270" y="262"/>
                    </a:lnTo>
                    <a:lnTo>
                      <a:pt x="270" y="262"/>
                    </a:lnTo>
                    <a:lnTo>
                      <a:pt x="266" y="289"/>
                    </a:lnTo>
                    <a:lnTo>
                      <a:pt x="266" y="289"/>
                    </a:lnTo>
                    <a:lnTo>
                      <a:pt x="262" y="289"/>
                    </a:lnTo>
                    <a:lnTo>
                      <a:pt x="235" y="324"/>
                    </a:lnTo>
                    <a:lnTo>
                      <a:pt x="238" y="313"/>
                    </a:lnTo>
                    <a:lnTo>
                      <a:pt x="238" y="305"/>
                    </a:lnTo>
                    <a:lnTo>
                      <a:pt x="235" y="301"/>
                    </a:lnTo>
                    <a:lnTo>
                      <a:pt x="235" y="301"/>
                    </a:lnTo>
                    <a:lnTo>
                      <a:pt x="235" y="297"/>
                    </a:lnTo>
                    <a:lnTo>
                      <a:pt x="235" y="297"/>
                    </a:lnTo>
                    <a:lnTo>
                      <a:pt x="227" y="293"/>
                    </a:lnTo>
                    <a:lnTo>
                      <a:pt x="223" y="293"/>
                    </a:lnTo>
                    <a:lnTo>
                      <a:pt x="223" y="289"/>
                    </a:lnTo>
                    <a:lnTo>
                      <a:pt x="223" y="289"/>
                    </a:lnTo>
                    <a:lnTo>
                      <a:pt x="223" y="285"/>
                    </a:lnTo>
                    <a:lnTo>
                      <a:pt x="219" y="281"/>
                    </a:lnTo>
                    <a:lnTo>
                      <a:pt x="219" y="281"/>
                    </a:lnTo>
                    <a:lnTo>
                      <a:pt x="211" y="277"/>
                    </a:lnTo>
                    <a:lnTo>
                      <a:pt x="203" y="274"/>
                    </a:lnTo>
                    <a:lnTo>
                      <a:pt x="199" y="270"/>
                    </a:lnTo>
                    <a:lnTo>
                      <a:pt x="195" y="266"/>
                    </a:lnTo>
                    <a:lnTo>
                      <a:pt x="192" y="262"/>
                    </a:lnTo>
                    <a:lnTo>
                      <a:pt x="188" y="258"/>
                    </a:lnTo>
                    <a:lnTo>
                      <a:pt x="188" y="254"/>
                    </a:lnTo>
                    <a:lnTo>
                      <a:pt x="188" y="250"/>
                    </a:lnTo>
                    <a:lnTo>
                      <a:pt x="184" y="250"/>
                    </a:lnTo>
                    <a:lnTo>
                      <a:pt x="180" y="246"/>
                    </a:lnTo>
                    <a:lnTo>
                      <a:pt x="176" y="242"/>
                    </a:lnTo>
                    <a:lnTo>
                      <a:pt x="172" y="238"/>
                    </a:lnTo>
                    <a:lnTo>
                      <a:pt x="168" y="231"/>
                    </a:lnTo>
                    <a:lnTo>
                      <a:pt x="160" y="231"/>
                    </a:lnTo>
                    <a:lnTo>
                      <a:pt x="160" y="231"/>
                    </a:lnTo>
                    <a:lnTo>
                      <a:pt x="156" y="231"/>
                    </a:lnTo>
                    <a:lnTo>
                      <a:pt x="156" y="234"/>
                    </a:lnTo>
                    <a:lnTo>
                      <a:pt x="156" y="234"/>
                    </a:lnTo>
                    <a:lnTo>
                      <a:pt x="156" y="234"/>
                    </a:lnTo>
                    <a:lnTo>
                      <a:pt x="152" y="234"/>
                    </a:lnTo>
                    <a:lnTo>
                      <a:pt x="152" y="234"/>
                    </a:lnTo>
                    <a:lnTo>
                      <a:pt x="152" y="234"/>
                    </a:lnTo>
                    <a:lnTo>
                      <a:pt x="152" y="234"/>
                    </a:lnTo>
                    <a:lnTo>
                      <a:pt x="152" y="231"/>
                    </a:lnTo>
                    <a:lnTo>
                      <a:pt x="149" y="231"/>
                    </a:lnTo>
                    <a:lnTo>
                      <a:pt x="149" y="231"/>
                    </a:lnTo>
                    <a:lnTo>
                      <a:pt x="149" y="231"/>
                    </a:lnTo>
                    <a:lnTo>
                      <a:pt x="149" y="231"/>
                    </a:lnTo>
                    <a:lnTo>
                      <a:pt x="149" y="227"/>
                    </a:lnTo>
                    <a:lnTo>
                      <a:pt x="149" y="227"/>
                    </a:lnTo>
                    <a:lnTo>
                      <a:pt x="149" y="223"/>
                    </a:lnTo>
                    <a:lnTo>
                      <a:pt x="149" y="223"/>
                    </a:lnTo>
                    <a:lnTo>
                      <a:pt x="145" y="223"/>
                    </a:lnTo>
                    <a:lnTo>
                      <a:pt x="141" y="219"/>
                    </a:lnTo>
                    <a:lnTo>
                      <a:pt x="137" y="219"/>
                    </a:lnTo>
                    <a:lnTo>
                      <a:pt x="141" y="219"/>
                    </a:lnTo>
                    <a:lnTo>
                      <a:pt x="137" y="219"/>
                    </a:lnTo>
                    <a:lnTo>
                      <a:pt x="133" y="215"/>
                    </a:lnTo>
                    <a:lnTo>
                      <a:pt x="133" y="215"/>
                    </a:lnTo>
                    <a:lnTo>
                      <a:pt x="129" y="215"/>
                    </a:lnTo>
                    <a:lnTo>
                      <a:pt x="129" y="211"/>
                    </a:lnTo>
                    <a:lnTo>
                      <a:pt x="125" y="211"/>
                    </a:lnTo>
                    <a:lnTo>
                      <a:pt x="117" y="207"/>
                    </a:lnTo>
                    <a:lnTo>
                      <a:pt x="113" y="207"/>
                    </a:lnTo>
                    <a:lnTo>
                      <a:pt x="102" y="207"/>
                    </a:lnTo>
                    <a:lnTo>
                      <a:pt x="102" y="207"/>
                    </a:lnTo>
                    <a:lnTo>
                      <a:pt x="102" y="203"/>
                    </a:lnTo>
                    <a:lnTo>
                      <a:pt x="102" y="203"/>
                    </a:lnTo>
                    <a:lnTo>
                      <a:pt x="102" y="203"/>
                    </a:lnTo>
                    <a:lnTo>
                      <a:pt x="94" y="195"/>
                    </a:lnTo>
                    <a:lnTo>
                      <a:pt x="94" y="192"/>
                    </a:lnTo>
                    <a:lnTo>
                      <a:pt x="98" y="188"/>
                    </a:lnTo>
                    <a:lnTo>
                      <a:pt x="98" y="184"/>
                    </a:lnTo>
                    <a:lnTo>
                      <a:pt x="98" y="180"/>
                    </a:lnTo>
                    <a:lnTo>
                      <a:pt x="98" y="180"/>
                    </a:lnTo>
                    <a:lnTo>
                      <a:pt x="102" y="180"/>
                    </a:lnTo>
                    <a:lnTo>
                      <a:pt x="109" y="180"/>
                    </a:lnTo>
                    <a:lnTo>
                      <a:pt x="113" y="184"/>
                    </a:lnTo>
                    <a:lnTo>
                      <a:pt x="113" y="180"/>
                    </a:lnTo>
                    <a:lnTo>
                      <a:pt x="117" y="168"/>
                    </a:lnTo>
                    <a:lnTo>
                      <a:pt x="117" y="168"/>
                    </a:lnTo>
                    <a:lnTo>
                      <a:pt x="113" y="168"/>
                    </a:lnTo>
                    <a:lnTo>
                      <a:pt x="109" y="164"/>
                    </a:lnTo>
                    <a:lnTo>
                      <a:pt x="106" y="164"/>
                    </a:lnTo>
                    <a:lnTo>
                      <a:pt x="106" y="164"/>
                    </a:lnTo>
                    <a:lnTo>
                      <a:pt x="102" y="160"/>
                    </a:lnTo>
                    <a:lnTo>
                      <a:pt x="102" y="160"/>
                    </a:lnTo>
                    <a:lnTo>
                      <a:pt x="102" y="160"/>
                    </a:lnTo>
                    <a:lnTo>
                      <a:pt x="102" y="160"/>
                    </a:lnTo>
                    <a:lnTo>
                      <a:pt x="106" y="160"/>
                    </a:lnTo>
                    <a:lnTo>
                      <a:pt x="106" y="160"/>
                    </a:lnTo>
                    <a:lnTo>
                      <a:pt x="106" y="160"/>
                    </a:lnTo>
                    <a:lnTo>
                      <a:pt x="106" y="156"/>
                    </a:lnTo>
                    <a:lnTo>
                      <a:pt x="106" y="156"/>
                    </a:lnTo>
                    <a:lnTo>
                      <a:pt x="102" y="156"/>
                    </a:lnTo>
                    <a:lnTo>
                      <a:pt x="102" y="156"/>
                    </a:lnTo>
                    <a:lnTo>
                      <a:pt x="102" y="156"/>
                    </a:lnTo>
                    <a:lnTo>
                      <a:pt x="102" y="152"/>
                    </a:lnTo>
                    <a:lnTo>
                      <a:pt x="106" y="149"/>
                    </a:lnTo>
                    <a:lnTo>
                      <a:pt x="106" y="149"/>
                    </a:lnTo>
                    <a:lnTo>
                      <a:pt x="106" y="145"/>
                    </a:lnTo>
                    <a:lnTo>
                      <a:pt x="86" y="141"/>
                    </a:lnTo>
                    <a:lnTo>
                      <a:pt x="70" y="129"/>
                    </a:lnTo>
                    <a:lnTo>
                      <a:pt x="63" y="129"/>
                    </a:lnTo>
                    <a:lnTo>
                      <a:pt x="63" y="129"/>
                    </a:lnTo>
                    <a:lnTo>
                      <a:pt x="59" y="125"/>
                    </a:lnTo>
                    <a:lnTo>
                      <a:pt x="59" y="121"/>
                    </a:lnTo>
                    <a:lnTo>
                      <a:pt x="59" y="121"/>
                    </a:lnTo>
                    <a:lnTo>
                      <a:pt x="59" y="121"/>
                    </a:lnTo>
                    <a:lnTo>
                      <a:pt x="59" y="117"/>
                    </a:lnTo>
                    <a:lnTo>
                      <a:pt x="59" y="113"/>
                    </a:lnTo>
                    <a:lnTo>
                      <a:pt x="59" y="113"/>
                    </a:lnTo>
                    <a:lnTo>
                      <a:pt x="59" y="113"/>
                    </a:lnTo>
                    <a:lnTo>
                      <a:pt x="59" y="113"/>
                    </a:lnTo>
                    <a:lnTo>
                      <a:pt x="59" y="113"/>
                    </a:lnTo>
                    <a:lnTo>
                      <a:pt x="59" y="110"/>
                    </a:lnTo>
                    <a:lnTo>
                      <a:pt x="59" y="106"/>
                    </a:lnTo>
                    <a:lnTo>
                      <a:pt x="59" y="102"/>
                    </a:lnTo>
                    <a:lnTo>
                      <a:pt x="59" y="102"/>
                    </a:lnTo>
                    <a:lnTo>
                      <a:pt x="59" y="98"/>
                    </a:lnTo>
                    <a:lnTo>
                      <a:pt x="55" y="98"/>
                    </a:lnTo>
                    <a:lnTo>
                      <a:pt x="55" y="94"/>
                    </a:lnTo>
                    <a:lnTo>
                      <a:pt x="51" y="94"/>
                    </a:lnTo>
                    <a:lnTo>
                      <a:pt x="47" y="94"/>
                    </a:lnTo>
                    <a:lnTo>
                      <a:pt x="47" y="90"/>
                    </a:lnTo>
                    <a:lnTo>
                      <a:pt x="43" y="86"/>
                    </a:lnTo>
                    <a:lnTo>
                      <a:pt x="39" y="86"/>
                    </a:lnTo>
                    <a:lnTo>
                      <a:pt x="39" y="82"/>
                    </a:lnTo>
                    <a:lnTo>
                      <a:pt x="35" y="82"/>
                    </a:lnTo>
                    <a:lnTo>
                      <a:pt x="35" y="78"/>
                    </a:lnTo>
                    <a:lnTo>
                      <a:pt x="35" y="78"/>
                    </a:lnTo>
                    <a:lnTo>
                      <a:pt x="35" y="74"/>
                    </a:lnTo>
                    <a:lnTo>
                      <a:pt x="39" y="74"/>
                    </a:lnTo>
                    <a:lnTo>
                      <a:pt x="39" y="74"/>
                    </a:lnTo>
                    <a:lnTo>
                      <a:pt x="35" y="70"/>
                    </a:lnTo>
                    <a:lnTo>
                      <a:pt x="35" y="70"/>
                    </a:lnTo>
                    <a:lnTo>
                      <a:pt x="31" y="67"/>
                    </a:lnTo>
                    <a:lnTo>
                      <a:pt x="27" y="63"/>
                    </a:lnTo>
                    <a:lnTo>
                      <a:pt x="23" y="59"/>
                    </a:lnTo>
                    <a:lnTo>
                      <a:pt x="23" y="59"/>
                    </a:lnTo>
                    <a:lnTo>
                      <a:pt x="23" y="55"/>
                    </a:lnTo>
                    <a:lnTo>
                      <a:pt x="23" y="55"/>
                    </a:lnTo>
                    <a:lnTo>
                      <a:pt x="20" y="55"/>
                    </a:lnTo>
                    <a:lnTo>
                      <a:pt x="20" y="55"/>
                    </a:lnTo>
                    <a:lnTo>
                      <a:pt x="12" y="55"/>
                    </a:lnTo>
                    <a:lnTo>
                      <a:pt x="12" y="55"/>
                    </a:lnTo>
                    <a:lnTo>
                      <a:pt x="4" y="51"/>
                    </a:lnTo>
                    <a:lnTo>
                      <a:pt x="0" y="51"/>
                    </a:lnTo>
                    <a:lnTo>
                      <a:pt x="0" y="39"/>
                    </a:lnTo>
                    <a:lnTo>
                      <a:pt x="0" y="35"/>
                    </a:lnTo>
                    <a:lnTo>
                      <a:pt x="0" y="35"/>
                    </a:lnTo>
                    <a:lnTo>
                      <a:pt x="0" y="31"/>
                    </a:lnTo>
                    <a:lnTo>
                      <a:pt x="0" y="31"/>
                    </a:lnTo>
                    <a:lnTo>
                      <a:pt x="4" y="28"/>
                    </a:lnTo>
                    <a:lnTo>
                      <a:pt x="8" y="28"/>
                    </a:lnTo>
                    <a:lnTo>
                      <a:pt x="35" y="24"/>
                    </a:lnTo>
                    <a:lnTo>
                      <a:pt x="78" y="0"/>
                    </a:lnTo>
                    <a:lnTo>
                      <a:pt x="82" y="0"/>
                    </a:lnTo>
                    <a:lnTo>
                      <a:pt x="82" y="0"/>
                    </a:lnTo>
                    <a:lnTo>
                      <a:pt x="94" y="20"/>
                    </a:lnTo>
                    <a:lnTo>
                      <a:pt x="98" y="20"/>
                    </a:lnTo>
                    <a:lnTo>
                      <a:pt x="98" y="20"/>
                    </a:lnTo>
                    <a:lnTo>
                      <a:pt x="98" y="20"/>
                    </a:lnTo>
                    <a:lnTo>
                      <a:pt x="98" y="20"/>
                    </a:lnTo>
                    <a:lnTo>
                      <a:pt x="106" y="12"/>
                    </a:lnTo>
                    <a:lnTo>
                      <a:pt x="109" y="8"/>
                    </a:lnTo>
                    <a:lnTo>
                      <a:pt x="109" y="8"/>
                    </a:lnTo>
                    <a:lnTo>
                      <a:pt x="109" y="12"/>
                    </a:lnTo>
                    <a:lnTo>
                      <a:pt x="113" y="12"/>
                    </a:lnTo>
                    <a:lnTo>
                      <a:pt x="141" y="28"/>
                    </a:lnTo>
                    <a:lnTo>
                      <a:pt x="152" y="31"/>
                    </a:lnTo>
                    <a:lnTo>
                      <a:pt x="160" y="35"/>
                    </a:lnTo>
                    <a:lnTo>
                      <a:pt x="164" y="35"/>
                    </a:lnTo>
                    <a:lnTo>
                      <a:pt x="164" y="39"/>
                    </a:lnTo>
                    <a:lnTo>
                      <a:pt x="195" y="43"/>
                    </a:lnTo>
                    <a:lnTo>
                      <a:pt x="211" y="51"/>
                    </a:lnTo>
                    <a:lnTo>
                      <a:pt x="231" y="55"/>
                    </a:lnTo>
                    <a:lnTo>
                      <a:pt x="235" y="55"/>
                    </a:lnTo>
                    <a:lnTo>
                      <a:pt x="235" y="55"/>
                    </a:lnTo>
                    <a:lnTo>
                      <a:pt x="238" y="59"/>
                    </a:lnTo>
                    <a:lnTo>
                      <a:pt x="238" y="63"/>
                    </a:lnTo>
                    <a:lnTo>
                      <a:pt x="242" y="67"/>
                    </a:lnTo>
                    <a:lnTo>
                      <a:pt x="242" y="67"/>
                    </a:lnTo>
                    <a:lnTo>
                      <a:pt x="246" y="70"/>
                    </a:lnTo>
                    <a:lnTo>
                      <a:pt x="250" y="70"/>
                    </a:lnTo>
                    <a:lnTo>
                      <a:pt x="254" y="74"/>
                    </a:lnTo>
                    <a:lnTo>
                      <a:pt x="258" y="74"/>
                    </a:lnTo>
                    <a:lnTo>
                      <a:pt x="266" y="78"/>
                    </a:lnTo>
                    <a:lnTo>
                      <a:pt x="270" y="78"/>
                    </a:lnTo>
                    <a:lnTo>
                      <a:pt x="270" y="82"/>
                    </a:lnTo>
                    <a:lnTo>
                      <a:pt x="274" y="82"/>
                    </a:lnTo>
                    <a:lnTo>
                      <a:pt x="274" y="86"/>
                    </a:lnTo>
                    <a:lnTo>
                      <a:pt x="277" y="9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 name="Freeform 64"/>
              <p:cNvSpPr>
                <a:spLocks noEditPoints="1"/>
              </p:cNvSpPr>
              <p:nvPr/>
            </p:nvSpPr>
            <p:spPr bwMode="auto">
              <a:xfrm>
                <a:off x="3087688" y="3001963"/>
                <a:ext cx="366712" cy="328613"/>
              </a:xfrm>
              <a:custGeom>
                <a:avLst/>
                <a:gdLst>
                  <a:gd name="T0" fmla="*/ 227 w 231"/>
                  <a:gd name="T1" fmla="*/ 121 h 207"/>
                  <a:gd name="T2" fmla="*/ 231 w 231"/>
                  <a:gd name="T3" fmla="*/ 93 h 207"/>
                  <a:gd name="T4" fmla="*/ 227 w 231"/>
                  <a:gd name="T5" fmla="*/ 58 h 207"/>
                  <a:gd name="T6" fmla="*/ 176 w 231"/>
                  <a:gd name="T7" fmla="*/ 47 h 207"/>
                  <a:gd name="T8" fmla="*/ 160 w 231"/>
                  <a:gd name="T9" fmla="*/ 19 h 207"/>
                  <a:gd name="T10" fmla="*/ 133 w 231"/>
                  <a:gd name="T11" fmla="*/ 7 h 207"/>
                  <a:gd name="T12" fmla="*/ 102 w 231"/>
                  <a:gd name="T13" fmla="*/ 27 h 207"/>
                  <a:gd name="T14" fmla="*/ 55 w 231"/>
                  <a:gd name="T15" fmla="*/ 39 h 207"/>
                  <a:gd name="T16" fmla="*/ 27 w 231"/>
                  <a:gd name="T17" fmla="*/ 39 h 207"/>
                  <a:gd name="T18" fmla="*/ 0 w 231"/>
                  <a:gd name="T19" fmla="*/ 39 h 207"/>
                  <a:gd name="T20" fmla="*/ 16 w 231"/>
                  <a:gd name="T21" fmla="*/ 62 h 207"/>
                  <a:gd name="T22" fmla="*/ 16 w 231"/>
                  <a:gd name="T23" fmla="*/ 74 h 207"/>
                  <a:gd name="T24" fmla="*/ 31 w 231"/>
                  <a:gd name="T25" fmla="*/ 89 h 207"/>
                  <a:gd name="T26" fmla="*/ 39 w 231"/>
                  <a:gd name="T27" fmla="*/ 109 h 207"/>
                  <a:gd name="T28" fmla="*/ 43 w 231"/>
                  <a:gd name="T29" fmla="*/ 113 h 207"/>
                  <a:gd name="T30" fmla="*/ 59 w 231"/>
                  <a:gd name="T31" fmla="*/ 105 h 207"/>
                  <a:gd name="T32" fmla="*/ 78 w 231"/>
                  <a:gd name="T33" fmla="*/ 121 h 207"/>
                  <a:gd name="T34" fmla="*/ 86 w 231"/>
                  <a:gd name="T35" fmla="*/ 117 h 207"/>
                  <a:gd name="T36" fmla="*/ 117 w 231"/>
                  <a:gd name="T37" fmla="*/ 125 h 207"/>
                  <a:gd name="T38" fmla="*/ 137 w 231"/>
                  <a:gd name="T39" fmla="*/ 140 h 207"/>
                  <a:gd name="T40" fmla="*/ 164 w 231"/>
                  <a:gd name="T41" fmla="*/ 125 h 207"/>
                  <a:gd name="T42" fmla="*/ 172 w 231"/>
                  <a:gd name="T43" fmla="*/ 144 h 207"/>
                  <a:gd name="T44" fmla="*/ 188 w 231"/>
                  <a:gd name="T45" fmla="*/ 152 h 207"/>
                  <a:gd name="T46" fmla="*/ 8 w 231"/>
                  <a:gd name="T47" fmla="*/ 58 h 207"/>
                  <a:gd name="T48" fmla="*/ 4 w 231"/>
                  <a:gd name="T49" fmla="*/ 66 h 207"/>
                  <a:gd name="T50" fmla="*/ 20 w 231"/>
                  <a:gd name="T51" fmla="*/ 113 h 207"/>
                  <a:gd name="T52" fmla="*/ 20 w 231"/>
                  <a:gd name="T53" fmla="*/ 109 h 207"/>
                  <a:gd name="T54" fmla="*/ 51 w 231"/>
                  <a:gd name="T55" fmla="*/ 179 h 207"/>
                  <a:gd name="T56" fmla="*/ 31 w 231"/>
                  <a:gd name="T57" fmla="*/ 125 h 207"/>
                  <a:gd name="T58" fmla="*/ 43 w 231"/>
                  <a:gd name="T59" fmla="*/ 121 h 207"/>
                  <a:gd name="T60" fmla="*/ 129 w 231"/>
                  <a:gd name="T61" fmla="*/ 136 h 207"/>
                  <a:gd name="T62" fmla="*/ 102 w 231"/>
                  <a:gd name="T63" fmla="*/ 144 h 207"/>
                  <a:gd name="T64" fmla="*/ 121 w 231"/>
                  <a:gd name="T65" fmla="*/ 144 h 207"/>
                  <a:gd name="T66" fmla="*/ 172 w 231"/>
                  <a:gd name="T67" fmla="*/ 129 h 207"/>
                  <a:gd name="T68" fmla="*/ 137 w 231"/>
                  <a:gd name="T69" fmla="*/ 160 h 207"/>
                  <a:gd name="T70" fmla="*/ 152 w 231"/>
                  <a:gd name="T71" fmla="*/ 179 h 207"/>
                  <a:gd name="T72" fmla="*/ 164 w 231"/>
                  <a:gd name="T73" fmla="*/ 171 h 207"/>
                  <a:gd name="T74" fmla="*/ 172 w 231"/>
                  <a:gd name="T75" fmla="*/ 148 h 207"/>
                  <a:gd name="T76" fmla="*/ 141 w 231"/>
                  <a:gd name="T77" fmla="*/ 175 h 207"/>
                  <a:gd name="T78" fmla="*/ 148 w 231"/>
                  <a:gd name="T79" fmla="*/ 179 h 207"/>
                  <a:gd name="T80" fmla="*/ 70 w 231"/>
                  <a:gd name="T81" fmla="*/ 187 h 207"/>
                  <a:gd name="T82" fmla="*/ 63 w 231"/>
                  <a:gd name="T83" fmla="*/ 125 h 207"/>
                  <a:gd name="T84" fmla="*/ 121 w 231"/>
                  <a:gd name="T85" fmla="*/ 156 h 207"/>
                  <a:gd name="T86" fmla="*/ 82 w 231"/>
                  <a:gd name="T87" fmla="*/ 175 h 207"/>
                  <a:gd name="T88" fmla="*/ 90 w 231"/>
                  <a:gd name="T89" fmla="*/ 171 h 207"/>
                  <a:gd name="T90" fmla="*/ 98 w 231"/>
                  <a:gd name="T91" fmla="*/ 164 h 207"/>
                  <a:gd name="T92" fmla="*/ 94 w 231"/>
                  <a:gd name="T93" fmla="*/ 136 h 207"/>
                  <a:gd name="T94" fmla="*/ 82 w 231"/>
                  <a:gd name="T95" fmla="*/ 125 h 207"/>
                  <a:gd name="T96" fmla="*/ 78 w 231"/>
                  <a:gd name="T97" fmla="*/ 136 h 207"/>
                  <a:gd name="T98" fmla="*/ 35 w 231"/>
                  <a:gd name="T99" fmla="*/ 144 h 207"/>
                  <a:gd name="T100" fmla="*/ 109 w 231"/>
                  <a:gd name="T101" fmla="*/ 125 h 207"/>
                  <a:gd name="T102" fmla="*/ 109 w 231"/>
                  <a:gd name="T103" fmla="*/ 132 h 207"/>
                  <a:gd name="T104" fmla="*/ 94 w 231"/>
                  <a:gd name="T105" fmla="*/ 148 h 207"/>
                  <a:gd name="T106" fmla="*/ 125 w 231"/>
                  <a:gd name="T107" fmla="*/ 156 h 207"/>
                  <a:gd name="T108" fmla="*/ 105 w 231"/>
                  <a:gd name="T109" fmla="*/ 171 h 207"/>
                  <a:gd name="T110" fmla="*/ 180 w 231"/>
                  <a:gd name="T111" fmla="*/ 152 h 207"/>
                  <a:gd name="T112" fmla="*/ 184 w 231"/>
                  <a:gd name="T113" fmla="*/ 156 h 207"/>
                  <a:gd name="T114" fmla="*/ 184 w 231"/>
                  <a:gd name="T115" fmla="*/ 171 h 207"/>
                  <a:gd name="T116" fmla="*/ 66 w 231"/>
                  <a:gd name="T117" fmla="*/ 160 h 207"/>
                  <a:gd name="T118" fmla="*/ 8 w 231"/>
                  <a:gd name="T119" fmla="*/ 74 h 207"/>
                  <a:gd name="T120" fmla="*/ 8 w 231"/>
                  <a:gd name="T121" fmla="*/ 74 h 207"/>
                  <a:gd name="T122" fmla="*/ 160 w 231"/>
                  <a:gd name="T123" fmla="*/ 19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 h="207">
                    <a:moveTo>
                      <a:pt x="191" y="152"/>
                    </a:moveTo>
                    <a:lnTo>
                      <a:pt x="191" y="152"/>
                    </a:lnTo>
                    <a:lnTo>
                      <a:pt x="195" y="152"/>
                    </a:lnTo>
                    <a:lnTo>
                      <a:pt x="199" y="144"/>
                    </a:lnTo>
                    <a:lnTo>
                      <a:pt x="207" y="132"/>
                    </a:lnTo>
                    <a:lnTo>
                      <a:pt x="207" y="132"/>
                    </a:lnTo>
                    <a:lnTo>
                      <a:pt x="207" y="132"/>
                    </a:lnTo>
                    <a:lnTo>
                      <a:pt x="207" y="132"/>
                    </a:lnTo>
                    <a:lnTo>
                      <a:pt x="207" y="132"/>
                    </a:lnTo>
                    <a:lnTo>
                      <a:pt x="211" y="136"/>
                    </a:lnTo>
                    <a:lnTo>
                      <a:pt x="211" y="136"/>
                    </a:lnTo>
                    <a:lnTo>
                      <a:pt x="215" y="132"/>
                    </a:lnTo>
                    <a:lnTo>
                      <a:pt x="219" y="132"/>
                    </a:lnTo>
                    <a:lnTo>
                      <a:pt x="219" y="129"/>
                    </a:lnTo>
                    <a:lnTo>
                      <a:pt x="223" y="125"/>
                    </a:lnTo>
                    <a:lnTo>
                      <a:pt x="227" y="125"/>
                    </a:lnTo>
                    <a:lnTo>
                      <a:pt x="227" y="121"/>
                    </a:lnTo>
                    <a:lnTo>
                      <a:pt x="231" y="121"/>
                    </a:lnTo>
                    <a:lnTo>
                      <a:pt x="231" y="121"/>
                    </a:lnTo>
                    <a:lnTo>
                      <a:pt x="231" y="121"/>
                    </a:lnTo>
                    <a:lnTo>
                      <a:pt x="231" y="117"/>
                    </a:lnTo>
                    <a:lnTo>
                      <a:pt x="227" y="117"/>
                    </a:lnTo>
                    <a:lnTo>
                      <a:pt x="227" y="113"/>
                    </a:lnTo>
                    <a:lnTo>
                      <a:pt x="227" y="113"/>
                    </a:lnTo>
                    <a:lnTo>
                      <a:pt x="223" y="113"/>
                    </a:lnTo>
                    <a:lnTo>
                      <a:pt x="227" y="113"/>
                    </a:lnTo>
                    <a:lnTo>
                      <a:pt x="227" y="113"/>
                    </a:lnTo>
                    <a:lnTo>
                      <a:pt x="227" y="113"/>
                    </a:lnTo>
                    <a:lnTo>
                      <a:pt x="227" y="109"/>
                    </a:lnTo>
                    <a:lnTo>
                      <a:pt x="227" y="109"/>
                    </a:lnTo>
                    <a:lnTo>
                      <a:pt x="231" y="105"/>
                    </a:lnTo>
                    <a:lnTo>
                      <a:pt x="231" y="101"/>
                    </a:lnTo>
                    <a:lnTo>
                      <a:pt x="231" y="97"/>
                    </a:lnTo>
                    <a:lnTo>
                      <a:pt x="231" y="93"/>
                    </a:lnTo>
                    <a:lnTo>
                      <a:pt x="231" y="89"/>
                    </a:lnTo>
                    <a:lnTo>
                      <a:pt x="231" y="89"/>
                    </a:lnTo>
                    <a:lnTo>
                      <a:pt x="231" y="82"/>
                    </a:lnTo>
                    <a:lnTo>
                      <a:pt x="231" y="82"/>
                    </a:lnTo>
                    <a:lnTo>
                      <a:pt x="227" y="78"/>
                    </a:lnTo>
                    <a:lnTo>
                      <a:pt x="219" y="82"/>
                    </a:lnTo>
                    <a:lnTo>
                      <a:pt x="219" y="82"/>
                    </a:lnTo>
                    <a:lnTo>
                      <a:pt x="219" y="82"/>
                    </a:lnTo>
                    <a:lnTo>
                      <a:pt x="219" y="78"/>
                    </a:lnTo>
                    <a:lnTo>
                      <a:pt x="223" y="74"/>
                    </a:lnTo>
                    <a:lnTo>
                      <a:pt x="231" y="70"/>
                    </a:lnTo>
                    <a:lnTo>
                      <a:pt x="231" y="66"/>
                    </a:lnTo>
                    <a:lnTo>
                      <a:pt x="231" y="66"/>
                    </a:lnTo>
                    <a:lnTo>
                      <a:pt x="227" y="62"/>
                    </a:lnTo>
                    <a:lnTo>
                      <a:pt x="227" y="62"/>
                    </a:lnTo>
                    <a:lnTo>
                      <a:pt x="227" y="58"/>
                    </a:lnTo>
                    <a:lnTo>
                      <a:pt x="227" y="58"/>
                    </a:lnTo>
                    <a:lnTo>
                      <a:pt x="231" y="54"/>
                    </a:lnTo>
                    <a:lnTo>
                      <a:pt x="227" y="54"/>
                    </a:lnTo>
                    <a:lnTo>
                      <a:pt x="227" y="50"/>
                    </a:lnTo>
                    <a:lnTo>
                      <a:pt x="227" y="50"/>
                    </a:lnTo>
                    <a:lnTo>
                      <a:pt x="223" y="50"/>
                    </a:lnTo>
                    <a:lnTo>
                      <a:pt x="223" y="47"/>
                    </a:lnTo>
                    <a:lnTo>
                      <a:pt x="223" y="47"/>
                    </a:lnTo>
                    <a:lnTo>
                      <a:pt x="215" y="47"/>
                    </a:lnTo>
                    <a:lnTo>
                      <a:pt x="207" y="47"/>
                    </a:lnTo>
                    <a:lnTo>
                      <a:pt x="203" y="43"/>
                    </a:lnTo>
                    <a:lnTo>
                      <a:pt x="195" y="47"/>
                    </a:lnTo>
                    <a:lnTo>
                      <a:pt x="191" y="43"/>
                    </a:lnTo>
                    <a:lnTo>
                      <a:pt x="191" y="43"/>
                    </a:lnTo>
                    <a:lnTo>
                      <a:pt x="188" y="39"/>
                    </a:lnTo>
                    <a:lnTo>
                      <a:pt x="184" y="39"/>
                    </a:lnTo>
                    <a:lnTo>
                      <a:pt x="176" y="47"/>
                    </a:lnTo>
                    <a:lnTo>
                      <a:pt x="176" y="47"/>
                    </a:lnTo>
                    <a:lnTo>
                      <a:pt x="172" y="47"/>
                    </a:lnTo>
                    <a:lnTo>
                      <a:pt x="168" y="47"/>
                    </a:lnTo>
                    <a:lnTo>
                      <a:pt x="160" y="43"/>
                    </a:lnTo>
                    <a:lnTo>
                      <a:pt x="160" y="43"/>
                    </a:lnTo>
                    <a:lnTo>
                      <a:pt x="160" y="39"/>
                    </a:lnTo>
                    <a:lnTo>
                      <a:pt x="160" y="39"/>
                    </a:lnTo>
                    <a:lnTo>
                      <a:pt x="160" y="35"/>
                    </a:lnTo>
                    <a:lnTo>
                      <a:pt x="160" y="35"/>
                    </a:lnTo>
                    <a:lnTo>
                      <a:pt x="160" y="31"/>
                    </a:lnTo>
                    <a:lnTo>
                      <a:pt x="156" y="35"/>
                    </a:lnTo>
                    <a:lnTo>
                      <a:pt x="152" y="31"/>
                    </a:lnTo>
                    <a:lnTo>
                      <a:pt x="152" y="27"/>
                    </a:lnTo>
                    <a:lnTo>
                      <a:pt x="152" y="23"/>
                    </a:lnTo>
                    <a:lnTo>
                      <a:pt x="156" y="23"/>
                    </a:lnTo>
                    <a:lnTo>
                      <a:pt x="160" y="23"/>
                    </a:lnTo>
                    <a:lnTo>
                      <a:pt x="160" y="23"/>
                    </a:lnTo>
                    <a:lnTo>
                      <a:pt x="160" y="19"/>
                    </a:lnTo>
                    <a:lnTo>
                      <a:pt x="160" y="19"/>
                    </a:lnTo>
                    <a:lnTo>
                      <a:pt x="160" y="19"/>
                    </a:lnTo>
                    <a:lnTo>
                      <a:pt x="160" y="19"/>
                    </a:lnTo>
                    <a:lnTo>
                      <a:pt x="160" y="19"/>
                    </a:lnTo>
                    <a:lnTo>
                      <a:pt x="160" y="15"/>
                    </a:lnTo>
                    <a:lnTo>
                      <a:pt x="160" y="15"/>
                    </a:lnTo>
                    <a:lnTo>
                      <a:pt x="160" y="11"/>
                    </a:lnTo>
                    <a:lnTo>
                      <a:pt x="156" y="11"/>
                    </a:lnTo>
                    <a:lnTo>
                      <a:pt x="156" y="11"/>
                    </a:lnTo>
                    <a:lnTo>
                      <a:pt x="152" y="11"/>
                    </a:lnTo>
                    <a:lnTo>
                      <a:pt x="148" y="7"/>
                    </a:lnTo>
                    <a:lnTo>
                      <a:pt x="145" y="7"/>
                    </a:lnTo>
                    <a:lnTo>
                      <a:pt x="145" y="4"/>
                    </a:lnTo>
                    <a:lnTo>
                      <a:pt x="141" y="4"/>
                    </a:lnTo>
                    <a:lnTo>
                      <a:pt x="137" y="4"/>
                    </a:lnTo>
                    <a:lnTo>
                      <a:pt x="133" y="7"/>
                    </a:lnTo>
                    <a:lnTo>
                      <a:pt x="133" y="7"/>
                    </a:lnTo>
                    <a:lnTo>
                      <a:pt x="133" y="7"/>
                    </a:lnTo>
                    <a:lnTo>
                      <a:pt x="129" y="4"/>
                    </a:lnTo>
                    <a:lnTo>
                      <a:pt x="125" y="4"/>
                    </a:lnTo>
                    <a:lnTo>
                      <a:pt x="117" y="0"/>
                    </a:lnTo>
                    <a:lnTo>
                      <a:pt x="113" y="0"/>
                    </a:lnTo>
                    <a:lnTo>
                      <a:pt x="117" y="4"/>
                    </a:lnTo>
                    <a:lnTo>
                      <a:pt x="117" y="4"/>
                    </a:lnTo>
                    <a:lnTo>
                      <a:pt x="117" y="4"/>
                    </a:lnTo>
                    <a:lnTo>
                      <a:pt x="117" y="7"/>
                    </a:lnTo>
                    <a:lnTo>
                      <a:pt x="117" y="7"/>
                    </a:lnTo>
                    <a:lnTo>
                      <a:pt x="121" y="11"/>
                    </a:lnTo>
                    <a:lnTo>
                      <a:pt x="117" y="15"/>
                    </a:lnTo>
                    <a:lnTo>
                      <a:pt x="117" y="19"/>
                    </a:lnTo>
                    <a:lnTo>
                      <a:pt x="113" y="19"/>
                    </a:lnTo>
                    <a:lnTo>
                      <a:pt x="102" y="23"/>
                    </a:lnTo>
                    <a:lnTo>
                      <a:pt x="102" y="23"/>
                    </a:lnTo>
                    <a:lnTo>
                      <a:pt x="102" y="27"/>
                    </a:lnTo>
                    <a:lnTo>
                      <a:pt x="102" y="27"/>
                    </a:lnTo>
                    <a:lnTo>
                      <a:pt x="105" y="27"/>
                    </a:lnTo>
                    <a:lnTo>
                      <a:pt x="102" y="31"/>
                    </a:lnTo>
                    <a:lnTo>
                      <a:pt x="78" y="39"/>
                    </a:lnTo>
                    <a:lnTo>
                      <a:pt x="78" y="43"/>
                    </a:lnTo>
                    <a:lnTo>
                      <a:pt x="78" y="47"/>
                    </a:lnTo>
                    <a:lnTo>
                      <a:pt x="74" y="47"/>
                    </a:lnTo>
                    <a:lnTo>
                      <a:pt x="63" y="50"/>
                    </a:lnTo>
                    <a:lnTo>
                      <a:pt x="63" y="47"/>
                    </a:lnTo>
                    <a:lnTo>
                      <a:pt x="59" y="47"/>
                    </a:lnTo>
                    <a:lnTo>
                      <a:pt x="59" y="47"/>
                    </a:lnTo>
                    <a:lnTo>
                      <a:pt x="55" y="43"/>
                    </a:lnTo>
                    <a:lnTo>
                      <a:pt x="55" y="43"/>
                    </a:lnTo>
                    <a:lnTo>
                      <a:pt x="55" y="43"/>
                    </a:lnTo>
                    <a:lnTo>
                      <a:pt x="55" y="43"/>
                    </a:lnTo>
                    <a:lnTo>
                      <a:pt x="55" y="39"/>
                    </a:lnTo>
                    <a:lnTo>
                      <a:pt x="55" y="39"/>
                    </a:lnTo>
                    <a:lnTo>
                      <a:pt x="51" y="39"/>
                    </a:lnTo>
                    <a:lnTo>
                      <a:pt x="51" y="39"/>
                    </a:lnTo>
                    <a:lnTo>
                      <a:pt x="43" y="35"/>
                    </a:lnTo>
                    <a:lnTo>
                      <a:pt x="39" y="35"/>
                    </a:lnTo>
                    <a:lnTo>
                      <a:pt x="43" y="31"/>
                    </a:lnTo>
                    <a:lnTo>
                      <a:pt x="43" y="31"/>
                    </a:lnTo>
                    <a:lnTo>
                      <a:pt x="39" y="31"/>
                    </a:lnTo>
                    <a:lnTo>
                      <a:pt x="39" y="31"/>
                    </a:lnTo>
                    <a:lnTo>
                      <a:pt x="39" y="31"/>
                    </a:lnTo>
                    <a:lnTo>
                      <a:pt x="35" y="35"/>
                    </a:lnTo>
                    <a:lnTo>
                      <a:pt x="39" y="35"/>
                    </a:lnTo>
                    <a:lnTo>
                      <a:pt x="39" y="39"/>
                    </a:lnTo>
                    <a:lnTo>
                      <a:pt x="35" y="39"/>
                    </a:lnTo>
                    <a:lnTo>
                      <a:pt x="35" y="39"/>
                    </a:lnTo>
                    <a:lnTo>
                      <a:pt x="31" y="39"/>
                    </a:lnTo>
                    <a:lnTo>
                      <a:pt x="27" y="39"/>
                    </a:lnTo>
                    <a:lnTo>
                      <a:pt x="27" y="39"/>
                    </a:lnTo>
                    <a:lnTo>
                      <a:pt x="27" y="39"/>
                    </a:lnTo>
                    <a:lnTo>
                      <a:pt x="27" y="35"/>
                    </a:lnTo>
                    <a:lnTo>
                      <a:pt x="23" y="35"/>
                    </a:lnTo>
                    <a:lnTo>
                      <a:pt x="23" y="35"/>
                    </a:lnTo>
                    <a:lnTo>
                      <a:pt x="23" y="39"/>
                    </a:lnTo>
                    <a:lnTo>
                      <a:pt x="23" y="39"/>
                    </a:lnTo>
                    <a:lnTo>
                      <a:pt x="23" y="39"/>
                    </a:lnTo>
                    <a:lnTo>
                      <a:pt x="23" y="43"/>
                    </a:lnTo>
                    <a:lnTo>
                      <a:pt x="16" y="43"/>
                    </a:lnTo>
                    <a:lnTo>
                      <a:pt x="12" y="43"/>
                    </a:lnTo>
                    <a:lnTo>
                      <a:pt x="8" y="39"/>
                    </a:lnTo>
                    <a:lnTo>
                      <a:pt x="8" y="39"/>
                    </a:lnTo>
                    <a:lnTo>
                      <a:pt x="8" y="39"/>
                    </a:lnTo>
                    <a:lnTo>
                      <a:pt x="8" y="39"/>
                    </a:lnTo>
                    <a:lnTo>
                      <a:pt x="4" y="39"/>
                    </a:lnTo>
                    <a:lnTo>
                      <a:pt x="0" y="39"/>
                    </a:lnTo>
                    <a:lnTo>
                      <a:pt x="0" y="39"/>
                    </a:lnTo>
                    <a:lnTo>
                      <a:pt x="0" y="43"/>
                    </a:lnTo>
                    <a:lnTo>
                      <a:pt x="0" y="43"/>
                    </a:lnTo>
                    <a:lnTo>
                      <a:pt x="4" y="43"/>
                    </a:lnTo>
                    <a:lnTo>
                      <a:pt x="4" y="43"/>
                    </a:lnTo>
                    <a:lnTo>
                      <a:pt x="4" y="47"/>
                    </a:lnTo>
                    <a:lnTo>
                      <a:pt x="4" y="47"/>
                    </a:lnTo>
                    <a:lnTo>
                      <a:pt x="12" y="54"/>
                    </a:lnTo>
                    <a:lnTo>
                      <a:pt x="12" y="54"/>
                    </a:lnTo>
                    <a:lnTo>
                      <a:pt x="12" y="54"/>
                    </a:lnTo>
                    <a:lnTo>
                      <a:pt x="12" y="58"/>
                    </a:lnTo>
                    <a:lnTo>
                      <a:pt x="16" y="58"/>
                    </a:lnTo>
                    <a:lnTo>
                      <a:pt x="16" y="58"/>
                    </a:lnTo>
                    <a:lnTo>
                      <a:pt x="16" y="58"/>
                    </a:lnTo>
                    <a:lnTo>
                      <a:pt x="16" y="58"/>
                    </a:lnTo>
                    <a:lnTo>
                      <a:pt x="20" y="62"/>
                    </a:lnTo>
                    <a:lnTo>
                      <a:pt x="16" y="62"/>
                    </a:lnTo>
                    <a:lnTo>
                      <a:pt x="16" y="62"/>
                    </a:lnTo>
                    <a:lnTo>
                      <a:pt x="16" y="62"/>
                    </a:lnTo>
                    <a:lnTo>
                      <a:pt x="16" y="58"/>
                    </a:lnTo>
                    <a:lnTo>
                      <a:pt x="12" y="62"/>
                    </a:lnTo>
                    <a:lnTo>
                      <a:pt x="12" y="62"/>
                    </a:lnTo>
                    <a:lnTo>
                      <a:pt x="12" y="62"/>
                    </a:lnTo>
                    <a:lnTo>
                      <a:pt x="16" y="66"/>
                    </a:lnTo>
                    <a:lnTo>
                      <a:pt x="16" y="66"/>
                    </a:lnTo>
                    <a:lnTo>
                      <a:pt x="16" y="66"/>
                    </a:lnTo>
                    <a:lnTo>
                      <a:pt x="20" y="66"/>
                    </a:lnTo>
                    <a:lnTo>
                      <a:pt x="20" y="66"/>
                    </a:lnTo>
                    <a:lnTo>
                      <a:pt x="20" y="66"/>
                    </a:lnTo>
                    <a:lnTo>
                      <a:pt x="16" y="70"/>
                    </a:lnTo>
                    <a:lnTo>
                      <a:pt x="12" y="70"/>
                    </a:lnTo>
                    <a:lnTo>
                      <a:pt x="12" y="70"/>
                    </a:lnTo>
                    <a:lnTo>
                      <a:pt x="16" y="74"/>
                    </a:lnTo>
                    <a:lnTo>
                      <a:pt x="12" y="74"/>
                    </a:lnTo>
                    <a:lnTo>
                      <a:pt x="16" y="74"/>
                    </a:lnTo>
                    <a:lnTo>
                      <a:pt x="16" y="78"/>
                    </a:lnTo>
                    <a:lnTo>
                      <a:pt x="16" y="78"/>
                    </a:lnTo>
                    <a:lnTo>
                      <a:pt x="16" y="78"/>
                    </a:lnTo>
                    <a:lnTo>
                      <a:pt x="16" y="78"/>
                    </a:lnTo>
                    <a:lnTo>
                      <a:pt x="20" y="78"/>
                    </a:lnTo>
                    <a:lnTo>
                      <a:pt x="20" y="82"/>
                    </a:lnTo>
                    <a:lnTo>
                      <a:pt x="20" y="82"/>
                    </a:lnTo>
                    <a:lnTo>
                      <a:pt x="20" y="82"/>
                    </a:lnTo>
                    <a:lnTo>
                      <a:pt x="23" y="82"/>
                    </a:lnTo>
                    <a:lnTo>
                      <a:pt x="23" y="86"/>
                    </a:lnTo>
                    <a:lnTo>
                      <a:pt x="23" y="86"/>
                    </a:lnTo>
                    <a:lnTo>
                      <a:pt x="23" y="86"/>
                    </a:lnTo>
                    <a:lnTo>
                      <a:pt x="23" y="86"/>
                    </a:lnTo>
                    <a:lnTo>
                      <a:pt x="23" y="86"/>
                    </a:lnTo>
                    <a:lnTo>
                      <a:pt x="27" y="89"/>
                    </a:lnTo>
                    <a:lnTo>
                      <a:pt x="27" y="89"/>
                    </a:lnTo>
                    <a:lnTo>
                      <a:pt x="31" y="89"/>
                    </a:lnTo>
                    <a:lnTo>
                      <a:pt x="31" y="89"/>
                    </a:lnTo>
                    <a:lnTo>
                      <a:pt x="27" y="89"/>
                    </a:lnTo>
                    <a:lnTo>
                      <a:pt x="27" y="89"/>
                    </a:lnTo>
                    <a:lnTo>
                      <a:pt x="31" y="93"/>
                    </a:lnTo>
                    <a:lnTo>
                      <a:pt x="31" y="93"/>
                    </a:lnTo>
                    <a:lnTo>
                      <a:pt x="31" y="97"/>
                    </a:lnTo>
                    <a:lnTo>
                      <a:pt x="31" y="97"/>
                    </a:lnTo>
                    <a:lnTo>
                      <a:pt x="23" y="97"/>
                    </a:lnTo>
                    <a:lnTo>
                      <a:pt x="23" y="97"/>
                    </a:lnTo>
                    <a:lnTo>
                      <a:pt x="23" y="97"/>
                    </a:lnTo>
                    <a:lnTo>
                      <a:pt x="23" y="97"/>
                    </a:lnTo>
                    <a:lnTo>
                      <a:pt x="23" y="97"/>
                    </a:lnTo>
                    <a:lnTo>
                      <a:pt x="27" y="101"/>
                    </a:lnTo>
                    <a:lnTo>
                      <a:pt x="27" y="101"/>
                    </a:lnTo>
                    <a:lnTo>
                      <a:pt x="31" y="105"/>
                    </a:lnTo>
                    <a:lnTo>
                      <a:pt x="31" y="105"/>
                    </a:lnTo>
                    <a:lnTo>
                      <a:pt x="39" y="109"/>
                    </a:lnTo>
                    <a:lnTo>
                      <a:pt x="35" y="109"/>
                    </a:lnTo>
                    <a:lnTo>
                      <a:pt x="35" y="109"/>
                    </a:lnTo>
                    <a:lnTo>
                      <a:pt x="31" y="109"/>
                    </a:lnTo>
                    <a:lnTo>
                      <a:pt x="35" y="109"/>
                    </a:lnTo>
                    <a:lnTo>
                      <a:pt x="35" y="113"/>
                    </a:lnTo>
                    <a:lnTo>
                      <a:pt x="35" y="113"/>
                    </a:lnTo>
                    <a:lnTo>
                      <a:pt x="35" y="113"/>
                    </a:lnTo>
                    <a:lnTo>
                      <a:pt x="35" y="113"/>
                    </a:lnTo>
                    <a:lnTo>
                      <a:pt x="35" y="113"/>
                    </a:lnTo>
                    <a:lnTo>
                      <a:pt x="35" y="113"/>
                    </a:lnTo>
                    <a:lnTo>
                      <a:pt x="39" y="113"/>
                    </a:lnTo>
                    <a:lnTo>
                      <a:pt x="39" y="113"/>
                    </a:lnTo>
                    <a:lnTo>
                      <a:pt x="39" y="113"/>
                    </a:lnTo>
                    <a:lnTo>
                      <a:pt x="47" y="113"/>
                    </a:lnTo>
                    <a:lnTo>
                      <a:pt x="47" y="113"/>
                    </a:lnTo>
                    <a:lnTo>
                      <a:pt x="47" y="113"/>
                    </a:lnTo>
                    <a:lnTo>
                      <a:pt x="43" y="113"/>
                    </a:lnTo>
                    <a:lnTo>
                      <a:pt x="43" y="113"/>
                    </a:lnTo>
                    <a:lnTo>
                      <a:pt x="51" y="117"/>
                    </a:lnTo>
                    <a:lnTo>
                      <a:pt x="51" y="121"/>
                    </a:lnTo>
                    <a:lnTo>
                      <a:pt x="51" y="125"/>
                    </a:lnTo>
                    <a:lnTo>
                      <a:pt x="51" y="125"/>
                    </a:lnTo>
                    <a:lnTo>
                      <a:pt x="55" y="125"/>
                    </a:lnTo>
                    <a:lnTo>
                      <a:pt x="59" y="121"/>
                    </a:lnTo>
                    <a:lnTo>
                      <a:pt x="59" y="121"/>
                    </a:lnTo>
                    <a:lnTo>
                      <a:pt x="55" y="117"/>
                    </a:lnTo>
                    <a:lnTo>
                      <a:pt x="55" y="117"/>
                    </a:lnTo>
                    <a:lnTo>
                      <a:pt x="55" y="117"/>
                    </a:lnTo>
                    <a:lnTo>
                      <a:pt x="55" y="113"/>
                    </a:lnTo>
                    <a:lnTo>
                      <a:pt x="55" y="113"/>
                    </a:lnTo>
                    <a:lnTo>
                      <a:pt x="55" y="109"/>
                    </a:lnTo>
                    <a:lnTo>
                      <a:pt x="55" y="109"/>
                    </a:lnTo>
                    <a:lnTo>
                      <a:pt x="55" y="109"/>
                    </a:lnTo>
                    <a:lnTo>
                      <a:pt x="59" y="105"/>
                    </a:lnTo>
                    <a:lnTo>
                      <a:pt x="59" y="105"/>
                    </a:lnTo>
                    <a:lnTo>
                      <a:pt x="63" y="101"/>
                    </a:lnTo>
                    <a:lnTo>
                      <a:pt x="66" y="97"/>
                    </a:lnTo>
                    <a:lnTo>
                      <a:pt x="66" y="97"/>
                    </a:lnTo>
                    <a:lnTo>
                      <a:pt x="66" y="101"/>
                    </a:lnTo>
                    <a:lnTo>
                      <a:pt x="66" y="101"/>
                    </a:lnTo>
                    <a:lnTo>
                      <a:pt x="66" y="101"/>
                    </a:lnTo>
                    <a:lnTo>
                      <a:pt x="66" y="101"/>
                    </a:lnTo>
                    <a:lnTo>
                      <a:pt x="66" y="105"/>
                    </a:lnTo>
                    <a:lnTo>
                      <a:pt x="66" y="109"/>
                    </a:lnTo>
                    <a:lnTo>
                      <a:pt x="66" y="109"/>
                    </a:lnTo>
                    <a:lnTo>
                      <a:pt x="66" y="113"/>
                    </a:lnTo>
                    <a:lnTo>
                      <a:pt x="70" y="117"/>
                    </a:lnTo>
                    <a:lnTo>
                      <a:pt x="70" y="121"/>
                    </a:lnTo>
                    <a:lnTo>
                      <a:pt x="70" y="121"/>
                    </a:lnTo>
                    <a:lnTo>
                      <a:pt x="70" y="117"/>
                    </a:lnTo>
                    <a:lnTo>
                      <a:pt x="78" y="121"/>
                    </a:lnTo>
                    <a:lnTo>
                      <a:pt x="74" y="117"/>
                    </a:lnTo>
                    <a:lnTo>
                      <a:pt x="70" y="113"/>
                    </a:lnTo>
                    <a:lnTo>
                      <a:pt x="70" y="113"/>
                    </a:lnTo>
                    <a:lnTo>
                      <a:pt x="74" y="109"/>
                    </a:lnTo>
                    <a:lnTo>
                      <a:pt x="74" y="109"/>
                    </a:lnTo>
                    <a:lnTo>
                      <a:pt x="78" y="109"/>
                    </a:lnTo>
                    <a:lnTo>
                      <a:pt x="78" y="109"/>
                    </a:lnTo>
                    <a:lnTo>
                      <a:pt x="78" y="113"/>
                    </a:lnTo>
                    <a:lnTo>
                      <a:pt x="82" y="113"/>
                    </a:lnTo>
                    <a:lnTo>
                      <a:pt x="82" y="117"/>
                    </a:lnTo>
                    <a:lnTo>
                      <a:pt x="86" y="113"/>
                    </a:lnTo>
                    <a:lnTo>
                      <a:pt x="86" y="117"/>
                    </a:lnTo>
                    <a:lnTo>
                      <a:pt x="86" y="117"/>
                    </a:lnTo>
                    <a:lnTo>
                      <a:pt x="86" y="117"/>
                    </a:lnTo>
                    <a:lnTo>
                      <a:pt x="86" y="117"/>
                    </a:lnTo>
                    <a:lnTo>
                      <a:pt x="86" y="117"/>
                    </a:lnTo>
                    <a:lnTo>
                      <a:pt x="86" y="117"/>
                    </a:lnTo>
                    <a:lnTo>
                      <a:pt x="90" y="117"/>
                    </a:lnTo>
                    <a:lnTo>
                      <a:pt x="90" y="117"/>
                    </a:lnTo>
                    <a:lnTo>
                      <a:pt x="90" y="117"/>
                    </a:lnTo>
                    <a:lnTo>
                      <a:pt x="90" y="121"/>
                    </a:lnTo>
                    <a:lnTo>
                      <a:pt x="94" y="121"/>
                    </a:lnTo>
                    <a:lnTo>
                      <a:pt x="94" y="121"/>
                    </a:lnTo>
                    <a:lnTo>
                      <a:pt x="94" y="121"/>
                    </a:lnTo>
                    <a:lnTo>
                      <a:pt x="94" y="117"/>
                    </a:lnTo>
                    <a:lnTo>
                      <a:pt x="98" y="117"/>
                    </a:lnTo>
                    <a:lnTo>
                      <a:pt x="98" y="121"/>
                    </a:lnTo>
                    <a:lnTo>
                      <a:pt x="98" y="121"/>
                    </a:lnTo>
                    <a:lnTo>
                      <a:pt x="102" y="121"/>
                    </a:lnTo>
                    <a:lnTo>
                      <a:pt x="102" y="121"/>
                    </a:lnTo>
                    <a:lnTo>
                      <a:pt x="109" y="121"/>
                    </a:lnTo>
                    <a:lnTo>
                      <a:pt x="113" y="125"/>
                    </a:lnTo>
                    <a:lnTo>
                      <a:pt x="113" y="125"/>
                    </a:lnTo>
                    <a:lnTo>
                      <a:pt x="117" y="125"/>
                    </a:lnTo>
                    <a:lnTo>
                      <a:pt x="129" y="117"/>
                    </a:lnTo>
                    <a:lnTo>
                      <a:pt x="129" y="121"/>
                    </a:lnTo>
                    <a:lnTo>
                      <a:pt x="137" y="121"/>
                    </a:lnTo>
                    <a:lnTo>
                      <a:pt x="137" y="121"/>
                    </a:lnTo>
                    <a:lnTo>
                      <a:pt x="141" y="113"/>
                    </a:lnTo>
                    <a:lnTo>
                      <a:pt x="141" y="117"/>
                    </a:lnTo>
                    <a:lnTo>
                      <a:pt x="141" y="117"/>
                    </a:lnTo>
                    <a:lnTo>
                      <a:pt x="141" y="121"/>
                    </a:lnTo>
                    <a:lnTo>
                      <a:pt x="137" y="125"/>
                    </a:lnTo>
                    <a:lnTo>
                      <a:pt x="137" y="129"/>
                    </a:lnTo>
                    <a:lnTo>
                      <a:pt x="137" y="132"/>
                    </a:lnTo>
                    <a:lnTo>
                      <a:pt x="137" y="136"/>
                    </a:lnTo>
                    <a:lnTo>
                      <a:pt x="133" y="136"/>
                    </a:lnTo>
                    <a:lnTo>
                      <a:pt x="133" y="136"/>
                    </a:lnTo>
                    <a:lnTo>
                      <a:pt x="133" y="140"/>
                    </a:lnTo>
                    <a:lnTo>
                      <a:pt x="133" y="140"/>
                    </a:lnTo>
                    <a:lnTo>
                      <a:pt x="137" y="140"/>
                    </a:lnTo>
                    <a:lnTo>
                      <a:pt x="133" y="144"/>
                    </a:lnTo>
                    <a:lnTo>
                      <a:pt x="141" y="140"/>
                    </a:lnTo>
                    <a:lnTo>
                      <a:pt x="141" y="140"/>
                    </a:lnTo>
                    <a:lnTo>
                      <a:pt x="145" y="136"/>
                    </a:lnTo>
                    <a:lnTo>
                      <a:pt x="145" y="132"/>
                    </a:lnTo>
                    <a:lnTo>
                      <a:pt x="148" y="132"/>
                    </a:lnTo>
                    <a:lnTo>
                      <a:pt x="145" y="136"/>
                    </a:lnTo>
                    <a:lnTo>
                      <a:pt x="145" y="136"/>
                    </a:lnTo>
                    <a:lnTo>
                      <a:pt x="145" y="140"/>
                    </a:lnTo>
                    <a:lnTo>
                      <a:pt x="145" y="140"/>
                    </a:lnTo>
                    <a:lnTo>
                      <a:pt x="148" y="140"/>
                    </a:lnTo>
                    <a:lnTo>
                      <a:pt x="145" y="144"/>
                    </a:lnTo>
                    <a:lnTo>
                      <a:pt x="145" y="148"/>
                    </a:lnTo>
                    <a:lnTo>
                      <a:pt x="145" y="148"/>
                    </a:lnTo>
                    <a:lnTo>
                      <a:pt x="148" y="144"/>
                    </a:lnTo>
                    <a:lnTo>
                      <a:pt x="156" y="136"/>
                    </a:lnTo>
                    <a:lnTo>
                      <a:pt x="164" y="125"/>
                    </a:lnTo>
                    <a:lnTo>
                      <a:pt x="168" y="121"/>
                    </a:lnTo>
                    <a:lnTo>
                      <a:pt x="176" y="121"/>
                    </a:lnTo>
                    <a:lnTo>
                      <a:pt x="176" y="117"/>
                    </a:lnTo>
                    <a:lnTo>
                      <a:pt x="176" y="113"/>
                    </a:lnTo>
                    <a:lnTo>
                      <a:pt x="176" y="109"/>
                    </a:lnTo>
                    <a:lnTo>
                      <a:pt x="180" y="109"/>
                    </a:lnTo>
                    <a:lnTo>
                      <a:pt x="180" y="113"/>
                    </a:lnTo>
                    <a:lnTo>
                      <a:pt x="180" y="113"/>
                    </a:lnTo>
                    <a:lnTo>
                      <a:pt x="176" y="117"/>
                    </a:lnTo>
                    <a:lnTo>
                      <a:pt x="176" y="117"/>
                    </a:lnTo>
                    <a:lnTo>
                      <a:pt x="176" y="121"/>
                    </a:lnTo>
                    <a:lnTo>
                      <a:pt x="176" y="121"/>
                    </a:lnTo>
                    <a:lnTo>
                      <a:pt x="176" y="125"/>
                    </a:lnTo>
                    <a:lnTo>
                      <a:pt x="172" y="132"/>
                    </a:lnTo>
                    <a:lnTo>
                      <a:pt x="172" y="132"/>
                    </a:lnTo>
                    <a:lnTo>
                      <a:pt x="172" y="144"/>
                    </a:lnTo>
                    <a:lnTo>
                      <a:pt x="172" y="144"/>
                    </a:lnTo>
                    <a:lnTo>
                      <a:pt x="172" y="144"/>
                    </a:lnTo>
                    <a:lnTo>
                      <a:pt x="176" y="144"/>
                    </a:lnTo>
                    <a:lnTo>
                      <a:pt x="172" y="148"/>
                    </a:lnTo>
                    <a:lnTo>
                      <a:pt x="176" y="148"/>
                    </a:lnTo>
                    <a:lnTo>
                      <a:pt x="176" y="148"/>
                    </a:lnTo>
                    <a:lnTo>
                      <a:pt x="180" y="148"/>
                    </a:lnTo>
                    <a:lnTo>
                      <a:pt x="184" y="152"/>
                    </a:lnTo>
                    <a:lnTo>
                      <a:pt x="184" y="152"/>
                    </a:lnTo>
                    <a:lnTo>
                      <a:pt x="184" y="156"/>
                    </a:lnTo>
                    <a:lnTo>
                      <a:pt x="184" y="152"/>
                    </a:lnTo>
                    <a:lnTo>
                      <a:pt x="188" y="152"/>
                    </a:lnTo>
                    <a:lnTo>
                      <a:pt x="188" y="152"/>
                    </a:lnTo>
                    <a:lnTo>
                      <a:pt x="188" y="152"/>
                    </a:lnTo>
                    <a:lnTo>
                      <a:pt x="188" y="148"/>
                    </a:lnTo>
                    <a:lnTo>
                      <a:pt x="188" y="148"/>
                    </a:lnTo>
                    <a:lnTo>
                      <a:pt x="188" y="148"/>
                    </a:lnTo>
                    <a:lnTo>
                      <a:pt x="188" y="152"/>
                    </a:lnTo>
                    <a:lnTo>
                      <a:pt x="188" y="152"/>
                    </a:lnTo>
                    <a:lnTo>
                      <a:pt x="191" y="152"/>
                    </a:lnTo>
                    <a:moveTo>
                      <a:pt x="4" y="66"/>
                    </a:moveTo>
                    <a:lnTo>
                      <a:pt x="4" y="66"/>
                    </a:lnTo>
                    <a:lnTo>
                      <a:pt x="0" y="70"/>
                    </a:lnTo>
                    <a:lnTo>
                      <a:pt x="4" y="70"/>
                    </a:lnTo>
                    <a:lnTo>
                      <a:pt x="4" y="70"/>
                    </a:lnTo>
                    <a:lnTo>
                      <a:pt x="8" y="70"/>
                    </a:lnTo>
                    <a:lnTo>
                      <a:pt x="8" y="66"/>
                    </a:lnTo>
                    <a:lnTo>
                      <a:pt x="8" y="66"/>
                    </a:lnTo>
                    <a:lnTo>
                      <a:pt x="12" y="66"/>
                    </a:lnTo>
                    <a:lnTo>
                      <a:pt x="12" y="66"/>
                    </a:lnTo>
                    <a:lnTo>
                      <a:pt x="8" y="62"/>
                    </a:lnTo>
                    <a:lnTo>
                      <a:pt x="12" y="62"/>
                    </a:lnTo>
                    <a:lnTo>
                      <a:pt x="12" y="62"/>
                    </a:lnTo>
                    <a:lnTo>
                      <a:pt x="12" y="58"/>
                    </a:lnTo>
                    <a:lnTo>
                      <a:pt x="8" y="58"/>
                    </a:lnTo>
                    <a:lnTo>
                      <a:pt x="8" y="54"/>
                    </a:lnTo>
                    <a:lnTo>
                      <a:pt x="4" y="54"/>
                    </a:lnTo>
                    <a:lnTo>
                      <a:pt x="4" y="54"/>
                    </a:lnTo>
                    <a:lnTo>
                      <a:pt x="0" y="54"/>
                    </a:lnTo>
                    <a:lnTo>
                      <a:pt x="0" y="58"/>
                    </a:lnTo>
                    <a:lnTo>
                      <a:pt x="4" y="58"/>
                    </a:lnTo>
                    <a:lnTo>
                      <a:pt x="4" y="58"/>
                    </a:lnTo>
                    <a:lnTo>
                      <a:pt x="8" y="62"/>
                    </a:lnTo>
                    <a:lnTo>
                      <a:pt x="8" y="62"/>
                    </a:lnTo>
                    <a:lnTo>
                      <a:pt x="8" y="62"/>
                    </a:lnTo>
                    <a:lnTo>
                      <a:pt x="8" y="62"/>
                    </a:lnTo>
                    <a:lnTo>
                      <a:pt x="8" y="62"/>
                    </a:lnTo>
                    <a:lnTo>
                      <a:pt x="8" y="66"/>
                    </a:lnTo>
                    <a:lnTo>
                      <a:pt x="8" y="66"/>
                    </a:lnTo>
                    <a:lnTo>
                      <a:pt x="8" y="66"/>
                    </a:lnTo>
                    <a:lnTo>
                      <a:pt x="8" y="66"/>
                    </a:lnTo>
                    <a:lnTo>
                      <a:pt x="4" y="66"/>
                    </a:lnTo>
                    <a:moveTo>
                      <a:pt x="31" y="132"/>
                    </a:moveTo>
                    <a:lnTo>
                      <a:pt x="31" y="132"/>
                    </a:lnTo>
                    <a:lnTo>
                      <a:pt x="31" y="129"/>
                    </a:lnTo>
                    <a:lnTo>
                      <a:pt x="31" y="125"/>
                    </a:lnTo>
                    <a:lnTo>
                      <a:pt x="27" y="125"/>
                    </a:lnTo>
                    <a:lnTo>
                      <a:pt x="27" y="121"/>
                    </a:lnTo>
                    <a:lnTo>
                      <a:pt x="23" y="121"/>
                    </a:lnTo>
                    <a:lnTo>
                      <a:pt x="20" y="121"/>
                    </a:lnTo>
                    <a:lnTo>
                      <a:pt x="23" y="125"/>
                    </a:lnTo>
                    <a:lnTo>
                      <a:pt x="23" y="125"/>
                    </a:lnTo>
                    <a:lnTo>
                      <a:pt x="27" y="125"/>
                    </a:lnTo>
                    <a:lnTo>
                      <a:pt x="27" y="129"/>
                    </a:lnTo>
                    <a:lnTo>
                      <a:pt x="27" y="129"/>
                    </a:lnTo>
                    <a:lnTo>
                      <a:pt x="31" y="129"/>
                    </a:lnTo>
                    <a:lnTo>
                      <a:pt x="31" y="132"/>
                    </a:lnTo>
                    <a:moveTo>
                      <a:pt x="20" y="113"/>
                    </a:moveTo>
                    <a:lnTo>
                      <a:pt x="20" y="113"/>
                    </a:lnTo>
                    <a:lnTo>
                      <a:pt x="23" y="117"/>
                    </a:lnTo>
                    <a:lnTo>
                      <a:pt x="23" y="117"/>
                    </a:lnTo>
                    <a:lnTo>
                      <a:pt x="23" y="117"/>
                    </a:lnTo>
                    <a:lnTo>
                      <a:pt x="23" y="117"/>
                    </a:lnTo>
                    <a:lnTo>
                      <a:pt x="27" y="117"/>
                    </a:lnTo>
                    <a:lnTo>
                      <a:pt x="27" y="117"/>
                    </a:lnTo>
                    <a:lnTo>
                      <a:pt x="23" y="117"/>
                    </a:lnTo>
                    <a:lnTo>
                      <a:pt x="23" y="113"/>
                    </a:lnTo>
                    <a:lnTo>
                      <a:pt x="23" y="113"/>
                    </a:lnTo>
                    <a:lnTo>
                      <a:pt x="23" y="109"/>
                    </a:lnTo>
                    <a:lnTo>
                      <a:pt x="23" y="109"/>
                    </a:lnTo>
                    <a:lnTo>
                      <a:pt x="20" y="109"/>
                    </a:lnTo>
                    <a:lnTo>
                      <a:pt x="20" y="109"/>
                    </a:lnTo>
                    <a:lnTo>
                      <a:pt x="20" y="105"/>
                    </a:lnTo>
                    <a:lnTo>
                      <a:pt x="20" y="105"/>
                    </a:lnTo>
                    <a:lnTo>
                      <a:pt x="20" y="105"/>
                    </a:lnTo>
                    <a:lnTo>
                      <a:pt x="20" y="109"/>
                    </a:lnTo>
                    <a:lnTo>
                      <a:pt x="20" y="109"/>
                    </a:lnTo>
                    <a:lnTo>
                      <a:pt x="16" y="109"/>
                    </a:lnTo>
                    <a:lnTo>
                      <a:pt x="16" y="113"/>
                    </a:lnTo>
                    <a:lnTo>
                      <a:pt x="20" y="113"/>
                    </a:lnTo>
                    <a:lnTo>
                      <a:pt x="20" y="113"/>
                    </a:lnTo>
                    <a:lnTo>
                      <a:pt x="20" y="113"/>
                    </a:lnTo>
                    <a:moveTo>
                      <a:pt x="51" y="175"/>
                    </a:moveTo>
                    <a:lnTo>
                      <a:pt x="51" y="175"/>
                    </a:lnTo>
                    <a:lnTo>
                      <a:pt x="51" y="171"/>
                    </a:lnTo>
                    <a:lnTo>
                      <a:pt x="47" y="175"/>
                    </a:lnTo>
                    <a:lnTo>
                      <a:pt x="43" y="175"/>
                    </a:lnTo>
                    <a:lnTo>
                      <a:pt x="43" y="179"/>
                    </a:lnTo>
                    <a:lnTo>
                      <a:pt x="47" y="179"/>
                    </a:lnTo>
                    <a:lnTo>
                      <a:pt x="47" y="179"/>
                    </a:lnTo>
                    <a:lnTo>
                      <a:pt x="47" y="179"/>
                    </a:lnTo>
                    <a:lnTo>
                      <a:pt x="51" y="179"/>
                    </a:lnTo>
                    <a:lnTo>
                      <a:pt x="51" y="179"/>
                    </a:lnTo>
                    <a:lnTo>
                      <a:pt x="55" y="179"/>
                    </a:lnTo>
                    <a:lnTo>
                      <a:pt x="55" y="179"/>
                    </a:lnTo>
                    <a:lnTo>
                      <a:pt x="55" y="179"/>
                    </a:lnTo>
                    <a:lnTo>
                      <a:pt x="55" y="175"/>
                    </a:lnTo>
                    <a:lnTo>
                      <a:pt x="55" y="175"/>
                    </a:lnTo>
                    <a:lnTo>
                      <a:pt x="59" y="175"/>
                    </a:lnTo>
                    <a:lnTo>
                      <a:pt x="59" y="175"/>
                    </a:lnTo>
                    <a:lnTo>
                      <a:pt x="55" y="175"/>
                    </a:lnTo>
                    <a:lnTo>
                      <a:pt x="51" y="175"/>
                    </a:lnTo>
                    <a:moveTo>
                      <a:pt x="39" y="117"/>
                    </a:moveTo>
                    <a:lnTo>
                      <a:pt x="39" y="117"/>
                    </a:lnTo>
                    <a:lnTo>
                      <a:pt x="35" y="121"/>
                    </a:lnTo>
                    <a:lnTo>
                      <a:pt x="35" y="117"/>
                    </a:lnTo>
                    <a:lnTo>
                      <a:pt x="31" y="117"/>
                    </a:lnTo>
                    <a:lnTo>
                      <a:pt x="27" y="117"/>
                    </a:lnTo>
                    <a:lnTo>
                      <a:pt x="31" y="121"/>
                    </a:lnTo>
                    <a:lnTo>
                      <a:pt x="31" y="125"/>
                    </a:lnTo>
                    <a:lnTo>
                      <a:pt x="31" y="125"/>
                    </a:lnTo>
                    <a:lnTo>
                      <a:pt x="31" y="125"/>
                    </a:lnTo>
                    <a:lnTo>
                      <a:pt x="31" y="121"/>
                    </a:lnTo>
                    <a:lnTo>
                      <a:pt x="35" y="125"/>
                    </a:lnTo>
                    <a:lnTo>
                      <a:pt x="39" y="129"/>
                    </a:lnTo>
                    <a:lnTo>
                      <a:pt x="39" y="129"/>
                    </a:lnTo>
                    <a:lnTo>
                      <a:pt x="43" y="129"/>
                    </a:lnTo>
                    <a:lnTo>
                      <a:pt x="39" y="129"/>
                    </a:lnTo>
                    <a:lnTo>
                      <a:pt x="39" y="129"/>
                    </a:lnTo>
                    <a:lnTo>
                      <a:pt x="43" y="125"/>
                    </a:lnTo>
                    <a:lnTo>
                      <a:pt x="43" y="125"/>
                    </a:lnTo>
                    <a:lnTo>
                      <a:pt x="43" y="125"/>
                    </a:lnTo>
                    <a:lnTo>
                      <a:pt x="43" y="125"/>
                    </a:lnTo>
                    <a:lnTo>
                      <a:pt x="43" y="121"/>
                    </a:lnTo>
                    <a:lnTo>
                      <a:pt x="43" y="121"/>
                    </a:lnTo>
                    <a:lnTo>
                      <a:pt x="43" y="121"/>
                    </a:lnTo>
                    <a:lnTo>
                      <a:pt x="43" y="121"/>
                    </a:lnTo>
                    <a:lnTo>
                      <a:pt x="43" y="121"/>
                    </a:lnTo>
                    <a:lnTo>
                      <a:pt x="43" y="121"/>
                    </a:lnTo>
                    <a:lnTo>
                      <a:pt x="39" y="117"/>
                    </a:lnTo>
                    <a:moveTo>
                      <a:pt x="125" y="129"/>
                    </a:moveTo>
                    <a:lnTo>
                      <a:pt x="125" y="129"/>
                    </a:lnTo>
                    <a:lnTo>
                      <a:pt x="125" y="125"/>
                    </a:lnTo>
                    <a:lnTo>
                      <a:pt x="121" y="129"/>
                    </a:lnTo>
                    <a:lnTo>
                      <a:pt x="121" y="129"/>
                    </a:lnTo>
                    <a:lnTo>
                      <a:pt x="121" y="132"/>
                    </a:lnTo>
                    <a:lnTo>
                      <a:pt x="121" y="132"/>
                    </a:lnTo>
                    <a:lnTo>
                      <a:pt x="121" y="132"/>
                    </a:lnTo>
                    <a:lnTo>
                      <a:pt x="125" y="132"/>
                    </a:lnTo>
                    <a:lnTo>
                      <a:pt x="125" y="132"/>
                    </a:lnTo>
                    <a:lnTo>
                      <a:pt x="125" y="136"/>
                    </a:lnTo>
                    <a:lnTo>
                      <a:pt x="125" y="136"/>
                    </a:lnTo>
                    <a:lnTo>
                      <a:pt x="125" y="136"/>
                    </a:lnTo>
                    <a:lnTo>
                      <a:pt x="129" y="136"/>
                    </a:lnTo>
                    <a:lnTo>
                      <a:pt x="129" y="136"/>
                    </a:lnTo>
                    <a:lnTo>
                      <a:pt x="133" y="132"/>
                    </a:lnTo>
                    <a:lnTo>
                      <a:pt x="133" y="129"/>
                    </a:lnTo>
                    <a:lnTo>
                      <a:pt x="133" y="129"/>
                    </a:lnTo>
                    <a:lnTo>
                      <a:pt x="129" y="129"/>
                    </a:lnTo>
                    <a:lnTo>
                      <a:pt x="129" y="129"/>
                    </a:lnTo>
                    <a:lnTo>
                      <a:pt x="129" y="129"/>
                    </a:lnTo>
                    <a:lnTo>
                      <a:pt x="125" y="129"/>
                    </a:lnTo>
                    <a:lnTo>
                      <a:pt x="125" y="129"/>
                    </a:lnTo>
                    <a:lnTo>
                      <a:pt x="125" y="129"/>
                    </a:lnTo>
                    <a:lnTo>
                      <a:pt x="125" y="129"/>
                    </a:lnTo>
                    <a:moveTo>
                      <a:pt x="113" y="136"/>
                    </a:moveTo>
                    <a:lnTo>
                      <a:pt x="113" y="136"/>
                    </a:lnTo>
                    <a:lnTo>
                      <a:pt x="105" y="140"/>
                    </a:lnTo>
                    <a:lnTo>
                      <a:pt x="105" y="140"/>
                    </a:lnTo>
                    <a:lnTo>
                      <a:pt x="102" y="140"/>
                    </a:lnTo>
                    <a:lnTo>
                      <a:pt x="102" y="144"/>
                    </a:lnTo>
                    <a:lnTo>
                      <a:pt x="105" y="148"/>
                    </a:lnTo>
                    <a:lnTo>
                      <a:pt x="105" y="148"/>
                    </a:lnTo>
                    <a:lnTo>
                      <a:pt x="105" y="148"/>
                    </a:lnTo>
                    <a:lnTo>
                      <a:pt x="109" y="148"/>
                    </a:lnTo>
                    <a:lnTo>
                      <a:pt x="109" y="148"/>
                    </a:lnTo>
                    <a:lnTo>
                      <a:pt x="113" y="144"/>
                    </a:lnTo>
                    <a:lnTo>
                      <a:pt x="109" y="144"/>
                    </a:lnTo>
                    <a:lnTo>
                      <a:pt x="109" y="144"/>
                    </a:lnTo>
                    <a:lnTo>
                      <a:pt x="113" y="144"/>
                    </a:lnTo>
                    <a:lnTo>
                      <a:pt x="113" y="144"/>
                    </a:lnTo>
                    <a:lnTo>
                      <a:pt x="113" y="144"/>
                    </a:lnTo>
                    <a:lnTo>
                      <a:pt x="113" y="148"/>
                    </a:lnTo>
                    <a:lnTo>
                      <a:pt x="117" y="148"/>
                    </a:lnTo>
                    <a:lnTo>
                      <a:pt x="117" y="144"/>
                    </a:lnTo>
                    <a:lnTo>
                      <a:pt x="121" y="144"/>
                    </a:lnTo>
                    <a:lnTo>
                      <a:pt x="121" y="144"/>
                    </a:lnTo>
                    <a:lnTo>
                      <a:pt x="121" y="144"/>
                    </a:lnTo>
                    <a:lnTo>
                      <a:pt x="121" y="140"/>
                    </a:lnTo>
                    <a:lnTo>
                      <a:pt x="121" y="140"/>
                    </a:lnTo>
                    <a:lnTo>
                      <a:pt x="121" y="144"/>
                    </a:lnTo>
                    <a:lnTo>
                      <a:pt x="121" y="144"/>
                    </a:lnTo>
                    <a:lnTo>
                      <a:pt x="125" y="140"/>
                    </a:lnTo>
                    <a:lnTo>
                      <a:pt x="125" y="140"/>
                    </a:lnTo>
                    <a:lnTo>
                      <a:pt x="125" y="140"/>
                    </a:lnTo>
                    <a:lnTo>
                      <a:pt x="121" y="136"/>
                    </a:lnTo>
                    <a:lnTo>
                      <a:pt x="113" y="136"/>
                    </a:lnTo>
                    <a:moveTo>
                      <a:pt x="168" y="140"/>
                    </a:moveTo>
                    <a:lnTo>
                      <a:pt x="168" y="140"/>
                    </a:lnTo>
                    <a:lnTo>
                      <a:pt x="168" y="136"/>
                    </a:lnTo>
                    <a:lnTo>
                      <a:pt x="168" y="136"/>
                    </a:lnTo>
                    <a:lnTo>
                      <a:pt x="168" y="132"/>
                    </a:lnTo>
                    <a:lnTo>
                      <a:pt x="172" y="132"/>
                    </a:lnTo>
                    <a:lnTo>
                      <a:pt x="172" y="129"/>
                    </a:lnTo>
                    <a:lnTo>
                      <a:pt x="172" y="129"/>
                    </a:lnTo>
                    <a:lnTo>
                      <a:pt x="172" y="125"/>
                    </a:lnTo>
                    <a:lnTo>
                      <a:pt x="168" y="125"/>
                    </a:lnTo>
                    <a:lnTo>
                      <a:pt x="168" y="125"/>
                    </a:lnTo>
                    <a:lnTo>
                      <a:pt x="168" y="129"/>
                    </a:lnTo>
                    <a:lnTo>
                      <a:pt x="168" y="132"/>
                    </a:lnTo>
                    <a:lnTo>
                      <a:pt x="164" y="136"/>
                    </a:lnTo>
                    <a:lnTo>
                      <a:pt x="148" y="144"/>
                    </a:lnTo>
                    <a:lnTo>
                      <a:pt x="148" y="144"/>
                    </a:lnTo>
                    <a:lnTo>
                      <a:pt x="148" y="148"/>
                    </a:lnTo>
                    <a:lnTo>
                      <a:pt x="141" y="152"/>
                    </a:lnTo>
                    <a:lnTo>
                      <a:pt x="137" y="152"/>
                    </a:lnTo>
                    <a:lnTo>
                      <a:pt x="137" y="148"/>
                    </a:lnTo>
                    <a:lnTo>
                      <a:pt x="137" y="144"/>
                    </a:lnTo>
                    <a:lnTo>
                      <a:pt x="137" y="148"/>
                    </a:lnTo>
                    <a:lnTo>
                      <a:pt x="137" y="152"/>
                    </a:lnTo>
                    <a:lnTo>
                      <a:pt x="137" y="156"/>
                    </a:lnTo>
                    <a:lnTo>
                      <a:pt x="137" y="160"/>
                    </a:lnTo>
                    <a:lnTo>
                      <a:pt x="152" y="156"/>
                    </a:lnTo>
                    <a:lnTo>
                      <a:pt x="152" y="156"/>
                    </a:lnTo>
                    <a:lnTo>
                      <a:pt x="145" y="160"/>
                    </a:lnTo>
                    <a:lnTo>
                      <a:pt x="145" y="160"/>
                    </a:lnTo>
                    <a:lnTo>
                      <a:pt x="141" y="164"/>
                    </a:lnTo>
                    <a:lnTo>
                      <a:pt x="141" y="164"/>
                    </a:lnTo>
                    <a:lnTo>
                      <a:pt x="141" y="164"/>
                    </a:lnTo>
                    <a:lnTo>
                      <a:pt x="145" y="168"/>
                    </a:lnTo>
                    <a:lnTo>
                      <a:pt x="145" y="168"/>
                    </a:lnTo>
                    <a:lnTo>
                      <a:pt x="145" y="168"/>
                    </a:lnTo>
                    <a:lnTo>
                      <a:pt x="148" y="171"/>
                    </a:lnTo>
                    <a:lnTo>
                      <a:pt x="148" y="171"/>
                    </a:lnTo>
                    <a:lnTo>
                      <a:pt x="148" y="171"/>
                    </a:lnTo>
                    <a:lnTo>
                      <a:pt x="148" y="175"/>
                    </a:lnTo>
                    <a:lnTo>
                      <a:pt x="148" y="175"/>
                    </a:lnTo>
                    <a:lnTo>
                      <a:pt x="152" y="183"/>
                    </a:lnTo>
                    <a:lnTo>
                      <a:pt x="152" y="179"/>
                    </a:lnTo>
                    <a:lnTo>
                      <a:pt x="156" y="179"/>
                    </a:lnTo>
                    <a:lnTo>
                      <a:pt x="156" y="175"/>
                    </a:lnTo>
                    <a:lnTo>
                      <a:pt x="156" y="171"/>
                    </a:lnTo>
                    <a:lnTo>
                      <a:pt x="156" y="171"/>
                    </a:lnTo>
                    <a:lnTo>
                      <a:pt x="156" y="171"/>
                    </a:lnTo>
                    <a:lnTo>
                      <a:pt x="156" y="175"/>
                    </a:lnTo>
                    <a:lnTo>
                      <a:pt x="156" y="175"/>
                    </a:lnTo>
                    <a:lnTo>
                      <a:pt x="160" y="179"/>
                    </a:lnTo>
                    <a:lnTo>
                      <a:pt x="160" y="175"/>
                    </a:lnTo>
                    <a:lnTo>
                      <a:pt x="160" y="175"/>
                    </a:lnTo>
                    <a:lnTo>
                      <a:pt x="160" y="179"/>
                    </a:lnTo>
                    <a:lnTo>
                      <a:pt x="160" y="179"/>
                    </a:lnTo>
                    <a:lnTo>
                      <a:pt x="160" y="179"/>
                    </a:lnTo>
                    <a:lnTo>
                      <a:pt x="160" y="179"/>
                    </a:lnTo>
                    <a:lnTo>
                      <a:pt x="160" y="179"/>
                    </a:lnTo>
                    <a:lnTo>
                      <a:pt x="160" y="175"/>
                    </a:lnTo>
                    <a:lnTo>
                      <a:pt x="164" y="171"/>
                    </a:lnTo>
                    <a:lnTo>
                      <a:pt x="164" y="171"/>
                    </a:lnTo>
                    <a:lnTo>
                      <a:pt x="164" y="175"/>
                    </a:lnTo>
                    <a:lnTo>
                      <a:pt x="168" y="175"/>
                    </a:lnTo>
                    <a:lnTo>
                      <a:pt x="168" y="175"/>
                    </a:lnTo>
                    <a:lnTo>
                      <a:pt x="168" y="175"/>
                    </a:lnTo>
                    <a:lnTo>
                      <a:pt x="172" y="175"/>
                    </a:lnTo>
                    <a:lnTo>
                      <a:pt x="172" y="171"/>
                    </a:lnTo>
                    <a:lnTo>
                      <a:pt x="172" y="171"/>
                    </a:lnTo>
                    <a:lnTo>
                      <a:pt x="172" y="168"/>
                    </a:lnTo>
                    <a:lnTo>
                      <a:pt x="172" y="168"/>
                    </a:lnTo>
                    <a:lnTo>
                      <a:pt x="168" y="168"/>
                    </a:lnTo>
                    <a:lnTo>
                      <a:pt x="168" y="168"/>
                    </a:lnTo>
                    <a:lnTo>
                      <a:pt x="168" y="168"/>
                    </a:lnTo>
                    <a:lnTo>
                      <a:pt x="172" y="160"/>
                    </a:lnTo>
                    <a:lnTo>
                      <a:pt x="176" y="156"/>
                    </a:lnTo>
                    <a:lnTo>
                      <a:pt x="172" y="148"/>
                    </a:lnTo>
                    <a:lnTo>
                      <a:pt x="172" y="148"/>
                    </a:lnTo>
                    <a:lnTo>
                      <a:pt x="172" y="148"/>
                    </a:lnTo>
                    <a:lnTo>
                      <a:pt x="168" y="148"/>
                    </a:lnTo>
                    <a:lnTo>
                      <a:pt x="168" y="148"/>
                    </a:lnTo>
                    <a:lnTo>
                      <a:pt x="168" y="148"/>
                    </a:lnTo>
                    <a:lnTo>
                      <a:pt x="168" y="148"/>
                    </a:lnTo>
                    <a:lnTo>
                      <a:pt x="168" y="144"/>
                    </a:lnTo>
                    <a:lnTo>
                      <a:pt x="172" y="144"/>
                    </a:lnTo>
                    <a:lnTo>
                      <a:pt x="168" y="144"/>
                    </a:lnTo>
                    <a:lnTo>
                      <a:pt x="168" y="140"/>
                    </a:lnTo>
                    <a:lnTo>
                      <a:pt x="168" y="140"/>
                    </a:lnTo>
                    <a:lnTo>
                      <a:pt x="168" y="140"/>
                    </a:lnTo>
                    <a:moveTo>
                      <a:pt x="141" y="168"/>
                    </a:moveTo>
                    <a:lnTo>
                      <a:pt x="141" y="168"/>
                    </a:lnTo>
                    <a:lnTo>
                      <a:pt x="141" y="168"/>
                    </a:lnTo>
                    <a:lnTo>
                      <a:pt x="141" y="171"/>
                    </a:lnTo>
                    <a:lnTo>
                      <a:pt x="141" y="175"/>
                    </a:lnTo>
                    <a:lnTo>
                      <a:pt x="141" y="175"/>
                    </a:lnTo>
                    <a:lnTo>
                      <a:pt x="141" y="171"/>
                    </a:lnTo>
                    <a:lnTo>
                      <a:pt x="141" y="171"/>
                    </a:lnTo>
                    <a:lnTo>
                      <a:pt x="137" y="171"/>
                    </a:lnTo>
                    <a:lnTo>
                      <a:pt x="137" y="171"/>
                    </a:lnTo>
                    <a:lnTo>
                      <a:pt x="137" y="175"/>
                    </a:lnTo>
                    <a:lnTo>
                      <a:pt x="137" y="175"/>
                    </a:lnTo>
                    <a:lnTo>
                      <a:pt x="141" y="179"/>
                    </a:lnTo>
                    <a:lnTo>
                      <a:pt x="141" y="179"/>
                    </a:lnTo>
                    <a:lnTo>
                      <a:pt x="141" y="183"/>
                    </a:lnTo>
                    <a:lnTo>
                      <a:pt x="145" y="183"/>
                    </a:lnTo>
                    <a:lnTo>
                      <a:pt x="145" y="183"/>
                    </a:lnTo>
                    <a:lnTo>
                      <a:pt x="145" y="183"/>
                    </a:lnTo>
                    <a:lnTo>
                      <a:pt x="145" y="179"/>
                    </a:lnTo>
                    <a:lnTo>
                      <a:pt x="145" y="179"/>
                    </a:lnTo>
                    <a:lnTo>
                      <a:pt x="148" y="183"/>
                    </a:lnTo>
                    <a:lnTo>
                      <a:pt x="148" y="183"/>
                    </a:lnTo>
                    <a:lnTo>
                      <a:pt x="148" y="179"/>
                    </a:lnTo>
                    <a:lnTo>
                      <a:pt x="148" y="175"/>
                    </a:lnTo>
                    <a:lnTo>
                      <a:pt x="145" y="171"/>
                    </a:lnTo>
                    <a:lnTo>
                      <a:pt x="141" y="168"/>
                    </a:lnTo>
                    <a:moveTo>
                      <a:pt x="70" y="175"/>
                    </a:moveTo>
                    <a:lnTo>
                      <a:pt x="70" y="175"/>
                    </a:lnTo>
                    <a:lnTo>
                      <a:pt x="66" y="175"/>
                    </a:lnTo>
                    <a:lnTo>
                      <a:pt x="66" y="183"/>
                    </a:lnTo>
                    <a:lnTo>
                      <a:pt x="66" y="179"/>
                    </a:lnTo>
                    <a:lnTo>
                      <a:pt x="70" y="179"/>
                    </a:lnTo>
                    <a:lnTo>
                      <a:pt x="70" y="183"/>
                    </a:lnTo>
                    <a:lnTo>
                      <a:pt x="66" y="183"/>
                    </a:lnTo>
                    <a:lnTo>
                      <a:pt x="66" y="183"/>
                    </a:lnTo>
                    <a:lnTo>
                      <a:pt x="66" y="187"/>
                    </a:lnTo>
                    <a:lnTo>
                      <a:pt x="66" y="187"/>
                    </a:lnTo>
                    <a:lnTo>
                      <a:pt x="66" y="187"/>
                    </a:lnTo>
                    <a:lnTo>
                      <a:pt x="70" y="187"/>
                    </a:lnTo>
                    <a:lnTo>
                      <a:pt x="70" y="187"/>
                    </a:lnTo>
                    <a:lnTo>
                      <a:pt x="70" y="187"/>
                    </a:lnTo>
                    <a:lnTo>
                      <a:pt x="70" y="183"/>
                    </a:lnTo>
                    <a:lnTo>
                      <a:pt x="74" y="183"/>
                    </a:lnTo>
                    <a:lnTo>
                      <a:pt x="74" y="183"/>
                    </a:lnTo>
                    <a:lnTo>
                      <a:pt x="78" y="183"/>
                    </a:lnTo>
                    <a:lnTo>
                      <a:pt x="78" y="183"/>
                    </a:lnTo>
                    <a:lnTo>
                      <a:pt x="78" y="183"/>
                    </a:lnTo>
                    <a:lnTo>
                      <a:pt x="78" y="179"/>
                    </a:lnTo>
                    <a:lnTo>
                      <a:pt x="78" y="179"/>
                    </a:lnTo>
                    <a:lnTo>
                      <a:pt x="74" y="179"/>
                    </a:lnTo>
                    <a:lnTo>
                      <a:pt x="78" y="179"/>
                    </a:lnTo>
                    <a:lnTo>
                      <a:pt x="78" y="175"/>
                    </a:lnTo>
                    <a:lnTo>
                      <a:pt x="78" y="175"/>
                    </a:lnTo>
                    <a:lnTo>
                      <a:pt x="74" y="175"/>
                    </a:lnTo>
                    <a:lnTo>
                      <a:pt x="70" y="175"/>
                    </a:lnTo>
                    <a:moveTo>
                      <a:pt x="63" y="125"/>
                    </a:moveTo>
                    <a:lnTo>
                      <a:pt x="63" y="125"/>
                    </a:lnTo>
                    <a:lnTo>
                      <a:pt x="63" y="121"/>
                    </a:lnTo>
                    <a:lnTo>
                      <a:pt x="66" y="117"/>
                    </a:lnTo>
                    <a:lnTo>
                      <a:pt x="66" y="117"/>
                    </a:lnTo>
                    <a:lnTo>
                      <a:pt x="66" y="113"/>
                    </a:lnTo>
                    <a:lnTo>
                      <a:pt x="63" y="113"/>
                    </a:lnTo>
                    <a:lnTo>
                      <a:pt x="63" y="117"/>
                    </a:lnTo>
                    <a:lnTo>
                      <a:pt x="63" y="121"/>
                    </a:lnTo>
                    <a:lnTo>
                      <a:pt x="63" y="125"/>
                    </a:lnTo>
                    <a:lnTo>
                      <a:pt x="63" y="129"/>
                    </a:lnTo>
                    <a:lnTo>
                      <a:pt x="63" y="125"/>
                    </a:lnTo>
                    <a:lnTo>
                      <a:pt x="63" y="125"/>
                    </a:lnTo>
                    <a:moveTo>
                      <a:pt x="121" y="144"/>
                    </a:moveTo>
                    <a:lnTo>
                      <a:pt x="121" y="144"/>
                    </a:lnTo>
                    <a:lnTo>
                      <a:pt x="117" y="148"/>
                    </a:lnTo>
                    <a:lnTo>
                      <a:pt x="117" y="152"/>
                    </a:lnTo>
                    <a:lnTo>
                      <a:pt x="117" y="156"/>
                    </a:lnTo>
                    <a:lnTo>
                      <a:pt x="121" y="156"/>
                    </a:lnTo>
                    <a:lnTo>
                      <a:pt x="125" y="156"/>
                    </a:lnTo>
                    <a:lnTo>
                      <a:pt x="125" y="148"/>
                    </a:lnTo>
                    <a:lnTo>
                      <a:pt x="121" y="148"/>
                    </a:lnTo>
                    <a:lnTo>
                      <a:pt x="121" y="144"/>
                    </a:lnTo>
                    <a:moveTo>
                      <a:pt x="90" y="175"/>
                    </a:moveTo>
                    <a:lnTo>
                      <a:pt x="90" y="175"/>
                    </a:lnTo>
                    <a:lnTo>
                      <a:pt x="90" y="175"/>
                    </a:lnTo>
                    <a:lnTo>
                      <a:pt x="90" y="175"/>
                    </a:lnTo>
                    <a:lnTo>
                      <a:pt x="90" y="175"/>
                    </a:lnTo>
                    <a:moveTo>
                      <a:pt x="86" y="164"/>
                    </a:moveTo>
                    <a:lnTo>
                      <a:pt x="86" y="164"/>
                    </a:lnTo>
                    <a:lnTo>
                      <a:pt x="82" y="168"/>
                    </a:lnTo>
                    <a:lnTo>
                      <a:pt x="82" y="168"/>
                    </a:lnTo>
                    <a:lnTo>
                      <a:pt x="78" y="171"/>
                    </a:lnTo>
                    <a:lnTo>
                      <a:pt x="82" y="171"/>
                    </a:lnTo>
                    <a:lnTo>
                      <a:pt x="82" y="171"/>
                    </a:lnTo>
                    <a:lnTo>
                      <a:pt x="82" y="175"/>
                    </a:lnTo>
                    <a:lnTo>
                      <a:pt x="82" y="175"/>
                    </a:lnTo>
                    <a:lnTo>
                      <a:pt x="82" y="175"/>
                    </a:lnTo>
                    <a:lnTo>
                      <a:pt x="82" y="179"/>
                    </a:lnTo>
                    <a:lnTo>
                      <a:pt x="82" y="179"/>
                    </a:lnTo>
                    <a:lnTo>
                      <a:pt x="82" y="179"/>
                    </a:lnTo>
                    <a:lnTo>
                      <a:pt x="86" y="179"/>
                    </a:lnTo>
                    <a:lnTo>
                      <a:pt x="86" y="179"/>
                    </a:lnTo>
                    <a:lnTo>
                      <a:pt x="90" y="175"/>
                    </a:lnTo>
                    <a:lnTo>
                      <a:pt x="90" y="175"/>
                    </a:lnTo>
                    <a:lnTo>
                      <a:pt x="90" y="175"/>
                    </a:lnTo>
                    <a:lnTo>
                      <a:pt x="90" y="175"/>
                    </a:lnTo>
                    <a:lnTo>
                      <a:pt x="90" y="175"/>
                    </a:lnTo>
                    <a:lnTo>
                      <a:pt x="90" y="175"/>
                    </a:lnTo>
                    <a:lnTo>
                      <a:pt x="90" y="175"/>
                    </a:lnTo>
                    <a:lnTo>
                      <a:pt x="90" y="175"/>
                    </a:lnTo>
                    <a:lnTo>
                      <a:pt x="90" y="171"/>
                    </a:lnTo>
                    <a:lnTo>
                      <a:pt x="90" y="171"/>
                    </a:lnTo>
                    <a:lnTo>
                      <a:pt x="86" y="171"/>
                    </a:lnTo>
                    <a:lnTo>
                      <a:pt x="94" y="171"/>
                    </a:lnTo>
                    <a:lnTo>
                      <a:pt x="90" y="168"/>
                    </a:lnTo>
                    <a:lnTo>
                      <a:pt x="90" y="168"/>
                    </a:lnTo>
                    <a:lnTo>
                      <a:pt x="90" y="168"/>
                    </a:lnTo>
                    <a:lnTo>
                      <a:pt x="94" y="168"/>
                    </a:lnTo>
                    <a:lnTo>
                      <a:pt x="94" y="168"/>
                    </a:lnTo>
                    <a:lnTo>
                      <a:pt x="94" y="168"/>
                    </a:lnTo>
                    <a:lnTo>
                      <a:pt x="94" y="164"/>
                    </a:lnTo>
                    <a:lnTo>
                      <a:pt x="90" y="164"/>
                    </a:lnTo>
                    <a:lnTo>
                      <a:pt x="86" y="164"/>
                    </a:lnTo>
                    <a:moveTo>
                      <a:pt x="105" y="156"/>
                    </a:moveTo>
                    <a:lnTo>
                      <a:pt x="105" y="156"/>
                    </a:lnTo>
                    <a:lnTo>
                      <a:pt x="105" y="156"/>
                    </a:lnTo>
                    <a:lnTo>
                      <a:pt x="102" y="160"/>
                    </a:lnTo>
                    <a:lnTo>
                      <a:pt x="102" y="160"/>
                    </a:lnTo>
                    <a:lnTo>
                      <a:pt x="98" y="164"/>
                    </a:lnTo>
                    <a:lnTo>
                      <a:pt x="98" y="164"/>
                    </a:lnTo>
                    <a:lnTo>
                      <a:pt x="102" y="168"/>
                    </a:lnTo>
                    <a:lnTo>
                      <a:pt x="105" y="171"/>
                    </a:lnTo>
                    <a:lnTo>
                      <a:pt x="105" y="171"/>
                    </a:lnTo>
                    <a:lnTo>
                      <a:pt x="105" y="168"/>
                    </a:lnTo>
                    <a:lnTo>
                      <a:pt x="105" y="168"/>
                    </a:lnTo>
                    <a:lnTo>
                      <a:pt x="105" y="164"/>
                    </a:lnTo>
                    <a:lnTo>
                      <a:pt x="105" y="164"/>
                    </a:lnTo>
                    <a:lnTo>
                      <a:pt x="109" y="160"/>
                    </a:lnTo>
                    <a:lnTo>
                      <a:pt x="105" y="156"/>
                    </a:lnTo>
                    <a:moveTo>
                      <a:pt x="90" y="140"/>
                    </a:moveTo>
                    <a:lnTo>
                      <a:pt x="90" y="140"/>
                    </a:lnTo>
                    <a:lnTo>
                      <a:pt x="94" y="140"/>
                    </a:lnTo>
                    <a:lnTo>
                      <a:pt x="94" y="140"/>
                    </a:lnTo>
                    <a:lnTo>
                      <a:pt x="94" y="136"/>
                    </a:lnTo>
                    <a:lnTo>
                      <a:pt x="94" y="136"/>
                    </a:lnTo>
                    <a:lnTo>
                      <a:pt x="94" y="136"/>
                    </a:lnTo>
                    <a:lnTo>
                      <a:pt x="90" y="136"/>
                    </a:lnTo>
                    <a:lnTo>
                      <a:pt x="90" y="136"/>
                    </a:lnTo>
                    <a:lnTo>
                      <a:pt x="94" y="136"/>
                    </a:lnTo>
                    <a:lnTo>
                      <a:pt x="90" y="132"/>
                    </a:lnTo>
                    <a:lnTo>
                      <a:pt x="90" y="132"/>
                    </a:lnTo>
                    <a:lnTo>
                      <a:pt x="86" y="136"/>
                    </a:lnTo>
                    <a:lnTo>
                      <a:pt x="90" y="132"/>
                    </a:lnTo>
                    <a:lnTo>
                      <a:pt x="86" y="132"/>
                    </a:lnTo>
                    <a:lnTo>
                      <a:pt x="82" y="132"/>
                    </a:lnTo>
                    <a:lnTo>
                      <a:pt x="82" y="132"/>
                    </a:lnTo>
                    <a:lnTo>
                      <a:pt x="82" y="129"/>
                    </a:lnTo>
                    <a:lnTo>
                      <a:pt x="86" y="129"/>
                    </a:lnTo>
                    <a:lnTo>
                      <a:pt x="86" y="129"/>
                    </a:lnTo>
                    <a:lnTo>
                      <a:pt x="86" y="129"/>
                    </a:lnTo>
                    <a:lnTo>
                      <a:pt x="82" y="125"/>
                    </a:lnTo>
                    <a:lnTo>
                      <a:pt x="82" y="125"/>
                    </a:lnTo>
                    <a:lnTo>
                      <a:pt x="82" y="125"/>
                    </a:lnTo>
                    <a:lnTo>
                      <a:pt x="82" y="125"/>
                    </a:lnTo>
                    <a:lnTo>
                      <a:pt x="82" y="125"/>
                    </a:lnTo>
                    <a:lnTo>
                      <a:pt x="78" y="125"/>
                    </a:lnTo>
                    <a:lnTo>
                      <a:pt x="74" y="121"/>
                    </a:lnTo>
                    <a:lnTo>
                      <a:pt x="74" y="121"/>
                    </a:lnTo>
                    <a:lnTo>
                      <a:pt x="70" y="121"/>
                    </a:lnTo>
                    <a:lnTo>
                      <a:pt x="70" y="121"/>
                    </a:lnTo>
                    <a:lnTo>
                      <a:pt x="70" y="125"/>
                    </a:lnTo>
                    <a:lnTo>
                      <a:pt x="70" y="125"/>
                    </a:lnTo>
                    <a:lnTo>
                      <a:pt x="78" y="129"/>
                    </a:lnTo>
                    <a:lnTo>
                      <a:pt x="78" y="129"/>
                    </a:lnTo>
                    <a:lnTo>
                      <a:pt x="78" y="132"/>
                    </a:lnTo>
                    <a:lnTo>
                      <a:pt x="74" y="132"/>
                    </a:lnTo>
                    <a:lnTo>
                      <a:pt x="74" y="132"/>
                    </a:lnTo>
                    <a:lnTo>
                      <a:pt x="74" y="136"/>
                    </a:lnTo>
                    <a:lnTo>
                      <a:pt x="74" y="136"/>
                    </a:lnTo>
                    <a:lnTo>
                      <a:pt x="78" y="136"/>
                    </a:lnTo>
                    <a:lnTo>
                      <a:pt x="78" y="140"/>
                    </a:lnTo>
                    <a:lnTo>
                      <a:pt x="82" y="140"/>
                    </a:lnTo>
                    <a:lnTo>
                      <a:pt x="82" y="140"/>
                    </a:lnTo>
                    <a:lnTo>
                      <a:pt x="86" y="140"/>
                    </a:lnTo>
                    <a:lnTo>
                      <a:pt x="86" y="140"/>
                    </a:lnTo>
                    <a:lnTo>
                      <a:pt x="86" y="140"/>
                    </a:lnTo>
                    <a:lnTo>
                      <a:pt x="86" y="140"/>
                    </a:lnTo>
                    <a:lnTo>
                      <a:pt x="86" y="140"/>
                    </a:lnTo>
                    <a:lnTo>
                      <a:pt x="86" y="140"/>
                    </a:lnTo>
                    <a:lnTo>
                      <a:pt x="86" y="140"/>
                    </a:lnTo>
                    <a:lnTo>
                      <a:pt x="90" y="140"/>
                    </a:lnTo>
                    <a:lnTo>
                      <a:pt x="90" y="140"/>
                    </a:lnTo>
                    <a:lnTo>
                      <a:pt x="90" y="140"/>
                    </a:lnTo>
                    <a:moveTo>
                      <a:pt x="39" y="144"/>
                    </a:moveTo>
                    <a:lnTo>
                      <a:pt x="39" y="144"/>
                    </a:lnTo>
                    <a:lnTo>
                      <a:pt x="39" y="144"/>
                    </a:lnTo>
                    <a:lnTo>
                      <a:pt x="35" y="144"/>
                    </a:lnTo>
                    <a:lnTo>
                      <a:pt x="35" y="148"/>
                    </a:lnTo>
                    <a:lnTo>
                      <a:pt x="35" y="148"/>
                    </a:lnTo>
                    <a:lnTo>
                      <a:pt x="35" y="148"/>
                    </a:lnTo>
                    <a:lnTo>
                      <a:pt x="39" y="148"/>
                    </a:lnTo>
                    <a:lnTo>
                      <a:pt x="39" y="148"/>
                    </a:lnTo>
                    <a:lnTo>
                      <a:pt x="39" y="148"/>
                    </a:lnTo>
                    <a:lnTo>
                      <a:pt x="39" y="148"/>
                    </a:lnTo>
                    <a:lnTo>
                      <a:pt x="39" y="152"/>
                    </a:lnTo>
                    <a:lnTo>
                      <a:pt x="39" y="152"/>
                    </a:lnTo>
                    <a:lnTo>
                      <a:pt x="43" y="152"/>
                    </a:lnTo>
                    <a:lnTo>
                      <a:pt x="43" y="152"/>
                    </a:lnTo>
                    <a:lnTo>
                      <a:pt x="43" y="152"/>
                    </a:lnTo>
                    <a:lnTo>
                      <a:pt x="43" y="148"/>
                    </a:lnTo>
                    <a:lnTo>
                      <a:pt x="39" y="148"/>
                    </a:lnTo>
                    <a:lnTo>
                      <a:pt x="39" y="144"/>
                    </a:lnTo>
                    <a:moveTo>
                      <a:pt x="109" y="125"/>
                    </a:moveTo>
                    <a:lnTo>
                      <a:pt x="109" y="125"/>
                    </a:lnTo>
                    <a:lnTo>
                      <a:pt x="102" y="129"/>
                    </a:lnTo>
                    <a:lnTo>
                      <a:pt x="102" y="129"/>
                    </a:lnTo>
                    <a:lnTo>
                      <a:pt x="102" y="129"/>
                    </a:lnTo>
                    <a:lnTo>
                      <a:pt x="102" y="132"/>
                    </a:lnTo>
                    <a:lnTo>
                      <a:pt x="102" y="132"/>
                    </a:lnTo>
                    <a:lnTo>
                      <a:pt x="109" y="129"/>
                    </a:lnTo>
                    <a:lnTo>
                      <a:pt x="109" y="125"/>
                    </a:lnTo>
                    <a:moveTo>
                      <a:pt x="117" y="129"/>
                    </a:moveTo>
                    <a:lnTo>
                      <a:pt x="117" y="129"/>
                    </a:lnTo>
                    <a:lnTo>
                      <a:pt x="113" y="125"/>
                    </a:lnTo>
                    <a:lnTo>
                      <a:pt x="113" y="129"/>
                    </a:lnTo>
                    <a:lnTo>
                      <a:pt x="105" y="132"/>
                    </a:lnTo>
                    <a:lnTo>
                      <a:pt x="105" y="132"/>
                    </a:lnTo>
                    <a:lnTo>
                      <a:pt x="105" y="132"/>
                    </a:lnTo>
                    <a:lnTo>
                      <a:pt x="105" y="132"/>
                    </a:lnTo>
                    <a:lnTo>
                      <a:pt x="109" y="132"/>
                    </a:lnTo>
                    <a:lnTo>
                      <a:pt x="109" y="132"/>
                    </a:lnTo>
                    <a:lnTo>
                      <a:pt x="117" y="129"/>
                    </a:lnTo>
                    <a:lnTo>
                      <a:pt x="117" y="129"/>
                    </a:lnTo>
                    <a:moveTo>
                      <a:pt x="94" y="148"/>
                    </a:moveTo>
                    <a:lnTo>
                      <a:pt x="94" y="148"/>
                    </a:lnTo>
                    <a:lnTo>
                      <a:pt x="94" y="144"/>
                    </a:lnTo>
                    <a:lnTo>
                      <a:pt x="94" y="144"/>
                    </a:lnTo>
                    <a:lnTo>
                      <a:pt x="94" y="144"/>
                    </a:lnTo>
                    <a:lnTo>
                      <a:pt x="90" y="144"/>
                    </a:lnTo>
                    <a:lnTo>
                      <a:pt x="90" y="144"/>
                    </a:lnTo>
                    <a:lnTo>
                      <a:pt x="86" y="144"/>
                    </a:lnTo>
                    <a:lnTo>
                      <a:pt x="86" y="144"/>
                    </a:lnTo>
                    <a:lnTo>
                      <a:pt x="86" y="148"/>
                    </a:lnTo>
                    <a:lnTo>
                      <a:pt x="86" y="148"/>
                    </a:lnTo>
                    <a:lnTo>
                      <a:pt x="90" y="148"/>
                    </a:lnTo>
                    <a:lnTo>
                      <a:pt x="90" y="148"/>
                    </a:lnTo>
                    <a:lnTo>
                      <a:pt x="90" y="148"/>
                    </a:lnTo>
                    <a:lnTo>
                      <a:pt x="94" y="148"/>
                    </a:lnTo>
                    <a:lnTo>
                      <a:pt x="94" y="148"/>
                    </a:lnTo>
                    <a:moveTo>
                      <a:pt x="94" y="148"/>
                    </a:moveTo>
                    <a:lnTo>
                      <a:pt x="94" y="148"/>
                    </a:lnTo>
                    <a:lnTo>
                      <a:pt x="98" y="148"/>
                    </a:lnTo>
                    <a:lnTo>
                      <a:pt x="98" y="144"/>
                    </a:lnTo>
                    <a:lnTo>
                      <a:pt x="98" y="144"/>
                    </a:lnTo>
                    <a:lnTo>
                      <a:pt x="98" y="144"/>
                    </a:lnTo>
                    <a:lnTo>
                      <a:pt x="94" y="148"/>
                    </a:lnTo>
                    <a:lnTo>
                      <a:pt x="94" y="148"/>
                    </a:lnTo>
                    <a:lnTo>
                      <a:pt x="94" y="148"/>
                    </a:lnTo>
                    <a:lnTo>
                      <a:pt x="94" y="148"/>
                    </a:lnTo>
                    <a:moveTo>
                      <a:pt x="129" y="156"/>
                    </a:moveTo>
                    <a:lnTo>
                      <a:pt x="129" y="156"/>
                    </a:lnTo>
                    <a:lnTo>
                      <a:pt x="125" y="156"/>
                    </a:lnTo>
                    <a:lnTo>
                      <a:pt x="125" y="156"/>
                    </a:lnTo>
                    <a:lnTo>
                      <a:pt x="125" y="156"/>
                    </a:lnTo>
                    <a:lnTo>
                      <a:pt x="125" y="156"/>
                    </a:lnTo>
                    <a:lnTo>
                      <a:pt x="125" y="160"/>
                    </a:lnTo>
                    <a:lnTo>
                      <a:pt x="125" y="160"/>
                    </a:lnTo>
                    <a:lnTo>
                      <a:pt x="129" y="160"/>
                    </a:lnTo>
                    <a:lnTo>
                      <a:pt x="129" y="160"/>
                    </a:lnTo>
                    <a:lnTo>
                      <a:pt x="129" y="160"/>
                    </a:lnTo>
                    <a:lnTo>
                      <a:pt x="129" y="160"/>
                    </a:lnTo>
                    <a:lnTo>
                      <a:pt x="129" y="160"/>
                    </a:lnTo>
                    <a:lnTo>
                      <a:pt x="133" y="160"/>
                    </a:lnTo>
                    <a:lnTo>
                      <a:pt x="129" y="160"/>
                    </a:lnTo>
                    <a:lnTo>
                      <a:pt x="129" y="160"/>
                    </a:lnTo>
                    <a:lnTo>
                      <a:pt x="129" y="160"/>
                    </a:lnTo>
                    <a:lnTo>
                      <a:pt x="129" y="156"/>
                    </a:lnTo>
                    <a:lnTo>
                      <a:pt x="133" y="156"/>
                    </a:lnTo>
                    <a:lnTo>
                      <a:pt x="133" y="152"/>
                    </a:lnTo>
                    <a:lnTo>
                      <a:pt x="133" y="152"/>
                    </a:lnTo>
                    <a:lnTo>
                      <a:pt x="129" y="156"/>
                    </a:lnTo>
                    <a:moveTo>
                      <a:pt x="105" y="171"/>
                    </a:moveTo>
                    <a:lnTo>
                      <a:pt x="105" y="171"/>
                    </a:lnTo>
                    <a:lnTo>
                      <a:pt x="105" y="171"/>
                    </a:lnTo>
                    <a:lnTo>
                      <a:pt x="102" y="171"/>
                    </a:lnTo>
                    <a:lnTo>
                      <a:pt x="102" y="171"/>
                    </a:lnTo>
                    <a:lnTo>
                      <a:pt x="102" y="171"/>
                    </a:lnTo>
                    <a:lnTo>
                      <a:pt x="102" y="175"/>
                    </a:lnTo>
                    <a:lnTo>
                      <a:pt x="102" y="175"/>
                    </a:lnTo>
                    <a:lnTo>
                      <a:pt x="102" y="175"/>
                    </a:lnTo>
                    <a:lnTo>
                      <a:pt x="105" y="175"/>
                    </a:lnTo>
                    <a:lnTo>
                      <a:pt x="105" y="175"/>
                    </a:lnTo>
                    <a:lnTo>
                      <a:pt x="105" y="171"/>
                    </a:lnTo>
                    <a:lnTo>
                      <a:pt x="105" y="171"/>
                    </a:lnTo>
                    <a:lnTo>
                      <a:pt x="105" y="171"/>
                    </a:lnTo>
                    <a:lnTo>
                      <a:pt x="105" y="171"/>
                    </a:lnTo>
                    <a:moveTo>
                      <a:pt x="184" y="152"/>
                    </a:moveTo>
                    <a:lnTo>
                      <a:pt x="184" y="152"/>
                    </a:lnTo>
                    <a:lnTo>
                      <a:pt x="180" y="152"/>
                    </a:lnTo>
                    <a:lnTo>
                      <a:pt x="180" y="152"/>
                    </a:lnTo>
                    <a:lnTo>
                      <a:pt x="180" y="152"/>
                    </a:lnTo>
                    <a:lnTo>
                      <a:pt x="176" y="152"/>
                    </a:lnTo>
                    <a:lnTo>
                      <a:pt x="176" y="152"/>
                    </a:lnTo>
                    <a:lnTo>
                      <a:pt x="176" y="156"/>
                    </a:lnTo>
                    <a:lnTo>
                      <a:pt x="176" y="156"/>
                    </a:lnTo>
                    <a:lnTo>
                      <a:pt x="176" y="156"/>
                    </a:lnTo>
                    <a:lnTo>
                      <a:pt x="176" y="160"/>
                    </a:lnTo>
                    <a:lnTo>
                      <a:pt x="176" y="160"/>
                    </a:lnTo>
                    <a:lnTo>
                      <a:pt x="176" y="160"/>
                    </a:lnTo>
                    <a:lnTo>
                      <a:pt x="176" y="160"/>
                    </a:lnTo>
                    <a:lnTo>
                      <a:pt x="180" y="160"/>
                    </a:lnTo>
                    <a:lnTo>
                      <a:pt x="180" y="156"/>
                    </a:lnTo>
                    <a:lnTo>
                      <a:pt x="180" y="156"/>
                    </a:lnTo>
                    <a:lnTo>
                      <a:pt x="184" y="156"/>
                    </a:lnTo>
                    <a:lnTo>
                      <a:pt x="184" y="156"/>
                    </a:lnTo>
                    <a:lnTo>
                      <a:pt x="184" y="156"/>
                    </a:lnTo>
                    <a:lnTo>
                      <a:pt x="184" y="156"/>
                    </a:lnTo>
                    <a:lnTo>
                      <a:pt x="184" y="156"/>
                    </a:lnTo>
                    <a:lnTo>
                      <a:pt x="184" y="156"/>
                    </a:lnTo>
                    <a:lnTo>
                      <a:pt x="184" y="152"/>
                    </a:lnTo>
                    <a:lnTo>
                      <a:pt x="184" y="152"/>
                    </a:lnTo>
                    <a:moveTo>
                      <a:pt x="180" y="160"/>
                    </a:moveTo>
                    <a:lnTo>
                      <a:pt x="180" y="160"/>
                    </a:lnTo>
                    <a:lnTo>
                      <a:pt x="180" y="164"/>
                    </a:lnTo>
                    <a:lnTo>
                      <a:pt x="180" y="164"/>
                    </a:lnTo>
                    <a:lnTo>
                      <a:pt x="180" y="164"/>
                    </a:lnTo>
                    <a:lnTo>
                      <a:pt x="180" y="164"/>
                    </a:lnTo>
                    <a:lnTo>
                      <a:pt x="180" y="164"/>
                    </a:lnTo>
                    <a:lnTo>
                      <a:pt x="180" y="164"/>
                    </a:lnTo>
                    <a:lnTo>
                      <a:pt x="180" y="164"/>
                    </a:lnTo>
                    <a:lnTo>
                      <a:pt x="180" y="168"/>
                    </a:lnTo>
                    <a:lnTo>
                      <a:pt x="180" y="171"/>
                    </a:lnTo>
                    <a:lnTo>
                      <a:pt x="184" y="171"/>
                    </a:lnTo>
                    <a:lnTo>
                      <a:pt x="184" y="171"/>
                    </a:lnTo>
                    <a:lnTo>
                      <a:pt x="184" y="168"/>
                    </a:lnTo>
                    <a:lnTo>
                      <a:pt x="184" y="168"/>
                    </a:lnTo>
                    <a:lnTo>
                      <a:pt x="184" y="164"/>
                    </a:lnTo>
                    <a:lnTo>
                      <a:pt x="184" y="164"/>
                    </a:lnTo>
                    <a:lnTo>
                      <a:pt x="184" y="164"/>
                    </a:lnTo>
                    <a:lnTo>
                      <a:pt x="184" y="164"/>
                    </a:lnTo>
                    <a:lnTo>
                      <a:pt x="184" y="160"/>
                    </a:lnTo>
                    <a:lnTo>
                      <a:pt x="184" y="160"/>
                    </a:lnTo>
                    <a:lnTo>
                      <a:pt x="184" y="160"/>
                    </a:lnTo>
                    <a:lnTo>
                      <a:pt x="180" y="160"/>
                    </a:lnTo>
                    <a:moveTo>
                      <a:pt x="66" y="160"/>
                    </a:moveTo>
                    <a:lnTo>
                      <a:pt x="66" y="160"/>
                    </a:lnTo>
                    <a:lnTo>
                      <a:pt x="66" y="160"/>
                    </a:lnTo>
                    <a:lnTo>
                      <a:pt x="66" y="160"/>
                    </a:lnTo>
                    <a:lnTo>
                      <a:pt x="66" y="160"/>
                    </a:lnTo>
                    <a:lnTo>
                      <a:pt x="66" y="160"/>
                    </a:lnTo>
                    <a:lnTo>
                      <a:pt x="66" y="160"/>
                    </a:lnTo>
                    <a:lnTo>
                      <a:pt x="66" y="164"/>
                    </a:lnTo>
                    <a:lnTo>
                      <a:pt x="66" y="168"/>
                    </a:lnTo>
                    <a:lnTo>
                      <a:pt x="66" y="168"/>
                    </a:lnTo>
                    <a:lnTo>
                      <a:pt x="66" y="168"/>
                    </a:lnTo>
                    <a:lnTo>
                      <a:pt x="66" y="168"/>
                    </a:lnTo>
                    <a:lnTo>
                      <a:pt x="70" y="164"/>
                    </a:lnTo>
                    <a:lnTo>
                      <a:pt x="70" y="164"/>
                    </a:lnTo>
                    <a:lnTo>
                      <a:pt x="70" y="164"/>
                    </a:lnTo>
                    <a:lnTo>
                      <a:pt x="70" y="164"/>
                    </a:lnTo>
                    <a:lnTo>
                      <a:pt x="70" y="160"/>
                    </a:lnTo>
                    <a:lnTo>
                      <a:pt x="66" y="160"/>
                    </a:lnTo>
                    <a:lnTo>
                      <a:pt x="66" y="160"/>
                    </a:lnTo>
                    <a:moveTo>
                      <a:pt x="8" y="74"/>
                    </a:moveTo>
                    <a:lnTo>
                      <a:pt x="8" y="74"/>
                    </a:lnTo>
                    <a:lnTo>
                      <a:pt x="8" y="74"/>
                    </a:lnTo>
                    <a:lnTo>
                      <a:pt x="8" y="74"/>
                    </a:lnTo>
                    <a:lnTo>
                      <a:pt x="8" y="74"/>
                    </a:lnTo>
                    <a:lnTo>
                      <a:pt x="4" y="74"/>
                    </a:lnTo>
                    <a:lnTo>
                      <a:pt x="4" y="74"/>
                    </a:lnTo>
                    <a:lnTo>
                      <a:pt x="4" y="74"/>
                    </a:lnTo>
                    <a:lnTo>
                      <a:pt x="4" y="74"/>
                    </a:lnTo>
                    <a:lnTo>
                      <a:pt x="4" y="74"/>
                    </a:lnTo>
                    <a:lnTo>
                      <a:pt x="0" y="74"/>
                    </a:lnTo>
                    <a:lnTo>
                      <a:pt x="0" y="74"/>
                    </a:lnTo>
                    <a:lnTo>
                      <a:pt x="4" y="74"/>
                    </a:lnTo>
                    <a:lnTo>
                      <a:pt x="4" y="74"/>
                    </a:lnTo>
                    <a:lnTo>
                      <a:pt x="4" y="74"/>
                    </a:lnTo>
                    <a:lnTo>
                      <a:pt x="4" y="74"/>
                    </a:lnTo>
                    <a:lnTo>
                      <a:pt x="4" y="74"/>
                    </a:lnTo>
                    <a:lnTo>
                      <a:pt x="8" y="78"/>
                    </a:lnTo>
                    <a:lnTo>
                      <a:pt x="8" y="78"/>
                    </a:lnTo>
                    <a:lnTo>
                      <a:pt x="8" y="74"/>
                    </a:lnTo>
                    <a:lnTo>
                      <a:pt x="8" y="74"/>
                    </a:lnTo>
                    <a:lnTo>
                      <a:pt x="8" y="74"/>
                    </a:lnTo>
                    <a:moveTo>
                      <a:pt x="160" y="199"/>
                    </a:moveTo>
                    <a:lnTo>
                      <a:pt x="160" y="199"/>
                    </a:lnTo>
                    <a:lnTo>
                      <a:pt x="160" y="199"/>
                    </a:lnTo>
                    <a:lnTo>
                      <a:pt x="160" y="199"/>
                    </a:lnTo>
                    <a:lnTo>
                      <a:pt x="156" y="203"/>
                    </a:lnTo>
                    <a:lnTo>
                      <a:pt x="156" y="203"/>
                    </a:lnTo>
                    <a:lnTo>
                      <a:pt x="156" y="203"/>
                    </a:lnTo>
                    <a:lnTo>
                      <a:pt x="152" y="203"/>
                    </a:lnTo>
                    <a:lnTo>
                      <a:pt x="152" y="203"/>
                    </a:lnTo>
                    <a:lnTo>
                      <a:pt x="156" y="207"/>
                    </a:lnTo>
                    <a:lnTo>
                      <a:pt x="156" y="207"/>
                    </a:lnTo>
                    <a:lnTo>
                      <a:pt x="156" y="207"/>
                    </a:lnTo>
                    <a:lnTo>
                      <a:pt x="160" y="203"/>
                    </a:lnTo>
                    <a:lnTo>
                      <a:pt x="160" y="199"/>
                    </a:lnTo>
                    <a:lnTo>
                      <a:pt x="160" y="199"/>
                    </a:lnTo>
                    <a:lnTo>
                      <a:pt x="160" y="19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 name="Freeform 65"/>
              <p:cNvSpPr>
                <a:spLocks noEditPoints="1"/>
              </p:cNvSpPr>
              <p:nvPr/>
            </p:nvSpPr>
            <p:spPr bwMode="auto">
              <a:xfrm>
                <a:off x="3013075" y="2709863"/>
                <a:ext cx="279400" cy="371475"/>
              </a:xfrm>
              <a:custGeom>
                <a:avLst/>
                <a:gdLst>
                  <a:gd name="T0" fmla="*/ 70 w 176"/>
                  <a:gd name="T1" fmla="*/ 223 h 234"/>
                  <a:gd name="T2" fmla="*/ 74 w 176"/>
                  <a:gd name="T3" fmla="*/ 223 h 234"/>
                  <a:gd name="T4" fmla="*/ 86 w 176"/>
                  <a:gd name="T5" fmla="*/ 219 h 234"/>
                  <a:gd name="T6" fmla="*/ 90 w 176"/>
                  <a:gd name="T7" fmla="*/ 215 h 234"/>
                  <a:gd name="T8" fmla="*/ 102 w 176"/>
                  <a:gd name="T9" fmla="*/ 223 h 234"/>
                  <a:gd name="T10" fmla="*/ 106 w 176"/>
                  <a:gd name="T11" fmla="*/ 231 h 234"/>
                  <a:gd name="T12" fmla="*/ 125 w 176"/>
                  <a:gd name="T13" fmla="*/ 223 h 234"/>
                  <a:gd name="T14" fmla="*/ 149 w 176"/>
                  <a:gd name="T15" fmla="*/ 207 h 234"/>
                  <a:gd name="T16" fmla="*/ 164 w 176"/>
                  <a:gd name="T17" fmla="*/ 191 h 234"/>
                  <a:gd name="T18" fmla="*/ 172 w 176"/>
                  <a:gd name="T19" fmla="*/ 188 h 234"/>
                  <a:gd name="T20" fmla="*/ 176 w 176"/>
                  <a:gd name="T21" fmla="*/ 184 h 234"/>
                  <a:gd name="T22" fmla="*/ 172 w 176"/>
                  <a:gd name="T23" fmla="*/ 180 h 234"/>
                  <a:gd name="T24" fmla="*/ 164 w 176"/>
                  <a:gd name="T25" fmla="*/ 172 h 234"/>
                  <a:gd name="T26" fmla="*/ 149 w 176"/>
                  <a:gd name="T27" fmla="*/ 164 h 234"/>
                  <a:gd name="T28" fmla="*/ 137 w 176"/>
                  <a:gd name="T29" fmla="*/ 160 h 234"/>
                  <a:gd name="T30" fmla="*/ 129 w 176"/>
                  <a:gd name="T31" fmla="*/ 149 h 234"/>
                  <a:gd name="T32" fmla="*/ 129 w 176"/>
                  <a:gd name="T33" fmla="*/ 141 h 234"/>
                  <a:gd name="T34" fmla="*/ 133 w 176"/>
                  <a:gd name="T35" fmla="*/ 137 h 234"/>
                  <a:gd name="T36" fmla="*/ 133 w 176"/>
                  <a:gd name="T37" fmla="*/ 129 h 234"/>
                  <a:gd name="T38" fmla="*/ 117 w 176"/>
                  <a:gd name="T39" fmla="*/ 121 h 234"/>
                  <a:gd name="T40" fmla="*/ 121 w 176"/>
                  <a:gd name="T41" fmla="*/ 102 h 234"/>
                  <a:gd name="T42" fmla="*/ 117 w 176"/>
                  <a:gd name="T43" fmla="*/ 98 h 234"/>
                  <a:gd name="T44" fmla="*/ 113 w 176"/>
                  <a:gd name="T45" fmla="*/ 86 h 234"/>
                  <a:gd name="T46" fmla="*/ 117 w 176"/>
                  <a:gd name="T47" fmla="*/ 70 h 234"/>
                  <a:gd name="T48" fmla="*/ 113 w 176"/>
                  <a:gd name="T49" fmla="*/ 63 h 234"/>
                  <a:gd name="T50" fmla="*/ 106 w 176"/>
                  <a:gd name="T51" fmla="*/ 59 h 234"/>
                  <a:gd name="T52" fmla="*/ 86 w 176"/>
                  <a:gd name="T53" fmla="*/ 47 h 234"/>
                  <a:gd name="T54" fmla="*/ 102 w 176"/>
                  <a:gd name="T55" fmla="*/ 31 h 234"/>
                  <a:gd name="T56" fmla="*/ 98 w 176"/>
                  <a:gd name="T57" fmla="*/ 24 h 234"/>
                  <a:gd name="T58" fmla="*/ 94 w 176"/>
                  <a:gd name="T59" fmla="*/ 4 h 234"/>
                  <a:gd name="T60" fmla="*/ 74 w 176"/>
                  <a:gd name="T61" fmla="*/ 8 h 234"/>
                  <a:gd name="T62" fmla="*/ 59 w 176"/>
                  <a:gd name="T63" fmla="*/ 39 h 234"/>
                  <a:gd name="T64" fmla="*/ 12 w 176"/>
                  <a:gd name="T65" fmla="*/ 67 h 234"/>
                  <a:gd name="T66" fmla="*/ 0 w 176"/>
                  <a:gd name="T67" fmla="*/ 82 h 234"/>
                  <a:gd name="T68" fmla="*/ 4 w 176"/>
                  <a:gd name="T69" fmla="*/ 86 h 234"/>
                  <a:gd name="T70" fmla="*/ 8 w 176"/>
                  <a:gd name="T71" fmla="*/ 94 h 234"/>
                  <a:gd name="T72" fmla="*/ 20 w 176"/>
                  <a:gd name="T73" fmla="*/ 102 h 234"/>
                  <a:gd name="T74" fmla="*/ 31 w 176"/>
                  <a:gd name="T75" fmla="*/ 113 h 234"/>
                  <a:gd name="T76" fmla="*/ 31 w 176"/>
                  <a:gd name="T77" fmla="*/ 121 h 234"/>
                  <a:gd name="T78" fmla="*/ 35 w 176"/>
                  <a:gd name="T79" fmla="*/ 129 h 234"/>
                  <a:gd name="T80" fmla="*/ 43 w 176"/>
                  <a:gd name="T81" fmla="*/ 141 h 234"/>
                  <a:gd name="T82" fmla="*/ 31 w 176"/>
                  <a:gd name="T83" fmla="*/ 145 h 234"/>
                  <a:gd name="T84" fmla="*/ 47 w 176"/>
                  <a:gd name="T85" fmla="*/ 149 h 234"/>
                  <a:gd name="T86" fmla="*/ 47 w 176"/>
                  <a:gd name="T87" fmla="*/ 160 h 234"/>
                  <a:gd name="T88" fmla="*/ 43 w 176"/>
                  <a:gd name="T89" fmla="*/ 168 h 234"/>
                  <a:gd name="T90" fmla="*/ 47 w 176"/>
                  <a:gd name="T91" fmla="*/ 176 h 234"/>
                  <a:gd name="T92" fmla="*/ 51 w 176"/>
                  <a:gd name="T93" fmla="*/ 180 h 234"/>
                  <a:gd name="T94" fmla="*/ 51 w 176"/>
                  <a:gd name="T95" fmla="*/ 188 h 234"/>
                  <a:gd name="T96" fmla="*/ 55 w 176"/>
                  <a:gd name="T97" fmla="*/ 199 h 234"/>
                  <a:gd name="T98" fmla="*/ 51 w 176"/>
                  <a:gd name="T99" fmla="*/ 203 h 234"/>
                  <a:gd name="T100" fmla="*/ 51 w 176"/>
                  <a:gd name="T101" fmla="*/ 207 h 234"/>
                  <a:gd name="T102" fmla="*/ 59 w 176"/>
                  <a:gd name="T103" fmla="*/ 219 h 234"/>
                  <a:gd name="T104" fmla="*/ 55 w 176"/>
                  <a:gd name="T105" fmla="*/ 223 h 234"/>
                  <a:gd name="T106" fmla="*/ 31 w 176"/>
                  <a:gd name="T107" fmla="*/ 129 h 234"/>
                  <a:gd name="T108" fmla="*/ 31 w 176"/>
                  <a:gd name="T109" fmla="*/ 129 h 234"/>
                  <a:gd name="T110" fmla="*/ 31 w 176"/>
                  <a:gd name="T111" fmla="*/ 129 h 234"/>
                  <a:gd name="T112" fmla="*/ 43 w 176"/>
                  <a:gd name="T113" fmla="*/ 199 h 234"/>
                  <a:gd name="T114" fmla="*/ 43 w 176"/>
                  <a:gd name="T115" fmla="*/ 199 h 234"/>
                  <a:gd name="T116" fmla="*/ 43 w 176"/>
                  <a:gd name="T117" fmla="*/ 203 h 234"/>
                  <a:gd name="T118" fmla="*/ 51 w 176"/>
                  <a:gd name="T119" fmla="*/ 20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234">
                    <a:moveTo>
                      <a:pt x="59" y="227"/>
                    </a:moveTo>
                    <a:lnTo>
                      <a:pt x="59" y="227"/>
                    </a:lnTo>
                    <a:lnTo>
                      <a:pt x="63" y="227"/>
                    </a:lnTo>
                    <a:lnTo>
                      <a:pt x="70" y="227"/>
                    </a:lnTo>
                    <a:lnTo>
                      <a:pt x="70" y="223"/>
                    </a:lnTo>
                    <a:lnTo>
                      <a:pt x="70" y="223"/>
                    </a:lnTo>
                    <a:lnTo>
                      <a:pt x="70" y="223"/>
                    </a:lnTo>
                    <a:lnTo>
                      <a:pt x="70" y="219"/>
                    </a:lnTo>
                    <a:lnTo>
                      <a:pt x="70" y="219"/>
                    </a:lnTo>
                    <a:lnTo>
                      <a:pt x="74" y="219"/>
                    </a:lnTo>
                    <a:lnTo>
                      <a:pt x="74" y="223"/>
                    </a:lnTo>
                    <a:lnTo>
                      <a:pt x="74" y="223"/>
                    </a:lnTo>
                    <a:lnTo>
                      <a:pt x="74" y="223"/>
                    </a:lnTo>
                    <a:lnTo>
                      <a:pt x="78" y="223"/>
                    </a:lnTo>
                    <a:lnTo>
                      <a:pt x="82" y="223"/>
                    </a:lnTo>
                    <a:lnTo>
                      <a:pt x="82" y="223"/>
                    </a:lnTo>
                    <a:lnTo>
                      <a:pt x="86" y="223"/>
                    </a:lnTo>
                    <a:lnTo>
                      <a:pt x="86" y="219"/>
                    </a:lnTo>
                    <a:lnTo>
                      <a:pt x="82" y="219"/>
                    </a:lnTo>
                    <a:lnTo>
                      <a:pt x="86" y="215"/>
                    </a:lnTo>
                    <a:lnTo>
                      <a:pt x="86" y="215"/>
                    </a:lnTo>
                    <a:lnTo>
                      <a:pt x="86" y="215"/>
                    </a:lnTo>
                    <a:lnTo>
                      <a:pt x="90" y="215"/>
                    </a:lnTo>
                    <a:lnTo>
                      <a:pt x="90" y="215"/>
                    </a:lnTo>
                    <a:lnTo>
                      <a:pt x="86" y="219"/>
                    </a:lnTo>
                    <a:lnTo>
                      <a:pt x="90" y="219"/>
                    </a:lnTo>
                    <a:lnTo>
                      <a:pt x="98" y="223"/>
                    </a:lnTo>
                    <a:lnTo>
                      <a:pt x="98" y="223"/>
                    </a:lnTo>
                    <a:lnTo>
                      <a:pt x="102" y="223"/>
                    </a:lnTo>
                    <a:lnTo>
                      <a:pt x="102" y="223"/>
                    </a:lnTo>
                    <a:lnTo>
                      <a:pt x="102" y="227"/>
                    </a:lnTo>
                    <a:lnTo>
                      <a:pt x="102" y="227"/>
                    </a:lnTo>
                    <a:lnTo>
                      <a:pt x="102" y="227"/>
                    </a:lnTo>
                    <a:lnTo>
                      <a:pt x="102" y="227"/>
                    </a:lnTo>
                    <a:lnTo>
                      <a:pt x="106" y="231"/>
                    </a:lnTo>
                    <a:lnTo>
                      <a:pt x="106" y="231"/>
                    </a:lnTo>
                    <a:lnTo>
                      <a:pt x="110" y="231"/>
                    </a:lnTo>
                    <a:lnTo>
                      <a:pt x="110" y="234"/>
                    </a:lnTo>
                    <a:lnTo>
                      <a:pt x="121" y="231"/>
                    </a:lnTo>
                    <a:lnTo>
                      <a:pt x="125" y="231"/>
                    </a:lnTo>
                    <a:lnTo>
                      <a:pt x="125" y="227"/>
                    </a:lnTo>
                    <a:lnTo>
                      <a:pt x="125" y="223"/>
                    </a:lnTo>
                    <a:lnTo>
                      <a:pt x="149" y="215"/>
                    </a:lnTo>
                    <a:lnTo>
                      <a:pt x="152" y="211"/>
                    </a:lnTo>
                    <a:lnTo>
                      <a:pt x="149" y="211"/>
                    </a:lnTo>
                    <a:lnTo>
                      <a:pt x="149" y="211"/>
                    </a:lnTo>
                    <a:lnTo>
                      <a:pt x="149" y="207"/>
                    </a:lnTo>
                    <a:lnTo>
                      <a:pt x="149" y="207"/>
                    </a:lnTo>
                    <a:lnTo>
                      <a:pt x="160" y="203"/>
                    </a:lnTo>
                    <a:lnTo>
                      <a:pt x="164" y="203"/>
                    </a:lnTo>
                    <a:lnTo>
                      <a:pt x="164" y="199"/>
                    </a:lnTo>
                    <a:lnTo>
                      <a:pt x="168" y="195"/>
                    </a:lnTo>
                    <a:lnTo>
                      <a:pt x="164" y="191"/>
                    </a:lnTo>
                    <a:lnTo>
                      <a:pt x="164" y="191"/>
                    </a:lnTo>
                    <a:lnTo>
                      <a:pt x="164" y="188"/>
                    </a:lnTo>
                    <a:lnTo>
                      <a:pt x="164" y="188"/>
                    </a:lnTo>
                    <a:lnTo>
                      <a:pt x="164" y="188"/>
                    </a:lnTo>
                    <a:lnTo>
                      <a:pt x="160" y="184"/>
                    </a:lnTo>
                    <a:lnTo>
                      <a:pt x="164" y="184"/>
                    </a:lnTo>
                    <a:lnTo>
                      <a:pt x="172" y="188"/>
                    </a:lnTo>
                    <a:lnTo>
                      <a:pt x="176" y="188"/>
                    </a:lnTo>
                    <a:lnTo>
                      <a:pt x="176" y="188"/>
                    </a:lnTo>
                    <a:lnTo>
                      <a:pt x="176" y="184"/>
                    </a:lnTo>
                    <a:lnTo>
                      <a:pt x="176" y="184"/>
                    </a:lnTo>
                    <a:lnTo>
                      <a:pt x="176" y="184"/>
                    </a:lnTo>
                    <a:lnTo>
                      <a:pt x="176" y="184"/>
                    </a:lnTo>
                    <a:lnTo>
                      <a:pt x="176" y="184"/>
                    </a:lnTo>
                    <a:lnTo>
                      <a:pt x="172" y="184"/>
                    </a:lnTo>
                    <a:lnTo>
                      <a:pt x="172" y="184"/>
                    </a:lnTo>
                    <a:lnTo>
                      <a:pt x="168" y="184"/>
                    </a:lnTo>
                    <a:lnTo>
                      <a:pt x="168" y="184"/>
                    </a:lnTo>
                    <a:lnTo>
                      <a:pt x="172" y="180"/>
                    </a:lnTo>
                    <a:lnTo>
                      <a:pt x="172" y="180"/>
                    </a:lnTo>
                    <a:lnTo>
                      <a:pt x="172" y="176"/>
                    </a:lnTo>
                    <a:lnTo>
                      <a:pt x="168" y="176"/>
                    </a:lnTo>
                    <a:lnTo>
                      <a:pt x="168" y="176"/>
                    </a:lnTo>
                    <a:lnTo>
                      <a:pt x="164" y="172"/>
                    </a:lnTo>
                    <a:lnTo>
                      <a:pt x="164" y="172"/>
                    </a:lnTo>
                    <a:lnTo>
                      <a:pt x="164" y="168"/>
                    </a:lnTo>
                    <a:lnTo>
                      <a:pt x="168" y="168"/>
                    </a:lnTo>
                    <a:lnTo>
                      <a:pt x="164" y="164"/>
                    </a:lnTo>
                    <a:lnTo>
                      <a:pt x="164" y="164"/>
                    </a:lnTo>
                    <a:lnTo>
                      <a:pt x="156" y="160"/>
                    </a:lnTo>
                    <a:lnTo>
                      <a:pt x="149" y="164"/>
                    </a:lnTo>
                    <a:lnTo>
                      <a:pt x="141" y="164"/>
                    </a:lnTo>
                    <a:lnTo>
                      <a:pt x="141" y="164"/>
                    </a:lnTo>
                    <a:lnTo>
                      <a:pt x="141" y="164"/>
                    </a:lnTo>
                    <a:lnTo>
                      <a:pt x="137" y="160"/>
                    </a:lnTo>
                    <a:lnTo>
                      <a:pt x="137" y="160"/>
                    </a:lnTo>
                    <a:lnTo>
                      <a:pt x="137" y="160"/>
                    </a:lnTo>
                    <a:lnTo>
                      <a:pt x="129" y="156"/>
                    </a:lnTo>
                    <a:lnTo>
                      <a:pt x="129" y="152"/>
                    </a:lnTo>
                    <a:lnTo>
                      <a:pt x="129" y="152"/>
                    </a:lnTo>
                    <a:lnTo>
                      <a:pt x="129" y="152"/>
                    </a:lnTo>
                    <a:lnTo>
                      <a:pt x="129" y="149"/>
                    </a:lnTo>
                    <a:lnTo>
                      <a:pt x="129" y="149"/>
                    </a:lnTo>
                    <a:lnTo>
                      <a:pt x="125" y="145"/>
                    </a:lnTo>
                    <a:lnTo>
                      <a:pt x="125" y="141"/>
                    </a:lnTo>
                    <a:lnTo>
                      <a:pt x="129" y="141"/>
                    </a:lnTo>
                    <a:lnTo>
                      <a:pt x="129" y="141"/>
                    </a:lnTo>
                    <a:lnTo>
                      <a:pt x="129" y="141"/>
                    </a:lnTo>
                    <a:lnTo>
                      <a:pt x="129" y="141"/>
                    </a:lnTo>
                    <a:lnTo>
                      <a:pt x="129" y="141"/>
                    </a:lnTo>
                    <a:lnTo>
                      <a:pt x="133" y="141"/>
                    </a:lnTo>
                    <a:lnTo>
                      <a:pt x="133" y="141"/>
                    </a:lnTo>
                    <a:lnTo>
                      <a:pt x="133" y="137"/>
                    </a:lnTo>
                    <a:lnTo>
                      <a:pt x="133" y="137"/>
                    </a:lnTo>
                    <a:lnTo>
                      <a:pt x="133" y="137"/>
                    </a:lnTo>
                    <a:lnTo>
                      <a:pt x="129" y="137"/>
                    </a:lnTo>
                    <a:lnTo>
                      <a:pt x="133" y="137"/>
                    </a:lnTo>
                    <a:lnTo>
                      <a:pt x="133" y="133"/>
                    </a:lnTo>
                    <a:lnTo>
                      <a:pt x="133" y="133"/>
                    </a:lnTo>
                    <a:lnTo>
                      <a:pt x="133" y="133"/>
                    </a:lnTo>
                    <a:lnTo>
                      <a:pt x="133" y="129"/>
                    </a:lnTo>
                    <a:lnTo>
                      <a:pt x="133" y="129"/>
                    </a:lnTo>
                    <a:lnTo>
                      <a:pt x="133" y="129"/>
                    </a:lnTo>
                    <a:lnTo>
                      <a:pt x="129" y="125"/>
                    </a:lnTo>
                    <a:lnTo>
                      <a:pt x="129" y="125"/>
                    </a:lnTo>
                    <a:lnTo>
                      <a:pt x="125" y="125"/>
                    </a:lnTo>
                    <a:lnTo>
                      <a:pt x="117" y="121"/>
                    </a:lnTo>
                    <a:lnTo>
                      <a:pt x="117" y="117"/>
                    </a:lnTo>
                    <a:lnTo>
                      <a:pt x="121" y="109"/>
                    </a:lnTo>
                    <a:lnTo>
                      <a:pt x="121" y="106"/>
                    </a:lnTo>
                    <a:lnTo>
                      <a:pt x="121" y="106"/>
                    </a:lnTo>
                    <a:lnTo>
                      <a:pt x="121" y="102"/>
                    </a:lnTo>
                    <a:lnTo>
                      <a:pt x="121" y="102"/>
                    </a:lnTo>
                    <a:lnTo>
                      <a:pt x="121" y="98"/>
                    </a:lnTo>
                    <a:lnTo>
                      <a:pt x="121" y="98"/>
                    </a:lnTo>
                    <a:lnTo>
                      <a:pt x="117" y="94"/>
                    </a:lnTo>
                    <a:lnTo>
                      <a:pt x="117" y="98"/>
                    </a:lnTo>
                    <a:lnTo>
                      <a:pt x="117" y="98"/>
                    </a:lnTo>
                    <a:lnTo>
                      <a:pt x="117" y="98"/>
                    </a:lnTo>
                    <a:lnTo>
                      <a:pt x="117" y="98"/>
                    </a:lnTo>
                    <a:lnTo>
                      <a:pt x="113" y="98"/>
                    </a:lnTo>
                    <a:lnTo>
                      <a:pt x="113" y="94"/>
                    </a:lnTo>
                    <a:lnTo>
                      <a:pt x="113" y="94"/>
                    </a:lnTo>
                    <a:lnTo>
                      <a:pt x="113" y="90"/>
                    </a:lnTo>
                    <a:lnTo>
                      <a:pt x="113" y="86"/>
                    </a:lnTo>
                    <a:lnTo>
                      <a:pt x="113" y="86"/>
                    </a:lnTo>
                    <a:lnTo>
                      <a:pt x="117" y="82"/>
                    </a:lnTo>
                    <a:lnTo>
                      <a:pt x="117" y="78"/>
                    </a:lnTo>
                    <a:lnTo>
                      <a:pt x="121" y="78"/>
                    </a:lnTo>
                    <a:lnTo>
                      <a:pt x="121" y="74"/>
                    </a:lnTo>
                    <a:lnTo>
                      <a:pt x="117" y="70"/>
                    </a:lnTo>
                    <a:lnTo>
                      <a:pt x="117" y="67"/>
                    </a:lnTo>
                    <a:lnTo>
                      <a:pt x="113" y="67"/>
                    </a:lnTo>
                    <a:lnTo>
                      <a:pt x="110" y="67"/>
                    </a:lnTo>
                    <a:lnTo>
                      <a:pt x="110" y="67"/>
                    </a:lnTo>
                    <a:lnTo>
                      <a:pt x="110" y="67"/>
                    </a:lnTo>
                    <a:lnTo>
                      <a:pt x="113" y="63"/>
                    </a:lnTo>
                    <a:lnTo>
                      <a:pt x="113" y="63"/>
                    </a:lnTo>
                    <a:lnTo>
                      <a:pt x="110" y="63"/>
                    </a:lnTo>
                    <a:lnTo>
                      <a:pt x="110" y="59"/>
                    </a:lnTo>
                    <a:lnTo>
                      <a:pt x="110" y="59"/>
                    </a:lnTo>
                    <a:lnTo>
                      <a:pt x="106" y="59"/>
                    </a:lnTo>
                    <a:lnTo>
                      <a:pt x="106" y="59"/>
                    </a:lnTo>
                    <a:lnTo>
                      <a:pt x="102" y="59"/>
                    </a:lnTo>
                    <a:lnTo>
                      <a:pt x="102" y="55"/>
                    </a:lnTo>
                    <a:lnTo>
                      <a:pt x="98" y="55"/>
                    </a:lnTo>
                    <a:lnTo>
                      <a:pt x="98" y="51"/>
                    </a:lnTo>
                    <a:lnTo>
                      <a:pt x="90" y="51"/>
                    </a:lnTo>
                    <a:lnTo>
                      <a:pt x="86" y="47"/>
                    </a:lnTo>
                    <a:lnTo>
                      <a:pt x="90" y="43"/>
                    </a:lnTo>
                    <a:lnTo>
                      <a:pt x="90" y="39"/>
                    </a:lnTo>
                    <a:lnTo>
                      <a:pt x="94" y="39"/>
                    </a:lnTo>
                    <a:lnTo>
                      <a:pt x="98" y="35"/>
                    </a:lnTo>
                    <a:lnTo>
                      <a:pt x="102" y="35"/>
                    </a:lnTo>
                    <a:lnTo>
                      <a:pt x="102" y="31"/>
                    </a:lnTo>
                    <a:lnTo>
                      <a:pt x="102" y="31"/>
                    </a:lnTo>
                    <a:lnTo>
                      <a:pt x="102" y="31"/>
                    </a:lnTo>
                    <a:lnTo>
                      <a:pt x="98" y="27"/>
                    </a:lnTo>
                    <a:lnTo>
                      <a:pt x="98" y="27"/>
                    </a:lnTo>
                    <a:lnTo>
                      <a:pt x="98" y="24"/>
                    </a:lnTo>
                    <a:lnTo>
                      <a:pt x="98" y="24"/>
                    </a:lnTo>
                    <a:lnTo>
                      <a:pt x="94" y="20"/>
                    </a:lnTo>
                    <a:lnTo>
                      <a:pt x="98" y="20"/>
                    </a:lnTo>
                    <a:lnTo>
                      <a:pt x="98" y="16"/>
                    </a:lnTo>
                    <a:lnTo>
                      <a:pt x="102" y="16"/>
                    </a:lnTo>
                    <a:lnTo>
                      <a:pt x="102" y="16"/>
                    </a:lnTo>
                    <a:lnTo>
                      <a:pt x="94" y="4"/>
                    </a:lnTo>
                    <a:lnTo>
                      <a:pt x="94" y="0"/>
                    </a:lnTo>
                    <a:lnTo>
                      <a:pt x="82" y="0"/>
                    </a:lnTo>
                    <a:lnTo>
                      <a:pt x="74" y="0"/>
                    </a:lnTo>
                    <a:lnTo>
                      <a:pt x="74" y="0"/>
                    </a:lnTo>
                    <a:lnTo>
                      <a:pt x="74" y="4"/>
                    </a:lnTo>
                    <a:lnTo>
                      <a:pt x="74" y="8"/>
                    </a:lnTo>
                    <a:lnTo>
                      <a:pt x="74" y="12"/>
                    </a:lnTo>
                    <a:lnTo>
                      <a:pt x="74" y="16"/>
                    </a:lnTo>
                    <a:lnTo>
                      <a:pt x="67" y="27"/>
                    </a:lnTo>
                    <a:lnTo>
                      <a:pt x="67" y="27"/>
                    </a:lnTo>
                    <a:lnTo>
                      <a:pt x="67" y="35"/>
                    </a:lnTo>
                    <a:lnTo>
                      <a:pt x="59" y="39"/>
                    </a:lnTo>
                    <a:lnTo>
                      <a:pt x="55" y="43"/>
                    </a:lnTo>
                    <a:lnTo>
                      <a:pt x="51" y="59"/>
                    </a:lnTo>
                    <a:lnTo>
                      <a:pt x="47" y="63"/>
                    </a:lnTo>
                    <a:lnTo>
                      <a:pt x="43" y="63"/>
                    </a:lnTo>
                    <a:lnTo>
                      <a:pt x="20" y="63"/>
                    </a:lnTo>
                    <a:lnTo>
                      <a:pt x="12" y="67"/>
                    </a:lnTo>
                    <a:lnTo>
                      <a:pt x="8" y="67"/>
                    </a:lnTo>
                    <a:lnTo>
                      <a:pt x="4" y="70"/>
                    </a:lnTo>
                    <a:lnTo>
                      <a:pt x="4" y="74"/>
                    </a:lnTo>
                    <a:lnTo>
                      <a:pt x="0" y="78"/>
                    </a:lnTo>
                    <a:lnTo>
                      <a:pt x="0" y="78"/>
                    </a:lnTo>
                    <a:lnTo>
                      <a:pt x="0" y="82"/>
                    </a:lnTo>
                    <a:lnTo>
                      <a:pt x="0" y="86"/>
                    </a:lnTo>
                    <a:lnTo>
                      <a:pt x="0" y="86"/>
                    </a:lnTo>
                    <a:lnTo>
                      <a:pt x="4" y="82"/>
                    </a:lnTo>
                    <a:lnTo>
                      <a:pt x="4" y="82"/>
                    </a:lnTo>
                    <a:lnTo>
                      <a:pt x="4" y="82"/>
                    </a:lnTo>
                    <a:lnTo>
                      <a:pt x="4" y="86"/>
                    </a:lnTo>
                    <a:lnTo>
                      <a:pt x="8" y="86"/>
                    </a:lnTo>
                    <a:lnTo>
                      <a:pt x="8" y="86"/>
                    </a:lnTo>
                    <a:lnTo>
                      <a:pt x="8" y="90"/>
                    </a:lnTo>
                    <a:lnTo>
                      <a:pt x="8" y="90"/>
                    </a:lnTo>
                    <a:lnTo>
                      <a:pt x="8" y="90"/>
                    </a:lnTo>
                    <a:lnTo>
                      <a:pt x="8" y="94"/>
                    </a:lnTo>
                    <a:lnTo>
                      <a:pt x="12" y="94"/>
                    </a:lnTo>
                    <a:lnTo>
                      <a:pt x="16" y="98"/>
                    </a:lnTo>
                    <a:lnTo>
                      <a:pt x="16" y="98"/>
                    </a:lnTo>
                    <a:lnTo>
                      <a:pt x="16" y="102"/>
                    </a:lnTo>
                    <a:lnTo>
                      <a:pt x="16" y="102"/>
                    </a:lnTo>
                    <a:lnTo>
                      <a:pt x="20" y="102"/>
                    </a:lnTo>
                    <a:lnTo>
                      <a:pt x="20" y="102"/>
                    </a:lnTo>
                    <a:lnTo>
                      <a:pt x="20" y="106"/>
                    </a:lnTo>
                    <a:lnTo>
                      <a:pt x="20" y="106"/>
                    </a:lnTo>
                    <a:lnTo>
                      <a:pt x="20" y="109"/>
                    </a:lnTo>
                    <a:lnTo>
                      <a:pt x="24" y="113"/>
                    </a:lnTo>
                    <a:lnTo>
                      <a:pt x="31" y="113"/>
                    </a:lnTo>
                    <a:lnTo>
                      <a:pt x="31" y="117"/>
                    </a:lnTo>
                    <a:lnTo>
                      <a:pt x="31" y="117"/>
                    </a:lnTo>
                    <a:lnTo>
                      <a:pt x="27" y="117"/>
                    </a:lnTo>
                    <a:lnTo>
                      <a:pt x="27" y="117"/>
                    </a:lnTo>
                    <a:lnTo>
                      <a:pt x="27" y="117"/>
                    </a:lnTo>
                    <a:lnTo>
                      <a:pt x="31" y="121"/>
                    </a:lnTo>
                    <a:lnTo>
                      <a:pt x="31" y="121"/>
                    </a:lnTo>
                    <a:lnTo>
                      <a:pt x="31" y="125"/>
                    </a:lnTo>
                    <a:lnTo>
                      <a:pt x="31" y="125"/>
                    </a:lnTo>
                    <a:lnTo>
                      <a:pt x="35" y="125"/>
                    </a:lnTo>
                    <a:lnTo>
                      <a:pt x="35" y="125"/>
                    </a:lnTo>
                    <a:lnTo>
                      <a:pt x="35" y="129"/>
                    </a:lnTo>
                    <a:lnTo>
                      <a:pt x="43" y="133"/>
                    </a:lnTo>
                    <a:lnTo>
                      <a:pt x="47" y="137"/>
                    </a:lnTo>
                    <a:lnTo>
                      <a:pt x="51" y="141"/>
                    </a:lnTo>
                    <a:lnTo>
                      <a:pt x="51" y="141"/>
                    </a:lnTo>
                    <a:lnTo>
                      <a:pt x="51" y="141"/>
                    </a:lnTo>
                    <a:lnTo>
                      <a:pt x="43" y="141"/>
                    </a:lnTo>
                    <a:lnTo>
                      <a:pt x="35" y="137"/>
                    </a:lnTo>
                    <a:lnTo>
                      <a:pt x="31" y="141"/>
                    </a:lnTo>
                    <a:lnTo>
                      <a:pt x="31" y="141"/>
                    </a:lnTo>
                    <a:lnTo>
                      <a:pt x="31" y="141"/>
                    </a:lnTo>
                    <a:lnTo>
                      <a:pt x="31" y="141"/>
                    </a:lnTo>
                    <a:lnTo>
                      <a:pt x="31" y="145"/>
                    </a:lnTo>
                    <a:lnTo>
                      <a:pt x="35" y="145"/>
                    </a:lnTo>
                    <a:lnTo>
                      <a:pt x="39" y="145"/>
                    </a:lnTo>
                    <a:lnTo>
                      <a:pt x="39" y="145"/>
                    </a:lnTo>
                    <a:lnTo>
                      <a:pt x="43" y="145"/>
                    </a:lnTo>
                    <a:lnTo>
                      <a:pt x="43" y="145"/>
                    </a:lnTo>
                    <a:lnTo>
                      <a:pt x="47" y="149"/>
                    </a:lnTo>
                    <a:lnTo>
                      <a:pt x="43" y="152"/>
                    </a:lnTo>
                    <a:lnTo>
                      <a:pt x="31" y="152"/>
                    </a:lnTo>
                    <a:lnTo>
                      <a:pt x="35" y="156"/>
                    </a:lnTo>
                    <a:lnTo>
                      <a:pt x="39" y="156"/>
                    </a:lnTo>
                    <a:lnTo>
                      <a:pt x="43" y="156"/>
                    </a:lnTo>
                    <a:lnTo>
                      <a:pt x="47" y="160"/>
                    </a:lnTo>
                    <a:lnTo>
                      <a:pt x="47" y="160"/>
                    </a:lnTo>
                    <a:lnTo>
                      <a:pt x="47" y="164"/>
                    </a:lnTo>
                    <a:lnTo>
                      <a:pt x="39" y="164"/>
                    </a:lnTo>
                    <a:lnTo>
                      <a:pt x="39" y="164"/>
                    </a:lnTo>
                    <a:lnTo>
                      <a:pt x="39" y="168"/>
                    </a:lnTo>
                    <a:lnTo>
                      <a:pt x="43" y="168"/>
                    </a:lnTo>
                    <a:lnTo>
                      <a:pt x="43" y="168"/>
                    </a:lnTo>
                    <a:lnTo>
                      <a:pt x="47" y="168"/>
                    </a:lnTo>
                    <a:lnTo>
                      <a:pt x="47" y="168"/>
                    </a:lnTo>
                    <a:lnTo>
                      <a:pt x="47" y="172"/>
                    </a:lnTo>
                    <a:lnTo>
                      <a:pt x="47" y="172"/>
                    </a:lnTo>
                    <a:lnTo>
                      <a:pt x="47" y="176"/>
                    </a:lnTo>
                    <a:lnTo>
                      <a:pt x="47" y="176"/>
                    </a:lnTo>
                    <a:lnTo>
                      <a:pt x="51" y="176"/>
                    </a:lnTo>
                    <a:lnTo>
                      <a:pt x="51" y="176"/>
                    </a:lnTo>
                    <a:lnTo>
                      <a:pt x="51" y="176"/>
                    </a:lnTo>
                    <a:lnTo>
                      <a:pt x="51" y="180"/>
                    </a:lnTo>
                    <a:lnTo>
                      <a:pt x="51" y="180"/>
                    </a:lnTo>
                    <a:lnTo>
                      <a:pt x="51" y="184"/>
                    </a:lnTo>
                    <a:lnTo>
                      <a:pt x="51" y="184"/>
                    </a:lnTo>
                    <a:lnTo>
                      <a:pt x="51" y="184"/>
                    </a:lnTo>
                    <a:lnTo>
                      <a:pt x="51" y="188"/>
                    </a:lnTo>
                    <a:lnTo>
                      <a:pt x="51" y="188"/>
                    </a:lnTo>
                    <a:lnTo>
                      <a:pt x="51" y="188"/>
                    </a:lnTo>
                    <a:lnTo>
                      <a:pt x="51" y="191"/>
                    </a:lnTo>
                    <a:lnTo>
                      <a:pt x="55" y="191"/>
                    </a:lnTo>
                    <a:lnTo>
                      <a:pt x="55" y="191"/>
                    </a:lnTo>
                    <a:lnTo>
                      <a:pt x="59" y="195"/>
                    </a:lnTo>
                    <a:lnTo>
                      <a:pt x="55" y="195"/>
                    </a:lnTo>
                    <a:lnTo>
                      <a:pt x="55" y="199"/>
                    </a:lnTo>
                    <a:lnTo>
                      <a:pt x="55" y="199"/>
                    </a:lnTo>
                    <a:lnTo>
                      <a:pt x="55" y="199"/>
                    </a:lnTo>
                    <a:lnTo>
                      <a:pt x="51" y="199"/>
                    </a:lnTo>
                    <a:lnTo>
                      <a:pt x="51" y="203"/>
                    </a:lnTo>
                    <a:lnTo>
                      <a:pt x="51" y="203"/>
                    </a:lnTo>
                    <a:lnTo>
                      <a:pt x="51" y="203"/>
                    </a:lnTo>
                    <a:lnTo>
                      <a:pt x="51" y="203"/>
                    </a:lnTo>
                    <a:lnTo>
                      <a:pt x="51" y="207"/>
                    </a:lnTo>
                    <a:lnTo>
                      <a:pt x="55" y="207"/>
                    </a:lnTo>
                    <a:lnTo>
                      <a:pt x="55" y="207"/>
                    </a:lnTo>
                    <a:lnTo>
                      <a:pt x="55" y="207"/>
                    </a:lnTo>
                    <a:lnTo>
                      <a:pt x="51" y="207"/>
                    </a:lnTo>
                    <a:lnTo>
                      <a:pt x="51" y="207"/>
                    </a:lnTo>
                    <a:lnTo>
                      <a:pt x="55" y="207"/>
                    </a:lnTo>
                    <a:lnTo>
                      <a:pt x="55" y="211"/>
                    </a:lnTo>
                    <a:lnTo>
                      <a:pt x="55" y="215"/>
                    </a:lnTo>
                    <a:lnTo>
                      <a:pt x="55" y="215"/>
                    </a:lnTo>
                    <a:lnTo>
                      <a:pt x="59" y="219"/>
                    </a:lnTo>
                    <a:lnTo>
                      <a:pt x="59" y="219"/>
                    </a:lnTo>
                    <a:lnTo>
                      <a:pt x="59" y="219"/>
                    </a:lnTo>
                    <a:lnTo>
                      <a:pt x="59" y="223"/>
                    </a:lnTo>
                    <a:lnTo>
                      <a:pt x="55" y="219"/>
                    </a:lnTo>
                    <a:lnTo>
                      <a:pt x="51" y="223"/>
                    </a:lnTo>
                    <a:lnTo>
                      <a:pt x="55" y="223"/>
                    </a:lnTo>
                    <a:lnTo>
                      <a:pt x="55" y="223"/>
                    </a:lnTo>
                    <a:lnTo>
                      <a:pt x="55" y="223"/>
                    </a:lnTo>
                    <a:lnTo>
                      <a:pt x="55" y="223"/>
                    </a:lnTo>
                    <a:lnTo>
                      <a:pt x="59" y="227"/>
                    </a:lnTo>
                    <a:moveTo>
                      <a:pt x="31" y="129"/>
                    </a:moveTo>
                    <a:lnTo>
                      <a:pt x="31" y="129"/>
                    </a:lnTo>
                    <a:lnTo>
                      <a:pt x="27" y="129"/>
                    </a:lnTo>
                    <a:lnTo>
                      <a:pt x="27" y="129"/>
                    </a:lnTo>
                    <a:lnTo>
                      <a:pt x="27" y="129"/>
                    </a:lnTo>
                    <a:lnTo>
                      <a:pt x="27" y="129"/>
                    </a:lnTo>
                    <a:lnTo>
                      <a:pt x="27" y="129"/>
                    </a:lnTo>
                    <a:lnTo>
                      <a:pt x="31" y="129"/>
                    </a:lnTo>
                    <a:lnTo>
                      <a:pt x="31" y="129"/>
                    </a:lnTo>
                    <a:lnTo>
                      <a:pt x="31" y="129"/>
                    </a:lnTo>
                    <a:lnTo>
                      <a:pt x="31" y="129"/>
                    </a:lnTo>
                    <a:lnTo>
                      <a:pt x="31" y="129"/>
                    </a:lnTo>
                    <a:lnTo>
                      <a:pt x="31" y="129"/>
                    </a:lnTo>
                    <a:lnTo>
                      <a:pt x="31" y="129"/>
                    </a:lnTo>
                    <a:lnTo>
                      <a:pt x="31" y="129"/>
                    </a:lnTo>
                    <a:moveTo>
                      <a:pt x="51" y="203"/>
                    </a:moveTo>
                    <a:lnTo>
                      <a:pt x="51" y="203"/>
                    </a:lnTo>
                    <a:lnTo>
                      <a:pt x="47" y="199"/>
                    </a:lnTo>
                    <a:lnTo>
                      <a:pt x="43" y="199"/>
                    </a:lnTo>
                    <a:lnTo>
                      <a:pt x="43" y="199"/>
                    </a:lnTo>
                    <a:lnTo>
                      <a:pt x="43" y="195"/>
                    </a:lnTo>
                    <a:lnTo>
                      <a:pt x="43" y="199"/>
                    </a:lnTo>
                    <a:lnTo>
                      <a:pt x="43" y="199"/>
                    </a:lnTo>
                    <a:lnTo>
                      <a:pt x="43" y="199"/>
                    </a:lnTo>
                    <a:lnTo>
                      <a:pt x="43" y="199"/>
                    </a:lnTo>
                    <a:lnTo>
                      <a:pt x="43" y="199"/>
                    </a:lnTo>
                    <a:lnTo>
                      <a:pt x="43" y="203"/>
                    </a:lnTo>
                    <a:lnTo>
                      <a:pt x="43" y="203"/>
                    </a:lnTo>
                    <a:lnTo>
                      <a:pt x="43" y="203"/>
                    </a:lnTo>
                    <a:lnTo>
                      <a:pt x="43" y="203"/>
                    </a:lnTo>
                    <a:lnTo>
                      <a:pt x="43" y="203"/>
                    </a:lnTo>
                    <a:lnTo>
                      <a:pt x="43" y="203"/>
                    </a:lnTo>
                    <a:lnTo>
                      <a:pt x="47" y="203"/>
                    </a:lnTo>
                    <a:lnTo>
                      <a:pt x="47" y="203"/>
                    </a:lnTo>
                    <a:lnTo>
                      <a:pt x="51" y="203"/>
                    </a:lnTo>
                    <a:lnTo>
                      <a:pt x="51" y="203"/>
                    </a:lnTo>
                    <a:lnTo>
                      <a:pt x="51" y="203"/>
                    </a:lnTo>
                    <a:lnTo>
                      <a:pt x="51" y="20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 name="Freeform 66"/>
              <p:cNvSpPr>
                <a:spLocks noEditPoints="1"/>
              </p:cNvSpPr>
              <p:nvPr/>
            </p:nvSpPr>
            <p:spPr bwMode="auto">
              <a:xfrm>
                <a:off x="3614738" y="2951163"/>
                <a:ext cx="161925" cy="174625"/>
              </a:xfrm>
              <a:custGeom>
                <a:avLst/>
                <a:gdLst>
                  <a:gd name="T0" fmla="*/ 90 w 102"/>
                  <a:gd name="T1" fmla="*/ 16 h 110"/>
                  <a:gd name="T2" fmla="*/ 74 w 102"/>
                  <a:gd name="T3" fmla="*/ 8 h 110"/>
                  <a:gd name="T4" fmla="*/ 67 w 102"/>
                  <a:gd name="T5" fmla="*/ 0 h 110"/>
                  <a:gd name="T6" fmla="*/ 63 w 102"/>
                  <a:gd name="T7" fmla="*/ 4 h 110"/>
                  <a:gd name="T8" fmla="*/ 67 w 102"/>
                  <a:gd name="T9" fmla="*/ 8 h 110"/>
                  <a:gd name="T10" fmla="*/ 51 w 102"/>
                  <a:gd name="T11" fmla="*/ 16 h 110"/>
                  <a:gd name="T12" fmla="*/ 43 w 102"/>
                  <a:gd name="T13" fmla="*/ 16 h 110"/>
                  <a:gd name="T14" fmla="*/ 20 w 102"/>
                  <a:gd name="T15" fmla="*/ 28 h 110"/>
                  <a:gd name="T16" fmla="*/ 8 w 102"/>
                  <a:gd name="T17" fmla="*/ 36 h 110"/>
                  <a:gd name="T18" fmla="*/ 16 w 102"/>
                  <a:gd name="T19" fmla="*/ 43 h 110"/>
                  <a:gd name="T20" fmla="*/ 20 w 102"/>
                  <a:gd name="T21" fmla="*/ 51 h 110"/>
                  <a:gd name="T22" fmla="*/ 20 w 102"/>
                  <a:gd name="T23" fmla="*/ 63 h 110"/>
                  <a:gd name="T24" fmla="*/ 27 w 102"/>
                  <a:gd name="T25" fmla="*/ 67 h 110"/>
                  <a:gd name="T26" fmla="*/ 20 w 102"/>
                  <a:gd name="T27" fmla="*/ 79 h 110"/>
                  <a:gd name="T28" fmla="*/ 0 w 102"/>
                  <a:gd name="T29" fmla="*/ 75 h 110"/>
                  <a:gd name="T30" fmla="*/ 8 w 102"/>
                  <a:gd name="T31" fmla="*/ 94 h 110"/>
                  <a:gd name="T32" fmla="*/ 8 w 102"/>
                  <a:gd name="T33" fmla="*/ 98 h 110"/>
                  <a:gd name="T34" fmla="*/ 16 w 102"/>
                  <a:gd name="T35" fmla="*/ 102 h 110"/>
                  <a:gd name="T36" fmla="*/ 16 w 102"/>
                  <a:gd name="T37" fmla="*/ 110 h 110"/>
                  <a:gd name="T38" fmla="*/ 16 w 102"/>
                  <a:gd name="T39" fmla="*/ 110 h 110"/>
                  <a:gd name="T40" fmla="*/ 27 w 102"/>
                  <a:gd name="T41" fmla="*/ 102 h 110"/>
                  <a:gd name="T42" fmla="*/ 27 w 102"/>
                  <a:gd name="T43" fmla="*/ 102 h 110"/>
                  <a:gd name="T44" fmla="*/ 43 w 102"/>
                  <a:gd name="T45" fmla="*/ 98 h 110"/>
                  <a:gd name="T46" fmla="*/ 43 w 102"/>
                  <a:gd name="T47" fmla="*/ 94 h 110"/>
                  <a:gd name="T48" fmla="*/ 39 w 102"/>
                  <a:gd name="T49" fmla="*/ 86 h 110"/>
                  <a:gd name="T50" fmla="*/ 43 w 102"/>
                  <a:gd name="T51" fmla="*/ 79 h 110"/>
                  <a:gd name="T52" fmla="*/ 51 w 102"/>
                  <a:gd name="T53" fmla="*/ 79 h 110"/>
                  <a:gd name="T54" fmla="*/ 47 w 102"/>
                  <a:gd name="T55" fmla="*/ 82 h 110"/>
                  <a:gd name="T56" fmla="*/ 59 w 102"/>
                  <a:gd name="T57" fmla="*/ 94 h 110"/>
                  <a:gd name="T58" fmla="*/ 67 w 102"/>
                  <a:gd name="T59" fmla="*/ 86 h 110"/>
                  <a:gd name="T60" fmla="*/ 55 w 102"/>
                  <a:gd name="T61" fmla="*/ 82 h 110"/>
                  <a:gd name="T62" fmla="*/ 67 w 102"/>
                  <a:gd name="T63" fmla="*/ 82 h 110"/>
                  <a:gd name="T64" fmla="*/ 70 w 102"/>
                  <a:gd name="T65" fmla="*/ 86 h 110"/>
                  <a:gd name="T66" fmla="*/ 70 w 102"/>
                  <a:gd name="T67" fmla="*/ 86 h 110"/>
                  <a:gd name="T68" fmla="*/ 67 w 102"/>
                  <a:gd name="T69" fmla="*/ 75 h 110"/>
                  <a:gd name="T70" fmla="*/ 59 w 102"/>
                  <a:gd name="T71" fmla="*/ 67 h 110"/>
                  <a:gd name="T72" fmla="*/ 70 w 102"/>
                  <a:gd name="T73" fmla="*/ 71 h 110"/>
                  <a:gd name="T74" fmla="*/ 70 w 102"/>
                  <a:gd name="T75" fmla="*/ 67 h 110"/>
                  <a:gd name="T76" fmla="*/ 78 w 102"/>
                  <a:gd name="T77" fmla="*/ 79 h 110"/>
                  <a:gd name="T78" fmla="*/ 82 w 102"/>
                  <a:gd name="T79" fmla="*/ 71 h 110"/>
                  <a:gd name="T80" fmla="*/ 74 w 102"/>
                  <a:gd name="T81" fmla="*/ 67 h 110"/>
                  <a:gd name="T82" fmla="*/ 70 w 102"/>
                  <a:gd name="T83" fmla="*/ 63 h 110"/>
                  <a:gd name="T84" fmla="*/ 70 w 102"/>
                  <a:gd name="T85" fmla="*/ 59 h 110"/>
                  <a:gd name="T86" fmla="*/ 63 w 102"/>
                  <a:gd name="T87" fmla="*/ 55 h 110"/>
                  <a:gd name="T88" fmla="*/ 63 w 102"/>
                  <a:gd name="T89" fmla="*/ 51 h 110"/>
                  <a:gd name="T90" fmla="*/ 74 w 102"/>
                  <a:gd name="T91" fmla="*/ 55 h 110"/>
                  <a:gd name="T92" fmla="*/ 82 w 102"/>
                  <a:gd name="T93" fmla="*/ 55 h 110"/>
                  <a:gd name="T94" fmla="*/ 86 w 102"/>
                  <a:gd name="T95" fmla="*/ 51 h 110"/>
                  <a:gd name="T96" fmla="*/ 90 w 102"/>
                  <a:gd name="T97" fmla="*/ 51 h 110"/>
                  <a:gd name="T98" fmla="*/ 94 w 102"/>
                  <a:gd name="T99" fmla="*/ 55 h 110"/>
                  <a:gd name="T100" fmla="*/ 98 w 102"/>
                  <a:gd name="T101" fmla="*/ 55 h 110"/>
                  <a:gd name="T102" fmla="*/ 98 w 102"/>
                  <a:gd name="T103" fmla="*/ 51 h 110"/>
                  <a:gd name="T104" fmla="*/ 102 w 102"/>
                  <a:gd name="T105" fmla="*/ 51 h 110"/>
                  <a:gd name="T106" fmla="*/ 102 w 102"/>
                  <a:gd name="T107" fmla="*/ 47 h 110"/>
                  <a:gd name="T108" fmla="*/ 98 w 102"/>
                  <a:gd name="T109" fmla="*/ 32 h 110"/>
                  <a:gd name="T110" fmla="*/ 43 w 102"/>
                  <a:gd name="T111" fmla="*/ 90 h 110"/>
                  <a:gd name="T112" fmla="*/ 47 w 102"/>
                  <a:gd name="T113" fmla="*/ 98 h 110"/>
                  <a:gd name="T114" fmla="*/ 51 w 102"/>
                  <a:gd name="T115" fmla="*/ 102 h 110"/>
                  <a:gd name="T116" fmla="*/ 55 w 102"/>
                  <a:gd name="T117" fmla="*/ 98 h 110"/>
                  <a:gd name="T118" fmla="*/ 43 w 102"/>
                  <a:gd name="T119" fmla="*/ 90 h 110"/>
                  <a:gd name="T120" fmla="*/ 70 w 102"/>
                  <a:gd name="T121" fmla="*/ 98 h 110"/>
                  <a:gd name="T122" fmla="*/ 70 w 102"/>
                  <a:gd name="T123" fmla="*/ 9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2" h="110">
                    <a:moveTo>
                      <a:pt x="94" y="20"/>
                    </a:moveTo>
                    <a:lnTo>
                      <a:pt x="94" y="20"/>
                    </a:lnTo>
                    <a:lnTo>
                      <a:pt x="90" y="16"/>
                    </a:lnTo>
                    <a:lnTo>
                      <a:pt x="90" y="16"/>
                    </a:lnTo>
                    <a:lnTo>
                      <a:pt x="86" y="12"/>
                    </a:lnTo>
                    <a:lnTo>
                      <a:pt x="78" y="12"/>
                    </a:lnTo>
                    <a:lnTo>
                      <a:pt x="74" y="8"/>
                    </a:lnTo>
                    <a:lnTo>
                      <a:pt x="74" y="8"/>
                    </a:lnTo>
                    <a:lnTo>
                      <a:pt x="74" y="4"/>
                    </a:lnTo>
                    <a:lnTo>
                      <a:pt x="74" y="4"/>
                    </a:lnTo>
                    <a:lnTo>
                      <a:pt x="70" y="0"/>
                    </a:lnTo>
                    <a:lnTo>
                      <a:pt x="67" y="0"/>
                    </a:lnTo>
                    <a:lnTo>
                      <a:pt x="67" y="0"/>
                    </a:lnTo>
                    <a:lnTo>
                      <a:pt x="63" y="0"/>
                    </a:lnTo>
                    <a:lnTo>
                      <a:pt x="63" y="0"/>
                    </a:lnTo>
                    <a:lnTo>
                      <a:pt x="63" y="4"/>
                    </a:lnTo>
                    <a:lnTo>
                      <a:pt x="63" y="4"/>
                    </a:lnTo>
                    <a:lnTo>
                      <a:pt x="63" y="4"/>
                    </a:lnTo>
                    <a:lnTo>
                      <a:pt x="63" y="4"/>
                    </a:lnTo>
                    <a:lnTo>
                      <a:pt x="67" y="8"/>
                    </a:lnTo>
                    <a:lnTo>
                      <a:pt x="63" y="12"/>
                    </a:lnTo>
                    <a:lnTo>
                      <a:pt x="63" y="12"/>
                    </a:lnTo>
                    <a:lnTo>
                      <a:pt x="59" y="12"/>
                    </a:lnTo>
                    <a:lnTo>
                      <a:pt x="51" y="16"/>
                    </a:lnTo>
                    <a:lnTo>
                      <a:pt x="47" y="16"/>
                    </a:lnTo>
                    <a:lnTo>
                      <a:pt x="47" y="16"/>
                    </a:lnTo>
                    <a:lnTo>
                      <a:pt x="43" y="16"/>
                    </a:lnTo>
                    <a:lnTo>
                      <a:pt x="43" y="16"/>
                    </a:lnTo>
                    <a:lnTo>
                      <a:pt x="39" y="12"/>
                    </a:lnTo>
                    <a:lnTo>
                      <a:pt x="39" y="12"/>
                    </a:lnTo>
                    <a:lnTo>
                      <a:pt x="20" y="28"/>
                    </a:lnTo>
                    <a:lnTo>
                      <a:pt x="20" y="28"/>
                    </a:lnTo>
                    <a:lnTo>
                      <a:pt x="12" y="28"/>
                    </a:lnTo>
                    <a:lnTo>
                      <a:pt x="12" y="28"/>
                    </a:lnTo>
                    <a:lnTo>
                      <a:pt x="12" y="32"/>
                    </a:lnTo>
                    <a:lnTo>
                      <a:pt x="8" y="36"/>
                    </a:lnTo>
                    <a:lnTo>
                      <a:pt x="8" y="36"/>
                    </a:lnTo>
                    <a:lnTo>
                      <a:pt x="12" y="39"/>
                    </a:lnTo>
                    <a:lnTo>
                      <a:pt x="12" y="39"/>
                    </a:lnTo>
                    <a:lnTo>
                      <a:pt x="16" y="43"/>
                    </a:lnTo>
                    <a:lnTo>
                      <a:pt x="20" y="47"/>
                    </a:lnTo>
                    <a:lnTo>
                      <a:pt x="20" y="47"/>
                    </a:lnTo>
                    <a:lnTo>
                      <a:pt x="20" y="51"/>
                    </a:lnTo>
                    <a:lnTo>
                      <a:pt x="20" y="51"/>
                    </a:lnTo>
                    <a:lnTo>
                      <a:pt x="20" y="55"/>
                    </a:lnTo>
                    <a:lnTo>
                      <a:pt x="16" y="55"/>
                    </a:lnTo>
                    <a:lnTo>
                      <a:pt x="16" y="55"/>
                    </a:lnTo>
                    <a:lnTo>
                      <a:pt x="20" y="63"/>
                    </a:lnTo>
                    <a:lnTo>
                      <a:pt x="20" y="63"/>
                    </a:lnTo>
                    <a:lnTo>
                      <a:pt x="24" y="67"/>
                    </a:lnTo>
                    <a:lnTo>
                      <a:pt x="27" y="67"/>
                    </a:lnTo>
                    <a:lnTo>
                      <a:pt x="27" y="67"/>
                    </a:lnTo>
                    <a:lnTo>
                      <a:pt x="27" y="71"/>
                    </a:lnTo>
                    <a:lnTo>
                      <a:pt x="24" y="75"/>
                    </a:lnTo>
                    <a:lnTo>
                      <a:pt x="24" y="79"/>
                    </a:lnTo>
                    <a:lnTo>
                      <a:pt x="20" y="79"/>
                    </a:lnTo>
                    <a:lnTo>
                      <a:pt x="16" y="75"/>
                    </a:lnTo>
                    <a:lnTo>
                      <a:pt x="8" y="67"/>
                    </a:lnTo>
                    <a:lnTo>
                      <a:pt x="0" y="67"/>
                    </a:lnTo>
                    <a:lnTo>
                      <a:pt x="0" y="75"/>
                    </a:lnTo>
                    <a:lnTo>
                      <a:pt x="4" y="86"/>
                    </a:lnTo>
                    <a:lnTo>
                      <a:pt x="8" y="90"/>
                    </a:lnTo>
                    <a:lnTo>
                      <a:pt x="8" y="94"/>
                    </a:lnTo>
                    <a:lnTo>
                      <a:pt x="8" y="94"/>
                    </a:lnTo>
                    <a:lnTo>
                      <a:pt x="8" y="94"/>
                    </a:lnTo>
                    <a:lnTo>
                      <a:pt x="8" y="94"/>
                    </a:lnTo>
                    <a:lnTo>
                      <a:pt x="8" y="98"/>
                    </a:lnTo>
                    <a:lnTo>
                      <a:pt x="8" y="98"/>
                    </a:lnTo>
                    <a:lnTo>
                      <a:pt x="12" y="98"/>
                    </a:lnTo>
                    <a:lnTo>
                      <a:pt x="16" y="102"/>
                    </a:lnTo>
                    <a:lnTo>
                      <a:pt x="16" y="102"/>
                    </a:lnTo>
                    <a:lnTo>
                      <a:pt x="16" y="102"/>
                    </a:lnTo>
                    <a:lnTo>
                      <a:pt x="12" y="106"/>
                    </a:lnTo>
                    <a:lnTo>
                      <a:pt x="12" y="106"/>
                    </a:lnTo>
                    <a:lnTo>
                      <a:pt x="12" y="106"/>
                    </a:lnTo>
                    <a:lnTo>
                      <a:pt x="16" y="110"/>
                    </a:lnTo>
                    <a:lnTo>
                      <a:pt x="16" y="110"/>
                    </a:lnTo>
                    <a:lnTo>
                      <a:pt x="20" y="110"/>
                    </a:lnTo>
                    <a:lnTo>
                      <a:pt x="20" y="110"/>
                    </a:lnTo>
                    <a:lnTo>
                      <a:pt x="16" y="110"/>
                    </a:lnTo>
                    <a:lnTo>
                      <a:pt x="16" y="110"/>
                    </a:lnTo>
                    <a:lnTo>
                      <a:pt x="20" y="106"/>
                    </a:lnTo>
                    <a:lnTo>
                      <a:pt x="24" y="106"/>
                    </a:lnTo>
                    <a:lnTo>
                      <a:pt x="27" y="102"/>
                    </a:lnTo>
                    <a:lnTo>
                      <a:pt x="27" y="102"/>
                    </a:lnTo>
                    <a:lnTo>
                      <a:pt x="24" y="102"/>
                    </a:lnTo>
                    <a:lnTo>
                      <a:pt x="24" y="102"/>
                    </a:lnTo>
                    <a:lnTo>
                      <a:pt x="27" y="102"/>
                    </a:lnTo>
                    <a:lnTo>
                      <a:pt x="31" y="102"/>
                    </a:lnTo>
                    <a:lnTo>
                      <a:pt x="31" y="102"/>
                    </a:lnTo>
                    <a:lnTo>
                      <a:pt x="43" y="98"/>
                    </a:lnTo>
                    <a:lnTo>
                      <a:pt x="43" y="98"/>
                    </a:lnTo>
                    <a:lnTo>
                      <a:pt x="43" y="98"/>
                    </a:lnTo>
                    <a:lnTo>
                      <a:pt x="43" y="94"/>
                    </a:lnTo>
                    <a:lnTo>
                      <a:pt x="43" y="94"/>
                    </a:lnTo>
                    <a:lnTo>
                      <a:pt x="43" y="94"/>
                    </a:lnTo>
                    <a:lnTo>
                      <a:pt x="43" y="94"/>
                    </a:lnTo>
                    <a:lnTo>
                      <a:pt x="43" y="90"/>
                    </a:lnTo>
                    <a:lnTo>
                      <a:pt x="39" y="90"/>
                    </a:lnTo>
                    <a:lnTo>
                      <a:pt x="39" y="86"/>
                    </a:lnTo>
                    <a:lnTo>
                      <a:pt x="39" y="86"/>
                    </a:lnTo>
                    <a:lnTo>
                      <a:pt x="39" y="86"/>
                    </a:lnTo>
                    <a:lnTo>
                      <a:pt x="43" y="82"/>
                    </a:lnTo>
                    <a:lnTo>
                      <a:pt x="43" y="79"/>
                    </a:lnTo>
                    <a:lnTo>
                      <a:pt x="47" y="79"/>
                    </a:lnTo>
                    <a:lnTo>
                      <a:pt x="47" y="79"/>
                    </a:lnTo>
                    <a:lnTo>
                      <a:pt x="47" y="75"/>
                    </a:lnTo>
                    <a:lnTo>
                      <a:pt x="51" y="79"/>
                    </a:lnTo>
                    <a:lnTo>
                      <a:pt x="47" y="82"/>
                    </a:lnTo>
                    <a:lnTo>
                      <a:pt x="47" y="82"/>
                    </a:lnTo>
                    <a:lnTo>
                      <a:pt x="47" y="82"/>
                    </a:lnTo>
                    <a:lnTo>
                      <a:pt x="47" y="82"/>
                    </a:lnTo>
                    <a:lnTo>
                      <a:pt x="47" y="86"/>
                    </a:lnTo>
                    <a:lnTo>
                      <a:pt x="51" y="86"/>
                    </a:lnTo>
                    <a:lnTo>
                      <a:pt x="51" y="86"/>
                    </a:lnTo>
                    <a:lnTo>
                      <a:pt x="59" y="94"/>
                    </a:lnTo>
                    <a:lnTo>
                      <a:pt x="63" y="94"/>
                    </a:lnTo>
                    <a:lnTo>
                      <a:pt x="63" y="94"/>
                    </a:lnTo>
                    <a:lnTo>
                      <a:pt x="63" y="90"/>
                    </a:lnTo>
                    <a:lnTo>
                      <a:pt x="67" y="86"/>
                    </a:lnTo>
                    <a:lnTo>
                      <a:pt x="59" y="86"/>
                    </a:lnTo>
                    <a:lnTo>
                      <a:pt x="55" y="86"/>
                    </a:lnTo>
                    <a:lnTo>
                      <a:pt x="55" y="82"/>
                    </a:lnTo>
                    <a:lnTo>
                      <a:pt x="55" y="82"/>
                    </a:lnTo>
                    <a:lnTo>
                      <a:pt x="59" y="82"/>
                    </a:lnTo>
                    <a:lnTo>
                      <a:pt x="63" y="86"/>
                    </a:lnTo>
                    <a:lnTo>
                      <a:pt x="63" y="86"/>
                    </a:lnTo>
                    <a:lnTo>
                      <a:pt x="67" y="82"/>
                    </a:lnTo>
                    <a:lnTo>
                      <a:pt x="67" y="82"/>
                    </a:lnTo>
                    <a:lnTo>
                      <a:pt x="67" y="86"/>
                    </a:lnTo>
                    <a:lnTo>
                      <a:pt x="67" y="86"/>
                    </a:lnTo>
                    <a:lnTo>
                      <a:pt x="70" y="86"/>
                    </a:lnTo>
                    <a:lnTo>
                      <a:pt x="70" y="90"/>
                    </a:lnTo>
                    <a:lnTo>
                      <a:pt x="74" y="90"/>
                    </a:lnTo>
                    <a:lnTo>
                      <a:pt x="74" y="90"/>
                    </a:lnTo>
                    <a:lnTo>
                      <a:pt x="70" y="86"/>
                    </a:lnTo>
                    <a:lnTo>
                      <a:pt x="67" y="82"/>
                    </a:lnTo>
                    <a:lnTo>
                      <a:pt x="67" y="79"/>
                    </a:lnTo>
                    <a:lnTo>
                      <a:pt x="67" y="79"/>
                    </a:lnTo>
                    <a:lnTo>
                      <a:pt x="67" y="75"/>
                    </a:lnTo>
                    <a:lnTo>
                      <a:pt x="67" y="71"/>
                    </a:lnTo>
                    <a:lnTo>
                      <a:pt x="63" y="71"/>
                    </a:lnTo>
                    <a:lnTo>
                      <a:pt x="63" y="71"/>
                    </a:lnTo>
                    <a:lnTo>
                      <a:pt x="59" y="67"/>
                    </a:lnTo>
                    <a:lnTo>
                      <a:pt x="59" y="67"/>
                    </a:lnTo>
                    <a:lnTo>
                      <a:pt x="63" y="67"/>
                    </a:lnTo>
                    <a:lnTo>
                      <a:pt x="67" y="71"/>
                    </a:lnTo>
                    <a:lnTo>
                      <a:pt x="70" y="71"/>
                    </a:lnTo>
                    <a:lnTo>
                      <a:pt x="70" y="71"/>
                    </a:lnTo>
                    <a:lnTo>
                      <a:pt x="70" y="71"/>
                    </a:lnTo>
                    <a:lnTo>
                      <a:pt x="70" y="67"/>
                    </a:lnTo>
                    <a:lnTo>
                      <a:pt x="70" y="67"/>
                    </a:lnTo>
                    <a:lnTo>
                      <a:pt x="70" y="67"/>
                    </a:lnTo>
                    <a:lnTo>
                      <a:pt x="70" y="71"/>
                    </a:lnTo>
                    <a:lnTo>
                      <a:pt x="78" y="75"/>
                    </a:lnTo>
                    <a:lnTo>
                      <a:pt x="78" y="79"/>
                    </a:lnTo>
                    <a:lnTo>
                      <a:pt x="82" y="75"/>
                    </a:lnTo>
                    <a:lnTo>
                      <a:pt x="82" y="75"/>
                    </a:lnTo>
                    <a:lnTo>
                      <a:pt x="82" y="71"/>
                    </a:lnTo>
                    <a:lnTo>
                      <a:pt x="82" y="71"/>
                    </a:lnTo>
                    <a:lnTo>
                      <a:pt x="82" y="71"/>
                    </a:lnTo>
                    <a:lnTo>
                      <a:pt x="78" y="71"/>
                    </a:lnTo>
                    <a:lnTo>
                      <a:pt x="78" y="67"/>
                    </a:lnTo>
                    <a:lnTo>
                      <a:pt x="74" y="67"/>
                    </a:lnTo>
                    <a:lnTo>
                      <a:pt x="74" y="67"/>
                    </a:lnTo>
                    <a:lnTo>
                      <a:pt x="70" y="63"/>
                    </a:lnTo>
                    <a:lnTo>
                      <a:pt x="70" y="63"/>
                    </a:lnTo>
                    <a:lnTo>
                      <a:pt x="70" y="63"/>
                    </a:lnTo>
                    <a:lnTo>
                      <a:pt x="70" y="63"/>
                    </a:lnTo>
                    <a:lnTo>
                      <a:pt x="70" y="59"/>
                    </a:lnTo>
                    <a:lnTo>
                      <a:pt x="70" y="59"/>
                    </a:lnTo>
                    <a:lnTo>
                      <a:pt x="70" y="59"/>
                    </a:lnTo>
                    <a:lnTo>
                      <a:pt x="70" y="55"/>
                    </a:lnTo>
                    <a:lnTo>
                      <a:pt x="67" y="55"/>
                    </a:lnTo>
                    <a:lnTo>
                      <a:pt x="63" y="55"/>
                    </a:lnTo>
                    <a:lnTo>
                      <a:pt x="63" y="55"/>
                    </a:lnTo>
                    <a:lnTo>
                      <a:pt x="59" y="51"/>
                    </a:lnTo>
                    <a:lnTo>
                      <a:pt x="59" y="51"/>
                    </a:lnTo>
                    <a:lnTo>
                      <a:pt x="59" y="51"/>
                    </a:lnTo>
                    <a:lnTo>
                      <a:pt x="63" y="51"/>
                    </a:lnTo>
                    <a:lnTo>
                      <a:pt x="67" y="51"/>
                    </a:lnTo>
                    <a:lnTo>
                      <a:pt x="70" y="55"/>
                    </a:lnTo>
                    <a:lnTo>
                      <a:pt x="70" y="55"/>
                    </a:lnTo>
                    <a:lnTo>
                      <a:pt x="74" y="55"/>
                    </a:lnTo>
                    <a:lnTo>
                      <a:pt x="78" y="59"/>
                    </a:lnTo>
                    <a:lnTo>
                      <a:pt x="82" y="59"/>
                    </a:lnTo>
                    <a:lnTo>
                      <a:pt x="82" y="59"/>
                    </a:lnTo>
                    <a:lnTo>
                      <a:pt x="82" y="55"/>
                    </a:lnTo>
                    <a:lnTo>
                      <a:pt x="82" y="55"/>
                    </a:lnTo>
                    <a:lnTo>
                      <a:pt x="90" y="55"/>
                    </a:lnTo>
                    <a:lnTo>
                      <a:pt x="86" y="51"/>
                    </a:lnTo>
                    <a:lnTo>
                      <a:pt x="86" y="51"/>
                    </a:lnTo>
                    <a:lnTo>
                      <a:pt x="82" y="47"/>
                    </a:lnTo>
                    <a:lnTo>
                      <a:pt x="86" y="47"/>
                    </a:lnTo>
                    <a:lnTo>
                      <a:pt x="86" y="47"/>
                    </a:lnTo>
                    <a:lnTo>
                      <a:pt x="90" y="51"/>
                    </a:lnTo>
                    <a:lnTo>
                      <a:pt x="90" y="51"/>
                    </a:lnTo>
                    <a:lnTo>
                      <a:pt x="90" y="51"/>
                    </a:lnTo>
                    <a:lnTo>
                      <a:pt x="94" y="55"/>
                    </a:lnTo>
                    <a:lnTo>
                      <a:pt x="94" y="55"/>
                    </a:lnTo>
                    <a:lnTo>
                      <a:pt x="98" y="59"/>
                    </a:lnTo>
                    <a:lnTo>
                      <a:pt x="98" y="55"/>
                    </a:lnTo>
                    <a:lnTo>
                      <a:pt x="98" y="55"/>
                    </a:lnTo>
                    <a:lnTo>
                      <a:pt x="98" y="55"/>
                    </a:lnTo>
                    <a:lnTo>
                      <a:pt x="98" y="55"/>
                    </a:lnTo>
                    <a:lnTo>
                      <a:pt x="98" y="55"/>
                    </a:lnTo>
                    <a:lnTo>
                      <a:pt x="98" y="51"/>
                    </a:lnTo>
                    <a:lnTo>
                      <a:pt x="98" y="51"/>
                    </a:lnTo>
                    <a:lnTo>
                      <a:pt x="98" y="51"/>
                    </a:lnTo>
                    <a:lnTo>
                      <a:pt x="102" y="51"/>
                    </a:lnTo>
                    <a:lnTo>
                      <a:pt x="102" y="51"/>
                    </a:lnTo>
                    <a:lnTo>
                      <a:pt x="102" y="51"/>
                    </a:lnTo>
                    <a:lnTo>
                      <a:pt x="102" y="51"/>
                    </a:lnTo>
                    <a:lnTo>
                      <a:pt x="102" y="47"/>
                    </a:lnTo>
                    <a:lnTo>
                      <a:pt x="102" y="47"/>
                    </a:lnTo>
                    <a:lnTo>
                      <a:pt x="102" y="47"/>
                    </a:lnTo>
                    <a:lnTo>
                      <a:pt x="102" y="47"/>
                    </a:lnTo>
                    <a:lnTo>
                      <a:pt x="102" y="43"/>
                    </a:lnTo>
                    <a:lnTo>
                      <a:pt x="98" y="39"/>
                    </a:lnTo>
                    <a:lnTo>
                      <a:pt x="98" y="32"/>
                    </a:lnTo>
                    <a:lnTo>
                      <a:pt x="98" y="20"/>
                    </a:lnTo>
                    <a:lnTo>
                      <a:pt x="98" y="16"/>
                    </a:lnTo>
                    <a:lnTo>
                      <a:pt x="94" y="20"/>
                    </a:lnTo>
                    <a:moveTo>
                      <a:pt x="43" y="90"/>
                    </a:moveTo>
                    <a:lnTo>
                      <a:pt x="43" y="90"/>
                    </a:lnTo>
                    <a:lnTo>
                      <a:pt x="43" y="94"/>
                    </a:lnTo>
                    <a:lnTo>
                      <a:pt x="47" y="94"/>
                    </a:lnTo>
                    <a:lnTo>
                      <a:pt x="47" y="98"/>
                    </a:lnTo>
                    <a:lnTo>
                      <a:pt x="51" y="98"/>
                    </a:lnTo>
                    <a:lnTo>
                      <a:pt x="51" y="102"/>
                    </a:lnTo>
                    <a:lnTo>
                      <a:pt x="51" y="102"/>
                    </a:lnTo>
                    <a:lnTo>
                      <a:pt x="51" y="102"/>
                    </a:lnTo>
                    <a:lnTo>
                      <a:pt x="55" y="102"/>
                    </a:lnTo>
                    <a:lnTo>
                      <a:pt x="55" y="102"/>
                    </a:lnTo>
                    <a:lnTo>
                      <a:pt x="55" y="98"/>
                    </a:lnTo>
                    <a:lnTo>
                      <a:pt x="55" y="98"/>
                    </a:lnTo>
                    <a:lnTo>
                      <a:pt x="55" y="98"/>
                    </a:lnTo>
                    <a:lnTo>
                      <a:pt x="55" y="94"/>
                    </a:lnTo>
                    <a:lnTo>
                      <a:pt x="47" y="90"/>
                    </a:lnTo>
                    <a:lnTo>
                      <a:pt x="43" y="90"/>
                    </a:lnTo>
                    <a:moveTo>
                      <a:pt x="67" y="94"/>
                    </a:moveTo>
                    <a:lnTo>
                      <a:pt x="67" y="94"/>
                    </a:lnTo>
                    <a:lnTo>
                      <a:pt x="67" y="98"/>
                    </a:lnTo>
                    <a:lnTo>
                      <a:pt x="70" y="98"/>
                    </a:lnTo>
                    <a:lnTo>
                      <a:pt x="70" y="98"/>
                    </a:lnTo>
                    <a:lnTo>
                      <a:pt x="70" y="98"/>
                    </a:lnTo>
                    <a:lnTo>
                      <a:pt x="70" y="98"/>
                    </a:lnTo>
                    <a:lnTo>
                      <a:pt x="70" y="94"/>
                    </a:lnTo>
                    <a:lnTo>
                      <a:pt x="70" y="94"/>
                    </a:lnTo>
                    <a:lnTo>
                      <a:pt x="67" y="9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 name="Freeform 67"/>
              <p:cNvSpPr>
                <a:spLocks noEditPoints="1"/>
              </p:cNvSpPr>
              <p:nvPr/>
            </p:nvSpPr>
            <p:spPr bwMode="auto">
              <a:xfrm>
                <a:off x="3386138" y="2976563"/>
                <a:ext cx="271462" cy="341313"/>
              </a:xfrm>
              <a:custGeom>
                <a:avLst/>
                <a:gdLst>
                  <a:gd name="T0" fmla="*/ 160 w 171"/>
                  <a:gd name="T1" fmla="*/ 86 h 215"/>
                  <a:gd name="T2" fmla="*/ 152 w 171"/>
                  <a:gd name="T3" fmla="*/ 78 h 215"/>
                  <a:gd name="T4" fmla="*/ 160 w 171"/>
                  <a:gd name="T5" fmla="*/ 59 h 215"/>
                  <a:gd name="T6" fmla="*/ 168 w 171"/>
                  <a:gd name="T7" fmla="*/ 51 h 215"/>
                  <a:gd name="T8" fmla="*/ 164 w 171"/>
                  <a:gd name="T9" fmla="*/ 35 h 215"/>
                  <a:gd name="T10" fmla="*/ 152 w 171"/>
                  <a:gd name="T11" fmla="*/ 20 h 215"/>
                  <a:gd name="T12" fmla="*/ 148 w 171"/>
                  <a:gd name="T13" fmla="*/ 0 h 215"/>
                  <a:gd name="T14" fmla="*/ 129 w 171"/>
                  <a:gd name="T15" fmla="*/ 4 h 215"/>
                  <a:gd name="T16" fmla="*/ 125 w 171"/>
                  <a:gd name="T17" fmla="*/ 8 h 215"/>
                  <a:gd name="T18" fmla="*/ 121 w 171"/>
                  <a:gd name="T19" fmla="*/ 20 h 215"/>
                  <a:gd name="T20" fmla="*/ 125 w 171"/>
                  <a:gd name="T21" fmla="*/ 23 h 215"/>
                  <a:gd name="T22" fmla="*/ 117 w 171"/>
                  <a:gd name="T23" fmla="*/ 31 h 215"/>
                  <a:gd name="T24" fmla="*/ 93 w 171"/>
                  <a:gd name="T25" fmla="*/ 55 h 215"/>
                  <a:gd name="T26" fmla="*/ 78 w 171"/>
                  <a:gd name="T27" fmla="*/ 59 h 215"/>
                  <a:gd name="T28" fmla="*/ 66 w 171"/>
                  <a:gd name="T29" fmla="*/ 59 h 215"/>
                  <a:gd name="T30" fmla="*/ 39 w 171"/>
                  <a:gd name="T31" fmla="*/ 66 h 215"/>
                  <a:gd name="T32" fmla="*/ 43 w 171"/>
                  <a:gd name="T33" fmla="*/ 82 h 215"/>
                  <a:gd name="T34" fmla="*/ 43 w 171"/>
                  <a:gd name="T35" fmla="*/ 98 h 215"/>
                  <a:gd name="T36" fmla="*/ 43 w 171"/>
                  <a:gd name="T37" fmla="*/ 121 h 215"/>
                  <a:gd name="T38" fmla="*/ 39 w 171"/>
                  <a:gd name="T39" fmla="*/ 129 h 215"/>
                  <a:gd name="T40" fmla="*/ 39 w 171"/>
                  <a:gd name="T41" fmla="*/ 137 h 215"/>
                  <a:gd name="T42" fmla="*/ 23 w 171"/>
                  <a:gd name="T43" fmla="*/ 152 h 215"/>
                  <a:gd name="T44" fmla="*/ 7 w 171"/>
                  <a:gd name="T45" fmla="*/ 168 h 215"/>
                  <a:gd name="T46" fmla="*/ 0 w 171"/>
                  <a:gd name="T47" fmla="*/ 176 h 215"/>
                  <a:gd name="T48" fmla="*/ 23 w 171"/>
                  <a:gd name="T49" fmla="*/ 172 h 215"/>
                  <a:gd name="T50" fmla="*/ 15 w 171"/>
                  <a:gd name="T51" fmla="*/ 191 h 215"/>
                  <a:gd name="T52" fmla="*/ 23 w 171"/>
                  <a:gd name="T53" fmla="*/ 187 h 215"/>
                  <a:gd name="T54" fmla="*/ 27 w 171"/>
                  <a:gd name="T55" fmla="*/ 191 h 215"/>
                  <a:gd name="T56" fmla="*/ 31 w 171"/>
                  <a:gd name="T57" fmla="*/ 187 h 215"/>
                  <a:gd name="T58" fmla="*/ 23 w 171"/>
                  <a:gd name="T59" fmla="*/ 199 h 215"/>
                  <a:gd name="T60" fmla="*/ 7 w 171"/>
                  <a:gd name="T61" fmla="*/ 215 h 215"/>
                  <a:gd name="T62" fmla="*/ 35 w 171"/>
                  <a:gd name="T63" fmla="*/ 203 h 215"/>
                  <a:gd name="T64" fmla="*/ 39 w 171"/>
                  <a:gd name="T65" fmla="*/ 180 h 215"/>
                  <a:gd name="T66" fmla="*/ 39 w 171"/>
                  <a:gd name="T67" fmla="*/ 168 h 215"/>
                  <a:gd name="T68" fmla="*/ 43 w 171"/>
                  <a:gd name="T69" fmla="*/ 160 h 215"/>
                  <a:gd name="T70" fmla="*/ 43 w 171"/>
                  <a:gd name="T71" fmla="*/ 172 h 215"/>
                  <a:gd name="T72" fmla="*/ 54 w 171"/>
                  <a:gd name="T73" fmla="*/ 176 h 215"/>
                  <a:gd name="T74" fmla="*/ 82 w 171"/>
                  <a:gd name="T75" fmla="*/ 160 h 215"/>
                  <a:gd name="T76" fmla="*/ 82 w 171"/>
                  <a:gd name="T77" fmla="*/ 156 h 215"/>
                  <a:gd name="T78" fmla="*/ 89 w 171"/>
                  <a:gd name="T79" fmla="*/ 152 h 215"/>
                  <a:gd name="T80" fmla="*/ 93 w 171"/>
                  <a:gd name="T81" fmla="*/ 148 h 215"/>
                  <a:gd name="T82" fmla="*/ 101 w 171"/>
                  <a:gd name="T83" fmla="*/ 141 h 215"/>
                  <a:gd name="T84" fmla="*/ 109 w 171"/>
                  <a:gd name="T85" fmla="*/ 148 h 215"/>
                  <a:gd name="T86" fmla="*/ 113 w 171"/>
                  <a:gd name="T87" fmla="*/ 148 h 215"/>
                  <a:gd name="T88" fmla="*/ 121 w 171"/>
                  <a:gd name="T89" fmla="*/ 148 h 215"/>
                  <a:gd name="T90" fmla="*/ 125 w 171"/>
                  <a:gd name="T91" fmla="*/ 133 h 215"/>
                  <a:gd name="T92" fmla="*/ 121 w 171"/>
                  <a:gd name="T93" fmla="*/ 129 h 215"/>
                  <a:gd name="T94" fmla="*/ 117 w 171"/>
                  <a:gd name="T95" fmla="*/ 121 h 215"/>
                  <a:gd name="T96" fmla="*/ 129 w 171"/>
                  <a:gd name="T97" fmla="*/ 125 h 215"/>
                  <a:gd name="T98" fmla="*/ 136 w 171"/>
                  <a:gd name="T99" fmla="*/ 117 h 215"/>
                  <a:gd name="T100" fmla="*/ 140 w 171"/>
                  <a:gd name="T101" fmla="*/ 113 h 215"/>
                  <a:gd name="T102" fmla="*/ 152 w 171"/>
                  <a:gd name="T103" fmla="*/ 102 h 215"/>
                  <a:gd name="T104" fmla="*/ 156 w 171"/>
                  <a:gd name="T105" fmla="*/ 109 h 215"/>
                  <a:gd name="T106" fmla="*/ 160 w 171"/>
                  <a:gd name="T107" fmla="*/ 105 h 215"/>
                  <a:gd name="T108" fmla="*/ 164 w 171"/>
                  <a:gd name="T109" fmla="*/ 98 h 215"/>
                  <a:gd name="T110" fmla="*/ 160 w 171"/>
                  <a:gd name="T111" fmla="*/ 94 h 215"/>
                  <a:gd name="T112" fmla="*/ 74 w 171"/>
                  <a:gd name="T113" fmla="*/ 172 h 215"/>
                  <a:gd name="T114" fmla="*/ 78 w 171"/>
                  <a:gd name="T115" fmla="*/ 16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 h="215">
                    <a:moveTo>
                      <a:pt x="160" y="94"/>
                    </a:moveTo>
                    <a:lnTo>
                      <a:pt x="160" y="94"/>
                    </a:lnTo>
                    <a:lnTo>
                      <a:pt x="156" y="90"/>
                    </a:lnTo>
                    <a:lnTo>
                      <a:pt x="156" y="90"/>
                    </a:lnTo>
                    <a:lnTo>
                      <a:pt x="156" y="90"/>
                    </a:lnTo>
                    <a:lnTo>
                      <a:pt x="160" y="86"/>
                    </a:lnTo>
                    <a:lnTo>
                      <a:pt x="160" y="86"/>
                    </a:lnTo>
                    <a:lnTo>
                      <a:pt x="160" y="86"/>
                    </a:lnTo>
                    <a:lnTo>
                      <a:pt x="156" y="82"/>
                    </a:lnTo>
                    <a:lnTo>
                      <a:pt x="152" y="82"/>
                    </a:lnTo>
                    <a:lnTo>
                      <a:pt x="152" y="82"/>
                    </a:lnTo>
                    <a:lnTo>
                      <a:pt x="152" y="78"/>
                    </a:lnTo>
                    <a:lnTo>
                      <a:pt x="152" y="78"/>
                    </a:lnTo>
                    <a:lnTo>
                      <a:pt x="152" y="78"/>
                    </a:lnTo>
                    <a:lnTo>
                      <a:pt x="152" y="78"/>
                    </a:lnTo>
                    <a:lnTo>
                      <a:pt x="152" y="74"/>
                    </a:lnTo>
                    <a:lnTo>
                      <a:pt x="148" y="70"/>
                    </a:lnTo>
                    <a:lnTo>
                      <a:pt x="144" y="59"/>
                    </a:lnTo>
                    <a:lnTo>
                      <a:pt x="144" y="51"/>
                    </a:lnTo>
                    <a:lnTo>
                      <a:pt x="152" y="51"/>
                    </a:lnTo>
                    <a:lnTo>
                      <a:pt x="160" y="59"/>
                    </a:lnTo>
                    <a:lnTo>
                      <a:pt x="164" y="63"/>
                    </a:lnTo>
                    <a:lnTo>
                      <a:pt x="168" y="63"/>
                    </a:lnTo>
                    <a:lnTo>
                      <a:pt x="168" y="59"/>
                    </a:lnTo>
                    <a:lnTo>
                      <a:pt x="171" y="55"/>
                    </a:lnTo>
                    <a:lnTo>
                      <a:pt x="171" y="51"/>
                    </a:lnTo>
                    <a:lnTo>
                      <a:pt x="171" y="51"/>
                    </a:lnTo>
                    <a:lnTo>
                      <a:pt x="168" y="51"/>
                    </a:lnTo>
                    <a:lnTo>
                      <a:pt x="164" y="47"/>
                    </a:lnTo>
                    <a:lnTo>
                      <a:pt x="164" y="47"/>
                    </a:lnTo>
                    <a:lnTo>
                      <a:pt x="160" y="39"/>
                    </a:lnTo>
                    <a:lnTo>
                      <a:pt x="160" y="39"/>
                    </a:lnTo>
                    <a:lnTo>
                      <a:pt x="164" y="39"/>
                    </a:lnTo>
                    <a:lnTo>
                      <a:pt x="164" y="35"/>
                    </a:lnTo>
                    <a:lnTo>
                      <a:pt x="164" y="35"/>
                    </a:lnTo>
                    <a:lnTo>
                      <a:pt x="164" y="31"/>
                    </a:lnTo>
                    <a:lnTo>
                      <a:pt x="164" y="31"/>
                    </a:lnTo>
                    <a:lnTo>
                      <a:pt x="160" y="27"/>
                    </a:lnTo>
                    <a:lnTo>
                      <a:pt x="156" y="23"/>
                    </a:lnTo>
                    <a:lnTo>
                      <a:pt x="156" y="23"/>
                    </a:lnTo>
                    <a:lnTo>
                      <a:pt x="152" y="20"/>
                    </a:lnTo>
                    <a:lnTo>
                      <a:pt x="152" y="20"/>
                    </a:lnTo>
                    <a:lnTo>
                      <a:pt x="156" y="16"/>
                    </a:lnTo>
                    <a:lnTo>
                      <a:pt x="156" y="12"/>
                    </a:lnTo>
                    <a:lnTo>
                      <a:pt x="156" y="12"/>
                    </a:lnTo>
                    <a:lnTo>
                      <a:pt x="156" y="8"/>
                    </a:lnTo>
                    <a:lnTo>
                      <a:pt x="152" y="4"/>
                    </a:lnTo>
                    <a:lnTo>
                      <a:pt x="152" y="0"/>
                    </a:lnTo>
                    <a:lnTo>
                      <a:pt x="148" y="0"/>
                    </a:lnTo>
                    <a:lnTo>
                      <a:pt x="144" y="0"/>
                    </a:lnTo>
                    <a:lnTo>
                      <a:pt x="140" y="8"/>
                    </a:lnTo>
                    <a:lnTo>
                      <a:pt x="140" y="8"/>
                    </a:lnTo>
                    <a:lnTo>
                      <a:pt x="136" y="8"/>
                    </a:lnTo>
                    <a:lnTo>
                      <a:pt x="132" y="8"/>
                    </a:lnTo>
                    <a:lnTo>
                      <a:pt x="129" y="4"/>
                    </a:lnTo>
                    <a:lnTo>
                      <a:pt x="129" y="4"/>
                    </a:lnTo>
                    <a:lnTo>
                      <a:pt x="125" y="0"/>
                    </a:lnTo>
                    <a:lnTo>
                      <a:pt x="125" y="0"/>
                    </a:lnTo>
                    <a:lnTo>
                      <a:pt x="125" y="0"/>
                    </a:lnTo>
                    <a:lnTo>
                      <a:pt x="117" y="4"/>
                    </a:lnTo>
                    <a:lnTo>
                      <a:pt x="121" y="8"/>
                    </a:lnTo>
                    <a:lnTo>
                      <a:pt x="121" y="8"/>
                    </a:lnTo>
                    <a:lnTo>
                      <a:pt x="125" y="8"/>
                    </a:lnTo>
                    <a:lnTo>
                      <a:pt x="125" y="8"/>
                    </a:lnTo>
                    <a:lnTo>
                      <a:pt x="125" y="12"/>
                    </a:lnTo>
                    <a:lnTo>
                      <a:pt x="125" y="12"/>
                    </a:lnTo>
                    <a:lnTo>
                      <a:pt x="125" y="12"/>
                    </a:lnTo>
                    <a:lnTo>
                      <a:pt x="121" y="16"/>
                    </a:lnTo>
                    <a:lnTo>
                      <a:pt x="121" y="16"/>
                    </a:lnTo>
                    <a:lnTo>
                      <a:pt x="121" y="20"/>
                    </a:lnTo>
                    <a:lnTo>
                      <a:pt x="121" y="20"/>
                    </a:lnTo>
                    <a:lnTo>
                      <a:pt x="121" y="20"/>
                    </a:lnTo>
                    <a:lnTo>
                      <a:pt x="125" y="20"/>
                    </a:lnTo>
                    <a:lnTo>
                      <a:pt x="125" y="16"/>
                    </a:lnTo>
                    <a:lnTo>
                      <a:pt x="129" y="16"/>
                    </a:lnTo>
                    <a:lnTo>
                      <a:pt x="129" y="16"/>
                    </a:lnTo>
                    <a:lnTo>
                      <a:pt x="125" y="23"/>
                    </a:lnTo>
                    <a:lnTo>
                      <a:pt x="125" y="23"/>
                    </a:lnTo>
                    <a:lnTo>
                      <a:pt x="129" y="27"/>
                    </a:lnTo>
                    <a:lnTo>
                      <a:pt x="129" y="27"/>
                    </a:lnTo>
                    <a:lnTo>
                      <a:pt x="129" y="27"/>
                    </a:lnTo>
                    <a:lnTo>
                      <a:pt x="121" y="27"/>
                    </a:lnTo>
                    <a:lnTo>
                      <a:pt x="117" y="27"/>
                    </a:lnTo>
                    <a:lnTo>
                      <a:pt x="117" y="31"/>
                    </a:lnTo>
                    <a:lnTo>
                      <a:pt x="113" y="35"/>
                    </a:lnTo>
                    <a:lnTo>
                      <a:pt x="101" y="39"/>
                    </a:lnTo>
                    <a:lnTo>
                      <a:pt x="89" y="43"/>
                    </a:lnTo>
                    <a:lnTo>
                      <a:pt x="89" y="43"/>
                    </a:lnTo>
                    <a:lnTo>
                      <a:pt x="89" y="47"/>
                    </a:lnTo>
                    <a:lnTo>
                      <a:pt x="89" y="51"/>
                    </a:lnTo>
                    <a:lnTo>
                      <a:pt x="93" y="55"/>
                    </a:lnTo>
                    <a:lnTo>
                      <a:pt x="93" y="55"/>
                    </a:lnTo>
                    <a:lnTo>
                      <a:pt x="89" y="59"/>
                    </a:lnTo>
                    <a:lnTo>
                      <a:pt x="86" y="63"/>
                    </a:lnTo>
                    <a:lnTo>
                      <a:pt x="82" y="63"/>
                    </a:lnTo>
                    <a:lnTo>
                      <a:pt x="82" y="59"/>
                    </a:lnTo>
                    <a:lnTo>
                      <a:pt x="78" y="59"/>
                    </a:lnTo>
                    <a:lnTo>
                      <a:pt x="78" y="59"/>
                    </a:lnTo>
                    <a:lnTo>
                      <a:pt x="74" y="59"/>
                    </a:lnTo>
                    <a:lnTo>
                      <a:pt x="70" y="59"/>
                    </a:lnTo>
                    <a:lnTo>
                      <a:pt x="70" y="63"/>
                    </a:lnTo>
                    <a:lnTo>
                      <a:pt x="74" y="63"/>
                    </a:lnTo>
                    <a:lnTo>
                      <a:pt x="70" y="63"/>
                    </a:lnTo>
                    <a:lnTo>
                      <a:pt x="66" y="59"/>
                    </a:lnTo>
                    <a:lnTo>
                      <a:pt x="66" y="59"/>
                    </a:lnTo>
                    <a:lnTo>
                      <a:pt x="62" y="59"/>
                    </a:lnTo>
                    <a:lnTo>
                      <a:pt x="39" y="59"/>
                    </a:lnTo>
                    <a:lnTo>
                      <a:pt x="35" y="63"/>
                    </a:lnTo>
                    <a:lnTo>
                      <a:pt x="35" y="63"/>
                    </a:lnTo>
                    <a:lnTo>
                      <a:pt x="35" y="66"/>
                    </a:lnTo>
                    <a:lnTo>
                      <a:pt x="39" y="66"/>
                    </a:lnTo>
                    <a:lnTo>
                      <a:pt x="39" y="66"/>
                    </a:lnTo>
                    <a:lnTo>
                      <a:pt x="39" y="70"/>
                    </a:lnTo>
                    <a:lnTo>
                      <a:pt x="43" y="70"/>
                    </a:lnTo>
                    <a:lnTo>
                      <a:pt x="39" y="74"/>
                    </a:lnTo>
                    <a:lnTo>
                      <a:pt x="39" y="74"/>
                    </a:lnTo>
                    <a:lnTo>
                      <a:pt x="39" y="78"/>
                    </a:lnTo>
                    <a:lnTo>
                      <a:pt x="39" y="78"/>
                    </a:lnTo>
                    <a:lnTo>
                      <a:pt x="43" y="82"/>
                    </a:lnTo>
                    <a:lnTo>
                      <a:pt x="43" y="82"/>
                    </a:lnTo>
                    <a:lnTo>
                      <a:pt x="43" y="86"/>
                    </a:lnTo>
                    <a:lnTo>
                      <a:pt x="35" y="90"/>
                    </a:lnTo>
                    <a:lnTo>
                      <a:pt x="31" y="94"/>
                    </a:lnTo>
                    <a:lnTo>
                      <a:pt x="31" y="98"/>
                    </a:lnTo>
                    <a:lnTo>
                      <a:pt x="39" y="94"/>
                    </a:lnTo>
                    <a:lnTo>
                      <a:pt x="43" y="98"/>
                    </a:lnTo>
                    <a:lnTo>
                      <a:pt x="43" y="98"/>
                    </a:lnTo>
                    <a:lnTo>
                      <a:pt x="43" y="105"/>
                    </a:lnTo>
                    <a:lnTo>
                      <a:pt x="43" y="105"/>
                    </a:lnTo>
                    <a:lnTo>
                      <a:pt x="43" y="109"/>
                    </a:lnTo>
                    <a:lnTo>
                      <a:pt x="43" y="113"/>
                    </a:lnTo>
                    <a:lnTo>
                      <a:pt x="43" y="117"/>
                    </a:lnTo>
                    <a:lnTo>
                      <a:pt x="43" y="121"/>
                    </a:lnTo>
                    <a:lnTo>
                      <a:pt x="39" y="125"/>
                    </a:lnTo>
                    <a:lnTo>
                      <a:pt x="39" y="125"/>
                    </a:lnTo>
                    <a:lnTo>
                      <a:pt x="39" y="129"/>
                    </a:lnTo>
                    <a:lnTo>
                      <a:pt x="39" y="129"/>
                    </a:lnTo>
                    <a:lnTo>
                      <a:pt x="39" y="129"/>
                    </a:lnTo>
                    <a:lnTo>
                      <a:pt x="35" y="129"/>
                    </a:lnTo>
                    <a:lnTo>
                      <a:pt x="39" y="129"/>
                    </a:lnTo>
                    <a:lnTo>
                      <a:pt x="39" y="129"/>
                    </a:lnTo>
                    <a:lnTo>
                      <a:pt x="39" y="133"/>
                    </a:lnTo>
                    <a:lnTo>
                      <a:pt x="43" y="133"/>
                    </a:lnTo>
                    <a:lnTo>
                      <a:pt x="43" y="137"/>
                    </a:lnTo>
                    <a:lnTo>
                      <a:pt x="43" y="137"/>
                    </a:lnTo>
                    <a:lnTo>
                      <a:pt x="43" y="137"/>
                    </a:lnTo>
                    <a:lnTo>
                      <a:pt x="39" y="137"/>
                    </a:lnTo>
                    <a:lnTo>
                      <a:pt x="39" y="141"/>
                    </a:lnTo>
                    <a:lnTo>
                      <a:pt x="35" y="141"/>
                    </a:lnTo>
                    <a:lnTo>
                      <a:pt x="31" y="145"/>
                    </a:lnTo>
                    <a:lnTo>
                      <a:pt x="31" y="148"/>
                    </a:lnTo>
                    <a:lnTo>
                      <a:pt x="27" y="148"/>
                    </a:lnTo>
                    <a:lnTo>
                      <a:pt x="23" y="152"/>
                    </a:lnTo>
                    <a:lnTo>
                      <a:pt x="23" y="152"/>
                    </a:lnTo>
                    <a:lnTo>
                      <a:pt x="19" y="148"/>
                    </a:lnTo>
                    <a:lnTo>
                      <a:pt x="19" y="148"/>
                    </a:lnTo>
                    <a:lnTo>
                      <a:pt x="19" y="148"/>
                    </a:lnTo>
                    <a:lnTo>
                      <a:pt x="19" y="148"/>
                    </a:lnTo>
                    <a:lnTo>
                      <a:pt x="19" y="148"/>
                    </a:lnTo>
                    <a:lnTo>
                      <a:pt x="11" y="160"/>
                    </a:lnTo>
                    <a:lnTo>
                      <a:pt x="7" y="168"/>
                    </a:lnTo>
                    <a:lnTo>
                      <a:pt x="3" y="168"/>
                    </a:lnTo>
                    <a:lnTo>
                      <a:pt x="0" y="168"/>
                    </a:lnTo>
                    <a:lnTo>
                      <a:pt x="0" y="168"/>
                    </a:lnTo>
                    <a:lnTo>
                      <a:pt x="0" y="168"/>
                    </a:lnTo>
                    <a:lnTo>
                      <a:pt x="0" y="172"/>
                    </a:lnTo>
                    <a:lnTo>
                      <a:pt x="0" y="172"/>
                    </a:lnTo>
                    <a:lnTo>
                      <a:pt x="0" y="176"/>
                    </a:lnTo>
                    <a:lnTo>
                      <a:pt x="3" y="176"/>
                    </a:lnTo>
                    <a:lnTo>
                      <a:pt x="3" y="176"/>
                    </a:lnTo>
                    <a:lnTo>
                      <a:pt x="7" y="176"/>
                    </a:lnTo>
                    <a:lnTo>
                      <a:pt x="11" y="176"/>
                    </a:lnTo>
                    <a:lnTo>
                      <a:pt x="19" y="172"/>
                    </a:lnTo>
                    <a:lnTo>
                      <a:pt x="23" y="172"/>
                    </a:lnTo>
                    <a:lnTo>
                      <a:pt x="23" y="172"/>
                    </a:lnTo>
                    <a:lnTo>
                      <a:pt x="23" y="180"/>
                    </a:lnTo>
                    <a:lnTo>
                      <a:pt x="19" y="180"/>
                    </a:lnTo>
                    <a:lnTo>
                      <a:pt x="15" y="184"/>
                    </a:lnTo>
                    <a:lnTo>
                      <a:pt x="15" y="187"/>
                    </a:lnTo>
                    <a:lnTo>
                      <a:pt x="15" y="187"/>
                    </a:lnTo>
                    <a:lnTo>
                      <a:pt x="15" y="191"/>
                    </a:lnTo>
                    <a:lnTo>
                      <a:pt x="15" y="191"/>
                    </a:lnTo>
                    <a:lnTo>
                      <a:pt x="19" y="195"/>
                    </a:lnTo>
                    <a:lnTo>
                      <a:pt x="19" y="195"/>
                    </a:lnTo>
                    <a:lnTo>
                      <a:pt x="19" y="191"/>
                    </a:lnTo>
                    <a:lnTo>
                      <a:pt x="19" y="191"/>
                    </a:lnTo>
                    <a:lnTo>
                      <a:pt x="23" y="191"/>
                    </a:lnTo>
                    <a:lnTo>
                      <a:pt x="23" y="187"/>
                    </a:lnTo>
                    <a:lnTo>
                      <a:pt x="23" y="187"/>
                    </a:lnTo>
                    <a:lnTo>
                      <a:pt x="23" y="187"/>
                    </a:lnTo>
                    <a:lnTo>
                      <a:pt x="23" y="187"/>
                    </a:lnTo>
                    <a:lnTo>
                      <a:pt x="23" y="187"/>
                    </a:lnTo>
                    <a:lnTo>
                      <a:pt x="23" y="187"/>
                    </a:lnTo>
                    <a:lnTo>
                      <a:pt x="23" y="191"/>
                    </a:lnTo>
                    <a:lnTo>
                      <a:pt x="23" y="191"/>
                    </a:lnTo>
                    <a:lnTo>
                      <a:pt x="27" y="191"/>
                    </a:lnTo>
                    <a:lnTo>
                      <a:pt x="27" y="187"/>
                    </a:lnTo>
                    <a:lnTo>
                      <a:pt x="27" y="172"/>
                    </a:lnTo>
                    <a:lnTo>
                      <a:pt x="31" y="172"/>
                    </a:lnTo>
                    <a:lnTo>
                      <a:pt x="31" y="176"/>
                    </a:lnTo>
                    <a:lnTo>
                      <a:pt x="31" y="180"/>
                    </a:lnTo>
                    <a:lnTo>
                      <a:pt x="31" y="184"/>
                    </a:lnTo>
                    <a:lnTo>
                      <a:pt x="31" y="187"/>
                    </a:lnTo>
                    <a:lnTo>
                      <a:pt x="27" y="191"/>
                    </a:lnTo>
                    <a:lnTo>
                      <a:pt x="27" y="191"/>
                    </a:lnTo>
                    <a:lnTo>
                      <a:pt x="23" y="191"/>
                    </a:lnTo>
                    <a:lnTo>
                      <a:pt x="23" y="191"/>
                    </a:lnTo>
                    <a:lnTo>
                      <a:pt x="23" y="195"/>
                    </a:lnTo>
                    <a:lnTo>
                      <a:pt x="23" y="195"/>
                    </a:lnTo>
                    <a:lnTo>
                      <a:pt x="23" y="199"/>
                    </a:lnTo>
                    <a:lnTo>
                      <a:pt x="23" y="199"/>
                    </a:lnTo>
                    <a:lnTo>
                      <a:pt x="11" y="207"/>
                    </a:lnTo>
                    <a:lnTo>
                      <a:pt x="7" y="211"/>
                    </a:lnTo>
                    <a:lnTo>
                      <a:pt x="7" y="211"/>
                    </a:lnTo>
                    <a:lnTo>
                      <a:pt x="7" y="215"/>
                    </a:lnTo>
                    <a:lnTo>
                      <a:pt x="7" y="215"/>
                    </a:lnTo>
                    <a:lnTo>
                      <a:pt x="7" y="215"/>
                    </a:lnTo>
                    <a:lnTo>
                      <a:pt x="11" y="215"/>
                    </a:lnTo>
                    <a:lnTo>
                      <a:pt x="15" y="211"/>
                    </a:lnTo>
                    <a:lnTo>
                      <a:pt x="15" y="211"/>
                    </a:lnTo>
                    <a:lnTo>
                      <a:pt x="19" y="211"/>
                    </a:lnTo>
                    <a:lnTo>
                      <a:pt x="19" y="211"/>
                    </a:lnTo>
                    <a:lnTo>
                      <a:pt x="35" y="203"/>
                    </a:lnTo>
                    <a:lnTo>
                      <a:pt x="35" y="203"/>
                    </a:lnTo>
                    <a:lnTo>
                      <a:pt x="31" y="203"/>
                    </a:lnTo>
                    <a:lnTo>
                      <a:pt x="31" y="199"/>
                    </a:lnTo>
                    <a:lnTo>
                      <a:pt x="27" y="195"/>
                    </a:lnTo>
                    <a:lnTo>
                      <a:pt x="31" y="195"/>
                    </a:lnTo>
                    <a:lnTo>
                      <a:pt x="35" y="187"/>
                    </a:lnTo>
                    <a:lnTo>
                      <a:pt x="35" y="184"/>
                    </a:lnTo>
                    <a:lnTo>
                      <a:pt x="39" y="180"/>
                    </a:lnTo>
                    <a:lnTo>
                      <a:pt x="39" y="180"/>
                    </a:lnTo>
                    <a:lnTo>
                      <a:pt x="39" y="176"/>
                    </a:lnTo>
                    <a:lnTo>
                      <a:pt x="39" y="176"/>
                    </a:lnTo>
                    <a:lnTo>
                      <a:pt x="39" y="172"/>
                    </a:lnTo>
                    <a:lnTo>
                      <a:pt x="39" y="172"/>
                    </a:lnTo>
                    <a:lnTo>
                      <a:pt x="39" y="168"/>
                    </a:lnTo>
                    <a:lnTo>
                      <a:pt x="39" y="168"/>
                    </a:lnTo>
                    <a:lnTo>
                      <a:pt x="39" y="168"/>
                    </a:lnTo>
                    <a:lnTo>
                      <a:pt x="39" y="164"/>
                    </a:lnTo>
                    <a:lnTo>
                      <a:pt x="39" y="164"/>
                    </a:lnTo>
                    <a:lnTo>
                      <a:pt x="39" y="164"/>
                    </a:lnTo>
                    <a:lnTo>
                      <a:pt x="43" y="160"/>
                    </a:lnTo>
                    <a:lnTo>
                      <a:pt x="43" y="160"/>
                    </a:lnTo>
                    <a:lnTo>
                      <a:pt x="43" y="160"/>
                    </a:lnTo>
                    <a:lnTo>
                      <a:pt x="43" y="164"/>
                    </a:lnTo>
                    <a:lnTo>
                      <a:pt x="43" y="164"/>
                    </a:lnTo>
                    <a:lnTo>
                      <a:pt x="46" y="164"/>
                    </a:lnTo>
                    <a:lnTo>
                      <a:pt x="46" y="168"/>
                    </a:lnTo>
                    <a:lnTo>
                      <a:pt x="46" y="168"/>
                    </a:lnTo>
                    <a:lnTo>
                      <a:pt x="43" y="168"/>
                    </a:lnTo>
                    <a:lnTo>
                      <a:pt x="43" y="172"/>
                    </a:lnTo>
                    <a:lnTo>
                      <a:pt x="43" y="180"/>
                    </a:lnTo>
                    <a:lnTo>
                      <a:pt x="43" y="180"/>
                    </a:lnTo>
                    <a:lnTo>
                      <a:pt x="43" y="180"/>
                    </a:lnTo>
                    <a:lnTo>
                      <a:pt x="46" y="176"/>
                    </a:lnTo>
                    <a:lnTo>
                      <a:pt x="50" y="176"/>
                    </a:lnTo>
                    <a:lnTo>
                      <a:pt x="50" y="176"/>
                    </a:lnTo>
                    <a:lnTo>
                      <a:pt x="54" y="176"/>
                    </a:lnTo>
                    <a:lnTo>
                      <a:pt x="54" y="176"/>
                    </a:lnTo>
                    <a:lnTo>
                      <a:pt x="54" y="176"/>
                    </a:lnTo>
                    <a:lnTo>
                      <a:pt x="66" y="172"/>
                    </a:lnTo>
                    <a:lnTo>
                      <a:pt x="70" y="172"/>
                    </a:lnTo>
                    <a:lnTo>
                      <a:pt x="74" y="164"/>
                    </a:lnTo>
                    <a:lnTo>
                      <a:pt x="78" y="160"/>
                    </a:lnTo>
                    <a:lnTo>
                      <a:pt x="82" y="160"/>
                    </a:lnTo>
                    <a:lnTo>
                      <a:pt x="82" y="160"/>
                    </a:lnTo>
                    <a:lnTo>
                      <a:pt x="82" y="156"/>
                    </a:lnTo>
                    <a:lnTo>
                      <a:pt x="82" y="156"/>
                    </a:lnTo>
                    <a:lnTo>
                      <a:pt x="82" y="152"/>
                    </a:lnTo>
                    <a:lnTo>
                      <a:pt x="82" y="152"/>
                    </a:lnTo>
                    <a:lnTo>
                      <a:pt x="82" y="156"/>
                    </a:lnTo>
                    <a:lnTo>
                      <a:pt x="82" y="156"/>
                    </a:lnTo>
                    <a:lnTo>
                      <a:pt x="86" y="160"/>
                    </a:lnTo>
                    <a:lnTo>
                      <a:pt x="86" y="156"/>
                    </a:lnTo>
                    <a:lnTo>
                      <a:pt x="86" y="156"/>
                    </a:lnTo>
                    <a:lnTo>
                      <a:pt x="86" y="156"/>
                    </a:lnTo>
                    <a:lnTo>
                      <a:pt x="89" y="156"/>
                    </a:lnTo>
                    <a:lnTo>
                      <a:pt x="89" y="152"/>
                    </a:lnTo>
                    <a:lnTo>
                      <a:pt x="89" y="152"/>
                    </a:lnTo>
                    <a:lnTo>
                      <a:pt x="93" y="152"/>
                    </a:lnTo>
                    <a:lnTo>
                      <a:pt x="93" y="152"/>
                    </a:lnTo>
                    <a:lnTo>
                      <a:pt x="93" y="152"/>
                    </a:lnTo>
                    <a:lnTo>
                      <a:pt x="97" y="152"/>
                    </a:lnTo>
                    <a:lnTo>
                      <a:pt x="93" y="152"/>
                    </a:lnTo>
                    <a:lnTo>
                      <a:pt x="93" y="148"/>
                    </a:lnTo>
                    <a:lnTo>
                      <a:pt x="93" y="148"/>
                    </a:lnTo>
                    <a:lnTo>
                      <a:pt x="97" y="148"/>
                    </a:lnTo>
                    <a:lnTo>
                      <a:pt x="101" y="148"/>
                    </a:lnTo>
                    <a:lnTo>
                      <a:pt x="101" y="148"/>
                    </a:lnTo>
                    <a:lnTo>
                      <a:pt x="101" y="148"/>
                    </a:lnTo>
                    <a:lnTo>
                      <a:pt x="105" y="145"/>
                    </a:lnTo>
                    <a:lnTo>
                      <a:pt x="101" y="145"/>
                    </a:lnTo>
                    <a:lnTo>
                      <a:pt x="101" y="141"/>
                    </a:lnTo>
                    <a:lnTo>
                      <a:pt x="105" y="141"/>
                    </a:lnTo>
                    <a:lnTo>
                      <a:pt x="109" y="141"/>
                    </a:lnTo>
                    <a:lnTo>
                      <a:pt x="109" y="141"/>
                    </a:lnTo>
                    <a:lnTo>
                      <a:pt x="109" y="145"/>
                    </a:lnTo>
                    <a:lnTo>
                      <a:pt x="109" y="145"/>
                    </a:lnTo>
                    <a:lnTo>
                      <a:pt x="109" y="145"/>
                    </a:lnTo>
                    <a:lnTo>
                      <a:pt x="109" y="148"/>
                    </a:lnTo>
                    <a:lnTo>
                      <a:pt x="109" y="148"/>
                    </a:lnTo>
                    <a:lnTo>
                      <a:pt x="109" y="148"/>
                    </a:lnTo>
                    <a:lnTo>
                      <a:pt x="109" y="152"/>
                    </a:lnTo>
                    <a:lnTo>
                      <a:pt x="109" y="152"/>
                    </a:lnTo>
                    <a:lnTo>
                      <a:pt x="109" y="148"/>
                    </a:lnTo>
                    <a:lnTo>
                      <a:pt x="113" y="148"/>
                    </a:lnTo>
                    <a:lnTo>
                      <a:pt x="113" y="148"/>
                    </a:lnTo>
                    <a:lnTo>
                      <a:pt x="113" y="145"/>
                    </a:lnTo>
                    <a:lnTo>
                      <a:pt x="117" y="141"/>
                    </a:lnTo>
                    <a:lnTo>
                      <a:pt x="117" y="141"/>
                    </a:lnTo>
                    <a:lnTo>
                      <a:pt x="117" y="145"/>
                    </a:lnTo>
                    <a:lnTo>
                      <a:pt x="117" y="148"/>
                    </a:lnTo>
                    <a:lnTo>
                      <a:pt x="117" y="152"/>
                    </a:lnTo>
                    <a:lnTo>
                      <a:pt x="121" y="148"/>
                    </a:lnTo>
                    <a:lnTo>
                      <a:pt x="121" y="148"/>
                    </a:lnTo>
                    <a:lnTo>
                      <a:pt x="121" y="148"/>
                    </a:lnTo>
                    <a:lnTo>
                      <a:pt x="125" y="141"/>
                    </a:lnTo>
                    <a:lnTo>
                      <a:pt x="125" y="137"/>
                    </a:lnTo>
                    <a:lnTo>
                      <a:pt x="125" y="137"/>
                    </a:lnTo>
                    <a:lnTo>
                      <a:pt x="125" y="133"/>
                    </a:lnTo>
                    <a:lnTo>
                      <a:pt x="125" y="133"/>
                    </a:lnTo>
                    <a:lnTo>
                      <a:pt x="125" y="129"/>
                    </a:lnTo>
                    <a:lnTo>
                      <a:pt x="125" y="129"/>
                    </a:lnTo>
                    <a:lnTo>
                      <a:pt x="121" y="133"/>
                    </a:lnTo>
                    <a:lnTo>
                      <a:pt x="121" y="129"/>
                    </a:lnTo>
                    <a:lnTo>
                      <a:pt x="121" y="129"/>
                    </a:lnTo>
                    <a:lnTo>
                      <a:pt x="121" y="129"/>
                    </a:lnTo>
                    <a:lnTo>
                      <a:pt x="121" y="129"/>
                    </a:lnTo>
                    <a:lnTo>
                      <a:pt x="121" y="125"/>
                    </a:lnTo>
                    <a:lnTo>
                      <a:pt x="121" y="125"/>
                    </a:lnTo>
                    <a:lnTo>
                      <a:pt x="121" y="125"/>
                    </a:lnTo>
                    <a:lnTo>
                      <a:pt x="117" y="125"/>
                    </a:lnTo>
                    <a:lnTo>
                      <a:pt x="117" y="121"/>
                    </a:lnTo>
                    <a:lnTo>
                      <a:pt x="117" y="121"/>
                    </a:lnTo>
                    <a:lnTo>
                      <a:pt x="117" y="121"/>
                    </a:lnTo>
                    <a:lnTo>
                      <a:pt x="125" y="121"/>
                    </a:lnTo>
                    <a:lnTo>
                      <a:pt x="125" y="125"/>
                    </a:lnTo>
                    <a:lnTo>
                      <a:pt x="129" y="125"/>
                    </a:lnTo>
                    <a:lnTo>
                      <a:pt x="129" y="125"/>
                    </a:lnTo>
                    <a:lnTo>
                      <a:pt x="129" y="129"/>
                    </a:lnTo>
                    <a:lnTo>
                      <a:pt x="129" y="129"/>
                    </a:lnTo>
                    <a:lnTo>
                      <a:pt x="129" y="125"/>
                    </a:lnTo>
                    <a:lnTo>
                      <a:pt x="129" y="125"/>
                    </a:lnTo>
                    <a:lnTo>
                      <a:pt x="129" y="125"/>
                    </a:lnTo>
                    <a:lnTo>
                      <a:pt x="129" y="121"/>
                    </a:lnTo>
                    <a:lnTo>
                      <a:pt x="129" y="121"/>
                    </a:lnTo>
                    <a:lnTo>
                      <a:pt x="132" y="121"/>
                    </a:lnTo>
                    <a:lnTo>
                      <a:pt x="136" y="117"/>
                    </a:lnTo>
                    <a:lnTo>
                      <a:pt x="136" y="117"/>
                    </a:lnTo>
                    <a:lnTo>
                      <a:pt x="136" y="113"/>
                    </a:lnTo>
                    <a:lnTo>
                      <a:pt x="136" y="113"/>
                    </a:lnTo>
                    <a:lnTo>
                      <a:pt x="136" y="109"/>
                    </a:lnTo>
                    <a:lnTo>
                      <a:pt x="136" y="109"/>
                    </a:lnTo>
                    <a:lnTo>
                      <a:pt x="140" y="109"/>
                    </a:lnTo>
                    <a:lnTo>
                      <a:pt x="140" y="113"/>
                    </a:lnTo>
                    <a:lnTo>
                      <a:pt x="140" y="113"/>
                    </a:lnTo>
                    <a:lnTo>
                      <a:pt x="140" y="117"/>
                    </a:lnTo>
                    <a:lnTo>
                      <a:pt x="144" y="117"/>
                    </a:lnTo>
                    <a:lnTo>
                      <a:pt x="148" y="113"/>
                    </a:lnTo>
                    <a:lnTo>
                      <a:pt x="148" y="113"/>
                    </a:lnTo>
                    <a:lnTo>
                      <a:pt x="148" y="105"/>
                    </a:lnTo>
                    <a:lnTo>
                      <a:pt x="148" y="102"/>
                    </a:lnTo>
                    <a:lnTo>
                      <a:pt x="152" y="102"/>
                    </a:lnTo>
                    <a:lnTo>
                      <a:pt x="152" y="102"/>
                    </a:lnTo>
                    <a:lnTo>
                      <a:pt x="152" y="105"/>
                    </a:lnTo>
                    <a:lnTo>
                      <a:pt x="152" y="109"/>
                    </a:lnTo>
                    <a:lnTo>
                      <a:pt x="152" y="109"/>
                    </a:lnTo>
                    <a:lnTo>
                      <a:pt x="152" y="109"/>
                    </a:lnTo>
                    <a:lnTo>
                      <a:pt x="156" y="109"/>
                    </a:lnTo>
                    <a:lnTo>
                      <a:pt x="156" y="109"/>
                    </a:lnTo>
                    <a:lnTo>
                      <a:pt x="156" y="109"/>
                    </a:lnTo>
                    <a:lnTo>
                      <a:pt x="156" y="105"/>
                    </a:lnTo>
                    <a:lnTo>
                      <a:pt x="156" y="105"/>
                    </a:lnTo>
                    <a:lnTo>
                      <a:pt x="156" y="102"/>
                    </a:lnTo>
                    <a:lnTo>
                      <a:pt x="160" y="102"/>
                    </a:lnTo>
                    <a:lnTo>
                      <a:pt x="160" y="105"/>
                    </a:lnTo>
                    <a:lnTo>
                      <a:pt x="160" y="105"/>
                    </a:lnTo>
                    <a:lnTo>
                      <a:pt x="160" y="105"/>
                    </a:lnTo>
                    <a:lnTo>
                      <a:pt x="164" y="102"/>
                    </a:lnTo>
                    <a:lnTo>
                      <a:pt x="164" y="102"/>
                    </a:lnTo>
                    <a:lnTo>
                      <a:pt x="164" y="98"/>
                    </a:lnTo>
                    <a:lnTo>
                      <a:pt x="164" y="98"/>
                    </a:lnTo>
                    <a:lnTo>
                      <a:pt x="164" y="98"/>
                    </a:lnTo>
                    <a:lnTo>
                      <a:pt x="164" y="98"/>
                    </a:lnTo>
                    <a:lnTo>
                      <a:pt x="160" y="98"/>
                    </a:lnTo>
                    <a:lnTo>
                      <a:pt x="160" y="94"/>
                    </a:lnTo>
                    <a:lnTo>
                      <a:pt x="160" y="94"/>
                    </a:lnTo>
                    <a:lnTo>
                      <a:pt x="164" y="94"/>
                    </a:lnTo>
                    <a:lnTo>
                      <a:pt x="164" y="94"/>
                    </a:lnTo>
                    <a:lnTo>
                      <a:pt x="160" y="94"/>
                    </a:lnTo>
                    <a:lnTo>
                      <a:pt x="160" y="94"/>
                    </a:lnTo>
                    <a:moveTo>
                      <a:pt x="78" y="168"/>
                    </a:moveTo>
                    <a:lnTo>
                      <a:pt x="78" y="168"/>
                    </a:lnTo>
                    <a:lnTo>
                      <a:pt x="78" y="168"/>
                    </a:lnTo>
                    <a:lnTo>
                      <a:pt x="74" y="168"/>
                    </a:lnTo>
                    <a:lnTo>
                      <a:pt x="74" y="168"/>
                    </a:lnTo>
                    <a:lnTo>
                      <a:pt x="74" y="172"/>
                    </a:lnTo>
                    <a:lnTo>
                      <a:pt x="74" y="172"/>
                    </a:lnTo>
                    <a:lnTo>
                      <a:pt x="74" y="172"/>
                    </a:lnTo>
                    <a:lnTo>
                      <a:pt x="78" y="172"/>
                    </a:lnTo>
                    <a:lnTo>
                      <a:pt x="78" y="172"/>
                    </a:lnTo>
                    <a:lnTo>
                      <a:pt x="78" y="172"/>
                    </a:lnTo>
                    <a:lnTo>
                      <a:pt x="78" y="172"/>
                    </a:lnTo>
                    <a:lnTo>
                      <a:pt x="78" y="172"/>
                    </a:lnTo>
                    <a:lnTo>
                      <a:pt x="78" y="168"/>
                    </a:lnTo>
                    <a:lnTo>
                      <a:pt x="82" y="168"/>
                    </a:lnTo>
                    <a:lnTo>
                      <a:pt x="78" y="168"/>
                    </a:lnTo>
                    <a:lnTo>
                      <a:pt x="78" y="168"/>
                    </a:lnTo>
                    <a:lnTo>
                      <a:pt x="78" y="16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 name="Freeform 71"/>
              <p:cNvSpPr>
                <a:spLocks noEditPoints="1"/>
              </p:cNvSpPr>
              <p:nvPr/>
            </p:nvSpPr>
            <p:spPr bwMode="auto">
              <a:xfrm>
                <a:off x="2306638" y="688975"/>
                <a:ext cx="1779587" cy="2641600"/>
              </a:xfrm>
              <a:custGeom>
                <a:avLst/>
                <a:gdLst>
                  <a:gd name="T0" fmla="*/ 676 w 1121"/>
                  <a:gd name="T1" fmla="*/ 1621 h 1664"/>
                  <a:gd name="T2" fmla="*/ 668 w 1121"/>
                  <a:gd name="T3" fmla="*/ 1609 h 1664"/>
                  <a:gd name="T4" fmla="*/ 586 w 1121"/>
                  <a:gd name="T5" fmla="*/ 1621 h 1664"/>
                  <a:gd name="T6" fmla="*/ 621 w 1121"/>
                  <a:gd name="T7" fmla="*/ 1617 h 1664"/>
                  <a:gd name="T8" fmla="*/ 617 w 1121"/>
                  <a:gd name="T9" fmla="*/ 1613 h 1664"/>
                  <a:gd name="T10" fmla="*/ 660 w 1121"/>
                  <a:gd name="T11" fmla="*/ 1605 h 1664"/>
                  <a:gd name="T12" fmla="*/ 637 w 1121"/>
                  <a:gd name="T13" fmla="*/ 1617 h 1664"/>
                  <a:gd name="T14" fmla="*/ 578 w 1121"/>
                  <a:gd name="T15" fmla="*/ 1601 h 1664"/>
                  <a:gd name="T16" fmla="*/ 617 w 1121"/>
                  <a:gd name="T17" fmla="*/ 1589 h 1664"/>
                  <a:gd name="T18" fmla="*/ 937 w 1121"/>
                  <a:gd name="T19" fmla="*/ 1476 h 1664"/>
                  <a:gd name="T20" fmla="*/ 574 w 1121"/>
                  <a:gd name="T21" fmla="*/ 1597 h 1664"/>
                  <a:gd name="T22" fmla="*/ 531 w 1121"/>
                  <a:gd name="T23" fmla="*/ 1574 h 1664"/>
                  <a:gd name="T24" fmla="*/ 519 w 1121"/>
                  <a:gd name="T25" fmla="*/ 1574 h 1664"/>
                  <a:gd name="T26" fmla="*/ 504 w 1121"/>
                  <a:gd name="T27" fmla="*/ 1515 h 1664"/>
                  <a:gd name="T28" fmla="*/ 379 w 1121"/>
                  <a:gd name="T29" fmla="*/ 1203 h 1664"/>
                  <a:gd name="T30" fmla="*/ 379 w 1121"/>
                  <a:gd name="T31" fmla="*/ 1156 h 1664"/>
                  <a:gd name="T32" fmla="*/ 418 w 1121"/>
                  <a:gd name="T33" fmla="*/ 1129 h 1664"/>
                  <a:gd name="T34" fmla="*/ 429 w 1121"/>
                  <a:gd name="T35" fmla="*/ 1125 h 1664"/>
                  <a:gd name="T36" fmla="*/ 410 w 1121"/>
                  <a:gd name="T37" fmla="*/ 1125 h 1664"/>
                  <a:gd name="T38" fmla="*/ 441 w 1121"/>
                  <a:gd name="T39" fmla="*/ 1039 h 1664"/>
                  <a:gd name="T40" fmla="*/ 332 w 1121"/>
                  <a:gd name="T41" fmla="*/ 0 h 1664"/>
                  <a:gd name="T42" fmla="*/ 629 w 1121"/>
                  <a:gd name="T43" fmla="*/ 297 h 1664"/>
                  <a:gd name="T44" fmla="*/ 773 w 1121"/>
                  <a:gd name="T45" fmla="*/ 602 h 1664"/>
                  <a:gd name="T46" fmla="*/ 871 w 1121"/>
                  <a:gd name="T47" fmla="*/ 750 h 1664"/>
                  <a:gd name="T48" fmla="*/ 992 w 1121"/>
                  <a:gd name="T49" fmla="*/ 898 h 1664"/>
                  <a:gd name="T50" fmla="*/ 1098 w 1121"/>
                  <a:gd name="T51" fmla="*/ 1125 h 1664"/>
                  <a:gd name="T52" fmla="*/ 1020 w 1121"/>
                  <a:gd name="T53" fmla="*/ 1422 h 1664"/>
                  <a:gd name="T54" fmla="*/ 973 w 1121"/>
                  <a:gd name="T55" fmla="*/ 1437 h 1664"/>
                  <a:gd name="T56" fmla="*/ 926 w 1121"/>
                  <a:gd name="T57" fmla="*/ 1464 h 1664"/>
                  <a:gd name="T58" fmla="*/ 906 w 1121"/>
                  <a:gd name="T59" fmla="*/ 1484 h 1664"/>
                  <a:gd name="T60" fmla="*/ 894 w 1121"/>
                  <a:gd name="T61" fmla="*/ 1511 h 1664"/>
                  <a:gd name="T62" fmla="*/ 851 w 1121"/>
                  <a:gd name="T63" fmla="*/ 1527 h 1664"/>
                  <a:gd name="T64" fmla="*/ 809 w 1121"/>
                  <a:gd name="T65" fmla="*/ 1566 h 1664"/>
                  <a:gd name="T66" fmla="*/ 781 w 1121"/>
                  <a:gd name="T67" fmla="*/ 1582 h 1664"/>
                  <a:gd name="T68" fmla="*/ 723 w 1121"/>
                  <a:gd name="T69" fmla="*/ 1601 h 1664"/>
                  <a:gd name="T70" fmla="*/ 703 w 1121"/>
                  <a:gd name="T71" fmla="*/ 1628 h 1664"/>
                  <a:gd name="T72" fmla="*/ 668 w 1121"/>
                  <a:gd name="T73" fmla="*/ 1574 h 1664"/>
                  <a:gd name="T74" fmla="*/ 590 w 1121"/>
                  <a:gd name="T75" fmla="*/ 1578 h 1664"/>
                  <a:gd name="T76" fmla="*/ 547 w 1121"/>
                  <a:gd name="T77" fmla="*/ 1574 h 1664"/>
                  <a:gd name="T78" fmla="*/ 515 w 1121"/>
                  <a:gd name="T79" fmla="*/ 1543 h 1664"/>
                  <a:gd name="T80" fmla="*/ 496 w 1121"/>
                  <a:gd name="T81" fmla="*/ 1496 h 1664"/>
                  <a:gd name="T82" fmla="*/ 492 w 1121"/>
                  <a:gd name="T83" fmla="*/ 1437 h 1664"/>
                  <a:gd name="T84" fmla="*/ 453 w 1121"/>
                  <a:gd name="T85" fmla="*/ 1363 h 1664"/>
                  <a:gd name="T86" fmla="*/ 410 w 1121"/>
                  <a:gd name="T87" fmla="*/ 1297 h 1664"/>
                  <a:gd name="T88" fmla="*/ 383 w 1121"/>
                  <a:gd name="T89" fmla="*/ 1226 h 1664"/>
                  <a:gd name="T90" fmla="*/ 394 w 1121"/>
                  <a:gd name="T91" fmla="*/ 1168 h 1664"/>
                  <a:gd name="T92" fmla="*/ 426 w 1121"/>
                  <a:gd name="T93" fmla="*/ 1140 h 1664"/>
                  <a:gd name="T94" fmla="*/ 429 w 1121"/>
                  <a:gd name="T95" fmla="*/ 1094 h 1664"/>
                  <a:gd name="T96" fmla="*/ 453 w 1121"/>
                  <a:gd name="T97" fmla="*/ 1062 h 1664"/>
                  <a:gd name="T98" fmla="*/ 465 w 1121"/>
                  <a:gd name="T99" fmla="*/ 1015 h 1664"/>
                  <a:gd name="T100" fmla="*/ 492 w 1121"/>
                  <a:gd name="T101" fmla="*/ 949 h 1664"/>
                  <a:gd name="T102" fmla="*/ 504 w 1121"/>
                  <a:gd name="T103" fmla="*/ 867 h 1664"/>
                  <a:gd name="T104" fmla="*/ 547 w 1121"/>
                  <a:gd name="T105" fmla="*/ 828 h 1664"/>
                  <a:gd name="T106" fmla="*/ 523 w 1121"/>
                  <a:gd name="T107" fmla="*/ 766 h 1664"/>
                  <a:gd name="T108" fmla="*/ 469 w 1121"/>
                  <a:gd name="T109" fmla="*/ 711 h 1664"/>
                  <a:gd name="T110" fmla="*/ 422 w 1121"/>
                  <a:gd name="T111" fmla="*/ 699 h 1664"/>
                  <a:gd name="T112" fmla="*/ 343 w 1121"/>
                  <a:gd name="T113" fmla="*/ 598 h 1664"/>
                  <a:gd name="T114" fmla="*/ 289 w 1121"/>
                  <a:gd name="T115" fmla="*/ 484 h 1664"/>
                  <a:gd name="T116" fmla="*/ 203 w 1121"/>
                  <a:gd name="T117" fmla="*/ 371 h 1664"/>
                  <a:gd name="T118" fmla="*/ 82 w 1121"/>
                  <a:gd name="T119" fmla="*/ 320 h 1664"/>
                  <a:gd name="T120" fmla="*/ 121 w 1121"/>
                  <a:gd name="T121" fmla="*/ 297 h 1664"/>
                  <a:gd name="T122" fmla="*/ 297 w 1121"/>
                  <a:gd name="T123" fmla="*/ 215 h 1664"/>
                  <a:gd name="T124" fmla="*/ 261 w 1121"/>
                  <a:gd name="T125" fmla="*/ 98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1" h="1664">
                    <a:moveTo>
                      <a:pt x="648" y="1664"/>
                    </a:moveTo>
                    <a:lnTo>
                      <a:pt x="648" y="1664"/>
                    </a:lnTo>
                    <a:lnTo>
                      <a:pt x="648" y="1664"/>
                    </a:lnTo>
                    <a:lnTo>
                      <a:pt x="648" y="1664"/>
                    </a:lnTo>
                    <a:lnTo>
                      <a:pt x="644" y="1660"/>
                    </a:lnTo>
                    <a:lnTo>
                      <a:pt x="644" y="1660"/>
                    </a:lnTo>
                    <a:lnTo>
                      <a:pt x="648" y="1660"/>
                    </a:lnTo>
                    <a:lnTo>
                      <a:pt x="648" y="1660"/>
                    </a:lnTo>
                    <a:lnTo>
                      <a:pt x="648" y="1660"/>
                    </a:lnTo>
                    <a:lnTo>
                      <a:pt x="652" y="1656"/>
                    </a:lnTo>
                    <a:lnTo>
                      <a:pt x="652" y="1656"/>
                    </a:lnTo>
                    <a:lnTo>
                      <a:pt x="652" y="1656"/>
                    </a:lnTo>
                    <a:lnTo>
                      <a:pt x="652" y="1656"/>
                    </a:lnTo>
                    <a:lnTo>
                      <a:pt x="652" y="1656"/>
                    </a:lnTo>
                    <a:lnTo>
                      <a:pt x="652" y="1660"/>
                    </a:lnTo>
                    <a:lnTo>
                      <a:pt x="648" y="1664"/>
                    </a:lnTo>
                    <a:moveTo>
                      <a:pt x="762" y="1609"/>
                    </a:moveTo>
                    <a:lnTo>
                      <a:pt x="762" y="1609"/>
                    </a:lnTo>
                    <a:lnTo>
                      <a:pt x="758" y="1609"/>
                    </a:lnTo>
                    <a:lnTo>
                      <a:pt x="758" y="1613"/>
                    </a:lnTo>
                    <a:lnTo>
                      <a:pt x="758" y="1613"/>
                    </a:lnTo>
                    <a:lnTo>
                      <a:pt x="758" y="1613"/>
                    </a:lnTo>
                    <a:lnTo>
                      <a:pt x="758" y="1613"/>
                    </a:lnTo>
                    <a:lnTo>
                      <a:pt x="758" y="1613"/>
                    </a:lnTo>
                    <a:lnTo>
                      <a:pt x="754" y="1613"/>
                    </a:lnTo>
                    <a:lnTo>
                      <a:pt x="754" y="1613"/>
                    </a:lnTo>
                    <a:lnTo>
                      <a:pt x="754" y="1613"/>
                    </a:lnTo>
                    <a:lnTo>
                      <a:pt x="754" y="1609"/>
                    </a:lnTo>
                    <a:lnTo>
                      <a:pt x="754" y="1609"/>
                    </a:lnTo>
                    <a:lnTo>
                      <a:pt x="758" y="1609"/>
                    </a:lnTo>
                    <a:lnTo>
                      <a:pt x="758" y="1609"/>
                    </a:lnTo>
                    <a:lnTo>
                      <a:pt x="758" y="1609"/>
                    </a:lnTo>
                    <a:lnTo>
                      <a:pt x="758" y="1609"/>
                    </a:lnTo>
                    <a:lnTo>
                      <a:pt x="762" y="1609"/>
                    </a:lnTo>
                    <a:moveTo>
                      <a:pt x="676" y="1628"/>
                    </a:moveTo>
                    <a:lnTo>
                      <a:pt x="676" y="1628"/>
                    </a:lnTo>
                    <a:lnTo>
                      <a:pt x="676" y="1628"/>
                    </a:lnTo>
                    <a:lnTo>
                      <a:pt x="672" y="1628"/>
                    </a:lnTo>
                    <a:lnTo>
                      <a:pt x="672" y="1625"/>
                    </a:lnTo>
                    <a:lnTo>
                      <a:pt x="672" y="1621"/>
                    </a:lnTo>
                    <a:lnTo>
                      <a:pt x="672" y="1621"/>
                    </a:lnTo>
                    <a:lnTo>
                      <a:pt x="672" y="1621"/>
                    </a:lnTo>
                    <a:lnTo>
                      <a:pt x="672" y="1621"/>
                    </a:lnTo>
                    <a:lnTo>
                      <a:pt x="672" y="1621"/>
                    </a:lnTo>
                    <a:lnTo>
                      <a:pt x="672" y="1621"/>
                    </a:lnTo>
                    <a:lnTo>
                      <a:pt x="672" y="1621"/>
                    </a:lnTo>
                    <a:lnTo>
                      <a:pt x="672" y="1617"/>
                    </a:lnTo>
                    <a:lnTo>
                      <a:pt x="676" y="1617"/>
                    </a:lnTo>
                    <a:lnTo>
                      <a:pt x="676" y="1617"/>
                    </a:lnTo>
                    <a:lnTo>
                      <a:pt x="676" y="1617"/>
                    </a:lnTo>
                    <a:lnTo>
                      <a:pt x="676" y="1621"/>
                    </a:lnTo>
                    <a:lnTo>
                      <a:pt x="676" y="1621"/>
                    </a:lnTo>
                    <a:lnTo>
                      <a:pt x="676" y="1621"/>
                    </a:lnTo>
                    <a:lnTo>
                      <a:pt x="676" y="1621"/>
                    </a:lnTo>
                    <a:lnTo>
                      <a:pt x="676" y="1625"/>
                    </a:lnTo>
                    <a:lnTo>
                      <a:pt x="676" y="1625"/>
                    </a:lnTo>
                    <a:lnTo>
                      <a:pt x="676" y="1628"/>
                    </a:lnTo>
                    <a:moveTo>
                      <a:pt x="637" y="1628"/>
                    </a:moveTo>
                    <a:lnTo>
                      <a:pt x="637" y="1628"/>
                    </a:lnTo>
                    <a:lnTo>
                      <a:pt x="640" y="1632"/>
                    </a:lnTo>
                    <a:lnTo>
                      <a:pt x="640" y="1636"/>
                    </a:lnTo>
                    <a:lnTo>
                      <a:pt x="640" y="1640"/>
                    </a:lnTo>
                    <a:lnTo>
                      <a:pt x="640" y="1640"/>
                    </a:lnTo>
                    <a:lnTo>
                      <a:pt x="637" y="1636"/>
                    </a:lnTo>
                    <a:lnTo>
                      <a:pt x="637" y="1636"/>
                    </a:lnTo>
                    <a:lnTo>
                      <a:pt x="637" y="1640"/>
                    </a:lnTo>
                    <a:lnTo>
                      <a:pt x="637" y="1640"/>
                    </a:lnTo>
                    <a:lnTo>
                      <a:pt x="637" y="1640"/>
                    </a:lnTo>
                    <a:lnTo>
                      <a:pt x="633" y="1640"/>
                    </a:lnTo>
                    <a:lnTo>
                      <a:pt x="633" y="1636"/>
                    </a:lnTo>
                    <a:lnTo>
                      <a:pt x="633" y="1636"/>
                    </a:lnTo>
                    <a:lnTo>
                      <a:pt x="629" y="1632"/>
                    </a:lnTo>
                    <a:lnTo>
                      <a:pt x="629" y="1632"/>
                    </a:lnTo>
                    <a:lnTo>
                      <a:pt x="629" y="1628"/>
                    </a:lnTo>
                    <a:lnTo>
                      <a:pt x="629" y="1628"/>
                    </a:lnTo>
                    <a:lnTo>
                      <a:pt x="633" y="1628"/>
                    </a:lnTo>
                    <a:lnTo>
                      <a:pt x="633" y="1628"/>
                    </a:lnTo>
                    <a:lnTo>
                      <a:pt x="633" y="1632"/>
                    </a:lnTo>
                    <a:lnTo>
                      <a:pt x="633" y="1632"/>
                    </a:lnTo>
                    <a:lnTo>
                      <a:pt x="633" y="1628"/>
                    </a:lnTo>
                    <a:lnTo>
                      <a:pt x="633" y="1625"/>
                    </a:lnTo>
                    <a:lnTo>
                      <a:pt x="637" y="1625"/>
                    </a:lnTo>
                    <a:lnTo>
                      <a:pt x="637" y="1628"/>
                    </a:lnTo>
                    <a:moveTo>
                      <a:pt x="676" y="1613"/>
                    </a:moveTo>
                    <a:lnTo>
                      <a:pt x="676" y="1613"/>
                    </a:lnTo>
                    <a:lnTo>
                      <a:pt x="676" y="1613"/>
                    </a:lnTo>
                    <a:lnTo>
                      <a:pt x="676" y="1613"/>
                    </a:lnTo>
                    <a:lnTo>
                      <a:pt x="676" y="1613"/>
                    </a:lnTo>
                    <a:lnTo>
                      <a:pt x="676" y="1613"/>
                    </a:lnTo>
                    <a:lnTo>
                      <a:pt x="676" y="1613"/>
                    </a:lnTo>
                    <a:lnTo>
                      <a:pt x="672" y="1613"/>
                    </a:lnTo>
                    <a:lnTo>
                      <a:pt x="672" y="1613"/>
                    </a:lnTo>
                    <a:lnTo>
                      <a:pt x="672" y="1617"/>
                    </a:lnTo>
                    <a:lnTo>
                      <a:pt x="668" y="1617"/>
                    </a:lnTo>
                    <a:lnTo>
                      <a:pt x="668" y="1617"/>
                    </a:lnTo>
                    <a:lnTo>
                      <a:pt x="668" y="1617"/>
                    </a:lnTo>
                    <a:lnTo>
                      <a:pt x="668" y="1617"/>
                    </a:lnTo>
                    <a:lnTo>
                      <a:pt x="668" y="1613"/>
                    </a:lnTo>
                    <a:lnTo>
                      <a:pt x="668" y="1613"/>
                    </a:lnTo>
                    <a:lnTo>
                      <a:pt x="668" y="1613"/>
                    </a:lnTo>
                    <a:lnTo>
                      <a:pt x="668" y="1609"/>
                    </a:lnTo>
                    <a:lnTo>
                      <a:pt x="668" y="1609"/>
                    </a:lnTo>
                    <a:lnTo>
                      <a:pt x="672" y="1609"/>
                    </a:lnTo>
                    <a:lnTo>
                      <a:pt x="672" y="1609"/>
                    </a:lnTo>
                    <a:lnTo>
                      <a:pt x="672" y="1609"/>
                    </a:lnTo>
                    <a:lnTo>
                      <a:pt x="676" y="1609"/>
                    </a:lnTo>
                    <a:lnTo>
                      <a:pt x="676" y="1609"/>
                    </a:lnTo>
                    <a:lnTo>
                      <a:pt x="676" y="1613"/>
                    </a:lnTo>
                    <a:moveTo>
                      <a:pt x="597" y="1632"/>
                    </a:moveTo>
                    <a:lnTo>
                      <a:pt x="597" y="1632"/>
                    </a:lnTo>
                    <a:lnTo>
                      <a:pt x="597" y="1632"/>
                    </a:lnTo>
                    <a:lnTo>
                      <a:pt x="594" y="1632"/>
                    </a:lnTo>
                    <a:lnTo>
                      <a:pt x="594" y="1632"/>
                    </a:lnTo>
                    <a:lnTo>
                      <a:pt x="594" y="1632"/>
                    </a:lnTo>
                    <a:lnTo>
                      <a:pt x="594" y="1628"/>
                    </a:lnTo>
                    <a:lnTo>
                      <a:pt x="594" y="1628"/>
                    </a:lnTo>
                    <a:lnTo>
                      <a:pt x="594" y="1628"/>
                    </a:lnTo>
                    <a:lnTo>
                      <a:pt x="597" y="1628"/>
                    </a:lnTo>
                    <a:lnTo>
                      <a:pt x="597" y="1628"/>
                    </a:lnTo>
                    <a:lnTo>
                      <a:pt x="597" y="1628"/>
                    </a:lnTo>
                    <a:lnTo>
                      <a:pt x="597" y="1628"/>
                    </a:lnTo>
                    <a:lnTo>
                      <a:pt x="597" y="1628"/>
                    </a:lnTo>
                    <a:lnTo>
                      <a:pt x="597" y="1632"/>
                    </a:lnTo>
                    <a:moveTo>
                      <a:pt x="570" y="1636"/>
                    </a:moveTo>
                    <a:lnTo>
                      <a:pt x="570" y="1636"/>
                    </a:lnTo>
                    <a:lnTo>
                      <a:pt x="566" y="1636"/>
                    </a:lnTo>
                    <a:lnTo>
                      <a:pt x="570" y="1636"/>
                    </a:lnTo>
                    <a:lnTo>
                      <a:pt x="570" y="1636"/>
                    </a:lnTo>
                    <a:lnTo>
                      <a:pt x="570" y="1640"/>
                    </a:lnTo>
                    <a:lnTo>
                      <a:pt x="570" y="1640"/>
                    </a:lnTo>
                    <a:lnTo>
                      <a:pt x="570" y="1640"/>
                    </a:lnTo>
                    <a:lnTo>
                      <a:pt x="566" y="1640"/>
                    </a:lnTo>
                    <a:lnTo>
                      <a:pt x="566" y="1640"/>
                    </a:lnTo>
                    <a:lnTo>
                      <a:pt x="562" y="1640"/>
                    </a:lnTo>
                    <a:lnTo>
                      <a:pt x="562" y="1644"/>
                    </a:lnTo>
                    <a:lnTo>
                      <a:pt x="562" y="1644"/>
                    </a:lnTo>
                    <a:lnTo>
                      <a:pt x="562" y="1644"/>
                    </a:lnTo>
                    <a:lnTo>
                      <a:pt x="558" y="1644"/>
                    </a:lnTo>
                    <a:lnTo>
                      <a:pt x="558" y="1644"/>
                    </a:lnTo>
                    <a:lnTo>
                      <a:pt x="558" y="1644"/>
                    </a:lnTo>
                    <a:lnTo>
                      <a:pt x="558" y="1640"/>
                    </a:lnTo>
                    <a:lnTo>
                      <a:pt x="558" y="1640"/>
                    </a:lnTo>
                    <a:lnTo>
                      <a:pt x="562" y="1640"/>
                    </a:lnTo>
                    <a:lnTo>
                      <a:pt x="562" y="1636"/>
                    </a:lnTo>
                    <a:lnTo>
                      <a:pt x="558" y="1636"/>
                    </a:lnTo>
                    <a:lnTo>
                      <a:pt x="558" y="1640"/>
                    </a:lnTo>
                    <a:lnTo>
                      <a:pt x="558" y="1632"/>
                    </a:lnTo>
                    <a:lnTo>
                      <a:pt x="562" y="1632"/>
                    </a:lnTo>
                    <a:lnTo>
                      <a:pt x="566" y="1632"/>
                    </a:lnTo>
                    <a:lnTo>
                      <a:pt x="570" y="1632"/>
                    </a:lnTo>
                    <a:lnTo>
                      <a:pt x="570" y="1632"/>
                    </a:lnTo>
                    <a:lnTo>
                      <a:pt x="570" y="1636"/>
                    </a:lnTo>
                    <a:moveTo>
                      <a:pt x="586" y="1621"/>
                    </a:moveTo>
                    <a:lnTo>
                      <a:pt x="586" y="1621"/>
                    </a:lnTo>
                    <a:lnTo>
                      <a:pt x="586" y="1625"/>
                    </a:lnTo>
                    <a:lnTo>
                      <a:pt x="586" y="1625"/>
                    </a:lnTo>
                    <a:lnTo>
                      <a:pt x="586" y="1625"/>
                    </a:lnTo>
                    <a:lnTo>
                      <a:pt x="582" y="1625"/>
                    </a:lnTo>
                    <a:lnTo>
                      <a:pt x="582" y="1625"/>
                    </a:lnTo>
                    <a:lnTo>
                      <a:pt x="586" y="1625"/>
                    </a:lnTo>
                    <a:lnTo>
                      <a:pt x="586" y="1628"/>
                    </a:lnTo>
                    <a:lnTo>
                      <a:pt x="578" y="1628"/>
                    </a:lnTo>
                    <a:lnTo>
                      <a:pt x="582" y="1628"/>
                    </a:lnTo>
                    <a:lnTo>
                      <a:pt x="582" y="1628"/>
                    </a:lnTo>
                    <a:lnTo>
                      <a:pt x="582" y="1632"/>
                    </a:lnTo>
                    <a:lnTo>
                      <a:pt x="582" y="1632"/>
                    </a:lnTo>
                    <a:lnTo>
                      <a:pt x="582" y="1632"/>
                    </a:lnTo>
                    <a:lnTo>
                      <a:pt x="582" y="1632"/>
                    </a:lnTo>
                    <a:lnTo>
                      <a:pt x="582" y="1632"/>
                    </a:lnTo>
                    <a:lnTo>
                      <a:pt x="578" y="1636"/>
                    </a:lnTo>
                    <a:lnTo>
                      <a:pt x="578" y="1636"/>
                    </a:lnTo>
                    <a:lnTo>
                      <a:pt x="574" y="1636"/>
                    </a:lnTo>
                    <a:lnTo>
                      <a:pt x="574" y="1636"/>
                    </a:lnTo>
                    <a:lnTo>
                      <a:pt x="574" y="1636"/>
                    </a:lnTo>
                    <a:lnTo>
                      <a:pt x="574" y="1632"/>
                    </a:lnTo>
                    <a:lnTo>
                      <a:pt x="574" y="1632"/>
                    </a:lnTo>
                    <a:lnTo>
                      <a:pt x="574" y="1632"/>
                    </a:lnTo>
                    <a:lnTo>
                      <a:pt x="574" y="1628"/>
                    </a:lnTo>
                    <a:lnTo>
                      <a:pt x="574" y="1628"/>
                    </a:lnTo>
                    <a:lnTo>
                      <a:pt x="574" y="1628"/>
                    </a:lnTo>
                    <a:lnTo>
                      <a:pt x="574" y="1625"/>
                    </a:lnTo>
                    <a:lnTo>
                      <a:pt x="574" y="1625"/>
                    </a:lnTo>
                    <a:lnTo>
                      <a:pt x="578" y="1621"/>
                    </a:lnTo>
                    <a:lnTo>
                      <a:pt x="582" y="1621"/>
                    </a:lnTo>
                    <a:lnTo>
                      <a:pt x="586" y="1621"/>
                    </a:lnTo>
                    <a:moveTo>
                      <a:pt x="621" y="1617"/>
                    </a:moveTo>
                    <a:lnTo>
                      <a:pt x="621" y="1617"/>
                    </a:lnTo>
                    <a:lnTo>
                      <a:pt x="621" y="1617"/>
                    </a:lnTo>
                    <a:lnTo>
                      <a:pt x="621" y="1617"/>
                    </a:lnTo>
                    <a:lnTo>
                      <a:pt x="621" y="1617"/>
                    </a:lnTo>
                    <a:lnTo>
                      <a:pt x="621" y="1617"/>
                    </a:lnTo>
                    <a:lnTo>
                      <a:pt x="617" y="1617"/>
                    </a:lnTo>
                    <a:lnTo>
                      <a:pt x="617" y="1617"/>
                    </a:lnTo>
                    <a:lnTo>
                      <a:pt x="617" y="1613"/>
                    </a:lnTo>
                    <a:lnTo>
                      <a:pt x="617" y="1613"/>
                    </a:lnTo>
                    <a:lnTo>
                      <a:pt x="617" y="1613"/>
                    </a:lnTo>
                    <a:lnTo>
                      <a:pt x="617" y="1613"/>
                    </a:lnTo>
                    <a:lnTo>
                      <a:pt x="621" y="1613"/>
                    </a:lnTo>
                    <a:lnTo>
                      <a:pt x="625" y="1609"/>
                    </a:lnTo>
                    <a:lnTo>
                      <a:pt x="625" y="1609"/>
                    </a:lnTo>
                    <a:lnTo>
                      <a:pt x="625" y="1613"/>
                    </a:lnTo>
                    <a:lnTo>
                      <a:pt x="621" y="1613"/>
                    </a:lnTo>
                    <a:lnTo>
                      <a:pt x="621" y="1617"/>
                    </a:lnTo>
                    <a:lnTo>
                      <a:pt x="621" y="1617"/>
                    </a:lnTo>
                    <a:lnTo>
                      <a:pt x="621" y="1617"/>
                    </a:lnTo>
                    <a:lnTo>
                      <a:pt x="625" y="1617"/>
                    </a:lnTo>
                    <a:lnTo>
                      <a:pt x="621" y="1617"/>
                    </a:lnTo>
                    <a:moveTo>
                      <a:pt x="543" y="1632"/>
                    </a:moveTo>
                    <a:lnTo>
                      <a:pt x="543" y="1632"/>
                    </a:lnTo>
                    <a:lnTo>
                      <a:pt x="547" y="1632"/>
                    </a:lnTo>
                    <a:lnTo>
                      <a:pt x="551" y="1632"/>
                    </a:lnTo>
                    <a:lnTo>
                      <a:pt x="551" y="1632"/>
                    </a:lnTo>
                    <a:lnTo>
                      <a:pt x="547" y="1632"/>
                    </a:lnTo>
                    <a:lnTo>
                      <a:pt x="547" y="1632"/>
                    </a:lnTo>
                    <a:lnTo>
                      <a:pt x="547" y="1636"/>
                    </a:lnTo>
                    <a:lnTo>
                      <a:pt x="547" y="1636"/>
                    </a:lnTo>
                    <a:lnTo>
                      <a:pt x="547" y="1636"/>
                    </a:lnTo>
                    <a:lnTo>
                      <a:pt x="543" y="1636"/>
                    </a:lnTo>
                    <a:lnTo>
                      <a:pt x="543" y="1636"/>
                    </a:lnTo>
                    <a:lnTo>
                      <a:pt x="539" y="1636"/>
                    </a:lnTo>
                    <a:lnTo>
                      <a:pt x="539" y="1636"/>
                    </a:lnTo>
                    <a:lnTo>
                      <a:pt x="539" y="1636"/>
                    </a:lnTo>
                    <a:lnTo>
                      <a:pt x="535" y="1636"/>
                    </a:lnTo>
                    <a:lnTo>
                      <a:pt x="535" y="1632"/>
                    </a:lnTo>
                    <a:lnTo>
                      <a:pt x="539" y="1632"/>
                    </a:lnTo>
                    <a:lnTo>
                      <a:pt x="543" y="1628"/>
                    </a:lnTo>
                    <a:lnTo>
                      <a:pt x="543" y="1632"/>
                    </a:lnTo>
                    <a:moveTo>
                      <a:pt x="597" y="1628"/>
                    </a:moveTo>
                    <a:lnTo>
                      <a:pt x="597" y="1628"/>
                    </a:lnTo>
                    <a:lnTo>
                      <a:pt x="597" y="1628"/>
                    </a:lnTo>
                    <a:lnTo>
                      <a:pt x="594" y="1625"/>
                    </a:lnTo>
                    <a:lnTo>
                      <a:pt x="590" y="1621"/>
                    </a:lnTo>
                    <a:lnTo>
                      <a:pt x="590" y="1621"/>
                    </a:lnTo>
                    <a:lnTo>
                      <a:pt x="594" y="1617"/>
                    </a:lnTo>
                    <a:lnTo>
                      <a:pt x="594" y="1617"/>
                    </a:lnTo>
                    <a:lnTo>
                      <a:pt x="597" y="1613"/>
                    </a:lnTo>
                    <a:lnTo>
                      <a:pt x="597" y="1613"/>
                    </a:lnTo>
                    <a:lnTo>
                      <a:pt x="601" y="1617"/>
                    </a:lnTo>
                    <a:lnTo>
                      <a:pt x="597" y="1621"/>
                    </a:lnTo>
                    <a:lnTo>
                      <a:pt x="597" y="1621"/>
                    </a:lnTo>
                    <a:lnTo>
                      <a:pt x="597" y="1625"/>
                    </a:lnTo>
                    <a:lnTo>
                      <a:pt x="597" y="1625"/>
                    </a:lnTo>
                    <a:lnTo>
                      <a:pt x="597" y="1628"/>
                    </a:lnTo>
                    <a:moveTo>
                      <a:pt x="894" y="1523"/>
                    </a:moveTo>
                    <a:lnTo>
                      <a:pt x="894" y="1523"/>
                    </a:lnTo>
                    <a:lnTo>
                      <a:pt x="894" y="1523"/>
                    </a:lnTo>
                    <a:lnTo>
                      <a:pt x="894" y="1523"/>
                    </a:lnTo>
                    <a:lnTo>
                      <a:pt x="891" y="1523"/>
                    </a:lnTo>
                    <a:lnTo>
                      <a:pt x="891" y="1519"/>
                    </a:lnTo>
                    <a:lnTo>
                      <a:pt x="894" y="1519"/>
                    </a:lnTo>
                    <a:lnTo>
                      <a:pt x="894" y="1519"/>
                    </a:lnTo>
                    <a:lnTo>
                      <a:pt x="894" y="1523"/>
                    </a:lnTo>
                    <a:lnTo>
                      <a:pt x="894" y="1523"/>
                    </a:lnTo>
                    <a:moveTo>
                      <a:pt x="617" y="1613"/>
                    </a:moveTo>
                    <a:lnTo>
                      <a:pt x="617" y="1613"/>
                    </a:lnTo>
                    <a:lnTo>
                      <a:pt x="613" y="1613"/>
                    </a:lnTo>
                    <a:lnTo>
                      <a:pt x="609" y="1613"/>
                    </a:lnTo>
                    <a:lnTo>
                      <a:pt x="609" y="1609"/>
                    </a:lnTo>
                    <a:lnTo>
                      <a:pt x="609" y="1605"/>
                    </a:lnTo>
                    <a:lnTo>
                      <a:pt x="613" y="1601"/>
                    </a:lnTo>
                    <a:lnTo>
                      <a:pt x="613" y="1605"/>
                    </a:lnTo>
                    <a:lnTo>
                      <a:pt x="617" y="1605"/>
                    </a:lnTo>
                    <a:lnTo>
                      <a:pt x="617" y="1613"/>
                    </a:lnTo>
                    <a:moveTo>
                      <a:pt x="558" y="1617"/>
                    </a:moveTo>
                    <a:lnTo>
                      <a:pt x="558" y="1617"/>
                    </a:lnTo>
                    <a:lnTo>
                      <a:pt x="558" y="1617"/>
                    </a:lnTo>
                    <a:lnTo>
                      <a:pt x="558" y="1617"/>
                    </a:lnTo>
                    <a:lnTo>
                      <a:pt x="562" y="1617"/>
                    </a:lnTo>
                    <a:lnTo>
                      <a:pt x="562" y="1621"/>
                    </a:lnTo>
                    <a:lnTo>
                      <a:pt x="562" y="1621"/>
                    </a:lnTo>
                    <a:lnTo>
                      <a:pt x="562" y="1621"/>
                    </a:lnTo>
                    <a:lnTo>
                      <a:pt x="562" y="1621"/>
                    </a:lnTo>
                    <a:lnTo>
                      <a:pt x="558" y="1625"/>
                    </a:lnTo>
                    <a:lnTo>
                      <a:pt x="558" y="1625"/>
                    </a:lnTo>
                    <a:lnTo>
                      <a:pt x="558" y="1625"/>
                    </a:lnTo>
                    <a:lnTo>
                      <a:pt x="558" y="1625"/>
                    </a:lnTo>
                    <a:lnTo>
                      <a:pt x="558" y="1621"/>
                    </a:lnTo>
                    <a:lnTo>
                      <a:pt x="558" y="1617"/>
                    </a:lnTo>
                    <a:lnTo>
                      <a:pt x="558" y="1617"/>
                    </a:lnTo>
                    <a:lnTo>
                      <a:pt x="558" y="1617"/>
                    </a:lnTo>
                    <a:lnTo>
                      <a:pt x="558" y="1617"/>
                    </a:lnTo>
                    <a:lnTo>
                      <a:pt x="558" y="1617"/>
                    </a:lnTo>
                    <a:moveTo>
                      <a:pt x="879" y="1527"/>
                    </a:moveTo>
                    <a:lnTo>
                      <a:pt x="879" y="1527"/>
                    </a:lnTo>
                    <a:lnTo>
                      <a:pt x="879" y="1527"/>
                    </a:lnTo>
                    <a:lnTo>
                      <a:pt x="875" y="1527"/>
                    </a:lnTo>
                    <a:lnTo>
                      <a:pt x="875" y="1527"/>
                    </a:lnTo>
                    <a:lnTo>
                      <a:pt x="875" y="1527"/>
                    </a:lnTo>
                    <a:lnTo>
                      <a:pt x="875" y="1523"/>
                    </a:lnTo>
                    <a:lnTo>
                      <a:pt x="871" y="1523"/>
                    </a:lnTo>
                    <a:lnTo>
                      <a:pt x="871" y="1519"/>
                    </a:lnTo>
                    <a:lnTo>
                      <a:pt x="867" y="1519"/>
                    </a:lnTo>
                    <a:lnTo>
                      <a:pt x="867" y="1515"/>
                    </a:lnTo>
                    <a:lnTo>
                      <a:pt x="871" y="1515"/>
                    </a:lnTo>
                    <a:lnTo>
                      <a:pt x="879" y="1519"/>
                    </a:lnTo>
                    <a:lnTo>
                      <a:pt x="879" y="1523"/>
                    </a:lnTo>
                    <a:lnTo>
                      <a:pt x="879" y="1523"/>
                    </a:lnTo>
                    <a:lnTo>
                      <a:pt x="879" y="1523"/>
                    </a:lnTo>
                    <a:lnTo>
                      <a:pt x="879" y="1527"/>
                    </a:lnTo>
                    <a:moveTo>
                      <a:pt x="660" y="1597"/>
                    </a:moveTo>
                    <a:lnTo>
                      <a:pt x="660" y="1597"/>
                    </a:lnTo>
                    <a:lnTo>
                      <a:pt x="660" y="1601"/>
                    </a:lnTo>
                    <a:lnTo>
                      <a:pt x="664" y="1601"/>
                    </a:lnTo>
                    <a:lnTo>
                      <a:pt x="660" y="1601"/>
                    </a:lnTo>
                    <a:lnTo>
                      <a:pt x="660" y="1605"/>
                    </a:lnTo>
                    <a:lnTo>
                      <a:pt x="660" y="1605"/>
                    </a:lnTo>
                    <a:lnTo>
                      <a:pt x="660" y="1605"/>
                    </a:lnTo>
                    <a:lnTo>
                      <a:pt x="660" y="1605"/>
                    </a:lnTo>
                    <a:lnTo>
                      <a:pt x="664" y="1605"/>
                    </a:lnTo>
                    <a:lnTo>
                      <a:pt x="664" y="1605"/>
                    </a:lnTo>
                    <a:lnTo>
                      <a:pt x="664" y="1605"/>
                    </a:lnTo>
                    <a:lnTo>
                      <a:pt x="668" y="1613"/>
                    </a:lnTo>
                    <a:lnTo>
                      <a:pt x="664" y="1617"/>
                    </a:lnTo>
                    <a:lnTo>
                      <a:pt x="660" y="1625"/>
                    </a:lnTo>
                    <a:lnTo>
                      <a:pt x="660" y="1625"/>
                    </a:lnTo>
                    <a:lnTo>
                      <a:pt x="660" y="1625"/>
                    </a:lnTo>
                    <a:lnTo>
                      <a:pt x="664" y="1625"/>
                    </a:lnTo>
                    <a:lnTo>
                      <a:pt x="664" y="1625"/>
                    </a:lnTo>
                    <a:lnTo>
                      <a:pt x="664" y="1628"/>
                    </a:lnTo>
                    <a:lnTo>
                      <a:pt x="664" y="1628"/>
                    </a:lnTo>
                    <a:lnTo>
                      <a:pt x="664" y="1632"/>
                    </a:lnTo>
                    <a:lnTo>
                      <a:pt x="660" y="1632"/>
                    </a:lnTo>
                    <a:lnTo>
                      <a:pt x="660" y="1632"/>
                    </a:lnTo>
                    <a:lnTo>
                      <a:pt x="660" y="1632"/>
                    </a:lnTo>
                    <a:lnTo>
                      <a:pt x="656" y="1632"/>
                    </a:lnTo>
                    <a:lnTo>
                      <a:pt x="656" y="1628"/>
                    </a:lnTo>
                    <a:lnTo>
                      <a:pt x="656" y="1628"/>
                    </a:lnTo>
                    <a:lnTo>
                      <a:pt x="652" y="1636"/>
                    </a:lnTo>
                    <a:lnTo>
                      <a:pt x="652" y="1636"/>
                    </a:lnTo>
                    <a:lnTo>
                      <a:pt x="652" y="1636"/>
                    </a:lnTo>
                    <a:lnTo>
                      <a:pt x="656" y="1636"/>
                    </a:lnTo>
                    <a:lnTo>
                      <a:pt x="652" y="1636"/>
                    </a:lnTo>
                    <a:lnTo>
                      <a:pt x="652" y="1636"/>
                    </a:lnTo>
                    <a:lnTo>
                      <a:pt x="652" y="1632"/>
                    </a:lnTo>
                    <a:lnTo>
                      <a:pt x="652" y="1632"/>
                    </a:lnTo>
                    <a:lnTo>
                      <a:pt x="652" y="1636"/>
                    </a:lnTo>
                    <a:lnTo>
                      <a:pt x="648" y="1632"/>
                    </a:lnTo>
                    <a:lnTo>
                      <a:pt x="648" y="1632"/>
                    </a:lnTo>
                    <a:lnTo>
                      <a:pt x="648" y="1628"/>
                    </a:lnTo>
                    <a:lnTo>
                      <a:pt x="648" y="1628"/>
                    </a:lnTo>
                    <a:lnTo>
                      <a:pt x="648" y="1628"/>
                    </a:lnTo>
                    <a:lnTo>
                      <a:pt x="648" y="1632"/>
                    </a:lnTo>
                    <a:lnTo>
                      <a:pt x="648" y="1636"/>
                    </a:lnTo>
                    <a:lnTo>
                      <a:pt x="644" y="1636"/>
                    </a:lnTo>
                    <a:lnTo>
                      <a:pt x="644" y="1640"/>
                    </a:lnTo>
                    <a:lnTo>
                      <a:pt x="640" y="1632"/>
                    </a:lnTo>
                    <a:lnTo>
                      <a:pt x="640" y="1632"/>
                    </a:lnTo>
                    <a:lnTo>
                      <a:pt x="640" y="1628"/>
                    </a:lnTo>
                    <a:lnTo>
                      <a:pt x="640" y="1628"/>
                    </a:lnTo>
                    <a:lnTo>
                      <a:pt x="640" y="1628"/>
                    </a:lnTo>
                    <a:lnTo>
                      <a:pt x="637" y="1625"/>
                    </a:lnTo>
                    <a:lnTo>
                      <a:pt x="637" y="1625"/>
                    </a:lnTo>
                    <a:lnTo>
                      <a:pt x="637" y="1625"/>
                    </a:lnTo>
                    <a:lnTo>
                      <a:pt x="633" y="1621"/>
                    </a:lnTo>
                    <a:lnTo>
                      <a:pt x="633" y="1621"/>
                    </a:lnTo>
                    <a:lnTo>
                      <a:pt x="633" y="1621"/>
                    </a:lnTo>
                    <a:lnTo>
                      <a:pt x="637" y="1617"/>
                    </a:lnTo>
                    <a:lnTo>
                      <a:pt x="637" y="1617"/>
                    </a:lnTo>
                    <a:lnTo>
                      <a:pt x="644" y="1613"/>
                    </a:lnTo>
                    <a:lnTo>
                      <a:pt x="644" y="1613"/>
                    </a:lnTo>
                    <a:lnTo>
                      <a:pt x="629" y="1617"/>
                    </a:lnTo>
                    <a:lnTo>
                      <a:pt x="629" y="1613"/>
                    </a:lnTo>
                    <a:lnTo>
                      <a:pt x="629" y="1609"/>
                    </a:lnTo>
                    <a:lnTo>
                      <a:pt x="629" y="1605"/>
                    </a:lnTo>
                    <a:lnTo>
                      <a:pt x="629" y="1601"/>
                    </a:lnTo>
                    <a:lnTo>
                      <a:pt x="629" y="1605"/>
                    </a:lnTo>
                    <a:lnTo>
                      <a:pt x="629" y="1609"/>
                    </a:lnTo>
                    <a:lnTo>
                      <a:pt x="633" y="1609"/>
                    </a:lnTo>
                    <a:lnTo>
                      <a:pt x="640" y="1605"/>
                    </a:lnTo>
                    <a:lnTo>
                      <a:pt x="640" y="1601"/>
                    </a:lnTo>
                    <a:lnTo>
                      <a:pt x="640" y="1601"/>
                    </a:lnTo>
                    <a:lnTo>
                      <a:pt x="656" y="1593"/>
                    </a:lnTo>
                    <a:lnTo>
                      <a:pt x="660" y="1589"/>
                    </a:lnTo>
                    <a:lnTo>
                      <a:pt x="660" y="1586"/>
                    </a:lnTo>
                    <a:lnTo>
                      <a:pt x="660" y="1582"/>
                    </a:lnTo>
                    <a:lnTo>
                      <a:pt x="660" y="1582"/>
                    </a:lnTo>
                    <a:lnTo>
                      <a:pt x="664" y="1582"/>
                    </a:lnTo>
                    <a:lnTo>
                      <a:pt x="664" y="1586"/>
                    </a:lnTo>
                    <a:lnTo>
                      <a:pt x="664" y="1586"/>
                    </a:lnTo>
                    <a:lnTo>
                      <a:pt x="664" y="1589"/>
                    </a:lnTo>
                    <a:lnTo>
                      <a:pt x="660" y="1589"/>
                    </a:lnTo>
                    <a:lnTo>
                      <a:pt x="660" y="1593"/>
                    </a:lnTo>
                    <a:lnTo>
                      <a:pt x="664" y="1593"/>
                    </a:lnTo>
                    <a:lnTo>
                      <a:pt x="660" y="1597"/>
                    </a:lnTo>
                    <a:lnTo>
                      <a:pt x="660" y="1597"/>
                    </a:lnTo>
                    <a:lnTo>
                      <a:pt x="660" y="1597"/>
                    </a:lnTo>
                    <a:moveTo>
                      <a:pt x="586" y="1605"/>
                    </a:moveTo>
                    <a:lnTo>
                      <a:pt x="586" y="1605"/>
                    </a:lnTo>
                    <a:lnTo>
                      <a:pt x="586" y="1605"/>
                    </a:lnTo>
                    <a:lnTo>
                      <a:pt x="586" y="1605"/>
                    </a:lnTo>
                    <a:lnTo>
                      <a:pt x="586" y="1605"/>
                    </a:lnTo>
                    <a:lnTo>
                      <a:pt x="590" y="1601"/>
                    </a:lnTo>
                    <a:lnTo>
                      <a:pt x="590" y="1601"/>
                    </a:lnTo>
                    <a:lnTo>
                      <a:pt x="590" y="1601"/>
                    </a:lnTo>
                    <a:lnTo>
                      <a:pt x="590" y="1605"/>
                    </a:lnTo>
                    <a:lnTo>
                      <a:pt x="586" y="1605"/>
                    </a:lnTo>
                    <a:moveTo>
                      <a:pt x="586" y="1601"/>
                    </a:moveTo>
                    <a:lnTo>
                      <a:pt x="586" y="1601"/>
                    </a:lnTo>
                    <a:lnTo>
                      <a:pt x="586" y="1601"/>
                    </a:lnTo>
                    <a:lnTo>
                      <a:pt x="586" y="1601"/>
                    </a:lnTo>
                    <a:lnTo>
                      <a:pt x="586" y="1605"/>
                    </a:lnTo>
                    <a:lnTo>
                      <a:pt x="586" y="1605"/>
                    </a:lnTo>
                    <a:lnTo>
                      <a:pt x="582" y="1605"/>
                    </a:lnTo>
                    <a:lnTo>
                      <a:pt x="582" y="1605"/>
                    </a:lnTo>
                    <a:lnTo>
                      <a:pt x="582" y="1605"/>
                    </a:lnTo>
                    <a:lnTo>
                      <a:pt x="578" y="1605"/>
                    </a:lnTo>
                    <a:lnTo>
                      <a:pt x="578" y="1605"/>
                    </a:lnTo>
                    <a:lnTo>
                      <a:pt x="578" y="1601"/>
                    </a:lnTo>
                    <a:lnTo>
                      <a:pt x="578" y="1601"/>
                    </a:lnTo>
                    <a:lnTo>
                      <a:pt x="582" y="1601"/>
                    </a:lnTo>
                    <a:lnTo>
                      <a:pt x="582" y="1601"/>
                    </a:lnTo>
                    <a:lnTo>
                      <a:pt x="586" y="1601"/>
                    </a:lnTo>
                    <a:moveTo>
                      <a:pt x="617" y="1597"/>
                    </a:moveTo>
                    <a:lnTo>
                      <a:pt x="617" y="1597"/>
                    </a:lnTo>
                    <a:lnTo>
                      <a:pt x="617" y="1597"/>
                    </a:lnTo>
                    <a:lnTo>
                      <a:pt x="617" y="1597"/>
                    </a:lnTo>
                    <a:lnTo>
                      <a:pt x="613" y="1601"/>
                    </a:lnTo>
                    <a:lnTo>
                      <a:pt x="613" y="1601"/>
                    </a:lnTo>
                    <a:lnTo>
                      <a:pt x="613" y="1597"/>
                    </a:lnTo>
                    <a:lnTo>
                      <a:pt x="613" y="1597"/>
                    </a:lnTo>
                    <a:lnTo>
                      <a:pt x="613" y="1601"/>
                    </a:lnTo>
                    <a:lnTo>
                      <a:pt x="613" y="1601"/>
                    </a:lnTo>
                    <a:lnTo>
                      <a:pt x="613" y="1601"/>
                    </a:lnTo>
                    <a:lnTo>
                      <a:pt x="609" y="1601"/>
                    </a:lnTo>
                    <a:lnTo>
                      <a:pt x="609" y="1605"/>
                    </a:lnTo>
                    <a:lnTo>
                      <a:pt x="605" y="1605"/>
                    </a:lnTo>
                    <a:lnTo>
                      <a:pt x="605" y="1601"/>
                    </a:lnTo>
                    <a:lnTo>
                      <a:pt x="605" y="1601"/>
                    </a:lnTo>
                    <a:lnTo>
                      <a:pt x="605" y="1601"/>
                    </a:lnTo>
                    <a:lnTo>
                      <a:pt x="601" y="1601"/>
                    </a:lnTo>
                    <a:lnTo>
                      <a:pt x="601" y="1601"/>
                    </a:lnTo>
                    <a:lnTo>
                      <a:pt x="605" y="1601"/>
                    </a:lnTo>
                    <a:lnTo>
                      <a:pt x="605" y="1605"/>
                    </a:lnTo>
                    <a:lnTo>
                      <a:pt x="601" y="1605"/>
                    </a:lnTo>
                    <a:lnTo>
                      <a:pt x="597" y="1605"/>
                    </a:lnTo>
                    <a:lnTo>
                      <a:pt x="597" y="1605"/>
                    </a:lnTo>
                    <a:lnTo>
                      <a:pt x="597" y="1605"/>
                    </a:lnTo>
                    <a:lnTo>
                      <a:pt x="594" y="1601"/>
                    </a:lnTo>
                    <a:lnTo>
                      <a:pt x="594" y="1597"/>
                    </a:lnTo>
                    <a:lnTo>
                      <a:pt x="597" y="1597"/>
                    </a:lnTo>
                    <a:lnTo>
                      <a:pt x="597" y="1597"/>
                    </a:lnTo>
                    <a:lnTo>
                      <a:pt x="605" y="1593"/>
                    </a:lnTo>
                    <a:lnTo>
                      <a:pt x="613" y="1593"/>
                    </a:lnTo>
                    <a:lnTo>
                      <a:pt x="617" y="1597"/>
                    </a:lnTo>
                    <a:moveTo>
                      <a:pt x="621" y="1586"/>
                    </a:moveTo>
                    <a:lnTo>
                      <a:pt x="621" y="1586"/>
                    </a:lnTo>
                    <a:lnTo>
                      <a:pt x="621" y="1586"/>
                    </a:lnTo>
                    <a:lnTo>
                      <a:pt x="621" y="1586"/>
                    </a:lnTo>
                    <a:lnTo>
                      <a:pt x="625" y="1586"/>
                    </a:lnTo>
                    <a:lnTo>
                      <a:pt x="625" y="1586"/>
                    </a:lnTo>
                    <a:lnTo>
                      <a:pt x="625" y="1589"/>
                    </a:lnTo>
                    <a:lnTo>
                      <a:pt x="621" y="1593"/>
                    </a:lnTo>
                    <a:lnTo>
                      <a:pt x="621" y="1593"/>
                    </a:lnTo>
                    <a:lnTo>
                      <a:pt x="617" y="1593"/>
                    </a:lnTo>
                    <a:lnTo>
                      <a:pt x="617" y="1593"/>
                    </a:lnTo>
                    <a:lnTo>
                      <a:pt x="617" y="1593"/>
                    </a:lnTo>
                    <a:lnTo>
                      <a:pt x="617" y="1589"/>
                    </a:lnTo>
                    <a:lnTo>
                      <a:pt x="617" y="1589"/>
                    </a:lnTo>
                    <a:lnTo>
                      <a:pt x="617" y="1589"/>
                    </a:lnTo>
                    <a:lnTo>
                      <a:pt x="613" y="1589"/>
                    </a:lnTo>
                    <a:lnTo>
                      <a:pt x="613" y="1589"/>
                    </a:lnTo>
                    <a:lnTo>
                      <a:pt x="613" y="1586"/>
                    </a:lnTo>
                    <a:lnTo>
                      <a:pt x="613" y="1586"/>
                    </a:lnTo>
                    <a:lnTo>
                      <a:pt x="617" y="1582"/>
                    </a:lnTo>
                    <a:lnTo>
                      <a:pt x="617" y="1586"/>
                    </a:lnTo>
                    <a:lnTo>
                      <a:pt x="617" y="1586"/>
                    </a:lnTo>
                    <a:lnTo>
                      <a:pt x="617" y="1586"/>
                    </a:lnTo>
                    <a:lnTo>
                      <a:pt x="617" y="1586"/>
                    </a:lnTo>
                    <a:lnTo>
                      <a:pt x="621" y="1586"/>
                    </a:lnTo>
                    <a:moveTo>
                      <a:pt x="601" y="1589"/>
                    </a:moveTo>
                    <a:lnTo>
                      <a:pt x="601" y="1589"/>
                    </a:lnTo>
                    <a:lnTo>
                      <a:pt x="601" y="1589"/>
                    </a:lnTo>
                    <a:lnTo>
                      <a:pt x="597" y="1589"/>
                    </a:lnTo>
                    <a:lnTo>
                      <a:pt x="597" y="1589"/>
                    </a:lnTo>
                    <a:lnTo>
                      <a:pt x="597" y="1589"/>
                    </a:lnTo>
                    <a:lnTo>
                      <a:pt x="597" y="1589"/>
                    </a:lnTo>
                    <a:lnTo>
                      <a:pt x="605" y="1586"/>
                    </a:lnTo>
                    <a:lnTo>
                      <a:pt x="605" y="1582"/>
                    </a:lnTo>
                    <a:lnTo>
                      <a:pt x="609" y="1586"/>
                    </a:lnTo>
                    <a:lnTo>
                      <a:pt x="609" y="1586"/>
                    </a:lnTo>
                    <a:lnTo>
                      <a:pt x="601" y="1589"/>
                    </a:lnTo>
                    <a:moveTo>
                      <a:pt x="601" y="1586"/>
                    </a:moveTo>
                    <a:lnTo>
                      <a:pt x="601" y="1586"/>
                    </a:lnTo>
                    <a:lnTo>
                      <a:pt x="594" y="1589"/>
                    </a:lnTo>
                    <a:lnTo>
                      <a:pt x="594" y="1589"/>
                    </a:lnTo>
                    <a:lnTo>
                      <a:pt x="594" y="1586"/>
                    </a:lnTo>
                    <a:lnTo>
                      <a:pt x="594" y="1586"/>
                    </a:lnTo>
                    <a:lnTo>
                      <a:pt x="594" y="1586"/>
                    </a:lnTo>
                    <a:lnTo>
                      <a:pt x="601" y="1582"/>
                    </a:lnTo>
                    <a:lnTo>
                      <a:pt x="601" y="1586"/>
                    </a:lnTo>
                    <a:moveTo>
                      <a:pt x="531" y="1605"/>
                    </a:moveTo>
                    <a:lnTo>
                      <a:pt x="531" y="1605"/>
                    </a:lnTo>
                    <a:lnTo>
                      <a:pt x="535" y="1605"/>
                    </a:lnTo>
                    <a:lnTo>
                      <a:pt x="535" y="1609"/>
                    </a:lnTo>
                    <a:lnTo>
                      <a:pt x="535" y="1609"/>
                    </a:lnTo>
                    <a:lnTo>
                      <a:pt x="535" y="1609"/>
                    </a:lnTo>
                    <a:lnTo>
                      <a:pt x="531" y="1609"/>
                    </a:lnTo>
                    <a:lnTo>
                      <a:pt x="531" y="1609"/>
                    </a:lnTo>
                    <a:lnTo>
                      <a:pt x="531" y="1605"/>
                    </a:lnTo>
                    <a:lnTo>
                      <a:pt x="531" y="1605"/>
                    </a:lnTo>
                    <a:lnTo>
                      <a:pt x="531" y="1605"/>
                    </a:lnTo>
                    <a:lnTo>
                      <a:pt x="531" y="1605"/>
                    </a:lnTo>
                    <a:lnTo>
                      <a:pt x="527" y="1605"/>
                    </a:lnTo>
                    <a:lnTo>
                      <a:pt x="527" y="1605"/>
                    </a:lnTo>
                    <a:lnTo>
                      <a:pt x="527" y="1605"/>
                    </a:lnTo>
                    <a:lnTo>
                      <a:pt x="527" y="1601"/>
                    </a:lnTo>
                    <a:lnTo>
                      <a:pt x="531" y="1601"/>
                    </a:lnTo>
                    <a:lnTo>
                      <a:pt x="531" y="1601"/>
                    </a:lnTo>
                    <a:lnTo>
                      <a:pt x="531" y="1605"/>
                    </a:lnTo>
                    <a:moveTo>
                      <a:pt x="937" y="1476"/>
                    </a:moveTo>
                    <a:lnTo>
                      <a:pt x="937" y="1476"/>
                    </a:lnTo>
                    <a:lnTo>
                      <a:pt x="937" y="1476"/>
                    </a:lnTo>
                    <a:lnTo>
                      <a:pt x="934" y="1476"/>
                    </a:lnTo>
                    <a:lnTo>
                      <a:pt x="934" y="1472"/>
                    </a:lnTo>
                    <a:lnTo>
                      <a:pt x="934" y="1472"/>
                    </a:lnTo>
                    <a:lnTo>
                      <a:pt x="934" y="1468"/>
                    </a:lnTo>
                    <a:lnTo>
                      <a:pt x="937" y="1468"/>
                    </a:lnTo>
                    <a:lnTo>
                      <a:pt x="937" y="1468"/>
                    </a:lnTo>
                    <a:lnTo>
                      <a:pt x="934" y="1468"/>
                    </a:lnTo>
                    <a:lnTo>
                      <a:pt x="934" y="1464"/>
                    </a:lnTo>
                    <a:lnTo>
                      <a:pt x="937" y="1464"/>
                    </a:lnTo>
                    <a:lnTo>
                      <a:pt x="937" y="1464"/>
                    </a:lnTo>
                    <a:lnTo>
                      <a:pt x="941" y="1464"/>
                    </a:lnTo>
                    <a:lnTo>
                      <a:pt x="941" y="1464"/>
                    </a:lnTo>
                    <a:lnTo>
                      <a:pt x="941" y="1468"/>
                    </a:lnTo>
                    <a:lnTo>
                      <a:pt x="941" y="1468"/>
                    </a:lnTo>
                    <a:lnTo>
                      <a:pt x="937" y="1472"/>
                    </a:lnTo>
                    <a:lnTo>
                      <a:pt x="937" y="1472"/>
                    </a:lnTo>
                    <a:lnTo>
                      <a:pt x="937" y="1476"/>
                    </a:lnTo>
                    <a:moveTo>
                      <a:pt x="578" y="1586"/>
                    </a:moveTo>
                    <a:lnTo>
                      <a:pt x="578" y="1586"/>
                    </a:lnTo>
                    <a:lnTo>
                      <a:pt x="578" y="1586"/>
                    </a:lnTo>
                    <a:lnTo>
                      <a:pt x="578" y="1586"/>
                    </a:lnTo>
                    <a:lnTo>
                      <a:pt x="574" y="1586"/>
                    </a:lnTo>
                    <a:lnTo>
                      <a:pt x="574" y="1589"/>
                    </a:lnTo>
                    <a:lnTo>
                      <a:pt x="574" y="1589"/>
                    </a:lnTo>
                    <a:lnTo>
                      <a:pt x="578" y="1589"/>
                    </a:lnTo>
                    <a:lnTo>
                      <a:pt x="582" y="1589"/>
                    </a:lnTo>
                    <a:lnTo>
                      <a:pt x="578" y="1593"/>
                    </a:lnTo>
                    <a:lnTo>
                      <a:pt x="582" y="1589"/>
                    </a:lnTo>
                    <a:lnTo>
                      <a:pt x="582" y="1589"/>
                    </a:lnTo>
                    <a:lnTo>
                      <a:pt x="586" y="1593"/>
                    </a:lnTo>
                    <a:lnTo>
                      <a:pt x="582" y="1593"/>
                    </a:lnTo>
                    <a:lnTo>
                      <a:pt x="582" y="1593"/>
                    </a:lnTo>
                    <a:lnTo>
                      <a:pt x="586" y="1593"/>
                    </a:lnTo>
                    <a:lnTo>
                      <a:pt x="586" y="1593"/>
                    </a:lnTo>
                    <a:lnTo>
                      <a:pt x="586" y="1593"/>
                    </a:lnTo>
                    <a:lnTo>
                      <a:pt x="586" y="1597"/>
                    </a:lnTo>
                    <a:lnTo>
                      <a:pt x="586" y="1597"/>
                    </a:lnTo>
                    <a:lnTo>
                      <a:pt x="582" y="1597"/>
                    </a:lnTo>
                    <a:lnTo>
                      <a:pt x="582" y="1597"/>
                    </a:lnTo>
                    <a:lnTo>
                      <a:pt x="582" y="1597"/>
                    </a:lnTo>
                    <a:lnTo>
                      <a:pt x="578" y="1597"/>
                    </a:lnTo>
                    <a:lnTo>
                      <a:pt x="578" y="1597"/>
                    </a:lnTo>
                    <a:lnTo>
                      <a:pt x="578" y="1597"/>
                    </a:lnTo>
                    <a:lnTo>
                      <a:pt x="578" y="1597"/>
                    </a:lnTo>
                    <a:lnTo>
                      <a:pt x="578" y="1597"/>
                    </a:lnTo>
                    <a:lnTo>
                      <a:pt x="578" y="1597"/>
                    </a:lnTo>
                    <a:lnTo>
                      <a:pt x="578" y="1597"/>
                    </a:lnTo>
                    <a:lnTo>
                      <a:pt x="574" y="1597"/>
                    </a:lnTo>
                    <a:lnTo>
                      <a:pt x="574" y="1597"/>
                    </a:lnTo>
                    <a:lnTo>
                      <a:pt x="570" y="1597"/>
                    </a:lnTo>
                    <a:lnTo>
                      <a:pt x="570" y="1593"/>
                    </a:lnTo>
                    <a:lnTo>
                      <a:pt x="566" y="1593"/>
                    </a:lnTo>
                    <a:lnTo>
                      <a:pt x="566" y="1593"/>
                    </a:lnTo>
                    <a:lnTo>
                      <a:pt x="566" y="1589"/>
                    </a:lnTo>
                    <a:lnTo>
                      <a:pt x="566" y="1589"/>
                    </a:lnTo>
                    <a:lnTo>
                      <a:pt x="570" y="1589"/>
                    </a:lnTo>
                    <a:lnTo>
                      <a:pt x="570" y="1586"/>
                    </a:lnTo>
                    <a:lnTo>
                      <a:pt x="570" y="1586"/>
                    </a:lnTo>
                    <a:lnTo>
                      <a:pt x="562" y="1582"/>
                    </a:lnTo>
                    <a:lnTo>
                      <a:pt x="562" y="1582"/>
                    </a:lnTo>
                    <a:lnTo>
                      <a:pt x="562" y="1578"/>
                    </a:lnTo>
                    <a:lnTo>
                      <a:pt x="562" y="1578"/>
                    </a:lnTo>
                    <a:lnTo>
                      <a:pt x="566" y="1578"/>
                    </a:lnTo>
                    <a:lnTo>
                      <a:pt x="566" y="1578"/>
                    </a:lnTo>
                    <a:lnTo>
                      <a:pt x="570" y="1582"/>
                    </a:lnTo>
                    <a:lnTo>
                      <a:pt x="574" y="1582"/>
                    </a:lnTo>
                    <a:lnTo>
                      <a:pt x="574" y="1582"/>
                    </a:lnTo>
                    <a:lnTo>
                      <a:pt x="574" y="1582"/>
                    </a:lnTo>
                    <a:lnTo>
                      <a:pt x="574" y="1582"/>
                    </a:lnTo>
                    <a:lnTo>
                      <a:pt x="574" y="1582"/>
                    </a:lnTo>
                    <a:lnTo>
                      <a:pt x="578" y="1586"/>
                    </a:lnTo>
                    <a:moveTo>
                      <a:pt x="555" y="1582"/>
                    </a:moveTo>
                    <a:lnTo>
                      <a:pt x="555" y="1582"/>
                    </a:lnTo>
                    <a:lnTo>
                      <a:pt x="555" y="1586"/>
                    </a:lnTo>
                    <a:lnTo>
                      <a:pt x="555" y="1582"/>
                    </a:lnTo>
                    <a:lnTo>
                      <a:pt x="555" y="1578"/>
                    </a:lnTo>
                    <a:lnTo>
                      <a:pt x="555" y="1574"/>
                    </a:lnTo>
                    <a:lnTo>
                      <a:pt x="555" y="1570"/>
                    </a:lnTo>
                    <a:lnTo>
                      <a:pt x="558" y="1570"/>
                    </a:lnTo>
                    <a:lnTo>
                      <a:pt x="558" y="1574"/>
                    </a:lnTo>
                    <a:lnTo>
                      <a:pt x="558" y="1574"/>
                    </a:lnTo>
                    <a:lnTo>
                      <a:pt x="555" y="1578"/>
                    </a:lnTo>
                    <a:lnTo>
                      <a:pt x="555" y="1582"/>
                    </a:lnTo>
                    <a:lnTo>
                      <a:pt x="555" y="1582"/>
                    </a:lnTo>
                    <a:moveTo>
                      <a:pt x="523" y="1586"/>
                    </a:moveTo>
                    <a:lnTo>
                      <a:pt x="523" y="1586"/>
                    </a:lnTo>
                    <a:lnTo>
                      <a:pt x="523" y="1589"/>
                    </a:lnTo>
                    <a:lnTo>
                      <a:pt x="523" y="1586"/>
                    </a:lnTo>
                    <a:lnTo>
                      <a:pt x="519" y="1586"/>
                    </a:lnTo>
                    <a:lnTo>
                      <a:pt x="519" y="1586"/>
                    </a:lnTo>
                    <a:lnTo>
                      <a:pt x="519" y="1582"/>
                    </a:lnTo>
                    <a:lnTo>
                      <a:pt x="515" y="1582"/>
                    </a:lnTo>
                    <a:lnTo>
                      <a:pt x="515" y="1582"/>
                    </a:lnTo>
                    <a:lnTo>
                      <a:pt x="512" y="1578"/>
                    </a:lnTo>
                    <a:lnTo>
                      <a:pt x="515" y="1578"/>
                    </a:lnTo>
                    <a:lnTo>
                      <a:pt x="519" y="1578"/>
                    </a:lnTo>
                    <a:lnTo>
                      <a:pt x="519" y="1582"/>
                    </a:lnTo>
                    <a:lnTo>
                      <a:pt x="523" y="1582"/>
                    </a:lnTo>
                    <a:lnTo>
                      <a:pt x="523" y="1586"/>
                    </a:lnTo>
                    <a:moveTo>
                      <a:pt x="531" y="1574"/>
                    </a:moveTo>
                    <a:lnTo>
                      <a:pt x="531" y="1574"/>
                    </a:lnTo>
                    <a:lnTo>
                      <a:pt x="535" y="1578"/>
                    </a:lnTo>
                    <a:lnTo>
                      <a:pt x="535" y="1578"/>
                    </a:lnTo>
                    <a:lnTo>
                      <a:pt x="535" y="1578"/>
                    </a:lnTo>
                    <a:lnTo>
                      <a:pt x="535" y="1578"/>
                    </a:lnTo>
                    <a:lnTo>
                      <a:pt x="535" y="1578"/>
                    </a:lnTo>
                    <a:lnTo>
                      <a:pt x="535" y="1578"/>
                    </a:lnTo>
                    <a:lnTo>
                      <a:pt x="535" y="1582"/>
                    </a:lnTo>
                    <a:lnTo>
                      <a:pt x="535" y="1582"/>
                    </a:lnTo>
                    <a:lnTo>
                      <a:pt x="535" y="1582"/>
                    </a:lnTo>
                    <a:lnTo>
                      <a:pt x="535" y="1582"/>
                    </a:lnTo>
                    <a:lnTo>
                      <a:pt x="531" y="1586"/>
                    </a:lnTo>
                    <a:lnTo>
                      <a:pt x="535" y="1586"/>
                    </a:lnTo>
                    <a:lnTo>
                      <a:pt x="535" y="1586"/>
                    </a:lnTo>
                    <a:lnTo>
                      <a:pt x="531" y="1586"/>
                    </a:lnTo>
                    <a:lnTo>
                      <a:pt x="531" y="1586"/>
                    </a:lnTo>
                    <a:lnTo>
                      <a:pt x="527" y="1582"/>
                    </a:lnTo>
                    <a:lnTo>
                      <a:pt x="523" y="1578"/>
                    </a:lnTo>
                    <a:lnTo>
                      <a:pt x="523" y="1582"/>
                    </a:lnTo>
                    <a:lnTo>
                      <a:pt x="523" y="1582"/>
                    </a:lnTo>
                    <a:lnTo>
                      <a:pt x="523" y="1582"/>
                    </a:lnTo>
                    <a:lnTo>
                      <a:pt x="523" y="1578"/>
                    </a:lnTo>
                    <a:lnTo>
                      <a:pt x="519" y="1574"/>
                    </a:lnTo>
                    <a:lnTo>
                      <a:pt x="523" y="1574"/>
                    </a:lnTo>
                    <a:lnTo>
                      <a:pt x="527" y="1574"/>
                    </a:lnTo>
                    <a:lnTo>
                      <a:pt x="527" y="1578"/>
                    </a:lnTo>
                    <a:lnTo>
                      <a:pt x="531" y="1574"/>
                    </a:lnTo>
                    <a:moveTo>
                      <a:pt x="519" y="1574"/>
                    </a:moveTo>
                    <a:lnTo>
                      <a:pt x="519" y="1574"/>
                    </a:lnTo>
                    <a:lnTo>
                      <a:pt x="515" y="1574"/>
                    </a:lnTo>
                    <a:lnTo>
                      <a:pt x="515" y="1574"/>
                    </a:lnTo>
                    <a:lnTo>
                      <a:pt x="515" y="1574"/>
                    </a:lnTo>
                    <a:lnTo>
                      <a:pt x="515" y="1574"/>
                    </a:lnTo>
                    <a:lnTo>
                      <a:pt x="512" y="1570"/>
                    </a:lnTo>
                    <a:lnTo>
                      <a:pt x="512" y="1570"/>
                    </a:lnTo>
                    <a:lnTo>
                      <a:pt x="512" y="1570"/>
                    </a:lnTo>
                    <a:lnTo>
                      <a:pt x="508" y="1570"/>
                    </a:lnTo>
                    <a:lnTo>
                      <a:pt x="508" y="1566"/>
                    </a:lnTo>
                    <a:lnTo>
                      <a:pt x="512" y="1566"/>
                    </a:lnTo>
                    <a:lnTo>
                      <a:pt x="512" y="1566"/>
                    </a:lnTo>
                    <a:lnTo>
                      <a:pt x="512" y="1562"/>
                    </a:lnTo>
                    <a:lnTo>
                      <a:pt x="512" y="1562"/>
                    </a:lnTo>
                    <a:lnTo>
                      <a:pt x="512" y="1562"/>
                    </a:lnTo>
                    <a:lnTo>
                      <a:pt x="512" y="1566"/>
                    </a:lnTo>
                    <a:lnTo>
                      <a:pt x="512" y="1566"/>
                    </a:lnTo>
                    <a:lnTo>
                      <a:pt x="515" y="1566"/>
                    </a:lnTo>
                    <a:lnTo>
                      <a:pt x="515" y="1566"/>
                    </a:lnTo>
                    <a:lnTo>
                      <a:pt x="515" y="1570"/>
                    </a:lnTo>
                    <a:lnTo>
                      <a:pt x="515" y="1574"/>
                    </a:lnTo>
                    <a:lnTo>
                      <a:pt x="515" y="1574"/>
                    </a:lnTo>
                    <a:lnTo>
                      <a:pt x="519" y="1574"/>
                    </a:lnTo>
                    <a:lnTo>
                      <a:pt x="519" y="1574"/>
                    </a:lnTo>
                    <a:moveTo>
                      <a:pt x="496" y="1531"/>
                    </a:moveTo>
                    <a:lnTo>
                      <a:pt x="496" y="1531"/>
                    </a:lnTo>
                    <a:lnTo>
                      <a:pt x="496" y="1531"/>
                    </a:lnTo>
                    <a:lnTo>
                      <a:pt x="496" y="1531"/>
                    </a:lnTo>
                    <a:lnTo>
                      <a:pt x="500" y="1531"/>
                    </a:lnTo>
                    <a:lnTo>
                      <a:pt x="500" y="1531"/>
                    </a:lnTo>
                    <a:lnTo>
                      <a:pt x="500" y="1531"/>
                    </a:lnTo>
                    <a:lnTo>
                      <a:pt x="500" y="1531"/>
                    </a:lnTo>
                    <a:lnTo>
                      <a:pt x="500" y="1531"/>
                    </a:lnTo>
                    <a:lnTo>
                      <a:pt x="500" y="1531"/>
                    </a:lnTo>
                    <a:lnTo>
                      <a:pt x="500" y="1535"/>
                    </a:lnTo>
                    <a:lnTo>
                      <a:pt x="500" y="1535"/>
                    </a:lnTo>
                    <a:lnTo>
                      <a:pt x="496" y="1531"/>
                    </a:lnTo>
                    <a:lnTo>
                      <a:pt x="496" y="1531"/>
                    </a:lnTo>
                    <a:lnTo>
                      <a:pt x="496" y="1531"/>
                    </a:lnTo>
                    <a:lnTo>
                      <a:pt x="496" y="1531"/>
                    </a:lnTo>
                    <a:lnTo>
                      <a:pt x="496" y="1531"/>
                    </a:lnTo>
                    <a:lnTo>
                      <a:pt x="492" y="1531"/>
                    </a:lnTo>
                    <a:lnTo>
                      <a:pt x="492" y="1531"/>
                    </a:lnTo>
                    <a:lnTo>
                      <a:pt x="496" y="1531"/>
                    </a:lnTo>
                    <a:lnTo>
                      <a:pt x="496" y="1531"/>
                    </a:lnTo>
                    <a:lnTo>
                      <a:pt x="496" y="1531"/>
                    </a:lnTo>
                    <a:moveTo>
                      <a:pt x="504" y="1523"/>
                    </a:moveTo>
                    <a:lnTo>
                      <a:pt x="504" y="1523"/>
                    </a:lnTo>
                    <a:lnTo>
                      <a:pt x="504" y="1523"/>
                    </a:lnTo>
                    <a:lnTo>
                      <a:pt x="500" y="1523"/>
                    </a:lnTo>
                    <a:lnTo>
                      <a:pt x="500" y="1523"/>
                    </a:lnTo>
                    <a:lnTo>
                      <a:pt x="500" y="1527"/>
                    </a:lnTo>
                    <a:lnTo>
                      <a:pt x="496" y="1527"/>
                    </a:lnTo>
                    <a:lnTo>
                      <a:pt x="496" y="1527"/>
                    </a:lnTo>
                    <a:lnTo>
                      <a:pt x="492" y="1527"/>
                    </a:lnTo>
                    <a:lnTo>
                      <a:pt x="496" y="1523"/>
                    </a:lnTo>
                    <a:lnTo>
                      <a:pt x="500" y="1523"/>
                    </a:lnTo>
                    <a:lnTo>
                      <a:pt x="500" y="1523"/>
                    </a:lnTo>
                    <a:lnTo>
                      <a:pt x="500" y="1523"/>
                    </a:lnTo>
                    <a:lnTo>
                      <a:pt x="500" y="1523"/>
                    </a:lnTo>
                    <a:lnTo>
                      <a:pt x="500" y="1519"/>
                    </a:lnTo>
                    <a:lnTo>
                      <a:pt x="500" y="1519"/>
                    </a:lnTo>
                    <a:lnTo>
                      <a:pt x="500" y="1519"/>
                    </a:lnTo>
                    <a:lnTo>
                      <a:pt x="500" y="1519"/>
                    </a:lnTo>
                    <a:lnTo>
                      <a:pt x="500" y="1519"/>
                    </a:lnTo>
                    <a:lnTo>
                      <a:pt x="496" y="1515"/>
                    </a:lnTo>
                    <a:lnTo>
                      <a:pt x="496" y="1515"/>
                    </a:lnTo>
                    <a:lnTo>
                      <a:pt x="492" y="1515"/>
                    </a:lnTo>
                    <a:lnTo>
                      <a:pt x="492" y="1511"/>
                    </a:lnTo>
                    <a:lnTo>
                      <a:pt x="496" y="1511"/>
                    </a:lnTo>
                    <a:lnTo>
                      <a:pt x="496" y="1511"/>
                    </a:lnTo>
                    <a:lnTo>
                      <a:pt x="500" y="1511"/>
                    </a:lnTo>
                    <a:lnTo>
                      <a:pt x="500" y="1515"/>
                    </a:lnTo>
                    <a:lnTo>
                      <a:pt x="504" y="1515"/>
                    </a:lnTo>
                    <a:lnTo>
                      <a:pt x="504" y="1519"/>
                    </a:lnTo>
                    <a:lnTo>
                      <a:pt x="504" y="1519"/>
                    </a:lnTo>
                    <a:lnTo>
                      <a:pt x="500" y="1519"/>
                    </a:lnTo>
                    <a:lnTo>
                      <a:pt x="504" y="1523"/>
                    </a:lnTo>
                    <a:moveTo>
                      <a:pt x="492" y="1472"/>
                    </a:moveTo>
                    <a:lnTo>
                      <a:pt x="492" y="1472"/>
                    </a:lnTo>
                    <a:lnTo>
                      <a:pt x="496" y="1476"/>
                    </a:lnTo>
                    <a:lnTo>
                      <a:pt x="496" y="1476"/>
                    </a:lnTo>
                    <a:lnTo>
                      <a:pt x="496" y="1476"/>
                    </a:lnTo>
                    <a:lnTo>
                      <a:pt x="496" y="1476"/>
                    </a:lnTo>
                    <a:lnTo>
                      <a:pt x="492" y="1476"/>
                    </a:lnTo>
                    <a:lnTo>
                      <a:pt x="492" y="1476"/>
                    </a:lnTo>
                    <a:lnTo>
                      <a:pt x="488" y="1476"/>
                    </a:lnTo>
                    <a:lnTo>
                      <a:pt x="488" y="1476"/>
                    </a:lnTo>
                    <a:lnTo>
                      <a:pt x="488" y="1476"/>
                    </a:lnTo>
                    <a:lnTo>
                      <a:pt x="488" y="1476"/>
                    </a:lnTo>
                    <a:lnTo>
                      <a:pt x="488" y="1476"/>
                    </a:lnTo>
                    <a:lnTo>
                      <a:pt x="488" y="1476"/>
                    </a:lnTo>
                    <a:lnTo>
                      <a:pt x="488" y="1472"/>
                    </a:lnTo>
                    <a:lnTo>
                      <a:pt x="488" y="1472"/>
                    </a:lnTo>
                    <a:lnTo>
                      <a:pt x="488" y="1472"/>
                    </a:lnTo>
                    <a:lnTo>
                      <a:pt x="488" y="1472"/>
                    </a:lnTo>
                    <a:lnTo>
                      <a:pt x="488" y="1472"/>
                    </a:lnTo>
                    <a:lnTo>
                      <a:pt x="488" y="1468"/>
                    </a:lnTo>
                    <a:lnTo>
                      <a:pt x="488" y="1472"/>
                    </a:lnTo>
                    <a:lnTo>
                      <a:pt x="488" y="1472"/>
                    </a:lnTo>
                    <a:lnTo>
                      <a:pt x="492" y="1472"/>
                    </a:lnTo>
                    <a:moveTo>
                      <a:pt x="476" y="1402"/>
                    </a:moveTo>
                    <a:lnTo>
                      <a:pt x="476" y="1402"/>
                    </a:lnTo>
                    <a:lnTo>
                      <a:pt x="476" y="1402"/>
                    </a:lnTo>
                    <a:lnTo>
                      <a:pt x="472" y="1402"/>
                    </a:lnTo>
                    <a:lnTo>
                      <a:pt x="472" y="1402"/>
                    </a:lnTo>
                    <a:lnTo>
                      <a:pt x="472" y="1402"/>
                    </a:lnTo>
                    <a:lnTo>
                      <a:pt x="472" y="1402"/>
                    </a:lnTo>
                    <a:lnTo>
                      <a:pt x="472" y="1402"/>
                    </a:lnTo>
                    <a:lnTo>
                      <a:pt x="476" y="1402"/>
                    </a:lnTo>
                    <a:lnTo>
                      <a:pt x="476" y="1402"/>
                    </a:lnTo>
                    <a:lnTo>
                      <a:pt x="476" y="1402"/>
                    </a:lnTo>
                    <a:lnTo>
                      <a:pt x="476" y="1402"/>
                    </a:lnTo>
                    <a:lnTo>
                      <a:pt x="476" y="1402"/>
                    </a:lnTo>
                    <a:lnTo>
                      <a:pt x="476" y="1402"/>
                    </a:lnTo>
                    <a:lnTo>
                      <a:pt x="476" y="1402"/>
                    </a:lnTo>
                    <a:moveTo>
                      <a:pt x="379" y="1195"/>
                    </a:moveTo>
                    <a:lnTo>
                      <a:pt x="379" y="1195"/>
                    </a:lnTo>
                    <a:lnTo>
                      <a:pt x="379" y="1199"/>
                    </a:lnTo>
                    <a:lnTo>
                      <a:pt x="383" y="1199"/>
                    </a:lnTo>
                    <a:lnTo>
                      <a:pt x="383" y="1203"/>
                    </a:lnTo>
                    <a:lnTo>
                      <a:pt x="379" y="1203"/>
                    </a:lnTo>
                    <a:lnTo>
                      <a:pt x="379" y="1199"/>
                    </a:lnTo>
                    <a:lnTo>
                      <a:pt x="379" y="1203"/>
                    </a:lnTo>
                    <a:lnTo>
                      <a:pt x="379" y="1203"/>
                    </a:lnTo>
                    <a:lnTo>
                      <a:pt x="375" y="1203"/>
                    </a:lnTo>
                    <a:lnTo>
                      <a:pt x="375" y="1199"/>
                    </a:lnTo>
                    <a:lnTo>
                      <a:pt x="375" y="1199"/>
                    </a:lnTo>
                    <a:lnTo>
                      <a:pt x="375" y="1199"/>
                    </a:lnTo>
                    <a:lnTo>
                      <a:pt x="375" y="1199"/>
                    </a:lnTo>
                    <a:lnTo>
                      <a:pt x="375" y="1199"/>
                    </a:lnTo>
                    <a:lnTo>
                      <a:pt x="375" y="1199"/>
                    </a:lnTo>
                    <a:lnTo>
                      <a:pt x="375" y="1199"/>
                    </a:lnTo>
                    <a:lnTo>
                      <a:pt x="375" y="1199"/>
                    </a:lnTo>
                    <a:lnTo>
                      <a:pt x="375" y="1195"/>
                    </a:lnTo>
                    <a:lnTo>
                      <a:pt x="371" y="1195"/>
                    </a:lnTo>
                    <a:lnTo>
                      <a:pt x="371" y="1195"/>
                    </a:lnTo>
                    <a:lnTo>
                      <a:pt x="371" y="1195"/>
                    </a:lnTo>
                    <a:lnTo>
                      <a:pt x="371" y="1191"/>
                    </a:lnTo>
                    <a:lnTo>
                      <a:pt x="371" y="1191"/>
                    </a:lnTo>
                    <a:lnTo>
                      <a:pt x="375" y="1191"/>
                    </a:lnTo>
                    <a:lnTo>
                      <a:pt x="375" y="1195"/>
                    </a:lnTo>
                    <a:lnTo>
                      <a:pt x="375" y="1195"/>
                    </a:lnTo>
                    <a:lnTo>
                      <a:pt x="375" y="1195"/>
                    </a:lnTo>
                    <a:lnTo>
                      <a:pt x="379" y="1195"/>
                    </a:lnTo>
                    <a:lnTo>
                      <a:pt x="379" y="1195"/>
                    </a:lnTo>
                    <a:moveTo>
                      <a:pt x="351" y="1152"/>
                    </a:moveTo>
                    <a:lnTo>
                      <a:pt x="351" y="1152"/>
                    </a:lnTo>
                    <a:lnTo>
                      <a:pt x="355" y="1152"/>
                    </a:lnTo>
                    <a:lnTo>
                      <a:pt x="359" y="1152"/>
                    </a:lnTo>
                    <a:lnTo>
                      <a:pt x="359" y="1148"/>
                    </a:lnTo>
                    <a:lnTo>
                      <a:pt x="363" y="1148"/>
                    </a:lnTo>
                    <a:lnTo>
                      <a:pt x="363" y="1148"/>
                    </a:lnTo>
                    <a:lnTo>
                      <a:pt x="363" y="1148"/>
                    </a:lnTo>
                    <a:lnTo>
                      <a:pt x="363" y="1152"/>
                    </a:lnTo>
                    <a:lnTo>
                      <a:pt x="363" y="1156"/>
                    </a:lnTo>
                    <a:lnTo>
                      <a:pt x="363" y="1156"/>
                    </a:lnTo>
                    <a:lnTo>
                      <a:pt x="363" y="1156"/>
                    </a:lnTo>
                    <a:lnTo>
                      <a:pt x="363" y="1156"/>
                    </a:lnTo>
                    <a:lnTo>
                      <a:pt x="363" y="1156"/>
                    </a:lnTo>
                    <a:lnTo>
                      <a:pt x="363" y="1160"/>
                    </a:lnTo>
                    <a:lnTo>
                      <a:pt x="371" y="1156"/>
                    </a:lnTo>
                    <a:lnTo>
                      <a:pt x="371" y="1156"/>
                    </a:lnTo>
                    <a:lnTo>
                      <a:pt x="371" y="1160"/>
                    </a:lnTo>
                    <a:lnTo>
                      <a:pt x="371" y="1160"/>
                    </a:lnTo>
                    <a:lnTo>
                      <a:pt x="371" y="1156"/>
                    </a:lnTo>
                    <a:lnTo>
                      <a:pt x="371" y="1156"/>
                    </a:lnTo>
                    <a:lnTo>
                      <a:pt x="371" y="1156"/>
                    </a:lnTo>
                    <a:lnTo>
                      <a:pt x="371" y="1156"/>
                    </a:lnTo>
                    <a:lnTo>
                      <a:pt x="371" y="1152"/>
                    </a:lnTo>
                    <a:lnTo>
                      <a:pt x="371" y="1152"/>
                    </a:lnTo>
                    <a:lnTo>
                      <a:pt x="375" y="1148"/>
                    </a:lnTo>
                    <a:lnTo>
                      <a:pt x="375" y="1148"/>
                    </a:lnTo>
                    <a:lnTo>
                      <a:pt x="379" y="1148"/>
                    </a:lnTo>
                    <a:lnTo>
                      <a:pt x="379" y="1152"/>
                    </a:lnTo>
                    <a:lnTo>
                      <a:pt x="379" y="1156"/>
                    </a:lnTo>
                    <a:lnTo>
                      <a:pt x="383" y="1156"/>
                    </a:lnTo>
                    <a:lnTo>
                      <a:pt x="383" y="1156"/>
                    </a:lnTo>
                    <a:lnTo>
                      <a:pt x="383" y="1160"/>
                    </a:lnTo>
                    <a:lnTo>
                      <a:pt x="379" y="1160"/>
                    </a:lnTo>
                    <a:lnTo>
                      <a:pt x="379" y="1160"/>
                    </a:lnTo>
                    <a:lnTo>
                      <a:pt x="379" y="1156"/>
                    </a:lnTo>
                    <a:lnTo>
                      <a:pt x="379" y="1156"/>
                    </a:lnTo>
                    <a:lnTo>
                      <a:pt x="375" y="1164"/>
                    </a:lnTo>
                    <a:lnTo>
                      <a:pt x="375" y="1164"/>
                    </a:lnTo>
                    <a:lnTo>
                      <a:pt x="375" y="1164"/>
                    </a:lnTo>
                    <a:lnTo>
                      <a:pt x="375" y="1164"/>
                    </a:lnTo>
                    <a:lnTo>
                      <a:pt x="375" y="1168"/>
                    </a:lnTo>
                    <a:lnTo>
                      <a:pt x="375" y="1168"/>
                    </a:lnTo>
                    <a:lnTo>
                      <a:pt x="371" y="1168"/>
                    </a:lnTo>
                    <a:lnTo>
                      <a:pt x="371" y="1168"/>
                    </a:lnTo>
                    <a:lnTo>
                      <a:pt x="367" y="1168"/>
                    </a:lnTo>
                    <a:lnTo>
                      <a:pt x="367" y="1164"/>
                    </a:lnTo>
                    <a:lnTo>
                      <a:pt x="367" y="1164"/>
                    </a:lnTo>
                    <a:lnTo>
                      <a:pt x="363" y="1164"/>
                    </a:lnTo>
                    <a:lnTo>
                      <a:pt x="363" y="1164"/>
                    </a:lnTo>
                    <a:lnTo>
                      <a:pt x="363" y="1164"/>
                    </a:lnTo>
                    <a:lnTo>
                      <a:pt x="359" y="1164"/>
                    </a:lnTo>
                    <a:lnTo>
                      <a:pt x="363" y="1164"/>
                    </a:lnTo>
                    <a:lnTo>
                      <a:pt x="363" y="1160"/>
                    </a:lnTo>
                    <a:lnTo>
                      <a:pt x="359" y="1160"/>
                    </a:lnTo>
                    <a:lnTo>
                      <a:pt x="359" y="1160"/>
                    </a:lnTo>
                    <a:lnTo>
                      <a:pt x="355" y="1160"/>
                    </a:lnTo>
                    <a:lnTo>
                      <a:pt x="355" y="1156"/>
                    </a:lnTo>
                    <a:lnTo>
                      <a:pt x="351" y="1152"/>
                    </a:lnTo>
                    <a:lnTo>
                      <a:pt x="351" y="1152"/>
                    </a:lnTo>
                    <a:moveTo>
                      <a:pt x="418" y="1125"/>
                    </a:moveTo>
                    <a:lnTo>
                      <a:pt x="418" y="1125"/>
                    </a:lnTo>
                    <a:lnTo>
                      <a:pt x="422" y="1129"/>
                    </a:lnTo>
                    <a:lnTo>
                      <a:pt x="422" y="1129"/>
                    </a:lnTo>
                    <a:lnTo>
                      <a:pt x="422" y="1133"/>
                    </a:lnTo>
                    <a:lnTo>
                      <a:pt x="422" y="1133"/>
                    </a:lnTo>
                    <a:lnTo>
                      <a:pt x="418" y="1133"/>
                    </a:lnTo>
                    <a:lnTo>
                      <a:pt x="418" y="1133"/>
                    </a:lnTo>
                    <a:lnTo>
                      <a:pt x="418" y="1133"/>
                    </a:lnTo>
                    <a:lnTo>
                      <a:pt x="418" y="1133"/>
                    </a:lnTo>
                    <a:lnTo>
                      <a:pt x="418" y="1133"/>
                    </a:lnTo>
                    <a:lnTo>
                      <a:pt x="418" y="1133"/>
                    </a:lnTo>
                    <a:lnTo>
                      <a:pt x="418" y="1133"/>
                    </a:lnTo>
                    <a:lnTo>
                      <a:pt x="418" y="1133"/>
                    </a:lnTo>
                    <a:lnTo>
                      <a:pt x="418" y="1133"/>
                    </a:lnTo>
                    <a:lnTo>
                      <a:pt x="418" y="1133"/>
                    </a:lnTo>
                    <a:lnTo>
                      <a:pt x="418" y="1133"/>
                    </a:lnTo>
                    <a:lnTo>
                      <a:pt x="418" y="1133"/>
                    </a:lnTo>
                    <a:lnTo>
                      <a:pt x="418" y="1129"/>
                    </a:lnTo>
                    <a:lnTo>
                      <a:pt x="418" y="1129"/>
                    </a:lnTo>
                    <a:lnTo>
                      <a:pt x="418" y="1129"/>
                    </a:lnTo>
                    <a:lnTo>
                      <a:pt x="418" y="1129"/>
                    </a:lnTo>
                    <a:lnTo>
                      <a:pt x="418" y="1129"/>
                    </a:lnTo>
                    <a:lnTo>
                      <a:pt x="418" y="1125"/>
                    </a:lnTo>
                    <a:lnTo>
                      <a:pt x="418" y="1125"/>
                    </a:lnTo>
                    <a:lnTo>
                      <a:pt x="418" y="1125"/>
                    </a:lnTo>
                    <a:lnTo>
                      <a:pt x="418" y="1125"/>
                    </a:lnTo>
                    <a:lnTo>
                      <a:pt x="418" y="1125"/>
                    </a:lnTo>
                    <a:lnTo>
                      <a:pt x="418" y="1125"/>
                    </a:lnTo>
                    <a:lnTo>
                      <a:pt x="418" y="1125"/>
                    </a:lnTo>
                    <a:moveTo>
                      <a:pt x="433" y="1125"/>
                    </a:moveTo>
                    <a:lnTo>
                      <a:pt x="433" y="1125"/>
                    </a:lnTo>
                    <a:lnTo>
                      <a:pt x="433" y="1125"/>
                    </a:lnTo>
                    <a:lnTo>
                      <a:pt x="433" y="1125"/>
                    </a:lnTo>
                    <a:lnTo>
                      <a:pt x="433" y="1125"/>
                    </a:lnTo>
                    <a:lnTo>
                      <a:pt x="433" y="1129"/>
                    </a:lnTo>
                    <a:lnTo>
                      <a:pt x="433" y="1129"/>
                    </a:lnTo>
                    <a:lnTo>
                      <a:pt x="433" y="1129"/>
                    </a:lnTo>
                    <a:lnTo>
                      <a:pt x="429" y="1129"/>
                    </a:lnTo>
                    <a:lnTo>
                      <a:pt x="426" y="1129"/>
                    </a:lnTo>
                    <a:lnTo>
                      <a:pt x="426" y="1129"/>
                    </a:lnTo>
                    <a:lnTo>
                      <a:pt x="429" y="1129"/>
                    </a:lnTo>
                    <a:lnTo>
                      <a:pt x="429" y="1133"/>
                    </a:lnTo>
                    <a:lnTo>
                      <a:pt x="429" y="1133"/>
                    </a:lnTo>
                    <a:lnTo>
                      <a:pt x="429" y="1133"/>
                    </a:lnTo>
                    <a:lnTo>
                      <a:pt x="429" y="1133"/>
                    </a:lnTo>
                    <a:lnTo>
                      <a:pt x="429" y="1133"/>
                    </a:lnTo>
                    <a:lnTo>
                      <a:pt x="429" y="1137"/>
                    </a:lnTo>
                    <a:lnTo>
                      <a:pt x="429" y="1137"/>
                    </a:lnTo>
                    <a:lnTo>
                      <a:pt x="426" y="1133"/>
                    </a:lnTo>
                    <a:lnTo>
                      <a:pt x="426" y="1133"/>
                    </a:lnTo>
                    <a:lnTo>
                      <a:pt x="426" y="1133"/>
                    </a:lnTo>
                    <a:lnTo>
                      <a:pt x="426" y="1133"/>
                    </a:lnTo>
                    <a:lnTo>
                      <a:pt x="422" y="1133"/>
                    </a:lnTo>
                    <a:lnTo>
                      <a:pt x="422" y="1133"/>
                    </a:lnTo>
                    <a:lnTo>
                      <a:pt x="426" y="1133"/>
                    </a:lnTo>
                    <a:lnTo>
                      <a:pt x="426" y="1129"/>
                    </a:lnTo>
                    <a:lnTo>
                      <a:pt x="426" y="1129"/>
                    </a:lnTo>
                    <a:lnTo>
                      <a:pt x="422" y="1129"/>
                    </a:lnTo>
                    <a:lnTo>
                      <a:pt x="422" y="1125"/>
                    </a:lnTo>
                    <a:lnTo>
                      <a:pt x="422" y="1125"/>
                    </a:lnTo>
                    <a:lnTo>
                      <a:pt x="422" y="1125"/>
                    </a:lnTo>
                    <a:lnTo>
                      <a:pt x="422" y="1125"/>
                    </a:lnTo>
                    <a:lnTo>
                      <a:pt x="426" y="1125"/>
                    </a:lnTo>
                    <a:lnTo>
                      <a:pt x="426" y="1125"/>
                    </a:lnTo>
                    <a:lnTo>
                      <a:pt x="426" y="1125"/>
                    </a:lnTo>
                    <a:lnTo>
                      <a:pt x="426" y="1125"/>
                    </a:lnTo>
                    <a:lnTo>
                      <a:pt x="426" y="1125"/>
                    </a:lnTo>
                    <a:lnTo>
                      <a:pt x="429" y="1125"/>
                    </a:lnTo>
                    <a:lnTo>
                      <a:pt x="429" y="1125"/>
                    </a:lnTo>
                    <a:lnTo>
                      <a:pt x="429" y="1125"/>
                    </a:lnTo>
                    <a:lnTo>
                      <a:pt x="429" y="1125"/>
                    </a:lnTo>
                    <a:lnTo>
                      <a:pt x="429" y="1125"/>
                    </a:lnTo>
                    <a:lnTo>
                      <a:pt x="429" y="1125"/>
                    </a:lnTo>
                    <a:lnTo>
                      <a:pt x="429" y="1125"/>
                    </a:lnTo>
                    <a:lnTo>
                      <a:pt x="429" y="1125"/>
                    </a:lnTo>
                    <a:lnTo>
                      <a:pt x="429" y="1125"/>
                    </a:lnTo>
                    <a:lnTo>
                      <a:pt x="429" y="1125"/>
                    </a:lnTo>
                    <a:lnTo>
                      <a:pt x="429" y="1121"/>
                    </a:lnTo>
                    <a:lnTo>
                      <a:pt x="429" y="1121"/>
                    </a:lnTo>
                    <a:lnTo>
                      <a:pt x="429" y="1121"/>
                    </a:lnTo>
                    <a:lnTo>
                      <a:pt x="429" y="1121"/>
                    </a:lnTo>
                    <a:lnTo>
                      <a:pt x="433" y="1121"/>
                    </a:lnTo>
                    <a:lnTo>
                      <a:pt x="433" y="1121"/>
                    </a:lnTo>
                    <a:lnTo>
                      <a:pt x="433" y="1121"/>
                    </a:lnTo>
                    <a:lnTo>
                      <a:pt x="433" y="1125"/>
                    </a:lnTo>
                    <a:moveTo>
                      <a:pt x="371" y="1140"/>
                    </a:moveTo>
                    <a:lnTo>
                      <a:pt x="371" y="1140"/>
                    </a:lnTo>
                    <a:lnTo>
                      <a:pt x="371" y="1144"/>
                    </a:lnTo>
                    <a:lnTo>
                      <a:pt x="367" y="1144"/>
                    </a:lnTo>
                    <a:lnTo>
                      <a:pt x="367" y="1144"/>
                    </a:lnTo>
                    <a:lnTo>
                      <a:pt x="367" y="1144"/>
                    </a:lnTo>
                    <a:lnTo>
                      <a:pt x="367" y="1144"/>
                    </a:lnTo>
                    <a:lnTo>
                      <a:pt x="359" y="1140"/>
                    </a:lnTo>
                    <a:lnTo>
                      <a:pt x="359" y="1140"/>
                    </a:lnTo>
                    <a:lnTo>
                      <a:pt x="359" y="1140"/>
                    </a:lnTo>
                    <a:lnTo>
                      <a:pt x="363" y="1140"/>
                    </a:lnTo>
                    <a:lnTo>
                      <a:pt x="363" y="1137"/>
                    </a:lnTo>
                    <a:lnTo>
                      <a:pt x="363" y="1137"/>
                    </a:lnTo>
                    <a:lnTo>
                      <a:pt x="367" y="1133"/>
                    </a:lnTo>
                    <a:lnTo>
                      <a:pt x="371" y="1137"/>
                    </a:lnTo>
                    <a:lnTo>
                      <a:pt x="371" y="1137"/>
                    </a:lnTo>
                    <a:lnTo>
                      <a:pt x="371" y="1140"/>
                    </a:lnTo>
                    <a:moveTo>
                      <a:pt x="418" y="1117"/>
                    </a:moveTo>
                    <a:lnTo>
                      <a:pt x="418" y="1117"/>
                    </a:lnTo>
                    <a:lnTo>
                      <a:pt x="418" y="1117"/>
                    </a:lnTo>
                    <a:lnTo>
                      <a:pt x="418" y="1117"/>
                    </a:lnTo>
                    <a:lnTo>
                      <a:pt x="418" y="1117"/>
                    </a:lnTo>
                    <a:lnTo>
                      <a:pt x="418" y="1117"/>
                    </a:lnTo>
                    <a:lnTo>
                      <a:pt x="418" y="1117"/>
                    </a:lnTo>
                    <a:lnTo>
                      <a:pt x="418" y="1117"/>
                    </a:lnTo>
                    <a:lnTo>
                      <a:pt x="418" y="1117"/>
                    </a:lnTo>
                    <a:lnTo>
                      <a:pt x="418" y="1117"/>
                    </a:lnTo>
                    <a:lnTo>
                      <a:pt x="418" y="1121"/>
                    </a:lnTo>
                    <a:lnTo>
                      <a:pt x="418" y="1121"/>
                    </a:lnTo>
                    <a:lnTo>
                      <a:pt x="414" y="1121"/>
                    </a:lnTo>
                    <a:lnTo>
                      <a:pt x="414" y="1121"/>
                    </a:lnTo>
                    <a:lnTo>
                      <a:pt x="414" y="1121"/>
                    </a:lnTo>
                    <a:lnTo>
                      <a:pt x="414" y="1121"/>
                    </a:lnTo>
                    <a:lnTo>
                      <a:pt x="414" y="1125"/>
                    </a:lnTo>
                    <a:lnTo>
                      <a:pt x="414" y="1125"/>
                    </a:lnTo>
                    <a:lnTo>
                      <a:pt x="414" y="1125"/>
                    </a:lnTo>
                    <a:lnTo>
                      <a:pt x="410" y="1125"/>
                    </a:lnTo>
                    <a:lnTo>
                      <a:pt x="410" y="1125"/>
                    </a:lnTo>
                    <a:lnTo>
                      <a:pt x="410" y="1125"/>
                    </a:lnTo>
                    <a:lnTo>
                      <a:pt x="410" y="1125"/>
                    </a:lnTo>
                    <a:lnTo>
                      <a:pt x="410" y="1125"/>
                    </a:lnTo>
                    <a:lnTo>
                      <a:pt x="410" y="1121"/>
                    </a:lnTo>
                    <a:lnTo>
                      <a:pt x="410" y="1121"/>
                    </a:lnTo>
                    <a:lnTo>
                      <a:pt x="410" y="1121"/>
                    </a:lnTo>
                    <a:lnTo>
                      <a:pt x="410" y="1121"/>
                    </a:lnTo>
                    <a:lnTo>
                      <a:pt x="414" y="1121"/>
                    </a:lnTo>
                    <a:lnTo>
                      <a:pt x="414" y="1117"/>
                    </a:lnTo>
                    <a:lnTo>
                      <a:pt x="414" y="1117"/>
                    </a:lnTo>
                    <a:lnTo>
                      <a:pt x="414" y="1117"/>
                    </a:lnTo>
                    <a:lnTo>
                      <a:pt x="414" y="1117"/>
                    </a:lnTo>
                    <a:lnTo>
                      <a:pt x="414" y="1117"/>
                    </a:lnTo>
                    <a:lnTo>
                      <a:pt x="418" y="1117"/>
                    </a:lnTo>
                    <a:lnTo>
                      <a:pt x="418" y="1117"/>
                    </a:lnTo>
                    <a:lnTo>
                      <a:pt x="418" y="1117"/>
                    </a:lnTo>
                    <a:moveTo>
                      <a:pt x="445" y="1039"/>
                    </a:moveTo>
                    <a:lnTo>
                      <a:pt x="445" y="1039"/>
                    </a:lnTo>
                    <a:lnTo>
                      <a:pt x="445" y="1039"/>
                    </a:lnTo>
                    <a:lnTo>
                      <a:pt x="445" y="1039"/>
                    </a:lnTo>
                    <a:lnTo>
                      <a:pt x="445" y="1039"/>
                    </a:lnTo>
                    <a:lnTo>
                      <a:pt x="449" y="1039"/>
                    </a:lnTo>
                    <a:lnTo>
                      <a:pt x="449" y="1039"/>
                    </a:lnTo>
                    <a:lnTo>
                      <a:pt x="449" y="1039"/>
                    </a:lnTo>
                    <a:lnTo>
                      <a:pt x="449" y="1039"/>
                    </a:lnTo>
                    <a:lnTo>
                      <a:pt x="449" y="1039"/>
                    </a:lnTo>
                    <a:lnTo>
                      <a:pt x="449" y="1043"/>
                    </a:lnTo>
                    <a:lnTo>
                      <a:pt x="449" y="1043"/>
                    </a:lnTo>
                    <a:lnTo>
                      <a:pt x="449" y="1043"/>
                    </a:lnTo>
                    <a:lnTo>
                      <a:pt x="449" y="1043"/>
                    </a:lnTo>
                    <a:lnTo>
                      <a:pt x="449" y="1047"/>
                    </a:lnTo>
                    <a:lnTo>
                      <a:pt x="449" y="1047"/>
                    </a:lnTo>
                    <a:lnTo>
                      <a:pt x="445" y="1047"/>
                    </a:lnTo>
                    <a:lnTo>
                      <a:pt x="445" y="1047"/>
                    </a:lnTo>
                    <a:lnTo>
                      <a:pt x="449" y="1047"/>
                    </a:lnTo>
                    <a:lnTo>
                      <a:pt x="449" y="1047"/>
                    </a:lnTo>
                    <a:lnTo>
                      <a:pt x="445" y="1047"/>
                    </a:lnTo>
                    <a:lnTo>
                      <a:pt x="445" y="1051"/>
                    </a:lnTo>
                    <a:lnTo>
                      <a:pt x="445" y="1051"/>
                    </a:lnTo>
                    <a:lnTo>
                      <a:pt x="445" y="1051"/>
                    </a:lnTo>
                    <a:lnTo>
                      <a:pt x="441" y="1047"/>
                    </a:lnTo>
                    <a:lnTo>
                      <a:pt x="441" y="1047"/>
                    </a:lnTo>
                    <a:lnTo>
                      <a:pt x="441" y="1047"/>
                    </a:lnTo>
                    <a:lnTo>
                      <a:pt x="437" y="1047"/>
                    </a:lnTo>
                    <a:lnTo>
                      <a:pt x="437" y="1043"/>
                    </a:lnTo>
                    <a:lnTo>
                      <a:pt x="441" y="1043"/>
                    </a:lnTo>
                    <a:lnTo>
                      <a:pt x="441" y="1043"/>
                    </a:lnTo>
                    <a:lnTo>
                      <a:pt x="441" y="1043"/>
                    </a:lnTo>
                    <a:lnTo>
                      <a:pt x="441" y="1039"/>
                    </a:lnTo>
                    <a:lnTo>
                      <a:pt x="441" y="1039"/>
                    </a:lnTo>
                    <a:lnTo>
                      <a:pt x="445" y="1039"/>
                    </a:lnTo>
                    <a:lnTo>
                      <a:pt x="445" y="1039"/>
                    </a:lnTo>
                    <a:lnTo>
                      <a:pt x="445" y="1039"/>
                    </a:lnTo>
                    <a:moveTo>
                      <a:pt x="508" y="801"/>
                    </a:moveTo>
                    <a:lnTo>
                      <a:pt x="508" y="801"/>
                    </a:lnTo>
                    <a:lnTo>
                      <a:pt x="508" y="801"/>
                    </a:lnTo>
                    <a:lnTo>
                      <a:pt x="512" y="801"/>
                    </a:lnTo>
                    <a:lnTo>
                      <a:pt x="512" y="801"/>
                    </a:lnTo>
                    <a:lnTo>
                      <a:pt x="515" y="797"/>
                    </a:lnTo>
                    <a:lnTo>
                      <a:pt x="519" y="801"/>
                    </a:lnTo>
                    <a:lnTo>
                      <a:pt x="519" y="801"/>
                    </a:lnTo>
                    <a:lnTo>
                      <a:pt x="515" y="801"/>
                    </a:lnTo>
                    <a:lnTo>
                      <a:pt x="504" y="801"/>
                    </a:lnTo>
                    <a:lnTo>
                      <a:pt x="504" y="805"/>
                    </a:lnTo>
                    <a:lnTo>
                      <a:pt x="508" y="809"/>
                    </a:lnTo>
                    <a:lnTo>
                      <a:pt x="508" y="809"/>
                    </a:lnTo>
                    <a:lnTo>
                      <a:pt x="508" y="809"/>
                    </a:lnTo>
                    <a:lnTo>
                      <a:pt x="508" y="812"/>
                    </a:lnTo>
                    <a:lnTo>
                      <a:pt x="508" y="812"/>
                    </a:lnTo>
                    <a:lnTo>
                      <a:pt x="508" y="816"/>
                    </a:lnTo>
                    <a:lnTo>
                      <a:pt x="508" y="816"/>
                    </a:lnTo>
                    <a:lnTo>
                      <a:pt x="508" y="816"/>
                    </a:lnTo>
                    <a:lnTo>
                      <a:pt x="508" y="816"/>
                    </a:lnTo>
                    <a:lnTo>
                      <a:pt x="508" y="816"/>
                    </a:lnTo>
                    <a:lnTo>
                      <a:pt x="508" y="816"/>
                    </a:lnTo>
                    <a:lnTo>
                      <a:pt x="508" y="816"/>
                    </a:lnTo>
                    <a:lnTo>
                      <a:pt x="504" y="820"/>
                    </a:lnTo>
                    <a:lnTo>
                      <a:pt x="504" y="820"/>
                    </a:lnTo>
                    <a:lnTo>
                      <a:pt x="504" y="820"/>
                    </a:lnTo>
                    <a:lnTo>
                      <a:pt x="500" y="816"/>
                    </a:lnTo>
                    <a:lnTo>
                      <a:pt x="500" y="816"/>
                    </a:lnTo>
                    <a:lnTo>
                      <a:pt x="500" y="812"/>
                    </a:lnTo>
                    <a:lnTo>
                      <a:pt x="504" y="809"/>
                    </a:lnTo>
                    <a:lnTo>
                      <a:pt x="504" y="809"/>
                    </a:lnTo>
                    <a:lnTo>
                      <a:pt x="500" y="812"/>
                    </a:lnTo>
                    <a:lnTo>
                      <a:pt x="500" y="816"/>
                    </a:lnTo>
                    <a:lnTo>
                      <a:pt x="496" y="820"/>
                    </a:lnTo>
                    <a:lnTo>
                      <a:pt x="496" y="820"/>
                    </a:lnTo>
                    <a:lnTo>
                      <a:pt x="492" y="820"/>
                    </a:lnTo>
                    <a:lnTo>
                      <a:pt x="488" y="812"/>
                    </a:lnTo>
                    <a:lnTo>
                      <a:pt x="488" y="812"/>
                    </a:lnTo>
                    <a:lnTo>
                      <a:pt x="488" y="809"/>
                    </a:lnTo>
                    <a:lnTo>
                      <a:pt x="488" y="809"/>
                    </a:lnTo>
                    <a:lnTo>
                      <a:pt x="488" y="805"/>
                    </a:lnTo>
                    <a:lnTo>
                      <a:pt x="496" y="801"/>
                    </a:lnTo>
                    <a:lnTo>
                      <a:pt x="504" y="797"/>
                    </a:lnTo>
                    <a:lnTo>
                      <a:pt x="504" y="797"/>
                    </a:lnTo>
                    <a:lnTo>
                      <a:pt x="508" y="797"/>
                    </a:lnTo>
                    <a:lnTo>
                      <a:pt x="508" y="801"/>
                    </a:lnTo>
                    <a:lnTo>
                      <a:pt x="508" y="801"/>
                    </a:lnTo>
                    <a:moveTo>
                      <a:pt x="332" y="0"/>
                    </a:moveTo>
                    <a:lnTo>
                      <a:pt x="332" y="0"/>
                    </a:lnTo>
                    <a:lnTo>
                      <a:pt x="332" y="0"/>
                    </a:lnTo>
                    <a:lnTo>
                      <a:pt x="340" y="8"/>
                    </a:lnTo>
                    <a:lnTo>
                      <a:pt x="359" y="20"/>
                    </a:lnTo>
                    <a:lnTo>
                      <a:pt x="359" y="20"/>
                    </a:lnTo>
                    <a:lnTo>
                      <a:pt x="371" y="20"/>
                    </a:lnTo>
                    <a:lnTo>
                      <a:pt x="375" y="24"/>
                    </a:lnTo>
                    <a:lnTo>
                      <a:pt x="379" y="28"/>
                    </a:lnTo>
                    <a:lnTo>
                      <a:pt x="379" y="28"/>
                    </a:lnTo>
                    <a:lnTo>
                      <a:pt x="383" y="28"/>
                    </a:lnTo>
                    <a:lnTo>
                      <a:pt x="426" y="32"/>
                    </a:lnTo>
                    <a:lnTo>
                      <a:pt x="426" y="32"/>
                    </a:lnTo>
                    <a:lnTo>
                      <a:pt x="437" y="43"/>
                    </a:lnTo>
                    <a:lnTo>
                      <a:pt x="453" y="55"/>
                    </a:lnTo>
                    <a:lnTo>
                      <a:pt x="453" y="71"/>
                    </a:lnTo>
                    <a:lnTo>
                      <a:pt x="445" y="102"/>
                    </a:lnTo>
                    <a:lnTo>
                      <a:pt x="449" y="106"/>
                    </a:lnTo>
                    <a:lnTo>
                      <a:pt x="449" y="106"/>
                    </a:lnTo>
                    <a:lnTo>
                      <a:pt x="453" y="117"/>
                    </a:lnTo>
                    <a:lnTo>
                      <a:pt x="453" y="121"/>
                    </a:lnTo>
                    <a:lnTo>
                      <a:pt x="457" y="121"/>
                    </a:lnTo>
                    <a:lnTo>
                      <a:pt x="465" y="125"/>
                    </a:lnTo>
                    <a:lnTo>
                      <a:pt x="465" y="137"/>
                    </a:lnTo>
                    <a:lnTo>
                      <a:pt x="457" y="141"/>
                    </a:lnTo>
                    <a:lnTo>
                      <a:pt x="449" y="156"/>
                    </a:lnTo>
                    <a:lnTo>
                      <a:pt x="445" y="156"/>
                    </a:lnTo>
                    <a:lnTo>
                      <a:pt x="449" y="160"/>
                    </a:lnTo>
                    <a:lnTo>
                      <a:pt x="449" y="160"/>
                    </a:lnTo>
                    <a:lnTo>
                      <a:pt x="453" y="160"/>
                    </a:lnTo>
                    <a:lnTo>
                      <a:pt x="461" y="156"/>
                    </a:lnTo>
                    <a:lnTo>
                      <a:pt x="469" y="156"/>
                    </a:lnTo>
                    <a:lnTo>
                      <a:pt x="472" y="156"/>
                    </a:lnTo>
                    <a:lnTo>
                      <a:pt x="476" y="168"/>
                    </a:lnTo>
                    <a:lnTo>
                      <a:pt x="476" y="176"/>
                    </a:lnTo>
                    <a:lnTo>
                      <a:pt x="476" y="207"/>
                    </a:lnTo>
                    <a:lnTo>
                      <a:pt x="476" y="207"/>
                    </a:lnTo>
                    <a:lnTo>
                      <a:pt x="476" y="211"/>
                    </a:lnTo>
                    <a:lnTo>
                      <a:pt x="480" y="215"/>
                    </a:lnTo>
                    <a:lnTo>
                      <a:pt x="484" y="219"/>
                    </a:lnTo>
                    <a:lnTo>
                      <a:pt x="515" y="250"/>
                    </a:lnTo>
                    <a:lnTo>
                      <a:pt x="515" y="254"/>
                    </a:lnTo>
                    <a:lnTo>
                      <a:pt x="519" y="254"/>
                    </a:lnTo>
                    <a:lnTo>
                      <a:pt x="558" y="254"/>
                    </a:lnTo>
                    <a:lnTo>
                      <a:pt x="562" y="254"/>
                    </a:lnTo>
                    <a:lnTo>
                      <a:pt x="566" y="258"/>
                    </a:lnTo>
                    <a:lnTo>
                      <a:pt x="574" y="266"/>
                    </a:lnTo>
                    <a:lnTo>
                      <a:pt x="574" y="266"/>
                    </a:lnTo>
                    <a:lnTo>
                      <a:pt x="578" y="270"/>
                    </a:lnTo>
                    <a:lnTo>
                      <a:pt x="597" y="285"/>
                    </a:lnTo>
                    <a:lnTo>
                      <a:pt x="605" y="289"/>
                    </a:lnTo>
                    <a:lnTo>
                      <a:pt x="629" y="297"/>
                    </a:lnTo>
                    <a:lnTo>
                      <a:pt x="629" y="297"/>
                    </a:lnTo>
                    <a:lnTo>
                      <a:pt x="629" y="301"/>
                    </a:lnTo>
                    <a:lnTo>
                      <a:pt x="633" y="301"/>
                    </a:lnTo>
                    <a:lnTo>
                      <a:pt x="637" y="313"/>
                    </a:lnTo>
                    <a:lnTo>
                      <a:pt x="637" y="313"/>
                    </a:lnTo>
                    <a:lnTo>
                      <a:pt x="640" y="320"/>
                    </a:lnTo>
                    <a:lnTo>
                      <a:pt x="640" y="324"/>
                    </a:lnTo>
                    <a:lnTo>
                      <a:pt x="633" y="363"/>
                    </a:lnTo>
                    <a:lnTo>
                      <a:pt x="633" y="363"/>
                    </a:lnTo>
                    <a:lnTo>
                      <a:pt x="633" y="367"/>
                    </a:lnTo>
                    <a:lnTo>
                      <a:pt x="633" y="367"/>
                    </a:lnTo>
                    <a:lnTo>
                      <a:pt x="633" y="371"/>
                    </a:lnTo>
                    <a:lnTo>
                      <a:pt x="633" y="375"/>
                    </a:lnTo>
                    <a:lnTo>
                      <a:pt x="633" y="418"/>
                    </a:lnTo>
                    <a:lnTo>
                      <a:pt x="633" y="418"/>
                    </a:lnTo>
                    <a:lnTo>
                      <a:pt x="633" y="418"/>
                    </a:lnTo>
                    <a:lnTo>
                      <a:pt x="633" y="418"/>
                    </a:lnTo>
                    <a:lnTo>
                      <a:pt x="637" y="430"/>
                    </a:lnTo>
                    <a:lnTo>
                      <a:pt x="644" y="442"/>
                    </a:lnTo>
                    <a:lnTo>
                      <a:pt x="668" y="457"/>
                    </a:lnTo>
                    <a:lnTo>
                      <a:pt x="676" y="465"/>
                    </a:lnTo>
                    <a:lnTo>
                      <a:pt x="680" y="465"/>
                    </a:lnTo>
                    <a:lnTo>
                      <a:pt x="680" y="469"/>
                    </a:lnTo>
                    <a:lnTo>
                      <a:pt x="680" y="469"/>
                    </a:lnTo>
                    <a:lnTo>
                      <a:pt x="683" y="473"/>
                    </a:lnTo>
                    <a:lnTo>
                      <a:pt x="683" y="473"/>
                    </a:lnTo>
                    <a:lnTo>
                      <a:pt x="695" y="481"/>
                    </a:lnTo>
                    <a:lnTo>
                      <a:pt x="699" y="484"/>
                    </a:lnTo>
                    <a:lnTo>
                      <a:pt x="703" y="492"/>
                    </a:lnTo>
                    <a:lnTo>
                      <a:pt x="707" y="496"/>
                    </a:lnTo>
                    <a:lnTo>
                      <a:pt x="711" y="500"/>
                    </a:lnTo>
                    <a:lnTo>
                      <a:pt x="719" y="508"/>
                    </a:lnTo>
                    <a:lnTo>
                      <a:pt x="738" y="520"/>
                    </a:lnTo>
                    <a:lnTo>
                      <a:pt x="746" y="523"/>
                    </a:lnTo>
                    <a:lnTo>
                      <a:pt x="750" y="527"/>
                    </a:lnTo>
                    <a:lnTo>
                      <a:pt x="754" y="531"/>
                    </a:lnTo>
                    <a:lnTo>
                      <a:pt x="762" y="543"/>
                    </a:lnTo>
                    <a:lnTo>
                      <a:pt x="762" y="547"/>
                    </a:lnTo>
                    <a:lnTo>
                      <a:pt x="769" y="551"/>
                    </a:lnTo>
                    <a:lnTo>
                      <a:pt x="769" y="551"/>
                    </a:lnTo>
                    <a:lnTo>
                      <a:pt x="777" y="559"/>
                    </a:lnTo>
                    <a:lnTo>
                      <a:pt x="781" y="563"/>
                    </a:lnTo>
                    <a:lnTo>
                      <a:pt x="785" y="566"/>
                    </a:lnTo>
                    <a:lnTo>
                      <a:pt x="793" y="578"/>
                    </a:lnTo>
                    <a:lnTo>
                      <a:pt x="797" y="582"/>
                    </a:lnTo>
                    <a:lnTo>
                      <a:pt x="797" y="586"/>
                    </a:lnTo>
                    <a:lnTo>
                      <a:pt x="797" y="590"/>
                    </a:lnTo>
                    <a:lnTo>
                      <a:pt x="793" y="590"/>
                    </a:lnTo>
                    <a:lnTo>
                      <a:pt x="789" y="586"/>
                    </a:lnTo>
                    <a:lnTo>
                      <a:pt x="777" y="598"/>
                    </a:lnTo>
                    <a:lnTo>
                      <a:pt x="773" y="602"/>
                    </a:lnTo>
                    <a:lnTo>
                      <a:pt x="777" y="605"/>
                    </a:lnTo>
                    <a:lnTo>
                      <a:pt x="785" y="605"/>
                    </a:lnTo>
                    <a:lnTo>
                      <a:pt x="789" y="609"/>
                    </a:lnTo>
                    <a:lnTo>
                      <a:pt x="789" y="609"/>
                    </a:lnTo>
                    <a:lnTo>
                      <a:pt x="785" y="617"/>
                    </a:lnTo>
                    <a:lnTo>
                      <a:pt x="785" y="621"/>
                    </a:lnTo>
                    <a:lnTo>
                      <a:pt x="785" y="621"/>
                    </a:lnTo>
                    <a:lnTo>
                      <a:pt x="789" y="629"/>
                    </a:lnTo>
                    <a:lnTo>
                      <a:pt x="797" y="641"/>
                    </a:lnTo>
                    <a:lnTo>
                      <a:pt x="801" y="645"/>
                    </a:lnTo>
                    <a:lnTo>
                      <a:pt x="797" y="656"/>
                    </a:lnTo>
                    <a:lnTo>
                      <a:pt x="797" y="664"/>
                    </a:lnTo>
                    <a:lnTo>
                      <a:pt x="801" y="664"/>
                    </a:lnTo>
                    <a:lnTo>
                      <a:pt x="809" y="660"/>
                    </a:lnTo>
                    <a:lnTo>
                      <a:pt x="816" y="660"/>
                    </a:lnTo>
                    <a:lnTo>
                      <a:pt x="820" y="668"/>
                    </a:lnTo>
                    <a:lnTo>
                      <a:pt x="820" y="668"/>
                    </a:lnTo>
                    <a:lnTo>
                      <a:pt x="820" y="668"/>
                    </a:lnTo>
                    <a:lnTo>
                      <a:pt x="820" y="672"/>
                    </a:lnTo>
                    <a:lnTo>
                      <a:pt x="820" y="672"/>
                    </a:lnTo>
                    <a:lnTo>
                      <a:pt x="820" y="672"/>
                    </a:lnTo>
                    <a:lnTo>
                      <a:pt x="820" y="672"/>
                    </a:lnTo>
                    <a:lnTo>
                      <a:pt x="824" y="672"/>
                    </a:lnTo>
                    <a:lnTo>
                      <a:pt x="824" y="676"/>
                    </a:lnTo>
                    <a:lnTo>
                      <a:pt x="824" y="676"/>
                    </a:lnTo>
                    <a:lnTo>
                      <a:pt x="816" y="684"/>
                    </a:lnTo>
                    <a:lnTo>
                      <a:pt x="812" y="687"/>
                    </a:lnTo>
                    <a:lnTo>
                      <a:pt x="812" y="691"/>
                    </a:lnTo>
                    <a:lnTo>
                      <a:pt x="816" y="699"/>
                    </a:lnTo>
                    <a:lnTo>
                      <a:pt x="824" y="711"/>
                    </a:lnTo>
                    <a:lnTo>
                      <a:pt x="836" y="719"/>
                    </a:lnTo>
                    <a:lnTo>
                      <a:pt x="844" y="723"/>
                    </a:lnTo>
                    <a:lnTo>
                      <a:pt x="851" y="723"/>
                    </a:lnTo>
                    <a:lnTo>
                      <a:pt x="863" y="719"/>
                    </a:lnTo>
                    <a:lnTo>
                      <a:pt x="867" y="719"/>
                    </a:lnTo>
                    <a:lnTo>
                      <a:pt x="867" y="719"/>
                    </a:lnTo>
                    <a:lnTo>
                      <a:pt x="867" y="719"/>
                    </a:lnTo>
                    <a:lnTo>
                      <a:pt x="867" y="719"/>
                    </a:lnTo>
                    <a:lnTo>
                      <a:pt x="867" y="723"/>
                    </a:lnTo>
                    <a:lnTo>
                      <a:pt x="871" y="723"/>
                    </a:lnTo>
                    <a:lnTo>
                      <a:pt x="871" y="723"/>
                    </a:lnTo>
                    <a:lnTo>
                      <a:pt x="871" y="727"/>
                    </a:lnTo>
                    <a:lnTo>
                      <a:pt x="871" y="727"/>
                    </a:lnTo>
                    <a:lnTo>
                      <a:pt x="875" y="727"/>
                    </a:lnTo>
                    <a:lnTo>
                      <a:pt x="879" y="730"/>
                    </a:lnTo>
                    <a:lnTo>
                      <a:pt x="879" y="730"/>
                    </a:lnTo>
                    <a:lnTo>
                      <a:pt x="883" y="734"/>
                    </a:lnTo>
                    <a:lnTo>
                      <a:pt x="883" y="738"/>
                    </a:lnTo>
                    <a:lnTo>
                      <a:pt x="879" y="738"/>
                    </a:lnTo>
                    <a:lnTo>
                      <a:pt x="871" y="750"/>
                    </a:lnTo>
                    <a:lnTo>
                      <a:pt x="871" y="750"/>
                    </a:lnTo>
                    <a:lnTo>
                      <a:pt x="871" y="750"/>
                    </a:lnTo>
                    <a:lnTo>
                      <a:pt x="875" y="750"/>
                    </a:lnTo>
                    <a:lnTo>
                      <a:pt x="875" y="750"/>
                    </a:lnTo>
                    <a:lnTo>
                      <a:pt x="875" y="754"/>
                    </a:lnTo>
                    <a:lnTo>
                      <a:pt x="875" y="754"/>
                    </a:lnTo>
                    <a:lnTo>
                      <a:pt x="875" y="754"/>
                    </a:lnTo>
                    <a:lnTo>
                      <a:pt x="879" y="758"/>
                    </a:lnTo>
                    <a:lnTo>
                      <a:pt x="879" y="758"/>
                    </a:lnTo>
                    <a:lnTo>
                      <a:pt x="879" y="758"/>
                    </a:lnTo>
                    <a:lnTo>
                      <a:pt x="879" y="758"/>
                    </a:lnTo>
                    <a:lnTo>
                      <a:pt x="879" y="758"/>
                    </a:lnTo>
                    <a:lnTo>
                      <a:pt x="879" y="758"/>
                    </a:lnTo>
                    <a:lnTo>
                      <a:pt x="879" y="758"/>
                    </a:lnTo>
                    <a:lnTo>
                      <a:pt x="879" y="762"/>
                    </a:lnTo>
                    <a:lnTo>
                      <a:pt x="883" y="762"/>
                    </a:lnTo>
                    <a:lnTo>
                      <a:pt x="887" y="762"/>
                    </a:lnTo>
                    <a:lnTo>
                      <a:pt x="891" y="766"/>
                    </a:lnTo>
                    <a:lnTo>
                      <a:pt x="891" y="769"/>
                    </a:lnTo>
                    <a:lnTo>
                      <a:pt x="891" y="773"/>
                    </a:lnTo>
                    <a:lnTo>
                      <a:pt x="894" y="777"/>
                    </a:lnTo>
                    <a:lnTo>
                      <a:pt x="898" y="777"/>
                    </a:lnTo>
                    <a:lnTo>
                      <a:pt x="902" y="781"/>
                    </a:lnTo>
                    <a:lnTo>
                      <a:pt x="914" y="777"/>
                    </a:lnTo>
                    <a:lnTo>
                      <a:pt x="922" y="781"/>
                    </a:lnTo>
                    <a:lnTo>
                      <a:pt x="922" y="781"/>
                    </a:lnTo>
                    <a:lnTo>
                      <a:pt x="926" y="785"/>
                    </a:lnTo>
                    <a:lnTo>
                      <a:pt x="930" y="785"/>
                    </a:lnTo>
                    <a:lnTo>
                      <a:pt x="934" y="785"/>
                    </a:lnTo>
                    <a:lnTo>
                      <a:pt x="937" y="785"/>
                    </a:lnTo>
                    <a:lnTo>
                      <a:pt x="937" y="785"/>
                    </a:lnTo>
                    <a:lnTo>
                      <a:pt x="941" y="789"/>
                    </a:lnTo>
                    <a:lnTo>
                      <a:pt x="941" y="793"/>
                    </a:lnTo>
                    <a:lnTo>
                      <a:pt x="941" y="797"/>
                    </a:lnTo>
                    <a:lnTo>
                      <a:pt x="945" y="797"/>
                    </a:lnTo>
                    <a:lnTo>
                      <a:pt x="945" y="801"/>
                    </a:lnTo>
                    <a:lnTo>
                      <a:pt x="953" y="805"/>
                    </a:lnTo>
                    <a:lnTo>
                      <a:pt x="953" y="812"/>
                    </a:lnTo>
                    <a:lnTo>
                      <a:pt x="953" y="816"/>
                    </a:lnTo>
                    <a:lnTo>
                      <a:pt x="953" y="820"/>
                    </a:lnTo>
                    <a:lnTo>
                      <a:pt x="953" y="820"/>
                    </a:lnTo>
                    <a:lnTo>
                      <a:pt x="953" y="820"/>
                    </a:lnTo>
                    <a:lnTo>
                      <a:pt x="949" y="840"/>
                    </a:lnTo>
                    <a:lnTo>
                      <a:pt x="949" y="851"/>
                    </a:lnTo>
                    <a:lnTo>
                      <a:pt x="949" y="859"/>
                    </a:lnTo>
                    <a:lnTo>
                      <a:pt x="941" y="867"/>
                    </a:lnTo>
                    <a:lnTo>
                      <a:pt x="937" y="875"/>
                    </a:lnTo>
                    <a:lnTo>
                      <a:pt x="941" y="875"/>
                    </a:lnTo>
                    <a:lnTo>
                      <a:pt x="969" y="891"/>
                    </a:lnTo>
                    <a:lnTo>
                      <a:pt x="980" y="894"/>
                    </a:lnTo>
                    <a:lnTo>
                      <a:pt x="988" y="898"/>
                    </a:lnTo>
                    <a:lnTo>
                      <a:pt x="992" y="898"/>
                    </a:lnTo>
                    <a:lnTo>
                      <a:pt x="992" y="902"/>
                    </a:lnTo>
                    <a:lnTo>
                      <a:pt x="1023" y="906"/>
                    </a:lnTo>
                    <a:lnTo>
                      <a:pt x="1039" y="914"/>
                    </a:lnTo>
                    <a:lnTo>
                      <a:pt x="1059" y="918"/>
                    </a:lnTo>
                    <a:lnTo>
                      <a:pt x="1063" y="918"/>
                    </a:lnTo>
                    <a:lnTo>
                      <a:pt x="1063" y="918"/>
                    </a:lnTo>
                    <a:lnTo>
                      <a:pt x="1066" y="922"/>
                    </a:lnTo>
                    <a:lnTo>
                      <a:pt x="1066" y="926"/>
                    </a:lnTo>
                    <a:lnTo>
                      <a:pt x="1070" y="930"/>
                    </a:lnTo>
                    <a:lnTo>
                      <a:pt x="1070" y="930"/>
                    </a:lnTo>
                    <a:lnTo>
                      <a:pt x="1074" y="933"/>
                    </a:lnTo>
                    <a:lnTo>
                      <a:pt x="1078" y="933"/>
                    </a:lnTo>
                    <a:lnTo>
                      <a:pt x="1082" y="937"/>
                    </a:lnTo>
                    <a:lnTo>
                      <a:pt x="1086" y="937"/>
                    </a:lnTo>
                    <a:lnTo>
                      <a:pt x="1094" y="941"/>
                    </a:lnTo>
                    <a:lnTo>
                      <a:pt x="1098" y="941"/>
                    </a:lnTo>
                    <a:lnTo>
                      <a:pt x="1098" y="945"/>
                    </a:lnTo>
                    <a:lnTo>
                      <a:pt x="1102" y="945"/>
                    </a:lnTo>
                    <a:lnTo>
                      <a:pt x="1105" y="949"/>
                    </a:lnTo>
                    <a:lnTo>
                      <a:pt x="1105" y="953"/>
                    </a:lnTo>
                    <a:lnTo>
                      <a:pt x="1109" y="953"/>
                    </a:lnTo>
                    <a:lnTo>
                      <a:pt x="1109" y="969"/>
                    </a:lnTo>
                    <a:lnTo>
                      <a:pt x="1109" y="973"/>
                    </a:lnTo>
                    <a:lnTo>
                      <a:pt x="1113" y="980"/>
                    </a:lnTo>
                    <a:lnTo>
                      <a:pt x="1117" y="996"/>
                    </a:lnTo>
                    <a:lnTo>
                      <a:pt x="1117" y="1000"/>
                    </a:lnTo>
                    <a:lnTo>
                      <a:pt x="1117" y="1008"/>
                    </a:lnTo>
                    <a:lnTo>
                      <a:pt x="1117" y="1012"/>
                    </a:lnTo>
                    <a:lnTo>
                      <a:pt x="1121" y="1019"/>
                    </a:lnTo>
                    <a:lnTo>
                      <a:pt x="1121" y="1023"/>
                    </a:lnTo>
                    <a:lnTo>
                      <a:pt x="1121" y="1023"/>
                    </a:lnTo>
                    <a:lnTo>
                      <a:pt x="1121" y="1023"/>
                    </a:lnTo>
                    <a:lnTo>
                      <a:pt x="1121" y="1023"/>
                    </a:lnTo>
                    <a:lnTo>
                      <a:pt x="1117" y="1027"/>
                    </a:lnTo>
                    <a:lnTo>
                      <a:pt x="1117" y="1031"/>
                    </a:lnTo>
                    <a:lnTo>
                      <a:pt x="1117" y="1031"/>
                    </a:lnTo>
                    <a:lnTo>
                      <a:pt x="1117" y="1035"/>
                    </a:lnTo>
                    <a:lnTo>
                      <a:pt x="1113" y="1051"/>
                    </a:lnTo>
                    <a:lnTo>
                      <a:pt x="1113" y="1055"/>
                    </a:lnTo>
                    <a:lnTo>
                      <a:pt x="1113" y="1058"/>
                    </a:lnTo>
                    <a:lnTo>
                      <a:pt x="1113" y="1062"/>
                    </a:lnTo>
                    <a:lnTo>
                      <a:pt x="1113" y="1062"/>
                    </a:lnTo>
                    <a:lnTo>
                      <a:pt x="1109" y="1074"/>
                    </a:lnTo>
                    <a:lnTo>
                      <a:pt x="1105" y="1082"/>
                    </a:lnTo>
                    <a:lnTo>
                      <a:pt x="1105" y="1082"/>
                    </a:lnTo>
                    <a:lnTo>
                      <a:pt x="1105" y="1086"/>
                    </a:lnTo>
                    <a:lnTo>
                      <a:pt x="1102" y="1086"/>
                    </a:lnTo>
                    <a:lnTo>
                      <a:pt x="1105" y="1094"/>
                    </a:lnTo>
                    <a:lnTo>
                      <a:pt x="1102" y="1109"/>
                    </a:lnTo>
                    <a:lnTo>
                      <a:pt x="1098" y="1125"/>
                    </a:lnTo>
                    <a:lnTo>
                      <a:pt x="1098" y="1125"/>
                    </a:lnTo>
                    <a:lnTo>
                      <a:pt x="1098" y="1125"/>
                    </a:lnTo>
                    <a:lnTo>
                      <a:pt x="1094" y="1176"/>
                    </a:lnTo>
                    <a:lnTo>
                      <a:pt x="1090" y="1187"/>
                    </a:lnTo>
                    <a:lnTo>
                      <a:pt x="1086" y="1191"/>
                    </a:lnTo>
                    <a:lnTo>
                      <a:pt x="1090" y="1199"/>
                    </a:lnTo>
                    <a:lnTo>
                      <a:pt x="1090" y="1199"/>
                    </a:lnTo>
                    <a:lnTo>
                      <a:pt x="1086" y="1218"/>
                    </a:lnTo>
                    <a:lnTo>
                      <a:pt x="1082" y="1218"/>
                    </a:lnTo>
                    <a:lnTo>
                      <a:pt x="1078" y="1222"/>
                    </a:lnTo>
                    <a:lnTo>
                      <a:pt x="1078" y="1226"/>
                    </a:lnTo>
                    <a:lnTo>
                      <a:pt x="1078" y="1230"/>
                    </a:lnTo>
                    <a:lnTo>
                      <a:pt x="1078" y="1234"/>
                    </a:lnTo>
                    <a:lnTo>
                      <a:pt x="1078" y="1238"/>
                    </a:lnTo>
                    <a:lnTo>
                      <a:pt x="1074" y="1254"/>
                    </a:lnTo>
                    <a:lnTo>
                      <a:pt x="1074" y="1258"/>
                    </a:lnTo>
                    <a:lnTo>
                      <a:pt x="1074" y="1261"/>
                    </a:lnTo>
                    <a:lnTo>
                      <a:pt x="1074" y="1269"/>
                    </a:lnTo>
                    <a:lnTo>
                      <a:pt x="1070" y="1277"/>
                    </a:lnTo>
                    <a:lnTo>
                      <a:pt x="1063" y="1289"/>
                    </a:lnTo>
                    <a:lnTo>
                      <a:pt x="1059" y="1293"/>
                    </a:lnTo>
                    <a:lnTo>
                      <a:pt x="1059" y="1300"/>
                    </a:lnTo>
                    <a:lnTo>
                      <a:pt x="1055" y="1304"/>
                    </a:lnTo>
                    <a:lnTo>
                      <a:pt x="1055" y="1304"/>
                    </a:lnTo>
                    <a:lnTo>
                      <a:pt x="1055" y="1312"/>
                    </a:lnTo>
                    <a:lnTo>
                      <a:pt x="1051" y="1316"/>
                    </a:lnTo>
                    <a:lnTo>
                      <a:pt x="1051" y="1320"/>
                    </a:lnTo>
                    <a:lnTo>
                      <a:pt x="1051" y="1324"/>
                    </a:lnTo>
                    <a:lnTo>
                      <a:pt x="1051" y="1324"/>
                    </a:lnTo>
                    <a:lnTo>
                      <a:pt x="1051" y="1324"/>
                    </a:lnTo>
                    <a:lnTo>
                      <a:pt x="1051" y="1324"/>
                    </a:lnTo>
                    <a:lnTo>
                      <a:pt x="1051" y="1328"/>
                    </a:lnTo>
                    <a:lnTo>
                      <a:pt x="1047" y="1336"/>
                    </a:lnTo>
                    <a:lnTo>
                      <a:pt x="1043" y="1340"/>
                    </a:lnTo>
                    <a:lnTo>
                      <a:pt x="1039" y="1351"/>
                    </a:lnTo>
                    <a:lnTo>
                      <a:pt x="1035" y="1367"/>
                    </a:lnTo>
                    <a:lnTo>
                      <a:pt x="1031" y="1375"/>
                    </a:lnTo>
                    <a:lnTo>
                      <a:pt x="1027" y="1394"/>
                    </a:lnTo>
                    <a:lnTo>
                      <a:pt x="1023" y="1406"/>
                    </a:lnTo>
                    <a:lnTo>
                      <a:pt x="1020" y="1414"/>
                    </a:lnTo>
                    <a:lnTo>
                      <a:pt x="1020" y="1414"/>
                    </a:lnTo>
                    <a:lnTo>
                      <a:pt x="1016" y="1414"/>
                    </a:lnTo>
                    <a:lnTo>
                      <a:pt x="1016" y="1414"/>
                    </a:lnTo>
                    <a:lnTo>
                      <a:pt x="1012" y="1414"/>
                    </a:lnTo>
                    <a:lnTo>
                      <a:pt x="1016" y="1414"/>
                    </a:lnTo>
                    <a:lnTo>
                      <a:pt x="1016" y="1414"/>
                    </a:lnTo>
                    <a:lnTo>
                      <a:pt x="1016" y="1414"/>
                    </a:lnTo>
                    <a:lnTo>
                      <a:pt x="1016" y="1418"/>
                    </a:lnTo>
                    <a:lnTo>
                      <a:pt x="1016" y="1418"/>
                    </a:lnTo>
                    <a:lnTo>
                      <a:pt x="1016" y="1422"/>
                    </a:lnTo>
                    <a:lnTo>
                      <a:pt x="1020" y="1422"/>
                    </a:lnTo>
                    <a:lnTo>
                      <a:pt x="1020" y="1422"/>
                    </a:lnTo>
                    <a:lnTo>
                      <a:pt x="1016" y="1422"/>
                    </a:lnTo>
                    <a:lnTo>
                      <a:pt x="1020" y="1425"/>
                    </a:lnTo>
                    <a:lnTo>
                      <a:pt x="1020" y="1425"/>
                    </a:lnTo>
                    <a:lnTo>
                      <a:pt x="1020" y="1425"/>
                    </a:lnTo>
                    <a:lnTo>
                      <a:pt x="1016" y="1429"/>
                    </a:lnTo>
                    <a:lnTo>
                      <a:pt x="1012" y="1429"/>
                    </a:lnTo>
                    <a:lnTo>
                      <a:pt x="1012" y="1425"/>
                    </a:lnTo>
                    <a:lnTo>
                      <a:pt x="1012" y="1425"/>
                    </a:lnTo>
                    <a:lnTo>
                      <a:pt x="1016" y="1422"/>
                    </a:lnTo>
                    <a:lnTo>
                      <a:pt x="1012" y="1425"/>
                    </a:lnTo>
                    <a:lnTo>
                      <a:pt x="1008" y="1425"/>
                    </a:lnTo>
                    <a:lnTo>
                      <a:pt x="1008" y="1425"/>
                    </a:lnTo>
                    <a:lnTo>
                      <a:pt x="1008" y="1429"/>
                    </a:lnTo>
                    <a:lnTo>
                      <a:pt x="1008" y="1429"/>
                    </a:lnTo>
                    <a:lnTo>
                      <a:pt x="1012" y="1429"/>
                    </a:lnTo>
                    <a:lnTo>
                      <a:pt x="1012" y="1433"/>
                    </a:lnTo>
                    <a:lnTo>
                      <a:pt x="1008" y="1433"/>
                    </a:lnTo>
                    <a:lnTo>
                      <a:pt x="1000" y="1429"/>
                    </a:lnTo>
                    <a:lnTo>
                      <a:pt x="1000" y="1433"/>
                    </a:lnTo>
                    <a:lnTo>
                      <a:pt x="1000" y="1433"/>
                    </a:lnTo>
                    <a:lnTo>
                      <a:pt x="1000" y="1433"/>
                    </a:lnTo>
                    <a:lnTo>
                      <a:pt x="1000" y="1433"/>
                    </a:lnTo>
                    <a:lnTo>
                      <a:pt x="1000" y="1433"/>
                    </a:lnTo>
                    <a:lnTo>
                      <a:pt x="1000" y="1433"/>
                    </a:lnTo>
                    <a:lnTo>
                      <a:pt x="1000" y="1437"/>
                    </a:lnTo>
                    <a:lnTo>
                      <a:pt x="1000" y="1437"/>
                    </a:lnTo>
                    <a:lnTo>
                      <a:pt x="1004" y="1437"/>
                    </a:lnTo>
                    <a:lnTo>
                      <a:pt x="1004" y="1437"/>
                    </a:lnTo>
                    <a:lnTo>
                      <a:pt x="1004" y="1437"/>
                    </a:lnTo>
                    <a:lnTo>
                      <a:pt x="1000" y="1437"/>
                    </a:lnTo>
                    <a:lnTo>
                      <a:pt x="992" y="1437"/>
                    </a:lnTo>
                    <a:lnTo>
                      <a:pt x="988" y="1437"/>
                    </a:lnTo>
                    <a:lnTo>
                      <a:pt x="980" y="1437"/>
                    </a:lnTo>
                    <a:lnTo>
                      <a:pt x="980" y="1437"/>
                    </a:lnTo>
                    <a:lnTo>
                      <a:pt x="980" y="1433"/>
                    </a:lnTo>
                    <a:lnTo>
                      <a:pt x="980" y="1433"/>
                    </a:lnTo>
                    <a:lnTo>
                      <a:pt x="984" y="1433"/>
                    </a:lnTo>
                    <a:lnTo>
                      <a:pt x="980" y="1433"/>
                    </a:lnTo>
                    <a:lnTo>
                      <a:pt x="977" y="1429"/>
                    </a:lnTo>
                    <a:lnTo>
                      <a:pt x="977" y="1425"/>
                    </a:lnTo>
                    <a:lnTo>
                      <a:pt x="973" y="1425"/>
                    </a:lnTo>
                    <a:lnTo>
                      <a:pt x="973" y="1429"/>
                    </a:lnTo>
                    <a:lnTo>
                      <a:pt x="973" y="1429"/>
                    </a:lnTo>
                    <a:lnTo>
                      <a:pt x="973" y="1433"/>
                    </a:lnTo>
                    <a:lnTo>
                      <a:pt x="977" y="1433"/>
                    </a:lnTo>
                    <a:lnTo>
                      <a:pt x="977" y="1437"/>
                    </a:lnTo>
                    <a:lnTo>
                      <a:pt x="977" y="1437"/>
                    </a:lnTo>
                    <a:lnTo>
                      <a:pt x="973" y="1437"/>
                    </a:lnTo>
                    <a:lnTo>
                      <a:pt x="973" y="1437"/>
                    </a:lnTo>
                    <a:lnTo>
                      <a:pt x="973" y="1437"/>
                    </a:lnTo>
                    <a:lnTo>
                      <a:pt x="973" y="1437"/>
                    </a:lnTo>
                    <a:lnTo>
                      <a:pt x="969" y="1433"/>
                    </a:lnTo>
                    <a:lnTo>
                      <a:pt x="969" y="1433"/>
                    </a:lnTo>
                    <a:lnTo>
                      <a:pt x="969" y="1437"/>
                    </a:lnTo>
                    <a:lnTo>
                      <a:pt x="969" y="1437"/>
                    </a:lnTo>
                    <a:lnTo>
                      <a:pt x="969" y="1437"/>
                    </a:lnTo>
                    <a:lnTo>
                      <a:pt x="969" y="1437"/>
                    </a:lnTo>
                    <a:lnTo>
                      <a:pt x="965" y="1437"/>
                    </a:lnTo>
                    <a:lnTo>
                      <a:pt x="965" y="1437"/>
                    </a:lnTo>
                    <a:lnTo>
                      <a:pt x="965" y="1437"/>
                    </a:lnTo>
                    <a:lnTo>
                      <a:pt x="961" y="1437"/>
                    </a:lnTo>
                    <a:lnTo>
                      <a:pt x="961" y="1437"/>
                    </a:lnTo>
                    <a:lnTo>
                      <a:pt x="961" y="1441"/>
                    </a:lnTo>
                    <a:lnTo>
                      <a:pt x="965" y="1441"/>
                    </a:lnTo>
                    <a:lnTo>
                      <a:pt x="965" y="1441"/>
                    </a:lnTo>
                    <a:lnTo>
                      <a:pt x="965" y="1445"/>
                    </a:lnTo>
                    <a:lnTo>
                      <a:pt x="965" y="1449"/>
                    </a:lnTo>
                    <a:lnTo>
                      <a:pt x="961" y="1449"/>
                    </a:lnTo>
                    <a:lnTo>
                      <a:pt x="957" y="1449"/>
                    </a:lnTo>
                    <a:lnTo>
                      <a:pt x="961" y="1453"/>
                    </a:lnTo>
                    <a:lnTo>
                      <a:pt x="965" y="1453"/>
                    </a:lnTo>
                    <a:lnTo>
                      <a:pt x="965" y="1453"/>
                    </a:lnTo>
                    <a:lnTo>
                      <a:pt x="965" y="1453"/>
                    </a:lnTo>
                    <a:lnTo>
                      <a:pt x="961" y="1453"/>
                    </a:lnTo>
                    <a:lnTo>
                      <a:pt x="957" y="1453"/>
                    </a:lnTo>
                    <a:lnTo>
                      <a:pt x="953" y="1457"/>
                    </a:lnTo>
                    <a:lnTo>
                      <a:pt x="949" y="1457"/>
                    </a:lnTo>
                    <a:lnTo>
                      <a:pt x="949" y="1457"/>
                    </a:lnTo>
                    <a:lnTo>
                      <a:pt x="949" y="1457"/>
                    </a:lnTo>
                    <a:lnTo>
                      <a:pt x="949" y="1453"/>
                    </a:lnTo>
                    <a:lnTo>
                      <a:pt x="949" y="1453"/>
                    </a:lnTo>
                    <a:lnTo>
                      <a:pt x="945" y="1453"/>
                    </a:lnTo>
                    <a:lnTo>
                      <a:pt x="945" y="1457"/>
                    </a:lnTo>
                    <a:lnTo>
                      <a:pt x="945" y="1457"/>
                    </a:lnTo>
                    <a:lnTo>
                      <a:pt x="945" y="1457"/>
                    </a:lnTo>
                    <a:lnTo>
                      <a:pt x="945" y="1461"/>
                    </a:lnTo>
                    <a:lnTo>
                      <a:pt x="949" y="1461"/>
                    </a:lnTo>
                    <a:lnTo>
                      <a:pt x="945" y="1464"/>
                    </a:lnTo>
                    <a:lnTo>
                      <a:pt x="945" y="1464"/>
                    </a:lnTo>
                    <a:lnTo>
                      <a:pt x="945" y="1464"/>
                    </a:lnTo>
                    <a:lnTo>
                      <a:pt x="945" y="1464"/>
                    </a:lnTo>
                    <a:lnTo>
                      <a:pt x="941" y="1464"/>
                    </a:lnTo>
                    <a:lnTo>
                      <a:pt x="941" y="1464"/>
                    </a:lnTo>
                    <a:lnTo>
                      <a:pt x="937" y="1464"/>
                    </a:lnTo>
                    <a:lnTo>
                      <a:pt x="937" y="1464"/>
                    </a:lnTo>
                    <a:lnTo>
                      <a:pt x="934" y="1464"/>
                    </a:lnTo>
                    <a:lnTo>
                      <a:pt x="934" y="1464"/>
                    </a:lnTo>
                    <a:lnTo>
                      <a:pt x="934" y="1468"/>
                    </a:lnTo>
                    <a:lnTo>
                      <a:pt x="934" y="1468"/>
                    </a:lnTo>
                    <a:lnTo>
                      <a:pt x="930" y="1468"/>
                    </a:lnTo>
                    <a:lnTo>
                      <a:pt x="930" y="1464"/>
                    </a:lnTo>
                    <a:lnTo>
                      <a:pt x="926" y="1464"/>
                    </a:lnTo>
                    <a:lnTo>
                      <a:pt x="926" y="1461"/>
                    </a:lnTo>
                    <a:lnTo>
                      <a:pt x="926" y="1461"/>
                    </a:lnTo>
                    <a:lnTo>
                      <a:pt x="926" y="1457"/>
                    </a:lnTo>
                    <a:lnTo>
                      <a:pt x="926" y="1457"/>
                    </a:lnTo>
                    <a:lnTo>
                      <a:pt x="926" y="1449"/>
                    </a:lnTo>
                    <a:lnTo>
                      <a:pt x="926" y="1449"/>
                    </a:lnTo>
                    <a:lnTo>
                      <a:pt x="926" y="1445"/>
                    </a:lnTo>
                    <a:lnTo>
                      <a:pt x="926" y="1445"/>
                    </a:lnTo>
                    <a:lnTo>
                      <a:pt x="926" y="1441"/>
                    </a:lnTo>
                    <a:lnTo>
                      <a:pt x="926" y="1437"/>
                    </a:lnTo>
                    <a:lnTo>
                      <a:pt x="930" y="1437"/>
                    </a:lnTo>
                    <a:lnTo>
                      <a:pt x="937" y="1441"/>
                    </a:lnTo>
                    <a:lnTo>
                      <a:pt x="934" y="1433"/>
                    </a:lnTo>
                    <a:lnTo>
                      <a:pt x="930" y="1433"/>
                    </a:lnTo>
                    <a:lnTo>
                      <a:pt x="926" y="1429"/>
                    </a:lnTo>
                    <a:lnTo>
                      <a:pt x="926" y="1433"/>
                    </a:lnTo>
                    <a:lnTo>
                      <a:pt x="922" y="1437"/>
                    </a:lnTo>
                    <a:lnTo>
                      <a:pt x="922" y="1457"/>
                    </a:lnTo>
                    <a:lnTo>
                      <a:pt x="922" y="1464"/>
                    </a:lnTo>
                    <a:lnTo>
                      <a:pt x="930" y="1468"/>
                    </a:lnTo>
                    <a:lnTo>
                      <a:pt x="926" y="1472"/>
                    </a:lnTo>
                    <a:lnTo>
                      <a:pt x="926" y="1472"/>
                    </a:lnTo>
                    <a:lnTo>
                      <a:pt x="926" y="1472"/>
                    </a:lnTo>
                    <a:lnTo>
                      <a:pt x="926" y="1472"/>
                    </a:lnTo>
                    <a:lnTo>
                      <a:pt x="926" y="1476"/>
                    </a:lnTo>
                    <a:lnTo>
                      <a:pt x="926" y="1476"/>
                    </a:lnTo>
                    <a:lnTo>
                      <a:pt x="926" y="1476"/>
                    </a:lnTo>
                    <a:lnTo>
                      <a:pt x="926" y="1476"/>
                    </a:lnTo>
                    <a:lnTo>
                      <a:pt x="922" y="1476"/>
                    </a:lnTo>
                    <a:lnTo>
                      <a:pt x="922" y="1476"/>
                    </a:lnTo>
                    <a:lnTo>
                      <a:pt x="922" y="1476"/>
                    </a:lnTo>
                    <a:lnTo>
                      <a:pt x="922" y="1480"/>
                    </a:lnTo>
                    <a:lnTo>
                      <a:pt x="922" y="1480"/>
                    </a:lnTo>
                    <a:lnTo>
                      <a:pt x="922" y="1480"/>
                    </a:lnTo>
                    <a:lnTo>
                      <a:pt x="922" y="1480"/>
                    </a:lnTo>
                    <a:lnTo>
                      <a:pt x="922" y="1480"/>
                    </a:lnTo>
                    <a:lnTo>
                      <a:pt x="922" y="1484"/>
                    </a:lnTo>
                    <a:lnTo>
                      <a:pt x="918" y="1480"/>
                    </a:lnTo>
                    <a:lnTo>
                      <a:pt x="918" y="1480"/>
                    </a:lnTo>
                    <a:lnTo>
                      <a:pt x="914" y="1476"/>
                    </a:lnTo>
                    <a:lnTo>
                      <a:pt x="914" y="1476"/>
                    </a:lnTo>
                    <a:lnTo>
                      <a:pt x="914" y="1476"/>
                    </a:lnTo>
                    <a:lnTo>
                      <a:pt x="910" y="1472"/>
                    </a:lnTo>
                    <a:lnTo>
                      <a:pt x="910" y="1472"/>
                    </a:lnTo>
                    <a:lnTo>
                      <a:pt x="906" y="1472"/>
                    </a:lnTo>
                    <a:lnTo>
                      <a:pt x="910" y="1476"/>
                    </a:lnTo>
                    <a:lnTo>
                      <a:pt x="910" y="1476"/>
                    </a:lnTo>
                    <a:lnTo>
                      <a:pt x="914" y="1480"/>
                    </a:lnTo>
                    <a:lnTo>
                      <a:pt x="906" y="1480"/>
                    </a:lnTo>
                    <a:lnTo>
                      <a:pt x="906" y="1480"/>
                    </a:lnTo>
                    <a:lnTo>
                      <a:pt x="906" y="1484"/>
                    </a:lnTo>
                    <a:lnTo>
                      <a:pt x="906" y="1484"/>
                    </a:lnTo>
                    <a:lnTo>
                      <a:pt x="902" y="1484"/>
                    </a:lnTo>
                    <a:lnTo>
                      <a:pt x="898" y="1480"/>
                    </a:lnTo>
                    <a:lnTo>
                      <a:pt x="894" y="1480"/>
                    </a:lnTo>
                    <a:lnTo>
                      <a:pt x="894" y="1480"/>
                    </a:lnTo>
                    <a:lnTo>
                      <a:pt x="891" y="1476"/>
                    </a:lnTo>
                    <a:lnTo>
                      <a:pt x="887" y="1476"/>
                    </a:lnTo>
                    <a:lnTo>
                      <a:pt x="883" y="1476"/>
                    </a:lnTo>
                    <a:lnTo>
                      <a:pt x="883" y="1476"/>
                    </a:lnTo>
                    <a:lnTo>
                      <a:pt x="883" y="1476"/>
                    </a:lnTo>
                    <a:lnTo>
                      <a:pt x="887" y="1480"/>
                    </a:lnTo>
                    <a:lnTo>
                      <a:pt x="887" y="1480"/>
                    </a:lnTo>
                    <a:lnTo>
                      <a:pt x="891" y="1480"/>
                    </a:lnTo>
                    <a:lnTo>
                      <a:pt x="894" y="1480"/>
                    </a:lnTo>
                    <a:lnTo>
                      <a:pt x="894" y="1484"/>
                    </a:lnTo>
                    <a:lnTo>
                      <a:pt x="894" y="1484"/>
                    </a:lnTo>
                    <a:lnTo>
                      <a:pt x="894" y="1484"/>
                    </a:lnTo>
                    <a:lnTo>
                      <a:pt x="894" y="1488"/>
                    </a:lnTo>
                    <a:lnTo>
                      <a:pt x="894" y="1488"/>
                    </a:lnTo>
                    <a:lnTo>
                      <a:pt x="894" y="1488"/>
                    </a:lnTo>
                    <a:lnTo>
                      <a:pt x="894" y="1488"/>
                    </a:lnTo>
                    <a:lnTo>
                      <a:pt x="898" y="1492"/>
                    </a:lnTo>
                    <a:lnTo>
                      <a:pt x="898" y="1492"/>
                    </a:lnTo>
                    <a:lnTo>
                      <a:pt x="902" y="1492"/>
                    </a:lnTo>
                    <a:lnTo>
                      <a:pt x="902" y="1496"/>
                    </a:lnTo>
                    <a:lnTo>
                      <a:pt x="906" y="1496"/>
                    </a:lnTo>
                    <a:lnTo>
                      <a:pt x="906" y="1496"/>
                    </a:lnTo>
                    <a:lnTo>
                      <a:pt x="906" y="1496"/>
                    </a:lnTo>
                    <a:lnTo>
                      <a:pt x="906" y="1500"/>
                    </a:lnTo>
                    <a:lnTo>
                      <a:pt x="906" y="1500"/>
                    </a:lnTo>
                    <a:lnTo>
                      <a:pt x="902" y="1504"/>
                    </a:lnTo>
                    <a:lnTo>
                      <a:pt x="902" y="1500"/>
                    </a:lnTo>
                    <a:lnTo>
                      <a:pt x="894" y="1496"/>
                    </a:lnTo>
                    <a:lnTo>
                      <a:pt x="894" y="1492"/>
                    </a:lnTo>
                    <a:lnTo>
                      <a:pt x="894" y="1492"/>
                    </a:lnTo>
                    <a:lnTo>
                      <a:pt x="894" y="1492"/>
                    </a:lnTo>
                    <a:lnTo>
                      <a:pt x="894" y="1496"/>
                    </a:lnTo>
                    <a:lnTo>
                      <a:pt x="894" y="1496"/>
                    </a:lnTo>
                    <a:lnTo>
                      <a:pt x="894" y="1496"/>
                    </a:lnTo>
                    <a:lnTo>
                      <a:pt x="891" y="1496"/>
                    </a:lnTo>
                    <a:lnTo>
                      <a:pt x="887" y="1492"/>
                    </a:lnTo>
                    <a:lnTo>
                      <a:pt x="883" y="1492"/>
                    </a:lnTo>
                    <a:lnTo>
                      <a:pt x="883" y="1492"/>
                    </a:lnTo>
                    <a:lnTo>
                      <a:pt x="887" y="1496"/>
                    </a:lnTo>
                    <a:lnTo>
                      <a:pt x="887" y="1496"/>
                    </a:lnTo>
                    <a:lnTo>
                      <a:pt x="891" y="1496"/>
                    </a:lnTo>
                    <a:lnTo>
                      <a:pt x="891" y="1500"/>
                    </a:lnTo>
                    <a:lnTo>
                      <a:pt x="891" y="1504"/>
                    </a:lnTo>
                    <a:lnTo>
                      <a:pt x="891" y="1504"/>
                    </a:lnTo>
                    <a:lnTo>
                      <a:pt x="891" y="1507"/>
                    </a:lnTo>
                    <a:lnTo>
                      <a:pt x="894" y="1511"/>
                    </a:lnTo>
                    <a:lnTo>
                      <a:pt x="898" y="1515"/>
                    </a:lnTo>
                    <a:lnTo>
                      <a:pt x="898" y="1515"/>
                    </a:lnTo>
                    <a:lnTo>
                      <a:pt x="894" y="1515"/>
                    </a:lnTo>
                    <a:lnTo>
                      <a:pt x="894" y="1511"/>
                    </a:lnTo>
                    <a:lnTo>
                      <a:pt x="891" y="1511"/>
                    </a:lnTo>
                    <a:lnTo>
                      <a:pt x="891" y="1511"/>
                    </a:lnTo>
                    <a:lnTo>
                      <a:pt x="891" y="1507"/>
                    </a:lnTo>
                    <a:lnTo>
                      <a:pt x="891" y="1507"/>
                    </a:lnTo>
                    <a:lnTo>
                      <a:pt x="887" y="1511"/>
                    </a:lnTo>
                    <a:lnTo>
                      <a:pt x="887" y="1511"/>
                    </a:lnTo>
                    <a:lnTo>
                      <a:pt x="883" y="1507"/>
                    </a:lnTo>
                    <a:lnTo>
                      <a:pt x="879" y="1507"/>
                    </a:lnTo>
                    <a:lnTo>
                      <a:pt x="879" y="1507"/>
                    </a:lnTo>
                    <a:lnTo>
                      <a:pt x="883" y="1511"/>
                    </a:lnTo>
                    <a:lnTo>
                      <a:pt x="883" y="1511"/>
                    </a:lnTo>
                    <a:lnTo>
                      <a:pt x="891" y="1511"/>
                    </a:lnTo>
                    <a:lnTo>
                      <a:pt x="887" y="1515"/>
                    </a:lnTo>
                    <a:lnTo>
                      <a:pt x="887" y="1519"/>
                    </a:lnTo>
                    <a:lnTo>
                      <a:pt x="887" y="1519"/>
                    </a:lnTo>
                    <a:lnTo>
                      <a:pt x="883" y="1519"/>
                    </a:lnTo>
                    <a:lnTo>
                      <a:pt x="875" y="1511"/>
                    </a:lnTo>
                    <a:lnTo>
                      <a:pt x="875" y="1511"/>
                    </a:lnTo>
                    <a:lnTo>
                      <a:pt x="871" y="1511"/>
                    </a:lnTo>
                    <a:lnTo>
                      <a:pt x="871" y="1507"/>
                    </a:lnTo>
                    <a:lnTo>
                      <a:pt x="875" y="1507"/>
                    </a:lnTo>
                    <a:lnTo>
                      <a:pt x="871" y="1507"/>
                    </a:lnTo>
                    <a:lnTo>
                      <a:pt x="871" y="1507"/>
                    </a:lnTo>
                    <a:lnTo>
                      <a:pt x="875" y="1504"/>
                    </a:lnTo>
                    <a:lnTo>
                      <a:pt x="871" y="1500"/>
                    </a:lnTo>
                    <a:lnTo>
                      <a:pt x="871" y="1504"/>
                    </a:lnTo>
                    <a:lnTo>
                      <a:pt x="871" y="1504"/>
                    </a:lnTo>
                    <a:lnTo>
                      <a:pt x="867" y="1504"/>
                    </a:lnTo>
                    <a:lnTo>
                      <a:pt x="867" y="1507"/>
                    </a:lnTo>
                    <a:lnTo>
                      <a:pt x="863" y="1511"/>
                    </a:lnTo>
                    <a:lnTo>
                      <a:pt x="863" y="1511"/>
                    </a:lnTo>
                    <a:lnTo>
                      <a:pt x="863" y="1511"/>
                    </a:lnTo>
                    <a:lnTo>
                      <a:pt x="863" y="1515"/>
                    </a:lnTo>
                    <a:lnTo>
                      <a:pt x="867" y="1515"/>
                    </a:lnTo>
                    <a:lnTo>
                      <a:pt x="867" y="1519"/>
                    </a:lnTo>
                    <a:lnTo>
                      <a:pt x="867" y="1519"/>
                    </a:lnTo>
                    <a:lnTo>
                      <a:pt x="867" y="1519"/>
                    </a:lnTo>
                    <a:lnTo>
                      <a:pt x="867" y="1519"/>
                    </a:lnTo>
                    <a:lnTo>
                      <a:pt x="867" y="1523"/>
                    </a:lnTo>
                    <a:lnTo>
                      <a:pt x="867" y="1523"/>
                    </a:lnTo>
                    <a:lnTo>
                      <a:pt x="867" y="1523"/>
                    </a:lnTo>
                    <a:lnTo>
                      <a:pt x="855" y="1527"/>
                    </a:lnTo>
                    <a:lnTo>
                      <a:pt x="855" y="1527"/>
                    </a:lnTo>
                    <a:lnTo>
                      <a:pt x="851" y="1527"/>
                    </a:lnTo>
                    <a:lnTo>
                      <a:pt x="848" y="1527"/>
                    </a:lnTo>
                    <a:lnTo>
                      <a:pt x="851" y="1527"/>
                    </a:lnTo>
                    <a:lnTo>
                      <a:pt x="851" y="1527"/>
                    </a:lnTo>
                    <a:lnTo>
                      <a:pt x="851" y="1527"/>
                    </a:lnTo>
                    <a:lnTo>
                      <a:pt x="848" y="1531"/>
                    </a:lnTo>
                    <a:lnTo>
                      <a:pt x="844" y="1531"/>
                    </a:lnTo>
                    <a:lnTo>
                      <a:pt x="840" y="1535"/>
                    </a:lnTo>
                    <a:lnTo>
                      <a:pt x="840" y="1535"/>
                    </a:lnTo>
                    <a:lnTo>
                      <a:pt x="844" y="1535"/>
                    </a:lnTo>
                    <a:lnTo>
                      <a:pt x="844" y="1535"/>
                    </a:lnTo>
                    <a:lnTo>
                      <a:pt x="840" y="1535"/>
                    </a:lnTo>
                    <a:lnTo>
                      <a:pt x="840" y="1535"/>
                    </a:lnTo>
                    <a:lnTo>
                      <a:pt x="840" y="1539"/>
                    </a:lnTo>
                    <a:lnTo>
                      <a:pt x="844" y="1539"/>
                    </a:lnTo>
                    <a:lnTo>
                      <a:pt x="844" y="1539"/>
                    </a:lnTo>
                    <a:lnTo>
                      <a:pt x="844" y="1539"/>
                    </a:lnTo>
                    <a:lnTo>
                      <a:pt x="844" y="1539"/>
                    </a:lnTo>
                    <a:lnTo>
                      <a:pt x="844" y="1543"/>
                    </a:lnTo>
                    <a:lnTo>
                      <a:pt x="844" y="1543"/>
                    </a:lnTo>
                    <a:lnTo>
                      <a:pt x="840" y="1546"/>
                    </a:lnTo>
                    <a:lnTo>
                      <a:pt x="840" y="1546"/>
                    </a:lnTo>
                    <a:lnTo>
                      <a:pt x="840" y="1546"/>
                    </a:lnTo>
                    <a:lnTo>
                      <a:pt x="840" y="1543"/>
                    </a:lnTo>
                    <a:lnTo>
                      <a:pt x="840" y="1543"/>
                    </a:lnTo>
                    <a:lnTo>
                      <a:pt x="836" y="1546"/>
                    </a:lnTo>
                    <a:lnTo>
                      <a:pt x="836" y="1546"/>
                    </a:lnTo>
                    <a:lnTo>
                      <a:pt x="836" y="1550"/>
                    </a:lnTo>
                    <a:lnTo>
                      <a:pt x="836" y="1550"/>
                    </a:lnTo>
                    <a:lnTo>
                      <a:pt x="836" y="1550"/>
                    </a:lnTo>
                    <a:lnTo>
                      <a:pt x="832" y="1550"/>
                    </a:lnTo>
                    <a:lnTo>
                      <a:pt x="832" y="1550"/>
                    </a:lnTo>
                    <a:lnTo>
                      <a:pt x="832" y="1550"/>
                    </a:lnTo>
                    <a:lnTo>
                      <a:pt x="832" y="1546"/>
                    </a:lnTo>
                    <a:lnTo>
                      <a:pt x="832" y="1543"/>
                    </a:lnTo>
                    <a:lnTo>
                      <a:pt x="832" y="1543"/>
                    </a:lnTo>
                    <a:lnTo>
                      <a:pt x="828" y="1543"/>
                    </a:lnTo>
                    <a:lnTo>
                      <a:pt x="828" y="1546"/>
                    </a:lnTo>
                    <a:lnTo>
                      <a:pt x="828" y="1554"/>
                    </a:lnTo>
                    <a:lnTo>
                      <a:pt x="828" y="1554"/>
                    </a:lnTo>
                    <a:lnTo>
                      <a:pt x="824" y="1558"/>
                    </a:lnTo>
                    <a:lnTo>
                      <a:pt x="820" y="1558"/>
                    </a:lnTo>
                    <a:lnTo>
                      <a:pt x="820" y="1554"/>
                    </a:lnTo>
                    <a:lnTo>
                      <a:pt x="820" y="1554"/>
                    </a:lnTo>
                    <a:lnTo>
                      <a:pt x="820" y="1550"/>
                    </a:lnTo>
                    <a:lnTo>
                      <a:pt x="816" y="1550"/>
                    </a:lnTo>
                    <a:lnTo>
                      <a:pt x="816" y="1550"/>
                    </a:lnTo>
                    <a:lnTo>
                      <a:pt x="820" y="1554"/>
                    </a:lnTo>
                    <a:lnTo>
                      <a:pt x="816" y="1554"/>
                    </a:lnTo>
                    <a:lnTo>
                      <a:pt x="816" y="1558"/>
                    </a:lnTo>
                    <a:lnTo>
                      <a:pt x="816" y="1558"/>
                    </a:lnTo>
                    <a:lnTo>
                      <a:pt x="812" y="1562"/>
                    </a:lnTo>
                    <a:lnTo>
                      <a:pt x="809" y="1562"/>
                    </a:lnTo>
                    <a:lnTo>
                      <a:pt x="809" y="1562"/>
                    </a:lnTo>
                    <a:lnTo>
                      <a:pt x="809" y="1566"/>
                    </a:lnTo>
                    <a:lnTo>
                      <a:pt x="809" y="1566"/>
                    </a:lnTo>
                    <a:lnTo>
                      <a:pt x="809" y="1566"/>
                    </a:lnTo>
                    <a:lnTo>
                      <a:pt x="809" y="1570"/>
                    </a:lnTo>
                    <a:lnTo>
                      <a:pt x="809" y="1570"/>
                    </a:lnTo>
                    <a:lnTo>
                      <a:pt x="809" y="1566"/>
                    </a:lnTo>
                    <a:lnTo>
                      <a:pt x="809" y="1566"/>
                    </a:lnTo>
                    <a:lnTo>
                      <a:pt x="805" y="1566"/>
                    </a:lnTo>
                    <a:lnTo>
                      <a:pt x="805" y="1566"/>
                    </a:lnTo>
                    <a:lnTo>
                      <a:pt x="797" y="1562"/>
                    </a:lnTo>
                    <a:lnTo>
                      <a:pt x="797" y="1562"/>
                    </a:lnTo>
                    <a:lnTo>
                      <a:pt x="797" y="1562"/>
                    </a:lnTo>
                    <a:lnTo>
                      <a:pt x="801" y="1566"/>
                    </a:lnTo>
                    <a:lnTo>
                      <a:pt x="801" y="1566"/>
                    </a:lnTo>
                    <a:lnTo>
                      <a:pt x="801" y="1566"/>
                    </a:lnTo>
                    <a:lnTo>
                      <a:pt x="801" y="1566"/>
                    </a:lnTo>
                    <a:lnTo>
                      <a:pt x="801" y="1570"/>
                    </a:lnTo>
                    <a:lnTo>
                      <a:pt x="801" y="1570"/>
                    </a:lnTo>
                    <a:lnTo>
                      <a:pt x="801" y="1570"/>
                    </a:lnTo>
                    <a:lnTo>
                      <a:pt x="801" y="1574"/>
                    </a:lnTo>
                    <a:lnTo>
                      <a:pt x="801" y="1574"/>
                    </a:lnTo>
                    <a:lnTo>
                      <a:pt x="805" y="1570"/>
                    </a:lnTo>
                    <a:lnTo>
                      <a:pt x="805" y="1570"/>
                    </a:lnTo>
                    <a:lnTo>
                      <a:pt x="805" y="1574"/>
                    </a:lnTo>
                    <a:lnTo>
                      <a:pt x="805" y="1574"/>
                    </a:lnTo>
                    <a:lnTo>
                      <a:pt x="805" y="1578"/>
                    </a:lnTo>
                    <a:lnTo>
                      <a:pt x="805" y="1578"/>
                    </a:lnTo>
                    <a:lnTo>
                      <a:pt x="805" y="1582"/>
                    </a:lnTo>
                    <a:lnTo>
                      <a:pt x="801" y="1589"/>
                    </a:lnTo>
                    <a:lnTo>
                      <a:pt x="801" y="1589"/>
                    </a:lnTo>
                    <a:lnTo>
                      <a:pt x="801" y="1589"/>
                    </a:lnTo>
                    <a:lnTo>
                      <a:pt x="797" y="1593"/>
                    </a:lnTo>
                    <a:lnTo>
                      <a:pt x="797" y="1589"/>
                    </a:lnTo>
                    <a:lnTo>
                      <a:pt x="797" y="1586"/>
                    </a:lnTo>
                    <a:lnTo>
                      <a:pt x="797" y="1582"/>
                    </a:lnTo>
                    <a:lnTo>
                      <a:pt x="797" y="1582"/>
                    </a:lnTo>
                    <a:lnTo>
                      <a:pt x="793" y="1586"/>
                    </a:lnTo>
                    <a:lnTo>
                      <a:pt x="793" y="1589"/>
                    </a:lnTo>
                    <a:lnTo>
                      <a:pt x="793" y="1589"/>
                    </a:lnTo>
                    <a:lnTo>
                      <a:pt x="789" y="1589"/>
                    </a:lnTo>
                    <a:lnTo>
                      <a:pt x="789" y="1593"/>
                    </a:lnTo>
                    <a:lnTo>
                      <a:pt x="789" y="1593"/>
                    </a:lnTo>
                    <a:lnTo>
                      <a:pt x="789" y="1589"/>
                    </a:lnTo>
                    <a:lnTo>
                      <a:pt x="789" y="1589"/>
                    </a:lnTo>
                    <a:lnTo>
                      <a:pt x="789" y="1589"/>
                    </a:lnTo>
                    <a:lnTo>
                      <a:pt x="789" y="1586"/>
                    </a:lnTo>
                    <a:lnTo>
                      <a:pt x="789" y="1586"/>
                    </a:lnTo>
                    <a:lnTo>
                      <a:pt x="789" y="1586"/>
                    </a:lnTo>
                    <a:lnTo>
                      <a:pt x="789" y="1582"/>
                    </a:lnTo>
                    <a:lnTo>
                      <a:pt x="789" y="1582"/>
                    </a:lnTo>
                    <a:lnTo>
                      <a:pt x="785" y="1582"/>
                    </a:lnTo>
                    <a:lnTo>
                      <a:pt x="781" y="1582"/>
                    </a:lnTo>
                    <a:lnTo>
                      <a:pt x="781" y="1586"/>
                    </a:lnTo>
                    <a:lnTo>
                      <a:pt x="785" y="1586"/>
                    </a:lnTo>
                    <a:lnTo>
                      <a:pt x="781" y="1589"/>
                    </a:lnTo>
                    <a:lnTo>
                      <a:pt x="781" y="1589"/>
                    </a:lnTo>
                    <a:lnTo>
                      <a:pt x="781" y="1589"/>
                    </a:lnTo>
                    <a:lnTo>
                      <a:pt x="777" y="1589"/>
                    </a:lnTo>
                    <a:lnTo>
                      <a:pt x="773" y="1589"/>
                    </a:lnTo>
                    <a:lnTo>
                      <a:pt x="773" y="1589"/>
                    </a:lnTo>
                    <a:lnTo>
                      <a:pt x="773" y="1593"/>
                    </a:lnTo>
                    <a:lnTo>
                      <a:pt x="777" y="1593"/>
                    </a:lnTo>
                    <a:lnTo>
                      <a:pt x="777" y="1593"/>
                    </a:lnTo>
                    <a:lnTo>
                      <a:pt x="773" y="1593"/>
                    </a:lnTo>
                    <a:lnTo>
                      <a:pt x="773" y="1593"/>
                    </a:lnTo>
                    <a:lnTo>
                      <a:pt x="769" y="1593"/>
                    </a:lnTo>
                    <a:lnTo>
                      <a:pt x="769" y="1593"/>
                    </a:lnTo>
                    <a:lnTo>
                      <a:pt x="769" y="1597"/>
                    </a:lnTo>
                    <a:lnTo>
                      <a:pt x="766" y="1597"/>
                    </a:lnTo>
                    <a:lnTo>
                      <a:pt x="766" y="1597"/>
                    </a:lnTo>
                    <a:lnTo>
                      <a:pt x="766" y="1597"/>
                    </a:lnTo>
                    <a:lnTo>
                      <a:pt x="766" y="1601"/>
                    </a:lnTo>
                    <a:lnTo>
                      <a:pt x="762" y="1597"/>
                    </a:lnTo>
                    <a:lnTo>
                      <a:pt x="762" y="1597"/>
                    </a:lnTo>
                    <a:lnTo>
                      <a:pt x="762" y="1593"/>
                    </a:lnTo>
                    <a:lnTo>
                      <a:pt x="762" y="1593"/>
                    </a:lnTo>
                    <a:lnTo>
                      <a:pt x="762" y="1597"/>
                    </a:lnTo>
                    <a:lnTo>
                      <a:pt x="762" y="1597"/>
                    </a:lnTo>
                    <a:lnTo>
                      <a:pt x="762" y="1601"/>
                    </a:lnTo>
                    <a:lnTo>
                      <a:pt x="762" y="1601"/>
                    </a:lnTo>
                    <a:lnTo>
                      <a:pt x="758" y="1601"/>
                    </a:lnTo>
                    <a:lnTo>
                      <a:pt x="754" y="1605"/>
                    </a:lnTo>
                    <a:lnTo>
                      <a:pt x="750" y="1613"/>
                    </a:lnTo>
                    <a:lnTo>
                      <a:pt x="746" y="1613"/>
                    </a:lnTo>
                    <a:lnTo>
                      <a:pt x="734" y="1617"/>
                    </a:lnTo>
                    <a:lnTo>
                      <a:pt x="734" y="1617"/>
                    </a:lnTo>
                    <a:lnTo>
                      <a:pt x="734" y="1617"/>
                    </a:lnTo>
                    <a:lnTo>
                      <a:pt x="730" y="1617"/>
                    </a:lnTo>
                    <a:lnTo>
                      <a:pt x="730" y="1617"/>
                    </a:lnTo>
                    <a:lnTo>
                      <a:pt x="726" y="1617"/>
                    </a:lnTo>
                    <a:lnTo>
                      <a:pt x="723" y="1621"/>
                    </a:lnTo>
                    <a:lnTo>
                      <a:pt x="723" y="1621"/>
                    </a:lnTo>
                    <a:lnTo>
                      <a:pt x="723" y="1621"/>
                    </a:lnTo>
                    <a:lnTo>
                      <a:pt x="723" y="1613"/>
                    </a:lnTo>
                    <a:lnTo>
                      <a:pt x="723" y="1609"/>
                    </a:lnTo>
                    <a:lnTo>
                      <a:pt x="726" y="1609"/>
                    </a:lnTo>
                    <a:lnTo>
                      <a:pt x="726" y="1609"/>
                    </a:lnTo>
                    <a:lnTo>
                      <a:pt x="726" y="1605"/>
                    </a:lnTo>
                    <a:lnTo>
                      <a:pt x="723" y="1605"/>
                    </a:lnTo>
                    <a:lnTo>
                      <a:pt x="723" y="1605"/>
                    </a:lnTo>
                    <a:lnTo>
                      <a:pt x="723" y="1601"/>
                    </a:lnTo>
                    <a:lnTo>
                      <a:pt x="723" y="1601"/>
                    </a:lnTo>
                    <a:lnTo>
                      <a:pt x="723" y="1601"/>
                    </a:lnTo>
                    <a:lnTo>
                      <a:pt x="719" y="1605"/>
                    </a:lnTo>
                    <a:lnTo>
                      <a:pt x="719" y="1605"/>
                    </a:lnTo>
                    <a:lnTo>
                      <a:pt x="719" y="1605"/>
                    </a:lnTo>
                    <a:lnTo>
                      <a:pt x="719" y="1609"/>
                    </a:lnTo>
                    <a:lnTo>
                      <a:pt x="719" y="1609"/>
                    </a:lnTo>
                    <a:lnTo>
                      <a:pt x="719" y="1609"/>
                    </a:lnTo>
                    <a:lnTo>
                      <a:pt x="719" y="1613"/>
                    </a:lnTo>
                    <a:lnTo>
                      <a:pt x="719" y="1613"/>
                    </a:lnTo>
                    <a:lnTo>
                      <a:pt x="719" y="1617"/>
                    </a:lnTo>
                    <a:lnTo>
                      <a:pt x="719" y="1617"/>
                    </a:lnTo>
                    <a:lnTo>
                      <a:pt x="719" y="1621"/>
                    </a:lnTo>
                    <a:lnTo>
                      <a:pt x="719" y="1621"/>
                    </a:lnTo>
                    <a:lnTo>
                      <a:pt x="719" y="1625"/>
                    </a:lnTo>
                    <a:lnTo>
                      <a:pt x="715" y="1628"/>
                    </a:lnTo>
                    <a:lnTo>
                      <a:pt x="711" y="1636"/>
                    </a:lnTo>
                    <a:lnTo>
                      <a:pt x="711" y="1636"/>
                    </a:lnTo>
                    <a:lnTo>
                      <a:pt x="711" y="1640"/>
                    </a:lnTo>
                    <a:lnTo>
                      <a:pt x="711" y="1644"/>
                    </a:lnTo>
                    <a:lnTo>
                      <a:pt x="715" y="1644"/>
                    </a:lnTo>
                    <a:lnTo>
                      <a:pt x="715" y="1644"/>
                    </a:lnTo>
                    <a:lnTo>
                      <a:pt x="703" y="1652"/>
                    </a:lnTo>
                    <a:lnTo>
                      <a:pt x="699" y="1652"/>
                    </a:lnTo>
                    <a:lnTo>
                      <a:pt x="695" y="1652"/>
                    </a:lnTo>
                    <a:lnTo>
                      <a:pt x="695" y="1652"/>
                    </a:lnTo>
                    <a:lnTo>
                      <a:pt x="691" y="1656"/>
                    </a:lnTo>
                    <a:lnTo>
                      <a:pt x="687" y="1656"/>
                    </a:lnTo>
                    <a:lnTo>
                      <a:pt x="687" y="1656"/>
                    </a:lnTo>
                    <a:lnTo>
                      <a:pt x="687" y="1656"/>
                    </a:lnTo>
                    <a:lnTo>
                      <a:pt x="687" y="1652"/>
                    </a:lnTo>
                    <a:lnTo>
                      <a:pt x="687" y="1652"/>
                    </a:lnTo>
                    <a:lnTo>
                      <a:pt x="691" y="1648"/>
                    </a:lnTo>
                    <a:lnTo>
                      <a:pt x="703" y="1640"/>
                    </a:lnTo>
                    <a:lnTo>
                      <a:pt x="703" y="1640"/>
                    </a:lnTo>
                    <a:lnTo>
                      <a:pt x="703" y="1636"/>
                    </a:lnTo>
                    <a:lnTo>
                      <a:pt x="703" y="1636"/>
                    </a:lnTo>
                    <a:lnTo>
                      <a:pt x="703" y="1632"/>
                    </a:lnTo>
                    <a:lnTo>
                      <a:pt x="703" y="1632"/>
                    </a:lnTo>
                    <a:lnTo>
                      <a:pt x="707" y="1632"/>
                    </a:lnTo>
                    <a:lnTo>
                      <a:pt x="707" y="1632"/>
                    </a:lnTo>
                    <a:lnTo>
                      <a:pt x="711" y="1628"/>
                    </a:lnTo>
                    <a:lnTo>
                      <a:pt x="711" y="1625"/>
                    </a:lnTo>
                    <a:lnTo>
                      <a:pt x="711" y="1621"/>
                    </a:lnTo>
                    <a:lnTo>
                      <a:pt x="711" y="1617"/>
                    </a:lnTo>
                    <a:lnTo>
                      <a:pt x="711" y="1613"/>
                    </a:lnTo>
                    <a:lnTo>
                      <a:pt x="707" y="1613"/>
                    </a:lnTo>
                    <a:lnTo>
                      <a:pt x="707" y="1628"/>
                    </a:lnTo>
                    <a:lnTo>
                      <a:pt x="707" y="1632"/>
                    </a:lnTo>
                    <a:lnTo>
                      <a:pt x="703" y="1632"/>
                    </a:lnTo>
                    <a:lnTo>
                      <a:pt x="703" y="1632"/>
                    </a:lnTo>
                    <a:lnTo>
                      <a:pt x="703" y="1628"/>
                    </a:lnTo>
                    <a:lnTo>
                      <a:pt x="703" y="1628"/>
                    </a:lnTo>
                    <a:lnTo>
                      <a:pt x="703" y="1628"/>
                    </a:lnTo>
                    <a:lnTo>
                      <a:pt x="703" y="1628"/>
                    </a:lnTo>
                    <a:lnTo>
                      <a:pt x="703" y="1628"/>
                    </a:lnTo>
                    <a:lnTo>
                      <a:pt x="703" y="1628"/>
                    </a:lnTo>
                    <a:lnTo>
                      <a:pt x="703" y="1632"/>
                    </a:lnTo>
                    <a:lnTo>
                      <a:pt x="699" y="1632"/>
                    </a:lnTo>
                    <a:lnTo>
                      <a:pt x="699" y="1632"/>
                    </a:lnTo>
                    <a:lnTo>
                      <a:pt x="699" y="1636"/>
                    </a:lnTo>
                    <a:lnTo>
                      <a:pt x="699" y="1636"/>
                    </a:lnTo>
                    <a:lnTo>
                      <a:pt x="695" y="1632"/>
                    </a:lnTo>
                    <a:lnTo>
                      <a:pt x="695" y="1632"/>
                    </a:lnTo>
                    <a:lnTo>
                      <a:pt x="695" y="1628"/>
                    </a:lnTo>
                    <a:lnTo>
                      <a:pt x="695" y="1628"/>
                    </a:lnTo>
                    <a:lnTo>
                      <a:pt x="695" y="1625"/>
                    </a:lnTo>
                    <a:lnTo>
                      <a:pt x="699" y="1621"/>
                    </a:lnTo>
                    <a:lnTo>
                      <a:pt x="703" y="1621"/>
                    </a:lnTo>
                    <a:lnTo>
                      <a:pt x="703" y="1613"/>
                    </a:lnTo>
                    <a:lnTo>
                      <a:pt x="703" y="1613"/>
                    </a:lnTo>
                    <a:lnTo>
                      <a:pt x="699" y="1613"/>
                    </a:lnTo>
                    <a:lnTo>
                      <a:pt x="691" y="1617"/>
                    </a:lnTo>
                    <a:lnTo>
                      <a:pt x="687" y="1617"/>
                    </a:lnTo>
                    <a:lnTo>
                      <a:pt x="683" y="1617"/>
                    </a:lnTo>
                    <a:lnTo>
                      <a:pt x="683" y="1617"/>
                    </a:lnTo>
                    <a:lnTo>
                      <a:pt x="680" y="1617"/>
                    </a:lnTo>
                    <a:lnTo>
                      <a:pt x="680" y="1613"/>
                    </a:lnTo>
                    <a:lnTo>
                      <a:pt x="680" y="1613"/>
                    </a:lnTo>
                    <a:lnTo>
                      <a:pt x="680" y="1609"/>
                    </a:lnTo>
                    <a:lnTo>
                      <a:pt x="680" y="1605"/>
                    </a:lnTo>
                    <a:lnTo>
                      <a:pt x="680" y="1605"/>
                    </a:lnTo>
                    <a:lnTo>
                      <a:pt x="680" y="1605"/>
                    </a:lnTo>
                    <a:lnTo>
                      <a:pt x="680" y="1609"/>
                    </a:lnTo>
                    <a:lnTo>
                      <a:pt x="680" y="1609"/>
                    </a:lnTo>
                    <a:lnTo>
                      <a:pt x="680" y="1609"/>
                    </a:lnTo>
                    <a:lnTo>
                      <a:pt x="676" y="1609"/>
                    </a:lnTo>
                    <a:lnTo>
                      <a:pt x="676" y="1613"/>
                    </a:lnTo>
                    <a:lnTo>
                      <a:pt x="676" y="1609"/>
                    </a:lnTo>
                    <a:lnTo>
                      <a:pt x="676" y="1609"/>
                    </a:lnTo>
                    <a:lnTo>
                      <a:pt x="672" y="1605"/>
                    </a:lnTo>
                    <a:lnTo>
                      <a:pt x="668" y="1605"/>
                    </a:lnTo>
                    <a:lnTo>
                      <a:pt x="668" y="1605"/>
                    </a:lnTo>
                    <a:lnTo>
                      <a:pt x="668" y="1605"/>
                    </a:lnTo>
                    <a:lnTo>
                      <a:pt x="668" y="1601"/>
                    </a:lnTo>
                    <a:lnTo>
                      <a:pt x="664" y="1601"/>
                    </a:lnTo>
                    <a:lnTo>
                      <a:pt x="664" y="1601"/>
                    </a:lnTo>
                    <a:lnTo>
                      <a:pt x="664" y="1601"/>
                    </a:lnTo>
                    <a:lnTo>
                      <a:pt x="664" y="1589"/>
                    </a:lnTo>
                    <a:lnTo>
                      <a:pt x="664" y="1589"/>
                    </a:lnTo>
                    <a:lnTo>
                      <a:pt x="668" y="1582"/>
                    </a:lnTo>
                    <a:lnTo>
                      <a:pt x="668" y="1578"/>
                    </a:lnTo>
                    <a:lnTo>
                      <a:pt x="668" y="1578"/>
                    </a:lnTo>
                    <a:lnTo>
                      <a:pt x="668" y="1574"/>
                    </a:lnTo>
                    <a:lnTo>
                      <a:pt x="668" y="1574"/>
                    </a:lnTo>
                    <a:lnTo>
                      <a:pt x="672" y="1570"/>
                    </a:lnTo>
                    <a:lnTo>
                      <a:pt x="672" y="1570"/>
                    </a:lnTo>
                    <a:lnTo>
                      <a:pt x="672" y="1566"/>
                    </a:lnTo>
                    <a:lnTo>
                      <a:pt x="668" y="1566"/>
                    </a:lnTo>
                    <a:lnTo>
                      <a:pt x="668" y="1570"/>
                    </a:lnTo>
                    <a:lnTo>
                      <a:pt x="668" y="1574"/>
                    </a:lnTo>
                    <a:lnTo>
                      <a:pt x="668" y="1578"/>
                    </a:lnTo>
                    <a:lnTo>
                      <a:pt x="660" y="1578"/>
                    </a:lnTo>
                    <a:lnTo>
                      <a:pt x="656" y="1582"/>
                    </a:lnTo>
                    <a:lnTo>
                      <a:pt x="648" y="1593"/>
                    </a:lnTo>
                    <a:lnTo>
                      <a:pt x="640" y="1601"/>
                    </a:lnTo>
                    <a:lnTo>
                      <a:pt x="637" y="1605"/>
                    </a:lnTo>
                    <a:lnTo>
                      <a:pt x="637" y="1605"/>
                    </a:lnTo>
                    <a:lnTo>
                      <a:pt x="637" y="1601"/>
                    </a:lnTo>
                    <a:lnTo>
                      <a:pt x="640" y="1597"/>
                    </a:lnTo>
                    <a:lnTo>
                      <a:pt x="637" y="1597"/>
                    </a:lnTo>
                    <a:lnTo>
                      <a:pt x="637" y="1597"/>
                    </a:lnTo>
                    <a:lnTo>
                      <a:pt x="637" y="1593"/>
                    </a:lnTo>
                    <a:lnTo>
                      <a:pt x="637" y="1593"/>
                    </a:lnTo>
                    <a:lnTo>
                      <a:pt x="640" y="1589"/>
                    </a:lnTo>
                    <a:lnTo>
                      <a:pt x="637" y="1589"/>
                    </a:lnTo>
                    <a:lnTo>
                      <a:pt x="637" y="1593"/>
                    </a:lnTo>
                    <a:lnTo>
                      <a:pt x="633" y="1597"/>
                    </a:lnTo>
                    <a:lnTo>
                      <a:pt x="633" y="1597"/>
                    </a:lnTo>
                    <a:lnTo>
                      <a:pt x="629" y="1601"/>
                    </a:lnTo>
                    <a:lnTo>
                      <a:pt x="629" y="1597"/>
                    </a:lnTo>
                    <a:lnTo>
                      <a:pt x="629" y="1597"/>
                    </a:lnTo>
                    <a:lnTo>
                      <a:pt x="625" y="1597"/>
                    </a:lnTo>
                    <a:lnTo>
                      <a:pt x="625" y="1593"/>
                    </a:lnTo>
                    <a:lnTo>
                      <a:pt x="625" y="1593"/>
                    </a:lnTo>
                    <a:lnTo>
                      <a:pt x="629" y="1593"/>
                    </a:lnTo>
                    <a:lnTo>
                      <a:pt x="629" y="1589"/>
                    </a:lnTo>
                    <a:lnTo>
                      <a:pt x="629" y="1586"/>
                    </a:lnTo>
                    <a:lnTo>
                      <a:pt x="629" y="1582"/>
                    </a:lnTo>
                    <a:lnTo>
                      <a:pt x="633" y="1578"/>
                    </a:lnTo>
                    <a:lnTo>
                      <a:pt x="633" y="1574"/>
                    </a:lnTo>
                    <a:lnTo>
                      <a:pt x="633" y="1574"/>
                    </a:lnTo>
                    <a:lnTo>
                      <a:pt x="633" y="1570"/>
                    </a:lnTo>
                    <a:lnTo>
                      <a:pt x="629" y="1578"/>
                    </a:lnTo>
                    <a:lnTo>
                      <a:pt x="629" y="1578"/>
                    </a:lnTo>
                    <a:lnTo>
                      <a:pt x="621" y="1578"/>
                    </a:lnTo>
                    <a:lnTo>
                      <a:pt x="621" y="1574"/>
                    </a:lnTo>
                    <a:lnTo>
                      <a:pt x="609" y="1582"/>
                    </a:lnTo>
                    <a:lnTo>
                      <a:pt x="605" y="1582"/>
                    </a:lnTo>
                    <a:lnTo>
                      <a:pt x="605" y="1582"/>
                    </a:lnTo>
                    <a:lnTo>
                      <a:pt x="601" y="1578"/>
                    </a:lnTo>
                    <a:lnTo>
                      <a:pt x="594" y="1578"/>
                    </a:lnTo>
                    <a:lnTo>
                      <a:pt x="594" y="1578"/>
                    </a:lnTo>
                    <a:lnTo>
                      <a:pt x="590" y="1578"/>
                    </a:lnTo>
                    <a:lnTo>
                      <a:pt x="590" y="1578"/>
                    </a:lnTo>
                    <a:lnTo>
                      <a:pt x="590" y="1574"/>
                    </a:lnTo>
                    <a:lnTo>
                      <a:pt x="586" y="1574"/>
                    </a:lnTo>
                    <a:lnTo>
                      <a:pt x="586" y="1578"/>
                    </a:lnTo>
                    <a:lnTo>
                      <a:pt x="586" y="1578"/>
                    </a:lnTo>
                    <a:lnTo>
                      <a:pt x="586" y="1578"/>
                    </a:lnTo>
                    <a:lnTo>
                      <a:pt x="582" y="1578"/>
                    </a:lnTo>
                    <a:lnTo>
                      <a:pt x="582" y="1574"/>
                    </a:lnTo>
                    <a:lnTo>
                      <a:pt x="582" y="1574"/>
                    </a:lnTo>
                    <a:lnTo>
                      <a:pt x="582" y="1574"/>
                    </a:lnTo>
                    <a:lnTo>
                      <a:pt x="578" y="1574"/>
                    </a:lnTo>
                    <a:lnTo>
                      <a:pt x="578" y="1574"/>
                    </a:lnTo>
                    <a:lnTo>
                      <a:pt x="578" y="1574"/>
                    </a:lnTo>
                    <a:lnTo>
                      <a:pt x="578" y="1574"/>
                    </a:lnTo>
                    <a:lnTo>
                      <a:pt x="578" y="1574"/>
                    </a:lnTo>
                    <a:lnTo>
                      <a:pt x="578" y="1574"/>
                    </a:lnTo>
                    <a:lnTo>
                      <a:pt x="578" y="1570"/>
                    </a:lnTo>
                    <a:lnTo>
                      <a:pt x="574" y="1574"/>
                    </a:lnTo>
                    <a:lnTo>
                      <a:pt x="574" y="1570"/>
                    </a:lnTo>
                    <a:lnTo>
                      <a:pt x="570" y="1570"/>
                    </a:lnTo>
                    <a:lnTo>
                      <a:pt x="570" y="1566"/>
                    </a:lnTo>
                    <a:lnTo>
                      <a:pt x="570" y="1566"/>
                    </a:lnTo>
                    <a:lnTo>
                      <a:pt x="566" y="1566"/>
                    </a:lnTo>
                    <a:lnTo>
                      <a:pt x="566" y="1566"/>
                    </a:lnTo>
                    <a:lnTo>
                      <a:pt x="562" y="1570"/>
                    </a:lnTo>
                    <a:lnTo>
                      <a:pt x="562" y="1570"/>
                    </a:lnTo>
                    <a:lnTo>
                      <a:pt x="566" y="1574"/>
                    </a:lnTo>
                    <a:lnTo>
                      <a:pt x="570" y="1578"/>
                    </a:lnTo>
                    <a:lnTo>
                      <a:pt x="562" y="1574"/>
                    </a:lnTo>
                    <a:lnTo>
                      <a:pt x="562" y="1578"/>
                    </a:lnTo>
                    <a:lnTo>
                      <a:pt x="562" y="1578"/>
                    </a:lnTo>
                    <a:lnTo>
                      <a:pt x="562" y="1574"/>
                    </a:lnTo>
                    <a:lnTo>
                      <a:pt x="558" y="1570"/>
                    </a:lnTo>
                    <a:lnTo>
                      <a:pt x="558" y="1566"/>
                    </a:lnTo>
                    <a:lnTo>
                      <a:pt x="558" y="1566"/>
                    </a:lnTo>
                    <a:lnTo>
                      <a:pt x="558" y="1562"/>
                    </a:lnTo>
                    <a:lnTo>
                      <a:pt x="558" y="1562"/>
                    </a:lnTo>
                    <a:lnTo>
                      <a:pt x="558" y="1558"/>
                    </a:lnTo>
                    <a:lnTo>
                      <a:pt x="558" y="1558"/>
                    </a:lnTo>
                    <a:lnTo>
                      <a:pt x="558" y="1558"/>
                    </a:lnTo>
                    <a:lnTo>
                      <a:pt x="558" y="1554"/>
                    </a:lnTo>
                    <a:lnTo>
                      <a:pt x="558" y="1554"/>
                    </a:lnTo>
                    <a:lnTo>
                      <a:pt x="555" y="1558"/>
                    </a:lnTo>
                    <a:lnTo>
                      <a:pt x="551" y="1562"/>
                    </a:lnTo>
                    <a:lnTo>
                      <a:pt x="551" y="1562"/>
                    </a:lnTo>
                    <a:lnTo>
                      <a:pt x="547" y="1566"/>
                    </a:lnTo>
                    <a:lnTo>
                      <a:pt x="547" y="1566"/>
                    </a:lnTo>
                    <a:lnTo>
                      <a:pt x="547" y="1566"/>
                    </a:lnTo>
                    <a:lnTo>
                      <a:pt x="547" y="1570"/>
                    </a:lnTo>
                    <a:lnTo>
                      <a:pt x="547" y="1570"/>
                    </a:lnTo>
                    <a:lnTo>
                      <a:pt x="547" y="1574"/>
                    </a:lnTo>
                    <a:lnTo>
                      <a:pt x="547" y="1574"/>
                    </a:lnTo>
                    <a:lnTo>
                      <a:pt x="547" y="1574"/>
                    </a:lnTo>
                    <a:lnTo>
                      <a:pt x="551" y="1578"/>
                    </a:lnTo>
                    <a:lnTo>
                      <a:pt x="551" y="1578"/>
                    </a:lnTo>
                    <a:lnTo>
                      <a:pt x="547" y="1582"/>
                    </a:lnTo>
                    <a:lnTo>
                      <a:pt x="543" y="1582"/>
                    </a:lnTo>
                    <a:lnTo>
                      <a:pt x="543" y="1582"/>
                    </a:lnTo>
                    <a:lnTo>
                      <a:pt x="543" y="1578"/>
                    </a:lnTo>
                    <a:lnTo>
                      <a:pt x="543" y="1574"/>
                    </a:lnTo>
                    <a:lnTo>
                      <a:pt x="535" y="1570"/>
                    </a:lnTo>
                    <a:lnTo>
                      <a:pt x="535" y="1570"/>
                    </a:lnTo>
                    <a:lnTo>
                      <a:pt x="539" y="1570"/>
                    </a:lnTo>
                    <a:lnTo>
                      <a:pt x="539" y="1570"/>
                    </a:lnTo>
                    <a:lnTo>
                      <a:pt x="539" y="1570"/>
                    </a:lnTo>
                    <a:lnTo>
                      <a:pt x="531" y="1570"/>
                    </a:lnTo>
                    <a:lnTo>
                      <a:pt x="531" y="1570"/>
                    </a:lnTo>
                    <a:lnTo>
                      <a:pt x="531" y="1570"/>
                    </a:lnTo>
                    <a:lnTo>
                      <a:pt x="527" y="1570"/>
                    </a:lnTo>
                    <a:lnTo>
                      <a:pt x="527" y="1570"/>
                    </a:lnTo>
                    <a:lnTo>
                      <a:pt x="527" y="1570"/>
                    </a:lnTo>
                    <a:lnTo>
                      <a:pt x="527" y="1570"/>
                    </a:lnTo>
                    <a:lnTo>
                      <a:pt x="527" y="1570"/>
                    </a:lnTo>
                    <a:lnTo>
                      <a:pt x="527" y="1570"/>
                    </a:lnTo>
                    <a:lnTo>
                      <a:pt x="527" y="1566"/>
                    </a:lnTo>
                    <a:lnTo>
                      <a:pt x="523" y="1566"/>
                    </a:lnTo>
                    <a:lnTo>
                      <a:pt x="527" y="1566"/>
                    </a:lnTo>
                    <a:lnTo>
                      <a:pt x="527" y="1566"/>
                    </a:lnTo>
                    <a:lnTo>
                      <a:pt x="531" y="1566"/>
                    </a:lnTo>
                    <a:lnTo>
                      <a:pt x="523" y="1562"/>
                    </a:lnTo>
                    <a:lnTo>
                      <a:pt x="523" y="1562"/>
                    </a:lnTo>
                    <a:lnTo>
                      <a:pt x="519" y="1558"/>
                    </a:lnTo>
                    <a:lnTo>
                      <a:pt x="519" y="1558"/>
                    </a:lnTo>
                    <a:lnTo>
                      <a:pt x="515" y="1554"/>
                    </a:lnTo>
                    <a:lnTo>
                      <a:pt x="515" y="1554"/>
                    </a:lnTo>
                    <a:lnTo>
                      <a:pt x="515" y="1554"/>
                    </a:lnTo>
                    <a:lnTo>
                      <a:pt x="515" y="1554"/>
                    </a:lnTo>
                    <a:lnTo>
                      <a:pt x="515" y="1554"/>
                    </a:lnTo>
                    <a:lnTo>
                      <a:pt x="523" y="1554"/>
                    </a:lnTo>
                    <a:lnTo>
                      <a:pt x="523" y="1554"/>
                    </a:lnTo>
                    <a:lnTo>
                      <a:pt x="523" y="1550"/>
                    </a:lnTo>
                    <a:lnTo>
                      <a:pt x="523" y="1550"/>
                    </a:lnTo>
                    <a:lnTo>
                      <a:pt x="519" y="1550"/>
                    </a:lnTo>
                    <a:lnTo>
                      <a:pt x="519" y="1546"/>
                    </a:lnTo>
                    <a:lnTo>
                      <a:pt x="523" y="1546"/>
                    </a:lnTo>
                    <a:lnTo>
                      <a:pt x="523" y="1546"/>
                    </a:lnTo>
                    <a:lnTo>
                      <a:pt x="519" y="1546"/>
                    </a:lnTo>
                    <a:lnTo>
                      <a:pt x="519" y="1546"/>
                    </a:lnTo>
                    <a:lnTo>
                      <a:pt x="515" y="1543"/>
                    </a:lnTo>
                    <a:lnTo>
                      <a:pt x="515" y="1543"/>
                    </a:lnTo>
                    <a:lnTo>
                      <a:pt x="515" y="1543"/>
                    </a:lnTo>
                    <a:lnTo>
                      <a:pt x="515" y="1543"/>
                    </a:lnTo>
                    <a:lnTo>
                      <a:pt x="515" y="1543"/>
                    </a:lnTo>
                    <a:lnTo>
                      <a:pt x="515" y="1539"/>
                    </a:lnTo>
                    <a:lnTo>
                      <a:pt x="512" y="1539"/>
                    </a:lnTo>
                    <a:lnTo>
                      <a:pt x="512" y="1539"/>
                    </a:lnTo>
                    <a:lnTo>
                      <a:pt x="512" y="1539"/>
                    </a:lnTo>
                    <a:lnTo>
                      <a:pt x="512" y="1535"/>
                    </a:lnTo>
                    <a:lnTo>
                      <a:pt x="508" y="1535"/>
                    </a:lnTo>
                    <a:lnTo>
                      <a:pt x="508" y="1535"/>
                    </a:lnTo>
                    <a:lnTo>
                      <a:pt x="508" y="1535"/>
                    </a:lnTo>
                    <a:lnTo>
                      <a:pt x="508" y="1535"/>
                    </a:lnTo>
                    <a:lnTo>
                      <a:pt x="508" y="1531"/>
                    </a:lnTo>
                    <a:lnTo>
                      <a:pt x="504" y="1531"/>
                    </a:lnTo>
                    <a:lnTo>
                      <a:pt x="508" y="1531"/>
                    </a:lnTo>
                    <a:lnTo>
                      <a:pt x="504" y="1527"/>
                    </a:lnTo>
                    <a:lnTo>
                      <a:pt x="504" y="1527"/>
                    </a:lnTo>
                    <a:lnTo>
                      <a:pt x="508" y="1527"/>
                    </a:lnTo>
                    <a:lnTo>
                      <a:pt x="512" y="1523"/>
                    </a:lnTo>
                    <a:lnTo>
                      <a:pt x="512" y="1523"/>
                    </a:lnTo>
                    <a:lnTo>
                      <a:pt x="512" y="1523"/>
                    </a:lnTo>
                    <a:lnTo>
                      <a:pt x="508" y="1523"/>
                    </a:lnTo>
                    <a:lnTo>
                      <a:pt x="508" y="1523"/>
                    </a:lnTo>
                    <a:lnTo>
                      <a:pt x="508" y="1523"/>
                    </a:lnTo>
                    <a:lnTo>
                      <a:pt x="504" y="1519"/>
                    </a:lnTo>
                    <a:lnTo>
                      <a:pt x="504" y="1519"/>
                    </a:lnTo>
                    <a:lnTo>
                      <a:pt x="504" y="1519"/>
                    </a:lnTo>
                    <a:lnTo>
                      <a:pt x="508" y="1515"/>
                    </a:lnTo>
                    <a:lnTo>
                      <a:pt x="508" y="1519"/>
                    </a:lnTo>
                    <a:lnTo>
                      <a:pt x="508" y="1519"/>
                    </a:lnTo>
                    <a:lnTo>
                      <a:pt x="508" y="1519"/>
                    </a:lnTo>
                    <a:lnTo>
                      <a:pt x="512" y="1519"/>
                    </a:lnTo>
                    <a:lnTo>
                      <a:pt x="508" y="1515"/>
                    </a:lnTo>
                    <a:lnTo>
                      <a:pt x="508" y="1515"/>
                    </a:lnTo>
                    <a:lnTo>
                      <a:pt x="508" y="1515"/>
                    </a:lnTo>
                    <a:lnTo>
                      <a:pt x="508" y="1515"/>
                    </a:lnTo>
                    <a:lnTo>
                      <a:pt x="504" y="1515"/>
                    </a:lnTo>
                    <a:lnTo>
                      <a:pt x="504" y="1511"/>
                    </a:lnTo>
                    <a:lnTo>
                      <a:pt x="504" y="1511"/>
                    </a:lnTo>
                    <a:lnTo>
                      <a:pt x="504" y="1511"/>
                    </a:lnTo>
                    <a:lnTo>
                      <a:pt x="496" y="1504"/>
                    </a:lnTo>
                    <a:lnTo>
                      <a:pt x="496" y="1504"/>
                    </a:lnTo>
                    <a:lnTo>
                      <a:pt x="496" y="1500"/>
                    </a:lnTo>
                    <a:lnTo>
                      <a:pt x="496" y="1500"/>
                    </a:lnTo>
                    <a:lnTo>
                      <a:pt x="492" y="1500"/>
                    </a:lnTo>
                    <a:lnTo>
                      <a:pt x="492" y="1500"/>
                    </a:lnTo>
                    <a:lnTo>
                      <a:pt x="492" y="1496"/>
                    </a:lnTo>
                    <a:lnTo>
                      <a:pt x="492" y="1496"/>
                    </a:lnTo>
                    <a:lnTo>
                      <a:pt x="496" y="1496"/>
                    </a:lnTo>
                    <a:lnTo>
                      <a:pt x="500" y="1496"/>
                    </a:lnTo>
                    <a:lnTo>
                      <a:pt x="500" y="1496"/>
                    </a:lnTo>
                    <a:lnTo>
                      <a:pt x="500" y="1496"/>
                    </a:lnTo>
                    <a:lnTo>
                      <a:pt x="500" y="1496"/>
                    </a:lnTo>
                    <a:lnTo>
                      <a:pt x="496" y="1496"/>
                    </a:lnTo>
                    <a:lnTo>
                      <a:pt x="500" y="1492"/>
                    </a:lnTo>
                    <a:lnTo>
                      <a:pt x="504" y="1496"/>
                    </a:lnTo>
                    <a:lnTo>
                      <a:pt x="504" y="1492"/>
                    </a:lnTo>
                    <a:lnTo>
                      <a:pt x="504" y="1492"/>
                    </a:lnTo>
                    <a:lnTo>
                      <a:pt x="504" y="1492"/>
                    </a:lnTo>
                    <a:lnTo>
                      <a:pt x="500" y="1488"/>
                    </a:lnTo>
                    <a:lnTo>
                      <a:pt x="500" y="1488"/>
                    </a:lnTo>
                    <a:lnTo>
                      <a:pt x="500" y="1484"/>
                    </a:lnTo>
                    <a:lnTo>
                      <a:pt x="500" y="1480"/>
                    </a:lnTo>
                    <a:lnTo>
                      <a:pt x="496" y="1480"/>
                    </a:lnTo>
                    <a:lnTo>
                      <a:pt x="496" y="1480"/>
                    </a:lnTo>
                    <a:lnTo>
                      <a:pt x="500" y="1480"/>
                    </a:lnTo>
                    <a:lnTo>
                      <a:pt x="500" y="1480"/>
                    </a:lnTo>
                    <a:lnTo>
                      <a:pt x="500" y="1480"/>
                    </a:lnTo>
                    <a:lnTo>
                      <a:pt x="496" y="1480"/>
                    </a:lnTo>
                    <a:lnTo>
                      <a:pt x="496" y="1476"/>
                    </a:lnTo>
                    <a:lnTo>
                      <a:pt x="496" y="1476"/>
                    </a:lnTo>
                    <a:lnTo>
                      <a:pt x="496" y="1476"/>
                    </a:lnTo>
                    <a:lnTo>
                      <a:pt x="496" y="1476"/>
                    </a:lnTo>
                    <a:lnTo>
                      <a:pt x="500" y="1472"/>
                    </a:lnTo>
                    <a:lnTo>
                      <a:pt x="500" y="1472"/>
                    </a:lnTo>
                    <a:lnTo>
                      <a:pt x="500" y="1472"/>
                    </a:lnTo>
                    <a:lnTo>
                      <a:pt x="500" y="1472"/>
                    </a:lnTo>
                    <a:lnTo>
                      <a:pt x="500" y="1468"/>
                    </a:lnTo>
                    <a:lnTo>
                      <a:pt x="504" y="1468"/>
                    </a:lnTo>
                    <a:lnTo>
                      <a:pt x="500" y="1464"/>
                    </a:lnTo>
                    <a:lnTo>
                      <a:pt x="500" y="1464"/>
                    </a:lnTo>
                    <a:lnTo>
                      <a:pt x="496" y="1464"/>
                    </a:lnTo>
                    <a:lnTo>
                      <a:pt x="496" y="1461"/>
                    </a:lnTo>
                    <a:lnTo>
                      <a:pt x="496" y="1461"/>
                    </a:lnTo>
                    <a:lnTo>
                      <a:pt x="496" y="1461"/>
                    </a:lnTo>
                    <a:lnTo>
                      <a:pt x="496" y="1457"/>
                    </a:lnTo>
                    <a:lnTo>
                      <a:pt x="500" y="1457"/>
                    </a:lnTo>
                    <a:lnTo>
                      <a:pt x="496" y="1457"/>
                    </a:lnTo>
                    <a:lnTo>
                      <a:pt x="496" y="1453"/>
                    </a:lnTo>
                    <a:lnTo>
                      <a:pt x="496" y="1453"/>
                    </a:lnTo>
                    <a:lnTo>
                      <a:pt x="496" y="1449"/>
                    </a:lnTo>
                    <a:lnTo>
                      <a:pt x="496" y="1449"/>
                    </a:lnTo>
                    <a:lnTo>
                      <a:pt x="496" y="1449"/>
                    </a:lnTo>
                    <a:lnTo>
                      <a:pt x="492" y="1449"/>
                    </a:lnTo>
                    <a:lnTo>
                      <a:pt x="492" y="1449"/>
                    </a:lnTo>
                    <a:lnTo>
                      <a:pt x="492" y="1445"/>
                    </a:lnTo>
                    <a:lnTo>
                      <a:pt x="492" y="1445"/>
                    </a:lnTo>
                    <a:lnTo>
                      <a:pt x="492" y="1441"/>
                    </a:lnTo>
                    <a:lnTo>
                      <a:pt x="492" y="1441"/>
                    </a:lnTo>
                    <a:lnTo>
                      <a:pt x="488" y="1441"/>
                    </a:lnTo>
                    <a:lnTo>
                      <a:pt x="488" y="1441"/>
                    </a:lnTo>
                    <a:lnTo>
                      <a:pt x="484" y="1441"/>
                    </a:lnTo>
                    <a:lnTo>
                      <a:pt x="484" y="1437"/>
                    </a:lnTo>
                    <a:lnTo>
                      <a:pt x="484" y="1437"/>
                    </a:lnTo>
                    <a:lnTo>
                      <a:pt x="492" y="1437"/>
                    </a:lnTo>
                    <a:lnTo>
                      <a:pt x="492" y="1433"/>
                    </a:lnTo>
                    <a:lnTo>
                      <a:pt x="492" y="1433"/>
                    </a:lnTo>
                    <a:lnTo>
                      <a:pt x="488" y="1429"/>
                    </a:lnTo>
                    <a:lnTo>
                      <a:pt x="484" y="1429"/>
                    </a:lnTo>
                    <a:lnTo>
                      <a:pt x="480" y="1429"/>
                    </a:lnTo>
                    <a:lnTo>
                      <a:pt x="476" y="1425"/>
                    </a:lnTo>
                    <a:lnTo>
                      <a:pt x="488" y="1425"/>
                    </a:lnTo>
                    <a:lnTo>
                      <a:pt x="492" y="1422"/>
                    </a:lnTo>
                    <a:lnTo>
                      <a:pt x="488" y="1418"/>
                    </a:lnTo>
                    <a:lnTo>
                      <a:pt x="488" y="1418"/>
                    </a:lnTo>
                    <a:lnTo>
                      <a:pt x="484" y="1418"/>
                    </a:lnTo>
                    <a:lnTo>
                      <a:pt x="484" y="1418"/>
                    </a:lnTo>
                    <a:lnTo>
                      <a:pt x="480" y="1418"/>
                    </a:lnTo>
                    <a:lnTo>
                      <a:pt x="476" y="1418"/>
                    </a:lnTo>
                    <a:lnTo>
                      <a:pt x="476" y="1414"/>
                    </a:lnTo>
                    <a:lnTo>
                      <a:pt x="476" y="1414"/>
                    </a:lnTo>
                    <a:lnTo>
                      <a:pt x="476" y="1414"/>
                    </a:lnTo>
                    <a:lnTo>
                      <a:pt x="476" y="1414"/>
                    </a:lnTo>
                    <a:lnTo>
                      <a:pt x="480" y="1410"/>
                    </a:lnTo>
                    <a:lnTo>
                      <a:pt x="488" y="1414"/>
                    </a:lnTo>
                    <a:lnTo>
                      <a:pt x="496" y="1414"/>
                    </a:lnTo>
                    <a:lnTo>
                      <a:pt x="496" y="1414"/>
                    </a:lnTo>
                    <a:lnTo>
                      <a:pt x="496" y="1414"/>
                    </a:lnTo>
                    <a:lnTo>
                      <a:pt x="492" y="1410"/>
                    </a:lnTo>
                    <a:lnTo>
                      <a:pt x="488" y="1406"/>
                    </a:lnTo>
                    <a:lnTo>
                      <a:pt x="480" y="1402"/>
                    </a:lnTo>
                    <a:lnTo>
                      <a:pt x="480" y="1398"/>
                    </a:lnTo>
                    <a:lnTo>
                      <a:pt x="480" y="1398"/>
                    </a:lnTo>
                    <a:lnTo>
                      <a:pt x="476" y="1398"/>
                    </a:lnTo>
                    <a:lnTo>
                      <a:pt x="476" y="1398"/>
                    </a:lnTo>
                    <a:lnTo>
                      <a:pt x="476" y="1394"/>
                    </a:lnTo>
                    <a:lnTo>
                      <a:pt x="476" y="1394"/>
                    </a:lnTo>
                    <a:lnTo>
                      <a:pt x="472" y="1390"/>
                    </a:lnTo>
                    <a:lnTo>
                      <a:pt x="472" y="1390"/>
                    </a:lnTo>
                    <a:lnTo>
                      <a:pt x="472" y="1390"/>
                    </a:lnTo>
                    <a:lnTo>
                      <a:pt x="476" y="1390"/>
                    </a:lnTo>
                    <a:lnTo>
                      <a:pt x="476" y="1390"/>
                    </a:lnTo>
                    <a:lnTo>
                      <a:pt x="476" y="1386"/>
                    </a:lnTo>
                    <a:lnTo>
                      <a:pt x="469" y="1386"/>
                    </a:lnTo>
                    <a:lnTo>
                      <a:pt x="465" y="1382"/>
                    </a:lnTo>
                    <a:lnTo>
                      <a:pt x="465" y="1379"/>
                    </a:lnTo>
                    <a:lnTo>
                      <a:pt x="465" y="1379"/>
                    </a:lnTo>
                    <a:lnTo>
                      <a:pt x="465" y="1375"/>
                    </a:lnTo>
                    <a:lnTo>
                      <a:pt x="465" y="1375"/>
                    </a:lnTo>
                    <a:lnTo>
                      <a:pt x="461" y="1375"/>
                    </a:lnTo>
                    <a:lnTo>
                      <a:pt x="461" y="1375"/>
                    </a:lnTo>
                    <a:lnTo>
                      <a:pt x="461" y="1371"/>
                    </a:lnTo>
                    <a:lnTo>
                      <a:pt x="461" y="1371"/>
                    </a:lnTo>
                    <a:lnTo>
                      <a:pt x="457" y="1367"/>
                    </a:lnTo>
                    <a:lnTo>
                      <a:pt x="453" y="1367"/>
                    </a:lnTo>
                    <a:lnTo>
                      <a:pt x="453" y="1363"/>
                    </a:lnTo>
                    <a:lnTo>
                      <a:pt x="453" y="1363"/>
                    </a:lnTo>
                    <a:lnTo>
                      <a:pt x="453" y="1363"/>
                    </a:lnTo>
                    <a:lnTo>
                      <a:pt x="453" y="1359"/>
                    </a:lnTo>
                    <a:lnTo>
                      <a:pt x="453" y="1359"/>
                    </a:lnTo>
                    <a:lnTo>
                      <a:pt x="449" y="1359"/>
                    </a:lnTo>
                    <a:lnTo>
                      <a:pt x="449" y="1359"/>
                    </a:lnTo>
                    <a:lnTo>
                      <a:pt x="449" y="1355"/>
                    </a:lnTo>
                    <a:lnTo>
                      <a:pt x="449" y="1355"/>
                    </a:lnTo>
                    <a:lnTo>
                      <a:pt x="445" y="1359"/>
                    </a:lnTo>
                    <a:lnTo>
                      <a:pt x="445" y="1359"/>
                    </a:lnTo>
                    <a:lnTo>
                      <a:pt x="441" y="1355"/>
                    </a:lnTo>
                    <a:lnTo>
                      <a:pt x="441" y="1355"/>
                    </a:lnTo>
                    <a:lnTo>
                      <a:pt x="441" y="1351"/>
                    </a:lnTo>
                    <a:lnTo>
                      <a:pt x="437" y="1351"/>
                    </a:lnTo>
                    <a:lnTo>
                      <a:pt x="437" y="1351"/>
                    </a:lnTo>
                    <a:lnTo>
                      <a:pt x="433" y="1340"/>
                    </a:lnTo>
                    <a:lnTo>
                      <a:pt x="433" y="1336"/>
                    </a:lnTo>
                    <a:lnTo>
                      <a:pt x="433" y="1328"/>
                    </a:lnTo>
                    <a:lnTo>
                      <a:pt x="433" y="1328"/>
                    </a:lnTo>
                    <a:lnTo>
                      <a:pt x="433" y="1332"/>
                    </a:lnTo>
                    <a:lnTo>
                      <a:pt x="433" y="1324"/>
                    </a:lnTo>
                    <a:lnTo>
                      <a:pt x="433" y="1324"/>
                    </a:lnTo>
                    <a:lnTo>
                      <a:pt x="433" y="1320"/>
                    </a:lnTo>
                    <a:lnTo>
                      <a:pt x="433" y="1320"/>
                    </a:lnTo>
                    <a:lnTo>
                      <a:pt x="433" y="1316"/>
                    </a:lnTo>
                    <a:lnTo>
                      <a:pt x="433" y="1316"/>
                    </a:lnTo>
                    <a:lnTo>
                      <a:pt x="433" y="1312"/>
                    </a:lnTo>
                    <a:lnTo>
                      <a:pt x="433" y="1312"/>
                    </a:lnTo>
                    <a:lnTo>
                      <a:pt x="429" y="1312"/>
                    </a:lnTo>
                    <a:lnTo>
                      <a:pt x="429" y="1304"/>
                    </a:lnTo>
                    <a:lnTo>
                      <a:pt x="429" y="1304"/>
                    </a:lnTo>
                    <a:lnTo>
                      <a:pt x="429" y="1308"/>
                    </a:lnTo>
                    <a:lnTo>
                      <a:pt x="429" y="1308"/>
                    </a:lnTo>
                    <a:lnTo>
                      <a:pt x="426" y="1312"/>
                    </a:lnTo>
                    <a:lnTo>
                      <a:pt x="426" y="1308"/>
                    </a:lnTo>
                    <a:lnTo>
                      <a:pt x="426" y="1304"/>
                    </a:lnTo>
                    <a:lnTo>
                      <a:pt x="426" y="1300"/>
                    </a:lnTo>
                    <a:lnTo>
                      <a:pt x="422" y="1293"/>
                    </a:lnTo>
                    <a:lnTo>
                      <a:pt x="422" y="1293"/>
                    </a:lnTo>
                    <a:lnTo>
                      <a:pt x="418" y="1293"/>
                    </a:lnTo>
                    <a:lnTo>
                      <a:pt x="418" y="1293"/>
                    </a:lnTo>
                    <a:lnTo>
                      <a:pt x="418" y="1293"/>
                    </a:lnTo>
                    <a:lnTo>
                      <a:pt x="418" y="1289"/>
                    </a:lnTo>
                    <a:lnTo>
                      <a:pt x="414" y="1289"/>
                    </a:lnTo>
                    <a:lnTo>
                      <a:pt x="414" y="1285"/>
                    </a:lnTo>
                    <a:lnTo>
                      <a:pt x="414" y="1285"/>
                    </a:lnTo>
                    <a:lnTo>
                      <a:pt x="414" y="1293"/>
                    </a:lnTo>
                    <a:lnTo>
                      <a:pt x="414" y="1297"/>
                    </a:lnTo>
                    <a:lnTo>
                      <a:pt x="414" y="1297"/>
                    </a:lnTo>
                    <a:lnTo>
                      <a:pt x="414" y="1297"/>
                    </a:lnTo>
                    <a:lnTo>
                      <a:pt x="410" y="1297"/>
                    </a:lnTo>
                    <a:lnTo>
                      <a:pt x="410" y="1293"/>
                    </a:lnTo>
                    <a:lnTo>
                      <a:pt x="410" y="1289"/>
                    </a:lnTo>
                    <a:lnTo>
                      <a:pt x="410" y="1289"/>
                    </a:lnTo>
                    <a:lnTo>
                      <a:pt x="410" y="1289"/>
                    </a:lnTo>
                    <a:lnTo>
                      <a:pt x="410" y="1289"/>
                    </a:lnTo>
                    <a:lnTo>
                      <a:pt x="410" y="1285"/>
                    </a:lnTo>
                    <a:lnTo>
                      <a:pt x="410" y="1285"/>
                    </a:lnTo>
                    <a:lnTo>
                      <a:pt x="410" y="1285"/>
                    </a:lnTo>
                    <a:lnTo>
                      <a:pt x="406" y="1285"/>
                    </a:lnTo>
                    <a:lnTo>
                      <a:pt x="406" y="1285"/>
                    </a:lnTo>
                    <a:lnTo>
                      <a:pt x="406" y="1285"/>
                    </a:lnTo>
                    <a:lnTo>
                      <a:pt x="406" y="1289"/>
                    </a:lnTo>
                    <a:lnTo>
                      <a:pt x="402" y="1285"/>
                    </a:lnTo>
                    <a:lnTo>
                      <a:pt x="402" y="1281"/>
                    </a:lnTo>
                    <a:lnTo>
                      <a:pt x="402" y="1277"/>
                    </a:lnTo>
                    <a:lnTo>
                      <a:pt x="402" y="1281"/>
                    </a:lnTo>
                    <a:lnTo>
                      <a:pt x="402" y="1281"/>
                    </a:lnTo>
                    <a:lnTo>
                      <a:pt x="402" y="1281"/>
                    </a:lnTo>
                    <a:lnTo>
                      <a:pt x="398" y="1277"/>
                    </a:lnTo>
                    <a:lnTo>
                      <a:pt x="398" y="1273"/>
                    </a:lnTo>
                    <a:lnTo>
                      <a:pt x="398" y="1273"/>
                    </a:lnTo>
                    <a:lnTo>
                      <a:pt x="398" y="1269"/>
                    </a:lnTo>
                    <a:lnTo>
                      <a:pt x="398" y="1269"/>
                    </a:lnTo>
                    <a:lnTo>
                      <a:pt x="398" y="1265"/>
                    </a:lnTo>
                    <a:lnTo>
                      <a:pt x="394" y="1265"/>
                    </a:lnTo>
                    <a:lnTo>
                      <a:pt x="398" y="1261"/>
                    </a:lnTo>
                    <a:lnTo>
                      <a:pt x="398" y="1261"/>
                    </a:lnTo>
                    <a:lnTo>
                      <a:pt x="398" y="1258"/>
                    </a:lnTo>
                    <a:lnTo>
                      <a:pt x="402" y="1258"/>
                    </a:lnTo>
                    <a:lnTo>
                      <a:pt x="398" y="1258"/>
                    </a:lnTo>
                    <a:lnTo>
                      <a:pt x="394" y="1258"/>
                    </a:lnTo>
                    <a:lnTo>
                      <a:pt x="390" y="1254"/>
                    </a:lnTo>
                    <a:lnTo>
                      <a:pt x="390" y="1254"/>
                    </a:lnTo>
                    <a:lnTo>
                      <a:pt x="390" y="1258"/>
                    </a:lnTo>
                    <a:lnTo>
                      <a:pt x="390" y="1258"/>
                    </a:lnTo>
                    <a:lnTo>
                      <a:pt x="386" y="1254"/>
                    </a:lnTo>
                    <a:lnTo>
                      <a:pt x="386" y="1250"/>
                    </a:lnTo>
                    <a:lnTo>
                      <a:pt x="386" y="1246"/>
                    </a:lnTo>
                    <a:lnTo>
                      <a:pt x="386" y="1246"/>
                    </a:lnTo>
                    <a:lnTo>
                      <a:pt x="386" y="1242"/>
                    </a:lnTo>
                    <a:lnTo>
                      <a:pt x="390" y="1242"/>
                    </a:lnTo>
                    <a:lnTo>
                      <a:pt x="390" y="1238"/>
                    </a:lnTo>
                    <a:lnTo>
                      <a:pt x="390" y="1238"/>
                    </a:lnTo>
                    <a:lnTo>
                      <a:pt x="386" y="1234"/>
                    </a:lnTo>
                    <a:lnTo>
                      <a:pt x="386" y="1238"/>
                    </a:lnTo>
                    <a:lnTo>
                      <a:pt x="386" y="1238"/>
                    </a:lnTo>
                    <a:lnTo>
                      <a:pt x="386" y="1234"/>
                    </a:lnTo>
                    <a:lnTo>
                      <a:pt x="383" y="1234"/>
                    </a:lnTo>
                    <a:lnTo>
                      <a:pt x="383" y="1230"/>
                    </a:lnTo>
                    <a:lnTo>
                      <a:pt x="383" y="1230"/>
                    </a:lnTo>
                    <a:lnTo>
                      <a:pt x="383" y="1226"/>
                    </a:lnTo>
                    <a:lnTo>
                      <a:pt x="383" y="1226"/>
                    </a:lnTo>
                    <a:lnTo>
                      <a:pt x="386" y="1226"/>
                    </a:lnTo>
                    <a:lnTo>
                      <a:pt x="386" y="1226"/>
                    </a:lnTo>
                    <a:lnTo>
                      <a:pt x="386" y="1226"/>
                    </a:lnTo>
                    <a:lnTo>
                      <a:pt x="386" y="1226"/>
                    </a:lnTo>
                    <a:lnTo>
                      <a:pt x="386" y="1222"/>
                    </a:lnTo>
                    <a:lnTo>
                      <a:pt x="386" y="1222"/>
                    </a:lnTo>
                    <a:lnTo>
                      <a:pt x="386" y="1218"/>
                    </a:lnTo>
                    <a:lnTo>
                      <a:pt x="386" y="1218"/>
                    </a:lnTo>
                    <a:lnTo>
                      <a:pt x="386" y="1215"/>
                    </a:lnTo>
                    <a:lnTo>
                      <a:pt x="386" y="1215"/>
                    </a:lnTo>
                    <a:lnTo>
                      <a:pt x="390" y="1211"/>
                    </a:lnTo>
                    <a:lnTo>
                      <a:pt x="394" y="1215"/>
                    </a:lnTo>
                    <a:lnTo>
                      <a:pt x="394" y="1211"/>
                    </a:lnTo>
                    <a:lnTo>
                      <a:pt x="394" y="1211"/>
                    </a:lnTo>
                    <a:lnTo>
                      <a:pt x="398" y="1211"/>
                    </a:lnTo>
                    <a:lnTo>
                      <a:pt x="398" y="1207"/>
                    </a:lnTo>
                    <a:lnTo>
                      <a:pt x="398" y="1207"/>
                    </a:lnTo>
                    <a:lnTo>
                      <a:pt x="398" y="1203"/>
                    </a:lnTo>
                    <a:lnTo>
                      <a:pt x="398" y="1203"/>
                    </a:lnTo>
                    <a:lnTo>
                      <a:pt x="394" y="1199"/>
                    </a:lnTo>
                    <a:lnTo>
                      <a:pt x="394" y="1199"/>
                    </a:lnTo>
                    <a:lnTo>
                      <a:pt x="398" y="1199"/>
                    </a:lnTo>
                    <a:lnTo>
                      <a:pt x="398" y="1195"/>
                    </a:lnTo>
                    <a:lnTo>
                      <a:pt x="394" y="1191"/>
                    </a:lnTo>
                    <a:lnTo>
                      <a:pt x="394" y="1187"/>
                    </a:lnTo>
                    <a:lnTo>
                      <a:pt x="394" y="1183"/>
                    </a:lnTo>
                    <a:lnTo>
                      <a:pt x="390" y="1183"/>
                    </a:lnTo>
                    <a:lnTo>
                      <a:pt x="390" y="1183"/>
                    </a:lnTo>
                    <a:lnTo>
                      <a:pt x="390" y="1183"/>
                    </a:lnTo>
                    <a:lnTo>
                      <a:pt x="394" y="1179"/>
                    </a:lnTo>
                    <a:lnTo>
                      <a:pt x="394" y="1179"/>
                    </a:lnTo>
                    <a:lnTo>
                      <a:pt x="394" y="1179"/>
                    </a:lnTo>
                    <a:lnTo>
                      <a:pt x="394" y="1179"/>
                    </a:lnTo>
                    <a:lnTo>
                      <a:pt x="394" y="1179"/>
                    </a:lnTo>
                    <a:lnTo>
                      <a:pt x="394" y="1176"/>
                    </a:lnTo>
                    <a:lnTo>
                      <a:pt x="398" y="1176"/>
                    </a:lnTo>
                    <a:lnTo>
                      <a:pt x="402" y="1179"/>
                    </a:lnTo>
                    <a:lnTo>
                      <a:pt x="402" y="1179"/>
                    </a:lnTo>
                    <a:lnTo>
                      <a:pt x="406" y="1179"/>
                    </a:lnTo>
                    <a:lnTo>
                      <a:pt x="410" y="1179"/>
                    </a:lnTo>
                    <a:lnTo>
                      <a:pt x="410" y="1179"/>
                    </a:lnTo>
                    <a:lnTo>
                      <a:pt x="406" y="1176"/>
                    </a:lnTo>
                    <a:lnTo>
                      <a:pt x="398" y="1172"/>
                    </a:lnTo>
                    <a:lnTo>
                      <a:pt x="398" y="1172"/>
                    </a:lnTo>
                    <a:lnTo>
                      <a:pt x="394" y="1168"/>
                    </a:lnTo>
                    <a:lnTo>
                      <a:pt x="398" y="1168"/>
                    </a:lnTo>
                    <a:lnTo>
                      <a:pt x="394" y="1168"/>
                    </a:lnTo>
                    <a:lnTo>
                      <a:pt x="394" y="1168"/>
                    </a:lnTo>
                    <a:lnTo>
                      <a:pt x="394" y="1168"/>
                    </a:lnTo>
                    <a:lnTo>
                      <a:pt x="394" y="1168"/>
                    </a:lnTo>
                    <a:lnTo>
                      <a:pt x="390" y="1164"/>
                    </a:lnTo>
                    <a:lnTo>
                      <a:pt x="390" y="1164"/>
                    </a:lnTo>
                    <a:lnTo>
                      <a:pt x="390" y="1164"/>
                    </a:lnTo>
                    <a:lnTo>
                      <a:pt x="390" y="1164"/>
                    </a:lnTo>
                    <a:lnTo>
                      <a:pt x="390" y="1160"/>
                    </a:lnTo>
                    <a:lnTo>
                      <a:pt x="390" y="1160"/>
                    </a:lnTo>
                    <a:lnTo>
                      <a:pt x="394" y="1160"/>
                    </a:lnTo>
                    <a:lnTo>
                      <a:pt x="390" y="1160"/>
                    </a:lnTo>
                    <a:lnTo>
                      <a:pt x="390" y="1156"/>
                    </a:lnTo>
                    <a:lnTo>
                      <a:pt x="386" y="1156"/>
                    </a:lnTo>
                    <a:lnTo>
                      <a:pt x="386" y="1156"/>
                    </a:lnTo>
                    <a:lnTo>
                      <a:pt x="386" y="1152"/>
                    </a:lnTo>
                    <a:lnTo>
                      <a:pt x="386" y="1152"/>
                    </a:lnTo>
                    <a:lnTo>
                      <a:pt x="390" y="1148"/>
                    </a:lnTo>
                    <a:lnTo>
                      <a:pt x="390" y="1148"/>
                    </a:lnTo>
                    <a:lnTo>
                      <a:pt x="394" y="1152"/>
                    </a:lnTo>
                    <a:lnTo>
                      <a:pt x="398" y="1152"/>
                    </a:lnTo>
                    <a:lnTo>
                      <a:pt x="398" y="1148"/>
                    </a:lnTo>
                    <a:lnTo>
                      <a:pt x="398" y="1152"/>
                    </a:lnTo>
                    <a:lnTo>
                      <a:pt x="402" y="1152"/>
                    </a:lnTo>
                    <a:lnTo>
                      <a:pt x="406" y="1152"/>
                    </a:lnTo>
                    <a:lnTo>
                      <a:pt x="406" y="1148"/>
                    </a:lnTo>
                    <a:lnTo>
                      <a:pt x="406" y="1148"/>
                    </a:lnTo>
                    <a:lnTo>
                      <a:pt x="402" y="1148"/>
                    </a:lnTo>
                    <a:lnTo>
                      <a:pt x="402" y="1148"/>
                    </a:lnTo>
                    <a:lnTo>
                      <a:pt x="402" y="1148"/>
                    </a:lnTo>
                    <a:lnTo>
                      <a:pt x="402" y="1144"/>
                    </a:lnTo>
                    <a:lnTo>
                      <a:pt x="402" y="1144"/>
                    </a:lnTo>
                    <a:lnTo>
                      <a:pt x="406" y="1144"/>
                    </a:lnTo>
                    <a:lnTo>
                      <a:pt x="406" y="1144"/>
                    </a:lnTo>
                    <a:lnTo>
                      <a:pt x="410" y="1140"/>
                    </a:lnTo>
                    <a:lnTo>
                      <a:pt x="414" y="1140"/>
                    </a:lnTo>
                    <a:lnTo>
                      <a:pt x="414" y="1140"/>
                    </a:lnTo>
                    <a:lnTo>
                      <a:pt x="414" y="1144"/>
                    </a:lnTo>
                    <a:lnTo>
                      <a:pt x="414" y="1148"/>
                    </a:lnTo>
                    <a:lnTo>
                      <a:pt x="418" y="1148"/>
                    </a:lnTo>
                    <a:lnTo>
                      <a:pt x="418" y="1152"/>
                    </a:lnTo>
                    <a:lnTo>
                      <a:pt x="418" y="1152"/>
                    </a:lnTo>
                    <a:lnTo>
                      <a:pt x="426" y="1156"/>
                    </a:lnTo>
                    <a:lnTo>
                      <a:pt x="422" y="1152"/>
                    </a:lnTo>
                    <a:lnTo>
                      <a:pt x="422" y="1148"/>
                    </a:lnTo>
                    <a:lnTo>
                      <a:pt x="422" y="1148"/>
                    </a:lnTo>
                    <a:lnTo>
                      <a:pt x="422" y="1148"/>
                    </a:lnTo>
                    <a:lnTo>
                      <a:pt x="422" y="1144"/>
                    </a:lnTo>
                    <a:lnTo>
                      <a:pt x="422" y="1144"/>
                    </a:lnTo>
                    <a:lnTo>
                      <a:pt x="422" y="1140"/>
                    </a:lnTo>
                    <a:lnTo>
                      <a:pt x="422" y="1140"/>
                    </a:lnTo>
                    <a:lnTo>
                      <a:pt x="422" y="1140"/>
                    </a:lnTo>
                    <a:lnTo>
                      <a:pt x="426" y="1137"/>
                    </a:lnTo>
                    <a:lnTo>
                      <a:pt x="426" y="1137"/>
                    </a:lnTo>
                    <a:lnTo>
                      <a:pt x="426" y="1140"/>
                    </a:lnTo>
                    <a:lnTo>
                      <a:pt x="426" y="1140"/>
                    </a:lnTo>
                    <a:lnTo>
                      <a:pt x="429" y="1140"/>
                    </a:lnTo>
                    <a:lnTo>
                      <a:pt x="429" y="1137"/>
                    </a:lnTo>
                    <a:lnTo>
                      <a:pt x="429" y="1137"/>
                    </a:lnTo>
                    <a:lnTo>
                      <a:pt x="429" y="1137"/>
                    </a:lnTo>
                    <a:lnTo>
                      <a:pt x="433" y="1137"/>
                    </a:lnTo>
                    <a:lnTo>
                      <a:pt x="433" y="1137"/>
                    </a:lnTo>
                    <a:lnTo>
                      <a:pt x="433" y="1137"/>
                    </a:lnTo>
                    <a:lnTo>
                      <a:pt x="433" y="1137"/>
                    </a:lnTo>
                    <a:lnTo>
                      <a:pt x="433" y="1137"/>
                    </a:lnTo>
                    <a:lnTo>
                      <a:pt x="433" y="1137"/>
                    </a:lnTo>
                    <a:lnTo>
                      <a:pt x="433" y="1137"/>
                    </a:lnTo>
                    <a:lnTo>
                      <a:pt x="433" y="1137"/>
                    </a:lnTo>
                    <a:lnTo>
                      <a:pt x="437" y="1137"/>
                    </a:lnTo>
                    <a:lnTo>
                      <a:pt x="437" y="1137"/>
                    </a:lnTo>
                    <a:lnTo>
                      <a:pt x="437" y="1129"/>
                    </a:lnTo>
                    <a:lnTo>
                      <a:pt x="437" y="1129"/>
                    </a:lnTo>
                    <a:lnTo>
                      <a:pt x="437" y="1125"/>
                    </a:lnTo>
                    <a:lnTo>
                      <a:pt x="437" y="1125"/>
                    </a:lnTo>
                    <a:lnTo>
                      <a:pt x="441" y="1129"/>
                    </a:lnTo>
                    <a:lnTo>
                      <a:pt x="441" y="1125"/>
                    </a:lnTo>
                    <a:lnTo>
                      <a:pt x="441" y="1121"/>
                    </a:lnTo>
                    <a:lnTo>
                      <a:pt x="441" y="1121"/>
                    </a:lnTo>
                    <a:lnTo>
                      <a:pt x="441" y="1117"/>
                    </a:lnTo>
                    <a:lnTo>
                      <a:pt x="441" y="1117"/>
                    </a:lnTo>
                    <a:lnTo>
                      <a:pt x="441" y="1117"/>
                    </a:lnTo>
                    <a:lnTo>
                      <a:pt x="437" y="1113"/>
                    </a:lnTo>
                    <a:lnTo>
                      <a:pt x="433" y="1113"/>
                    </a:lnTo>
                    <a:lnTo>
                      <a:pt x="429" y="1109"/>
                    </a:lnTo>
                    <a:lnTo>
                      <a:pt x="429" y="1109"/>
                    </a:lnTo>
                    <a:lnTo>
                      <a:pt x="429" y="1109"/>
                    </a:lnTo>
                    <a:lnTo>
                      <a:pt x="426" y="1109"/>
                    </a:lnTo>
                    <a:lnTo>
                      <a:pt x="426" y="1105"/>
                    </a:lnTo>
                    <a:lnTo>
                      <a:pt x="426" y="1105"/>
                    </a:lnTo>
                    <a:lnTo>
                      <a:pt x="422" y="1101"/>
                    </a:lnTo>
                    <a:lnTo>
                      <a:pt x="422" y="1097"/>
                    </a:lnTo>
                    <a:lnTo>
                      <a:pt x="426" y="1097"/>
                    </a:lnTo>
                    <a:lnTo>
                      <a:pt x="429" y="1101"/>
                    </a:lnTo>
                    <a:lnTo>
                      <a:pt x="429" y="1101"/>
                    </a:lnTo>
                    <a:lnTo>
                      <a:pt x="433" y="1101"/>
                    </a:lnTo>
                    <a:lnTo>
                      <a:pt x="437" y="1101"/>
                    </a:lnTo>
                    <a:lnTo>
                      <a:pt x="441" y="1105"/>
                    </a:lnTo>
                    <a:lnTo>
                      <a:pt x="429" y="1097"/>
                    </a:lnTo>
                    <a:lnTo>
                      <a:pt x="426" y="1094"/>
                    </a:lnTo>
                    <a:lnTo>
                      <a:pt x="426" y="1090"/>
                    </a:lnTo>
                    <a:lnTo>
                      <a:pt x="426" y="1090"/>
                    </a:lnTo>
                    <a:lnTo>
                      <a:pt x="426" y="1090"/>
                    </a:lnTo>
                    <a:lnTo>
                      <a:pt x="426" y="1090"/>
                    </a:lnTo>
                    <a:lnTo>
                      <a:pt x="429" y="1090"/>
                    </a:lnTo>
                    <a:lnTo>
                      <a:pt x="429" y="1090"/>
                    </a:lnTo>
                    <a:lnTo>
                      <a:pt x="429" y="1094"/>
                    </a:lnTo>
                    <a:lnTo>
                      <a:pt x="429" y="1094"/>
                    </a:lnTo>
                    <a:lnTo>
                      <a:pt x="433" y="1094"/>
                    </a:lnTo>
                    <a:lnTo>
                      <a:pt x="433" y="1094"/>
                    </a:lnTo>
                    <a:lnTo>
                      <a:pt x="437" y="1094"/>
                    </a:lnTo>
                    <a:lnTo>
                      <a:pt x="437" y="1097"/>
                    </a:lnTo>
                    <a:lnTo>
                      <a:pt x="437" y="1097"/>
                    </a:lnTo>
                    <a:lnTo>
                      <a:pt x="437" y="1094"/>
                    </a:lnTo>
                    <a:lnTo>
                      <a:pt x="437" y="1094"/>
                    </a:lnTo>
                    <a:lnTo>
                      <a:pt x="437" y="1094"/>
                    </a:lnTo>
                    <a:lnTo>
                      <a:pt x="437" y="1094"/>
                    </a:lnTo>
                    <a:lnTo>
                      <a:pt x="437" y="1090"/>
                    </a:lnTo>
                    <a:lnTo>
                      <a:pt x="437" y="1090"/>
                    </a:lnTo>
                    <a:lnTo>
                      <a:pt x="437" y="1086"/>
                    </a:lnTo>
                    <a:lnTo>
                      <a:pt x="437" y="1086"/>
                    </a:lnTo>
                    <a:lnTo>
                      <a:pt x="437" y="1082"/>
                    </a:lnTo>
                    <a:lnTo>
                      <a:pt x="437" y="1078"/>
                    </a:lnTo>
                    <a:lnTo>
                      <a:pt x="437" y="1078"/>
                    </a:lnTo>
                    <a:lnTo>
                      <a:pt x="437" y="1078"/>
                    </a:lnTo>
                    <a:lnTo>
                      <a:pt x="437" y="1074"/>
                    </a:lnTo>
                    <a:lnTo>
                      <a:pt x="437" y="1074"/>
                    </a:lnTo>
                    <a:lnTo>
                      <a:pt x="441" y="1078"/>
                    </a:lnTo>
                    <a:lnTo>
                      <a:pt x="437" y="1074"/>
                    </a:lnTo>
                    <a:lnTo>
                      <a:pt x="433" y="1070"/>
                    </a:lnTo>
                    <a:lnTo>
                      <a:pt x="433" y="1066"/>
                    </a:lnTo>
                    <a:lnTo>
                      <a:pt x="433" y="1066"/>
                    </a:lnTo>
                    <a:lnTo>
                      <a:pt x="433" y="1066"/>
                    </a:lnTo>
                    <a:lnTo>
                      <a:pt x="433" y="1066"/>
                    </a:lnTo>
                    <a:lnTo>
                      <a:pt x="433" y="1066"/>
                    </a:lnTo>
                    <a:lnTo>
                      <a:pt x="433" y="1062"/>
                    </a:lnTo>
                    <a:lnTo>
                      <a:pt x="437" y="1062"/>
                    </a:lnTo>
                    <a:lnTo>
                      <a:pt x="437" y="1062"/>
                    </a:lnTo>
                    <a:lnTo>
                      <a:pt x="437" y="1058"/>
                    </a:lnTo>
                    <a:lnTo>
                      <a:pt x="437" y="1058"/>
                    </a:lnTo>
                    <a:lnTo>
                      <a:pt x="437" y="1055"/>
                    </a:lnTo>
                    <a:lnTo>
                      <a:pt x="437" y="1055"/>
                    </a:lnTo>
                    <a:lnTo>
                      <a:pt x="437" y="1055"/>
                    </a:lnTo>
                    <a:lnTo>
                      <a:pt x="441" y="1058"/>
                    </a:lnTo>
                    <a:lnTo>
                      <a:pt x="441" y="1058"/>
                    </a:lnTo>
                    <a:lnTo>
                      <a:pt x="441" y="1058"/>
                    </a:lnTo>
                    <a:lnTo>
                      <a:pt x="441" y="1055"/>
                    </a:lnTo>
                    <a:lnTo>
                      <a:pt x="441" y="1055"/>
                    </a:lnTo>
                    <a:lnTo>
                      <a:pt x="441" y="1055"/>
                    </a:lnTo>
                    <a:lnTo>
                      <a:pt x="441" y="1055"/>
                    </a:lnTo>
                    <a:lnTo>
                      <a:pt x="445" y="1055"/>
                    </a:lnTo>
                    <a:lnTo>
                      <a:pt x="445" y="1055"/>
                    </a:lnTo>
                    <a:lnTo>
                      <a:pt x="445" y="1058"/>
                    </a:lnTo>
                    <a:lnTo>
                      <a:pt x="445" y="1058"/>
                    </a:lnTo>
                    <a:lnTo>
                      <a:pt x="449" y="1062"/>
                    </a:lnTo>
                    <a:lnTo>
                      <a:pt x="449" y="1062"/>
                    </a:lnTo>
                    <a:lnTo>
                      <a:pt x="453" y="1066"/>
                    </a:lnTo>
                    <a:lnTo>
                      <a:pt x="453" y="1062"/>
                    </a:lnTo>
                    <a:lnTo>
                      <a:pt x="453" y="1062"/>
                    </a:lnTo>
                    <a:lnTo>
                      <a:pt x="453" y="1062"/>
                    </a:lnTo>
                    <a:lnTo>
                      <a:pt x="453" y="1062"/>
                    </a:lnTo>
                    <a:lnTo>
                      <a:pt x="457" y="1058"/>
                    </a:lnTo>
                    <a:lnTo>
                      <a:pt x="457" y="1058"/>
                    </a:lnTo>
                    <a:lnTo>
                      <a:pt x="457" y="1058"/>
                    </a:lnTo>
                    <a:lnTo>
                      <a:pt x="457" y="1058"/>
                    </a:lnTo>
                    <a:lnTo>
                      <a:pt x="457" y="1058"/>
                    </a:lnTo>
                    <a:lnTo>
                      <a:pt x="457" y="1055"/>
                    </a:lnTo>
                    <a:lnTo>
                      <a:pt x="457" y="1055"/>
                    </a:lnTo>
                    <a:lnTo>
                      <a:pt x="457" y="1055"/>
                    </a:lnTo>
                    <a:lnTo>
                      <a:pt x="457" y="1051"/>
                    </a:lnTo>
                    <a:lnTo>
                      <a:pt x="457" y="1051"/>
                    </a:lnTo>
                    <a:lnTo>
                      <a:pt x="457" y="1047"/>
                    </a:lnTo>
                    <a:lnTo>
                      <a:pt x="457" y="1047"/>
                    </a:lnTo>
                    <a:lnTo>
                      <a:pt x="453" y="1047"/>
                    </a:lnTo>
                    <a:lnTo>
                      <a:pt x="457" y="1047"/>
                    </a:lnTo>
                    <a:lnTo>
                      <a:pt x="453" y="1043"/>
                    </a:lnTo>
                    <a:lnTo>
                      <a:pt x="453" y="1043"/>
                    </a:lnTo>
                    <a:lnTo>
                      <a:pt x="457" y="1043"/>
                    </a:lnTo>
                    <a:lnTo>
                      <a:pt x="457" y="1043"/>
                    </a:lnTo>
                    <a:lnTo>
                      <a:pt x="457" y="1043"/>
                    </a:lnTo>
                    <a:lnTo>
                      <a:pt x="457" y="1043"/>
                    </a:lnTo>
                    <a:lnTo>
                      <a:pt x="457" y="1039"/>
                    </a:lnTo>
                    <a:lnTo>
                      <a:pt x="457" y="1039"/>
                    </a:lnTo>
                    <a:lnTo>
                      <a:pt x="457" y="1039"/>
                    </a:lnTo>
                    <a:lnTo>
                      <a:pt x="453" y="1039"/>
                    </a:lnTo>
                    <a:lnTo>
                      <a:pt x="453" y="1035"/>
                    </a:lnTo>
                    <a:lnTo>
                      <a:pt x="453" y="1035"/>
                    </a:lnTo>
                    <a:lnTo>
                      <a:pt x="453" y="1035"/>
                    </a:lnTo>
                    <a:lnTo>
                      <a:pt x="453" y="1031"/>
                    </a:lnTo>
                    <a:lnTo>
                      <a:pt x="457" y="1035"/>
                    </a:lnTo>
                    <a:lnTo>
                      <a:pt x="457" y="1039"/>
                    </a:lnTo>
                    <a:lnTo>
                      <a:pt x="461" y="1039"/>
                    </a:lnTo>
                    <a:lnTo>
                      <a:pt x="461" y="1039"/>
                    </a:lnTo>
                    <a:lnTo>
                      <a:pt x="461" y="1035"/>
                    </a:lnTo>
                    <a:lnTo>
                      <a:pt x="461" y="1035"/>
                    </a:lnTo>
                    <a:lnTo>
                      <a:pt x="457" y="1031"/>
                    </a:lnTo>
                    <a:lnTo>
                      <a:pt x="457" y="1031"/>
                    </a:lnTo>
                    <a:lnTo>
                      <a:pt x="457" y="1031"/>
                    </a:lnTo>
                    <a:lnTo>
                      <a:pt x="461" y="1023"/>
                    </a:lnTo>
                    <a:lnTo>
                      <a:pt x="461" y="1023"/>
                    </a:lnTo>
                    <a:lnTo>
                      <a:pt x="461" y="1023"/>
                    </a:lnTo>
                    <a:lnTo>
                      <a:pt x="465" y="1023"/>
                    </a:lnTo>
                    <a:lnTo>
                      <a:pt x="465" y="1019"/>
                    </a:lnTo>
                    <a:lnTo>
                      <a:pt x="465" y="1019"/>
                    </a:lnTo>
                    <a:lnTo>
                      <a:pt x="465" y="1019"/>
                    </a:lnTo>
                    <a:lnTo>
                      <a:pt x="465" y="1019"/>
                    </a:lnTo>
                    <a:lnTo>
                      <a:pt x="465" y="1019"/>
                    </a:lnTo>
                    <a:lnTo>
                      <a:pt x="465" y="1015"/>
                    </a:lnTo>
                    <a:lnTo>
                      <a:pt x="465" y="1015"/>
                    </a:lnTo>
                    <a:lnTo>
                      <a:pt x="465" y="1015"/>
                    </a:lnTo>
                    <a:lnTo>
                      <a:pt x="469" y="1015"/>
                    </a:lnTo>
                    <a:lnTo>
                      <a:pt x="472" y="1012"/>
                    </a:lnTo>
                    <a:lnTo>
                      <a:pt x="476" y="1012"/>
                    </a:lnTo>
                    <a:lnTo>
                      <a:pt x="476" y="1008"/>
                    </a:lnTo>
                    <a:lnTo>
                      <a:pt x="476" y="1008"/>
                    </a:lnTo>
                    <a:lnTo>
                      <a:pt x="480" y="1008"/>
                    </a:lnTo>
                    <a:lnTo>
                      <a:pt x="480" y="1008"/>
                    </a:lnTo>
                    <a:lnTo>
                      <a:pt x="480" y="1004"/>
                    </a:lnTo>
                    <a:lnTo>
                      <a:pt x="476" y="1004"/>
                    </a:lnTo>
                    <a:lnTo>
                      <a:pt x="476" y="1000"/>
                    </a:lnTo>
                    <a:lnTo>
                      <a:pt x="476" y="1000"/>
                    </a:lnTo>
                    <a:lnTo>
                      <a:pt x="476" y="996"/>
                    </a:lnTo>
                    <a:lnTo>
                      <a:pt x="472" y="996"/>
                    </a:lnTo>
                    <a:lnTo>
                      <a:pt x="472" y="996"/>
                    </a:lnTo>
                    <a:lnTo>
                      <a:pt x="472" y="992"/>
                    </a:lnTo>
                    <a:lnTo>
                      <a:pt x="472" y="992"/>
                    </a:lnTo>
                    <a:lnTo>
                      <a:pt x="469" y="984"/>
                    </a:lnTo>
                    <a:lnTo>
                      <a:pt x="472" y="984"/>
                    </a:lnTo>
                    <a:lnTo>
                      <a:pt x="472" y="984"/>
                    </a:lnTo>
                    <a:lnTo>
                      <a:pt x="476" y="984"/>
                    </a:lnTo>
                    <a:lnTo>
                      <a:pt x="476" y="984"/>
                    </a:lnTo>
                    <a:lnTo>
                      <a:pt x="476" y="984"/>
                    </a:lnTo>
                    <a:lnTo>
                      <a:pt x="476" y="984"/>
                    </a:lnTo>
                    <a:lnTo>
                      <a:pt x="480" y="984"/>
                    </a:lnTo>
                    <a:lnTo>
                      <a:pt x="480" y="984"/>
                    </a:lnTo>
                    <a:lnTo>
                      <a:pt x="480" y="984"/>
                    </a:lnTo>
                    <a:lnTo>
                      <a:pt x="480" y="984"/>
                    </a:lnTo>
                    <a:lnTo>
                      <a:pt x="488" y="984"/>
                    </a:lnTo>
                    <a:lnTo>
                      <a:pt x="488" y="980"/>
                    </a:lnTo>
                    <a:lnTo>
                      <a:pt x="484" y="980"/>
                    </a:lnTo>
                    <a:lnTo>
                      <a:pt x="480" y="976"/>
                    </a:lnTo>
                    <a:lnTo>
                      <a:pt x="480" y="973"/>
                    </a:lnTo>
                    <a:lnTo>
                      <a:pt x="480" y="973"/>
                    </a:lnTo>
                    <a:lnTo>
                      <a:pt x="480" y="973"/>
                    </a:lnTo>
                    <a:lnTo>
                      <a:pt x="484" y="973"/>
                    </a:lnTo>
                    <a:lnTo>
                      <a:pt x="484" y="973"/>
                    </a:lnTo>
                    <a:lnTo>
                      <a:pt x="484" y="969"/>
                    </a:lnTo>
                    <a:lnTo>
                      <a:pt x="484" y="969"/>
                    </a:lnTo>
                    <a:lnTo>
                      <a:pt x="484" y="965"/>
                    </a:lnTo>
                    <a:lnTo>
                      <a:pt x="484" y="965"/>
                    </a:lnTo>
                    <a:lnTo>
                      <a:pt x="484" y="961"/>
                    </a:lnTo>
                    <a:lnTo>
                      <a:pt x="484" y="957"/>
                    </a:lnTo>
                    <a:lnTo>
                      <a:pt x="484" y="957"/>
                    </a:lnTo>
                    <a:lnTo>
                      <a:pt x="484" y="957"/>
                    </a:lnTo>
                    <a:lnTo>
                      <a:pt x="484" y="953"/>
                    </a:lnTo>
                    <a:lnTo>
                      <a:pt x="484" y="953"/>
                    </a:lnTo>
                    <a:lnTo>
                      <a:pt x="488" y="953"/>
                    </a:lnTo>
                    <a:lnTo>
                      <a:pt x="488" y="953"/>
                    </a:lnTo>
                    <a:lnTo>
                      <a:pt x="488" y="949"/>
                    </a:lnTo>
                    <a:lnTo>
                      <a:pt x="492" y="949"/>
                    </a:lnTo>
                    <a:lnTo>
                      <a:pt x="492" y="945"/>
                    </a:lnTo>
                    <a:lnTo>
                      <a:pt x="488" y="941"/>
                    </a:lnTo>
                    <a:lnTo>
                      <a:pt x="492" y="941"/>
                    </a:lnTo>
                    <a:lnTo>
                      <a:pt x="496" y="941"/>
                    </a:lnTo>
                    <a:lnTo>
                      <a:pt x="496" y="941"/>
                    </a:lnTo>
                    <a:lnTo>
                      <a:pt x="496" y="941"/>
                    </a:lnTo>
                    <a:lnTo>
                      <a:pt x="496" y="941"/>
                    </a:lnTo>
                    <a:lnTo>
                      <a:pt x="492" y="937"/>
                    </a:lnTo>
                    <a:lnTo>
                      <a:pt x="492" y="933"/>
                    </a:lnTo>
                    <a:lnTo>
                      <a:pt x="492" y="933"/>
                    </a:lnTo>
                    <a:lnTo>
                      <a:pt x="492" y="930"/>
                    </a:lnTo>
                    <a:lnTo>
                      <a:pt x="492" y="926"/>
                    </a:lnTo>
                    <a:lnTo>
                      <a:pt x="492" y="922"/>
                    </a:lnTo>
                    <a:lnTo>
                      <a:pt x="492" y="922"/>
                    </a:lnTo>
                    <a:lnTo>
                      <a:pt x="492" y="918"/>
                    </a:lnTo>
                    <a:lnTo>
                      <a:pt x="496" y="918"/>
                    </a:lnTo>
                    <a:lnTo>
                      <a:pt x="496" y="914"/>
                    </a:lnTo>
                    <a:lnTo>
                      <a:pt x="496" y="910"/>
                    </a:lnTo>
                    <a:lnTo>
                      <a:pt x="496" y="910"/>
                    </a:lnTo>
                    <a:lnTo>
                      <a:pt x="496" y="910"/>
                    </a:lnTo>
                    <a:lnTo>
                      <a:pt x="496" y="910"/>
                    </a:lnTo>
                    <a:lnTo>
                      <a:pt x="496" y="910"/>
                    </a:lnTo>
                    <a:lnTo>
                      <a:pt x="496" y="910"/>
                    </a:lnTo>
                    <a:lnTo>
                      <a:pt x="500" y="906"/>
                    </a:lnTo>
                    <a:lnTo>
                      <a:pt x="500" y="906"/>
                    </a:lnTo>
                    <a:lnTo>
                      <a:pt x="500" y="906"/>
                    </a:lnTo>
                    <a:lnTo>
                      <a:pt x="500" y="902"/>
                    </a:lnTo>
                    <a:lnTo>
                      <a:pt x="500" y="902"/>
                    </a:lnTo>
                    <a:lnTo>
                      <a:pt x="500" y="902"/>
                    </a:lnTo>
                    <a:lnTo>
                      <a:pt x="500" y="898"/>
                    </a:lnTo>
                    <a:lnTo>
                      <a:pt x="504" y="898"/>
                    </a:lnTo>
                    <a:lnTo>
                      <a:pt x="504" y="898"/>
                    </a:lnTo>
                    <a:lnTo>
                      <a:pt x="504" y="898"/>
                    </a:lnTo>
                    <a:lnTo>
                      <a:pt x="504" y="894"/>
                    </a:lnTo>
                    <a:lnTo>
                      <a:pt x="504" y="894"/>
                    </a:lnTo>
                    <a:lnTo>
                      <a:pt x="504" y="894"/>
                    </a:lnTo>
                    <a:lnTo>
                      <a:pt x="504" y="894"/>
                    </a:lnTo>
                    <a:lnTo>
                      <a:pt x="508" y="891"/>
                    </a:lnTo>
                    <a:lnTo>
                      <a:pt x="508" y="887"/>
                    </a:lnTo>
                    <a:lnTo>
                      <a:pt x="504" y="887"/>
                    </a:lnTo>
                    <a:lnTo>
                      <a:pt x="504" y="887"/>
                    </a:lnTo>
                    <a:lnTo>
                      <a:pt x="504" y="883"/>
                    </a:lnTo>
                    <a:lnTo>
                      <a:pt x="504" y="883"/>
                    </a:lnTo>
                    <a:lnTo>
                      <a:pt x="504" y="883"/>
                    </a:lnTo>
                    <a:lnTo>
                      <a:pt x="504" y="879"/>
                    </a:lnTo>
                    <a:lnTo>
                      <a:pt x="504" y="879"/>
                    </a:lnTo>
                    <a:lnTo>
                      <a:pt x="504" y="879"/>
                    </a:lnTo>
                    <a:lnTo>
                      <a:pt x="504" y="875"/>
                    </a:lnTo>
                    <a:lnTo>
                      <a:pt x="504" y="871"/>
                    </a:lnTo>
                    <a:lnTo>
                      <a:pt x="504" y="871"/>
                    </a:lnTo>
                    <a:lnTo>
                      <a:pt x="504" y="867"/>
                    </a:lnTo>
                    <a:lnTo>
                      <a:pt x="504" y="867"/>
                    </a:lnTo>
                    <a:lnTo>
                      <a:pt x="504" y="867"/>
                    </a:lnTo>
                    <a:lnTo>
                      <a:pt x="504" y="867"/>
                    </a:lnTo>
                    <a:lnTo>
                      <a:pt x="504" y="863"/>
                    </a:lnTo>
                    <a:lnTo>
                      <a:pt x="504" y="859"/>
                    </a:lnTo>
                    <a:lnTo>
                      <a:pt x="508" y="859"/>
                    </a:lnTo>
                    <a:lnTo>
                      <a:pt x="508" y="855"/>
                    </a:lnTo>
                    <a:lnTo>
                      <a:pt x="504" y="855"/>
                    </a:lnTo>
                    <a:lnTo>
                      <a:pt x="504" y="855"/>
                    </a:lnTo>
                    <a:lnTo>
                      <a:pt x="504" y="851"/>
                    </a:lnTo>
                    <a:lnTo>
                      <a:pt x="504" y="851"/>
                    </a:lnTo>
                    <a:lnTo>
                      <a:pt x="504" y="851"/>
                    </a:lnTo>
                    <a:lnTo>
                      <a:pt x="508" y="848"/>
                    </a:lnTo>
                    <a:lnTo>
                      <a:pt x="504" y="848"/>
                    </a:lnTo>
                    <a:lnTo>
                      <a:pt x="500" y="844"/>
                    </a:lnTo>
                    <a:lnTo>
                      <a:pt x="504" y="844"/>
                    </a:lnTo>
                    <a:lnTo>
                      <a:pt x="504" y="844"/>
                    </a:lnTo>
                    <a:lnTo>
                      <a:pt x="512" y="844"/>
                    </a:lnTo>
                    <a:lnTo>
                      <a:pt x="512" y="844"/>
                    </a:lnTo>
                    <a:lnTo>
                      <a:pt x="512" y="844"/>
                    </a:lnTo>
                    <a:lnTo>
                      <a:pt x="512" y="844"/>
                    </a:lnTo>
                    <a:lnTo>
                      <a:pt x="508" y="844"/>
                    </a:lnTo>
                    <a:lnTo>
                      <a:pt x="508" y="840"/>
                    </a:lnTo>
                    <a:lnTo>
                      <a:pt x="508" y="840"/>
                    </a:lnTo>
                    <a:lnTo>
                      <a:pt x="508" y="836"/>
                    </a:lnTo>
                    <a:lnTo>
                      <a:pt x="512" y="836"/>
                    </a:lnTo>
                    <a:lnTo>
                      <a:pt x="512" y="832"/>
                    </a:lnTo>
                    <a:lnTo>
                      <a:pt x="512" y="832"/>
                    </a:lnTo>
                    <a:lnTo>
                      <a:pt x="519" y="828"/>
                    </a:lnTo>
                    <a:lnTo>
                      <a:pt x="531" y="816"/>
                    </a:lnTo>
                    <a:lnTo>
                      <a:pt x="531" y="816"/>
                    </a:lnTo>
                    <a:lnTo>
                      <a:pt x="531" y="816"/>
                    </a:lnTo>
                    <a:lnTo>
                      <a:pt x="535" y="816"/>
                    </a:lnTo>
                    <a:lnTo>
                      <a:pt x="535" y="820"/>
                    </a:lnTo>
                    <a:lnTo>
                      <a:pt x="535" y="820"/>
                    </a:lnTo>
                    <a:lnTo>
                      <a:pt x="535" y="820"/>
                    </a:lnTo>
                    <a:lnTo>
                      <a:pt x="539" y="820"/>
                    </a:lnTo>
                    <a:lnTo>
                      <a:pt x="539" y="820"/>
                    </a:lnTo>
                    <a:lnTo>
                      <a:pt x="539" y="820"/>
                    </a:lnTo>
                    <a:lnTo>
                      <a:pt x="539" y="820"/>
                    </a:lnTo>
                    <a:lnTo>
                      <a:pt x="539" y="820"/>
                    </a:lnTo>
                    <a:lnTo>
                      <a:pt x="539" y="824"/>
                    </a:lnTo>
                    <a:lnTo>
                      <a:pt x="543" y="824"/>
                    </a:lnTo>
                    <a:lnTo>
                      <a:pt x="543" y="824"/>
                    </a:lnTo>
                    <a:lnTo>
                      <a:pt x="547" y="824"/>
                    </a:lnTo>
                    <a:lnTo>
                      <a:pt x="547" y="824"/>
                    </a:lnTo>
                    <a:lnTo>
                      <a:pt x="547" y="824"/>
                    </a:lnTo>
                    <a:lnTo>
                      <a:pt x="547" y="824"/>
                    </a:lnTo>
                    <a:lnTo>
                      <a:pt x="547" y="828"/>
                    </a:lnTo>
                    <a:lnTo>
                      <a:pt x="547" y="828"/>
                    </a:lnTo>
                    <a:lnTo>
                      <a:pt x="547" y="828"/>
                    </a:lnTo>
                    <a:lnTo>
                      <a:pt x="555" y="824"/>
                    </a:lnTo>
                    <a:lnTo>
                      <a:pt x="555" y="824"/>
                    </a:lnTo>
                    <a:lnTo>
                      <a:pt x="551" y="820"/>
                    </a:lnTo>
                    <a:lnTo>
                      <a:pt x="551" y="820"/>
                    </a:lnTo>
                    <a:lnTo>
                      <a:pt x="551" y="812"/>
                    </a:lnTo>
                    <a:lnTo>
                      <a:pt x="551" y="812"/>
                    </a:lnTo>
                    <a:lnTo>
                      <a:pt x="551" y="812"/>
                    </a:lnTo>
                    <a:lnTo>
                      <a:pt x="547" y="812"/>
                    </a:lnTo>
                    <a:lnTo>
                      <a:pt x="547" y="812"/>
                    </a:lnTo>
                    <a:lnTo>
                      <a:pt x="547" y="812"/>
                    </a:lnTo>
                    <a:lnTo>
                      <a:pt x="547" y="812"/>
                    </a:lnTo>
                    <a:lnTo>
                      <a:pt x="543" y="812"/>
                    </a:lnTo>
                    <a:lnTo>
                      <a:pt x="539" y="812"/>
                    </a:lnTo>
                    <a:lnTo>
                      <a:pt x="539" y="809"/>
                    </a:lnTo>
                    <a:lnTo>
                      <a:pt x="535" y="805"/>
                    </a:lnTo>
                    <a:lnTo>
                      <a:pt x="535" y="805"/>
                    </a:lnTo>
                    <a:lnTo>
                      <a:pt x="535" y="805"/>
                    </a:lnTo>
                    <a:lnTo>
                      <a:pt x="535" y="805"/>
                    </a:lnTo>
                    <a:lnTo>
                      <a:pt x="535" y="805"/>
                    </a:lnTo>
                    <a:lnTo>
                      <a:pt x="535" y="801"/>
                    </a:lnTo>
                    <a:lnTo>
                      <a:pt x="543" y="801"/>
                    </a:lnTo>
                    <a:lnTo>
                      <a:pt x="543" y="801"/>
                    </a:lnTo>
                    <a:lnTo>
                      <a:pt x="547" y="805"/>
                    </a:lnTo>
                    <a:lnTo>
                      <a:pt x="547" y="805"/>
                    </a:lnTo>
                    <a:lnTo>
                      <a:pt x="551" y="805"/>
                    </a:lnTo>
                    <a:lnTo>
                      <a:pt x="551" y="805"/>
                    </a:lnTo>
                    <a:lnTo>
                      <a:pt x="551" y="801"/>
                    </a:lnTo>
                    <a:lnTo>
                      <a:pt x="551" y="801"/>
                    </a:lnTo>
                    <a:lnTo>
                      <a:pt x="547" y="797"/>
                    </a:lnTo>
                    <a:lnTo>
                      <a:pt x="547" y="797"/>
                    </a:lnTo>
                    <a:lnTo>
                      <a:pt x="547" y="793"/>
                    </a:lnTo>
                    <a:lnTo>
                      <a:pt x="547" y="793"/>
                    </a:lnTo>
                    <a:lnTo>
                      <a:pt x="543" y="793"/>
                    </a:lnTo>
                    <a:lnTo>
                      <a:pt x="543" y="793"/>
                    </a:lnTo>
                    <a:lnTo>
                      <a:pt x="543" y="793"/>
                    </a:lnTo>
                    <a:lnTo>
                      <a:pt x="543" y="789"/>
                    </a:lnTo>
                    <a:lnTo>
                      <a:pt x="539" y="789"/>
                    </a:lnTo>
                    <a:lnTo>
                      <a:pt x="539" y="789"/>
                    </a:lnTo>
                    <a:lnTo>
                      <a:pt x="539" y="785"/>
                    </a:lnTo>
                    <a:lnTo>
                      <a:pt x="539" y="785"/>
                    </a:lnTo>
                    <a:lnTo>
                      <a:pt x="539" y="785"/>
                    </a:lnTo>
                    <a:lnTo>
                      <a:pt x="535" y="785"/>
                    </a:lnTo>
                    <a:lnTo>
                      <a:pt x="535" y="781"/>
                    </a:lnTo>
                    <a:lnTo>
                      <a:pt x="523" y="781"/>
                    </a:lnTo>
                    <a:lnTo>
                      <a:pt x="523" y="777"/>
                    </a:lnTo>
                    <a:lnTo>
                      <a:pt x="523" y="777"/>
                    </a:lnTo>
                    <a:lnTo>
                      <a:pt x="523" y="773"/>
                    </a:lnTo>
                    <a:lnTo>
                      <a:pt x="523" y="773"/>
                    </a:lnTo>
                    <a:lnTo>
                      <a:pt x="523" y="769"/>
                    </a:lnTo>
                    <a:lnTo>
                      <a:pt x="523" y="769"/>
                    </a:lnTo>
                    <a:lnTo>
                      <a:pt x="523" y="766"/>
                    </a:lnTo>
                    <a:lnTo>
                      <a:pt x="523" y="766"/>
                    </a:lnTo>
                    <a:lnTo>
                      <a:pt x="523" y="766"/>
                    </a:lnTo>
                    <a:lnTo>
                      <a:pt x="523" y="766"/>
                    </a:lnTo>
                    <a:lnTo>
                      <a:pt x="527" y="766"/>
                    </a:lnTo>
                    <a:lnTo>
                      <a:pt x="523" y="766"/>
                    </a:lnTo>
                    <a:lnTo>
                      <a:pt x="523" y="766"/>
                    </a:lnTo>
                    <a:lnTo>
                      <a:pt x="523" y="766"/>
                    </a:lnTo>
                    <a:lnTo>
                      <a:pt x="523" y="762"/>
                    </a:lnTo>
                    <a:lnTo>
                      <a:pt x="523" y="762"/>
                    </a:lnTo>
                    <a:lnTo>
                      <a:pt x="523" y="762"/>
                    </a:lnTo>
                    <a:lnTo>
                      <a:pt x="519" y="762"/>
                    </a:lnTo>
                    <a:lnTo>
                      <a:pt x="519" y="762"/>
                    </a:lnTo>
                    <a:lnTo>
                      <a:pt x="519" y="758"/>
                    </a:lnTo>
                    <a:lnTo>
                      <a:pt x="519" y="754"/>
                    </a:lnTo>
                    <a:lnTo>
                      <a:pt x="519" y="750"/>
                    </a:lnTo>
                    <a:lnTo>
                      <a:pt x="519" y="750"/>
                    </a:lnTo>
                    <a:lnTo>
                      <a:pt x="519" y="750"/>
                    </a:lnTo>
                    <a:lnTo>
                      <a:pt x="515" y="750"/>
                    </a:lnTo>
                    <a:lnTo>
                      <a:pt x="519" y="750"/>
                    </a:lnTo>
                    <a:lnTo>
                      <a:pt x="519" y="750"/>
                    </a:lnTo>
                    <a:lnTo>
                      <a:pt x="519" y="746"/>
                    </a:lnTo>
                    <a:lnTo>
                      <a:pt x="512" y="742"/>
                    </a:lnTo>
                    <a:lnTo>
                      <a:pt x="512" y="742"/>
                    </a:lnTo>
                    <a:lnTo>
                      <a:pt x="515" y="742"/>
                    </a:lnTo>
                    <a:lnTo>
                      <a:pt x="515" y="742"/>
                    </a:lnTo>
                    <a:lnTo>
                      <a:pt x="515" y="738"/>
                    </a:lnTo>
                    <a:lnTo>
                      <a:pt x="515" y="738"/>
                    </a:lnTo>
                    <a:lnTo>
                      <a:pt x="515" y="734"/>
                    </a:lnTo>
                    <a:lnTo>
                      <a:pt x="512" y="734"/>
                    </a:lnTo>
                    <a:lnTo>
                      <a:pt x="512" y="727"/>
                    </a:lnTo>
                    <a:lnTo>
                      <a:pt x="512" y="727"/>
                    </a:lnTo>
                    <a:lnTo>
                      <a:pt x="508" y="723"/>
                    </a:lnTo>
                    <a:lnTo>
                      <a:pt x="504" y="719"/>
                    </a:lnTo>
                    <a:lnTo>
                      <a:pt x="496" y="715"/>
                    </a:lnTo>
                    <a:lnTo>
                      <a:pt x="496" y="715"/>
                    </a:lnTo>
                    <a:lnTo>
                      <a:pt x="492" y="719"/>
                    </a:lnTo>
                    <a:lnTo>
                      <a:pt x="492" y="719"/>
                    </a:lnTo>
                    <a:lnTo>
                      <a:pt x="488" y="719"/>
                    </a:lnTo>
                    <a:lnTo>
                      <a:pt x="488" y="715"/>
                    </a:lnTo>
                    <a:lnTo>
                      <a:pt x="488" y="715"/>
                    </a:lnTo>
                    <a:lnTo>
                      <a:pt x="484" y="715"/>
                    </a:lnTo>
                    <a:lnTo>
                      <a:pt x="484" y="711"/>
                    </a:lnTo>
                    <a:lnTo>
                      <a:pt x="484" y="711"/>
                    </a:lnTo>
                    <a:lnTo>
                      <a:pt x="480" y="711"/>
                    </a:lnTo>
                    <a:lnTo>
                      <a:pt x="480" y="711"/>
                    </a:lnTo>
                    <a:lnTo>
                      <a:pt x="480" y="711"/>
                    </a:lnTo>
                    <a:lnTo>
                      <a:pt x="476" y="711"/>
                    </a:lnTo>
                    <a:lnTo>
                      <a:pt x="476" y="711"/>
                    </a:lnTo>
                    <a:lnTo>
                      <a:pt x="472" y="711"/>
                    </a:lnTo>
                    <a:lnTo>
                      <a:pt x="472" y="711"/>
                    </a:lnTo>
                    <a:lnTo>
                      <a:pt x="469" y="711"/>
                    </a:lnTo>
                    <a:lnTo>
                      <a:pt x="469" y="711"/>
                    </a:lnTo>
                    <a:lnTo>
                      <a:pt x="465" y="711"/>
                    </a:lnTo>
                    <a:lnTo>
                      <a:pt x="465" y="711"/>
                    </a:lnTo>
                    <a:lnTo>
                      <a:pt x="461" y="711"/>
                    </a:lnTo>
                    <a:lnTo>
                      <a:pt x="461" y="711"/>
                    </a:lnTo>
                    <a:lnTo>
                      <a:pt x="457" y="715"/>
                    </a:lnTo>
                    <a:lnTo>
                      <a:pt x="457" y="715"/>
                    </a:lnTo>
                    <a:lnTo>
                      <a:pt x="457" y="715"/>
                    </a:lnTo>
                    <a:lnTo>
                      <a:pt x="457" y="715"/>
                    </a:lnTo>
                    <a:lnTo>
                      <a:pt x="457" y="715"/>
                    </a:lnTo>
                    <a:lnTo>
                      <a:pt x="453" y="711"/>
                    </a:lnTo>
                    <a:lnTo>
                      <a:pt x="453" y="707"/>
                    </a:lnTo>
                    <a:lnTo>
                      <a:pt x="453" y="707"/>
                    </a:lnTo>
                    <a:lnTo>
                      <a:pt x="445" y="707"/>
                    </a:lnTo>
                    <a:lnTo>
                      <a:pt x="445" y="707"/>
                    </a:lnTo>
                    <a:lnTo>
                      <a:pt x="441" y="703"/>
                    </a:lnTo>
                    <a:lnTo>
                      <a:pt x="441" y="703"/>
                    </a:lnTo>
                    <a:lnTo>
                      <a:pt x="441" y="699"/>
                    </a:lnTo>
                    <a:lnTo>
                      <a:pt x="437" y="695"/>
                    </a:lnTo>
                    <a:lnTo>
                      <a:pt x="437" y="691"/>
                    </a:lnTo>
                    <a:lnTo>
                      <a:pt x="437" y="684"/>
                    </a:lnTo>
                    <a:lnTo>
                      <a:pt x="437" y="680"/>
                    </a:lnTo>
                    <a:lnTo>
                      <a:pt x="437" y="680"/>
                    </a:lnTo>
                    <a:lnTo>
                      <a:pt x="437" y="680"/>
                    </a:lnTo>
                    <a:lnTo>
                      <a:pt x="441" y="676"/>
                    </a:lnTo>
                    <a:lnTo>
                      <a:pt x="441" y="676"/>
                    </a:lnTo>
                    <a:lnTo>
                      <a:pt x="441" y="676"/>
                    </a:lnTo>
                    <a:lnTo>
                      <a:pt x="441" y="676"/>
                    </a:lnTo>
                    <a:lnTo>
                      <a:pt x="437" y="680"/>
                    </a:lnTo>
                    <a:lnTo>
                      <a:pt x="437" y="680"/>
                    </a:lnTo>
                    <a:lnTo>
                      <a:pt x="437" y="680"/>
                    </a:lnTo>
                    <a:lnTo>
                      <a:pt x="437" y="680"/>
                    </a:lnTo>
                    <a:lnTo>
                      <a:pt x="437" y="680"/>
                    </a:lnTo>
                    <a:lnTo>
                      <a:pt x="437" y="684"/>
                    </a:lnTo>
                    <a:lnTo>
                      <a:pt x="437" y="684"/>
                    </a:lnTo>
                    <a:lnTo>
                      <a:pt x="437" y="684"/>
                    </a:lnTo>
                    <a:lnTo>
                      <a:pt x="437" y="684"/>
                    </a:lnTo>
                    <a:lnTo>
                      <a:pt x="437" y="691"/>
                    </a:lnTo>
                    <a:lnTo>
                      <a:pt x="437" y="695"/>
                    </a:lnTo>
                    <a:lnTo>
                      <a:pt x="433" y="695"/>
                    </a:lnTo>
                    <a:lnTo>
                      <a:pt x="433" y="695"/>
                    </a:lnTo>
                    <a:lnTo>
                      <a:pt x="429" y="695"/>
                    </a:lnTo>
                    <a:lnTo>
                      <a:pt x="429" y="699"/>
                    </a:lnTo>
                    <a:lnTo>
                      <a:pt x="429" y="699"/>
                    </a:lnTo>
                    <a:lnTo>
                      <a:pt x="429" y="699"/>
                    </a:lnTo>
                    <a:lnTo>
                      <a:pt x="429" y="699"/>
                    </a:lnTo>
                    <a:lnTo>
                      <a:pt x="429" y="703"/>
                    </a:lnTo>
                    <a:lnTo>
                      <a:pt x="429" y="703"/>
                    </a:lnTo>
                    <a:lnTo>
                      <a:pt x="426" y="703"/>
                    </a:lnTo>
                    <a:lnTo>
                      <a:pt x="422" y="699"/>
                    </a:lnTo>
                    <a:lnTo>
                      <a:pt x="422" y="699"/>
                    </a:lnTo>
                    <a:lnTo>
                      <a:pt x="418" y="699"/>
                    </a:lnTo>
                    <a:lnTo>
                      <a:pt x="414" y="695"/>
                    </a:lnTo>
                    <a:lnTo>
                      <a:pt x="418" y="699"/>
                    </a:lnTo>
                    <a:lnTo>
                      <a:pt x="418" y="703"/>
                    </a:lnTo>
                    <a:lnTo>
                      <a:pt x="418" y="703"/>
                    </a:lnTo>
                    <a:lnTo>
                      <a:pt x="418" y="703"/>
                    </a:lnTo>
                    <a:lnTo>
                      <a:pt x="418" y="703"/>
                    </a:lnTo>
                    <a:lnTo>
                      <a:pt x="414" y="703"/>
                    </a:lnTo>
                    <a:lnTo>
                      <a:pt x="414" y="703"/>
                    </a:lnTo>
                    <a:lnTo>
                      <a:pt x="410" y="699"/>
                    </a:lnTo>
                    <a:lnTo>
                      <a:pt x="410" y="699"/>
                    </a:lnTo>
                    <a:lnTo>
                      <a:pt x="410" y="695"/>
                    </a:lnTo>
                    <a:lnTo>
                      <a:pt x="406" y="691"/>
                    </a:lnTo>
                    <a:lnTo>
                      <a:pt x="402" y="687"/>
                    </a:lnTo>
                    <a:lnTo>
                      <a:pt x="398" y="684"/>
                    </a:lnTo>
                    <a:lnTo>
                      <a:pt x="394" y="684"/>
                    </a:lnTo>
                    <a:lnTo>
                      <a:pt x="394" y="680"/>
                    </a:lnTo>
                    <a:lnTo>
                      <a:pt x="394" y="676"/>
                    </a:lnTo>
                    <a:lnTo>
                      <a:pt x="390" y="668"/>
                    </a:lnTo>
                    <a:lnTo>
                      <a:pt x="386" y="668"/>
                    </a:lnTo>
                    <a:lnTo>
                      <a:pt x="386" y="668"/>
                    </a:lnTo>
                    <a:lnTo>
                      <a:pt x="383" y="664"/>
                    </a:lnTo>
                    <a:lnTo>
                      <a:pt x="383" y="664"/>
                    </a:lnTo>
                    <a:lnTo>
                      <a:pt x="383" y="664"/>
                    </a:lnTo>
                    <a:lnTo>
                      <a:pt x="375" y="656"/>
                    </a:lnTo>
                    <a:lnTo>
                      <a:pt x="371" y="652"/>
                    </a:lnTo>
                    <a:lnTo>
                      <a:pt x="363" y="652"/>
                    </a:lnTo>
                    <a:lnTo>
                      <a:pt x="359" y="652"/>
                    </a:lnTo>
                    <a:lnTo>
                      <a:pt x="359" y="648"/>
                    </a:lnTo>
                    <a:lnTo>
                      <a:pt x="351" y="641"/>
                    </a:lnTo>
                    <a:lnTo>
                      <a:pt x="351" y="641"/>
                    </a:lnTo>
                    <a:lnTo>
                      <a:pt x="347" y="637"/>
                    </a:lnTo>
                    <a:lnTo>
                      <a:pt x="347" y="633"/>
                    </a:lnTo>
                    <a:lnTo>
                      <a:pt x="347" y="633"/>
                    </a:lnTo>
                    <a:lnTo>
                      <a:pt x="347" y="629"/>
                    </a:lnTo>
                    <a:lnTo>
                      <a:pt x="347" y="629"/>
                    </a:lnTo>
                    <a:lnTo>
                      <a:pt x="343" y="625"/>
                    </a:lnTo>
                    <a:lnTo>
                      <a:pt x="343" y="625"/>
                    </a:lnTo>
                    <a:lnTo>
                      <a:pt x="343" y="621"/>
                    </a:lnTo>
                    <a:lnTo>
                      <a:pt x="343" y="621"/>
                    </a:lnTo>
                    <a:lnTo>
                      <a:pt x="340" y="617"/>
                    </a:lnTo>
                    <a:lnTo>
                      <a:pt x="340" y="617"/>
                    </a:lnTo>
                    <a:lnTo>
                      <a:pt x="336" y="613"/>
                    </a:lnTo>
                    <a:lnTo>
                      <a:pt x="340" y="609"/>
                    </a:lnTo>
                    <a:lnTo>
                      <a:pt x="340" y="609"/>
                    </a:lnTo>
                    <a:lnTo>
                      <a:pt x="340" y="605"/>
                    </a:lnTo>
                    <a:lnTo>
                      <a:pt x="340" y="605"/>
                    </a:lnTo>
                    <a:lnTo>
                      <a:pt x="340" y="602"/>
                    </a:lnTo>
                    <a:lnTo>
                      <a:pt x="343" y="602"/>
                    </a:lnTo>
                    <a:lnTo>
                      <a:pt x="343" y="598"/>
                    </a:lnTo>
                    <a:lnTo>
                      <a:pt x="343" y="598"/>
                    </a:lnTo>
                    <a:lnTo>
                      <a:pt x="343" y="594"/>
                    </a:lnTo>
                    <a:lnTo>
                      <a:pt x="343" y="594"/>
                    </a:lnTo>
                    <a:lnTo>
                      <a:pt x="343" y="590"/>
                    </a:lnTo>
                    <a:lnTo>
                      <a:pt x="343" y="586"/>
                    </a:lnTo>
                    <a:lnTo>
                      <a:pt x="343" y="586"/>
                    </a:lnTo>
                    <a:lnTo>
                      <a:pt x="340" y="582"/>
                    </a:lnTo>
                    <a:lnTo>
                      <a:pt x="340" y="578"/>
                    </a:lnTo>
                    <a:lnTo>
                      <a:pt x="340" y="578"/>
                    </a:lnTo>
                    <a:lnTo>
                      <a:pt x="340" y="574"/>
                    </a:lnTo>
                    <a:lnTo>
                      <a:pt x="336" y="570"/>
                    </a:lnTo>
                    <a:lnTo>
                      <a:pt x="336" y="566"/>
                    </a:lnTo>
                    <a:lnTo>
                      <a:pt x="336" y="563"/>
                    </a:lnTo>
                    <a:lnTo>
                      <a:pt x="336" y="559"/>
                    </a:lnTo>
                    <a:lnTo>
                      <a:pt x="336" y="559"/>
                    </a:lnTo>
                    <a:lnTo>
                      <a:pt x="336" y="555"/>
                    </a:lnTo>
                    <a:lnTo>
                      <a:pt x="336" y="555"/>
                    </a:lnTo>
                    <a:lnTo>
                      <a:pt x="340" y="555"/>
                    </a:lnTo>
                    <a:lnTo>
                      <a:pt x="336" y="555"/>
                    </a:lnTo>
                    <a:lnTo>
                      <a:pt x="336" y="551"/>
                    </a:lnTo>
                    <a:lnTo>
                      <a:pt x="332" y="547"/>
                    </a:lnTo>
                    <a:lnTo>
                      <a:pt x="328" y="543"/>
                    </a:lnTo>
                    <a:lnTo>
                      <a:pt x="324" y="539"/>
                    </a:lnTo>
                    <a:lnTo>
                      <a:pt x="320" y="539"/>
                    </a:lnTo>
                    <a:lnTo>
                      <a:pt x="316" y="531"/>
                    </a:lnTo>
                    <a:lnTo>
                      <a:pt x="312" y="531"/>
                    </a:lnTo>
                    <a:lnTo>
                      <a:pt x="312" y="531"/>
                    </a:lnTo>
                    <a:lnTo>
                      <a:pt x="308" y="531"/>
                    </a:lnTo>
                    <a:lnTo>
                      <a:pt x="304" y="527"/>
                    </a:lnTo>
                    <a:lnTo>
                      <a:pt x="301" y="523"/>
                    </a:lnTo>
                    <a:lnTo>
                      <a:pt x="301" y="523"/>
                    </a:lnTo>
                    <a:lnTo>
                      <a:pt x="301" y="520"/>
                    </a:lnTo>
                    <a:lnTo>
                      <a:pt x="301" y="520"/>
                    </a:lnTo>
                    <a:lnTo>
                      <a:pt x="301" y="520"/>
                    </a:lnTo>
                    <a:lnTo>
                      <a:pt x="297" y="516"/>
                    </a:lnTo>
                    <a:lnTo>
                      <a:pt x="297" y="516"/>
                    </a:lnTo>
                    <a:lnTo>
                      <a:pt x="297" y="516"/>
                    </a:lnTo>
                    <a:lnTo>
                      <a:pt x="293" y="512"/>
                    </a:lnTo>
                    <a:lnTo>
                      <a:pt x="293" y="512"/>
                    </a:lnTo>
                    <a:lnTo>
                      <a:pt x="289" y="508"/>
                    </a:lnTo>
                    <a:lnTo>
                      <a:pt x="289" y="508"/>
                    </a:lnTo>
                    <a:lnTo>
                      <a:pt x="289" y="504"/>
                    </a:lnTo>
                    <a:lnTo>
                      <a:pt x="289" y="504"/>
                    </a:lnTo>
                    <a:lnTo>
                      <a:pt x="289" y="500"/>
                    </a:lnTo>
                    <a:lnTo>
                      <a:pt x="289" y="500"/>
                    </a:lnTo>
                    <a:lnTo>
                      <a:pt x="285" y="500"/>
                    </a:lnTo>
                    <a:lnTo>
                      <a:pt x="285" y="500"/>
                    </a:lnTo>
                    <a:lnTo>
                      <a:pt x="285" y="496"/>
                    </a:lnTo>
                    <a:lnTo>
                      <a:pt x="285" y="492"/>
                    </a:lnTo>
                    <a:lnTo>
                      <a:pt x="285" y="492"/>
                    </a:lnTo>
                    <a:lnTo>
                      <a:pt x="289" y="484"/>
                    </a:lnTo>
                    <a:lnTo>
                      <a:pt x="289" y="484"/>
                    </a:lnTo>
                    <a:lnTo>
                      <a:pt x="289" y="477"/>
                    </a:lnTo>
                    <a:lnTo>
                      <a:pt x="289" y="477"/>
                    </a:lnTo>
                    <a:lnTo>
                      <a:pt x="285" y="473"/>
                    </a:lnTo>
                    <a:lnTo>
                      <a:pt x="285" y="469"/>
                    </a:lnTo>
                    <a:lnTo>
                      <a:pt x="285" y="465"/>
                    </a:lnTo>
                    <a:lnTo>
                      <a:pt x="281" y="465"/>
                    </a:lnTo>
                    <a:lnTo>
                      <a:pt x="281" y="465"/>
                    </a:lnTo>
                    <a:lnTo>
                      <a:pt x="277" y="465"/>
                    </a:lnTo>
                    <a:lnTo>
                      <a:pt x="269" y="465"/>
                    </a:lnTo>
                    <a:lnTo>
                      <a:pt x="269" y="465"/>
                    </a:lnTo>
                    <a:lnTo>
                      <a:pt x="265" y="469"/>
                    </a:lnTo>
                    <a:lnTo>
                      <a:pt x="265" y="469"/>
                    </a:lnTo>
                    <a:lnTo>
                      <a:pt x="261" y="465"/>
                    </a:lnTo>
                    <a:lnTo>
                      <a:pt x="258" y="461"/>
                    </a:lnTo>
                    <a:lnTo>
                      <a:pt x="258" y="461"/>
                    </a:lnTo>
                    <a:lnTo>
                      <a:pt x="258" y="457"/>
                    </a:lnTo>
                    <a:lnTo>
                      <a:pt x="258" y="453"/>
                    </a:lnTo>
                    <a:lnTo>
                      <a:pt x="258" y="453"/>
                    </a:lnTo>
                    <a:lnTo>
                      <a:pt x="258" y="449"/>
                    </a:lnTo>
                    <a:lnTo>
                      <a:pt x="258" y="445"/>
                    </a:lnTo>
                    <a:lnTo>
                      <a:pt x="261" y="445"/>
                    </a:lnTo>
                    <a:lnTo>
                      <a:pt x="258" y="442"/>
                    </a:lnTo>
                    <a:lnTo>
                      <a:pt x="258" y="438"/>
                    </a:lnTo>
                    <a:lnTo>
                      <a:pt x="254" y="438"/>
                    </a:lnTo>
                    <a:lnTo>
                      <a:pt x="254" y="434"/>
                    </a:lnTo>
                    <a:lnTo>
                      <a:pt x="250" y="430"/>
                    </a:lnTo>
                    <a:lnTo>
                      <a:pt x="246" y="426"/>
                    </a:lnTo>
                    <a:lnTo>
                      <a:pt x="246" y="426"/>
                    </a:lnTo>
                    <a:lnTo>
                      <a:pt x="242" y="414"/>
                    </a:lnTo>
                    <a:lnTo>
                      <a:pt x="242" y="410"/>
                    </a:lnTo>
                    <a:lnTo>
                      <a:pt x="238" y="410"/>
                    </a:lnTo>
                    <a:lnTo>
                      <a:pt x="238" y="406"/>
                    </a:lnTo>
                    <a:lnTo>
                      <a:pt x="238" y="402"/>
                    </a:lnTo>
                    <a:lnTo>
                      <a:pt x="238" y="399"/>
                    </a:lnTo>
                    <a:lnTo>
                      <a:pt x="242" y="399"/>
                    </a:lnTo>
                    <a:lnTo>
                      <a:pt x="246" y="395"/>
                    </a:lnTo>
                    <a:lnTo>
                      <a:pt x="246" y="391"/>
                    </a:lnTo>
                    <a:lnTo>
                      <a:pt x="242" y="391"/>
                    </a:lnTo>
                    <a:lnTo>
                      <a:pt x="242" y="387"/>
                    </a:lnTo>
                    <a:lnTo>
                      <a:pt x="238" y="387"/>
                    </a:lnTo>
                    <a:lnTo>
                      <a:pt x="230" y="383"/>
                    </a:lnTo>
                    <a:lnTo>
                      <a:pt x="226" y="383"/>
                    </a:lnTo>
                    <a:lnTo>
                      <a:pt x="218" y="379"/>
                    </a:lnTo>
                    <a:lnTo>
                      <a:pt x="218" y="379"/>
                    </a:lnTo>
                    <a:lnTo>
                      <a:pt x="218" y="375"/>
                    </a:lnTo>
                    <a:lnTo>
                      <a:pt x="211" y="367"/>
                    </a:lnTo>
                    <a:lnTo>
                      <a:pt x="211" y="367"/>
                    </a:lnTo>
                    <a:lnTo>
                      <a:pt x="211" y="367"/>
                    </a:lnTo>
                    <a:lnTo>
                      <a:pt x="207" y="367"/>
                    </a:lnTo>
                    <a:lnTo>
                      <a:pt x="203" y="371"/>
                    </a:lnTo>
                    <a:lnTo>
                      <a:pt x="203" y="371"/>
                    </a:lnTo>
                    <a:lnTo>
                      <a:pt x="203" y="371"/>
                    </a:lnTo>
                    <a:lnTo>
                      <a:pt x="203" y="371"/>
                    </a:lnTo>
                    <a:lnTo>
                      <a:pt x="203" y="371"/>
                    </a:lnTo>
                    <a:lnTo>
                      <a:pt x="199" y="371"/>
                    </a:lnTo>
                    <a:lnTo>
                      <a:pt x="199" y="367"/>
                    </a:lnTo>
                    <a:lnTo>
                      <a:pt x="199" y="367"/>
                    </a:lnTo>
                    <a:lnTo>
                      <a:pt x="199" y="363"/>
                    </a:lnTo>
                    <a:lnTo>
                      <a:pt x="199" y="363"/>
                    </a:lnTo>
                    <a:lnTo>
                      <a:pt x="199" y="363"/>
                    </a:lnTo>
                    <a:lnTo>
                      <a:pt x="195" y="360"/>
                    </a:lnTo>
                    <a:lnTo>
                      <a:pt x="195" y="356"/>
                    </a:lnTo>
                    <a:lnTo>
                      <a:pt x="191" y="352"/>
                    </a:lnTo>
                    <a:lnTo>
                      <a:pt x="187" y="352"/>
                    </a:lnTo>
                    <a:lnTo>
                      <a:pt x="187" y="352"/>
                    </a:lnTo>
                    <a:lnTo>
                      <a:pt x="187" y="352"/>
                    </a:lnTo>
                    <a:lnTo>
                      <a:pt x="187" y="348"/>
                    </a:lnTo>
                    <a:lnTo>
                      <a:pt x="183" y="348"/>
                    </a:lnTo>
                    <a:lnTo>
                      <a:pt x="175" y="344"/>
                    </a:lnTo>
                    <a:lnTo>
                      <a:pt x="172" y="344"/>
                    </a:lnTo>
                    <a:lnTo>
                      <a:pt x="168" y="340"/>
                    </a:lnTo>
                    <a:lnTo>
                      <a:pt x="164" y="336"/>
                    </a:lnTo>
                    <a:lnTo>
                      <a:pt x="164" y="340"/>
                    </a:lnTo>
                    <a:lnTo>
                      <a:pt x="160" y="340"/>
                    </a:lnTo>
                    <a:lnTo>
                      <a:pt x="156" y="336"/>
                    </a:lnTo>
                    <a:lnTo>
                      <a:pt x="156" y="336"/>
                    </a:lnTo>
                    <a:lnTo>
                      <a:pt x="152" y="336"/>
                    </a:lnTo>
                    <a:lnTo>
                      <a:pt x="152" y="336"/>
                    </a:lnTo>
                    <a:lnTo>
                      <a:pt x="152" y="336"/>
                    </a:lnTo>
                    <a:lnTo>
                      <a:pt x="148" y="336"/>
                    </a:lnTo>
                    <a:lnTo>
                      <a:pt x="144" y="336"/>
                    </a:lnTo>
                    <a:lnTo>
                      <a:pt x="140" y="336"/>
                    </a:lnTo>
                    <a:lnTo>
                      <a:pt x="136" y="336"/>
                    </a:lnTo>
                    <a:lnTo>
                      <a:pt x="136" y="336"/>
                    </a:lnTo>
                    <a:lnTo>
                      <a:pt x="136" y="336"/>
                    </a:lnTo>
                    <a:lnTo>
                      <a:pt x="136" y="336"/>
                    </a:lnTo>
                    <a:lnTo>
                      <a:pt x="129" y="336"/>
                    </a:lnTo>
                    <a:lnTo>
                      <a:pt x="117" y="340"/>
                    </a:lnTo>
                    <a:lnTo>
                      <a:pt x="113" y="336"/>
                    </a:lnTo>
                    <a:lnTo>
                      <a:pt x="113" y="336"/>
                    </a:lnTo>
                    <a:lnTo>
                      <a:pt x="113" y="336"/>
                    </a:lnTo>
                    <a:lnTo>
                      <a:pt x="113" y="336"/>
                    </a:lnTo>
                    <a:lnTo>
                      <a:pt x="113" y="332"/>
                    </a:lnTo>
                    <a:lnTo>
                      <a:pt x="113" y="332"/>
                    </a:lnTo>
                    <a:lnTo>
                      <a:pt x="109" y="332"/>
                    </a:lnTo>
                    <a:lnTo>
                      <a:pt x="109" y="332"/>
                    </a:lnTo>
                    <a:lnTo>
                      <a:pt x="105" y="332"/>
                    </a:lnTo>
                    <a:lnTo>
                      <a:pt x="105" y="328"/>
                    </a:lnTo>
                    <a:lnTo>
                      <a:pt x="101" y="328"/>
                    </a:lnTo>
                    <a:lnTo>
                      <a:pt x="89" y="328"/>
                    </a:lnTo>
                    <a:lnTo>
                      <a:pt x="86" y="324"/>
                    </a:lnTo>
                    <a:lnTo>
                      <a:pt x="82" y="320"/>
                    </a:lnTo>
                    <a:lnTo>
                      <a:pt x="78" y="317"/>
                    </a:lnTo>
                    <a:lnTo>
                      <a:pt x="70" y="317"/>
                    </a:lnTo>
                    <a:lnTo>
                      <a:pt x="70" y="317"/>
                    </a:lnTo>
                    <a:lnTo>
                      <a:pt x="66" y="317"/>
                    </a:lnTo>
                    <a:lnTo>
                      <a:pt x="62" y="313"/>
                    </a:lnTo>
                    <a:lnTo>
                      <a:pt x="62" y="309"/>
                    </a:lnTo>
                    <a:lnTo>
                      <a:pt x="62" y="309"/>
                    </a:lnTo>
                    <a:lnTo>
                      <a:pt x="58" y="309"/>
                    </a:lnTo>
                    <a:lnTo>
                      <a:pt x="54" y="309"/>
                    </a:lnTo>
                    <a:lnTo>
                      <a:pt x="54" y="309"/>
                    </a:lnTo>
                    <a:lnTo>
                      <a:pt x="54" y="309"/>
                    </a:lnTo>
                    <a:lnTo>
                      <a:pt x="54" y="309"/>
                    </a:lnTo>
                    <a:lnTo>
                      <a:pt x="54" y="309"/>
                    </a:lnTo>
                    <a:lnTo>
                      <a:pt x="54" y="305"/>
                    </a:lnTo>
                    <a:lnTo>
                      <a:pt x="47" y="301"/>
                    </a:lnTo>
                    <a:lnTo>
                      <a:pt x="43" y="297"/>
                    </a:lnTo>
                    <a:lnTo>
                      <a:pt x="35" y="297"/>
                    </a:lnTo>
                    <a:lnTo>
                      <a:pt x="23" y="293"/>
                    </a:lnTo>
                    <a:lnTo>
                      <a:pt x="23" y="293"/>
                    </a:lnTo>
                    <a:lnTo>
                      <a:pt x="23" y="289"/>
                    </a:lnTo>
                    <a:lnTo>
                      <a:pt x="23" y="289"/>
                    </a:lnTo>
                    <a:lnTo>
                      <a:pt x="23" y="285"/>
                    </a:lnTo>
                    <a:lnTo>
                      <a:pt x="23" y="281"/>
                    </a:lnTo>
                    <a:lnTo>
                      <a:pt x="19" y="281"/>
                    </a:lnTo>
                    <a:lnTo>
                      <a:pt x="15" y="281"/>
                    </a:lnTo>
                    <a:lnTo>
                      <a:pt x="11" y="278"/>
                    </a:lnTo>
                    <a:lnTo>
                      <a:pt x="4" y="281"/>
                    </a:lnTo>
                    <a:lnTo>
                      <a:pt x="0" y="278"/>
                    </a:lnTo>
                    <a:lnTo>
                      <a:pt x="0" y="266"/>
                    </a:lnTo>
                    <a:lnTo>
                      <a:pt x="4" y="266"/>
                    </a:lnTo>
                    <a:lnTo>
                      <a:pt x="23" y="270"/>
                    </a:lnTo>
                    <a:lnTo>
                      <a:pt x="27" y="270"/>
                    </a:lnTo>
                    <a:lnTo>
                      <a:pt x="27" y="270"/>
                    </a:lnTo>
                    <a:lnTo>
                      <a:pt x="27" y="262"/>
                    </a:lnTo>
                    <a:lnTo>
                      <a:pt x="15" y="250"/>
                    </a:lnTo>
                    <a:lnTo>
                      <a:pt x="15" y="242"/>
                    </a:lnTo>
                    <a:lnTo>
                      <a:pt x="15" y="242"/>
                    </a:lnTo>
                    <a:lnTo>
                      <a:pt x="15" y="238"/>
                    </a:lnTo>
                    <a:lnTo>
                      <a:pt x="23" y="231"/>
                    </a:lnTo>
                    <a:lnTo>
                      <a:pt x="43" y="227"/>
                    </a:lnTo>
                    <a:lnTo>
                      <a:pt x="47" y="227"/>
                    </a:lnTo>
                    <a:lnTo>
                      <a:pt x="82" y="258"/>
                    </a:lnTo>
                    <a:lnTo>
                      <a:pt x="93" y="266"/>
                    </a:lnTo>
                    <a:lnTo>
                      <a:pt x="93" y="266"/>
                    </a:lnTo>
                    <a:lnTo>
                      <a:pt x="97" y="270"/>
                    </a:lnTo>
                    <a:lnTo>
                      <a:pt x="97" y="270"/>
                    </a:lnTo>
                    <a:lnTo>
                      <a:pt x="105" y="278"/>
                    </a:lnTo>
                    <a:lnTo>
                      <a:pt x="113" y="281"/>
                    </a:lnTo>
                    <a:lnTo>
                      <a:pt x="113" y="281"/>
                    </a:lnTo>
                    <a:lnTo>
                      <a:pt x="121" y="293"/>
                    </a:lnTo>
                    <a:lnTo>
                      <a:pt x="121" y="297"/>
                    </a:lnTo>
                    <a:lnTo>
                      <a:pt x="125" y="297"/>
                    </a:lnTo>
                    <a:lnTo>
                      <a:pt x="129" y="293"/>
                    </a:lnTo>
                    <a:lnTo>
                      <a:pt x="129" y="293"/>
                    </a:lnTo>
                    <a:lnTo>
                      <a:pt x="132" y="293"/>
                    </a:lnTo>
                    <a:lnTo>
                      <a:pt x="148" y="297"/>
                    </a:lnTo>
                    <a:lnTo>
                      <a:pt x="160" y="289"/>
                    </a:lnTo>
                    <a:lnTo>
                      <a:pt x="164" y="289"/>
                    </a:lnTo>
                    <a:lnTo>
                      <a:pt x="164" y="293"/>
                    </a:lnTo>
                    <a:lnTo>
                      <a:pt x="172" y="297"/>
                    </a:lnTo>
                    <a:lnTo>
                      <a:pt x="172" y="297"/>
                    </a:lnTo>
                    <a:lnTo>
                      <a:pt x="187" y="281"/>
                    </a:lnTo>
                    <a:lnTo>
                      <a:pt x="195" y="278"/>
                    </a:lnTo>
                    <a:lnTo>
                      <a:pt x="199" y="274"/>
                    </a:lnTo>
                    <a:lnTo>
                      <a:pt x="199" y="266"/>
                    </a:lnTo>
                    <a:lnTo>
                      <a:pt x="195" y="262"/>
                    </a:lnTo>
                    <a:lnTo>
                      <a:pt x="199" y="258"/>
                    </a:lnTo>
                    <a:lnTo>
                      <a:pt x="203" y="254"/>
                    </a:lnTo>
                    <a:lnTo>
                      <a:pt x="218" y="258"/>
                    </a:lnTo>
                    <a:lnTo>
                      <a:pt x="218" y="262"/>
                    </a:lnTo>
                    <a:lnTo>
                      <a:pt x="222" y="262"/>
                    </a:lnTo>
                    <a:lnTo>
                      <a:pt x="234" y="266"/>
                    </a:lnTo>
                    <a:lnTo>
                      <a:pt x="242" y="266"/>
                    </a:lnTo>
                    <a:lnTo>
                      <a:pt x="254" y="266"/>
                    </a:lnTo>
                    <a:lnTo>
                      <a:pt x="261" y="266"/>
                    </a:lnTo>
                    <a:lnTo>
                      <a:pt x="269" y="274"/>
                    </a:lnTo>
                    <a:lnTo>
                      <a:pt x="273" y="278"/>
                    </a:lnTo>
                    <a:lnTo>
                      <a:pt x="273" y="278"/>
                    </a:lnTo>
                    <a:lnTo>
                      <a:pt x="277" y="278"/>
                    </a:lnTo>
                    <a:lnTo>
                      <a:pt x="277" y="274"/>
                    </a:lnTo>
                    <a:lnTo>
                      <a:pt x="277" y="270"/>
                    </a:lnTo>
                    <a:lnTo>
                      <a:pt x="273" y="270"/>
                    </a:lnTo>
                    <a:lnTo>
                      <a:pt x="277" y="266"/>
                    </a:lnTo>
                    <a:lnTo>
                      <a:pt x="277" y="266"/>
                    </a:lnTo>
                    <a:lnTo>
                      <a:pt x="281" y="262"/>
                    </a:lnTo>
                    <a:lnTo>
                      <a:pt x="281" y="262"/>
                    </a:lnTo>
                    <a:lnTo>
                      <a:pt x="281" y="262"/>
                    </a:lnTo>
                    <a:lnTo>
                      <a:pt x="281" y="258"/>
                    </a:lnTo>
                    <a:lnTo>
                      <a:pt x="281" y="254"/>
                    </a:lnTo>
                    <a:lnTo>
                      <a:pt x="281" y="254"/>
                    </a:lnTo>
                    <a:lnTo>
                      <a:pt x="281" y="254"/>
                    </a:lnTo>
                    <a:lnTo>
                      <a:pt x="281" y="254"/>
                    </a:lnTo>
                    <a:lnTo>
                      <a:pt x="281" y="250"/>
                    </a:lnTo>
                    <a:lnTo>
                      <a:pt x="277" y="242"/>
                    </a:lnTo>
                    <a:lnTo>
                      <a:pt x="277" y="242"/>
                    </a:lnTo>
                    <a:lnTo>
                      <a:pt x="273" y="238"/>
                    </a:lnTo>
                    <a:lnTo>
                      <a:pt x="273" y="235"/>
                    </a:lnTo>
                    <a:lnTo>
                      <a:pt x="281" y="219"/>
                    </a:lnTo>
                    <a:lnTo>
                      <a:pt x="285" y="219"/>
                    </a:lnTo>
                    <a:lnTo>
                      <a:pt x="285" y="215"/>
                    </a:lnTo>
                    <a:lnTo>
                      <a:pt x="293" y="215"/>
                    </a:lnTo>
                    <a:lnTo>
                      <a:pt x="297" y="215"/>
                    </a:lnTo>
                    <a:lnTo>
                      <a:pt x="297" y="215"/>
                    </a:lnTo>
                    <a:lnTo>
                      <a:pt x="297" y="211"/>
                    </a:lnTo>
                    <a:lnTo>
                      <a:pt x="297" y="207"/>
                    </a:lnTo>
                    <a:lnTo>
                      <a:pt x="297" y="207"/>
                    </a:lnTo>
                    <a:lnTo>
                      <a:pt x="297" y="203"/>
                    </a:lnTo>
                    <a:lnTo>
                      <a:pt x="297" y="203"/>
                    </a:lnTo>
                    <a:lnTo>
                      <a:pt x="297" y="199"/>
                    </a:lnTo>
                    <a:lnTo>
                      <a:pt x="293" y="199"/>
                    </a:lnTo>
                    <a:lnTo>
                      <a:pt x="297" y="196"/>
                    </a:lnTo>
                    <a:lnTo>
                      <a:pt x="297" y="192"/>
                    </a:lnTo>
                    <a:lnTo>
                      <a:pt x="293" y="192"/>
                    </a:lnTo>
                    <a:lnTo>
                      <a:pt x="293" y="192"/>
                    </a:lnTo>
                    <a:lnTo>
                      <a:pt x="293" y="192"/>
                    </a:lnTo>
                    <a:lnTo>
                      <a:pt x="293" y="192"/>
                    </a:lnTo>
                    <a:lnTo>
                      <a:pt x="293" y="188"/>
                    </a:lnTo>
                    <a:lnTo>
                      <a:pt x="293" y="188"/>
                    </a:lnTo>
                    <a:lnTo>
                      <a:pt x="289" y="188"/>
                    </a:lnTo>
                    <a:lnTo>
                      <a:pt x="289" y="188"/>
                    </a:lnTo>
                    <a:lnTo>
                      <a:pt x="289" y="184"/>
                    </a:lnTo>
                    <a:lnTo>
                      <a:pt x="289" y="184"/>
                    </a:lnTo>
                    <a:lnTo>
                      <a:pt x="289" y="184"/>
                    </a:lnTo>
                    <a:lnTo>
                      <a:pt x="285" y="180"/>
                    </a:lnTo>
                    <a:lnTo>
                      <a:pt x="285" y="176"/>
                    </a:lnTo>
                    <a:lnTo>
                      <a:pt x="285" y="176"/>
                    </a:lnTo>
                    <a:lnTo>
                      <a:pt x="285" y="176"/>
                    </a:lnTo>
                    <a:lnTo>
                      <a:pt x="285" y="176"/>
                    </a:lnTo>
                    <a:lnTo>
                      <a:pt x="285" y="172"/>
                    </a:lnTo>
                    <a:lnTo>
                      <a:pt x="281" y="172"/>
                    </a:lnTo>
                    <a:lnTo>
                      <a:pt x="281" y="172"/>
                    </a:lnTo>
                    <a:lnTo>
                      <a:pt x="277" y="168"/>
                    </a:lnTo>
                    <a:lnTo>
                      <a:pt x="277" y="164"/>
                    </a:lnTo>
                    <a:lnTo>
                      <a:pt x="273" y="153"/>
                    </a:lnTo>
                    <a:lnTo>
                      <a:pt x="273" y="149"/>
                    </a:lnTo>
                    <a:lnTo>
                      <a:pt x="273" y="137"/>
                    </a:lnTo>
                    <a:lnTo>
                      <a:pt x="273" y="137"/>
                    </a:lnTo>
                    <a:lnTo>
                      <a:pt x="269" y="133"/>
                    </a:lnTo>
                    <a:lnTo>
                      <a:pt x="269" y="129"/>
                    </a:lnTo>
                    <a:lnTo>
                      <a:pt x="269" y="129"/>
                    </a:lnTo>
                    <a:lnTo>
                      <a:pt x="269" y="125"/>
                    </a:lnTo>
                    <a:lnTo>
                      <a:pt x="265" y="121"/>
                    </a:lnTo>
                    <a:lnTo>
                      <a:pt x="265" y="121"/>
                    </a:lnTo>
                    <a:lnTo>
                      <a:pt x="265" y="117"/>
                    </a:lnTo>
                    <a:lnTo>
                      <a:pt x="265" y="117"/>
                    </a:lnTo>
                    <a:lnTo>
                      <a:pt x="265" y="117"/>
                    </a:lnTo>
                    <a:lnTo>
                      <a:pt x="265" y="117"/>
                    </a:lnTo>
                    <a:lnTo>
                      <a:pt x="265" y="114"/>
                    </a:lnTo>
                    <a:lnTo>
                      <a:pt x="265" y="110"/>
                    </a:lnTo>
                    <a:lnTo>
                      <a:pt x="265" y="110"/>
                    </a:lnTo>
                    <a:lnTo>
                      <a:pt x="265" y="106"/>
                    </a:lnTo>
                    <a:lnTo>
                      <a:pt x="265" y="102"/>
                    </a:lnTo>
                    <a:lnTo>
                      <a:pt x="261" y="98"/>
                    </a:lnTo>
                    <a:lnTo>
                      <a:pt x="258" y="98"/>
                    </a:lnTo>
                    <a:lnTo>
                      <a:pt x="258" y="98"/>
                    </a:lnTo>
                    <a:lnTo>
                      <a:pt x="258" y="94"/>
                    </a:lnTo>
                    <a:lnTo>
                      <a:pt x="258" y="94"/>
                    </a:lnTo>
                    <a:lnTo>
                      <a:pt x="258" y="90"/>
                    </a:lnTo>
                    <a:lnTo>
                      <a:pt x="258" y="90"/>
                    </a:lnTo>
                    <a:lnTo>
                      <a:pt x="265" y="82"/>
                    </a:lnTo>
                    <a:lnTo>
                      <a:pt x="265" y="82"/>
                    </a:lnTo>
                    <a:lnTo>
                      <a:pt x="265" y="82"/>
                    </a:lnTo>
                    <a:lnTo>
                      <a:pt x="265" y="78"/>
                    </a:lnTo>
                    <a:lnTo>
                      <a:pt x="269" y="74"/>
                    </a:lnTo>
                    <a:lnTo>
                      <a:pt x="269" y="71"/>
                    </a:lnTo>
                    <a:lnTo>
                      <a:pt x="269" y="63"/>
                    </a:lnTo>
                    <a:lnTo>
                      <a:pt x="269" y="59"/>
                    </a:lnTo>
                    <a:lnTo>
                      <a:pt x="269" y="55"/>
                    </a:lnTo>
                    <a:lnTo>
                      <a:pt x="269" y="55"/>
                    </a:lnTo>
                    <a:lnTo>
                      <a:pt x="269" y="51"/>
                    </a:lnTo>
                    <a:lnTo>
                      <a:pt x="269" y="47"/>
                    </a:lnTo>
                    <a:lnTo>
                      <a:pt x="269" y="47"/>
                    </a:lnTo>
                    <a:lnTo>
                      <a:pt x="277" y="43"/>
                    </a:lnTo>
                    <a:lnTo>
                      <a:pt x="281" y="39"/>
                    </a:lnTo>
                    <a:lnTo>
                      <a:pt x="285" y="39"/>
                    </a:lnTo>
                    <a:lnTo>
                      <a:pt x="289" y="39"/>
                    </a:lnTo>
                    <a:lnTo>
                      <a:pt x="293" y="39"/>
                    </a:lnTo>
                    <a:lnTo>
                      <a:pt x="293" y="39"/>
                    </a:lnTo>
                    <a:lnTo>
                      <a:pt x="297" y="39"/>
                    </a:lnTo>
                    <a:lnTo>
                      <a:pt x="301" y="39"/>
                    </a:lnTo>
                    <a:lnTo>
                      <a:pt x="301" y="39"/>
                    </a:lnTo>
                    <a:lnTo>
                      <a:pt x="308" y="32"/>
                    </a:lnTo>
                    <a:lnTo>
                      <a:pt x="312" y="28"/>
                    </a:lnTo>
                    <a:lnTo>
                      <a:pt x="312" y="28"/>
                    </a:lnTo>
                    <a:lnTo>
                      <a:pt x="308" y="28"/>
                    </a:lnTo>
                    <a:lnTo>
                      <a:pt x="308" y="28"/>
                    </a:lnTo>
                    <a:lnTo>
                      <a:pt x="308" y="24"/>
                    </a:lnTo>
                    <a:lnTo>
                      <a:pt x="308" y="24"/>
                    </a:lnTo>
                    <a:lnTo>
                      <a:pt x="308" y="24"/>
                    </a:lnTo>
                    <a:lnTo>
                      <a:pt x="312" y="24"/>
                    </a:lnTo>
                    <a:lnTo>
                      <a:pt x="312" y="16"/>
                    </a:lnTo>
                    <a:lnTo>
                      <a:pt x="316" y="12"/>
                    </a:lnTo>
                    <a:lnTo>
                      <a:pt x="316" y="8"/>
                    </a:lnTo>
                    <a:lnTo>
                      <a:pt x="316" y="4"/>
                    </a:lnTo>
                    <a:lnTo>
                      <a:pt x="320" y="4"/>
                    </a:lnTo>
                    <a:lnTo>
                      <a:pt x="324" y="4"/>
                    </a:lnTo>
                    <a:lnTo>
                      <a:pt x="328" y="0"/>
                    </a:lnTo>
                    <a:lnTo>
                      <a:pt x="332" y="0"/>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9" name="Group 8"/>
            <p:cNvGrpSpPr/>
            <p:nvPr/>
          </p:nvGrpSpPr>
          <p:grpSpPr>
            <a:xfrm>
              <a:off x="623392" y="548680"/>
              <a:ext cx="2927349" cy="4999568"/>
              <a:chOff x="947738" y="447675"/>
              <a:chExt cx="2195512" cy="3749676"/>
            </a:xfrm>
          </p:grpSpPr>
          <p:grpSp>
            <p:nvGrpSpPr>
              <p:cNvPr id="8" name="Group 7"/>
              <p:cNvGrpSpPr/>
              <p:nvPr/>
            </p:nvGrpSpPr>
            <p:grpSpPr>
              <a:xfrm>
                <a:off x="947738" y="447675"/>
                <a:ext cx="2195512" cy="3749676"/>
                <a:chOff x="947738" y="447675"/>
                <a:chExt cx="2195512" cy="3749676"/>
              </a:xfrm>
            </p:grpSpPr>
            <p:sp>
              <p:nvSpPr>
                <p:cNvPr id="101" name="Freeform 41"/>
                <p:cNvSpPr>
                  <a:spLocks/>
                </p:cNvSpPr>
                <p:nvPr/>
              </p:nvSpPr>
              <p:spPr bwMode="auto">
                <a:xfrm>
                  <a:off x="1741488" y="3602038"/>
                  <a:ext cx="42862" cy="68263"/>
                </a:xfrm>
                <a:custGeom>
                  <a:avLst/>
                  <a:gdLst>
                    <a:gd name="T0" fmla="*/ 23 w 27"/>
                    <a:gd name="T1" fmla="*/ 16 h 43"/>
                    <a:gd name="T2" fmla="*/ 23 w 27"/>
                    <a:gd name="T3" fmla="*/ 16 h 43"/>
                    <a:gd name="T4" fmla="*/ 27 w 27"/>
                    <a:gd name="T5" fmla="*/ 24 h 43"/>
                    <a:gd name="T6" fmla="*/ 27 w 27"/>
                    <a:gd name="T7" fmla="*/ 24 h 43"/>
                    <a:gd name="T8" fmla="*/ 27 w 27"/>
                    <a:gd name="T9" fmla="*/ 24 h 43"/>
                    <a:gd name="T10" fmla="*/ 27 w 27"/>
                    <a:gd name="T11" fmla="*/ 24 h 43"/>
                    <a:gd name="T12" fmla="*/ 23 w 27"/>
                    <a:gd name="T13" fmla="*/ 24 h 43"/>
                    <a:gd name="T14" fmla="*/ 23 w 27"/>
                    <a:gd name="T15" fmla="*/ 24 h 43"/>
                    <a:gd name="T16" fmla="*/ 23 w 27"/>
                    <a:gd name="T17" fmla="*/ 28 h 43"/>
                    <a:gd name="T18" fmla="*/ 23 w 27"/>
                    <a:gd name="T19" fmla="*/ 28 h 43"/>
                    <a:gd name="T20" fmla="*/ 20 w 27"/>
                    <a:gd name="T21" fmla="*/ 28 h 43"/>
                    <a:gd name="T22" fmla="*/ 16 w 27"/>
                    <a:gd name="T23" fmla="*/ 28 h 43"/>
                    <a:gd name="T24" fmla="*/ 16 w 27"/>
                    <a:gd name="T25" fmla="*/ 32 h 43"/>
                    <a:gd name="T26" fmla="*/ 12 w 27"/>
                    <a:gd name="T27" fmla="*/ 36 h 43"/>
                    <a:gd name="T28" fmla="*/ 12 w 27"/>
                    <a:gd name="T29" fmla="*/ 36 h 43"/>
                    <a:gd name="T30" fmla="*/ 16 w 27"/>
                    <a:gd name="T31" fmla="*/ 36 h 43"/>
                    <a:gd name="T32" fmla="*/ 16 w 27"/>
                    <a:gd name="T33" fmla="*/ 39 h 43"/>
                    <a:gd name="T34" fmla="*/ 16 w 27"/>
                    <a:gd name="T35" fmla="*/ 43 h 43"/>
                    <a:gd name="T36" fmla="*/ 12 w 27"/>
                    <a:gd name="T37" fmla="*/ 43 h 43"/>
                    <a:gd name="T38" fmla="*/ 8 w 27"/>
                    <a:gd name="T39" fmla="*/ 43 h 43"/>
                    <a:gd name="T40" fmla="*/ 4 w 27"/>
                    <a:gd name="T41" fmla="*/ 39 h 43"/>
                    <a:gd name="T42" fmla="*/ 4 w 27"/>
                    <a:gd name="T43" fmla="*/ 39 h 43"/>
                    <a:gd name="T44" fmla="*/ 4 w 27"/>
                    <a:gd name="T45" fmla="*/ 36 h 43"/>
                    <a:gd name="T46" fmla="*/ 0 w 27"/>
                    <a:gd name="T47" fmla="*/ 32 h 43"/>
                    <a:gd name="T48" fmla="*/ 4 w 27"/>
                    <a:gd name="T49" fmla="*/ 28 h 43"/>
                    <a:gd name="T50" fmla="*/ 4 w 27"/>
                    <a:gd name="T51" fmla="*/ 20 h 43"/>
                    <a:gd name="T52" fmla="*/ 0 w 27"/>
                    <a:gd name="T53" fmla="*/ 16 h 43"/>
                    <a:gd name="T54" fmla="*/ 0 w 27"/>
                    <a:gd name="T55" fmla="*/ 12 h 43"/>
                    <a:gd name="T56" fmla="*/ 4 w 27"/>
                    <a:gd name="T57" fmla="*/ 4 h 43"/>
                    <a:gd name="T58" fmla="*/ 8 w 27"/>
                    <a:gd name="T59" fmla="*/ 0 h 43"/>
                    <a:gd name="T60" fmla="*/ 12 w 27"/>
                    <a:gd name="T61" fmla="*/ 4 h 43"/>
                    <a:gd name="T62" fmla="*/ 16 w 27"/>
                    <a:gd name="T63" fmla="*/ 8 h 43"/>
                    <a:gd name="T64" fmla="*/ 16 w 27"/>
                    <a:gd name="T65" fmla="*/ 8 h 43"/>
                    <a:gd name="T66" fmla="*/ 23 w 27"/>
                    <a:gd name="T67" fmla="*/ 12 h 43"/>
                    <a:gd name="T68" fmla="*/ 23 w 27"/>
                    <a:gd name="T69" fmla="*/ 12 h 43"/>
                    <a:gd name="T70" fmla="*/ 23 w 27"/>
                    <a:gd name="T71" fmla="*/ 16 h 43"/>
                    <a:gd name="T72" fmla="*/ 23 w 27"/>
                    <a:gd name="T73" fmla="*/ 1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43">
                      <a:moveTo>
                        <a:pt x="23" y="16"/>
                      </a:moveTo>
                      <a:lnTo>
                        <a:pt x="23" y="16"/>
                      </a:lnTo>
                      <a:lnTo>
                        <a:pt x="27" y="24"/>
                      </a:lnTo>
                      <a:lnTo>
                        <a:pt x="27" y="24"/>
                      </a:lnTo>
                      <a:lnTo>
                        <a:pt x="27" y="24"/>
                      </a:lnTo>
                      <a:lnTo>
                        <a:pt x="27" y="24"/>
                      </a:lnTo>
                      <a:lnTo>
                        <a:pt x="23" y="24"/>
                      </a:lnTo>
                      <a:lnTo>
                        <a:pt x="23" y="24"/>
                      </a:lnTo>
                      <a:lnTo>
                        <a:pt x="23" y="28"/>
                      </a:lnTo>
                      <a:lnTo>
                        <a:pt x="23" y="28"/>
                      </a:lnTo>
                      <a:lnTo>
                        <a:pt x="20" y="28"/>
                      </a:lnTo>
                      <a:lnTo>
                        <a:pt x="16" y="28"/>
                      </a:lnTo>
                      <a:lnTo>
                        <a:pt x="16" y="32"/>
                      </a:lnTo>
                      <a:lnTo>
                        <a:pt x="12" y="36"/>
                      </a:lnTo>
                      <a:lnTo>
                        <a:pt x="12" y="36"/>
                      </a:lnTo>
                      <a:lnTo>
                        <a:pt x="16" y="36"/>
                      </a:lnTo>
                      <a:lnTo>
                        <a:pt x="16" y="39"/>
                      </a:lnTo>
                      <a:lnTo>
                        <a:pt x="16" y="43"/>
                      </a:lnTo>
                      <a:lnTo>
                        <a:pt x="12" y="43"/>
                      </a:lnTo>
                      <a:lnTo>
                        <a:pt x="8" y="43"/>
                      </a:lnTo>
                      <a:lnTo>
                        <a:pt x="4" y="39"/>
                      </a:lnTo>
                      <a:lnTo>
                        <a:pt x="4" y="39"/>
                      </a:lnTo>
                      <a:lnTo>
                        <a:pt x="4" y="36"/>
                      </a:lnTo>
                      <a:lnTo>
                        <a:pt x="0" y="32"/>
                      </a:lnTo>
                      <a:lnTo>
                        <a:pt x="4" y="28"/>
                      </a:lnTo>
                      <a:lnTo>
                        <a:pt x="4" y="20"/>
                      </a:lnTo>
                      <a:lnTo>
                        <a:pt x="0" y="16"/>
                      </a:lnTo>
                      <a:lnTo>
                        <a:pt x="0" y="12"/>
                      </a:lnTo>
                      <a:lnTo>
                        <a:pt x="4" y="4"/>
                      </a:lnTo>
                      <a:lnTo>
                        <a:pt x="8" y="0"/>
                      </a:lnTo>
                      <a:lnTo>
                        <a:pt x="12" y="4"/>
                      </a:lnTo>
                      <a:lnTo>
                        <a:pt x="16" y="8"/>
                      </a:lnTo>
                      <a:lnTo>
                        <a:pt x="16" y="8"/>
                      </a:lnTo>
                      <a:lnTo>
                        <a:pt x="23" y="12"/>
                      </a:lnTo>
                      <a:lnTo>
                        <a:pt x="23" y="12"/>
                      </a:lnTo>
                      <a:lnTo>
                        <a:pt x="23" y="16"/>
                      </a:lnTo>
                      <a:lnTo>
                        <a:pt x="23" y="1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2" name="Freeform 42"/>
                <p:cNvSpPr>
                  <a:spLocks/>
                </p:cNvSpPr>
                <p:nvPr/>
              </p:nvSpPr>
              <p:spPr bwMode="auto">
                <a:xfrm>
                  <a:off x="1754188" y="3571875"/>
                  <a:ext cx="68262" cy="80963"/>
                </a:xfrm>
                <a:custGeom>
                  <a:avLst/>
                  <a:gdLst>
                    <a:gd name="T0" fmla="*/ 39 w 43"/>
                    <a:gd name="T1" fmla="*/ 51 h 51"/>
                    <a:gd name="T2" fmla="*/ 39 w 43"/>
                    <a:gd name="T3" fmla="*/ 51 h 51"/>
                    <a:gd name="T4" fmla="*/ 31 w 43"/>
                    <a:gd name="T5" fmla="*/ 51 h 51"/>
                    <a:gd name="T6" fmla="*/ 27 w 43"/>
                    <a:gd name="T7" fmla="*/ 51 h 51"/>
                    <a:gd name="T8" fmla="*/ 27 w 43"/>
                    <a:gd name="T9" fmla="*/ 51 h 51"/>
                    <a:gd name="T10" fmla="*/ 27 w 43"/>
                    <a:gd name="T11" fmla="*/ 47 h 51"/>
                    <a:gd name="T12" fmla="*/ 27 w 43"/>
                    <a:gd name="T13" fmla="*/ 43 h 51"/>
                    <a:gd name="T14" fmla="*/ 27 w 43"/>
                    <a:gd name="T15" fmla="*/ 43 h 51"/>
                    <a:gd name="T16" fmla="*/ 23 w 43"/>
                    <a:gd name="T17" fmla="*/ 43 h 51"/>
                    <a:gd name="T18" fmla="*/ 23 w 43"/>
                    <a:gd name="T19" fmla="*/ 39 h 51"/>
                    <a:gd name="T20" fmla="*/ 19 w 43"/>
                    <a:gd name="T21" fmla="*/ 43 h 51"/>
                    <a:gd name="T22" fmla="*/ 19 w 43"/>
                    <a:gd name="T23" fmla="*/ 43 h 51"/>
                    <a:gd name="T24" fmla="*/ 19 w 43"/>
                    <a:gd name="T25" fmla="*/ 43 h 51"/>
                    <a:gd name="T26" fmla="*/ 15 w 43"/>
                    <a:gd name="T27" fmla="*/ 35 h 51"/>
                    <a:gd name="T28" fmla="*/ 15 w 43"/>
                    <a:gd name="T29" fmla="*/ 35 h 51"/>
                    <a:gd name="T30" fmla="*/ 15 w 43"/>
                    <a:gd name="T31" fmla="*/ 31 h 51"/>
                    <a:gd name="T32" fmla="*/ 15 w 43"/>
                    <a:gd name="T33" fmla="*/ 31 h 51"/>
                    <a:gd name="T34" fmla="*/ 8 w 43"/>
                    <a:gd name="T35" fmla="*/ 27 h 51"/>
                    <a:gd name="T36" fmla="*/ 8 w 43"/>
                    <a:gd name="T37" fmla="*/ 27 h 51"/>
                    <a:gd name="T38" fmla="*/ 4 w 43"/>
                    <a:gd name="T39" fmla="*/ 23 h 51"/>
                    <a:gd name="T40" fmla="*/ 0 w 43"/>
                    <a:gd name="T41" fmla="*/ 19 h 51"/>
                    <a:gd name="T42" fmla="*/ 4 w 43"/>
                    <a:gd name="T43" fmla="*/ 19 h 51"/>
                    <a:gd name="T44" fmla="*/ 4 w 43"/>
                    <a:gd name="T45" fmla="*/ 15 h 51"/>
                    <a:gd name="T46" fmla="*/ 8 w 43"/>
                    <a:gd name="T47" fmla="*/ 15 h 51"/>
                    <a:gd name="T48" fmla="*/ 8 w 43"/>
                    <a:gd name="T49" fmla="*/ 0 h 51"/>
                    <a:gd name="T50" fmla="*/ 15 w 43"/>
                    <a:gd name="T51" fmla="*/ 0 h 51"/>
                    <a:gd name="T52" fmla="*/ 19 w 43"/>
                    <a:gd name="T53" fmla="*/ 4 h 51"/>
                    <a:gd name="T54" fmla="*/ 19 w 43"/>
                    <a:gd name="T55" fmla="*/ 4 h 51"/>
                    <a:gd name="T56" fmla="*/ 23 w 43"/>
                    <a:gd name="T57" fmla="*/ 4 h 51"/>
                    <a:gd name="T58" fmla="*/ 23 w 43"/>
                    <a:gd name="T59" fmla="*/ 8 h 51"/>
                    <a:gd name="T60" fmla="*/ 31 w 43"/>
                    <a:gd name="T61" fmla="*/ 19 h 51"/>
                    <a:gd name="T62" fmla="*/ 39 w 43"/>
                    <a:gd name="T63" fmla="*/ 23 h 51"/>
                    <a:gd name="T64" fmla="*/ 39 w 43"/>
                    <a:gd name="T65" fmla="*/ 27 h 51"/>
                    <a:gd name="T66" fmla="*/ 43 w 43"/>
                    <a:gd name="T67" fmla="*/ 43 h 51"/>
                    <a:gd name="T68" fmla="*/ 43 w 43"/>
                    <a:gd name="T69" fmla="*/ 47 h 51"/>
                    <a:gd name="T70" fmla="*/ 43 w 43"/>
                    <a:gd name="T71" fmla="*/ 51 h 51"/>
                    <a:gd name="T72" fmla="*/ 43 w 43"/>
                    <a:gd name="T73" fmla="*/ 51 h 51"/>
                    <a:gd name="T74" fmla="*/ 39 w 43"/>
                    <a:gd name="T7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51">
                      <a:moveTo>
                        <a:pt x="39" y="51"/>
                      </a:moveTo>
                      <a:lnTo>
                        <a:pt x="39" y="51"/>
                      </a:lnTo>
                      <a:lnTo>
                        <a:pt x="31" y="51"/>
                      </a:lnTo>
                      <a:lnTo>
                        <a:pt x="27" y="51"/>
                      </a:lnTo>
                      <a:lnTo>
                        <a:pt x="27" y="51"/>
                      </a:lnTo>
                      <a:lnTo>
                        <a:pt x="27" y="47"/>
                      </a:lnTo>
                      <a:lnTo>
                        <a:pt x="27" y="43"/>
                      </a:lnTo>
                      <a:lnTo>
                        <a:pt x="27" y="43"/>
                      </a:lnTo>
                      <a:lnTo>
                        <a:pt x="23" y="43"/>
                      </a:lnTo>
                      <a:lnTo>
                        <a:pt x="23" y="39"/>
                      </a:lnTo>
                      <a:lnTo>
                        <a:pt x="19" y="43"/>
                      </a:lnTo>
                      <a:lnTo>
                        <a:pt x="19" y="43"/>
                      </a:lnTo>
                      <a:lnTo>
                        <a:pt x="19" y="43"/>
                      </a:lnTo>
                      <a:lnTo>
                        <a:pt x="15" y="35"/>
                      </a:lnTo>
                      <a:lnTo>
                        <a:pt x="15" y="35"/>
                      </a:lnTo>
                      <a:lnTo>
                        <a:pt x="15" y="31"/>
                      </a:lnTo>
                      <a:lnTo>
                        <a:pt x="15" y="31"/>
                      </a:lnTo>
                      <a:lnTo>
                        <a:pt x="8" y="27"/>
                      </a:lnTo>
                      <a:lnTo>
                        <a:pt x="8" y="27"/>
                      </a:lnTo>
                      <a:lnTo>
                        <a:pt x="4" y="23"/>
                      </a:lnTo>
                      <a:lnTo>
                        <a:pt x="0" y="19"/>
                      </a:lnTo>
                      <a:lnTo>
                        <a:pt x="4" y="19"/>
                      </a:lnTo>
                      <a:lnTo>
                        <a:pt x="4" y="15"/>
                      </a:lnTo>
                      <a:lnTo>
                        <a:pt x="8" y="15"/>
                      </a:lnTo>
                      <a:lnTo>
                        <a:pt x="8" y="0"/>
                      </a:lnTo>
                      <a:lnTo>
                        <a:pt x="15" y="0"/>
                      </a:lnTo>
                      <a:lnTo>
                        <a:pt x="19" y="4"/>
                      </a:lnTo>
                      <a:lnTo>
                        <a:pt x="19" y="4"/>
                      </a:lnTo>
                      <a:lnTo>
                        <a:pt x="23" y="4"/>
                      </a:lnTo>
                      <a:lnTo>
                        <a:pt x="23" y="8"/>
                      </a:lnTo>
                      <a:lnTo>
                        <a:pt x="31" y="19"/>
                      </a:lnTo>
                      <a:lnTo>
                        <a:pt x="39" y="23"/>
                      </a:lnTo>
                      <a:lnTo>
                        <a:pt x="39" y="27"/>
                      </a:lnTo>
                      <a:lnTo>
                        <a:pt x="43" y="43"/>
                      </a:lnTo>
                      <a:lnTo>
                        <a:pt x="43" y="47"/>
                      </a:lnTo>
                      <a:lnTo>
                        <a:pt x="43" y="51"/>
                      </a:lnTo>
                      <a:lnTo>
                        <a:pt x="43" y="51"/>
                      </a:lnTo>
                      <a:lnTo>
                        <a:pt x="39" y="5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4" name="Freeform 5"/>
                <p:cNvSpPr>
                  <a:spLocks noEditPoints="1"/>
                </p:cNvSpPr>
                <p:nvPr/>
              </p:nvSpPr>
              <p:spPr bwMode="auto">
                <a:xfrm>
                  <a:off x="1641475" y="1160463"/>
                  <a:ext cx="509587" cy="1146175"/>
                </a:xfrm>
                <a:custGeom>
                  <a:avLst/>
                  <a:gdLst>
                    <a:gd name="T0" fmla="*/ 172 w 321"/>
                    <a:gd name="T1" fmla="*/ 211 h 722"/>
                    <a:gd name="T2" fmla="*/ 141 w 321"/>
                    <a:gd name="T3" fmla="*/ 219 h 722"/>
                    <a:gd name="T4" fmla="*/ 55 w 321"/>
                    <a:gd name="T5" fmla="*/ 480 h 722"/>
                    <a:gd name="T6" fmla="*/ 118 w 321"/>
                    <a:gd name="T7" fmla="*/ 316 h 722"/>
                    <a:gd name="T8" fmla="*/ 251 w 321"/>
                    <a:gd name="T9" fmla="*/ 98 h 722"/>
                    <a:gd name="T10" fmla="*/ 290 w 321"/>
                    <a:gd name="T11" fmla="*/ 117 h 722"/>
                    <a:gd name="T12" fmla="*/ 239 w 321"/>
                    <a:gd name="T13" fmla="*/ 137 h 722"/>
                    <a:gd name="T14" fmla="*/ 196 w 321"/>
                    <a:gd name="T15" fmla="*/ 152 h 722"/>
                    <a:gd name="T16" fmla="*/ 211 w 321"/>
                    <a:gd name="T17" fmla="*/ 187 h 722"/>
                    <a:gd name="T18" fmla="*/ 223 w 321"/>
                    <a:gd name="T19" fmla="*/ 211 h 722"/>
                    <a:gd name="T20" fmla="*/ 188 w 321"/>
                    <a:gd name="T21" fmla="*/ 172 h 722"/>
                    <a:gd name="T22" fmla="*/ 172 w 321"/>
                    <a:gd name="T23" fmla="*/ 187 h 722"/>
                    <a:gd name="T24" fmla="*/ 184 w 321"/>
                    <a:gd name="T25" fmla="*/ 195 h 722"/>
                    <a:gd name="T26" fmla="*/ 157 w 321"/>
                    <a:gd name="T27" fmla="*/ 226 h 722"/>
                    <a:gd name="T28" fmla="*/ 129 w 321"/>
                    <a:gd name="T29" fmla="*/ 258 h 722"/>
                    <a:gd name="T30" fmla="*/ 196 w 321"/>
                    <a:gd name="T31" fmla="*/ 254 h 722"/>
                    <a:gd name="T32" fmla="*/ 165 w 321"/>
                    <a:gd name="T33" fmla="*/ 277 h 722"/>
                    <a:gd name="T34" fmla="*/ 180 w 321"/>
                    <a:gd name="T35" fmla="*/ 289 h 722"/>
                    <a:gd name="T36" fmla="*/ 157 w 321"/>
                    <a:gd name="T37" fmla="*/ 285 h 722"/>
                    <a:gd name="T38" fmla="*/ 126 w 321"/>
                    <a:gd name="T39" fmla="*/ 332 h 722"/>
                    <a:gd name="T40" fmla="*/ 180 w 321"/>
                    <a:gd name="T41" fmla="*/ 332 h 722"/>
                    <a:gd name="T42" fmla="*/ 169 w 321"/>
                    <a:gd name="T43" fmla="*/ 351 h 722"/>
                    <a:gd name="T44" fmla="*/ 126 w 321"/>
                    <a:gd name="T45" fmla="*/ 351 h 722"/>
                    <a:gd name="T46" fmla="*/ 106 w 321"/>
                    <a:gd name="T47" fmla="*/ 379 h 722"/>
                    <a:gd name="T48" fmla="*/ 94 w 321"/>
                    <a:gd name="T49" fmla="*/ 410 h 722"/>
                    <a:gd name="T50" fmla="*/ 75 w 321"/>
                    <a:gd name="T51" fmla="*/ 445 h 722"/>
                    <a:gd name="T52" fmla="*/ 79 w 321"/>
                    <a:gd name="T53" fmla="*/ 472 h 722"/>
                    <a:gd name="T54" fmla="*/ 83 w 321"/>
                    <a:gd name="T55" fmla="*/ 504 h 722"/>
                    <a:gd name="T56" fmla="*/ 118 w 321"/>
                    <a:gd name="T57" fmla="*/ 500 h 722"/>
                    <a:gd name="T58" fmla="*/ 114 w 321"/>
                    <a:gd name="T59" fmla="*/ 527 h 722"/>
                    <a:gd name="T60" fmla="*/ 86 w 321"/>
                    <a:gd name="T61" fmla="*/ 558 h 722"/>
                    <a:gd name="T62" fmla="*/ 63 w 321"/>
                    <a:gd name="T63" fmla="*/ 586 h 722"/>
                    <a:gd name="T64" fmla="*/ 43 w 321"/>
                    <a:gd name="T65" fmla="*/ 617 h 722"/>
                    <a:gd name="T66" fmla="*/ 67 w 321"/>
                    <a:gd name="T67" fmla="*/ 648 h 722"/>
                    <a:gd name="T68" fmla="*/ 67 w 321"/>
                    <a:gd name="T69" fmla="*/ 676 h 722"/>
                    <a:gd name="T70" fmla="*/ 90 w 321"/>
                    <a:gd name="T71" fmla="*/ 679 h 722"/>
                    <a:gd name="T72" fmla="*/ 110 w 321"/>
                    <a:gd name="T73" fmla="*/ 707 h 722"/>
                    <a:gd name="T74" fmla="*/ 227 w 321"/>
                    <a:gd name="T75" fmla="*/ 289 h 722"/>
                    <a:gd name="T76" fmla="*/ 176 w 321"/>
                    <a:gd name="T77" fmla="*/ 145 h 722"/>
                    <a:gd name="T78" fmla="*/ 157 w 321"/>
                    <a:gd name="T79" fmla="*/ 160 h 722"/>
                    <a:gd name="T80" fmla="*/ 122 w 321"/>
                    <a:gd name="T81" fmla="*/ 172 h 722"/>
                    <a:gd name="T82" fmla="*/ 141 w 321"/>
                    <a:gd name="T83" fmla="*/ 113 h 722"/>
                    <a:gd name="T84" fmla="*/ 129 w 321"/>
                    <a:gd name="T85" fmla="*/ 78 h 722"/>
                    <a:gd name="T86" fmla="*/ 153 w 321"/>
                    <a:gd name="T87" fmla="*/ 137 h 722"/>
                    <a:gd name="T88" fmla="*/ 75 w 321"/>
                    <a:gd name="T89" fmla="*/ 105 h 722"/>
                    <a:gd name="T90" fmla="*/ 94 w 321"/>
                    <a:gd name="T91" fmla="*/ 82 h 722"/>
                    <a:gd name="T92" fmla="*/ 114 w 321"/>
                    <a:gd name="T93" fmla="*/ 78 h 722"/>
                    <a:gd name="T94" fmla="*/ 110 w 321"/>
                    <a:gd name="T95" fmla="*/ 102 h 722"/>
                    <a:gd name="T96" fmla="*/ 67 w 321"/>
                    <a:gd name="T97" fmla="*/ 117 h 722"/>
                    <a:gd name="T98" fmla="*/ 12 w 321"/>
                    <a:gd name="T99" fmla="*/ 254 h 722"/>
                    <a:gd name="T100" fmla="*/ 114 w 321"/>
                    <a:gd name="T101" fmla="*/ 164 h 722"/>
                    <a:gd name="T102" fmla="*/ 75 w 321"/>
                    <a:gd name="T103" fmla="*/ 195 h 722"/>
                    <a:gd name="T104" fmla="*/ 98 w 321"/>
                    <a:gd name="T105" fmla="*/ 160 h 722"/>
                    <a:gd name="T106" fmla="*/ 16 w 321"/>
                    <a:gd name="T107" fmla="*/ 230 h 722"/>
                    <a:gd name="T108" fmla="*/ 47 w 321"/>
                    <a:gd name="T109" fmla="*/ 219 h 722"/>
                    <a:gd name="T110" fmla="*/ 40 w 321"/>
                    <a:gd name="T111" fmla="*/ 187 h 722"/>
                    <a:gd name="T112" fmla="*/ 129 w 321"/>
                    <a:gd name="T113" fmla="*/ 27 h 722"/>
                    <a:gd name="T114" fmla="*/ 118 w 321"/>
                    <a:gd name="T115" fmla="*/ 70 h 722"/>
                    <a:gd name="T116" fmla="*/ 47 w 321"/>
                    <a:gd name="T117" fmla="*/ 535 h 722"/>
                    <a:gd name="T118" fmla="*/ 59 w 321"/>
                    <a:gd name="T119" fmla="*/ 703 h 722"/>
                    <a:gd name="T120" fmla="*/ 114 w 321"/>
                    <a:gd name="T121" fmla="*/ 371 h 722"/>
                    <a:gd name="T122" fmla="*/ 43 w 321"/>
                    <a:gd name="T123" fmla="*/ 578 h 722"/>
                    <a:gd name="T124" fmla="*/ 40 w 321"/>
                    <a:gd name="T125" fmla="*/ 644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1" h="722">
                      <a:moveTo>
                        <a:pt x="94" y="78"/>
                      </a:moveTo>
                      <a:lnTo>
                        <a:pt x="94" y="78"/>
                      </a:lnTo>
                      <a:lnTo>
                        <a:pt x="94" y="82"/>
                      </a:lnTo>
                      <a:lnTo>
                        <a:pt x="90" y="82"/>
                      </a:lnTo>
                      <a:lnTo>
                        <a:pt x="90" y="82"/>
                      </a:lnTo>
                      <a:lnTo>
                        <a:pt x="86" y="82"/>
                      </a:lnTo>
                      <a:lnTo>
                        <a:pt x="86" y="82"/>
                      </a:lnTo>
                      <a:lnTo>
                        <a:pt x="86" y="78"/>
                      </a:lnTo>
                      <a:lnTo>
                        <a:pt x="86" y="78"/>
                      </a:lnTo>
                      <a:lnTo>
                        <a:pt x="86" y="74"/>
                      </a:lnTo>
                      <a:lnTo>
                        <a:pt x="86" y="74"/>
                      </a:lnTo>
                      <a:lnTo>
                        <a:pt x="86" y="74"/>
                      </a:lnTo>
                      <a:lnTo>
                        <a:pt x="86" y="74"/>
                      </a:lnTo>
                      <a:lnTo>
                        <a:pt x="86" y="74"/>
                      </a:lnTo>
                      <a:lnTo>
                        <a:pt x="90" y="74"/>
                      </a:lnTo>
                      <a:lnTo>
                        <a:pt x="94" y="74"/>
                      </a:lnTo>
                      <a:lnTo>
                        <a:pt x="94" y="78"/>
                      </a:lnTo>
                      <a:lnTo>
                        <a:pt x="94" y="78"/>
                      </a:lnTo>
                      <a:moveTo>
                        <a:pt x="141" y="215"/>
                      </a:moveTo>
                      <a:lnTo>
                        <a:pt x="141" y="215"/>
                      </a:lnTo>
                      <a:lnTo>
                        <a:pt x="141" y="215"/>
                      </a:lnTo>
                      <a:lnTo>
                        <a:pt x="141" y="215"/>
                      </a:lnTo>
                      <a:lnTo>
                        <a:pt x="141" y="211"/>
                      </a:lnTo>
                      <a:lnTo>
                        <a:pt x="141" y="211"/>
                      </a:lnTo>
                      <a:lnTo>
                        <a:pt x="141" y="211"/>
                      </a:lnTo>
                      <a:lnTo>
                        <a:pt x="145" y="207"/>
                      </a:lnTo>
                      <a:lnTo>
                        <a:pt x="145" y="207"/>
                      </a:lnTo>
                      <a:lnTo>
                        <a:pt x="145" y="207"/>
                      </a:lnTo>
                      <a:lnTo>
                        <a:pt x="145" y="207"/>
                      </a:lnTo>
                      <a:lnTo>
                        <a:pt x="145" y="207"/>
                      </a:lnTo>
                      <a:lnTo>
                        <a:pt x="149" y="211"/>
                      </a:lnTo>
                      <a:lnTo>
                        <a:pt x="149" y="211"/>
                      </a:lnTo>
                      <a:lnTo>
                        <a:pt x="149" y="215"/>
                      </a:lnTo>
                      <a:lnTo>
                        <a:pt x="149" y="219"/>
                      </a:lnTo>
                      <a:lnTo>
                        <a:pt x="145" y="219"/>
                      </a:lnTo>
                      <a:lnTo>
                        <a:pt x="145" y="219"/>
                      </a:lnTo>
                      <a:lnTo>
                        <a:pt x="141" y="215"/>
                      </a:lnTo>
                      <a:lnTo>
                        <a:pt x="141" y="215"/>
                      </a:lnTo>
                      <a:moveTo>
                        <a:pt x="188" y="203"/>
                      </a:moveTo>
                      <a:lnTo>
                        <a:pt x="188" y="203"/>
                      </a:lnTo>
                      <a:lnTo>
                        <a:pt x="188" y="203"/>
                      </a:lnTo>
                      <a:lnTo>
                        <a:pt x="188" y="203"/>
                      </a:lnTo>
                      <a:lnTo>
                        <a:pt x="188" y="207"/>
                      </a:lnTo>
                      <a:lnTo>
                        <a:pt x="184" y="207"/>
                      </a:lnTo>
                      <a:lnTo>
                        <a:pt x="180" y="207"/>
                      </a:lnTo>
                      <a:lnTo>
                        <a:pt x="176" y="203"/>
                      </a:lnTo>
                      <a:lnTo>
                        <a:pt x="176" y="203"/>
                      </a:lnTo>
                      <a:lnTo>
                        <a:pt x="172" y="207"/>
                      </a:lnTo>
                      <a:lnTo>
                        <a:pt x="172" y="207"/>
                      </a:lnTo>
                      <a:lnTo>
                        <a:pt x="172" y="211"/>
                      </a:lnTo>
                      <a:lnTo>
                        <a:pt x="172" y="211"/>
                      </a:lnTo>
                      <a:lnTo>
                        <a:pt x="165" y="211"/>
                      </a:lnTo>
                      <a:lnTo>
                        <a:pt x="165" y="211"/>
                      </a:lnTo>
                      <a:lnTo>
                        <a:pt x="165" y="211"/>
                      </a:lnTo>
                      <a:lnTo>
                        <a:pt x="165" y="211"/>
                      </a:lnTo>
                      <a:lnTo>
                        <a:pt x="161" y="211"/>
                      </a:lnTo>
                      <a:lnTo>
                        <a:pt x="161" y="207"/>
                      </a:lnTo>
                      <a:lnTo>
                        <a:pt x="161" y="207"/>
                      </a:lnTo>
                      <a:lnTo>
                        <a:pt x="165" y="207"/>
                      </a:lnTo>
                      <a:lnTo>
                        <a:pt x="165" y="207"/>
                      </a:lnTo>
                      <a:lnTo>
                        <a:pt x="165" y="207"/>
                      </a:lnTo>
                      <a:lnTo>
                        <a:pt x="165" y="203"/>
                      </a:lnTo>
                      <a:lnTo>
                        <a:pt x="184" y="199"/>
                      </a:lnTo>
                      <a:lnTo>
                        <a:pt x="188" y="203"/>
                      </a:lnTo>
                      <a:lnTo>
                        <a:pt x="188" y="203"/>
                      </a:lnTo>
                      <a:lnTo>
                        <a:pt x="188" y="203"/>
                      </a:lnTo>
                      <a:lnTo>
                        <a:pt x="188" y="203"/>
                      </a:lnTo>
                      <a:moveTo>
                        <a:pt x="153" y="219"/>
                      </a:moveTo>
                      <a:lnTo>
                        <a:pt x="153" y="219"/>
                      </a:lnTo>
                      <a:lnTo>
                        <a:pt x="153" y="223"/>
                      </a:lnTo>
                      <a:lnTo>
                        <a:pt x="153" y="223"/>
                      </a:lnTo>
                      <a:lnTo>
                        <a:pt x="153" y="226"/>
                      </a:lnTo>
                      <a:lnTo>
                        <a:pt x="149" y="226"/>
                      </a:lnTo>
                      <a:lnTo>
                        <a:pt x="149" y="226"/>
                      </a:lnTo>
                      <a:lnTo>
                        <a:pt x="145" y="226"/>
                      </a:lnTo>
                      <a:lnTo>
                        <a:pt x="145" y="226"/>
                      </a:lnTo>
                      <a:lnTo>
                        <a:pt x="141" y="226"/>
                      </a:lnTo>
                      <a:lnTo>
                        <a:pt x="137" y="226"/>
                      </a:lnTo>
                      <a:lnTo>
                        <a:pt x="133" y="230"/>
                      </a:lnTo>
                      <a:lnTo>
                        <a:pt x="133" y="226"/>
                      </a:lnTo>
                      <a:lnTo>
                        <a:pt x="133" y="226"/>
                      </a:lnTo>
                      <a:lnTo>
                        <a:pt x="133" y="226"/>
                      </a:lnTo>
                      <a:lnTo>
                        <a:pt x="133" y="223"/>
                      </a:lnTo>
                      <a:lnTo>
                        <a:pt x="133" y="223"/>
                      </a:lnTo>
                      <a:lnTo>
                        <a:pt x="133" y="223"/>
                      </a:lnTo>
                      <a:lnTo>
                        <a:pt x="129" y="219"/>
                      </a:lnTo>
                      <a:lnTo>
                        <a:pt x="133" y="219"/>
                      </a:lnTo>
                      <a:lnTo>
                        <a:pt x="133" y="219"/>
                      </a:lnTo>
                      <a:lnTo>
                        <a:pt x="137" y="219"/>
                      </a:lnTo>
                      <a:lnTo>
                        <a:pt x="137" y="219"/>
                      </a:lnTo>
                      <a:lnTo>
                        <a:pt x="137" y="219"/>
                      </a:lnTo>
                      <a:lnTo>
                        <a:pt x="137" y="219"/>
                      </a:lnTo>
                      <a:lnTo>
                        <a:pt x="137" y="215"/>
                      </a:lnTo>
                      <a:lnTo>
                        <a:pt x="137" y="215"/>
                      </a:lnTo>
                      <a:lnTo>
                        <a:pt x="137" y="215"/>
                      </a:lnTo>
                      <a:lnTo>
                        <a:pt x="137" y="215"/>
                      </a:lnTo>
                      <a:lnTo>
                        <a:pt x="137" y="215"/>
                      </a:lnTo>
                      <a:lnTo>
                        <a:pt x="137" y="219"/>
                      </a:lnTo>
                      <a:lnTo>
                        <a:pt x="141" y="219"/>
                      </a:lnTo>
                      <a:lnTo>
                        <a:pt x="141" y="219"/>
                      </a:lnTo>
                      <a:lnTo>
                        <a:pt x="145" y="219"/>
                      </a:lnTo>
                      <a:lnTo>
                        <a:pt x="145" y="219"/>
                      </a:lnTo>
                      <a:lnTo>
                        <a:pt x="149" y="219"/>
                      </a:lnTo>
                      <a:lnTo>
                        <a:pt x="149" y="223"/>
                      </a:lnTo>
                      <a:lnTo>
                        <a:pt x="149" y="223"/>
                      </a:lnTo>
                      <a:lnTo>
                        <a:pt x="149" y="223"/>
                      </a:lnTo>
                      <a:lnTo>
                        <a:pt x="149" y="223"/>
                      </a:lnTo>
                      <a:lnTo>
                        <a:pt x="153" y="223"/>
                      </a:lnTo>
                      <a:lnTo>
                        <a:pt x="153" y="219"/>
                      </a:lnTo>
                      <a:lnTo>
                        <a:pt x="153" y="219"/>
                      </a:lnTo>
                      <a:lnTo>
                        <a:pt x="153" y="219"/>
                      </a:lnTo>
                      <a:moveTo>
                        <a:pt x="59" y="480"/>
                      </a:moveTo>
                      <a:lnTo>
                        <a:pt x="59" y="480"/>
                      </a:lnTo>
                      <a:lnTo>
                        <a:pt x="59" y="480"/>
                      </a:lnTo>
                      <a:lnTo>
                        <a:pt x="59" y="484"/>
                      </a:lnTo>
                      <a:lnTo>
                        <a:pt x="59" y="488"/>
                      </a:lnTo>
                      <a:lnTo>
                        <a:pt x="59" y="488"/>
                      </a:lnTo>
                      <a:lnTo>
                        <a:pt x="59" y="492"/>
                      </a:lnTo>
                      <a:lnTo>
                        <a:pt x="59" y="488"/>
                      </a:lnTo>
                      <a:lnTo>
                        <a:pt x="59" y="488"/>
                      </a:lnTo>
                      <a:lnTo>
                        <a:pt x="55" y="488"/>
                      </a:lnTo>
                      <a:lnTo>
                        <a:pt x="55" y="488"/>
                      </a:lnTo>
                      <a:lnTo>
                        <a:pt x="55" y="488"/>
                      </a:lnTo>
                      <a:lnTo>
                        <a:pt x="55" y="488"/>
                      </a:lnTo>
                      <a:lnTo>
                        <a:pt x="55" y="492"/>
                      </a:lnTo>
                      <a:lnTo>
                        <a:pt x="55" y="492"/>
                      </a:lnTo>
                      <a:lnTo>
                        <a:pt x="59" y="496"/>
                      </a:lnTo>
                      <a:lnTo>
                        <a:pt x="59" y="496"/>
                      </a:lnTo>
                      <a:lnTo>
                        <a:pt x="55" y="496"/>
                      </a:lnTo>
                      <a:lnTo>
                        <a:pt x="55" y="496"/>
                      </a:lnTo>
                      <a:lnTo>
                        <a:pt x="55" y="496"/>
                      </a:lnTo>
                      <a:lnTo>
                        <a:pt x="55" y="492"/>
                      </a:lnTo>
                      <a:lnTo>
                        <a:pt x="55" y="496"/>
                      </a:lnTo>
                      <a:lnTo>
                        <a:pt x="51" y="492"/>
                      </a:lnTo>
                      <a:lnTo>
                        <a:pt x="51" y="492"/>
                      </a:lnTo>
                      <a:lnTo>
                        <a:pt x="51" y="492"/>
                      </a:lnTo>
                      <a:lnTo>
                        <a:pt x="51" y="492"/>
                      </a:lnTo>
                      <a:lnTo>
                        <a:pt x="51" y="492"/>
                      </a:lnTo>
                      <a:lnTo>
                        <a:pt x="51" y="488"/>
                      </a:lnTo>
                      <a:lnTo>
                        <a:pt x="51" y="488"/>
                      </a:lnTo>
                      <a:lnTo>
                        <a:pt x="51" y="484"/>
                      </a:lnTo>
                      <a:lnTo>
                        <a:pt x="51" y="484"/>
                      </a:lnTo>
                      <a:lnTo>
                        <a:pt x="51" y="484"/>
                      </a:lnTo>
                      <a:lnTo>
                        <a:pt x="51" y="484"/>
                      </a:lnTo>
                      <a:lnTo>
                        <a:pt x="51" y="480"/>
                      </a:lnTo>
                      <a:lnTo>
                        <a:pt x="55" y="480"/>
                      </a:lnTo>
                      <a:lnTo>
                        <a:pt x="55" y="480"/>
                      </a:lnTo>
                      <a:lnTo>
                        <a:pt x="55" y="480"/>
                      </a:lnTo>
                      <a:lnTo>
                        <a:pt x="55" y="480"/>
                      </a:lnTo>
                      <a:lnTo>
                        <a:pt x="55" y="480"/>
                      </a:lnTo>
                      <a:lnTo>
                        <a:pt x="55" y="484"/>
                      </a:lnTo>
                      <a:lnTo>
                        <a:pt x="55" y="484"/>
                      </a:lnTo>
                      <a:lnTo>
                        <a:pt x="55" y="484"/>
                      </a:lnTo>
                      <a:lnTo>
                        <a:pt x="59" y="480"/>
                      </a:lnTo>
                      <a:lnTo>
                        <a:pt x="55" y="480"/>
                      </a:lnTo>
                      <a:lnTo>
                        <a:pt x="55" y="480"/>
                      </a:lnTo>
                      <a:lnTo>
                        <a:pt x="59" y="480"/>
                      </a:lnTo>
                      <a:lnTo>
                        <a:pt x="59" y="480"/>
                      </a:lnTo>
                      <a:moveTo>
                        <a:pt x="59" y="508"/>
                      </a:moveTo>
                      <a:lnTo>
                        <a:pt x="59" y="508"/>
                      </a:lnTo>
                      <a:lnTo>
                        <a:pt x="59" y="512"/>
                      </a:lnTo>
                      <a:lnTo>
                        <a:pt x="59" y="515"/>
                      </a:lnTo>
                      <a:lnTo>
                        <a:pt x="59" y="515"/>
                      </a:lnTo>
                      <a:lnTo>
                        <a:pt x="59" y="515"/>
                      </a:lnTo>
                      <a:lnTo>
                        <a:pt x="59" y="515"/>
                      </a:lnTo>
                      <a:lnTo>
                        <a:pt x="59" y="519"/>
                      </a:lnTo>
                      <a:lnTo>
                        <a:pt x="55" y="519"/>
                      </a:lnTo>
                      <a:lnTo>
                        <a:pt x="55" y="519"/>
                      </a:lnTo>
                      <a:lnTo>
                        <a:pt x="55" y="519"/>
                      </a:lnTo>
                      <a:lnTo>
                        <a:pt x="51" y="515"/>
                      </a:lnTo>
                      <a:lnTo>
                        <a:pt x="51" y="515"/>
                      </a:lnTo>
                      <a:lnTo>
                        <a:pt x="51" y="515"/>
                      </a:lnTo>
                      <a:lnTo>
                        <a:pt x="47" y="515"/>
                      </a:lnTo>
                      <a:lnTo>
                        <a:pt x="47" y="515"/>
                      </a:lnTo>
                      <a:lnTo>
                        <a:pt x="47" y="515"/>
                      </a:lnTo>
                      <a:lnTo>
                        <a:pt x="47" y="512"/>
                      </a:lnTo>
                      <a:lnTo>
                        <a:pt x="51" y="512"/>
                      </a:lnTo>
                      <a:lnTo>
                        <a:pt x="51" y="512"/>
                      </a:lnTo>
                      <a:lnTo>
                        <a:pt x="55" y="508"/>
                      </a:lnTo>
                      <a:lnTo>
                        <a:pt x="51" y="504"/>
                      </a:lnTo>
                      <a:lnTo>
                        <a:pt x="51" y="504"/>
                      </a:lnTo>
                      <a:lnTo>
                        <a:pt x="51" y="504"/>
                      </a:lnTo>
                      <a:lnTo>
                        <a:pt x="51" y="504"/>
                      </a:lnTo>
                      <a:lnTo>
                        <a:pt x="55" y="504"/>
                      </a:lnTo>
                      <a:lnTo>
                        <a:pt x="55" y="508"/>
                      </a:lnTo>
                      <a:lnTo>
                        <a:pt x="55" y="504"/>
                      </a:lnTo>
                      <a:lnTo>
                        <a:pt x="55" y="508"/>
                      </a:lnTo>
                      <a:lnTo>
                        <a:pt x="55" y="508"/>
                      </a:lnTo>
                      <a:lnTo>
                        <a:pt x="55" y="508"/>
                      </a:lnTo>
                      <a:lnTo>
                        <a:pt x="59" y="508"/>
                      </a:lnTo>
                      <a:lnTo>
                        <a:pt x="59" y="508"/>
                      </a:lnTo>
                      <a:lnTo>
                        <a:pt x="59" y="508"/>
                      </a:lnTo>
                      <a:lnTo>
                        <a:pt x="59" y="508"/>
                      </a:lnTo>
                      <a:lnTo>
                        <a:pt x="59" y="508"/>
                      </a:lnTo>
                      <a:moveTo>
                        <a:pt x="118" y="312"/>
                      </a:moveTo>
                      <a:lnTo>
                        <a:pt x="118" y="312"/>
                      </a:lnTo>
                      <a:lnTo>
                        <a:pt x="118" y="312"/>
                      </a:lnTo>
                      <a:lnTo>
                        <a:pt x="118" y="312"/>
                      </a:lnTo>
                      <a:lnTo>
                        <a:pt x="118" y="316"/>
                      </a:lnTo>
                      <a:lnTo>
                        <a:pt x="118" y="316"/>
                      </a:lnTo>
                      <a:lnTo>
                        <a:pt x="110" y="320"/>
                      </a:lnTo>
                      <a:lnTo>
                        <a:pt x="110" y="320"/>
                      </a:lnTo>
                      <a:lnTo>
                        <a:pt x="110" y="320"/>
                      </a:lnTo>
                      <a:lnTo>
                        <a:pt x="110" y="320"/>
                      </a:lnTo>
                      <a:lnTo>
                        <a:pt x="106" y="320"/>
                      </a:lnTo>
                      <a:lnTo>
                        <a:pt x="106" y="320"/>
                      </a:lnTo>
                      <a:lnTo>
                        <a:pt x="110" y="320"/>
                      </a:lnTo>
                      <a:lnTo>
                        <a:pt x="110" y="316"/>
                      </a:lnTo>
                      <a:lnTo>
                        <a:pt x="110" y="316"/>
                      </a:lnTo>
                      <a:lnTo>
                        <a:pt x="110" y="316"/>
                      </a:lnTo>
                      <a:lnTo>
                        <a:pt x="110" y="316"/>
                      </a:lnTo>
                      <a:lnTo>
                        <a:pt x="110" y="316"/>
                      </a:lnTo>
                      <a:lnTo>
                        <a:pt x="110" y="312"/>
                      </a:lnTo>
                      <a:lnTo>
                        <a:pt x="114" y="308"/>
                      </a:lnTo>
                      <a:lnTo>
                        <a:pt x="114" y="308"/>
                      </a:lnTo>
                      <a:lnTo>
                        <a:pt x="118" y="308"/>
                      </a:lnTo>
                      <a:lnTo>
                        <a:pt x="118" y="312"/>
                      </a:lnTo>
                      <a:lnTo>
                        <a:pt x="118" y="312"/>
                      </a:lnTo>
                      <a:lnTo>
                        <a:pt x="118" y="312"/>
                      </a:lnTo>
                      <a:lnTo>
                        <a:pt x="118" y="312"/>
                      </a:lnTo>
                      <a:lnTo>
                        <a:pt x="118" y="312"/>
                      </a:lnTo>
                      <a:moveTo>
                        <a:pt x="43" y="711"/>
                      </a:moveTo>
                      <a:lnTo>
                        <a:pt x="43" y="711"/>
                      </a:lnTo>
                      <a:lnTo>
                        <a:pt x="43" y="711"/>
                      </a:lnTo>
                      <a:lnTo>
                        <a:pt x="43" y="711"/>
                      </a:lnTo>
                      <a:lnTo>
                        <a:pt x="43" y="711"/>
                      </a:lnTo>
                      <a:lnTo>
                        <a:pt x="43" y="711"/>
                      </a:lnTo>
                      <a:lnTo>
                        <a:pt x="43" y="711"/>
                      </a:lnTo>
                      <a:lnTo>
                        <a:pt x="47" y="715"/>
                      </a:lnTo>
                      <a:lnTo>
                        <a:pt x="47" y="715"/>
                      </a:lnTo>
                      <a:lnTo>
                        <a:pt x="47" y="711"/>
                      </a:lnTo>
                      <a:lnTo>
                        <a:pt x="47" y="711"/>
                      </a:lnTo>
                      <a:lnTo>
                        <a:pt x="51" y="711"/>
                      </a:lnTo>
                      <a:lnTo>
                        <a:pt x="51" y="711"/>
                      </a:lnTo>
                      <a:lnTo>
                        <a:pt x="51" y="715"/>
                      </a:lnTo>
                      <a:lnTo>
                        <a:pt x="55" y="715"/>
                      </a:lnTo>
                      <a:lnTo>
                        <a:pt x="55" y="718"/>
                      </a:lnTo>
                      <a:lnTo>
                        <a:pt x="51" y="715"/>
                      </a:lnTo>
                      <a:lnTo>
                        <a:pt x="51" y="715"/>
                      </a:lnTo>
                      <a:lnTo>
                        <a:pt x="51" y="715"/>
                      </a:lnTo>
                      <a:lnTo>
                        <a:pt x="47" y="715"/>
                      </a:lnTo>
                      <a:lnTo>
                        <a:pt x="47" y="715"/>
                      </a:lnTo>
                      <a:lnTo>
                        <a:pt x="47" y="715"/>
                      </a:lnTo>
                      <a:lnTo>
                        <a:pt x="43" y="711"/>
                      </a:lnTo>
                      <a:lnTo>
                        <a:pt x="43" y="711"/>
                      </a:lnTo>
                      <a:moveTo>
                        <a:pt x="290" y="82"/>
                      </a:moveTo>
                      <a:lnTo>
                        <a:pt x="290" y="82"/>
                      </a:lnTo>
                      <a:lnTo>
                        <a:pt x="278" y="86"/>
                      </a:lnTo>
                      <a:lnTo>
                        <a:pt x="262" y="90"/>
                      </a:lnTo>
                      <a:lnTo>
                        <a:pt x="251" y="98"/>
                      </a:lnTo>
                      <a:lnTo>
                        <a:pt x="223" y="105"/>
                      </a:lnTo>
                      <a:lnTo>
                        <a:pt x="215" y="113"/>
                      </a:lnTo>
                      <a:lnTo>
                        <a:pt x="211" y="117"/>
                      </a:lnTo>
                      <a:lnTo>
                        <a:pt x="208" y="117"/>
                      </a:lnTo>
                      <a:lnTo>
                        <a:pt x="208" y="117"/>
                      </a:lnTo>
                      <a:lnTo>
                        <a:pt x="208" y="113"/>
                      </a:lnTo>
                      <a:lnTo>
                        <a:pt x="204" y="113"/>
                      </a:lnTo>
                      <a:lnTo>
                        <a:pt x="204" y="113"/>
                      </a:lnTo>
                      <a:lnTo>
                        <a:pt x="204" y="113"/>
                      </a:lnTo>
                      <a:lnTo>
                        <a:pt x="200" y="117"/>
                      </a:lnTo>
                      <a:lnTo>
                        <a:pt x="200" y="117"/>
                      </a:lnTo>
                      <a:lnTo>
                        <a:pt x="200" y="117"/>
                      </a:lnTo>
                      <a:lnTo>
                        <a:pt x="200" y="121"/>
                      </a:lnTo>
                      <a:lnTo>
                        <a:pt x="200" y="121"/>
                      </a:lnTo>
                      <a:lnTo>
                        <a:pt x="204" y="121"/>
                      </a:lnTo>
                      <a:lnTo>
                        <a:pt x="204" y="125"/>
                      </a:lnTo>
                      <a:lnTo>
                        <a:pt x="204" y="125"/>
                      </a:lnTo>
                      <a:lnTo>
                        <a:pt x="204" y="129"/>
                      </a:lnTo>
                      <a:lnTo>
                        <a:pt x="204" y="129"/>
                      </a:lnTo>
                      <a:lnTo>
                        <a:pt x="208" y="129"/>
                      </a:lnTo>
                      <a:lnTo>
                        <a:pt x="215" y="129"/>
                      </a:lnTo>
                      <a:lnTo>
                        <a:pt x="219" y="125"/>
                      </a:lnTo>
                      <a:lnTo>
                        <a:pt x="227" y="125"/>
                      </a:lnTo>
                      <a:lnTo>
                        <a:pt x="227" y="121"/>
                      </a:lnTo>
                      <a:lnTo>
                        <a:pt x="227" y="117"/>
                      </a:lnTo>
                      <a:lnTo>
                        <a:pt x="231" y="113"/>
                      </a:lnTo>
                      <a:lnTo>
                        <a:pt x="231" y="113"/>
                      </a:lnTo>
                      <a:lnTo>
                        <a:pt x="231" y="113"/>
                      </a:lnTo>
                      <a:lnTo>
                        <a:pt x="235" y="113"/>
                      </a:lnTo>
                      <a:lnTo>
                        <a:pt x="235" y="113"/>
                      </a:lnTo>
                      <a:lnTo>
                        <a:pt x="235" y="113"/>
                      </a:lnTo>
                      <a:lnTo>
                        <a:pt x="239" y="113"/>
                      </a:lnTo>
                      <a:lnTo>
                        <a:pt x="239" y="113"/>
                      </a:lnTo>
                      <a:lnTo>
                        <a:pt x="239" y="117"/>
                      </a:lnTo>
                      <a:lnTo>
                        <a:pt x="239" y="117"/>
                      </a:lnTo>
                      <a:lnTo>
                        <a:pt x="235" y="121"/>
                      </a:lnTo>
                      <a:lnTo>
                        <a:pt x="235" y="121"/>
                      </a:lnTo>
                      <a:lnTo>
                        <a:pt x="239" y="121"/>
                      </a:lnTo>
                      <a:lnTo>
                        <a:pt x="251" y="117"/>
                      </a:lnTo>
                      <a:lnTo>
                        <a:pt x="254" y="109"/>
                      </a:lnTo>
                      <a:lnTo>
                        <a:pt x="254" y="109"/>
                      </a:lnTo>
                      <a:lnTo>
                        <a:pt x="258" y="105"/>
                      </a:lnTo>
                      <a:lnTo>
                        <a:pt x="262" y="105"/>
                      </a:lnTo>
                      <a:lnTo>
                        <a:pt x="262" y="102"/>
                      </a:lnTo>
                      <a:lnTo>
                        <a:pt x="262" y="102"/>
                      </a:lnTo>
                      <a:lnTo>
                        <a:pt x="266" y="102"/>
                      </a:lnTo>
                      <a:lnTo>
                        <a:pt x="262" y="113"/>
                      </a:lnTo>
                      <a:lnTo>
                        <a:pt x="270" y="113"/>
                      </a:lnTo>
                      <a:lnTo>
                        <a:pt x="286" y="117"/>
                      </a:lnTo>
                      <a:lnTo>
                        <a:pt x="290" y="117"/>
                      </a:lnTo>
                      <a:lnTo>
                        <a:pt x="286" y="121"/>
                      </a:lnTo>
                      <a:lnTo>
                        <a:pt x="278" y="117"/>
                      </a:lnTo>
                      <a:lnTo>
                        <a:pt x="270" y="117"/>
                      </a:lnTo>
                      <a:lnTo>
                        <a:pt x="258" y="121"/>
                      </a:lnTo>
                      <a:lnTo>
                        <a:pt x="258" y="121"/>
                      </a:lnTo>
                      <a:lnTo>
                        <a:pt x="270" y="125"/>
                      </a:lnTo>
                      <a:lnTo>
                        <a:pt x="274" y="129"/>
                      </a:lnTo>
                      <a:lnTo>
                        <a:pt x="270" y="129"/>
                      </a:lnTo>
                      <a:lnTo>
                        <a:pt x="258" y="121"/>
                      </a:lnTo>
                      <a:lnTo>
                        <a:pt x="251" y="125"/>
                      </a:lnTo>
                      <a:lnTo>
                        <a:pt x="254" y="125"/>
                      </a:lnTo>
                      <a:lnTo>
                        <a:pt x="254" y="125"/>
                      </a:lnTo>
                      <a:lnTo>
                        <a:pt x="251" y="129"/>
                      </a:lnTo>
                      <a:lnTo>
                        <a:pt x="251" y="129"/>
                      </a:lnTo>
                      <a:lnTo>
                        <a:pt x="251" y="129"/>
                      </a:lnTo>
                      <a:lnTo>
                        <a:pt x="251" y="133"/>
                      </a:lnTo>
                      <a:lnTo>
                        <a:pt x="254" y="137"/>
                      </a:lnTo>
                      <a:lnTo>
                        <a:pt x="254" y="137"/>
                      </a:lnTo>
                      <a:lnTo>
                        <a:pt x="254" y="137"/>
                      </a:lnTo>
                      <a:lnTo>
                        <a:pt x="258" y="141"/>
                      </a:lnTo>
                      <a:lnTo>
                        <a:pt x="262" y="141"/>
                      </a:lnTo>
                      <a:lnTo>
                        <a:pt x="266" y="145"/>
                      </a:lnTo>
                      <a:lnTo>
                        <a:pt x="270" y="148"/>
                      </a:lnTo>
                      <a:lnTo>
                        <a:pt x="266" y="148"/>
                      </a:lnTo>
                      <a:lnTo>
                        <a:pt x="266" y="152"/>
                      </a:lnTo>
                      <a:lnTo>
                        <a:pt x="266" y="152"/>
                      </a:lnTo>
                      <a:lnTo>
                        <a:pt x="270" y="156"/>
                      </a:lnTo>
                      <a:lnTo>
                        <a:pt x="270" y="156"/>
                      </a:lnTo>
                      <a:lnTo>
                        <a:pt x="270" y="160"/>
                      </a:lnTo>
                      <a:lnTo>
                        <a:pt x="270" y="160"/>
                      </a:lnTo>
                      <a:lnTo>
                        <a:pt x="266" y="160"/>
                      </a:lnTo>
                      <a:lnTo>
                        <a:pt x="266" y="160"/>
                      </a:lnTo>
                      <a:lnTo>
                        <a:pt x="266" y="156"/>
                      </a:lnTo>
                      <a:lnTo>
                        <a:pt x="266" y="152"/>
                      </a:lnTo>
                      <a:lnTo>
                        <a:pt x="266" y="152"/>
                      </a:lnTo>
                      <a:lnTo>
                        <a:pt x="266" y="152"/>
                      </a:lnTo>
                      <a:lnTo>
                        <a:pt x="266" y="152"/>
                      </a:lnTo>
                      <a:lnTo>
                        <a:pt x="262" y="148"/>
                      </a:lnTo>
                      <a:lnTo>
                        <a:pt x="262" y="148"/>
                      </a:lnTo>
                      <a:lnTo>
                        <a:pt x="262" y="145"/>
                      </a:lnTo>
                      <a:lnTo>
                        <a:pt x="254" y="145"/>
                      </a:lnTo>
                      <a:lnTo>
                        <a:pt x="254" y="141"/>
                      </a:lnTo>
                      <a:lnTo>
                        <a:pt x="254" y="141"/>
                      </a:lnTo>
                      <a:lnTo>
                        <a:pt x="251" y="137"/>
                      </a:lnTo>
                      <a:lnTo>
                        <a:pt x="251" y="137"/>
                      </a:lnTo>
                      <a:lnTo>
                        <a:pt x="247" y="133"/>
                      </a:lnTo>
                      <a:lnTo>
                        <a:pt x="247" y="133"/>
                      </a:lnTo>
                      <a:lnTo>
                        <a:pt x="243" y="133"/>
                      </a:lnTo>
                      <a:lnTo>
                        <a:pt x="243" y="133"/>
                      </a:lnTo>
                      <a:lnTo>
                        <a:pt x="239" y="137"/>
                      </a:lnTo>
                      <a:lnTo>
                        <a:pt x="231" y="141"/>
                      </a:lnTo>
                      <a:lnTo>
                        <a:pt x="231" y="145"/>
                      </a:lnTo>
                      <a:lnTo>
                        <a:pt x="231" y="141"/>
                      </a:lnTo>
                      <a:lnTo>
                        <a:pt x="231" y="137"/>
                      </a:lnTo>
                      <a:lnTo>
                        <a:pt x="231" y="137"/>
                      </a:lnTo>
                      <a:lnTo>
                        <a:pt x="231" y="133"/>
                      </a:lnTo>
                      <a:lnTo>
                        <a:pt x="227" y="133"/>
                      </a:lnTo>
                      <a:lnTo>
                        <a:pt x="227" y="133"/>
                      </a:lnTo>
                      <a:lnTo>
                        <a:pt x="219" y="133"/>
                      </a:lnTo>
                      <a:lnTo>
                        <a:pt x="219" y="133"/>
                      </a:lnTo>
                      <a:lnTo>
                        <a:pt x="204" y="137"/>
                      </a:lnTo>
                      <a:lnTo>
                        <a:pt x="200" y="141"/>
                      </a:lnTo>
                      <a:lnTo>
                        <a:pt x="196" y="145"/>
                      </a:lnTo>
                      <a:lnTo>
                        <a:pt x="192" y="145"/>
                      </a:lnTo>
                      <a:lnTo>
                        <a:pt x="192" y="148"/>
                      </a:lnTo>
                      <a:lnTo>
                        <a:pt x="196" y="145"/>
                      </a:lnTo>
                      <a:lnTo>
                        <a:pt x="196" y="145"/>
                      </a:lnTo>
                      <a:lnTo>
                        <a:pt x="196" y="148"/>
                      </a:lnTo>
                      <a:lnTo>
                        <a:pt x="196" y="148"/>
                      </a:lnTo>
                      <a:lnTo>
                        <a:pt x="200" y="148"/>
                      </a:lnTo>
                      <a:lnTo>
                        <a:pt x="200" y="148"/>
                      </a:lnTo>
                      <a:lnTo>
                        <a:pt x="204" y="152"/>
                      </a:lnTo>
                      <a:lnTo>
                        <a:pt x="208" y="152"/>
                      </a:lnTo>
                      <a:lnTo>
                        <a:pt x="211" y="152"/>
                      </a:lnTo>
                      <a:lnTo>
                        <a:pt x="215" y="152"/>
                      </a:lnTo>
                      <a:lnTo>
                        <a:pt x="219" y="156"/>
                      </a:lnTo>
                      <a:lnTo>
                        <a:pt x="219" y="160"/>
                      </a:lnTo>
                      <a:lnTo>
                        <a:pt x="223" y="160"/>
                      </a:lnTo>
                      <a:lnTo>
                        <a:pt x="223" y="164"/>
                      </a:lnTo>
                      <a:lnTo>
                        <a:pt x="231" y="168"/>
                      </a:lnTo>
                      <a:lnTo>
                        <a:pt x="231" y="168"/>
                      </a:lnTo>
                      <a:lnTo>
                        <a:pt x="235" y="168"/>
                      </a:lnTo>
                      <a:lnTo>
                        <a:pt x="239" y="172"/>
                      </a:lnTo>
                      <a:lnTo>
                        <a:pt x="235" y="172"/>
                      </a:lnTo>
                      <a:lnTo>
                        <a:pt x="235" y="172"/>
                      </a:lnTo>
                      <a:lnTo>
                        <a:pt x="219" y="164"/>
                      </a:lnTo>
                      <a:lnTo>
                        <a:pt x="219" y="160"/>
                      </a:lnTo>
                      <a:lnTo>
                        <a:pt x="215" y="156"/>
                      </a:lnTo>
                      <a:lnTo>
                        <a:pt x="208" y="156"/>
                      </a:lnTo>
                      <a:lnTo>
                        <a:pt x="204" y="156"/>
                      </a:lnTo>
                      <a:lnTo>
                        <a:pt x="204" y="156"/>
                      </a:lnTo>
                      <a:lnTo>
                        <a:pt x="200" y="156"/>
                      </a:lnTo>
                      <a:lnTo>
                        <a:pt x="200" y="156"/>
                      </a:lnTo>
                      <a:lnTo>
                        <a:pt x="200" y="152"/>
                      </a:lnTo>
                      <a:lnTo>
                        <a:pt x="200" y="152"/>
                      </a:lnTo>
                      <a:lnTo>
                        <a:pt x="196" y="152"/>
                      </a:lnTo>
                      <a:lnTo>
                        <a:pt x="196" y="152"/>
                      </a:lnTo>
                      <a:lnTo>
                        <a:pt x="196" y="152"/>
                      </a:lnTo>
                      <a:lnTo>
                        <a:pt x="196" y="152"/>
                      </a:lnTo>
                      <a:lnTo>
                        <a:pt x="196" y="152"/>
                      </a:lnTo>
                      <a:lnTo>
                        <a:pt x="192" y="152"/>
                      </a:lnTo>
                      <a:lnTo>
                        <a:pt x="192" y="152"/>
                      </a:lnTo>
                      <a:lnTo>
                        <a:pt x="188" y="152"/>
                      </a:lnTo>
                      <a:lnTo>
                        <a:pt x="188" y="156"/>
                      </a:lnTo>
                      <a:lnTo>
                        <a:pt x="188" y="156"/>
                      </a:lnTo>
                      <a:lnTo>
                        <a:pt x="188" y="160"/>
                      </a:lnTo>
                      <a:lnTo>
                        <a:pt x="196" y="160"/>
                      </a:lnTo>
                      <a:lnTo>
                        <a:pt x="204" y="160"/>
                      </a:lnTo>
                      <a:lnTo>
                        <a:pt x="204" y="160"/>
                      </a:lnTo>
                      <a:lnTo>
                        <a:pt x="204" y="160"/>
                      </a:lnTo>
                      <a:lnTo>
                        <a:pt x="204" y="164"/>
                      </a:lnTo>
                      <a:lnTo>
                        <a:pt x="204" y="164"/>
                      </a:lnTo>
                      <a:lnTo>
                        <a:pt x="196" y="164"/>
                      </a:lnTo>
                      <a:lnTo>
                        <a:pt x="196" y="168"/>
                      </a:lnTo>
                      <a:lnTo>
                        <a:pt x="196" y="168"/>
                      </a:lnTo>
                      <a:lnTo>
                        <a:pt x="196" y="168"/>
                      </a:lnTo>
                      <a:lnTo>
                        <a:pt x="211" y="164"/>
                      </a:lnTo>
                      <a:lnTo>
                        <a:pt x="211" y="164"/>
                      </a:lnTo>
                      <a:lnTo>
                        <a:pt x="211" y="164"/>
                      </a:lnTo>
                      <a:lnTo>
                        <a:pt x="211" y="160"/>
                      </a:lnTo>
                      <a:lnTo>
                        <a:pt x="211" y="164"/>
                      </a:lnTo>
                      <a:lnTo>
                        <a:pt x="211" y="164"/>
                      </a:lnTo>
                      <a:lnTo>
                        <a:pt x="215" y="168"/>
                      </a:lnTo>
                      <a:lnTo>
                        <a:pt x="215" y="168"/>
                      </a:lnTo>
                      <a:lnTo>
                        <a:pt x="219" y="168"/>
                      </a:lnTo>
                      <a:lnTo>
                        <a:pt x="223" y="168"/>
                      </a:lnTo>
                      <a:lnTo>
                        <a:pt x="223" y="168"/>
                      </a:lnTo>
                      <a:lnTo>
                        <a:pt x="219" y="172"/>
                      </a:lnTo>
                      <a:lnTo>
                        <a:pt x="211" y="168"/>
                      </a:lnTo>
                      <a:lnTo>
                        <a:pt x="211" y="168"/>
                      </a:lnTo>
                      <a:lnTo>
                        <a:pt x="215" y="172"/>
                      </a:lnTo>
                      <a:lnTo>
                        <a:pt x="215" y="172"/>
                      </a:lnTo>
                      <a:lnTo>
                        <a:pt x="215" y="172"/>
                      </a:lnTo>
                      <a:lnTo>
                        <a:pt x="215" y="172"/>
                      </a:lnTo>
                      <a:lnTo>
                        <a:pt x="215" y="172"/>
                      </a:lnTo>
                      <a:lnTo>
                        <a:pt x="211" y="172"/>
                      </a:lnTo>
                      <a:lnTo>
                        <a:pt x="211" y="176"/>
                      </a:lnTo>
                      <a:lnTo>
                        <a:pt x="211" y="176"/>
                      </a:lnTo>
                      <a:lnTo>
                        <a:pt x="211" y="176"/>
                      </a:lnTo>
                      <a:lnTo>
                        <a:pt x="211" y="176"/>
                      </a:lnTo>
                      <a:lnTo>
                        <a:pt x="211" y="176"/>
                      </a:lnTo>
                      <a:lnTo>
                        <a:pt x="208" y="180"/>
                      </a:lnTo>
                      <a:lnTo>
                        <a:pt x="208" y="180"/>
                      </a:lnTo>
                      <a:lnTo>
                        <a:pt x="204" y="180"/>
                      </a:lnTo>
                      <a:lnTo>
                        <a:pt x="204" y="180"/>
                      </a:lnTo>
                      <a:lnTo>
                        <a:pt x="204" y="180"/>
                      </a:lnTo>
                      <a:lnTo>
                        <a:pt x="208" y="184"/>
                      </a:lnTo>
                      <a:lnTo>
                        <a:pt x="208" y="184"/>
                      </a:lnTo>
                      <a:lnTo>
                        <a:pt x="208" y="184"/>
                      </a:lnTo>
                      <a:lnTo>
                        <a:pt x="211" y="187"/>
                      </a:lnTo>
                      <a:lnTo>
                        <a:pt x="215" y="180"/>
                      </a:lnTo>
                      <a:lnTo>
                        <a:pt x="219" y="180"/>
                      </a:lnTo>
                      <a:lnTo>
                        <a:pt x="219" y="180"/>
                      </a:lnTo>
                      <a:lnTo>
                        <a:pt x="223" y="180"/>
                      </a:lnTo>
                      <a:lnTo>
                        <a:pt x="227" y="184"/>
                      </a:lnTo>
                      <a:lnTo>
                        <a:pt x="235" y="184"/>
                      </a:lnTo>
                      <a:lnTo>
                        <a:pt x="231" y="184"/>
                      </a:lnTo>
                      <a:lnTo>
                        <a:pt x="231" y="184"/>
                      </a:lnTo>
                      <a:lnTo>
                        <a:pt x="235" y="184"/>
                      </a:lnTo>
                      <a:lnTo>
                        <a:pt x="235" y="184"/>
                      </a:lnTo>
                      <a:lnTo>
                        <a:pt x="231" y="187"/>
                      </a:lnTo>
                      <a:lnTo>
                        <a:pt x="223" y="187"/>
                      </a:lnTo>
                      <a:lnTo>
                        <a:pt x="219" y="184"/>
                      </a:lnTo>
                      <a:lnTo>
                        <a:pt x="219" y="184"/>
                      </a:lnTo>
                      <a:lnTo>
                        <a:pt x="219" y="184"/>
                      </a:lnTo>
                      <a:lnTo>
                        <a:pt x="219" y="187"/>
                      </a:lnTo>
                      <a:lnTo>
                        <a:pt x="215" y="187"/>
                      </a:lnTo>
                      <a:lnTo>
                        <a:pt x="215" y="187"/>
                      </a:lnTo>
                      <a:lnTo>
                        <a:pt x="215" y="187"/>
                      </a:lnTo>
                      <a:lnTo>
                        <a:pt x="215" y="191"/>
                      </a:lnTo>
                      <a:lnTo>
                        <a:pt x="215" y="195"/>
                      </a:lnTo>
                      <a:lnTo>
                        <a:pt x="223" y="195"/>
                      </a:lnTo>
                      <a:lnTo>
                        <a:pt x="223" y="195"/>
                      </a:lnTo>
                      <a:lnTo>
                        <a:pt x="223" y="199"/>
                      </a:lnTo>
                      <a:lnTo>
                        <a:pt x="223" y="199"/>
                      </a:lnTo>
                      <a:lnTo>
                        <a:pt x="223" y="203"/>
                      </a:lnTo>
                      <a:lnTo>
                        <a:pt x="227" y="203"/>
                      </a:lnTo>
                      <a:lnTo>
                        <a:pt x="231" y="203"/>
                      </a:lnTo>
                      <a:lnTo>
                        <a:pt x="227" y="203"/>
                      </a:lnTo>
                      <a:lnTo>
                        <a:pt x="227" y="203"/>
                      </a:lnTo>
                      <a:lnTo>
                        <a:pt x="223" y="203"/>
                      </a:lnTo>
                      <a:lnTo>
                        <a:pt x="223" y="203"/>
                      </a:lnTo>
                      <a:lnTo>
                        <a:pt x="219" y="199"/>
                      </a:lnTo>
                      <a:lnTo>
                        <a:pt x="215" y="195"/>
                      </a:lnTo>
                      <a:lnTo>
                        <a:pt x="215" y="195"/>
                      </a:lnTo>
                      <a:lnTo>
                        <a:pt x="215" y="199"/>
                      </a:lnTo>
                      <a:lnTo>
                        <a:pt x="215" y="199"/>
                      </a:lnTo>
                      <a:lnTo>
                        <a:pt x="219" y="203"/>
                      </a:lnTo>
                      <a:lnTo>
                        <a:pt x="219" y="203"/>
                      </a:lnTo>
                      <a:lnTo>
                        <a:pt x="219" y="203"/>
                      </a:lnTo>
                      <a:lnTo>
                        <a:pt x="223" y="207"/>
                      </a:lnTo>
                      <a:lnTo>
                        <a:pt x="227" y="207"/>
                      </a:lnTo>
                      <a:lnTo>
                        <a:pt x="227" y="207"/>
                      </a:lnTo>
                      <a:lnTo>
                        <a:pt x="223" y="207"/>
                      </a:lnTo>
                      <a:lnTo>
                        <a:pt x="223" y="207"/>
                      </a:lnTo>
                      <a:lnTo>
                        <a:pt x="227" y="211"/>
                      </a:lnTo>
                      <a:lnTo>
                        <a:pt x="227" y="211"/>
                      </a:lnTo>
                      <a:lnTo>
                        <a:pt x="227" y="211"/>
                      </a:lnTo>
                      <a:lnTo>
                        <a:pt x="227" y="211"/>
                      </a:lnTo>
                      <a:lnTo>
                        <a:pt x="223" y="211"/>
                      </a:lnTo>
                      <a:lnTo>
                        <a:pt x="223" y="211"/>
                      </a:lnTo>
                      <a:lnTo>
                        <a:pt x="211" y="199"/>
                      </a:lnTo>
                      <a:lnTo>
                        <a:pt x="211" y="199"/>
                      </a:lnTo>
                      <a:lnTo>
                        <a:pt x="208" y="199"/>
                      </a:lnTo>
                      <a:lnTo>
                        <a:pt x="208" y="199"/>
                      </a:lnTo>
                      <a:lnTo>
                        <a:pt x="208" y="199"/>
                      </a:lnTo>
                      <a:lnTo>
                        <a:pt x="211" y="203"/>
                      </a:lnTo>
                      <a:lnTo>
                        <a:pt x="211" y="203"/>
                      </a:lnTo>
                      <a:lnTo>
                        <a:pt x="211" y="203"/>
                      </a:lnTo>
                      <a:lnTo>
                        <a:pt x="215" y="207"/>
                      </a:lnTo>
                      <a:lnTo>
                        <a:pt x="215" y="211"/>
                      </a:lnTo>
                      <a:lnTo>
                        <a:pt x="215" y="211"/>
                      </a:lnTo>
                      <a:lnTo>
                        <a:pt x="215" y="215"/>
                      </a:lnTo>
                      <a:lnTo>
                        <a:pt x="215" y="215"/>
                      </a:lnTo>
                      <a:lnTo>
                        <a:pt x="215" y="215"/>
                      </a:lnTo>
                      <a:lnTo>
                        <a:pt x="219" y="219"/>
                      </a:lnTo>
                      <a:lnTo>
                        <a:pt x="227" y="219"/>
                      </a:lnTo>
                      <a:lnTo>
                        <a:pt x="227" y="223"/>
                      </a:lnTo>
                      <a:lnTo>
                        <a:pt x="231" y="226"/>
                      </a:lnTo>
                      <a:lnTo>
                        <a:pt x="231" y="226"/>
                      </a:lnTo>
                      <a:lnTo>
                        <a:pt x="235" y="226"/>
                      </a:lnTo>
                      <a:lnTo>
                        <a:pt x="235" y="226"/>
                      </a:lnTo>
                      <a:lnTo>
                        <a:pt x="231" y="226"/>
                      </a:lnTo>
                      <a:lnTo>
                        <a:pt x="219" y="219"/>
                      </a:lnTo>
                      <a:lnTo>
                        <a:pt x="219" y="219"/>
                      </a:lnTo>
                      <a:lnTo>
                        <a:pt x="215" y="219"/>
                      </a:lnTo>
                      <a:lnTo>
                        <a:pt x="215" y="219"/>
                      </a:lnTo>
                      <a:lnTo>
                        <a:pt x="211" y="215"/>
                      </a:lnTo>
                      <a:lnTo>
                        <a:pt x="211" y="215"/>
                      </a:lnTo>
                      <a:lnTo>
                        <a:pt x="211" y="211"/>
                      </a:lnTo>
                      <a:lnTo>
                        <a:pt x="208" y="207"/>
                      </a:lnTo>
                      <a:lnTo>
                        <a:pt x="208" y="203"/>
                      </a:lnTo>
                      <a:lnTo>
                        <a:pt x="204" y="199"/>
                      </a:lnTo>
                      <a:lnTo>
                        <a:pt x="196" y="199"/>
                      </a:lnTo>
                      <a:lnTo>
                        <a:pt x="196" y="195"/>
                      </a:lnTo>
                      <a:lnTo>
                        <a:pt x="196" y="195"/>
                      </a:lnTo>
                      <a:lnTo>
                        <a:pt x="196" y="191"/>
                      </a:lnTo>
                      <a:lnTo>
                        <a:pt x="196" y="191"/>
                      </a:lnTo>
                      <a:lnTo>
                        <a:pt x="196" y="187"/>
                      </a:lnTo>
                      <a:lnTo>
                        <a:pt x="192" y="184"/>
                      </a:lnTo>
                      <a:lnTo>
                        <a:pt x="196" y="184"/>
                      </a:lnTo>
                      <a:lnTo>
                        <a:pt x="192" y="180"/>
                      </a:lnTo>
                      <a:lnTo>
                        <a:pt x="192" y="176"/>
                      </a:lnTo>
                      <a:lnTo>
                        <a:pt x="192" y="176"/>
                      </a:lnTo>
                      <a:lnTo>
                        <a:pt x="192" y="176"/>
                      </a:lnTo>
                      <a:lnTo>
                        <a:pt x="192" y="176"/>
                      </a:lnTo>
                      <a:lnTo>
                        <a:pt x="188" y="176"/>
                      </a:lnTo>
                      <a:lnTo>
                        <a:pt x="188" y="176"/>
                      </a:lnTo>
                      <a:lnTo>
                        <a:pt x="188" y="176"/>
                      </a:lnTo>
                      <a:lnTo>
                        <a:pt x="188" y="172"/>
                      </a:lnTo>
                      <a:lnTo>
                        <a:pt x="188" y="172"/>
                      </a:lnTo>
                      <a:lnTo>
                        <a:pt x="188" y="172"/>
                      </a:lnTo>
                      <a:lnTo>
                        <a:pt x="188" y="168"/>
                      </a:lnTo>
                      <a:lnTo>
                        <a:pt x="188" y="168"/>
                      </a:lnTo>
                      <a:lnTo>
                        <a:pt x="184" y="164"/>
                      </a:lnTo>
                      <a:lnTo>
                        <a:pt x="184" y="164"/>
                      </a:lnTo>
                      <a:lnTo>
                        <a:pt x="180" y="164"/>
                      </a:lnTo>
                      <a:lnTo>
                        <a:pt x="180" y="164"/>
                      </a:lnTo>
                      <a:lnTo>
                        <a:pt x="180" y="168"/>
                      </a:lnTo>
                      <a:lnTo>
                        <a:pt x="180" y="168"/>
                      </a:lnTo>
                      <a:lnTo>
                        <a:pt x="180" y="168"/>
                      </a:lnTo>
                      <a:lnTo>
                        <a:pt x="180" y="172"/>
                      </a:lnTo>
                      <a:lnTo>
                        <a:pt x="180" y="172"/>
                      </a:lnTo>
                      <a:lnTo>
                        <a:pt x="180" y="176"/>
                      </a:lnTo>
                      <a:lnTo>
                        <a:pt x="180" y="176"/>
                      </a:lnTo>
                      <a:lnTo>
                        <a:pt x="180" y="176"/>
                      </a:lnTo>
                      <a:lnTo>
                        <a:pt x="176" y="176"/>
                      </a:lnTo>
                      <a:lnTo>
                        <a:pt x="180" y="180"/>
                      </a:lnTo>
                      <a:lnTo>
                        <a:pt x="180" y="180"/>
                      </a:lnTo>
                      <a:lnTo>
                        <a:pt x="184" y="184"/>
                      </a:lnTo>
                      <a:lnTo>
                        <a:pt x="184" y="184"/>
                      </a:lnTo>
                      <a:lnTo>
                        <a:pt x="180" y="184"/>
                      </a:lnTo>
                      <a:lnTo>
                        <a:pt x="180" y="187"/>
                      </a:lnTo>
                      <a:lnTo>
                        <a:pt x="180" y="191"/>
                      </a:lnTo>
                      <a:lnTo>
                        <a:pt x="180" y="191"/>
                      </a:lnTo>
                      <a:lnTo>
                        <a:pt x="176" y="191"/>
                      </a:lnTo>
                      <a:lnTo>
                        <a:pt x="176" y="191"/>
                      </a:lnTo>
                      <a:lnTo>
                        <a:pt x="176" y="191"/>
                      </a:lnTo>
                      <a:lnTo>
                        <a:pt x="176" y="195"/>
                      </a:lnTo>
                      <a:lnTo>
                        <a:pt x="176" y="195"/>
                      </a:lnTo>
                      <a:lnTo>
                        <a:pt x="172" y="195"/>
                      </a:lnTo>
                      <a:lnTo>
                        <a:pt x="169" y="195"/>
                      </a:lnTo>
                      <a:lnTo>
                        <a:pt x="169" y="195"/>
                      </a:lnTo>
                      <a:lnTo>
                        <a:pt x="172" y="199"/>
                      </a:lnTo>
                      <a:lnTo>
                        <a:pt x="169" y="199"/>
                      </a:lnTo>
                      <a:lnTo>
                        <a:pt x="169" y="199"/>
                      </a:lnTo>
                      <a:lnTo>
                        <a:pt x="169" y="199"/>
                      </a:lnTo>
                      <a:lnTo>
                        <a:pt x="169" y="199"/>
                      </a:lnTo>
                      <a:lnTo>
                        <a:pt x="169" y="199"/>
                      </a:lnTo>
                      <a:lnTo>
                        <a:pt x="169" y="195"/>
                      </a:lnTo>
                      <a:lnTo>
                        <a:pt x="169" y="195"/>
                      </a:lnTo>
                      <a:lnTo>
                        <a:pt x="165" y="195"/>
                      </a:lnTo>
                      <a:lnTo>
                        <a:pt x="169" y="191"/>
                      </a:lnTo>
                      <a:lnTo>
                        <a:pt x="172" y="195"/>
                      </a:lnTo>
                      <a:lnTo>
                        <a:pt x="172" y="191"/>
                      </a:lnTo>
                      <a:lnTo>
                        <a:pt x="172" y="191"/>
                      </a:lnTo>
                      <a:lnTo>
                        <a:pt x="172" y="187"/>
                      </a:lnTo>
                      <a:lnTo>
                        <a:pt x="172" y="187"/>
                      </a:lnTo>
                      <a:lnTo>
                        <a:pt x="169" y="187"/>
                      </a:lnTo>
                      <a:lnTo>
                        <a:pt x="172" y="187"/>
                      </a:lnTo>
                      <a:lnTo>
                        <a:pt x="172" y="184"/>
                      </a:lnTo>
                      <a:lnTo>
                        <a:pt x="169" y="184"/>
                      </a:lnTo>
                      <a:lnTo>
                        <a:pt x="169" y="184"/>
                      </a:lnTo>
                      <a:lnTo>
                        <a:pt x="165" y="184"/>
                      </a:lnTo>
                      <a:lnTo>
                        <a:pt x="165" y="184"/>
                      </a:lnTo>
                      <a:lnTo>
                        <a:pt x="165" y="184"/>
                      </a:lnTo>
                      <a:lnTo>
                        <a:pt x="165" y="184"/>
                      </a:lnTo>
                      <a:lnTo>
                        <a:pt x="165" y="180"/>
                      </a:lnTo>
                      <a:lnTo>
                        <a:pt x="165" y="180"/>
                      </a:lnTo>
                      <a:lnTo>
                        <a:pt x="165" y="184"/>
                      </a:lnTo>
                      <a:lnTo>
                        <a:pt x="165" y="184"/>
                      </a:lnTo>
                      <a:lnTo>
                        <a:pt x="165" y="187"/>
                      </a:lnTo>
                      <a:lnTo>
                        <a:pt x="165" y="191"/>
                      </a:lnTo>
                      <a:lnTo>
                        <a:pt x="165" y="191"/>
                      </a:lnTo>
                      <a:lnTo>
                        <a:pt x="161" y="191"/>
                      </a:lnTo>
                      <a:lnTo>
                        <a:pt x="161" y="191"/>
                      </a:lnTo>
                      <a:lnTo>
                        <a:pt x="161" y="195"/>
                      </a:lnTo>
                      <a:lnTo>
                        <a:pt x="161" y="195"/>
                      </a:lnTo>
                      <a:lnTo>
                        <a:pt x="161" y="195"/>
                      </a:lnTo>
                      <a:lnTo>
                        <a:pt x="157" y="191"/>
                      </a:lnTo>
                      <a:lnTo>
                        <a:pt x="157" y="191"/>
                      </a:lnTo>
                      <a:lnTo>
                        <a:pt x="157" y="187"/>
                      </a:lnTo>
                      <a:lnTo>
                        <a:pt x="157" y="191"/>
                      </a:lnTo>
                      <a:lnTo>
                        <a:pt x="153" y="195"/>
                      </a:lnTo>
                      <a:lnTo>
                        <a:pt x="149" y="199"/>
                      </a:lnTo>
                      <a:lnTo>
                        <a:pt x="149" y="203"/>
                      </a:lnTo>
                      <a:lnTo>
                        <a:pt x="149" y="203"/>
                      </a:lnTo>
                      <a:lnTo>
                        <a:pt x="149" y="203"/>
                      </a:lnTo>
                      <a:lnTo>
                        <a:pt x="149" y="203"/>
                      </a:lnTo>
                      <a:lnTo>
                        <a:pt x="149" y="207"/>
                      </a:lnTo>
                      <a:lnTo>
                        <a:pt x="153" y="211"/>
                      </a:lnTo>
                      <a:lnTo>
                        <a:pt x="153" y="211"/>
                      </a:lnTo>
                      <a:lnTo>
                        <a:pt x="157" y="211"/>
                      </a:lnTo>
                      <a:lnTo>
                        <a:pt x="157" y="207"/>
                      </a:lnTo>
                      <a:lnTo>
                        <a:pt x="157" y="207"/>
                      </a:lnTo>
                      <a:lnTo>
                        <a:pt x="157" y="207"/>
                      </a:lnTo>
                      <a:lnTo>
                        <a:pt x="157" y="207"/>
                      </a:lnTo>
                      <a:lnTo>
                        <a:pt x="153" y="207"/>
                      </a:lnTo>
                      <a:lnTo>
                        <a:pt x="161" y="199"/>
                      </a:lnTo>
                      <a:lnTo>
                        <a:pt x="161" y="199"/>
                      </a:lnTo>
                      <a:lnTo>
                        <a:pt x="161" y="195"/>
                      </a:lnTo>
                      <a:lnTo>
                        <a:pt x="165" y="195"/>
                      </a:lnTo>
                      <a:lnTo>
                        <a:pt x="165" y="199"/>
                      </a:lnTo>
                      <a:lnTo>
                        <a:pt x="165" y="199"/>
                      </a:lnTo>
                      <a:lnTo>
                        <a:pt x="169" y="203"/>
                      </a:lnTo>
                      <a:lnTo>
                        <a:pt x="169" y="203"/>
                      </a:lnTo>
                      <a:lnTo>
                        <a:pt x="180" y="199"/>
                      </a:lnTo>
                      <a:lnTo>
                        <a:pt x="180" y="199"/>
                      </a:lnTo>
                      <a:lnTo>
                        <a:pt x="180" y="195"/>
                      </a:lnTo>
                      <a:lnTo>
                        <a:pt x="184" y="195"/>
                      </a:lnTo>
                      <a:lnTo>
                        <a:pt x="184" y="195"/>
                      </a:lnTo>
                      <a:lnTo>
                        <a:pt x="184" y="195"/>
                      </a:lnTo>
                      <a:lnTo>
                        <a:pt x="184" y="195"/>
                      </a:lnTo>
                      <a:lnTo>
                        <a:pt x="184" y="199"/>
                      </a:lnTo>
                      <a:lnTo>
                        <a:pt x="184" y="199"/>
                      </a:lnTo>
                      <a:lnTo>
                        <a:pt x="188" y="199"/>
                      </a:lnTo>
                      <a:lnTo>
                        <a:pt x="196" y="199"/>
                      </a:lnTo>
                      <a:lnTo>
                        <a:pt x="196" y="199"/>
                      </a:lnTo>
                      <a:lnTo>
                        <a:pt x="192" y="199"/>
                      </a:lnTo>
                      <a:lnTo>
                        <a:pt x="192" y="203"/>
                      </a:lnTo>
                      <a:lnTo>
                        <a:pt x="192" y="203"/>
                      </a:lnTo>
                      <a:lnTo>
                        <a:pt x="192" y="203"/>
                      </a:lnTo>
                      <a:lnTo>
                        <a:pt x="192" y="207"/>
                      </a:lnTo>
                      <a:lnTo>
                        <a:pt x="192" y="207"/>
                      </a:lnTo>
                      <a:lnTo>
                        <a:pt x="192" y="211"/>
                      </a:lnTo>
                      <a:lnTo>
                        <a:pt x="188" y="215"/>
                      </a:lnTo>
                      <a:lnTo>
                        <a:pt x="188" y="215"/>
                      </a:lnTo>
                      <a:lnTo>
                        <a:pt x="188" y="219"/>
                      </a:lnTo>
                      <a:lnTo>
                        <a:pt x="188" y="219"/>
                      </a:lnTo>
                      <a:lnTo>
                        <a:pt x="188" y="219"/>
                      </a:lnTo>
                      <a:lnTo>
                        <a:pt x="188" y="219"/>
                      </a:lnTo>
                      <a:lnTo>
                        <a:pt x="188" y="219"/>
                      </a:lnTo>
                      <a:lnTo>
                        <a:pt x="188" y="215"/>
                      </a:lnTo>
                      <a:lnTo>
                        <a:pt x="184" y="215"/>
                      </a:lnTo>
                      <a:lnTo>
                        <a:pt x="184" y="215"/>
                      </a:lnTo>
                      <a:lnTo>
                        <a:pt x="180" y="215"/>
                      </a:lnTo>
                      <a:lnTo>
                        <a:pt x="172" y="219"/>
                      </a:lnTo>
                      <a:lnTo>
                        <a:pt x="172" y="223"/>
                      </a:lnTo>
                      <a:lnTo>
                        <a:pt x="172" y="223"/>
                      </a:lnTo>
                      <a:lnTo>
                        <a:pt x="172" y="223"/>
                      </a:lnTo>
                      <a:lnTo>
                        <a:pt x="169" y="223"/>
                      </a:lnTo>
                      <a:lnTo>
                        <a:pt x="169" y="226"/>
                      </a:lnTo>
                      <a:lnTo>
                        <a:pt x="169" y="226"/>
                      </a:lnTo>
                      <a:lnTo>
                        <a:pt x="169" y="230"/>
                      </a:lnTo>
                      <a:lnTo>
                        <a:pt x="172" y="230"/>
                      </a:lnTo>
                      <a:lnTo>
                        <a:pt x="172" y="230"/>
                      </a:lnTo>
                      <a:lnTo>
                        <a:pt x="172" y="230"/>
                      </a:lnTo>
                      <a:lnTo>
                        <a:pt x="169" y="230"/>
                      </a:lnTo>
                      <a:lnTo>
                        <a:pt x="169" y="230"/>
                      </a:lnTo>
                      <a:lnTo>
                        <a:pt x="169" y="226"/>
                      </a:lnTo>
                      <a:lnTo>
                        <a:pt x="169" y="226"/>
                      </a:lnTo>
                      <a:lnTo>
                        <a:pt x="169" y="226"/>
                      </a:lnTo>
                      <a:lnTo>
                        <a:pt x="169" y="226"/>
                      </a:lnTo>
                      <a:lnTo>
                        <a:pt x="169" y="223"/>
                      </a:lnTo>
                      <a:lnTo>
                        <a:pt x="169" y="223"/>
                      </a:lnTo>
                      <a:lnTo>
                        <a:pt x="165" y="223"/>
                      </a:lnTo>
                      <a:lnTo>
                        <a:pt x="157" y="226"/>
                      </a:lnTo>
                      <a:lnTo>
                        <a:pt x="157" y="226"/>
                      </a:lnTo>
                      <a:lnTo>
                        <a:pt x="157" y="226"/>
                      </a:lnTo>
                      <a:lnTo>
                        <a:pt x="157" y="226"/>
                      </a:lnTo>
                      <a:lnTo>
                        <a:pt x="153" y="238"/>
                      </a:lnTo>
                      <a:lnTo>
                        <a:pt x="149" y="238"/>
                      </a:lnTo>
                      <a:lnTo>
                        <a:pt x="149" y="234"/>
                      </a:lnTo>
                      <a:lnTo>
                        <a:pt x="149" y="234"/>
                      </a:lnTo>
                      <a:lnTo>
                        <a:pt x="153" y="230"/>
                      </a:lnTo>
                      <a:lnTo>
                        <a:pt x="149" y="230"/>
                      </a:lnTo>
                      <a:lnTo>
                        <a:pt x="141" y="230"/>
                      </a:lnTo>
                      <a:lnTo>
                        <a:pt x="137" y="230"/>
                      </a:lnTo>
                      <a:lnTo>
                        <a:pt x="137" y="230"/>
                      </a:lnTo>
                      <a:lnTo>
                        <a:pt x="133" y="234"/>
                      </a:lnTo>
                      <a:lnTo>
                        <a:pt x="129" y="234"/>
                      </a:lnTo>
                      <a:lnTo>
                        <a:pt x="129" y="238"/>
                      </a:lnTo>
                      <a:lnTo>
                        <a:pt x="129" y="238"/>
                      </a:lnTo>
                      <a:lnTo>
                        <a:pt x="129" y="238"/>
                      </a:lnTo>
                      <a:lnTo>
                        <a:pt x="129" y="238"/>
                      </a:lnTo>
                      <a:lnTo>
                        <a:pt x="129" y="242"/>
                      </a:lnTo>
                      <a:lnTo>
                        <a:pt x="141" y="234"/>
                      </a:lnTo>
                      <a:lnTo>
                        <a:pt x="145" y="238"/>
                      </a:lnTo>
                      <a:lnTo>
                        <a:pt x="141" y="238"/>
                      </a:lnTo>
                      <a:lnTo>
                        <a:pt x="137" y="242"/>
                      </a:lnTo>
                      <a:lnTo>
                        <a:pt x="129" y="242"/>
                      </a:lnTo>
                      <a:lnTo>
                        <a:pt x="126" y="246"/>
                      </a:lnTo>
                      <a:lnTo>
                        <a:pt x="126" y="246"/>
                      </a:lnTo>
                      <a:lnTo>
                        <a:pt x="126" y="246"/>
                      </a:lnTo>
                      <a:lnTo>
                        <a:pt x="126" y="250"/>
                      </a:lnTo>
                      <a:lnTo>
                        <a:pt x="126" y="250"/>
                      </a:lnTo>
                      <a:lnTo>
                        <a:pt x="126" y="250"/>
                      </a:lnTo>
                      <a:lnTo>
                        <a:pt x="126" y="250"/>
                      </a:lnTo>
                      <a:lnTo>
                        <a:pt x="126" y="250"/>
                      </a:lnTo>
                      <a:lnTo>
                        <a:pt x="129" y="250"/>
                      </a:lnTo>
                      <a:lnTo>
                        <a:pt x="129" y="250"/>
                      </a:lnTo>
                      <a:lnTo>
                        <a:pt x="129" y="250"/>
                      </a:lnTo>
                      <a:lnTo>
                        <a:pt x="129" y="250"/>
                      </a:lnTo>
                      <a:lnTo>
                        <a:pt x="129" y="254"/>
                      </a:lnTo>
                      <a:lnTo>
                        <a:pt x="129" y="254"/>
                      </a:lnTo>
                      <a:lnTo>
                        <a:pt x="129" y="254"/>
                      </a:lnTo>
                      <a:lnTo>
                        <a:pt x="129" y="254"/>
                      </a:lnTo>
                      <a:lnTo>
                        <a:pt x="133" y="250"/>
                      </a:lnTo>
                      <a:lnTo>
                        <a:pt x="141" y="250"/>
                      </a:lnTo>
                      <a:lnTo>
                        <a:pt x="141" y="250"/>
                      </a:lnTo>
                      <a:lnTo>
                        <a:pt x="141" y="250"/>
                      </a:lnTo>
                      <a:lnTo>
                        <a:pt x="145" y="254"/>
                      </a:lnTo>
                      <a:lnTo>
                        <a:pt x="145" y="254"/>
                      </a:lnTo>
                      <a:lnTo>
                        <a:pt x="149" y="254"/>
                      </a:lnTo>
                      <a:lnTo>
                        <a:pt x="149" y="254"/>
                      </a:lnTo>
                      <a:lnTo>
                        <a:pt x="133" y="258"/>
                      </a:lnTo>
                      <a:lnTo>
                        <a:pt x="133" y="258"/>
                      </a:lnTo>
                      <a:lnTo>
                        <a:pt x="133" y="262"/>
                      </a:lnTo>
                      <a:lnTo>
                        <a:pt x="129" y="258"/>
                      </a:lnTo>
                      <a:lnTo>
                        <a:pt x="129" y="258"/>
                      </a:lnTo>
                      <a:lnTo>
                        <a:pt x="129" y="262"/>
                      </a:lnTo>
                      <a:lnTo>
                        <a:pt x="137" y="262"/>
                      </a:lnTo>
                      <a:lnTo>
                        <a:pt x="137" y="262"/>
                      </a:lnTo>
                      <a:lnTo>
                        <a:pt x="129" y="269"/>
                      </a:lnTo>
                      <a:lnTo>
                        <a:pt x="129" y="273"/>
                      </a:lnTo>
                      <a:lnTo>
                        <a:pt x="133" y="273"/>
                      </a:lnTo>
                      <a:lnTo>
                        <a:pt x="137" y="273"/>
                      </a:lnTo>
                      <a:lnTo>
                        <a:pt x="141" y="269"/>
                      </a:lnTo>
                      <a:lnTo>
                        <a:pt x="141" y="269"/>
                      </a:lnTo>
                      <a:lnTo>
                        <a:pt x="141" y="269"/>
                      </a:lnTo>
                      <a:lnTo>
                        <a:pt x="149" y="266"/>
                      </a:lnTo>
                      <a:lnTo>
                        <a:pt x="153" y="258"/>
                      </a:lnTo>
                      <a:lnTo>
                        <a:pt x="157" y="258"/>
                      </a:lnTo>
                      <a:lnTo>
                        <a:pt x="157" y="258"/>
                      </a:lnTo>
                      <a:lnTo>
                        <a:pt x="157" y="254"/>
                      </a:lnTo>
                      <a:lnTo>
                        <a:pt x="157" y="250"/>
                      </a:lnTo>
                      <a:lnTo>
                        <a:pt x="161" y="246"/>
                      </a:lnTo>
                      <a:lnTo>
                        <a:pt x="165" y="242"/>
                      </a:lnTo>
                      <a:lnTo>
                        <a:pt x="165" y="238"/>
                      </a:lnTo>
                      <a:lnTo>
                        <a:pt x="161" y="234"/>
                      </a:lnTo>
                      <a:lnTo>
                        <a:pt x="161" y="234"/>
                      </a:lnTo>
                      <a:lnTo>
                        <a:pt x="161" y="230"/>
                      </a:lnTo>
                      <a:lnTo>
                        <a:pt x="161" y="234"/>
                      </a:lnTo>
                      <a:lnTo>
                        <a:pt x="165" y="238"/>
                      </a:lnTo>
                      <a:lnTo>
                        <a:pt x="165" y="234"/>
                      </a:lnTo>
                      <a:lnTo>
                        <a:pt x="165" y="230"/>
                      </a:lnTo>
                      <a:lnTo>
                        <a:pt x="165" y="230"/>
                      </a:lnTo>
                      <a:lnTo>
                        <a:pt x="165" y="234"/>
                      </a:lnTo>
                      <a:lnTo>
                        <a:pt x="169" y="234"/>
                      </a:lnTo>
                      <a:lnTo>
                        <a:pt x="165" y="238"/>
                      </a:lnTo>
                      <a:lnTo>
                        <a:pt x="165" y="242"/>
                      </a:lnTo>
                      <a:lnTo>
                        <a:pt x="180" y="242"/>
                      </a:lnTo>
                      <a:lnTo>
                        <a:pt x="180" y="242"/>
                      </a:lnTo>
                      <a:lnTo>
                        <a:pt x="180" y="238"/>
                      </a:lnTo>
                      <a:lnTo>
                        <a:pt x="184" y="238"/>
                      </a:lnTo>
                      <a:lnTo>
                        <a:pt x="184" y="238"/>
                      </a:lnTo>
                      <a:lnTo>
                        <a:pt x="184" y="238"/>
                      </a:lnTo>
                      <a:lnTo>
                        <a:pt x="180" y="242"/>
                      </a:lnTo>
                      <a:lnTo>
                        <a:pt x="180" y="242"/>
                      </a:lnTo>
                      <a:lnTo>
                        <a:pt x="180" y="246"/>
                      </a:lnTo>
                      <a:lnTo>
                        <a:pt x="184" y="242"/>
                      </a:lnTo>
                      <a:lnTo>
                        <a:pt x="192" y="246"/>
                      </a:lnTo>
                      <a:lnTo>
                        <a:pt x="192" y="250"/>
                      </a:lnTo>
                      <a:lnTo>
                        <a:pt x="192" y="250"/>
                      </a:lnTo>
                      <a:lnTo>
                        <a:pt x="192" y="250"/>
                      </a:lnTo>
                      <a:lnTo>
                        <a:pt x="196" y="250"/>
                      </a:lnTo>
                      <a:lnTo>
                        <a:pt x="196" y="254"/>
                      </a:lnTo>
                      <a:lnTo>
                        <a:pt x="196" y="254"/>
                      </a:lnTo>
                      <a:lnTo>
                        <a:pt x="196" y="254"/>
                      </a:lnTo>
                      <a:lnTo>
                        <a:pt x="196" y="254"/>
                      </a:lnTo>
                      <a:lnTo>
                        <a:pt x="196" y="254"/>
                      </a:lnTo>
                      <a:lnTo>
                        <a:pt x="184" y="250"/>
                      </a:lnTo>
                      <a:lnTo>
                        <a:pt x="180" y="246"/>
                      </a:lnTo>
                      <a:lnTo>
                        <a:pt x="169" y="250"/>
                      </a:lnTo>
                      <a:lnTo>
                        <a:pt x="169" y="250"/>
                      </a:lnTo>
                      <a:lnTo>
                        <a:pt x="172" y="254"/>
                      </a:lnTo>
                      <a:lnTo>
                        <a:pt x="176" y="258"/>
                      </a:lnTo>
                      <a:lnTo>
                        <a:pt x="176" y="254"/>
                      </a:lnTo>
                      <a:lnTo>
                        <a:pt x="180" y="254"/>
                      </a:lnTo>
                      <a:lnTo>
                        <a:pt x="188" y="258"/>
                      </a:lnTo>
                      <a:lnTo>
                        <a:pt x="176" y="258"/>
                      </a:lnTo>
                      <a:lnTo>
                        <a:pt x="176" y="258"/>
                      </a:lnTo>
                      <a:lnTo>
                        <a:pt x="180" y="258"/>
                      </a:lnTo>
                      <a:lnTo>
                        <a:pt x="172" y="258"/>
                      </a:lnTo>
                      <a:lnTo>
                        <a:pt x="169" y="254"/>
                      </a:lnTo>
                      <a:lnTo>
                        <a:pt x="165" y="254"/>
                      </a:lnTo>
                      <a:lnTo>
                        <a:pt x="165" y="254"/>
                      </a:lnTo>
                      <a:lnTo>
                        <a:pt x="161" y="254"/>
                      </a:lnTo>
                      <a:lnTo>
                        <a:pt x="161" y="254"/>
                      </a:lnTo>
                      <a:lnTo>
                        <a:pt x="161" y="258"/>
                      </a:lnTo>
                      <a:lnTo>
                        <a:pt x="165" y="262"/>
                      </a:lnTo>
                      <a:lnTo>
                        <a:pt x="165" y="262"/>
                      </a:lnTo>
                      <a:lnTo>
                        <a:pt x="165" y="258"/>
                      </a:lnTo>
                      <a:lnTo>
                        <a:pt x="161" y="269"/>
                      </a:lnTo>
                      <a:lnTo>
                        <a:pt x="161" y="273"/>
                      </a:lnTo>
                      <a:lnTo>
                        <a:pt x="161" y="273"/>
                      </a:lnTo>
                      <a:lnTo>
                        <a:pt x="161" y="273"/>
                      </a:lnTo>
                      <a:lnTo>
                        <a:pt x="165" y="269"/>
                      </a:lnTo>
                      <a:lnTo>
                        <a:pt x="165" y="269"/>
                      </a:lnTo>
                      <a:lnTo>
                        <a:pt x="169" y="269"/>
                      </a:lnTo>
                      <a:lnTo>
                        <a:pt x="172" y="273"/>
                      </a:lnTo>
                      <a:lnTo>
                        <a:pt x="172" y="269"/>
                      </a:lnTo>
                      <a:lnTo>
                        <a:pt x="172" y="269"/>
                      </a:lnTo>
                      <a:lnTo>
                        <a:pt x="172" y="269"/>
                      </a:lnTo>
                      <a:lnTo>
                        <a:pt x="172" y="266"/>
                      </a:lnTo>
                      <a:lnTo>
                        <a:pt x="172" y="266"/>
                      </a:lnTo>
                      <a:lnTo>
                        <a:pt x="172" y="269"/>
                      </a:lnTo>
                      <a:lnTo>
                        <a:pt x="176" y="269"/>
                      </a:lnTo>
                      <a:lnTo>
                        <a:pt x="176" y="269"/>
                      </a:lnTo>
                      <a:lnTo>
                        <a:pt x="176" y="269"/>
                      </a:lnTo>
                      <a:lnTo>
                        <a:pt x="180" y="273"/>
                      </a:lnTo>
                      <a:lnTo>
                        <a:pt x="180" y="277"/>
                      </a:lnTo>
                      <a:lnTo>
                        <a:pt x="176" y="277"/>
                      </a:lnTo>
                      <a:lnTo>
                        <a:pt x="176" y="277"/>
                      </a:lnTo>
                      <a:lnTo>
                        <a:pt x="176" y="273"/>
                      </a:lnTo>
                      <a:lnTo>
                        <a:pt x="176" y="273"/>
                      </a:lnTo>
                      <a:lnTo>
                        <a:pt x="172" y="273"/>
                      </a:lnTo>
                      <a:lnTo>
                        <a:pt x="169" y="273"/>
                      </a:lnTo>
                      <a:lnTo>
                        <a:pt x="165" y="273"/>
                      </a:lnTo>
                      <a:lnTo>
                        <a:pt x="165" y="277"/>
                      </a:lnTo>
                      <a:lnTo>
                        <a:pt x="165" y="277"/>
                      </a:lnTo>
                      <a:lnTo>
                        <a:pt x="165" y="277"/>
                      </a:lnTo>
                      <a:lnTo>
                        <a:pt x="165" y="281"/>
                      </a:lnTo>
                      <a:lnTo>
                        <a:pt x="165" y="281"/>
                      </a:lnTo>
                      <a:lnTo>
                        <a:pt x="165" y="285"/>
                      </a:lnTo>
                      <a:lnTo>
                        <a:pt x="165" y="285"/>
                      </a:lnTo>
                      <a:lnTo>
                        <a:pt x="169" y="285"/>
                      </a:lnTo>
                      <a:lnTo>
                        <a:pt x="184" y="285"/>
                      </a:lnTo>
                      <a:lnTo>
                        <a:pt x="188" y="285"/>
                      </a:lnTo>
                      <a:lnTo>
                        <a:pt x="192" y="277"/>
                      </a:lnTo>
                      <a:lnTo>
                        <a:pt x="204" y="269"/>
                      </a:lnTo>
                      <a:lnTo>
                        <a:pt x="208" y="273"/>
                      </a:lnTo>
                      <a:lnTo>
                        <a:pt x="200" y="273"/>
                      </a:lnTo>
                      <a:lnTo>
                        <a:pt x="188" y="285"/>
                      </a:lnTo>
                      <a:lnTo>
                        <a:pt x="188" y="285"/>
                      </a:lnTo>
                      <a:lnTo>
                        <a:pt x="188" y="293"/>
                      </a:lnTo>
                      <a:lnTo>
                        <a:pt x="188" y="293"/>
                      </a:lnTo>
                      <a:lnTo>
                        <a:pt x="188" y="293"/>
                      </a:lnTo>
                      <a:lnTo>
                        <a:pt x="192" y="293"/>
                      </a:lnTo>
                      <a:lnTo>
                        <a:pt x="192" y="293"/>
                      </a:lnTo>
                      <a:lnTo>
                        <a:pt x="188" y="297"/>
                      </a:lnTo>
                      <a:lnTo>
                        <a:pt x="188" y="297"/>
                      </a:lnTo>
                      <a:lnTo>
                        <a:pt x="192" y="301"/>
                      </a:lnTo>
                      <a:lnTo>
                        <a:pt x="196" y="301"/>
                      </a:lnTo>
                      <a:lnTo>
                        <a:pt x="196" y="305"/>
                      </a:lnTo>
                      <a:lnTo>
                        <a:pt x="196" y="305"/>
                      </a:lnTo>
                      <a:lnTo>
                        <a:pt x="196" y="308"/>
                      </a:lnTo>
                      <a:lnTo>
                        <a:pt x="200" y="308"/>
                      </a:lnTo>
                      <a:lnTo>
                        <a:pt x="200" y="308"/>
                      </a:lnTo>
                      <a:lnTo>
                        <a:pt x="200" y="312"/>
                      </a:lnTo>
                      <a:lnTo>
                        <a:pt x="200" y="312"/>
                      </a:lnTo>
                      <a:lnTo>
                        <a:pt x="204" y="312"/>
                      </a:lnTo>
                      <a:lnTo>
                        <a:pt x="204" y="316"/>
                      </a:lnTo>
                      <a:lnTo>
                        <a:pt x="204" y="320"/>
                      </a:lnTo>
                      <a:lnTo>
                        <a:pt x="204" y="320"/>
                      </a:lnTo>
                      <a:lnTo>
                        <a:pt x="200" y="320"/>
                      </a:lnTo>
                      <a:lnTo>
                        <a:pt x="200" y="316"/>
                      </a:lnTo>
                      <a:lnTo>
                        <a:pt x="204" y="316"/>
                      </a:lnTo>
                      <a:lnTo>
                        <a:pt x="204" y="316"/>
                      </a:lnTo>
                      <a:lnTo>
                        <a:pt x="200" y="312"/>
                      </a:lnTo>
                      <a:lnTo>
                        <a:pt x="196" y="312"/>
                      </a:lnTo>
                      <a:lnTo>
                        <a:pt x="192" y="308"/>
                      </a:lnTo>
                      <a:lnTo>
                        <a:pt x="192" y="308"/>
                      </a:lnTo>
                      <a:lnTo>
                        <a:pt x="192" y="308"/>
                      </a:lnTo>
                      <a:lnTo>
                        <a:pt x="192" y="305"/>
                      </a:lnTo>
                      <a:lnTo>
                        <a:pt x="192" y="305"/>
                      </a:lnTo>
                      <a:lnTo>
                        <a:pt x="188" y="297"/>
                      </a:lnTo>
                      <a:lnTo>
                        <a:pt x="184" y="293"/>
                      </a:lnTo>
                      <a:lnTo>
                        <a:pt x="184" y="293"/>
                      </a:lnTo>
                      <a:lnTo>
                        <a:pt x="180" y="289"/>
                      </a:lnTo>
                      <a:lnTo>
                        <a:pt x="176" y="289"/>
                      </a:lnTo>
                      <a:lnTo>
                        <a:pt x="169" y="293"/>
                      </a:lnTo>
                      <a:lnTo>
                        <a:pt x="169" y="293"/>
                      </a:lnTo>
                      <a:lnTo>
                        <a:pt x="169" y="293"/>
                      </a:lnTo>
                      <a:lnTo>
                        <a:pt x="169" y="297"/>
                      </a:lnTo>
                      <a:lnTo>
                        <a:pt x="169" y="297"/>
                      </a:lnTo>
                      <a:lnTo>
                        <a:pt x="169" y="297"/>
                      </a:lnTo>
                      <a:lnTo>
                        <a:pt x="169" y="297"/>
                      </a:lnTo>
                      <a:lnTo>
                        <a:pt x="169" y="301"/>
                      </a:lnTo>
                      <a:lnTo>
                        <a:pt x="165" y="301"/>
                      </a:lnTo>
                      <a:lnTo>
                        <a:pt x="165" y="305"/>
                      </a:lnTo>
                      <a:lnTo>
                        <a:pt x="165" y="301"/>
                      </a:lnTo>
                      <a:lnTo>
                        <a:pt x="165" y="301"/>
                      </a:lnTo>
                      <a:lnTo>
                        <a:pt x="165" y="297"/>
                      </a:lnTo>
                      <a:lnTo>
                        <a:pt x="165" y="297"/>
                      </a:lnTo>
                      <a:lnTo>
                        <a:pt x="165" y="293"/>
                      </a:lnTo>
                      <a:lnTo>
                        <a:pt x="165" y="293"/>
                      </a:lnTo>
                      <a:lnTo>
                        <a:pt x="165" y="293"/>
                      </a:lnTo>
                      <a:lnTo>
                        <a:pt x="165" y="293"/>
                      </a:lnTo>
                      <a:lnTo>
                        <a:pt x="165" y="293"/>
                      </a:lnTo>
                      <a:lnTo>
                        <a:pt x="165" y="293"/>
                      </a:lnTo>
                      <a:lnTo>
                        <a:pt x="165" y="289"/>
                      </a:lnTo>
                      <a:lnTo>
                        <a:pt x="165" y="289"/>
                      </a:lnTo>
                      <a:lnTo>
                        <a:pt x="165" y="289"/>
                      </a:lnTo>
                      <a:lnTo>
                        <a:pt x="165" y="289"/>
                      </a:lnTo>
                      <a:lnTo>
                        <a:pt x="165" y="289"/>
                      </a:lnTo>
                      <a:lnTo>
                        <a:pt x="161" y="289"/>
                      </a:lnTo>
                      <a:lnTo>
                        <a:pt x="161" y="289"/>
                      </a:lnTo>
                      <a:lnTo>
                        <a:pt x="161" y="289"/>
                      </a:lnTo>
                      <a:lnTo>
                        <a:pt x="161" y="289"/>
                      </a:lnTo>
                      <a:lnTo>
                        <a:pt x="161" y="293"/>
                      </a:lnTo>
                      <a:lnTo>
                        <a:pt x="157" y="293"/>
                      </a:lnTo>
                      <a:lnTo>
                        <a:pt x="157" y="293"/>
                      </a:lnTo>
                      <a:lnTo>
                        <a:pt x="157" y="297"/>
                      </a:lnTo>
                      <a:lnTo>
                        <a:pt x="153" y="297"/>
                      </a:lnTo>
                      <a:lnTo>
                        <a:pt x="153" y="297"/>
                      </a:lnTo>
                      <a:lnTo>
                        <a:pt x="145" y="301"/>
                      </a:lnTo>
                      <a:lnTo>
                        <a:pt x="141" y="297"/>
                      </a:lnTo>
                      <a:lnTo>
                        <a:pt x="145" y="297"/>
                      </a:lnTo>
                      <a:lnTo>
                        <a:pt x="153" y="293"/>
                      </a:lnTo>
                      <a:lnTo>
                        <a:pt x="157" y="289"/>
                      </a:lnTo>
                      <a:lnTo>
                        <a:pt x="153" y="289"/>
                      </a:lnTo>
                      <a:lnTo>
                        <a:pt x="153" y="285"/>
                      </a:lnTo>
                      <a:lnTo>
                        <a:pt x="149" y="285"/>
                      </a:lnTo>
                      <a:lnTo>
                        <a:pt x="149" y="281"/>
                      </a:lnTo>
                      <a:lnTo>
                        <a:pt x="153" y="281"/>
                      </a:lnTo>
                      <a:lnTo>
                        <a:pt x="153" y="285"/>
                      </a:lnTo>
                      <a:lnTo>
                        <a:pt x="157" y="285"/>
                      </a:lnTo>
                      <a:lnTo>
                        <a:pt x="157" y="285"/>
                      </a:lnTo>
                      <a:lnTo>
                        <a:pt x="157" y="285"/>
                      </a:lnTo>
                      <a:lnTo>
                        <a:pt x="161" y="285"/>
                      </a:lnTo>
                      <a:lnTo>
                        <a:pt x="161" y="285"/>
                      </a:lnTo>
                      <a:lnTo>
                        <a:pt x="161" y="285"/>
                      </a:lnTo>
                      <a:lnTo>
                        <a:pt x="161" y="281"/>
                      </a:lnTo>
                      <a:lnTo>
                        <a:pt x="157" y="281"/>
                      </a:lnTo>
                      <a:lnTo>
                        <a:pt x="153" y="281"/>
                      </a:lnTo>
                      <a:lnTo>
                        <a:pt x="153" y="281"/>
                      </a:lnTo>
                      <a:lnTo>
                        <a:pt x="149" y="281"/>
                      </a:lnTo>
                      <a:lnTo>
                        <a:pt x="137" y="293"/>
                      </a:lnTo>
                      <a:lnTo>
                        <a:pt x="137" y="293"/>
                      </a:lnTo>
                      <a:lnTo>
                        <a:pt x="137" y="297"/>
                      </a:lnTo>
                      <a:lnTo>
                        <a:pt x="137" y="297"/>
                      </a:lnTo>
                      <a:lnTo>
                        <a:pt x="137" y="297"/>
                      </a:lnTo>
                      <a:lnTo>
                        <a:pt x="137" y="297"/>
                      </a:lnTo>
                      <a:lnTo>
                        <a:pt x="137" y="297"/>
                      </a:lnTo>
                      <a:lnTo>
                        <a:pt x="141" y="301"/>
                      </a:lnTo>
                      <a:lnTo>
                        <a:pt x="137" y="301"/>
                      </a:lnTo>
                      <a:lnTo>
                        <a:pt x="141" y="301"/>
                      </a:lnTo>
                      <a:lnTo>
                        <a:pt x="141" y="301"/>
                      </a:lnTo>
                      <a:lnTo>
                        <a:pt x="145" y="301"/>
                      </a:lnTo>
                      <a:lnTo>
                        <a:pt x="145" y="301"/>
                      </a:lnTo>
                      <a:lnTo>
                        <a:pt x="145" y="305"/>
                      </a:lnTo>
                      <a:lnTo>
                        <a:pt x="149" y="301"/>
                      </a:lnTo>
                      <a:lnTo>
                        <a:pt x="157" y="301"/>
                      </a:lnTo>
                      <a:lnTo>
                        <a:pt x="153" y="305"/>
                      </a:lnTo>
                      <a:lnTo>
                        <a:pt x="153" y="305"/>
                      </a:lnTo>
                      <a:lnTo>
                        <a:pt x="149" y="308"/>
                      </a:lnTo>
                      <a:lnTo>
                        <a:pt x="149" y="308"/>
                      </a:lnTo>
                      <a:lnTo>
                        <a:pt x="149" y="312"/>
                      </a:lnTo>
                      <a:lnTo>
                        <a:pt x="145" y="312"/>
                      </a:lnTo>
                      <a:lnTo>
                        <a:pt x="145" y="312"/>
                      </a:lnTo>
                      <a:lnTo>
                        <a:pt x="145" y="312"/>
                      </a:lnTo>
                      <a:lnTo>
                        <a:pt x="145" y="308"/>
                      </a:lnTo>
                      <a:lnTo>
                        <a:pt x="145" y="308"/>
                      </a:lnTo>
                      <a:lnTo>
                        <a:pt x="141" y="308"/>
                      </a:lnTo>
                      <a:lnTo>
                        <a:pt x="141" y="308"/>
                      </a:lnTo>
                      <a:lnTo>
                        <a:pt x="137" y="308"/>
                      </a:lnTo>
                      <a:lnTo>
                        <a:pt x="133" y="308"/>
                      </a:lnTo>
                      <a:lnTo>
                        <a:pt x="133" y="308"/>
                      </a:lnTo>
                      <a:lnTo>
                        <a:pt x="133" y="312"/>
                      </a:lnTo>
                      <a:lnTo>
                        <a:pt x="129" y="312"/>
                      </a:lnTo>
                      <a:lnTo>
                        <a:pt x="129" y="312"/>
                      </a:lnTo>
                      <a:lnTo>
                        <a:pt x="129" y="312"/>
                      </a:lnTo>
                      <a:lnTo>
                        <a:pt x="129" y="316"/>
                      </a:lnTo>
                      <a:lnTo>
                        <a:pt x="133" y="312"/>
                      </a:lnTo>
                      <a:lnTo>
                        <a:pt x="133" y="316"/>
                      </a:lnTo>
                      <a:lnTo>
                        <a:pt x="133" y="316"/>
                      </a:lnTo>
                      <a:lnTo>
                        <a:pt x="126" y="328"/>
                      </a:lnTo>
                      <a:lnTo>
                        <a:pt x="126" y="332"/>
                      </a:lnTo>
                      <a:lnTo>
                        <a:pt x="126" y="332"/>
                      </a:lnTo>
                      <a:lnTo>
                        <a:pt x="122" y="336"/>
                      </a:lnTo>
                      <a:lnTo>
                        <a:pt x="126" y="336"/>
                      </a:lnTo>
                      <a:lnTo>
                        <a:pt x="122" y="336"/>
                      </a:lnTo>
                      <a:lnTo>
                        <a:pt x="118" y="340"/>
                      </a:lnTo>
                      <a:lnTo>
                        <a:pt x="122" y="340"/>
                      </a:lnTo>
                      <a:lnTo>
                        <a:pt x="122" y="340"/>
                      </a:lnTo>
                      <a:lnTo>
                        <a:pt x="122" y="340"/>
                      </a:lnTo>
                      <a:lnTo>
                        <a:pt x="126" y="340"/>
                      </a:lnTo>
                      <a:lnTo>
                        <a:pt x="133" y="336"/>
                      </a:lnTo>
                      <a:lnTo>
                        <a:pt x="137" y="336"/>
                      </a:lnTo>
                      <a:lnTo>
                        <a:pt x="141" y="332"/>
                      </a:lnTo>
                      <a:lnTo>
                        <a:pt x="141" y="332"/>
                      </a:lnTo>
                      <a:lnTo>
                        <a:pt x="141" y="332"/>
                      </a:lnTo>
                      <a:lnTo>
                        <a:pt x="141" y="332"/>
                      </a:lnTo>
                      <a:lnTo>
                        <a:pt x="141" y="336"/>
                      </a:lnTo>
                      <a:lnTo>
                        <a:pt x="141" y="340"/>
                      </a:lnTo>
                      <a:lnTo>
                        <a:pt x="141" y="340"/>
                      </a:lnTo>
                      <a:lnTo>
                        <a:pt x="141" y="340"/>
                      </a:lnTo>
                      <a:lnTo>
                        <a:pt x="149" y="336"/>
                      </a:lnTo>
                      <a:lnTo>
                        <a:pt x="153" y="332"/>
                      </a:lnTo>
                      <a:lnTo>
                        <a:pt x="149" y="332"/>
                      </a:lnTo>
                      <a:lnTo>
                        <a:pt x="149" y="332"/>
                      </a:lnTo>
                      <a:lnTo>
                        <a:pt x="149" y="332"/>
                      </a:lnTo>
                      <a:lnTo>
                        <a:pt x="157" y="328"/>
                      </a:lnTo>
                      <a:lnTo>
                        <a:pt x="161" y="328"/>
                      </a:lnTo>
                      <a:lnTo>
                        <a:pt x="161" y="328"/>
                      </a:lnTo>
                      <a:lnTo>
                        <a:pt x="161" y="328"/>
                      </a:lnTo>
                      <a:lnTo>
                        <a:pt x="161" y="328"/>
                      </a:lnTo>
                      <a:lnTo>
                        <a:pt x="161" y="324"/>
                      </a:lnTo>
                      <a:lnTo>
                        <a:pt x="161" y="324"/>
                      </a:lnTo>
                      <a:lnTo>
                        <a:pt x="161" y="324"/>
                      </a:lnTo>
                      <a:lnTo>
                        <a:pt x="165" y="324"/>
                      </a:lnTo>
                      <a:lnTo>
                        <a:pt x="169" y="320"/>
                      </a:lnTo>
                      <a:lnTo>
                        <a:pt x="172" y="320"/>
                      </a:lnTo>
                      <a:lnTo>
                        <a:pt x="172" y="324"/>
                      </a:lnTo>
                      <a:lnTo>
                        <a:pt x="172" y="328"/>
                      </a:lnTo>
                      <a:lnTo>
                        <a:pt x="169" y="328"/>
                      </a:lnTo>
                      <a:lnTo>
                        <a:pt x="169" y="328"/>
                      </a:lnTo>
                      <a:lnTo>
                        <a:pt x="169" y="328"/>
                      </a:lnTo>
                      <a:lnTo>
                        <a:pt x="169" y="332"/>
                      </a:lnTo>
                      <a:lnTo>
                        <a:pt x="176" y="332"/>
                      </a:lnTo>
                      <a:lnTo>
                        <a:pt x="180" y="332"/>
                      </a:lnTo>
                      <a:lnTo>
                        <a:pt x="180" y="328"/>
                      </a:lnTo>
                      <a:lnTo>
                        <a:pt x="180" y="328"/>
                      </a:lnTo>
                      <a:lnTo>
                        <a:pt x="180" y="328"/>
                      </a:lnTo>
                      <a:lnTo>
                        <a:pt x="184" y="328"/>
                      </a:lnTo>
                      <a:lnTo>
                        <a:pt x="184" y="332"/>
                      </a:lnTo>
                      <a:lnTo>
                        <a:pt x="184" y="332"/>
                      </a:lnTo>
                      <a:lnTo>
                        <a:pt x="180" y="332"/>
                      </a:lnTo>
                      <a:lnTo>
                        <a:pt x="180" y="332"/>
                      </a:lnTo>
                      <a:lnTo>
                        <a:pt x="184" y="336"/>
                      </a:lnTo>
                      <a:lnTo>
                        <a:pt x="184" y="336"/>
                      </a:lnTo>
                      <a:lnTo>
                        <a:pt x="188" y="332"/>
                      </a:lnTo>
                      <a:lnTo>
                        <a:pt x="188" y="328"/>
                      </a:lnTo>
                      <a:lnTo>
                        <a:pt x="188" y="328"/>
                      </a:lnTo>
                      <a:lnTo>
                        <a:pt x="200" y="328"/>
                      </a:lnTo>
                      <a:lnTo>
                        <a:pt x="204" y="332"/>
                      </a:lnTo>
                      <a:lnTo>
                        <a:pt x="211" y="328"/>
                      </a:lnTo>
                      <a:lnTo>
                        <a:pt x="208" y="328"/>
                      </a:lnTo>
                      <a:lnTo>
                        <a:pt x="211" y="332"/>
                      </a:lnTo>
                      <a:lnTo>
                        <a:pt x="211" y="332"/>
                      </a:lnTo>
                      <a:lnTo>
                        <a:pt x="211" y="332"/>
                      </a:lnTo>
                      <a:lnTo>
                        <a:pt x="215" y="336"/>
                      </a:lnTo>
                      <a:lnTo>
                        <a:pt x="211" y="336"/>
                      </a:lnTo>
                      <a:lnTo>
                        <a:pt x="192" y="332"/>
                      </a:lnTo>
                      <a:lnTo>
                        <a:pt x="192" y="332"/>
                      </a:lnTo>
                      <a:lnTo>
                        <a:pt x="188" y="336"/>
                      </a:lnTo>
                      <a:lnTo>
                        <a:pt x="192" y="336"/>
                      </a:lnTo>
                      <a:lnTo>
                        <a:pt x="196" y="340"/>
                      </a:lnTo>
                      <a:lnTo>
                        <a:pt x="196" y="340"/>
                      </a:lnTo>
                      <a:lnTo>
                        <a:pt x="196" y="340"/>
                      </a:lnTo>
                      <a:lnTo>
                        <a:pt x="196" y="344"/>
                      </a:lnTo>
                      <a:lnTo>
                        <a:pt x="196" y="348"/>
                      </a:lnTo>
                      <a:lnTo>
                        <a:pt x="196" y="348"/>
                      </a:lnTo>
                      <a:lnTo>
                        <a:pt x="196" y="351"/>
                      </a:lnTo>
                      <a:lnTo>
                        <a:pt x="200" y="351"/>
                      </a:lnTo>
                      <a:lnTo>
                        <a:pt x="200" y="351"/>
                      </a:lnTo>
                      <a:lnTo>
                        <a:pt x="204" y="351"/>
                      </a:lnTo>
                      <a:lnTo>
                        <a:pt x="200" y="355"/>
                      </a:lnTo>
                      <a:lnTo>
                        <a:pt x="200" y="351"/>
                      </a:lnTo>
                      <a:lnTo>
                        <a:pt x="196" y="351"/>
                      </a:lnTo>
                      <a:lnTo>
                        <a:pt x="192" y="351"/>
                      </a:lnTo>
                      <a:lnTo>
                        <a:pt x="192" y="348"/>
                      </a:lnTo>
                      <a:lnTo>
                        <a:pt x="192" y="344"/>
                      </a:lnTo>
                      <a:lnTo>
                        <a:pt x="192" y="340"/>
                      </a:lnTo>
                      <a:lnTo>
                        <a:pt x="188" y="340"/>
                      </a:lnTo>
                      <a:lnTo>
                        <a:pt x="184" y="340"/>
                      </a:lnTo>
                      <a:lnTo>
                        <a:pt x="184" y="340"/>
                      </a:lnTo>
                      <a:lnTo>
                        <a:pt x="180" y="340"/>
                      </a:lnTo>
                      <a:lnTo>
                        <a:pt x="180" y="336"/>
                      </a:lnTo>
                      <a:lnTo>
                        <a:pt x="176" y="340"/>
                      </a:lnTo>
                      <a:lnTo>
                        <a:pt x="172" y="340"/>
                      </a:lnTo>
                      <a:lnTo>
                        <a:pt x="169" y="336"/>
                      </a:lnTo>
                      <a:lnTo>
                        <a:pt x="169" y="336"/>
                      </a:lnTo>
                      <a:lnTo>
                        <a:pt x="165" y="340"/>
                      </a:lnTo>
                      <a:lnTo>
                        <a:pt x="165" y="340"/>
                      </a:lnTo>
                      <a:lnTo>
                        <a:pt x="165" y="348"/>
                      </a:lnTo>
                      <a:lnTo>
                        <a:pt x="161" y="348"/>
                      </a:lnTo>
                      <a:lnTo>
                        <a:pt x="165" y="348"/>
                      </a:lnTo>
                      <a:lnTo>
                        <a:pt x="169" y="351"/>
                      </a:lnTo>
                      <a:lnTo>
                        <a:pt x="169" y="351"/>
                      </a:lnTo>
                      <a:lnTo>
                        <a:pt x="169" y="355"/>
                      </a:lnTo>
                      <a:lnTo>
                        <a:pt x="169" y="355"/>
                      </a:lnTo>
                      <a:lnTo>
                        <a:pt x="169" y="355"/>
                      </a:lnTo>
                      <a:lnTo>
                        <a:pt x="165" y="351"/>
                      </a:lnTo>
                      <a:lnTo>
                        <a:pt x="161" y="351"/>
                      </a:lnTo>
                      <a:lnTo>
                        <a:pt x="161" y="348"/>
                      </a:lnTo>
                      <a:lnTo>
                        <a:pt x="161" y="348"/>
                      </a:lnTo>
                      <a:lnTo>
                        <a:pt x="161" y="344"/>
                      </a:lnTo>
                      <a:lnTo>
                        <a:pt x="161" y="344"/>
                      </a:lnTo>
                      <a:lnTo>
                        <a:pt x="161" y="340"/>
                      </a:lnTo>
                      <a:lnTo>
                        <a:pt x="161" y="340"/>
                      </a:lnTo>
                      <a:lnTo>
                        <a:pt x="165" y="340"/>
                      </a:lnTo>
                      <a:lnTo>
                        <a:pt x="165" y="336"/>
                      </a:lnTo>
                      <a:lnTo>
                        <a:pt x="157" y="340"/>
                      </a:lnTo>
                      <a:lnTo>
                        <a:pt x="149" y="340"/>
                      </a:lnTo>
                      <a:lnTo>
                        <a:pt x="149" y="340"/>
                      </a:lnTo>
                      <a:lnTo>
                        <a:pt x="149" y="344"/>
                      </a:lnTo>
                      <a:lnTo>
                        <a:pt x="145" y="344"/>
                      </a:lnTo>
                      <a:lnTo>
                        <a:pt x="145" y="344"/>
                      </a:lnTo>
                      <a:lnTo>
                        <a:pt x="141" y="348"/>
                      </a:lnTo>
                      <a:lnTo>
                        <a:pt x="141" y="344"/>
                      </a:lnTo>
                      <a:lnTo>
                        <a:pt x="137" y="344"/>
                      </a:lnTo>
                      <a:lnTo>
                        <a:pt x="137" y="344"/>
                      </a:lnTo>
                      <a:lnTo>
                        <a:pt x="133" y="348"/>
                      </a:lnTo>
                      <a:lnTo>
                        <a:pt x="133" y="348"/>
                      </a:lnTo>
                      <a:lnTo>
                        <a:pt x="145" y="348"/>
                      </a:lnTo>
                      <a:lnTo>
                        <a:pt x="149" y="348"/>
                      </a:lnTo>
                      <a:lnTo>
                        <a:pt x="149" y="348"/>
                      </a:lnTo>
                      <a:lnTo>
                        <a:pt x="149" y="351"/>
                      </a:lnTo>
                      <a:lnTo>
                        <a:pt x="153" y="351"/>
                      </a:lnTo>
                      <a:lnTo>
                        <a:pt x="153" y="355"/>
                      </a:lnTo>
                      <a:lnTo>
                        <a:pt x="153" y="355"/>
                      </a:lnTo>
                      <a:lnTo>
                        <a:pt x="149" y="355"/>
                      </a:lnTo>
                      <a:lnTo>
                        <a:pt x="149" y="351"/>
                      </a:lnTo>
                      <a:lnTo>
                        <a:pt x="145" y="348"/>
                      </a:lnTo>
                      <a:lnTo>
                        <a:pt x="133" y="351"/>
                      </a:lnTo>
                      <a:lnTo>
                        <a:pt x="133" y="355"/>
                      </a:lnTo>
                      <a:lnTo>
                        <a:pt x="133" y="355"/>
                      </a:lnTo>
                      <a:lnTo>
                        <a:pt x="133" y="355"/>
                      </a:lnTo>
                      <a:lnTo>
                        <a:pt x="133" y="355"/>
                      </a:lnTo>
                      <a:lnTo>
                        <a:pt x="133" y="355"/>
                      </a:lnTo>
                      <a:lnTo>
                        <a:pt x="133" y="359"/>
                      </a:lnTo>
                      <a:lnTo>
                        <a:pt x="129" y="359"/>
                      </a:lnTo>
                      <a:lnTo>
                        <a:pt x="129" y="359"/>
                      </a:lnTo>
                      <a:lnTo>
                        <a:pt x="129" y="355"/>
                      </a:lnTo>
                      <a:lnTo>
                        <a:pt x="129" y="355"/>
                      </a:lnTo>
                      <a:lnTo>
                        <a:pt x="129" y="351"/>
                      </a:lnTo>
                      <a:lnTo>
                        <a:pt x="129" y="351"/>
                      </a:lnTo>
                      <a:lnTo>
                        <a:pt x="126" y="351"/>
                      </a:lnTo>
                      <a:lnTo>
                        <a:pt x="126" y="355"/>
                      </a:lnTo>
                      <a:lnTo>
                        <a:pt x="122" y="355"/>
                      </a:lnTo>
                      <a:lnTo>
                        <a:pt x="122" y="355"/>
                      </a:lnTo>
                      <a:lnTo>
                        <a:pt x="126" y="359"/>
                      </a:lnTo>
                      <a:lnTo>
                        <a:pt x="126" y="359"/>
                      </a:lnTo>
                      <a:lnTo>
                        <a:pt x="126" y="363"/>
                      </a:lnTo>
                      <a:lnTo>
                        <a:pt x="122" y="363"/>
                      </a:lnTo>
                      <a:lnTo>
                        <a:pt x="122" y="367"/>
                      </a:lnTo>
                      <a:lnTo>
                        <a:pt x="126" y="367"/>
                      </a:lnTo>
                      <a:lnTo>
                        <a:pt x="129" y="367"/>
                      </a:lnTo>
                      <a:lnTo>
                        <a:pt x="137" y="367"/>
                      </a:lnTo>
                      <a:lnTo>
                        <a:pt x="141" y="367"/>
                      </a:lnTo>
                      <a:lnTo>
                        <a:pt x="145" y="367"/>
                      </a:lnTo>
                      <a:lnTo>
                        <a:pt x="145" y="367"/>
                      </a:lnTo>
                      <a:lnTo>
                        <a:pt x="145" y="371"/>
                      </a:lnTo>
                      <a:lnTo>
                        <a:pt x="145" y="371"/>
                      </a:lnTo>
                      <a:lnTo>
                        <a:pt x="141" y="375"/>
                      </a:lnTo>
                      <a:lnTo>
                        <a:pt x="141" y="371"/>
                      </a:lnTo>
                      <a:lnTo>
                        <a:pt x="141" y="367"/>
                      </a:lnTo>
                      <a:lnTo>
                        <a:pt x="141" y="367"/>
                      </a:lnTo>
                      <a:lnTo>
                        <a:pt x="137" y="371"/>
                      </a:lnTo>
                      <a:lnTo>
                        <a:pt x="137" y="371"/>
                      </a:lnTo>
                      <a:lnTo>
                        <a:pt x="133" y="367"/>
                      </a:lnTo>
                      <a:lnTo>
                        <a:pt x="133" y="367"/>
                      </a:lnTo>
                      <a:lnTo>
                        <a:pt x="122" y="371"/>
                      </a:lnTo>
                      <a:lnTo>
                        <a:pt x="122" y="371"/>
                      </a:lnTo>
                      <a:lnTo>
                        <a:pt x="126" y="371"/>
                      </a:lnTo>
                      <a:lnTo>
                        <a:pt x="126" y="375"/>
                      </a:lnTo>
                      <a:lnTo>
                        <a:pt x="126" y="379"/>
                      </a:lnTo>
                      <a:lnTo>
                        <a:pt x="122" y="379"/>
                      </a:lnTo>
                      <a:lnTo>
                        <a:pt x="122" y="383"/>
                      </a:lnTo>
                      <a:lnTo>
                        <a:pt x="122" y="383"/>
                      </a:lnTo>
                      <a:lnTo>
                        <a:pt x="122" y="383"/>
                      </a:lnTo>
                      <a:lnTo>
                        <a:pt x="122" y="383"/>
                      </a:lnTo>
                      <a:lnTo>
                        <a:pt x="122" y="383"/>
                      </a:lnTo>
                      <a:lnTo>
                        <a:pt x="122" y="383"/>
                      </a:lnTo>
                      <a:lnTo>
                        <a:pt x="122" y="383"/>
                      </a:lnTo>
                      <a:lnTo>
                        <a:pt x="118" y="383"/>
                      </a:lnTo>
                      <a:lnTo>
                        <a:pt x="118" y="387"/>
                      </a:lnTo>
                      <a:lnTo>
                        <a:pt x="114" y="383"/>
                      </a:lnTo>
                      <a:lnTo>
                        <a:pt x="114" y="379"/>
                      </a:lnTo>
                      <a:lnTo>
                        <a:pt x="114" y="375"/>
                      </a:lnTo>
                      <a:lnTo>
                        <a:pt x="114" y="375"/>
                      </a:lnTo>
                      <a:lnTo>
                        <a:pt x="110" y="375"/>
                      </a:lnTo>
                      <a:lnTo>
                        <a:pt x="110" y="375"/>
                      </a:lnTo>
                      <a:lnTo>
                        <a:pt x="110" y="371"/>
                      </a:lnTo>
                      <a:lnTo>
                        <a:pt x="110" y="375"/>
                      </a:lnTo>
                      <a:lnTo>
                        <a:pt x="110" y="375"/>
                      </a:lnTo>
                      <a:lnTo>
                        <a:pt x="110" y="379"/>
                      </a:lnTo>
                      <a:lnTo>
                        <a:pt x="106" y="379"/>
                      </a:lnTo>
                      <a:lnTo>
                        <a:pt x="110" y="379"/>
                      </a:lnTo>
                      <a:lnTo>
                        <a:pt x="110" y="383"/>
                      </a:lnTo>
                      <a:lnTo>
                        <a:pt x="110" y="387"/>
                      </a:lnTo>
                      <a:lnTo>
                        <a:pt x="110" y="387"/>
                      </a:lnTo>
                      <a:lnTo>
                        <a:pt x="110" y="387"/>
                      </a:lnTo>
                      <a:lnTo>
                        <a:pt x="110" y="387"/>
                      </a:lnTo>
                      <a:lnTo>
                        <a:pt x="110" y="387"/>
                      </a:lnTo>
                      <a:lnTo>
                        <a:pt x="110" y="387"/>
                      </a:lnTo>
                      <a:lnTo>
                        <a:pt x="110" y="390"/>
                      </a:lnTo>
                      <a:lnTo>
                        <a:pt x="110" y="390"/>
                      </a:lnTo>
                      <a:lnTo>
                        <a:pt x="106" y="394"/>
                      </a:lnTo>
                      <a:lnTo>
                        <a:pt x="106" y="394"/>
                      </a:lnTo>
                      <a:lnTo>
                        <a:pt x="106" y="394"/>
                      </a:lnTo>
                      <a:lnTo>
                        <a:pt x="106" y="394"/>
                      </a:lnTo>
                      <a:lnTo>
                        <a:pt x="106" y="394"/>
                      </a:lnTo>
                      <a:lnTo>
                        <a:pt x="102" y="390"/>
                      </a:lnTo>
                      <a:lnTo>
                        <a:pt x="102" y="390"/>
                      </a:lnTo>
                      <a:lnTo>
                        <a:pt x="106" y="387"/>
                      </a:lnTo>
                      <a:lnTo>
                        <a:pt x="106" y="387"/>
                      </a:lnTo>
                      <a:lnTo>
                        <a:pt x="106" y="383"/>
                      </a:lnTo>
                      <a:lnTo>
                        <a:pt x="102" y="383"/>
                      </a:lnTo>
                      <a:lnTo>
                        <a:pt x="102" y="383"/>
                      </a:lnTo>
                      <a:lnTo>
                        <a:pt x="102" y="387"/>
                      </a:lnTo>
                      <a:lnTo>
                        <a:pt x="102" y="387"/>
                      </a:lnTo>
                      <a:lnTo>
                        <a:pt x="102" y="387"/>
                      </a:lnTo>
                      <a:lnTo>
                        <a:pt x="102" y="387"/>
                      </a:lnTo>
                      <a:lnTo>
                        <a:pt x="98" y="390"/>
                      </a:lnTo>
                      <a:lnTo>
                        <a:pt x="98" y="390"/>
                      </a:lnTo>
                      <a:lnTo>
                        <a:pt x="94" y="390"/>
                      </a:lnTo>
                      <a:lnTo>
                        <a:pt x="94" y="390"/>
                      </a:lnTo>
                      <a:lnTo>
                        <a:pt x="94" y="394"/>
                      </a:lnTo>
                      <a:lnTo>
                        <a:pt x="94" y="394"/>
                      </a:lnTo>
                      <a:lnTo>
                        <a:pt x="94" y="394"/>
                      </a:lnTo>
                      <a:lnTo>
                        <a:pt x="83" y="398"/>
                      </a:lnTo>
                      <a:lnTo>
                        <a:pt x="83" y="398"/>
                      </a:lnTo>
                      <a:lnTo>
                        <a:pt x="83" y="398"/>
                      </a:lnTo>
                      <a:lnTo>
                        <a:pt x="79" y="402"/>
                      </a:lnTo>
                      <a:lnTo>
                        <a:pt x="83" y="402"/>
                      </a:lnTo>
                      <a:lnTo>
                        <a:pt x="86" y="402"/>
                      </a:lnTo>
                      <a:lnTo>
                        <a:pt x="86" y="402"/>
                      </a:lnTo>
                      <a:lnTo>
                        <a:pt x="86" y="402"/>
                      </a:lnTo>
                      <a:lnTo>
                        <a:pt x="90" y="406"/>
                      </a:lnTo>
                      <a:lnTo>
                        <a:pt x="90" y="406"/>
                      </a:lnTo>
                      <a:lnTo>
                        <a:pt x="90" y="406"/>
                      </a:lnTo>
                      <a:lnTo>
                        <a:pt x="94" y="406"/>
                      </a:lnTo>
                      <a:lnTo>
                        <a:pt x="94" y="406"/>
                      </a:lnTo>
                      <a:lnTo>
                        <a:pt x="94" y="410"/>
                      </a:lnTo>
                      <a:lnTo>
                        <a:pt x="94" y="410"/>
                      </a:lnTo>
                      <a:lnTo>
                        <a:pt x="90" y="410"/>
                      </a:lnTo>
                      <a:lnTo>
                        <a:pt x="94" y="410"/>
                      </a:lnTo>
                      <a:lnTo>
                        <a:pt x="94" y="410"/>
                      </a:lnTo>
                      <a:lnTo>
                        <a:pt x="98" y="410"/>
                      </a:lnTo>
                      <a:lnTo>
                        <a:pt x="98" y="410"/>
                      </a:lnTo>
                      <a:lnTo>
                        <a:pt x="102" y="414"/>
                      </a:lnTo>
                      <a:lnTo>
                        <a:pt x="102" y="414"/>
                      </a:lnTo>
                      <a:lnTo>
                        <a:pt x="114" y="414"/>
                      </a:lnTo>
                      <a:lnTo>
                        <a:pt x="114" y="414"/>
                      </a:lnTo>
                      <a:lnTo>
                        <a:pt x="102" y="418"/>
                      </a:lnTo>
                      <a:lnTo>
                        <a:pt x="94" y="418"/>
                      </a:lnTo>
                      <a:lnTo>
                        <a:pt x="90" y="418"/>
                      </a:lnTo>
                      <a:lnTo>
                        <a:pt x="86" y="418"/>
                      </a:lnTo>
                      <a:lnTo>
                        <a:pt x="83" y="422"/>
                      </a:lnTo>
                      <a:lnTo>
                        <a:pt x="86" y="422"/>
                      </a:lnTo>
                      <a:lnTo>
                        <a:pt x="86" y="422"/>
                      </a:lnTo>
                      <a:lnTo>
                        <a:pt x="86" y="422"/>
                      </a:lnTo>
                      <a:lnTo>
                        <a:pt x="98" y="422"/>
                      </a:lnTo>
                      <a:lnTo>
                        <a:pt x="102" y="422"/>
                      </a:lnTo>
                      <a:lnTo>
                        <a:pt x="98" y="426"/>
                      </a:lnTo>
                      <a:lnTo>
                        <a:pt x="90" y="426"/>
                      </a:lnTo>
                      <a:lnTo>
                        <a:pt x="86" y="426"/>
                      </a:lnTo>
                      <a:lnTo>
                        <a:pt x="86" y="430"/>
                      </a:lnTo>
                      <a:lnTo>
                        <a:pt x="86" y="430"/>
                      </a:lnTo>
                      <a:lnTo>
                        <a:pt x="90" y="433"/>
                      </a:lnTo>
                      <a:lnTo>
                        <a:pt x="94" y="433"/>
                      </a:lnTo>
                      <a:lnTo>
                        <a:pt x="98" y="430"/>
                      </a:lnTo>
                      <a:lnTo>
                        <a:pt x="98" y="426"/>
                      </a:lnTo>
                      <a:lnTo>
                        <a:pt x="110" y="426"/>
                      </a:lnTo>
                      <a:lnTo>
                        <a:pt x="110" y="430"/>
                      </a:lnTo>
                      <a:lnTo>
                        <a:pt x="106" y="430"/>
                      </a:lnTo>
                      <a:lnTo>
                        <a:pt x="98" y="430"/>
                      </a:lnTo>
                      <a:lnTo>
                        <a:pt x="98" y="433"/>
                      </a:lnTo>
                      <a:lnTo>
                        <a:pt x="102" y="433"/>
                      </a:lnTo>
                      <a:lnTo>
                        <a:pt x="98" y="433"/>
                      </a:lnTo>
                      <a:lnTo>
                        <a:pt x="86" y="437"/>
                      </a:lnTo>
                      <a:lnTo>
                        <a:pt x="86" y="433"/>
                      </a:lnTo>
                      <a:lnTo>
                        <a:pt x="86" y="433"/>
                      </a:lnTo>
                      <a:lnTo>
                        <a:pt x="86" y="433"/>
                      </a:lnTo>
                      <a:lnTo>
                        <a:pt x="71" y="433"/>
                      </a:lnTo>
                      <a:lnTo>
                        <a:pt x="67" y="437"/>
                      </a:lnTo>
                      <a:lnTo>
                        <a:pt x="71" y="437"/>
                      </a:lnTo>
                      <a:lnTo>
                        <a:pt x="86" y="437"/>
                      </a:lnTo>
                      <a:lnTo>
                        <a:pt x="90" y="441"/>
                      </a:lnTo>
                      <a:lnTo>
                        <a:pt x="90" y="445"/>
                      </a:lnTo>
                      <a:lnTo>
                        <a:pt x="90" y="445"/>
                      </a:lnTo>
                      <a:lnTo>
                        <a:pt x="83" y="441"/>
                      </a:lnTo>
                      <a:lnTo>
                        <a:pt x="83" y="441"/>
                      </a:lnTo>
                      <a:lnTo>
                        <a:pt x="79" y="445"/>
                      </a:lnTo>
                      <a:lnTo>
                        <a:pt x="79" y="445"/>
                      </a:lnTo>
                      <a:lnTo>
                        <a:pt x="75" y="445"/>
                      </a:lnTo>
                      <a:lnTo>
                        <a:pt x="75" y="445"/>
                      </a:lnTo>
                      <a:lnTo>
                        <a:pt x="75" y="445"/>
                      </a:lnTo>
                      <a:lnTo>
                        <a:pt x="71" y="445"/>
                      </a:lnTo>
                      <a:lnTo>
                        <a:pt x="71" y="445"/>
                      </a:lnTo>
                      <a:lnTo>
                        <a:pt x="67" y="445"/>
                      </a:lnTo>
                      <a:lnTo>
                        <a:pt x="67" y="445"/>
                      </a:lnTo>
                      <a:lnTo>
                        <a:pt x="67" y="445"/>
                      </a:lnTo>
                      <a:lnTo>
                        <a:pt x="71" y="449"/>
                      </a:lnTo>
                      <a:lnTo>
                        <a:pt x="79" y="445"/>
                      </a:lnTo>
                      <a:lnTo>
                        <a:pt x="83" y="449"/>
                      </a:lnTo>
                      <a:lnTo>
                        <a:pt x="83" y="449"/>
                      </a:lnTo>
                      <a:lnTo>
                        <a:pt x="79" y="449"/>
                      </a:lnTo>
                      <a:lnTo>
                        <a:pt x="75" y="449"/>
                      </a:lnTo>
                      <a:lnTo>
                        <a:pt x="71" y="453"/>
                      </a:lnTo>
                      <a:lnTo>
                        <a:pt x="71" y="453"/>
                      </a:lnTo>
                      <a:lnTo>
                        <a:pt x="71" y="453"/>
                      </a:lnTo>
                      <a:lnTo>
                        <a:pt x="75" y="453"/>
                      </a:lnTo>
                      <a:lnTo>
                        <a:pt x="71" y="457"/>
                      </a:lnTo>
                      <a:lnTo>
                        <a:pt x="71" y="457"/>
                      </a:lnTo>
                      <a:lnTo>
                        <a:pt x="71" y="461"/>
                      </a:lnTo>
                      <a:lnTo>
                        <a:pt x="75" y="461"/>
                      </a:lnTo>
                      <a:lnTo>
                        <a:pt x="75" y="461"/>
                      </a:lnTo>
                      <a:lnTo>
                        <a:pt x="79" y="461"/>
                      </a:lnTo>
                      <a:lnTo>
                        <a:pt x="83" y="457"/>
                      </a:lnTo>
                      <a:lnTo>
                        <a:pt x="86" y="457"/>
                      </a:lnTo>
                      <a:lnTo>
                        <a:pt x="86" y="453"/>
                      </a:lnTo>
                      <a:lnTo>
                        <a:pt x="90" y="449"/>
                      </a:lnTo>
                      <a:lnTo>
                        <a:pt x="102" y="445"/>
                      </a:lnTo>
                      <a:lnTo>
                        <a:pt x="106" y="449"/>
                      </a:lnTo>
                      <a:lnTo>
                        <a:pt x="98" y="449"/>
                      </a:lnTo>
                      <a:lnTo>
                        <a:pt x="90" y="453"/>
                      </a:lnTo>
                      <a:lnTo>
                        <a:pt x="86" y="457"/>
                      </a:lnTo>
                      <a:lnTo>
                        <a:pt x="90" y="457"/>
                      </a:lnTo>
                      <a:lnTo>
                        <a:pt x="102" y="461"/>
                      </a:lnTo>
                      <a:lnTo>
                        <a:pt x="102" y="461"/>
                      </a:lnTo>
                      <a:lnTo>
                        <a:pt x="106" y="461"/>
                      </a:lnTo>
                      <a:lnTo>
                        <a:pt x="102" y="461"/>
                      </a:lnTo>
                      <a:lnTo>
                        <a:pt x="98" y="461"/>
                      </a:lnTo>
                      <a:lnTo>
                        <a:pt x="94" y="461"/>
                      </a:lnTo>
                      <a:lnTo>
                        <a:pt x="90" y="457"/>
                      </a:lnTo>
                      <a:lnTo>
                        <a:pt x="90" y="461"/>
                      </a:lnTo>
                      <a:lnTo>
                        <a:pt x="86" y="461"/>
                      </a:lnTo>
                      <a:lnTo>
                        <a:pt x="83" y="461"/>
                      </a:lnTo>
                      <a:lnTo>
                        <a:pt x="83" y="461"/>
                      </a:lnTo>
                      <a:lnTo>
                        <a:pt x="79" y="465"/>
                      </a:lnTo>
                      <a:lnTo>
                        <a:pt x="75" y="465"/>
                      </a:lnTo>
                      <a:lnTo>
                        <a:pt x="79" y="469"/>
                      </a:lnTo>
                      <a:lnTo>
                        <a:pt x="79" y="469"/>
                      </a:lnTo>
                      <a:lnTo>
                        <a:pt x="79" y="469"/>
                      </a:lnTo>
                      <a:lnTo>
                        <a:pt x="79" y="472"/>
                      </a:lnTo>
                      <a:lnTo>
                        <a:pt x="79" y="472"/>
                      </a:lnTo>
                      <a:lnTo>
                        <a:pt x="83" y="476"/>
                      </a:lnTo>
                      <a:lnTo>
                        <a:pt x="86" y="472"/>
                      </a:lnTo>
                      <a:lnTo>
                        <a:pt x="86" y="476"/>
                      </a:lnTo>
                      <a:lnTo>
                        <a:pt x="79" y="476"/>
                      </a:lnTo>
                      <a:lnTo>
                        <a:pt x="75" y="476"/>
                      </a:lnTo>
                      <a:lnTo>
                        <a:pt x="79" y="472"/>
                      </a:lnTo>
                      <a:lnTo>
                        <a:pt x="75" y="472"/>
                      </a:lnTo>
                      <a:lnTo>
                        <a:pt x="75" y="472"/>
                      </a:lnTo>
                      <a:lnTo>
                        <a:pt x="75" y="469"/>
                      </a:lnTo>
                      <a:lnTo>
                        <a:pt x="75" y="469"/>
                      </a:lnTo>
                      <a:lnTo>
                        <a:pt x="71" y="465"/>
                      </a:lnTo>
                      <a:lnTo>
                        <a:pt x="67" y="465"/>
                      </a:lnTo>
                      <a:lnTo>
                        <a:pt x="67" y="465"/>
                      </a:lnTo>
                      <a:lnTo>
                        <a:pt x="67" y="465"/>
                      </a:lnTo>
                      <a:lnTo>
                        <a:pt x="59" y="469"/>
                      </a:lnTo>
                      <a:lnTo>
                        <a:pt x="59" y="469"/>
                      </a:lnTo>
                      <a:lnTo>
                        <a:pt x="59" y="472"/>
                      </a:lnTo>
                      <a:lnTo>
                        <a:pt x="63" y="472"/>
                      </a:lnTo>
                      <a:lnTo>
                        <a:pt x="63" y="472"/>
                      </a:lnTo>
                      <a:lnTo>
                        <a:pt x="67" y="472"/>
                      </a:lnTo>
                      <a:lnTo>
                        <a:pt x="67" y="472"/>
                      </a:lnTo>
                      <a:lnTo>
                        <a:pt x="67" y="472"/>
                      </a:lnTo>
                      <a:lnTo>
                        <a:pt x="67" y="476"/>
                      </a:lnTo>
                      <a:lnTo>
                        <a:pt x="71" y="476"/>
                      </a:lnTo>
                      <a:lnTo>
                        <a:pt x="71" y="476"/>
                      </a:lnTo>
                      <a:lnTo>
                        <a:pt x="71" y="476"/>
                      </a:lnTo>
                      <a:lnTo>
                        <a:pt x="71" y="476"/>
                      </a:lnTo>
                      <a:lnTo>
                        <a:pt x="71" y="476"/>
                      </a:lnTo>
                      <a:lnTo>
                        <a:pt x="71" y="476"/>
                      </a:lnTo>
                      <a:lnTo>
                        <a:pt x="67" y="476"/>
                      </a:lnTo>
                      <a:lnTo>
                        <a:pt x="71" y="480"/>
                      </a:lnTo>
                      <a:lnTo>
                        <a:pt x="75" y="480"/>
                      </a:lnTo>
                      <a:lnTo>
                        <a:pt x="75" y="480"/>
                      </a:lnTo>
                      <a:lnTo>
                        <a:pt x="75" y="484"/>
                      </a:lnTo>
                      <a:lnTo>
                        <a:pt x="75" y="484"/>
                      </a:lnTo>
                      <a:lnTo>
                        <a:pt x="75" y="484"/>
                      </a:lnTo>
                      <a:lnTo>
                        <a:pt x="75" y="488"/>
                      </a:lnTo>
                      <a:lnTo>
                        <a:pt x="67" y="496"/>
                      </a:lnTo>
                      <a:lnTo>
                        <a:pt x="67" y="500"/>
                      </a:lnTo>
                      <a:lnTo>
                        <a:pt x="71" y="500"/>
                      </a:lnTo>
                      <a:lnTo>
                        <a:pt x="71" y="500"/>
                      </a:lnTo>
                      <a:lnTo>
                        <a:pt x="75" y="500"/>
                      </a:lnTo>
                      <a:lnTo>
                        <a:pt x="75" y="496"/>
                      </a:lnTo>
                      <a:lnTo>
                        <a:pt x="75" y="496"/>
                      </a:lnTo>
                      <a:lnTo>
                        <a:pt x="79" y="496"/>
                      </a:lnTo>
                      <a:lnTo>
                        <a:pt x="79" y="500"/>
                      </a:lnTo>
                      <a:lnTo>
                        <a:pt x="79" y="500"/>
                      </a:lnTo>
                      <a:lnTo>
                        <a:pt x="75" y="500"/>
                      </a:lnTo>
                      <a:lnTo>
                        <a:pt x="79" y="500"/>
                      </a:lnTo>
                      <a:lnTo>
                        <a:pt x="83" y="504"/>
                      </a:lnTo>
                      <a:lnTo>
                        <a:pt x="83" y="500"/>
                      </a:lnTo>
                      <a:lnTo>
                        <a:pt x="86" y="496"/>
                      </a:lnTo>
                      <a:lnTo>
                        <a:pt x="90" y="496"/>
                      </a:lnTo>
                      <a:lnTo>
                        <a:pt x="90" y="496"/>
                      </a:lnTo>
                      <a:lnTo>
                        <a:pt x="86" y="492"/>
                      </a:lnTo>
                      <a:lnTo>
                        <a:pt x="86" y="492"/>
                      </a:lnTo>
                      <a:lnTo>
                        <a:pt x="86" y="488"/>
                      </a:lnTo>
                      <a:lnTo>
                        <a:pt x="86" y="488"/>
                      </a:lnTo>
                      <a:lnTo>
                        <a:pt x="86" y="488"/>
                      </a:lnTo>
                      <a:lnTo>
                        <a:pt x="86" y="492"/>
                      </a:lnTo>
                      <a:lnTo>
                        <a:pt x="90" y="492"/>
                      </a:lnTo>
                      <a:lnTo>
                        <a:pt x="90" y="492"/>
                      </a:lnTo>
                      <a:lnTo>
                        <a:pt x="90" y="492"/>
                      </a:lnTo>
                      <a:lnTo>
                        <a:pt x="90" y="492"/>
                      </a:lnTo>
                      <a:lnTo>
                        <a:pt x="94" y="492"/>
                      </a:lnTo>
                      <a:lnTo>
                        <a:pt x="94" y="492"/>
                      </a:lnTo>
                      <a:lnTo>
                        <a:pt x="98" y="492"/>
                      </a:lnTo>
                      <a:lnTo>
                        <a:pt x="94" y="492"/>
                      </a:lnTo>
                      <a:lnTo>
                        <a:pt x="94" y="496"/>
                      </a:lnTo>
                      <a:lnTo>
                        <a:pt x="94" y="496"/>
                      </a:lnTo>
                      <a:lnTo>
                        <a:pt x="102" y="496"/>
                      </a:lnTo>
                      <a:lnTo>
                        <a:pt x="102" y="496"/>
                      </a:lnTo>
                      <a:lnTo>
                        <a:pt x="102" y="500"/>
                      </a:lnTo>
                      <a:lnTo>
                        <a:pt x="90" y="500"/>
                      </a:lnTo>
                      <a:lnTo>
                        <a:pt x="79" y="508"/>
                      </a:lnTo>
                      <a:lnTo>
                        <a:pt x="79" y="512"/>
                      </a:lnTo>
                      <a:lnTo>
                        <a:pt x="79" y="512"/>
                      </a:lnTo>
                      <a:lnTo>
                        <a:pt x="75" y="515"/>
                      </a:lnTo>
                      <a:lnTo>
                        <a:pt x="75" y="515"/>
                      </a:lnTo>
                      <a:lnTo>
                        <a:pt x="75" y="519"/>
                      </a:lnTo>
                      <a:lnTo>
                        <a:pt x="75" y="523"/>
                      </a:lnTo>
                      <a:lnTo>
                        <a:pt x="75" y="523"/>
                      </a:lnTo>
                      <a:lnTo>
                        <a:pt x="83" y="515"/>
                      </a:lnTo>
                      <a:lnTo>
                        <a:pt x="90" y="508"/>
                      </a:lnTo>
                      <a:lnTo>
                        <a:pt x="90" y="508"/>
                      </a:lnTo>
                      <a:lnTo>
                        <a:pt x="98" y="508"/>
                      </a:lnTo>
                      <a:lnTo>
                        <a:pt x="102" y="504"/>
                      </a:lnTo>
                      <a:lnTo>
                        <a:pt x="102" y="504"/>
                      </a:lnTo>
                      <a:lnTo>
                        <a:pt x="106" y="500"/>
                      </a:lnTo>
                      <a:lnTo>
                        <a:pt x="106" y="500"/>
                      </a:lnTo>
                      <a:lnTo>
                        <a:pt x="106" y="500"/>
                      </a:lnTo>
                      <a:lnTo>
                        <a:pt x="110" y="500"/>
                      </a:lnTo>
                      <a:lnTo>
                        <a:pt x="110" y="500"/>
                      </a:lnTo>
                      <a:lnTo>
                        <a:pt x="110" y="500"/>
                      </a:lnTo>
                      <a:lnTo>
                        <a:pt x="106" y="504"/>
                      </a:lnTo>
                      <a:lnTo>
                        <a:pt x="110" y="504"/>
                      </a:lnTo>
                      <a:lnTo>
                        <a:pt x="110" y="508"/>
                      </a:lnTo>
                      <a:lnTo>
                        <a:pt x="118" y="504"/>
                      </a:lnTo>
                      <a:lnTo>
                        <a:pt x="118" y="500"/>
                      </a:lnTo>
                      <a:lnTo>
                        <a:pt x="118" y="500"/>
                      </a:lnTo>
                      <a:lnTo>
                        <a:pt x="118" y="496"/>
                      </a:lnTo>
                      <a:lnTo>
                        <a:pt x="118" y="496"/>
                      </a:lnTo>
                      <a:lnTo>
                        <a:pt x="118" y="496"/>
                      </a:lnTo>
                      <a:lnTo>
                        <a:pt x="122" y="496"/>
                      </a:lnTo>
                      <a:lnTo>
                        <a:pt x="122" y="496"/>
                      </a:lnTo>
                      <a:lnTo>
                        <a:pt x="129" y="500"/>
                      </a:lnTo>
                      <a:lnTo>
                        <a:pt x="129" y="496"/>
                      </a:lnTo>
                      <a:lnTo>
                        <a:pt x="129" y="492"/>
                      </a:lnTo>
                      <a:lnTo>
                        <a:pt x="133" y="492"/>
                      </a:lnTo>
                      <a:lnTo>
                        <a:pt x="137" y="488"/>
                      </a:lnTo>
                      <a:lnTo>
                        <a:pt x="141" y="484"/>
                      </a:lnTo>
                      <a:lnTo>
                        <a:pt x="141" y="484"/>
                      </a:lnTo>
                      <a:lnTo>
                        <a:pt x="141" y="484"/>
                      </a:lnTo>
                      <a:lnTo>
                        <a:pt x="141" y="488"/>
                      </a:lnTo>
                      <a:lnTo>
                        <a:pt x="141" y="492"/>
                      </a:lnTo>
                      <a:lnTo>
                        <a:pt x="141" y="492"/>
                      </a:lnTo>
                      <a:lnTo>
                        <a:pt x="137" y="492"/>
                      </a:lnTo>
                      <a:lnTo>
                        <a:pt x="137" y="496"/>
                      </a:lnTo>
                      <a:lnTo>
                        <a:pt x="137" y="496"/>
                      </a:lnTo>
                      <a:lnTo>
                        <a:pt x="137" y="500"/>
                      </a:lnTo>
                      <a:lnTo>
                        <a:pt x="137" y="500"/>
                      </a:lnTo>
                      <a:lnTo>
                        <a:pt x="137" y="500"/>
                      </a:lnTo>
                      <a:lnTo>
                        <a:pt x="133" y="504"/>
                      </a:lnTo>
                      <a:lnTo>
                        <a:pt x="126" y="508"/>
                      </a:lnTo>
                      <a:lnTo>
                        <a:pt x="126" y="512"/>
                      </a:lnTo>
                      <a:lnTo>
                        <a:pt x="122" y="512"/>
                      </a:lnTo>
                      <a:lnTo>
                        <a:pt x="122" y="508"/>
                      </a:lnTo>
                      <a:lnTo>
                        <a:pt x="126" y="508"/>
                      </a:lnTo>
                      <a:lnTo>
                        <a:pt x="126" y="504"/>
                      </a:lnTo>
                      <a:lnTo>
                        <a:pt x="122" y="504"/>
                      </a:lnTo>
                      <a:lnTo>
                        <a:pt x="118" y="504"/>
                      </a:lnTo>
                      <a:lnTo>
                        <a:pt x="114" y="508"/>
                      </a:lnTo>
                      <a:lnTo>
                        <a:pt x="114" y="515"/>
                      </a:lnTo>
                      <a:lnTo>
                        <a:pt x="118" y="515"/>
                      </a:lnTo>
                      <a:lnTo>
                        <a:pt x="126" y="515"/>
                      </a:lnTo>
                      <a:lnTo>
                        <a:pt x="126" y="515"/>
                      </a:lnTo>
                      <a:lnTo>
                        <a:pt x="129" y="515"/>
                      </a:lnTo>
                      <a:lnTo>
                        <a:pt x="129" y="515"/>
                      </a:lnTo>
                      <a:lnTo>
                        <a:pt x="129" y="519"/>
                      </a:lnTo>
                      <a:lnTo>
                        <a:pt x="129" y="519"/>
                      </a:lnTo>
                      <a:lnTo>
                        <a:pt x="126" y="515"/>
                      </a:lnTo>
                      <a:lnTo>
                        <a:pt x="126" y="515"/>
                      </a:lnTo>
                      <a:lnTo>
                        <a:pt x="122" y="515"/>
                      </a:lnTo>
                      <a:lnTo>
                        <a:pt x="122" y="515"/>
                      </a:lnTo>
                      <a:lnTo>
                        <a:pt x="122" y="519"/>
                      </a:lnTo>
                      <a:lnTo>
                        <a:pt x="114" y="519"/>
                      </a:lnTo>
                      <a:lnTo>
                        <a:pt x="114" y="519"/>
                      </a:lnTo>
                      <a:lnTo>
                        <a:pt x="114" y="523"/>
                      </a:lnTo>
                      <a:lnTo>
                        <a:pt x="114" y="527"/>
                      </a:lnTo>
                      <a:lnTo>
                        <a:pt x="114" y="527"/>
                      </a:lnTo>
                      <a:lnTo>
                        <a:pt x="110" y="527"/>
                      </a:lnTo>
                      <a:lnTo>
                        <a:pt x="110" y="527"/>
                      </a:lnTo>
                      <a:lnTo>
                        <a:pt x="110" y="527"/>
                      </a:lnTo>
                      <a:lnTo>
                        <a:pt x="110" y="523"/>
                      </a:lnTo>
                      <a:lnTo>
                        <a:pt x="110" y="519"/>
                      </a:lnTo>
                      <a:lnTo>
                        <a:pt x="110" y="515"/>
                      </a:lnTo>
                      <a:lnTo>
                        <a:pt x="110" y="515"/>
                      </a:lnTo>
                      <a:lnTo>
                        <a:pt x="106" y="515"/>
                      </a:lnTo>
                      <a:lnTo>
                        <a:pt x="106" y="515"/>
                      </a:lnTo>
                      <a:lnTo>
                        <a:pt x="106" y="515"/>
                      </a:lnTo>
                      <a:lnTo>
                        <a:pt x="110" y="512"/>
                      </a:lnTo>
                      <a:lnTo>
                        <a:pt x="110" y="512"/>
                      </a:lnTo>
                      <a:lnTo>
                        <a:pt x="106" y="508"/>
                      </a:lnTo>
                      <a:lnTo>
                        <a:pt x="106" y="508"/>
                      </a:lnTo>
                      <a:lnTo>
                        <a:pt x="90" y="512"/>
                      </a:lnTo>
                      <a:lnTo>
                        <a:pt x="86" y="519"/>
                      </a:lnTo>
                      <a:lnTo>
                        <a:pt x="83" y="519"/>
                      </a:lnTo>
                      <a:lnTo>
                        <a:pt x="83" y="523"/>
                      </a:lnTo>
                      <a:lnTo>
                        <a:pt x="79" y="523"/>
                      </a:lnTo>
                      <a:lnTo>
                        <a:pt x="79" y="523"/>
                      </a:lnTo>
                      <a:lnTo>
                        <a:pt x="79" y="527"/>
                      </a:lnTo>
                      <a:lnTo>
                        <a:pt x="79" y="527"/>
                      </a:lnTo>
                      <a:lnTo>
                        <a:pt x="75" y="527"/>
                      </a:lnTo>
                      <a:lnTo>
                        <a:pt x="63" y="531"/>
                      </a:lnTo>
                      <a:lnTo>
                        <a:pt x="59" y="535"/>
                      </a:lnTo>
                      <a:lnTo>
                        <a:pt x="59" y="535"/>
                      </a:lnTo>
                      <a:lnTo>
                        <a:pt x="59" y="535"/>
                      </a:lnTo>
                      <a:lnTo>
                        <a:pt x="55" y="543"/>
                      </a:lnTo>
                      <a:lnTo>
                        <a:pt x="51" y="543"/>
                      </a:lnTo>
                      <a:lnTo>
                        <a:pt x="55" y="543"/>
                      </a:lnTo>
                      <a:lnTo>
                        <a:pt x="55" y="543"/>
                      </a:lnTo>
                      <a:lnTo>
                        <a:pt x="55" y="547"/>
                      </a:lnTo>
                      <a:lnTo>
                        <a:pt x="55" y="547"/>
                      </a:lnTo>
                      <a:lnTo>
                        <a:pt x="55" y="547"/>
                      </a:lnTo>
                      <a:lnTo>
                        <a:pt x="55" y="547"/>
                      </a:lnTo>
                      <a:lnTo>
                        <a:pt x="55" y="547"/>
                      </a:lnTo>
                      <a:lnTo>
                        <a:pt x="71" y="543"/>
                      </a:lnTo>
                      <a:lnTo>
                        <a:pt x="75" y="539"/>
                      </a:lnTo>
                      <a:lnTo>
                        <a:pt x="79" y="539"/>
                      </a:lnTo>
                      <a:lnTo>
                        <a:pt x="79" y="539"/>
                      </a:lnTo>
                      <a:lnTo>
                        <a:pt x="75" y="543"/>
                      </a:lnTo>
                      <a:lnTo>
                        <a:pt x="75" y="547"/>
                      </a:lnTo>
                      <a:lnTo>
                        <a:pt x="75" y="547"/>
                      </a:lnTo>
                      <a:lnTo>
                        <a:pt x="75" y="551"/>
                      </a:lnTo>
                      <a:lnTo>
                        <a:pt x="75" y="551"/>
                      </a:lnTo>
                      <a:lnTo>
                        <a:pt x="75" y="554"/>
                      </a:lnTo>
                      <a:lnTo>
                        <a:pt x="75" y="554"/>
                      </a:lnTo>
                      <a:lnTo>
                        <a:pt x="79" y="558"/>
                      </a:lnTo>
                      <a:lnTo>
                        <a:pt x="83" y="558"/>
                      </a:lnTo>
                      <a:lnTo>
                        <a:pt x="86" y="558"/>
                      </a:lnTo>
                      <a:lnTo>
                        <a:pt x="86" y="558"/>
                      </a:lnTo>
                      <a:lnTo>
                        <a:pt x="90" y="558"/>
                      </a:lnTo>
                      <a:lnTo>
                        <a:pt x="90" y="562"/>
                      </a:lnTo>
                      <a:lnTo>
                        <a:pt x="90" y="562"/>
                      </a:lnTo>
                      <a:lnTo>
                        <a:pt x="90" y="566"/>
                      </a:lnTo>
                      <a:lnTo>
                        <a:pt x="94" y="570"/>
                      </a:lnTo>
                      <a:lnTo>
                        <a:pt x="94" y="570"/>
                      </a:lnTo>
                      <a:lnTo>
                        <a:pt x="94" y="574"/>
                      </a:lnTo>
                      <a:lnTo>
                        <a:pt x="90" y="570"/>
                      </a:lnTo>
                      <a:lnTo>
                        <a:pt x="90" y="570"/>
                      </a:lnTo>
                      <a:lnTo>
                        <a:pt x="90" y="566"/>
                      </a:lnTo>
                      <a:lnTo>
                        <a:pt x="90" y="566"/>
                      </a:lnTo>
                      <a:lnTo>
                        <a:pt x="90" y="566"/>
                      </a:lnTo>
                      <a:lnTo>
                        <a:pt x="90" y="566"/>
                      </a:lnTo>
                      <a:lnTo>
                        <a:pt x="90" y="566"/>
                      </a:lnTo>
                      <a:lnTo>
                        <a:pt x="86" y="566"/>
                      </a:lnTo>
                      <a:lnTo>
                        <a:pt x="86" y="566"/>
                      </a:lnTo>
                      <a:lnTo>
                        <a:pt x="86" y="566"/>
                      </a:lnTo>
                      <a:lnTo>
                        <a:pt x="86" y="566"/>
                      </a:lnTo>
                      <a:lnTo>
                        <a:pt x="83" y="562"/>
                      </a:lnTo>
                      <a:lnTo>
                        <a:pt x="83" y="562"/>
                      </a:lnTo>
                      <a:lnTo>
                        <a:pt x="83" y="562"/>
                      </a:lnTo>
                      <a:lnTo>
                        <a:pt x="79" y="562"/>
                      </a:lnTo>
                      <a:lnTo>
                        <a:pt x="79" y="562"/>
                      </a:lnTo>
                      <a:lnTo>
                        <a:pt x="79" y="562"/>
                      </a:lnTo>
                      <a:lnTo>
                        <a:pt x="75" y="558"/>
                      </a:lnTo>
                      <a:lnTo>
                        <a:pt x="75" y="558"/>
                      </a:lnTo>
                      <a:lnTo>
                        <a:pt x="67" y="558"/>
                      </a:lnTo>
                      <a:lnTo>
                        <a:pt x="67" y="558"/>
                      </a:lnTo>
                      <a:lnTo>
                        <a:pt x="63" y="558"/>
                      </a:lnTo>
                      <a:lnTo>
                        <a:pt x="59" y="566"/>
                      </a:lnTo>
                      <a:lnTo>
                        <a:pt x="59" y="570"/>
                      </a:lnTo>
                      <a:lnTo>
                        <a:pt x="55" y="570"/>
                      </a:lnTo>
                      <a:lnTo>
                        <a:pt x="55" y="574"/>
                      </a:lnTo>
                      <a:lnTo>
                        <a:pt x="59" y="574"/>
                      </a:lnTo>
                      <a:lnTo>
                        <a:pt x="59" y="578"/>
                      </a:lnTo>
                      <a:lnTo>
                        <a:pt x="59" y="578"/>
                      </a:lnTo>
                      <a:lnTo>
                        <a:pt x="55" y="578"/>
                      </a:lnTo>
                      <a:lnTo>
                        <a:pt x="55" y="578"/>
                      </a:lnTo>
                      <a:lnTo>
                        <a:pt x="55" y="582"/>
                      </a:lnTo>
                      <a:lnTo>
                        <a:pt x="59" y="582"/>
                      </a:lnTo>
                      <a:lnTo>
                        <a:pt x="59" y="582"/>
                      </a:lnTo>
                      <a:lnTo>
                        <a:pt x="59" y="582"/>
                      </a:lnTo>
                      <a:lnTo>
                        <a:pt x="63" y="582"/>
                      </a:lnTo>
                      <a:lnTo>
                        <a:pt x="63" y="582"/>
                      </a:lnTo>
                      <a:lnTo>
                        <a:pt x="63" y="586"/>
                      </a:lnTo>
                      <a:lnTo>
                        <a:pt x="67" y="586"/>
                      </a:lnTo>
                      <a:lnTo>
                        <a:pt x="63" y="586"/>
                      </a:lnTo>
                      <a:lnTo>
                        <a:pt x="63" y="586"/>
                      </a:lnTo>
                      <a:lnTo>
                        <a:pt x="63" y="586"/>
                      </a:lnTo>
                      <a:lnTo>
                        <a:pt x="63" y="586"/>
                      </a:lnTo>
                      <a:lnTo>
                        <a:pt x="59" y="586"/>
                      </a:lnTo>
                      <a:lnTo>
                        <a:pt x="59" y="586"/>
                      </a:lnTo>
                      <a:lnTo>
                        <a:pt x="59" y="590"/>
                      </a:lnTo>
                      <a:lnTo>
                        <a:pt x="55" y="594"/>
                      </a:lnTo>
                      <a:lnTo>
                        <a:pt x="55" y="594"/>
                      </a:lnTo>
                      <a:lnTo>
                        <a:pt x="59" y="597"/>
                      </a:lnTo>
                      <a:lnTo>
                        <a:pt x="59" y="597"/>
                      </a:lnTo>
                      <a:lnTo>
                        <a:pt x="63" y="601"/>
                      </a:lnTo>
                      <a:lnTo>
                        <a:pt x="63" y="601"/>
                      </a:lnTo>
                      <a:lnTo>
                        <a:pt x="63" y="601"/>
                      </a:lnTo>
                      <a:lnTo>
                        <a:pt x="67" y="605"/>
                      </a:lnTo>
                      <a:lnTo>
                        <a:pt x="67" y="605"/>
                      </a:lnTo>
                      <a:lnTo>
                        <a:pt x="67" y="605"/>
                      </a:lnTo>
                      <a:lnTo>
                        <a:pt x="67" y="609"/>
                      </a:lnTo>
                      <a:lnTo>
                        <a:pt x="67" y="609"/>
                      </a:lnTo>
                      <a:lnTo>
                        <a:pt x="71" y="609"/>
                      </a:lnTo>
                      <a:lnTo>
                        <a:pt x="75" y="609"/>
                      </a:lnTo>
                      <a:lnTo>
                        <a:pt x="75" y="609"/>
                      </a:lnTo>
                      <a:lnTo>
                        <a:pt x="75" y="609"/>
                      </a:lnTo>
                      <a:lnTo>
                        <a:pt x="75" y="613"/>
                      </a:lnTo>
                      <a:lnTo>
                        <a:pt x="75" y="613"/>
                      </a:lnTo>
                      <a:lnTo>
                        <a:pt x="75" y="613"/>
                      </a:lnTo>
                      <a:lnTo>
                        <a:pt x="71" y="609"/>
                      </a:lnTo>
                      <a:lnTo>
                        <a:pt x="71" y="609"/>
                      </a:lnTo>
                      <a:lnTo>
                        <a:pt x="67" y="613"/>
                      </a:lnTo>
                      <a:lnTo>
                        <a:pt x="63" y="609"/>
                      </a:lnTo>
                      <a:lnTo>
                        <a:pt x="63" y="609"/>
                      </a:lnTo>
                      <a:lnTo>
                        <a:pt x="63" y="609"/>
                      </a:lnTo>
                      <a:lnTo>
                        <a:pt x="63" y="605"/>
                      </a:lnTo>
                      <a:lnTo>
                        <a:pt x="63" y="605"/>
                      </a:lnTo>
                      <a:lnTo>
                        <a:pt x="63" y="605"/>
                      </a:lnTo>
                      <a:lnTo>
                        <a:pt x="59" y="605"/>
                      </a:lnTo>
                      <a:lnTo>
                        <a:pt x="59" y="605"/>
                      </a:lnTo>
                      <a:lnTo>
                        <a:pt x="59" y="601"/>
                      </a:lnTo>
                      <a:lnTo>
                        <a:pt x="59" y="601"/>
                      </a:lnTo>
                      <a:lnTo>
                        <a:pt x="59" y="601"/>
                      </a:lnTo>
                      <a:lnTo>
                        <a:pt x="59" y="601"/>
                      </a:lnTo>
                      <a:lnTo>
                        <a:pt x="55" y="597"/>
                      </a:lnTo>
                      <a:lnTo>
                        <a:pt x="55" y="597"/>
                      </a:lnTo>
                      <a:lnTo>
                        <a:pt x="51" y="597"/>
                      </a:lnTo>
                      <a:lnTo>
                        <a:pt x="51" y="601"/>
                      </a:lnTo>
                      <a:lnTo>
                        <a:pt x="51" y="601"/>
                      </a:lnTo>
                      <a:lnTo>
                        <a:pt x="51" y="601"/>
                      </a:lnTo>
                      <a:lnTo>
                        <a:pt x="51" y="605"/>
                      </a:lnTo>
                      <a:lnTo>
                        <a:pt x="47" y="605"/>
                      </a:lnTo>
                      <a:lnTo>
                        <a:pt x="47" y="609"/>
                      </a:lnTo>
                      <a:lnTo>
                        <a:pt x="47" y="609"/>
                      </a:lnTo>
                      <a:lnTo>
                        <a:pt x="47" y="613"/>
                      </a:lnTo>
                      <a:lnTo>
                        <a:pt x="43" y="617"/>
                      </a:lnTo>
                      <a:lnTo>
                        <a:pt x="47" y="617"/>
                      </a:lnTo>
                      <a:lnTo>
                        <a:pt x="47" y="617"/>
                      </a:lnTo>
                      <a:lnTo>
                        <a:pt x="47" y="621"/>
                      </a:lnTo>
                      <a:lnTo>
                        <a:pt x="47" y="621"/>
                      </a:lnTo>
                      <a:lnTo>
                        <a:pt x="47" y="621"/>
                      </a:lnTo>
                      <a:lnTo>
                        <a:pt x="47" y="621"/>
                      </a:lnTo>
                      <a:lnTo>
                        <a:pt x="51" y="621"/>
                      </a:lnTo>
                      <a:lnTo>
                        <a:pt x="51" y="621"/>
                      </a:lnTo>
                      <a:lnTo>
                        <a:pt x="51" y="625"/>
                      </a:lnTo>
                      <a:lnTo>
                        <a:pt x="51" y="629"/>
                      </a:lnTo>
                      <a:lnTo>
                        <a:pt x="51" y="633"/>
                      </a:lnTo>
                      <a:lnTo>
                        <a:pt x="55" y="633"/>
                      </a:lnTo>
                      <a:lnTo>
                        <a:pt x="55" y="629"/>
                      </a:lnTo>
                      <a:lnTo>
                        <a:pt x="59" y="625"/>
                      </a:lnTo>
                      <a:lnTo>
                        <a:pt x="59" y="621"/>
                      </a:lnTo>
                      <a:lnTo>
                        <a:pt x="59" y="625"/>
                      </a:lnTo>
                      <a:lnTo>
                        <a:pt x="59" y="629"/>
                      </a:lnTo>
                      <a:lnTo>
                        <a:pt x="59" y="629"/>
                      </a:lnTo>
                      <a:lnTo>
                        <a:pt x="59" y="633"/>
                      </a:lnTo>
                      <a:lnTo>
                        <a:pt x="63" y="633"/>
                      </a:lnTo>
                      <a:lnTo>
                        <a:pt x="63" y="629"/>
                      </a:lnTo>
                      <a:lnTo>
                        <a:pt x="63" y="625"/>
                      </a:lnTo>
                      <a:lnTo>
                        <a:pt x="63" y="621"/>
                      </a:lnTo>
                      <a:lnTo>
                        <a:pt x="63" y="625"/>
                      </a:lnTo>
                      <a:lnTo>
                        <a:pt x="63" y="625"/>
                      </a:lnTo>
                      <a:lnTo>
                        <a:pt x="67" y="629"/>
                      </a:lnTo>
                      <a:lnTo>
                        <a:pt x="67" y="629"/>
                      </a:lnTo>
                      <a:lnTo>
                        <a:pt x="67" y="633"/>
                      </a:lnTo>
                      <a:lnTo>
                        <a:pt x="67" y="633"/>
                      </a:lnTo>
                      <a:lnTo>
                        <a:pt x="63" y="633"/>
                      </a:lnTo>
                      <a:lnTo>
                        <a:pt x="67" y="636"/>
                      </a:lnTo>
                      <a:lnTo>
                        <a:pt x="67" y="636"/>
                      </a:lnTo>
                      <a:lnTo>
                        <a:pt x="71" y="636"/>
                      </a:lnTo>
                      <a:lnTo>
                        <a:pt x="71" y="636"/>
                      </a:lnTo>
                      <a:lnTo>
                        <a:pt x="71" y="636"/>
                      </a:lnTo>
                      <a:lnTo>
                        <a:pt x="71" y="640"/>
                      </a:lnTo>
                      <a:lnTo>
                        <a:pt x="71" y="640"/>
                      </a:lnTo>
                      <a:lnTo>
                        <a:pt x="71" y="640"/>
                      </a:lnTo>
                      <a:lnTo>
                        <a:pt x="79" y="636"/>
                      </a:lnTo>
                      <a:lnTo>
                        <a:pt x="83" y="640"/>
                      </a:lnTo>
                      <a:lnTo>
                        <a:pt x="71" y="640"/>
                      </a:lnTo>
                      <a:lnTo>
                        <a:pt x="71" y="644"/>
                      </a:lnTo>
                      <a:lnTo>
                        <a:pt x="75" y="648"/>
                      </a:lnTo>
                      <a:lnTo>
                        <a:pt x="79" y="652"/>
                      </a:lnTo>
                      <a:lnTo>
                        <a:pt x="79" y="652"/>
                      </a:lnTo>
                      <a:lnTo>
                        <a:pt x="71" y="648"/>
                      </a:lnTo>
                      <a:lnTo>
                        <a:pt x="71" y="644"/>
                      </a:lnTo>
                      <a:lnTo>
                        <a:pt x="71" y="644"/>
                      </a:lnTo>
                      <a:lnTo>
                        <a:pt x="71" y="648"/>
                      </a:lnTo>
                      <a:lnTo>
                        <a:pt x="67" y="648"/>
                      </a:lnTo>
                      <a:lnTo>
                        <a:pt x="67" y="648"/>
                      </a:lnTo>
                      <a:lnTo>
                        <a:pt x="67" y="644"/>
                      </a:lnTo>
                      <a:lnTo>
                        <a:pt x="67" y="644"/>
                      </a:lnTo>
                      <a:lnTo>
                        <a:pt x="67" y="644"/>
                      </a:lnTo>
                      <a:lnTo>
                        <a:pt x="67" y="644"/>
                      </a:lnTo>
                      <a:lnTo>
                        <a:pt x="63" y="644"/>
                      </a:lnTo>
                      <a:lnTo>
                        <a:pt x="59" y="644"/>
                      </a:lnTo>
                      <a:lnTo>
                        <a:pt x="63" y="648"/>
                      </a:lnTo>
                      <a:lnTo>
                        <a:pt x="63" y="648"/>
                      </a:lnTo>
                      <a:lnTo>
                        <a:pt x="67" y="648"/>
                      </a:lnTo>
                      <a:lnTo>
                        <a:pt x="67" y="652"/>
                      </a:lnTo>
                      <a:lnTo>
                        <a:pt x="67" y="656"/>
                      </a:lnTo>
                      <a:lnTo>
                        <a:pt x="67" y="656"/>
                      </a:lnTo>
                      <a:lnTo>
                        <a:pt x="71" y="656"/>
                      </a:lnTo>
                      <a:lnTo>
                        <a:pt x="75" y="656"/>
                      </a:lnTo>
                      <a:lnTo>
                        <a:pt x="79" y="656"/>
                      </a:lnTo>
                      <a:lnTo>
                        <a:pt x="79" y="660"/>
                      </a:lnTo>
                      <a:lnTo>
                        <a:pt x="79" y="660"/>
                      </a:lnTo>
                      <a:lnTo>
                        <a:pt x="79" y="660"/>
                      </a:lnTo>
                      <a:lnTo>
                        <a:pt x="75" y="660"/>
                      </a:lnTo>
                      <a:lnTo>
                        <a:pt x="75" y="660"/>
                      </a:lnTo>
                      <a:lnTo>
                        <a:pt x="71" y="656"/>
                      </a:lnTo>
                      <a:lnTo>
                        <a:pt x="67" y="656"/>
                      </a:lnTo>
                      <a:lnTo>
                        <a:pt x="67" y="656"/>
                      </a:lnTo>
                      <a:lnTo>
                        <a:pt x="67" y="656"/>
                      </a:lnTo>
                      <a:lnTo>
                        <a:pt x="67" y="656"/>
                      </a:lnTo>
                      <a:lnTo>
                        <a:pt x="63" y="656"/>
                      </a:lnTo>
                      <a:lnTo>
                        <a:pt x="63" y="656"/>
                      </a:lnTo>
                      <a:lnTo>
                        <a:pt x="63" y="660"/>
                      </a:lnTo>
                      <a:lnTo>
                        <a:pt x="59" y="664"/>
                      </a:lnTo>
                      <a:lnTo>
                        <a:pt x="59" y="664"/>
                      </a:lnTo>
                      <a:lnTo>
                        <a:pt x="63" y="660"/>
                      </a:lnTo>
                      <a:lnTo>
                        <a:pt x="63" y="660"/>
                      </a:lnTo>
                      <a:lnTo>
                        <a:pt x="63" y="664"/>
                      </a:lnTo>
                      <a:lnTo>
                        <a:pt x="63" y="668"/>
                      </a:lnTo>
                      <a:lnTo>
                        <a:pt x="59" y="668"/>
                      </a:lnTo>
                      <a:lnTo>
                        <a:pt x="55" y="668"/>
                      </a:lnTo>
                      <a:lnTo>
                        <a:pt x="55" y="672"/>
                      </a:lnTo>
                      <a:lnTo>
                        <a:pt x="55" y="672"/>
                      </a:lnTo>
                      <a:lnTo>
                        <a:pt x="55" y="676"/>
                      </a:lnTo>
                      <a:lnTo>
                        <a:pt x="51" y="679"/>
                      </a:lnTo>
                      <a:lnTo>
                        <a:pt x="51" y="679"/>
                      </a:lnTo>
                      <a:lnTo>
                        <a:pt x="55" y="679"/>
                      </a:lnTo>
                      <a:lnTo>
                        <a:pt x="55" y="679"/>
                      </a:lnTo>
                      <a:lnTo>
                        <a:pt x="55" y="676"/>
                      </a:lnTo>
                      <a:lnTo>
                        <a:pt x="59" y="676"/>
                      </a:lnTo>
                      <a:lnTo>
                        <a:pt x="63" y="672"/>
                      </a:lnTo>
                      <a:lnTo>
                        <a:pt x="67" y="672"/>
                      </a:lnTo>
                      <a:lnTo>
                        <a:pt x="67" y="672"/>
                      </a:lnTo>
                      <a:lnTo>
                        <a:pt x="67" y="676"/>
                      </a:lnTo>
                      <a:lnTo>
                        <a:pt x="67" y="676"/>
                      </a:lnTo>
                      <a:lnTo>
                        <a:pt x="67" y="672"/>
                      </a:lnTo>
                      <a:lnTo>
                        <a:pt x="71" y="672"/>
                      </a:lnTo>
                      <a:lnTo>
                        <a:pt x="75" y="672"/>
                      </a:lnTo>
                      <a:lnTo>
                        <a:pt x="83" y="672"/>
                      </a:lnTo>
                      <a:lnTo>
                        <a:pt x="83" y="672"/>
                      </a:lnTo>
                      <a:lnTo>
                        <a:pt x="83" y="672"/>
                      </a:lnTo>
                      <a:lnTo>
                        <a:pt x="71" y="676"/>
                      </a:lnTo>
                      <a:lnTo>
                        <a:pt x="71" y="676"/>
                      </a:lnTo>
                      <a:lnTo>
                        <a:pt x="67" y="676"/>
                      </a:lnTo>
                      <a:lnTo>
                        <a:pt x="63" y="676"/>
                      </a:lnTo>
                      <a:lnTo>
                        <a:pt x="63" y="676"/>
                      </a:lnTo>
                      <a:lnTo>
                        <a:pt x="63" y="679"/>
                      </a:lnTo>
                      <a:lnTo>
                        <a:pt x="59" y="679"/>
                      </a:lnTo>
                      <a:lnTo>
                        <a:pt x="59" y="683"/>
                      </a:lnTo>
                      <a:lnTo>
                        <a:pt x="63" y="679"/>
                      </a:lnTo>
                      <a:lnTo>
                        <a:pt x="63" y="679"/>
                      </a:lnTo>
                      <a:lnTo>
                        <a:pt x="67" y="679"/>
                      </a:lnTo>
                      <a:lnTo>
                        <a:pt x="67" y="679"/>
                      </a:lnTo>
                      <a:lnTo>
                        <a:pt x="67" y="679"/>
                      </a:lnTo>
                      <a:lnTo>
                        <a:pt x="67" y="683"/>
                      </a:lnTo>
                      <a:lnTo>
                        <a:pt x="67" y="683"/>
                      </a:lnTo>
                      <a:lnTo>
                        <a:pt x="67" y="683"/>
                      </a:lnTo>
                      <a:lnTo>
                        <a:pt x="71" y="683"/>
                      </a:lnTo>
                      <a:lnTo>
                        <a:pt x="71" y="683"/>
                      </a:lnTo>
                      <a:lnTo>
                        <a:pt x="71" y="687"/>
                      </a:lnTo>
                      <a:lnTo>
                        <a:pt x="63" y="687"/>
                      </a:lnTo>
                      <a:lnTo>
                        <a:pt x="63" y="691"/>
                      </a:lnTo>
                      <a:lnTo>
                        <a:pt x="63" y="695"/>
                      </a:lnTo>
                      <a:lnTo>
                        <a:pt x="67" y="695"/>
                      </a:lnTo>
                      <a:lnTo>
                        <a:pt x="75" y="691"/>
                      </a:lnTo>
                      <a:lnTo>
                        <a:pt x="75" y="691"/>
                      </a:lnTo>
                      <a:lnTo>
                        <a:pt x="75" y="687"/>
                      </a:lnTo>
                      <a:lnTo>
                        <a:pt x="75" y="687"/>
                      </a:lnTo>
                      <a:lnTo>
                        <a:pt x="79" y="687"/>
                      </a:lnTo>
                      <a:lnTo>
                        <a:pt x="83" y="683"/>
                      </a:lnTo>
                      <a:lnTo>
                        <a:pt x="90" y="668"/>
                      </a:lnTo>
                      <a:lnTo>
                        <a:pt x="90" y="664"/>
                      </a:lnTo>
                      <a:lnTo>
                        <a:pt x="94" y="664"/>
                      </a:lnTo>
                      <a:lnTo>
                        <a:pt x="94" y="660"/>
                      </a:lnTo>
                      <a:lnTo>
                        <a:pt x="98" y="656"/>
                      </a:lnTo>
                      <a:lnTo>
                        <a:pt x="98" y="656"/>
                      </a:lnTo>
                      <a:lnTo>
                        <a:pt x="98" y="660"/>
                      </a:lnTo>
                      <a:lnTo>
                        <a:pt x="94" y="672"/>
                      </a:lnTo>
                      <a:lnTo>
                        <a:pt x="90" y="672"/>
                      </a:lnTo>
                      <a:lnTo>
                        <a:pt x="90" y="672"/>
                      </a:lnTo>
                      <a:lnTo>
                        <a:pt x="90" y="676"/>
                      </a:lnTo>
                      <a:lnTo>
                        <a:pt x="90" y="676"/>
                      </a:lnTo>
                      <a:lnTo>
                        <a:pt x="90" y="679"/>
                      </a:lnTo>
                      <a:lnTo>
                        <a:pt x="90" y="679"/>
                      </a:lnTo>
                      <a:lnTo>
                        <a:pt x="86" y="683"/>
                      </a:lnTo>
                      <a:lnTo>
                        <a:pt x="86" y="687"/>
                      </a:lnTo>
                      <a:lnTo>
                        <a:pt x="83" y="687"/>
                      </a:lnTo>
                      <a:lnTo>
                        <a:pt x="83" y="687"/>
                      </a:lnTo>
                      <a:lnTo>
                        <a:pt x="83" y="691"/>
                      </a:lnTo>
                      <a:lnTo>
                        <a:pt x="79" y="691"/>
                      </a:lnTo>
                      <a:lnTo>
                        <a:pt x="83" y="691"/>
                      </a:lnTo>
                      <a:lnTo>
                        <a:pt x="83" y="691"/>
                      </a:lnTo>
                      <a:lnTo>
                        <a:pt x="83" y="691"/>
                      </a:lnTo>
                      <a:lnTo>
                        <a:pt x="83" y="695"/>
                      </a:lnTo>
                      <a:lnTo>
                        <a:pt x="75" y="695"/>
                      </a:lnTo>
                      <a:lnTo>
                        <a:pt x="71" y="699"/>
                      </a:lnTo>
                      <a:lnTo>
                        <a:pt x="71" y="703"/>
                      </a:lnTo>
                      <a:lnTo>
                        <a:pt x="71" y="703"/>
                      </a:lnTo>
                      <a:lnTo>
                        <a:pt x="67" y="703"/>
                      </a:lnTo>
                      <a:lnTo>
                        <a:pt x="63" y="703"/>
                      </a:lnTo>
                      <a:lnTo>
                        <a:pt x="59" y="707"/>
                      </a:lnTo>
                      <a:lnTo>
                        <a:pt x="55" y="711"/>
                      </a:lnTo>
                      <a:lnTo>
                        <a:pt x="55" y="711"/>
                      </a:lnTo>
                      <a:lnTo>
                        <a:pt x="55" y="715"/>
                      </a:lnTo>
                      <a:lnTo>
                        <a:pt x="55" y="715"/>
                      </a:lnTo>
                      <a:lnTo>
                        <a:pt x="55" y="715"/>
                      </a:lnTo>
                      <a:lnTo>
                        <a:pt x="55" y="715"/>
                      </a:lnTo>
                      <a:lnTo>
                        <a:pt x="55" y="718"/>
                      </a:lnTo>
                      <a:lnTo>
                        <a:pt x="55" y="718"/>
                      </a:lnTo>
                      <a:lnTo>
                        <a:pt x="59" y="718"/>
                      </a:lnTo>
                      <a:lnTo>
                        <a:pt x="59" y="718"/>
                      </a:lnTo>
                      <a:lnTo>
                        <a:pt x="59" y="718"/>
                      </a:lnTo>
                      <a:lnTo>
                        <a:pt x="63" y="722"/>
                      </a:lnTo>
                      <a:lnTo>
                        <a:pt x="63" y="722"/>
                      </a:lnTo>
                      <a:lnTo>
                        <a:pt x="67" y="722"/>
                      </a:lnTo>
                      <a:lnTo>
                        <a:pt x="67" y="718"/>
                      </a:lnTo>
                      <a:lnTo>
                        <a:pt x="71" y="718"/>
                      </a:lnTo>
                      <a:lnTo>
                        <a:pt x="83" y="718"/>
                      </a:lnTo>
                      <a:lnTo>
                        <a:pt x="83" y="718"/>
                      </a:lnTo>
                      <a:lnTo>
                        <a:pt x="86" y="718"/>
                      </a:lnTo>
                      <a:lnTo>
                        <a:pt x="86" y="722"/>
                      </a:lnTo>
                      <a:lnTo>
                        <a:pt x="94" y="718"/>
                      </a:lnTo>
                      <a:lnTo>
                        <a:pt x="98" y="718"/>
                      </a:lnTo>
                      <a:lnTo>
                        <a:pt x="98" y="718"/>
                      </a:lnTo>
                      <a:lnTo>
                        <a:pt x="98" y="718"/>
                      </a:lnTo>
                      <a:lnTo>
                        <a:pt x="98" y="718"/>
                      </a:lnTo>
                      <a:lnTo>
                        <a:pt x="102" y="715"/>
                      </a:lnTo>
                      <a:lnTo>
                        <a:pt x="106" y="715"/>
                      </a:lnTo>
                      <a:lnTo>
                        <a:pt x="106" y="711"/>
                      </a:lnTo>
                      <a:lnTo>
                        <a:pt x="110" y="711"/>
                      </a:lnTo>
                      <a:lnTo>
                        <a:pt x="110" y="711"/>
                      </a:lnTo>
                      <a:lnTo>
                        <a:pt x="110" y="711"/>
                      </a:lnTo>
                      <a:lnTo>
                        <a:pt x="110" y="711"/>
                      </a:lnTo>
                      <a:lnTo>
                        <a:pt x="110" y="707"/>
                      </a:lnTo>
                      <a:lnTo>
                        <a:pt x="106" y="707"/>
                      </a:lnTo>
                      <a:lnTo>
                        <a:pt x="106" y="707"/>
                      </a:lnTo>
                      <a:lnTo>
                        <a:pt x="110" y="703"/>
                      </a:lnTo>
                      <a:lnTo>
                        <a:pt x="110" y="703"/>
                      </a:lnTo>
                      <a:lnTo>
                        <a:pt x="114" y="699"/>
                      </a:lnTo>
                      <a:lnTo>
                        <a:pt x="118" y="695"/>
                      </a:lnTo>
                      <a:lnTo>
                        <a:pt x="118" y="695"/>
                      </a:lnTo>
                      <a:lnTo>
                        <a:pt x="118" y="691"/>
                      </a:lnTo>
                      <a:lnTo>
                        <a:pt x="118" y="691"/>
                      </a:lnTo>
                      <a:lnTo>
                        <a:pt x="118" y="691"/>
                      </a:lnTo>
                      <a:lnTo>
                        <a:pt x="118" y="687"/>
                      </a:lnTo>
                      <a:lnTo>
                        <a:pt x="122" y="687"/>
                      </a:lnTo>
                      <a:lnTo>
                        <a:pt x="133" y="687"/>
                      </a:lnTo>
                      <a:lnTo>
                        <a:pt x="149" y="683"/>
                      </a:lnTo>
                      <a:lnTo>
                        <a:pt x="153" y="683"/>
                      </a:lnTo>
                      <a:lnTo>
                        <a:pt x="157" y="683"/>
                      </a:lnTo>
                      <a:lnTo>
                        <a:pt x="196" y="672"/>
                      </a:lnTo>
                      <a:lnTo>
                        <a:pt x="204" y="676"/>
                      </a:lnTo>
                      <a:lnTo>
                        <a:pt x="204" y="672"/>
                      </a:lnTo>
                      <a:lnTo>
                        <a:pt x="200" y="660"/>
                      </a:lnTo>
                      <a:lnTo>
                        <a:pt x="200" y="656"/>
                      </a:lnTo>
                      <a:lnTo>
                        <a:pt x="204" y="652"/>
                      </a:lnTo>
                      <a:lnTo>
                        <a:pt x="208" y="644"/>
                      </a:lnTo>
                      <a:lnTo>
                        <a:pt x="208" y="640"/>
                      </a:lnTo>
                      <a:lnTo>
                        <a:pt x="208" y="633"/>
                      </a:lnTo>
                      <a:lnTo>
                        <a:pt x="204" y="625"/>
                      </a:lnTo>
                      <a:lnTo>
                        <a:pt x="200" y="617"/>
                      </a:lnTo>
                      <a:lnTo>
                        <a:pt x="196" y="578"/>
                      </a:lnTo>
                      <a:lnTo>
                        <a:pt x="196" y="578"/>
                      </a:lnTo>
                      <a:lnTo>
                        <a:pt x="200" y="566"/>
                      </a:lnTo>
                      <a:lnTo>
                        <a:pt x="200" y="562"/>
                      </a:lnTo>
                      <a:lnTo>
                        <a:pt x="196" y="554"/>
                      </a:lnTo>
                      <a:lnTo>
                        <a:pt x="176" y="512"/>
                      </a:lnTo>
                      <a:lnTo>
                        <a:pt x="211" y="504"/>
                      </a:lnTo>
                      <a:lnTo>
                        <a:pt x="235" y="476"/>
                      </a:lnTo>
                      <a:lnTo>
                        <a:pt x="235" y="476"/>
                      </a:lnTo>
                      <a:lnTo>
                        <a:pt x="235" y="472"/>
                      </a:lnTo>
                      <a:lnTo>
                        <a:pt x="231" y="469"/>
                      </a:lnTo>
                      <a:lnTo>
                        <a:pt x="223" y="449"/>
                      </a:lnTo>
                      <a:lnTo>
                        <a:pt x="223" y="445"/>
                      </a:lnTo>
                      <a:lnTo>
                        <a:pt x="235" y="426"/>
                      </a:lnTo>
                      <a:lnTo>
                        <a:pt x="247" y="375"/>
                      </a:lnTo>
                      <a:lnTo>
                        <a:pt x="251" y="367"/>
                      </a:lnTo>
                      <a:lnTo>
                        <a:pt x="258" y="351"/>
                      </a:lnTo>
                      <a:lnTo>
                        <a:pt x="262" y="348"/>
                      </a:lnTo>
                      <a:lnTo>
                        <a:pt x="262" y="348"/>
                      </a:lnTo>
                      <a:lnTo>
                        <a:pt x="262" y="344"/>
                      </a:lnTo>
                      <a:lnTo>
                        <a:pt x="258" y="324"/>
                      </a:lnTo>
                      <a:lnTo>
                        <a:pt x="258" y="320"/>
                      </a:lnTo>
                      <a:lnTo>
                        <a:pt x="227" y="289"/>
                      </a:lnTo>
                      <a:lnTo>
                        <a:pt x="227" y="277"/>
                      </a:lnTo>
                      <a:lnTo>
                        <a:pt x="227" y="277"/>
                      </a:lnTo>
                      <a:lnTo>
                        <a:pt x="239" y="273"/>
                      </a:lnTo>
                      <a:lnTo>
                        <a:pt x="243" y="269"/>
                      </a:lnTo>
                      <a:lnTo>
                        <a:pt x="243" y="266"/>
                      </a:lnTo>
                      <a:lnTo>
                        <a:pt x="247" y="254"/>
                      </a:lnTo>
                      <a:lnTo>
                        <a:pt x="247" y="250"/>
                      </a:lnTo>
                      <a:lnTo>
                        <a:pt x="247" y="211"/>
                      </a:lnTo>
                      <a:lnTo>
                        <a:pt x="247" y="207"/>
                      </a:lnTo>
                      <a:lnTo>
                        <a:pt x="247" y="207"/>
                      </a:lnTo>
                      <a:lnTo>
                        <a:pt x="266" y="180"/>
                      </a:lnTo>
                      <a:lnTo>
                        <a:pt x="270" y="172"/>
                      </a:lnTo>
                      <a:lnTo>
                        <a:pt x="270" y="168"/>
                      </a:lnTo>
                      <a:lnTo>
                        <a:pt x="313" y="184"/>
                      </a:lnTo>
                      <a:lnTo>
                        <a:pt x="313" y="180"/>
                      </a:lnTo>
                      <a:lnTo>
                        <a:pt x="313" y="180"/>
                      </a:lnTo>
                      <a:lnTo>
                        <a:pt x="317" y="176"/>
                      </a:lnTo>
                      <a:lnTo>
                        <a:pt x="321" y="148"/>
                      </a:lnTo>
                      <a:lnTo>
                        <a:pt x="321" y="145"/>
                      </a:lnTo>
                      <a:lnTo>
                        <a:pt x="305" y="113"/>
                      </a:lnTo>
                      <a:lnTo>
                        <a:pt x="305" y="109"/>
                      </a:lnTo>
                      <a:lnTo>
                        <a:pt x="301" y="94"/>
                      </a:lnTo>
                      <a:lnTo>
                        <a:pt x="301" y="94"/>
                      </a:lnTo>
                      <a:lnTo>
                        <a:pt x="301" y="94"/>
                      </a:lnTo>
                      <a:lnTo>
                        <a:pt x="301" y="90"/>
                      </a:lnTo>
                      <a:lnTo>
                        <a:pt x="301" y="90"/>
                      </a:lnTo>
                      <a:lnTo>
                        <a:pt x="290" y="82"/>
                      </a:lnTo>
                      <a:moveTo>
                        <a:pt x="180" y="102"/>
                      </a:moveTo>
                      <a:lnTo>
                        <a:pt x="180" y="102"/>
                      </a:lnTo>
                      <a:lnTo>
                        <a:pt x="200" y="109"/>
                      </a:lnTo>
                      <a:lnTo>
                        <a:pt x="200" y="109"/>
                      </a:lnTo>
                      <a:lnTo>
                        <a:pt x="200" y="109"/>
                      </a:lnTo>
                      <a:lnTo>
                        <a:pt x="200" y="113"/>
                      </a:lnTo>
                      <a:lnTo>
                        <a:pt x="200" y="113"/>
                      </a:lnTo>
                      <a:lnTo>
                        <a:pt x="196" y="113"/>
                      </a:lnTo>
                      <a:lnTo>
                        <a:pt x="196" y="113"/>
                      </a:lnTo>
                      <a:lnTo>
                        <a:pt x="192" y="113"/>
                      </a:lnTo>
                      <a:lnTo>
                        <a:pt x="184" y="117"/>
                      </a:lnTo>
                      <a:lnTo>
                        <a:pt x="180" y="121"/>
                      </a:lnTo>
                      <a:lnTo>
                        <a:pt x="180" y="121"/>
                      </a:lnTo>
                      <a:lnTo>
                        <a:pt x="180" y="121"/>
                      </a:lnTo>
                      <a:lnTo>
                        <a:pt x="176" y="121"/>
                      </a:lnTo>
                      <a:lnTo>
                        <a:pt x="176" y="117"/>
                      </a:lnTo>
                      <a:lnTo>
                        <a:pt x="176" y="121"/>
                      </a:lnTo>
                      <a:lnTo>
                        <a:pt x="176" y="121"/>
                      </a:lnTo>
                      <a:lnTo>
                        <a:pt x="176" y="125"/>
                      </a:lnTo>
                      <a:lnTo>
                        <a:pt x="176" y="129"/>
                      </a:lnTo>
                      <a:lnTo>
                        <a:pt x="176" y="133"/>
                      </a:lnTo>
                      <a:lnTo>
                        <a:pt x="176" y="137"/>
                      </a:lnTo>
                      <a:lnTo>
                        <a:pt x="176" y="145"/>
                      </a:lnTo>
                      <a:lnTo>
                        <a:pt x="172" y="145"/>
                      </a:lnTo>
                      <a:lnTo>
                        <a:pt x="172" y="148"/>
                      </a:lnTo>
                      <a:lnTo>
                        <a:pt x="169" y="148"/>
                      </a:lnTo>
                      <a:lnTo>
                        <a:pt x="169" y="145"/>
                      </a:lnTo>
                      <a:lnTo>
                        <a:pt x="169" y="145"/>
                      </a:lnTo>
                      <a:lnTo>
                        <a:pt x="169" y="141"/>
                      </a:lnTo>
                      <a:lnTo>
                        <a:pt x="169" y="137"/>
                      </a:lnTo>
                      <a:lnTo>
                        <a:pt x="169" y="137"/>
                      </a:lnTo>
                      <a:lnTo>
                        <a:pt x="169" y="133"/>
                      </a:lnTo>
                      <a:lnTo>
                        <a:pt x="165" y="133"/>
                      </a:lnTo>
                      <a:lnTo>
                        <a:pt x="165" y="133"/>
                      </a:lnTo>
                      <a:lnTo>
                        <a:pt x="165" y="129"/>
                      </a:lnTo>
                      <a:lnTo>
                        <a:pt x="165" y="129"/>
                      </a:lnTo>
                      <a:lnTo>
                        <a:pt x="165" y="133"/>
                      </a:lnTo>
                      <a:lnTo>
                        <a:pt x="165" y="133"/>
                      </a:lnTo>
                      <a:lnTo>
                        <a:pt x="165" y="133"/>
                      </a:lnTo>
                      <a:lnTo>
                        <a:pt x="165" y="137"/>
                      </a:lnTo>
                      <a:lnTo>
                        <a:pt x="165" y="137"/>
                      </a:lnTo>
                      <a:lnTo>
                        <a:pt x="165" y="141"/>
                      </a:lnTo>
                      <a:lnTo>
                        <a:pt x="165" y="141"/>
                      </a:lnTo>
                      <a:lnTo>
                        <a:pt x="161" y="141"/>
                      </a:lnTo>
                      <a:lnTo>
                        <a:pt x="161" y="137"/>
                      </a:lnTo>
                      <a:lnTo>
                        <a:pt x="161" y="141"/>
                      </a:lnTo>
                      <a:lnTo>
                        <a:pt x="161" y="141"/>
                      </a:lnTo>
                      <a:lnTo>
                        <a:pt x="165" y="145"/>
                      </a:lnTo>
                      <a:lnTo>
                        <a:pt x="165" y="145"/>
                      </a:lnTo>
                      <a:lnTo>
                        <a:pt x="165" y="145"/>
                      </a:lnTo>
                      <a:lnTo>
                        <a:pt x="165" y="145"/>
                      </a:lnTo>
                      <a:lnTo>
                        <a:pt x="161" y="141"/>
                      </a:lnTo>
                      <a:lnTo>
                        <a:pt x="161" y="141"/>
                      </a:lnTo>
                      <a:lnTo>
                        <a:pt x="161" y="141"/>
                      </a:lnTo>
                      <a:lnTo>
                        <a:pt x="161" y="141"/>
                      </a:lnTo>
                      <a:lnTo>
                        <a:pt x="161" y="145"/>
                      </a:lnTo>
                      <a:lnTo>
                        <a:pt x="161" y="145"/>
                      </a:lnTo>
                      <a:lnTo>
                        <a:pt x="161" y="148"/>
                      </a:lnTo>
                      <a:lnTo>
                        <a:pt x="161" y="148"/>
                      </a:lnTo>
                      <a:lnTo>
                        <a:pt x="161" y="148"/>
                      </a:lnTo>
                      <a:lnTo>
                        <a:pt x="157" y="148"/>
                      </a:lnTo>
                      <a:lnTo>
                        <a:pt x="157" y="148"/>
                      </a:lnTo>
                      <a:lnTo>
                        <a:pt x="157" y="152"/>
                      </a:lnTo>
                      <a:lnTo>
                        <a:pt x="157" y="152"/>
                      </a:lnTo>
                      <a:lnTo>
                        <a:pt x="157" y="152"/>
                      </a:lnTo>
                      <a:lnTo>
                        <a:pt x="161" y="152"/>
                      </a:lnTo>
                      <a:lnTo>
                        <a:pt x="161" y="152"/>
                      </a:lnTo>
                      <a:lnTo>
                        <a:pt x="161" y="152"/>
                      </a:lnTo>
                      <a:lnTo>
                        <a:pt x="157" y="160"/>
                      </a:lnTo>
                      <a:lnTo>
                        <a:pt x="157" y="160"/>
                      </a:lnTo>
                      <a:lnTo>
                        <a:pt x="157" y="160"/>
                      </a:lnTo>
                      <a:lnTo>
                        <a:pt x="157" y="160"/>
                      </a:lnTo>
                      <a:lnTo>
                        <a:pt x="157" y="160"/>
                      </a:lnTo>
                      <a:lnTo>
                        <a:pt x="157" y="160"/>
                      </a:lnTo>
                      <a:lnTo>
                        <a:pt x="157" y="160"/>
                      </a:lnTo>
                      <a:lnTo>
                        <a:pt x="157" y="160"/>
                      </a:lnTo>
                      <a:lnTo>
                        <a:pt x="153" y="160"/>
                      </a:lnTo>
                      <a:lnTo>
                        <a:pt x="153" y="156"/>
                      </a:lnTo>
                      <a:lnTo>
                        <a:pt x="149" y="156"/>
                      </a:lnTo>
                      <a:lnTo>
                        <a:pt x="141" y="160"/>
                      </a:lnTo>
                      <a:lnTo>
                        <a:pt x="137" y="160"/>
                      </a:lnTo>
                      <a:lnTo>
                        <a:pt x="137" y="156"/>
                      </a:lnTo>
                      <a:lnTo>
                        <a:pt x="137" y="156"/>
                      </a:lnTo>
                      <a:lnTo>
                        <a:pt x="137" y="156"/>
                      </a:lnTo>
                      <a:lnTo>
                        <a:pt x="141" y="152"/>
                      </a:lnTo>
                      <a:lnTo>
                        <a:pt x="141" y="148"/>
                      </a:lnTo>
                      <a:lnTo>
                        <a:pt x="145" y="148"/>
                      </a:lnTo>
                      <a:lnTo>
                        <a:pt x="145" y="145"/>
                      </a:lnTo>
                      <a:lnTo>
                        <a:pt x="149" y="137"/>
                      </a:lnTo>
                      <a:lnTo>
                        <a:pt x="149" y="133"/>
                      </a:lnTo>
                      <a:lnTo>
                        <a:pt x="145" y="133"/>
                      </a:lnTo>
                      <a:lnTo>
                        <a:pt x="145" y="133"/>
                      </a:lnTo>
                      <a:lnTo>
                        <a:pt x="145" y="129"/>
                      </a:lnTo>
                      <a:lnTo>
                        <a:pt x="145" y="129"/>
                      </a:lnTo>
                      <a:lnTo>
                        <a:pt x="145" y="129"/>
                      </a:lnTo>
                      <a:lnTo>
                        <a:pt x="145" y="129"/>
                      </a:lnTo>
                      <a:lnTo>
                        <a:pt x="145" y="133"/>
                      </a:lnTo>
                      <a:lnTo>
                        <a:pt x="145" y="137"/>
                      </a:lnTo>
                      <a:lnTo>
                        <a:pt x="145" y="137"/>
                      </a:lnTo>
                      <a:lnTo>
                        <a:pt x="141" y="145"/>
                      </a:lnTo>
                      <a:lnTo>
                        <a:pt x="141" y="145"/>
                      </a:lnTo>
                      <a:lnTo>
                        <a:pt x="141" y="145"/>
                      </a:lnTo>
                      <a:lnTo>
                        <a:pt x="137" y="145"/>
                      </a:lnTo>
                      <a:lnTo>
                        <a:pt x="137" y="145"/>
                      </a:lnTo>
                      <a:lnTo>
                        <a:pt x="137" y="148"/>
                      </a:lnTo>
                      <a:lnTo>
                        <a:pt x="137" y="148"/>
                      </a:lnTo>
                      <a:lnTo>
                        <a:pt x="133" y="148"/>
                      </a:lnTo>
                      <a:lnTo>
                        <a:pt x="133" y="152"/>
                      </a:lnTo>
                      <a:lnTo>
                        <a:pt x="129" y="156"/>
                      </a:lnTo>
                      <a:lnTo>
                        <a:pt x="129" y="160"/>
                      </a:lnTo>
                      <a:lnTo>
                        <a:pt x="129" y="156"/>
                      </a:lnTo>
                      <a:lnTo>
                        <a:pt x="129" y="160"/>
                      </a:lnTo>
                      <a:lnTo>
                        <a:pt x="133" y="160"/>
                      </a:lnTo>
                      <a:lnTo>
                        <a:pt x="129" y="160"/>
                      </a:lnTo>
                      <a:lnTo>
                        <a:pt x="129" y="164"/>
                      </a:lnTo>
                      <a:lnTo>
                        <a:pt x="126" y="164"/>
                      </a:lnTo>
                      <a:lnTo>
                        <a:pt x="126" y="168"/>
                      </a:lnTo>
                      <a:lnTo>
                        <a:pt x="126" y="172"/>
                      </a:lnTo>
                      <a:lnTo>
                        <a:pt x="122" y="176"/>
                      </a:lnTo>
                      <a:lnTo>
                        <a:pt x="122" y="176"/>
                      </a:lnTo>
                      <a:lnTo>
                        <a:pt x="122" y="172"/>
                      </a:lnTo>
                      <a:lnTo>
                        <a:pt x="122" y="172"/>
                      </a:lnTo>
                      <a:lnTo>
                        <a:pt x="122" y="172"/>
                      </a:lnTo>
                      <a:lnTo>
                        <a:pt x="122" y="172"/>
                      </a:lnTo>
                      <a:lnTo>
                        <a:pt x="122" y="172"/>
                      </a:lnTo>
                      <a:lnTo>
                        <a:pt x="118" y="168"/>
                      </a:lnTo>
                      <a:lnTo>
                        <a:pt x="118" y="168"/>
                      </a:lnTo>
                      <a:lnTo>
                        <a:pt x="122" y="164"/>
                      </a:lnTo>
                      <a:lnTo>
                        <a:pt x="122" y="164"/>
                      </a:lnTo>
                      <a:lnTo>
                        <a:pt x="122" y="160"/>
                      </a:lnTo>
                      <a:lnTo>
                        <a:pt x="122" y="156"/>
                      </a:lnTo>
                      <a:lnTo>
                        <a:pt x="122" y="152"/>
                      </a:lnTo>
                      <a:lnTo>
                        <a:pt x="126" y="145"/>
                      </a:lnTo>
                      <a:lnTo>
                        <a:pt x="126" y="145"/>
                      </a:lnTo>
                      <a:lnTo>
                        <a:pt x="129" y="141"/>
                      </a:lnTo>
                      <a:lnTo>
                        <a:pt x="129" y="141"/>
                      </a:lnTo>
                      <a:lnTo>
                        <a:pt x="133" y="141"/>
                      </a:lnTo>
                      <a:lnTo>
                        <a:pt x="133" y="141"/>
                      </a:lnTo>
                      <a:lnTo>
                        <a:pt x="129" y="141"/>
                      </a:lnTo>
                      <a:lnTo>
                        <a:pt x="126" y="141"/>
                      </a:lnTo>
                      <a:lnTo>
                        <a:pt x="126" y="137"/>
                      </a:lnTo>
                      <a:lnTo>
                        <a:pt x="129" y="137"/>
                      </a:lnTo>
                      <a:lnTo>
                        <a:pt x="133" y="137"/>
                      </a:lnTo>
                      <a:lnTo>
                        <a:pt x="129" y="137"/>
                      </a:lnTo>
                      <a:lnTo>
                        <a:pt x="129" y="137"/>
                      </a:lnTo>
                      <a:lnTo>
                        <a:pt x="126" y="133"/>
                      </a:lnTo>
                      <a:lnTo>
                        <a:pt x="126" y="133"/>
                      </a:lnTo>
                      <a:lnTo>
                        <a:pt x="126" y="133"/>
                      </a:lnTo>
                      <a:lnTo>
                        <a:pt x="122" y="133"/>
                      </a:lnTo>
                      <a:lnTo>
                        <a:pt x="122" y="129"/>
                      </a:lnTo>
                      <a:lnTo>
                        <a:pt x="122" y="125"/>
                      </a:lnTo>
                      <a:lnTo>
                        <a:pt x="122" y="125"/>
                      </a:lnTo>
                      <a:lnTo>
                        <a:pt x="126" y="125"/>
                      </a:lnTo>
                      <a:lnTo>
                        <a:pt x="129" y="125"/>
                      </a:lnTo>
                      <a:lnTo>
                        <a:pt x="129" y="125"/>
                      </a:lnTo>
                      <a:lnTo>
                        <a:pt x="126" y="121"/>
                      </a:lnTo>
                      <a:lnTo>
                        <a:pt x="133" y="121"/>
                      </a:lnTo>
                      <a:lnTo>
                        <a:pt x="133" y="121"/>
                      </a:lnTo>
                      <a:lnTo>
                        <a:pt x="133" y="125"/>
                      </a:lnTo>
                      <a:lnTo>
                        <a:pt x="137" y="125"/>
                      </a:lnTo>
                      <a:lnTo>
                        <a:pt x="133" y="121"/>
                      </a:lnTo>
                      <a:lnTo>
                        <a:pt x="129" y="117"/>
                      </a:lnTo>
                      <a:lnTo>
                        <a:pt x="129" y="117"/>
                      </a:lnTo>
                      <a:lnTo>
                        <a:pt x="133" y="117"/>
                      </a:lnTo>
                      <a:lnTo>
                        <a:pt x="133" y="117"/>
                      </a:lnTo>
                      <a:lnTo>
                        <a:pt x="133" y="117"/>
                      </a:lnTo>
                      <a:lnTo>
                        <a:pt x="133" y="117"/>
                      </a:lnTo>
                      <a:lnTo>
                        <a:pt x="133" y="113"/>
                      </a:lnTo>
                      <a:lnTo>
                        <a:pt x="137" y="113"/>
                      </a:lnTo>
                      <a:lnTo>
                        <a:pt x="141" y="113"/>
                      </a:lnTo>
                      <a:lnTo>
                        <a:pt x="141" y="113"/>
                      </a:lnTo>
                      <a:lnTo>
                        <a:pt x="141" y="113"/>
                      </a:lnTo>
                      <a:lnTo>
                        <a:pt x="141" y="113"/>
                      </a:lnTo>
                      <a:lnTo>
                        <a:pt x="145" y="113"/>
                      </a:lnTo>
                      <a:lnTo>
                        <a:pt x="145" y="113"/>
                      </a:lnTo>
                      <a:lnTo>
                        <a:pt x="145" y="113"/>
                      </a:lnTo>
                      <a:lnTo>
                        <a:pt x="145" y="113"/>
                      </a:lnTo>
                      <a:lnTo>
                        <a:pt x="141" y="113"/>
                      </a:lnTo>
                      <a:lnTo>
                        <a:pt x="141" y="113"/>
                      </a:lnTo>
                      <a:lnTo>
                        <a:pt x="141" y="109"/>
                      </a:lnTo>
                      <a:lnTo>
                        <a:pt x="141" y="109"/>
                      </a:lnTo>
                      <a:lnTo>
                        <a:pt x="137" y="109"/>
                      </a:lnTo>
                      <a:lnTo>
                        <a:pt x="133" y="109"/>
                      </a:lnTo>
                      <a:lnTo>
                        <a:pt x="133" y="109"/>
                      </a:lnTo>
                      <a:lnTo>
                        <a:pt x="133" y="105"/>
                      </a:lnTo>
                      <a:lnTo>
                        <a:pt x="129" y="105"/>
                      </a:lnTo>
                      <a:lnTo>
                        <a:pt x="129" y="102"/>
                      </a:lnTo>
                      <a:lnTo>
                        <a:pt x="129" y="98"/>
                      </a:lnTo>
                      <a:lnTo>
                        <a:pt x="129" y="98"/>
                      </a:lnTo>
                      <a:lnTo>
                        <a:pt x="137" y="98"/>
                      </a:lnTo>
                      <a:lnTo>
                        <a:pt x="137" y="94"/>
                      </a:lnTo>
                      <a:lnTo>
                        <a:pt x="137" y="94"/>
                      </a:lnTo>
                      <a:lnTo>
                        <a:pt x="137" y="94"/>
                      </a:lnTo>
                      <a:lnTo>
                        <a:pt x="137" y="94"/>
                      </a:lnTo>
                      <a:lnTo>
                        <a:pt x="141" y="98"/>
                      </a:lnTo>
                      <a:lnTo>
                        <a:pt x="141" y="98"/>
                      </a:lnTo>
                      <a:lnTo>
                        <a:pt x="145" y="98"/>
                      </a:lnTo>
                      <a:lnTo>
                        <a:pt x="145" y="98"/>
                      </a:lnTo>
                      <a:lnTo>
                        <a:pt x="141" y="98"/>
                      </a:lnTo>
                      <a:lnTo>
                        <a:pt x="141" y="98"/>
                      </a:lnTo>
                      <a:lnTo>
                        <a:pt x="141" y="94"/>
                      </a:lnTo>
                      <a:lnTo>
                        <a:pt x="141" y="94"/>
                      </a:lnTo>
                      <a:lnTo>
                        <a:pt x="141" y="94"/>
                      </a:lnTo>
                      <a:lnTo>
                        <a:pt x="129" y="94"/>
                      </a:lnTo>
                      <a:lnTo>
                        <a:pt x="129" y="94"/>
                      </a:lnTo>
                      <a:lnTo>
                        <a:pt x="129" y="94"/>
                      </a:lnTo>
                      <a:lnTo>
                        <a:pt x="126" y="90"/>
                      </a:lnTo>
                      <a:lnTo>
                        <a:pt x="126" y="86"/>
                      </a:lnTo>
                      <a:lnTo>
                        <a:pt x="126" y="86"/>
                      </a:lnTo>
                      <a:lnTo>
                        <a:pt x="126" y="86"/>
                      </a:lnTo>
                      <a:lnTo>
                        <a:pt x="129" y="86"/>
                      </a:lnTo>
                      <a:lnTo>
                        <a:pt x="129" y="86"/>
                      </a:lnTo>
                      <a:lnTo>
                        <a:pt x="129" y="86"/>
                      </a:lnTo>
                      <a:lnTo>
                        <a:pt x="129" y="82"/>
                      </a:lnTo>
                      <a:lnTo>
                        <a:pt x="129" y="82"/>
                      </a:lnTo>
                      <a:lnTo>
                        <a:pt x="129" y="82"/>
                      </a:lnTo>
                      <a:lnTo>
                        <a:pt x="129" y="82"/>
                      </a:lnTo>
                      <a:lnTo>
                        <a:pt x="133" y="82"/>
                      </a:lnTo>
                      <a:lnTo>
                        <a:pt x="137" y="82"/>
                      </a:lnTo>
                      <a:lnTo>
                        <a:pt x="133" y="78"/>
                      </a:lnTo>
                      <a:lnTo>
                        <a:pt x="133" y="78"/>
                      </a:lnTo>
                      <a:lnTo>
                        <a:pt x="129" y="78"/>
                      </a:lnTo>
                      <a:lnTo>
                        <a:pt x="129" y="78"/>
                      </a:lnTo>
                      <a:lnTo>
                        <a:pt x="129" y="74"/>
                      </a:lnTo>
                      <a:lnTo>
                        <a:pt x="129" y="74"/>
                      </a:lnTo>
                      <a:lnTo>
                        <a:pt x="133" y="70"/>
                      </a:lnTo>
                      <a:lnTo>
                        <a:pt x="133" y="70"/>
                      </a:lnTo>
                      <a:lnTo>
                        <a:pt x="129" y="70"/>
                      </a:lnTo>
                      <a:lnTo>
                        <a:pt x="129" y="70"/>
                      </a:lnTo>
                      <a:lnTo>
                        <a:pt x="129" y="70"/>
                      </a:lnTo>
                      <a:lnTo>
                        <a:pt x="129" y="66"/>
                      </a:lnTo>
                      <a:lnTo>
                        <a:pt x="129" y="63"/>
                      </a:lnTo>
                      <a:lnTo>
                        <a:pt x="129" y="59"/>
                      </a:lnTo>
                      <a:lnTo>
                        <a:pt x="133" y="59"/>
                      </a:lnTo>
                      <a:lnTo>
                        <a:pt x="137" y="59"/>
                      </a:lnTo>
                      <a:lnTo>
                        <a:pt x="141" y="55"/>
                      </a:lnTo>
                      <a:lnTo>
                        <a:pt x="145" y="55"/>
                      </a:lnTo>
                      <a:lnTo>
                        <a:pt x="145" y="59"/>
                      </a:lnTo>
                      <a:lnTo>
                        <a:pt x="145" y="59"/>
                      </a:lnTo>
                      <a:lnTo>
                        <a:pt x="145" y="59"/>
                      </a:lnTo>
                      <a:lnTo>
                        <a:pt x="145" y="59"/>
                      </a:lnTo>
                      <a:lnTo>
                        <a:pt x="145" y="63"/>
                      </a:lnTo>
                      <a:lnTo>
                        <a:pt x="145" y="63"/>
                      </a:lnTo>
                      <a:lnTo>
                        <a:pt x="145" y="66"/>
                      </a:lnTo>
                      <a:lnTo>
                        <a:pt x="149" y="66"/>
                      </a:lnTo>
                      <a:lnTo>
                        <a:pt x="149" y="66"/>
                      </a:lnTo>
                      <a:lnTo>
                        <a:pt x="149" y="70"/>
                      </a:lnTo>
                      <a:lnTo>
                        <a:pt x="149" y="78"/>
                      </a:lnTo>
                      <a:lnTo>
                        <a:pt x="145" y="86"/>
                      </a:lnTo>
                      <a:lnTo>
                        <a:pt x="145" y="90"/>
                      </a:lnTo>
                      <a:lnTo>
                        <a:pt x="145" y="90"/>
                      </a:lnTo>
                      <a:lnTo>
                        <a:pt x="145" y="94"/>
                      </a:lnTo>
                      <a:lnTo>
                        <a:pt x="145" y="94"/>
                      </a:lnTo>
                      <a:lnTo>
                        <a:pt x="145" y="94"/>
                      </a:lnTo>
                      <a:lnTo>
                        <a:pt x="149" y="94"/>
                      </a:lnTo>
                      <a:lnTo>
                        <a:pt x="149" y="98"/>
                      </a:lnTo>
                      <a:lnTo>
                        <a:pt x="149" y="98"/>
                      </a:lnTo>
                      <a:lnTo>
                        <a:pt x="149" y="102"/>
                      </a:lnTo>
                      <a:lnTo>
                        <a:pt x="149" y="102"/>
                      </a:lnTo>
                      <a:lnTo>
                        <a:pt x="149" y="105"/>
                      </a:lnTo>
                      <a:lnTo>
                        <a:pt x="149" y="105"/>
                      </a:lnTo>
                      <a:lnTo>
                        <a:pt x="149" y="109"/>
                      </a:lnTo>
                      <a:lnTo>
                        <a:pt x="149" y="113"/>
                      </a:lnTo>
                      <a:lnTo>
                        <a:pt x="149" y="125"/>
                      </a:lnTo>
                      <a:lnTo>
                        <a:pt x="149" y="125"/>
                      </a:lnTo>
                      <a:lnTo>
                        <a:pt x="149" y="125"/>
                      </a:lnTo>
                      <a:lnTo>
                        <a:pt x="149" y="129"/>
                      </a:lnTo>
                      <a:lnTo>
                        <a:pt x="153" y="129"/>
                      </a:lnTo>
                      <a:lnTo>
                        <a:pt x="153" y="129"/>
                      </a:lnTo>
                      <a:lnTo>
                        <a:pt x="153" y="129"/>
                      </a:lnTo>
                      <a:lnTo>
                        <a:pt x="153" y="133"/>
                      </a:lnTo>
                      <a:lnTo>
                        <a:pt x="153" y="133"/>
                      </a:lnTo>
                      <a:lnTo>
                        <a:pt x="153" y="137"/>
                      </a:lnTo>
                      <a:lnTo>
                        <a:pt x="153" y="137"/>
                      </a:lnTo>
                      <a:lnTo>
                        <a:pt x="153" y="137"/>
                      </a:lnTo>
                      <a:lnTo>
                        <a:pt x="153" y="137"/>
                      </a:lnTo>
                      <a:lnTo>
                        <a:pt x="153" y="137"/>
                      </a:lnTo>
                      <a:lnTo>
                        <a:pt x="153" y="137"/>
                      </a:lnTo>
                      <a:lnTo>
                        <a:pt x="161" y="121"/>
                      </a:lnTo>
                      <a:lnTo>
                        <a:pt x="165" y="117"/>
                      </a:lnTo>
                      <a:lnTo>
                        <a:pt x="165" y="113"/>
                      </a:lnTo>
                      <a:lnTo>
                        <a:pt x="165" y="113"/>
                      </a:lnTo>
                      <a:lnTo>
                        <a:pt x="165" y="113"/>
                      </a:lnTo>
                      <a:lnTo>
                        <a:pt x="165" y="109"/>
                      </a:lnTo>
                      <a:lnTo>
                        <a:pt x="169" y="113"/>
                      </a:lnTo>
                      <a:lnTo>
                        <a:pt x="180" y="102"/>
                      </a:lnTo>
                      <a:moveTo>
                        <a:pt x="196" y="129"/>
                      </a:moveTo>
                      <a:lnTo>
                        <a:pt x="196" y="129"/>
                      </a:lnTo>
                      <a:lnTo>
                        <a:pt x="196" y="129"/>
                      </a:lnTo>
                      <a:lnTo>
                        <a:pt x="200" y="129"/>
                      </a:lnTo>
                      <a:lnTo>
                        <a:pt x="200" y="133"/>
                      </a:lnTo>
                      <a:lnTo>
                        <a:pt x="200" y="133"/>
                      </a:lnTo>
                      <a:lnTo>
                        <a:pt x="200" y="133"/>
                      </a:lnTo>
                      <a:lnTo>
                        <a:pt x="188" y="137"/>
                      </a:lnTo>
                      <a:lnTo>
                        <a:pt x="188" y="141"/>
                      </a:lnTo>
                      <a:lnTo>
                        <a:pt x="184" y="141"/>
                      </a:lnTo>
                      <a:lnTo>
                        <a:pt x="184" y="145"/>
                      </a:lnTo>
                      <a:lnTo>
                        <a:pt x="184" y="141"/>
                      </a:lnTo>
                      <a:lnTo>
                        <a:pt x="180" y="141"/>
                      </a:lnTo>
                      <a:lnTo>
                        <a:pt x="184" y="137"/>
                      </a:lnTo>
                      <a:lnTo>
                        <a:pt x="184" y="137"/>
                      </a:lnTo>
                      <a:lnTo>
                        <a:pt x="184" y="137"/>
                      </a:lnTo>
                      <a:lnTo>
                        <a:pt x="184" y="137"/>
                      </a:lnTo>
                      <a:lnTo>
                        <a:pt x="180" y="133"/>
                      </a:lnTo>
                      <a:lnTo>
                        <a:pt x="180" y="129"/>
                      </a:lnTo>
                      <a:lnTo>
                        <a:pt x="180" y="125"/>
                      </a:lnTo>
                      <a:lnTo>
                        <a:pt x="184" y="121"/>
                      </a:lnTo>
                      <a:lnTo>
                        <a:pt x="184" y="121"/>
                      </a:lnTo>
                      <a:lnTo>
                        <a:pt x="192" y="117"/>
                      </a:lnTo>
                      <a:lnTo>
                        <a:pt x="192" y="117"/>
                      </a:lnTo>
                      <a:lnTo>
                        <a:pt x="196" y="117"/>
                      </a:lnTo>
                      <a:lnTo>
                        <a:pt x="196" y="117"/>
                      </a:lnTo>
                      <a:lnTo>
                        <a:pt x="196" y="117"/>
                      </a:lnTo>
                      <a:lnTo>
                        <a:pt x="196" y="121"/>
                      </a:lnTo>
                      <a:lnTo>
                        <a:pt x="196" y="121"/>
                      </a:lnTo>
                      <a:lnTo>
                        <a:pt x="200" y="121"/>
                      </a:lnTo>
                      <a:lnTo>
                        <a:pt x="200" y="121"/>
                      </a:lnTo>
                      <a:lnTo>
                        <a:pt x="200" y="125"/>
                      </a:lnTo>
                      <a:lnTo>
                        <a:pt x="200" y="125"/>
                      </a:lnTo>
                      <a:lnTo>
                        <a:pt x="200" y="125"/>
                      </a:lnTo>
                      <a:lnTo>
                        <a:pt x="196" y="129"/>
                      </a:lnTo>
                      <a:moveTo>
                        <a:pt x="75" y="105"/>
                      </a:moveTo>
                      <a:lnTo>
                        <a:pt x="75" y="105"/>
                      </a:lnTo>
                      <a:lnTo>
                        <a:pt x="75" y="105"/>
                      </a:lnTo>
                      <a:lnTo>
                        <a:pt x="71" y="105"/>
                      </a:lnTo>
                      <a:lnTo>
                        <a:pt x="67" y="105"/>
                      </a:lnTo>
                      <a:lnTo>
                        <a:pt x="67" y="102"/>
                      </a:lnTo>
                      <a:lnTo>
                        <a:pt x="67" y="98"/>
                      </a:lnTo>
                      <a:lnTo>
                        <a:pt x="71" y="98"/>
                      </a:lnTo>
                      <a:lnTo>
                        <a:pt x="71" y="98"/>
                      </a:lnTo>
                      <a:lnTo>
                        <a:pt x="71" y="98"/>
                      </a:lnTo>
                      <a:lnTo>
                        <a:pt x="75" y="102"/>
                      </a:lnTo>
                      <a:lnTo>
                        <a:pt x="75" y="102"/>
                      </a:lnTo>
                      <a:lnTo>
                        <a:pt x="75" y="105"/>
                      </a:lnTo>
                      <a:lnTo>
                        <a:pt x="75" y="105"/>
                      </a:lnTo>
                      <a:lnTo>
                        <a:pt x="79" y="105"/>
                      </a:lnTo>
                      <a:lnTo>
                        <a:pt x="79" y="105"/>
                      </a:lnTo>
                      <a:lnTo>
                        <a:pt x="79" y="105"/>
                      </a:lnTo>
                      <a:lnTo>
                        <a:pt x="79" y="105"/>
                      </a:lnTo>
                      <a:lnTo>
                        <a:pt x="75" y="105"/>
                      </a:lnTo>
                      <a:lnTo>
                        <a:pt x="75" y="105"/>
                      </a:lnTo>
                      <a:lnTo>
                        <a:pt x="75" y="102"/>
                      </a:lnTo>
                      <a:lnTo>
                        <a:pt x="75" y="98"/>
                      </a:lnTo>
                      <a:lnTo>
                        <a:pt x="75" y="98"/>
                      </a:lnTo>
                      <a:lnTo>
                        <a:pt x="79" y="98"/>
                      </a:lnTo>
                      <a:lnTo>
                        <a:pt x="75" y="98"/>
                      </a:lnTo>
                      <a:lnTo>
                        <a:pt x="75" y="94"/>
                      </a:lnTo>
                      <a:lnTo>
                        <a:pt x="75" y="94"/>
                      </a:lnTo>
                      <a:lnTo>
                        <a:pt x="75" y="90"/>
                      </a:lnTo>
                      <a:lnTo>
                        <a:pt x="75" y="90"/>
                      </a:lnTo>
                      <a:lnTo>
                        <a:pt x="79" y="90"/>
                      </a:lnTo>
                      <a:lnTo>
                        <a:pt x="79" y="90"/>
                      </a:lnTo>
                      <a:lnTo>
                        <a:pt x="79" y="94"/>
                      </a:lnTo>
                      <a:lnTo>
                        <a:pt x="79" y="94"/>
                      </a:lnTo>
                      <a:lnTo>
                        <a:pt x="79" y="102"/>
                      </a:lnTo>
                      <a:lnTo>
                        <a:pt x="83" y="102"/>
                      </a:lnTo>
                      <a:lnTo>
                        <a:pt x="83" y="102"/>
                      </a:lnTo>
                      <a:lnTo>
                        <a:pt x="86" y="94"/>
                      </a:lnTo>
                      <a:lnTo>
                        <a:pt x="90" y="94"/>
                      </a:lnTo>
                      <a:lnTo>
                        <a:pt x="90" y="94"/>
                      </a:lnTo>
                      <a:lnTo>
                        <a:pt x="90" y="98"/>
                      </a:lnTo>
                      <a:lnTo>
                        <a:pt x="90" y="98"/>
                      </a:lnTo>
                      <a:lnTo>
                        <a:pt x="94" y="98"/>
                      </a:lnTo>
                      <a:lnTo>
                        <a:pt x="94" y="102"/>
                      </a:lnTo>
                      <a:lnTo>
                        <a:pt x="94" y="98"/>
                      </a:lnTo>
                      <a:lnTo>
                        <a:pt x="94" y="98"/>
                      </a:lnTo>
                      <a:lnTo>
                        <a:pt x="94" y="94"/>
                      </a:lnTo>
                      <a:lnTo>
                        <a:pt x="94" y="94"/>
                      </a:lnTo>
                      <a:lnTo>
                        <a:pt x="94" y="94"/>
                      </a:lnTo>
                      <a:lnTo>
                        <a:pt x="94" y="90"/>
                      </a:lnTo>
                      <a:lnTo>
                        <a:pt x="94" y="90"/>
                      </a:lnTo>
                      <a:lnTo>
                        <a:pt x="90" y="86"/>
                      </a:lnTo>
                      <a:lnTo>
                        <a:pt x="94" y="82"/>
                      </a:lnTo>
                      <a:lnTo>
                        <a:pt x="94" y="82"/>
                      </a:lnTo>
                      <a:lnTo>
                        <a:pt x="94" y="86"/>
                      </a:lnTo>
                      <a:lnTo>
                        <a:pt x="98" y="86"/>
                      </a:lnTo>
                      <a:lnTo>
                        <a:pt x="98" y="86"/>
                      </a:lnTo>
                      <a:lnTo>
                        <a:pt x="98" y="90"/>
                      </a:lnTo>
                      <a:lnTo>
                        <a:pt x="98" y="90"/>
                      </a:lnTo>
                      <a:lnTo>
                        <a:pt x="98" y="94"/>
                      </a:lnTo>
                      <a:lnTo>
                        <a:pt x="98" y="94"/>
                      </a:lnTo>
                      <a:lnTo>
                        <a:pt x="98" y="90"/>
                      </a:lnTo>
                      <a:lnTo>
                        <a:pt x="98" y="90"/>
                      </a:lnTo>
                      <a:lnTo>
                        <a:pt x="98" y="90"/>
                      </a:lnTo>
                      <a:lnTo>
                        <a:pt x="98" y="90"/>
                      </a:lnTo>
                      <a:lnTo>
                        <a:pt x="98" y="86"/>
                      </a:lnTo>
                      <a:lnTo>
                        <a:pt x="98" y="82"/>
                      </a:lnTo>
                      <a:lnTo>
                        <a:pt x="102" y="82"/>
                      </a:lnTo>
                      <a:lnTo>
                        <a:pt x="106" y="86"/>
                      </a:lnTo>
                      <a:lnTo>
                        <a:pt x="106" y="86"/>
                      </a:lnTo>
                      <a:lnTo>
                        <a:pt x="106" y="82"/>
                      </a:lnTo>
                      <a:lnTo>
                        <a:pt x="102" y="82"/>
                      </a:lnTo>
                      <a:lnTo>
                        <a:pt x="102" y="82"/>
                      </a:lnTo>
                      <a:lnTo>
                        <a:pt x="98" y="78"/>
                      </a:lnTo>
                      <a:lnTo>
                        <a:pt x="98" y="74"/>
                      </a:lnTo>
                      <a:lnTo>
                        <a:pt x="98" y="74"/>
                      </a:lnTo>
                      <a:lnTo>
                        <a:pt x="94" y="70"/>
                      </a:lnTo>
                      <a:lnTo>
                        <a:pt x="94" y="70"/>
                      </a:lnTo>
                      <a:lnTo>
                        <a:pt x="90" y="66"/>
                      </a:lnTo>
                      <a:lnTo>
                        <a:pt x="90" y="63"/>
                      </a:lnTo>
                      <a:lnTo>
                        <a:pt x="94" y="59"/>
                      </a:lnTo>
                      <a:lnTo>
                        <a:pt x="94" y="59"/>
                      </a:lnTo>
                      <a:lnTo>
                        <a:pt x="98" y="59"/>
                      </a:lnTo>
                      <a:lnTo>
                        <a:pt x="98" y="59"/>
                      </a:lnTo>
                      <a:lnTo>
                        <a:pt x="98" y="59"/>
                      </a:lnTo>
                      <a:lnTo>
                        <a:pt x="102" y="63"/>
                      </a:lnTo>
                      <a:lnTo>
                        <a:pt x="102" y="63"/>
                      </a:lnTo>
                      <a:lnTo>
                        <a:pt x="102" y="66"/>
                      </a:lnTo>
                      <a:lnTo>
                        <a:pt x="106" y="66"/>
                      </a:lnTo>
                      <a:lnTo>
                        <a:pt x="106" y="66"/>
                      </a:lnTo>
                      <a:lnTo>
                        <a:pt x="106" y="70"/>
                      </a:lnTo>
                      <a:lnTo>
                        <a:pt x="106" y="70"/>
                      </a:lnTo>
                      <a:lnTo>
                        <a:pt x="106" y="70"/>
                      </a:lnTo>
                      <a:lnTo>
                        <a:pt x="106" y="70"/>
                      </a:lnTo>
                      <a:lnTo>
                        <a:pt x="106" y="70"/>
                      </a:lnTo>
                      <a:lnTo>
                        <a:pt x="110" y="70"/>
                      </a:lnTo>
                      <a:lnTo>
                        <a:pt x="106" y="74"/>
                      </a:lnTo>
                      <a:lnTo>
                        <a:pt x="106" y="74"/>
                      </a:lnTo>
                      <a:lnTo>
                        <a:pt x="106" y="78"/>
                      </a:lnTo>
                      <a:lnTo>
                        <a:pt x="110" y="78"/>
                      </a:lnTo>
                      <a:lnTo>
                        <a:pt x="110" y="70"/>
                      </a:lnTo>
                      <a:lnTo>
                        <a:pt x="110" y="70"/>
                      </a:lnTo>
                      <a:lnTo>
                        <a:pt x="114" y="78"/>
                      </a:lnTo>
                      <a:lnTo>
                        <a:pt x="114" y="82"/>
                      </a:lnTo>
                      <a:lnTo>
                        <a:pt x="114" y="86"/>
                      </a:lnTo>
                      <a:lnTo>
                        <a:pt x="114" y="82"/>
                      </a:lnTo>
                      <a:lnTo>
                        <a:pt x="114" y="78"/>
                      </a:lnTo>
                      <a:lnTo>
                        <a:pt x="114" y="78"/>
                      </a:lnTo>
                      <a:lnTo>
                        <a:pt x="118" y="78"/>
                      </a:lnTo>
                      <a:lnTo>
                        <a:pt x="118" y="78"/>
                      </a:lnTo>
                      <a:lnTo>
                        <a:pt x="118" y="82"/>
                      </a:lnTo>
                      <a:lnTo>
                        <a:pt x="118" y="82"/>
                      </a:lnTo>
                      <a:lnTo>
                        <a:pt x="118" y="78"/>
                      </a:lnTo>
                      <a:lnTo>
                        <a:pt x="118" y="82"/>
                      </a:lnTo>
                      <a:lnTo>
                        <a:pt x="118" y="86"/>
                      </a:lnTo>
                      <a:lnTo>
                        <a:pt x="118" y="86"/>
                      </a:lnTo>
                      <a:lnTo>
                        <a:pt x="118" y="90"/>
                      </a:lnTo>
                      <a:lnTo>
                        <a:pt x="118" y="86"/>
                      </a:lnTo>
                      <a:lnTo>
                        <a:pt x="114" y="90"/>
                      </a:lnTo>
                      <a:lnTo>
                        <a:pt x="114" y="90"/>
                      </a:lnTo>
                      <a:lnTo>
                        <a:pt x="114" y="90"/>
                      </a:lnTo>
                      <a:lnTo>
                        <a:pt x="118" y="94"/>
                      </a:lnTo>
                      <a:lnTo>
                        <a:pt x="118" y="94"/>
                      </a:lnTo>
                      <a:lnTo>
                        <a:pt x="118" y="94"/>
                      </a:lnTo>
                      <a:lnTo>
                        <a:pt x="118" y="94"/>
                      </a:lnTo>
                      <a:lnTo>
                        <a:pt x="122" y="98"/>
                      </a:lnTo>
                      <a:lnTo>
                        <a:pt x="126" y="98"/>
                      </a:lnTo>
                      <a:lnTo>
                        <a:pt x="126" y="102"/>
                      </a:lnTo>
                      <a:lnTo>
                        <a:pt x="126" y="109"/>
                      </a:lnTo>
                      <a:lnTo>
                        <a:pt x="126" y="109"/>
                      </a:lnTo>
                      <a:lnTo>
                        <a:pt x="110" y="125"/>
                      </a:lnTo>
                      <a:lnTo>
                        <a:pt x="98" y="125"/>
                      </a:lnTo>
                      <a:lnTo>
                        <a:pt x="98" y="125"/>
                      </a:lnTo>
                      <a:lnTo>
                        <a:pt x="98" y="125"/>
                      </a:lnTo>
                      <a:lnTo>
                        <a:pt x="98" y="125"/>
                      </a:lnTo>
                      <a:lnTo>
                        <a:pt x="98" y="125"/>
                      </a:lnTo>
                      <a:lnTo>
                        <a:pt x="94" y="121"/>
                      </a:lnTo>
                      <a:lnTo>
                        <a:pt x="94" y="121"/>
                      </a:lnTo>
                      <a:lnTo>
                        <a:pt x="94" y="121"/>
                      </a:lnTo>
                      <a:lnTo>
                        <a:pt x="94" y="117"/>
                      </a:lnTo>
                      <a:lnTo>
                        <a:pt x="94" y="117"/>
                      </a:lnTo>
                      <a:lnTo>
                        <a:pt x="98" y="117"/>
                      </a:lnTo>
                      <a:lnTo>
                        <a:pt x="102" y="113"/>
                      </a:lnTo>
                      <a:lnTo>
                        <a:pt x="102" y="113"/>
                      </a:lnTo>
                      <a:lnTo>
                        <a:pt x="106" y="113"/>
                      </a:lnTo>
                      <a:lnTo>
                        <a:pt x="106" y="113"/>
                      </a:lnTo>
                      <a:lnTo>
                        <a:pt x="106" y="109"/>
                      </a:lnTo>
                      <a:lnTo>
                        <a:pt x="106" y="109"/>
                      </a:lnTo>
                      <a:lnTo>
                        <a:pt x="106" y="109"/>
                      </a:lnTo>
                      <a:lnTo>
                        <a:pt x="110" y="105"/>
                      </a:lnTo>
                      <a:lnTo>
                        <a:pt x="110" y="105"/>
                      </a:lnTo>
                      <a:lnTo>
                        <a:pt x="114" y="105"/>
                      </a:lnTo>
                      <a:lnTo>
                        <a:pt x="110" y="102"/>
                      </a:lnTo>
                      <a:lnTo>
                        <a:pt x="110" y="102"/>
                      </a:lnTo>
                      <a:lnTo>
                        <a:pt x="110" y="98"/>
                      </a:lnTo>
                      <a:lnTo>
                        <a:pt x="110" y="98"/>
                      </a:lnTo>
                      <a:lnTo>
                        <a:pt x="102" y="98"/>
                      </a:lnTo>
                      <a:lnTo>
                        <a:pt x="98" y="98"/>
                      </a:lnTo>
                      <a:lnTo>
                        <a:pt x="102" y="98"/>
                      </a:lnTo>
                      <a:lnTo>
                        <a:pt x="106" y="98"/>
                      </a:lnTo>
                      <a:lnTo>
                        <a:pt x="106" y="102"/>
                      </a:lnTo>
                      <a:lnTo>
                        <a:pt x="102" y="105"/>
                      </a:lnTo>
                      <a:lnTo>
                        <a:pt x="102" y="105"/>
                      </a:lnTo>
                      <a:lnTo>
                        <a:pt x="98" y="105"/>
                      </a:lnTo>
                      <a:lnTo>
                        <a:pt x="98" y="105"/>
                      </a:lnTo>
                      <a:lnTo>
                        <a:pt x="98" y="105"/>
                      </a:lnTo>
                      <a:lnTo>
                        <a:pt x="98" y="105"/>
                      </a:lnTo>
                      <a:lnTo>
                        <a:pt x="98" y="102"/>
                      </a:lnTo>
                      <a:lnTo>
                        <a:pt x="98" y="105"/>
                      </a:lnTo>
                      <a:lnTo>
                        <a:pt x="98" y="109"/>
                      </a:lnTo>
                      <a:lnTo>
                        <a:pt x="98" y="109"/>
                      </a:lnTo>
                      <a:lnTo>
                        <a:pt x="94" y="109"/>
                      </a:lnTo>
                      <a:lnTo>
                        <a:pt x="94" y="109"/>
                      </a:lnTo>
                      <a:lnTo>
                        <a:pt x="94" y="113"/>
                      </a:lnTo>
                      <a:lnTo>
                        <a:pt x="90" y="113"/>
                      </a:lnTo>
                      <a:lnTo>
                        <a:pt x="90" y="109"/>
                      </a:lnTo>
                      <a:lnTo>
                        <a:pt x="90" y="109"/>
                      </a:lnTo>
                      <a:lnTo>
                        <a:pt x="90" y="105"/>
                      </a:lnTo>
                      <a:lnTo>
                        <a:pt x="90" y="109"/>
                      </a:lnTo>
                      <a:lnTo>
                        <a:pt x="90" y="109"/>
                      </a:lnTo>
                      <a:lnTo>
                        <a:pt x="90" y="113"/>
                      </a:lnTo>
                      <a:lnTo>
                        <a:pt x="90" y="113"/>
                      </a:lnTo>
                      <a:lnTo>
                        <a:pt x="90" y="113"/>
                      </a:lnTo>
                      <a:lnTo>
                        <a:pt x="86" y="113"/>
                      </a:lnTo>
                      <a:lnTo>
                        <a:pt x="86" y="113"/>
                      </a:lnTo>
                      <a:lnTo>
                        <a:pt x="83" y="109"/>
                      </a:lnTo>
                      <a:lnTo>
                        <a:pt x="83" y="113"/>
                      </a:lnTo>
                      <a:lnTo>
                        <a:pt x="83" y="113"/>
                      </a:lnTo>
                      <a:lnTo>
                        <a:pt x="83" y="117"/>
                      </a:lnTo>
                      <a:lnTo>
                        <a:pt x="83" y="121"/>
                      </a:lnTo>
                      <a:lnTo>
                        <a:pt x="83" y="121"/>
                      </a:lnTo>
                      <a:lnTo>
                        <a:pt x="83" y="121"/>
                      </a:lnTo>
                      <a:lnTo>
                        <a:pt x="79" y="125"/>
                      </a:lnTo>
                      <a:lnTo>
                        <a:pt x="79" y="125"/>
                      </a:lnTo>
                      <a:lnTo>
                        <a:pt x="79" y="125"/>
                      </a:lnTo>
                      <a:lnTo>
                        <a:pt x="75" y="129"/>
                      </a:lnTo>
                      <a:lnTo>
                        <a:pt x="71" y="129"/>
                      </a:lnTo>
                      <a:lnTo>
                        <a:pt x="71" y="125"/>
                      </a:lnTo>
                      <a:lnTo>
                        <a:pt x="71" y="125"/>
                      </a:lnTo>
                      <a:lnTo>
                        <a:pt x="71" y="121"/>
                      </a:lnTo>
                      <a:lnTo>
                        <a:pt x="71" y="117"/>
                      </a:lnTo>
                      <a:lnTo>
                        <a:pt x="67" y="117"/>
                      </a:lnTo>
                      <a:lnTo>
                        <a:pt x="67" y="117"/>
                      </a:lnTo>
                      <a:lnTo>
                        <a:pt x="67" y="121"/>
                      </a:lnTo>
                      <a:lnTo>
                        <a:pt x="67" y="121"/>
                      </a:lnTo>
                      <a:lnTo>
                        <a:pt x="67" y="121"/>
                      </a:lnTo>
                      <a:lnTo>
                        <a:pt x="67" y="117"/>
                      </a:lnTo>
                      <a:lnTo>
                        <a:pt x="67" y="117"/>
                      </a:lnTo>
                      <a:lnTo>
                        <a:pt x="67" y="113"/>
                      </a:lnTo>
                      <a:lnTo>
                        <a:pt x="67" y="113"/>
                      </a:lnTo>
                      <a:lnTo>
                        <a:pt x="67" y="113"/>
                      </a:lnTo>
                      <a:lnTo>
                        <a:pt x="67" y="113"/>
                      </a:lnTo>
                      <a:lnTo>
                        <a:pt x="71" y="109"/>
                      </a:lnTo>
                      <a:lnTo>
                        <a:pt x="75" y="105"/>
                      </a:lnTo>
                      <a:moveTo>
                        <a:pt x="12" y="226"/>
                      </a:moveTo>
                      <a:lnTo>
                        <a:pt x="12" y="226"/>
                      </a:lnTo>
                      <a:lnTo>
                        <a:pt x="12" y="226"/>
                      </a:lnTo>
                      <a:lnTo>
                        <a:pt x="12" y="226"/>
                      </a:lnTo>
                      <a:lnTo>
                        <a:pt x="12" y="230"/>
                      </a:lnTo>
                      <a:lnTo>
                        <a:pt x="12" y="230"/>
                      </a:lnTo>
                      <a:lnTo>
                        <a:pt x="8" y="230"/>
                      </a:lnTo>
                      <a:lnTo>
                        <a:pt x="8" y="230"/>
                      </a:lnTo>
                      <a:lnTo>
                        <a:pt x="8" y="234"/>
                      </a:lnTo>
                      <a:lnTo>
                        <a:pt x="8" y="234"/>
                      </a:lnTo>
                      <a:lnTo>
                        <a:pt x="8" y="234"/>
                      </a:lnTo>
                      <a:lnTo>
                        <a:pt x="12" y="234"/>
                      </a:lnTo>
                      <a:lnTo>
                        <a:pt x="12" y="234"/>
                      </a:lnTo>
                      <a:lnTo>
                        <a:pt x="12" y="230"/>
                      </a:lnTo>
                      <a:lnTo>
                        <a:pt x="12" y="230"/>
                      </a:lnTo>
                      <a:lnTo>
                        <a:pt x="12" y="234"/>
                      </a:lnTo>
                      <a:lnTo>
                        <a:pt x="16" y="238"/>
                      </a:lnTo>
                      <a:lnTo>
                        <a:pt x="16" y="242"/>
                      </a:lnTo>
                      <a:lnTo>
                        <a:pt x="16" y="242"/>
                      </a:lnTo>
                      <a:lnTo>
                        <a:pt x="16" y="246"/>
                      </a:lnTo>
                      <a:lnTo>
                        <a:pt x="16" y="246"/>
                      </a:lnTo>
                      <a:lnTo>
                        <a:pt x="12" y="246"/>
                      </a:lnTo>
                      <a:lnTo>
                        <a:pt x="12" y="246"/>
                      </a:lnTo>
                      <a:lnTo>
                        <a:pt x="8" y="242"/>
                      </a:lnTo>
                      <a:lnTo>
                        <a:pt x="4" y="242"/>
                      </a:lnTo>
                      <a:lnTo>
                        <a:pt x="8" y="246"/>
                      </a:lnTo>
                      <a:lnTo>
                        <a:pt x="8" y="246"/>
                      </a:lnTo>
                      <a:lnTo>
                        <a:pt x="4" y="246"/>
                      </a:lnTo>
                      <a:lnTo>
                        <a:pt x="4" y="246"/>
                      </a:lnTo>
                      <a:lnTo>
                        <a:pt x="8" y="246"/>
                      </a:lnTo>
                      <a:lnTo>
                        <a:pt x="8" y="250"/>
                      </a:lnTo>
                      <a:lnTo>
                        <a:pt x="12" y="250"/>
                      </a:lnTo>
                      <a:lnTo>
                        <a:pt x="12" y="250"/>
                      </a:lnTo>
                      <a:lnTo>
                        <a:pt x="12" y="250"/>
                      </a:lnTo>
                      <a:lnTo>
                        <a:pt x="12" y="250"/>
                      </a:lnTo>
                      <a:lnTo>
                        <a:pt x="12" y="254"/>
                      </a:lnTo>
                      <a:lnTo>
                        <a:pt x="12" y="254"/>
                      </a:lnTo>
                      <a:lnTo>
                        <a:pt x="12" y="254"/>
                      </a:lnTo>
                      <a:lnTo>
                        <a:pt x="12" y="254"/>
                      </a:lnTo>
                      <a:lnTo>
                        <a:pt x="12" y="258"/>
                      </a:lnTo>
                      <a:lnTo>
                        <a:pt x="12" y="258"/>
                      </a:lnTo>
                      <a:lnTo>
                        <a:pt x="4" y="262"/>
                      </a:lnTo>
                      <a:lnTo>
                        <a:pt x="4" y="262"/>
                      </a:lnTo>
                      <a:lnTo>
                        <a:pt x="4" y="266"/>
                      </a:lnTo>
                      <a:lnTo>
                        <a:pt x="4" y="269"/>
                      </a:lnTo>
                      <a:lnTo>
                        <a:pt x="0" y="269"/>
                      </a:lnTo>
                      <a:lnTo>
                        <a:pt x="0" y="266"/>
                      </a:lnTo>
                      <a:lnTo>
                        <a:pt x="0" y="262"/>
                      </a:lnTo>
                      <a:lnTo>
                        <a:pt x="0" y="262"/>
                      </a:lnTo>
                      <a:lnTo>
                        <a:pt x="0" y="262"/>
                      </a:lnTo>
                      <a:lnTo>
                        <a:pt x="0" y="262"/>
                      </a:lnTo>
                      <a:lnTo>
                        <a:pt x="0" y="258"/>
                      </a:lnTo>
                      <a:lnTo>
                        <a:pt x="0" y="258"/>
                      </a:lnTo>
                      <a:lnTo>
                        <a:pt x="0" y="258"/>
                      </a:lnTo>
                      <a:lnTo>
                        <a:pt x="0" y="254"/>
                      </a:lnTo>
                      <a:lnTo>
                        <a:pt x="0" y="250"/>
                      </a:lnTo>
                      <a:lnTo>
                        <a:pt x="0" y="250"/>
                      </a:lnTo>
                      <a:lnTo>
                        <a:pt x="0" y="246"/>
                      </a:lnTo>
                      <a:lnTo>
                        <a:pt x="0" y="246"/>
                      </a:lnTo>
                      <a:lnTo>
                        <a:pt x="0" y="246"/>
                      </a:lnTo>
                      <a:lnTo>
                        <a:pt x="4" y="242"/>
                      </a:lnTo>
                      <a:lnTo>
                        <a:pt x="4" y="242"/>
                      </a:lnTo>
                      <a:lnTo>
                        <a:pt x="4" y="242"/>
                      </a:lnTo>
                      <a:lnTo>
                        <a:pt x="4" y="242"/>
                      </a:lnTo>
                      <a:lnTo>
                        <a:pt x="4" y="238"/>
                      </a:lnTo>
                      <a:lnTo>
                        <a:pt x="4" y="230"/>
                      </a:lnTo>
                      <a:lnTo>
                        <a:pt x="4" y="230"/>
                      </a:lnTo>
                      <a:lnTo>
                        <a:pt x="4" y="226"/>
                      </a:lnTo>
                      <a:lnTo>
                        <a:pt x="8" y="226"/>
                      </a:lnTo>
                      <a:lnTo>
                        <a:pt x="8" y="226"/>
                      </a:lnTo>
                      <a:lnTo>
                        <a:pt x="8" y="223"/>
                      </a:lnTo>
                      <a:lnTo>
                        <a:pt x="8" y="223"/>
                      </a:lnTo>
                      <a:lnTo>
                        <a:pt x="8" y="223"/>
                      </a:lnTo>
                      <a:lnTo>
                        <a:pt x="4" y="223"/>
                      </a:lnTo>
                      <a:lnTo>
                        <a:pt x="4" y="219"/>
                      </a:lnTo>
                      <a:lnTo>
                        <a:pt x="8" y="219"/>
                      </a:lnTo>
                      <a:lnTo>
                        <a:pt x="12" y="223"/>
                      </a:lnTo>
                      <a:lnTo>
                        <a:pt x="12" y="223"/>
                      </a:lnTo>
                      <a:lnTo>
                        <a:pt x="12" y="223"/>
                      </a:lnTo>
                      <a:lnTo>
                        <a:pt x="12" y="226"/>
                      </a:lnTo>
                      <a:lnTo>
                        <a:pt x="12" y="226"/>
                      </a:lnTo>
                      <a:lnTo>
                        <a:pt x="12" y="226"/>
                      </a:lnTo>
                      <a:lnTo>
                        <a:pt x="12" y="226"/>
                      </a:lnTo>
                      <a:moveTo>
                        <a:pt x="118" y="160"/>
                      </a:moveTo>
                      <a:lnTo>
                        <a:pt x="118" y="160"/>
                      </a:lnTo>
                      <a:lnTo>
                        <a:pt x="114" y="160"/>
                      </a:lnTo>
                      <a:lnTo>
                        <a:pt x="114" y="164"/>
                      </a:lnTo>
                      <a:lnTo>
                        <a:pt x="118" y="164"/>
                      </a:lnTo>
                      <a:lnTo>
                        <a:pt x="114" y="164"/>
                      </a:lnTo>
                      <a:lnTo>
                        <a:pt x="106" y="180"/>
                      </a:lnTo>
                      <a:lnTo>
                        <a:pt x="106" y="180"/>
                      </a:lnTo>
                      <a:lnTo>
                        <a:pt x="102" y="180"/>
                      </a:lnTo>
                      <a:lnTo>
                        <a:pt x="102" y="176"/>
                      </a:lnTo>
                      <a:lnTo>
                        <a:pt x="102" y="172"/>
                      </a:lnTo>
                      <a:lnTo>
                        <a:pt x="106" y="168"/>
                      </a:lnTo>
                      <a:lnTo>
                        <a:pt x="102" y="168"/>
                      </a:lnTo>
                      <a:lnTo>
                        <a:pt x="102" y="168"/>
                      </a:lnTo>
                      <a:lnTo>
                        <a:pt x="102" y="168"/>
                      </a:lnTo>
                      <a:lnTo>
                        <a:pt x="102" y="168"/>
                      </a:lnTo>
                      <a:lnTo>
                        <a:pt x="102" y="168"/>
                      </a:lnTo>
                      <a:lnTo>
                        <a:pt x="98" y="168"/>
                      </a:lnTo>
                      <a:lnTo>
                        <a:pt x="98" y="172"/>
                      </a:lnTo>
                      <a:lnTo>
                        <a:pt x="102" y="172"/>
                      </a:lnTo>
                      <a:lnTo>
                        <a:pt x="102" y="176"/>
                      </a:lnTo>
                      <a:lnTo>
                        <a:pt x="98" y="176"/>
                      </a:lnTo>
                      <a:lnTo>
                        <a:pt x="98" y="176"/>
                      </a:lnTo>
                      <a:lnTo>
                        <a:pt x="98" y="176"/>
                      </a:lnTo>
                      <a:lnTo>
                        <a:pt x="98" y="180"/>
                      </a:lnTo>
                      <a:lnTo>
                        <a:pt x="98" y="180"/>
                      </a:lnTo>
                      <a:lnTo>
                        <a:pt x="98" y="180"/>
                      </a:lnTo>
                      <a:lnTo>
                        <a:pt x="102" y="180"/>
                      </a:lnTo>
                      <a:lnTo>
                        <a:pt x="102" y="184"/>
                      </a:lnTo>
                      <a:lnTo>
                        <a:pt x="98" y="184"/>
                      </a:lnTo>
                      <a:lnTo>
                        <a:pt x="94" y="187"/>
                      </a:lnTo>
                      <a:lnTo>
                        <a:pt x="94" y="187"/>
                      </a:lnTo>
                      <a:lnTo>
                        <a:pt x="94" y="191"/>
                      </a:lnTo>
                      <a:lnTo>
                        <a:pt x="94" y="191"/>
                      </a:lnTo>
                      <a:lnTo>
                        <a:pt x="86" y="191"/>
                      </a:lnTo>
                      <a:lnTo>
                        <a:pt x="86" y="191"/>
                      </a:lnTo>
                      <a:lnTo>
                        <a:pt x="86" y="195"/>
                      </a:lnTo>
                      <a:lnTo>
                        <a:pt x="86" y="195"/>
                      </a:lnTo>
                      <a:lnTo>
                        <a:pt x="86" y="195"/>
                      </a:lnTo>
                      <a:lnTo>
                        <a:pt x="83" y="195"/>
                      </a:lnTo>
                      <a:lnTo>
                        <a:pt x="83" y="195"/>
                      </a:lnTo>
                      <a:lnTo>
                        <a:pt x="83" y="195"/>
                      </a:lnTo>
                      <a:lnTo>
                        <a:pt x="83" y="195"/>
                      </a:lnTo>
                      <a:lnTo>
                        <a:pt x="83" y="195"/>
                      </a:lnTo>
                      <a:lnTo>
                        <a:pt x="79" y="199"/>
                      </a:lnTo>
                      <a:lnTo>
                        <a:pt x="79" y="199"/>
                      </a:lnTo>
                      <a:lnTo>
                        <a:pt x="75" y="199"/>
                      </a:lnTo>
                      <a:lnTo>
                        <a:pt x="75" y="199"/>
                      </a:lnTo>
                      <a:lnTo>
                        <a:pt x="75" y="199"/>
                      </a:lnTo>
                      <a:lnTo>
                        <a:pt x="75" y="199"/>
                      </a:lnTo>
                      <a:lnTo>
                        <a:pt x="75" y="195"/>
                      </a:lnTo>
                      <a:lnTo>
                        <a:pt x="75" y="195"/>
                      </a:lnTo>
                      <a:lnTo>
                        <a:pt x="75" y="195"/>
                      </a:lnTo>
                      <a:lnTo>
                        <a:pt x="75" y="195"/>
                      </a:lnTo>
                      <a:lnTo>
                        <a:pt x="75" y="195"/>
                      </a:lnTo>
                      <a:lnTo>
                        <a:pt x="75" y="195"/>
                      </a:lnTo>
                      <a:lnTo>
                        <a:pt x="75" y="195"/>
                      </a:lnTo>
                      <a:lnTo>
                        <a:pt x="75" y="191"/>
                      </a:lnTo>
                      <a:lnTo>
                        <a:pt x="75" y="191"/>
                      </a:lnTo>
                      <a:lnTo>
                        <a:pt x="79" y="187"/>
                      </a:lnTo>
                      <a:lnTo>
                        <a:pt x="83" y="184"/>
                      </a:lnTo>
                      <a:lnTo>
                        <a:pt x="79" y="187"/>
                      </a:lnTo>
                      <a:lnTo>
                        <a:pt x="79" y="187"/>
                      </a:lnTo>
                      <a:lnTo>
                        <a:pt x="75" y="184"/>
                      </a:lnTo>
                      <a:lnTo>
                        <a:pt x="75" y="184"/>
                      </a:lnTo>
                      <a:lnTo>
                        <a:pt x="79" y="184"/>
                      </a:lnTo>
                      <a:lnTo>
                        <a:pt x="79" y="184"/>
                      </a:lnTo>
                      <a:lnTo>
                        <a:pt x="79" y="180"/>
                      </a:lnTo>
                      <a:lnTo>
                        <a:pt x="75" y="180"/>
                      </a:lnTo>
                      <a:lnTo>
                        <a:pt x="75" y="176"/>
                      </a:lnTo>
                      <a:lnTo>
                        <a:pt x="79" y="172"/>
                      </a:lnTo>
                      <a:lnTo>
                        <a:pt x="79" y="172"/>
                      </a:lnTo>
                      <a:lnTo>
                        <a:pt x="83" y="176"/>
                      </a:lnTo>
                      <a:lnTo>
                        <a:pt x="86" y="180"/>
                      </a:lnTo>
                      <a:lnTo>
                        <a:pt x="83" y="176"/>
                      </a:lnTo>
                      <a:lnTo>
                        <a:pt x="83" y="176"/>
                      </a:lnTo>
                      <a:lnTo>
                        <a:pt x="83" y="176"/>
                      </a:lnTo>
                      <a:lnTo>
                        <a:pt x="83" y="176"/>
                      </a:lnTo>
                      <a:lnTo>
                        <a:pt x="83" y="172"/>
                      </a:lnTo>
                      <a:lnTo>
                        <a:pt x="83" y="172"/>
                      </a:lnTo>
                      <a:lnTo>
                        <a:pt x="86" y="172"/>
                      </a:lnTo>
                      <a:lnTo>
                        <a:pt x="86" y="176"/>
                      </a:lnTo>
                      <a:lnTo>
                        <a:pt x="86" y="172"/>
                      </a:lnTo>
                      <a:lnTo>
                        <a:pt x="86" y="172"/>
                      </a:lnTo>
                      <a:lnTo>
                        <a:pt x="86" y="172"/>
                      </a:lnTo>
                      <a:lnTo>
                        <a:pt x="86" y="168"/>
                      </a:lnTo>
                      <a:lnTo>
                        <a:pt x="83" y="168"/>
                      </a:lnTo>
                      <a:lnTo>
                        <a:pt x="83" y="168"/>
                      </a:lnTo>
                      <a:lnTo>
                        <a:pt x="83" y="168"/>
                      </a:lnTo>
                      <a:lnTo>
                        <a:pt x="83" y="168"/>
                      </a:lnTo>
                      <a:lnTo>
                        <a:pt x="79" y="164"/>
                      </a:lnTo>
                      <a:lnTo>
                        <a:pt x="79" y="164"/>
                      </a:lnTo>
                      <a:lnTo>
                        <a:pt x="86" y="160"/>
                      </a:lnTo>
                      <a:lnTo>
                        <a:pt x="86" y="160"/>
                      </a:lnTo>
                      <a:lnTo>
                        <a:pt x="90" y="164"/>
                      </a:lnTo>
                      <a:lnTo>
                        <a:pt x="90" y="164"/>
                      </a:lnTo>
                      <a:lnTo>
                        <a:pt x="90" y="160"/>
                      </a:lnTo>
                      <a:lnTo>
                        <a:pt x="86" y="160"/>
                      </a:lnTo>
                      <a:lnTo>
                        <a:pt x="86" y="156"/>
                      </a:lnTo>
                      <a:lnTo>
                        <a:pt x="94" y="152"/>
                      </a:lnTo>
                      <a:lnTo>
                        <a:pt x="94" y="156"/>
                      </a:lnTo>
                      <a:lnTo>
                        <a:pt x="94" y="156"/>
                      </a:lnTo>
                      <a:lnTo>
                        <a:pt x="94" y="156"/>
                      </a:lnTo>
                      <a:lnTo>
                        <a:pt x="98" y="160"/>
                      </a:lnTo>
                      <a:lnTo>
                        <a:pt x="98" y="160"/>
                      </a:lnTo>
                      <a:lnTo>
                        <a:pt x="98" y="160"/>
                      </a:lnTo>
                      <a:lnTo>
                        <a:pt x="98" y="156"/>
                      </a:lnTo>
                      <a:lnTo>
                        <a:pt x="98" y="152"/>
                      </a:lnTo>
                      <a:lnTo>
                        <a:pt x="98" y="152"/>
                      </a:lnTo>
                      <a:lnTo>
                        <a:pt x="98" y="152"/>
                      </a:lnTo>
                      <a:lnTo>
                        <a:pt x="98" y="152"/>
                      </a:lnTo>
                      <a:lnTo>
                        <a:pt x="102" y="152"/>
                      </a:lnTo>
                      <a:lnTo>
                        <a:pt x="102" y="152"/>
                      </a:lnTo>
                      <a:lnTo>
                        <a:pt x="102" y="152"/>
                      </a:lnTo>
                      <a:lnTo>
                        <a:pt x="106" y="156"/>
                      </a:lnTo>
                      <a:lnTo>
                        <a:pt x="106" y="156"/>
                      </a:lnTo>
                      <a:lnTo>
                        <a:pt x="102" y="164"/>
                      </a:lnTo>
                      <a:lnTo>
                        <a:pt x="102" y="164"/>
                      </a:lnTo>
                      <a:lnTo>
                        <a:pt x="102" y="164"/>
                      </a:lnTo>
                      <a:lnTo>
                        <a:pt x="106" y="160"/>
                      </a:lnTo>
                      <a:lnTo>
                        <a:pt x="110" y="156"/>
                      </a:lnTo>
                      <a:lnTo>
                        <a:pt x="110" y="156"/>
                      </a:lnTo>
                      <a:lnTo>
                        <a:pt x="106" y="152"/>
                      </a:lnTo>
                      <a:lnTo>
                        <a:pt x="106" y="148"/>
                      </a:lnTo>
                      <a:lnTo>
                        <a:pt x="110" y="148"/>
                      </a:lnTo>
                      <a:lnTo>
                        <a:pt x="114" y="148"/>
                      </a:lnTo>
                      <a:lnTo>
                        <a:pt x="118" y="145"/>
                      </a:lnTo>
                      <a:lnTo>
                        <a:pt x="118" y="145"/>
                      </a:lnTo>
                      <a:lnTo>
                        <a:pt x="122" y="145"/>
                      </a:lnTo>
                      <a:lnTo>
                        <a:pt x="122" y="145"/>
                      </a:lnTo>
                      <a:lnTo>
                        <a:pt x="118" y="160"/>
                      </a:lnTo>
                      <a:lnTo>
                        <a:pt x="118" y="160"/>
                      </a:lnTo>
                      <a:lnTo>
                        <a:pt x="118" y="160"/>
                      </a:lnTo>
                      <a:lnTo>
                        <a:pt x="118" y="156"/>
                      </a:lnTo>
                      <a:lnTo>
                        <a:pt x="118" y="156"/>
                      </a:lnTo>
                      <a:lnTo>
                        <a:pt x="118" y="156"/>
                      </a:lnTo>
                      <a:lnTo>
                        <a:pt x="118" y="156"/>
                      </a:lnTo>
                      <a:lnTo>
                        <a:pt x="118" y="156"/>
                      </a:lnTo>
                      <a:lnTo>
                        <a:pt x="118" y="160"/>
                      </a:lnTo>
                      <a:lnTo>
                        <a:pt x="118" y="160"/>
                      </a:lnTo>
                      <a:moveTo>
                        <a:pt x="28" y="223"/>
                      </a:moveTo>
                      <a:lnTo>
                        <a:pt x="28" y="223"/>
                      </a:lnTo>
                      <a:lnTo>
                        <a:pt x="28" y="226"/>
                      </a:lnTo>
                      <a:lnTo>
                        <a:pt x="28" y="226"/>
                      </a:lnTo>
                      <a:lnTo>
                        <a:pt x="28" y="230"/>
                      </a:lnTo>
                      <a:lnTo>
                        <a:pt x="28" y="230"/>
                      </a:lnTo>
                      <a:lnTo>
                        <a:pt x="28" y="230"/>
                      </a:lnTo>
                      <a:lnTo>
                        <a:pt x="28" y="230"/>
                      </a:lnTo>
                      <a:lnTo>
                        <a:pt x="24" y="230"/>
                      </a:lnTo>
                      <a:lnTo>
                        <a:pt x="24" y="234"/>
                      </a:lnTo>
                      <a:lnTo>
                        <a:pt x="20" y="238"/>
                      </a:lnTo>
                      <a:lnTo>
                        <a:pt x="20" y="234"/>
                      </a:lnTo>
                      <a:lnTo>
                        <a:pt x="20" y="230"/>
                      </a:lnTo>
                      <a:lnTo>
                        <a:pt x="20" y="230"/>
                      </a:lnTo>
                      <a:lnTo>
                        <a:pt x="20" y="230"/>
                      </a:lnTo>
                      <a:lnTo>
                        <a:pt x="16" y="230"/>
                      </a:lnTo>
                      <a:lnTo>
                        <a:pt x="16" y="230"/>
                      </a:lnTo>
                      <a:lnTo>
                        <a:pt x="16" y="234"/>
                      </a:lnTo>
                      <a:lnTo>
                        <a:pt x="16" y="234"/>
                      </a:lnTo>
                      <a:lnTo>
                        <a:pt x="16" y="234"/>
                      </a:lnTo>
                      <a:lnTo>
                        <a:pt x="16" y="234"/>
                      </a:lnTo>
                      <a:lnTo>
                        <a:pt x="16" y="230"/>
                      </a:lnTo>
                      <a:lnTo>
                        <a:pt x="16" y="230"/>
                      </a:lnTo>
                      <a:lnTo>
                        <a:pt x="16" y="226"/>
                      </a:lnTo>
                      <a:lnTo>
                        <a:pt x="16" y="226"/>
                      </a:lnTo>
                      <a:lnTo>
                        <a:pt x="20" y="219"/>
                      </a:lnTo>
                      <a:lnTo>
                        <a:pt x="20" y="219"/>
                      </a:lnTo>
                      <a:lnTo>
                        <a:pt x="20" y="219"/>
                      </a:lnTo>
                      <a:lnTo>
                        <a:pt x="24" y="223"/>
                      </a:lnTo>
                      <a:lnTo>
                        <a:pt x="24" y="226"/>
                      </a:lnTo>
                      <a:lnTo>
                        <a:pt x="24" y="223"/>
                      </a:lnTo>
                      <a:lnTo>
                        <a:pt x="24" y="219"/>
                      </a:lnTo>
                      <a:lnTo>
                        <a:pt x="24" y="219"/>
                      </a:lnTo>
                      <a:lnTo>
                        <a:pt x="20" y="215"/>
                      </a:lnTo>
                      <a:lnTo>
                        <a:pt x="20" y="215"/>
                      </a:lnTo>
                      <a:lnTo>
                        <a:pt x="20" y="211"/>
                      </a:lnTo>
                      <a:lnTo>
                        <a:pt x="20" y="211"/>
                      </a:lnTo>
                      <a:lnTo>
                        <a:pt x="28" y="211"/>
                      </a:lnTo>
                      <a:lnTo>
                        <a:pt x="28" y="211"/>
                      </a:lnTo>
                      <a:lnTo>
                        <a:pt x="28" y="211"/>
                      </a:lnTo>
                      <a:lnTo>
                        <a:pt x="28" y="215"/>
                      </a:lnTo>
                      <a:lnTo>
                        <a:pt x="28" y="219"/>
                      </a:lnTo>
                      <a:lnTo>
                        <a:pt x="28" y="223"/>
                      </a:lnTo>
                      <a:moveTo>
                        <a:pt x="51" y="203"/>
                      </a:moveTo>
                      <a:lnTo>
                        <a:pt x="51" y="203"/>
                      </a:lnTo>
                      <a:lnTo>
                        <a:pt x="47" y="203"/>
                      </a:lnTo>
                      <a:lnTo>
                        <a:pt x="51" y="207"/>
                      </a:lnTo>
                      <a:lnTo>
                        <a:pt x="51" y="207"/>
                      </a:lnTo>
                      <a:lnTo>
                        <a:pt x="55" y="207"/>
                      </a:lnTo>
                      <a:lnTo>
                        <a:pt x="55" y="211"/>
                      </a:lnTo>
                      <a:lnTo>
                        <a:pt x="55" y="211"/>
                      </a:lnTo>
                      <a:lnTo>
                        <a:pt x="55" y="211"/>
                      </a:lnTo>
                      <a:lnTo>
                        <a:pt x="51" y="215"/>
                      </a:lnTo>
                      <a:lnTo>
                        <a:pt x="51" y="215"/>
                      </a:lnTo>
                      <a:lnTo>
                        <a:pt x="51" y="211"/>
                      </a:lnTo>
                      <a:lnTo>
                        <a:pt x="47" y="211"/>
                      </a:lnTo>
                      <a:lnTo>
                        <a:pt x="47" y="211"/>
                      </a:lnTo>
                      <a:lnTo>
                        <a:pt x="47" y="211"/>
                      </a:lnTo>
                      <a:lnTo>
                        <a:pt x="47" y="211"/>
                      </a:lnTo>
                      <a:lnTo>
                        <a:pt x="47" y="215"/>
                      </a:lnTo>
                      <a:lnTo>
                        <a:pt x="47" y="215"/>
                      </a:lnTo>
                      <a:lnTo>
                        <a:pt x="47" y="215"/>
                      </a:lnTo>
                      <a:lnTo>
                        <a:pt x="47" y="219"/>
                      </a:lnTo>
                      <a:lnTo>
                        <a:pt x="47" y="219"/>
                      </a:lnTo>
                      <a:lnTo>
                        <a:pt x="47" y="219"/>
                      </a:lnTo>
                      <a:lnTo>
                        <a:pt x="47" y="219"/>
                      </a:lnTo>
                      <a:lnTo>
                        <a:pt x="47" y="219"/>
                      </a:lnTo>
                      <a:lnTo>
                        <a:pt x="43" y="219"/>
                      </a:lnTo>
                      <a:lnTo>
                        <a:pt x="43" y="219"/>
                      </a:lnTo>
                      <a:lnTo>
                        <a:pt x="43" y="219"/>
                      </a:lnTo>
                      <a:lnTo>
                        <a:pt x="43" y="219"/>
                      </a:lnTo>
                      <a:lnTo>
                        <a:pt x="43" y="219"/>
                      </a:lnTo>
                      <a:lnTo>
                        <a:pt x="43" y="215"/>
                      </a:lnTo>
                      <a:lnTo>
                        <a:pt x="40" y="211"/>
                      </a:lnTo>
                      <a:lnTo>
                        <a:pt x="36" y="211"/>
                      </a:lnTo>
                      <a:lnTo>
                        <a:pt x="36" y="215"/>
                      </a:lnTo>
                      <a:lnTo>
                        <a:pt x="36" y="215"/>
                      </a:lnTo>
                      <a:lnTo>
                        <a:pt x="36" y="219"/>
                      </a:lnTo>
                      <a:lnTo>
                        <a:pt x="40" y="219"/>
                      </a:lnTo>
                      <a:lnTo>
                        <a:pt x="40" y="219"/>
                      </a:lnTo>
                      <a:lnTo>
                        <a:pt x="40" y="219"/>
                      </a:lnTo>
                      <a:lnTo>
                        <a:pt x="40" y="219"/>
                      </a:lnTo>
                      <a:lnTo>
                        <a:pt x="40" y="219"/>
                      </a:lnTo>
                      <a:lnTo>
                        <a:pt x="40" y="219"/>
                      </a:lnTo>
                      <a:lnTo>
                        <a:pt x="40" y="223"/>
                      </a:lnTo>
                      <a:lnTo>
                        <a:pt x="40" y="226"/>
                      </a:lnTo>
                      <a:lnTo>
                        <a:pt x="36" y="226"/>
                      </a:lnTo>
                      <a:lnTo>
                        <a:pt x="32" y="223"/>
                      </a:lnTo>
                      <a:lnTo>
                        <a:pt x="32" y="215"/>
                      </a:lnTo>
                      <a:lnTo>
                        <a:pt x="36" y="207"/>
                      </a:lnTo>
                      <a:lnTo>
                        <a:pt x="36" y="207"/>
                      </a:lnTo>
                      <a:lnTo>
                        <a:pt x="32" y="211"/>
                      </a:lnTo>
                      <a:lnTo>
                        <a:pt x="32" y="211"/>
                      </a:lnTo>
                      <a:lnTo>
                        <a:pt x="32" y="211"/>
                      </a:lnTo>
                      <a:lnTo>
                        <a:pt x="32" y="211"/>
                      </a:lnTo>
                      <a:lnTo>
                        <a:pt x="32" y="211"/>
                      </a:lnTo>
                      <a:lnTo>
                        <a:pt x="32" y="207"/>
                      </a:lnTo>
                      <a:lnTo>
                        <a:pt x="32" y="207"/>
                      </a:lnTo>
                      <a:lnTo>
                        <a:pt x="32" y="207"/>
                      </a:lnTo>
                      <a:lnTo>
                        <a:pt x="32" y="207"/>
                      </a:lnTo>
                      <a:lnTo>
                        <a:pt x="32" y="207"/>
                      </a:lnTo>
                      <a:lnTo>
                        <a:pt x="32" y="203"/>
                      </a:lnTo>
                      <a:lnTo>
                        <a:pt x="32" y="203"/>
                      </a:lnTo>
                      <a:lnTo>
                        <a:pt x="28" y="203"/>
                      </a:lnTo>
                      <a:lnTo>
                        <a:pt x="32" y="199"/>
                      </a:lnTo>
                      <a:lnTo>
                        <a:pt x="40" y="199"/>
                      </a:lnTo>
                      <a:lnTo>
                        <a:pt x="36" y="195"/>
                      </a:lnTo>
                      <a:lnTo>
                        <a:pt x="36" y="195"/>
                      </a:lnTo>
                      <a:lnTo>
                        <a:pt x="36" y="195"/>
                      </a:lnTo>
                      <a:lnTo>
                        <a:pt x="32" y="195"/>
                      </a:lnTo>
                      <a:lnTo>
                        <a:pt x="32" y="195"/>
                      </a:lnTo>
                      <a:lnTo>
                        <a:pt x="36" y="184"/>
                      </a:lnTo>
                      <a:lnTo>
                        <a:pt x="36" y="184"/>
                      </a:lnTo>
                      <a:lnTo>
                        <a:pt x="40" y="184"/>
                      </a:lnTo>
                      <a:lnTo>
                        <a:pt x="40" y="184"/>
                      </a:lnTo>
                      <a:lnTo>
                        <a:pt x="40" y="187"/>
                      </a:lnTo>
                      <a:lnTo>
                        <a:pt x="40" y="187"/>
                      </a:lnTo>
                      <a:lnTo>
                        <a:pt x="43" y="187"/>
                      </a:lnTo>
                      <a:lnTo>
                        <a:pt x="43" y="187"/>
                      </a:lnTo>
                      <a:lnTo>
                        <a:pt x="43" y="187"/>
                      </a:lnTo>
                      <a:lnTo>
                        <a:pt x="47" y="187"/>
                      </a:lnTo>
                      <a:lnTo>
                        <a:pt x="47" y="187"/>
                      </a:lnTo>
                      <a:lnTo>
                        <a:pt x="47" y="187"/>
                      </a:lnTo>
                      <a:lnTo>
                        <a:pt x="47" y="184"/>
                      </a:lnTo>
                      <a:lnTo>
                        <a:pt x="47" y="184"/>
                      </a:lnTo>
                      <a:lnTo>
                        <a:pt x="47" y="184"/>
                      </a:lnTo>
                      <a:lnTo>
                        <a:pt x="51" y="187"/>
                      </a:lnTo>
                      <a:lnTo>
                        <a:pt x="55" y="187"/>
                      </a:lnTo>
                      <a:lnTo>
                        <a:pt x="55" y="191"/>
                      </a:lnTo>
                      <a:lnTo>
                        <a:pt x="59" y="187"/>
                      </a:lnTo>
                      <a:lnTo>
                        <a:pt x="63" y="187"/>
                      </a:lnTo>
                      <a:lnTo>
                        <a:pt x="63" y="187"/>
                      </a:lnTo>
                      <a:lnTo>
                        <a:pt x="59" y="187"/>
                      </a:lnTo>
                      <a:lnTo>
                        <a:pt x="63" y="184"/>
                      </a:lnTo>
                      <a:lnTo>
                        <a:pt x="67" y="187"/>
                      </a:lnTo>
                      <a:lnTo>
                        <a:pt x="67" y="187"/>
                      </a:lnTo>
                      <a:lnTo>
                        <a:pt x="67" y="195"/>
                      </a:lnTo>
                      <a:lnTo>
                        <a:pt x="67" y="195"/>
                      </a:lnTo>
                      <a:lnTo>
                        <a:pt x="63" y="199"/>
                      </a:lnTo>
                      <a:lnTo>
                        <a:pt x="63" y="199"/>
                      </a:lnTo>
                      <a:lnTo>
                        <a:pt x="59" y="199"/>
                      </a:lnTo>
                      <a:lnTo>
                        <a:pt x="59" y="199"/>
                      </a:lnTo>
                      <a:lnTo>
                        <a:pt x="59" y="199"/>
                      </a:lnTo>
                      <a:lnTo>
                        <a:pt x="55" y="203"/>
                      </a:lnTo>
                      <a:lnTo>
                        <a:pt x="55" y="199"/>
                      </a:lnTo>
                      <a:lnTo>
                        <a:pt x="55" y="199"/>
                      </a:lnTo>
                      <a:lnTo>
                        <a:pt x="55" y="199"/>
                      </a:lnTo>
                      <a:lnTo>
                        <a:pt x="55" y="199"/>
                      </a:lnTo>
                      <a:lnTo>
                        <a:pt x="55" y="203"/>
                      </a:lnTo>
                      <a:lnTo>
                        <a:pt x="55" y="203"/>
                      </a:lnTo>
                      <a:lnTo>
                        <a:pt x="51" y="203"/>
                      </a:lnTo>
                      <a:moveTo>
                        <a:pt x="118" y="66"/>
                      </a:moveTo>
                      <a:lnTo>
                        <a:pt x="118" y="66"/>
                      </a:lnTo>
                      <a:lnTo>
                        <a:pt x="118" y="66"/>
                      </a:lnTo>
                      <a:lnTo>
                        <a:pt x="118" y="63"/>
                      </a:lnTo>
                      <a:lnTo>
                        <a:pt x="118" y="63"/>
                      </a:lnTo>
                      <a:lnTo>
                        <a:pt x="118" y="59"/>
                      </a:lnTo>
                      <a:lnTo>
                        <a:pt x="118" y="55"/>
                      </a:lnTo>
                      <a:lnTo>
                        <a:pt x="118" y="55"/>
                      </a:lnTo>
                      <a:lnTo>
                        <a:pt x="118" y="47"/>
                      </a:lnTo>
                      <a:lnTo>
                        <a:pt x="118" y="43"/>
                      </a:lnTo>
                      <a:lnTo>
                        <a:pt x="118" y="39"/>
                      </a:lnTo>
                      <a:lnTo>
                        <a:pt x="122" y="35"/>
                      </a:lnTo>
                      <a:lnTo>
                        <a:pt x="122" y="31"/>
                      </a:lnTo>
                      <a:lnTo>
                        <a:pt x="129" y="31"/>
                      </a:lnTo>
                      <a:lnTo>
                        <a:pt x="129" y="27"/>
                      </a:lnTo>
                      <a:lnTo>
                        <a:pt x="129" y="16"/>
                      </a:lnTo>
                      <a:lnTo>
                        <a:pt x="133" y="16"/>
                      </a:lnTo>
                      <a:lnTo>
                        <a:pt x="133" y="16"/>
                      </a:lnTo>
                      <a:lnTo>
                        <a:pt x="129" y="12"/>
                      </a:lnTo>
                      <a:lnTo>
                        <a:pt x="129" y="12"/>
                      </a:lnTo>
                      <a:lnTo>
                        <a:pt x="133" y="12"/>
                      </a:lnTo>
                      <a:lnTo>
                        <a:pt x="133" y="12"/>
                      </a:lnTo>
                      <a:lnTo>
                        <a:pt x="133" y="12"/>
                      </a:lnTo>
                      <a:lnTo>
                        <a:pt x="137" y="4"/>
                      </a:lnTo>
                      <a:lnTo>
                        <a:pt x="141" y="0"/>
                      </a:lnTo>
                      <a:lnTo>
                        <a:pt x="145" y="0"/>
                      </a:lnTo>
                      <a:lnTo>
                        <a:pt x="145" y="4"/>
                      </a:lnTo>
                      <a:lnTo>
                        <a:pt x="145" y="8"/>
                      </a:lnTo>
                      <a:lnTo>
                        <a:pt x="145" y="12"/>
                      </a:lnTo>
                      <a:lnTo>
                        <a:pt x="145" y="12"/>
                      </a:lnTo>
                      <a:lnTo>
                        <a:pt x="145" y="16"/>
                      </a:lnTo>
                      <a:lnTo>
                        <a:pt x="149" y="23"/>
                      </a:lnTo>
                      <a:lnTo>
                        <a:pt x="149" y="23"/>
                      </a:lnTo>
                      <a:lnTo>
                        <a:pt x="145" y="27"/>
                      </a:lnTo>
                      <a:lnTo>
                        <a:pt x="145" y="27"/>
                      </a:lnTo>
                      <a:lnTo>
                        <a:pt x="145" y="31"/>
                      </a:lnTo>
                      <a:lnTo>
                        <a:pt x="141" y="35"/>
                      </a:lnTo>
                      <a:lnTo>
                        <a:pt x="141" y="35"/>
                      </a:lnTo>
                      <a:lnTo>
                        <a:pt x="141" y="35"/>
                      </a:lnTo>
                      <a:lnTo>
                        <a:pt x="141" y="39"/>
                      </a:lnTo>
                      <a:lnTo>
                        <a:pt x="141" y="39"/>
                      </a:lnTo>
                      <a:lnTo>
                        <a:pt x="141" y="39"/>
                      </a:lnTo>
                      <a:lnTo>
                        <a:pt x="141" y="43"/>
                      </a:lnTo>
                      <a:lnTo>
                        <a:pt x="141" y="43"/>
                      </a:lnTo>
                      <a:lnTo>
                        <a:pt x="141" y="43"/>
                      </a:lnTo>
                      <a:lnTo>
                        <a:pt x="141" y="43"/>
                      </a:lnTo>
                      <a:lnTo>
                        <a:pt x="141" y="47"/>
                      </a:lnTo>
                      <a:lnTo>
                        <a:pt x="141" y="47"/>
                      </a:lnTo>
                      <a:lnTo>
                        <a:pt x="137" y="47"/>
                      </a:lnTo>
                      <a:lnTo>
                        <a:pt x="133" y="51"/>
                      </a:lnTo>
                      <a:lnTo>
                        <a:pt x="129" y="55"/>
                      </a:lnTo>
                      <a:lnTo>
                        <a:pt x="126" y="55"/>
                      </a:lnTo>
                      <a:lnTo>
                        <a:pt x="122" y="51"/>
                      </a:lnTo>
                      <a:lnTo>
                        <a:pt x="122" y="51"/>
                      </a:lnTo>
                      <a:lnTo>
                        <a:pt x="122" y="55"/>
                      </a:lnTo>
                      <a:lnTo>
                        <a:pt x="122" y="55"/>
                      </a:lnTo>
                      <a:lnTo>
                        <a:pt x="126" y="55"/>
                      </a:lnTo>
                      <a:lnTo>
                        <a:pt x="126" y="59"/>
                      </a:lnTo>
                      <a:lnTo>
                        <a:pt x="126" y="59"/>
                      </a:lnTo>
                      <a:lnTo>
                        <a:pt x="126" y="63"/>
                      </a:lnTo>
                      <a:lnTo>
                        <a:pt x="126" y="66"/>
                      </a:lnTo>
                      <a:lnTo>
                        <a:pt x="126" y="70"/>
                      </a:lnTo>
                      <a:lnTo>
                        <a:pt x="122" y="74"/>
                      </a:lnTo>
                      <a:lnTo>
                        <a:pt x="122" y="74"/>
                      </a:lnTo>
                      <a:lnTo>
                        <a:pt x="118" y="70"/>
                      </a:lnTo>
                      <a:lnTo>
                        <a:pt x="118" y="66"/>
                      </a:lnTo>
                      <a:moveTo>
                        <a:pt x="43" y="547"/>
                      </a:moveTo>
                      <a:lnTo>
                        <a:pt x="43" y="547"/>
                      </a:lnTo>
                      <a:lnTo>
                        <a:pt x="28" y="554"/>
                      </a:lnTo>
                      <a:lnTo>
                        <a:pt x="32" y="551"/>
                      </a:lnTo>
                      <a:lnTo>
                        <a:pt x="32" y="551"/>
                      </a:lnTo>
                      <a:lnTo>
                        <a:pt x="32" y="551"/>
                      </a:lnTo>
                      <a:lnTo>
                        <a:pt x="32" y="547"/>
                      </a:lnTo>
                      <a:lnTo>
                        <a:pt x="36" y="547"/>
                      </a:lnTo>
                      <a:lnTo>
                        <a:pt x="36" y="543"/>
                      </a:lnTo>
                      <a:lnTo>
                        <a:pt x="36" y="543"/>
                      </a:lnTo>
                      <a:lnTo>
                        <a:pt x="36" y="543"/>
                      </a:lnTo>
                      <a:lnTo>
                        <a:pt x="32" y="543"/>
                      </a:lnTo>
                      <a:lnTo>
                        <a:pt x="32" y="547"/>
                      </a:lnTo>
                      <a:lnTo>
                        <a:pt x="32" y="547"/>
                      </a:lnTo>
                      <a:lnTo>
                        <a:pt x="32" y="547"/>
                      </a:lnTo>
                      <a:lnTo>
                        <a:pt x="32" y="543"/>
                      </a:lnTo>
                      <a:lnTo>
                        <a:pt x="32" y="543"/>
                      </a:lnTo>
                      <a:lnTo>
                        <a:pt x="32" y="543"/>
                      </a:lnTo>
                      <a:lnTo>
                        <a:pt x="36" y="539"/>
                      </a:lnTo>
                      <a:lnTo>
                        <a:pt x="40" y="539"/>
                      </a:lnTo>
                      <a:lnTo>
                        <a:pt x="40" y="539"/>
                      </a:lnTo>
                      <a:lnTo>
                        <a:pt x="40" y="535"/>
                      </a:lnTo>
                      <a:lnTo>
                        <a:pt x="40" y="535"/>
                      </a:lnTo>
                      <a:lnTo>
                        <a:pt x="40" y="535"/>
                      </a:lnTo>
                      <a:lnTo>
                        <a:pt x="43" y="531"/>
                      </a:lnTo>
                      <a:lnTo>
                        <a:pt x="40" y="527"/>
                      </a:lnTo>
                      <a:lnTo>
                        <a:pt x="40" y="527"/>
                      </a:lnTo>
                      <a:lnTo>
                        <a:pt x="36" y="527"/>
                      </a:lnTo>
                      <a:lnTo>
                        <a:pt x="32" y="531"/>
                      </a:lnTo>
                      <a:lnTo>
                        <a:pt x="32" y="531"/>
                      </a:lnTo>
                      <a:lnTo>
                        <a:pt x="40" y="523"/>
                      </a:lnTo>
                      <a:lnTo>
                        <a:pt x="40" y="523"/>
                      </a:lnTo>
                      <a:lnTo>
                        <a:pt x="40" y="523"/>
                      </a:lnTo>
                      <a:lnTo>
                        <a:pt x="40" y="519"/>
                      </a:lnTo>
                      <a:lnTo>
                        <a:pt x="40" y="519"/>
                      </a:lnTo>
                      <a:lnTo>
                        <a:pt x="43" y="523"/>
                      </a:lnTo>
                      <a:lnTo>
                        <a:pt x="43" y="523"/>
                      </a:lnTo>
                      <a:lnTo>
                        <a:pt x="43" y="523"/>
                      </a:lnTo>
                      <a:lnTo>
                        <a:pt x="43" y="527"/>
                      </a:lnTo>
                      <a:lnTo>
                        <a:pt x="47" y="527"/>
                      </a:lnTo>
                      <a:lnTo>
                        <a:pt x="47" y="531"/>
                      </a:lnTo>
                      <a:lnTo>
                        <a:pt x="43" y="531"/>
                      </a:lnTo>
                      <a:lnTo>
                        <a:pt x="43" y="535"/>
                      </a:lnTo>
                      <a:lnTo>
                        <a:pt x="43" y="535"/>
                      </a:lnTo>
                      <a:lnTo>
                        <a:pt x="47" y="535"/>
                      </a:lnTo>
                      <a:lnTo>
                        <a:pt x="47" y="535"/>
                      </a:lnTo>
                      <a:lnTo>
                        <a:pt x="47" y="535"/>
                      </a:lnTo>
                      <a:lnTo>
                        <a:pt x="47" y="539"/>
                      </a:lnTo>
                      <a:lnTo>
                        <a:pt x="47" y="535"/>
                      </a:lnTo>
                      <a:lnTo>
                        <a:pt x="51" y="535"/>
                      </a:lnTo>
                      <a:lnTo>
                        <a:pt x="51" y="539"/>
                      </a:lnTo>
                      <a:lnTo>
                        <a:pt x="51" y="539"/>
                      </a:lnTo>
                      <a:lnTo>
                        <a:pt x="51" y="539"/>
                      </a:lnTo>
                      <a:lnTo>
                        <a:pt x="47" y="543"/>
                      </a:lnTo>
                      <a:lnTo>
                        <a:pt x="47" y="543"/>
                      </a:lnTo>
                      <a:lnTo>
                        <a:pt x="47" y="543"/>
                      </a:lnTo>
                      <a:lnTo>
                        <a:pt x="43" y="547"/>
                      </a:lnTo>
                      <a:moveTo>
                        <a:pt x="20" y="613"/>
                      </a:moveTo>
                      <a:lnTo>
                        <a:pt x="20" y="613"/>
                      </a:lnTo>
                      <a:lnTo>
                        <a:pt x="16" y="617"/>
                      </a:lnTo>
                      <a:lnTo>
                        <a:pt x="20" y="617"/>
                      </a:lnTo>
                      <a:lnTo>
                        <a:pt x="20" y="617"/>
                      </a:lnTo>
                      <a:lnTo>
                        <a:pt x="20" y="621"/>
                      </a:lnTo>
                      <a:lnTo>
                        <a:pt x="20" y="621"/>
                      </a:lnTo>
                      <a:lnTo>
                        <a:pt x="16" y="625"/>
                      </a:lnTo>
                      <a:lnTo>
                        <a:pt x="16" y="629"/>
                      </a:lnTo>
                      <a:lnTo>
                        <a:pt x="16" y="629"/>
                      </a:lnTo>
                      <a:lnTo>
                        <a:pt x="16" y="625"/>
                      </a:lnTo>
                      <a:lnTo>
                        <a:pt x="16" y="625"/>
                      </a:lnTo>
                      <a:lnTo>
                        <a:pt x="16" y="625"/>
                      </a:lnTo>
                      <a:lnTo>
                        <a:pt x="12" y="625"/>
                      </a:lnTo>
                      <a:lnTo>
                        <a:pt x="12" y="625"/>
                      </a:lnTo>
                      <a:lnTo>
                        <a:pt x="12" y="625"/>
                      </a:lnTo>
                      <a:lnTo>
                        <a:pt x="12" y="625"/>
                      </a:lnTo>
                      <a:lnTo>
                        <a:pt x="12" y="625"/>
                      </a:lnTo>
                      <a:lnTo>
                        <a:pt x="12" y="625"/>
                      </a:lnTo>
                      <a:lnTo>
                        <a:pt x="8" y="625"/>
                      </a:lnTo>
                      <a:lnTo>
                        <a:pt x="4" y="625"/>
                      </a:lnTo>
                      <a:lnTo>
                        <a:pt x="4" y="621"/>
                      </a:lnTo>
                      <a:lnTo>
                        <a:pt x="4" y="617"/>
                      </a:lnTo>
                      <a:lnTo>
                        <a:pt x="8" y="613"/>
                      </a:lnTo>
                      <a:lnTo>
                        <a:pt x="8" y="613"/>
                      </a:lnTo>
                      <a:lnTo>
                        <a:pt x="12" y="609"/>
                      </a:lnTo>
                      <a:lnTo>
                        <a:pt x="12" y="609"/>
                      </a:lnTo>
                      <a:lnTo>
                        <a:pt x="16" y="609"/>
                      </a:lnTo>
                      <a:lnTo>
                        <a:pt x="16" y="609"/>
                      </a:lnTo>
                      <a:lnTo>
                        <a:pt x="16" y="609"/>
                      </a:lnTo>
                      <a:lnTo>
                        <a:pt x="20" y="609"/>
                      </a:lnTo>
                      <a:lnTo>
                        <a:pt x="20" y="609"/>
                      </a:lnTo>
                      <a:lnTo>
                        <a:pt x="20" y="613"/>
                      </a:lnTo>
                      <a:lnTo>
                        <a:pt x="20" y="613"/>
                      </a:lnTo>
                      <a:moveTo>
                        <a:pt x="55" y="695"/>
                      </a:moveTo>
                      <a:lnTo>
                        <a:pt x="55" y="695"/>
                      </a:lnTo>
                      <a:lnTo>
                        <a:pt x="55" y="699"/>
                      </a:lnTo>
                      <a:lnTo>
                        <a:pt x="55" y="699"/>
                      </a:lnTo>
                      <a:lnTo>
                        <a:pt x="59" y="699"/>
                      </a:lnTo>
                      <a:lnTo>
                        <a:pt x="59" y="699"/>
                      </a:lnTo>
                      <a:lnTo>
                        <a:pt x="59" y="703"/>
                      </a:lnTo>
                      <a:lnTo>
                        <a:pt x="59" y="703"/>
                      </a:lnTo>
                      <a:lnTo>
                        <a:pt x="55" y="707"/>
                      </a:lnTo>
                      <a:lnTo>
                        <a:pt x="51" y="711"/>
                      </a:lnTo>
                      <a:lnTo>
                        <a:pt x="51" y="711"/>
                      </a:lnTo>
                      <a:lnTo>
                        <a:pt x="47" y="711"/>
                      </a:lnTo>
                      <a:lnTo>
                        <a:pt x="43" y="707"/>
                      </a:lnTo>
                      <a:lnTo>
                        <a:pt x="43" y="711"/>
                      </a:lnTo>
                      <a:lnTo>
                        <a:pt x="40" y="707"/>
                      </a:lnTo>
                      <a:lnTo>
                        <a:pt x="40" y="707"/>
                      </a:lnTo>
                      <a:lnTo>
                        <a:pt x="40" y="707"/>
                      </a:lnTo>
                      <a:lnTo>
                        <a:pt x="43" y="707"/>
                      </a:lnTo>
                      <a:lnTo>
                        <a:pt x="43" y="707"/>
                      </a:lnTo>
                      <a:lnTo>
                        <a:pt x="43" y="707"/>
                      </a:lnTo>
                      <a:lnTo>
                        <a:pt x="43" y="703"/>
                      </a:lnTo>
                      <a:lnTo>
                        <a:pt x="43" y="703"/>
                      </a:lnTo>
                      <a:lnTo>
                        <a:pt x="43" y="703"/>
                      </a:lnTo>
                      <a:lnTo>
                        <a:pt x="43" y="699"/>
                      </a:lnTo>
                      <a:lnTo>
                        <a:pt x="47" y="699"/>
                      </a:lnTo>
                      <a:lnTo>
                        <a:pt x="43" y="699"/>
                      </a:lnTo>
                      <a:lnTo>
                        <a:pt x="43" y="699"/>
                      </a:lnTo>
                      <a:lnTo>
                        <a:pt x="43" y="699"/>
                      </a:lnTo>
                      <a:lnTo>
                        <a:pt x="43" y="695"/>
                      </a:lnTo>
                      <a:lnTo>
                        <a:pt x="43" y="695"/>
                      </a:lnTo>
                      <a:lnTo>
                        <a:pt x="43" y="695"/>
                      </a:lnTo>
                      <a:lnTo>
                        <a:pt x="43" y="691"/>
                      </a:lnTo>
                      <a:lnTo>
                        <a:pt x="43" y="691"/>
                      </a:lnTo>
                      <a:lnTo>
                        <a:pt x="43" y="687"/>
                      </a:lnTo>
                      <a:lnTo>
                        <a:pt x="43" y="687"/>
                      </a:lnTo>
                      <a:lnTo>
                        <a:pt x="47" y="683"/>
                      </a:lnTo>
                      <a:lnTo>
                        <a:pt x="47" y="683"/>
                      </a:lnTo>
                      <a:lnTo>
                        <a:pt x="51" y="683"/>
                      </a:lnTo>
                      <a:lnTo>
                        <a:pt x="51" y="691"/>
                      </a:lnTo>
                      <a:lnTo>
                        <a:pt x="55" y="691"/>
                      </a:lnTo>
                      <a:lnTo>
                        <a:pt x="55" y="695"/>
                      </a:lnTo>
                      <a:moveTo>
                        <a:pt x="118" y="363"/>
                      </a:moveTo>
                      <a:lnTo>
                        <a:pt x="118" y="363"/>
                      </a:lnTo>
                      <a:lnTo>
                        <a:pt x="118" y="367"/>
                      </a:lnTo>
                      <a:lnTo>
                        <a:pt x="122" y="371"/>
                      </a:lnTo>
                      <a:lnTo>
                        <a:pt x="122" y="375"/>
                      </a:lnTo>
                      <a:lnTo>
                        <a:pt x="122" y="375"/>
                      </a:lnTo>
                      <a:lnTo>
                        <a:pt x="122" y="379"/>
                      </a:lnTo>
                      <a:lnTo>
                        <a:pt x="122" y="379"/>
                      </a:lnTo>
                      <a:lnTo>
                        <a:pt x="122" y="379"/>
                      </a:lnTo>
                      <a:lnTo>
                        <a:pt x="122" y="379"/>
                      </a:lnTo>
                      <a:lnTo>
                        <a:pt x="118" y="379"/>
                      </a:lnTo>
                      <a:lnTo>
                        <a:pt x="118" y="379"/>
                      </a:lnTo>
                      <a:lnTo>
                        <a:pt x="118" y="379"/>
                      </a:lnTo>
                      <a:lnTo>
                        <a:pt x="118" y="375"/>
                      </a:lnTo>
                      <a:lnTo>
                        <a:pt x="118" y="375"/>
                      </a:lnTo>
                      <a:lnTo>
                        <a:pt x="114" y="375"/>
                      </a:lnTo>
                      <a:lnTo>
                        <a:pt x="114" y="371"/>
                      </a:lnTo>
                      <a:lnTo>
                        <a:pt x="110" y="371"/>
                      </a:lnTo>
                      <a:lnTo>
                        <a:pt x="106" y="371"/>
                      </a:lnTo>
                      <a:lnTo>
                        <a:pt x="106" y="371"/>
                      </a:lnTo>
                      <a:lnTo>
                        <a:pt x="106" y="367"/>
                      </a:lnTo>
                      <a:lnTo>
                        <a:pt x="106" y="367"/>
                      </a:lnTo>
                      <a:lnTo>
                        <a:pt x="106" y="363"/>
                      </a:lnTo>
                      <a:lnTo>
                        <a:pt x="106" y="359"/>
                      </a:lnTo>
                      <a:lnTo>
                        <a:pt x="106" y="359"/>
                      </a:lnTo>
                      <a:lnTo>
                        <a:pt x="114" y="363"/>
                      </a:lnTo>
                      <a:lnTo>
                        <a:pt x="114" y="363"/>
                      </a:lnTo>
                      <a:lnTo>
                        <a:pt x="114" y="363"/>
                      </a:lnTo>
                      <a:lnTo>
                        <a:pt x="114" y="359"/>
                      </a:lnTo>
                      <a:lnTo>
                        <a:pt x="118" y="355"/>
                      </a:lnTo>
                      <a:lnTo>
                        <a:pt x="118" y="351"/>
                      </a:lnTo>
                      <a:lnTo>
                        <a:pt x="118" y="351"/>
                      </a:lnTo>
                      <a:lnTo>
                        <a:pt x="118" y="359"/>
                      </a:lnTo>
                      <a:lnTo>
                        <a:pt x="118" y="363"/>
                      </a:lnTo>
                      <a:lnTo>
                        <a:pt x="118" y="363"/>
                      </a:lnTo>
                      <a:moveTo>
                        <a:pt x="43" y="574"/>
                      </a:moveTo>
                      <a:lnTo>
                        <a:pt x="43" y="574"/>
                      </a:lnTo>
                      <a:lnTo>
                        <a:pt x="47" y="574"/>
                      </a:lnTo>
                      <a:lnTo>
                        <a:pt x="40" y="574"/>
                      </a:lnTo>
                      <a:lnTo>
                        <a:pt x="40" y="574"/>
                      </a:lnTo>
                      <a:lnTo>
                        <a:pt x="40" y="566"/>
                      </a:lnTo>
                      <a:lnTo>
                        <a:pt x="43" y="566"/>
                      </a:lnTo>
                      <a:lnTo>
                        <a:pt x="43" y="562"/>
                      </a:lnTo>
                      <a:lnTo>
                        <a:pt x="43" y="558"/>
                      </a:lnTo>
                      <a:lnTo>
                        <a:pt x="43" y="558"/>
                      </a:lnTo>
                      <a:lnTo>
                        <a:pt x="51" y="551"/>
                      </a:lnTo>
                      <a:lnTo>
                        <a:pt x="51" y="551"/>
                      </a:lnTo>
                      <a:lnTo>
                        <a:pt x="55" y="551"/>
                      </a:lnTo>
                      <a:lnTo>
                        <a:pt x="51" y="554"/>
                      </a:lnTo>
                      <a:lnTo>
                        <a:pt x="51" y="558"/>
                      </a:lnTo>
                      <a:lnTo>
                        <a:pt x="51" y="558"/>
                      </a:lnTo>
                      <a:lnTo>
                        <a:pt x="55" y="558"/>
                      </a:lnTo>
                      <a:lnTo>
                        <a:pt x="55" y="558"/>
                      </a:lnTo>
                      <a:lnTo>
                        <a:pt x="55" y="554"/>
                      </a:lnTo>
                      <a:lnTo>
                        <a:pt x="59" y="554"/>
                      </a:lnTo>
                      <a:lnTo>
                        <a:pt x="59" y="551"/>
                      </a:lnTo>
                      <a:lnTo>
                        <a:pt x="63" y="551"/>
                      </a:lnTo>
                      <a:lnTo>
                        <a:pt x="67" y="547"/>
                      </a:lnTo>
                      <a:lnTo>
                        <a:pt x="71" y="551"/>
                      </a:lnTo>
                      <a:lnTo>
                        <a:pt x="71" y="551"/>
                      </a:lnTo>
                      <a:lnTo>
                        <a:pt x="67" y="551"/>
                      </a:lnTo>
                      <a:lnTo>
                        <a:pt x="59" y="558"/>
                      </a:lnTo>
                      <a:lnTo>
                        <a:pt x="59" y="562"/>
                      </a:lnTo>
                      <a:lnTo>
                        <a:pt x="55" y="562"/>
                      </a:lnTo>
                      <a:lnTo>
                        <a:pt x="47" y="574"/>
                      </a:lnTo>
                      <a:lnTo>
                        <a:pt x="47" y="578"/>
                      </a:lnTo>
                      <a:lnTo>
                        <a:pt x="43" y="578"/>
                      </a:lnTo>
                      <a:lnTo>
                        <a:pt x="43" y="578"/>
                      </a:lnTo>
                      <a:lnTo>
                        <a:pt x="43" y="574"/>
                      </a:lnTo>
                      <a:lnTo>
                        <a:pt x="43" y="574"/>
                      </a:lnTo>
                      <a:moveTo>
                        <a:pt x="47" y="668"/>
                      </a:moveTo>
                      <a:lnTo>
                        <a:pt x="47" y="668"/>
                      </a:lnTo>
                      <a:lnTo>
                        <a:pt x="47" y="668"/>
                      </a:lnTo>
                      <a:lnTo>
                        <a:pt x="47" y="672"/>
                      </a:lnTo>
                      <a:lnTo>
                        <a:pt x="47" y="672"/>
                      </a:lnTo>
                      <a:lnTo>
                        <a:pt x="47" y="672"/>
                      </a:lnTo>
                      <a:lnTo>
                        <a:pt x="51" y="672"/>
                      </a:lnTo>
                      <a:lnTo>
                        <a:pt x="51" y="676"/>
                      </a:lnTo>
                      <a:lnTo>
                        <a:pt x="47" y="676"/>
                      </a:lnTo>
                      <a:lnTo>
                        <a:pt x="47" y="679"/>
                      </a:lnTo>
                      <a:lnTo>
                        <a:pt x="47" y="679"/>
                      </a:lnTo>
                      <a:lnTo>
                        <a:pt x="40" y="683"/>
                      </a:lnTo>
                      <a:lnTo>
                        <a:pt x="40" y="683"/>
                      </a:lnTo>
                      <a:lnTo>
                        <a:pt x="40" y="683"/>
                      </a:lnTo>
                      <a:lnTo>
                        <a:pt x="40" y="679"/>
                      </a:lnTo>
                      <a:lnTo>
                        <a:pt x="40" y="672"/>
                      </a:lnTo>
                      <a:lnTo>
                        <a:pt x="40" y="672"/>
                      </a:lnTo>
                      <a:lnTo>
                        <a:pt x="40" y="672"/>
                      </a:lnTo>
                      <a:lnTo>
                        <a:pt x="40" y="672"/>
                      </a:lnTo>
                      <a:lnTo>
                        <a:pt x="36" y="672"/>
                      </a:lnTo>
                      <a:lnTo>
                        <a:pt x="40" y="668"/>
                      </a:lnTo>
                      <a:lnTo>
                        <a:pt x="40" y="664"/>
                      </a:lnTo>
                      <a:lnTo>
                        <a:pt x="40" y="664"/>
                      </a:lnTo>
                      <a:lnTo>
                        <a:pt x="40" y="660"/>
                      </a:lnTo>
                      <a:lnTo>
                        <a:pt x="40" y="660"/>
                      </a:lnTo>
                      <a:lnTo>
                        <a:pt x="43" y="664"/>
                      </a:lnTo>
                      <a:lnTo>
                        <a:pt x="43" y="664"/>
                      </a:lnTo>
                      <a:lnTo>
                        <a:pt x="43" y="664"/>
                      </a:lnTo>
                      <a:lnTo>
                        <a:pt x="43" y="660"/>
                      </a:lnTo>
                      <a:lnTo>
                        <a:pt x="43" y="660"/>
                      </a:lnTo>
                      <a:lnTo>
                        <a:pt x="43" y="656"/>
                      </a:lnTo>
                      <a:lnTo>
                        <a:pt x="43" y="656"/>
                      </a:lnTo>
                      <a:lnTo>
                        <a:pt x="43" y="656"/>
                      </a:lnTo>
                      <a:lnTo>
                        <a:pt x="43" y="656"/>
                      </a:lnTo>
                      <a:lnTo>
                        <a:pt x="40" y="656"/>
                      </a:lnTo>
                      <a:lnTo>
                        <a:pt x="40" y="656"/>
                      </a:lnTo>
                      <a:lnTo>
                        <a:pt x="40" y="656"/>
                      </a:lnTo>
                      <a:lnTo>
                        <a:pt x="43" y="652"/>
                      </a:lnTo>
                      <a:lnTo>
                        <a:pt x="47" y="644"/>
                      </a:lnTo>
                      <a:lnTo>
                        <a:pt x="51" y="644"/>
                      </a:lnTo>
                      <a:lnTo>
                        <a:pt x="47" y="640"/>
                      </a:lnTo>
                      <a:lnTo>
                        <a:pt x="47" y="640"/>
                      </a:lnTo>
                      <a:lnTo>
                        <a:pt x="47" y="640"/>
                      </a:lnTo>
                      <a:lnTo>
                        <a:pt x="47" y="636"/>
                      </a:lnTo>
                      <a:lnTo>
                        <a:pt x="43" y="644"/>
                      </a:lnTo>
                      <a:lnTo>
                        <a:pt x="43" y="644"/>
                      </a:lnTo>
                      <a:lnTo>
                        <a:pt x="40" y="644"/>
                      </a:lnTo>
                      <a:lnTo>
                        <a:pt x="43" y="640"/>
                      </a:lnTo>
                      <a:lnTo>
                        <a:pt x="40" y="640"/>
                      </a:lnTo>
                      <a:lnTo>
                        <a:pt x="40" y="636"/>
                      </a:lnTo>
                      <a:lnTo>
                        <a:pt x="43" y="633"/>
                      </a:lnTo>
                      <a:lnTo>
                        <a:pt x="40" y="633"/>
                      </a:lnTo>
                      <a:lnTo>
                        <a:pt x="40" y="633"/>
                      </a:lnTo>
                      <a:lnTo>
                        <a:pt x="40" y="633"/>
                      </a:lnTo>
                      <a:lnTo>
                        <a:pt x="40" y="633"/>
                      </a:lnTo>
                      <a:lnTo>
                        <a:pt x="40" y="629"/>
                      </a:lnTo>
                      <a:lnTo>
                        <a:pt x="40" y="625"/>
                      </a:lnTo>
                      <a:lnTo>
                        <a:pt x="43" y="625"/>
                      </a:lnTo>
                      <a:lnTo>
                        <a:pt x="43" y="629"/>
                      </a:lnTo>
                      <a:lnTo>
                        <a:pt x="47" y="633"/>
                      </a:lnTo>
                      <a:lnTo>
                        <a:pt x="47" y="633"/>
                      </a:lnTo>
                      <a:lnTo>
                        <a:pt x="47" y="633"/>
                      </a:lnTo>
                      <a:lnTo>
                        <a:pt x="51" y="633"/>
                      </a:lnTo>
                      <a:lnTo>
                        <a:pt x="51" y="636"/>
                      </a:lnTo>
                      <a:lnTo>
                        <a:pt x="59" y="640"/>
                      </a:lnTo>
                      <a:lnTo>
                        <a:pt x="59" y="644"/>
                      </a:lnTo>
                      <a:lnTo>
                        <a:pt x="59" y="644"/>
                      </a:lnTo>
                      <a:lnTo>
                        <a:pt x="59" y="648"/>
                      </a:lnTo>
                      <a:lnTo>
                        <a:pt x="59" y="648"/>
                      </a:lnTo>
                      <a:lnTo>
                        <a:pt x="63" y="652"/>
                      </a:lnTo>
                      <a:lnTo>
                        <a:pt x="63" y="652"/>
                      </a:lnTo>
                      <a:lnTo>
                        <a:pt x="63" y="652"/>
                      </a:lnTo>
                      <a:lnTo>
                        <a:pt x="63" y="652"/>
                      </a:lnTo>
                      <a:lnTo>
                        <a:pt x="63" y="656"/>
                      </a:lnTo>
                      <a:lnTo>
                        <a:pt x="63" y="656"/>
                      </a:lnTo>
                      <a:lnTo>
                        <a:pt x="59" y="660"/>
                      </a:lnTo>
                      <a:lnTo>
                        <a:pt x="55" y="660"/>
                      </a:lnTo>
                      <a:lnTo>
                        <a:pt x="55" y="660"/>
                      </a:lnTo>
                      <a:lnTo>
                        <a:pt x="55" y="664"/>
                      </a:lnTo>
                      <a:lnTo>
                        <a:pt x="55" y="664"/>
                      </a:lnTo>
                      <a:lnTo>
                        <a:pt x="47" y="668"/>
                      </a:lnTo>
                      <a:lnTo>
                        <a:pt x="47" y="66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5" name="Freeform 28"/>
                <p:cNvSpPr>
                  <a:spLocks noEditPoints="1"/>
                </p:cNvSpPr>
                <p:nvPr/>
              </p:nvSpPr>
              <p:spPr bwMode="auto">
                <a:xfrm>
                  <a:off x="1871663" y="825500"/>
                  <a:ext cx="601662" cy="552450"/>
                </a:xfrm>
                <a:custGeom>
                  <a:avLst/>
                  <a:gdLst>
                    <a:gd name="T0" fmla="*/ 121 w 379"/>
                    <a:gd name="T1" fmla="*/ 35 h 348"/>
                    <a:gd name="T2" fmla="*/ 145 w 379"/>
                    <a:gd name="T3" fmla="*/ 43 h 348"/>
                    <a:gd name="T4" fmla="*/ 109 w 379"/>
                    <a:gd name="T5" fmla="*/ 59 h 348"/>
                    <a:gd name="T6" fmla="*/ 180 w 379"/>
                    <a:gd name="T7" fmla="*/ 63 h 348"/>
                    <a:gd name="T8" fmla="*/ 223 w 379"/>
                    <a:gd name="T9" fmla="*/ 74 h 348"/>
                    <a:gd name="T10" fmla="*/ 86 w 379"/>
                    <a:gd name="T11" fmla="*/ 246 h 348"/>
                    <a:gd name="T12" fmla="*/ 352 w 379"/>
                    <a:gd name="T13" fmla="*/ 110 h 348"/>
                    <a:gd name="T14" fmla="*/ 348 w 379"/>
                    <a:gd name="T15" fmla="*/ 59 h 348"/>
                    <a:gd name="T16" fmla="*/ 301 w 379"/>
                    <a:gd name="T17" fmla="*/ 12 h 348"/>
                    <a:gd name="T18" fmla="*/ 242 w 379"/>
                    <a:gd name="T19" fmla="*/ 12 h 348"/>
                    <a:gd name="T20" fmla="*/ 289 w 379"/>
                    <a:gd name="T21" fmla="*/ 20 h 348"/>
                    <a:gd name="T22" fmla="*/ 301 w 379"/>
                    <a:gd name="T23" fmla="*/ 47 h 348"/>
                    <a:gd name="T24" fmla="*/ 274 w 379"/>
                    <a:gd name="T25" fmla="*/ 39 h 348"/>
                    <a:gd name="T26" fmla="*/ 254 w 379"/>
                    <a:gd name="T27" fmla="*/ 70 h 348"/>
                    <a:gd name="T28" fmla="*/ 231 w 379"/>
                    <a:gd name="T29" fmla="*/ 90 h 348"/>
                    <a:gd name="T30" fmla="*/ 235 w 379"/>
                    <a:gd name="T31" fmla="*/ 129 h 348"/>
                    <a:gd name="T32" fmla="*/ 223 w 379"/>
                    <a:gd name="T33" fmla="*/ 117 h 348"/>
                    <a:gd name="T34" fmla="*/ 203 w 379"/>
                    <a:gd name="T35" fmla="*/ 55 h 348"/>
                    <a:gd name="T36" fmla="*/ 192 w 379"/>
                    <a:gd name="T37" fmla="*/ 90 h 348"/>
                    <a:gd name="T38" fmla="*/ 195 w 379"/>
                    <a:gd name="T39" fmla="*/ 137 h 348"/>
                    <a:gd name="T40" fmla="*/ 180 w 379"/>
                    <a:gd name="T41" fmla="*/ 90 h 348"/>
                    <a:gd name="T42" fmla="*/ 164 w 379"/>
                    <a:gd name="T43" fmla="*/ 137 h 348"/>
                    <a:gd name="T44" fmla="*/ 195 w 379"/>
                    <a:gd name="T45" fmla="*/ 180 h 348"/>
                    <a:gd name="T46" fmla="*/ 160 w 379"/>
                    <a:gd name="T47" fmla="*/ 160 h 348"/>
                    <a:gd name="T48" fmla="*/ 133 w 379"/>
                    <a:gd name="T49" fmla="*/ 160 h 348"/>
                    <a:gd name="T50" fmla="*/ 145 w 379"/>
                    <a:gd name="T51" fmla="*/ 184 h 348"/>
                    <a:gd name="T52" fmla="*/ 125 w 379"/>
                    <a:gd name="T53" fmla="*/ 168 h 348"/>
                    <a:gd name="T54" fmla="*/ 109 w 379"/>
                    <a:gd name="T55" fmla="*/ 192 h 348"/>
                    <a:gd name="T56" fmla="*/ 94 w 379"/>
                    <a:gd name="T57" fmla="*/ 250 h 348"/>
                    <a:gd name="T58" fmla="*/ 94 w 379"/>
                    <a:gd name="T59" fmla="*/ 277 h 348"/>
                    <a:gd name="T60" fmla="*/ 86 w 379"/>
                    <a:gd name="T61" fmla="*/ 297 h 348"/>
                    <a:gd name="T62" fmla="*/ 59 w 379"/>
                    <a:gd name="T63" fmla="*/ 320 h 348"/>
                    <a:gd name="T64" fmla="*/ 270 w 379"/>
                    <a:gd name="T65" fmla="*/ 262 h 348"/>
                    <a:gd name="T66" fmla="*/ 35 w 379"/>
                    <a:gd name="T67" fmla="*/ 274 h 348"/>
                    <a:gd name="T68" fmla="*/ 20 w 379"/>
                    <a:gd name="T69" fmla="*/ 324 h 348"/>
                    <a:gd name="T70" fmla="*/ 0 w 379"/>
                    <a:gd name="T71" fmla="*/ 301 h 348"/>
                    <a:gd name="T72" fmla="*/ 8 w 379"/>
                    <a:gd name="T73" fmla="*/ 297 h 348"/>
                    <a:gd name="T74" fmla="*/ 12 w 379"/>
                    <a:gd name="T75" fmla="*/ 324 h 348"/>
                    <a:gd name="T76" fmla="*/ 24 w 379"/>
                    <a:gd name="T77" fmla="*/ 281 h 348"/>
                    <a:gd name="T78" fmla="*/ 51 w 379"/>
                    <a:gd name="T79" fmla="*/ 297 h 348"/>
                    <a:gd name="T80" fmla="*/ 141 w 379"/>
                    <a:gd name="T81" fmla="*/ 133 h 348"/>
                    <a:gd name="T82" fmla="*/ 109 w 379"/>
                    <a:gd name="T83" fmla="*/ 141 h 348"/>
                    <a:gd name="T84" fmla="*/ 102 w 379"/>
                    <a:gd name="T85" fmla="*/ 110 h 348"/>
                    <a:gd name="T86" fmla="*/ 117 w 379"/>
                    <a:gd name="T87" fmla="*/ 94 h 348"/>
                    <a:gd name="T88" fmla="*/ 102 w 379"/>
                    <a:gd name="T89" fmla="*/ 188 h 348"/>
                    <a:gd name="T90" fmla="*/ 82 w 379"/>
                    <a:gd name="T91" fmla="*/ 211 h 348"/>
                    <a:gd name="T92" fmla="*/ 55 w 379"/>
                    <a:gd name="T93" fmla="*/ 234 h 348"/>
                    <a:gd name="T94" fmla="*/ 59 w 379"/>
                    <a:gd name="T95" fmla="*/ 207 h 348"/>
                    <a:gd name="T96" fmla="*/ 39 w 379"/>
                    <a:gd name="T97" fmla="*/ 195 h 348"/>
                    <a:gd name="T98" fmla="*/ 55 w 379"/>
                    <a:gd name="T99" fmla="*/ 176 h 348"/>
                    <a:gd name="T100" fmla="*/ 74 w 379"/>
                    <a:gd name="T101" fmla="*/ 168 h 348"/>
                    <a:gd name="T102" fmla="*/ 74 w 379"/>
                    <a:gd name="T103" fmla="*/ 149 h 348"/>
                    <a:gd name="T104" fmla="*/ 102 w 379"/>
                    <a:gd name="T105" fmla="*/ 160 h 348"/>
                    <a:gd name="T106" fmla="*/ 74 w 379"/>
                    <a:gd name="T107" fmla="*/ 258 h 348"/>
                    <a:gd name="T108" fmla="*/ 238 w 379"/>
                    <a:gd name="T109" fmla="*/ 39 h 348"/>
                    <a:gd name="T110" fmla="*/ 129 w 379"/>
                    <a:gd name="T111" fmla="*/ 63 h 348"/>
                    <a:gd name="T112" fmla="*/ 160 w 379"/>
                    <a:gd name="T113" fmla="*/ 63 h 348"/>
                    <a:gd name="T114" fmla="*/ 211 w 379"/>
                    <a:gd name="T115" fmla="*/ 35 h 348"/>
                    <a:gd name="T116" fmla="*/ 211 w 379"/>
                    <a:gd name="T117" fmla="*/ 12 h 348"/>
                    <a:gd name="T118" fmla="*/ 215 w 379"/>
                    <a:gd name="T119" fmla="*/ 39 h 348"/>
                    <a:gd name="T120" fmla="*/ 152 w 379"/>
                    <a:gd name="T121" fmla="*/ 28 h 348"/>
                    <a:gd name="T122" fmla="*/ 184 w 379"/>
                    <a:gd name="T123" fmla="*/ 35 h 348"/>
                    <a:gd name="T124" fmla="*/ 238 w 379"/>
                    <a:gd name="T125" fmla="*/ 5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9" h="348">
                      <a:moveTo>
                        <a:pt x="133" y="39"/>
                      </a:moveTo>
                      <a:lnTo>
                        <a:pt x="133" y="39"/>
                      </a:lnTo>
                      <a:lnTo>
                        <a:pt x="133" y="39"/>
                      </a:lnTo>
                      <a:lnTo>
                        <a:pt x="133" y="39"/>
                      </a:lnTo>
                      <a:lnTo>
                        <a:pt x="133" y="43"/>
                      </a:lnTo>
                      <a:lnTo>
                        <a:pt x="133" y="43"/>
                      </a:lnTo>
                      <a:lnTo>
                        <a:pt x="133" y="47"/>
                      </a:lnTo>
                      <a:lnTo>
                        <a:pt x="133" y="47"/>
                      </a:lnTo>
                      <a:lnTo>
                        <a:pt x="133" y="47"/>
                      </a:lnTo>
                      <a:lnTo>
                        <a:pt x="133" y="47"/>
                      </a:lnTo>
                      <a:lnTo>
                        <a:pt x="133" y="51"/>
                      </a:lnTo>
                      <a:lnTo>
                        <a:pt x="129" y="51"/>
                      </a:lnTo>
                      <a:lnTo>
                        <a:pt x="129" y="51"/>
                      </a:lnTo>
                      <a:lnTo>
                        <a:pt x="125" y="51"/>
                      </a:lnTo>
                      <a:lnTo>
                        <a:pt x="121" y="47"/>
                      </a:lnTo>
                      <a:lnTo>
                        <a:pt x="121" y="47"/>
                      </a:lnTo>
                      <a:lnTo>
                        <a:pt x="121" y="47"/>
                      </a:lnTo>
                      <a:lnTo>
                        <a:pt x="121" y="43"/>
                      </a:lnTo>
                      <a:lnTo>
                        <a:pt x="125" y="43"/>
                      </a:lnTo>
                      <a:lnTo>
                        <a:pt x="125" y="43"/>
                      </a:lnTo>
                      <a:lnTo>
                        <a:pt x="125" y="47"/>
                      </a:lnTo>
                      <a:lnTo>
                        <a:pt x="125" y="47"/>
                      </a:lnTo>
                      <a:lnTo>
                        <a:pt x="125" y="43"/>
                      </a:lnTo>
                      <a:lnTo>
                        <a:pt x="125" y="39"/>
                      </a:lnTo>
                      <a:lnTo>
                        <a:pt x="125" y="39"/>
                      </a:lnTo>
                      <a:lnTo>
                        <a:pt x="125" y="39"/>
                      </a:lnTo>
                      <a:lnTo>
                        <a:pt x="125" y="39"/>
                      </a:lnTo>
                      <a:lnTo>
                        <a:pt x="125" y="35"/>
                      </a:lnTo>
                      <a:lnTo>
                        <a:pt x="125" y="35"/>
                      </a:lnTo>
                      <a:lnTo>
                        <a:pt x="121" y="35"/>
                      </a:lnTo>
                      <a:lnTo>
                        <a:pt x="121" y="35"/>
                      </a:lnTo>
                      <a:lnTo>
                        <a:pt x="121" y="35"/>
                      </a:lnTo>
                      <a:lnTo>
                        <a:pt x="121" y="35"/>
                      </a:lnTo>
                      <a:lnTo>
                        <a:pt x="121" y="31"/>
                      </a:lnTo>
                      <a:lnTo>
                        <a:pt x="125" y="31"/>
                      </a:lnTo>
                      <a:lnTo>
                        <a:pt x="125" y="31"/>
                      </a:lnTo>
                      <a:lnTo>
                        <a:pt x="125" y="31"/>
                      </a:lnTo>
                      <a:lnTo>
                        <a:pt x="125" y="31"/>
                      </a:lnTo>
                      <a:lnTo>
                        <a:pt x="125" y="31"/>
                      </a:lnTo>
                      <a:lnTo>
                        <a:pt x="125" y="31"/>
                      </a:lnTo>
                      <a:lnTo>
                        <a:pt x="125" y="31"/>
                      </a:lnTo>
                      <a:lnTo>
                        <a:pt x="125" y="31"/>
                      </a:lnTo>
                      <a:lnTo>
                        <a:pt x="125" y="31"/>
                      </a:lnTo>
                      <a:lnTo>
                        <a:pt x="125" y="31"/>
                      </a:lnTo>
                      <a:lnTo>
                        <a:pt x="125" y="28"/>
                      </a:lnTo>
                      <a:lnTo>
                        <a:pt x="125" y="31"/>
                      </a:lnTo>
                      <a:lnTo>
                        <a:pt x="129" y="31"/>
                      </a:lnTo>
                      <a:lnTo>
                        <a:pt x="129" y="31"/>
                      </a:lnTo>
                      <a:lnTo>
                        <a:pt x="129" y="35"/>
                      </a:lnTo>
                      <a:lnTo>
                        <a:pt x="129" y="35"/>
                      </a:lnTo>
                      <a:lnTo>
                        <a:pt x="133" y="35"/>
                      </a:lnTo>
                      <a:lnTo>
                        <a:pt x="133" y="39"/>
                      </a:lnTo>
                      <a:moveTo>
                        <a:pt x="152" y="51"/>
                      </a:moveTo>
                      <a:lnTo>
                        <a:pt x="152" y="51"/>
                      </a:lnTo>
                      <a:lnTo>
                        <a:pt x="145" y="51"/>
                      </a:lnTo>
                      <a:lnTo>
                        <a:pt x="145" y="47"/>
                      </a:lnTo>
                      <a:lnTo>
                        <a:pt x="141" y="47"/>
                      </a:lnTo>
                      <a:lnTo>
                        <a:pt x="141" y="47"/>
                      </a:lnTo>
                      <a:lnTo>
                        <a:pt x="141" y="43"/>
                      </a:lnTo>
                      <a:lnTo>
                        <a:pt x="141" y="43"/>
                      </a:lnTo>
                      <a:lnTo>
                        <a:pt x="145" y="39"/>
                      </a:lnTo>
                      <a:lnTo>
                        <a:pt x="145" y="43"/>
                      </a:lnTo>
                      <a:lnTo>
                        <a:pt x="152" y="43"/>
                      </a:lnTo>
                      <a:lnTo>
                        <a:pt x="156" y="47"/>
                      </a:lnTo>
                      <a:lnTo>
                        <a:pt x="156" y="47"/>
                      </a:lnTo>
                      <a:lnTo>
                        <a:pt x="152" y="47"/>
                      </a:lnTo>
                      <a:lnTo>
                        <a:pt x="152" y="51"/>
                      </a:lnTo>
                      <a:lnTo>
                        <a:pt x="152" y="51"/>
                      </a:lnTo>
                      <a:moveTo>
                        <a:pt x="227" y="35"/>
                      </a:moveTo>
                      <a:lnTo>
                        <a:pt x="227" y="35"/>
                      </a:lnTo>
                      <a:lnTo>
                        <a:pt x="227" y="35"/>
                      </a:lnTo>
                      <a:lnTo>
                        <a:pt x="223" y="31"/>
                      </a:lnTo>
                      <a:lnTo>
                        <a:pt x="223" y="31"/>
                      </a:lnTo>
                      <a:lnTo>
                        <a:pt x="223" y="28"/>
                      </a:lnTo>
                      <a:lnTo>
                        <a:pt x="223" y="24"/>
                      </a:lnTo>
                      <a:lnTo>
                        <a:pt x="223" y="24"/>
                      </a:lnTo>
                      <a:lnTo>
                        <a:pt x="223" y="24"/>
                      </a:lnTo>
                      <a:lnTo>
                        <a:pt x="231" y="28"/>
                      </a:lnTo>
                      <a:lnTo>
                        <a:pt x="231" y="28"/>
                      </a:lnTo>
                      <a:lnTo>
                        <a:pt x="231" y="31"/>
                      </a:lnTo>
                      <a:lnTo>
                        <a:pt x="227" y="35"/>
                      </a:lnTo>
                      <a:moveTo>
                        <a:pt x="109" y="70"/>
                      </a:moveTo>
                      <a:lnTo>
                        <a:pt x="109" y="70"/>
                      </a:lnTo>
                      <a:lnTo>
                        <a:pt x="106" y="67"/>
                      </a:lnTo>
                      <a:lnTo>
                        <a:pt x="106" y="67"/>
                      </a:lnTo>
                      <a:lnTo>
                        <a:pt x="109" y="63"/>
                      </a:lnTo>
                      <a:lnTo>
                        <a:pt x="109" y="63"/>
                      </a:lnTo>
                      <a:lnTo>
                        <a:pt x="109" y="63"/>
                      </a:lnTo>
                      <a:lnTo>
                        <a:pt x="109" y="59"/>
                      </a:lnTo>
                      <a:lnTo>
                        <a:pt x="106" y="59"/>
                      </a:lnTo>
                      <a:lnTo>
                        <a:pt x="106" y="59"/>
                      </a:lnTo>
                      <a:lnTo>
                        <a:pt x="106" y="59"/>
                      </a:lnTo>
                      <a:lnTo>
                        <a:pt x="109" y="59"/>
                      </a:lnTo>
                      <a:lnTo>
                        <a:pt x="109" y="59"/>
                      </a:lnTo>
                      <a:lnTo>
                        <a:pt x="113" y="59"/>
                      </a:lnTo>
                      <a:lnTo>
                        <a:pt x="113" y="63"/>
                      </a:lnTo>
                      <a:lnTo>
                        <a:pt x="113" y="63"/>
                      </a:lnTo>
                      <a:lnTo>
                        <a:pt x="117" y="63"/>
                      </a:lnTo>
                      <a:lnTo>
                        <a:pt x="117" y="63"/>
                      </a:lnTo>
                      <a:lnTo>
                        <a:pt x="117" y="55"/>
                      </a:lnTo>
                      <a:lnTo>
                        <a:pt x="117" y="55"/>
                      </a:lnTo>
                      <a:lnTo>
                        <a:pt x="121" y="59"/>
                      </a:lnTo>
                      <a:lnTo>
                        <a:pt x="121" y="59"/>
                      </a:lnTo>
                      <a:lnTo>
                        <a:pt x="125" y="59"/>
                      </a:lnTo>
                      <a:lnTo>
                        <a:pt x="125" y="63"/>
                      </a:lnTo>
                      <a:lnTo>
                        <a:pt x="121" y="63"/>
                      </a:lnTo>
                      <a:lnTo>
                        <a:pt x="121" y="67"/>
                      </a:lnTo>
                      <a:lnTo>
                        <a:pt x="117" y="67"/>
                      </a:lnTo>
                      <a:lnTo>
                        <a:pt x="113" y="70"/>
                      </a:lnTo>
                      <a:lnTo>
                        <a:pt x="113" y="74"/>
                      </a:lnTo>
                      <a:lnTo>
                        <a:pt x="113" y="74"/>
                      </a:lnTo>
                      <a:lnTo>
                        <a:pt x="113" y="74"/>
                      </a:lnTo>
                      <a:lnTo>
                        <a:pt x="113" y="78"/>
                      </a:lnTo>
                      <a:lnTo>
                        <a:pt x="113" y="78"/>
                      </a:lnTo>
                      <a:lnTo>
                        <a:pt x="113" y="78"/>
                      </a:lnTo>
                      <a:lnTo>
                        <a:pt x="109" y="74"/>
                      </a:lnTo>
                      <a:lnTo>
                        <a:pt x="109" y="74"/>
                      </a:lnTo>
                      <a:lnTo>
                        <a:pt x="109" y="70"/>
                      </a:lnTo>
                      <a:lnTo>
                        <a:pt x="109" y="70"/>
                      </a:lnTo>
                      <a:lnTo>
                        <a:pt x="109" y="70"/>
                      </a:lnTo>
                      <a:lnTo>
                        <a:pt x="109" y="70"/>
                      </a:lnTo>
                      <a:moveTo>
                        <a:pt x="176" y="59"/>
                      </a:moveTo>
                      <a:lnTo>
                        <a:pt x="176" y="59"/>
                      </a:lnTo>
                      <a:lnTo>
                        <a:pt x="180" y="63"/>
                      </a:lnTo>
                      <a:lnTo>
                        <a:pt x="180" y="67"/>
                      </a:lnTo>
                      <a:lnTo>
                        <a:pt x="176" y="70"/>
                      </a:lnTo>
                      <a:lnTo>
                        <a:pt x="176" y="74"/>
                      </a:lnTo>
                      <a:lnTo>
                        <a:pt x="176" y="82"/>
                      </a:lnTo>
                      <a:lnTo>
                        <a:pt x="176" y="82"/>
                      </a:lnTo>
                      <a:lnTo>
                        <a:pt x="164" y="90"/>
                      </a:lnTo>
                      <a:lnTo>
                        <a:pt x="160" y="90"/>
                      </a:lnTo>
                      <a:lnTo>
                        <a:pt x="160" y="86"/>
                      </a:lnTo>
                      <a:lnTo>
                        <a:pt x="164" y="78"/>
                      </a:lnTo>
                      <a:lnTo>
                        <a:pt x="164" y="74"/>
                      </a:lnTo>
                      <a:lnTo>
                        <a:pt x="164" y="74"/>
                      </a:lnTo>
                      <a:lnTo>
                        <a:pt x="164" y="70"/>
                      </a:lnTo>
                      <a:lnTo>
                        <a:pt x="168" y="67"/>
                      </a:lnTo>
                      <a:lnTo>
                        <a:pt x="172" y="63"/>
                      </a:lnTo>
                      <a:lnTo>
                        <a:pt x="172" y="63"/>
                      </a:lnTo>
                      <a:lnTo>
                        <a:pt x="172" y="59"/>
                      </a:lnTo>
                      <a:lnTo>
                        <a:pt x="172" y="59"/>
                      </a:lnTo>
                      <a:lnTo>
                        <a:pt x="172" y="59"/>
                      </a:lnTo>
                      <a:lnTo>
                        <a:pt x="176" y="59"/>
                      </a:lnTo>
                      <a:moveTo>
                        <a:pt x="231" y="63"/>
                      </a:moveTo>
                      <a:lnTo>
                        <a:pt x="231" y="63"/>
                      </a:lnTo>
                      <a:lnTo>
                        <a:pt x="231" y="67"/>
                      </a:lnTo>
                      <a:lnTo>
                        <a:pt x="231" y="67"/>
                      </a:lnTo>
                      <a:lnTo>
                        <a:pt x="235" y="70"/>
                      </a:lnTo>
                      <a:lnTo>
                        <a:pt x="235" y="74"/>
                      </a:lnTo>
                      <a:lnTo>
                        <a:pt x="231" y="78"/>
                      </a:lnTo>
                      <a:lnTo>
                        <a:pt x="231" y="78"/>
                      </a:lnTo>
                      <a:lnTo>
                        <a:pt x="227" y="78"/>
                      </a:lnTo>
                      <a:lnTo>
                        <a:pt x="223" y="78"/>
                      </a:lnTo>
                      <a:lnTo>
                        <a:pt x="223" y="74"/>
                      </a:lnTo>
                      <a:lnTo>
                        <a:pt x="223" y="74"/>
                      </a:lnTo>
                      <a:lnTo>
                        <a:pt x="223" y="70"/>
                      </a:lnTo>
                      <a:lnTo>
                        <a:pt x="223" y="67"/>
                      </a:lnTo>
                      <a:lnTo>
                        <a:pt x="223" y="67"/>
                      </a:lnTo>
                      <a:lnTo>
                        <a:pt x="223" y="67"/>
                      </a:lnTo>
                      <a:lnTo>
                        <a:pt x="223" y="63"/>
                      </a:lnTo>
                      <a:lnTo>
                        <a:pt x="223" y="63"/>
                      </a:lnTo>
                      <a:lnTo>
                        <a:pt x="223" y="63"/>
                      </a:lnTo>
                      <a:lnTo>
                        <a:pt x="231" y="59"/>
                      </a:lnTo>
                      <a:lnTo>
                        <a:pt x="231" y="59"/>
                      </a:lnTo>
                      <a:lnTo>
                        <a:pt x="231" y="63"/>
                      </a:lnTo>
                      <a:lnTo>
                        <a:pt x="231" y="63"/>
                      </a:lnTo>
                      <a:lnTo>
                        <a:pt x="231" y="63"/>
                      </a:lnTo>
                      <a:lnTo>
                        <a:pt x="231" y="63"/>
                      </a:lnTo>
                      <a:lnTo>
                        <a:pt x="231" y="63"/>
                      </a:lnTo>
                      <a:moveTo>
                        <a:pt x="94" y="227"/>
                      </a:moveTo>
                      <a:lnTo>
                        <a:pt x="94" y="227"/>
                      </a:lnTo>
                      <a:lnTo>
                        <a:pt x="94" y="227"/>
                      </a:lnTo>
                      <a:lnTo>
                        <a:pt x="94" y="227"/>
                      </a:lnTo>
                      <a:lnTo>
                        <a:pt x="94" y="227"/>
                      </a:lnTo>
                      <a:lnTo>
                        <a:pt x="94" y="231"/>
                      </a:lnTo>
                      <a:lnTo>
                        <a:pt x="94" y="231"/>
                      </a:lnTo>
                      <a:lnTo>
                        <a:pt x="94" y="231"/>
                      </a:lnTo>
                      <a:lnTo>
                        <a:pt x="94" y="234"/>
                      </a:lnTo>
                      <a:lnTo>
                        <a:pt x="94" y="234"/>
                      </a:lnTo>
                      <a:lnTo>
                        <a:pt x="90" y="234"/>
                      </a:lnTo>
                      <a:lnTo>
                        <a:pt x="90" y="238"/>
                      </a:lnTo>
                      <a:lnTo>
                        <a:pt x="90" y="238"/>
                      </a:lnTo>
                      <a:lnTo>
                        <a:pt x="90" y="238"/>
                      </a:lnTo>
                      <a:lnTo>
                        <a:pt x="90" y="242"/>
                      </a:lnTo>
                      <a:lnTo>
                        <a:pt x="90" y="246"/>
                      </a:lnTo>
                      <a:lnTo>
                        <a:pt x="86" y="246"/>
                      </a:lnTo>
                      <a:lnTo>
                        <a:pt x="86" y="242"/>
                      </a:lnTo>
                      <a:lnTo>
                        <a:pt x="82" y="242"/>
                      </a:lnTo>
                      <a:lnTo>
                        <a:pt x="86" y="242"/>
                      </a:lnTo>
                      <a:lnTo>
                        <a:pt x="82" y="242"/>
                      </a:lnTo>
                      <a:lnTo>
                        <a:pt x="82" y="238"/>
                      </a:lnTo>
                      <a:lnTo>
                        <a:pt x="82" y="238"/>
                      </a:lnTo>
                      <a:lnTo>
                        <a:pt x="82" y="234"/>
                      </a:lnTo>
                      <a:lnTo>
                        <a:pt x="82" y="234"/>
                      </a:lnTo>
                      <a:lnTo>
                        <a:pt x="86" y="231"/>
                      </a:lnTo>
                      <a:lnTo>
                        <a:pt x="86" y="231"/>
                      </a:lnTo>
                      <a:lnTo>
                        <a:pt x="90" y="227"/>
                      </a:lnTo>
                      <a:lnTo>
                        <a:pt x="94" y="227"/>
                      </a:lnTo>
                      <a:moveTo>
                        <a:pt x="375" y="156"/>
                      </a:moveTo>
                      <a:lnTo>
                        <a:pt x="375" y="156"/>
                      </a:lnTo>
                      <a:lnTo>
                        <a:pt x="379" y="149"/>
                      </a:lnTo>
                      <a:lnTo>
                        <a:pt x="379" y="149"/>
                      </a:lnTo>
                      <a:lnTo>
                        <a:pt x="379" y="149"/>
                      </a:lnTo>
                      <a:lnTo>
                        <a:pt x="379" y="145"/>
                      </a:lnTo>
                      <a:lnTo>
                        <a:pt x="379" y="141"/>
                      </a:lnTo>
                      <a:lnTo>
                        <a:pt x="379" y="141"/>
                      </a:lnTo>
                      <a:lnTo>
                        <a:pt x="379" y="137"/>
                      </a:lnTo>
                      <a:lnTo>
                        <a:pt x="375" y="137"/>
                      </a:lnTo>
                      <a:lnTo>
                        <a:pt x="375" y="133"/>
                      </a:lnTo>
                      <a:lnTo>
                        <a:pt x="375" y="133"/>
                      </a:lnTo>
                      <a:lnTo>
                        <a:pt x="371" y="129"/>
                      </a:lnTo>
                      <a:lnTo>
                        <a:pt x="371" y="125"/>
                      </a:lnTo>
                      <a:lnTo>
                        <a:pt x="363" y="117"/>
                      </a:lnTo>
                      <a:lnTo>
                        <a:pt x="356" y="113"/>
                      </a:lnTo>
                      <a:lnTo>
                        <a:pt x="356" y="113"/>
                      </a:lnTo>
                      <a:lnTo>
                        <a:pt x="352" y="110"/>
                      </a:lnTo>
                      <a:lnTo>
                        <a:pt x="352" y="110"/>
                      </a:lnTo>
                      <a:lnTo>
                        <a:pt x="348" y="106"/>
                      </a:lnTo>
                      <a:lnTo>
                        <a:pt x="348" y="106"/>
                      </a:lnTo>
                      <a:lnTo>
                        <a:pt x="348" y="102"/>
                      </a:lnTo>
                      <a:lnTo>
                        <a:pt x="344" y="102"/>
                      </a:lnTo>
                      <a:lnTo>
                        <a:pt x="344" y="98"/>
                      </a:lnTo>
                      <a:lnTo>
                        <a:pt x="344" y="98"/>
                      </a:lnTo>
                      <a:lnTo>
                        <a:pt x="360" y="90"/>
                      </a:lnTo>
                      <a:lnTo>
                        <a:pt x="367" y="86"/>
                      </a:lnTo>
                      <a:lnTo>
                        <a:pt x="367" y="86"/>
                      </a:lnTo>
                      <a:lnTo>
                        <a:pt x="367" y="86"/>
                      </a:lnTo>
                      <a:lnTo>
                        <a:pt x="367" y="86"/>
                      </a:lnTo>
                      <a:lnTo>
                        <a:pt x="367" y="82"/>
                      </a:lnTo>
                      <a:lnTo>
                        <a:pt x="367" y="82"/>
                      </a:lnTo>
                      <a:lnTo>
                        <a:pt x="367" y="82"/>
                      </a:lnTo>
                      <a:lnTo>
                        <a:pt x="367" y="82"/>
                      </a:lnTo>
                      <a:lnTo>
                        <a:pt x="367" y="78"/>
                      </a:lnTo>
                      <a:lnTo>
                        <a:pt x="367" y="78"/>
                      </a:lnTo>
                      <a:lnTo>
                        <a:pt x="367" y="78"/>
                      </a:lnTo>
                      <a:lnTo>
                        <a:pt x="367" y="74"/>
                      </a:lnTo>
                      <a:lnTo>
                        <a:pt x="367" y="74"/>
                      </a:lnTo>
                      <a:lnTo>
                        <a:pt x="367" y="67"/>
                      </a:lnTo>
                      <a:lnTo>
                        <a:pt x="367" y="67"/>
                      </a:lnTo>
                      <a:lnTo>
                        <a:pt x="367" y="67"/>
                      </a:lnTo>
                      <a:lnTo>
                        <a:pt x="367" y="63"/>
                      </a:lnTo>
                      <a:lnTo>
                        <a:pt x="367" y="63"/>
                      </a:lnTo>
                      <a:lnTo>
                        <a:pt x="363" y="63"/>
                      </a:lnTo>
                      <a:lnTo>
                        <a:pt x="363" y="63"/>
                      </a:lnTo>
                      <a:lnTo>
                        <a:pt x="360" y="67"/>
                      </a:lnTo>
                      <a:lnTo>
                        <a:pt x="356" y="63"/>
                      </a:lnTo>
                      <a:lnTo>
                        <a:pt x="352" y="63"/>
                      </a:lnTo>
                      <a:lnTo>
                        <a:pt x="348" y="59"/>
                      </a:lnTo>
                      <a:lnTo>
                        <a:pt x="344" y="59"/>
                      </a:lnTo>
                      <a:lnTo>
                        <a:pt x="344" y="55"/>
                      </a:lnTo>
                      <a:lnTo>
                        <a:pt x="340" y="55"/>
                      </a:lnTo>
                      <a:lnTo>
                        <a:pt x="336" y="51"/>
                      </a:lnTo>
                      <a:lnTo>
                        <a:pt x="336" y="51"/>
                      </a:lnTo>
                      <a:lnTo>
                        <a:pt x="336" y="47"/>
                      </a:lnTo>
                      <a:lnTo>
                        <a:pt x="336" y="47"/>
                      </a:lnTo>
                      <a:lnTo>
                        <a:pt x="336" y="47"/>
                      </a:lnTo>
                      <a:lnTo>
                        <a:pt x="336" y="43"/>
                      </a:lnTo>
                      <a:lnTo>
                        <a:pt x="336" y="39"/>
                      </a:lnTo>
                      <a:lnTo>
                        <a:pt x="336" y="39"/>
                      </a:lnTo>
                      <a:lnTo>
                        <a:pt x="336" y="39"/>
                      </a:lnTo>
                      <a:lnTo>
                        <a:pt x="332" y="39"/>
                      </a:lnTo>
                      <a:lnTo>
                        <a:pt x="332" y="39"/>
                      </a:lnTo>
                      <a:lnTo>
                        <a:pt x="332" y="35"/>
                      </a:lnTo>
                      <a:lnTo>
                        <a:pt x="332" y="35"/>
                      </a:lnTo>
                      <a:lnTo>
                        <a:pt x="332" y="31"/>
                      </a:lnTo>
                      <a:lnTo>
                        <a:pt x="332" y="31"/>
                      </a:lnTo>
                      <a:lnTo>
                        <a:pt x="328" y="31"/>
                      </a:lnTo>
                      <a:lnTo>
                        <a:pt x="328" y="31"/>
                      </a:lnTo>
                      <a:lnTo>
                        <a:pt x="324" y="31"/>
                      </a:lnTo>
                      <a:lnTo>
                        <a:pt x="317" y="28"/>
                      </a:lnTo>
                      <a:lnTo>
                        <a:pt x="317" y="28"/>
                      </a:lnTo>
                      <a:lnTo>
                        <a:pt x="313" y="28"/>
                      </a:lnTo>
                      <a:lnTo>
                        <a:pt x="313" y="28"/>
                      </a:lnTo>
                      <a:lnTo>
                        <a:pt x="309" y="20"/>
                      </a:lnTo>
                      <a:lnTo>
                        <a:pt x="305" y="20"/>
                      </a:lnTo>
                      <a:lnTo>
                        <a:pt x="305" y="20"/>
                      </a:lnTo>
                      <a:lnTo>
                        <a:pt x="305" y="20"/>
                      </a:lnTo>
                      <a:lnTo>
                        <a:pt x="305" y="16"/>
                      </a:lnTo>
                      <a:lnTo>
                        <a:pt x="301" y="12"/>
                      </a:lnTo>
                      <a:lnTo>
                        <a:pt x="297" y="8"/>
                      </a:lnTo>
                      <a:lnTo>
                        <a:pt x="297" y="8"/>
                      </a:lnTo>
                      <a:lnTo>
                        <a:pt x="293" y="4"/>
                      </a:lnTo>
                      <a:lnTo>
                        <a:pt x="293" y="4"/>
                      </a:lnTo>
                      <a:lnTo>
                        <a:pt x="289" y="0"/>
                      </a:lnTo>
                      <a:lnTo>
                        <a:pt x="289" y="0"/>
                      </a:lnTo>
                      <a:lnTo>
                        <a:pt x="289" y="4"/>
                      </a:lnTo>
                      <a:lnTo>
                        <a:pt x="289" y="4"/>
                      </a:lnTo>
                      <a:lnTo>
                        <a:pt x="289" y="4"/>
                      </a:lnTo>
                      <a:lnTo>
                        <a:pt x="285" y="4"/>
                      </a:lnTo>
                      <a:lnTo>
                        <a:pt x="285" y="8"/>
                      </a:lnTo>
                      <a:lnTo>
                        <a:pt x="285" y="8"/>
                      </a:lnTo>
                      <a:lnTo>
                        <a:pt x="281" y="8"/>
                      </a:lnTo>
                      <a:lnTo>
                        <a:pt x="281" y="8"/>
                      </a:lnTo>
                      <a:lnTo>
                        <a:pt x="281" y="8"/>
                      </a:lnTo>
                      <a:lnTo>
                        <a:pt x="285" y="12"/>
                      </a:lnTo>
                      <a:lnTo>
                        <a:pt x="285" y="12"/>
                      </a:lnTo>
                      <a:lnTo>
                        <a:pt x="281" y="12"/>
                      </a:lnTo>
                      <a:lnTo>
                        <a:pt x="281" y="12"/>
                      </a:lnTo>
                      <a:lnTo>
                        <a:pt x="281" y="12"/>
                      </a:lnTo>
                      <a:lnTo>
                        <a:pt x="274" y="12"/>
                      </a:lnTo>
                      <a:lnTo>
                        <a:pt x="266" y="4"/>
                      </a:lnTo>
                      <a:lnTo>
                        <a:pt x="262" y="4"/>
                      </a:lnTo>
                      <a:lnTo>
                        <a:pt x="262" y="4"/>
                      </a:lnTo>
                      <a:lnTo>
                        <a:pt x="258" y="8"/>
                      </a:lnTo>
                      <a:lnTo>
                        <a:pt x="238" y="4"/>
                      </a:lnTo>
                      <a:lnTo>
                        <a:pt x="238" y="8"/>
                      </a:lnTo>
                      <a:lnTo>
                        <a:pt x="238" y="8"/>
                      </a:lnTo>
                      <a:lnTo>
                        <a:pt x="242" y="8"/>
                      </a:lnTo>
                      <a:lnTo>
                        <a:pt x="242" y="8"/>
                      </a:lnTo>
                      <a:lnTo>
                        <a:pt x="242" y="12"/>
                      </a:lnTo>
                      <a:lnTo>
                        <a:pt x="246" y="12"/>
                      </a:lnTo>
                      <a:lnTo>
                        <a:pt x="246" y="12"/>
                      </a:lnTo>
                      <a:lnTo>
                        <a:pt x="246" y="12"/>
                      </a:lnTo>
                      <a:lnTo>
                        <a:pt x="250" y="12"/>
                      </a:lnTo>
                      <a:lnTo>
                        <a:pt x="258" y="8"/>
                      </a:lnTo>
                      <a:lnTo>
                        <a:pt x="258" y="12"/>
                      </a:lnTo>
                      <a:lnTo>
                        <a:pt x="254" y="12"/>
                      </a:lnTo>
                      <a:lnTo>
                        <a:pt x="254" y="12"/>
                      </a:lnTo>
                      <a:lnTo>
                        <a:pt x="254" y="16"/>
                      </a:lnTo>
                      <a:lnTo>
                        <a:pt x="258" y="20"/>
                      </a:lnTo>
                      <a:lnTo>
                        <a:pt x="262" y="20"/>
                      </a:lnTo>
                      <a:lnTo>
                        <a:pt x="262" y="20"/>
                      </a:lnTo>
                      <a:lnTo>
                        <a:pt x="266" y="20"/>
                      </a:lnTo>
                      <a:lnTo>
                        <a:pt x="270" y="20"/>
                      </a:lnTo>
                      <a:lnTo>
                        <a:pt x="274" y="24"/>
                      </a:lnTo>
                      <a:lnTo>
                        <a:pt x="274" y="24"/>
                      </a:lnTo>
                      <a:lnTo>
                        <a:pt x="281" y="20"/>
                      </a:lnTo>
                      <a:lnTo>
                        <a:pt x="281" y="20"/>
                      </a:lnTo>
                      <a:lnTo>
                        <a:pt x="281" y="16"/>
                      </a:lnTo>
                      <a:lnTo>
                        <a:pt x="281" y="16"/>
                      </a:lnTo>
                      <a:lnTo>
                        <a:pt x="285" y="16"/>
                      </a:lnTo>
                      <a:lnTo>
                        <a:pt x="289" y="12"/>
                      </a:lnTo>
                      <a:lnTo>
                        <a:pt x="289" y="12"/>
                      </a:lnTo>
                      <a:lnTo>
                        <a:pt x="289" y="12"/>
                      </a:lnTo>
                      <a:lnTo>
                        <a:pt x="293" y="8"/>
                      </a:lnTo>
                      <a:lnTo>
                        <a:pt x="293" y="8"/>
                      </a:lnTo>
                      <a:lnTo>
                        <a:pt x="293" y="12"/>
                      </a:lnTo>
                      <a:lnTo>
                        <a:pt x="293" y="12"/>
                      </a:lnTo>
                      <a:lnTo>
                        <a:pt x="293" y="16"/>
                      </a:lnTo>
                      <a:lnTo>
                        <a:pt x="289" y="16"/>
                      </a:lnTo>
                      <a:lnTo>
                        <a:pt x="289" y="20"/>
                      </a:lnTo>
                      <a:lnTo>
                        <a:pt x="281" y="20"/>
                      </a:lnTo>
                      <a:lnTo>
                        <a:pt x="281" y="24"/>
                      </a:lnTo>
                      <a:lnTo>
                        <a:pt x="285" y="28"/>
                      </a:lnTo>
                      <a:lnTo>
                        <a:pt x="289" y="28"/>
                      </a:lnTo>
                      <a:lnTo>
                        <a:pt x="297" y="20"/>
                      </a:lnTo>
                      <a:lnTo>
                        <a:pt x="301" y="20"/>
                      </a:lnTo>
                      <a:lnTo>
                        <a:pt x="297" y="20"/>
                      </a:lnTo>
                      <a:lnTo>
                        <a:pt x="297" y="24"/>
                      </a:lnTo>
                      <a:lnTo>
                        <a:pt x="297" y="24"/>
                      </a:lnTo>
                      <a:lnTo>
                        <a:pt x="297" y="28"/>
                      </a:lnTo>
                      <a:lnTo>
                        <a:pt x="301" y="31"/>
                      </a:lnTo>
                      <a:lnTo>
                        <a:pt x="301" y="35"/>
                      </a:lnTo>
                      <a:lnTo>
                        <a:pt x="297" y="31"/>
                      </a:lnTo>
                      <a:lnTo>
                        <a:pt x="297" y="31"/>
                      </a:lnTo>
                      <a:lnTo>
                        <a:pt x="297" y="28"/>
                      </a:lnTo>
                      <a:lnTo>
                        <a:pt x="297" y="28"/>
                      </a:lnTo>
                      <a:lnTo>
                        <a:pt x="297" y="28"/>
                      </a:lnTo>
                      <a:lnTo>
                        <a:pt x="293" y="31"/>
                      </a:lnTo>
                      <a:lnTo>
                        <a:pt x="293" y="31"/>
                      </a:lnTo>
                      <a:lnTo>
                        <a:pt x="293" y="31"/>
                      </a:lnTo>
                      <a:lnTo>
                        <a:pt x="293" y="31"/>
                      </a:lnTo>
                      <a:lnTo>
                        <a:pt x="293" y="31"/>
                      </a:lnTo>
                      <a:lnTo>
                        <a:pt x="293" y="31"/>
                      </a:lnTo>
                      <a:lnTo>
                        <a:pt x="293" y="35"/>
                      </a:lnTo>
                      <a:lnTo>
                        <a:pt x="293" y="35"/>
                      </a:lnTo>
                      <a:lnTo>
                        <a:pt x="293" y="39"/>
                      </a:lnTo>
                      <a:lnTo>
                        <a:pt x="293" y="39"/>
                      </a:lnTo>
                      <a:lnTo>
                        <a:pt x="297" y="39"/>
                      </a:lnTo>
                      <a:lnTo>
                        <a:pt x="297" y="43"/>
                      </a:lnTo>
                      <a:lnTo>
                        <a:pt x="297" y="47"/>
                      </a:lnTo>
                      <a:lnTo>
                        <a:pt x="301" y="47"/>
                      </a:lnTo>
                      <a:lnTo>
                        <a:pt x="301" y="47"/>
                      </a:lnTo>
                      <a:lnTo>
                        <a:pt x="305" y="47"/>
                      </a:lnTo>
                      <a:lnTo>
                        <a:pt x="305" y="51"/>
                      </a:lnTo>
                      <a:lnTo>
                        <a:pt x="305" y="51"/>
                      </a:lnTo>
                      <a:lnTo>
                        <a:pt x="301" y="51"/>
                      </a:lnTo>
                      <a:lnTo>
                        <a:pt x="301" y="51"/>
                      </a:lnTo>
                      <a:lnTo>
                        <a:pt x="305" y="55"/>
                      </a:lnTo>
                      <a:lnTo>
                        <a:pt x="309" y="55"/>
                      </a:lnTo>
                      <a:lnTo>
                        <a:pt x="313" y="59"/>
                      </a:lnTo>
                      <a:lnTo>
                        <a:pt x="313" y="63"/>
                      </a:lnTo>
                      <a:lnTo>
                        <a:pt x="317" y="63"/>
                      </a:lnTo>
                      <a:lnTo>
                        <a:pt x="317" y="63"/>
                      </a:lnTo>
                      <a:lnTo>
                        <a:pt x="313" y="67"/>
                      </a:lnTo>
                      <a:lnTo>
                        <a:pt x="313" y="67"/>
                      </a:lnTo>
                      <a:lnTo>
                        <a:pt x="309" y="67"/>
                      </a:lnTo>
                      <a:lnTo>
                        <a:pt x="309" y="63"/>
                      </a:lnTo>
                      <a:lnTo>
                        <a:pt x="313" y="63"/>
                      </a:lnTo>
                      <a:lnTo>
                        <a:pt x="313" y="63"/>
                      </a:lnTo>
                      <a:lnTo>
                        <a:pt x="313" y="63"/>
                      </a:lnTo>
                      <a:lnTo>
                        <a:pt x="305" y="59"/>
                      </a:lnTo>
                      <a:lnTo>
                        <a:pt x="305" y="59"/>
                      </a:lnTo>
                      <a:lnTo>
                        <a:pt x="301" y="55"/>
                      </a:lnTo>
                      <a:lnTo>
                        <a:pt x="301" y="55"/>
                      </a:lnTo>
                      <a:lnTo>
                        <a:pt x="289" y="47"/>
                      </a:lnTo>
                      <a:lnTo>
                        <a:pt x="285" y="47"/>
                      </a:lnTo>
                      <a:lnTo>
                        <a:pt x="281" y="47"/>
                      </a:lnTo>
                      <a:lnTo>
                        <a:pt x="278" y="47"/>
                      </a:lnTo>
                      <a:lnTo>
                        <a:pt x="278" y="43"/>
                      </a:lnTo>
                      <a:lnTo>
                        <a:pt x="278" y="39"/>
                      </a:lnTo>
                      <a:lnTo>
                        <a:pt x="274" y="39"/>
                      </a:lnTo>
                      <a:lnTo>
                        <a:pt x="274" y="39"/>
                      </a:lnTo>
                      <a:lnTo>
                        <a:pt x="270" y="35"/>
                      </a:lnTo>
                      <a:lnTo>
                        <a:pt x="258" y="31"/>
                      </a:lnTo>
                      <a:lnTo>
                        <a:pt x="258" y="31"/>
                      </a:lnTo>
                      <a:lnTo>
                        <a:pt x="254" y="35"/>
                      </a:lnTo>
                      <a:lnTo>
                        <a:pt x="254" y="39"/>
                      </a:lnTo>
                      <a:lnTo>
                        <a:pt x="254" y="43"/>
                      </a:lnTo>
                      <a:lnTo>
                        <a:pt x="254" y="47"/>
                      </a:lnTo>
                      <a:lnTo>
                        <a:pt x="258" y="47"/>
                      </a:lnTo>
                      <a:lnTo>
                        <a:pt x="258" y="47"/>
                      </a:lnTo>
                      <a:lnTo>
                        <a:pt x="262" y="51"/>
                      </a:lnTo>
                      <a:lnTo>
                        <a:pt x="262" y="51"/>
                      </a:lnTo>
                      <a:lnTo>
                        <a:pt x="258" y="51"/>
                      </a:lnTo>
                      <a:lnTo>
                        <a:pt x="262" y="59"/>
                      </a:lnTo>
                      <a:lnTo>
                        <a:pt x="262" y="63"/>
                      </a:lnTo>
                      <a:lnTo>
                        <a:pt x="262" y="63"/>
                      </a:lnTo>
                      <a:lnTo>
                        <a:pt x="262" y="67"/>
                      </a:lnTo>
                      <a:lnTo>
                        <a:pt x="258" y="67"/>
                      </a:lnTo>
                      <a:lnTo>
                        <a:pt x="258" y="67"/>
                      </a:lnTo>
                      <a:lnTo>
                        <a:pt x="258" y="67"/>
                      </a:lnTo>
                      <a:lnTo>
                        <a:pt x="258" y="63"/>
                      </a:lnTo>
                      <a:lnTo>
                        <a:pt x="258" y="59"/>
                      </a:lnTo>
                      <a:lnTo>
                        <a:pt x="258" y="59"/>
                      </a:lnTo>
                      <a:lnTo>
                        <a:pt x="250" y="59"/>
                      </a:lnTo>
                      <a:lnTo>
                        <a:pt x="250" y="63"/>
                      </a:lnTo>
                      <a:lnTo>
                        <a:pt x="254" y="63"/>
                      </a:lnTo>
                      <a:lnTo>
                        <a:pt x="250" y="67"/>
                      </a:lnTo>
                      <a:lnTo>
                        <a:pt x="250" y="67"/>
                      </a:lnTo>
                      <a:lnTo>
                        <a:pt x="250" y="67"/>
                      </a:lnTo>
                      <a:lnTo>
                        <a:pt x="250" y="70"/>
                      </a:lnTo>
                      <a:lnTo>
                        <a:pt x="254" y="70"/>
                      </a:lnTo>
                      <a:lnTo>
                        <a:pt x="254" y="70"/>
                      </a:lnTo>
                      <a:lnTo>
                        <a:pt x="254" y="74"/>
                      </a:lnTo>
                      <a:lnTo>
                        <a:pt x="250" y="74"/>
                      </a:lnTo>
                      <a:lnTo>
                        <a:pt x="246" y="70"/>
                      </a:lnTo>
                      <a:lnTo>
                        <a:pt x="246" y="70"/>
                      </a:lnTo>
                      <a:lnTo>
                        <a:pt x="246" y="67"/>
                      </a:lnTo>
                      <a:lnTo>
                        <a:pt x="246" y="67"/>
                      </a:lnTo>
                      <a:lnTo>
                        <a:pt x="246" y="67"/>
                      </a:lnTo>
                      <a:lnTo>
                        <a:pt x="246" y="67"/>
                      </a:lnTo>
                      <a:lnTo>
                        <a:pt x="246" y="67"/>
                      </a:lnTo>
                      <a:lnTo>
                        <a:pt x="242" y="67"/>
                      </a:lnTo>
                      <a:lnTo>
                        <a:pt x="242" y="67"/>
                      </a:lnTo>
                      <a:lnTo>
                        <a:pt x="242" y="63"/>
                      </a:lnTo>
                      <a:lnTo>
                        <a:pt x="242" y="63"/>
                      </a:lnTo>
                      <a:lnTo>
                        <a:pt x="242" y="55"/>
                      </a:lnTo>
                      <a:lnTo>
                        <a:pt x="246" y="51"/>
                      </a:lnTo>
                      <a:lnTo>
                        <a:pt x="246" y="47"/>
                      </a:lnTo>
                      <a:lnTo>
                        <a:pt x="246" y="51"/>
                      </a:lnTo>
                      <a:lnTo>
                        <a:pt x="238" y="63"/>
                      </a:lnTo>
                      <a:lnTo>
                        <a:pt x="235" y="63"/>
                      </a:lnTo>
                      <a:lnTo>
                        <a:pt x="235" y="67"/>
                      </a:lnTo>
                      <a:lnTo>
                        <a:pt x="238" y="67"/>
                      </a:lnTo>
                      <a:lnTo>
                        <a:pt x="238" y="67"/>
                      </a:lnTo>
                      <a:lnTo>
                        <a:pt x="238" y="70"/>
                      </a:lnTo>
                      <a:lnTo>
                        <a:pt x="238" y="74"/>
                      </a:lnTo>
                      <a:lnTo>
                        <a:pt x="238" y="74"/>
                      </a:lnTo>
                      <a:lnTo>
                        <a:pt x="235" y="82"/>
                      </a:lnTo>
                      <a:lnTo>
                        <a:pt x="227" y="82"/>
                      </a:lnTo>
                      <a:lnTo>
                        <a:pt x="223" y="86"/>
                      </a:lnTo>
                      <a:lnTo>
                        <a:pt x="227" y="86"/>
                      </a:lnTo>
                      <a:lnTo>
                        <a:pt x="227" y="86"/>
                      </a:lnTo>
                      <a:lnTo>
                        <a:pt x="231" y="90"/>
                      </a:lnTo>
                      <a:lnTo>
                        <a:pt x="231" y="94"/>
                      </a:lnTo>
                      <a:lnTo>
                        <a:pt x="231" y="98"/>
                      </a:lnTo>
                      <a:lnTo>
                        <a:pt x="231" y="102"/>
                      </a:lnTo>
                      <a:lnTo>
                        <a:pt x="231" y="106"/>
                      </a:lnTo>
                      <a:lnTo>
                        <a:pt x="235" y="106"/>
                      </a:lnTo>
                      <a:lnTo>
                        <a:pt x="235" y="106"/>
                      </a:lnTo>
                      <a:lnTo>
                        <a:pt x="242" y="110"/>
                      </a:lnTo>
                      <a:lnTo>
                        <a:pt x="242" y="110"/>
                      </a:lnTo>
                      <a:lnTo>
                        <a:pt x="246" y="110"/>
                      </a:lnTo>
                      <a:lnTo>
                        <a:pt x="246" y="113"/>
                      </a:lnTo>
                      <a:lnTo>
                        <a:pt x="250" y="117"/>
                      </a:lnTo>
                      <a:lnTo>
                        <a:pt x="258" y="117"/>
                      </a:lnTo>
                      <a:lnTo>
                        <a:pt x="262" y="121"/>
                      </a:lnTo>
                      <a:lnTo>
                        <a:pt x="262" y="121"/>
                      </a:lnTo>
                      <a:lnTo>
                        <a:pt x="258" y="121"/>
                      </a:lnTo>
                      <a:lnTo>
                        <a:pt x="258" y="117"/>
                      </a:lnTo>
                      <a:lnTo>
                        <a:pt x="258" y="117"/>
                      </a:lnTo>
                      <a:lnTo>
                        <a:pt x="246" y="117"/>
                      </a:lnTo>
                      <a:lnTo>
                        <a:pt x="242" y="117"/>
                      </a:lnTo>
                      <a:lnTo>
                        <a:pt x="238" y="113"/>
                      </a:lnTo>
                      <a:lnTo>
                        <a:pt x="238" y="113"/>
                      </a:lnTo>
                      <a:lnTo>
                        <a:pt x="235" y="113"/>
                      </a:lnTo>
                      <a:lnTo>
                        <a:pt x="235" y="113"/>
                      </a:lnTo>
                      <a:lnTo>
                        <a:pt x="235" y="113"/>
                      </a:lnTo>
                      <a:lnTo>
                        <a:pt x="235" y="113"/>
                      </a:lnTo>
                      <a:lnTo>
                        <a:pt x="235" y="117"/>
                      </a:lnTo>
                      <a:lnTo>
                        <a:pt x="235" y="117"/>
                      </a:lnTo>
                      <a:lnTo>
                        <a:pt x="235" y="121"/>
                      </a:lnTo>
                      <a:lnTo>
                        <a:pt x="235" y="125"/>
                      </a:lnTo>
                      <a:lnTo>
                        <a:pt x="235" y="129"/>
                      </a:lnTo>
                      <a:lnTo>
                        <a:pt x="235" y="129"/>
                      </a:lnTo>
                      <a:lnTo>
                        <a:pt x="235" y="145"/>
                      </a:lnTo>
                      <a:lnTo>
                        <a:pt x="235" y="145"/>
                      </a:lnTo>
                      <a:lnTo>
                        <a:pt x="231" y="145"/>
                      </a:lnTo>
                      <a:lnTo>
                        <a:pt x="227" y="156"/>
                      </a:lnTo>
                      <a:lnTo>
                        <a:pt x="223" y="156"/>
                      </a:lnTo>
                      <a:lnTo>
                        <a:pt x="223" y="160"/>
                      </a:lnTo>
                      <a:lnTo>
                        <a:pt x="223" y="164"/>
                      </a:lnTo>
                      <a:lnTo>
                        <a:pt x="223" y="168"/>
                      </a:lnTo>
                      <a:lnTo>
                        <a:pt x="223" y="168"/>
                      </a:lnTo>
                      <a:lnTo>
                        <a:pt x="219" y="168"/>
                      </a:lnTo>
                      <a:lnTo>
                        <a:pt x="219" y="164"/>
                      </a:lnTo>
                      <a:lnTo>
                        <a:pt x="223" y="156"/>
                      </a:lnTo>
                      <a:lnTo>
                        <a:pt x="223" y="156"/>
                      </a:lnTo>
                      <a:lnTo>
                        <a:pt x="219" y="156"/>
                      </a:lnTo>
                      <a:lnTo>
                        <a:pt x="219" y="156"/>
                      </a:lnTo>
                      <a:lnTo>
                        <a:pt x="219" y="152"/>
                      </a:lnTo>
                      <a:lnTo>
                        <a:pt x="223" y="152"/>
                      </a:lnTo>
                      <a:lnTo>
                        <a:pt x="227" y="149"/>
                      </a:lnTo>
                      <a:lnTo>
                        <a:pt x="227" y="145"/>
                      </a:lnTo>
                      <a:lnTo>
                        <a:pt x="227" y="141"/>
                      </a:lnTo>
                      <a:lnTo>
                        <a:pt x="227" y="137"/>
                      </a:lnTo>
                      <a:lnTo>
                        <a:pt x="227" y="133"/>
                      </a:lnTo>
                      <a:lnTo>
                        <a:pt x="227" y="133"/>
                      </a:lnTo>
                      <a:lnTo>
                        <a:pt x="231" y="133"/>
                      </a:lnTo>
                      <a:lnTo>
                        <a:pt x="231" y="129"/>
                      </a:lnTo>
                      <a:lnTo>
                        <a:pt x="227" y="129"/>
                      </a:lnTo>
                      <a:lnTo>
                        <a:pt x="227" y="125"/>
                      </a:lnTo>
                      <a:lnTo>
                        <a:pt x="227" y="121"/>
                      </a:lnTo>
                      <a:lnTo>
                        <a:pt x="227" y="121"/>
                      </a:lnTo>
                      <a:lnTo>
                        <a:pt x="227" y="121"/>
                      </a:lnTo>
                      <a:lnTo>
                        <a:pt x="223" y="117"/>
                      </a:lnTo>
                      <a:lnTo>
                        <a:pt x="223" y="117"/>
                      </a:lnTo>
                      <a:lnTo>
                        <a:pt x="227" y="113"/>
                      </a:lnTo>
                      <a:lnTo>
                        <a:pt x="227" y="113"/>
                      </a:lnTo>
                      <a:lnTo>
                        <a:pt x="227" y="113"/>
                      </a:lnTo>
                      <a:lnTo>
                        <a:pt x="227" y="110"/>
                      </a:lnTo>
                      <a:lnTo>
                        <a:pt x="227" y="110"/>
                      </a:lnTo>
                      <a:lnTo>
                        <a:pt x="227" y="106"/>
                      </a:lnTo>
                      <a:lnTo>
                        <a:pt x="227" y="106"/>
                      </a:lnTo>
                      <a:lnTo>
                        <a:pt x="227" y="106"/>
                      </a:lnTo>
                      <a:lnTo>
                        <a:pt x="223" y="102"/>
                      </a:lnTo>
                      <a:lnTo>
                        <a:pt x="223" y="102"/>
                      </a:lnTo>
                      <a:lnTo>
                        <a:pt x="219" y="98"/>
                      </a:lnTo>
                      <a:lnTo>
                        <a:pt x="219" y="98"/>
                      </a:lnTo>
                      <a:lnTo>
                        <a:pt x="219" y="94"/>
                      </a:lnTo>
                      <a:lnTo>
                        <a:pt x="219" y="90"/>
                      </a:lnTo>
                      <a:lnTo>
                        <a:pt x="219" y="90"/>
                      </a:lnTo>
                      <a:lnTo>
                        <a:pt x="219" y="86"/>
                      </a:lnTo>
                      <a:lnTo>
                        <a:pt x="219" y="86"/>
                      </a:lnTo>
                      <a:lnTo>
                        <a:pt x="219" y="86"/>
                      </a:lnTo>
                      <a:lnTo>
                        <a:pt x="219" y="82"/>
                      </a:lnTo>
                      <a:lnTo>
                        <a:pt x="219" y="82"/>
                      </a:lnTo>
                      <a:lnTo>
                        <a:pt x="219" y="78"/>
                      </a:lnTo>
                      <a:lnTo>
                        <a:pt x="215" y="78"/>
                      </a:lnTo>
                      <a:lnTo>
                        <a:pt x="215" y="74"/>
                      </a:lnTo>
                      <a:lnTo>
                        <a:pt x="215" y="74"/>
                      </a:lnTo>
                      <a:lnTo>
                        <a:pt x="215" y="70"/>
                      </a:lnTo>
                      <a:lnTo>
                        <a:pt x="215" y="70"/>
                      </a:lnTo>
                      <a:lnTo>
                        <a:pt x="215" y="70"/>
                      </a:lnTo>
                      <a:lnTo>
                        <a:pt x="215" y="67"/>
                      </a:lnTo>
                      <a:lnTo>
                        <a:pt x="203" y="59"/>
                      </a:lnTo>
                      <a:lnTo>
                        <a:pt x="203" y="55"/>
                      </a:lnTo>
                      <a:lnTo>
                        <a:pt x="199" y="59"/>
                      </a:lnTo>
                      <a:lnTo>
                        <a:pt x="199" y="63"/>
                      </a:lnTo>
                      <a:lnTo>
                        <a:pt x="199" y="63"/>
                      </a:lnTo>
                      <a:lnTo>
                        <a:pt x="199" y="67"/>
                      </a:lnTo>
                      <a:lnTo>
                        <a:pt x="203" y="70"/>
                      </a:lnTo>
                      <a:lnTo>
                        <a:pt x="203" y="74"/>
                      </a:lnTo>
                      <a:lnTo>
                        <a:pt x="203" y="74"/>
                      </a:lnTo>
                      <a:lnTo>
                        <a:pt x="203" y="74"/>
                      </a:lnTo>
                      <a:lnTo>
                        <a:pt x="203" y="74"/>
                      </a:lnTo>
                      <a:lnTo>
                        <a:pt x="199" y="70"/>
                      </a:lnTo>
                      <a:lnTo>
                        <a:pt x="199" y="70"/>
                      </a:lnTo>
                      <a:lnTo>
                        <a:pt x="199" y="67"/>
                      </a:lnTo>
                      <a:lnTo>
                        <a:pt x="199" y="67"/>
                      </a:lnTo>
                      <a:lnTo>
                        <a:pt x="199" y="63"/>
                      </a:lnTo>
                      <a:lnTo>
                        <a:pt x="195" y="63"/>
                      </a:lnTo>
                      <a:lnTo>
                        <a:pt x="195" y="63"/>
                      </a:lnTo>
                      <a:lnTo>
                        <a:pt x="195" y="67"/>
                      </a:lnTo>
                      <a:lnTo>
                        <a:pt x="199" y="74"/>
                      </a:lnTo>
                      <a:lnTo>
                        <a:pt x="195" y="78"/>
                      </a:lnTo>
                      <a:lnTo>
                        <a:pt x="199" y="86"/>
                      </a:lnTo>
                      <a:lnTo>
                        <a:pt x="199" y="90"/>
                      </a:lnTo>
                      <a:lnTo>
                        <a:pt x="195" y="94"/>
                      </a:lnTo>
                      <a:lnTo>
                        <a:pt x="195" y="86"/>
                      </a:lnTo>
                      <a:lnTo>
                        <a:pt x="195" y="82"/>
                      </a:lnTo>
                      <a:lnTo>
                        <a:pt x="195" y="82"/>
                      </a:lnTo>
                      <a:lnTo>
                        <a:pt x="192" y="78"/>
                      </a:lnTo>
                      <a:lnTo>
                        <a:pt x="192" y="82"/>
                      </a:lnTo>
                      <a:lnTo>
                        <a:pt x="192" y="82"/>
                      </a:lnTo>
                      <a:lnTo>
                        <a:pt x="192" y="90"/>
                      </a:lnTo>
                      <a:lnTo>
                        <a:pt x="192" y="90"/>
                      </a:lnTo>
                      <a:lnTo>
                        <a:pt x="192" y="90"/>
                      </a:lnTo>
                      <a:lnTo>
                        <a:pt x="192" y="94"/>
                      </a:lnTo>
                      <a:lnTo>
                        <a:pt x="192" y="98"/>
                      </a:lnTo>
                      <a:lnTo>
                        <a:pt x="192" y="98"/>
                      </a:lnTo>
                      <a:lnTo>
                        <a:pt x="192" y="102"/>
                      </a:lnTo>
                      <a:lnTo>
                        <a:pt x="192" y="102"/>
                      </a:lnTo>
                      <a:lnTo>
                        <a:pt x="192" y="106"/>
                      </a:lnTo>
                      <a:lnTo>
                        <a:pt x="192" y="106"/>
                      </a:lnTo>
                      <a:lnTo>
                        <a:pt x="192" y="110"/>
                      </a:lnTo>
                      <a:lnTo>
                        <a:pt x="195" y="110"/>
                      </a:lnTo>
                      <a:lnTo>
                        <a:pt x="195" y="110"/>
                      </a:lnTo>
                      <a:lnTo>
                        <a:pt x="195" y="113"/>
                      </a:lnTo>
                      <a:lnTo>
                        <a:pt x="199" y="113"/>
                      </a:lnTo>
                      <a:lnTo>
                        <a:pt x="203" y="113"/>
                      </a:lnTo>
                      <a:lnTo>
                        <a:pt x="203" y="117"/>
                      </a:lnTo>
                      <a:lnTo>
                        <a:pt x="207" y="117"/>
                      </a:lnTo>
                      <a:lnTo>
                        <a:pt x="207" y="117"/>
                      </a:lnTo>
                      <a:lnTo>
                        <a:pt x="211" y="117"/>
                      </a:lnTo>
                      <a:lnTo>
                        <a:pt x="215" y="117"/>
                      </a:lnTo>
                      <a:lnTo>
                        <a:pt x="211" y="117"/>
                      </a:lnTo>
                      <a:lnTo>
                        <a:pt x="207" y="117"/>
                      </a:lnTo>
                      <a:lnTo>
                        <a:pt x="203" y="117"/>
                      </a:lnTo>
                      <a:lnTo>
                        <a:pt x="195" y="117"/>
                      </a:lnTo>
                      <a:lnTo>
                        <a:pt x="192" y="117"/>
                      </a:lnTo>
                      <a:lnTo>
                        <a:pt x="192" y="117"/>
                      </a:lnTo>
                      <a:lnTo>
                        <a:pt x="192" y="117"/>
                      </a:lnTo>
                      <a:lnTo>
                        <a:pt x="192" y="117"/>
                      </a:lnTo>
                      <a:lnTo>
                        <a:pt x="192" y="121"/>
                      </a:lnTo>
                      <a:lnTo>
                        <a:pt x="192" y="121"/>
                      </a:lnTo>
                      <a:lnTo>
                        <a:pt x="195" y="133"/>
                      </a:lnTo>
                      <a:lnTo>
                        <a:pt x="195" y="133"/>
                      </a:lnTo>
                      <a:lnTo>
                        <a:pt x="195" y="137"/>
                      </a:lnTo>
                      <a:lnTo>
                        <a:pt x="195" y="141"/>
                      </a:lnTo>
                      <a:lnTo>
                        <a:pt x="195" y="145"/>
                      </a:lnTo>
                      <a:lnTo>
                        <a:pt x="192" y="152"/>
                      </a:lnTo>
                      <a:lnTo>
                        <a:pt x="192" y="149"/>
                      </a:lnTo>
                      <a:lnTo>
                        <a:pt x="192" y="149"/>
                      </a:lnTo>
                      <a:lnTo>
                        <a:pt x="192" y="145"/>
                      </a:lnTo>
                      <a:lnTo>
                        <a:pt x="195" y="145"/>
                      </a:lnTo>
                      <a:lnTo>
                        <a:pt x="195" y="141"/>
                      </a:lnTo>
                      <a:lnTo>
                        <a:pt x="192" y="141"/>
                      </a:lnTo>
                      <a:lnTo>
                        <a:pt x="192" y="141"/>
                      </a:lnTo>
                      <a:lnTo>
                        <a:pt x="192" y="137"/>
                      </a:lnTo>
                      <a:lnTo>
                        <a:pt x="192" y="137"/>
                      </a:lnTo>
                      <a:lnTo>
                        <a:pt x="192" y="133"/>
                      </a:lnTo>
                      <a:lnTo>
                        <a:pt x="192" y="133"/>
                      </a:lnTo>
                      <a:lnTo>
                        <a:pt x="192" y="129"/>
                      </a:lnTo>
                      <a:lnTo>
                        <a:pt x="192" y="121"/>
                      </a:lnTo>
                      <a:lnTo>
                        <a:pt x="192" y="117"/>
                      </a:lnTo>
                      <a:lnTo>
                        <a:pt x="188" y="113"/>
                      </a:lnTo>
                      <a:lnTo>
                        <a:pt x="188" y="113"/>
                      </a:lnTo>
                      <a:lnTo>
                        <a:pt x="188" y="110"/>
                      </a:lnTo>
                      <a:lnTo>
                        <a:pt x="184" y="110"/>
                      </a:lnTo>
                      <a:lnTo>
                        <a:pt x="184" y="106"/>
                      </a:lnTo>
                      <a:lnTo>
                        <a:pt x="184" y="106"/>
                      </a:lnTo>
                      <a:lnTo>
                        <a:pt x="184" y="102"/>
                      </a:lnTo>
                      <a:lnTo>
                        <a:pt x="184" y="98"/>
                      </a:lnTo>
                      <a:lnTo>
                        <a:pt x="184" y="98"/>
                      </a:lnTo>
                      <a:lnTo>
                        <a:pt x="184" y="98"/>
                      </a:lnTo>
                      <a:lnTo>
                        <a:pt x="184" y="94"/>
                      </a:lnTo>
                      <a:lnTo>
                        <a:pt x="184" y="90"/>
                      </a:lnTo>
                      <a:lnTo>
                        <a:pt x="184" y="90"/>
                      </a:lnTo>
                      <a:lnTo>
                        <a:pt x="180" y="90"/>
                      </a:lnTo>
                      <a:lnTo>
                        <a:pt x="172" y="94"/>
                      </a:lnTo>
                      <a:lnTo>
                        <a:pt x="168" y="98"/>
                      </a:lnTo>
                      <a:lnTo>
                        <a:pt x="164" y="98"/>
                      </a:lnTo>
                      <a:lnTo>
                        <a:pt x="156" y="98"/>
                      </a:lnTo>
                      <a:lnTo>
                        <a:pt x="156" y="102"/>
                      </a:lnTo>
                      <a:lnTo>
                        <a:pt x="152" y="102"/>
                      </a:lnTo>
                      <a:lnTo>
                        <a:pt x="152" y="106"/>
                      </a:lnTo>
                      <a:lnTo>
                        <a:pt x="152" y="106"/>
                      </a:lnTo>
                      <a:lnTo>
                        <a:pt x="149" y="106"/>
                      </a:lnTo>
                      <a:lnTo>
                        <a:pt x="149" y="106"/>
                      </a:lnTo>
                      <a:lnTo>
                        <a:pt x="149" y="110"/>
                      </a:lnTo>
                      <a:lnTo>
                        <a:pt x="149" y="113"/>
                      </a:lnTo>
                      <a:lnTo>
                        <a:pt x="145" y="129"/>
                      </a:lnTo>
                      <a:lnTo>
                        <a:pt x="149" y="137"/>
                      </a:lnTo>
                      <a:lnTo>
                        <a:pt x="152" y="137"/>
                      </a:lnTo>
                      <a:lnTo>
                        <a:pt x="152" y="141"/>
                      </a:lnTo>
                      <a:lnTo>
                        <a:pt x="152" y="141"/>
                      </a:lnTo>
                      <a:lnTo>
                        <a:pt x="156" y="141"/>
                      </a:lnTo>
                      <a:lnTo>
                        <a:pt x="156" y="137"/>
                      </a:lnTo>
                      <a:lnTo>
                        <a:pt x="156" y="137"/>
                      </a:lnTo>
                      <a:lnTo>
                        <a:pt x="160" y="133"/>
                      </a:lnTo>
                      <a:lnTo>
                        <a:pt x="164" y="133"/>
                      </a:lnTo>
                      <a:lnTo>
                        <a:pt x="164" y="133"/>
                      </a:lnTo>
                      <a:lnTo>
                        <a:pt x="168" y="137"/>
                      </a:lnTo>
                      <a:lnTo>
                        <a:pt x="168" y="137"/>
                      </a:lnTo>
                      <a:lnTo>
                        <a:pt x="168" y="137"/>
                      </a:lnTo>
                      <a:lnTo>
                        <a:pt x="168" y="137"/>
                      </a:lnTo>
                      <a:lnTo>
                        <a:pt x="168" y="137"/>
                      </a:lnTo>
                      <a:lnTo>
                        <a:pt x="164" y="137"/>
                      </a:lnTo>
                      <a:lnTo>
                        <a:pt x="164" y="137"/>
                      </a:lnTo>
                      <a:lnTo>
                        <a:pt x="164" y="137"/>
                      </a:lnTo>
                      <a:lnTo>
                        <a:pt x="156" y="141"/>
                      </a:lnTo>
                      <a:lnTo>
                        <a:pt x="156" y="141"/>
                      </a:lnTo>
                      <a:lnTo>
                        <a:pt x="156" y="145"/>
                      </a:lnTo>
                      <a:lnTo>
                        <a:pt x="156" y="149"/>
                      </a:lnTo>
                      <a:lnTo>
                        <a:pt x="156" y="152"/>
                      </a:lnTo>
                      <a:lnTo>
                        <a:pt x="160" y="152"/>
                      </a:lnTo>
                      <a:lnTo>
                        <a:pt x="160" y="152"/>
                      </a:lnTo>
                      <a:lnTo>
                        <a:pt x="164" y="152"/>
                      </a:lnTo>
                      <a:lnTo>
                        <a:pt x="164" y="152"/>
                      </a:lnTo>
                      <a:lnTo>
                        <a:pt x="164" y="156"/>
                      </a:lnTo>
                      <a:lnTo>
                        <a:pt x="164" y="156"/>
                      </a:lnTo>
                      <a:lnTo>
                        <a:pt x="164" y="156"/>
                      </a:lnTo>
                      <a:lnTo>
                        <a:pt x="164" y="156"/>
                      </a:lnTo>
                      <a:lnTo>
                        <a:pt x="168" y="160"/>
                      </a:lnTo>
                      <a:lnTo>
                        <a:pt x="168" y="160"/>
                      </a:lnTo>
                      <a:lnTo>
                        <a:pt x="172" y="160"/>
                      </a:lnTo>
                      <a:lnTo>
                        <a:pt x="180" y="160"/>
                      </a:lnTo>
                      <a:lnTo>
                        <a:pt x="180" y="160"/>
                      </a:lnTo>
                      <a:lnTo>
                        <a:pt x="180" y="160"/>
                      </a:lnTo>
                      <a:lnTo>
                        <a:pt x="188" y="164"/>
                      </a:lnTo>
                      <a:lnTo>
                        <a:pt x="192" y="164"/>
                      </a:lnTo>
                      <a:lnTo>
                        <a:pt x="192" y="168"/>
                      </a:lnTo>
                      <a:lnTo>
                        <a:pt x="192" y="168"/>
                      </a:lnTo>
                      <a:lnTo>
                        <a:pt x="192" y="168"/>
                      </a:lnTo>
                      <a:lnTo>
                        <a:pt x="192" y="172"/>
                      </a:lnTo>
                      <a:lnTo>
                        <a:pt x="192" y="172"/>
                      </a:lnTo>
                      <a:lnTo>
                        <a:pt x="195" y="176"/>
                      </a:lnTo>
                      <a:lnTo>
                        <a:pt x="195" y="176"/>
                      </a:lnTo>
                      <a:lnTo>
                        <a:pt x="195" y="176"/>
                      </a:lnTo>
                      <a:lnTo>
                        <a:pt x="199" y="180"/>
                      </a:lnTo>
                      <a:lnTo>
                        <a:pt x="195" y="180"/>
                      </a:lnTo>
                      <a:lnTo>
                        <a:pt x="192" y="180"/>
                      </a:lnTo>
                      <a:lnTo>
                        <a:pt x="192" y="180"/>
                      </a:lnTo>
                      <a:lnTo>
                        <a:pt x="192" y="180"/>
                      </a:lnTo>
                      <a:lnTo>
                        <a:pt x="188" y="184"/>
                      </a:lnTo>
                      <a:lnTo>
                        <a:pt x="188" y="184"/>
                      </a:lnTo>
                      <a:lnTo>
                        <a:pt x="188" y="184"/>
                      </a:lnTo>
                      <a:lnTo>
                        <a:pt x="184" y="184"/>
                      </a:lnTo>
                      <a:lnTo>
                        <a:pt x="184" y="180"/>
                      </a:lnTo>
                      <a:lnTo>
                        <a:pt x="184" y="180"/>
                      </a:lnTo>
                      <a:lnTo>
                        <a:pt x="184" y="176"/>
                      </a:lnTo>
                      <a:lnTo>
                        <a:pt x="180" y="176"/>
                      </a:lnTo>
                      <a:lnTo>
                        <a:pt x="180" y="176"/>
                      </a:lnTo>
                      <a:lnTo>
                        <a:pt x="180" y="180"/>
                      </a:lnTo>
                      <a:lnTo>
                        <a:pt x="180" y="180"/>
                      </a:lnTo>
                      <a:lnTo>
                        <a:pt x="180" y="180"/>
                      </a:lnTo>
                      <a:lnTo>
                        <a:pt x="180" y="180"/>
                      </a:lnTo>
                      <a:lnTo>
                        <a:pt x="176" y="180"/>
                      </a:lnTo>
                      <a:lnTo>
                        <a:pt x="176" y="180"/>
                      </a:lnTo>
                      <a:lnTo>
                        <a:pt x="180" y="176"/>
                      </a:lnTo>
                      <a:lnTo>
                        <a:pt x="180" y="176"/>
                      </a:lnTo>
                      <a:lnTo>
                        <a:pt x="180" y="176"/>
                      </a:lnTo>
                      <a:lnTo>
                        <a:pt x="184" y="176"/>
                      </a:lnTo>
                      <a:lnTo>
                        <a:pt x="188" y="172"/>
                      </a:lnTo>
                      <a:lnTo>
                        <a:pt x="188" y="172"/>
                      </a:lnTo>
                      <a:lnTo>
                        <a:pt x="188" y="168"/>
                      </a:lnTo>
                      <a:lnTo>
                        <a:pt x="184" y="164"/>
                      </a:lnTo>
                      <a:lnTo>
                        <a:pt x="172" y="164"/>
                      </a:lnTo>
                      <a:lnTo>
                        <a:pt x="168" y="164"/>
                      </a:lnTo>
                      <a:lnTo>
                        <a:pt x="164" y="160"/>
                      </a:lnTo>
                      <a:lnTo>
                        <a:pt x="160" y="160"/>
                      </a:lnTo>
                      <a:lnTo>
                        <a:pt x="160" y="160"/>
                      </a:lnTo>
                      <a:lnTo>
                        <a:pt x="160" y="156"/>
                      </a:lnTo>
                      <a:lnTo>
                        <a:pt x="152" y="156"/>
                      </a:lnTo>
                      <a:lnTo>
                        <a:pt x="152" y="152"/>
                      </a:lnTo>
                      <a:lnTo>
                        <a:pt x="152" y="152"/>
                      </a:lnTo>
                      <a:lnTo>
                        <a:pt x="152" y="149"/>
                      </a:lnTo>
                      <a:lnTo>
                        <a:pt x="149" y="149"/>
                      </a:lnTo>
                      <a:lnTo>
                        <a:pt x="149" y="149"/>
                      </a:lnTo>
                      <a:lnTo>
                        <a:pt x="149" y="149"/>
                      </a:lnTo>
                      <a:lnTo>
                        <a:pt x="149" y="149"/>
                      </a:lnTo>
                      <a:lnTo>
                        <a:pt x="145" y="149"/>
                      </a:lnTo>
                      <a:lnTo>
                        <a:pt x="145" y="145"/>
                      </a:lnTo>
                      <a:lnTo>
                        <a:pt x="145" y="145"/>
                      </a:lnTo>
                      <a:lnTo>
                        <a:pt x="145" y="145"/>
                      </a:lnTo>
                      <a:lnTo>
                        <a:pt x="145" y="145"/>
                      </a:lnTo>
                      <a:lnTo>
                        <a:pt x="145" y="141"/>
                      </a:lnTo>
                      <a:lnTo>
                        <a:pt x="145" y="141"/>
                      </a:lnTo>
                      <a:lnTo>
                        <a:pt x="133" y="145"/>
                      </a:lnTo>
                      <a:lnTo>
                        <a:pt x="129" y="149"/>
                      </a:lnTo>
                      <a:lnTo>
                        <a:pt x="125" y="149"/>
                      </a:lnTo>
                      <a:lnTo>
                        <a:pt x="125" y="149"/>
                      </a:lnTo>
                      <a:lnTo>
                        <a:pt x="125" y="152"/>
                      </a:lnTo>
                      <a:lnTo>
                        <a:pt x="125" y="156"/>
                      </a:lnTo>
                      <a:lnTo>
                        <a:pt x="125" y="156"/>
                      </a:lnTo>
                      <a:lnTo>
                        <a:pt x="125" y="156"/>
                      </a:lnTo>
                      <a:lnTo>
                        <a:pt x="125" y="156"/>
                      </a:lnTo>
                      <a:lnTo>
                        <a:pt x="125" y="160"/>
                      </a:lnTo>
                      <a:lnTo>
                        <a:pt x="129" y="160"/>
                      </a:lnTo>
                      <a:lnTo>
                        <a:pt x="129" y="160"/>
                      </a:lnTo>
                      <a:lnTo>
                        <a:pt x="133" y="160"/>
                      </a:lnTo>
                      <a:lnTo>
                        <a:pt x="133" y="160"/>
                      </a:lnTo>
                      <a:lnTo>
                        <a:pt x="133" y="160"/>
                      </a:lnTo>
                      <a:lnTo>
                        <a:pt x="137" y="164"/>
                      </a:lnTo>
                      <a:lnTo>
                        <a:pt x="137" y="164"/>
                      </a:lnTo>
                      <a:lnTo>
                        <a:pt x="137" y="164"/>
                      </a:lnTo>
                      <a:lnTo>
                        <a:pt x="137" y="168"/>
                      </a:lnTo>
                      <a:lnTo>
                        <a:pt x="141" y="168"/>
                      </a:lnTo>
                      <a:lnTo>
                        <a:pt x="141" y="168"/>
                      </a:lnTo>
                      <a:lnTo>
                        <a:pt x="145" y="168"/>
                      </a:lnTo>
                      <a:lnTo>
                        <a:pt x="160" y="172"/>
                      </a:lnTo>
                      <a:lnTo>
                        <a:pt x="160" y="172"/>
                      </a:lnTo>
                      <a:lnTo>
                        <a:pt x="164" y="176"/>
                      </a:lnTo>
                      <a:lnTo>
                        <a:pt x="164" y="176"/>
                      </a:lnTo>
                      <a:lnTo>
                        <a:pt x="164" y="176"/>
                      </a:lnTo>
                      <a:lnTo>
                        <a:pt x="168" y="176"/>
                      </a:lnTo>
                      <a:lnTo>
                        <a:pt x="168" y="176"/>
                      </a:lnTo>
                      <a:lnTo>
                        <a:pt x="168" y="176"/>
                      </a:lnTo>
                      <a:lnTo>
                        <a:pt x="168" y="176"/>
                      </a:lnTo>
                      <a:lnTo>
                        <a:pt x="160" y="176"/>
                      </a:lnTo>
                      <a:lnTo>
                        <a:pt x="156" y="176"/>
                      </a:lnTo>
                      <a:lnTo>
                        <a:pt x="152" y="176"/>
                      </a:lnTo>
                      <a:lnTo>
                        <a:pt x="149" y="176"/>
                      </a:lnTo>
                      <a:lnTo>
                        <a:pt x="149" y="176"/>
                      </a:lnTo>
                      <a:lnTo>
                        <a:pt x="149" y="180"/>
                      </a:lnTo>
                      <a:lnTo>
                        <a:pt x="149" y="180"/>
                      </a:lnTo>
                      <a:lnTo>
                        <a:pt x="149" y="180"/>
                      </a:lnTo>
                      <a:lnTo>
                        <a:pt x="149" y="180"/>
                      </a:lnTo>
                      <a:lnTo>
                        <a:pt x="149" y="184"/>
                      </a:lnTo>
                      <a:lnTo>
                        <a:pt x="149" y="184"/>
                      </a:lnTo>
                      <a:lnTo>
                        <a:pt x="149" y="184"/>
                      </a:lnTo>
                      <a:lnTo>
                        <a:pt x="149" y="184"/>
                      </a:lnTo>
                      <a:lnTo>
                        <a:pt x="149" y="184"/>
                      </a:lnTo>
                      <a:lnTo>
                        <a:pt x="145" y="184"/>
                      </a:lnTo>
                      <a:lnTo>
                        <a:pt x="145" y="184"/>
                      </a:lnTo>
                      <a:lnTo>
                        <a:pt x="145" y="180"/>
                      </a:lnTo>
                      <a:lnTo>
                        <a:pt x="141" y="180"/>
                      </a:lnTo>
                      <a:lnTo>
                        <a:pt x="141" y="176"/>
                      </a:lnTo>
                      <a:lnTo>
                        <a:pt x="137" y="172"/>
                      </a:lnTo>
                      <a:lnTo>
                        <a:pt x="137" y="172"/>
                      </a:lnTo>
                      <a:lnTo>
                        <a:pt x="137" y="172"/>
                      </a:lnTo>
                      <a:lnTo>
                        <a:pt x="137" y="176"/>
                      </a:lnTo>
                      <a:lnTo>
                        <a:pt x="137" y="176"/>
                      </a:lnTo>
                      <a:lnTo>
                        <a:pt x="141" y="184"/>
                      </a:lnTo>
                      <a:lnTo>
                        <a:pt x="141" y="184"/>
                      </a:lnTo>
                      <a:lnTo>
                        <a:pt x="141" y="188"/>
                      </a:lnTo>
                      <a:lnTo>
                        <a:pt x="141" y="192"/>
                      </a:lnTo>
                      <a:lnTo>
                        <a:pt x="141" y="192"/>
                      </a:lnTo>
                      <a:lnTo>
                        <a:pt x="141" y="192"/>
                      </a:lnTo>
                      <a:lnTo>
                        <a:pt x="141" y="188"/>
                      </a:lnTo>
                      <a:lnTo>
                        <a:pt x="141" y="188"/>
                      </a:lnTo>
                      <a:lnTo>
                        <a:pt x="141" y="188"/>
                      </a:lnTo>
                      <a:lnTo>
                        <a:pt x="137" y="184"/>
                      </a:lnTo>
                      <a:lnTo>
                        <a:pt x="137" y="184"/>
                      </a:lnTo>
                      <a:lnTo>
                        <a:pt x="137" y="180"/>
                      </a:lnTo>
                      <a:lnTo>
                        <a:pt x="137" y="176"/>
                      </a:lnTo>
                      <a:lnTo>
                        <a:pt x="133" y="176"/>
                      </a:lnTo>
                      <a:lnTo>
                        <a:pt x="133" y="172"/>
                      </a:lnTo>
                      <a:lnTo>
                        <a:pt x="133" y="172"/>
                      </a:lnTo>
                      <a:lnTo>
                        <a:pt x="129" y="168"/>
                      </a:lnTo>
                      <a:lnTo>
                        <a:pt x="129" y="168"/>
                      </a:lnTo>
                      <a:lnTo>
                        <a:pt x="125" y="172"/>
                      </a:lnTo>
                      <a:lnTo>
                        <a:pt x="125" y="172"/>
                      </a:lnTo>
                      <a:lnTo>
                        <a:pt x="125" y="172"/>
                      </a:lnTo>
                      <a:lnTo>
                        <a:pt x="125" y="168"/>
                      </a:lnTo>
                      <a:lnTo>
                        <a:pt x="125" y="168"/>
                      </a:lnTo>
                      <a:lnTo>
                        <a:pt x="125" y="164"/>
                      </a:lnTo>
                      <a:lnTo>
                        <a:pt x="125" y="164"/>
                      </a:lnTo>
                      <a:lnTo>
                        <a:pt x="117" y="160"/>
                      </a:lnTo>
                      <a:lnTo>
                        <a:pt x="117" y="156"/>
                      </a:lnTo>
                      <a:lnTo>
                        <a:pt x="117" y="156"/>
                      </a:lnTo>
                      <a:lnTo>
                        <a:pt x="113" y="156"/>
                      </a:lnTo>
                      <a:lnTo>
                        <a:pt x="113" y="156"/>
                      </a:lnTo>
                      <a:lnTo>
                        <a:pt x="113" y="156"/>
                      </a:lnTo>
                      <a:lnTo>
                        <a:pt x="113" y="160"/>
                      </a:lnTo>
                      <a:lnTo>
                        <a:pt x="113" y="160"/>
                      </a:lnTo>
                      <a:lnTo>
                        <a:pt x="109" y="160"/>
                      </a:lnTo>
                      <a:lnTo>
                        <a:pt x="109" y="164"/>
                      </a:lnTo>
                      <a:lnTo>
                        <a:pt x="109" y="164"/>
                      </a:lnTo>
                      <a:lnTo>
                        <a:pt x="109" y="164"/>
                      </a:lnTo>
                      <a:lnTo>
                        <a:pt x="109" y="164"/>
                      </a:lnTo>
                      <a:lnTo>
                        <a:pt x="109" y="164"/>
                      </a:lnTo>
                      <a:lnTo>
                        <a:pt x="109" y="168"/>
                      </a:lnTo>
                      <a:lnTo>
                        <a:pt x="109" y="168"/>
                      </a:lnTo>
                      <a:lnTo>
                        <a:pt x="113" y="168"/>
                      </a:lnTo>
                      <a:lnTo>
                        <a:pt x="113" y="168"/>
                      </a:lnTo>
                      <a:lnTo>
                        <a:pt x="113" y="172"/>
                      </a:lnTo>
                      <a:lnTo>
                        <a:pt x="113" y="172"/>
                      </a:lnTo>
                      <a:lnTo>
                        <a:pt x="113" y="172"/>
                      </a:lnTo>
                      <a:lnTo>
                        <a:pt x="113" y="176"/>
                      </a:lnTo>
                      <a:lnTo>
                        <a:pt x="113" y="176"/>
                      </a:lnTo>
                      <a:lnTo>
                        <a:pt x="113" y="180"/>
                      </a:lnTo>
                      <a:lnTo>
                        <a:pt x="113" y="184"/>
                      </a:lnTo>
                      <a:lnTo>
                        <a:pt x="109" y="188"/>
                      </a:lnTo>
                      <a:lnTo>
                        <a:pt x="109" y="188"/>
                      </a:lnTo>
                      <a:lnTo>
                        <a:pt x="109" y="192"/>
                      </a:lnTo>
                      <a:lnTo>
                        <a:pt x="109" y="195"/>
                      </a:lnTo>
                      <a:lnTo>
                        <a:pt x="109" y="199"/>
                      </a:lnTo>
                      <a:lnTo>
                        <a:pt x="113" y="199"/>
                      </a:lnTo>
                      <a:lnTo>
                        <a:pt x="117" y="199"/>
                      </a:lnTo>
                      <a:lnTo>
                        <a:pt x="117" y="199"/>
                      </a:lnTo>
                      <a:lnTo>
                        <a:pt x="117" y="199"/>
                      </a:lnTo>
                      <a:lnTo>
                        <a:pt x="117" y="203"/>
                      </a:lnTo>
                      <a:lnTo>
                        <a:pt x="117" y="203"/>
                      </a:lnTo>
                      <a:lnTo>
                        <a:pt x="117" y="207"/>
                      </a:lnTo>
                      <a:lnTo>
                        <a:pt x="117" y="207"/>
                      </a:lnTo>
                      <a:lnTo>
                        <a:pt x="125" y="211"/>
                      </a:lnTo>
                      <a:lnTo>
                        <a:pt x="117" y="211"/>
                      </a:lnTo>
                      <a:lnTo>
                        <a:pt x="113" y="211"/>
                      </a:lnTo>
                      <a:lnTo>
                        <a:pt x="109" y="219"/>
                      </a:lnTo>
                      <a:lnTo>
                        <a:pt x="98" y="223"/>
                      </a:lnTo>
                      <a:lnTo>
                        <a:pt x="98" y="223"/>
                      </a:lnTo>
                      <a:lnTo>
                        <a:pt x="98" y="223"/>
                      </a:lnTo>
                      <a:lnTo>
                        <a:pt x="98" y="227"/>
                      </a:lnTo>
                      <a:lnTo>
                        <a:pt x="98" y="227"/>
                      </a:lnTo>
                      <a:lnTo>
                        <a:pt x="98" y="227"/>
                      </a:lnTo>
                      <a:lnTo>
                        <a:pt x="98" y="231"/>
                      </a:lnTo>
                      <a:lnTo>
                        <a:pt x="94" y="234"/>
                      </a:lnTo>
                      <a:lnTo>
                        <a:pt x="94" y="242"/>
                      </a:lnTo>
                      <a:lnTo>
                        <a:pt x="94" y="242"/>
                      </a:lnTo>
                      <a:lnTo>
                        <a:pt x="94" y="242"/>
                      </a:lnTo>
                      <a:lnTo>
                        <a:pt x="98" y="242"/>
                      </a:lnTo>
                      <a:lnTo>
                        <a:pt x="98" y="246"/>
                      </a:lnTo>
                      <a:lnTo>
                        <a:pt x="98" y="246"/>
                      </a:lnTo>
                      <a:lnTo>
                        <a:pt x="98" y="246"/>
                      </a:lnTo>
                      <a:lnTo>
                        <a:pt x="94" y="250"/>
                      </a:lnTo>
                      <a:lnTo>
                        <a:pt x="94" y="250"/>
                      </a:lnTo>
                      <a:lnTo>
                        <a:pt x="94" y="254"/>
                      </a:lnTo>
                      <a:lnTo>
                        <a:pt x="94" y="258"/>
                      </a:lnTo>
                      <a:lnTo>
                        <a:pt x="94" y="258"/>
                      </a:lnTo>
                      <a:lnTo>
                        <a:pt x="98" y="254"/>
                      </a:lnTo>
                      <a:lnTo>
                        <a:pt x="109" y="250"/>
                      </a:lnTo>
                      <a:lnTo>
                        <a:pt x="109" y="250"/>
                      </a:lnTo>
                      <a:lnTo>
                        <a:pt x="109" y="250"/>
                      </a:lnTo>
                      <a:lnTo>
                        <a:pt x="117" y="254"/>
                      </a:lnTo>
                      <a:lnTo>
                        <a:pt x="121" y="258"/>
                      </a:lnTo>
                      <a:lnTo>
                        <a:pt x="117" y="258"/>
                      </a:lnTo>
                      <a:lnTo>
                        <a:pt x="117" y="258"/>
                      </a:lnTo>
                      <a:lnTo>
                        <a:pt x="117" y="258"/>
                      </a:lnTo>
                      <a:lnTo>
                        <a:pt x="113" y="258"/>
                      </a:lnTo>
                      <a:lnTo>
                        <a:pt x="113" y="254"/>
                      </a:lnTo>
                      <a:lnTo>
                        <a:pt x="109" y="254"/>
                      </a:lnTo>
                      <a:lnTo>
                        <a:pt x="109" y="254"/>
                      </a:lnTo>
                      <a:lnTo>
                        <a:pt x="109" y="258"/>
                      </a:lnTo>
                      <a:lnTo>
                        <a:pt x="106" y="258"/>
                      </a:lnTo>
                      <a:lnTo>
                        <a:pt x="106" y="258"/>
                      </a:lnTo>
                      <a:lnTo>
                        <a:pt x="102" y="266"/>
                      </a:lnTo>
                      <a:lnTo>
                        <a:pt x="98" y="266"/>
                      </a:lnTo>
                      <a:lnTo>
                        <a:pt x="113" y="270"/>
                      </a:lnTo>
                      <a:lnTo>
                        <a:pt x="117" y="270"/>
                      </a:lnTo>
                      <a:lnTo>
                        <a:pt x="121" y="270"/>
                      </a:lnTo>
                      <a:lnTo>
                        <a:pt x="121" y="277"/>
                      </a:lnTo>
                      <a:lnTo>
                        <a:pt x="117" y="274"/>
                      </a:lnTo>
                      <a:lnTo>
                        <a:pt x="106" y="274"/>
                      </a:lnTo>
                      <a:lnTo>
                        <a:pt x="102" y="270"/>
                      </a:lnTo>
                      <a:lnTo>
                        <a:pt x="98" y="274"/>
                      </a:lnTo>
                      <a:lnTo>
                        <a:pt x="98" y="274"/>
                      </a:lnTo>
                      <a:lnTo>
                        <a:pt x="94" y="277"/>
                      </a:lnTo>
                      <a:lnTo>
                        <a:pt x="90" y="281"/>
                      </a:lnTo>
                      <a:lnTo>
                        <a:pt x="90" y="281"/>
                      </a:lnTo>
                      <a:lnTo>
                        <a:pt x="94" y="285"/>
                      </a:lnTo>
                      <a:lnTo>
                        <a:pt x="98" y="285"/>
                      </a:lnTo>
                      <a:lnTo>
                        <a:pt x="98" y="281"/>
                      </a:lnTo>
                      <a:lnTo>
                        <a:pt x="98" y="281"/>
                      </a:lnTo>
                      <a:lnTo>
                        <a:pt x="102" y="281"/>
                      </a:lnTo>
                      <a:lnTo>
                        <a:pt x="102" y="285"/>
                      </a:lnTo>
                      <a:lnTo>
                        <a:pt x="106" y="285"/>
                      </a:lnTo>
                      <a:lnTo>
                        <a:pt x="109" y="289"/>
                      </a:lnTo>
                      <a:lnTo>
                        <a:pt x="117" y="289"/>
                      </a:lnTo>
                      <a:lnTo>
                        <a:pt x="121" y="289"/>
                      </a:lnTo>
                      <a:lnTo>
                        <a:pt x="121" y="293"/>
                      </a:lnTo>
                      <a:lnTo>
                        <a:pt x="113" y="289"/>
                      </a:lnTo>
                      <a:lnTo>
                        <a:pt x="109" y="293"/>
                      </a:lnTo>
                      <a:lnTo>
                        <a:pt x="106" y="293"/>
                      </a:lnTo>
                      <a:lnTo>
                        <a:pt x="106" y="293"/>
                      </a:lnTo>
                      <a:lnTo>
                        <a:pt x="106" y="293"/>
                      </a:lnTo>
                      <a:lnTo>
                        <a:pt x="102" y="289"/>
                      </a:lnTo>
                      <a:lnTo>
                        <a:pt x="98" y="289"/>
                      </a:lnTo>
                      <a:lnTo>
                        <a:pt x="98" y="289"/>
                      </a:lnTo>
                      <a:lnTo>
                        <a:pt x="98" y="289"/>
                      </a:lnTo>
                      <a:lnTo>
                        <a:pt x="98" y="289"/>
                      </a:lnTo>
                      <a:lnTo>
                        <a:pt x="94" y="285"/>
                      </a:lnTo>
                      <a:lnTo>
                        <a:pt x="90" y="285"/>
                      </a:lnTo>
                      <a:lnTo>
                        <a:pt x="90" y="289"/>
                      </a:lnTo>
                      <a:lnTo>
                        <a:pt x="86" y="293"/>
                      </a:lnTo>
                      <a:lnTo>
                        <a:pt x="86" y="293"/>
                      </a:lnTo>
                      <a:lnTo>
                        <a:pt x="86" y="293"/>
                      </a:lnTo>
                      <a:lnTo>
                        <a:pt x="86" y="293"/>
                      </a:lnTo>
                      <a:lnTo>
                        <a:pt x="86" y="297"/>
                      </a:lnTo>
                      <a:lnTo>
                        <a:pt x="86" y="297"/>
                      </a:lnTo>
                      <a:lnTo>
                        <a:pt x="86" y="297"/>
                      </a:lnTo>
                      <a:lnTo>
                        <a:pt x="86" y="297"/>
                      </a:lnTo>
                      <a:lnTo>
                        <a:pt x="90" y="297"/>
                      </a:lnTo>
                      <a:lnTo>
                        <a:pt x="90" y="301"/>
                      </a:lnTo>
                      <a:lnTo>
                        <a:pt x="90" y="301"/>
                      </a:lnTo>
                      <a:lnTo>
                        <a:pt x="90" y="301"/>
                      </a:lnTo>
                      <a:lnTo>
                        <a:pt x="94" y="301"/>
                      </a:lnTo>
                      <a:lnTo>
                        <a:pt x="90" y="301"/>
                      </a:lnTo>
                      <a:lnTo>
                        <a:pt x="90" y="301"/>
                      </a:lnTo>
                      <a:lnTo>
                        <a:pt x="90" y="301"/>
                      </a:lnTo>
                      <a:lnTo>
                        <a:pt x="86" y="301"/>
                      </a:lnTo>
                      <a:lnTo>
                        <a:pt x="86" y="301"/>
                      </a:lnTo>
                      <a:lnTo>
                        <a:pt x="86" y="301"/>
                      </a:lnTo>
                      <a:lnTo>
                        <a:pt x="86" y="301"/>
                      </a:lnTo>
                      <a:lnTo>
                        <a:pt x="86" y="297"/>
                      </a:lnTo>
                      <a:lnTo>
                        <a:pt x="82" y="297"/>
                      </a:lnTo>
                      <a:lnTo>
                        <a:pt x="78" y="293"/>
                      </a:lnTo>
                      <a:lnTo>
                        <a:pt x="78" y="293"/>
                      </a:lnTo>
                      <a:lnTo>
                        <a:pt x="74" y="293"/>
                      </a:lnTo>
                      <a:lnTo>
                        <a:pt x="74" y="297"/>
                      </a:lnTo>
                      <a:lnTo>
                        <a:pt x="66" y="301"/>
                      </a:lnTo>
                      <a:lnTo>
                        <a:pt x="63" y="305"/>
                      </a:lnTo>
                      <a:lnTo>
                        <a:pt x="59" y="309"/>
                      </a:lnTo>
                      <a:lnTo>
                        <a:pt x="59" y="309"/>
                      </a:lnTo>
                      <a:lnTo>
                        <a:pt x="55" y="313"/>
                      </a:lnTo>
                      <a:lnTo>
                        <a:pt x="59" y="316"/>
                      </a:lnTo>
                      <a:lnTo>
                        <a:pt x="59" y="316"/>
                      </a:lnTo>
                      <a:lnTo>
                        <a:pt x="59" y="320"/>
                      </a:lnTo>
                      <a:lnTo>
                        <a:pt x="59" y="320"/>
                      </a:lnTo>
                      <a:lnTo>
                        <a:pt x="59" y="320"/>
                      </a:lnTo>
                      <a:lnTo>
                        <a:pt x="63" y="320"/>
                      </a:lnTo>
                      <a:lnTo>
                        <a:pt x="63" y="320"/>
                      </a:lnTo>
                      <a:lnTo>
                        <a:pt x="63" y="320"/>
                      </a:lnTo>
                      <a:lnTo>
                        <a:pt x="63" y="324"/>
                      </a:lnTo>
                      <a:lnTo>
                        <a:pt x="63" y="324"/>
                      </a:lnTo>
                      <a:lnTo>
                        <a:pt x="59" y="324"/>
                      </a:lnTo>
                      <a:lnTo>
                        <a:pt x="59" y="324"/>
                      </a:lnTo>
                      <a:lnTo>
                        <a:pt x="63" y="324"/>
                      </a:lnTo>
                      <a:lnTo>
                        <a:pt x="63" y="328"/>
                      </a:lnTo>
                      <a:lnTo>
                        <a:pt x="63" y="328"/>
                      </a:lnTo>
                      <a:lnTo>
                        <a:pt x="66" y="328"/>
                      </a:lnTo>
                      <a:lnTo>
                        <a:pt x="70" y="324"/>
                      </a:lnTo>
                      <a:lnTo>
                        <a:pt x="78" y="316"/>
                      </a:lnTo>
                      <a:lnTo>
                        <a:pt x="106" y="309"/>
                      </a:lnTo>
                      <a:lnTo>
                        <a:pt x="117" y="301"/>
                      </a:lnTo>
                      <a:lnTo>
                        <a:pt x="133" y="297"/>
                      </a:lnTo>
                      <a:lnTo>
                        <a:pt x="145" y="293"/>
                      </a:lnTo>
                      <a:lnTo>
                        <a:pt x="156" y="301"/>
                      </a:lnTo>
                      <a:lnTo>
                        <a:pt x="156" y="301"/>
                      </a:lnTo>
                      <a:lnTo>
                        <a:pt x="168" y="293"/>
                      </a:lnTo>
                      <a:lnTo>
                        <a:pt x="172" y="293"/>
                      </a:lnTo>
                      <a:lnTo>
                        <a:pt x="188" y="301"/>
                      </a:lnTo>
                      <a:lnTo>
                        <a:pt x="192" y="301"/>
                      </a:lnTo>
                      <a:lnTo>
                        <a:pt x="211" y="297"/>
                      </a:lnTo>
                      <a:lnTo>
                        <a:pt x="238" y="301"/>
                      </a:lnTo>
                      <a:lnTo>
                        <a:pt x="270" y="305"/>
                      </a:lnTo>
                      <a:lnTo>
                        <a:pt x="274" y="305"/>
                      </a:lnTo>
                      <a:lnTo>
                        <a:pt x="274" y="301"/>
                      </a:lnTo>
                      <a:lnTo>
                        <a:pt x="281" y="281"/>
                      </a:lnTo>
                      <a:lnTo>
                        <a:pt x="262" y="277"/>
                      </a:lnTo>
                      <a:lnTo>
                        <a:pt x="270" y="262"/>
                      </a:lnTo>
                      <a:lnTo>
                        <a:pt x="274" y="254"/>
                      </a:lnTo>
                      <a:lnTo>
                        <a:pt x="274" y="238"/>
                      </a:lnTo>
                      <a:lnTo>
                        <a:pt x="274" y="234"/>
                      </a:lnTo>
                      <a:lnTo>
                        <a:pt x="270" y="231"/>
                      </a:lnTo>
                      <a:lnTo>
                        <a:pt x="266" y="219"/>
                      </a:lnTo>
                      <a:lnTo>
                        <a:pt x="266" y="215"/>
                      </a:lnTo>
                      <a:lnTo>
                        <a:pt x="242" y="203"/>
                      </a:lnTo>
                      <a:lnTo>
                        <a:pt x="274" y="192"/>
                      </a:lnTo>
                      <a:lnTo>
                        <a:pt x="274" y="180"/>
                      </a:lnTo>
                      <a:lnTo>
                        <a:pt x="278" y="180"/>
                      </a:lnTo>
                      <a:lnTo>
                        <a:pt x="297" y="184"/>
                      </a:lnTo>
                      <a:lnTo>
                        <a:pt x="301" y="184"/>
                      </a:lnTo>
                      <a:lnTo>
                        <a:pt x="301" y="184"/>
                      </a:lnTo>
                      <a:lnTo>
                        <a:pt x="301" y="176"/>
                      </a:lnTo>
                      <a:lnTo>
                        <a:pt x="289" y="164"/>
                      </a:lnTo>
                      <a:lnTo>
                        <a:pt x="289" y="156"/>
                      </a:lnTo>
                      <a:lnTo>
                        <a:pt x="289" y="156"/>
                      </a:lnTo>
                      <a:lnTo>
                        <a:pt x="289" y="152"/>
                      </a:lnTo>
                      <a:lnTo>
                        <a:pt x="297" y="141"/>
                      </a:lnTo>
                      <a:lnTo>
                        <a:pt x="317" y="141"/>
                      </a:lnTo>
                      <a:lnTo>
                        <a:pt x="321" y="141"/>
                      </a:lnTo>
                      <a:lnTo>
                        <a:pt x="348" y="168"/>
                      </a:lnTo>
                      <a:lnTo>
                        <a:pt x="348" y="164"/>
                      </a:lnTo>
                      <a:lnTo>
                        <a:pt x="375" y="156"/>
                      </a:lnTo>
                      <a:moveTo>
                        <a:pt x="43" y="262"/>
                      </a:moveTo>
                      <a:lnTo>
                        <a:pt x="43" y="262"/>
                      </a:lnTo>
                      <a:lnTo>
                        <a:pt x="43" y="266"/>
                      </a:lnTo>
                      <a:lnTo>
                        <a:pt x="43" y="270"/>
                      </a:lnTo>
                      <a:lnTo>
                        <a:pt x="43" y="270"/>
                      </a:lnTo>
                      <a:lnTo>
                        <a:pt x="39" y="274"/>
                      </a:lnTo>
                      <a:lnTo>
                        <a:pt x="35" y="274"/>
                      </a:lnTo>
                      <a:lnTo>
                        <a:pt x="31" y="270"/>
                      </a:lnTo>
                      <a:lnTo>
                        <a:pt x="27" y="266"/>
                      </a:lnTo>
                      <a:lnTo>
                        <a:pt x="24" y="266"/>
                      </a:lnTo>
                      <a:lnTo>
                        <a:pt x="24" y="262"/>
                      </a:lnTo>
                      <a:lnTo>
                        <a:pt x="24" y="258"/>
                      </a:lnTo>
                      <a:lnTo>
                        <a:pt x="27" y="258"/>
                      </a:lnTo>
                      <a:lnTo>
                        <a:pt x="31" y="258"/>
                      </a:lnTo>
                      <a:lnTo>
                        <a:pt x="35" y="262"/>
                      </a:lnTo>
                      <a:lnTo>
                        <a:pt x="39" y="258"/>
                      </a:lnTo>
                      <a:lnTo>
                        <a:pt x="39" y="258"/>
                      </a:lnTo>
                      <a:lnTo>
                        <a:pt x="43" y="258"/>
                      </a:lnTo>
                      <a:lnTo>
                        <a:pt x="43" y="262"/>
                      </a:lnTo>
                      <a:lnTo>
                        <a:pt x="43" y="262"/>
                      </a:lnTo>
                      <a:moveTo>
                        <a:pt x="51" y="301"/>
                      </a:moveTo>
                      <a:lnTo>
                        <a:pt x="51" y="301"/>
                      </a:lnTo>
                      <a:lnTo>
                        <a:pt x="51" y="301"/>
                      </a:lnTo>
                      <a:lnTo>
                        <a:pt x="55" y="305"/>
                      </a:lnTo>
                      <a:lnTo>
                        <a:pt x="55" y="305"/>
                      </a:lnTo>
                      <a:lnTo>
                        <a:pt x="55" y="309"/>
                      </a:lnTo>
                      <a:lnTo>
                        <a:pt x="55" y="313"/>
                      </a:lnTo>
                      <a:lnTo>
                        <a:pt x="51" y="313"/>
                      </a:lnTo>
                      <a:lnTo>
                        <a:pt x="51" y="313"/>
                      </a:lnTo>
                      <a:lnTo>
                        <a:pt x="51" y="316"/>
                      </a:lnTo>
                      <a:lnTo>
                        <a:pt x="51" y="316"/>
                      </a:lnTo>
                      <a:lnTo>
                        <a:pt x="55" y="316"/>
                      </a:lnTo>
                      <a:lnTo>
                        <a:pt x="55" y="320"/>
                      </a:lnTo>
                      <a:lnTo>
                        <a:pt x="35" y="313"/>
                      </a:lnTo>
                      <a:lnTo>
                        <a:pt x="24" y="324"/>
                      </a:lnTo>
                      <a:lnTo>
                        <a:pt x="20" y="320"/>
                      </a:lnTo>
                      <a:lnTo>
                        <a:pt x="20" y="324"/>
                      </a:lnTo>
                      <a:lnTo>
                        <a:pt x="20" y="324"/>
                      </a:lnTo>
                      <a:lnTo>
                        <a:pt x="20" y="324"/>
                      </a:lnTo>
                      <a:lnTo>
                        <a:pt x="20" y="328"/>
                      </a:lnTo>
                      <a:lnTo>
                        <a:pt x="16" y="332"/>
                      </a:lnTo>
                      <a:lnTo>
                        <a:pt x="8" y="348"/>
                      </a:lnTo>
                      <a:lnTo>
                        <a:pt x="8" y="348"/>
                      </a:lnTo>
                      <a:lnTo>
                        <a:pt x="8" y="348"/>
                      </a:lnTo>
                      <a:lnTo>
                        <a:pt x="8" y="348"/>
                      </a:lnTo>
                      <a:lnTo>
                        <a:pt x="8" y="348"/>
                      </a:lnTo>
                      <a:lnTo>
                        <a:pt x="8" y="348"/>
                      </a:lnTo>
                      <a:lnTo>
                        <a:pt x="8" y="344"/>
                      </a:lnTo>
                      <a:lnTo>
                        <a:pt x="8" y="344"/>
                      </a:lnTo>
                      <a:lnTo>
                        <a:pt x="8" y="340"/>
                      </a:lnTo>
                      <a:lnTo>
                        <a:pt x="8" y="340"/>
                      </a:lnTo>
                      <a:lnTo>
                        <a:pt x="8" y="340"/>
                      </a:lnTo>
                      <a:lnTo>
                        <a:pt x="4" y="340"/>
                      </a:lnTo>
                      <a:lnTo>
                        <a:pt x="4" y="336"/>
                      </a:lnTo>
                      <a:lnTo>
                        <a:pt x="4" y="336"/>
                      </a:lnTo>
                      <a:lnTo>
                        <a:pt x="4" y="336"/>
                      </a:lnTo>
                      <a:lnTo>
                        <a:pt x="4" y="324"/>
                      </a:lnTo>
                      <a:lnTo>
                        <a:pt x="4" y="320"/>
                      </a:lnTo>
                      <a:lnTo>
                        <a:pt x="4" y="316"/>
                      </a:lnTo>
                      <a:lnTo>
                        <a:pt x="4" y="316"/>
                      </a:lnTo>
                      <a:lnTo>
                        <a:pt x="4" y="313"/>
                      </a:lnTo>
                      <a:lnTo>
                        <a:pt x="4" y="313"/>
                      </a:lnTo>
                      <a:lnTo>
                        <a:pt x="4" y="309"/>
                      </a:lnTo>
                      <a:lnTo>
                        <a:pt x="4" y="309"/>
                      </a:lnTo>
                      <a:lnTo>
                        <a:pt x="4" y="305"/>
                      </a:lnTo>
                      <a:lnTo>
                        <a:pt x="0" y="305"/>
                      </a:lnTo>
                      <a:lnTo>
                        <a:pt x="0" y="305"/>
                      </a:lnTo>
                      <a:lnTo>
                        <a:pt x="0" y="305"/>
                      </a:lnTo>
                      <a:lnTo>
                        <a:pt x="0" y="301"/>
                      </a:lnTo>
                      <a:lnTo>
                        <a:pt x="0" y="301"/>
                      </a:lnTo>
                      <a:lnTo>
                        <a:pt x="0" y="297"/>
                      </a:lnTo>
                      <a:lnTo>
                        <a:pt x="4" y="289"/>
                      </a:lnTo>
                      <a:lnTo>
                        <a:pt x="4" y="281"/>
                      </a:lnTo>
                      <a:lnTo>
                        <a:pt x="4" y="277"/>
                      </a:lnTo>
                      <a:lnTo>
                        <a:pt x="4" y="277"/>
                      </a:lnTo>
                      <a:lnTo>
                        <a:pt x="0" y="277"/>
                      </a:lnTo>
                      <a:lnTo>
                        <a:pt x="0" y="274"/>
                      </a:lnTo>
                      <a:lnTo>
                        <a:pt x="0" y="274"/>
                      </a:lnTo>
                      <a:lnTo>
                        <a:pt x="0" y="270"/>
                      </a:lnTo>
                      <a:lnTo>
                        <a:pt x="0" y="270"/>
                      </a:lnTo>
                      <a:lnTo>
                        <a:pt x="0" y="270"/>
                      </a:lnTo>
                      <a:lnTo>
                        <a:pt x="0" y="270"/>
                      </a:lnTo>
                      <a:lnTo>
                        <a:pt x="0" y="270"/>
                      </a:lnTo>
                      <a:lnTo>
                        <a:pt x="4" y="274"/>
                      </a:lnTo>
                      <a:lnTo>
                        <a:pt x="4" y="277"/>
                      </a:lnTo>
                      <a:lnTo>
                        <a:pt x="4" y="277"/>
                      </a:lnTo>
                      <a:lnTo>
                        <a:pt x="4" y="277"/>
                      </a:lnTo>
                      <a:lnTo>
                        <a:pt x="4" y="281"/>
                      </a:lnTo>
                      <a:lnTo>
                        <a:pt x="4" y="289"/>
                      </a:lnTo>
                      <a:lnTo>
                        <a:pt x="4" y="289"/>
                      </a:lnTo>
                      <a:lnTo>
                        <a:pt x="8" y="293"/>
                      </a:lnTo>
                      <a:lnTo>
                        <a:pt x="8" y="293"/>
                      </a:lnTo>
                      <a:lnTo>
                        <a:pt x="8" y="297"/>
                      </a:lnTo>
                      <a:lnTo>
                        <a:pt x="4" y="297"/>
                      </a:lnTo>
                      <a:lnTo>
                        <a:pt x="4" y="297"/>
                      </a:lnTo>
                      <a:lnTo>
                        <a:pt x="4" y="301"/>
                      </a:lnTo>
                      <a:lnTo>
                        <a:pt x="4" y="305"/>
                      </a:lnTo>
                      <a:lnTo>
                        <a:pt x="4" y="301"/>
                      </a:lnTo>
                      <a:lnTo>
                        <a:pt x="8" y="301"/>
                      </a:lnTo>
                      <a:lnTo>
                        <a:pt x="8" y="297"/>
                      </a:lnTo>
                      <a:lnTo>
                        <a:pt x="12" y="293"/>
                      </a:lnTo>
                      <a:lnTo>
                        <a:pt x="12" y="293"/>
                      </a:lnTo>
                      <a:lnTo>
                        <a:pt x="12" y="293"/>
                      </a:lnTo>
                      <a:lnTo>
                        <a:pt x="16" y="297"/>
                      </a:lnTo>
                      <a:lnTo>
                        <a:pt x="16" y="301"/>
                      </a:lnTo>
                      <a:lnTo>
                        <a:pt x="16" y="301"/>
                      </a:lnTo>
                      <a:lnTo>
                        <a:pt x="16" y="305"/>
                      </a:lnTo>
                      <a:lnTo>
                        <a:pt x="16" y="309"/>
                      </a:lnTo>
                      <a:lnTo>
                        <a:pt x="16" y="309"/>
                      </a:lnTo>
                      <a:lnTo>
                        <a:pt x="16" y="309"/>
                      </a:lnTo>
                      <a:lnTo>
                        <a:pt x="12" y="309"/>
                      </a:lnTo>
                      <a:lnTo>
                        <a:pt x="12" y="313"/>
                      </a:lnTo>
                      <a:lnTo>
                        <a:pt x="12" y="313"/>
                      </a:lnTo>
                      <a:lnTo>
                        <a:pt x="12" y="313"/>
                      </a:lnTo>
                      <a:lnTo>
                        <a:pt x="12" y="316"/>
                      </a:lnTo>
                      <a:lnTo>
                        <a:pt x="12" y="316"/>
                      </a:lnTo>
                      <a:lnTo>
                        <a:pt x="8" y="316"/>
                      </a:lnTo>
                      <a:lnTo>
                        <a:pt x="8" y="320"/>
                      </a:lnTo>
                      <a:lnTo>
                        <a:pt x="8" y="320"/>
                      </a:lnTo>
                      <a:lnTo>
                        <a:pt x="8" y="324"/>
                      </a:lnTo>
                      <a:lnTo>
                        <a:pt x="8" y="324"/>
                      </a:lnTo>
                      <a:lnTo>
                        <a:pt x="12" y="328"/>
                      </a:lnTo>
                      <a:lnTo>
                        <a:pt x="12" y="332"/>
                      </a:lnTo>
                      <a:lnTo>
                        <a:pt x="12" y="332"/>
                      </a:lnTo>
                      <a:lnTo>
                        <a:pt x="8" y="332"/>
                      </a:lnTo>
                      <a:lnTo>
                        <a:pt x="8" y="336"/>
                      </a:lnTo>
                      <a:lnTo>
                        <a:pt x="12" y="332"/>
                      </a:lnTo>
                      <a:lnTo>
                        <a:pt x="12" y="332"/>
                      </a:lnTo>
                      <a:lnTo>
                        <a:pt x="12" y="328"/>
                      </a:lnTo>
                      <a:lnTo>
                        <a:pt x="12" y="328"/>
                      </a:lnTo>
                      <a:lnTo>
                        <a:pt x="12" y="324"/>
                      </a:lnTo>
                      <a:lnTo>
                        <a:pt x="12" y="320"/>
                      </a:lnTo>
                      <a:lnTo>
                        <a:pt x="12" y="320"/>
                      </a:lnTo>
                      <a:lnTo>
                        <a:pt x="12" y="316"/>
                      </a:lnTo>
                      <a:lnTo>
                        <a:pt x="16" y="313"/>
                      </a:lnTo>
                      <a:lnTo>
                        <a:pt x="20" y="313"/>
                      </a:lnTo>
                      <a:lnTo>
                        <a:pt x="20" y="309"/>
                      </a:lnTo>
                      <a:lnTo>
                        <a:pt x="20" y="309"/>
                      </a:lnTo>
                      <a:lnTo>
                        <a:pt x="24" y="313"/>
                      </a:lnTo>
                      <a:lnTo>
                        <a:pt x="24" y="316"/>
                      </a:lnTo>
                      <a:lnTo>
                        <a:pt x="27" y="316"/>
                      </a:lnTo>
                      <a:lnTo>
                        <a:pt x="24" y="313"/>
                      </a:lnTo>
                      <a:lnTo>
                        <a:pt x="24" y="309"/>
                      </a:lnTo>
                      <a:lnTo>
                        <a:pt x="24" y="305"/>
                      </a:lnTo>
                      <a:lnTo>
                        <a:pt x="20" y="305"/>
                      </a:lnTo>
                      <a:lnTo>
                        <a:pt x="20" y="305"/>
                      </a:lnTo>
                      <a:lnTo>
                        <a:pt x="20" y="305"/>
                      </a:lnTo>
                      <a:lnTo>
                        <a:pt x="20" y="305"/>
                      </a:lnTo>
                      <a:lnTo>
                        <a:pt x="20" y="301"/>
                      </a:lnTo>
                      <a:lnTo>
                        <a:pt x="20" y="301"/>
                      </a:lnTo>
                      <a:lnTo>
                        <a:pt x="24" y="297"/>
                      </a:lnTo>
                      <a:lnTo>
                        <a:pt x="27" y="297"/>
                      </a:lnTo>
                      <a:lnTo>
                        <a:pt x="27" y="293"/>
                      </a:lnTo>
                      <a:lnTo>
                        <a:pt x="27" y="293"/>
                      </a:lnTo>
                      <a:lnTo>
                        <a:pt x="24" y="293"/>
                      </a:lnTo>
                      <a:lnTo>
                        <a:pt x="20" y="289"/>
                      </a:lnTo>
                      <a:lnTo>
                        <a:pt x="20" y="289"/>
                      </a:lnTo>
                      <a:lnTo>
                        <a:pt x="20" y="289"/>
                      </a:lnTo>
                      <a:lnTo>
                        <a:pt x="20" y="285"/>
                      </a:lnTo>
                      <a:lnTo>
                        <a:pt x="20" y="285"/>
                      </a:lnTo>
                      <a:lnTo>
                        <a:pt x="24" y="281"/>
                      </a:lnTo>
                      <a:lnTo>
                        <a:pt x="24" y="281"/>
                      </a:lnTo>
                      <a:lnTo>
                        <a:pt x="24" y="281"/>
                      </a:lnTo>
                      <a:lnTo>
                        <a:pt x="27" y="281"/>
                      </a:lnTo>
                      <a:lnTo>
                        <a:pt x="27" y="281"/>
                      </a:lnTo>
                      <a:lnTo>
                        <a:pt x="27" y="281"/>
                      </a:lnTo>
                      <a:lnTo>
                        <a:pt x="27" y="281"/>
                      </a:lnTo>
                      <a:lnTo>
                        <a:pt x="27" y="277"/>
                      </a:lnTo>
                      <a:lnTo>
                        <a:pt x="27" y="277"/>
                      </a:lnTo>
                      <a:lnTo>
                        <a:pt x="24" y="274"/>
                      </a:lnTo>
                      <a:lnTo>
                        <a:pt x="24" y="274"/>
                      </a:lnTo>
                      <a:lnTo>
                        <a:pt x="24" y="274"/>
                      </a:lnTo>
                      <a:lnTo>
                        <a:pt x="27" y="277"/>
                      </a:lnTo>
                      <a:lnTo>
                        <a:pt x="35" y="277"/>
                      </a:lnTo>
                      <a:lnTo>
                        <a:pt x="35" y="277"/>
                      </a:lnTo>
                      <a:lnTo>
                        <a:pt x="39" y="277"/>
                      </a:lnTo>
                      <a:lnTo>
                        <a:pt x="39" y="277"/>
                      </a:lnTo>
                      <a:lnTo>
                        <a:pt x="39" y="281"/>
                      </a:lnTo>
                      <a:lnTo>
                        <a:pt x="39" y="281"/>
                      </a:lnTo>
                      <a:lnTo>
                        <a:pt x="43" y="281"/>
                      </a:lnTo>
                      <a:lnTo>
                        <a:pt x="47" y="281"/>
                      </a:lnTo>
                      <a:lnTo>
                        <a:pt x="47" y="281"/>
                      </a:lnTo>
                      <a:lnTo>
                        <a:pt x="43" y="285"/>
                      </a:lnTo>
                      <a:lnTo>
                        <a:pt x="43" y="285"/>
                      </a:lnTo>
                      <a:lnTo>
                        <a:pt x="43" y="285"/>
                      </a:lnTo>
                      <a:lnTo>
                        <a:pt x="47" y="285"/>
                      </a:lnTo>
                      <a:lnTo>
                        <a:pt x="47" y="285"/>
                      </a:lnTo>
                      <a:lnTo>
                        <a:pt x="47" y="289"/>
                      </a:lnTo>
                      <a:lnTo>
                        <a:pt x="47" y="289"/>
                      </a:lnTo>
                      <a:lnTo>
                        <a:pt x="47" y="293"/>
                      </a:lnTo>
                      <a:lnTo>
                        <a:pt x="47" y="293"/>
                      </a:lnTo>
                      <a:lnTo>
                        <a:pt x="47" y="297"/>
                      </a:lnTo>
                      <a:lnTo>
                        <a:pt x="51" y="297"/>
                      </a:lnTo>
                      <a:lnTo>
                        <a:pt x="51" y="301"/>
                      </a:lnTo>
                      <a:moveTo>
                        <a:pt x="78" y="277"/>
                      </a:moveTo>
                      <a:lnTo>
                        <a:pt x="78" y="277"/>
                      </a:lnTo>
                      <a:lnTo>
                        <a:pt x="82" y="277"/>
                      </a:lnTo>
                      <a:lnTo>
                        <a:pt x="82" y="281"/>
                      </a:lnTo>
                      <a:lnTo>
                        <a:pt x="82" y="285"/>
                      </a:lnTo>
                      <a:lnTo>
                        <a:pt x="66" y="293"/>
                      </a:lnTo>
                      <a:lnTo>
                        <a:pt x="66" y="289"/>
                      </a:lnTo>
                      <a:lnTo>
                        <a:pt x="66" y="289"/>
                      </a:lnTo>
                      <a:lnTo>
                        <a:pt x="66" y="289"/>
                      </a:lnTo>
                      <a:lnTo>
                        <a:pt x="66" y="289"/>
                      </a:lnTo>
                      <a:lnTo>
                        <a:pt x="66" y="285"/>
                      </a:lnTo>
                      <a:lnTo>
                        <a:pt x="66" y="285"/>
                      </a:lnTo>
                      <a:lnTo>
                        <a:pt x="66" y="281"/>
                      </a:lnTo>
                      <a:lnTo>
                        <a:pt x="66" y="281"/>
                      </a:lnTo>
                      <a:lnTo>
                        <a:pt x="70" y="274"/>
                      </a:lnTo>
                      <a:lnTo>
                        <a:pt x="70" y="270"/>
                      </a:lnTo>
                      <a:lnTo>
                        <a:pt x="70" y="270"/>
                      </a:lnTo>
                      <a:lnTo>
                        <a:pt x="70" y="270"/>
                      </a:lnTo>
                      <a:lnTo>
                        <a:pt x="74" y="270"/>
                      </a:lnTo>
                      <a:lnTo>
                        <a:pt x="74" y="274"/>
                      </a:lnTo>
                      <a:lnTo>
                        <a:pt x="78" y="277"/>
                      </a:lnTo>
                      <a:moveTo>
                        <a:pt x="133" y="125"/>
                      </a:moveTo>
                      <a:lnTo>
                        <a:pt x="133" y="125"/>
                      </a:lnTo>
                      <a:lnTo>
                        <a:pt x="133" y="125"/>
                      </a:lnTo>
                      <a:lnTo>
                        <a:pt x="137" y="129"/>
                      </a:lnTo>
                      <a:lnTo>
                        <a:pt x="137" y="129"/>
                      </a:lnTo>
                      <a:lnTo>
                        <a:pt x="137" y="129"/>
                      </a:lnTo>
                      <a:lnTo>
                        <a:pt x="141" y="129"/>
                      </a:lnTo>
                      <a:lnTo>
                        <a:pt x="141" y="133"/>
                      </a:lnTo>
                      <a:lnTo>
                        <a:pt x="141" y="133"/>
                      </a:lnTo>
                      <a:lnTo>
                        <a:pt x="137" y="137"/>
                      </a:lnTo>
                      <a:lnTo>
                        <a:pt x="137" y="141"/>
                      </a:lnTo>
                      <a:lnTo>
                        <a:pt x="129" y="141"/>
                      </a:lnTo>
                      <a:lnTo>
                        <a:pt x="129" y="141"/>
                      </a:lnTo>
                      <a:lnTo>
                        <a:pt x="129" y="141"/>
                      </a:lnTo>
                      <a:lnTo>
                        <a:pt x="129" y="145"/>
                      </a:lnTo>
                      <a:lnTo>
                        <a:pt x="121" y="145"/>
                      </a:lnTo>
                      <a:lnTo>
                        <a:pt x="109" y="152"/>
                      </a:lnTo>
                      <a:lnTo>
                        <a:pt x="106" y="152"/>
                      </a:lnTo>
                      <a:lnTo>
                        <a:pt x="106" y="152"/>
                      </a:lnTo>
                      <a:lnTo>
                        <a:pt x="102" y="149"/>
                      </a:lnTo>
                      <a:lnTo>
                        <a:pt x="102" y="149"/>
                      </a:lnTo>
                      <a:lnTo>
                        <a:pt x="98" y="149"/>
                      </a:lnTo>
                      <a:lnTo>
                        <a:pt x="94" y="149"/>
                      </a:lnTo>
                      <a:lnTo>
                        <a:pt x="94" y="145"/>
                      </a:lnTo>
                      <a:lnTo>
                        <a:pt x="94" y="145"/>
                      </a:lnTo>
                      <a:lnTo>
                        <a:pt x="94" y="141"/>
                      </a:lnTo>
                      <a:lnTo>
                        <a:pt x="94" y="141"/>
                      </a:lnTo>
                      <a:lnTo>
                        <a:pt x="94" y="141"/>
                      </a:lnTo>
                      <a:lnTo>
                        <a:pt x="94" y="137"/>
                      </a:lnTo>
                      <a:lnTo>
                        <a:pt x="94" y="137"/>
                      </a:lnTo>
                      <a:lnTo>
                        <a:pt x="94" y="137"/>
                      </a:lnTo>
                      <a:lnTo>
                        <a:pt x="94" y="141"/>
                      </a:lnTo>
                      <a:lnTo>
                        <a:pt x="98" y="141"/>
                      </a:lnTo>
                      <a:lnTo>
                        <a:pt x="98" y="141"/>
                      </a:lnTo>
                      <a:lnTo>
                        <a:pt x="98" y="137"/>
                      </a:lnTo>
                      <a:lnTo>
                        <a:pt x="98" y="137"/>
                      </a:lnTo>
                      <a:lnTo>
                        <a:pt x="106" y="137"/>
                      </a:lnTo>
                      <a:lnTo>
                        <a:pt x="106" y="137"/>
                      </a:lnTo>
                      <a:lnTo>
                        <a:pt x="106" y="137"/>
                      </a:lnTo>
                      <a:lnTo>
                        <a:pt x="109" y="141"/>
                      </a:lnTo>
                      <a:lnTo>
                        <a:pt x="109" y="141"/>
                      </a:lnTo>
                      <a:lnTo>
                        <a:pt x="109" y="141"/>
                      </a:lnTo>
                      <a:lnTo>
                        <a:pt x="109" y="141"/>
                      </a:lnTo>
                      <a:lnTo>
                        <a:pt x="109" y="141"/>
                      </a:lnTo>
                      <a:lnTo>
                        <a:pt x="109" y="141"/>
                      </a:lnTo>
                      <a:lnTo>
                        <a:pt x="109" y="137"/>
                      </a:lnTo>
                      <a:lnTo>
                        <a:pt x="109" y="137"/>
                      </a:lnTo>
                      <a:lnTo>
                        <a:pt x="109" y="137"/>
                      </a:lnTo>
                      <a:lnTo>
                        <a:pt x="113" y="137"/>
                      </a:lnTo>
                      <a:lnTo>
                        <a:pt x="113" y="137"/>
                      </a:lnTo>
                      <a:lnTo>
                        <a:pt x="113" y="137"/>
                      </a:lnTo>
                      <a:lnTo>
                        <a:pt x="113" y="133"/>
                      </a:lnTo>
                      <a:lnTo>
                        <a:pt x="113" y="133"/>
                      </a:lnTo>
                      <a:lnTo>
                        <a:pt x="109" y="133"/>
                      </a:lnTo>
                      <a:lnTo>
                        <a:pt x="109" y="133"/>
                      </a:lnTo>
                      <a:lnTo>
                        <a:pt x="109" y="133"/>
                      </a:lnTo>
                      <a:lnTo>
                        <a:pt x="98" y="125"/>
                      </a:lnTo>
                      <a:lnTo>
                        <a:pt x="98" y="125"/>
                      </a:lnTo>
                      <a:lnTo>
                        <a:pt x="106" y="125"/>
                      </a:lnTo>
                      <a:lnTo>
                        <a:pt x="106" y="125"/>
                      </a:lnTo>
                      <a:lnTo>
                        <a:pt x="109" y="125"/>
                      </a:lnTo>
                      <a:lnTo>
                        <a:pt x="113" y="121"/>
                      </a:lnTo>
                      <a:lnTo>
                        <a:pt x="121" y="121"/>
                      </a:lnTo>
                      <a:lnTo>
                        <a:pt x="125" y="121"/>
                      </a:lnTo>
                      <a:lnTo>
                        <a:pt x="121" y="121"/>
                      </a:lnTo>
                      <a:lnTo>
                        <a:pt x="109" y="121"/>
                      </a:lnTo>
                      <a:lnTo>
                        <a:pt x="106" y="121"/>
                      </a:lnTo>
                      <a:lnTo>
                        <a:pt x="106" y="117"/>
                      </a:lnTo>
                      <a:lnTo>
                        <a:pt x="102" y="113"/>
                      </a:lnTo>
                      <a:lnTo>
                        <a:pt x="102" y="113"/>
                      </a:lnTo>
                      <a:lnTo>
                        <a:pt x="102" y="110"/>
                      </a:lnTo>
                      <a:lnTo>
                        <a:pt x="106" y="110"/>
                      </a:lnTo>
                      <a:lnTo>
                        <a:pt x="106" y="110"/>
                      </a:lnTo>
                      <a:lnTo>
                        <a:pt x="106" y="110"/>
                      </a:lnTo>
                      <a:lnTo>
                        <a:pt x="109" y="110"/>
                      </a:lnTo>
                      <a:lnTo>
                        <a:pt x="109" y="113"/>
                      </a:lnTo>
                      <a:lnTo>
                        <a:pt x="109" y="110"/>
                      </a:lnTo>
                      <a:lnTo>
                        <a:pt x="109" y="110"/>
                      </a:lnTo>
                      <a:lnTo>
                        <a:pt x="113" y="113"/>
                      </a:lnTo>
                      <a:lnTo>
                        <a:pt x="113" y="113"/>
                      </a:lnTo>
                      <a:lnTo>
                        <a:pt x="113" y="113"/>
                      </a:lnTo>
                      <a:lnTo>
                        <a:pt x="113" y="113"/>
                      </a:lnTo>
                      <a:lnTo>
                        <a:pt x="113" y="113"/>
                      </a:lnTo>
                      <a:lnTo>
                        <a:pt x="113" y="113"/>
                      </a:lnTo>
                      <a:lnTo>
                        <a:pt x="113" y="110"/>
                      </a:lnTo>
                      <a:lnTo>
                        <a:pt x="113" y="106"/>
                      </a:lnTo>
                      <a:lnTo>
                        <a:pt x="117" y="106"/>
                      </a:lnTo>
                      <a:lnTo>
                        <a:pt x="121" y="106"/>
                      </a:lnTo>
                      <a:lnTo>
                        <a:pt x="121" y="113"/>
                      </a:lnTo>
                      <a:lnTo>
                        <a:pt x="125" y="117"/>
                      </a:lnTo>
                      <a:lnTo>
                        <a:pt x="129" y="121"/>
                      </a:lnTo>
                      <a:lnTo>
                        <a:pt x="133" y="121"/>
                      </a:lnTo>
                      <a:lnTo>
                        <a:pt x="129" y="121"/>
                      </a:lnTo>
                      <a:lnTo>
                        <a:pt x="129" y="117"/>
                      </a:lnTo>
                      <a:lnTo>
                        <a:pt x="129" y="117"/>
                      </a:lnTo>
                      <a:lnTo>
                        <a:pt x="129" y="110"/>
                      </a:lnTo>
                      <a:lnTo>
                        <a:pt x="129" y="106"/>
                      </a:lnTo>
                      <a:lnTo>
                        <a:pt x="125" y="106"/>
                      </a:lnTo>
                      <a:lnTo>
                        <a:pt x="121" y="98"/>
                      </a:lnTo>
                      <a:lnTo>
                        <a:pt x="117" y="98"/>
                      </a:lnTo>
                      <a:lnTo>
                        <a:pt x="117" y="98"/>
                      </a:lnTo>
                      <a:lnTo>
                        <a:pt x="117" y="94"/>
                      </a:lnTo>
                      <a:lnTo>
                        <a:pt x="121" y="94"/>
                      </a:lnTo>
                      <a:lnTo>
                        <a:pt x="121" y="94"/>
                      </a:lnTo>
                      <a:lnTo>
                        <a:pt x="125" y="94"/>
                      </a:lnTo>
                      <a:lnTo>
                        <a:pt x="121" y="90"/>
                      </a:lnTo>
                      <a:lnTo>
                        <a:pt x="125" y="90"/>
                      </a:lnTo>
                      <a:lnTo>
                        <a:pt x="125" y="90"/>
                      </a:lnTo>
                      <a:lnTo>
                        <a:pt x="125" y="90"/>
                      </a:lnTo>
                      <a:lnTo>
                        <a:pt x="129" y="94"/>
                      </a:lnTo>
                      <a:lnTo>
                        <a:pt x="129" y="94"/>
                      </a:lnTo>
                      <a:lnTo>
                        <a:pt x="129" y="94"/>
                      </a:lnTo>
                      <a:lnTo>
                        <a:pt x="129" y="98"/>
                      </a:lnTo>
                      <a:lnTo>
                        <a:pt x="129" y="94"/>
                      </a:lnTo>
                      <a:lnTo>
                        <a:pt x="133" y="94"/>
                      </a:lnTo>
                      <a:lnTo>
                        <a:pt x="137" y="94"/>
                      </a:lnTo>
                      <a:lnTo>
                        <a:pt x="137" y="98"/>
                      </a:lnTo>
                      <a:lnTo>
                        <a:pt x="141" y="98"/>
                      </a:lnTo>
                      <a:lnTo>
                        <a:pt x="141" y="98"/>
                      </a:lnTo>
                      <a:lnTo>
                        <a:pt x="145" y="102"/>
                      </a:lnTo>
                      <a:lnTo>
                        <a:pt x="145" y="106"/>
                      </a:lnTo>
                      <a:lnTo>
                        <a:pt x="145" y="110"/>
                      </a:lnTo>
                      <a:lnTo>
                        <a:pt x="141" y="110"/>
                      </a:lnTo>
                      <a:lnTo>
                        <a:pt x="141" y="117"/>
                      </a:lnTo>
                      <a:lnTo>
                        <a:pt x="137" y="117"/>
                      </a:lnTo>
                      <a:lnTo>
                        <a:pt x="137" y="121"/>
                      </a:lnTo>
                      <a:lnTo>
                        <a:pt x="133" y="121"/>
                      </a:lnTo>
                      <a:lnTo>
                        <a:pt x="133" y="121"/>
                      </a:lnTo>
                      <a:lnTo>
                        <a:pt x="133" y="125"/>
                      </a:lnTo>
                      <a:lnTo>
                        <a:pt x="133" y="125"/>
                      </a:lnTo>
                      <a:moveTo>
                        <a:pt x="102" y="184"/>
                      </a:moveTo>
                      <a:lnTo>
                        <a:pt x="102" y="184"/>
                      </a:lnTo>
                      <a:lnTo>
                        <a:pt x="102" y="188"/>
                      </a:lnTo>
                      <a:lnTo>
                        <a:pt x="102" y="188"/>
                      </a:lnTo>
                      <a:lnTo>
                        <a:pt x="102" y="192"/>
                      </a:lnTo>
                      <a:lnTo>
                        <a:pt x="102" y="192"/>
                      </a:lnTo>
                      <a:lnTo>
                        <a:pt x="106" y="192"/>
                      </a:lnTo>
                      <a:lnTo>
                        <a:pt x="106" y="195"/>
                      </a:lnTo>
                      <a:lnTo>
                        <a:pt x="106" y="195"/>
                      </a:lnTo>
                      <a:lnTo>
                        <a:pt x="109" y="195"/>
                      </a:lnTo>
                      <a:lnTo>
                        <a:pt x="106" y="199"/>
                      </a:lnTo>
                      <a:lnTo>
                        <a:pt x="106" y="199"/>
                      </a:lnTo>
                      <a:lnTo>
                        <a:pt x="102" y="199"/>
                      </a:lnTo>
                      <a:lnTo>
                        <a:pt x="106" y="199"/>
                      </a:lnTo>
                      <a:lnTo>
                        <a:pt x="106" y="199"/>
                      </a:lnTo>
                      <a:lnTo>
                        <a:pt x="109" y="203"/>
                      </a:lnTo>
                      <a:lnTo>
                        <a:pt x="109" y="203"/>
                      </a:lnTo>
                      <a:lnTo>
                        <a:pt x="109" y="203"/>
                      </a:lnTo>
                      <a:lnTo>
                        <a:pt x="109" y="203"/>
                      </a:lnTo>
                      <a:lnTo>
                        <a:pt x="113" y="203"/>
                      </a:lnTo>
                      <a:lnTo>
                        <a:pt x="113" y="203"/>
                      </a:lnTo>
                      <a:lnTo>
                        <a:pt x="113" y="207"/>
                      </a:lnTo>
                      <a:lnTo>
                        <a:pt x="109" y="207"/>
                      </a:lnTo>
                      <a:lnTo>
                        <a:pt x="106" y="211"/>
                      </a:lnTo>
                      <a:lnTo>
                        <a:pt x="98" y="211"/>
                      </a:lnTo>
                      <a:lnTo>
                        <a:pt x="94" y="215"/>
                      </a:lnTo>
                      <a:lnTo>
                        <a:pt x="86" y="219"/>
                      </a:lnTo>
                      <a:lnTo>
                        <a:pt x="86" y="219"/>
                      </a:lnTo>
                      <a:lnTo>
                        <a:pt x="86" y="215"/>
                      </a:lnTo>
                      <a:lnTo>
                        <a:pt x="86" y="215"/>
                      </a:lnTo>
                      <a:lnTo>
                        <a:pt x="86" y="211"/>
                      </a:lnTo>
                      <a:lnTo>
                        <a:pt x="82" y="211"/>
                      </a:lnTo>
                      <a:lnTo>
                        <a:pt x="82" y="211"/>
                      </a:lnTo>
                      <a:lnTo>
                        <a:pt x="82" y="211"/>
                      </a:lnTo>
                      <a:lnTo>
                        <a:pt x="78" y="215"/>
                      </a:lnTo>
                      <a:lnTo>
                        <a:pt x="78" y="219"/>
                      </a:lnTo>
                      <a:lnTo>
                        <a:pt x="74" y="231"/>
                      </a:lnTo>
                      <a:lnTo>
                        <a:pt x="70" y="234"/>
                      </a:lnTo>
                      <a:lnTo>
                        <a:pt x="70" y="238"/>
                      </a:lnTo>
                      <a:lnTo>
                        <a:pt x="70" y="238"/>
                      </a:lnTo>
                      <a:lnTo>
                        <a:pt x="74" y="238"/>
                      </a:lnTo>
                      <a:lnTo>
                        <a:pt x="74" y="238"/>
                      </a:lnTo>
                      <a:lnTo>
                        <a:pt x="74" y="242"/>
                      </a:lnTo>
                      <a:lnTo>
                        <a:pt x="70" y="246"/>
                      </a:lnTo>
                      <a:lnTo>
                        <a:pt x="66" y="246"/>
                      </a:lnTo>
                      <a:lnTo>
                        <a:pt x="66" y="246"/>
                      </a:lnTo>
                      <a:lnTo>
                        <a:pt x="66" y="242"/>
                      </a:lnTo>
                      <a:lnTo>
                        <a:pt x="66" y="242"/>
                      </a:lnTo>
                      <a:lnTo>
                        <a:pt x="66" y="242"/>
                      </a:lnTo>
                      <a:lnTo>
                        <a:pt x="66" y="238"/>
                      </a:lnTo>
                      <a:lnTo>
                        <a:pt x="66" y="238"/>
                      </a:lnTo>
                      <a:lnTo>
                        <a:pt x="66" y="238"/>
                      </a:lnTo>
                      <a:lnTo>
                        <a:pt x="66" y="238"/>
                      </a:lnTo>
                      <a:lnTo>
                        <a:pt x="66" y="238"/>
                      </a:lnTo>
                      <a:lnTo>
                        <a:pt x="66" y="234"/>
                      </a:lnTo>
                      <a:lnTo>
                        <a:pt x="70" y="234"/>
                      </a:lnTo>
                      <a:lnTo>
                        <a:pt x="66" y="234"/>
                      </a:lnTo>
                      <a:lnTo>
                        <a:pt x="51" y="242"/>
                      </a:lnTo>
                      <a:lnTo>
                        <a:pt x="51" y="242"/>
                      </a:lnTo>
                      <a:lnTo>
                        <a:pt x="47" y="238"/>
                      </a:lnTo>
                      <a:lnTo>
                        <a:pt x="47" y="238"/>
                      </a:lnTo>
                      <a:lnTo>
                        <a:pt x="47" y="234"/>
                      </a:lnTo>
                      <a:lnTo>
                        <a:pt x="47" y="231"/>
                      </a:lnTo>
                      <a:lnTo>
                        <a:pt x="51" y="234"/>
                      </a:lnTo>
                      <a:lnTo>
                        <a:pt x="55" y="234"/>
                      </a:lnTo>
                      <a:lnTo>
                        <a:pt x="51" y="231"/>
                      </a:lnTo>
                      <a:lnTo>
                        <a:pt x="55" y="227"/>
                      </a:lnTo>
                      <a:lnTo>
                        <a:pt x="59" y="227"/>
                      </a:lnTo>
                      <a:lnTo>
                        <a:pt x="63" y="227"/>
                      </a:lnTo>
                      <a:lnTo>
                        <a:pt x="63" y="227"/>
                      </a:lnTo>
                      <a:lnTo>
                        <a:pt x="59" y="223"/>
                      </a:lnTo>
                      <a:lnTo>
                        <a:pt x="59" y="223"/>
                      </a:lnTo>
                      <a:lnTo>
                        <a:pt x="59" y="223"/>
                      </a:lnTo>
                      <a:lnTo>
                        <a:pt x="59" y="223"/>
                      </a:lnTo>
                      <a:lnTo>
                        <a:pt x="63" y="219"/>
                      </a:lnTo>
                      <a:lnTo>
                        <a:pt x="63" y="215"/>
                      </a:lnTo>
                      <a:lnTo>
                        <a:pt x="59" y="219"/>
                      </a:lnTo>
                      <a:lnTo>
                        <a:pt x="59" y="219"/>
                      </a:lnTo>
                      <a:lnTo>
                        <a:pt x="55" y="219"/>
                      </a:lnTo>
                      <a:lnTo>
                        <a:pt x="47" y="219"/>
                      </a:lnTo>
                      <a:lnTo>
                        <a:pt x="47" y="219"/>
                      </a:lnTo>
                      <a:lnTo>
                        <a:pt x="51" y="219"/>
                      </a:lnTo>
                      <a:lnTo>
                        <a:pt x="51" y="219"/>
                      </a:lnTo>
                      <a:lnTo>
                        <a:pt x="51" y="219"/>
                      </a:lnTo>
                      <a:lnTo>
                        <a:pt x="51" y="215"/>
                      </a:lnTo>
                      <a:lnTo>
                        <a:pt x="47" y="215"/>
                      </a:lnTo>
                      <a:lnTo>
                        <a:pt x="47" y="215"/>
                      </a:lnTo>
                      <a:lnTo>
                        <a:pt x="47" y="215"/>
                      </a:lnTo>
                      <a:lnTo>
                        <a:pt x="51" y="211"/>
                      </a:lnTo>
                      <a:lnTo>
                        <a:pt x="59" y="211"/>
                      </a:lnTo>
                      <a:lnTo>
                        <a:pt x="59" y="207"/>
                      </a:lnTo>
                      <a:lnTo>
                        <a:pt x="59" y="207"/>
                      </a:lnTo>
                      <a:lnTo>
                        <a:pt x="59" y="207"/>
                      </a:lnTo>
                      <a:lnTo>
                        <a:pt x="59" y="207"/>
                      </a:lnTo>
                      <a:lnTo>
                        <a:pt x="59" y="207"/>
                      </a:lnTo>
                      <a:lnTo>
                        <a:pt x="59" y="207"/>
                      </a:lnTo>
                      <a:lnTo>
                        <a:pt x="59" y="207"/>
                      </a:lnTo>
                      <a:lnTo>
                        <a:pt x="59" y="207"/>
                      </a:lnTo>
                      <a:lnTo>
                        <a:pt x="55" y="203"/>
                      </a:lnTo>
                      <a:lnTo>
                        <a:pt x="55" y="203"/>
                      </a:lnTo>
                      <a:lnTo>
                        <a:pt x="55" y="203"/>
                      </a:lnTo>
                      <a:lnTo>
                        <a:pt x="55" y="207"/>
                      </a:lnTo>
                      <a:lnTo>
                        <a:pt x="55" y="207"/>
                      </a:lnTo>
                      <a:lnTo>
                        <a:pt x="51" y="207"/>
                      </a:lnTo>
                      <a:lnTo>
                        <a:pt x="51" y="203"/>
                      </a:lnTo>
                      <a:lnTo>
                        <a:pt x="51" y="203"/>
                      </a:lnTo>
                      <a:lnTo>
                        <a:pt x="51" y="203"/>
                      </a:lnTo>
                      <a:lnTo>
                        <a:pt x="51" y="203"/>
                      </a:lnTo>
                      <a:lnTo>
                        <a:pt x="47" y="203"/>
                      </a:lnTo>
                      <a:lnTo>
                        <a:pt x="43" y="203"/>
                      </a:lnTo>
                      <a:lnTo>
                        <a:pt x="43" y="203"/>
                      </a:lnTo>
                      <a:lnTo>
                        <a:pt x="43" y="199"/>
                      </a:lnTo>
                      <a:lnTo>
                        <a:pt x="59" y="199"/>
                      </a:lnTo>
                      <a:lnTo>
                        <a:pt x="55" y="199"/>
                      </a:lnTo>
                      <a:lnTo>
                        <a:pt x="55" y="195"/>
                      </a:lnTo>
                      <a:lnTo>
                        <a:pt x="55" y="195"/>
                      </a:lnTo>
                      <a:lnTo>
                        <a:pt x="55" y="195"/>
                      </a:lnTo>
                      <a:lnTo>
                        <a:pt x="51" y="195"/>
                      </a:lnTo>
                      <a:lnTo>
                        <a:pt x="51" y="195"/>
                      </a:lnTo>
                      <a:lnTo>
                        <a:pt x="51" y="195"/>
                      </a:lnTo>
                      <a:lnTo>
                        <a:pt x="51" y="195"/>
                      </a:lnTo>
                      <a:lnTo>
                        <a:pt x="55" y="192"/>
                      </a:lnTo>
                      <a:lnTo>
                        <a:pt x="51" y="192"/>
                      </a:lnTo>
                      <a:lnTo>
                        <a:pt x="51" y="192"/>
                      </a:lnTo>
                      <a:lnTo>
                        <a:pt x="47" y="195"/>
                      </a:lnTo>
                      <a:lnTo>
                        <a:pt x="39" y="195"/>
                      </a:lnTo>
                      <a:lnTo>
                        <a:pt x="39" y="195"/>
                      </a:lnTo>
                      <a:lnTo>
                        <a:pt x="39" y="195"/>
                      </a:lnTo>
                      <a:lnTo>
                        <a:pt x="43" y="192"/>
                      </a:lnTo>
                      <a:lnTo>
                        <a:pt x="43" y="192"/>
                      </a:lnTo>
                      <a:lnTo>
                        <a:pt x="43" y="192"/>
                      </a:lnTo>
                      <a:lnTo>
                        <a:pt x="43" y="188"/>
                      </a:lnTo>
                      <a:lnTo>
                        <a:pt x="43" y="188"/>
                      </a:lnTo>
                      <a:lnTo>
                        <a:pt x="43" y="188"/>
                      </a:lnTo>
                      <a:lnTo>
                        <a:pt x="43" y="188"/>
                      </a:lnTo>
                      <a:lnTo>
                        <a:pt x="47" y="188"/>
                      </a:lnTo>
                      <a:lnTo>
                        <a:pt x="47" y="188"/>
                      </a:lnTo>
                      <a:lnTo>
                        <a:pt x="47" y="188"/>
                      </a:lnTo>
                      <a:lnTo>
                        <a:pt x="47" y="188"/>
                      </a:lnTo>
                      <a:lnTo>
                        <a:pt x="47" y="188"/>
                      </a:lnTo>
                      <a:lnTo>
                        <a:pt x="47" y="188"/>
                      </a:lnTo>
                      <a:lnTo>
                        <a:pt x="51" y="188"/>
                      </a:lnTo>
                      <a:lnTo>
                        <a:pt x="51" y="188"/>
                      </a:lnTo>
                      <a:lnTo>
                        <a:pt x="51" y="188"/>
                      </a:lnTo>
                      <a:lnTo>
                        <a:pt x="51" y="188"/>
                      </a:lnTo>
                      <a:lnTo>
                        <a:pt x="55" y="184"/>
                      </a:lnTo>
                      <a:lnTo>
                        <a:pt x="63" y="184"/>
                      </a:lnTo>
                      <a:lnTo>
                        <a:pt x="66" y="188"/>
                      </a:lnTo>
                      <a:lnTo>
                        <a:pt x="70" y="188"/>
                      </a:lnTo>
                      <a:lnTo>
                        <a:pt x="70" y="184"/>
                      </a:lnTo>
                      <a:lnTo>
                        <a:pt x="66" y="184"/>
                      </a:lnTo>
                      <a:lnTo>
                        <a:pt x="66" y="184"/>
                      </a:lnTo>
                      <a:lnTo>
                        <a:pt x="63" y="180"/>
                      </a:lnTo>
                      <a:lnTo>
                        <a:pt x="63" y="180"/>
                      </a:lnTo>
                      <a:lnTo>
                        <a:pt x="70" y="180"/>
                      </a:lnTo>
                      <a:lnTo>
                        <a:pt x="74" y="176"/>
                      </a:lnTo>
                      <a:lnTo>
                        <a:pt x="63" y="176"/>
                      </a:lnTo>
                      <a:lnTo>
                        <a:pt x="55" y="176"/>
                      </a:lnTo>
                      <a:lnTo>
                        <a:pt x="51" y="168"/>
                      </a:lnTo>
                      <a:lnTo>
                        <a:pt x="55" y="168"/>
                      </a:lnTo>
                      <a:lnTo>
                        <a:pt x="55" y="168"/>
                      </a:lnTo>
                      <a:lnTo>
                        <a:pt x="55" y="172"/>
                      </a:lnTo>
                      <a:lnTo>
                        <a:pt x="59" y="172"/>
                      </a:lnTo>
                      <a:lnTo>
                        <a:pt x="59" y="172"/>
                      </a:lnTo>
                      <a:lnTo>
                        <a:pt x="59" y="172"/>
                      </a:lnTo>
                      <a:lnTo>
                        <a:pt x="59" y="172"/>
                      </a:lnTo>
                      <a:lnTo>
                        <a:pt x="59" y="172"/>
                      </a:lnTo>
                      <a:lnTo>
                        <a:pt x="63" y="172"/>
                      </a:lnTo>
                      <a:lnTo>
                        <a:pt x="63" y="168"/>
                      </a:lnTo>
                      <a:lnTo>
                        <a:pt x="63" y="168"/>
                      </a:lnTo>
                      <a:lnTo>
                        <a:pt x="59" y="164"/>
                      </a:lnTo>
                      <a:lnTo>
                        <a:pt x="59" y="164"/>
                      </a:lnTo>
                      <a:lnTo>
                        <a:pt x="59" y="164"/>
                      </a:lnTo>
                      <a:lnTo>
                        <a:pt x="59" y="160"/>
                      </a:lnTo>
                      <a:lnTo>
                        <a:pt x="59" y="160"/>
                      </a:lnTo>
                      <a:lnTo>
                        <a:pt x="63" y="164"/>
                      </a:lnTo>
                      <a:lnTo>
                        <a:pt x="63" y="164"/>
                      </a:lnTo>
                      <a:lnTo>
                        <a:pt x="66" y="164"/>
                      </a:lnTo>
                      <a:lnTo>
                        <a:pt x="66" y="164"/>
                      </a:lnTo>
                      <a:lnTo>
                        <a:pt x="66" y="164"/>
                      </a:lnTo>
                      <a:lnTo>
                        <a:pt x="70" y="168"/>
                      </a:lnTo>
                      <a:lnTo>
                        <a:pt x="70" y="168"/>
                      </a:lnTo>
                      <a:lnTo>
                        <a:pt x="70" y="168"/>
                      </a:lnTo>
                      <a:lnTo>
                        <a:pt x="74" y="168"/>
                      </a:lnTo>
                      <a:lnTo>
                        <a:pt x="78" y="168"/>
                      </a:lnTo>
                      <a:lnTo>
                        <a:pt x="78" y="168"/>
                      </a:lnTo>
                      <a:lnTo>
                        <a:pt x="78" y="168"/>
                      </a:lnTo>
                      <a:lnTo>
                        <a:pt x="78" y="168"/>
                      </a:lnTo>
                      <a:lnTo>
                        <a:pt x="74" y="168"/>
                      </a:lnTo>
                      <a:lnTo>
                        <a:pt x="74" y="164"/>
                      </a:lnTo>
                      <a:lnTo>
                        <a:pt x="74" y="164"/>
                      </a:lnTo>
                      <a:lnTo>
                        <a:pt x="74" y="160"/>
                      </a:lnTo>
                      <a:lnTo>
                        <a:pt x="70" y="160"/>
                      </a:lnTo>
                      <a:lnTo>
                        <a:pt x="66" y="160"/>
                      </a:lnTo>
                      <a:lnTo>
                        <a:pt x="66" y="156"/>
                      </a:lnTo>
                      <a:lnTo>
                        <a:pt x="63" y="156"/>
                      </a:lnTo>
                      <a:lnTo>
                        <a:pt x="63" y="156"/>
                      </a:lnTo>
                      <a:lnTo>
                        <a:pt x="63" y="152"/>
                      </a:lnTo>
                      <a:lnTo>
                        <a:pt x="63" y="152"/>
                      </a:lnTo>
                      <a:lnTo>
                        <a:pt x="63" y="152"/>
                      </a:lnTo>
                      <a:lnTo>
                        <a:pt x="63" y="152"/>
                      </a:lnTo>
                      <a:lnTo>
                        <a:pt x="66" y="152"/>
                      </a:lnTo>
                      <a:lnTo>
                        <a:pt x="70" y="152"/>
                      </a:lnTo>
                      <a:lnTo>
                        <a:pt x="74" y="160"/>
                      </a:lnTo>
                      <a:lnTo>
                        <a:pt x="74" y="160"/>
                      </a:lnTo>
                      <a:lnTo>
                        <a:pt x="78" y="164"/>
                      </a:lnTo>
                      <a:lnTo>
                        <a:pt x="78" y="160"/>
                      </a:lnTo>
                      <a:lnTo>
                        <a:pt x="78" y="160"/>
                      </a:lnTo>
                      <a:lnTo>
                        <a:pt x="78" y="160"/>
                      </a:lnTo>
                      <a:lnTo>
                        <a:pt x="78" y="160"/>
                      </a:lnTo>
                      <a:lnTo>
                        <a:pt x="78" y="156"/>
                      </a:lnTo>
                      <a:lnTo>
                        <a:pt x="74" y="156"/>
                      </a:lnTo>
                      <a:lnTo>
                        <a:pt x="74" y="152"/>
                      </a:lnTo>
                      <a:lnTo>
                        <a:pt x="74" y="152"/>
                      </a:lnTo>
                      <a:lnTo>
                        <a:pt x="74" y="152"/>
                      </a:lnTo>
                      <a:lnTo>
                        <a:pt x="74" y="149"/>
                      </a:lnTo>
                      <a:lnTo>
                        <a:pt x="74" y="149"/>
                      </a:lnTo>
                      <a:lnTo>
                        <a:pt x="74" y="149"/>
                      </a:lnTo>
                      <a:lnTo>
                        <a:pt x="74" y="149"/>
                      </a:lnTo>
                      <a:lnTo>
                        <a:pt x="74" y="149"/>
                      </a:lnTo>
                      <a:lnTo>
                        <a:pt x="74" y="149"/>
                      </a:lnTo>
                      <a:lnTo>
                        <a:pt x="78" y="149"/>
                      </a:lnTo>
                      <a:lnTo>
                        <a:pt x="82" y="156"/>
                      </a:lnTo>
                      <a:lnTo>
                        <a:pt x="82" y="156"/>
                      </a:lnTo>
                      <a:lnTo>
                        <a:pt x="82" y="156"/>
                      </a:lnTo>
                      <a:lnTo>
                        <a:pt x="82" y="149"/>
                      </a:lnTo>
                      <a:lnTo>
                        <a:pt x="82" y="149"/>
                      </a:lnTo>
                      <a:lnTo>
                        <a:pt x="82" y="149"/>
                      </a:lnTo>
                      <a:lnTo>
                        <a:pt x="86" y="149"/>
                      </a:lnTo>
                      <a:lnTo>
                        <a:pt x="86" y="149"/>
                      </a:lnTo>
                      <a:lnTo>
                        <a:pt x="90" y="156"/>
                      </a:lnTo>
                      <a:lnTo>
                        <a:pt x="90" y="156"/>
                      </a:lnTo>
                      <a:lnTo>
                        <a:pt x="90" y="160"/>
                      </a:lnTo>
                      <a:lnTo>
                        <a:pt x="90" y="160"/>
                      </a:lnTo>
                      <a:lnTo>
                        <a:pt x="90" y="160"/>
                      </a:lnTo>
                      <a:lnTo>
                        <a:pt x="90" y="160"/>
                      </a:lnTo>
                      <a:lnTo>
                        <a:pt x="90" y="164"/>
                      </a:lnTo>
                      <a:lnTo>
                        <a:pt x="90" y="164"/>
                      </a:lnTo>
                      <a:lnTo>
                        <a:pt x="90" y="168"/>
                      </a:lnTo>
                      <a:lnTo>
                        <a:pt x="90" y="168"/>
                      </a:lnTo>
                      <a:lnTo>
                        <a:pt x="90" y="168"/>
                      </a:lnTo>
                      <a:lnTo>
                        <a:pt x="90" y="168"/>
                      </a:lnTo>
                      <a:lnTo>
                        <a:pt x="94" y="168"/>
                      </a:lnTo>
                      <a:lnTo>
                        <a:pt x="94" y="164"/>
                      </a:lnTo>
                      <a:lnTo>
                        <a:pt x="90" y="164"/>
                      </a:lnTo>
                      <a:lnTo>
                        <a:pt x="90" y="160"/>
                      </a:lnTo>
                      <a:lnTo>
                        <a:pt x="94" y="160"/>
                      </a:lnTo>
                      <a:lnTo>
                        <a:pt x="94" y="156"/>
                      </a:lnTo>
                      <a:lnTo>
                        <a:pt x="94" y="156"/>
                      </a:lnTo>
                      <a:lnTo>
                        <a:pt x="94" y="156"/>
                      </a:lnTo>
                      <a:lnTo>
                        <a:pt x="102" y="160"/>
                      </a:lnTo>
                      <a:lnTo>
                        <a:pt x="102" y="160"/>
                      </a:lnTo>
                      <a:lnTo>
                        <a:pt x="102" y="160"/>
                      </a:lnTo>
                      <a:lnTo>
                        <a:pt x="98" y="160"/>
                      </a:lnTo>
                      <a:lnTo>
                        <a:pt x="98" y="164"/>
                      </a:lnTo>
                      <a:lnTo>
                        <a:pt x="98" y="168"/>
                      </a:lnTo>
                      <a:lnTo>
                        <a:pt x="98" y="172"/>
                      </a:lnTo>
                      <a:lnTo>
                        <a:pt x="102" y="172"/>
                      </a:lnTo>
                      <a:lnTo>
                        <a:pt x="102" y="172"/>
                      </a:lnTo>
                      <a:lnTo>
                        <a:pt x="102" y="172"/>
                      </a:lnTo>
                      <a:lnTo>
                        <a:pt x="102" y="168"/>
                      </a:lnTo>
                      <a:lnTo>
                        <a:pt x="102" y="168"/>
                      </a:lnTo>
                      <a:lnTo>
                        <a:pt x="102" y="168"/>
                      </a:lnTo>
                      <a:lnTo>
                        <a:pt x="106" y="168"/>
                      </a:lnTo>
                      <a:lnTo>
                        <a:pt x="106" y="168"/>
                      </a:lnTo>
                      <a:lnTo>
                        <a:pt x="109" y="176"/>
                      </a:lnTo>
                      <a:lnTo>
                        <a:pt x="109" y="176"/>
                      </a:lnTo>
                      <a:lnTo>
                        <a:pt x="109" y="176"/>
                      </a:lnTo>
                      <a:lnTo>
                        <a:pt x="109" y="180"/>
                      </a:lnTo>
                      <a:lnTo>
                        <a:pt x="109" y="180"/>
                      </a:lnTo>
                      <a:lnTo>
                        <a:pt x="109" y="180"/>
                      </a:lnTo>
                      <a:lnTo>
                        <a:pt x="109" y="180"/>
                      </a:lnTo>
                      <a:lnTo>
                        <a:pt x="106" y="180"/>
                      </a:lnTo>
                      <a:lnTo>
                        <a:pt x="102" y="184"/>
                      </a:lnTo>
                      <a:lnTo>
                        <a:pt x="102" y="184"/>
                      </a:lnTo>
                      <a:moveTo>
                        <a:pt x="78" y="266"/>
                      </a:moveTo>
                      <a:lnTo>
                        <a:pt x="78" y="266"/>
                      </a:lnTo>
                      <a:lnTo>
                        <a:pt x="74" y="266"/>
                      </a:lnTo>
                      <a:lnTo>
                        <a:pt x="74" y="262"/>
                      </a:lnTo>
                      <a:lnTo>
                        <a:pt x="74" y="262"/>
                      </a:lnTo>
                      <a:lnTo>
                        <a:pt x="74" y="258"/>
                      </a:lnTo>
                      <a:lnTo>
                        <a:pt x="74" y="258"/>
                      </a:lnTo>
                      <a:lnTo>
                        <a:pt x="78" y="262"/>
                      </a:lnTo>
                      <a:lnTo>
                        <a:pt x="82" y="266"/>
                      </a:lnTo>
                      <a:lnTo>
                        <a:pt x="82" y="266"/>
                      </a:lnTo>
                      <a:lnTo>
                        <a:pt x="86" y="266"/>
                      </a:lnTo>
                      <a:lnTo>
                        <a:pt x="86" y="266"/>
                      </a:lnTo>
                      <a:lnTo>
                        <a:pt x="86" y="266"/>
                      </a:lnTo>
                      <a:lnTo>
                        <a:pt x="82" y="262"/>
                      </a:lnTo>
                      <a:lnTo>
                        <a:pt x="82" y="262"/>
                      </a:lnTo>
                      <a:lnTo>
                        <a:pt x="82" y="258"/>
                      </a:lnTo>
                      <a:lnTo>
                        <a:pt x="82" y="258"/>
                      </a:lnTo>
                      <a:lnTo>
                        <a:pt x="86" y="258"/>
                      </a:lnTo>
                      <a:lnTo>
                        <a:pt x="90" y="258"/>
                      </a:lnTo>
                      <a:lnTo>
                        <a:pt x="94" y="258"/>
                      </a:lnTo>
                      <a:lnTo>
                        <a:pt x="98" y="262"/>
                      </a:lnTo>
                      <a:lnTo>
                        <a:pt x="94" y="270"/>
                      </a:lnTo>
                      <a:lnTo>
                        <a:pt x="90" y="274"/>
                      </a:lnTo>
                      <a:lnTo>
                        <a:pt x="90" y="277"/>
                      </a:lnTo>
                      <a:lnTo>
                        <a:pt x="86" y="277"/>
                      </a:lnTo>
                      <a:lnTo>
                        <a:pt x="86" y="274"/>
                      </a:lnTo>
                      <a:lnTo>
                        <a:pt x="82" y="274"/>
                      </a:lnTo>
                      <a:lnTo>
                        <a:pt x="82" y="270"/>
                      </a:lnTo>
                      <a:lnTo>
                        <a:pt x="78" y="266"/>
                      </a:lnTo>
                      <a:moveTo>
                        <a:pt x="238" y="39"/>
                      </a:moveTo>
                      <a:lnTo>
                        <a:pt x="238" y="39"/>
                      </a:lnTo>
                      <a:lnTo>
                        <a:pt x="235" y="39"/>
                      </a:lnTo>
                      <a:lnTo>
                        <a:pt x="235" y="39"/>
                      </a:lnTo>
                      <a:lnTo>
                        <a:pt x="235" y="35"/>
                      </a:lnTo>
                      <a:lnTo>
                        <a:pt x="238" y="31"/>
                      </a:lnTo>
                      <a:lnTo>
                        <a:pt x="238" y="31"/>
                      </a:lnTo>
                      <a:lnTo>
                        <a:pt x="238" y="35"/>
                      </a:lnTo>
                      <a:lnTo>
                        <a:pt x="238" y="39"/>
                      </a:lnTo>
                      <a:moveTo>
                        <a:pt x="145" y="98"/>
                      </a:moveTo>
                      <a:lnTo>
                        <a:pt x="145" y="98"/>
                      </a:lnTo>
                      <a:lnTo>
                        <a:pt x="141" y="94"/>
                      </a:lnTo>
                      <a:lnTo>
                        <a:pt x="141" y="94"/>
                      </a:lnTo>
                      <a:lnTo>
                        <a:pt x="125" y="86"/>
                      </a:lnTo>
                      <a:lnTo>
                        <a:pt x="121" y="86"/>
                      </a:lnTo>
                      <a:lnTo>
                        <a:pt x="117" y="86"/>
                      </a:lnTo>
                      <a:lnTo>
                        <a:pt x="117" y="82"/>
                      </a:lnTo>
                      <a:lnTo>
                        <a:pt x="117" y="82"/>
                      </a:lnTo>
                      <a:lnTo>
                        <a:pt x="125" y="82"/>
                      </a:lnTo>
                      <a:lnTo>
                        <a:pt x="125" y="82"/>
                      </a:lnTo>
                      <a:lnTo>
                        <a:pt x="125" y="78"/>
                      </a:lnTo>
                      <a:lnTo>
                        <a:pt x="125" y="74"/>
                      </a:lnTo>
                      <a:lnTo>
                        <a:pt x="125" y="74"/>
                      </a:lnTo>
                      <a:lnTo>
                        <a:pt x="121" y="74"/>
                      </a:lnTo>
                      <a:lnTo>
                        <a:pt x="121" y="74"/>
                      </a:lnTo>
                      <a:lnTo>
                        <a:pt x="121" y="70"/>
                      </a:lnTo>
                      <a:lnTo>
                        <a:pt x="121" y="70"/>
                      </a:lnTo>
                      <a:lnTo>
                        <a:pt x="125" y="67"/>
                      </a:lnTo>
                      <a:lnTo>
                        <a:pt x="125" y="67"/>
                      </a:lnTo>
                      <a:lnTo>
                        <a:pt x="129" y="67"/>
                      </a:lnTo>
                      <a:lnTo>
                        <a:pt x="129" y="67"/>
                      </a:lnTo>
                      <a:lnTo>
                        <a:pt x="129" y="63"/>
                      </a:lnTo>
                      <a:lnTo>
                        <a:pt x="129" y="67"/>
                      </a:lnTo>
                      <a:lnTo>
                        <a:pt x="129" y="67"/>
                      </a:lnTo>
                      <a:lnTo>
                        <a:pt x="129" y="67"/>
                      </a:lnTo>
                      <a:lnTo>
                        <a:pt x="133" y="67"/>
                      </a:lnTo>
                      <a:lnTo>
                        <a:pt x="133" y="67"/>
                      </a:lnTo>
                      <a:lnTo>
                        <a:pt x="133" y="63"/>
                      </a:lnTo>
                      <a:lnTo>
                        <a:pt x="133" y="63"/>
                      </a:lnTo>
                      <a:lnTo>
                        <a:pt x="129" y="63"/>
                      </a:lnTo>
                      <a:lnTo>
                        <a:pt x="129" y="59"/>
                      </a:lnTo>
                      <a:lnTo>
                        <a:pt x="129" y="59"/>
                      </a:lnTo>
                      <a:lnTo>
                        <a:pt x="129" y="59"/>
                      </a:lnTo>
                      <a:lnTo>
                        <a:pt x="129" y="59"/>
                      </a:lnTo>
                      <a:lnTo>
                        <a:pt x="133" y="59"/>
                      </a:lnTo>
                      <a:lnTo>
                        <a:pt x="137" y="55"/>
                      </a:lnTo>
                      <a:lnTo>
                        <a:pt x="137" y="55"/>
                      </a:lnTo>
                      <a:lnTo>
                        <a:pt x="137" y="55"/>
                      </a:lnTo>
                      <a:lnTo>
                        <a:pt x="137" y="55"/>
                      </a:lnTo>
                      <a:lnTo>
                        <a:pt x="137" y="59"/>
                      </a:lnTo>
                      <a:lnTo>
                        <a:pt x="141" y="59"/>
                      </a:lnTo>
                      <a:lnTo>
                        <a:pt x="141" y="55"/>
                      </a:lnTo>
                      <a:lnTo>
                        <a:pt x="141" y="55"/>
                      </a:lnTo>
                      <a:lnTo>
                        <a:pt x="145" y="55"/>
                      </a:lnTo>
                      <a:lnTo>
                        <a:pt x="141" y="55"/>
                      </a:lnTo>
                      <a:lnTo>
                        <a:pt x="141" y="59"/>
                      </a:lnTo>
                      <a:lnTo>
                        <a:pt x="145" y="63"/>
                      </a:lnTo>
                      <a:lnTo>
                        <a:pt x="149" y="63"/>
                      </a:lnTo>
                      <a:lnTo>
                        <a:pt x="152" y="67"/>
                      </a:lnTo>
                      <a:lnTo>
                        <a:pt x="152" y="67"/>
                      </a:lnTo>
                      <a:lnTo>
                        <a:pt x="152" y="63"/>
                      </a:lnTo>
                      <a:lnTo>
                        <a:pt x="152" y="59"/>
                      </a:lnTo>
                      <a:lnTo>
                        <a:pt x="152" y="59"/>
                      </a:lnTo>
                      <a:lnTo>
                        <a:pt x="156" y="55"/>
                      </a:lnTo>
                      <a:lnTo>
                        <a:pt x="156" y="55"/>
                      </a:lnTo>
                      <a:lnTo>
                        <a:pt x="156" y="55"/>
                      </a:lnTo>
                      <a:lnTo>
                        <a:pt x="160" y="59"/>
                      </a:lnTo>
                      <a:lnTo>
                        <a:pt x="160" y="59"/>
                      </a:lnTo>
                      <a:lnTo>
                        <a:pt x="160" y="59"/>
                      </a:lnTo>
                      <a:lnTo>
                        <a:pt x="160" y="63"/>
                      </a:lnTo>
                      <a:lnTo>
                        <a:pt x="160" y="63"/>
                      </a:lnTo>
                      <a:lnTo>
                        <a:pt x="160" y="63"/>
                      </a:lnTo>
                      <a:lnTo>
                        <a:pt x="160" y="63"/>
                      </a:lnTo>
                      <a:lnTo>
                        <a:pt x="164" y="59"/>
                      </a:lnTo>
                      <a:lnTo>
                        <a:pt x="164" y="59"/>
                      </a:lnTo>
                      <a:lnTo>
                        <a:pt x="164" y="59"/>
                      </a:lnTo>
                      <a:lnTo>
                        <a:pt x="164" y="59"/>
                      </a:lnTo>
                      <a:lnTo>
                        <a:pt x="168" y="59"/>
                      </a:lnTo>
                      <a:lnTo>
                        <a:pt x="168" y="63"/>
                      </a:lnTo>
                      <a:lnTo>
                        <a:pt x="168" y="67"/>
                      </a:lnTo>
                      <a:lnTo>
                        <a:pt x="160" y="70"/>
                      </a:lnTo>
                      <a:lnTo>
                        <a:pt x="160" y="70"/>
                      </a:lnTo>
                      <a:lnTo>
                        <a:pt x="160" y="74"/>
                      </a:lnTo>
                      <a:lnTo>
                        <a:pt x="160" y="74"/>
                      </a:lnTo>
                      <a:lnTo>
                        <a:pt x="160" y="74"/>
                      </a:lnTo>
                      <a:lnTo>
                        <a:pt x="160" y="74"/>
                      </a:lnTo>
                      <a:lnTo>
                        <a:pt x="160" y="78"/>
                      </a:lnTo>
                      <a:lnTo>
                        <a:pt x="160" y="78"/>
                      </a:lnTo>
                      <a:lnTo>
                        <a:pt x="160" y="78"/>
                      </a:lnTo>
                      <a:lnTo>
                        <a:pt x="160" y="82"/>
                      </a:lnTo>
                      <a:lnTo>
                        <a:pt x="160" y="82"/>
                      </a:lnTo>
                      <a:lnTo>
                        <a:pt x="160" y="86"/>
                      </a:lnTo>
                      <a:lnTo>
                        <a:pt x="160" y="86"/>
                      </a:lnTo>
                      <a:lnTo>
                        <a:pt x="160" y="86"/>
                      </a:lnTo>
                      <a:lnTo>
                        <a:pt x="160" y="90"/>
                      </a:lnTo>
                      <a:lnTo>
                        <a:pt x="160" y="90"/>
                      </a:lnTo>
                      <a:lnTo>
                        <a:pt x="156" y="94"/>
                      </a:lnTo>
                      <a:lnTo>
                        <a:pt x="149" y="102"/>
                      </a:lnTo>
                      <a:lnTo>
                        <a:pt x="145" y="98"/>
                      </a:lnTo>
                      <a:moveTo>
                        <a:pt x="215" y="39"/>
                      </a:moveTo>
                      <a:lnTo>
                        <a:pt x="215" y="39"/>
                      </a:lnTo>
                      <a:lnTo>
                        <a:pt x="211" y="35"/>
                      </a:lnTo>
                      <a:lnTo>
                        <a:pt x="211" y="35"/>
                      </a:lnTo>
                      <a:lnTo>
                        <a:pt x="211" y="31"/>
                      </a:lnTo>
                      <a:lnTo>
                        <a:pt x="211" y="31"/>
                      </a:lnTo>
                      <a:lnTo>
                        <a:pt x="211" y="31"/>
                      </a:lnTo>
                      <a:lnTo>
                        <a:pt x="211" y="35"/>
                      </a:lnTo>
                      <a:lnTo>
                        <a:pt x="211" y="35"/>
                      </a:lnTo>
                      <a:lnTo>
                        <a:pt x="207" y="39"/>
                      </a:lnTo>
                      <a:lnTo>
                        <a:pt x="211" y="39"/>
                      </a:lnTo>
                      <a:lnTo>
                        <a:pt x="207" y="39"/>
                      </a:lnTo>
                      <a:lnTo>
                        <a:pt x="207" y="39"/>
                      </a:lnTo>
                      <a:lnTo>
                        <a:pt x="207" y="39"/>
                      </a:lnTo>
                      <a:lnTo>
                        <a:pt x="203" y="39"/>
                      </a:lnTo>
                      <a:lnTo>
                        <a:pt x="203" y="39"/>
                      </a:lnTo>
                      <a:lnTo>
                        <a:pt x="203" y="39"/>
                      </a:lnTo>
                      <a:lnTo>
                        <a:pt x="199" y="35"/>
                      </a:lnTo>
                      <a:lnTo>
                        <a:pt x="199" y="35"/>
                      </a:lnTo>
                      <a:lnTo>
                        <a:pt x="199" y="35"/>
                      </a:lnTo>
                      <a:lnTo>
                        <a:pt x="199" y="31"/>
                      </a:lnTo>
                      <a:lnTo>
                        <a:pt x="199" y="28"/>
                      </a:lnTo>
                      <a:lnTo>
                        <a:pt x="199" y="24"/>
                      </a:lnTo>
                      <a:lnTo>
                        <a:pt x="199" y="24"/>
                      </a:lnTo>
                      <a:lnTo>
                        <a:pt x="199" y="20"/>
                      </a:lnTo>
                      <a:lnTo>
                        <a:pt x="203" y="20"/>
                      </a:lnTo>
                      <a:lnTo>
                        <a:pt x="203" y="20"/>
                      </a:lnTo>
                      <a:lnTo>
                        <a:pt x="203" y="16"/>
                      </a:lnTo>
                      <a:lnTo>
                        <a:pt x="203" y="16"/>
                      </a:lnTo>
                      <a:lnTo>
                        <a:pt x="203" y="16"/>
                      </a:lnTo>
                      <a:lnTo>
                        <a:pt x="203" y="16"/>
                      </a:lnTo>
                      <a:lnTo>
                        <a:pt x="203" y="12"/>
                      </a:lnTo>
                      <a:lnTo>
                        <a:pt x="203" y="12"/>
                      </a:lnTo>
                      <a:lnTo>
                        <a:pt x="211" y="12"/>
                      </a:lnTo>
                      <a:lnTo>
                        <a:pt x="215" y="12"/>
                      </a:lnTo>
                      <a:lnTo>
                        <a:pt x="215" y="12"/>
                      </a:lnTo>
                      <a:lnTo>
                        <a:pt x="219" y="12"/>
                      </a:lnTo>
                      <a:lnTo>
                        <a:pt x="219" y="16"/>
                      </a:lnTo>
                      <a:lnTo>
                        <a:pt x="219" y="20"/>
                      </a:lnTo>
                      <a:lnTo>
                        <a:pt x="219" y="24"/>
                      </a:lnTo>
                      <a:lnTo>
                        <a:pt x="219" y="24"/>
                      </a:lnTo>
                      <a:lnTo>
                        <a:pt x="219" y="28"/>
                      </a:lnTo>
                      <a:lnTo>
                        <a:pt x="219" y="28"/>
                      </a:lnTo>
                      <a:lnTo>
                        <a:pt x="219" y="28"/>
                      </a:lnTo>
                      <a:lnTo>
                        <a:pt x="223" y="28"/>
                      </a:lnTo>
                      <a:lnTo>
                        <a:pt x="223" y="31"/>
                      </a:lnTo>
                      <a:lnTo>
                        <a:pt x="223" y="31"/>
                      </a:lnTo>
                      <a:lnTo>
                        <a:pt x="223" y="35"/>
                      </a:lnTo>
                      <a:lnTo>
                        <a:pt x="223" y="35"/>
                      </a:lnTo>
                      <a:lnTo>
                        <a:pt x="223" y="35"/>
                      </a:lnTo>
                      <a:lnTo>
                        <a:pt x="223" y="35"/>
                      </a:lnTo>
                      <a:lnTo>
                        <a:pt x="223" y="39"/>
                      </a:lnTo>
                      <a:lnTo>
                        <a:pt x="223" y="35"/>
                      </a:lnTo>
                      <a:lnTo>
                        <a:pt x="219" y="35"/>
                      </a:lnTo>
                      <a:lnTo>
                        <a:pt x="219" y="35"/>
                      </a:lnTo>
                      <a:lnTo>
                        <a:pt x="219" y="35"/>
                      </a:lnTo>
                      <a:lnTo>
                        <a:pt x="219" y="39"/>
                      </a:lnTo>
                      <a:lnTo>
                        <a:pt x="219" y="39"/>
                      </a:lnTo>
                      <a:lnTo>
                        <a:pt x="215" y="39"/>
                      </a:lnTo>
                      <a:lnTo>
                        <a:pt x="215" y="39"/>
                      </a:lnTo>
                      <a:lnTo>
                        <a:pt x="215" y="43"/>
                      </a:lnTo>
                      <a:lnTo>
                        <a:pt x="215" y="43"/>
                      </a:lnTo>
                      <a:lnTo>
                        <a:pt x="215" y="39"/>
                      </a:lnTo>
                      <a:lnTo>
                        <a:pt x="215" y="39"/>
                      </a:lnTo>
                      <a:lnTo>
                        <a:pt x="215" y="39"/>
                      </a:lnTo>
                      <a:moveTo>
                        <a:pt x="180" y="55"/>
                      </a:moveTo>
                      <a:lnTo>
                        <a:pt x="180" y="55"/>
                      </a:lnTo>
                      <a:lnTo>
                        <a:pt x="184" y="55"/>
                      </a:lnTo>
                      <a:lnTo>
                        <a:pt x="180" y="55"/>
                      </a:lnTo>
                      <a:lnTo>
                        <a:pt x="180" y="55"/>
                      </a:lnTo>
                      <a:lnTo>
                        <a:pt x="180" y="55"/>
                      </a:lnTo>
                      <a:lnTo>
                        <a:pt x="180" y="55"/>
                      </a:lnTo>
                      <a:lnTo>
                        <a:pt x="180" y="55"/>
                      </a:lnTo>
                      <a:lnTo>
                        <a:pt x="180" y="55"/>
                      </a:lnTo>
                      <a:lnTo>
                        <a:pt x="180" y="55"/>
                      </a:lnTo>
                      <a:moveTo>
                        <a:pt x="184" y="39"/>
                      </a:moveTo>
                      <a:lnTo>
                        <a:pt x="184" y="39"/>
                      </a:lnTo>
                      <a:lnTo>
                        <a:pt x="180" y="43"/>
                      </a:lnTo>
                      <a:lnTo>
                        <a:pt x="184" y="43"/>
                      </a:lnTo>
                      <a:lnTo>
                        <a:pt x="184" y="43"/>
                      </a:lnTo>
                      <a:lnTo>
                        <a:pt x="180" y="47"/>
                      </a:lnTo>
                      <a:lnTo>
                        <a:pt x="180" y="47"/>
                      </a:lnTo>
                      <a:lnTo>
                        <a:pt x="172" y="51"/>
                      </a:lnTo>
                      <a:lnTo>
                        <a:pt x="168" y="51"/>
                      </a:lnTo>
                      <a:lnTo>
                        <a:pt x="164" y="47"/>
                      </a:lnTo>
                      <a:lnTo>
                        <a:pt x="164" y="47"/>
                      </a:lnTo>
                      <a:lnTo>
                        <a:pt x="164" y="43"/>
                      </a:lnTo>
                      <a:lnTo>
                        <a:pt x="164" y="39"/>
                      </a:lnTo>
                      <a:lnTo>
                        <a:pt x="164" y="39"/>
                      </a:lnTo>
                      <a:lnTo>
                        <a:pt x="160" y="39"/>
                      </a:lnTo>
                      <a:lnTo>
                        <a:pt x="160" y="39"/>
                      </a:lnTo>
                      <a:lnTo>
                        <a:pt x="156" y="35"/>
                      </a:lnTo>
                      <a:lnTo>
                        <a:pt x="156" y="31"/>
                      </a:lnTo>
                      <a:lnTo>
                        <a:pt x="156" y="31"/>
                      </a:lnTo>
                      <a:lnTo>
                        <a:pt x="156" y="31"/>
                      </a:lnTo>
                      <a:lnTo>
                        <a:pt x="152" y="28"/>
                      </a:lnTo>
                      <a:lnTo>
                        <a:pt x="149" y="28"/>
                      </a:lnTo>
                      <a:lnTo>
                        <a:pt x="145" y="28"/>
                      </a:lnTo>
                      <a:lnTo>
                        <a:pt x="145" y="24"/>
                      </a:lnTo>
                      <a:lnTo>
                        <a:pt x="145" y="24"/>
                      </a:lnTo>
                      <a:lnTo>
                        <a:pt x="149" y="24"/>
                      </a:lnTo>
                      <a:lnTo>
                        <a:pt x="149" y="24"/>
                      </a:lnTo>
                      <a:lnTo>
                        <a:pt x="149" y="24"/>
                      </a:lnTo>
                      <a:lnTo>
                        <a:pt x="149" y="20"/>
                      </a:lnTo>
                      <a:lnTo>
                        <a:pt x="152" y="20"/>
                      </a:lnTo>
                      <a:lnTo>
                        <a:pt x="152" y="20"/>
                      </a:lnTo>
                      <a:lnTo>
                        <a:pt x="152" y="20"/>
                      </a:lnTo>
                      <a:lnTo>
                        <a:pt x="152" y="24"/>
                      </a:lnTo>
                      <a:lnTo>
                        <a:pt x="152" y="24"/>
                      </a:lnTo>
                      <a:lnTo>
                        <a:pt x="156" y="24"/>
                      </a:lnTo>
                      <a:lnTo>
                        <a:pt x="156" y="28"/>
                      </a:lnTo>
                      <a:lnTo>
                        <a:pt x="160" y="28"/>
                      </a:lnTo>
                      <a:lnTo>
                        <a:pt x="160" y="28"/>
                      </a:lnTo>
                      <a:lnTo>
                        <a:pt x="160" y="28"/>
                      </a:lnTo>
                      <a:lnTo>
                        <a:pt x="164" y="31"/>
                      </a:lnTo>
                      <a:lnTo>
                        <a:pt x="164" y="35"/>
                      </a:lnTo>
                      <a:lnTo>
                        <a:pt x="168" y="31"/>
                      </a:lnTo>
                      <a:lnTo>
                        <a:pt x="164" y="31"/>
                      </a:lnTo>
                      <a:lnTo>
                        <a:pt x="164" y="28"/>
                      </a:lnTo>
                      <a:lnTo>
                        <a:pt x="164" y="28"/>
                      </a:lnTo>
                      <a:lnTo>
                        <a:pt x="168" y="28"/>
                      </a:lnTo>
                      <a:lnTo>
                        <a:pt x="172" y="28"/>
                      </a:lnTo>
                      <a:lnTo>
                        <a:pt x="172" y="31"/>
                      </a:lnTo>
                      <a:lnTo>
                        <a:pt x="172" y="31"/>
                      </a:lnTo>
                      <a:lnTo>
                        <a:pt x="172" y="35"/>
                      </a:lnTo>
                      <a:lnTo>
                        <a:pt x="176" y="35"/>
                      </a:lnTo>
                      <a:lnTo>
                        <a:pt x="184" y="35"/>
                      </a:lnTo>
                      <a:lnTo>
                        <a:pt x="188" y="35"/>
                      </a:lnTo>
                      <a:lnTo>
                        <a:pt x="188" y="39"/>
                      </a:lnTo>
                      <a:lnTo>
                        <a:pt x="184" y="39"/>
                      </a:lnTo>
                      <a:moveTo>
                        <a:pt x="281" y="43"/>
                      </a:moveTo>
                      <a:lnTo>
                        <a:pt x="281" y="43"/>
                      </a:lnTo>
                      <a:lnTo>
                        <a:pt x="281" y="39"/>
                      </a:lnTo>
                      <a:lnTo>
                        <a:pt x="278" y="39"/>
                      </a:lnTo>
                      <a:lnTo>
                        <a:pt x="281" y="39"/>
                      </a:lnTo>
                      <a:lnTo>
                        <a:pt x="281" y="39"/>
                      </a:lnTo>
                      <a:lnTo>
                        <a:pt x="281" y="39"/>
                      </a:lnTo>
                      <a:lnTo>
                        <a:pt x="281" y="39"/>
                      </a:lnTo>
                      <a:lnTo>
                        <a:pt x="285" y="39"/>
                      </a:lnTo>
                      <a:lnTo>
                        <a:pt x="281" y="39"/>
                      </a:lnTo>
                      <a:lnTo>
                        <a:pt x="281" y="43"/>
                      </a:lnTo>
                      <a:lnTo>
                        <a:pt x="281" y="43"/>
                      </a:lnTo>
                      <a:lnTo>
                        <a:pt x="281" y="43"/>
                      </a:lnTo>
                      <a:lnTo>
                        <a:pt x="281" y="43"/>
                      </a:lnTo>
                      <a:moveTo>
                        <a:pt x="227" y="47"/>
                      </a:moveTo>
                      <a:lnTo>
                        <a:pt x="227" y="47"/>
                      </a:lnTo>
                      <a:lnTo>
                        <a:pt x="227" y="47"/>
                      </a:lnTo>
                      <a:lnTo>
                        <a:pt x="227" y="43"/>
                      </a:lnTo>
                      <a:lnTo>
                        <a:pt x="227" y="39"/>
                      </a:lnTo>
                      <a:lnTo>
                        <a:pt x="227" y="39"/>
                      </a:lnTo>
                      <a:lnTo>
                        <a:pt x="231" y="39"/>
                      </a:lnTo>
                      <a:lnTo>
                        <a:pt x="231" y="39"/>
                      </a:lnTo>
                      <a:lnTo>
                        <a:pt x="235" y="43"/>
                      </a:lnTo>
                      <a:lnTo>
                        <a:pt x="238" y="43"/>
                      </a:lnTo>
                      <a:lnTo>
                        <a:pt x="246" y="39"/>
                      </a:lnTo>
                      <a:lnTo>
                        <a:pt x="238" y="43"/>
                      </a:lnTo>
                      <a:lnTo>
                        <a:pt x="242" y="47"/>
                      </a:lnTo>
                      <a:lnTo>
                        <a:pt x="238" y="51"/>
                      </a:lnTo>
                      <a:lnTo>
                        <a:pt x="238" y="51"/>
                      </a:lnTo>
                      <a:lnTo>
                        <a:pt x="235" y="55"/>
                      </a:lnTo>
                      <a:lnTo>
                        <a:pt x="231" y="51"/>
                      </a:lnTo>
                      <a:lnTo>
                        <a:pt x="231" y="51"/>
                      </a:lnTo>
                      <a:lnTo>
                        <a:pt x="227" y="4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6" name="Freeform 29"/>
                <p:cNvSpPr>
                  <a:spLocks noEditPoints="1"/>
                </p:cNvSpPr>
                <p:nvPr/>
              </p:nvSpPr>
              <p:spPr bwMode="auto">
                <a:xfrm>
                  <a:off x="1022350" y="2752725"/>
                  <a:ext cx="488950" cy="415925"/>
                </a:xfrm>
                <a:custGeom>
                  <a:avLst/>
                  <a:gdLst>
                    <a:gd name="T0" fmla="*/ 207 w 308"/>
                    <a:gd name="T1" fmla="*/ 43 h 262"/>
                    <a:gd name="T2" fmla="*/ 11 w 308"/>
                    <a:gd name="T3" fmla="*/ 200 h 262"/>
                    <a:gd name="T4" fmla="*/ 23 w 308"/>
                    <a:gd name="T5" fmla="*/ 200 h 262"/>
                    <a:gd name="T6" fmla="*/ 230 w 308"/>
                    <a:gd name="T7" fmla="*/ 40 h 262"/>
                    <a:gd name="T8" fmla="*/ 230 w 308"/>
                    <a:gd name="T9" fmla="*/ 4 h 262"/>
                    <a:gd name="T10" fmla="*/ 11 w 308"/>
                    <a:gd name="T11" fmla="*/ 258 h 262"/>
                    <a:gd name="T12" fmla="*/ 70 w 308"/>
                    <a:gd name="T13" fmla="*/ 254 h 262"/>
                    <a:gd name="T14" fmla="*/ 164 w 308"/>
                    <a:gd name="T15" fmla="*/ 227 h 262"/>
                    <a:gd name="T16" fmla="*/ 191 w 308"/>
                    <a:gd name="T17" fmla="*/ 207 h 262"/>
                    <a:gd name="T18" fmla="*/ 293 w 308"/>
                    <a:gd name="T19" fmla="*/ 161 h 262"/>
                    <a:gd name="T20" fmla="*/ 297 w 308"/>
                    <a:gd name="T21" fmla="*/ 94 h 262"/>
                    <a:gd name="T22" fmla="*/ 301 w 308"/>
                    <a:gd name="T23" fmla="*/ 47 h 262"/>
                    <a:gd name="T24" fmla="*/ 258 w 308"/>
                    <a:gd name="T25" fmla="*/ 47 h 262"/>
                    <a:gd name="T26" fmla="*/ 211 w 308"/>
                    <a:gd name="T27" fmla="*/ 55 h 262"/>
                    <a:gd name="T28" fmla="*/ 203 w 308"/>
                    <a:gd name="T29" fmla="*/ 59 h 262"/>
                    <a:gd name="T30" fmla="*/ 215 w 308"/>
                    <a:gd name="T31" fmla="*/ 75 h 262"/>
                    <a:gd name="T32" fmla="*/ 230 w 308"/>
                    <a:gd name="T33" fmla="*/ 90 h 262"/>
                    <a:gd name="T34" fmla="*/ 230 w 308"/>
                    <a:gd name="T35" fmla="*/ 98 h 262"/>
                    <a:gd name="T36" fmla="*/ 207 w 308"/>
                    <a:gd name="T37" fmla="*/ 75 h 262"/>
                    <a:gd name="T38" fmla="*/ 179 w 308"/>
                    <a:gd name="T39" fmla="*/ 79 h 262"/>
                    <a:gd name="T40" fmla="*/ 203 w 308"/>
                    <a:gd name="T41" fmla="*/ 82 h 262"/>
                    <a:gd name="T42" fmla="*/ 238 w 308"/>
                    <a:gd name="T43" fmla="*/ 122 h 262"/>
                    <a:gd name="T44" fmla="*/ 195 w 308"/>
                    <a:gd name="T45" fmla="*/ 86 h 262"/>
                    <a:gd name="T46" fmla="*/ 160 w 308"/>
                    <a:gd name="T47" fmla="*/ 86 h 262"/>
                    <a:gd name="T48" fmla="*/ 105 w 308"/>
                    <a:gd name="T49" fmla="*/ 98 h 262"/>
                    <a:gd name="T50" fmla="*/ 113 w 308"/>
                    <a:gd name="T51" fmla="*/ 125 h 262"/>
                    <a:gd name="T52" fmla="*/ 144 w 308"/>
                    <a:gd name="T53" fmla="*/ 129 h 262"/>
                    <a:gd name="T54" fmla="*/ 199 w 308"/>
                    <a:gd name="T55" fmla="*/ 122 h 262"/>
                    <a:gd name="T56" fmla="*/ 152 w 308"/>
                    <a:gd name="T57" fmla="*/ 145 h 262"/>
                    <a:gd name="T58" fmla="*/ 148 w 308"/>
                    <a:gd name="T59" fmla="*/ 149 h 262"/>
                    <a:gd name="T60" fmla="*/ 121 w 308"/>
                    <a:gd name="T61" fmla="*/ 145 h 262"/>
                    <a:gd name="T62" fmla="*/ 109 w 308"/>
                    <a:gd name="T63" fmla="*/ 153 h 262"/>
                    <a:gd name="T64" fmla="*/ 86 w 308"/>
                    <a:gd name="T65" fmla="*/ 153 h 262"/>
                    <a:gd name="T66" fmla="*/ 82 w 308"/>
                    <a:gd name="T67" fmla="*/ 164 h 262"/>
                    <a:gd name="T68" fmla="*/ 62 w 308"/>
                    <a:gd name="T69" fmla="*/ 176 h 262"/>
                    <a:gd name="T70" fmla="*/ 117 w 308"/>
                    <a:gd name="T71" fmla="*/ 188 h 262"/>
                    <a:gd name="T72" fmla="*/ 140 w 308"/>
                    <a:gd name="T73" fmla="*/ 204 h 262"/>
                    <a:gd name="T74" fmla="*/ 136 w 308"/>
                    <a:gd name="T75" fmla="*/ 231 h 262"/>
                    <a:gd name="T76" fmla="*/ 101 w 308"/>
                    <a:gd name="T77" fmla="*/ 176 h 262"/>
                    <a:gd name="T78" fmla="*/ 74 w 308"/>
                    <a:gd name="T79" fmla="*/ 192 h 262"/>
                    <a:gd name="T80" fmla="*/ 62 w 308"/>
                    <a:gd name="T81" fmla="*/ 192 h 262"/>
                    <a:gd name="T82" fmla="*/ 39 w 308"/>
                    <a:gd name="T83" fmla="*/ 219 h 262"/>
                    <a:gd name="T84" fmla="*/ 43 w 308"/>
                    <a:gd name="T85" fmla="*/ 239 h 262"/>
                    <a:gd name="T86" fmla="*/ 19 w 308"/>
                    <a:gd name="T87" fmla="*/ 231 h 262"/>
                    <a:gd name="T88" fmla="*/ 0 w 308"/>
                    <a:gd name="T89" fmla="*/ 239 h 262"/>
                    <a:gd name="T90" fmla="*/ 58 w 308"/>
                    <a:gd name="T91" fmla="*/ 180 h 262"/>
                    <a:gd name="T92" fmla="*/ 35 w 308"/>
                    <a:gd name="T93" fmla="*/ 184 h 262"/>
                    <a:gd name="T94" fmla="*/ 31 w 308"/>
                    <a:gd name="T95" fmla="*/ 211 h 262"/>
                    <a:gd name="T96" fmla="*/ 93 w 308"/>
                    <a:gd name="T97" fmla="*/ 129 h 262"/>
                    <a:gd name="T98" fmla="*/ 97 w 308"/>
                    <a:gd name="T99" fmla="*/ 114 h 262"/>
                    <a:gd name="T100" fmla="*/ 105 w 308"/>
                    <a:gd name="T101" fmla="*/ 118 h 262"/>
                    <a:gd name="T102" fmla="*/ 8 w 308"/>
                    <a:gd name="T103" fmla="*/ 211 h 262"/>
                    <a:gd name="T104" fmla="*/ 27 w 308"/>
                    <a:gd name="T105" fmla="*/ 211 h 262"/>
                    <a:gd name="T106" fmla="*/ 11 w 308"/>
                    <a:gd name="T107" fmla="*/ 219 h 262"/>
                    <a:gd name="T108" fmla="*/ 140 w 308"/>
                    <a:gd name="T109" fmla="*/ 82 h 262"/>
                    <a:gd name="T110" fmla="*/ 152 w 308"/>
                    <a:gd name="T111" fmla="*/ 71 h 262"/>
                    <a:gd name="T112" fmla="*/ 160 w 308"/>
                    <a:gd name="T113" fmla="*/ 71 h 262"/>
                    <a:gd name="T114" fmla="*/ 140 w 308"/>
                    <a:gd name="T115" fmla="*/ 82 h 262"/>
                    <a:gd name="T116" fmla="*/ 215 w 308"/>
                    <a:gd name="T117" fmla="*/ 36 h 262"/>
                    <a:gd name="T118" fmla="*/ 164 w 308"/>
                    <a:gd name="T119" fmla="*/ 8 h 262"/>
                    <a:gd name="T120" fmla="*/ 183 w 308"/>
                    <a:gd name="T121" fmla="*/ 24 h 262"/>
                    <a:gd name="T122" fmla="*/ 164 w 308"/>
                    <a:gd name="T123" fmla="*/ 67 h 262"/>
                    <a:gd name="T124" fmla="*/ 168 w 308"/>
                    <a:gd name="T125" fmla="*/ 7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62">
                      <a:moveTo>
                        <a:pt x="211" y="43"/>
                      </a:moveTo>
                      <a:lnTo>
                        <a:pt x="211" y="43"/>
                      </a:lnTo>
                      <a:lnTo>
                        <a:pt x="211" y="47"/>
                      </a:lnTo>
                      <a:lnTo>
                        <a:pt x="207" y="47"/>
                      </a:lnTo>
                      <a:lnTo>
                        <a:pt x="203" y="47"/>
                      </a:lnTo>
                      <a:lnTo>
                        <a:pt x="199" y="47"/>
                      </a:lnTo>
                      <a:lnTo>
                        <a:pt x="199" y="47"/>
                      </a:lnTo>
                      <a:lnTo>
                        <a:pt x="199" y="47"/>
                      </a:lnTo>
                      <a:lnTo>
                        <a:pt x="199" y="43"/>
                      </a:lnTo>
                      <a:lnTo>
                        <a:pt x="199" y="40"/>
                      </a:lnTo>
                      <a:lnTo>
                        <a:pt x="195" y="40"/>
                      </a:lnTo>
                      <a:lnTo>
                        <a:pt x="195" y="40"/>
                      </a:lnTo>
                      <a:lnTo>
                        <a:pt x="199" y="40"/>
                      </a:lnTo>
                      <a:lnTo>
                        <a:pt x="199" y="40"/>
                      </a:lnTo>
                      <a:lnTo>
                        <a:pt x="203" y="40"/>
                      </a:lnTo>
                      <a:lnTo>
                        <a:pt x="207" y="43"/>
                      </a:lnTo>
                      <a:lnTo>
                        <a:pt x="207" y="43"/>
                      </a:lnTo>
                      <a:lnTo>
                        <a:pt x="207" y="43"/>
                      </a:lnTo>
                      <a:lnTo>
                        <a:pt x="207" y="43"/>
                      </a:lnTo>
                      <a:lnTo>
                        <a:pt x="211" y="43"/>
                      </a:lnTo>
                      <a:moveTo>
                        <a:pt x="11" y="200"/>
                      </a:moveTo>
                      <a:lnTo>
                        <a:pt x="11" y="200"/>
                      </a:lnTo>
                      <a:lnTo>
                        <a:pt x="8" y="204"/>
                      </a:lnTo>
                      <a:lnTo>
                        <a:pt x="4" y="204"/>
                      </a:lnTo>
                      <a:lnTo>
                        <a:pt x="4" y="200"/>
                      </a:lnTo>
                      <a:lnTo>
                        <a:pt x="4" y="200"/>
                      </a:lnTo>
                      <a:lnTo>
                        <a:pt x="4" y="200"/>
                      </a:lnTo>
                      <a:lnTo>
                        <a:pt x="4" y="196"/>
                      </a:lnTo>
                      <a:lnTo>
                        <a:pt x="4" y="196"/>
                      </a:lnTo>
                      <a:lnTo>
                        <a:pt x="8" y="196"/>
                      </a:lnTo>
                      <a:lnTo>
                        <a:pt x="8" y="196"/>
                      </a:lnTo>
                      <a:lnTo>
                        <a:pt x="11" y="196"/>
                      </a:lnTo>
                      <a:lnTo>
                        <a:pt x="11" y="200"/>
                      </a:lnTo>
                      <a:lnTo>
                        <a:pt x="11" y="200"/>
                      </a:lnTo>
                      <a:lnTo>
                        <a:pt x="11" y="200"/>
                      </a:lnTo>
                      <a:lnTo>
                        <a:pt x="11" y="200"/>
                      </a:lnTo>
                      <a:moveTo>
                        <a:pt x="11" y="204"/>
                      </a:moveTo>
                      <a:lnTo>
                        <a:pt x="11" y="204"/>
                      </a:lnTo>
                      <a:lnTo>
                        <a:pt x="11" y="204"/>
                      </a:lnTo>
                      <a:lnTo>
                        <a:pt x="11" y="200"/>
                      </a:lnTo>
                      <a:lnTo>
                        <a:pt x="15" y="200"/>
                      </a:lnTo>
                      <a:lnTo>
                        <a:pt x="15" y="200"/>
                      </a:lnTo>
                      <a:lnTo>
                        <a:pt x="19" y="200"/>
                      </a:lnTo>
                      <a:lnTo>
                        <a:pt x="19" y="200"/>
                      </a:lnTo>
                      <a:lnTo>
                        <a:pt x="19" y="196"/>
                      </a:lnTo>
                      <a:lnTo>
                        <a:pt x="19" y="196"/>
                      </a:lnTo>
                      <a:lnTo>
                        <a:pt x="19" y="196"/>
                      </a:lnTo>
                      <a:lnTo>
                        <a:pt x="19" y="196"/>
                      </a:lnTo>
                      <a:lnTo>
                        <a:pt x="19" y="196"/>
                      </a:lnTo>
                      <a:lnTo>
                        <a:pt x="19" y="196"/>
                      </a:lnTo>
                      <a:lnTo>
                        <a:pt x="23" y="196"/>
                      </a:lnTo>
                      <a:lnTo>
                        <a:pt x="23" y="196"/>
                      </a:lnTo>
                      <a:lnTo>
                        <a:pt x="23" y="200"/>
                      </a:lnTo>
                      <a:lnTo>
                        <a:pt x="23" y="200"/>
                      </a:lnTo>
                      <a:lnTo>
                        <a:pt x="23" y="200"/>
                      </a:lnTo>
                      <a:lnTo>
                        <a:pt x="23" y="200"/>
                      </a:lnTo>
                      <a:lnTo>
                        <a:pt x="23" y="204"/>
                      </a:lnTo>
                      <a:lnTo>
                        <a:pt x="19" y="204"/>
                      </a:lnTo>
                      <a:lnTo>
                        <a:pt x="19" y="204"/>
                      </a:lnTo>
                      <a:lnTo>
                        <a:pt x="15" y="204"/>
                      </a:lnTo>
                      <a:lnTo>
                        <a:pt x="15" y="204"/>
                      </a:lnTo>
                      <a:lnTo>
                        <a:pt x="15" y="204"/>
                      </a:lnTo>
                      <a:lnTo>
                        <a:pt x="15" y="204"/>
                      </a:lnTo>
                      <a:lnTo>
                        <a:pt x="15" y="204"/>
                      </a:lnTo>
                      <a:lnTo>
                        <a:pt x="15" y="204"/>
                      </a:lnTo>
                      <a:lnTo>
                        <a:pt x="11" y="204"/>
                      </a:lnTo>
                      <a:moveTo>
                        <a:pt x="250" y="32"/>
                      </a:moveTo>
                      <a:lnTo>
                        <a:pt x="250" y="32"/>
                      </a:lnTo>
                      <a:lnTo>
                        <a:pt x="250" y="36"/>
                      </a:lnTo>
                      <a:lnTo>
                        <a:pt x="234" y="40"/>
                      </a:lnTo>
                      <a:lnTo>
                        <a:pt x="230" y="40"/>
                      </a:lnTo>
                      <a:lnTo>
                        <a:pt x="230" y="40"/>
                      </a:lnTo>
                      <a:lnTo>
                        <a:pt x="230" y="36"/>
                      </a:lnTo>
                      <a:lnTo>
                        <a:pt x="230" y="32"/>
                      </a:lnTo>
                      <a:lnTo>
                        <a:pt x="226" y="32"/>
                      </a:lnTo>
                      <a:lnTo>
                        <a:pt x="222" y="28"/>
                      </a:lnTo>
                      <a:lnTo>
                        <a:pt x="222" y="24"/>
                      </a:lnTo>
                      <a:lnTo>
                        <a:pt x="219" y="24"/>
                      </a:lnTo>
                      <a:lnTo>
                        <a:pt x="222" y="24"/>
                      </a:lnTo>
                      <a:lnTo>
                        <a:pt x="234" y="20"/>
                      </a:lnTo>
                      <a:lnTo>
                        <a:pt x="238" y="16"/>
                      </a:lnTo>
                      <a:lnTo>
                        <a:pt x="238" y="12"/>
                      </a:lnTo>
                      <a:lnTo>
                        <a:pt x="238" y="12"/>
                      </a:lnTo>
                      <a:lnTo>
                        <a:pt x="234" y="12"/>
                      </a:lnTo>
                      <a:lnTo>
                        <a:pt x="234" y="12"/>
                      </a:lnTo>
                      <a:lnTo>
                        <a:pt x="234" y="12"/>
                      </a:lnTo>
                      <a:lnTo>
                        <a:pt x="234" y="12"/>
                      </a:lnTo>
                      <a:lnTo>
                        <a:pt x="230" y="8"/>
                      </a:lnTo>
                      <a:lnTo>
                        <a:pt x="230" y="8"/>
                      </a:lnTo>
                      <a:lnTo>
                        <a:pt x="230" y="4"/>
                      </a:lnTo>
                      <a:lnTo>
                        <a:pt x="230" y="4"/>
                      </a:lnTo>
                      <a:lnTo>
                        <a:pt x="234" y="4"/>
                      </a:lnTo>
                      <a:lnTo>
                        <a:pt x="234" y="4"/>
                      </a:lnTo>
                      <a:lnTo>
                        <a:pt x="238" y="0"/>
                      </a:lnTo>
                      <a:lnTo>
                        <a:pt x="238" y="0"/>
                      </a:lnTo>
                      <a:lnTo>
                        <a:pt x="238" y="0"/>
                      </a:lnTo>
                      <a:lnTo>
                        <a:pt x="242" y="4"/>
                      </a:lnTo>
                      <a:lnTo>
                        <a:pt x="242" y="4"/>
                      </a:lnTo>
                      <a:lnTo>
                        <a:pt x="246" y="8"/>
                      </a:lnTo>
                      <a:lnTo>
                        <a:pt x="250" y="8"/>
                      </a:lnTo>
                      <a:lnTo>
                        <a:pt x="250" y="8"/>
                      </a:lnTo>
                      <a:lnTo>
                        <a:pt x="250" y="12"/>
                      </a:lnTo>
                      <a:lnTo>
                        <a:pt x="250" y="16"/>
                      </a:lnTo>
                      <a:lnTo>
                        <a:pt x="250" y="24"/>
                      </a:lnTo>
                      <a:lnTo>
                        <a:pt x="250" y="32"/>
                      </a:lnTo>
                      <a:moveTo>
                        <a:pt x="8" y="258"/>
                      </a:moveTo>
                      <a:lnTo>
                        <a:pt x="8" y="258"/>
                      </a:lnTo>
                      <a:lnTo>
                        <a:pt x="11" y="258"/>
                      </a:lnTo>
                      <a:lnTo>
                        <a:pt x="15" y="262"/>
                      </a:lnTo>
                      <a:lnTo>
                        <a:pt x="27" y="258"/>
                      </a:lnTo>
                      <a:lnTo>
                        <a:pt x="35" y="258"/>
                      </a:lnTo>
                      <a:lnTo>
                        <a:pt x="43" y="254"/>
                      </a:lnTo>
                      <a:lnTo>
                        <a:pt x="54" y="258"/>
                      </a:lnTo>
                      <a:lnTo>
                        <a:pt x="58" y="258"/>
                      </a:lnTo>
                      <a:lnTo>
                        <a:pt x="58" y="258"/>
                      </a:lnTo>
                      <a:lnTo>
                        <a:pt x="58" y="254"/>
                      </a:lnTo>
                      <a:lnTo>
                        <a:pt x="58" y="254"/>
                      </a:lnTo>
                      <a:lnTo>
                        <a:pt x="58" y="254"/>
                      </a:lnTo>
                      <a:lnTo>
                        <a:pt x="62" y="254"/>
                      </a:lnTo>
                      <a:lnTo>
                        <a:pt x="62" y="254"/>
                      </a:lnTo>
                      <a:lnTo>
                        <a:pt x="66" y="250"/>
                      </a:lnTo>
                      <a:lnTo>
                        <a:pt x="66" y="250"/>
                      </a:lnTo>
                      <a:lnTo>
                        <a:pt x="66" y="250"/>
                      </a:lnTo>
                      <a:lnTo>
                        <a:pt x="66" y="250"/>
                      </a:lnTo>
                      <a:lnTo>
                        <a:pt x="66" y="254"/>
                      </a:lnTo>
                      <a:lnTo>
                        <a:pt x="70" y="254"/>
                      </a:lnTo>
                      <a:lnTo>
                        <a:pt x="74" y="254"/>
                      </a:lnTo>
                      <a:lnTo>
                        <a:pt x="78" y="254"/>
                      </a:lnTo>
                      <a:lnTo>
                        <a:pt x="78" y="254"/>
                      </a:lnTo>
                      <a:lnTo>
                        <a:pt x="78" y="254"/>
                      </a:lnTo>
                      <a:lnTo>
                        <a:pt x="82" y="246"/>
                      </a:lnTo>
                      <a:lnTo>
                        <a:pt x="86" y="246"/>
                      </a:lnTo>
                      <a:lnTo>
                        <a:pt x="86" y="246"/>
                      </a:lnTo>
                      <a:lnTo>
                        <a:pt x="101" y="239"/>
                      </a:lnTo>
                      <a:lnTo>
                        <a:pt x="105" y="239"/>
                      </a:lnTo>
                      <a:lnTo>
                        <a:pt x="109" y="250"/>
                      </a:lnTo>
                      <a:lnTo>
                        <a:pt x="113" y="250"/>
                      </a:lnTo>
                      <a:lnTo>
                        <a:pt x="113" y="254"/>
                      </a:lnTo>
                      <a:lnTo>
                        <a:pt x="133" y="246"/>
                      </a:lnTo>
                      <a:lnTo>
                        <a:pt x="136" y="243"/>
                      </a:lnTo>
                      <a:lnTo>
                        <a:pt x="140" y="239"/>
                      </a:lnTo>
                      <a:lnTo>
                        <a:pt x="156" y="239"/>
                      </a:lnTo>
                      <a:lnTo>
                        <a:pt x="160" y="235"/>
                      </a:lnTo>
                      <a:lnTo>
                        <a:pt x="164" y="227"/>
                      </a:lnTo>
                      <a:lnTo>
                        <a:pt x="168" y="227"/>
                      </a:lnTo>
                      <a:lnTo>
                        <a:pt x="168" y="227"/>
                      </a:lnTo>
                      <a:lnTo>
                        <a:pt x="172" y="227"/>
                      </a:lnTo>
                      <a:lnTo>
                        <a:pt x="172" y="227"/>
                      </a:lnTo>
                      <a:lnTo>
                        <a:pt x="176" y="227"/>
                      </a:lnTo>
                      <a:lnTo>
                        <a:pt x="176" y="227"/>
                      </a:lnTo>
                      <a:lnTo>
                        <a:pt x="176" y="227"/>
                      </a:lnTo>
                      <a:lnTo>
                        <a:pt x="176" y="223"/>
                      </a:lnTo>
                      <a:lnTo>
                        <a:pt x="176" y="223"/>
                      </a:lnTo>
                      <a:lnTo>
                        <a:pt x="176" y="219"/>
                      </a:lnTo>
                      <a:lnTo>
                        <a:pt x="179" y="215"/>
                      </a:lnTo>
                      <a:lnTo>
                        <a:pt x="183" y="211"/>
                      </a:lnTo>
                      <a:lnTo>
                        <a:pt x="183" y="211"/>
                      </a:lnTo>
                      <a:lnTo>
                        <a:pt x="183" y="207"/>
                      </a:lnTo>
                      <a:lnTo>
                        <a:pt x="187" y="207"/>
                      </a:lnTo>
                      <a:lnTo>
                        <a:pt x="187" y="207"/>
                      </a:lnTo>
                      <a:lnTo>
                        <a:pt x="191" y="207"/>
                      </a:lnTo>
                      <a:lnTo>
                        <a:pt x="191" y="207"/>
                      </a:lnTo>
                      <a:lnTo>
                        <a:pt x="199" y="211"/>
                      </a:lnTo>
                      <a:lnTo>
                        <a:pt x="203" y="207"/>
                      </a:lnTo>
                      <a:lnTo>
                        <a:pt x="207" y="204"/>
                      </a:lnTo>
                      <a:lnTo>
                        <a:pt x="207" y="204"/>
                      </a:lnTo>
                      <a:lnTo>
                        <a:pt x="211" y="200"/>
                      </a:lnTo>
                      <a:lnTo>
                        <a:pt x="211" y="196"/>
                      </a:lnTo>
                      <a:lnTo>
                        <a:pt x="215" y="184"/>
                      </a:lnTo>
                      <a:lnTo>
                        <a:pt x="215" y="184"/>
                      </a:lnTo>
                      <a:lnTo>
                        <a:pt x="215" y="184"/>
                      </a:lnTo>
                      <a:lnTo>
                        <a:pt x="215" y="180"/>
                      </a:lnTo>
                      <a:lnTo>
                        <a:pt x="226" y="180"/>
                      </a:lnTo>
                      <a:lnTo>
                        <a:pt x="234" y="176"/>
                      </a:lnTo>
                      <a:lnTo>
                        <a:pt x="254" y="172"/>
                      </a:lnTo>
                      <a:lnTo>
                        <a:pt x="269" y="168"/>
                      </a:lnTo>
                      <a:lnTo>
                        <a:pt x="277" y="172"/>
                      </a:lnTo>
                      <a:lnTo>
                        <a:pt x="281" y="172"/>
                      </a:lnTo>
                      <a:lnTo>
                        <a:pt x="289" y="168"/>
                      </a:lnTo>
                      <a:lnTo>
                        <a:pt x="293" y="161"/>
                      </a:lnTo>
                      <a:lnTo>
                        <a:pt x="293" y="161"/>
                      </a:lnTo>
                      <a:lnTo>
                        <a:pt x="293" y="157"/>
                      </a:lnTo>
                      <a:lnTo>
                        <a:pt x="293" y="149"/>
                      </a:lnTo>
                      <a:lnTo>
                        <a:pt x="293" y="145"/>
                      </a:lnTo>
                      <a:lnTo>
                        <a:pt x="293" y="145"/>
                      </a:lnTo>
                      <a:lnTo>
                        <a:pt x="297" y="141"/>
                      </a:lnTo>
                      <a:lnTo>
                        <a:pt x="297" y="137"/>
                      </a:lnTo>
                      <a:lnTo>
                        <a:pt x="297" y="137"/>
                      </a:lnTo>
                      <a:lnTo>
                        <a:pt x="293" y="137"/>
                      </a:lnTo>
                      <a:lnTo>
                        <a:pt x="293" y="137"/>
                      </a:lnTo>
                      <a:lnTo>
                        <a:pt x="289" y="137"/>
                      </a:lnTo>
                      <a:lnTo>
                        <a:pt x="289" y="133"/>
                      </a:lnTo>
                      <a:lnTo>
                        <a:pt x="269" y="114"/>
                      </a:lnTo>
                      <a:lnTo>
                        <a:pt x="265" y="114"/>
                      </a:lnTo>
                      <a:lnTo>
                        <a:pt x="265" y="114"/>
                      </a:lnTo>
                      <a:lnTo>
                        <a:pt x="269" y="110"/>
                      </a:lnTo>
                      <a:lnTo>
                        <a:pt x="293" y="98"/>
                      </a:lnTo>
                      <a:lnTo>
                        <a:pt x="297" y="94"/>
                      </a:lnTo>
                      <a:lnTo>
                        <a:pt x="301" y="90"/>
                      </a:lnTo>
                      <a:lnTo>
                        <a:pt x="305" y="82"/>
                      </a:lnTo>
                      <a:lnTo>
                        <a:pt x="305" y="82"/>
                      </a:lnTo>
                      <a:lnTo>
                        <a:pt x="305" y="79"/>
                      </a:lnTo>
                      <a:lnTo>
                        <a:pt x="301" y="75"/>
                      </a:lnTo>
                      <a:lnTo>
                        <a:pt x="301" y="75"/>
                      </a:lnTo>
                      <a:lnTo>
                        <a:pt x="301" y="71"/>
                      </a:lnTo>
                      <a:lnTo>
                        <a:pt x="305" y="71"/>
                      </a:lnTo>
                      <a:lnTo>
                        <a:pt x="308" y="63"/>
                      </a:lnTo>
                      <a:lnTo>
                        <a:pt x="308" y="59"/>
                      </a:lnTo>
                      <a:lnTo>
                        <a:pt x="308" y="59"/>
                      </a:lnTo>
                      <a:lnTo>
                        <a:pt x="305" y="59"/>
                      </a:lnTo>
                      <a:lnTo>
                        <a:pt x="305" y="55"/>
                      </a:lnTo>
                      <a:lnTo>
                        <a:pt x="301" y="55"/>
                      </a:lnTo>
                      <a:lnTo>
                        <a:pt x="301" y="51"/>
                      </a:lnTo>
                      <a:lnTo>
                        <a:pt x="301" y="51"/>
                      </a:lnTo>
                      <a:lnTo>
                        <a:pt x="301" y="47"/>
                      </a:lnTo>
                      <a:lnTo>
                        <a:pt x="301" y="47"/>
                      </a:lnTo>
                      <a:lnTo>
                        <a:pt x="301" y="43"/>
                      </a:lnTo>
                      <a:lnTo>
                        <a:pt x="297" y="40"/>
                      </a:lnTo>
                      <a:lnTo>
                        <a:pt x="297" y="36"/>
                      </a:lnTo>
                      <a:lnTo>
                        <a:pt x="297" y="32"/>
                      </a:lnTo>
                      <a:lnTo>
                        <a:pt x="293" y="32"/>
                      </a:lnTo>
                      <a:lnTo>
                        <a:pt x="285" y="32"/>
                      </a:lnTo>
                      <a:lnTo>
                        <a:pt x="281" y="32"/>
                      </a:lnTo>
                      <a:lnTo>
                        <a:pt x="277" y="36"/>
                      </a:lnTo>
                      <a:lnTo>
                        <a:pt x="277" y="36"/>
                      </a:lnTo>
                      <a:lnTo>
                        <a:pt x="277" y="36"/>
                      </a:lnTo>
                      <a:lnTo>
                        <a:pt x="277" y="40"/>
                      </a:lnTo>
                      <a:lnTo>
                        <a:pt x="277" y="40"/>
                      </a:lnTo>
                      <a:lnTo>
                        <a:pt x="277" y="43"/>
                      </a:lnTo>
                      <a:lnTo>
                        <a:pt x="277" y="43"/>
                      </a:lnTo>
                      <a:lnTo>
                        <a:pt x="273" y="43"/>
                      </a:lnTo>
                      <a:lnTo>
                        <a:pt x="265" y="43"/>
                      </a:lnTo>
                      <a:lnTo>
                        <a:pt x="262" y="43"/>
                      </a:lnTo>
                      <a:lnTo>
                        <a:pt x="258" y="47"/>
                      </a:lnTo>
                      <a:lnTo>
                        <a:pt x="254" y="47"/>
                      </a:lnTo>
                      <a:lnTo>
                        <a:pt x="250" y="47"/>
                      </a:lnTo>
                      <a:lnTo>
                        <a:pt x="250" y="43"/>
                      </a:lnTo>
                      <a:lnTo>
                        <a:pt x="246" y="40"/>
                      </a:lnTo>
                      <a:lnTo>
                        <a:pt x="246" y="40"/>
                      </a:lnTo>
                      <a:lnTo>
                        <a:pt x="246" y="40"/>
                      </a:lnTo>
                      <a:lnTo>
                        <a:pt x="250" y="36"/>
                      </a:lnTo>
                      <a:lnTo>
                        <a:pt x="230" y="43"/>
                      </a:lnTo>
                      <a:lnTo>
                        <a:pt x="230" y="43"/>
                      </a:lnTo>
                      <a:lnTo>
                        <a:pt x="230" y="47"/>
                      </a:lnTo>
                      <a:lnTo>
                        <a:pt x="230" y="47"/>
                      </a:lnTo>
                      <a:lnTo>
                        <a:pt x="234" y="51"/>
                      </a:lnTo>
                      <a:lnTo>
                        <a:pt x="234" y="55"/>
                      </a:lnTo>
                      <a:lnTo>
                        <a:pt x="226" y="51"/>
                      </a:lnTo>
                      <a:lnTo>
                        <a:pt x="203" y="51"/>
                      </a:lnTo>
                      <a:lnTo>
                        <a:pt x="203" y="51"/>
                      </a:lnTo>
                      <a:lnTo>
                        <a:pt x="207" y="51"/>
                      </a:lnTo>
                      <a:lnTo>
                        <a:pt x="211" y="55"/>
                      </a:lnTo>
                      <a:lnTo>
                        <a:pt x="211" y="55"/>
                      </a:lnTo>
                      <a:lnTo>
                        <a:pt x="211" y="59"/>
                      </a:lnTo>
                      <a:lnTo>
                        <a:pt x="211" y="59"/>
                      </a:lnTo>
                      <a:lnTo>
                        <a:pt x="211" y="59"/>
                      </a:lnTo>
                      <a:lnTo>
                        <a:pt x="211" y="59"/>
                      </a:lnTo>
                      <a:lnTo>
                        <a:pt x="211" y="59"/>
                      </a:lnTo>
                      <a:lnTo>
                        <a:pt x="211" y="63"/>
                      </a:lnTo>
                      <a:lnTo>
                        <a:pt x="207" y="63"/>
                      </a:lnTo>
                      <a:lnTo>
                        <a:pt x="207" y="63"/>
                      </a:lnTo>
                      <a:lnTo>
                        <a:pt x="207" y="59"/>
                      </a:lnTo>
                      <a:lnTo>
                        <a:pt x="207" y="59"/>
                      </a:lnTo>
                      <a:lnTo>
                        <a:pt x="207" y="55"/>
                      </a:lnTo>
                      <a:lnTo>
                        <a:pt x="203" y="55"/>
                      </a:lnTo>
                      <a:lnTo>
                        <a:pt x="203" y="51"/>
                      </a:lnTo>
                      <a:lnTo>
                        <a:pt x="199" y="55"/>
                      </a:lnTo>
                      <a:lnTo>
                        <a:pt x="199" y="55"/>
                      </a:lnTo>
                      <a:lnTo>
                        <a:pt x="199" y="59"/>
                      </a:lnTo>
                      <a:lnTo>
                        <a:pt x="203" y="59"/>
                      </a:lnTo>
                      <a:lnTo>
                        <a:pt x="203" y="63"/>
                      </a:lnTo>
                      <a:lnTo>
                        <a:pt x="203" y="63"/>
                      </a:lnTo>
                      <a:lnTo>
                        <a:pt x="203" y="63"/>
                      </a:lnTo>
                      <a:lnTo>
                        <a:pt x="203" y="63"/>
                      </a:lnTo>
                      <a:lnTo>
                        <a:pt x="203" y="67"/>
                      </a:lnTo>
                      <a:lnTo>
                        <a:pt x="203" y="67"/>
                      </a:lnTo>
                      <a:lnTo>
                        <a:pt x="203" y="67"/>
                      </a:lnTo>
                      <a:lnTo>
                        <a:pt x="203" y="71"/>
                      </a:lnTo>
                      <a:lnTo>
                        <a:pt x="207" y="71"/>
                      </a:lnTo>
                      <a:lnTo>
                        <a:pt x="207" y="71"/>
                      </a:lnTo>
                      <a:lnTo>
                        <a:pt x="211" y="71"/>
                      </a:lnTo>
                      <a:lnTo>
                        <a:pt x="222" y="67"/>
                      </a:lnTo>
                      <a:lnTo>
                        <a:pt x="222" y="71"/>
                      </a:lnTo>
                      <a:lnTo>
                        <a:pt x="222" y="71"/>
                      </a:lnTo>
                      <a:lnTo>
                        <a:pt x="215" y="71"/>
                      </a:lnTo>
                      <a:lnTo>
                        <a:pt x="215" y="75"/>
                      </a:lnTo>
                      <a:lnTo>
                        <a:pt x="215" y="75"/>
                      </a:lnTo>
                      <a:lnTo>
                        <a:pt x="215" y="75"/>
                      </a:lnTo>
                      <a:lnTo>
                        <a:pt x="215" y="75"/>
                      </a:lnTo>
                      <a:lnTo>
                        <a:pt x="219" y="79"/>
                      </a:lnTo>
                      <a:lnTo>
                        <a:pt x="219" y="79"/>
                      </a:lnTo>
                      <a:lnTo>
                        <a:pt x="219" y="79"/>
                      </a:lnTo>
                      <a:lnTo>
                        <a:pt x="226" y="75"/>
                      </a:lnTo>
                      <a:lnTo>
                        <a:pt x="230" y="67"/>
                      </a:lnTo>
                      <a:lnTo>
                        <a:pt x="234" y="67"/>
                      </a:lnTo>
                      <a:lnTo>
                        <a:pt x="230" y="71"/>
                      </a:lnTo>
                      <a:lnTo>
                        <a:pt x="230" y="75"/>
                      </a:lnTo>
                      <a:lnTo>
                        <a:pt x="230" y="75"/>
                      </a:lnTo>
                      <a:lnTo>
                        <a:pt x="234" y="75"/>
                      </a:lnTo>
                      <a:lnTo>
                        <a:pt x="238" y="75"/>
                      </a:lnTo>
                      <a:lnTo>
                        <a:pt x="242" y="75"/>
                      </a:lnTo>
                      <a:lnTo>
                        <a:pt x="238" y="79"/>
                      </a:lnTo>
                      <a:lnTo>
                        <a:pt x="222" y="79"/>
                      </a:lnTo>
                      <a:lnTo>
                        <a:pt x="222" y="82"/>
                      </a:lnTo>
                      <a:lnTo>
                        <a:pt x="226" y="86"/>
                      </a:lnTo>
                      <a:lnTo>
                        <a:pt x="230" y="90"/>
                      </a:lnTo>
                      <a:lnTo>
                        <a:pt x="230" y="90"/>
                      </a:lnTo>
                      <a:lnTo>
                        <a:pt x="238" y="90"/>
                      </a:lnTo>
                      <a:lnTo>
                        <a:pt x="238" y="90"/>
                      </a:lnTo>
                      <a:lnTo>
                        <a:pt x="246" y="98"/>
                      </a:lnTo>
                      <a:lnTo>
                        <a:pt x="246" y="98"/>
                      </a:lnTo>
                      <a:lnTo>
                        <a:pt x="242" y="98"/>
                      </a:lnTo>
                      <a:lnTo>
                        <a:pt x="242" y="98"/>
                      </a:lnTo>
                      <a:lnTo>
                        <a:pt x="238" y="98"/>
                      </a:lnTo>
                      <a:lnTo>
                        <a:pt x="238" y="94"/>
                      </a:lnTo>
                      <a:lnTo>
                        <a:pt x="238" y="94"/>
                      </a:lnTo>
                      <a:lnTo>
                        <a:pt x="234" y="94"/>
                      </a:lnTo>
                      <a:lnTo>
                        <a:pt x="226" y="90"/>
                      </a:lnTo>
                      <a:lnTo>
                        <a:pt x="222" y="90"/>
                      </a:lnTo>
                      <a:lnTo>
                        <a:pt x="226" y="90"/>
                      </a:lnTo>
                      <a:lnTo>
                        <a:pt x="230" y="94"/>
                      </a:lnTo>
                      <a:lnTo>
                        <a:pt x="234" y="98"/>
                      </a:lnTo>
                      <a:lnTo>
                        <a:pt x="234" y="98"/>
                      </a:lnTo>
                      <a:lnTo>
                        <a:pt x="230" y="98"/>
                      </a:lnTo>
                      <a:lnTo>
                        <a:pt x="222" y="90"/>
                      </a:lnTo>
                      <a:lnTo>
                        <a:pt x="222" y="90"/>
                      </a:lnTo>
                      <a:lnTo>
                        <a:pt x="219" y="90"/>
                      </a:lnTo>
                      <a:lnTo>
                        <a:pt x="219" y="94"/>
                      </a:lnTo>
                      <a:lnTo>
                        <a:pt x="215" y="94"/>
                      </a:lnTo>
                      <a:lnTo>
                        <a:pt x="215" y="94"/>
                      </a:lnTo>
                      <a:lnTo>
                        <a:pt x="215" y="86"/>
                      </a:lnTo>
                      <a:lnTo>
                        <a:pt x="215" y="86"/>
                      </a:lnTo>
                      <a:lnTo>
                        <a:pt x="215" y="82"/>
                      </a:lnTo>
                      <a:lnTo>
                        <a:pt x="215" y="82"/>
                      </a:lnTo>
                      <a:lnTo>
                        <a:pt x="215" y="79"/>
                      </a:lnTo>
                      <a:lnTo>
                        <a:pt x="215" y="79"/>
                      </a:lnTo>
                      <a:lnTo>
                        <a:pt x="215" y="79"/>
                      </a:lnTo>
                      <a:lnTo>
                        <a:pt x="215" y="79"/>
                      </a:lnTo>
                      <a:lnTo>
                        <a:pt x="211" y="79"/>
                      </a:lnTo>
                      <a:lnTo>
                        <a:pt x="211" y="79"/>
                      </a:lnTo>
                      <a:lnTo>
                        <a:pt x="211" y="75"/>
                      </a:lnTo>
                      <a:lnTo>
                        <a:pt x="207" y="75"/>
                      </a:lnTo>
                      <a:lnTo>
                        <a:pt x="203" y="71"/>
                      </a:lnTo>
                      <a:lnTo>
                        <a:pt x="199" y="71"/>
                      </a:lnTo>
                      <a:lnTo>
                        <a:pt x="199" y="71"/>
                      </a:lnTo>
                      <a:lnTo>
                        <a:pt x="199" y="67"/>
                      </a:lnTo>
                      <a:lnTo>
                        <a:pt x="195" y="63"/>
                      </a:lnTo>
                      <a:lnTo>
                        <a:pt x="195" y="59"/>
                      </a:lnTo>
                      <a:lnTo>
                        <a:pt x="195" y="59"/>
                      </a:lnTo>
                      <a:lnTo>
                        <a:pt x="191" y="59"/>
                      </a:lnTo>
                      <a:lnTo>
                        <a:pt x="191" y="59"/>
                      </a:lnTo>
                      <a:lnTo>
                        <a:pt x="187" y="59"/>
                      </a:lnTo>
                      <a:lnTo>
                        <a:pt x="187" y="59"/>
                      </a:lnTo>
                      <a:lnTo>
                        <a:pt x="187" y="63"/>
                      </a:lnTo>
                      <a:lnTo>
                        <a:pt x="183" y="63"/>
                      </a:lnTo>
                      <a:lnTo>
                        <a:pt x="183" y="71"/>
                      </a:lnTo>
                      <a:lnTo>
                        <a:pt x="183" y="71"/>
                      </a:lnTo>
                      <a:lnTo>
                        <a:pt x="179" y="75"/>
                      </a:lnTo>
                      <a:lnTo>
                        <a:pt x="179" y="75"/>
                      </a:lnTo>
                      <a:lnTo>
                        <a:pt x="179" y="79"/>
                      </a:lnTo>
                      <a:lnTo>
                        <a:pt x="183" y="79"/>
                      </a:lnTo>
                      <a:lnTo>
                        <a:pt x="183" y="75"/>
                      </a:lnTo>
                      <a:lnTo>
                        <a:pt x="187" y="75"/>
                      </a:lnTo>
                      <a:lnTo>
                        <a:pt x="183" y="75"/>
                      </a:lnTo>
                      <a:lnTo>
                        <a:pt x="183" y="75"/>
                      </a:lnTo>
                      <a:lnTo>
                        <a:pt x="183" y="75"/>
                      </a:lnTo>
                      <a:lnTo>
                        <a:pt x="183" y="75"/>
                      </a:lnTo>
                      <a:lnTo>
                        <a:pt x="183" y="75"/>
                      </a:lnTo>
                      <a:lnTo>
                        <a:pt x="183" y="71"/>
                      </a:lnTo>
                      <a:lnTo>
                        <a:pt x="187" y="71"/>
                      </a:lnTo>
                      <a:lnTo>
                        <a:pt x="187" y="71"/>
                      </a:lnTo>
                      <a:lnTo>
                        <a:pt x="187" y="75"/>
                      </a:lnTo>
                      <a:lnTo>
                        <a:pt x="187" y="75"/>
                      </a:lnTo>
                      <a:lnTo>
                        <a:pt x="187" y="75"/>
                      </a:lnTo>
                      <a:lnTo>
                        <a:pt x="195" y="82"/>
                      </a:lnTo>
                      <a:lnTo>
                        <a:pt x="199" y="82"/>
                      </a:lnTo>
                      <a:lnTo>
                        <a:pt x="199" y="82"/>
                      </a:lnTo>
                      <a:lnTo>
                        <a:pt x="203" y="82"/>
                      </a:lnTo>
                      <a:lnTo>
                        <a:pt x="203" y="86"/>
                      </a:lnTo>
                      <a:lnTo>
                        <a:pt x="203" y="86"/>
                      </a:lnTo>
                      <a:lnTo>
                        <a:pt x="203" y="86"/>
                      </a:lnTo>
                      <a:lnTo>
                        <a:pt x="203" y="90"/>
                      </a:lnTo>
                      <a:lnTo>
                        <a:pt x="207" y="90"/>
                      </a:lnTo>
                      <a:lnTo>
                        <a:pt x="207" y="90"/>
                      </a:lnTo>
                      <a:lnTo>
                        <a:pt x="207" y="90"/>
                      </a:lnTo>
                      <a:lnTo>
                        <a:pt x="203" y="90"/>
                      </a:lnTo>
                      <a:lnTo>
                        <a:pt x="203" y="94"/>
                      </a:lnTo>
                      <a:lnTo>
                        <a:pt x="203" y="94"/>
                      </a:lnTo>
                      <a:lnTo>
                        <a:pt x="203" y="98"/>
                      </a:lnTo>
                      <a:lnTo>
                        <a:pt x="207" y="98"/>
                      </a:lnTo>
                      <a:lnTo>
                        <a:pt x="211" y="106"/>
                      </a:lnTo>
                      <a:lnTo>
                        <a:pt x="219" y="106"/>
                      </a:lnTo>
                      <a:lnTo>
                        <a:pt x="222" y="110"/>
                      </a:lnTo>
                      <a:lnTo>
                        <a:pt x="230" y="114"/>
                      </a:lnTo>
                      <a:lnTo>
                        <a:pt x="238" y="118"/>
                      </a:lnTo>
                      <a:lnTo>
                        <a:pt x="238" y="122"/>
                      </a:lnTo>
                      <a:lnTo>
                        <a:pt x="238" y="125"/>
                      </a:lnTo>
                      <a:lnTo>
                        <a:pt x="238" y="129"/>
                      </a:lnTo>
                      <a:lnTo>
                        <a:pt x="238" y="122"/>
                      </a:lnTo>
                      <a:lnTo>
                        <a:pt x="234" y="122"/>
                      </a:lnTo>
                      <a:lnTo>
                        <a:pt x="230" y="118"/>
                      </a:lnTo>
                      <a:lnTo>
                        <a:pt x="230" y="118"/>
                      </a:lnTo>
                      <a:lnTo>
                        <a:pt x="226" y="118"/>
                      </a:lnTo>
                      <a:lnTo>
                        <a:pt x="219" y="110"/>
                      </a:lnTo>
                      <a:lnTo>
                        <a:pt x="215" y="110"/>
                      </a:lnTo>
                      <a:lnTo>
                        <a:pt x="207" y="110"/>
                      </a:lnTo>
                      <a:lnTo>
                        <a:pt x="203" y="106"/>
                      </a:lnTo>
                      <a:lnTo>
                        <a:pt x="203" y="102"/>
                      </a:lnTo>
                      <a:lnTo>
                        <a:pt x="199" y="98"/>
                      </a:lnTo>
                      <a:lnTo>
                        <a:pt x="199" y="90"/>
                      </a:lnTo>
                      <a:lnTo>
                        <a:pt x="199" y="90"/>
                      </a:lnTo>
                      <a:lnTo>
                        <a:pt x="199" y="90"/>
                      </a:lnTo>
                      <a:lnTo>
                        <a:pt x="199" y="86"/>
                      </a:lnTo>
                      <a:lnTo>
                        <a:pt x="195" y="86"/>
                      </a:lnTo>
                      <a:lnTo>
                        <a:pt x="195" y="86"/>
                      </a:lnTo>
                      <a:lnTo>
                        <a:pt x="195" y="82"/>
                      </a:lnTo>
                      <a:lnTo>
                        <a:pt x="187" y="82"/>
                      </a:lnTo>
                      <a:lnTo>
                        <a:pt x="183" y="82"/>
                      </a:lnTo>
                      <a:lnTo>
                        <a:pt x="179" y="86"/>
                      </a:lnTo>
                      <a:lnTo>
                        <a:pt x="179" y="86"/>
                      </a:lnTo>
                      <a:lnTo>
                        <a:pt x="176" y="86"/>
                      </a:lnTo>
                      <a:lnTo>
                        <a:pt x="176" y="86"/>
                      </a:lnTo>
                      <a:lnTo>
                        <a:pt x="168" y="94"/>
                      </a:lnTo>
                      <a:lnTo>
                        <a:pt x="164" y="94"/>
                      </a:lnTo>
                      <a:lnTo>
                        <a:pt x="172" y="86"/>
                      </a:lnTo>
                      <a:lnTo>
                        <a:pt x="172" y="86"/>
                      </a:lnTo>
                      <a:lnTo>
                        <a:pt x="172" y="82"/>
                      </a:lnTo>
                      <a:lnTo>
                        <a:pt x="172" y="82"/>
                      </a:lnTo>
                      <a:lnTo>
                        <a:pt x="172" y="82"/>
                      </a:lnTo>
                      <a:lnTo>
                        <a:pt x="164" y="82"/>
                      </a:lnTo>
                      <a:lnTo>
                        <a:pt x="164" y="82"/>
                      </a:lnTo>
                      <a:lnTo>
                        <a:pt x="160" y="86"/>
                      </a:lnTo>
                      <a:lnTo>
                        <a:pt x="156" y="90"/>
                      </a:lnTo>
                      <a:lnTo>
                        <a:pt x="152" y="94"/>
                      </a:lnTo>
                      <a:lnTo>
                        <a:pt x="148" y="94"/>
                      </a:lnTo>
                      <a:lnTo>
                        <a:pt x="144" y="90"/>
                      </a:lnTo>
                      <a:lnTo>
                        <a:pt x="144" y="90"/>
                      </a:lnTo>
                      <a:lnTo>
                        <a:pt x="140" y="86"/>
                      </a:lnTo>
                      <a:lnTo>
                        <a:pt x="136" y="86"/>
                      </a:lnTo>
                      <a:lnTo>
                        <a:pt x="133" y="82"/>
                      </a:lnTo>
                      <a:lnTo>
                        <a:pt x="133" y="79"/>
                      </a:lnTo>
                      <a:lnTo>
                        <a:pt x="129" y="79"/>
                      </a:lnTo>
                      <a:lnTo>
                        <a:pt x="125" y="82"/>
                      </a:lnTo>
                      <a:lnTo>
                        <a:pt x="121" y="86"/>
                      </a:lnTo>
                      <a:lnTo>
                        <a:pt x="117" y="86"/>
                      </a:lnTo>
                      <a:lnTo>
                        <a:pt x="113" y="90"/>
                      </a:lnTo>
                      <a:lnTo>
                        <a:pt x="105" y="94"/>
                      </a:lnTo>
                      <a:lnTo>
                        <a:pt x="105" y="98"/>
                      </a:lnTo>
                      <a:lnTo>
                        <a:pt x="101" y="98"/>
                      </a:lnTo>
                      <a:lnTo>
                        <a:pt x="105" y="98"/>
                      </a:lnTo>
                      <a:lnTo>
                        <a:pt x="109" y="98"/>
                      </a:lnTo>
                      <a:lnTo>
                        <a:pt x="109" y="102"/>
                      </a:lnTo>
                      <a:lnTo>
                        <a:pt x="113" y="110"/>
                      </a:lnTo>
                      <a:lnTo>
                        <a:pt x="113" y="110"/>
                      </a:lnTo>
                      <a:lnTo>
                        <a:pt x="125" y="106"/>
                      </a:lnTo>
                      <a:lnTo>
                        <a:pt x="125" y="110"/>
                      </a:lnTo>
                      <a:lnTo>
                        <a:pt x="129" y="110"/>
                      </a:lnTo>
                      <a:lnTo>
                        <a:pt x="133" y="114"/>
                      </a:lnTo>
                      <a:lnTo>
                        <a:pt x="117" y="110"/>
                      </a:lnTo>
                      <a:lnTo>
                        <a:pt x="113" y="114"/>
                      </a:lnTo>
                      <a:lnTo>
                        <a:pt x="113" y="118"/>
                      </a:lnTo>
                      <a:lnTo>
                        <a:pt x="113" y="118"/>
                      </a:lnTo>
                      <a:lnTo>
                        <a:pt x="113" y="122"/>
                      </a:lnTo>
                      <a:lnTo>
                        <a:pt x="113" y="122"/>
                      </a:lnTo>
                      <a:lnTo>
                        <a:pt x="113" y="122"/>
                      </a:lnTo>
                      <a:lnTo>
                        <a:pt x="113" y="125"/>
                      </a:lnTo>
                      <a:lnTo>
                        <a:pt x="113" y="125"/>
                      </a:lnTo>
                      <a:lnTo>
                        <a:pt x="113" y="125"/>
                      </a:lnTo>
                      <a:lnTo>
                        <a:pt x="113" y="129"/>
                      </a:lnTo>
                      <a:lnTo>
                        <a:pt x="113" y="129"/>
                      </a:lnTo>
                      <a:lnTo>
                        <a:pt x="113" y="129"/>
                      </a:lnTo>
                      <a:lnTo>
                        <a:pt x="140" y="122"/>
                      </a:lnTo>
                      <a:lnTo>
                        <a:pt x="144" y="122"/>
                      </a:lnTo>
                      <a:lnTo>
                        <a:pt x="144" y="122"/>
                      </a:lnTo>
                      <a:lnTo>
                        <a:pt x="148" y="122"/>
                      </a:lnTo>
                      <a:lnTo>
                        <a:pt x="148" y="118"/>
                      </a:lnTo>
                      <a:lnTo>
                        <a:pt x="164" y="114"/>
                      </a:lnTo>
                      <a:lnTo>
                        <a:pt x="168" y="114"/>
                      </a:lnTo>
                      <a:lnTo>
                        <a:pt x="168" y="114"/>
                      </a:lnTo>
                      <a:lnTo>
                        <a:pt x="152" y="118"/>
                      </a:lnTo>
                      <a:lnTo>
                        <a:pt x="148" y="125"/>
                      </a:lnTo>
                      <a:lnTo>
                        <a:pt x="144" y="125"/>
                      </a:lnTo>
                      <a:lnTo>
                        <a:pt x="148" y="125"/>
                      </a:lnTo>
                      <a:lnTo>
                        <a:pt x="148" y="129"/>
                      </a:lnTo>
                      <a:lnTo>
                        <a:pt x="148" y="129"/>
                      </a:lnTo>
                      <a:lnTo>
                        <a:pt x="144" y="129"/>
                      </a:lnTo>
                      <a:lnTo>
                        <a:pt x="148" y="133"/>
                      </a:lnTo>
                      <a:lnTo>
                        <a:pt x="156" y="133"/>
                      </a:lnTo>
                      <a:lnTo>
                        <a:pt x="156" y="129"/>
                      </a:lnTo>
                      <a:lnTo>
                        <a:pt x="168" y="125"/>
                      </a:lnTo>
                      <a:lnTo>
                        <a:pt x="183" y="118"/>
                      </a:lnTo>
                      <a:lnTo>
                        <a:pt x="187" y="118"/>
                      </a:lnTo>
                      <a:lnTo>
                        <a:pt x="195" y="114"/>
                      </a:lnTo>
                      <a:lnTo>
                        <a:pt x="195" y="114"/>
                      </a:lnTo>
                      <a:lnTo>
                        <a:pt x="199" y="114"/>
                      </a:lnTo>
                      <a:lnTo>
                        <a:pt x="199" y="114"/>
                      </a:lnTo>
                      <a:lnTo>
                        <a:pt x="199" y="114"/>
                      </a:lnTo>
                      <a:lnTo>
                        <a:pt x="199" y="114"/>
                      </a:lnTo>
                      <a:lnTo>
                        <a:pt x="195" y="114"/>
                      </a:lnTo>
                      <a:lnTo>
                        <a:pt x="199" y="118"/>
                      </a:lnTo>
                      <a:lnTo>
                        <a:pt x="203" y="122"/>
                      </a:lnTo>
                      <a:lnTo>
                        <a:pt x="207" y="125"/>
                      </a:lnTo>
                      <a:lnTo>
                        <a:pt x="203" y="125"/>
                      </a:lnTo>
                      <a:lnTo>
                        <a:pt x="199" y="122"/>
                      </a:lnTo>
                      <a:lnTo>
                        <a:pt x="195" y="122"/>
                      </a:lnTo>
                      <a:lnTo>
                        <a:pt x="195" y="122"/>
                      </a:lnTo>
                      <a:lnTo>
                        <a:pt x="191" y="122"/>
                      </a:lnTo>
                      <a:lnTo>
                        <a:pt x="179" y="122"/>
                      </a:lnTo>
                      <a:lnTo>
                        <a:pt x="164" y="129"/>
                      </a:lnTo>
                      <a:lnTo>
                        <a:pt x="160" y="133"/>
                      </a:lnTo>
                      <a:lnTo>
                        <a:pt x="156" y="133"/>
                      </a:lnTo>
                      <a:lnTo>
                        <a:pt x="156" y="133"/>
                      </a:lnTo>
                      <a:lnTo>
                        <a:pt x="156" y="137"/>
                      </a:lnTo>
                      <a:lnTo>
                        <a:pt x="160" y="145"/>
                      </a:lnTo>
                      <a:lnTo>
                        <a:pt x="160" y="145"/>
                      </a:lnTo>
                      <a:lnTo>
                        <a:pt x="160" y="149"/>
                      </a:lnTo>
                      <a:lnTo>
                        <a:pt x="156" y="149"/>
                      </a:lnTo>
                      <a:lnTo>
                        <a:pt x="156" y="141"/>
                      </a:lnTo>
                      <a:lnTo>
                        <a:pt x="156" y="141"/>
                      </a:lnTo>
                      <a:lnTo>
                        <a:pt x="152" y="137"/>
                      </a:lnTo>
                      <a:lnTo>
                        <a:pt x="152" y="141"/>
                      </a:lnTo>
                      <a:lnTo>
                        <a:pt x="152" y="145"/>
                      </a:lnTo>
                      <a:lnTo>
                        <a:pt x="152" y="145"/>
                      </a:lnTo>
                      <a:lnTo>
                        <a:pt x="152" y="149"/>
                      </a:lnTo>
                      <a:lnTo>
                        <a:pt x="156" y="149"/>
                      </a:lnTo>
                      <a:lnTo>
                        <a:pt x="160" y="153"/>
                      </a:lnTo>
                      <a:lnTo>
                        <a:pt x="176" y="145"/>
                      </a:lnTo>
                      <a:lnTo>
                        <a:pt x="179" y="149"/>
                      </a:lnTo>
                      <a:lnTo>
                        <a:pt x="164" y="153"/>
                      </a:lnTo>
                      <a:lnTo>
                        <a:pt x="164" y="153"/>
                      </a:lnTo>
                      <a:lnTo>
                        <a:pt x="164" y="157"/>
                      </a:lnTo>
                      <a:lnTo>
                        <a:pt x="164" y="157"/>
                      </a:lnTo>
                      <a:lnTo>
                        <a:pt x="164" y="161"/>
                      </a:lnTo>
                      <a:lnTo>
                        <a:pt x="164" y="161"/>
                      </a:lnTo>
                      <a:lnTo>
                        <a:pt x="160" y="161"/>
                      </a:lnTo>
                      <a:lnTo>
                        <a:pt x="160" y="157"/>
                      </a:lnTo>
                      <a:lnTo>
                        <a:pt x="160" y="157"/>
                      </a:lnTo>
                      <a:lnTo>
                        <a:pt x="156" y="153"/>
                      </a:lnTo>
                      <a:lnTo>
                        <a:pt x="152" y="153"/>
                      </a:lnTo>
                      <a:lnTo>
                        <a:pt x="148" y="149"/>
                      </a:lnTo>
                      <a:lnTo>
                        <a:pt x="144" y="145"/>
                      </a:lnTo>
                      <a:lnTo>
                        <a:pt x="133" y="145"/>
                      </a:lnTo>
                      <a:lnTo>
                        <a:pt x="133" y="145"/>
                      </a:lnTo>
                      <a:lnTo>
                        <a:pt x="129" y="145"/>
                      </a:lnTo>
                      <a:lnTo>
                        <a:pt x="129" y="149"/>
                      </a:lnTo>
                      <a:lnTo>
                        <a:pt x="129" y="149"/>
                      </a:lnTo>
                      <a:lnTo>
                        <a:pt x="129" y="153"/>
                      </a:lnTo>
                      <a:lnTo>
                        <a:pt x="133" y="153"/>
                      </a:lnTo>
                      <a:lnTo>
                        <a:pt x="129" y="153"/>
                      </a:lnTo>
                      <a:lnTo>
                        <a:pt x="129" y="157"/>
                      </a:lnTo>
                      <a:lnTo>
                        <a:pt x="129" y="161"/>
                      </a:lnTo>
                      <a:lnTo>
                        <a:pt x="129" y="161"/>
                      </a:lnTo>
                      <a:lnTo>
                        <a:pt x="129" y="157"/>
                      </a:lnTo>
                      <a:lnTo>
                        <a:pt x="129" y="153"/>
                      </a:lnTo>
                      <a:lnTo>
                        <a:pt x="125" y="149"/>
                      </a:lnTo>
                      <a:lnTo>
                        <a:pt x="125" y="145"/>
                      </a:lnTo>
                      <a:lnTo>
                        <a:pt x="121" y="149"/>
                      </a:lnTo>
                      <a:lnTo>
                        <a:pt x="121" y="145"/>
                      </a:lnTo>
                      <a:lnTo>
                        <a:pt x="121" y="145"/>
                      </a:lnTo>
                      <a:lnTo>
                        <a:pt x="125" y="145"/>
                      </a:lnTo>
                      <a:lnTo>
                        <a:pt x="125" y="141"/>
                      </a:lnTo>
                      <a:lnTo>
                        <a:pt x="125" y="141"/>
                      </a:lnTo>
                      <a:lnTo>
                        <a:pt x="113" y="141"/>
                      </a:lnTo>
                      <a:lnTo>
                        <a:pt x="109" y="141"/>
                      </a:lnTo>
                      <a:lnTo>
                        <a:pt x="109" y="145"/>
                      </a:lnTo>
                      <a:lnTo>
                        <a:pt x="109" y="145"/>
                      </a:lnTo>
                      <a:lnTo>
                        <a:pt x="109" y="145"/>
                      </a:lnTo>
                      <a:lnTo>
                        <a:pt x="113" y="145"/>
                      </a:lnTo>
                      <a:lnTo>
                        <a:pt x="113" y="149"/>
                      </a:lnTo>
                      <a:lnTo>
                        <a:pt x="109" y="149"/>
                      </a:lnTo>
                      <a:lnTo>
                        <a:pt x="113" y="149"/>
                      </a:lnTo>
                      <a:lnTo>
                        <a:pt x="113" y="153"/>
                      </a:lnTo>
                      <a:lnTo>
                        <a:pt x="113" y="153"/>
                      </a:lnTo>
                      <a:lnTo>
                        <a:pt x="113" y="153"/>
                      </a:lnTo>
                      <a:lnTo>
                        <a:pt x="109" y="153"/>
                      </a:lnTo>
                      <a:lnTo>
                        <a:pt x="109" y="153"/>
                      </a:lnTo>
                      <a:lnTo>
                        <a:pt x="109" y="153"/>
                      </a:lnTo>
                      <a:lnTo>
                        <a:pt x="109" y="153"/>
                      </a:lnTo>
                      <a:lnTo>
                        <a:pt x="109" y="149"/>
                      </a:lnTo>
                      <a:lnTo>
                        <a:pt x="101" y="141"/>
                      </a:lnTo>
                      <a:lnTo>
                        <a:pt x="97" y="141"/>
                      </a:lnTo>
                      <a:lnTo>
                        <a:pt x="97" y="141"/>
                      </a:lnTo>
                      <a:lnTo>
                        <a:pt x="93" y="145"/>
                      </a:lnTo>
                      <a:lnTo>
                        <a:pt x="90" y="149"/>
                      </a:lnTo>
                      <a:lnTo>
                        <a:pt x="90" y="149"/>
                      </a:lnTo>
                      <a:lnTo>
                        <a:pt x="90" y="149"/>
                      </a:lnTo>
                      <a:lnTo>
                        <a:pt x="90" y="149"/>
                      </a:lnTo>
                      <a:lnTo>
                        <a:pt x="86" y="149"/>
                      </a:lnTo>
                      <a:lnTo>
                        <a:pt x="90" y="153"/>
                      </a:lnTo>
                      <a:lnTo>
                        <a:pt x="90" y="153"/>
                      </a:lnTo>
                      <a:lnTo>
                        <a:pt x="90" y="157"/>
                      </a:lnTo>
                      <a:lnTo>
                        <a:pt x="90" y="157"/>
                      </a:lnTo>
                      <a:lnTo>
                        <a:pt x="86" y="153"/>
                      </a:lnTo>
                      <a:lnTo>
                        <a:pt x="86" y="153"/>
                      </a:lnTo>
                      <a:lnTo>
                        <a:pt x="82" y="149"/>
                      </a:lnTo>
                      <a:lnTo>
                        <a:pt x="82" y="149"/>
                      </a:lnTo>
                      <a:lnTo>
                        <a:pt x="66" y="153"/>
                      </a:lnTo>
                      <a:lnTo>
                        <a:pt x="62" y="153"/>
                      </a:lnTo>
                      <a:lnTo>
                        <a:pt x="62" y="157"/>
                      </a:lnTo>
                      <a:lnTo>
                        <a:pt x="58" y="157"/>
                      </a:lnTo>
                      <a:lnTo>
                        <a:pt x="58" y="157"/>
                      </a:lnTo>
                      <a:lnTo>
                        <a:pt x="58" y="161"/>
                      </a:lnTo>
                      <a:lnTo>
                        <a:pt x="62" y="161"/>
                      </a:lnTo>
                      <a:lnTo>
                        <a:pt x="62" y="161"/>
                      </a:lnTo>
                      <a:lnTo>
                        <a:pt x="62" y="164"/>
                      </a:lnTo>
                      <a:lnTo>
                        <a:pt x="62" y="164"/>
                      </a:lnTo>
                      <a:lnTo>
                        <a:pt x="62" y="164"/>
                      </a:lnTo>
                      <a:lnTo>
                        <a:pt x="62" y="164"/>
                      </a:lnTo>
                      <a:lnTo>
                        <a:pt x="62" y="164"/>
                      </a:lnTo>
                      <a:lnTo>
                        <a:pt x="82" y="161"/>
                      </a:lnTo>
                      <a:lnTo>
                        <a:pt x="86" y="164"/>
                      </a:lnTo>
                      <a:lnTo>
                        <a:pt x="82" y="164"/>
                      </a:lnTo>
                      <a:lnTo>
                        <a:pt x="78" y="164"/>
                      </a:lnTo>
                      <a:lnTo>
                        <a:pt x="78" y="168"/>
                      </a:lnTo>
                      <a:lnTo>
                        <a:pt x="86" y="168"/>
                      </a:lnTo>
                      <a:lnTo>
                        <a:pt x="90" y="164"/>
                      </a:lnTo>
                      <a:lnTo>
                        <a:pt x="93" y="168"/>
                      </a:lnTo>
                      <a:lnTo>
                        <a:pt x="93" y="168"/>
                      </a:lnTo>
                      <a:lnTo>
                        <a:pt x="93" y="168"/>
                      </a:lnTo>
                      <a:lnTo>
                        <a:pt x="86" y="168"/>
                      </a:lnTo>
                      <a:lnTo>
                        <a:pt x="82" y="168"/>
                      </a:lnTo>
                      <a:lnTo>
                        <a:pt x="78" y="168"/>
                      </a:lnTo>
                      <a:lnTo>
                        <a:pt x="74" y="168"/>
                      </a:lnTo>
                      <a:lnTo>
                        <a:pt x="74" y="172"/>
                      </a:lnTo>
                      <a:lnTo>
                        <a:pt x="70" y="176"/>
                      </a:lnTo>
                      <a:lnTo>
                        <a:pt x="62" y="176"/>
                      </a:lnTo>
                      <a:lnTo>
                        <a:pt x="58" y="176"/>
                      </a:lnTo>
                      <a:lnTo>
                        <a:pt x="62" y="180"/>
                      </a:lnTo>
                      <a:lnTo>
                        <a:pt x="62" y="176"/>
                      </a:lnTo>
                      <a:lnTo>
                        <a:pt x="62" y="176"/>
                      </a:lnTo>
                      <a:lnTo>
                        <a:pt x="66" y="176"/>
                      </a:lnTo>
                      <a:lnTo>
                        <a:pt x="66" y="176"/>
                      </a:lnTo>
                      <a:lnTo>
                        <a:pt x="70" y="180"/>
                      </a:lnTo>
                      <a:lnTo>
                        <a:pt x="70" y="180"/>
                      </a:lnTo>
                      <a:lnTo>
                        <a:pt x="74" y="180"/>
                      </a:lnTo>
                      <a:lnTo>
                        <a:pt x="82" y="180"/>
                      </a:lnTo>
                      <a:lnTo>
                        <a:pt x="97" y="172"/>
                      </a:lnTo>
                      <a:lnTo>
                        <a:pt x="105" y="172"/>
                      </a:lnTo>
                      <a:lnTo>
                        <a:pt x="101" y="172"/>
                      </a:lnTo>
                      <a:lnTo>
                        <a:pt x="101" y="172"/>
                      </a:lnTo>
                      <a:lnTo>
                        <a:pt x="101" y="172"/>
                      </a:lnTo>
                      <a:lnTo>
                        <a:pt x="105" y="172"/>
                      </a:lnTo>
                      <a:lnTo>
                        <a:pt x="109" y="172"/>
                      </a:lnTo>
                      <a:lnTo>
                        <a:pt x="109" y="172"/>
                      </a:lnTo>
                      <a:lnTo>
                        <a:pt x="121" y="184"/>
                      </a:lnTo>
                      <a:lnTo>
                        <a:pt x="121" y="188"/>
                      </a:lnTo>
                      <a:lnTo>
                        <a:pt x="117" y="188"/>
                      </a:lnTo>
                      <a:lnTo>
                        <a:pt x="117" y="188"/>
                      </a:lnTo>
                      <a:lnTo>
                        <a:pt x="121" y="196"/>
                      </a:lnTo>
                      <a:lnTo>
                        <a:pt x="125" y="196"/>
                      </a:lnTo>
                      <a:lnTo>
                        <a:pt x="136" y="200"/>
                      </a:lnTo>
                      <a:lnTo>
                        <a:pt x="148" y="196"/>
                      </a:lnTo>
                      <a:lnTo>
                        <a:pt x="148" y="196"/>
                      </a:lnTo>
                      <a:lnTo>
                        <a:pt x="152" y="200"/>
                      </a:lnTo>
                      <a:lnTo>
                        <a:pt x="152" y="200"/>
                      </a:lnTo>
                      <a:lnTo>
                        <a:pt x="156" y="204"/>
                      </a:lnTo>
                      <a:lnTo>
                        <a:pt x="160" y="207"/>
                      </a:lnTo>
                      <a:lnTo>
                        <a:pt x="156" y="207"/>
                      </a:lnTo>
                      <a:lnTo>
                        <a:pt x="156" y="204"/>
                      </a:lnTo>
                      <a:lnTo>
                        <a:pt x="152" y="204"/>
                      </a:lnTo>
                      <a:lnTo>
                        <a:pt x="152" y="200"/>
                      </a:lnTo>
                      <a:lnTo>
                        <a:pt x="148" y="200"/>
                      </a:lnTo>
                      <a:lnTo>
                        <a:pt x="148" y="200"/>
                      </a:lnTo>
                      <a:lnTo>
                        <a:pt x="144" y="200"/>
                      </a:lnTo>
                      <a:lnTo>
                        <a:pt x="144" y="204"/>
                      </a:lnTo>
                      <a:lnTo>
                        <a:pt x="140" y="204"/>
                      </a:lnTo>
                      <a:lnTo>
                        <a:pt x="133" y="200"/>
                      </a:lnTo>
                      <a:lnTo>
                        <a:pt x="129" y="204"/>
                      </a:lnTo>
                      <a:lnTo>
                        <a:pt x="129" y="204"/>
                      </a:lnTo>
                      <a:lnTo>
                        <a:pt x="125" y="204"/>
                      </a:lnTo>
                      <a:lnTo>
                        <a:pt x="125" y="204"/>
                      </a:lnTo>
                      <a:lnTo>
                        <a:pt x="129" y="215"/>
                      </a:lnTo>
                      <a:lnTo>
                        <a:pt x="129" y="215"/>
                      </a:lnTo>
                      <a:lnTo>
                        <a:pt x="129" y="219"/>
                      </a:lnTo>
                      <a:lnTo>
                        <a:pt x="125" y="223"/>
                      </a:lnTo>
                      <a:lnTo>
                        <a:pt x="125" y="227"/>
                      </a:lnTo>
                      <a:lnTo>
                        <a:pt x="125" y="231"/>
                      </a:lnTo>
                      <a:lnTo>
                        <a:pt x="129" y="231"/>
                      </a:lnTo>
                      <a:lnTo>
                        <a:pt x="140" y="223"/>
                      </a:lnTo>
                      <a:lnTo>
                        <a:pt x="144" y="231"/>
                      </a:lnTo>
                      <a:lnTo>
                        <a:pt x="140" y="227"/>
                      </a:lnTo>
                      <a:lnTo>
                        <a:pt x="136" y="227"/>
                      </a:lnTo>
                      <a:lnTo>
                        <a:pt x="136" y="227"/>
                      </a:lnTo>
                      <a:lnTo>
                        <a:pt x="136" y="231"/>
                      </a:lnTo>
                      <a:lnTo>
                        <a:pt x="129" y="231"/>
                      </a:lnTo>
                      <a:lnTo>
                        <a:pt x="125" y="231"/>
                      </a:lnTo>
                      <a:lnTo>
                        <a:pt x="125" y="231"/>
                      </a:lnTo>
                      <a:lnTo>
                        <a:pt x="121" y="227"/>
                      </a:lnTo>
                      <a:lnTo>
                        <a:pt x="121" y="227"/>
                      </a:lnTo>
                      <a:lnTo>
                        <a:pt x="125" y="219"/>
                      </a:lnTo>
                      <a:lnTo>
                        <a:pt x="125" y="215"/>
                      </a:lnTo>
                      <a:lnTo>
                        <a:pt x="125" y="211"/>
                      </a:lnTo>
                      <a:lnTo>
                        <a:pt x="125" y="207"/>
                      </a:lnTo>
                      <a:lnTo>
                        <a:pt x="125" y="204"/>
                      </a:lnTo>
                      <a:lnTo>
                        <a:pt x="125" y="204"/>
                      </a:lnTo>
                      <a:lnTo>
                        <a:pt x="121" y="200"/>
                      </a:lnTo>
                      <a:lnTo>
                        <a:pt x="113" y="192"/>
                      </a:lnTo>
                      <a:lnTo>
                        <a:pt x="113" y="192"/>
                      </a:lnTo>
                      <a:lnTo>
                        <a:pt x="113" y="184"/>
                      </a:lnTo>
                      <a:lnTo>
                        <a:pt x="113" y="184"/>
                      </a:lnTo>
                      <a:lnTo>
                        <a:pt x="113" y="180"/>
                      </a:lnTo>
                      <a:lnTo>
                        <a:pt x="101" y="176"/>
                      </a:lnTo>
                      <a:lnTo>
                        <a:pt x="97" y="176"/>
                      </a:lnTo>
                      <a:lnTo>
                        <a:pt x="97" y="176"/>
                      </a:lnTo>
                      <a:lnTo>
                        <a:pt x="97" y="176"/>
                      </a:lnTo>
                      <a:lnTo>
                        <a:pt x="93" y="180"/>
                      </a:lnTo>
                      <a:lnTo>
                        <a:pt x="86" y="180"/>
                      </a:lnTo>
                      <a:lnTo>
                        <a:pt x="86" y="184"/>
                      </a:lnTo>
                      <a:lnTo>
                        <a:pt x="86" y="184"/>
                      </a:lnTo>
                      <a:lnTo>
                        <a:pt x="86" y="184"/>
                      </a:lnTo>
                      <a:lnTo>
                        <a:pt x="86" y="188"/>
                      </a:lnTo>
                      <a:lnTo>
                        <a:pt x="86" y="188"/>
                      </a:lnTo>
                      <a:lnTo>
                        <a:pt x="90" y="192"/>
                      </a:lnTo>
                      <a:lnTo>
                        <a:pt x="86" y="188"/>
                      </a:lnTo>
                      <a:lnTo>
                        <a:pt x="86" y="188"/>
                      </a:lnTo>
                      <a:lnTo>
                        <a:pt x="82" y="184"/>
                      </a:lnTo>
                      <a:lnTo>
                        <a:pt x="82" y="184"/>
                      </a:lnTo>
                      <a:lnTo>
                        <a:pt x="78" y="188"/>
                      </a:lnTo>
                      <a:lnTo>
                        <a:pt x="74" y="188"/>
                      </a:lnTo>
                      <a:lnTo>
                        <a:pt x="74" y="192"/>
                      </a:lnTo>
                      <a:lnTo>
                        <a:pt x="74" y="196"/>
                      </a:lnTo>
                      <a:lnTo>
                        <a:pt x="78" y="200"/>
                      </a:lnTo>
                      <a:lnTo>
                        <a:pt x="86" y="207"/>
                      </a:lnTo>
                      <a:lnTo>
                        <a:pt x="93" y="223"/>
                      </a:lnTo>
                      <a:lnTo>
                        <a:pt x="93" y="227"/>
                      </a:lnTo>
                      <a:lnTo>
                        <a:pt x="90" y="231"/>
                      </a:lnTo>
                      <a:lnTo>
                        <a:pt x="90" y="227"/>
                      </a:lnTo>
                      <a:lnTo>
                        <a:pt x="90" y="227"/>
                      </a:lnTo>
                      <a:lnTo>
                        <a:pt x="90" y="223"/>
                      </a:lnTo>
                      <a:lnTo>
                        <a:pt x="82" y="211"/>
                      </a:lnTo>
                      <a:lnTo>
                        <a:pt x="82" y="211"/>
                      </a:lnTo>
                      <a:lnTo>
                        <a:pt x="78" y="207"/>
                      </a:lnTo>
                      <a:lnTo>
                        <a:pt x="74" y="204"/>
                      </a:lnTo>
                      <a:lnTo>
                        <a:pt x="74" y="200"/>
                      </a:lnTo>
                      <a:lnTo>
                        <a:pt x="70" y="196"/>
                      </a:lnTo>
                      <a:lnTo>
                        <a:pt x="70" y="196"/>
                      </a:lnTo>
                      <a:lnTo>
                        <a:pt x="66" y="192"/>
                      </a:lnTo>
                      <a:lnTo>
                        <a:pt x="62" y="192"/>
                      </a:lnTo>
                      <a:lnTo>
                        <a:pt x="54" y="200"/>
                      </a:lnTo>
                      <a:lnTo>
                        <a:pt x="51" y="200"/>
                      </a:lnTo>
                      <a:lnTo>
                        <a:pt x="47" y="204"/>
                      </a:lnTo>
                      <a:lnTo>
                        <a:pt x="43" y="207"/>
                      </a:lnTo>
                      <a:lnTo>
                        <a:pt x="43" y="215"/>
                      </a:lnTo>
                      <a:lnTo>
                        <a:pt x="43" y="215"/>
                      </a:lnTo>
                      <a:lnTo>
                        <a:pt x="43" y="215"/>
                      </a:lnTo>
                      <a:lnTo>
                        <a:pt x="43" y="219"/>
                      </a:lnTo>
                      <a:lnTo>
                        <a:pt x="47" y="219"/>
                      </a:lnTo>
                      <a:lnTo>
                        <a:pt x="47" y="219"/>
                      </a:lnTo>
                      <a:lnTo>
                        <a:pt x="51" y="219"/>
                      </a:lnTo>
                      <a:lnTo>
                        <a:pt x="51" y="219"/>
                      </a:lnTo>
                      <a:lnTo>
                        <a:pt x="47" y="219"/>
                      </a:lnTo>
                      <a:lnTo>
                        <a:pt x="47" y="219"/>
                      </a:lnTo>
                      <a:lnTo>
                        <a:pt x="43" y="215"/>
                      </a:lnTo>
                      <a:lnTo>
                        <a:pt x="39" y="215"/>
                      </a:lnTo>
                      <a:lnTo>
                        <a:pt x="39" y="219"/>
                      </a:lnTo>
                      <a:lnTo>
                        <a:pt x="39" y="219"/>
                      </a:lnTo>
                      <a:lnTo>
                        <a:pt x="39" y="223"/>
                      </a:lnTo>
                      <a:lnTo>
                        <a:pt x="43" y="223"/>
                      </a:lnTo>
                      <a:lnTo>
                        <a:pt x="51" y="231"/>
                      </a:lnTo>
                      <a:lnTo>
                        <a:pt x="51" y="231"/>
                      </a:lnTo>
                      <a:lnTo>
                        <a:pt x="51" y="231"/>
                      </a:lnTo>
                      <a:lnTo>
                        <a:pt x="54" y="235"/>
                      </a:lnTo>
                      <a:lnTo>
                        <a:pt x="54" y="235"/>
                      </a:lnTo>
                      <a:lnTo>
                        <a:pt x="78" y="239"/>
                      </a:lnTo>
                      <a:lnTo>
                        <a:pt x="78" y="243"/>
                      </a:lnTo>
                      <a:lnTo>
                        <a:pt x="66" y="239"/>
                      </a:lnTo>
                      <a:lnTo>
                        <a:pt x="58" y="239"/>
                      </a:lnTo>
                      <a:lnTo>
                        <a:pt x="54" y="239"/>
                      </a:lnTo>
                      <a:lnTo>
                        <a:pt x="51" y="243"/>
                      </a:lnTo>
                      <a:lnTo>
                        <a:pt x="51" y="239"/>
                      </a:lnTo>
                      <a:lnTo>
                        <a:pt x="51" y="239"/>
                      </a:lnTo>
                      <a:lnTo>
                        <a:pt x="43" y="231"/>
                      </a:lnTo>
                      <a:lnTo>
                        <a:pt x="43" y="231"/>
                      </a:lnTo>
                      <a:lnTo>
                        <a:pt x="43" y="239"/>
                      </a:lnTo>
                      <a:lnTo>
                        <a:pt x="39" y="243"/>
                      </a:lnTo>
                      <a:lnTo>
                        <a:pt x="35" y="250"/>
                      </a:lnTo>
                      <a:lnTo>
                        <a:pt x="35" y="246"/>
                      </a:lnTo>
                      <a:lnTo>
                        <a:pt x="39" y="239"/>
                      </a:lnTo>
                      <a:lnTo>
                        <a:pt x="39" y="235"/>
                      </a:lnTo>
                      <a:lnTo>
                        <a:pt x="39" y="231"/>
                      </a:lnTo>
                      <a:lnTo>
                        <a:pt x="39" y="227"/>
                      </a:lnTo>
                      <a:lnTo>
                        <a:pt x="39" y="227"/>
                      </a:lnTo>
                      <a:lnTo>
                        <a:pt x="39" y="223"/>
                      </a:lnTo>
                      <a:lnTo>
                        <a:pt x="35" y="223"/>
                      </a:lnTo>
                      <a:lnTo>
                        <a:pt x="35" y="219"/>
                      </a:lnTo>
                      <a:lnTo>
                        <a:pt x="31" y="223"/>
                      </a:lnTo>
                      <a:lnTo>
                        <a:pt x="27" y="227"/>
                      </a:lnTo>
                      <a:lnTo>
                        <a:pt x="27" y="227"/>
                      </a:lnTo>
                      <a:lnTo>
                        <a:pt x="23" y="227"/>
                      </a:lnTo>
                      <a:lnTo>
                        <a:pt x="19" y="227"/>
                      </a:lnTo>
                      <a:lnTo>
                        <a:pt x="19" y="227"/>
                      </a:lnTo>
                      <a:lnTo>
                        <a:pt x="19" y="231"/>
                      </a:lnTo>
                      <a:lnTo>
                        <a:pt x="23" y="235"/>
                      </a:lnTo>
                      <a:lnTo>
                        <a:pt x="27" y="239"/>
                      </a:lnTo>
                      <a:lnTo>
                        <a:pt x="27" y="243"/>
                      </a:lnTo>
                      <a:lnTo>
                        <a:pt x="23" y="239"/>
                      </a:lnTo>
                      <a:lnTo>
                        <a:pt x="19" y="235"/>
                      </a:lnTo>
                      <a:lnTo>
                        <a:pt x="19" y="235"/>
                      </a:lnTo>
                      <a:lnTo>
                        <a:pt x="19" y="231"/>
                      </a:lnTo>
                      <a:lnTo>
                        <a:pt x="19" y="231"/>
                      </a:lnTo>
                      <a:lnTo>
                        <a:pt x="15" y="227"/>
                      </a:lnTo>
                      <a:lnTo>
                        <a:pt x="8" y="227"/>
                      </a:lnTo>
                      <a:lnTo>
                        <a:pt x="4" y="227"/>
                      </a:lnTo>
                      <a:lnTo>
                        <a:pt x="4" y="227"/>
                      </a:lnTo>
                      <a:lnTo>
                        <a:pt x="0" y="227"/>
                      </a:lnTo>
                      <a:lnTo>
                        <a:pt x="0" y="227"/>
                      </a:lnTo>
                      <a:lnTo>
                        <a:pt x="0" y="231"/>
                      </a:lnTo>
                      <a:lnTo>
                        <a:pt x="0" y="235"/>
                      </a:lnTo>
                      <a:lnTo>
                        <a:pt x="0" y="239"/>
                      </a:lnTo>
                      <a:lnTo>
                        <a:pt x="0" y="239"/>
                      </a:lnTo>
                      <a:lnTo>
                        <a:pt x="0" y="239"/>
                      </a:lnTo>
                      <a:lnTo>
                        <a:pt x="11" y="243"/>
                      </a:lnTo>
                      <a:lnTo>
                        <a:pt x="15" y="246"/>
                      </a:lnTo>
                      <a:lnTo>
                        <a:pt x="15" y="246"/>
                      </a:lnTo>
                      <a:lnTo>
                        <a:pt x="11" y="243"/>
                      </a:lnTo>
                      <a:lnTo>
                        <a:pt x="11" y="243"/>
                      </a:lnTo>
                      <a:lnTo>
                        <a:pt x="11" y="243"/>
                      </a:lnTo>
                      <a:lnTo>
                        <a:pt x="11" y="243"/>
                      </a:lnTo>
                      <a:lnTo>
                        <a:pt x="11" y="246"/>
                      </a:lnTo>
                      <a:lnTo>
                        <a:pt x="8" y="250"/>
                      </a:lnTo>
                      <a:lnTo>
                        <a:pt x="8" y="254"/>
                      </a:lnTo>
                      <a:lnTo>
                        <a:pt x="8" y="254"/>
                      </a:lnTo>
                      <a:lnTo>
                        <a:pt x="8" y="258"/>
                      </a:lnTo>
                      <a:lnTo>
                        <a:pt x="8" y="258"/>
                      </a:lnTo>
                      <a:moveTo>
                        <a:pt x="51" y="188"/>
                      </a:moveTo>
                      <a:lnTo>
                        <a:pt x="51" y="188"/>
                      </a:lnTo>
                      <a:lnTo>
                        <a:pt x="43" y="180"/>
                      </a:lnTo>
                      <a:lnTo>
                        <a:pt x="58" y="180"/>
                      </a:lnTo>
                      <a:lnTo>
                        <a:pt x="58" y="180"/>
                      </a:lnTo>
                      <a:lnTo>
                        <a:pt x="62" y="184"/>
                      </a:lnTo>
                      <a:lnTo>
                        <a:pt x="66" y="184"/>
                      </a:lnTo>
                      <a:lnTo>
                        <a:pt x="66" y="184"/>
                      </a:lnTo>
                      <a:lnTo>
                        <a:pt x="70" y="184"/>
                      </a:lnTo>
                      <a:lnTo>
                        <a:pt x="70" y="184"/>
                      </a:lnTo>
                      <a:lnTo>
                        <a:pt x="70" y="184"/>
                      </a:lnTo>
                      <a:lnTo>
                        <a:pt x="66" y="184"/>
                      </a:lnTo>
                      <a:lnTo>
                        <a:pt x="66" y="184"/>
                      </a:lnTo>
                      <a:lnTo>
                        <a:pt x="54" y="188"/>
                      </a:lnTo>
                      <a:lnTo>
                        <a:pt x="51" y="188"/>
                      </a:lnTo>
                      <a:moveTo>
                        <a:pt x="27" y="200"/>
                      </a:moveTo>
                      <a:lnTo>
                        <a:pt x="27" y="200"/>
                      </a:lnTo>
                      <a:lnTo>
                        <a:pt x="27" y="196"/>
                      </a:lnTo>
                      <a:lnTo>
                        <a:pt x="27" y="192"/>
                      </a:lnTo>
                      <a:lnTo>
                        <a:pt x="31" y="188"/>
                      </a:lnTo>
                      <a:lnTo>
                        <a:pt x="31" y="188"/>
                      </a:lnTo>
                      <a:lnTo>
                        <a:pt x="35" y="184"/>
                      </a:lnTo>
                      <a:lnTo>
                        <a:pt x="35" y="184"/>
                      </a:lnTo>
                      <a:lnTo>
                        <a:pt x="39" y="184"/>
                      </a:lnTo>
                      <a:lnTo>
                        <a:pt x="39" y="184"/>
                      </a:lnTo>
                      <a:lnTo>
                        <a:pt x="43" y="188"/>
                      </a:lnTo>
                      <a:lnTo>
                        <a:pt x="43" y="192"/>
                      </a:lnTo>
                      <a:lnTo>
                        <a:pt x="43" y="192"/>
                      </a:lnTo>
                      <a:lnTo>
                        <a:pt x="43" y="192"/>
                      </a:lnTo>
                      <a:lnTo>
                        <a:pt x="43" y="196"/>
                      </a:lnTo>
                      <a:lnTo>
                        <a:pt x="47" y="196"/>
                      </a:lnTo>
                      <a:lnTo>
                        <a:pt x="51" y="196"/>
                      </a:lnTo>
                      <a:lnTo>
                        <a:pt x="51" y="196"/>
                      </a:lnTo>
                      <a:lnTo>
                        <a:pt x="51" y="196"/>
                      </a:lnTo>
                      <a:lnTo>
                        <a:pt x="47" y="196"/>
                      </a:lnTo>
                      <a:lnTo>
                        <a:pt x="47" y="200"/>
                      </a:lnTo>
                      <a:lnTo>
                        <a:pt x="35" y="211"/>
                      </a:lnTo>
                      <a:lnTo>
                        <a:pt x="31" y="215"/>
                      </a:lnTo>
                      <a:lnTo>
                        <a:pt x="31" y="211"/>
                      </a:lnTo>
                      <a:lnTo>
                        <a:pt x="31" y="211"/>
                      </a:lnTo>
                      <a:lnTo>
                        <a:pt x="31" y="207"/>
                      </a:lnTo>
                      <a:lnTo>
                        <a:pt x="31" y="207"/>
                      </a:lnTo>
                      <a:lnTo>
                        <a:pt x="31" y="207"/>
                      </a:lnTo>
                      <a:lnTo>
                        <a:pt x="31" y="207"/>
                      </a:lnTo>
                      <a:lnTo>
                        <a:pt x="31" y="204"/>
                      </a:lnTo>
                      <a:lnTo>
                        <a:pt x="31" y="200"/>
                      </a:lnTo>
                      <a:lnTo>
                        <a:pt x="27" y="200"/>
                      </a:lnTo>
                      <a:moveTo>
                        <a:pt x="90" y="137"/>
                      </a:moveTo>
                      <a:lnTo>
                        <a:pt x="90" y="137"/>
                      </a:lnTo>
                      <a:lnTo>
                        <a:pt x="90" y="137"/>
                      </a:lnTo>
                      <a:lnTo>
                        <a:pt x="90" y="137"/>
                      </a:lnTo>
                      <a:lnTo>
                        <a:pt x="90" y="137"/>
                      </a:lnTo>
                      <a:lnTo>
                        <a:pt x="90" y="137"/>
                      </a:lnTo>
                      <a:lnTo>
                        <a:pt x="90" y="137"/>
                      </a:lnTo>
                      <a:lnTo>
                        <a:pt x="90" y="133"/>
                      </a:lnTo>
                      <a:lnTo>
                        <a:pt x="90" y="133"/>
                      </a:lnTo>
                      <a:lnTo>
                        <a:pt x="90" y="129"/>
                      </a:lnTo>
                      <a:lnTo>
                        <a:pt x="93" y="129"/>
                      </a:lnTo>
                      <a:lnTo>
                        <a:pt x="93" y="129"/>
                      </a:lnTo>
                      <a:lnTo>
                        <a:pt x="93" y="129"/>
                      </a:lnTo>
                      <a:lnTo>
                        <a:pt x="97" y="129"/>
                      </a:lnTo>
                      <a:lnTo>
                        <a:pt x="105" y="125"/>
                      </a:lnTo>
                      <a:lnTo>
                        <a:pt x="105" y="125"/>
                      </a:lnTo>
                      <a:lnTo>
                        <a:pt x="109" y="129"/>
                      </a:lnTo>
                      <a:lnTo>
                        <a:pt x="109" y="129"/>
                      </a:lnTo>
                      <a:lnTo>
                        <a:pt x="109" y="133"/>
                      </a:lnTo>
                      <a:lnTo>
                        <a:pt x="97" y="137"/>
                      </a:lnTo>
                      <a:lnTo>
                        <a:pt x="93" y="141"/>
                      </a:lnTo>
                      <a:lnTo>
                        <a:pt x="90" y="141"/>
                      </a:lnTo>
                      <a:lnTo>
                        <a:pt x="90" y="141"/>
                      </a:lnTo>
                      <a:lnTo>
                        <a:pt x="90" y="141"/>
                      </a:lnTo>
                      <a:lnTo>
                        <a:pt x="90" y="137"/>
                      </a:lnTo>
                      <a:lnTo>
                        <a:pt x="90" y="137"/>
                      </a:lnTo>
                      <a:moveTo>
                        <a:pt x="97" y="118"/>
                      </a:moveTo>
                      <a:lnTo>
                        <a:pt x="97" y="118"/>
                      </a:lnTo>
                      <a:lnTo>
                        <a:pt x="97" y="114"/>
                      </a:lnTo>
                      <a:lnTo>
                        <a:pt x="97" y="114"/>
                      </a:lnTo>
                      <a:lnTo>
                        <a:pt x="97" y="114"/>
                      </a:lnTo>
                      <a:lnTo>
                        <a:pt x="97" y="114"/>
                      </a:lnTo>
                      <a:lnTo>
                        <a:pt x="97" y="114"/>
                      </a:lnTo>
                      <a:lnTo>
                        <a:pt x="97" y="110"/>
                      </a:lnTo>
                      <a:lnTo>
                        <a:pt x="97" y="110"/>
                      </a:lnTo>
                      <a:lnTo>
                        <a:pt x="97" y="110"/>
                      </a:lnTo>
                      <a:lnTo>
                        <a:pt x="97" y="110"/>
                      </a:lnTo>
                      <a:lnTo>
                        <a:pt x="101" y="110"/>
                      </a:lnTo>
                      <a:lnTo>
                        <a:pt x="101" y="110"/>
                      </a:lnTo>
                      <a:lnTo>
                        <a:pt x="105" y="110"/>
                      </a:lnTo>
                      <a:lnTo>
                        <a:pt x="109" y="106"/>
                      </a:lnTo>
                      <a:lnTo>
                        <a:pt x="109" y="110"/>
                      </a:lnTo>
                      <a:lnTo>
                        <a:pt x="109" y="114"/>
                      </a:lnTo>
                      <a:lnTo>
                        <a:pt x="105" y="114"/>
                      </a:lnTo>
                      <a:lnTo>
                        <a:pt x="105" y="118"/>
                      </a:lnTo>
                      <a:lnTo>
                        <a:pt x="105" y="118"/>
                      </a:lnTo>
                      <a:lnTo>
                        <a:pt x="105" y="118"/>
                      </a:lnTo>
                      <a:lnTo>
                        <a:pt x="105" y="118"/>
                      </a:lnTo>
                      <a:lnTo>
                        <a:pt x="105" y="122"/>
                      </a:lnTo>
                      <a:lnTo>
                        <a:pt x="105" y="122"/>
                      </a:lnTo>
                      <a:lnTo>
                        <a:pt x="105" y="122"/>
                      </a:lnTo>
                      <a:lnTo>
                        <a:pt x="101" y="118"/>
                      </a:lnTo>
                      <a:lnTo>
                        <a:pt x="97" y="118"/>
                      </a:lnTo>
                      <a:moveTo>
                        <a:pt x="11" y="219"/>
                      </a:moveTo>
                      <a:lnTo>
                        <a:pt x="11" y="219"/>
                      </a:lnTo>
                      <a:lnTo>
                        <a:pt x="15" y="219"/>
                      </a:lnTo>
                      <a:lnTo>
                        <a:pt x="11" y="219"/>
                      </a:lnTo>
                      <a:lnTo>
                        <a:pt x="11" y="219"/>
                      </a:lnTo>
                      <a:lnTo>
                        <a:pt x="8" y="215"/>
                      </a:lnTo>
                      <a:lnTo>
                        <a:pt x="8" y="215"/>
                      </a:lnTo>
                      <a:lnTo>
                        <a:pt x="8" y="215"/>
                      </a:lnTo>
                      <a:lnTo>
                        <a:pt x="8" y="215"/>
                      </a:lnTo>
                      <a:lnTo>
                        <a:pt x="8" y="215"/>
                      </a:lnTo>
                      <a:lnTo>
                        <a:pt x="8" y="211"/>
                      </a:lnTo>
                      <a:lnTo>
                        <a:pt x="8" y="211"/>
                      </a:lnTo>
                      <a:lnTo>
                        <a:pt x="8" y="211"/>
                      </a:lnTo>
                      <a:lnTo>
                        <a:pt x="8" y="211"/>
                      </a:lnTo>
                      <a:lnTo>
                        <a:pt x="8" y="207"/>
                      </a:lnTo>
                      <a:lnTo>
                        <a:pt x="11" y="207"/>
                      </a:lnTo>
                      <a:lnTo>
                        <a:pt x="19" y="207"/>
                      </a:lnTo>
                      <a:lnTo>
                        <a:pt x="19" y="207"/>
                      </a:lnTo>
                      <a:lnTo>
                        <a:pt x="19" y="207"/>
                      </a:lnTo>
                      <a:lnTo>
                        <a:pt x="19" y="207"/>
                      </a:lnTo>
                      <a:lnTo>
                        <a:pt x="19" y="207"/>
                      </a:lnTo>
                      <a:lnTo>
                        <a:pt x="23" y="207"/>
                      </a:lnTo>
                      <a:lnTo>
                        <a:pt x="23" y="207"/>
                      </a:lnTo>
                      <a:lnTo>
                        <a:pt x="23" y="207"/>
                      </a:lnTo>
                      <a:lnTo>
                        <a:pt x="23" y="207"/>
                      </a:lnTo>
                      <a:lnTo>
                        <a:pt x="27" y="207"/>
                      </a:lnTo>
                      <a:lnTo>
                        <a:pt x="27" y="211"/>
                      </a:lnTo>
                      <a:lnTo>
                        <a:pt x="27" y="211"/>
                      </a:lnTo>
                      <a:lnTo>
                        <a:pt x="27" y="211"/>
                      </a:lnTo>
                      <a:lnTo>
                        <a:pt x="27" y="211"/>
                      </a:lnTo>
                      <a:lnTo>
                        <a:pt x="27" y="215"/>
                      </a:lnTo>
                      <a:lnTo>
                        <a:pt x="27" y="215"/>
                      </a:lnTo>
                      <a:lnTo>
                        <a:pt x="27" y="215"/>
                      </a:lnTo>
                      <a:lnTo>
                        <a:pt x="27" y="215"/>
                      </a:lnTo>
                      <a:lnTo>
                        <a:pt x="27" y="215"/>
                      </a:lnTo>
                      <a:lnTo>
                        <a:pt x="27" y="215"/>
                      </a:lnTo>
                      <a:lnTo>
                        <a:pt x="27" y="219"/>
                      </a:lnTo>
                      <a:lnTo>
                        <a:pt x="27" y="219"/>
                      </a:lnTo>
                      <a:lnTo>
                        <a:pt x="27" y="219"/>
                      </a:lnTo>
                      <a:lnTo>
                        <a:pt x="23" y="223"/>
                      </a:lnTo>
                      <a:lnTo>
                        <a:pt x="11" y="223"/>
                      </a:lnTo>
                      <a:lnTo>
                        <a:pt x="8" y="223"/>
                      </a:lnTo>
                      <a:lnTo>
                        <a:pt x="8" y="223"/>
                      </a:lnTo>
                      <a:lnTo>
                        <a:pt x="8" y="223"/>
                      </a:lnTo>
                      <a:lnTo>
                        <a:pt x="8" y="223"/>
                      </a:lnTo>
                      <a:lnTo>
                        <a:pt x="8" y="219"/>
                      </a:lnTo>
                      <a:lnTo>
                        <a:pt x="4" y="219"/>
                      </a:lnTo>
                      <a:lnTo>
                        <a:pt x="11" y="219"/>
                      </a:lnTo>
                      <a:moveTo>
                        <a:pt x="199" y="47"/>
                      </a:moveTo>
                      <a:lnTo>
                        <a:pt x="199" y="47"/>
                      </a:lnTo>
                      <a:lnTo>
                        <a:pt x="199" y="47"/>
                      </a:lnTo>
                      <a:lnTo>
                        <a:pt x="199" y="47"/>
                      </a:lnTo>
                      <a:lnTo>
                        <a:pt x="199" y="51"/>
                      </a:lnTo>
                      <a:lnTo>
                        <a:pt x="187" y="55"/>
                      </a:lnTo>
                      <a:lnTo>
                        <a:pt x="183" y="55"/>
                      </a:lnTo>
                      <a:lnTo>
                        <a:pt x="179" y="47"/>
                      </a:lnTo>
                      <a:lnTo>
                        <a:pt x="179" y="47"/>
                      </a:lnTo>
                      <a:lnTo>
                        <a:pt x="183" y="43"/>
                      </a:lnTo>
                      <a:lnTo>
                        <a:pt x="187" y="40"/>
                      </a:lnTo>
                      <a:lnTo>
                        <a:pt x="187" y="36"/>
                      </a:lnTo>
                      <a:lnTo>
                        <a:pt x="191" y="36"/>
                      </a:lnTo>
                      <a:lnTo>
                        <a:pt x="195" y="40"/>
                      </a:lnTo>
                      <a:lnTo>
                        <a:pt x="195" y="40"/>
                      </a:lnTo>
                      <a:lnTo>
                        <a:pt x="199" y="43"/>
                      </a:lnTo>
                      <a:lnTo>
                        <a:pt x="199" y="47"/>
                      </a:lnTo>
                      <a:moveTo>
                        <a:pt x="140" y="82"/>
                      </a:moveTo>
                      <a:lnTo>
                        <a:pt x="140" y="82"/>
                      </a:lnTo>
                      <a:lnTo>
                        <a:pt x="140" y="82"/>
                      </a:lnTo>
                      <a:lnTo>
                        <a:pt x="140" y="79"/>
                      </a:lnTo>
                      <a:lnTo>
                        <a:pt x="140" y="79"/>
                      </a:lnTo>
                      <a:lnTo>
                        <a:pt x="144" y="79"/>
                      </a:lnTo>
                      <a:lnTo>
                        <a:pt x="144" y="75"/>
                      </a:lnTo>
                      <a:lnTo>
                        <a:pt x="140" y="75"/>
                      </a:lnTo>
                      <a:lnTo>
                        <a:pt x="144" y="75"/>
                      </a:lnTo>
                      <a:lnTo>
                        <a:pt x="144" y="75"/>
                      </a:lnTo>
                      <a:lnTo>
                        <a:pt x="140" y="71"/>
                      </a:lnTo>
                      <a:lnTo>
                        <a:pt x="140" y="71"/>
                      </a:lnTo>
                      <a:lnTo>
                        <a:pt x="140" y="71"/>
                      </a:lnTo>
                      <a:lnTo>
                        <a:pt x="140" y="71"/>
                      </a:lnTo>
                      <a:lnTo>
                        <a:pt x="140" y="71"/>
                      </a:lnTo>
                      <a:lnTo>
                        <a:pt x="148" y="71"/>
                      </a:lnTo>
                      <a:lnTo>
                        <a:pt x="148" y="71"/>
                      </a:lnTo>
                      <a:lnTo>
                        <a:pt x="148" y="71"/>
                      </a:lnTo>
                      <a:lnTo>
                        <a:pt x="152" y="71"/>
                      </a:lnTo>
                      <a:lnTo>
                        <a:pt x="156" y="75"/>
                      </a:lnTo>
                      <a:lnTo>
                        <a:pt x="156" y="75"/>
                      </a:lnTo>
                      <a:lnTo>
                        <a:pt x="156" y="75"/>
                      </a:lnTo>
                      <a:lnTo>
                        <a:pt x="156" y="71"/>
                      </a:lnTo>
                      <a:lnTo>
                        <a:pt x="152" y="71"/>
                      </a:lnTo>
                      <a:lnTo>
                        <a:pt x="152" y="71"/>
                      </a:lnTo>
                      <a:lnTo>
                        <a:pt x="156" y="71"/>
                      </a:lnTo>
                      <a:lnTo>
                        <a:pt x="156" y="71"/>
                      </a:lnTo>
                      <a:lnTo>
                        <a:pt x="156" y="67"/>
                      </a:lnTo>
                      <a:lnTo>
                        <a:pt x="156" y="67"/>
                      </a:lnTo>
                      <a:lnTo>
                        <a:pt x="152" y="59"/>
                      </a:lnTo>
                      <a:lnTo>
                        <a:pt x="156" y="59"/>
                      </a:lnTo>
                      <a:lnTo>
                        <a:pt x="156" y="59"/>
                      </a:lnTo>
                      <a:lnTo>
                        <a:pt x="160" y="63"/>
                      </a:lnTo>
                      <a:lnTo>
                        <a:pt x="160" y="63"/>
                      </a:lnTo>
                      <a:lnTo>
                        <a:pt x="160" y="67"/>
                      </a:lnTo>
                      <a:lnTo>
                        <a:pt x="160" y="67"/>
                      </a:lnTo>
                      <a:lnTo>
                        <a:pt x="160" y="71"/>
                      </a:lnTo>
                      <a:lnTo>
                        <a:pt x="160" y="71"/>
                      </a:lnTo>
                      <a:lnTo>
                        <a:pt x="160" y="71"/>
                      </a:lnTo>
                      <a:lnTo>
                        <a:pt x="164" y="75"/>
                      </a:lnTo>
                      <a:lnTo>
                        <a:pt x="164" y="79"/>
                      </a:lnTo>
                      <a:lnTo>
                        <a:pt x="164" y="79"/>
                      </a:lnTo>
                      <a:lnTo>
                        <a:pt x="164" y="79"/>
                      </a:lnTo>
                      <a:lnTo>
                        <a:pt x="164" y="79"/>
                      </a:lnTo>
                      <a:lnTo>
                        <a:pt x="160" y="82"/>
                      </a:lnTo>
                      <a:lnTo>
                        <a:pt x="160" y="82"/>
                      </a:lnTo>
                      <a:lnTo>
                        <a:pt x="156" y="82"/>
                      </a:lnTo>
                      <a:lnTo>
                        <a:pt x="152" y="90"/>
                      </a:lnTo>
                      <a:lnTo>
                        <a:pt x="152" y="90"/>
                      </a:lnTo>
                      <a:lnTo>
                        <a:pt x="148" y="90"/>
                      </a:lnTo>
                      <a:lnTo>
                        <a:pt x="148" y="90"/>
                      </a:lnTo>
                      <a:lnTo>
                        <a:pt x="148" y="86"/>
                      </a:lnTo>
                      <a:lnTo>
                        <a:pt x="148" y="86"/>
                      </a:lnTo>
                      <a:lnTo>
                        <a:pt x="140" y="82"/>
                      </a:lnTo>
                      <a:lnTo>
                        <a:pt x="140" y="82"/>
                      </a:lnTo>
                      <a:moveTo>
                        <a:pt x="207" y="40"/>
                      </a:moveTo>
                      <a:lnTo>
                        <a:pt x="207" y="40"/>
                      </a:lnTo>
                      <a:lnTo>
                        <a:pt x="203" y="36"/>
                      </a:lnTo>
                      <a:lnTo>
                        <a:pt x="203" y="36"/>
                      </a:lnTo>
                      <a:lnTo>
                        <a:pt x="203" y="32"/>
                      </a:lnTo>
                      <a:lnTo>
                        <a:pt x="203" y="32"/>
                      </a:lnTo>
                      <a:lnTo>
                        <a:pt x="203" y="28"/>
                      </a:lnTo>
                      <a:lnTo>
                        <a:pt x="207" y="28"/>
                      </a:lnTo>
                      <a:lnTo>
                        <a:pt x="207" y="32"/>
                      </a:lnTo>
                      <a:lnTo>
                        <a:pt x="207" y="32"/>
                      </a:lnTo>
                      <a:lnTo>
                        <a:pt x="207" y="32"/>
                      </a:lnTo>
                      <a:lnTo>
                        <a:pt x="207" y="32"/>
                      </a:lnTo>
                      <a:lnTo>
                        <a:pt x="211" y="32"/>
                      </a:lnTo>
                      <a:lnTo>
                        <a:pt x="211" y="32"/>
                      </a:lnTo>
                      <a:lnTo>
                        <a:pt x="211" y="32"/>
                      </a:lnTo>
                      <a:lnTo>
                        <a:pt x="211" y="36"/>
                      </a:lnTo>
                      <a:lnTo>
                        <a:pt x="215" y="36"/>
                      </a:lnTo>
                      <a:lnTo>
                        <a:pt x="215" y="36"/>
                      </a:lnTo>
                      <a:lnTo>
                        <a:pt x="215" y="32"/>
                      </a:lnTo>
                      <a:lnTo>
                        <a:pt x="215" y="28"/>
                      </a:lnTo>
                      <a:lnTo>
                        <a:pt x="215" y="28"/>
                      </a:lnTo>
                      <a:lnTo>
                        <a:pt x="215" y="28"/>
                      </a:lnTo>
                      <a:lnTo>
                        <a:pt x="215" y="28"/>
                      </a:lnTo>
                      <a:lnTo>
                        <a:pt x="219" y="28"/>
                      </a:lnTo>
                      <a:lnTo>
                        <a:pt x="219" y="32"/>
                      </a:lnTo>
                      <a:lnTo>
                        <a:pt x="226" y="36"/>
                      </a:lnTo>
                      <a:lnTo>
                        <a:pt x="226" y="40"/>
                      </a:lnTo>
                      <a:lnTo>
                        <a:pt x="226" y="43"/>
                      </a:lnTo>
                      <a:lnTo>
                        <a:pt x="219" y="47"/>
                      </a:lnTo>
                      <a:lnTo>
                        <a:pt x="215" y="47"/>
                      </a:lnTo>
                      <a:lnTo>
                        <a:pt x="211" y="43"/>
                      </a:lnTo>
                      <a:lnTo>
                        <a:pt x="207" y="40"/>
                      </a:lnTo>
                      <a:moveTo>
                        <a:pt x="164" y="12"/>
                      </a:moveTo>
                      <a:lnTo>
                        <a:pt x="164" y="12"/>
                      </a:lnTo>
                      <a:lnTo>
                        <a:pt x="164" y="12"/>
                      </a:lnTo>
                      <a:lnTo>
                        <a:pt x="164" y="8"/>
                      </a:lnTo>
                      <a:lnTo>
                        <a:pt x="168" y="8"/>
                      </a:lnTo>
                      <a:lnTo>
                        <a:pt x="172" y="8"/>
                      </a:lnTo>
                      <a:lnTo>
                        <a:pt x="172" y="4"/>
                      </a:lnTo>
                      <a:lnTo>
                        <a:pt x="176" y="0"/>
                      </a:lnTo>
                      <a:lnTo>
                        <a:pt x="179" y="0"/>
                      </a:lnTo>
                      <a:lnTo>
                        <a:pt x="183" y="0"/>
                      </a:lnTo>
                      <a:lnTo>
                        <a:pt x="187" y="0"/>
                      </a:lnTo>
                      <a:lnTo>
                        <a:pt x="187" y="8"/>
                      </a:lnTo>
                      <a:lnTo>
                        <a:pt x="191" y="8"/>
                      </a:lnTo>
                      <a:lnTo>
                        <a:pt x="195" y="12"/>
                      </a:lnTo>
                      <a:lnTo>
                        <a:pt x="191" y="16"/>
                      </a:lnTo>
                      <a:lnTo>
                        <a:pt x="191" y="20"/>
                      </a:lnTo>
                      <a:lnTo>
                        <a:pt x="191" y="20"/>
                      </a:lnTo>
                      <a:lnTo>
                        <a:pt x="187" y="20"/>
                      </a:lnTo>
                      <a:lnTo>
                        <a:pt x="187" y="20"/>
                      </a:lnTo>
                      <a:lnTo>
                        <a:pt x="187" y="24"/>
                      </a:lnTo>
                      <a:lnTo>
                        <a:pt x="187" y="24"/>
                      </a:lnTo>
                      <a:lnTo>
                        <a:pt x="183" y="24"/>
                      </a:lnTo>
                      <a:lnTo>
                        <a:pt x="183" y="24"/>
                      </a:lnTo>
                      <a:lnTo>
                        <a:pt x="179" y="24"/>
                      </a:lnTo>
                      <a:lnTo>
                        <a:pt x="179" y="24"/>
                      </a:lnTo>
                      <a:lnTo>
                        <a:pt x="179" y="24"/>
                      </a:lnTo>
                      <a:lnTo>
                        <a:pt x="176" y="24"/>
                      </a:lnTo>
                      <a:lnTo>
                        <a:pt x="176" y="20"/>
                      </a:lnTo>
                      <a:lnTo>
                        <a:pt x="176" y="20"/>
                      </a:lnTo>
                      <a:lnTo>
                        <a:pt x="179" y="20"/>
                      </a:lnTo>
                      <a:lnTo>
                        <a:pt x="179" y="20"/>
                      </a:lnTo>
                      <a:lnTo>
                        <a:pt x="164" y="16"/>
                      </a:lnTo>
                      <a:lnTo>
                        <a:pt x="164" y="16"/>
                      </a:lnTo>
                      <a:lnTo>
                        <a:pt x="164" y="12"/>
                      </a:lnTo>
                      <a:lnTo>
                        <a:pt x="164" y="12"/>
                      </a:lnTo>
                      <a:moveTo>
                        <a:pt x="168" y="75"/>
                      </a:moveTo>
                      <a:lnTo>
                        <a:pt x="168" y="75"/>
                      </a:lnTo>
                      <a:lnTo>
                        <a:pt x="164" y="71"/>
                      </a:lnTo>
                      <a:lnTo>
                        <a:pt x="164" y="71"/>
                      </a:lnTo>
                      <a:lnTo>
                        <a:pt x="164" y="67"/>
                      </a:lnTo>
                      <a:lnTo>
                        <a:pt x="164" y="67"/>
                      </a:lnTo>
                      <a:lnTo>
                        <a:pt x="164" y="67"/>
                      </a:lnTo>
                      <a:lnTo>
                        <a:pt x="164" y="63"/>
                      </a:lnTo>
                      <a:lnTo>
                        <a:pt x="164" y="63"/>
                      </a:lnTo>
                      <a:lnTo>
                        <a:pt x="164" y="63"/>
                      </a:lnTo>
                      <a:lnTo>
                        <a:pt x="164" y="63"/>
                      </a:lnTo>
                      <a:lnTo>
                        <a:pt x="168" y="67"/>
                      </a:lnTo>
                      <a:lnTo>
                        <a:pt x="176" y="63"/>
                      </a:lnTo>
                      <a:lnTo>
                        <a:pt x="176" y="63"/>
                      </a:lnTo>
                      <a:lnTo>
                        <a:pt x="179" y="63"/>
                      </a:lnTo>
                      <a:lnTo>
                        <a:pt x="179" y="67"/>
                      </a:lnTo>
                      <a:lnTo>
                        <a:pt x="176" y="71"/>
                      </a:lnTo>
                      <a:lnTo>
                        <a:pt x="176" y="71"/>
                      </a:lnTo>
                      <a:lnTo>
                        <a:pt x="172" y="75"/>
                      </a:lnTo>
                      <a:lnTo>
                        <a:pt x="172" y="75"/>
                      </a:lnTo>
                      <a:lnTo>
                        <a:pt x="172" y="75"/>
                      </a:lnTo>
                      <a:lnTo>
                        <a:pt x="172" y="75"/>
                      </a:lnTo>
                      <a:lnTo>
                        <a:pt x="168" y="75"/>
                      </a:lnTo>
                      <a:lnTo>
                        <a:pt x="168" y="75"/>
                      </a:lnTo>
                      <a:lnTo>
                        <a:pt x="168" y="7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7" name="Freeform 30"/>
                <p:cNvSpPr>
                  <a:spLocks noEditPoints="1"/>
                </p:cNvSpPr>
                <p:nvPr/>
              </p:nvSpPr>
              <p:spPr bwMode="auto">
                <a:xfrm>
                  <a:off x="1331913" y="2474913"/>
                  <a:ext cx="546100" cy="563563"/>
                </a:xfrm>
                <a:custGeom>
                  <a:avLst/>
                  <a:gdLst>
                    <a:gd name="T0" fmla="*/ 113 w 344"/>
                    <a:gd name="T1" fmla="*/ 70 h 355"/>
                    <a:gd name="T2" fmla="*/ 113 w 344"/>
                    <a:gd name="T3" fmla="*/ 70 h 355"/>
                    <a:gd name="T4" fmla="*/ 55 w 344"/>
                    <a:gd name="T5" fmla="*/ 140 h 355"/>
                    <a:gd name="T6" fmla="*/ 63 w 344"/>
                    <a:gd name="T7" fmla="*/ 136 h 355"/>
                    <a:gd name="T8" fmla="*/ 141 w 344"/>
                    <a:gd name="T9" fmla="*/ 152 h 355"/>
                    <a:gd name="T10" fmla="*/ 125 w 344"/>
                    <a:gd name="T11" fmla="*/ 144 h 355"/>
                    <a:gd name="T12" fmla="*/ 117 w 344"/>
                    <a:gd name="T13" fmla="*/ 129 h 355"/>
                    <a:gd name="T14" fmla="*/ 133 w 344"/>
                    <a:gd name="T15" fmla="*/ 113 h 355"/>
                    <a:gd name="T16" fmla="*/ 125 w 344"/>
                    <a:gd name="T17" fmla="*/ 109 h 355"/>
                    <a:gd name="T18" fmla="*/ 102 w 344"/>
                    <a:gd name="T19" fmla="*/ 129 h 355"/>
                    <a:gd name="T20" fmla="*/ 94 w 344"/>
                    <a:gd name="T21" fmla="*/ 113 h 355"/>
                    <a:gd name="T22" fmla="*/ 117 w 344"/>
                    <a:gd name="T23" fmla="*/ 93 h 355"/>
                    <a:gd name="T24" fmla="*/ 129 w 344"/>
                    <a:gd name="T25" fmla="*/ 82 h 355"/>
                    <a:gd name="T26" fmla="*/ 129 w 344"/>
                    <a:gd name="T27" fmla="*/ 78 h 355"/>
                    <a:gd name="T28" fmla="*/ 121 w 344"/>
                    <a:gd name="T29" fmla="*/ 66 h 355"/>
                    <a:gd name="T30" fmla="*/ 125 w 344"/>
                    <a:gd name="T31" fmla="*/ 58 h 355"/>
                    <a:gd name="T32" fmla="*/ 129 w 344"/>
                    <a:gd name="T33" fmla="*/ 47 h 355"/>
                    <a:gd name="T34" fmla="*/ 129 w 344"/>
                    <a:gd name="T35" fmla="*/ 39 h 355"/>
                    <a:gd name="T36" fmla="*/ 141 w 344"/>
                    <a:gd name="T37" fmla="*/ 35 h 355"/>
                    <a:gd name="T38" fmla="*/ 145 w 344"/>
                    <a:gd name="T39" fmla="*/ 23 h 355"/>
                    <a:gd name="T40" fmla="*/ 145 w 344"/>
                    <a:gd name="T41" fmla="*/ 12 h 355"/>
                    <a:gd name="T42" fmla="*/ 160 w 344"/>
                    <a:gd name="T43" fmla="*/ 8 h 355"/>
                    <a:gd name="T44" fmla="*/ 152 w 344"/>
                    <a:gd name="T45" fmla="*/ 4 h 355"/>
                    <a:gd name="T46" fmla="*/ 168 w 344"/>
                    <a:gd name="T47" fmla="*/ 12 h 355"/>
                    <a:gd name="T48" fmla="*/ 180 w 344"/>
                    <a:gd name="T49" fmla="*/ 58 h 355"/>
                    <a:gd name="T50" fmla="*/ 164 w 344"/>
                    <a:gd name="T51" fmla="*/ 97 h 355"/>
                    <a:gd name="T52" fmla="*/ 145 w 344"/>
                    <a:gd name="T53" fmla="*/ 136 h 355"/>
                    <a:gd name="T54" fmla="*/ 313 w 344"/>
                    <a:gd name="T55" fmla="*/ 226 h 355"/>
                    <a:gd name="T56" fmla="*/ 199 w 344"/>
                    <a:gd name="T57" fmla="*/ 156 h 355"/>
                    <a:gd name="T58" fmla="*/ 168 w 344"/>
                    <a:gd name="T59" fmla="*/ 156 h 355"/>
                    <a:gd name="T60" fmla="*/ 141 w 344"/>
                    <a:gd name="T61" fmla="*/ 172 h 355"/>
                    <a:gd name="T62" fmla="*/ 160 w 344"/>
                    <a:gd name="T63" fmla="*/ 183 h 355"/>
                    <a:gd name="T64" fmla="*/ 141 w 344"/>
                    <a:gd name="T65" fmla="*/ 175 h 355"/>
                    <a:gd name="T66" fmla="*/ 121 w 344"/>
                    <a:gd name="T67" fmla="*/ 148 h 355"/>
                    <a:gd name="T68" fmla="*/ 94 w 344"/>
                    <a:gd name="T69" fmla="*/ 144 h 355"/>
                    <a:gd name="T70" fmla="*/ 90 w 344"/>
                    <a:gd name="T71" fmla="*/ 156 h 355"/>
                    <a:gd name="T72" fmla="*/ 74 w 344"/>
                    <a:gd name="T73" fmla="*/ 156 h 355"/>
                    <a:gd name="T74" fmla="*/ 78 w 344"/>
                    <a:gd name="T75" fmla="*/ 160 h 355"/>
                    <a:gd name="T76" fmla="*/ 74 w 344"/>
                    <a:gd name="T77" fmla="*/ 172 h 355"/>
                    <a:gd name="T78" fmla="*/ 82 w 344"/>
                    <a:gd name="T79" fmla="*/ 183 h 355"/>
                    <a:gd name="T80" fmla="*/ 70 w 344"/>
                    <a:gd name="T81" fmla="*/ 175 h 355"/>
                    <a:gd name="T82" fmla="*/ 51 w 344"/>
                    <a:gd name="T83" fmla="*/ 175 h 355"/>
                    <a:gd name="T84" fmla="*/ 55 w 344"/>
                    <a:gd name="T85" fmla="*/ 183 h 355"/>
                    <a:gd name="T86" fmla="*/ 55 w 344"/>
                    <a:gd name="T87" fmla="*/ 222 h 355"/>
                    <a:gd name="T88" fmla="*/ 82 w 344"/>
                    <a:gd name="T89" fmla="*/ 211 h 355"/>
                    <a:gd name="T90" fmla="*/ 106 w 344"/>
                    <a:gd name="T91" fmla="*/ 230 h 355"/>
                    <a:gd name="T92" fmla="*/ 110 w 344"/>
                    <a:gd name="T93" fmla="*/ 257 h 355"/>
                    <a:gd name="T94" fmla="*/ 102 w 344"/>
                    <a:gd name="T95" fmla="*/ 312 h 355"/>
                    <a:gd name="T96" fmla="*/ 129 w 344"/>
                    <a:gd name="T97" fmla="*/ 355 h 355"/>
                    <a:gd name="T98" fmla="*/ 160 w 344"/>
                    <a:gd name="T99" fmla="*/ 336 h 355"/>
                    <a:gd name="T100" fmla="*/ 203 w 344"/>
                    <a:gd name="T101" fmla="*/ 281 h 355"/>
                    <a:gd name="T102" fmla="*/ 246 w 344"/>
                    <a:gd name="T103" fmla="*/ 277 h 355"/>
                    <a:gd name="T104" fmla="*/ 293 w 344"/>
                    <a:gd name="T105" fmla="*/ 316 h 355"/>
                    <a:gd name="T106" fmla="*/ 0 w 344"/>
                    <a:gd name="T107" fmla="*/ 140 h 355"/>
                    <a:gd name="T108" fmla="*/ 35 w 344"/>
                    <a:gd name="T109" fmla="*/ 113 h 355"/>
                    <a:gd name="T110" fmla="*/ 39 w 344"/>
                    <a:gd name="T111" fmla="*/ 125 h 355"/>
                    <a:gd name="T112" fmla="*/ 12 w 344"/>
                    <a:gd name="T113" fmla="*/ 136 h 355"/>
                    <a:gd name="T114" fmla="*/ 43 w 344"/>
                    <a:gd name="T115" fmla="*/ 140 h 355"/>
                    <a:gd name="T116" fmla="*/ 55 w 344"/>
                    <a:gd name="T117" fmla="*/ 144 h 355"/>
                    <a:gd name="T118" fmla="*/ 67 w 344"/>
                    <a:gd name="T119" fmla="*/ 152 h 355"/>
                    <a:gd name="T120" fmla="*/ 8 w 344"/>
                    <a:gd name="T121" fmla="*/ 175 h 355"/>
                    <a:gd name="T122" fmla="*/ 4 w 344"/>
                    <a:gd name="T123" fmla="*/ 172 h 355"/>
                    <a:gd name="T124" fmla="*/ 24 w 344"/>
                    <a:gd name="T125" fmla="*/ 148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4" h="355">
                      <a:moveTo>
                        <a:pt x="117" y="70"/>
                      </a:moveTo>
                      <a:lnTo>
                        <a:pt x="117" y="70"/>
                      </a:lnTo>
                      <a:lnTo>
                        <a:pt x="117" y="70"/>
                      </a:lnTo>
                      <a:lnTo>
                        <a:pt x="117" y="74"/>
                      </a:lnTo>
                      <a:lnTo>
                        <a:pt x="113" y="74"/>
                      </a:lnTo>
                      <a:lnTo>
                        <a:pt x="113" y="74"/>
                      </a:lnTo>
                      <a:lnTo>
                        <a:pt x="113" y="74"/>
                      </a:lnTo>
                      <a:lnTo>
                        <a:pt x="110" y="74"/>
                      </a:lnTo>
                      <a:lnTo>
                        <a:pt x="110" y="74"/>
                      </a:lnTo>
                      <a:lnTo>
                        <a:pt x="110" y="70"/>
                      </a:lnTo>
                      <a:lnTo>
                        <a:pt x="110" y="70"/>
                      </a:lnTo>
                      <a:lnTo>
                        <a:pt x="113" y="70"/>
                      </a:lnTo>
                      <a:lnTo>
                        <a:pt x="110" y="70"/>
                      </a:lnTo>
                      <a:lnTo>
                        <a:pt x="110" y="70"/>
                      </a:lnTo>
                      <a:lnTo>
                        <a:pt x="110" y="70"/>
                      </a:lnTo>
                      <a:lnTo>
                        <a:pt x="110" y="70"/>
                      </a:lnTo>
                      <a:lnTo>
                        <a:pt x="110" y="70"/>
                      </a:lnTo>
                      <a:lnTo>
                        <a:pt x="110" y="66"/>
                      </a:lnTo>
                      <a:lnTo>
                        <a:pt x="110" y="66"/>
                      </a:lnTo>
                      <a:lnTo>
                        <a:pt x="110" y="66"/>
                      </a:lnTo>
                      <a:lnTo>
                        <a:pt x="110" y="66"/>
                      </a:lnTo>
                      <a:lnTo>
                        <a:pt x="113" y="66"/>
                      </a:lnTo>
                      <a:lnTo>
                        <a:pt x="113" y="66"/>
                      </a:lnTo>
                      <a:lnTo>
                        <a:pt x="113" y="70"/>
                      </a:lnTo>
                      <a:lnTo>
                        <a:pt x="113" y="70"/>
                      </a:lnTo>
                      <a:lnTo>
                        <a:pt x="113" y="70"/>
                      </a:lnTo>
                      <a:lnTo>
                        <a:pt x="117" y="70"/>
                      </a:lnTo>
                      <a:moveTo>
                        <a:pt x="67" y="136"/>
                      </a:moveTo>
                      <a:lnTo>
                        <a:pt x="67" y="136"/>
                      </a:lnTo>
                      <a:lnTo>
                        <a:pt x="67" y="136"/>
                      </a:lnTo>
                      <a:lnTo>
                        <a:pt x="67" y="140"/>
                      </a:lnTo>
                      <a:lnTo>
                        <a:pt x="67" y="140"/>
                      </a:lnTo>
                      <a:lnTo>
                        <a:pt x="63" y="140"/>
                      </a:lnTo>
                      <a:lnTo>
                        <a:pt x="63" y="144"/>
                      </a:lnTo>
                      <a:lnTo>
                        <a:pt x="59" y="144"/>
                      </a:lnTo>
                      <a:lnTo>
                        <a:pt x="55" y="140"/>
                      </a:lnTo>
                      <a:lnTo>
                        <a:pt x="59" y="140"/>
                      </a:lnTo>
                      <a:lnTo>
                        <a:pt x="59" y="140"/>
                      </a:lnTo>
                      <a:lnTo>
                        <a:pt x="59" y="140"/>
                      </a:lnTo>
                      <a:lnTo>
                        <a:pt x="59" y="140"/>
                      </a:lnTo>
                      <a:lnTo>
                        <a:pt x="59" y="136"/>
                      </a:lnTo>
                      <a:lnTo>
                        <a:pt x="59" y="136"/>
                      </a:lnTo>
                      <a:lnTo>
                        <a:pt x="59" y="136"/>
                      </a:lnTo>
                      <a:lnTo>
                        <a:pt x="59" y="136"/>
                      </a:lnTo>
                      <a:lnTo>
                        <a:pt x="63" y="136"/>
                      </a:lnTo>
                      <a:lnTo>
                        <a:pt x="63" y="136"/>
                      </a:lnTo>
                      <a:lnTo>
                        <a:pt x="63" y="136"/>
                      </a:lnTo>
                      <a:lnTo>
                        <a:pt x="63" y="136"/>
                      </a:lnTo>
                      <a:lnTo>
                        <a:pt x="63" y="136"/>
                      </a:lnTo>
                      <a:lnTo>
                        <a:pt x="67" y="136"/>
                      </a:lnTo>
                      <a:lnTo>
                        <a:pt x="67" y="136"/>
                      </a:lnTo>
                      <a:lnTo>
                        <a:pt x="67" y="136"/>
                      </a:lnTo>
                      <a:lnTo>
                        <a:pt x="67" y="136"/>
                      </a:lnTo>
                      <a:lnTo>
                        <a:pt x="67" y="136"/>
                      </a:lnTo>
                      <a:moveTo>
                        <a:pt x="145" y="140"/>
                      </a:moveTo>
                      <a:lnTo>
                        <a:pt x="145" y="140"/>
                      </a:lnTo>
                      <a:lnTo>
                        <a:pt x="149" y="144"/>
                      </a:lnTo>
                      <a:lnTo>
                        <a:pt x="149" y="144"/>
                      </a:lnTo>
                      <a:lnTo>
                        <a:pt x="145" y="144"/>
                      </a:lnTo>
                      <a:lnTo>
                        <a:pt x="141" y="152"/>
                      </a:lnTo>
                      <a:lnTo>
                        <a:pt x="137" y="152"/>
                      </a:lnTo>
                      <a:lnTo>
                        <a:pt x="133" y="152"/>
                      </a:lnTo>
                      <a:lnTo>
                        <a:pt x="133" y="152"/>
                      </a:lnTo>
                      <a:lnTo>
                        <a:pt x="133" y="156"/>
                      </a:lnTo>
                      <a:lnTo>
                        <a:pt x="133" y="156"/>
                      </a:lnTo>
                      <a:lnTo>
                        <a:pt x="133" y="156"/>
                      </a:lnTo>
                      <a:lnTo>
                        <a:pt x="133" y="152"/>
                      </a:lnTo>
                      <a:lnTo>
                        <a:pt x="133" y="152"/>
                      </a:lnTo>
                      <a:lnTo>
                        <a:pt x="129" y="152"/>
                      </a:lnTo>
                      <a:lnTo>
                        <a:pt x="129" y="152"/>
                      </a:lnTo>
                      <a:lnTo>
                        <a:pt x="125" y="148"/>
                      </a:lnTo>
                      <a:lnTo>
                        <a:pt x="125" y="144"/>
                      </a:lnTo>
                      <a:lnTo>
                        <a:pt x="125" y="140"/>
                      </a:lnTo>
                      <a:lnTo>
                        <a:pt x="125" y="140"/>
                      </a:lnTo>
                      <a:lnTo>
                        <a:pt x="125" y="140"/>
                      </a:lnTo>
                      <a:lnTo>
                        <a:pt x="125" y="140"/>
                      </a:lnTo>
                      <a:lnTo>
                        <a:pt x="121" y="140"/>
                      </a:lnTo>
                      <a:lnTo>
                        <a:pt x="117" y="136"/>
                      </a:lnTo>
                      <a:lnTo>
                        <a:pt x="117" y="136"/>
                      </a:lnTo>
                      <a:lnTo>
                        <a:pt x="117" y="136"/>
                      </a:lnTo>
                      <a:lnTo>
                        <a:pt x="117" y="133"/>
                      </a:lnTo>
                      <a:lnTo>
                        <a:pt x="117" y="133"/>
                      </a:lnTo>
                      <a:lnTo>
                        <a:pt x="117" y="129"/>
                      </a:lnTo>
                      <a:lnTo>
                        <a:pt x="117" y="129"/>
                      </a:lnTo>
                      <a:lnTo>
                        <a:pt x="113" y="129"/>
                      </a:lnTo>
                      <a:lnTo>
                        <a:pt x="113" y="129"/>
                      </a:lnTo>
                      <a:lnTo>
                        <a:pt x="113" y="129"/>
                      </a:lnTo>
                      <a:lnTo>
                        <a:pt x="113" y="129"/>
                      </a:lnTo>
                      <a:lnTo>
                        <a:pt x="113" y="125"/>
                      </a:lnTo>
                      <a:lnTo>
                        <a:pt x="113" y="125"/>
                      </a:lnTo>
                      <a:lnTo>
                        <a:pt x="113" y="125"/>
                      </a:lnTo>
                      <a:lnTo>
                        <a:pt x="117" y="125"/>
                      </a:lnTo>
                      <a:lnTo>
                        <a:pt x="121" y="121"/>
                      </a:lnTo>
                      <a:lnTo>
                        <a:pt x="129" y="117"/>
                      </a:lnTo>
                      <a:lnTo>
                        <a:pt x="129" y="117"/>
                      </a:lnTo>
                      <a:lnTo>
                        <a:pt x="133" y="113"/>
                      </a:lnTo>
                      <a:lnTo>
                        <a:pt x="133" y="109"/>
                      </a:lnTo>
                      <a:lnTo>
                        <a:pt x="133" y="109"/>
                      </a:lnTo>
                      <a:lnTo>
                        <a:pt x="129" y="113"/>
                      </a:lnTo>
                      <a:lnTo>
                        <a:pt x="129" y="113"/>
                      </a:lnTo>
                      <a:lnTo>
                        <a:pt x="129" y="113"/>
                      </a:lnTo>
                      <a:lnTo>
                        <a:pt x="129" y="109"/>
                      </a:lnTo>
                      <a:lnTo>
                        <a:pt x="129" y="109"/>
                      </a:lnTo>
                      <a:lnTo>
                        <a:pt x="129" y="109"/>
                      </a:lnTo>
                      <a:lnTo>
                        <a:pt x="129" y="109"/>
                      </a:lnTo>
                      <a:lnTo>
                        <a:pt x="129" y="109"/>
                      </a:lnTo>
                      <a:lnTo>
                        <a:pt x="125" y="109"/>
                      </a:lnTo>
                      <a:lnTo>
                        <a:pt x="125" y="109"/>
                      </a:lnTo>
                      <a:lnTo>
                        <a:pt x="125" y="109"/>
                      </a:lnTo>
                      <a:lnTo>
                        <a:pt x="121" y="113"/>
                      </a:lnTo>
                      <a:lnTo>
                        <a:pt x="117" y="117"/>
                      </a:lnTo>
                      <a:lnTo>
                        <a:pt x="113" y="121"/>
                      </a:lnTo>
                      <a:lnTo>
                        <a:pt x="110" y="125"/>
                      </a:lnTo>
                      <a:lnTo>
                        <a:pt x="102" y="125"/>
                      </a:lnTo>
                      <a:lnTo>
                        <a:pt x="102" y="125"/>
                      </a:lnTo>
                      <a:lnTo>
                        <a:pt x="102" y="125"/>
                      </a:lnTo>
                      <a:lnTo>
                        <a:pt x="102" y="125"/>
                      </a:lnTo>
                      <a:lnTo>
                        <a:pt x="102" y="129"/>
                      </a:lnTo>
                      <a:lnTo>
                        <a:pt x="102" y="129"/>
                      </a:lnTo>
                      <a:lnTo>
                        <a:pt x="102" y="129"/>
                      </a:lnTo>
                      <a:lnTo>
                        <a:pt x="102" y="129"/>
                      </a:lnTo>
                      <a:lnTo>
                        <a:pt x="98" y="129"/>
                      </a:lnTo>
                      <a:lnTo>
                        <a:pt x="94" y="133"/>
                      </a:lnTo>
                      <a:lnTo>
                        <a:pt x="94" y="129"/>
                      </a:lnTo>
                      <a:lnTo>
                        <a:pt x="98" y="125"/>
                      </a:lnTo>
                      <a:lnTo>
                        <a:pt x="94" y="121"/>
                      </a:lnTo>
                      <a:lnTo>
                        <a:pt x="94" y="121"/>
                      </a:lnTo>
                      <a:lnTo>
                        <a:pt x="106" y="113"/>
                      </a:lnTo>
                      <a:lnTo>
                        <a:pt x="110" y="113"/>
                      </a:lnTo>
                      <a:lnTo>
                        <a:pt x="110" y="113"/>
                      </a:lnTo>
                      <a:lnTo>
                        <a:pt x="98" y="117"/>
                      </a:lnTo>
                      <a:lnTo>
                        <a:pt x="94" y="113"/>
                      </a:lnTo>
                      <a:lnTo>
                        <a:pt x="102" y="105"/>
                      </a:lnTo>
                      <a:lnTo>
                        <a:pt x="113" y="97"/>
                      </a:lnTo>
                      <a:lnTo>
                        <a:pt x="113" y="97"/>
                      </a:lnTo>
                      <a:lnTo>
                        <a:pt x="113" y="93"/>
                      </a:lnTo>
                      <a:lnTo>
                        <a:pt x="113" y="93"/>
                      </a:lnTo>
                      <a:lnTo>
                        <a:pt x="110" y="93"/>
                      </a:lnTo>
                      <a:lnTo>
                        <a:pt x="110" y="93"/>
                      </a:lnTo>
                      <a:lnTo>
                        <a:pt x="117" y="90"/>
                      </a:lnTo>
                      <a:lnTo>
                        <a:pt x="117" y="90"/>
                      </a:lnTo>
                      <a:lnTo>
                        <a:pt x="117" y="90"/>
                      </a:lnTo>
                      <a:lnTo>
                        <a:pt x="117" y="93"/>
                      </a:lnTo>
                      <a:lnTo>
                        <a:pt x="117" y="93"/>
                      </a:lnTo>
                      <a:lnTo>
                        <a:pt x="117" y="93"/>
                      </a:lnTo>
                      <a:lnTo>
                        <a:pt x="121" y="93"/>
                      </a:lnTo>
                      <a:lnTo>
                        <a:pt x="121" y="90"/>
                      </a:lnTo>
                      <a:lnTo>
                        <a:pt x="129" y="86"/>
                      </a:lnTo>
                      <a:lnTo>
                        <a:pt x="133" y="82"/>
                      </a:lnTo>
                      <a:lnTo>
                        <a:pt x="137" y="82"/>
                      </a:lnTo>
                      <a:lnTo>
                        <a:pt x="137" y="82"/>
                      </a:lnTo>
                      <a:lnTo>
                        <a:pt x="137" y="78"/>
                      </a:lnTo>
                      <a:lnTo>
                        <a:pt x="133" y="78"/>
                      </a:lnTo>
                      <a:lnTo>
                        <a:pt x="133" y="78"/>
                      </a:lnTo>
                      <a:lnTo>
                        <a:pt x="133" y="78"/>
                      </a:lnTo>
                      <a:lnTo>
                        <a:pt x="129" y="82"/>
                      </a:lnTo>
                      <a:lnTo>
                        <a:pt x="129" y="82"/>
                      </a:lnTo>
                      <a:lnTo>
                        <a:pt x="125" y="82"/>
                      </a:lnTo>
                      <a:lnTo>
                        <a:pt x="121" y="86"/>
                      </a:lnTo>
                      <a:lnTo>
                        <a:pt x="121" y="86"/>
                      </a:lnTo>
                      <a:lnTo>
                        <a:pt x="117" y="86"/>
                      </a:lnTo>
                      <a:lnTo>
                        <a:pt x="121" y="82"/>
                      </a:lnTo>
                      <a:lnTo>
                        <a:pt x="129" y="78"/>
                      </a:lnTo>
                      <a:lnTo>
                        <a:pt x="129" y="74"/>
                      </a:lnTo>
                      <a:lnTo>
                        <a:pt x="129" y="74"/>
                      </a:lnTo>
                      <a:lnTo>
                        <a:pt x="129" y="74"/>
                      </a:lnTo>
                      <a:lnTo>
                        <a:pt x="129" y="74"/>
                      </a:lnTo>
                      <a:lnTo>
                        <a:pt x="129" y="78"/>
                      </a:lnTo>
                      <a:lnTo>
                        <a:pt x="125" y="74"/>
                      </a:lnTo>
                      <a:lnTo>
                        <a:pt x="125" y="74"/>
                      </a:lnTo>
                      <a:lnTo>
                        <a:pt x="125" y="74"/>
                      </a:lnTo>
                      <a:lnTo>
                        <a:pt x="121" y="78"/>
                      </a:lnTo>
                      <a:lnTo>
                        <a:pt x="121" y="78"/>
                      </a:lnTo>
                      <a:lnTo>
                        <a:pt x="117" y="78"/>
                      </a:lnTo>
                      <a:lnTo>
                        <a:pt x="117" y="78"/>
                      </a:lnTo>
                      <a:lnTo>
                        <a:pt x="121" y="74"/>
                      </a:lnTo>
                      <a:lnTo>
                        <a:pt x="121" y="74"/>
                      </a:lnTo>
                      <a:lnTo>
                        <a:pt x="121" y="70"/>
                      </a:lnTo>
                      <a:lnTo>
                        <a:pt x="121" y="70"/>
                      </a:lnTo>
                      <a:lnTo>
                        <a:pt x="121" y="66"/>
                      </a:lnTo>
                      <a:lnTo>
                        <a:pt x="121" y="66"/>
                      </a:lnTo>
                      <a:lnTo>
                        <a:pt x="121" y="66"/>
                      </a:lnTo>
                      <a:lnTo>
                        <a:pt x="121" y="66"/>
                      </a:lnTo>
                      <a:lnTo>
                        <a:pt x="121" y="62"/>
                      </a:lnTo>
                      <a:lnTo>
                        <a:pt x="121" y="62"/>
                      </a:lnTo>
                      <a:lnTo>
                        <a:pt x="117" y="58"/>
                      </a:lnTo>
                      <a:lnTo>
                        <a:pt x="117" y="58"/>
                      </a:lnTo>
                      <a:lnTo>
                        <a:pt x="117" y="54"/>
                      </a:lnTo>
                      <a:lnTo>
                        <a:pt x="117" y="54"/>
                      </a:lnTo>
                      <a:lnTo>
                        <a:pt x="121" y="54"/>
                      </a:lnTo>
                      <a:lnTo>
                        <a:pt x="125" y="54"/>
                      </a:lnTo>
                      <a:lnTo>
                        <a:pt x="125" y="58"/>
                      </a:lnTo>
                      <a:lnTo>
                        <a:pt x="125" y="58"/>
                      </a:lnTo>
                      <a:lnTo>
                        <a:pt x="133" y="54"/>
                      </a:lnTo>
                      <a:lnTo>
                        <a:pt x="133" y="54"/>
                      </a:lnTo>
                      <a:lnTo>
                        <a:pt x="133" y="51"/>
                      </a:lnTo>
                      <a:lnTo>
                        <a:pt x="133" y="51"/>
                      </a:lnTo>
                      <a:lnTo>
                        <a:pt x="125" y="54"/>
                      </a:lnTo>
                      <a:lnTo>
                        <a:pt x="125" y="51"/>
                      </a:lnTo>
                      <a:lnTo>
                        <a:pt x="129" y="51"/>
                      </a:lnTo>
                      <a:lnTo>
                        <a:pt x="129" y="47"/>
                      </a:lnTo>
                      <a:lnTo>
                        <a:pt x="129" y="51"/>
                      </a:lnTo>
                      <a:lnTo>
                        <a:pt x="129" y="47"/>
                      </a:lnTo>
                      <a:lnTo>
                        <a:pt x="129" y="47"/>
                      </a:lnTo>
                      <a:lnTo>
                        <a:pt x="129" y="47"/>
                      </a:lnTo>
                      <a:lnTo>
                        <a:pt x="133" y="47"/>
                      </a:lnTo>
                      <a:lnTo>
                        <a:pt x="129" y="47"/>
                      </a:lnTo>
                      <a:lnTo>
                        <a:pt x="129" y="43"/>
                      </a:lnTo>
                      <a:lnTo>
                        <a:pt x="129" y="43"/>
                      </a:lnTo>
                      <a:lnTo>
                        <a:pt x="129" y="43"/>
                      </a:lnTo>
                      <a:lnTo>
                        <a:pt x="129" y="39"/>
                      </a:lnTo>
                      <a:lnTo>
                        <a:pt x="129" y="39"/>
                      </a:lnTo>
                      <a:lnTo>
                        <a:pt x="129" y="39"/>
                      </a:lnTo>
                      <a:lnTo>
                        <a:pt x="129" y="39"/>
                      </a:lnTo>
                      <a:lnTo>
                        <a:pt x="129" y="39"/>
                      </a:lnTo>
                      <a:lnTo>
                        <a:pt x="129" y="39"/>
                      </a:lnTo>
                      <a:lnTo>
                        <a:pt x="133" y="39"/>
                      </a:lnTo>
                      <a:lnTo>
                        <a:pt x="133" y="39"/>
                      </a:lnTo>
                      <a:lnTo>
                        <a:pt x="133" y="39"/>
                      </a:lnTo>
                      <a:lnTo>
                        <a:pt x="133" y="39"/>
                      </a:lnTo>
                      <a:lnTo>
                        <a:pt x="133" y="39"/>
                      </a:lnTo>
                      <a:lnTo>
                        <a:pt x="133" y="39"/>
                      </a:lnTo>
                      <a:lnTo>
                        <a:pt x="137" y="35"/>
                      </a:lnTo>
                      <a:lnTo>
                        <a:pt x="141" y="35"/>
                      </a:lnTo>
                      <a:lnTo>
                        <a:pt x="145" y="39"/>
                      </a:lnTo>
                      <a:lnTo>
                        <a:pt x="145" y="39"/>
                      </a:lnTo>
                      <a:lnTo>
                        <a:pt x="141" y="35"/>
                      </a:lnTo>
                      <a:lnTo>
                        <a:pt x="141" y="35"/>
                      </a:lnTo>
                      <a:lnTo>
                        <a:pt x="133" y="31"/>
                      </a:lnTo>
                      <a:lnTo>
                        <a:pt x="133" y="31"/>
                      </a:lnTo>
                      <a:lnTo>
                        <a:pt x="137" y="31"/>
                      </a:lnTo>
                      <a:lnTo>
                        <a:pt x="137" y="27"/>
                      </a:lnTo>
                      <a:lnTo>
                        <a:pt x="137" y="27"/>
                      </a:lnTo>
                      <a:lnTo>
                        <a:pt x="137" y="27"/>
                      </a:lnTo>
                      <a:lnTo>
                        <a:pt x="141" y="23"/>
                      </a:lnTo>
                      <a:lnTo>
                        <a:pt x="145" y="27"/>
                      </a:lnTo>
                      <a:lnTo>
                        <a:pt x="141" y="23"/>
                      </a:lnTo>
                      <a:lnTo>
                        <a:pt x="141" y="23"/>
                      </a:lnTo>
                      <a:lnTo>
                        <a:pt x="145" y="23"/>
                      </a:lnTo>
                      <a:lnTo>
                        <a:pt x="145" y="23"/>
                      </a:lnTo>
                      <a:lnTo>
                        <a:pt x="145" y="23"/>
                      </a:lnTo>
                      <a:lnTo>
                        <a:pt x="149" y="19"/>
                      </a:lnTo>
                      <a:lnTo>
                        <a:pt x="149" y="19"/>
                      </a:lnTo>
                      <a:lnTo>
                        <a:pt x="149" y="19"/>
                      </a:lnTo>
                      <a:lnTo>
                        <a:pt x="149" y="19"/>
                      </a:lnTo>
                      <a:lnTo>
                        <a:pt x="145" y="19"/>
                      </a:lnTo>
                      <a:lnTo>
                        <a:pt x="145" y="19"/>
                      </a:lnTo>
                      <a:lnTo>
                        <a:pt x="145" y="15"/>
                      </a:lnTo>
                      <a:lnTo>
                        <a:pt x="145" y="12"/>
                      </a:lnTo>
                      <a:lnTo>
                        <a:pt x="145" y="12"/>
                      </a:lnTo>
                      <a:lnTo>
                        <a:pt x="145" y="12"/>
                      </a:lnTo>
                      <a:lnTo>
                        <a:pt x="145" y="12"/>
                      </a:lnTo>
                      <a:lnTo>
                        <a:pt x="149" y="12"/>
                      </a:lnTo>
                      <a:lnTo>
                        <a:pt x="149" y="12"/>
                      </a:lnTo>
                      <a:lnTo>
                        <a:pt x="152" y="15"/>
                      </a:lnTo>
                      <a:lnTo>
                        <a:pt x="152" y="12"/>
                      </a:lnTo>
                      <a:lnTo>
                        <a:pt x="152" y="12"/>
                      </a:lnTo>
                      <a:lnTo>
                        <a:pt x="149" y="8"/>
                      </a:lnTo>
                      <a:lnTo>
                        <a:pt x="149" y="8"/>
                      </a:lnTo>
                      <a:lnTo>
                        <a:pt x="152" y="8"/>
                      </a:lnTo>
                      <a:lnTo>
                        <a:pt x="152" y="8"/>
                      </a:lnTo>
                      <a:lnTo>
                        <a:pt x="156" y="12"/>
                      </a:lnTo>
                      <a:lnTo>
                        <a:pt x="156" y="12"/>
                      </a:lnTo>
                      <a:lnTo>
                        <a:pt x="160" y="8"/>
                      </a:lnTo>
                      <a:lnTo>
                        <a:pt x="160" y="8"/>
                      </a:lnTo>
                      <a:lnTo>
                        <a:pt x="156" y="8"/>
                      </a:lnTo>
                      <a:lnTo>
                        <a:pt x="156" y="8"/>
                      </a:lnTo>
                      <a:lnTo>
                        <a:pt x="156" y="8"/>
                      </a:lnTo>
                      <a:lnTo>
                        <a:pt x="156" y="4"/>
                      </a:lnTo>
                      <a:lnTo>
                        <a:pt x="152" y="4"/>
                      </a:lnTo>
                      <a:lnTo>
                        <a:pt x="152" y="4"/>
                      </a:lnTo>
                      <a:lnTo>
                        <a:pt x="152" y="4"/>
                      </a:lnTo>
                      <a:lnTo>
                        <a:pt x="152" y="4"/>
                      </a:lnTo>
                      <a:lnTo>
                        <a:pt x="152" y="4"/>
                      </a:lnTo>
                      <a:lnTo>
                        <a:pt x="152" y="4"/>
                      </a:lnTo>
                      <a:lnTo>
                        <a:pt x="152" y="4"/>
                      </a:lnTo>
                      <a:lnTo>
                        <a:pt x="145" y="4"/>
                      </a:lnTo>
                      <a:lnTo>
                        <a:pt x="145" y="0"/>
                      </a:lnTo>
                      <a:lnTo>
                        <a:pt x="145" y="0"/>
                      </a:lnTo>
                      <a:lnTo>
                        <a:pt x="145" y="0"/>
                      </a:lnTo>
                      <a:lnTo>
                        <a:pt x="149" y="0"/>
                      </a:lnTo>
                      <a:lnTo>
                        <a:pt x="149" y="0"/>
                      </a:lnTo>
                      <a:lnTo>
                        <a:pt x="152" y="4"/>
                      </a:lnTo>
                      <a:lnTo>
                        <a:pt x="156" y="4"/>
                      </a:lnTo>
                      <a:lnTo>
                        <a:pt x="156" y="0"/>
                      </a:lnTo>
                      <a:lnTo>
                        <a:pt x="160" y="4"/>
                      </a:lnTo>
                      <a:lnTo>
                        <a:pt x="164" y="4"/>
                      </a:lnTo>
                      <a:lnTo>
                        <a:pt x="168" y="12"/>
                      </a:lnTo>
                      <a:lnTo>
                        <a:pt x="168" y="12"/>
                      </a:lnTo>
                      <a:lnTo>
                        <a:pt x="176" y="15"/>
                      </a:lnTo>
                      <a:lnTo>
                        <a:pt x="184" y="15"/>
                      </a:lnTo>
                      <a:lnTo>
                        <a:pt x="184" y="27"/>
                      </a:lnTo>
                      <a:lnTo>
                        <a:pt x="176" y="35"/>
                      </a:lnTo>
                      <a:lnTo>
                        <a:pt x="176" y="43"/>
                      </a:lnTo>
                      <a:lnTo>
                        <a:pt x="180" y="43"/>
                      </a:lnTo>
                      <a:lnTo>
                        <a:pt x="184" y="43"/>
                      </a:lnTo>
                      <a:lnTo>
                        <a:pt x="188" y="47"/>
                      </a:lnTo>
                      <a:lnTo>
                        <a:pt x="184" y="51"/>
                      </a:lnTo>
                      <a:lnTo>
                        <a:pt x="180" y="58"/>
                      </a:lnTo>
                      <a:lnTo>
                        <a:pt x="180" y="58"/>
                      </a:lnTo>
                      <a:lnTo>
                        <a:pt x="180" y="62"/>
                      </a:lnTo>
                      <a:lnTo>
                        <a:pt x="184" y="62"/>
                      </a:lnTo>
                      <a:lnTo>
                        <a:pt x="184" y="62"/>
                      </a:lnTo>
                      <a:lnTo>
                        <a:pt x="184" y="66"/>
                      </a:lnTo>
                      <a:lnTo>
                        <a:pt x="180" y="66"/>
                      </a:lnTo>
                      <a:lnTo>
                        <a:pt x="180" y="66"/>
                      </a:lnTo>
                      <a:lnTo>
                        <a:pt x="180" y="70"/>
                      </a:lnTo>
                      <a:lnTo>
                        <a:pt x="180" y="70"/>
                      </a:lnTo>
                      <a:lnTo>
                        <a:pt x="180" y="74"/>
                      </a:lnTo>
                      <a:lnTo>
                        <a:pt x="172" y="82"/>
                      </a:lnTo>
                      <a:lnTo>
                        <a:pt x="168" y="90"/>
                      </a:lnTo>
                      <a:lnTo>
                        <a:pt x="164" y="97"/>
                      </a:lnTo>
                      <a:lnTo>
                        <a:pt x="164" y="105"/>
                      </a:lnTo>
                      <a:lnTo>
                        <a:pt x="164" y="109"/>
                      </a:lnTo>
                      <a:lnTo>
                        <a:pt x="164" y="109"/>
                      </a:lnTo>
                      <a:lnTo>
                        <a:pt x="164" y="109"/>
                      </a:lnTo>
                      <a:lnTo>
                        <a:pt x="164" y="109"/>
                      </a:lnTo>
                      <a:lnTo>
                        <a:pt x="160" y="113"/>
                      </a:lnTo>
                      <a:lnTo>
                        <a:pt x="149" y="125"/>
                      </a:lnTo>
                      <a:lnTo>
                        <a:pt x="145" y="129"/>
                      </a:lnTo>
                      <a:lnTo>
                        <a:pt x="145" y="133"/>
                      </a:lnTo>
                      <a:lnTo>
                        <a:pt x="145" y="136"/>
                      </a:lnTo>
                      <a:lnTo>
                        <a:pt x="145" y="136"/>
                      </a:lnTo>
                      <a:lnTo>
                        <a:pt x="145" y="136"/>
                      </a:lnTo>
                      <a:lnTo>
                        <a:pt x="145" y="140"/>
                      </a:lnTo>
                      <a:lnTo>
                        <a:pt x="145" y="140"/>
                      </a:lnTo>
                      <a:moveTo>
                        <a:pt x="321" y="281"/>
                      </a:moveTo>
                      <a:lnTo>
                        <a:pt x="321" y="281"/>
                      </a:lnTo>
                      <a:lnTo>
                        <a:pt x="321" y="277"/>
                      </a:lnTo>
                      <a:lnTo>
                        <a:pt x="321" y="269"/>
                      </a:lnTo>
                      <a:lnTo>
                        <a:pt x="321" y="261"/>
                      </a:lnTo>
                      <a:lnTo>
                        <a:pt x="321" y="257"/>
                      </a:lnTo>
                      <a:lnTo>
                        <a:pt x="321" y="254"/>
                      </a:lnTo>
                      <a:lnTo>
                        <a:pt x="313" y="230"/>
                      </a:lnTo>
                      <a:lnTo>
                        <a:pt x="313" y="226"/>
                      </a:lnTo>
                      <a:lnTo>
                        <a:pt x="313" y="226"/>
                      </a:lnTo>
                      <a:lnTo>
                        <a:pt x="317" y="211"/>
                      </a:lnTo>
                      <a:lnTo>
                        <a:pt x="301" y="179"/>
                      </a:lnTo>
                      <a:lnTo>
                        <a:pt x="270" y="187"/>
                      </a:lnTo>
                      <a:lnTo>
                        <a:pt x="250" y="164"/>
                      </a:lnTo>
                      <a:lnTo>
                        <a:pt x="211" y="168"/>
                      </a:lnTo>
                      <a:lnTo>
                        <a:pt x="211" y="168"/>
                      </a:lnTo>
                      <a:lnTo>
                        <a:pt x="207" y="168"/>
                      </a:lnTo>
                      <a:lnTo>
                        <a:pt x="207" y="164"/>
                      </a:lnTo>
                      <a:lnTo>
                        <a:pt x="203" y="164"/>
                      </a:lnTo>
                      <a:lnTo>
                        <a:pt x="203" y="152"/>
                      </a:lnTo>
                      <a:lnTo>
                        <a:pt x="199" y="156"/>
                      </a:lnTo>
                      <a:lnTo>
                        <a:pt x="199" y="156"/>
                      </a:lnTo>
                      <a:lnTo>
                        <a:pt x="199" y="160"/>
                      </a:lnTo>
                      <a:lnTo>
                        <a:pt x="195" y="160"/>
                      </a:lnTo>
                      <a:lnTo>
                        <a:pt x="195" y="160"/>
                      </a:lnTo>
                      <a:lnTo>
                        <a:pt x="195" y="156"/>
                      </a:lnTo>
                      <a:lnTo>
                        <a:pt x="188" y="156"/>
                      </a:lnTo>
                      <a:lnTo>
                        <a:pt x="188" y="156"/>
                      </a:lnTo>
                      <a:lnTo>
                        <a:pt x="180" y="160"/>
                      </a:lnTo>
                      <a:lnTo>
                        <a:pt x="176" y="160"/>
                      </a:lnTo>
                      <a:lnTo>
                        <a:pt x="176" y="156"/>
                      </a:lnTo>
                      <a:lnTo>
                        <a:pt x="172" y="156"/>
                      </a:lnTo>
                      <a:lnTo>
                        <a:pt x="168" y="156"/>
                      </a:lnTo>
                      <a:lnTo>
                        <a:pt x="168" y="156"/>
                      </a:lnTo>
                      <a:lnTo>
                        <a:pt x="164" y="160"/>
                      </a:lnTo>
                      <a:lnTo>
                        <a:pt x="164" y="160"/>
                      </a:lnTo>
                      <a:lnTo>
                        <a:pt x="164" y="160"/>
                      </a:lnTo>
                      <a:lnTo>
                        <a:pt x="160" y="156"/>
                      </a:lnTo>
                      <a:lnTo>
                        <a:pt x="156" y="156"/>
                      </a:lnTo>
                      <a:lnTo>
                        <a:pt x="149" y="160"/>
                      </a:lnTo>
                      <a:lnTo>
                        <a:pt x="145" y="164"/>
                      </a:lnTo>
                      <a:lnTo>
                        <a:pt x="141" y="164"/>
                      </a:lnTo>
                      <a:lnTo>
                        <a:pt x="141" y="168"/>
                      </a:lnTo>
                      <a:lnTo>
                        <a:pt x="141" y="168"/>
                      </a:lnTo>
                      <a:lnTo>
                        <a:pt x="141" y="168"/>
                      </a:lnTo>
                      <a:lnTo>
                        <a:pt x="141" y="172"/>
                      </a:lnTo>
                      <a:lnTo>
                        <a:pt x="141" y="172"/>
                      </a:lnTo>
                      <a:lnTo>
                        <a:pt x="141" y="172"/>
                      </a:lnTo>
                      <a:lnTo>
                        <a:pt x="145" y="175"/>
                      </a:lnTo>
                      <a:lnTo>
                        <a:pt x="145" y="175"/>
                      </a:lnTo>
                      <a:lnTo>
                        <a:pt x="156" y="175"/>
                      </a:lnTo>
                      <a:lnTo>
                        <a:pt x="160" y="179"/>
                      </a:lnTo>
                      <a:lnTo>
                        <a:pt x="160" y="179"/>
                      </a:lnTo>
                      <a:lnTo>
                        <a:pt x="160" y="179"/>
                      </a:lnTo>
                      <a:lnTo>
                        <a:pt x="160" y="179"/>
                      </a:lnTo>
                      <a:lnTo>
                        <a:pt x="160" y="179"/>
                      </a:lnTo>
                      <a:lnTo>
                        <a:pt x="160" y="179"/>
                      </a:lnTo>
                      <a:lnTo>
                        <a:pt x="160" y="183"/>
                      </a:lnTo>
                      <a:lnTo>
                        <a:pt x="160" y="183"/>
                      </a:lnTo>
                      <a:lnTo>
                        <a:pt x="160" y="183"/>
                      </a:lnTo>
                      <a:lnTo>
                        <a:pt x="160" y="187"/>
                      </a:lnTo>
                      <a:lnTo>
                        <a:pt x="160" y="187"/>
                      </a:lnTo>
                      <a:lnTo>
                        <a:pt x="160" y="187"/>
                      </a:lnTo>
                      <a:lnTo>
                        <a:pt x="160" y="179"/>
                      </a:lnTo>
                      <a:lnTo>
                        <a:pt x="156" y="179"/>
                      </a:lnTo>
                      <a:lnTo>
                        <a:pt x="156" y="179"/>
                      </a:lnTo>
                      <a:lnTo>
                        <a:pt x="149" y="179"/>
                      </a:lnTo>
                      <a:lnTo>
                        <a:pt x="149" y="179"/>
                      </a:lnTo>
                      <a:lnTo>
                        <a:pt x="141" y="175"/>
                      </a:lnTo>
                      <a:lnTo>
                        <a:pt x="141" y="175"/>
                      </a:lnTo>
                      <a:lnTo>
                        <a:pt x="137" y="175"/>
                      </a:lnTo>
                      <a:lnTo>
                        <a:pt x="133" y="179"/>
                      </a:lnTo>
                      <a:lnTo>
                        <a:pt x="129" y="183"/>
                      </a:lnTo>
                      <a:lnTo>
                        <a:pt x="129" y="183"/>
                      </a:lnTo>
                      <a:lnTo>
                        <a:pt x="125" y="183"/>
                      </a:lnTo>
                      <a:lnTo>
                        <a:pt x="133" y="175"/>
                      </a:lnTo>
                      <a:lnTo>
                        <a:pt x="133" y="172"/>
                      </a:lnTo>
                      <a:lnTo>
                        <a:pt x="133" y="164"/>
                      </a:lnTo>
                      <a:lnTo>
                        <a:pt x="133" y="164"/>
                      </a:lnTo>
                      <a:lnTo>
                        <a:pt x="129" y="160"/>
                      </a:lnTo>
                      <a:lnTo>
                        <a:pt x="121" y="152"/>
                      </a:lnTo>
                      <a:lnTo>
                        <a:pt x="121" y="148"/>
                      </a:lnTo>
                      <a:lnTo>
                        <a:pt x="117" y="148"/>
                      </a:lnTo>
                      <a:lnTo>
                        <a:pt x="117" y="144"/>
                      </a:lnTo>
                      <a:lnTo>
                        <a:pt x="117" y="144"/>
                      </a:lnTo>
                      <a:lnTo>
                        <a:pt x="113" y="140"/>
                      </a:lnTo>
                      <a:lnTo>
                        <a:pt x="110" y="136"/>
                      </a:lnTo>
                      <a:lnTo>
                        <a:pt x="110" y="133"/>
                      </a:lnTo>
                      <a:lnTo>
                        <a:pt x="110" y="133"/>
                      </a:lnTo>
                      <a:lnTo>
                        <a:pt x="106" y="133"/>
                      </a:lnTo>
                      <a:lnTo>
                        <a:pt x="102" y="136"/>
                      </a:lnTo>
                      <a:lnTo>
                        <a:pt x="98" y="140"/>
                      </a:lnTo>
                      <a:lnTo>
                        <a:pt x="94" y="140"/>
                      </a:lnTo>
                      <a:lnTo>
                        <a:pt x="94" y="144"/>
                      </a:lnTo>
                      <a:lnTo>
                        <a:pt x="98" y="144"/>
                      </a:lnTo>
                      <a:lnTo>
                        <a:pt x="98" y="144"/>
                      </a:lnTo>
                      <a:lnTo>
                        <a:pt x="98" y="148"/>
                      </a:lnTo>
                      <a:lnTo>
                        <a:pt x="102" y="152"/>
                      </a:lnTo>
                      <a:lnTo>
                        <a:pt x="102" y="148"/>
                      </a:lnTo>
                      <a:lnTo>
                        <a:pt x="98" y="148"/>
                      </a:lnTo>
                      <a:lnTo>
                        <a:pt x="98" y="144"/>
                      </a:lnTo>
                      <a:lnTo>
                        <a:pt x="94" y="144"/>
                      </a:lnTo>
                      <a:lnTo>
                        <a:pt x="94" y="148"/>
                      </a:lnTo>
                      <a:lnTo>
                        <a:pt x="90" y="148"/>
                      </a:lnTo>
                      <a:lnTo>
                        <a:pt x="90" y="156"/>
                      </a:lnTo>
                      <a:lnTo>
                        <a:pt x="90" y="156"/>
                      </a:lnTo>
                      <a:lnTo>
                        <a:pt x="86" y="156"/>
                      </a:lnTo>
                      <a:lnTo>
                        <a:pt x="86" y="156"/>
                      </a:lnTo>
                      <a:lnTo>
                        <a:pt x="86" y="152"/>
                      </a:lnTo>
                      <a:lnTo>
                        <a:pt x="86" y="152"/>
                      </a:lnTo>
                      <a:lnTo>
                        <a:pt x="86" y="148"/>
                      </a:lnTo>
                      <a:lnTo>
                        <a:pt x="86" y="148"/>
                      </a:lnTo>
                      <a:lnTo>
                        <a:pt x="82" y="152"/>
                      </a:lnTo>
                      <a:lnTo>
                        <a:pt x="82" y="152"/>
                      </a:lnTo>
                      <a:lnTo>
                        <a:pt x="82" y="156"/>
                      </a:lnTo>
                      <a:lnTo>
                        <a:pt x="78" y="156"/>
                      </a:lnTo>
                      <a:lnTo>
                        <a:pt x="78" y="156"/>
                      </a:lnTo>
                      <a:lnTo>
                        <a:pt x="74" y="156"/>
                      </a:lnTo>
                      <a:lnTo>
                        <a:pt x="78" y="160"/>
                      </a:lnTo>
                      <a:lnTo>
                        <a:pt x="74" y="160"/>
                      </a:lnTo>
                      <a:lnTo>
                        <a:pt x="70" y="160"/>
                      </a:lnTo>
                      <a:lnTo>
                        <a:pt x="70" y="164"/>
                      </a:lnTo>
                      <a:lnTo>
                        <a:pt x="70" y="168"/>
                      </a:lnTo>
                      <a:lnTo>
                        <a:pt x="74" y="168"/>
                      </a:lnTo>
                      <a:lnTo>
                        <a:pt x="82" y="168"/>
                      </a:lnTo>
                      <a:lnTo>
                        <a:pt x="82" y="164"/>
                      </a:lnTo>
                      <a:lnTo>
                        <a:pt x="78" y="164"/>
                      </a:lnTo>
                      <a:lnTo>
                        <a:pt x="78" y="164"/>
                      </a:lnTo>
                      <a:lnTo>
                        <a:pt x="78" y="160"/>
                      </a:lnTo>
                      <a:lnTo>
                        <a:pt x="78" y="160"/>
                      </a:lnTo>
                      <a:lnTo>
                        <a:pt x="82" y="164"/>
                      </a:lnTo>
                      <a:lnTo>
                        <a:pt x="82" y="164"/>
                      </a:lnTo>
                      <a:lnTo>
                        <a:pt x="82" y="164"/>
                      </a:lnTo>
                      <a:lnTo>
                        <a:pt x="86" y="164"/>
                      </a:lnTo>
                      <a:lnTo>
                        <a:pt x="86" y="164"/>
                      </a:lnTo>
                      <a:lnTo>
                        <a:pt x="94" y="160"/>
                      </a:lnTo>
                      <a:lnTo>
                        <a:pt x="94" y="160"/>
                      </a:lnTo>
                      <a:lnTo>
                        <a:pt x="94" y="160"/>
                      </a:lnTo>
                      <a:lnTo>
                        <a:pt x="94" y="160"/>
                      </a:lnTo>
                      <a:lnTo>
                        <a:pt x="98" y="164"/>
                      </a:lnTo>
                      <a:lnTo>
                        <a:pt x="94" y="164"/>
                      </a:lnTo>
                      <a:lnTo>
                        <a:pt x="74" y="172"/>
                      </a:lnTo>
                      <a:lnTo>
                        <a:pt x="74" y="175"/>
                      </a:lnTo>
                      <a:lnTo>
                        <a:pt x="74" y="175"/>
                      </a:lnTo>
                      <a:lnTo>
                        <a:pt x="74" y="179"/>
                      </a:lnTo>
                      <a:lnTo>
                        <a:pt x="78" y="179"/>
                      </a:lnTo>
                      <a:lnTo>
                        <a:pt x="78" y="179"/>
                      </a:lnTo>
                      <a:lnTo>
                        <a:pt x="78" y="179"/>
                      </a:lnTo>
                      <a:lnTo>
                        <a:pt x="82" y="179"/>
                      </a:lnTo>
                      <a:lnTo>
                        <a:pt x="90" y="175"/>
                      </a:lnTo>
                      <a:lnTo>
                        <a:pt x="94" y="175"/>
                      </a:lnTo>
                      <a:lnTo>
                        <a:pt x="98" y="175"/>
                      </a:lnTo>
                      <a:lnTo>
                        <a:pt x="94" y="179"/>
                      </a:lnTo>
                      <a:lnTo>
                        <a:pt x="82" y="183"/>
                      </a:lnTo>
                      <a:lnTo>
                        <a:pt x="78" y="187"/>
                      </a:lnTo>
                      <a:lnTo>
                        <a:pt x="74" y="187"/>
                      </a:lnTo>
                      <a:lnTo>
                        <a:pt x="74" y="191"/>
                      </a:lnTo>
                      <a:lnTo>
                        <a:pt x="70" y="195"/>
                      </a:lnTo>
                      <a:lnTo>
                        <a:pt x="70" y="191"/>
                      </a:lnTo>
                      <a:lnTo>
                        <a:pt x="70" y="187"/>
                      </a:lnTo>
                      <a:lnTo>
                        <a:pt x="70" y="183"/>
                      </a:lnTo>
                      <a:lnTo>
                        <a:pt x="74" y="179"/>
                      </a:lnTo>
                      <a:lnTo>
                        <a:pt x="70" y="179"/>
                      </a:lnTo>
                      <a:lnTo>
                        <a:pt x="70" y="179"/>
                      </a:lnTo>
                      <a:lnTo>
                        <a:pt x="70" y="175"/>
                      </a:lnTo>
                      <a:lnTo>
                        <a:pt x="70" y="175"/>
                      </a:lnTo>
                      <a:lnTo>
                        <a:pt x="63" y="168"/>
                      </a:lnTo>
                      <a:lnTo>
                        <a:pt x="63" y="168"/>
                      </a:lnTo>
                      <a:lnTo>
                        <a:pt x="59" y="168"/>
                      </a:lnTo>
                      <a:lnTo>
                        <a:pt x="59" y="168"/>
                      </a:lnTo>
                      <a:lnTo>
                        <a:pt x="59" y="172"/>
                      </a:lnTo>
                      <a:lnTo>
                        <a:pt x="59" y="172"/>
                      </a:lnTo>
                      <a:lnTo>
                        <a:pt x="59" y="175"/>
                      </a:lnTo>
                      <a:lnTo>
                        <a:pt x="59" y="175"/>
                      </a:lnTo>
                      <a:lnTo>
                        <a:pt x="59" y="175"/>
                      </a:lnTo>
                      <a:lnTo>
                        <a:pt x="59" y="175"/>
                      </a:lnTo>
                      <a:lnTo>
                        <a:pt x="55" y="175"/>
                      </a:lnTo>
                      <a:lnTo>
                        <a:pt x="51" y="175"/>
                      </a:lnTo>
                      <a:lnTo>
                        <a:pt x="51" y="179"/>
                      </a:lnTo>
                      <a:lnTo>
                        <a:pt x="51" y="179"/>
                      </a:lnTo>
                      <a:lnTo>
                        <a:pt x="47" y="175"/>
                      </a:lnTo>
                      <a:lnTo>
                        <a:pt x="47" y="175"/>
                      </a:lnTo>
                      <a:lnTo>
                        <a:pt x="43" y="175"/>
                      </a:lnTo>
                      <a:lnTo>
                        <a:pt x="43" y="175"/>
                      </a:lnTo>
                      <a:lnTo>
                        <a:pt x="43" y="175"/>
                      </a:lnTo>
                      <a:lnTo>
                        <a:pt x="47" y="179"/>
                      </a:lnTo>
                      <a:lnTo>
                        <a:pt x="47" y="179"/>
                      </a:lnTo>
                      <a:lnTo>
                        <a:pt x="51" y="183"/>
                      </a:lnTo>
                      <a:lnTo>
                        <a:pt x="55" y="183"/>
                      </a:lnTo>
                      <a:lnTo>
                        <a:pt x="55" y="183"/>
                      </a:lnTo>
                      <a:lnTo>
                        <a:pt x="55" y="187"/>
                      </a:lnTo>
                      <a:lnTo>
                        <a:pt x="55" y="191"/>
                      </a:lnTo>
                      <a:lnTo>
                        <a:pt x="55" y="199"/>
                      </a:lnTo>
                      <a:lnTo>
                        <a:pt x="55" y="207"/>
                      </a:lnTo>
                      <a:lnTo>
                        <a:pt x="55" y="211"/>
                      </a:lnTo>
                      <a:lnTo>
                        <a:pt x="63" y="211"/>
                      </a:lnTo>
                      <a:lnTo>
                        <a:pt x="55" y="211"/>
                      </a:lnTo>
                      <a:lnTo>
                        <a:pt x="51" y="215"/>
                      </a:lnTo>
                      <a:lnTo>
                        <a:pt x="51" y="215"/>
                      </a:lnTo>
                      <a:lnTo>
                        <a:pt x="51" y="215"/>
                      </a:lnTo>
                      <a:lnTo>
                        <a:pt x="55" y="218"/>
                      </a:lnTo>
                      <a:lnTo>
                        <a:pt x="55" y="222"/>
                      </a:lnTo>
                      <a:lnTo>
                        <a:pt x="59" y="222"/>
                      </a:lnTo>
                      <a:lnTo>
                        <a:pt x="63" y="222"/>
                      </a:lnTo>
                      <a:lnTo>
                        <a:pt x="67" y="218"/>
                      </a:lnTo>
                      <a:lnTo>
                        <a:pt x="70" y="218"/>
                      </a:lnTo>
                      <a:lnTo>
                        <a:pt x="78" y="218"/>
                      </a:lnTo>
                      <a:lnTo>
                        <a:pt x="82" y="218"/>
                      </a:lnTo>
                      <a:lnTo>
                        <a:pt x="82" y="218"/>
                      </a:lnTo>
                      <a:lnTo>
                        <a:pt x="82" y="215"/>
                      </a:lnTo>
                      <a:lnTo>
                        <a:pt x="82" y="215"/>
                      </a:lnTo>
                      <a:lnTo>
                        <a:pt x="82" y="211"/>
                      </a:lnTo>
                      <a:lnTo>
                        <a:pt x="82" y="211"/>
                      </a:lnTo>
                      <a:lnTo>
                        <a:pt x="82" y="211"/>
                      </a:lnTo>
                      <a:lnTo>
                        <a:pt x="86" y="207"/>
                      </a:lnTo>
                      <a:lnTo>
                        <a:pt x="90" y="207"/>
                      </a:lnTo>
                      <a:lnTo>
                        <a:pt x="98" y="207"/>
                      </a:lnTo>
                      <a:lnTo>
                        <a:pt x="102" y="207"/>
                      </a:lnTo>
                      <a:lnTo>
                        <a:pt x="102" y="211"/>
                      </a:lnTo>
                      <a:lnTo>
                        <a:pt x="102" y="215"/>
                      </a:lnTo>
                      <a:lnTo>
                        <a:pt x="106" y="218"/>
                      </a:lnTo>
                      <a:lnTo>
                        <a:pt x="106" y="222"/>
                      </a:lnTo>
                      <a:lnTo>
                        <a:pt x="106" y="222"/>
                      </a:lnTo>
                      <a:lnTo>
                        <a:pt x="106" y="226"/>
                      </a:lnTo>
                      <a:lnTo>
                        <a:pt x="106" y="226"/>
                      </a:lnTo>
                      <a:lnTo>
                        <a:pt x="106" y="230"/>
                      </a:lnTo>
                      <a:lnTo>
                        <a:pt x="110" y="230"/>
                      </a:lnTo>
                      <a:lnTo>
                        <a:pt x="110" y="234"/>
                      </a:lnTo>
                      <a:lnTo>
                        <a:pt x="113" y="234"/>
                      </a:lnTo>
                      <a:lnTo>
                        <a:pt x="113" y="234"/>
                      </a:lnTo>
                      <a:lnTo>
                        <a:pt x="113" y="238"/>
                      </a:lnTo>
                      <a:lnTo>
                        <a:pt x="110" y="246"/>
                      </a:lnTo>
                      <a:lnTo>
                        <a:pt x="106" y="246"/>
                      </a:lnTo>
                      <a:lnTo>
                        <a:pt x="106" y="250"/>
                      </a:lnTo>
                      <a:lnTo>
                        <a:pt x="106" y="250"/>
                      </a:lnTo>
                      <a:lnTo>
                        <a:pt x="110" y="254"/>
                      </a:lnTo>
                      <a:lnTo>
                        <a:pt x="110" y="257"/>
                      </a:lnTo>
                      <a:lnTo>
                        <a:pt x="110" y="257"/>
                      </a:lnTo>
                      <a:lnTo>
                        <a:pt x="106" y="265"/>
                      </a:lnTo>
                      <a:lnTo>
                        <a:pt x="102" y="269"/>
                      </a:lnTo>
                      <a:lnTo>
                        <a:pt x="98" y="273"/>
                      </a:lnTo>
                      <a:lnTo>
                        <a:pt x="74" y="285"/>
                      </a:lnTo>
                      <a:lnTo>
                        <a:pt x="70" y="289"/>
                      </a:lnTo>
                      <a:lnTo>
                        <a:pt x="70" y="289"/>
                      </a:lnTo>
                      <a:lnTo>
                        <a:pt x="74" y="289"/>
                      </a:lnTo>
                      <a:lnTo>
                        <a:pt x="94" y="308"/>
                      </a:lnTo>
                      <a:lnTo>
                        <a:pt x="94" y="312"/>
                      </a:lnTo>
                      <a:lnTo>
                        <a:pt x="98" y="312"/>
                      </a:lnTo>
                      <a:lnTo>
                        <a:pt x="98" y="312"/>
                      </a:lnTo>
                      <a:lnTo>
                        <a:pt x="102" y="312"/>
                      </a:lnTo>
                      <a:lnTo>
                        <a:pt x="102" y="312"/>
                      </a:lnTo>
                      <a:lnTo>
                        <a:pt x="102" y="316"/>
                      </a:lnTo>
                      <a:lnTo>
                        <a:pt x="98" y="320"/>
                      </a:lnTo>
                      <a:lnTo>
                        <a:pt x="98" y="320"/>
                      </a:lnTo>
                      <a:lnTo>
                        <a:pt x="98" y="324"/>
                      </a:lnTo>
                      <a:lnTo>
                        <a:pt x="98" y="332"/>
                      </a:lnTo>
                      <a:lnTo>
                        <a:pt x="98" y="336"/>
                      </a:lnTo>
                      <a:lnTo>
                        <a:pt x="98" y="336"/>
                      </a:lnTo>
                      <a:lnTo>
                        <a:pt x="94" y="343"/>
                      </a:lnTo>
                      <a:lnTo>
                        <a:pt x="106" y="347"/>
                      </a:lnTo>
                      <a:lnTo>
                        <a:pt x="125" y="351"/>
                      </a:lnTo>
                      <a:lnTo>
                        <a:pt x="129" y="355"/>
                      </a:lnTo>
                      <a:lnTo>
                        <a:pt x="137" y="355"/>
                      </a:lnTo>
                      <a:lnTo>
                        <a:pt x="149" y="351"/>
                      </a:lnTo>
                      <a:lnTo>
                        <a:pt x="152" y="347"/>
                      </a:lnTo>
                      <a:lnTo>
                        <a:pt x="152" y="343"/>
                      </a:lnTo>
                      <a:lnTo>
                        <a:pt x="152" y="343"/>
                      </a:lnTo>
                      <a:lnTo>
                        <a:pt x="152" y="339"/>
                      </a:lnTo>
                      <a:lnTo>
                        <a:pt x="152" y="339"/>
                      </a:lnTo>
                      <a:lnTo>
                        <a:pt x="152" y="339"/>
                      </a:lnTo>
                      <a:lnTo>
                        <a:pt x="156" y="339"/>
                      </a:lnTo>
                      <a:lnTo>
                        <a:pt x="156" y="339"/>
                      </a:lnTo>
                      <a:lnTo>
                        <a:pt x="160" y="339"/>
                      </a:lnTo>
                      <a:lnTo>
                        <a:pt x="160" y="336"/>
                      </a:lnTo>
                      <a:lnTo>
                        <a:pt x="160" y="332"/>
                      </a:lnTo>
                      <a:lnTo>
                        <a:pt x="164" y="332"/>
                      </a:lnTo>
                      <a:lnTo>
                        <a:pt x="168" y="328"/>
                      </a:lnTo>
                      <a:lnTo>
                        <a:pt x="168" y="328"/>
                      </a:lnTo>
                      <a:lnTo>
                        <a:pt x="172" y="324"/>
                      </a:lnTo>
                      <a:lnTo>
                        <a:pt x="168" y="316"/>
                      </a:lnTo>
                      <a:lnTo>
                        <a:pt x="168" y="312"/>
                      </a:lnTo>
                      <a:lnTo>
                        <a:pt x="164" y="308"/>
                      </a:lnTo>
                      <a:lnTo>
                        <a:pt x="168" y="300"/>
                      </a:lnTo>
                      <a:lnTo>
                        <a:pt x="168" y="289"/>
                      </a:lnTo>
                      <a:lnTo>
                        <a:pt x="176" y="281"/>
                      </a:lnTo>
                      <a:lnTo>
                        <a:pt x="203" y="281"/>
                      </a:lnTo>
                      <a:lnTo>
                        <a:pt x="207" y="277"/>
                      </a:lnTo>
                      <a:lnTo>
                        <a:pt x="211" y="277"/>
                      </a:lnTo>
                      <a:lnTo>
                        <a:pt x="211" y="281"/>
                      </a:lnTo>
                      <a:lnTo>
                        <a:pt x="211" y="281"/>
                      </a:lnTo>
                      <a:lnTo>
                        <a:pt x="211" y="281"/>
                      </a:lnTo>
                      <a:lnTo>
                        <a:pt x="215" y="281"/>
                      </a:lnTo>
                      <a:lnTo>
                        <a:pt x="215" y="281"/>
                      </a:lnTo>
                      <a:lnTo>
                        <a:pt x="215" y="281"/>
                      </a:lnTo>
                      <a:lnTo>
                        <a:pt x="219" y="277"/>
                      </a:lnTo>
                      <a:lnTo>
                        <a:pt x="227" y="273"/>
                      </a:lnTo>
                      <a:lnTo>
                        <a:pt x="242" y="273"/>
                      </a:lnTo>
                      <a:lnTo>
                        <a:pt x="246" y="277"/>
                      </a:lnTo>
                      <a:lnTo>
                        <a:pt x="250" y="277"/>
                      </a:lnTo>
                      <a:lnTo>
                        <a:pt x="250" y="281"/>
                      </a:lnTo>
                      <a:lnTo>
                        <a:pt x="250" y="285"/>
                      </a:lnTo>
                      <a:lnTo>
                        <a:pt x="250" y="289"/>
                      </a:lnTo>
                      <a:lnTo>
                        <a:pt x="254" y="289"/>
                      </a:lnTo>
                      <a:lnTo>
                        <a:pt x="254" y="293"/>
                      </a:lnTo>
                      <a:lnTo>
                        <a:pt x="278" y="308"/>
                      </a:lnTo>
                      <a:lnTo>
                        <a:pt x="278" y="308"/>
                      </a:lnTo>
                      <a:lnTo>
                        <a:pt x="281" y="312"/>
                      </a:lnTo>
                      <a:lnTo>
                        <a:pt x="285" y="316"/>
                      </a:lnTo>
                      <a:lnTo>
                        <a:pt x="285" y="316"/>
                      </a:lnTo>
                      <a:lnTo>
                        <a:pt x="293" y="316"/>
                      </a:lnTo>
                      <a:lnTo>
                        <a:pt x="293" y="316"/>
                      </a:lnTo>
                      <a:lnTo>
                        <a:pt x="297" y="316"/>
                      </a:lnTo>
                      <a:lnTo>
                        <a:pt x="297" y="320"/>
                      </a:lnTo>
                      <a:lnTo>
                        <a:pt x="301" y="320"/>
                      </a:lnTo>
                      <a:lnTo>
                        <a:pt x="305" y="316"/>
                      </a:lnTo>
                      <a:lnTo>
                        <a:pt x="309" y="316"/>
                      </a:lnTo>
                      <a:lnTo>
                        <a:pt x="324" y="316"/>
                      </a:lnTo>
                      <a:lnTo>
                        <a:pt x="336" y="320"/>
                      </a:lnTo>
                      <a:lnTo>
                        <a:pt x="344" y="316"/>
                      </a:lnTo>
                      <a:lnTo>
                        <a:pt x="321" y="281"/>
                      </a:lnTo>
                      <a:moveTo>
                        <a:pt x="0" y="140"/>
                      </a:moveTo>
                      <a:lnTo>
                        <a:pt x="0" y="140"/>
                      </a:lnTo>
                      <a:lnTo>
                        <a:pt x="0" y="136"/>
                      </a:lnTo>
                      <a:lnTo>
                        <a:pt x="4" y="136"/>
                      </a:lnTo>
                      <a:lnTo>
                        <a:pt x="16" y="133"/>
                      </a:lnTo>
                      <a:lnTo>
                        <a:pt x="31" y="121"/>
                      </a:lnTo>
                      <a:lnTo>
                        <a:pt x="31" y="121"/>
                      </a:lnTo>
                      <a:lnTo>
                        <a:pt x="31" y="121"/>
                      </a:lnTo>
                      <a:lnTo>
                        <a:pt x="27" y="121"/>
                      </a:lnTo>
                      <a:lnTo>
                        <a:pt x="27" y="121"/>
                      </a:lnTo>
                      <a:lnTo>
                        <a:pt x="27" y="121"/>
                      </a:lnTo>
                      <a:lnTo>
                        <a:pt x="31" y="113"/>
                      </a:lnTo>
                      <a:lnTo>
                        <a:pt x="31" y="117"/>
                      </a:lnTo>
                      <a:lnTo>
                        <a:pt x="35" y="113"/>
                      </a:lnTo>
                      <a:lnTo>
                        <a:pt x="35" y="113"/>
                      </a:lnTo>
                      <a:lnTo>
                        <a:pt x="35" y="113"/>
                      </a:lnTo>
                      <a:lnTo>
                        <a:pt x="35" y="113"/>
                      </a:lnTo>
                      <a:lnTo>
                        <a:pt x="35" y="113"/>
                      </a:lnTo>
                      <a:lnTo>
                        <a:pt x="35" y="113"/>
                      </a:lnTo>
                      <a:lnTo>
                        <a:pt x="35" y="117"/>
                      </a:lnTo>
                      <a:lnTo>
                        <a:pt x="35" y="117"/>
                      </a:lnTo>
                      <a:lnTo>
                        <a:pt x="35" y="117"/>
                      </a:lnTo>
                      <a:lnTo>
                        <a:pt x="39" y="117"/>
                      </a:lnTo>
                      <a:lnTo>
                        <a:pt x="39" y="121"/>
                      </a:lnTo>
                      <a:lnTo>
                        <a:pt x="39" y="125"/>
                      </a:lnTo>
                      <a:lnTo>
                        <a:pt x="39" y="125"/>
                      </a:lnTo>
                      <a:lnTo>
                        <a:pt x="39" y="125"/>
                      </a:lnTo>
                      <a:lnTo>
                        <a:pt x="39" y="129"/>
                      </a:lnTo>
                      <a:lnTo>
                        <a:pt x="39" y="133"/>
                      </a:lnTo>
                      <a:lnTo>
                        <a:pt x="35" y="133"/>
                      </a:lnTo>
                      <a:lnTo>
                        <a:pt x="20" y="136"/>
                      </a:lnTo>
                      <a:lnTo>
                        <a:pt x="16" y="140"/>
                      </a:lnTo>
                      <a:lnTo>
                        <a:pt x="12" y="140"/>
                      </a:lnTo>
                      <a:lnTo>
                        <a:pt x="20" y="136"/>
                      </a:lnTo>
                      <a:lnTo>
                        <a:pt x="16" y="136"/>
                      </a:lnTo>
                      <a:lnTo>
                        <a:pt x="12" y="136"/>
                      </a:lnTo>
                      <a:lnTo>
                        <a:pt x="12" y="136"/>
                      </a:lnTo>
                      <a:lnTo>
                        <a:pt x="12" y="136"/>
                      </a:lnTo>
                      <a:lnTo>
                        <a:pt x="8" y="140"/>
                      </a:lnTo>
                      <a:lnTo>
                        <a:pt x="4" y="140"/>
                      </a:lnTo>
                      <a:lnTo>
                        <a:pt x="4" y="140"/>
                      </a:lnTo>
                      <a:lnTo>
                        <a:pt x="0" y="140"/>
                      </a:lnTo>
                      <a:moveTo>
                        <a:pt x="39" y="140"/>
                      </a:moveTo>
                      <a:lnTo>
                        <a:pt x="39" y="140"/>
                      </a:lnTo>
                      <a:lnTo>
                        <a:pt x="43" y="140"/>
                      </a:lnTo>
                      <a:lnTo>
                        <a:pt x="43" y="144"/>
                      </a:lnTo>
                      <a:lnTo>
                        <a:pt x="43" y="144"/>
                      </a:lnTo>
                      <a:lnTo>
                        <a:pt x="43" y="144"/>
                      </a:lnTo>
                      <a:lnTo>
                        <a:pt x="43" y="144"/>
                      </a:lnTo>
                      <a:lnTo>
                        <a:pt x="43" y="140"/>
                      </a:lnTo>
                      <a:lnTo>
                        <a:pt x="47" y="140"/>
                      </a:lnTo>
                      <a:lnTo>
                        <a:pt x="47" y="140"/>
                      </a:lnTo>
                      <a:lnTo>
                        <a:pt x="47" y="140"/>
                      </a:lnTo>
                      <a:lnTo>
                        <a:pt x="51" y="136"/>
                      </a:lnTo>
                      <a:lnTo>
                        <a:pt x="51" y="136"/>
                      </a:lnTo>
                      <a:lnTo>
                        <a:pt x="55" y="140"/>
                      </a:lnTo>
                      <a:lnTo>
                        <a:pt x="55" y="140"/>
                      </a:lnTo>
                      <a:lnTo>
                        <a:pt x="51" y="140"/>
                      </a:lnTo>
                      <a:lnTo>
                        <a:pt x="51" y="140"/>
                      </a:lnTo>
                      <a:lnTo>
                        <a:pt x="51" y="140"/>
                      </a:lnTo>
                      <a:lnTo>
                        <a:pt x="51" y="144"/>
                      </a:lnTo>
                      <a:lnTo>
                        <a:pt x="55" y="144"/>
                      </a:lnTo>
                      <a:lnTo>
                        <a:pt x="55" y="148"/>
                      </a:lnTo>
                      <a:lnTo>
                        <a:pt x="59" y="148"/>
                      </a:lnTo>
                      <a:lnTo>
                        <a:pt x="59" y="144"/>
                      </a:lnTo>
                      <a:lnTo>
                        <a:pt x="63" y="144"/>
                      </a:lnTo>
                      <a:lnTo>
                        <a:pt x="67" y="148"/>
                      </a:lnTo>
                      <a:lnTo>
                        <a:pt x="67" y="148"/>
                      </a:lnTo>
                      <a:lnTo>
                        <a:pt x="67" y="148"/>
                      </a:lnTo>
                      <a:lnTo>
                        <a:pt x="67" y="148"/>
                      </a:lnTo>
                      <a:lnTo>
                        <a:pt x="67" y="152"/>
                      </a:lnTo>
                      <a:lnTo>
                        <a:pt x="70" y="148"/>
                      </a:lnTo>
                      <a:lnTo>
                        <a:pt x="70" y="152"/>
                      </a:lnTo>
                      <a:lnTo>
                        <a:pt x="67" y="152"/>
                      </a:lnTo>
                      <a:lnTo>
                        <a:pt x="67" y="156"/>
                      </a:lnTo>
                      <a:lnTo>
                        <a:pt x="47" y="164"/>
                      </a:lnTo>
                      <a:lnTo>
                        <a:pt x="39" y="168"/>
                      </a:lnTo>
                      <a:lnTo>
                        <a:pt x="35" y="172"/>
                      </a:lnTo>
                      <a:lnTo>
                        <a:pt x="27" y="172"/>
                      </a:lnTo>
                      <a:lnTo>
                        <a:pt x="24" y="175"/>
                      </a:lnTo>
                      <a:lnTo>
                        <a:pt x="20" y="179"/>
                      </a:lnTo>
                      <a:lnTo>
                        <a:pt x="16" y="179"/>
                      </a:lnTo>
                      <a:lnTo>
                        <a:pt x="12" y="179"/>
                      </a:lnTo>
                      <a:lnTo>
                        <a:pt x="12" y="175"/>
                      </a:lnTo>
                      <a:lnTo>
                        <a:pt x="8" y="175"/>
                      </a:lnTo>
                      <a:lnTo>
                        <a:pt x="8" y="175"/>
                      </a:lnTo>
                      <a:lnTo>
                        <a:pt x="8" y="175"/>
                      </a:lnTo>
                      <a:lnTo>
                        <a:pt x="8" y="175"/>
                      </a:lnTo>
                      <a:lnTo>
                        <a:pt x="8" y="175"/>
                      </a:lnTo>
                      <a:lnTo>
                        <a:pt x="8" y="175"/>
                      </a:lnTo>
                      <a:lnTo>
                        <a:pt x="8" y="175"/>
                      </a:lnTo>
                      <a:lnTo>
                        <a:pt x="8" y="175"/>
                      </a:lnTo>
                      <a:lnTo>
                        <a:pt x="8" y="175"/>
                      </a:lnTo>
                      <a:lnTo>
                        <a:pt x="4" y="175"/>
                      </a:lnTo>
                      <a:lnTo>
                        <a:pt x="4" y="175"/>
                      </a:lnTo>
                      <a:lnTo>
                        <a:pt x="4" y="175"/>
                      </a:lnTo>
                      <a:lnTo>
                        <a:pt x="4" y="175"/>
                      </a:lnTo>
                      <a:lnTo>
                        <a:pt x="4" y="172"/>
                      </a:lnTo>
                      <a:lnTo>
                        <a:pt x="4" y="168"/>
                      </a:lnTo>
                      <a:lnTo>
                        <a:pt x="8" y="168"/>
                      </a:lnTo>
                      <a:lnTo>
                        <a:pt x="12" y="156"/>
                      </a:lnTo>
                      <a:lnTo>
                        <a:pt x="16" y="156"/>
                      </a:lnTo>
                      <a:lnTo>
                        <a:pt x="27" y="156"/>
                      </a:lnTo>
                      <a:lnTo>
                        <a:pt x="35" y="156"/>
                      </a:lnTo>
                      <a:lnTo>
                        <a:pt x="35" y="156"/>
                      </a:lnTo>
                      <a:lnTo>
                        <a:pt x="35" y="152"/>
                      </a:lnTo>
                      <a:lnTo>
                        <a:pt x="31" y="152"/>
                      </a:lnTo>
                      <a:lnTo>
                        <a:pt x="24" y="152"/>
                      </a:lnTo>
                      <a:lnTo>
                        <a:pt x="24" y="148"/>
                      </a:lnTo>
                      <a:lnTo>
                        <a:pt x="24" y="148"/>
                      </a:lnTo>
                      <a:lnTo>
                        <a:pt x="24" y="148"/>
                      </a:lnTo>
                      <a:lnTo>
                        <a:pt x="27" y="148"/>
                      </a:lnTo>
                      <a:lnTo>
                        <a:pt x="39" y="1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8" name="Freeform 31"/>
                <p:cNvSpPr>
                  <a:spLocks/>
                </p:cNvSpPr>
                <p:nvPr/>
              </p:nvSpPr>
              <p:spPr bwMode="auto">
                <a:xfrm>
                  <a:off x="1282700" y="3744913"/>
                  <a:ext cx="371475" cy="390525"/>
                </a:xfrm>
                <a:custGeom>
                  <a:avLst/>
                  <a:gdLst>
                    <a:gd name="T0" fmla="*/ 230 w 234"/>
                    <a:gd name="T1" fmla="*/ 137 h 246"/>
                    <a:gd name="T2" fmla="*/ 207 w 234"/>
                    <a:gd name="T3" fmla="*/ 145 h 246"/>
                    <a:gd name="T4" fmla="*/ 219 w 234"/>
                    <a:gd name="T5" fmla="*/ 149 h 246"/>
                    <a:gd name="T6" fmla="*/ 219 w 234"/>
                    <a:gd name="T7" fmla="*/ 152 h 246"/>
                    <a:gd name="T8" fmla="*/ 203 w 234"/>
                    <a:gd name="T9" fmla="*/ 168 h 246"/>
                    <a:gd name="T10" fmla="*/ 199 w 234"/>
                    <a:gd name="T11" fmla="*/ 168 h 246"/>
                    <a:gd name="T12" fmla="*/ 187 w 234"/>
                    <a:gd name="T13" fmla="*/ 192 h 246"/>
                    <a:gd name="T14" fmla="*/ 183 w 234"/>
                    <a:gd name="T15" fmla="*/ 199 h 246"/>
                    <a:gd name="T16" fmla="*/ 180 w 234"/>
                    <a:gd name="T17" fmla="*/ 207 h 246"/>
                    <a:gd name="T18" fmla="*/ 176 w 234"/>
                    <a:gd name="T19" fmla="*/ 215 h 246"/>
                    <a:gd name="T20" fmla="*/ 168 w 234"/>
                    <a:gd name="T21" fmla="*/ 227 h 246"/>
                    <a:gd name="T22" fmla="*/ 160 w 234"/>
                    <a:gd name="T23" fmla="*/ 227 h 246"/>
                    <a:gd name="T24" fmla="*/ 152 w 234"/>
                    <a:gd name="T25" fmla="*/ 238 h 246"/>
                    <a:gd name="T26" fmla="*/ 148 w 234"/>
                    <a:gd name="T27" fmla="*/ 242 h 246"/>
                    <a:gd name="T28" fmla="*/ 141 w 234"/>
                    <a:gd name="T29" fmla="*/ 242 h 246"/>
                    <a:gd name="T30" fmla="*/ 144 w 234"/>
                    <a:gd name="T31" fmla="*/ 234 h 246"/>
                    <a:gd name="T32" fmla="*/ 133 w 234"/>
                    <a:gd name="T33" fmla="*/ 223 h 246"/>
                    <a:gd name="T34" fmla="*/ 129 w 234"/>
                    <a:gd name="T35" fmla="*/ 215 h 246"/>
                    <a:gd name="T36" fmla="*/ 117 w 234"/>
                    <a:gd name="T37" fmla="*/ 219 h 246"/>
                    <a:gd name="T38" fmla="*/ 101 w 234"/>
                    <a:gd name="T39" fmla="*/ 203 h 246"/>
                    <a:gd name="T40" fmla="*/ 90 w 234"/>
                    <a:gd name="T41" fmla="*/ 199 h 246"/>
                    <a:gd name="T42" fmla="*/ 78 w 234"/>
                    <a:gd name="T43" fmla="*/ 188 h 246"/>
                    <a:gd name="T44" fmla="*/ 82 w 234"/>
                    <a:gd name="T45" fmla="*/ 176 h 246"/>
                    <a:gd name="T46" fmla="*/ 82 w 234"/>
                    <a:gd name="T47" fmla="*/ 164 h 246"/>
                    <a:gd name="T48" fmla="*/ 86 w 234"/>
                    <a:gd name="T49" fmla="*/ 149 h 246"/>
                    <a:gd name="T50" fmla="*/ 55 w 234"/>
                    <a:gd name="T51" fmla="*/ 137 h 246"/>
                    <a:gd name="T52" fmla="*/ 31 w 234"/>
                    <a:gd name="T53" fmla="*/ 141 h 246"/>
                    <a:gd name="T54" fmla="*/ 35 w 234"/>
                    <a:gd name="T55" fmla="*/ 121 h 246"/>
                    <a:gd name="T56" fmla="*/ 31 w 234"/>
                    <a:gd name="T57" fmla="*/ 110 h 246"/>
                    <a:gd name="T58" fmla="*/ 31 w 234"/>
                    <a:gd name="T59" fmla="*/ 90 h 246"/>
                    <a:gd name="T60" fmla="*/ 4 w 234"/>
                    <a:gd name="T61" fmla="*/ 86 h 246"/>
                    <a:gd name="T62" fmla="*/ 0 w 234"/>
                    <a:gd name="T63" fmla="*/ 59 h 246"/>
                    <a:gd name="T64" fmla="*/ 4 w 234"/>
                    <a:gd name="T65" fmla="*/ 43 h 246"/>
                    <a:gd name="T66" fmla="*/ 12 w 234"/>
                    <a:gd name="T67" fmla="*/ 35 h 246"/>
                    <a:gd name="T68" fmla="*/ 8 w 234"/>
                    <a:gd name="T69" fmla="*/ 28 h 246"/>
                    <a:gd name="T70" fmla="*/ 12 w 234"/>
                    <a:gd name="T71" fmla="*/ 12 h 246"/>
                    <a:gd name="T72" fmla="*/ 23 w 234"/>
                    <a:gd name="T73" fmla="*/ 4 h 246"/>
                    <a:gd name="T74" fmla="*/ 35 w 234"/>
                    <a:gd name="T75" fmla="*/ 4 h 246"/>
                    <a:gd name="T76" fmla="*/ 43 w 234"/>
                    <a:gd name="T77" fmla="*/ 0 h 246"/>
                    <a:gd name="T78" fmla="*/ 51 w 234"/>
                    <a:gd name="T79" fmla="*/ 8 h 246"/>
                    <a:gd name="T80" fmla="*/ 55 w 234"/>
                    <a:gd name="T81" fmla="*/ 24 h 246"/>
                    <a:gd name="T82" fmla="*/ 62 w 234"/>
                    <a:gd name="T83" fmla="*/ 35 h 246"/>
                    <a:gd name="T84" fmla="*/ 62 w 234"/>
                    <a:gd name="T85" fmla="*/ 47 h 246"/>
                    <a:gd name="T86" fmla="*/ 82 w 234"/>
                    <a:gd name="T87" fmla="*/ 67 h 246"/>
                    <a:gd name="T88" fmla="*/ 86 w 234"/>
                    <a:gd name="T89" fmla="*/ 86 h 246"/>
                    <a:gd name="T90" fmla="*/ 117 w 234"/>
                    <a:gd name="T91" fmla="*/ 113 h 246"/>
                    <a:gd name="T92" fmla="*/ 121 w 234"/>
                    <a:gd name="T93" fmla="*/ 110 h 246"/>
                    <a:gd name="T94" fmla="*/ 133 w 234"/>
                    <a:gd name="T95" fmla="*/ 113 h 246"/>
                    <a:gd name="T96" fmla="*/ 148 w 234"/>
                    <a:gd name="T97" fmla="*/ 117 h 246"/>
                    <a:gd name="T98" fmla="*/ 164 w 234"/>
                    <a:gd name="T99" fmla="*/ 117 h 246"/>
                    <a:gd name="T100" fmla="*/ 183 w 234"/>
                    <a:gd name="T101" fmla="*/ 125 h 246"/>
                    <a:gd name="T102" fmla="*/ 183 w 234"/>
                    <a:gd name="T103" fmla="*/ 113 h 246"/>
                    <a:gd name="T104" fmla="*/ 183 w 234"/>
                    <a:gd name="T105" fmla="*/ 102 h 246"/>
                    <a:gd name="T106" fmla="*/ 199 w 234"/>
                    <a:gd name="T107" fmla="*/ 102 h 246"/>
                    <a:gd name="T108" fmla="*/ 215 w 234"/>
                    <a:gd name="T109" fmla="*/ 121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4" h="246">
                      <a:moveTo>
                        <a:pt x="223" y="129"/>
                      </a:moveTo>
                      <a:lnTo>
                        <a:pt x="223" y="129"/>
                      </a:lnTo>
                      <a:lnTo>
                        <a:pt x="234" y="133"/>
                      </a:lnTo>
                      <a:lnTo>
                        <a:pt x="234" y="133"/>
                      </a:lnTo>
                      <a:lnTo>
                        <a:pt x="234" y="133"/>
                      </a:lnTo>
                      <a:lnTo>
                        <a:pt x="230" y="137"/>
                      </a:lnTo>
                      <a:lnTo>
                        <a:pt x="230" y="137"/>
                      </a:lnTo>
                      <a:lnTo>
                        <a:pt x="230" y="141"/>
                      </a:lnTo>
                      <a:lnTo>
                        <a:pt x="223" y="141"/>
                      </a:lnTo>
                      <a:lnTo>
                        <a:pt x="207" y="141"/>
                      </a:lnTo>
                      <a:lnTo>
                        <a:pt x="207" y="141"/>
                      </a:lnTo>
                      <a:lnTo>
                        <a:pt x="207" y="145"/>
                      </a:lnTo>
                      <a:lnTo>
                        <a:pt x="207" y="145"/>
                      </a:lnTo>
                      <a:lnTo>
                        <a:pt x="207" y="145"/>
                      </a:lnTo>
                      <a:lnTo>
                        <a:pt x="215" y="149"/>
                      </a:lnTo>
                      <a:lnTo>
                        <a:pt x="219" y="145"/>
                      </a:lnTo>
                      <a:lnTo>
                        <a:pt x="211" y="145"/>
                      </a:lnTo>
                      <a:lnTo>
                        <a:pt x="211" y="145"/>
                      </a:lnTo>
                      <a:lnTo>
                        <a:pt x="223" y="145"/>
                      </a:lnTo>
                      <a:lnTo>
                        <a:pt x="223" y="149"/>
                      </a:lnTo>
                      <a:lnTo>
                        <a:pt x="219" y="149"/>
                      </a:lnTo>
                      <a:lnTo>
                        <a:pt x="211" y="152"/>
                      </a:lnTo>
                      <a:lnTo>
                        <a:pt x="207" y="152"/>
                      </a:lnTo>
                      <a:lnTo>
                        <a:pt x="211" y="152"/>
                      </a:lnTo>
                      <a:lnTo>
                        <a:pt x="219" y="149"/>
                      </a:lnTo>
                      <a:lnTo>
                        <a:pt x="219" y="149"/>
                      </a:lnTo>
                      <a:lnTo>
                        <a:pt x="223" y="152"/>
                      </a:lnTo>
                      <a:lnTo>
                        <a:pt x="219" y="152"/>
                      </a:lnTo>
                      <a:lnTo>
                        <a:pt x="215" y="156"/>
                      </a:lnTo>
                      <a:lnTo>
                        <a:pt x="211" y="164"/>
                      </a:lnTo>
                      <a:lnTo>
                        <a:pt x="207" y="164"/>
                      </a:lnTo>
                      <a:lnTo>
                        <a:pt x="203" y="168"/>
                      </a:lnTo>
                      <a:lnTo>
                        <a:pt x="203" y="168"/>
                      </a:lnTo>
                      <a:lnTo>
                        <a:pt x="203" y="168"/>
                      </a:lnTo>
                      <a:lnTo>
                        <a:pt x="203" y="168"/>
                      </a:lnTo>
                      <a:lnTo>
                        <a:pt x="203" y="168"/>
                      </a:lnTo>
                      <a:lnTo>
                        <a:pt x="203" y="168"/>
                      </a:lnTo>
                      <a:lnTo>
                        <a:pt x="203" y="168"/>
                      </a:lnTo>
                      <a:lnTo>
                        <a:pt x="199" y="168"/>
                      </a:lnTo>
                      <a:lnTo>
                        <a:pt x="199" y="168"/>
                      </a:lnTo>
                      <a:lnTo>
                        <a:pt x="199" y="168"/>
                      </a:lnTo>
                      <a:lnTo>
                        <a:pt x="199" y="168"/>
                      </a:lnTo>
                      <a:lnTo>
                        <a:pt x="199" y="168"/>
                      </a:lnTo>
                      <a:lnTo>
                        <a:pt x="199" y="172"/>
                      </a:lnTo>
                      <a:lnTo>
                        <a:pt x="199" y="172"/>
                      </a:lnTo>
                      <a:lnTo>
                        <a:pt x="199" y="176"/>
                      </a:lnTo>
                      <a:lnTo>
                        <a:pt x="191" y="192"/>
                      </a:lnTo>
                      <a:lnTo>
                        <a:pt x="187" y="192"/>
                      </a:lnTo>
                      <a:lnTo>
                        <a:pt x="187" y="192"/>
                      </a:lnTo>
                      <a:lnTo>
                        <a:pt x="187" y="192"/>
                      </a:lnTo>
                      <a:lnTo>
                        <a:pt x="183" y="192"/>
                      </a:lnTo>
                      <a:lnTo>
                        <a:pt x="183" y="195"/>
                      </a:lnTo>
                      <a:lnTo>
                        <a:pt x="183" y="195"/>
                      </a:lnTo>
                      <a:lnTo>
                        <a:pt x="183" y="195"/>
                      </a:lnTo>
                      <a:lnTo>
                        <a:pt x="183" y="199"/>
                      </a:lnTo>
                      <a:lnTo>
                        <a:pt x="183" y="199"/>
                      </a:lnTo>
                      <a:lnTo>
                        <a:pt x="183" y="203"/>
                      </a:lnTo>
                      <a:lnTo>
                        <a:pt x="183" y="203"/>
                      </a:lnTo>
                      <a:lnTo>
                        <a:pt x="183" y="203"/>
                      </a:lnTo>
                      <a:lnTo>
                        <a:pt x="183" y="207"/>
                      </a:lnTo>
                      <a:lnTo>
                        <a:pt x="183" y="207"/>
                      </a:lnTo>
                      <a:lnTo>
                        <a:pt x="180" y="207"/>
                      </a:lnTo>
                      <a:lnTo>
                        <a:pt x="180" y="207"/>
                      </a:lnTo>
                      <a:lnTo>
                        <a:pt x="180" y="211"/>
                      </a:lnTo>
                      <a:lnTo>
                        <a:pt x="180" y="211"/>
                      </a:lnTo>
                      <a:lnTo>
                        <a:pt x="176" y="211"/>
                      </a:lnTo>
                      <a:lnTo>
                        <a:pt x="176" y="215"/>
                      </a:lnTo>
                      <a:lnTo>
                        <a:pt x="176" y="215"/>
                      </a:lnTo>
                      <a:lnTo>
                        <a:pt x="176" y="215"/>
                      </a:lnTo>
                      <a:lnTo>
                        <a:pt x="176" y="215"/>
                      </a:lnTo>
                      <a:lnTo>
                        <a:pt x="176" y="215"/>
                      </a:lnTo>
                      <a:lnTo>
                        <a:pt x="176" y="211"/>
                      </a:lnTo>
                      <a:lnTo>
                        <a:pt x="172" y="211"/>
                      </a:lnTo>
                      <a:lnTo>
                        <a:pt x="172" y="219"/>
                      </a:lnTo>
                      <a:lnTo>
                        <a:pt x="168" y="223"/>
                      </a:lnTo>
                      <a:lnTo>
                        <a:pt x="168" y="223"/>
                      </a:lnTo>
                      <a:lnTo>
                        <a:pt x="168" y="227"/>
                      </a:lnTo>
                      <a:lnTo>
                        <a:pt x="168" y="227"/>
                      </a:lnTo>
                      <a:lnTo>
                        <a:pt x="168" y="227"/>
                      </a:lnTo>
                      <a:lnTo>
                        <a:pt x="164" y="227"/>
                      </a:lnTo>
                      <a:lnTo>
                        <a:pt x="164" y="231"/>
                      </a:lnTo>
                      <a:lnTo>
                        <a:pt x="160" y="227"/>
                      </a:lnTo>
                      <a:lnTo>
                        <a:pt x="160" y="227"/>
                      </a:lnTo>
                      <a:lnTo>
                        <a:pt x="160" y="227"/>
                      </a:lnTo>
                      <a:lnTo>
                        <a:pt x="160" y="231"/>
                      </a:lnTo>
                      <a:lnTo>
                        <a:pt x="160" y="231"/>
                      </a:lnTo>
                      <a:lnTo>
                        <a:pt x="160" y="231"/>
                      </a:lnTo>
                      <a:lnTo>
                        <a:pt x="156" y="231"/>
                      </a:lnTo>
                      <a:lnTo>
                        <a:pt x="156" y="234"/>
                      </a:lnTo>
                      <a:lnTo>
                        <a:pt x="152" y="234"/>
                      </a:lnTo>
                      <a:lnTo>
                        <a:pt x="152" y="238"/>
                      </a:lnTo>
                      <a:lnTo>
                        <a:pt x="152" y="238"/>
                      </a:lnTo>
                      <a:lnTo>
                        <a:pt x="148" y="238"/>
                      </a:lnTo>
                      <a:lnTo>
                        <a:pt x="144" y="238"/>
                      </a:lnTo>
                      <a:lnTo>
                        <a:pt x="148" y="238"/>
                      </a:lnTo>
                      <a:lnTo>
                        <a:pt x="148" y="242"/>
                      </a:lnTo>
                      <a:lnTo>
                        <a:pt x="148" y="242"/>
                      </a:lnTo>
                      <a:lnTo>
                        <a:pt x="148" y="242"/>
                      </a:lnTo>
                      <a:lnTo>
                        <a:pt x="148" y="246"/>
                      </a:lnTo>
                      <a:lnTo>
                        <a:pt x="144" y="246"/>
                      </a:lnTo>
                      <a:lnTo>
                        <a:pt x="144" y="246"/>
                      </a:lnTo>
                      <a:lnTo>
                        <a:pt x="144" y="246"/>
                      </a:lnTo>
                      <a:lnTo>
                        <a:pt x="141" y="242"/>
                      </a:lnTo>
                      <a:lnTo>
                        <a:pt x="141" y="242"/>
                      </a:lnTo>
                      <a:lnTo>
                        <a:pt x="141" y="242"/>
                      </a:lnTo>
                      <a:lnTo>
                        <a:pt x="141" y="238"/>
                      </a:lnTo>
                      <a:lnTo>
                        <a:pt x="141" y="238"/>
                      </a:lnTo>
                      <a:lnTo>
                        <a:pt x="141" y="238"/>
                      </a:lnTo>
                      <a:lnTo>
                        <a:pt x="141" y="238"/>
                      </a:lnTo>
                      <a:lnTo>
                        <a:pt x="144" y="238"/>
                      </a:lnTo>
                      <a:lnTo>
                        <a:pt x="144" y="234"/>
                      </a:lnTo>
                      <a:lnTo>
                        <a:pt x="144" y="234"/>
                      </a:lnTo>
                      <a:lnTo>
                        <a:pt x="144" y="234"/>
                      </a:lnTo>
                      <a:lnTo>
                        <a:pt x="144" y="231"/>
                      </a:lnTo>
                      <a:lnTo>
                        <a:pt x="144" y="231"/>
                      </a:lnTo>
                      <a:lnTo>
                        <a:pt x="141" y="227"/>
                      </a:lnTo>
                      <a:lnTo>
                        <a:pt x="133" y="223"/>
                      </a:lnTo>
                      <a:lnTo>
                        <a:pt x="129" y="223"/>
                      </a:lnTo>
                      <a:lnTo>
                        <a:pt x="133" y="223"/>
                      </a:lnTo>
                      <a:lnTo>
                        <a:pt x="133" y="223"/>
                      </a:lnTo>
                      <a:lnTo>
                        <a:pt x="133" y="223"/>
                      </a:lnTo>
                      <a:lnTo>
                        <a:pt x="133" y="219"/>
                      </a:lnTo>
                      <a:lnTo>
                        <a:pt x="133" y="219"/>
                      </a:lnTo>
                      <a:lnTo>
                        <a:pt x="129" y="219"/>
                      </a:lnTo>
                      <a:lnTo>
                        <a:pt x="129" y="219"/>
                      </a:lnTo>
                      <a:lnTo>
                        <a:pt x="129" y="215"/>
                      </a:lnTo>
                      <a:lnTo>
                        <a:pt x="125" y="215"/>
                      </a:lnTo>
                      <a:lnTo>
                        <a:pt x="121" y="215"/>
                      </a:lnTo>
                      <a:lnTo>
                        <a:pt x="121" y="215"/>
                      </a:lnTo>
                      <a:lnTo>
                        <a:pt x="121" y="219"/>
                      </a:lnTo>
                      <a:lnTo>
                        <a:pt x="121" y="219"/>
                      </a:lnTo>
                      <a:lnTo>
                        <a:pt x="121" y="219"/>
                      </a:lnTo>
                      <a:lnTo>
                        <a:pt x="117" y="219"/>
                      </a:lnTo>
                      <a:lnTo>
                        <a:pt x="117" y="215"/>
                      </a:lnTo>
                      <a:lnTo>
                        <a:pt x="117" y="211"/>
                      </a:lnTo>
                      <a:lnTo>
                        <a:pt x="113" y="211"/>
                      </a:lnTo>
                      <a:lnTo>
                        <a:pt x="113" y="207"/>
                      </a:lnTo>
                      <a:lnTo>
                        <a:pt x="105" y="207"/>
                      </a:lnTo>
                      <a:lnTo>
                        <a:pt x="101" y="207"/>
                      </a:lnTo>
                      <a:lnTo>
                        <a:pt x="101" y="203"/>
                      </a:lnTo>
                      <a:lnTo>
                        <a:pt x="101" y="203"/>
                      </a:lnTo>
                      <a:lnTo>
                        <a:pt x="101" y="199"/>
                      </a:lnTo>
                      <a:lnTo>
                        <a:pt x="101" y="199"/>
                      </a:lnTo>
                      <a:lnTo>
                        <a:pt x="98" y="199"/>
                      </a:lnTo>
                      <a:lnTo>
                        <a:pt x="94" y="195"/>
                      </a:lnTo>
                      <a:lnTo>
                        <a:pt x="94" y="199"/>
                      </a:lnTo>
                      <a:lnTo>
                        <a:pt x="90" y="199"/>
                      </a:lnTo>
                      <a:lnTo>
                        <a:pt x="86" y="199"/>
                      </a:lnTo>
                      <a:lnTo>
                        <a:pt x="82" y="199"/>
                      </a:lnTo>
                      <a:lnTo>
                        <a:pt x="82" y="199"/>
                      </a:lnTo>
                      <a:lnTo>
                        <a:pt x="78" y="195"/>
                      </a:lnTo>
                      <a:lnTo>
                        <a:pt x="78" y="192"/>
                      </a:lnTo>
                      <a:lnTo>
                        <a:pt x="78" y="188"/>
                      </a:lnTo>
                      <a:lnTo>
                        <a:pt x="78" y="188"/>
                      </a:lnTo>
                      <a:lnTo>
                        <a:pt x="78" y="188"/>
                      </a:lnTo>
                      <a:lnTo>
                        <a:pt x="82" y="184"/>
                      </a:lnTo>
                      <a:lnTo>
                        <a:pt x="82" y="184"/>
                      </a:lnTo>
                      <a:lnTo>
                        <a:pt x="82" y="180"/>
                      </a:lnTo>
                      <a:lnTo>
                        <a:pt x="82" y="180"/>
                      </a:lnTo>
                      <a:lnTo>
                        <a:pt x="82" y="180"/>
                      </a:lnTo>
                      <a:lnTo>
                        <a:pt x="82" y="176"/>
                      </a:lnTo>
                      <a:lnTo>
                        <a:pt x="78" y="172"/>
                      </a:lnTo>
                      <a:lnTo>
                        <a:pt x="78" y="168"/>
                      </a:lnTo>
                      <a:lnTo>
                        <a:pt x="78" y="164"/>
                      </a:lnTo>
                      <a:lnTo>
                        <a:pt x="78" y="164"/>
                      </a:lnTo>
                      <a:lnTo>
                        <a:pt x="78" y="164"/>
                      </a:lnTo>
                      <a:lnTo>
                        <a:pt x="78" y="164"/>
                      </a:lnTo>
                      <a:lnTo>
                        <a:pt x="82" y="164"/>
                      </a:lnTo>
                      <a:lnTo>
                        <a:pt x="82" y="160"/>
                      </a:lnTo>
                      <a:lnTo>
                        <a:pt x="82" y="160"/>
                      </a:lnTo>
                      <a:lnTo>
                        <a:pt x="82" y="160"/>
                      </a:lnTo>
                      <a:lnTo>
                        <a:pt x="82" y="160"/>
                      </a:lnTo>
                      <a:lnTo>
                        <a:pt x="86" y="156"/>
                      </a:lnTo>
                      <a:lnTo>
                        <a:pt x="86" y="152"/>
                      </a:lnTo>
                      <a:lnTo>
                        <a:pt x="86" y="149"/>
                      </a:lnTo>
                      <a:lnTo>
                        <a:pt x="78" y="141"/>
                      </a:lnTo>
                      <a:lnTo>
                        <a:pt x="74" y="133"/>
                      </a:lnTo>
                      <a:lnTo>
                        <a:pt x="74" y="133"/>
                      </a:lnTo>
                      <a:lnTo>
                        <a:pt x="74" y="133"/>
                      </a:lnTo>
                      <a:lnTo>
                        <a:pt x="70" y="133"/>
                      </a:lnTo>
                      <a:lnTo>
                        <a:pt x="58" y="133"/>
                      </a:lnTo>
                      <a:lnTo>
                        <a:pt x="55" y="137"/>
                      </a:lnTo>
                      <a:lnTo>
                        <a:pt x="39" y="141"/>
                      </a:lnTo>
                      <a:lnTo>
                        <a:pt x="39" y="141"/>
                      </a:lnTo>
                      <a:lnTo>
                        <a:pt x="39" y="145"/>
                      </a:lnTo>
                      <a:lnTo>
                        <a:pt x="39" y="145"/>
                      </a:lnTo>
                      <a:lnTo>
                        <a:pt x="39" y="145"/>
                      </a:lnTo>
                      <a:lnTo>
                        <a:pt x="31" y="145"/>
                      </a:lnTo>
                      <a:lnTo>
                        <a:pt x="31" y="141"/>
                      </a:lnTo>
                      <a:lnTo>
                        <a:pt x="27" y="141"/>
                      </a:lnTo>
                      <a:lnTo>
                        <a:pt x="27" y="141"/>
                      </a:lnTo>
                      <a:lnTo>
                        <a:pt x="31" y="137"/>
                      </a:lnTo>
                      <a:lnTo>
                        <a:pt x="35" y="129"/>
                      </a:lnTo>
                      <a:lnTo>
                        <a:pt x="35" y="125"/>
                      </a:lnTo>
                      <a:lnTo>
                        <a:pt x="35" y="121"/>
                      </a:lnTo>
                      <a:lnTo>
                        <a:pt x="35" y="121"/>
                      </a:lnTo>
                      <a:lnTo>
                        <a:pt x="31" y="117"/>
                      </a:lnTo>
                      <a:lnTo>
                        <a:pt x="31" y="113"/>
                      </a:lnTo>
                      <a:lnTo>
                        <a:pt x="31" y="113"/>
                      </a:lnTo>
                      <a:lnTo>
                        <a:pt x="31" y="113"/>
                      </a:lnTo>
                      <a:lnTo>
                        <a:pt x="35" y="110"/>
                      </a:lnTo>
                      <a:lnTo>
                        <a:pt x="35" y="110"/>
                      </a:lnTo>
                      <a:lnTo>
                        <a:pt x="31" y="110"/>
                      </a:lnTo>
                      <a:lnTo>
                        <a:pt x="31" y="106"/>
                      </a:lnTo>
                      <a:lnTo>
                        <a:pt x="31" y="102"/>
                      </a:lnTo>
                      <a:lnTo>
                        <a:pt x="31" y="102"/>
                      </a:lnTo>
                      <a:lnTo>
                        <a:pt x="31" y="94"/>
                      </a:lnTo>
                      <a:lnTo>
                        <a:pt x="31" y="94"/>
                      </a:lnTo>
                      <a:lnTo>
                        <a:pt x="31" y="90"/>
                      </a:lnTo>
                      <a:lnTo>
                        <a:pt x="31" y="90"/>
                      </a:lnTo>
                      <a:lnTo>
                        <a:pt x="31" y="90"/>
                      </a:lnTo>
                      <a:lnTo>
                        <a:pt x="31" y="86"/>
                      </a:lnTo>
                      <a:lnTo>
                        <a:pt x="31" y="86"/>
                      </a:lnTo>
                      <a:lnTo>
                        <a:pt x="31" y="86"/>
                      </a:lnTo>
                      <a:lnTo>
                        <a:pt x="19" y="82"/>
                      </a:lnTo>
                      <a:lnTo>
                        <a:pt x="12" y="82"/>
                      </a:lnTo>
                      <a:lnTo>
                        <a:pt x="4" y="86"/>
                      </a:lnTo>
                      <a:lnTo>
                        <a:pt x="0" y="82"/>
                      </a:lnTo>
                      <a:lnTo>
                        <a:pt x="0" y="82"/>
                      </a:lnTo>
                      <a:lnTo>
                        <a:pt x="0" y="74"/>
                      </a:lnTo>
                      <a:lnTo>
                        <a:pt x="0" y="67"/>
                      </a:lnTo>
                      <a:lnTo>
                        <a:pt x="0" y="67"/>
                      </a:lnTo>
                      <a:lnTo>
                        <a:pt x="0" y="63"/>
                      </a:lnTo>
                      <a:lnTo>
                        <a:pt x="0" y="59"/>
                      </a:lnTo>
                      <a:lnTo>
                        <a:pt x="0" y="59"/>
                      </a:lnTo>
                      <a:lnTo>
                        <a:pt x="0" y="51"/>
                      </a:lnTo>
                      <a:lnTo>
                        <a:pt x="0" y="51"/>
                      </a:lnTo>
                      <a:lnTo>
                        <a:pt x="4" y="47"/>
                      </a:lnTo>
                      <a:lnTo>
                        <a:pt x="4" y="47"/>
                      </a:lnTo>
                      <a:lnTo>
                        <a:pt x="4" y="47"/>
                      </a:lnTo>
                      <a:lnTo>
                        <a:pt x="4" y="43"/>
                      </a:lnTo>
                      <a:lnTo>
                        <a:pt x="4" y="43"/>
                      </a:lnTo>
                      <a:lnTo>
                        <a:pt x="4" y="43"/>
                      </a:lnTo>
                      <a:lnTo>
                        <a:pt x="4" y="43"/>
                      </a:lnTo>
                      <a:lnTo>
                        <a:pt x="8" y="43"/>
                      </a:lnTo>
                      <a:lnTo>
                        <a:pt x="8" y="39"/>
                      </a:lnTo>
                      <a:lnTo>
                        <a:pt x="12" y="35"/>
                      </a:lnTo>
                      <a:lnTo>
                        <a:pt x="12" y="35"/>
                      </a:lnTo>
                      <a:lnTo>
                        <a:pt x="12" y="35"/>
                      </a:lnTo>
                      <a:lnTo>
                        <a:pt x="12" y="35"/>
                      </a:lnTo>
                      <a:lnTo>
                        <a:pt x="12" y="35"/>
                      </a:lnTo>
                      <a:lnTo>
                        <a:pt x="12" y="35"/>
                      </a:lnTo>
                      <a:lnTo>
                        <a:pt x="12" y="31"/>
                      </a:lnTo>
                      <a:lnTo>
                        <a:pt x="8" y="31"/>
                      </a:lnTo>
                      <a:lnTo>
                        <a:pt x="8" y="28"/>
                      </a:lnTo>
                      <a:lnTo>
                        <a:pt x="8" y="24"/>
                      </a:lnTo>
                      <a:lnTo>
                        <a:pt x="8" y="20"/>
                      </a:lnTo>
                      <a:lnTo>
                        <a:pt x="8" y="20"/>
                      </a:lnTo>
                      <a:lnTo>
                        <a:pt x="8" y="20"/>
                      </a:lnTo>
                      <a:lnTo>
                        <a:pt x="8" y="16"/>
                      </a:lnTo>
                      <a:lnTo>
                        <a:pt x="8" y="16"/>
                      </a:lnTo>
                      <a:lnTo>
                        <a:pt x="12" y="12"/>
                      </a:lnTo>
                      <a:lnTo>
                        <a:pt x="15" y="8"/>
                      </a:lnTo>
                      <a:lnTo>
                        <a:pt x="19" y="4"/>
                      </a:lnTo>
                      <a:lnTo>
                        <a:pt x="19" y="4"/>
                      </a:lnTo>
                      <a:lnTo>
                        <a:pt x="19" y="4"/>
                      </a:lnTo>
                      <a:lnTo>
                        <a:pt x="23" y="4"/>
                      </a:lnTo>
                      <a:lnTo>
                        <a:pt x="23" y="4"/>
                      </a:lnTo>
                      <a:lnTo>
                        <a:pt x="23" y="4"/>
                      </a:lnTo>
                      <a:lnTo>
                        <a:pt x="23" y="4"/>
                      </a:lnTo>
                      <a:lnTo>
                        <a:pt x="23" y="4"/>
                      </a:lnTo>
                      <a:lnTo>
                        <a:pt x="27" y="0"/>
                      </a:lnTo>
                      <a:lnTo>
                        <a:pt x="31" y="4"/>
                      </a:lnTo>
                      <a:lnTo>
                        <a:pt x="35" y="4"/>
                      </a:lnTo>
                      <a:lnTo>
                        <a:pt x="35" y="4"/>
                      </a:lnTo>
                      <a:lnTo>
                        <a:pt x="35" y="4"/>
                      </a:lnTo>
                      <a:lnTo>
                        <a:pt x="39" y="4"/>
                      </a:lnTo>
                      <a:lnTo>
                        <a:pt x="39" y="4"/>
                      </a:lnTo>
                      <a:lnTo>
                        <a:pt x="39" y="4"/>
                      </a:lnTo>
                      <a:lnTo>
                        <a:pt x="39" y="4"/>
                      </a:lnTo>
                      <a:lnTo>
                        <a:pt x="39" y="4"/>
                      </a:lnTo>
                      <a:lnTo>
                        <a:pt x="43" y="4"/>
                      </a:lnTo>
                      <a:lnTo>
                        <a:pt x="43" y="0"/>
                      </a:lnTo>
                      <a:lnTo>
                        <a:pt x="43" y="0"/>
                      </a:lnTo>
                      <a:lnTo>
                        <a:pt x="47" y="0"/>
                      </a:lnTo>
                      <a:lnTo>
                        <a:pt x="47" y="4"/>
                      </a:lnTo>
                      <a:lnTo>
                        <a:pt x="47" y="4"/>
                      </a:lnTo>
                      <a:lnTo>
                        <a:pt x="47" y="4"/>
                      </a:lnTo>
                      <a:lnTo>
                        <a:pt x="51" y="4"/>
                      </a:lnTo>
                      <a:lnTo>
                        <a:pt x="51" y="8"/>
                      </a:lnTo>
                      <a:lnTo>
                        <a:pt x="51" y="8"/>
                      </a:lnTo>
                      <a:lnTo>
                        <a:pt x="55" y="12"/>
                      </a:lnTo>
                      <a:lnTo>
                        <a:pt x="55" y="12"/>
                      </a:lnTo>
                      <a:lnTo>
                        <a:pt x="55" y="16"/>
                      </a:lnTo>
                      <a:lnTo>
                        <a:pt x="55" y="16"/>
                      </a:lnTo>
                      <a:lnTo>
                        <a:pt x="55" y="20"/>
                      </a:lnTo>
                      <a:lnTo>
                        <a:pt x="55" y="24"/>
                      </a:lnTo>
                      <a:lnTo>
                        <a:pt x="58" y="24"/>
                      </a:lnTo>
                      <a:lnTo>
                        <a:pt x="58" y="24"/>
                      </a:lnTo>
                      <a:lnTo>
                        <a:pt x="62" y="28"/>
                      </a:lnTo>
                      <a:lnTo>
                        <a:pt x="62" y="28"/>
                      </a:lnTo>
                      <a:lnTo>
                        <a:pt x="66" y="31"/>
                      </a:lnTo>
                      <a:lnTo>
                        <a:pt x="66" y="31"/>
                      </a:lnTo>
                      <a:lnTo>
                        <a:pt x="62" y="35"/>
                      </a:lnTo>
                      <a:lnTo>
                        <a:pt x="62" y="39"/>
                      </a:lnTo>
                      <a:lnTo>
                        <a:pt x="62" y="39"/>
                      </a:lnTo>
                      <a:lnTo>
                        <a:pt x="58" y="39"/>
                      </a:lnTo>
                      <a:lnTo>
                        <a:pt x="58" y="43"/>
                      </a:lnTo>
                      <a:lnTo>
                        <a:pt x="58" y="43"/>
                      </a:lnTo>
                      <a:lnTo>
                        <a:pt x="58" y="43"/>
                      </a:lnTo>
                      <a:lnTo>
                        <a:pt x="62" y="47"/>
                      </a:lnTo>
                      <a:lnTo>
                        <a:pt x="66" y="47"/>
                      </a:lnTo>
                      <a:lnTo>
                        <a:pt x="66" y="51"/>
                      </a:lnTo>
                      <a:lnTo>
                        <a:pt x="66" y="51"/>
                      </a:lnTo>
                      <a:lnTo>
                        <a:pt x="70" y="51"/>
                      </a:lnTo>
                      <a:lnTo>
                        <a:pt x="70" y="55"/>
                      </a:lnTo>
                      <a:lnTo>
                        <a:pt x="78" y="59"/>
                      </a:lnTo>
                      <a:lnTo>
                        <a:pt x="82" y="67"/>
                      </a:lnTo>
                      <a:lnTo>
                        <a:pt x="86" y="70"/>
                      </a:lnTo>
                      <a:lnTo>
                        <a:pt x="86" y="74"/>
                      </a:lnTo>
                      <a:lnTo>
                        <a:pt x="86" y="74"/>
                      </a:lnTo>
                      <a:lnTo>
                        <a:pt x="82" y="78"/>
                      </a:lnTo>
                      <a:lnTo>
                        <a:pt x="82" y="78"/>
                      </a:lnTo>
                      <a:lnTo>
                        <a:pt x="82" y="82"/>
                      </a:lnTo>
                      <a:lnTo>
                        <a:pt x="86" y="86"/>
                      </a:lnTo>
                      <a:lnTo>
                        <a:pt x="86" y="86"/>
                      </a:lnTo>
                      <a:lnTo>
                        <a:pt x="90" y="90"/>
                      </a:lnTo>
                      <a:lnTo>
                        <a:pt x="94" y="90"/>
                      </a:lnTo>
                      <a:lnTo>
                        <a:pt x="105" y="110"/>
                      </a:lnTo>
                      <a:lnTo>
                        <a:pt x="105" y="110"/>
                      </a:lnTo>
                      <a:lnTo>
                        <a:pt x="113" y="113"/>
                      </a:lnTo>
                      <a:lnTo>
                        <a:pt x="117" y="113"/>
                      </a:lnTo>
                      <a:lnTo>
                        <a:pt x="121" y="113"/>
                      </a:lnTo>
                      <a:lnTo>
                        <a:pt x="121" y="113"/>
                      </a:lnTo>
                      <a:lnTo>
                        <a:pt x="121" y="110"/>
                      </a:lnTo>
                      <a:lnTo>
                        <a:pt x="121" y="110"/>
                      </a:lnTo>
                      <a:lnTo>
                        <a:pt x="121" y="110"/>
                      </a:lnTo>
                      <a:lnTo>
                        <a:pt x="121" y="110"/>
                      </a:lnTo>
                      <a:lnTo>
                        <a:pt x="121" y="110"/>
                      </a:lnTo>
                      <a:lnTo>
                        <a:pt x="121" y="110"/>
                      </a:lnTo>
                      <a:lnTo>
                        <a:pt x="121" y="110"/>
                      </a:lnTo>
                      <a:lnTo>
                        <a:pt x="121" y="110"/>
                      </a:lnTo>
                      <a:lnTo>
                        <a:pt x="121" y="110"/>
                      </a:lnTo>
                      <a:lnTo>
                        <a:pt x="125" y="110"/>
                      </a:lnTo>
                      <a:lnTo>
                        <a:pt x="125" y="110"/>
                      </a:lnTo>
                      <a:lnTo>
                        <a:pt x="133" y="113"/>
                      </a:lnTo>
                      <a:lnTo>
                        <a:pt x="137" y="113"/>
                      </a:lnTo>
                      <a:lnTo>
                        <a:pt x="141" y="113"/>
                      </a:lnTo>
                      <a:lnTo>
                        <a:pt x="144" y="113"/>
                      </a:lnTo>
                      <a:lnTo>
                        <a:pt x="144" y="113"/>
                      </a:lnTo>
                      <a:lnTo>
                        <a:pt x="144" y="113"/>
                      </a:lnTo>
                      <a:lnTo>
                        <a:pt x="148" y="117"/>
                      </a:lnTo>
                      <a:lnTo>
                        <a:pt x="148" y="117"/>
                      </a:lnTo>
                      <a:lnTo>
                        <a:pt x="152" y="117"/>
                      </a:lnTo>
                      <a:lnTo>
                        <a:pt x="152" y="117"/>
                      </a:lnTo>
                      <a:lnTo>
                        <a:pt x="156" y="117"/>
                      </a:lnTo>
                      <a:lnTo>
                        <a:pt x="156" y="113"/>
                      </a:lnTo>
                      <a:lnTo>
                        <a:pt x="160" y="113"/>
                      </a:lnTo>
                      <a:lnTo>
                        <a:pt x="164" y="113"/>
                      </a:lnTo>
                      <a:lnTo>
                        <a:pt x="164" y="117"/>
                      </a:lnTo>
                      <a:lnTo>
                        <a:pt x="172" y="121"/>
                      </a:lnTo>
                      <a:lnTo>
                        <a:pt x="176" y="125"/>
                      </a:lnTo>
                      <a:lnTo>
                        <a:pt x="180" y="125"/>
                      </a:lnTo>
                      <a:lnTo>
                        <a:pt x="180" y="125"/>
                      </a:lnTo>
                      <a:lnTo>
                        <a:pt x="180" y="125"/>
                      </a:lnTo>
                      <a:lnTo>
                        <a:pt x="180" y="125"/>
                      </a:lnTo>
                      <a:lnTo>
                        <a:pt x="183" y="125"/>
                      </a:lnTo>
                      <a:lnTo>
                        <a:pt x="183" y="121"/>
                      </a:lnTo>
                      <a:lnTo>
                        <a:pt x="180" y="121"/>
                      </a:lnTo>
                      <a:lnTo>
                        <a:pt x="180" y="121"/>
                      </a:lnTo>
                      <a:lnTo>
                        <a:pt x="180" y="121"/>
                      </a:lnTo>
                      <a:lnTo>
                        <a:pt x="183" y="117"/>
                      </a:lnTo>
                      <a:lnTo>
                        <a:pt x="183" y="113"/>
                      </a:lnTo>
                      <a:lnTo>
                        <a:pt x="183" y="113"/>
                      </a:lnTo>
                      <a:lnTo>
                        <a:pt x="183" y="113"/>
                      </a:lnTo>
                      <a:lnTo>
                        <a:pt x="180" y="110"/>
                      </a:lnTo>
                      <a:lnTo>
                        <a:pt x="180" y="106"/>
                      </a:lnTo>
                      <a:lnTo>
                        <a:pt x="180" y="102"/>
                      </a:lnTo>
                      <a:lnTo>
                        <a:pt x="183" y="102"/>
                      </a:lnTo>
                      <a:lnTo>
                        <a:pt x="183" y="102"/>
                      </a:lnTo>
                      <a:lnTo>
                        <a:pt x="183" y="102"/>
                      </a:lnTo>
                      <a:lnTo>
                        <a:pt x="183" y="102"/>
                      </a:lnTo>
                      <a:lnTo>
                        <a:pt x="187" y="102"/>
                      </a:lnTo>
                      <a:lnTo>
                        <a:pt x="195" y="98"/>
                      </a:lnTo>
                      <a:lnTo>
                        <a:pt x="195" y="98"/>
                      </a:lnTo>
                      <a:lnTo>
                        <a:pt x="199" y="98"/>
                      </a:lnTo>
                      <a:lnTo>
                        <a:pt x="199" y="102"/>
                      </a:lnTo>
                      <a:lnTo>
                        <a:pt x="199" y="102"/>
                      </a:lnTo>
                      <a:lnTo>
                        <a:pt x="195" y="102"/>
                      </a:lnTo>
                      <a:lnTo>
                        <a:pt x="199" y="102"/>
                      </a:lnTo>
                      <a:lnTo>
                        <a:pt x="199" y="106"/>
                      </a:lnTo>
                      <a:lnTo>
                        <a:pt x="211" y="113"/>
                      </a:lnTo>
                      <a:lnTo>
                        <a:pt x="215" y="117"/>
                      </a:lnTo>
                      <a:lnTo>
                        <a:pt x="215" y="117"/>
                      </a:lnTo>
                      <a:lnTo>
                        <a:pt x="215" y="121"/>
                      </a:lnTo>
                      <a:lnTo>
                        <a:pt x="219" y="121"/>
                      </a:lnTo>
                      <a:lnTo>
                        <a:pt x="219" y="129"/>
                      </a:lnTo>
                      <a:lnTo>
                        <a:pt x="219" y="129"/>
                      </a:lnTo>
                      <a:lnTo>
                        <a:pt x="219" y="129"/>
                      </a:lnTo>
                      <a:lnTo>
                        <a:pt x="223" y="12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9" name="Freeform 33"/>
                <p:cNvSpPr>
                  <a:spLocks noEditPoints="1"/>
                </p:cNvSpPr>
                <p:nvPr/>
              </p:nvSpPr>
              <p:spPr bwMode="auto">
                <a:xfrm>
                  <a:off x="971550" y="3409950"/>
                  <a:ext cx="392112" cy="415925"/>
                </a:xfrm>
                <a:custGeom>
                  <a:avLst/>
                  <a:gdLst>
                    <a:gd name="T0" fmla="*/ 43 w 247"/>
                    <a:gd name="T1" fmla="*/ 168 h 262"/>
                    <a:gd name="T2" fmla="*/ 47 w 247"/>
                    <a:gd name="T3" fmla="*/ 164 h 262"/>
                    <a:gd name="T4" fmla="*/ 51 w 247"/>
                    <a:gd name="T5" fmla="*/ 160 h 262"/>
                    <a:gd name="T6" fmla="*/ 0 w 247"/>
                    <a:gd name="T7" fmla="*/ 78 h 262"/>
                    <a:gd name="T8" fmla="*/ 4 w 247"/>
                    <a:gd name="T9" fmla="*/ 71 h 262"/>
                    <a:gd name="T10" fmla="*/ 55 w 247"/>
                    <a:gd name="T11" fmla="*/ 250 h 262"/>
                    <a:gd name="T12" fmla="*/ 67 w 247"/>
                    <a:gd name="T13" fmla="*/ 227 h 262"/>
                    <a:gd name="T14" fmla="*/ 71 w 247"/>
                    <a:gd name="T15" fmla="*/ 246 h 262"/>
                    <a:gd name="T16" fmla="*/ 106 w 247"/>
                    <a:gd name="T17" fmla="*/ 239 h 262"/>
                    <a:gd name="T18" fmla="*/ 145 w 247"/>
                    <a:gd name="T19" fmla="*/ 203 h 262"/>
                    <a:gd name="T20" fmla="*/ 172 w 247"/>
                    <a:gd name="T21" fmla="*/ 211 h 262"/>
                    <a:gd name="T22" fmla="*/ 231 w 247"/>
                    <a:gd name="T23" fmla="*/ 157 h 262"/>
                    <a:gd name="T24" fmla="*/ 184 w 247"/>
                    <a:gd name="T25" fmla="*/ 39 h 262"/>
                    <a:gd name="T26" fmla="*/ 161 w 247"/>
                    <a:gd name="T27" fmla="*/ 16 h 262"/>
                    <a:gd name="T28" fmla="*/ 137 w 247"/>
                    <a:gd name="T29" fmla="*/ 12 h 262"/>
                    <a:gd name="T30" fmla="*/ 102 w 247"/>
                    <a:gd name="T31" fmla="*/ 0 h 262"/>
                    <a:gd name="T32" fmla="*/ 51 w 247"/>
                    <a:gd name="T33" fmla="*/ 20 h 262"/>
                    <a:gd name="T34" fmla="*/ 40 w 247"/>
                    <a:gd name="T35" fmla="*/ 39 h 262"/>
                    <a:gd name="T36" fmla="*/ 47 w 247"/>
                    <a:gd name="T37" fmla="*/ 39 h 262"/>
                    <a:gd name="T38" fmla="*/ 51 w 247"/>
                    <a:gd name="T39" fmla="*/ 59 h 262"/>
                    <a:gd name="T40" fmla="*/ 43 w 247"/>
                    <a:gd name="T41" fmla="*/ 63 h 262"/>
                    <a:gd name="T42" fmla="*/ 24 w 247"/>
                    <a:gd name="T43" fmla="*/ 59 h 262"/>
                    <a:gd name="T44" fmla="*/ 63 w 247"/>
                    <a:gd name="T45" fmla="*/ 67 h 262"/>
                    <a:gd name="T46" fmla="*/ 79 w 247"/>
                    <a:gd name="T47" fmla="*/ 55 h 262"/>
                    <a:gd name="T48" fmla="*/ 59 w 247"/>
                    <a:gd name="T49" fmla="*/ 98 h 262"/>
                    <a:gd name="T50" fmla="*/ 36 w 247"/>
                    <a:gd name="T51" fmla="*/ 117 h 262"/>
                    <a:gd name="T52" fmla="*/ 51 w 247"/>
                    <a:gd name="T53" fmla="*/ 141 h 262"/>
                    <a:gd name="T54" fmla="*/ 71 w 247"/>
                    <a:gd name="T55" fmla="*/ 125 h 262"/>
                    <a:gd name="T56" fmla="*/ 79 w 247"/>
                    <a:gd name="T57" fmla="*/ 114 h 262"/>
                    <a:gd name="T58" fmla="*/ 83 w 247"/>
                    <a:gd name="T59" fmla="*/ 133 h 262"/>
                    <a:gd name="T60" fmla="*/ 83 w 247"/>
                    <a:gd name="T61" fmla="*/ 141 h 262"/>
                    <a:gd name="T62" fmla="*/ 90 w 247"/>
                    <a:gd name="T63" fmla="*/ 157 h 262"/>
                    <a:gd name="T64" fmla="*/ 94 w 247"/>
                    <a:gd name="T65" fmla="*/ 168 h 262"/>
                    <a:gd name="T66" fmla="*/ 114 w 247"/>
                    <a:gd name="T67" fmla="*/ 129 h 262"/>
                    <a:gd name="T68" fmla="*/ 125 w 247"/>
                    <a:gd name="T69" fmla="*/ 106 h 262"/>
                    <a:gd name="T70" fmla="*/ 145 w 247"/>
                    <a:gd name="T71" fmla="*/ 94 h 262"/>
                    <a:gd name="T72" fmla="*/ 188 w 247"/>
                    <a:gd name="T73" fmla="*/ 67 h 262"/>
                    <a:gd name="T74" fmla="*/ 168 w 247"/>
                    <a:gd name="T75" fmla="*/ 90 h 262"/>
                    <a:gd name="T76" fmla="*/ 153 w 247"/>
                    <a:gd name="T77" fmla="*/ 137 h 262"/>
                    <a:gd name="T78" fmla="*/ 137 w 247"/>
                    <a:gd name="T79" fmla="*/ 110 h 262"/>
                    <a:gd name="T80" fmla="*/ 122 w 247"/>
                    <a:gd name="T81" fmla="*/ 153 h 262"/>
                    <a:gd name="T82" fmla="*/ 110 w 247"/>
                    <a:gd name="T83" fmla="*/ 172 h 262"/>
                    <a:gd name="T84" fmla="*/ 94 w 247"/>
                    <a:gd name="T85" fmla="*/ 203 h 262"/>
                    <a:gd name="T86" fmla="*/ 110 w 247"/>
                    <a:gd name="T87" fmla="*/ 207 h 262"/>
                    <a:gd name="T88" fmla="*/ 110 w 247"/>
                    <a:gd name="T89" fmla="*/ 211 h 262"/>
                    <a:gd name="T90" fmla="*/ 102 w 247"/>
                    <a:gd name="T91" fmla="*/ 227 h 262"/>
                    <a:gd name="T92" fmla="*/ 79 w 247"/>
                    <a:gd name="T93" fmla="*/ 235 h 262"/>
                    <a:gd name="T94" fmla="*/ 16 w 247"/>
                    <a:gd name="T95" fmla="*/ 129 h 262"/>
                    <a:gd name="T96" fmla="*/ 16 w 247"/>
                    <a:gd name="T97" fmla="*/ 102 h 262"/>
                    <a:gd name="T98" fmla="*/ 43 w 247"/>
                    <a:gd name="T99" fmla="*/ 239 h 262"/>
                    <a:gd name="T100" fmla="*/ 36 w 247"/>
                    <a:gd name="T101" fmla="*/ 203 h 262"/>
                    <a:gd name="T102" fmla="*/ 47 w 247"/>
                    <a:gd name="T103" fmla="*/ 203 h 262"/>
                    <a:gd name="T104" fmla="*/ 55 w 247"/>
                    <a:gd name="T105" fmla="*/ 215 h 262"/>
                    <a:gd name="T106" fmla="*/ 47 w 247"/>
                    <a:gd name="T107" fmla="*/ 227 h 262"/>
                    <a:gd name="T108" fmla="*/ 32 w 247"/>
                    <a:gd name="T109" fmla="*/ 102 h 262"/>
                    <a:gd name="T110" fmla="*/ 16 w 247"/>
                    <a:gd name="T111" fmla="*/ 82 h 262"/>
                    <a:gd name="T112" fmla="*/ 51 w 247"/>
                    <a:gd name="T113" fmla="*/ 180 h 262"/>
                    <a:gd name="T114" fmla="*/ 63 w 247"/>
                    <a:gd name="T115" fmla="*/ 211 h 262"/>
                    <a:gd name="T116" fmla="*/ 51 w 247"/>
                    <a:gd name="T117" fmla="*/ 192 h 262"/>
                    <a:gd name="T118" fmla="*/ 59 w 247"/>
                    <a:gd name="T119" fmla="*/ 94 h 262"/>
                    <a:gd name="T120" fmla="*/ 67 w 247"/>
                    <a:gd name="T121" fmla="*/ 59 h 262"/>
                    <a:gd name="T122" fmla="*/ 71 w 247"/>
                    <a:gd name="T123" fmla="*/ 164 h 262"/>
                    <a:gd name="T124" fmla="*/ 83 w 247"/>
                    <a:gd name="T125" fmla="*/ 18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7" h="262">
                      <a:moveTo>
                        <a:pt x="51" y="164"/>
                      </a:moveTo>
                      <a:lnTo>
                        <a:pt x="51" y="164"/>
                      </a:lnTo>
                      <a:lnTo>
                        <a:pt x="51" y="164"/>
                      </a:lnTo>
                      <a:lnTo>
                        <a:pt x="51" y="164"/>
                      </a:lnTo>
                      <a:lnTo>
                        <a:pt x="51" y="168"/>
                      </a:lnTo>
                      <a:lnTo>
                        <a:pt x="51" y="168"/>
                      </a:lnTo>
                      <a:lnTo>
                        <a:pt x="51" y="172"/>
                      </a:lnTo>
                      <a:lnTo>
                        <a:pt x="51" y="172"/>
                      </a:lnTo>
                      <a:lnTo>
                        <a:pt x="51" y="176"/>
                      </a:lnTo>
                      <a:lnTo>
                        <a:pt x="47" y="176"/>
                      </a:lnTo>
                      <a:lnTo>
                        <a:pt x="47" y="176"/>
                      </a:lnTo>
                      <a:lnTo>
                        <a:pt x="47" y="172"/>
                      </a:lnTo>
                      <a:lnTo>
                        <a:pt x="47" y="172"/>
                      </a:lnTo>
                      <a:lnTo>
                        <a:pt x="47" y="172"/>
                      </a:lnTo>
                      <a:lnTo>
                        <a:pt x="43" y="172"/>
                      </a:lnTo>
                      <a:lnTo>
                        <a:pt x="43" y="172"/>
                      </a:lnTo>
                      <a:lnTo>
                        <a:pt x="43" y="172"/>
                      </a:lnTo>
                      <a:lnTo>
                        <a:pt x="43" y="168"/>
                      </a:lnTo>
                      <a:lnTo>
                        <a:pt x="43" y="168"/>
                      </a:lnTo>
                      <a:lnTo>
                        <a:pt x="40" y="168"/>
                      </a:lnTo>
                      <a:lnTo>
                        <a:pt x="40" y="168"/>
                      </a:lnTo>
                      <a:lnTo>
                        <a:pt x="40" y="164"/>
                      </a:lnTo>
                      <a:lnTo>
                        <a:pt x="40" y="164"/>
                      </a:lnTo>
                      <a:lnTo>
                        <a:pt x="43" y="160"/>
                      </a:lnTo>
                      <a:lnTo>
                        <a:pt x="43" y="160"/>
                      </a:lnTo>
                      <a:lnTo>
                        <a:pt x="43" y="160"/>
                      </a:lnTo>
                      <a:lnTo>
                        <a:pt x="43" y="160"/>
                      </a:lnTo>
                      <a:lnTo>
                        <a:pt x="43" y="164"/>
                      </a:lnTo>
                      <a:lnTo>
                        <a:pt x="43" y="164"/>
                      </a:lnTo>
                      <a:lnTo>
                        <a:pt x="43" y="164"/>
                      </a:lnTo>
                      <a:lnTo>
                        <a:pt x="43" y="168"/>
                      </a:lnTo>
                      <a:lnTo>
                        <a:pt x="47" y="168"/>
                      </a:lnTo>
                      <a:lnTo>
                        <a:pt x="47" y="168"/>
                      </a:lnTo>
                      <a:lnTo>
                        <a:pt x="47" y="168"/>
                      </a:lnTo>
                      <a:lnTo>
                        <a:pt x="47" y="164"/>
                      </a:lnTo>
                      <a:lnTo>
                        <a:pt x="47" y="164"/>
                      </a:lnTo>
                      <a:lnTo>
                        <a:pt x="47" y="164"/>
                      </a:lnTo>
                      <a:lnTo>
                        <a:pt x="47" y="164"/>
                      </a:lnTo>
                      <a:lnTo>
                        <a:pt x="43" y="164"/>
                      </a:lnTo>
                      <a:lnTo>
                        <a:pt x="43" y="160"/>
                      </a:lnTo>
                      <a:lnTo>
                        <a:pt x="43" y="160"/>
                      </a:lnTo>
                      <a:lnTo>
                        <a:pt x="43" y="160"/>
                      </a:lnTo>
                      <a:lnTo>
                        <a:pt x="43" y="160"/>
                      </a:lnTo>
                      <a:lnTo>
                        <a:pt x="43" y="157"/>
                      </a:lnTo>
                      <a:lnTo>
                        <a:pt x="43" y="157"/>
                      </a:lnTo>
                      <a:lnTo>
                        <a:pt x="43" y="157"/>
                      </a:lnTo>
                      <a:lnTo>
                        <a:pt x="43" y="157"/>
                      </a:lnTo>
                      <a:lnTo>
                        <a:pt x="43" y="157"/>
                      </a:lnTo>
                      <a:lnTo>
                        <a:pt x="47" y="157"/>
                      </a:lnTo>
                      <a:lnTo>
                        <a:pt x="47" y="160"/>
                      </a:lnTo>
                      <a:lnTo>
                        <a:pt x="47" y="160"/>
                      </a:lnTo>
                      <a:lnTo>
                        <a:pt x="47" y="160"/>
                      </a:lnTo>
                      <a:lnTo>
                        <a:pt x="47" y="160"/>
                      </a:lnTo>
                      <a:lnTo>
                        <a:pt x="47" y="160"/>
                      </a:lnTo>
                      <a:lnTo>
                        <a:pt x="47" y="160"/>
                      </a:lnTo>
                      <a:lnTo>
                        <a:pt x="47" y="160"/>
                      </a:lnTo>
                      <a:lnTo>
                        <a:pt x="51" y="160"/>
                      </a:lnTo>
                      <a:lnTo>
                        <a:pt x="51" y="160"/>
                      </a:lnTo>
                      <a:lnTo>
                        <a:pt x="51" y="164"/>
                      </a:lnTo>
                      <a:moveTo>
                        <a:pt x="43" y="157"/>
                      </a:moveTo>
                      <a:lnTo>
                        <a:pt x="43" y="157"/>
                      </a:lnTo>
                      <a:lnTo>
                        <a:pt x="43" y="157"/>
                      </a:lnTo>
                      <a:lnTo>
                        <a:pt x="43" y="157"/>
                      </a:lnTo>
                      <a:lnTo>
                        <a:pt x="43" y="157"/>
                      </a:lnTo>
                      <a:moveTo>
                        <a:pt x="4" y="75"/>
                      </a:moveTo>
                      <a:lnTo>
                        <a:pt x="4" y="75"/>
                      </a:lnTo>
                      <a:lnTo>
                        <a:pt x="4" y="75"/>
                      </a:lnTo>
                      <a:lnTo>
                        <a:pt x="4" y="75"/>
                      </a:lnTo>
                      <a:lnTo>
                        <a:pt x="4" y="75"/>
                      </a:lnTo>
                      <a:lnTo>
                        <a:pt x="4" y="78"/>
                      </a:lnTo>
                      <a:lnTo>
                        <a:pt x="4" y="78"/>
                      </a:lnTo>
                      <a:lnTo>
                        <a:pt x="4" y="78"/>
                      </a:lnTo>
                      <a:lnTo>
                        <a:pt x="0" y="78"/>
                      </a:lnTo>
                      <a:lnTo>
                        <a:pt x="0" y="78"/>
                      </a:lnTo>
                      <a:lnTo>
                        <a:pt x="0" y="78"/>
                      </a:lnTo>
                      <a:lnTo>
                        <a:pt x="0" y="78"/>
                      </a:lnTo>
                      <a:lnTo>
                        <a:pt x="0" y="78"/>
                      </a:lnTo>
                      <a:lnTo>
                        <a:pt x="0" y="75"/>
                      </a:lnTo>
                      <a:lnTo>
                        <a:pt x="0" y="75"/>
                      </a:lnTo>
                      <a:lnTo>
                        <a:pt x="0" y="75"/>
                      </a:lnTo>
                      <a:lnTo>
                        <a:pt x="0" y="75"/>
                      </a:lnTo>
                      <a:lnTo>
                        <a:pt x="0" y="75"/>
                      </a:lnTo>
                      <a:lnTo>
                        <a:pt x="0" y="75"/>
                      </a:lnTo>
                      <a:lnTo>
                        <a:pt x="0" y="71"/>
                      </a:lnTo>
                      <a:lnTo>
                        <a:pt x="0" y="71"/>
                      </a:lnTo>
                      <a:lnTo>
                        <a:pt x="0" y="71"/>
                      </a:lnTo>
                      <a:lnTo>
                        <a:pt x="0" y="71"/>
                      </a:lnTo>
                      <a:lnTo>
                        <a:pt x="0" y="67"/>
                      </a:lnTo>
                      <a:lnTo>
                        <a:pt x="0" y="67"/>
                      </a:lnTo>
                      <a:lnTo>
                        <a:pt x="0" y="67"/>
                      </a:lnTo>
                      <a:lnTo>
                        <a:pt x="0" y="67"/>
                      </a:lnTo>
                      <a:lnTo>
                        <a:pt x="4" y="67"/>
                      </a:lnTo>
                      <a:lnTo>
                        <a:pt x="4" y="67"/>
                      </a:lnTo>
                      <a:lnTo>
                        <a:pt x="4" y="71"/>
                      </a:lnTo>
                      <a:lnTo>
                        <a:pt x="4" y="71"/>
                      </a:lnTo>
                      <a:lnTo>
                        <a:pt x="4" y="71"/>
                      </a:lnTo>
                      <a:lnTo>
                        <a:pt x="4" y="71"/>
                      </a:lnTo>
                      <a:lnTo>
                        <a:pt x="4" y="71"/>
                      </a:lnTo>
                      <a:lnTo>
                        <a:pt x="4" y="71"/>
                      </a:lnTo>
                      <a:lnTo>
                        <a:pt x="4" y="71"/>
                      </a:lnTo>
                      <a:lnTo>
                        <a:pt x="4" y="71"/>
                      </a:lnTo>
                      <a:lnTo>
                        <a:pt x="4" y="75"/>
                      </a:lnTo>
                      <a:moveTo>
                        <a:pt x="51" y="262"/>
                      </a:moveTo>
                      <a:lnTo>
                        <a:pt x="51" y="262"/>
                      </a:lnTo>
                      <a:lnTo>
                        <a:pt x="51" y="262"/>
                      </a:lnTo>
                      <a:lnTo>
                        <a:pt x="51" y="258"/>
                      </a:lnTo>
                      <a:lnTo>
                        <a:pt x="47" y="258"/>
                      </a:lnTo>
                      <a:lnTo>
                        <a:pt x="47" y="258"/>
                      </a:lnTo>
                      <a:lnTo>
                        <a:pt x="47" y="254"/>
                      </a:lnTo>
                      <a:lnTo>
                        <a:pt x="47" y="254"/>
                      </a:lnTo>
                      <a:lnTo>
                        <a:pt x="51" y="254"/>
                      </a:lnTo>
                      <a:lnTo>
                        <a:pt x="51" y="254"/>
                      </a:lnTo>
                      <a:lnTo>
                        <a:pt x="55" y="254"/>
                      </a:lnTo>
                      <a:lnTo>
                        <a:pt x="55" y="250"/>
                      </a:lnTo>
                      <a:lnTo>
                        <a:pt x="51" y="250"/>
                      </a:lnTo>
                      <a:lnTo>
                        <a:pt x="51" y="250"/>
                      </a:lnTo>
                      <a:lnTo>
                        <a:pt x="51" y="250"/>
                      </a:lnTo>
                      <a:lnTo>
                        <a:pt x="51" y="246"/>
                      </a:lnTo>
                      <a:lnTo>
                        <a:pt x="55" y="239"/>
                      </a:lnTo>
                      <a:lnTo>
                        <a:pt x="59" y="235"/>
                      </a:lnTo>
                      <a:lnTo>
                        <a:pt x="59" y="235"/>
                      </a:lnTo>
                      <a:lnTo>
                        <a:pt x="63" y="231"/>
                      </a:lnTo>
                      <a:lnTo>
                        <a:pt x="63" y="231"/>
                      </a:lnTo>
                      <a:lnTo>
                        <a:pt x="63" y="231"/>
                      </a:lnTo>
                      <a:lnTo>
                        <a:pt x="67" y="235"/>
                      </a:lnTo>
                      <a:lnTo>
                        <a:pt x="67" y="239"/>
                      </a:lnTo>
                      <a:lnTo>
                        <a:pt x="67" y="239"/>
                      </a:lnTo>
                      <a:lnTo>
                        <a:pt x="67" y="239"/>
                      </a:lnTo>
                      <a:lnTo>
                        <a:pt x="67" y="235"/>
                      </a:lnTo>
                      <a:lnTo>
                        <a:pt x="67" y="235"/>
                      </a:lnTo>
                      <a:lnTo>
                        <a:pt x="67" y="231"/>
                      </a:lnTo>
                      <a:lnTo>
                        <a:pt x="67" y="231"/>
                      </a:lnTo>
                      <a:lnTo>
                        <a:pt x="67" y="227"/>
                      </a:lnTo>
                      <a:lnTo>
                        <a:pt x="67" y="223"/>
                      </a:lnTo>
                      <a:lnTo>
                        <a:pt x="67" y="223"/>
                      </a:lnTo>
                      <a:lnTo>
                        <a:pt x="71" y="215"/>
                      </a:lnTo>
                      <a:lnTo>
                        <a:pt x="71" y="219"/>
                      </a:lnTo>
                      <a:lnTo>
                        <a:pt x="71" y="219"/>
                      </a:lnTo>
                      <a:lnTo>
                        <a:pt x="75" y="219"/>
                      </a:lnTo>
                      <a:lnTo>
                        <a:pt x="75" y="219"/>
                      </a:lnTo>
                      <a:lnTo>
                        <a:pt x="75" y="219"/>
                      </a:lnTo>
                      <a:lnTo>
                        <a:pt x="75" y="223"/>
                      </a:lnTo>
                      <a:lnTo>
                        <a:pt x="75" y="227"/>
                      </a:lnTo>
                      <a:lnTo>
                        <a:pt x="75" y="231"/>
                      </a:lnTo>
                      <a:lnTo>
                        <a:pt x="75" y="235"/>
                      </a:lnTo>
                      <a:lnTo>
                        <a:pt x="75" y="235"/>
                      </a:lnTo>
                      <a:lnTo>
                        <a:pt x="75" y="239"/>
                      </a:lnTo>
                      <a:lnTo>
                        <a:pt x="75" y="239"/>
                      </a:lnTo>
                      <a:lnTo>
                        <a:pt x="75" y="242"/>
                      </a:lnTo>
                      <a:lnTo>
                        <a:pt x="75" y="242"/>
                      </a:lnTo>
                      <a:lnTo>
                        <a:pt x="75" y="242"/>
                      </a:lnTo>
                      <a:lnTo>
                        <a:pt x="71" y="246"/>
                      </a:lnTo>
                      <a:lnTo>
                        <a:pt x="71" y="246"/>
                      </a:lnTo>
                      <a:lnTo>
                        <a:pt x="71" y="246"/>
                      </a:lnTo>
                      <a:lnTo>
                        <a:pt x="71" y="250"/>
                      </a:lnTo>
                      <a:lnTo>
                        <a:pt x="71" y="246"/>
                      </a:lnTo>
                      <a:lnTo>
                        <a:pt x="71" y="250"/>
                      </a:lnTo>
                      <a:lnTo>
                        <a:pt x="67" y="250"/>
                      </a:lnTo>
                      <a:lnTo>
                        <a:pt x="67" y="250"/>
                      </a:lnTo>
                      <a:lnTo>
                        <a:pt x="67" y="254"/>
                      </a:lnTo>
                      <a:lnTo>
                        <a:pt x="67" y="254"/>
                      </a:lnTo>
                      <a:lnTo>
                        <a:pt x="67" y="254"/>
                      </a:lnTo>
                      <a:lnTo>
                        <a:pt x="63" y="254"/>
                      </a:lnTo>
                      <a:lnTo>
                        <a:pt x="63" y="254"/>
                      </a:lnTo>
                      <a:lnTo>
                        <a:pt x="59" y="258"/>
                      </a:lnTo>
                      <a:lnTo>
                        <a:pt x="59" y="258"/>
                      </a:lnTo>
                      <a:lnTo>
                        <a:pt x="51" y="262"/>
                      </a:lnTo>
                      <a:moveTo>
                        <a:pt x="90" y="242"/>
                      </a:moveTo>
                      <a:lnTo>
                        <a:pt x="90" y="242"/>
                      </a:lnTo>
                      <a:lnTo>
                        <a:pt x="94" y="239"/>
                      </a:lnTo>
                      <a:lnTo>
                        <a:pt x="106" y="239"/>
                      </a:lnTo>
                      <a:lnTo>
                        <a:pt x="110" y="239"/>
                      </a:lnTo>
                      <a:lnTo>
                        <a:pt x="110" y="235"/>
                      </a:lnTo>
                      <a:lnTo>
                        <a:pt x="114" y="235"/>
                      </a:lnTo>
                      <a:lnTo>
                        <a:pt x="114" y="235"/>
                      </a:lnTo>
                      <a:lnTo>
                        <a:pt x="118" y="235"/>
                      </a:lnTo>
                      <a:lnTo>
                        <a:pt x="118" y="235"/>
                      </a:lnTo>
                      <a:lnTo>
                        <a:pt x="118" y="235"/>
                      </a:lnTo>
                      <a:lnTo>
                        <a:pt x="133" y="231"/>
                      </a:lnTo>
                      <a:lnTo>
                        <a:pt x="133" y="231"/>
                      </a:lnTo>
                      <a:lnTo>
                        <a:pt x="133" y="227"/>
                      </a:lnTo>
                      <a:lnTo>
                        <a:pt x="133" y="219"/>
                      </a:lnTo>
                      <a:lnTo>
                        <a:pt x="137" y="215"/>
                      </a:lnTo>
                      <a:lnTo>
                        <a:pt x="137" y="211"/>
                      </a:lnTo>
                      <a:lnTo>
                        <a:pt x="141" y="207"/>
                      </a:lnTo>
                      <a:lnTo>
                        <a:pt x="141" y="203"/>
                      </a:lnTo>
                      <a:lnTo>
                        <a:pt x="141" y="203"/>
                      </a:lnTo>
                      <a:lnTo>
                        <a:pt x="141" y="203"/>
                      </a:lnTo>
                      <a:lnTo>
                        <a:pt x="141" y="203"/>
                      </a:lnTo>
                      <a:lnTo>
                        <a:pt x="145" y="203"/>
                      </a:lnTo>
                      <a:lnTo>
                        <a:pt x="145" y="199"/>
                      </a:lnTo>
                      <a:lnTo>
                        <a:pt x="149" y="196"/>
                      </a:lnTo>
                      <a:lnTo>
                        <a:pt x="153" y="196"/>
                      </a:lnTo>
                      <a:lnTo>
                        <a:pt x="157" y="192"/>
                      </a:lnTo>
                      <a:lnTo>
                        <a:pt x="161" y="188"/>
                      </a:lnTo>
                      <a:lnTo>
                        <a:pt x="161" y="188"/>
                      </a:lnTo>
                      <a:lnTo>
                        <a:pt x="165" y="188"/>
                      </a:lnTo>
                      <a:lnTo>
                        <a:pt x="168" y="188"/>
                      </a:lnTo>
                      <a:lnTo>
                        <a:pt x="172" y="188"/>
                      </a:lnTo>
                      <a:lnTo>
                        <a:pt x="172" y="192"/>
                      </a:lnTo>
                      <a:lnTo>
                        <a:pt x="172" y="192"/>
                      </a:lnTo>
                      <a:lnTo>
                        <a:pt x="172" y="196"/>
                      </a:lnTo>
                      <a:lnTo>
                        <a:pt x="176" y="199"/>
                      </a:lnTo>
                      <a:lnTo>
                        <a:pt x="176" y="199"/>
                      </a:lnTo>
                      <a:lnTo>
                        <a:pt x="172" y="203"/>
                      </a:lnTo>
                      <a:lnTo>
                        <a:pt x="172" y="207"/>
                      </a:lnTo>
                      <a:lnTo>
                        <a:pt x="172" y="207"/>
                      </a:lnTo>
                      <a:lnTo>
                        <a:pt x="172" y="211"/>
                      </a:lnTo>
                      <a:lnTo>
                        <a:pt x="172" y="211"/>
                      </a:lnTo>
                      <a:lnTo>
                        <a:pt x="176" y="211"/>
                      </a:lnTo>
                      <a:lnTo>
                        <a:pt x="176" y="211"/>
                      </a:lnTo>
                      <a:lnTo>
                        <a:pt x="184" y="211"/>
                      </a:lnTo>
                      <a:lnTo>
                        <a:pt x="200" y="196"/>
                      </a:lnTo>
                      <a:lnTo>
                        <a:pt x="204" y="196"/>
                      </a:lnTo>
                      <a:lnTo>
                        <a:pt x="211" y="196"/>
                      </a:lnTo>
                      <a:lnTo>
                        <a:pt x="215" y="188"/>
                      </a:lnTo>
                      <a:lnTo>
                        <a:pt x="215" y="188"/>
                      </a:lnTo>
                      <a:lnTo>
                        <a:pt x="215" y="188"/>
                      </a:lnTo>
                      <a:lnTo>
                        <a:pt x="215" y="184"/>
                      </a:lnTo>
                      <a:lnTo>
                        <a:pt x="215" y="184"/>
                      </a:lnTo>
                      <a:lnTo>
                        <a:pt x="211" y="176"/>
                      </a:lnTo>
                      <a:lnTo>
                        <a:pt x="215" y="176"/>
                      </a:lnTo>
                      <a:lnTo>
                        <a:pt x="215" y="172"/>
                      </a:lnTo>
                      <a:lnTo>
                        <a:pt x="219" y="168"/>
                      </a:lnTo>
                      <a:lnTo>
                        <a:pt x="219" y="164"/>
                      </a:lnTo>
                      <a:lnTo>
                        <a:pt x="219" y="164"/>
                      </a:lnTo>
                      <a:lnTo>
                        <a:pt x="227" y="157"/>
                      </a:lnTo>
                      <a:lnTo>
                        <a:pt x="231" y="157"/>
                      </a:lnTo>
                      <a:lnTo>
                        <a:pt x="235" y="149"/>
                      </a:lnTo>
                      <a:lnTo>
                        <a:pt x="235" y="141"/>
                      </a:lnTo>
                      <a:lnTo>
                        <a:pt x="235" y="137"/>
                      </a:lnTo>
                      <a:lnTo>
                        <a:pt x="243" y="125"/>
                      </a:lnTo>
                      <a:lnTo>
                        <a:pt x="247" y="114"/>
                      </a:lnTo>
                      <a:lnTo>
                        <a:pt x="247" y="106"/>
                      </a:lnTo>
                      <a:lnTo>
                        <a:pt x="247" y="102"/>
                      </a:lnTo>
                      <a:lnTo>
                        <a:pt x="247" y="102"/>
                      </a:lnTo>
                      <a:lnTo>
                        <a:pt x="247" y="90"/>
                      </a:lnTo>
                      <a:lnTo>
                        <a:pt x="247" y="86"/>
                      </a:lnTo>
                      <a:lnTo>
                        <a:pt x="247" y="75"/>
                      </a:lnTo>
                      <a:lnTo>
                        <a:pt x="247" y="71"/>
                      </a:lnTo>
                      <a:lnTo>
                        <a:pt x="243" y="67"/>
                      </a:lnTo>
                      <a:lnTo>
                        <a:pt x="239" y="55"/>
                      </a:lnTo>
                      <a:lnTo>
                        <a:pt x="239" y="55"/>
                      </a:lnTo>
                      <a:lnTo>
                        <a:pt x="235" y="47"/>
                      </a:lnTo>
                      <a:lnTo>
                        <a:pt x="235" y="47"/>
                      </a:lnTo>
                      <a:lnTo>
                        <a:pt x="227" y="43"/>
                      </a:lnTo>
                      <a:lnTo>
                        <a:pt x="184" y="39"/>
                      </a:lnTo>
                      <a:lnTo>
                        <a:pt x="180" y="36"/>
                      </a:lnTo>
                      <a:lnTo>
                        <a:pt x="180" y="36"/>
                      </a:lnTo>
                      <a:lnTo>
                        <a:pt x="180" y="32"/>
                      </a:lnTo>
                      <a:lnTo>
                        <a:pt x="180" y="32"/>
                      </a:lnTo>
                      <a:lnTo>
                        <a:pt x="180" y="32"/>
                      </a:lnTo>
                      <a:lnTo>
                        <a:pt x="172" y="32"/>
                      </a:lnTo>
                      <a:lnTo>
                        <a:pt x="172" y="32"/>
                      </a:lnTo>
                      <a:lnTo>
                        <a:pt x="172" y="32"/>
                      </a:lnTo>
                      <a:lnTo>
                        <a:pt x="172" y="28"/>
                      </a:lnTo>
                      <a:lnTo>
                        <a:pt x="172" y="28"/>
                      </a:lnTo>
                      <a:lnTo>
                        <a:pt x="172" y="24"/>
                      </a:lnTo>
                      <a:lnTo>
                        <a:pt x="172" y="24"/>
                      </a:lnTo>
                      <a:lnTo>
                        <a:pt x="168" y="24"/>
                      </a:lnTo>
                      <a:lnTo>
                        <a:pt x="161" y="24"/>
                      </a:lnTo>
                      <a:lnTo>
                        <a:pt x="161" y="24"/>
                      </a:lnTo>
                      <a:lnTo>
                        <a:pt x="161" y="20"/>
                      </a:lnTo>
                      <a:lnTo>
                        <a:pt x="157" y="20"/>
                      </a:lnTo>
                      <a:lnTo>
                        <a:pt x="157" y="20"/>
                      </a:lnTo>
                      <a:lnTo>
                        <a:pt x="161" y="16"/>
                      </a:lnTo>
                      <a:lnTo>
                        <a:pt x="161" y="16"/>
                      </a:lnTo>
                      <a:lnTo>
                        <a:pt x="165" y="12"/>
                      </a:lnTo>
                      <a:lnTo>
                        <a:pt x="165" y="8"/>
                      </a:lnTo>
                      <a:lnTo>
                        <a:pt x="165" y="8"/>
                      </a:lnTo>
                      <a:lnTo>
                        <a:pt x="165" y="8"/>
                      </a:lnTo>
                      <a:lnTo>
                        <a:pt x="161" y="8"/>
                      </a:lnTo>
                      <a:lnTo>
                        <a:pt x="157" y="8"/>
                      </a:lnTo>
                      <a:lnTo>
                        <a:pt x="157" y="4"/>
                      </a:lnTo>
                      <a:lnTo>
                        <a:pt x="153" y="4"/>
                      </a:lnTo>
                      <a:lnTo>
                        <a:pt x="153" y="4"/>
                      </a:lnTo>
                      <a:lnTo>
                        <a:pt x="153" y="4"/>
                      </a:lnTo>
                      <a:lnTo>
                        <a:pt x="149" y="4"/>
                      </a:lnTo>
                      <a:lnTo>
                        <a:pt x="149" y="8"/>
                      </a:lnTo>
                      <a:lnTo>
                        <a:pt x="149" y="8"/>
                      </a:lnTo>
                      <a:lnTo>
                        <a:pt x="145" y="12"/>
                      </a:lnTo>
                      <a:lnTo>
                        <a:pt x="145" y="12"/>
                      </a:lnTo>
                      <a:lnTo>
                        <a:pt x="141" y="12"/>
                      </a:lnTo>
                      <a:lnTo>
                        <a:pt x="141" y="12"/>
                      </a:lnTo>
                      <a:lnTo>
                        <a:pt x="137" y="12"/>
                      </a:lnTo>
                      <a:lnTo>
                        <a:pt x="137" y="12"/>
                      </a:lnTo>
                      <a:lnTo>
                        <a:pt x="141" y="8"/>
                      </a:lnTo>
                      <a:lnTo>
                        <a:pt x="141" y="8"/>
                      </a:lnTo>
                      <a:lnTo>
                        <a:pt x="137" y="8"/>
                      </a:lnTo>
                      <a:lnTo>
                        <a:pt x="137" y="8"/>
                      </a:lnTo>
                      <a:lnTo>
                        <a:pt x="137" y="8"/>
                      </a:lnTo>
                      <a:lnTo>
                        <a:pt x="125" y="12"/>
                      </a:lnTo>
                      <a:lnTo>
                        <a:pt x="122" y="16"/>
                      </a:lnTo>
                      <a:lnTo>
                        <a:pt x="122" y="16"/>
                      </a:lnTo>
                      <a:lnTo>
                        <a:pt x="122" y="16"/>
                      </a:lnTo>
                      <a:lnTo>
                        <a:pt x="114" y="12"/>
                      </a:lnTo>
                      <a:lnTo>
                        <a:pt x="110" y="12"/>
                      </a:lnTo>
                      <a:lnTo>
                        <a:pt x="110" y="12"/>
                      </a:lnTo>
                      <a:lnTo>
                        <a:pt x="106" y="8"/>
                      </a:lnTo>
                      <a:lnTo>
                        <a:pt x="106" y="4"/>
                      </a:lnTo>
                      <a:lnTo>
                        <a:pt x="106" y="4"/>
                      </a:lnTo>
                      <a:lnTo>
                        <a:pt x="106" y="4"/>
                      </a:lnTo>
                      <a:lnTo>
                        <a:pt x="102" y="4"/>
                      </a:lnTo>
                      <a:lnTo>
                        <a:pt x="102" y="0"/>
                      </a:lnTo>
                      <a:lnTo>
                        <a:pt x="102" y="0"/>
                      </a:lnTo>
                      <a:lnTo>
                        <a:pt x="102" y="0"/>
                      </a:lnTo>
                      <a:lnTo>
                        <a:pt x="102" y="0"/>
                      </a:lnTo>
                      <a:lnTo>
                        <a:pt x="102" y="0"/>
                      </a:lnTo>
                      <a:lnTo>
                        <a:pt x="98" y="0"/>
                      </a:lnTo>
                      <a:lnTo>
                        <a:pt x="98" y="0"/>
                      </a:lnTo>
                      <a:lnTo>
                        <a:pt x="98" y="0"/>
                      </a:lnTo>
                      <a:lnTo>
                        <a:pt x="98" y="0"/>
                      </a:lnTo>
                      <a:lnTo>
                        <a:pt x="86" y="8"/>
                      </a:lnTo>
                      <a:lnTo>
                        <a:pt x="79" y="8"/>
                      </a:lnTo>
                      <a:lnTo>
                        <a:pt x="79" y="8"/>
                      </a:lnTo>
                      <a:lnTo>
                        <a:pt x="79" y="8"/>
                      </a:lnTo>
                      <a:lnTo>
                        <a:pt x="75" y="8"/>
                      </a:lnTo>
                      <a:lnTo>
                        <a:pt x="71" y="8"/>
                      </a:lnTo>
                      <a:lnTo>
                        <a:pt x="67" y="8"/>
                      </a:lnTo>
                      <a:lnTo>
                        <a:pt x="63" y="12"/>
                      </a:lnTo>
                      <a:lnTo>
                        <a:pt x="59" y="16"/>
                      </a:lnTo>
                      <a:lnTo>
                        <a:pt x="55" y="16"/>
                      </a:lnTo>
                      <a:lnTo>
                        <a:pt x="51" y="20"/>
                      </a:lnTo>
                      <a:lnTo>
                        <a:pt x="43" y="20"/>
                      </a:lnTo>
                      <a:lnTo>
                        <a:pt x="40" y="16"/>
                      </a:lnTo>
                      <a:lnTo>
                        <a:pt x="36" y="16"/>
                      </a:lnTo>
                      <a:lnTo>
                        <a:pt x="36" y="16"/>
                      </a:lnTo>
                      <a:lnTo>
                        <a:pt x="32" y="20"/>
                      </a:lnTo>
                      <a:lnTo>
                        <a:pt x="28" y="20"/>
                      </a:lnTo>
                      <a:lnTo>
                        <a:pt x="28" y="28"/>
                      </a:lnTo>
                      <a:lnTo>
                        <a:pt x="24" y="36"/>
                      </a:lnTo>
                      <a:lnTo>
                        <a:pt x="24" y="36"/>
                      </a:lnTo>
                      <a:lnTo>
                        <a:pt x="24" y="36"/>
                      </a:lnTo>
                      <a:lnTo>
                        <a:pt x="28" y="36"/>
                      </a:lnTo>
                      <a:lnTo>
                        <a:pt x="24" y="39"/>
                      </a:lnTo>
                      <a:lnTo>
                        <a:pt x="28" y="39"/>
                      </a:lnTo>
                      <a:lnTo>
                        <a:pt x="28" y="39"/>
                      </a:lnTo>
                      <a:lnTo>
                        <a:pt x="28" y="36"/>
                      </a:lnTo>
                      <a:lnTo>
                        <a:pt x="28" y="32"/>
                      </a:lnTo>
                      <a:lnTo>
                        <a:pt x="32" y="36"/>
                      </a:lnTo>
                      <a:lnTo>
                        <a:pt x="36" y="39"/>
                      </a:lnTo>
                      <a:lnTo>
                        <a:pt x="40" y="39"/>
                      </a:lnTo>
                      <a:lnTo>
                        <a:pt x="43" y="36"/>
                      </a:lnTo>
                      <a:lnTo>
                        <a:pt x="43" y="32"/>
                      </a:lnTo>
                      <a:lnTo>
                        <a:pt x="43" y="28"/>
                      </a:lnTo>
                      <a:lnTo>
                        <a:pt x="47" y="28"/>
                      </a:lnTo>
                      <a:lnTo>
                        <a:pt x="55" y="24"/>
                      </a:lnTo>
                      <a:lnTo>
                        <a:pt x="55" y="24"/>
                      </a:lnTo>
                      <a:lnTo>
                        <a:pt x="55" y="24"/>
                      </a:lnTo>
                      <a:lnTo>
                        <a:pt x="55" y="28"/>
                      </a:lnTo>
                      <a:lnTo>
                        <a:pt x="59" y="28"/>
                      </a:lnTo>
                      <a:lnTo>
                        <a:pt x="59" y="28"/>
                      </a:lnTo>
                      <a:lnTo>
                        <a:pt x="59" y="28"/>
                      </a:lnTo>
                      <a:lnTo>
                        <a:pt x="55" y="32"/>
                      </a:lnTo>
                      <a:lnTo>
                        <a:pt x="55" y="32"/>
                      </a:lnTo>
                      <a:lnTo>
                        <a:pt x="55" y="32"/>
                      </a:lnTo>
                      <a:lnTo>
                        <a:pt x="51" y="28"/>
                      </a:lnTo>
                      <a:lnTo>
                        <a:pt x="51" y="28"/>
                      </a:lnTo>
                      <a:lnTo>
                        <a:pt x="43" y="32"/>
                      </a:lnTo>
                      <a:lnTo>
                        <a:pt x="43" y="36"/>
                      </a:lnTo>
                      <a:lnTo>
                        <a:pt x="47" y="39"/>
                      </a:lnTo>
                      <a:lnTo>
                        <a:pt x="43" y="39"/>
                      </a:lnTo>
                      <a:lnTo>
                        <a:pt x="40" y="43"/>
                      </a:lnTo>
                      <a:lnTo>
                        <a:pt x="40" y="43"/>
                      </a:lnTo>
                      <a:lnTo>
                        <a:pt x="36" y="43"/>
                      </a:lnTo>
                      <a:lnTo>
                        <a:pt x="36" y="47"/>
                      </a:lnTo>
                      <a:lnTo>
                        <a:pt x="36" y="47"/>
                      </a:lnTo>
                      <a:lnTo>
                        <a:pt x="36" y="47"/>
                      </a:lnTo>
                      <a:lnTo>
                        <a:pt x="40" y="47"/>
                      </a:lnTo>
                      <a:lnTo>
                        <a:pt x="40" y="51"/>
                      </a:lnTo>
                      <a:lnTo>
                        <a:pt x="43" y="51"/>
                      </a:lnTo>
                      <a:lnTo>
                        <a:pt x="47" y="51"/>
                      </a:lnTo>
                      <a:lnTo>
                        <a:pt x="47" y="51"/>
                      </a:lnTo>
                      <a:lnTo>
                        <a:pt x="47" y="51"/>
                      </a:lnTo>
                      <a:lnTo>
                        <a:pt x="47" y="55"/>
                      </a:lnTo>
                      <a:lnTo>
                        <a:pt x="47" y="55"/>
                      </a:lnTo>
                      <a:lnTo>
                        <a:pt x="51" y="55"/>
                      </a:lnTo>
                      <a:lnTo>
                        <a:pt x="51" y="55"/>
                      </a:lnTo>
                      <a:lnTo>
                        <a:pt x="51" y="59"/>
                      </a:lnTo>
                      <a:lnTo>
                        <a:pt x="51" y="59"/>
                      </a:lnTo>
                      <a:lnTo>
                        <a:pt x="55" y="63"/>
                      </a:lnTo>
                      <a:lnTo>
                        <a:pt x="55" y="63"/>
                      </a:lnTo>
                      <a:lnTo>
                        <a:pt x="55" y="63"/>
                      </a:lnTo>
                      <a:lnTo>
                        <a:pt x="51" y="59"/>
                      </a:lnTo>
                      <a:lnTo>
                        <a:pt x="51" y="59"/>
                      </a:lnTo>
                      <a:lnTo>
                        <a:pt x="47" y="63"/>
                      </a:lnTo>
                      <a:lnTo>
                        <a:pt x="51" y="63"/>
                      </a:lnTo>
                      <a:lnTo>
                        <a:pt x="55" y="67"/>
                      </a:lnTo>
                      <a:lnTo>
                        <a:pt x="55" y="71"/>
                      </a:lnTo>
                      <a:lnTo>
                        <a:pt x="51" y="67"/>
                      </a:lnTo>
                      <a:lnTo>
                        <a:pt x="51" y="67"/>
                      </a:lnTo>
                      <a:lnTo>
                        <a:pt x="47" y="63"/>
                      </a:lnTo>
                      <a:lnTo>
                        <a:pt x="47" y="67"/>
                      </a:lnTo>
                      <a:lnTo>
                        <a:pt x="47" y="67"/>
                      </a:lnTo>
                      <a:lnTo>
                        <a:pt x="47" y="67"/>
                      </a:lnTo>
                      <a:lnTo>
                        <a:pt x="51" y="67"/>
                      </a:lnTo>
                      <a:lnTo>
                        <a:pt x="47" y="67"/>
                      </a:lnTo>
                      <a:lnTo>
                        <a:pt x="47" y="67"/>
                      </a:lnTo>
                      <a:lnTo>
                        <a:pt x="43" y="63"/>
                      </a:lnTo>
                      <a:lnTo>
                        <a:pt x="43" y="59"/>
                      </a:lnTo>
                      <a:lnTo>
                        <a:pt x="43" y="55"/>
                      </a:lnTo>
                      <a:lnTo>
                        <a:pt x="40" y="55"/>
                      </a:lnTo>
                      <a:lnTo>
                        <a:pt x="32" y="51"/>
                      </a:lnTo>
                      <a:lnTo>
                        <a:pt x="28" y="51"/>
                      </a:lnTo>
                      <a:lnTo>
                        <a:pt x="24" y="47"/>
                      </a:lnTo>
                      <a:lnTo>
                        <a:pt x="20" y="47"/>
                      </a:lnTo>
                      <a:lnTo>
                        <a:pt x="16" y="43"/>
                      </a:lnTo>
                      <a:lnTo>
                        <a:pt x="16" y="43"/>
                      </a:lnTo>
                      <a:lnTo>
                        <a:pt x="12" y="43"/>
                      </a:lnTo>
                      <a:lnTo>
                        <a:pt x="8" y="43"/>
                      </a:lnTo>
                      <a:lnTo>
                        <a:pt x="12" y="43"/>
                      </a:lnTo>
                      <a:lnTo>
                        <a:pt x="16" y="47"/>
                      </a:lnTo>
                      <a:lnTo>
                        <a:pt x="20" y="51"/>
                      </a:lnTo>
                      <a:lnTo>
                        <a:pt x="24" y="55"/>
                      </a:lnTo>
                      <a:lnTo>
                        <a:pt x="24" y="55"/>
                      </a:lnTo>
                      <a:lnTo>
                        <a:pt x="28" y="55"/>
                      </a:lnTo>
                      <a:lnTo>
                        <a:pt x="28" y="59"/>
                      </a:lnTo>
                      <a:lnTo>
                        <a:pt x="24" y="59"/>
                      </a:lnTo>
                      <a:lnTo>
                        <a:pt x="24" y="59"/>
                      </a:lnTo>
                      <a:lnTo>
                        <a:pt x="32" y="63"/>
                      </a:lnTo>
                      <a:lnTo>
                        <a:pt x="40" y="71"/>
                      </a:lnTo>
                      <a:lnTo>
                        <a:pt x="36" y="71"/>
                      </a:lnTo>
                      <a:lnTo>
                        <a:pt x="32" y="67"/>
                      </a:lnTo>
                      <a:lnTo>
                        <a:pt x="28" y="67"/>
                      </a:lnTo>
                      <a:lnTo>
                        <a:pt x="24" y="67"/>
                      </a:lnTo>
                      <a:lnTo>
                        <a:pt x="28" y="67"/>
                      </a:lnTo>
                      <a:lnTo>
                        <a:pt x="32" y="75"/>
                      </a:lnTo>
                      <a:lnTo>
                        <a:pt x="36" y="75"/>
                      </a:lnTo>
                      <a:lnTo>
                        <a:pt x="40" y="78"/>
                      </a:lnTo>
                      <a:lnTo>
                        <a:pt x="40" y="82"/>
                      </a:lnTo>
                      <a:lnTo>
                        <a:pt x="43" y="82"/>
                      </a:lnTo>
                      <a:lnTo>
                        <a:pt x="43" y="82"/>
                      </a:lnTo>
                      <a:lnTo>
                        <a:pt x="51" y="78"/>
                      </a:lnTo>
                      <a:lnTo>
                        <a:pt x="55" y="71"/>
                      </a:lnTo>
                      <a:lnTo>
                        <a:pt x="59" y="71"/>
                      </a:lnTo>
                      <a:lnTo>
                        <a:pt x="63" y="67"/>
                      </a:lnTo>
                      <a:lnTo>
                        <a:pt x="63" y="67"/>
                      </a:lnTo>
                      <a:lnTo>
                        <a:pt x="63" y="59"/>
                      </a:lnTo>
                      <a:lnTo>
                        <a:pt x="63" y="55"/>
                      </a:lnTo>
                      <a:lnTo>
                        <a:pt x="67" y="59"/>
                      </a:lnTo>
                      <a:lnTo>
                        <a:pt x="67" y="55"/>
                      </a:lnTo>
                      <a:lnTo>
                        <a:pt x="67" y="55"/>
                      </a:lnTo>
                      <a:lnTo>
                        <a:pt x="71" y="55"/>
                      </a:lnTo>
                      <a:lnTo>
                        <a:pt x="71" y="51"/>
                      </a:lnTo>
                      <a:lnTo>
                        <a:pt x="71" y="51"/>
                      </a:lnTo>
                      <a:lnTo>
                        <a:pt x="71" y="47"/>
                      </a:lnTo>
                      <a:lnTo>
                        <a:pt x="75" y="47"/>
                      </a:lnTo>
                      <a:lnTo>
                        <a:pt x="75" y="47"/>
                      </a:lnTo>
                      <a:lnTo>
                        <a:pt x="75" y="47"/>
                      </a:lnTo>
                      <a:lnTo>
                        <a:pt x="75" y="51"/>
                      </a:lnTo>
                      <a:lnTo>
                        <a:pt x="75" y="55"/>
                      </a:lnTo>
                      <a:lnTo>
                        <a:pt x="75" y="55"/>
                      </a:lnTo>
                      <a:lnTo>
                        <a:pt x="79" y="55"/>
                      </a:lnTo>
                      <a:lnTo>
                        <a:pt x="79" y="55"/>
                      </a:lnTo>
                      <a:lnTo>
                        <a:pt x="79" y="51"/>
                      </a:lnTo>
                      <a:lnTo>
                        <a:pt x="79" y="55"/>
                      </a:lnTo>
                      <a:lnTo>
                        <a:pt x="79" y="59"/>
                      </a:lnTo>
                      <a:lnTo>
                        <a:pt x="79" y="59"/>
                      </a:lnTo>
                      <a:lnTo>
                        <a:pt x="79" y="63"/>
                      </a:lnTo>
                      <a:lnTo>
                        <a:pt x="79" y="67"/>
                      </a:lnTo>
                      <a:lnTo>
                        <a:pt x="79" y="71"/>
                      </a:lnTo>
                      <a:lnTo>
                        <a:pt x="79" y="78"/>
                      </a:lnTo>
                      <a:lnTo>
                        <a:pt x="79" y="82"/>
                      </a:lnTo>
                      <a:lnTo>
                        <a:pt x="79" y="90"/>
                      </a:lnTo>
                      <a:lnTo>
                        <a:pt x="83" y="90"/>
                      </a:lnTo>
                      <a:lnTo>
                        <a:pt x="79" y="94"/>
                      </a:lnTo>
                      <a:lnTo>
                        <a:pt x="79" y="94"/>
                      </a:lnTo>
                      <a:lnTo>
                        <a:pt x="79" y="98"/>
                      </a:lnTo>
                      <a:lnTo>
                        <a:pt x="75" y="98"/>
                      </a:lnTo>
                      <a:lnTo>
                        <a:pt x="75" y="102"/>
                      </a:lnTo>
                      <a:lnTo>
                        <a:pt x="75" y="102"/>
                      </a:lnTo>
                      <a:lnTo>
                        <a:pt x="71" y="102"/>
                      </a:lnTo>
                      <a:lnTo>
                        <a:pt x="67" y="102"/>
                      </a:lnTo>
                      <a:lnTo>
                        <a:pt x="63" y="102"/>
                      </a:lnTo>
                      <a:lnTo>
                        <a:pt x="59" y="98"/>
                      </a:lnTo>
                      <a:lnTo>
                        <a:pt x="55" y="94"/>
                      </a:lnTo>
                      <a:lnTo>
                        <a:pt x="51" y="94"/>
                      </a:lnTo>
                      <a:lnTo>
                        <a:pt x="51" y="90"/>
                      </a:lnTo>
                      <a:lnTo>
                        <a:pt x="47" y="90"/>
                      </a:lnTo>
                      <a:lnTo>
                        <a:pt x="47" y="86"/>
                      </a:lnTo>
                      <a:lnTo>
                        <a:pt x="43" y="86"/>
                      </a:lnTo>
                      <a:lnTo>
                        <a:pt x="40" y="94"/>
                      </a:lnTo>
                      <a:lnTo>
                        <a:pt x="40" y="94"/>
                      </a:lnTo>
                      <a:lnTo>
                        <a:pt x="43" y="98"/>
                      </a:lnTo>
                      <a:lnTo>
                        <a:pt x="43" y="102"/>
                      </a:lnTo>
                      <a:lnTo>
                        <a:pt x="43" y="102"/>
                      </a:lnTo>
                      <a:lnTo>
                        <a:pt x="43" y="106"/>
                      </a:lnTo>
                      <a:lnTo>
                        <a:pt x="47" y="110"/>
                      </a:lnTo>
                      <a:lnTo>
                        <a:pt x="43" y="110"/>
                      </a:lnTo>
                      <a:lnTo>
                        <a:pt x="36" y="110"/>
                      </a:lnTo>
                      <a:lnTo>
                        <a:pt x="36" y="114"/>
                      </a:lnTo>
                      <a:lnTo>
                        <a:pt x="36" y="117"/>
                      </a:lnTo>
                      <a:lnTo>
                        <a:pt x="36" y="117"/>
                      </a:lnTo>
                      <a:lnTo>
                        <a:pt x="36" y="117"/>
                      </a:lnTo>
                      <a:lnTo>
                        <a:pt x="40" y="117"/>
                      </a:lnTo>
                      <a:lnTo>
                        <a:pt x="40" y="117"/>
                      </a:lnTo>
                      <a:lnTo>
                        <a:pt x="43" y="121"/>
                      </a:lnTo>
                      <a:lnTo>
                        <a:pt x="40" y="121"/>
                      </a:lnTo>
                      <a:lnTo>
                        <a:pt x="40" y="121"/>
                      </a:lnTo>
                      <a:lnTo>
                        <a:pt x="36" y="121"/>
                      </a:lnTo>
                      <a:lnTo>
                        <a:pt x="36" y="125"/>
                      </a:lnTo>
                      <a:lnTo>
                        <a:pt x="36" y="125"/>
                      </a:lnTo>
                      <a:lnTo>
                        <a:pt x="36" y="129"/>
                      </a:lnTo>
                      <a:lnTo>
                        <a:pt x="36" y="129"/>
                      </a:lnTo>
                      <a:lnTo>
                        <a:pt x="47" y="129"/>
                      </a:lnTo>
                      <a:lnTo>
                        <a:pt x="51" y="129"/>
                      </a:lnTo>
                      <a:lnTo>
                        <a:pt x="47" y="133"/>
                      </a:lnTo>
                      <a:lnTo>
                        <a:pt x="43" y="141"/>
                      </a:lnTo>
                      <a:lnTo>
                        <a:pt x="43" y="141"/>
                      </a:lnTo>
                      <a:lnTo>
                        <a:pt x="51" y="137"/>
                      </a:lnTo>
                      <a:lnTo>
                        <a:pt x="55" y="137"/>
                      </a:lnTo>
                      <a:lnTo>
                        <a:pt x="55" y="137"/>
                      </a:lnTo>
                      <a:lnTo>
                        <a:pt x="51" y="141"/>
                      </a:lnTo>
                      <a:lnTo>
                        <a:pt x="51" y="141"/>
                      </a:lnTo>
                      <a:lnTo>
                        <a:pt x="51" y="141"/>
                      </a:lnTo>
                      <a:lnTo>
                        <a:pt x="51" y="145"/>
                      </a:lnTo>
                      <a:lnTo>
                        <a:pt x="55" y="145"/>
                      </a:lnTo>
                      <a:lnTo>
                        <a:pt x="55" y="145"/>
                      </a:lnTo>
                      <a:lnTo>
                        <a:pt x="55" y="145"/>
                      </a:lnTo>
                      <a:lnTo>
                        <a:pt x="55" y="149"/>
                      </a:lnTo>
                      <a:lnTo>
                        <a:pt x="59" y="149"/>
                      </a:lnTo>
                      <a:lnTo>
                        <a:pt x="59" y="153"/>
                      </a:lnTo>
                      <a:lnTo>
                        <a:pt x="59" y="149"/>
                      </a:lnTo>
                      <a:lnTo>
                        <a:pt x="59" y="149"/>
                      </a:lnTo>
                      <a:lnTo>
                        <a:pt x="59" y="145"/>
                      </a:lnTo>
                      <a:lnTo>
                        <a:pt x="63" y="145"/>
                      </a:lnTo>
                      <a:lnTo>
                        <a:pt x="63" y="141"/>
                      </a:lnTo>
                      <a:lnTo>
                        <a:pt x="67" y="137"/>
                      </a:lnTo>
                      <a:lnTo>
                        <a:pt x="67" y="137"/>
                      </a:lnTo>
                      <a:lnTo>
                        <a:pt x="67" y="133"/>
                      </a:lnTo>
                      <a:lnTo>
                        <a:pt x="71" y="125"/>
                      </a:lnTo>
                      <a:lnTo>
                        <a:pt x="71" y="125"/>
                      </a:lnTo>
                      <a:lnTo>
                        <a:pt x="71" y="121"/>
                      </a:lnTo>
                      <a:lnTo>
                        <a:pt x="75" y="117"/>
                      </a:lnTo>
                      <a:lnTo>
                        <a:pt x="75" y="114"/>
                      </a:lnTo>
                      <a:lnTo>
                        <a:pt x="75" y="110"/>
                      </a:lnTo>
                      <a:lnTo>
                        <a:pt x="75" y="114"/>
                      </a:lnTo>
                      <a:lnTo>
                        <a:pt x="75" y="114"/>
                      </a:lnTo>
                      <a:lnTo>
                        <a:pt x="75" y="114"/>
                      </a:lnTo>
                      <a:lnTo>
                        <a:pt x="79" y="114"/>
                      </a:lnTo>
                      <a:lnTo>
                        <a:pt x="79" y="110"/>
                      </a:lnTo>
                      <a:lnTo>
                        <a:pt x="79" y="110"/>
                      </a:lnTo>
                      <a:lnTo>
                        <a:pt x="79" y="110"/>
                      </a:lnTo>
                      <a:lnTo>
                        <a:pt x="83" y="110"/>
                      </a:lnTo>
                      <a:lnTo>
                        <a:pt x="83" y="106"/>
                      </a:lnTo>
                      <a:lnTo>
                        <a:pt x="83" y="106"/>
                      </a:lnTo>
                      <a:lnTo>
                        <a:pt x="83" y="110"/>
                      </a:lnTo>
                      <a:lnTo>
                        <a:pt x="83" y="110"/>
                      </a:lnTo>
                      <a:lnTo>
                        <a:pt x="79" y="110"/>
                      </a:lnTo>
                      <a:lnTo>
                        <a:pt x="79" y="114"/>
                      </a:lnTo>
                      <a:lnTo>
                        <a:pt x="79" y="114"/>
                      </a:lnTo>
                      <a:lnTo>
                        <a:pt x="79" y="117"/>
                      </a:lnTo>
                      <a:lnTo>
                        <a:pt x="79" y="117"/>
                      </a:lnTo>
                      <a:lnTo>
                        <a:pt x="79" y="117"/>
                      </a:lnTo>
                      <a:lnTo>
                        <a:pt x="79" y="121"/>
                      </a:lnTo>
                      <a:lnTo>
                        <a:pt x="75" y="125"/>
                      </a:lnTo>
                      <a:lnTo>
                        <a:pt x="75" y="125"/>
                      </a:lnTo>
                      <a:lnTo>
                        <a:pt x="75" y="129"/>
                      </a:lnTo>
                      <a:lnTo>
                        <a:pt x="75" y="129"/>
                      </a:lnTo>
                      <a:lnTo>
                        <a:pt x="71" y="129"/>
                      </a:lnTo>
                      <a:lnTo>
                        <a:pt x="71" y="133"/>
                      </a:lnTo>
                      <a:lnTo>
                        <a:pt x="75" y="133"/>
                      </a:lnTo>
                      <a:lnTo>
                        <a:pt x="75" y="129"/>
                      </a:lnTo>
                      <a:lnTo>
                        <a:pt x="75" y="125"/>
                      </a:lnTo>
                      <a:lnTo>
                        <a:pt x="79" y="125"/>
                      </a:lnTo>
                      <a:lnTo>
                        <a:pt x="79" y="129"/>
                      </a:lnTo>
                      <a:lnTo>
                        <a:pt x="79" y="129"/>
                      </a:lnTo>
                      <a:lnTo>
                        <a:pt x="75" y="133"/>
                      </a:lnTo>
                      <a:lnTo>
                        <a:pt x="79" y="133"/>
                      </a:lnTo>
                      <a:lnTo>
                        <a:pt x="83" y="133"/>
                      </a:lnTo>
                      <a:lnTo>
                        <a:pt x="83" y="133"/>
                      </a:lnTo>
                      <a:lnTo>
                        <a:pt x="83" y="133"/>
                      </a:lnTo>
                      <a:lnTo>
                        <a:pt x="75" y="137"/>
                      </a:lnTo>
                      <a:lnTo>
                        <a:pt x="71" y="137"/>
                      </a:lnTo>
                      <a:lnTo>
                        <a:pt x="71" y="141"/>
                      </a:lnTo>
                      <a:lnTo>
                        <a:pt x="75" y="141"/>
                      </a:lnTo>
                      <a:lnTo>
                        <a:pt x="75" y="145"/>
                      </a:lnTo>
                      <a:lnTo>
                        <a:pt x="71" y="145"/>
                      </a:lnTo>
                      <a:lnTo>
                        <a:pt x="71" y="145"/>
                      </a:lnTo>
                      <a:lnTo>
                        <a:pt x="71" y="149"/>
                      </a:lnTo>
                      <a:lnTo>
                        <a:pt x="75" y="149"/>
                      </a:lnTo>
                      <a:lnTo>
                        <a:pt x="75" y="149"/>
                      </a:lnTo>
                      <a:lnTo>
                        <a:pt x="79" y="149"/>
                      </a:lnTo>
                      <a:lnTo>
                        <a:pt x="79" y="149"/>
                      </a:lnTo>
                      <a:lnTo>
                        <a:pt x="79" y="149"/>
                      </a:lnTo>
                      <a:lnTo>
                        <a:pt x="79" y="145"/>
                      </a:lnTo>
                      <a:lnTo>
                        <a:pt x="79" y="145"/>
                      </a:lnTo>
                      <a:lnTo>
                        <a:pt x="79" y="141"/>
                      </a:lnTo>
                      <a:lnTo>
                        <a:pt x="83" y="141"/>
                      </a:lnTo>
                      <a:lnTo>
                        <a:pt x="86" y="137"/>
                      </a:lnTo>
                      <a:lnTo>
                        <a:pt x="90" y="137"/>
                      </a:lnTo>
                      <a:lnTo>
                        <a:pt x="90" y="137"/>
                      </a:lnTo>
                      <a:lnTo>
                        <a:pt x="90" y="137"/>
                      </a:lnTo>
                      <a:lnTo>
                        <a:pt x="86" y="141"/>
                      </a:lnTo>
                      <a:lnTo>
                        <a:pt x="86" y="141"/>
                      </a:lnTo>
                      <a:lnTo>
                        <a:pt x="86" y="145"/>
                      </a:lnTo>
                      <a:lnTo>
                        <a:pt x="86" y="149"/>
                      </a:lnTo>
                      <a:lnTo>
                        <a:pt x="86" y="153"/>
                      </a:lnTo>
                      <a:lnTo>
                        <a:pt x="86" y="153"/>
                      </a:lnTo>
                      <a:lnTo>
                        <a:pt x="86" y="153"/>
                      </a:lnTo>
                      <a:lnTo>
                        <a:pt x="86" y="157"/>
                      </a:lnTo>
                      <a:lnTo>
                        <a:pt x="86" y="157"/>
                      </a:lnTo>
                      <a:lnTo>
                        <a:pt x="86" y="157"/>
                      </a:lnTo>
                      <a:lnTo>
                        <a:pt x="86" y="157"/>
                      </a:lnTo>
                      <a:lnTo>
                        <a:pt x="90" y="157"/>
                      </a:lnTo>
                      <a:lnTo>
                        <a:pt x="90" y="157"/>
                      </a:lnTo>
                      <a:lnTo>
                        <a:pt x="90" y="157"/>
                      </a:lnTo>
                      <a:lnTo>
                        <a:pt x="90" y="157"/>
                      </a:lnTo>
                      <a:lnTo>
                        <a:pt x="94" y="157"/>
                      </a:lnTo>
                      <a:lnTo>
                        <a:pt x="94" y="157"/>
                      </a:lnTo>
                      <a:lnTo>
                        <a:pt x="90" y="160"/>
                      </a:lnTo>
                      <a:lnTo>
                        <a:pt x="90" y="160"/>
                      </a:lnTo>
                      <a:lnTo>
                        <a:pt x="90" y="160"/>
                      </a:lnTo>
                      <a:lnTo>
                        <a:pt x="86" y="160"/>
                      </a:lnTo>
                      <a:lnTo>
                        <a:pt x="86" y="160"/>
                      </a:lnTo>
                      <a:lnTo>
                        <a:pt x="86" y="164"/>
                      </a:lnTo>
                      <a:lnTo>
                        <a:pt x="86" y="164"/>
                      </a:lnTo>
                      <a:lnTo>
                        <a:pt x="86" y="168"/>
                      </a:lnTo>
                      <a:lnTo>
                        <a:pt x="86" y="168"/>
                      </a:lnTo>
                      <a:lnTo>
                        <a:pt x="86" y="168"/>
                      </a:lnTo>
                      <a:lnTo>
                        <a:pt x="86" y="168"/>
                      </a:lnTo>
                      <a:lnTo>
                        <a:pt x="90" y="172"/>
                      </a:lnTo>
                      <a:lnTo>
                        <a:pt x="90" y="172"/>
                      </a:lnTo>
                      <a:lnTo>
                        <a:pt x="94" y="168"/>
                      </a:lnTo>
                      <a:lnTo>
                        <a:pt x="94" y="168"/>
                      </a:lnTo>
                      <a:lnTo>
                        <a:pt x="94" y="168"/>
                      </a:lnTo>
                      <a:lnTo>
                        <a:pt x="94" y="168"/>
                      </a:lnTo>
                      <a:lnTo>
                        <a:pt x="98" y="168"/>
                      </a:lnTo>
                      <a:lnTo>
                        <a:pt x="98" y="168"/>
                      </a:lnTo>
                      <a:lnTo>
                        <a:pt x="102" y="160"/>
                      </a:lnTo>
                      <a:lnTo>
                        <a:pt x="102" y="157"/>
                      </a:lnTo>
                      <a:lnTo>
                        <a:pt x="98" y="149"/>
                      </a:lnTo>
                      <a:lnTo>
                        <a:pt x="98" y="145"/>
                      </a:lnTo>
                      <a:lnTo>
                        <a:pt x="98" y="145"/>
                      </a:lnTo>
                      <a:lnTo>
                        <a:pt x="98" y="145"/>
                      </a:lnTo>
                      <a:lnTo>
                        <a:pt x="102" y="145"/>
                      </a:lnTo>
                      <a:lnTo>
                        <a:pt x="102" y="145"/>
                      </a:lnTo>
                      <a:lnTo>
                        <a:pt x="102" y="141"/>
                      </a:lnTo>
                      <a:lnTo>
                        <a:pt x="102" y="137"/>
                      </a:lnTo>
                      <a:lnTo>
                        <a:pt x="106" y="133"/>
                      </a:lnTo>
                      <a:lnTo>
                        <a:pt x="106" y="129"/>
                      </a:lnTo>
                      <a:lnTo>
                        <a:pt x="106" y="129"/>
                      </a:lnTo>
                      <a:lnTo>
                        <a:pt x="110" y="125"/>
                      </a:lnTo>
                      <a:lnTo>
                        <a:pt x="110" y="125"/>
                      </a:lnTo>
                      <a:lnTo>
                        <a:pt x="110" y="125"/>
                      </a:lnTo>
                      <a:lnTo>
                        <a:pt x="114" y="129"/>
                      </a:lnTo>
                      <a:lnTo>
                        <a:pt x="118" y="129"/>
                      </a:lnTo>
                      <a:lnTo>
                        <a:pt x="118" y="129"/>
                      </a:lnTo>
                      <a:lnTo>
                        <a:pt x="122" y="125"/>
                      </a:lnTo>
                      <a:lnTo>
                        <a:pt x="122" y="125"/>
                      </a:lnTo>
                      <a:lnTo>
                        <a:pt x="122" y="121"/>
                      </a:lnTo>
                      <a:lnTo>
                        <a:pt x="122" y="121"/>
                      </a:lnTo>
                      <a:lnTo>
                        <a:pt x="122" y="121"/>
                      </a:lnTo>
                      <a:lnTo>
                        <a:pt x="118" y="117"/>
                      </a:lnTo>
                      <a:lnTo>
                        <a:pt x="122" y="114"/>
                      </a:lnTo>
                      <a:lnTo>
                        <a:pt x="122" y="114"/>
                      </a:lnTo>
                      <a:lnTo>
                        <a:pt x="122" y="110"/>
                      </a:lnTo>
                      <a:lnTo>
                        <a:pt x="118" y="110"/>
                      </a:lnTo>
                      <a:lnTo>
                        <a:pt x="118" y="110"/>
                      </a:lnTo>
                      <a:lnTo>
                        <a:pt x="118" y="106"/>
                      </a:lnTo>
                      <a:lnTo>
                        <a:pt x="122" y="106"/>
                      </a:lnTo>
                      <a:lnTo>
                        <a:pt x="122" y="106"/>
                      </a:lnTo>
                      <a:lnTo>
                        <a:pt x="125" y="106"/>
                      </a:lnTo>
                      <a:lnTo>
                        <a:pt x="125" y="106"/>
                      </a:lnTo>
                      <a:lnTo>
                        <a:pt x="125" y="106"/>
                      </a:lnTo>
                      <a:lnTo>
                        <a:pt x="125" y="102"/>
                      </a:lnTo>
                      <a:lnTo>
                        <a:pt x="125" y="102"/>
                      </a:lnTo>
                      <a:lnTo>
                        <a:pt x="122" y="98"/>
                      </a:lnTo>
                      <a:lnTo>
                        <a:pt x="122" y="94"/>
                      </a:lnTo>
                      <a:lnTo>
                        <a:pt x="122" y="94"/>
                      </a:lnTo>
                      <a:lnTo>
                        <a:pt x="122" y="90"/>
                      </a:lnTo>
                      <a:lnTo>
                        <a:pt x="122" y="90"/>
                      </a:lnTo>
                      <a:lnTo>
                        <a:pt x="122" y="90"/>
                      </a:lnTo>
                      <a:lnTo>
                        <a:pt x="122" y="90"/>
                      </a:lnTo>
                      <a:lnTo>
                        <a:pt x="122" y="98"/>
                      </a:lnTo>
                      <a:lnTo>
                        <a:pt x="125" y="98"/>
                      </a:lnTo>
                      <a:lnTo>
                        <a:pt x="125" y="102"/>
                      </a:lnTo>
                      <a:lnTo>
                        <a:pt x="129" y="102"/>
                      </a:lnTo>
                      <a:lnTo>
                        <a:pt x="133" y="102"/>
                      </a:lnTo>
                      <a:lnTo>
                        <a:pt x="133" y="102"/>
                      </a:lnTo>
                      <a:lnTo>
                        <a:pt x="137" y="98"/>
                      </a:lnTo>
                      <a:lnTo>
                        <a:pt x="141" y="94"/>
                      </a:lnTo>
                      <a:lnTo>
                        <a:pt x="141" y="94"/>
                      </a:lnTo>
                      <a:lnTo>
                        <a:pt x="145" y="94"/>
                      </a:lnTo>
                      <a:lnTo>
                        <a:pt x="149" y="90"/>
                      </a:lnTo>
                      <a:lnTo>
                        <a:pt x="153" y="90"/>
                      </a:lnTo>
                      <a:lnTo>
                        <a:pt x="161" y="82"/>
                      </a:lnTo>
                      <a:lnTo>
                        <a:pt x="165" y="78"/>
                      </a:lnTo>
                      <a:lnTo>
                        <a:pt x="161" y="82"/>
                      </a:lnTo>
                      <a:lnTo>
                        <a:pt x="157" y="90"/>
                      </a:lnTo>
                      <a:lnTo>
                        <a:pt x="157" y="94"/>
                      </a:lnTo>
                      <a:lnTo>
                        <a:pt x="157" y="94"/>
                      </a:lnTo>
                      <a:lnTo>
                        <a:pt x="161" y="94"/>
                      </a:lnTo>
                      <a:lnTo>
                        <a:pt x="161" y="94"/>
                      </a:lnTo>
                      <a:lnTo>
                        <a:pt x="161" y="94"/>
                      </a:lnTo>
                      <a:lnTo>
                        <a:pt x="168" y="86"/>
                      </a:lnTo>
                      <a:lnTo>
                        <a:pt x="168" y="82"/>
                      </a:lnTo>
                      <a:lnTo>
                        <a:pt x="176" y="82"/>
                      </a:lnTo>
                      <a:lnTo>
                        <a:pt x="176" y="82"/>
                      </a:lnTo>
                      <a:lnTo>
                        <a:pt x="180" y="75"/>
                      </a:lnTo>
                      <a:lnTo>
                        <a:pt x="180" y="71"/>
                      </a:lnTo>
                      <a:lnTo>
                        <a:pt x="184" y="67"/>
                      </a:lnTo>
                      <a:lnTo>
                        <a:pt x="188" y="67"/>
                      </a:lnTo>
                      <a:lnTo>
                        <a:pt x="188" y="67"/>
                      </a:lnTo>
                      <a:lnTo>
                        <a:pt x="184" y="75"/>
                      </a:lnTo>
                      <a:lnTo>
                        <a:pt x="184" y="75"/>
                      </a:lnTo>
                      <a:lnTo>
                        <a:pt x="184" y="75"/>
                      </a:lnTo>
                      <a:lnTo>
                        <a:pt x="184" y="75"/>
                      </a:lnTo>
                      <a:lnTo>
                        <a:pt x="184" y="78"/>
                      </a:lnTo>
                      <a:lnTo>
                        <a:pt x="184" y="78"/>
                      </a:lnTo>
                      <a:lnTo>
                        <a:pt x="180" y="78"/>
                      </a:lnTo>
                      <a:lnTo>
                        <a:pt x="180" y="78"/>
                      </a:lnTo>
                      <a:lnTo>
                        <a:pt x="180" y="78"/>
                      </a:lnTo>
                      <a:lnTo>
                        <a:pt x="180" y="78"/>
                      </a:lnTo>
                      <a:lnTo>
                        <a:pt x="196" y="78"/>
                      </a:lnTo>
                      <a:lnTo>
                        <a:pt x="196" y="82"/>
                      </a:lnTo>
                      <a:lnTo>
                        <a:pt x="192" y="82"/>
                      </a:lnTo>
                      <a:lnTo>
                        <a:pt x="184" y="82"/>
                      </a:lnTo>
                      <a:lnTo>
                        <a:pt x="172" y="86"/>
                      </a:lnTo>
                      <a:lnTo>
                        <a:pt x="172" y="86"/>
                      </a:lnTo>
                      <a:lnTo>
                        <a:pt x="168" y="90"/>
                      </a:lnTo>
                      <a:lnTo>
                        <a:pt x="168" y="90"/>
                      </a:lnTo>
                      <a:lnTo>
                        <a:pt x="165" y="98"/>
                      </a:lnTo>
                      <a:lnTo>
                        <a:pt x="165" y="98"/>
                      </a:lnTo>
                      <a:lnTo>
                        <a:pt x="165" y="102"/>
                      </a:lnTo>
                      <a:lnTo>
                        <a:pt x="161" y="102"/>
                      </a:lnTo>
                      <a:lnTo>
                        <a:pt x="161" y="106"/>
                      </a:lnTo>
                      <a:lnTo>
                        <a:pt x="157" y="117"/>
                      </a:lnTo>
                      <a:lnTo>
                        <a:pt x="157" y="121"/>
                      </a:lnTo>
                      <a:lnTo>
                        <a:pt x="157" y="125"/>
                      </a:lnTo>
                      <a:lnTo>
                        <a:pt x="157" y="125"/>
                      </a:lnTo>
                      <a:lnTo>
                        <a:pt x="157" y="129"/>
                      </a:lnTo>
                      <a:lnTo>
                        <a:pt x="157" y="137"/>
                      </a:lnTo>
                      <a:lnTo>
                        <a:pt x="157" y="141"/>
                      </a:lnTo>
                      <a:lnTo>
                        <a:pt x="157" y="145"/>
                      </a:lnTo>
                      <a:lnTo>
                        <a:pt x="157" y="153"/>
                      </a:lnTo>
                      <a:lnTo>
                        <a:pt x="157" y="153"/>
                      </a:lnTo>
                      <a:lnTo>
                        <a:pt x="153" y="149"/>
                      </a:lnTo>
                      <a:lnTo>
                        <a:pt x="153" y="145"/>
                      </a:lnTo>
                      <a:lnTo>
                        <a:pt x="153" y="141"/>
                      </a:lnTo>
                      <a:lnTo>
                        <a:pt x="153" y="137"/>
                      </a:lnTo>
                      <a:lnTo>
                        <a:pt x="153" y="121"/>
                      </a:lnTo>
                      <a:lnTo>
                        <a:pt x="153" y="121"/>
                      </a:lnTo>
                      <a:lnTo>
                        <a:pt x="157" y="117"/>
                      </a:lnTo>
                      <a:lnTo>
                        <a:pt x="157" y="114"/>
                      </a:lnTo>
                      <a:lnTo>
                        <a:pt x="157" y="110"/>
                      </a:lnTo>
                      <a:lnTo>
                        <a:pt x="157" y="106"/>
                      </a:lnTo>
                      <a:lnTo>
                        <a:pt x="161" y="98"/>
                      </a:lnTo>
                      <a:lnTo>
                        <a:pt x="153" y="94"/>
                      </a:lnTo>
                      <a:lnTo>
                        <a:pt x="153" y="94"/>
                      </a:lnTo>
                      <a:lnTo>
                        <a:pt x="149" y="94"/>
                      </a:lnTo>
                      <a:lnTo>
                        <a:pt x="145" y="98"/>
                      </a:lnTo>
                      <a:lnTo>
                        <a:pt x="145" y="102"/>
                      </a:lnTo>
                      <a:lnTo>
                        <a:pt x="141" y="102"/>
                      </a:lnTo>
                      <a:lnTo>
                        <a:pt x="137" y="106"/>
                      </a:lnTo>
                      <a:lnTo>
                        <a:pt x="137" y="106"/>
                      </a:lnTo>
                      <a:lnTo>
                        <a:pt x="137" y="106"/>
                      </a:lnTo>
                      <a:lnTo>
                        <a:pt x="137" y="110"/>
                      </a:lnTo>
                      <a:lnTo>
                        <a:pt x="137" y="110"/>
                      </a:lnTo>
                      <a:lnTo>
                        <a:pt x="137" y="110"/>
                      </a:lnTo>
                      <a:lnTo>
                        <a:pt x="137" y="110"/>
                      </a:lnTo>
                      <a:lnTo>
                        <a:pt x="137" y="110"/>
                      </a:lnTo>
                      <a:lnTo>
                        <a:pt x="137" y="110"/>
                      </a:lnTo>
                      <a:lnTo>
                        <a:pt x="133" y="110"/>
                      </a:lnTo>
                      <a:lnTo>
                        <a:pt x="133" y="114"/>
                      </a:lnTo>
                      <a:lnTo>
                        <a:pt x="133" y="114"/>
                      </a:lnTo>
                      <a:lnTo>
                        <a:pt x="129" y="117"/>
                      </a:lnTo>
                      <a:lnTo>
                        <a:pt x="129" y="117"/>
                      </a:lnTo>
                      <a:lnTo>
                        <a:pt x="125" y="117"/>
                      </a:lnTo>
                      <a:lnTo>
                        <a:pt x="125" y="121"/>
                      </a:lnTo>
                      <a:lnTo>
                        <a:pt x="125" y="121"/>
                      </a:lnTo>
                      <a:lnTo>
                        <a:pt x="125" y="125"/>
                      </a:lnTo>
                      <a:lnTo>
                        <a:pt x="122" y="129"/>
                      </a:lnTo>
                      <a:lnTo>
                        <a:pt x="122" y="129"/>
                      </a:lnTo>
                      <a:lnTo>
                        <a:pt x="122" y="133"/>
                      </a:lnTo>
                      <a:lnTo>
                        <a:pt x="114" y="137"/>
                      </a:lnTo>
                      <a:lnTo>
                        <a:pt x="118" y="141"/>
                      </a:lnTo>
                      <a:lnTo>
                        <a:pt x="118" y="145"/>
                      </a:lnTo>
                      <a:lnTo>
                        <a:pt x="122" y="153"/>
                      </a:lnTo>
                      <a:lnTo>
                        <a:pt x="122" y="153"/>
                      </a:lnTo>
                      <a:lnTo>
                        <a:pt x="125" y="149"/>
                      </a:lnTo>
                      <a:lnTo>
                        <a:pt x="129" y="149"/>
                      </a:lnTo>
                      <a:lnTo>
                        <a:pt x="129" y="145"/>
                      </a:lnTo>
                      <a:lnTo>
                        <a:pt x="129" y="145"/>
                      </a:lnTo>
                      <a:lnTo>
                        <a:pt x="129" y="141"/>
                      </a:lnTo>
                      <a:lnTo>
                        <a:pt x="129" y="141"/>
                      </a:lnTo>
                      <a:lnTo>
                        <a:pt x="133" y="141"/>
                      </a:lnTo>
                      <a:lnTo>
                        <a:pt x="133" y="141"/>
                      </a:lnTo>
                      <a:lnTo>
                        <a:pt x="133" y="145"/>
                      </a:lnTo>
                      <a:lnTo>
                        <a:pt x="133" y="145"/>
                      </a:lnTo>
                      <a:lnTo>
                        <a:pt x="133" y="145"/>
                      </a:lnTo>
                      <a:lnTo>
                        <a:pt x="137" y="149"/>
                      </a:lnTo>
                      <a:lnTo>
                        <a:pt x="118" y="153"/>
                      </a:lnTo>
                      <a:lnTo>
                        <a:pt x="114" y="160"/>
                      </a:lnTo>
                      <a:lnTo>
                        <a:pt x="110" y="172"/>
                      </a:lnTo>
                      <a:lnTo>
                        <a:pt x="110" y="172"/>
                      </a:lnTo>
                      <a:lnTo>
                        <a:pt x="110" y="172"/>
                      </a:lnTo>
                      <a:lnTo>
                        <a:pt x="110" y="172"/>
                      </a:lnTo>
                      <a:lnTo>
                        <a:pt x="110" y="176"/>
                      </a:lnTo>
                      <a:lnTo>
                        <a:pt x="110" y="176"/>
                      </a:lnTo>
                      <a:lnTo>
                        <a:pt x="110" y="176"/>
                      </a:lnTo>
                      <a:lnTo>
                        <a:pt x="102" y="180"/>
                      </a:lnTo>
                      <a:lnTo>
                        <a:pt x="98" y="180"/>
                      </a:lnTo>
                      <a:lnTo>
                        <a:pt x="94" y="184"/>
                      </a:lnTo>
                      <a:lnTo>
                        <a:pt x="90" y="188"/>
                      </a:lnTo>
                      <a:lnTo>
                        <a:pt x="90" y="192"/>
                      </a:lnTo>
                      <a:lnTo>
                        <a:pt x="90" y="196"/>
                      </a:lnTo>
                      <a:lnTo>
                        <a:pt x="86" y="196"/>
                      </a:lnTo>
                      <a:lnTo>
                        <a:pt x="83" y="196"/>
                      </a:lnTo>
                      <a:lnTo>
                        <a:pt x="86" y="199"/>
                      </a:lnTo>
                      <a:lnTo>
                        <a:pt x="86" y="199"/>
                      </a:lnTo>
                      <a:lnTo>
                        <a:pt x="90" y="196"/>
                      </a:lnTo>
                      <a:lnTo>
                        <a:pt x="90" y="196"/>
                      </a:lnTo>
                      <a:lnTo>
                        <a:pt x="90" y="199"/>
                      </a:lnTo>
                      <a:lnTo>
                        <a:pt x="90" y="199"/>
                      </a:lnTo>
                      <a:lnTo>
                        <a:pt x="90" y="199"/>
                      </a:lnTo>
                      <a:lnTo>
                        <a:pt x="94" y="203"/>
                      </a:lnTo>
                      <a:lnTo>
                        <a:pt x="98" y="207"/>
                      </a:lnTo>
                      <a:lnTo>
                        <a:pt x="98" y="207"/>
                      </a:lnTo>
                      <a:lnTo>
                        <a:pt x="102" y="207"/>
                      </a:lnTo>
                      <a:lnTo>
                        <a:pt x="102" y="207"/>
                      </a:lnTo>
                      <a:lnTo>
                        <a:pt x="106" y="207"/>
                      </a:lnTo>
                      <a:lnTo>
                        <a:pt x="110" y="203"/>
                      </a:lnTo>
                      <a:lnTo>
                        <a:pt x="110" y="203"/>
                      </a:lnTo>
                      <a:lnTo>
                        <a:pt x="110" y="199"/>
                      </a:lnTo>
                      <a:lnTo>
                        <a:pt x="110" y="196"/>
                      </a:lnTo>
                      <a:lnTo>
                        <a:pt x="110" y="196"/>
                      </a:lnTo>
                      <a:lnTo>
                        <a:pt x="114" y="192"/>
                      </a:lnTo>
                      <a:lnTo>
                        <a:pt x="110" y="196"/>
                      </a:lnTo>
                      <a:lnTo>
                        <a:pt x="110" y="196"/>
                      </a:lnTo>
                      <a:lnTo>
                        <a:pt x="114" y="199"/>
                      </a:lnTo>
                      <a:lnTo>
                        <a:pt x="110" y="203"/>
                      </a:lnTo>
                      <a:lnTo>
                        <a:pt x="110" y="203"/>
                      </a:lnTo>
                      <a:lnTo>
                        <a:pt x="110" y="203"/>
                      </a:lnTo>
                      <a:lnTo>
                        <a:pt x="110" y="207"/>
                      </a:lnTo>
                      <a:lnTo>
                        <a:pt x="110" y="207"/>
                      </a:lnTo>
                      <a:lnTo>
                        <a:pt x="114" y="211"/>
                      </a:lnTo>
                      <a:lnTo>
                        <a:pt x="118" y="211"/>
                      </a:lnTo>
                      <a:lnTo>
                        <a:pt x="118" y="211"/>
                      </a:lnTo>
                      <a:lnTo>
                        <a:pt x="118" y="207"/>
                      </a:lnTo>
                      <a:lnTo>
                        <a:pt x="125" y="199"/>
                      </a:lnTo>
                      <a:lnTo>
                        <a:pt x="137" y="196"/>
                      </a:lnTo>
                      <a:lnTo>
                        <a:pt x="141" y="192"/>
                      </a:lnTo>
                      <a:lnTo>
                        <a:pt x="141" y="196"/>
                      </a:lnTo>
                      <a:lnTo>
                        <a:pt x="133" y="196"/>
                      </a:lnTo>
                      <a:lnTo>
                        <a:pt x="133" y="196"/>
                      </a:lnTo>
                      <a:lnTo>
                        <a:pt x="133" y="199"/>
                      </a:lnTo>
                      <a:lnTo>
                        <a:pt x="133" y="199"/>
                      </a:lnTo>
                      <a:lnTo>
                        <a:pt x="129" y="199"/>
                      </a:lnTo>
                      <a:lnTo>
                        <a:pt x="129" y="199"/>
                      </a:lnTo>
                      <a:lnTo>
                        <a:pt x="129" y="203"/>
                      </a:lnTo>
                      <a:lnTo>
                        <a:pt x="122" y="211"/>
                      </a:lnTo>
                      <a:lnTo>
                        <a:pt x="114" y="215"/>
                      </a:lnTo>
                      <a:lnTo>
                        <a:pt x="110" y="211"/>
                      </a:lnTo>
                      <a:lnTo>
                        <a:pt x="110" y="211"/>
                      </a:lnTo>
                      <a:lnTo>
                        <a:pt x="110" y="211"/>
                      </a:lnTo>
                      <a:lnTo>
                        <a:pt x="110" y="211"/>
                      </a:lnTo>
                      <a:lnTo>
                        <a:pt x="106" y="211"/>
                      </a:lnTo>
                      <a:lnTo>
                        <a:pt x="106" y="211"/>
                      </a:lnTo>
                      <a:lnTo>
                        <a:pt x="106" y="211"/>
                      </a:lnTo>
                      <a:lnTo>
                        <a:pt x="106" y="211"/>
                      </a:lnTo>
                      <a:lnTo>
                        <a:pt x="106" y="215"/>
                      </a:lnTo>
                      <a:lnTo>
                        <a:pt x="106" y="215"/>
                      </a:lnTo>
                      <a:lnTo>
                        <a:pt x="102" y="215"/>
                      </a:lnTo>
                      <a:lnTo>
                        <a:pt x="98" y="215"/>
                      </a:lnTo>
                      <a:lnTo>
                        <a:pt x="98" y="219"/>
                      </a:lnTo>
                      <a:lnTo>
                        <a:pt x="98" y="219"/>
                      </a:lnTo>
                      <a:lnTo>
                        <a:pt x="94" y="223"/>
                      </a:lnTo>
                      <a:lnTo>
                        <a:pt x="94" y="227"/>
                      </a:lnTo>
                      <a:lnTo>
                        <a:pt x="98" y="227"/>
                      </a:lnTo>
                      <a:lnTo>
                        <a:pt x="98" y="227"/>
                      </a:lnTo>
                      <a:lnTo>
                        <a:pt x="106" y="223"/>
                      </a:lnTo>
                      <a:lnTo>
                        <a:pt x="106" y="227"/>
                      </a:lnTo>
                      <a:lnTo>
                        <a:pt x="102" y="227"/>
                      </a:lnTo>
                      <a:lnTo>
                        <a:pt x="98" y="227"/>
                      </a:lnTo>
                      <a:lnTo>
                        <a:pt x="98" y="231"/>
                      </a:lnTo>
                      <a:lnTo>
                        <a:pt x="98" y="231"/>
                      </a:lnTo>
                      <a:lnTo>
                        <a:pt x="98" y="235"/>
                      </a:lnTo>
                      <a:lnTo>
                        <a:pt x="98" y="235"/>
                      </a:lnTo>
                      <a:lnTo>
                        <a:pt x="98" y="235"/>
                      </a:lnTo>
                      <a:lnTo>
                        <a:pt x="98" y="235"/>
                      </a:lnTo>
                      <a:lnTo>
                        <a:pt x="94" y="235"/>
                      </a:lnTo>
                      <a:lnTo>
                        <a:pt x="94" y="235"/>
                      </a:lnTo>
                      <a:lnTo>
                        <a:pt x="94" y="231"/>
                      </a:lnTo>
                      <a:lnTo>
                        <a:pt x="94" y="227"/>
                      </a:lnTo>
                      <a:lnTo>
                        <a:pt x="90" y="227"/>
                      </a:lnTo>
                      <a:lnTo>
                        <a:pt x="86" y="227"/>
                      </a:lnTo>
                      <a:lnTo>
                        <a:pt x="83" y="227"/>
                      </a:lnTo>
                      <a:lnTo>
                        <a:pt x="83" y="227"/>
                      </a:lnTo>
                      <a:lnTo>
                        <a:pt x="79" y="227"/>
                      </a:lnTo>
                      <a:lnTo>
                        <a:pt x="79" y="227"/>
                      </a:lnTo>
                      <a:lnTo>
                        <a:pt x="79" y="231"/>
                      </a:lnTo>
                      <a:lnTo>
                        <a:pt x="79" y="235"/>
                      </a:lnTo>
                      <a:lnTo>
                        <a:pt x="79" y="239"/>
                      </a:lnTo>
                      <a:lnTo>
                        <a:pt x="79" y="239"/>
                      </a:lnTo>
                      <a:lnTo>
                        <a:pt x="79" y="242"/>
                      </a:lnTo>
                      <a:lnTo>
                        <a:pt x="79" y="246"/>
                      </a:lnTo>
                      <a:lnTo>
                        <a:pt x="83" y="246"/>
                      </a:lnTo>
                      <a:lnTo>
                        <a:pt x="90" y="242"/>
                      </a:lnTo>
                      <a:moveTo>
                        <a:pt x="32" y="145"/>
                      </a:moveTo>
                      <a:lnTo>
                        <a:pt x="32" y="145"/>
                      </a:lnTo>
                      <a:lnTo>
                        <a:pt x="28" y="145"/>
                      </a:lnTo>
                      <a:lnTo>
                        <a:pt x="28" y="145"/>
                      </a:lnTo>
                      <a:lnTo>
                        <a:pt x="28" y="141"/>
                      </a:lnTo>
                      <a:lnTo>
                        <a:pt x="28" y="137"/>
                      </a:lnTo>
                      <a:lnTo>
                        <a:pt x="28" y="137"/>
                      </a:lnTo>
                      <a:lnTo>
                        <a:pt x="24" y="133"/>
                      </a:lnTo>
                      <a:lnTo>
                        <a:pt x="24" y="137"/>
                      </a:lnTo>
                      <a:lnTo>
                        <a:pt x="24" y="137"/>
                      </a:lnTo>
                      <a:lnTo>
                        <a:pt x="20" y="137"/>
                      </a:lnTo>
                      <a:lnTo>
                        <a:pt x="20" y="133"/>
                      </a:lnTo>
                      <a:lnTo>
                        <a:pt x="16" y="129"/>
                      </a:lnTo>
                      <a:lnTo>
                        <a:pt x="16" y="129"/>
                      </a:lnTo>
                      <a:lnTo>
                        <a:pt x="16" y="129"/>
                      </a:lnTo>
                      <a:lnTo>
                        <a:pt x="24" y="125"/>
                      </a:lnTo>
                      <a:lnTo>
                        <a:pt x="24" y="125"/>
                      </a:lnTo>
                      <a:lnTo>
                        <a:pt x="24" y="129"/>
                      </a:lnTo>
                      <a:lnTo>
                        <a:pt x="24" y="121"/>
                      </a:lnTo>
                      <a:lnTo>
                        <a:pt x="24" y="125"/>
                      </a:lnTo>
                      <a:lnTo>
                        <a:pt x="24" y="125"/>
                      </a:lnTo>
                      <a:lnTo>
                        <a:pt x="20" y="121"/>
                      </a:lnTo>
                      <a:lnTo>
                        <a:pt x="20" y="121"/>
                      </a:lnTo>
                      <a:lnTo>
                        <a:pt x="20" y="121"/>
                      </a:lnTo>
                      <a:lnTo>
                        <a:pt x="20" y="117"/>
                      </a:lnTo>
                      <a:lnTo>
                        <a:pt x="20" y="114"/>
                      </a:lnTo>
                      <a:lnTo>
                        <a:pt x="20" y="114"/>
                      </a:lnTo>
                      <a:lnTo>
                        <a:pt x="20" y="110"/>
                      </a:lnTo>
                      <a:lnTo>
                        <a:pt x="16" y="110"/>
                      </a:lnTo>
                      <a:lnTo>
                        <a:pt x="16" y="110"/>
                      </a:lnTo>
                      <a:lnTo>
                        <a:pt x="16" y="106"/>
                      </a:lnTo>
                      <a:lnTo>
                        <a:pt x="16" y="102"/>
                      </a:lnTo>
                      <a:lnTo>
                        <a:pt x="20" y="102"/>
                      </a:lnTo>
                      <a:lnTo>
                        <a:pt x="20" y="102"/>
                      </a:lnTo>
                      <a:lnTo>
                        <a:pt x="20" y="102"/>
                      </a:lnTo>
                      <a:lnTo>
                        <a:pt x="20" y="110"/>
                      </a:lnTo>
                      <a:lnTo>
                        <a:pt x="28" y="117"/>
                      </a:lnTo>
                      <a:lnTo>
                        <a:pt x="32" y="121"/>
                      </a:lnTo>
                      <a:lnTo>
                        <a:pt x="32" y="125"/>
                      </a:lnTo>
                      <a:lnTo>
                        <a:pt x="32" y="129"/>
                      </a:lnTo>
                      <a:lnTo>
                        <a:pt x="28" y="129"/>
                      </a:lnTo>
                      <a:lnTo>
                        <a:pt x="28" y="129"/>
                      </a:lnTo>
                      <a:lnTo>
                        <a:pt x="32" y="133"/>
                      </a:lnTo>
                      <a:lnTo>
                        <a:pt x="32" y="133"/>
                      </a:lnTo>
                      <a:lnTo>
                        <a:pt x="32" y="133"/>
                      </a:lnTo>
                      <a:lnTo>
                        <a:pt x="32" y="137"/>
                      </a:lnTo>
                      <a:lnTo>
                        <a:pt x="32" y="141"/>
                      </a:lnTo>
                      <a:lnTo>
                        <a:pt x="32" y="141"/>
                      </a:lnTo>
                      <a:lnTo>
                        <a:pt x="32" y="145"/>
                      </a:lnTo>
                      <a:lnTo>
                        <a:pt x="32" y="145"/>
                      </a:lnTo>
                      <a:moveTo>
                        <a:pt x="43" y="239"/>
                      </a:moveTo>
                      <a:lnTo>
                        <a:pt x="43" y="239"/>
                      </a:lnTo>
                      <a:lnTo>
                        <a:pt x="43" y="239"/>
                      </a:lnTo>
                      <a:lnTo>
                        <a:pt x="40" y="235"/>
                      </a:lnTo>
                      <a:lnTo>
                        <a:pt x="40" y="231"/>
                      </a:lnTo>
                      <a:lnTo>
                        <a:pt x="40" y="227"/>
                      </a:lnTo>
                      <a:lnTo>
                        <a:pt x="43" y="223"/>
                      </a:lnTo>
                      <a:lnTo>
                        <a:pt x="43" y="219"/>
                      </a:lnTo>
                      <a:lnTo>
                        <a:pt x="47" y="215"/>
                      </a:lnTo>
                      <a:lnTo>
                        <a:pt x="43" y="215"/>
                      </a:lnTo>
                      <a:lnTo>
                        <a:pt x="40" y="215"/>
                      </a:lnTo>
                      <a:lnTo>
                        <a:pt x="40" y="211"/>
                      </a:lnTo>
                      <a:lnTo>
                        <a:pt x="40" y="215"/>
                      </a:lnTo>
                      <a:lnTo>
                        <a:pt x="36" y="215"/>
                      </a:lnTo>
                      <a:lnTo>
                        <a:pt x="36" y="215"/>
                      </a:lnTo>
                      <a:lnTo>
                        <a:pt x="36" y="211"/>
                      </a:lnTo>
                      <a:lnTo>
                        <a:pt x="36" y="207"/>
                      </a:lnTo>
                      <a:lnTo>
                        <a:pt x="36" y="207"/>
                      </a:lnTo>
                      <a:lnTo>
                        <a:pt x="36" y="207"/>
                      </a:lnTo>
                      <a:lnTo>
                        <a:pt x="36" y="203"/>
                      </a:lnTo>
                      <a:lnTo>
                        <a:pt x="40" y="203"/>
                      </a:lnTo>
                      <a:lnTo>
                        <a:pt x="40" y="203"/>
                      </a:lnTo>
                      <a:lnTo>
                        <a:pt x="40" y="203"/>
                      </a:lnTo>
                      <a:lnTo>
                        <a:pt x="40" y="203"/>
                      </a:lnTo>
                      <a:lnTo>
                        <a:pt x="40" y="203"/>
                      </a:lnTo>
                      <a:lnTo>
                        <a:pt x="40" y="203"/>
                      </a:lnTo>
                      <a:lnTo>
                        <a:pt x="40" y="203"/>
                      </a:lnTo>
                      <a:lnTo>
                        <a:pt x="40" y="199"/>
                      </a:lnTo>
                      <a:lnTo>
                        <a:pt x="36" y="196"/>
                      </a:lnTo>
                      <a:lnTo>
                        <a:pt x="40" y="196"/>
                      </a:lnTo>
                      <a:lnTo>
                        <a:pt x="40" y="196"/>
                      </a:lnTo>
                      <a:lnTo>
                        <a:pt x="43" y="196"/>
                      </a:lnTo>
                      <a:lnTo>
                        <a:pt x="43" y="199"/>
                      </a:lnTo>
                      <a:lnTo>
                        <a:pt x="43" y="199"/>
                      </a:lnTo>
                      <a:lnTo>
                        <a:pt x="47" y="203"/>
                      </a:lnTo>
                      <a:lnTo>
                        <a:pt x="47" y="203"/>
                      </a:lnTo>
                      <a:lnTo>
                        <a:pt x="47" y="203"/>
                      </a:lnTo>
                      <a:lnTo>
                        <a:pt x="47" y="203"/>
                      </a:lnTo>
                      <a:lnTo>
                        <a:pt x="47" y="203"/>
                      </a:lnTo>
                      <a:lnTo>
                        <a:pt x="47" y="207"/>
                      </a:lnTo>
                      <a:lnTo>
                        <a:pt x="51" y="207"/>
                      </a:lnTo>
                      <a:lnTo>
                        <a:pt x="51" y="207"/>
                      </a:lnTo>
                      <a:lnTo>
                        <a:pt x="51" y="207"/>
                      </a:lnTo>
                      <a:lnTo>
                        <a:pt x="55" y="211"/>
                      </a:lnTo>
                      <a:lnTo>
                        <a:pt x="55" y="211"/>
                      </a:lnTo>
                      <a:lnTo>
                        <a:pt x="55" y="215"/>
                      </a:lnTo>
                      <a:lnTo>
                        <a:pt x="59" y="215"/>
                      </a:lnTo>
                      <a:lnTo>
                        <a:pt x="59" y="219"/>
                      </a:lnTo>
                      <a:lnTo>
                        <a:pt x="59" y="223"/>
                      </a:lnTo>
                      <a:lnTo>
                        <a:pt x="59" y="227"/>
                      </a:lnTo>
                      <a:lnTo>
                        <a:pt x="55" y="227"/>
                      </a:lnTo>
                      <a:lnTo>
                        <a:pt x="55" y="227"/>
                      </a:lnTo>
                      <a:lnTo>
                        <a:pt x="55" y="227"/>
                      </a:lnTo>
                      <a:lnTo>
                        <a:pt x="55" y="227"/>
                      </a:lnTo>
                      <a:lnTo>
                        <a:pt x="59" y="223"/>
                      </a:lnTo>
                      <a:lnTo>
                        <a:pt x="55" y="219"/>
                      </a:lnTo>
                      <a:lnTo>
                        <a:pt x="55" y="219"/>
                      </a:lnTo>
                      <a:lnTo>
                        <a:pt x="55" y="215"/>
                      </a:lnTo>
                      <a:lnTo>
                        <a:pt x="51" y="215"/>
                      </a:lnTo>
                      <a:lnTo>
                        <a:pt x="55" y="219"/>
                      </a:lnTo>
                      <a:lnTo>
                        <a:pt x="51" y="219"/>
                      </a:lnTo>
                      <a:lnTo>
                        <a:pt x="51" y="215"/>
                      </a:lnTo>
                      <a:lnTo>
                        <a:pt x="47" y="215"/>
                      </a:lnTo>
                      <a:lnTo>
                        <a:pt x="47" y="215"/>
                      </a:lnTo>
                      <a:lnTo>
                        <a:pt x="47" y="215"/>
                      </a:lnTo>
                      <a:lnTo>
                        <a:pt x="47" y="215"/>
                      </a:lnTo>
                      <a:lnTo>
                        <a:pt x="47" y="215"/>
                      </a:lnTo>
                      <a:lnTo>
                        <a:pt x="47" y="219"/>
                      </a:lnTo>
                      <a:lnTo>
                        <a:pt x="47" y="219"/>
                      </a:lnTo>
                      <a:lnTo>
                        <a:pt x="47" y="219"/>
                      </a:lnTo>
                      <a:lnTo>
                        <a:pt x="47" y="223"/>
                      </a:lnTo>
                      <a:lnTo>
                        <a:pt x="47" y="223"/>
                      </a:lnTo>
                      <a:lnTo>
                        <a:pt x="43" y="227"/>
                      </a:lnTo>
                      <a:lnTo>
                        <a:pt x="43" y="231"/>
                      </a:lnTo>
                      <a:lnTo>
                        <a:pt x="43" y="231"/>
                      </a:lnTo>
                      <a:lnTo>
                        <a:pt x="47" y="231"/>
                      </a:lnTo>
                      <a:lnTo>
                        <a:pt x="47" y="227"/>
                      </a:lnTo>
                      <a:lnTo>
                        <a:pt x="47" y="227"/>
                      </a:lnTo>
                      <a:lnTo>
                        <a:pt x="47" y="231"/>
                      </a:lnTo>
                      <a:lnTo>
                        <a:pt x="47" y="231"/>
                      </a:lnTo>
                      <a:lnTo>
                        <a:pt x="47" y="235"/>
                      </a:lnTo>
                      <a:lnTo>
                        <a:pt x="47" y="235"/>
                      </a:lnTo>
                      <a:lnTo>
                        <a:pt x="47" y="235"/>
                      </a:lnTo>
                      <a:lnTo>
                        <a:pt x="47" y="239"/>
                      </a:lnTo>
                      <a:lnTo>
                        <a:pt x="47" y="239"/>
                      </a:lnTo>
                      <a:lnTo>
                        <a:pt x="47" y="239"/>
                      </a:lnTo>
                      <a:lnTo>
                        <a:pt x="47" y="242"/>
                      </a:lnTo>
                      <a:lnTo>
                        <a:pt x="47" y="242"/>
                      </a:lnTo>
                      <a:lnTo>
                        <a:pt x="43" y="242"/>
                      </a:lnTo>
                      <a:lnTo>
                        <a:pt x="43" y="242"/>
                      </a:lnTo>
                      <a:lnTo>
                        <a:pt x="43" y="242"/>
                      </a:lnTo>
                      <a:lnTo>
                        <a:pt x="43" y="242"/>
                      </a:lnTo>
                      <a:lnTo>
                        <a:pt x="43" y="239"/>
                      </a:lnTo>
                      <a:moveTo>
                        <a:pt x="32" y="102"/>
                      </a:moveTo>
                      <a:lnTo>
                        <a:pt x="32" y="102"/>
                      </a:lnTo>
                      <a:lnTo>
                        <a:pt x="32" y="102"/>
                      </a:lnTo>
                      <a:lnTo>
                        <a:pt x="28" y="98"/>
                      </a:lnTo>
                      <a:lnTo>
                        <a:pt x="28" y="98"/>
                      </a:lnTo>
                      <a:lnTo>
                        <a:pt x="28" y="98"/>
                      </a:lnTo>
                      <a:lnTo>
                        <a:pt x="28" y="98"/>
                      </a:lnTo>
                      <a:lnTo>
                        <a:pt x="28" y="98"/>
                      </a:lnTo>
                      <a:lnTo>
                        <a:pt x="28" y="94"/>
                      </a:lnTo>
                      <a:lnTo>
                        <a:pt x="24" y="98"/>
                      </a:lnTo>
                      <a:lnTo>
                        <a:pt x="24" y="94"/>
                      </a:lnTo>
                      <a:lnTo>
                        <a:pt x="24" y="94"/>
                      </a:lnTo>
                      <a:lnTo>
                        <a:pt x="24" y="90"/>
                      </a:lnTo>
                      <a:lnTo>
                        <a:pt x="24" y="90"/>
                      </a:lnTo>
                      <a:lnTo>
                        <a:pt x="24" y="90"/>
                      </a:lnTo>
                      <a:lnTo>
                        <a:pt x="20" y="94"/>
                      </a:lnTo>
                      <a:lnTo>
                        <a:pt x="20" y="94"/>
                      </a:lnTo>
                      <a:lnTo>
                        <a:pt x="20" y="90"/>
                      </a:lnTo>
                      <a:lnTo>
                        <a:pt x="16" y="90"/>
                      </a:lnTo>
                      <a:lnTo>
                        <a:pt x="16" y="82"/>
                      </a:lnTo>
                      <a:lnTo>
                        <a:pt x="16" y="82"/>
                      </a:lnTo>
                      <a:lnTo>
                        <a:pt x="16" y="82"/>
                      </a:lnTo>
                      <a:lnTo>
                        <a:pt x="16" y="82"/>
                      </a:lnTo>
                      <a:lnTo>
                        <a:pt x="24" y="90"/>
                      </a:lnTo>
                      <a:lnTo>
                        <a:pt x="32" y="90"/>
                      </a:lnTo>
                      <a:lnTo>
                        <a:pt x="36" y="98"/>
                      </a:lnTo>
                      <a:lnTo>
                        <a:pt x="40" y="98"/>
                      </a:lnTo>
                      <a:lnTo>
                        <a:pt x="40" y="102"/>
                      </a:lnTo>
                      <a:lnTo>
                        <a:pt x="36" y="106"/>
                      </a:lnTo>
                      <a:lnTo>
                        <a:pt x="32" y="110"/>
                      </a:lnTo>
                      <a:lnTo>
                        <a:pt x="32" y="110"/>
                      </a:lnTo>
                      <a:lnTo>
                        <a:pt x="32" y="106"/>
                      </a:lnTo>
                      <a:lnTo>
                        <a:pt x="32" y="106"/>
                      </a:lnTo>
                      <a:lnTo>
                        <a:pt x="32" y="102"/>
                      </a:lnTo>
                      <a:moveTo>
                        <a:pt x="51" y="184"/>
                      </a:moveTo>
                      <a:lnTo>
                        <a:pt x="51" y="184"/>
                      </a:lnTo>
                      <a:lnTo>
                        <a:pt x="51" y="184"/>
                      </a:lnTo>
                      <a:lnTo>
                        <a:pt x="51" y="180"/>
                      </a:lnTo>
                      <a:lnTo>
                        <a:pt x="51" y="180"/>
                      </a:lnTo>
                      <a:lnTo>
                        <a:pt x="51" y="180"/>
                      </a:lnTo>
                      <a:lnTo>
                        <a:pt x="51" y="180"/>
                      </a:lnTo>
                      <a:lnTo>
                        <a:pt x="51" y="176"/>
                      </a:lnTo>
                      <a:lnTo>
                        <a:pt x="55" y="176"/>
                      </a:lnTo>
                      <a:lnTo>
                        <a:pt x="55" y="176"/>
                      </a:lnTo>
                      <a:lnTo>
                        <a:pt x="55" y="180"/>
                      </a:lnTo>
                      <a:lnTo>
                        <a:pt x="55" y="180"/>
                      </a:lnTo>
                      <a:lnTo>
                        <a:pt x="59" y="180"/>
                      </a:lnTo>
                      <a:lnTo>
                        <a:pt x="63" y="184"/>
                      </a:lnTo>
                      <a:lnTo>
                        <a:pt x="67" y="188"/>
                      </a:lnTo>
                      <a:lnTo>
                        <a:pt x="67" y="192"/>
                      </a:lnTo>
                      <a:lnTo>
                        <a:pt x="71" y="196"/>
                      </a:lnTo>
                      <a:lnTo>
                        <a:pt x="71" y="196"/>
                      </a:lnTo>
                      <a:lnTo>
                        <a:pt x="71" y="203"/>
                      </a:lnTo>
                      <a:lnTo>
                        <a:pt x="71" y="203"/>
                      </a:lnTo>
                      <a:lnTo>
                        <a:pt x="71" y="207"/>
                      </a:lnTo>
                      <a:lnTo>
                        <a:pt x="67" y="211"/>
                      </a:lnTo>
                      <a:lnTo>
                        <a:pt x="63" y="215"/>
                      </a:lnTo>
                      <a:lnTo>
                        <a:pt x="63" y="211"/>
                      </a:lnTo>
                      <a:lnTo>
                        <a:pt x="59" y="211"/>
                      </a:lnTo>
                      <a:lnTo>
                        <a:pt x="63" y="211"/>
                      </a:lnTo>
                      <a:lnTo>
                        <a:pt x="63" y="211"/>
                      </a:lnTo>
                      <a:lnTo>
                        <a:pt x="63" y="211"/>
                      </a:lnTo>
                      <a:lnTo>
                        <a:pt x="63" y="211"/>
                      </a:lnTo>
                      <a:lnTo>
                        <a:pt x="63" y="207"/>
                      </a:lnTo>
                      <a:lnTo>
                        <a:pt x="63" y="207"/>
                      </a:lnTo>
                      <a:lnTo>
                        <a:pt x="63" y="207"/>
                      </a:lnTo>
                      <a:lnTo>
                        <a:pt x="63" y="207"/>
                      </a:lnTo>
                      <a:lnTo>
                        <a:pt x="63" y="211"/>
                      </a:lnTo>
                      <a:lnTo>
                        <a:pt x="59" y="211"/>
                      </a:lnTo>
                      <a:lnTo>
                        <a:pt x="59" y="211"/>
                      </a:lnTo>
                      <a:lnTo>
                        <a:pt x="59" y="211"/>
                      </a:lnTo>
                      <a:lnTo>
                        <a:pt x="55" y="207"/>
                      </a:lnTo>
                      <a:lnTo>
                        <a:pt x="55" y="207"/>
                      </a:lnTo>
                      <a:lnTo>
                        <a:pt x="55" y="203"/>
                      </a:lnTo>
                      <a:lnTo>
                        <a:pt x="51" y="199"/>
                      </a:lnTo>
                      <a:lnTo>
                        <a:pt x="51" y="196"/>
                      </a:lnTo>
                      <a:lnTo>
                        <a:pt x="51" y="196"/>
                      </a:lnTo>
                      <a:lnTo>
                        <a:pt x="51" y="192"/>
                      </a:lnTo>
                      <a:lnTo>
                        <a:pt x="51" y="192"/>
                      </a:lnTo>
                      <a:lnTo>
                        <a:pt x="51" y="192"/>
                      </a:lnTo>
                      <a:lnTo>
                        <a:pt x="51" y="188"/>
                      </a:lnTo>
                      <a:lnTo>
                        <a:pt x="51" y="184"/>
                      </a:lnTo>
                      <a:moveTo>
                        <a:pt x="75" y="75"/>
                      </a:moveTo>
                      <a:lnTo>
                        <a:pt x="75" y="75"/>
                      </a:lnTo>
                      <a:lnTo>
                        <a:pt x="75" y="82"/>
                      </a:lnTo>
                      <a:lnTo>
                        <a:pt x="75" y="82"/>
                      </a:lnTo>
                      <a:lnTo>
                        <a:pt x="79" y="90"/>
                      </a:lnTo>
                      <a:lnTo>
                        <a:pt x="79" y="94"/>
                      </a:lnTo>
                      <a:lnTo>
                        <a:pt x="75" y="94"/>
                      </a:lnTo>
                      <a:lnTo>
                        <a:pt x="75" y="94"/>
                      </a:lnTo>
                      <a:lnTo>
                        <a:pt x="75" y="94"/>
                      </a:lnTo>
                      <a:lnTo>
                        <a:pt x="75" y="98"/>
                      </a:lnTo>
                      <a:lnTo>
                        <a:pt x="71" y="98"/>
                      </a:lnTo>
                      <a:lnTo>
                        <a:pt x="71" y="98"/>
                      </a:lnTo>
                      <a:lnTo>
                        <a:pt x="67" y="102"/>
                      </a:lnTo>
                      <a:lnTo>
                        <a:pt x="63" y="102"/>
                      </a:lnTo>
                      <a:lnTo>
                        <a:pt x="63" y="98"/>
                      </a:lnTo>
                      <a:lnTo>
                        <a:pt x="59" y="94"/>
                      </a:lnTo>
                      <a:lnTo>
                        <a:pt x="59" y="94"/>
                      </a:lnTo>
                      <a:lnTo>
                        <a:pt x="59" y="94"/>
                      </a:lnTo>
                      <a:lnTo>
                        <a:pt x="51" y="90"/>
                      </a:lnTo>
                      <a:lnTo>
                        <a:pt x="47" y="82"/>
                      </a:lnTo>
                      <a:lnTo>
                        <a:pt x="47" y="82"/>
                      </a:lnTo>
                      <a:lnTo>
                        <a:pt x="51" y="82"/>
                      </a:lnTo>
                      <a:lnTo>
                        <a:pt x="55" y="82"/>
                      </a:lnTo>
                      <a:lnTo>
                        <a:pt x="55" y="78"/>
                      </a:lnTo>
                      <a:lnTo>
                        <a:pt x="55" y="78"/>
                      </a:lnTo>
                      <a:lnTo>
                        <a:pt x="55" y="78"/>
                      </a:lnTo>
                      <a:lnTo>
                        <a:pt x="59" y="75"/>
                      </a:lnTo>
                      <a:lnTo>
                        <a:pt x="63" y="71"/>
                      </a:lnTo>
                      <a:lnTo>
                        <a:pt x="63" y="71"/>
                      </a:lnTo>
                      <a:lnTo>
                        <a:pt x="67" y="71"/>
                      </a:lnTo>
                      <a:lnTo>
                        <a:pt x="67" y="67"/>
                      </a:lnTo>
                      <a:lnTo>
                        <a:pt x="67" y="67"/>
                      </a:lnTo>
                      <a:lnTo>
                        <a:pt x="67" y="63"/>
                      </a:lnTo>
                      <a:lnTo>
                        <a:pt x="67" y="59"/>
                      </a:lnTo>
                      <a:lnTo>
                        <a:pt x="67" y="59"/>
                      </a:lnTo>
                      <a:lnTo>
                        <a:pt x="71" y="59"/>
                      </a:lnTo>
                      <a:lnTo>
                        <a:pt x="75" y="59"/>
                      </a:lnTo>
                      <a:lnTo>
                        <a:pt x="75" y="59"/>
                      </a:lnTo>
                      <a:lnTo>
                        <a:pt x="75" y="71"/>
                      </a:lnTo>
                      <a:lnTo>
                        <a:pt x="75" y="75"/>
                      </a:lnTo>
                      <a:moveTo>
                        <a:pt x="67" y="172"/>
                      </a:moveTo>
                      <a:lnTo>
                        <a:pt x="67" y="172"/>
                      </a:lnTo>
                      <a:lnTo>
                        <a:pt x="67" y="172"/>
                      </a:lnTo>
                      <a:lnTo>
                        <a:pt x="63" y="168"/>
                      </a:lnTo>
                      <a:lnTo>
                        <a:pt x="63" y="168"/>
                      </a:lnTo>
                      <a:lnTo>
                        <a:pt x="63" y="164"/>
                      </a:lnTo>
                      <a:lnTo>
                        <a:pt x="63" y="164"/>
                      </a:lnTo>
                      <a:lnTo>
                        <a:pt x="67" y="164"/>
                      </a:lnTo>
                      <a:lnTo>
                        <a:pt x="67" y="164"/>
                      </a:lnTo>
                      <a:lnTo>
                        <a:pt x="67" y="164"/>
                      </a:lnTo>
                      <a:lnTo>
                        <a:pt x="67" y="164"/>
                      </a:lnTo>
                      <a:lnTo>
                        <a:pt x="67" y="164"/>
                      </a:lnTo>
                      <a:lnTo>
                        <a:pt x="67" y="164"/>
                      </a:lnTo>
                      <a:lnTo>
                        <a:pt x="71" y="164"/>
                      </a:lnTo>
                      <a:lnTo>
                        <a:pt x="71" y="164"/>
                      </a:lnTo>
                      <a:lnTo>
                        <a:pt x="75" y="160"/>
                      </a:lnTo>
                      <a:lnTo>
                        <a:pt x="75" y="160"/>
                      </a:lnTo>
                      <a:lnTo>
                        <a:pt x="75" y="160"/>
                      </a:lnTo>
                      <a:lnTo>
                        <a:pt x="79" y="160"/>
                      </a:lnTo>
                      <a:lnTo>
                        <a:pt x="79" y="160"/>
                      </a:lnTo>
                      <a:lnTo>
                        <a:pt x="79" y="160"/>
                      </a:lnTo>
                      <a:lnTo>
                        <a:pt x="79" y="160"/>
                      </a:lnTo>
                      <a:lnTo>
                        <a:pt x="79" y="160"/>
                      </a:lnTo>
                      <a:lnTo>
                        <a:pt x="79" y="160"/>
                      </a:lnTo>
                      <a:lnTo>
                        <a:pt x="83" y="160"/>
                      </a:lnTo>
                      <a:lnTo>
                        <a:pt x="83" y="160"/>
                      </a:lnTo>
                      <a:lnTo>
                        <a:pt x="83" y="160"/>
                      </a:lnTo>
                      <a:lnTo>
                        <a:pt x="83" y="168"/>
                      </a:lnTo>
                      <a:lnTo>
                        <a:pt x="83" y="172"/>
                      </a:lnTo>
                      <a:lnTo>
                        <a:pt x="79" y="180"/>
                      </a:lnTo>
                      <a:lnTo>
                        <a:pt x="79" y="180"/>
                      </a:lnTo>
                      <a:lnTo>
                        <a:pt x="83" y="184"/>
                      </a:lnTo>
                      <a:lnTo>
                        <a:pt x="83" y="188"/>
                      </a:lnTo>
                      <a:lnTo>
                        <a:pt x="83" y="188"/>
                      </a:lnTo>
                      <a:lnTo>
                        <a:pt x="79" y="184"/>
                      </a:lnTo>
                      <a:lnTo>
                        <a:pt x="79" y="184"/>
                      </a:lnTo>
                      <a:lnTo>
                        <a:pt x="75" y="188"/>
                      </a:lnTo>
                      <a:lnTo>
                        <a:pt x="71" y="188"/>
                      </a:lnTo>
                      <a:lnTo>
                        <a:pt x="71" y="188"/>
                      </a:lnTo>
                      <a:lnTo>
                        <a:pt x="67" y="180"/>
                      </a:lnTo>
                      <a:lnTo>
                        <a:pt x="67" y="180"/>
                      </a:lnTo>
                      <a:lnTo>
                        <a:pt x="67" y="180"/>
                      </a:lnTo>
                      <a:lnTo>
                        <a:pt x="67" y="180"/>
                      </a:lnTo>
                      <a:lnTo>
                        <a:pt x="67" y="180"/>
                      </a:lnTo>
                      <a:lnTo>
                        <a:pt x="63" y="180"/>
                      </a:lnTo>
                      <a:lnTo>
                        <a:pt x="63" y="180"/>
                      </a:lnTo>
                      <a:lnTo>
                        <a:pt x="59" y="180"/>
                      </a:lnTo>
                      <a:lnTo>
                        <a:pt x="59" y="176"/>
                      </a:lnTo>
                      <a:lnTo>
                        <a:pt x="59" y="176"/>
                      </a:lnTo>
                      <a:lnTo>
                        <a:pt x="59" y="172"/>
                      </a:lnTo>
                      <a:lnTo>
                        <a:pt x="67" y="17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0" name="Freeform 34"/>
                <p:cNvSpPr>
                  <a:spLocks noEditPoints="1"/>
                </p:cNvSpPr>
                <p:nvPr/>
              </p:nvSpPr>
              <p:spPr bwMode="auto">
                <a:xfrm>
                  <a:off x="1046163" y="3708400"/>
                  <a:ext cx="279400" cy="427038"/>
                </a:xfrm>
                <a:custGeom>
                  <a:avLst/>
                  <a:gdLst>
                    <a:gd name="T0" fmla="*/ 71 w 176"/>
                    <a:gd name="T1" fmla="*/ 101 h 269"/>
                    <a:gd name="T2" fmla="*/ 28 w 176"/>
                    <a:gd name="T3" fmla="*/ 125 h 269"/>
                    <a:gd name="T4" fmla="*/ 24 w 176"/>
                    <a:gd name="T5" fmla="*/ 113 h 269"/>
                    <a:gd name="T6" fmla="*/ 32 w 176"/>
                    <a:gd name="T7" fmla="*/ 117 h 269"/>
                    <a:gd name="T8" fmla="*/ 43 w 176"/>
                    <a:gd name="T9" fmla="*/ 129 h 269"/>
                    <a:gd name="T10" fmla="*/ 59 w 176"/>
                    <a:gd name="T11" fmla="*/ 129 h 269"/>
                    <a:gd name="T12" fmla="*/ 129 w 176"/>
                    <a:gd name="T13" fmla="*/ 23 h 269"/>
                    <a:gd name="T14" fmla="*/ 125 w 176"/>
                    <a:gd name="T15" fmla="*/ 4 h 269"/>
                    <a:gd name="T16" fmla="*/ 98 w 176"/>
                    <a:gd name="T17" fmla="*/ 11 h 269"/>
                    <a:gd name="T18" fmla="*/ 86 w 176"/>
                    <a:gd name="T19" fmla="*/ 39 h 269"/>
                    <a:gd name="T20" fmla="*/ 59 w 176"/>
                    <a:gd name="T21" fmla="*/ 51 h 269"/>
                    <a:gd name="T22" fmla="*/ 24 w 176"/>
                    <a:gd name="T23" fmla="*/ 66 h 269"/>
                    <a:gd name="T24" fmla="*/ 4 w 176"/>
                    <a:gd name="T25" fmla="*/ 74 h 269"/>
                    <a:gd name="T26" fmla="*/ 16 w 176"/>
                    <a:gd name="T27" fmla="*/ 82 h 269"/>
                    <a:gd name="T28" fmla="*/ 24 w 176"/>
                    <a:gd name="T29" fmla="*/ 101 h 269"/>
                    <a:gd name="T30" fmla="*/ 24 w 176"/>
                    <a:gd name="T31" fmla="*/ 93 h 269"/>
                    <a:gd name="T32" fmla="*/ 39 w 176"/>
                    <a:gd name="T33" fmla="*/ 90 h 269"/>
                    <a:gd name="T34" fmla="*/ 43 w 176"/>
                    <a:gd name="T35" fmla="*/ 97 h 269"/>
                    <a:gd name="T36" fmla="*/ 51 w 176"/>
                    <a:gd name="T37" fmla="*/ 93 h 269"/>
                    <a:gd name="T38" fmla="*/ 63 w 176"/>
                    <a:gd name="T39" fmla="*/ 86 h 269"/>
                    <a:gd name="T40" fmla="*/ 51 w 176"/>
                    <a:gd name="T41" fmla="*/ 74 h 269"/>
                    <a:gd name="T42" fmla="*/ 59 w 176"/>
                    <a:gd name="T43" fmla="*/ 58 h 269"/>
                    <a:gd name="T44" fmla="*/ 82 w 176"/>
                    <a:gd name="T45" fmla="*/ 66 h 269"/>
                    <a:gd name="T46" fmla="*/ 67 w 176"/>
                    <a:gd name="T47" fmla="*/ 82 h 269"/>
                    <a:gd name="T48" fmla="*/ 71 w 176"/>
                    <a:gd name="T49" fmla="*/ 82 h 269"/>
                    <a:gd name="T50" fmla="*/ 82 w 176"/>
                    <a:gd name="T51" fmla="*/ 74 h 269"/>
                    <a:gd name="T52" fmla="*/ 94 w 176"/>
                    <a:gd name="T53" fmla="*/ 43 h 269"/>
                    <a:gd name="T54" fmla="*/ 94 w 176"/>
                    <a:gd name="T55" fmla="*/ 58 h 269"/>
                    <a:gd name="T56" fmla="*/ 94 w 176"/>
                    <a:gd name="T57" fmla="*/ 70 h 269"/>
                    <a:gd name="T58" fmla="*/ 78 w 176"/>
                    <a:gd name="T59" fmla="*/ 82 h 269"/>
                    <a:gd name="T60" fmla="*/ 82 w 176"/>
                    <a:gd name="T61" fmla="*/ 93 h 269"/>
                    <a:gd name="T62" fmla="*/ 86 w 176"/>
                    <a:gd name="T63" fmla="*/ 90 h 269"/>
                    <a:gd name="T64" fmla="*/ 94 w 176"/>
                    <a:gd name="T65" fmla="*/ 90 h 269"/>
                    <a:gd name="T66" fmla="*/ 118 w 176"/>
                    <a:gd name="T67" fmla="*/ 90 h 269"/>
                    <a:gd name="T68" fmla="*/ 82 w 176"/>
                    <a:gd name="T69" fmla="*/ 125 h 269"/>
                    <a:gd name="T70" fmla="*/ 71 w 176"/>
                    <a:gd name="T71" fmla="*/ 140 h 269"/>
                    <a:gd name="T72" fmla="*/ 82 w 176"/>
                    <a:gd name="T73" fmla="*/ 148 h 269"/>
                    <a:gd name="T74" fmla="*/ 137 w 176"/>
                    <a:gd name="T75" fmla="*/ 136 h 269"/>
                    <a:gd name="T76" fmla="*/ 94 w 176"/>
                    <a:gd name="T77" fmla="*/ 172 h 269"/>
                    <a:gd name="T78" fmla="*/ 71 w 176"/>
                    <a:gd name="T79" fmla="*/ 156 h 269"/>
                    <a:gd name="T80" fmla="*/ 55 w 176"/>
                    <a:gd name="T81" fmla="*/ 168 h 269"/>
                    <a:gd name="T82" fmla="*/ 43 w 176"/>
                    <a:gd name="T83" fmla="*/ 156 h 269"/>
                    <a:gd name="T84" fmla="*/ 43 w 176"/>
                    <a:gd name="T85" fmla="*/ 160 h 269"/>
                    <a:gd name="T86" fmla="*/ 43 w 176"/>
                    <a:gd name="T87" fmla="*/ 168 h 269"/>
                    <a:gd name="T88" fmla="*/ 36 w 176"/>
                    <a:gd name="T89" fmla="*/ 191 h 269"/>
                    <a:gd name="T90" fmla="*/ 55 w 176"/>
                    <a:gd name="T91" fmla="*/ 222 h 269"/>
                    <a:gd name="T92" fmla="*/ 86 w 176"/>
                    <a:gd name="T93" fmla="*/ 238 h 269"/>
                    <a:gd name="T94" fmla="*/ 94 w 176"/>
                    <a:gd name="T95" fmla="*/ 250 h 269"/>
                    <a:gd name="T96" fmla="*/ 118 w 176"/>
                    <a:gd name="T97" fmla="*/ 261 h 269"/>
                    <a:gd name="T98" fmla="*/ 145 w 176"/>
                    <a:gd name="T99" fmla="*/ 254 h 269"/>
                    <a:gd name="T100" fmla="*/ 141 w 176"/>
                    <a:gd name="T101" fmla="*/ 211 h 269"/>
                    <a:gd name="T102" fmla="*/ 137 w 176"/>
                    <a:gd name="T103" fmla="*/ 195 h 269"/>
                    <a:gd name="T104" fmla="*/ 133 w 176"/>
                    <a:gd name="T105" fmla="*/ 164 h 269"/>
                    <a:gd name="T106" fmla="*/ 149 w 176"/>
                    <a:gd name="T107" fmla="*/ 129 h 269"/>
                    <a:gd name="T108" fmla="*/ 153 w 176"/>
                    <a:gd name="T109" fmla="*/ 109 h 269"/>
                    <a:gd name="T110" fmla="*/ 149 w 176"/>
                    <a:gd name="T111" fmla="*/ 74 h 269"/>
                    <a:gd name="T112" fmla="*/ 161 w 176"/>
                    <a:gd name="T113" fmla="*/ 58 h 269"/>
                    <a:gd name="T114" fmla="*/ 157 w 176"/>
                    <a:gd name="T115" fmla="*/ 43 h 269"/>
                    <a:gd name="T116" fmla="*/ 172 w 176"/>
                    <a:gd name="T117" fmla="*/ 27 h 269"/>
                    <a:gd name="T118" fmla="*/ 16 w 176"/>
                    <a:gd name="T119" fmla="*/ 113 h 269"/>
                    <a:gd name="T120" fmla="*/ 0 w 176"/>
                    <a:gd name="T121" fmla="*/ 117 h 269"/>
                    <a:gd name="T122" fmla="*/ 4 w 176"/>
                    <a:gd name="T123" fmla="*/ 93 h 269"/>
                    <a:gd name="T124" fmla="*/ 12 w 176"/>
                    <a:gd name="T125" fmla="*/ 97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6" h="269">
                      <a:moveTo>
                        <a:pt x="82" y="101"/>
                      </a:moveTo>
                      <a:lnTo>
                        <a:pt x="82" y="101"/>
                      </a:lnTo>
                      <a:lnTo>
                        <a:pt x="86" y="101"/>
                      </a:lnTo>
                      <a:lnTo>
                        <a:pt x="86" y="105"/>
                      </a:lnTo>
                      <a:lnTo>
                        <a:pt x="82" y="109"/>
                      </a:lnTo>
                      <a:lnTo>
                        <a:pt x="78" y="109"/>
                      </a:lnTo>
                      <a:lnTo>
                        <a:pt x="75" y="109"/>
                      </a:lnTo>
                      <a:lnTo>
                        <a:pt x="71" y="109"/>
                      </a:lnTo>
                      <a:lnTo>
                        <a:pt x="71" y="105"/>
                      </a:lnTo>
                      <a:lnTo>
                        <a:pt x="71" y="101"/>
                      </a:lnTo>
                      <a:lnTo>
                        <a:pt x="75" y="101"/>
                      </a:lnTo>
                      <a:lnTo>
                        <a:pt x="78" y="97"/>
                      </a:lnTo>
                      <a:lnTo>
                        <a:pt x="82" y="101"/>
                      </a:lnTo>
                      <a:moveTo>
                        <a:pt x="32" y="117"/>
                      </a:moveTo>
                      <a:lnTo>
                        <a:pt x="32" y="117"/>
                      </a:lnTo>
                      <a:lnTo>
                        <a:pt x="32" y="117"/>
                      </a:lnTo>
                      <a:lnTo>
                        <a:pt x="32" y="121"/>
                      </a:lnTo>
                      <a:lnTo>
                        <a:pt x="32" y="125"/>
                      </a:lnTo>
                      <a:lnTo>
                        <a:pt x="28" y="125"/>
                      </a:lnTo>
                      <a:lnTo>
                        <a:pt x="28" y="125"/>
                      </a:lnTo>
                      <a:lnTo>
                        <a:pt x="28" y="125"/>
                      </a:lnTo>
                      <a:lnTo>
                        <a:pt x="28" y="125"/>
                      </a:lnTo>
                      <a:lnTo>
                        <a:pt x="28" y="125"/>
                      </a:lnTo>
                      <a:lnTo>
                        <a:pt x="28" y="121"/>
                      </a:lnTo>
                      <a:lnTo>
                        <a:pt x="28" y="121"/>
                      </a:lnTo>
                      <a:lnTo>
                        <a:pt x="24" y="121"/>
                      </a:lnTo>
                      <a:lnTo>
                        <a:pt x="24" y="121"/>
                      </a:lnTo>
                      <a:lnTo>
                        <a:pt x="24" y="117"/>
                      </a:lnTo>
                      <a:lnTo>
                        <a:pt x="24" y="117"/>
                      </a:lnTo>
                      <a:lnTo>
                        <a:pt x="24" y="113"/>
                      </a:lnTo>
                      <a:lnTo>
                        <a:pt x="24" y="113"/>
                      </a:lnTo>
                      <a:lnTo>
                        <a:pt x="24" y="113"/>
                      </a:lnTo>
                      <a:lnTo>
                        <a:pt x="24" y="113"/>
                      </a:lnTo>
                      <a:lnTo>
                        <a:pt x="28" y="113"/>
                      </a:lnTo>
                      <a:lnTo>
                        <a:pt x="28" y="113"/>
                      </a:lnTo>
                      <a:lnTo>
                        <a:pt x="28" y="113"/>
                      </a:lnTo>
                      <a:lnTo>
                        <a:pt x="28" y="113"/>
                      </a:lnTo>
                      <a:lnTo>
                        <a:pt x="28" y="113"/>
                      </a:lnTo>
                      <a:lnTo>
                        <a:pt x="32" y="117"/>
                      </a:lnTo>
                      <a:lnTo>
                        <a:pt x="32" y="117"/>
                      </a:lnTo>
                      <a:moveTo>
                        <a:pt x="59" y="129"/>
                      </a:moveTo>
                      <a:lnTo>
                        <a:pt x="59" y="129"/>
                      </a:lnTo>
                      <a:lnTo>
                        <a:pt x="59" y="133"/>
                      </a:lnTo>
                      <a:lnTo>
                        <a:pt x="59" y="136"/>
                      </a:lnTo>
                      <a:lnTo>
                        <a:pt x="59" y="136"/>
                      </a:lnTo>
                      <a:lnTo>
                        <a:pt x="51" y="133"/>
                      </a:lnTo>
                      <a:lnTo>
                        <a:pt x="43" y="133"/>
                      </a:lnTo>
                      <a:lnTo>
                        <a:pt x="43" y="129"/>
                      </a:lnTo>
                      <a:lnTo>
                        <a:pt x="43" y="129"/>
                      </a:lnTo>
                      <a:lnTo>
                        <a:pt x="43" y="129"/>
                      </a:lnTo>
                      <a:lnTo>
                        <a:pt x="43" y="129"/>
                      </a:lnTo>
                      <a:lnTo>
                        <a:pt x="47" y="129"/>
                      </a:lnTo>
                      <a:lnTo>
                        <a:pt x="47" y="129"/>
                      </a:lnTo>
                      <a:lnTo>
                        <a:pt x="47" y="129"/>
                      </a:lnTo>
                      <a:lnTo>
                        <a:pt x="51" y="129"/>
                      </a:lnTo>
                      <a:lnTo>
                        <a:pt x="51" y="129"/>
                      </a:lnTo>
                      <a:lnTo>
                        <a:pt x="55" y="129"/>
                      </a:lnTo>
                      <a:lnTo>
                        <a:pt x="55" y="129"/>
                      </a:lnTo>
                      <a:lnTo>
                        <a:pt x="59" y="129"/>
                      </a:lnTo>
                      <a:lnTo>
                        <a:pt x="59" y="129"/>
                      </a:lnTo>
                      <a:moveTo>
                        <a:pt x="168" y="19"/>
                      </a:moveTo>
                      <a:lnTo>
                        <a:pt x="168" y="19"/>
                      </a:lnTo>
                      <a:lnTo>
                        <a:pt x="168" y="19"/>
                      </a:lnTo>
                      <a:lnTo>
                        <a:pt x="164" y="19"/>
                      </a:lnTo>
                      <a:lnTo>
                        <a:pt x="164" y="11"/>
                      </a:lnTo>
                      <a:lnTo>
                        <a:pt x="164" y="8"/>
                      </a:lnTo>
                      <a:lnTo>
                        <a:pt x="157" y="8"/>
                      </a:lnTo>
                      <a:lnTo>
                        <a:pt x="153" y="8"/>
                      </a:lnTo>
                      <a:lnTo>
                        <a:pt x="137" y="23"/>
                      </a:lnTo>
                      <a:lnTo>
                        <a:pt x="129" y="23"/>
                      </a:lnTo>
                      <a:lnTo>
                        <a:pt x="129" y="23"/>
                      </a:lnTo>
                      <a:lnTo>
                        <a:pt x="125" y="23"/>
                      </a:lnTo>
                      <a:lnTo>
                        <a:pt x="125" y="23"/>
                      </a:lnTo>
                      <a:lnTo>
                        <a:pt x="125" y="19"/>
                      </a:lnTo>
                      <a:lnTo>
                        <a:pt x="125" y="19"/>
                      </a:lnTo>
                      <a:lnTo>
                        <a:pt x="125" y="15"/>
                      </a:lnTo>
                      <a:lnTo>
                        <a:pt x="129" y="11"/>
                      </a:lnTo>
                      <a:lnTo>
                        <a:pt x="129" y="11"/>
                      </a:lnTo>
                      <a:lnTo>
                        <a:pt x="125" y="8"/>
                      </a:lnTo>
                      <a:lnTo>
                        <a:pt x="125" y="4"/>
                      </a:lnTo>
                      <a:lnTo>
                        <a:pt x="125" y="4"/>
                      </a:lnTo>
                      <a:lnTo>
                        <a:pt x="125" y="0"/>
                      </a:lnTo>
                      <a:lnTo>
                        <a:pt x="121" y="0"/>
                      </a:lnTo>
                      <a:lnTo>
                        <a:pt x="118" y="0"/>
                      </a:lnTo>
                      <a:lnTo>
                        <a:pt x="114" y="0"/>
                      </a:lnTo>
                      <a:lnTo>
                        <a:pt x="114" y="0"/>
                      </a:lnTo>
                      <a:lnTo>
                        <a:pt x="110" y="4"/>
                      </a:lnTo>
                      <a:lnTo>
                        <a:pt x="106" y="8"/>
                      </a:lnTo>
                      <a:lnTo>
                        <a:pt x="102" y="8"/>
                      </a:lnTo>
                      <a:lnTo>
                        <a:pt x="98" y="11"/>
                      </a:lnTo>
                      <a:lnTo>
                        <a:pt x="98" y="15"/>
                      </a:lnTo>
                      <a:lnTo>
                        <a:pt x="94" y="15"/>
                      </a:lnTo>
                      <a:lnTo>
                        <a:pt x="94" y="15"/>
                      </a:lnTo>
                      <a:lnTo>
                        <a:pt x="94" y="15"/>
                      </a:lnTo>
                      <a:lnTo>
                        <a:pt x="94" y="15"/>
                      </a:lnTo>
                      <a:lnTo>
                        <a:pt x="94" y="19"/>
                      </a:lnTo>
                      <a:lnTo>
                        <a:pt x="90" y="23"/>
                      </a:lnTo>
                      <a:lnTo>
                        <a:pt x="90" y="27"/>
                      </a:lnTo>
                      <a:lnTo>
                        <a:pt x="86" y="31"/>
                      </a:lnTo>
                      <a:lnTo>
                        <a:pt x="86" y="39"/>
                      </a:lnTo>
                      <a:lnTo>
                        <a:pt x="86" y="43"/>
                      </a:lnTo>
                      <a:lnTo>
                        <a:pt x="86" y="43"/>
                      </a:lnTo>
                      <a:lnTo>
                        <a:pt x="71" y="47"/>
                      </a:lnTo>
                      <a:lnTo>
                        <a:pt x="71" y="47"/>
                      </a:lnTo>
                      <a:lnTo>
                        <a:pt x="71" y="47"/>
                      </a:lnTo>
                      <a:lnTo>
                        <a:pt x="67" y="47"/>
                      </a:lnTo>
                      <a:lnTo>
                        <a:pt x="67" y="47"/>
                      </a:lnTo>
                      <a:lnTo>
                        <a:pt x="63" y="47"/>
                      </a:lnTo>
                      <a:lnTo>
                        <a:pt x="63" y="51"/>
                      </a:lnTo>
                      <a:lnTo>
                        <a:pt x="59" y="51"/>
                      </a:lnTo>
                      <a:lnTo>
                        <a:pt x="47" y="51"/>
                      </a:lnTo>
                      <a:lnTo>
                        <a:pt x="43" y="54"/>
                      </a:lnTo>
                      <a:lnTo>
                        <a:pt x="36" y="58"/>
                      </a:lnTo>
                      <a:lnTo>
                        <a:pt x="32" y="58"/>
                      </a:lnTo>
                      <a:lnTo>
                        <a:pt x="32" y="58"/>
                      </a:lnTo>
                      <a:lnTo>
                        <a:pt x="32" y="62"/>
                      </a:lnTo>
                      <a:lnTo>
                        <a:pt x="32" y="62"/>
                      </a:lnTo>
                      <a:lnTo>
                        <a:pt x="24" y="66"/>
                      </a:lnTo>
                      <a:lnTo>
                        <a:pt x="24" y="66"/>
                      </a:lnTo>
                      <a:lnTo>
                        <a:pt x="24" y="66"/>
                      </a:lnTo>
                      <a:lnTo>
                        <a:pt x="24" y="66"/>
                      </a:lnTo>
                      <a:lnTo>
                        <a:pt x="20" y="66"/>
                      </a:lnTo>
                      <a:lnTo>
                        <a:pt x="20" y="66"/>
                      </a:lnTo>
                      <a:lnTo>
                        <a:pt x="20" y="66"/>
                      </a:lnTo>
                      <a:lnTo>
                        <a:pt x="16" y="66"/>
                      </a:lnTo>
                      <a:lnTo>
                        <a:pt x="16" y="66"/>
                      </a:lnTo>
                      <a:lnTo>
                        <a:pt x="12" y="70"/>
                      </a:lnTo>
                      <a:lnTo>
                        <a:pt x="12" y="70"/>
                      </a:lnTo>
                      <a:lnTo>
                        <a:pt x="4" y="74"/>
                      </a:lnTo>
                      <a:lnTo>
                        <a:pt x="4" y="74"/>
                      </a:lnTo>
                      <a:lnTo>
                        <a:pt x="4" y="74"/>
                      </a:lnTo>
                      <a:lnTo>
                        <a:pt x="4" y="78"/>
                      </a:lnTo>
                      <a:lnTo>
                        <a:pt x="4" y="82"/>
                      </a:lnTo>
                      <a:lnTo>
                        <a:pt x="8" y="82"/>
                      </a:lnTo>
                      <a:lnTo>
                        <a:pt x="16" y="93"/>
                      </a:lnTo>
                      <a:lnTo>
                        <a:pt x="16" y="93"/>
                      </a:lnTo>
                      <a:lnTo>
                        <a:pt x="16" y="93"/>
                      </a:lnTo>
                      <a:lnTo>
                        <a:pt x="16" y="82"/>
                      </a:lnTo>
                      <a:lnTo>
                        <a:pt x="16" y="82"/>
                      </a:lnTo>
                      <a:lnTo>
                        <a:pt x="16" y="82"/>
                      </a:lnTo>
                      <a:lnTo>
                        <a:pt x="20" y="82"/>
                      </a:lnTo>
                      <a:lnTo>
                        <a:pt x="20" y="86"/>
                      </a:lnTo>
                      <a:lnTo>
                        <a:pt x="20" y="86"/>
                      </a:lnTo>
                      <a:lnTo>
                        <a:pt x="20" y="90"/>
                      </a:lnTo>
                      <a:lnTo>
                        <a:pt x="20" y="93"/>
                      </a:lnTo>
                      <a:lnTo>
                        <a:pt x="20" y="93"/>
                      </a:lnTo>
                      <a:lnTo>
                        <a:pt x="20" y="97"/>
                      </a:lnTo>
                      <a:lnTo>
                        <a:pt x="20" y="101"/>
                      </a:lnTo>
                      <a:lnTo>
                        <a:pt x="24" y="101"/>
                      </a:lnTo>
                      <a:lnTo>
                        <a:pt x="24" y="101"/>
                      </a:lnTo>
                      <a:lnTo>
                        <a:pt x="24" y="101"/>
                      </a:lnTo>
                      <a:lnTo>
                        <a:pt x="24" y="101"/>
                      </a:lnTo>
                      <a:lnTo>
                        <a:pt x="24" y="97"/>
                      </a:lnTo>
                      <a:lnTo>
                        <a:pt x="24" y="93"/>
                      </a:lnTo>
                      <a:lnTo>
                        <a:pt x="24" y="90"/>
                      </a:lnTo>
                      <a:lnTo>
                        <a:pt x="24" y="86"/>
                      </a:lnTo>
                      <a:lnTo>
                        <a:pt x="24" y="86"/>
                      </a:lnTo>
                      <a:lnTo>
                        <a:pt x="28" y="86"/>
                      </a:lnTo>
                      <a:lnTo>
                        <a:pt x="28" y="90"/>
                      </a:lnTo>
                      <a:lnTo>
                        <a:pt x="24" y="93"/>
                      </a:lnTo>
                      <a:lnTo>
                        <a:pt x="24" y="97"/>
                      </a:lnTo>
                      <a:lnTo>
                        <a:pt x="28" y="101"/>
                      </a:lnTo>
                      <a:lnTo>
                        <a:pt x="28" y="101"/>
                      </a:lnTo>
                      <a:lnTo>
                        <a:pt x="32" y="105"/>
                      </a:lnTo>
                      <a:lnTo>
                        <a:pt x="32" y="105"/>
                      </a:lnTo>
                      <a:lnTo>
                        <a:pt x="36" y="101"/>
                      </a:lnTo>
                      <a:lnTo>
                        <a:pt x="36" y="101"/>
                      </a:lnTo>
                      <a:lnTo>
                        <a:pt x="39" y="97"/>
                      </a:lnTo>
                      <a:lnTo>
                        <a:pt x="39" y="93"/>
                      </a:lnTo>
                      <a:lnTo>
                        <a:pt x="39" y="90"/>
                      </a:lnTo>
                      <a:lnTo>
                        <a:pt x="39" y="86"/>
                      </a:lnTo>
                      <a:lnTo>
                        <a:pt x="39" y="82"/>
                      </a:lnTo>
                      <a:lnTo>
                        <a:pt x="36" y="82"/>
                      </a:lnTo>
                      <a:lnTo>
                        <a:pt x="36" y="82"/>
                      </a:lnTo>
                      <a:lnTo>
                        <a:pt x="39" y="82"/>
                      </a:lnTo>
                      <a:lnTo>
                        <a:pt x="39" y="86"/>
                      </a:lnTo>
                      <a:lnTo>
                        <a:pt x="43" y="90"/>
                      </a:lnTo>
                      <a:lnTo>
                        <a:pt x="43" y="93"/>
                      </a:lnTo>
                      <a:lnTo>
                        <a:pt x="43" y="97"/>
                      </a:lnTo>
                      <a:lnTo>
                        <a:pt x="43" y="97"/>
                      </a:lnTo>
                      <a:lnTo>
                        <a:pt x="43" y="97"/>
                      </a:lnTo>
                      <a:lnTo>
                        <a:pt x="43" y="101"/>
                      </a:lnTo>
                      <a:lnTo>
                        <a:pt x="43" y="101"/>
                      </a:lnTo>
                      <a:lnTo>
                        <a:pt x="43" y="101"/>
                      </a:lnTo>
                      <a:lnTo>
                        <a:pt x="47" y="97"/>
                      </a:lnTo>
                      <a:lnTo>
                        <a:pt x="47" y="97"/>
                      </a:lnTo>
                      <a:lnTo>
                        <a:pt x="47" y="97"/>
                      </a:lnTo>
                      <a:lnTo>
                        <a:pt x="51" y="97"/>
                      </a:lnTo>
                      <a:lnTo>
                        <a:pt x="51" y="97"/>
                      </a:lnTo>
                      <a:lnTo>
                        <a:pt x="51" y="93"/>
                      </a:lnTo>
                      <a:lnTo>
                        <a:pt x="51" y="93"/>
                      </a:lnTo>
                      <a:lnTo>
                        <a:pt x="51" y="93"/>
                      </a:lnTo>
                      <a:lnTo>
                        <a:pt x="51" y="93"/>
                      </a:lnTo>
                      <a:lnTo>
                        <a:pt x="55" y="93"/>
                      </a:lnTo>
                      <a:lnTo>
                        <a:pt x="55" y="90"/>
                      </a:lnTo>
                      <a:lnTo>
                        <a:pt x="55" y="93"/>
                      </a:lnTo>
                      <a:lnTo>
                        <a:pt x="63" y="90"/>
                      </a:lnTo>
                      <a:lnTo>
                        <a:pt x="63" y="90"/>
                      </a:lnTo>
                      <a:lnTo>
                        <a:pt x="63" y="86"/>
                      </a:lnTo>
                      <a:lnTo>
                        <a:pt x="63" y="86"/>
                      </a:lnTo>
                      <a:lnTo>
                        <a:pt x="59" y="78"/>
                      </a:lnTo>
                      <a:lnTo>
                        <a:pt x="55" y="78"/>
                      </a:lnTo>
                      <a:lnTo>
                        <a:pt x="55" y="78"/>
                      </a:lnTo>
                      <a:lnTo>
                        <a:pt x="51" y="78"/>
                      </a:lnTo>
                      <a:lnTo>
                        <a:pt x="47" y="82"/>
                      </a:lnTo>
                      <a:lnTo>
                        <a:pt x="43" y="82"/>
                      </a:lnTo>
                      <a:lnTo>
                        <a:pt x="47" y="78"/>
                      </a:lnTo>
                      <a:lnTo>
                        <a:pt x="47" y="74"/>
                      </a:lnTo>
                      <a:lnTo>
                        <a:pt x="47" y="70"/>
                      </a:lnTo>
                      <a:lnTo>
                        <a:pt x="51" y="74"/>
                      </a:lnTo>
                      <a:lnTo>
                        <a:pt x="51" y="74"/>
                      </a:lnTo>
                      <a:lnTo>
                        <a:pt x="55" y="74"/>
                      </a:lnTo>
                      <a:lnTo>
                        <a:pt x="55" y="74"/>
                      </a:lnTo>
                      <a:lnTo>
                        <a:pt x="55" y="70"/>
                      </a:lnTo>
                      <a:lnTo>
                        <a:pt x="55" y="66"/>
                      </a:lnTo>
                      <a:lnTo>
                        <a:pt x="55" y="62"/>
                      </a:lnTo>
                      <a:lnTo>
                        <a:pt x="55" y="62"/>
                      </a:lnTo>
                      <a:lnTo>
                        <a:pt x="55" y="58"/>
                      </a:lnTo>
                      <a:lnTo>
                        <a:pt x="55" y="58"/>
                      </a:lnTo>
                      <a:lnTo>
                        <a:pt x="59" y="58"/>
                      </a:lnTo>
                      <a:lnTo>
                        <a:pt x="59" y="62"/>
                      </a:lnTo>
                      <a:lnTo>
                        <a:pt x="59" y="62"/>
                      </a:lnTo>
                      <a:lnTo>
                        <a:pt x="59" y="62"/>
                      </a:lnTo>
                      <a:lnTo>
                        <a:pt x="63" y="66"/>
                      </a:lnTo>
                      <a:lnTo>
                        <a:pt x="63" y="66"/>
                      </a:lnTo>
                      <a:lnTo>
                        <a:pt x="63" y="70"/>
                      </a:lnTo>
                      <a:lnTo>
                        <a:pt x="67" y="70"/>
                      </a:lnTo>
                      <a:lnTo>
                        <a:pt x="75" y="70"/>
                      </a:lnTo>
                      <a:lnTo>
                        <a:pt x="78" y="66"/>
                      </a:lnTo>
                      <a:lnTo>
                        <a:pt x="82" y="66"/>
                      </a:lnTo>
                      <a:lnTo>
                        <a:pt x="86" y="66"/>
                      </a:lnTo>
                      <a:lnTo>
                        <a:pt x="86" y="66"/>
                      </a:lnTo>
                      <a:lnTo>
                        <a:pt x="67" y="74"/>
                      </a:lnTo>
                      <a:lnTo>
                        <a:pt x="63" y="74"/>
                      </a:lnTo>
                      <a:lnTo>
                        <a:pt x="63" y="78"/>
                      </a:lnTo>
                      <a:lnTo>
                        <a:pt x="63" y="78"/>
                      </a:lnTo>
                      <a:lnTo>
                        <a:pt x="63" y="78"/>
                      </a:lnTo>
                      <a:lnTo>
                        <a:pt x="63" y="82"/>
                      </a:lnTo>
                      <a:lnTo>
                        <a:pt x="67" y="82"/>
                      </a:lnTo>
                      <a:lnTo>
                        <a:pt x="67" y="82"/>
                      </a:lnTo>
                      <a:lnTo>
                        <a:pt x="67" y="86"/>
                      </a:lnTo>
                      <a:lnTo>
                        <a:pt x="67" y="86"/>
                      </a:lnTo>
                      <a:lnTo>
                        <a:pt x="71" y="90"/>
                      </a:lnTo>
                      <a:lnTo>
                        <a:pt x="71" y="90"/>
                      </a:lnTo>
                      <a:lnTo>
                        <a:pt x="75" y="86"/>
                      </a:lnTo>
                      <a:lnTo>
                        <a:pt x="75" y="82"/>
                      </a:lnTo>
                      <a:lnTo>
                        <a:pt x="75" y="82"/>
                      </a:lnTo>
                      <a:lnTo>
                        <a:pt x="75" y="82"/>
                      </a:lnTo>
                      <a:lnTo>
                        <a:pt x="71" y="82"/>
                      </a:lnTo>
                      <a:lnTo>
                        <a:pt x="71" y="82"/>
                      </a:lnTo>
                      <a:lnTo>
                        <a:pt x="71" y="78"/>
                      </a:lnTo>
                      <a:lnTo>
                        <a:pt x="75" y="78"/>
                      </a:lnTo>
                      <a:lnTo>
                        <a:pt x="75" y="78"/>
                      </a:lnTo>
                      <a:lnTo>
                        <a:pt x="75" y="78"/>
                      </a:lnTo>
                      <a:lnTo>
                        <a:pt x="75" y="78"/>
                      </a:lnTo>
                      <a:lnTo>
                        <a:pt x="75" y="82"/>
                      </a:lnTo>
                      <a:lnTo>
                        <a:pt x="78" y="82"/>
                      </a:lnTo>
                      <a:lnTo>
                        <a:pt x="78" y="82"/>
                      </a:lnTo>
                      <a:lnTo>
                        <a:pt x="82" y="78"/>
                      </a:lnTo>
                      <a:lnTo>
                        <a:pt x="82" y="74"/>
                      </a:lnTo>
                      <a:lnTo>
                        <a:pt x="86" y="70"/>
                      </a:lnTo>
                      <a:lnTo>
                        <a:pt x="86" y="70"/>
                      </a:lnTo>
                      <a:lnTo>
                        <a:pt x="86" y="70"/>
                      </a:lnTo>
                      <a:lnTo>
                        <a:pt x="90" y="62"/>
                      </a:lnTo>
                      <a:lnTo>
                        <a:pt x="90" y="58"/>
                      </a:lnTo>
                      <a:lnTo>
                        <a:pt x="94" y="54"/>
                      </a:lnTo>
                      <a:lnTo>
                        <a:pt x="94" y="54"/>
                      </a:lnTo>
                      <a:lnTo>
                        <a:pt x="94" y="51"/>
                      </a:lnTo>
                      <a:lnTo>
                        <a:pt x="94" y="47"/>
                      </a:lnTo>
                      <a:lnTo>
                        <a:pt x="94" y="43"/>
                      </a:lnTo>
                      <a:lnTo>
                        <a:pt x="94" y="39"/>
                      </a:lnTo>
                      <a:lnTo>
                        <a:pt x="98" y="35"/>
                      </a:lnTo>
                      <a:lnTo>
                        <a:pt x="98" y="39"/>
                      </a:lnTo>
                      <a:lnTo>
                        <a:pt x="98" y="43"/>
                      </a:lnTo>
                      <a:lnTo>
                        <a:pt x="98" y="43"/>
                      </a:lnTo>
                      <a:lnTo>
                        <a:pt x="98" y="47"/>
                      </a:lnTo>
                      <a:lnTo>
                        <a:pt x="98" y="51"/>
                      </a:lnTo>
                      <a:lnTo>
                        <a:pt x="94" y="54"/>
                      </a:lnTo>
                      <a:lnTo>
                        <a:pt x="94" y="54"/>
                      </a:lnTo>
                      <a:lnTo>
                        <a:pt x="94" y="58"/>
                      </a:lnTo>
                      <a:lnTo>
                        <a:pt x="98" y="58"/>
                      </a:lnTo>
                      <a:lnTo>
                        <a:pt x="102" y="54"/>
                      </a:lnTo>
                      <a:lnTo>
                        <a:pt x="118" y="51"/>
                      </a:lnTo>
                      <a:lnTo>
                        <a:pt x="118" y="51"/>
                      </a:lnTo>
                      <a:lnTo>
                        <a:pt x="110" y="54"/>
                      </a:lnTo>
                      <a:lnTo>
                        <a:pt x="94" y="62"/>
                      </a:lnTo>
                      <a:lnTo>
                        <a:pt x="94" y="62"/>
                      </a:lnTo>
                      <a:lnTo>
                        <a:pt x="94" y="66"/>
                      </a:lnTo>
                      <a:lnTo>
                        <a:pt x="94" y="70"/>
                      </a:lnTo>
                      <a:lnTo>
                        <a:pt x="94" y="70"/>
                      </a:lnTo>
                      <a:lnTo>
                        <a:pt x="90" y="74"/>
                      </a:lnTo>
                      <a:lnTo>
                        <a:pt x="90" y="74"/>
                      </a:lnTo>
                      <a:lnTo>
                        <a:pt x="90" y="74"/>
                      </a:lnTo>
                      <a:lnTo>
                        <a:pt x="90" y="74"/>
                      </a:lnTo>
                      <a:lnTo>
                        <a:pt x="90" y="74"/>
                      </a:lnTo>
                      <a:lnTo>
                        <a:pt x="90" y="74"/>
                      </a:lnTo>
                      <a:lnTo>
                        <a:pt x="86" y="74"/>
                      </a:lnTo>
                      <a:lnTo>
                        <a:pt x="86" y="78"/>
                      </a:lnTo>
                      <a:lnTo>
                        <a:pt x="82" y="82"/>
                      </a:lnTo>
                      <a:lnTo>
                        <a:pt x="78" y="82"/>
                      </a:lnTo>
                      <a:lnTo>
                        <a:pt x="78" y="82"/>
                      </a:lnTo>
                      <a:lnTo>
                        <a:pt x="78" y="86"/>
                      </a:lnTo>
                      <a:lnTo>
                        <a:pt x="78" y="86"/>
                      </a:lnTo>
                      <a:lnTo>
                        <a:pt x="78" y="90"/>
                      </a:lnTo>
                      <a:lnTo>
                        <a:pt x="75" y="90"/>
                      </a:lnTo>
                      <a:lnTo>
                        <a:pt x="75" y="90"/>
                      </a:lnTo>
                      <a:lnTo>
                        <a:pt x="75" y="93"/>
                      </a:lnTo>
                      <a:lnTo>
                        <a:pt x="78" y="93"/>
                      </a:lnTo>
                      <a:lnTo>
                        <a:pt x="78" y="93"/>
                      </a:lnTo>
                      <a:lnTo>
                        <a:pt x="82" y="93"/>
                      </a:lnTo>
                      <a:lnTo>
                        <a:pt x="82" y="90"/>
                      </a:lnTo>
                      <a:lnTo>
                        <a:pt x="82" y="90"/>
                      </a:lnTo>
                      <a:lnTo>
                        <a:pt x="82" y="93"/>
                      </a:lnTo>
                      <a:lnTo>
                        <a:pt x="82" y="93"/>
                      </a:lnTo>
                      <a:lnTo>
                        <a:pt x="82" y="93"/>
                      </a:lnTo>
                      <a:lnTo>
                        <a:pt x="86" y="93"/>
                      </a:lnTo>
                      <a:lnTo>
                        <a:pt x="86" y="93"/>
                      </a:lnTo>
                      <a:lnTo>
                        <a:pt x="86" y="93"/>
                      </a:lnTo>
                      <a:lnTo>
                        <a:pt x="86" y="93"/>
                      </a:lnTo>
                      <a:lnTo>
                        <a:pt x="86" y="90"/>
                      </a:lnTo>
                      <a:lnTo>
                        <a:pt x="90" y="90"/>
                      </a:lnTo>
                      <a:lnTo>
                        <a:pt x="90" y="90"/>
                      </a:lnTo>
                      <a:lnTo>
                        <a:pt x="90" y="93"/>
                      </a:lnTo>
                      <a:lnTo>
                        <a:pt x="90" y="93"/>
                      </a:lnTo>
                      <a:lnTo>
                        <a:pt x="94" y="93"/>
                      </a:lnTo>
                      <a:lnTo>
                        <a:pt x="94" y="90"/>
                      </a:lnTo>
                      <a:lnTo>
                        <a:pt x="94" y="90"/>
                      </a:lnTo>
                      <a:lnTo>
                        <a:pt x="94" y="90"/>
                      </a:lnTo>
                      <a:lnTo>
                        <a:pt x="94" y="90"/>
                      </a:lnTo>
                      <a:lnTo>
                        <a:pt x="94" y="90"/>
                      </a:lnTo>
                      <a:lnTo>
                        <a:pt x="98" y="93"/>
                      </a:lnTo>
                      <a:lnTo>
                        <a:pt x="98" y="93"/>
                      </a:lnTo>
                      <a:lnTo>
                        <a:pt x="82" y="97"/>
                      </a:lnTo>
                      <a:lnTo>
                        <a:pt x="86" y="101"/>
                      </a:lnTo>
                      <a:lnTo>
                        <a:pt x="90" y="101"/>
                      </a:lnTo>
                      <a:lnTo>
                        <a:pt x="94" y="101"/>
                      </a:lnTo>
                      <a:lnTo>
                        <a:pt x="102" y="93"/>
                      </a:lnTo>
                      <a:lnTo>
                        <a:pt x="106" y="90"/>
                      </a:lnTo>
                      <a:lnTo>
                        <a:pt x="118" y="90"/>
                      </a:lnTo>
                      <a:lnTo>
                        <a:pt x="118" y="90"/>
                      </a:lnTo>
                      <a:lnTo>
                        <a:pt x="110" y="93"/>
                      </a:lnTo>
                      <a:lnTo>
                        <a:pt x="106" y="93"/>
                      </a:lnTo>
                      <a:lnTo>
                        <a:pt x="98" y="101"/>
                      </a:lnTo>
                      <a:lnTo>
                        <a:pt x="90" y="101"/>
                      </a:lnTo>
                      <a:lnTo>
                        <a:pt x="86" y="109"/>
                      </a:lnTo>
                      <a:lnTo>
                        <a:pt x="86" y="113"/>
                      </a:lnTo>
                      <a:lnTo>
                        <a:pt x="82" y="113"/>
                      </a:lnTo>
                      <a:lnTo>
                        <a:pt x="82" y="117"/>
                      </a:lnTo>
                      <a:lnTo>
                        <a:pt x="78" y="125"/>
                      </a:lnTo>
                      <a:lnTo>
                        <a:pt x="82" y="125"/>
                      </a:lnTo>
                      <a:lnTo>
                        <a:pt x="86" y="121"/>
                      </a:lnTo>
                      <a:lnTo>
                        <a:pt x="90" y="121"/>
                      </a:lnTo>
                      <a:lnTo>
                        <a:pt x="86" y="125"/>
                      </a:lnTo>
                      <a:lnTo>
                        <a:pt x="82" y="125"/>
                      </a:lnTo>
                      <a:lnTo>
                        <a:pt x="82" y="125"/>
                      </a:lnTo>
                      <a:lnTo>
                        <a:pt x="71" y="129"/>
                      </a:lnTo>
                      <a:lnTo>
                        <a:pt x="71" y="133"/>
                      </a:lnTo>
                      <a:lnTo>
                        <a:pt x="67" y="133"/>
                      </a:lnTo>
                      <a:lnTo>
                        <a:pt x="71" y="136"/>
                      </a:lnTo>
                      <a:lnTo>
                        <a:pt x="71" y="140"/>
                      </a:lnTo>
                      <a:lnTo>
                        <a:pt x="75" y="144"/>
                      </a:lnTo>
                      <a:lnTo>
                        <a:pt x="75" y="144"/>
                      </a:lnTo>
                      <a:lnTo>
                        <a:pt x="78" y="144"/>
                      </a:lnTo>
                      <a:lnTo>
                        <a:pt x="78" y="144"/>
                      </a:lnTo>
                      <a:lnTo>
                        <a:pt x="82" y="144"/>
                      </a:lnTo>
                      <a:lnTo>
                        <a:pt x="82" y="144"/>
                      </a:lnTo>
                      <a:lnTo>
                        <a:pt x="82" y="148"/>
                      </a:lnTo>
                      <a:lnTo>
                        <a:pt x="86" y="148"/>
                      </a:lnTo>
                      <a:lnTo>
                        <a:pt x="82" y="148"/>
                      </a:lnTo>
                      <a:lnTo>
                        <a:pt x="82" y="148"/>
                      </a:lnTo>
                      <a:lnTo>
                        <a:pt x="78" y="152"/>
                      </a:lnTo>
                      <a:lnTo>
                        <a:pt x="78" y="156"/>
                      </a:lnTo>
                      <a:lnTo>
                        <a:pt x="78" y="156"/>
                      </a:lnTo>
                      <a:lnTo>
                        <a:pt x="86" y="164"/>
                      </a:lnTo>
                      <a:lnTo>
                        <a:pt x="94" y="148"/>
                      </a:lnTo>
                      <a:lnTo>
                        <a:pt x="94" y="148"/>
                      </a:lnTo>
                      <a:lnTo>
                        <a:pt x="106" y="144"/>
                      </a:lnTo>
                      <a:lnTo>
                        <a:pt x="110" y="140"/>
                      </a:lnTo>
                      <a:lnTo>
                        <a:pt x="133" y="133"/>
                      </a:lnTo>
                      <a:lnTo>
                        <a:pt x="137" y="136"/>
                      </a:lnTo>
                      <a:lnTo>
                        <a:pt x="98" y="148"/>
                      </a:lnTo>
                      <a:lnTo>
                        <a:pt x="94" y="152"/>
                      </a:lnTo>
                      <a:lnTo>
                        <a:pt x="90" y="156"/>
                      </a:lnTo>
                      <a:lnTo>
                        <a:pt x="90" y="160"/>
                      </a:lnTo>
                      <a:lnTo>
                        <a:pt x="86" y="160"/>
                      </a:lnTo>
                      <a:lnTo>
                        <a:pt x="86" y="164"/>
                      </a:lnTo>
                      <a:lnTo>
                        <a:pt x="90" y="168"/>
                      </a:lnTo>
                      <a:lnTo>
                        <a:pt x="90" y="168"/>
                      </a:lnTo>
                      <a:lnTo>
                        <a:pt x="90" y="172"/>
                      </a:lnTo>
                      <a:lnTo>
                        <a:pt x="94" y="172"/>
                      </a:lnTo>
                      <a:lnTo>
                        <a:pt x="102" y="172"/>
                      </a:lnTo>
                      <a:lnTo>
                        <a:pt x="102" y="172"/>
                      </a:lnTo>
                      <a:lnTo>
                        <a:pt x="94" y="175"/>
                      </a:lnTo>
                      <a:lnTo>
                        <a:pt x="90" y="172"/>
                      </a:lnTo>
                      <a:lnTo>
                        <a:pt x="78" y="164"/>
                      </a:lnTo>
                      <a:lnTo>
                        <a:pt x="78" y="164"/>
                      </a:lnTo>
                      <a:lnTo>
                        <a:pt x="75" y="160"/>
                      </a:lnTo>
                      <a:lnTo>
                        <a:pt x="75" y="156"/>
                      </a:lnTo>
                      <a:lnTo>
                        <a:pt x="71" y="156"/>
                      </a:lnTo>
                      <a:lnTo>
                        <a:pt x="71" y="156"/>
                      </a:lnTo>
                      <a:lnTo>
                        <a:pt x="67" y="156"/>
                      </a:lnTo>
                      <a:lnTo>
                        <a:pt x="67" y="156"/>
                      </a:lnTo>
                      <a:lnTo>
                        <a:pt x="67" y="156"/>
                      </a:lnTo>
                      <a:lnTo>
                        <a:pt x="67" y="160"/>
                      </a:lnTo>
                      <a:lnTo>
                        <a:pt x="67" y="160"/>
                      </a:lnTo>
                      <a:lnTo>
                        <a:pt x="63" y="160"/>
                      </a:lnTo>
                      <a:lnTo>
                        <a:pt x="59" y="160"/>
                      </a:lnTo>
                      <a:lnTo>
                        <a:pt x="59" y="160"/>
                      </a:lnTo>
                      <a:lnTo>
                        <a:pt x="59" y="172"/>
                      </a:lnTo>
                      <a:lnTo>
                        <a:pt x="55" y="168"/>
                      </a:lnTo>
                      <a:lnTo>
                        <a:pt x="55" y="164"/>
                      </a:lnTo>
                      <a:lnTo>
                        <a:pt x="55" y="156"/>
                      </a:lnTo>
                      <a:lnTo>
                        <a:pt x="55" y="152"/>
                      </a:lnTo>
                      <a:lnTo>
                        <a:pt x="39" y="144"/>
                      </a:lnTo>
                      <a:lnTo>
                        <a:pt x="39" y="148"/>
                      </a:lnTo>
                      <a:lnTo>
                        <a:pt x="39" y="152"/>
                      </a:lnTo>
                      <a:lnTo>
                        <a:pt x="39" y="152"/>
                      </a:lnTo>
                      <a:lnTo>
                        <a:pt x="39" y="152"/>
                      </a:lnTo>
                      <a:lnTo>
                        <a:pt x="43" y="152"/>
                      </a:lnTo>
                      <a:lnTo>
                        <a:pt x="43" y="156"/>
                      </a:lnTo>
                      <a:lnTo>
                        <a:pt x="43" y="152"/>
                      </a:lnTo>
                      <a:lnTo>
                        <a:pt x="43" y="152"/>
                      </a:lnTo>
                      <a:lnTo>
                        <a:pt x="43" y="156"/>
                      </a:lnTo>
                      <a:lnTo>
                        <a:pt x="43" y="156"/>
                      </a:lnTo>
                      <a:lnTo>
                        <a:pt x="47" y="160"/>
                      </a:lnTo>
                      <a:lnTo>
                        <a:pt x="47" y="160"/>
                      </a:lnTo>
                      <a:lnTo>
                        <a:pt x="47" y="164"/>
                      </a:lnTo>
                      <a:lnTo>
                        <a:pt x="47" y="164"/>
                      </a:lnTo>
                      <a:lnTo>
                        <a:pt x="47" y="164"/>
                      </a:lnTo>
                      <a:lnTo>
                        <a:pt x="43" y="160"/>
                      </a:lnTo>
                      <a:lnTo>
                        <a:pt x="43" y="160"/>
                      </a:lnTo>
                      <a:lnTo>
                        <a:pt x="43" y="160"/>
                      </a:lnTo>
                      <a:lnTo>
                        <a:pt x="39" y="160"/>
                      </a:lnTo>
                      <a:lnTo>
                        <a:pt x="39" y="160"/>
                      </a:lnTo>
                      <a:lnTo>
                        <a:pt x="43" y="160"/>
                      </a:lnTo>
                      <a:lnTo>
                        <a:pt x="43" y="164"/>
                      </a:lnTo>
                      <a:lnTo>
                        <a:pt x="43" y="164"/>
                      </a:lnTo>
                      <a:lnTo>
                        <a:pt x="43" y="168"/>
                      </a:lnTo>
                      <a:lnTo>
                        <a:pt x="43" y="168"/>
                      </a:lnTo>
                      <a:lnTo>
                        <a:pt x="43" y="168"/>
                      </a:lnTo>
                      <a:lnTo>
                        <a:pt x="43" y="172"/>
                      </a:lnTo>
                      <a:lnTo>
                        <a:pt x="43" y="172"/>
                      </a:lnTo>
                      <a:lnTo>
                        <a:pt x="43" y="172"/>
                      </a:lnTo>
                      <a:lnTo>
                        <a:pt x="39" y="172"/>
                      </a:lnTo>
                      <a:lnTo>
                        <a:pt x="43" y="175"/>
                      </a:lnTo>
                      <a:lnTo>
                        <a:pt x="39" y="175"/>
                      </a:lnTo>
                      <a:lnTo>
                        <a:pt x="39" y="183"/>
                      </a:lnTo>
                      <a:lnTo>
                        <a:pt x="39" y="183"/>
                      </a:lnTo>
                      <a:lnTo>
                        <a:pt x="39" y="187"/>
                      </a:lnTo>
                      <a:lnTo>
                        <a:pt x="36" y="191"/>
                      </a:lnTo>
                      <a:lnTo>
                        <a:pt x="36" y="191"/>
                      </a:lnTo>
                      <a:lnTo>
                        <a:pt x="39" y="195"/>
                      </a:lnTo>
                      <a:lnTo>
                        <a:pt x="39" y="199"/>
                      </a:lnTo>
                      <a:lnTo>
                        <a:pt x="43" y="199"/>
                      </a:lnTo>
                      <a:lnTo>
                        <a:pt x="43" y="203"/>
                      </a:lnTo>
                      <a:lnTo>
                        <a:pt x="43" y="207"/>
                      </a:lnTo>
                      <a:lnTo>
                        <a:pt x="43" y="207"/>
                      </a:lnTo>
                      <a:lnTo>
                        <a:pt x="47" y="211"/>
                      </a:lnTo>
                      <a:lnTo>
                        <a:pt x="51" y="222"/>
                      </a:lnTo>
                      <a:lnTo>
                        <a:pt x="55" y="222"/>
                      </a:lnTo>
                      <a:lnTo>
                        <a:pt x="55" y="226"/>
                      </a:lnTo>
                      <a:lnTo>
                        <a:pt x="63" y="226"/>
                      </a:lnTo>
                      <a:lnTo>
                        <a:pt x="63" y="230"/>
                      </a:lnTo>
                      <a:lnTo>
                        <a:pt x="63" y="230"/>
                      </a:lnTo>
                      <a:lnTo>
                        <a:pt x="67" y="234"/>
                      </a:lnTo>
                      <a:lnTo>
                        <a:pt x="67" y="234"/>
                      </a:lnTo>
                      <a:lnTo>
                        <a:pt x="67" y="234"/>
                      </a:lnTo>
                      <a:lnTo>
                        <a:pt x="82" y="234"/>
                      </a:lnTo>
                      <a:lnTo>
                        <a:pt x="86" y="234"/>
                      </a:lnTo>
                      <a:lnTo>
                        <a:pt x="86" y="238"/>
                      </a:lnTo>
                      <a:lnTo>
                        <a:pt x="86" y="238"/>
                      </a:lnTo>
                      <a:lnTo>
                        <a:pt x="86" y="242"/>
                      </a:lnTo>
                      <a:lnTo>
                        <a:pt x="86" y="242"/>
                      </a:lnTo>
                      <a:lnTo>
                        <a:pt x="86" y="246"/>
                      </a:lnTo>
                      <a:lnTo>
                        <a:pt x="86" y="246"/>
                      </a:lnTo>
                      <a:lnTo>
                        <a:pt x="90" y="246"/>
                      </a:lnTo>
                      <a:lnTo>
                        <a:pt x="90" y="250"/>
                      </a:lnTo>
                      <a:lnTo>
                        <a:pt x="90" y="250"/>
                      </a:lnTo>
                      <a:lnTo>
                        <a:pt x="94" y="250"/>
                      </a:lnTo>
                      <a:lnTo>
                        <a:pt x="94" y="250"/>
                      </a:lnTo>
                      <a:lnTo>
                        <a:pt x="94" y="254"/>
                      </a:lnTo>
                      <a:lnTo>
                        <a:pt x="98" y="254"/>
                      </a:lnTo>
                      <a:lnTo>
                        <a:pt x="102" y="257"/>
                      </a:lnTo>
                      <a:lnTo>
                        <a:pt x="110" y="257"/>
                      </a:lnTo>
                      <a:lnTo>
                        <a:pt x="110" y="257"/>
                      </a:lnTo>
                      <a:lnTo>
                        <a:pt x="114" y="257"/>
                      </a:lnTo>
                      <a:lnTo>
                        <a:pt x="114" y="261"/>
                      </a:lnTo>
                      <a:lnTo>
                        <a:pt x="114" y="261"/>
                      </a:lnTo>
                      <a:lnTo>
                        <a:pt x="118" y="261"/>
                      </a:lnTo>
                      <a:lnTo>
                        <a:pt x="118" y="261"/>
                      </a:lnTo>
                      <a:lnTo>
                        <a:pt x="121" y="265"/>
                      </a:lnTo>
                      <a:lnTo>
                        <a:pt x="121" y="265"/>
                      </a:lnTo>
                      <a:lnTo>
                        <a:pt x="125" y="269"/>
                      </a:lnTo>
                      <a:lnTo>
                        <a:pt x="125" y="269"/>
                      </a:lnTo>
                      <a:lnTo>
                        <a:pt x="129" y="265"/>
                      </a:lnTo>
                      <a:lnTo>
                        <a:pt x="133" y="261"/>
                      </a:lnTo>
                      <a:lnTo>
                        <a:pt x="141" y="257"/>
                      </a:lnTo>
                      <a:lnTo>
                        <a:pt x="141" y="257"/>
                      </a:lnTo>
                      <a:lnTo>
                        <a:pt x="145" y="257"/>
                      </a:lnTo>
                      <a:lnTo>
                        <a:pt x="145" y="254"/>
                      </a:lnTo>
                      <a:lnTo>
                        <a:pt x="145" y="250"/>
                      </a:lnTo>
                      <a:lnTo>
                        <a:pt x="149" y="250"/>
                      </a:lnTo>
                      <a:lnTo>
                        <a:pt x="149" y="246"/>
                      </a:lnTo>
                      <a:lnTo>
                        <a:pt x="145" y="242"/>
                      </a:lnTo>
                      <a:lnTo>
                        <a:pt x="141" y="226"/>
                      </a:lnTo>
                      <a:lnTo>
                        <a:pt x="141" y="222"/>
                      </a:lnTo>
                      <a:lnTo>
                        <a:pt x="141" y="222"/>
                      </a:lnTo>
                      <a:lnTo>
                        <a:pt x="141" y="218"/>
                      </a:lnTo>
                      <a:lnTo>
                        <a:pt x="141" y="218"/>
                      </a:lnTo>
                      <a:lnTo>
                        <a:pt x="141" y="211"/>
                      </a:lnTo>
                      <a:lnTo>
                        <a:pt x="141" y="211"/>
                      </a:lnTo>
                      <a:lnTo>
                        <a:pt x="137" y="207"/>
                      </a:lnTo>
                      <a:lnTo>
                        <a:pt x="137" y="207"/>
                      </a:lnTo>
                      <a:lnTo>
                        <a:pt x="133" y="207"/>
                      </a:lnTo>
                      <a:lnTo>
                        <a:pt x="129" y="207"/>
                      </a:lnTo>
                      <a:lnTo>
                        <a:pt x="129" y="207"/>
                      </a:lnTo>
                      <a:lnTo>
                        <a:pt x="125" y="203"/>
                      </a:lnTo>
                      <a:lnTo>
                        <a:pt x="125" y="199"/>
                      </a:lnTo>
                      <a:lnTo>
                        <a:pt x="133" y="195"/>
                      </a:lnTo>
                      <a:lnTo>
                        <a:pt x="137" y="195"/>
                      </a:lnTo>
                      <a:lnTo>
                        <a:pt x="137" y="191"/>
                      </a:lnTo>
                      <a:lnTo>
                        <a:pt x="137" y="191"/>
                      </a:lnTo>
                      <a:lnTo>
                        <a:pt x="137" y="187"/>
                      </a:lnTo>
                      <a:lnTo>
                        <a:pt x="133" y="183"/>
                      </a:lnTo>
                      <a:lnTo>
                        <a:pt x="133" y="183"/>
                      </a:lnTo>
                      <a:lnTo>
                        <a:pt x="129" y="179"/>
                      </a:lnTo>
                      <a:lnTo>
                        <a:pt x="129" y="179"/>
                      </a:lnTo>
                      <a:lnTo>
                        <a:pt x="129" y="175"/>
                      </a:lnTo>
                      <a:lnTo>
                        <a:pt x="133" y="168"/>
                      </a:lnTo>
                      <a:lnTo>
                        <a:pt x="133" y="164"/>
                      </a:lnTo>
                      <a:lnTo>
                        <a:pt x="133" y="160"/>
                      </a:lnTo>
                      <a:lnTo>
                        <a:pt x="133" y="160"/>
                      </a:lnTo>
                      <a:lnTo>
                        <a:pt x="133" y="160"/>
                      </a:lnTo>
                      <a:lnTo>
                        <a:pt x="133" y="156"/>
                      </a:lnTo>
                      <a:lnTo>
                        <a:pt x="133" y="156"/>
                      </a:lnTo>
                      <a:lnTo>
                        <a:pt x="133" y="152"/>
                      </a:lnTo>
                      <a:lnTo>
                        <a:pt x="149" y="133"/>
                      </a:lnTo>
                      <a:lnTo>
                        <a:pt x="149" y="133"/>
                      </a:lnTo>
                      <a:lnTo>
                        <a:pt x="149" y="129"/>
                      </a:lnTo>
                      <a:lnTo>
                        <a:pt x="149" y="129"/>
                      </a:lnTo>
                      <a:lnTo>
                        <a:pt x="153" y="125"/>
                      </a:lnTo>
                      <a:lnTo>
                        <a:pt x="157" y="121"/>
                      </a:lnTo>
                      <a:lnTo>
                        <a:pt x="157" y="121"/>
                      </a:lnTo>
                      <a:lnTo>
                        <a:pt x="157" y="117"/>
                      </a:lnTo>
                      <a:lnTo>
                        <a:pt x="157" y="113"/>
                      </a:lnTo>
                      <a:lnTo>
                        <a:pt x="157" y="113"/>
                      </a:lnTo>
                      <a:lnTo>
                        <a:pt x="157" y="113"/>
                      </a:lnTo>
                      <a:lnTo>
                        <a:pt x="157" y="109"/>
                      </a:lnTo>
                      <a:lnTo>
                        <a:pt x="161" y="105"/>
                      </a:lnTo>
                      <a:lnTo>
                        <a:pt x="153" y="109"/>
                      </a:lnTo>
                      <a:lnTo>
                        <a:pt x="149" y="105"/>
                      </a:lnTo>
                      <a:lnTo>
                        <a:pt x="149" y="105"/>
                      </a:lnTo>
                      <a:lnTo>
                        <a:pt x="149" y="97"/>
                      </a:lnTo>
                      <a:lnTo>
                        <a:pt x="149" y="90"/>
                      </a:lnTo>
                      <a:lnTo>
                        <a:pt x="149" y="90"/>
                      </a:lnTo>
                      <a:lnTo>
                        <a:pt x="149" y="86"/>
                      </a:lnTo>
                      <a:lnTo>
                        <a:pt x="149" y="82"/>
                      </a:lnTo>
                      <a:lnTo>
                        <a:pt x="149" y="82"/>
                      </a:lnTo>
                      <a:lnTo>
                        <a:pt x="149" y="74"/>
                      </a:lnTo>
                      <a:lnTo>
                        <a:pt x="149" y="74"/>
                      </a:lnTo>
                      <a:lnTo>
                        <a:pt x="153" y="70"/>
                      </a:lnTo>
                      <a:lnTo>
                        <a:pt x="153" y="70"/>
                      </a:lnTo>
                      <a:lnTo>
                        <a:pt x="153" y="70"/>
                      </a:lnTo>
                      <a:lnTo>
                        <a:pt x="153" y="66"/>
                      </a:lnTo>
                      <a:lnTo>
                        <a:pt x="153" y="66"/>
                      </a:lnTo>
                      <a:lnTo>
                        <a:pt x="153" y="66"/>
                      </a:lnTo>
                      <a:lnTo>
                        <a:pt x="153" y="66"/>
                      </a:lnTo>
                      <a:lnTo>
                        <a:pt x="157" y="66"/>
                      </a:lnTo>
                      <a:lnTo>
                        <a:pt x="157" y="62"/>
                      </a:lnTo>
                      <a:lnTo>
                        <a:pt x="161" y="58"/>
                      </a:lnTo>
                      <a:lnTo>
                        <a:pt x="161" y="58"/>
                      </a:lnTo>
                      <a:lnTo>
                        <a:pt x="161" y="58"/>
                      </a:lnTo>
                      <a:lnTo>
                        <a:pt x="161" y="58"/>
                      </a:lnTo>
                      <a:lnTo>
                        <a:pt x="161" y="58"/>
                      </a:lnTo>
                      <a:lnTo>
                        <a:pt x="161" y="58"/>
                      </a:lnTo>
                      <a:lnTo>
                        <a:pt x="161" y="54"/>
                      </a:lnTo>
                      <a:lnTo>
                        <a:pt x="157" y="54"/>
                      </a:lnTo>
                      <a:lnTo>
                        <a:pt x="157" y="51"/>
                      </a:lnTo>
                      <a:lnTo>
                        <a:pt x="157" y="47"/>
                      </a:lnTo>
                      <a:lnTo>
                        <a:pt x="157" y="43"/>
                      </a:lnTo>
                      <a:lnTo>
                        <a:pt x="157" y="43"/>
                      </a:lnTo>
                      <a:lnTo>
                        <a:pt x="157" y="43"/>
                      </a:lnTo>
                      <a:lnTo>
                        <a:pt x="157" y="39"/>
                      </a:lnTo>
                      <a:lnTo>
                        <a:pt x="157" y="39"/>
                      </a:lnTo>
                      <a:lnTo>
                        <a:pt x="161" y="35"/>
                      </a:lnTo>
                      <a:lnTo>
                        <a:pt x="164" y="31"/>
                      </a:lnTo>
                      <a:lnTo>
                        <a:pt x="168" y="27"/>
                      </a:lnTo>
                      <a:lnTo>
                        <a:pt x="168" y="27"/>
                      </a:lnTo>
                      <a:lnTo>
                        <a:pt x="168" y="27"/>
                      </a:lnTo>
                      <a:lnTo>
                        <a:pt x="172" y="27"/>
                      </a:lnTo>
                      <a:lnTo>
                        <a:pt x="172" y="27"/>
                      </a:lnTo>
                      <a:lnTo>
                        <a:pt x="172" y="27"/>
                      </a:lnTo>
                      <a:lnTo>
                        <a:pt x="172" y="27"/>
                      </a:lnTo>
                      <a:lnTo>
                        <a:pt x="172" y="27"/>
                      </a:lnTo>
                      <a:lnTo>
                        <a:pt x="176" y="23"/>
                      </a:lnTo>
                      <a:lnTo>
                        <a:pt x="168" y="19"/>
                      </a:lnTo>
                      <a:moveTo>
                        <a:pt x="16" y="109"/>
                      </a:moveTo>
                      <a:lnTo>
                        <a:pt x="16" y="109"/>
                      </a:lnTo>
                      <a:lnTo>
                        <a:pt x="16" y="109"/>
                      </a:lnTo>
                      <a:lnTo>
                        <a:pt x="16" y="113"/>
                      </a:lnTo>
                      <a:lnTo>
                        <a:pt x="16" y="117"/>
                      </a:lnTo>
                      <a:lnTo>
                        <a:pt x="12" y="125"/>
                      </a:lnTo>
                      <a:lnTo>
                        <a:pt x="12" y="129"/>
                      </a:lnTo>
                      <a:lnTo>
                        <a:pt x="12" y="125"/>
                      </a:lnTo>
                      <a:lnTo>
                        <a:pt x="8" y="129"/>
                      </a:lnTo>
                      <a:lnTo>
                        <a:pt x="4" y="129"/>
                      </a:lnTo>
                      <a:lnTo>
                        <a:pt x="4" y="125"/>
                      </a:lnTo>
                      <a:lnTo>
                        <a:pt x="4" y="121"/>
                      </a:lnTo>
                      <a:lnTo>
                        <a:pt x="0" y="121"/>
                      </a:lnTo>
                      <a:lnTo>
                        <a:pt x="0" y="117"/>
                      </a:lnTo>
                      <a:lnTo>
                        <a:pt x="0" y="109"/>
                      </a:lnTo>
                      <a:lnTo>
                        <a:pt x="0" y="109"/>
                      </a:lnTo>
                      <a:lnTo>
                        <a:pt x="4" y="105"/>
                      </a:lnTo>
                      <a:lnTo>
                        <a:pt x="4" y="105"/>
                      </a:lnTo>
                      <a:lnTo>
                        <a:pt x="8" y="105"/>
                      </a:lnTo>
                      <a:lnTo>
                        <a:pt x="4" y="101"/>
                      </a:lnTo>
                      <a:lnTo>
                        <a:pt x="4" y="97"/>
                      </a:lnTo>
                      <a:lnTo>
                        <a:pt x="4" y="93"/>
                      </a:lnTo>
                      <a:lnTo>
                        <a:pt x="4" y="93"/>
                      </a:lnTo>
                      <a:lnTo>
                        <a:pt x="4" y="93"/>
                      </a:lnTo>
                      <a:lnTo>
                        <a:pt x="4" y="90"/>
                      </a:lnTo>
                      <a:lnTo>
                        <a:pt x="4" y="90"/>
                      </a:lnTo>
                      <a:lnTo>
                        <a:pt x="4" y="86"/>
                      </a:lnTo>
                      <a:lnTo>
                        <a:pt x="4" y="82"/>
                      </a:lnTo>
                      <a:lnTo>
                        <a:pt x="4" y="82"/>
                      </a:lnTo>
                      <a:lnTo>
                        <a:pt x="8" y="90"/>
                      </a:lnTo>
                      <a:lnTo>
                        <a:pt x="12" y="93"/>
                      </a:lnTo>
                      <a:lnTo>
                        <a:pt x="12" y="97"/>
                      </a:lnTo>
                      <a:lnTo>
                        <a:pt x="12" y="97"/>
                      </a:lnTo>
                      <a:lnTo>
                        <a:pt x="12" y="97"/>
                      </a:lnTo>
                      <a:lnTo>
                        <a:pt x="12" y="97"/>
                      </a:lnTo>
                      <a:lnTo>
                        <a:pt x="12" y="101"/>
                      </a:lnTo>
                      <a:lnTo>
                        <a:pt x="12" y="101"/>
                      </a:lnTo>
                      <a:lnTo>
                        <a:pt x="12" y="101"/>
                      </a:lnTo>
                      <a:lnTo>
                        <a:pt x="12" y="105"/>
                      </a:lnTo>
                      <a:lnTo>
                        <a:pt x="16" y="105"/>
                      </a:lnTo>
                      <a:lnTo>
                        <a:pt x="16" y="10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1" name="Freeform 35"/>
                <p:cNvSpPr>
                  <a:spLocks noEditPoints="1"/>
                </p:cNvSpPr>
                <p:nvPr/>
              </p:nvSpPr>
              <p:spPr bwMode="auto">
                <a:xfrm>
                  <a:off x="947738" y="3106738"/>
                  <a:ext cx="465137" cy="371475"/>
                </a:xfrm>
                <a:custGeom>
                  <a:avLst/>
                  <a:gdLst>
                    <a:gd name="T0" fmla="*/ 19 w 293"/>
                    <a:gd name="T1" fmla="*/ 43 h 234"/>
                    <a:gd name="T2" fmla="*/ 8 w 293"/>
                    <a:gd name="T3" fmla="*/ 195 h 234"/>
                    <a:gd name="T4" fmla="*/ 0 w 293"/>
                    <a:gd name="T5" fmla="*/ 199 h 234"/>
                    <a:gd name="T6" fmla="*/ 4 w 293"/>
                    <a:gd name="T7" fmla="*/ 195 h 234"/>
                    <a:gd name="T8" fmla="*/ 15 w 293"/>
                    <a:gd name="T9" fmla="*/ 219 h 234"/>
                    <a:gd name="T10" fmla="*/ 15 w 293"/>
                    <a:gd name="T11" fmla="*/ 215 h 234"/>
                    <a:gd name="T12" fmla="*/ 8 w 293"/>
                    <a:gd name="T13" fmla="*/ 86 h 234"/>
                    <a:gd name="T14" fmla="*/ 8 w 293"/>
                    <a:gd name="T15" fmla="*/ 94 h 234"/>
                    <a:gd name="T16" fmla="*/ 90 w 293"/>
                    <a:gd name="T17" fmla="*/ 199 h 234"/>
                    <a:gd name="T18" fmla="*/ 125 w 293"/>
                    <a:gd name="T19" fmla="*/ 203 h 234"/>
                    <a:gd name="T20" fmla="*/ 164 w 293"/>
                    <a:gd name="T21" fmla="*/ 199 h 234"/>
                    <a:gd name="T22" fmla="*/ 183 w 293"/>
                    <a:gd name="T23" fmla="*/ 215 h 234"/>
                    <a:gd name="T24" fmla="*/ 254 w 293"/>
                    <a:gd name="T25" fmla="*/ 219 h 234"/>
                    <a:gd name="T26" fmla="*/ 277 w 293"/>
                    <a:gd name="T27" fmla="*/ 145 h 234"/>
                    <a:gd name="T28" fmla="*/ 258 w 293"/>
                    <a:gd name="T29" fmla="*/ 78 h 234"/>
                    <a:gd name="T30" fmla="*/ 207 w 293"/>
                    <a:gd name="T31" fmla="*/ 20 h 234"/>
                    <a:gd name="T32" fmla="*/ 125 w 293"/>
                    <a:gd name="T33" fmla="*/ 31 h 234"/>
                    <a:gd name="T34" fmla="*/ 62 w 293"/>
                    <a:gd name="T35" fmla="*/ 39 h 234"/>
                    <a:gd name="T36" fmla="*/ 27 w 293"/>
                    <a:gd name="T37" fmla="*/ 0 h 234"/>
                    <a:gd name="T38" fmla="*/ 19 w 293"/>
                    <a:gd name="T39" fmla="*/ 8 h 234"/>
                    <a:gd name="T40" fmla="*/ 39 w 293"/>
                    <a:gd name="T41" fmla="*/ 35 h 234"/>
                    <a:gd name="T42" fmla="*/ 27 w 293"/>
                    <a:gd name="T43" fmla="*/ 43 h 234"/>
                    <a:gd name="T44" fmla="*/ 94 w 293"/>
                    <a:gd name="T45" fmla="*/ 47 h 234"/>
                    <a:gd name="T46" fmla="*/ 140 w 293"/>
                    <a:gd name="T47" fmla="*/ 55 h 234"/>
                    <a:gd name="T48" fmla="*/ 160 w 293"/>
                    <a:gd name="T49" fmla="*/ 51 h 234"/>
                    <a:gd name="T50" fmla="*/ 121 w 293"/>
                    <a:gd name="T51" fmla="*/ 55 h 234"/>
                    <a:gd name="T52" fmla="*/ 94 w 293"/>
                    <a:gd name="T53" fmla="*/ 70 h 234"/>
                    <a:gd name="T54" fmla="*/ 74 w 293"/>
                    <a:gd name="T55" fmla="*/ 51 h 234"/>
                    <a:gd name="T56" fmla="*/ 39 w 293"/>
                    <a:gd name="T57" fmla="*/ 63 h 234"/>
                    <a:gd name="T58" fmla="*/ 27 w 293"/>
                    <a:gd name="T59" fmla="*/ 78 h 234"/>
                    <a:gd name="T60" fmla="*/ 15 w 293"/>
                    <a:gd name="T61" fmla="*/ 86 h 234"/>
                    <a:gd name="T62" fmla="*/ 31 w 293"/>
                    <a:gd name="T63" fmla="*/ 102 h 234"/>
                    <a:gd name="T64" fmla="*/ 58 w 293"/>
                    <a:gd name="T65" fmla="*/ 121 h 234"/>
                    <a:gd name="T66" fmla="*/ 78 w 293"/>
                    <a:gd name="T67" fmla="*/ 117 h 234"/>
                    <a:gd name="T68" fmla="*/ 19 w 293"/>
                    <a:gd name="T69" fmla="*/ 133 h 234"/>
                    <a:gd name="T70" fmla="*/ 27 w 293"/>
                    <a:gd name="T71" fmla="*/ 133 h 234"/>
                    <a:gd name="T72" fmla="*/ 51 w 293"/>
                    <a:gd name="T73" fmla="*/ 145 h 234"/>
                    <a:gd name="T74" fmla="*/ 31 w 293"/>
                    <a:gd name="T75" fmla="*/ 148 h 234"/>
                    <a:gd name="T76" fmla="*/ 27 w 293"/>
                    <a:gd name="T77" fmla="*/ 164 h 234"/>
                    <a:gd name="T78" fmla="*/ 43 w 293"/>
                    <a:gd name="T79" fmla="*/ 176 h 234"/>
                    <a:gd name="T80" fmla="*/ 82 w 293"/>
                    <a:gd name="T81" fmla="*/ 172 h 234"/>
                    <a:gd name="T82" fmla="*/ 109 w 293"/>
                    <a:gd name="T83" fmla="*/ 172 h 234"/>
                    <a:gd name="T84" fmla="*/ 152 w 293"/>
                    <a:gd name="T85" fmla="*/ 156 h 234"/>
                    <a:gd name="T86" fmla="*/ 164 w 293"/>
                    <a:gd name="T87" fmla="*/ 125 h 234"/>
                    <a:gd name="T88" fmla="*/ 191 w 293"/>
                    <a:gd name="T89" fmla="*/ 160 h 234"/>
                    <a:gd name="T90" fmla="*/ 215 w 293"/>
                    <a:gd name="T91" fmla="*/ 160 h 234"/>
                    <a:gd name="T92" fmla="*/ 215 w 293"/>
                    <a:gd name="T93" fmla="*/ 121 h 234"/>
                    <a:gd name="T94" fmla="*/ 215 w 293"/>
                    <a:gd name="T95" fmla="*/ 141 h 234"/>
                    <a:gd name="T96" fmla="*/ 223 w 293"/>
                    <a:gd name="T97" fmla="*/ 160 h 234"/>
                    <a:gd name="T98" fmla="*/ 191 w 293"/>
                    <a:gd name="T99" fmla="*/ 176 h 234"/>
                    <a:gd name="T100" fmla="*/ 195 w 293"/>
                    <a:gd name="T101" fmla="*/ 191 h 234"/>
                    <a:gd name="T102" fmla="*/ 180 w 293"/>
                    <a:gd name="T103" fmla="*/ 168 h 234"/>
                    <a:gd name="T104" fmla="*/ 144 w 293"/>
                    <a:gd name="T105" fmla="*/ 191 h 234"/>
                    <a:gd name="T106" fmla="*/ 121 w 293"/>
                    <a:gd name="T107" fmla="*/ 176 h 234"/>
                    <a:gd name="T108" fmla="*/ 86 w 293"/>
                    <a:gd name="T109" fmla="*/ 180 h 234"/>
                    <a:gd name="T110" fmla="*/ 66 w 293"/>
                    <a:gd name="T111" fmla="*/ 199 h 234"/>
                    <a:gd name="T112" fmla="*/ 35 w 293"/>
                    <a:gd name="T113" fmla="*/ 203 h 234"/>
                    <a:gd name="T114" fmla="*/ 31 w 293"/>
                    <a:gd name="T115" fmla="*/ 207 h 234"/>
                    <a:gd name="T116" fmla="*/ 4 w 293"/>
                    <a:gd name="T117" fmla="*/ 63 h 234"/>
                    <a:gd name="T118" fmla="*/ 12 w 293"/>
                    <a:gd name="T119" fmla="*/ 74 h 234"/>
                    <a:gd name="T120" fmla="*/ 15 w 293"/>
                    <a:gd name="T121" fmla="*/ 187 h 234"/>
                    <a:gd name="T122" fmla="*/ 15 w 293"/>
                    <a:gd name="T123" fmla="*/ 176 h 234"/>
                    <a:gd name="T124" fmla="*/ 19 w 293"/>
                    <a:gd name="T125" fmla="*/ 16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3" h="234">
                      <a:moveTo>
                        <a:pt x="27" y="31"/>
                      </a:moveTo>
                      <a:lnTo>
                        <a:pt x="27" y="31"/>
                      </a:lnTo>
                      <a:lnTo>
                        <a:pt x="27" y="35"/>
                      </a:lnTo>
                      <a:lnTo>
                        <a:pt x="27" y="39"/>
                      </a:lnTo>
                      <a:lnTo>
                        <a:pt x="27" y="39"/>
                      </a:lnTo>
                      <a:lnTo>
                        <a:pt x="27" y="43"/>
                      </a:lnTo>
                      <a:lnTo>
                        <a:pt x="27" y="43"/>
                      </a:lnTo>
                      <a:lnTo>
                        <a:pt x="27" y="43"/>
                      </a:lnTo>
                      <a:lnTo>
                        <a:pt x="27" y="47"/>
                      </a:lnTo>
                      <a:lnTo>
                        <a:pt x="23" y="47"/>
                      </a:lnTo>
                      <a:lnTo>
                        <a:pt x="23" y="47"/>
                      </a:lnTo>
                      <a:lnTo>
                        <a:pt x="19" y="47"/>
                      </a:lnTo>
                      <a:lnTo>
                        <a:pt x="19" y="47"/>
                      </a:lnTo>
                      <a:lnTo>
                        <a:pt x="19" y="47"/>
                      </a:lnTo>
                      <a:lnTo>
                        <a:pt x="15" y="47"/>
                      </a:lnTo>
                      <a:lnTo>
                        <a:pt x="15" y="43"/>
                      </a:lnTo>
                      <a:lnTo>
                        <a:pt x="19" y="43"/>
                      </a:lnTo>
                      <a:lnTo>
                        <a:pt x="19" y="43"/>
                      </a:lnTo>
                      <a:lnTo>
                        <a:pt x="19" y="43"/>
                      </a:lnTo>
                      <a:lnTo>
                        <a:pt x="19" y="43"/>
                      </a:lnTo>
                      <a:lnTo>
                        <a:pt x="19" y="43"/>
                      </a:lnTo>
                      <a:lnTo>
                        <a:pt x="19" y="39"/>
                      </a:lnTo>
                      <a:lnTo>
                        <a:pt x="15" y="35"/>
                      </a:lnTo>
                      <a:lnTo>
                        <a:pt x="15" y="35"/>
                      </a:lnTo>
                      <a:lnTo>
                        <a:pt x="15" y="35"/>
                      </a:lnTo>
                      <a:lnTo>
                        <a:pt x="15" y="35"/>
                      </a:lnTo>
                      <a:lnTo>
                        <a:pt x="15" y="31"/>
                      </a:lnTo>
                      <a:lnTo>
                        <a:pt x="15" y="31"/>
                      </a:lnTo>
                      <a:lnTo>
                        <a:pt x="15" y="31"/>
                      </a:lnTo>
                      <a:lnTo>
                        <a:pt x="15" y="31"/>
                      </a:lnTo>
                      <a:lnTo>
                        <a:pt x="19" y="35"/>
                      </a:lnTo>
                      <a:lnTo>
                        <a:pt x="23" y="35"/>
                      </a:lnTo>
                      <a:lnTo>
                        <a:pt x="23" y="35"/>
                      </a:lnTo>
                      <a:lnTo>
                        <a:pt x="23" y="31"/>
                      </a:lnTo>
                      <a:lnTo>
                        <a:pt x="23" y="31"/>
                      </a:lnTo>
                      <a:lnTo>
                        <a:pt x="23" y="31"/>
                      </a:lnTo>
                      <a:lnTo>
                        <a:pt x="27" y="31"/>
                      </a:lnTo>
                      <a:moveTo>
                        <a:pt x="8" y="195"/>
                      </a:moveTo>
                      <a:lnTo>
                        <a:pt x="8" y="195"/>
                      </a:lnTo>
                      <a:lnTo>
                        <a:pt x="8" y="199"/>
                      </a:lnTo>
                      <a:lnTo>
                        <a:pt x="8" y="199"/>
                      </a:lnTo>
                      <a:lnTo>
                        <a:pt x="8" y="203"/>
                      </a:lnTo>
                      <a:lnTo>
                        <a:pt x="4" y="203"/>
                      </a:lnTo>
                      <a:lnTo>
                        <a:pt x="4" y="203"/>
                      </a:lnTo>
                      <a:lnTo>
                        <a:pt x="4" y="203"/>
                      </a:lnTo>
                      <a:lnTo>
                        <a:pt x="4" y="203"/>
                      </a:lnTo>
                      <a:lnTo>
                        <a:pt x="4" y="199"/>
                      </a:lnTo>
                      <a:lnTo>
                        <a:pt x="4" y="199"/>
                      </a:lnTo>
                      <a:lnTo>
                        <a:pt x="4" y="199"/>
                      </a:lnTo>
                      <a:lnTo>
                        <a:pt x="4" y="203"/>
                      </a:lnTo>
                      <a:lnTo>
                        <a:pt x="4" y="203"/>
                      </a:lnTo>
                      <a:lnTo>
                        <a:pt x="4" y="203"/>
                      </a:lnTo>
                      <a:lnTo>
                        <a:pt x="4" y="203"/>
                      </a:lnTo>
                      <a:lnTo>
                        <a:pt x="0" y="203"/>
                      </a:lnTo>
                      <a:lnTo>
                        <a:pt x="0" y="199"/>
                      </a:lnTo>
                      <a:lnTo>
                        <a:pt x="0" y="199"/>
                      </a:lnTo>
                      <a:lnTo>
                        <a:pt x="0" y="199"/>
                      </a:lnTo>
                      <a:lnTo>
                        <a:pt x="0" y="199"/>
                      </a:lnTo>
                      <a:lnTo>
                        <a:pt x="0" y="195"/>
                      </a:lnTo>
                      <a:lnTo>
                        <a:pt x="0" y="195"/>
                      </a:lnTo>
                      <a:lnTo>
                        <a:pt x="0" y="195"/>
                      </a:lnTo>
                      <a:lnTo>
                        <a:pt x="0" y="195"/>
                      </a:lnTo>
                      <a:lnTo>
                        <a:pt x="0" y="191"/>
                      </a:lnTo>
                      <a:lnTo>
                        <a:pt x="0" y="191"/>
                      </a:lnTo>
                      <a:lnTo>
                        <a:pt x="0" y="191"/>
                      </a:lnTo>
                      <a:lnTo>
                        <a:pt x="0" y="191"/>
                      </a:lnTo>
                      <a:lnTo>
                        <a:pt x="0" y="191"/>
                      </a:lnTo>
                      <a:lnTo>
                        <a:pt x="0" y="191"/>
                      </a:lnTo>
                      <a:lnTo>
                        <a:pt x="0" y="187"/>
                      </a:lnTo>
                      <a:lnTo>
                        <a:pt x="0" y="187"/>
                      </a:lnTo>
                      <a:lnTo>
                        <a:pt x="4" y="187"/>
                      </a:lnTo>
                      <a:lnTo>
                        <a:pt x="4" y="191"/>
                      </a:lnTo>
                      <a:lnTo>
                        <a:pt x="4" y="191"/>
                      </a:lnTo>
                      <a:lnTo>
                        <a:pt x="4" y="191"/>
                      </a:lnTo>
                      <a:lnTo>
                        <a:pt x="4" y="191"/>
                      </a:lnTo>
                      <a:lnTo>
                        <a:pt x="4" y="195"/>
                      </a:lnTo>
                      <a:lnTo>
                        <a:pt x="4" y="195"/>
                      </a:lnTo>
                      <a:lnTo>
                        <a:pt x="8" y="195"/>
                      </a:lnTo>
                      <a:moveTo>
                        <a:pt x="23" y="223"/>
                      </a:moveTo>
                      <a:lnTo>
                        <a:pt x="23" y="223"/>
                      </a:lnTo>
                      <a:lnTo>
                        <a:pt x="23" y="223"/>
                      </a:lnTo>
                      <a:lnTo>
                        <a:pt x="23" y="227"/>
                      </a:lnTo>
                      <a:lnTo>
                        <a:pt x="23" y="227"/>
                      </a:lnTo>
                      <a:lnTo>
                        <a:pt x="23" y="227"/>
                      </a:lnTo>
                      <a:lnTo>
                        <a:pt x="23" y="227"/>
                      </a:lnTo>
                      <a:lnTo>
                        <a:pt x="19" y="223"/>
                      </a:lnTo>
                      <a:lnTo>
                        <a:pt x="19" y="223"/>
                      </a:lnTo>
                      <a:lnTo>
                        <a:pt x="19" y="223"/>
                      </a:lnTo>
                      <a:lnTo>
                        <a:pt x="19" y="219"/>
                      </a:lnTo>
                      <a:lnTo>
                        <a:pt x="19" y="219"/>
                      </a:lnTo>
                      <a:lnTo>
                        <a:pt x="19" y="223"/>
                      </a:lnTo>
                      <a:lnTo>
                        <a:pt x="15" y="219"/>
                      </a:lnTo>
                      <a:lnTo>
                        <a:pt x="15" y="219"/>
                      </a:lnTo>
                      <a:lnTo>
                        <a:pt x="15" y="219"/>
                      </a:lnTo>
                      <a:lnTo>
                        <a:pt x="15" y="219"/>
                      </a:lnTo>
                      <a:lnTo>
                        <a:pt x="15" y="215"/>
                      </a:lnTo>
                      <a:lnTo>
                        <a:pt x="15" y="215"/>
                      </a:lnTo>
                      <a:lnTo>
                        <a:pt x="15" y="215"/>
                      </a:lnTo>
                      <a:lnTo>
                        <a:pt x="15" y="215"/>
                      </a:lnTo>
                      <a:lnTo>
                        <a:pt x="15" y="215"/>
                      </a:lnTo>
                      <a:lnTo>
                        <a:pt x="12" y="215"/>
                      </a:lnTo>
                      <a:lnTo>
                        <a:pt x="12" y="215"/>
                      </a:lnTo>
                      <a:lnTo>
                        <a:pt x="12" y="215"/>
                      </a:lnTo>
                      <a:lnTo>
                        <a:pt x="12" y="215"/>
                      </a:lnTo>
                      <a:lnTo>
                        <a:pt x="12" y="215"/>
                      </a:lnTo>
                      <a:lnTo>
                        <a:pt x="12" y="215"/>
                      </a:lnTo>
                      <a:lnTo>
                        <a:pt x="12" y="215"/>
                      </a:lnTo>
                      <a:lnTo>
                        <a:pt x="12" y="211"/>
                      </a:lnTo>
                      <a:lnTo>
                        <a:pt x="12" y="211"/>
                      </a:lnTo>
                      <a:lnTo>
                        <a:pt x="15" y="211"/>
                      </a:lnTo>
                      <a:lnTo>
                        <a:pt x="15" y="211"/>
                      </a:lnTo>
                      <a:lnTo>
                        <a:pt x="15" y="211"/>
                      </a:lnTo>
                      <a:lnTo>
                        <a:pt x="15" y="215"/>
                      </a:lnTo>
                      <a:lnTo>
                        <a:pt x="15" y="215"/>
                      </a:lnTo>
                      <a:lnTo>
                        <a:pt x="15" y="211"/>
                      </a:lnTo>
                      <a:lnTo>
                        <a:pt x="19" y="211"/>
                      </a:lnTo>
                      <a:lnTo>
                        <a:pt x="19" y="215"/>
                      </a:lnTo>
                      <a:lnTo>
                        <a:pt x="19" y="215"/>
                      </a:lnTo>
                      <a:lnTo>
                        <a:pt x="19" y="215"/>
                      </a:lnTo>
                      <a:lnTo>
                        <a:pt x="19" y="215"/>
                      </a:lnTo>
                      <a:lnTo>
                        <a:pt x="19" y="215"/>
                      </a:lnTo>
                      <a:lnTo>
                        <a:pt x="19" y="215"/>
                      </a:lnTo>
                      <a:lnTo>
                        <a:pt x="19" y="219"/>
                      </a:lnTo>
                      <a:lnTo>
                        <a:pt x="23" y="223"/>
                      </a:lnTo>
                      <a:lnTo>
                        <a:pt x="23" y="223"/>
                      </a:lnTo>
                      <a:lnTo>
                        <a:pt x="23" y="223"/>
                      </a:lnTo>
                      <a:lnTo>
                        <a:pt x="23" y="223"/>
                      </a:lnTo>
                      <a:lnTo>
                        <a:pt x="23" y="223"/>
                      </a:lnTo>
                      <a:moveTo>
                        <a:pt x="8" y="90"/>
                      </a:moveTo>
                      <a:lnTo>
                        <a:pt x="8" y="90"/>
                      </a:lnTo>
                      <a:lnTo>
                        <a:pt x="4" y="90"/>
                      </a:lnTo>
                      <a:lnTo>
                        <a:pt x="8" y="86"/>
                      </a:lnTo>
                      <a:lnTo>
                        <a:pt x="8" y="86"/>
                      </a:lnTo>
                      <a:lnTo>
                        <a:pt x="8" y="86"/>
                      </a:lnTo>
                      <a:lnTo>
                        <a:pt x="8" y="86"/>
                      </a:lnTo>
                      <a:lnTo>
                        <a:pt x="8" y="86"/>
                      </a:lnTo>
                      <a:lnTo>
                        <a:pt x="8" y="82"/>
                      </a:lnTo>
                      <a:lnTo>
                        <a:pt x="8" y="86"/>
                      </a:lnTo>
                      <a:lnTo>
                        <a:pt x="8" y="86"/>
                      </a:lnTo>
                      <a:lnTo>
                        <a:pt x="12" y="86"/>
                      </a:lnTo>
                      <a:lnTo>
                        <a:pt x="12" y="90"/>
                      </a:lnTo>
                      <a:lnTo>
                        <a:pt x="12" y="90"/>
                      </a:lnTo>
                      <a:lnTo>
                        <a:pt x="12" y="90"/>
                      </a:lnTo>
                      <a:lnTo>
                        <a:pt x="12" y="94"/>
                      </a:lnTo>
                      <a:lnTo>
                        <a:pt x="12" y="94"/>
                      </a:lnTo>
                      <a:lnTo>
                        <a:pt x="12" y="94"/>
                      </a:lnTo>
                      <a:lnTo>
                        <a:pt x="12" y="94"/>
                      </a:lnTo>
                      <a:lnTo>
                        <a:pt x="12" y="94"/>
                      </a:lnTo>
                      <a:lnTo>
                        <a:pt x="12" y="94"/>
                      </a:lnTo>
                      <a:lnTo>
                        <a:pt x="8" y="94"/>
                      </a:lnTo>
                      <a:lnTo>
                        <a:pt x="8" y="94"/>
                      </a:lnTo>
                      <a:lnTo>
                        <a:pt x="8" y="94"/>
                      </a:lnTo>
                      <a:lnTo>
                        <a:pt x="8" y="94"/>
                      </a:lnTo>
                      <a:lnTo>
                        <a:pt x="8" y="90"/>
                      </a:lnTo>
                      <a:lnTo>
                        <a:pt x="8" y="90"/>
                      </a:lnTo>
                      <a:lnTo>
                        <a:pt x="8" y="90"/>
                      </a:lnTo>
                      <a:moveTo>
                        <a:pt x="43" y="219"/>
                      </a:moveTo>
                      <a:lnTo>
                        <a:pt x="43" y="219"/>
                      </a:lnTo>
                      <a:lnTo>
                        <a:pt x="43" y="211"/>
                      </a:lnTo>
                      <a:lnTo>
                        <a:pt x="47" y="211"/>
                      </a:lnTo>
                      <a:lnTo>
                        <a:pt x="51" y="207"/>
                      </a:lnTo>
                      <a:lnTo>
                        <a:pt x="51" y="207"/>
                      </a:lnTo>
                      <a:lnTo>
                        <a:pt x="55" y="207"/>
                      </a:lnTo>
                      <a:lnTo>
                        <a:pt x="58" y="211"/>
                      </a:lnTo>
                      <a:lnTo>
                        <a:pt x="66" y="211"/>
                      </a:lnTo>
                      <a:lnTo>
                        <a:pt x="70" y="207"/>
                      </a:lnTo>
                      <a:lnTo>
                        <a:pt x="74" y="207"/>
                      </a:lnTo>
                      <a:lnTo>
                        <a:pt x="78" y="203"/>
                      </a:lnTo>
                      <a:lnTo>
                        <a:pt x="82" y="199"/>
                      </a:lnTo>
                      <a:lnTo>
                        <a:pt x="86" y="199"/>
                      </a:lnTo>
                      <a:lnTo>
                        <a:pt x="90" y="199"/>
                      </a:lnTo>
                      <a:lnTo>
                        <a:pt x="94" y="199"/>
                      </a:lnTo>
                      <a:lnTo>
                        <a:pt x="94" y="199"/>
                      </a:lnTo>
                      <a:lnTo>
                        <a:pt x="94" y="199"/>
                      </a:lnTo>
                      <a:lnTo>
                        <a:pt x="101" y="199"/>
                      </a:lnTo>
                      <a:lnTo>
                        <a:pt x="113" y="191"/>
                      </a:lnTo>
                      <a:lnTo>
                        <a:pt x="113" y="191"/>
                      </a:lnTo>
                      <a:lnTo>
                        <a:pt x="113" y="191"/>
                      </a:lnTo>
                      <a:lnTo>
                        <a:pt x="113" y="191"/>
                      </a:lnTo>
                      <a:lnTo>
                        <a:pt x="117" y="191"/>
                      </a:lnTo>
                      <a:lnTo>
                        <a:pt x="117" y="191"/>
                      </a:lnTo>
                      <a:lnTo>
                        <a:pt x="117" y="191"/>
                      </a:lnTo>
                      <a:lnTo>
                        <a:pt x="117" y="191"/>
                      </a:lnTo>
                      <a:lnTo>
                        <a:pt x="117" y="191"/>
                      </a:lnTo>
                      <a:lnTo>
                        <a:pt x="117" y="195"/>
                      </a:lnTo>
                      <a:lnTo>
                        <a:pt x="121" y="195"/>
                      </a:lnTo>
                      <a:lnTo>
                        <a:pt x="121" y="195"/>
                      </a:lnTo>
                      <a:lnTo>
                        <a:pt x="121" y="195"/>
                      </a:lnTo>
                      <a:lnTo>
                        <a:pt x="121" y="199"/>
                      </a:lnTo>
                      <a:lnTo>
                        <a:pt x="125" y="203"/>
                      </a:lnTo>
                      <a:lnTo>
                        <a:pt x="125" y="203"/>
                      </a:lnTo>
                      <a:lnTo>
                        <a:pt x="129" y="203"/>
                      </a:lnTo>
                      <a:lnTo>
                        <a:pt x="137" y="207"/>
                      </a:lnTo>
                      <a:lnTo>
                        <a:pt x="137" y="207"/>
                      </a:lnTo>
                      <a:lnTo>
                        <a:pt x="137" y="207"/>
                      </a:lnTo>
                      <a:lnTo>
                        <a:pt x="140" y="203"/>
                      </a:lnTo>
                      <a:lnTo>
                        <a:pt x="152" y="199"/>
                      </a:lnTo>
                      <a:lnTo>
                        <a:pt x="152" y="199"/>
                      </a:lnTo>
                      <a:lnTo>
                        <a:pt x="152" y="199"/>
                      </a:lnTo>
                      <a:lnTo>
                        <a:pt x="156" y="199"/>
                      </a:lnTo>
                      <a:lnTo>
                        <a:pt x="156" y="199"/>
                      </a:lnTo>
                      <a:lnTo>
                        <a:pt x="152" y="203"/>
                      </a:lnTo>
                      <a:lnTo>
                        <a:pt x="152" y="203"/>
                      </a:lnTo>
                      <a:lnTo>
                        <a:pt x="156" y="203"/>
                      </a:lnTo>
                      <a:lnTo>
                        <a:pt x="156" y="203"/>
                      </a:lnTo>
                      <a:lnTo>
                        <a:pt x="160" y="203"/>
                      </a:lnTo>
                      <a:lnTo>
                        <a:pt x="160" y="203"/>
                      </a:lnTo>
                      <a:lnTo>
                        <a:pt x="164" y="199"/>
                      </a:lnTo>
                      <a:lnTo>
                        <a:pt x="164" y="199"/>
                      </a:lnTo>
                      <a:lnTo>
                        <a:pt x="164" y="195"/>
                      </a:lnTo>
                      <a:lnTo>
                        <a:pt x="168" y="195"/>
                      </a:lnTo>
                      <a:lnTo>
                        <a:pt x="168" y="195"/>
                      </a:lnTo>
                      <a:lnTo>
                        <a:pt x="168" y="195"/>
                      </a:lnTo>
                      <a:lnTo>
                        <a:pt x="172" y="195"/>
                      </a:lnTo>
                      <a:lnTo>
                        <a:pt x="172" y="199"/>
                      </a:lnTo>
                      <a:lnTo>
                        <a:pt x="176" y="199"/>
                      </a:lnTo>
                      <a:lnTo>
                        <a:pt x="180" y="199"/>
                      </a:lnTo>
                      <a:lnTo>
                        <a:pt x="180" y="199"/>
                      </a:lnTo>
                      <a:lnTo>
                        <a:pt x="180" y="199"/>
                      </a:lnTo>
                      <a:lnTo>
                        <a:pt x="180" y="203"/>
                      </a:lnTo>
                      <a:lnTo>
                        <a:pt x="176" y="207"/>
                      </a:lnTo>
                      <a:lnTo>
                        <a:pt x="176" y="207"/>
                      </a:lnTo>
                      <a:lnTo>
                        <a:pt x="172" y="211"/>
                      </a:lnTo>
                      <a:lnTo>
                        <a:pt x="172" y="211"/>
                      </a:lnTo>
                      <a:lnTo>
                        <a:pt x="176" y="211"/>
                      </a:lnTo>
                      <a:lnTo>
                        <a:pt x="176" y="215"/>
                      </a:lnTo>
                      <a:lnTo>
                        <a:pt x="176" y="215"/>
                      </a:lnTo>
                      <a:lnTo>
                        <a:pt x="183" y="215"/>
                      </a:lnTo>
                      <a:lnTo>
                        <a:pt x="187" y="215"/>
                      </a:lnTo>
                      <a:lnTo>
                        <a:pt x="187" y="215"/>
                      </a:lnTo>
                      <a:lnTo>
                        <a:pt x="187" y="219"/>
                      </a:lnTo>
                      <a:lnTo>
                        <a:pt x="187" y="219"/>
                      </a:lnTo>
                      <a:lnTo>
                        <a:pt x="187" y="223"/>
                      </a:lnTo>
                      <a:lnTo>
                        <a:pt x="187" y="223"/>
                      </a:lnTo>
                      <a:lnTo>
                        <a:pt x="187" y="223"/>
                      </a:lnTo>
                      <a:lnTo>
                        <a:pt x="195" y="223"/>
                      </a:lnTo>
                      <a:lnTo>
                        <a:pt x="195" y="223"/>
                      </a:lnTo>
                      <a:lnTo>
                        <a:pt x="195" y="223"/>
                      </a:lnTo>
                      <a:lnTo>
                        <a:pt x="195" y="227"/>
                      </a:lnTo>
                      <a:lnTo>
                        <a:pt x="195" y="227"/>
                      </a:lnTo>
                      <a:lnTo>
                        <a:pt x="199" y="230"/>
                      </a:lnTo>
                      <a:lnTo>
                        <a:pt x="242" y="234"/>
                      </a:lnTo>
                      <a:lnTo>
                        <a:pt x="250" y="223"/>
                      </a:lnTo>
                      <a:lnTo>
                        <a:pt x="250" y="223"/>
                      </a:lnTo>
                      <a:lnTo>
                        <a:pt x="254" y="223"/>
                      </a:lnTo>
                      <a:lnTo>
                        <a:pt x="254" y="223"/>
                      </a:lnTo>
                      <a:lnTo>
                        <a:pt x="254" y="219"/>
                      </a:lnTo>
                      <a:lnTo>
                        <a:pt x="254" y="219"/>
                      </a:lnTo>
                      <a:lnTo>
                        <a:pt x="258" y="215"/>
                      </a:lnTo>
                      <a:lnTo>
                        <a:pt x="258" y="207"/>
                      </a:lnTo>
                      <a:lnTo>
                        <a:pt x="262" y="203"/>
                      </a:lnTo>
                      <a:lnTo>
                        <a:pt x="269" y="195"/>
                      </a:lnTo>
                      <a:lnTo>
                        <a:pt x="273" y="191"/>
                      </a:lnTo>
                      <a:lnTo>
                        <a:pt x="273" y="195"/>
                      </a:lnTo>
                      <a:lnTo>
                        <a:pt x="277" y="195"/>
                      </a:lnTo>
                      <a:lnTo>
                        <a:pt x="281" y="191"/>
                      </a:lnTo>
                      <a:lnTo>
                        <a:pt x="285" y="187"/>
                      </a:lnTo>
                      <a:lnTo>
                        <a:pt x="289" y="184"/>
                      </a:lnTo>
                      <a:lnTo>
                        <a:pt x="289" y="180"/>
                      </a:lnTo>
                      <a:lnTo>
                        <a:pt x="289" y="180"/>
                      </a:lnTo>
                      <a:lnTo>
                        <a:pt x="293" y="176"/>
                      </a:lnTo>
                      <a:lnTo>
                        <a:pt x="293" y="176"/>
                      </a:lnTo>
                      <a:lnTo>
                        <a:pt x="293" y="168"/>
                      </a:lnTo>
                      <a:lnTo>
                        <a:pt x="289" y="160"/>
                      </a:lnTo>
                      <a:lnTo>
                        <a:pt x="281" y="148"/>
                      </a:lnTo>
                      <a:lnTo>
                        <a:pt x="277" y="145"/>
                      </a:lnTo>
                      <a:lnTo>
                        <a:pt x="277" y="145"/>
                      </a:lnTo>
                      <a:lnTo>
                        <a:pt x="277" y="141"/>
                      </a:lnTo>
                      <a:lnTo>
                        <a:pt x="277" y="141"/>
                      </a:lnTo>
                      <a:lnTo>
                        <a:pt x="281" y="133"/>
                      </a:lnTo>
                      <a:lnTo>
                        <a:pt x="289" y="125"/>
                      </a:lnTo>
                      <a:lnTo>
                        <a:pt x="285" y="121"/>
                      </a:lnTo>
                      <a:lnTo>
                        <a:pt x="285" y="117"/>
                      </a:lnTo>
                      <a:lnTo>
                        <a:pt x="281" y="117"/>
                      </a:lnTo>
                      <a:lnTo>
                        <a:pt x="281" y="113"/>
                      </a:lnTo>
                      <a:lnTo>
                        <a:pt x="281" y="113"/>
                      </a:lnTo>
                      <a:lnTo>
                        <a:pt x="281" y="109"/>
                      </a:lnTo>
                      <a:lnTo>
                        <a:pt x="281" y="109"/>
                      </a:lnTo>
                      <a:lnTo>
                        <a:pt x="293" y="105"/>
                      </a:lnTo>
                      <a:lnTo>
                        <a:pt x="289" y="102"/>
                      </a:lnTo>
                      <a:lnTo>
                        <a:pt x="285" y="94"/>
                      </a:lnTo>
                      <a:lnTo>
                        <a:pt x="266" y="86"/>
                      </a:lnTo>
                      <a:lnTo>
                        <a:pt x="266" y="86"/>
                      </a:lnTo>
                      <a:lnTo>
                        <a:pt x="262" y="82"/>
                      </a:lnTo>
                      <a:lnTo>
                        <a:pt x="258" y="78"/>
                      </a:lnTo>
                      <a:lnTo>
                        <a:pt x="258" y="74"/>
                      </a:lnTo>
                      <a:lnTo>
                        <a:pt x="258" y="70"/>
                      </a:lnTo>
                      <a:lnTo>
                        <a:pt x="258" y="70"/>
                      </a:lnTo>
                      <a:lnTo>
                        <a:pt x="254" y="66"/>
                      </a:lnTo>
                      <a:lnTo>
                        <a:pt x="254" y="63"/>
                      </a:lnTo>
                      <a:lnTo>
                        <a:pt x="254" y="63"/>
                      </a:lnTo>
                      <a:lnTo>
                        <a:pt x="250" y="59"/>
                      </a:lnTo>
                      <a:lnTo>
                        <a:pt x="250" y="59"/>
                      </a:lnTo>
                      <a:lnTo>
                        <a:pt x="242" y="59"/>
                      </a:lnTo>
                      <a:lnTo>
                        <a:pt x="223" y="63"/>
                      </a:lnTo>
                      <a:lnTo>
                        <a:pt x="219" y="59"/>
                      </a:lnTo>
                      <a:lnTo>
                        <a:pt x="219" y="55"/>
                      </a:lnTo>
                      <a:lnTo>
                        <a:pt x="215" y="47"/>
                      </a:lnTo>
                      <a:lnTo>
                        <a:pt x="211" y="43"/>
                      </a:lnTo>
                      <a:lnTo>
                        <a:pt x="211" y="39"/>
                      </a:lnTo>
                      <a:lnTo>
                        <a:pt x="211" y="35"/>
                      </a:lnTo>
                      <a:lnTo>
                        <a:pt x="211" y="27"/>
                      </a:lnTo>
                      <a:lnTo>
                        <a:pt x="207" y="20"/>
                      </a:lnTo>
                      <a:lnTo>
                        <a:pt x="207" y="20"/>
                      </a:lnTo>
                      <a:lnTo>
                        <a:pt x="207" y="16"/>
                      </a:lnTo>
                      <a:lnTo>
                        <a:pt x="207" y="16"/>
                      </a:lnTo>
                      <a:lnTo>
                        <a:pt x="203" y="16"/>
                      </a:lnTo>
                      <a:lnTo>
                        <a:pt x="203" y="16"/>
                      </a:lnTo>
                      <a:lnTo>
                        <a:pt x="203" y="16"/>
                      </a:lnTo>
                      <a:lnTo>
                        <a:pt x="187" y="16"/>
                      </a:lnTo>
                      <a:lnTo>
                        <a:pt x="183" y="20"/>
                      </a:lnTo>
                      <a:lnTo>
                        <a:pt x="180" y="23"/>
                      </a:lnTo>
                      <a:lnTo>
                        <a:pt x="160" y="31"/>
                      </a:lnTo>
                      <a:lnTo>
                        <a:pt x="160" y="27"/>
                      </a:lnTo>
                      <a:lnTo>
                        <a:pt x="156" y="27"/>
                      </a:lnTo>
                      <a:lnTo>
                        <a:pt x="152" y="16"/>
                      </a:lnTo>
                      <a:lnTo>
                        <a:pt x="148" y="16"/>
                      </a:lnTo>
                      <a:lnTo>
                        <a:pt x="133" y="23"/>
                      </a:lnTo>
                      <a:lnTo>
                        <a:pt x="133" y="23"/>
                      </a:lnTo>
                      <a:lnTo>
                        <a:pt x="129" y="23"/>
                      </a:lnTo>
                      <a:lnTo>
                        <a:pt x="125" y="31"/>
                      </a:lnTo>
                      <a:lnTo>
                        <a:pt x="125" y="31"/>
                      </a:lnTo>
                      <a:lnTo>
                        <a:pt x="125" y="31"/>
                      </a:lnTo>
                      <a:lnTo>
                        <a:pt x="121" y="31"/>
                      </a:lnTo>
                      <a:lnTo>
                        <a:pt x="117" y="31"/>
                      </a:lnTo>
                      <a:lnTo>
                        <a:pt x="113" y="31"/>
                      </a:lnTo>
                      <a:lnTo>
                        <a:pt x="113" y="27"/>
                      </a:lnTo>
                      <a:lnTo>
                        <a:pt x="113" y="27"/>
                      </a:lnTo>
                      <a:lnTo>
                        <a:pt x="113" y="27"/>
                      </a:lnTo>
                      <a:lnTo>
                        <a:pt x="113" y="27"/>
                      </a:lnTo>
                      <a:lnTo>
                        <a:pt x="109" y="31"/>
                      </a:lnTo>
                      <a:lnTo>
                        <a:pt x="109" y="31"/>
                      </a:lnTo>
                      <a:lnTo>
                        <a:pt x="105" y="31"/>
                      </a:lnTo>
                      <a:lnTo>
                        <a:pt x="105" y="31"/>
                      </a:lnTo>
                      <a:lnTo>
                        <a:pt x="105" y="31"/>
                      </a:lnTo>
                      <a:lnTo>
                        <a:pt x="105" y="35"/>
                      </a:lnTo>
                      <a:lnTo>
                        <a:pt x="105" y="35"/>
                      </a:lnTo>
                      <a:lnTo>
                        <a:pt x="101" y="35"/>
                      </a:lnTo>
                      <a:lnTo>
                        <a:pt x="90" y="31"/>
                      </a:lnTo>
                      <a:lnTo>
                        <a:pt x="82" y="35"/>
                      </a:lnTo>
                      <a:lnTo>
                        <a:pt x="74" y="35"/>
                      </a:lnTo>
                      <a:lnTo>
                        <a:pt x="62" y="39"/>
                      </a:lnTo>
                      <a:lnTo>
                        <a:pt x="58" y="35"/>
                      </a:lnTo>
                      <a:lnTo>
                        <a:pt x="55" y="35"/>
                      </a:lnTo>
                      <a:lnTo>
                        <a:pt x="55" y="35"/>
                      </a:lnTo>
                      <a:lnTo>
                        <a:pt x="55" y="31"/>
                      </a:lnTo>
                      <a:lnTo>
                        <a:pt x="51" y="31"/>
                      </a:lnTo>
                      <a:lnTo>
                        <a:pt x="51" y="23"/>
                      </a:lnTo>
                      <a:lnTo>
                        <a:pt x="47" y="20"/>
                      </a:lnTo>
                      <a:lnTo>
                        <a:pt x="39" y="16"/>
                      </a:lnTo>
                      <a:lnTo>
                        <a:pt x="35" y="12"/>
                      </a:lnTo>
                      <a:lnTo>
                        <a:pt x="35" y="12"/>
                      </a:lnTo>
                      <a:lnTo>
                        <a:pt x="35" y="8"/>
                      </a:lnTo>
                      <a:lnTo>
                        <a:pt x="35" y="8"/>
                      </a:lnTo>
                      <a:lnTo>
                        <a:pt x="35" y="8"/>
                      </a:lnTo>
                      <a:lnTo>
                        <a:pt x="35" y="8"/>
                      </a:lnTo>
                      <a:lnTo>
                        <a:pt x="35" y="8"/>
                      </a:lnTo>
                      <a:lnTo>
                        <a:pt x="35" y="8"/>
                      </a:lnTo>
                      <a:lnTo>
                        <a:pt x="31" y="4"/>
                      </a:lnTo>
                      <a:lnTo>
                        <a:pt x="31" y="4"/>
                      </a:lnTo>
                      <a:lnTo>
                        <a:pt x="27" y="0"/>
                      </a:lnTo>
                      <a:lnTo>
                        <a:pt x="27" y="0"/>
                      </a:lnTo>
                      <a:lnTo>
                        <a:pt x="23" y="0"/>
                      </a:lnTo>
                      <a:lnTo>
                        <a:pt x="23" y="4"/>
                      </a:lnTo>
                      <a:lnTo>
                        <a:pt x="23" y="4"/>
                      </a:lnTo>
                      <a:lnTo>
                        <a:pt x="23" y="4"/>
                      </a:lnTo>
                      <a:lnTo>
                        <a:pt x="23" y="4"/>
                      </a:lnTo>
                      <a:lnTo>
                        <a:pt x="23" y="4"/>
                      </a:lnTo>
                      <a:lnTo>
                        <a:pt x="23" y="4"/>
                      </a:lnTo>
                      <a:lnTo>
                        <a:pt x="19" y="4"/>
                      </a:lnTo>
                      <a:lnTo>
                        <a:pt x="19" y="4"/>
                      </a:lnTo>
                      <a:lnTo>
                        <a:pt x="19" y="4"/>
                      </a:lnTo>
                      <a:lnTo>
                        <a:pt x="19" y="4"/>
                      </a:lnTo>
                      <a:lnTo>
                        <a:pt x="19" y="4"/>
                      </a:lnTo>
                      <a:lnTo>
                        <a:pt x="19" y="8"/>
                      </a:lnTo>
                      <a:lnTo>
                        <a:pt x="19" y="8"/>
                      </a:lnTo>
                      <a:lnTo>
                        <a:pt x="19" y="8"/>
                      </a:lnTo>
                      <a:lnTo>
                        <a:pt x="19" y="8"/>
                      </a:lnTo>
                      <a:lnTo>
                        <a:pt x="19" y="8"/>
                      </a:lnTo>
                      <a:lnTo>
                        <a:pt x="19" y="8"/>
                      </a:lnTo>
                      <a:lnTo>
                        <a:pt x="19" y="12"/>
                      </a:lnTo>
                      <a:lnTo>
                        <a:pt x="23" y="12"/>
                      </a:lnTo>
                      <a:lnTo>
                        <a:pt x="23" y="16"/>
                      </a:lnTo>
                      <a:lnTo>
                        <a:pt x="23" y="16"/>
                      </a:lnTo>
                      <a:lnTo>
                        <a:pt x="23" y="16"/>
                      </a:lnTo>
                      <a:lnTo>
                        <a:pt x="19" y="16"/>
                      </a:lnTo>
                      <a:lnTo>
                        <a:pt x="23" y="20"/>
                      </a:lnTo>
                      <a:lnTo>
                        <a:pt x="31" y="20"/>
                      </a:lnTo>
                      <a:lnTo>
                        <a:pt x="39" y="23"/>
                      </a:lnTo>
                      <a:lnTo>
                        <a:pt x="39" y="23"/>
                      </a:lnTo>
                      <a:lnTo>
                        <a:pt x="43" y="27"/>
                      </a:lnTo>
                      <a:lnTo>
                        <a:pt x="43" y="27"/>
                      </a:lnTo>
                      <a:lnTo>
                        <a:pt x="47" y="27"/>
                      </a:lnTo>
                      <a:lnTo>
                        <a:pt x="47" y="27"/>
                      </a:lnTo>
                      <a:lnTo>
                        <a:pt x="47" y="31"/>
                      </a:lnTo>
                      <a:lnTo>
                        <a:pt x="47" y="31"/>
                      </a:lnTo>
                      <a:lnTo>
                        <a:pt x="43" y="31"/>
                      </a:lnTo>
                      <a:lnTo>
                        <a:pt x="39" y="31"/>
                      </a:lnTo>
                      <a:lnTo>
                        <a:pt x="39" y="35"/>
                      </a:lnTo>
                      <a:lnTo>
                        <a:pt x="39" y="35"/>
                      </a:lnTo>
                      <a:lnTo>
                        <a:pt x="35" y="39"/>
                      </a:lnTo>
                      <a:lnTo>
                        <a:pt x="35" y="39"/>
                      </a:lnTo>
                      <a:lnTo>
                        <a:pt x="35" y="39"/>
                      </a:lnTo>
                      <a:lnTo>
                        <a:pt x="35" y="43"/>
                      </a:lnTo>
                      <a:lnTo>
                        <a:pt x="35" y="43"/>
                      </a:lnTo>
                      <a:lnTo>
                        <a:pt x="35" y="43"/>
                      </a:lnTo>
                      <a:lnTo>
                        <a:pt x="31" y="39"/>
                      </a:lnTo>
                      <a:lnTo>
                        <a:pt x="31" y="39"/>
                      </a:lnTo>
                      <a:lnTo>
                        <a:pt x="31" y="39"/>
                      </a:lnTo>
                      <a:lnTo>
                        <a:pt x="31" y="43"/>
                      </a:lnTo>
                      <a:lnTo>
                        <a:pt x="31" y="43"/>
                      </a:lnTo>
                      <a:lnTo>
                        <a:pt x="31" y="43"/>
                      </a:lnTo>
                      <a:lnTo>
                        <a:pt x="27" y="43"/>
                      </a:lnTo>
                      <a:lnTo>
                        <a:pt x="27" y="39"/>
                      </a:lnTo>
                      <a:lnTo>
                        <a:pt x="27" y="39"/>
                      </a:lnTo>
                      <a:lnTo>
                        <a:pt x="27" y="39"/>
                      </a:lnTo>
                      <a:lnTo>
                        <a:pt x="27" y="39"/>
                      </a:lnTo>
                      <a:lnTo>
                        <a:pt x="27" y="43"/>
                      </a:lnTo>
                      <a:lnTo>
                        <a:pt x="27" y="47"/>
                      </a:lnTo>
                      <a:lnTo>
                        <a:pt x="23" y="51"/>
                      </a:lnTo>
                      <a:lnTo>
                        <a:pt x="27" y="51"/>
                      </a:lnTo>
                      <a:lnTo>
                        <a:pt x="31" y="51"/>
                      </a:lnTo>
                      <a:lnTo>
                        <a:pt x="31" y="51"/>
                      </a:lnTo>
                      <a:lnTo>
                        <a:pt x="31" y="51"/>
                      </a:lnTo>
                      <a:lnTo>
                        <a:pt x="35" y="51"/>
                      </a:lnTo>
                      <a:lnTo>
                        <a:pt x="39" y="51"/>
                      </a:lnTo>
                      <a:lnTo>
                        <a:pt x="43" y="51"/>
                      </a:lnTo>
                      <a:lnTo>
                        <a:pt x="43" y="47"/>
                      </a:lnTo>
                      <a:lnTo>
                        <a:pt x="51" y="43"/>
                      </a:lnTo>
                      <a:lnTo>
                        <a:pt x="51" y="43"/>
                      </a:lnTo>
                      <a:lnTo>
                        <a:pt x="51" y="47"/>
                      </a:lnTo>
                      <a:lnTo>
                        <a:pt x="55" y="47"/>
                      </a:lnTo>
                      <a:lnTo>
                        <a:pt x="58" y="43"/>
                      </a:lnTo>
                      <a:lnTo>
                        <a:pt x="70" y="47"/>
                      </a:lnTo>
                      <a:lnTo>
                        <a:pt x="94" y="43"/>
                      </a:lnTo>
                      <a:lnTo>
                        <a:pt x="94" y="47"/>
                      </a:lnTo>
                      <a:lnTo>
                        <a:pt x="94" y="47"/>
                      </a:lnTo>
                      <a:lnTo>
                        <a:pt x="74" y="51"/>
                      </a:lnTo>
                      <a:lnTo>
                        <a:pt x="74" y="51"/>
                      </a:lnTo>
                      <a:lnTo>
                        <a:pt x="82" y="55"/>
                      </a:lnTo>
                      <a:lnTo>
                        <a:pt x="82" y="55"/>
                      </a:lnTo>
                      <a:lnTo>
                        <a:pt x="82" y="55"/>
                      </a:lnTo>
                      <a:lnTo>
                        <a:pt x="82" y="55"/>
                      </a:lnTo>
                      <a:lnTo>
                        <a:pt x="86" y="55"/>
                      </a:lnTo>
                      <a:lnTo>
                        <a:pt x="86" y="51"/>
                      </a:lnTo>
                      <a:lnTo>
                        <a:pt x="86" y="51"/>
                      </a:lnTo>
                      <a:lnTo>
                        <a:pt x="90" y="51"/>
                      </a:lnTo>
                      <a:lnTo>
                        <a:pt x="90" y="51"/>
                      </a:lnTo>
                      <a:lnTo>
                        <a:pt x="94" y="51"/>
                      </a:lnTo>
                      <a:lnTo>
                        <a:pt x="98" y="51"/>
                      </a:lnTo>
                      <a:lnTo>
                        <a:pt x="101" y="51"/>
                      </a:lnTo>
                      <a:lnTo>
                        <a:pt x="105" y="55"/>
                      </a:lnTo>
                      <a:lnTo>
                        <a:pt x="105" y="55"/>
                      </a:lnTo>
                      <a:lnTo>
                        <a:pt x="121" y="51"/>
                      </a:lnTo>
                      <a:lnTo>
                        <a:pt x="137" y="55"/>
                      </a:lnTo>
                      <a:lnTo>
                        <a:pt x="140" y="55"/>
                      </a:lnTo>
                      <a:lnTo>
                        <a:pt x="140" y="51"/>
                      </a:lnTo>
                      <a:lnTo>
                        <a:pt x="140" y="51"/>
                      </a:lnTo>
                      <a:lnTo>
                        <a:pt x="144" y="47"/>
                      </a:lnTo>
                      <a:lnTo>
                        <a:pt x="152" y="43"/>
                      </a:lnTo>
                      <a:lnTo>
                        <a:pt x="152" y="43"/>
                      </a:lnTo>
                      <a:lnTo>
                        <a:pt x="152" y="43"/>
                      </a:lnTo>
                      <a:lnTo>
                        <a:pt x="152" y="43"/>
                      </a:lnTo>
                      <a:lnTo>
                        <a:pt x="152" y="43"/>
                      </a:lnTo>
                      <a:lnTo>
                        <a:pt x="152" y="47"/>
                      </a:lnTo>
                      <a:lnTo>
                        <a:pt x="152" y="47"/>
                      </a:lnTo>
                      <a:lnTo>
                        <a:pt x="156" y="47"/>
                      </a:lnTo>
                      <a:lnTo>
                        <a:pt x="160" y="47"/>
                      </a:lnTo>
                      <a:lnTo>
                        <a:pt x="160" y="47"/>
                      </a:lnTo>
                      <a:lnTo>
                        <a:pt x="164" y="47"/>
                      </a:lnTo>
                      <a:lnTo>
                        <a:pt x="164" y="47"/>
                      </a:lnTo>
                      <a:lnTo>
                        <a:pt x="164" y="47"/>
                      </a:lnTo>
                      <a:lnTo>
                        <a:pt x="164" y="47"/>
                      </a:lnTo>
                      <a:lnTo>
                        <a:pt x="164" y="47"/>
                      </a:lnTo>
                      <a:lnTo>
                        <a:pt x="160" y="51"/>
                      </a:lnTo>
                      <a:lnTo>
                        <a:pt x="160" y="51"/>
                      </a:lnTo>
                      <a:lnTo>
                        <a:pt x="160" y="51"/>
                      </a:lnTo>
                      <a:lnTo>
                        <a:pt x="160" y="51"/>
                      </a:lnTo>
                      <a:lnTo>
                        <a:pt x="160" y="51"/>
                      </a:lnTo>
                      <a:lnTo>
                        <a:pt x="156" y="51"/>
                      </a:lnTo>
                      <a:lnTo>
                        <a:pt x="152" y="47"/>
                      </a:lnTo>
                      <a:lnTo>
                        <a:pt x="148" y="47"/>
                      </a:lnTo>
                      <a:lnTo>
                        <a:pt x="148" y="47"/>
                      </a:lnTo>
                      <a:lnTo>
                        <a:pt x="144" y="47"/>
                      </a:lnTo>
                      <a:lnTo>
                        <a:pt x="144" y="51"/>
                      </a:lnTo>
                      <a:lnTo>
                        <a:pt x="144" y="51"/>
                      </a:lnTo>
                      <a:lnTo>
                        <a:pt x="140" y="55"/>
                      </a:lnTo>
                      <a:lnTo>
                        <a:pt x="140" y="59"/>
                      </a:lnTo>
                      <a:lnTo>
                        <a:pt x="140" y="59"/>
                      </a:lnTo>
                      <a:lnTo>
                        <a:pt x="137" y="59"/>
                      </a:lnTo>
                      <a:lnTo>
                        <a:pt x="129" y="59"/>
                      </a:lnTo>
                      <a:lnTo>
                        <a:pt x="129" y="59"/>
                      </a:lnTo>
                      <a:lnTo>
                        <a:pt x="125" y="55"/>
                      </a:lnTo>
                      <a:lnTo>
                        <a:pt x="121" y="55"/>
                      </a:lnTo>
                      <a:lnTo>
                        <a:pt x="101" y="59"/>
                      </a:lnTo>
                      <a:lnTo>
                        <a:pt x="101" y="59"/>
                      </a:lnTo>
                      <a:lnTo>
                        <a:pt x="105" y="59"/>
                      </a:lnTo>
                      <a:lnTo>
                        <a:pt x="105" y="59"/>
                      </a:lnTo>
                      <a:lnTo>
                        <a:pt x="109" y="63"/>
                      </a:lnTo>
                      <a:lnTo>
                        <a:pt x="109" y="63"/>
                      </a:lnTo>
                      <a:lnTo>
                        <a:pt x="109" y="66"/>
                      </a:lnTo>
                      <a:lnTo>
                        <a:pt x="113" y="66"/>
                      </a:lnTo>
                      <a:lnTo>
                        <a:pt x="113" y="66"/>
                      </a:lnTo>
                      <a:lnTo>
                        <a:pt x="113" y="66"/>
                      </a:lnTo>
                      <a:lnTo>
                        <a:pt x="109" y="66"/>
                      </a:lnTo>
                      <a:lnTo>
                        <a:pt x="109" y="66"/>
                      </a:lnTo>
                      <a:lnTo>
                        <a:pt x="105" y="63"/>
                      </a:lnTo>
                      <a:lnTo>
                        <a:pt x="98" y="59"/>
                      </a:lnTo>
                      <a:lnTo>
                        <a:pt x="98" y="59"/>
                      </a:lnTo>
                      <a:lnTo>
                        <a:pt x="98" y="59"/>
                      </a:lnTo>
                      <a:lnTo>
                        <a:pt x="98" y="59"/>
                      </a:lnTo>
                      <a:lnTo>
                        <a:pt x="98" y="66"/>
                      </a:lnTo>
                      <a:lnTo>
                        <a:pt x="94" y="70"/>
                      </a:lnTo>
                      <a:lnTo>
                        <a:pt x="94" y="70"/>
                      </a:lnTo>
                      <a:lnTo>
                        <a:pt x="94" y="70"/>
                      </a:lnTo>
                      <a:lnTo>
                        <a:pt x="94" y="74"/>
                      </a:lnTo>
                      <a:lnTo>
                        <a:pt x="94" y="74"/>
                      </a:lnTo>
                      <a:lnTo>
                        <a:pt x="94" y="66"/>
                      </a:lnTo>
                      <a:lnTo>
                        <a:pt x="94" y="63"/>
                      </a:lnTo>
                      <a:lnTo>
                        <a:pt x="94" y="59"/>
                      </a:lnTo>
                      <a:lnTo>
                        <a:pt x="94" y="59"/>
                      </a:lnTo>
                      <a:lnTo>
                        <a:pt x="94" y="55"/>
                      </a:lnTo>
                      <a:lnTo>
                        <a:pt x="94" y="55"/>
                      </a:lnTo>
                      <a:lnTo>
                        <a:pt x="78" y="59"/>
                      </a:lnTo>
                      <a:lnTo>
                        <a:pt x="70" y="63"/>
                      </a:lnTo>
                      <a:lnTo>
                        <a:pt x="66" y="63"/>
                      </a:lnTo>
                      <a:lnTo>
                        <a:pt x="70" y="59"/>
                      </a:lnTo>
                      <a:lnTo>
                        <a:pt x="74" y="59"/>
                      </a:lnTo>
                      <a:lnTo>
                        <a:pt x="74" y="59"/>
                      </a:lnTo>
                      <a:lnTo>
                        <a:pt x="78" y="59"/>
                      </a:lnTo>
                      <a:lnTo>
                        <a:pt x="74" y="55"/>
                      </a:lnTo>
                      <a:lnTo>
                        <a:pt x="74" y="51"/>
                      </a:lnTo>
                      <a:lnTo>
                        <a:pt x="70" y="51"/>
                      </a:lnTo>
                      <a:lnTo>
                        <a:pt x="70" y="51"/>
                      </a:lnTo>
                      <a:lnTo>
                        <a:pt x="66" y="51"/>
                      </a:lnTo>
                      <a:lnTo>
                        <a:pt x="62" y="51"/>
                      </a:lnTo>
                      <a:lnTo>
                        <a:pt x="58" y="51"/>
                      </a:lnTo>
                      <a:lnTo>
                        <a:pt x="58" y="51"/>
                      </a:lnTo>
                      <a:lnTo>
                        <a:pt x="55" y="47"/>
                      </a:lnTo>
                      <a:lnTo>
                        <a:pt x="47" y="47"/>
                      </a:lnTo>
                      <a:lnTo>
                        <a:pt x="47" y="51"/>
                      </a:lnTo>
                      <a:lnTo>
                        <a:pt x="43" y="55"/>
                      </a:lnTo>
                      <a:lnTo>
                        <a:pt x="39" y="59"/>
                      </a:lnTo>
                      <a:lnTo>
                        <a:pt x="43" y="59"/>
                      </a:lnTo>
                      <a:lnTo>
                        <a:pt x="43" y="59"/>
                      </a:lnTo>
                      <a:lnTo>
                        <a:pt x="43" y="59"/>
                      </a:lnTo>
                      <a:lnTo>
                        <a:pt x="47" y="59"/>
                      </a:lnTo>
                      <a:lnTo>
                        <a:pt x="43" y="63"/>
                      </a:lnTo>
                      <a:lnTo>
                        <a:pt x="39" y="63"/>
                      </a:lnTo>
                      <a:lnTo>
                        <a:pt x="39" y="63"/>
                      </a:lnTo>
                      <a:lnTo>
                        <a:pt x="39" y="63"/>
                      </a:lnTo>
                      <a:lnTo>
                        <a:pt x="39" y="63"/>
                      </a:lnTo>
                      <a:lnTo>
                        <a:pt x="39" y="66"/>
                      </a:lnTo>
                      <a:lnTo>
                        <a:pt x="27" y="70"/>
                      </a:lnTo>
                      <a:lnTo>
                        <a:pt x="27" y="70"/>
                      </a:lnTo>
                      <a:lnTo>
                        <a:pt x="23" y="74"/>
                      </a:lnTo>
                      <a:lnTo>
                        <a:pt x="23" y="74"/>
                      </a:lnTo>
                      <a:lnTo>
                        <a:pt x="35" y="74"/>
                      </a:lnTo>
                      <a:lnTo>
                        <a:pt x="31" y="74"/>
                      </a:lnTo>
                      <a:lnTo>
                        <a:pt x="27" y="78"/>
                      </a:lnTo>
                      <a:lnTo>
                        <a:pt x="31" y="78"/>
                      </a:lnTo>
                      <a:lnTo>
                        <a:pt x="31" y="82"/>
                      </a:lnTo>
                      <a:lnTo>
                        <a:pt x="31" y="82"/>
                      </a:lnTo>
                      <a:lnTo>
                        <a:pt x="31" y="82"/>
                      </a:lnTo>
                      <a:lnTo>
                        <a:pt x="31" y="82"/>
                      </a:lnTo>
                      <a:lnTo>
                        <a:pt x="27" y="82"/>
                      </a:lnTo>
                      <a:lnTo>
                        <a:pt x="27" y="78"/>
                      </a:lnTo>
                      <a:lnTo>
                        <a:pt x="27" y="78"/>
                      </a:lnTo>
                      <a:lnTo>
                        <a:pt x="27" y="78"/>
                      </a:lnTo>
                      <a:lnTo>
                        <a:pt x="27" y="78"/>
                      </a:lnTo>
                      <a:lnTo>
                        <a:pt x="23" y="78"/>
                      </a:lnTo>
                      <a:lnTo>
                        <a:pt x="23" y="78"/>
                      </a:lnTo>
                      <a:lnTo>
                        <a:pt x="23" y="78"/>
                      </a:lnTo>
                      <a:lnTo>
                        <a:pt x="23" y="78"/>
                      </a:lnTo>
                      <a:lnTo>
                        <a:pt x="23" y="78"/>
                      </a:lnTo>
                      <a:lnTo>
                        <a:pt x="23" y="78"/>
                      </a:lnTo>
                      <a:lnTo>
                        <a:pt x="19" y="78"/>
                      </a:lnTo>
                      <a:lnTo>
                        <a:pt x="19" y="78"/>
                      </a:lnTo>
                      <a:lnTo>
                        <a:pt x="15" y="78"/>
                      </a:lnTo>
                      <a:lnTo>
                        <a:pt x="15" y="78"/>
                      </a:lnTo>
                      <a:lnTo>
                        <a:pt x="19" y="82"/>
                      </a:lnTo>
                      <a:lnTo>
                        <a:pt x="19" y="82"/>
                      </a:lnTo>
                      <a:lnTo>
                        <a:pt x="19" y="82"/>
                      </a:lnTo>
                      <a:lnTo>
                        <a:pt x="15" y="82"/>
                      </a:lnTo>
                      <a:lnTo>
                        <a:pt x="15" y="82"/>
                      </a:lnTo>
                      <a:lnTo>
                        <a:pt x="15" y="86"/>
                      </a:lnTo>
                      <a:lnTo>
                        <a:pt x="15" y="86"/>
                      </a:lnTo>
                      <a:lnTo>
                        <a:pt x="15" y="86"/>
                      </a:lnTo>
                      <a:lnTo>
                        <a:pt x="15" y="86"/>
                      </a:lnTo>
                      <a:lnTo>
                        <a:pt x="15" y="90"/>
                      </a:lnTo>
                      <a:lnTo>
                        <a:pt x="15" y="90"/>
                      </a:lnTo>
                      <a:lnTo>
                        <a:pt x="15" y="94"/>
                      </a:lnTo>
                      <a:lnTo>
                        <a:pt x="19" y="98"/>
                      </a:lnTo>
                      <a:lnTo>
                        <a:pt x="19" y="98"/>
                      </a:lnTo>
                      <a:lnTo>
                        <a:pt x="39" y="98"/>
                      </a:lnTo>
                      <a:lnTo>
                        <a:pt x="39" y="98"/>
                      </a:lnTo>
                      <a:lnTo>
                        <a:pt x="43" y="94"/>
                      </a:lnTo>
                      <a:lnTo>
                        <a:pt x="47" y="94"/>
                      </a:lnTo>
                      <a:lnTo>
                        <a:pt x="47" y="94"/>
                      </a:lnTo>
                      <a:lnTo>
                        <a:pt x="43" y="98"/>
                      </a:lnTo>
                      <a:lnTo>
                        <a:pt x="51" y="98"/>
                      </a:lnTo>
                      <a:lnTo>
                        <a:pt x="55" y="102"/>
                      </a:lnTo>
                      <a:lnTo>
                        <a:pt x="55" y="102"/>
                      </a:lnTo>
                      <a:lnTo>
                        <a:pt x="47" y="102"/>
                      </a:lnTo>
                      <a:lnTo>
                        <a:pt x="47" y="102"/>
                      </a:lnTo>
                      <a:lnTo>
                        <a:pt x="47" y="102"/>
                      </a:lnTo>
                      <a:lnTo>
                        <a:pt x="47" y="102"/>
                      </a:lnTo>
                      <a:lnTo>
                        <a:pt x="31" y="102"/>
                      </a:lnTo>
                      <a:lnTo>
                        <a:pt x="35" y="102"/>
                      </a:lnTo>
                      <a:lnTo>
                        <a:pt x="47" y="105"/>
                      </a:lnTo>
                      <a:lnTo>
                        <a:pt x="51" y="105"/>
                      </a:lnTo>
                      <a:lnTo>
                        <a:pt x="51" y="109"/>
                      </a:lnTo>
                      <a:lnTo>
                        <a:pt x="43" y="109"/>
                      </a:lnTo>
                      <a:lnTo>
                        <a:pt x="39" y="109"/>
                      </a:lnTo>
                      <a:lnTo>
                        <a:pt x="39" y="109"/>
                      </a:lnTo>
                      <a:lnTo>
                        <a:pt x="35" y="109"/>
                      </a:lnTo>
                      <a:lnTo>
                        <a:pt x="31" y="109"/>
                      </a:lnTo>
                      <a:lnTo>
                        <a:pt x="31" y="109"/>
                      </a:lnTo>
                      <a:lnTo>
                        <a:pt x="31" y="109"/>
                      </a:lnTo>
                      <a:lnTo>
                        <a:pt x="35" y="109"/>
                      </a:lnTo>
                      <a:lnTo>
                        <a:pt x="31" y="113"/>
                      </a:lnTo>
                      <a:lnTo>
                        <a:pt x="35" y="117"/>
                      </a:lnTo>
                      <a:lnTo>
                        <a:pt x="43" y="117"/>
                      </a:lnTo>
                      <a:lnTo>
                        <a:pt x="47" y="121"/>
                      </a:lnTo>
                      <a:lnTo>
                        <a:pt x="55" y="117"/>
                      </a:lnTo>
                      <a:lnTo>
                        <a:pt x="58" y="121"/>
                      </a:lnTo>
                      <a:lnTo>
                        <a:pt x="58" y="121"/>
                      </a:lnTo>
                      <a:lnTo>
                        <a:pt x="58" y="125"/>
                      </a:lnTo>
                      <a:lnTo>
                        <a:pt x="62" y="125"/>
                      </a:lnTo>
                      <a:lnTo>
                        <a:pt x="66" y="121"/>
                      </a:lnTo>
                      <a:lnTo>
                        <a:pt x="70" y="121"/>
                      </a:lnTo>
                      <a:lnTo>
                        <a:pt x="70" y="121"/>
                      </a:lnTo>
                      <a:lnTo>
                        <a:pt x="74" y="117"/>
                      </a:lnTo>
                      <a:lnTo>
                        <a:pt x="74" y="117"/>
                      </a:lnTo>
                      <a:lnTo>
                        <a:pt x="78" y="113"/>
                      </a:lnTo>
                      <a:lnTo>
                        <a:pt x="82" y="113"/>
                      </a:lnTo>
                      <a:lnTo>
                        <a:pt x="82" y="117"/>
                      </a:lnTo>
                      <a:lnTo>
                        <a:pt x="86" y="121"/>
                      </a:lnTo>
                      <a:lnTo>
                        <a:pt x="90" y="121"/>
                      </a:lnTo>
                      <a:lnTo>
                        <a:pt x="90" y="121"/>
                      </a:lnTo>
                      <a:lnTo>
                        <a:pt x="86" y="121"/>
                      </a:lnTo>
                      <a:lnTo>
                        <a:pt x="86" y="121"/>
                      </a:lnTo>
                      <a:lnTo>
                        <a:pt x="86" y="117"/>
                      </a:lnTo>
                      <a:lnTo>
                        <a:pt x="82" y="117"/>
                      </a:lnTo>
                      <a:lnTo>
                        <a:pt x="82" y="117"/>
                      </a:lnTo>
                      <a:lnTo>
                        <a:pt x="78" y="117"/>
                      </a:lnTo>
                      <a:lnTo>
                        <a:pt x="74" y="117"/>
                      </a:lnTo>
                      <a:lnTo>
                        <a:pt x="74" y="121"/>
                      </a:lnTo>
                      <a:lnTo>
                        <a:pt x="74" y="121"/>
                      </a:lnTo>
                      <a:lnTo>
                        <a:pt x="74" y="121"/>
                      </a:lnTo>
                      <a:lnTo>
                        <a:pt x="70" y="125"/>
                      </a:lnTo>
                      <a:lnTo>
                        <a:pt x="70" y="125"/>
                      </a:lnTo>
                      <a:lnTo>
                        <a:pt x="66" y="125"/>
                      </a:lnTo>
                      <a:lnTo>
                        <a:pt x="66" y="125"/>
                      </a:lnTo>
                      <a:lnTo>
                        <a:pt x="66" y="129"/>
                      </a:lnTo>
                      <a:lnTo>
                        <a:pt x="62" y="129"/>
                      </a:lnTo>
                      <a:lnTo>
                        <a:pt x="51" y="121"/>
                      </a:lnTo>
                      <a:lnTo>
                        <a:pt x="47" y="125"/>
                      </a:lnTo>
                      <a:lnTo>
                        <a:pt x="43" y="125"/>
                      </a:lnTo>
                      <a:lnTo>
                        <a:pt x="39" y="121"/>
                      </a:lnTo>
                      <a:lnTo>
                        <a:pt x="39" y="121"/>
                      </a:lnTo>
                      <a:lnTo>
                        <a:pt x="39" y="125"/>
                      </a:lnTo>
                      <a:lnTo>
                        <a:pt x="35" y="125"/>
                      </a:lnTo>
                      <a:lnTo>
                        <a:pt x="27" y="129"/>
                      </a:lnTo>
                      <a:lnTo>
                        <a:pt x="19" y="133"/>
                      </a:lnTo>
                      <a:lnTo>
                        <a:pt x="19" y="133"/>
                      </a:lnTo>
                      <a:lnTo>
                        <a:pt x="23" y="133"/>
                      </a:lnTo>
                      <a:lnTo>
                        <a:pt x="27" y="133"/>
                      </a:lnTo>
                      <a:lnTo>
                        <a:pt x="27" y="133"/>
                      </a:lnTo>
                      <a:lnTo>
                        <a:pt x="31" y="133"/>
                      </a:lnTo>
                      <a:lnTo>
                        <a:pt x="31" y="129"/>
                      </a:lnTo>
                      <a:lnTo>
                        <a:pt x="31" y="129"/>
                      </a:lnTo>
                      <a:lnTo>
                        <a:pt x="31" y="129"/>
                      </a:lnTo>
                      <a:lnTo>
                        <a:pt x="31" y="133"/>
                      </a:lnTo>
                      <a:lnTo>
                        <a:pt x="31" y="133"/>
                      </a:lnTo>
                      <a:lnTo>
                        <a:pt x="31" y="133"/>
                      </a:lnTo>
                      <a:lnTo>
                        <a:pt x="31" y="133"/>
                      </a:lnTo>
                      <a:lnTo>
                        <a:pt x="31" y="133"/>
                      </a:lnTo>
                      <a:lnTo>
                        <a:pt x="31" y="137"/>
                      </a:lnTo>
                      <a:lnTo>
                        <a:pt x="31" y="137"/>
                      </a:lnTo>
                      <a:lnTo>
                        <a:pt x="27" y="141"/>
                      </a:lnTo>
                      <a:lnTo>
                        <a:pt x="27" y="137"/>
                      </a:lnTo>
                      <a:lnTo>
                        <a:pt x="27" y="137"/>
                      </a:lnTo>
                      <a:lnTo>
                        <a:pt x="27" y="133"/>
                      </a:lnTo>
                      <a:lnTo>
                        <a:pt x="27" y="133"/>
                      </a:lnTo>
                      <a:lnTo>
                        <a:pt x="23" y="137"/>
                      </a:lnTo>
                      <a:lnTo>
                        <a:pt x="23" y="141"/>
                      </a:lnTo>
                      <a:lnTo>
                        <a:pt x="23" y="141"/>
                      </a:lnTo>
                      <a:lnTo>
                        <a:pt x="23" y="145"/>
                      </a:lnTo>
                      <a:lnTo>
                        <a:pt x="27" y="145"/>
                      </a:lnTo>
                      <a:lnTo>
                        <a:pt x="27" y="148"/>
                      </a:lnTo>
                      <a:lnTo>
                        <a:pt x="27" y="148"/>
                      </a:lnTo>
                      <a:lnTo>
                        <a:pt x="31" y="145"/>
                      </a:lnTo>
                      <a:lnTo>
                        <a:pt x="35" y="145"/>
                      </a:lnTo>
                      <a:lnTo>
                        <a:pt x="35" y="141"/>
                      </a:lnTo>
                      <a:lnTo>
                        <a:pt x="39" y="141"/>
                      </a:lnTo>
                      <a:lnTo>
                        <a:pt x="70" y="137"/>
                      </a:lnTo>
                      <a:lnTo>
                        <a:pt x="74" y="137"/>
                      </a:lnTo>
                      <a:lnTo>
                        <a:pt x="74" y="137"/>
                      </a:lnTo>
                      <a:lnTo>
                        <a:pt x="58" y="137"/>
                      </a:lnTo>
                      <a:lnTo>
                        <a:pt x="47" y="141"/>
                      </a:lnTo>
                      <a:lnTo>
                        <a:pt x="47" y="145"/>
                      </a:lnTo>
                      <a:lnTo>
                        <a:pt x="51" y="145"/>
                      </a:lnTo>
                      <a:lnTo>
                        <a:pt x="51" y="148"/>
                      </a:lnTo>
                      <a:lnTo>
                        <a:pt x="51" y="148"/>
                      </a:lnTo>
                      <a:lnTo>
                        <a:pt x="51" y="152"/>
                      </a:lnTo>
                      <a:lnTo>
                        <a:pt x="55" y="156"/>
                      </a:lnTo>
                      <a:lnTo>
                        <a:pt x="55" y="156"/>
                      </a:lnTo>
                      <a:lnTo>
                        <a:pt x="51" y="156"/>
                      </a:lnTo>
                      <a:lnTo>
                        <a:pt x="51" y="156"/>
                      </a:lnTo>
                      <a:lnTo>
                        <a:pt x="51" y="148"/>
                      </a:lnTo>
                      <a:lnTo>
                        <a:pt x="47" y="148"/>
                      </a:lnTo>
                      <a:lnTo>
                        <a:pt x="47" y="145"/>
                      </a:lnTo>
                      <a:lnTo>
                        <a:pt x="47" y="145"/>
                      </a:lnTo>
                      <a:lnTo>
                        <a:pt x="43" y="145"/>
                      </a:lnTo>
                      <a:lnTo>
                        <a:pt x="43" y="145"/>
                      </a:lnTo>
                      <a:lnTo>
                        <a:pt x="39" y="145"/>
                      </a:lnTo>
                      <a:lnTo>
                        <a:pt x="39" y="145"/>
                      </a:lnTo>
                      <a:lnTo>
                        <a:pt x="39" y="148"/>
                      </a:lnTo>
                      <a:lnTo>
                        <a:pt x="35" y="148"/>
                      </a:lnTo>
                      <a:lnTo>
                        <a:pt x="31" y="148"/>
                      </a:lnTo>
                      <a:lnTo>
                        <a:pt x="31" y="148"/>
                      </a:lnTo>
                      <a:lnTo>
                        <a:pt x="31" y="152"/>
                      </a:lnTo>
                      <a:lnTo>
                        <a:pt x="31" y="152"/>
                      </a:lnTo>
                      <a:lnTo>
                        <a:pt x="27" y="152"/>
                      </a:lnTo>
                      <a:lnTo>
                        <a:pt x="27" y="152"/>
                      </a:lnTo>
                      <a:lnTo>
                        <a:pt x="23" y="156"/>
                      </a:lnTo>
                      <a:lnTo>
                        <a:pt x="23" y="156"/>
                      </a:lnTo>
                      <a:lnTo>
                        <a:pt x="23" y="160"/>
                      </a:lnTo>
                      <a:lnTo>
                        <a:pt x="23" y="160"/>
                      </a:lnTo>
                      <a:lnTo>
                        <a:pt x="23" y="160"/>
                      </a:lnTo>
                      <a:lnTo>
                        <a:pt x="23" y="160"/>
                      </a:lnTo>
                      <a:lnTo>
                        <a:pt x="27" y="160"/>
                      </a:lnTo>
                      <a:lnTo>
                        <a:pt x="27" y="160"/>
                      </a:lnTo>
                      <a:lnTo>
                        <a:pt x="27" y="160"/>
                      </a:lnTo>
                      <a:lnTo>
                        <a:pt x="31" y="160"/>
                      </a:lnTo>
                      <a:lnTo>
                        <a:pt x="31" y="160"/>
                      </a:lnTo>
                      <a:lnTo>
                        <a:pt x="27" y="164"/>
                      </a:lnTo>
                      <a:lnTo>
                        <a:pt x="27" y="164"/>
                      </a:lnTo>
                      <a:lnTo>
                        <a:pt x="23" y="164"/>
                      </a:lnTo>
                      <a:lnTo>
                        <a:pt x="27" y="164"/>
                      </a:lnTo>
                      <a:lnTo>
                        <a:pt x="39" y="164"/>
                      </a:lnTo>
                      <a:lnTo>
                        <a:pt x="39" y="164"/>
                      </a:lnTo>
                      <a:lnTo>
                        <a:pt x="43" y="164"/>
                      </a:lnTo>
                      <a:lnTo>
                        <a:pt x="47" y="168"/>
                      </a:lnTo>
                      <a:lnTo>
                        <a:pt x="43" y="168"/>
                      </a:lnTo>
                      <a:lnTo>
                        <a:pt x="43" y="172"/>
                      </a:lnTo>
                      <a:lnTo>
                        <a:pt x="43" y="172"/>
                      </a:lnTo>
                      <a:lnTo>
                        <a:pt x="47" y="172"/>
                      </a:lnTo>
                      <a:lnTo>
                        <a:pt x="35" y="168"/>
                      </a:lnTo>
                      <a:lnTo>
                        <a:pt x="31" y="168"/>
                      </a:lnTo>
                      <a:lnTo>
                        <a:pt x="31" y="172"/>
                      </a:lnTo>
                      <a:lnTo>
                        <a:pt x="31" y="176"/>
                      </a:lnTo>
                      <a:lnTo>
                        <a:pt x="39" y="176"/>
                      </a:lnTo>
                      <a:lnTo>
                        <a:pt x="39" y="176"/>
                      </a:lnTo>
                      <a:lnTo>
                        <a:pt x="39" y="176"/>
                      </a:lnTo>
                      <a:lnTo>
                        <a:pt x="43" y="176"/>
                      </a:lnTo>
                      <a:lnTo>
                        <a:pt x="43" y="176"/>
                      </a:lnTo>
                      <a:lnTo>
                        <a:pt x="47" y="176"/>
                      </a:lnTo>
                      <a:lnTo>
                        <a:pt x="43" y="176"/>
                      </a:lnTo>
                      <a:lnTo>
                        <a:pt x="43" y="176"/>
                      </a:lnTo>
                      <a:lnTo>
                        <a:pt x="39" y="176"/>
                      </a:lnTo>
                      <a:lnTo>
                        <a:pt x="39" y="180"/>
                      </a:lnTo>
                      <a:lnTo>
                        <a:pt x="43" y="180"/>
                      </a:lnTo>
                      <a:lnTo>
                        <a:pt x="43" y="180"/>
                      </a:lnTo>
                      <a:lnTo>
                        <a:pt x="43" y="180"/>
                      </a:lnTo>
                      <a:lnTo>
                        <a:pt x="43" y="184"/>
                      </a:lnTo>
                      <a:lnTo>
                        <a:pt x="43" y="184"/>
                      </a:lnTo>
                      <a:lnTo>
                        <a:pt x="43" y="184"/>
                      </a:lnTo>
                      <a:lnTo>
                        <a:pt x="47" y="180"/>
                      </a:lnTo>
                      <a:lnTo>
                        <a:pt x="51" y="180"/>
                      </a:lnTo>
                      <a:lnTo>
                        <a:pt x="51" y="180"/>
                      </a:lnTo>
                      <a:lnTo>
                        <a:pt x="55" y="184"/>
                      </a:lnTo>
                      <a:lnTo>
                        <a:pt x="58" y="187"/>
                      </a:lnTo>
                      <a:lnTo>
                        <a:pt x="62" y="187"/>
                      </a:lnTo>
                      <a:lnTo>
                        <a:pt x="66" y="184"/>
                      </a:lnTo>
                      <a:lnTo>
                        <a:pt x="70" y="176"/>
                      </a:lnTo>
                      <a:lnTo>
                        <a:pt x="74" y="176"/>
                      </a:lnTo>
                      <a:lnTo>
                        <a:pt x="82" y="172"/>
                      </a:lnTo>
                      <a:lnTo>
                        <a:pt x="86" y="172"/>
                      </a:lnTo>
                      <a:lnTo>
                        <a:pt x="86" y="172"/>
                      </a:lnTo>
                      <a:lnTo>
                        <a:pt x="86" y="172"/>
                      </a:lnTo>
                      <a:lnTo>
                        <a:pt x="86" y="172"/>
                      </a:lnTo>
                      <a:lnTo>
                        <a:pt x="90" y="172"/>
                      </a:lnTo>
                      <a:lnTo>
                        <a:pt x="90" y="168"/>
                      </a:lnTo>
                      <a:lnTo>
                        <a:pt x="90" y="168"/>
                      </a:lnTo>
                      <a:lnTo>
                        <a:pt x="90" y="164"/>
                      </a:lnTo>
                      <a:lnTo>
                        <a:pt x="90" y="164"/>
                      </a:lnTo>
                      <a:lnTo>
                        <a:pt x="90" y="168"/>
                      </a:lnTo>
                      <a:lnTo>
                        <a:pt x="90" y="168"/>
                      </a:lnTo>
                      <a:lnTo>
                        <a:pt x="94" y="172"/>
                      </a:lnTo>
                      <a:lnTo>
                        <a:pt x="98" y="172"/>
                      </a:lnTo>
                      <a:lnTo>
                        <a:pt x="105" y="168"/>
                      </a:lnTo>
                      <a:lnTo>
                        <a:pt x="113" y="160"/>
                      </a:lnTo>
                      <a:lnTo>
                        <a:pt x="109" y="164"/>
                      </a:lnTo>
                      <a:lnTo>
                        <a:pt x="109" y="164"/>
                      </a:lnTo>
                      <a:lnTo>
                        <a:pt x="105" y="168"/>
                      </a:lnTo>
                      <a:lnTo>
                        <a:pt x="109" y="172"/>
                      </a:lnTo>
                      <a:lnTo>
                        <a:pt x="117" y="172"/>
                      </a:lnTo>
                      <a:lnTo>
                        <a:pt x="121" y="168"/>
                      </a:lnTo>
                      <a:lnTo>
                        <a:pt x="125" y="164"/>
                      </a:lnTo>
                      <a:lnTo>
                        <a:pt x="125" y="168"/>
                      </a:lnTo>
                      <a:lnTo>
                        <a:pt x="133" y="172"/>
                      </a:lnTo>
                      <a:lnTo>
                        <a:pt x="140" y="176"/>
                      </a:lnTo>
                      <a:lnTo>
                        <a:pt x="144" y="172"/>
                      </a:lnTo>
                      <a:lnTo>
                        <a:pt x="148" y="172"/>
                      </a:lnTo>
                      <a:lnTo>
                        <a:pt x="152" y="168"/>
                      </a:lnTo>
                      <a:lnTo>
                        <a:pt x="152" y="168"/>
                      </a:lnTo>
                      <a:lnTo>
                        <a:pt x="152" y="168"/>
                      </a:lnTo>
                      <a:lnTo>
                        <a:pt x="152" y="164"/>
                      </a:lnTo>
                      <a:lnTo>
                        <a:pt x="152" y="164"/>
                      </a:lnTo>
                      <a:lnTo>
                        <a:pt x="148" y="160"/>
                      </a:lnTo>
                      <a:lnTo>
                        <a:pt x="148" y="160"/>
                      </a:lnTo>
                      <a:lnTo>
                        <a:pt x="148" y="160"/>
                      </a:lnTo>
                      <a:lnTo>
                        <a:pt x="148" y="156"/>
                      </a:lnTo>
                      <a:lnTo>
                        <a:pt x="148" y="156"/>
                      </a:lnTo>
                      <a:lnTo>
                        <a:pt x="152" y="156"/>
                      </a:lnTo>
                      <a:lnTo>
                        <a:pt x="152" y="156"/>
                      </a:lnTo>
                      <a:lnTo>
                        <a:pt x="152" y="156"/>
                      </a:lnTo>
                      <a:lnTo>
                        <a:pt x="152" y="156"/>
                      </a:lnTo>
                      <a:lnTo>
                        <a:pt x="152" y="152"/>
                      </a:lnTo>
                      <a:lnTo>
                        <a:pt x="148" y="152"/>
                      </a:lnTo>
                      <a:lnTo>
                        <a:pt x="148" y="148"/>
                      </a:lnTo>
                      <a:lnTo>
                        <a:pt x="148" y="148"/>
                      </a:lnTo>
                      <a:lnTo>
                        <a:pt x="148" y="145"/>
                      </a:lnTo>
                      <a:lnTo>
                        <a:pt x="148" y="145"/>
                      </a:lnTo>
                      <a:lnTo>
                        <a:pt x="152" y="145"/>
                      </a:lnTo>
                      <a:lnTo>
                        <a:pt x="152" y="145"/>
                      </a:lnTo>
                      <a:lnTo>
                        <a:pt x="152" y="148"/>
                      </a:lnTo>
                      <a:lnTo>
                        <a:pt x="152" y="148"/>
                      </a:lnTo>
                      <a:lnTo>
                        <a:pt x="156" y="145"/>
                      </a:lnTo>
                      <a:lnTo>
                        <a:pt x="160" y="141"/>
                      </a:lnTo>
                      <a:lnTo>
                        <a:pt x="164" y="125"/>
                      </a:lnTo>
                      <a:lnTo>
                        <a:pt x="164" y="125"/>
                      </a:lnTo>
                      <a:lnTo>
                        <a:pt x="164" y="125"/>
                      </a:lnTo>
                      <a:lnTo>
                        <a:pt x="164" y="125"/>
                      </a:lnTo>
                      <a:lnTo>
                        <a:pt x="164" y="129"/>
                      </a:lnTo>
                      <a:lnTo>
                        <a:pt x="164" y="129"/>
                      </a:lnTo>
                      <a:lnTo>
                        <a:pt x="164" y="129"/>
                      </a:lnTo>
                      <a:lnTo>
                        <a:pt x="164" y="133"/>
                      </a:lnTo>
                      <a:lnTo>
                        <a:pt x="164" y="133"/>
                      </a:lnTo>
                      <a:lnTo>
                        <a:pt x="164" y="133"/>
                      </a:lnTo>
                      <a:lnTo>
                        <a:pt x="160" y="137"/>
                      </a:lnTo>
                      <a:lnTo>
                        <a:pt x="160" y="137"/>
                      </a:lnTo>
                      <a:lnTo>
                        <a:pt x="160" y="148"/>
                      </a:lnTo>
                      <a:lnTo>
                        <a:pt x="156" y="148"/>
                      </a:lnTo>
                      <a:lnTo>
                        <a:pt x="156" y="152"/>
                      </a:lnTo>
                      <a:lnTo>
                        <a:pt x="152" y="156"/>
                      </a:lnTo>
                      <a:lnTo>
                        <a:pt x="164" y="160"/>
                      </a:lnTo>
                      <a:lnTo>
                        <a:pt x="176" y="160"/>
                      </a:lnTo>
                      <a:lnTo>
                        <a:pt x="183" y="164"/>
                      </a:lnTo>
                      <a:lnTo>
                        <a:pt x="183" y="164"/>
                      </a:lnTo>
                      <a:lnTo>
                        <a:pt x="187" y="160"/>
                      </a:lnTo>
                      <a:lnTo>
                        <a:pt x="191" y="160"/>
                      </a:lnTo>
                      <a:lnTo>
                        <a:pt x="191" y="160"/>
                      </a:lnTo>
                      <a:lnTo>
                        <a:pt x="187" y="164"/>
                      </a:lnTo>
                      <a:lnTo>
                        <a:pt x="183" y="168"/>
                      </a:lnTo>
                      <a:lnTo>
                        <a:pt x="187" y="172"/>
                      </a:lnTo>
                      <a:lnTo>
                        <a:pt x="187" y="172"/>
                      </a:lnTo>
                      <a:lnTo>
                        <a:pt x="191" y="168"/>
                      </a:lnTo>
                      <a:lnTo>
                        <a:pt x="191" y="168"/>
                      </a:lnTo>
                      <a:lnTo>
                        <a:pt x="203" y="164"/>
                      </a:lnTo>
                      <a:lnTo>
                        <a:pt x="203" y="164"/>
                      </a:lnTo>
                      <a:lnTo>
                        <a:pt x="203" y="160"/>
                      </a:lnTo>
                      <a:lnTo>
                        <a:pt x="203" y="160"/>
                      </a:lnTo>
                      <a:lnTo>
                        <a:pt x="203" y="160"/>
                      </a:lnTo>
                      <a:lnTo>
                        <a:pt x="203" y="160"/>
                      </a:lnTo>
                      <a:lnTo>
                        <a:pt x="207" y="160"/>
                      </a:lnTo>
                      <a:lnTo>
                        <a:pt x="211" y="156"/>
                      </a:lnTo>
                      <a:lnTo>
                        <a:pt x="211" y="156"/>
                      </a:lnTo>
                      <a:lnTo>
                        <a:pt x="211" y="156"/>
                      </a:lnTo>
                      <a:lnTo>
                        <a:pt x="211" y="160"/>
                      </a:lnTo>
                      <a:lnTo>
                        <a:pt x="215" y="160"/>
                      </a:lnTo>
                      <a:lnTo>
                        <a:pt x="215" y="160"/>
                      </a:lnTo>
                      <a:lnTo>
                        <a:pt x="215" y="160"/>
                      </a:lnTo>
                      <a:lnTo>
                        <a:pt x="219" y="160"/>
                      </a:lnTo>
                      <a:lnTo>
                        <a:pt x="219" y="160"/>
                      </a:lnTo>
                      <a:lnTo>
                        <a:pt x="223" y="156"/>
                      </a:lnTo>
                      <a:lnTo>
                        <a:pt x="219" y="152"/>
                      </a:lnTo>
                      <a:lnTo>
                        <a:pt x="219" y="152"/>
                      </a:lnTo>
                      <a:lnTo>
                        <a:pt x="215" y="152"/>
                      </a:lnTo>
                      <a:lnTo>
                        <a:pt x="215" y="145"/>
                      </a:lnTo>
                      <a:lnTo>
                        <a:pt x="211" y="141"/>
                      </a:lnTo>
                      <a:lnTo>
                        <a:pt x="211" y="141"/>
                      </a:lnTo>
                      <a:lnTo>
                        <a:pt x="211" y="137"/>
                      </a:lnTo>
                      <a:lnTo>
                        <a:pt x="211" y="137"/>
                      </a:lnTo>
                      <a:lnTo>
                        <a:pt x="215" y="129"/>
                      </a:lnTo>
                      <a:lnTo>
                        <a:pt x="215" y="125"/>
                      </a:lnTo>
                      <a:lnTo>
                        <a:pt x="211" y="125"/>
                      </a:lnTo>
                      <a:lnTo>
                        <a:pt x="211" y="125"/>
                      </a:lnTo>
                      <a:lnTo>
                        <a:pt x="211" y="121"/>
                      </a:lnTo>
                      <a:lnTo>
                        <a:pt x="211" y="121"/>
                      </a:lnTo>
                      <a:lnTo>
                        <a:pt x="215" y="121"/>
                      </a:lnTo>
                      <a:lnTo>
                        <a:pt x="215" y="121"/>
                      </a:lnTo>
                      <a:lnTo>
                        <a:pt x="226" y="109"/>
                      </a:lnTo>
                      <a:lnTo>
                        <a:pt x="234" y="105"/>
                      </a:lnTo>
                      <a:lnTo>
                        <a:pt x="230" y="105"/>
                      </a:lnTo>
                      <a:lnTo>
                        <a:pt x="230" y="109"/>
                      </a:lnTo>
                      <a:lnTo>
                        <a:pt x="226" y="109"/>
                      </a:lnTo>
                      <a:lnTo>
                        <a:pt x="226" y="113"/>
                      </a:lnTo>
                      <a:lnTo>
                        <a:pt x="226" y="113"/>
                      </a:lnTo>
                      <a:lnTo>
                        <a:pt x="223" y="117"/>
                      </a:lnTo>
                      <a:lnTo>
                        <a:pt x="223" y="117"/>
                      </a:lnTo>
                      <a:lnTo>
                        <a:pt x="223" y="121"/>
                      </a:lnTo>
                      <a:lnTo>
                        <a:pt x="219" y="125"/>
                      </a:lnTo>
                      <a:lnTo>
                        <a:pt x="219" y="125"/>
                      </a:lnTo>
                      <a:lnTo>
                        <a:pt x="219" y="129"/>
                      </a:lnTo>
                      <a:lnTo>
                        <a:pt x="219" y="133"/>
                      </a:lnTo>
                      <a:lnTo>
                        <a:pt x="215" y="137"/>
                      </a:lnTo>
                      <a:lnTo>
                        <a:pt x="215" y="141"/>
                      </a:lnTo>
                      <a:lnTo>
                        <a:pt x="215" y="141"/>
                      </a:lnTo>
                      <a:lnTo>
                        <a:pt x="215" y="141"/>
                      </a:lnTo>
                      <a:lnTo>
                        <a:pt x="219" y="141"/>
                      </a:lnTo>
                      <a:lnTo>
                        <a:pt x="219" y="145"/>
                      </a:lnTo>
                      <a:lnTo>
                        <a:pt x="219" y="145"/>
                      </a:lnTo>
                      <a:lnTo>
                        <a:pt x="219" y="148"/>
                      </a:lnTo>
                      <a:lnTo>
                        <a:pt x="219" y="148"/>
                      </a:lnTo>
                      <a:lnTo>
                        <a:pt x="219" y="152"/>
                      </a:lnTo>
                      <a:lnTo>
                        <a:pt x="223" y="152"/>
                      </a:lnTo>
                      <a:lnTo>
                        <a:pt x="226" y="152"/>
                      </a:lnTo>
                      <a:lnTo>
                        <a:pt x="242" y="148"/>
                      </a:lnTo>
                      <a:lnTo>
                        <a:pt x="242" y="148"/>
                      </a:lnTo>
                      <a:lnTo>
                        <a:pt x="246" y="145"/>
                      </a:lnTo>
                      <a:lnTo>
                        <a:pt x="246" y="145"/>
                      </a:lnTo>
                      <a:lnTo>
                        <a:pt x="246" y="148"/>
                      </a:lnTo>
                      <a:lnTo>
                        <a:pt x="242" y="152"/>
                      </a:lnTo>
                      <a:lnTo>
                        <a:pt x="230" y="152"/>
                      </a:lnTo>
                      <a:lnTo>
                        <a:pt x="226" y="156"/>
                      </a:lnTo>
                      <a:lnTo>
                        <a:pt x="226" y="156"/>
                      </a:lnTo>
                      <a:lnTo>
                        <a:pt x="226" y="156"/>
                      </a:lnTo>
                      <a:lnTo>
                        <a:pt x="223" y="160"/>
                      </a:lnTo>
                      <a:lnTo>
                        <a:pt x="223" y="164"/>
                      </a:lnTo>
                      <a:lnTo>
                        <a:pt x="223" y="164"/>
                      </a:lnTo>
                      <a:lnTo>
                        <a:pt x="226" y="168"/>
                      </a:lnTo>
                      <a:lnTo>
                        <a:pt x="226" y="168"/>
                      </a:lnTo>
                      <a:lnTo>
                        <a:pt x="226" y="168"/>
                      </a:lnTo>
                      <a:lnTo>
                        <a:pt x="230" y="168"/>
                      </a:lnTo>
                      <a:lnTo>
                        <a:pt x="230" y="168"/>
                      </a:lnTo>
                      <a:lnTo>
                        <a:pt x="223" y="168"/>
                      </a:lnTo>
                      <a:lnTo>
                        <a:pt x="223" y="168"/>
                      </a:lnTo>
                      <a:lnTo>
                        <a:pt x="219" y="164"/>
                      </a:lnTo>
                      <a:lnTo>
                        <a:pt x="219" y="164"/>
                      </a:lnTo>
                      <a:lnTo>
                        <a:pt x="211" y="164"/>
                      </a:lnTo>
                      <a:lnTo>
                        <a:pt x="211" y="164"/>
                      </a:lnTo>
                      <a:lnTo>
                        <a:pt x="207" y="164"/>
                      </a:lnTo>
                      <a:lnTo>
                        <a:pt x="207" y="168"/>
                      </a:lnTo>
                      <a:lnTo>
                        <a:pt x="199" y="172"/>
                      </a:lnTo>
                      <a:lnTo>
                        <a:pt x="195" y="172"/>
                      </a:lnTo>
                      <a:lnTo>
                        <a:pt x="191" y="172"/>
                      </a:lnTo>
                      <a:lnTo>
                        <a:pt x="191" y="176"/>
                      </a:lnTo>
                      <a:lnTo>
                        <a:pt x="195" y="176"/>
                      </a:lnTo>
                      <a:lnTo>
                        <a:pt x="195" y="180"/>
                      </a:lnTo>
                      <a:lnTo>
                        <a:pt x="195" y="180"/>
                      </a:lnTo>
                      <a:lnTo>
                        <a:pt x="195" y="184"/>
                      </a:lnTo>
                      <a:lnTo>
                        <a:pt x="199" y="184"/>
                      </a:lnTo>
                      <a:lnTo>
                        <a:pt x="203" y="191"/>
                      </a:lnTo>
                      <a:lnTo>
                        <a:pt x="203" y="195"/>
                      </a:lnTo>
                      <a:lnTo>
                        <a:pt x="203" y="195"/>
                      </a:lnTo>
                      <a:lnTo>
                        <a:pt x="207" y="195"/>
                      </a:lnTo>
                      <a:lnTo>
                        <a:pt x="211" y="195"/>
                      </a:lnTo>
                      <a:lnTo>
                        <a:pt x="211" y="199"/>
                      </a:lnTo>
                      <a:lnTo>
                        <a:pt x="211" y="203"/>
                      </a:lnTo>
                      <a:lnTo>
                        <a:pt x="207" y="207"/>
                      </a:lnTo>
                      <a:lnTo>
                        <a:pt x="207" y="211"/>
                      </a:lnTo>
                      <a:lnTo>
                        <a:pt x="207" y="203"/>
                      </a:lnTo>
                      <a:lnTo>
                        <a:pt x="207" y="199"/>
                      </a:lnTo>
                      <a:lnTo>
                        <a:pt x="207" y="199"/>
                      </a:lnTo>
                      <a:lnTo>
                        <a:pt x="199" y="195"/>
                      </a:lnTo>
                      <a:lnTo>
                        <a:pt x="195" y="191"/>
                      </a:lnTo>
                      <a:lnTo>
                        <a:pt x="191" y="195"/>
                      </a:lnTo>
                      <a:lnTo>
                        <a:pt x="183" y="199"/>
                      </a:lnTo>
                      <a:lnTo>
                        <a:pt x="191" y="195"/>
                      </a:lnTo>
                      <a:lnTo>
                        <a:pt x="191" y="191"/>
                      </a:lnTo>
                      <a:lnTo>
                        <a:pt x="195" y="191"/>
                      </a:lnTo>
                      <a:lnTo>
                        <a:pt x="195" y="187"/>
                      </a:lnTo>
                      <a:lnTo>
                        <a:pt x="195" y="187"/>
                      </a:lnTo>
                      <a:lnTo>
                        <a:pt x="195" y="184"/>
                      </a:lnTo>
                      <a:lnTo>
                        <a:pt x="195" y="184"/>
                      </a:lnTo>
                      <a:lnTo>
                        <a:pt x="191" y="180"/>
                      </a:lnTo>
                      <a:lnTo>
                        <a:pt x="191" y="176"/>
                      </a:lnTo>
                      <a:lnTo>
                        <a:pt x="191" y="176"/>
                      </a:lnTo>
                      <a:lnTo>
                        <a:pt x="187" y="176"/>
                      </a:lnTo>
                      <a:lnTo>
                        <a:pt x="183" y="176"/>
                      </a:lnTo>
                      <a:lnTo>
                        <a:pt x="183" y="176"/>
                      </a:lnTo>
                      <a:lnTo>
                        <a:pt x="180" y="172"/>
                      </a:lnTo>
                      <a:lnTo>
                        <a:pt x="180" y="172"/>
                      </a:lnTo>
                      <a:lnTo>
                        <a:pt x="180" y="172"/>
                      </a:lnTo>
                      <a:lnTo>
                        <a:pt x="180" y="168"/>
                      </a:lnTo>
                      <a:lnTo>
                        <a:pt x="180" y="168"/>
                      </a:lnTo>
                      <a:lnTo>
                        <a:pt x="180" y="168"/>
                      </a:lnTo>
                      <a:lnTo>
                        <a:pt x="176" y="164"/>
                      </a:lnTo>
                      <a:lnTo>
                        <a:pt x="164" y="164"/>
                      </a:lnTo>
                      <a:lnTo>
                        <a:pt x="160" y="164"/>
                      </a:lnTo>
                      <a:lnTo>
                        <a:pt x="160" y="164"/>
                      </a:lnTo>
                      <a:lnTo>
                        <a:pt x="160" y="164"/>
                      </a:lnTo>
                      <a:lnTo>
                        <a:pt x="160" y="164"/>
                      </a:lnTo>
                      <a:lnTo>
                        <a:pt x="156" y="168"/>
                      </a:lnTo>
                      <a:lnTo>
                        <a:pt x="156" y="172"/>
                      </a:lnTo>
                      <a:lnTo>
                        <a:pt x="156" y="176"/>
                      </a:lnTo>
                      <a:lnTo>
                        <a:pt x="152" y="176"/>
                      </a:lnTo>
                      <a:lnTo>
                        <a:pt x="148" y="176"/>
                      </a:lnTo>
                      <a:lnTo>
                        <a:pt x="148" y="180"/>
                      </a:lnTo>
                      <a:lnTo>
                        <a:pt x="144" y="180"/>
                      </a:lnTo>
                      <a:lnTo>
                        <a:pt x="144" y="184"/>
                      </a:lnTo>
                      <a:lnTo>
                        <a:pt x="140" y="187"/>
                      </a:lnTo>
                      <a:lnTo>
                        <a:pt x="140" y="187"/>
                      </a:lnTo>
                      <a:lnTo>
                        <a:pt x="144" y="191"/>
                      </a:lnTo>
                      <a:lnTo>
                        <a:pt x="140" y="191"/>
                      </a:lnTo>
                      <a:lnTo>
                        <a:pt x="140" y="191"/>
                      </a:lnTo>
                      <a:lnTo>
                        <a:pt x="140" y="187"/>
                      </a:lnTo>
                      <a:lnTo>
                        <a:pt x="140" y="187"/>
                      </a:lnTo>
                      <a:lnTo>
                        <a:pt x="140" y="184"/>
                      </a:lnTo>
                      <a:lnTo>
                        <a:pt x="140" y="184"/>
                      </a:lnTo>
                      <a:lnTo>
                        <a:pt x="140" y="180"/>
                      </a:lnTo>
                      <a:lnTo>
                        <a:pt x="137" y="180"/>
                      </a:lnTo>
                      <a:lnTo>
                        <a:pt x="137" y="184"/>
                      </a:lnTo>
                      <a:lnTo>
                        <a:pt x="137" y="184"/>
                      </a:lnTo>
                      <a:lnTo>
                        <a:pt x="137" y="184"/>
                      </a:lnTo>
                      <a:lnTo>
                        <a:pt x="133" y="187"/>
                      </a:lnTo>
                      <a:lnTo>
                        <a:pt x="133" y="187"/>
                      </a:lnTo>
                      <a:lnTo>
                        <a:pt x="133" y="184"/>
                      </a:lnTo>
                      <a:lnTo>
                        <a:pt x="133" y="180"/>
                      </a:lnTo>
                      <a:lnTo>
                        <a:pt x="133" y="180"/>
                      </a:lnTo>
                      <a:lnTo>
                        <a:pt x="129" y="176"/>
                      </a:lnTo>
                      <a:lnTo>
                        <a:pt x="125" y="176"/>
                      </a:lnTo>
                      <a:lnTo>
                        <a:pt x="121" y="176"/>
                      </a:lnTo>
                      <a:lnTo>
                        <a:pt x="117" y="176"/>
                      </a:lnTo>
                      <a:lnTo>
                        <a:pt x="113" y="176"/>
                      </a:lnTo>
                      <a:lnTo>
                        <a:pt x="109" y="176"/>
                      </a:lnTo>
                      <a:lnTo>
                        <a:pt x="109" y="176"/>
                      </a:lnTo>
                      <a:lnTo>
                        <a:pt x="101" y="176"/>
                      </a:lnTo>
                      <a:lnTo>
                        <a:pt x="98" y="176"/>
                      </a:lnTo>
                      <a:lnTo>
                        <a:pt x="98" y="180"/>
                      </a:lnTo>
                      <a:lnTo>
                        <a:pt x="98" y="180"/>
                      </a:lnTo>
                      <a:lnTo>
                        <a:pt x="98" y="180"/>
                      </a:lnTo>
                      <a:lnTo>
                        <a:pt x="98" y="180"/>
                      </a:lnTo>
                      <a:lnTo>
                        <a:pt x="94" y="184"/>
                      </a:lnTo>
                      <a:lnTo>
                        <a:pt x="94" y="184"/>
                      </a:lnTo>
                      <a:lnTo>
                        <a:pt x="94" y="184"/>
                      </a:lnTo>
                      <a:lnTo>
                        <a:pt x="94" y="187"/>
                      </a:lnTo>
                      <a:lnTo>
                        <a:pt x="94" y="184"/>
                      </a:lnTo>
                      <a:lnTo>
                        <a:pt x="94" y="180"/>
                      </a:lnTo>
                      <a:lnTo>
                        <a:pt x="90" y="180"/>
                      </a:lnTo>
                      <a:lnTo>
                        <a:pt x="90" y="180"/>
                      </a:lnTo>
                      <a:lnTo>
                        <a:pt x="86" y="180"/>
                      </a:lnTo>
                      <a:lnTo>
                        <a:pt x="82" y="184"/>
                      </a:lnTo>
                      <a:lnTo>
                        <a:pt x="82" y="184"/>
                      </a:lnTo>
                      <a:lnTo>
                        <a:pt x="82" y="184"/>
                      </a:lnTo>
                      <a:lnTo>
                        <a:pt x="78" y="184"/>
                      </a:lnTo>
                      <a:lnTo>
                        <a:pt x="78" y="184"/>
                      </a:lnTo>
                      <a:lnTo>
                        <a:pt x="78" y="184"/>
                      </a:lnTo>
                      <a:lnTo>
                        <a:pt x="82" y="187"/>
                      </a:lnTo>
                      <a:lnTo>
                        <a:pt x="82" y="187"/>
                      </a:lnTo>
                      <a:lnTo>
                        <a:pt x="78" y="187"/>
                      </a:lnTo>
                      <a:lnTo>
                        <a:pt x="74" y="187"/>
                      </a:lnTo>
                      <a:lnTo>
                        <a:pt x="70" y="187"/>
                      </a:lnTo>
                      <a:lnTo>
                        <a:pt x="70" y="187"/>
                      </a:lnTo>
                      <a:lnTo>
                        <a:pt x="66" y="187"/>
                      </a:lnTo>
                      <a:lnTo>
                        <a:pt x="66" y="191"/>
                      </a:lnTo>
                      <a:lnTo>
                        <a:pt x="66" y="191"/>
                      </a:lnTo>
                      <a:lnTo>
                        <a:pt x="66" y="195"/>
                      </a:lnTo>
                      <a:lnTo>
                        <a:pt x="66" y="195"/>
                      </a:lnTo>
                      <a:lnTo>
                        <a:pt x="66" y="195"/>
                      </a:lnTo>
                      <a:lnTo>
                        <a:pt x="66" y="199"/>
                      </a:lnTo>
                      <a:lnTo>
                        <a:pt x="66" y="199"/>
                      </a:lnTo>
                      <a:lnTo>
                        <a:pt x="66" y="199"/>
                      </a:lnTo>
                      <a:lnTo>
                        <a:pt x="66" y="195"/>
                      </a:lnTo>
                      <a:lnTo>
                        <a:pt x="62" y="195"/>
                      </a:lnTo>
                      <a:lnTo>
                        <a:pt x="62" y="195"/>
                      </a:lnTo>
                      <a:lnTo>
                        <a:pt x="58" y="195"/>
                      </a:lnTo>
                      <a:lnTo>
                        <a:pt x="55" y="195"/>
                      </a:lnTo>
                      <a:lnTo>
                        <a:pt x="51" y="191"/>
                      </a:lnTo>
                      <a:lnTo>
                        <a:pt x="43" y="187"/>
                      </a:lnTo>
                      <a:lnTo>
                        <a:pt x="39" y="187"/>
                      </a:lnTo>
                      <a:lnTo>
                        <a:pt x="35" y="187"/>
                      </a:lnTo>
                      <a:lnTo>
                        <a:pt x="31" y="191"/>
                      </a:lnTo>
                      <a:lnTo>
                        <a:pt x="27" y="195"/>
                      </a:lnTo>
                      <a:lnTo>
                        <a:pt x="27" y="199"/>
                      </a:lnTo>
                      <a:lnTo>
                        <a:pt x="27" y="203"/>
                      </a:lnTo>
                      <a:lnTo>
                        <a:pt x="31" y="203"/>
                      </a:lnTo>
                      <a:lnTo>
                        <a:pt x="31" y="203"/>
                      </a:lnTo>
                      <a:lnTo>
                        <a:pt x="35" y="207"/>
                      </a:lnTo>
                      <a:lnTo>
                        <a:pt x="35" y="203"/>
                      </a:lnTo>
                      <a:lnTo>
                        <a:pt x="39" y="203"/>
                      </a:lnTo>
                      <a:lnTo>
                        <a:pt x="39" y="203"/>
                      </a:lnTo>
                      <a:lnTo>
                        <a:pt x="39" y="203"/>
                      </a:lnTo>
                      <a:lnTo>
                        <a:pt x="39" y="203"/>
                      </a:lnTo>
                      <a:lnTo>
                        <a:pt x="39" y="203"/>
                      </a:lnTo>
                      <a:lnTo>
                        <a:pt x="39" y="203"/>
                      </a:lnTo>
                      <a:lnTo>
                        <a:pt x="39" y="207"/>
                      </a:lnTo>
                      <a:lnTo>
                        <a:pt x="39" y="207"/>
                      </a:lnTo>
                      <a:lnTo>
                        <a:pt x="39" y="207"/>
                      </a:lnTo>
                      <a:lnTo>
                        <a:pt x="39" y="211"/>
                      </a:lnTo>
                      <a:lnTo>
                        <a:pt x="39" y="219"/>
                      </a:lnTo>
                      <a:lnTo>
                        <a:pt x="39" y="219"/>
                      </a:lnTo>
                      <a:lnTo>
                        <a:pt x="39" y="219"/>
                      </a:lnTo>
                      <a:lnTo>
                        <a:pt x="35" y="219"/>
                      </a:lnTo>
                      <a:lnTo>
                        <a:pt x="35" y="215"/>
                      </a:lnTo>
                      <a:lnTo>
                        <a:pt x="35" y="211"/>
                      </a:lnTo>
                      <a:lnTo>
                        <a:pt x="35" y="207"/>
                      </a:lnTo>
                      <a:lnTo>
                        <a:pt x="35" y="207"/>
                      </a:lnTo>
                      <a:lnTo>
                        <a:pt x="31" y="207"/>
                      </a:lnTo>
                      <a:lnTo>
                        <a:pt x="31" y="207"/>
                      </a:lnTo>
                      <a:lnTo>
                        <a:pt x="27" y="207"/>
                      </a:lnTo>
                      <a:lnTo>
                        <a:pt x="27" y="211"/>
                      </a:lnTo>
                      <a:lnTo>
                        <a:pt x="27" y="211"/>
                      </a:lnTo>
                      <a:lnTo>
                        <a:pt x="31" y="211"/>
                      </a:lnTo>
                      <a:lnTo>
                        <a:pt x="31" y="215"/>
                      </a:lnTo>
                      <a:lnTo>
                        <a:pt x="31" y="215"/>
                      </a:lnTo>
                      <a:lnTo>
                        <a:pt x="31" y="215"/>
                      </a:lnTo>
                      <a:lnTo>
                        <a:pt x="31" y="215"/>
                      </a:lnTo>
                      <a:lnTo>
                        <a:pt x="31" y="219"/>
                      </a:lnTo>
                      <a:lnTo>
                        <a:pt x="31" y="219"/>
                      </a:lnTo>
                      <a:lnTo>
                        <a:pt x="35" y="223"/>
                      </a:lnTo>
                      <a:lnTo>
                        <a:pt x="35" y="227"/>
                      </a:lnTo>
                      <a:lnTo>
                        <a:pt x="35" y="227"/>
                      </a:lnTo>
                      <a:lnTo>
                        <a:pt x="39" y="227"/>
                      </a:lnTo>
                      <a:lnTo>
                        <a:pt x="39" y="227"/>
                      </a:lnTo>
                      <a:lnTo>
                        <a:pt x="43" y="219"/>
                      </a:lnTo>
                      <a:moveTo>
                        <a:pt x="4" y="63"/>
                      </a:moveTo>
                      <a:lnTo>
                        <a:pt x="4" y="63"/>
                      </a:lnTo>
                      <a:lnTo>
                        <a:pt x="0" y="63"/>
                      </a:lnTo>
                      <a:lnTo>
                        <a:pt x="4" y="63"/>
                      </a:lnTo>
                      <a:lnTo>
                        <a:pt x="4" y="59"/>
                      </a:lnTo>
                      <a:lnTo>
                        <a:pt x="8" y="59"/>
                      </a:lnTo>
                      <a:lnTo>
                        <a:pt x="8" y="55"/>
                      </a:lnTo>
                      <a:lnTo>
                        <a:pt x="8" y="55"/>
                      </a:lnTo>
                      <a:lnTo>
                        <a:pt x="12" y="55"/>
                      </a:lnTo>
                      <a:lnTo>
                        <a:pt x="35" y="59"/>
                      </a:lnTo>
                      <a:lnTo>
                        <a:pt x="35" y="63"/>
                      </a:lnTo>
                      <a:lnTo>
                        <a:pt x="31" y="63"/>
                      </a:lnTo>
                      <a:lnTo>
                        <a:pt x="27" y="66"/>
                      </a:lnTo>
                      <a:lnTo>
                        <a:pt x="27" y="63"/>
                      </a:lnTo>
                      <a:lnTo>
                        <a:pt x="27" y="63"/>
                      </a:lnTo>
                      <a:lnTo>
                        <a:pt x="27" y="63"/>
                      </a:lnTo>
                      <a:lnTo>
                        <a:pt x="27" y="59"/>
                      </a:lnTo>
                      <a:lnTo>
                        <a:pt x="23" y="63"/>
                      </a:lnTo>
                      <a:lnTo>
                        <a:pt x="23" y="66"/>
                      </a:lnTo>
                      <a:lnTo>
                        <a:pt x="19" y="70"/>
                      </a:lnTo>
                      <a:lnTo>
                        <a:pt x="12" y="74"/>
                      </a:lnTo>
                      <a:lnTo>
                        <a:pt x="8" y="70"/>
                      </a:lnTo>
                      <a:lnTo>
                        <a:pt x="8" y="70"/>
                      </a:lnTo>
                      <a:lnTo>
                        <a:pt x="8" y="66"/>
                      </a:lnTo>
                      <a:lnTo>
                        <a:pt x="8" y="66"/>
                      </a:lnTo>
                      <a:lnTo>
                        <a:pt x="12" y="66"/>
                      </a:lnTo>
                      <a:lnTo>
                        <a:pt x="12" y="66"/>
                      </a:lnTo>
                      <a:lnTo>
                        <a:pt x="12" y="66"/>
                      </a:lnTo>
                      <a:lnTo>
                        <a:pt x="12" y="66"/>
                      </a:lnTo>
                      <a:lnTo>
                        <a:pt x="8" y="66"/>
                      </a:lnTo>
                      <a:lnTo>
                        <a:pt x="4" y="63"/>
                      </a:lnTo>
                      <a:moveTo>
                        <a:pt x="23" y="187"/>
                      </a:moveTo>
                      <a:lnTo>
                        <a:pt x="23" y="187"/>
                      </a:lnTo>
                      <a:lnTo>
                        <a:pt x="23" y="187"/>
                      </a:lnTo>
                      <a:lnTo>
                        <a:pt x="19" y="191"/>
                      </a:lnTo>
                      <a:lnTo>
                        <a:pt x="19" y="191"/>
                      </a:lnTo>
                      <a:lnTo>
                        <a:pt x="19" y="191"/>
                      </a:lnTo>
                      <a:lnTo>
                        <a:pt x="15" y="187"/>
                      </a:lnTo>
                      <a:lnTo>
                        <a:pt x="15" y="184"/>
                      </a:lnTo>
                      <a:lnTo>
                        <a:pt x="15" y="187"/>
                      </a:lnTo>
                      <a:lnTo>
                        <a:pt x="12" y="187"/>
                      </a:lnTo>
                      <a:lnTo>
                        <a:pt x="12" y="187"/>
                      </a:lnTo>
                      <a:lnTo>
                        <a:pt x="12" y="191"/>
                      </a:lnTo>
                      <a:lnTo>
                        <a:pt x="12" y="191"/>
                      </a:lnTo>
                      <a:lnTo>
                        <a:pt x="12" y="191"/>
                      </a:lnTo>
                      <a:lnTo>
                        <a:pt x="12" y="195"/>
                      </a:lnTo>
                      <a:lnTo>
                        <a:pt x="12" y="191"/>
                      </a:lnTo>
                      <a:lnTo>
                        <a:pt x="12" y="187"/>
                      </a:lnTo>
                      <a:lnTo>
                        <a:pt x="12" y="184"/>
                      </a:lnTo>
                      <a:lnTo>
                        <a:pt x="12" y="180"/>
                      </a:lnTo>
                      <a:lnTo>
                        <a:pt x="8" y="180"/>
                      </a:lnTo>
                      <a:lnTo>
                        <a:pt x="8" y="180"/>
                      </a:lnTo>
                      <a:lnTo>
                        <a:pt x="8" y="176"/>
                      </a:lnTo>
                      <a:lnTo>
                        <a:pt x="12" y="176"/>
                      </a:lnTo>
                      <a:lnTo>
                        <a:pt x="12" y="176"/>
                      </a:lnTo>
                      <a:lnTo>
                        <a:pt x="15" y="180"/>
                      </a:lnTo>
                      <a:lnTo>
                        <a:pt x="15" y="180"/>
                      </a:lnTo>
                      <a:lnTo>
                        <a:pt x="15" y="180"/>
                      </a:lnTo>
                      <a:lnTo>
                        <a:pt x="15" y="176"/>
                      </a:lnTo>
                      <a:lnTo>
                        <a:pt x="12" y="168"/>
                      </a:lnTo>
                      <a:lnTo>
                        <a:pt x="15" y="168"/>
                      </a:lnTo>
                      <a:lnTo>
                        <a:pt x="15" y="168"/>
                      </a:lnTo>
                      <a:lnTo>
                        <a:pt x="15" y="176"/>
                      </a:lnTo>
                      <a:lnTo>
                        <a:pt x="19" y="176"/>
                      </a:lnTo>
                      <a:lnTo>
                        <a:pt x="19" y="180"/>
                      </a:lnTo>
                      <a:lnTo>
                        <a:pt x="19" y="180"/>
                      </a:lnTo>
                      <a:lnTo>
                        <a:pt x="19" y="176"/>
                      </a:lnTo>
                      <a:lnTo>
                        <a:pt x="19" y="176"/>
                      </a:lnTo>
                      <a:lnTo>
                        <a:pt x="19" y="176"/>
                      </a:lnTo>
                      <a:lnTo>
                        <a:pt x="19" y="172"/>
                      </a:lnTo>
                      <a:lnTo>
                        <a:pt x="19" y="172"/>
                      </a:lnTo>
                      <a:lnTo>
                        <a:pt x="19" y="172"/>
                      </a:lnTo>
                      <a:lnTo>
                        <a:pt x="19" y="172"/>
                      </a:lnTo>
                      <a:lnTo>
                        <a:pt x="19" y="172"/>
                      </a:lnTo>
                      <a:lnTo>
                        <a:pt x="19" y="172"/>
                      </a:lnTo>
                      <a:lnTo>
                        <a:pt x="19" y="172"/>
                      </a:lnTo>
                      <a:lnTo>
                        <a:pt x="19" y="168"/>
                      </a:lnTo>
                      <a:lnTo>
                        <a:pt x="19" y="168"/>
                      </a:lnTo>
                      <a:lnTo>
                        <a:pt x="23" y="168"/>
                      </a:lnTo>
                      <a:lnTo>
                        <a:pt x="23" y="172"/>
                      </a:lnTo>
                      <a:lnTo>
                        <a:pt x="23" y="172"/>
                      </a:lnTo>
                      <a:lnTo>
                        <a:pt x="27" y="180"/>
                      </a:lnTo>
                      <a:lnTo>
                        <a:pt x="27" y="184"/>
                      </a:lnTo>
                      <a:lnTo>
                        <a:pt x="23" y="18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36"/>
                <p:cNvSpPr>
                  <a:spLocks/>
                </p:cNvSpPr>
                <p:nvPr/>
              </p:nvSpPr>
              <p:spPr bwMode="auto">
                <a:xfrm>
                  <a:off x="1244600" y="3875088"/>
                  <a:ext cx="266700" cy="322263"/>
                </a:xfrm>
                <a:custGeom>
                  <a:avLst/>
                  <a:gdLst>
                    <a:gd name="T0" fmla="*/ 168 w 168"/>
                    <a:gd name="T1" fmla="*/ 168 h 203"/>
                    <a:gd name="T2" fmla="*/ 161 w 168"/>
                    <a:gd name="T3" fmla="*/ 172 h 203"/>
                    <a:gd name="T4" fmla="*/ 153 w 168"/>
                    <a:gd name="T5" fmla="*/ 176 h 203"/>
                    <a:gd name="T6" fmla="*/ 153 w 168"/>
                    <a:gd name="T7" fmla="*/ 168 h 203"/>
                    <a:gd name="T8" fmla="*/ 149 w 168"/>
                    <a:gd name="T9" fmla="*/ 156 h 203"/>
                    <a:gd name="T10" fmla="*/ 145 w 168"/>
                    <a:gd name="T11" fmla="*/ 176 h 203"/>
                    <a:gd name="T12" fmla="*/ 122 w 168"/>
                    <a:gd name="T13" fmla="*/ 188 h 203"/>
                    <a:gd name="T14" fmla="*/ 118 w 168"/>
                    <a:gd name="T15" fmla="*/ 192 h 203"/>
                    <a:gd name="T16" fmla="*/ 114 w 168"/>
                    <a:gd name="T17" fmla="*/ 195 h 203"/>
                    <a:gd name="T18" fmla="*/ 79 w 168"/>
                    <a:gd name="T19" fmla="*/ 195 h 203"/>
                    <a:gd name="T20" fmla="*/ 67 w 168"/>
                    <a:gd name="T21" fmla="*/ 199 h 203"/>
                    <a:gd name="T22" fmla="*/ 63 w 168"/>
                    <a:gd name="T23" fmla="*/ 203 h 203"/>
                    <a:gd name="T24" fmla="*/ 67 w 168"/>
                    <a:gd name="T25" fmla="*/ 192 h 203"/>
                    <a:gd name="T26" fmla="*/ 71 w 168"/>
                    <a:gd name="T27" fmla="*/ 192 h 203"/>
                    <a:gd name="T28" fmla="*/ 67 w 168"/>
                    <a:gd name="T29" fmla="*/ 192 h 203"/>
                    <a:gd name="T30" fmla="*/ 59 w 168"/>
                    <a:gd name="T31" fmla="*/ 188 h 203"/>
                    <a:gd name="T32" fmla="*/ 51 w 168"/>
                    <a:gd name="T33" fmla="*/ 188 h 203"/>
                    <a:gd name="T34" fmla="*/ 43 w 168"/>
                    <a:gd name="T35" fmla="*/ 192 h 203"/>
                    <a:gd name="T36" fmla="*/ 59 w 168"/>
                    <a:gd name="T37" fmla="*/ 180 h 203"/>
                    <a:gd name="T38" fmla="*/ 39 w 168"/>
                    <a:gd name="T39" fmla="*/ 176 h 203"/>
                    <a:gd name="T40" fmla="*/ 36 w 168"/>
                    <a:gd name="T41" fmla="*/ 184 h 203"/>
                    <a:gd name="T42" fmla="*/ 32 w 168"/>
                    <a:gd name="T43" fmla="*/ 184 h 203"/>
                    <a:gd name="T44" fmla="*/ 39 w 168"/>
                    <a:gd name="T45" fmla="*/ 192 h 203"/>
                    <a:gd name="T46" fmla="*/ 36 w 168"/>
                    <a:gd name="T47" fmla="*/ 195 h 203"/>
                    <a:gd name="T48" fmla="*/ 20 w 168"/>
                    <a:gd name="T49" fmla="*/ 184 h 203"/>
                    <a:gd name="T50" fmla="*/ 28 w 168"/>
                    <a:gd name="T51" fmla="*/ 176 h 203"/>
                    <a:gd name="T52" fmla="*/ 43 w 168"/>
                    <a:gd name="T53" fmla="*/ 156 h 203"/>
                    <a:gd name="T54" fmla="*/ 28 w 168"/>
                    <a:gd name="T55" fmla="*/ 168 h 203"/>
                    <a:gd name="T56" fmla="*/ 28 w 168"/>
                    <a:gd name="T57" fmla="*/ 156 h 203"/>
                    <a:gd name="T58" fmla="*/ 24 w 168"/>
                    <a:gd name="T59" fmla="*/ 160 h 203"/>
                    <a:gd name="T60" fmla="*/ 8 w 168"/>
                    <a:gd name="T61" fmla="*/ 156 h 203"/>
                    <a:gd name="T62" fmla="*/ 24 w 168"/>
                    <a:gd name="T63" fmla="*/ 145 h 203"/>
                    <a:gd name="T64" fmla="*/ 16 w 168"/>
                    <a:gd name="T65" fmla="*/ 113 h 203"/>
                    <a:gd name="T66" fmla="*/ 8 w 168"/>
                    <a:gd name="T67" fmla="*/ 102 h 203"/>
                    <a:gd name="T68" fmla="*/ 12 w 168"/>
                    <a:gd name="T69" fmla="*/ 90 h 203"/>
                    <a:gd name="T70" fmla="*/ 4 w 168"/>
                    <a:gd name="T71" fmla="*/ 74 h 203"/>
                    <a:gd name="T72" fmla="*/ 8 w 168"/>
                    <a:gd name="T73" fmla="*/ 55 h 203"/>
                    <a:gd name="T74" fmla="*/ 24 w 168"/>
                    <a:gd name="T75" fmla="*/ 28 h 203"/>
                    <a:gd name="T76" fmla="*/ 32 w 168"/>
                    <a:gd name="T77" fmla="*/ 12 h 203"/>
                    <a:gd name="T78" fmla="*/ 43 w 168"/>
                    <a:gd name="T79" fmla="*/ 0 h 203"/>
                    <a:gd name="T80" fmla="*/ 55 w 168"/>
                    <a:gd name="T81" fmla="*/ 8 h 203"/>
                    <a:gd name="T82" fmla="*/ 55 w 168"/>
                    <a:gd name="T83" fmla="*/ 28 h 203"/>
                    <a:gd name="T84" fmla="*/ 55 w 168"/>
                    <a:gd name="T85" fmla="*/ 35 h 203"/>
                    <a:gd name="T86" fmla="*/ 51 w 168"/>
                    <a:gd name="T87" fmla="*/ 59 h 203"/>
                    <a:gd name="T88" fmla="*/ 63 w 168"/>
                    <a:gd name="T89" fmla="*/ 63 h 203"/>
                    <a:gd name="T90" fmla="*/ 98 w 168"/>
                    <a:gd name="T91" fmla="*/ 51 h 203"/>
                    <a:gd name="T92" fmla="*/ 110 w 168"/>
                    <a:gd name="T93" fmla="*/ 74 h 203"/>
                    <a:gd name="T94" fmla="*/ 102 w 168"/>
                    <a:gd name="T95" fmla="*/ 82 h 203"/>
                    <a:gd name="T96" fmla="*/ 106 w 168"/>
                    <a:gd name="T97" fmla="*/ 94 h 203"/>
                    <a:gd name="T98" fmla="*/ 102 w 168"/>
                    <a:gd name="T99" fmla="*/ 106 h 203"/>
                    <a:gd name="T100" fmla="*/ 106 w 168"/>
                    <a:gd name="T101" fmla="*/ 117 h 203"/>
                    <a:gd name="T102" fmla="*/ 125 w 168"/>
                    <a:gd name="T103" fmla="*/ 117 h 203"/>
                    <a:gd name="T104" fmla="*/ 137 w 168"/>
                    <a:gd name="T105" fmla="*/ 125 h 203"/>
                    <a:gd name="T106" fmla="*/ 145 w 168"/>
                    <a:gd name="T107" fmla="*/ 137 h 203"/>
                    <a:gd name="T108" fmla="*/ 153 w 168"/>
                    <a:gd name="T109" fmla="*/ 137 h 203"/>
                    <a:gd name="T110" fmla="*/ 157 w 168"/>
                    <a:gd name="T111" fmla="*/ 141 h 203"/>
                    <a:gd name="T112" fmla="*/ 168 w 168"/>
                    <a:gd name="T113" fmla="*/ 152 h 203"/>
                    <a:gd name="T114" fmla="*/ 165 w 168"/>
                    <a:gd name="T115" fmla="*/ 15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8" h="203">
                      <a:moveTo>
                        <a:pt x="165" y="160"/>
                      </a:moveTo>
                      <a:lnTo>
                        <a:pt x="165" y="160"/>
                      </a:lnTo>
                      <a:lnTo>
                        <a:pt x="168" y="164"/>
                      </a:lnTo>
                      <a:lnTo>
                        <a:pt x="168" y="164"/>
                      </a:lnTo>
                      <a:lnTo>
                        <a:pt x="168" y="168"/>
                      </a:lnTo>
                      <a:lnTo>
                        <a:pt x="168" y="168"/>
                      </a:lnTo>
                      <a:lnTo>
                        <a:pt x="168" y="168"/>
                      </a:lnTo>
                      <a:lnTo>
                        <a:pt x="168" y="172"/>
                      </a:lnTo>
                      <a:lnTo>
                        <a:pt x="168" y="172"/>
                      </a:lnTo>
                      <a:lnTo>
                        <a:pt x="165" y="168"/>
                      </a:lnTo>
                      <a:lnTo>
                        <a:pt x="165" y="168"/>
                      </a:lnTo>
                      <a:lnTo>
                        <a:pt x="161" y="172"/>
                      </a:lnTo>
                      <a:lnTo>
                        <a:pt x="161" y="176"/>
                      </a:lnTo>
                      <a:lnTo>
                        <a:pt x="161" y="176"/>
                      </a:lnTo>
                      <a:lnTo>
                        <a:pt x="161" y="176"/>
                      </a:lnTo>
                      <a:lnTo>
                        <a:pt x="157" y="176"/>
                      </a:lnTo>
                      <a:lnTo>
                        <a:pt x="157" y="176"/>
                      </a:lnTo>
                      <a:lnTo>
                        <a:pt x="153" y="176"/>
                      </a:lnTo>
                      <a:lnTo>
                        <a:pt x="153" y="172"/>
                      </a:lnTo>
                      <a:lnTo>
                        <a:pt x="153" y="172"/>
                      </a:lnTo>
                      <a:lnTo>
                        <a:pt x="153" y="172"/>
                      </a:lnTo>
                      <a:lnTo>
                        <a:pt x="153" y="172"/>
                      </a:lnTo>
                      <a:lnTo>
                        <a:pt x="153" y="172"/>
                      </a:lnTo>
                      <a:lnTo>
                        <a:pt x="153" y="168"/>
                      </a:lnTo>
                      <a:lnTo>
                        <a:pt x="157" y="168"/>
                      </a:lnTo>
                      <a:lnTo>
                        <a:pt x="157" y="168"/>
                      </a:lnTo>
                      <a:lnTo>
                        <a:pt x="153" y="164"/>
                      </a:lnTo>
                      <a:lnTo>
                        <a:pt x="153" y="160"/>
                      </a:lnTo>
                      <a:lnTo>
                        <a:pt x="149" y="156"/>
                      </a:lnTo>
                      <a:lnTo>
                        <a:pt x="149" y="156"/>
                      </a:lnTo>
                      <a:lnTo>
                        <a:pt x="149" y="160"/>
                      </a:lnTo>
                      <a:lnTo>
                        <a:pt x="153" y="164"/>
                      </a:lnTo>
                      <a:lnTo>
                        <a:pt x="153" y="168"/>
                      </a:lnTo>
                      <a:lnTo>
                        <a:pt x="149" y="168"/>
                      </a:lnTo>
                      <a:lnTo>
                        <a:pt x="145" y="172"/>
                      </a:lnTo>
                      <a:lnTo>
                        <a:pt x="145" y="176"/>
                      </a:lnTo>
                      <a:lnTo>
                        <a:pt x="145" y="180"/>
                      </a:lnTo>
                      <a:lnTo>
                        <a:pt x="145" y="180"/>
                      </a:lnTo>
                      <a:lnTo>
                        <a:pt x="129" y="184"/>
                      </a:lnTo>
                      <a:lnTo>
                        <a:pt x="125" y="188"/>
                      </a:lnTo>
                      <a:lnTo>
                        <a:pt x="125" y="188"/>
                      </a:lnTo>
                      <a:lnTo>
                        <a:pt x="122" y="188"/>
                      </a:lnTo>
                      <a:lnTo>
                        <a:pt x="122" y="188"/>
                      </a:lnTo>
                      <a:lnTo>
                        <a:pt x="122" y="188"/>
                      </a:lnTo>
                      <a:lnTo>
                        <a:pt x="118" y="188"/>
                      </a:lnTo>
                      <a:lnTo>
                        <a:pt x="118" y="188"/>
                      </a:lnTo>
                      <a:lnTo>
                        <a:pt x="118" y="188"/>
                      </a:lnTo>
                      <a:lnTo>
                        <a:pt x="118" y="192"/>
                      </a:lnTo>
                      <a:lnTo>
                        <a:pt x="118" y="195"/>
                      </a:lnTo>
                      <a:lnTo>
                        <a:pt x="114" y="192"/>
                      </a:lnTo>
                      <a:lnTo>
                        <a:pt x="114" y="192"/>
                      </a:lnTo>
                      <a:lnTo>
                        <a:pt x="114" y="192"/>
                      </a:lnTo>
                      <a:lnTo>
                        <a:pt x="114" y="192"/>
                      </a:lnTo>
                      <a:lnTo>
                        <a:pt x="114" y="195"/>
                      </a:lnTo>
                      <a:lnTo>
                        <a:pt x="98" y="195"/>
                      </a:lnTo>
                      <a:lnTo>
                        <a:pt x="86" y="195"/>
                      </a:lnTo>
                      <a:lnTo>
                        <a:pt x="82" y="192"/>
                      </a:lnTo>
                      <a:lnTo>
                        <a:pt x="82" y="192"/>
                      </a:lnTo>
                      <a:lnTo>
                        <a:pt x="79" y="195"/>
                      </a:lnTo>
                      <a:lnTo>
                        <a:pt x="79" y="195"/>
                      </a:lnTo>
                      <a:lnTo>
                        <a:pt x="75" y="192"/>
                      </a:lnTo>
                      <a:lnTo>
                        <a:pt x="75" y="192"/>
                      </a:lnTo>
                      <a:lnTo>
                        <a:pt x="71" y="195"/>
                      </a:lnTo>
                      <a:lnTo>
                        <a:pt x="67" y="195"/>
                      </a:lnTo>
                      <a:lnTo>
                        <a:pt x="67" y="195"/>
                      </a:lnTo>
                      <a:lnTo>
                        <a:pt x="67" y="199"/>
                      </a:lnTo>
                      <a:lnTo>
                        <a:pt x="67" y="199"/>
                      </a:lnTo>
                      <a:lnTo>
                        <a:pt x="71" y="199"/>
                      </a:lnTo>
                      <a:lnTo>
                        <a:pt x="71" y="199"/>
                      </a:lnTo>
                      <a:lnTo>
                        <a:pt x="67" y="199"/>
                      </a:lnTo>
                      <a:lnTo>
                        <a:pt x="67" y="203"/>
                      </a:lnTo>
                      <a:lnTo>
                        <a:pt x="63" y="203"/>
                      </a:lnTo>
                      <a:lnTo>
                        <a:pt x="63" y="203"/>
                      </a:lnTo>
                      <a:lnTo>
                        <a:pt x="63" y="203"/>
                      </a:lnTo>
                      <a:lnTo>
                        <a:pt x="63" y="199"/>
                      </a:lnTo>
                      <a:lnTo>
                        <a:pt x="63" y="195"/>
                      </a:lnTo>
                      <a:lnTo>
                        <a:pt x="63" y="195"/>
                      </a:lnTo>
                      <a:lnTo>
                        <a:pt x="67" y="192"/>
                      </a:lnTo>
                      <a:lnTo>
                        <a:pt x="67" y="192"/>
                      </a:lnTo>
                      <a:lnTo>
                        <a:pt x="67" y="192"/>
                      </a:lnTo>
                      <a:lnTo>
                        <a:pt x="71" y="192"/>
                      </a:lnTo>
                      <a:lnTo>
                        <a:pt x="71" y="192"/>
                      </a:lnTo>
                      <a:lnTo>
                        <a:pt x="71" y="192"/>
                      </a:lnTo>
                      <a:lnTo>
                        <a:pt x="71" y="192"/>
                      </a:lnTo>
                      <a:lnTo>
                        <a:pt x="75" y="188"/>
                      </a:lnTo>
                      <a:lnTo>
                        <a:pt x="75" y="184"/>
                      </a:lnTo>
                      <a:lnTo>
                        <a:pt x="75" y="184"/>
                      </a:lnTo>
                      <a:lnTo>
                        <a:pt x="71" y="184"/>
                      </a:lnTo>
                      <a:lnTo>
                        <a:pt x="67" y="188"/>
                      </a:lnTo>
                      <a:lnTo>
                        <a:pt x="67" y="192"/>
                      </a:lnTo>
                      <a:lnTo>
                        <a:pt x="63" y="192"/>
                      </a:lnTo>
                      <a:lnTo>
                        <a:pt x="59" y="195"/>
                      </a:lnTo>
                      <a:lnTo>
                        <a:pt x="55" y="195"/>
                      </a:lnTo>
                      <a:lnTo>
                        <a:pt x="55" y="192"/>
                      </a:lnTo>
                      <a:lnTo>
                        <a:pt x="59" y="188"/>
                      </a:lnTo>
                      <a:lnTo>
                        <a:pt x="59" y="188"/>
                      </a:lnTo>
                      <a:lnTo>
                        <a:pt x="59" y="184"/>
                      </a:lnTo>
                      <a:lnTo>
                        <a:pt x="55" y="192"/>
                      </a:lnTo>
                      <a:lnTo>
                        <a:pt x="51" y="195"/>
                      </a:lnTo>
                      <a:lnTo>
                        <a:pt x="51" y="192"/>
                      </a:lnTo>
                      <a:lnTo>
                        <a:pt x="51" y="192"/>
                      </a:lnTo>
                      <a:lnTo>
                        <a:pt x="51" y="188"/>
                      </a:lnTo>
                      <a:lnTo>
                        <a:pt x="51" y="188"/>
                      </a:lnTo>
                      <a:lnTo>
                        <a:pt x="51" y="188"/>
                      </a:lnTo>
                      <a:lnTo>
                        <a:pt x="51" y="188"/>
                      </a:lnTo>
                      <a:lnTo>
                        <a:pt x="47" y="192"/>
                      </a:lnTo>
                      <a:lnTo>
                        <a:pt x="47" y="192"/>
                      </a:lnTo>
                      <a:lnTo>
                        <a:pt x="43" y="192"/>
                      </a:lnTo>
                      <a:lnTo>
                        <a:pt x="43" y="188"/>
                      </a:lnTo>
                      <a:lnTo>
                        <a:pt x="43" y="188"/>
                      </a:lnTo>
                      <a:lnTo>
                        <a:pt x="47" y="184"/>
                      </a:lnTo>
                      <a:lnTo>
                        <a:pt x="47" y="184"/>
                      </a:lnTo>
                      <a:lnTo>
                        <a:pt x="55" y="184"/>
                      </a:lnTo>
                      <a:lnTo>
                        <a:pt x="59" y="180"/>
                      </a:lnTo>
                      <a:lnTo>
                        <a:pt x="59" y="180"/>
                      </a:lnTo>
                      <a:lnTo>
                        <a:pt x="55" y="180"/>
                      </a:lnTo>
                      <a:lnTo>
                        <a:pt x="51" y="180"/>
                      </a:lnTo>
                      <a:lnTo>
                        <a:pt x="47" y="180"/>
                      </a:lnTo>
                      <a:lnTo>
                        <a:pt x="47" y="180"/>
                      </a:lnTo>
                      <a:lnTo>
                        <a:pt x="39" y="176"/>
                      </a:lnTo>
                      <a:lnTo>
                        <a:pt x="39" y="172"/>
                      </a:lnTo>
                      <a:lnTo>
                        <a:pt x="43" y="184"/>
                      </a:lnTo>
                      <a:lnTo>
                        <a:pt x="43" y="184"/>
                      </a:lnTo>
                      <a:lnTo>
                        <a:pt x="39" y="184"/>
                      </a:lnTo>
                      <a:lnTo>
                        <a:pt x="36" y="184"/>
                      </a:lnTo>
                      <a:lnTo>
                        <a:pt x="36" y="184"/>
                      </a:lnTo>
                      <a:lnTo>
                        <a:pt x="36" y="180"/>
                      </a:lnTo>
                      <a:lnTo>
                        <a:pt x="36" y="180"/>
                      </a:lnTo>
                      <a:lnTo>
                        <a:pt x="36" y="176"/>
                      </a:lnTo>
                      <a:lnTo>
                        <a:pt x="32" y="172"/>
                      </a:lnTo>
                      <a:lnTo>
                        <a:pt x="32" y="184"/>
                      </a:lnTo>
                      <a:lnTo>
                        <a:pt x="32" y="184"/>
                      </a:lnTo>
                      <a:lnTo>
                        <a:pt x="32" y="184"/>
                      </a:lnTo>
                      <a:lnTo>
                        <a:pt x="36" y="184"/>
                      </a:lnTo>
                      <a:lnTo>
                        <a:pt x="36" y="188"/>
                      </a:lnTo>
                      <a:lnTo>
                        <a:pt x="36" y="188"/>
                      </a:lnTo>
                      <a:lnTo>
                        <a:pt x="36" y="188"/>
                      </a:lnTo>
                      <a:lnTo>
                        <a:pt x="39" y="192"/>
                      </a:lnTo>
                      <a:lnTo>
                        <a:pt x="39" y="192"/>
                      </a:lnTo>
                      <a:lnTo>
                        <a:pt x="39" y="192"/>
                      </a:lnTo>
                      <a:lnTo>
                        <a:pt x="39" y="192"/>
                      </a:lnTo>
                      <a:lnTo>
                        <a:pt x="39" y="195"/>
                      </a:lnTo>
                      <a:lnTo>
                        <a:pt x="39" y="195"/>
                      </a:lnTo>
                      <a:lnTo>
                        <a:pt x="36" y="195"/>
                      </a:lnTo>
                      <a:lnTo>
                        <a:pt x="36" y="195"/>
                      </a:lnTo>
                      <a:lnTo>
                        <a:pt x="28" y="195"/>
                      </a:lnTo>
                      <a:lnTo>
                        <a:pt x="24" y="192"/>
                      </a:lnTo>
                      <a:lnTo>
                        <a:pt x="20" y="188"/>
                      </a:lnTo>
                      <a:lnTo>
                        <a:pt x="16" y="188"/>
                      </a:lnTo>
                      <a:lnTo>
                        <a:pt x="20" y="184"/>
                      </a:lnTo>
                      <a:lnTo>
                        <a:pt x="20" y="184"/>
                      </a:lnTo>
                      <a:lnTo>
                        <a:pt x="20" y="180"/>
                      </a:lnTo>
                      <a:lnTo>
                        <a:pt x="20" y="180"/>
                      </a:lnTo>
                      <a:lnTo>
                        <a:pt x="24" y="176"/>
                      </a:lnTo>
                      <a:lnTo>
                        <a:pt x="28" y="176"/>
                      </a:lnTo>
                      <a:lnTo>
                        <a:pt x="28" y="176"/>
                      </a:lnTo>
                      <a:lnTo>
                        <a:pt x="28" y="172"/>
                      </a:lnTo>
                      <a:lnTo>
                        <a:pt x="28" y="172"/>
                      </a:lnTo>
                      <a:lnTo>
                        <a:pt x="28" y="172"/>
                      </a:lnTo>
                      <a:lnTo>
                        <a:pt x="32" y="168"/>
                      </a:lnTo>
                      <a:lnTo>
                        <a:pt x="36" y="164"/>
                      </a:lnTo>
                      <a:lnTo>
                        <a:pt x="43" y="156"/>
                      </a:lnTo>
                      <a:lnTo>
                        <a:pt x="43" y="156"/>
                      </a:lnTo>
                      <a:lnTo>
                        <a:pt x="39" y="160"/>
                      </a:lnTo>
                      <a:lnTo>
                        <a:pt x="36" y="160"/>
                      </a:lnTo>
                      <a:lnTo>
                        <a:pt x="32" y="168"/>
                      </a:lnTo>
                      <a:lnTo>
                        <a:pt x="28" y="168"/>
                      </a:lnTo>
                      <a:lnTo>
                        <a:pt x="28" y="168"/>
                      </a:lnTo>
                      <a:lnTo>
                        <a:pt x="24" y="160"/>
                      </a:lnTo>
                      <a:lnTo>
                        <a:pt x="24" y="160"/>
                      </a:lnTo>
                      <a:lnTo>
                        <a:pt x="24" y="156"/>
                      </a:lnTo>
                      <a:lnTo>
                        <a:pt x="24" y="156"/>
                      </a:lnTo>
                      <a:lnTo>
                        <a:pt x="28" y="152"/>
                      </a:lnTo>
                      <a:lnTo>
                        <a:pt x="28" y="156"/>
                      </a:lnTo>
                      <a:lnTo>
                        <a:pt x="32" y="152"/>
                      </a:lnTo>
                      <a:lnTo>
                        <a:pt x="28" y="149"/>
                      </a:lnTo>
                      <a:lnTo>
                        <a:pt x="28" y="152"/>
                      </a:lnTo>
                      <a:lnTo>
                        <a:pt x="24" y="152"/>
                      </a:lnTo>
                      <a:lnTo>
                        <a:pt x="24" y="152"/>
                      </a:lnTo>
                      <a:lnTo>
                        <a:pt x="24" y="160"/>
                      </a:lnTo>
                      <a:lnTo>
                        <a:pt x="24" y="164"/>
                      </a:lnTo>
                      <a:lnTo>
                        <a:pt x="20" y="164"/>
                      </a:lnTo>
                      <a:lnTo>
                        <a:pt x="12" y="164"/>
                      </a:lnTo>
                      <a:lnTo>
                        <a:pt x="0" y="164"/>
                      </a:lnTo>
                      <a:lnTo>
                        <a:pt x="4" y="160"/>
                      </a:lnTo>
                      <a:lnTo>
                        <a:pt x="8" y="156"/>
                      </a:lnTo>
                      <a:lnTo>
                        <a:pt x="16" y="152"/>
                      </a:lnTo>
                      <a:lnTo>
                        <a:pt x="16" y="152"/>
                      </a:lnTo>
                      <a:lnTo>
                        <a:pt x="20" y="152"/>
                      </a:lnTo>
                      <a:lnTo>
                        <a:pt x="20" y="149"/>
                      </a:lnTo>
                      <a:lnTo>
                        <a:pt x="20" y="145"/>
                      </a:lnTo>
                      <a:lnTo>
                        <a:pt x="24" y="145"/>
                      </a:lnTo>
                      <a:lnTo>
                        <a:pt x="24" y="141"/>
                      </a:lnTo>
                      <a:lnTo>
                        <a:pt x="20" y="137"/>
                      </a:lnTo>
                      <a:lnTo>
                        <a:pt x="16" y="121"/>
                      </a:lnTo>
                      <a:lnTo>
                        <a:pt x="16" y="117"/>
                      </a:lnTo>
                      <a:lnTo>
                        <a:pt x="16" y="117"/>
                      </a:lnTo>
                      <a:lnTo>
                        <a:pt x="16" y="113"/>
                      </a:lnTo>
                      <a:lnTo>
                        <a:pt x="16" y="113"/>
                      </a:lnTo>
                      <a:lnTo>
                        <a:pt x="16" y="106"/>
                      </a:lnTo>
                      <a:lnTo>
                        <a:pt x="16" y="106"/>
                      </a:lnTo>
                      <a:lnTo>
                        <a:pt x="12" y="102"/>
                      </a:lnTo>
                      <a:lnTo>
                        <a:pt x="12" y="102"/>
                      </a:lnTo>
                      <a:lnTo>
                        <a:pt x="8" y="102"/>
                      </a:lnTo>
                      <a:lnTo>
                        <a:pt x="4" y="102"/>
                      </a:lnTo>
                      <a:lnTo>
                        <a:pt x="4" y="102"/>
                      </a:lnTo>
                      <a:lnTo>
                        <a:pt x="0" y="98"/>
                      </a:lnTo>
                      <a:lnTo>
                        <a:pt x="0" y="94"/>
                      </a:lnTo>
                      <a:lnTo>
                        <a:pt x="8" y="90"/>
                      </a:lnTo>
                      <a:lnTo>
                        <a:pt x="12" y="90"/>
                      </a:lnTo>
                      <a:lnTo>
                        <a:pt x="12" y="86"/>
                      </a:lnTo>
                      <a:lnTo>
                        <a:pt x="12" y="86"/>
                      </a:lnTo>
                      <a:lnTo>
                        <a:pt x="12" y="82"/>
                      </a:lnTo>
                      <a:lnTo>
                        <a:pt x="8" y="78"/>
                      </a:lnTo>
                      <a:lnTo>
                        <a:pt x="8" y="78"/>
                      </a:lnTo>
                      <a:lnTo>
                        <a:pt x="4" y="74"/>
                      </a:lnTo>
                      <a:lnTo>
                        <a:pt x="4" y="74"/>
                      </a:lnTo>
                      <a:lnTo>
                        <a:pt x="4" y="70"/>
                      </a:lnTo>
                      <a:lnTo>
                        <a:pt x="8" y="63"/>
                      </a:lnTo>
                      <a:lnTo>
                        <a:pt x="8" y="59"/>
                      </a:lnTo>
                      <a:lnTo>
                        <a:pt x="8" y="55"/>
                      </a:lnTo>
                      <a:lnTo>
                        <a:pt x="8" y="55"/>
                      </a:lnTo>
                      <a:lnTo>
                        <a:pt x="8" y="55"/>
                      </a:lnTo>
                      <a:lnTo>
                        <a:pt x="8" y="51"/>
                      </a:lnTo>
                      <a:lnTo>
                        <a:pt x="8" y="51"/>
                      </a:lnTo>
                      <a:lnTo>
                        <a:pt x="8" y="47"/>
                      </a:lnTo>
                      <a:lnTo>
                        <a:pt x="24" y="28"/>
                      </a:lnTo>
                      <a:lnTo>
                        <a:pt x="24" y="28"/>
                      </a:lnTo>
                      <a:lnTo>
                        <a:pt x="24" y="24"/>
                      </a:lnTo>
                      <a:lnTo>
                        <a:pt x="24" y="24"/>
                      </a:lnTo>
                      <a:lnTo>
                        <a:pt x="28" y="20"/>
                      </a:lnTo>
                      <a:lnTo>
                        <a:pt x="32" y="16"/>
                      </a:lnTo>
                      <a:lnTo>
                        <a:pt x="32" y="16"/>
                      </a:lnTo>
                      <a:lnTo>
                        <a:pt x="32" y="12"/>
                      </a:lnTo>
                      <a:lnTo>
                        <a:pt x="32" y="8"/>
                      </a:lnTo>
                      <a:lnTo>
                        <a:pt x="32" y="8"/>
                      </a:lnTo>
                      <a:lnTo>
                        <a:pt x="32" y="8"/>
                      </a:lnTo>
                      <a:lnTo>
                        <a:pt x="32" y="4"/>
                      </a:lnTo>
                      <a:lnTo>
                        <a:pt x="36" y="0"/>
                      </a:lnTo>
                      <a:lnTo>
                        <a:pt x="43" y="0"/>
                      </a:lnTo>
                      <a:lnTo>
                        <a:pt x="55" y="4"/>
                      </a:lnTo>
                      <a:lnTo>
                        <a:pt x="55" y="4"/>
                      </a:lnTo>
                      <a:lnTo>
                        <a:pt x="55" y="4"/>
                      </a:lnTo>
                      <a:lnTo>
                        <a:pt x="55" y="8"/>
                      </a:lnTo>
                      <a:lnTo>
                        <a:pt x="55" y="8"/>
                      </a:lnTo>
                      <a:lnTo>
                        <a:pt x="55" y="8"/>
                      </a:lnTo>
                      <a:lnTo>
                        <a:pt x="55" y="12"/>
                      </a:lnTo>
                      <a:lnTo>
                        <a:pt x="55" y="12"/>
                      </a:lnTo>
                      <a:lnTo>
                        <a:pt x="55" y="20"/>
                      </a:lnTo>
                      <a:lnTo>
                        <a:pt x="55" y="20"/>
                      </a:lnTo>
                      <a:lnTo>
                        <a:pt x="55" y="24"/>
                      </a:lnTo>
                      <a:lnTo>
                        <a:pt x="55" y="28"/>
                      </a:lnTo>
                      <a:lnTo>
                        <a:pt x="59" y="28"/>
                      </a:lnTo>
                      <a:lnTo>
                        <a:pt x="59" y="28"/>
                      </a:lnTo>
                      <a:lnTo>
                        <a:pt x="55" y="31"/>
                      </a:lnTo>
                      <a:lnTo>
                        <a:pt x="55" y="31"/>
                      </a:lnTo>
                      <a:lnTo>
                        <a:pt x="55" y="31"/>
                      </a:lnTo>
                      <a:lnTo>
                        <a:pt x="55" y="35"/>
                      </a:lnTo>
                      <a:lnTo>
                        <a:pt x="59" y="39"/>
                      </a:lnTo>
                      <a:lnTo>
                        <a:pt x="59" y="39"/>
                      </a:lnTo>
                      <a:lnTo>
                        <a:pt x="59" y="43"/>
                      </a:lnTo>
                      <a:lnTo>
                        <a:pt x="59" y="47"/>
                      </a:lnTo>
                      <a:lnTo>
                        <a:pt x="55" y="55"/>
                      </a:lnTo>
                      <a:lnTo>
                        <a:pt x="51" y="59"/>
                      </a:lnTo>
                      <a:lnTo>
                        <a:pt x="51" y="59"/>
                      </a:lnTo>
                      <a:lnTo>
                        <a:pt x="55" y="59"/>
                      </a:lnTo>
                      <a:lnTo>
                        <a:pt x="55" y="63"/>
                      </a:lnTo>
                      <a:lnTo>
                        <a:pt x="63" y="63"/>
                      </a:lnTo>
                      <a:lnTo>
                        <a:pt x="63" y="63"/>
                      </a:lnTo>
                      <a:lnTo>
                        <a:pt x="63" y="63"/>
                      </a:lnTo>
                      <a:lnTo>
                        <a:pt x="63" y="59"/>
                      </a:lnTo>
                      <a:lnTo>
                        <a:pt x="63" y="59"/>
                      </a:lnTo>
                      <a:lnTo>
                        <a:pt x="79" y="55"/>
                      </a:lnTo>
                      <a:lnTo>
                        <a:pt x="82" y="51"/>
                      </a:lnTo>
                      <a:lnTo>
                        <a:pt x="94" y="51"/>
                      </a:lnTo>
                      <a:lnTo>
                        <a:pt x="98" y="51"/>
                      </a:lnTo>
                      <a:lnTo>
                        <a:pt x="98" y="51"/>
                      </a:lnTo>
                      <a:lnTo>
                        <a:pt x="98" y="51"/>
                      </a:lnTo>
                      <a:lnTo>
                        <a:pt x="102" y="59"/>
                      </a:lnTo>
                      <a:lnTo>
                        <a:pt x="110" y="67"/>
                      </a:lnTo>
                      <a:lnTo>
                        <a:pt x="110" y="70"/>
                      </a:lnTo>
                      <a:lnTo>
                        <a:pt x="110" y="74"/>
                      </a:lnTo>
                      <a:lnTo>
                        <a:pt x="106" y="78"/>
                      </a:lnTo>
                      <a:lnTo>
                        <a:pt x="106" y="78"/>
                      </a:lnTo>
                      <a:lnTo>
                        <a:pt x="106" y="78"/>
                      </a:lnTo>
                      <a:lnTo>
                        <a:pt x="106" y="78"/>
                      </a:lnTo>
                      <a:lnTo>
                        <a:pt x="106" y="82"/>
                      </a:lnTo>
                      <a:lnTo>
                        <a:pt x="102" y="82"/>
                      </a:lnTo>
                      <a:lnTo>
                        <a:pt x="102" y="82"/>
                      </a:lnTo>
                      <a:lnTo>
                        <a:pt x="102" y="82"/>
                      </a:lnTo>
                      <a:lnTo>
                        <a:pt x="102" y="82"/>
                      </a:lnTo>
                      <a:lnTo>
                        <a:pt x="102" y="86"/>
                      </a:lnTo>
                      <a:lnTo>
                        <a:pt x="102" y="90"/>
                      </a:lnTo>
                      <a:lnTo>
                        <a:pt x="106" y="94"/>
                      </a:lnTo>
                      <a:lnTo>
                        <a:pt x="106" y="98"/>
                      </a:lnTo>
                      <a:lnTo>
                        <a:pt x="106" y="98"/>
                      </a:lnTo>
                      <a:lnTo>
                        <a:pt x="106" y="98"/>
                      </a:lnTo>
                      <a:lnTo>
                        <a:pt x="106" y="102"/>
                      </a:lnTo>
                      <a:lnTo>
                        <a:pt x="106" y="102"/>
                      </a:lnTo>
                      <a:lnTo>
                        <a:pt x="102" y="106"/>
                      </a:lnTo>
                      <a:lnTo>
                        <a:pt x="102" y="106"/>
                      </a:lnTo>
                      <a:lnTo>
                        <a:pt x="102" y="106"/>
                      </a:lnTo>
                      <a:lnTo>
                        <a:pt x="102" y="110"/>
                      </a:lnTo>
                      <a:lnTo>
                        <a:pt x="102" y="113"/>
                      </a:lnTo>
                      <a:lnTo>
                        <a:pt x="106" y="117"/>
                      </a:lnTo>
                      <a:lnTo>
                        <a:pt x="106" y="117"/>
                      </a:lnTo>
                      <a:lnTo>
                        <a:pt x="110" y="117"/>
                      </a:lnTo>
                      <a:lnTo>
                        <a:pt x="114" y="117"/>
                      </a:lnTo>
                      <a:lnTo>
                        <a:pt x="118" y="117"/>
                      </a:lnTo>
                      <a:lnTo>
                        <a:pt x="118" y="113"/>
                      </a:lnTo>
                      <a:lnTo>
                        <a:pt x="122" y="117"/>
                      </a:lnTo>
                      <a:lnTo>
                        <a:pt x="125" y="117"/>
                      </a:lnTo>
                      <a:lnTo>
                        <a:pt x="125" y="117"/>
                      </a:lnTo>
                      <a:lnTo>
                        <a:pt x="125" y="121"/>
                      </a:lnTo>
                      <a:lnTo>
                        <a:pt x="125" y="121"/>
                      </a:lnTo>
                      <a:lnTo>
                        <a:pt x="125" y="125"/>
                      </a:lnTo>
                      <a:lnTo>
                        <a:pt x="129" y="125"/>
                      </a:lnTo>
                      <a:lnTo>
                        <a:pt x="137" y="125"/>
                      </a:lnTo>
                      <a:lnTo>
                        <a:pt x="137" y="129"/>
                      </a:lnTo>
                      <a:lnTo>
                        <a:pt x="141" y="129"/>
                      </a:lnTo>
                      <a:lnTo>
                        <a:pt x="141" y="133"/>
                      </a:lnTo>
                      <a:lnTo>
                        <a:pt x="141" y="137"/>
                      </a:lnTo>
                      <a:lnTo>
                        <a:pt x="145" y="137"/>
                      </a:lnTo>
                      <a:lnTo>
                        <a:pt x="145" y="137"/>
                      </a:lnTo>
                      <a:lnTo>
                        <a:pt x="145" y="137"/>
                      </a:lnTo>
                      <a:lnTo>
                        <a:pt x="145" y="133"/>
                      </a:lnTo>
                      <a:lnTo>
                        <a:pt x="145" y="133"/>
                      </a:lnTo>
                      <a:lnTo>
                        <a:pt x="149" y="133"/>
                      </a:lnTo>
                      <a:lnTo>
                        <a:pt x="153" y="133"/>
                      </a:lnTo>
                      <a:lnTo>
                        <a:pt x="153" y="137"/>
                      </a:lnTo>
                      <a:lnTo>
                        <a:pt x="153" y="137"/>
                      </a:lnTo>
                      <a:lnTo>
                        <a:pt x="157" y="137"/>
                      </a:lnTo>
                      <a:lnTo>
                        <a:pt x="157" y="137"/>
                      </a:lnTo>
                      <a:lnTo>
                        <a:pt x="157" y="141"/>
                      </a:lnTo>
                      <a:lnTo>
                        <a:pt x="157" y="141"/>
                      </a:lnTo>
                      <a:lnTo>
                        <a:pt x="157" y="141"/>
                      </a:lnTo>
                      <a:lnTo>
                        <a:pt x="153" y="141"/>
                      </a:lnTo>
                      <a:lnTo>
                        <a:pt x="157" y="141"/>
                      </a:lnTo>
                      <a:lnTo>
                        <a:pt x="165" y="145"/>
                      </a:lnTo>
                      <a:lnTo>
                        <a:pt x="168" y="149"/>
                      </a:lnTo>
                      <a:lnTo>
                        <a:pt x="168" y="149"/>
                      </a:lnTo>
                      <a:lnTo>
                        <a:pt x="168" y="152"/>
                      </a:lnTo>
                      <a:lnTo>
                        <a:pt x="168" y="152"/>
                      </a:lnTo>
                      <a:lnTo>
                        <a:pt x="168" y="152"/>
                      </a:lnTo>
                      <a:lnTo>
                        <a:pt x="168" y="156"/>
                      </a:lnTo>
                      <a:lnTo>
                        <a:pt x="165" y="156"/>
                      </a:lnTo>
                      <a:lnTo>
                        <a:pt x="165" y="156"/>
                      </a:lnTo>
                      <a:lnTo>
                        <a:pt x="165" y="156"/>
                      </a:lnTo>
                      <a:lnTo>
                        <a:pt x="165" y="156"/>
                      </a:lnTo>
                      <a:lnTo>
                        <a:pt x="165" y="160"/>
                      </a:lnTo>
                      <a:lnTo>
                        <a:pt x="165" y="160"/>
                      </a:lnTo>
                      <a:lnTo>
                        <a:pt x="165" y="16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3" name="Freeform 37"/>
                <p:cNvSpPr>
                  <a:spLocks/>
                </p:cNvSpPr>
                <p:nvPr/>
              </p:nvSpPr>
              <p:spPr bwMode="auto">
                <a:xfrm>
                  <a:off x="1766888" y="3441700"/>
                  <a:ext cx="185737" cy="309563"/>
                </a:xfrm>
                <a:custGeom>
                  <a:avLst/>
                  <a:gdLst>
                    <a:gd name="T0" fmla="*/ 117 w 117"/>
                    <a:gd name="T1" fmla="*/ 125 h 195"/>
                    <a:gd name="T2" fmla="*/ 105 w 117"/>
                    <a:gd name="T3" fmla="*/ 133 h 195"/>
                    <a:gd name="T4" fmla="*/ 105 w 117"/>
                    <a:gd name="T5" fmla="*/ 137 h 195"/>
                    <a:gd name="T6" fmla="*/ 105 w 117"/>
                    <a:gd name="T7" fmla="*/ 140 h 195"/>
                    <a:gd name="T8" fmla="*/ 101 w 117"/>
                    <a:gd name="T9" fmla="*/ 144 h 195"/>
                    <a:gd name="T10" fmla="*/ 90 w 117"/>
                    <a:gd name="T11" fmla="*/ 160 h 195"/>
                    <a:gd name="T12" fmla="*/ 90 w 117"/>
                    <a:gd name="T13" fmla="*/ 156 h 195"/>
                    <a:gd name="T14" fmla="*/ 90 w 117"/>
                    <a:gd name="T15" fmla="*/ 152 h 195"/>
                    <a:gd name="T16" fmla="*/ 86 w 117"/>
                    <a:gd name="T17" fmla="*/ 148 h 195"/>
                    <a:gd name="T18" fmla="*/ 78 w 117"/>
                    <a:gd name="T19" fmla="*/ 148 h 195"/>
                    <a:gd name="T20" fmla="*/ 70 w 117"/>
                    <a:gd name="T21" fmla="*/ 137 h 195"/>
                    <a:gd name="T22" fmla="*/ 66 w 117"/>
                    <a:gd name="T23" fmla="*/ 144 h 195"/>
                    <a:gd name="T24" fmla="*/ 54 w 117"/>
                    <a:gd name="T25" fmla="*/ 152 h 195"/>
                    <a:gd name="T26" fmla="*/ 43 w 117"/>
                    <a:gd name="T27" fmla="*/ 152 h 195"/>
                    <a:gd name="T28" fmla="*/ 43 w 117"/>
                    <a:gd name="T29" fmla="*/ 160 h 195"/>
                    <a:gd name="T30" fmla="*/ 39 w 117"/>
                    <a:gd name="T31" fmla="*/ 164 h 195"/>
                    <a:gd name="T32" fmla="*/ 35 w 117"/>
                    <a:gd name="T33" fmla="*/ 172 h 195"/>
                    <a:gd name="T34" fmla="*/ 31 w 117"/>
                    <a:gd name="T35" fmla="*/ 183 h 195"/>
                    <a:gd name="T36" fmla="*/ 27 w 117"/>
                    <a:gd name="T37" fmla="*/ 191 h 195"/>
                    <a:gd name="T38" fmla="*/ 27 w 117"/>
                    <a:gd name="T39" fmla="*/ 195 h 195"/>
                    <a:gd name="T40" fmla="*/ 23 w 117"/>
                    <a:gd name="T41" fmla="*/ 191 h 195"/>
                    <a:gd name="T42" fmla="*/ 19 w 117"/>
                    <a:gd name="T43" fmla="*/ 179 h 195"/>
                    <a:gd name="T44" fmla="*/ 15 w 117"/>
                    <a:gd name="T45" fmla="*/ 168 h 195"/>
                    <a:gd name="T46" fmla="*/ 11 w 117"/>
                    <a:gd name="T47" fmla="*/ 160 h 195"/>
                    <a:gd name="T48" fmla="*/ 7 w 117"/>
                    <a:gd name="T49" fmla="*/ 152 h 195"/>
                    <a:gd name="T50" fmla="*/ 7 w 117"/>
                    <a:gd name="T51" fmla="*/ 137 h 195"/>
                    <a:gd name="T52" fmla="*/ 19 w 117"/>
                    <a:gd name="T53" fmla="*/ 144 h 195"/>
                    <a:gd name="T54" fmla="*/ 23 w 117"/>
                    <a:gd name="T55" fmla="*/ 137 h 195"/>
                    <a:gd name="T56" fmla="*/ 31 w 117"/>
                    <a:gd name="T57" fmla="*/ 133 h 195"/>
                    <a:gd name="T58" fmla="*/ 35 w 117"/>
                    <a:gd name="T59" fmla="*/ 129 h 195"/>
                    <a:gd name="T60" fmla="*/ 31 w 117"/>
                    <a:gd name="T61" fmla="*/ 105 h 195"/>
                    <a:gd name="T62" fmla="*/ 15 w 117"/>
                    <a:gd name="T63" fmla="*/ 86 h 195"/>
                    <a:gd name="T64" fmla="*/ 7 w 117"/>
                    <a:gd name="T65" fmla="*/ 82 h 195"/>
                    <a:gd name="T66" fmla="*/ 11 w 117"/>
                    <a:gd name="T67" fmla="*/ 82 h 195"/>
                    <a:gd name="T68" fmla="*/ 11 w 117"/>
                    <a:gd name="T69" fmla="*/ 70 h 195"/>
                    <a:gd name="T70" fmla="*/ 19 w 117"/>
                    <a:gd name="T71" fmla="*/ 51 h 195"/>
                    <a:gd name="T72" fmla="*/ 19 w 117"/>
                    <a:gd name="T73" fmla="*/ 43 h 195"/>
                    <a:gd name="T74" fmla="*/ 7 w 117"/>
                    <a:gd name="T75" fmla="*/ 35 h 195"/>
                    <a:gd name="T76" fmla="*/ 0 w 117"/>
                    <a:gd name="T77" fmla="*/ 35 h 195"/>
                    <a:gd name="T78" fmla="*/ 0 w 117"/>
                    <a:gd name="T79" fmla="*/ 23 h 195"/>
                    <a:gd name="T80" fmla="*/ 0 w 117"/>
                    <a:gd name="T81" fmla="*/ 23 h 195"/>
                    <a:gd name="T82" fmla="*/ 7 w 117"/>
                    <a:gd name="T83" fmla="*/ 23 h 195"/>
                    <a:gd name="T84" fmla="*/ 31 w 117"/>
                    <a:gd name="T85" fmla="*/ 16 h 195"/>
                    <a:gd name="T86" fmla="*/ 31 w 117"/>
                    <a:gd name="T87" fmla="*/ 12 h 195"/>
                    <a:gd name="T88" fmla="*/ 31 w 117"/>
                    <a:gd name="T89" fmla="*/ 4 h 195"/>
                    <a:gd name="T90" fmla="*/ 39 w 117"/>
                    <a:gd name="T91" fmla="*/ 8 h 195"/>
                    <a:gd name="T92" fmla="*/ 43 w 117"/>
                    <a:gd name="T93" fmla="*/ 12 h 195"/>
                    <a:gd name="T94" fmla="*/ 43 w 117"/>
                    <a:gd name="T95" fmla="*/ 19 h 195"/>
                    <a:gd name="T96" fmla="*/ 54 w 117"/>
                    <a:gd name="T97" fmla="*/ 23 h 195"/>
                    <a:gd name="T98" fmla="*/ 62 w 117"/>
                    <a:gd name="T99" fmla="*/ 39 h 195"/>
                    <a:gd name="T100" fmla="*/ 78 w 117"/>
                    <a:gd name="T101" fmla="*/ 55 h 195"/>
                    <a:gd name="T102" fmla="*/ 82 w 117"/>
                    <a:gd name="T103" fmla="*/ 66 h 195"/>
                    <a:gd name="T104" fmla="*/ 86 w 117"/>
                    <a:gd name="T105" fmla="*/ 70 h 195"/>
                    <a:gd name="T106" fmla="*/ 105 w 117"/>
                    <a:gd name="T107" fmla="*/ 86 h 195"/>
                    <a:gd name="T108" fmla="*/ 109 w 117"/>
                    <a:gd name="T109" fmla="*/ 90 h 195"/>
                    <a:gd name="T110" fmla="*/ 109 w 117"/>
                    <a:gd name="T111" fmla="*/ 94 h 195"/>
                    <a:gd name="T112" fmla="*/ 113 w 117"/>
                    <a:gd name="T113" fmla="*/ 109 h 195"/>
                    <a:gd name="T114" fmla="*/ 113 w 117"/>
                    <a:gd name="T115" fmla="*/ 113 h 195"/>
                    <a:gd name="T116" fmla="*/ 113 w 117"/>
                    <a:gd name="T117" fmla="*/ 121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195">
                      <a:moveTo>
                        <a:pt x="117" y="125"/>
                      </a:moveTo>
                      <a:lnTo>
                        <a:pt x="117" y="125"/>
                      </a:lnTo>
                      <a:lnTo>
                        <a:pt x="117" y="125"/>
                      </a:lnTo>
                      <a:lnTo>
                        <a:pt x="113" y="129"/>
                      </a:lnTo>
                      <a:lnTo>
                        <a:pt x="109" y="133"/>
                      </a:lnTo>
                      <a:lnTo>
                        <a:pt x="105" y="133"/>
                      </a:lnTo>
                      <a:lnTo>
                        <a:pt x="105" y="133"/>
                      </a:lnTo>
                      <a:lnTo>
                        <a:pt x="105" y="137"/>
                      </a:lnTo>
                      <a:lnTo>
                        <a:pt x="105" y="137"/>
                      </a:lnTo>
                      <a:lnTo>
                        <a:pt x="105" y="140"/>
                      </a:lnTo>
                      <a:lnTo>
                        <a:pt x="105" y="140"/>
                      </a:lnTo>
                      <a:lnTo>
                        <a:pt x="105" y="140"/>
                      </a:lnTo>
                      <a:lnTo>
                        <a:pt x="105" y="144"/>
                      </a:lnTo>
                      <a:lnTo>
                        <a:pt x="101" y="144"/>
                      </a:lnTo>
                      <a:lnTo>
                        <a:pt x="101" y="144"/>
                      </a:lnTo>
                      <a:lnTo>
                        <a:pt x="97" y="148"/>
                      </a:lnTo>
                      <a:lnTo>
                        <a:pt x="93" y="160"/>
                      </a:lnTo>
                      <a:lnTo>
                        <a:pt x="90" y="160"/>
                      </a:lnTo>
                      <a:lnTo>
                        <a:pt x="90" y="160"/>
                      </a:lnTo>
                      <a:lnTo>
                        <a:pt x="90" y="160"/>
                      </a:lnTo>
                      <a:lnTo>
                        <a:pt x="90" y="156"/>
                      </a:lnTo>
                      <a:lnTo>
                        <a:pt x="90" y="156"/>
                      </a:lnTo>
                      <a:lnTo>
                        <a:pt x="90" y="152"/>
                      </a:lnTo>
                      <a:lnTo>
                        <a:pt x="90" y="152"/>
                      </a:lnTo>
                      <a:lnTo>
                        <a:pt x="86" y="152"/>
                      </a:lnTo>
                      <a:lnTo>
                        <a:pt x="86" y="148"/>
                      </a:lnTo>
                      <a:lnTo>
                        <a:pt x="86" y="148"/>
                      </a:lnTo>
                      <a:lnTo>
                        <a:pt x="82" y="148"/>
                      </a:lnTo>
                      <a:lnTo>
                        <a:pt x="82" y="148"/>
                      </a:lnTo>
                      <a:lnTo>
                        <a:pt x="78" y="148"/>
                      </a:lnTo>
                      <a:lnTo>
                        <a:pt x="78" y="144"/>
                      </a:lnTo>
                      <a:lnTo>
                        <a:pt x="74" y="140"/>
                      </a:lnTo>
                      <a:lnTo>
                        <a:pt x="70" y="137"/>
                      </a:lnTo>
                      <a:lnTo>
                        <a:pt x="66" y="137"/>
                      </a:lnTo>
                      <a:lnTo>
                        <a:pt x="66" y="140"/>
                      </a:lnTo>
                      <a:lnTo>
                        <a:pt x="66" y="144"/>
                      </a:lnTo>
                      <a:lnTo>
                        <a:pt x="66" y="148"/>
                      </a:lnTo>
                      <a:lnTo>
                        <a:pt x="62" y="148"/>
                      </a:lnTo>
                      <a:lnTo>
                        <a:pt x="54" y="152"/>
                      </a:lnTo>
                      <a:lnTo>
                        <a:pt x="47" y="148"/>
                      </a:lnTo>
                      <a:lnTo>
                        <a:pt x="43" y="152"/>
                      </a:lnTo>
                      <a:lnTo>
                        <a:pt x="43" y="152"/>
                      </a:lnTo>
                      <a:lnTo>
                        <a:pt x="43" y="156"/>
                      </a:lnTo>
                      <a:lnTo>
                        <a:pt x="43" y="160"/>
                      </a:lnTo>
                      <a:lnTo>
                        <a:pt x="43" y="160"/>
                      </a:lnTo>
                      <a:lnTo>
                        <a:pt x="39" y="164"/>
                      </a:lnTo>
                      <a:lnTo>
                        <a:pt x="39" y="164"/>
                      </a:lnTo>
                      <a:lnTo>
                        <a:pt x="39" y="164"/>
                      </a:lnTo>
                      <a:lnTo>
                        <a:pt x="39" y="168"/>
                      </a:lnTo>
                      <a:lnTo>
                        <a:pt x="35" y="172"/>
                      </a:lnTo>
                      <a:lnTo>
                        <a:pt x="35" y="172"/>
                      </a:lnTo>
                      <a:lnTo>
                        <a:pt x="35" y="176"/>
                      </a:lnTo>
                      <a:lnTo>
                        <a:pt x="35" y="179"/>
                      </a:lnTo>
                      <a:lnTo>
                        <a:pt x="31" y="183"/>
                      </a:lnTo>
                      <a:lnTo>
                        <a:pt x="31" y="183"/>
                      </a:lnTo>
                      <a:lnTo>
                        <a:pt x="31" y="187"/>
                      </a:lnTo>
                      <a:lnTo>
                        <a:pt x="27" y="191"/>
                      </a:lnTo>
                      <a:lnTo>
                        <a:pt x="27" y="191"/>
                      </a:lnTo>
                      <a:lnTo>
                        <a:pt x="27" y="191"/>
                      </a:lnTo>
                      <a:lnTo>
                        <a:pt x="27" y="195"/>
                      </a:lnTo>
                      <a:lnTo>
                        <a:pt x="23" y="191"/>
                      </a:lnTo>
                      <a:lnTo>
                        <a:pt x="23" y="191"/>
                      </a:lnTo>
                      <a:lnTo>
                        <a:pt x="23" y="191"/>
                      </a:lnTo>
                      <a:lnTo>
                        <a:pt x="19" y="187"/>
                      </a:lnTo>
                      <a:lnTo>
                        <a:pt x="19" y="183"/>
                      </a:lnTo>
                      <a:lnTo>
                        <a:pt x="19" y="179"/>
                      </a:lnTo>
                      <a:lnTo>
                        <a:pt x="19" y="176"/>
                      </a:lnTo>
                      <a:lnTo>
                        <a:pt x="19" y="172"/>
                      </a:lnTo>
                      <a:lnTo>
                        <a:pt x="15" y="168"/>
                      </a:lnTo>
                      <a:lnTo>
                        <a:pt x="15" y="164"/>
                      </a:lnTo>
                      <a:lnTo>
                        <a:pt x="11" y="160"/>
                      </a:lnTo>
                      <a:lnTo>
                        <a:pt x="11" y="160"/>
                      </a:lnTo>
                      <a:lnTo>
                        <a:pt x="11" y="160"/>
                      </a:lnTo>
                      <a:lnTo>
                        <a:pt x="7" y="156"/>
                      </a:lnTo>
                      <a:lnTo>
                        <a:pt x="7" y="152"/>
                      </a:lnTo>
                      <a:lnTo>
                        <a:pt x="7" y="148"/>
                      </a:lnTo>
                      <a:lnTo>
                        <a:pt x="7" y="140"/>
                      </a:lnTo>
                      <a:lnTo>
                        <a:pt x="7" y="137"/>
                      </a:lnTo>
                      <a:lnTo>
                        <a:pt x="11" y="133"/>
                      </a:lnTo>
                      <a:lnTo>
                        <a:pt x="15" y="137"/>
                      </a:lnTo>
                      <a:lnTo>
                        <a:pt x="19" y="144"/>
                      </a:lnTo>
                      <a:lnTo>
                        <a:pt x="19" y="152"/>
                      </a:lnTo>
                      <a:lnTo>
                        <a:pt x="19" y="144"/>
                      </a:lnTo>
                      <a:lnTo>
                        <a:pt x="23" y="137"/>
                      </a:lnTo>
                      <a:lnTo>
                        <a:pt x="19" y="133"/>
                      </a:lnTo>
                      <a:lnTo>
                        <a:pt x="23" y="133"/>
                      </a:lnTo>
                      <a:lnTo>
                        <a:pt x="31" y="133"/>
                      </a:lnTo>
                      <a:lnTo>
                        <a:pt x="35" y="133"/>
                      </a:lnTo>
                      <a:lnTo>
                        <a:pt x="35" y="133"/>
                      </a:lnTo>
                      <a:lnTo>
                        <a:pt x="35" y="129"/>
                      </a:lnTo>
                      <a:lnTo>
                        <a:pt x="35" y="125"/>
                      </a:lnTo>
                      <a:lnTo>
                        <a:pt x="31" y="109"/>
                      </a:lnTo>
                      <a:lnTo>
                        <a:pt x="31" y="105"/>
                      </a:lnTo>
                      <a:lnTo>
                        <a:pt x="23" y="101"/>
                      </a:lnTo>
                      <a:lnTo>
                        <a:pt x="15" y="90"/>
                      </a:lnTo>
                      <a:lnTo>
                        <a:pt x="15" y="86"/>
                      </a:lnTo>
                      <a:lnTo>
                        <a:pt x="11" y="86"/>
                      </a:lnTo>
                      <a:lnTo>
                        <a:pt x="11" y="86"/>
                      </a:lnTo>
                      <a:lnTo>
                        <a:pt x="7" y="82"/>
                      </a:lnTo>
                      <a:lnTo>
                        <a:pt x="7" y="82"/>
                      </a:lnTo>
                      <a:lnTo>
                        <a:pt x="7" y="82"/>
                      </a:lnTo>
                      <a:lnTo>
                        <a:pt x="11" y="82"/>
                      </a:lnTo>
                      <a:lnTo>
                        <a:pt x="11" y="82"/>
                      </a:lnTo>
                      <a:lnTo>
                        <a:pt x="11" y="78"/>
                      </a:lnTo>
                      <a:lnTo>
                        <a:pt x="11" y="70"/>
                      </a:lnTo>
                      <a:lnTo>
                        <a:pt x="15" y="66"/>
                      </a:lnTo>
                      <a:lnTo>
                        <a:pt x="15" y="62"/>
                      </a:lnTo>
                      <a:lnTo>
                        <a:pt x="19" y="51"/>
                      </a:lnTo>
                      <a:lnTo>
                        <a:pt x="19" y="47"/>
                      </a:lnTo>
                      <a:lnTo>
                        <a:pt x="19" y="47"/>
                      </a:lnTo>
                      <a:lnTo>
                        <a:pt x="19" y="43"/>
                      </a:lnTo>
                      <a:lnTo>
                        <a:pt x="15" y="39"/>
                      </a:lnTo>
                      <a:lnTo>
                        <a:pt x="11" y="35"/>
                      </a:lnTo>
                      <a:lnTo>
                        <a:pt x="7" y="35"/>
                      </a:lnTo>
                      <a:lnTo>
                        <a:pt x="0" y="35"/>
                      </a:lnTo>
                      <a:lnTo>
                        <a:pt x="0" y="35"/>
                      </a:lnTo>
                      <a:lnTo>
                        <a:pt x="0" y="35"/>
                      </a:lnTo>
                      <a:lnTo>
                        <a:pt x="0" y="31"/>
                      </a:lnTo>
                      <a:lnTo>
                        <a:pt x="0" y="27"/>
                      </a:lnTo>
                      <a:lnTo>
                        <a:pt x="0" y="23"/>
                      </a:lnTo>
                      <a:lnTo>
                        <a:pt x="0" y="23"/>
                      </a:lnTo>
                      <a:lnTo>
                        <a:pt x="0" y="19"/>
                      </a:lnTo>
                      <a:lnTo>
                        <a:pt x="0" y="23"/>
                      </a:lnTo>
                      <a:lnTo>
                        <a:pt x="4" y="23"/>
                      </a:lnTo>
                      <a:lnTo>
                        <a:pt x="4" y="23"/>
                      </a:lnTo>
                      <a:lnTo>
                        <a:pt x="7" y="23"/>
                      </a:lnTo>
                      <a:lnTo>
                        <a:pt x="11" y="27"/>
                      </a:lnTo>
                      <a:lnTo>
                        <a:pt x="31" y="16"/>
                      </a:lnTo>
                      <a:lnTo>
                        <a:pt x="31" y="16"/>
                      </a:lnTo>
                      <a:lnTo>
                        <a:pt x="31" y="16"/>
                      </a:lnTo>
                      <a:lnTo>
                        <a:pt x="31" y="12"/>
                      </a:lnTo>
                      <a:lnTo>
                        <a:pt x="31" y="12"/>
                      </a:lnTo>
                      <a:lnTo>
                        <a:pt x="31" y="8"/>
                      </a:lnTo>
                      <a:lnTo>
                        <a:pt x="31" y="8"/>
                      </a:lnTo>
                      <a:lnTo>
                        <a:pt x="31" y="4"/>
                      </a:lnTo>
                      <a:lnTo>
                        <a:pt x="35" y="0"/>
                      </a:lnTo>
                      <a:lnTo>
                        <a:pt x="35" y="4"/>
                      </a:lnTo>
                      <a:lnTo>
                        <a:pt x="39" y="8"/>
                      </a:lnTo>
                      <a:lnTo>
                        <a:pt x="39" y="8"/>
                      </a:lnTo>
                      <a:lnTo>
                        <a:pt x="39" y="12"/>
                      </a:lnTo>
                      <a:lnTo>
                        <a:pt x="43" y="12"/>
                      </a:lnTo>
                      <a:lnTo>
                        <a:pt x="43" y="16"/>
                      </a:lnTo>
                      <a:lnTo>
                        <a:pt x="43" y="16"/>
                      </a:lnTo>
                      <a:lnTo>
                        <a:pt x="43" y="19"/>
                      </a:lnTo>
                      <a:lnTo>
                        <a:pt x="47" y="19"/>
                      </a:lnTo>
                      <a:lnTo>
                        <a:pt x="50" y="19"/>
                      </a:lnTo>
                      <a:lnTo>
                        <a:pt x="54" y="23"/>
                      </a:lnTo>
                      <a:lnTo>
                        <a:pt x="58" y="31"/>
                      </a:lnTo>
                      <a:lnTo>
                        <a:pt x="58" y="31"/>
                      </a:lnTo>
                      <a:lnTo>
                        <a:pt x="62" y="39"/>
                      </a:lnTo>
                      <a:lnTo>
                        <a:pt x="70" y="47"/>
                      </a:lnTo>
                      <a:lnTo>
                        <a:pt x="78" y="51"/>
                      </a:lnTo>
                      <a:lnTo>
                        <a:pt x="78" y="55"/>
                      </a:lnTo>
                      <a:lnTo>
                        <a:pt x="78" y="55"/>
                      </a:lnTo>
                      <a:lnTo>
                        <a:pt x="82" y="62"/>
                      </a:lnTo>
                      <a:lnTo>
                        <a:pt x="82" y="66"/>
                      </a:lnTo>
                      <a:lnTo>
                        <a:pt x="82" y="66"/>
                      </a:lnTo>
                      <a:lnTo>
                        <a:pt x="82" y="70"/>
                      </a:lnTo>
                      <a:lnTo>
                        <a:pt x="86" y="70"/>
                      </a:lnTo>
                      <a:lnTo>
                        <a:pt x="97" y="78"/>
                      </a:lnTo>
                      <a:lnTo>
                        <a:pt x="105" y="82"/>
                      </a:lnTo>
                      <a:lnTo>
                        <a:pt x="105" y="86"/>
                      </a:lnTo>
                      <a:lnTo>
                        <a:pt x="105" y="86"/>
                      </a:lnTo>
                      <a:lnTo>
                        <a:pt x="109" y="86"/>
                      </a:lnTo>
                      <a:lnTo>
                        <a:pt x="109" y="90"/>
                      </a:lnTo>
                      <a:lnTo>
                        <a:pt x="109" y="94"/>
                      </a:lnTo>
                      <a:lnTo>
                        <a:pt x="109" y="94"/>
                      </a:lnTo>
                      <a:lnTo>
                        <a:pt x="109" y="94"/>
                      </a:lnTo>
                      <a:lnTo>
                        <a:pt x="109" y="94"/>
                      </a:lnTo>
                      <a:lnTo>
                        <a:pt x="109" y="105"/>
                      </a:lnTo>
                      <a:lnTo>
                        <a:pt x="113" y="109"/>
                      </a:lnTo>
                      <a:lnTo>
                        <a:pt x="113" y="109"/>
                      </a:lnTo>
                      <a:lnTo>
                        <a:pt x="113" y="113"/>
                      </a:lnTo>
                      <a:lnTo>
                        <a:pt x="113" y="113"/>
                      </a:lnTo>
                      <a:lnTo>
                        <a:pt x="113" y="113"/>
                      </a:lnTo>
                      <a:lnTo>
                        <a:pt x="113" y="117"/>
                      </a:lnTo>
                      <a:lnTo>
                        <a:pt x="113" y="121"/>
                      </a:lnTo>
                      <a:lnTo>
                        <a:pt x="117" y="12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38"/>
                <p:cNvSpPr>
                  <a:spLocks/>
                </p:cNvSpPr>
                <p:nvPr/>
              </p:nvSpPr>
              <p:spPr bwMode="auto">
                <a:xfrm>
                  <a:off x="1331913" y="3360738"/>
                  <a:ext cx="458787" cy="415925"/>
                </a:xfrm>
                <a:custGeom>
                  <a:avLst/>
                  <a:gdLst>
                    <a:gd name="T0" fmla="*/ 289 w 289"/>
                    <a:gd name="T1" fmla="*/ 227 h 262"/>
                    <a:gd name="T2" fmla="*/ 278 w 289"/>
                    <a:gd name="T3" fmla="*/ 242 h 262"/>
                    <a:gd name="T4" fmla="*/ 274 w 289"/>
                    <a:gd name="T5" fmla="*/ 227 h 262"/>
                    <a:gd name="T6" fmla="*/ 266 w 289"/>
                    <a:gd name="T7" fmla="*/ 211 h 262"/>
                    <a:gd name="T8" fmla="*/ 262 w 289"/>
                    <a:gd name="T9" fmla="*/ 211 h 262"/>
                    <a:gd name="T10" fmla="*/ 258 w 289"/>
                    <a:gd name="T11" fmla="*/ 207 h 262"/>
                    <a:gd name="T12" fmla="*/ 258 w 289"/>
                    <a:gd name="T13" fmla="*/ 215 h 262"/>
                    <a:gd name="T14" fmla="*/ 258 w 289"/>
                    <a:gd name="T15" fmla="*/ 215 h 262"/>
                    <a:gd name="T16" fmla="*/ 238 w 289"/>
                    <a:gd name="T17" fmla="*/ 219 h 262"/>
                    <a:gd name="T18" fmla="*/ 231 w 289"/>
                    <a:gd name="T19" fmla="*/ 230 h 262"/>
                    <a:gd name="T20" fmla="*/ 242 w 289"/>
                    <a:gd name="T21" fmla="*/ 242 h 262"/>
                    <a:gd name="T22" fmla="*/ 246 w 289"/>
                    <a:gd name="T23" fmla="*/ 250 h 262"/>
                    <a:gd name="T24" fmla="*/ 219 w 289"/>
                    <a:gd name="T25" fmla="*/ 254 h 262"/>
                    <a:gd name="T26" fmla="*/ 211 w 289"/>
                    <a:gd name="T27" fmla="*/ 262 h 262"/>
                    <a:gd name="T28" fmla="*/ 199 w 289"/>
                    <a:gd name="T29" fmla="*/ 254 h 262"/>
                    <a:gd name="T30" fmla="*/ 195 w 289"/>
                    <a:gd name="T31" fmla="*/ 250 h 262"/>
                    <a:gd name="T32" fmla="*/ 195 w 289"/>
                    <a:gd name="T33" fmla="*/ 246 h 262"/>
                    <a:gd name="T34" fmla="*/ 188 w 289"/>
                    <a:gd name="T35" fmla="*/ 230 h 262"/>
                    <a:gd name="T36" fmla="*/ 180 w 289"/>
                    <a:gd name="T37" fmla="*/ 219 h 262"/>
                    <a:gd name="T38" fmla="*/ 176 w 289"/>
                    <a:gd name="T39" fmla="*/ 211 h 262"/>
                    <a:gd name="T40" fmla="*/ 168 w 289"/>
                    <a:gd name="T41" fmla="*/ 203 h 262"/>
                    <a:gd name="T42" fmla="*/ 160 w 289"/>
                    <a:gd name="T43" fmla="*/ 188 h 262"/>
                    <a:gd name="T44" fmla="*/ 160 w 289"/>
                    <a:gd name="T45" fmla="*/ 184 h 262"/>
                    <a:gd name="T46" fmla="*/ 145 w 289"/>
                    <a:gd name="T47" fmla="*/ 176 h 262"/>
                    <a:gd name="T48" fmla="*/ 133 w 289"/>
                    <a:gd name="T49" fmla="*/ 156 h 262"/>
                    <a:gd name="T50" fmla="*/ 86 w 289"/>
                    <a:gd name="T51" fmla="*/ 152 h 262"/>
                    <a:gd name="T52" fmla="*/ 67 w 289"/>
                    <a:gd name="T53" fmla="*/ 152 h 262"/>
                    <a:gd name="T54" fmla="*/ 20 w 289"/>
                    <a:gd name="T55" fmla="*/ 164 h 262"/>
                    <a:gd name="T56" fmla="*/ 20 w 289"/>
                    <a:gd name="T57" fmla="*/ 145 h 262"/>
                    <a:gd name="T58" fmla="*/ 20 w 289"/>
                    <a:gd name="T59" fmla="*/ 121 h 262"/>
                    <a:gd name="T60" fmla="*/ 16 w 289"/>
                    <a:gd name="T61" fmla="*/ 98 h 262"/>
                    <a:gd name="T62" fmla="*/ 8 w 289"/>
                    <a:gd name="T63" fmla="*/ 78 h 262"/>
                    <a:gd name="T64" fmla="*/ 12 w 289"/>
                    <a:gd name="T65" fmla="*/ 63 h 262"/>
                    <a:gd name="T66" fmla="*/ 16 w 289"/>
                    <a:gd name="T67" fmla="*/ 55 h 262"/>
                    <a:gd name="T68" fmla="*/ 31 w 289"/>
                    <a:gd name="T69" fmla="*/ 31 h 262"/>
                    <a:gd name="T70" fmla="*/ 43 w 289"/>
                    <a:gd name="T71" fmla="*/ 27 h 262"/>
                    <a:gd name="T72" fmla="*/ 51 w 289"/>
                    <a:gd name="T73" fmla="*/ 16 h 262"/>
                    <a:gd name="T74" fmla="*/ 55 w 289"/>
                    <a:gd name="T75" fmla="*/ 0 h 262"/>
                    <a:gd name="T76" fmla="*/ 82 w 289"/>
                    <a:gd name="T77" fmla="*/ 12 h 262"/>
                    <a:gd name="T78" fmla="*/ 86 w 289"/>
                    <a:gd name="T79" fmla="*/ 16 h 262"/>
                    <a:gd name="T80" fmla="*/ 90 w 289"/>
                    <a:gd name="T81" fmla="*/ 24 h 262"/>
                    <a:gd name="T82" fmla="*/ 141 w 289"/>
                    <a:gd name="T83" fmla="*/ 43 h 262"/>
                    <a:gd name="T84" fmla="*/ 149 w 289"/>
                    <a:gd name="T85" fmla="*/ 47 h 262"/>
                    <a:gd name="T86" fmla="*/ 160 w 289"/>
                    <a:gd name="T87" fmla="*/ 67 h 262"/>
                    <a:gd name="T88" fmla="*/ 168 w 289"/>
                    <a:gd name="T89" fmla="*/ 78 h 262"/>
                    <a:gd name="T90" fmla="*/ 180 w 289"/>
                    <a:gd name="T91" fmla="*/ 82 h 262"/>
                    <a:gd name="T92" fmla="*/ 199 w 289"/>
                    <a:gd name="T93" fmla="*/ 90 h 262"/>
                    <a:gd name="T94" fmla="*/ 195 w 289"/>
                    <a:gd name="T95" fmla="*/ 74 h 262"/>
                    <a:gd name="T96" fmla="*/ 203 w 289"/>
                    <a:gd name="T97" fmla="*/ 67 h 262"/>
                    <a:gd name="T98" fmla="*/ 203 w 289"/>
                    <a:gd name="T99" fmla="*/ 63 h 262"/>
                    <a:gd name="T100" fmla="*/ 215 w 289"/>
                    <a:gd name="T101" fmla="*/ 63 h 262"/>
                    <a:gd name="T102" fmla="*/ 227 w 289"/>
                    <a:gd name="T103" fmla="*/ 78 h 262"/>
                    <a:gd name="T104" fmla="*/ 238 w 289"/>
                    <a:gd name="T105" fmla="*/ 102 h 262"/>
                    <a:gd name="T106" fmla="*/ 254 w 289"/>
                    <a:gd name="T107" fmla="*/ 125 h 262"/>
                    <a:gd name="T108" fmla="*/ 270 w 289"/>
                    <a:gd name="T109" fmla="*/ 148 h 262"/>
                    <a:gd name="T110" fmla="*/ 258 w 289"/>
                    <a:gd name="T111" fmla="*/ 164 h 262"/>
                    <a:gd name="T112" fmla="*/ 258 w 289"/>
                    <a:gd name="T113" fmla="*/ 184 h 262"/>
                    <a:gd name="T114" fmla="*/ 266 w 289"/>
                    <a:gd name="T115" fmla="*/ 195 h 262"/>
                    <a:gd name="T116" fmla="*/ 274 w 289"/>
                    <a:gd name="T117" fmla="*/ 203 h 262"/>
                    <a:gd name="T118" fmla="*/ 281 w 289"/>
                    <a:gd name="T119" fmla="*/ 21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9" h="262">
                      <a:moveTo>
                        <a:pt x="285" y="219"/>
                      </a:moveTo>
                      <a:lnTo>
                        <a:pt x="285" y="219"/>
                      </a:lnTo>
                      <a:lnTo>
                        <a:pt x="289" y="223"/>
                      </a:lnTo>
                      <a:lnTo>
                        <a:pt x="289" y="227"/>
                      </a:lnTo>
                      <a:lnTo>
                        <a:pt x="289" y="230"/>
                      </a:lnTo>
                      <a:lnTo>
                        <a:pt x="285" y="238"/>
                      </a:lnTo>
                      <a:lnTo>
                        <a:pt x="281" y="242"/>
                      </a:lnTo>
                      <a:lnTo>
                        <a:pt x="278" y="242"/>
                      </a:lnTo>
                      <a:lnTo>
                        <a:pt x="274" y="238"/>
                      </a:lnTo>
                      <a:lnTo>
                        <a:pt x="274" y="234"/>
                      </a:lnTo>
                      <a:lnTo>
                        <a:pt x="274" y="230"/>
                      </a:lnTo>
                      <a:lnTo>
                        <a:pt x="274" y="227"/>
                      </a:lnTo>
                      <a:lnTo>
                        <a:pt x="274" y="219"/>
                      </a:lnTo>
                      <a:lnTo>
                        <a:pt x="274" y="215"/>
                      </a:lnTo>
                      <a:lnTo>
                        <a:pt x="270" y="211"/>
                      </a:lnTo>
                      <a:lnTo>
                        <a:pt x="266" y="211"/>
                      </a:lnTo>
                      <a:lnTo>
                        <a:pt x="266" y="211"/>
                      </a:lnTo>
                      <a:lnTo>
                        <a:pt x="266" y="211"/>
                      </a:lnTo>
                      <a:lnTo>
                        <a:pt x="266" y="211"/>
                      </a:lnTo>
                      <a:lnTo>
                        <a:pt x="262" y="211"/>
                      </a:lnTo>
                      <a:lnTo>
                        <a:pt x="262" y="211"/>
                      </a:lnTo>
                      <a:lnTo>
                        <a:pt x="262" y="211"/>
                      </a:lnTo>
                      <a:lnTo>
                        <a:pt x="258" y="207"/>
                      </a:lnTo>
                      <a:lnTo>
                        <a:pt x="258" y="207"/>
                      </a:lnTo>
                      <a:lnTo>
                        <a:pt x="254" y="207"/>
                      </a:lnTo>
                      <a:lnTo>
                        <a:pt x="254" y="211"/>
                      </a:lnTo>
                      <a:lnTo>
                        <a:pt x="254" y="211"/>
                      </a:lnTo>
                      <a:lnTo>
                        <a:pt x="258" y="215"/>
                      </a:lnTo>
                      <a:lnTo>
                        <a:pt x="258" y="215"/>
                      </a:lnTo>
                      <a:lnTo>
                        <a:pt x="258" y="215"/>
                      </a:lnTo>
                      <a:lnTo>
                        <a:pt x="262" y="215"/>
                      </a:lnTo>
                      <a:lnTo>
                        <a:pt x="258" y="215"/>
                      </a:lnTo>
                      <a:lnTo>
                        <a:pt x="250" y="215"/>
                      </a:lnTo>
                      <a:lnTo>
                        <a:pt x="246" y="215"/>
                      </a:lnTo>
                      <a:lnTo>
                        <a:pt x="242" y="223"/>
                      </a:lnTo>
                      <a:lnTo>
                        <a:pt x="238" y="219"/>
                      </a:lnTo>
                      <a:lnTo>
                        <a:pt x="238" y="219"/>
                      </a:lnTo>
                      <a:lnTo>
                        <a:pt x="231" y="227"/>
                      </a:lnTo>
                      <a:lnTo>
                        <a:pt x="231" y="230"/>
                      </a:lnTo>
                      <a:lnTo>
                        <a:pt x="231" y="230"/>
                      </a:lnTo>
                      <a:lnTo>
                        <a:pt x="231" y="230"/>
                      </a:lnTo>
                      <a:lnTo>
                        <a:pt x="231" y="234"/>
                      </a:lnTo>
                      <a:lnTo>
                        <a:pt x="238" y="238"/>
                      </a:lnTo>
                      <a:lnTo>
                        <a:pt x="242" y="242"/>
                      </a:lnTo>
                      <a:lnTo>
                        <a:pt x="246" y="246"/>
                      </a:lnTo>
                      <a:lnTo>
                        <a:pt x="246" y="250"/>
                      </a:lnTo>
                      <a:lnTo>
                        <a:pt x="246" y="250"/>
                      </a:lnTo>
                      <a:lnTo>
                        <a:pt x="246" y="250"/>
                      </a:lnTo>
                      <a:lnTo>
                        <a:pt x="242" y="250"/>
                      </a:lnTo>
                      <a:lnTo>
                        <a:pt x="242" y="250"/>
                      </a:lnTo>
                      <a:lnTo>
                        <a:pt x="223" y="254"/>
                      </a:lnTo>
                      <a:lnTo>
                        <a:pt x="219" y="254"/>
                      </a:lnTo>
                      <a:lnTo>
                        <a:pt x="219" y="254"/>
                      </a:lnTo>
                      <a:lnTo>
                        <a:pt x="223" y="262"/>
                      </a:lnTo>
                      <a:lnTo>
                        <a:pt x="215" y="262"/>
                      </a:lnTo>
                      <a:lnTo>
                        <a:pt x="211" y="262"/>
                      </a:lnTo>
                      <a:lnTo>
                        <a:pt x="207" y="258"/>
                      </a:lnTo>
                      <a:lnTo>
                        <a:pt x="203" y="254"/>
                      </a:lnTo>
                      <a:lnTo>
                        <a:pt x="203" y="254"/>
                      </a:lnTo>
                      <a:lnTo>
                        <a:pt x="199" y="254"/>
                      </a:lnTo>
                      <a:lnTo>
                        <a:pt x="199" y="250"/>
                      </a:lnTo>
                      <a:lnTo>
                        <a:pt x="195" y="254"/>
                      </a:lnTo>
                      <a:lnTo>
                        <a:pt x="195" y="250"/>
                      </a:lnTo>
                      <a:lnTo>
                        <a:pt x="195" y="250"/>
                      </a:lnTo>
                      <a:lnTo>
                        <a:pt x="195" y="250"/>
                      </a:lnTo>
                      <a:lnTo>
                        <a:pt x="195" y="250"/>
                      </a:lnTo>
                      <a:lnTo>
                        <a:pt x="195" y="246"/>
                      </a:lnTo>
                      <a:lnTo>
                        <a:pt x="195" y="246"/>
                      </a:lnTo>
                      <a:lnTo>
                        <a:pt x="195" y="242"/>
                      </a:lnTo>
                      <a:lnTo>
                        <a:pt x="192" y="242"/>
                      </a:lnTo>
                      <a:lnTo>
                        <a:pt x="192" y="238"/>
                      </a:lnTo>
                      <a:lnTo>
                        <a:pt x="188" y="230"/>
                      </a:lnTo>
                      <a:lnTo>
                        <a:pt x="184" y="227"/>
                      </a:lnTo>
                      <a:lnTo>
                        <a:pt x="184" y="223"/>
                      </a:lnTo>
                      <a:lnTo>
                        <a:pt x="180" y="219"/>
                      </a:lnTo>
                      <a:lnTo>
                        <a:pt x="180" y="219"/>
                      </a:lnTo>
                      <a:lnTo>
                        <a:pt x="180" y="219"/>
                      </a:lnTo>
                      <a:lnTo>
                        <a:pt x="180" y="219"/>
                      </a:lnTo>
                      <a:lnTo>
                        <a:pt x="176" y="215"/>
                      </a:lnTo>
                      <a:lnTo>
                        <a:pt x="176" y="211"/>
                      </a:lnTo>
                      <a:lnTo>
                        <a:pt x="176" y="207"/>
                      </a:lnTo>
                      <a:lnTo>
                        <a:pt x="176" y="203"/>
                      </a:lnTo>
                      <a:lnTo>
                        <a:pt x="172" y="203"/>
                      </a:lnTo>
                      <a:lnTo>
                        <a:pt x="168" y="203"/>
                      </a:lnTo>
                      <a:lnTo>
                        <a:pt x="164" y="199"/>
                      </a:lnTo>
                      <a:lnTo>
                        <a:pt x="160" y="195"/>
                      </a:lnTo>
                      <a:lnTo>
                        <a:pt x="160" y="188"/>
                      </a:lnTo>
                      <a:lnTo>
                        <a:pt x="160" y="188"/>
                      </a:lnTo>
                      <a:lnTo>
                        <a:pt x="160" y="188"/>
                      </a:lnTo>
                      <a:lnTo>
                        <a:pt x="160" y="188"/>
                      </a:lnTo>
                      <a:lnTo>
                        <a:pt x="160" y="188"/>
                      </a:lnTo>
                      <a:lnTo>
                        <a:pt x="160" y="184"/>
                      </a:lnTo>
                      <a:lnTo>
                        <a:pt x="156" y="184"/>
                      </a:lnTo>
                      <a:lnTo>
                        <a:pt x="152" y="180"/>
                      </a:lnTo>
                      <a:lnTo>
                        <a:pt x="152" y="180"/>
                      </a:lnTo>
                      <a:lnTo>
                        <a:pt x="145" y="176"/>
                      </a:lnTo>
                      <a:lnTo>
                        <a:pt x="141" y="176"/>
                      </a:lnTo>
                      <a:lnTo>
                        <a:pt x="141" y="168"/>
                      </a:lnTo>
                      <a:lnTo>
                        <a:pt x="137" y="160"/>
                      </a:lnTo>
                      <a:lnTo>
                        <a:pt x="133" y="156"/>
                      </a:lnTo>
                      <a:lnTo>
                        <a:pt x="133" y="156"/>
                      </a:lnTo>
                      <a:lnTo>
                        <a:pt x="125" y="152"/>
                      </a:lnTo>
                      <a:lnTo>
                        <a:pt x="121" y="152"/>
                      </a:lnTo>
                      <a:lnTo>
                        <a:pt x="86" y="152"/>
                      </a:lnTo>
                      <a:lnTo>
                        <a:pt x="86" y="152"/>
                      </a:lnTo>
                      <a:lnTo>
                        <a:pt x="74" y="152"/>
                      </a:lnTo>
                      <a:lnTo>
                        <a:pt x="70" y="152"/>
                      </a:lnTo>
                      <a:lnTo>
                        <a:pt x="67" y="152"/>
                      </a:lnTo>
                      <a:lnTo>
                        <a:pt x="43" y="164"/>
                      </a:lnTo>
                      <a:lnTo>
                        <a:pt x="39" y="168"/>
                      </a:lnTo>
                      <a:lnTo>
                        <a:pt x="27" y="164"/>
                      </a:lnTo>
                      <a:lnTo>
                        <a:pt x="20" y="164"/>
                      </a:lnTo>
                      <a:lnTo>
                        <a:pt x="8" y="172"/>
                      </a:lnTo>
                      <a:lnTo>
                        <a:pt x="8" y="168"/>
                      </a:lnTo>
                      <a:lnTo>
                        <a:pt x="16" y="156"/>
                      </a:lnTo>
                      <a:lnTo>
                        <a:pt x="20" y="145"/>
                      </a:lnTo>
                      <a:lnTo>
                        <a:pt x="20" y="137"/>
                      </a:lnTo>
                      <a:lnTo>
                        <a:pt x="20" y="133"/>
                      </a:lnTo>
                      <a:lnTo>
                        <a:pt x="20" y="133"/>
                      </a:lnTo>
                      <a:lnTo>
                        <a:pt x="20" y="121"/>
                      </a:lnTo>
                      <a:lnTo>
                        <a:pt x="20" y="117"/>
                      </a:lnTo>
                      <a:lnTo>
                        <a:pt x="20" y="106"/>
                      </a:lnTo>
                      <a:lnTo>
                        <a:pt x="20" y="102"/>
                      </a:lnTo>
                      <a:lnTo>
                        <a:pt x="16" y="98"/>
                      </a:lnTo>
                      <a:lnTo>
                        <a:pt x="12" y="86"/>
                      </a:lnTo>
                      <a:lnTo>
                        <a:pt x="12" y="86"/>
                      </a:lnTo>
                      <a:lnTo>
                        <a:pt x="8" y="78"/>
                      </a:lnTo>
                      <a:lnTo>
                        <a:pt x="8" y="78"/>
                      </a:lnTo>
                      <a:lnTo>
                        <a:pt x="0" y="74"/>
                      </a:lnTo>
                      <a:lnTo>
                        <a:pt x="8" y="63"/>
                      </a:lnTo>
                      <a:lnTo>
                        <a:pt x="8" y="63"/>
                      </a:lnTo>
                      <a:lnTo>
                        <a:pt x="12" y="63"/>
                      </a:lnTo>
                      <a:lnTo>
                        <a:pt x="12" y="63"/>
                      </a:lnTo>
                      <a:lnTo>
                        <a:pt x="12" y="59"/>
                      </a:lnTo>
                      <a:lnTo>
                        <a:pt x="12" y="59"/>
                      </a:lnTo>
                      <a:lnTo>
                        <a:pt x="16" y="55"/>
                      </a:lnTo>
                      <a:lnTo>
                        <a:pt x="16" y="47"/>
                      </a:lnTo>
                      <a:lnTo>
                        <a:pt x="20" y="43"/>
                      </a:lnTo>
                      <a:lnTo>
                        <a:pt x="27" y="35"/>
                      </a:lnTo>
                      <a:lnTo>
                        <a:pt x="31" y="31"/>
                      </a:lnTo>
                      <a:lnTo>
                        <a:pt x="31" y="35"/>
                      </a:lnTo>
                      <a:lnTo>
                        <a:pt x="35" y="35"/>
                      </a:lnTo>
                      <a:lnTo>
                        <a:pt x="39" y="31"/>
                      </a:lnTo>
                      <a:lnTo>
                        <a:pt x="43" y="27"/>
                      </a:lnTo>
                      <a:lnTo>
                        <a:pt x="47" y="24"/>
                      </a:lnTo>
                      <a:lnTo>
                        <a:pt x="47" y="20"/>
                      </a:lnTo>
                      <a:lnTo>
                        <a:pt x="47" y="20"/>
                      </a:lnTo>
                      <a:lnTo>
                        <a:pt x="51" y="16"/>
                      </a:lnTo>
                      <a:lnTo>
                        <a:pt x="51" y="16"/>
                      </a:lnTo>
                      <a:lnTo>
                        <a:pt x="51" y="8"/>
                      </a:lnTo>
                      <a:lnTo>
                        <a:pt x="55" y="0"/>
                      </a:lnTo>
                      <a:lnTo>
                        <a:pt x="55" y="0"/>
                      </a:lnTo>
                      <a:lnTo>
                        <a:pt x="63" y="4"/>
                      </a:lnTo>
                      <a:lnTo>
                        <a:pt x="67" y="8"/>
                      </a:lnTo>
                      <a:lnTo>
                        <a:pt x="74" y="12"/>
                      </a:lnTo>
                      <a:lnTo>
                        <a:pt x="82" y="12"/>
                      </a:lnTo>
                      <a:lnTo>
                        <a:pt x="86" y="16"/>
                      </a:lnTo>
                      <a:lnTo>
                        <a:pt x="86" y="16"/>
                      </a:lnTo>
                      <a:lnTo>
                        <a:pt x="86" y="16"/>
                      </a:lnTo>
                      <a:lnTo>
                        <a:pt x="86" y="16"/>
                      </a:lnTo>
                      <a:lnTo>
                        <a:pt x="86" y="20"/>
                      </a:lnTo>
                      <a:lnTo>
                        <a:pt x="86" y="20"/>
                      </a:lnTo>
                      <a:lnTo>
                        <a:pt x="90" y="20"/>
                      </a:lnTo>
                      <a:lnTo>
                        <a:pt x="90" y="24"/>
                      </a:lnTo>
                      <a:lnTo>
                        <a:pt x="98" y="27"/>
                      </a:lnTo>
                      <a:lnTo>
                        <a:pt x="110" y="27"/>
                      </a:lnTo>
                      <a:lnTo>
                        <a:pt x="117" y="31"/>
                      </a:lnTo>
                      <a:lnTo>
                        <a:pt x="141" y="43"/>
                      </a:lnTo>
                      <a:lnTo>
                        <a:pt x="145" y="43"/>
                      </a:lnTo>
                      <a:lnTo>
                        <a:pt x="149" y="47"/>
                      </a:lnTo>
                      <a:lnTo>
                        <a:pt x="149" y="47"/>
                      </a:lnTo>
                      <a:lnTo>
                        <a:pt x="149" y="47"/>
                      </a:lnTo>
                      <a:lnTo>
                        <a:pt x="152" y="51"/>
                      </a:lnTo>
                      <a:lnTo>
                        <a:pt x="152" y="51"/>
                      </a:lnTo>
                      <a:lnTo>
                        <a:pt x="152" y="55"/>
                      </a:lnTo>
                      <a:lnTo>
                        <a:pt x="160" y="67"/>
                      </a:lnTo>
                      <a:lnTo>
                        <a:pt x="160" y="70"/>
                      </a:lnTo>
                      <a:lnTo>
                        <a:pt x="160" y="78"/>
                      </a:lnTo>
                      <a:lnTo>
                        <a:pt x="164" y="78"/>
                      </a:lnTo>
                      <a:lnTo>
                        <a:pt x="168" y="78"/>
                      </a:lnTo>
                      <a:lnTo>
                        <a:pt x="176" y="78"/>
                      </a:lnTo>
                      <a:lnTo>
                        <a:pt x="180" y="78"/>
                      </a:lnTo>
                      <a:lnTo>
                        <a:pt x="180" y="78"/>
                      </a:lnTo>
                      <a:lnTo>
                        <a:pt x="180" y="82"/>
                      </a:lnTo>
                      <a:lnTo>
                        <a:pt x="184" y="82"/>
                      </a:lnTo>
                      <a:lnTo>
                        <a:pt x="184" y="86"/>
                      </a:lnTo>
                      <a:lnTo>
                        <a:pt x="192" y="90"/>
                      </a:lnTo>
                      <a:lnTo>
                        <a:pt x="199" y="90"/>
                      </a:lnTo>
                      <a:lnTo>
                        <a:pt x="199" y="86"/>
                      </a:lnTo>
                      <a:lnTo>
                        <a:pt x="195" y="78"/>
                      </a:lnTo>
                      <a:lnTo>
                        <a:pt x="195" y="74"/>
                      </a:lnTo>
                      <a:lnTo>
                        <a:pt x="195" y="74"/>
                      </a:lnTo>
                      <a:lnTo>
                        <a:pt x="195" y="70"/>
                      </a:lnTo>
                      <a:lnTo>
                        <a:pt x="199" y="70"/>
                      </a:lnTo>
                      <a:lnTo>
                        <a:pt x="203" y="67"/>
                      </a:lnTo>
                      <a:lnTo>
                        <a:pt x="203" y="67"/>
                      </a:lnTo>
                      <a:lnTo>
                        <a:pt x="207" y="63"/>
                      </a:lnTo>
                      <a:lnTo>
                        <a:pt x="207" y="63"/>
                      </a:lnTo>
                      <a:lnTo>
                        <a:pt x="203" y="63"/>
                      </a:lnTo>
                      <a:lnTo>
                        <a:pt x="203" y="63"/>
                      </a:lnTo>
                      <a:lnTo>
                        <a:pt x="203" y="59"/>
                      </a:lnTo>
                      <a:lnTo>
                        <a:pt x="203" y="59"/>
                      </a:lnTo>
                      <a:lnTo>
                        <a:pt x="215" y="59"/>
                      </a:lnTo>
                      <a:lnTo>
                        <a:pt x="215" y="63"/>
                      </a:lnTo>
                      <a:lnTo>
                        <a:pt x="219" y="63"/>
                      </a:lnTo>
                      <a:lnTo>
                        <a:pt x="219" y="67"/>
                      </a:lnTo>
                      <a:lnTo>
                        <a:pt x="223" y="74"/>
                      </a:lnTo>
                      <a:lnTo>
                        <a:pt x="227" y="78"/>
                      </a:lnTo>
                      <a:lnTo>
                        <a:pt x="227" y="82"/>
                      </a:lnTo>
                      <a:lnTo>
                        <a:pt x="235" y="98"/>
                      </a:lnTo>
                      <a:lnTo>
                        <a:pt x="235" y="98"/>
                      </a:lnTo>
                      <a:lnTo>
                        <a:pt x="238" y="102"/>
                      </a:lnTo>
                      <a:lnTo>
                        <a:pt x="246" y="113"/>
                      </a:lnTo>
                      <a:lnTo>
                        <a:pt x="246" y="117"/>
                      </a:lnTo>
                      <a:lnTo>
                        <a:pt x="254" y="121"/>
                      </a:lnTo>
                      <a:lnTo>
                        <a:pt x="254" y="125"/>
                      </a:lnTo>
                      <a:lnTo>
                        <a:pt x="270" y="129"/>
                      </a:lnTo>
                      <a:lnTo>
                        <a:pt x="274" y="133"/>
                      </a:lnTo>
                      <a:lnTo>
                        <a:pt x="274" y="148"/>
                      </a:lnTo>
                      <a:lnTo>
                        <a:pt x="270" y="148"/>
                      </a:lnTo>
                      <a:lnTo>
                        <a:pt x="270" y="152"/>
                      </a:lnTo>
                      <a:lnTo>
                        <a:pt x="266" y="152"/>
                      </a:lnTo>
                      <a:lnTo>
                        <a:pt x="262" y="156"/>
                      </a:lnTo>
                      <a:lnTo>
                        <a:pt x="258" y="164"/>
                      </a:lnTo>
                      <a:lnTo>
                        <a:pt x="258" y="168"/>
                      </a:lnTo>
                      <a:lnTo>
                        <a:pt x="262" y="172"/>
                      </a:lnTo>
                      <a:lnTo>
                        <a:pt x="262" y="180"/>
                      </a:lnTo>
                      <a:lnTo>
                        <a:pt x="258" y="184"/>
                      </a:lnTo>
                      <a:lnTo>
                        <a:pt x="262" y="188"/>
                      </a:lnTo>
                      <a:lnTo>
                        <a:pt x="262" y="191"/>
                      </a:lnTo>
                      <a:lnTo>
                        <a:pt x="262" y="191"/>
                      </a:lnTo>
                      <a:lnTo>
                        <a:pt x="266" y="195"/>
                      </a:lnTo>
                      <a:lnTo>
                        <a:pt x="270" y="195"/>
                      </a:lnTo>
                      <a:lnTo>
                        <a:pt x="274" y="195"/>
                      </a:lnTo>
                      <a:lnTo>
                        <a:pt x="274" y="195"/>
                      </a:lnTo>
                      <a:lnTo>
                        <a:pt x="274" y="203"/>
                      </a:lnTo>
                      <a:lnTo>
                        <a:pt x="278" y="207"/>
                      </a:lnTo>
                      <a:lnTo>
                        <a:pt x="278" y="211"/>
                      </a:lnTo>
                      <a:lnTo>
                        <a:pt x="278" y="211"/>
                      </a:lnTo>
                      <a:lnTo>
                        <a:pt x="281" y="215"/>
                      </a:lnTo>
                      <a:lnTo>
                        <a:pt x="285" y="215"/>
                      </a:lnTo>
                      <a:lnTo>
                        <a:pt x="285" y="215"/>
                      </a:lnTo>
                      <a:lnTo>
                        <a:pt x="285" y="21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5" name="Freeform 39"/>
                <p:cNvSpPr>
                  <a:spLocks/>
                </p:cNvSpPr>
                <p:nvPr/>
              </p:nvSpPr>
              <p:spPr bwMode="auto">
                <a:xfrm>
                  <a:off x="1555750" y="2908300"/>
                  <a:ext cx="465137" cy="712788"/>
                </a:xfrm>
                <a:custGeom>
                  <a:avLst/>
                  <a:gdLst>
                    <a:gd name="T0" fmla="*/ 203 w 293"/>
                    <a:gd name="T1" fmla="*/ 43 h 449"/>
                    <a:gd name="T2" fmla="*/ 215 w 293"/>
                    <a:gd name="T3" fmla="*/ 145 h 449"/>
                    <a:gd name="T4" fmla="*/ 238 w 293"/>
                    <a:gd name="T5" fmla="*/ 164 h 449"/>
                    <a:gd name="T6" fmla="*/ 254 w 293"/>
                    <a:gd name="T7" fmla="*/ 168 h 449"/>
                    <a:gd name="T8" fmla="*/ 285 w 293"/>
                    <a:gd name="T9" fmla="*/ 195 h 449"/>
                    <a:gd name="T10" fmla="*/ 281 w 293"/>
                    <a:gd name="T11" fmla="*/ 230 h 449"/>
                    <a:gd name="T12" fmla="*/ 281 w 293"/>
                    <a:gd name="T13" fmla="*/ 250 h 449"/>
                    <a:gd name="T14" fmla="*/ 246 w 293"/>
                    <a:gd name="T15" fmla="*/ 258 h 449"/>
                    <a:gd name="T16" fmla="*/ 254 w 293"/>
                    <a:gd name="T17" fmla="*/ 277 h 449"/>
                    <a:gd name="T18" fmla="*/ 273 w 293"/>
                    <a:gd name="T19" fmla="*/ 316 h 449"/>
                    <a:gd name="T20" fmla="*/ 293 w 293"/>
                    <a:gd name="T21" fmla="*/ 352 h 449"/>
                    <a:gd name="T22" fmla="*/ 285 w 293"/>
                    <a:gd name="T23" fmla="*/ 367 h 449"/>
                    <a:gd name="T24" fmla="*/ 293 w 293"/>
                    <a:gd name="T25" fmla="*/ 391 h 449"/>
                    <a:gd name="T26" fmla="*/ 289 w 293"/>
                    <a:gd name="T27" fmla="*/ 414 h 449"/>
                    <a:gd name="T28" fmla="*/ 254 w 293"/>
                    <a:gd name="T29" fmla="*/ 445 h 449"/>
                    <a:gd name="T30" fmla="*/ 246 w 293"/>
                    <a:gd name="T31" fmla="*/ 449 h 449"/>
                    <a:gd name="T32" fmla="*/ 242 w 293"/>
                    <a:gd name="T33" fmla="*/ 430 h 449"/>
                    <a:gd name="T34" fmla="*/ 242 w 293"/>
                    <a:gd name="T35" fmla="*/ 426 h 449"/>
                    <a:gd name="T36" fmla="*/ 238 w 293"/>
                    <a:gd name="T37" fmla="*/ 418 h 449"/>
                    <a:gd name="T38" fmla="*/ 215 w 293"/>
                    <a:gd name="T39" fmla="*/ 402 h 449"/>
                    <a:gd name="T40" fmla="*/ 211 w 293"/>
                    <a:gd name="T41" fmla="*/ 391 h 449"/>
                    <a:gd name="T42" fmla="*/ 191 w 293"/>
                    <a:gd name="T43" fmla="*/ 367 h 449"/>
                    <a:gd name="T44" fmla="*/ 180 w 293"/>
                    <a:gd name="T45" fmla="*/ 355 h 449"/>
                    <a:gd name="T46" fmla="*/ 176 w 293"/>
                    <a:gd name="T47" fmla="*/ 348 h 449"/>
                    <a:gd name="T48" fmla="*/ 168 w 293"/>
                    <a:gd name="T49" fmla="*/ 340 h 449"/>
                    <a:gd name="T50" fmla="*/ 164 w 293"/>
                    <a:gd name="T51" fmla="*/ 332 h 449"/>
                    <a:gd name="T52" fmla="*/ 129 w 293"/>
                    <a:gd name="T53" fmla="*/ 316 h 449"/>
                    <a:gd name="T54" fmla="*/ 125 w 293"/>
                    <a:gd name="T55" fmla="*/ 309 h 449"/>
                    <a:gd name="T56" fmla="*/ 125 w 293"/>
                    <a:gd name="T57" fmla="*/ 301 h 449"/>
                    <a:gd name="T58" fmla="*/ 101 w 293"/>
                    <a:gd name="T59" fmla="*/ 281 h 449"/>
                    <a:gd name="T60" fmla="*/ 97 w 293"/>
                    <a:gd name="T61" fmla="*/ 273 h 449"/>
                    <a:gd name="T62" fmla="*/ 109 w 293"/>
                    <a:gd name="T63" fmla="*/ 258 h 449"/>
                    <a:gd name="T64" fmla="*/ 117 w 293"/>
                    <a:gd name="T65" fmla="*/ 238 h 449"/>
                    <a:gd name="T66" fmla="*/ 90 w 293"/>
                    <a:gd name="T67" fmla="*/ 164 h 449"/>
                    <a:gd name="T68" fmla="*/ 86 w 293"/>
                    <a:gd name="T69" fmla="*/ 160 h 449"/>
                    <a:gd name="T70" fmla="*/ 74 w 293"/>
                    <a:gd name="T71" fmla="*/ 172 h 449"/>
                    <a:gd name="T72" fmla="*/ 66 w 293"/>
                    <a:gd name="T73" fmla="*/ 168 h 449"/>
                    <a:gd name="T74" fmla="*/ 47 w 293"/>
                    <a:gd name="T75" fmla="*/ 148 h 449"/>
                    <a:gd name="T76" fmla="*/ 35 w 293"/>
                    <a:gd name="T77" fmla="*/ 141 h 449"/>
                    <a:gd name="T78" fmla="*/ 35 w 293"/>
                    <a:gd name="T79" fmla="*/ 141 h 449"/>
                    <a:gd name="T80" fmla="*/ 19 w 293"/>
                    <a:gd name="T81" fmla="*/ 137 h 449"/>
                    <a:gd name="T82" fmla="*/ 19 w 293"/>
                    <a:gd name="T83" fmla="*/ 129 h 449"/>
                    <a:gd name="T84" fmla="*/ 19 w 293"/>
                    <a:gd name="T85" fmla="*/ 121 h 449"/>
                    <a:gd name="T86" fmla="*/ 23 w 293"/>
                    <a:gd name="T87" fmla="*/ 113 h 449"/>
                    <a:gd name="T88" fmla="*/ 4 w 293"/>
                    <a:gd name="T89" fmla="*/ 102 h 449"/>
                    <a:gd name="T90" fmla="*/ 8 w 293"/>
                    <a:gd name="T91" fmla="*/ 78 h 449"/>
                    <a:gd name="T92" fmla="*/ 11 w 293"/>
                    <a:gd name="T93" fmla="*/ 66 h 449"/>
                    <a:gd name="T94" fmla="*/ 15 w 293"/>
                    <a:gd name="T95" fmla="*/ 66 h 449"/>
                    <a:gd name="T96" fmla="*/ 23 w 293"/>
                    <a:gd name="T97" fmla="*/ 59 h 449"/>
                    <a:gd name="T98" fmla="*/ 27 w 293"/>
                    <a:gd name="T99" fmla="*/ 43 h 449"/>
                    <a:gd name="T100" fmla="*/ 27 w 293"/>
                    <a:gd name="T101" fmla="*/ 16 h 449"/>
                    <a:gd name="T102" fmla="*/ 70 w 293"/>
                    <a:gd name="T103" fmla="*/ 4 h 449"/>
                    <a:gd name="T104" fmla="*/ 74 w 293"/>
                    <a:gd name="T105" fmla="*/ 8 h 449"/>
                    <a:gd name="T106" fmla="*/ 86 w 293"/>
                    <a:gd name="T107" fmla="*/ 0 h 449"/>
                    <a:gd name="T108" fmla="*/ 109 w 293"/>
                    <a:gd name="T109" fmla="*/ 8 h 449"/>
                    <a:gd name="T110" fmla="*/ 113 w 293"/>
                    <a:gd name="T111" fmla="*/ 20 h 449"/>
                    <a:gd name="T112" fmla="*/ 144 w 293"/>
                    <a:gd name="T113" fmla="*/ 43 h 449"/>
                    <a:gd name="T114" fmla="*/ 156 w 293"/>
                    <a:gd name="T115" fmla="*/ 43 h 449"/>
                    <a:gd name="T116" fmla="*/ 168 w 293"/>
                    <a:gd name="T117" fmla="*/ 4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449">
                      <a:moveTo>
                        <a:pt x="183" y="43"/>
                      </a:moveTo>
                      <a:lnTo>
                        <a:pt x="183" y="43"/>
                      </a:lnTo>
                      <a:lnTo>
                        <a:pt x="195" y="47"/>
                      </a:lnTo>
                      <a:lnTo>
                        <a:pt x="203" y="43"/>
                      </a:lnTo>
                      <a:lnTo>
                        <a:pt x="203" y="43"/>
                      </a:lnTo>
                      <a:lnTo>
                        <a:pt x="207" y="51"/>
                      </a:lnTo>
                      <a:lnTo>
                        <a:pt x="211" y="59"/>
                      </a:lnTo>
                      <a:lnTo>
                        <a:pt x="215" y="145"/>
                      </a:lnTo>
                      <a:lnTo>
                        <a:pt x="215" y="148"/>
                      </a:lnTo>
                      <a:lnTo>
                        <a:pt x="226" y="156"/>
                      </a:lnTo>
                      <a:lnTo>
                        <a:pt x="230" y="156"/>
                      </a:lnTo>
                      <a:lnTo>
                        <a:pt x="238" y="164"/>
                      </a:lnTo>
                      <a:lnTo>
                        <a:pt x="242" y="164"/>
                      </a:lnTo>
                      <a:lnTo>
                        <a:pt x="246" y="168"/>
                      </a:lnTo>
                      <a:lnTo>
                        <a:pt x="250" y="164"/>
                      </a:lnTo>
                      <a:lnTo>
                        <a:pt x="254" y="168"/>
                      </a:lnTo>
                      <a:lnTo>
                        <a:pt x="254" y="168"/>
                      </a:lnTo>
                      <a:lnTo>
                        <a:pt x="281" y="191"/>
                      </a:lnTo>
                      <a:lnTo>
                        <a:pt x="285" y="195"/>
                      </a:lnTo>
                      <a:lnTo>
                        <a:pt x="285" y="195"/>
                      </a:lnTo>
                      <a:lnTo>
                        <a:pt x="285" y="211"/>
                      </a:lnTo>
                      <a:lnTo>
                        <a:pt x="285" y="219"/>
                      </a:lnTo>
                      <a:lnTo>
                        <a:pt x="285" y="223"/>
                      </a:lnTo>
                      <a:lnTo>
                        <a:pt x="281" y="230"/>
                      </a:lnTo>
                      <a:lnTo>
                        <a:pt x="277" y="230"/>
                      </a:lnTo>
                      <a:lnTo>
                        <a:pt x="277" y="234"/>
                      </a:lnTo>
                      <a:lnTo>
                        <a:pt x="281" y="246"/>
                      </a:lnTo>
                      <a:lnTo>
                        <a:pt x="281" y="250"/>
                      </a:lnTo>
                      <a:lnTo>
                        <a:pt x="277" y="250"/>
                      </a:lnTo>
                      <a:lnTo>
                        <a:pt x="269" y="250"/>
                      </a:lnTo>
                      <a:lnTo>
                        <a:pt x="265" y="250"/>
                      </a:lnTo>
                      <a:lnTo>
                        <a:pt x="246" y="258"/>
                      </a:lnTo>
                      <a:lnTo>
                        <a:pt x="246" y="262"/>
                      </a:lnTo>
                      <a:lnTo>
                        <a:pt x="246" y="266"/>
                      </a:lnTo>
                      <a:lnTo>
                        <a:pt x="250" y="273"/>
                      </a:lnTo>
                      <a:lnTo>
                        <a:pt x="254" y="277"/>
                      </a:lnTo>
                      <a:lnTo>
                        <a:pt x="258" y="289"/>
                      </a:lnTo>
                      <a:lnTo>
                        <a:pt x="258" y="293"/>
                      </a:lnTo>
                      <a:lnTo>
                        <a:pt x="262" y="301"/>
                      </a:lnTo>
                      <a:lnTo>
                        <a:pt x="273" y="316"/>
                      </a:lnTo>
                      <a:lnTo>
                        <a:pt x="289" y="336"/>
                      </a:lnTo>
                      <a:lnTo>
                        <a:pt x="289" y="340"/>
                      </a:lnTo>
                      <a:lnTo>
                        <a:pt x="293" y="348"/>
                      </a:lnTo>
                      <a:lnTo>
                        <a:pt x="293" y="352"/>
                      </a:lnTo>
                      <a:lnTo>
                        <a:pt x="293" y="355"/>
                      </a:lnTo>
                      <a:lnTo>
                        <a:pt x="293" y="359"/>
                      </a:lnTo>
                      <a:lnTo>
                        <a:pt x="289" y="363"/>
                      </a:lnTo>
                      <a:lnTo>
                        <a:pt x="285" y="367"/>
                      </a:lnTo>
                      <a:lnTo>
                        <a:pt x="285" y="371"/>
                      </a:lnTo>
                      <a:lnTo>
                        <a:pt x="285" y="375"/>
                      </a:lnTo>
                      <a:lnTo>
                        <a:pt x="289" y="379"/>
                      </a:lnTo>
                      <a:lnTo>
                        <a:pt x="293" y="391"/>
                      </a:lnTo>
                      <a:lnTo>
                        <a:pt x="293" y="394"/>
                      </a:lnTo>
                      <a:lnTo>
                        <a:pt x="293" y="402"/>
                      </a:lnTo>
                      <a:lnTo>
                        <a:pt x="293" y="410"/>
                      </a:lnTo>
                      <a:lnTo>
                        <a:pt x="289" y="414"/>
                      </a:lnTo>
                      <a:lnTo>
                        <a:pt x="281" y="430"/>
                      </a:lnTo>
                      <a:lnTo>
                        <a:pt x="269" y="445"/>
                      </a:lnTo>
                      <a:lnTo>
                        <a:pt x="265" y="445"/>
                      </a:lnTo>
                      <a:lnTo>
                        <a:pt x="254" y="445"/>
                      </a:lnTo>
                      <a:lnTo>
                        <a:pt x="250" y="449"/>
                      </a:lnTo>
                      <a:lnTo>
                        <a:pt x="246" y="449"/>
                      </a:lnTo>
                      <a:lnTo>
                        <a:pt x="246" y="449"/>
                      </a:lnTo>
                      <a:lnTo>
                        <a:pt x="246" y="449"/>
                      </a:lnTo>
                      <a:lnTo>
                        <a:pt x="246" y="445"/>
                      </a:lnTo>
                      <a:lnTo>
                        <a:pt x="246" y="445"/>
                      </a:lnTo>
                      <a:lnTo>
                        <a:pt x="242" y="441"/>
                      </a:lnTo>
                      <a:lnTo>
                        <a:pt x="242" y="430"/>
                      </a:lnTo>
                      <a:lnTo>
                        <a:pt x="242" y="430"/>
                      </a:lnTo>
                      <a:lnTo>
                        <a:pt x="242" y="430"/>
                      </a:lnTo>
                      <a:lnTo>
                        <a:pt x="242" y="430"/>
                      </a:lnTo>
                      <a:lnTo>
                        <a:pt x="242" y="426"/>
                      </a:lnTo>
                      <a:lnTo>
                        <a:pt x="242" y="422"/>
                      </a:lnTo>
                      <a:lnTo>
                        <a:pt x="238" y="422"/>
                      </a:lnTo>
                      <a:lnTo>
                        <a:pt x="238" y="422"/>
                      </a:lnTo>
                      <a:lnTo>
                        <a:pt x="238" y="418"/>
                      </a:lnTo>
                      <a:lnTo>
                        <a:pt x="230" y="414"/>
                      </a:lnTo>
                      <a:lnTo>
                        <a:pt x="219" y="406"/>
                      </a:lnTo>
                      <a:lnTo>
                        <a:pt x="215" y="406"/>
                      </a:lnTo>
                      <a:lnTo>
                        <a:pt x="215" y="402"/>
                      </a:lnTo>
                      <a:lnTo>
                        <a:pt x="215" y="402"/>
                      </a:lnTo>
                      <a:lnTo>
                        <a:pt x="215" y="398"/>
                      </a:lnTo>
                      <a:lnTo>
                        <a:pt x="211" y="391"/>
                      </a:lnTo>
                      <a:lnTo>
                        <a:pt x="211" y="391"/>
                      </a:lnTo>
                      <a:lnTo>
                        <a:pt x="211" y="387"/>
                      </a:lnTo>
                      <a:lnTo>
                        <a:pt x="203" y="383"/>
                      </a:lnTo>
                      <a:lnTo>
                        <a:pt x="195" y="375"/>
                      </a:lnTo>
                      <a:lnTo>
                        <a:pt x="191" y="367"/>
                      </a:lnTo>
                      <a:lnTo>
                        <a:pt x="191" y="367"/>
                      </a:lnTo>
                      <a:lnTo>
                        <a:pt x="187" y="359"/>
                      </a:lnTo>
                      <a:lnTo>
                        <a:pt x="183" y="355"/>
                      </a:lnTo>
                      <a:lnTo>
                        <a:pt x="180" y="355"/>
                      </a:lnTo>
                      <a:lnTo>
                        <a:pt x="176" y="355"/>
                      </a:lnTo>
                      <a:lnTo>
                        <a:pt x="176" y="352"/>
                      </a:lnTo>
                      <a:lnTo>
                        <a:pt x="176" y="352"/>
                      </a:lnTo>
                      <a:lnTo>
                        <a:pt x="176" y="348"/>
                      </a:lnTo>
                      <a:lnTo>
                        <a:pt x="172" y="348"/>
                      </a:lnTo>
                      <a:lnTo>
                        <a:pt x="172" y="344"/>
                      </a:lnTo>
                      <a:lnTo>
                        <a:pt x="172" y="344"/>
                      </a:lnTo>
                      <a:lnTo>
                        <a:pt x="168" y="340"/>
                      </a:lnTo>
                      <a:lnTo>
                        <a:pt x="168" y="336"/>
                      </a:lnTo>
                      <a:lnTo>
                        <a:pt x="164" y="332"/>
                      </a:lnTo>
                      <a:lnTo>
                        <a:pt x="164" y="332"/>
                      </a:lnTo>
                      <a:lnTo>
                        <a:pt x="164" y="332"/>
                      </a:lnTo>
                      <a:lnTo>
                        <a:pt x="156" y="328"/>
                      </a:lnTo>
                      <a:lnTo>
                        <a:pt x="133" y="316"/>
                      </a:lnTo>
                      <a:lnTo>
                        <a:pt x="133" y="316"/>
                      </a:lnTo>
                      <a:lnTo>
                        <a:pt x="129" y="316"/>
                      </a:lnTo>
                      <a:lnTo>
                        <a:pt x="129" y="316"/>
                      </a:lnTo>
                      <a:lnTo>
                        <a:pt x="125" y="312"/>
                      </a:lnTo>
                      <a:lnTo>
                        <a:pt x="125" y="309"/>
                      </a:lnTo>
                      <a:lnTo>
                        <a:pt x="125" y="309"/>
                      </a:lnTo>
                      <a:lnTo>
                        <a:pt x="121" y="309"/>
                      </a:lnTo>
                      <a:lnTo>
                        <a:pt x="121" y="305"/>
                      </a:lnTo>
                      <a:lnTo>
                        <a:pt x="125" y="301"/>
                      </a:lnTo>
                      <a:lnTo>
                        <a:pt x="125" y="301"/>
                      </a:lnTo>
                      <a:lnTo>
                        <a:pt x="121" y="297"/>
                      </a:lnTo>
                      <a:lnTo>
                        <a:pt x="109" y="285"/>
                      </a:lnTo>
                      <a:lnTo>
                        <a:pt x="109" y="281"/>
                      </a:lnTo>
                      <a:lnTo>
                        <a:pt x="101" y="281"/>
                      </a:lnTo>
                      <a:lnTo>
                        <a:pt x="97" y="277"/>
                      </a:lnTo>
                      <a:lnTo>
                        <a:pt x="94" y="273"/>
                      </a:lnTo>
                      <a:lnTo>
                        <a:pt x="94" y="273"/>
                      </a:lnTo>
                      <a:lnTo>
                        <a:pt x="97" y="273"/>
                      </a:lnTo>
                      <a:lnTo>
                        <a:pt x="97" y="270"/>
                      </a:lnTo>
                      <a:lnTo>
                        <a:pt x="97" y="270"/>
                      </a:lnTo>
                      <a:lnTo>
                        <a:pt x="105" y="262"/>
                      </a:lnTo>
                      <a:lnTo>
                        <a:pt x="109" y="258"/>
                      </a:lnTo>
                      <a:lnTo>
                        <a:pt x="113" y="242"/>
                      </a:lnTo>
                      <a:lnTo>
                        <a:pt x="113" y="242"/>
                      </a:lnTo>
                      <a:lnTo>
                        <a:pt x="113" y="238"/>
                      </a:lnTo>
                      <a:lnTo>
                        <a:pt x="117" y="238"/>
                      </a:lnTo>
                      <a:lnTo>
                        <a:pt x="121" y="230"/>
                      </a:lnTo>
                      <a:lnTo>
                        <a:pt x="101" y="203"/>
                      </a:lnTo>
                      <a:lnTo>
                        <a:pt x="101" y="188"/>
                      </a:lnTo>
                      <a:lnTo>
                        <a:pt x="90" y="164"/>
                      </a:lnTo>
                      <a:lnTo>
                        <a:pt x="90" y="160"/>
                      </a:lnTo>
                      <a:lnTo>
                        <a:pt x="90" y="160"/>
                      </a:lnTo>
                      <a:lnTo>
                        <a:pt x="86" y="160"/>
                      </a:lnTo>
                      <a:lnTo>
                        <a:pt x="86" y="160"/>
                      </a:lnTo>
                      <a:lnTo>
                        <a:pt x="82" y="160"/>
                      </a:lnTo>
                      <a:lnTo>
                        <a:pt x="82" y="164"/>
                      </a:lnTo>
                      <a:lnTo>
                        <a:pt x="78" y="164"/>
                      </a:lnTo>
                      <a:lnTo>
                        <a:pt x="74" y="172"/>
                      </a:lnTo>
                      <a:lnTo>
                        <a:pt x="74" y="172"/>
                      </a:lnTo>
                      <a:lnTo>
                        <a:pt x="70" y="172"/>
                      </a:lnTo>
                      <a:lnTo>
                        <a:pt x="66" y="168"/>
                      </a:lnTo>
                      <a:lnTo>
                        <a:pt x="66" y="168"/>
                      </a:lnTo>
                      <a:lnTo>
                        <a:pt x="62" y="168"/>
                      </a:lnTo>
                      <a:lnTo>
                        <a:pt x="43" y="164"/>
                      </a:lnTo>
                      <a:lnTo>
                        <a:pt x="43" y="156"/>
                      </a:lnTo>
                      <a:lnTo>
                        <a:pt x="47" y="148"/>
                      </a:lnTo>
                      <a:lnTo>
                        <a:pt x="43" y="137"/>
                      </a:lnTo>
                      <a:lnTo>
                        <a:pt x="39" y="137"/>
                      </a:lnTo>
                      <a:lnTo>
                        <a:pt x="35" y="137"/>
                      </a:lnTo>
                      <a:lnTo>
                        <a:pt x="35" y="141"/>
                      </a:lnTo>
                      <a:lnTo>
                        <a:pt x="35" y="141"/>
                      </a:lnTo>
                      <a:lnTo>
                        <a:pt x="35" y="141"/>
                      </a:lnTo>
                      <a:lnTo>
                        <a:pt x="35" y="141"/>
                      </a:lnTo>
                      <a:lnTo>
                        <a:pt x="35" y="141"/>
                      </a:lnTo>
                      <a:lnTo>
                        <a:pt x="35" y="145"/>
                      </a:lnTo>
                      <a:lnTo>
                        <a:pt x="31" y="141"/>
                      </a:lnTo>
                      <a:lnTo>
                        <a:pt x="23" y="141"/>
                      </a:lnTo>
                      <a:lnTo>
                        <a:pt x="19" y="137"/>
                      </a:lnTo>
                      <a:lnTo>
                        <a:pt x="19" y="137"/>
                      </a:lnTo>
                      <a:lnTo>
                        <a:pt x="19" y="133"/>
                      </a:lnTo>
                      <a:lnTo>
                        <a:pt x="19" y="133"/>
                      </a:lnTo>
                      <a:lnTo>
                        <a:pt x="19" y="129"/>
                      </a:lnTo>
                      <a:lnTo>
                        <a:pt x="19" y="125"/>
                      </a:lnTo>
                      <a:lnTo>
                        <a:pt x="19" y="125"/>
                      </a:lnTo>
                      <a:lnTo>
                        <a:pt x="19" y="125"/>
                      </a:lnTo>
                      <a:lnTo>
                        <a:pt x="19" y="121"/>
                      </a:lnTo>
                      <a:lnTo>
                        <a:pt x="19" y="121"/>
                      </a:lnTo>
                      <a:lnTo>
                        <a:pt x="19" y="121"/>
                      </a:lnTo>
                      <a:lnTo>
                        <a:pt x="23" y="117"/>
                      </a:lnTo>
                      <a:lnTo>
                        <a:pt x="23" y="113"/>
                      </a:lnTo>
                      <a:lnTo>
                        <a:pt x="23" y="113"/>
                      </a:lnTo>
                      <a:lnTo>
                        <a:pt x="23" y="109"/>
                      </a:lnTo>
                      <a:lnTo>
                        <a:pt x="15" y="106"/>
                      </a:lnTo>
                      <a:lnTo>
                        <a:pt x="4" y="102"/>
                      </a:lnTo>
                      <a:lnTo>
                        <a:pt x="4" y="98"/>
                      </a:lnTo>
                      <a:lnTo>
                        <a:pt x="0" y="98"/>
                      </a:lnTo>
                      <a:lnTo>
                        <a:pt x="4" y="94"/>
                      </a:lnTo>
                      <a:lnTo>
                        <a:pt x="8" y="78"/>
                      </a:lnTo>
                      <a:lnTo>
                        <a:pt x="11" y="74"/>
                      </a:lnTo>
                      <a:lnTo>
                        <a:pt x="11" y="70"/>
                      </a:lnTo>
                      <a:lnTo>
                        <a:pt x="11" y="70"/>
                      </a:lnTo>
                      <a:lnTo>
                        <a:pt x="11" y="66"/>
                      </a:lnTo>
                      <a:lnTo>
                        <a:pt x="11" y="66"/>
                      </a:lnTo>
                      <a:lnTo>
                        <a:pt x="11" y="66"/>
                      </a:lnTo>
                      <a:lnTo>
                        <a:pt x="15" y="66"/>
                      </a:lnTo>
                      <a:lnTo>
                        <a:pt x="15" y="66"/>
                      </a:lnTo>
                      <a:lnTo>
                        <a:pt x="19" y="66"/>
                      </a:lnTo>
                      <a:lnTo>
                        <a:pt x="19" y="63"/>
                      </a:lnTo>
                      <a:lnTo>
                        <a:pt x="19" y="59"/>
                      </a:lnTo>
                      <a:lnTo>
                        <a:pt x="23" y="59"/>
                      </a:lnTo>
                      <a:lnTo>
                        <a:pt x="27" y="55"/>
                      </a:lnTo>
                      <a:lnTo>
                        <a:pt x="27" y="55"/>
                      </a:lnTo>
                      <a:lnTo>
                        <a:pt x="31" y="51"/>
                      </a:lnTo>
                      <a:lnTo>
                        <a:pt x="27" y="43"/>
                      </a:lnTo>
                      <a:lnTo>
                        <a:pt x="27" y="39"/>
                      </a:lnTo>
                      <a:lnTo>
                        <a:pt x="23" y="35"/>
                      </a:lnTo>
                      <a:lnTo>
                        <a:pt x="27" y="27"/>
                      </a:lnTo>
                      <a:lnTo>
                        <a:pt x="27" y="16"/>
                      </a:lnTo>
                      <a:lnTo>
                        <a:pt x="35" y="8"/>
                      </a:lnTo>
                      <a:lnTo>
                        <a:pt x="62" y="8"/>
                      </a:lnTo>
                      <a:lnTo>
                        <a:pt x="66" y="4"/>
                      </a:lnTo>
                      <a:lnTo>
                        <a:pt x="70" y="4"/>
                      </a:lnTo>
                      <a:lnTo>
                        <a:pt x="70" y="8"/>
                      </a:lnTo>
                      <a:lnTo>
                        <a:pt x="70" y="8"/>
                      </a:lnTo>
                      <a:lnTo>
                        <a:pt x="70" y="8"/>
                      </a:lnTo>
                      <a:lnTo>
                        <a:pt x="74" y="8"/>
                      </a:lnTo>
                      <a:lnTo>
                        <a:pt x="74" y="8"/>
                      </a:lnTo>
                      <a:lnTo>
                        <a:pt x="74" y="8"/>
                      </a:lnTo>
                      <a:lnTo>
                        <a:pt x="78" y="4"/>
                      </a:lnTo>
                      <a:lnTo>
                        <a:pt x="86" y="0"/>
                      </a:lnTo>
                      <a:lnTo>
                        <a:pt x="101" y="0"/>
                      </a:lnTo>
                      <a:lnTo>
                        <a:pt x="105" y="4"/>
                      </a:lnTo>
                      <a:lnTo>
                        <a:pt x="109" y="4"/>
                      </a:lnTo>
                      <a:lnTo>
                        <a:pt x="109" y="8"/>
                      </a:lnTo>
                      <a:lnTo>
                        <a:pt x="109" y="12"/>
                      </a:lnTo>
                      <a:lnTo>
                        <a:pt x="109" y="16"/>
                      </a:lnTo>
                      <a:lnTo>
                        <a:pt x="113" y="16"/>
                      </a:lnTo>
                      <a:lnTo>
                        <a:pt x="113" y="20"/>
                      </a:lnTo>
                      <a:lnTo>
                        <a:pt x="137" y="35"/>
                      </a:lnTo>
                      <a:lnTo>
                        <a:pt x="137" y="35"/>
                      </a:lnTo>
                      <a:lnTo>
                        <a:pt x="140" y="39"/>
                      </a:lnTo>
                      <a:lnTo>
                        <a:pt x="144" y="43"/>
                      </a:lnTo>
                      <a:lnTo>
                        <a:pt x="144" y="43"/>
                      </a:lnTo>
                      <a:lnTo>
                        <a:pt x="152" y="43"/>
                      </a:lnTo>
                      <a:lnTo>
                        <a:pt x="152" y="43"/>
                      </a:lnTo>
                      <a:lnTo>
                        <a:pt x="156" y="43"/>
                      </a:lnTo>
                      <a:lnTo>
                        <a:pt x="156" y="47"/>
                      </a:lnTo>
                      <a:lnTo>
                        <a:pt x="160" y="47"/>
                      </a:lnTo>
                      <a:lnTo>
                        <a:pt x="164" y="43"/>
                      </a:lnTo>
                      <a:lnTo>
                        <a:pt x="168" y="43"/>
                      </a:lnTo>
                      <a:lnTo>
                        <a:pt x="183" y="4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6" name="Freeform 40"/>
                <p:cNvSpPr>
                  <a:spLocks/>
                </p:cNvSpPr>
                <p:nvPr/>
              </p:nvSpPr>
              <p:spPr bwMode="auto">
                <a:xfrm>
                  <a:off x="1270000" y="3019425"/>
                  <a:ext cx="552450" cy="552450"/>
                </a:xfrm>
                <a:custGeom>
                  <a:avLst/>
                  <a:gdLst>
                    <a:gd name="T0" fmla="*/ 313 w 348"/>
                    <a:gd name="T1" fmla="*/ 348 h 348"/>
                    <a:gd name="T2" fmla="*/ 285 w 348"/>
                    <a:gd name="T3" fmla="*/ 328 h 348"/>
                    <a:gd name="T4" fmla="*/ 266 w 348"/>
                    <a:gd name="T5" fmla="*/ 293 h 348"/>
                    <a:gd name="T6" fmla="*/ 254 w 348"/>
                    <a:gd name="T7" fmla="*/ 274 h 348"/>
                    <a:gd name="T8" fmla="*/ 246 w 348"/>
                    <a:gd name="T9" fmla="*/ 278 h 348"/>
                    <a:gd name="T10" fmla="*/ 234 w 348"/>
                    <a:gd name="T11" fmla="*/ 285 h 348"/>
                    <a:gd name="T12" fmla="*/ 238 w 348"/>
                    <a:gd name="T13" fmla="*/ 305 h 348"/>
                    <a:gd name="T14" fmla="*/ 219 w 348"/>
                    <a:gd name="T15" fmla="*/ 293 h 348"/>
                    <a:gd name="T16" fmla="*/ 199 w 348"/>
                    <a:gd name="T17" fmla="*/ 293 h 348"/>
                    <a:gd name="T18" fmla="*/ 191 w 348"/>
                    <a:gd name="T19" fmla="*/ 266 h 348"/>
                    <a:gd name="T20" fmla="*/ 180 w 348"/>
                    <a:gd name="T21" fmla="*/ 258 h 348"/>
                    <a:gd name="T22" fmla="*/ 129 w 348"/>
                    <a:gd name="T23" fmla="*/ 235 h 348"/>
                    <a:gd name="T24" fmla="*/ 125 w 348"/>
                    <a:gd name="T25" fmla="*/ 231 h 348"/>
                    <a:gd name="T26" fmla="*/ 102 w 348"/>
                    <a:gd name="T27" fmla="*/ 219 h 348"/>
                    <a:gd name="T28" fmla="*/ 78 w 348"/>
                    <a:gd name="T29" fmla="*/ 203 h 348"/>
                    <a:gd name="T30" fmla="*/ 78 w 348"/>
                    <a:gd name="T31" fmla="*/ 188 h 348"/>
                    <a:gd name="T32" fmla="*/ 78 w 348"/>
                    <a:gd name="T33" fmla="*/ 168 h 348"/>
                    <a:gd name="T34" fmla="*/ 86 w 348"/>
                    <a:gd name="T35" fmla="*/ 157 h 348"/>
                    <a:gd name="T36" fmla="*/ 55 w 348"/>
                    <a:gd name="T37" fmla="*/ 133 h 348"/>
                    <a:gd name="T38" fmla="*/ 51 w 348"/>
                    <a:gd name="T39" fmla="*/ 118 h 348"/>
                    <a:gd name="T40" fmla="*/ 20 w 348"/>
                    <a:gd name="T41" fmla="*/ 118 h 348"/>
                    <a:gd name="T42" fmla="*/ 8 w 348"/>
                    <a:gd name="T43" fmla="*/ 94 h 348"/>
                    <a:gd name="T44" fmla="*/ 4 w 348"/>
                    <a:gd name="T45" fmla="*/ 71 h 348"/>
                    <a:gd name="T46" fmla="*/ 4 w 348"/>
                    <a:gd name="T47" fmla="*/ 67 h 348"/>
                    <a:gd name="T48" fmla="*/ 16 w 348"/>
                    <a:gd name="T49" fmla="*/ 59 h 348"/>
                    <a:gd name="T50" fmla="*/ 20 w 348"/>
                    <a:gd name="T51" fmla="*/ 55 h 348"/>
                    <a:gd name="T52" fmla="*/ 27 w 348"/>
                    <a:gd name="T53" fmla="*/ 39 h 348"/>
                    <a:gd name="T54" fmla="*/ 43 w 348"/>
                    <a:gd name="T55" fmla="*/ 43 h 348"/>
                    <a:gd name="T56" fmla="*/ 55 w 348"/>
                    <a:gd name="T57" fmla="*/ 28 h 348"/>
                    <a:gd name="T58" fmla="*/ 70 w 348"/>
                    <a:gd name="T59" fmla="*/ 12 h 348"/>
                    <a:gd name="T60" fmla="*/ 125 w 348"/>
                    <a:gd name="T61" fmla="*/ 4 h 348"/>
                    <a:gd name="T62" fmla="*/ 176 w 348"/>
                    <a:gd name="T63" fmla="*/ 12 h 348"/>
                    <a:gd name="T64" fmla="*/ 184 w 348"/>
                    <a:gd name="T65" fmla="*/ 32 h 348"/>
                    <a:gd name="T66" fmla="*/ 203 w 348"/>
                    <a:gd name="T67" fmla="*/ 47 h 348"/>
                    <a:gd name="T68" fmla="*/ 199 w 348"/>
                    <a:gd name="T69" fmla="*/ 55 h 348"/>
                    <a:gd name="T70" fmla="*/ 199 w 348"/>
                    <a:gd name="T71" fmla="*/ 67 h 348"/>
                    <a:gd name="T72" fmla="*/ 215 w 348"/>
                    <a:gd name="T73" fmla="*/ 71 h 348"/>
                    <a:gd name="T74" fmla="*/ 215 w 348"/>
                    <a:gd name="T75" fmla="*/ 67 h 348"/>
                    <a:gd name="T76" fmla="*/ 223 w 348"/>
                    <a:gd name="T77" fmla="*/ 94 h 348"/>
                    <a:gd name="T78" fmla="*/ 254 w 348"/>
                    <a:gd name="T79" fmla="*/ 102 h 348"/>
                    <a:gd name="T80" fmla="*/ 266 w 348"/>
                    <a:gd name="T81" fmla="*/ 90 h 348"/>
                    <a:gd name="T82" fmla="*/ 281 w 348"/>
                    <a:gd name="T83" fmla="*/ 118 h 348"/>
                    <a:gd name="T84" fmla="*/ 293 w 348"/>
                    <a:gd name="T85" fmla="*/ 172 h 348"/>
                    <a:gd name="T86" fmla="*/ 277 w 348"/>
                    <a:gd name="T87" fmla="*/ 200 h 348"/>
                    <a:gd name="T88" fmla="*/ 281 w 348"/>
                    <a:gd name="T89" fmla="*/ 211 h 348"/>
                    <a:gd name="T90" fmla="*/ 305 w 348"/>
                    <a:gd name="T91" fmla="*/ 231 h 348"/>
                    <a:gd name="T92" fmla="*/ 305 w 348"/>
                    <a:gd name="T93" fmla="*/ 242 h 348"/>
                    <a:gd name="T94" fmla="*/ 336 w 348"/>
                    <a:gd name="T95" fmla="*/ 258 h 348"/>
                    <a:gd name="T96" fmla="*/ 348 w 348"/>
                    <a:gd name="T97" fmla="*/ 266 h 348"/>
                    <a:gd name="T98" fmla="*/ 344 w 348"/>
                    <a:gd name="T99" fmla="*/ 278 h 348"/>
                    <a:gd name="T100" fmla="*/ 320 w 348"/>
                    <a:gd name="T101" fmla="*/ 289 h 348"/>
                    <a:gd name="T102" fmla="*/ 313 w 348"/>
                    <a:gd name="T103" fmla="*/ 289 h 348"/>
                    <a:gd name="T104" fmla="*/ 313 w 348"/>
                    <a:gd name="T105" fmla="*/ 301 h 348"/>
                    <a:gd name="T106" fmla="*/ 332 w 348"/>
                    <a:gd name="T107" fmla="*/ 309 h 348"/>
                    <a:gd name="T108" fmla="*/ 328 w 348"/>
                    <a:gd name="T109" fmla="*/ 332 h 348"/>
                    <a:gd name="T110" fmla="*/ 320 w 348"/>
                    <a:gd name="T111"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8" h="348">
                      <a:moveTo>
                        <a:pt x="320" y="348"/>
                      </a:moveTo>
                      <a:lnTo>
                        <a:pt x="320" y="348"/>
                      </a:lnTo>
                      <a:lnTo>
                        <a:pt x="320" y="348"/>
                      </a:lnTo>
                      <a:lnTo>
                        <a:pt x="320" y="348"/>
                      </a:lnTo>
                      <a:lnTo>
                        <a:pt x="313" y="348"/>
                      </a:lnTo>
                      <a:lnTo>
                        <a:pt x="309" y="344"/>
                      </a:lnTo>
                      <a:lnTo>
                        <a:pt x="293" y="340"/>
                      </a:lnTo>
                      <a:lnTo>
                        <a:pt x="293" y="336"/>
                      </a:lnTo>
                      <a:lnTo>
                        <a:pt x="285" y="332"/>
                      </a:lnTo>
                      <a:lnTo>
                        <a:pt x="285" y="328"/>
                      </a:lnTo>
                      <a:lnTo>
                        <a:pt x="277" y="317"/>
                      </a:lnTo>
                      <a:lnTo>
                        <a:pt x="274" y="313"/>
                      </a:lnTo>
                      <a:lnTo>
                        <a:pt x="274" y="313"/>
                      </a:lnTo>
                      <a:lnTo>
                        <a:pt x="266" y="297"/>
                      </a:lnTo>
                      <a:lnTo>
                        <a:pt x="266" y="293"/>
                      </a:lnTo>
                      <a:lnTo>
                        <a:pt x="262" y="289"/>
                      </a:lnTo>
                      <a:lnTo>
                        <a:pt x="258" y="282"/>
                      </a:lnTo>
                      <a:lnTo>
                        <a:pt x="258" y="278"/>
                      </a:lnTo>
                      <a:lnTo>
                        <a:pt x="254" y="278"/>
                      </a:lnTo>
                      <a:lnTo>
                        <a:pt x="254" y="274"/>
                      </a:lnTo>
                      <a:lnTo>
                        <a:pt x="242" y="274"/>
                      </a:lnTo>
                      <a:lnTo>
                        <a:pt x="242" y="274"/>
                      </a:lnTo>
                      <a:lnTo>
                        <a:pt x="242" y="278"/>
                      </a:lnTo>
                      <a:lnTo>
                        <a:pt x="242" y="278"/>
                      </a:lnTo>
                      <a:lnTo>
                        <a:pt x="246" y="278"/>
                      </a:lnTo>
                      <a:lnTo>
                        <a:pt x="246" y="278"/>
                      </a:lnTo>
                      <a:lnTo>
                        <a:pt x="242" y="282"/>
                      </a:lnTo>
                      <a:lnTo>
                        <a:pt x="242" y="282"/>
                      </a:lnTo>
                      <a:lnTo>
                        <a:pt x="238" y="285"/>
                      </a:lnTo>
                      <a:lnTo>
                        <a:pt x="234" y="285"/>
                      </a:lnTo>
                      <a:lnTo>
                        <a:pt x="234" y="289"/>
                      </a:lnTo>
                      <a:lnTo>
                        <a:pt x="234" y="289"/>
                      </a:lnTo>
                      <a:lnTo>
                        <a:pt x="234" y="293"/>
                      </a:lnTo>
                      <a:lnTo>
                        <a:pt x="238" y="301"/>
                      </a:lnTo>
                      <a:lnTo>
                        <a:pt x="238" y="305"/>
                      </a:lnTo>
                      <a:lnTo>
                        <a:pt x="231" y="305"/>
                      </a:lnTo>
                      <a:lnTo>
                        <a:pt x="223" y="301"/>
                      </a:lnTo>
                      <a:lnTo>
                        <a:pt x="223" y="297"/>
                      </a:lnTo>
                      <a:lnTo>
                        <a:pt x="219" y="297"/>
                      </a:lnTo>
                      <a:lnTo>
                        <a:pt x="219" y="293"/>
                      </a:lnTo>
                      <a:lnTo>
                        <a:pt x="219" y="293"/>
                      </a:lnTo>
                      <a:lnTo>
                        <a:pt x="215" y="293"/>
                      </a:lnTo>
                      <a:lnTo>
                        <a:pt x="207" y="293"/>
                      </a:lnTo>
                      <a:lnTo>
                        <a:pt x="203" y="293"/>
                      </a:lnTo>
                      <a:lnTo>
                        <a:pt x="199" y="293"/>
                      </a:lnTo>
                      <a:lnTo>
                        <a:pt x="199" y="285"/>
                      </a:lnTo>
                      <a:lnTo>
                        <a:pt x="199" y="282"/>
                      </a:lnTo>
                      <a:lnTo>
                        <a:pt x="191" y="270"/>
                      </a:lnTo>
                      <a:lnTo>
                        <a:pt x="191" y="266"/>
                      </a:lnTo>
                      <a:lnTo>
                        <a:pt x="191" y="266"/>
                      </a:lnTo>
                      <a:lnTo>
                        <a:pt x="188" y="262"/>
                      </a:lnTo>
                      <a:lnTo>
                        <a:pt x="188" y="262"/>
                      </a:lnTo>
                      <a:lnTo>
                        <a:pt x="188" y="262"/>
                      </a:lnTo>
                      <a:lnTo>
                        <a:pt x="184" y="258"/>
                      </a:lnTo>
                      <a:lnTo>
                        <a:pt x="180" y="258"/>
                      </a:lnTo>
                      <a:lnTo>
                        <a:pt x="156" y="246"/>
                      </a:lnTo>
                      <a:lnTo>
                        <a:pt x="149" y="242"/>
                      </a:lnTo>
                      <a:lnTo>
                        <a:pt x="137" y="242"/>
                      </a:lnTo>
                      <a:lnTo>
                        <a:pt x="129" y="239"/>
                      </a:lnTo>
                      <a:lnTo>
                        <a:pt x="129" y="235"/>
                      </a:lnTo>
                      <a:lnTo>
                        <a:pt x="125" y="235"/>
                      </a:lnTo>
                      <a:lnTo>
                        <a:pt x="125" y="235"/>
                      </a:lnTo>
                      <a:lnTo>
                        <a:pt x="125" y="231"/>
                      </a:lnTo>
                      <a:lnTo>
                        <a:pt x="125" y="231"/>
                      </a:lnTo>
                      <a:lnTo>
                        <a:pt x="125" y="231"/>
                      </a:lnTo>
                      <a:lnTo>
                        <a:pt x="125" y="231"/>
                      </a:lnTo>
                      <a:lnTo>
                        <a:pt x="121" y="227"/>
                      </a:lnTo>
                      <a:lnTo>
                        <a:pt x="113" y="227"/>
                      </a:lnTo>
                      <a:lnTo>
                        <a:pt x="106" y="223"/>
                      </a:lnTo>
                      <a:lnTo>
                        <a:pt x="102" y="219"/>
                      </a:lnTo>
                      <a:lnTo>
                        <a:pt x="94" y="215"/>
                      </a:lnTo>
                      <a:lnTo>
                        <a:pt x="94" y="215"/>
                      </a:lnTo>
                      <a:lnTo>
                        <a:pt x="90" y="223"/>
                      </a:lnTo>
                      <a:lnTo>
                        <a:pt x="86" y="215"/>
                      </a:lnTo>
                      <a:lnTo>
                        <a:pt x="78" y="203"/>
                      </a:lnTo>
                      <a:lnTo>
                        <a:pt x="74" y="200"/>
                      </a:lnTo>
                      <a:lnTo>
                        <a:pt x="74" y="200"/>
                      </a:lnTo>
                      <a:lnTo>
                        <a:pt x="74" y="196"/>
                      </a:lnTo>
                      <a:lnTo>
                        <a:pt x="74" y="196"/>
                      </a:lnTo>
                      <a:lnTo>
                        <a:pt x="78" y="188"/>
                      </a:lnTo>
                      <a:lnTo>
                        <a:pt x="86" y="180"/>
                      </a:lnTo>
                      <a:lnTo>
                        <a:pt x="82" y="176"/>
                      </a:lnTo>
                      <a:lnTo>
                        <a:pt x="82" y="172"/>
                      </a:lnTo>
                      <a:lnTo>
                        <a:pt x="78" y="172"/>
                      </a:lnTo>
                      <a:lnTo>
                        <a:pt x="78" y="168"/>
                      </a:lnTo>
                      <a:lnTo>
                        <a:pt x="78" y="168"/>
                      </a:lnTo>
                      <a:lnTo>
                        <a:pt x="78" y="164"/>
                      </a:lnTo>
                      <a:lnTo>
                        <a:pt x="78" y="164"/>
                      </a:lnTo>
                      <a:lnTo>
                        <a:pt x="90" y="160"/>
                      </a:lnTo>
                      <a:lnTo>
                        <a:pt x="86" y="157"/>
                      </a:lnTo>
                      <a:lnTo>
                        <a:pt x="82" y="149"/>
                      </a:lnTo>
                      <a:lnTo>
                        <a:pt x="63" y="141"/>
                      </a:lnTo>
                      <a:lnTo>
                        <a:pt x="63" y="141"/>
                      </a:lnTo>
                      <a:lnTo>
                        <a:pt x="59" y="137"/>
                      </a:lnTo>
                      <a:lnTo>
                        <a:pt x="55" y="133"/>
                      </a:lnTo>
                      <a:lnTo>
                        <a:pt x="55" y="129"/>
                      </a:lnTo>
                      <a:lnTo>
                        <a:pt x="55" y="125"/>
                      </a:lnTo>
                      <a:lnTo>
                        <a:pt x="55" y="125"/>
                      </a:lnTo>
                      <a:lnTo>
                        <a:pt x="51" y="121"/>
                      </a:lnTo>
                      <a:lnTo>
                        <a:pt x="51" y="118"/>
                      </a:lnTo>
                      <a:lnTo>
                        <a:pt x="51" y="118"/>
                      </a:lnTo>
                      <a:lnTo>
                        <a:pt x="47" y="114"/>
                      </a:lnTo>
                      <a:lnTo>
                        <a:pt x="47" y="114"/>
                      </a:lnTo>
                      <a:lnTo>
                        <a:pt x="39" y="114"/>
                      </a:lnTo>
                      <a:lnTo>
                        <a:pt x="20" y="118"/>
                      </a:lnTo>
                      <a:lnTo>
                        <a:pt x="16" y="114"/>
                      </a:lnTo>
                      <a:lnTo>
                        <a:pt x="16" y="110"/>
                      </a:lnTo>
                      <a:lnTo>
                        <a:pt x="12" y="102"/>
                      </a:lnTo>
                      <a:lnTo>
                        <a:pt x="8" y="98"/>
                      </a:lnTo>
                      <a:lnTo>
                        <a:pt x="8" y="94"/>
                      </a:lnTo>
                      <a:lnTo>
                        <a:pt x="8" y="90"/>
                      </a:lnTo>
                      <a:lnTo>
                        <a:pt x="8" y="82"/>
                      </a:lnTo>
                      <a:lnTo>
                        <a:pt x="4" y="75"/>
                      </a:lnTo>
                      <a:lnTo>
                        <a:pt x="4" y="75"/>
                      </a:lnTo>
                      <a:lnTo>
                        <a:pt x="4" y="71"/>
                      </a:lnTo>
                      <a:lnTo>
                        <a:pt x="4" y="71"/>
                      </a:lnTo>
                      <a:lnTo>
                        <a:pt x="0" y="71"/>
                      </a:lnTo>
                      <a:lnTo>
                        <a:pt x="0" y="71"/>
                      </a:lnTo>
                      <a:lnTo>
                        <a:pt x="0" y="71"/>
                      </a:lnTo>
                      <a:lnTo>
                        <a:pt x="4" y="67"/>
                      </a:lnTo>
                      <a:lnTo>
                        <a:pt x="8" y="59"/>
                      </a:lnTo>
                      <a:lnTo>
                        <a:pt x="12" y="59"/>
                      </a:lnTo>
                      <a:lnTo>
                        <a:pt x="12" y="59"/>
                      </a:lnTo>
                      <a:lnTo>
                        <a:pt x="16" y="59"/>
                      </a:lnTo>
                      <a:lnTo>
                        <a:pt x="16" y="59"/>
                      </a:lnTo>
                      <a:lnTo>
                        <a:pt x="20" y="59"/>
                      </a:lnTo>
                      <a:lnTo>
                        <a:pt x="20" y="59"/>
                      </a:lnTo>
                      <a:lnTo>
                        <a:pt x="20" y="59"/>
                      </a:lnTo>
                      <a:lnTo>
                        <a:pt x="20" y="55"/>
                      </a:lnTo>
                      <a:lnTo>
                        <a:pt x="20" y="55"/>
                      </a:lnTo>
                      <a:lnTo>
                        <a:pt x="20" y="51"/>
                      </a:lnTo>
                      <a:lnTo>
                        <a:pt x="23" y="47"/>
                      </a:lnTo>
                      <a:lnTo>
                        <a:pt x="27" y="43"/>
                      </a:lnTo>
                      <a:lnTo>
                        <a:pt x="27" y="43"/>
                      </a:lnTo>
                      <a:lnTo>
                        <a:pt x="27" y="39"/>
                      </a:lnTo>
                      <a:lnTo>
                        <a:pt x="31" y="39"/>
                      </a:lnTo>
                      <a:lnTo>
                        <a:pt x="31" y="39"/>
                      </a:lnTo>
                      <a:lnTo>
                        <a:pt x="35" y="39"/>
                      </a:lnTo>
                      <a:lnTo>
                        <a:pt x="35" y="39"/>
                      </a:lnTo>
                      <a:lnTo>
                        <a:pt x="43" y="43"/>
                      </a:lnTo>
                      <a:lnTo>
                        <a:pt x="47" y="39"/>
                      </a:lnTo>
                      <a:lnTo>
                        <a:pt x="51" y="36"/>
                      </a:lnTo>
                      <a:lnTo>
                        <a:pt x="51" y="36"/>
                      </a:lnTo>
                      <a:lnTo>
                        <a:pt x="55" y="32"/>
                      </a:lnTo>
                      <a:lnTo>
                        <a:pt x="55" y="28"/>
                      </a:lnTo>
                      <a:lnTo>
                        <a:pt x="59" y="16"/>
                      </a:lnTo>
                      <a:lnTo>
                        <a:pt x="59" y="16"/>
                      </a:lnTo>
                      <a:lnTo>
                        <a:pt x="59" y="16"/>
                      </a:lnTo>
                      <a:lnTo>
                        <a:pt x="59" y="12"/>
                      </a:lnTo>
                      <a:lnTo>
                        <a:pt x="70" y="12"/>
                      </a:lnTo>
                      <a:lnTo>
                        <a:pt x="78" y="8"/>
                      </a:lnTo>
                      <a:lnTo>
                        <a:pt x="98" y="4"/>
                      </a:lnTo>
                      <a:lnTo>
                        <a:pt x="113" y="0"/>
                      </a:lnTo>
                      <a:lnTo>
                        <a:pt x="121" y="4"/>
                      </a:lnTo>
                      <a:lnTo>
                        <a:pt x="125" y="4"/>
                      </a:lnTo>
                      <a:lnTo>
                        <a:pt x="133" y="0"/>
                      </a:lnTo>
                      <a:lnTo>
                        <a:pt x="145" y="4"/>
                      </a:lnTo>
                      <a:lnTo>
                        <a:pt x="164" y="8"/>
                      </a:lnTo>
                      <a:lnTo>
                        <a:pt x="168" y="12"/>
                      </a:lnTo>
                      <a:lnTo>
                        <a:pt x="176" y="12"/>
                      </a:lnTo>
                      <a:lnTo>
                        <a:pt x="188" y="8"/>
                      </a:lnTo>
                      <a:lnTo>
                        <a:pt x="184" y="24"/>
                      </a:lnTo>
                      <a:lnTo>
                        <a:pt x="180" y="28"/>
                      </a:lnTo>
                      <a:lnTo>
                        <a:pt x="184" y="28"/>
                      </a:lnTo>
                      <a:lnTo>
                        <a:pt x="184" y="32"/>
                      </a:lnTo>
                      <a:lnTo>
                        <a:pt x="195" y="36"/>
                      </a:lnTo>
                      <a:lnTo>
                        <a:pt x="203" y="39"/>
                      </a:lnTo>
                      <a:lnTo>
                        <a:pt x="203" y="43"/>
                      </a:lnTo>
                      <a:lnTo>
                        <a:pt x="203" y="43"/>
                      </a:lnTo>
                      <a:lnTo>
                        <a:pt x="203" y="47"/>
                      </a:lnTo>
                      <a:lnTo>
                        <a:pt x="199" y="51"/>
                      </a:lnTo>
                      <a:lnTo>
                        <a:pt x="199" y="51"/>
                      </a:lnTo>
                      <a:lnTo>
                        <a:pt x="199" y="51"/>
                      </a:lnTo>
                      <a:lnTo>
                        <a:pt x="199" y="55"/>
                      </a:lnTo>
                      <a:lnTo>
                        <a:pt x="199" y="55"/>
                      </a:lnTo>
                      <a:lnTo>
                        <a:pt x="199" y="55"/>
                      </a:lnTo>
                      <a:lnTo>
                        <a:pt x="199" y="59"/>
                      </a:lnTo>
                      <a:lnTo>
                        <a:pt x="199" y="63"/>
                      </a:lnTo>
                      <a:lnTo>
                        <a:pt x="199" y="63"/>
                      </a:lnTo>
                      <a:lnTo>
                        <a:pt x="199" y="67"/>
                      </a:lnTo>
                      <a:lnTo>
                        <a:pt x="199" y="67"/>
                      </a:lnTo>
                      <a:lnTo>
                        <a:pt x="203" y="71"/>
                      </a:lnTo>
                      <a:lnTo>
                        <a:pt x="211" y="71"/>
                      </a:lnTo>
                      <a:lnTo>
                        <a:pt x="215" y="75"/>
                      </a:lnTo>
                      <a:lnTo>
                        <a:pt x="215" y="71"/>
                      </a:lnTo>
                      <a:lnTo>
                        <a:pt x="215" y="71"/>
                      </a:lnTo>
                      <a:lnTo>
                        <a:pt x="215" y="71"/>
                      </a:lnTo>
                      <a:lnTo>
                        <a:pt x="215" y="71"/>
                      </a:lnTo>
                      <a:lnTo>
                        <a:pt x="215" y="71"/>
                      </a:lnTo>
                      <a:lnTo>
                        <a:pt x="215" y="67"/>
                      </a:lnTo>
                      <a:lnTo>
                        <a:pt x="219" y="67"/>
                      </a:lnTo>
                      <a:lnTo>
                        <a:pt x="223" y="67"/>
                      </a:lnTo>
                      <a:lnTo>
                        <a:pt x="227" y="78"/>
                      </a:lnTo>
                      <a:lnTo>
                        <a:pt x="223" y="86"/>
                      </a:lnTo>
                      <a:lnTo>
                        <a:pt x="223" y="94"/>
                      </a:lnTo>
                      <a:lnTo>
                        <a:pt x="242" y="98"/>
                      </a:lnTo>
                      <a:lnTo>
                        <a:pt x="246" y="98"/>
                      </a:lnTo>
                      <a:lnTo>
                        <a:pt x="246" y="98"/>
                      </a:lnTo>
                      <a:lnTo>
                        <a:pt x="250" y="102"/>
                      </a:lnTo>
                      <a:lnTo>
                        <a:pt x="254" y="102"/>
                      </a:lnTo>
                      <a:lnTo>
                        <a:pt x="254" y="102"/>
                      </a:lnTo>
                      <a:lnTo>
                        <a:pt x="258" y="94"/>
                      </a:lnTo>
                      <a:lnTo>
                        <a:pt x="262" y="94"/>
                      </a:lnTo>
                      <a:lnTo>
                        <a:pt x="262" y="90"/>
                      </a:lnTo>
                      <a:lnTo>
                        <a:pt x="266" y="90"/>
                      </a:lnTo>
                      <a:lnTo>
                        <a:pt x="266" y="90"/>
                      </a:lnTo>
                      <a:lnTo>
                        <a:pt x="270" y="90"/>
                      </a:lnTo>
                      <a:lnTo>
                        <a:pt x="270" y="90"/>
                      </a:lnTo>
                      <a:lnTo>
                        <a:pt x="270" y="94"/>
                      </a:lnTo>
                      <a:lnTo>
                        <a:pt x="281" y="118"/>
                      </a:lnTo>
                      <a:lnTo>
                        <a:pt x="281" y="133"/>
                      </a:lnTo>
                      <a:lnTo>
                        <a:pt x="301" y="160"/>
                      </a:lnTo>
                      <a:lnTo>
                        <a:pt x="297" y="168"/>
                      </a:lnTo>
                      <a:lnTo>
                        <a:pt x="293" y="168"/>
                      </a:lnTo>
                      <a:lnTo>
                        <a:pt x="293" y="172"/>
                      </a:lnTo>
                      <a:lnTo>
                        <a:pt x="293" y="172"/>
                      </a:lnTo>
                      <a:lnTo>
                        <a:pt x="289" y="188"/>
                      </a:lnTo>
                      <a:lnTo>
                        <a:pt x="285" y="192"/>
                      </a:lnTo>
                      <a:lnTo>
                        <a:pt x="277" y="200"/>
                      </a:lnTo>
                      <a:lnTo>
                        <a:pt x="277" y="200"/>
                      </a:lnTo>
                      <a:lnTo>
                        <a:pt x="277" y="203"/>
                      </a:lnTo>
                      <a:lnTo>
                        <a:pt x="274" y="203"/>
                      </a:lnTo>
                      <a:lnTo>
                        <a:pt x="274" y="203"/>
                      </a:lnTo>
                      <a:lnTo>
                        <a:pt x="277" y="207"/>
                      </a:lnTo>
                      <a:lnTo>
                        <a:pt x="281" y="211"/>
                      </a:lnTo>
                      <a:lnTo>
                        <a:pt x="289" y="211"/>
                      </a:lnTo>
                      <a:lnTo>
                        <a:pt x="289" y="215"/>
                      </a:lnTo>
                      <a:lnTo>
                        <a:pt x="301" y="227"/>
                      </a:lnTo>
                      <a:lnTo>
                        <a:pt x="305" y="231"/>
                      </a:lnTo>
                      <a:lnTo>
                        <a:pt x="305" y="231"/>
                      </a:lnTo>
                      <a:lnTo>
                        <a:pt x="301" y="235"/>
                      </a:lnTo>
                      <a:lnTo>
                        <a:pt x="301" y="239"/>
                      </a:lnTo>
                      <a:lnTo>
                        <a:pt x="305" y="239"/>
                      </a:lnTo>
                      <a:lnTo>
                        <a:pt x="305" y="239"/>
                      </a:lnTo>
                      <a:lnTo>
                        <a:pt x="305" y="242"/>
                      </a:lnTo>
                      <a:lnTo>
                        <a:pt x="309" y="246"/>
                      </a:lnTo>
                      <a:lnTo>
                        <a:pt x="309" y="246"/>
                      </a:lnTo>
                      <a:lnTo>
                        <a:pt x="313" y="246"/>
                      </a:lnTo>
                      <a:lnTo>
                        <a:pt x="313" y="246"/>
                      </a:lnTo>
                      <a:lnTo>
                        <a:pt x="336" y="258"/>
                      </a:lnTo>
                      <a:lnTo>
                        <a:pt x="344" y="262"/>
                      </a:lnTo>
                      <a:lnTo>
                        <a:pt x="344" y="262"/>
                      </a:lnTo>
                      <a:lnTo>
                        <a:pt x="344" y="262"/>
                      </a:lnTo>
                      <a:lnTo>
                        <a:pt x="348" y="266"/>
                      </a:lnTo>
                      <a:lnTo>
                        <a:pt x="348" y="266"/>
                      </a:lnTo>
                      <a:lnTo>
                        <a:pt x="344" y="270"/>
                      </a:lnTo>
                      <a:lnTo>
                        <a:pt x="344" y="274"/>
                      </a:lnTo>
                      <a:lnTo>
                        <a:pt x="344" y="274"/>
                      </a:lnTo>
                      <a:lnTo>
                        <a:pt x="344" y="278"/>
                      </a:lnTo>
                      <a:lnTo>
                        <a:pt x="344" y="278"/>
                      </a:lnTo>
                      <a:lnTo>
                        <a:pt x="344" y="282"/>
                      </a:lnTo>
                      <a:lnTo>
                        <a:pt x="344" y="282"/>
                      </a:lnTo>
                      <a:lnTo>
                        <a:pt x="344" y="282"/>
                      </a:lnTo>
                      <a:lnTo>
                        <a:pt x="324" y="293"/>
                      </a:lnTo>
                      <a:lnTo>
                        <a:pt x="320" y="289"/>
                      </a:lnTo>
                      <a:lnTo>
                        <a:pt x="317" y="289"/>
                      </a:lnTo>
                      <a:lnTo>
                        <a:pt x="317" y="289"/>
                      </a:lnTo>
                      <a:lnTo>
                        <a:pt x="313" y="289"/>
                      </a:lnTo>
                      <a:lnTo>
                        <a:pt x="313" y="285"/>
                      </a:lnTo>
                      <a:lnTo>
                        <a:pt x="313" y="289"/>
                      </a:lnTo>
                      <a:lnTo>
                        <a:pt x="313" y="289"/>
                      </a:lnTo>
                      <a:lnTo>
                        <a:pt x="313" y="293"/>
                      </a:lnTo>
                      <a:lnTo>
                        <a:pt x="313" y="297"/>
                      </a:lnTo>
                      <a:lnTo>
                        <a:pt x="313" y="301"/>
                      </a:lnTo>
                      <a:lnTo>
                        <a:pt x="313" y="301"/>
                      </a:lnTo>
                      <a:lnTo>
                        <a:pt x="313" y="301"/>
                      </a:lnTo>
                      <a:lnTo>
                        <a:pt x="320" y="301"/>
                      </a:lnTo>
                      <a:lnTo>
                        <a:pt x="324" y="301"/>
                      </a:lnTo>
                      <a:lnTo>
                        <a:pt x="328" y="305"/>
                      </a:lnTo>
                      <a:lnTo>
                        <a:pt x="332" y="309"/>
                      </a:lnTo>
                      <a:lnTo>
                        <a:pt x="332" y="313"/>
                      </a:lnTo>
                      <a:lnTo>
                        <a:pt x="332" y="313"/>
                      </a:lnTo>
                      <a:lnTo>
                        <a:pt x="332" y="317"/>
                      </a:lnTo>
                      <a:lnTo>
                        <a:pt x="328" y="328"/>
                      </a:lnTo>
                      <a:lnTo>
                        <a:pt x="328" y="332"/>
                      </a:lnTo>
                      <a:lnTo>
                        <a:pt x="324" y="336"/>
                      </a:lnTo>
                      <a:lnTo>
                        <a:pt x="324" y="344"/>
                      </a:lnTo>
                      <a:lnTo>
                        <a:pt x="324" y="348"/>
                      </a:lnTo>
                      <a:lnTo>
                        <a:pt x="324" y="348"/>
                      </a:lnTo>
                      <a:lnTo>
                        <a:pt x="320" y="34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7" name="Freeform 43"/>
                <p:cNvSpPr>
                  <a:spLocks/>
                </p:cNvSpPr>
                <p:nvPr/>
              </p:nvSpPr>
              <p:spPr bwMode="auto">
                <a:xfrm>
                  <a:off x="1306513" y="3602038"/>
                  <a:ext cx="403225" cy="354013"/>
                </a:xfrm>
                <a:custGeom>
                  <a:avLst/>
                  <a:gdLst>
                    <a:gd name="T0" fmla="*/ 247 w 254"/>
                    <a:gd name="T1" fmla="*/ 172 h 223"/>
                    <a:gd name="T2" fmla="*/ 243 w 254"/>
                    <a:gd name="T3" fmla="*/ 172 h 223"/>
                    <a:gd name="T4" fmla="*/ 239 w 254"/>
                    <a:gd name="T5" fmla="*/ 168 h 223"/>
                    <a:gd name="T6" fmla="*/ 235 w 254"/>
                    <a:gd name="T7" fmla="*/ 168 h 223"/>
                    <a:gd name="T8" fmla="*/ 231 w 254"/>
                    <a:gd name="T9" fmla="*/ 160 h 223"/>
                    <a:gd name="T10" fmla="*/ 239 w 254"/>
                    <a:gd name="T11" fmla="*/ 176 h 223"/>
                    <a:gd name="T12" fmla="*/ 243 w 254"/>
                    <a:gd name="T13" fmla="*/ 184 h 223"/>
                    <a:gd name="T14" fmla="*/ 239 w 254"/>
                    <a:gd name="T15" fmla="*/ 188 h 223"/>
                    <a:gd name="T16" fmla="*/ 235 w 254"/>
                    <a:gd name="T17" fmla="*/ 196 h 223"/>
                    <a:gd name="T18" fmla="*/ 231 w 254"/>
                    <a:gd name="T19" fmla="*/ 203 h 223"/>
                    <a:gd name="T20" fmla="*/ 219 w 254"/>
                    <a:gd name="T21" fmla="*/ 203 h 223"/>
                    <a:gd name="T22" fmla="*/ 219 w 254"/>
                    <a:gd name="T23" fmla="*/ 207 h 223"/>
                    <a:gd name="T24" fmla="*/ 211 w 254"/>
                    <a:gd name="T25" fmla="*/ 207 h 223"/>
                    <a:gd name="T26" fmla="*/ 211 w 254"/>
                    <a:gd name="T27" fmla="*/ 215 h 223"/>
                    <a:gd name="T28" fmla="*/ 223 w 254"/>
                    <a:gd name="T29" fmla="*/ 215 h 223"/>
                    <a:gd name="T30" fmla="*/ 219 w 254"/>
                    <a:gd name="T31" fmla="*/ 223 h 223"/>
                    <a:gd name="T32" fmla="*/ 204 w 254"/>
                    <a:gd name="T33" fmla="*/ 219 h 223"/>
                    <a:gd name="T34" fmla="*/ 184 w 254"/>
                    <a:gd name="T35" fmla="*/ 196 h 223"/>
                    <a:gd name="T36" fmla="*/ 180 w 254"/>
                    <a:gd name="T37" fmla="*/ 188 h 223"/>
                    <a:gd name="T38" fmla="*/ 168 w 254"/>
                    <a:gd name="T39" fmla="*/ 192 h 223"/>
                    <a:gd name="T40" fmla="*/ 168 w 254"/>
                    <a:gd name="T41" fmla="*/ 203 h 223"/>
                    <a:gd name="T42" fmla="*/ 168 w 254"/>
                    <a:gd name="T43" fmla="*/ 215 h 223"/>
                    <a:gd name="T44" fmla="*/ 157 w 254"/>
                    <a:gd name="T45" fmla="*/ 211 h 223"/>
                    <a:gd name="T46" fmla="*/ 137 w 254"/>
                    <a:gd name="T47" fmla="*/ 207 h 223"/>
                    <a:gd name="T48" fmla="*/ 129 w 254"/>
                    <a:gd name="T49" fmla="*/ 203 h 223"/>
                    <a:gd name="T50" fmla="*/ 106 w 254"/>
                    <a:gd name="T51" fmla="*/ 200 h 223"/>
                    <a:gd name="T52" fmla="*/ 106 w 254"/>
                    <a:gd name="T53" fmla="*/ 200 h 223"/>
                    <a:gd name="T54" fmla="*/ 98 w 254"/>
                    <a:gd name="T55" fmla="*/ 203 h 223"/>
                    <a:gd name="T56" fmla="*/ 71 w 254"/>
                    <a:gd name="T57" fmla="*/ 176 h 223"/>
                    <a:gd name="T58" fmla="*/ 71 w 254"/>
                    <a:gd name="T59" fmla="*/ 160 h 223"/>
                    <a:gd name="T60" fmla="*/ 51 w 254"/>
                    <a:gd name="T61" fmla="*/ 141 h 223"/>
                    <a:gd name="T62" fmla="*/ 43 w 254"/>
                    <a:gd name="T63" fmla="*/ 129 h 223"/>
                    <a:gd name="T64" fmla="*/ 47 w 254"/>
                    <a:gd name="T65" fmla="*/ 118 h 223"/>
                    <a:gd name="T66" fmla="*/ 40 w 254"/>
                    <a:gd name="T67" fmla="*/ 106 h 223"/>
                    <a:gd name="T68" fmla="*/ 36 w 254"/>
                    <a:gd name="T69" fmla="*/ 94 h 223"/>
                    <a:gd name="T70" fmla="*/ 28 w 254"/>
                    <a:gd name="T71" fmla="*/ 90 h 223"/>
                    <a:gd name="T72" fmla="*/ 24 w 254"/>
                    <a:gd name="T73" fmla="*/ 94 h 223"/>
                    <a:gd name="T74" fmla="*/ 4 w 254"/>
                    <a:gd name="T75" fmla="*/ 86 h 223"/>
                    <a:gd name="T76" fmla="*/ 4 w 254"/>
                    <a:gd name="T77" fmla="*/ 67 h 223"/>
                    <a:gd name="T78" fmla="*/ 4 w 254"/>
                    <a:gd name="T79" fmla="*/ 51 h 223"/>
                    <a:gd name="T80" fmla="*/ 24 w 254"/>
                    <a:gd name="T81" fmla="*/ 28 h 223"/>
                    <a:gd name="T82" fmla="*/ 83 w 254"/>
                    <a:gd name="T83" fmla="*/ 0 h 223"/>
                    <a:gd name="T84" fmla="*/ 141 w 254"/>
                    <a:gd name="T85" fmla="*/ 0 h 223"/>
                    <a:gd name="T86" fmla="*/ 161 w 254"/>
                    <a:gd name="T87" fmla="*/ 24 h 223"/>
                    <a:gd name="T88" fmla="*/ 176 w 254"/>
                    <a:gd name="T89" fmla="*/ 36 h 223"/>
                    <a:gd name="T90" fmla="*/ 184 w 254"/>
                    <a:gd name="T91" fmla="*/ 51 h 223"/>
                    <a:gd name="T92" fmla="*/ 196 w 254"/>
                    <a:gd name="T93" fmla="*/ 67 h 223"/>
                    <a:gd name="T94" fmla="*/ 204 w 254"/>
                    <a:gd name="T95" fmla="*/ 78 h 223"/>
                    <a:gd name="T96" fmla="*/ 211 w 254"/>
                    <a:gd name="T97" fmla="*/ 98 h 223"/>
                    <a:gd name="T98" fmla="*/ 215 w 254"/>
                    <a:gd name="T99" fmla="*/ 102 h 223"/>
                    <a:gd name="T100" fmla="*/ 239 w 254"/>
                    <a:gd name="T101" fmla="*/ 110 h 223"/>
                    <a:gd name="T102" fmla="*/ 251 w 254"/>
                    <a:gd name="T103" fmla="*/ 137 h 223"/>
                    <a:gd name="T104" fmla="*/ 251 w 254"/>
                    <a:gd name="T105" fmla="*/ 153 h 223"/>
                    <a:gd name="T106" fmla="*/ 251 w 254"/>
                    <a:gd name="T107" fmla="*/ 16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4" h="223">
                      <a:moveTo>
                        <a:pt x="254" y="168"/>
                      </a:moveTo>
                      <a:lnTo>
                        <a:pt x="254" y="168"/>
                      </a:lnTo>
                      <a:lnTo>
                        <a:pt x="254" y="176"/>
                      </a:lnTo>
                      <a:lnTo>
                        <a:pt x="254" y="180"/>
                      </a:lnTo>
                      <a:lnTo>
                        <a:pt x="251" y="176"/>
                      </a:lnTo>
                      <a:lnTo>
                        <a:pt x="247" y="172"/>
                      </a:lnTo>
                      <a:lnTo>
                        <a:pt x="247" y="172"/>
                      </a:lnTo>
                      <a:lnTo>
                        <a:pt x="247" y="176"/>
                      </a:lnTo>
                      <a:lnTo>
                        <a:pt x="247" y="176"/>
                      </a:lnTo>
                      <a:lnTo>
                        <a:pt x="243" y="172"/>
                      </a:lnTo>
                      <a:lnTo>
                        <a:pt x="243" y="172"/>
                      </a:lnTo>
                      <a:lnTo>
                        <a:pt x="243" y="172"/>
                      </a:lnTo>
                      <a:lnTo>
                        <a:pt x="243" y="172"/>
                      </a:lnTo>
                      <a:lnTo>
                        <a:pt x="239" y="172"/>
                      </a:lnTo>
                      <a:lnTo>
                        <a:pt x="239" y="168"/>
                      </a:lnTo>
                      <a:lnTo>
                        <a:pt x="239" y="168"/>
                      </a:lnTo>
                      <a:lnTo>
                        <a:pt x="239" y="168"/>
                      </a:lnTo>
                      <a:lnTo>
                        <a:pt x="239" y="168"/>
                      </a:lnTo>
                      <a:lnTo>
                        <a:pt x="239" y="172"/>
                      </a:lnTo>
                      <a:lnTo>
                        <a:pt x="239" y="176"/>
                      </a:lnTo>
                      <a:lnTo>
                        <a:pt x="239" y="176"/>
                      </a:lnTo>
                      <a:lnTo>
                        <a:pt x="239" y="176"/>
                      </a:lnTo>
                      <a:lnTo>
                        <a:pt x="235" y="172"/>
                      </a:lnTo>
                      <a:lnTo>
                        <a:pt x="235" y="168"/>
                      </a:lnTo>
                      <a:lnTo>
                        <a:pt x="235" y="168"/>
                      </a:lnTo>
                      <a:lnTo>
                        <a:pt x="235" y="168"/>
                      </a:lnTo>
                      <a:lnTo>
                        <a:pt x="235" y="164"/>
                      </a:lnTo>
                      <a:lnTo>
                        <a:pt x="235" y="164"/>
                      </a:lnTo>
                      <a:lnTo>
                        <a:pt x="235" y="164"/>
                      </a:lnTo>
                      <a:lnTo>
                        <a:pt x="231" y="160"/>
                      </a:lnTo>
                      <a:lnTo>
                        <a:pt x="231" y="164"/>
                      </a:lnTo>
                      <a:lnTo>
                        <a:pt x="227" y="164"/>
                      </a:lnTo>
                      <a:lnTo>
                        <a:pt x="227" y="168"/>
                      </a:lnTo>
                      <a:lnTo>
                        <a:pt x="235" y="172"/>
                      </a:lnTo>
                      <a:lnTo>
                        <a:pt x="235" y="176"/>
                      </a:lnTo>
                      <a:lnTo>
                        <a:pt x="239" y="176"/>
                      </a:lnTo>
                      <a:lnTo>
                        <a:pt x="243" y="180"/>
                      </a:lnTo>
                      <a:lnTo>
                        <a:pt x="243" y="180"/>
                      </a:lnTo>
                      <a:lnTo>
                        <a:pt x="247" y="184"/>
                      </a:lnTo>
                      <a:lnTo>
                        <a:pt x="243" y="184"/>
                      </a:lnTo>
                      <a:lnTo>
                        <a:pt x="243" y="184"/>
                      </a:lnTo>
                      <a:lnTo>
                        <a:pt x="243" y="184"/>
                      </a:lnTo>
                      <a:lnTo>
                        <a:pt x="243" y="184"/>
                      </a:lnTo>
                      <a:lnTo>
                        <a:pt x="243" y="184"/>
                      </a:lnTo>
                      <a:lnTo>
                        <a:pt x="243" y="188"/>
                      </a:lnTo>
                      <a:lnTo>
                        <a:pt x="239" y="188"/>
                      </a:lnTo>
                      <a:lnTo>
                        <a:pt x="239" y="188"/>
                      </a:lnTo>
                      <a:lnTo>
                        <a:pt x="239" y="188"/>
                      </a:lnTo>
                      <a:lnTo>
                        <a:pt x="243" y="188"/>
                      </a:lnTo>
                      <a:lnTo>
                        <a:pt x="243" y="188"/>
                      </a:lnTo>
                      <a:lnTo>
                        <a:pt x="243" y="192"/>
                      </a:lnTo>
                      <a:lnTo>
                        <a:pt x="239" y="192"/>
                      </a:lnTo>
                      <a:lnTo>
                        <a:pt x="235" y="192"/>
                      </a:lnTo>
                      <a:lnTo>
                        <a:pt x="235" y="196"/>
                      </a:lnTo>
                      <a:lnTo>
                        <a:pt x="235" y="196"/>
                      </a:lnTo>
                      <a:lnTo>
                        <a:pt x="235" y="196"/>
                      </a:lnTo>
                      <a:lnTo>
                        <a:pt x="235" y="196"/>
                      </a:lnTo>
                      <a:lnTo>
                        <a:pt x="223" y="196"/>
                      </a:lnTo>
                      <a:lnTo>
                        <a:pt x="227" y="200"/>
                      </a:lnTo>
                      <a:lnTo>
                        <a:pt x="231" y="203"/>
                      </a:lnTo>
                      <a:lnTo>
                        <a:pt x="227" y="203"/>
                      </a:lnTo>
                      <a:lnTo>
                        <a:pt x="223" y="203"/>
                      </a:lnTo>
                      <a:lnTo>
                        <a:pt x="223" y="203"/>
                      </a:lnTo>
                      <a:lnTo>
                        <a:pt x="223" y="203"/>
                      </a:lnTo>
                      <a:lnTo>
                        <a:pt x="219" y="203"/>
                      </a:lnTo>
                      <a:lnTo>
                        <a:pt x="219" y="203"/>
                      </a:lnTo>
                      <a:lnTo>
                        <a:pt x="215" y="203"/>
                      </a:lnTo>
                      <a:lnTo>
                        <a:pt x="215" y="207"/>
                      </a:lnTo>
                      <a:lnTo>
                        <a:pt x="215" y="203"/>
                      </a:lnTo>
                      <a:lnTo>
                        <a:pt x="219" y="203"/>
                      </a:lnTo>
                      <a:lnTo>
                        <a:pt x="219" y="203"/>
                      </a:lnTo>
                      <a:lnTo>
                        <a:pt x="219" y="207"/>
                      </a:lnTo>
                      <a:lnTo>
                        <a:pt x="219" y="207"/>
                      </a:lnTo>
                      <a:lnTo>
                        <a:pt x="219" y="207"/>
                      </a:lnTo>
                      <a:lnTo>
                        <a:pt x="219" y="207"/>
                      </a:lnTo>
                      <a:lnTo>
                        <a:pt x="215" y="211"/>
                      </a:lnTo>
                      <a:lnTo>
                        <a:pt x="211" y="207"/>
                      </a:lnTo>
                      <a:lnTo>
                        <a:pt x="211" y="207"/>
                      </a:lnTo>
                      <a:lnTo>
                        <a:pt x="211" y="207"/>
                      </a:lnTo>
                      <a:lnTo>
                        <a:pt x="208" y="215"/>
                      </a:lnTo>
                      <a:lnTo>
                        <a:pt x="211" y="215"/>
                      </a:lnTo>
                      <a:lnTo>
                        <a:pt x="211" y="215"/>
                      </a:lnTo>
                      <a:lnTo>
                        <a:pt x="211" y="215"/>
                      </a:lnTo>
                      <a:lnTo>
                        <a:pt x="211" y="215"/>
                      </a:lnTo>
                      <a:lnTo>
                        <a:pt x="215" y="215"/>
                      </a:lnTo>
                      <a:lnTo>
                        <a:pt x="219" y="211"/>
                      </a:lnTo>
                      <a:lnTo>
                        <a:pt x="219" y="211"/>
                      </a:lnTo>
                      <a:lnTo>
                        <a:pt x="223" y="211"/>
                      </a:lnTo>
                      <a:lnTo>
                        <a:pt x="223" y="215"/>
                      </a:lnTo>
                      <a:lnTo>
                        <a:pt x="223" y="215"/>
                      </a:lnTo>
                      <a:lnTo>
                        <a:pt x="219" y="219"/>
                      </a:lnTo>
                      <a:lnTo>
                        <a:pt x="219" y="223"/>
                      </a:lnTo>
                      <a:lnTo>
                        <a:pt x="219" y="219"/>
                      </a:lnTo>
                      <a:lnTo>
                        <a:pt x="223" y="219"/>
                      </a:lnTo>
                      <a:lnTo>
                        <a:pt x="223" y="219"/>
                      </a:lnTo>
                      <a:lnTo>
                        <a:pt x="219" y="223"/>
                      </a:lnTo>
                      <a:lnTo>
                        <a:pt x="219" y="223"/>
                      </a:lnTo>
                      <a:lnTo>
                        <a:pt x="219" y="223"/>
                      </a:lnTo>
                      <a:lnTo>
                        <a:pt x="208" y="219"/>
                      </a:lnTo>
                      <a:lnTo>
                        <a:pt x="204" y="219"/>
                      </a:lnTo>
                      <a:lnTo>
                        <a:pt x="204" y="219"/>
                      </a:lnTo>
                      <a:lnTo>
                        <a:pt x="204" y="219"/>
                      </a:lnTo>
                      <a:lnTo>
                        <a:pt x="204" y="211"/>
                      </a:lnTo>
                      <a:lnTo>
                        <a:pt x="200" y="211"/>
                      </a:lnTo>
                      <a:lnTo>
                        <a:pt x="200" y="207"/>
                      </a:lnTo>
                      <a:lnTo>
                        <a:pt x="200" y="207"/>
                      </a:lnTo>
                      <a:lnTo>
                        <a:pt x="196" y="203"/>
                      </a:lnTo>
                      <a:lnTo>
                        <a:pt x="184" y="196"/>
                      </a:lnTo>
                      <a:lnTo>
                        <a:pt x="184" y="192"/>
                      </a:lnTo>
                      <a:lnTo>
                        <a:pt x="180" y="192"/>
                      </a:lnTo>
                      <a:lnTo>
                        <a:pt x="184" y="192"/>
                      </a:lnTo>
                      <a:lnTo>
                        <a:pt x="184" y="192"/>
                      </a:lnTo>
                      <a:lnTo>
                        <a:pt x="184" y="188"/>
                      </a:lnTo>
                      <a:lnTo>
                        <a:pt x="180" y="188"/>
                      </a:lnTo>
                      <a:lnTo>
                        <a:pt x="180" y="188"/>
                      </a:lnTo>
                      <a:lnTo>
                        <a:pt x="172" y="192"/>
                      </a:lnTo>
                      <a:lnTo>
                        <a:pt x="168" y="192"/>
                      </a:lnTo>
                      <a:lnTo>
                        <a:pt x="168" y="192"/>
                      </a:lnTo>
                      <a:lnTo>
                        <a:pt x="168" y="192"/>
                      </a:lnTo>
                      <a:lnTo>
                        <a:pt x="168" y="192"/>
                      </a:lnTo>
                      <a:lnTo>
                        <a:pt x="165" y="192"/>
                      </a:lnTo>
                      <a:lnTo>
                        <a:pt x="165" y="196"/>
                      </a:lnTo>
                      <a:lnTo>
                        <a:pt x="165" y="200"/>
                      </a:lnTo>
                      <a:lnTo>
                        <a:pt x="168" y="203"/>
                      </a:lnTo>
                      <a:lnTo>
                        <a:pt x="168" y="203"/>
                      </a:lnTo>
                      <a:lnTo>
                        <a:pt x="168" y="203"/>
                      </a:lnTo>
                      <a:lnTo>
                        <a:pt x="168" y="207"/>
                      </a:lnTo>
                      <a:lnTo>
                        <a:pt x="165" y="211"/>
                      </a:lnTo>
                      <a:lnTo>
                        <a:pt x="165" y="211"/>
                      </a:lnTo>
                      <a:lnTo>
                        <a:pt x="165" y="211"/>
                      </a:lnTo>
                      <a:lnTo>
                        <a:pt x="168" y="211"/>
                      </a:lnTo>
                      <a:lnTo>
                        <a:pt x="168" y="215"/>
                      </a:lnTo>
                      <a:lnTo>
                        <a:pt x="165" y="215"/>
                      </a:lnTo>
                      <a:lnTo>
                        <a:pt x="165" y="215"/>
                      </a:lnTo>
                      <a:lnTo>
                        <a:pt x="165" y="215"/>
                      </a:lnTo>
                      <a:lnTo>
                        <a:pt x="165" y="215"/>
                      </a:lnTo>
                      <a:lnTo>
                        <a:pt x="161" y="215"/>
                      </a:lnTo>
                      <a:lnTo>
                        <a:pt x="157" y="211"/>
                      </a:lnTo>
                      <a:lnTo>
                        <a:pt x="149" y="207"/>
                      </a:lnTo>
                      <a:lnTo>
                        <a:pt x="149" y="203"/>
                      </a:lnTo>
                      <a:lnTo>
                        <a:pt x="145" y="203"/>
                      </a:lnTo>
                      <a:lnTo>
                        <a:pt x="141" y="203"/>
                      </a:lnTo>
                      <a:lnTo>
                        <a:pt x="141" y="207"/>
                      </a:lnTo>
                      <a:lnTo>
                        <a:pt x="137" y="207"/>
                      </a:lnTo>
                      <a:lnTo>
                        <a:pt x="137" y="207"/>
                      </a:lnTo>
                      <a:lnTo>
                        <a:pt x="133" y="207"/>
                      </a:lnTo>
                      <a:lnTo>
                        <a:pt x="133" y="207"/>
                      </a:lnTo>
                      <a:lnTo>
                        <a:pt x="129" y="203"/>
                      </a:lnTo>
                      <a:lnTo>
                        <a:pt x="129" y="203"/>
                      </a:lnTo>
                      <a:lnTo>
                        <a:pt x="129" y="203"/>
                      </a:lnTo>
                      <a:lnTo>
                        <a:pt x="126" y="203"/>
                      </a:lnTo>
                      <a:lnTo>
                        <a:pt x="122" y="203"/>
                      </a:lnTo>
                      <a:lnTo>
                        <a:pt x="118" y="203"/>
                      </a:lnTo>
                      <a:lnTo>
                        <a:pt x="110" y="200"/>
                      </a:lnTo>
                      <a:lnTo>
                        <a:pt x="110" y="200"/>
                      </a:lnTo>
                      <a:lnTo>
                        <a:pt x="106" y="200"/>
                      </a:lnTo>
                      <a:lnTo>
                        <a:pt x="106" y="200"/>
                      </a:lnTo>
                      <a:lnTo>
                        <a:pt x="106" y="200"/>
                      </a:lnTo>
                      <a:lnTo>
                        <a:pt x="106" y="200"/>
                      </a:lnTo>
                      <a:lnTo>
                        <a:pt x="106" y="200"/>
                      </a:lnTo>
                      <a:lnTo>
                        <a:pt x="106" y="200"/>
                      </a:lnTo>
                      <a:lnTo>
                        <a:pt x="106" y="200"/>
                      </a:lnTo>
                      <a:lnTo>
                        <a:pt x="106" y="200"/>
                      </a:lnTo>
                      <a:lnTo>
                        <a:pt x="106" y="200"/>
                      </a:lnTo>
                      <a:lnTo>
                        <a:pt x="106" y="203"/>
                      </a:lnTo>
                      <a:lnTo>
                        <a:pt x="106" y="203"/>
                      </a:lnTo>
                      <a:lnTo>
                        <a:pt x="102" y="203"/>
                      </a:lnTo>
                      <a:lnTo>
                        <a:pt x="98" y="203"/>
                      </a:lnTo>
                      <a:lnTo>
                        <a:pt x="90" y="200"/>
                      </a:lnTo>
                      <a:lnTo>
                        <a:pt x="90" y="200"/>
                      </a:lnTo>
                      <a:lnTo>
                        <a:pt x="79" y="180"/>
                      </a:lnTo>
                      <a:lnTo>
                        <a:pt x="75" y="180"/>
                      </a:lnTo>
                      <a:lnTo>
                        <a:pt x="71" y="176"/>
                      </a:lnTo>
                      <a:lnTo>
                        <a:pt x="71" y="176"/>
                      </a:lnTo>
                      <a:lnTo>
                        <a:pt x="67" y="172"/>
                      </a:lnTo>
                      <a:lnTo>
                        <a:pt x="67" y="168"/>
                      </a:lnTo>
                      <a:lnTo>
                        <a:pt x="67" y="168"/>
                      </a:lnTo>
                      <a:lnTo>
                        <a:pt x="71" y="164"/>
                      </a:lnTo>
                      <a:lnTo>
                        <a:pt x="71" y="164"/>
                      </a:lnTo>
                      <a:lnTo>
                        <a:pt x="71" y="160"/>
                      </a:lnTo>
                      <a:lnTo>
                        <a:pt x="67" y="157"/>
                      </a:lnTo>
                      <a:lnTo>
                        <a:pt x="63" y="149"/>
                      </a:lnTo>
                      <a:lnTo>
                        <a:pt x="55" y="145"/>
                      </a:lnTo>
                      <a:lnTo>
                        <a:pt x="55" y="141"/>
                      </a:lnTo>
                      <a:lnTo>
                        <a:pt x="51" y="141"/>
                      </a:lnTo>
                      <a:lnTo>
                        <a:pt x="51" y="141"/>
                      </a:lnTo>
                      <a:lnTo>
                        <a:pt x="51" y="137"/>
                      </a:lnTo>
                      <a:lnTo>
                        <a:pt x="47" y="137"/>
                      </a:lnTo>
                      <a:lnTo>
                        <a:pt x="43" y="133"/>
                      </a:lnTo>
                      <a:lnTo>
                        <a:pt x="43" y="133"/>
                      </a:lnTo>
                      <a:lnTo>
                        <a:pt x="43" y="133"/>
                      </a:lnTo>
                      <a:lnTo>
                        <a:pt x="43" y="129"/>
                      </a:lnTo>
                      <a:lnTo>
                        <a:pt x="47" y="129"/>
                      </a:lnTo>
                      <a:lnTo>
                        <a:pt x="47" y="129"/>
                      </a:lnTo>
                      <a:lnTo>
                        <a:pt x="47" y="125"/>
                      </a:lnTo>
                      <a:lnTo>
                        <a:pt x="51" y="121"/>
                      </a:lnTo>
                      <a:lnTo>
                        <a:pt x="51" y="121"/>
                      </a:lnTo>
                      <a:lnTo>
                        <a:pt x="47" y="118"/>
                      </a:lnTo>
                      <a:lnTo>
                        <a:pt x="47" y="118"/>
                      </a:lnTo>
                      <a:lnTo>
                        <a:pt x="43" y="114"/>
                      </a:lnTo>
                      <a:lnTo>
                        <a:pt x="43" y="114"/>
                      </a:lnTo>
                      <a:lnTo>
                        <a:pt x="40" y="114"/>
                      </a:lnTo>
                      <a:lnTo>
                        <a:pt x="40" y="110"/>
                      </a:lnTo>
                      <a:lnTo>
                        <a:pt x="40" y="106"/>
                      </a:lnTo>
                      <a:lnTo>
                        <a:pt x="40" y="106"/>
                      </a:lnTo>
                      <a:lnTo>
                        <a:pt x="40" y="102"/>
                      </a:lnTo>
                      <a:lnTo>
                        <a:pt x="40" y="102"/>
                      </a:lnTo>
                      <a:lnTo>
                        <a:pt x="36" y="98"/>
                      </a:lnTo>
                      <a:lnTo>
                        <a:pt x="36" y="98"/>
                      </a:lnTo>
                      <a:lnTo>
                        <a:pt x="36" y="94"/>
                      </a:lnTo>
                      <a:lnTo>
                        <a:pt x="32" y="94"/>
                      </a:lnTo>
                      <a:lnTo>
                        <a:pt x="32" y="94"/>
                      </a:lnTo>
                      <a:lnTo>
                        <a:pt x="32" y="94"/>
                      </a:lnTo>
                      <a:lnTo>
                        <a:pt x="32" y="90"/>
                      </a:lnTo>
                      <a:lnTo>
                        <a:pt x="28" y="90"/>
                      </a:lnTo>
                      <a:lnTo>
                        <a:pt x="28" y="90"/>
                      </a:lnTo>
                      <a:lnTo>
                        <a:pt x="28" y="94"/>
                      </a:lnTo>
                      <a:lnTo>
                        <a:pt x="24" y="94"/>
                      </a:lnTo>
                      <a:lnTo>
                        <a:pt x="24" y="94"/>
                      </a:lnTo>
                      <a:lnTo>
                        <a:pt x="24" y="94"/>
                      </a:lnTo>
                      <a:lnTo>
                        <a:pt x="24" y="94"/>
                      </a:lnTo>
                      <a:lnTo>
                        <a:pt x="24" y="94"/>
                      </a:lnTo>
                      <a:lnTo>
                        <a:pt x="20" y="94"/>
                      </a:lnTo>
                      <a:lnTo>
                        <a:pt x="20" y="94"/>
                      </a:lnTo>
                      <a:lnTo>
                        <a:pt x="20" y="94"/>
                      </a:lnTo>
                      <a:lnTo>
                        <a:pt x="16" y="94"/>
                      </a:lnTo>
                      <a:lnTo>
                        <a:pt x="12" y="90"/>
                      </a:lnTo>
                      <a:lnTo>
                        <a:pt x="4" y="86"/>
                      </a:lnTo>
                      <a:lnTo>
                        <a:pt x="4" y="86"/>
                      </a:lnTo>
                      <a:lnTo>
                        <a:pt x="0" y="86"/>
                      </a:lnTo>
                      <a:lnTo>
                        <a:pt x="0" y="78"/>
                      </a:lnTo>
                      <a:lnTo>
                        <a:pt x="0" y="75"/>
                      </a:lnTo>
                      <a:lnTo>
                        <a:pt x="4" y="67"/>
                      </a:lnTo>
                      <a:lnTo>
                        <a:pt x="4" y="67"/>
                      </a:lnTo>
                      <a:lnTo>
                        <a:pt x="4" y="67"/>
                      </a:lnTo>
                      <a:lnTo>
                        <a:pt x="4" y="63"/>
                      </a:lnTo>
                      <a:lnTo>
                        <a:pt x="4" y="63"/>
                      </a:lnTo>
                      <a:lnTo>
                        <a:pt x="0" y="55"/>
                      </a:lnTo>
                      <a:lnTo>
                        <a:pt x="4" y="55"/>
                      </a:lnTo>
                      <a:lnTo>
                        <a:pt x="4" y="51"/>
                      </a:lnTo>
                      <a:lnTo>
                        <a:pt x="8" y="47"/>
                      </a:lnTo>
                      <a:lnTo>
                        <a:pt x="8" y="43"/>
                      </a:lnTo>
                      <a:lnTo>
                        <a:pt x="8" y="43"/>
                      </a:lnTo>
                      <a:lnTo>
                        <a:pt x="16" y="36"/>
                      </a:lnTo>
                      <a:lnTo>
                        <a:pt x="20" y="36"/>
                      </a:lnTo>
                      <a:lnTo>
                        <a:pt x="24" y="28"/>
                      </a:lnTo>
                      <a:lnTo>
                        <a:pt x="24" y="20"/>
                      </a:lnTo>
                      <a:lnTo>
                        <a:pt x="36" y="12"/>
                      </a:lnTo>
                      <a:lnTo>
                        <a:pt x="43" y="12"/>
                      </a:lnTo>
                      <a:lnTo>
                        <a:pt x="55" y="16"/>
                      </a:lnTo>
                      <a:lnTo>
                        <a:pt x="59" y="12"/>
                      </a:lnTo>
                      <a:lnTo>
                        <a:pt x="83" y="0"/>
                      </a:lnTo>
                      <a:lnTo>
                        <a:pt x="86" y="0"/>
                      </a:lnTo>
                      <a:lnTo>
                        <a:pt x="90" y="0"/>
                      </a:lnTo>
                      <a:lnTo>
                        <a:pt x="102" y="0"/>
                      </a:lnTo>
                      <a:lnTo>
                        <a:pt x="102" y="0"/>
                      </a:lnTo>
                      <a:lnTo>
                        <a:pt x="137" y="0"/>
                      </a:lnTo>
                      <a:lnTo>
                        <a:pt x="141" y="0"/>
                      </a:lnTo>
                      <a:lnTo>
                        <a:pt x="149" y="4"/>
                      </a:lnTo>
                      <a:lnTo>
                        <a:pt x="149" y="4"/>
                      </a:lnTo>
                      <a:lnTo>
                        <a:pt x="153" y="8"/>
                      </a:lnTo>
                      <a:lnTo>
                        <a:pt x="157" y="16"/>
                      </a:lnTo>
                      <a:lnTo>
                        <a:pt x="157" y="24"/>
                      </a:lnTo>
                      <a:lnTo>
                        <a:pt x="161" y="24"/>
                      </a:lnTo>
                      <a:lnTo>
                        <a:pt x="168" y="28"/>
                      </a:lnTo>
                      <a:lnTo>
                        <a:pt x="168" y="28"/>
                      </a:lnTo>
                      <a:lnTo>
                        <a:pt x="172" y="32"/>
                      </a:lnTo>
                      <a:lnTo>
                        <a:pt x="176" y="32"/>
                      </a:lnTo>
                      <a:lnTo>
                        <a:pt x="176" y="36"/>
                      </a:lnTo>
                      <a:lnTo>
                        <a:pt x="176" y="36"/>
                      </a:lnTo>
                      <a:lnTo>
                        <a:pt x="176" y="36"/>
                      </a:lnTo>
                      <a:lnTo>
                        <a:pt x="176" y="36"/>
                      </a:lnTo>
                      <a:lnTo>
                        <a:pt x="176" y="36"/>
                      </a:lnTo>
                      <a:lnTo>
                        <a:pt x="176" y="43"/>
                      </a:lnTo>
                      <a:lnTo>
                        <a:pt x="180" y="47"/>
                      </a:lnTo>
                      <a:lnTo>
                        <a:pt x="184" y="51"/>
                      </a:lnTo>
                      <a:lnTo>
                        <a:pt x="188" y="51"/>
                      </a:lnTo>
                      <a:lnTo>
                        <a:pt x="192" y="51"/>
                      </a:lnTo>
                      <a:lnTo>
                        <a:pt x="192" y="55"/>
                      </a:lnTo>
                      <a:lnTo>
                        <a:pt x="192" y="59"/>
                      </a:lnTo>
                      <a:lnTo>
                        <a:pt x="192" y="63"/>
                      </a:lnTo>
                      <a:lnTo>
                        <a:pt x="196" y="67"/>
                      </a:lnTo>
                      <a:lnTo>
                        <a:pt x="196" y="67"/>
                      </a:lnTo>
                      <a:lnTo>
                        <a:pt x="196" y="67"/>
                      </a:lnTo>
                      <a:lnTo>
                        <a:pt x="196" y="67"/>
                      </a:lnTo>
                      <a:lnTo>
                        <a:pt x="200" y="71"/>
                      </a:lnTo>
                      <a:lnTo>
                        <a:pt x="200" y="75"/>
                      </a:lnTo>
                      <a:lnTo>
                        <a:pt x="204" y="78"/>
                      </a:lnTo>
                      <a:lnTo>
                        <a:pt x="208" y="86"/>
                      </a:lnTo>
                      <a:lnTo>
                        <a:pt x="208" y="90"/>
                      </a:lnTo>
                      <a:lnTo>
                        <a:pt x="211" y="90"/>
                      </a:lnTo>
                      <a:lnTo>
                        <a:pt x="211" y="94"/>
                      </a:lnTo>
                      <a:lnTo>
                        <a:pt x="211" y="94"/>
                      </a:lnTo>
                      <a:lnTo>
                        <a:pt x="211" y="98"/>
                      </a:lnTo>
                      <a:lnTo>
                        <a:pt x="211" y="98"/>
                      </a:lnTo>
                      <a:lnTo>
                        <a:pt x="211" y="98"/>
                      </a:lnTo>
                      <a:lnTo>
                        <a:pt x="211" y="98"/>
                      </a:lnTo>
                      <a:lnTo>
                        <a:pt x="211" y="102"/>
                      </a:lnTo>
                      <a:lnTo>
                        <a:pt x="215" y="98"/>
                      </a:lnTo>
                      <a:lnTo>
                        <a:pt x="215" y="102"/>
                      </a:lnTo>
                      <a:lnTo>
                        <a:pt x="219" y="102"/>
                      </a:lnTo>
                      <a:lnTo>
                        <a:pt x="219" y="102"/>
                      </a:lnTo>
                      <a:lnTo>
                        <a:pt x="223" y="106"/>
                      </a:lnTo>
                      <a:lnTo>
                        <a:pt x="227" y="110"/>
                      </a:lnTo>
                      <a:lnTo>
                        <a:pt x="231" y="110"/>
                      </a:lnTo>
                      <a:lnTo>
                        <a:pt x="239" y="110"/>
                      </a:lnTo>
                      <a:lnTo>
                        <a:pt x="239" y="121"/>
                      </a:lnTo>
                      <a:lnTo>
                        <a:pt x="239" y="125"/>
                      </a:lnTo>
                      <a:lnTo>
                        <a:pt x="243" y="125"/>
                      </a:lnTo>
                      <a:lnTo>
                        <a:pt x="251" y="133"/>
                      </a:lnTo>
                      <a:lnTo>
                        <a:pt x="251" y="137"/>
                      </a:lnTo>
                      <a:lnTo>
                        <a:pt x="251" y="137"/>
                      </a:lnTo>
                      <a:lnTo>
                        <a:pt x="251" y="141"/>
                      </a:lnTo>
                      <a:lnTo>
                        <a:pt x="251" y="145"/>
                      </a:lnTo>
                      <a:lnTo>
                        <a:pt x="254" y="149"/>
                      </a:lnTo>
                      <a:lnTo>
                        <a:pt x="254" y="149"/>
                      </a:lnTo>
                      <a:lnTo>
                        <a:pt x="251" y="149"/>
                      </a:lnTo>
                      <a:lnTo>
                        <a:pt x="251" y="153"/>
                      </a:lnTo>
                      <a:lnTo>
                        <a:pt x="251" y="153"/>
                      </a:lnTo>
                      <a:lnTo>
                        <a:pt x="251" y="153"/>
                      </a:lnTo>
                      <a:lnTo>
                        <a:pt x="251" y="157"/>
                      </a:lnTo>
                      <a:lnTo>
                        <a:pt x="251" y="157"/>
                      </a:lnTo>
                      <a:lnTo>
                        <a:pt x="251" y="160"/>
                      </a:lnTo>
                      <a:lnTo>
                        <a:pt x="251" y="160"/>
                      </a:lnTo>
                      <a:lnTo>
                        <a:pt x="254" y="164"/>
                      </a:lnTo>
                      <a:lnTo>
                        <a:pt x="254" y="168"/>
                      </a:lnTo>
                      <a:lnTo>
                        <a:pt x="254" y="16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8" name="Freeform 44"/>
                <p:cNvSpPr>
                  <a:spLocks noEditPoints="1"/>
                </p:cNvSpPr>
                <p:nvPr/>
              </p:nvSpPr>
              <p:spPr bwMode="auto">
                <a:xfrm>
                  <a:off x="1679575" y="3695700"/>
                  <a:ext cx="111125" cy="204788"/>
                </a:xfrm>
                <a:custGeom>
                  <a:avLst/>
                  <a:gdLst>
                    <a:gd name="T0" fmla="*/ 55 w 70"/>
                    <a:gd name="T1" fmla="*/ 4 h 129"/>
                    <a:gd name="T2" fmla="*/ 51 w 70"/>
                    <a:gd name="T3" fmla="*/ 4 h 129"/>
                    <a:gd name="T4" fmla="*/ 51 w 70"/>
                    <a:gd name="T5" fmla="*/ 8 h 129"/>
                    <a:gd name="T6" fmla="*/ 55 w 70"/>
                    <a:gd name="T7" fmla="*/ 16 h 129"/>
                    <a:gd name="T8" fmla="*/ 55 w 70"/>
                    <a:gd name="T9" fmla="*/ 8 h 129"/>
                    <a:gd name="T10" fmla="*/ 43 w 70"/>
                    <a:gd name="T11" fmla="*/ 4 h 129"/>
                    <a:gd name="T12" fmla="*/ 51 w 70"/>
                    <a:gd name="T13" fmla="*/ 12 h 129"/>
                    <a:gd name="T14" fmla="*/ 51 w 70"/>
                    <a:gd name="T15" fmla="*/ 23 h 129"/>
                    <a:gd name="T16" fmla="*/ 47 w 70"/>
                    <a:gd name="T17" fmla="*/ 27 h 129"/>
                    <a:gd name="T18" fmla="*/ 39 w 70"/>
                    <a:gd name="T19" fmla="*/ 27 h 129"/>
                    <a:gd name="T20" fmla="*/ 47 w 70"/>
                    <a:gd name="T21" fmla="*/ 35 h 129"/>
                    <a:gd name="T22" fmla="*/ 62 w 70"/>
                    <a:gd name="T23" fmla="*/ 43 h 129"/>
                    <a:gd name="T24" fmla="*/ 62 w 70"/>
                    <a:gd name="T25" fmla="*/ 51 h 129"/>
                    <a:gd name="T26" fmla="*/ 66 w 70"/>
                    <a:gd name="T27" fmla="*/ 59 h 129"/>
                    <a:gd name="T28" fmla="*/ 70 w 70"/>
                    <a:gd name="T29" fmla="*/ 66 h 129"/>
                    <a:gd name="T30" fmla="*/ 66 w 70"/>
                    <a:gd name="T31" fmla="*/ 74 h 129"/>
                    <a:gd name="T32" fmla="*/ 59 w 70"/>
                    <a:gd name="T33" fmla="*/ 70 h 129"/>
                    <a:gd name="T34" fmla="*/ 59 w 70"/>
                    <a:gd name="T35" fmla="*/ 78 h 129"/>
                    <a:gd name="T36" fmla="*/ 59 w 70"/>
                    <a:gd name="T37" fmla="*/ 82 h 129"/>
                    <a:gd name="T38" fmla="*/ 59 w 70"/>
                    <a:gd name="T39" fmla="*/ 82 h 129"/>
                    <a:gd name="T40" fmla="*/ 59 w 70"/>
                    <a:gd name="T41" fmla="*/ 94 h 129"/>
                    <a:gd name="T42" fmla="*/ 55 w 70"/>
                    <a:gd name="T43" fmla="*/ 98 h 129"/>
                    <a:gd name="T44" fmla="*/ 59 w 70"/>
                    <a:gd name="T45" fmla="*/ 105 h 129"/>
                    <a:gd name="T46" fmla="*/ 55 w 70"/>
                    <a:gd name="T47" fmla="*/ 98 h 129"/>
                    <a:gd name="T48" fmla="*/ 55 w 70"/>
                    <a:gd name="T49" fmla="*/ 113 h 129"/>
                    <a:gd name="T50" fmla="*/ 51 w 70"/>
                    <a:gd name="T51" fmla="*/ 98 h 129"/>
                    <a:gd name="T52" fmla="*/ 51 w 70"/>
                    <a:gd name="T53" fmla="*/ 109 h 129"/>
                    <a:gd name="T54" fmla="*/ 51 w 70"/>
                    <a:gd name="T55" fmla="*/ 113 h 129"/>
                    <a:gd name="T56" fmla="*/ 47 w 70"/>
                    <a:gd name="T57" fmla="*/ 117 h 129"/>
                    <a:gd name="T58" fmla="*/ 43 w 70"/>
                    <a:gd name="T59" fmla="*/ 117 h 129"/>
                    <a:gd name="T60" fmla="*/ 47 w 70"/>
                    <a:gd name="T61" fmla="*/ 109 h 129"/>
                    <a:gd name="T62" fmla="*/ 43 w 70"/>
                    <a:gd name="T63" fmla="*/ 113 h 129"/>
                    <a:gd name="T64" fmla="*/ 39 w 70"/>
                    <a:gd name="T65" fmla="*/ 117 h 129"/>
                    <a:gd name="T66" fmla="*/ 35 w 70"/>
                    <a:gd name="T67" fmla="*/ 121 h 129"/>
                    <a:gd name="T68" fmla="*/ 31 w 70"/>
                    <a:gd name="T69" fmla="*/ 129 h 129"/>
                    <a:gd name="T70" fmla="*/ 19 w 70"/>
                    <a:gd name="T71" fmla="*/ 129 h 129"/>
                    <a:gd name="T72" fmla="*/ 19 w 70"/>
                    <a:gd name="T73" fmla="*/ 121 h 129"/>
                    <a:gd name="T74" fmla="*/ 19 w 70"/>
                    <a:gd name="T75" fmla="*/ 109 h 129"/>
                    <a:gd name="T76" fmla="*/ 16 w 70"/>
                    <a:gd name="T77" fmla="*/ 101 h 129"/>
                    <a:gd name="T78" fmla="*/ 16 w 70"/>
                    <a:gd name="T79" fmla="*/ 94 h 129"/>
                    <a:gd name="T80" fmla="*/ 16 w 70"/>
                    <a:gd name="T81" fmla="*/ 90 h 129"/>
                    <a:gd name="T82" fmla="*/ 16 w 70"/>
                    <a:gd name="T83" fmla="*/ 86 h 129"/>
                    <a:gd name="T84" fmla="*/ 16 w 70"/>
                    <a:gd name="T85" fmla="*/ 78 h 129"/>
                    <a:gd name="T86" fmla="*/ 4 w 70"/>
                    <a:gd name="T87" fmla="*/ 66 h 129"/>
                    <a:gd name="T88" fmla="*/ 0 w 70"/>
                    <a:gd name="T89" fmla="*/ 43 h 129"/>
                    <a:gd name="T90" fmla="*/ 23 w 70"/>
                    <a:gd name="T91" fmla="*/ 39 h 129"/>
                    <a:gd name="T92" fmla="*/ 27 w 70"/>
                    <a:gd name="T93" fmla="*/ 39 h 129"/>
                    <a:gd name="T94" fmla="*/ 23 w 70"/>
                    <a:gd name="T95" fmla="*/ 31 h 129"/>
                    <a:gd name="T96" fmla="*/ 12 w 70"/>
                    <a:gd name="T97" fmla="*/ 19 h 129"/>
                    <a:gd name="T98" fmla="*/ 12 w 70"/>
                    <a:gd name="T99" fmla="*/ 16 h 129"/>
                    <a:gd name="T100" fmla="*/ 23 w 70"/>
                    <a:gd name="T101" fmla="*/ 12 h 129"/>
                    <a:gd name="T102" fmla="*/ 39 w 70"/>
                    <a:gd name="T103" fmla="*/ 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 h="129">
                      <a:moveTo>
                        <a:pt x="55" y="8"/>
                      </a:moveTo>
                      <a:lnTo>
                        <a:pt x="55" y="8"/>
                      </a:lnTo>
                      <a:lnTo>
                        <a:pt x="55" y="4"/>
                      </a:lnTo>
                      <a:lnTo>
                        <a:pt x="51" y="0"/>
                      </a:lnTo>
                      <a:lnTo>
                        <a:pt x="47" y="0"/>
                      </a:lnTo>
                      <a:lnTo>
                        <a:pt x="51" y="4"/>
                      </a:lnTo>
                      <a:lnTo>
                        <a:pt x="51" y="4"/>
                      </a:lnTo>
                      <a:lnTo>
                        <a:pt x="51" y="4"/>
                      </a:lnTo>
                      <a:lnTo>
                        <a:pt x="51" y="8"/>
                      </a:lnTo>
                      <a:lnTo>
                        <a:pt x="51" y="12"/>
                      </a:lnTo>
                      <a:lnTo>
                        <a:pt x="55" y="16"/>
                      </a:lnTo>
                      <a:lnTo>
                        <a:pt x="55" y="16"/>
                      </a:lnTo>
                      <a:lnTo>
                        <a:pt x="55" y="19"/>
                      </a:lnTo>
                      <a:lnTo>
                        <a:pt x="55" y="16"/>
                      </a:lnTo>
                      <a:lnTo>
                        <a:pt x="55" y="8"/>
                      </a:lnTo>
                      <a:moveTo>
                        <a:pt x="39" y="4"/>
                      </a:moveTo>
                      <a:lnTo>
                        <a:pt x="39" y="4"/>
                      </a:lnTo>
                      <a:lnTo>
                        <a:pt x="43" y="4"/>
                      </a:lnTo>
                      <a:lnTo>
                        <a:pt x="47" y="4"/>
                      </a:lnTo>
                      <a:lnTo>
                        <a:pt x="51" y="8"/>
                      </a:lnTo>
                      <a:lnTo>
                        <a:pt x="51" y="12"/>
                      </a:lnTo>
                      <a:lnTo>
                        <a:pt x="51" y="16"/>
                      </a:lnTo>
                      <a:lnTo>
                        <a:pt x="51" y="19"/>
                      </a:lnTo>
                      <a:lnTo>
                        <a:pt x="51" y="23"/>
                      </a:lnTo>
                      <a:lnTo>
                        <a:pt x="51" y="27"/>
                      </a:lnTo>
                      <a:lnTo>
                        <a:pt x="51" y="31"/>
                      </a:lnTo>
                      <a:lnTo>
                        <a:pt x="47" y="27"/>
                      </a:lnTo>
                      <a:lnTo>
                        <a:pt x="43" y="27"/>
                      </a:lnTo>
                      <a:lnTo>
                        <a:pt x="39" y="27"/>
                      </a:lnTo>
                      <a:lnTo>
                        <a:pt x="39" y="27"/>
                      </a:lnTo>
                      <a:lnTo>
                        <a:pt x="43" y="31"/>
                      </a:lnTo>
                      <a:lnTo>
                        <a:pt x="47" y="35"/>
                      </a:lnTo>
                      <a:lnTo>
                        <a:pt x="47" y="35"/>
                      </a:lnTo>
                      <a:lnTo>
                        <a:pt x="51" y="35"/>
                      </a:lnTo>
                      <a:lnTo>
                        <a:pt x="55" y="43"/>
                      </a:lnTo>
                      <a:lnTo>
                        <a:pt x="62" y="43"/>
                      </a:lnTo>
                      <a:lnTo>
                        <a:pt x="62" y="43"/>
                      </a:lnTo>
                      <a:lnTo>
                        <a:pt x="62" y="47"/>
                      </a:lnTo>
                      <a:lnTo>
                        <a:pt x="62" y="51"/>
                      </a:lnTo>
                      <a:lnTo>
                        <a:pt x="62" y="55"/>
                      </a:lnTo>
                      <a:lnTo>
                        <a:pt x="62" y="59"/>
                      </a:lnTo>
                      <a:lnTo>
                        <a:pt x="66" y="59"/>
                      </a:lnTo>
                      <a:lnTo>
                        <a:pt x="70" y="62"/>
                      </a:lnTo>
                      <a:lnTo>
                        <a:pt x="70" y="66"/>
                      </a:lnTo>
                      <a:lnTo>
                        <a:pt x="70" y="66"/>
                      </a:lnTo>
                      <a:lnTo>
                        <a:pt x="70" y="70"/>
                      </a:lnTo>
                      <a:lnTo>
                        <a:pt x="66" y="70"/>
                      </a:lnTo>
                      <a:lnTo>
                        <a:pt x="66" y="74"/>
                      </a:lnTo>
                      <a:lnTo>
                        <a:pt x="66" y="74"/>
                      </a:lnTo>
                      <a:lnTo>
                        <a:pt x="62" y="74"/>
                      </a:lnTo>
                      <a:lnTo>
                        <a:pt x="59" y="70"/>
                      </a:lnTo>
                      <a:lnTo>
                        <a:pt x="59" y="70"/>
                      </a:lnTo>
                      <a:lnTo>
                        <a:pt x="59" y="74"/>
                      </a:lnTo>
                      <a:lnTo>
                        <a:pt x="59" y="78"/>
                      </a:lnTo>
                      <a:lnTo>
                        <a:pt x="59" y="78"/>
                      </a:lnTo>
                      <a:lnTo>
                        <a:pt x="59" y="78"/>
                      </a:lnTo>
                      <a:lnTo>
                        <a:pt x="59" y="82"/>
                      </a:lnTo>
                      <a:lnTo>
                        <a:pt x="59" y="82"/>
                      </a:lnTo>
                      <a:lnTo>
                        <a:pt x="59" y="82"/>
                      </a:lnTo>
                      <a:lnTo>
                        <a:pt x="59" y="82"/>
                      </a:lnTo>
                      <a:lnTo>
                        <a:pt x="55" y="86"/>
                      </a:lnTo>
                      <a:lnTo>
                        <a:pt x="55" y="90"/>
                      </a:lnTo>
                      <a:lnTo>
                        <a:pt x="59" y="94"/>
                      </a:lnTo>
                      <a:lnTo>
                        <a:pt x="59" y="98"/>
                      </a:lnTo>
                      <a:lnTo>
                        <a:pt x="55" y="94"/>
                      </a:lnTo>
                      <a:lnTo>
                        <a:pt x="55" y="98"/>
                      </a:lnTo>
                      <a:lnTo>
                        <a:pt x="59" y="105"/>
                      </a:lnTo>
                      <a:lnTo>
                        <a:pt x="59" y="109"/>
                      </a:lnTo>
                      <a:lnTo>
                        <a:pt x="59" y="105"/>
                      </a:lnTo>
                      <a:lnTo>
                        <a:pt x="55" y="105"/>
                      </a:lnTo>
                      <a:lnTo>
                        <a:pt x="55" y="101"/>
                      </a:lnTo>
                      <a:lnTo>
                        <a:pt x="55" y="98"/>
                      </a:lnTo>
                      <a:lnTo>
                        <a:pt x="55" y="101"/>
                      </a:lnTo>
                      <a:lnTo>
                        <a:pt x="55" y="109"/>
                      </a:lnTo>
                      <a:lnTo>
                        <a:pt x="55" y="113"/>
                      </a:lnTo>
                      <a:lnTo>
                        <a:pt x="55" y="109"/>
                      </a:lnTo>
                      <a:lnTo>
                        <a:pt x="51" y="98"/>
                      </a:lnTo>
                      <a:lnTo>
                        <a:pt x="51" y="98"/>
                      </a:lnTo>
                      <a:lnTo>
                        <a:pt x="51" y="101"/>
                      </a:lnTo>
                      <a:lnTo>
                        <a:pt x="51" y="105"/>
                      </a:lnTo>
                      <a:lnTo>
                        <a:pt x="51" y="109"/>
                      </a:lnTo>
                      <a:lnTo>
                        <a:pt x="51" y="109"/>
                      </a:lnTo>
                      <a:lnTo>
                        <a:pt x="51" y="109"/>
                      </a:lnTo>
                      <a:lnTo>
                        <a:pt x="51" y="113"/>
                      </a:lnTo>
                      <a:lnTo>
                        <a:pt x="51" y="113"/>
                      </a:lnTo>
                      <a:lnTo>
                        <a:pt x="51" y="117"/>
                      </a:lnTo>
                      <a:lnTo>
                        <a:pt x="47" y="117"/>
                      </a:lnTo>
                      <a:lnTo>
                        <a:pt x="47" y="121"/>
                      </a:lnTo>
                      <a:lnTo>
                        <a:pt x="43" y="117"/>
                      </a:lnTo>
                      <a:lnTo>
                        <a:pt x="43" y="117"/>
                      </a:lnTo>
                      <a:lnTo>
                        <a:pt x="47" y="113"/>
                      </a:lnTo>
                      <a:lnTo>
                        <a:pt x="47" y="113"/>
                      </a:lnTo>
                      <a:lnTo>
                        <a:pt x="47" y="109"/>
                      </a:lnTo>
                      <a:lnTo>
                        <a:pt x="47" y="109"/>
                      </a:lnTo>
                      <a:lnTo>
                        <a:pt x="43" y="113"/>
                      </a:lnTo>
                      <a:lnTo>
                        <a:pt x="43" y="113"/>
                      </a:lnTo>
                      <a:lnTo>
                        <a:pt x="39" y="117"/>
                      </a:lnTo>
                      <a:lnTo>
                        <a:pt x="39" y="117"/>
                      </a:lnTo>
                      <a:lnTo>
                        <a:pt x="39" y="117"/>
                      </a:lnTo>
                      <a:lnTo>
                        <a:pt x="35" y="117"/>
                      </a:lnTo>
                      <a:lnTo>
                        <a:pt x="35" y="113"/>
                      </a:lnTo>
                      <a:lnTo>
                        <a:pt x="35" y="121"/>
                      </a:lnTo>
                      <a:lnTo>
                        <a:pt x="35" y="125"/>
                      </a:lnTo>
                      <a:lnTo>
                        <a:pt x="31" y="129"/>
                      </a:lnTo>
                      <a:lnTo>
                        <a:pt x="31" y="129"/>
                      </a:lnTo>
                      <a:lnTo>
                        <a:pt x="19" y="129"/>
                      </a:lnTo>
                      <a:lnTo>
                        <a:pt x="19" y="129"/>
                      </a:lnTo>
                      <a:lnTo>
                        <a:pt x="19" y="129"/>
                      </a:lnTo>
                      <a:lnTo>
                        <a:pt x="19" y="125"/>
                      </a:lnTo>
                      <a:lnTo>
                        <a:pt x="19" y="121"/>
                      </a:lnTo>
                      <a:lnTo>
                        <a:pt x="19" y="121"/>
                      </a:lnTo>
                      <a:lnTo>
                        <a:pt x="19" y="117"/>
                      </a:lnTo>
                      <a:lnTo>
                        <a:pt x="19" y="109"/>
                      </a:lnTo>
                      <a:lnTo>
                        <a:pt x="19" y="109"/>
                      </a:lnTo>
                      <a:lnTo>
                        <a:pt x="19" y="105"/>
                      </a:lnTo>
                      <a:lnTo>
                        <a:pt x="16" y="101"/>
                      </a:lnTo>
                      <a:lnTo>
                        <a:pt x="16" y="101"/>
                      </a:lnTo>
                      <a:lnTo>
                        <a:pt x="16" y="98"/>
                      </a:lnTo>
                      <a:lnTo>
                        <a:pt x="16" y="98"/>
                      </a:lnTo>
                      <a:lnTo>
                        <a:pt x="16" y="94"/>
                      </a:lnTo>
                      <a:lnTo>
                        <a:pt x="16" y="94"/>
                      </a:lnTo>
                      <a:lnTo>
                        <a:pt x="16" y="94"/>
                      </a:lnTo>
                      <a:lnTo>
                        <a:pt x="16" y="90"/>
                      </a:lnTo>
                      <a:lnTo>
                        <a:pt x="19" y="90"/>
                      </a:lnTo>
                      <a:lnTo>
                        <a:pt x="19" y="90"/>
                      </a:lnTo>
                      <a:lnTo>
                        <a:pt x="16" y="86"/>
                      </a:lnTo>
                      <a:lnTo>
                        <a:pt x="16" y="82"/>
                      </a:lnTo>
                      <a:lnTo>
                        <a:pt x="16" y="78"/>
                      </a:lnTo>
                      <a:lnTo>
                        <a:pt x="16" y="78"/>
                      </a:lnTo>
                      <a:lnTo>
                        <a:pt x="16" y="74"/>
                      </a:lnTo>
                      <a:lnTo>
                        <a:pt x="8" y="66"/>
                      </a:lnTo>
                      <a:lnTo>
                        <a:pt x="4" y="66"/>
                      </a:lnTo>
                      <a:lnTo>
                        <a:pt x="4" y="62"/>
                      </a:lnTo>
                      <a:lnTo>
                        <a:pt x="4" y="51"/>
                      </a:lnTo>
                      <a:lnTo>
                        <a:pt x="0" y="43"/>
                      </a:lnTo>
                      <a:lnTo>
                        <a:pt x="0" y="43"/>
                      </a:lnTo>
                      <a:lnTo>
                        <a:pt x="4" y="43"/>
                      </a:lnTo>
                      <a:lnTo>
                        <a:pt x="23" y="39"/>
                      </a:lnTo>
                      <a:lnTo>
                        <a:pt x="23" y="39"/>
                      </a:lnTo>
                      <a:lnTo>
                        <a:pt x="27" y="39"/>
                      </a:lnTo>
                      <a:lnTo>
                        <a:pt x="27" y="39"/>
                      </a:lnTo>
                      <a:lnTo>
                        <a:pt x="27" y="39"/>
                      </a:lnTo>
                      <a:lnTo>
                        <a:pt x="27" y="35"/>
                      </a:lnTo>
                      <a:lnTo>
                        <a:pt x="23" y="31"/>
                      </a:lnTo>
                      <a:lnTo>
                        <a:pt x="19" y="27"/>
                      </a:lnTo>
                      <a:lnTo>
                        <a:pt x="12" y="23"/>
                      </a:lnTo>
                      <a:lnTo>
                        <a:pt x="12" y="19"/>
                      </a:lnTo>
                      <a:lnTo>
                        <a:pt x="12" y="19"/>
                      </a:lnTo>
                      <a:lnTo>
                        <a:pt x="12" y="19"/>
                      </a:lnTo>
                      <a:lnTo>
                        <a:pt x="12" y="16"/>
                      </a:lnTo>
                      <a:lnTo>
                        <a:pt x="19" y="8"/>
                      </a:lnTo>
                      <a:lnTo>
                        <a:pt x="19" y="8"/>
                      </a:lnTo>
                      <a:lnTo>
                        <a:pt x="23" y="12"/>
                      </a:lnTo>
                      <a:lnTo>
                        <a:pt x="27" y="4"/>
                      </a:lnTo>
                      <a:lnTo>
                        <a:pt x="31" y="4"/>
                      </a:lnTo>
                      <a:lnTo>
                        <a:pt x="39"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9" name="Freeform 45"/>
                <p:cNvSpPr>
                  <a:spLocks noEditPoints="1"/>
                </p:cNvSpPr>
                <p:nvPr/>
              </p:nvSpPr>
              <p:spPr bwMode="auto">
                <a:xfrm>
                  <a:off x="1797050" y="3640138"/>
                  <a:ext cx="174625" cy="247650"/>
                </a:xfrm>
                <a:custGeom>
                  <a:avLst/>
                  <a:gdLst>
                    <a:gd name="T0" fmla="*/ 35 w 110"/>
                    <a:gd name="T1" fmla="*/ 129 h 156"/>
                    <a:gd name="T2" fmla="*/ 31 w 110"/>
                    <a:gd name="T3" fmla="*/ 133 h 156"/>
                    <a:gd name="T4" fmla="*/ 31 w 110"/>
                    <a:gd name="T5" fmla="*/ 133 h 156"/>
                    <a:gd name="T6" fmla="*/ 31 w 110"/>
                    <a:gd name="T7" fmla="*/ 129 h 156"/>
                    <a:gd name="T8" fmla="*/ 31 w 110"/>
                    <a:gd name="T9" fmla="*/ 129 h 156"/>
                    <a:gd name="T10" fmla="*/ 35 w 110"/>
                    <a:gd name="T11" fmla="*/ 125 h 156"/>
                    <a:gd name="T12" fmla="*/ 51 w 110"/>
                    <a:gd name="T13" fmla="*/ 129 h 156"/>
                    <a:gd name="T14" fmla="*/ 51 w 110"/>
                    <a:gd name="T15" fmla="*/ 136 h 156"/>
                    <a:gd name="T16" fmla="*/ 51 w 110"/>
                    <a:gd name="T17" fmla="*/ 140 h 156"/>
                    <a:gd name="T18" fmla="*/ 47 w 110"/>
                    <a:gd name="T19" fmla="*/ 140 h 156"/>
                    <a:gd name="T20" fmla="*/ 43 w 110"/>
                    <a:gd name="T21" fmla="*/ 136 h 156"/>
                    <a:gd name="T22" fmla="*/ 47 w 110"/>
                    <a:gd name="T23" fmla="*/ 129 h 156"/>
                    <a:gd name="T24" fmla="*/ 47 w 110"/>
                    <a:gd name="T25" fmla="*/ 133 h 156"/>
                    <a:gd name="T26" fmla="*/ 51 w 110"/>
                    <a:gd name="T27" fmla="*/ 129 h 156"/>
                    <a:gd name="T28" fmla="*/ 86 w 110"/>
                    <a:gd name="T29" fmla="*/ 8 h 156"/>
                    <a:gd name="T30" fmla="*/ 86 w 110"/>
                    <a:gd name="T31" fmla="*/ 15 h 156"/>
                    <a:gd name="T32" fmla="*/ 82 w 110"/>
                    <a:gd name="T33" fmla="*/ 19 h 156"/>
                    <a:gd name="T34" fmla="*/ 71 w 110"/>
                    <a:gd name="T35" fmla="*/ 35 h 156"/>
                    <a:gd name="T36" fmla="*/ 71 w 110"/>
                    <a:gd name="T37" fmla="*/ 27 h 156"/>
                    <a:gd name="T38" fmla="*/ 67 w 110"/>
                    <a:gd name="T39" fmla="*/ 23 h 156"/>
                    <a:gd name="T40" fmla="*/ 59 w 110"/>
                    <a:gd name="T41" fmla="*/ 19 h 156"/>
                    <a:gd name="T42" fmla="*/ 47 w 110"/>
                    <a:gd name="T43" fmla="*/ 15 h 156"/>
                    <a:gd name="T44" fmla="*/ 35 w 110"/>
                    <a:gd name="T45" fmla="*/ 27 h 156"/>
                    <a:gd name="T46" fmla="*/ 24 w 110"/>
                    <a:gd name="T47" fmla="*/ 31 h 156"/>
                    <a:gd name="T48" fmla="*/ 20 w 110"/>
                    <a:gd name="T49" fmla="*/ 39 h 156"/>
                    <a:gd name="T50" fmla="*/ 16 w 110"/>
                    <a:gd name="T51" fmla="*/ 47 h 156"/>
                    <a:gd name="T52" fmla="*/ 12 w 110"/>
                    <a:gd name="T53" fmla="*/ 58 h 156"/>
                    <a:gd name="T54" fmla="*/ 8 w 110"/>
                    <a:gd name="T55" fmla="*/ 66 h 156"/>
                    <a:gd name="T56" fmla="*/ 8 w 110"/>
                    <a:gd name="T57" fmla="*/ 74 h 156"/>
                    <a:gd name="T58" fmla="*/ 4 w 110"/>
                    <a:gd name="T59" fmla="*/ 70 h 156"/>
                    <a:gd name="T60" fmla="*/ 0 w 110"/>
                    <a:gd name="T61" fmla="*/ 70 h 156"/>
                    <a:gd name="T62" fmla="*/ 4 w 110"/>
                    <a:gd name="T63" fmla="*/ 82 h 156"/>
                    <a:gd name="T64" fmla="*/ 4 w 110"/>
                    <a:gd name="T65" fmla="*/ 86 h 156"/>
                    <a:gd name="T66" fmla="*/ 12 w 110"/>
                    <a:gd name="T67" fmla="*/ 97 h 156"/>
                    <a:gd name="T68" fmla="*/ 16 w 110"/>
                    <a:gd name="T69" fmla="*/ 94 h 156"/>
                    <a:gd name="T70" fmla="*/ 20 w 110"/>
                    <a:gd name="T71" fmla="*/ 97 h 156"/>
                    <a:gd name="T72" fmla="*/ 20 w 110"/>
                    <a:gd name="T73" fmla="*/ 109 h 156"/>
                    <a:gd name="T74" fmla="*/ 24 w 110"/>
                    <a:gd name="T75" fmla="*/ 113 h 156"/>
                    <a:gd name="T76" fmla="*/ 28 w 110"/>
                    <a:gd name="T77" fmla="*/ 121 h 156"/>
                    <a:gd name="T78" fmla="*/ 31 w 110"/>
                    <a:gd name="T79" fmla="*/ 117 h 156"/>
                    <a:gd name="T80" fmla="*/ 31 w 110"/>
                    <a:gd name="T81" fmla="*/ 117 h 156"/>
                    <a:gd name="T82" fmla="*/ 35 w 110"/>
                    <a:gd name="T83" fmla="*/ 121 h 156"/>
                    <a:gd name="T84" fmla="*/ 35 w 110"/>
                    <a:gd name="T85" fmla="*/ 113 h 156"/>
                    <a:gd name="T86" fmla="*/ 43 w 110"/>
                    <a:gd name="T87" fmla="*/ 121 h 156"/>
                    <a:gd name="T88" fmla="*/ 51 w 110"/>
                    <a:gd name="T89" fmla="*/ 121 h 156"/>
                    <a:gd name="T90" fmla="*/ 55 w 110"/>
                    <a:gd name="T91" fmla="*/ 121 h 156"/>
                    <a:gd name="T92" fmla="*/ 55 w 110"/>
                    <a:gd name="T93" fmla="*/ 113 h 156"/>
                    <a:gd name="T94" fmla="*/ 59 w 110"/>
                    <a:gd name="T95" fmla="*/ 113 h 156"/>
                    <a:gd name="T96" fmla="*/ 59 w 110"/>
                    <a:gd name="T97" fmla="*/ 117 h 156"/>
                    <a:gd name="T98" fmla="*/ 59 w 110"/>
                    <a:gd name="T99" fmla="*/ 117 h 156"/>
                    <a:gd name="T100" fmla="*/ 59 w 110"/>
                    <a:gd name="T101" fmla="*/ 121 h 156"/>
                    <a:gd name="T102" fmla="*/ 71 w 110"/>
                    <a:gd name="T103" fmla="*/ 121 h 156"/>
                    <a:gd name="T104" fmla="*/ 78 w 110"/>
                    <a:gd name="T105" fmla="*/ 129 h 156"/>
                    <a:gd name="T106" fmla="*/ 86 w 110"/>
                    <a:gd name="T107" fmla="*/ 140 h 156"/>
                    <a:gd name="T108" fmla="*/ 98 w 110"/>
                    <a:gd name="T109" fmla="*/ 156 h 156"/>
                    <a:gd name="T110" fmla="*/ 106 w 110"/>
                    <a:gd name="T111" fmla="*/ 136 h 156"/>
                    <a:gd name="T112" fmla="*/ 106 w 110"/>
                    <a:gd name="T113" fmla="*/ 113 h 156"/>
                    <a:gd name="T114" fmla="*/ 110 w 110"/>
                    <a:gd name="T115" fmla="*/ 94 h 156"/>
                    <a:gd name="T116" fmla="*/ 90 w 110"/>
                    <a:gd name="T117" fmla="*/ 43 h 156"/>
                    <a:gd name="T118" fmla="*/ 98 w 110"/>
                    <a:gd name="T119" fmla="*/ 27 h 156"/>
                    <a:gd name="T120" fmla="*/ 102 w 110"/>
                    <a:gd name="T121" fmla="*/ 12 h 156"/>
                    <a:gd name="T122" fmla="*/ 98 w 110"/>
                    <a:gd name="T12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156">
                      <a:moveTo>
                        <a:pt x="35" y="129"/>
                      </a:moveTo>
                      <a:lnTo>
                        <a:pt x="35" y="129"/>
                      </a:lnTo>
                      <a:lnTo>
                        <a:pt x="35" y="129"/>
                      </a:lnTo>
                      <a:lnTo>
                        <a:pt x="35" y="129"/>
                      </a:lnTo>
                      <a:lnTo>
                        <a:pt x="35" y="133"/>
                      </a:lnTo>
                      <a:lnTo>
                        <a:pt x="35" y="133"/>
                      </a:lnTo>
                      <a:lnTo>
                        <a:pt x="35" y="133"/>
                      </a:lnTo>
                      <a:lnTo>
                        <a:pt x="31" y="133"/>
                      </a:lnTo>
                      <a:lnTo>
                        <a:pt x="31" y="133"/>
                      </a:lnTo>
                      <a:lnTo>
                        <a:pt x="31" y="133"/>
                      </a:lnTo>
                      <a:lnTo>
                        <a:pt x="31" y="133"/>
                      </a:lnTo>
                      <a:lnTo>
                        <a:pt x="31" y="133"/>
                      </a:lnTo>
                      <a:lnTo>
                        <a:pt x="28" y="129"/>
                      </a:lnTo>
                      <a:lnTo>
                        <a:pt x="28" y="129"/>
                      </a:lnTo>
                      <a:lnTo>
                        <a:pt x="31" y="129"/>
                      </a:lnTo>
                      <a:lnTo>
                        <a:pt x="31" y="129"/>
                      </a:lnTo>
                      <a:lnTo>
                        <a:pt x="31" y="129"/>
                      </a:lnTo>
                      <a:lnTo>
                        <a:pt x="31" y="129"/>
                      </a:lnTo>
                      <a:lnTo>
                        <a:pt x="31" y="129"/>
                      </a:lnTo>
                      <a:lnTo>
                        <a:pt x="31" y="129"/>
                      </a:lnTo>
                      <a:lnTo>
                        <a:pt x="31" y="129"/>
                      </a:lnTo>
                      <a:lnTo>
                        <a:pt x="31" y="129"/>
                      </a:lnTo>
                      <a:lnTo>
                        <a:pt x="31" y="129"/>
                      </a:lnTo>
                      <a:lnTo>
                        <a:pt x="35" y="125"/>
                      </a:lnTo>
                      <a:lnTo>
                        <a:pt x="35" y="125"/>
                      </a:lnTo>
                      <a:lnTo>
                        <a:pt x="35" y="129"/>
                      </a:lnTo>
                      <a:moveTo>
                        <a:pt x="51" y="129"/>
                      </a:moveTo>
                      <a:lnTo>
                        <a:pt x="51" y="129"/>
                      </a:lnTo>
                      <a:lnTo>
                        <a:pt x="51" y="133"/>
                      </a:lnTo>
                      <a:lnTo>
                        <a:pt x="51" y="133"/>
                      </a:lnTo>
                      <a:lnTo>
                        <a:pt x="51" y="133"/>
                      </a:lnTo>
                      <a:lnTo>
                        <a:pt x="51" y="136"/>
                      </a:lnTo>
                      <a:lnTo>
                        <a:pt x="51" y="136"/>
                      </a:lnTo>
                      <a:lnTo>
                        <a:pt x="51" y="136"/>
                      </a:lnTo>
                      <a:lnTo>
                        <a:pt x="51" y="136"/>
                      </a:lnTo>
                      <a:lnTo>
                        <a:pt x="51" y="140"/>
                      </a:lnTo>
                      <a:lnTo>
                        <a:pt x="47" y="140"/>
                      </a:lnTo>
                      <a:lnTo>
                        <a:pt x="47" y="140"/>
                      </a:lnTo>
                      <a:lnTo>
                        <a:pt x="47" y="140"/>
                      </a:lnTo>
                      <a:lnTo>
                        <a:pt x="47" y="140"/>
                      </a:lnTo>
                      <a:lnTo>
                        <a:pt x="47" y="140"/>
                      </a:lnTo>
                      <a:lnTo>
                        <a:pt x="47" y="140"/>
                      </a:lnTo>
                      <a:lnTo>
                        <a:pt x="43" y="140"/>
                      </a:lnTo>
                      <a:lnTo>
                        <a:pt x="43" y="136"/>
                      </a:lnTo>
                      <a:lnTo>
                        <a:pt x="43" y="133"/>
                      </a:lnTo>
                      <a:lnTo>
                        <a:pt x="43" y="133"/>
                      </a:lnTo>
                      <a:lnTo>
                        <a:pt x="43" y="129"/>
                      </a:lnTo>
                      <a:lnTo>
                        <a:pt x="47" y="129"/>
                      </a:lnTo>
                      <a:lnTo>
                        <a:pt x="47" y="129"/>
                      </a:lnTo>
                      <a:lnTo>
                        <a:pt x="47" y="129"/>
                      </a:lnTo>
                      <a:lnTo>
                        <a:pt x="47" y="133"/>
                      </a:lnTo>
                      <a:lnTo>
                        <a:pt x="47" y="133"/>
                      </a:lnTo>
                      <a:lnTo>
                        <a:pt x="51" y="133"/>
                      </a:lnTo>
                      <a:lnTo>
                        <a:pt x="51" y="133"/>
                      </a:lnTo>
                      <a:lnTo>
                        <a:pt x="51" y="129"/>
                      </a:lnTo>
                      <a:lnTo>
                        <a:pt x="51" y="129"/>
                      </a:lnTo>
                      <a:moveTo>
                        <a:pt x="90" y="8"/>
                      </a:moveTo>
                      <a:lnTo>
                        <a:pt x="90" y="8"/>
                      </a:lnTo>
                      <a:lnTo>
                        <a:pt x="86" y="8"/>
                      </a:lnTo>
                      <a:lnTo>
                        <a:pt x="86" y="8"/>
                      </a:lnTo>
                      <a:lnTo>
                        <a:pt x="86" y="12"/>
                      </a:lnTo>
                      <a:lnTo>
                        <a:pt x="86" y="12"/>
                      </a:lnTo>
                      <a:lnTo>
                        <a:pt x="86" y="15"/>
                      </a:lnTo>
                      <a:lnTo>
                        <a:pt x="86" y="15"/>
                      </a:lnTo>
                      <a:lnTo>
                        <a:pt x="86" y="15"/>
                      </a:lnTo>
                      <a:lnTo>
                        <a:pt x="86" y="19"/>
                      </a:lnTo>
                      <a:lnTo>
                        <a:pt x="82" y="19"/>
                      </a:lnTo>
                      <a:lnTo>
                        <a:pt x="82" y="19"/>
                      </a:lnTo>
                      <a:lnTo>
                        <a:pt x="78" y="23"/>
                      </a:lnTo>
                      <a:lnTo>
                        <a:pt x="74" y="35"/>
                      </a:lnTo>
                      <a:lnTo>
                        <a:pt x="71" y="35"/>
                      </a:lnTo>
                      <a:lnTo>
                        <a:pt x="71" y="35"/>
                      </a:lnTo>
                      <a:lnTo>
                        <a:pt x="71" y="35"/>
                      </a:lnTo>
                      <a:lnTo>
                        <a:pt x="71" y="31"/>
                      </a:lnTo>
                      <a:lnTo>
                        <a:pt x="71" y="31"/>
                      </a:lnTo>
                      <a:lnTo>
                        <a:pt x="71" y="27"/>
                      </a:lnTo>
                      <a:lnTo>
                        <a:pt x="71" y="27"/>
                      </a:lnTo>
                      <a:lnTo>
                        <a:pt x="67" y="27"/>
                      </a:lnTo>
                      <a:lnTo>
                        <a:pt x="67" y="23"/>
                      </a:lnTo>
                      <a:lnTo>
                        <a:pt x="67" y="23"/>
                      </a:lnTo>
                      <a:lnTo>
                        <a:pt x="63" y="23"/>
                      </a:lnTo>
                      <a:lnTo>
                        <a:pt x="63" y="23"/>
                      </a:lnTo>
                      <a:lnTo>
                        <a:pt x="59" y="23"/>
                      </a:lnTo>
                      <a:lnTo>
                        <a:pt x="59" y="19"/>
                      </a:lnTo>
                      <a:lnTo>
                        <a:pt x="55" y="15"/>
                      </a:lnTo>
                      <a:lnTo>
                        <a:pt x="51" y="12"/>
                      </a:lnTo>
                      <a:lnTo>
                        <a:pt x="47" y="12"/>
                      </a:lnTo>
                      <a:lnTo>
                        <a:pt x="47" y="15"/>
                      </a:lnTo>
                      <a:lnTo>
                        <a:pt x="47" y="19"/>
                      </a:lnTo>
                      <a:lnTo>
                        <a:pt x="47" y="23"/>
                      </a:lnTo>
                      <a:lnTo>
                        <a:pt x="43" y="23"/>
                      </a:lnTo>
                      <a:lnTo>
                        <a:pt x="35" y="27"/>
                      </a:lnTo>
                      <a:lnTo>
                        <a:pt x="28" y="23"/>
                      </a:lnTo>
                      <a:lnTo>
                        <a:pt x="24" y="27"/>
                      </a:lnTo>
                      <a:lnTo>
                        <a:pt x="24" y="27"/>
                      </a:lnTo>
                      <a:lnTo>
                        <a:pt x="24" y="31"/>
                      </a:lnTo>
                      <a:lnTo>
                        <a:pt x="24" y="35"/>
                      </a:lnTo>
                      <a:lnTo>
                        <a:pt x="24" y="35"/>
                      </a:lnTo>
                      <a:lnTo>
                        <a:pt x="20" y="39"/>
                      </a:lnTo>
                      <a:lnTo>
                        <a:pt x="20" y="39"/>
                      </a:lnTo>
                      <a:lnTo>
                        <a:pt x="20" y="39"/>
                      </a:lnTo>
                      <a:lnTo>
                        <a:pt x="20" y="43"/>
                      </a:lnTo>
                      <a:lnTo>
                        <a:pt x="16" y="47"/>
                      </a:lnTo>
                      <a:lnTo>
                        <a:pt x="16" y="47"/>
                      </a:lnTo>
                      <a:lnTo>
                        <a:pt x="16" y="51"/>
                      </a:lnTo>
                      <a:lnTo>
                        <a:pt x="16" y="54"/>
                      </a:lnTo>
                      <a:lnTo>
                        <a:pt x="12" y="58"/>
                      </a:lnTo>
                      <a:lnTo>
                        <a:pt x="12" y="58"/>
                      </a:lnTo>
                      <a:lnTo>
                        <a:pt x="12" y="62"/>
                      </a:lnTo>
                      <a:lnTo>
                        <a:pt x="8" y="66"/>
                      </a:lnTo>
                      <a:lnTo>
                        <a:pt x="8" y="66"/>
                      </a:lnTo>
                      <a:lnTo>
                        <a:pt x="8" y="66"/>
                      </a:lnTo>
                      <a:lnTo>
                        <a:pt x="8" y="70"/>
                      </a:lnTo>
                      <a:lnTo>
                        <a:pt x="8" y="70"/>
                      </a:lnTo>
                      <a:lnTo>
                        <a:pt x="8" y="70"/>
                      </a:lnTo>
                      <a:lnTo>
                        <a:pt x="8" y="74"/>
                      </a:lnTo>
                      <a:lnTo>
                        <a:pt x="8" y="74"/>
                      </a:lnTo>
                      <a:lnTo>
                        <a:pt x="4" y="78"/>
                      </a:lnTo>
                      <a:lnTo>
                        <a:pt x="4" y="74"/>
                      </a:lnTo>
                      <a:lnTo>
                        <a:pt x="4" y="70"/>
                      </a:lnTo>
                      <a:lnTo>
                        <a:pt x="4" y="66"/>
                      </a:lnTo>
                      <a:lnTo>
                        <a:pt x="4" y="66"/>
                      </a:lnTo>
                      <a:lnTo>
                        <a:pt x="4" y="66"/>
                      </a:lnTo>
                      <a:lnTo>
                        <a:pt x="0" y="70"/>
                      </a:lnTo>
                      <a:lnTo>
                        <a:pt x="0" y="74"/>
                      </a:lnTo>
                      <a:lnTo>
                        <a:pt x="0" y="78"/>
                      </a:lnTo>
                      <a:lnTo>
                        <a:pt x="0" y="78"/>
                      </a:lnTo>
                      <a:lnTo>
                        <a:pt x="4" y="82"/>
                      </a:lnTo>
                      <a:lnTo>
                        <a:pt x="4" y="82"/>
                      </a:lnTo>
                      <a:lnTo>
                        <a:pt x="8" y="82"/>
                      </a:lnTo>
                      <a:lnTo>
                        <a:pt x="8" y="86"/>
                      </a:lnTo>
                      <a:lnTo>
                        <a:pt x="4" y="86"/>
                      </a:lnTo>
                      <a:lnTo>
                        <a:pt x="8" y="90"/>
                      </a:lnTo>
                      <a:lnTo>
                        <a:pt x="8" y="94"/>
                      </a:lnTo>
                      <a:lnTo>
                        <a:pt x="8" y="97"/>
                      </a:lnTo>
                      <a:lnTo>
                        <a:pt x="12" y="97"/>
                      </a:lnTo>
                      <a:lnTo>
                        <a:pt x="12" y="97"/>
                      </a:lnTo>
                      <a:lnTo>
                        <a:pt x="12" y="94"/>
                      </a:lnTo>
                      <a:lnTo>
                        <a:pt x="16" y="94"/>
                      </a:lnTo>
                      <a:lnTo>
                        <a:pt x="16" y="94"/>
                      </a:lnTo>
                      <a:lnTo>
                        <a:pt x="16" y="94"/>
                      </a:lnTo>
                      <a:lnTo>
                        <a:pt x="16" y="94"/>
                      </a:lnTo>
                      <a:lnTo>
                        <a:pt x="20" y="94"/>
                      </a:lnTo>
                      <a:lnTo>
                        <a:pt x="20" y="97"/>
                      </a:lnTo>
                      <a:lnTo>
                        <a:pt x="16" y="101"/>
                      </a:lnTo>
                      <a:lnTo>
                        <a:pt x="16" y="109"/>
                      </a:lnTo>
                      <a:lnTo>
                        <a:pt x="20" y="113"/>
                      </a:lnTo>
                      <a:lnTo>
                        <a:pt x="20" y="109"/>
                      </a:lnTo>
                      <a:lnTo>
                        <a:pt x="20" y="105"/>
                      </a:lnTo>
                      <a:lnTo>
                        <a:pt x="20" y="105"/>
                      </a:lnTo>
                      <a:lnTo>
                        <a:pt x="20" y="109"/>
                      </a:lnTo>
                      <a:lnTo>
                        <a:pt x="24" y="113"/>
                      </a:lnTo>
                      <a:lnTo>
                        <a:pt x="24" y="117"/>
                      </a:lnTo>
                      <a:lnTo>
                        <a:pt x="24" y="117"/>
                      </a:lnTo>
                      <a:lnTo>
                        <a:pt x="28" y="121"/>
                      </a:lnTo>
                      <a:lnTo>
                        <a:pt x="28" y="121"/>
                      </a:lnTo>
                      <a:lnTo>
                        <a:pt x="28" y="117"/>
                      </a:lnTo>
                      <a:lnTo>
                        <a:pt x="28" y="117"/>
                      </a:lnTo>
                      <a:lnTo>
                        <a:pt x="28" y="117"/>
                      </a:lnTo>
                      <a:lnTo>
                        <a:pt x="31" y="117"/>
                      </a:lnTo>
                      <a:lnTo>
                        <a:pt x="31" y="117"/>
                      </a:lnTo>
                      <a:lnTo>
                        <a:pt x="31" y="113"/>
                      </a:lnTo>
                      <a:lnTo>
                        <a:pt x="31" y="113"/>
                      </a:lnTo>
                      <a:lnTo>
                        <a:pt x="31" y="117"/>
                      </a:lnTo>
                      <a:lnTo>
                        <a:pt x="35" y="117"/>
                      </a:lnTo>
                      <a:lnTo>
                        <a:pt x="35" y="121"/>
                      </a:lnTo>
                      <a:lnTo>
                        <a:pt x="35" y="121"/>
                      </a:lnTo>
                      <a:lnTo>
                        <a:pt x="35" y="121"/>
                      </a:lnTo>
                      <a:lnTo>
                        <a:pt x="39" y="121"/>
                      </a:lnTo>
                      <a:lnTo>
                        <a:pt x="35" y="117"/>
                      </a:lnTo>
                      <a:lnTo>
                        <a:pt x="35" y="113"/>
                      </a:lnTo>
                      <a:lnTo>
                        <a:pt x="35" y="113"/>
                      </a:lnTo>
                      <a:lnTo>
                        <a:pt x="39" y="117"/>
                      </a:lnTo>
                      <a:lnTo>
                        <a:pt x="43" y="117"/>
                      </a:lnTo>
                      <a:lnTo>
                        <a:pt x="43" y="117"/>
                      </a:lnTo>
                      <a:lnTo>
                        <a:pt x="43" y="121"/>
                      </a:lnTo>
                      <a:lnTo>
                        <a:pt x="47" y="121"/>
                      </a:lnTo>
                      <a:lnTo>
                        <a:pt x="47" y="125"/>
                      </a:lnTo>
                      <a:lnTo>
                        <a:pt x="51" y="121"/>
                      </a:lnTo>
                      <a:lnTo>
                        <a:pt x="51" y="121"/>
                      </a:lnTo>
                      <a:lnTo>
                        <a:pt x="51" y="117"/>
                      </a:lnTo>
                      <a:lnTo>
                        <a:pt x="51" y="113"/>
                      </a:lnTo>
                      <a:lnTo>
                        <a:pt x="51" y="117"/>
                      </a:lnTo>
                      <a:lnTo>
                        <a:pt x="55" y="121"/>
                      </a:lnTo>
                      <a:lnTo>
                        <a:pt x="55" y="121"/>
                      </a:lnTo>
                      <a:lnTo>
                        <a:pt x="55" y="117"/>
                      </a:lnTo>
                      <a:lnTo>
                        <a:pt x="55" y="117"/>
                      </a:lnTo>
                      <a:lnTo>
                        <a:pt x="55" y="113"/>
                      </a:lnTo>
                      <a:lnTo>
                        <a:pt x="55" y="113"/>
                      </a:lnTo>
                      <a:lnTo>
                        <a:pt x="55" y="109"/>
                      </a:lnTo>
                      <a:lnTo>
                        <a:pt x="55" y="109"/>
                      </a:lnTo>
                      <a:lnTo>
                        <a:pt x="59" y="113"/>
                      </a:lnTo>
                      <a:lnTo>
                        <a:pt x="59" y="113"/>
                      </a:lnTo>
                      <a:lnTo>
                        <a:pt x="59" y="113"/>
                      </a:lnTo>
                      <a:lnTo>
                        <a:pt x="59" y="113"/>
                      </a:lnTo>
                      <a:lnTo>
                        <a:pt x="59" y="117"/>
                      </a:lnTo>
                      <a:lnTo>
                        <a:pt x="59" y="117"/>
                      </a:lnTo>
                      <a:lnTo>
                        <a:pt x="59" y="117"/>
                      </a:lnTo>
                      <a:lnTo>
                        <a:pt x="59" y="117"/>
                      </a:lnTo>
                      <a:lnTo>
                        <a:pt x="59" y="117"/>
                      </a:lnTo>
                      <a:lnTo>
                        <a:pt x="59" y="117"/>
                      </a:lnTo>
                      <a:lnTo>
                        <a:pt x="59" y="117"/>
                      </a:lnTo>
                      <a:lnTo>
                        <a:pt x="59" y="117"/>
                      </a:lnTo>
                      <a:lnTo>
                        <a:pt x="59" y="121"/>
                      </a:lnTo>
                      <a:lnTo>
                        <a:pt x="59" y="121"/>
                      </a:lnTo>
                      <a:lnTo>
                        <a:pt x="59" y="125"/>
                      </a:lnTo>
                      <a:lnTo>
                        <a:pt x="63" y="125"/>
                      </a:lnTo>
                      <a:lnTo>
                        <a:pt x="71" y="121"/>
                      </a:lnTo>
                      <a:lnTo>
                        <a:pt x="74" y="121"/>
                      </a:lnTo>
                      <a:lnTo>
                        <a:pt x="74" y="125"/>
                      </a:lnTo>
                      <a:lnTo>
                        <a:pt x="78" y="125"/>
                      </a:lnTo>
                      <a:lnTo>
                        <a:pt x="78" y="129"/>
                      </a:lnTo>
                      <a:lnTo>
                        <a:pt x="78" y="133"/>
                      </a:lnTo>
                      <a:lnTo>
                        <a:pt x="82" y="133"/>
                      </a:lnTo>
                      <a:lnTo>
                        <a:pt x="86" y="140"/>
                      </a:lnTo>
                      <a:lnTo>
                        <a:pt x="86" y="140"/>
                      </a:lnTo>
                      <a:lnTo>
                        <a:pt x="86" y="144"/>
                      </a:lnTo>
                      <a:lnTo>
                        <a:pt x="90" y="156"/>
                      </a:lnTo>
                      <a:lnTo>
                        <a:pt x="90" y="156"/>
                      </a:lnTo>
                      <a:lnTo>
                        <a:pt x="98" y="156"/>
                      </a:lnTo>
                      <a:lnTo>
                        <a:pt x="102" y="156"/>
                      </a:lnTo>
                      <a:lnTo>
                        <a:pt x="106" y="148"/>
                      </a:lnTo>
                      <a:lnTo>
                        <a:pt x="110" y="140"/>
                      </a:lnTo>
                      <a:lnTo>
                        <a:pt x="106" y="136"/>
                      </a:lnTo>
                      <a:lnTo>
                        <a:pt x="110" y="133"/>
                      </a:lnTo>
                      <a:lnTo>
                        <a:pt x="110" y="125"/>
                      </a:lnTo>
                      <a:lnTo>
                        <a:pt x="110" y="121"/>
                      </a:lnTo>
                      <a:lnTo>
                        <a:pt x="106" y="113"/>
                      </a:lnTo>
                      <a:lnTo>
                        <a:pt x="110" y="101"/>
                      </a:lnTo>
                      <a:lnTo>
                        <a:pt x="110" y="97"/>
                      </a:lnTo>
                      <a:lnTo>
                        <a:pt x="110" y="97"/>
                      </a:lnTo>
                      <a:lnTo>
                        <a:pt x="110" y="94"/>
                      </a:lnTo>
                      <a:lnTo>
                        <a:pt x="110" y="90"/>
                      </a:lnTo>
                      <a:lnTo>
                        <a:pt x="110" y="86"/>
                      </a:lnTo>
                      <a:lnTo>
                        <a:pt x="106" y="74"/>
                      </a:lnTo>
                      <a:lnTo>
                        <a:pt x="90" y="43"/>
                      </a:lnTo>
                      <a:lnTo>
                        <a:pt x="86" y="39"/>
                      </a:lnTo>
                      <a:lnTo>
                        <a:pt x="86" y="35"/>
                      </a:lnTo>
                      <a:lnTo>
                        <a:pt x="90" y="35"/>
                      </a:lnTo>
                      <a:lnTo>
                        <a:pt x="98" y="27"/>
                      </a:lnTo>
                      <a:lnTo>
                        <a:pt x="102" y="23"/>
                      </a:lnTo>
                      <a:lnTo>
                        <a:pt x="102" y="15"/>
                      </a:lnTo>
                      <a:lnTo>
                        <a:pt x="102" y="15"/>
                      </a:lnTo>
                      <a:lnTo>
                        <a:pt x="102" y="12"/>
                      </a:lnTo>
                      <a:lnTo>
                        <a:pt x="102" y="8"/>
                      </a:lnTo>
                      <a:lnTo>
                        <a:pt x="102" y="4"/>
                      </a:lnTo>
                      <a:lnTo>
                        <a:pt x="98" y="0"/>
                      </a:lnTo>
                      <a:lnTo>
                        <a:pt x="98" y="0"/>
                      </a:lnTo>
                      <a:lnTo>
                        <a:pt x="94" y="4"/>
                      </a:lnTo>
                      <a:lnTo>
                        <a:pt x="90" y="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0" name="Freeform 46"/>
                <p:cNvSpPr>
                  <a:spLocks noEditPoints="1"/>
                </p:cNvSpPr>
                <p:nvPr/>
              </p:nvSpPr>
              <p:spPr bwMode="auto">
                <a:xfrm>
                  <a:off x="1562100" y="2227263"/>
                  <a:ext cx="439737" cy="544513"/>
                </a:xfrm>
                <a:custGeom>
                  <a:avLst/>
                  <a:gdLst>
                    <a:gd name="T0" fmla="*/ 66 w 277"/>
                    <a:gd name="T1" fmla="*/ 43 h 343"/>
                    <a:gd name="T2" fmla="*/ 54 w 277"/>
                    <a:gd name="T3" fmla="*/ 46 h 343"/>
                    <a:gd name="T4" fmla="*/ 66 w 277"/>
                    <a:gd name="T5" fmla="*/ 35 h 343"/>
                    <a:gd name="T6" fmla="*/ 54 w 277"/>
                    <a:gd name="T7" fmla="*/ 117 h 343"/>
                    <a:gd name="T8" fmla="*/ 47 w 277"/>
                    <a:gd name="T9" fmla="*/ 117 h 343"/>
                    <a:gd name="T10" fmla="*/ 54 w 277"/>
                    <a:gd name="T11" fmla="*/ 109 h 343"/>
                    <a:gd name="T12" fmla="*/ 62 w 277"/>
                    <a:gd name="T13" fmla="*/ 125 h 343"/>
                    <a:gd name="T14" fmla="*/ 66 w 277"/>
                    <a:gd name="T15" fmla="*/ 121 h 343"/>
                    <a:gd name="T16" fmla="*/ 168 w 277"/>
                    <a:gd name="T17" fmla="*/ 19 h 343"/>
                    <a:gd name="T18" fmla="*/ 156 w 277"/>
                    <a:gd name="T19" fmla="*/ 39 h 343"/>
                    <a:gd name="T20" fmla="*/ 117 w 277"/>
                    <a:gd name="T21" fmla="*/ 46 h 343"/>
                    <a:gd name="T22" fmla="*/ 105 w 277"/>
                    <a:gd name="T23" fmla="*/ 46 h 343"/>
                    <a:gd name="T24" fmla="*/ 93 w 277"/>
                    <a:gd name="T25" fmla="*/ 43 h 343"/>
                    <a:gd name="T26" fmla="*/ 78 w 277"/>
                    <a:gd name="T27" fmla="*/ 50 h 343"/>
                    <a:gd name="T28" fmla="*/ 66 w 277"/>
                    <a:gd name="T29" fmla="*/ 62 h 343"/>
                    <a:gd name="T30" fmla="*/ 62 w 277"/>
                    <a:gd name="T31" fmla="*/ 70 h 343"/>
                    <a:gd name="T32" fmla="*/ 47 w 277"/>
                    <a:gd name="T33" fmla="*/ 82 h 343"/>
                    <a:gd name="T34" fmla="*/ 47 w 277"/>
                    <a:gd name="T35" fmla="*/ 97 h 343"/>
                    <a:gd name="T36" fmla="*/ 70 w 277"/>
                    <a:gd name="T37" fmla="*/ 74 h 343"/>
                    <a:gd name="T38" fmla="*/ 93 w 277"/>
                    <a:gd name="T39" fmla="*/ 58 h 343"/>
                    <a:gd name="T40" fmla="*/ 82 w 277"/>
                    <a:gd name="T41" fmla="*/ 74 h 343"/>
                    <a:gd name="T42" fmla="*/ 86 w 277"/>
                    <a:gd name="T43" fmla="*/ 86 h 343"/>
                    <a:gd name="T44" fmla="*/ 58 w 277"/>
                    <a:gd name="T45" fmla="*/ 101 h 343"/>
                    <a:gd name="T46" fmla="*/ 62 w 277"/>
                    <a:gd name="T47" fmla="*/ 113 h 343"/>
                    <a:gd name="T48" fmla="*/ 74 w 277"/>
                    <a:gd name="T49" fmla="*/ 117 h 343"/>
                    <a:gd name="T50" fmla="*/ 86 w 277"/>
                    <a:gd name="T51" fmla="*/ 117 h 343"/>
                    <a:gd name="T52" fmla="*/ 70 w 277"/>
                    <a:gd name="T53" fmla="*/ 132 h 343"/>
                    <a:gd name="T54" fmla="*/ 66 w 277"/>
                    <a:gd name="T55" fmla="*/ 144 h 343"/>
                    <a:gd name="T56" fmla="*/ 62 w 277"/>
                    <a:gd name="T57" fmla="*/ 148 h 343"/>
                    <a:gd name="T58" fmla="*/ 39 w 277"/>
                    <a:gd name="T59" fmla="*/ 132 h 343"/>
                    <a:gd name="T60" fmla="*/ 27 w 277"/>
                    <a:gd name="T61" fmla="*/ 125 h 343"/>
                    <a:gd name="T62" fmla="*/ 31 w 277"/>
                    <a:gd name="T63" fmla="*/ 136 h 343"/>
                    <a:gd name="T64" fmla="*/ 27 w 277"/>
                    <a:gd name="T65" fmla="*/ 140 h 343"/>
                    <a:gd name="T66" fmla="*/ 19 w 277"/>
                    <a:gd name="T67" fmla="*/ 144 h 343"/>
                    <a:gd name="T68" fmla="*/ 23 w 277"/>
                    <a:gd name="T69" fmla="*/ 152 h 343"/>
                    <a:gd name="T70" fmla="*/ 15 w 277"/>
                    <a:gd name="T71" fmla="*/ 156 h 343"/>
                    <a:gd name="T72" fmla="*/ 7 w 277"/>
                    <a:gd name="T73" fmla="*/ 156 h 343"/>
                    <a:gd name="T74" fmla="*/ 35 w 277"/>
                    <a:gd name="T75" fmla="*/ 199 h 343"/>
                    <a:gd name="T76" fmla="*/ 35 w 277"/>
                    <a:gd name="T77" fmla="*/ 226 h 343"/>
                    <a:gd name="T78" fmla="*/ 0 w 277"/>
                    <a:gd name="T79" fmla="*/ 289 h 343"/>
                    <a:gd name="T80" fmla="*/ 19 w 277"/>
                    <a:gd name="T81" fmla="*/ 292 h 343"/>
                    <a:gd name="T82" fmla="*/ 54 w 277"/>
                    <a:gd name="T83" fmla="*/ 257 h 343"/>
                    <a:gd name="T84" fmla="*/ 47 w 277"/>
                    <a:gd name="T85" fmla="*/ 238 h 343"/>
                    <a:gd name="T86" fmla="*/ 43 w 277"/>
                    <a:gd name="T87" fmla="*/ 238 h 343"/>
                    <a:gd name="T88" fmla="*/ 74 w 277"/>
                    <a:gd name="T89" fmla="*/ 199 h 343"/>
                    <a:gd name="T90" fmla="*/ 86 w 277"/>
                    <a:gd name="T91" fmla="*/ 214 h 343"/>
                    <a:gd name="T92" fmla="*/ 62 w 277"/>
                    <a:gd name="T93" fmla="*/ 242 h 343"/>
                    <a:gd name="T94" fmla="*/ 90 w 277"/>
                    <a:gd name="T95" fmla="*/ 242 h 343"/>
                    <a:gd name="T96" fmla="*/ 62 w 277"/>
                    <a:gd name="T97" fmla="*/ 265 h 343"/>
                    <a:gd name="T98" fmla="*/ 39 w 277"/>
                    <a:gd name="T99" fmla="*/ 289 h 343"/>
                    <a:gd name="T100" fmla="*/ 47 w 277"/>
                    <a:gd name="T101" fmla="*/ 289 h 343"/>
                    <a:gd name="T102" fmla="*/ 47 w 277"/>
                    <a:gd name="T103" fmla="*/ 296 h 343"/>
                    <a:gd name="T104" fmla="*/ 66 w 277"/>
                    <a:gd name="T105" fmla="*/ 324 h 343"/>
                    <a:gd name="T106" fmla="*/ 195 w 277"/>
                    <a:gd name="T107" fmla="*/ 187 h 343"/>
                    <a:gd name="T108" fmla="*/ 222 w 277"/>
                    <a:gd name="T109" fmla="*/ 97 h 343"/>
                    <a:gd name="T110" fmla="*/ 31 w 277"/>
                    <a:gd name="T111" fmla="*/ 82 h 343"/>
                    <a:gd name="T112" fmla="*/ 19 w 277"/>
                    <a:gd name="T113" fmla="*/ 78 h 343"/>
                    <a:gd name="T114" fmla="*/ 39 w 277"/>
                    <a:gd name="T115" fmla="*/ 70 h 343"/>
                    <a:gd name="T116" fmla="*/ 35 w 277"/>
                    <a:gd name="T117" fmla="*/ 121 h 343"/>
                    <a:gd name="T118" fmla="*/ 66 w 277"/>
                    <a:gd name="T119" fmla="*/ 132 h 343"/>
                    <a:gd name="T120" fmla="*/ 7 w 277"/>
                    <a:gd name="T121" fmla="*/ 82 h 343"/>
                    <a:gd name="T122" fmla="*/ 23 w 277"/>
                    <a:gd name="T123" fmla="*/ 62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343">
                      <a:moveTo>
                        <a:pt x="74" y="31"/>
                      </a:moveTo>
                      <a:lnTo>
                        <a:pt x="74" y="31"/>
                      </a:lnTo>
                      <a:lnTo>
                        <a:pt x="74" y="35"/>
                      </a:lnTo>
                      <a:lnTo>
                        <a:pt x="70" y="35"/>
                      </a:lnTo>
                      <a:lnTo>
                        <a:pt x="70" y="35"/>
                      </a:lnTo>
                      <a:lnTo>
                        <a:pt x="70" y="39"/>
                      </a:lnTo>
                      <a:lnTo>
                        <a:pt x="66" y="39"/>
                      </a:lnTo>
                      <a:lnTo>
                        <a:pt x="66" y="39"/>
                      </a:lnTo>
                      <a:lnTo>
                        <a:pt x="66" y="43"/>
                      </a:lnTo>
                      <a:lnTo>
                        <a:pt x="66" y="43"/>
                      </a:lnTo>
                      <a:lnTo>
                        <a:pt x="70" y="43"/>
                      </a:lnTo>
                      <a:lnTo>
                        <a:pt x="70" y="43"/>
                      </a:lnTo>
                      <a:lnTo>
                        <a:pt x="66" y="43"/>
                      </a:lnTo>
                      <a:lnTo>
                        <a:pt x="66" y="46"/>
                      </a:lnTo>
                      <a:lnTo>
                        <a:pt x="66" y="46"/>
                      </a:lnTo>
                      <a:lnTo>
                        <a:pt x="66" y="46"/>
                      </a:lnTo>
                      <a:lnTo>
                        <a:pt x="66" y="43"/>
                      </a:lnTo>
                      <a:lnTo>
                        <a:pt x="66" y="43"/>
                      </a:lnTo>
                      <a:lnTo>
                        <a:pt x="66" y="43"/>
                      </a:lnTo>
                      <a:lnTo>
                        <a:pt x="66" y="43"/>
                      </a:lnTo>
                      <a:lnTo>
                        <a:pt x="66" y="43"/>
                      </a:lnTo>
                      <a:lnTo>
                        <a:pt x="62" y="43"/>
                      </a:lnTo>
                      <a:lnTo>
                        <a:pt x="62" y="46"/>
                      </a:lnTo>
                      <a:lnTo>
                        <a:pt x="62" y="46"/>
                      </a:lnTo>
                      <a:lnTo>
                        <a:pt x="58" y="46"/>
                      </a:lnTo>
                      <a:lnTo>
                        <a:pt x="54" y="46"/>
                      </a:lnTo>
                      <a:lnTo>
                        <a:pt x="54" y="43"/>
                      </a:lnTo>
                      <a:lnTo>
                        <a:pt x="54" y="43"/>
                      </a:lnTo>
                      <a:lnTo>
                        <a:pt x="54" y="43"/>
                      </a:lnTo>
                      <a:lnTo>
                        <a:pt x="54" y="43"/>
                      </a:lnTo>
                      <a:lnTo>
                        <a:pt x="54" y="43"/>
                      </a:lnTo>
                      <a:lnTo>
                        <a:pt x="54" y="39"/>
                      </a:lnTo>
                      <a:lnTo>
                        <a:pt x="54" y="39"/>
                      </a:lnTo>
                      <a:lnTo>
                        <a:pt x="58" y="39"/>
                      </a:lnTo>
                      <a:lnTo>
                        <a:pt x="58" y="35"/>
                      </a:lnTo>
                      <a:lnTo>
                        <a:pt x="58" y="35"/>
                      </a:lnTo>
                      <a:lnTo>
                        <a:pt x="62" y="35"/>
                      </a:lnTo>
                      <a:lnTo>
                        <a:pt x="66" y="35"/>
                      </a:lnTo>
                      <a:lnTo>
                        <a:pt x="66" y="35"/>
                      </a:lnTo>
                      <a:lnTo>
                        <a:pt x="70" y="35"/>
                      </a:lnTo>
                      <a:lnTo>
                        <a:pt x="70" y="35"/>
                      </a:lnTo>
                      <a:lnTo>
                        <a:pt x="70" y="35"/>
                      </a:lnTo>
                      <a:lnTo>
                        <a:pt x="70" y="35"/>
                      </a:lnTo>
                      <a:lnTo>
                        <a:pt x="70" y="31"/>
                      </a:lnTo>
                      <a:lnTo>
                        <a:pt x="70" y="31"/>
                      </a:lnTo>
                      <a:lnTo>
                        <a:pt x="74" y="31"/>
                      </a:lnTo>
                      <a:moveTo>
                        <a:pt x="54" y="113"/>
                      </a:moveTo>
                      <a:lnTo>
                        <a:pt x="54" y="113"/>
                      </a:lnTo>
                      <a:lnTo>
                        <a:pt x="58" y="113"/>
                      </a:lnTo>
                      <a:lnTo>
                        <a:pt x="58" y="117"/>
                      </a:lnTo>
                      <a:lnTo>
                        <a:pt x="58" y="117"/>
                      </a:lnTo>
                      <a:lnTo>
                        <a:pt x="54" y="117"/>
                      </a:lnTo>
                      <a:lnTo>
                        <a:pt x="54" y="117"/>
                      </a:lnTo>
                      <a:lnTo>
                        <a:pt x="54" y="117"/>
                      </a:lnTo>
                      <a:lnTo>
                        <a:pt x="54" y="121"/>
                      </a:lnTo>
                      <a:lnTo>
                        <a:pt x="54" y="121"/>
                      </a:lnTo>
                      <a:lnTo>
                        <a:pt x="54" y="121"/>
                      </a:lnTo>
                      <a:lnTo>
                        <a:pt x="50" y="117"/>
                      </a:lnTo>
                      <a:lnTo>
                        <a:pt x="50" y="117"/>
                      </a:lnTo>
                      <a:lnTo>
                        <a:pt x="50" y="113"/>
                      </a:lnTo>
                      <a:lnTo>
                        <a:pt x="50" y="113"/>
                      </a:lnTo>
                      <a:lnTo>
                        <a:pt x="47" y="113"/>
                      </a:lnTo>
                      <a:lnTo>
                        <a:pt x="47" y="113"/>
                      </a:lnTo>
                      <a:lnTo>
                        <a:pt x="47" y="117"/>
                      </a:lnTo>
                      <a:lnTo>
                        <a:pt x="47" y="117"/>
                      </a:lnTo>
                      <a:lnTo>
                        <a:pt x="43" y="117"/>
                      </a:lnTo>
                      <a:lnTo>
                        <a:pt x="43" y="113"/>
                      </a:lnTo>
                      <a:lnTo>
                        <a:pt x="43" y="113"/>
                      </a:lnTo>
                      <a:lnTo>
                        <a:pt x="43" y="113"/>
                      </a:lnTo>
                      <a:lnTo>
                        <a:pt x="43" y="113"/>
                      </a:lnTo>
                      <a:lnTo>
                        <a:pt x="43" y="109"/>
                      </a:lnTo>
                      <a:lnTo>
                        <a:pt x="43" y="109"/>
                      </a:lnTo>
                      <a:lnTo>
                        <a:pt x="43" y="109"/>
                      </a:lnTo>
                      <a:lnTo>
                        <a:pt x="50" y="105"/>
                      </a:lnTo>
                      <a:lnTo>
                        <a:pt x="54" y="105"/>
                      </a:lnTo>
                      <a:lnTo>
                        <a:pt x="54" y="105"/>
                      </a:lnTo>
                      <a:lnTo>
                        <a:pt x="54" y="105"/>
                      </a:lnTo>
                      <a:lnTo>
                        <a:pt x="54" y="109"/>
                      </a:lnTo>
                      <a:lnTo>
                        <a:pt x="54" y="109"/>
                      </a:lnTo>
                      <a:lnTo>
                        <a:pt x="54" y="113"/>
                      </a:lnTo>
                      <a:moveTo>
                        <a:pt x="66" y="125"/>
                      </a:moveTo>
                      <a:lnTo>
                        <a:pt x="66" y="125"/>
                      </a:lnTo>
                      <a:lnTo>
                        <a:pt x="70" y="125"/>
                      </a:lnTo>
                      <a:lnTo>
                        <a:pt x="70" y="125"/>
                      </a:lnTo>
                      <a:lnTo>
                        <a:pt x="66" y="125"/>
                      </a:lnTo>
                      <a:lnTo>
                        <a:pt x="66" y="125"/>
                      </a:lnTo>
                      <a:lnTo>
                        <a:pt x="66" y="128"/>
                      </a:lnTo>
                      <a:lnTo>
                        <a:pt x="66" y="128"/>
                      </a:lnTo>
                      <a:lnTo>
                        <a:pt x="66" y="128"/>
                      </a:lnTo>
                      <a:lnTo>
                        <a:pt x="66" y="128"/>
                      </a:lnTo>
                      <a:lnTo>
                        <a:pt x="62" y="125"/>
                      </a:lnTo>
                      <a:lnTo>
                        <a:pt x="58" y="125"/>
                      </a:lnTo>
                      <a:lnTo>
                        <a:pt x="58" y="125"/>
                      </a:lnTo>
                      <a:lnTo>
                        <a:pt x="58" y="121"/>
                      </a:lnTo>
                      <a:lnTo>
                        <a:pt x="58" y="121"/>
                      </a:lnTo>
                      <a:lnTo>
                        <a:pt x="58" y="121"/>
                      </a:lnTo>
                      <a:lnTo>
                        <a:pt x="58" y="117"/>
                      </a:lnTo>
                      <a:lnTo>
                        <a:pt x="58" y="113"/>
                      </a:lnTo>
                      <a:lnTo>
                        <a:pt x="58" y="113"/>
                      </a:lnTo>
                      <a:lnTo>
                        <a:pt x="62" y="117"/>
                      </a:lnTo>
                      <a:lnTo>
                        <a:pt x="58" y="117"/>
                      </a:lnTo>
                      <a:lnTo>
                        <a:pt x="58" y="113"/>
                      </a:lnTo>
                      <a:lnTo>
                        <a:pt x="62" y="117"/>
                      </a:lnTo>
                      <a:lnTo>
                        <a:pt x="66" y="121"/>
                      </a:lnTo>
                      <a:lnTo>
                        <a:pt x="66" y="121"/>
                      </a:lnTo>
                      <a:lnTo>
                        <a:pt x="66" y="121"/>
                      </a:lnTo>
                      <a:lnTo>
                        <a:pt x="66" y="125"/>
                      </a:lnTo>
                      <a:moveTo>
                        <a:pt x="207" y="11"/>
                      </a:moveTo>
                      <a:lnTo>
                        <a:pt x="207" y="11"/>
                      </a:lnTo>
                      <a:lnTo>
                        <a:pt x="203" y="11"/>
                      </a:lnTo>
                      <a:lnTo>
                        <a:pt x="199" y="11"/>
                      </a:lnTo>
                      <a:lnTo>
                        <a:pt x="183" y="15"/>
                      </a:lnTo>
                      <a:lnTo>
                        <a:pt x="172" y="15"/>
                      </a:lnTo>
                      <a:lnTo>
                        <a:pt x="168" y="15"/>
                      </a:lnTo>
                      <a:lnTo>
                        <a:pt x="168" y="19"/>
                      </a:lnTo>
                      <a:lnTo>
                        <a:pt x="168" y="19"/>
                      </a:lnTo>
                      <a:lnTo>
                        <a:pt x="168" y="19"/>
                      </a:lnTo>
                      <a:lnTo>
                        <a:pt x="168" y="23"/>
                      </a:lnTo>
                      <a:lnTo>
                        <a:pt x="168" y="23"/>
                      </a:lnTo>
                      <a:lnTo>
                        <a:pt x="164" y="27"/>
                      </a:lnTo>
                      <a:lnTo>
                        <a:pt x="160" y="31"/>
                      </a:lnTo>
                      <a:lnTo>
                        <a:pt x="160" y="31"/>
                      </a:lnTo>
                      <a:lnTo>
                        <a:pt x="156" y="35"/>
                      </a:lnTo>
                      <a:lnTo>
                        <a:pt x="156" y="35"/>
                      </a:lnTo>
                      <a:lnTo>
                        <a:pt x="160" y="35"/>
                      </a:lnTo>
                      <a:lnTo>
                        <a:pt x="160" y="39"/>
                      </a:lnTo>
                      <a:lnTo>
                        <a:pt x="160" y="39"/>
                      </a:lnTo>
                      <a:lnTo>
                        <a:pt x="160" y="39"/>
                      </a:lnTo>
                      <a:lnTo>
                        <a:pt x="160" y="39"/>
                      </a:lnTo>
                      <a:lnTo>
                        <a:pt x="156" y="39"/>
                      </a:lnTo>
                      <a:lnTo>
                        <a:pt x="156" y="43"/>
                      </a:lnTo>
                      <a:lnTo>
                        <a:pt x="152" y="43"/>
                      </a:lnTo>
                      <a:lnTo>
                        <a:pt x="148" y="46"/>
                      </a:lnTo>
                      <a:lnTo>
                        <a:pt x="148" y="46"/>
                      </a:lnTo>
                      <a:lnTo>
                        <a:pt x="148" y="46"/>
                      </a:lnTo>
                      <a:lnTo>
                        <a:pt x="148" y="46"/>
                      </a:lnTo>
                      <a:lnTo>
                        <a:pt x="144" y="46"/>
                      </a:lnTo>
                      <a:lnTo>
                        <a:pt x="136" y="50"/>
                      </a:lnTo>
                      <a:lnTo>
                        <a:pt x="136" y="46"/>
                      </a:lnTo>
                      <a:lnTo>
                        <a:pt x="133" y="46"/>
                      </a:lnTo>
                      <a:lnTo>
                        <a:pt x="133" y="46"/>
                      </a:lnTo>
                      <a:lnTo>
                        <a:pt x="121" y="46"/>
                      </a:lnTo>
                      <a:lnTo>
                        <a:pt x="117" y="46"/>
                      </a:lnTo>
                      <a:lnTo>
                        <a:pt x="117" y="50"/>
                      </a:lnTo>
                      <a:lnTo>
                        <a:pt x="113" y="50"/>
                      </a:lnTo>
                      <a:lnTo>
                        <a:pt x="113" y="50"/>
                      </a:lnTo>
                      <a:lnTo>
                        <a:pt x="109" y="46"/>
                      </a:lnTo>
                      <a:lnTo>
                        <a:pt x="109" y="46"/>
                      </a:lnTo>
                      <a:lnTo>
                        <a:pt x="109" y="46"/>
                      </a:lnTo>
                      <a:lnTo>
                        <a:pt x="105" y="46"/>
                      </a:lnTo>
                      <a:lnTo>
                        <a:pt x="105" y="46"/>
                      </a:lnTo>
                      <a:lnTo>
                        <a:pt x="105" y="46"/>
                      </a:lnTo>
                      <a:lnTo>
                        <a:pt x="105" y="46"/>
                      </a:lnTo>
                      <a:lnTo>
                        <a:pt x="105" y="46"/>
                      </a:lnTo>
                      <a:lnTo>
                        <a:pt x="105" y="46"/>
                      </a:lnTo>
                      <a:lnTo>
                        <a:pt x="105" y="46"/>
                      </a:lnTo>
                      <a:lnTo>
                        <a:pt x="105" y="46"/>
                      </a:lnTo>
                      <a:lnTo>
                        <a:pt x="101" y="43"/>
                      </a:lnTo>
                      <a:lnTo>
                        <a:pt x="101" y="43"/>
                      </a:lnTo>
                      <a:lnTo>
                        <a:pt x="101" y="43"/>
                      </a:lnTo>
                      <a:lnTo>
                        <a:pt x="97" y="43"/>
                      </a:lnTo>
                      <a:lnTo>
                        <a:pt x="97" y="43"/>
                      </a:lnTo>
                      <a:lnTo>
                        <a:pt x="97" y="43"/>
                      </a:lnTo>
                      <a:lnTo>
                        <a:pt x="93" y="39"/>
                      </a:lnTo>
                      <a:lnTo>
                        <a:pt x="93" y="39"/>
                      </a:lnTo>
                      <a:lnTo>
                        <a:pt x="93" y="39"/>
                      </a:lnTo>
                      <a:lnTo>
                        <a:pt x="93" y="39"/>
                      </a:lnTo>
                      <a:lnTo>
                        <a:pt x="93" y="39"/>
                      </a:lnTo>
                      <a:lnTo>
                        <a:pt x="93" y="43"/>
                      </a:lnTo>
                      <a:lnTo>
                        <a:pt x="93" y="43"/>
                      </a:lnTo>
                      <a:lnTo>
                        <a:pt x="93" y="43"/>
                      </a:lnTo>
                      <a:lnTo>
                        <a:pt x="90" y="43"/>
                      </a:lnTo>
                      <a:lnTo>
                        <a:pt x="90" y="43"/>
                      </a:lnTo>
                      <a:lnTo>
                        <a:pt x="90" y="39"/>
                      </a:lnTo>
                      <a:lnTo>
                        <a:pt x="90" y="39"/>
                      </a:lnTo>
                      <a:lnTo>
                        <a:pt x="86" y="39"/>
                      </a:lnTo>
                      <a:lnTo>
                        <a:pt x="86" y="43"/>
                      </a:lnTo>
                      <a:lnTo>
                        <a:pt x="82" y="43"/>
                      </a:lnTo>
                      <a:lnTo>
                        <a:pt x="78" y="46"/>
                      </a:lnTo>
                      <a:lnTo>
                        <a:pt x="78" y="50"/>
                      </a:lnTo>
                      <a:lnTo>
                        <a:pt x="78" y="50"/>
                      </a:lnTo>
                      <a:lnTo>
                        <a:pt x="78" y="50"/>
                      </a:lnTo>
                      <a:lnTo>
                        <a:pt x="82" y="50"/>
                      </a:lnTo>
                      <a:lnTo>
                        <a:pt x="78" y="54"/>
                      </a:lnTo>
                      <a:lnTo>
                        <a:pt x="78" y="54"/>
                      </a:lnTo>
                      <a:lnTo>
                        <a:pt x="78" y="54"/>
                      </a:lnTo>
                      <a:lnTo>
                        <a:pt x="74" y="58"/>
                      </a:lnTo>
                      <a:lnTo>
                        <a:pt x="70" y="58"/>
                      </a:lnTo>
                      <a:lnTo>
                        <a:pt x="70" y="58"/>
                      </a:lnTo>
                      <a:lnTo>
                        <a:pt x="66" y="58"/>
                      </a:lnTo>
                      <a:lnTo>
                        <a:pt x="66" y="58"/>
                      </a:lnTo>
                      <a:lnTo>
                        <a:pt x="66" y="58"/>
                      </a:lnTo>
                      <a:lnTo>
                        <a:pt x="66" y="58"/>
                      </a:lnTo>
                      <a:lnTo>
                        <a:pt x="66" y="62"/>
                      </a:lnTo>
                      <a:lnTo>
                        <a:pt x="66" y="62"/>
                      </a:lnTo>
                      <a:lnTo>
                        <a:pt x="66" y="62"/>
                      </a:lnTo>
                      <a:lnTo>
                        <a:pt x="62" y="62"/>
                      </a:lnTo>
                      <a:lnTo>
                        <a:pt x="62" y="62"/>
                      </a:lnTo>
                      <a:lnTo>
                        <a:pt x="58" y="62"/>
                      </a:lnTo>
                      <a:lnTo>
                        <a:pt x="58" y="66"/>
                      </a:lnTo>
                      <a:lnTo>
                        <a:pt x="62" y="70"/>
                      </a:lnTo>
                      <a:lnTo>
                        <a:pt x="62" y="70"/>
                      </a:lnTo>
                      <a:lnTo>
                        <a:pt x="62" y="66"/>
                      </a:lnTo>
                      <a:lnTo>
                        <a:pt x="66" y="66"/>
                      </a:lnTo>
                      <a:lnTo>
                        <a:pt x="66" y="66"/>
                      </a:lnTo>
                      <a:lnTo>
                        <a:pt x="66" y="66"/>
                      </a:lnTo>
                      <a:lnTo>
                        <a:pt x="66" y="66"/>
                      </a:lnTo>
                      <a:lnTo>
                        <a:pt x="62" y="70"/>
                      </a:lnTo>
                      <a:lnTo>
                        <a:pt x="62" y="70"/>
                      </a:lnTo>
                      <a:lnTo>
                        <a:pt x="62" y="70"/>
                      </a:lnTo>
                      <a:lnTo>
                        <a:pt x="54" y="66"/>
                      </a:lnTo>
                      <a:lnTo>
                        <a:pt x="54" y="66"/>
                      </a:lnTo>
                      <a:lnTo>
                        <a:pt x="50" y="66"/>
                      </a:lnTo>
                      <a:lnTo>
                        <a:pt x="43" y="78"/>
                      </a:lnTo>
                      <a:lnTo>
                        <a:pt x="43" y="78"/>
                      </a:lnTo>
                      <a:lnTo>
                        <a:pt x="66" y="70"/>
                      </a:lnTo>
                      <a:lnTo>
                        <a:pt x="70" y="66"/>
                      </a:lnTo>
                      <a:lnTo>
                        <a:pt x="74" y="66"/>
                      </a:lnTo>
                      <a:lnTo>
                        <a:pt x="70" y="70"/>
                      </a:lnTo>
                      <a:lnTo>
                        <a:pt x="62" y="74"/>
                      </a:lnTo>
                      <a:lnTo>
                        <a:pt x="47" y="82"/>
                      </a:lnTo>
                      <a:lnTo>
                        <a:pt x="43" y="82"/>
                      </a:lnTo>
                      <a:lnTo>
                        <a:pt x="43" y="86"/>
                      </a:lnTo>
                      <a:lnTo>
                        <a:pt x="43" y="86"/>
                      </a:lnTo>
                      <a:lnTo>
                        <a:pt x="47" y="86"/>
                      </a:lnTo>
                      <a:lnTo>
                        <a:pt x="50" y="86"/>
                      </a:lnTo>
                      <a:lnTo>
                        <a:pt x="58" y="86"/>
                      </a:lnTo>
                      <a:lnTo>
                        <a:pt x="58" y="86"/>
                      </a:lnTo>
                      <a:lnTo>
                        <a:pt x="54" y="93"/>
                      </a:lnTo>
                      <a:lnTo>
                        <a:pt x="54" y="93"/>
                      </a:lnTo>
                      <a:lnTo>
                        <a:pt x="50" y="93"/>
                      </a:lnTo>
                      <a:lnTo>
                        <a:pt x="50" y="93"/>
                      </a:lnTo>
                      <a:lnTo>
                        <a:pt x="47" y="97"/>
                      </a:lnTo>
                      <a:lnTo>
                        <a:pt x="47" y="97"/>
                      </a:lnTo>
                      <a:lnTo>
                        <a:pt x="47" y="97"/>
                      </a:lnTo>
                      <a:lnTo>
                        <a:pt x="54" y="93"/>
                      </a:lnTo>
                      <a:lnTo>
                        <a:pt x="58" y="93"/>
                      </a:lnTo>
                      <a:lnTo>
                        <a:pt x="58" y="89"/>
                      </a:lnTo>
                      <a:lnTo>
                        <a:pt x="58" y="89"/>
                      </a:lnTo>
                      <a:lnTo>
                        <a:pt x="58" y="86"/>
                      </a:lnTo>
                      <a:lnTo>
                        <a:pt x="62" y="86"/>
                      </a:lnTo>
                      <a:lnTo>
                        <a:pt x="62" y="82"/>
                      </a:lnTo>
                      <a:lnTo>
                        <a:pt x="62" y="82"/>
                      </a:lnTo>
                      <a:lnTo>
                        <a:pt x="66" y="82"/>
                      </a:lnTo>
                      <a:lnTo>
                        <a:pt x="70" y="78"/>
                      </a:lnTo>
                      <a:lnTo>
                        <a:pt x="70" y="78"/>
                      </a:lnTo>
                      <a:lnTo>
                        <a:pt x="70" y="74"/>
                      </a:lnTo>
                      <a:lnTo>
                        <a:pt x="70" y="74"/>
                      </a:lnTo>
                      <a:lnTo>
                        <a:pt x="78" y="70"/>
                      </a:lnTo>
                      <a:lnTo>
                        <a:pt x="86" y="58"/>
                      </a:lnTo>
                      <a:lnTo>
                        <a:pt x="93" y="54"/>
                      </a:lnTo>
                      <a:lnTo>
                        <a:pt x="93" y="54"/>
                      </a:lnTo>
                      <a:lnTo>
                        <a:pt x="93" y="54"/>
                      </a:lnTo>
                      <a:lnTo>
                        <a:pt x="97" y="50"/>
                      </a:lnTo>
                      <a:lnTo>
                        <a:pt x="101" y="50"/>
                      </a:lnTo>
                      <a:lnTo>
                        <a:pt x="105" y="54"/>
                      </a:lnTo>
                      <a:lnTo>
                        <a:pt x="109" y="54"/>
                      </a:lnTo>
                      <a:lnTo>
                        <a:pt x="97" y="54"/>
                      </a:lnTo>
                      <a:lnTo>
                        <a:pt x="97" y="54"/>
                      </a:lnTo>
                      <a:lnTo>
                        <a:pt x="93" y="58"/>
                      </a:lnTo>
                      <a:lnTo>
                        <a:pt x="93" y="58"/>
                      </a:lnTo>
                      <a:lnTo>
                        <a:pt x="93" y="58"/>
                      </a:lnTo>
                      <a:lnTo>
                        <a:pt x="90" y="62"/>
                      </a:lnTo>
                      <a:lnTo>
                        <a:pt x="82" y="66"/>
                      </a:lnTo>
                      <a:lnTo>
                        <a:pt x="78" y="70"/>
                      </a:lnTo>
                      <a:lnTo>
                        <a:pt x="78" y="70"/>
                      </a:lnTo>
                      <a:lnTo>
                        <a:pt x="78" y="70"/>
                      </a:lnTo>
                      <a:lnTo>
                        <a:pt x="74" y="74"/>
                      </a:lnTo>
                      <a:lnTo>
                        <a:pt x="70" y="78"/>
                      </a:lnTo>
                      <a:lnTo>
                        <a:pt x="74" y="78"/>
                      </a:lnTo>
                      <a:lnTo>
                        <a:pt x="78" y="78"/>
                      </a:lnTo>
                      <a:lnTo>
                        <a:pt x="82" y="74"/>
                      </a:lnTo>
                      <a:lnTo>
                        <a:pt x="82" y="74"/>
                      </a:lnTo>
                      <a:lnTo>
                        <a:pt x="82" y="74"/>
                      </a:lnTo>
                      <a:lnTo>
                        <a:pt x="82" y="78"/>
                      </a:lnTo>
                      <a:lnTo>
                        <a:pt x="82" y="78"/>
                      </a:lnTo>
                      <a:lnTo>
                        <a:pt x="74" y="78"/>
                      </a:lnTo>
                      <a:lnTo>
                        <a:pt x="74" y="82"/>
                      </a:lnTo>
                      <a:lnTo>
                        <a:pt x="74" y="82"/>
                      </a:lnTo>
                      <a:lnTo>
                        <a:pt x="78" y="82"/>
                      </a:lnTo>
                      <a:lnTo>
                        <a:pt x="82" y="82"/>
                      </a:lnTo>
                      <a:lnTo>
                        <a:pt x="78" y="82"/>
                      </a:lnTo>
                      <a:lnTo>
                        <a:pt x="86" y="82"/>
                      </a:lnTo>
                      <a:lnTo>
                        <a:pt x="86" y="82"/>
                      </a:lnTo>
                      <a:lnTo>
                        <a:pt x="86" y="82"/>
                      </a:lnTo>
                      <a:lnTo>
                        <a:pt x="86" y="86"/>
                      </a:lnTo>
                      <a:lnTo>
                        <a:pt x="66" y="89"/>
                      </a:lnTo>
                      <a:lnTo>
                        <a:pt x="70" y="89"/>
                      </a:lnTo>
                      <a:lnTo>
                        <a:pt x="70" y="89"/>
                      </a:lnTo>
                      <a:lnTo>
                        <a:pt x="70" y="89"/>
                      </a:lnTo>
                      <a:lnTo>
                        <a:pt x="70" y="93"/>
                      </a:lnTo>
                      <a:lnTo>
                        <a:pt x="74" y="93"/>
                      </a:lnTo>
                      <a:lnTo>
                        <a:pt x="74" y="93"/>
                      </a:lnTo>
                      <a:lnTo>
                        <a:pt x="70" y="93"/>
                      </a:lnTo>
                      <a:lnTo>
                        <a:pt x="70" y="93"/>
                      </a:lnTo>
                      <a:lnTo>
                        <a:pt x="66" y="93"/>
                      </a:lnTo>
                      <a:lnTo>
                        <a:pt x="62" y="97"/>
                      </a:lnTo>
                      <a:lnTo>
                        <a:pt x="58" y="101"/>
                      </a:lnTo>
                      <a:lnTo>
                        <a:pt x="58" y="101"/>
                      </a:lnTo>
                      <a:lnTo>
                        <a:pt x="58" y="101"/>
                      </a:lnTo>
                      <a:lnTo>
                        <a:pt x="58" y="101"/>
                      </a:lnTo>
                      <a:lnTo>
                        <a:pt x="58" y="101"/>
                      </a:lnTo>
                      <a:lnTo>
                        <a:pt x="62" y="101"/>
                      </a:lnTo>
                      <a:lnTo>
                        <a:pt x="62" y="105"/>
                      </a:lnTo>
                      <a:lnTo>
                        <a:pt x="58" y="105"/>
                      </a:lnTo>
                      <a:lnTo>
                        <a:pt x="58" y="105"/>
                      </a:lnTo>
                      <a:lnTo>
                        <a:pt x="58" y="105"/>
                      </a:lnTo>
                      <a:lnTo>
                        <a:pt x="58" y="105"/>
                      </a:lnTo>
                      <a:lnTo>
                        <a:pt x="58" y="109"/>
                      </a:lnTo>
                      <a:lnTo>
                        <a:pt x="62" y="109"/>
                      </a:lnTo>
                      <a:lnTo>
                        <a:pt x="62" y="109"/>
                      </a:lnTo>
                      <a:lnTo>
                        <a:pt x="62" y="113"/>
                      </a:lnTo>
                      <a:lnTo>
                        <a:pt x="62" y="113"/>
                      </a:lnTo>
                      <a:lnTo>
                        <a:pt x="62" y="113"/>
                      </a:lnTo>
                      <a:lnTo>
                        <a:pt x="62" y="113"/>
                      </a:lnTo>
                      <a:lnTo>
                        <a:pt x="66" y="113"/>
                      </a:lnTo>
                      <a:lnTo>
                        <a:pt x="66" y="117"/>
                      </a:lnTo>
                      <a:lnTo>
                        <a:pt x="66" y="117"/>
                      </a:lnTo>
                      <a:lnTo>
                        <a:pt x="70" y="121"/>
                      </a:lnTo>
                      <a:lnTo>
                        <a:pt x="70" y="121"/>
                      </a:lnTo>
                      <a:lnTo>
                        <a:pt x="74" y="121"/>
                      </a:lnTo>
                      <a:lnTo>
                        <a:pt x="74" y="121"/>
                      </a:lnTo>
                      <a:lnTo>
                        <a:pt x="74" y="117"/>
                      </a:lnTo>
                      <a:lnTo>
                        <a:pt x="74" y="117"/>
                      </a:lnTo>
                      <a:lnTo>
                        <a:pt x="74" y="117"/>
                      </a:lnTo>
                      <a:lnTo>
                        <a:pt x="74" y="117"/>
                      </a:lnTo>
                      <a:lnTo>
                        <a:pt x="74" y="117"/>
                      </a:lnTo>
                      <a:lnTo>
                        <a:pt x="74" y="117"/>
                      </a:lnTo>
                      <a:lnTo>
                        <a:pt x="74" y="113"/>
                      </a:lnTo>
                      <a:lnTo>
                        <a:pt x="78" y="113"/>
                      </a:lnTo>
                      <a:lnTo>
                        <a:pt x="78" y="113"/>
                      </a:lnTo>
                      <a:lnTo>
                        <a:pt x="78" y="113"/>
                      </a:lnTo>
                      <a:lnTo>
                        <a:pt x="78" y="117"/>
                      </a:lnTo>
                      <a:lnTo>
                        <a:pt x="78" y="117"/>
                      </a:lnTo>
                      <a:lnTo>
                        <a:pt x="78" y="121"/>
                      </a:lnTo>
                      <a:lnTo>
                        <a:pt x="82" y="117"/>
                      </a:lnTo>
                      <a:lnTo>
                        <a:pt x="90" y="117"/>
                      </a:lnTo>
                      <a:lnTo>
                        <a:pt x="86" y="117"/>
                      </a:lnTo>
                      <a:lnTo>
                        <a:pt x="82" y="121"/>
                      </a:lnTo>
                      <a:lnTo>
                        <a:pt x="74" y="128"/>
                      </a:lnTo>
                      <a:lnTo>
                        <a:pt x="74" y="125"/>
                      </a:lnTo>
                      <a:lnTo>
                        <a:pt x="74" y="125"/>
                      </a:lnTo>
                      <a:lnTo>
                        <a:pt x="74" y="125"/>
                      </a:lnTo>
                      <a:lnTo>
                        <a:pt x="70" y="125"/>
                      </a:lnTo>
                      <a:lnTo>
                        <a:pt x="70" y="128"/>
                      </a:lnTo>
                      <a:lnTo>
                        <a:pt x="74" y="128"/>
                      </a:lnTo>
                      <a:lnTo>
                        <a:pt x="74" y="128"/>
                      </a:lnTo>
                      <a:lnTo>
                        <a:pt x="74" y="128"/>
                      </a:lnTo>
                      <a:lnTo>
                        <a:pt x="74" y="128"/>
                      </a:lnTo>
                      <a:lnTo>
                        <a:pt x="74" y="128"/>
                      </a:lnTo>
                      <a:lnTo>
                        <a:pt x="70" y="132"/>
                      </a:lnTo>
                      <a:lnTo>
                        <a:pt x="70" y="132"/>
                      </a:lnTo>
                      <a:lnTo>
                        <a:pt x="70" y="136"/>
                      </a:lnTo>
                      <a:lnTo>
                        <a:pt x="70" y="136"/>
                      </a:lnTo>
                      <a:lnTo>
                        <a:pt x="70" y="140"/>
                      </a:lnTo>
                      <a:lnTo>
                        <a:pt x="86" y="136"/>
                      </a:lnTo>
                      <a:lnTo>
                        <a:pt x="82" y="136"/>
                      </a:lnTo>
                      <a:lnTo>
                        <a:pt x="74" y="140"/>
                      </a:lnTo>
                      <a:lnTo>
                        <a:pt x="70" y="140"/>
                      </a:lnTo>
                      <a:lnTo>
                        <a:pt x="70" y="144"/>
                      </a:lnTo>
                      <a:lnTo>
                        <a:pt x="70" y="144"/>
                      </a:lnTo>
                      <a:lnTo>
                        <a:pt x="70" y="144"/>
                      </a:lnTo>
                      <a:lnTo>
                        <a:pt x="66" y="144"/>
                      </a:lnTo>
                      <a:lnTo>
                        <a:pt x="66" y="144"/>
                      </a:lnTo>
                      <a:lnTo>
                        <a:pt x="66" y="144"/>
                      </a:lnTo>
                      <a:lnTo>
                        <a:pt x="66" y="148"/>
                      </a:lnTo>
                      <a:lnTo>
                        <a:pt x="66" y="148"/>
                      </a:lnTo>
                      <a:lnTo>
                        <a:pt x="66" y="148"/>
                      </a:lnTo>
                      <a:lnTo>
                        <a:pt x="66" y="148"/>
                      </a:lnTo>
                      <a:lnTo>
                        <a:pt x="66" y="152"/>
                      </a:lnTo>
                      <a:lnTo>
                        <a:pt x="62" y="156"/>
                      </a:lnTo>
                      <a:lnTo>
                        <a:pt x="58" y="164"/>
                      </a:lnTo>
                      <a:lnTo>
                        <a:pt x="58" y="164"/>
                      </a:lnTo>
                      <a:lnTo>
                        <a:pt x="58" y="164"/>
                      </a:lnTo>
                      <a:lnTo>
                        <a:pt x="58" y="156"/>
                      </a:lnTo>
                      <a:lnTo>
                        <a:pt x="62" y="152"/>
                      </a:lnTo>
                      <a:lnTo>
                        <a:pt x="62" y="148"/>
                      </a:lnTo>
                      <a:lnTo>
                        <a:pt x="62" y="148"/>
                      </a:lnTo>
                      <a:lnTo>
                        <a:pt x="62" y="144"/>
                      </a:lnTo>
                      <a:lnTo>
                        <a:pt x="58" y="144"/>
                      </a:lnTo>
                      <a:lnTo>
                        <a:pt x="58" y="144"/>
                      </a:lnTo>
                      <a:lnTo>
                        <a:pt x="54" y="144"/>
                      </a:lnTo>
                      <a:lnTo>
                        <a:pt x="50" y="148"/>
                      </a:lnTo>
                      <a:lnTo>
                        <a:pt x="50" y="144"/>
                      </a:lnTo>
                      <a:lnTo>
                        <a:pt x="50" y="144"/>
                      </a:lnTo>
                      <a:lnTo>
                        <a:pt x="50" y="140"/>
                      </a:lnTo>
                      <a:lnTo>
                        <a:pt x="47" y="140"/>
                      </a:lnTo>
                      <a:lnTo>
                        <a:pt x="43" y="132"/>
                      </a:lnTo>
                      <a:lnTo>
                        <a:pt x="43" y="136"/>
                      </a:lnTo>
                      <a:lnTo>
                        <a:pt x="39" y="132"/>
                      </a:lnTo>
                      <a:lnTo>
                        <a:pt x="39" y="132"/>
                      </a:lnTo>
                      <a:lnTo>
                        <a:pt x="39" y="132"/>
                      </a:lnTo>
                      <a:lnTo>
                        <a:pt x="39" y="128"/>
                      </a:lnTo>
                      <a:lnTo>
                        <a:pt x="39" y="125"/>
                      </a:lnTo>
                      <a:lnTo>
                        <a:pt x="39" y="125"/>
                      </a:lnTo>
                      <a:lnTo>
                        <a:pt x="31" y="125"/>
                      </a:lnTo>
                      <a:lnTo>
                        <a:pt x="31" y="121"/>
                      </a:lnTo>
                      <a:lnTo>
                        <a:pt x="31" y="121"/>
                      </a:lnTo>
                      <a:lnTo>
                        <a:pt x="31" y="125"/>
                      </a:lnTo>
                      <a:lnTo>
                        <a:pt x="31" y="125"/>
                      </a:lnTo>
                      <a:lnTo>
                        <a:pt x="31" y="125"/>
                      </a:lnTo>
                      <a:lnTo>
                        <a:pt x="31" y="125"/>
                      </a:lnTo>
                      <a:lnTo>
                        <a:pt x="27" y="125"/>
                      </a:lnTo>
                      <a:lnTo>
                        <a:pt x="27" y="125"/>
                      </a:lnTo>
                      <a:lnTo>
                        <a:pt x="27" y="125"/>
                      </a:lnTo>
                      <a:lnTo>
                        <a:pt x="27" y="128"/>
                      </a:lnTo>
                      <a:lnTo>
                        <a:pt x="27" y="128"/>
                      </a:lnTo>
                      <a:lnTo>
                        <a:pt x="31" y="128"/>
                      </a:lnTo>
                      <a:lnTo>
                        <a:pt x="31" y="128"/>
                      </a:lnTo>
                      <a:lnTo>
                        <a:pt x="31" y="132"/>
                      </a:lnTo>
                      <a:lnTo>
                        <a:pt x="31" y="132"/>
                      </a:lnTo>
                      <a:lnTo>
                        <a:pt x="31" y="136"/>
                      </a:lnTo>
                      <a:lnTo>
                        <a:pt x="31" y="136"/>
                      </a:lnTo>
                      <a:lnTo>
                        <a:pt x="31" y="136"/>
                      </a:lnTo>
                      <a:lnTo>
                        <a:pt x="31" y="136"/>
                      </a:lnTo>
                      <a:lnTo>
                        <a:pt x="31" y="136"/>
                      </a:lnTo>
                      <a:lnTo>
                        <a:pt x="31" y="136"/>
                      </a:lnTo>
                      <a:lnTo>
                        <a:pt x="31" y="140"/>
                      </a:lnTo>
                      <a:lnTo>
                        <a:pt x="31" y="140"/>
                      </a:lnTo>
                      <a:lnTo>
                        <a:pt x="31" y="140"/>
                      </a:lnTo>
                      <a:lnTo>
                        <a:pt x="31" y="140"/>
                      </a:lnTo>
                      <a:lnTo>
                        <a:pt x="31" y="140"/>
                      </a:lnTo>
                      <a:lnTo>
                        <a:pt x="31" y="140"/>
                      </a:lnTo>
                      <a:lnTo>
                        <a:pt x="31" y="140"/>
                      </a:lnTo>
                      <a:lnTo>
                        <a:pt x="31" y="140"/>
                      </a:lnTo>
                      <a:lnTo>
                        <a:pt x="27" y="144"/>
                      </a:lnTo>
                      <a:lnTo>
                        <a:pt x="27" y="144"/>
                      </a:lnTo>
                      <a:lnTo>
                        <a:pt x="27" y="144"/>
                      </a:lnTo>
                      <a:lnTo>
                        <a:pt x="27" y="140"/>
                      </a:lnTo>
                      <a:lnTo>
                        <a:pt x="23" y="140"/>
                      </a:lnTo>
                      <a:lnTo>
                        <a:pt x="23" y="140"/>
                      </a:lnTo>
                      <a:lnTo>
                        <a:pt x="19" y="140"/>
                      </a:lnTo>
                      <a:lnTo>
                        <a:pt x="23" y="140"/>
                      </a:lnTo>
                      <a:lnTo>
                        <a:pt x="23" y="140"/>
                      </a:lnTo>
                      <a:lnTo>
                        <a:pt x="23" y="144"/>
                      </a:lnTo>
                      <a:lnTo>
                        <a:pt x="23" y="144"/>
                      </a:lnTo>
                      <a:lnTo>
                        <a:pt x="23" y="144"/>
                      </a:lnTo>
                      <a:lnTo>
                        <a:pt x="23" y="144"/>
                      </a:lnTo>
                      <a:lnTo>
                        <a:pt x="19" y="144"/>
                      </a:lnTo>
                      <a:lnTo>
                        <a:pt x="19" y="144"/>
                      </a:lnTo>
                      <a:lnTo>
                        <a:pt x="19" y="144"/>
                      </a:lnTo>
                      <a:lnTo>
                        <a:pt x="19" y="144"/>
                      </a:lnTo>
                      <a:lnTo>
                        <a:pt x="19" y="148"/>
                      </a:lnTo>
                      <a:lnTo>
                        <a:pt x="19" y="148"/>
                      </a:lnTo>
                      <a:lnTo>
                        <a:pt x="19" y="148"/>
                      </a:lnTo>
                      <a:lnTo>
                        <a:pt x="15" y="144"/>
                      </a:lnTo>
                      <a:lnTo>
                        <a:pt x="15" y="144"/>
                      </a:lnTo>
                      <a:lnTo>
                        <a:pt x="15" y="148"/>
                      </a:lnTo>
                      <a:lnTo>
                        <a:pt x="11" y="148"/>
                      </a:lnTo>
                      <a:lnTo>
                        <a:pt x="11" y="148"/>
                      </a:lnTo>
                      <a:lnTo>
                        <a:pt x="11" y="152"/>
                      </a:lnTo>
                      <a:lnTo>
                        <a:pt x="15" y="152"/>
                      </a:lnTo>
                      <a:lnTo>
                        <a:pt x="19" y="148"/>
                      </a:lnTo>
                      <a:lnTo>
                        <a:pt x="19" y="152"/>
                      </a:lnTo>
                      <a:lnTo>
                        <a:pt x="23" y="152"/>
                      </a:lnTo>
                      <a:lnTo>
                        <a:pt x="23" y="152"/>
                      </a:lnTo>
                      <a:lnTo>
                        <a:pt x="23" y="156"/>
                      </a:lnTo>
                      <a:lnTo>
                        <a:pt x="23" y="156"/>
                      </a:lnTo>
                      <a:lnTo>
                        <a:pt x="27" y="160"/>
                      </a:lnTo>
                      <a:lnTo>
                        <a:pt x="27" y="160"/>
                      </a:lnTo>
                      <a:lnTo>
                        <a:pt x="27" y="160"/>
                      </a:lnTo>
                      <a:lnTo>
                        <a:pt x="19" y="160"/>
                      </a:lnTo>
                      <a:lnTo>
                        <a:pt x="19" y="156"/>
                      </a:lnTo>
                      <a:lnTo>
                        <a:pt x="19" y="156"/>
                      </a:lnTo>
                      <a:lnTo>
                        <a:pt x="19" y="156"/>
                      </a:lnTo>
                      <a:lnTo>
                        <a:pt x="19" y="156"/>
                      </a:lnTo>
                      <a:lnTo>
                        <a:pt x="19" y="156"/>
                      </a:lnTo>
                      <a:lnTo>
                        <a:pt x="15" y="156"/>
                      </a:lnTo>
                      <a:lnTo>
                        <a:pt x="11" y="156"/>
                      </a:lnTo>
                      <a:lnTo>
                        <a:pt x="11" y="152"/>
                      </a:lnTo>
                      <a:lnTo>
                        <a:pt x="11" y="152"/>
                      </a:lnTo>
                      <a:lnTo>
                        <a:pt x="11" y="152"/>
                      </a:lnTo>
                      <a:lnTo>
                        <a:pt x="7" y="152"/>
                      </a:lnTo>
                      <a:lnTo>
                        <a:pt x="7" y="152"/>
                      </a:lnTo>
                      <a:lnTo>
                        <a:pt x="7" y="152"/>
                      </a:lnTo>
                      <a:lnTo>
                        <a:pt x="7" y="152"/>
                      </a:lnTo>
                      <a:lnTo>
                        <a:pt x="7" y="152"/>
                      </a:lnTo>
                      <a:lnTo>
                        <a:pt x="7" y="152"/>
                      </a:lnTo>
                      <a:lnTo>
                        <a:pt x="7" y="156"/>
                      </a:lnTo>
                      <a:lnTo>
                        <a:pt x="7" y="156"/>
                      </a:lnTo>
                      <a:lnTo>
                        <a:pt x="7" y="156"/>
                      </a:lnTo>
                      <a:lnTo>
                        <a:pt x="11" y="156"/>
                      </a:lnTo>
                      <a:lnTo>
                        <a:pt x="11" y="156"/>
                      </a:lnTo>
                      <a:lnTo>
                        <a:pt x="11" y="156"/>
                      </a:lnTo>
                      <a:lnTo>
                        <a:pt x="15" y="160"/>
                      </a:lnTo>
                      <a:lnTo>
                        <a:pt x="19" y="160"/>
                      </a:lnTo>
                      <a:lnTo>
                        <a:pt x="23" y="168"/>
                      </a:lnTo>
                      <a:lnTo>
                        <a:pt x="23" y="168"/>
                      </a:lnTo>
                      <a:lnTo>
                        <a:pt x="31" y="171"/>
                      </a:lnTo>
                      <a:lnTo>
                        <a:pt x="39" y="171"/>
                      </a:lnTo>
                      <a:lnTo>
                        <a:pt x="39" y="183"/>
                      </a:lnTo>
                      <a:lnTo>
                        <a:pt x="31" y="191"/>
                      </a:lnTo>
                      <a:lnTo>
                        <a:pt x="31" y="199"/>
                      </a:lnTo>
                      <a:lnTo>
                        <a:pt x="35" y="199"/>
                      </a:lnTo>
                      <a:lnTo>
                        <a:pt x="39" y="199"/>
                      </a:lnTo>
                      <a:lnTo>
                        <a:pt x="43" y="203"/>
                      </a:lnTo>
                      <a:lnTo>
                        <a:pt x="39" y="207"/>
                      </a:lnTo>
                      <a:lnTo>
                        <a:pt x="35" y="214"/>
                      </a:lnTo>
                      <a:lnTo>
                        <a:pt x="35" y="214"/>
                      </a:lnTo>
                      <a:lnTo>
                        <a:pt x="35" y="218"/>
                      </a:lnTo>
                      <a:lnTo>
                        <a:pt x="39" y="218"/>
                      </a:lnTo>
                      <a:lnTo>
                        <a:pt x="39" y="218"/>
                      </a:lnTo>
                      <a:lnTo>
                        <a:pt x="39" y="222"/>
                      </a:lnTo>
                      <a:lnTo>
                        <a:pt x="35" y="222"/>
                      </a:lnTo>
                      <a:lnTo>
                        <a:pt x="35" y="222"/>
                      </a:lnTo>
                      <a:lnTo>
                        <a:pt x="35" y="226"/>
                      </a:lnTo>
                      <a:lnTo>
                        <a:pt x="35" y="226"/>
                      </a:lnTo>
                      <a:lnTo>
                        <a:pt x="35" y="230"/>
                      </a:lnTo>
                      <a:lnTo>
                        <a:pt x="27" y="238"/>
                      </a:lnTo>
                      <a:lnTo>
                        <a:pt x="23" y="246"/>
                      </a:lnTo>
                      <a:lnTo>
                        <a:pt x="19" y="253"/>
                      </a:lnTo>
                      <a:lnTo>
                        <a:pt x="19" y="261"/>
                      </a:lnTo>
                      <a:lnTo>
                        <a:pt x="19" y="265"/>
                      </a:lnTo>
                      <a:lnTo>
                        <a:pt x="19" y="265"/>
                      </a:lnTo>
                      <a:lnTo>
                        <a:pt x="19" y="265"/>
                      </a:lnTo>
                      <a:lnTo>
                        <a:pt x="19" y="265"/>
                      </a:lnTo>
                      <a:lnTo>
                        <a:pt x="15" y="269"/>
                      </a:lnTo>
                      <a:lnTo>
                        <a:pt x="4" y="281"/>
                      </a:lnTo>
                      <a:lnTo>
                        <a:pt x="0" y="285"/>
                      </a:lnTo>
                      <a:lnTo>
                        <a:pt x="0" y="289"/>
                      </a:lnTo>
                      <a:lnTo>
                        <a:pt x="0" y="292"/>
                      </a:lnTo>
                      <a:lnTo>
                        <a:pt x="0" y="292"/>
                      </a:lnTo>
                      <a:lnTo>
                        <a:pt x="0" y="292"/>
                      </a:lnTo>
                      <a:lnTo>
                        <a:pt x="0" y="296"/>
                      </a:lnTo>
                      <a:lnTo>
                        <a:pt x="0" y="296"/>
                      </a:lnTo>
                      <a:lnTo>
                        <a:pt x="4" y="300"/>
                      </a:lnTo>
                      <a:lnTo>
                        <a:pt x="4" y="300"/>
                      </a:lnTo>
                      <a:lnTo>
                        <a:pt x="4" y="296"/>
                      </a:lnTo>
                      <a:lnTo>
                        <a:pt x="7" y="296"/>
                      </a:lnTo>
                      <a:lnTo>
                        <a:pt x="11" y="296"/>
                      </a:lnTo>
                      <a:lnTo>
                        <a:pt x="11" y="296"/>
                      </a:lnTo>
                      <a:lnTo>
                        <a:pt x="15" y="292"/>
                      </a:lnTo>
                      <a:lnTo>
                        <a:pt x="19" y="292"/>
                      </a:lnTo>
                      <a:lnTo>
                        <a:pt x="19" y="292"/>
                      </a:lnTo>
                      <a:lnTo>
                        <a:pt x="27" y="285"/>
                      </a:lnTo>
                      <a:lnTo>
                        <a:pt x="27" y="285"/>
                      </a:lnTo>
                      <a:lnTo>
                        <a:pt x="31" y="281"/>
                      </a:lnTo>
                      <a:lnTo>
                        <a:pt x="31" y="281"/>
                      </a:lnTo>
                      <a:lnTo>
                        <a:pt x="31" y="277"/>
                      </a:lnTo>
                      <a:lnTo>
                        <a:pt x="35" y="273"/>
                      </a:lnTo>
                      <a:lnTo>
                        <a:pt x="35" y="273"/>
                      </a:lnTo>
                      <a:lnTo>
                        <a:pt x="39" y="273"/>
                      </a:lnTo>
                      <a:lnTo>
                        <a:pt x="43" y="265"/>
                      </a:lnTo>
                      <a:lnTo>
                        <a:pt x="50" y="261"/>
                      </a:lnTo>
                      <a:lnTo>
                        <a:pt x="54" y="261"/>
                      </a:lnTo>
                      <a:lnTo>
                        <a:pt x="54" y="257"/>
                      </a:lnTo>
                      <a:lnTo>
                        <a:pt x="54" y="257"/>
                      </a:lnTo>
                      <a:lnTo>
                        <a:pt x="54" y="257"/>
                      </a:lnTo>
                      <a:lnTo>
                        <a:pt x="54" y="253"/>
                      </a:lnTo>
                      <a:lnTo>
                        <a:pt x="54" y="253"/>
                      </a:lnTo>
                      <a:lnTo>
                        <a:pt x="54" y="249"/>
                      </a:lnTo>
                      <a:lnTo>
                        <a:pt x="54" y="249"/>
                      </a:lnTo>
                      <a:lnTo>
                        <a:pt x="58" y="246"/>
                      </a:lnTo>
                      <a:lnTo>
                        <a:pt x="58" y="246"/>
                      </a:lnTo>
                      <a:lnTo>
                        <a:pt x="62" y="246"/>
                      </a:lnTo>
                      <a:lnTo>
                        <a:pt x="58" y="242"/>
                      </a:lnTo>
                      <a:lnTo>
                        <a:pt x="54" y="238"/>
                      </a:lnTo>
                      <a:lnTo>
                        <a:pt x="54" y="238"/>
                      </a:lnTo>
                      <a:lnTo>
                        <a:pt x="47" y="238"/>
                      </a:lnTo>
                      <a:lnTo>
                        <a:pt x="47" y="238"/>
                      </a:lnTo>
                      <a:lnTo>
                        <a:pt x="39" y="246"/>
                      </a:lnTo>
                      <a:lnTo>
                        <a:pt x="31" y="246"/>
                      </a:lnTo>
                      <a:lnTo>
                        <a:pt x="31" y="249"/>
                      </a:lnTo>
                      <a:lnTo>
                        <a:pt x="27" y="253"/>
                      </a:lnTo>
                      <a:lnTo>
                        <a:pt x="27" y="253"/>
                      </a:lnTo>
                      <a:lnTo>
                        <a:pt x="27" y="253"/>
                      </a:lnTo>
                      <a:lnTo>
                        <a:pt x="23" y="253"/>
                      </a:lnTo>
                      <a:lnTo>
                        <a:pt x="27" y="253"/>
                      </a:lnTo>
                      <a:lnTo>
                        <a:pt x="27" y="249"/>
                      </a:lnTo>
                      <a:lnTo>
                        <a:pt x="31" y="246"/>
                      </a:lnTo>
                      <a:lnTo>
                        <a:pt x="35" y="242"/>
                      </a:lnTo>
                      <a:lnTo>
                        <a:pt x="43" y="238"/>
                      </a:lnTo>
                      <a:lnTo>
                        <a:pt x="43" y="238"/>
                      </a:lnTo>
                      <a:lnTo>
                        <a:pt x="47" y="234"/>
                      </a:lnTo>
                      <a:lnTo>
                        <a:pt x="47" y="234"/>
                      </a:lnTo>
                      <a:lnTo>
                        <a:pt x="47" y="230"/>
                      </a:lnTo>
                      <a:lnTo>
                        <a:pt x="50" y="226"/>
                      </a:lnTo>
                      <a:lnTo>
                        <a:pt x="62" y="214"/>
                      </a:lnTo>
                      <a:lnTo>
                        <a:pt x="66" y="214"/>
                      </a:lnTo>
                      <a:lnTo>
                        <a:pt x="66" y="214"/>
                      </a:lnTo>
                      <a:lnTo>
                        <a:pt x="66" y="207"/>
                      </a:lnTo>
                      <a:lnTo>
                        <a:pt x="70" y="199"/>
                      </a:lnTo>
                      <a:lnTo>
                        <a:pt x="70" y="199"/>
                      </a:lnTo>
                      <a:lnTo>
                        <a:pt x="74" y="195"/>
                      </a:lnTo>
                      <a:lnTo>
                        <a:pt x="74" y="199"/>
                      </a:lnTo>
                      <a:lnTo>
                        <a:pt x="70" y="203"/>
                      </a:lnTo>
                      <a:lnTo>
                        <a:pt x="66" y="207"/>
                      </a:lnTo>
                      <a:lnTo>
                        <a:pt x="66" y="207"/>
                      </a:lnTo>
                      <a:lnTo>
                        <a:pt x="66" y="207"/>
                      </a:lnTo>
                      <a:lnTo>
                        <a:pt x="66" y="210"/>
                      </a:lnTo>
                      <a:lnTo>
                        <a:pt x="70" y="210"/>
                      </a:lnTo>
                      <a:lnTo>
                        <a:pt x="78" y="210"/>
                      </a:lnTo>
                      <a:lnTo>
                        <a:pt x="82" y="210"/>
                      </a:lnTo>
                      <a:lnTo>
                        <a:pt x="82" y="210"/>
                      </a:lnTo>
                      <a:lnTo>
                        <a:pt x="82" y="210"/>
                      </a:lnTo>
                      <a:lnTo>
                        <a:pt x="86" y="210"/>
                      </a:lnTo>
                      <a:lnTo>
                        <a:pt x="86" y="214"/>
                      </a:lnTo>
                      <a:lnTo>
                        <a:pt x="86" y="214"/>
                      </a:lnTo>
                      <a:lnTo>
                        <a:pt x="82" y="218"/>
                      </a:lnTo>
                      <a:lnTo>
                        <a:pt x="74" y="222"/>
                      </a:lnTo>
                      <a:lnTo>
                        <a:pt x="70" y="226"/>
                      </a:lnTo>
                      <a:lnTo>
                        <a:pt x="66" y="226"/>
                      </a:lnTo>
                      <a:lnTo>
                        <a:pt x="66" y="230"/>
                      </a:lnTo>
                      <a:lnTo>
                        <a:pt x="66" y="230"/>
                      </a:lnTo>
                      <a:lnTo>
                        <a:pt x="62" y="234"/>
                      </a:lnTo>
                      <a:lnTo>
                        <a:pt x="62" y="234"/>
                      </a:lnTo>
                      <a:lnTo>
                        <a:pt x="62" y="234"/>
                      </a:lnTo>
                      <a:lnTo>
                        <a:pt x="62" y="238"/>
                      </a:lnTo>
                      <a:lnTo>
                        <a:pt x="62" y="238"/>
                      </a:lnTo>
                      <a:lnTo>
                        <a:pt x="62" y="242"/>
                      </a:lnTo>
                      <a:lnTo>
                        <a:pt x="62" y="242"/>
                      </a:lnTo>
                      <a:lnTo>
                        <a:pt x="62" y="242"/>
                      </a:lnTo>
                      <a:lnTo>
                        <a:pt x="74" y="238"/>
                      </a:lnTo>
                      <a:lnTo>
                        <a:pt x="74" y="238"/>
                      </a:lnTo>
                      <a:lnTo>
                        <a:pt x="78" y="238"/>
                      </a:lnTo>
                      <a:lnTo>
                        <a:pt x="78" y="238"/>
                      </a:lnTo>
                      <a:lnTo>
                        <a:pt x="82" y="238"/>
                      </a:lnTo>
                      <a:lnTo>
                        <a:pt x="86" y="238"/>
                      </a:lnTo>
                      <a:lnTo>
                        <a:pt x="90" y="242"/>
                      </a:lnTo>
                      <a:lnTo>
                        <a:pt x="86" y="242"/>
                      </a:lnTo>
                      <a:lnTo>
                        <a:pt x="86" y="242"/>
                      </a:lnTo>
                      <a:lnTo>
                        <a:pt x="86" y="242"/>
                      </a:lnTo>
                      <a:lnTo>
                        <a:pt x="90" y="242"/>
                      </a:lnTo>
                      <a:lnTo>
                        <a:pt x="90" y="242"/>
                      </a:lnTo>
                      <a:lnTo>
                        <a:pt x="90" y="246"/>
                      </a:lnTo>
                      <a:lnTo>
                        <a:pt x="90" y="246"/>
                      </a:lnTo>
                      <a:lnTo>
                        <a:pt x="90" y="249"/>
                      </a:lnTo>
                      <a:lnTo>
                        <a:pt x="90" y="249"/>
                      </a:lnTo>
                      <a:lnTo>
                        <a:pt x="82" y="249"/>
                      </a:lnTo>
                      <a:lnTo>
                        <a:pt x="78" y="253"/>
                      </a:lnTo>
                      <a:lnTo>
                        <a:pt x="74" y="253"/>
                      </a:lnTo>
                      <a:lnTo>
                        <a:pt x="74" y="261"/>
                      </a:lnTo>
                      <a:lnTo>
                        <a:pt x="74" y="261"/>
                      </a:lnTo>
                      <a:lnTo>
                        <a:pt x="70" y="265"/>
                      </a:lnTo>
                      <a:lnTo>
                        <a:pt x="66" y="265"/>
                      </a:lnTo>
                      <a:lnTo>
                        <a:pt x="66" y="265"/>
                      </a:lnTo>
                      <a:lnTo>
                        <a:pt x="62" y="265"/>
                      </a:lnTo>
                      <a:lnTo>
                        <a:pt x="62" y="265"/>
                      </a:lnTo>
                      <a:lnTo>
                        <a:pt x="54" y="269"/>
                      </a:lnTo>
                      <a:lnTo>
                        <a:pt x="50" y="277"/>
                      </a:lnTo>
                      <a:lnTo>
                        <a:pt x="50" y="277"/>
                      </a:lnTo>
                      <a:lnTo>
                        <a:pt x="47" y="281"/>
                      </a:lnTo>
                      <a:lnTo>
                        <a:pt x="43" y="281"/>
                      </a:lnTo>
                      <a:lnTo>
                        <a:pt x="43" y="285"/>
                      </a:lnTo>
                      <a:lnTo>
                        <a:pt x="43" y="285"/>
                      </a:lnTo>
                      <a:lnTo>
                        <a:pt x="43" y="285"/>
                      </a:lnTo>
                      <a:lnTo>
                        <a:pt x="39" y="285"/>
                      </a:lnTo>
                      <a:lnTo>
                        <a:pt x="39" y="289"/>
                      </a:lnTo>
                      <a:lnTo>
                        <a:pt x="39" y="289"/>
                      </a:lnTo>
                      <a:lnTo>
                        <a:pt x="39" y="289"/>
                      </a:lnTo>
                      <a:lnTo>
                        <a:pt x="39" y="289"/>
                      </a:lnTo>
                      <a:lnTo>
                        <a:pt x="39" y="289"/>
                      </a:lnTo>
                      <a:lnTo>
                        <a:pt x="39" y="292"/>
                      </a:lnTo>
                      <a:lnTo>
                        <a:pt x="39" y="292"/>
                      </a:lnTo>
                      <a:lnTo>
                        <a:pt x="39" y="292"/>
                      </a:lnTo>
                      <a:lnTo>
                        <a:pt x="39" y="296"/>
                      </a:lnTo>
                      <a:lnTo>
                        <a:pt x="39" y="296"/>
                      </a:lnTo>
                      <a:lnTo>
                        <a:pt x="39" y="292"/>
                      </a:lnTo>
                      <a:lnTo>
                        <a:pt x="43" y="292"/>
                      </a:lnTo>
                      <a:lnTo>
                        <a:pt x="43" y="292"/>
                      </a:lnTo>
                      <a:lnTo>
                        <a:pt x="43" y="292"/>
                      </a:lnTo>
                      <a:lnTo>
                        <a:pt x="47" y="289"/>
                      </a:lnTo>
                      <a:lnTo>
                        <a:pt x="47" y="289"/>
                      </a:lnTo>
                      <a:lnTo>
                        <a:pt x="50" y="289"/>
                      </a:lnTo>
                      <a:lnTo>
                        <a:pt x="50" y="285"/>
                      </a:lnTo>
                      <a:lnTo>
                        <a:pt x="54" y="285"/>
                      </a:lnTo>
                      <a:lnTo>
                        <a:pt x="54" y="285"/>
                      </a:lnTo>
                      <a:lnTo>
                        <a:pt x="54" y="289"/>
                      </a:lnTo>
                      <a:lnTo>
                        <a:pt x="54" y="289"/>
                      </a:lnTo>
                      <a:lnTo>
                        <a:pt x="50" y="289"/>
                      </a:lnTo>
                      <a:lnTo>
                        <a:pt x="50" y="289"/>
                      </a:lnTo>
                      <a:lnTo>
                        <a:pt x="54" y="289"/>
                      </a:lnTo>
                      <a:lnTo>
                        <a:pt x="58" y="289"/>
                      </a:lnTo>
                      <a:lnTo>
                        <a:pt x="58" y="292"/>
                      </a:lnTo>
                      <a:lnTo>
                        <a:pt x="50" y="292"/>
                      </a:lnTo>
                      <a:lnTo>
                        <a:pt x="47" y="296"/>
                      </a:lnTo>
                      <a:lnTo>
                        <a:pt x="47" y="300"/>
                      </a:lnTo>
                      <a:lnTo>
                        <a:pt x="50" y="304"/>
                      </a:lnTo>
                      <a:lnTo>
                        <a:pt x="50" y="304"/>
                      </a:lnTo>
                      <a:lnTo>
                        <a:pt x="58" y="304"/>
                      </a:lnTo>
                      <a:lnTo>
                        <a:pt x="58" y="308"/>
                      </a:lnTo>
                      <a:lnTo>
                        <a:pt x="58" y="308"/>
                      </a:lnTo>
                      <a:lnTo>
                        <a:pt x="58" y="308"/>
                      </a:lnTo>
                      <a:lnTo>
                        <a:pt x="58" y="308"/>
                      </a:lnTo>
                      <a:lnTo>
                        <a:pt x="58" y="320"/>
                      </a:lnTo>
                      <a:lnTo>
                        <a:pt x="62" y="320"/>
                      </a:lnTo>
                      <a:lnTo>
                        <a:pt x="62" y="324"/>
                      </a:lnTo>
                      <a:lnTo>
                        <a:pt x="66" y="324"/>
                      </a:lnTo>
                      <a:lnTo>
                        <a:pt x="66" y="324"/>
                      </a:lnTo>
                      <a:lnTo>
                        <a:pt x="105" y="320"/>
                      </a:lnTo>
                      <a:lnTo>
                        <a:pt x="125" y="343"/>
                      </a:lnTo>
                      <a:lnTo>
                        <a:pt x="156" y="335"/>
                      </a:lnTo>
                      <a:lnTo>
                        <a:pt x="148" y="324"/>
                      </a:lnTo>
                      <a:lnTo>
                        <a:pt x="156" y="292"/>
                      </a:lnTo>
                      <a:lnTo>
                        <a:pt x="156" y="289"/>
                      </a:lnTo>
                      <a:lnTo>
                        <a:pt x="156" y="289"/>
                      </a:lnTo>
                      <a:lnTo>
                        <a:pt x="148" y="269"/>
                      </a:lnTo>
                      <a:lnTo>
                        <a:pt x="156" y="261"/>
                      </a:lnTo>
                      <a:lnTo>
                        <a:pt x="168" y="234"/>
                      </a:lnTo>
                      <a:lnTo>
                        <a:pt x="176" y="207"/>
                      </a:lnTo>
                      <a:lnTo>
                        <a:pt x="179" y="203"/>
                      </a:lnTo>
                      <a:lnTo>
                        <a:pt x="195" y="187"/>
                      </a:lnTo>
                      <a:lnTo>
                        <a:pt x="211" y="179"/>
                      </a:lnTo>
                      <a:lnTo>
                        <a:pt x="265" y="183"/>
                      </a:lnTo>
                      <a:lnTo>
                        <a:pt x="269" y="183"/>
                      </a:lnTo>
                      <a:lnTo>
                        <a:pt x="269" y="183"/>
                      </a:lnTo>
                      <a:lnTo>
                        <a:pt x="277" y="156"/>
                      </a:lnTo>
                      <a:lnTo>
                        <a:pt x="277" y="152"/>
                      </a:lnTo>
                      <a:lnTo>
                        <a:pt x="277" y="148"/>
                      </a:lnTo>
                      <a:lnTo>
                        <a:pt x="261" y="113"/>
                      </a:lnTo>
                      <a:lnTo>
                        <a:pt x="261" y="109"/>
                      </a:lnTo>
                      <a:lnTo>
                        <a:pt x="258" y="109"/>
                      </a:lnTo>
                      <a:lnTo>
                        <a:pt x="254" y="109"/>
                      </a:lnTo>
                      <a:lnTo>
                        <a:pt x="250" y="105"/>
                      </a:lnTo>
                      <a:lnTo>
                        <a:pt x="222" y="97"/>
                      </a:lnTo>
                      <a:lnTo>
                        <a:pt x="246" y="23"/>
                      </a:lnTo>
                      <a:lnTo>
                        <a:pt x="246" y="23"/>
                      </a:lnTo>
                      <a:lnTo>
                        <a:pt x="254" y="7"/>
                      </a:lnTo>
                      <a:lnTo>
                        <a:pt x="254" y="4"/>
                      </a:lnTo>
                      <a:lnTo>
                        <a:pt x="246" y="0"/>
                      </a:lnTo>
                      <a:lnTo>
                        <a:pt x="207" y="11"/>
                      </a:lnTo>
                      <a:moveTo>
                        <a:pt x="43" y="74"/>
                      </a:moveTo>
                      <a:lnTo>
                        <a:pt x="43" y="74"/>
                      </a:lnTo>
                      <a:lnTo>
                        <a:pt x="39" y="78"/>
                      </a:lnTo>
                      <a:lnTo>
                        <a:pt x="39" y="82"/>
                      </a:lnTo>
                      <a:lnTo>
                        <a:pt x="35" y="82"/>
                      </a:lnTo>
                      <a:lnTo>
                        <a:pt x="31" y="86"/>
                      </a:lnTo>
                      <a:lnTo>
                        <a:pt x="31" y="82"/>
                      </a:lnTo>
                      <a:lnTo>
                        <a:pt x="31" y="82"/>
                      </a:lnTo>
                      <a:lnTo>
                        <a:pt x="31" y="82"/>
                      </a:lnTo>
                      <a:lnTo>
                        <a:pt x="31" y="82"/>
                      </a:lnTo>
                      <a:lnTo>
                        <a:pt x="31" y="82"/>
                      </a:lnTo>
                      <a:lnTo>
                        <a:pt x="27" y="82"/>
                      </a:lnTo>
                      <a:lnTo>
                        <a:pt x="27" y="82"/>
                      </a:lnTo>
                      <a:lnTo>
                        <a:pt x="31" y="82"/>
                      </a:lnTo>
                      <a:lnTo>
                        <a:pt x="31" y="78"/>
                      </a:lnTo>
                      <a:lnTo>
                        <a:pt x="31" y="74"/>
                      </a:lnTo>
                      <a:lnTo>
                        <a:pt x="31" y="74"/>
                      </a:lnTo>
                      <a:lnTo>
                        <a:pt x="31" y="74"/>
                      </a:lnTo>
                      <a:lnTo>
                        <a:pt x="23" y="74"/>
                      </a:lnTo>
                      <a:lnTo>
                        <a:pt x="19" y="78"/>
                      </a:lnTo>
                      <a:lnTo>
                        <a:pt x="19" y="82"/>
                      </a:lnTo>
                      <a:lnTo>
                        <a:pt x="15" y="82"/>
                      </a:lnTo>
                      <a:lnTo>
                        <a:pt x="15" y="86"/>
                      </a:lnTo>
                      <a:lnTo>
                        <a:pt x="11" y="86"/>
                      </a:lnTo>
                      <a:lnTo>
                        <a:pt x="11" y="82"/>
                      </a:lnTo>
                      <a:lnTo>
                        <a:pt x="27" y="66"/>
                      </a:lnTo>
                      <a:lnTo>
                        <a:pt x="31" y="66"/>
                      </a:lnTo>
                      <a:lnTo>
                        <a:pt x="31" y="66"/>
                      </a:lnTo>
                      <a:lnTo>
                        <a:pt x="31" y="66"/>
                      </a:lnTo>
                      <a:lnTo>
                        <a:pt x="35" y="66"/>
                      </a:lnTo>
                      <a:lnTo>
                        <a:pt x="35" y="66"/>
                      </a:lnTo>
                      <a:lnTo>
                        <a:pt x="35" y="70"/>
                      </a:lnTo>
                      <a:lnTo>
                        <a:pt x="39" y="70"/>
                      </a:lnTo>
                      <a:lnTo>
                        <a:pt x="39" y="70"/>
                      </a:lnTo>
                      <a:lnTo>
                        <a:pt x="43" y="74"/>
                      </a:lnTo>
                      <a:lnTo>
                        <a:pt x="43" y="74"/>
                      </a:lnTo>
                      <a:lnTo>
                        <a:pt x="43" y="74"/>
                      </a:lnTo>
                      <a:lnTo>
                        <a:pt x="43" y="74"/>
                      </a:lnTo>
                      <a:lnTo>
                        <a:pt x="43" y="74"/>
                      </a:lnTo>
                      <a:moveTo>
                        <a:pt x="47" y="125"/>
                      </a:moveTo>
                      <a:lnTo>
                        <a:pt x="47" y="125"/>
                      </a:lnTo>
                      <a:lnTo>
                        <a:pt x="50" y="125"/>
                      </a:lnTo>
                      <a:lnTo>
                        <a:pt x="47" y="121"/>
                      </a:lnTo>
                      <a:lnTo>
                        <a:pt x="39" y="125"/>
                      </a:lnTo>
                      <a:lnTo>
                        <a:pt x="35" y="121"/>
                      </a:lnTo>
                      <a:lnTo>
                        <a:pt x="35" y="121"/>
                      </a:lnTo>
                      <a:lnTo>
                        <a:pt x="35" y="117"/>
                      </a:lnTo>
                      <a:lnTo>
                        <a:pt x="35" y="117"/>
                      </a:lnTo>
                      <a:lnTo>
                        <a:pt x="35" y="113"/>
                      </a:lnTo>
                      <a:lnTo>
                        <a:pt x="39" y="113"/>
                      </a:lnTo>
                      <a:lnTo>
                        <a:pt x="39" y="113"/>
                      </a:lnTo>
                      <a:lnTo>
                        <a:pt x="43" y="117"/>
                      </a:lnTo>
                      <a:lnTo>
                        <a:pt x="50" y="117"/>
                      </a:lnTo>
                      <a:lnTo>
                        <a:pt x="50" y="121"/>
                      </a:lnTo>
                      <a:lnTo>
                        <a:pt x="54" y="125"/>
                      </a:lnTo>
                      <a:lnTo>
                        <a:pt x="58" y="128"/>
                      </a:lnTo>
                      <a:lnTo>
                        <a:pt x="66" y="128"/>
                      </a:lnTo>
                      <a:lnTo>
                        <a:pt x="66" y="132"/>
                      </a:lnTo>
                      <a:lnTo>
                        <a:pt x="66" y="132"/>
                      </a:lnTo>
                      <a:lnTo>
                        <a:pt x="66" y="136"/>
                      </a:lnTo>
                      <a:lnTo>
                        <a:pt x="66" y="140"/>
                      </a:lnTo>
                      <a:lnTo>
                        <a:pt x="66" y="136"/>
                      </a:lnTo>
                      <a:lnTo>
                        <a:pt x="58" y="136"/>
                      </a:lnTo>
                      <a:lnTo>
                        <a:pt x="58" y="136"/>
                      </a:lnTo>
                      <a:lnTo>
                        <a:pt x="54" y="132"/>
                      </a:lnTo>
                      <a:lnTo>
                        <a:pt x="54" y="132"/>
                      </a:lnTo>
                      <a:lnTo>
                        <a:pt x="47" y="136"/>
                      </a:lnTo>
                      <a:lnTo>
                        <a:pt x="43" y="128"/>
                      </a:lnTo>
                      <a:lnTo>
                        <a:pt x="43" y="125"/>
                      </a:lnTo>
                      <a:lnTo>
                        <a:pt x="47" y="125"/>
                      </a:lnTo>
                      <a:moveTo>
                        <a:pt x="7" y="82"/>
                      </a:moveTo>
                      <a:lnTo>
                        <a:pt x="7" y="82"/>
                      </a:lnTo>
                      <a:lnTo>
                        <a:pt x="7" y="82"/>
                      </a:lnTo>
                      <a:lnTo>
                        <a:pt x="4" y="82"/>
                      </a:lnTo>
                      <a:lnTo>
                        <a:pt x="4" y="82"/>
                      </a:lnTo>
                      <a:lnTo>
                        <a:pt x="4" y="78"/>
                      </a:lnTo>
                      <a:lnTo>
                        <a:pt x="4" y="78"/>
                      </a:lnTo>
                      <a:lnTo>
                        <a:pt x="7" y="74"/>
                      </a:lnTo>
                      <a:lnTo>
                        <a:pt x="7" y="74"/>
                      </a:lnTo>
                      <a:lnTo>
                        <a:pt x="11" y="74"/>
                      </a:lnTo>
                      <a:lnTo>
                        <a:pt x="15" y="70"/>
                      </a:lnTo>
                      <a:lnTo>
                        <a:pt x="15" y="70"/>
                      </a:lnTo>
                      <a:lnTo>
                        <a:pt x="19" y="66"/>
                      </a:lnTo>
                      <a:lnTo>
                        <a:pt x="23" y="62"/>
                      </a:lnTo>
                      <a:lnTo>
                        <a:pt x="23" y="62"/>
                      </a:lnTo>
                      <a:lnTo>
                        <a:pt x="27" y="58"/>
                      </a:lnTo>
                      <a:lnTo>
                        <a:pt x="27" y="62"/>
                      </a:lnTo>
                      <a:lnTo>
                        <a:pt x="31" y="62"/>
                      </a:lnTo>
                      <a:lnTo>
                        <a:pt x="31" y="62"/>
                      </a:lnTo>
                      <a:lnTo>
                        <a:pt x="31" y="62"/>
                      </a:lnTo>
                      <a:lnTo>
                        <a:pt x="31" y="62"/>
                      </a:lnTo>
                      <a:lnTo>
                        <a:pt x="19" y="74"/>
                      </a:lnTo>
                      <a:lnTo>
                        <a:pt x="15" y="74"/>
                      </a:lnTo>
                      <a:lnTo>
                        <a:pt x="11" y="82"/>
                      </a:lnTo>
                      <a:lnTo>
                        <a:pt x="11" y="82"/>
                      </a:lnTo>
                      <a:lnTo>
                        <a:pt x="7" y="86"/>
                      </a:lnTo>
                      <a:lnTo>
                        <a:pt x="7" y="8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1" name="Freeform 47"/>
                <p:cNvSpPr>
                  <a:spLocks noEditPoints="1"/>
                </p:cNvSpPr>
                <p:nvPr/>
              </p:nvSpPr>
              <p:spPr bwMode="auto">
                <a:xfrm>
                  <a:off x="2249488" y="447675"/>
                  <a:ext cx="893762" cy="712788"/>
                </a:xfrm>
                <a:custGeom>
                  <a:avLst/>
                  <a:gdLst>
                    <a:gd name="T0" fmla="*/ 133 w 563"/>
                    <a:gd name="T1" fmla="*/ 59 h 449"/>
                    <a:gd name="T2" fmla="*/ 493 w 563"/>
                    <a:gd name="T3" fmla="*/ 39 h 449"/>
                    <a:gd name="T4" fmla="*/ 422 w 563"/>
                    <a:gd name="T5" fmla="*/ 20 h 449"/>
                    <a:gd name="T6" fmla="*/ 387 w 563"/>
                    <a:gd name="T7" fmla="*/ 20 h 449"/>
                    <a:gd name="T8" fmla="*/ 360 w 563"/>
                    <a:gd name="T9" fmla="*/ 78 h 449"/>
                    <a:gd name="T10" fmla="*/ 376 w 563"/>
                    <a:gd name="T11" fmla="*/ 129 h 449"/>
                    <a:gd name="T12" fmla="*/ 348 w 563"/>
                    <a:gd name="T13" fmla="*/ 90 h 449"/>
                    <a:gd name="T14" fmla="*/ 321 w 563"/>
                    <a:gd name="T15" fmla="*/ 66 h 449"/>
                    <a:gd name="T16" fmla="*/ 329 w 563"/>
                    <a:gd name="T17" fmla="*/ 43 h 449"/>
                    <a:gd name="T18" fmla="*/ 309 w 563"/>
                    <a:gd name="T19" fmla="*/ 16 h 449"/>
                    <a:gd name="T20" fmla="*/ 274 w 563"/>
                    <a:gd name="T21" fmla="*/ 12 h 449"/>
                    <a:gd name="T22" fmla="*/ 278 w 563"/>
                    <a:gd name="T23" fmla="*/ 39 h 449"/>
                    <a:gd name="T24" fmla="*/ 282 w 563"/>
                    <a:gd name="T25" fmla="*/ 78 h 449"/>
                    <a:gd name="T26" fmla="*/ 282 w 563"/>
                    <a:gd name="T27" fmla="*/ 121 h 449"/>
                    <a:gd name="T28" fmla="*/ 262 w 563"/>
                    <a:gd name="T29" fmla="*/ 105 h 449"/>
                    <a:gd name="T30" fmla="*/ 235 w 563"/>
                    <a:gd name="T31" fmla="*/ 51 h 449"/>
                    <a:gd name="T32" fmla="*/ 223 w 563"/>
                    <a:gd name="T33" fmla="*/ 199 h 449"/>
                    <a:gd name="T34" fmla="*/ 204 w 563"/>
                    <a:gd name="T35" fmla="*/ 180 h 449"/>
                    <a:gd name="T36" fmla="*/ 192 w 563"/>
                    <a:gd name="T37" fmla="*/ 125 h 449"/>
                    <a:gd name="T38" fmla="*/ 188 w 563"/>
                    <a:gd name="T39" fmla="*/ 74 h 449"/>
                    <a:gd name="T40" fmla="*/ 165 w 563"/>
                    <a:gd name="T41" fmla="*/ 82 h 449"/>
                    <a:gd name="T42" fmla="*/ 141 w 563"/>
                    <a:gd name="T43" fmla="*/ 78 h 449"/>
                    <a:gd name="T44" fmla="*/ 129 w 563"/>
                    <a:gd name="T45" fmla="*/ 102 h 449"/>
                    <a:gd name="T46" fmla="*/ 137 w 563"/>
                    <a:gd name="T47" fmla="*/ 141 h 449"/>
                    <a:gd name="T48" fmla="*/ 110 w 563"/>
                    <a:gd name="T49" fmla="*/ 207 h 449"/>
                    <a:gd name="T50" fmla="*/ 133 w 563"/>
                    <a:gd name="T51" fmla="*/ 250 h 449"/>
                    <a:gd name="T52" fmla="*/ 75 w 563"/>
                    <a:gd name="T53" fmla="*/ 254 h 449"/>
                    <a:gd name="T54" fmla="*/ 59 w 563"/>
                    <a:gd name="T55" fmla="*/ 242 h 449"/>
                    <a:gd name="T56" fmla="*/ 36 w 563"/>
                    <a:gd name="T57" fmla="*/ 234 h 449"/>
                    <a:gd name="T58" fmla="*/ 12 w 563"/>
                    <a:gd name="T59" fmla="*/ 238 h 449"/>
                    <a:gd name="T60" fmla="*/ 67 w 563"/>
                    <a:gd name="T61" fmla="*/ 258 h 449"/>
                    <a:gd name="T62" fmla="*/ 129 w 563"/>
                    <a:gd name="T63" fmla="*/ 312 h 449"/>
                    <a:gd name="T64" fmla="*/ 110 w 563"/>
                    <a:gd name="T65" fmla="*/ 402 h 449"/>
                    <a:gd name="T66" fmla="*/ 309 w 563"/>
                    <a:gd name="T67" fmla="*/ 430 h 449"/>
                    <a:gd name="T68" fmla="*/ 329 w 563"/>
                    <a:gd name="T69" fmla="*/ 344 h 449"/>
                    <a:gd name="T70" fmla="*/ 294 w 563"/>
                    <a:gd name="T71" fmla="*/ 250 h 449"/>
                    <a:gd name="T72" fmla="*/ 352 w 563"/>
                    <a:gd name="T73" fmla="*/ 164 h 449"/>
                    <a:gd name="T74" fmla="*/ 508 w 563"/>
                    <a:gd name="T75" fmla="*/ 250 h 449"/>
                    <a:gd name="T76" fmla="*/ 524 w 563"/>
                    <a:gd name="T77" fmla="*/ 168 h 449"/>
                    <a:gd name="T78" fmla="*/ 524 w 563"/>
                    <a:gd name="T79" fmla="*/ 148 h 449"/>
                    <a:gd name="T80" fmla="*/ 512 w 563"/>
                    <a:gd name="T81" fmla="*/ 156 h 449"/>
                    <a:gd name="T82" fmla="*/ 481 w 563"/>
                    <a:gd name="T83" fmla="*/ 164 h 449"/>
                    <a:gd name="T84" fmla="*/ 465 w 563"/>
                    <a:gd name="T85" fmla="*/ 129 h 449"/>
                    <a:gd name="T86" fmla="*/ 481 w 563"/>
                    <a:gd name="T87" fmla="*/ 105 h 449"/>
                    <a:gd name="T88" fmla="*/ 102 w 563"/>
                    <a:gd name="T89" fmla="*/ 129 h 449"/>
                    <a:gd name="T90" fmla="*/ 110 w 563"/>
                    <a:gd name="T91" fmla="*/ 148 h 449"/>
                    <a:gd name="T92" fmla="*/ 106 w 563"/>
                    <a:gd name="T93" fmla="*/ 86 h 449"/>
                    <a:gd name="T94" fmla="*/ 79 w 563"/>
                    <a:gd name="T95" fmla="*/ 191 h 449"/>
                    <a:gd name="T96" fmla="*/ 94 w 563"/>
                    <a:gd name="T97" fmla="*/ 172 h 449"/>
                    <a:gd name="T98" fmla="*/ 106 w 563"/>
                    <a:gd name="T99" fmla="*/ 160 h 449"/>
                    <a:gd name="T100" fmla="*/ 161 w 563"/>
                    <a:gd name="T101" fmla="*/ 59 h 449"/>
                    <a:gd name="T102" fmla="*/ 180 w 563"/>
                    <a:gd name="T103" fmla="*/ 39 h 449"/>
                    <a:gd name="T104" fmla="*/ 208 w 563"/>
                    <a:gd name="T105" fmla="*/ 55 h 449"/>
                    <a:gd name="T106" fmla="*/ 75 w 563"/>
                    <a:gd name="T107" fmla="*/ 203 h 449"/>
                    <a:gd name="T108" fmla="*/ 36 w 563"/>
                    <a:gd name="T109" fmla="*/ 180 h 449"/>
                    <a:gd name="T110" fmla="*/ 36 w 563"/>
                    <a:gd name="T111" fmla="*/ 156 h 449"/>
                    <a:gd name="T112" fmla="*/ 51 w 563"/>
                    <a:gd name="T113" fmla="*/ 144 h 449"/>
                    <a:gd name="T114" fmla="*/ 71 w 563"/>
                    <a:gd name="T115" fmla="*/ 137 h 449"/>
                    <a:gd name="T116" fmla="*/ 79 w 563"/>
                    <a:gd name="T117" fmla="*/ 117 h 449"/>
                    <a:gd name="T118" fmla="*/ 75 w 563"/>
                    <a:gd name="T119" fmla="*/ 148 h 449"/>
                    <a:gd name="T120" fmla="*/ 63 w 563"/>
                    <a:gd name="T121" fmla="*/ 172 h 449"/>
                    <a:gd name="T122" fmla="*/ 485 w 563"/>
                    <a:gd name="T123" fmla="*/ 1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3" h="449">
                      <a:moveTo>
                        <a:pt x="133" y="62"/>
                      </a:moveTo>
                      <a:lnTo>
                        <a:pt x="133" y="62"/>
                      </a:lnTo>
                      <a:lnTo>
                        <a:pt x="133" y="62"/>
                      </a:lnTo>
                      <a:lnTo>
                        <a:pt x="137" y="62"/>
                      </a:lnTo>
                      <a:lnTo>
                        <a:pt x="137" y="62"/>
                      </a:lnTo>
                      <a:lnTo>
                        <a:pt x="133" y="62"/>
                      </a:lnTo>
                      <a:lnTo>
                        <a:pt x="133" y="66"/>
                      </a:lnTo>
                      <a:lnTo>
                        <a:pt x="137" y="66"/>
                      </a:lnTo>
                      <a:lnTo>
                        <a:pt x="137" y="66"/>
                      </a:lnTo>
                      <a:lnTo>
                        <a:pt x="137" y="70"/>
                      </a:lnTo>
                      <a:lnTo>
                        <a:pt x="137" y="70"/>
                      </a:lnTo>
                      <a:lnTo>
                        <a:pt x="133" y="70"/>
                      </a:lnTo>
                      <a:lnTo>
                        <a:pt x="133" y="70"/>
                      </a:lnTo>
                      <a:lnTo>
                        <a:pt x="133" y="70"/>
                      </a:lnTo>
                      <a:lnTo>
                        <a:pt x="129" y="70"/>
                      </a:lnTo>
                      <a:lnTo>
                        <a:pt x="129" y="70"/>
                      </a:lnTo>
                      <a:lnTo>
                        <a:pt x="125" y="70"/>
                      </a:lnTo>
                      <a:lnTo>
                        <a:pt x="125" y="66"/>
                      </a:lnTo>
                      <a:lnTo>
                        <a:pt x="125" y="62"/>
                      </a:lnTo>
                      <a:lnTo>
                        <a:pt x="125" y="62"/>
                      </a:lnTo>
                      <a:lnTo>
                        <a:pt x="129" y="62"/>
                      </a:lnTo>
                      <a:lnTo>
                        <a:pt x="129" y="62"/>
                      </a:lnTo>
                      <a:lnTo>
                        <a:pt x="129" y="66"/>
                      </a:lnTo>
                      <a:lnTo>
                        <a:pt x="129" y="66"/>
                      </a:lnTo>
                      <a:lnTo>
                        <a:pt x="129" y="66"/>
                      </a:lnTo>
                      <a:lnTo>
                        <a:pt x="133" y="66"/>
                      </a:lnTo>
                      <a:lnTo>
                        <a:pt x="133" y="62"/>
                      </a:lnTo>
                      <a:lnTo>
                        <a:pt x="129" y="62"/>
                      </a:lnTo>
                      <a:lnTo>
                        <a:pt x="129" y="62"/>
                      </a:lnTo>
                      <a:lnTo>
                        <a:pt x="129" y="59"/>
                      </a:lnTo>
                      <a:lnTo>
                        <a:pt x="129" y="59"/>
                      </a:lnTo>
                      <a:lnTo>
                        <a:pt x="129" y="59"/>
                      </a:lnTo>
                      <a:lnTo>
                        <a:pt x="133" y="59"/>
                      </a:lnTo>
                      <a:lnTo>
                        <a:pt x="133" y="59"/>
                      </a:lnTo>
                      <a:lnTo>
                        <a:pt x="133" y="59"/>
                      </a:lnTo>
                      <a:lnTo>
                        <a:pt x="133" y="59"/>
                      </a:lnTo>
                      <a:lnTo>
                        <a:pt x="133" y="59"/>
                      </a:lnTo>
                      <a:lnTo>
                        <a:pt x="133" y="59"/>
                      </a:lnTo>
                      <a:lnTo>
                        <a:pt x="133" y="59"/>
                      </a:lnTo>
                      <a:lnTo>
                        <a:pt x="133" y="59"/>
                      </a:lnTo>
                      <a:lnTo>
                        <a:pt x="133" y="62"/>
                      </a:lnTo>
                      <a:moveTo>
                        <a:pt x="24" y="215"/>
                      </a:moveTo>
                      <a:lnTo>
                        <a:pt x="24" y="215"/>
                      </a:lnTo>
                      <a:lnTo>
                        <a:pt x="24" y="215"/>
                      </a:lnTo>
                      <a:lnTo>
                        <a:pt x="24" y="219"/>
                      </a:lnTo>
                      <a:lnTo>
                        <a:pt x="28" y="226"/>
                      </a:lnTo>
                      <a:lnTo>
                        <a:pt x="28" y="226"/>
                      </a:lnTo>
                      <a:lnTo>
                        <a:pt x="28" y="230"/>
                      </a:lnTo>
                      <a:lnTo>
                        <a:pt x="24" y="230"/>
                      </a:lnTo>
                      <a:lnTo>
                        <a:pt x="24" y="230"/>
                      </a:lnTo>
                      <a:lnTo>
                        <a:pt x="24" y="230"/>
                      </a:lnTo>
                      <a:lnTo>
                        <a:pt x="20" y="226"/>
                      </a:lnTo>
                      <a:lnTo>
                        <a:pt x="20" y="223"/>
                      </a:lnTo>
                      <a:lnTo>
                        <a:pt x="20" y="219"/>
                      </a:lnTo>
                      <a:lnTo>
                        <a:pt x="20" y="219"/>
                      </a:lnTo>
                      <a:lnTo>
                        <a:pt x="16" y="215"/>
                      </a:lnTo>
                      <a:lnTo>
                        <a:pt x="16" y="215"/>
                      </a:lnTo>
                      <a:lnTo>
                        <a:pt x="16" y="215"/>
                      </a:lnTo>
                      <a:lnTo>
                        <a:pt x="16" y="215"/>
                      </a:lnTo>
                      <a:lnTo>
                        <a:pt x="16" y="215"/>
                      </a:lnTo>
                      <a:lnTo>
                        <a:pt x="16" y="211"/>
                      </a:lnTo>
                      <a:lnTo>
                        <a:pt x="16" y="211"/>
                      </a:lnTo>
                      <a:lnTo>
                        <a:pt x="20" y="211"/>
                      </a:lnTo>
                      <a:lnTo>
                        <a:pt x="20" y="215"/>
                      </a:lnTo>
                      <a:lnTo>
                        <a:pt x="24" y="215"/>
                      </a:lnTo>
                      <a:moveTo>
                        <a:pt x="508" y="55"/>
                      </a:moveTo>
                      <a:lnTo>
                        <a:pt x="508" y="55"/>
                      </a:lnTo>
                      <a:lnTo>
                        <a:pt x="505" y="55"/>
                      </a:lnTo>
                      <a:lnTo>
                        <a:pt x="505" y="51"/>
                      </a:lnTo>
                      <a:lnTo>
                        <a:pt x="505" y="51"/>
                      </a:lnTo>
                      <a:lnTo>
                        <a:pt x="505" y="47"/>
                      </a:lnTo>
                      <a:lnTo>
                        <a:pt x="505" y="47"/>
                      </a:lnTo>
                      <a:lnTo>
                        <a:pt x="505" y="47"/>
                      </a:lnTo>
                      <a:lnTo>
                        <a:pt x="497" y="39"/>
                      </a:lnTo>
                      <a:lnTo>
                        <a:pt x="497" y="39"/>
                      </a:lnTo>
                      <a:lnTo>
                        <a:pt x="493" y="39"/>
                      </a:lnTo>
                      <a:lnTo>
                        <a:pt x="489" y="35"/>
                      </a:lnTo>
                      <a:lnTo>
                        <a:pt x="489" y="35"/>
                      </a:lnTo>
                      <a:lnTo>
                        <a:pt x="485" y="39"/>
                      </a:lnTo>
                      <a:lnTo>
                        <a:pt x="485" y="43"/>
                      </a:lnTo>
                      <a:lnTo>
                        <a:pt x="485" y="43"/>
                      </a:lnTo>
                      <a:lnTo>
                        <a:pt x="485" y="43"/>
                      </a:lnTo>
                      <a:lnTo>
                        <a:pt x="481" y="43"/>
                      </a:lnTo>
                      <a:lnTo>
                        <a:pt x="477" y="39"/>
                      </a:lnTo>
                      <a:lnTo>
                        <a:pt x="465" y="35"/>
                      </a:lnTo>
                      <a:lnTo>
                        <a:pt x="465" y="31"/>
                      </a:lnTo>
                      <a:lnTo>
                        <a:pt x="465" y="31"/>
                      </a:lnTo>
                      <a:lnTo>
                        <a:pt x="458" y="31"/>
                      </a:lnTo>
                      <a:lnTo>
                        <a:pt x="458" y="31"/>
                      </a:lnTo>
                      <a:lnTo>
                        <a:pt x="446" y="43"/>
                      </a:lnTo>
                      <a:lnTo>
                        <a:pt x="438" y="43"/>
                      </a:lnTo>
                      <a:lnTo>
                        <a:pt x="434" y="43"/>
                      </a:lnTo>
                      <a:lnTo>
                        <a:pt x="438" y="43"/>
                      </a:lnTo>
                      <a:lnTo>
                        <a:pt x="442" y="43"/>
                      </a:lnTo>
                      <a:lnTo>
                        <a:pt x="446" y="39"/>
                      </a:lnTo>
                      <a:lnTo>
                        <a:pt x="446" y="39"/>
                      </a:lnTo>
                      <a:lnTo>
                        <a:pt x="442" y="39"/>
                      </a:lnTo>
                      <a:lnTo>
                        <a:pt x="442" y="39"/>
                      </a:lnTo>
                      <a:lnTo>
                        <a:pt x="442" y="39"/>
                      </a:lnTo>
                      <a:lnTo>
                        <a:pt x="442" y="39"/>
                      </a:lnTo>
                      <a:lnTo>
                        <a:pt x="442" y="39"/>
                      </a:lnTo>
                      <a:lnTo>
                        <a:pt x="446" y="35"/>
                      </a:lnTo>
                      <a:lnTo>
                        <a:pt x="450" y="31"/>
                      </a:lnTo>
                      <a:lnTo>
                        <a:pt x="450" y="27"/>
                      </a:lnTo>
                      <a:lnTo>
                        <a:pt x="446" y="27"/>
                      </a:lnTo>
                      <a:lnTo>
                        <a:pt x="442" y="23"/>
                      </a:lnTo>
                      <a:lnTo>
                        <a:pt x="434" y="27"/>
                      </a:lnTo>
                      <a:lnTo>
                        <a:pt x="430" y="27"/>
                      </a:lnTo>
                      <a:lnTo>
                        <a:pt x="434" y="23"/>
                      </a:lnTo>
                      <a:lnTo>
                        <a:pt x="434" y="23"/>
                      </a:lnTo>
                      <a:lnTo>
                        <a:pt x="434" y="20"/>
                      </a:lnTo>
                      <a:lnTo>
                        <a:pt x="426" y="16"/>
                      </a:lnTo>
                      <a:lnTo>
                        <a:pt x="426" y="16"/>
                      </a:lnTo>
                      <a:lnTo>
                        <a:pt x="422" y="20"/>
                      </a:lnTo>
                      <a:lnTo>
                        <a:pt x="422" y="20"/>
                      </a:lnTo>
                      <a:lnTo>
                        <a:pt x="419" y="27"/>
                      </a:lnTo>
                      <a:lnTo>
                        <a:pt x="419" y="31"/>
                      </a:lnTo>
                      <a:lnTo>
                        <a:pt x="419" y="31"/>
                      </a:lnTo>
                      <a:lnTo>
                        <a:pt x="419" y="31"/>
                      </a:lnTo>
                      <a:lnTo>
                        <a:pt x="419" y="35"/>
                      </a:lnTo>
                      <a:lnTo>
                        <a:pt x="415" y="39"/>
                      </a:lnTo>
                      <a:lnTo>
                        <a:pt x="415" y="35"/>
                      </a:lnTo>
                      <a:lnTo>
                        <a:pt x="415" y="31"/>
                      </a:lnTo>
                      <a:lnTo>
                        <a:pt x="415" y="27"/>
                      </a:lnTo>
                      <a:lnTo>
                        <a:pt x="411" y="20"/>
                      </a:lnTo>
                      <a:lnTo>
                        <a:pt x="407" y="20"/>
                      </a:lnTo>
                      <a:lnTo>
                        <a:pt x="403" y="20"/>
                      </a:lnTo>
                      <a:lnTo>
                        <a:pt x="399" y="31"/>
                      </a:lnTo>
                      <a:lnTo>
                        <a:pt x="395" y="31"/>
                      </a:lnTo>
                      <a:lnTo>
                        <a:pt x="391" y="35"/>
                      </a:lnTo>
                      <a:lnTo>
                        <a:pt x="391" y="39"/>
                      </a:lnTo>
                      <a:lnTo>
                        <a:pt x="391" y="43"/>
                      </a:lnTo>
                      <a:lnTo>
                        <a:pt x="391" y="39"/>
                      </a:lnTo>
                      <a:lnTo>
                        <a:pt x="391" y="39"/>
                      </a:lnTo>
                      <a:lnTo>
                        <a:pt x="391" y="39"/>
                      </a:lnTo>
                      <a:lnTo>
                        <a:pt x="391" y="39"/>
                      </a:lnTo>
                      <a:lnTo>
                        <a:pt x="387" y="39"/>
                      </a:lnTo>
                      <a:lnTo>
                        <a:pt x="391" y="35"/>
                      </a:lnTo>
                      <a:lnTo>
                        <a:pt x="391" y="35"/>
                      </a:lnTo>
                      <a:lnTo>
                        <a:pt x="391" y="35"/>
                      </a:lnTo>
                      <a:lnTo>
                        <a:pt x="391" y="31"/>
                      </a:lnTo>
                      <a:lnTo>
                        <a:pt x="391" y="31"/>
                      </a:lnTo>
                      <a:lnTo>
                        <a:pt x="391" y="31"/>
                      </a:lnTo>
                      <a:lnTo>
                        <a:pt x="387" y="31"/>
                      </a:lnTo>
                      <a:lnTo>
                        <a:pt x="387" y="31"/>
                      </a:lnTo>
                      <a:lnTo>
                        <a:pt x="391" y="31"/>
                      </a:lnTo>
                      <a:lnTo>
                        <a:pt x="391" y="27"/>
                      </a:lnTo>
                      <a:lnTo>
                        <a:pt x="391" y="27"/>
                      </a:lnTo>
                      <a:lnTo>
                        <a:pt x="387" y="27"/>
                      </a:lnTo>
                      <a:lnTo>
                        <a:pt x="383" y="27"/>
                      </a:lnTo>
                      <a:lnTo>
                        <a:pt x="387" y="23"/>
                      </a:lnTo>
                      <a:lnTo>
                        <a:pt x="387" y="20"/>
                      </a:lnTo>
                      <a:lnTo>
                        <a:pt x="383" y="20"/>
                      </a:lnTo>
                      <a:lnTo>
                        <a:pt x="379" y="20"/>
                      </a:lnTo>
                      <a:lnTo>
                        <a:pt x="379" y="20"/>
                      </a:lnTo>
                      <a:lnTo>
                        <a:pt x="379" y="20"/>
                      </a:lnTo>
                      <a:lnTo>
                        <a:pt x="379" y="20"/>
                      </a:lnTo>
                      <a:lnTo>
                        <a:pt x="376" y="20"/>
                      </a:lnTo>
                      <a:lnTo>
                        <a:pt x="376" y="16"/>
                      </a:lnTo>
                      <a:lnTo>
                        <a:pt x="376" y="16"/>
                      </a:lnTo>
                      <a:lnTo>
                        <a:pt x="372" y="16"/>
                      </a:lnTo>
                      <a:lnTo>
                        <a:pt x="364" y="16"/>
                      </a:lnTo>
                      <a:lnTo>
                        <a:pt x="364" y="16"/>
                      </a:lnTo>
                      <a:lnTo>
                        <a:pt x="364" y="16"/>
                      </a:lnTo>
                      <a:lnTo>
                        <a:pt x="364" y="16"/>
                      </a:lnTo>
                      <a:lnTo>
                        <a:pt x="364" y="12"/>
                      </a:lnTo>
                      <a:lnTo>
                        <a:pt x="364" y="12"/>
                      </a:lnTo>
                      <a:lnTo>
                        <a:pt x="348" y="20"/>
                      </a:lnTo>
                      <a:lnTo>
                        <a:pt x="348" y="23"/>
                      </a:lnTo>
                      <a:lnTo>
                        <a:pt x="348" y="23"/>
                      </a:lnTo>
                      <a:lnTo>
                        <a:pt x="348" y="27"/>
                      </a:lnTo>
                      <a:lnTo>
                        <a:pt x="348" y="35"/>
                      </a:lnTo>
                      <a:lnTo>
                        <a:pt x="348" y="43"/>
                      </a:lnTo>
                      <a:lnTo>
                        <a:pt x="348" y="47"/>
                      </a:lnTo>
                      <a:lnTo>
                        <a:pt x="348" y="47"/>
                      </a:lnTo>
                      <a:lnTo>
                        <a:pt x="352" y="47"/>
                      </a:lnTo>
                      <a:lnTo>
                        <a:pt x="356" y="51"/>
                      </a:lnTo>
                      <a:lnTo>
                        <a:pt x="356" y="51"/>
                      </a:lnTo>
                      <a:lnTo>
                        <a:pt x="356" y="51"/>
                      </a:lnTo>
                      <a:lnTo>
                        <a:pt x="356" y="51"/>
                      </a:lnTo>
                      <a:lnTo>
                        <a:pt x="352" y="51"/>
                      </a:lnTo>
                      <a:lnTo>
                        <a:pt x="352" y="55"/>
                      </a:lnTo>
                      <a:lnTo>
                        <a:pt x="352" y="55"/>
                      </a:lnTo>
                      <a:lnTo>
                        <a:pt x="352" y="55"/>
                      </a:lnTo>
                      <a:lnTo>
                        <a:pt x="352" y="59"/>
                      </a:lnTo>
                      <a:lnTo>
                        <a:pt x="352" y="62"/>
                      </a:lnTo>
                      <a:lnTo>
                        <a:pt x="356" y="70"/>
                      </a:lnTo>
                      <a:lnTo>
                        <a:pt x="356" y="74"/>
                      </a:lnTo>
                      <a:lnTo>
                        <a:pt x="356" y="74"/>
                      </a:lnTo>
                      <a:lnTo>
                        <a:pt x="360" y="78"/>
                      </a:lnTo>
                      <a:lnTo>
                        <a:pt x="364" y="78"/>
                      </a:lnTo>
                      <a:lnTo>
                        <a:pt x="368" y="74"/>
                      </a:lnTo>
                      <a:lnTo>
                        <a:pt x="368" y="78"/>
                      </a:lnTo>
                      <a:lnTo>
                        <a:pt x="364" y="78"/>
                      </a:lnTo>
                      <a:lnTo>
                        <a:pt x="364" y="78"/>
                      </a:lnTo>
                      <a:lnTo>
                        <a:pt x="364" y="82"/>
                      </a:lnTo>
                      <a:lnTo>
                        <a:pt x="368" y="82"/>
                      </a:lnTo>
                      <a:lnTo>
                        <a:pt x="368" y="82"/>
                      </a:lnTo>
                      <a:lnTo>
                        <a:pt x="368" y="86"/>
                      </a:lnTo>
                      <a:lnTo>
                        <a:pt x="368" y="86"/>
                      </a:lnTo>
                      <a:lnTo>
                        <a:pt x="368" y="86"/>
                      </a:lnTo>
                      <a:lnTo>
                        <a:pt x="368" y="86"/>
                      </a:lnTo>
                      <a:lnTo>
                        <a:pt x="364" y="82"/>
                      </a:lnTo>
                      <a:lnTo>
                        <a:pt x="364" y="82"/>
                      </a:lnTo>
                      <a:lnTo>
                        <a:pt x="360" y="82"/>
                      </a:lnTo>
                      <a:lnTo>
                        <a:pt x="360" y="82"/>
                      </a:lnTo>
                      <a:lnTo>
                        <a:pt x="356" y="82"/>
                      </a:lnTo>
                      <a:lnTo>
                        <a:pt x="356" y="86"/>
                      </a:lnTo>
                      <a:lnTo>
                        <a:pt x="360" y="86"/>
                      </a:lnTo>
                      <a:lnTo>
                        <a:pt x="360" y="90"/>
                      </a:lnTo>
                      <a:lnTo>
                        <a:pt x="360" y="90"/>
                      </a:lnTo>
                      <a:lnTo>
                        <a:pt x="360" y="94"/>
                      </a:lnTo>
                      <a:lnTo>
                        <a:pt x="356" y="94"/>
                      </a:lnTo>
                      <a:lnTo>
                        <a:pt x="356" y="94"/>
                      </a:lnTo>
                      <a:lnTo>
                        <a:pt x="360" y="98"/>
                      </a:lnTo>
                      <a:lnTo>
                        <a:pt x="360" y="102"/>
                      </a:lnTo>
                      <a:lnTo>
                        <a:pt x="360" y="102"/>
                      </a:lnTo>
                      <a:lnTo>
                        <a:pt x="364" y="105"/>
                      </a:lnTo>
                      <a:lnTo>
                        <a:pt x="364" y="109"/>
                      </a:lnTo>
                      <a:lnTo>
                        <a:pt x="364" y="113"/>
                      </a:lnTo>
                      <a:lnTo>
                        <a:pt x="364" y="113"/>
                      </a:lnTo>
                      <a:lnTo>
                        <a:pt x="368" y="117"/>
                      </a:lnTo>
                      <a:lnTo>
                        <a:pt x="368" y="121"/>
                      </a:lnTo>
                      <a:lnTo>
                        <a:pt x="368" y="121"/>
                      </a:lnTo>
                      <a:lnTo>
                        <a:pt x="372" y="125"/>
                      </a:lnTo>
                      <a:lnTo>
                        <a:pt x="372" y="125"/>
                      </a:lnTo>
                      <a:lnTo>
                        <a:pt x="372" y="129"/>
                      </a:lnTo>
                      <a:lnTo>
                        <a:pt x="376" y="129"/>
                      </a:lnTo>
                      <a:lnTo>
                        <a:pt x="376" y="129"/>
                      </a:lnTo>
                      <a:lnTo>
                        <a:pt x="376" y="133"/>
                      </a:lnTo>
                      <a:lnTo>
                        <a:pt x="379" y="141"/>
                      </a:lnTo>
                      <a:lnTo>
                        <a:pt x="376" y="144"/>
                      </a:lnTo>
                      <a:lnTo>
                        <a:pt x="376" y="148"/>
                      </a:lnTo>
                      <a:lnTo>
                        <a:pt x="372" y="148"/>
                      </a:lnTo>
                      <a:lnTo>
                        <a:pt x="372" y="148"/>
                      </a:lnTo>
                      <a:lnTo>
                        <a:pt x="376" y="148"/>
                      </a:lnTo>
                      <a:lnTo>
                        <a:pt x="376" y="144"/>
                      </a:lnTo>
                      <a:lnTo>
                        <a:pt x="376" y="141"/>
                      </a:lnTo>
                      <a:lnTo>
                        <a:pt x="376" y="137"/>
                      </a:lnTo>
                      <a:lnTo>
                        <a:pt x="376" y="137"/>
                      </a:lnTo>
                      <a:lnTo>
                        <a:pt x="376" y="133"/>
                      </a:lnTo>
                      <a:lnTo>
                        <a:pt x="372" y="129"/>
                      </a:lnTo>
                      <a:lnTo>
                        <a:pt x="368" y="121"/>
                      </a:lnTo>
                      <a:lnTo>
                        <a:pt x="364" y="117"/>
                      </a:lnTo>
                      <a:lnTo>
                        <a:pt x="360" y="109"/>
                      </a:lnTo>
                      <a:lnTo>
                        <a:pt x="360" y="109"/>
                      </a:lnTo>
                      <a:lnTo>
                        <a:pt x="360" y="105"/>
                      </a:lnTo>
                      <a:lnTo>
                        <a:pt x="356" y="105"/>
                      </a:lnTo>
                      <a:lnTo>
                        <a:pt x="356" y="102"/>
                      </a:lnTo>
                      <a:lnTo>
                        <a:pt x="356" y="98"/>
                      </a:lnTo>
                      <a:lnTo>
                        <a:pt x="356" y="94"/>
                      </a:lnTo>
                      <a:lnTo>
                        <a:pt x="356" y="90"/>
                      </a:lnTo>
                      <a:lnTo>
                        <a:pt x="356" y="86"/>
                      </a:lnTo>
                      <a:lnTo>
                        <a:pt x="356" y="86"/>
                      </a:lnTo>
                      <a:lnTo>
                        <a:pt x="356" y="86"/>
                      </a:lnTo>
                      <a:lnTo>
                        <a:pt x="356" y="82"/>
                      </a:lnTo>
                      <a:lnTo>
                        <a:pt x="356" y="78"/>
                      </a:lnTo>
                      <a:lnTo>
                        <a:pt x="352" y="78"/>
                      </a:lnTo>
                      <a:lnTo>
                        <a:pt x="352" y="82"/>
                      </a:lnTo>
                      <a:lnTo>
                        <a:pt x="348" y="86"/>
                      </a:lnTo>
                      <a:lnTo>
                        <a:pt x="348" y="90"/>
                      </a:lnTo>
                      <a:lnTo>
                        <a:pt x="348" y="94"/>
                      </a:lnTo>
                      <a:lnTo>
                        <a:pt x="348" y="94"/>
                      </a:lnTo>
                      <a:lnTo>
                        <a:pt x="348" y="94"/>
                      </a:lnTo>
                      <a:lnTo>
                        <a:pt x="348" y="94"/>
                      </a:lnTo>
                      <a:lnTo>
                        <a:pt x="348" y="90"/>
                      </a:lnTo>
                      <a:lnTo>
                        <a:pt x="348" y="94"/>
                      </a:lnTo>
                      <a:lnTo>
                        <a:pt x="344" y="94"/>
                      </a:lnTo>
                      <a:lnTo>
                        <a:pt x="344" y="94"/>
                      </a:lnTo>
                      <a:lnTo>
                        <a:pt x="344" y="94"/>
                      </a:lnTo>
                      <a:lnTo>
                        <a:pt x="344" y="90"/>
                      </a:lnTo>
                      <a:lnTo>
                        <a:pt x="348" y="86"/>
                      </a:lnTo>
                      <a:lnTo>
                        <a:pt x="340" y="90"/>
                      </a:lnTo>
                      <a:lnTo>
                        <a:pt x="337" y="94"/>
                      </a:lnTo>
                      <a:lnTo>
                        <a:pt x="337" y="90"/>
                      </a:lnTo>
                      <a:lnTo>
                        <a:pt x="337" y="90"/>
                      </a:lnTo>
                      <a:lnTo>
                        <a:pt x="337" y="90"/>
                      </a:lnTo>
                      <a:lnTo>
                        <a:pt x="337" y="94"/>
                      </a:lnTo>
                      <a:lnTo>
                        <a:pt x="337" y="94"/>
                      </a:lnTo>
                      <a:lnTo>
                        <a:pt x="337" y="98"/>
                      </a:lnTo>
                      <a:lnTo>
                        <a:pt x="337" y="102"/>
                      </a:lnTo>
                      <a:lnTo>
                        <a:pt x="337" y="98"/>
                      </a:lnTo>
                      <a:lnTo>
                        <a:pt x="333" y="94"/>
                      </a:lnTo>
                      <a:lnTo>
                        <a:pt x="333" y="94"/>
                      </a:lnTo>
                      <a:lnTo>
                        <a:pt x="333" y="90"/>
                      </a:lnTo>
                      <a:lnTo>
                        <a:pt x="333" y="90"/>
                      </a:lnTo>
                      <a:lnTo>
                        <a:pt x="337" y="86"/>
                      </a:lnTo>
                      <a:lnTo>
                        <a:pt x="337" y="82"/>
                      </a:lnTo>
                      <a:lnTo>
                        <a:pt x="337" y="78"/>
                      </a:lnTo>
                      <a:lnTo>
                        <a:pt x="340" y="74"/>
                      </a:lnTo>
                      <a:lnTo>
                        <a:pt x="340" y="66"/>
                      </a:lnTo>
                      <a:lnTo>
                        <a:pt x="340" y="62"/>
                      </a:lnTo>
                      <a:lnTo>
                        <a:pt x="340" y="55"/>
                      </a:lnTo>
                      <a:lnTo>
                        <a:pt x="337" y="51"/>
                      </a:lnTo>
                      <a:lnTo>
                        <a:pt x="337" y="51"/>
                      </a:lnTo>
                      <a:lnTo>
                        <a:pt x="333" y="59"/>
                      </a:lnTo>
                      <a:lnTo>
                        <a:pt x="321" y="74"/>
                      </a:lnTo>
                      <a:lnTo>
                        <a:pt x="313" y="78"/>
                      </a:lnTo>
                      <a:lnTo>
                        <a:pt x="313" y="78"/>
                      </a:lnTo>
                      <a:lnTo>
                        <a:pt x="317" y="74"/>
                      </a:lnTo>
                      <a:lnTo>
                        <a:pt x="317" y="74"/>
                      </a:lnTo>
                      <a:lnTo>
                        <a:pt x="317" y="74"/>
                      </a:lnTo>
                      <a:lnTo>
                        <a:pt x="321" y="66"/>
                      </a:lnTo>
                      <a:lnTo>
                        <a:pt x="321" y="66"/>
                      </a:lnTo>
                      <a:lnTo>
                        <a:pt x="321" y="66"/>
                      </a:lnTo>
                      <a:lnTo>
                        <a:pt x="321" y="62"/>
                      </a:lnTo>
                      <a:lnTo>
                        <a:pt x="329" y="59"/>
                      </a:lnTo>
                      <a:lnTo>
                        <a:pt x="329" y="51"/>
                      </a:lnTo>
                      <a:lnTo>
                        <a:pt x="325" y="51"/>
                      </a:lnTo>
                      <a:lnTo>
                        <a:pt x="325" y="51"/>
                      </a:lnTo>
                      <a:lnTo>
                        <a:pt x="321" y="55"/>
                      </a:lnTo>
                      <a:lnTo>
                        <a:pt x="321" y="55"/>
                      </a:lnTo>
                      <a:lnTo>
                        <a:pt x="321" y="51"/>
                      </a:lnTo>
                      <a:lnTo>
                        <a:pt x="317" y="51"/>
                      </a:lnTo>
                      <a:lnTo>
                        <a:pt x="313" y="51"/>
                      </a:lnTo>
                      <a:lnTo>
                        <a:pt x="313" y="55"/>
                      </a:lnTo>
                      <a:lnTo>
                        <a:pt x="309" y="59"/>
                      </a:lnTo>
                      <a:lnTo>
                        <a:pt x="309" y="55"/>
                      </a:lnTo>
                      <a:lnTo>
                        <a:pt x="309" y="55"/>
                      </a:lnTo>
                      <a:lnTo>
                        <a:pt x="309" y="55"/>
                      </a:lnTo>
                      <a:lnTo>
                        <a:pt x="309" y="55"/>
                      </a:lnTo>
                      <a:lnTo>
                        <a:pt x="309" y="51"/>
                      </a:lnTo>
                      <a:lnTo>
                        <a:pt x="305" y="51"/>
                      </a:lnTo>
                      <a:lnTo>
                        <a:pt x="305" y="51"/>
                      </a:lnTo>
                      <a:lnTo>
                        <a:pt x="305" y="51"/>
                      </a:lnTo>
                      <a:lnTo>
                        <a:pt x="305" y="51"/>
                      </a:lnTo>
                      <a:lnTo>
                        <a:pt x="305" y="51"/>
                      </a:lnTo>
                      <a:lnTo>
                        <a:pt x="309" y="51"/>
                      </a:lnTo>
                      <a:lnTo>
                        <a:pt x="313" y="47"/>
                      </a:lnTo>
                      <a:lnTo>
                        <a:pt x="313" y="47"/>
                      </a:lnTo>
                      <a:lnTo>
                        <a:pt x="313" y="43"/>
                      </a:lnTo>
                      <a:lnTo>
                        <a:pt x="313" y="43"/>
                      </a:lnTo>
                      <a:lnTo>
                        <a:pt x="313" y="43"/>
                      </a:lnTo>
                      <a:lnTo>
                        <a:pt x="317" y="43"/>
                      </a:lnTo>
                      <a:lnTo>
                        <a:pt x="317" y="47"/>
                      </a:lnTo>
                      <a:lnTo>
                        <a:pt x="317" y="47"/>
                      </a:lnTo>
                      <a:lnTo>
                        <a:pt x="321" y="43"/>
                      </a:lnTo>
                      <a:lnTo>
                        <a:pt x="321" y="43"/>
                      </a:lnTo>
                      <a:lnTo>
                        <a:pt x="325" y="47"/>
                      </a:lnTo>
                      <a:lnTo>
                        <a:pt x="325" y="43"/>
                      </a:lnTo>
                      <a:lnTo>
                        <a:pt x="329" y="43"/>
                      </a:lnTo>
                      <a:lnTo>
                        <a:pt x="329" y="43"/>
                      </a:lnTo>
                      <a:lnTo>
                        <a:pt x="329" y="39"/>
                      </a:lnTo>
                      <a:lnTo>
                        <a:pt x="329" y="39"/>
                      </a:lnTo>
                      <a:lnTo>
                        <a:pt x="325" y="39"/>
                      </a:lnTo>
                      <a:lnTo>
                        <a:pt x="325" y="35"/>
                      </a:lnTo>
                      <a:lnTo>
                        <a:pt x="333" y="35"/>
                      </a:lnTo>
                      <a:lnTo>
                        <a:pt x="333" y="35"/>
                      </a:lnTo>
                      <a:lnTo>
                        <a:pt x="333" y="35"/>
                      </a:lnTo>
                      <a:lnTo>
                        <a:pt x="333" y="35"/>
                      </a:lnTo>
                      <a:lnTo>
                        <a:pt x="329" y="35"/>
                      </a:lnTo>
                      <a:lnTo>
                        <a:pt x="329" y="31"/>
                      </a:lnTo>
                      <a:lnTo>
                        <a:pt x="333" y="31"/>
                      </a:lnTo>
                      <a:lnTo>
                        <a:pt x="333" y="31"/>
                      </a:lnTo>
                      <a:lnTo>
                        <a:pt x="333" y="27"/>
                      </a:lnTo>
                      <a:lnTo>
                        <a:pt x="333" y="27"/>
                      </a:lnTo>
                      <a:lnTo>
                        <a:pt x="329" y="27"/>
                      </a:lnTo>
                      <a:lnTo>
                        <a:pt x="329" y="27"/>
                      </a:lnTo>
                      <a:lnTo>
                        <a:pt x="329" y="27"/>
                      </a:lnTo>
                      <a:lnTo>
                        <a:pt x="333" y="23"/>
                      </a:lnTo>
                      <a:lnTo>
                        <a:pt x="333" y="23"/>
                      </a:lnTo>
                      <a:lnTo>
                        <a:pt x="333" y="20"/>
                      </a:lnTo>
                      <a:lnTo>
                        <a:pt x="333" y="20"/>
                      </a:lnTo>
                      <a:lnTo>
                        <a:pt x="333" y="16"/>
                      </a:lnTo>
                      <a:lnTo>
                        <a:pt x="329" y="12"/>
                      </a:lnTo>
                      <a:lnTo>
                        <a:pt x="329" y="12"/>
                      </a:lnTo>
                      <a:lnTo>
                        <a:pt x="329" y="12"/>
                      </a:lnTo>
                      <a:lnTo>
                        <a:pt x="329" y="12"/>
                      </a:lnTo>
                      <a:lnTo>
                        <a:pt x="329" y="8"/>
                      </a:lnTo>
                      <a:lnTo>
                        <a:pt x="329" y="8"/>
                      </a:lnTo>
                      <a:lnTo>
                        <a:pt x="325" y="8"/>
                      </a:lnTo>
                      <a:lnTo>
                        <a:pt x="317" y="12"/>
                      </a:lnTo>
                      <a:lnTo>
                        <a:pt x="313" y="16"/>
                      </a:lnTo>
                      <a:lnTo>
                        <a:pt x="313" y="16"/>
                      </a:lnTo>
                      <a:lnTo>
                        <a:pt x="313" y="16"/>
                      </a:lnTo>
                      <a:lnTo>
                        <a:pt x="313" y="16"/>
                      </a:lnTo>
                      <a:lnTo>
                        <a:pt x="313" y="12"/>
                      </a:lnTo>
                      <a:lnTo>
                        <a:pt x="313" y="12"/>
                      </a:lnTo>
                      <a:lnTo>
                        <a:pt x="309" y="12"/>
                      </a:lnTo>
                      <a:lnTo>
                        <a:pt x="309" y="16"/>
                      </a:lnTo>
                      <a:lnTo>
                        <a:pt x="309" y="12"/>
                      </a:lnTo>
                      <a:lnTo>
                        <a:pt x="309" y="12"/>
                      </a:lnTo>
                      <a:lnTo>
                        <a:pt x="309" y="12"/>
                      </a:lnTo>
                      <a:lnTo>
                        <a:pt x="309" y="12"/>
                      </a:lnTo>
                      <a:lnTo>
                        <a:pt x="309" y="12"/>
                      </a:lnTo>
                      <a:lnTo>
                        <a:pt x="309" y="8"/>
                      </a:lnTo>
                      <a:lnTo>
                        <a:pt x="309" y="8"/>
                      </a:lnTo>
                      <a:lnTo>
                        <a:pt x="309" y="8"/>
                      </a:lnTo>
                      <a:lnTo>
                        <a:pt x="309" y="4"/>
                      </a:lnTo>
                      <a:lnTo>
                        <a:pt x="309" y="4"/>
                      </a:lnTo>
                      <a:lnTo>
                        <a:pt x="305" y="0"/>
                      </a:lnTo>
                      <a:lnTo>
                        <a:pt x="305" y="0"/>
                      </a:lnTo>
                      <a:lnTo>
                        <a:pt x="305" y="0"/>
                      </a:lnTo>
                      <a:lnTo>
                        <a:pt x="301" y="4"/>
                      </a:lnTo>
                      <a:lnTo>
                        <a:pt x="301" y="4"/>
                      </a:lnTo>
                      <a:lnTo>
                        <a:pt x="301" y="8"/>
                      </a:lnTo>
                      <a:lnTo>
                        <a:pt x="301" y="12"/>
                      </a:lnTo>
                      <a:lnTo>
                        <a:pt x="301" y="8"/>
                      </a:lnTo>
                      <a:lnTo>
                        <a:pt x="301" y="8"/>
                      </a:lnTo>
                      <a:lnTo>
                        <a:pt x="301" y="8"/>
                      </a:lnTo>
                      <a:lnTo>
                        <a:pt x="297" y="8"/>
                      </a:lnTo>
                      <a:lnTo>
                        <a:pt x="297" y="8"/>
                      </a:lnTo>
                      <a:lnTo>
                        <a:pt x="297" y="8"/>
                      </a:lnTo>
                      <a:lnTo>
                        <a:pt x="297" y="8"/>
                      </a:lnTo>
                      <a:lnTo>
                        <a:pt x="297" y="8"/>
                      </a:lnTo>
                      <a:lnTo>
                        <a:pt x="297" y="8"/>
                      </a:lnTo>
                      <a:lnTo>
                        <a:pt x="294" y="12"/>
                      </a:lnTo>
                      <a:lnTo>
                        <a:pt x="294" y="16"/>
                      </a:lnTo>
                      <a:lnTo>
                        <a:pt x="290" y="16"/>
                      </a:lnTo>
                      <a:lnTo>
                        <a:pt x="286" y="12"/>
                      </a:lnTo>
                      <a:lnTo>
                        <a:pt x="286" y="12"/>
                      </a:lnTo>
                      <a:lnTo>
                        <a:pt x="282" y="16"/>
                      </a:lnTo>
                      <a:lnTo>
                        <a:pt x="282" y="12"/>
                      </a:lnTo>
                      <a:lnTo>
                        <a:pt x="282" y="8"/>
                      </a:lnTo>
                      <a:lnTo>
                        <a:pt x="278" y="8"/>
                      </a:lnTo>
                      <a:lnTo>
                        <a:pt x="274" y="4"/>
                      </a:lnTo>
                      <a:lnTo>
                        <a:pt x="274" y="12"/>
                      </a:lnTo>
                      <a:lnTo>
                        <a:pt x="274" y="12"/>
                      </a:lnTo>
                      <a:lnTo>
                        <a:pt x="270" y="12"/>
                      </a:lnTo>
                      <a:lnTo>
                        <a:pt x="270" y="12"/>
                      </a:lnTo>
                      <a:lnTo>
                        <a:pt x="270" y="16"/>
                      </a:lnTo>
                      <a:lnTo>
                        <a:pt x="270" y="16"/>
                      </a:lnTo>
                      <a:lnTo>
                        <a:pt x="274" y="20"/>
                      </a:lnTo>
                      <a:lnTo>
                        <a:pt x="274" y="20"/>
                      </a:lnTo>
                      <a:lnTo>
                        <a:pt x="274" y="23"/>
                      </a:lnTo>
                      <a:lnTo>
                        <a:pt x="278" y="23"/>
                      </a:lnTo>
                      <a:lnTo>
                        <a:pt x="278" y="23"/>
                      </a:lnTo>
                      <a:lnTo>
                        <a:pt x="278" y="23"/>
                      </a:lnTo>
                      <a:lnTo>
                        <a:pt x="278" y="27"/>
                      </a:lnTo>
                      <a:lnTo>
                        <a:pt x="282" y="27"/>
                      </a:lnTo>
                      <a:lnTo>
                        <a:pt x="282" y="31"/>
                      </a:lnTo>
                      <a:lnTo>
                        <a:pt x="282" y="31"/>
                      </a:lnTo>
                      <a:lnTo>
                        <a:pt x="282" y="31"/>
                      </a:lnTo>
                      <a:lnTo>
                        <a:pt x="278" y="31"/>
                      </a:lnTo>
                      <a:lnTo>
                        <a:pt x="278" y="27"/>
                      </a:lnTo>
                      <a:lnTo>
                        <a:pt x="274" y="27"/>
                      </a:lnTo>
                      <a:lnTo>
                        <a:pt x="262" y="27"/>
                      </a:lnTo>
                      <a:lnTo>
                        <a:pt x="262" y="27"/>
                      </a:lnTo>
                      <a:lnTo>
                        <a:pt x="262" y="31"/>
                      </a:lnTo>
                      <a:lnTo>
                        <a:pt x="262" y="31"/>
                      </a:lnTo>
                      <a:lnTo>
                        <a:pt x="266" y="35"/>
                      </a:lnTo>
                      <a:lnTo>
                        <a:pt x="270" y="35"/>
                      </a:lnTo>
                      <a:lnTo>
                        <a:pt x="270" y="35"/>
                      </a:lnTo>
                      <a:lnTo>
                        <a:pt x="270" y="35"/>
                      </a:lnTo>
                      <a:lnTo>
                        <a:pt x="274" y="39"/>
                      </a:lnTo>
                      <a:lnTo>
                        <a:pt x="262" y="39"/>
                      </a:lnTo>
                      <a:lnTo>
                        <a:pt x="262" y="39"/>
                      </a:lnTo>
                      <a:lnTo>
                        <a:pt x="262" y="39"/>
                      </a:lnTo>
                      <a:lnTo>
                        <a:pt x="262" y="43"/>
                      </a:lnTo>
                      <a:lnTo>
                        <a:pt x="266" y="47"/>
                      </a:lnTo>
                      <a:lnTo>
                        <a:pt x="270" y="47"/>
                      </a:lnTo>
                      <a:lnTo>
                        <a:pt x="278" y="47"/>
                      </a:lnTo>
                      <a:lnTo>
                        <a:pt x="278" y="47"/>
                      </a:lnTo>
                      <a:lnTo>
                        <a:pt x="278" y="43"/>
                      </a:lnTo>
                      <a:lnTo>
                        <a:pt x="278" y="43"/>
                      </a:lnTo>
                      <a:lnTo>
                        <a:pt x="278" y="39"/>
                      </a:lnTo>
                      <a:lnTo>
                        <a:pt x="278" y="43"/>
                      </a:lnTo>
                      <a:lnTo>
                        <a:pt x="278" y="43"/>
                      </a:lnTo>
                      <a:lnTo>
                        <a:pt x="278" y="47"/>
                      </a:lnTo>
                      <a:lnTo>
                        <a:pt x="278" y="47"/>
                      </a:lnTo>
                      <a:lnTo>
                        <a:pt x="282" y="47"/>
                      </a:lnTo>
                      <a:lnTo>
                        <a:pt x="282" y="43"/>
                      </a:lnTo>
                      <a:lnTo>
                        <a:pt x="282" y="43"/>
                      </a:lnTo>
                      <a:lnTo>
                        <a:pt x="282" y="43"/>
                      </a:lnTo>
                      <a:lnTo>
                        <a:pt x="282" y="43"/>
                      </a:lnTo>
                      <a:lnTo>
                        <a:pt x="282" y="47"/>
                      </a:lnTo>
                      <a:lnTo>
                        <a:pt x="286" y="47"/>
                      </a:lnTo>
                      <a:lnTo>
                        <a:pt x="286" y="47"/>
                      </a:lnTo>
                      <a:lnTo>
                        <a:pt x="286" y="47"/>
                      </a:lnTo>
                      <a:lnTo>
                        <a:pt x="286" y="47"/>
                      </a:lnTo>
                      <a:lnTo>
                        <a:pt x="290" y="47"/>
                      </a:lnTo>
                      <a:lnTo>
                        <a:pt x="290" y="47"/>
                      </a:lnTo>
                      <a:lnTo>
                        <a:pt x="290" y="47"/>
                      </a:lnTo>
                      <a:lnTo>
                        <a:pt x="290" y="51"/>
                      </a:lnTo>
                      <a:lnTo>
                        <a:pt x="290" y="51"/>
                      </a:lnTo>
                      <a:lnTo>
                        <a:pt x="286" y="51"/>
                      </a:lnTo>
                      <a:lnTo>
                        <a:pt x="290" y="51"/>
                      </a:lnTo>
                      <a:lnTo>
                        <a:pt x="297" y="51"/>
                      </a:lnTo>
                      <a:lnTo>
                        <a:pt x="282" y="55"/>
                      </a:lnTo>
                      <a:lnTo>
                        <a:pt x="282" y="55"/>
                      </a:lnTo>
                      <a:lnTo>
                        <a:pt x="282" y="55"/>
                      </a:lnTo>
                      <a:lnTo>
                        <a:pt x="282" y="59"/>
                      </a:lnTo>
                      <a:lnTo>
                        <a:pt x="282" y="62"/>
                      </a:lnTo>
                      <a:lnTo>
                        <a:pt x="282" y="62"/>
                      </a:lnTo>
                      <a:lnTo>
                        <a:pt x="286" y="62"/>
                      </a:lnTo>
                      <a:lnTo>
                        <a:pt x="286" y="62"/>
                      </a:lnTo>
                      <a:lnTo>
                        <a:pt x="286" y="66"/>
                      </a:lnTo>
                      <a:lnTo>
                        <a:pt x="286" y="66"/>
                      </a:lnTo>
                      <a:lnTo>
                        <a:pt x="286" y="66"/>
                      </a:lnTo>
                      <a:lnTo>
                        <a:pt x="278" y="70"/>
                      </a:lnTo>
                      <a:lnTo>
                        <a:pt x="278" y="70"/>
                      </a:lnTo>
                      <a:lnTo>
                        <a:pt x="278" y="78"/>
                      </a:lnTo>
                      <a:lnTo>
                        <a:pt x="278" y="78"/>
                      </a:lnTo>
                      <a:lnTo>
                        <a:pt x="282" y="78"/>
                      </a:lnTo>
                      <a:lnTo>
                        <a:pt x="282" y="78"/>
                      </a:lnTo>
                      <a:lnTo>
                        <a:pt x="282" y="82"/>
                      </a:lnTo>
                      <a:lnTo>
                        <a:pt x="282" y="86"/>
                      </a:lnTo>
                      <a:lnTo>
                        <a:pt x="286" y="86"/>
                      </a:lnTo>
                      <a:lnTo>
                        <a:pt x="294" y="90"/>
                      </a:lnTo>
                      <a:lnTo>
                        <a:pt x="294" y="90"/>
                      </a:lnTo>
                      <a:lnTo>
                        <a:pt x="294" y="90"/>
                      </a:lnTo>
                      <a:lnTo>
                        <a:pt x="290" y="90"/>
                      </a:lnTo>
                      <a:lnTo>
                        <a:pt x="286" y="90"/>
                      </a:lnTo>
                      <a:lnTo>
                        <a:pt x="286" y="90"/>
                      </a:lnTo>
                      <a:lnTo>
                        <a:pt x="286" y="90"/>
                      </a:lnTo>
                      <a:lnTo>
                        <a:pt x="286" y="90"/>
                      </a:lnTo>
                      <a:lnTo>
                        <a:pt x="282" y="90"/>
                      </a:lnTo>
                      <a:lnTo>
                        <a:pt x="282" y="90"/>
                      </a:lnTo>
                      <a:lnTo>
                        <a:pt x="282" y="94"/>
                      </a:lnTo>
                      <a:lnTo>
                        <a:pt x="282" y="94"/>
                      </a:lnTo>
                      <a:lnTo>
                        <a:pt x="282" y="98"/>
                      </a:lnTo>
                      <a:lnTo>
                        <a:pt x="282" y="98"/>
                      </a:lnTo>
                      <a:lnTo>
                        <a:pt x="286" y="98"/>
                      </a:lnTo>
                      <a:lnTo>
                        <a:pt x="286" y="102"/>
                      </a:lnTo>
                      <a:lnTo>
                        <a:pt x="286" y="102"/>
                      </a:lnTo>
                      <a:lnTo>
                        <a:pt x="282" y="102"/>
                      </a:lnTo>
                      <a:lnTo>
                        <a:pt x="286" y="102"/>
                      </a:lnTo>
                      <a:lnTo>
                        <a:pt x="290" y="105"/>
                      </a:lnTo>
                      <a:lnTo>
                        <a:pt x="290" y="109"/>
                      </a:lnTo>
                      <a:lnTo>
                        <a:pt x="294" y="109"/>
                      </a:lnTo>
                      <a:lnTo>
                        <a:pt x="294" y="109"/>
                      </a:lnTo>
                      <a:lnTo>
                        <a:pt x="294" y="109"/>
                      </a:lnTo>
                      <a:lnTo>
                        <a:pt x="294" y="109"/>
                      </a:lnTo>
                      <a:lnTo>
                        <a:pt x="294" y="109"/>
                      </a:lnTo>
                      <a:lnTo>
                        <a:pt x="290" y="113"/>
                      </a:lnTo>
                      <a:lnTo>
                        <a:pt x="286" y="113"/>
                      </a:lnTo>
                      <a:lnTo>
                        <a:pt x="286" y="109"/>
                      </a:lnTo>
                      <a:lnTo>
                        <a:pt x="278" y="113"/>
                      </a:lnTo>
                      <a:lnTo>
                        <a:pt x="282" y="113"/>
                      </a:lnTo>
                      <a:lnTo>
                        <a:pt x="282" y="117"/>
                      </a:lnTo>
                      <a:lnTo>
                        <a:pt x="282" y="121"/>
                      </a:lnTo>
                      <a:lnTo>
                        <a:pt x="282" y="121"/>
                      </a:lnTo>
                      <a:lnTo>
                        <a:pt x="278" y="125"/>
                      </a:lnTo>
                      <a:lnTo>
                        <a:pt x="278" y="125"/>
                      </a:lnTo>
                      <a:lnTo>
                        <a:pt x="274" y="125"/>
                      </a:lnTo>
                      <a:lnTo>
                        <a:pt x="274" y="125"/>
                      </a:lnTo>
                      <a:lnTo>
                        <a:pt x="274" y="125"/>
                      </a:lnTo>
                      <a:lnTo>
                        <a:pt x="274" y="125"/>
                      </a:lnTo>
                      <a:lnTo>
                        <a:pt x="278" y="129"/>
                      </a:lnTo>
                      <a:lnTo>
                        <a:pt x="278" y="129"/>
                      </a:lnTo>
                      <a:lnTo>
                        <a:pt x="278" y="133"/>
                      </a:lnTo>
                      <a:lnTo>
                        <a:pt x="278" y="133"/>
                      </a:lnTo>
                      <a:lnTo>
                        <a:pt x="274" y="133"/>
                      </a:lnTo>
                      <a:lnTo>
                        <a:pt x="274" y="133"/>
                      </a:lnTo>
                      <a:lnTo>
                        <a:pt x="274" y="133"/>
                      </a:lnTo>
                      <a:lnTo>
                        <a:pt x="278" y="133"/>
                      </a:lnTo>
                      <a:lnTo>
                        <a:pt x="278" y="137"/>
                      </a:lnTo>
                      <a:lnTo>
                        <a:pt x="274" y="137"/>
                      </a:lnTo>
                      <a:lnTo>
                        <a:pt x="274" y="137"/>
                      </a:lnTo>
                      <a:lnTo>
                        <a:pt x="274" y="137"/>
                      </a:lnTo>
                      <a:lnTo>
                        <a:pt x="270" y="133"/>
                      </a:lnTo>
                      <a:lnTo>
                        <a:pt x="270" y="133"/>
                      </a:lnTo>
                      <a:lnTo>
                        <a:pt x="270" y="133"/>
                      </a:lnTo>
                      <a:lnTo>
                        <a:pt x="270" y="133"/>
                      </a:lnTo>
                      <a:lnTo>
                        <a:pt x="270" y="129"/>
                      </a:lnTo>
                      <a:lnTo>
                        <a:pt x="270" y="129"/>
                      </a:lnTo>
                      <a:lnTo>
                        <a:pt x="270" y="129"/>
                      </a:lnTo>
                      <a:lnTo>
                        <a:pt x="270" y="125"/>
                      </a:lnTo>
                      <a:lnTo>
                        <a:pt x="266" y="125"/>
                      </a:lnTo>
                      <a:lnTo>
                        <a:pt x="266" y="121"/>
                      </a:lnTo>
                      <a:lnTo>
                        <a:pt x="266" y="121"/>
                      </a:lnTo>
                      <a:lnTo>
                        <a:pt x="266" y="117"/>
                      </a:lnTo>
                      <a:lnTo>
                        <a:pt x="266" y="117"/>
                      </a:lnTo>
                      <a:lnTo>
                        <a:pt x="266" y="117"/>
                      </a:lnTo>
                      <a:lnTo>
                        <a:pt x="266" y="113"/>
                      </a:lnTo>
                      <a:lnTo>
                        <a:pt x="262" y="113"/>
                      </a:lnTo>
                      <a:lnTo>
                        <a:pt x="262" y="109"/>
                      </a:lnTo>
                      <a:lnTo>
                        <a:pt x="266" y="109"/>
                      </a:lnTo>
                      <a:lnTo>
                        <a:pt x="266" y="109"/>
                      </a:lnTo>
                      <a:lnTo>
                        <a:pt x="262" y="105"/>
                      </a:lnTo>
                      <a:lnTo>
                        <a:pt x="258" y="94"/>
                      </a:lnTo>
                      <a:lnTo>
                        <a:pt x="258" y="94"/>
                      </a:lnTo>
                      <a:lnTo>
                        <a:pt x="251" y="94"/>
                      </a:lnTo>
                      <a:lnTo>
                        <a:pt x="251" y="94"/>
                      </a:lnTo>
                      <a:lnTo>
                        <a:pt x="247" y="98"/>
                      </a:lnTo>
                      <a:lnTo>
                        <a:pt x="243" y="98"/>
                      </a:lnTo>
                      <a:lnTo>
                        <a:pt x="254" y="82"/>
                      </a:lnTo>
                      <a:lnTo>
                        <a:pt x="254" y="78"/>
                      </a:lnTo>
                      <a:lnTo>
                        <a:pt x="254" y="78"/>
                      </a:lnTo>
                      <a:lnTo>
                        <a:pt x="251" y="74"/>
                      </a:lnTo>
                      <a:lnTo>
                        <a:pt x="251" y="70"/>
                      </a:lnTo>
                      <a:lnTo>
                        <a:pt x="251" y="70"/>
                      </a:lnTo>
                      <a:lnTo>
                        <a:pt x="251" y="66"/>
                      </a:lnTo>
                      <a:lnTo>
                        <a:pt x="251" y="66"/>
                      </a:lnTo>
                      <a:lnTo>
                        <a:pt x="251" y="62"/>
                      </a:lnTo>
                      <a:lnTo>
                        <a:pt x="251" y="62"/>
                      </a:lnTo>
                      <a:lnTo>
                        <a:pt x="251" y="62"/>
                      </a:lnTo>
                      <a:lnTo>
                        <a:pt x="247" y="66"/>
                      </a:lnTo>
                      <a:lnTo>
                        <a:pt x="247" y="66"/>
                      </a:lnTo>
                      <a:lnTo>
                        <a:pt x="247" y="66"/>
                      </a:lnTo>
                      <a:lnTo>
                        <a:pt x="247" y="66"/>
                      </a:lnTo>
                      <a:lnTo>
                        <a:pt x="247" y="66"/>
                      </a:lnTo>
                      <a:lnTo>
                        <a:pt x="247" y="62"/>
                      </a:lnTo>
                      <a:lnTo>
                        <a:pt x="243" y="62"/>
                      </a:lnTo>
                      <a:lnTo>
                        <a:pt x="247" y="62"/>
                      </a:lnTo>
                      <a:lnTo>
                        <a:pt x="247" y="59"/>
                      </a:lnTo>
                      <a:lnTo>
                        <a:pt x="247" y="59"/>
                      </a:lnTo>
                      <a:lnTo>
                        <a:pt x="247" y="59"/>
                      </a:lnTo>
                      <a:lnTo>
                        <a:pt x="247" y="55"/>
                      </a:lnTo>
                      <a:lnTo>
                        <a:pt x="247" y="55"/>
                      </a:lnTo>
                      <a:lnTo>
                        <a:pt x="243" y="55"/>
                      </a:lnTo>
                      <a:lnTo>
                        <a:pt x="243" y="55"/>
                      </a:lnTo>
                      <a:lnTo>
                        <a:pt x="243" y="51"/>
                      </a:lnTo>
                      <a:lnTo>
                        <a:pt x="243" y="51"/>
                      </a:lnTo>
                      <a:lnTo>
                        <a:pt x="239" y="51"/>
                      </a:lnTo>
                      <a:lnTo>
                        <a:pt x="239" y="47"/>
                      </a:lnTo>
                      <a:lnTo>
                        <a:pt x="239" y="47"/>
                      </a:lnTo>
                      <a:lnTo>
                        <a:pt x="235" y="51"/>
                      </a:lnTo>
                      <a:lnTo>
                        <a:pt x="227" y="66"/>
                      </a:lnTo>
                      <a:lnTo>
                        <a:pt x="227" y="70"/>
                      </a:lnTo>
                      <a:lnTo>
                        <a:pt x="227" y="78"/>
                      </a:lnTo>
                      <a:lnTo>
                        <a:pt x="227" y="82"/>
                      </a:lnTo>
                      <a:lnTo>
                        <a:pt x="227" y="86"/>
                      </a:lnTo>
                      <a:lnTo>
                        <a:pt x="227" y="86"/>
                      </a:lnTo>
                      <a:lnTo>
                        <a:pt x="227" y="90"/>
                      </a:lnTo>
                      <a:lnTo>
                        <a:pt x="227" y="90"/>
                      </a:lnTo>
                      <a:lnTo>
                        <a:pt x="227" y="90"/>
                      </a:lnTo>
                      <a:lnTo>
                        <a:pt x="223" y="94"/>
                      </a:lnTo>
                      <a:lnTo>
                        <a:pt x="223" y="94"/>
                      </a:lnTo>
                      <a:lnTo>
                        <a:pt x="227" y="98"/>
                      </a:lnTo>
                      <a:lnTo>
                        <a:pt x="227" y="105"/>
                      </a:lnTo>
                      <a:lnTo>
                        <a:pt x="227" y="109"/>
                      </a:lnTo>
                      <a:lnTo>
                        <a:pt x="227" y="113"/>
                      </a:lnTo>
                      <a:lnTo>
                        <a:pt x="227" y="117"/>
                      </a:lnTo>
                      <a:lnTo>
                        <a:pt x="227" y="117"/>
                      </a:lnTo>
                      <a:lnTo>
                        <a:pt x="223" y="117"/>
                      </a:lnTo>
                      <a:lnTo>
                        <a:pt x="223" y="141"/>
                      </a:lnTo>
                      <a:lnTo>
                        <a:pt x="219" y="156"/>
                      </a:lnTo>
                      <a:lnTo>
                        <a:pt x="219" y="160"/>
                      </a:lnTo>
                      <a:lnTo>
                        <a:pt x="223" y="160"/>
                      </a:lnTo>
                      <a:lnTo>
                        <a:pt x="227" y="164"/>
                      </a:lnTo>
                      <a:lnTo>
                        <a:pt x="227" y="164"/>
                      </a:lnTo>
                      <a:lnTo>
                        <a:pt x="227" y="172"/>
                      </a:lnTo>
                      <a:lnTo>
                        <a:pt x="227" y="172"/>
                      </a:lnTo>
                      <a:lnTo>
                        <a:pt x="227" y="176"/>
                      </a:lnTo>
                      <a:lnTo>
                        <a:pt x="227" y="176"/>
                      </a:lnTo>
                      <a:lnTo>
                        <a:pt x="227" y="180"/>
                      </a:lnTo>
                      <a:lnTo>
                        <a:pt x="227" y="180"/>
                      </a:lnTo>
                      <a:lnTo>
                        <a:pt x="223" y="180"/>
                      </a:lnTo>
                      <a:lnTo>
                        <a:pt x="223" y="180"/>
                      </a:lnTo>
                      <a:lnTo>
                        <a:pt x="223" y="184"/>
                      </a:lnTo>
                      <a:lnTo>
                        <a:pt x="223" y="184"/>
                      </a:lnTo>
                      <a:lnTo>
                        <a:pt x="223" y="191"/>
                      </a:lnTo>
                      <a:lnTo>
                        <a:pt x="223" y="195"/>
                      </a:lnTo>
                      <a:lnTo>
                        <a:pt x="223" y="199"/>
                      </a:lnTo>
                      <a:lnTo>
                        <a:pt x="223" y="199"/>
                      </a:lnTo>
                      <a:lnTo>
                        <a:pt x="223" y="199"/>
                      </a:lnTo>
                      <a:lnTo>
                        <a:pt x="219" y="203"/>
                      </a:lnTo>
                      <a:lnTo>
                        <a:pt x="219" y="199"/>
                      </a:lnTo>
                      <a:lnTo>
                        <a:pt x="219" y="199"/>
                      </a:lnTo>
                      <a:lnTo>
                        <a:pt x="215" y="199"/>
                      </a:lnTo>
                      <a:lnTo>
                        <a:pt x="215" y="199"/>
                      </a:lnTo>
                      <a:lnTo>
                        <a:pt x="215" y="195"/>
                      </a:lnTo>
                      <a:lnTo>
                        <a:pt x="215" y="195"/>
                      </a:lnTo>
                      <a:lnTo>
                        <a:pt x="215" y="195"/>
                      </a:lnTo>
                      <a:lnTo>
                        <a:pt x="215" y="195"/>
                      </a:lnTo>
                      <a:lnTo>
                        <a:pt x="215" y="195"/>
                      </a:lnTo>
                      <a:lnTo>
                        <a:pt x="215" y="195"/>
                      </a:lnTo>
                      <a:lnTo>
                        <a:pt x="215" y="195"/>
                      </a:lnTo>
                      <a:lnTo>
                        <a:pt x="211" y="191"/>
                      </a:lnTo>
                      <a:lnTo>
                        <a:pt x="211" y="191"/>
                      </a:lnTo>
                      <a:lnTo>
                        <a:pt x="211" y="195"/>
                      </a:lnTo>
                      <a:lnTo>
                        <a:pt x="211" y="195"/>
                      </a:lnTo>
                      <a:lnTo>
                        <a:pt x="211" y="199"/>
                      </a:lnTo>
                      <a:lnTo>
                        <a:pt x="211" y="199"/>
                      </a:lnTo>
                      <a:lnTo>
                        <a:pt x="211" y="199"/>
                      </a:lnTo>
                      <a:lnTo>
                        <a:pt x="215" y="199"/>
                      </a:lnTo>
                      <a:lnTo>
                        <a:pt x="215" y="203"/>
                      </a:lnTo>
                      <a:lnTo>
                        <a:pt x="215" y="207"/>
                      </a:lnTo>
                      <a:lnTo>
                        <a:pt x="211" y="203"/>
                      </a:lnTo>
                      <a:lnTo>
                        <a:pt x="208" y="199"/>
                      </a:lnTo>
                      <a:lnTo>
                        <a:pt x="204" y="195"/>
                      </a:lnTo>
                      <a:lnTo>
                        <a:pt x="204" y="191"/>
                      </a:lnTo>
                      <a:lnTo>
                        <a:pt x="204" y="191"/>
                      </a:lnTo>
                      <a:lnTo>
                        <a:pt x="204" y="191"/>
                      </a:lnTo>
                      <a:lnTo>
                        <a:pt x="204" y="187"/>
                      </a:lnTo>
                      <a:lnTo>
                        <a:pt x="204" y="187"/>
                      </a:lnTo>
                      <a:lnTo>
                        <a:pt x="204" y="187"/>
                      </a:lnTo>
                      <a:lnTo>
                        <a:pt x="204" y="184"/>
                      </a:lnTo>
                      <a:lnTo>
                        <a:pt x="204" y="184"/>
                      </a:lnTo>
                      <a:lnTo>
                        <a:pt x="204" y="184"/>
                      </a:lnTo>
                      <a:lnTo>
                        <a:pt x="204" y="184"/>
                      </a:lnTo>
                      <a:lnTo>
                        <a:pt x="204" y="184"/>
                      </a:lnTo>
                      <a:lnTo>
                        <a:pt x="204" y="180"/>
                      </a:lnTo>
                      <a:lnTo>
                        <a:pt x="204" y="180"/>
                      </a:lnTo>
                      <a:lnTo>
                        <a:pt x="204" y="180"/>
                      </a:lnTo>
                      <a:lnTo>
                        <a:pt x="204" y="180"/>
                      </a:lnTo>
                      <a:lnTo>
                        <a:pt x="204" y="176"/>
                      </a:lnTo>
                      <a:lnTo>
                        <a:pt x="208" y="168"/>
                      </a:lnTo>
                      <a:lnTo>
                        <a:pt x="208" y="164"/>
                      </a:lnTo>
                      <a:lnTo>
                        <a:pt x="208" y="164"/>
                      </a:lnTo>
                      <a:lnTo>
                        <a:pt x="204" y="164"/>
                      </a:lnTo>
                      <a:lnTo>
                        <a:pt x="204" y="164"/>
                      </a:lnTo>
                      <a:lnTo>
                        <a:pt x="204" y="164"/>
                      </a:lnTo>
                      <a:lnTo>
                        <a:pt x="204" y="168"/>
                      </a:lnTo>
                      <a:lnTo>
                        <a:pt x="204" y="164"/>
                      </a:lnTo>
                      <a:lnTo>
                        <a:pt x="200" y="164"/>
                      </a:lnTo>
                      <a:lnTo>
                        <a:pt x="200" y="164"/>
                      </a:lnTo>
                      <a:lnTo>
                        <a:pt x="200" y="160"/>
                      </a:lnTo>
                      <a:lnTo>
                        <a:pt x="200" y="160"/>
                      </a:lnTo>
                      <a:lnTo>
                        <a:pt x="200" y="160"/>
                      </a:lnTo>
                      <a:lnTo>
                        <a:pt x="200" y="160"/>
                      </a:lnTo>
                      <a:lnTo>
                        <a:pt x="200" y="156"/>
                      </a:lnTo>
                      <a:lnTo>
                        <a:pt x="200" y="152"/>
                      </a:lnTo>
                      <a:lnTo>
                        <a:pt x="208" y="156"/>
                      </a:lnTo>
                      <a:lnTo>
                        <a:pt x="204" y="152"/>
                      </a:lnTo>
                      <a:lnTo>
                        <a:pt x="204" y="152"/>
                      </a:lnTo>
                      <a:lnTo>
                        <a:pt x="204" y="148"/>
                      </a:lnTo>
                      <a:lnTo>
                        <a:pt x="200" y="144"/>
                      </a:lnTo>
                      <a:lnTo>
                        <a:pt x="200" y="144"/>
                      </a:lnTo>
                      <a:lnTo>
                        <a:pt x="204" y="144"/>
                      </a:lnTo>
                      <a:lnTo>
                        <a:pt x="200" y="141"/>
                      </a:lnTo>
                      <a:lnTo>
                        <a:pt x="192" y="144"/>
                      </a:lnTo>
                      <a:lnTo>
                        <a:pt x="188" y="144"/>
                      </a:lnTo>
                      <a:lnTo>
                        <a:pt x="200" y="141"/>
                      </a:lnTo>
                      <a:lnTo>
                        <a:pt x="200" y="137"/>
                      </a:lnTo>
                      <a:lnTo>
                        <a:pt x="196" y="133"/>
                      </a:lnTo>
                      <a:lnTo>
                        <a:pt x="188" y="141"/>
                      </a:lnTo>
                      <a:lnTo>
                        <a:pt x="188" y="137"/>
                      </a:lnTo>
                      <a:lnTo>
                        <a:pt x="192" y="129"/>
                      </a:lnTo>
                      <a:lnTo>
                        <a:pt x="192" y="129"/>
                      </a:lnTo>
                      <a:lnTo>
                        <a:pt x="192" y="125"/>
                      </a:lnTo>
                      <a:lnTo>
                        <a:pt x="192" y="121"/>
                      </a:lnTo>
                      <a:lnTo>
                        <a:pt x="196" y="121"/>
                      </a:lnTo>
                      <a:lnTo>
                        <a:pt x="196" y="113"/>
                      </a:lnTo>
                      <a:lnTo>
                        <a:pt x="196" y="113"/>
                      </a:lnTo>
                      <a:lnTo>
                        <a:pt x="200" y="109"/>
                      </a:lnTo>
                      <a:lnTo>
                        <a:pt x="200" y="105"/>
                      </a:lnTo>
                      <a:lnTo>
                        <a:pt x="200" y="102"/>
                      </a:lnTo>
                      <a:lnTo>
                        <a:pt x="200" y="102"/>
                      </a:lnTo>
                      <a:lnTo>
                        <a:pt x="204" y="98"/>
                      </a:lnTo>
                      <a:lnTo>
                        <a:pt x="204" y="98"/>
                      </a:lnTo>
                      <a:lnTo>
                        <a:pt x="200" y="94"/>
                      </a:lnTo>
                      <a:lnTo>
                        <a:pt x="200" y="94"/>
                      </a:lnTo>
                      <a:lnTo>
                        <a:pt x="200" y="94"/>
                      </a:lnTo>
                      <a:lnTo>
                        <a:pt x="204" y="90"/>
                      </a:lnTo>
                      <a:lnTo>
                        <a:pt x="204" y="90"/>
                      </a:lnTo>
                      <a:lnTo>
                        <a:pt x="204" y="82"/>
                      </a:lnTo>
                      <a:lnTo>
                        <a:pt x="204" y="82"/>
                      </a:lnTo>
                      <a:lnTo>
                        <a:pt x="208" y="78"/>
                      </a:lnTo>
                      <a:lnTo>
                        <a:pt x="208" y="78"/>
                      </a:lnTo>
                      <a:lnTo>
                        <a:pt x="208" y="74"/>
                      </a:lnTo>
                      <a:lnTo>
                        <a:pt x="208" y="74"/>
                      </a:lnTo>
                      <a:lnTo>
                        <a:pt x="204" y="74"/>
                      </a:lnTo>
                      <a:lnTo>
                        <a:pt x="204" y="70"/>
                      </a:lnTo>
                      <a:lnTo>
                        <a:pt x="204" y="70"/>
                      </a:lnTo>
                      <a:lnTo>
                        <a:pt x="200" y="70"/>
                      </a:lnTo>
                      <a:lnTo>
                        <a:pt x="200" y="74"/>
                      </a:lnTo>
                      <a:lnTo>
                        <a:pt x="200" y="74"/>
                      </a:lnTo>
                      <a:lnTo>
                        <a:pt x="200" y="74"/>
                      </a:lnTo>
                      <a:lnTo>
                        <a:pt x="200" y="74"/>
                      </a:lnTo>
                      <a:lnTo>
                        <a:pt x="200" y="78"/>
                      </a:lnTo>
                      <a:lnTo>
                        <a:pt x="200" y="78"/>
                      </a:lnTo>
                      <a:lnTo>
                        <a:pt x="196" y="78"/>
                      </a:lnTo>
                      <a:lnTo>
                        <a:pt x="196" y="78"/>
                      </a:lnTo>
                      <a:lnTo>
                        <a:pt x="196" y="74"/>
                      </a:lnTo>
                      <a:lnTo>
                        <a:pt x="196" y="74"/>
                      </a:lnTo>
                      <a:lnTo>
                        <a:pt x="192" y="74"/>
                      </a:lnTo>
                      <a:lnTo>
                        <a:pt x="192" y="74"/>
                      </a:lnTo>
                      <a:lnTo>
                        <a:pt x="188" y="74"/>
                      </a:lnTo>
                      <a:lnTo>
                        <a:pt x="188" y="78"/>
                      </a:lnTo>
                      <a:lnTo>
                        <a:pt x="188" y="82"/>
                      </a:lnTo>
                      <a:lnTo>
                        <a:pt x="188" y="82"/>
                      </a:lnTo>
                      <a:lnTo>
                        <a:pt x="188" y="82"/>
                      </a:lnTo>
                      <a:lnTo>
                        <a:pt x="184" y="82"/>
                      </a:lnTo>
                      <a:lnTo>
                        <a:pt x="184" y="82"/>
                      </a:lnTo>
                      <a:lnTo>
                        <a:pt x="184" y="86"/>
                      </a:lnTo>
                      <a:lnTo>
                        <a:pt x="184" y="86"/>
                      </a:lnTo>
                      <a:lnTo>
                        <a:pt x="180" y="82"/>
                      </a:lnTo>
                      <a:lnTo>
                        <a:pt x="180" y="82"/>
                      </a:lnTo>
                      <a:lnTo>
                        <a:pt x="184" y="78"/>
                      </a:lnTo>
                      <a:lnTo>
                        <a:pt x="184" y="78"/>
                      </a:lnTo>
                      <a:lnTo>
                        <a:pt x="184" y="74"/>
                      </a:lnTo>
                      <a:lnTo>
                        <a:pt x="184" y="74"/>
                      </a:lnTo>
                      <a:lnTo>
                        <a:pt x="184" y="74"/>
                      </a:lnTo>
                      <a:lnTo>
                        <a:pt x="172" y="66"/>
                      </a:lnTo>
                      <a:lnTo>
                        <a:pt x="168" y="66"/>
                      </a:lnTo>
                      <a:lnTo>
                        <a:pt x="172" y="70"/>
                      </a:lnTo>
                      <a:lnTo>
                        <a:pt x="172" y="74"/>
                      </a:lnTo>
                      <a:lnTo>
                        <a:pt x="172" y="74"/>
                      </a:lnTo>
                      <a:lnTo>
                        <a:pt x="176" y="78"/>
                      </a:lnTo>
                      <a:lnTo>
                        <a:pt x="176" y="78"/>
                      </a:lnTo>
                      <a:lnTo>
                        <a:pt x="176" y="78"/>
                      </a:lnTo>
                      <a:lnTo>
                        <a:pt x="176" y="82"/>
                      </a:lnTo>
                      <a:lnTo>
                        <a:pt x="180" y="90"/>
                      </a:lnTo>
                      <a:lnTo>
                        <a:pt x="180" y="90"/>
                      </a:lnTo>
                      <a:lnTo>
                        <a:pt x="180" y="90"/>
                      </a:lnTo>
                      <a:lnTo>
                        <a:pt x="176" y="94"/>
                      </a:lnTo>
                      <a:lnTo>
                        <a:pt x="176" y="94"/>
                      </a:lnTo>
                      <a:lnTo>
                        <a:pt x="176" y="94"/>
                      </a:lnTo>
                      <a:lnTo>
                        <a:pt x="176" y="94"/>
                      </a:lnTo>
                      <a:lnTo>
                        <a:pt x="176" y="98"/>
                      </a:lnTo>
                      <a:lnTo>
                        <a:pt x="176" y="98"/>
                      </a:lnTo>
                      <a:lnTo>
                        <a:pt x="176" y="90"/>
                      </a:lnTo>
                      <a:lnTo>
                        <a:pt x="172" y="86"/>
                      </a:lnTo>
                      <a:lnTo>
                        <a:pt x="172" y="86"/>
                      </a:lnTo>
                      <a:lnTo>
                        <a:pt x="165" y="82"/>
                      </a:lnTo>
                      <a:lnTo>
                        <a:pt x="165" y="82"/>
                      </a:lnTo>
                      <a:lnTo>
                        <a:pt x="165" y="82"/>
                      </a:lnTo>
                      <a:lnTo>
                        <a:pt x="165" y="78"/>
                      </a:lnTo>
                      <a:lnTo>
                        <a:pt x="165" y="78"/>
                      </a:lnTo>
                      <a:lnTo>
                        <a:pt x="165" y="78"/>
                      </a:lnTo>
                      <a:lnTo>
                        <a:pt x="161" y="78"/>
                      </a:lnTo>
                      <a:lnTo>
                        <a:pt x="161" y="82"/>
                      </a:lnTo>
                      <a:lnTo>
                        <a:pt x="161" y="86"/>
                      </a:lnTo>
                      <a:lnTo>
                        <a:pt x="161" y="86"/>
                      </a:lnTo>
                      <a:lnTo>
                        <a:pt x="165" y="90"/>
                      </a:lnTo>
                      <a:lnTo>
                        <a:pt x="161" y="90"/>
                      </a:lnTo>
                      <a:lnTo>
                        <a:pt x="161" y="90"/>
                      </a:lnTo>
                      <a:lnTo>
                        <a:pt x="157" y="90"/>
                      </a:lnTo>
                      <a:lnTo>
                        <a:pt x="157" y="90"/>
                      </a:lnTo>
                      <a:lnTo>
                        <a:pt x="157" y="90"/>
                      </a:lnTo>
                      <a:lnTo>
                        <a:pt x="153" y="90"/>
                      </a:lnTo>
                      <a:lnTo>
                        <a:pt x="157" y="90"/>
                      </a:lnTo>
                      <a:lnTo>
                        <a:pt x="157" y="86"/>
                      </a:lnTo>
                      <a:lnTo>
                        <a:pt x="157" y="82"/>
                      </a:lnTo>
                      <a:lnTo>
                        <a:pt x="157" y="78"/>
                      </a:lnTo>
                      <a:lnTo>
                        <a:pt x="157" y="74"/>
                      </a:lnTo>
                      <a:lnTo>
                        <a:pt x="153" y="74"/>
                      </a:lnTo>
                      <a:lnTo>
                        <a:pt x="153" y="74"/>
                      </a:lnTo>
                      <a:lnTo>
                        <a:pt x="153" y="74"/>
                      </a:lnTo>
                      <a:lnTo>
                        <a:pt x="153" y="78"/>
                      </a:lnTo>
                      <a:lnTo>
                        <a:pt x="153" y="78"/>
                      </a:lnTo>
                      <a:lnTo>
                        <a:pt x="153" y="82"/>
                      </a:lnTo>
                      <a:lnTo>
                        <a:pt x="157" y="82"/>
                      </a:lnTo>
                      <a:lnTo>
                        <a:pt x="149" y="86"/>
                      </a:lnTo>
                      <a:lnTo>
                        <a:pt x="149" y="86"/>
                      </a:lnTo>
                      <a:lnTo>
                        <a:pt x="149" y="86"/>
                      </a:lnTo>
                      <a:lnTo>
                        <a:pt x="149" y="82"/>
                      </a:lnTo>
                      <a:lnTo>
                        <a:pt x="145" y="82"/>
                      </a:lnTo>
                      <a:lnTo>
                        <a:pt x="145" y="82"/>
                      </a:lnTo>
                      <a:lnTo>
                        <a:pt x="145" y="82"/>
                      </a:lnTo>
                      <a:lnTo>
                        <a:pt x="141" y="82"/>
                      </a:lnTo>
                      <a:lnTo>
                        <a:pt x="141" y="78"/>
                      </a:lnTo>
                      <a:lnTo>
                        <a:pt x="141" y="78"/>
                      </a:lnTo>
                      <a:lnTo>
                        <a:pt x="141" y="78"/>
                      </a:lnTo>
                      <a:lnTo>
                        <a:pt x="133" y="78"/>
                      </a:lnTo>
                      <a:lnTo>
                        <a:pt x="133" y="78"/>
                      </a:lnTo>
                      <a:lnTo>
                        <a:pt x="133" y="82"/>
                      </a:lnTo>
                      <a:lnTo>
                        <a:pt x="133" y="82"/>
                      </a:lnTo>
                      <a:lnTo>
                        <a:pt x="133" y="82"/>
                      </a:lnTo>
                      <a:lnTo>
                        <a:pt x="133" y="82"/>
                      </a:lnTo>
                      <a:lnTo>
                        <a:pt x="137" y="82"/>
                      </a:lnTo>
                      <a:lnTo>
                        <a:pt x="133" y="82"/>
                      </a:lnTo>
                      <a:lnTo>
                        <a:pt x="133" y="86"/>
                      </a:lnTo>
                      <a:lnTo>
                        <a:pt x="133" y="86"/>
                      </a:lnTo>
                      <a:lnTo>
                        <a:pt x="133" y="86"/>
                      </a:lnTo>
                      <a:lnTo>
                        <a:pt x="133" y="90"/>
                      </a:lnTo>
                      <a:lnTo>
                        <a:pt x="133" y="90"/>
                      </a:lnTo>
                      <a:lnTo>
                        <a:pt x="137" y="90"/>
                      </a:lnTo>
                      <a:lnTo>
                        <a:pt x="137" y="90"/>
                      </a:lnTo>
                      <a:lnTo>
                        <a:pt x="137" y="94"/>
                      </a:lnTo>
                      <a:lnTo>
                        <a:pt x="137" y="90"/>
                      </a:lnTo>
                      <a:lnTo>
                        <a:pt x="145" y="94"/>
                      </a:lnTo>
                      <a:lnTo>
                        <a:pt x="145" y="94"/>
                      </a:lnTo>
                      <a:lnTo>
                        <a:pt x="145" y="98"/>
                      </a:lnTo>
                      <a:lnTo>
                        <a:pt x="141" y="94"/>
                      </a:lnTo>
                      <a:lnTo>
                        <a:pt x="141" y="98"/>
                      </a:lnTo>
                      <a:lnTo>
                        <a:pt x="141" y="98"/>
                      </a:lnTo>
                      <a:lnTo>
                        <a:pt x="141" y="98"/>
                      </a:lnTo>
                      <a:lnTo>
                        <a:pt x="141" y="102"/>
                      </a:lnTo>
                      <a:lnTo>
                        <a:pt x="141" y="102"/>
                      </a:lnTo>
                      <a:lnTo>
                        <a:pt x="145" y="102"/>
                      </a:lnTo>
                      <a:lnTo>
                        <a:pt x="145" y="105"/>
                      </a:lnTo>
                      <a:lnTo>
                        <a:pt x="145" y="105"/>
                      </a:lnTo>
                      <a:lnTo>
                        <a:pt x="145" y="109"/>
                      </a:lnTo>
                      <a:lnTo>
                        <a:pt x="145" y="109"/>
                      </a:lnTo>
                      <a:lnTo>
                        <a:pt x="141" y="105"/>
                      </a:lnTo>
                      <a:lnTo>
                        <a:pt x="137" y="105"/>
                      </a:lnTo>
                      <a:lnTo>
                        <a:pt x="133" y="105"/>
                      </a:lnTo>
                      <a:lnTo>
                        <a:pt x="133" y="102"/>
                      </a:lnTo>
                      <a:lnTo>
                        <a:pt x="133" y="102"/>
                      </a:lnTo>
                      <a:lnTo>
                        <a:pt x="129" y="102"/>
                      </a:lnTo>
                      <a:lnTo>
                        <a:pt x="129" y="102"/>
                      </a:lnTo>
                      <a:lnTo>
                        <a:pt x="129" y="98"/>
                      </a:lnTo>
                      <a:lnTo>
                        <a:pt x="125" y="102"/>
                      </a:lnTo>
                      <a:lnTo>
                        <a:pt x="122" y="105"/>
                      </a:lnTo>
                      <a:lnTo>
                        <a:pt x="125" y="109"/>
                      </a:lnTo>
                      <a:lnTo>
                        <a:pt x="125" y="109"/>
                      </a:lnTo>
                      <a:lnTo>
                        <a:pt x="125" y="113"/>
                      </a:lnTo>
                      <a:lnTo>
                        <a:pt x="129" y="117"/>
                      </a:lnTo>
                      <a:lnTo>
                        <a:pt x="129" y="117"/>
                      </a:lnTo>
                      <a:lnTo>
                        <a:pt x="133" y="117"/>
                      </a:lnTo>
                      <a:lnTo>
                        <a:pt x="141" y="117"/>
                      </a:lnTo>
                      <a:lnTo>
                        <a:pt x="141" y="113"/>
                      </a:lnTo>
                      <a:lnTo>
                        <a:pt x="141" y="113"/>
                      </a:lnTo>
                      <a:lnTo>
                        <a:pt x="145" y="113"/>
                      </a:lnTo>
                      <a:lnTo>
                        <a:pt x="145" y="117"/>
                      </a:lnTo>
                      <a:lnTo>
                        <a:pt x="149" y="117"/>
                      </a:lnTo>
                      <a:lnTo>
                        <a:pt x="153" y="117"/>
                      </a:lnTo>
                      <a:lnTo>
                        <a:pt x="153" y="117"/>
                      </a:lnTo>
                      <a:lnTo>
                        <a:pt x="153" y="121"/>
                      </a:lnTo>
                      <a:lnTo>
                        <a:pt x="153" y="121"/>
                      </a:lnTo>
                      <a:lnTo>
                        <a:pt x="161" y="125"/>
                      </a:lnTo>
                      <a:lnTo>
                        <a:pt x="161" y="125"/>
                      </a:lnTo>
                      <a:lnTo>
                        <a:pt x="161" y="129"/>
                      </a:lnTo>
                      <a:lnTo>
                        <a:pt x="161" y="133"/>
                      </a:lnTo>
                      <a:lnTo>
                        <a:pt x="157" y="133"/>
                      </a:lnTo>
                      <a:lnTo>
                        <a:pt x="157" y="129"/>
                      </a:lnTo>
                      <a:lnTo>
                        <a:pt x="145" y="125"/>
                      </a:lnTo>
                      <a:lnTo>
                        <a:pt x="145" y="125"/>
                      </a:lnTo>
                      <a:lnTo>
                        <a:pt x="141" y="125"/>
                      </a:lnTo>
                      <a:lnTo>
                        <a:pt x="137" y="125"/>
                      </a:lnTo>
                      <a:lnTo>
                        <a:pt x="137" y="125"/>
                      </a:lnTo>
                      <a:lnTo>
                        <a:pt x="137" y="125"/>
                      </a:lnTo>
                      <a:lnTo>
                        <a:pt x="137" y="129"/>
                      </a:lnTo>
                      <a:lnTo>
                        <a:pt x="137" y="133"/>
                      </a:lnTo>
                      <a:lnTo>
                        <a:pt x="137" y="133"/>
                      </a:lnTo>
                      <a:lnTo>
                        <a:pt x="137" y="137"/>
                      </a:lnTo>
                      <a:lnTo>
                        <a:pt x="137" y="137"/>
                      </a:lnTo>
                      <a:lnTo>
                        <a:pt x="137" y="141"/>
                      </a:lnTo>
                      <a:lnTo>
                        <a:pt x="137" y="141"/>
                      </a:lnTo>
                      <a:lnTo>
                        <a:pt x="137" y="141"/>
                      </a:lnTo>
                      <a:lnTo>
                        <a:pt x="137" y="141"/>
                      </a:lnTo>
                      <a:lnTo>
                        <a:pt x="137" y="144"/>
                      </a:lnTo>
                      <a:lnTo>
                        <a:pt x="133" y="152"/>
                      </a:lnTo>
                      <a:lnTo>
                        <a:pt x="133" y="152"/>
                      </a:lnTo>
                      <a:lnTo>
                        <a:pt x="137" y="152"/>
                      </a:lnTo>
                      <a:lnTo>
                        <a:pt x="141" y="152"/>
                      </a:lnTo>
                      <a:lnTo>
                        <a:pt x="145" y="152"/>
                      </a:lnTo>
                      <a:lnTo>
                        <a:pt x="149" y="156"/>
                      </a:lnTo>
                      <a:lnTo>
                        <a:pt x="153" y="156"/>
                      </a:lnTo>
                      <a:lnTo>
                        <a:pt x="153" y="156"/>
                      </a:lnTo>
                      <a:lnTo>
                        <a:pt x="153" y="160"/>
                      </a:lnTo>
                      <a:lnTo>
                        <a:pt x="153" y="160"/>
                      </a:lnTo>
                      <a:lnTo>
                        <a:pt x="153" y="160"/>
                      </a:lnTo>
                      <a:lnTo>
                        <a:pt x="149" y="160"/>
                      </a:lnTo>
                      <a:lnTo>
                        <a:pt x="149" y="156"/>
                      </a:lnTo>
                      <a:lnTo>
                        <a:pt x="141" y="156"/>
                      </a:lnTo>
                      <a:lnTo>
                        <a:pt x="125" y="160"/>
                      </a:lnTo>
                      <a:lnTo>
                        <a:pt x="125" y="164"/>
                      </a:lnTo>
                      <a:lnTo>
                        <a:pt x="122" y="164"/>
                      </a:lnTo>
                      <a:lnTo>
                        <a:pt x="122" y="172"/>
                      </a:lnTo>
                      <a:lnTo>
                        <a:pt x="118" y="180"/>
                      </a:lnTo>
                      <a:lnTo>
                        <a:pt x="118" y="184"/>
                      </a:lnTo>
                      <a:lnTo>
                        <a:pt x="118" y="184"/>
                      </a:lnTo>
                      <a:lnTo>
                        <a:pt x="118" y="184"/>
                      </a:lnTo>
                      <a:lnTo>
                        <a:pt x="114" y="187"/>
                      </a:lnTo>
                      <a:lnTo>
                        <a:pt x="118" y="191"/>
                      </a:lnTo>
                      <a:lnTo>
                        <a:pt x="114" y="195"/>
                      </a:lnTo>
                      <a:lnTo>
                        <a:pt x="118" y="195"/>
                      </a:lnTo>
                      <a:lnTo>
                        <a:pt x="118" y="191"/>
                      </a:lnTo>
                      <a:lnTo>
                        <a:pt x="118" y="191"/>
                      </a:lnTo>
                      <a:lnTo>
                        <a:pt x="118" y="195"/>
                      </a:lnTo>
                      <a:lnTo>
                        <a:pt x="118" y="195"/>
                      </a:lnTo>
                      <a:lnTo>
                        <a:pt x="125" y="195"/>
                      </a:lnTo>
                      <a:lnTo>
                        <a:pt x="122" y="195"/>
                      </a:lnTo>
                      <a:lnTo>
                        <a:pt x="114" y="203"/>
                      </a:lnTo>
                      <a:lnTo>
                        <a:pt x="110" y="207"/>
                      </a:lnTo>
                      <a:lnTo>
                        <a:pt x="110" y="207"/>
                      </a:lnTo>
                      <a:lnTo>
                        <a:pt x="122" y="203"/>
                      </a:lnTo>
                      <a:lnTo>
                        <a:pt x="122" y="203"/>
                      </a:lnTo>
                      <a:lnTo>
                        <a:pt x="125" y="203"/>
                      </a:lnTo>
                      <a:lnTo>
                        <a:pt x="122" y="203"/>
                      </a:lnTo>
                      <a:lnTo>
                        <a:pt x="122" y="207"/>
                      </a:lnTo>
                      <a:lnTo>
                        <a:pt x="122" y="207"/>
                      </a:lnTo>
                      <a:lnTo>
                        <a:pt x="118" y="207"/>
                      </a:lnTo>
                      <a:lnTo>
                        <a:pt x="118" y="207"/>
                      </a:lnTo>
                      <a:lnTo>
                        <a:pt x="110" y="211"/>
                      </a:lnTo>
                      <a:lnTo>
                        <a:pt x="110" y="215"/>
                      </a:lnTo>
                      <a:lnTo>
                        <a:pt x="114" y="215"/>
                      </a:lnTo>
                      <a:lnTo>
                        <a:pt x="118" y="215"/>
                      </a:lnTo>
                      <a:lnTo>
                        <a:pt x="122" y="215"/>
                      </a:lnTo>
                      <a:lnTo>
                        <a:pt x="122" y="215"/>
                      </a:lnTo>
                      <a:lnTo>
                        <a:pt x="118" y="219"/>
                      </a:lnTo>
                      <a:lnTo>
                        <a:pt x="118" y="219"/>
                      </a:lnTo>
                      <a:lnTo>
                        <a:pt x="118" y="219"/>
                      </a:lnTo>
                      <a:lnTo>
                        <a:pt x="122" y="223"/>
                      </a:lnTo>
                      <a:lnTo>
                        <a:pt x="125" y="223"/>
                      </a:lnTo>
                      <a:lnTo>
                        <a:pt x="125" y="226"/>
                      </a:lnTo>
                      <a:lnTo>
                        <a:pt x="122" y="226"/>
                      </a:lnTo>
                      <a:lnTo>
                        <a:pt x="118" y="226"/>
                      </a:lnTo>
                      <a:lnTo>
                        <a:pt x="118" y="230"/>
                      </a:lnTo>
                      <a:lnTo>
                        <a:pt x="118" y="230"/>
                      </a:lnTo>
                      <a:lnTo>
                        <a:pt x="118" y="230"/>
                      </a:lnTo>
                      <a:lnTo>
                        <a:pt x="114" y="230"/>
                      </a:lnTo>
                      <a:lnTo>
                        <a:pt x="114" y="234"/>
                      </a:lnTo>
                      <a:lnTo>
                        <a:pt x="122" y="238"/>
                      </a:lnTo>
                      <a:lnTo>
                        <a:pt x="125" y="238"/>
                      </a:lnTo>
                      <a:lnTo>
                        <a:pt x="133" y="234"/>
                      </a:lnTo>
                      <a:lnTo>
                        <a:pt x="137" y="238"/>
                      </a:lnTo>
                      <a:lnTo>
                        <a:pt x="137" y="238"/>
                      </a:lnTo>
                      <a:lnTo>
                        <a:pt x="137" y="238"/>
                      </a:lnTo>
                      <a:lnTo>
                        <a:pt x="137" y="238"/>
                      </a:lnTo>
                      <a:lnTo>
                        <a:pt x="137" y="242"/>
                      </a:lnTo>
                      <a:lnTo>
                        <a:pt x="137" y="242"/>
                      </a:lnTo>
                      <a:lnTo>
                        <a:pt x="133" y="246"/>
                      </a:lnTo>
                      <a:lnTo>
                        <a:pt x="133" y="250"/>
                      </a:lnTo>
                      <a:lnTo>
                        <a:pt x="129" y="250"/>
                      </a:lnTo>
                      <a:lnTo>
                        <a:pt x="129" y="250"/>
                      </a:lnTo>
                      <a:lnTo>
                        <a:pt x="129" y="246"/>
                      </a:lnTo>
                      <a:lnTo>
                        <a:pt x="129" y="246"/>
                      </a:lnTo>
                      <a:lnTo>
                        <a:pt x="129" y="246"/>
                      </a:lnTo>
                      <a:lnTo>
                        <a:pt x="129" y="246"/>
                      </a:lnTo>
                      <a:lnTo>
                        <a:pt x="129" y="246"/>
                      </a:lnTo>
                      <a:lnTo>
                        <a:pt x="129" y="246"/>
                      </a:lnTo>
                      <a:lnTo>
                        <a:pt x="125" y="246"/>
                      </a:lnTo>
                      <a:lnTo>
                        <a:pt x="125" y="246"/>
                      </a:lnTo>
                      <a:lnTo>
                        <a:pt x="122" y="254"/>
                      </a:lnTo>
                      <a:lnTo>
                        <a:pt x="122" y="254"/>
                      </a:lnTo>
                      <a:lnTo>
                        <a:pt x="118" y="254"/>
                      </a:lnTo>
                      <a:lnTo>
                        <a:pt x="118" y="254"/>
                      </a:lnTo>
                      <a:lnTo>
                        <a:pt x="122" y="254"/>
                      </a:lnTo>
                      <a:lnTo>
                        <a:pt x="122" y="250"/>
                      </a:lnTo>
                      <a:lnTo>
                        <a:pt x="122" y="250"/>
                      </a:lnTo>
                      <a:lnTo>
                        <a:pt x="118" y="250"/>
                      </a:lnTo>
                      <a:lnTo>
                        <a:pt x="118" y="246"/>
                      </a:lnTo>
                      <a:lnTo>
                        <a:pt x="118" y="246"/>
                      </a:lnTo>
                      <a:lnTo>
                        <a:pt x="118" y="242"/>
                      </a:lnTo>
                      <a:lnTo>
                        <a:pt x="114" y="242"/>
                      </a:lnTo>
                      <a:lnTo>
                        <a:pt x="114" y="242"/>
                      </a:lnTo>
                      <a:lnTo>
                        <a:pt x="110" y="242"/>
                      </a:lnTo>
                      <a:lnTo>
                        <a:pt x="110" y="242"/>
                      </a:lnTo>
                      <a:lnTo>
                        <a:pt x="110" y="242"/>
                      </a:lnTo>
                      <a:lnTo>
                        <a:pt x="110" y="242"/>
                      </a:lnTo>
                      <a:lnTo>
                        <a:pt x="106" y="238"/>
                      </a:lnTo>
                      <a:lnTo>
                        <a:pt x="106" y="238"/>
                      </a:lnTo>
                      <a:lnTo>
                        <a:pt x="106" y="234"/>
                      </a:lnTo>
                      <a:lnTo>
                        <a:pt x="102" y="230"/>
                      </a:lnTo>
                      <a:lnTo>
                        <a:pt x="102" y="226"/>
                      </a:lnTo>
                      <a:lnTo>
                        <a:pt x="102" y="226"/>
                      </a:lnTo>
                      <a:lnTo>
                        <a:pt x="98" y="234"/>
                      </a:lnTo>
                      <a:lnTo>
                        <a:pt x="90" y="238"/>
                      </a:lnTo>
                      <a:lnTo>
                        <a:pt x="86" y="242"/>
                      </a:lnTo>
                      <a:lnTo>
                        <a:pt x="75" y="250"/>
                      </a:lnTo>
                      <a:lnTo>
                        <a:pt x="75" y="254"/>
                      </a:lnTo>
                      <a:lnTo>
                        <a:pt x="71" y="254"/>
                      </a:lnTo>
                      <a:lnTo>
                        <a:pt x="71" y="254"/>
                      </a:lnTo>
                      <a:lnTo>
                        <a:pt x="71" y="254"/>
                      </a:lnTo>
                      <a:lnTo>
                        <a:pt x="75" y="250"/>
                      </a:lnTo>
                      <a:lnTo>
                        <a:pt x="75" y="246"/>
                      </a:lnTo>
                      <a:lnTo>
                        <a:pt x="79" y="242"/>
                      </a:lnTo>
                      <a:lnTo>
                        <a:pt x="83" y="242"/>
                      </a:lnTo>
                      <a:lnTo>
                        <a:pt x="90" y="238"/>
                      </a:lnTo>
                      <a:lnTo>
                        <a:pt x="94" y="234"/>
                      </a:lnTo>
                      <a:lnTo>
                        <a:pt x="94" y="234"/>
                      </a:lnTo>
                      <a:lnTo>
                        <a:pt x="94" y="234"/>
                      </a:lnTo>
                      <a:lnTo>
                        <a:pt x="98" y="223"/>
                      </a:lnTo>
                      <a:lnTo>
                        <a:pt x="98" y="219"/>
                      </a:lnTo>
                      <a:lnTo>
                        <a:pt x="94" y="219"/>
                      </a:lnTo>
                      <a:lnTo>
                        <a:pt x="79" y="223"/>
                      </a:lnTo>
                      <a:lnTo>
                        <a:pt x="75" y="223"/>
                      </a:lnTo>
                      <a:lnTo>
                        <a:pt x="75" y="223"/>
                      </a:lnTo>
                      <a:lnTo>
                        <a:pt x="75" y="219"/>
                      </a:lnTo>
                      <a:lnTo>
                        <a:pt x="75" y="219"/>
                      </a:lnTo>
                      <a:lnTo>
                        <a:pt x="75" y="219"/>
                      </a:lnTo>
                      <a:lnTo>
                        <a:pt x="71" y="223"/>
                      </a:lnTo>
                      <a:lnTo>
                        <a:pt x="71" y="223"/>
                      </a:lnTo>
                      <a:lnTo>
                        <a:pt x="67" y="219"/>
                      </a:lnTo>
                      <a:lnTo>
                        <a:pt x="67" y="219"/>
                      </a:lnTo>
                      <a:lnTo>
                        <a:pt x="63" y="219"/>
                      </a:lnTo>
                      <a:lnTo>
                        <a:pt x="63" y="219"/>
                      </a:lnTo>
                      <a:lnTo>
                        <a:pt x="63" y="223"/>
                      </a:lnTo>
                      <a:lnTo>
                        <a:pt x="63" y="223"/>
                      </a:lnTo>
                      <a:lnTo>
                        <a:pt x="63" y="226"/>
                      </a:lnTo>
                      <a:lnTo>
                        <a:pt x="63" y="234"/>
                      </a:lnTo>
                      <a:lnTo>
                        <a:pt x="63" y="234"/>
                      </a:lnTo>
                      <a:lnTo>
                        <a:pt x="75" y="234"/>
                      </a:lnTo>
                      <a:lnTo>
                        <a:pt x="79" y="234"/>
                      </a:lnTo>
                      <a:lnTo>
                        <a:pt x="79" y="238"/>
                      </a:lnTo>
                      <a:lnTo>
                        <a:pt x="79" y="238"/>
                      </a:lnTo>
                      <a:lnTo>
                        <a:pt x="71" y="238"/>
                      </a:lnTo>
                      <a:lnTo>
                        <a:pt x="63" y="242"/>
                      </a:lnTo>
                      <a:lnTo>
                        <a:pt x="59" y="242"/>
                      </a:lnTo>
                      <a:lnTo>
                        <a:pt x="59" y="238"/>
                      </a:lnTo>
                      <a:lnTo>
                        <a:pt x="63" y="238"/>
                      </a:lnTo>
                      <a:lnTo>
                        <a:pt x="63" y="234"/>
                      </a:lnTo>
                      <a:lnTo>
                        <a:pt x="59" y="234"/>
                      </a:lnTo>
                      <a:lnTo>
                        <a:pt x="59" y="230"/>
                      </a:lnTo>
                      <a:lnTo>
                        <a:pt x="59" y="226"/>
                      </a:lnTo>
                      <a:lnTo>
                        <a:pt x="55" y="226"/>
                      </a:lnTo>
                      <a:lnTo>
                        <a:pt x="55" y="226"/>
                      </a:lnTo>
                      <a:lnTo>
                        <a:pt x="59" y="223"/>
                      </a:lnTo>
                      <a:lnTo>
                        <a:pt x="55" y="219"/>
                      </a:lnTo>
                      <a:lnTo>
                        <a:pt x="55" y="219"/>
                      </a:lnTo>
                      <a:lnTo>
                        <a:pt x="51" y="219"/>
                      </a:lnTo>
                      <a:lnTo>
                        <a:pt x="47" y="223"/>
                      </a:lnTo>
                      <a:lnTo>
                        <a:pt x="47" y="223"/>
                      </a:lnTo>
                      <a:lnTo>
                        <a:pt x="51" y="226"/>
                      </a:lnTo>
                      <a:lnTo>
                        <a:pt x="51" y="226"/>
                      </a:lnTo>
                      <a:lnTo>
                        <a:pt x="47" y="230"/>
                      </a:lnTo>
                      <a:lnTo>
                        <a:pt x="47" y="226"/>
                      </a:lnTo>
                      <a:lnTo>
                        <a:pt x="43" y="219"/>
                      </a:lnTo>
                      <a:lnTo>
                        <a:pt x="43" y="219"/>
                      </a:lnTo>
                      <a:lnTo>
                        <a:pt x="43" y="219"/>
                      </a:lnTo>
                      <a:lnTo>
                        <a:pt x="43" y="219"/>
                      </a:lnTo>
                      <a:lnTo>
                        <a:pt x="40" y="223"/>
                      </a:lnTo>
                      <a:lnTo>
                        <a:pt x="40" y="223"/>
                      </a:lnTo>
                      <a:lnTo>
                        <a:pt x="40" y="223"/>
                      </a:lnTo>
                      <a:lnTo>
                        <a:pt x="40" y="219"/>
                      </a:lnTo>
                      <a:lnTo>
                        <a:pt x="40" y="219"/>
                      </a:lnTo>
                      <a:lnTo>
                        <a:pt x="36" y="219"/>
                      </a:lnTo>
                      <a:lnTo>
                        <a:pt x="36" y="219"/>
                      </a:lnTo>
                      <a:lnTo>
                        <a:pt x="32" y="226"/>
                      </a:lnTo>
                      <a:lnTo>
                        <a:pt x="32" y="230"/>
                      </a:lnTo>
                      <a:lnTo>
                        <a:pt x="32" y="230"/>
                      </a:lnTo>
                      <a:lnTo>
                        <a:pt x="32" y="234"/>
                      </a:lnTo>
                      <a:lnTo>
                        <a:pt x="36" y="234"/>
                      </a:lnTo>
                      <a:lnTo>
                        <a:pt x="40" y="234"/>
                      </a:lnTo>
                      <a:lnTo>
                        <a:pt x="40" y="234"/>
                      </a:lnTo>
                      <a:lnTo>
                        <a:pt x="36" y="234"/>
                      </a:lnTo>
                      <a:lnTo>
                        <a:pt x="36" y="234"/>
                      </a:lnTo>
                      <a:lnTo>
                        <a:pt x="36" y="238"/>
                      </a:lnTo>
                      <a:lnTo>
                        <a:pt x="36" y="238"/>
                      </a:lnTo>
                      <a:lnTo>
                        <a:pt x="36" y="238"/>
                      </a:lnTo>
                      <a:lnTo>
                        <a:pt x="40" y="238"/>
                      </a:lnTo>
                      <a:lnTo>
                        <a:pt x="40" y="238"/>
                      </a:lnTo>
                      <a:lnTo>
                        <a:pt x="40" y="242"/>
                      </a:lnTo>
                      <a:lnTo>
                        <a:pt x="40" y="242"/>
                      </a:lnTo>
                      <a:lnTo>
                        <a:pt x="40" y="242"/>
                      </a:lnTo>
                      <a:lnTo>
                        <a:pt x="40" y="246"/>
                      </a:lnTo>
                      <a:lnTo>
                        <a:pt x="36" y="242"/>
                      </a:lnTo>
                      <a:lnTo>
                        <a:pt x="36" y="242"/>
                      </a:lnTo>
                      <a:lnTo>
                        <a:pt x="36" y="238"/>
                      </a:lnTo>
                      <a:lnTo>
                        <a:pt x="36" y="238"/>
                      </a:lnTo>
                      <a:lnTo>
                        <a:pt x="32" y="238"/>
                      </a:lnTo>
                      <a:lnTo>
                        <a:pt x="24" y="230"/>
                      </a:lnTo>
                      <a:lnTo>
                        <a:pt x="24" y="230"/>
                      </a:lnTo>
                      <a:lnTo>
                        <a:pt x="20" y="230"/>
                      </a:lnTo>
                      <a:lnTo>
                        <a:pt x="20" y="230"/>
                      </a:lnTo>
                      <a:lnTo>
                        <a:pt x="16" y="230"/>
                      </a:lnTo>
                      <a:lnTo>
                        <a:pt x="16" y="226"/>
                      </a:lnTo>
                      <a:lnTo>
                        <a:pt x="16" y="226"/>
                      </a:lnTo>
                      <a:lnTo>
                        <a:pt x="16" y="226"/>
                      </a:lnTo>
                      <a:lnTo>
                        <a:pt x="12" y="223"/>
                      </a:lnTo>
                      <a:lnTo>
                        <a:pt x="12" y="223"/>
                      </a:lnTo>
                      <a:lnTo>
                        <a:pt x="12" y="226"/>
                      </a:lnTo>
                      <a:lnTo>
                        <a:pt x="12" y="226"/>
                      </a:lnTo>
                      <a:lnTo>
                        <a:pt x="12" y="230"/>
                      </a:lnTo>
                      <a:lnTo>
                        <a:pt x="12" y="230"/>
                      </a:lnTo>
                      <a:lnTo>
                        <a:pt x="12" y="234"/>
                      </a:lnTo>
                      <a:lnTo>
                        <a:pt x="16" y="234"/>
                      </a:lnTo>
                      <a:lnTo>
                        <a:pt x="16" y="234"/>
                      </a:lnTo>
                      <a:lnTo>
                        <a:pt x="16" y="238"/>
                      </a:lnTo>
                      <a:lnTo>
                        <a:pt x="16" y="238"/>
                      </a:lnTo>
                      <a:lnTo>
                        <a:pt x="16" y="238"/>
                      </a:lnTo>
                      <a:lnTo>
                        <a:pt x="16" y="238"/>
                      </a:lnTo>
                      <a:lnTo>
                        <a:pt x="16" y="242"/>
                      </a:lnTo>
                      <a:lnTo>
                        <a:pt x="16" y="242"/>
                      </a:lnTo>
                      <a:lnTo>
                        <a:pt x="12" y="238"/>
                      </a:lnTo>
                      <a:lnTo>
                        <a:pt x="12" y="238"/>
                      </a:lnTo>
                      <a:lnTo>
                        <a:pt x="8" y="234"/>
                      </a:lnTo>
                      <a:lnTo>
                        <a:pt x="8" y="234"/>
                      </a:lnTo>
                      <a:lnTo>
                        <a:pt x="4" y="238"/>
                      </a:lnTo>
                      <a:lnTo>
                        <a:pt x="4" y="238"/>
                      </a:lnTo>
                      <a:lnTo>
                        <a:pt x="4" y="242"/>
                      </a:lnTo>
                      <a:lnTo>
                        <a:pt x="0" y="242"/>
                      </a:lnTo>
                      <a:lnTo>
                        <a:pt x="0" y="242"/>
                      </a:lnTo>
                      <a:lnTo>
                        <a:pt x="20" y="246"/>
                      </a:lnTo>
                      <a:lnTo>
                        <a:pt x="24" y="242"/>
                      </a:lnTo>
                      <a:lnTo>
                        <a:pt x="24" y="242"/>
                      </a:lnTo>
                      <a:lnTo>
                        <a:pt x="28" y="242"/>
                      </a:lnTo>
                      <a:lnTo>
                        <a:pt x="36" y="250"/>
                      </a:lnTo>
                      <a:lnTo>
                        <a:pt x="43" y="250"/>
                      </a:lnTo>
                      <a:lnTo>
                        <a:pt x="43" y="250"/>
                      </a:lnTo>
                      <a:lnTo>
                        <a:pt x="43" y="250"/>
                      </a:lnTo>
                      <a:lnTo>
                        <a:pt x="47" y="250"/>
                      </a:lnTo>
                      <a:lnTo>
                        <a:pt x="47" y="250"/>
                      </a:lnTo>
                      <a:lnTo>
                        <a:pt x="43" y="246"/>
                      </a:lnTo>
                      <a:lnTo>
                        <a:pt x="43" y="246"/>
                      </a:lnTo>
                      <a:lnTo>
                        <a:pt x="43" y="246"/>
                      </a:lnTo>
                      <a:lnTo>
                        <a:pt x="47" y="246"/>
                      </a:lnTo>
                      <a:lnTo>
                        <a:pt x="47" y="246"/>
                      </a:lnTo>
                      <a:lnTo>
                        <a:pt x="47" y="242"/>
                      </a:lnTo>
                      <a:lnTo>
                        <a:pt x="51" y="242"/>
                      </a:lnTo>
                      <a:lnTo>
                        <a:pt x="51" y="242"/>
                      </a:lnTo>
                      <a:lnTo>
                        <a:pt x="51" y="242"/>
                      </a:lnTo>
                      <a:lnTo>
                        <a:pt x="51" y="238"/>
                      </a:lnTo>
                      <a:lnTo>
                        <a:pt x="51" y="238"/>
                      </a:lnTo>
                      <a:lnTo>
                        <a:pt x="55" y="242"/>
                      </a:lnTo>
                      <a:lnTo>
                        <a:pt x="55" y="242"/>
                      </a:lnTo>
                      <a:lnTo>
                        <a:pt x="59" y="246"/>
                      </a:lnTo>
                      <a:lnTo>
                        <a:pt x="59" y="246"/>
                      </a:lnTo>
                      <a:lnTo>
                        <a:pt x="63" y="250"/>
                      </a:lnTo>
                      <a:lnTo>
                        <a:pt x="67" y="254"/>
                      </a:lnTo>
                      <a:lnTo>
                        <a:pt x="67" y="258"/>
                      </a:lnTo>
                      <a:lnTo>
                        <a:pt x="67" y="258"/>
                      </a:lnTo>
                      <a:lnTo>
                        <a:pt x="67" y="258"/>
                      </a:lnTo>
                      <a:lnTo>
                        <a:pt x="71" y="258"/>
                      </a:lnTo>
                      <a:lnTo>
                        <a:pt x="75" y="266"/>
                      </a:lnTo>
                      <a:lnTo>
                        <a:pt x="75" y="266"/>
                      </a:lnTo>
                      <a:lnTo>
                        <a:pt x="79" y="266"/>
                      </a:lnTo>
                      <a:lnTo>
                        <a:pt x="79" y="266"/>
                      </a:lnTo>
                      <a:lnTo>
                        <a:pt x="86" y="269"/>
                      </a:lnTo>
                      <a:lnTo>
                        <a:pt x="90" y="269"/>
                      </a:lnTo>
                      <a:lnTo>
                        <a:pt x="90" y="269"/>
                      </a:lnTo>
                      <a:lnTo>
                        <a:pt x="94" y="269"/>
                      </a:lnTo>
                      <a:lnTo>
                        <a:pt x="94" y="269"/>
                      </a:lnTo>
                      <a:lnTo>
                        <a:pt x="94" y="273"/>
                      </a:lnTo>
                      <a:lnTo>
                        <a:pt x="94" y="273"/>
                      </a:lnTo>
                      <a:lnTo>
                        <a:pt x="94" y="277"/>
                      </a:lnTo>
                      <a:lnTo>
                        <a:pt x="94" y="277"/>
                      </a:lnTo>
                      <a:lnTo>
                        <a:pt x="98" y="277"/>
                      </a:lnTo>
                      <a:lnTo>
                        <a:pt x="98" y="277"/>
                      </a:lnTo>
                      <a:lnTo>
                        <a:pt x="98" y="277"/>
                      </a:lnTo>
                      <a:lnTo>
                        <a:pt x="98" y="281"/>
                      </a:lnTo>
                      <a:lnTo>
                        <a:pt x="98" y="285"/>
                      </a:lnTo>
                      <a:lnTo>
                        <a:pt x="98" y="285"/>
                      </a:lnTo>
                      <a:lnTo>
                        <a:pt x="98" y="285"/>
                      </a:lnTo>
                      <a:lnTo>
                        <a:pt x="98" y="289"/>
                      </a:lnTo>
                      <a:lnTo>
                        <a:pt x="98" y="289"/>
                      </a:lnTo>
                      <a:lnTo>
                        <a:pt x="102" y="293"/>
                      </a:lnTo>
                      <a:lnTo>
                        <a:pt x="106" y="293"/>
                      </a:lnTo>
                      <a:lnTo>
                        <a:pt x="106" y="297"/>
                      </a:lnTo>
                      <a:lnTo>
                        <a:pt x="110" y="297"/>
                      </a:lnTo>
                      <a:lnTo>
                        <a:pt x="114" y="301"/>
                      </a:lnTo>
                      <a:lnTo>
                        <a:pt x="118" y="301"/>
                      </a:lnTo>
                      <a:lnTo>
                        <a:pt x="122" y="305"/>
                      </a:lnTo>
                      <a:lnTo>
                        <a:pt x="125" y="301"/>
                      </a:lnTo>
                      <a:lnTo>
                        <a:pt x="125" y="301"/>
                      </a:lnTo>
                      <a:lnTo>
                        <a:pt x="129" y="301"/>
                      </a:lnTo>
                      <a:lnTo>
                        <a:pt x="129" y="301"/>
                      </a:lnTo>
                      <a:lnTo>
                        <a:pt x="129" y="305"/>
                      </a:lnTo>
                      <a:lnTo>
                        <a:pt x="129" y="305"/>
                      </a:lnTo>
                      <a:lnTo>
                        <a:pt x="129" y="305"/>
                      </a:lnTo>
                      <a:lnTo>
                        <a:pt x="129" y="312"/>
                      </a:lnTo>
                      <a:lnTo>
                        <a:pt x="129" y="312"/>
                      </a:lnTo>
                      <a:lnTo>
                        <a:pt x="129" y="316"/>
                      </a:lnTo>
                      <a:lnTo>
                        <a:pt x="129" y="316"/>
                      </a:lnTo>
                      <a:lnTo>
                        <a:pt x="129" y="316"/>
                      </a:lnTo>
                      <a:lnTo>
                        <a:pt x="129" y="320"/>
                      </a:lnTo>
                      <a:lnTo>
                        <a:pt x="129" y="320"/>
                      </a:lnTo>
                      <a:lnTo>
                        <a:pt x="129" y="320"/>
                      </a:lnTo>
                      <a:lnTo>
                        <a:pt x="129" y="320"/>
                      </a:lnTo>
                      <a:lnTo>
                        <a:pt x="129" y="324"/>
                      </a:lnTo>
                      <a:lnTo>
                        <a:pt x="129" y="324"/>
                      </a:lnTo>
                      <a:lnTo>
                        <a:pt x="129" y="324"/>
                      </a:lnTo>
                      <a:lnTo>
                        <a:pt x="129" y="324"/>
                      </a:lnTo>
                      <a:lnTo>
                        <a:pt x="122" y="328"/>
                      </a:lnTo>
                      <a:lnTo>
                        <a:pt x="106" y="336"/>
                      </a:lnTo>
                      <a:lnTo>
                        <a:pt x="106" y="336"/>
                      </a:lnTo>
                      <a:lnTo>
                        <a:pt x="106" y="340"/>
                      </a:lnTo>
                      <a:lnTo>
                        <a:pt x="110" y="340"/>
                      </a:lnTo>
                      <a:lnTo>
                        <a:pt x="110" y="344"/>
                      </a:lnTo>
                      <a:lnTo>
                        <a:pt x="110" y="344"/>
                      </a:lnTo>
                      <a:lnTo>
                        <a:pt x="114" y="348"/>
                      </a:lnTo>
                      <a:lnTo>
                        <a:pt x="114" y="348"/>
                      </a:lnTo>
                      <a:lnTo>
                        <a:pt x="118" y="351"/>
                      </a:lnTo>
                      <a:lnTo>
                        <a:pt x="118" y="351"/>
                      </a:lnTo>
                      <a:lnTo>
                        <a:pt x="125" y="355"/>
                      </a:lnTo>
                      <a:lnTo>
                        <a:pt x="133" y="363"/>
                      </a:lnTo>
                      <a:lnTo>
                        <a:pt x="133" y="367"/>
                      </a:lnTo>
                      <a:lnTo>
                        <a:pt x="137" y="371"/>
                      </a:lnTo>
                      <a:lnTo>
                        <a:pt x="137" y="371"/>
                      </a:lnTo>
                      <a:lnTo>
                        <a:pt x="137" y="375"/>
                      </a:lnTo>
                      <a:lnTo>
                        <a:pt x="141" y="375"/>
                      </a:lnTo>
                      <a:lnTo>
                        <a:pt x="141" y="379"/>
                      </a:lnTo>
                      <a:lnTo>
                        <a:pt x="141" y="379"/>
                      </a:lnTo>
                      <a:lnTo>
                        <a:pt x="141" y="383"/>
                      </a:lnTo>
                      <a:lnTo>
                        <a:pt x="141" y="387"/>
                      </a:lnTo>
                      <a:lnTo>
                        <a:pt x="141" y="387"/>
                      </a:lnTo>
                      <a:lnTo>
                        <a:pt x="141" y="387"/>
                      </a:lnTo>
                      <a:lnTo>
                        <a:pt x="137" y="394"/>
                      </a:lnTo>
                      <a:lnTo>
                        <a:pt x="110" y="402"/>
                      </a:lnTo>
                      <a:lnTo>
                        <a:pt x="110" y="406"/>
                      </a:lnTo>
                      <a:lnTo>
                        <a:pt x="118" y="410"/>
                      </a:lnTo>
                      <a:lnTo>
                        <a:pt x="129" y="418"/>
                      </a:lnTo>
                      <a:lnTo>
                        <a:pt x="129" y="418"/>
                      </a:lnTo>
                      <a:lnTo>
                        <a:pt x="133" y="422"/>
                      </a:lnTo>
                      <a:lnTo>
                        <a:pt x="133" y="422"/>
                      </a:lnTo>
                      <a:lnTo>
                        <a:pt x="141" y="430"/>
                      </a:lnTo>
                      <a:lnTo>
                        <a:pt x="149" y="433"/>
                      </a:lnTo>
                      <a:lnTo>
                        <a:pt x="149" y="433"/>
                      </a:lnTo>
                      <a:lnTo>
                        <a:pt x="157" y="445"/>
                      </a:lnTo>
                      <a:lnTo>
                        <a:pt x="157" y="449"/>
                      </a:lnTo>
                      <a:lnTo>
                        <a:pt x="161" y="449"/>
                      </a:lnTo>
                      <a:lnTo>
                        <a:pt x="165" y="445"/>
                      </a:lnTo>
                      <a:lnTo>
                        <a:pt x="165" y="445"/>
                      </a:lnTo>
                      <a:lnTo>
                        <a:pt x="168" y="445"/>
                      </a:lnTo>
                      <a:lnTo>
                        <a:pt x="184" y="449"/>
                      </a:lnTo>
                      <a:lnTo>
                        <a:pt x="196" y="441"/>
                      </a:lnTo>
                      <a:lnTo>
                        <a:pt x="200" y="441"/>
                      </a:lnTo>
                      <a:lnTo>
                        <a:pt x="200" y="445"/>
                      </a:lnTo>
                      <a:lnTo>
                        <a:pt x="208" y="449"/>
                      </a:lnTo>
                      <a:lnTo>
                        <a:pt x="208" y="449"/>
                      </a:lnTo>
                      <a:lnTo>
                        <a:pt x="223" y="433"/>
                      </a:lnTo>
                      <a:lnTo>
                        <a:pt x="231" y="430"/>
                      </a:lnTo>
                      <a:lnTo>
                        <a:pt x="235" y="426"/>
                      </a:lnTo>
                      <a:lnTo>
                        <a:pt x="235" y="418"/>
                      </a:lnTo>
                      <a:lnTo>
                        <a:pt x="231" y="414"/>
                      </a:lnTo>
                      <a:lnTo>
                        <a:pt x="235" y="410"/>
                      </a:lnTo>
                      <a:lnTo>
                        <a:pt x="239" y="406"/>
                      </a:lnTo>
                      <a:lnTo>
                        <a:pt x="254" y="410"/>
                      </a:lnTo>
                      <a:lnTo>
                        <a:pt x="254" y="414"/>
                      </a:lnTo>
                      <a:lnTo>
                        <a:pt x="258" y="414"/>
                      </a:lnTo>
                      <a:lnTo>
                        <a:pt x="270" y="418"/>
                      </a:lnTo>
                      <a:lnTo>
                        <a:pt x="278" y="418"/>
                      </a:lnTo>
                      <a:lnTo>
                        <a:pt x="290" y="418"/>
                      </a:lnTo>
                      <a:lnTo>
                        <a:pt x="297" y="418"/>
                      </a:lnTo>
                      <a:lnTo>
                        <a:pt x="305" y="426"/>
                      </a:lnTo>
                      <a:lnTo>
                        <a:pt x="309" y="430"/>
                      </a:lnTo>
                      <a:lnTo>
                        <a:pt x="309" y="430"/>
                      </a:lnTo>
                      <a:lnTo>
                        <a:pt x="313" y="430"/>
                      </a:lnTo>
                      <a:lnTo>
                        <a:pt x="313" y="426"/>
                      </a:lnTo>
                      <a:lnTo>
                        <a:pt x="313" y="422"/>
                      </a:lnTo>
                      <a:lnTo>
                        <a:pt x="309" y="422"/>
                      </a:lnTo>
                      <a:lnTo>
                        <a:pt x="313" y="418"/>
                      </a:lnTo>
                      <a:lnTo>
                        <a:pt x="313" y="418"/>
                      </a:lnTo>
                      <a:lnTo>
                        <a:pt x="317" y="414"/>
                      </a:lnTo>
                      <a:lnTo>
                        <a:pt x="317" y="414"/>
                      </a:lnTo>
                      <a:lnTo>
                        <a:pt x="317" y="414"/>
                      </a:lnTo>
                      <a:lnTo>
                        <a:pt x="317" y="410"/>
                      </a:lnTo>
                      <a:lnTo>
                        <a:pt x="317" y="406"/>
                      </a:lnTo>
                      <a:lnTo>
                        <a:pt x="317" y="406"/>
                      </a:lnTo>
                      <a:lnTo>
                        <a:pt x="317" y="406"/>
                      </a:lnTo>
                      <a:lnTo>
                        <a:pt x="317" y="402"/>
                      </a:lnTo>
                      <a:lnTo>
                        <a:pt x="317" y="402"/>
                      </a:lnTo>
                      <a:lnTo>
                        <a:pt x="313" y="394"/>
                      </a:lnTo>
                      <a:lnTo>
                        <a:pt x="313" y="394"/>
                      </a:lnTo>
                      <a:lnTo>
                        <a:pt x="309" y="390"/>
                      </a:lnTo>
                      <a:lnTo>
                        <a:pt x="309" y="387"/>
                      </a:lnTo>
                      <a:lnTo>
                        <a:pt x="317" y="371"/>
                      </a:lnTo>
                      <a:lnTo>
                        <a:pt x="321" y="371"/>
                      </a:lnTo>
                      <a:lnTo>
                        <a:pt x="321" y="367"/>
                      </a:lnTo>
                      <a:lnTo>
                        <a:pt x="329" y="367"/>
                      </a:lnTo>
                      <a:lnTo>
                        <a:pt x="329" y="367"/>
                      </a:lnTo>
                      <a:lnTo>
                        <a:pt x="333" y="367"/>
                      </a:lnTo>
                      <a:lnTo>
                        <a:pt x="333" y="363"/>
                      </a:lnTo>
                      <a:lnTo>
                        <a:pt x="333" y="359"/>
                      </a:lnTo>
                      <a:lnTo>
                        <a:pt x="333" y="359"/>
                      </a:lnTo>
                      <a:lnTo>
                        <a:pt x="333" y="355"/>
                      </a:lnTo>
                      <a:lnTo>
                        <a:pt x="333" y="355"/>
                      </a:lnTo>
                      <a:lnTo>
                        <a:pt x="333" y="351"/>
                      </a:lnTo>
                      <a:lnTo>
                        <a:pt x="329" y="351"/>
                      </a:lnTo>
                      <a:lnTo>
                        <a:pt x="333" y="348"/>
                      </a:lnTo>
                      <a:lnTo>
                        <a:pt x="333" y="344"/>
                      </a:lnTo>
                      <a:lnTo>
                        <a:pt x="329" y="344"/>
                      </a:lnTo>
                      <a:lnTo>
                        <a:pt x="329" y="344"/>
                      </a:lnTo>
                      <a:lnTo>
                        <a:pt x="329" y="344"/>
                      </a:lnTo>
                      <a:lnTo>
                        <a:pt x="329" y="344"/>
                      </a:lnTo>
                      <a:lnTo>
                        <a:pt x="329" y="340"/>
                      </a:lnTo>
                      <a:lnTo>
                        <a:pt x="329" y="340"/>
                      </a:lnTo>
                      <a:lnTo>
                        <a:pt x="325" y="340"/>
                      </a:lnTo>
                      <a:lnTo>
                        <a:pt x="325" y="340"/>
                      </a:lnTo>
                      <a:lnTo>
                        <a:pt x="325" y="336"/>
                      </a:lnTo>
                      <a:lnTo>
                        <a:pt x="325" y="336"/>
                      </a:lnTo>
                      <a:lnTo>
                        <a:pt x="325" y="336"/>
                      </a:lnTo>
                      <a:lnTo>
                        <a:pt x="321" y="328"/>
                      </a:lnTo>
                      <a:lnTo>
                        <a:pt x="321" y="328"/>
                      </a:lnTo>
                      <a:lnTo>
                        <a:pt x="321" y="328"/>
                      </a:lnTo>
                      <a:lnTo>
                        <a:pt x="321" y="328"/>
                      </a:lnTo>
                      <a:lnTo>
                        <a:pt x="321" y="328"/>
                      </a:lnTo>
                      <a:lnTo>
                        <a:pt x="321" y="324"/>
                      </a:lnTo>
                      <a:lnTo>
                        <a:pt x="317" y="324"/>
                      </a:lnTo>
                      <a:lnTo>
                        <a:pt x="317" y="324"/>
                      </a:lnTo>
                      <a:lnTo>
                        <a:pt x="313" y="320"/>
                      </a:lnTo>
                      <a:lnTo>
                        <a:pt x="313" y="316"/>
                      </a:lnTo>
                      <a:lnTo>
                        <a:pt x="309" y="305"/>
                      </a:lnTo>
                      <a:lnTo>
                        <a:pt x="309" y="301"/>
                      </a:lnTo>
                      <a:lnTo>
                        <a:pt x="309" y="289"/>
                      </a:lnTo>
                      <a:lnTo>
                        <a:pt x="309" y="289"/>
                      </a:lnTo>
                      <a:lnTo>
                        <a:pt x="305" y="285"/>
                      </a:lnTo>
                      <a:lnTo>
                        <a:pt x="305" y="281"/>
                      </a:lnTo>
                      <a:lnTo>
                        <a:pt x="305" y="281"/>
                      </a:lnTo>
                      <a:lnTo>
                        <a:pt x="305" y="277"/>
                      </a:lnTo>
                      <a:lnTo>
                        <a:pt x="301" y="273"/>
                      </a:lnTo>
                      <a:lnTo>
                        <a:pt x="301" y="273"/>
                      </a:lnTo>
                      <a:lnTo>
                        <a:pt x="301" y="269"/>
                      </a:lnTo>
                      <a:lnTo>
                        <a:pt x="301" y="269"/>
                      </a:lnTo>
                      <a:lnTo>
                        <a:pt x="301" y="269"/>
                      </a:lnTo>
                      <a:lnTo>
                        <a:pt x="301" y="269"/>
                      </a:lnTo>
                      <a:lnTo>
                        <a:pt x="301" y="266"/>
                      </a:lnTo>
                      <a:lnTo>
                        <a:pt x="301" y="262"/>
                      </a:lnTo>
                      <a:lnTo>
                        <a:pt x="301" y="262"/>
                      </a:lnTo>
                      <a:lnTo>
                        <a:pt x="301" y="258"/>
                      </a:lnTo>
                      <a:lnTo>
                        <a:pt x="301" y="254"/>
                      </a:lnTo>
                      <a:lnTo>
                        <a:pt x="297" y="250"/>
                      </a:lnTo>
                      <a:lnTo>
                        <a:pt x="294" y="250"/>
                      </a:lnTo>
                      <a:lnTo>
                        <a:pt x="294" y="250"/>
                      </a:lnTo>
                      <a:lnTo>
                        <a:pt x="294" y="246"/>
                      </a:lnTo>
                      <a:lnTo>
                        <a:pt x="294" y="246"/>
                      </a:lnTo>
                      <a:lnTo>
                        <a:pt x="294" y="242"/>
                      </a:lnTo>
                      <a:lnTo>
                        <a:pt x="294" y="242"/>
                      </a:lnTo>
                      <a:lnTo>
                        <a:pt x="301" y="234"/>
                      </a:lnTo>
                      <a:lnTo>
                        <a:pt x="301" y="234"/>
                      </a:lnTo>
                      <a:lnTo>
                        <a:pt x="301" y="234"/>
                      </a:lnTo>
                      <a:lnTo>
                        <a:pt x="301" y="230"/>
                      </a:lnTo>
                      <a:lnTo>
                        <a:pt x="305" y="226"/>
                      </a:lnTo>
                      <a:lnTo>
                        <a:pt x="301" y="223"/>
                      </a:lnTo>
                      <a:lnTo>
                        <a:pt x="305" y="215"/>
                      </a:lnTo>
                      <a:lnTo>
                        <a:pt x="305" y="211"/>
                      </a:lnTo>
                      <a:lnTo>
                        <a:pt x="305" y="207"/>
                      </a:lnTo>
                      <a:lnTo>
                        <a:pt x="305" y="207"/>
                      </a:lnTo>
                      <a:lnTo>
                        <a:pt x="305" y="203"/>
                      </a:lnTo>
                      <a:lnTo>
                        <a:pt x="305" y="199"/>
                      </a:lnTo>
                      <a:lnTo>
                        <a:pt x="305" y="199"/>
                      </a:lnTo>
                      <a:lnTo>
                        <a:pt x="313" y="191"/>
                      </a:lnTo>
                      <a:lnTo>
                        <a:pt x="317" y="191"/>
                      </a:lnTo>
                      <a:lnTo>
                        <a:pt x="321" y="191"/>
                      </a:lnTo>
                      <a:lnTo>
                        <a:pt x="325" y="191"/>
                      </a:lnTo>
                      <a:lnTo>
                        <a:pt x="329" y="191"/>
                      </a:lnTo>
                      <a:lnTo>
                        <a:pt x="329" y="191"/>
                      </a:lnTo>
                      <a:lnTo>
                        <a:pt x="333" y="191"/>
                      </a:lnTo>
                      <a:lnTo>
                        <a:pt x="337" y="191"/>
                      </a:lnTo>
                      <a:lnTo>
                        <a:pt x="337" y="191"/>
                      </a:lnTo>
                      <a:lnTo>
                        <a:pt x="344" y="184"/>
                      </a:lnTo>
                      <a:lnTo>
                        <a:pt x="348" y="180"/>
                      </a:lnTo>
                      <a:lnTo>
                        <a:pt x="348" y="180"/>
                      </a:lnTo>
                      <a:lnTo>
                        <a:pt x="344" y="180"/>
                      </a:lnTo>
                      <a:lnTo>
                        <a:pt x="344" y="180"/>
                      </a:lnTo>
                      <a:lnTo>
                        <a:pt x="344" y="176"/>
                      </a:lnTo>
                      <a:lnTo>
                        <a:pt x="344" y="176"/>
                      </a:lnTo>
                      <a:lnTo>
                        <a:pt x="344" y="176"/>
                      </a:lnTo>
                      <a:lnTo>
                        <a:pt x="348" y="176"/>
                      </a:lnTo>
                      <a:lnTo>
                        <a:pt x="348" y="168"/>
                      </a:lnTo>
                      <a:lnTo>
                        <a:pt x="352" y="164"/>
                      </a:lnTo>
                      <a:lnTo>
                        <a:pt x="352" y="160"/>
                      </a:lnTo>
                      <a:lnTo>
                        <a:pt x="352" y="156"/>
                      </a:lnTo>
                      <a:lnTo>
                        <a:pt x="356" y="156"/>
                      </a:lnTo>
                      <a:lnTo>
                        <a:pt x="360" y="156"/>
                      </a:lnTo>
                      <a:lnTo>
                        <a:pt x="364" y="152"/>
                      </a:lnTo>
                      <a:lnTo>
                        <a:pt x="368" y="152"/>
                      </a:lnTo>
                      <a:lnTo>
                        <a:pt x="368" y="152"/>
                      </a:lnTo>
                      <a:lnTo>
                        <a:pt x="376" y="160"/>
                      </a:lnTo>
                      <a:lnTo>
                        <a:pt x="395" y="172"/>
                      </a:lnTo>
                      <a:lnTo>
                        <a:pt x="395" y="172"/>
                      </a:lnTo>
                      <a:lnTo>
                        <a:pt x="407" y="172"/>
                      </a:lnTo>
                      <a:lnTo>
                        <a:pt x="411" y="176"/>
                      </a:lnTo>
                      <a:lnTo>
                        <a:pt x="415" y="180"/>
                      </a:lnTo>
                      <a:lnTo>
                        <a:pt x="415" y="180"/>
                      </a:lnTo>
                      <a:lnTo>
                        <a:pt x="419" y="180"/>
                      </a:lnTo>
                      <a:lnTo>
                        <a:pt x="462" y="184"/>
                      </a:lnTo>
                      <a:lnTo>
                        <a:pt x="462" y="184"/>
                      </a:lnTo>
                      <a:lnTo>
                        <a:pt x="473" y="195"/>
                      </a:lnTo>
                      <a:lnTo>
                        <a:pt x="489" y="207"/>
                      </a:lnTo>
                      <a:lnTo>
                        <a:pt x="489" y="223"/>
                      </a:lnTo>
                      <a:lnTo>
                        <a:pt x="481" y="254"/>
                      </a:lnTo>
                      <a:lnTo>
                        <a:pt x="485" y="254"/>
                      </a:lnTo>
                      <a:lnTo>
                        <a:pt x="485" y="258"/>
                      </a:lnTo>
                      <a:lnTo>
                        <a:pt x="489" y="269"/>
                      </a:lnTo>
                      <a:lnTo>
                        <a:pt x="489" y="273"/>
                      </a:lnTo>
                      <a:lnTo>
                        <a:pt x="493" y="273"/>
                      </a:lnTo>
                      <a:lnTo>
                        <a:pt x="501" y="277"/>
                      </a:lnTo>
                      <a:lnTo>
                        <a:pt x="505" y="277"/>
                      </a:lnTo>
                      <a:lnTo>
                        <a:pt x="505" y="277"/>
                      </a:lnTo>
                      <a:lnTo>
                        <a:pt x="508" y="277"/>
                      </a:lnTo>
                      <a:lnTo>
                        <a:pt x="508" y="273"/>
                      </a:lnTo>
                      <a:lnTo>
                        <a:pt x="512" y="269"/>
                      </a:lnTo>
                      <a:lnTo>
                        <a:pt x="512" y="262"/>
                      </a:lnTo>
                      <a:lnTo>
                        <a:pt x="512" y="262"/>
                      </a:lnTo>
                      <a:lnTo>
                        <a:pt x="508" y="258"/>
                      </a:lnTo>
                      <a:lnTo>
                        <a:pt x="508" y="254"/>
                      </a:lnTo>
                      <a:lnTo>
                        <a:pt x="508" y="250"/>
                      </a:lnTo>
                      <a:lnTo>
                        <a:pt x="508" y="250"/>
                      </a:lnTo>
                      <a:lnTo>
                        <a:pt x="508" y="246"/>
                      </a:lnTo>
                      <a:lnTo>
                        <a:pt x="508" y="246"/>
                      </a:lnTo>
                      <a:lnTo>
                        <a:pt x="505" y="246"/>
                      </a:lnTo>
                      <a:lnTo>
                        <a:pt x="505" y="242"/>
                      </a:lnTo>
                      <a:lnTo>
                        <a:pt x="505" y="242"/>
                      </a:lnTo>
                      <a:lnTo>
                        <a:pt x="505" y="238"/>
                      </a:lnTo>
                      <a:lnTo>
                        <a:pt x="505" y="234"/>
                      </a:lnTo>
                      <a:lnTo>
                        <a:pt x="505" y="230"/>
                      </a:lnTo>
                      <a:lnTo>
                        <a:pt x="505" y="226"/>
                      </a:lnTo>
                      <a:lnTo>
                        <a:pt x="516" y="223"/>
                      </a:lnTo>
                      <a:lnTo>
                        <a:pt x="516" y="223"/>
                      </a:lnTo>
                      <a:lnTo>
                        <a:pt x="516" y="215"/>
                      </a:lnTo>
                      <a:lnTo>
                        <a:pt x="520" y="215"/>
                      </a:lnTo>
                      <a:lnTo>
                        <a:pt x="528" y="211"/>
                      </a:lnTo>
                      <a:lnTo>
                        <a:pt x="528" y="211"/>
                      </a:lnTo>
                      <a:lnTo>
                        <a:pt x="528" y="207"/>
                      </a:lnTo>
                      <a:lnTo>
                        <a:pt x="528" y="203"/>
                      </a:lnTo>
                      <a:lnTo>
                        <a:pt x="532" y="195"/>
                      </a:lnTo>
                      <a:lnTo>
                        <a:pt x="532" y="191"/>
                      </a:lnTo>
                      <a:lnTo>
                        <a:pt x="532" y="191"/>
                      </a:lnTo>
                      <a:lnTo>
                        <a:pt x="528" y="191"/>
                      </a:lnTo>
                      <a:lnTo>
                        <a:pt x="528" y="187"/>
                      </a:lnTo>
                      <a:lnTo>
                        <a:pt x="528" y="184"/>
                      </a:lnTo>
                      <a:lnTo>
                        <a:pt x="528" y="184"/>
                      </a:lnTo>
                      <a:lnTo>
                        <a:pt x="528" y="184"/>
                      </a:lnTo>
                      <a:lnTo>
                        <a:pt x="528" y="180"/>
                      </a:lnTo>
                      <a:lnTo>
                        <a:pt x="528" y="180"/>
                      </a:lnTo>
                      <a:lnTo>
                        <a:pt x="528" y="176"/>
                      </a:lnTo>
                      <a:lnTo>
                        <a:pt x="524" y="172"/>
                      </a:lnTo>
                      <a:lnTo>
                        <a:pt x="524" y="172"/>
                      </a:lnTo>
                      <a:lnTo>
                        <a:pt x="524" y="168"/>
                      </a:lnTo>
                      <a:lnTo>
                        <a:pt x="520" y="168"/>
                      </a:lnTo>
                      <a:lnTo>
                        <a:pt x="516" y="168"/>
                      </a:lnTo>
                      <a:lnTo>
                        <a:pt x="516" y="168"/>
                      </a:lnTo>
                      <a:lnTo>
                        <a:pt x="516" y="168"/>
                      </a:lnTo>
                      <a:lnTo>
                        <a:pt x="520" y="164"/>
                      </a:lnTo>
                      <a:lnTo>
                        <a:pt x="520" y="164"/>
                      </a:lnTo>
                      <a:lnTo>
                        <a:pt x="524" y="168"/>
                      </a:lnTo>
                      <a:lnTo>
                        <a:pt x="544" y="172"/>
                      </a:lnTo>
                      <a:lnTo>
                        <a:pt x="544" y="172"/>
                      </a:lnTo>
                      <a:lnTo>
                        <a:pt x="559" y="172"/>
                      </a:lnTo>
                      <a:lnTo>
                        <a:pt x="563" y="168"/>
                      </a:lnTo>
                      <a:lnTo>
                        <a:pt x="563" y="164"/>
                      </a:lnTo>
                      <a:lnTo>
                        <a:pt x="563" y="160"/>
                      </a:lnTo>
                      <a:lnTo>
                        <a:pt x="559" y="156"/>
                      </a:lnTo>
                      <a:lnTo>
                        <a:pt x="555" y="144"/>
                      </a:lnTo>
                      <a:lnTo>
                        <a:pt x="551" y="144"/>
                      </a:lnTo>
                      <a:lnTo>
                        <a:pt x="551" y="141"/>
                      </a:lnTo>
                      <a:lnTo>
                        <a:pt x="548" y="141"/>
                      </a:lnTo>
                      <a:lnTo>
                        <a:pt x="548" y="141"/>
                      </a:lnTo>
                      <a:lnTo>
                        <a:pt x="548" y="137"/>
                      </a:lnTo>
                      <a:lnTo>
                        <a:pt x="544" y="137"/>
                      </a:lnTo>
                      <a:lnTo>
                        <a:pt x="544" y="133"/>
                      </a:lnTo>
                      <a:lnTo>
                        <a:pt x="540" y="129"/>
                      </a:lnTo>
                      <a:lnTo>
                        <a:pt x="536" y="133"/>
                      </a:lnTo>
                      <a:lnTo>
                        <a:pt x="536" y="133"/>
                      </a:lnTo>
                      <a:lnTo>
                        <a:pt x="536" y="133"/>
                      </a:lnTo>
                      <a:lnTo>
                        <a:pt x="536" y="137"/>
                      </a:lnTo>
                      <a:lnTo>
                        <a:pt x="536" y="137"/>
                      </a:lnTo>
                      <a:lnTo>
                        <a:pt x="536" y="137"/>
                      </a:lnTo>
                      <a:lnTo>
                        <a:pt x="532" y="133"/>
                      </a:lnTo>
                      <a:lnTo>
                        <a:pt x="532" y="133"/>
                      </a:lnTo>
                      <a:lnTo>
                        <a:pt x="532" y="133"/>
                      </a:lnTo>
                      <a:lnTo>
                        <a:pt x="532" y="133"/>
                      </a:lnTo>
                      <a:lnTo>
                        <a:pt x="520" y="133"/>
                      </a:lnTo>
                      <a:lnTo>
                        <a:pt x="520" y="137"/>
                      </a:lnTo>
                      <a:lnTo>
                        <a:pt x="520" y="137"/>
                      </a:lnTo>
                      <a:lnTo>
                        <a:pt x="520" y="141"/>
                      </a:lnTo>
                      <a:lnTo>
                        <a:pt x="520" y="141"/>
                      </a:lnTo>
                      <a:lnTo>
                        <a:pt x="524" y="141"/>
                      </a:lnTo>
                      <a:lnTo>
                        <a:pt x="524" y="144"/>
                      </a:lnTo>
                      <a:lnTo>
                        <a:pt x="524" y="144"/>
                      </a:lnTo>
                      <a:lnTo>
                        <a:pt x="524" y="144"/>
                      </a:lnTo>
                      <a:lnTo>
                        <a:pt x="524" y="144"/>
                      </a:lnTo>
                      <a:lnTo>
                        <a:pt x="524" y="148"/>
                      </a:lnTo>
                      <a:lnTo>
                        <a:pt x="524" y="148"/>
                      </a:lnTo>
                      <a:lnTo>
                        <a:pt x="528" y="148"/>
                      </a:lnTo>
                      <a:lnTo>
                        <a:pt x="528" y="152"/>
                      </a:lnTo>
                      <a:lnTo>
                        <a:pt x="528" y="156"/>
                      </a:lnTo>
                      <a:lnTo>
                        <a:pt x="528" y="156"/>
                      </a:lnTo>
                      <a:lnTo>
                        <a:pt x="524" y="156"/>
                      </a:lnTo>
                      <a:lnTo>
                        <a:pt x="524" y="156"/>
                      </a:lnTo>
                      <a:lnTo>
                        <a:pt x="524" y="156"/>
                      </a:lnTo>
                      <a:lnTo>
                        <a:pt x="524" y="152"/>
                      </a:lnTo>
                      <a:lnTo>
                        <a:pt x="524" y="148"/>
                      </a:lnTo>
                      <a:lnTo>
                        <a:pt x="520" y="141"/>
                      </a:lnTo>
                      <a:lnTo>
                        <a:pt x="520" y="141"/>
                      </a:lnTo>
                      <a:lnTo>
                        <a:pt x="516" y="137"/>
                      </a:lnTo>
                      <a:lnTo>
                        <a:pt x="516" y="137"/>
                      </a:lnTo>
                      <a:lnTo>
                        <a:pt x="516" y="137"/>
                      </a:lnTo>
                      <a:lnTo>
                        <a:pt x="516" y="133"/>
                      </a:lnTo>
                      <a:lnTo>
                        <a:pt x="512" y="133"/>
                      </a:lnTo>
                      <a:lnTo>
                        <a:pt x="512" y="133"/>
                      </a:lnTo>
                      <a:lnTo>
                        <a:pt x="508" y="137"/>
                      </a:lnTo>
                      <a:lnTo>
                        <a:pt x="505" y="137"/>
                      </a:lnTo>
                      <a:lnTo>
                        <a:pt x="508" y="133"/>
                      </a:lnTo>
                      <a:lnTo>
                        <a:pt x="508" y="129"/>
                      </a:lnTo>
                      <a:lnTo>
                        <a:pt x="505" y="129"/>
                      </a:lnTo>
                      <a:lnTo>
                        <a:pt x="505" y="129"/>
                      </a:lnTo>
                      <a:lnTo>
                        <a:pt x="501" y="129"/>
                      </a:lnTo>
                      <a:lnTo>
                        <a:pt x="497" y="133"/>
                      </a:lnTo>
                      <a:lnTo>
                        <a:pt x="501" y="133"/>
                      </a:lnTo>
                      <a:lnTo>
                        <a:pt x="501" y="137"/>
                      </a:lnTo>
                      <a:lnTo>
                        <a:pt x="505" y="141"/>
                      </a:lnTo>
                      <a:lnTo>
                        <a:pt x="505" y="141"/>
                      </a:lnTo>
                      <a:lnTo>
                        <a:pt x="505" y="144"/>
                      </a:lnTo>
                      <a:lnTo>
                        <a:pt x="508" y="144"/>
                      </a:lnTo>
                      <a:lnTo>
                        <a:pt x="508" y="144"/>
                      </a:lnTo>
                      <a:lnTo>
                        <a:pt x="508" y="148"/>
                      </a:lnTo>
                      <a:lnTo>
                        <a:pt x="508" y="148"/>
                      </a:lnTo>
                      <a:lnTo>
                        <a:pt x="505" y="148"/>
                      </a:lnTo>
                      <a:lnTo>
                        <a:pt x="505" y="152"/>
                      </a:lnTo>
                      <a:lnTo>
                        <a:pt x="508" y="152"/>
                      </a:lnTo>
                      <a:lnTo>
                        <a:pt x="512" y="156"/>
                      </a:lnTo>
                      <a:lnTo>
                        <a:pt x="512" y="156"/>
                      </a:lnTo>
                      <a:lnTo>
                        <a:pt x="516" y="156"/>
                      </a:lnTo>
                      <a:lnTo>
                        <a:pt x="516" y="160"/>
                      </a:lnTo>
                      <a:lnTo>
                        <a:pt x="516" y="160"/>
                      </a:lnTo>
                      <a:lnTo>
                        <a:pt x="508" y="156"/>
                      </a:lnTo>
                      <a:lnTo>
                        <a:pt x="508" y="156"/>
                      </a:lnTo>
                      <a:lnTo>
                        <a:pt x="505" y="152"/>
                      </a:lnTo>
                      <a:lnTo>
                        <a:pt x="505" y="152"/>
                      </a:lnTo>
                      <a:lnTo>
                        <a:pt x="505" y="156"/>
                      </a:lnTo>
                      <a:lnTo>
                        <a:pt x="501" y="160"/>
                      </a:lnTo>
                      <a:lnTo>
                        <a:pt x="501" y="160"/>
                      </a:lnTo>
                      <a:lnTo>
                        <a:pt x="501" y="164"/>
                      </a:lnTo>
                      <a:lnTo>
                        <a:pt x="501" y="160"/>
                      </a:lnTo>
                      <a:lnTo>
                        <a:pt x="501" y="160"/>
                      </a:lnTo>
                      <a:lnTo>
                        <a:pt x="501" y="156"/>
                      </a:lnTo>
                      <a:lnTo>
                        <a:pt x="501" y="156"/>
                      </a:lnTo>
                      <a:lnTo>
                        <a:pt x="501" y="152"/>
                      </a:lnTo>
                      <a:lnTo>
                        <a:pt x="501" y="148"/>
                      </a:lnTo>
                      <a:lnTo>
                        <a:pt x="501" y="148"/>
                      </a:lnTo>
                      <a:lnTo>
                        <a:pt x="497" y="152"/>
                      </a:lnTo>
                      <a:lnTo>
                        <a:pt x="497" y="156"/>
                      </a:lnTo>
                      <a:lnTo>
                        <a:pt x="497" y="156"/>
                      </a:lnTo>
                      <a:lnTo>
                        <a:pt x="493" y="160"/>
                      </a:lnTo>
                      <a:lnTo>
                        <a:pt x="485" y="160"/>
                      </a:lnTo>
                      <a:lnTo>
                        <a:pt x="485" y="164"/>
                      </a:lnTo>
                      <a:lnTo>
                        <a:pt x="481" y="172"/>
                      </a:lnTo>
                      <a:lnTo>
                        <a:pt x="481" y="176"/>
                      </a:lnTo>
                      <a:lnTo>
                        <a:pt x="481" y="176"/>
                      </a:lnTo>
                      <a:lnTo>
                        <a:pt x="481" y="176"/>
                      </a:lnTo>
                      <a:lnTo>
                        <a:pt x="481" y="176"/>
                      </a:lnTo>
                      <a:lnTo>
                        <a:pt x="481" y="172"/>
                      </a:lnTo>
                      <a:lnTo>
                        <a:pt x="481" y="168"/>
                      </a:lnTo>
                      <a:lnTo>
                        <a:pt x="477" y="172"/>
                      </a:lnTo>
                      <a:lnTo>
                        <a:pt x="477" y="168"/>
                      </a:lnTo>
                      <a:lnTo>
                        <a:pt x="481" y="168"/>
                      </a:lnTo>
                      <a:lnTo>
                        <a:pt x="481" y="168"/>
                      </a:lnTo>
                      <a:lnTo>
                        <a:pt x="481" y="164"/>
                      </a:lnTo>
                      <a:lnTo>
                        <a:pt x="481" y="164"/>
                      </a:lnTo>
                      <a:lnTo>
                        <a:pt x="481" y="160"/>
                      </a:lnTo>
                      <a:lnTo>
                        <a:pt x="481" y="160"/>
                      </a:lnTo>
                      <a:lnTo>
                        <a:pt x="481" y="160"/>
                      </a:lnTo>
                      <a:lnTo>
                        <a:pt x="481" y="160"/>
                      </a:lnTo>
                      <a:lnTo>
                        <a:pt x="481" y="156"/>
                      </a:lnTo>
                      <a:lnTo>
                        <a:pt x="481" y="152"/>
                      </a:lnTo>
                      <a:lnTo>
                        <a:pt x="481" y="148"/>
                      </a:lnTo>
                      <a:lnTo>
                        <a:pt x="481" y="144"/>
                      </a:lnTo>
                      <a:lnTo>
                        <a:pt x="477" y="144"/>
                      </a:lnTo>
                      <a:lnTo>
                        <a:pt x="477" y="141"/>
                      </a:lnTo>
                      <a:lnTo>
                        <a:pt x="477" y="141"/>
                      </a:lnTo>
                      <a:lnTo>
                        <a:pt x="473" y="141"/>
                      </a:lnTo>
                      <a:lnTo>
                        <a:pt x="473" y="137"/>
                      </a:lnTo>
                      <a:lnTo>
                        <a:pt x="473" y="137"/>
                      </a:lnTo>
                      <a:lnTo>
                        <a:pt x="469" y="141"/>
                      </a:lnTo>
                      <a:lnTo>
                        <a:pt x="469" y="141"/>
                      </a:lnTo>
                      <a:lnTo>
                        <a:pt x="469" y="141"/>
                      </a:lnTo>
                      <a:lnTo>
                        <a:pt x="465" y="141"/>
                      </a:lnTo>
                      <a:lnTo>
                        <a:pt x="465" y="141"/>
                      </a:lnTo>
                      <a:lnTo>
                        <a:pt x="465" y="141"/>
                      </a:lnTo>
                      <a:lnTo>
                        <a:pt x="465" y="141"/>
                      </a:lnTo>
                      <a:lnTo>
                        <a:pt x="462" y="141"/>
                      </a:lnTo>
                      <a:lnTo>
                        <a:pt x="462" y="141"/>
                      </a:lnTo>
                      <a:lnTo>
                        <a:pt x="462" y="144"/>
                      </a:lnTo>
                      <a:lnTo>
                        <a:pt x="462" y="148"/>
                      </a:lnTo>
                      <a:lnTo>
                        <a:pt x="462" y="152"/>
                      </a:lnTo>
                      <a:lnTo>
                        <a:pt x="458" y="152"/>
                      </a:lnTo>
                      <a:lnTo>
                        <a:pt x="458" y="152"/>
                      </a:lnTo>
                      <a:lnTo>
                        <a:pt x="458" y="148"/>
                      </a:lnTo>
                      <a:lnTo>
                        <a:pt x="458" y="148"/>
                      </a:lnTo>
                      <a:lnTo>
                        <a:pt x="458" y="148"/>
                      </a:lnTo>
                      <a:lnTo>
                        <a:pt x="458" y="148"/>
                      </a:lnTo>
                      <a:lnTo>
                        <a:pt x="458" y="144"/>
                      </a:lnTo>
                      <a:lnTo>
                        <a:pt x="458" y="144"/>
                      </a:lnTo>
                      <a:lnTo>
                        <a:pt x="462" y="141"/>
                      </a:lnTo>
                      <a:lnTo>
                        <a:pt x="462" y="141"/>
                      </a:lnTo>
                      <a:lnTo>
                        <a:pt x="462" y="137"/>
                      </a:lnTo>
                      <a:lnTo>
                        <a:pt x="465" y="129"/>
                      </a:lnTo>
                      <a:lnTo>
                        <a:pt x="465" y="129"/>
                      </a:lnTo>
                      <a:lnTo>
                        <a:pt x="450" y="129"/>
                      </a:lnTo>
                      <a:lnTo>
                        <a:pt x="446" y="129"/>
                      </a:lnTo>
                      <a:lnTo>
                        <a:pt x="434" y="137"/>
                      </a:lnTo>
                      <a:lnTo>
                        <a:pt x="434" y="133"/>
                      </a:lnTo>
                      <a:lnTo>
                        <a:pt x="434" y="133"/>
                      </a:lnTo>
                      <a:lnTo>
                        <a:pt x="434" y="129"/>
                      </a:lnTo>
                      <a:lnTo>
                        <a:pt x="434" y="129"/>
                      </a:lnTo>
                      <a:lnTo>
                        <a:pt x="434" y="129"/>
                      </a:lnTo>
                      <a:lnTo>
                        <a:pt x="430" y="129"/>
                      </a:lnTo>
                      <a:lnTo>
                        <a:pt x="430" y="129"/>
                      </a:lnTo>
                      <a:lnTo>
                        <a:pt x="430" y="129"/>
                      </a:lnTo>
                      <a:lnTo>
                        <a:pt x="422" y="133"/>
                      </a:lnTo>
                      <a:lnTo>
                        <a:pt x="419" y="129"/>
                      </a:lnTo>
                      <a:lnTo>
                        <a:pt x="407" y="133"/>
                      </a:lnTo>
                      <a:lnTo>
                        <a:pt x="411" y="133"/>
                      </a:lnTo>
                      <a:lnTo>
                        <a:pt x="415" y="129"/>
                      </a:lnTo>
                      <a:lnTo>
                        <a:pt x="415" y="129"/>
                      </a:lnTo>
                      <a:lnTo>
                        <a:pt x="411" y="129"/>
                      </a:lnTo>
                      <a:lnTo>
                        <a:pt x="411" y="129"/>
                      </a:lnTo>
                      <a:lnTo>
                        <a:pt x="407" y="129"/>
                      </a:lnTo>
                      <a:lnTo>
                        <a:pt x="407" y="129"/>
                      </a:lnTo>
                      <a:lnTo>
                        <a:pt x="403" y="133"/>
                      </a:lnTo>
                      <a:lnTo>
                        <a:pt x="403" y="133"/>
                      </a:lnTo>
                      <a:lnTo>
                        <a:pt x="399" y="129"/>
                      </a:lnTo>
                      <a:lnTo>
                        <a:pt x="399" y="129"/>
                      </a:lnTo>
                      <a:lnTo>
                        <a:pt x="403" y="125"/>
                      </a:lnTo>
                      <a:lnTo>
                        <a:pt x="403" y="125"/>
                      </a:lnTo>
                      <a:lnTo>
                        <a:pt x="403" y="121"/>
                      </a:lnTo>
                      <a:lnTo>
                        <a:pt x="395" y="125"/>
                      </a:lnTo>
                      <a:lnTo>
                        <a:pt x="395" y="121"/>
                      </a:lnTo>
                      <a:lnTo>
                        <a:pt x="395" y="121"/>
                      </a:lnTo>
                      <a:lnTo>
                        <a:pt x="430" y="117"/>
                      </a:lnTo>
                      <a:lnTo>
                        <a:pt x="430" y="117"/>
                      </a:lnTo>
                      <a:lnTo>
                        <a:pt x="481" y="105"/>
                      </a:lnTo>
                      <a:lnTo>
                        <a:pt x="481" y="105"/>
                      </a:lnTo>
                      <a:lnTo>
                        <a:pt x="481" y="105"/>
                      </a:lnTo>
                      <a:lnTo>
                        <a:pt x="481" y="105"/>
                      </a:lnTo>
                      <a:lnTo>
                        <a:pt x="481" y="102"/>
                      </a:lnTo>
                      <a:lnTo>
                        <a:pt x="485" y="98"/>
                      </a:lnTo>
                      <a:lnTo>
                        <a:pt x="489" y="94"/>
                      </a:lnTo>
                      <a:lnTo>
                        <a:pt x="489" y="90"/>
                      </a:lnTo>
                      <a:lnTo>
                        <a:pt x="485" y="90"/>
                      </a:lnTo>
                      <a:lnTo>
                        <a:pt x="485" y="86"/>
                      </a:lnTo>
                      <a:lnTo>
                        <a:pt x="485" y="86"/>
                      </a:lnTo>
                      <a:lnTo>
                        <a:pt x="485" y="82"/>
                      </a:lnTo>
                      <a:lnTo>
                        <a:pt x="489" y="82"/>
                      </a:lnTo>
                      <a:lnTo>
                        <a:pt x="489" y="78"/>
                      </a:lnTo>
                      <a:lnTo>
                        <a:pt x="485" y="74"/>
                      </a:lnTo>
                      <a:lnTo>
                        <a:pt x="489" y="74"/>
                      </a:lnTo>
                      <a:lnTo>
                        <a:pt x="505" y="62"/>
                      </a:lnTo>
                      <a:lnTo>
                        <a:pt x="508" y="59"/>
                      </a:lnTo>
                      <a:lnTo>
                        <a:pt x="512" y="55"/>
                      </a:lnTo>
                      <a:lnTo>
                        <a:pt x="508" y="55"/>
                      </a:lnTo>
                      <a:lnTo>
                        <a:pt x="508" y="55"/>
                      </a:lnTo>
                      <a:moveTo>
                        <a:pt x="348" y="90"/>
                      </a:moveTo>
                      <a:lnTo>
                        <a:pt x="348" y="90"/>
                      </a:lnTo>
                      <a:lnTo>
                        <a:pt x="348" y="90"/>
                      </a:lnTo>
                      <a:lnTo>
                        <a:pt x="348" y="90"/>
                      </a:lnTo>
                      <a:lnTo>
                        <a:pt x="348" y="90"/>
                      </a:lnTo>
                      <a:moveTo>
                        <a:pt x="110" y="148"/>
                      </a:moveTo>
                      <a:lnTo>
                        <a:pt x="110" y="148"/>
                      </a:lnTo>
                      <a:lnTo>
                        <a:pt x="106" y="152"/>
                      </a:lnTo>
                      <a:lnTo>
                        <a:pt x="106" y="148"/>
                      </a:lnTo>
                      <a:lnTo>
                        <a:pt x="106" y="144"/>
                      </a:lnTo>
                      <a:lnTo>
                        <a:pt x="106" y="144"/>
                      </a:lnTo>
                      <a:lnTo>
                        <a:pt x="106" y="144"/>
                      </a:lnTo>
                      <a:lnTo>
                        <a:pt x="106" y="141"/>
                      </a:lnTo>
                      <a:lnTo>
                        <a:pt x="106" y="141"/>
                      </a:lnTo>
                      <a:lnTo>
                        <a:pt x="106" y="141"/>
                      </a:lnTo>
                      <a:lnTo>
                        <a:pt x="102" y="137"/>
                      </a:lnTo>
                      <a:lnTo>
                        <a:pt x="102" y="137"/>
                      </a:lnTo>
                      <a:lnTo>
                        <a:pt x="98" y="137"/>
                      </a:lnTo>
                      <a:lnTo>
                        <a:pt x="98" y="133"/>
                      </a:lnTo>
                      <a:lnTo>
                        <a:pt x="102" y="133"/>
                      </a:lnTo>
                      <a:lnTo>
                        <a:pt x="102" y="129"/>
                      </a:lnTo>
                      <a:lnTo>
                        <a:pt x="102" y="129"/>
                      </a:lnTo>
                      <a:lnTo>
                        <a:pt x="106" y="125"/>
                      </a:lnTo>
                      <a:lnTo>
                        <a:pt x="106" y="125"/>
                      </a:lnTo>
                      <a:lnTo>
                        <a:pt x="106" y="129"/>
                      </a:lnTo>
                      <a:lnTo>
                        <a:pt x="106" y="129"/>
                      </a:lnTo>
                      <a:lnTo>
                        <a:pt x="110" y="129"/>
                      </a:lnTo>
                      <a:lnTo>
                        <a:pt x="110" y="129"/>
                      </a:lnTo>
                      <a:lnTo>
                        <a:pt x="110" y="129"/>
                      </a:lnTo>
                      <a:lnTo>
                        <a:pt x="110" y="133"/>
                      </a:lnTo>
                      <a:lnTo>
                        <a:pt x="110" y="133"/>
                      </a:lnTo>
                      <a:lnTo>
                        <a:pt x="110" y="133"/>
                      </a:lnTo>
                      <a:lnTo>
                        <a:pt x="110" y="133"/>
                      </a:lnTo>
                      <a:lnTo>
                        <a:pt x="110" y="133"/>
                      </a:lnTo>
                      <a:lnTo>
                        <a:pt x="110" y="133"/>
                      </a:lnTo>
                      <a:lnTo>
                        <a:pt x="110" y="133"/>
                      </a:lnTo>
                      <a:lnTo>
                        <a:pt x="118" y="129"/>
                      </a:lnTo>
                      <a:lnTo>
                        <a:pt x="118" y="129"/>
                      </a:lnTo>
                      <a:lnTo>
                        <a:pt x="122" y="133"/>
                      </a:lnTo>
                      <a:lnTo>
                        <a:pt x="122" y="133"/>
                      </a:lnTo>
                      <a:lnTo>
                        <a:pt x="122" y="133"/>
                      </a:lnTo>
                      <a:lnTo>
                        <a:pt x="125" y="133"/>
                      </a:lnTo>
                      <a:lnTo>
                        <a:pt x="125" y="137"/>
                      </a:lnTo>
                      <a:lnTo>
                        <a:pt x="125" y="137"/>
                      </a:lnTo>
                      <a:lnTo>
                        <a:pt x="125" y="137"/>
                      </a:lnTo>
                      <a:lnTo>
                        <a:pt x="129" y="141"/>
                      </a:lnTo>
                      <a:lnTo>
                        <a:pt x="133" y="144"/>
                      </a:lnTo>
                      <a:lnTo>
                        <a:pt x="129" y="148"/>
                      </a:lnTo>
                      <a:lnTo>
                        <a:pt x="125" y="156"/>
                      </a:lnTo>
                      <a:lnTo>
                        <a:pt x="125" y="160"/>
                      </a:lnTo>
                      <a:lnTo>
                        <a:pt x="122" y="160"/>
                      </a:lnTo>
                      <a:lnTo>
                        <a:pt x="118" y="160"/>
                      </a:lnTo>
                      <a:lnTo>
                        <a:pt x="118" y="160"/>
                      </a:lnTo>
                      <a:lnTo>
                        <a:pt x="114" y="156"/>
                      </a:lnTo>
                      <a:lnTo>
                        <a:pt x="110" y="152"/>
                      </a:lnTo>
                      <a:lnTo>
                        <a:pt x="110" y="152"/>
                      </a:lnTo>
                      <a:lnTo>
                        <a:pt x="110" y="152"/>
                      </a:lnTo>
                      <a:lnTo>
                        <a:pt x="110" y="152"/>
                      </a:lnTo>
                      <a:lnTo>
                        <a:pt x="110" y="148"/>
                      </a:lnTo>
                      <a:moveTo>
                        <a:pt x="114" y="94"/>
                      </a:moveTo>
                      <a:lnTo>
                        <a:pt x="114" y="94"/>
                      </a:lnTo>
                      <a:lnTo>
                        <a:pt x="110" y="94"/>
                      </a:lnTo>
                      <a:lnTo>
                        <a:pt x="114" y="94"/>
                      </a:lnTo>
                      <a:lnTo>
                        <a:pt x="114" y="94"/>
                      </a:lnTo>
                      <a:lnTo>
                        <a:pt x="110" y="94"/>
                      </a:lnTo>
                      <a:lnTo>
                        <a:pt x="110" y="94"/>
                      </a:lnTo>
                      <a:lnTo>
                        <a:pt x="110" y="94"/>
                      </a:lnTo>
                      <a:lnTo>
                        <a:pt x="110" y="94"/>
                      </a:lnTo>
                      <a:lnTo>
                        <a:pt x="110" y="98"/>
                      </a:lnTo>
                      <a:lnTo>
                        <a:pt x="110" y="98"/>
                      </a:lnTo>
                      <a:lnTo>
                        <a:pt x="106" y="98"/>
                      </a:lnTo>
                      <a:lnTo>
                        <a:pt x="106" y="98"/>
                      </a:lnTo>
                      <a:lnTo>
                        <a:pt x="106" y="98"/>
                      </a:lnTo>
                      <a:lnTo>
                        <a:pt x="102" y="98"/>
                      </a:lnTo>
                      <a:lnTo>
                        <a:pt x="102" y="94"/>
                      </a:lnTo>
                      <a:lnTo>
                        <a:pt x="98" y="94"/>
                      </a:lnTo>
                      <a:lnTo>
                        <a:pt x="98" y="94"/>
                      </a:lnTo>
                      <a:lnTo>
                        <a:pt x="102" y="90"/>
                      </a:lnTo>
                      <a:lnTo>
                        <a:pt x="102" y="90"/>
                      </a:lnTo>
                      <a:lnTo>
                        <a:pt x="102" y="90"/>
                      </a:lnTo>
                      <a:lnTo>
                        <a:pt x="98" y="90"/>
                      </a:lnTo>
                      <a:lnTo>
                        <a:pt x="94" y="90"/>
                      </a:lnTo>
                      <a:lnTo>
                        <a:pt x="94" y="90"/>
                      </a:lnTo>
                      <a:lnTo>
                        <a:pt x="94" y="90"/>
                      </a:lnTo>
                      <a:lnTo>
                        <a:pt x="94" y="86"/>
                      </a:lnTo>
                      <a:lnTo>
                        <a:pt x="94" y="86"/>
                      </a:lnTo>
                      <a:lnTo>
                        <a:pt x="94" y="86"/>
                      </a:lnTo>
                      <a:lnTo>
                        <a:pt x="94" y="86"/>
                      </a:lnTo>
                      <a:lnTo>
                        <a:pt x="94" y="82"/>
                      </a:lnTo>
                      <a:lnTo>
                        <a:pt x="102" y="82"/>
                      </a:lnTo>
                      <a:lnTo>
                        <a:pt x="102" y="82"/>
                      </a:lnTo>
                      <a:lnTo>
                        <a:pt x="102" y="82"/>
                      </a:lnTo>
                      <a:lnTo>
                        <a:pt x="106" y="86"/>
                      </a:lnTo>
                      <a:lnTo>
                        <a:pt x="110" y="82"/>
                      </a:lnTo>
                      <a:lnTo>
                        <a:pt x="110" y="82"/>
                      </a:lnTo>
                      <a:lnTo>
                        <a:pt x="110" y="86"/>
                      </a:lnTo>
                      <a:lnTo>
                        <a:pt x="106" y="86"/>
                      </a:lnTo>
                      <a:lnTo>
                        <a:pt x="102" y="90"/>
                      </a:lnTo>
                      <a:lnTo>
                        <a:pt x="106" y="90"/>
                      </a:lnTo>
                      <a:lnTo>
                        <a:pt x="106" y="90"/>
                      </a:lnTo>
                      <a:lnTo>
                        <a:pt x="106" y="90"/>
                      </a:lnTo>
                      <a:lnTo>
                        <a:pt x="106" y="90"/>
                      </a:lnTo>
                      <a:lnTo>
                        <a:pt x="106" y="90"/>
                      </a:lnTo>
                      <a:lnTo>
                        <a:pt x="114" y="90"/>
                      </a:lnTo>
                      <a:lnTo>
                        <a:pt x="114" y="90"/>
                      </a:lnTo>
                      <a:lnTo>
                        <a:pt x="114" y="90"/>
                      </a:lnTo>
                      <a:lnTo>
                        <a:pt x="114" y="90"/>
                      </a:lnTo>
                      <a:lnTo>
                        <a:pt x="114" y="94"/>
                      </a:lnTo>
                      <a:lnTo>
                        <a:pt x="114" y="94"/>
                      </a:lnTo>
                      <a:moveTo>
                        <a:pt x="106" y="195"/>
                      </a:moveTo>
                      <a:lnTo>
                        <a:pt x="106" y="195"/>
                      </a:lnTo>
                      <a:lnTo>
                        <a:pt x="106" y="195"/>
                      </a:lnTo>
                      <a:lnTo>
                        <a:pt x="106" y="195"/>
                      </a:lnTo>
                      <a:lnTo>
                        <a:pt x="110" y="195"/>
                      </a:lnTo>
                      <a:lnTo>
                        <a:pt x="110" y="195"/>
                      </a:lnTo>
                      <a:lnTo>
                        <a:pt x="110" y="195"/>
                      </a:lnTo>
                      <a:lnTo>
                        <a:pt x="106" y="203"/>
                      </a:lnTo>
                      <a:lnTo>
                        <a:pt x="102" y="207"/>
                      </a:lnTo>
                      <a:lnTo>
                        <a:pt x="98" y="207"/>
                      </a:lnTo>
                      <a:lnTo>
                        <a:pt x="98" y="203"/>
                      </a:lnTo>
                      <a:lnTo>
                        <a:pt x="94" y="199"/>
                      </a:lnTo>
                      <a:lnTo>
                        <a:pt x="94" y="195"/>
                      </a:lnTo>
                      <a:lnTo>
                        <a:pt x="94" y="191"/>
                      </a:lnTo>
                      <a:lnTo>
                        <a:pt x="94" y="191"/>
                      </a:lnTo>
                      <a:lnTo>
                        <a:pt x="94" y="187"/>
                      </a:lnTo>
                      <a:lnTo>
                        <a:pt x="90" y="187"/>
                      </a:lnTo>
                      <a:lnTo>
                        <a:pt x="90" y="195"/>
                      </a:lnTo>
                      <a:lnTo>
                        <a:pt x="90" y="199"/>
                      </a:lnTo>
                      <a:lnTo>
                        <a:pt x="90" y="199"/>
                      </a:lnTo>
                      <a:lnTo>
                        <a:pt x="86" y="195"/>
                      </a:lnTo>
                      <a:lnTo>
                        <a:pt x="86" y="195"/>
                      </a:lnTo>
                      <a:lnTo>
                        <a:pt x="86" y="195"/>
                      </a:lnTo>
                      <a:lnTo>
                        <a:pt x="86" y="195"/>
                      </a:lnTo>
                      <a:lnTo>
                        <a:pt x="86" y="195"/>
                      </a:lnTo>
                      <a:lnTo>
                        <a:pt x="79" y="191"/>
                      </a:lnTo>
                      <a:lnTo>
                        <a:pt x="79" y="191"/>
                      </a:lnTo>
                      <a:lnTo>
                        <a:pt x="79" y="191"/>
                      </a:lnTo>
                      <a:lnTo>
                        <a:pt x="83" y="191"/>
                      </a:lnTo>
                      <a:lnTo>
                        <a:pt x="83" y="187"/>
                      </a:lnTo>
                      <a:lnTo>
                        <a:pt x="79" y="187"/>
                      </a:lnTo>
                      <a:lnTo>
                        <a:pt x="79" y="187"/>
                      </a:lnTo>
                      <a:lnTo>
                        <a:pt x="79" y="184"/>
                      </a:lnTo>
                      <a:lnTo>
                        <a:pt x="79" y="184"/>
                      </a:lnTo>
                      <a:lnTo>
                        <a:pt x="79" y="184"/>
                      </a:lnTo>
                      <a:lnTo>
                        <a:pt x="79" y="184"/>
                      </a:lnTo>
                      <a:lnTo>
                        <a:pt x="79" y="184"/>
                      </a:lnTo>
                      <a:lnTo>
                        <a:pt x="79" y="184"/>
                      </a:lnTo>
                      <a:lnTo>
                        <a:pt x="79" y="180"/>
                      </a:lnTo>
                      <a:lnTo>
                        <a:pt x="79" y="180"/>
                      </a:lnTo>
                      <a:lnTo>
                        <a:pt x="79" y="180"/>
                      </a:lnTo>
                      <a:lnTo>
                        <a:pt x="79" y="180"/>
                      </a:lnTo>
                      <a:lnTo>
                        <a:pt x="79" y="180"/>
                      </a:lnTo>
                      <a:lnTo>
                        <a:pt x="83" y="180"/>
                      </a:lnTo>
                      <a:lnTo>
                        <a:pt x="83" y="180"/>
                      </a:lnTo>
                      <a:lnTo>
                        <a:pt x="79" y="176"/>
                      </a:lnTo>
                      <a:lnTo>
                        <a:pt x="79" y="176"/>
                      </a:lnTo>
                      <a:lnTo>
                        <a:pt x="86" y="172"/>
                      </a:lnTo>
                      <a:lnTo>
                        <a:pt x="86" y="172"/>
                      </a:lnTo>
                      <a:lnTo>
                        <a:pt x="86" y="172"/>
                      </a:lnTo>
                      <a:lnTo>
                        <a:pt x="86" y="172"/>
                      </a:lnTo>
                      <a:lnTo>
                        <a:pt x="90" y="172"/>
                      </a:lnTo>
                      <a:lnTo>
                        <a:pt x="90" y="168"/>
                      </a:lnTo>
                      <a:lnTo>
                        <a:pt x="90" y="168"/>
                      </a:lnTo>
                      <a:lnTo>
                        <a:pt x="86" y="168"/>
                      </a:lnTo>
                      <a:lnTo>
                        <a:pt x="86" y="168"/>
                      </a:lnTo>
                      <a:lnTo>
                        <a:pt x="86" y="164"/>
                      </a:lnTo>
                      <a:lnTo>
                        <a:pt x="86" y="164"/>
                      </a:lnTo>
                      <a:lnTo>
                        <a:pt x="86" y="164"/>
                      </a:lnTo>
                      <a:lnTo>
                        <a:pt x="90" y="164"/>
                      </a:lnTo>
                      <a:lnTo>
                        <a:pt x="90" y="168"/>
                      </a:lnTo>
                      <a:lnTo>
                        <a:pt x="94" y="168"/>
                      </a:lnTo>
                      <a:lnTo>
                        <a:pt x="94" y="172"/>
                      </a:lnTo>
                      <a:lnTo>
                        <a:pt x="94" y="172"/>
                      </a:lnTo>
                      <a:lnTo>
                        <a:pt x="94" y="176"/>
                      </a:lnTo>
                      <a:lnTo>
                        <a:pt x="94" y="176"/>
                      </a:lnTo>
                      <a:lnTo>
                        <a:pt x="94" y="172"/>
                      </a:lnTo>
                      <a:lnTo>
                        <a:pt x="94" y="168"/>
                      </a:lnTo>
                      <a:lnTo>
                        <a:pt x="94" y="164"/>
                      </a:lnTo>
                      <a:lnTo>
                        <a:pt x="94" y="164"/>
                      </a:lnTo>
                      <a:lnTo>
                        <a:pt x="90" y="164"/>
                      </a:lnTo>
                      <a:lnTo>
                        <a:pt x="94" y="164"/>
                      </a:lnTo>
                      <a:lnTo>
                        <a:pt x="94" y="164"/>
                      </a:lnTo>
                      <a:lnTo>
                        <a:pt x="94" y="164"/>
                      </a:lnTo>
                      <a:lnTo>
                        <a:pt x="98" y="164"/>
                      </a:lnTo>
                      <a:lnTo>
                        <a:pt x="98" y="164"/>
                      </a:lnTo>
                      <a:lnTo>
                        <a:pt x="98" y="164"/>
                      </a:lnTo>
                      <a:lnTo>
                        <a:pt x="98" y="164"/>
                      </a:lnTo>
                      <a:lnTo>
                        <a:pt x="98" y="160"/>
                      </a:lnTo>
                      <a:lnTo>
                        <a:pt x="102" y="160"/>
                      </a:lnTo>
                      <a:lnTo>
                        <a:pt x="106" y="160"/>
                      </a:lnTo>
                      <a:lnTo>
                        <a:pt x="102" y="160"/>
                      </a:lnTo>
                      <a:lnTo>
                        <a:pt x="102" y="156"/>
                      </a:lnTo>
                      <a:lnTo>
                        <a:pt x="98" y="156"/>
                      </a:lnTo>
                      <a:lnTo>
                        <a:pt x="98" y="156"/>
                      </a:lnTo>
                      <a:lnTo>
                        <a:pt x="98" y="152"/>
                      </a:lnTo>
                      <a:lnTo>
                        <a:pt x="98" y="152"/>
                      </a:lnTo>
                      <a:lnTo>
                        <a:pt x="94" y="152"/>
                      </a:lnTo>
                      <a:lnTo>
                        <a:pt x="94" y="152"/>
                      </a:lnTo>
                      <a:lnTo>
                        <a:pt x="94" y="148"/>
                      </a:lnTo>
                      <a:lnTo>
                        <a:pt x="98" y="148"/>
                      </a:lnTo>
                      <a:lnTo>
                        <a:pt x="98" y="152"/>
                      </a:lnTo>
                      <a:lnTo>
                        <a:pt x="98" y="152"/>
                      </a:lnTo>
                      <a:lnTo>
                        <a:pt x="102" y="148"/>
                      </a:lnTo>
                      <a:lnTo>
                        <a:pt x="102" y="148"/>
                      </a:lnTo>
                      <a:lnTo>
                        <a:pt x="102" y="152"/>
                      </a:lnTo>
                      <a:lnTo>
                        <a:pt x="102" y="152"/>
                      </a:lnTo>
                      <a:lnTo>
                        <a:pt x="106" y="156"/>
                      </a:lnTo>
                      <a:lnTo>
                        <a:pt x="106" y="156"/>
                      </a:lnTo>
                      <a:lnTo>
                        <a:pt x="106" y="160"/>
                      </a:lnTo>
                      <a:lnTo>
                        <a:pt x="106" y="160"/>
                      </a:lnTo>
                      <a:lnTo>
                        <a:pt x="106" y="160"/>
                      </a:lnTo>
                      <a:lnTo>
                        <a:pt x="110" y="164"/>
                      </a:lnTo>
                      <a:lnTo>
                        <a:pt x="110" y="164"/>
                      </a:lnTo>
                      <a:lnTo>
                        <a:pt x="114" y="164"/>
                      </a:lnTo>
                      <a:lnTo>
                        <a:pt x="114" y="164"/>
                      </a:lnTo>
                      <a:lnTo>
                        <a:pt x="114" y="164"/>
                      </a:lnTo>
                      <a:lnTo>
                        <a:pt x="114" y="168"/>
                      </a:lnTo>
                      <a:lnTo>
                        <a:pt x="114" y="168"/>
                      </a:lnTo>
                      <a:lnTo>
                        <a:pt x="114" y="168"/>
                      </a:lnTo>
                      <a:lnTo>
                        <a:pt x="114" y="168"/>
                      </a:lnTo>
                      <a:lnTo>
                        <a:pt x="118" y="168"/>
                      </a:lnTo>
                      <a:lnTo>
                        <a:pt x="118" y="176"/>
                      </a:lnTo>
                      <a:lnTo>
                        <a:pt x="118" y="180"/>
                      </a:lnTo>
                      <a:lnTo>
                        <a:pt x="110" y="191"/>
                      </a:lnTo>
                      <a:lnTo>
                        <a:pt x="106" y="195"/>
                      </a:lnTo>
                      <a:moveTo>
                        <a:pt x="188" y="62"/>
                      </a:moveTo>
                      <a:lnTo>
                        <a:pt x="188" y="62"/>
                      </a:lnTo>
                      <a:lnTo>
                        <a:pt x="188" y="62"/>
                      </a:lnTo>
                      <a:lnTo>
                        <a:pt x="192" y="66"/>
                      </a:lnTo>
                      <a:lnTo>
                        <a:pt x="192" y="66"/>
                      </a:lnTo>
                      <a:lnTo>
                        <a:pt x="192" y="66"/>
                      </a:lnTo>
                      <a:lnTo>
                        <a:pt x="188" y="66"/>
                      </a:lnTo>
                      <a:lnTo>
                        <a:pt x="184" y="70"/>
                      </a:lnTo>
                      <a:lnTo>
                        <a:pt x="184" y="70"/>
                      </a:lnTo>
                      <a:lnTo>
                        <a:pt x="180" y="70"/>
                      </a:lnTo>
                      <a:lnTo>
                        <a:pt x="180" y="70"/>
                      </a:lnTo>
                      <a:lnTo>
                        <a:pt x="176" y="66"/>
                      </a:lnTo>
                      <a:lnTo>
                        <a:pt x="176" y="66"/>
                      </a:lnTo>
                      <a:lnTo>
                        <a:pt x="172" y="66"/>
                      </a:lnTo>
                      <a:lnTo>
                        <a:pt x="176" y="62"/>
                      </a:lnTo>
                      <a:lnTo>
                        <a:pt x="176" y="59"/>
                      </a:lnTo>
                      <a:lnTo>
                        <a:pt x="172" y="59"/>
                      </a:lnTo>
                      <a:lnTo>
                        <a:pt x="172" y="59"/>
                      </a:lnTo>
                      <a:lnTo>
                        <a:pt x="172" y="59"/>
                      </a:lnTo>
                      <a:lnTo>
                        <a:pt x="165" y="62"/>
                      </a:lnTo>
                      <a:lnTo>
                        <a:pt x="165" y="62"/>
                      </a:lnTo>
                      <a:lnTo>
                        <a:pt x="165" y="62"/>
                      </a:lnTo>
                      <a:lnTo>
                        <a:pt x="165" y="62"/>
                      </a:lnTo>
                      <a:lnTo>
                        <a:pt x="161" y="59"/>
                      </a:lnTo>
                      <a:lnTo>
                        <a:pt x="161" y="59"/>
                      </a:lnTo>
                      <a:lnTo>
                        <a:pt x="165" y="55"/>
                      </a:lnTo>
                      <a:lnTo>
                        <a:pt x="161" y="55"/>
                      </a:lnTo>
                      <a:lnTo>
                        <a:pt x="161" y="55"/>
                      </a:lnTo>
                      <a:lnTo>
                        <a:pt x="161" y="51"/>
                      </a:lnTo>
                      <a:lnTo>
                        <a:pt x="165" y="51"/>
                      </a:lnTo>
                      <a:lnTo>
                        <a:pt x="165" y="51"/>
                      </a:lnTo>
                      <a:lnTo>
                        <a:pt x="168" y="51"/>
                      </a:lnTo>
                      <a:lnTo>
                        <a:pt x="168" y="51"/>
                      </a:lnTo>
                      <a:lnTo>
                        <a:pt x="168" y="51"/>
                      </a:lnTo>
                      <a:lnTo>
                        <a:pt x="168" y="51"/>
                      </a:lnTo>
                      <a:lnTo>
                        <a:pt x="168" y="51"/>
                      </a:lnTo>
                      <a:lnTo>
                        <a:pt x="168" y="51"/>
                      </a:lnTo>
                      <a:lnTo>
                        <a:pt x="168" y="47"/>
                      </a:lnTo>
                      <a:lnTo>
                        <a:pt x="168" y="47"/>
                      </a:lnTo>
                      <a:lnTo>
                        <a:pt x="168" y="47"/>
                      </a:lnTo>
                      <a:lnTo>
                        <a:pt x="172" y="47"/>
                      </a:lnTo>
                      <a:lnTo>
                        <a:pt x="172" y="47"/>
                      </a:lnTo>
                      <a:lnTo>
                        <a:pt x="172" y="47"/>
                      </a:lnTo>
                      <a:lnTo>
                        <a:pt x="176" y="51"/>
                      </a:lnTo>
                      <a:lnTo>
                        <a:pt x="176" y="47"/>
                      </a:lnTo>
                      <a:lnTo>
                        <a:pt x="180" y="51"/>
                      </a:lnTo>
                      <a:lnTo>
                        <a:pt x="184" y="51"/>
                      </a:lnTo>
                      <a:lnTo>
                        <a:pt x="180" y="47"/>
                      </a:lnTo>
                      <a:lnTo>
                        <a:pt x="180" y="47"/>
                      </a:lnTo>
                      <a:lnTo>
                        <a:pt x="176" y="47"/>
                      </a:lnTo>
                      <a:lnTo>
                        <a:pt x="168" y="39"/>
                      </a:lnTo>
                      <a:lnTo>
                        <a:pt x="168" y="39"/>
                      </a:lnTo>
                      <a:lnTo>
                        <a:pt x="172" y="39"/>
                      </a:lnTo>
                      <a:lnTo>
                        <a:pt x="172" y="39"/>
                      </a:lnTo>
                      <a:lnTo>
                        <a:pt x="172" y="35"/>
                      </a:lnTo>
                      <a:lnTo>
                        <a:pt x="172" y="35"/>
                      </a:lnTo>
                      <a:lnTo>
                        <a:pt x="172" y="35"/>
                      </a:lnTo>
                      <a:lnTo>
                        <a:pt x="172" y="35"/>
                      </a:lnTo>
                      <a:lnTo>
                        <a:pt x="176" y="39"/>
                      </a:lnTo>
                      <a:lnTo>
                        <a:pt x="180" y="35"/>
                      </a:lnTo>
                      <a:lnTo>
                        <a:pt x="180" y="35"/>
                      </a:lnTo>
                      <a:lnTo>
                        <a:pt x="180" y="39"/>
                      </a:lnTo>
                      <a:lnTo>
                        <a:pt x="184" y="43"/>
                      </a:lnTo>
                      <a:lnTo>
                        <a:pt x="184" y="43"/>
                      </a:lnTo>
                      <a:lnTo>
                        <a:pt x="184" y="39"/>
                      </a:lnTo>
                      <a:lnTo>
                        <a:pt x="188" y="39"/>
                      </a:lnTo>
                      <a:lnTo>
                        <a:pt x="188" y="43"/>
                      </a:lnTo>
                      <a:lnTo>
                        <a:pt x="188" y="39"/>
                      </a:lnTo>
                      <a:lnTo>
                        <a:pt x="188" y="39"/>
                      </a:lnTo>
                      <a:lnTo>
                        <a:pt x="188" y="39"/>
                      </a:lnTo>
                      <a:lnTo>
                        <a:pt x="192" y="39"/>
                      </a:lnTo>
                      <a:lnTo>
                        <a:pt x="192" y="35"/>
                      </a:lnTo>
                      <a:lnTo>
                        <a:pt x="192" y="35"/>
                      </a:lnTo>
                      <a:lnTo>
                        <a:pt x="196" y="39"/>
                      </a:lnTo>
                      <a:lnTo>
                        <a:pt x="196" y="43"/>
                      </a:lnTo>
                      <a:lnTo>
                        <a:pt x="192" y="47"/>
                      </a:lnTo>
                      <a:lnTo>
                        <a:pt x="192" y="47"/>
                      </a:lnTo>
                      <a:lnTo>
                        <a:pt x="192" y="47"/>
                      </a:lnTo>
                      <a:lnTo>
                        <a:pt x="196" y="51"/>
                      </a:lnTo>
                      <a:lnTo>
                        <a:pt x="196" y="47"/>
                      </a:lnTo>
                      <a:lnTo>
                        <a:pt x="196" y="47"/>
                      </a:lnTo>
                      <a:lnTo>
                        <a:pt x="196" y="51"/>
                      </a:lnTo>
                      <a:lnTo>
                        <a:pt x="196" y="51"/>
                      </a:lnTo>
                      <a:lnTo>
                        <a:pt x="196" y="55"/>
                      </a:lnTo>
                      <a:lnTo>
                        <a:pt x="200" y="55"/>
                      </a:lnTo>
                      <a:lnTo>
                        <a:pt x="200" y="55"/>
                      </a:lnTo>
                      <a:lnTo>
                        <a:pt x="204" y="55"/>
                      </a:lnTo>
                      <a:lnTo>
                        <a:pt x="204" y="51"/>
                      </a:lnTo>
                      <a:lnTo>
                        <a:pt x="204" y="51"/>
                      </a:lnTo>
                      <a:lnTo>
                        <a:pt x="204" y="47"/>
                      </a:lnTo>
                      <a:lnTo>
                        <a:pt x="204" y="47"/>
                      </a:lnTo>
                      <a:lnTo>
                        <a:pt x="208" y="43"/>
                      </a:lnTo>
                      <a:lnTo>
                        <a:pt x="208" y="43"/>
                      </a:lnTo>
                      <a:lnTo>
                        <a:pt x="208" y="43"/>
                      </a:lnTo>
                      <a:lnTo>
                        <a:pt x="211" y="47"/>
                      </a:lnTo>
                      <a:lnTo>
                        <a:pt x="208" y="51"/>
                      </a:lnTo>
                      <a:lnTo>
                        <a:pt x="208" y="51"/>
                      </a:lnTo>
                      <a:lnTo>
                        <a:pt x="208" y="51"/>
                      </a:lnTo>
                      <a:lnTo>
                        <a:pt x="208" y="55"/>
                      </a:lnTo>
                      <a:lnTo>
                        <a:pt x="208" y="55"/>
                      </a:lnTo>
                      <a:lnTo>
                        <a:pt x="200" y="59"/>
                      </a:lnTo>
                      <a:lnTo>
                        <a:pt x="200" y="59"/>
                      </a:lnTo>
                      <a:lnTo>
                        <a:pt x="200" y="59"/>
                      </a:lnTo>
                      <a:lnTo>
                        <a:pt x="200" y="59"/>
                      </a:lnTo>
                      <a:lnTo>
                        <a:pt x="192" y="62"/>
                      </a:lnTo>
                      <a:lnTo>
                        <a:pt x="188" y="62"/>
                      </a:lnTo>
                      <a:lnTo>
                        <a:pt x="188" y="62"/>
                      </a:lnTo>
                      <a:moveTo>
                        <a:pt x="59" y="211"/>
                      </a:moveTo>
                      <a:lnTo>
                        <a:pt x="59" y="211"/>
                      </a:lnTo>
                      <a:lnTo>
                        <a:pt x="55" y="211"/>
                      </a:lnTo>
                      <a:lnTo>
                        <a:pt x="55" y="207"/>
                      </a:lnTo>
                      <a:lnTo>
                        <a:pt x="55" y="207"/>
                      </a:lnTo>
                      <a:lnTo>
                        <a:pt x="55" y="203"/>
                      </a:lnTo>
                      <a:lnTo>
                        <a:pt x="59" y="207"/>
                      </a:lnTo>
                      <a:lnTo>
                        <a:pt x="59" y="207"/>
                      </a:lnTo>
                      <a:lnTo>
                        <a:pt x="63" y="207"/>
                      </a:lnTo>
                      <a:lnTo>
                        <a:pt x="63" y="211"/>
                      </a:lnTo>
                      <a:lnTo>
                        <a:pt x="59" y="207"/>
                      </a:lnTo>
                      <a:lnTo>
                        <a:pt x="59" y="207"/>
                      </a:lnTo>
                      <a:lnTo>
                        <a:pt x="59" y="203"/>
                      </a:lnTo>
                      <a:lnTo>
                        <a:pt x="59" y="203"/>
                      </a:lnTo>
                      <a:lnTo>
                        <a:pt x="59" y="199"/>
                      </a:lnTo>
                      <a:lnTo>
                        <a:pt x="63" y="203"/>
                      </a:lnTo>
                      <a:lnTo>
                        <a:pt x="63" y="199"/>
                      </a:lnTo>
                      <a:lnTo>
                        <a:pt x="67" y="203"/>
                      </a:lnTo>
                      <a:lnTo>
                        <a:pt x="67" y="199"/>
                      </a:lnTo>
                      <a:lnTo>
                        <a:pt x="67" y="199"/>
                      </a:lnTo>
                      <a:lnTo>
                        <a:pt x="67" y="199"/>
                      </a:lnTo>
                      <a:lnTo>
                        <a:pt x="67" y="199"/>
                      </a:lnTo>
                      <a:lnTo>
                        <a:pt x="67" y="199"/>
                      </a:lnTo>
                      <a:lnTo>
                        <a:pt x="67" y="199"/>
                      </a:lnTo>
                      <a:lnTo>
                        <a:pt x="67" y="195"/>
                      </a:lnTo>
                      <a:lnTo>
                        <a:pt x="67" y="195"/>
                      </a:lnTo>
                      <a:lnTo>
                        <a:pt x="71" y="195"/>
                      </a:lnTo>
                      <a:lnTo>
                        <a:pt x="71" y="195"/>
                      </a:lnTo>
                      <a:lnTo>
                        <a:pt x="71" y="199"/>
                      </a:lnTo>
                      <a:lnTo>
                        <a:pt x="71" y="203"/>
                      </a:lnTo>
                      <a:lnTo>
                        <a:pt x="75" y="203"/>
                      </a:lnTo>
                      <a:lnTo>
                        <a:pt x="75" y="203"/>
                      </a:lnTo>
                      <a:lnTo>
                        <a:pt x="75" y="199"/>
                      </a:lnTo>
                      <a:lnTo>
                        <a:pt x="71" y="195"/>
                      </a:lnTo>
                      <a:lnTo>
                        <a:pt x="75" y="195"/>
                      </a:lnTo>
                      <a:lnTo>
                        <a:pt x="75" y="195"/>
                      </a:lnTo>
                      <a:lnTo>
                        <a:pt x="79" y="199"/>
                      </a:lnTo>
                      <a:lnTo>
                        <a:pt x="79" y="203"/>
                      </a:lnTo>
                      <a:lnTo>
                        <a:pt x="83" y="203"/>
                      </a:lnTo>
                      <a:lnTo>
                        <a:pt x="86" y="203"/>
                      </a:lnTo>
                      <a:lnTo>
                        <a:pt x="86" y="203"/>
                      </a:lnTo>
                      <a:lnTo>
                        <a:pt x="86" y="203"/>
                      </a:lnTo>
                      <a:lnTo>
                        <a:pt x="86" y="203"/>
                      </a:lnTo>
                      <a:lnTo>
                        <a:pt x="86" y="207"/>
                      </a:lnTo>
                      <a:lnTo>
                        <a:pt x="90" y="207"/>
                      </a:lnTo>
                      <a:lnTo>
                        <a:pt x="90" y="207"/>
                      </a:lnTo>
                      <a:lnTo>
                        <a:pt x="90" y="207"/>
                      </a:lnTo>
                      <a:lnTo>
                        <a:pt x="94" y="207"/>
                      </a:lnTo>
                      <a:lnTo>
                        <a:pt x="94" y="211"/>
                      </a:lnTo>
                      <a:lnTo>
                        <a:pt x="94" y="211"/>
                      </a:lnTo>
                      <a:lnTo>
                        <a:pt x="94" y="211"/>
                      </a:lnTo>
                      <a:lnTo>
                        <a:pt x="79" y="215"/>
                      </a:lnTo>
                      <a:lnTo>
                        <a:pt x="63" y="215"/>
                      </a:lnTo>
                      <a:lnTo>
                        <a:pt x="59" y="211"/>
                      </a:lnTo>
                      <a:moveTo>
                        <a:pt x="40" y="184"/>
                      </a:moveTo>
                      <a:lnTo>
                        <a:pt x="40" y="184"/>
                      </a:lnTo>
                      <a:lnTo>
                        <a:pt x="40" y="184"/>
                      </a:lnTo>
                      <a:lnTo>
                        <a:pt x="40" y="180"/>
                      </a:lnTo>
                      <a:lnTo>
                        <a:pt x="40" y="184"/>
                      </a:lnTo>
                      <a:lnTo>
                        <a:pt x="40" y="187"/>
                      </a:lnTo>
                      <a:lnTo>
                        <a:pt x="40" y="191"/>
                      </a:lnTo>
                      <a:lnTo>
                        <a:pt x="40" y="191"/>
                      </a:lnTo>
                      <a:lnTo>
                        <a:pt x="36" y="191"/>
                      </a:lnTo>
                      <a:lnTo>
                        <a:pt x="36" y="191"/>
                      </a:lnTo>
                      <a:lnTo>
                        <a:pt x="36" y="187"/>
                      </a:lnTo>
                      <a:lnTo>
                        <a:pt x="36" y="187"/>
                      </a:lnTo>
                      <a:lnTo>
                        <a:pt x="36" y="184"/>
                      </a:lnTo>
                      <a:lnTo>
                        <a:pt x="36" y="180"/>
                      </a:lnTo>
                      <a:lnTo>
                        <a:pt x="36" y="180"/>
                      </a:lnTo>
                      <a:lnTo>
                        <a:pt x="36" y="176"/>
                      </a:lnTo>
                      <a:lnTo>
                        <a:pt x="36" y="176"/>
                      </a:lnTo>
                      <a:lnTo>
                        <a:pt x="36" y="176"/>
                      </a:lnTo>
                      <a:lnTo>
                        <a:pt x="36" y="172"/>
                      </a:lnTo>
                      <a:lnTo>
                        <a:pt x="36" y="168"/>
                      </a:lnTo>
                      <a:lnTo>
                        <a:pt x="24" y="176"/>
                      </a:lnTo>
                      <a:lnTo>
                        <a:pt x="24" y="176"/>
                      </a:lnTo>
                      <a:lnTo>
                        <a:pt x="24" y="176"/>
                      </a:lnTo>
                      <a:lnTo>
                        <a:pt x="24" y="176"/>
                      </a:lnTo>
                      <a:lnTo>
                        <a:pt x="24" y="176"/>
                      </a:lnTo>
                      <a:lnTo>
                        <a:pt x="20" y="176"/>
                      </a:lnTo>
                      <a:lnTo>
                        <a:pt x="20" y="176"/>
                      </a:lnTo>
                      <a:lnTo>
                        <a:pt x="20" y="172"/>
                      </a:lnTo>
                      <a:lnTo>
                        <a:pt x="20" y="172"/>
                      </a:lnTo>
                      <a:lnTo>
                        <a:pt x="20" y="172"/>
                      </a:lnTo>
                      <a:lnTo>
                        <a:pt x="16" y="172"/>
                      </a:lnTo>
                      <a:lnTo>
                        <a:pt x="16" y="172"/>
                      </a:lnTo>
                      <a:lnTo>
                        <a:pt x="16" y="168"/>
                      </a:lnTo>
                      <a:lnTo>
                        <a:pt x="20" y="168"/>
                      </a:lnTo>
                      <a:lnTo>
                        <a:pt x="28" y="168"/>
                      </a:lnTo>
                      <a:lnTo>
                        <a:pt x="32" y="168"/>
                      </a:lnTo>
                      <a:lnTo>
                        <a:pt x="32" y="168"/>
                      </a:lnTo>
                      <a:lnTo>
                        <a:pt x="32" y="164"/>
                      </a:lnTo>
                      <a:lnTo>
                        <a:pt x="28" y="164"/>
                      </a:lnTo>
                      <a:lnTo>
                        <a:pt x="28" y="164"/>
                      </a:lnTo>
                      <a:lnTo>
                        <a:pt x="28" y="160"/>
                      </a:lnTo>
                      <a:lnTo>
                        <a:pt x="28" y="160"/>
                      </a:lnTo>
                      <a:lnTo>
                        <a:pt x="32" y="164"/>
                      </a:lnTo>
                      <a:lnTo>
                        <a:pt x="40" y="168"/>
                      </a:lnTo>
                      <a:lnTo>
                        <a:pt x="40" y="164"/>
                      </a:lnTo>
                      <a:lnTo>
                        <a:pt x="40" y="164"/>
                      </a:lnTo>
                      <a:lnTo>
                        <a:pt x="36" y="160"/>
                      </a:lnTo>
                      <a:lnTo>
                        <a:pt x="36" y="156"/>
                      </a:lnTo>
                      <a:lnTo>
                        <a:pt x="32" y="156"/>
                      </a:lnTo>
                      <a:lnTo>
                        <a:pt x="36" y="152"/>
                      </a:lnTo>
                      <a:lnTo>
                        <a:pt x="36" y="152"/>
                      </a:lnTo>
                      <a:lnTo>
                        <a:pt x="36" y="156"/>
                      </a:lnTo>
                      <a:lnTo>
                        <a:pt x="36" y="156"/>
                      </a:lnTo>
                      <a:lnTo>
                        <a:pt x="40" y="156"/>
                      </a:lnTo>
                      <a:lnTo>
                        <a:pt x="40" y="156"/>
                      </a:lnTo>
                      <a:lnTo>
                        <a:pt x="40" y="156"/>
                      </a:lnTo>
                      <a:lnTo>
                        <a:pt x="43" y="156"/>
                      </a:lnTo>
                      <a:lnTo>
                        <a:pt x="40" y="156"/>
                      </a:lnTo>
                      <a:lnTo>
                        <a:pt x="40" y="156"/>
                      </a:lnTo>
                      <a:lnTo>
                        <a:pt x="40" y="152"/>
                      </a:lnTo>
                      <a:lnTo>
                        <a:pt x="40" y="152"/>
                      </a:lnTo>
                      <a:lnTo>
                        <a:pt x="40" y="152"/>
                      </a:lnTo>
                      <a:lnTo>
                        <a:pt x="43" y="152"/>
                      </a:lnTo>
                      <a:lnTo>
                        <a:pt x="47" y="152"/>
                      </a:lnTo>
                      <a:lnTo>
                        <a:pt x="51" y="156"/>
                      </a:lnTo>
                      <a:lnTo>
                        <a:pt x="51" y="156"/>
                      </a:lnTo>
                      <a:lnTo>
                        <a:pt x="47" y="160"/>
                      </a:lnTo>
                      <a:lnTo>
                        <a:pt x="47" y="160"/>
                      </a:lnTo>
                      <a:lnTo>
                        <a:pt x="51" y="160"/>
                      </a:lnTo>
                      <a:lnTo>
                        <a:pt x="51" y="160"/>
                      </a:lnTo>
                      <a:lnTo>
                        <a:pt x="51" y="160"/>
                      </a:lnTo>
                      <a:lnTo>
                        <a:pt x="51" y="156"/>
                      </a:lnTo>
                      <a:lnTo>
                        <a:pt x="51" y="156"/>
                      </a:lnTo>
                      <a:lnTo>
                        <a:pt x="55" y="156"/>
                      </a:lnTo>
                      <a:lnTo>
                        <a:pt x="55" y="160"/>
                      </a:lnTo>
                      <a:lnTo>
                        <a:pt x="55" y="164"/>
                      </a:lnTo>
                      <a:lnTo>
                        <a:pt x="59" y="164"/>
                      </a:lnTo>
                      <a:lnTo>
                        <a:pt x="59" y="164"/>
                      </a:lnTo>
                      <a:lnTo>
                        <a:pt x="59" y="164"/>
                      </a:lnTo>
                      <a:lnTo>
                        <a:pt x="59" y="160"/>
                      </a:lnTo>
                      <a:lnTo>
                        <a:pt x="55" y="160"/>
                      </a:lnTo>
                      <a:lnTo>
                        <a:pt x="55" y="156"/>
                      </a:lnTo>
                      <a:lnTo>
                        <a:pt x="59" y="156"/>
                      </a:lnTo>
                      <a:lnTo>
                        <a:pt x="59" y="156"/>
                      </a:lnTo>
                      <a:lnTo>
                        <a:pt x="59" y="156"/>
                      </a:lnTo>
                      <a:lnTo>
                        <a:pt x="55" y="152"/>
                      </a:lnTo>
                      <a:lnTo>
                        <a:pt x="55" y="152"/>
                      </a:lnTo>
                      <a:lnTo>
                        <a:pt x="55" y="148"/>
                      </a:lnTo>
                      <a:lnTo>
                        <a:pt x="51" y="148"/>
                      </a:lnTo>
                      <a:lnTo>
                        <a:pt x="51" y="144"/>
                      </a:lnTo>
                      <a:lnTo>
                        <a:pt x="51" y="144"/>
                      </a:lnTo>
                      <a:lnTo>
                        <a:pt x="47" y="144"/>
                      </a:lnTo>
                      <a:lnTo>
                        <a:pt x="47" y="144"/>
                      </a:lnTo>
                      <a:lnTo>
                        <a:pt x="51" y="144"/>
                      </a:lnTo>
                      <a:lnTo>
                        <a:pt x="51" y="141"/>
                      </a:lnTo>
                      <a:lnTo>
                        <a:pt x="51" y="141"/>
                      </a:lnTo>
                      <a:lnTo>
                        <a:pt x="51" y="141"/>
                      </a:lnTo>
                      <a:lnTo>
                        <a:pt x="55" y="144"/>
                      </a:lnTo>
                      <a:lnTo>
                        <a:pt x="55" y="141"/>
                      </a:lnTo>
                      <a:lnTo>
                        <a:pt x="59" y="144"/>
                      </a:lnTo>
                      <a:lnTo>
                        <a:pt x="55" y="144"/>
                      </a:lnTo>
                      <a:lnTo>
                        <a:pt x="59" y="144"/>
                      </a:lnTo>
                      <a:lnTo>
                        <a:pt x="59" y="144"/>
                      </a:lnTo>
                      <a:lnTo>
                        <a:pt x="59" y="144"/>
                      </a:lnTo>
                      <a:lnTo>
                        <a:pt x="59" y="144"/>
                      </a:lnTo>
                      <a:lnTo>
                        <a:pt x="63" y="144"/>
                      </a:lnTo>
                      <a:lnTo>
                        <a:pt x="63" y="148"/>
                      </a:lnTo>
                      <a:lnTo>
                        <a:pt x="63" y="148"/>
                      </a:lnTo>
                      <a:lnTo>
                        <a:pt x="63" y="148"/>
                      </a:lnTo>
                      <a:lnTo>
                        <a:pt x="67" y="152"/>
                      </a:lnTo>
                      <a:lnTo>
                        <a:pt x="67" y="152"/>
                      </a:lnTo>
                      <a:lnTo>
                        <a:pt x="67" y="152"/>
                      </a:lnTo>
                      <a:lnTo>
                        <a:pt x="67" y="148"/>
                      </a:lnTo>
                      <a:lnTo>
                        <a:pt x="67" y="148"/>
                      </a:lnTo>
                      <a:lnTo>
                        <a:pt x="67" y="148"/>
                      </a:lnTo>
                      <a:lnTo>
                        <a:pt x="67" y="144"/>
                      </a:lnTo>
                      <a:lnTo>
                        <a:pt x="67" y="141"/>
                      </a:lnTo>
                      <a:lnTo>
                        <a:pt x="67" y="141"/>
                      </a:lnTo>
                      <a:lnTo>
                        <a:pt x="71" y="144"/>
                      </a:lnTo>
                      <a:lnTo>
                        <a:pt x="71" y="144"/>
                      </a:lnTo>
                      <a:lnTo>
                        <a:pt x="71" y="141"/>
                      </a:lnTo>
                      <a:lnTo>
                        <a:pt x="71" y="141"/>
                      </a:lnTo>
                      <a:lnTo>
                        <a:pt x="71" y="141"/>
                      </a:lnTo>
                      <a:lnTo>
                        <a:pt x="71" y="141"/>
                      </a:lnTo>
                      <a:lnTo>
                        <a:pt x="75" y="141"/>
                      </a:lnTo>
                      <a:lnTo>
                        <a:pt x="75" y="137"/>
                      </a:lnTo>
                      <a:lnTo>
                        <a:pt x="75" y="137"/>
                      </a:lnTo>
                      <a:lnTo>
                        <a:pt x="71" y="137"/>
                      </a:lnTo>
                      <a:lnTo>
                        <a:pt x="71" y="137"/>
                      </a:lnTo>
                      <a:lnTo>
                        <a:pt x="71" y="137"/>
                      </a:lnTo>
                      <a:lnTo>
                        <a:pt x="71" y="137"/>
                      </a:lnTo>
                      <a:lnTo>
                        <a:pt x="71" y="137"/>
                      </a:lnTo>
                      <a:lnTo>
                        <a:pt x="71" y="137"/>
                      </a:lnTo>
                      <a:lnTo>
                        <a:pt x="67" y="137"/>
                      </a:lnTo>
                      <a:lnTo>
                        <a:pt x="63" y="133"/>
                      </a:lnTo>
                      <a:lnTo>
                        <a:pt x="63" y="133"/>
                      </a:lnTo>
                      <a:lnTo>
                        <a:pt x="63" y="133"/>
                      </a:lnTo>
                      <a:lnTo>
                        <a:pt x="67" y="129"/>
                      </a:lnTo>
                      <a:lnTo>
                        <a:pt x="67" y="129"/>
                      </a:lnTo>
                      <a:lnTo>
                        <a:pt x="63" y="129"/>
                      </a:lnTo>
                      <a:lnTo>
                        <a:pt x="63" y="129"/>
                      </a:lnTo>
                      <a:lnTo>
                        <a:pt x="63" y="129"/>
                      </a:lnTo>
                      <a:lnTo>
                        <a:pt x="63" y="129"/>
                      </a:lnTo>
                      <a:lnTo>
                        <a:pt x="67" y="129"/>
                      </a:lnTo>
                      <a:lnTo>
                        <a:pt x="71" y="129"/>
                      </a:lnTo>
                      <a:lnTo>
                        <a:pt x="71" y="129"/>
                      </a:lnTo>
                      <a:lnTo>
                        <a:pt x="71" y="129"/>
                      </a:lnTo>
                      <a:lnTo>
                        <a:pt x="71" y="129"/>
                      </a:lnTo>
                      <a:lnTo>
                        <a:pt x="67" y="125"/>
                      </a:lnTo>
                      <a:lnTo>
                        <a:pt x="67" y="125"/>
                      </a:lnTo>
                      <a:lnTo>
                        <a:pt x="71" y="125"/>
                      </a:lnTo>
                      <a:lnTo>
                        <a:pt x="75" y="129"/>
                      </a:lnTo>
                      <a:lnTo>
                        <a:pt x="75" y="129"/>
                      </a:lnTo>
                      <a:lnTo>
                        <a:pt x="79" y="129"/>
                      </a:lnTo>
                      <a:lnTo>
                        <a:pt x="79" y="129"/>
                      </a:lnTo>
                      <a:lnTo>
                        <a:pt x="79" y="129"/>
                      </a:lnTo>
                      <a:lnTo>
                        <a:pt x="79" y="125"/>
                      </a:lnTo>
                      <a:lnTo>
                        <a:pt x="75" y="125"/>
                      </a:lnTo>
                      <a:lnTo>
                        <a:pt x="75" y="121"/>
                      </a:lnTo>
                      <a:lnTo>
                        <a:pt x="75" y="121"/>
                      </a:lnTo>
                      <a:lnTo>
                        <a:pt x="75" y="121"/>
                      </a:lnTo>
                      <a:lnTo>
                        <a:pt x="71" y="117"/>
                      </a:lnTo>
                      <a:lnTo>
                        <a:pt x="75" y="117"/>
                      </a:lnTo>
                      <a:lnTo>
                        <a:pt x="75" y="117"/>
                      </a:lnTo>
                      <a:lnTo>
                        <a:pt x="75" y="117"/>
                      </a:lnTo>
                      <a:lnTo>
                        <a:pt x="75" y="117"/>
                      </a:lnTo>
                      <a:lnTo>
                        <a:pt x="79" y="117"/>
                      </a:lnTo>
                      <a:lnTo>
                        <a:pt x="79" y="121"/>
                      </a:lnTo>
                      <a:lnTo>
                        <a:pt x="83" y="121"/>
                      </a:lnTo>
                      <a:lnTo>
                        <a:pt x="83" y="121"/>
                      </a:lnTo>
                      <a:lnTo>
                        <a:pt x="83" y="121"/>
                      </a:lnTo>
                      <a:lnTo>
                        <a:pt x="83" y="125"/>
                      </a:lnTo>
                      <a:lnTo>
                        <a:pt x="86" y="125"/>
                      </a:lnTo>
                      <a:lnTo>
                        <a:pt x="86" y="125"/>
                      </a:lnTo>
                      <a:lnTo>
                        <a:pt x="86" y="125"/>
                      </a:lnTo>
                      <a:lnTo>
                        <a:pt x="83" y="125"/>
                      </a:lnTo>
                      <a:lnTo>
                        <a:pt x="83" y="129"/>
                      </a:lnTo>
                      <a:lnTo>
                        <a:pt x="83" y="129"/>
                      </a:lnTo>
                      <a:lnTo>
                        <a:pt x="83" y="129"/>
                      </a:lnTo>
                      <a:lnTo>
                        <a:pt x="86" y="129"/>
                      </a:lnTo>
                      <a:lnTo>
                        <a:pt x="86" y="129"/>
                      </a:lnTo>
                      <a:lnTo>
                        <a:pt x="86" y="129"/>
                      </a:lnTo>
                      <a:lnTo>
                        <a:pt x="83" y="129"/>
                      </a:lnTo>
                      <a:lnTo>
                        <a:pt x="83" y="133"/>
                      </a:lnTo>
                      <a:lnTo>
                        <a:pt x="86" y="133"/>
                      </a:lnTo>
                      <a:lnTo>
                        <a:pt x="86" y="133"/>
                      </a:lnTo>
                      <a:lnTo>
                        <a:pt x="83" y="133"/>
                      </a:lnTo>
                      <a:lnTo>
                        <a:pt x="83" y="133"/>
                      </a:lnTo>
                      <a:lnTo>
                        <a:pt x="83" y="133"/>
                      </a:lnTo>
                      <a:lnTo>
                        <a:pt x="83" y="137"/>
                      </a:lnTo>
                      <a:lnTo>
                        <a:pt x="83" y="137"/>
                      </a:lnTo>
                      <a:lnTo>
                        <a:pt x="83" y="141"/>
                      </a:lnTo>
                      <a:lnTo>
                        <a:pt x="83" y="141"/>
                      </a:lnTo>
                      <a:lnTo>
                        <a:pt x="83" y="141"/>
                      </a:lnTo>
                      <a:lnTo>
                        <a:pt x="83" y="141"/>
                      </a:lnTo>
                      <a:lnTo>
                        <a:pt x="83" y="141"/>
                      </a:lnTo>
                      <a:lnTo>
                        <a:pt x="79" y="144"/>
                      </a:lnTo>
                      <a:lnTo>
                        <a:pt x="83" y="144"/>
                      </a:lnTo>
                      <a:lnTo>
                        <a:pt x="83" y="144"/>
                      </a:lnTo>
                      <a:lnTo>
                        <a:pt x="79" y="144"/>
                      </a:lnTo>
                      <a:lnTo>
                        <a:pt x="75" y="144"/>
                      </a:lnTo>
                      <a:lnTo>
                        <a:pt x="75" y="144"/>
                      </a:lnTo>
                      <a:lnTo>
                        <a:pt x="75" y="148"/>
                      </a:lnTo>
                      <a:lnTo>
                        <a:pt x="75" y="148"/>
                      </a:lnTo>
                      <a:lnTo>
                        <a:pt x="75" y="148"/>
                      </a:lnTo>
                      <a:lnTo>
                        <a:pt x="75" y="148"/>
                      </a:lnTo>
                      <a:lnTo>
                        <a:pt x="79" y="148"/>
                      </a:lnTo>
                      <a:lnTo>
                        <a:pt x="79" y="148"/>
                      </a:lnTo>
                      <a:lnTo>
                        <a:pt x="79" y="148"/>
                      </a:lnTo>
                      <a:lnTo>
                        <a:pt x="79" y="152"/>
                      </a:lnTo>
                      <a:lnTo>
                        <a:pt x="79" y="152"/>
                      </a:lnTo>
                      <a:lnTo>
                        <a:pt x="79" y="156"/>
                      </a:lnTo>
                      <a:lnTo>
                        <a:pt x="79" y="156"/>
                      </a:lnTo>
                      <a:lnTo>
                        <a:pt x="75" y="156"/>
                      </a:lnTo>
                      <a:lnTo>
                        <a:pt x="75" y="156"/>
                      </a:lnTo>
                      <a:lnTo>
                        <a:pt x="79" y="156"/>
                      </a:lnTo>
                      <a:lnTo>
                        <a:pt x="79" y="160"/>
                      </a:lnTo>
                      <a:lnTo>
                        <a:pt x="75" y="160"/>
                      </a:lnTo>
                      <a:lnTo>
                        <a:pt x="75" y="160"/>
                      </a:lnTo>
                      <a:lnTo>
                        <a:pt x="71" y="160"/>
                      </a:lnTo>
                      <a:lnTo>
                        <a:pt x="75" y="160"/>
                      </a:lnTo>
                      <a:lnTo>
                        <a:pt x="75" y="164"/>
                      </a:lnTo>
                      <a:lnTo>
                        <a:pt x="75" y="164"/>
                      </a:lnTo>
                      <a:lnTo>
                        <a:pt x="75" y="168"/>
                      </a:lnTo>
                      <a:lnTo>
                        <a:pt x="71" y="168"/>
                      </a:lnTo>
                      <a:lnTo>
                        <a:pt x="71" y="164"/>
                      </a:lnTo>
                      <a:lnTo>
                        <a:pt x="67" y="164"/>
                      </a:lnTo>
                      <a:lnTo>
                        <a:pt x="67" y="168"/>
                      </a:lnTo>
                      <a:lnTo>
                        <a:pt x="71" y="168"/>
                      </a:lnTo>
                      <a:lnTo>
                        <a:pt x="71" y="168"/>
                      </a:lnTo>
                      <a:lnTo>
                        <a:pt x="71" y="172"/>
                      </a:lnTo>
                      <a:lnTo>
                        <a:pt x="71" y="172"/>
                      </a:lnTo>
                      <a:lnTo>
                        <a:pt x="71" y="172"/>
                      </a:lnTo>
                      <a:lnTo>
                        <a:pt x="71" y="172"/>
                      </a:lnTo>
                      <a:lnTo>
                        <a:pt x="67" y="172"/>
                      </a:lnTo>
                      <a:lnTo>
                        <a:pt x="67" y="172"/>
                      </a:lnTo>
                      <a:lnTo>
                        <a:pt x="67" y="172"/>
                      </a:lnTo>
                      <a:lnTo>
                        <a:pt x="67" y="176"/>
                      </a:lnTo>
                      <a:lnTo>
                        <a:pt x="67" y="176"/>
                      </a:lnTo>
                      <a:lnTo>
                        <a:pt x="67" y="176"/>
                      </a:lnTo>
                      <a:lnTo>
                        <a:pt x="63" y="176"/>
                      </a:lnTo>
                      <a:lnTo>
                        <a:pt x="63" y="172"/>
                      </a:lnTo>
                      <a:lnTo>
                        <a:pt x="63" y="172"/>
                      </a:lnTo>
                      <a:lnTo>
                        <a:pt x="59" y="172"/>
                      </a:lnTo>
                      <a:lnTo>
                        <a:pt x="55" y="172"/>
                      </a:lnTo>
                      <a:lnTo>
                        <a:pt x="55" y="172"/>
                      </a:lnTo>
                      <a:lnTo>
                        <a:pt x="55" y="176"/>
                      </a:lnTo>
                      <a:lnTo>
                        <a:pt x="59" y="176"/>
                      </a:lnTo>
                      <a:lnTo>
                        <a:pt x="59" y="176"/>
                      </a:lnTo>
                      <a:lnTo>
                        <a:pt x="59" y="180"/>
                      </a:lnTo>
                      <a:lnTo>
                        <a:pt x="55" y="180"/>
                      </a:lnTo>
                      <a:lnTo>
                        <a:pt x="55" y="180"/>
                      </a:lnTo>
                      <a:lnTo>
                        <a:pt x="55" y="176"/>
                      </a:lnTo>
                      <a:lnTo>
                        <a:pt x="55" y="180"/>
                      </a:lnTo>
                      <a:lnTo>
                        <a:pt x="55" y="180"/>
                      </a:lnTo>
                      <a:lnTo>
                        <a:pt x="55" y="180"/>
                      </a:lnTo>
                      <a:lnTo>
                        <a:pt x="55" y="180"/>
                      </a:lnTo>
                      <a:lnTo>
                        <a:pt x="55" y="184"/>
                      </a:lnTo>
                      <a:lnTo>
                        <a:pt x="51" y="180"/>
                      </a:lnTo>
                      <a:lnTo>
                        <a:pt x="51" y="180"/>
                      </a:lnTo>
                      <a:lnTo>
                        <a:pt x="51" y="184"/>
                      </a:lnTo>
                      <a:lnTo>
                        <a:pt x="51" y="184"/>
                      </a:lnTo>
                      <a:lnTo>
                        <a:pt x="51" y="184"/>
                      </a:lnTo>
                      <a:lnTo>
                        <a:pt x="47" y="184"/>
                      </a:lnTo>
                      <a:lnTo>
                        <a:pt x="47" y="184"/>
                      </a:lnTo>
                      <a:lnTo>
                        <a:pt x="47" y="184"/>
                      </a:lnTo>
                      <a:lnTo>
                        <a:pt x="47" y="184"/>
                      </a:lnTo>
                      <a:lnTo>
                        <a:pt x="47" y="184"/>
                      </a:lnTo>
                      <a:lnTo>
                        <a:pt x="43" y="187"/>
                      </a:lnTo>
                      <a:lnTo>
                        <a:pt x="43" y="187"/>
                      </a:lnTo>
                      <a:lnTo>
                        <a:pt x="40" y="184"/>
                      </a:lnTo>
                      <a:moveTo>
                        <a:pt x="489" y="152"/>
                      </a:moveTo>
                      <a:lnTo>
                        <a:pt x="489" y="152"/>
                      </a:lnTo>
                      <a:lnTo>
                        <a:pt x="489" y="152"/>
                      </a:lnTo>
                      <a:lnTo>
                        <a:pt x="489" y="152"/>
                      </a:lnTo>
                      <a:lnTo>
                        <a:pt x="489" y="156"/>
                      </a:lnTo>
                      <a:lnTo>
                        <a:pt x="489" y="156"/>
                      </a:lnTo>
                      <a:lnTo>
                        <a:pt x="485" y="160"/>
                      </a:lnTo>
                      <a:lnTo>
                        <a:pt x="485" y="152"/>
                      </a:lnTo>
                      <a:lnTo>
                        <a:pt x="485" y="148"/>
                      </a:lnTo>
                      <a:lnTo>
                        <a:pt x="485" y="144"/>
                      </a:lnTo>
                      <a:lnTo>
                        <a:pt x="481" y="141"/>
                      </a:lnTo>
                      <a:lnTo>
                        <a:pt x="481" y="137"/>
                      </a:lnTo>
                      <a:lnTo>
                        <a:pt x="481" y="137"/>
                      </a:lnTo>
                      <a:lnTo>
                        <a:pt x="481" y="133"/>
                      </a:lnTo>
                      <a:lnTo>
                        <a:pt x="485" y="133"/>
                      </a:lnTo>
                      <a:lnTo>
                        <a:pt x="489" y="133"/>
                      </a:lnTo>
                      <a:lnTo>
                        <a:pt x="489" y="133"/>
                      </a:lnTo>
                      <a:lnTo>
                        <a:pt x="489" y="137"/>
                      </a:lnTo>
                      <a:lnTo>
                        <a:pt x="493" y="137"/>
                      </a:lnTo>
                      <a:lnTo>
                        <a:pt x="493" y="137"/>
                      </a:lnTo>
                      <a:lnTo>
                        <a:pt x="493" y="141"/>
                      </a:lnTo>
                      <a:lnTo>
                        <a:pt x="493" y="141"/>
                      </a:lnTo>
                      <a:lnTo>
                        <a:pt x="493" y="141"/>
                      </a:lnTo>
                      <a:lnTo>
                        <a:pt x="493" y="141"/>
                      </a:lnTo>
                      <a:lnTo>
                        <a:pt x="497" y="141"/>
                      </a:lnTo>
                      <a:lnTo>
                        <a:pt x="501" y="141"/>
                      </a:lnTo>
                      <a:lnTo>
                        <a:pt x="501" y="144"/>
                      </a:lnTo>
                      <a:lnTo>
                        <a:pt x="497" y="144"/>
                      </a:lnTo>
                      <a:lnTo>
                        <a:pt x="497" y="148"/>
                      </a:lnTo>
                      <a:lnTo>
                        <a:pt x="493" y="152"/>
                      </a:lnTo>
                      <a:lnTo>
                        <a:pt x="493" y="152"/>
                      </a:lnTo>
                      <a:lnTo>
                        <a:pt x="493" y="152"/>
                      </a:lnTo>
                      <a:lnTo>
                        <a:pt x="489" y="152"/>
                      </a:lnTo>
                      <a:lnTo>
                        <a:pt x="489" y="15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7" name="Rectangle 32"/>
                <p:cNvSpPr>
                  <a:spLocks noChangeArrowheads="1"/>
                </p:cNvSpPr>
                <p:nvPr/>
              </p:nvSpPr>
              <p:spPr bwMode="auto">
                <a:xfrm>
                  <a:off x="1487488" y="4148138"/>
                  <a:ext cx="1587" cy="1588"/>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28" name="Freeform 72"/>
              <p:cNvSpPr>
                <a:spLocks noEditPoints="1"/>
              </p:cNvSpPr>
              <p:nvPr/>
            </p:nvSpPr>
            <p:spPr bwMode="auto">
              <a:xfrm>
                <a:off x="947738" y="447675"/>
                <a:ext cx="2195512" cy="3749675"/>
              </a:xfrm>
              <a:custGeom>
                <a:avLst/>
                <a:gdLst>
                  <a:gd name="T0" fmla="*/ 62 w 1383"/>
                  <a:gd name="T1" fmla="*/ 2093 h 2362"/>
                  <a:gd name="T2" fmla="*/ 62 w 1383"/>
                  <a:gd name="T3" fmla="*/ 2034 h 2362"/>
                  <a:gd name="T4" fmla="*/ 23 w 1383"/>
                  <a:gd name="T5" fmla="*/ 1902 h 2362"/>
                  <a:gd name="T6" fmla="*/ 19 w 1383"/>
                  <a:gd name="T7" fmla="*/ 1722 h 2362"/>
                  <a:gd name="T8" fmla="*/ 152 w 1383"/>
                  <a:gd name="T9" fmla="*/ 1570 h 2362"/>
                  <a:gd name="T10" fmla="*/ 293 w 1383"/>
                  <a:gd name="T11" fmla="*/ 1413 h 2362"/>
                  <a:gd name="T12" fmla="*/ 453 w 1383"/>
                  <a:gd name="T13" fmla="*/ 1249 h 2362"/>
                  <a:gd name="T14" fmla="*/ 480 w 1383"/>
                  <a:gd name="T15" fmla="*/ 1148 h 2362"/>
                  <a:gd name="T16" fmla="*/ 469 w 1383"/>
                  <a:gd name="T17" fmla="*/ 992 h 2362"/>
                  <a:gd name="T18" fmla="*/ 570 w 1383"/>
                  <a:gd name="T19" fmla="*/ 668 h 2362"/>
                  <a:gd name="T20" fmla="*/ 492 w 1383"/>
                  <a:gd name="T21" fmla="*/ 636 h 2362"/>
                  <a:gd name="T22" fmla="*/ 523 w 1383"/>
                  <a:gd name="T23" fmla="*/ 609 h 2362"/>
                  <a:gd name="T24" fmla="*/ 602 w 1383"/>
                  <a:gd name="T25" fmla="*/ 547 h 2362"/>
                  <a:gd name="T26" fmla="*/ 566 w 1383"/>
                  <a:gd name="T27" fmla="*/ 590 h 2362"/>
                  <a:gd name="T28" fmla="*/ 535 w 1383"/>
                  <a:gd name="T29" fmla="*/ 554 h 2362"/>
                  <a:gd name="T30" fmla="*/ 570 w 1383"/>
                  <a:gd name="T31" fmla="*/ 465 h 2362"/>
                  <a:gd name="T32" fmla="*/ 637 w 1383"/>
                  <a:gd name="T33" fmla="*/ 433 h 2362"/>
                  <a:gd name="T34" fmla="*/ 684 w 1383"/>
                  <a:gd name="T35" fmla="*/ 351 h 2362"/>
                  <a:gd name="T36" fmla="*/ 742 w 1383"/>
                  <a:gd name="T37" fmla="*/ 301 h 2362"/>
                  <a:gd name="T38" fmla="*/ 707 w 1383"/>
                  <a:gd name="T39" fmla="*/ 269 h 2362"/>
                  <a:gd name="T40" fmla="*/ 926 w 1383"/>
                  <a:gd name="T41" fmla="*/ 160 h 2362"/>
                  <a:gd name="T42" fmla="*/ 895 w 1383"/>
                  <a:gd name="T43" fmla="*/ 148 h 2362"/>
                  <a:gd name="T44" fmla="*/ 883 w 1383"/>
                  <a:gd name="T45" fmla="*/ 133 h 2362"/>
                  <a:gd name="T46" fmla="*/ 1188 w 1383"/>
                  <a:gd name="T47" fmla="*/ 78 h 2362"/>
                  <a:gd name="T48" fmla="*/ 1285 w 1383"/>
                  <a:gd name="T49" fmla="*/ 141 h 2362"/>
                  <a:gd name="T50" fmla="*/ 1227 w 1383"/>
                  <a:gd name="T51" fmla="*/ 172 h 2362"/>
                  <a:gd name="T52" fmla="*/ 742 w 1383"/>
                  <a:gd name="T53" fmla="*/ 562 h 2362"/>
                  <a:gd name="T54" fmla="*/ 594 w 1383"/>
                  <a:gd name="T55" fmla="*/ 2128 h 2362"/>
                  <a:gd name="T56" fmla="*/ 520 w 1383"/>
                  <a:gd name="T57" fmla="*/ 2124 h 2362"/>
                  <a:gd name="T58" fmla="*/ 394 w 1383"/>
                  <a:gd name="T59" fmla="*/ 2276 h 2362"/>
                  <a:gd name="T60" fmla="*/ 230 w 1383"/>
                  <a:gd name="T61" fmla="*/ 2315 h 2362"/>
                  <a:gd name="T62" fmla="*/ 148 w 1383"/>
                  <a:gd name="T63" fmla="*/ 2147 h 2362"/>
                  <a:gd name="T64" fmla="*/ 70 w 1383"/>
                  <a:gd name="T65" fmla="*/ 2105 h 2362"/>
                  <a:gd name="T66" fmla="*/ 172 w 1383"/>
                  <a:gd name="T67" fmla="*/ 1972 h 2362"/>
                  <a:gd name="T68" fmla="*/ 98 w 1383"/>
                  <a:gd name="T69" fmla="*/ 1976 h 2362"/>
                  <a:gd name="T70" fmla="*/ 70 w 1383"/>
                  <a:gd name="T71" fmla="*/ 1890 h 2362"/>
                  <a:gd name="T72" fmla="*/ 226 w 1383"/>
                  <a:gd name="T73" fmla="*/ 1843 h 2362"/>
                  <a:gd name="T74" fmla="*/ 27 w 1383"/>
                  <a:gd name="T75" fmla="*/ 1835 h 2362"/>
                  <a:gd name="T76" fmla="*/ 62 w 1383"/>
                  <a:gd name="T77" fmla="*/ 1726 h 2362"/>
                  <a:gd name="T78" fmla="*/ 58 w 1383"/>
                  <a:gd name="T79" fmla="*/ 1695 h 2362"/>
                  <a:gd name="T80" fmla="*/ 125 w 1383"/>
                  <a:gd name="T81" fmla="*/ 1616 h 2362"/>
                  <a:gd name="T82" fmla="*/ 242 w 1383"/>
                  <a:gd name="T83" fmla="*/ 1538 h 2362"/>
                  <a:gd name="T84" fmla="*/ 285 w 1383"/>
                  <a:gd name="T85" fmla="*/ 1452 h 2362"/>
                  <a:gd name="T86" fmla="*/ 426 w 1383"/>
                  <a:gd name="T87" fmla="*/ 1406 h 2362"/>
                  <a:gd name="T88" fmla="*/ 355 w 1383"/>
                  <a:gd name="T89" fmla="*/ 1370 h 2362"/>
                  <a:gd name="T90" fmla="*/ 410 w 1383"/>
                  <a:gd name="T91" fmla="*/ 1261 h 2362"/>
                  <a:gd name="T92" fmla="*/ 434 w 1383"/>
                  <a:gd name="T93" fmla="*/ 1218 h 2362"/>
                  <a:gd name="T94" fmla="*/ 504 w 1383"/>
                  <a:gd name="T95" fmla="*/ 1101 h 2362"/>
                  <a:gd name="T96" fmla="*/ 547 w 1383"/>
                  <a:gd name="T97" fmla="*/ 961 h 2362"/>
                  <a:gd name="T98" fmla="*/ 508 w 1383"/>
                  <a:gd name="T99" fmla="*/ 902 h 2362"/>
                  <a:gd name="T100" fmla="*/ 602 w 1383"/>
                  <a:gd name="T101" fmla="*/ 785 h 2362"/>
                  <a:gd name="T102" fmla="*/ 602 w 1383"/>
                  <a:gd name="T103" fmla="*/ 746 h 2362"/>
                  <a:gd name="T104" fmla="*/ 566 w 1383"/>
                  <a:gd name="T105" fmla="*/ 691 h 2362"/>
                  <a:gd name="T106" fmla="*/ 664 w 1383"/>
                  <a:gd name="T107" fmla="*/ 668 h 2362"/>
                  <a:gd name="T108" fmla="*/ 691 w 1383"/>
                  <a:gd name="T109" fmla="*/ 586 h 2362"/>
                  <a:gd name="T110" fmla="*/ 695 w 1383"/>
                  <a:gd name="T111" fmla="*/ 406 h 2362"/>
                  <a:gd name="T112" fmla="*/ 734 w 1383"/>
                  <a:gd name="T113" fmla="*/ 344 h 2362"/>
                  <a:gd name="T114" fmla="*/ 817 w 1383"/>
                  <a:gd name="T115" fmla="*/ 320 h 2362"/>
                  <a:gd name="T116" fmla="*/ 856 w 1383"/>
                  <a:gd name="T117" fmla="*/ 238 h 2362"/>
                  <a:gd name="T118" fmla="*/ 957 w 1383"/>
                  <a:gd name="T119" fmla="*/ 125 h 2362"/>
                  <a:gd name="T120" fmla="*/ 1028 w 1383"/>
                  <a:gd name="T121" fmla="*/ 156 h 2362"/>
                  <a:gd name="T122" fmla="*/ 1106 w 1383"/>
                  <a:gd name="T123" fmla="*/ 90 h 2362"/>
                  <a:gd name="T124" fmla="*/ 1149 w 1383"/>
                  <a:gd name="T125" fmla="*/ 59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3" h="2362">
                    <a:moveTo>
                      <a:pt x="582" y="2144"/>
                    </a:moveTo>
                    <a:lnTo>
                      <a:pt x="582" y="2144"/>
                    </a:lnTo>
                    <a:lnTo>
                      <a:pt x="582" y="2144"/>
                    </a:lnTo>
                    <a:lnTo>
                      <a:pt x="586" y="2144"/>
                    </a:lnTo>
                    <a:lnTo>
                      <a:pt x="586" y="2144"/>
                    </a:lnTo>
                    <a:lnTo>
                      <a:pt x="586" y="2140"/>
                    </a:lnTo>
                    <a:lnTo>
                      <a:pt x="586" y="2140"/>
                    </a:lnTo>
                    <a:lnTo>
                      <a:pt x="586" y="2144"/>
                    </a:lnTo>
                    <a:lnTo>
                      <a:pt x="586" y="2144"/>
                    </a:lnTo>
                    <a:lnTo>
                      <a:pt x="586" y="2144"/>
                    </a:lnTo>
                    <a:lnTo>
                      <a:pt x="586" y="2147"/>
                    </a:lnTo>
                    <a:lnTo>
                      <a:pt x="586" y="2147"/>
                    </a:lnTo>
                    <a:lnTo>
                      <a:pt x="586" y="2147"/>
                    </a:lnTo>
                    <a:lnTo>
                      <a:pt x="586" y="2147"/>
                    </a:lnTo>
                    <a:lnTo>
                      <a:pt x="586" y="2151"/>
                    </a:lnTo>
                    <a:lnTo>
                      <a:pt x="582" y="2151"/>
                    </a:lnTo>
                    <a:lnTo>
                      <a:pt x="582" y="2151"/>
                    </a:lnTo>
                    <a:lnTo>
                      <a:pt x="582" y="2151"/>
                    </a:lnTo>
                    <a:lnTo>
                      <a:pt x="582" y="2151"/>
                    </a:lnTo>
                    <a:lnTo>
                      <a:pt x="582" y="2151"/>
                    </a:lnTo>
                    <a:lnTo>
                      <a:pt x="582" y="2151"/>
                    </a:lnTo>
                    <a:lnTo>
                      <a:pt x="578" y="2151"/>
                    </a:lnTo>
                    <a:lnTo>
                      <a:pt x="578" y="2147"/>
                    </a:lnTo>
                    <a:lnTo>
                      <a:pt x="578" y="2144"/>
                    </a:lnTo>
                    <a:lnTo>
                      <a:pt x="578" y="2144"/>
                    </a:lnTo>
                    <a:lnTo>
                      <a:pt x="578" y="2140"/>
                    </a:lnTo>
                    <a:lnTo>
                      <a:pt x="582" y="2140"/>
                    </a:lnTo>
                    <a:lnTo>
                      <a:pt x="582" y="2140"/>
                    </a:lnTo>
                    <a:lnTo>
                      <a:pt x="582" y="2140"/>
                    </a:lnTo>
                    <a:lnTo>
                      <a:pt x="582" y="2144"/>
                    </a:lnTo>
                    <a:moveTo>
                      <a:pt x="566" y="2140"/>
                    </a:moveTo>
                    <a:lnTo>
                      <a:pt x="566" y="2140"/>
                    </a:lnTo>
                    <a:lnTo>
                      <a:pt x="566" y="2140"/>
                    </a:lnTo>
                    <a:lnTo>
                      <a:pt x="566" y="2140"/>
                    </a:lnTo>
                    <a:lnTo>
                      <a:pt x="570" y="2136"/>
                    </a:lnTo>
                    <a:lnTo>
                      <a:pt x="570" y="2136"/>
                    </a:lnTo>
                    <a:lnTo>
                      <a:pt x="570" y="2140"/>
                    </a:lnTo>
                    <a:lnTo>
                      <a:pt x="570" y="2140"/>
                    </a:lnTo>
                    <a:lnTo>
                      <a:pt x="570" y="2140"/>
                    </a:lnTo>
                    <a:lnTo>
                      <a:pt x="570" y="2144"/>
                    </a:lnTo>
                    <a:lnTo>
                      <a:pt x="570" y="2144"/>
                    </a:lnTo>
                    <a:lnTo>
                      <a:pt x="570" y="2144"/>
                    </a:lnTo>
                    <a:lnTo>
                      <a:pt x="566" y="2144"/>
                    </a:lnTo>
                    <a:lnTo>
                      <a:pt x="566" y="2144"/>
                    </a:lnTo>
                    <a:lnTo>
                      <a:pt x="566" y="2144"/>
                    </a:lnTo>
                    <a:lnTo>
                      <a:pt x="566" y="2144"/>
                    </a:lnTo>
                    <a:lnTo>
                      <a:pt x="566" y="2144"/>
                    </a:lnTo>
                    <a:lnTo>
                      <a:pt x="563" y="2140"/>
                    </a:lnTo>
                    <a:lnTo>
                      <a:pt x="563" y="2140"/>
                    </a:lnTo>
                    <a:lnTo>
                      <a:pt x="566" y="2140"/>
                    </a:lnTo>
                    <a:lnTo>
                      <a:pt x="566" y="2140"/>
                    </a:lnTo>
                    <a:lnTo>
                      <a:pt x="566" y="2140"/>
                    </a:lnTo>
                    <a:lnTo>
                      <a:pt x="566" y="2140"/>
                    </a:lnTo>
                    <a:lnTo>
                      <a:pt x="566" y="2140"/>
                    </a:lnTo>
                    <a:lnTo>
                      <a:pt x="566" y="2140"/>
                    </a:lnTo>
                    <a:lnTo>
                      <a:pt x="566" y="2140"/>
                    </a:lnTo>
                    <a:moveTo>
                      <a:pt x="105" y="2183"/>
                    </a:moveTo>
                    <a:lnTo>
                      <a:pt x="105" y="2183"/>
                    </a:lnTo>
                    <a:lnTo>
                      <a:pt x="109" y="2183"/>
                    </a:lnTo>
                    <a:lnTo>
                      <a:pt x="109" y="2183"/>
                    </a:lnTo>
                    <a:lnTo>
                      <a:pt x="109" y="2183"/>
                    </a:lnTo>
                    <a:lnTo>
                      <a:pt x="113" y="2183"/>
                    </a:lnTo>
                    <a:lnTo>
                      <a:pt x="113" y="2183"/>
                    </a:lnTo>
                    <a:lnTo>
                      <a:pt x="117" y="2183"/>
                    </a:lnTo>
                    <a:lnTo>
                      <a:pt x="117" y="2183"/>
                    </a:lnTo>
                    <a:lnTo>
                      <a:pt x="121" y="2183"/>
                    </a:lnTo>
                    <a:lnTo>
                      <a:pt x="121" y="2183"/>
                    </a:lnTo>
                    <a:lnTo>
                      <a:pt x="121" y="2187"/>
                    </a:lnTo>
                    <a:lnTo>
                      <a:pt x="121" y="2190"/>
                    </a:lnTo>
                    <a:lnTo>
                      <a:pt x="121" y="2190"/>
                    </a:lnTo>
                    <a:lnTo>
                      <a:pt x="113" y="2187"/>
                    </a:lnTo>
                    <a:lnTo>
                      <a:pt x="105" y="2187"/>
                    </a:lnTo>
                    <a:lnTo>
                      <a:pt x="105" y="2183"/>
                    </a:lnTo>
                    <a:lnTo>
                      <a:pt x="105" y="2183"/>
                    </a:lnTo>
                    <a:lnTo>
                      <a:pt x="105" y="2183"/>
                    </a:lnTo>
                    <a:lnTo>
                      <a:pt x="105" y="2183"/>
                    </a:lnTo>
                    <a:moveTo>
                      <a:pt x="94" y="2179"/>
                    </a:moveTo>
                    <a:lnTo>
                      <a:pt x="94" y="2179"/>
                    </a:lnTo>
                    <a:lnTo>
                      <a:pt x="90" y="2179"/>
                    </a:lnTo>
                    <a:lnTo>
                      <a:pt x="90" y="2179"/>
                    </a:lnTo>
                    <a:lnTo>
                      <a:pt x="90" y="2179"/>
                    </a:lnTo>
                    <a:lnTo>
                      <a:pt x="90" y="2179"/>
                    </a:lnTo>
                    <a:lnTo>
                      <a:pt x="90" y="2179"/>
                    </a:lnTo>
                    <a:lnTo>
                      <a:pt x="90" y="2175"/>
                    </a:lnTo>
                    <a:lnTo>
                      <a:pt x="90" y="2175"/>
                    </a:lnTo>
                    <a:lnTo>
                      <a:pt x="86" y="2175"/>
                    </a:lnTo>
                    <a:lnTo>
                      <a:pt x="86" y="2175"/>
                    </a:lnTo>
                    <a:lnTo>
                      <a:pt x="86" y="2171"/>
                    </a:lnTo>
                    <a:lnTo>
                      <a:pt x="86" y="2171"/>
                    </a:lnTo>
                    <a:lnTo>
                      <a:pt x="86" y="2167"/>
                    </a:lnTo>
                    <a:lnTo>
                      <a:pt x="86" y="2167"/>
                    </a:lnTo>
                    <a:lnTo>
                      <a:pt x="86" y="2167"/>
                    </a:lnTo>
                    <a:lnTo>
                      <a:pt x="86" y="2167"/>
                    </a:lnTo>
                    <a:lnTo>
                      <a:pt x="90" y="2167"/>
                    </a:lnTo>
                    <a:lnTo>
                      <a:pt x="90" y="2167"/>
                    </a:lnTo>
                    <a:lnTo>
                      <a:pt x="90" y="2167"/>
                    </a:lnTo>
                    <a:lnTo>
                      <a:pt x="90" y="2167"/>
                    </a:lnTo>
                    <a:lnTo>
                      <a:pt x="90" y="2167"/>
                    </a:lnTo>
                    <a:lnTo>
                      <a:pt x="94" y="2171"/>
                    </a:lnTo>
                    <a:lnTo>
                      <a:pt x="94" y="2171"/>
                    </a:lnTo>
                    <a:lnTo>
                      <a:pt x="94" y="2171"/>
                    </a:lnTo>
                    <a:lnTo>
                      <a:pt x="94" y="2175"/>
                    </a:lnTo>
                    <a:lnTo>
                      <a:pt x="94" y="2179"/>
                    </a:lnTo>
                    <a:moveTo>
                      <a:pt x="140" y="2163"/>
                    </a:moveTo>
                    <a:lnTo>
                      <a:pt x="140" y="2163"/>
                    </a:lnTo>
                    <a:lnTo>
                      <a:pt x="137" y="2163"/>
                    </a:lnTo>
                    <a:lnTo>
                      <a:pt x="133" y="2163"/>
                    </a:lnTo>
                    <a:lnTo>
                      <a:pt x="133" y="2159"/>
                    </a:lnTo>
                    <a:lnTo>
                      <a:pt x="133" y="2155"/>
                    </a:lnTo>
                    <a:lnTo>
                      <a:pt x="137" y="2155"/>
                    </a:lnTo>
                    <a:lnTo>
                      <a:pt x="140" y="2151"/>
                    </a:lnTo>
                    <a:lnTo>
                      <a:pt x="144" y="2155"/>
                    </a:lnTo>
                    <a:lnTo>
                      <a:pt x="148" y="2155"/>
                    </a:lnTo>
                    <a:lnTo>
                      <a:pt x="148" y="2159"/>
                    </a:lnTo>
                    <a:lnTo>
                      <a:pt x="144" y="2163"/>
                    </a:lnTo>
                    <a:lnTo>
                      <a:pt x="140" y="2163"/>
                    </a:lnTo>
                    <a:moveTo>
                      <a:pt x="74" y="2159"/>
                    </a:moveTo>
                    <a:lnTo>
                      <a:pt x="74" y="2159"/>
                    </a:lnTo>
                    <a:lnTo>
                      <a:pt x="78" y="2159"/>
                    </a:lnTo>
                    <a:lnTo>
                      <a:pt x="78" y="2163"/>
                    </a:lnTo>
                    <a:lnTo>
                      <a:pt x="78" y="2163"/>
                    </a:lnTo>
                    <a:lnTo>
                      <a:pt x="78" y="2167"/>
                    </a:lnTo>
                    <a:lnTo>
                      <a:pt x="78" y="2171"/>
                    </a:lnTo>
                    <a:lnTo>
                      <a:pt x="74" y="2179"/>
                    </a:lnTo>
                    <a:lnTo>
                      <a:pt x="74" y="2183"/>
                    </a:lnTo>
                    <a:lnTo>
                      <a:pt x="74" y="2179"/>
                    </a:lnTo>
                    <a:lnTo>
                      <a:pt x="70" y="2183"/>
                    </a:lnTo>
                    <a:lnTo>
                      <a:pt x="66" y="2183"/>
                    </a:lnTo>
                    <a:lnTo>
                      <a:pt x="66" y="2179"/>
                    </a:lnTo>
                    <a:lnTo>
                      <a:pt x="66" y="2175"/>
                    </a:lnTo>
                    <a:lnTo>
                      <a:pt x="62" y="2175"/>
                    </a:lnTo>
                    <a:lnTo>
                      <a:pt x="62" y="2171"/>
                    </a:lnTo>
                    <a:lnTo>
                      <a:pt x="62" y="2163"/>
                    </a:lnTo>
                    <a:lnTo>
                      <a:pt x="62" y="2163"/>
                    </a:lnTo>
                    <a:lnTo>
                      <a:pt x="66" y="2159"/>
                    </a:lnTo>
                    <a:lnTo>
                      <a:pt x="66" y="2159"/>
                    </a:lnTo>
                    <a:lnTo>
                      <a:pt x="70" y="2159"/>
                    </a:lnTo>
                    <a:lnTo>
                      <a:pt x="66" y="2155"/>
                    </a:lnTo>
                    <a:lnTo>
                      <a:pt x="66" y="2151"/>
                    </a:lnTo>
                    <a:lnTo>
                      <a:pt x="66" y="2147"/>
                    </a:lnTo>
                    <a:lnTo>
                      <a:pt x="66" y="2147"/>
                    </a:lnTo>
                    <a:lnTo>
                      <a:pt x="66" y="2147"/>
                    </a:lnTo>
                    <a:lnTo>
                      <a:pt x="66" y="2144"/>
                    </a:lnTo>
                    <a:lnTo>
                      <a:pt x="66" y="2144"/>
                    </a:lnTo>
                    <a:lnTo>
                      <a:pt x="66" y="2140"/>
                    </a:lnTo>
                    <a:lnTo>
                      <a:pt x="66" y="2140"/>
                    </a:lnTo>
                    <a:lnTo>
                      <a:pt x="66" y="2136"/>
                    </a:lnTo>
                    <a:lnTo>
                      <a:pt x="70" y="2144"/>
                    </a:lnTo>
                    <a:lnTo>
                      <a:pt x="74" y="2147"/>
                    </a:lnTo>
                    <a:lnTo>
                      <a:pt x="74" y="2151"/>
                    </a:lnTo>
                    <a:lnTo>
                      <a:pt x="74" y="2151"/>
                    </a:lnTo>
                    <a:lnTo>
                      <a:pt x="74" y="2151"/>
                    </a:lnTo>
                    <a:lnTo>
                      <a:pt x="74" y="2151"/>
                    </a:lnTo>
                    <a:lnTo>
                      <a:pt x="74" y="2155"/>
                    </a:lnTo>
                    <a:lnTo>
                      <a:pt x="74" y="2155"/>
                    </a:lnTo>
                    <a:lnTo>
                      <a:pt x="74" y="2155"/>
                    </a:lnTo>
                    <a:lnTo>
                      <a:pt x="74" y="2159"/>
                    </a:lnTo>
                    <a:moveTo>
                      <a:pt x="62" y="2069"/>
                    </a:moveTo>
                    <a:lnTo>
                      <a:pt x="62" y="2069"/>
                    </a:lnTo>
                    <a:lnTo>
                      <a:pt x="62" y="2069"/>
                    </a:lnTo>
                    <a:lnTo>
                      <a:pt x="62" y="2069"/>
                    </a:lnTo>
                    <a:lnTo>
                      <a:pt x="62" y="2073"/>
                    </a:lnTo>
                    <a:lnTo>
                      <a:pt x="66" y="2073"/>
                    </a:lnTo>
                    <a:lnTo>
                      <a:pt x="66" y="2073"/>
                    </a:lnTo>
                    <a:lnTo>
                      <a:pt x="66" y="2073"/>
                    </a:lnTo>
                    <a:lnTo>
                      <a:pt x="70" y="2077"/>
                    </a:lnTo>
                    <a:lnTo>
                      <a:pt x="70" y="2077"/>
                    </a:lnTo>
                    <a:lnTo>
                      <a:pt x="70" y="2081"/>
                    </a:lnTo>
                    <a:lnTo>
                      <a:pt x="74" y="2081"/>
                    </a:lnTo>
                    <a:lnTo>
                      <a:pt x="74" y="2085"/>
                    </a:lnTo>
                    <a:lnTo>
                      <a:pt x="74" y="2089"/>
                    </a:lnTo>
                    <a:lnTo>
                      <a:pt x="74" y="2093"/>
                    </a:lnTo>
                    <a:lnTo>
                      <a:pt x="70" y="2093"/>
                    </a:lnTo>
                    <a:lnTo>
                      <a:pt x="70" y="2093"/>
                    </a:lnTo>
                    <a:lnTo>
                      <a:pt x="70" y="2093"/>
                    </a:lnTo>
                    <a:lnTo>
                      <a:pt x="70" y="2093"/>
                    </a:lnTo>
                    <a:lnTo>
                      <a:pt x="74" y="2089"/>
                    </a:lnTo>
                    <a:lnTo>
                      <a:pt x="70" y="2085"/>
                    </a:lnTo>
                    <a:lnTo>
                      <a:pt x="70" y="2085"/>
                    </a:lnTo>
                    <a:lnTo>
                      <a:pt x="70" y="2081"/>
                    </a:lnTo>
                    <a:lnTo>
                      <a:pt x="70" y="2081"/>
                    </a:lnTo>
                    <a:lnTo>
                      <a:pt x="70" y="2085"/>
                    </a:lnTo>
                    <a:lnTo>
                      <a:pt x="66" y="2085"/>
                    </a:lnTo>
                    <a:lnTo>
                      <a:pt x="66" y="2081"/>
                    </a:lnTo>
                    <a:lnTo>
                      <a:pt x="66" y="2081"/>
                    </a:lnTo>
                    <a:lnTo>
                      <a:pt x="62" y="2081"/>
                    </a:lnTo>
                    <a:lnTo>
                      <a:pt x="62" y="2081"/>
                    </a:lnTo>
                    <a:lnTo>
                      <a:pt x="62" y="2081"/>
                    </a:lnTo>
                    <a:lnTo>
                      <a:pt x="62" y="2081"/>
                    </a:lnTo>
                    <a:lnTo>
                      <a:pt x="62" y="2085"/>
                    </a:lnTo>
                    <a:lnTo>
                      <a:pt x="62" y="2085"/>
                    </a:lnTo>
                    <a:lnTo>
                      <a:pt x="62" y="2085"/>
                    </a:lnTo>
                    <a:lnTo>
                      <a:pt x="62" y="2089"/>
                    </a:lnTo>
                    <a:lnTo>
                      <a:pt x="62" y="2089"/>
                    </a:lnTo>
                    <a:lnTo>
                      <a:pt x="58" y="2093"/>
                    </a:lnTo>
                    <a:lnTo>
                      <a:pt x="58" y="2097"/>
                    </a:lnTo>
                    <a:lnTo>
                      <a:pt x="58" y="2097"/>
                    </a:lnTo>
                    <a:lnTo>
                      <a:pt x="62" y="2097"/>
                    </a:lnTo>
                    <a:lnTo>
                      <a:pt x="62" y="2093"/>
                    </a:lnTo>
                    <a:lnTo>
                      <a:pt x="62" y="2093"/>
                    </a:lnTo>
                    <a:lnTo>
                      <a:pt x="62" y="2097"/>
                    </a:lnTo>
                    <a:lnTo>
                      <a:pt x="62" y="2097"/>
                    </a:lnTo>
                    <a:lnTo>
                      <a:pt x="62" y="2101"/>
                    </a:lnTo>
                    <a:lnTo>
                      <a:pt x="62" y="2101"/>
                    </a:lnTo>
                    <a:lnTo>
                      <a:pt x="62" y="2101"/>
                    </a:lnTo>
                    <a:lnTo>
                      <a:pt x="62" y="2105"/>
                    </a:lnTo>
                    <a:lnTo>
                      <a:pt x="62" y="2105"/>
                    </a:lnTo>
                    <a:lnTo>
                      <a:pt x="62" y="2105"/>
                    </a:lnTo>
                    <a:lnTo>
                      <a:pt x="62" y="2108"/>
                    </a:lnTo>
                    <a:lnTo>
                      <a:pt x="62" y="2108"/>
                    </a:lnTo>
                    <a:lnTo>
                      <a:pt x="62" y="2108"/>
                    </a:lnTo>
                    <a:lnTo>
                      <a:pt x="58" y="2108"/>
                    </a:lnTo>
                    <a:lnTo>
                      <a:pt x="58" y="2108"/>
                    </a:lnTo>
                    <a:lnTo>
                      <a:pt x="58" y="2108"/>
                    </a:lnTo>
                    <a:lnTo>
                      <a:pt x="58" y="2105"/>
                    </a:lnTo>
                    <a:lnTo>
                      <a:pt x="58" y="2105"/>
                    </a:lnTo>
                    <a:lnTo>
                      <a:pt x="55" y="2101"/>
                    </a:lnTo>
                    <a:lnTo>
                      <a:pt x="55" y="2097"/>
                    </a:lnTo>
                    <a:lnTo>
                      <a:pt x="55" y="2093"/>
                    </a:lnTo>
                    <a:lnTo>
                      <a:pt x="58" y="2089"/>
                    </a:lnTo>
                    <a:lnTo>
                      <a:pt x="58" y="2085"/>
                    </a:lnTo>
                    <a:lnTo>
                      <a:pt x="62" y="2081"/>
                    </a:lnTo>
                    <a:lnTo>
                      <a:pt x="58" y="2081"/>
                    </a:lnTo>
                    <a:lnTo>
                      <a:pt x="55" y="2081"/>
                    </a:lnTo>
                    <a:lnTo>
                      <a:pt x="55" y="2077"/>
                    </a:lnTo>
                    <a:lnTo>
                      <a:pt x="55" y="2081"/>
                    </a:lnTo>
                    <a:lnTo>
                      <a:pt x="51" y="2081"/>
                    </a:lnTo>
                    <a:lnTo>
                      <a:pt x="51" y="2081"/>
                    </a:lnTo>
                    <a:lnTo>
                      <a:pt x="51" y="2077"/>
                    </a:lnTo>
                    <a:lnTo>
                      <a:pt x="51" y="2073"/>
                    </a:lnTo>
                    <a:lnTo>
                      <a:pt x="51" y="2073"/>
                    </a:lnTo>
                    <a:lnTo>
                      <a:pt x="51" y="2073"/>
                    </a:lnTo>
                    <a:lnTo>
                      <a:pt x="51" y="2069"/>
                    </a:lnTo>
                    <a:lnTo>
                      <a:pt x="55" y="2069"/>
                    </a:lnTo>
                    <a:lnTo>
                      <a:pt x="55" y="2069"/>
                    </a:lnTo>
                    <a:lnTo>
                      <a:pt x="55" y="2069"/>
                    </a:lnTo>
                    <a:lnTo>
                      <a:pt x="55" y="2069"/>
                    </a:lnTo>
                    <a:lnTo>
                      <a:pt x="55" y="2069"/>
                    </a:lnTo>
                    <a:lnTo>
                      <a:pt x="55" y="2069"/>
                    </a:lnTo>
                    <a:lnTo>
                      <a:pt x="58" y="2069"/>
                    </a:lnTo>
                    <a:lnTo>
                      <a:pt x="55" y="2065"/>
                    </a:lnTo>
                    <a:lnTo>
                      <a:pt x="51" y="2062"/>
                    </a:lnTo>
                    <a:lnTo>
                      <a:pt x="55" y="2062"/>
                    </a:lnTo>
                    <a:lnTo>
                      <a:pt x="55" y="2062"/>
                    </a:lnTo>
                    <a:lnTo>
                      <a:pt x="58" y="2062"/>
                    </a:lnTo>
                    <a:lnTo>
                      <a:pt x="58" y="2065"/>
                    </a:lnTo>
                    <a:lnTo>
                      <a:pt x="58" y="2065"/>
                    </a:lnTo>
                    <a:lnTo>
                      <a:pt x="62" y="2069"/>
                    </a:lnTo>
                    <a:lnTo>
                      <a:pt x="62" y="2069"/>
                    </a:lnTo>
                    <a:lnTo>
                      <a:pt x="62" y="2069"/>
                    </a:lnTo>
                    <a:moveTo>
                      <a:pt x="86" y="2073"/>
                    </a:moveTo>
                    <a:lnTo>
                      <a:pt x="86" y="2073"/>
                    </a:lnTo>
                    <a:lnTo>
                      <a:pt x="86" y="2073"/>
                    </a:lnTo>
                    <a:lnTo>
                      <a:pt x="82" y="2081"/>
                    </a:lnTo>
                    <a:lnTo>
                      <a:pt x="78" y="2081"/>
                    </a:lnTo>
                    <a:lnTo>
                      <a:pt x="78" y="2077"/>
                    </a:lnTo>
                    <a:lnTo>
                      <a:pt x="74" y="2077"/>
                    </a:lnTo>
                    <a:lnTo>
                      <a:pt x="78" y="2077"/>
                    </a:lnTo>
                    <a:lnTo>
                      <a:pt x="78" y="2077"/>
                    </a:lnTo>
                    <a:lnTo>
                      <a:pt x="78" y="2077"/>
                    </a:lnTo>
                    <a:lnTo>
                      <a:pt x="78" y="2077"/>
                    </a:lnTo>
                    <a:lnTo>
                      <a:pt x="78" y="2073"/>
                    </a:lnTo>
                    <a:lnTo>
                      <a:pt x="78" y="2073"/>
                    </a:lnTo>
                    <a:lnTo>
                      <a:pt x="78" y="2073"/>
                    </a:lnTo>
                    <a:lnTo>
                      <a:pt x="78" y="2073"/>
                    </a:lnTo>
                    <a:lnTo>
                      <a:pt x="78" y="2077"/>
                    </a:lnTo>
                    <a:lnTo>
                      <a:pt x="74" y="2077"/>
                    </a:lnTo>
                    <a:lnTo>
                      <a:pt x="74" y="2077"/>
                    </a:lnTo>
                    <a:lnTo>
                      <a:pt x="74" y="2077"/>
                    </a:lnTo>
                    <a:lnTo>
                      <a:pt x="70" y="2073"/>
                    </a:lnTo>
                    <a:lnTo>
                      <a:pt x="70" y="2073"/>
                    </a:lnTo>
                    <a:lnTo>
                      <a:pt x="70" y="2069"/>
                    </a:lnTo>
                    <a:lnTo>
                      <a:pt x="66" y="2065"/>
                    </a:lnTo>
                    <a:lnTo>
                      <a:pt x="66" y="2062"/>
                    </a:lnTo>
                    <a:lnTo>
                      <a:pt x="66" y="2062"/>
                    </a:lnTo>
                    <a:lnTo>
                      <a:pt x="66" y="2058"/>
                    </a:lnTo>
                    <a:lnTo>
                      <a:pt x="66" y="2058"/>
                    </a:lnTo>
                    <a:lnTo>
                      <a:pt x="66" y="2058"/>
                    </a:lnTo>
                    <a:lnTo>
                      <a:pt x="66" y="2054"/>
                    </a:lnTo>
                    <a:lnTo>
                      <a:pt x="66" y="2050"/>
                    </a:lnTo>
                    <a:lnTo>
                      <a:pt x="66" y="2050"/>
                    </a:lnTo>
                    <a:lnTo>
                      <a:pt x="66" y="2046"/>
                    </a:lnTo>
                    <a:lnTo>
                      <a:pt x="66" y="2046"/>
                    </a:lnTo>
                    <a:lnTo>
                      <a:pt x="66" y="2046"/>
                    </a:lnTo>
                    <a:lnTo>
                      <a:pt x="66" y="2046"/>
                    </a:lnTo>
                    <a:lnTo>
                      <a:pt x="66" y="2042"/>
                    </a:lnTo>
                    <a:lnTo>
                      <a:pt x="70" y="2042"/>
                    </a:lnTo>
                    <a:lnTo>
                      <a:pt x="70" y="2042"/>
                    </a:lnTo>
                    <a:lnTo>
                      <a:pt x="70" y="2046"/>
                    </a:lnTo>
                    <a:lnTo>
                      <a:pt x="70" y="2046"/>
                    </a:lnTo>
                    <a:lnTo>
                      <a:pt x="74" y="2046"/>
                    </a:lnTo>
                    <a:lnTo>
                      <a:pt x="78" y="2050"/>
                    </a:lnTo>
                    <a:lnTo>
                      <a:pt x="82" y="2054"/>
                    </a:lnTo>
                    <a:lnTo>
                      <a:pt x="82" y="2058"/>
                    </a:lnTo>
                    <a:lnTo>
                      <a:pt x="86" y="2062"/>
                    </a:lnTo>
                    <a:lnTo>
                      <a:pt x="86" y="2062"/>
                    </a:lnTo>
                    <a:lnTo>
                      <a:pt x="86" y="2069"/>
                    </a:lnTo>
                    <a:lnTo>
                      <a:pt x="86" y="2073"/>
                    </a:lnTo>
                    <a:moveTo>
                      <a:pt x="98" y="2026"/>
                    </a:moveTo>
                    <a:lnTo>
                      <a:pt x="98" y="2026"/>
                    </a:lnTo>
                    <a:lnTo>
                      <a:pt x="98" y="2034"/>
                    </a:lnTo>
                    <a:lnTo>
                      <a:pt x="98" y="2038"/>
                    </a:lnTo>
                    <a:lnTo>
                      <a:pt x="94" y="2046"/>
                    </a:lnTo>
                    <a:lnTo>
                      <a:pt x="94" y="2046"/>
                    </a:lnTo>
                    <a:lnTo>
                      <a:pt x="98" y="2050"/>
                    </a:lnTo>
                    <a:lnTo>
                      <a:pt x="98" y="2054"/>
                    </a:lnTo>
                    <a:lnTo>
                      <a:pt x="98" y="2054"/>
                    </a:lnTo>
                    <a:lnTo>
                      <a:pt x="94" y="2050"/>
                    </a:lnTo>
                    <a:lnTo>
                      <a:pt x="94" y="2050"/>
                    </a:lnTo>
                    <a:lnTo>
                      <a:pt x="90" y="2054"/>
                    </a:lnTo>
                    <a:lnTo>
                      <a:pt x="86" y="2054"/>
                    </a:lnTo>
                    <a:lnTo>
                      <a:pt x="86" y="2054"/>
                    </a:lnTo>
                    <a:lnTo>
                      <a:pt x="82" y="2046"/>
                    </a:lnTo>
                    <a:lnTo>
                      <a:pt x="82" y="2046"/>
                    </a:lnTo>
                    <a:lnTo>
                      <a:pt x="82" y="2046"/>
                    </a:lnTo>
                    <a:lnTo>
                      <a:pt x="82" y="2046"/>
                    </a:lnTo>
                    <a:lnTo>
                      <a:pt x="82" y="2046"/>
                    </a:lnTo>
                    <a:lnTo>
                      <a:pt x="78" y="2046"/>
                    </a:lnTo>
                    <a:lnTo>
                      <a:pt x="78" y="2046"/>
                    </a:lnTo>
                    <a:lnTo>
                      <a:pt x="74" y="2046"/>
                    </a:lnTo>
                    <a:lnTo>
                      <a:pt x="74" y="2042"/>
                    </a:lnTo>
                    <a:lnTo>
                      <a:pt x="74" y="2042"/>
                    </a:lnTo>
                    <a:lnTo>
                      <a:pt x="74" y="2038"/>
                    </a:lnTo>
                    <a:lnTo>
                      <a:pt x="82" y="2038"/>
                    </a:lnTo>
                    <a:lnTo>
                      <a:pt x="82" y="2038"/>
                    </a:lnTo>
                    <a:lnTo>
                      <a:pt x="78" y="2034"/>
                    </a:lnTo>
                    <a:lnTo>
                      <a:pt x="78" y="2034"/>
                    </a:lnTo>
                    <a:lnTo>
                      <a:pt x="78" y="2030"/>
                    </a:lnTo>
                    <a:lnTo>
                      <a:pt x="78" y="2030"/>
                    </a:lnTo>
                    <a:lnTo>
                      <a:pt x="82" y="2030"/>
                    </a:lnTo>
                    <a:lnTo>
                      <a:pt x="82" y="2030"/>
                    </a:lnTo>
                    <a:lnTo>
                      <a:pt x="82" y="2030"/>
                    </a:lnTo>
                    <a:lnTo>
                      <a:pt x="82" y="2030"/>
                    </a:lnTo>
                    <a:lnTo>
                      <a:pt x="82" y="2030"/>
                    </a:lnTo>
                    <a:lnTo>
                      <a:pt x="82" y="2030"/>
                    </a:lnTo>
                    <a:lnTo>
                      <a:pt x="86" y="2030"/>
                    </a:lnTo>
                    <a:lnTo>
                      <a:pt x="86" y="2030"/>
                    </a:lnTo>
                    <a:lnTo>
                      <a:pt x="90" y="2026"/>
                    </a:lnTo>
                    <a:lnTo>
                      <a:pt x="90" y="2026"/>
                    </a:lnTo>
                    <a:lnTo>
                      <a:pt x="90" y="2026"/>
                    </a:lnTo>
                    <a:lnTo>
                      <a:pt x="94" y="2026"/>
                    </a:lnTo>
                    <a:lnTo>
                      <a:pt x="94" y="2026"/>
                    </a:lnTo>
                    <a:lnTo>
                      <a:pt x="94" y="2026"/>
                    </a:lnTo>
                    <a:lnTo>
                      <a:pt x="94" y="2026"/>
                    </a:lnTo>
                    <a:lnTo>
                      <a:pt x="94" y="2026"/>
                    </a:lnTo>
                    <a:lnTo>
                      <a:pt x="94" y="2026"/>
                    </a:lnTo>
                    <a:lnTo>
                      <a:pt x="98" y="2026"/>
                    </a:lnTo>
                    <a:lnTo>
                      <a:pt x="98" y="2026"/>
                    </a:lnTo>
                    <a:lnTo>
                      <a:pt x="98" y="2026"/>
                    </a:lnTo>
                    <a:moveTo>
                      <a:pt x="58" y="2023"/>
                    </a:moveTo>
                    <a:lnTo>
                      <a:pt x="58" y="2023"/>
                    </a:lnTo>
                    <a:lnTo>
                      <a:pt x="58" y="2023"/>
                    </a:lnTo>
                    <a:lnTo>
                      <a:pt x="58" y="2023"/>
                    </a:lnTo>
                    <a:lnTo>
                      <a:pt x="58" y="2023"/>
                    </a:lnTo>
                    <a:moveTo>
                      <a:pt x="58" y="2023"/>
                    </a:moveTo>
                    <a:lnTo>
                      <a:pt x="58" y="2023"/>
                    </a:lnTo>
                    <a:lnTo>
                      <a:pt x="58" y="2023"/>
                    </a:lnTo>
                    <a:lnTo>
                      <a:pt x="62" y="2023"/>
                    </a:lnTo>
                    <a:lnTo>
                      <a:pt x="62" y="2026"/>
                    </a:lnTo>
                    <a:lnTo>
                      <a:pt x="62" y="2026"/>
                    </a:lnTo>
                    <a:lnTo>
                      <a:pt x="62" y="2026"/>
                    </a:lnTo>
                    <a:lnTo>
                      <a:pt x="62" y="2026"/>
                    </a:lnTo>
                    <a:lnTo>
                      <a:pt x="62" y="2026"/>
                    </a:lnTo>
                    <a:lnTo>
                      <a:pt x="62" y="2026"/>
                    </a:lnTo>
                    <a:lnTo>
                      <a:pt x="62" y="2026"/>
                    </a:lnTo>
                    <a:lnTo>
                      <a:pt x="66" y="2026"/>
                    </a:lnTo>
                    <a:lnTo>
                      <a:pt x="66" y="2026"/>
                    </a:lnTo>
                    <a:lnTo>
                      <a:pt x="66" y="2030"/>
                    </a:lnTo>
                    <a:lnTo>
                      <a:pt x="66" y="2030"/>
                    </a:lnTo>
                    <a:lnTo>
                      <a:pt x="66" y="2030"/>
                    </a:lnTo>
                    <a:lnTo>
                      <a:pt x="66" y="2034"/>
                    </a:lnTo>
                    <a:lnTo>
                      <a:pt x="66" y="2034"/>
                    </a:lnTo>
                    <a:lnTo>
                      <a:pt x="66" y="2038"/>
                    </a:lnTo>
                    <a:lnTo>
                      <a:pt x="66" y="2038"/>
                    </a:lnTo>
                    <a:lnTo>
                      <a:pt x="66" y="2042"/>
                    </a:lnTo>
                    <a:lnTo>
                      <a:pt x="62" y="2042"/>
                    </a:lnTo>
                    <a:lnTo>
                      <a:pt x="62" y="2042"/>
                    </a:lnTo>
                    <a:lnTo>
                      <a:pt x="62" y="2038"/>
                    </a:lnTo>
                    <a:lnTo>
                      <a:pt x="62" y="2038"/>
                    </a:lnTo>
                    <a:lnTo>
                      <a:pt x="62" y="2038"/>
                    </a:lnTo>
                    <a:lnTo>
                      <a:pt x="58" y="2038"/>
                    </a:lnTo>
                    <a:lnTo>
                      <a:pt x="58" y="2038"/>
                    </a:lnTo>
                    <a:lnTo>
                      <a:pt x="58" y="2038"/>
                    </a:lnTo>
                    <a:lnTo>
                      <a:pt x="58" y="2034"/>
                    </a:lnTo>
                    <a:lnTo>
                      <a:pt x="58" y="2034"/>
                    </a:lnTo>
                    <a:lnTo>
                      <a:pt x="55" y="2034"/>
                    </a:lnTo>
                    <a:lnTo>
                      <a:pt x="55" y="2034"/>
                    </a:lnTo>
                    <a:lnTo>
                      <a:pt x="55" y="2030"/>
                    </a:lnTo>
                    <a:lnTo>
                      <a:pt x="55" y="2030"/>
                    </a:lnTo>
                    <a:lnTo>
                      <a:pt x="58" y="2026"/>
                    </a:lnTo>
                    <a:lnTo>
                      <a:pt x="58" y="2026"/>
                    </a:lnTo>
                    <a:lnTo>
                      <a:pt x="58" y="2026"/>
                    </a:lnTo>
                    <a:lnTo>
                      <a:pt x="58" y="2026"/>
                    </a:lnTo>
                    <a:lnTo>
                      <a:pt x="58" y="2030"/>
                    </a:lnTo>
                    <a:lnTo>
                      <a:pt x="58" y="2030"/>
                    </a:lnTo>
                    <a:lnTo>
                      <a:pt x="58" y="2030"/>
                    </a:lnTo>
                    <a:lnTo>
                      <a:pt x="58" y="2034"/>
                    </a:lnTo>
                    <a:lnTo>
                      <a:pt x="62" y="2034"/>
                    </a:lnTo>
                    <a:lnTo>
                      <a:pt x="62" y="2034"/>
                    </a:lnTo>
                    <a:lnTo>
                      <a:pt x="62" y="2034"/>
                    </a:lnTo>
                    <a:lnTo>
                      <a:pt x="62" y="2030"/>
                    </a:lnTo>
                    <a:lnTo>
                      <a:pt x="62" y="2030"/>
                    </a:lnTo>
                    <a:lnTo>
                      <a:pt x="62" y="2030"/>
                    </a:lnTo>
                    <a:lnTo>
                      <a:pt x="62" y="2030"/>
                    </a:lnTo>
                    <a:lnTo>
                      <a:pt x="58" y="2030"/>
                    </a:lnTo>
                    <a:lnTo>
                      <a:pt x="58" y="2026"/>
                    </a:lnTo>
                    <a:lnTo>
                      <a:pt x="58" y="2026"/>
                    </a:lnTo>
                    <a:lnTo>
                      <a:pt x="58" y="2026"/>
                    </a:lnTo>
                    <a:lnTo>
                      <a:pt x="58" y="2026"/>
                    </a:lnTo>
                    <a:lnTo>
                      <a:pt x="58" y="2023"/>
                    </a:lnTo>
                    <a:lnTo>
                      <a:pt x="58" y="2023"/>
                    </a:lnTo>
                    <a:lnTo>
                      <a:pt x="58" y="2023"/>
                    </a:lnTo>
                    <a:lnTo>
                      <a:pt x="58" y="2023"/>
                    </a:lnTo>
                    <a:moveTo>
                      <a:pt x="47" y="1987"/>
                    </a:moveTo>
                    <a:lnTo>
                      <a:pt x="47" y="1987"/>
                    </a:lnTo>
                    <a:lnTo>
                      <a:pt x="47" y="1991"/>
                    </a:lnTo>
                    <a:lnTo>
                      <a:pt x="47" y="1995"/>
                    </a:lnTo>
                    <a:lnTo>
                      <a:pt x="43" y="1995"/>
                    </a:lnTo>
                    <a:lnTo>
                      <a:pt x="43" y="1995"/>
                    </a:lnTo>
                    <a:lnTo>
                      <a:pt x="47" y="1999"/>
                    </a:lnTo>
                    <a:lnTo>
                      <a:pt x="47" y="1999"/>
                    </a:lnTo>
                    <a:lnTo>
                      <a:pt x="47" y="1999"/>
                    </a:lnTo>
                    <a:lnTo>
                      <a:pt x="47" y="2003"/>
                    </a:lnTo>
                    <a:lnTo>
                      <a:pt x="47" y="2007"/>
                    </a:lnTo>
                    <a:lnTo>
                      <a:pt x="47" y="2007"/>
                    </a:lnTo>
                    <a:lnTo>
                      <a:pt x="47" y="2011"/>
                    </a:lnTo>
                    <a:lnTo>
                      <a:pt x="47" y="2011"/>
                    </a:lnTo>
                    <a:lnTo>
                      <a:pt x="43" y="2011"/>
                    </a:lnTo>
                    <a:lnTo>
                      <a:pt x="43" y="2011"/>
                    </a:lnTo>
                    <a:lnTo>
                      <a:pt x="43" y="2007"/>
                    </a:lnTo>
                    <a:lnTo>
                      <a:pt x="43" y="2003"/>
                    </a:lnTo>
                    <a:lnTo>
                      <a:pt x="43" y="2003"/>
                    </a:lnTo>
                    <a:lnTo>
                      <a:pt x="39" y="1999"/>
                    </a:lnTo>
                    <a:lnTo>
                      <a:pt x="39" y="2003"/>
                    </a:lnTo>
                    <a:lnTo>
                      <a:pt x="39" y="2003"/>
                    </a:lnTo>
                    <a:lnTo>
                      <a:pt x="35" y="2003"/>
                    </a:lnTo>
                    <a:lnTo>
                      <a:pt x="35" y="1999"/>
                    </a:lnTo>
                    <a:lnTo>
                      <a:pt x="31" y="1995"/>
                    </a:lnTo>
                    <a:lnTo>
                      <a:pt x="31" y="1995"/>
                    </a:lnTo>
                    <a:lnTo>
                      <a:pt x="31" y="1995"/>
                    </a:lnTo>
                    <a:lnTo>
                      <a:pt x="39" y="1991"/>
                    </a:lnTo>
                    <a:lnTo>
                      <a:pt x="39" y="1991"/>
                    </a:lnTo>
                    <a:lnTo>
                      <a:pt x="39" y="1995"/>
                    </a:lnTo>
                    <a:lnTo>
                      <a:pt x="39" y="1991"/>
                    </a:lnTo>
                    <a:lnTo>
                      <a:pt x="39" y="1991"/>
                    </a:lnTo>
                    <a:lnTo>
                      <a:pt x="39" y="1991"/>
                    </a:lnTo>
                    <a:lnTo>
                      <a:pt x="35" y="1987"/>
                    </a:lnTo>
                    <a:lnTo>
                      <a:pt x="35" y="1987"/>
                    </a:lnTo>
                    <a:lnTo>
                      <a:pt x="35" y="1987"/>
                    </a:lnTo>
                    <a:lnTo>
                      <a:pt x="35" y="1983"/>
                    </a:lnTo>
                    <a:lnTo>
                      <a:pt x="35" y="1980"/>
                    </a:lnTo>
                    <a:lnTo>
                      <a:pt x="35" y="1980"/>
                    </a:lnTo>
                    <a:lnTo>
                      <a:pt x="35" y="1976"/>
                    </a:lnTo>
                    <a:lnTo>
                      <a:pt x="31" y="1976"/>
                    </a:lnTo>
                    <a:lnTo>
                      <a:pt x="31" y="1976"/>
                    </a:lnTo>
                    <a:lnTo>
                      <a:pt x="31" y="1972"/>
                    </a:lnTo>
                    <a:lnTo>
                      <a:pt x="31" y="1968"/>
                    </a:lnTo>
                    <a:lnTo>
                      <a:pt x="35" y="1968"/>
                    </a:lnTo>
                    <a:lnTo>
                      <a:pt x="35" y="1968"/>
                    </a:lnTo>
                    <a:lnTo>
                      <a:pt x="35" y="1968"/>
                    </a:lnTo>
                    <a:lnTo>
                      <a:pt x="35" y="1976"/>
                    </a:lnTo>
                    <a:lnTo>
                      <a:pt x="43" y="1983"/>
                    </a:lnTo>
                    <a:lnTo>
                      <a:pt x="47" y="1987"/>
                    </a:lnTo>
                    <a:moveTo>
                      <a:pt x="39" y="1956"/>
                    </a:moveTo>
                    <a:lnTo>
                      <a:pt x="39" y="1956"/>
                    </a:lnTo>
                    <a:lnTo>
                      <a:pt x="47" y="1956"/>
                    </a:lnTo>
                    <a:lnTo>
                      <a:pt x="51" y="1964"/>
                    </a:lnTo>
                    <a:lnTo>
                      <a:pt x="55" y="1968"/>
                    </a:lnTo>
                    <a:lnTo>
                      <a:pt x="55" y="1968"/>
                    </a:lnTo>
                    <a:lnTo>
                      <a:pt x="51" y="1972"/>
                    </a:lnTo>
                    <a:lnTo>
                      <a:pt x="47" y="1976"/>
                    </a:lnTo>
                    <a:lnTo>
                      <a:pt x="47" y="1976"/>
                    </a:lnTo>
                    <a:lnTo>
                      <a:pt x="47" y="1972"/>
                    </a:lnTo>
                    <a:lnTo>
                      <a:pt x="47" y="1972"/>
                    </a:lnTo>
                    <a:lnTo>
                      <a:pt x="47" y="1968"/>
                    </a:lnTo>
                    <a:lnTo>
                      <a:pt x="47" y="1968"/>
                    </a:lnTo>
                    <a:lnTo>
                      <a:pt x="43" y="1964"/>
                    </a:lnTo>
                    <a:lnTo>
                      <a:pt x="43" y="1964"/>
                    </a:lnTo>
                    <a:lnTo>
                      <a:pt x="43" y="1964"/>
                    </a:lnTo>
                    <a:lnTo>
                      <a:pt x="43" y="1964"/>
                    </a:lnTo>
                    <a:lnTo>
                      <a:pt x="43" y="1964"/>
                    </a:lnTo>
                    <a:lnTo>
                      <a:pt x="43" y="1960"/>
                    </a:lnTo>
                    <a:lnTo>
                      <a:pt x="39" y="1964"/>
                    </a:lnTo>
                    <a:lnTo>
                      <a:pt x="39" y="1960"/>
                    </a:lnTo>
                    <a:lnTo>
                      <a:pt x="39" y="1960"/>
                    </a:lnTo>
                    <a:lnTo>
                      <a:pt x="39" y="1956"/>
                    </a:lnTo>
                    <a:lnTo>
                      <a:pt x="39" y="1956"/>
                    </a:lnTo>
                    <a:lnTo>
                      <a:pt x="39" y="1956"/>
                    </a:lnTo>
                    <a:lnTo>
                      <a:pt x="35" y="1960"/>
                    </a:lnTo>
                    <a:lnTo>
                      <a:pt x="35" y="1960"/>
                    </a:lnTo>
                    <a:lnTo>
                      <a:pt x="35" y="1956"/>
                    </a:lnTo>
                    <a:lnTo>
                      <a:pt x="31" y="1956"/>
                    </a:lnTo>
                    <a:lnTo>
                      <a:pt x="31" y="1948"/>
                    </a:lnTo>
                    <a:lnTo>
                      <a:pt x="31" y="1948"/>
                    </a:lnTo>
                    <a:lnTo>
                      <a:pt x="31" y="1948"/>
                    </a:lnTo>
                    <a:lnTo>
                      <a:pt x="31" y="1948"/>
                    </a:lnTo>
                    <a:lnTo>
                      <a:pt x="39" y="1956"/>
                    </a:lnTo>
                    <a:moveTo>
                      <a:pt x="19" y="1937"/>
                    </a:moveTo>
                    <a:lnTo>
                      <a:pt x="19" y="1937"/>
                    </a:lnTo>
                    <a:lnTo>
                      <a:pt x="19" y="1937"/>
                    </a:lnTo>
                    <a:lnTo>
                      <a:pt x="19" y="1937"/>
                    </a:lnTo>
                    <a:lnTo>
                      <a:pt x="19" y="1937"/>
                    </a:lnTo>
                    <a:lnTo>
                      <a:pt x="19" y="1941"/>
                    </a:lnTo>
                    <a:lnTo>
                      <a:pt x="19" y="1941"/>
                    </a:lnTo>
                    <a:lnTo>
                      <a:pt x="19" y="1941"/>
                    </a:lnTo>
                    <a:lnTo>
                      <a:pt x="19" y="1941"/>
                    </a:lnTo>
                    <a:lnTo>
                      <a:pt x="19" y="1944"/>
                    </a:lnTo>
                    <a:lnTo>
                      <a:pt x="19" y="1944"/>
                    </a:lnTo>
                    <a:lnTo>
                      <a:pt x="19" y="1944"/>
                    </a:lnTo>
                    <a:lnTo>
                      <a:pt x="15" y="1944"/>
                    </a:lnTo>
                    <a:lnTo>
                      <a:pt x="15" y="1944"/>
                    </a:lnTo>
                    <a:lnTo>
                      <a:pt x="15" y="1944"/>
                    </a:lnTo>
                    <a:lnTo>
                      <a:pt x="15" y="1944"/>
                    </a:lnTo>
                    <a:lnTo>
                      <a:pt x="15" y="1944"/>
                    </a:lnTo>
                    <a:lnTo>
                      <a:pt x="15" y="1941"/>
                    </a:lnTo>
                    <a:lnTo>
                      <a:pt x="15" y="1941"/>
                    </a:lnTo>
                    <a:lnTo>
                      <a:pt x="15" y="1941"/>
                    </a:lnTo>
                    <a:lnTo>
                      <a:pt x="15" y="1941"/>
                    </a:lnTo>
                    <a:lnTo>
                      <a:pt x="15" y="1941"/>
                    </a:lnTo>
                    <a:lnTo>
                      <a:pt x="15" y="1941"/>
                    </a:lnTo>
                    <a:lnTo>
                      <a:pt x="15" y="1937"/>
                    </a:lnTo>
                    <a:lnTo>
                      <a:pt x="15" y="1937"/>
                    </a:lnTo>
                    <a:lnTo>
                      <a:pt x="15" y="1937"/>
                    </a:lnTo>
                    <a:lnTo>
                      <a:pt x="15" y="1937"/>
                    </a:lnTo>
                    <a:lnTo>
                      <a:pt x="15" y="1933"/>
                    </a:lnTo>
                    <a:lnTo>
                      <a:pt x="15" y="1933"/>
                    </a:lnTo>
                    <a:lnTo>
                      <a:pt x="15" y="1933"/>
                    </a:lnTo>
                    <a:lnTo>
                      <a:pt x="15" y="1933"/>
                    </a:lnTo>
                    <a:lnTo>
                      <a:pt x="19" y="1933"/>
                    </a:lnTo>
                    <a:lnTo>
                      <a:pt x="19" y="1933"/>
                    </a:lnTo>
                    <a:lnTo>
                      <a:pt x="19" y="1937"/>
                    </a:lnTo>
                    <a:lnTo>
                      <a:pt x="19" y="1937"/>
                    </a:lnTo>
                    <a:lnTo>
                      <a:pt x="19" y="1937"/>
                    </a:lnTo>
                    <a:lnTo>
                      <a:pt x="19" y="1937"/>
                    </a:lnTo>
                    <a:lnTo>
                      <a:pt x="19" y="1937"/>
                    </a:lnTo>
                    <a:moveTo>
                      <a:pt x="94" y="1960"/>
                    </a:moveTo>
                    <a:lnTo>
                      <a:pt x="94" y="1960"/>
                    </a:lnTo>
                    <a:lnTo>
                      <a:pt x="90" y="1960"/>
                    </a:lnTo>
                    <a:lnTo>
                      <a:pt x="90" y="1960"/>
                    </a:lnTo>
                    <a:lnTo>
                      <a:pt x="90" y="1960"/>
                    </a:lnTo>
                    <a:lnTo>
                      <a:pt x="90" y="1964"/>
                    </a:lnTo>
                    <a:lnTo>
                      <a:pt x="86" y="1964"/>
                    </a:lnTo>
                    <a:lnTo>
                      <a:pt x="86" y="1964"/>
                    </a:lnTo>
                    <a:lnTo>
                      <a:pt x="82" y="1968"/>
                    </a:lnTo>
                    <a:lnTo>
                      <a:pt x="78" y="1968"/>
                    </a:lnTo>
                    <a:lnTo>
                      <a:pt x="78" y="1964"/>
                    </a:lnTo>
                    <a:lnTo>
                      <a:pt x="74" y="1960"/>
                    </a:lnTo>
                    <a:lnTo>
                      <a:pt x="74" y="1960"/>
                    </a:lnTo>
                    <a:lnTo>
                      <a:pt x="74" y="1960"/>
                    </a:lnTo>
                    <a:lnTo>
                      <a:pt x="66" y="1956"/>
                    </a:lnTo>
                    <a:lnTo>
                      <a:pt x="62" y="1948"/>
                    </a:lnTo>
                    <a:lnTo>
                      <a:pt x="62" y="1948"/>
                    </a:lnTo>
                    <a:lnTo>
                      <a:pt x="66" y="1948"/>
                    </a:lnTo>
                    <a:lnTo>
                      <a:pt x="70" y="1948"/>
                    </a:lnTo>
                    <a:lnTo>
                      <a:pt x="70" y="1944"/>
                    </a:lnTo>
                    <a:lnTo>
                      <a:pt x="70" y="1944"/>
                    </a:lnTo>
                    <a:lnTo>
                      <a:pt x="70" y="1944"/>
                    </a:lnTo>
                    <a:lnTo>
                      <a:pt x="74" y="1941"/>
                    </a:lnTo>
                    <a:lnTo>
                      <a:pt x="78" y="1937"/>
                    </a:lnTo>
                    <a:lnTo>
                      <a:pt x="78" y="1937"/>
                    </a:lnTo>
                    <a:lnTo>
                      <a:pt x="82" y="1937"/>
                    </a:lnTo>
                    <a:lnTo>
                      <a:pt x="82" y="1933"/>
                    </a:lnTo>
                    <a:lnTo>
                      <a:pt x="82" y="1933"/>
                    </a:lnTo>
                    <a:lnTo>
                      <a:pt x="82" y="1929"/>
                    </a:lnTo>
                    <a:lnTo>
                      <a:pt x="82" y="1925"/>
                    </a:lnTo>
                    <a:lnTo>
                      <a:pt x="82" y="1925"/>
                    </a:lnTo>
                    <a:lnTo>
                      <a:pt x="86" y="1925"/>
                    </a:lnTo>
                    <a:lnTo>
                      <a:pt x="90" y="1925"/>
                    </a:lnTo>
                    <a:lnTo>
                      <a:pt x="90" y="1925"/>
                    </a:lnTo>
                    <a:lnTo>
                      <a:pt x="90" y="1937"/>
                    </a:lnTo>
                    <a:lnTo>
                      <a:pt x="90" y="1941"/>
                    </a:lnTo>
                    <a:lnTo>
                      <a:pt x="90" y="1948"/>
                    </a:lnTo>
                    <a:lnTo>
                      <a:pt x="94" y="1948"/>
                    </a:lnTo>
                    <a:lnTo>
                      <a:pt x="94" y="1956"/>
                    </a:lnTo>
                    <a:lnTo>
                      <a:pt x="94" y="1960"/>
                    </a:lnTo>
                    <a:moveTo>
                      <a:pt x="15" y="1890"/>
                    </a:moveTo>
                    <a:lnTo>
                      <a:pt x="15" y="1890"/>
                    </a:lnTo>
                    <a:lnTo>
                      <a:pt x="15" y="1890"/>
                    </a:lnTo>
                    <a:lnTo>
                      <a:pt x="15" y="1886"/>
                    </a:lnTo>
                    <a:lnTo>
                      <a:pt x="19" y="1886"/>
                    </a:lnTo>
                    <a:lnTo>
                      <a:pt x="19" y="1890"/>
                    </a:lnTo>
                    <a:lnTo>
                      <a:pt x="19" y="1890"/>
                    </a:lnTo>
                    <a:lnTo>
                      <a:pt x="19" y="1890"/>
                    </a:lnTo>
                    <a:lnTo>
                      <a:pt x="19" y="1890"/>
                    </a:lnTo>
                    <a:lnTo>
                      <a:pt x="19" y="1890"/>
                    </a:lnTo>
                    <a:lnTo>
                      <a:pt x="19" y="1890"/>
                    </a:lnTo>
                    <a:lnTo>
                      <a:pt x="19" y="1894"/>
                    </a:lnTo>
                    <a:lnTo>
                      <a:pt x="23" y="1898"/>
                    </a:lnTo>
                    <a:lnTo>
                      <a:pt x="23" y="1898"/>
                    </a:lnTo>
                    <a:lnTo>
                      <a:pt x="23" y="1898"/>
                    </a:lnTo>
                    <a:lnTo>
                      <a:pt x="23" y="1898"/>
                    </a:lnTo>
                    <a:lnTo>
                      <a:pt x="23" y="1898"/>
                    </a:lnTo>
                    <a:lnTo>
                      <a:pt x="23" y="1898"/>
                    </a:lnTo>
                    <a:lnTo>
                      <a:pt x="23" y="1902"/>
                    </a:lnTo>
                    <a:lnTo>
                      <a:pt x="23" y="1902"/>
                    </a:lnTo>
                    <a:lnTo>
                      <a:pt x="23" y="1902"/>
                    </a:lnTo>
                    <a:lnTo>
                      <a:pt x="23" y="1902"/>
                    </a:lnTo>
                    <a:lnTo>
                      <a:pt x="19" y="1898"/>
                    </a:lnTo>
                    <a:lnTo>
                      <a:pt x="19" y="1898"/>
                    </a:lnTo>
                    <a:lnTo>
                      <a:pt x="19" y="1898"/>
                    </a:lnTo>
                    <a:lnTo>
                      <a:pt x="19" y="1894"/>
                    </a:lnTo>
                    <a:lnTo>
                      <a:pt x="19" y="1894"/>
                    </a:lnTo>
                    <a:lnTo>
                      <a:pt x="19" y="1898"/>
                    </a:lnTo>
                    <a:lnTo>
                      <a:pt x="15" y="1894"/>
                    </a:lnTo>
                    <a:lnTo>
                      <a:pt x="15" y="1894"/>
                    </a:lnTo>
                    <a:lnTo>
                      <a:pt x="15" y="1894"/>
                    </a:lnTo>
                    <a:lnTo>
                      <a:pt x="15" y="1894"/>
                    </a:lnTo>
                    <a:lnTo>
                      <a:pt x="15" y="1890"/>
                    </a:lnTo>
                    <a:lnTo>
                      <a:pt x="15" y="1890"/>
                    </a:lnTo>
                    <a:lnTo>
                      <a:pt x="15" y="1890"/>
                    </a:lnTo>
                    <a:lnTo>
                      <a:pt x="15" y="1890"/>
                    </a:lnTo>
                    <a:lnTo>
                      <a:pt x="15" y="1890"/>
                    </a:lnTo>
                    <a:lnTo>
                      <a:pt x="12" y="1890"/>
                    </a:lnTo>
                    <a:lnTo>
                      <a:pt x="12" y="1890"/>
                    </a:lnTo>
                    <a:lnTo>
                      <a:pt x="12" y="1890"/>
                    </a:lnTo>
                    <a:lnTo>
                      <a:pt x="12" y="1890"/>
                    </a:lnTo>
                    <a:lnTo>
                      <a:pt x="12" y="1890"/>
                    </a:lnTo>
                    <a:lnTo>
                      <a:pt x="12" y="1890"/>
                    </a:lnTo>
                    <a:lnTo>
                      <a:pt x="12" y="1890"/>
                    </a:lnTo>
                    <a:lnTo>
                      <a:pt x="12" y="1886"/>
                    </a:lnTo>
                    <a:lnTo>
                      <a:pt x="12" y="1886"/>
                    </a:lnTo>
                    <a:lnTo>
                      <a:pt x="15" y="1886"/>
                    </a:lnTo>
                    <a:lnTo>
                      <a:pt x="15" y="1886"/>
                    </a:lnTo>
                    <a:lnTo>
                      <a:pt x="15" y="1886"/>
                    </a:lnTo>
                    <a:lnTo>
                      <a:pt x="15" y="1890"/>
                    </a:lnTo>
                    <a:moveTo>
                      <a:pt x="8" y="1874"/>
                    </a:moveTo>
                    <a:lnTo>
                      <a:pt x="8" y="1874"/>
                    </a:lnTo>
                    <a:lnTo>
                      <a:pt x="8" y="1874"/>
                    </a:lnTo>
                    <a:lnTo>
                      <a:pt x="8" y="1878"/>
                    </a:lnTo>
                    <a:lnTo>
                      <a:pt x="4" y="1878"/>
                    </a:lnTo>
                    <a:lnTo>
                      <a:pt x="4" y="1878"/>
                    </a:lnTo>
                    <a:lnTo>
                      <a:pt x="4" y="1878"/>
                    </a:lnTo>
                    <a:lnTo>
                      <a:pt x="4" y="1878"/>
                    </a:lnTo>
                    <a:lnTo>
                      <a:pt x="4" y="1874"/>
                    </a:lnTo>
                    <a:lnTo>
                      <a:pt x="4" y="1874"/>
                    </a:lnTo>
                    <a:lnTo>
                      <a:pt x="4" y="1874"/>
                    </a:lnTo>
                    <a:lnTo>
                      <a:pt x="4" y="1878"/>
                    </a:lnTo>
                    <a:lnTo>
                      <a:pt x="4" y="1878"/>
                    </a:lnTo>
                    <a:lnTo>
                      <a:pt x="4" y="1878"/>
                    </a:lnTo>
                    <a:lnTo>
                      <a:pt x="4" y="1878"/>
                    </a:lnTo>
                    <a:lnTo>
                      <a:pt x="0" y="1878"/>
                    </a:lnTo>
                    <a:lnTo>
                      <a:pt x="0" y="1874"/>
                    </a:lnTo>
                    <a:lnTo>
                      <a:pt x="0" y="1874"/>
                    </a:lnTo>
                    <a:lnTo>
                      <a:pt x="0" y="1874"/>
                    </a:lnTo>
                    <a:lnTo>
                      <a:pt x="0" y="1874"/>
                    </a:lnTo>
                    <a:lnTo>
                      <a:pt x="0" y="1870"/>
                    </a:lnTo>
                    <a:lnTo>
                      <a:pt x="0" y="1870"/>
                    </a:lnTo>
                    <a:lnTo>
                      <a:pt x="0" y="1870"/>
                    </a:lnTo>
                    <a:lnTo>
                      <a:pt x="0" y="1870"/>
                    </a:lnTo>
                    <a:lnTo>
                      <a:pt x="0" y="1866"/>
                    </a:lnTo>
                    <a:lnTo>
                      <a:pt x="0" y="1866"/>
                    </a:lnTo>
                    <a:lnTo>
                      <a:pt x="0" y="1866"/>
                    </a:lnTo>
                    <a:lnTo>
                      <a:pt x="0" y="1866"/>
                    </a:lnTo>
                    <a:lnTo>
                      <a:pt x="0" y="1866"/>
                    </a:lnTo>
                    <a:lnTo>
                      <a:pt x="0" y="1866"/>
                    </a:lnTo>
                    <a:lnTo>
                      <a:pt x="0" y="1862"/>
                    </a:lnTo>
                    <a:lnTo>
                      <a:pt x="0" y="1862"/>
                    </a:lnTo>
                    <a:lnTo>
                      <a:pt x="4" y="1862"/>
                    </a:lnTo>
                    <a:lnTo>
                      <a:pt x="4" y="1866"/>
                    </a:lnTo>
                    <a:lnTo>
                      <a:pt x="4" y="1866"/>
                    </a:lnTo>
                    <a:lnTo>
                      <a:pt x="4" y="1866"/>
                    </a:lnTo>
                    <a:lnTo>
                      <a:pt x="4" y="1866"/>
                    </a:lnTo>
                    <a:lnTo>
                      <a:pt x="4" y="1870"/>
                    </a:lnTo>
                    <a:lnTo>
                      <a:pt x="4" y="1870"/>
                    </a:lnTo>
                    <a:lnTo>
                      <a:pt x="8" y="1870"/>
                    </a:lnTo>
                    <a:lnTo>
                      <a:pt x="8" y="1874"/>
                    </a:lnTo>
                    <a:moveTo>
                      <a:pt x="19" y="1851"/>
                    </a:moveTo>
                    <a:lnTo>
                      <a:pt x="19" y="1851"/>
                    </a:lnTo>
                    <a:lnTo>
                      <a:pt x="19" y="1855"/>
                    </a:lnTo>
                    <a:lnTo>
                      <a:pt x="19" y="1855"/>
                    </a:lnTo>
                    <a:lnTo>
                      <a:pt x="19" y="1851"/>
                    </a:lnTo>
                    <a:lnTo>
                      <a:pt x="19" y="1851"/>
                    </a:lnTo>
                    <a:lnTo>
                      <a:pt x="19" y="1851"/>
                    </a:lnTo>
                    <a:lnTo>
                      <a:pt x="19" y="1847"/>
                    </a:lnTo>
                    <a:lnTo>
                      <a:pt x="19" y="1847"/>
                    </a:lnTo>
                    <a:lnTo>
                      <a:pt x="19" y="1847"/>
                    </a:lnTo>
                    <a:lnTo>
                      <a:pt x="19" y="1847"/>
                    </a:lnTo>
                    <a:lnTo>
                      <a:pt x="19" y="1847"/>
                    </a:lnTo>
                    <a:lnTo>
                      <a:pt x="19" y="1847"/>
                    </a:lnTo>
                    <a:lnTo>
                      <a:pt x="19" y="1847"/>
                    </a:lnTo>
                    <a:lnTo>
                      <a:pt x="19" y="1843"/>
                    </a:lnTo>
                    <a:lnTo>
                      <a:pt x="19" y="1843"/>
                    </a:lnTo>
                    <a:lnTo>
                      <a:pt x="23" y="1847"/>
                    </a:lnTo>
                    <a:lnTo>
                      <a:pt x="23" y="1847"/>
                    </a:lnTo>
                    <a:lnTo>
                      <a:pt x="23" y="1847"/>
                    </a:lnTo>
                    <a:lnTo>
                      <a:pt x="27" y="1855"/>
                    </a:lnTo>
                    <a:lnTo>
                      <a:pt x="27" y="1859"/>
                    </a:lnTo>
                    <a:lnTo>
                      <a:pt x="23" y="1862"/>
                    </a:lnTo>
                    <a:lnTo>
                      <a:pt x="23" y="1862"/>
                    </a:lnTo>
                    <a:lnTo>
                      <a:pt x="19" y="1866"/>
                    </a:lnTo>
                    <a:lnTo>
                      <a:pt x="19" y="1866"/>
                    </a:lnTo>
                    <a:lnTo>
                      <a:pt x="19" y="1866"/>
                    </a:lnTo>
                    <a:lnTo>
                      <a:pt x="15" y="1862"/>
                    </a:lnTo>
                    <a:lnTo>
                      <a:pt x="15" y="1859"/>
                    </a:lnTo>
                    <a:lnTo>
                      <a:pt x="15" y="1862"/>
                    </a:lnTo>
                    <a:lnTo>
                      <a:pt x="12" y="1862"/>
                    </a:lnTo>
                    <a:lnTo>
                      <a:pt x="12" y="1862"/>
                    </a:lnTo>
                    <a:lnTo>
                      <a:pt x="12" y="1866"/>
                    </a:lnTo>
                    <a:lnTo>
                      <a:pt x="12" y="1866"/>
                    </a:lnTo>
                    <a:lnTo>
                      <a:pt x="12" y="1866"/>
                    </a:lnTo>
                    <a:lnTo>
                      <a:pt x="12" y="1870"/>
                    </a:lnTo>
                    <a:lnTo>
                      <a:pt x="12" y="1866"/>
                    </a:lnTo>
                    <a:lnTo>
                      <a:pt x="12" y="1862"/>
                    </a:lnTo>
                    <a:lnTo>
                      <a:pt x="12" y="1859"/>
                    </a:lnTo>
                    <a:lnTo>
                      <a:pt x="12" y="1855"/>
                    </a:lnTo>
                    <a:lnTo>
                      <a:pt x="8" y="1855"/>
                    </a:lnTo>
                    <a:lnTo>
                      <a:pt x="8" y="1855"/>
                    </a:lnTo>
                    <a:lnTo>
                      <a:pt x="8" y="1851"/>
                    </a:lnTo>
                    <a:lnTo>
                      <a:pt x="12" y="1851"/>
                    </a:lnTo>
                    <a:lnTo>
                      <a:pt x="12" y="1851"/>
                    </a:lnTo>
                    <a:lnTo>
                      <a:pt x="15" y="1855"/>
                    </a:lnTo>
                    <a:lnTo>
                      <a:pt x="15" y="1859"/>
                    </a:lnTo>
                    <a:lnTo>
                      <a:pt x="15" y="1855"/>
                    </a:lnTo>
                    <a:lnTo>
                      <a:pt x="15" y="1851"/>
                    </a:lnTo>
                    <a:lnTo>
                      <a:pt x="12" y="1843"/>
                    </a:lnTo>
                    <a:lnTo>
                      <a:pt x="15" y="1843"/>
                    </a:lnTo>
                    <a:lnTo>
                      <a:pt x="15" y="1843"/>
                    </a:lnTo>
                    <a:lnTo>
                      <a:pt x="15" y="1851"/>
                    </a:lnTo>
                    <a:lnTo>
                      <a:pt x="19" y="1851"/>
                    </a:lnTo>
                    <a:moveTo>
                      <a:pt x="12" y="1765"/>
                    </a:moveTo>
                    <a:lnTo>
                      <a:pt x="12" y="1765"/>
                    </a:lnTo>
                    <a:lnTo>
                      <a:pt x="12" y="1769"/>
                    </a:lnTo>
                    <a:lnTo>
                      <a:pt x="12" y="1769"/>
                    </a:lnTo>
                    <a:lnTo>
                      <a:pt x="12" y="1769"/>
                    </a:lnTo>
                    <a:lnTo>
                      <a:pt x="12" y="1769"/>
                    </a:lnTo>
                    <a:lnTo>
                      <a:pt x="12" y="1769"/>
                    </a:lnTo>
                    <a:lnTo>
                      <a:pt x="12" y="1769"/>
                    </a:lnTo>
                    <a:lnTo>
                      <a:pt x="8" y="1769"/>
                    </a:lnTo>
                    <a:lnTo>
                      <a:pt x="8" y="1769"/>
                    </a:lnTo>
                    <a:lnTo>
                      <a:pt x="8" y="1769"/>
                    </a:lnTo>
                    <a:lnTo>
                      <a:pt x="8" y="1769"/>
                    </a:lnTo>
                    <a:lnTo>
                      <a:pt x="8" y="1765"/>
                    </a:lnTo>
                    <a:lnTo>
                      <a:pt x="8" y="1765"/>
                    </a:lnTo>
                    <a:lnTo>
                      <a:pt x="8" y="1765"/>
                    </a:lnTo>
                    <a:lnTo>
                      <a:pt x="4" y="1765"/>
                    </a:lnTo>
                    <a:lnTo>
                      <a:pt x="8" y="1761"/>
                    </a:lnTo>
                    <a:lnTo>
                      <a:pt x="8" y="1761"/>
                    </a:lnTo>
                    <a:lnTo>
                      <a:pt x="8" y="1761"/>
                    </a:lnTo>
                    <a:lnTo>
                      <a:pt x="8" y="1761"/>
                    </a:lnTo>
                    <a:lnTo>
                      <a:pt x="8" y="1761"/>
                    </a:lnTo>
                    <a:lnTo>
                      <a:pt x="8" y="1757"/>
                    </a:lnTo>
                    <a:lnTo>
                      <a:pt x="8" y="1761"/>
                    </a:lnTo>
                    <a:lnTo>
                      <a:pt x="8" y="1761"/>
                    </a:lnTo>
                    <a:lnTo>
                      <a:pt x="12" y="1761"/>
                    </a:lnTo>
                    <a:lnTo>
                      <a:pt x="12" y="1765"/>
                    </a:lnTo>
                    <a:lnTo>
                      <a:pt x="12" y="1765"/>
                    </a:lnTo>
                    <a:lnTo>
                      <a:pt x="12" y="1765"/>
                    </a:lnTo>
                    <a:moveTo>
                      <a:pt x="12" y="1730"/>
                    </a:moveTo>
                    <a:lnTo>
                      <a:pt x="12" y="1730"/>
                    </a:lnTo>
                    <a:lnTo>
                      <a:pt x="35" y="1734"/>
                    </a:lnTo>
                    <a:lnTo>
                      <a:pt x="35" y="1738"/>
                    </a:lnTo>
                    <a:lnTo>
                      <a:pt x="31" y="1738"/>
                    </a:lnTo>
                    <a:lnTo>
                      <a:pt x="27" y="1741"/>
                    </a:lnTo>
                    <a:lnTo>
                      <a:pt x="27" y="1738"/>
                    </a:lnTo>
                    <a:lnTo>
                      <a:pt x="27" y="1738"/>
                    </a:lnTo>
                    <a:lnTo>
                      <a:pt x="27" y="1738"/>
                    </a:lnTo>
                    <a:lnTo>
                      <a:pt x="27" y="1734"/>
                    </a:lnTo>
                    <a:lnTo>
                      <a:pt x="23" y="1738"/>
                    </a:lnTo>
                    <a:lnTo>
                      <a:pt x="23" y="1741"/>
                    </a:lnTo>
                    <a:lnTo>
                      <a:pt x="19" y="1745"/>
                    </a:lnTo>
                    <a:lnTo>
                      <a:pt x="12" y="1749"/>
                    </a:lnTo>
                    <a:lnTo>
                      <a:pt x="8" y="1745"/>
                    </a:lnTo>
                    <a:lnTo>
                      <a:pt x="8" y="1745"/>
                    </a:lnTo>
                    <a:lnTo>
                      <a:pt x="8" y="1741"/>
                    </a:lnTo>
                    <a:lnTo>
                      <a:pt x="8" y="1741"/>
                    </a:lnTo>
                    <a:lnTo>
                      <a:pt x="12" y="1745"/>
                    </a:lnTo>
                    <a:lnTo>
                      <a:pt x="12" y="1741"/>
                    </a:lnTo>
                    <a:lnTo>
                      <a:pt x="12" y="1741"/>
                    </a:lnTo>
                    <a:lnTo>
                      <a:pt x="12" y="1741"/>
                    </a:lnTo>
                    <a:lnTo>
                      <a:pt x="8" y="1741"/>
                    </a:lnTo>
                    <a:lnTo>
                      <a:pt x="4" y="1738"/>
                    </a:lnTo>
                    <a:lnTo>
                      <a:pt x="0" y="1738"/>
                    </a:lnTo>
                    <a:lnTo>
                      <a:pt x="4" y="1738"/>
                    </a:lnTo>
                    <a:lnTo>
                      <a:pt x="4" y="1734"/>
                    </a:lnTo>
                    <a:lnTo>
                      <a:pt x="8" y="1734"/>
                    </a:lnTo>
                    <a:lnTo>
                      <a:pt x="8" y="1730"/>
                    </a:lnTo>
                    <a:lnTo>
                      <a:pt x="8" y="1730"/>
                    </a:lnTo>
                    <a:lnTo>
                      <a:pt x="12" y="1730"/>
                    </a:lnTo>
                    <a:moveTo>
                      <a:pt x="19" y="1710"/>
                    </a:moveTo>
                    <a:lnTo>
                      <a:pt x="19" y="1710"/>
                    </a:lnTo>
                    <a:lnTo>
                      <a:pt x="23" y="1710"/>
                    </a:lnTo>
                    <a:lnTo>
                      <a:pt x="23" y="1710"/>
                    </a:lnTo>
                    <a:lnTo>
                      <a:pt x="23" y="1706"/>
                    </a:lnTo>
                    <a:lnTo>
                      <a:pt x="23" y="1706"/>
                    </a:lnTo>
                    <a:lnTo>
                      <a:pt x="23" y="1706"/>
                    </a:lnTo>
                    <a:lnTo>
                      <a:pt x="27" y="1706"/>
                    </a:lnTo>
                    <a:lnTo>
                      <a:pt x="27" y="1710"/>
                    </a:lnTo>
                    <a:lnTo>
                      <a:pt x="27" y="1714"/>
                    </a:lnTo>
                    <a:lnTo>
                      <a:pt x="27" y="1714"/>
                    </a:lnTo>
                    <a:lnTo>
                      <a:pt x="27" y="1718"/>
                    </a:lnTo>
                    <a:lnTo>
                      <a:pt x="27" y="1718"/>
                    </a:lnTo>
                    <a:lnTo>
                      <a:pt x="27" y="1718"/>
                    </a:lnTo>
                    <a:lnTo>
                      <a:pt x="27" y="1722"/>
                    </a:lnTo>
                    <a:lnTo>
                      <a:pt x="23" y="1722"/>
                    </a:lnTo>
                    <a:lnTo>
                      <a:pt x="23" y="1722"/>
                    </a:lnTo>
                    <a:lnTo>
                      <a:pt x="19" y="1722"/>
                    </a:lnTo>
                    <a:lnTo>
                      <a:pt x="19" y="1722"/>
                    </a:lnTo>
                    <a:lnTo>
                      <a:pt x="19" y="1722"/>
                    </a:lnTo>
                    <a:lnTo>
                      <a:pt x="15" y="1722"/>
                    </a:lnTo>
                    <a:lnTo>
                      <a:pt x="15" y="1718"/>
                    </a:lnTo>
                    <a:lnTo>
                      <a:pt x="19" y="1718"/>
                    </a:lnTo>
                    <a:lnTo>
                      <a:pt x="19" y="1718"/>
                    </a:lnTo>
                    <a:lnTo>
                      <a:pt x="19" y="1718"/>
                    </a:lnTo>
                    <a:lnTo>
                      <a:pt x="19" y="1718"/>
                    </a:lnTo>
                    <a:lnTo>
                      <a:pt x="19" y="1718"/>
                    </a:lnTo>
                    <a:lnTo>
                      <a:pt x="19" y="1714"/>
                    </a:lnTo>
                    <a:lnTo>
                      <a:pt x="15" y="1710"/>
                    </a:lnTo>
                    <a:lnTo>
                      <a:pt x="15" y="1710"/>
                    </a:lnTo>
                    <a:lnTo>
                      <a:pt x="15" y="1710"/>
                    </a:lnTo>
                    <a:lnTo>
                      <a:pt x="15" y="1710"/>
                    </a:lnTo>
                    <a:lnTo>
                      <a:pt x="15" y="1706"/>
                    </a:lnTo>
                    <a:lnTo>
                      <a:pt x="15" y="1706"/>
                    </a:lnTo>
                    <a:lnTo>
                      <a:pt x="15" y="1706"/>
                    </a:lnTo>
                    <a:lnTo>
                      <a:pt x="15" y="1706"/>
                    </a:lnTo>
                    <a:lnTo>
                      <a:pt x="19" y="1710"/>
                    </a:lnTo>
                    <a:moveTo>
                      <a:pt x="66" y="1659"/>
                    </a:moveTo>
                    <a:lnTo>
                      <a:pt x="66" y="1659"/>
                    </a:lnTo>
                    <a:lnTo>
                      <a:pt x="70" y="1659"/>
                    </a:lnTo>
                    <a:lnTo>
                      <a:pt x="70" y="1659"/>
                    </a:lnTo>
                    <a:lnTo>
                      <a:pt x="70" y="1659"/>
                    </a:lnTo>
                    <a:lnTo>
                      <a:pt x="70" y="1659"/>
                    </a:lnTo>
                    <a:lnTo>
                      <a:pt x="74" y="1659"/>
                    </a:lnTo>
                    <a:lnTo>
                      <a:pt x="74" y="1663"/>
                    </a:lnTo>
                    <a:lnTo>
                      <a:pt x="78" y="1663"/>
                    </a:lnTo>
                    <a:lnTo>
                      <a:pt x="74" y="1663"/>
                    </a:lnTo>
                    <a:lnTo>
                      <a:pt x="74" y="1663"/>
                    </a:lnTo>
                    <a:lnTo>
                      <a:pt x="74" y="1667"/>
                    </a:lnTo>
                    <a:lnTo>
                      <a:pt x="74" y="1667"/>
                    </a:lnTo>
                    <a:lnTo>
                      <a:pt x="74" y="1667"/>
                    </a:lnTo>
                    <a:lnTo>
                      <a:pt x="74" y="1667"/>
                    </a:lnTo>
                    <a:lnTo>
                      <a:pt x="74" y="1667"/>
                    </a:lnTo>
                    <a:lnTo>
                      <a:pt x="78" y="1667"/>
                    </a:lnTo>
                    <a:lnTo>
                      <a:pt x="74" y="1671"/>
                    </a:lnTo>
                    <a:lnTo>
                      <a:pt x="74" y="1671"/>
                    </a:lnTo>
                    <a:lnTo>
                      <a:pt x="74" y="1671"/>
                    </a:lnTo>
                    <a:lnTo>
                      <a:pt x="70" y="1675"/>
                    </a:lnTo>
                    <a:lnTo>
                      <a:pt x="58" y="1675"/>
                    </a:lnTo>
                    <a:lnTo>
                      <a:pt x="55" y="1675"/>
                    </a:lnTo>
                    <a:lnTo>
                      <a:pt x="55" y="1675"/>
                    </a:lnTo>
                    <a:lnTo>
                      <a:pt x="55" y="1675"/>
                    </a:lnTo>
                    <a:lnTo>
                      <a:pt x="55" y="1675"/>
                    </a:lnTo>
                    <a:lnTo>
                      <a:pt x="55" y="1671"/>
                    </a:lnTo>
                    <a:lnTo>
                      <a:pt x="51" y="1671"/>
                    </a:lnTo>
                    <a:lnTo>
                      <a:pt x="58" y="1671"/>
                    </a:lnTo>
                    <a:lnTo>
                      <a:pt x="62" y="1671"/>
                    </a:lnTo>
                    <a:lnTo>
                      <a:pt x="58" y="1671"/>
                    </a:lnTo>
                    <a:lnTo>
                      <a:pt x="58" y="1671"/>
                    </a:lnTo>
                    <a:lnTo>
                      <a:pt x="55" y="1671"/>
                    </a:lnTo>
                    <a:lnTo>
                      <a:pt x="55" y="1667"/>
                    </a:lnTo>
                    <a:lnTo>
                      <a:pt x="55" y="1667"/>
                    </a:lnTo>
                    <a:lnTo>
                      <a:pt x="55" y="1667"/>
                    </a:lnTo>
                    <a:lnTo>
                      <a:pt x="55" y="1667"/>
                    </a:lnTo>
                    <a:lnTo>
                      <a:pt x="55" y="1663"/>
                    </a:lnTo>
                    <a:lnTo>
                      <a:pt x="55" y="1663"/>
                    </a:lnTo>
                    <a:lnTo>
                      <a:pt x="55" y="1663"/>
                    </a:lnTo>
                    <a:lnTo>
                      <a:pt x="55" y="1663"/>
                    </a:lnTo>
                    <a:lnTo>
                      <a:pt x="55" y="1659"/>
                    </a:lnTo>
                    <a:lnTo>
                      <a:pt x="58" y="1659"/>
                    </a:lnTo>
                    <a:lnTo>
                      <a:pt x="66" y="1659"/>
                    </a:lnTo>
                    <a:lnTo>
                      <a:pt x="66" y="1659"/>
                    </a:lnTo>
                    <a:lnTo>
                      <a:pt x="66" y="1659"/>
                    </a:lnTo>
                    <a:lnTo>
                      <a:pt x="66" y="1659"/>
                    </a:lnTo>
                    <a:lnTo>
                      <a:pt x="66" y="1659"/>
                    </a:lnTo>
                    <a:moveTo>
                      <a:pt x="66" y="1648"/>
                    </a:moveTo>
                    <a:lnTo>
                      <a:pt x="66" y="1648"/>
                    </a:lnTo>
                    <a:lnTo>
                      <a:pt x="66" y="1648"/>
                    </a:lnTo>
                    <a:lnTo>
                      <a:pt x="70" y="1648"/>
                    </a:lnTo>
                    <a:lnTo>
                      <a:pt x="70" y="1648"/>
                    </a:lnTo>
                    <a:lnTo>
                      <a:pt x="70" y="1652"/>
                    </a:lnTo>
                    <a:lnTo>
                      <a:pt x="70" y="1652"/>
                    </a:lnTo>
                    <a:lnTo>
                      <a:pt x="70" y="1652"/>
                    </a:lnTo>
                    <a:lnTo>
                      <a:pt x="70" y="1652"/>
                    </a:lnTo>
                    <a:lnTo>
                      <a:pt x="70" y="1656"/>
                    </a:lnTo>
                    <a:lnTo>
                      <a:pt x="66" y="1656"/>
                    </a:lnTo>
                    <a:lnTo>
                      <a:pt x="66" y="1656"/>
                    </a:lnTo>
                    <a:lnTo>
                      <a:pt x="62" y="1656"/>
                    </a:lnTo>
                    <a:lnTo>
                      <a:pt x="62" y="1656"/>
                    </a:lnTo>
                    <a:lnTo>
                      <a:pt x="62" y="1656"/>
                    </a:lnTo>
                    <a:lnTo>
                      <a:pt x="62" y="1656"/>
                    </a:lnTo>
                    <a:lnTo>
                      <a:pt x="62" y="1656"/>
                    </a:lnTo>
                    <a:lnTo>
                      <a:pt x="62" y="1656"/>
                    </a:lnTo>
                    <a:lnTo>
                      <a:pt x="58" y="1656"/>
                    </a:lnTo>
                    <a:lnTo>
                      <a:pt x="58" y="1656"/>
                    </a:lnTo>
                    <a:lnTo>
                      <a:pt x="58" y="1652"/>
                    </a:lnTo>
                    <a:lnTo>
                      <a:pt x="62" y="1652"/>
                    </a:lnTo>
                    <a:lnTo>
                      <a:pt x="62" y="1652"/>
                    </a:lnTo>
                    <a:lnTo>
                      <a:pt x="66" y="1652"/>
                    </a:lnTo>
                    <a:lnTo>
                      <a:pt x="66" y="1652"/>
                    </a:lnTo>
                    <a:lnTo>
                      <a:pt x="66" y="1648"/>
                    </a:lnTo>
                    <a:lnTo>
                      <a:pt x="66" y="1648"/>
                    </a:lnTo>
                    <a:lnTo>
                      <a:pt x="66" y="1648"/>
                    </a:lnTo>
                    <a:lnTo>
                      <a:pt x="66" y="1648"/>
                    </a:lnTo>
                    <a:lnTo>
                      <a:pt x="66" y="1648"/>
                    </a:lnTo>
                    <a:moveTo>
                      <a:pt x="58" y="1652"/>
                    </a:moveTo>
                    <a:lnTo>
                      <a:pt x="58" y="1652"/>
                    </a:lnTo>
                    <a:lnTo>
                      <a:pt x="55" y="1656"/>
                    </a:lnTo>
                    <a:lnTo>
                      <a:pt x="51" y="1656"/>
                    </a:lnTo>
                    <a:lnTo>
                      <a:pt x="51" y="1652"/>
                    </a:lnTo>
                    <a:lnTo>
                      <a:pt x="51" y="1652"/>
                    </a:lnTo>
                    <a:lnTo>
                      <a:pt x="51" y="1652"/>
                    </a:lnTo>
                    <a:lnTo>
                      <a:pt x="51" y="1648"/>
                    </a:lnTo>
                    <a:lnTo>
                      <a:pt x="51" y="1648"/>
                    </a:lnTo>
                    <a:lnTo>
                      <a:pt x="55" y="1648"/>
                    </a:lnTo>
                    <a:lnTo>
                      <a:pt x="55" y="1648"/>
                    </a:lnTo>
                    <a:lnTo>
                      <a:pt x="58" y="1648"/>
                    </a:lnTo>
                    <a:lnTo>
                      <a:pt x="58" y="1652"/>
                    </a:lnTo>
                    <a:lnTo>
                      <a:pt x="58" y="1652"/>
                    </a:lnTo>
                    <a:lnTo>
                      <a:pt x="58" y="1652"/>
                    </a:lnTo>
                    <a:lnTo>
                      <a:pt x="58" y="1652"/>
                    </a:lnTo>
                    <a:moveTo>
                      <a:pt x="98" y="1648"/>
                    </a:moveTo>
                    <a:lnTo>
                      <a:pt x="98" y="1648"/>
                    </a:lnTo>
                    <a:lnTo>
                      <a:pt x="98" y="1648"/>
                    </a:lnTo>
                    <a:lnTo>
                      <a:pt x="98" y="1648"/>
                    </a:lnTo>
                    <a:lnTo>
                      <a:pt x="94" y="1648"/>
                    </a:lnTo>
                    <a:lnTo>
                      <a:pt x="94" y="1652"/>
                    </a:lnTo>
                    <a:lnTo>
                      <a:pt x="82" y="1663"/>
                    </a:lnTo>
                    <a:lnTo>
                      <a:pt x="78" y="1667"/>
                    </a:lnTo>
                    <a:lnTo>
                      <a:pt x="78" y="1663"/>
                    </a:lnTo>
                    <a:lnTo>
                      <a:pt x="78" y="1663"/>
                    </a:lnTo>
                    <a:lnTo>
                      <a:pt x="78" y="1659"/>
                    </a:lnTo>
                    <a:lnTo>
                      <a:pt x="78" y="1659"/>
                    </a:lnTo>
                    <a:lnTo>
                      <a:pt x="78" y="1659"/>
                    </a:lnTo>
                    <a:lnTo>
                      <a:pt x="78" y="1659"/>
                    </a:lnTo>
                    <a:lnTo>
                      <a:pt x="78" y="1656"/>
                    </a:lnTo>
                    <a:lnTo>
                      <a:pt x="78" y="1652"/>
                    </a:lnTo>
                    <a:lnTo>
                      <a:pt x="74" y="1652"/>
                    </a:lnTo>
                    <a:lnTo>
                      <a:pt x="74" y="1648"/>
                    </a:lnTo>
                    <a:lnTo>
                      <a:pt x="74" y="1644"/>
                    </a:lnTo>
                    <a:lnTo>
                      <a:pt x="78" y="1640"/>
                    </a:lnTo>
                    <a:lnTo>
                      <a:pt x="78" y="1640"/>
                    </a:lnTo>
                    <a:lnTo>
                      <a:pt x="82" y="1636"/>
                    </a:lnTo>
                    <a:lnTo>
                      <a:pt x="82" y="1636"/>
                    </a:lnTo>
                    <a:lnTo>
                      <a:pt x="86" y="1636"/>
                    </a:lnTo>
                    <a:lnTo>
                      <a:pt x="86" y="1636"/>
                    </a:lnTo>
                    <a:lnTo>
                      <a:pt x="90" y="1640"/>
                    </a:lnTo>
                    <a:lnTo>
                      <a:pt x="90" y="1644"/>
                    </a:lnTo>
                    <a:lnTo>
                      <a:pt x="90" y="1644"/>
                    </a:lnTo>
                    <a:lnTo>
                      <a:pt x="90" y="1648"/>
                    </a:lnTo>
                    <a:lnTo>
                      <a:pt x="90" y="1648"/>
                    </a:lnTo>
                    <a:lnTo>
                      <a:pt x="94" y="1648"/>
                    </a:lnTo>
                    <a:lnTo>
                      <a:pt x="98" y="1648"/>
                    </a:lnTo>
                    <a:moveTo>
                      <a:pt x="105" y="1632"/>
                    </a:moveTo>
                    <a:lnTo>
                      <a:pt x="105" y="1632"/>
                    </a:lnTo>
                    <a:lnTo>
                      <a:pt x="109" y="1636"/>
                    </a:lnTo>
                    <a:lnTo>
                      <a:pt x="113" y="1636"/>
                    </a:lnTo>
                    <a:lnTo>
                      <a:pt x="113" y="1636"/>
                    </a:lnTo>
                    <a:lnTo>
                      <a:pt x="117" y="1636"/>
                    </a:lnTo>
                    <a:lnTo>
                      <a:pt x="117" y="1636"/>
                    </a:lnTo>
                    <a:lnTo>
                      <a:pt x="117" y="1636"/>
                    </a:lnTo>
                    <a:lnTo>
                      <a:pt x="113" y="1636"/>
                    </a:lnTo>
                    <a:lnTo>
                      <a:pt x="113" y="1636"/>
                    </a:lnTo>
                    <a:lnTo>
                      <a:pt x="101" y="1640"/>
                    </a:lnTo>
                    <a:lnTo>
                      <a:pt x="98" y="1640"/>
                    </a:lnTo>
                    <a:lnTo>
                      <a:pt x="90" y="1632"/>
                    </a:lnTo>
                    <a:lnTo>
                      <a:pt x="105" y="1632"/>
                    </a:lnTo>
                    <a:lnTo>
                      <a:pt x="105" y="1632"/>
                    </a:lnTo>
                    <a:moveTo>
                      <a:pt x="156" y="1581"/>
                    </a:moveTo>
                    <a:lnTo>
                      <a:pt x="156" y="1581"/>
                    </a:lnTo>
                    <a:lnTo>
                      <a:pt x="156" y="1581"/>
                    </a:lnTo>
                    <a:lnTo>
                      <a:pt x="156" y="1585"/>
                    </a:lnTo>
                    <a:lnTo>
                      <a:pt x="144" y="1589"/>
                    </a:lnTo>
                    <a:lnTo>
                      <a:pt x="140" y="1593"/>
                    </a:lnTo>
                    <a:lnTo>
                      <a:pt x="137" y="1593"/>
                    </a:lnTo>
                    <a:lnTo>
                      <a:pt x="137" y="1593"/>
                    </a:lnTo>
                    <a:lnTo>
                      <a:pt x="137" y="1593"/>
                    </a:lnTo>
                    <a:lnTo>
                      <a:pt x="137" y="1593"/>
                    </a:lnTo>
                    <a:lnTo>
                      <a:pt x="137" y="1589"/>
                    </a:lnTo>
                    <a:lnTo>
                      <a:pt x="137" y="1589"/>
                    </a:lnTo>
                    <a:lnTo>
                      <a:pt x="137" y="1589"/>
                    </a:lnTo>
                    <a:lnTo>
                      <a:pt x="137" y="1589"/>
                    </a:lnTo>
                    <a:lnTo>
                      <a:pt x="137" y="1589"/>
                    </a:lnTo>
                    <a:lnTo>
                      <a:pt x="137" y="1589"/>
                    </a:lnTo>
                    <a:lnTo>
                      <a:pt x="137" y="1589"/>
                    </a:lnTo>
                    <a:lnTo>
                      <a:pt x="137" y="1585"/>
                    </a:lnTo>
                    <a:lnTo>
                      <a:pt x="137" y="1581"/>
                    </a:lnTo>
                    <a:lnTo>
                      <a:pt x="140" y="1581"/>
                    </a:lnTo>
                    <a:lnTo>
                      <a:pt x="140" y="1581"/>
                    </a:lnTo>
                    <a:lnTo>
                      <a:pt x="140" y="1581"/>
                    </a:lnTo>
                    <a:lnTo>
                      <a:pt x="144" y="1581"/>
                    </a:lnTo>
                    <a:lnTo>
                      <a:pt x="152" y="1577"/>
                    </a:lnTo>
                    <a:lnTo>
                      <a:pt x="152" y="1577"/>
                    </a:lnTo>
                    <a:lnTo>
                      <a:pt x="156" y="1581"/>
                    </a:lnTo>
                    <a:moveTo>
                      <a:pt x="144" y="1562"/>
                    </a:moveTo>
                    <a:lnTo>
                      <a:pt x="144" y="1562"/>
                    </a:lnTo>
                    <a:lnTo>
                      <a:pt x="148" y="1562"/>
                    </a:lnTo>
                    <a:lnTo>
                      <a:pt x="148" y="1562"/>
                    </a:lnTo>
                    <a:lnTo>
                      <a:pt x="152" y="1562"/>
                    </a:lnTo>
                    <a:lnTo>
                      <a:pt x="156" y="1558"/>
                    </a:lnTo>
                    <a:lnTo>
                      <a:pt x="156" y="1562"/>
                    </a:lnTo>
                    <a:lnTo>
                      <a:pt x="156" y="1566"/>
                    </a:lnTo>
                    <a:lnTo>
                      <a:pt x="152" y="1566"/>
                    </a:lnTo>
                    <a:lnTo>
                      <a:pt x="152" y="1570"/>
                    </a:lnTo>
                    <a:lnTo>
                      <a:pt x="152" y="1570"/>
                    </a:lnTo>
                    <a:lnTo>
                      <a:pt x="152" y="1570"/>
                    </a:lnTo>
                    <a:lnTo>
                      <a:pt x="152" y="1570"/>
                    </a:lnTo>
                    <a:lnTo>
                      <a:pt x="152" y="1574"/>
                    </a:lnTo>
                    <a:lnTo>
                      <a:pt x="152" y="1574"/>
                    </a:lnTo>
                    <a:lnTo>
                      <a:pt x="152" y="1574"/>
                    </a:lnTo>
                    <a:lnTo>
                      <a:pt x="148" y="1570"/>
                    </a:lnTo>
                    <a:lnTo>
                      <a:pt x="144" y="1570"/>
                    </a:lnTo>
                    <a:lnTo>
                      <a:pt x="144" y="1566"/>
                    </a:lnTo>
                    <a:lnTo>
                      <a:pt x="144" y="1566"/>
                    </a:lnTo>
                    <a:lnTo>
                      <a:pt x="144" y="1566"/>
                    </a:lnTo>
                    <a:lnTo>
                      <a:pt x="144" y="1566"/>
                    </a:lnTo>
                    <a:lnTo>
                      <a:pt x="144" y="1566"/>
                    </a:lnTo>
                    <a:lnTo>
                      <a:pt x="144" y="1562"/>
                    </a:lnTo>
                    <a:lnTo>
                      <a:pt x="144" y="1562"/>
                    </a:lnTo>
                    <a:lnTo>
                      <a:pt x="144" y="1562"/>
                    </a:lnTo>
                    <a:lnTo>
                      <a:pt x="144" y="1562"/>
                    </a:lnTo>
                    <a:moveTo>
                      <a:pt x="226" y="1515"/>
                    </a:moveTo>
                    <a:lnTo>
                      <a:pt x="226" y="1515"/>
                    </a:lnTo>
                    <a:lnTo>
                      <a:pt x="226" y="1519"/>
                    </a:lnTo>
                    <a:lnTo>
                      <a:pt x="223" y="1523"/>
                    </a:lnTo>
                    <a:lnTo>
                      <a:pt x="223" y="1523"/>
                    </a:lnTo>
                    <a:lnTo>
                      <a:pt x="219" y="1527"/>
                    </a:lnTo>
                    <a:lnTo>
                      <a:pt x="219" y="1527"/>
                    </a:lnTo>
                    <a:lnTo>
                      <a:pt x="219" y="1527"/>
                    </a:lnTo>
                    <a:lnTo>
                      <a:pt x="219" y="1527"/>
                    </a:lnTo>
                    <a:lnTo>
                      <a:pt x="215" y="1527"/>
                    </a:lnTo>
                    <a:lnTo>
                      <a:pt x="215" y="1527"/>
                    </a:lnTo>
                    <a:lnTo>
                      <a:pt x="215" y="1527"/>
                    </a:lnTo>
                    <a:lnTo>
                      <a:pt x="211" y="1523"/>
                    </a:lnTo>
                    <a:lnTo>
                      <a:pt x="211" y="1523"/>
                    </a:lnTo>
                    <a:lnTo>
                      <a:pt x="211" y="1523"/>
                    </a:lnTo>
                    <a:lnTo>
                      <a:pt x="211" y="1519"/>
                    </a:lnTo>
                    <a:lnTo>
                      <a:pt x="211" y="1519"/>
                    </a:lnTo>
                    <a:lnTo>
                      <a:pt x="211" y="1515"/>
                    </a:lnTo>
                    <a:lnTo>
                      <a:pt x="211" y="1515"/>
                    </a:lnTo>
                    <a:lnTo>
                      <a:pt x="211" y="1515"/>
                    </a:lnTo>
                    <a:lnTo>
                      <a:pt x="211" y="1515"/>
                    </a:lnTo>
                    <a:lnTo>
                      <a:pt x="215" y="1519"/>
                    </a:lnTo>
                    <a:lnTo>
                      <a:pt x="223" y="1515"/>
                    </a:lnTo>
                    <a:lnTo>
                      <a:pt x="223" y="1515"/>
                    </a:lnTo>
                    <a:lnTo>
                      <a:pt x="226" y="1515"/>
                    </a:lnTo>
                    <a:moveTo>
                      <a:pt x="211" y="1527"/>
                    </a:moveTo>
                    <a:lnTo>
                      <a:pt x="211" y="1527"/>
                    </a:lnTo>
                    <a:lnTo>
                      <a:pt x="211" y="1531"/>
                    </a:lnTo>
                    <a:lnTo>
                      <a:pt x="211" y="1531"/>
                    </a:lnTo>
                    <a:lnTo>
                      <a:pt x="211" y="1531"/>
                    </a:lnTo>
                    <a:lnTo>
                      <a:pt x="211" y="1531"/>
                    </a:lnTo>
                    <a:lnTo>
                      <a:pt x="207" y="1534"/>
                    </a:lnTo>
                    <a:lnTo>
                      <a:pt x="207" y="1534"/>
                    </a:lnTo>
                    <a:lnTo>
                      <a:pt x="203" y="1534"/>
                    </a:lnTo>
                    <a:lnTo>
                      <a:pt x="199" y="1542"/>
                    </a:lnTo>
                    <a:lnTo>
                      <a:pt x="199" y="1542"/>
                    </a:lnTo>
                    <a:lnTo>
                      <a:pt x="195" y="1542"/>
                    </a:lnTo>
                    <a:lnTo>
                      <a:pt x="195" y="1542"/>
                    </a:lnTo>
                    <a:lnTo>
                      <a:pt x="195" y="1538"/>
                    </a:lnTo>
                    <a:lnTo>
                      <a:pt x="195" y="1538"/>
                    </a:lnTo>
                    <a:lnTo>
                      <a:pt x="187" y="1538"/>
                    </a:lnTo>
                    <a:lnTo>
                      <a:pt x="187" y="1534"/>
                    </a:lnTo>
                    <a:lnTo>
                      <a:pt x="187" y="1534"/>
                    </a:lnTo>
                    <a:lnTo>
                      <a:pt x="187" y="1531"/>
                    </a:lnTo>
                    <a:lnTo>
                      <a:pt x="187" y="1531"/>
                    </a:lnTo>
                    <a:lnTo>
                      <a:pt x="191" y="1531"/>
                    </a:lnTo>
                    <a:lnTo>
                      <a:pt x="191" y="1527"/>
                    </a:lnTo>
                    <a:lnTo>
                      <a:pt x="191" y="1527"/>
                    </a:lnTo>
                    <a:lnTo>
                      <a:pt x="191" y="1527"/>
                    </a:lnTo>
                    <a:lnTo>
                      <a:pt x="191" y="1527"/>
                    </a:lnTo>
                    <a:lnTo>
                      <a:pt x="187" y="1523"/>
                    </a:lnTo>
                    <a:lnTo>
                      <a:pt x="187" y="1523"/>
                    </a:lnTo>
                    <a:lnTo>
                      <a:pt x="187" y="1523"/>
                    </a:lnTo>
                    <a:lnTo>
                      <a:pt x="187" y="1523"/>
                    </a:lnTo>
                    <a:lnTo>
                      <a:pt x="187" y="1523"/>
                    </a:lnTo>
                    <a:lnTo>
                      <a:pt x="195" y="1523"/>
                    </a:lnTo>
                    <a:lnTo>
                      <a:pt x="195" y="1523"/>
                    </a:lnTo>
                    <a:lnTo>
                      <a:pt x="195" y="1523"/>
                    </a:lnTo>
                    <a:lnTo>
                      <a:pt x="199" y="1523"/>
                    </a:lnTo>
                    <a:lnTo>
                      <a:pt x="203" y="1531"/>
                    </a:lnTo>
                    <a:lnTo>
                      <a:pt x="203" y="1527"/>
                    </a:lnTo>
                    <a:lnTo>
                      <a:pt x="203" y="1527"/>
                    </a:lnTo>
                    <a:lnTo>
                      <a:pt x="203" y="1523"/>
                    </a:lnTo>
                    <a:lnTo>
                      <a:pt x="199" y="1523"/>
                    </a:lnTo>
                    <a:lnTo>
                      <a:pt x="203" y="1523"/>
                    </a:lnTo>
                    <a:lnTo>
                      <a:pt x="203" y="1523"/>
                    </a:lnTo>
                    <a:lnTo>
                      <a:pt x="203" y="1523"/>
                    </a:lnTo>
                    <a:lnTo>
                      <a:pt x="203" y="1519"/>
                    </a:lnTo>
                    <a:lnTo>
                      <a:pt x="203" y="1519"/>
                    </a:lnTo>
                    <a:lnTo>
                      <a:pt x="199" y="1511"/>
                    </a:lnTo>
                    <a:lnTo>
                      <a:pt x="203" y="1511"/>
                    </a:lnTo>
                    <a:lnTo>
                      <a:pt x="203" y="1511"/>
                    </a:lnTo>
                    <a:lnTo>
                      <a:pt x="207" y="1515"/>
                    </a:lnTo>
                    <a:lnTo>
                      <a:pt x="207" y="1515"/>
                    </a:lnTo>
                    <a:lnTo>
                      <a:pt x="207" y="1519"/>
                    </a:lnTo>
                    <a:lnTo>
                      <a:pt x="207" y="1519"/>
                    </a:lnTo>
                    <a:lnTo>
                      <a:pt x="207" y="1523"/>
                    </a:lnTo>
                    <a:lnTo>
                      <a:pt x="207" y="1523"/>
                    </a:lnTo>
                    <a:lnTo>
                      <a:pt x="207" y="1523"/>
                    </a:lnTo>
                    <a:lnTo>
                      <a:pt x="211" y="1527"/>
                    </a:lnTo>
                    <a:moveTo>
                      <a:pt x="254" y="1499"/>
                    </a:moveTo>
                    <a:lnTo>
                      <a:pt x="254" y="1499"/>
                    </a:lnTo>
                    <a:lnTo>
                      <a:pt x="250" y="1499"/>
                    </a:lnTo>
                    <a:lnTo>
                      <a:pt x="246" y="1499"/>
                    </a:lnTo>
                    <a:lnTo>
                      <a:pt x="246" y="1499"/>
                    </a:lnTo>
                    <a:lnTo>
                      <a:pt x="246" y="1499"/>
                    </a:lnTo>
                    <a:lnTo>
                      <a:pt x="246" y="1495"/>
                    </a:lnTo>
                    <a:lnTo>
                      <a:pt x="246" y="1492"/>
                    </a:lnTo>
                    <a:lnTo>
                      <a:pt x="242" y="1492"/>
                    </a:lnTo>
                    <a:lnTo>
                      <a:pt x="242" y="1492"/>
                    </a:lnTo>
                    <a:lnTo>
                      <a:pt x="246" y="1492"/>
                    </a:lnTo>
                    <a:lnTo>
                      <a:pt x="246" y="1492"/>
                    </a:lnTo>
                    <a:lnTo>
                      <a:pt x="250" y="1492"/>
                    </a:lnTo>
                    <a:lnTo>
                      <a:pt x="254" y="1495"/>
                    </a:lnTo>
                    <a:lnTo>
                      <a:pt x="254" y="1495"/>
                    </a:lnTo>
                    <a:lnTo>
                      <a:pt x="254" y="1495"/>
                    </a:lnTo>
                    <a:lnTo>
                      <a:pt x="254" y="1495"/>
                    </a:lnTo>
                    <a:lnTo>
                      <a:pt x="258" y="1495"/>
                    </a:lnTo>
                    <a:lnTo>
                      <a:pt x="258" y="1499"/>
                    </a:lnTo>
                    <a:lnTo>
                      <a:pt x="254" y="1499"/>
                    </a:lnTo>
                    <a:moveTo>
                      <a:pt x="246" y="1503"/>
                    </a:moveTo>
                    <a:lnTo>
                      <a:pt x="246" y="1503"/>
                    </a:lnTo>
                    <a:lnTo>
                      <a:pt x="234" y="1507"/>
                    </a:lnTo>
                    <a:lnTo>
                      <a:pt x="230" y="1507"/>
                    </a:lnTo>
                    <a:lnTo>
                      <a:pt x="226" y="1499"/>
                    </a:lnTo>
                    <a:lnTo>
                      <a:pt x="226" y="1499"/>
                    </a:lnTo>
                    <a:lnTo>
                      <a:pt x="230" y="1495"/>
                    </a:lnTo>
                    <a:lnTo>
                      <a:pt x="234" y="1492"/>
                    </a:lnTo>
                    <a:lnTo>
                      <a:pt x="234" y="1488"/>
                    </a:lnTo>
                    <a:lnTo>
                      <a:pt x="238" y="1488"/>
                    </a:lnTo>
                    <a:lnTo>
                      <a:pt x="242" y="1492"/>
                    </a:lnTo>
                    <a:lnTo>
                      <a:pt x="242" y="1492"/>
                    </a:lnTo>
                    <a:lnTo>
                      <a:pt x="246" y="1495"/>
                    </a:lnTo>
                    <a:lnTo>
                      <a:pt x="246" y="1499"/>
                    </a:lnTo>
                    <a:lnTo>
                      <a:pt x="246" y="1499"/>
                    </a:lnTo>
                    <a:lnTo>
                      <a:pt x="246" y="1499"/>
                    </a:lnTo>
                    <a:lnTo>
                      <a:pt x="246" y="1503"/>
                    </a:lnTo>
                    <a:moveTo>
                      <a:pt x="266" y="1484"/>
                    </a:moveTo>
                    <a:lnTo>
                      <a:pt x="266" y="1484"/>
                    </a:lnTo>
                    <a:lnTo>
                      <a:pt x="273" y="1488"/>
                    </a:lnTo>
                    <a:lnTo>
                      <a:pt x="273" y="1492"/>
                    </a:lnTo>
                    <a:lnTo>
                      <a:pt x="273" y="1495"/>
                    </a:lnTo>
                    <a:lnTo>
                      <a:pt x="266" y="1499"/>
                    </a:lnTo>
                    <a:lnTo>
                      <a:pt x="262" y="1499"/>
                    </a:lnTo>
                    <a:lnTo>
                      <a:pt x="258" y="1495"/>
                    </a:lnTo>
                    <a:lnTo>
                      <a:pt x="254" y="1492"/>
                    </a:lnTo>
                    <a:lnTo>
                      <a:pt x="250" y="1488"/>
                    </a:lnTo>
                    <a:lnTo>
                      <a:pt x="250" y="1488"/>
                    </a:lnTo>
                    <a:lnTo>
                      <a:pt x="250" y="1484"/>
                    </a:lnTo>
                    <a:lnTo>
                      <a:pt x="250" y="1484"/>
                    </a:lnTo>
                    <a:lnTo>
                      <a:pt x="250" y="1480"/>
                    </a:lnTo>
                    <a:lnTo>
                      <a:pt x="254" y="1480"/>
                    </a:lnTo>
                    <a:lnTo>
                      <a:pt x="254" y="1484"/>
                    </a:lnTo>
                    <a:lnTo>
                      <a:pt x="254" y="1484"/>
                    </a:lnTo>
                    <a:lnTo>
                      <a:pt x="254" y="1484"/>
                    </a:lnTo>
                    <a:lnTo>
                      <a:pt x="254" y="1484"/>
                    </a:lnTo>
                    <a:lnTo>
                      <a:pt x="258" y="1484"/>
                    </a:lnTo>
                    <a:lnTo>
                      <a:pt x="258" y="1484"/>
                    </a:lnTo>
                    <a:lnTo>
                      <a:pt x="258" y="1484"/>
                    </a:lnTo>
                    <a:lnTo>
                      <a:pt x="258" y="1488"/>
                    </a:lnTo>
                    <a:lnTo>
                      <a:pt x="262" y="1488"/>
                    </a:lnTo>
                    <a:lnTo>
                      <a:pt x="262" y="1488"/>
                    </a:lnTo>
                    <a:lnTo>
                      <a:pt x="262" y="1484"/>
                    </a:lnTo>
                    <a:lnTo>
                      <a:pt x="262" y="1480"/>
                    </a:lnTo>
                    <a:lnTo>
                      <a:pt x="262" y="1480"/>
                    </a:lnTo>
                    <a:lnTo>
                      <a:pt x="262" y="1480"/>
                    </a:lnTo>
                    <a:lnTo>
                      <a:pt x="262" y="1480"/>
                    </a:lnTo>
                    <a:lnTo>
                      <a:pt x="266" y="1480"/>
                    </a:lnTo>
                    <a:lnTo>
                      <a:pt x="266" y="1484"/>
                    </a:lnTo>
                    <a:moveTo>
                      <a:pt x="234" y="1472"/>
                    </a:moveTo>
                    <a:lnTo>
                      <a:pt x="234" y="1472"/>
                    </a:lnTo>
                    <a:lnTo>
                      <a:pt x="234" y="1472"/>
                    </a:lnTo>
                    <a:lnTo>
                      <a:pt x="234" y="1476"/>
                    </a:lnTo>
                    <a:lnTo>
                      <a:pt x="234" y="1476"/>
                    </a:lnTo>
                    <a:lnTo>
                      <a:pt x="230" y="1476"/>
                    </a:lnTo>
                    <a:lnTo>
                      <a:pt x="230" y="1476"/>
                    </a:lnTo>
                    <a:lnTo>
                      <a:pt x="226" y="1476"/>
                    </a:lnTo>
                    <a:lnTo>
                      <a:pt x="226" y="1476"/>
                    </a:lnTo>
                    <a:lnTo>
                      <a:pt x="226" y="1476"/>
                    </a:lnTo>
                    <a:lnTo>
                      <a:pt x="223" y="1476"/>
                    </a:lnTo>
                    <a:lnTo>
                      <a:pt x="223" y="1472"/>
                    </a:lnTo>
                    <a:lnTo>
                      <a:pt x="223" y="1472"/>
                    </a:lnTo>
                    <a:lnTo>
                      <a:pt x="226" y="1472"/>
                    </a:lnTo>
                    <a:lnTo>
                      <a:pt x="226" y="1472"/>
                    </a:lnTo>
                    <a:lnTo>
                      <a:pt x="211" y="1468"/>
                    </a:lnTo>
                    <a:lnTo>
                      <a:pt x="211" y="1468"/>
                    </a:lnTo>
                    <a:lnTo>
                      <a:pt x="211" y="1464"/>
                    </a:lnTo>
                    <a:lnTo>
                      <a:pt x="211" y="1464"/>
                    </a:lnTo>
                    <a:lnTo>
                      <a:pt x="211" y="1464"/>
                    </a:lnTo>
                    <a:lnTo>
                      <a:pt x="211" y="1460"/>
                    </a:lnTo>
                    <a:lnTo>
                      <a:pt x="215" y="1460"/>
                    </a:lnTo>
                    <a:lnTo>
                      <a:pt x="219" y="1460"/>
                    </a:lnTo>
                    <a:lnTo>
                      <a:pt x="219" y="1456"/>
                    </a:lnTo>
                    <a:lnTo>
                      <a:pt x="223" y="1452"/>
                    </a:lnTo>
                    <a:lnTo>
                      <a:pt x="226" y="1452"/>
                    </a:lnTo>
                    <a:lnTo>
                      <a:pt x="230" y="1452"/>
                    </a:lnTo>
                    <a:lnTo>
                      <a:pt x="234" y="1452"/>
                    </a:lnTo>
                    <a:lnTo>
                      <a:pt x="234" y="1460"/>
                    </a:lnTo>
                    <a:lnTo>
                      <a:pt x="238" y="1460"/>
                    </a:lnTo>
                    <a:lnTo>
                      <a:pt x="242" y="1464"/>
                    </a:lnTo>
                    <a:lnTo>
                      <a:pt x="238" y="1468"/>
                    </a:lnTo>
                    <a:lnTo>
                      <a:pt x="238" y="1472"/>
                    </a:lnTo>
                    <a:lnTo>
                      <a:pt x="238" y="1472"/>
                    </a:lnTo>
                    <a:lnTo>
                      <a:pt x="234" y="1472"/>
                    </a:lnTo>
                    <a:moveTo>
                      <a:pt x="293" y="1413"/>
                    </a:moveTo>
                    <a:lnTo>
                      <a:pt x="293" y="1413"/>
                    </a:lnTo>
                    <a:lnTo>
                      <a:pt x="297" y="1417"/>
                    </a:lnTo>
                    <a:lnTo>
                      <a:pt x="297" y="1417"/>
                    </a:lnTo>
                    <a:lnTo>
                      <a:pt x="293" y="1417"/>
                    </a:lnTo>
                    <a:lnTo>
                      <a:pt x="293" y="1417"/>
                    </a:lnTo>
                    <a:lnTo>
                      <a:pt x="293" y="1417"/>
                    </a:lnTo>
                    <a:lnTo>
                      <a:pt x="293" y="1421"/>
                    </a:lnTo>
                    <a:lnTo>
                      <a:pt x="297" y="1421"/>
                    </a:lnTo>
                    <a:lnTo>
                      <a:pt x="297" y="1425"/>
                    </a:lnTo>
                    <a:lnTo>
                      <a:pt x="301" y="1425"/>
                    </a:lnTo>
                    <a:lnTo>
                      <a:pt x="301" y="1421"/>
                    </a:lnTo>
                    <a:lnTo>
                      <a:pt x="305" y="1421"/>
                    </a:lnTo>
                    <a:lnTo>
                      <a:pt x="309" y="1425"/>
                    </a:lnTo>
                    <a:lnTo>
                      <a:pt x="309" y="1425"/>
                    </a:lnTo>
                    <a:lnTo>
                      <a:pt x="309" y="1425"/>
                    </a:lnTo>
                    <a:lnTo>
                      <a:pt x="309" y="1429"/>
                    </a:lnTo>
                    <a:lnTo>
                      <a:pt x="309" y="1429"/>
                    </a:lnTo>
                    <a:lnTo>
                      <a:pt x="312" y="1425"/>
                    </a:lnTo>
                    <a:lnTo>
                      <a:pt x="312" y="1429"/>
                    </a:lnTo>
                    <a:lnTo>
                      <a:pt x="309" y="1429"/>
                    </a:lnTo>
                    <a:lnTo>
                      <a:pt x="309" y="1433"/>
                    </a:lnTo>
                    <a:lnTo>
                      <a:pt x="289" y="1441"/>
                    </a:lnTo>
                    <a:lnTo>
                      <a:pt x="281" y="1445"/>
                    </a:lnTo>
                    <a:lnTo>
                      <a:pt x="277" y="1449"/>
                    </a:lnTo>
                    <a:lnTo>
                      <a:pt x="269" y="1449"/>
                    </a:lnTo>
                    <a:lnTo>
                      <a:pt x="266" y="1452"/>
                    </a:lnTo>
                    <a:lnTo>
                      <a:pt x="262" y="1456"/>
                    </a:lnTo>
                    <a:lnTo>
                      <a:pt x="258" y="1456"/>
                    </a:lnTo>
                    <a:lnTo>
                      <a:pt x="254" y="1456"/>
                    </a:lnTo>
                    <a:lnTo>
                      <a:pt x="254" y="1452"/>
                    </a:lnTo>
                    <a:lnTo>
                      <a:pt x="250" y="1452"/>
                    </a:lnTo>
                    <a:lnTo>
                      <a:pt x="250" y="1452"/>
                    </a:lnTo>
                    <a:lnTo>
                      <a:pt x="250" y="1452"/>
                    </a:lnTo>
                    <a:lnTo>
                      <a:pt x="250" y="1452"/>
                    </a:lnTo>
                    <a:lnTo>
                      <a:pt x="250" y="1452"/>
                    </a:lnTo>
                    <a:lnTo>
                      <a:pt x="250" y="1452"/>
                    </a:lnTo>
                    <a:lnTo>
                      <a:pt x="250" y="1452"/>
                    </a:lnTo>
                    <a:lnTo>
                      <a:pt x="250" y="1452"/>
                    </a:lnTo>
                    <a:lnTo>
                      <a:pt x="250" y="1452"/>
                    </a:lnTo>
                    <a:lnTo>
                      <a:pt x="246" y="1452"/>
                    </a:lnTo>
                    <a:lnTo>
                      <a:pt x="246" y="1452"/>
                    </a:lnTo>
                    <a:lnTo>
                      <a:pt x="246" y="1452"/>
                    </a:lnTo>
                    <a:lnTo>
                      <a:pt x="246" y="1452"/>
                    </a:lnTo>
                    <a:lnTo>
                      <a:pt x="246" y="1449"/>
                    </a:lnTo>
                    <a:lnTo>
                      <a:pt x="246" y="1445"/>
                    </a:lnTo>
                    <a:lnTo>
                      <a:pt x="250" y="1445"/>
                    </a:lnTo>
                    <a:lnTo>
                      <a:pt x="254" y="1433"/>
                    </a:lnTo>
                    <a:lnTo>
                      <a:pt x="258" y="1433"/>
                    </a:lnTo>
                    <a:lnTo>
                      <a:pt x="269" y="1433"/>
                    </a:lnTo>
                    <a:lnTo>
                      <a:pt x="277" y="1433"/>
                    </a:lnTo>
                    <a:lnTo>
                      <a:pt x="277" y="1433"/>
                    </a:lnTo>
                    <a:lnTo>
                      <a:pt x="277" y="1429"/>
                    </a:lnTo>
                    <a:lnTo>
                      <a:pt x="273" y="1429"/>
                    </a:lnTo>
                    <a:lnTo>
                      <a:pt x="266" y="1429"/>
                    </a:lnTo>
                    <a:lnTo>
                      <a:pt x="266" y="1425"/>
                    </a:lnTo>
                    <a:lnTo>
                      <a:pt x="266" y="1425"/>
                    </a:lnTo>
                    <a:lnTo>
                      <a:pt x="266" y="1425"/>
                    </a:lnTo>
                    <a:lnTo>
                      <a:pt x="269" y="1425"/>
                    </a:lnTo>
                    <a:lnTo>
                      <a:pt x="281" y="1417"/>
                    </a:lnTo>
                    <a:lnTo>
                      <a:pt x="285" y="1417"/>
                    </a:lnTo>
                    <a:lnTo>
                      <a:pt x="285" y="1421"/>
                    </a:lnTo>
                    <a:lnTo>
                      <a:pt x="285" y="1421"/>
                    </a:lnTo>
                    <a:lnTo>
                      <a:pt x="285" y="1421"/>
                    </a:lnTo>
                    <a:lnTo>
                      <a:pt x="285" y="1421"/>
                    </a:lnTo>
                    <a:lnTo>
                      <a:pt x="285" y="1417"/>
                    </a:lnTo>
                    <a:lnTo>
                      <a:pt x="289" y="1417"/>
                    </a:lnTo>
                    <a:lnTo>
                      <a:pt x="289" y="1417"/>
                    </a:lnTo>
                    <a:lnTo>
                      <a:pt x="289" y="1417"/>
                    </a:lnTo>
                    <a:lnTo>
                      <a:pt x="293" y="1413"/>
                    </a:lnTo>
                    <a:lnTo>
                      <a:pt x="293" y="1413"/>
                    </a:lnTo>
                    <a:moveTo>
                      <a:pt x="305" y="1413"/>
                    </a:moveTo>
                    <a:lnTo>
                      <a:pt x="305" y="1413"/>
                    </a:lnTo>
                    <a:lnTo>
                      <a:pt x="305" y="1413"/>
                    </a:lnTo>
                    <a:lnTo>
                      <a:pt x="309" y="1413"/>
                    </a:lnTo>
                    <a:lnTo>
                      <a:pt x="309" y="1413"/>
                    </a:lnTo>
                    <a:lnTo>
                      <a:pt x="309" y="1413"/>
                    </a:lnTo>
                    <a:lnTo>
                      <a:pt x="309" y="1413"/>
                    </a:lnTo>
                    <a:lnTo>
                      <a:pt x="309" y="1413"/>
                    </a:lnTo>
                    <a:lnTo>
                      <a:pt x="309" y="1413"/>
                    </a:lnTo>
                    <a:lnTo>
                      <a:pt x="309" y="1417"/>
                    </a:lnTo>
                    <a:lnTo>
                      <a:pt x="309" y="1417"/>
                    </a:lnTo>
                    <a:lnTo>
                      <a:pt x="305" y="1417"/>
                    </a:lnTo>
                    <a:lnTo>
                      <a:pt x="305" y="1421"/>
                    </a:lnTo>
                    <a:lnTo>
                      <a:pt x="301" y="1421"/>
                    </a:lnTo>
                    <a:lnTo>
                      <a:pt x="297" y="1417"/>
                    </a:lnTo>
                    <a:lnTo>
                      <a:pt x="301" y="1417"/>
                    </a:lnTo>
                    <a:lnTo>
                      <a:pt x="301" y="1417"/>
                    </a:lnTo>
                    <a:lnTo>
                      <a:pt x="301" y="1417"/>
                    </a:lnTo>
                    <a:lnTo>
                      <a:pt x="301" y="1417"/>
                    </a:lnTo>
                    <a:lnTo>
                      <a:pt x="301" y="1413"/>
                    </a:lnTo>
                    <a:lnTo>
                      <a:pt x="301" y="1413"/>
                    </a:lnTo>
                    <a:lnTo>
                      <a:pt x="301" y="1413"/>
                    </a:lnTo>
                    <a:lnTo>
                      <a:pt x="301" y="1413"/>
                    </a:lnTo>
                    <a:lnTo>
                      <a:pt x="305" y="1413"/>
                    </a:lnTo>
                    <a:lnTo>
                      <a:pt x="305" y="1413"/>
                    </a:lnTo>
                    <a:lnTo>
                      <a:pt x="305" y="1413"/>
                    </a:lnTo>
                    <a:lnTo>
                      <a:pt x="305" y="1413"/>
                    </a:lnTo>
                    <a:moveTo>
                      <a:pt x="277" y="1390"/>
                    </a:moveTo>
                    <a:lnTo>
                      <a:pt x="277" y="1390"/>
                    </a:lnTo>
                    <a:lnTo>
                      <a:pt x="277" y="1394"/>
                    </a:lnTo>
                    <a:lnTo>
                      <a:pt x="277" y="1394"/>
                    </a:lnTo>
                    <a:lnTo>
                      <a:pt x="277" y="1394"/>
                    </a:lnTo>
                    <a:lnTo>
                      <a:pt x="281" y="1394"/>
                    </a:lnTo>
                    <a:lnTo>
                      <a:pt x="281" y="1398"/>
                    </a:lnTo>
                    <a:lnTo>
                      <a:pt x="281" y="1402"/>
                    </a:lnTo>
                    <a:lnTo>
                      <a:pt x="281" y="1402"/>
                    </a:lnTo>
                    <a:lnTo>
                      <a:pt x="281" y="1402"/>
                    </a:lnTo>
                    <a:lnTo>
                      <a:pt x="281" y="1406"/>
                    </a:lnTo>
                    <a:lnTo>
                      <a:pt x="281" y="1410"/>
                    </a:lnTo>
                    <a:lnTo>
                      <a:pt x="277" y="1410"/>
                    </a:lnTo>
                    <a:lnTo>
                      <a:pt x="262" y="1413"/>
                    </a:lnTo>
                    <a:lnTo>
                      <a:pt x="258" y="1417"/>
                    </a:lnTo>
                    <a:lnTo>
                      <a:pt x="254" y="1417"/>
                    </a:lnTo>
                    <a:lnTo>
                      <a:pt x="262" y="1413"/>
                    </a:lnTo>
                    <a:lnTo>
                      <a:pt x="258" y="1413"/>
                    </a:lnTo>
                    <a:lnTo>
                      <a:pt x="254" y="1413"/>
                    </a:lnTo>
                    <a:lnTo>
                      <a:pt x="254" y="1413"/>
                    </a:lnTo>
                    <a:lnTo>
                      <a:pt x="254" y="1413"/>
                    </a:lnTo>
                    <a:lnTo>
                      <a:pt x="250" y="1417"/>
                    </a:lnTo>
                    <a:lnTo>
                      <a:pt x="246" y="1417"/>
                    </a:lnTo>
                    <a:lnTo>
                      <a:pt x="246" y="1417"/>
                    </a:lnTo>
                    <a:lnTo>
                      <a:pt x="242" y="1417"/>
                    </a:lnTo>
                    <a:lnTo>
                      <a:pt x="242" y="1413"/>
                    </a:lnTo>
                    <a:lnTo>
                      <a:pt x="246" y="1413"/>
                    </a:lnTo>
                    <a:lnTo>
                      <a:pt x="258" y="1410"/>
                    </a:lnTo>
                    <a:lnTo>
                      <a:pt x="273" y="1398"/>
                    </a:lnTo>
                    <a:lnTo>
                      <a:pt x="273" y="1398"/>
                    </a:lnTo>
                    <a:lnTo>
                      <a:pt x="273" y="1398"/>
                    </a:lnTo>
                    <a:lnTo>
                      <a:pt x="269" y="1398"/>
                    </a:lnTo>
                    <a:lnTo>
                      <a:pt x="269" y="1398"/>
                    </a:lnTo>
                    <a:lnTo>
                      <a:pt x="269" y="1398"/>
                    </a:lnTo>
                    <a:lnTo>
                      <a:pt x="273" y="1390"/>
                    </a:lnTo>
                    <a:lnTo>
                      <a:pt x="273" y="1394"/>
                    </a:lnTo>
                    <a:lnTo>
                      <a:pt x="277" y="1390"/>
                    </a:lnTo>
                    <a:lnTo>
                      <a:pt x="277" y="1390"/>
                    </a:lnTo>
                    <a:lnTo>
                      <a:pt x="277" y="1390"/>
                    </a:lnTo>
                    <a:lnTo>
                      <a:pt x="277" y="1390"/>
                    </a:lnTo>
                    <a:lnTo>
                      <a:pt x="277" y="1390"/>
                    </a:lnTo>
                    <a:lnTo>
                      <a:pt x="277" y="1390"/>
                    </a:lnTo>
                    <a:moveTo>
                      <a:pt x="355" y="1347"/>
                    </a:moveTo>
                    <a:lnTo>
                      <a:pt x="355" y="1347"/>
                    </a:lnTo>
                    <a:lnTo>
                      <a:pt x="359" y="1347"/>
                    </a:lnTo>
                    <a:lnTo>
                      <a:pt x="359" y="1347"/>
                    </a:lnTo>
                    <a:lnTo>
                      <a:pt x="359" y="1351"/>
                    </a:lnTo>
                    <a:lnTo>
                      <a:pt x="355" y="1351"/>
                    </a:lnTo>
                    <a:lnTo>
                      <a:pt x="355" y="1351"/>
                    </a:lnTo>
                    <a:lnTo>
                      <a:pt x="355" y="1351"/>
                    </a:lnTo>
                    <a:lnTo>
                      <a:pt x="352" y="1351"/>
                    </a:lnTo>
                    <a:lnTo>
                      <a:pt x="352" y="1351"/>
                    </a:lnTo>
                    <a:lnTo>
                      <a:pt x="352" y="1347"/>
                    </a:lnTo>
                    <a:lnTo>
                      <a:pt x="352" y="1347"/>
                    </a:lnTo>
                    <a:lnTo>
                      <a:pt x="355" y="1347"/>
                    </a:lnTo>
                    <a:lnTo>
                      <a:pt x="352" y="1347"/>
                    </a:lnTo>
                    <a:lnTo>
                      <a:pt x="352" y="1347"/>
                    </a:lnTo>
                    <a:lnTo>
                      <a:pt x="352" y="1347"/>
                    </a:lnTo>
                    <a:lnTo>
                      <a:pt x="352" y="1347"/>
                    </a:lnTo>
                    <a:lnTo>
                      <a:pt x="352" y="1347"/>
                    </a:lnTo>
                    <a:lnTo>
                      <a:pt x="352" y="1343"/>
                    </a:lnTo>
                    <a:lnTo>
                      <a:pt x="352" y="1343"/>
                    </a:lnTo>
                    <a:lnTo>
                      <a:pt x="352" y="1343"/>
                    </a:lnTo>
                    <a:lnTo>
                      <a:pt x="352" y="1343"/>
                    </a:lnTo>
                    <a:lnTo>
                      <a:pt x="355" y="1343"/>
                    </a:lnTo>
                    <a:lnTo>
                      <a:pt x="355" y="1343"/>
                    </a:lnTo>
                    <a:lnTo>
                      <a:pt x="355" y="1347"/>
                    </a:lnTo>
                    <a:lnTo>
                      <a:pt x="355" y="1347"/>
                    </a:lnTo>
                    <a:lnTo>
                      <a:pt x="355" y="1347"/>
                    </a:lnTo>
                    <a:moveTo>
                      <a:pt x="445" y="1234"/>
                    </a:moveTo>
                    <a:lnTo>
                      <a:pt x="445" y="1234"/>
                    </a:lnTo>
                    <a:lnTo>
                      <a:pt x="449" y="1238"/>
                    </a:lnTo>
                    <a:lnTo>
                      <a:pt x="445" y="1238"/>
                    </a:lnTo>
                    <a:lnTo>
                      <a:pt x="445" y="1234"/>
                    </a:lnTo>
                    <a:lnTo>
                      <a:pt x="449" y="1238"/>
                    </a:lnTo>
                    <a:lnTo>
                      <a:pt x="453" y="1242"/>
                    </a:lnTo>
                    <a:lnTo>
                      <a:pt x="453" y="1242"/>
                    </a:lnTo>
                    <a:lnTo>
                      <a:pt x="453" y="1242"/>
                    </a:lnTo>
                    <a:lnTo>
                      <a:pt x="453" y="1246"/>
                    </a:lnTo>
                    <a:lnTo>
                      <a:pt x="457" y="1246"/>
                    </a:lnTo>
                    <a:lnTo>
                      <a:pt x="457" y="1246"/>
                    </a:lnTo>
                    <a:lnTo>
                      <a:pt x="453" y="1246"/>
                    </a:lnTo>
                    <a:lnTo>
                      <a:pt x="453" y="1246"/>
                    </a:lnTo>
                    <a:lnTo>
                      <a:pt x="453" y="1249"/>
                    </a:lnTo>
                    <a:lnTo>
                      <a:pt x="453" y="1249"/>
                    </a:lnTo>
                    <a:lnTo>
                      <a:pt x="453" y="1249"/>
                    </a:lnTo>
                    <a:lnTo>
                      <a:pt x="453" y="1249"/>
                    </a:lnTo>
                    <a:lnTo>
                      <a:pt x="449" y="1246"/>
                    </a:lnTo>
                    <a:lnTo>
                      <a:pt x="445" y="1246"/>
                    </a:lnTo>
                    <a:lnTo>
                      <a:pt x="445" y="1246"/>
                    </a:lnTo>
                    <a:lnTo>
                      <a:pt x="445" y="1242"/>
                    </a:lnTo>
                    <a:lnTo>
                      <a:pt x="445" y="1242"/>
                    </a:lnTo>
                    <a:lnTo>
                      <a:pt x="445" y="1242"/>
                    </a:lnTo>
                    <a:lnTo>
                      <a:pt x="445" y="1238"/>
                    </a:lnTo>
                    <a:lnTo>
                      <a:pt x="445" y="1234"/>
                    </a:lnTo>
                    <a:lnTo>
                      <a:pt x="445" y="1234"/>
                    </a:lnTo>
                    <a:moveTo>
                      <a:pt x="437" y="1238"/>
                    </a:moveTo>
                    <a:lnTo>
                      <a:pt x="437" y="1238"/>
                    </a:lnTo>
                    <a:lnTo>
                      <a:pt x="437" y="1242"/>
                    </a:lnTo>
                    <a:lnTo>
                      <a:pt x="441" y="1246"/>
                    </a:lnTo>
                    <a:lnTo>
                      <a:pt x="445" y="1249"/>
                    </a:lnTo>
                    <a:lnTo>
                      <a:pt x="453" y="1249"/>
                    </a:lnTo>
                    <a:lnTo>
                      <a:pt x="453" y="1253"/>
                    </a:lnTo>
                    <a:lnTo>
                      <a:pt x="453" y="1253"/>
                    </a:lnTo>
                    <a:lnTo>
                      <a:pt x="453" y="1257"/>
                    </a:lnTo>
                    <a:lnTo>
                      <a:pt x="453" y="1261"/>
                    </a:lnTo>
                    <a:lnTo>
                      <a:pt x="453" y="1257"/>
                    </a:lnTo>
                    <a:lnTo>
                      <a:pt x="445" y="1257"/>
                    </a:lnTo>
                    <a:lnTo>
                      <a:pt x="445" y="1257"/>
                    </a:lnTo>
                    <a:lnTo>
                      <a:pt x="441" y="1253"/>
                    </a:lnTo>
                    <a:lnTo>
                      <a:pt x="441" y="1253"/>
                    </a:lnTo>
                    <a:lnTo>
                      <a:pt x="434" y="1257"/>
                    </a:lnTo>
                    <a:lnTo>
                      <a:pt x="430" y="1249"/>
                    </a:lnTo>
                    <a:lnTo>
                      <a:pt x="430" y="1246"/>
                    </a:lnTo>
                    <a:lnTo>
                      <a:pt x="434" y="1246"/>
                    </a:lnTo>
                    <a:lnTo>
                      <a:pt x="437" y="1246"/>
                    </a:lnTo>
                    <a:lnTo>
                      <a:pt x="434" y="1242"/>
                    </a:lnTo>
                    <a:lnTo>
                      <a:pt x="426" y="1246"/>
                    </a:lnTo>
                    <a:lnTo>
                      <a:pt x="422" y="1242"/>
                    </a:lnTo>
                    <a:lnTo>
                      <a:pt x="422" y="1242"/>
                    </a:lnTo>
                    <a:lnTo>
                      <a:pt x="422" y="1238"/>
                    </a:lnTo>
                    <a:lnTo>
                      <a:pt x="422" y="1238"/>
                    </a:lnTo>
                    <a:lnTo>
                      <a:pt x="422" y="1234"/>
                    </a:lnTo>
                    <a:lnTo>
                      <a:pt x="426" y="1234"/>
                    </a:lnTo>
                    <a:lnTo>
                      <a:pt x="426" y="1234"/>
                    </a:lnTo>
                    <a:lnTo>
                      <a:pt x="430" y="1238"/>
                    </a:lnTo>
                    <a:lnTo>
                      <a:pt x="437" y="1238"/>
                    </a:lnTo>
                    <a:moveTo>
                      <a:pt x="441" y="1230"/>
                    </a:moveTo>
                    <a:lnTo>
                      <a:pt x="441" y="1230"/>
                    </a:lnTo>
                    <a:lnTo>
                      <a:pt x="441" y="1234"/>
                    </a:lnTo>
                    <a:lnTo>
                      <a:pt x="445" y="1234"/>
                    </a:lnTo>
                    <a:lnTo>
                      <a:pt x="445" y="1238"/>
                    </a:lnTo>
                    <a:lnTo>
                      <a:pt x="445" y="1238"/>
                    </a:lnTo>
                    <a:lnTo>
                      <a:pt x="441" y="1238"/>
                    </a:lnTo>
                    <a:lnTo>
                      <a:pt x="441" y="1238"/>
                    </a:lnTo>
                    <a:lnTo>
                      <a:pt x="441" y="1238"/>
                    </a:lnTo>
                    <a:lnTo>
                      <a:pt x="441" y="1242"/>
                    </a:lnTo>
                    <a:lnTo>
                      <a:pt x="441" y="1242"/>
                    </a:lnTo>
                    <a:lnTo>
                      <a:pt x="441" y="1242"/>
                    </a:lnTo>
                    <a:lnTo>
                      <a:pt x="437" y="1238"/>
                    </a:lnTo>
                    <a:lnTo>
                      <a:pt x="437" y="1238"/>
                    </a:lnTo>
                    <a:lnTo>
                      <a:pt x="437" y="1234"/>
                    </a:lnTo>
                    <a:lnTo>
                      <a:pt x="437" y="1234"/>
                    </a:lnTo>
                    <a:lnTo>
                      <a:pt x="434" y="1234"/>
                    </a:lnTo>
                    <a:lnTo>
                      <a:pt x="434" y="1234"/>
                    </a:lnTo>
                    <a:lnTo>
                      <a:pt x="434" y="1238"/>
                    </a:lnTo>
                    <a:lnTo>
                      <a:pt x="434" y="1238"/>
                    </a:lnTo>
                    <a:lnTo>
                      <a:pt x="430" y="1238"/>
                    </a:lnTo>
                    <a:lnTo>
                      <a:pt x="430" y="1234"/>
                    </a:lnTo>
                    <a:lnTo>
                      <a:pt x="430" y="1234"/>
                    </a:lnTo>
                    <a:lnTo>
                      <a:pt x="430" y="1234"/>
                    </a:lnTo>
                    <a:lnTo>
                      <a:pt x="430" y="1234"/>
                    </a:lnTo>
                    <a:lnTo>
                      <a:pt x="430" y="1230"/>
                    </a:lnTo>
                    <a:lnTo>
                      <a:pt x="430" y="1230"/>
                    </a:lnTo>
                    <a:lnTo>
                      <a:pt x="430" y="1230"/>
                    </a:lnTo>
                    <a:lnTo>
                      <a:pt x="437" y="1226"/>
                    </a:lnTo>
                    <a:lnTo>
                      <a:pt x="441" y="1226"/>
                    </a:lnTo>
                    <a:lnTo>
                      <a:pt x="441" y="1226"/>
                    </a:lnTo>
                    <a:lnTo>
                      <a:pt x="441" y="1226"/>
                    </a:lnTo>
                    <a:lnTo>
                      <a:pt x="441" y="1230"/>
                    </a:lnTo>
                    <a:lnTo>
                      <a:pt x="441" y="1230"/>
                    </a:lnTo>
                    <a:moveTo>
                      <a:pt x="426" y="1191"/>
                    </a:moveTo>
                    <a:lnTo>
                      <a:pt x="426" y="1191"/>
                    </a:lnTo>
                    <a:lnTo>
                      <a:pt x="430" y="1195"/>
                    </a:lnTo>
                    <a:lnTo>
                      <a:pt x="430" y="1195"/>
                    </a:lnTo>
                    <a:lnTo>
                      <a:pt x="430" y="1195"/>
                    </a:lnTo>
                    <a:lnTo>
                      <a:pt x="430" y="1195"/>
                    </a:lnTo>
                    <a:lnTo>
                      <a:pt x="430" y="1195"/>
                    </a:lnTo>
                    <a:lnTo>
                      <a:pt x="426" y="1199"/>
                    </a:lnTo>
                    <a:lnTo>
                      <a:pt x="426" y="1203"/>
                    </a:lnTo>
                    <a:lnTo>
                      <a:pt x="422" y="1203"/>
                    </a:lnTo>
                    <a:lnTo>
                      <a:pt x="418" y="1207"/>
                    </a:lnTo>
                    <a:lnTo>
                      <a:pt x="418" y="1203"/>
                    </a:lnTo>
                    <a:lnTo>
                      <a:pt x="418" y="1203"/>
                    </a:lnTo>
                    <a:lnTo>
                      <a:pt x="418" y="1203"/>
                    </a:lnTo>
                    <a:lnTo>
                      <a:pt x="418" y="1203"/>
                    </a:lnTo>
                    <a:lnTo>
                      <a:pt x="418" y="1203"/>
                    </a:lnTo>
                    <a:lnTo>
                      <a:pt x="414" y="1203"/>
                    </a:lnTo>
                    <a:lnTo>
                      <a:pt x="414" y="1203"/>
                    </a:lnTo>
                    <a:lnTo>
                      <a:pt x="418" y="1203"/>
                    </a:lnTo>
                    <a:lnTo>
                      <a:pt x="418" y="1199"/>
                    </a:lnTo>
                    <a:lnTo>
                      <a:pt x="418" y="1195"/>
                    </a:lnTo>
                    <a:lnTo>
                      <a:pt x="418" y="1195"/>
                    </a:lnTo>
                    <a:lnTo>
                      <a:pt x="418" y="1195"/>
                    </a:lnTo>
                    <a:lnTo>
                      <a:pt x="410" y="1195"/>
                    </a:lnTo>
                    <a:lnTo>
                      <a:pt x="406" y="1199"/>
                    </a:lnTo>
                    <a:lnTo>
                      <a:pt x="406" y="1203"/>
                    </a:lnTo>
                    <a:lnTo>
                      <a:pt x="402" y="1207"/>
                    </a:lnTo>
                    <a:lnTo>
                      <a:pt x="402" y="1207"/>
                    </a:lnTo>
                    <a:lnTo>
                      <a:pt x="398" y="1207"/>
                    </a:lnTo>
                    <a:lnTo>
                      <a:pt x="398" y="1203"/>
                    </a:lnTo>
                    <a:lnTo>
                      <a:pt x="414" y="1187"/>
                    </a:lnTo>
                    <a:lnTo>
                      <a:pt x="418" y="1187"/>
                    </a:lnTo>
                    <a:lnTo>
                      <a:pt x="418" y="1187"/>
                    </a:lnTo>
                    <a:lnTo>
                      <a:pt x="418" y="1187"/>
                    </a:lnTo>
                    <a:lnTo>
                      <a:pt x="422" y="1187"/>
                    </a:lnTo>
                    <a:lnTo>
                      <a:pt x="422" y="1187"/>
                    </a:lnTo>
                    <a:lnTo>
                      <a:pt x="422" y="1191"/>
                    </a:lnTo>
                    <a:lnTo>
                      <a:pt x="426" y="1191"/>
                    </a:lnTo>
                    <a:lnTo>
                      <a:pt x="426" y="1191"/>
                    </a:lnTo>
                    <a:moveTo>
                      <a:pt x="398" y="1203"/>
                    </a:moveTo>
                    <a:lnTo>
                      <a:pt x="398" y="1203"/>
                    </a:lnTo>
                    <a:lnTo>
                      <a:pt x="394" y="1207"/>
                    </a:lnTo>
                    <a:lnTo>
                      <a:pt x="394" y="1207"/>
                    </a:lnTo>
                    <a:lnTo>
                      <a:pt x="394" y="1203"/>
                    </a:lnTo>
                    <a:lnTo>
                      <a:pt x="391" y="1203"/>
                    </a:lnTo>
                    <a:lnTo>
                      <a:pt x="391" y="1203"/>
                    </a:lnTo>
                    <a:lnTo>
                      <a:pt x="391" y="1199"/>
                    </a:lnTo>
                    <a:lnTo>
                      <a:pt x="394" y="1199"/>
                    </a:lnTo>
                    <a:lnTo>
                      <a:pt x="394" y="1195"/>
                    </a:lnTo>
                    <a:lnTo>
                      <a:pt x="394" y="1195"/>
                    </a:lnTo>
                    <a:lnTo>
                      <a:pt x="398" y="1195"/>
                    </a:lnTo>
                    <a:lnTo>
                      <a:pt x="402" y="1191"/>
                    </a:lnTo>
                    <a:lnTo>
                      <a:pt x="402" y="1191"/>
                    </a:lnTo>
                    <a:lnTo>
                      <a:pt x="406" y="1187"/>
                    </a:lnTo>
                    <a:lnTo>
                      <a:pt x="410" y="1183"/>
                    </a:lnTo>
                    <a:lnTo>
                      <a:pt x="410" y="1183"/>
                    </a:lnTo>
                    <a:lnTo>
                      <a:pt x="414" y="1179"/>
                    </a:lnTo>
                    <a:lnTo>
                      <a:pt x="414" y="1183"/>
                    </a:lnTo>
                    <a:lnTo>
                      <a:pt x="418" y="1183"/>
                    </a:lnTo>
                    <a:lnTo>
                      <a:pt x="418" y="1183"/>
                    </a:lnTo>
                    <a:lnTo>
                      <a:pt x="418" y="1183"/>
                    </a:lnTo>
                    <a:lnTo>
                      <a:pt x="418" y="1183"/>
                    </a:lnTo>
                    <a:lnTo>
                      <a:pt x="406" y="1195"/>
                    </a:lnTo>
                    <a:lnTo>
                      <a:pt x="402" y="1195"/>
                    </a:lnTo>
                    <a:lnTo>
                      <a:pt x="398" y="1203"/>
                    </a:lnTo>
                    <a:lnTo>
                      <a:pt x="398" y="1203"/>
                    </a:lnTo>
                    <a:moveTo>
                      <a:pt x="461" y="1156"/>
                    </a:moveTo>
                    <a:lnTo>
                      <a:pt x="461" y="1156"/>
                    </a:lnTo>
                    <a:lnTo>
                      <a:pt x="457" y="1156"/>
                    </a:lnTo>
                    <a:lnTo>
                      <a:pt x="457" y="1156"/>
                    </a:lnTo>
                    <a:lnTo>
                      <a:pt x="457" y="1160"/>
                    </a:lnTo>
                    <a:lnTo>
                      <a:pt x="453" y="1160"/>
                    </a:lnTo>
                    <a:lnTo>
                      <a:pt x="453" y="1160"/>
                    </a:lnTo>
                    <a:lnTo>
                      <a:pt x="453" y="1164"/>
                    </a:lnTo>
                    <a:lnTo>
                      <a:pt x="453" y="1164"/>
                    </a:lnTo>
                    <a:lnTo>
                      <a:pt x="457" y="1164"/>
                    </a:lnTo>
                    <a:lnTo>
                      <a:pt x="457" y="1164"/>
                    </a:lnTo>
                    <a:lnTo>
                      <a:pt x="453" y="1164"/>
                    </a:lnTo>
                    <a:lnTo>
                      <a:pt x="453" y="1167"/>
                    </a:lnTo>
                    <a:lnTo>
                      <a:pt x="453" y="1167"/>
                    </a:lnTo>
                    <a:lnTo>
                      <a:pt x="453" y="1167"/>
                    </a:lnTo>
                    <a:lnTo>
                      <a:pt x="453" y="1164"/>
                    </a:lnTo>
                    <a:lnTo>
                      <a:pt x="453" y="1164"/>
                    </a:lnTo>
                    <a:lnTo>
                      <a:pt x="453" y="1164"/>
                    </a:lnTo>
                    <a:lnTo>
                      <a:pt x="453" y="1164"/>
                    </a:lnTo>
                    <a:lnTo>
                      <a:pt x="453" y="1164"/>
                    </a:lnTo>
                    <a:lnTo>
                      <a:pt x="449" y="1164"/>
                    </a:lnTo>
                    <a:lnTo>
                      <a:pt x="449" y="1167"/>
                    </a:lnTo>
                    <a:lnTo>
                      <a:pt x="449" y="1167"/>
                    </a:lnTo>
                    <a:lnTo>
                      <a:pt x="445" y="1167"/>
                    </a:lnTo>
                    <a:lnTo>
                      <a:pt x="441" y="1167"/>
                    </a:lnTo>
                    <a:lnTo>
                      <a:pt x="441" y="1164"/>
                    </a:lnTo>
                    <a:lnTo>
                      <a:pt x="441" y="1164"/>
                    </a:lnTo>
                    <a:lnTo>
                      <a:pt x="441" y="1164"/>
                    </a:lnTo>
                    <a:lnTo>
                      <a:pt x="441" y="1164"/>
                    </a:lnTo>
                    <a:lnTo>
                      <a:pt x="441" y="1164"/>
                    </a:lnTo>
                    <a:lnTo>
                      <a:pt x="441" y="1160"/>
                    </a:lnTo>
                    <a:lnTo>
                      <a:pt x="441" y="1160"/>
                    </a:lnTo>
                    <a:lnTo>
                      <a:pt x="445" y="1160"/>
                    </a:lnTo>
                    <a:lnTo>
                      <a:pt x="445" y="1156"/>
                    </a:lnTo>
                    <a:lnTo>
                      <a:pt x="445" y="1156"/>
                    </a:lnTo>
                    <a:lnTo>
                      <a:pt x="449" y="1156"/>
                    </a:lnTo>
                    <a:lnTo>
                      <a:pt x="453" y="1156"/>
                    </a:lnTo>
                    <a:lnTo>
                      <a:pt x="453" y="1156"/>
                    </a:lnTo>
                    <a:lnTo>
                      <a:pt x="457" y="1156"/>
                    </a:lnTo>
                    <a:lnTo>
                      <a:pt x="457" y="1156"/>
                    </a:lnTo>
                    <a:lnTo>
                      <a:pt x="457" y="1156"/>
                    </a:lnTo>
                    <a:lnTo>
                      <a:pt x="457" y="1156"/>
                    </a:lnTo>
                    <a:lnTo>
                      <a:pt x="457" y="1152"/>
                    </a:lnTo>
                    <a:lnTo>
                      <a:pt x="457" y="1152"/>
                    </a:lnTo>
                    <a:lnTo>
                      <a:pt x="461" y="1152"/>
                    </a:lnTo>
                    <a:lnTo>
                      <a:pt x="461" y="1156"/>
                    </a:lnTo>
                    <a:moveTo>
                      <a:pt x="492" y="1144"/>
                    </a:moveTo>
                    <a:lnTo>
                      <a:pt x="492" y="1144"/>
                    </a:lnTo>
                    <a:lnTo>
                      <a:pt x="492" y="1148"/>
                    </a:lnTo>
                    <a:lnTo>
                      <a:pt x="492" y="1148"/>
                    </a:lnTo>
                    <a:lnTo>
                      <a:pt x="496" y="1148"/>
                    </a:lnTo>
                    <a:lnTo>
                      <a:pt x="496" y="1148"/>
                    </a:lnTo>
                    <a:lnTo>
                      <a:pt x="496" y="1152"/>
                    </a:lnTo>
                    <a:lnTo>
                      <a:pt x="496" y="1152"/>
                    </a:lnTo>
                    <a:lnTo>
                      <a:pt x="492" y="1156"/>
                    </a:lnTo>
                    <a:lnTo>
                      <a:pt x="488" y="1160"/>
                    </a:lnTo>
                    <a:lnTo>
                      <a:pt x="488" y="1160"/>
                    </a:lnTo>
                    <a:lnTo>
                      <a:pt x="484" y="1160"/>
                    </a:lnTo>
                    <a:lnTo>
                      <a:pt x="480" y="1156"/>
                    </a:lnTo>
                    <a:lnTo>
                      <a:pt x="480" y="1160"/>
                    </a:lnTo>
                    <a:lnTo>
                      <a:pt x="477" y="1156"/>
                    </a:lnTo>
                    <a:lnTo>
                      <a:pt x="477" y="1156"/>
                    </a:lnTo>
                    <a:lnTo>
                      <a:pt x="477" y="1156"/>
                    </a:lnTo>
                    <a:lnTo>
                      <a:pt x="480" y="1156"/>
                    </a:lnTo>
                    <a:lnTo>
                      <a:pt x="480" y="1156"/>
                    </a:lnTo>
                    <a:lnTo>
                      <a:pt x="480" y="1156"/>
                    </a:lnTo>
                    <a:lnTo>
                      <a:pt x="480" y="1152"/>
                    </a:lnTo>
                    <a:lnTo>
                      <a:pt x="480" y="1152"/>
                    </a:lnTo>
                    <a:lnTo>
                      <a:pt x="480" y="1152"/>
                    </a:lnTo>
                    <a:lnTo>
                      <a:pt x="480" y="1148"/>
                    </a:lnTo>
                    <a:lnTo>
                      <a:pt x="484" y="1148"/>
                    </a:lnTo>
                    <a:lnTo>
                      <a:pt x="484" y="1148"/>
                    </a:lnTo>
                    <a:lnTo>
                      <a:pt x="480" y="1148"/>
                    </a:lnTo>
                    <a:lnTo>
                      <a:pt x="480" y="1148"/>
                    </a:lnTo>
                    <a:lnTo>
                      <a:pt x="480" y="1144"/>
                    </a:lnTo>
                    <a:lnTo>
                      <a:pt x="480" y="1144"/>
                    </a:lnTo>
                    <a:lnTo>
                      <a:pt x="480" y="1144"/>
                    </a:lnTo>
                    <a:lnTo>
                      <a:pt x="480" y="1140"/>
                    </a:lnTo>
                    <a:lnTo>
                      <a:pt x="480" y="1140"/>
                    </a:lnTo>
                    <a:lnTo>
                      <a:pt x="480" y="1136"/>
                    </a:lnTo>
                    <a:lnTo>
                      <a:pt x="480" y="1136"/>
                    </a:lnTo>
                    <a:lnTo>
                      <a:pt x="484" y="1132"/>
                    </a:lnTo>
                    <a:lnTo>
                      <a:pt x="484" y="1132"/>
                    </a:lnTo>
                    <a:lnTo>
                      <a:pt x="488" y="1132"/>
                    </a:lnTo>
                    <a:lnTo>
                      <a:pt x="488" y="1140"/>
                    </a:lnTo>
                    <a:lnTo>
                      <a:pt x="492" y="1140"/>
                    </a:lnTo>
                    <a:lnTo>
                      <a:pt x="492" y="1144"/>
                    </a:lnTo>
                    <a:moveTo>
                      <a:pt x="488" y="1085"/>
                    </a:moveTo>
                    <a:lnTo>
                      <a:pt x="488" y="1085"/>
                    </a:lnTo>
                    <a:lnTo>
                      <a:pt x="496" y="1089"/>
                    </a:lnTo>
                    <a:lnTo>
                      <a:pt x="496" y="1093"/>
                    </a:lnTo>
                    <a:lnTo>
                      <a:pt x="496" y="1093"/>
                    </a:lnTo>
                    <a:lnTo>
                      <a:pt x="496" y="1097"/>
                    </a:lnTo>
                    <a:lnTo>
                      <a:pt x="496" y="1097"/>
                    </a:lnTo>
                    <a:lnTo>
                      <a:pt x="500" y="1101"/>
                    </a:lnTo>
                    <a:lnTo>
                      <a:pt x="500" y="1101"/>
                    </a:lnTo>
                    <a:lnTo>
                      <a:pt x="500" y="1101"/>
                    </a:lnTo>
                    <a:lnTo>
                      <a:pt x="500" y="1101"/>
                    </a:lnTo>
                    <a:lnTo>
                      <a:pt x="500" y="1105"/>
                    </a:lnTo>
                    <a:lnTo>
                      <a:pt x="500" y="1105"/>
                    </a:lnTo>
                    <a:lnTo>
                      <a:pt x="496" y="1109"/>
                    </a:lnTo>
                    <a:lnTo>
                      <a:pt x="496" y="1109"/>
                    </a:lnTo>
                    <a:lnTo>
                      <a:pt x="492" y="1109"/>
                    </a:lnTo>
                    <a:lnTo>
                      <a:pt x="492" y="1113"/>
                    </a:lnTo>
                    <a:lnTo>
                      <a:pt x="492" y="1113"/>
                    </a:lnTo>
                    <a:lnTo>
                      <a:pt x="484" y="1117"/>
                    </a:lnTo>
                    <a:lnTo>
                      <a:pt x="484" y="1117"/>
                    </a:lnTo>
                    <a:lnTo>
                      <a:pt x="484" y="1117"/>
                    </a:lnTo>
                    <a:lnTo>
                      <a:pt x="484" y="1121"/>
                    </a:lnTo>
                    <a:lnTo>
                      <a:pt x="484" y="1121"/>
                    </a:lnTo>
                    <a:lnTo>
                      <a:pt x="484" y="1121"/>
                    </a:lnTo>
                    <a:lnTo>
                      <a:pt x="488" y="1121"/>
                    </a:lnTo>
                    <a:lnTo>
                      <a:pt x="488" y="1125"/>
                    </a:lnTo>
                    <a:lnTo>
                      <a:pt x="484" y="1125"/>
                    </a:lnTo>
                    <a:lnTo>
                      <a:pt x="484" y="1128"/>
                    </a:lnTo>
                    <a:lnTo>
                      <a:pt x="484" y="1128"/>
                    </a:lnTo>
                    <a:lnTo>
                      <a:pt x="477" y="1136"/>
                    </a:lnTo>
                    <a:lnTo>
                      <a:pt x="477" y="1132"/>
                    </a:lnTo>
                    <a:lnTo>
                      <a:pt x="477" y="1132"/>
                    </a:lnTo>
                    <a:lnTo>
                      <a:pt x="477" y="1128"/>
                    </a:lnTo>
                    <a:lnTo>
                      <a:pt x="477" y="1121"/>
                    </a:lnTo>
                    <a:lnTo>
                      <a:pt x="477" y="1121"/>
                    </a:lnTo>
                    <a:lnTo>
                      <a:pt x="477" y="1121"/>
                    </a:lnTo>
                    <a:lnTo>
                      <a:pt x="477" y="1121"/>
                    </a:lnTo>
                    <a:lnTo>
                      <a:pt x="477" y="1121"/>
                    </a:lnTo>
                    <a:lnTo>
                      <a:pt x="477" y="1117"/>
                    </a:lnTo>
                    <a:lnTo>
                      <a:pt x="477" y="1113"/>
                    </a:lnTo>
                    <a:lnTo>
                      <a:pt x="477" y="1113"/>
                    </a:lnTo>
                    <a:lnTo>
                      <a:pt x="477" y="1109"/>
                    </a:lnTo>
                    <a:lnTo>
                      <a:pt x="477" y="1109"/>
                    </a:lnTo>
                    <a:lnTo>
                      <a:pt x="480" y="1113"/>
                    </a:lnTo>
                    <a:lnTo>
                      <a:pt x="480" y="1113"/>
                    </a:lnTo>
                    <a:lnTo>
                      <a:pt x="480" y="1113"/>
                    </a:lnTo>
                    <a:lnTo>
                      <a:pt x="480" y="1109"/>
                    </a:lnTo>
                    <a:lnTo>
                      <a:pt x="480" y="1109"/>
                    </a:lnTo>
                    <a:lnTo>
                      <a:pt x="480" y="1105"/>
                    </a:lnTo>
                    <a:lnTo>
                      <a:pt x="480" y="1105"/>
                    </a:lnTo>
                    <a:lnTo>
                      <a:pt x="480" y="1105"/>
                    </a:lnTo>
                    <a:lnTo>
                      <a:pt x="480" y="1105"/>
                    </a:lnTo>
                    <a:lnTo>
                      <a:pt x="477" y="1105"/>
                    </a:lnTo>
                    <a:lnTo>
                      <a:pt x="477" y="1105"/>
                    </a:lnTo>
                    <a:lnTo>
                      <a:pt x="477" y="1105"/>
                    </a:lnTo>
                    <a:lnTo>
                      <a:pt x="480" y="1101"/>
                    </a:lnTo>
                    <a:lnTo>
                      <a:pt x="484" y="1093"/>
                    </a:lnTo>
                    <a:lnTo>
                      <a:pt x="488" y="1093"/>
                    </a:lnTo>
                    <a:lnTo>
                      <a:pt x="484" y="1089"/>
                    </a:lnTo>
                    <a:lnTo>
                      <a:pt x="484" y="1089"/>
                    </a:lnTo>
                    <a:lnTo>
                      <a:pt x="484" y="1089"/>
                    </a:lnTo>
                    <a:lnTo>
                      <a:pt x="484" y="1085"/>
                    </a:lnTo>
                    <a:lnTo>
                      <a:pt x="480" y="1093"/>
                    </a:lnTo>
                    <a:lnTo>
                      <a:pt x="480" y="1093"/>
                    </a:lnTo>
                    <a:lnTo>
                      <a:pt x="477" y="1093"/>
                    </a:lnTo>
                    <a:lnTo>
                      <a:pt x="480" y="1089"/>
                    </a:lnTo>
                    <a:lnTo>
                      <a:pt x="477" y="1089"/>
                    </a:lnTo>
                    <a:lnTo>
                      <a:pt x="477" y="1085"/>
                    </a:lnTo>
                    <a:lnTo>
                      <a:pt x="480" y="1082"/>
                    </a:lnTo>
                    <a:lnTo>
                      <a:pt x="477" y="1082"/>
                    </a:lnTo>
                    <a:lnTo>
                      <a:pt x="477" y="1082"/>
                    </a:lnTo>
                    <a:lnTo>
                      <a:pt x="477" y="1082"/>
                    </a:lnTo>
                    <a:lnTo>
                      <a:pt x="477" y="1082"/>
                    </a:lnTo>
                    <a:lnTo>
                      <a:pt x="477" y="1078"/>
                    </a:lnTo>
                    <a:lnTo>
                      <a:pt x="477" y="1074"/>
                    </a:lnTo>
                    <a:lnTo>
                      <a:pt x="480" y="1074"/>
                    </a:lnTo>
                    <a:lnTo>
                      <a:pt x="480" y="1078"/>
                    </a:lnTo>
                    <a:lnTo>
                      <a:pt x="484" y="1082"/>
                    </a:lnTo>
                    <a:lnTo>
                      <a:pt x="484" y="1082"/>
                    </a:lnTo>
                    <a:lnTo>
                      <a:pt x="484" y="1082"/>
                    </a:lnTo>
                    <a:lnTo>
                      <a:pt x="488" y="1082"/>
                    </a:lnTo>
                    <a:lnTo>
                      <a:pt x="488" y="1085"/>
                    </a:lnTo>
                    <a:moveTo>
                      <a:pt x="453" y="1058"/>
                    </a:moveTo>
                    <a:lnTo>
                      <a:pt x="453" y="1058"/>
                    </a:lnTo>
                    <a:lnTo>
                      <a:pt x="453" y="1058"/>
                    </a:lnTo>
                    <a:lnTo>
                      <a:pt x="453" y="1058"/>
                    </a:lnTo>
                    <a:lnTo>
                      <a:pt x="457" y="1058"/>
                    </a:lnTo>
                    <a:lnTo>
                      <a:pt x="457" y="1058"/>
                    </a:lnTo>
                    <a:lnTo>
                      <a:pt x="457" y="1062"/>
                    </a:lnTo>
                    <a:lnTo>
                      <a:pt x="457" y="1062"/>
                    </a:lnTo>
                    <a:lnTo>
                      <a:pt x="453" y="1066"/>
                    </a:lnTo>
                    <a:lnTo>
                      <a:pt x="457" y="1066"/>
                    </a:lnTo>
                    <a:lnTo>
                      <a:pt x="457" y="1066"/>
                    </a:lnTo>
                    <a:lnTo>
                      <a:pt x="457" y="1070"/>
                    </a:lnTo>
                    <a:lnTo>
                      <a:pt x="457" y="1070"/>
                    </a:lnTo>
                    <a:lnTo>
                      <a:pt x="453" y="1074"/>
                    </a:lnTo>
                    <a:lnTo>
                      <a:pt x="453" y="1078"/>
                    </a:lnTo>
                    <a:lnTo>
                      <a:pt x="453" y="1078"/>
                    </a:lnTo>
                    <a:lnTo>
                      <a:pt x="453" y="1078"/>
                    </a:lnTo>
                    <a:lnTo>
                      <a:pt x="453" y="1074"/>
                    </a:lnTo>
                    <a:lnTo>
                      <a:pt x="453" y="1074"/>
                    </a:lnTo>
                    <a:lnTo>
                      <a:pt x="449" y="1074"/>
                    </a:lnTo>
                    <a:lnTo>
                      <a:pt x="449" y="1074"/>
                    </a:lnTo>
                    <a:lnTo>
                      <a:pt x="449" y="1074"/>
                    </a:lnTo>
                    <a:lnTo>
                      <a:pt x="449" y="1074"/>
                    </a:lnTo>
                    <a:lnTo>
                      <a:pt x="449" y="1074"/>
                    </a:lnTo>
                    <a:lnTo>
                      <a:pt x="449" y="1074"/>
                    </a:lnTo>
                    <a:lnTo>
                      <a:pt x="445" y="1074"/>
                    </a:lnTo>
                    <a:lnTo>
                      <a:pt x="441" y="1074"/>
                    </a:lnTo>
                    <a:lnTo>
                      <a:pt x="441" y="1070"/>
                    </a:lnTo>
                    <a:lnTo>
                      <a:pt x="441" y="1066"/>
                    </a:lnTo>
                    <a:lnTo>
                      <a:pt x="445" y="1062"/>
                    </a:lnTo>
                    <a:lnTo>
                      <a:pt x="445" y="1062"/>
                    </a:lnTo>
                    <a:lnTo>
                      <a:pt x="449" y="1058"/>
                    </a:lnTo>
                    <a:lnTo>
                      <a:pt x="449" y="1058"/>
                    </a:lnTo>
                    <a:lnTo>
                      <a:pt x="453" y="1058"/>
                    </a:lnTo>
                    <a:moveTo>
                      <a:pt x="496" y="1007"/>
                    </a:moveTo>
                    <a:lnTo>
                      <a:pt x="496" y="1007"/>
                    </a:lnTo>
                    <a:lnTo>
                      <a:pt x="496" y="1011"/>
                    </a:lnTo>
                    <a:lnTo>
                      <a:pt x="492" y="1011"/>
                    </a:lnTo>
                    <a:lnTo>
                      <a:pt x="484" y="1023"/>
                    </a:lnTo>
                    <a:lnTo>
                      <a:pt x="484" y="1027"/>
                    </a:lnTo>
                    <a:lnTo>
                      <a:pt x="480" y="1027"/>
                    </a:lnTo>
                    <a:lnTo>
                      <a:pt x="480" y="1027"/>
                    </a:lnTo>
                    <a:lnTo>
                      <a:pt x="480" y="1023"/>
                    </a:lnTo>
                    <a:lnTo>
                      <a:pt x="484" y="1023"/>
                    </a:lnTo>
                    <a:lnTo>
                      <a:pt x="484" y="1023"/>
                    </a:lnTo>
                    <a:lnTo>
                      <a:pt x="477" y="1023"/>
                    </a:lnTo>
                    <a:lnTo>
                      <a:pt x="477" y="1023"/>
                    </a:lnTo>
                    <a:lnTo>
                      <a:pt x="477" y="1015"/>
                    </a:lnTo>
                    <a:lnTo>
                      <a:pt x="480" y="1015"/>
                    </a:lnTo>
                    <a:lnTo>
                      <a:pt x="480" y="1011"/>
                    </a:lnTo>
                    <a:lnTo>
                      <a:pt x="480" y="1007"/>
                    </a:lnTo>
                    <a:lnTo>
                      <a:pt x="480" y="1007"/>
                    </a:lnTo>
                    <a:lnTo>
                      <a:pt x="488" y="1000"/>
                    </a:lnTo>
                    <a:lnTo>
                      <a:pt x="488" y="1000"/>
                    </a:lnTo>
                    <a:lnTo>
                      <a:pt x="492" y="1000"/>
                    </a:lnTo>
                    <a:lnTo>
                      <a:pt x="488" y="1003"/>
                    </a:lnTo>
                    <a:lnTo>
                      <a:pt x="488" y="1007"/>
                    </a:lnTo>
                    <a:lnTo>
                      <a:pt x="488" y="1007"/>
                    </a:lnTo>
                    <a:lnTo>
                      <a:pt x="492" y="1007"/>
                    </a:lnTo>
                    <a:lnTo>
                      <a:pt x="492" y="1007"/>
                    </a:lnTo>
                    <a:lnTo>
                      <a:pt x="492" y="1003"/>
                    </a:lnTo>
                    <a:lnTo>
                      <a:pt x="496" y="1003"/>
                    </a:lnTo>
                    <a:lnTo>
                      <a:pt x="496" y="1000"/>
                    </a:lnTo>
                    <a:lnTo>
                      <a:pt x="500" y="1000"/>
                    </a:lnTo>
                    <a:lnTo>
                      <a:pt x="504" y="996"/>
                    </a:lnTo>
                    <a:lnTo>
                      <a:pt x="508" y="1000"/>
                    </a:lnTo>
                    <a:lnTo>
                      <a:pt x="508" y="1000"/>
                    </a:lnTo>
                    <a:lnTo>
                      <a:pt x="504" y="1000"/>
                    </a:lnTo>
                    <a:lnTo>
                      <a:pt x="496" y="1007"/>
                    </a:lnTo>
                    <a:moveTo>
                      <a:pt x="480" y="976"/>
                    </a:moveTo>
                    <a:lnTo>
                      <a:pt x="480" y="976"/>
                    </a:lnTo>
                    <a:lnTo>
                      <a:pt x="484" y="976"/>
                    </a:lnTo>
                    <a:lnTo>
                      <a:pt x="484" y="980"/>
                    </a:lnTo>
                    <a:lnTo>
                      <a:pt x="480" y="980"/>
                    </a:lnTo>
                    <a:lnTo>
                      <a:pt x="480" y="984"/>
                    </a:lnTo>
                    <a:lnTo>
                      <a:pt x="480" y="984"/>
                    </a:lnTo>
                    <a:lnTo>
                      <a:pt x="484" y="984"/>
                    </a:lnTo>
                    <a:lnTo>
                      <a:pt x="484" y="984"/>
                    </a:lnTo>
                    <a:lnTo>
                      <a:pt x="484" y="984"/>
                    </a:lnTo>
                    <a:lnTo>
                      <a:pt x="484" y="988"/>
                    </a:lnTo>
                    <a:lnTo>
                      <a:pt x="484" y="984"/>
                    </a:lnTo>
                    <a:lnTo>
                      <a:pt x="488" y="984"/>
                    </a:lnTo>
                    <a:lnTo>
                      <a:pt x="488" y="988"/>
                    </a:lnTo>
                    <a:lnTo>
                      <a:pt x="488" y="988"/>
                    </a:lnTo>
                    <a:lnTo>
                      <a:pt x="488" y="988"/>
                    </a:lnTo>
                    <a:lnTo>
                      <a:pt x="484" y="992"/>
                    </a:lnTo>
                    <a:lnTo>
                      <a:pt x="484" y="992"/>
                    </a:lnTo>
                    <a:lnTo>
                      <a:pt x="484" y="992"/>
                    </a:lnTo>
                    <a:lnTo>
                      <a:pt x="480" y="996"/>
                    </a:lnTo>
                    <a:lnTo>
                      <a:pt x="465" y="1003"/>
                    </a:lnTo>
                    <a:lnTo>
                      <a:pt x="469" y="1000"/>
                    </a:lnTo>
                    <a:lnTo>
                      <a:pt x="469" y="1000"/>
                    </a:lnTo>
                    <a:lnTo>
                      <a:pt x="469" y="1000"/>
                    </a:lnTo>
                    <a:lnTo>
                      <a:pt x="469" y="1000"/>
                    </a:lnTo>
                    <a:lnTo>
                      <a:pt x="473" y="996"/>
                    </a:lnTo>
                    <a:lnTo>
                      <a:pt x="473" y="992"/>
                    </a:lnTo>
                    <a:lnTo>
                      <a:pt x="473" y="992"/>
                    </a:lnTo>
                    <a:lnTo>
                      <a:pt x="473" y="992"/>
                    </a:lnTo>
                    <a:lnTo>
                      <a:pt x="469" y="992"/>
                    </a:lnTo>
                    <a:lnTo>
                      <a:pt x="469" y="996"/>
                    </a:lnTo>
                    <a:lnTo>
                      <a:pt x="469" y="996"/>
                    </a:lnTo>
                    <a:lnTo>
                      <a:pt x="469" y="996"/>
                    </a:lnTo>
                    <a:lnTo>
                      <a:pt x="469" y="992"/>
                    </a:lnTo>
                    <a:lnTo>
                      <a:pt x="469" y="992"/>
                    </a:lnTo>
                    <a:lnTo>
                      <a:pt x="469" y="992"/>
                    </a:lnTo>
                    <a:lnTo>
                      <a:pt x="473" y="988"/>
                    </a:lnTo>
                    <a:lnTo>
                      <a:pt x="477" y="988"/>
                    </a:lnTo>
                    <a:lnTo>
                      <a:pt x="477" y="988"/>
                    </a:lnTo>
                    <a:lnTo>
                      <a:pt x="477" y="984"/>
                    </a:lnTo>
                    <a:lnTo>
                      <a:pt x="477" y="984"/>
                    </a:lnTo>
                    <a:lnTo>
                      <a:pt x="477" y="984"/>
                    </a:lnTo>
                    <a:lnTo>
                      <a:pt x="480" y="980"/>
                    </a:lnTo>
                    <a:lnTo>
                      <a:pt x="477" y="976"/>
                    </a:lnTo>
                    <a:lnTo>
                      <a:pt x="477" y="976"/>
                    </a:lnTo>
                    <a:lnTo>
                      <a:pt x="473" y="980"/>
                    </a:lnTo>
                    <a:lnTo>
                      <a:pt x="469" y="980"/>
                    </a:lnTo>
                    <a:lnTo>
                      <a:pt x="469" y="980"/>
                    </a:lnTo>
                    <a:lnTo>
                      <a:pt x="477" y="972"/>
                    </a:lnTo>
                    <a:lnTo>
                      <a:pt x="477" y="972"/>
                    </a:lnTo>
                    <a:lnTo>
                      <a:pt x="477" y="972"/>
                    </a:lnTo>
                    <a:lnTo>
                      <a:pt x="477" y="968"/>
                    </a:lnTo>
                    <a:lnTo>
                      <a:pt x="477" y="968"/>
                    </a:lnTo>
                    <a:lnTo>
                      <a:pt x="480" y="972"/>
                    </a:lnTo>
                    <a:lnTo>
                      <a:pt x="480" y="972"/>
                    </a:lnTo>
                    <a:lnTo>
                      <a:pt x="480" y="972"/>
                    </a:lnTo>
                    <a:lnTo>
                      <a:pt x="480" y="976"/>
                    </a:lnTo>
                    <a:moveTo>
                      <a:pt x="492" y="953"/>
                    </a:moveTo>
                    <a:lnTo>
                      <a:pt x="492" y="953"/>
                    </a:lnTo>
                    <a:lnTo>
                      <a:pt x="492" y="957"/>
                    </a:lnTo>
                    <a:lnTo>
                      <a:pt x="492" y="953"/>
                    </a:lnTo>
                    <a:lnTo>
                      <a:pt x="492" y="957"/>
                    </a:lnTo>
                    <a:lnTo>
                      <a:pt x="492" y="957"/>
                    </a:lnTo>
                    <a:lnTo>
                      <a:pt x="492" y="957"/>
                    </a:lnTo>
                    <a:lnTo>
                      <a:pt x="496" y="957"/>
                    </a:lnTo>
                    <a:lnTo>
                      <a:pt x="496" y="957"/>
                    </a:lnTo>
                    <a:lnTo>
                      <a:pt x="496" y="957"/>
                    </a:lnTo>
                    <a:lnTo>
                      <a:pt x="496" y="957"/>
                    </a:lnTo>
                    <a:lnTo>
                      <a:pt x="496" y="957"/>
                    </a:lnTo>
                    <a:lnTo>
                      <a:pt x="496" y="961"/>
                    </a:lnTo>
                    <a:lnTo>
                      <a:pt x="496" y="964"/>
                    </a:lnTo>
                    <a:lnTo>
                      <a:pt x="496" y="964"/>
                    </a:lnTo>
                    <a:lnTo>
                      <a:pt x="496" y="964"/>
                    </a:lnTo>
                    <a:lnTo>
                      <a:pt x="496" y="964"/>
                    </a:lnTo>
                    <a:lnTo>
                      <a:pt x="496" y="968"/>
                    </a:lnTo>
                    <a:lnTo>
                      <a:pt x="492" y="968"/>
                    </a:lnTo>
                    <a:lnTo>
                      <a:pt x="492" y="968"/>
                    </a:lnTo>
                    <a:lnTo>
                      <a:pt x="492" y="968"/>
                    </a:lnTo>
                    <a:lnTo>
                      <a:pt x="488" y="964"/>
                    </a:lnTo>
                    <a:lnTo>
                      <a:pt x="488" y="964"/>
                    </a:lnTo>
                    <a:lnTo>
                      <a:pt x="488" y="964"/>
                    </a:lnTo>
                    <a:lnTo>
                      <a:pt x="484" y="964"/>
                    </a:lnTo>
                    <a:lnTo>
                      <a:pt x="484" y="964"/>
                    </a:lnTo>
                    <a:lnTo>
                      <a:pt x="484" y="964"/>
                    </a:lnTo>
                    <a:lnTo>
                      <a:pt x="484" y="961"/>
                    </a:lnTo>
                    <a:lnTo>
                      <a:pt x="488" y="961"/>
                    </a:lnTo>
                    <a:lnTo>
                      <a:pt x="488" y="961"/>
                    </a:lnTo>
                    <a:lnTo>
                      <a:pt x="492" y="957"/>
                    </a:lnTo>
                    <a:lnTo>
                      <a:pt x="488" y="953"/>
                    </a:lnTo>
                    <a:lnTo>
                      <a:pt x="488" y="953"/>
                    </a:lnTo>
                    <a:lnTo>
                      <a:pt x="488" y="953"/>
                    </a:lnTo>
                    <a:lnTo>
                      <a:pt x="488" y="953"/>
                    </a:lnTo>
                    <a:lnTo>
                      <a:pt x="492" y="953"/>
                    </a:lnTo>
                    <a:moveTo>
                      <a:pt x="496" y="933"/>
                    </a:moveTo>
                    <a:lnTo>
                      <a:pt x="496" y="933"/>
                    </a:lnTo>
                    <a:lnTo>
                      <a:pt x="496" y="937"/>
                    </a:lnTo>
                    <a:lnTo>
                      <a:pt x="496" y="937"/>
                    </a:lnTo>
                    <a:lnTo>
                      <a:pt x="496" y="941"/>
                    </a:lnTo>
                    <a:lnTo>
                      <a:pt x="496" y="937"/>
                    </a:lnTo>
                    <a:lnTo>
                      <a:pt x="496" y="937"/>
                    </a:lnTo>
                    <a:lnTo>
                      <a:pt x="492" y="937"/>
                    </a:lnTo>
                    <a:lnTo>
                      <a:pt x="492" y="937"/>
                    </a:lnTo>
                    <a:lnTo>
                      <a:pt x="492" y="937"/>
                    </a:lnTo>
                    <a:lnTo>
                      <a:pt x="492" y="937"/>
                    </a:lnTo>
                    <a:lnTo>
                      <a:pt x="492" y="941"/>
                    </a:lnTo>
                    <a:lnTo>
                      <a:pt x="492" y="941"/>
                    </a:lnTo>
                    <a:lnTo>
                      <a:pt x="496" y="945"/>
                    </a:lnTo>
                    <a:lnTo>
                      <a:pt x="496" y="945"/>
                    </a:lnTo>
                    <a:lnTo>
                      <a:pt x="492" y="945"/>
                    </a:lnTo>
                    <a:lnTo>
                      <a:pt x="492" y="945"/>
                    </a:lnTo>
                    <a:lnTo>
                      <a:pt x="492" y="945"/>
                    </a:lnTo>
                    <a:lnTo>
                      <a:pt x="492" y="941"/>
                    </a:lnTo>
                    <a:lnTo>
                      <a:pt x="492" y="945"/>
                    </a:lnTo>
                    <a:lnTo>
                      <a:pt x="488" y="941"/>
                    </a:lnTo>
                    <a:lnTo>
                      <a:pt x="488" y="941"/>
                    </a:lnTo>
                    <a:lnTo>
                      <a:pt x="488" y="941"/>
                    </a:lnTo>
                    <a:lnTo>
                      <a:pt x="488" y="941"/>
                    </a:lnTo>
                    <a:lnTo>
                      <a:pt x="488" y="941"/>
                    </a:lnTo>
                    <a:lnTo>
                      <a:pt x="488" y="937"/>
                    </a:lnTo>
                    <a:lnTo>
                      <a:pt x="488" y="937"/>
                    </a:lnTo>
                    <a:lnTo>
                      <a:pt x="488" y="933"/>
                    </a:lnTo>
                    <a:lnTo>
                      <a:pt x="488" y="933"/>
                    </a:lnTo>
                    <a:lnTo>
                      <a:pt x="488" y="933"/>
                    </a:lnTo>
                    <a:lnTo>
                      <a:pt x="488" y="933"/>
                    </a:lnTo>
                    <a:lnTo>
                      <a:pt x="488" y="929"/>
                    </a:lnTo>
                    <a:lnTo>
                      <a:pt x="492" y="929"/>
                    </a:lnTo>
                    <a:lnTo>
                      <a:pt x="492" y="929"/>
                    </a:lnTo>
                    <a:lnTo>
                      <a:pt x="492" y="929"/>
                    </a:lnTo>
                    <a:lnTo>
                      <a:pt x="492" y="929"/>
                    </a:lnTo>
                    <a:lnTo>
                      <a:pt x="492" y="929"/>
                    </a:lnTo>
                    <a:lnTo>
                      <a:pt x="492" y="933"/>
                    </a:lnTo>
                    <a:lnTo>
                      <a:pt x="492" y="933"/>
                    </a:lnTo>
                    <a:lnTo>
                      <a:pt x="492" y="933"/>
                    </a:lnTo>
                    <a:lnTo>
                      <a:pt x="496" y="929"/>
                    </a:lnTo>
                    <a:lnTo>
                      <a:pt x="492" y="929"/>
                    </a:lnTo>
                    <a:lnTo>
                      <a:pt x="492" y="929"/>
                    </a:lnTo>
                    <a:lnTo>
                      <a:pt x="496" y="929"/>
                    </a:lnTo>
                    <a:lnTo>
                      <a:pt x="496" y="929"/>
                    </a:lnTo>
                    <a:lnTo>
                      <a:pt x="496" y="929"/>
                    </a:lnTo>
                    <a:lnTo>
                      <a:pt x="496" y="933"/>
                    </a:lnTo>
                    <a:moveTo>
                      <a:pt x="555" y="812"/>
                    </a:moveTo>
                    <a:lnTo>
                      <a:pt x="555" y="812"/>
                    </a:lnTo>
                    <a:lnTo>
                      <a:pt x="555" y="812"/>
                    </a:lnTo>
                    <a:lnTo>
                      <a:pt x="555" y="816"/>
                    </a:lnTo>
                    <a:lnTo>
                      <a:pt x="559" y="820"/>
                    </a:lnTo>
                    <a:lnTo>
                      <a:pt x="559" y="824"/>
                    </a:lnTo>
                    <a:lnTo>
                      <a:pt x="559" y="824"/>
                    </a:lnTo>
                    <a:lnTo>
                      <a:pt x="559" y="828"/>
                    </a:lnTo>
                    <a:lnTo>
                      <a:pt x="559" y="828"/>
                    </a:lnTo>
                    <a:lnTo>
                      <a:pt x="559" y="828"/>
                    </a:lnTo>
                    <a:lnTo>
                      <a:pt x="559" y="828"/>
                    </a:lnTo>
                    <a:lnTo>
                      <a:pt x="555" y="828"/>
                    </a:lnTo>
                    <a:lnTo>
                      <a:pt x="555" y="828"/>
                    </a:lnTo>
                    <a:lnTo>
                      <a:pt x="555" y="828"/>
                    </a:lnTo>
                    <a:lnTo>
                      <a:pt x="555" y="824"/>
                    </a:lnTo>
                    <a:lnTo>
                      <a:pt x="555" y="824"/>
                    </a:lnTo>
                    <a:lnTo>
                      <a:pt x="551" y="824"/>
                    </a:lnTo>
                    <a:lnTo>
                      <a:pt x="551" y="820"/>
                    </a:lnTo>
                    <a:lnTo>
                      <a:pt x="547" y="820"/>
                    </a:lnTo>
                    <a:lnTo>
                      <a:pt x="543" y="820"/>
                    </a:lnTo>
                    <a:lnTo>
                      <a:pt x="543" y="820"/>
                    </a:lnTo>
                    <a:lnTo>
                      <a:pt x="543" y="816"/>
                    </a:lnTo>
                    <a:lnTo>
                      <a:pt x="543" y="816"/>
                    </a:lnTo>
                    <a:lnTo>
                      <a:pt x="543" y="812"/>
                    </a:lnTo>
                    <a:lnTo>
                      <a:pt x="543" y="808"/>
                    </a:lnTo>
                    <a:lnTo>
                      <a:pt x="543" y="808"/>
                    </a:lnTo>
                    <a:lnTo>
                      <a:pt x="551" y="812"/>
                    </a:lnTo>
                    <a:lnTo>
                      <a:pt x="551" y="812"/>
                    </a:lnTo>
                    <a:lnTo>
                      <a:pt x="551" y="812"/>
                    </a:lnTo>
                    <a:lnTo>
                      <a:pt x="551" y="808"/>
                    </a:lnTo>
                    <a:lnTo>
                      <a:pt x="555" y="804"/>
                    </a:lnTo>
                    <a:lnTo>
                      <a:pt x="555" y="800"/>
                    </a:lnTo>
                    <a:lnTo>
                      <a:pt x="555" y="800"/>
                    </a:lnTo>
                    <a:lnTo>
                      <a:pt x="555" y="808"/>
                    </a:lnTo>
                    <a:lnTo>
                      <a:pt x="555" y="812"/>
                    </a:lnTo>
                    <a:moveTo>
                      <a:pt x="555" y="761"/>
                    </a:moveTo>
                    <a:lnTo>
                      <a:pt x="555" y="761"/>
                    </a:lnTo>
                    <a:lnTo>
                      <a:pt x="555" y="761"/>
                    </a:lnTo>
                    <a:lnTo>
                      <a:pt x="555" y="761"/>
                    </a:lnTo>
                    <a:lnTo>
                      <a:pt x="555" y="761"/>
                    </a:lnTo>
                    <a:lnTo>
                      <a:pt x="555" y="761"/>
                    </a:lnTo>
                    <a:lnTo>
                      <a:pt x="555" y="761"/>
                    </a:lnTo>
                    <a:lnTo>
                      <a:pt x="555" y="765"/>
                    </a:lnTo>
                    <a:lnTo>
                      <a:pt x="555" y="765"/>
                    </a:lnTo>
                    <a:lnTo>
                      <a:pt x="547" y="769"/>
                    </a:lnTo>
                    <a:lnTo>
                      <a:pt x="547" y="769"/>
                    </a:lnTo>
                    <a:lnTo>
                      <a:pt x="547" y="769"/>
                    </a:lnTo>
                    <a:lnTo>
                      <a:pt x="547" y="769"/>
                    </a:lnTo>
                    <a:lnTo>
                      <a:pt x="543" y="769"/>
                    </a:lnTo>
                    <a:lnTo>
                      <a:pt x="543" y="769"/>
                    </a:lnTo>
                    <a:lnTo>
                      <a:pt x="547" y="769"/>
                    </a:lnTo>
                    <a:lnTo>
                      <a:pt x="547" y="765"/>
                    </a:lnTo>
                    <a:lnTo>
                      <a:pt x="547" y="765"/>
                    </a:lnTo>
                    <a:lnTo>
                      <a:pt x="547" y="765"/>
                    </a:lnTo>
                    <a:lnTo>
                      <a:pt x="547" y="765"/>
                    </a:lnTo>
                    <a:lnTo>
                      <a:pt x="547" y="765"/>
                    </a:lnTo>
                    <a:lnTo>
                      <a:pt x="547" y="761"/>
                    </a:lnTo>
                    <a:lnTo>
                      <a:pt x="551" y="757"/>
                    </a:lnTo>
                    <a:lnTo>
                      <a:pt x="551" y="757"/>
                    </a:lnTo>
                    <a:lnTo>
                      <a:pt x="555" y="757"/>
                    </a:lnTo>
                    <a:lnTo>
                      <a:pt x="555" y="761"/>
                    </a:lnTo>
                    <a:lnTo>
                      <a:pt x="555" y="761"/>
                    </a:lnTo>
                    <a:moveTo>
                      <a:pt x="578" y="668"/>
                    </a:moveTo>
                    <a:lnTo>
                      <a:pt x="578" y="668"/>
                    </a:lnTo>
                    <a:lnTo>
                      <a:pt x="578" y="668"/>
                    </a:lnTo>
                    <a:lnTo>
                      <a:pt x="582" y="668"/>
                    </a:lnTo>
                    <a:lnTo>
                      <a:pt x="582" y="668"/>
                    </a:lnTo>
                    <a:lnTo>
                      <a:pt x="586" y="668"/>
                    </a:lnTo>
                    <a:lnTo>
                      <a:pt x="586" y="672"/>
                    </a:lnTo>
                    <a:lnTo>
                      <a:pt x="586" y="672"/>
                    </a:lnTo>
                    <a:lnTo>
                      <a:pt x="586" y="672"/>
                    </a:lnTo>
                    <a:lnTo>
                      <a:pt x="586" y="672"/>
                    </a:lnTo>
                    <a:lnTo>
                      <a:pt x="590" y="672"/>
                    </a:lnTo>
                    <a:lnTo>
                      <a:pt x="590" y="668"/>
                    </a:lnTo>
                    <a:lnTo>
                      <a:pt x="590" y="668"/>
                    </a:lnTo>
                    <a:lnTo>
                      <a:pt x="590" y="668"/>
                    </a:lnTo>
                    <a:lnTo>
                      <a:pt x="590" y="672"/>
                    </a:lnTo>
                    <a:lnTo>
                      <a:pt x="590" y="672"/>
                    </a:lnTo>
                    <a:lnTo>
                      <a:pt x="590" y="675"/>
                    </a:lnTo>
                    <a:lnTo>
                      <a:pt x="586" y="675"/>
                    </a:lnTo>
                    <a:lnTo>
                      <a:pt x="586" y="675"/>
                    </a:lnTo>
                    <a:lnTo>
                      <a:pt x="582" y="675"/>
                    </a:lnTo>
                    <a:lnTo>
                      <a:pt x="582" y="675"/>
                    </a:lnTo>
                    <a:lnTo>
                      <a:pt x="578" y="675"/>
                    </a:lnTo>
                    <a:lnTo>
                      <a:pt x="574" y="675"/>
                    </a:lnTo>
                    <a:lnTo>
                      <a:pt x="570" y="679"/>
                    </a:lnTo>
                    <a:lnTo>
                      <a:pt x="570" y="675"/>
                    </a:lnTo>
                    <a:lnTo>
                      <a:pt x="570" y="675"/>
                    </a:lnTo>
                    <a:lnTo>
                      <a:pt x="570" y="675"/>
                    </a:lnTo>
                    <a:lnTo>
                      <a:pt x="570" y="672"/>
                    </a:lnTo>
                    <a:lnTo>
                      <a:pt x="570" y="672"/>
                    </a:lnTo>
                    <a:lnTo>
                      <a:pt x="570" y="672"/>
                    </a:lnTo>
                    <a:lnTo>
                      <a:pt x="566" y="668"/>
                    </a:lnTo>
                    <a:lnTo>
                      <a:pt x="570" y="668"/>
                    </a:lnTo>
                    <a:lnTo>
                      <a:pt x="570" y="668"/>
                    </a:lnTo>
                    <a:lnTo>
                      <a:pt x="574" y="668"/>
                    </a:lnTo>
                    <a:lnTo>
                      <a:pt x="574" y="668"/>
                    </a:lnTo>
                    <a:lnTo>
                      <a:pt x="574" y="668"/>
                    </a:lnTo>
                    <a:lnTo>
                      <a:pt x="574" y="668"/>
                    </a:lnTo>
                    <a:lnTo>
                      <a:pt x="574" y="664"/>
                    </a:lnTo>
                    <a:lnTo>
                      <a:pt x="574" y="664"/>
                    </a:lnTo>
                    <a:lnTo>
                      <a:pt x="574" y="664"/>
                    </a:lnTo>
                    <a:lnTo>
                      <a:pt x="574" y="664"/>
                    </a:lnTo>
                    <a:lnTo>
                      <a:pt x="574" y="664"/>
                    </a:lnTo>
                    <a:lnTo>
                      <a:pt x="574" y="668"/>
                    </a:lnTo>
                    <a:lnTo>
                      <a:pt x="578" y="668"/>
                    </a:lnTo>
                    <a:moveTo>
                      <a:pt x="625" y="652"/>
                    </a:moveTo>
                    <a:lnTo>
                      <a:pt x="625" y="652"/>
                    </a:lnTo>
                    <a:lnTo>
                      <a:pt x="625" y="652"/>
                    </a:lnTo>
                    <a:lnTo>
                      <a:pt x="625" y="652"/>
                    </a:lnTo>
                    <a:lnTo>
                      <a:pt x="625" y="652"/>
                    </a:lnTo>
                    <a:lnTo>
                      <a:pt x="625" y="652"/>
                    </a:lnTo>
                    <a:lnTo>
                      <a:pt x="625" y="656"/>
                    </a:lnTo>
                    <a:lnTo>
                      <a:pt x="621" y="656"/>
                    </a:lnTo>
                    <a:lnTo>
                      <a:pt x="617" y="656"/>
                    </a:lnTo>
                    <a:lnTo>
                      <a:pt x="613" y="652"/>
                    </a:lnTo>
                    <a:lnTo>
                      <a:pt x="613" y="652"/>
                    </a:lnTo>
                    <a:lnTo>
                      <a:pt x="609" y="656"/>
                    </a:lnTo>
                    <a:lnTo>
                      <a:pt x="609" y="656"/>
                    </a:lnTo>
                    <a:lnTo>
                      <a:pt x="609" y="660"/>
                    </a:lnTo>
                    <a:lnTo>
                      <a:pt x="609" y="660"/>
                    </a:lnTo>
                    <a:lnTo>
                      <a:pt x="602" y="660"/>
                    </a:lnTo>
                    <a:lnTo>
                      <a:pt x="602" y="660"/>
                    </a:lnTo>
                    <a:lnTo>
                      <a:pt x="602" y="660"/>
                    </a:lnTo>
                    <a:lnTo>
                      <a:pt x="602" y="660"/>
                    </a:lnTo>
                    <a:lnTo>
                      <a:pt x="598" y="660"/>
                    </a:lnTo>
                    <a:lnTo>
                      <a:pt x="598" y="656"/>
                    </a:lnTo>
                    <a:lnTo>
                      <a:pt x="598" y="656"/>
                    </a:lnTo>
                    <a:lnTo>
                      <a:pt x="602" y="656"/>
                    </a:lnTo>
                    <a:lnTo>
                      <a:pt x="602" y="656"/>
                    </a:lnTo>
                    <a:lnTo>
                      <a:pt x="602" y="656"/>
                    </a:lnTo>
                    <a:lnTo>
                      <a:pt x="602" y="652"/>
                    </a:lnTo>
                    <a:lnTo>
                      <a:pt x="621" y="648"/>
                    </a:lnTo>
                    <a:lnTo>
                      <a:pt x="625" y="652"/>
                    </a:lnTo>
                    <a:lnTo>
                      <a:pt x="625" y="652"/>
                    </a:lnTo>
                    <a:moveTo>
                      <a:pt x="586" y="668"/>
                    </a:moveTo>
                    <a:lnTo>
                      <a:pt x="586" y="668"/>
                    </a:lnTo>
                    <a:lnTo>
                      <a:pt x="582" y="668"/>
                    </a:lnTo>
                    <a:lnTo>
                      <a:pt x="582" y="668"/>
                    </a:lnTo>
                    <a:lnTo>
                      <a:pt x="578" y="664"/>
                    </a:lnTo>
                    <a:lnTo>
                      <a:pt x="578" y="664"/>
                    </a:lnTo>
                    <a:lnTo>
                      <a:pt x="578" y="664"/>
                    </a:lnTo>
                    <a:lnTo>
                      <a:pt x="578" y="664"/>
                    </a:lnTo>
                    <a:lnTo>
                      <a:pt x="578" y="660"/>
                    </a:lnTo>
                    <a:lnTo>
                      <a:pt x="578" y="660"/>
                    </a:lnTo>
                    <a:lnTo>
                      <a:pt x="578" y="660"/>
                    </a:lnTo>
                    <a:lnTo>
                      <a:pt x="582" y="656"/>
                    </a:lnTo>
                    <a:lnTo>
                      <a:pt x="582" y="656"/>
                    </a:lnTo>
                    <a:lnTo>
                      <a:pt x="582" y="656"/>
                    </a:lnTo>
                    <a:lnTo>
                      <a:pt x="582" y="656"/>
                    </a:lnTo>
                    <a:lnTo>
                      <a:pt x="582" y="656"/>
                    </a:lnTo>
                    <a:lnTo>
                      <a:pt x="586" y="660"/>
                    </a:lnTo>
                    <a:lnTo>
                      <a:pt x="586" y="660"/>
                    </a:lnTo>
                    <a:lnTo>
                      <a:pt x="586" y="664"/>
                    </a:lnTo>
                    <a:lnTo>
                      <a:pt x="586" y="668"/>
                    </a:lnTo>
                    <a:moveTo>
                      <a:pt x="449" y="675"/>
                    </a:moveTo>
                    <a:lnTo>
                      <a:pt x="449" y="675"/>
                    </a:lnTo>
                    <a:lnTo>
                      <a:pt x="449" y="675"/>
                    </a:lnTo>
                    <a:lnTo>
                      <a:pt x="449" y="675"/>
                    </a:lnTo>
                    <a:lnTo>
                      <a:pt x="449" y="679"/>
                    </a:lnTo>
                    <a:lnTo>
                      <a:pt x="449" y="679"/>
                    </a:lnTo>
                    <a:lnTo>
                      <a:pt x="445" y="679"/>
                    </a:lnTo>
                    <a:lnTo>
                      <a:pt x="445" y="679"/>
                    </a:lnTo>
                    <a:lnTo>
                      <a:pt x="445" y="683"/>
                    </a:lnTo>
                    <a:lnTo>
                      <a:pt x="445" y="683"/>
                    </a:lnTo>
                    <a:lnTo>
                      <a:pt x="445" y="683"/>
                    </a:lnTo>
                    <a:lnTo>
                      <a:pt x="449" y="683"/>
                    </a:lnTo>
                    <a:lnTo>
                      <a:pt x="449" y="683"/>
                    </a:lnTo>
                    <a:lnTo>
                      <a:pt x="449" y="679"/>
                    </a:lnTo>
                    <a:lnTo>
                      <a:pt x="449" y="679"/>
                    </a:lnTo>
                    <a:lnTo>
                      <a:pt x="449" y="683"/>
                    </a:lnTo>
                    <a:lnTo>
                      <a:pt x="453" y="687"/>
                    </a:lnTo>
                    <a:lnTo>
                      <a:pt x="453" y="691"/>
                    </a:lnTo>
                    <a:lnTo>
                      <a:pt x="453" y="691"/>
                    </a:lnTo>
                    <a:lnTo>
                      <a:pt x="453" y="695"/>
                    </a:lnTo>
                    <a:lnTo>
                      <a:pt x="453" y="695"/>
                    </a:lnTo>
                    <a:lnTo>
                      <a:pt x="449" y="695"/>
                    </a:lnTo>
                    <a:lnTo>
                      <a:pt x="449" y="695"/>
                    </a:lnTo>
                    <a:lnTo>
                      <a:pt x="445" y="691"/>
                    </a:lnTo>
                    <a:lnTo>
                      <a:pt x="441" y="691"/>
                    </a:lnTo>
                    <a:lnTo>
                      <a:pt x="445" y="695"/>
                    </a:lnTo>
                    <a:lnTo>
                      <a:pt x="445" y="695"/>
                    </a:lnTo>
                    <a:lnTo>
                      <a:pt x="441" y="695"/>
                    </a:lnTo>
                    <a:lnTo>
                      <a:pt x="441" y="695"/>
                    </a:lnTo>
                    <a:lnTo>
                      <a:pt x="445" y="695"/>
                    </a:lnTo>
                    <a:lnTo>
                      <a:pt x="445" y="699"/>
                    </a:lnTo>
                    <a:lnTo>
                      <a:pt x="449" y="699"/>
                    </a:lnTo>
                    <a:lnTo>
                      <a:pt x="449" y="699"/>
                    </a:lnTo>
                    <a:lnTo>
                      <a:pt x="449" y="699"/>
                    </a:lnTo>
                    <a:lnTo>
                      <a:pt x="449" y="699"/>
                    </a:lnTo>
                    <a:lnTo>
                      <a:pt x="449" y="703"/>
                    </a:lnTo>
                    <a:lnTo>
                      <a:pt x="449" y="703"/>
                    </a:lnTo>
                    <a:lnTo>
                      <a:pt x="449" y="703"/>
                    </a:lnTo>
                    <a:lnTo>
                      <a:pt x="449" y="703"/>
                    </a:lnTo>
                    <a:lnTo>
                      <a:pt x="449" y="707"/>
                    </a:lnTo>
                    <a:lnTo>
                      <a:pt x="449" y="707"/>
                    </a:lnTo>
                    <a:lnTo>
                      <a:pt x="441" y="711"/>
                    </a:lnTo>
                    <a:lnTo>
                      <a:pt x="441" y="711"/>
                    </a:lnTo>
                    <a:lnTo>
                      <a:pt x="441" y="715"/>
                    </a:lnTo>
                    <a:lnTo>
                      <a:pt x="441" y="718"/>
                    </a:lnTo>
                    <a:lnTo>
                      <a:pt x="437" y="718"/>
                    </a:lnTo>
                    <a:lnTo>
                      <a:pt x="437" y="715"/>
                    </a:lnTo>
                    <a:lnTo>
                      <a:pt x="437" y="711"/>
                    </a:lnTo>
                    <a:lnTo>
                      <a:pt x="437" y="711"/>
                    </a:lnTo>
                    <a:lnTo>
                      <a:pt x="437" y="711"/>
                    </a:lnTo>
                    <a:lnTo>
                      <a:pt x="437" y="711"/>
                    </a:lnTo>
                    <a:lnTo>
                      <a:pt x="437" y="707"/>
                    </a:lnTo>
                    <a:lnTo>
                      <a:pt x="437" y="707"/>
                    </a:lnTo>
                    <a:lnTo>
                      <a:pt x="437" y="707"/>
                    </a:lnTo>
                    <a:lnTo>
                      <a:pt x="437" y="703"/>
                    </a:lnTo>
                    <a:lnTo>
                      <a:pt x="437" y="699"/>
                    </a:lnTo>
                    <a:lnTo>
                      <a:pt x="437" y="699"/>
                    </a:lnTo>
                    <a:lnTo>
                      <a:pt x="437" y="695"/>
                    </a:lnTo>
                    <a:lnTo>
                      <a:pt x="437" y="695"/>
                    </a:lnTo>
                    <a:lnTo>
                      <a:pt x="437" y="695"/>
                    </a:lnTo>
                    <a:lnTo>
                      <a:pt x="441" y="695"/>
                    </a:lnTo>
                    <a:lnTo>
                      <a:pt x="441" y="691"/>
                    </a:lnTo>
                    <a:lnTo>
                      <a:pt x="441" y="691"/>
                    </a:lnTo>
                    <a:lnTo>
                      <a:pt x="441" y="691"/>
                    </a:lnTo>
                    <a:lnTo>
                      <a:pt x="441" y="687"/>
                    </a:lnTo>
                    <a:lnTo>
                      <a:pt x="441" y="679"/>
                    </a:lnTo>
                    <a:lnTo>
                      <a:pt x="441" y="679"/>
                    </a:lnTo>
                    <a:lnTo>
                      <a:pt x="441" y="675"/>
                    </a:lnTo>
                    <a:lnTo>
                      <a:pt x="445" y="675"/>
                    </a:lnTo>
                    <a:lnTo>
                      <a:pt x="445" y="675"/>
                    </a:lnTo>
                    <a:lnTo>
                      <a:pt x="445" y="672"/>
                    </a:lnTo>
                    <a:lnTo>
                      <a:pt x="445" y="672"/>
                    </a:lnTo>
                    <a:lnTo>
                      <a:pt x="445" y="672"/>
                    </a:lnTo>
                    <a:lnTo>
                      <a:pt x="441" y="672"/>
                    </a:lnTo>
                    <a:lnTo>
                      <a:pt x="441" y="668"/>
                    </a:lnTo>
                    <a:lnTo>
                      <a:pt x="445" y="668"/>
                    </a:lnTo>
                    <a:lnTo>
                      <a:pt x="449" y="672"/>
                    </a:lnTo>
                    <a:lnTo>
                      <a:pt x="449" y="672"/>
                    </a:lnTo>
                    <a:lnTo>
                      <a:pt x="449" y="672"/>
                    </a:lnTo>
                    <a:lnTo>
                      <a:pt x="449" y="675"/>
                    </a:lnTo>
                    <a:lnTo>
                      <a:pt x="449" y="675"/>
                    </a:lnTo>
                    <a:lnTo>
                      <a:pt x="449" y="675"/>
                    </a:lnTo>
                    <a:lnTo>
                      <a:pt x="449" y="675"/>
                    </a:lnTo>
                    <a:moveTo>
                      <a:pt x="465" y="672"/>
                    </a:moveTo>
                    <a:lnTo>
                      <a:pt x="465" y="672"/>
                    </a:lnTo>
                    <a:lnTo>
                      <a:pt x="465" y="675"/>
                    </a:lnTo>
                    <a:lnTo>
                      <a:pt x="465" y="675"/>
                    </a:lnTo>
                    <a:lnTo>
                      <a:pt x="465" y="679"/>
                    </a:lnTo>
                    <a:lnTo>
                      <a:pt x="465" y="679"/>
                    </a:lnTo>
                    <a:lnTo>
                      <a:pt x="465" y="679"/>
                    </a:lnTo>
                    <a:lnTo>
                      <a:pt x="465" y="679"/>
                    </a:lnTo>
                    <a:lnTo>
                      <a:pt x="461" y="679"/>
                    </a:lnTo>
                    <a:lnTo>
                      <a:pt x="461" y="683"/>
                    </a:lnTo>
                    <a:lnTo>
                      <a:pt x="461" y="687"/>
                    </a:lnTo>
                    <a:lnTo>
                      <a:pt x="457" y="683"/>
                    </a:lnTo>
                    <a:lnTo>
                      <a:pt x="457" y="679"/>
                    </a:lnTo>
                    <a:lnTo>
                      <a:pt x="457" y="679"/>
                    </a:lnTo>
                    <a:lnTo>
                      <a:pt x="457" y="679"/>
                    </a:lnTo>
                    <a:lnTo>
                      <a:pt x="453" y="679"/>
                    </a:lnTo>
                    <a:lnTo>
                      <a:pt x="453" y="679"/>
                    </a:lnTo>
                    <a:lnTo>
                      <a:pt x="453" y="683"/>
                    </a:lnTo>
                    <a:lnTo>
                      <a:pt x="453" y="683"/>
                    </a:lnTo>
                    <a:lnTo>
                      <a:pt x="453" y="683"/>
                    </a:lnTo>
                    <a:lnTo>
                      <a:pt x="453" y="683"/>
                    </a:lnTo>
                    <a:lnTo>
                      <a:pt x="453" y="679"/>
                    </a:lnTo>
                    <a:lnTo>
                      <a:pt x="453" y="679"/>
                    </a:lnTo>
                    <a:lnTo>
                      <a:pt x="453" y="675"/>
                    </a:lnTo>
                    <a:lnTo>
                      <a:pt x="453" y="675"/>
                    </a:lnTo>
                    <a:lnTo>
                      <a:pt x="457" y="668"/>
                    </a:lnTo>
                    <a:lnTo>
                      <a:pt x="457" y="668"/>
                    </a:lnTo>
                    <a:lnTo>
                      <a:pt x="457" y="672"/>
                    </a:lnTo>
                    <a:lnTo>
                      <a:pt x="461" y="672"/>
                    </a:lnTo>
                    <a:lnTo>
                      <a:pt x="461" y="675"/>
                    </a:lnTo>
                    <a:lnTo>
                      <a:pt x="461" y="672"/>
                    </a:lnTo>
                    <a:lnTo>
                      <a:pt x="461" y="668"/>
                    </a:lnTo>
                    <a:lnTo>
                      <a:pt x="461" y="668"/>
                    </a:lnTo>
                    <a:lnTo>
                      <a:pt x="457" y="664"/>
                    </a:lnTo>
                    <a:lnTo>
                      <a:pt x="457" y="664"/>
                    </a:lnTo>
                    <a:lnTo>
                      <a:pt x="457" y="660"/>
                    </a:lnTo>
                    <a:lnTo>
                      <a:pt x="457" y="660"/>
                    </a:lnTo>
                    <a:lnTo>
                      <a:pt x="465" y="660"/>
                    </a:lnTo>
                    <a:lnTo>
                      <a:pt x="465" y="660"/>
                    </a:lnTo>
                    <a:lnTo>
                      <a:pt x="465" y="660"/>
                    </a:lnTo>
                    <a:lnTo>
                      <a:pt x="465" y="664"/>
                    </a:lnTo>
                    <a:lnTo>
                      <a:pt x="465" y="668"/>
                    </a:lnTo>
                    <a:lnTo>
                      <a:pt x="465" y="672"/>
                    </a:lnTo>
                    <a:moveTo>
                      <a:pt x="480" y="636"/>
                    </a:moveTo>
                    <a:lnTo>
                      <a:pt x="480" y="636"/>
                    </a:lnTo>
                    <a:lnTo>
                      <a:pt x="480" y="636"/>
                    </a:lnTo>
                    <a:lnTo>
                      <a:pt x="480" y="636"/>
                    </a:lnTo>
                    <a:lnTo>
                      <a:pt x="484" y="636"/>
                    </a:lnTo>
                    <a:lnTo>
                      <a:pt x="484" y="636"/>
                    </a:lnTo>
                    <a:lnTo>
                      <a:pt x="484" y="636"/>
                    </a:lnTo>
                    <a:lnTo>
                      <a:pt x="484" y="633"/>
                    </a:lnTo>
                    <a:lnTo>
                      <a:pt x="484" y="633"/>
                    </a:lnTo>
                    <a:lnTo>
                      <a:pt x="484" y="633"/>
                    </a:lnTo>
                    <a:lnTo>
                      <a:pt x="488" y="636"/>
                    </a:lnTo>
                    <a:lnTo>
                      <a:pt x="492" y="636"/>
                    </a:lnTo>
                    <a:lnTo>
                      <a:pt x="492" y="640"/>
                    </a:lnTo>
                    <a:lnTo>
                      <a:pt x="496" y="636"/>
                    </a:lnTo>
                    <a:lnTo>
                      <a:pt x="500" y="636"/>
                    </a:lnTo>
                    <a:lnTo>
                      <a:pt x="500" y="636"/>
                    </a:lnTo>
                    <a:lnTo>
                      <a:pt x="496" y="636"/>
                    </a:lnTo>
                    <a:lnTo>
                      <a:pt x="500" y="633"/>
                    </a:lnTo>
                    <a:lnTo>
                      <a:pt x="504" y="636"/>
                    </a:lnTo>
                    <a:lnTo>
                      <a:pt x="504" y="636"/>
                    </a:lnTo>
                    <a:lnTo>
                      <a:pt x="504" y="644"/>
                    </a:lnTo>
                    <a:lnTo>
                      <a:pt x="504" y="644"/>
                    </a:lnTo>
                    <a:lnTo>
                      <a:pt x="500" y="648"/>
                    </a:lnTo>
                    <a:lnTo>
                      <a:pt x="500" y="648"/>
                    </a:lnTo>
                    <a:lnTo>
                      <a:pt x="496" y="648"/>
                    </a:lnTo>
                    <a:lnTo>
                      <a:pt x="496" y="648"/>
                    </a:lnTo>
                    <a:lnTo>
                      <a:pt x="496" y="648"/>
                    </a:lnTo>
                    <a:lnTo>
                      <a:pt x="496" y="652"/>
                    </a:lnTo>
                    <a:lnTo>
                      <a:pt x="492" y="648"/>
                    </a:lnTo>
                    <a:lnTo>
                      <a:pt x="492" y="648"/>
                    </a:lnTo>
                    <a:lnTo>
                      <a:pt x="492" y="648"/>
                    </a:lnTo>
                    <a:lnTo>
                      <a:pt x="492" y="648"/>
                    </a:lnTo>
                    <a:lnTo>
                      <a:pt x="492" y="652"/>
                    </a:lnTo>
                    <a:lnTo>
                      <a:pt x="492" y="652"/>
                    </a:lnTo>
                    <a:lnTo>
                      <a:pt x="488" y="652"/>
                    </a:lnTo>
                    <a:lnTo>
                      <a:pt x="484" y="652"/>
                    </a:lnTo>
                    <a:lnTo>
                      <a:pt x="488" y="656"/>
                    </a:lnTo>
                    <a:lnTo>
                      <a:pt x="488" y="656"/>
                    </a:lnTo>
                    <a:lnTo>
                      <a:pt x="492" y="656"/>
                    </a:lnTo>
                    <a:lnTo>
                      <a:pt x="492" y="660"/>
                    </a:lnTo>
                    <a:lnTo>
                      <a:pt x="492" y="660"/>
                    </a:lnTo>
                    <a:lnTo>
                      <a:pt x="492" y="660"/>
                    </a:lnTo>
                    <a:lnTo>
                      <a:pt x="488" y="664"/>
                    </a:lnTo>
                    <a:lnTo>
                      <a:pt x="488" y="664"/>
                    </a:lnTo>
                    <a:lnTo>
                      <a:pt x="488" y="660"/>
                    </a:lnTo>
                    <a:lnTo>
                      <a:pt x="484" y="660"/>
                    </a:lnTo>
                    <a:lnTo>
                      <a:pt x="484" y="660"/>
                    </a:lnTo>
                    <a:lnTo>
                      <a:pt x="484" y="660"/>
                    </a:lnTo>
                    <a:lnTo>
                      <a:pt x="484" y="660"/>
                    </a:lnTo>
                    <a:lnTo>
                      <a:pt x="484" y="664"/>
                    </a:lnTo>
                    <a:lnTo>
                      <a:pt x="484" y="664"/>
                    </a:lnTo>
                    <a:lnTo>
                      <a:pt x="484" y="664"/>
                    </a:lnTo>
                    <a:lnTo>
                      <a:pt x="484" y="668"/>
                    </a:lnTo>
                    <a:lnTo>
                      <a:pt x="484" y="668"/>
                    </a:lnTo>
                    <a:lnTo>
                      <a:pt x="484" y="668"/>
                    </a:lnTo>
                    <a:lnTo>
                      <a:pt x="484" y="668"/>
                    </a:lnTo>
                    <a:lnTo>
                      <a:pt x="484" y="668"/>
                    </a:lnTo>
                    <a:lnTo>
                      <a:pt x="480" y="668"/>
                    </a:lnTo>
                    <a:lnTo>
                      <a:pt x="480" y="668"/>
                    </a:lnTo>
                    <a:lnTo>
                      <a:pt x="480" y="668"/>
                    </a:lnTo>
                    <a:lnTo>
                      <a:pt x="480" y="668"/>
                    </a:lnTo>
                    <a:lnTo>
                      <a:pt x="480" y="668"/>
                    </a:lnTo>
                    <a:lnTo>
                      <a:pt x="480" y="664"/>
                    </a:lnTo>
                    <a:lnTo>
                      <a:pt x="477" y="660"/>
                    </a:lnTo>
                    <a:lnTo>
                      <a:pt x="473" y="660"/>
                    </a:lnTo>
                    <a:lnTo>
                      <a:pt x="473" y="664"/>
                    </a:lnTo>
                    <a:lnTo>
                      <a:pt x="473" y="664"/>
                    </a:lnTo>
                    <a:lnTo>
                      <a:pt x="473" y="668"/>
                    </a:lnTo>
                    <a:lnTo>
                      <a:pt x="477" y="668"/>
                    </a:lnTo>
                    <a:lnTo>
                      <a:pt x="477" y="668"/>
                    </a:lnTo>
                    <a:lnTo>
                      <a:pt x="477" y="668"/>
                    </a:lnTo>
                    <a:lnTo>
                      <a:pt x="477" y="668"/>
                    </a:lnTo>
                    <a:lnTo>
                      <a:pt x="477" y="672"/>
                    </a:lnTo>
                    <a:lnTo>
                      <a:pt x="477" y="668"/>
                    </a:lnTo>
                    <a:lnTo>
                      <a:pt x="477" y="672"/>
                    </a:lnTo>
                    <a:lnTo>
                      <a:pt x="477" y="675"/>
                    </a:lnTo>
                    <a:lnTo>
                      <a:pt x="473" y="675"/>
                    </a:lnTo>
                    <a:lnTo>
                      <a:pt x="469" y="672"/>
                    </a:lnTo>
                    <a:lnTo>
                      <a:pt x="469" y="664"/>
                    </a:lnTo>
                    <a:lnTo>
                      <a:pt x="473" y="656"/>
                    </a:lnTo>
                    <a:lnTo>
                      <a:pt x="473" y="656"/>
                    </a:lnTo>
                    <a:lnTo>
                      <a:pt x="469" y="660"/>
                    </a:lnTo>
                    <a:lnTo>
                      <a:pt x="469" y="660"/>
                    </a:lnTo>
                    <a:lnTo>
                      <a:pt x="469" y="660"/>
                    </a:lnTo>
                    <a:lnTo>
                      <a:pt x="469" y="660"/>
                    </a:lnTo>
                    <a:lnTo>
                      <a:pt x="469" y="660"/>
                    </a:lnTo>
                    <a:lnTo>
                      <a:pt x="469" y="656"/>
                    </a:lnTo>
                    <a:lnTo>
                      <a:pt x="469" y="656"/>
                    </a:lnTo>
                    <a:lnTo>
                      <a:pt x="469" y="656"/>
                    </a:lnTo>
                    <a:lnTo>
                      <a:pt x="469" y="656"/>
                    </a:lnTo>
                    <a:lnTo>
                      <a:pt x="469" y="656"/>
                    </a:lnTo>
                    <a:lnTo>
                      <a:pt x="469" y="652"/>
                    </a:lnTo>
                    <a:lnTo>
                      <a:pt x="469" y="652"/>
                    </a:lnTo>
                    <a:lnTo>
                      <a:pt x="465" y="652"/>
                    </a:lnTo>
                    <a:lnTo>
                      <a:pt x="469" y="648"/>
                    </a:lnTo>
                    <a:lnTo>
                      <a:pt x="477" y="648"/>
                    </a:lnTo>
                    <a:lnTo>
                      <a:pt x="473" y="644"/>
                    </a:lnTo>
                    <a:lnTo>
                      <a:pt x="473" y="644"/>
                    </a:lnTo>
                    <a:lnTo>
                      <a:pt x="473" y="644"/>
                    </a:lnTo>
                    <a:lnTo>
                      <a:pt x="469" y="644"/>
                    </a:lnTo>
                    <a:lnTo>
                      <a:pt x="469" y="644"/>
                    </a:lnTo>
                    <a:lnTo>
                      <a:pt x="473" y="633"/>
                    </a:lnTo>
                    <a:lnTo>
                      <a:pt x="473" y="633"/>
                    </a:lnTo>
                    <a:lnTo>
                      <a:pt x="477" y="633"/>
                    </a:lnTo>
                    <a:lnTo>
                      <a:pt x="477" y="633"/>
                    </a:lnTo>
                    <a:lnTo>
                      <a:pt x="477" y="636"/>
                    </a:lnTo>
                    <a:lnTo>
                      <a:pt x="477" y="636"/>
                    </a:lnTo>
                    <a:lnTo>
                      <a:pt x="480" y="636"/>
                    </a:lnTo>
                    <a:moveTo>
                      <a:pt x="559" y="594"/>
                    </a:moveTo>
                    <a:lnTo>
                      <a:pt x="559" y="594"/>
                    </a:lnTo>
                    <a:lnTo>
                      <a:pt x="555" y="609"/>
                    </a:lnTo>
                    <a:lnTo>
                      <a:pt x="555" y="609"/>
                    </a:lnTo>
                    <a:lnTo>
                      <a:pt x="555" y="609"/>
                    </a:lnTo>
                    <a:lnTo>
                      <a:pt x="555" y="605"/>
                    </a:lnTo>
                    <a:lnTo>
                      <a:pt x="555" y="605"/>
                    </a:lnTo>
                    <a:lnTo>
                      <a:pt x="555" y="605"/>
                    </a:lnTo>
                    <a:lnTo>
                      <a:pt x="555" y="605"/>
                    </a:lnTo>
                    <a:lnTo>
                      <a:pt x="555" y="605"/>
                    </a:lnTo>
                    <a:lnTo>
                      <a:pt x="555" y="609"/>
                    </a:lnTo>
                    <a:lnTo>
                      <a:pt x="555" y="609"/>
                    </a:lnTo>
                    <a:lnTo>
                      <a:pt x="551" y="609"/>
                    </a:lnTo>
                    <a:lnTo>
                      <a:pt x="551" y="613"/>
                    </a:lnTo>
                    <a:lnTo>
                      <a:pt x="555" y="613"/>
                    </a:lnTo>
                    <a:lnTo>
                      <a:pt x="551" y="613"/>
                    </a:lnTo>
                    <a:lnTo>
                      <a:pt x="543" y="629"/>
                    </a:lnTo>
                    <a:lnTo>
                      <a:pt x="543" y="629"/>
                    </a:lnTo>
                    <a:lnTo>
                      <a:pt x="539" y="629"/>
                    </a:lnTo>
                    <a:lnTo>
                      <a:pt x="539" y="625"/>
                    </a:lnTo>
                    <a:lnTo>
                      <a:pt x="539" y="621"/>
                    </a:lnTo>
                    <a:lnTo>
                      <a:pt x="543" y="617"/>
                    </a:lnTo>
                    <a:lnTo>
                      <a:pt x="539" y="617"/>
                    </a:lnTo>
                    <a:lnTo>
                      <a:pt x="539" y="617"/>
                    </a:lnTo>
                    <a:lnTo>
                      <a:pt x="539" y="617"/>
                    </a:lnTo>
                    <a:lnTo>
                      <a:pt x="539" y="617"/>
                    </a:lnTo>
                    <a:lnTo>
                      <a:pt x="539" y="617"/>
                    </a:lnTo>
                    <a:lnTo>
                      <a:pt x="535" y="617"/>
                    </a:lnTo>
                    <a:lnTo>
                      <a:pt x="535" y="621"/>
                    </a:lnTo>
                    <a:lnTo>
                      <a:pt x="539" y="621"/>
                    </a:lnTo>
                    <a:lnTo>
                      <a:pt x="539" y="625"/>
                    </a:lnTo>
                    <a:lnTo>
                      <a:pt x="539" y="625"/>
                    </a:lnTo>
                    <a:lnTo>
                      <a:pt x="535" y="625"/>
                    </a:lnTo>
                    <a:lnTo>
                      <a:pt x="535" y="625"/>
                    </a:lnTo>
                    <a:lnTo>
                      <a:pt x="535" y="629"/>
                    </a:lnTo>
                    <a:lnTo>
                      <a:pt x="535" y="629"/>
                    </a:lnTo>
                    <a:lnTo>
                      <a:pt x="535" y="629"/>
                    </a:lnTo>
                    <a:lnTo>
                      <a:pt x="539" y="629"/>
                    </a:lnTo>
                    <a:lnTo>
                      <a:pt x="539" y="633"/>
                    </a:lnTo>
                    <a:lnTo>
                      <a:pt x="535" y="633"/>
                    </a:lnTo>
                    <a:lnTo>
                      <a:pt x="531" y="636"/>
                    </a:lnTo>
                    <a:lnTo>
                      <a:pt x="531" y="636"/>
                    </a:lnTo>
                    <a:lnTo>
                      <a:pt x="531" y="640"/>
                    </a:lnTo>
                    <a:lnTo>
                      <a:pt x="531" y="640"/>
                    </a:lnTo>
                    <a:lnTo>
                      <a:pt x="523" y="640"/>
                    </a:lnTo>
                    <a:lnTo>
                      <a:pt x="523" y="640"/>
                    </a:lnTo>
                    <a:lnTo>
                      <a:pt x="523" y="644"/>
                    </a:lnTo>
                    <a:lnTo>
                      <a:pt x="523" y="644"/>
                    </a:lnTo>
                    <a:lnTo>
                      <a:pt x="523" y="644"/>
                    </a:lnTo>
                    <a:lnTo>
                      <a:pt x="520" y="644"/>
                    </a:lnTo>
                    <a:lnTo>
                      <a:pt x="520" y="644"/>
                    </a:lnTo>
                    <a:lnTo>
                      <a:pt x="520" y="644"/>
                    </a:lnTo>
                    <a:lnTo>
                      <a:pt x="520" y="644"/>
                    </a:lnTo>
                    <a:lnTo>
                      <a:pt x="520" y="644"/>
                    </a:lnTo>
                    <a:lnTo>
                      <a:pt x="516" y="648"/>
                    </a:lnTo>
                    <a:lnTo>
                      <a:pt x="516" y="648"/>
                    </a:lnTo>
                    <a:lnTo>
                      <a:pt x="512" y="648"/>
                    </a:lnTo>
                    <a:lnTo>
                      <a:pt x="512" y="648"/>
                    </a:lnTo>
                    <a:lnTo>
                      <a:pt x="512" y="648"/>
                    </a:lnTo>
                    <a:lnTo>
                      <a:pt x="512" y="648"/>
                    </a:lnTo>
                    <a:lnTo>
                      <a:pt x="512" y="644"/>
                    </a:lnTo>
                    <a:lnTo>
                      <a:pt x="512" y="644"/>
                    </a:lnTo>
                    <a:lnTo>
                      <a:pt x="512" y="644"/>
                    </a:lnTo>
                    <a:lnTo>
                      <a:pt x="512" y="644"/>
                    </a:lnTo>
                    <a:lnTo>
                      <a:pt x="512" y="644"/>
                    </a:lnTo>
                    <a:lnTo>
                      <a:pt x="512" y="644"/>
                    </a:lnTo>
                    <a:lnTo>
                      <a:pt x="512" y="644"/>
                    </a:lnTo>
                    <a:lnTo>
                      <a:pt x="512" y="640"/>
                    </a:lnTo>
                    <a:lnTo>
                      <a:pt x="512" y="640"/>
                    </a:lnTo>
                    <a:lnTo>
                      <a:pt x="516" y="636"/>
                    </a:lnTo>
                    <a:lnTo>
                      <a:pt x="520" y="633"/>
                    </a:lnTo>
                    <a:lnTo>
                      <a:pt x="516" y="636"/>
                    </a:lnTo>
                    <a:lnTo>
                      <a:pt x="516" y="636"/>
                    </a:lnTo>
                    <a:lnTo>
                      <a:pt x="512" y="633"/>
                    </a:lnTo>
                    <a:lnTo>
                      <a:pt x="512" y="633"/>
                    </a:lnTo>
                    <a:lnTo>
                      <a:pt x="516" y="633"/>
                    </a:lnTo>
                    <a:lnTo>
                      <a:pt x="516" y="633"/>
                    </a:lnTo>
                    <a:lnTo>
                      <a:pt x="516" y="629"/>
                    </a:lnTo>
                    <a:lnTo>
                      <a:pt x="512" y="629"/>
                    </a:lnTo>
                    <a:lnTo>
                      <a:pt x="512" y="625"/>
                    </a:lnTo>
                    <a:lnTo>
                      <a:pt x="516" y="621"/>
                    </a:lnTo>
                    <a:lnTo>
                      <a:pt x="516" y="621"/>
                    </a:lnTo>
                    <a:lnTo>
                      <a:pt x="520" y="625"/>
                    </a:lnTo>
                    <a:lnTo>
                      <a:pt x="523" y="629"/>
                    </a:lnTo>
                    <a:lnTo>
                      <a:pt x="520" y="625"/>
                    </a:lnTo>
                    <a:lnTo>
                      <a:pt x="520" y="625"/>
                    </a:lnTo>
                    <a:lnTo>
                      <a:pt x="520" y="625"/>
                    </a:lnTo>
                    <a:lnTo>
                      <a:pt x="520" y="625"/>
                    </a:lnTo>
                    <a:lnTo>
                      <a:pt x="520" y="621"/>
                    </a:lnTo>
                    <a:lnTo>
                      <a:pt x="520" y="621"/>
                    </a:lnTo>
                    <a:lnTo>
                      <a:pt x="523" y="621"/>
                    </a:lnTo>
                    <a:lnTo>
                      <a:pt x="523" y="625"/>
                    </a:lnTo>
                    <a:lnTo>
                      <a:pt x="523" y="621"/>
                    </a:lnTo>
                    <a:lnTo>
                      <a:pt x="523" y="621"/>
                    </a:lnTo>
                    <a:lnTo>
                      <a:pt x="523" y="621"/>
                    </a:lnTo>
                    <a:lnTo>
                      <a:pt x="523" y="617"/>
                    </a:lnTo>
                    <a:lnTo>
                      <a:pt x="520" y="617"/>
                    </a:lnTo>
                    <a:lnTo>
                      <a:pt x="520" y="617"/>
                    </a:lnTo>
                    <a:lnTo>
                      <a:pt x="520" y="617"/>
                    </a:lnTo>
                    <a:lnTo>
                      <a:pt x="520" y="617"/>
                    </a:lnTo>
                    <a:lnTo>
                      <a:pt x="516" y="613"/>
                    </a:lnTo>
                    <a:lnTo>
                      <a:pt x="516" y="613"/>
                    </a:lnTo>
                    <a:lnTo>
                      <a:pt x="523" y="609"/>
                    </a:lnTo>
                    <a:lnTo>
                      <a:pt x="523" y="609"/>
                    </a:lnTo>
                    <a:lnTo>
                      <a:pt x="527" y="613"/>
                    </a:lnTo>
                    <a:lnTo>
                      <a:pt x="527" y="613"/>
                    </a:lnTo>
                    <a:lnTo>
                      <a:pt x="527" y="609"/>
                    </a:lnTo>
                    <a:lnTo>
                      <a:pt x="523" y="609"/>
                    </a:lnTo>
                    <a:lnTo>
                      <a:pt x="523" y="605"/>
                    </a:lnTo>
                    <a:lnTo>
                      <a:pt x="531" y="601"/>
                    </a:lnTo>
                    <a:lnTo>
                      <a:pt x="531" y="605"/>
                    </a:lnTo>
                    <a:lnTo>
                      <a:pt x="531" y="605"/>
                    </a:lnTo>
                    <a:lnTo>
                      <a:pt x="531" y="605"/>
                    </a:lnTo>
                    <a:lnTo>
                      <a:pt x="535" y="609"/>
                    </a:lnTo>
                    <a:lnTo>
                      <a:pt x="535" y="609"/>
                    </a:lnTo>
                    <a:lnTo>
                      <a:pt x="535" y="609"/>
                    </a:lnTo>
                    <a:lnTo>
                      <a:pt x="535" y="605"/>
                    </a:lnTo>
                    <a:lnTo>
                      <a:pt x="535" y="601"/>
                    </a:lnTo>
                    <a:lnTo>
                      <a:pt x="535" y="601"/>
                    </a:lnTo>
                    <a:lnTo>
                      <a:pt x="535" y="601"/>
                    </a:lnTo>
                    <a:lnTo>
                      <a:pt x="535" y="601"/>
                    </a:lnTo>
                    <a:lnTo>
                      <a:pt x="539" y="601"/>
                    </a:lnTo>
                    <a:lnTo>
                      <a:pt x="539" y="601"/>
                    </a:lnTo>
                    <a:lnTo>
                      <a:pt x="539" y="601"/>
                    </a:lnTo>
                    <a:lnTo>
                      <a:pt x="543" y="605"/>
                    </a:lnTo>
                    <a:lnTo>
                      <a:pt x="543" y="605"/>
                    </a:lnTo>
                    <a:lnTo>
                      <a:pt x="539" y="613"/>
                    </a:lnTo>
                    <a:lnTo>
                      <a:pt x="539" y="613"/>
                    </a:lnTo>
                    <a:lnTo>
                      <a:pt x="539" y="613"/>
                    </a:lnTo>
                    <a:lnTo>
                      <a:pt x="543" y="609"/>
                    </a:lnTo>
                    <a:lnTo>
                      <a:pt x="547" y="605"/>
                    </a:lnTo>
                    <a:lnTo>
                      <a:pt x="547" y="605"/>
                    </a:lnTo>
                    <a:lnTo>
                      <a:pt x="543" y="601"/>
                    </a:lnTo>
                    <a:lnTo>
                      <a:pt x="543" y="597"/>
                    </a:lnTo>
                    <a:lnTo>
                      <a:pt x="547" y="597"/>
                    </a:lnTo>
                    <a:lnTo>
                      <a:pt x="551" y="597"/>
                    </a:lnTo>
                    <a:lnTo>
                      <a:pt x="555" y="594"/>
                    </a:lnTo>
                    <a:lnTo>
                      <a:pt x="555" y="594"/>
                    </a:lnTo>
                    <a:lnTo>
                      <a:pt x="559" y="594"/>
                    </a:lnTo>
                    <a:lnTo>
                      <a:pt x="559" y="594"/>
                    </a:lnTo>
                    <a:moveTo>
                      <a:pt x="637" y="582"/>
                    </a:moveTo>
                    <a:lnTo>
                      <a:pt x="637" y="582"/>
                    </a:lnTo>
                    <a:lnTo>
                      <a:pt x="637" y="582"/>
                    </a:lnTo>
                    <a:lnTo>
                      <a:pt x="637" y="582"/>
                    </a:lnTo>
                    <a:lnTo>
                      <a:pt x="625" y="586"/>
                    </a:lnTo>
                    <a:lnTo>
                      <a:pt x="625" y="590"/>
                    </a:lnTo>
                    <a:lnTo>
                      <a:pt x="621" y="590"/>
                    </a:lnTo>
                    <a:lnTo>
                      <a:pt x="621" y="594"/>
                    </a:lnTo>
                    <a:lnTo>
                      <a:pt x="621" y="590"/>
                    </a:lnTo>
                    <a:lnTo>
                      <a:pt x="621" y="590"/>
                    </a:lnTo>
                    <a:lnTo>
                      <a:pt x="621" y="586"/>
                    </a:lnTo>
                    <a:lnTo>
                      <a:pt x="621" y="586"/>
                    </a:lnTo>
                    <a:lnTo>
                      <a:pt x="621" y="586"/>
                    </a:lnTo>
                    <a:lnTo>
                      <a:pt x="621" y="586"/>
                    </a:lnTo>
                    <a:lnTo>
                      <a:pt x="617" y="586"/>
                    </a:lnTo>
                    <a:lnTo>
                      <a:pt x="617" y="578"/>
                    </a:lnTo>
                    <a:lnTo>
                      <a:pt x="617" y="574"/>
                    </a:lnTo>
                    <a:lnTo>
                      <a:pt x="621" y="570"/>
                    </a:lnTo>
                    <a:lnTo>
                      <a:pt x="621" y="570"/>
                    </a:lnTo>
                    <a:lnTo>
                      <a:pt x="629" y="566"/>
                    </a:lnTo>
                    <a:lnTo>
                      <a:pt x="629" y="566"/>
                    </a:lnTo>
                    <a:lnTo>
                      <a:pt x="633" y="566"/>
                    </a:lnTo>
                    <a:lnTo>
                      <a:pt x="633" y="566"/>
                    </a:lnTo>
                    <a:lnTo>
                      <a:pt x="633" y="566"/>
                    </a:lnTo>
                    <a:lnTo>
                      <a:pt x="633" y="570"/>
                    </a:lnTo>
                    <a:lnTo>
                      <a:pt x="633" y="570"/>
                    </a:lnTo>
                    <a:lnTo>
                      <a:pt x="637" y="570"/>
                    </a:lnTo>
                    <a:lnTo>
                      <a:pt x="637" y="570"/>
                    </a:lnTo>
                    <a:lnTo>
                      <a:pt x="637" y="574"/>
                    </a:lnTo>
                    <a:lnTo>
                      <a:pt x="637" y="574"/>
                    </a:lnTo>
                    <a:lnTo>
                      <a:pt x="637" y="574"/>
                    </a:lnTo>
                    <a:lnTo>
                      <a:pt x="633" y="578"/>
                    </a:lnTo>
                    <a:lnTo>
                      <a:pt x="633" y="578"/>
                    </a:lnTo>
                    <a:lnTo>
                      <a:pt x="637" y="578"/>
                    </a:lnTo>
                    <a:lnTo>
                      <a:pt x="637" y="582"/>
                    </a:lnTo>
                    <a:moveTo>
                      <a:pt x="664" y="523"/>
                    </a:moveTo>
                    <a:lnTo>
                      <a:pt x="664" y="523"/>
                    </a:lnTo>
                    <a:lnTo>
                      <a:pt x="648" y="531"/>
                    </a:lnTo>
                    <a:lnTo>
                      <a:pt x="648" y="527"/>
                    </a:lnTo>
                    <a:lnTo>
                      <a:pt x="648" y="527"/>
                    </a:lnTo>
                    <a:lnTo>
                      <a:pt x="648" y="527"/>
                    </a:lnTo>
                    <a:lnTo>
                      <a:pt x="648" y="527"/>
                    </a:lnTo>
                    <a:lnTo>
                      <a:pt x="648" y="523"/>
                    </a:lnTo>
                    <a:lnTo>
                      <a:pt x="648" y="523"/>
                    </a:lnTo>
                    <a:lnTo>
                      <a:pt x="648" y="519"/>
                    </a:lnTo>
                    <a:lnTo>
                      <a:pt x="648" y="519"/>
                    </a:lnTo>
                    <a:lnTo>
                      <a:pt x="652" y="512"/>
                    </a:lnTo>
                    <a:lnTo>
                      <a:pt x="652" y="508"/>
                    </a:lnTo>
                    <a:lnTo>
                      <a:pt x="652" y="508"/>
                    </a:lnTo>
                    <a:lnTo>
                      <a:pt x="656" y="508"/>
                    </a:lnTo>
                    <a:lnTo>
                      <a:pt x="656" y="508"/>
                    </a:lnTo>
                    <a:lnTo>
                      <a:pt x="656" y="512"/>
                    </a:lnTo>
                    <a:lnTo>
                      <a:pt x="660" y="515"/>
                    </a:lnTo>
                    <a:lnTo>
                      <a:pt x="664" y="519"/>
                    </a:lnTo>
                    <a:lnTo>
                      <a:pt x="664" y="519"/>
                    </a:lnTo>
                    <a:lnTo>
                      <a:pt x="664" y="523"/>
                    </a:lnTo>
                    <a:moveTo>
                      <a:pt x="664" y="504"/>
                    </a:moveTo>
                    <a:lnTo>
                      <a:pt x="664" y="504"/>
                    </a:lnTo>
                    <a:lnTo>
                      <a:pt x="668" y="504"/>
                    </a:lnTo>
                    <a:lnTo>
                      <a:pt x="668" y="504"/>
                    </a:lnTo>
                    <a:lnTo>
                      <a:pt x="668" y="504"/>
                    </a:lnTo>
                    <a:lnTo>
                      <a:pt x="664" y="500"/>
                    </a:lnTo>
                    <a:lnTo>
                      <a:pt x="664" y="500"/>
                    </a:lnTo>
                    <a:lnTo>
                      <a:pt x="664" y="496"/>
                    </a:lnTo>
                    <a:lnTo>
                      <a:pt x="664" y="496"/>
                    </a:lnTo>
                    <a:lnTo>
                      <a:pt x="668" y="496"/>
                    </a:lnTo>
                    <a:lnTo>
                      <a:pt x="672" y="496"/>
                    </a:lnTo>
                    <a:lnTo>
                      <a:pt x="676" y="496"/>
                    </a:lnTo>
                    <a:lnTo>
                      <a:pt x="680" y="500"/>
                    </a:lnTo>
                    <a:lnTo>
                      <a:pt x="676" y="508"/>
                    </a:lnTo>
                    <a:lnTo>
                      <a:pt x="672" y="512"/>
                    </a:lnTo>
                    <a:lnTo>
                      <a:pt x="672" y="515"/>
                    </a:lnTo>
                    <a:lnTo>
                      <a:pt x="668" y="515"/>
                    </a:lnTo>
                    <a:lnTo>
                      <a:pt x="668" y="512"/>
                    </a:lnTo>
                    <a:lnTo>
                      <a:pt x="664" y="512"/>
                    </a:lnTo>
                    <a:lnTo>
                      <a:pt x="664" y="508"/>
                    </a:lnTo>
                    <a:lnTo>
                      <a:pt x="660" y="504"/>
                    </a:lnTo>
                    <a:lnTo>
                      <a:pt x="656" y="504"/>
                    </a:lnTo>
                    <a:lnTo>
                      <a:pt x="656" y="500"/>
                    </a:lnTo>
                    <a:lnTo>
                      <a:pt x="656" y="500"/>
                    </a:lnTo>
                    <a:lnTo>
                      <a:pt x="656" y="496"/>
                    </a:lnTo>
                    <a:lnTo>
                      <a:pt x="656" y="496"/>
                    </a:lnTo>
                    <a:lnTo>
                      <a:pt x="660" y="500"/>
                    </a:lnTo>
                    <a:lnTo>
                      <a:pt x="664" y="504"/>
                    </a:lnTo>
                    <a:lnTo>
                      <a:pt x="664" y="504"/>
                    </a:lnTo>
                    <a:moveTo>
                      <a:pt x="531" y="531"/>
                    </a:moveTo>
                    <a:lnTo>
                      <a:pt x="531" y="531"/>
                    </a:lnTo>
                    <a:lnTo>
                      <a:pt x="527" y="531"/>
                    </a:lnTo>
                    <a:lnTo>
                      <a:pt x="527" y="531"/>
                    </a:lnTo>
                    <a:lnTo>
                      <a:pt x="523" y="531"/>
                    </a:lnTo>
                    <a:lnTo>
                      <a:pt x="523" y="531"/>
                    </a:lnTo>
                    <a:lnTo>
                      <a:pt x="523" y="527"/>
                    </a:lnTo>
                    <a:lnTo>
                      <a:pt x="523" y="527"/>
                    </a:lnTo>
                    <a:lnTo>
                      <a:pt x="523" y="523"/>
                    </a:lnTo>
                    <a:lnTo>
                      <a:pt x="523" y="523"/>
                    </a:lnTo>
                    <a:lnTo>
                      <a:pt x="523" y="523"/>
                    </a:lnTo>
                    <a:lnTo>
                      <a:pt x="523" y="523"/>
                    </a:lnTo>
                    <a:lnTo>
                      <a:pt x="523" y="523"/>
                    </a:lnTo>
                    <a:lnTo>
                      <a:pt x="527" y="523"/>
                    </a:lnTo>
                    <a:lnTo>
                      <a:pt x="531" y="523"/>
                    </a:lnTo>
                    <a:lnTo>
                      <a:pt x="531" y="527"/>
                    </a:lnTo>
                    <a:lnTo>
                      <a:pt x="531" y="527"/>
                    </a:lnTo>
                    <a:lnTo>
                      <a:pt x="531" y="531"/>
                    </a:lnTo>
                    <a:moveTo>
                      <a:pt x="582" y="508"/>
                    </a:moveTo>
                    <a:lnTo>
                      <a:pt x="582" y="508"/>
                    </a:lnTo>
                    <a:lnTo>
                      <a:pt x="582" y="508"/>
                    </a:lnTo>
                    <a:lnTo>
                      <a:pt x="582" y="508"/>
                    </a:lnTo>
                    <a:lnTo>
                      <a:pt x="586" y="512"/>
                    </a:lnTo>
                    <a:lnTo>
                      <a:pt x="586" y="515"/>
                    </a:lnTo>
                    <a:lnTo>
                      <a:pt x="586" y="515"/>
                    </a:lnTo>
                    <a:lnTo>
                      <a:pt x="586" y="515"/>
                    </a:lnTo>
                    <a:lnTo>
                      <a:pt x="586" y="519"/>
                    </a:lnTo>
                    <a:lnTo>
                      <a:pt x="586" y="527"/>
                    </a:lnTo>
                    <a:lnTo>
                      <a:pt x="586" y="527"/>
                    </a:lnTo>
                    <a:lnTo>
                      <a:pt x="590" y="531"/>
                    </a:lnTo>
                    <a:lnTo>
                      <a:pt x="590" y="531"/>
                    </a:lnTo>
                    <a:lnTo>
                      <a:pt x="590" y="535"/>
                    </a:lnTo>
                    <a:lnTo>
                      <a:pt x="586" y="535"/>
                    </a:lnTo>
                    <a:lnTo>
                      <a:pt x="586" y="535"/>
                    </a:lnTo>
                    <a:lnTo>
                      <a:pt x="586" y="539"/>
                    </a:lnTo>
                    <a:lnTo>
                      <a:pt x="586" y="543"/>
                    </a:lnTo>
                    <a:lnTo>
                      <a:pt x="586" y="543"/>
                    </a:lnTo>
                    <a:lnTo>
                      <a:pt x="590" y="539"/>
                    </a:lnTo>
                    <a:lnTo>
                      <a:pt x="590" y="535"/>
                    </a:lnTo>
                    <a:lnTo>
                      <a:pt x="594" y="531"/>
                    </a:lnTo>
                    <a:lnTo>
                      <a:pt x="594" y="531"/>
                    </a:lnTo>
                    <a:lnTo>
                      <a:pt x="594" y="531"/>
                    </a:lnTo>
                    <a:lnTo>
                      <a:pt x="598" y="535"/>
                    </a:lnTo>
                    <a:lnTo>
                      <a:pt x="598" y="539"/>
                    </a:lnTo>
                    <a:lnTo>
                      <a:pt x="598" y="539"/>
                    </a:lnTo>
                    <a:lnTo>
                      <a:pt x="598" y="543"/>
                    </a:lnTo>
                    <a:lnTo>
                      <a:pt x="598" y="547"/>
                    </a:lnTo>
                    <a:lnTo>
                      <a:pt x="598" y="547"/>
                    </a:lnTo>
                    <a:lnTo>
                      <a:pt x="598" y="547"/>
                    </a:lnTo>
                    <a:lnTo>
                      <a:pt x="598" y="547"/>
                    </a:lnTo>
                    <a:lnTo>
                      <a:pt x="594" y="551"/>
                    </a:lnTo>
                    <a:lnTo>
                      <a:pt x="594" y="551"/>
                    </a:lnTo>
                    <a:lnTo>
                      <a:pt x="594" y="551"/>
                    </a:lnTo>
                    <a:lnTo>
                      <a:pt x="594" y="554"/>
                    </a:lnTo>
                    <a:lnTo>
                      <a:pt x="594" y="554"/>
                    </a:lnTo>
                    <a:lnTo>
                      <a:pt x="590" y="554"/>
                    </a:lnTo>
                    <a:lnTo>
                      <a:pt x="590" y="558"/>
                    </a:lnTo>
                    <a:lnTo>
                      <a:pt x="590" y="558"/>
                    </a:lnTo>
                    <a:lnTo>
                      <a:pt x="590" y="562"/>
                    </a:lnTo>
                    <a:lnTo>
                      <a:pt x="590" y="562"/>
                    </a:lnTo>
                    <a:lnTo>
                      <a:pt x="594" y="566"/>
                    </a:lnTo>
                    <a:lnTo>
                      <a:pt x="594" y="570"/>
                    </a:lnTo>
                    <a:lnTo>
                      <a:pt x="594" y="570"/>
                    </a:lnTo>
                    <a:lnTo>
                      <a:pt x="594" y="570"/>
                    </a:lnTo>
                    <a:lnTo>
                      <a:pt x="590" y="574"/>
                    </a:lnTo>
                    <a:lnTo>
                      <a:pt x="594" y="570"/>
                    </a:lnTo>
                    <a:lnTo>
                      <a:pt x="594" y="570"/>
                    </a:lnTo>
                    <a:lnTo>
                      <a:pt x="594" y="566"/>
                    </a:lnTo>
                    <a:lnTo>
                      <a:pt x="594" y="566"/>
                    </a:lnTo>
                    <a:lnTo>
                      <a:pt x="594" y="562"/>
                    </a:lnTo>
                    <a:lnTo>
                      <a:pt x="594" y="558"/>
                    </a:lnTo>
                    <a:lnTo>
                      <a:pt x="594" y="558"/>
                    </a:lnTo>
                    <a:lnTo>
                      <a:pt x="594" y="554"/>
                    </a:lnTo>
                    <a:lnTo>
                      <a:pt x="598" y="551"/>
                    </a:lnTo>
                    <a:lnTo>
                      <a:pt x="602" y="551"/>
                    </a:lnTo>
                    <a:lnTo>
                      <a:pt x="602" y="547"/>
                    </a:lnTo>
                    <a:lnTo>
                      <a:pt x="602" y="547"/>
                    </a:lnTo>
                    <a:lnTo>
                      <a:pt x="606" y="554"/>
                    </a:lnTo>
                    <a:lnTo>
                      <a:pt x="606" y="554"/>
                    </a:lnTo>
                    <a:lnTo>
                      <a:pt x="609" y="554"/>
                    </a:lnTo>
                    <a:lnTo>
                      <a:pt x="606" y="551"/>
                    </a:lnTo>
                    <a:lnTo>
                      <a:pt x="606" y="547"/>
                    </a:lnTo>
                    <a:lnTo>
                      <a:pt x="606" y="543"/>
                    </a:lnTo>
                    <a:lnTo>
                      <a:pt x="602" y="543"/>
                    </a:lnTo>
                    <a:lnTo>
                      <a:pt x="602" y="543"/>
                    </a:lnTo>
                    <a:lnTo>
                      <a:pt x="602" y="543"/>
                    </a:lnTo>
                    <a:lnTo>
                      <a:pt x="602" y="543"/>
                    </a:lnTo>
                    <a:lnTo>
                      <a:pt x="602" y="539"/>
                    </a:lnTo>
                    <a:lnTo>
                      <a:pt x="602" y="539"/>
                    </a:lnTo>
                    <a:lnTo>
                      <a:pt x="606" y="535"/>
                    </a:lnTo>
                    <a:lnTo>
                      <a:pt x="609" y="535"/>
                    </a:lnTo>
                    <a:lnTo>
                      <a:pt x="609" y="531"/>
                    </a:lnTo>
                    <a:lnTo>
                      <a:pt x="609" y="531"/>
                    </a:lnTo>
                    <a:lnTo>
                      <a:pt x="606" y="531"/>
                    </a:lnTo>
                    <a:lnTo>
                      <a:pt x="602" y="527"/>
                    </a:lnTo>
                    <a:lnTo>
                      <a:pt x="602" y="527"/>
                    </a:lnTo>
                    <a:lnTo>
                      <a:pt x="602" y="527"/>
                    </a:lnTo>
                    <a:lnTo>
                      <a:pt x="602" y="523"/>
                    </a:lnTo>
                    <a:lnTo>
                      <a:pt x="602" y="523"/>
                    </a:lnTo>
                    <a:lnTo>
                      <a:pt x="606" y="519"/>
                    </a:lnTo>
                    <a:lnTo>
                      <a:pt x="606" y="519"/>
                    </a:lnTo>
                    <a:lnTo>
                      <a:pt x="606" y="519"/>
                    </a:lnTo>
                    <a:lnTo>
                      <a:pt x="609" y="519"/>
                    </a:lnTo>
                    <a:lnTo>
                      <a:pt x="609" y="519"/>
                    </a:lnTo>
                    <a:lnTo>
                      <a:pt x="609" y="519"/>
                    </a:lnTo>
                    <a:lnTo>
                      <a:pt x="609" y="519"/>
                    </a:lnTo>
                    <a:lnTo>
                      <a:pt x="609" y="515"/>
                    </a:lnTo>
                    <a:lnTo>
                      <a:pt x="609" y="515"/>
                    </a:lnTo>
                    <a:lnTo>
                      <a:pt x="606" y="512"/>
                    </a:lnTo>
                    <a:lnTo>
                      <a:pt x="606" y="512"/>
                    </a:lnTo>
                    <a:lnTo>
                      <a:pt x="606" y="512"/>
                    </a:lnTo>
                    <a:lnTo>
                      <a:pt x="609" y="515"/>
                    </a:lnTo>
                    <a:lnTo>
                      <a:pt x="617" y="515"/>
                    </a:lnTo>
                    <a:lnTo>
                      <a:pt x="617" y="515"/>
                    </a:lnTo>
                    <a:lnTo>
                      <a:pt x="621" y="515"/>
                    </a:lnTo>
                    <a:lnTo>
                      <a:pt x="621" y="515"/>
                    </a:lnTo>
                    <a:lnTo>
                      <a:pt x="621" y="519"/>
                    </a:lnTo>
                    <a:lnTo>
                      <a:pt x="621" y="519"/>
                    </a:lnTo>
                    <a:lnTo>
                      <a:pt x="625" y="519"/>
                    </a:lnTo>
                    <a:lnTo>
                      <a:pt x="629" y="519"/>
                    </a:lnTo>
                    <a:lnTo>
                      <a:pt x="629" y="519"/>
                    </a:lnTo>
                    <a:lnTo>
                      <a:pt x="625" y="523"/>
                    </a:lnTo>
                    <a:lnTo>
                      <a:pt x="625" y="523"/>
                    </a:lnTo>
                    <a:lnTo>
                      <a:pt x="625" y="523"/>
                    </a:lnTo>
                    <a:lnTo>
                      <a:pt x="629" y="523"/>
                    </a:lnTo>
                    <a:lnTo>
                      <a:pt x="629" y="523"/>
                    </a:lnTo>
                    <a:lnTo>
                      <a:pt x="629" y="527"/>
                    </a:lnTo>
                    <a:lnTo>
                      <a:pt x="629" y="527"/>
                    </a:lnTo>
                    <a:lnTo>
                      <a:pt x="629" y="531"/>
                    </a:lnTo>
                    <a:lnTo>
                      <a:pt x="629" y="531"/>
                    </a:lnTo>
                    <a:lnTo>
                      <a:pt x="629" y="535"/>
                    </a:lnTo>
                    <a:lnTo>
                      <a:pt x="633" y="535"/>
                    </a:lnTo>
                    <a:lnTo>
                      <a:pt x="633" y="539"/>
                    </a:lnTo>
                    <a:lnTo>
                      <a:pt x="633" y="539"/>
                    </a:lnTo>
                    <a:lnTo>
                      <a:pt x="637" y="543"/>
                    </a:lnTo>
                    <a:lnTo>
                      <a:pt x="637" y="543"/>
                    </a:lnTo>
                    <a:lnTo>
                      <a:pt x="637" y="547"/>
                    </a:lnTo>
                    <a:lnTo>
                      <a:pt x="637" y="551"/>
                    </a:lnTo>
                    <a:lnTo>
                      <a:pt x="633" y="551"/>
                    </a:lnTo>
                    <a:lnTo>
                      <a:pt x="633" y="551"/>
                    </a:lnTo>
                    <a:lnTo>
                      <a:pt x="633" y="554"/>
                    </a:lnTo>
                    <a:lnTo>
                      <a:pt x="633" y="554"/>
                    </a:lnTo>
                    <a:lnTo>
                      <a:pt x="637" y="554"/>
                    </a:lnTo>
                    <a:lnTo>
                      <a:pt x="637" y="558"/>
                    </a:lnTo>
                    <a:lnTo>
                      <a:pt x="637" y="558"/>
                    </a:lnTo>
                    <a:lnTo>
                      <a:pt x="637" y="562"/>
                    </a:lnTo>
                    <a:lnTo>
                      <a:pt x="637" y="562"/>
                    </a:lnTo>
                    <a:lnTo>
                      <a:pt x="633" y="562"/>
                    </a:lnTo>
                    <a:lnTo>
                      <a:pt x="633" y="562"/>
                    </a:lnTo>
                    <a:lnTo>
                      <a:pt x="629" y="562"/>
                    </a:lnTo>
                    <a:lnTo>
                      <a:pt x="621" y="566"/>
                    </a:lnTo>
                    <a:lnTo>
                      <a:pt x="617" y="570"/>
                    </a:lnTo>
                    <a:lnTo>
                      <a:pt x="617" y="570"/>
                    </a:lnTo>
                    <a:lnTo>
                      <a:pt x="617" y="570"/>
                    </a:lnTo>
                    <a:lnTo>
                      <a:pt x="613" y="570"/>
                    </a:lnTo>
                    <a:lnTo>
                      <a:pt x="613" y="566"/>
                    </a:lnTo>
                    <a:lnTo>
                      <a:pt x="613" y="570"/>
                    </a:lnTo>
                    <a:lnTo>
                      <a:pt x="613" y="570"/>
                    </a:lnTo>
                    <a:lnTo>
                      <a:pt x="613" y="574"/>
                    </a:lnTo>
                    <a:lnTo>
                      <a:pt x="613" y="578"/>
                    </a:lnTo>
                    <a:lnTo>
                      <a:pt x="613" y="582"/>
                    </a:lnTo>
                    <a:lnTo>
                      <a:pt x="613" y="586"/>
                    </a:lnTo>
                    <a:lnTo>
                      <a:pt x="613" y="594"/>
                    </a:lnTo>
                    <a:lnTo>
                      <a:pt x="609" y="594"/>
                    </a:lnTo>
                    <a:lnTo>
                      <a:pt x="609" y="597"/>
                    </a:lnTo>
                    <a:lnTo>
                      <a:pt x="606" y="597"/>
                    </a:lnTo>
                    <a:lnTo>
                      <a:pt x="606" y="594"/>
                    </a:lnTo>
                    <a:lnTo>
                      <a:pt x="606" y="594"/>
                    </a:lnTo>
                    <a:lnTo>
                      <a:pt x="606" y="590"/>
                    </a:lnTo>
                    <a:lnTo>
                      <a:pt x="606" y="586"/>
                    </a:lnTo>
                    <a:lnTo>
                      <a:pt x="606" y="586"/>
                    </a:lnTo>
                    <a:lnTo>
                      <a:pt x="606" y="582"/>
                    </a:lnTo>
                    <a:lnTo>
                      <a:pt x="602" y="582"/>
                    </a:lnTo>
                    <a:lnTo>
                      <a:pt x="602" y="582"/>
                    </a:lnTo>
                    <a:lnTo>
                      <a:pt x="602" y="578"/>
                    </a:lnTo>
                    <a:lnTo>
                      <a:pt x="602" y="578"/>
                    </a:lnTo>
                    <a:lnTo>
                      <a:pt x="602" y="582"/>
                    </a:lnTo>
                    <a:lnTo>
                      <a:pt x="602" y="582"/>
                    </a:lnTo>
                    <a:lnTo>
                      <a:pt x="602" y="582"/>
                    </a:lnTo>
                    <a:lnTo>
                      <a:pt x="602" y="586"/>
                    </a:lnTo>
                    <a:lnTo>
                      <a:pt x="602" y="586"/>
                    </a:lnTo>
                    <a:lnTo>
                      <a:pt x="602" y="590"/>
                    </a:lnTo>
                    <a:lnTo>
                      <a:pt x="602" y="590"/>
                    </a:lnTo>
                    <a:lnTo>
                      <a:pt x="598" y="590"/>
                    </a:lnTo>
                    <a:lnTo>
                      <a:pt x="598" y="586"/>
                    </a:lnTo>
                    <a:lnTo>
                      <a:pt x="598" y="590"/>
                    </a:lnTo>
                    <a:lnTo>
                      <a:pt x="598" y="590"/>
                    </a:lnTo>
                    <a:lnTo>
                      <a:pt x="602" y="594"/>
                    </a:lnTo>
                    <a:lnTo>
                      <a:pt x="602" y="594"/>
                    </a:lnTo>
                    <a:lnTo>
                      <a:pt x="602" y="594"/>
                    </a:lnTo>
                    <a:lnTo>
                      <a:pt x="602" y="594"/>
                    </a:lnTo>
                    <a:lnTo>
                      <a:pt x="598" y="590"/>
                    </a:lnTo>
                    <a:lnTo>
                      <a:pt x="598" y="590"/>
                    </a:lnTo>
                    <a:lnTo>
                      <a:pt x="598" y="590"/>
                    </a:lnTo>
                    <a:lnTo>
                      <a:pt x="598" y="590"/>
                    </a:lnTo>
                    <a:lnTo>
                      <a:pt x="598" y="594"/>
                    </a:lnTo>
                    <a:lnTo>
                      <a:pt x="598" y="594"/>
                    </a:lnTo>
                    <a:lnTo>
                      <a:pt x="598" y="597"/>
                    </a:lnTo>
                    <a:lnTo>
                      <a:pt x="598" y="597"/>
                    </a:lnTo>
                    <a:lnTo>
                      <a:pt x="598" y="597"/>
                    </a:lnTo>
                    <a:lnTo>
                      <a:pt x="594" y="597"/>
                    </a:lnTo>
                    <a:lnTo>
                      <a:pt x="594" y="597"/>
                    </a:lnTo>
                    <a:lnTo>
                      <a:pt x="594" y="601"/>
                    </a:lnTo>
                    <a:lnTo>
                      <a:pt x="594" y="601"/>
                    </a:lnTo>
                    <a:lnTo>
                      <a:pt x="594" y="601"/>
                    </a:lnTo>
                    <a:lnTo>
                      <a:pt x="598" y="601"/>
                    </a:lnTo>
                    <a:lnTo>
                      <a:pt x="598" y="601"/>
                    </a:lnTo>
                    <a:lnTo>
                      <a:pt x="598" y="601"/>
                    </a:lnTo>
                    <a:lnTo>
                      <a:pt x="594" y="609"/>
                    </a:lnTo>
                    <a:lnTo>
                      <a:pt x="594" y="609"/>
                    </a:lnTo>
                    <a:lnTo>
                      <a:pt x="594" y="609"/>
                    </a:lnTo>
                    <a:lnTo>
                      <a:pt x="594" y="609"/>
                    </a:lnTo>
                    <a:lnTo>
                      <a:pt x="594" y="609"/>
                    </a:lnTo>
                    <a:lnTo>
                      <a:pt x="594" y="609"/>
                    </a:lnTo>
                    <a:lnTo>
                      <a:pt x="594" y="609"/>
                    </a:lnTo>
                    <a:lnTo>
                      <a:pt x="594" y="609"/>
                    </a:lnTo>
                    <a:lnTo>
                      <a:pt x="590" y="609"/>
                    </a:lnTo>
                    <a:lnTo>
                      <a:pt x="590" y="605"/>
                    </a:lnTo>
                    <a:lnTo>
                      <a:pt x="586" y="605"/>
                    </a:lnTo>
                    <a:lnTo>
                      <a:pt x="578" y="609"/>
                    </a:lnTo>
                    <a:lnTo>
                      <a:pt x="574" y="609"/>
                    </a:lnTo>
                    <a:lnTo>
                      <a:pt x="574" y="605"/>
                    </a:lnTo>
                    <a:lnTo>
                      <a:pt x="574" y="605"/>
                    </a:lnTo>
                    <a:lnTo>
                      <a:pt x="574" y="605"/>
                    </a:lnTo>
                    <a:lnTo>
                      <a:pt x="578" y="601"/>
                    </a:lnTo>
                    <a:lnTo>
                      <a:pt x="578" y="597"/>
                    </a:lnTo>
                    <a:lnTo>
                      <a:pt x="582" y="597"/>
                    </a:lnTo>
                    <a:lnTo>
                      <a:pt x="582" y="594"/>
                    </a:lnTo>
                    <a:lnTo>
                      <a:pt x="586" y="586"/>
                    </a:lnTo>
                    <a:lnTo>
                      <a:pt x="586" y="582"/>
                    </a:lnTo>
                    <a:lnTo>
                      <a:pt x="582" y="582"/>
                    </a:lnTo>
                    <a:lnTo>
                      <a:pt x="582" y="582"/>
                    </a:lnTo>
                    <a:lnTo>
                      <a:pt x="582" y="578"/>
                    </a:lnTo>
                    <a:lnTo>
                      <a:pt x="582" y="578"/>
                    </a:lnTo>
                    <a:lnTo>
                      <a:pt x="582" y="578"/>
                    </a:lnTo>
                    <a:lnTo>
                      <a:pt x="582" y="578"/>
                    </a:lnTo>
                    <a:lnTo>
                      <a:pt x="582" y="582"/>
                    </a:lnTo>
                    <a:lnTo>
                      <a:pt x="582" y="586"/>
                    </a:lnTo>
                    <a:lnTo>
                      <a:pt x="582" y="586"/>
                    </a:lnTo>
                    <a:lnTo>
                      <a:pt x="578" y="594"/>
                    </a:lnTo>
                    <a:lnTo>
                      <a:pt x="578" y="597"/>
                    </a:lnTo>
                    <a:lnTo>
                      <a:pt x="578" y="594"/>
                    </a:lnTo>
                    <a:lnTo>
                      <a:pt x="574" y="594"/>
                    </a:lnTo>
                    <a:lnTo>
                      <a:pt x="574" y="594"/>
                    </a:lnTo>
                    <a:lnTo>
                      <a:pt x="574" y="597"/>
                    </a:lnTo>
                    <a:lnTo>
                      <a:pt x="574" y="597"/>
                    </a:lnTo>
                    <a:lnTo>
                      <a:pt x="570" y="601"/>
                    </a:lnTo>
                    <a:lnTo>
                      <a:pt x="570" y="605"/>
                    </a:lnTo>
                    <a:lnTo>
                      <a:pt x="566" y="605"/>
                    </a:lnTo>
                    <a:lnTo>
                      <a:pt x="566" y="609"/>
                    </a:lnTo>
                    <a:lnTo>
                      <a:pt x="566" y="609"/>
                    </a:lnTo>
                    <a:lnTo>
                      <a:pt x="566" y="609"/>
                    </a:lnTo>
                    <a:lnTo>
                      <a:pt x="570" y="609"/>
                    </a:lnTo>
                    <a:lnTo>
                      <a:pt x="566" y="609"/>
                    </a:lnTo>
                    <a:lnTo>
                      <a:pt x="566" y="613"/>
                    </a:lnTo>
                    <a:lnTo>
                      <a:pt x="563" y="617"/>
                    </a:lnTo>
                    <a:lnTo>
                      <a:pt x="563" y="617"/>
                    </a:lnTo>
                    <a:lnTo>
                      <a:pt x="563" y="621"/>
                    </a:lnTo>
                    <a:lnTo>
                      <a:pt x="563" y="625"/>
                    </a:lnTo>
                    <a:lnTo>
                      <a:pt x="559" y="625"/>
                    </a:lnTo>
                    <a:lnTo>
                      <a:pt x="559" y="621"/>
                    </a:lnTo>
                    <a:lnTo>
                      <a:pt x="559" y="621"/>
                    </a:lnTo>
                    <a:lnTo>
                      <a:pt x="559" y="621"/>
                    </a:lnTo>
                    <a:lnTo>
                      <a:pt x="559" y="621"/>
                    </a:lnTo>
                    <a:lnTo>
                      <a:pt x="559" y="621"/>
                    </a:lnTo>
                    <a:lnTo>
                      <a:pt x="555" y="617"/>
                    </a:lnTo>
                    <a:lnTo>
                      <a:pt x="555" y="617"/>
                    </a:lnTo>
                    <a:lnTo>
                      <a:pt x="559" y="613"/>
                    </a:lnTo>
                    <a:lnTo>
                      <a:pt x="559" y="613"/>
                    </a:lnTo>
                    <a:lnTo>
                      <a:pt x="559" y="609"/>
                    </a:lnTo>
                    <a:lnTo>
                      <a:pt x="559" y="605"/>
                    </a:lnTo>
                    <a:lnTo>
                      <a:pt x="559" y="601"/>
                    </a:lnTo>
                    <a:lnTo>
                      <a:pt x="563" y="594"/>
                    </a:lnTo>
                    <a:lnTo>
                      <a:pt x="563" y="594"/>
                    </a:lnTo>
                    <a:lnTo>
                      <a:pt x="566" y="590"/>
                    </a:lnTo>
                    <a:lnTo>
                      <a:pt x="566" y="590"/>
                    </a:lnTo>
                    <a:lnTo>
                      <a:pt x="570" y="590"/>
                    </a:lnTo>
                    <a:lnTo>
                      <a:pt x="570" y="590"/>
                    </a:lnTo>
                    <a:lnTo>
                      <a:pt x="566" y="590"/>
                    </a:lnTo>
                    <a:lnTo>
                      <a:pt x="563" y="590"/>
                    </a:lnTo>
                    <a:lnTo>
                      <a:pt x="563" y="586"/>
                    </a:lnTo>
                    <a:lnTo>
                      <a:pt x="566" y="586"/>
                    </a:lnTo>
                    <a:lnTo>
                      <a:pt x="570" y="586"/>
                    </a:lnTo>
                    <a:lnTo>
                      <a:pt x="566" y="586"/>
                    </a:lnTo>
                    <a:lnTo>
                      <a:pt x="566" y="586"/>
                    </a:lnTo>
                    <a:lnTo>
                      <a:pt x="566" y="582"/>
                    </a:lnTo>
                    <a:lnTo>
                      <a:pt x="563" y="582"/>
                    </a:lnTo>
                    <a:lnTo>
                      <a:pt x="563" y="582"/>
                    </a:lnTo>
                    <a:lnTo>
                      <a:pt x="559" y="582"/>
                    </a:lnTo>
                    <a:lnTo>
                      <a:pt x="559" y="578"/>
                    </a:lnTo>
                    <a:lnTo>
                      <a:pt x="559" y="574"/>
                    </a:lnTo>
                    <a:lnTo>
                      <a:pt x="559" y="574"/>
                    </a:lnTo>
                    <a:lnTo>
                      <a:pt x="563" y="574"/>
                    </a:lnTo>
                    <a:lnTo>
                      <a:pt x="566" y="574"/>
                    </a:lnTo>
                    <a:lnTo>
                      <a:pt x="566" y="574"/>
                    </a:lnTo>
                    <a:lnTo>
                      <a:pt x="563" y="570"/>
                    </a:lnTo>
                    <a:lnTo>
                      <a:pt x="570" y="570"/>
                    </a:lnTo>
                    <a:lnTo>
                      <a:pt x="570" y="570"/>
                    </a:lnTo>
                    <a:lnTo>
                      <a:pt x="570" y="574"/>
                    </a:lnTo>
                    <a:lnTo>
                      <a:pt x="574" y="574"/>
                    </a:lnTo>
                    <a:lnTo>
                      <a:pt x="570" y="570"/>
                    </a:lnTo>
                    <a:lnTo>
                      <a:pt x="566" y="566"/>
                    </a:lnTo>
                    <a:lnTo>
                      <a:pt x="570" y="566"/>
                    </a:lnTo>
                    <a:lnTo>
                      <a:pt x="570" y="566"/>
                    </a:lnTo>
                    <a:lnTo>
                      <a:pt x="570" y="566"/>
                    </a:lnTo>
                    <a:lnTo>
                      <a:pt x="570" y="566"/>
                    </a:lnTo>
                    <a:lnTo>
                      <a:pt x="570" y="566"/>
                    </a:lnTo>
                    <a:lnTo>
                      <a:pt x="570" y="562"/>
                    </a:lnTo>
                    <a:lnTo>
                      <a:pt x="574" y="562"/>
                    </a:lnTo>
                    <a:lnTo>
                      <a:pt x="578" y="562"/>
                    </a:lnTo>
                    <a:lnTo>
                      <a:pt x="578" y="562"/>
                    </a:lnTo>
                    <a:lnTo>
                      <a:pt x="578" y="562"/>
                    </a:lnTo>
                    <a:lnTo>
                      <a:pt x="578" y="562"/>
                    </a:lnTo>
                    <a:lnTo>
                      <a:pt x="582" y="562"/>
                    </a:lnTo>
                    <a:lnTo>
                      <a:pt x="582" y="562"/>
                    </a:lnTo>
                    <a:lnTo>
                      <a:pt x="582" y="562"/>
                    </a:lnTo>
                    <a:lnTo>
                      <a:pt x="582" y="562"/>
                    </a:lnTo>
                    <a:lnTo>
                      <a:pt x="578" y="562"/>
                    </a:lnTo>
                    <a:lnTo>
                      <a:pt x="578" y="562"/>
                    </a:lnTo>
                    <a:lnTo>
                      <a:pt x="578" y="558"/>
                    </a:lnTo>
                    <a:lnTo>
                      <a:pt x="578" y="558"/>
                    </a:lnTo>
                    <a:lnTo>
                      <a:pt x="574" y="558"/>
                    </a:lnTo>
                    <a:lnTo>
                      <a:pt x="570" y="558"/>
                    </a:lnTo>
                    <a:lnTo>
                      <a:pt x="570" y="558"/>
                    </a:lnTo>
                    <a:lnTo>
                      <a:pt x="570" y="554"/>
                    </a:lnTo>
                    <a:lnTo>
                      <a:pt x="566" y="554"/>
                    </a:lnTo>
                    <a:lnTo>
                      <a:pt x="566" y="551"/>
                    </a:lnTo>
                    <a:lnTo>
                      <a:pt x="566" y="547"/>
                    </a:lnTo>
                    <a:lnTo>
                      <a:pt x="566" y="547"/>
                    </a:lnTo>
                    <a:lnTo>
                      <a:pt x="574" y="547"/>
                    </a:lnTo>
                    <a:lnTo>
                      <a:pt x="574" y="543"/>
                    </a:lnTo>
                    <a:lnTo>
                      <a:pt x="574" y="543"/>
                    </a:lnTo>
                    <a:lnTo>
                      <a:pt x="574" y="543"/>
                    </a:lnTo>
                    <a:lnTo>
                      <a:pt x="574" y="543"/>
                    </a:lnTo>
                    <a:lnTo>
                      <a:pt x="578" y="547"/>
                    </a:lnTo>
                    <a:lnTo>
                      <a:pt x="578" y="547"/>
                    </a:lnTo>
                    <a:lnTo>
                      <a:pt x="582" y="547"/>
                    </a:lnTo>
                    <a:lnTo>
                      <a:pt x="582" y="547"/>
                    </a:lnTo>
                    <a:lnTo>
                      <a:pt x="578" y="547"/>
                    </a:lnTo>
                    <a:lnTo>
                      <a:pt x="578" y="547"/>
                    </a:lnTo>
                    <a:lnTo>
                      <a:pt x="578" y="543"/>
                    </a:lnTo>
                    <a:lnTo>
                      <a:pt x="578" y="543"/>
                    </a:lnTo>
                    <a:lnTo>
                      <a:pt x="578" y="543"/>
                    </a:lnTo>
                    <a:lnTo>
                      <a:pt x="566" y="543"/>
                    </a:lnTo>
                    <a:lnTo>
                      <a:pt x="566" y="543"/>
                    </a:lnTo>
                    <a:lnTo>
                      <a:pt x="566" y="543"/>
                    </a:lnTo>
                    <a:lnTo>
                      <a:pt x="563" y="539"/>
                    </a:lnTo>
                    <a:lnTo>
                      <a:pt x="563" y="535"/>
                    </a:lnTo>
                    <a:lnTo>
                      <a:pt x="563" y="535"/>
                    </a:lnTo>
                    <a:lnTo>
                      <a:pt x="563" y="535"/>
                    </a:lnTo>
                    <a:lnTo>
                      <a:pt x="566" y="535"/>
                    </a:lnTo>
                    <a:lnTo>
                      <a:pt x="566" y="535"/>
                    </a:lnTo>
                    <a:lnTo>
                      <a:pt x="566" y="535"/>
                    </a:lnTo>
                    <a:lnTo>
                      <a:pt x="566" y="531"/>
                    </a:lnTo>
                    <a:lnTo>
                      <a:pt x="566" y="531"/>
                    </a:lnTo>
                    <a:lnTo>
                      <a:pt x="566" y="531"/>
                    </a:lnTo>
                    <a:lnTo>
                      <a:pt x="566" y="531"/>
                    </a:lnTo>
                    <a:lnTo>
                      <a:pt x="570" y="531"/>
                    </a:lnTo>
                    <a:lnTo>
                      <a:pt x="574" y="531"/>
                    </a:lnTo>
                    <a:lnTo>
                      <a:pt x="570" y="527"/>
                    </a:lnTo>
                    <a:lnTo>
                      <a:pt x="570" y="527"/>
                    </a:lnTo>
                    <a:lnTo>
                      <a:pt x="566" y="527"/>
                    </a:lnTo>
                    <a:lnTo>
                      <a:pt x="566" y="527"/>
                    </a:lnTo>
                    <a:lnTo>
                      <a:pt x="566" y="523"/>
                    </a:lnTo>
                    <a:lnTo>
                      <a:pt x="566" y="523"/>
                    </a:lnTo>
                    <a:lnTo>
                      <a:pt x="570" y="519"/>
                    </a:lnTo>
                    <a:lnTo>
                      <a:pt x="570" y="519"/>
                    </a:lnTo>
                    <a:lnTo>
                      <a:pt x="566" y="519"/>
                    </a:lnTo>
                    <a:lnTo>
                      <a:pt x="566" y="519"/>
                    </a:lnTo>
                    <a:lnTo>
                      <a:pt x="566" y="519"/>
                    </a:lnTo>
                    <a:lnTo>
                      <a:pt x="566" y="515"/>
                    </a:lnTo>
                    <a:lnTo>
                      <a:pt x="566" y="512"/>
                    </a:lnTo>
                    <a:lnTo>
                      <a:pt x="566" y="512"/>
                    </a:lnTo>
                    <a:lnTo>
                      <a:pt x="570" y="508"/>
                    </a:lnTo>
                    <a:lnTo>
                      <a:pt x="574" y="508"/>
                    </a:lnTo>
                    <a:lnTo>
                      <a:pt x="578" y="504"/>
                    </a:lnTo>
                    <a:lnTo>
                      <a:pt x="582" y="504"/>
                    </a:lnTo>
                    <a:lnTo>
                      <a:pt x="582" y="508"/>
                    </a:lnTo>
                    <a:moveTo>
                      <a:pt x="613" y="496"/>
                    </a:moveTo>
                    <a:lnTo>
                      <a:pt x="613" y="496"/>
                    </a:lnTo>
                    <a:lnTo>
                      <a:pt x="617" y="500"/>
                    </a:lnTo>
                    <a:lnTo>
                      <a:pt x="621" y="500"/>
                    </a:lnTo>
                    <a:lnTo>
                      <a:pt x="621" y="496"/>
                    </a:lnTo>
                    <a:lnTo>
                      <a:pt x="625" y="496"/>
                    </a:lnTo>
                    <a:lnTo>
                      <a:pt x="625" y="500"/>
                    </a:lnTo>
                    <a:lnTo>
                      <a:pt x="625" y="500"/>
                    </a:lnTo>
                    <a:lnTo>
                      <a:pt x="625" y="504"/>
                    </a:lnTo>
                    <a:lnTo>
                      <a:pt x="625" y="508"/>
                    </a:lnTo>
                    <a:lnTo>
                      <a:pt x="625" y="508"/>
                    </a:lnTo>
                    <a:lnTo>
                      <a:pt x="621" y="512"/>
                    </a:lnTo>
                    <a:lnTo>
                      <a:pt x="617" y="512"/>
                    </a:lnTo>
                    <a:lnTo>
                      <a:pt x="613" y="508"/>
                    </a:lnTo>
                    <a:lnTo>
                      <a:pt x="609" y="504"/>
                    </a:lnTo>
                    <a:lnTo>
                      <a:pt x="606" y="504"/>
                    </a:lnTo>
                    <a:lnTo>
                      <a:pt x="606" y="500"/>
                    </a:lnTo>
                    <a:lnTo>
                      <a:pt x="606" y="496"/>
                    </a:lnTo>
                    <a:lnTo>
                      <a:pt x="609" y="496"/>
                    </a:lnTo>
                    <a:lnTo>
                      <a:pt x="613" y="496"/>
                    </a:lnTo>
                    <a:moveTo>
                      <a:pt x="543" y="519"/>
                    </a:moveTo>
                    <a:lnTo>
                      <a:pt x="543" y="519"/>
                    </a:lnTo>
                    <a:lnTo>
                      <a:pt x="543" y="519"/>
                    </a:lnTo>
                    <a:lnTo>
                      <a:pt x="543" y="519"/>
                    </a:lnTo>
                    <a:lnTo>
                      <a:pt x="543" y="519"/>
                    </a:lnTo>
                    <a:lnTo>
                      <a:pt x="547" y="519"/>
                    </a:lnTo>
                    <a:lnTo>
                      <a:pt x="543" y="523"/>
                    </a:lnTo>
                    <a:lnTo>
                      <a:pt x="543" y="523"/>
                    </a:lnTo>
                    <a:lnTo>
                      <a:pt x="543" y="527"/>
                    </a:lnTo>
                    <a:lnTo>
                      <a:pt x="547" y="527"/>
                    </a:lnTo>
                    <a:lnTo>
                      <a:pt x="547" y="519"/>
                    </a:lnTo>
                    <a:lnTo>
                      <a:pt x="547" y="519"/>
                    </a:lnTo>
                    <a:lnTo>
                      <a:pt x="551" y="527"/>
                    </a:lnTo>
                    <a:lnTo>
                      <a:pt x="551" y="531"/>
                    </a:lnTo>
                    <a:lnTo>
                      <a:pt x="551" y="535"/>
                    </a:lnTo>
                    <a:lnTo>
                      <a:pt x="551" y="531"/>
                    </a:lnTo>
                    <a:lnTo>
                      <a:pt x="551" y="527"/>
                    </a:lnTo>
                    <a:lnTo>
                      <a:pt x="551" y="527"/>
                    </a:lnTo>
                    <a:lnTo>
                      <a:pt x="555" y="527"/>
                    </a:lnTo>
                    <a:lnTo>
                      <a:pt x="555" y="527"/>
                    </a:lnTo>
                    <a:lnTo>
                      <a:pt x="555" y="531"/>
                    </a:lnTo>
                    <a:lnTo>
                      <a:pt x="555" y="531"/>
                    </a:lnTo>
                    <a:lnTo>
                      <a:pt x="555" y="527"/>
                    </a:lnTo>
                    <a:lnTo>
                      <a:pt x="555" y="531"/>
                    </a:lnTo>
                    <a:lnTo>
                      <a:pt x="555" y="535"/>
                    </a:lnTo>
                    <a:lnTo>
                      <a:pt x="555" y="535"/>
                    </a:lnTo>
                    <a:lnTo>
                      <a:pt x="555" y="539"/>
                    </a:lnTo>
                    <a:lnTo>
                      <a:pt x="555" y="539"/>
                    </a:lnTo>
                    <a:lnTo>
                      <a:pt x="551" y="539"/>
                    </a:lnTo>
                    <a:lnTo>
                      <a:pt x="551" y="539"/>
                    </a:lnTo>
                    <a:lnTo>
                      <a:pt x="551" y="539"/>
                    </a:lnTo>
                    <a:lnTo>
                      <a:pt x="555" y="543"/>
                    </a:lnTo>
                    <a:lnTo>
                      <a:pt x="555" y="543"/>
                    </a:lnTo>
                    <a:lnTo>
                      <a:pt x="555" y="543"/>
                    </a:lnTo>
                    <a:lnTo>
                      <a:pt x="555" y="543"/>
                    </a:lnTo>
                    <a:lnTo>
                      <a:pt x="559" y="547"/>
                    </a:lnTo>
                    <a:lnTo>
                      <a:pt x="563" y="547"/>
                    </a:lnTo>
                    <a:lnTo>
                      <a:pt x="563" y="554"/>
                    </a:lnTo>
                    <a:lnTo>
                      <a:pt x="563" y="558"/>
                    </a:lnTo>
                    <a:lnTo>
                      <a:pt x="563" y="558"/>
                    </a:lnTo>
                    <a:lnTo>
                      <a:pt x="547" y="574"/>
                    </a:lnTo>
                    <a:lnTo>
                      <a:pt x="535" y="574"/>
                    </a:lnTo>
                    <a:lnTo>
                      <a:pt x="535" y="574"/>
                    </a:lnTo>
                    <a:lnTo>
                      <a:pt x="535" y="574"/>
                    </a:lnTo>
                    <a:lnTo>
                      <a:pt x="535" y="574"/>
                    </a:lnTo>
                    <a:lnTo>
                      <a:pt x="535" y="574"/>
                    </a:lnTo>
                    <a:lnTo>
                      <a:pt x="531" y="570"/>
                    </a:lnTo>
                    <a:lnTo>
                      <a:pt x="531" y="570"/>
                    </a:lnTo>
                    <a:lnTo>
                      <a:pt x="531" y="570"/>
                    </a:lnTo>
                    <a:lnTo>
                      <a:pt x="531" y="566"/>
                    </a:lnTo>
                    <a:lnTo>
                      <a:pt x="531" y="566"/>
                    </a:lnTo>
                    <a:lnTo>
                      <a:pt x="535" y="566"/>
                    </a:lnTo>
                    <a:lnTo>
                      <a:pt x="539" y="562"/>
                    </a:lnTo>
                    <a:lnTo>
                      <a:pt x="539" y="562"/>
                    </a:lnTo>
                    <a:lnTo>
                      <a:pt x="543" y="562"/>
                    </a:lnTo>
                    <a:lnTo>
                      <a:pt x="543" y="562"/>
                    </a:lnTo>
                    <a:lnTo>
                      <a:pt x="543" y="558"/>
                    </a:lnTo>
                    <a:lnTo>
                      <a:pt x="543" y="558"/>
                    </a:lnTo>
                    <a:lnTo>
                      <a:pt x="543" y="558"/>
                    </a:lnTo>
                    <a:lnTo>
                      <a:pt x="547" y="554"/>
                    </a:lnTo>
                    <a:lnTo>
                      <a:pt x="547" y="554"/>
                    </a:lnTo>
                    <a:lnTo>
                      <a:pt x="551" y="554"/>
                    </a:lnTo>
                    <a:lnTo>
                      <a:pt x="547" y="551"/>
                    </a:lnTo>
                    <a:lnTo>
                      <a:pt x="547" y="551"/>
                    </a:lnTo>
                    <a:lnTo>
                      <a:pt x="547" y="547"/>
                    </a:lnTo>
                    <a:lnTo>
                      <a:pt x="547" y="547"/>
                    </a:lnTo>
                    <a:lnTo>
                      <a:pt x="539" y="547"/>
                    </a:lnTo>
                    <a:lnTo>
                      <a:pt x="535" y="547"/>
                    </a:lnTo>
                    <a:lnTo>
                      <a:pt x="539" y="547"/>
                    </a:lnTo>
                    <a:lnTo>
                      <a:pt x="543" y="547"/>
                    </a:lnTo>
                    <a:lnTo>
                      <a:pt x="543" y="551"/>
                    </a:lnTo>
                    <a:lnTo>
                      <a:pt x="539" y="554"/>
                    </a:lnTo>
                    <a:lnTo>
                      <a:pt x="539" y="554"/>
                    </a:lnTo>
                    <a:lnTo>
                      <a:pt x="535" y="554"/>
                    </a:lnTo>
                    <a:lnTo>
                      <a:pt x="535" y="554"/>
                    </a:lnTo>
                    <a:lnTo>
                      <a:pt x="535" y="554"/>
                    </a:lnTo>
                    <a:lnTo>
                      <a:pt x="535" y="554"/>
                    </a:lnTo>
                    <a:lnTo>
                      <a:pt x="535" y="551"/>
                    </a:lnTo>
                    <a:lnTo>
                      <a:pt x="535" y="554"/>
                    </a:lnTo>
                    <a:lnTo>
                      <a:pt x="535" y="558"/>
                    </a:lnTo>
                    <a:lnTo>
                      <a:pt x="535" y="558"/>
                    </a:lnTo>
                    <a:lnTo>
                      <a:pt x="531" y="558"/>
                    </a:lnTo>
                    <a:lnTo>
                      <a:pt x="531" y="558"/>
                    </a:lnTo>
                    <a:lnTo>
                      <a:pt x="531" y="562"/>
                    </a:lnTo>
                    <a:lnTo>
                      <a:pt x="527" y="562"/>
                    </a:lnTo>
                    <a:lnTo>
                      <a:pt x="527" y="558"/>
                    </a:lnTo>
                    <a:lnTo>
                      <a:pt x="527" y="558"/>
                    </a:lnTo>
                    <a:lnTo>
                      <a:pt x="527" y="554"/>
                    </a:lnTo>
                    <a:lnTo>
                      <a:pt x="527" y="558"/>
                    </a:lnTo>
                    <a:lnTo>
                      <a:pt x="527" y="558"/>
                    </a:lnTo>
                    <a:lnTo>
                      <a:pt x="527" y="562"/>
                    </a:lnTo>
                    <a:lnTo>
                      <a:pt x="527" y="562"/>
                    </a:lnTo>
                    <a:lnTo>
                      <a:pt x="527" y="562"/>
                    </a:lnTo>
                    <a:lnTo>
                      <a:pt x="523" y="562"/>
                    </a:lnTo>
                    <a:lnTo>
                      <a:pt x="523" y="562"/>
                    </a:lnTo>
                    <a:lnTo>
                      <a:pt x="520" y="558"/>
                    </a:lnTo>
                    <a:lnTo>
                      <a:pt x="520" y="562"/>
                    </a:lnTo>
                    <a:lnTo>
                      <a:pt x="520" y="562"/>
                    </a:lnTo>
                    <a:lnTo>
                      <a:pt x="520" y="566"/>
                    </a:lnTo>
                    <a:lnTo>
                      <a:pt x="520" y="570"/>
                    </a:lnTo>
                    <a:lnTo>
                      <a:pt x="520" y="570"/>
                    </a:lnTo>
                    <a:lnTo>
                      <a:pt x="520" y="570"/>
                    </a:lnTo>
                    <a:lnTo>
                      <a:pt x="516" y="574"/>
                    </a:lnTo>
                    <a:lnTo>
                      <a:pt x="516" y="574"/>
                    </a:lnTo>
                    <a:lnTo>
                      <a:pt x="516" y="574"/>
                    </a:lnTo>
                    <a:lnTo>
                      <a:pt x="512" y="578"/>
                    </a:lnTo>
                    <a:lnTo>
                      <a:pt x="508" y="578"/>
                    </a:lnTo>
                    <a:lnTo>
                      <a:pt x="508" y="574"/>
                    </a:lnTo>
                    <a:lnTo>
                      <a:pt x="508" y="574"/>
                    </a:lnTo>
                    <a:lnTo>
                      <a:pt x="508" y="570"/>
                    </a:lnTo>
                    <a:lnTo>
                      <a:pt x="508" y="566"/>
                    </a:lnTo>
                    <a:lnTo>
                      <a:pt x="504" y="566"/>
                    </a:lnTo>
                    <a:lnTo>
                      <a:pt x="504" y="566"/>
                    </a:lnTo>
                    <a:lnTo>
                      <a:pt x="504" y="570"/>
                    </a:lnTo>
                    <a:lnTo>
                      <a:pt x="504" y="570"/>
                    </a:lnTo>
                    <a:lnTo>
                      <a:pt x="504" y="570"/>
                    </a:lnTo>
                    <a:lnTo>
                      <a:pt x="504" y="566"/>
                    </a:lnTo>
                    <a:lnTo>
                      <a:pt x="504" y="566"/>
                    </a:lnTo>
                    <a:lnTo>
                      <a:pt x="504" y="562"/>
                    </a:lnTo>
                    <a:lnTo>
                      <a:pt x="504" y="562"/>
                    </a:lnTo>
                    <a:lnTo>
                      <a:pt x="504" y="562"/>
                    </a:lnTo>
                    <a:lnTo>
                      <a:pt x="504" y="562"/>
                    </a:lnTo>
                    <a:lnTo>
                      <a:pt x="508" y="558"/>
                    </a:lnTo>
                    <a:lnTo>
                      <a:pt x="512" y="554"/>
                    </a:lnTo>
                    <a:lnTo>
                      <a:pt x="512" y="554"/>
                    </a:lnTo>
                    <a:lnTo>
                      <a:pt x="508" y="554"/>
                    </a:lnTo>
                    <a:lnTo>
                      <a:pt x="504" y="554"/>
                    </a:lnTo>
                    <a:lnTo>
                      <a:pt x="504" y="551"/>
                    </a:lnTo>
                    <a:lnTo>
                      <a:pt x="504" y="547"/>
                    </a:lnTo>
                    <a:lnTo>
                      <a:pt x="508" y="547"/>
                    </a:lnTo>
                    <a:lnTo>
                      <a:pt x="508" y="547"/>
                    </a:lnTo>
                    <a:lnTo>
                      <a:pt x="508" y="547"/>
                    </a:lnTo>
                    <a:lnTo>
                      <a:pt x="512" y="551"/>
                    </a:lnTo>
                    <a:lnTo>
                      <a:pt x="512" y="554"/>
                    </a:lnTo>
                    <a:lnTo>
                      <a:pt x="512" y="554"/>
                    </a:lnTo>
                    <a:lnTo>
                      <a:pt x="512" y="554"/>
                    </a:lnTo>
                    <a:lnTo>
                      <a:pt x="516" y="554"/>
                    </a:lnTo>
                    <a:lnTo>
                      <a:pt x="516" y="554"/>
                    </a:lnTo>
                    <a:lnTo>
                      <a:pt x="516" y="554"/>
                    </a:lnTo>
                    <a:lnTo>
                      <a:pt x="516" y="554"/>
                    </a:lnTo>
                    <a:lnTo>
                      <a:pt x="512" y="554"/>
                    </a:lnTo>
                    <a:lnTo>
                      <a:pt x="512" y="554"/>
                    </a:lnTo>
                    <a:lnTo>
                      <a:pt x="512" y="551"/>
                    </a:lnTo>
                    <a:lnTo>
                      <a:pt x="512" y="551"/>
                    </a:lnTo>
                    <a:lnTo>
                      <a:pt x="512" y="547"/>
                    </a:lnTo>
                    <a:lnTo>
                      <a:pt x="516" y="547"/>
                    </a:lnTo>
                    <a:lnTo>
                      <a:pt x="512" y="547"/>
                    </a:lnTo>
                    <a:lnTo>
                      <a:pt x="512" y="543"/>
                    </a:lnTo>
                    <a:lnTo>
                      <a:pt x="512" y="543"/>
                    </a:lnTo>
                    <a:lnTo>
                      <a:pt x="512" y="539"/>
                    </a:lnTo>
                    <a:lnTo>
                      <a:pt x="512" y="539"/>
                    </a:lnTo>
                    <a:lnTo>
                      <a:pt x="516" y="539"/>
                    </a:lnTo>
                    <a:lnTo>
                      <a:pt x="516" y="539"/>
                    </a:lnTo>
                    <a:lnTo>
                      <a:pt x="516" y="543"/>
                    </a:lnTo>
                    <a:lnTo>
                      <a:pt x="516" y="543"/>
                    </a:lnTo>
                    <a:lnTo>
                      <a:pt x="516" y="551"/>
                    </a:lnTo>
                    <a:lnTo>
                      <a:pt x="520" y="551"/>
                    </a:lnTo>
                    <a:lnTo>
                      <a:pt x="520" y="551"/>
                    </a:lnTo>
                    <a:lnTo>
                      <a:pt x="523" y="547"/>
                    </a:lnTo>
                    <a:lnTo>
                      <a:pt x="527" y="543"/>
                    </a:lnTo>
                    <a:lnTo>
                      <a:pt x="527" y="543"/>
                    </a:lnTo>
                    <a:lnTo>
                      <a:pt x="527" y="547"/>
                    </a:lnTo>
                    <a:lnTo>
                      <a:pt x="527" y="547"/>
                    </a:lnTo>
                    <a:lnTo>
                      <a:pt x="531" y="547"/>
                    </a:lnTo>
                    <a:lnTo>
                      <a:pt x="531" y="551"/>
                    </a:lnTo>
                    <a:lnTo>
                      <a:pt x="531" y="547"/>
                    </a:lnTo>
                    <a:lnTo>
                      <a:pt x="531" y="547"/>
                    </a:lnTo>
                    <a:lnTo>
                      <a:pt x="531" y="543"/>
                    </a:lnTo>
                    <a:lnTo>
                      <a:pt x="531" y="543"/>
                    </a:lnTo>
                    <a:lnTo>
                      <a:pt x="531" y="543"/>
                    </a:lnTo>
                    <a:lnTo>
                      <a:pt x="531" y="539"/>
                    </a:lnTo>
                    <a:lnTo>
                      <a:pt x="531" y="539"/>
                    </a:lnTo>
                    <a:lnTo>
                      <a:pt x="527" y="535"/>
                    </a:lnTo>
                    <a:lnTo>
                      <a:pt x="531" y="531"/>
                    </a:lnTo>
                    <a:lnTo>
                      <a:pt x="531" y="531"/>
                    </a:lnTo>
                    <a:lnTo>
                      <a:pt x="531" y="535"/>
                    </a:lnTo>
                    <a:lnTo>
                      <a:pt x="535" y="535"/>
                    </a:lnTo>
                    <a:lnTo>
                      <a:pt x="535" y="535"/>
                    </a:lnTo>
                    <a:lnTo>
                      <a:pt x="535" y="539"/>
                    </a:lnTo>
                    <a:lnTo>
                      <a:pt x="535" y="539"/>
                    </a:lnTo>
                    <a:lnTo>
                      <a:pt x="535" y="543"/>
                    </a:lnTo>
                    <a:lnTo>
                      <a:pt x="535" y="543"/>
                    </a:lnTo>
                    <a:lnTo>
                      <a:pt x="535" y="539"/>
                    </a:lnTo>
                    <a:lnTo>
                      <a:pt x="535" y="539"/>
                    </a:lnTo>
                    <a:lnTo>
                      <a:pt x="535" y="539"/>
                    </a:lnTo>
                    <a:lnTo>
                      <a:pt x="535" y="539"/>
                    </a:lnTo>
                    <a:lnTo>
                      <a:pt x="535" y="535"/>
                    </a:lnTo>
                    <a:lnTo>
                      <a:pt x="535" y="531"/>
                    </a:lnTo>
                    <a:lnTo>
                      <a:pt x="539" y="531"/>
                    </a:lnTo>
                    <a:lnTo>
                      <a:pt x="543" y="535"/>
                    </a:lnTo>
                    <a:lnTo>
                      <a:pt x="543" y="535"/>
                    </a:lnTo>
                    <a:lnTo>
                      <a:pt x="543" y="531"/>
                    </a:lnTo>
                    <a:lnTo>
                      <a:pt x="539" y="531"/>
                    </a:lnTo>
                    <a:lnTo>
                      <a:pt x="539" y="531"/>
                    </a:lnTo>
                    <a:lnTo>
                      <a:pt x="535" y="527"/>
                    </a:lnTo>
                    <a:lnTo>
                      <a:pt x="535" y="523"/>
                    </a:lnTo>
                    <a:lnTo>
                      <a:pt x="535" y="523"/>
                    </a:lnTo>
                    <a:lnTo>
                      <a:pt x="531" y="519"/>
                    </a:lnTo>
                    <a:lnTo>
                      <a:pt x="531" y="519"/>
                    </a:lnTo>
                    <a:lnTo>
                      <a:pt x="531" y="515"/>
                    </a:lnTo>
                    <a:lnTo>
                      <a:pt x="527" y="512"/>
                    </a:lnTo>
                    <a:lnTo>
                      <a:pt x="531" y="508"/>
                    </a:lnTo>
                    <a:lnTo>
                      <a:pt x="531" y="508"/>
                    </a:lnTo>
                    <a:lnTo>
                      <a:pt x="535" y="508"/>
                    </a:lnTo>
                    <a:lnTo>
                      <a:pt x="535" y="508"/>
                    </a:lnTo>
                    <a:lnTo>
                      <a:pt x="535" y="508"/>
                    </a:lnTo>
                    <a:lnTo>
                      <a:pt x="539" y="512"/>
                    </a:lnTo>
                    <a:lnTo>
                      <a:pt x="539" y="512"/>
                    </a:lnTo>
                    <a:lnTo>
                      <a:pt x="539" y="515"/>
                    </a:lnTo>
                    <a:lnTo>
                      <a:pt x="543" y="515"/>
                    </a:lnTo>
                    <a:lnTo>
                      <a:pt x="543" y="515"/>
                    </a:lnTo>
                    <a:lnTo>
                      <a:pt x="543" y="519"/>
                    </a:lnTo>
                    <a:lnTo>
                      <a:pt x="543" y="519"/>
                    </a:lnTo>
                    <a:moveTo>
                      <a:pt x="672" y="484"/>
                    </a:moveTo>
                    <a:lnTo>
                      <a:pt x="672" y="484"/>
                    </a:lnTo>
                    <a:lnTo>
                      <a:pt x="668" y="484"/>
                    </a:lnTo>
                    <a:lnTo>
                      <a:pt x="668" y="480"/>
                    </a:lnTo>
                    <a:lnTo>
                      <a:pt x="664" y="480"/>
                    </a:lnTo>
                    <a:lnTo>
                      <a:pt x="668" y="480"/>
                    </a:lnTo>
                    <a:lnTo>
                      <a:pt x="664" y="480"/>
                    </a:lnTo>
                    <a:lnTo>
                      <a:pt x="664" y="476"/>
                    </a:lnTo>
                    <a:lnTo>
                      <a:pt x="664" y="476"/>
                    </a:lnTo>
                    <a:lnTo>
                      <a:pt x="664" y="472"/>
                    </a:lnTo>
                    <a:lnTo>
                      <a:pt x="664" y="472"/>
                    </a:lnTo>
                    <a:lnTo>
                      <a:pt x="668" y="469"/>
                    </a:lnTo>
                    <a:lnTo>
                      <a:pt x="668" y="469"/>
                    </a:lnTo>
                    <a:lnTo>
                      <a:pt x="672" y="465"/>
                    </a:lnTo>
                    <a:lnTo>
                      <a:pt x="676" y="465"/>
                    </a:lnTo>
                    <a:lnTo>
                      <a:pt x="676" y="465"/>
                    </a:lnTo>
                    <a:lnTo>
                      <a:pt x="676" y="465"/>
                    </a:lnTo>
                    <a:lnTo>
                      <a:pt x="676" y="465"/>
                    </a:lnTo>
                    <a:lnTo>
                      <a:pt x="676" y="469"/>
                    </a:lnTo>
                    <a:lnTo>
                      <a:pt x="676" y="469"/>
                    </a:lnTo>
                    <a:lnTo>
                      <a:pt x="676" y="469"/>
                    </a:lnTo>
                    <a:lnTo>
                      <a:pt x="676" y="472"/>
                    </a:lnTo>
                    <a:lnTo>
                      <a:pt x="676" y="472"/>
                    </a:lnTo>
                    <a:lnTo>
                      <a:pt x="672" y="472"/>
                    </a:lnTo>
                    <a:lnTo>
                      <a:pt x="672" y="476"/>
                    </a:lnTo>
                    <a:lnTo>
                      <a:pt x="672" y="476"/>
                    </a:lnTo>
                    <a:lnTo>
                      <a:pt x="672" y="476"/>
                    </a:lnTo>
                    <a:lnTo>
                      <a:pt x="672" y="480"/>
                    </a:lnTo>
                    <a:lnTo>
                      <a:pt x="672" y="484"/>
                    </a:lnTo>
                    <a:moveTo>
                      <a:pt x="574" y="496"/>
                    </a:moveTo>
                    <a:lnTo>
                      <a:pt x="574" y="496"/>
                    </a:lnTo>
                    <a:lnTo>
                      <a:pt x="570" y="500"/>
                    </a:lnTo>
                    <a:lnTo>
                      <a:pt x="566" y="504"/>
                    </a:lnTo>
                    <a:lnTo>
                      <a:pt x="563" y="504"/>
                    </a:lnTo>
                    <a:lnTo>
                      <a:pt x="559" y="500"/>
                    </a:lnTo>
                    <a:lnTo>
                      <a:pt x="559" y="500"/>
                    </a:lnTo>
                    <a:lnTo>
                      <a:pt x="559" y="504"/>
                    </a:lnTo>
                    <a:lnTo>
                      <a:pt x="559" y="504"/>
                    </a:lnTo>
                    <a:lnTo>
                      <a:pt x="563" y="504"/>
                    </a:lnTo>
                    <a:lnTo>
                      <a:pt x="563" y="508"/>
                    </a:lnTo>
                    <a:lnTo>
                      <a:pt x="563" y="508"/>
                    </a:lnTo>
                    <a:lnTo>
                      <a:pt x="563" y="512"/>
                    </a:lnTo>
                    <a:lnTo>
                      <a:pt x="563" y="515"/>
                    </a:lnTo>
                    <a:lnTo>
                      <a:pt x="563" y="519"/>
                    </a:lnTo>
                    <a:lnTo>
                      <a:pt x="559" y="523"/>
                    </a:lnTo>
                    <a:lnTo>
                      <a:pt x="559" y="523"/>
                    </a:lnTo>
                    <a:lnTo>
                      <a:pt x="555" y="519"/>
                    </a:lnTo>
                    <a:lnTo>
                      <a:pt x="555" y="515"/>
                    </a:lnTo>
                    <a:lnTo>
                      <a:pt x="555" y="515"/>
                    </a:lnTo>
                    <a:lnTo>
                      <a:pt x="555" y="512"/>
                    </a:lnTo>
                    <a:lnTo>
                      <a:pt x="555" y="512"/>
                    </a:lnTo>
                    <a:lnTo>
                      <a:pt x="555" y="508"/>
                    </a:lnTo>
                    <a:lnTo>
                      <a:pt x="555" y="504"/>
                    </a:lnTo>
                    <a:lnTo>
                      <a:pt x="555" y="504"/>
                    </a:lnTo>
                    <a:lnTo>
                      <a:pt x="555" y="496"/>
                    </a:lnTo>
                    <a:lnTo>
                      <a:pt x="555" y="492"/>
                    </a:lnTo>
                    <a:lnTo>
                      <a:pt x="555" y="488"/>
                    </a:lnTo>
                    <a:lnTo>
                      <a:pt x="559" y="484"/>
                    </a:lnTo>
                    <a:lnTo>
                      <a:pt x="559" y="480"/>
                    </a:lnTo>
                    <a:lnTo>
                      <a:pt x="566" y="480"/>
                    </a:lnTo>
                    <a:lnTo>
                      <a:pt x="566" y="476"/>
                    </a:lnTo>
                    <a:lnTo>
                      <a:pt x="566" y="469"/>
                    </a:lnTo>
                    <a:lnTo>
                      <a:pt x="570" y="465"/>
                    </a:lnTo>
                    <a:lnTo>
                      <a:pt x="570" y="465"/>
                    </a:lnTo>
                    <a:lnTo>
                      <a:pt x="566" y="461"/>
                    </a:lnTo>
                    <a:lnTo>
                      <a:pt x="566" y="461"/>
                    </a:lnTo>
                    <a:lnTo>
                      <a:pt x="570" y="461"/>
                    </a:lnTo>
                    <a:lnTo>
                      <a:pt x="570" y="461"/>
                    </a:lnTo>
                    <a:lnTo>
                      <a:pt x="570" y="461"/>
                    </a:lnTo>
                    <a:lnTo>
                      <a:pt x="574" y="453"/>
                    </a:lnTo>
                    <a:lnTo>
                      <a:pt x="578" y="449"/>
                    </a:lnTo>
                    <a:lnTo>
                      <a:pt x="582" y="449"/>
                    </a:lnTo>
                    <a:lnTo>
                      <a:pt x="582" y="453"/>
                    </a:lnTo>
                    <a:lnTo>
                      <a:pt x="582" y="457"/>
                    </a:lnTo>
                    <a:lnTo>
                      <a:pt x="582" y="461"/>
                    </a:lnTo>
                    <a:lnTo>
                      <a:pt x="582" y="461"/>
                    </a:lnTo>
                    <a:lnTo>
                      <a:pt x="582" y="465"/>
                    </a:lnTo>
                    <a:lnTo>
                      <a:pt x="586" y="472"/>
                    </a:lnTo>
                    <a:lnTo>
                      <a:pt x="586" y="472"/>
                    </a:lnTo>
                    <a:lnTo>
                      <a:pt x="582" y="476"/>
                    </a:lnTo>
                    <a:lnTo>
                      <a:pt x="582" y="476"/>
                    </a:lnTo>
                    <a:lnTo>
                      <a:pt x="582" y="480"/>
                    </a:lnTo>
                    <a:lnTo>
                      <a:pt x="578" y="484"/>
                    </a:lnTo>
                    <a:lnTo>
                      <a:pt x="578" y="484"/>
                    </a:lnTo>
                    <a:lnTo>
                      <a:pt x="578" y="484"/>
                    </a:lnTo>
                    <a:lnTo>
                      <a:pt x="578" y="488"/>
                    </a:lnTo>
                    <a:lnTo>
                      <a:pt x="578" y="488"/>
                    </a:lnTo>
                    <a:lnTo>
                      <a:pt x="578" y="488"/>
                    </a:lnTo>
                    <a:lnTo>
                      <a:pt x="578" y="492"/>
                    </a:lnTo>
                    <a:lnTo>
                      <a:pt x="578" y="492"/>
                    </a:lnTo>
                    <a:lnTo>
                      <a:pt x="578" y="492"/>
                    </a:lnTo>
                    <a:lnTo>
                      <a:pt x="578" y="492"/>
                    </a:lnTo>
                    <a:lnTo>
                      <a:pt x="578" y="496"/>
                    </a:lnTo>
                    <a:lnTo>
                      <a:pt x="578" y="496"/>
                    </a:lnTo>
                    <a:lnTo>
                      <a:pt x="574" y="496"/>
                    </a:lnTo>
                    <a:moveTo>
                      <a:pt x="664" y="394"/>
                    </a:moveTo>
                    <a:lnTo>
                      <a:pt x="664" y="394"/>
                    </a:lnTo>
                    <a:lnTo>
                      <a:pt x="664" y="394"/>
                    </a:lnTo>
                    <a:lnTo>
                      <a:pt x="664" y="394"/>
                    </a:lnTo>
                    <a:lnTo>
                      <a:pt x="664" y="387"/>
                    </a:lnTo>
                    <a:lnTo>
                      <a:pt x="664" y="387"/>
                    </a:lnTo>
                    <a:lnTo>
                      <a:pt x="664" y="387"/>
                    </a:lnTo>
                    <a:lnTo>
                      <a:pt x="668" y="387"/>
                    </a:lnTo>
                    <a:lnTo>
                      <a:pt x="668" y="387"/>
                    </a:lnTo>
                    <a:lnTo>
                      <a:pt x="672" y="394"/>
                    </a:lnTo>
                    <a:lnTo>
                      <a:pt x="672" y="394"/>
                    </a:lnTo>
                    <a:lnTo>
                      <a:pt x="672" y="398"/>
                    </a:lnTo>
                    <a:lnTo>
                      <a:pt x="672" y="398"/>
                    </a:lnTo>
                    <a:lnTo>
                      <a:pt x="672" y="398"/>
                    </a:lnTo>
                    <a:lnTo>
                      <a:pt x="672" y="398"/>
                    </a:lnTo>
                    <a:lnTo>
                      <a:pt x="672" y="402"/>
                    </a:lnTo>
                    <a:lnTo>
                      <a:pt x="672" y="402"/>
                    </a:lnTo>
                    <a:lnTo>
                      <a:pt x="672" y="406"/>
                    </a:lnTo>
                    <a:lnTo>
                      <a:pt x="672" y="406"/>
                    </a:lnTo>
                    <a:lnTo>
                      <a:pt x="672" y="406"/>
                    </a:lnTo>
                    <a:lnTo>
                      <a:pt x="672" y="406"/>
                    </a:lnTo>
                    <a:lnTo>
                      <a:pt x="676" y="406"/>
                    </a:lnTo>
                    <a:lnTo>
                      <a:pt x="676" y="402"/>
                    </a:lnTo>
                    <a:lnTo>
                      <a:pt x="672" y="402"/>
                    </a:lnTo>
                    <a:lnTo>
                      <a:pt x="672" y="398"/>
                    </a:lnTo>
                    <a:lnTo>
                      <a:pt x="676" y="398"/>
                    </a:lnTo>
                    <a:lnTo>
                      <a:pt x="676" y="394"/>
                    </a:lnTo>
                    <a:lnTo>
                      <a:pt x="676" y="394"/>
                    </a:lnTo>
                    <a:lnTo>
                      <a:pt x="676" y="394"/>
                    </a:lnTo>
                    <a:lnTo>
                      <a:pt x="684" y="398"/>
                    </a:lnTo>
                    <a:lnTo>
                      <a:pt x="684" y="398"/>
                    </a:lnTo>
                    <a:lnTo>
                      <a:pt x="684" y="398"/>
                    </a:lnTo>
                    <a:lnTo>
                      <a:pt x="680" y="398"/>
                    </a:lnTo>
                    <a:lnTo>
                      <a:pt x="680" y="402"/>
                    </a:lnTo>
                    <a:lnTo>
                      <a:pt x="680" y="406"/>
                    </a:lnTo>
                    <a:lnTo>
                      <a:pt x="680" y="410"/>
                    </a:lnTo>
                    <a:lnTo>
                      <a:pt x="684" y="410"/>
                    </a:lnTo>
                    <a:lnTo>
                      <a:pt x="684" y="410"/>
                    </a:lnTo>
                    <a:lnTo>
                      <a:pt x="684" y="410"/>
                    </a:lnTo>
                    <a:lnTo>
                      <a:pt x="684" y="406"/>
                    </a:lnTo>
                    <a:lnTo>
                      <a:pt x="684" y="406"/>
                    </a:lnTo>
                    <a:lnTo>
                      <a:pt x="684" y="406"/>
                    </a:lnTo>
                    <a:lnTo>
                      <a:pt x="688" y="406"/>
                    </a:lnTo>
                    <a:lnTo>
                      <a:pt x="688" y="406"/>
                    </a:lnTo>
                    <a:lnTo>
                      <a:pt x="691" y="414"/>
                    </a:lnTo>
                    <a:lnTo>
                      <a:pt x="691" y="414"/>
                    </a:lnTo>
                    <a:lnTo>
                      <a:pt x="691" y="414"/>
                    </a:lnTo>
                    <a:lnTo>
                      <a:pt x="691" y="418"/>
                    </a:lnTo>
                    <a:lnTo>
                      <a:pt x="691" y="418"/>
                    </a:lnTo>
                    <a:lnTo>
                      <a:pt x="691" y="418"/>
                    </a:lnTo>
                    <a:lnTo>
                      <a:pt x="691" y="418"/>
                    </a:lnTo>
                    <a:lnTo>
                      <a:pt x="688" y="418"/>
                    </a:lnTo>
                    <a:lnTo>
                      <a:pt x="684" y="422"/>
                    </a:lnTo>
                    <a:lnTo>
                      <a:pt x="684" y="422"/>
                    </a:lnTo>
                    <a:lnTo>
                      <a:pt x="684" y="426"/>
                    </a:lnTo>
                    <a:lnTo>
                      <a:pt x="684" y="426"/>
                    </a:lnTo>
                    <a:lnTo>
                      <a:pt x="684" y="430"/>
                    </a:lnTo>
                    <a:lnTo>
                      <a:pt x="688" y="430"/>
                    </a:lnTo>
                    <a:lnTo>
                      <a:pt x="688" y="430"/>
                    </a:lnTo>
                    <a:lnTo>
                      <a:pt x="688" y="433"/>
                    </a:lnTo>
                    <a:lnTo>
                      <a:pt x="688" y="433"/>
                    </a:lnTo>
                    <a:lnTo>
                      <a:pt x="691" y="433"/>
                    </a:lnTo>
                    <a:lnTo>
                      <a:pt x="688" y="437"/>
                    </a:lnTo>
                    <a:lnTo>
                      <a:pt x="688" y="437"/>
                    </a:lnTo>
                    <a:lnTo>
                      <a:pt x="684" y="437"/>
                    </a:lnTo>
                    <a:lnTo>
                      <a:pt x="688" y="437"/>
                    </a:lnTo>
                    <a:lnTo>
                      <a:pt x="688" y="437"/>
                    </a:lnTo>
                    <a:lnTo>
                      <a:pt x="691" y="441"/>
                    </a:lnTo>
                    <a:lnTo>
                      <a:pt x="691" y="441"/>
                    </a:lnTo>
                    <a:lnTo>
                      <a:pt x="691" y="441"/>
                    </a:lnTo>
                    <a:lnTo>
                      <a:pt x="691" y="441"/>
                    </a:lnTo>
                    <a:lnTo>
                      <a:pt x="695" y="441"/>
                    </a:lnTo>
                    <a:lnTo>
                      <a:pt x="695" y="441"/>
                    </a:lnTo>
                    <a:lnTo>
                      <a:pt x="695" y="445"/>
                    </a:lnTo>
                    <a:lnTo>
                      <a:pt x="695" y="445"/>
                    </a:lnTo>
                    <a:lnTo>
                      <a:pt x="688" y="449"/>
                    </a:lnTo>
                    <a:lnTo>
                      <a:pt x="680" y="449"/>
                    </a:lnTo>
                    <a:lnTo>
                      <a:pt x="676" y="453"/>
                    </a:lnTo>
                    <a:lnTo>
                      <a:pt x="668" y="457"/>
                    </a:lnTo>
                    <a:lnTo>
                      <a:pt x="668" y="457"/>
                    </a:lnTo>
                    <a:lnTo>
                      <a:pt x="668" y="453"/>
                    </a:lnTo>
                    <a:lnTo>
                      <a:pt x="668" y="453"/>
                    </a:lnTo>
                    <a:lnTo>
                      <a:pt x="668" y="449"/>
                    </a:lnTo>
                    <a:lnTo>
                      <a:pt x="664" y="449"/>
                    </a:lnTo>
                    <a:lnTo>
                      <a:pt x="664" y="449"/>
                    </a:lnTo>
                    <a:lnTo>
                      <a:pt x="664" y="449"/>
                    </a:lnTo>
                    <a:lnTo>
                      <a:pt x="660" y="453"/>
                    </a:lnTo>
                    <a:lnTo>
                      <a:pt x="660" y="457"/>
                    </a:lnTo>
                    <a:lnTo>
                      <a:pt x="656" y="469"/>
                    </a:lnTo>
                    <a:lnTo>
                      <a:pt x="652" y="472"/>
                    </a:lnTo>
                    <a:lnTo>
                      <a:pt x="652" y="476"/>
                    </a:lnTo>
                    <a:lnTo>
                      <a:pt x="652" y="476"/>
                    </a:lnTo>
                    <a:lnTo>
                      <a:pt x="656" y="476"/>
                    </a:lnTo>
                    <a:lnTo>
                      <a:pt x="656" y="476"/>
                    </a:lnTo>
                    <a:lnTo>
                      <a:pt x="656" y="480"/>
                    </a:lnTo>
                    <a:lnTo>
                      <a:pt x="652" y="484"/>
                    </a:lnTo>
                    <a:lnTo>
                      <a:pt x="648" y="484"/>
                    </a:lnTo>
                    <a:lnTo>
                      <a:pt x="648" y="484"/>
                    </a:lnTo>
                    <a:lnTo>
                      <a:pt x="648" y="480"/>
                    </a:lnTo>
                    <a:lnTo>
                      <a:pt x="648" y="480"/>
                    </a:lnTo>
                    <a:lnTo>
                      <a:pt x="648" y="480"/>
                    </a:lnTo>
                    <a:lnTo>
                      <a:pt x="648" y="476"/>
                    </a:lnTo>
                    <a:lnTo>
                      <a:pt x="648" y="476"/>
                    </a:lnTo>
                    <a:lnTo>
                      <a:pt x="648" y="476"/>
                    </a:lnTo>
                    <a:lnTo>
                      <a:pt x="648" y="476"/>
                    </a:lnTo>
                    <a:lnTo>
                      <a:pt x="648" y="476"/>
                    </a:lnTo>
                    <a:lnTo>
                      <a:pt x="648" y="472"/>
                    </a:lnTo>
                    <a:lnTo>
                      <a:pt x="652" y="472"/>
                    </a:lnTo>
                    <a:lnTo>
                      <a:pt x="648" y="472"/>
                    </a:lnTo>
                    <a:lnTo>
                      <a:pt x="633" y="480"/>
                    </a:lnTo>
                    <a:lnTo>
                      <a:pt x="633" y="480"/>
                    </a:lnTo>
                    <a:lnTo>
                      <a:pt x="629" y="476"/>
                    </a:lnTo>
                    <a:lnTo>
                      <a:pt x="629" y="476"/>
                    </a:lnTo>
                    <a:lnTo>
                      <a:pt x="629" y="472"/>
                    </a:lnTo>
                    <a:lnTo>
                      <a:pt x="629" y="469"/>
                    </a:lnTo>
                    <a:lnTo>
                      <a:pt x="633" y="472"/>
                    </a:lnTo>
                    <a:lnTo>
                      <a:pt x="637" y="472"/>
                    </a:lnTo>
                    <a:lnTo>
                      <a:pt x="633" y="469"/>
                    </a:lnTo>
                    <a:lnTo>
                      <a:pt x="637" y="465"/>
                    </a:lnTo>
                    <a:lnTo>
                      <a:pt x="641" y="465"/>
                    </a:lnTo>
                    <a:lnTo>
                      <a:pt x="645" y="465"/>
                    </a:lnTo>
                    <a:lnTo>
                      <a:pt x="645" y="465"/>
                    </a:lnTo>
                    <a:lnTo>
                      <a:pt x="645" y="461"/>
                    </a:lnTo>
                    <a:lnTo>
                      <a:pt x="641" y="461"/>
                    </a:lnTo>
                    <a:lnTo>
                      <a:pt x="641" y="461"/>
                    </a:lnTo>
                    <a:lnTo>
                      <a:pt x="641" y="461"/>
                    </a:lnTo>
                    <a:lnTo>
                      <a:pt x="645" y="457"/>
                    </a:lnTo>
                    <a:lnTo>
                      <a:pt x="648" y="453"/>
                    </a:lnTo>
                    <a:lnTo>
                      <a:pt x="641" y="457"/>
                    </a:lnTo>
                    <a:lnTo>
                      <a:pt x="641" y="457"/>
                    </a:lnTo>
                    <a:lnTo>
                      <a:pt x="637" y="457"/>
                    </a:lnTo>
                    <a:lnTo>
                      <a:pt x="629" y="457"/>
                    </a:lnTo>
                    <a:lnTo>
                      <a:pt x="629" y="457"/>
                    </a:lnTo>
                    <a:lnTo>
                      <a:pt x="633" y="457"/>
                    </a:lnTo>
                    <a:lnTo>
                      <a:pt x="633" y="457"/>
                    </a:lnTo>
                    <a:lnTo>
                      <a:pt x="633" y="457"/>
                    </a:lnTo>
                    <a:lnTo>
                      <a:pt x="633" y="453"/>
                    </a:lnTo>
                    <a:lnTo>
                      <a:pt x="629" y="453"/>
                    </a:lnTo>
                    <a:lnTo>
                      <a:pt x="629" y="453"/>
                    </a:lnTo>
                    <a:lnTo>
                      <a:pt x="629" y="453"/>
                    </a:lnTo>
                    <a:lnTo>
                      <a:pt x="633" y="449"/>
                    </a:lnTo>
                    <a:lnTo>
                      <a:pt x="641" y="449"/>
                    </a:lnTo>
                    <a:lnTo>
                      <a:pt x="641" y="445"/>
                    </a:lnTo>
                    <a:lnTo>
                      <a:pt x="641" y="445"/>
                    </a:lnTo>
                    <a:lnTo>
                      <a:pt x="641" y="445"/>
                    </a:lnTo>
                    <a:lnTo>
                      <a:pt x="641" y="445"/>
                    </a:lnTo>
                    <a:lnTo>
                      <a:pt x="641" y="445"/>
                    </a:lnTo>
                    <a:lnTo>
                      <a:pt x="641" y="445"/>
                    </a:lnTo>
                    <a:lnTo>
                      <a:pt x="641" y="445"/>
                    </a:lnTo>
                    <a:lnTo>
                      <a:pt x="641" y="445"/>
                    </a:lnTo>
                    <a:lnTo>
                      <a:pt x="637" y="441"/>
                    </a:lnTo>
                    <a:lnTo>
                      <a:pt x="637" y="441"/>
                    </a:lnTo>
                    <a:lnTo>
                      <a:pt x="637" y="441"/>
                    </a:lnTo>
                    <a:lnTo>
                      <a:pt x="637" y="445"/>
                    </a:lnTo>
                    <a:lnTo>
                      <a:pt x="637" y="445"/>
                    </a:lnTo>
                    <a:lnTo>
                      <a:pt x="633" y="445"/>
                    </a:lnTo>
                    <a:lnTo>
                      <a:pt x="633" y="441"/>
                    </a:lnTo>
                    <a:lnTo>
                      <a:pt x="633" y="441"/>
                    </a:lnTo>
                    <a:lnTo>
                      <a:pt x="633" y="441"/>
                    </a:lnTo>
                    <a:lnTo>
                      <a:pt x="633" y="441"/>
                    </a:lnTo>
                    <a:lnTo>
                      <a:pt x="629" y="441"/>
                    </a:lnTo>
                    <a:lnTo>
                      <a:pt x="625" y="441"/>
                    </a:lnTo>
                    <a:lnTo>
                      <a:pt x="625" y="441"/>
                    </a:lnTo>
                    <a:lnTo>
                      <a:pt x="625" y="437"/>
                    </a:lnTo>
                    <a:lnTo>
                      <a:pt x="641" y="437"/>
                    </a:lnTo>
                    <a:lnTo>
                      <a:pt x="637" y="437"/>
                    </a:lnTo>
                    <a:lnTo>
                      <a:pt x="637" y="433"/>
                    </a:lnTo>
                    <a:lnTo>
                      <a:pt x="637" y="433"/>
                    </a:lnTo>
                    <a:lnTo>
                      <a:pt x="637" y="433"/>
                    </a:lnTo>
                    <a:lnTo>
                      <a:pt x="633" y="433"/>
                    </a:lnTo>
                    <a:lnTo>
                      <a:pt x="633" y="433"/>
                    </a:lnTo>
                    <a:lnTo>
                      <a:pt x="633" y="433"/>
                    </a:lnTo>
                    <a:lnTo>
                      <a:pt x="633" y="433"/>
                    </a:lnTo>
                    <a:lnTo>
                      <a:pt x="637" y="430"/>
                    </a:lnTo>
                    <a:lnTo>
                      <a:pt x="633" y="430"/>
                    </a:lnTo>
                    <a:lnTo>
                      <a:pt x="633" y="430"/>
                    </a:lnTo>
                    <a:lnTo>
                      <a:pt x="629" y="433"/>
                    </a:lnTo>
                    <a:lnTo>
                      <a:pt x="621" y="433"/>
                    </a:lnTo>
                    <a:lnTo>
                      <a:pt x="621" y="433"/>
                    </a:lnTo>
                    <a:lnTo>
                      <a:pt x="621" y="433"/>
                    </a:lnTo>
                    <a:lnTo>
                      <a:pt x="625" y="430"/>
                    </a:lnTo>
                    <a:lnTo>
                      <a:pt x="625" y="430"/>
                    </a:lnTo>
                    <a:lnTo>
                      <a:pt x="625" y="430"/>
                    </a:lnTo>
                    <a:lnTo>
                      <a:pt x="625" y="426"/>
                    </a:lnTo>
                    <a:lnTo>
                      <a:pt x="625" y="426"/>
                    </a:lnTo>
                    <a:lnTo>
                      <a:pt x="625" y="426"/>
                    </a:lnTo>
                    <a:lnTo>
                      <a:pt x="625" y="426"/>
                    </a:lnTo>
                    <a:lnTo>
                      <a:pt x="629" y="426"/>
                    </a:lnTo>
                    <a:lnTo>
                      <a:pt x="629" y="426"/>
                    </a:lnTo>
                    <a:lnTo>
                      <a:pt x="629" y="426"/>
                    </a:lnTo>
                    <a:lnTo>
                      <a:pt x="629" y="426"/>
                    </a:lnTo>
                    <a:lnTo>
                      <a:pt x="629" y="426"/>
                    </a:lnTo>
                    <a:lnTo>
                      <a:pt x="629" y="426"/>
                    </a:lnTo>
                    <a:lnTo>
                      <a:pt x="633" y="426"/>
                    </a:lnTo>
                    <a:lnTo>
                      <a:pt x="633" y="426"/>
                    </a:lnTo>
                    <a:lnTo>
                      <a:pt x="633" y="426"/>
                    </a:lnTo>
                    <a:lnTo>
                      <a:pt x="633" y="426"/>
                    </a:lnTo>
                    <a:lnTo>
                      <a:pt x="637" y="422"/>
                    </a:lnTo>
                    <a:lnTo>
                      <a:pt x="645" y="422"/>
                    </a:lnTo>
                    <a:lnTo>
                      <a:pt x="648" y="426"/>
                    </a:lnTo>
                    <a:lnTo>
                      <a:pt x="652" y="426"/>
                    </a:lnTo>
                    <a:lnTo>
                      <a:pt x="652" y="422"/>
                    </a:lnTo>
                    <a:lnTo>
                      <a:pt x="648" y="422"/>
                    </a:lnTo>
                    <a:lnTo>
                      <a:pt x="648" y="422"/>
                    </a:lnTo>
                    <a:lnTo>
                      <a:pt x="645" y="418"/>
                    </a:lnTo>
                    <a:lnTo>
                      <a:pt x="645" y="418"/>
                    </a:lnTo>
                    <a:lnTo>
                      <a:pt x="652" y="418"/>
                    </a:lnTo>
                    <a:lnTo>
                      <a:pt x="656" y="414"/>
                    </a:lnTo>
                    <a:lnTo>
                      <a:pt x="645" y="414"/>
                    </a:lnTo>
                    <a:lnTo>
                      <a:pt x="637" y="414"/>
                    </a:lnTo>
                    <a:lnTo>
                      <a:pt x="633" y="406"/>
                    </a:lnTo>
                    <a:lnTo>
                      <a:pt x="637" y="406"/>
                    </a:lnTo>
                    <a:lnTo>
                      <a:pt x="637" y="406"/>
                    </a:lnTo>
                    <a:lnTo>
                      <a:pt x="637" y="410"/>
                    </a:lnTo>
                    <a:lnTo>
                      <a:pt x="641" y="410"/>
                    </a:lnTo>
                    <a:lnTo>
                      <a:pt x="641" y="410"/>
                    </a:lnTo>
                    <a:lnTo>
                      <a:pt x="641" y="410"/>
                    </a:lnTo>
                    <a:lnTo>
                      <a:pt x="641" y="410"/>
                    </a:lnTo>
                    <a:lnTo>
                      <a:pt x="641" y="410"/>
                    </a:lnTo>
                    <a:lnTo>
                      <a:pt x="645" y="410"/>
                    </a:lnTo>
                    <a:lnTo>
                      <a:pt x="645" y="406"/>
                    </a:lnTo>
                    <a:lnTo>
                      <a:pt x="645" y="406"/>
                    </a:lnTo>
                    <a:lnTo>
                      <a:pt x="641" y="402"/>
                    </a:lnTo>
                    <a:lnTo>
                      <a:pt x="641" y="402"/>
                    </a:lnTo>
                    <a:lnTo>
                      <a:pt x="641" y="402"/>
                    </a:lnTo>
                    <a:lnTo>
                      <a:pt x="641" y="398"/>
                    </a:lnTo>
                    <a:lnTo>
                      <a:pt x="641" y="398"/>
                    </a:lnTo>
                    <a:lnTo>
                      <a:pt x="645" y="402"/>
                    </a:lnTo>
                    <a:lnTo>
                      <a:pt x="645" y="402"/>
                    </a:lnTo>
                    <a:lnTo>
                      <a:pt x="648" y="402"/>
                    </a:lnTo>
                    <a:lnTo>
                      <a:pt x="648" y="402"/>
                    </a:lnTo>
                    <a:lnTo>
                      <a:pt x="648" y="402"/>
                    </a:lnTo>
                    <a:lnTo>
                      <a:pt x="652" y="406"/>
                    </a:lnTo>
                    <a:lnTo>
                      <a:pt x="652" y="406"/>
                    </a:lnTo>
                    <a:lnTo>
                      <a:pt x="652" y="406"/>
                    </a:lnTo>
                    <a:lnTo>
                      <a:pt x="656" y="406"/>
                    </a:lnTo>
                    <a:lnTo>
                      <a:pt x="660" y="406"/>
                    </a:lnTo>
                    <a:lnTo>
                      <a:pt x="660" y="406"/>
                    </a:lnTo>
                    <a:lnTo>
                      <a:pt x="660" y="406"/>
                    </a:lnTo>
                    <a:lnTo>
                      <a:pt x="660" y="406"/>
                    </a:lnTo>
                    <a:lnTo>
                      <a:pt x="656" y="406"/>
                    </a:lnTo>
                    <a:lnTo>
                      <a:pt x="656" y="402"/>
                    </a:lnTo>
                    <a:lnTo>
                      <a:pt x="656" y="402"/>
                    </a:lnTo>
                    <a:lnTo>
                      <a:pt x="656" y="398"/>
                    </a:lnTo>
                    <a:lnTo>
                      <a:pt x="652" y="398"/>
                    </a:lnTo>
                    <a:lnTo>
                      <a:pt x="648" y="398"/>
                    </a:lnTo>
                    <a:lnTo>
                      <a:pt x="648" y="394"/>
                    </a:lnTo>
                    <a:lnTo>
                      <a:pt x="645" y="394"/>
                    </a:lnTo>
                    <a:lnTo>
                      <a:pt x="645" y="394"/>
                    </a:lnTo>
                    <a:lnTo>
                      <a:pt x="645" y="390"/>
                    </a:lnTo>
                    <a:lnTo>
                      <a:pt x="645" y="390"/>
                    </a:lnTo>
                    <a:lnTo>
                      <a:pt x="645" y="390"/>
                    </a:lnTo>
                    <a:lnTo>
                      <a:pt x="645" y="390"/>
                    </a:lnTo>
                    <a:lnTo>
                      <a:pt x="648" y="390"/>
                    </a:lnTo>
                    <a:lnTo>
                      <a:pt x="652" y="390"/>
                    </a:lnTo>
                    <a:lnTo>
                      <a:pt x="656" y="398"/>
                    </a:lnTo>
                    <a:lnTo>
                      <a:pt x="656" y="398"/>
                    </a:lnTo>
                    <a:lnTo>
                      <a:pt x="660" y="402"/>
                    </a:lnTo>
                    <a:lnTo>
                      <a:pt x="660" y="398"/>
                    </a:lnTo>
                    <a:lnTo>
                      <a:pt x="660" y="398"/>
                    </a:lnTo>
                    <a:lnTo>
                      <a:pt x="660" y="398"/>
                    </a:lnTo>
                    <a:lnTo>
                      <a:pt x="660" y="398"/>
                    </a:lnTo>
                    <a:lnTo>
                      <a:pt x="660" y="394"/>
                    </a:lnTo>
                    <a:lnTo>
                      <a:pt x="656" y="394"/>
                    </a:lnTo>
                    <a:lnTo>
                      <a:pt x="656" y="390"/>
                    </a:lnTo>
                    <a:lnTo>
                      <a:pt x="656" y="390"/>
                    </a:lnTo>
                    <a:lnTo>
                      <a:pt x="656" y="390"/>
                    </a:lnTo>
                    <a:lnTo>
                      <a:pt x="656" y="387"/>
                    </a:lnTo>
                    <a:lnTo>
                      <a:pt x="656" y="387"/>
                    </a:lnTo>
                    <a:lnTo>
                      <a:pt x="656" y="387"/>
                    </a:lnTo>
                    <a:lnTo>
                      <a:pt x="656" y="387"/>
                    </a:lnTo>
                    <a:lnTo>
                      <a:pt x="656" y="387"/>
                    </a:lnTo>
                    <a:lnTo>
                      <a:pt x="656" y="387"/>
                    </a:lnTo>
                    <a:lnTo>
                      <a:pt x="660" y="387"/>
                    </a:lnTo>
                    <a:lnTo>
                      <a:pt x="664" y="394"/>
                    </a:lnTo>
                    <a:moveTo>
                      <a:pt x="707" y="328"/>
                    </a:moveTo>
                    <a:lnTo>
                      <a:pt x="707" y="328"/>
                    </a:lnTo>
                    <a:lnTo>
                      <a:pt x="711" y="332"/>
                    </a:lnTo>
                    <a:lnTo>
                      <a:pt x="711" y="332"/>
                    </a:lnTo>
                    <a:lnTo>
                      <a:pt x="711" y="332"/>
                    </a:lnTo>
                    <a:lnTo>
                      <a:pt x="711" y="336"/>
                    </a:lnTo>
                    <a:lnTo>
                      <a:pt x="711" y="332"/>
                    </a:lnTo>
                    <a:lnTo>
                      <a:pt x="715" y="332"/>
                    </a:lnTo>
                    <a:lnTo>
                      <a:pt x="719" y="332"/>
                    </a:lnTo>
                    <a:lnTo>
                      <a:pt x="719" y="336"/>
                    </a:lnTo>
                    <a:lnTo>
                      <a:pt x="723" y="336"/>
                    </a:lnTo>
                    <a:lnTo>
                      <a:pt x="723" y="336"/>
                    </a:lnTo>
                    <a:lnTo>
                      <a:pt x="727" y="340"/>
                    </a:lnTo>
                    <a:lnTo>
                      <a:pt x="727" y="344"/>
                    </a:lnTo>
                    <a:lnTo>
                      <a:pt x="727" y="348"/>
                    </a:lnTo>
                    <a:lnTo>
                      <a:pt x="723" y="348"/>
                    </a:lnTo>
                    <a:lnTo>
                      <a:pt x="723" y="355"/>
                    </a:lnTo>
                    <a:lnTo>
                      <a:pt x="719" y="355"/>
                    </a:lnTo>
                    <a:lnTo>
                      <a:pt x="719" y="359"/>
                    </a:lnTo>
                    <a:lnTo>
                      <a:pt x="715" y="359"/>
                    </a:lnTo>
                    <a:lnTo>
                      <a:pt x="715" y="359"/>
                    </a:lnTo>
                    <a:lnTo>
                      <a:pt x="715" y="363"/>
                    </a:lnTo>
                    <a:lnTo>
                      <a:pt x="715" y="363"/>
                    </a:lnTo>
                    <a:lnTo>
                      <a:pt x="715" y="363"/>
                    </a:lnTo>
                    <a:lnTo>
                      <a:pt x="719" y="367"/>
                    </a:lnTo>
                    <a:lnTo>
                      <a:pt x="719" y="367"/>
                    </a:lnTo>
                    <a:lnTo>
                      <a:pt x="719" y="367"/>
                    </a:lnTo>
                    <a:lnTo>
                      <a:pt x="723" y="367"/>
                    </a:lnTo>
                    <a:lnTo>
                      <a:pt x="723" y="371"/>
                    </a:lnTo>
                    <a:lnTo>
                      <a:pt x="723" y="371"/>
                    </a:lnTo>
                    <a:lnTo>
                      <a:pt x="719" y="375"/>
                    </a:lnTo>
                    <a:lnTo>
                      <a:pt x="719" y="379"/>
                    </a:lnTo>
                    <a:lnTo>
                      <a:pt x="711" y="379"/>
                    </a:lnTo>
                    <a:lnTo>
                      <a:pt x="711" y="379"/>
                    </a:lnTo>
                    <a:lnTo>
                      <a:pt x="711" y="379"/>
                    </a:lnTo>
                    <a:lnTo>
                      <a:pt x="711" y="383"/>
                    </a:lnTo>
                    <a:lnTo>
                      <a:pt x="703" y="383"/>
                    </a:lnTo>
                    <a:lnTo>
                      <a:pt x="695" y="390"/>
                    </a:lnTo>
                    <a:lnTo>
                      <a:pt x="691" y="390"/>
                    </a:lnTo>
                    <a:lnTo>
                      <a:pt x="688" y="390"/>
                    </a:lnTo>
                    <a:lnTo>
                      <a:pt x="684" y="387"/>
                    </a:lnTo>
                    <a:lnTo>
                      <a:pt x="684" y="387"/>
                    </a:lnTo>
                    <a:lnTo>
                      <a:pt x="680" y="387"/>
                    </a:lnTo>
                    <a:lnTo>
                      <a:pt x="676" y="387"/>
                    </a:lnTo>
                    <a:lnTo>
                      <a:pt x="676" y="383"/>
                    </a:lnTo>
                    <a:lnTo>
                      <a:pt x="676" y="383"/>
                    </a:lnTo>
                    <a:lnTo>
                      <a:pt x="676" y="379"/>
                    </a:lnTo>
                    <a:lnTo>
                      <a:pt x="676" y="379"/>
                    </a:lnTo>
                    <a:lnTo>
                      <a:pt x="676" y="379"/>
                    </a:lnTo>
                    <a:lnTo>
                      <a:pt x="676" y="375"/>
                    </a:lnTo>
                    <a:lnTo>
                      <a:pt x="676" y="375"/>
                    </a:lnTo>
                    <a:lnTo>
                      <a:pt x="676" y="379"/>
                    </a:lnTo>
                    <a:lnTo>
                      <a:pt x="676" y="379"/>
                    </a:lnTo>
                    <a:lnTo>
                      <a:pt x="680" y="379"/>
                    </a:lnTo>
                    <a:lnTo>
                      <a:pt x="680" y="379"/>
                    </a:lnTo>
                    <a:lnTo>
                      <a:pt x="680" y="375"/>
                    </a:lnTo>
                    <a:lnTo>
                      <a:pt x="680" y="375"/>
                    </a:lnTo>
                    <a:lnTo>
                      <a:pt x="688" y="375"/>
                    </a:lnTo>
                    <a:lnTo>
                      <a:pt x="688" y="375"/>
                    </a:lnTo>
                    <a:lnTo>
                      <a:pt x="688" y="375"/>
                    </a:lnTo>
                    <a:lnTo>
                      <a:pt x="691" y="379"/>
                    </a:lnTo>
                    <a:lnTo>
                      <a:pt x="691" y="379"/>
                    </a:lnTo>
                    <a:lnTo>
                      <a:pt x="691" y="379"/>
                    </a:lnTo>
                    <a:lnTo>
                      <a:pt x="691" y="379"/>
                    </a:lnTo>
                    <a:lnTo>
                      <a:pt x="691" y="379"/>
                    </a:lnTo>
                    <a:lnTo>
                      <a:pt x="691" y="379"/>
                    </a:lnTo>
                    <a:lnTo>
                      <a:pt x="691" y="375"/>
                    </a:lnTo>
                    <a:lnTo>
                      <a:pt x="691" y="375"/>
                    </a:lnTo>
                    <a:lnTo>
                      <a:pt x="691" y="375"/>
                    </a:lnTo>
                    <a:lnTo>
                      <a:pt x="695" y="375"/>
                    </a:lnTo>
                    <a:lnTo>
                      <a:pt x="695" y="375"/>
                    </a:lnTo>
                    <a:lnTo>
                      <a:pt x="695" y="375"/>
                    </a:lnTo>
                    <a:lnTo>
                      <a:pt x="695" y="371"/>
                    </a:lnTo>
                    <a:lnTo>
                      <a:pt x="695" y="371"/>
                    </a:lnTo>
                    <a:lnTo>
                      <a:pt x="691" y="371"/>
                    </a:lnTo>
                    <a:lnTo>
                      <a:pt x="691" y="375"/>
                    </a:lnTo>
                    <a:lnTo>
                      <a:pt x="691" y="371"/>
                    </a:lnTo>
                    <a:lnTo>
                      <a:pt x="680" y="363"/>
                    </a:lnTo>
                    <a:lnTo>
                      <a:pt x="680" y="363"/>
                    </a:lnTo>
                    <a:lnTo>
                      <a:pt x="688" y="363"/>
                    </a:lnTo>
                    <a:lnTo>
                      <a:pt x="688" y="363"/>
                    </a:lnTo>
                    <a:lnTo>
                      <a:pt x="691" y="363"/>
                    </a:lnTo>
                    <a:lnTo>
                      <a:pt x="695" y="359"/>
                    </a:lnTo>
                    <a:lnTo>
                      <a:pt x="703" y="359"/>
                    </a:lnTo>
                    <a:lnTo>
                      <a:pt x="707" y="359"/>
                    </a:lnTo>
                    <a:lnTo>
                      <a:pt x="703" y="359"/>
                    </a:lnTo>
                    <a:lnTo>
                      <a:pt x="691" y="359"/>
                    </a:lnTo>
                    <a:lnTo>
                      <a:pt x="688" y="359"/>
                    </a:lnTo>
                    <a:lnTo>
                      <a:pt x="688" y="355"/>
                    </a:lnTo>
                    <a:lnTo>
                      <a:pt x="684" y="351"/>
                    </a:lnTo>
                    <a:lnTo>
                      <a:pt x="684" y="351"/>
                    </a:lnTo>
                    <a:lnTo>
                      <a:pt x="684" y="348"/>
                    </a:lnTo>
                    <a:lnTo>
                      <a:pt x="688" y="348"/>
                    </a:lnTo>
                    <a:lnTo>
                      <a:pt x="688" y="348"/>
                    </a:lnTo>
                    <a:lnTo>
                      <a:pt x="688" y="348"/>
                    </a:lnTo>
                    <a:lnTo>
                      <a:pt x="691" y="348"/>
                    </a:lnTo>
                    <a:lnTo>
                      <a:pt x="691" y="351"/>
                    </a:lnTo>
                    <a:lnTo>
                      <a:pt x="691" y="348"/>
                    </a:lnTo>
                    <a:lnTo>
                      <a:pt x="691" y="348"/>
                    </a:lnTo>
                    <a:lnTo>
                      <a:pt x="695" y="351"/>
                    </a:lnTo>
                    <a:lnTo>
                      <a:pt x="695" y="351"/>
                    </a:lnTo>
                    <a:lnTo>
                      <a:pt x="695" y="351"/>
                    </a:lnTo>
                    <a:lnTo>
                      <a:pt x="695" y="351"/>
                    </a:lnTo>
                    <a:lnTo>
                      <a:pt x="695" y="351"/>
                    </a:lnTo>
                    <a:lnTo>
                      <a:pt x="695" y="351"/>
                    </a:lnTo>
                    <a:lnTo>
                      <a:pt x="695" y="348"/>
                    </a:lnTo>
                    <a:lnTo>
                      <a:pt x="695" y="344"/>
                    </a:lnTo>
                    <a:lnTo>
                      <a:pt x="699" y="344"/>
                    </a:lnTo>
                    <a:lnTo>
                      <a:pt x="703" y="344"/>
                    </a:lnTo>
                    <a:lnTo>
                      <a:pt x="703" y="351"/>
                    </a:lnTo>
                    <a:lnTo>
                      <a:pt x="707" y="355"/>
                    </a:lnTo>
                    <a:lnTo>
                      <a:pt x="711" y="359"/>
                    </a:lnTo>
                    <a:lnTo>
                      <a:pt x="715" y="359"/>
                    </a:lnTo>
                    <a:lnTo>
                      <a:pt x="711" y="359"/>
                    </a:lnTo>
                    <a:lnTo>
                      <a:pt x="711" y="355"/>
                    </a:lnTo>
                    <a:lnTo>
                      <a:pt x="711" y="355"/>
                    </a:lnTo>
                    <a:lnTo>
                      <a:pt x="711" y="348"/>
                    </a:lnTo>
                    <a:lnTo>
                      <a:pt x="711" y="344"/>
                    </a:lnTo>
                    <a:lnTo>
                      <a:pt x="707" y="344"/>
                    </a:lnTo>
                    <a:lnTo>
                      <a:pt x="703" y="336"/>
                    </a:lnTo>
                    <a:lnTo>
                      <a:pt x="699" y="336"/>
                    </a:lnTo>
                    <a:lnTo>
                      <a:pt x="699" y="336"/>
                    </a:lnTo>
                    <a:lnTo>
                      <a:pt x="699" y="332"/>
                    </a:lnTo>
                    <a:lnTo>
                      <a:pt x="703" y="332"/>
                    </a:lnTo>
                    <a:lnTo>
                      <a:pt x="703" y="332"/>
                    </a:lnTo>
                    <a:lnTo>
                      <a:pt x="707" y="332"/>
                    </a:lnTo>
                    <a:lnTo>
                      <a:pt x="703" y="328"/>
                    </a:lnTo>
                    <a:lnTo>
                      <a:pt x="707" y="328"/>
                    </a:lnTo>
                    <a:lnTo>
                      <a:pt x="707" y="328"/>
                    </a:lnTo>
                    <a:lnTo>
                      <a:pt x="707" y="328"/>
                    </a:lnTo>
                    <a:moveTo>
                      <a:pt x="813" y="316"/>
                    </a:moveTo>
                    <a:lnTo>
                      <a:pt x="813" y="316"/>
                    </a:lnTo>
                    <a:lnTo>
                      <a:pt x="813" y="316"/>
                    </a:lnTo>
                    <a:lnTo>
                      <a:pt x="809" y="316"/>
                    </a:lnTo>
                    <a:lnTo>
                      <a:pt x="805" y="316"/>
                    </a:lnTo>
                    <a:lnTo>
                      <a:pt x="805" y="312"/>
                    </a:lnTo>
                    <a:lnTo>
                      <a:pt x="805" y="312"/>
                    </a:lnTo>
                    <a:lnTo>
                      <a:pt x="805" y="308"/>
                    </a:lnTo>
                    <a:lnTo>
                      <a:pt x="805" y="305"/>
                    </a:lnTo>
                    <a:lnTo>
                      <a:pt x="805" y="305"/>
                    </a:lnTo>
                    <a:lnTo>
                      <a:pt x="805" y="305"/>
                    </a:lnTo>
                    <a:lnTo>
                      <a:pt x="805" y="301"/>
                    </a:lnTo>
                    <a:lnTo>
                      <a:pt x="805" y="301"/>
                    </a:lnTo>
                    <a:lnTo>
                      <a:pt x="805" y="301"/>
                    </a:lnTo>
                    <a:lnTo>
                      <a:pt x="813" y="297"/>
                    </a:lnTo>
                    <a:lnTo>
                      <a:pt x="813" y="297"/>
                    </a:lnTo>
                    <a:lnTo>
                      <a:pt x="813" y="301"/>
                    </a:lnTo>
                    <a:lnTo>
                      <a:pt x="813" y="301"/>
                    </a:lnTo>
                    <a:lnTo>
                      <a:pt x="813" y="301"/>
                    </a:lnTo>
                    <a:lnTo>
                      <a:pt x="813" y="301"/>
                    </a:lnTo>
                    <a:lnTo>
                      <a:pt x="813" y="301"/>
                    </a:lnTo>
                    <a:lnTo>
                      <a:pt x="813" y="305"/>
                    </a:lnTo>
                    <a:lnTo>
                      <a:pt x="813" y="305"/>
                    </a:lnTo>
                    <a:lnTo>
                      <a:pt x="817" y="308"/>
                    </a:lnTo>
                    <a:lnTo>
                      <a:pt x="817" y="312"/>
                    </a:lnTo>
                    <a:lnTo>
                      <a:pt x="813" y="316"/>
                    </a:lnTo>
                    <a:moveTo>
                      <a:pt x="1313" y="141"/>
                    </a:moveTo>
                    <a:lnTo>
                      <a:pt x="1313" y="141"/>
                    </a:lnTo>
                    <a:lnTo>
                      <a:pt x="1313" y="141"/>
                    </a:lnTo>
                    <a:lnTo>
                      <a:pt x="1317" y="141"/>
                    </a:lnTo>
                    <a:lnTo>
                      <a:pt x="1321" y="141"/>
                    </a:lnTo>
                    <a:lnTo>
                      <a:pt x="1321" y="144"/>
                    </a:lnTo>
                    <a:lnTo>
                      <a:pt x="1317" y="144"/>
                    </a:lnTo>
                    <a:lnTo>
                      <a:pt x="1317" y="148"/>
                    </a:lnTo>
                    <a:lnTo>
                      <a:pt x="1313" y="152"/>
                    </a:lnTo>
                    <a:lnTo>
                      <a:pt x="1313" y="152"/>
                    </a:lnTo>
                    <a:lnTo>
                      <a:pt x="1313" y="152"/>
                    </a:lnTo>
                    <a:lnTo>
                      <a:pt x="1309" y="152"/>
                    </a:lnTo>
                    <a:lnTo>
                      <a:pt x="1309" y="152"/>
                    </a:lnTo>
                    <a:lnTo>
                      <a:pt x="1309" y="152"/>
                    </a:lnTo>
                    <a:lnTo>
                      <a:pt x="1309" y="152"/>
                    </a:lnTo>
                    <a:lnTo>
                      <a:pt x="1309" y="156"/>
                    </a:lnTo>
                    <a:lnTo>
                      <a:pt x="1309" y="156"/>
                    </a:lnTo>
                    <a:lnTo>
                      <a:pt x="1305" y="160"/>
                    </a:lnTo>
                    <a:lnTo>
                      <a:pt x="1305" y="152"/>
                    </a:lnTo>
                    <a:lnTo>
                      <a:pt x="1305" y="148"/>
                    </a:lnTo>
                    <a:lnTo>
                      <a:pt x="1305" y="144"/>
                    </a:lnTo>
                    <a:lnTo>
                      <a:pt x="1301" y="141"/>
                    </a:lnTo>
                    <a:lnTo>
                      <a:pt x="1301" y="137"/>
                    </a:lnTo>
                    <a:lnTo>
                      <a:pt x="1301" y="137"/>
                    </a:lnTo>
                    <a:lnTo>
                      <a:pt x="1301" y="133"/>
                    </a:lnTo>
                    <a:lnTo>
                      <a:pt x="1305" y="133"/>
                    </a:lnTo>
                    <a:lnTo>
                      <a:pt x="1309" y="133"/>
                    </a:lnTo>
                    <a:lnTo>
                      <a:pt x="1309" y="133"/>
                    </a:lnTo>
                    <a:lnTo>
                      <a:pt x="1309" y="137"/>
                    </a:lnTo>
                    <a:lnTo>
                      <a:pt x="1313" y="137"/>
                    </a:lnTo>
                    <a:lnTo>
                      <a:pt x="1313" y="137"/>
                    </a:lnTo>
                    <a:lnTo>
                      <a:pt x="1313" y="141"/>
                    </a:lnTo>
                    <a:lnTo>
                      <a:pt x="1313" y="141"/>
                    </a:lnTo>
                    <a:lnTo>
                      <a:pt x="1313" y="141"/>
                    </a:lnTo>
                    <a:moveTo>
                      <a:pt x="863" y="281"/>
                    </a:moveTo>
                    <a:lnTo>
                      <a:pt x="863" y="281"/>
                    </a:lnTo>
                    <a:lnTo>
                      <a:pt x="863" y="281"/>
                    </a:lnTo>
                    <a:lnTo>
                      <a:pt x="863" y="281"/>
                    </a:lnTo>
                    <a:lnTo>
                      <a:pt x="863" y="281"/>
                    </a:lnTo>
                    <a:lnTo>
                      <a:pt x="863" y="277"/>
                    </a:lnTo>
                    <a:lnTo>
                      <a:pt x="860" y="277"/>
                    </a:lnTo>
                    <a:lnTo>
                      <a:pt x="863" y="277"/>
                    </a:lnTo>
                    <a:lnTo>
                      <a:pt x="863" y="277"/>
                    </a:lnTo>
                    <a:lnTo>
                      <a:pt x="863" y="277"/>
                    </a:lnTo>
                    <a:lnTo>
                      <a:pt x="863" y="277"/>
                    </a:lnTo>
                    <a:lnTo>
                      <a:pt x="867" y="277"/>
                    </a:lnTo>
                    <a:lnTo>
                      <a:pt x="863" y="277"/>
                    </a:lnTo>
                    <a:lnTo>
                      <a:pt x="863" y="281"/>
                    </a:lnTo>
                    <a:moveTo>
                      <a:pt x="758" y="320"/>
                    </a:moveTo>
                    <a:lnTo>
                      <a:pt x="758" y="320"/>
                    </a:lnTo>
                    <a:lnTo>
                      <a:pt x="746" y="328"/>
                    </a:lnTo>
                    <a:lnTo>
                      <a:pt x="742" y="328"/>
                    </a:lnTo>
                    <a:lnTo>
                      <a:pt x="742" y="324"/>
                    </a:lnTo>
                    <a:lnTo>
                      <a:pt x="746" y="316"/>
                    </a:lnTo>
                    <a:lnTo>
                      <a:pt x="746" y="312"/>
                    </a:lnTo>
                    <a:lnTo>
                      <a:pt x="746" y="312"/>
                    </a:lnTo>
                    <a:lnTo>
                      <a:pt x="746" y="308"/>
                    </a:lnTo>
                    <a:lnTo>
                      <a:pt x="750" y="305"/>
                    </a:lnTo>
                    <a:lnTo>
                      <a:pt x="754" y="301"/>
                    </a:lnTo>
                    <a:lnTo>
                      <a:pt x="754" y="301"/>
                    </a:lnTo>
                    <a:lnTo>
                      <a:pt x="754" y="297"/>
                    </a:lnTo>
                    <a:lnTo>
                      <a:pt x="754" y="297"/>
                    </a:lnTo>
                    <a:lnTo>
                      <a:pt x="754" y="297"/>
                    </a:lnTo>
                    <a:lnTo>
                      <a:pt x="758" y="297"/>
                    </a:lnTo>
                    <a:lnTo>
                      <a:pt x="762" y="301"/>
                    </a:lnTo>
                    <a:lnTo>
                      <a:pt x="762" y="305"/>
                    </a:lnTo>
                    <a:lnTo>
                      <a:pt x="758" y="308"/>
                    </a:lnTo>
                    <a:lnTo>
                      <a:pt x="758" y="312"/>
                    </a:lnTo>
                    <a:lnTo>
                      <a:pt x="758" y="320"/>
                    </a:lnTo>
                    <a:lnTo>
                      <a:pt x="758" y="320"/>
                    </a:lnTo>
                    <a:moveTo>
                      <a:pt x="766" y="293"/>
                    </a:moveTo>
                    <a:lnTo>
                      <a:pt x="766" y="293"/>
                    </a:lnTo>
                    <a:lnTo>
                      <a:pt x="762" y="293"/>
                    </a:lnTo>
                    <a:lnTo>
                      <a:pt x="762" y="293"/>
                    </a:lnTo>
                    <a:lnTo>
                      <a:pt x="762" y="293"/>
                    </a:lnTo>
                    <a:lnTo>
                      <a:pt x="762" y="293"/>
                    </a:lnTo>
                    <a:lnTo>
                      <a:pt x="762" y="293"/>
                    </a:lnTo>
                    <a:lnTo>
                      <a:pt x="762" y="293"/>
                    </a:lnTo>
                    <a:lnTo>
                      <a:pt x="766" y="293"/>
                    </a:lnTo>
                    <a:lnTo>
                      <a:pt x="766" y="293"/>
                    </a:lnTo>
                    <a:moveTo>
                      <a:pt x="817" y="281"/>
                    </a:moveTo>
                    <a:lnTo>
                      <a:pt x="817" y="281"/>
                    </a:lnTo>
                    <a:lnTo>
                      <a:pt x="820" y="281"/>
                    </a:lnTo>
                    <a:lnTo>
                      <a:pt x="828" y="277"/>
                    </a:lnTo>
                    <a:lnTo>
                      <a:pt x="820" y="285"/>
                    </a:lnTo>
                    <a:lnTo>
                      <a:pt x="824" y="285"/>
                    </a:lnTo>
                    <a:lnTo>
                      <a:pt x="820" y="289"/>
                    </a:lnTo>
                    <a:lnTo>
                      <a:pt x="820" y="293"/>
                    </a:lnTo>
                    <a:lnTo>
                      <a:pt x="817" y="293"/>
                    </a:lnTo>
                    <a:lnTo>
                      <a:pt x="813" y="289"/>
                    </a:lnTo>
                    <a:lnTo>
                      <a:pt x="813" y="289"/>
                    </a:lnTo>
                    <a:lnTo>
                      <a:pt x="809" y="285"/>
                    </a:lnTo>
                    <a:lnTo>
                      <a:pt x="809" y="285"/>
                    </a:lnTo>
                    <a:lnTo>
                      <a:pt x="809" y="281"/>
                    </a:lnTo>
                    <a:lnTo>
                      <a:pt x="809" y="277"/>
                    </a:lnTo>
                    <a:lnTo>
                      <a:pt x="809" y="277"/>
                    </a:lnTo>
                    <a:lnTo>
                      <a:pt x="813" y="277"/>
                    </a:lnTo>
                    <a:lnTo>
                      <a:pt x="813" y="277"/>
                    </a:lnTo>
                    <a:lnTo>
                      <a:pt x="817" y="281"/>
                    </a:lnTo>
                    <a:moveTo>
                      <a:pt x="820" y="277"/>
                    </a:moveTo>
                    <a:lnTo>
                      <a:pt x="820" y="277"/>
                    </a:lnTo>
                    <a:lnTo>
                      <a:pt x="817" y="277"/>
                    </a:lnTo>
                    <a:lnTo>
                      <a:pt x="817" y="277"/>
                    </a:lnTo>
                    <a:lnTo>
                      <a:pt x="817" y="273"/>
                    </a:lnTo>
                    <a:lnTo>
                      <a:pt x="820" y="269"/>
                    </a:lnTo>
                    <a:lnTo>
                      <a:pt x="820" y="269"/>
                    </a:lnTo>
                    <a:lnTo>
                      <a:pt x="820" y="273"/>
                    </a:lnTo>
                    <a:lnTo>
                      <a:pt x="820" y="277"/>
                    </a:lnTo>
                    <a:moveTo>
                      <a:pt x="719" y="293"/>
                    </a:moveTo>
                    <a:lnTo>
                      <a:pt x="719" y="293"/>
                    </a:lnTo>
                    <a:lnTo>
                      <a:pt x="719" y="297"/>
                    </a:lnTo>
                    <a:lnTo>
                      <a:pt x="723" y="297"/>
                    </a:lnTo>
                    <a:lnTo>
                      <a:pt x="723" y="293"/>
                    </a:lnTo>
                    <a:lnTo>
                      <a:pt x="723" y="293"/>
                    </a:lnTo>
                    <a:lnTo>
                      <a:pt x="727" y="293"/>
                    </a:lnTo>
                    <a:lnTo>
                      <a:pt x="723" y="293"/>
                    </a:lnTo>
                    <a:lnTo>
                      <a:pt x="727" y="297"/>
                    </a:lnTo>
                    <a:lnTo>
                      <a:pt x="727" y="301"/>
                    </a:lnTo>
                    <a:lnTo>
                      <a:pt x="731" y="301"/>
                    </a:lnTo>
                    <a:lnTo>
                      <a:pt x="734" y="305"/>
                    </a:lnTo>
                    <a:lnTo>
                      <a:pt x="734" y="305"/>
                    </a:lnTo>
                    <a:lnTo>
                      <a:pt x="734" y="301"/>
                    </a:lnTo>
                    <a:lnTo>
                      <a:pt x="734" y="297"/>
                    </a:lnTo>
                    <a:lnTo>
                      <a:pt x="734" y="297"/>
                    </a:lnTo>
                    <a:lnTo>
                      <a:pt x="738" y="293"/>
                    </a:lnTo>
                    <a:lnTo>
                      <a:pt x="738" y="293"/>
                    </a:lnTo>
                    <a:lnTo>
                      <a:pt x="738" y="293"/>
                    </a:lnTo>
                    <a:lnTo>
                      <a:pt x="742" y="297"/>
                    </a:lnTo>
                    <a:lnTo>
                      <a:pt x="742" y="297"/>
                    </a:lnTo>
                    <a:lnTo>
                      <a:pt x="742" y="297"/>
                    </a:lnTo>
                    <a:lnTo>
                      <a:pt x="742" y="301"/>
                    </a:lnTo>
                    <a:lnTo>
                      <a:pt x="742" y="301"/>
                    </a:lnTo>
                    <a:lnTo>
                      <a:pt x="742" y="301"/>
                    </a:lnTo>
                    <a:lnTo>
                      <a:pt x="742" y="301"/>
                    </a:lnTo>
                    <a:lnTo>
                      <a:pt x="746" y="297"/>
                    </a:lnTo>
                    <a:lnTo>
                      <a:pt x="746" y="297"/>
                    </a:lnTo>
                    <a:lnTo>
                      <a:pt x="746" y="297"/>
                    </a:lnTo>
                    <a:lnTo>
                      <a:pt x="746" y="297"/>
                    </a:lnTo>
                    <a:lnTo>
                      <a:pt x="750" y="297"/>
                    </a:lnTo>
                    <a:lnTo>
                      <a:pt x="750" y="301"/>
                    </a:lnTo>
                    <a:lnTo>
                      <a:pt x="750" y="305"/>
                    </a:lnTo>
                    <a:lnTo>
                      <a:pt x="742" y="308"/>
                    </a:lnTo>
                    <a:lnTo>
                      <a:pt x="742" y="308"/>
                    </a:lnTo>
                    <a:lnTo>
                      <a:pt x="742" y="312"/>
                    </a:lnTo>
                    <a:lnTo>
                      <a:pt x="742" y="312"/>
                    </a:lnTo>
                    <a:lnTo>
                      <a:pt x="742" y="312"/>
                    </a:lnTo>
                    <a:lnTo>
                      <a:pt x="746" y="312"/>
                    </a:lnTo>
                    <a:lnTo>
                      <a:pt x="742" y="316"/>
                    </a:lnTo>
                    <a:lnTo>
                      <a:pt x="742" y="316"/>
                    </a:lnTo>
                    <a:lnTo>
                      <a:pt x="742" y="316"/>
                    </a:lnTo>
                    <a:lnTo>
                      <a:pt x="742" y="320"/>
                    </a:lnTo>
                    <a:lnTo>
                      <a:pt x="742" y="324"/>
                    </a:lnTo>
                    <a:lnTo>
                      <a:pt x="742" y="324"/>
                    </a:lnTo>
                    <a:lnTo>
                      <a:pt x="742" y="324"/>
                    </a:lnTo>
                    <a:lnTo>
                      <a:pt x="742" y="328"/>
                    </a:lnTo>
                    <a:lnTo>
                      <a:pt x="742" y="328"/>
                    </a:lnTo>
                    <a:lnTo>
                      <a:pt x="742" y="328"/>
                    </a:lnTo>
                    <a:lnTo>
                      <a:pt x="738" y="332"/>
                    </a:lnTo>
                    <a:lnTo>
                      <a:pt x="731" y="340"/>
                    </a:lnTo>
                    <a:lnTo>
                      <a:pt x="727" y="336"/>
                    </a:lnTo>
                    <a:lnTo>
                      <a:pt x="723" y="332"/>
                    </a:lnTo>
                    <a:lnTo>
                      <a:pt x="723" y="332"/>
                    </a:lnTo>
                    <a:lnTo>
                      <a:pt x="707" y="324"/>
                    </a:lnTo>
                    <a:lnTo>
                      <a:pt x="703" y="324"/>
                    </a:lnTo>
                    <a:lnTo>
                      <a:pt x="699" y="324"/>
                    </a:lnTo>
                    <a:lnTo>
                      <a:pt x="699" y="320"/>
                    </a:lnTo>
                    <a:lnTo>
                      <a:pt x="699" y="320"/>
                    </a:lnTo>
                    <a:lnTo>
                      <a:pt x="707" y="320"/>
                    </a:lnTo>
                    <a:lnTo>
                      <a:pt x="707" y="320"/>
                    </a:lnTo>
                    <a:lnTo>
                      <a:pt x="707" y="316"/>
                    </a:lnTo>
                    <a:lnTo>
                      <a:pt x="707" y="312"/>
                    </a:lnTo>
                    <a:lnTo>
                      <a:pt x="707" y="312"/>
                    </a:lnTo>
                    <a:lnTo>
                      <a:pt x="703" y="312"/>
                    </a:lnTo>
                    <a:lnTo>
                      <a:pt x="703" y="312"/>
                    </a:lnTo>
                    <a:lnTo>
                      <a:pt x="703" y="308"/>
                    </a:lnTo>
                    <a:lnTo>
                      <a:pt x="703" y="308"/>
                    </a:lnTo>
                    <a:lnTo>
                      <a:pt x="707" y="305"/>
                    </a:lnTo>
                    <a:lnTo>
                      <a:pt x="707" y="305"/>
                    </a:lnTo>
                    <a:lnTo>
                      <a:pt x="711" y="305"/>
                    </a:lnTo>
                    <a:lnTo>
                      <a:pt x="711" y="305"/>
                    </a:lnTo>
                    <a:lnTo>
                      <a:pt x="711" y="305"/>
                    </a:lnTo>
                    <a:lnTo>
                      <a:pt x="711" y="305"/>
                    </a:lnTo>
                    <a:lnTo>
                      <a:pt x="711" y="305"/>
                    </a:lnTo>
                    <a:lnTo>
                      <a:pt x="711" y="305"/>
                    </a:lnTo>
                    <a:lnTo>
                      <a:pt x="715" y="305"/>
                    </a:lnTo>
                    <a:lnTo>
                      <a:pt x="715" y="305"/>
                    </a:lnTo>
                    <a:lnTo>
                      <a:pt x="715" y="301"/>
                    </a:lnTo>
                    <a:lnTo>
                      <a:pt x="715" y="301"/>
                    </a:lnTo>
                    <a:lnTo>
                      <a:pt x="711" y="301"/>
                    </a:lnTo>
                    <a:lnTo>
                      <a:pt x="711" y="297"/>
                    </a:lnTo>
                    <a:lnTo>
                      <a:pt x="711" y="297"/>
                    </a:lnTo>
                    <a:lnTo>
                      <a:pt x="711" y="297"/>
                    </a:lnTo>
                    <a:lnTo>
                      <a:pt x="711" y="297"/>
                    </a:lnTo>
                    <a:lnTo>
                      <a:pt x="715" y="297"/>
                    </a:lnTo>
                    <a:lnTo>
                      <a:pt x="719" y="293"/>
                    </a:lnTo>
                    <a:lnTo>
                      <a:pt x="719" y="293"/>
                    </a:lnTo>
                    <a:lnTo>
                      <a:pt x="719" y="293"/>
                    </a:lnTo>
                    <a:lnTo>
                      <a:pt x="719" y="293"/>
                    </a:lnTo>
                    <a:moveTo>
                      <a:pt x="695" y="301"/>
                    </a:moveTo>
                    <a:lnTo>
                      <a:pt x="695" y="301"/>
                    </a:lnTo>
                    <a:lnTo>
                      <a:pt x="695" y="301"/>
                    </a:lnTo>
                    <a:lnTo>
                      <a:pt x="699" y="301"/>
                    </a:lnTo>
                    <a:lnTo>
                      <a:pt x="699" y="301"/>
                    </a:lnTo>
                    <a:lnTo>
                      <a:pt x="699" y="293"/>
                    </a:lnTo>
                    <a:lnTo>
                      <a:pt x="699" y="293"/>
                    </a:lnTo>
                    <a:lnTo>
                      <a:pt x="703" y="297"/>
                    </a:lnTo>
                    <a:lnTo>
                      <a:pt x="703" y="297"/>
                    </a:lnTo>
                    <a:lnTo>
                      <a:pt x="707" y="297"/>
                    </a:lnTo>
                    <a:lnTo>
                      <a:pt x="707" y="301"/>
                    </a:lnTo>
                    <a:lnTo>
                      <a:pt x="703" y="301"/>
                    </a:lnTo>
                    <a:lnTo>
                      <a:pt x="703" y="305"/>
                    </a:lnTo>
                    <a:lnTo>
                      <a:pt x="699" y="305"/>
                    </a:lnTo>
                    <a:lnTo>
                      <a:pt x="695" y="308"/>
                    </a:lnTo>
                    <a:lnTo>
                      <a:pt x="695" y="312"/>
                    </a:lnTo>
                    <a:lnTo>
                      <a:pt x="695" y="312"/>
                    </a:lnTo>
                    <a:lnTo>
                      <a:pt x="695" y="312"/>
                    </a:lnTo>
                    <a:lnTo>
                      <a:pt x="695" y="316"/>
                    </a:lnTo>
                    <a:lnTo>
                      <a:pt x="695" y="316"/>
                    </a:lnTo>
                    <a:lnTo>
                      <a:pt x="695" y="316"/>
                    </a:lnTo>
                    <a:lnTo>
                      <a:pt x="691" y="312"/>
                    </a:lnTo>
                    <a:lnTo>
                      <a:pt x="691" y="312"/>
                    </a:lnTo>
                    <a:lnTo>
                      <a:pt x="691" y="308"/>
                    </a:lnTo>
                    <a:lnTo>
                      <a:pt x="691" y="308"/>
                    </a:lnTo>
                    <a:lnTo>
                      <a:pt x="691" y="308"/>
                    </a:lnTo>
                    <a:lnTo>
                      <a:pt x="691" y="308"/>
                    </a:lnTo>
                    <a:lnTo>
                      <a:pt x="688" y="305"/>
                    </a:lnTo>
                    <a:lnTo>
                      <a:pt x="688" y="305"/>
                    </a:lnTo>
                    <a:lnTo>
                      <a:pt x="691" y="301"/>
                    </a:lnTo>
                    <a:lnTo>
                      <a:pt x="691" y="301"/>
                    </a:lnTo>
                    <a:lnTo>
                      <a:pt x="691" y="301"/>
                    </a:lnTo>
                    <a:lnTo>
                      <a:pt x="691" y="297"/>
                    </a:lnTo>
                    <a:lnTo>
                      <a:pt x="688" y="297"/>
                    </a:lnTo>
                    <a:lnTo>
                      <a:pt x="688" y="297"/>
                    </a:lnTo>
                    <a:lnTo>
                      <a:pt x="688" y="297"/>
                    </a:lnTo>
                    <a:lnTo>
                      <a:pt x="691" y="297"/>
                    </a:lnTo>
                    <a:lnTo>
                      <a:pt x="691" y="297"/>
                    </a:lnTo>
                    <a:lnTo>
                      <a:pt x="695" y="297"/>
                    </a:lnTo>
                    <a:lnTo>
                      <a:pt x="695" y="301"/>
                    </a:lnTo>
                    <a:moveTo>
                      <a:pt x="813" y="269"/>
                    </a:moveTo>
                    <a:lnTo>
                      <a:pt x="813" y="269"/>
                    </a:lnTo>
                    <a:lnTo>
                      <a:pt x="809" y="273"/>
                    </a:lnTo>
                    <a:lnTo>
                      <a:pt x="809" y="273"/>
                    </a:lnTo>
                    <a:lnTo>
                      <a:pt x="805" y="269"/>
                    </a:lnTo>
                    <a:lnTo>
                      <a:pt x="805" y="269"/>
                    </a:lnTo>
                    <a:lnTo>
                      <a:pt x="805" y="266"/>
                    </a:lnTo>
                    <a:lnTo>
                      <a:pt x="805" y="262"/>
                    </a:lnTo>
                    <a:lnTo>
                      <a:pt x="805" y="262"/>
                    </a:lnTo>
                    <a:lnTo>
                      <a:pt x="805" y="262"/>
                    </a:lnTo>
                    <a:lnTo>
                      <a:pt x="813" y="266"/>
                    </a:lnTo>
                    <a:lnTo>
                      <a:pt x="813" y="266"/>
                    </a:lnTo>
                    <a:lnTo>
                      <a:pt x="813" y="269"/>
                    </a:lnTo>
                    <a:moveTo>
                      <a:pt x="734" y="285"/>
                    </a:moveTo>
                    <a:lnTo>
                      <a:pt x="734" y="285"/>
                    </a:lnTo>
                    <a:lnTo>
                      <a:pt x="734" y="289"/>
                    </a:lnTo>
                    <a:lnTo>
                      <a:pt x="734" y="289"/>
                    </a:lnTo>
                    <a:lnTo>
                      <a:pt x="727" y="289"/>
                    </a:lnTo>
                    <a:lnTo>
                      <a:pt x="727" y="285"/>
                    </a:lnTo>
                    <a:lnTo>
                      <a:pt x="723" y="285"/>
                    </a:lnTo>
                    <a:lnTo>
                      <a:pt x="723" y="285"/>
                    </a:lnTo>
                    <a:lnTo>
                      <a:pt x="723" y="281"/>
                    </a:lnTo>
                    <a:lnTo>
                      <a:pt x="723" y="281"/>
                    </a:lnTo>
                    <a:lnTo>
                      <a:pt x="727" y="277"/>
                    </a:lnTo>
                    <a:lnTo>
                      <a:pt x="727" y="281"/>
                    </a:lnTo>
                    <a:lnTo>
                      <a:pt x="734" y="281"/>
                    </a:lnTo>
                    <a:lnTo>
                      <a:pt x="738" y="285"/>
                    </a:lnTo>
                    <a:lnTo>
                      <a:pt x="738" y="285"/>
                    </a:lnTo>
                    <a:lnTo>
                      <a:pt x="734" y="285"/>
                    </a:lnTo>
                    <a:moveTo>
                      <a:pt x="801" y="266"/>
                    </a:moveTo>
                    <a:lnTo>
                      <a:pt x="801" y="266"/>
                    </a:lnTo>
                    <a:lnTo>
                      <a:pt x="805" y="266"/>
                    </a:lnTo>
                    <a:lnTo>
                      <a:pt x="805" y="269"/>
                    </a:lnTo>
                    <a:lnTo>
                      <a:pt x="805" y="269"/>
                    </a:lnTo>
                    <a:lnTo>
                      <a:pt x="805" y="273"/>
                    </a:lnTo>
                    <a:lnTo>
                      <a:pt x="805" y="273"/>
                    </a:lnTo>
                    <a:lnTo>
                      <a:pt x="805" y="273"/>
                    </a:lnTo>
                    <a:lnTo>
                      <a:pt x="805" y="273"/>
                    </a:lnTo>
                    <a:lnTo>
                      <a:pt x="805" y="277"/>
                    </a:lnTo>
                    <a:lnTo>
                      <a:pt x="805" y="273"/>
                    </a:lnTo>
                    <a:lnTo>
                      <a:pt x="801" y="273"/>
                    </a:lnTo>
                    <a:lnTo>
                      <a:pt x="801" y="273"/>
                    </a:lnTo>
                    <a:lnTo>
                      <a:pt x="801" y="273"/>
                    </a:lnTo>
                    <a:lnTo>
                      <a:pt x="801" y="277"/>
                    </a:lnTo>
                    <a:lnTo>
                      <a:pt x="801" y="277"/>
                    </a:lnTo>
                    <a:lnTo>
                      <a:pt x="797" y="277"/>
                    </a:lnTo>
                    <a:lnTo>
                      <a:pt x="797" y="277"/>
                    </a:lnTo>
                    <a:lnTo>
                      <a:pt x="797" y="281"/>
                    </a:lnTo>
                    <a:lnTo>
                      <a:pt x="797" y="281"/>
                    </a:lnTo>
                    <a:lnTo>
                      <a:pt x="797" y="277"/>
                    </a:lnTo>
                    <a:lnTo>
                      <a:pt x="797" y="277"/>
                    </a:lnTo>
                    <a:lnTo>
                      <a:pt x="797" y="277"/>
                    </a:lnTo>
                    <a:lnTo>
                      <a:pt x="793" y="273"/>
                    </a:lnTo>
                    <a:lnTo>
                      <a:pt x="793" y="273"/>
                    </a:lnTo>
                    <a:lnTo>
                      <a:pt x="793" y="269"/>
                    </a:lnTo>
                    <a:lnTo>
                      <a:pt x="793" y="269"/>
                    </a:lnTo>
                    <a:lnTo>
                      <a:pt x="793" y="269"/>
                    </a:lnTo>
                    <a:lnTo>
                      <a:pt x="793" y="273"/>
                    </a:lnTo>
                    <a:lnTo>
                      <a:pt x="793" y="273"/>
                    </a:lnTo>
                    <a:lnTo>
                      <a:pt x="789" y="277"/>
                    </a:lnTo>
                    <a:lnTo>
                      <a:pt x="793" y="277"/>
                    </a:lnTo>
                    <a:lnTo>
                      <a:pt x="793" y="277"/>
                    </a:lnTo>
                    <a:lnTo>
                      <a:pt x="789" y="277"/>
                    </a:lnTo>
                    <a:lnTo>
                      <a:pt x="789" y="277"/>
                    </a:lnTo>
                    <a:lnTo>
                      <a:pt x="785" y="277"/>
                    </a:lnTo>
                    <a:lnTo>
                      <a:pt x="785" y="277"/>
                    </a:lnTo>
                    <a:lnTo>
                      <a:pt x="785" y="277"/>
                    </a:lnTo>
                    <a:lnTo>
                      <a:pt x="781" y="273"/>
                    </a:lnTo>
                    <a:lnTo>
                      <a:pt x="781" y="273"/>
                    </a:lnTo>
                    <a:lnTo>
                      <a:pt x="781" y="273"/>
                    </a:lnTo>
                    <a:lnTo>
                      <a:pt x="781" y="269"/>
                    </a:lnTo>
                    <a:lnTo>
                      <a:pt x="781" y="266"/>
                    </a:lnTo>
                    <a:lnTo>
                      <a:pt x="781" y="262"/>
                    </a:lnTo>
                    <a:lnTo>
                      <a:pt x="781" y="262"/>
                    </a:lnTo>
                    <a:lnTo>
                      <a:pt x="781" y="258"/>
                    </a:lnTo>
                    <a:lnTo>
                      <a:pt x="785" y="258"/>
                    </a:lnTo>
                    <a:lnTo>
                      <a:pt x="785" y="258"/>
                    </a:lnTo>
                    <a:lnTo>
                      <a:pt x="785" y="254"/>
                    </a:lnTo>
                    <a:lnTo>
                      <a:pt x="785" y="254"/>
                    </a:lnTo>
                    <a:lnTo>
                      <a:pt x="785" y="254"/>
                    </a:lnTo>
                    <a:lnTo>
                      <a:pt x="785" y="254"/>
                    </a:lnTo>
                    <a:lnTo>
                      <a:pt x="785" y="254"/>
                    </a:lnTo>
                    <a:lnTo>
                      <a:pt x="785" y="250"/>
                    </a:lnTo>
                    <a:lnTo>
                      <a:pt x="793" y="250"/>
                    </a:lnTo>
                    <a:lnTo>
                      <a:pt x="797" y="250"/>
                    </a:lnTo>
                    <a:lnTo>
                      <a:pt x="797" y="250"/>
                    </a:lnTo>
                    <a:lnTo>
                      <a:pt x="801" y="250"/>
                    </a:lnTo>
                    <a:lnTo>
                      <a:pt x="801" y="254"/>
                    </a:lnTo>
                    <a:lnTo>
                      <a:pt x="801" y="258"/>
                    </a:lnTo>
                    <a:lnTo>
                      <a:pt x="801" y="262"/>
                    </a:lnTo>
                    <a:lnTo>
                      <a:pt x="801" y="262"/>
                    </a:lnTo>
                    <a:lnTo>
                      <a:pt x="801" y="266"/>
                    </a:lnTo>
                    <a:lnTo>
                      <a:pt x="801" y="266"/>
                    </a:lnTo>
                    <a:lnTo>
                      <a:pt x="801" y="266"/>
                    </a:lnTo>
                    <a:moveTo>
                      <a:pt x="707" y="269"/>
                    </a:moveTo>
                    <a:lnTo>
                      <a:pt x="707" y="269"/>
                    </a:lnTo>
                    <a:lnTo>
                      <a:pt x="711" y="269"/>
                    </a:lnTo>
                    <a:lnTo>
                      <a:pt x="711" y="269"/>
                    </a:lnTo>
                    <a:lnTo>
                      <a:pt x="711" y="273"/>
                    </a:lnTo>
                    <a:lnTo>
                      <a:pt x="711" y="273"/>
                    </a:lnTo>
                    <a:lnTo>
                      <a:pt x="715" y="273"/>
                    </a:lnTo>
                    <a:lnTo>
                      <a:pt x="715" y="277"/>
                    </a:lnTo>
                    <a:lnTo>
                      <a:pt x="715" y="277"/>
                    </a:lnTo>
                    <a:lnTo>
                      <a:pt x="715" y="277"/>
                    </a:lnTo>
                    <a:lnTo>
                      <a:pt x="715" y="281"/>
                    </a:lnTo>
                    <a:lnTo>
                      <a:pt x="715" y="281"/>
                    </a:lnTo>
                    <a:lnTo>
                      <a:pt x="715" y="285"/>
                    </a:lnTo>
                    <a:lnTo>
                      <a:pt x="715" y="285"/>
                    </a:lnTo>
                    <a:lnTo>
                      <a:pt x="715" y="285"/>
                    </a:lnTo>
                    <a:lnTo>
                      <a:pt x="715" y="285"/>
                    </a:lnTo>
                    <a:lnTo>
                      <a:pt x="715" y="289"/>
                    </a:lnTo>
                    <a:lnTo>
                      <a:pt x="711" y="289"/>
                    </a:lnTo>
                    <a:lnTo>
                      <a:pt x="711" y="289"/>
                    </a:lnTo>
                    <a:lnTo>
                      <a:pt x="707" y="289"/>
                    </a:lnTo>
                    <a:lnTo>
                      <a:pt x="703" y="285"/>
                    </a:lnTo>
                    <a:lnTo>
                      <a:pt x="703" y="285"/>
                    </a:lnTo>
                    <a:lnTo>
                      <a:pt x="703" y="285"/>
                    </a:lnTo>
                    <a:lnTo>
                      <a:pt x="703" y="281"/>
                    </a:lnTo>
                    <a:lnTo>
                      <a:pt x="707" y="281"/>
                    </a:lnTo>
                    <a:lnTo>
                      <a:pt x="707" y="281"/>
                    </a:lnTo>
                    <a:lnTo>
                      <a:pt x="707" y="285"/>
                    </a:lnTo>
                    <a:lnTo>
                      <a:pt x="707" y="285"/>
                    </a:lnTo>
                    <a:lnTo>
                      <a:pt x="707" y="281"/>
                    </a:lnTo>
                    <a:lnTo>
                      <a:pt x="707" y="277"/>
                    </a:lnTo>
                    <a:lnTo>
                      <a:pt x="707" y="277"/>
                    </a:lnTo>
                    <a:lnTo>
                      <a:pt x="707" y="277"/>
                    </a:lnTo>
                    <a:lnTo>
                      <a:pt x="707" y="277"/>
                    </a:lnTo>
                    <a:lnTo>
                      <a:pt x="707" y="273"/>
                    </a:lnTo>
                    <a:lnTo>
                      <a:pt x="707" y="273"/>
                    </a:lnTo>
                    <a:lnTo>
                      <a:pt x="703" y="273"/>
                    </a:lnTo>
                    <a:lnTo>
                      <a:pt x="703" y="273"/>
                    </a:lnTo>
                    <a:lnTo>
                      <a:pt x="703" y="273"/>
                    </a:lnTo>
                    <a:lnTo>
                      <a:pt x="703" y="273"/>
                    </a:lnTo>
                    <a:lnTo>
                      <a:pt x="703" y="269"/>
                    </a:lnTo>
                    <a:lnTo>
                      <a:pt x="707" y="269"/>
                    </a:lnTo>
                    <a:lnTo>
                      <a:pt x="707" y="269"/>
                    </a:lnTo>
                    <a:lnTo>
                      <a:pt x="707" y="269"/>
                    </a:lnTo>
                    <a:lnTo>
                      <a:pt x="707" y="269"/>
                    </a:lnTo>
                    <a:lnTo>
                      <a:pt x="707" y="269"/>
                    </a:lnTo>
                    <a:lnTo>
                      <a:pt x="707" y="269"/>
                    </a:lnTo>
                    <a:lnTo>
                      <a:pt x="707" y="269"/>
                    </a:lnTo>
                    <a:lnTo>
                      <a:pt x="707" y="269"/>
                    </a:lnTo>
                    <a:lnTo>
                      <a:pt x="707" y="269"/>
                    </a:lnTo>
                    <a:lnTo>
                      <a:pt x="707" y="269"/>
                    </a:lnTo>
                    <a:lnTo>
                      <a:pt x="707" y="266"/>
                    </a:lnTo>
                    <a:lnTo>
                      <a:pt x="707" y="269"/>
                    </a:lnTo>
                    <a:moveTo>
                      <a:pt x="734" y="262"/>
                    </a:moveTo>
                    <a:lnTo>
                      <a:pt x="734" y="262"/>
                    </a:lnTo>
                    <a:lnTo>
                      <a:pt x="738" y="262"/>
                    </a:lnTo>
                    <a:lnTo>
                      <a:pt x="738" y="266"/>
                    </a:lnTo>
                    <a:lnTo>
                      <a:pt x="742" y="266"/>
                    </a:lnTo>
                    <a:lnTo>
                      <a:pt x="742" y="266"/>
                    </a:lnTo>
                    <a:lnTo>
                      <a:pt x="742" y="266"/>
                    </a:lnTo>
                    <a:lnTo>
                      <a:pt x="746" y="269"/>
                    </a:lnTo>
                    <a:lnTo>
                      <a:pt x="746" y="273"/>
                    </a:lnTo>
                    <a:lnTo>
                      <a:pt x="750" y="269"/>
                    </a:lnTo>
                    <a:lnTo>
                      <a:pt x="750" y="269"/>
                    </a:lnTo>
                    <a:lnTo>
                      <a:pt x="746" y="266"/>
                    </a:lnTo>
                    <a:lnTo>
                      <a:pt x="746" y="266"/>
                    </a:lnTo>
                    <a:lnTo>
                      <a:pt x="750" y="266"/>
                    </a:lnTo>
                    <a:lnTo>
                      <a:pt x="754" y="266"/>
                    </a:lnTo>
                    <a:lnTo>
                      <a:pt x="754" y="269"/>
                    </a:lnTo>
                    <a:lnTo>
                      <a:pt x="754" y="269"/>
                    </a:lnTo>
                    <a:lnTo>
                      <a:pt x="754" y="273"/>
                    </a:lnTo>
                    <a:lnTo>
                      <a:pt x="758" y="273"/>
                    </a:lnTo>
                    <a:lnTo>
                      <a:pt x="766" y="273"/>
                    </a:lnTo>
                    <a:lnTo>
                      <a:pt x="770" y="273"/>
                    </a:lnTo>
                    <a:lnTo>
                      <a:pt x="770" y="277"/>
                    </a:lnTo>
                    <a:lnTo>
                      <a:pt x="766" y="277"/>
                    </a:lnTo>
                    <a:lnTo>
                      <a:pt x="762" y="281"/>
                    </a:lnTo>
                    <a:lnTo>
                      <a:pt x="766" y="281"/>
                    </a:lnTo>
                    <a:lnTo>
                      <a:pt x="766" y="281"/>
                    </a:lnTo>
                    <a:lnTo>
                      <a:pt x="762" y="285"/>
                    </a:lnTo>
                    <a:lnTo>
                      <a:pt x="762" y="285"/>
                    </a:lnTo>
                    <a:lnTo>
                      <a:pt x="754" y="289"/>
                    </a:lnTo>
                    <a:lnTo>
                      <a:pt x="750" y="289"/>
                    </a:lnTo>
                    <a:lnTo>
                      <a:pt x="746" y="285"/>
                    </a:lnTo>
                    <a:lnTo>
                      <a:pt x="746" y="285"/>
                    </a:lnTo>
                    <a:lnTo>
                      <a:pt x="746" y="281"/>
                    </a:lnTo>
                    <a:lnTo>
                      <a:pt x="746" y="277"/>
                    </a:lnTo>
                    <a:lnTo>
                      <a:pt x="746" y="277"/>
                    </a:lnTo>
                    <a:lnTo>
                      <a:pt x="742" y="277"/>
                    </a:lnTo>
                    <a:lnTo>
                      <a:pt x="742" y="277"/>
                    </a:lnTo>
                    <a:lnTo>
                      <a:pt x="738" y="273"/>
                    </a:lnTo>
                    <a:lnTo>
                      <a:pt x="738" y="269"/>
                    </a:lnTo>
                    <a:lnTo>
                      <a:pt x="738" y="269"/>
                    </a:lnTo>
                    <a:lnTo>
                      <a:pt x="738" y="269"/>
                    </a:lnTo>
                    <a:lnTo>
                      <a:pt x="734" y="266"/>
                    </a:lnTo>
                    <a:lnTo>
                      <a:pt x="731" y="266"/>
                    </a:lnTo>
                    <a:lnTo>
                      <a:pt x="727" y="266"/>
                    </a:lnTo>
                    <a:lnTo>
                      <a:pt x="727" y="262"/>
                    </a:lnTo>
                    <a:lnTo>
                      <a:pt x="727" y="262"/>
                    </a:lnTo>
                    <a:lnTo>
                      <a:pt x="731" y="262"/>
                    </a:lnTo>
                    <a:lnTo>
                      <a:pt x="731" y="262"/>
                    </a:lnTo>
                    <a:lnTo>
                      <a:pt x="731" y="262"/>
                    </a:lnTo>
                    <a:lnTo>
                      <a:pt x="731" y="258"/>
                    </a:lnTo>
                    <a:lnTo>
                      <a:pt x="734" y="258"/>
                    </a:lnTo>
                    <a:lnTo>
                      <a:pt x="734" y="258"/>
                    </a:lnTo>
                    <a:lnTo>
                      <a:pt x="734" y="258"/>
                    </a:lnTo>
                    <a:lnTo>
                      <a:pt x="734" y="262"/>
                    </a:lnTo>
                    <a:lnTo>
                      <a:pt x="734" y="262"/>
                    </a:lnTo>
                    <a:moveTo>
                      <a:pt x="848" y="230"/>
                    </a:moveTo>
                    <a:lnTo>
                      <a:pt x="848" y="230"/>
                    </a:lnTo>
                    <a:lnTo>
                      <a:pt x="844" y="230"/>
                    </a:lnTo>
                    <a:lnTo>
                      <a:pt x="844" y="230"/>
                    </a:lnTo>
                    <a:lnTo>
                      <a:pt x="844" y="230"/>
                    </a:lnTo>
                    <a:lnTo>
                      <a:pt x="840" y="226"/>
                    </a:lnTo>
                    <a:lnTo>
                      <a:pt x="840" y="223"/>
                    </a:lnTo>
                    <a:lnTo>
                      <a:pt x="840" y="219"/>
                    </a:lnTo>
                    <a:lnTo>
                      <a:pt x="840" y="219"/>
                    </a:lnTo>
                    <a:lnTo>
                      <a:pt x="836" y="215"/>
                    </a:lnTo>
                    <a:lnTo>
                      <a:pt x="836" y="215"/>
                    </a:lnTo>
                    <a:lnTo>
                      <a:pt x="836" y="215"/>
                    </a:lnTo>
                    <a:lnTo>
                      <a:pt x="836" y="215"/>
                    </a:lnTo>
                    <a:lnTo>
                      <a:pt x="836" y="215"/>
                    </a:lnTo>
                    <a:lnTo>
                      <a:pt x="836" y="211"/>
                    </a:lnTo>
                    <a:lnTo>
                      <a:pt x="836" y="211"/>
                    </a:lnTo>
                    <a:lnTo>
                      <a:pt x="840" y="211"/>
                    </a:lnTo>
                    <a:lnTo>
                      <a:pt x="840" y="215"/>
                    </a:lnTo>
                    <a:lnTo>
                      <a:pt x="844" y="215"/>
                    </a:lnTo>
                    <a:lnTo>
                      <a:pt x="844" y="215"/>
                    </a:lnTo>
                    <a:lnTo>
                      <a:pt x="844" y="219"/>
                    </a:lnTo>
                    <a:lnTo>
                      <a:pt x="848" y="226"/>
                    </a:lnTo>
                    <a:lnTo>
                      <a:pt x="848" y="226"/>
                    </a:lnTo>
                    <a:lnTo>
                      <a:pt x="848" y="230"/>
                    </a:lnTo>
                    <a:moveTo>
                      <a:pt x="891" y="195"/>
                    </a:moveTo>
                    <a:lnTo>
                      <a:pt x="891" y="195"/>
                    </a:lnTo>
                    <a:lnTo>
                      <a:pt x="891" y="199"/>
                    </a:lnTo>
                    <a:lnTo>
                      <a:pt x="891" y="203"/>
                    </a:lnTo>
                    <a:lnTo>
                      <a:pt x="895" y="203"/>
                    </a:lnTo>
                    <a:lnTo>
                      <a:pt x="895" y="203"/>
                    </a:lnTo>
                    <a:lnTo>
                      <a:pt x="895" y="199"/>
                    </a:lnTo>
                    <a:lnTo>
                      <a:pt x="891" y="195"/>
                    </a:lnTo>
                    <a:lnTo>
                      <a:pt x="895" y="195"/>
                    </a:lnTo>
                    <a:lnTo>
                      <a:pt x="895" y="195"/>
                    </a:lnTo>
                    <a:lnTo>
                      <a:pt x="899" y="199"/>
                    </a:lnTo>
                    <a:lnTo>
                      <a:pt x="899" y="203"/>
                    </a:lnTo>
                    <a:lnTo>
                      <a:pt x="903" y="203"/>
                    </a:lnTo>
                    <a:lnTo>
                      <a:pt x="906" y="203"/>
                    </a:lnTo>
                    <a:lnTo>
                      <a:pt x="906" y="203"/>
                    </a:lnTo>
                    <a:lnTo>
                      <a:pt x="906" y="203"/>
                    </a:lnTo>
                    <a:lnTo>
                      <a:pt x="906" y="203"/>
                    </a:lnTo>
                    <a:lnTo>
                      <a:pt x="906" y="207"/>
                    </a:lnTo>
                    <a:lnTo>
                      <a:pt x="910" y="207"/>
                    </a:lnTo>
                    <a:lnTo>
                      <a:pt x="910" y="207"/>
                    </a:lnTo>
                    <a:lnTo>
                      <a:pt x="910" y="207"/>
                    </a:lnTo>
                    <a:lnTo>
                      <a:pt x="914" y="207"/>
                    </a:lnTo>
                    <a:lnTo>
                      <a:pt x="914" y="211"/>
                    </a:lnTo>
                    <a:lnTo>
                      <a:pt x="914" y="211"/>
                    </a:lnTo>
                    <a:lnTo>
                      <a:pt x="914" y="211"/>
                    </a:lnTo>
                    <a:lnTo>
                      <a:pt x="899" y="215"/>
                    </a:lnTo>
                    <a:lnTo>
                      <a:pt x="883" y="215"/>
                    </a:lnTo>
                    <a:lnTo>
                      <a:pt x="879" y="211"/>
                    </a:lnTo>
                    <a:lnTo>
                      <a:pt x="875" y="211"/>
                    </a:lnTo>
                    <a:lnTo>
                      <a:pt x="875" y="207"/>
                    </a:lnTo>
                    <a:lnTo>
                      <a:pt x="875" y="207"/>
                    </a:lnTo>
                    <a:lnTo>
                      <a:pt x="879" y="203"/>
                    </a:lnTo>
                    <a:lnTo>
                      <a:pt x="879" y="207"/>
                    </a:lnTo>
                    <a:lnTo>
                      <a:pt x="879" y="207"/>
                    </a:lnTo>
                    <a:lnTo>
                      <a:pt x="883" y="207"/>
                    </a:lnTo>
                    <a:lnTo>
                      <a:pt x="883" y="211"/>
                    </a:lnTo>
                    <a:lnTo>
                      <a:pt x="879" y="207"/>
                    </a:lnTo>
                    <a:lnTo>
                      <a:pt x="879" y="207"/>
                    </a:lnTo>
                    <a:lnTo>
                      <a:pt x="879" y="203"/>
                    </a:lnTo>
                    <a:lnTo>
                      <a:pt x="879" y="203"/>
                    </a:lnTo>
                    <a:lnTo>
                      <a:pt x="879" y="199"/>
                    </a:lnTo>
                    <a:lnTo>
                      <a:pt x="883" y="203"/>
                    </a:lnTo>
                    <a:lnTo>
                      <a:pt x="883" y="199"/>
                    </a:lnTo>
                    <a:lnTo>
                      <a:pt x="887" y="203"/>
                    </a:lnTo>
                    <a:lnTo>
                      <a:pt x="887" y="199"/>
                    </a:lnTo>
                    <a:lnTo>
                      <a:pt x="887" y="199"/>
                    </a:lnTo>
                    <a:lnTo>
                      <a:pt x="887" y="199"/>
                    </a:lnTo>
                    <a:lnTo>
                      <a:pt x="887" y="199"/>
                    </a:lnTo>
                    <a:lnTo>
                      <a:pt x="887" y="199"/>
                    </a:lnTo>
                    <a:lnTo>
                      <a:pt x="887" y="199"/>
                    </a:lnTo>
                    <a:lnTo>
                      <a:pt x="887" y="195"/>
                    </a:lnTo>
                    <a:lnTo>
                      <a:pt x="887" y="195"/>
                    </a:lnTo>
                    <a:lnTo>
                      <a:pt x="891" y="195"/>
                    </a:lnTo>
                    <a:lnTo>
                      <a:pt x="891" y="195"/>
                    </a:lnTo>
                    <a:moveTo>
                      <a:pt x="1168" y="90"/>
                    </a:moveTo>
                    <a:lnTo>
                      <a:pt x="1168" y="90"/>
                    </a:lnTo>
                    <a:lnTo>
                      <a:pt x="1168" y="90"/>
                    </a:lnTo>
                    <a:lnTo>
                      <a:pt x="1168" y="90"/>
                    </a:lnTo>
                    <a:lnTo>
                      <a:pt x="1168" y="90"/>
                    </a:lnTo>
                    <a:moveTo>
                      <a:pt x="918" y="152"/>
                    </a:moveTo>
                    <a:lnTo>
                      <a:pt x="918" y="152"/>
                    </a:lnTo>
                    <a:lnTo>
                      <a:pt x="918" y="152"/>
                    </a:lnTo>
                    <a:lnTo>
                      <a:pt x="922" y="148"/>
                    </a:lnTo>
                    <a:lnTo>
                      <a:pt x="922" y="148"/>
                    </a:lnTo>
                    <a:lnTo>
                      <a:pt x="922" y="152"/>
                    </a:lnTo>
                    <a:lnTo>
                      <a:pt x="922" y="152"/>
                    </a:lnTo>
                    <a:lnTo>
                      <a:pt x="926" y="156"/>
                    </a:lnTo>
                    <a:lnTo>
                      <a:pt x="926" y="156"/>
                    </a:lnTo>
                    <a:lnTo>
                      <a:pt x="926" y="160"/>
                    </a:lnTo>
                    <a:lnTo>
                      <a:pt x="926" y="160"/>
                    </a:lnTo>
                    <a:lnTo>
                      <a:pt x="930" y="160"/>
                    </a:lnTo>
                    <a:lnTo>
                      <a:pt x="930" y="164"/>
                    </a:lnTo>
                    <a:lnTo>
                      <a:pt x="930" y="164"/>
                    </a:lnTo>
                    <a:lnTo>
                      <a:pt x="934" y="164"/>
                    </a:lnTo>
                    <a:lnTo>
                      <a:pt x="934" y="164"/>
                    </a:lnTo>
                    <a:lnTo>
                      <a:pt x="934" y="164"/>
                    </a:lnTo>
                    <a:lnTo>
                      <a:pt x="934" y="168"/>
                    </a:lnTo>
                    <a:lnTo>
                      <a:pt x="934" y="168"/>
                    </a:lnTo>
                    <a:lnTo>
                      <a:pt x="934" y="168"/>
                    </a:lnTo>
                    <a:lnTo>
                      <a:pt x="934" y="168"/>
                    </a:lnTo>
                    <a:lnTo>
                      <a:pt x="938" y="168"/>
                    </a:lnTo>
                    <a:lnTo>
                      <a:pt x="938" y="176"/>
                    </a:lnTo>
                    <a:lnTo>
                      <a:pt x="938" y="180"/>
                    </a:lnTo>
                    <a:lnTo>
                      <a:pt x="930" y="191"/>
                    </a:lnTo>
                    <a:lnTo>
                      <a:pt x="926" y="195"/>
                    </a:lnTo>
                    <a:lnTo>
                      <a:pt x="926" y="195"/>
                    </a:lnTo>
                    <a:lnTo>
                      <a:pt x="926" y="195"/>
                    </a:lnTo>
                    <a:lnTo>
                      <a:pt x="930" y="195"/>
                    </a:lnTo>
                    <a:lnTo>
                      <a:pt x="930" y="195"/>
                    </a:lnTo>
                    <a:lnTo>
                      <a:pt x="930" y="195"/>
                    </a:lnTo>
                    <a:lnTo>
                      <a:pt x="926" y="203"/>
                    </a:lnTo>
                    <a:lnTo>
                      <a:pt x="922" y="207"/>
                    </a:lnTo>
                    <a:lnTo>
                      <a:pt x="918" y="207"/>
                    </a:lnTo>
                    <a:lnTo>
                      <a:pt x="918" y="203"/>
                    </a:lnTo>
                    <a:lnTo>
                      <a:pt x="914" y="199"/>
                    </a:lnTo>
                    <a:lnTo>
                      <a:pt x="914" y="195"/>
                    </a:lnTo>
                    <a:lnTo>
                      <a:pt x="914" y="191"/>
                    </a:lnTo>
                    <a:lnTo>
                      <a:pt x="914" y="191"/>
                    </a:lnTo>
                    <a:lnTo>
                      <a:pt x="914" y="187"/>
                    </a:lnTo>
                    <a:lnTo>
                      <a:pt x="910" y="187"/>
                    </a:lnTo>
                    <a:lnTo>
                      <a:pt x="910" y="195"/>
                    </a:lnTo>
                    <a:lnTo>
                      <a:pt x="910" y="199"/>
                    </a:lnTo>
                    <a:lnTo>
                      <a:pt x="910" y="199"/>
                    </a:lnTo>
                    <a:lnTo>
                      <a:pt x="906" y="195"/>
                    </a:lnTo>
                    <a:lnTo>
                      <a:pt x="906" y="195"/>
                    </a:lnTo>
                    <a:lnTo>
                      <a:pt x="906" y="195"/>
                    </a:lnTo>
                    <a:lnTo>
                      <a:pt x="906" y="195"/>
                    </a:lnTo>
                    <a:lnTo>
                      <a:pt x="906" y="195"/>
                    </a:lnTo>
                    <a:lnTo>
                      <a:pt x="899" y="191"/>
                    </a:lnTo>
                    <a:lnTo>
                      <a:pt x="899" y="191"/>
                    </a:lnTo>
                    <a:lnTo>
                      <a:pt x="899" y="191"/>
                    </a:lnTo>
                    <a:lnTo>
                      <a:pt x="903" y="191"/>
                    </a:lnTo>
                    <a:lnTo>
                      <a:pt x="903" y="187"/>
                    </a:lnTo>
                    <a:lnTo>
                      <a:pt x="899" y="187"/>
                    </a:lnTo>
                    <a:lnTo>
                      <a:pt x="899" y="187"/>
                    </a:lnTo>
                    <a:lnTo>
                      <a:pt x="899" y="184"/>
                    </a:lnTo>
                    <a:lnTo>
                      <a:pt x="899" y="184"/>
                    </a:lnTo>
                    <a:lnTo>
                      <a:pt x="899" y="184"/>
                    </a:lnTo>
                    <a:lnTo>
                      <a:pt x="899" y="184"/>
                    </a:lnTo>
                    <a:lnTo>
                      <a:pt x="899" y="184"/>
                    </a:lnTo>
                    <a:lnTo>
                      <a:pt x="899" y="184"/>
                    </a:lnTo>
                    <a:lnTo>
                      <a:pt x="899" y="180"/>
                    </a:lnTo>
                    <a:lnTo>
                      <a:pt x="899" y="180"/>
                    </a:lnTo>
                    <a:lnTo>
                      <a:pt x="899" y="180"/>
                    </a:lnTo>
                    <a:lnTo>
                      <a:pt x="899" y="180"/>
                    </a:lnTo>
                    <a:lnTo>
                      <a:pt x="899" y="180"/>
                    </a:lnTo>
                    <a:lnTo>
                      <a:pt x="903" y="180"/>
                    </a:lnTo>
                    <a:lnTo>
                      <a:pt x="903" y="180"/>
                    </a:lnTo>
                    <a:lnTo>
                      <a:pt x="899" y="176"/>
                    </a:lnTo>
                    <a:lnTo>
                      <a:pt x="899" y="176"/>
                    </a:lnTo>
                    <a:lnTo>
                      <a:pt x="906" y="172"/>
                    </a:lnTo>
                    <a:lnTo>
                      <a:pt x="906" y="172"/>
                    </a:lnTo>
                    <a:lnTo>
                      <a:pt x="906" y="172"/>
                    </a:lnTo>
                    <a:lnTo>
                      <a:pt x="906" y="172"/>
                    </a:lnTo>
                    <a:lnTo>
                      <a:pt x="910" y="172"/>
                    </a:lnTo>
                    <a:lnTo>
                      <a:pt x="910" y="168"/>
                    </a:lnTo>
                    <a:lnTo>
                      <a:pt x="910" y="168"/>
                    </a:lnTo>
                    <a:lnTo>
                      <a:pt x="906" y="168"/>
                    </a:lnTo>
                    <a:lnTo>
                      <a:pt x="906" y="168"/>
                    </a:lnTo>
                    <a:lnTo>
                      <a:pt x="906" y="164"/>
                    </a:lnTo>
                    <a:lnTo>
                      <a:pt x="906" y="164"/>
                    </a:lnTo>
                    <a:lnTo>
                      <a:pt x="906" y="164"/>
                    </a:lnTo>
                    <a:lnTo>
                      <a:pt x="910" y="164"/>
                    </a:lnTo>
                    <a:lnTo>
                      <a:pt x="910" y="168"/>
                    </a:lnTo>
                    <a:lnTo>
                      <a:pt x="914" y="168"/>
                    </a:lnTo>
                    <a:lnTo>
                      <a:pt x="914" y="172"/>
                    </a:lnTo>
                    <a:lnTo>
                      <a:pt x="914" y="172"/>
                    </a:lnTo>
                    <a:lnTo>
                      <a:pt x="914" y="176"/>
                    </a:lnTo>
                    <a:lnTo>
                      <a:pt x="914" y="176"/>
                    </a:lnTo>
                    <a:lnTo>
                      <a:pt x="914" y="172"/>
                    </a:lnTo>
                    <a:lnTo>
                      <a:pt x="914" y="168"/>
                    </a:lnTo>
                    <a:lnTo>
                      <a:pt x="914" y="164"/>
                    </a:lnTo>
                    <a:lnTo>
                      <a:pt x="914" y="164"/>
                    </a:lnTo>
                    <a:lnTo>
                      <a:pt x="914" y="164"/>
                    </a:lnTo>
                    <a:lnTo>
                      <a:pt x="914" y="164"/>
                    </a:lnTo>
                    <a:lnTo>
                      <a:pt x="914" y="164"/>
                    </a:lnTo>
                    <a:lnTo>
                      <a:pt x="914" y="164"/>
                    </a:lnTo>
                    <a:lnTo>
                      <a:pt x="918" y="164"/>
                    </a:lnTo>
                    <a:lnTo>
                      <a:pt x="918" y="164"/>
                    </a:lnTo>
                    <a:lnTo>
                      <a:pt x="918" y="164"/>
                    </a:lnTo>
                    <a:lnTo>
                      <a:pt x="918" y="164"/>
                    </a:lnTo>
                    <a:lnTo>
                      <a:pt x="918" y="160"/>
                    </a:lnTo>
                    <a:lnTo>
                      <a:pt x="922" y="160"/>
                    </a:lnTo>
                    <a:lnTo>
                      <a:pt x="926" y="160"/>
                    </a:lnTo>
                    <a:lnTo>
                      <a:pt x="922" y="160"/>
                    </a:lnTo>
                    <a:lnTo>
                      <a:pt x="922" y="156"/>
                    </a:lnTo>
                    <a:lnTo>
                      <a:pt x="918" y="156"/>
                    </a:lnTo>
                    <a:lnTo>
                      <a:pt x="918" y="156"/>
                    </a:lnTo>
                    <a:lnTo>
                      <a:pt x="918" y="152"/>
                    </a:lnTo>
                    <a:lnTo>
                      <a:pt x="918" y="152"/>
                    </a:lnTo>
                    <a:lnTo>
                      <a:pt x="914" y="152"/>
                    </a:lnTo>
                    <a:lnTo>
                      <a:pt x="914" y="152"/>
                    </a:lnTo>
                    <a:lnTo>
                      <a:pt x="914" y="148"/>
                    </a:lnTo>
                    <a:lnTo>
                      <a:pt x="918" y="148"/>
                    </a:lnTo>
                    <a:lnTo>
                      <a:pt x="918" y="152"/>
                    </a:lnTo>
                    <a:moveTo>
                      <a:pt x="930" y="133"/>
                    </a:moveTo>
                    <a:lnTo>
                      <a:pt x="930" y="133"/>
                    </a:lnTo>
                    <a:lnTo>
                      <a:pt x="930" y="133"/>
                    </a:lnTo>
                    <a:lnTo>
                      <a:pt x="930" y="133"/>
                    </a:lnTo>
                    <a:lnTo>
                      <a:pt x="930" y="133"/>
                    </a:lnTo>
                    <a:lnTo>
                      <a:pt x="930" y="133"/>
                    </a:lnTo>
                    <a:lnTo>
                      <a:pt x="938" y="129"/>
                    </a:lnTo>
                    <a:lnTo>
                      <a:pt x="938" y="129"/>
                    </a:lnTo>
                    <a:lnTo>
                      <a:pt x="942" y="133"/>
                    </a:lnTo>
                    <a:lnTo>
                      <a:pt x="942" y="133"/>
                    </a:lnTo>
                    <a:lnTo>
                      <a:pt x="942" y="133"/>
                    </a:lnTo>
                    <a:lnTo>
                      <a:pt x="945" y="133"/>
                    </a:lnTo>
                    <a:lnTo>
                      <a:pt x="945" y="137"/>
                    </a:lnTo>
                    <a:lnTo>
                      <a:pt x="945" y="137"/>
                    </a:lnTo>
                    <a:lnTo>
                      <a:pt x="945" y="137"/>
                    </a:lnTo>
                    <a:lnTo>
                      <a:pt x="949" y="141"/>
                    </a:lnTo>
                    <a:lnTo>
                      <a:pt x="953" y="144"/>
                    </a:lnTo>
                    <a:lnTo>
                      <a:pt x="949" y="148"/>
                    </a:lnTo>
                    <a:lnTo>
                      <a:pt x="945" y="156"/>
                    </a:lnTo>
                    <a:lnTo>
                      <a:pt x="945" y="160"/>
                    </a:lnTo>
                    <a:lnTo>
                      <a:pt x="942" y="160"/>
                    </a:lnTo>
                    <a:lnTo>
                      <a:pt x="938" y="160"/>
                    </a:lnTo>
                    <a:lnTo>
                      <a:pt x="938" y="160"/>
                    </a:lnTo>
                    <a:lnTo>
                      <a:pt x="934" y="156"/>
                    </a:lnTo>
                    <a:lnTo>
                      <a:pt x="930" y="152"/>
                    </a:lnTo>
                    <a:lnTo>
                      <a:pt x="930" y="152"/>
                    </a:lnTo>
                    <a:lnTo>
                      <a:pt x="930" y="152"/>
                    </a:lnTo>
                    <a:lnTo>
                      <a:pt x="930" y="152"/>
                    </a:lnTo>
                    <a:lnTo>
                      <a:pt x="930" y="148"/>
                    </a:lnTo>
                    <a:lnTo>
                      <a:pt x="926" y="152"/>
                    </a:lnTo>
                    <a:lnTo>
                      <a:pt x="926" y="148"/>
                    </a:lnTo>
                    <a:lnTo>
                      <a:pt x="926" y="144"/>
                    </a:lnTo>
                    <a:lnTo>
                      <a:pt x="926" y="144"/>
                    </a:lnTo>
                    <a:lnTo>
                      <a:pt x="926" y="144"/>
                    </a:lnTo>
                    <a:lnTo>
                      <a:pt x="926" y="141"/>
                    </a:lnTo>
                    <a:lnTo>
                      <a:pt x="926" y="141"/>
                    </a:lnTo>
                    <a:lnTo>
                      <a:pt x="926" y="141"/>
                    </a:lnTo>
                    <a:lnTo>
                      <a:pt x="922" y="137"/>
                    </a:lnTo>
                    <a:lnTo>
                      <a:pt x="922" y="137"/>
                    </a:lnTo>
                    <a:lnTo>
                      <a:pt x="918" y="137"/>
                    </a:lnTo>
                    <a:lnTo>
                      <a:pt x="918" y="133"/>
                    </a:lnTo>
                    <a:lnTo>
                      <a:pt x="922" y="133"/>
                    </a:lnTo>
                    <a:lnTo>
                      <a:pt x="922" y="129"/>
                    </a:lnTo>
                    <a:lnTo>
                      <a:pt x="922" y="129"/>
                    </a:lnTo>
                    <a:lnTo>
                      <a:pt x="926" y="125"/>
                    </a:lnTo>
                    <a:lnTo>
                      <a:pt x="926" y="125"/>
                    </a:lnTo>
                    <a:lnTo>
                      <a:pt x="926" y="129"/>
                    </a:lnTo>
                    <a:lnTo>
                      <a:pt x="930" y="129"/>
                    </a:lnTo>
                    <a:lnTo>
                      <a:pt x="930" y="129"/>
                    </a:lnTo>
                    <a:lnTo>
                      <a:pt x="930" y="129"/>
                    </a:lnTo>
                    <a:lnTo>
                      <a:pt x="930" y="129"/>
                    </a:lnTo>
                    <a:lnTo>
                      <a:pt x="930" y="133"/>
                    </a:lnTo>
                    <a:lnTo>
                      <a:pt x="930" y="133"/>
                    </a:lnTo>
                    <a:lnTo>
                      <a:pt x="930" y="133"/>
                    </a:lnTo>
                    <a:moveTo>
                      <a:pt x="899" y="121"/>
                    </a:moveTo>
                    <a:lnTo>
                      <a:pt x="899" y="121"/>
                    </a:lnTo>
                    <a:lnTo>
                      <a:pt x="903" y="121"/>
                    </a:lnTo>
                    <a:lnTo>
                      <a:pt x="903" y="121"/>
                    </a:lnTo>
                    <a:lnTo>
                      <a:pt x="903" y="121"/>
                    </a:lnTo>
                    <a:lnTo>
                      <a:pt x="903" y="125"/>
                    </a:lnTo>
                    <a:lnTo>
                      <a:pt x="906" y="125"/>
                    </a:lnTo>
                    <a:lnTo>
                      <a:pt x="906" y="125"/>
                    </a:lnTo>
                    <a:lnTo>
                      <a:pt x="906" y="125"/>
                    </a:lnTo>
                    <a:lnTo>
                      <a:pt x="903" y="125"/>
                    </a:lnTo>
                    <a:lnTo>
                      <a:pt x="903" y="129"/>
                    </a:lnTo>
                    <a:lnTo>
                      <a:pt x="903" y="129"/>
                    </a:lnTo>
                    <a:lnTo>
                      <a:pt x="903" y="129"/>
                    </a:lnTo>
                    <a:lnTo>
                      <a:pt x="906" y="129"/>
                    </a:lnTo>
                    <a:lnTo>
                      <a:pt x="906" y="129"/>
                    </a:lnTo>
                    <a:lnTo>
                      <a:pt x="906" y="129"/>
                    </a:lnTo>
                    <a:lnTo>
                      <a:pt x="903" y="129"/>
                    </a:lnTo>
                    <a:lnTo>
                      <a:pt x="903" y="133"/>
                    </a:lnTo>
                    <a:lnTo>
                      <a:pt x="906" y="133"/>
                    </a:lnTo>
                    <a:lnTo>
                      <a:pt x="906" y="133"/>
                    </a:lnTo>
                    <a:lnTo>
                      <a:pt x="903" y="133"/>
                    </a:lnTo>
                    <a:lnTo>
                      <a:pt x="903" y="133"/>
                    </a:lnTo>
                    <a:lnTo>
                      <a:pt x="903" y="133"/>
                    </a:lnTo>
                    <a:lnTo>
                      <a:pt x="903" y="137"/>
                    </a:lnTo>
                    <a:lnTo>
                      <a:pt x="903" y="137"/>
                    </a:lnTo>
                    <a:lnTo>
                      <a:pt x="903" y="141"/>
                    </a:lnTo>
                    <a:lnTo>
                      <a:pt x="903" y="141"/>
                    </a:lnTo>
                    <a:lnTo>
                      <a:pt x="903" y="141"/>
                    </a:lnTo>
                    <a:lnTo>
                      <a:pt x="903" y="141"/>
                    </a:lnTo>
                    <a:lnTo>
                      <a:pt x="903" y="141"/>
                    </a:lnTo>
                    <a:lnTo>
                      <a:pt x="899" y="144"/>
                    </a:lnTo>
                    <a:lnTo>
                      <a:pt x="903" y="144"/>
                    </a:lnTo>
                    <a:lnTo>
                      <a:pt x="903" y="144"/>
                    </a:lnTo>
                    <a:lnTo>
                      <a:pt x="899" y="144"/>
                    </a:lnTo>
                    <a:lnTo>
                      <a:pt x="895" y="144"/>
                    </a:lnTo>
                    <a:lnTo>
                      <a:pt x="895" y="144"/>
                    </a:lnTo>
                    <a:lnTo>
                      <a:pt x="895" y="148"/>
                    </a:lnTo>
                    <a:lnTo>
                      <a:pt x="895" y="148"/>
                    </a:lnTo>
                    <a:lnTo>
                      <a:pt x="895" y="148"/>
                    </a:lnTo>
                    <a:lnTo>
                      <a:pt x="895" y="148"/>
                    </a:lnTo>
                    <a:lnTo>
                      <a:pt x="899" y="148"/>
                    </a:lnTo>
                    <a:lnTo>
                      <a:pt x="899" y="148"/>
                    </a:lnTo>
                    <a:lnTo>
                      <a:pt x="899" y="148"/>
                    </a:lnTo>
                    <a:lnTo>
                      <a:pt x="899" y="152"/>
                    </a:lnTo>
                    <a:lnTo>
                      <a:pt x="899" y="152"/>
                    </a:lnTo>
                    <a:lnTo>
                      <a:pt x="899" y="156"/>
                    </a:lnTo>
                    <a:lnTo>
                      <a:pt x="899" y="156"/>
                    </a:lnTo>
                    <a:lnTo>
                      <a:pt x="895" y="156"/>
                    </a:lnTo>
                    <a:lnTo>
                      <a:pt x="895" y="156"/>
                    </a:lnTo>
                    <a:lnTo>
                      <a:pt x="899" y="156"/>
                    </a:lnTo>
                    <a:lnTo>
                      <a:pt x="899" y="160"/>
                    </a:lnTo>
                    <a:lnTo>
                      <a:pt x="895" y="160"/>
                    </a:lnTo>
                    <a:lnTo>
                      <a:pt x="895" y="160"/>
                    </a:lnTo>
                    <a:lnTo>
                      <a:pt x="891" y="160"/>
                    </a:lnTo>
                    <a:lnTo>
                      <a:pt x="895" y="160"/>
                    </a:lnTo>
                    <a:lnTo>
                      <a:pt x="895" y="164"/>
                    </a:lnTo>
                    <a:lnTo>
                      <a:pt x="895" y="164"/>
                    </a:lnTo>
                    <a:lnTo>
                      <a:pt x="895" y="168"/>
                    </a:lnTo>
                    <a:lnTo>
                      <a:pt x="891" y="168"/>
                    </a:lnTo>
                    <a:lnTo>
                      <a:pt x="891" y="164"/>
                    </a:lnTo>
                    <a:lnTo>
                      <a:pt x="887" y="164"/>
                    </a:lnTo>
                    <a:lnTo>
                      <a:pt x="887" y="168"/>
                    </a:lnTo>
                    <a:lnTo>
                      <a:pt x="891" y="168"/>
                    </a:lnTo>
                    <a:lnTo>
                      <a:pt x="891" y="168"/>
                    </a:lnTo>
                    <a:lnTo>
                      <a:pt x="891" y="172"/>
                    </a:lnTo>
                    <a:lnTo>
                      <a:pt x="891" y="172"/>
                    </a:lnTo>
                    <a:lnTo>
                      <a:pt x="891" y="172"/>
                    </a:lnTo>
                    <a:lnTo>
                      <a:pt x="891" y="172"/>
                    </a:lnTo>
                    <a:lnTo>
                      <a:pt x="887" y="172"/>
                    </a:lnTo>
                    <a:lnTo>
                      <a:pt x="887" y="172"/>
                    </a:lnTo>
                    <a:lnTo>
                      <a:pt x="887" y="172"/>
                    </a:lnTo>
                    <a:lnTo>
                      <a:pt x="887" y="176"/>
                    </a:lnTo>
                    <a:lnTo>
                      <a:pt x="887" y="176"/>
                    </a:lnTo>
                    <a:lnTo>
                      <a:pt x="887" y="176"/>
                    </a:lnTo>
                    <a:lnTo>
                      <a:pt x="883" y="176"/>
                    </a:lnTo>
                    <a:lnTo>
                      <a:pt x="883" y="172"/>
                    </a:lnTo>
                    <a:lnTo>
                      <a:pt x="883" y="172"/>
                    </a:lnTo>
                    <a:lnTo>
                      <a:pt x="879" y="172"/>
                    </a:lnTo>
                    <a:lnTo>
                      <a:pt x="875" y="172"/>
                    </a:lnTo>
                    <a:lnTo>
                      <a:pt x="875" y="172"/>
                    </a:lnTo>
                    <a:lnTo>
                      <a:pt x="875" y="176"/>
                    </a:lnTo>
                    <a:lnTo>
                      <a:pt x="879" y="176"/>
                    </a:lnTo>
                    <a:lnTo>
                      <a:pt x="879" y="176"/>
                    </a:lnTo>
                    <a:lnTo>
                      <a:pt x="879" y="180"/>
                    </a:lnTo>
                    <a:lnTo>
                      <a:pt x="879" y="180"/>
                    </a:lnTo>
                    <a:lnTo>
                      <a:pt x="875" y="180"/>
                    </a:lnTo>
                    <a:lnTo>
                      <a:pt x="875" y="180"/>
                    </a:lnTo>
                    <a:lnTo>
                      <a:pt x="875" y="180"/>
                    </a:lnTo>
                    <a:lnTo>
                      <a:pt x="875" y="180"/>
                    </a:lnTo>
                    <a:lnTo>
                      <a:pt x="875" y="180"/>
                    </a:lnTo>
                    <a:lnTo>
                      <a:pt x="875" y="184"/>
                    </a:lnTo>
                    <a:lnTo>
                      <a:pt x="875" y="184"/>
                    </a:lnTo>
                    <a:lnTo>
                      <a:pt x="871" y="180"/>
                    </a:lnTo>
                    <a:lnTo>
                      <a:pt x="871" y="180"/>
                    </a:lnTo>
                    <a:lnTo>
                      <a:pt x="871" y="184"/>
                    </a:lnTo>
                    <a:lnTo>
                      <a:pt x="871" y="184"/>
                    </a:lnTo>
                    <a:lnTo>
                      <a:pt x="871" y="184"/>
                    </a:lnTo>
                    <a:lnTo>
                      <a:pt x="867" y="184"/>
                    </a:lnTo>
                    <a:lnTo>
                      <a:pt x="867" y="184"/>
                    </a:lnTo>
                    <a:lnTo>
                      <a:pt x="867" y="184"/>
                    </a:lnTo>
                    <a:lnTo>
                      <a:pt x="867" y="184"/>
                    </a:lnTo>
                    <a:lnTo>
                      <a:pt x="867" y="184"/>
                    </a:lnTo>
                    <a:lnTo>
                      <a:pt x="863" y="187"/>
                    </a:lnTo>
                    <a:lnTo>
                      <a:pt x="863" y="187"/>
                    </a:lnTo>
                    <a:lnTo>
                      <a:pt x="860" y="184"/>
                    </a:lnTo>
                    <a:lnTo>
                      <a:pt x="860" y="184"/>
                    </a:lnTo>
                    <a:lnTo>
                      <a:pt x="860" y="180"/>
                    </a:lnTo>
                    <a:lnTo>
                      <a:pt x="860" y="184"/>
                    </a:lnTo>
                    <a:lnTo>
                      <a:pt x="860" y="187"/>
                    </a:lnTo>
                    <a:lnTo>
                      <a:pt x="860" y="191"/>
                    </a:lnTo>
                    <a:lnTo>
                      <a:pt x="860" y="191"/>
                    </a:lnTo>
                    <a:lnTo>
                      <a:pt x="856" y="191"/>
                    </a:lnTo>
                    <a:lnTo>
                      <a:pt x="856" y="191"/>
                    </a:lnTo>
                    <a:lnTo>
                      <a:pt x="856" y="187"/>
                    </a:lnTo>
                    <a:lnTo>
                      <a:pt x="856" y="187"/>
                    </a:lnTo>
                    <a:lnTo>
                      <a:pt x="856" y="184"/>
                    </a:lnTo>
                    <a:lnTo>
                      <a:pt x="856" y="180"/>
                    </a:lnTo>
                    <a:lnTo>
                      <a:pt x="856" y="180"/>
                    </a:lnTo>
                    <a:lnTo>
                      <a:pt x="856" y="176"/>
                    </a:lnTo>
                    <a:lnTo>
                      <a:pt x="856" y="176"/>
                    </a:lnTo>
                    <a:lnTo>
                      <a:pt x="856" y="176"/>
                    </a:lnTo>
                    <a:lnTo>
                      <a:pt x="856" y="172"/>
                    </a:lnTo>
                    <a:lnTo>
                      <a:pt x="856" y="168"/>
                    </a:lnTo>
                    <a:lnTo>
                      <a:pt x="844" y="176"/>
                    </a:lnTo>
                    <a:lnTo>
                      <a:pt x="844" y="176"/>
                    </a:lnTo>
                    <a:lnTo>
                      <a:pt x="844" y="176"/>
                    </a:lnTo>
                    <a:lnTo>
                      <a:pt x="844" y="176"/>
                    </a:lnTo>
                    <a:lnTo>
                      <a:pt x="844" y="176"/>
                    </a:lnTo>
                    <a:lnTo>
                      <a:pt x="840" y="176"/>
                    </a:lnTo>
                    <a:lnTo>
                      <a:pt x="840" y="176"/>
                    </a:lnTo>
                    <a:lnTo>
                      <a:pt x="840" y="172"/>
                    </a:lnTo>
                    <a:lnTo>
                      <a:pt x="840" y="172"/>
                    </a:lnTo>
                    <a:lnTo>
                      <a:pt x="840" y="172"/>
                    </a:lnTo>
                    <a:lnTo>
                      <a:pt x="836" y="172"/>
                    </a:lnTo>
                    <a:lnTo>
                      <a:pt x="836" y="172"/>
                    </a:lnTo>
                    <a:lnTo>
                      <a:pt x="836" y="168"/>
                    </a:lnTo>
                    <a:lnTo>
                      <a:pt x="840" y="168"/>
                    </a:lnTo>
                    <a:lnTo>
                      <a:pt x="848" y="168"/>
                    </a:lnTo>
                    <a:lnTo>
                      <a:pt x="852" y="168"/>
                    </a:lnTo>
                    <a:lnTo>
                      <a:pt x="852" y="168"/>
                    </a:lnTo>
                    <a:lnTo>
                      <a:pt x="852" y="164"/>
                    </a:lnTo>
                    <a:lnTo>
                      <a:pt x="848" y="164"/>
                    </a:lnTo>
                    <a:lnTo>
                      <a:pt x="848" y="164"/>
                    </a:lnTo>
                    <a:lnTo>
                      <a:pt x="848" y="160"/>
                    </a:lnTo>
                    <a:lnTo>
                      <a:pt x="848" y="160"/>
                    </a:lnTo>
                    <a:lnTo>
                      <a:pt x="852" y="164"/>
                    </a:lnTo>
                    <a:lnTo>
                      <a:pt x="860" y="168"/>
                    </a:lnTo>
                    <a:lnTo>
                      <a:pt x="860" y="164"/>
                    </a:lnTo>
                    <a:lnTo>
                      <a:pt x="860" y="164"/>
                    </a:lnTo>
                    <a:lnTo>
                      <a:pt x="856" y="160"/>
                    </a:lnTo>
                    <a:lnTo>
                      <a:pt x="856" y="156"/>
                    </a:lnTo>
                    <a:lnTo>
                      <a:pt x="856" y="156"/>
                    </a:lnTo>
                    <a:lnTo>
                      <a:pt x="856" y="152"/>
                    </a:lnTo>
                    <a:lnTo>
                      <a:pt x="856" y="156"/>
                    </a:lnTo>
                    <a:lnTo>
                      <a:pt x="856" y="156"/>
                    </a:lnTo>
                    <a:lnTo>
                      <a:pt x="856" y="156"/>
                    </a:lnTo>
                    <a:lnTo>
                      <a:pt x="860" y="156"/>
                    </a:lnTo>
                    <a:lnTo>
                      <a:pt x="860" y="156"/>
                    </a:lnTo>
                    <a:lnTo>
                      <a:pt x="860" y="156"/>
                    </a:lnTo>
                    <a:lnTo>
                      <a:pt x="863" y="156"/>
                    </a:lnTo>
                    <a:lnTo>
                      <a:pt x="860" y="156"/>
                    </a:lnTo>
                    <a:lnTo>
                      <a:pt x="860" y="156"/>
                    </a:lnTo>
                    <a:lnTo>
                      <a:pt x="860" y="152"/>
                    </a:lnTo>
                    <a:lnTo>
                      <a:pt x="860" y="152"/>
                    </a:lnTo>
                    <a:lnTo>
                      <a:pt x="860" y="152"/>
                    </a:lnTo>
                    <a:lnTo>
                      <a:pt x="863" y="152"/>
                    </a:lnTo>
                    <a:lnTo>
                      <a:pt x="867" y="152"/>
                    </a:lnTo>
                    <a:lnTo>
                      <a:pt x="871" y="156"/>
                    </a:lnTo>
                    <a:lnTo>
                      <a:pt x="871" y="156"/>
                    </a:lnTo>
                    <a:lnTo>
                      <a:pt x="867" y="160"/>
                    </a:lnTo>
                    <a:lnTo>
                      <a:pt x="867" y="160"/>
                    </a:lnTo>
                    <a:lnTo>
                      <a:pt x="871" y="160"/>
                    </a:lnTo>
                    <a:lnTo>
                      <a:pt x="871" y="160"/>
                    </a:lnTo>
                    <a:lnTo>
                      <a:pt x="871" y="160"/>
                    </a:lnTo>
                    <a:lnTo>
                      <a:pt x="871" y="156"/>
                    </a:lnTo>
                    <a:lnTo>
                      <a:pt x="871" y="156"/>
                    </a:lnTo>
                    <a:lnTo>
                      <a:pt x="875" y="156"/>
                    </a:lnTo>
                    <a:lnTo>
                      <a:pt x="875" y="160"/>
                    </a:lnTo>
                    <a:lnTo>
                      <a:pt x="875" y="164"/>
                    </a:lnTo>
                    <a:lnTo>
                      <a:pt x="879" y="164"/>
                    </a:lnTo>
                    <a:lnTo>
                      <a:pt x="879" y="164"/>
                    </a:lnTo>
                    <a:lnTo>
                      <a:pt x="879" y="164"/>
                    </a:lnTo>
                    <a:lnTo>
                      <a:pt x="879" y="160"/>
                    </a:lnTo>
                    <a:lnTo>
                      <a:pt x="875" y="160"/>
                    </a:lnTo>
                    <a:lnTo>
                      <a:pt x="875" y="156"/>
                    </a:lnTo>
                    <a:lnTo>
                      <a:pt x="879" y="156"/>
                    </a:lnTo>
                    <a:lnTo>
                      <a:pt x="879" y="156"/>
                    </a:lnTo>
                    <a:lnTo>
                      <a:pt x="879" y="156"/>
                    </a:lnTo>
                    <a:lnTo>
                      <a:pt x="875" y="152"/>
                    </a:lnTo>
                    <a:lnTo>
                      <a:pt x="875" y="152"/>
                    </a:lnTo>
                    <a:lnTo>
                      <a:pt x="875" y="148"/>
                    </a:lnTo>
                    <a:lnTo>
                      <a:pt x="871" y="148"/>
                    </a:lnTo>
                    <a:lnTo>
                      <a:pt x="871" y="144"/>
                    </a:lnTo>
                    <a:lnTo>
                      <a:pt x="871" y="144"/>
                    </a:lnTo>
                    <a:lnTo>
                      <a:pt x="867" y="144"/>
                    </a:lnTo>
                    <a:lnTo>
                      <a:pt x="867" y="144"/>
                    </a:lnTo>
                    <a:lnTo>
                      <a:pt x="871" y="144"/>
                    </a:lnTo>
                    <a:lnTo>
                      <a:pt x="871" y="141"/>
                    </a:lnTo>
                    <a:lnTo>
                      <a:pt x="871" y="141"/>
                    </a:lnTo>
                    <a:lnTo>
                      <a:pt x="871" y="141"/>
                    </a:lnTo>
                    <a:lnTo>
                      <a:pt x="875" y="144"/>
                    </a:lnTo>
                    <a:lnTo>
                      <a:pt x="875" y="144"/>
                    </a:lnTo>
                    <a:lnTo>
                      <a:pt x="879" y="144"/>
                    </a:lnTo>
                    <a:lnTo>
                      <a:pt x="875" y="144"/>
                    </a:lnTo>
                    <a:lnTo>
                      <a:pt x="879" y="144"/>
                    </a:lnTo>
                    <a:lnTo>
                      <a:pt x="879" y="144"/>
                    </a:lnTo>
                    <a:lnTo>
                      <a:pt x="879" y="144"/>
                    </a:lnTo>
                    <a:lnTo>
                      <a:pt x="883" y="144"/>
                    </a:lnTo>
                    <a:lnTo>
                      <a:pt x="883" y="144"/>
                    </a:lnTo>
                    <a:lnTo>
                      <a:pt x="883" y="148"/>
                    </a:lnTo>
                    <a:lnTo>
                      <a:pt x="883" y="148"/>
                    </a:lnTo>
                    <a:lnTo>
                      <a:pt x="883" y="148"/>
                    </a:lnTo>
                    <a:lnTo>
                      <a:pt x="887" y="152"/>
                    </a:lnTo>
                    <a:lnTo>
                      <a:pt x="887" y="152"/>
                    </a:lnTo>
                    <a:lnTo>
                      <a:pt x="887" y="152"/>
                    </a:lnTo>
                    <a:lnTo>
                      <a:pt x="887" y="148"/>
                    </a:lnTo>
                    <a:lnTo>
                      <a:pt x="887" y="148"/>
                    </a:lnTo>
                    <a:lnTo>
                      <a:pt x="887" y="148"/>
                    </a:lnTo>
                    <a:lnTo>
                      <a:pt x="887" y="144"/>
                    </a:lnTo>
                    <a:lnTo>
                      <a:pt x="887" y="144"/>
                    </a:lnTo>
                    <a:lnTo>
                      <a:pt x="887" y="141"/>
                    </a:lnTo>
                    <a:lnTo>
                      <a:pt x="891" y="144"/>
                    </a:lnTo>
                    <a:lnTo>
                      <a:pt x="891" y="144"/>
                    </a:lnTo>
                    <a:lnTo>
                      <a:pt x="891" y="141"/>
                    </a:lnTo>
                    <a:lnTo>
                      <a:pt x="891" y="141"/>
                    </a:lnTo>
                    <a:lnTo>
                      <a:pt x="891" y="141"/>
                    </a:lnTo>
                    <a:lnTo>
                      <a:pt x="891" y="141"/>
                    </a:lnTo>
                    <a:lnTo>
                      <a:pt x="895" y="141"/>
                    </a:lnTo>
                    <a:lnTo>
                      <a:pt x="895" y="137"/>
                    </a:lnTo>
                    <a:lnTo>
                      <a:pt x="895" y="137"/>
                    </a:lnTo>
                    <a:lnTo>
                      <a:pt x="891" y="137"/>
                    </a:lnTo>
                    <a:lnTo>
                      <a:pt x="891" y="137"/>
                    </a:lnTo>
                    <a:lnTo>
                      <a:pt x="891" y="137"/>
                    </a:lnTo>
                    <a:lnTo>
                      <a:pt x="891" y="137"/>
                    </a:lnTo>
                    <a:lnTo>
                      <a:pt x="891" y="137"/>
                    </a:lnTo>
                    <a:lnTo>
                      <a:pt x="891" y="137"/>
                    </a:lnTo>
                    <a:lnTo>
                      <a:pt x="887" y="137"/>
                    </a:lnTo>
                    <a:lnTo>
                      <a:pt x="883" y="133"/>
                    </a:lnTo>
                    <a:lnTo>
                      <a:pt x="883" y="133"/>
                    </a:lnTo>
                    <a:lnTo>
                      <a:pt x="883" y="133"/>
                    </a:lnTo>
                    <a:lnTo>
                      <a:pt x="887" y="129"/>
                    </a:lnTo>
                    <a:lnTo>
                      <a:pt x="887" y="129"/>
                    </a:lnTo>
                    <a:lnTo>
                      <a:pt x="883" y="129"/>
                    </a:lnTo>
                    <a:lnTo>
                      <a:pt x="883" y="129"/>
                    </a:lnTo>
                    <a:lnTo>
                      <a:pt x="883" y="129"/>
                    </a:lnTo>
                    <a:lnTo>
                      <a:pt x="883" y="129"/>
                    </a:lnTo>
                    <a:lnTo>
                      <a:pt x="887" y="129"/>
                    </a:lnTo>
                    <a:lnTo>
                      <a:pt x="891" y="129"/>
                    </a:lnTo>
                    <a:lnTo>
                      <a:pt x="891" y="129"/>
                    </a:lnTo>
                    <a:lnTo>
                      <a:pt x="891" y="129"/>
                    </a:lnTo>
                    <a:lnTo>
                      <a:pt x="891" y="129"/>
                    </a:lnTo>
                    <a:lnTo>
                      <a:pt x="887" y="125"/>
                    </a:lnTo>
                    <a:lnTo>
                      <a:pt x="887" y="125"/>
                    </a:lnTo>
                    <a:lnTo>
                      <a:pt x="891" y="125"/>
                    </a:lnTo>
                    <a:lnTo>
                      <a:pt x="895" y="129"/>
                    </a:lnTo>
                    <a:lnTo>
                      <a:pt x="895" y="129"/>
                    </a:lnTo>
                    <a:lnTo>
                      <a:pt x="899" y="129"/>
                    </a:lnTo>
                    <a:lnTo>
                      <a:pt x="899" y="129"/>
                    </a:lnTo>
                    <a:lnTo>
                      <a:pt x="899" y="129"/>
                    </a:lnTo>
                    <a:lnTo>
                      <a:pt x="899" y="125"/>
                    </a:lnTo>
                    <a:lnTo>
                      <a:pt x="895" y="125"/>
                    </a:lnTo>
                    <a:lnTo>
                      <a:pt x="895" y="121"/>
                    </a:lnTo>
                    <a:lnTo>
                      <a:pt x="895" y="121"/>
                    </a:lnTo>
                    <a:lnTo>
                      <a:pt x="895" y="121"/>
                    </a:lnTo>
                    <a:lnTo>
                      <a:pt x="891" y="117"/>
                    </a:lnTo>
                    <a:lnTo>
                      <a:pt x="895" y="117"/>
                    </a:lnTo>
                    <a:lnTo>
                      <a:pt x="895" y="117"/>
                    </a:lnTo>
                    <a:lnTo>
                      <a:pt x="895" y="117"/>
                    </a:lnTo>
                    <a:lnTo>
                      <a:pt x="895" y="117"/>
                    </a:lnTo>
                    <a:lnTo>
                      <a:pt x="899" y="117"/>
                    </a:lnTo>
                    <a:lnTo>
                      <a:pt x="899" y="121"/>
                    </a:lnTo>
                    <a:moveTo>
                      <a:pt x="922" y="86"/>
                    </a:moveTo>
                    <a:lnTo>
                      <a:pt x="922" y="86"/>
                    </a:lnTo>
                    <a:lnTo>
                      <a:pt x="926" y="86"/>
                    </a:lnTo>
                    <a:lnTo>
                      <a:pt x="930" y="82"/>
                    </a:lnTo>
                    <a:lnTo>
                      <a:pt x="930" y="82"/>
                    </a:lnTo>
                    <a:lnTo>
                      <a:pt x="930" y="86"/>
                    </a:lnTo>
                    <a:lnTo>
                      <a:pt x="926" y="86"/>
                    </a:lnTo>
                    <a:lnTo>
                      <a:pt x="922" y="90"/>
                    </a:lnTo>
                    <a:lnTo>
                      <a:pt x="926" y="90"/>
                    </a:lnTo>
                    <a:lnTo>
                      <a:pt x="926" y="90"/>
                    </a:lnTo>
                    <a:lnTo>
                      <a:pt x="926" y="90"/>
                    </a:lnTo>
                    <a:lnTo>
                      <a:pt x="926" y="90"/>
                    </a:lnTo>
                    <a:lnTo>
                      <a:pt x="926" y="90"/>
                    </a:lnTo>
                    <a:lnTo>
                      <a:pt x="934" y="90"/>
                    </a:lnTo>
                    <a:lnTo>
                      <a:pt x="934" y="90"/>
                    </a:lnTo>
                    <a:lnTo>
                      <a:pt x="934" y="90"/>
                    </a:lnTo>
                    <a:lnTo>
                      <a:pt x="934" y="90"/>
                    </a:lnTo>
                    <a:lnTo>
                      <a:pt x="934" y="94"/>
                    </a:lnTo>
                    <a:lnTo>
                      <a:pt x="934" y="94"/>
                    </a:lnTo>
                    <a:lnTo>
                      <a:pt x="930" y="94"/>
                    </a:lnTo>
                    <a:lnTo>
                      <a:pt x="934" y="94"/>
                    </a:lnTo>
                    <a:lnTo>
                      <a:pt x="934" y="94"/>
                    </a:lnTo>
                    <a:lnTo>
                      <a:pt x="930" y="94"/>
                    </a:lnTo>
                    <a:lnTo>
                      <a:pt x="930" y="94"/>
                    </a:lnTo>
                    <a:lnTo>
                      <a:pt x="930" y="94"/>
                    </a:lnTo>
                    <a:lnTo>
                      <a:pt x="930" y="94"/>
                    </a:lnTo>
                    <a:lnTo>
                      <a:pt x="930" y="98"/>
                    </a:lnTo>
                    <a:lnTo>
                      <a:pt x="930" y="98"/>
                    </a:lnTo>
                    <a:lnTo>
                      <a:pt x="926" y="98"/>
                    </a:lnTo>
                    <a:lnTo>
                      <a:pt x="926" y="98"/>
                    </a:lnTo>
                    <a:lnTo>
                      <a:pt x="926" y="98"/>
                    </a:lnTo>
                    <a:lnTo>
                      <a:pt x="922" y="98"/>
                    </a:lnTo>
                    <a:lnTo>
                      <a:pt x="922" y="94"/>
                    </a:lnTo>
                    <a:lnTo>
                      <a:pt x="918" y="94"/>
                    </a:lnTo>
                    <a:lnTo>
                      <a:pt x="918" y="94"/>
                    </a:lnTo>
                    <a:lnTo>
                      <a:pt x="922" y="90"/>
                    </a:lnTo>
                    <a:lnTo>
                      <a:pt x="922" y="90"/>
                    </a:lnTo>
                    <a:lnTo>
                      <a:pt x="922" y="90"/>
                    </a:lnTo>
                    <a:lnTo>
                      <a:pt x="918" y="90"/>
                    </a:lnTo>
                    <a:lnTo>
                      <a:pt x="914" y="90"/>
                    </a:lnTo>
                    <a:lnTo>
                      <a:pt x="914" y="90"/>
                    </a:lnTo>
                    <a:lnTo>
                      <a:pt x="914" y="90"/>
                    </a:lnTo>
                    <a:lnTo>
                      <a:pt x="914" y="86"/>
                    </a:lnTo>
                    <a:lnTo>
                      <a:pt x="914" y="86"/>
                    </a:lnTo>
                    <a:lnTo>
                      <a:pt x="914" y="86"/>
                    </a:lnTo>
                    <a:lnTo>
                      <a:pt x="914" y="86"/>
                    </a:lnTo>
                    <a:lnTo>
                      <a:pt x="914" y="82"/>
                    </a:lnTo>
                    <a:lnTo>
                      <a:pt x="922" y="82"/>
                    </a:lnTo>
                    <a:lnTo>
                      <a:pt x="922" y="82"/>
                    </a:lnTo>
                    <a:lnTo>
                      <a:pt x="922" y="86"/>
                    </a:lnTo>
                    <a:moveTo>
                      <a:pt x="953" y="59"/>
                    </a:moveTo>
                    <a:lnTo>
                      <a:pt x="953" y="59"/>
                    </a:lnTo>
                    <a:lnTo>
                      <a:pt x="953" y="59"/>
                    </a:lnTo>
                    <a:lnTo>
                      <a:pt x="953" y="59"/>
                    </a:lnTo>
                    <a:lnTo>
                      <a:pt x="953" y="59"/>
                    </a:lnTo>
                    <a:lnTo>
                      <a:pt x="953" y="59"/>
                    </a:lnTo>
                    <a:lnTo>
                      <a:pt x="953" y="59"/>
                    </a:lnTo>
                    <a:lnTo>
                      <a:pt x="953" y="62"/>
                    </a:lnTo>
                    <a:lnTo>
                      <a:pt x="953" y="62"/>
                    </a:lnTo>
                    <a:lnTo>
                      <a:pt x="957" y="62"/>
                    </a:lnTo>
                    <a:lnTo>
                      <a:pt x="957" y="62"/>
                    </a:lnTo>
                    <a:lnTo>
                      <a:pt x="953" y="62"/>
                    </a:lnTo>
                    <a:lnTo>
                      <a:pt x="953" y="66"/>
                    </a:lnTo>
                    <a:lnTo>
                      <a:pt x="957" y="66"/>
                    </a:lnTo>
                    <a:lnTo>
                      <a:pt x="957" y="66"/>
                    </a:lnTo>
                    <a:lnTo>
                      <a:pt x="957" y="70"/>
                    </a:lnTo>
                    <a:lnTo>
                      <a:pt x="957" y="70"/>
                    </a:lnTo>
                    <a:lnTo>
                      <a:pt x="953" y="70"/>
                    </a:lnTo>
                    <a:lnTo>
                      <a:pt x="953" y="70"/>
                    </a:lnTo>
                    <a:lnTo>
                      <a:pt x="953" y="70"/>
                    </a:lnTo>
                    <a:lnTo>
                      <a:pt x="949" y="70"/>
                    </a:lnTo>
                    <a:lnTo>
                      <a:pt x="949" y="70"/>
                    </a:lnTo>
                    <a:lnTo>
                      <a:pt x="945" y="70"/>
                    </a:lnTo>
                    <a:lnTo>
                      <a:pt x="945" y="66"/>
                    </a:lnTo>
                    <a:lnTo>
                      <a:pt x="945" y="62"/>
                    </a:lnTo>
                    <a:lnTo>
                      <a:pt x="945" y="62"/>
                    </a:lnTo>
                    <a:lnTo>
                      <a:pt x="949" y="62"/>
                    </a:lnTo>
                    <a:lnTo>
                      <a:pt x="949" y="62"/>
                    </a:lnTo>
                    <a:lnTo>
                      <a:pt x="949" y="66"/>
                    </a:lnTo>
                    <a:lnTo>
                      <a:pt x="949" y="66"/>
                    </a:lnTo>
                    <a:lnTo>
                      <a:pt x="949" y="66"/>
                    </a:lnTo>
                    <a:lnTo>
                      <a:pt x="953" y="66"/>
                    </a:lnTo>
                    <a:lnTo>
                      <a:pt x="953" y="62"/>
                    </a:lnTo>
                    <a:lnTo>
                      <a:pt x="949" y="62"/>
                    </a:lnTo>
                    <a:lnTo>
                      <a:pt x="949" y="62"/>
                    </a:lnTo>
                    <a:lnTo>
                      <a:pt x="949" y="59"/>
                    </a:lnTo>
                    <a:lnTo>
                      <a:pt x="949" y="59"/>
                    </a:lnTo>
                    <a:lnTo>
                      <a:pt x="949" y="59"/>
                    </a:lnTo>
                    <a:lnTo>
                      <a:pt x="953" y="59"/>
                    </a:lnTo>
                    <a:lnTo>
                      <a:pt x="953" y="59"/>
                    </a:lnTo>
                    <a:lnTo>
                      <a:pt x="953" y="59"/>
                    </a:lnTo>
                    <a:moveTo>
                      <a:pt x="1168" y="90"/>
                    </a:moveTo>
                    <a:lnTo>
                      <a:pt x="1168" y="90"/>
                    </a:lnTo>
                    <a:lnTo>
                      <a:pt x="1168" y="94"/>
                    </a:lnTo>
                    <a:lnTo>
                      <a:pt x="1168" y="94"/>
                    </a:lnTo>
                    <a:lnTo>
                      <a:pt x="1168" y="94"/>
                    </a:lnTo>
                    <a:lnTo>
                      <a:pt x="1168" y="94"/>
                    </a:lnTo>
                    <a:lnTo>
                      <a:pt x="1168" y="90"/>
                    </a:lnTo>
                    <a:lnTo>
                      <a:pt x="1168" y="86"/>
                    </a:lnTo>
                    <a:lnTo>
                      <a:pt x="1172" y="82"/>
                    </a:lnTo>
                    <a:lnTo>
                      <a:pt x="1172" y="78"/>
                    </a:lnTo>
                    <a:lnTo>
                      <a:pt x="1176" y="78"/>
                    </a:lnTo>
                    <a:lnTo>
                      <a:pt x="1176" y="82"/>
                    </a:lnTo>
                    <a:lnTo>
                      <a:pt x="1176" y="86"/>
                    </a:lnTo>
                    <a:lnTo>
                      <a:pt x="1176" y="86"/>
                    </a:lnTo>
                    <a:lnTo>
                      <a:pt x="1176" y="86"/>
                    </a:lnTo>
                    <a:lnTo>
                      <a:pt x="1176" y="90"/>
                    </a:lnTo>
                    <a:lnTo>
                      <a:pt x="1176" y="94"/>
                    </a:lnTo>
                    <a:lnTo>
                      <a:pt x="1176" y="102"/>
                    </a:lnTo>
                    <a:lnTo>
                      <a:pt x="1176" y="102"/>
                    </a:lnTo>
                    <a:lnTo>
                      <a:pt x="1176" y="105"/>
                    </a:lnTo>
                    <a:lnTo>
                      <a:pt x="1180" y="105"/>
                    </a:lnTo>
                    <a:lnTo>
                      <a:pt x="1180" y="109"/>
                    </a:lnTo>
                    <a:lnTo>
                      <a:pt x="1180" y="109"/>
                    </a:lnTo>
                    <a:lnTo>
                      <a:pt x="1184" y="117"/>
                    </a:lnTo>
                    <a:lnTo>
                      <a:pt x="1188" y="121"/>
                    </a:lnTo>
                    <a:lnTo>
                      <a:pt x="1192" y="129"/>
                    </a:lnTo>
                    <a:lnTo>
                      <a:pt x="1196" y="133"/>
                    </a:lnTo>
                    <a:lnTo>
                      <a:pt x="1196" y="137"/>
                    </a:lnTo>
                    <a:lnTo>
                      <a:pt x="1196" y="141"/>
                    </a:lnTo>
                    <a:lnTo>
                      <a:pt x="1196" y="141"/>
                    </a:lnTo>
                    <a:lnTo>
                      <a:pt x="1196" y="144"/>
                    </a:lnTo>
                    <a:lnTo>
                      <a:pt x="1196" y="148"/>
                    </a:lnTo>
                    <a:lnTo>
                      <a:pt x="1192" y="148"/>
                    </a:lnTo>
                    <a:lnTo>
                      <a:pt x="1192" y="148"/>
                    </a:lnTo>
                    <a:lnTo>
                      <a:pt x="1196" y="148"/>
                    </a:lnTo>
                    <a:lnTo>
                      <a:pt x="1196" y="144"/>
                    </a:lnTo>
                    <a:lnTo>
                      <a:pt x="1199" y="141"/>
                    </a:lnTo>
                    <a:lnTo>
                      <a:pt x="1196" y="133"/>
                    </a:lnTo>
                    <a:lnTo>
                      <a:pt x="1196" y="129"/>
                    </a:lnTo>
                    <a:lnTo>
                      <a:pt x="1196" y="129"/>
                    </a:lnTo>
                    <a:lnTo>
                      <a:pt x="1192" y="129"/>
                    </a:lnTo>
                    <a:lnTo>
                      <a:pt x="1192" y="125"/>
                    </a:lnTo>
                    <a:lnTo>
                      <a:pt x="1192" y="125"/>
                    </a:lnTo>
                    <a:lnTo>
                      <a:pt x="1188" y="121"/>
                    </a:lnTo>
                    <a:lnTo>
                      <a:pt x="1188" y="121"/>
                    </a:lnTo>
                    <a:lnTo>
                      <a:pt x="1188" y="117"/>
                    </a:lnTo>
                    <a:lnTo>
                      <a:pt x="1184" y="113"/>
                    </a:lnTo>
                    <a:lnTo>
                      <a:pt x="1184" y="113"/>
                    </a:lnTo>
                    <a:lnTo>
                      <a:pt x="1184" y="109"/>
                    </a:lnTo>
                    <a:lnTo>
                      <a:pt x="1184" y="105"/>
                    </a:lnTo>
                    <a:lnTo>
                      <a:pt x="1180" y="102"/>
                    </a:lnTo>
                    <a:lnTo>
                      <a:pt x="1180" y="102"/>
                    </a:lnTo>
                    <a:lnTo>
                      <a:pt x="1180" y="98"/>
                    </a:lnTo>
                    <a:lnTo>
                      <a:pt x="1176" y="94"/>
                    </a:lnTo>
                    <a:lnTo>
                      <a:pt x="1180" y="94"/>
                    </a:lnTo>
                    <a:lnTo>
                      <a:pt x="1180" y="94"/>
                    </a:lnTo>
                    <a:lnTo>
                      <a:pt x="1180" y="90"/>
                    </a:lnTo>
                    <a:lnTo>
                      <a:pt x="1180" y="90"/>
                    </a:lnTo>
                    <a:lnTo>
                      <a:pt x="1180" y="86"/>
                    </a:lnTo>
                    <a:lnTo>
                      <a:pt x="1176" y="86"/>
                    </a:lnTo>
                    <a:lnTo>
                      <a:pt x="1180" y="82"/>
                    </a:lnTo>
                    <a:lnTo>
                      <a:pt x="1180" y="82"/>
                    </a:lnTo>
                    <a:lnTo>
                      <a:pt x="1180" y="82"/>
                    </a:lnTo>
                    <a:lnTo>
                      <a:pt x="1184" y="82"/>
                    </a:lnTo>
                    <a:lnTo>
                      <a:pt x="1184" y="82"/>
                    </a:lnTo>
                    <a:lnTo>
                      <a:pt x="1188" y="86"/>
                    </a:lnTo>
                    <a:lnTo>
                      <a:pt x="1188" y="86"/>
                    </a:lnTo>
                    <a:lnTo>
                      <a:pt x="1188" y="86"/>
                    </a:lnTo>
                    <a:lnTo>
                      <a:pt x="1188" y="86"/>
                    </a:lnTo>
                    <a:lnTo>
                      <a:pt x="1188" y="82"/>
                    </a:lnTo>
                    <a:lnTo>
                      <a:pt x="1188" y="82"/>
                    </a:lnTo>
                    <a:lnTo>
                      <a:pt x="1184" y="82"/>
                    </a:lnTo>
                    <a:lnTo>
                      <a:pt x="1184" y="78"/>
                    </a:lnTo>
                    <a:lnTo>
                      <a:pt x="1184" y="78"/>
                    </a:lnTo>
                    <a:lnTo>
                      <a:pt x="1188" y="78"/>
                    </a:lnTo>
                    <a:lnTo>
                      <a:pt x="1188" y="74"/>
                    </a:lnTo>
                    <a:lnTo>
                      <a:pt x="1184" y="78"/>
                    </a:lnTo>
                    <a:lnTo>
                      <a:pt x="1180" y="78"/>
                    </a:lnTo>
                    <a:lnTo>
                      <a:pt x="1176" y="74"/>
                    </a:lnTo>
                    <a:lnTo>
                      <a:pt x="1176" y="74"/>
                    </a:lnTo>
                    <a:lnTo>
                      <a:pt x="1176" y="70"/>
                    </a:lnTo>
                    <a:lnTo>
                      <a:pt x="1172" y="62"/>
                    </a:lnTo>
                    <a:lnTo>
                      <a:pt x="1172" y="59"/>
                    </a:lnTo>
                    <a:lnTo>
                      <a:pt x="1172" y="55"/>
                    </a:lnTo>
                    <a:lnTo>
                      <a:pt x="1172" y="55"/>
                    </a:lnTo>
                    <a:lnTo>
                      <a:pt x="1172" y="55"/>
                    </a:lnTo>
                    <a:lnTo>
                      <a:pt x="1172" y="51"/>
                    </a:lnTo>
                    <a:lnTo>
                      <a:pt x="1176" y="51"/>
                    </a:lnTo>
                    <a:lnTo>
                      <a:pt x="1176" y="51"/>
                    </a:lnTo>
                    <a:lnTo>
                      <a:pt x="1176" y="51"/>
                    </a:lnTo>
                    <a:lnTo>
                      <a:pt x="1176" y="51"/>
                    </a:lnTo>
                    <a:lnTo>
                      <a:pt x="1172" y="47"/>
                    </a:lnTo>
                    <a:lnTo>
                      <a:pt x="1168" y="47"/>
                    </a:lnTo>
                    <a:lnTo>
                      <a:pt x="1168" y="47"/>
                    </a:lnTo>
                    <a:lnTo>
                      <a:pt x="1168" y="43"/>
                    </a:lnTo>
                    <a:lnTo>
                      <a:pt x="1168" y="35"/>
                    </a:lnTo>
                    <a:lnTo>
                      <a:pt x="1168" y="27"/>
                    </a:lnTo>
                    <a:lnTo>
                      <a:pt x="1168" y="23"/>
                    </a:lnTo>
                    <a:lnTo>
                      <a:pt x="1168" y="23"/>
                    </a:lnTo>
                    <a:lnTo>
                      <a:pt x="1168" y="20"/>
                    </a:lnTo>
                    <a:lnTo>
                      <a:pt x="1184" y="12"/>
                    </a:lnTo>
                    <a:lnTo>
                      <a:pt x="1184" y="12"/>
                    </a:lnTo>
                    <a:lnTo>
                      <a:pt x="1184" y="16"/>
                    </a:lnTo>
                    <a:lnTo>
                      <a:pt x="1184" y="16"/>
                    </a:lnTo>
                    <a:lnTo>
                      <a:pt x="1184" y="16"/>
                    </a:lnTo>
                    <a:lnTo>
                      <a:pt x="1184" y="16"/>
                    </a:lnTo>
                    <a:lnTo>
                      <a:pt x="1192" y="16"/>
                    </a:lnTo>
                    <a:lnTo>
                      <a:pt x="1196" y="16"/>
                    </a:lnTo>
                    <a:lnTo>
                      <a:pt x="1196" y="16"/>
                    </a:lnTo>
                    <a:lnTo>
                      <a:pt x="1196" y="20"/>
                    </a:lnTo>
                    <a:lnTo>
                      <a:pt x="1199" y="20"/>
                    </a:lnTo>
                    <a:lnTo>
                      <a:pt x="1199" y="20"/>
                    </a:lnTo>
                    <a:lnTo>
                      <a:pt x="1199" y="20"/>
                    </a:lnTo>
                    <a:lnTo>
                      <a:pt x="1199" y="20"/>
                    </a:lnTo>
                    <a:lnTo>
                      <a:pt x="1203" y="20"/>
                    </a:lnTo>
                    <a:lnTo>
                      <a:pt x="1207" y="20"/>
                    </a:lnTo>
                    <a:lnTo>
                      <a:pt x="1207" y="23"/>
                    </a:lnTo>
                    <a:lnTo>
                      <a:pt x="1203" y="27"/>
                    </a:lnTo>
                    <a:lnTo>
                      <a:pt x="1207" y="31"/>
                    </a:lnTo>
                    <a:lnTo>
                      <a:pt x="1211" y="27"/>
                    </a:lnTo>
                    <a:lnTo>
                      <a:pt x="1211" y="27"/>
                    </a:lnTo>
                    <a:lnTo>
                      <a:pt x="1211" y="31"/>
                    </a:lnTo>
                    <a:lnTo>
                      <a:pt x="1207" y="31"/>
                    </a:lnTo>
                    <a:lnTo>
                      <a:pt x="1207" y="31"/>
                    </a:lnTo>
                    <a:lnTo>
                      <a:pt x="1211" y="31"/>
                    </a:lnTo>
                    <a:lnTo>
                      <a:pt x="1211" y="31"/>
                    </a:lnTo>
                    <a:lnTo>
                      <a:pt x="1211" y="31"/>
                    </a:lnTo>
                    <a:lnTo>
                      <a:pt x="1211" y="35"/>
                    </a:lnTo>
                    <a:lnTo>
                      <a:pt x="1211" y="35"/>
                    </a:lnTo>
                    <a:lnTo>
                      <a:pt x="1211" y="35"/>
                    </a:lnTo>
                    <a:lnTo>
                      <a:pt x="1207" y="39"/>
                    </a:lnTo>
                    <a:lnTo>
                      <a:pt x="1211" y="39"/>
                    </a:lnTo>
                    <a:lnTo>
                      <a:pt x="1211" y="39"/>
                    </a:lnTo>
                    <a:lnTo>
                      <a:pt x="1211" y="39"/>
                    </a:lnTo>
                    <a:lnTo>
                      <a:pt x="1211" y="39"/>
                    </a:lnTo>
                    <a:lnTo>
                      <a:pt x="1211" y="43"/>
                    </a:lnTo>
                    <a:lnTo>
                      <a:pt x="1215" y="39"/>
                    </a:lnTo>
                    <a:lnTo>
                      <a:pt x="1211" y="35"/>
                    </a:lnTo>
                    <a:lnTo>
                      <a:pt x="1215" y="31"/>
                    </a:lnTo>
                    <a:lnTo>
                      <a:pt x="1219" y="31"/>
                    </a:lnTo>
                    <a:lnTo>
                      <a:pt x="1223" y="20"/>
                    </a:lnTo>
                    <a:lnTo>
                      <a:pt x="1227" y="20"/>
                    </a:lnTo>
                    <a:lnTo>
                      <a:pt x="1231" y="20"/>
                    </a:lnTo>
                    <a:lnTo>
                      <a:pt x="1235" y="27"/>
                    </a:lnTo>
                    <a:lnTo>
                      <a:pt x="1235" y="31"/>
                    </a:lnTo>
                    <a:lnTo>
                      <a:pt x="1235" y="35"/>
                    </a:lnTo>
                    <a:lnTo>
                      <a:pt x="1235" y="39"/>
                    </a:lnTo>
                    <a:lnTo>
                      <a:pt x="1239" y="35"/>
                    </a:lnTo>
                    <a:lnTo>
                      <a:pt x="1239" y="31"/>
                    </a:lnTo>
                    <a:lnTo>
                      <a:pt x="1239" y="31"/>
                    </a:lnTo>
                    <a:lnTo>
                      <a:pt x="1239" y="31"/>
                    </a:lnTo>
                    <a:lnTo>
                      <a:pt x="1239" y="27"/>
                    </a:lnTo>
                    <a:lnTo>
                      <a:pt x="1242" y="20"/>
                    </a:lnTo>
                    <a:lnTo>
                      <a:pt x="1242" y="20"/>
                    </a:lnTo>
                    <a:lnTo>
                      <a:pt x="1246" y="16"/>
                    </a:lnTo>
                    <a:lnTo>
                      <a:pt x="1246" y="16"/>
                    </a:lnTo>
                    <a:lnTo>
                      <a:pt x="1254" y="20"/>
                    </a:lnTo>
                    <a:lnTo>
                      <a:pt x="1254" y="23"/>
                    </a:lnTo>
                    <a:lnTo>
                      <a:pt x="1254" y="23"/>
                    </a:lnTo>
                    <a:lnTo>
                      <a:pt x="1254" y="27"/>
                    </a:lnTo>
                    <a:lnTo>
                      <a:pt x="1254" y="27"/>
                    </a:lnTo>
                    <a:lnTo>
                      <a:pt x="1262" y="23"/>
                    </a:lnTo>
                    <a:lnTo>
                      <a:pt x="1266" y="27"/>
                    </a:lnTo>
                    <a:lnTo>
                      <a:pt x="1270" y="27"/>
                    </a:lnTo>
                    <a:lnTo>
                      <a:pt x="1270" y="31"/>
                    </a:lnTo>
                    <a:lnTo>
                      <a:pt x="1266" y="35"/>
                    </a:lnTo>
                    <a:lnTo>
                      <a:pt x="1262" y="39"/>
                    </a:lnTo>
                    <a:lnTo>
                      <a:pt x="1262" y="39"/>
                    </a:lnTo>
                    <a:lnTo>
                      <a:pt x="1262" y="39"/>
                    </a:lnTo>
                    <a:lnTo>
                      <a:pt x="1262" y="39"/>
                    </a:lnTo>
                    <a:lnTo>
                      <a:pt x="1262" y="39"/>
                    </a:lnTo>
                    <a:lnTo>
                      <a:pt x="1266" y="39"/>
                    </a:lnTo>
                    <a:lnTo>
                      <a:pt x="1266" y="39"/>
                    </a:lnTo>
                    <a:lnTo>
                      <a:pt x="1262" y="43"/>
                    </a:lnTo>
                    <a:lnTo>
                      <a:pt x="1258" y="43"/>
                    </a:lnTo>
                    <a:lnTo>
                      <a:pt x="1254" y="43"/>
                    </a:lnTo>
                    <a:lnTo>
                      <a:pt x="1258" y="43"/>
                    </a:lnTo>
                    <a:lnTo>
                      <a:pt x="1266" y="43"/>
                    </a:lnTo>
                    <a:lnTo>
                      <a:pt x="1278" y="31"/>
                    </a:lnTo>
                    <a:lnTo>
                      <a:pt x="1278" y="31"/>
                    </a:lnTo>
                    <a:lnTo>
                      <a:pt x="1285" y="31"/>
                    </a:lnTo>
                    <a:lnTo>
                      <a:pt x="1285" y="31"/>
                    </a:lnTo>
                    <a:lnTo>
                      <a:pt x="1285" y="35"/>
                    </a:lnTo>
                    <a:lnTo>
                      <a:pt x="1297" y="39"/>
                    </a:lnTo>
                    <a:lnTo>
                      <a:pt x="1301" y="43"/>
                    </a:lnTo>
                    <a:lnTo>
                      <a:pt x="1305" y="43"/>
                    </a:lnTo>
                    <a:lnTo>
                      <a:pt x="1305" y="43"/>
                    </a:lnTo>
                    <a:lnTo>
                      <a:pt x="1305" y="43"/>
                    </a:lnTo>
                    <a:lnTo>
                      <a:pt x="1305" y="39"/>
                    </a:lnTo>
                    <a:lnTo>
                      <a:pt x="1309" y="35"/>
                    </a:lnTo>
                    <a:lnTo>
                      <a:pt x="1309" y="35"/>
                    </a:lnTo>
                    <a:lnTo>
                      <a:pt x="1313" y="39"/>
                    </a:lnTo>
                    <a:lnTo>
                      <a:pt x="1317" y="39"/>
                    </a:lnTo>
                    <a:lnTo>
                      <a:pt x="1317" y="39"/>
                    </a:lnTo>
                    <a:lnTo>
                      <a:pt x="1325" y="47"/>
                    </a:lnTo>
                    <a:lnTo>
                      <a:pt x="1325" y="47"/>
                    </a:lnTo>
                    <a:lnTo>
                      <a:pt x="1325" y="47"/>
                    </a:lnTo>
                    <a:lnTo>
                      <a:pt x="1325" y="51"/>
                    </a:lnTo>
                    <a:lnTo>
                      <a:pt x="1325" y="51"/>
                    </a:lnTo>
                    <a:lnTo>
                      <a:pt x="1325" y="55"/>
                    </a:lnTo>
                    <a:lnTo>
                      <a:pt x="1328" y="55"/>
                    </a:lnTo>
                    <a:lnTo>
                      <a:pt x="1328" y="55"/>
                    </a:lnTo>
                    <a:lnTo>
                      <a:pt x="1332" y="55"/>
                    </a:lnTo>
                    <a:lnTo>
                      <a:pt x="1328" y="59"/>
                    </a:lnTo>
                    <a:lnTo>
                      <a:pt x="1325" y="62"/>
                    </a:lnTo>
                    <a:lnTo>
                      <a:pt x="1309" y="74"/>
                    </a:lnTo>
                    <a:lnTo>
                      <a:pt x="1305" y="74"/>
                    </a:lnTo>
                    <a:lnTo>
                      <a:pt x="1309" y="78"/>
                    </a:lnTo>
                    <a:lnTo>
                      <a:pt x="1309" y="82"/>
                    </a:lnTo>
                    <a:lnTo>
                      <a:pt x="1305" y="82"/>
                    </a:lnTo>
                    <a:lnTo>
                      <a:pt x="1305" y="86"/>
                    </a:lnTo>
                    <a:lnTo>
                      <a:pt x="1305" y="86"/>
                    </a:lnTo>
                    <a:lnTo>
                      <a:pt x="1305" y="90"/>
                    </a:lnTo>
                    <a:lnTo>
                      <a:pt x="1309" y="90"/>
                    </a:lnTo>
                    <a:lnTo>
                      <a:pt x="1309" y="94"/>
                    </a:lnTo>
                    <a:lnTo>
                      <a:pt x="1305" y="98"/>
                    </a:lnTo>
                    <a:lnTo>
                      <a:pt x="1301" y="102"/>
                    </a:lnTo>
                    <a:lnTo>
                      <a:pt x="1301" y="105"/>
                    </a:lnTo>
                    <a:lnTo>
                      <a:pt x="1301" y="105"/>
                    </a:lnTo>
                    <a:lnTo>
                      <a:pt x="1301" y="105"/>
                    </a:lnTo>
                    <a:lnTo>
                      <a:pt x="1301" y="105"/>
                    </a:lnTo>
                    <a:lnTo>
                      <a:pt x="1250" y="117"/>
                    </a:lnTo>
                    <a:lnTo>
                      <a:pt x="1250" y="117"/>
                    </a:lnTo>
                    <a:lnTo>
                      <a:pt x="1215" y="121"/>
                    </a:lnTo>
                    <a:lnTo>
                      <a:pt x="1215" y="121"/>
                    </a:lnTo>
                    <a:lnTo>
                      <a:pt x="1215" y="125"/>
                    </a:lnTo>
                    <a:lnTo>
                      <a:pt x="1223" y="121"/>
                    </a:lnTo>
                    <a:lnTo>
                      <a:pt x="1223" y="125"/>
                    </a:lnTo>
                    <a:lnTo>
                      <a:pt x="1223" y="125"/>
                    </a:lnTo>
                    <a:lnTo>
                      <a:pt x="1219" y="129"/>
                    </a:lnTo>
                    <a:lnTo>
                      <a:pt x="1219" y="129"/>
                    </a:lnTo>
                    <a:lnTo>
                      <a:pt x="1223" y="133"/>
                    </a:lnTo>
                    <a:lnTo>
                      <a:pt x="1223" y="133"/>
                    </a:lnTo>
                    <a:lnTo>
                      <a:pt x="1227" y="129"/>
                    </a:lnTo>
                    <a:lnTo>
                      <a:pt x="1227" y="129"/>
                    </a:lnTo>
                    <a:lnTo>
                      <a:pt x="1231" y="129"/>
                    </a:lnTo>
                    <a:lnTo>
                      <a:pt x="1231" y="129"/>
                    </a:lnTo>
                    <a:lnTo>
                      <a:pt x="1235" y="129"/>
                    </a:lnTo>
                    <a:lnTo>
                      <a:pt x="1235" y="129"/>
                    </a:lnTo>
                    <a:lnTo>
                      <a:pt x="1231" y="133"/>
                    </a:lnTo>
                    <a:lnTo>
                      <a:pt x="1227" y="133"/>
                    </a:lnTo>
                    <a:lnTo>
                      <a:pt x="1239" y="129"/>
                    </a:lnTo>
                    <a:lnTo>
                      <a:pt x="1242" y="133"/>
                    </a:lnTo>
                    <a:lnTo>
                      <a:pt x="1250" y="129"/>
                    </a:lnTo>
                    <a:lnTo>
                      <a:pt x="1250" y="129"/>
                    </a:lnTo>
                    <a:lnTo>
                      <a:pt x="1250" y="129"/>
                    </a:lnTo>
                    <a:lnTo>
                      <a:pt x="1254" y="129"/>
                    </a:lnTo>
                    <a:lnTo>
                      <a:pt x="1254" y="129"/>
                    </a:lnTo>
                    <a:lnTo>
                      <a:pt x="1254" y="129"/>
                    </a:lnTo>
                    <a:lnTo>
                      <a:pt x="1254" y="133"/>
                    </a:lnTo>
                    <a:lnTo>
                      <a:pt x="1254" y="133"/>
                    </a:lnTo>
                    <a:lnTo>
                      <a:pt x="1258" y="137"/>
                    </a:lnTo>
                    <a:lnTo>
                      <a:pt x="1266" y="129"/>
                    </a:lnTo>
                    <a:lnTo>
                      <a:pt x="1270" y="129"/>
                    </a:lnTo>
                    <a:lnTo>
                      <a:pt x="1285" y="129"/>
                    </a:lnTo>
                    <a:lnTo>
                      <a:pt x="1285" y="129"/>
                    </a:lnTo>
                    <a:lnTo>
                      <a:pt x="1282" y="137"/>
                    </a:lnTo>
                    <a:lnTo>
                      <a:pt x="1282" y="141"/>
                    </a:lnTo>
                    <a:lnTo>
                      <a:pt x="1282" y="141"/>
                    </a:lnTo>
                    <a:lnTo>
                      <a:pt x="1278" y="144"/>
                    </a:lnTo>
                    <a:lnTo>
                      <a:pt x="1278" y="144"/>
                    </a:lnTo>
                    <a:lnTo>
                      <a:pt x="1278" y="148"/>
                    </a:lnTo>
                    <a:lnTo>
                      <a:pt x="1278" y="148"/>
                    </a:lnTo>
                    <a:lnTo>
                      <a:pt x="1282" y="148"/>
                    </a:lnTo>
                    <a:lnTo>
                      <a:pt x="1282" y="148"/>
                    </a:lnTo>
                    <a:lnTo>
                      <a:pt x="1278" y="152"/>
                    </a:lnTo>
                    <a:lnTo>
                      <a:pt x="1278" y="152"/>
                    </a:lnTo>
                    <a:lnTo>
                      <a:pt x="1282" y="152"/>
                    </a:lnTo>
                    <a:lnTo>
                      <a:pt x="1282" y="148"/>
                    </a:lnTo>
                    <a:lnTo>
                      <a:pt x="1282" y="144"/>
                    </a:lnTo>
                    <a:lnTo>
                      <a:pt x="1282" y="141"/>
                    </a:lnTo>
                    <a:lnTo>
                      <a:pt x="1282" y="141"/>
                    </a:lnTo>
                    <a:lnTo>
                      <a:pt x="1285" y="141"/>
                    </a:lnTo>
                    <a:lnTo>
                      <a:pt x="1285" y="141"/>
                    </a:lnTo>
                    <a:lnTo>
                      <a:pt x="1285" y="141"/>
                    </a:lnTo>
                    <a:lnTo>
                      <a:pt x="1285" y="141"/>
                    </a:lnTo>
                    <a:lnTo>
                      <a:pt x="1289" y="141"/>
                    </a:lnTo>
                    <a:lnTo>
                      <a:pt x="1289" y="141"/>
                    </a:lnTo>
                    <a:lnTo>
                      <a:pt x="1289" y="141"/>
                    </a:lnTo>
                    <a:lnTo>
                      <a:pt x="1293" y="137"/>
                    </a:lnTo>
                    <a:lnTo>
                      <a:pt x="1293" y="137"/>
                    </a:lnTo>
                    <a:lnTo>
                      <a:pt x="1293" y="141"/>
                    </a:lnTo>
                    <a:lnTo>
                      <a:pt x="1297" y="141"/>
                    </a:lnTo>
                    <a:lnTo>
                      <a:pt x="1297" y="141"/>
                    </a:lnTo>
                    <a:lnTo>
                      <a:pt x="1297" y="144"/>
                    </a:lnTo>
                    <a:lnTo>
                      <a:pt x="1301" y="144"/>
                    </a:lnTo>
                    <a:lnTo>
                      <a:pt x="1301" y="148"/>
                    </a:lnTo>
                    <a:lnTo>
                      <a:pt x="1301" y="152"/>
                    </a:lnTo>
                    <a:lnTo>
                      <a:pt x="1301" y="156"/>
                    </a:lnTo>
                    <a:lnTo>
                      <a:pt x="1301" y="160"/>
                    </a:lnTo>
                    <a:lnTo>
                      <a:pt x="1301" y="160"/>
                    </a:lnTo>
                    <a:lnTo>
                      <a:pt x="1301" y="160"/>
                    </a:lnTo>
                    <a:lnTo>
                      <a:pt x="1301" y="160"/>
                    </a:lnTo>
                    <a:lnTo>
                      <a:pt x="1301" y="164"/>
                    </a:lnTo>
                    <a:lnTo>
                      <a:pt x="1301" y="164"/>
                    </a:lnTo>
                    <a:lnTo>
                      <a:pt x="1301" y="168"/>
                    </a:lnTo>
                    <a:lnTo>
                      <a:pt x="1301" y="168"/>
                    </a:lnTo>
                    <a:lnTo>
                      <a:pt x="1297" y="168"/>
                    </a:lnTo>
                    <a:lnTo>
                      <a:pt x="1297" y="172"/>
                    </a:lnTo>
                    <a:lnTo>
                      <a:pt x="1301" y="168"/>
                    </a:lnTo>
                    <a:lnTo>
                      <a:pt x="1301" y="172"/>
                    </a:lnTo>
                    <a:lnTo>
                      <a:pt x="1301" y="176"/>
                    </a:lnTo>
                    <a:lnTo>
                      <a:pt x="1301" y="176"/>
                    </a:lnTo>
                    <a:lnTo>
                      <a:pt x="1301" y="176"/>
                    </a:lnTo>
                    <a:lnTo>
                      <a:pt x="1301" y="176"/>
                    </a:lnTo>
                    <a:lnTo>
                      <a:pt x="1301" y="172"/>
                    </a:lnTo>
                    <a:lnTo>
                      <a:pt x="1305" y="164"/>
                    </a:lnTo>
                    <a:lnTo>
                      <a:pt x="1305" y="160"/>
                    </a:lnTo>
                    <a:lnTo>
                      <a:pt x="1313" y="160"/>
                    </a:lnTo>
                    <a:lnTo>
                      <a:pt x="1317" y="156"/>
                    </a:lnTo>
                    <a:lnTo>
                      <a:pt x="1317" y="156"/>
                    </a:lnTo>
                    <a:lnTo>
                      <a:pt x="1317" y="152"/>
                    </a:lnTo>
                    <a:lnTo>
                      <a:pt x="1321" y="148"/>
                    </a:lnTo>
                    <a:lnTo>
                      <a:pt x="1321" y="148"/>
                    </a:lnTo>
                    <a:lnTo>
                      <a:pt x="1321" y="152"/>
                    </a:lnTo>
                    <a:lnTo>
                      <a:pt x="1321" y="156"/>
                    </a:lnTo>
                    <a:lnTo>
                      <a:pt x="1321" y="156"/>
                    </a:lnTo>
                    <a:lnTo>
                      <a:pt x="1321" y="160"/>
                    </a:lnTo>
                    <a:lnTo>
                      <a:pt x="1321" y="160"/>
                    </a:lnTo>
                    <a:lnTo>
                      <a:pt x="1321" y="164"/>
                    </a:lnTo>
                    <a:lnTo>
                      <a:pt x="1321" y="160"/>
                    </a:lnTo>
                    <a:lnTo>
                      <a:pt x="1321" y="160"/>
                    </a:lnTo>
                    <a:lnTo>
                      <a:pt x="1325" y="156"/>
                    </a:lnTo>
                    <a:lnTo>
                      <a:pt x="1325" y="152"/>
                    </a:lnTo>
                    <a:lnTo>
                      <a:pt x="1325" y="152"/>
                    </a:lnTo>
                    <a:lnTo>
                      <a:pt x="1328" y="156"/>
                    </a:lnTo>
                    <a:lnTo>
                      <a:pt x="1328" y="156"/>
                    </a:lnTo>
                    <a:lnTo>
                      <a:pt x="1336" y="160"/>
                    </a:lnTo>
                    <a:lnTo>
                      <a:pt x="1336" y="160"/>
                    </a:lnTo>
                    <a:lnTo>
                      <a:pt x="1336" y="156"/>
                    </a:lnTo>
                    <a:lnTo>
                      <a:pt x="1332" y="156"/>
                    </a:lnTo>
                    <a:lnTo>
                      <a:pt x="1332" y="156"/>
                    </a:lnTo>
                    <a:lnTo>
                      <a:pt x="1328" y="152"/>
                    </a:lnTo>
                    <a:lnTo>
                      <a:pt x="1325" y="152"/>
                    </a:lnTo>
                    <a:lnTo>
                      <a:pt x="1325" y="148"/>
                    </a:lnTo>
                    <a:lnTo>
                      <a:pt x="1328" y="148"/>
                    </a:lnTo>
                    <a:lnTo>
                      <a:pt x="1328" y="148"/>
                    </a:lnTo>
                    <a:lnTo>
                      <a:pt x="1328" y="144"/>
                    </a:lnTo>
                    <a:lnTo>
                      <a:pt x="1328" y="144"/>
                    </a:lnTo>
                    <a:lnTo>
                      <a:pt x="1325" y="144"/>
                    </a:lnTo>
                    <a:lnTo>
                      <a:pt x="1325" y="141"/>
                    </a:lnTo>
                    <a:lnTo>
                      <a:pt x="1325" y="141"/>
                    </a:lnTo>
                    <a:lnTo>
                      <a:pt x="1321" y="137"/>
                    </a:lnTo>
                    <a:lnTo>
                      <a:pt x="1321" y="133"/>
                    </a:lnTo>
                    <a:lnTo>
                      <a:pt x="1317" y="133"/>
                    </a:lnTo>
                    <a:lnTo>
                      <a:pt x="1321" y="129"/>
                    </a:lnTo>
                    <a:lnTo>
                      <a:pt x="1325" y="129"/>
                    </a:lnTo>
                    <a:lnTo>
                      <a:pt x="1325" y="129"/>
                    </a:lnTo>
                    <a:lnTo>
                      <a:pt x="1328" y="129"/>
                    </a:lnTo>
                    <a:lnTo>
                      <a:pt x="1328" y="133"/>
                    </a:lnTo>
                    <a:lnTo>
                      <a:pt x="1325" y="137"/>
                    </a:lnTo>
                    <a:lnTo>
                      <a:pt x="1328" y="137"/>
                    </a:lnTo>
                    <a:lnTo>
                      <a:pt x="1332" y="133"/>
                    </a:lnTo>
                    <a:lnTo>
                      <a:pt x="1332" y="133"/>
                    </a:lnTo>
                    <a:lnTo>
                      <a:pt x="1336" y="133"/>
                    </a:lnTo>
                    <a:lnTo>
                      <a:pt x="1336" y="137"/>
                    </a:lnTo>
                    <a:lnTo>
                      <a:pt x="1336" y="137"/>
                    </a:lnTo>
                    <a:lnTo>
                      <a:pt x="1336" y="137"/>
                    </a:lnTo>
                    <a:lnTo>
                      <a:pt x="1340" y="141"/>
                    </a:lnTo>
                    <a:lnTo>
                      <a:pt x="1340" y="141"/>
                    </a:lnTo>
                    <a:lnTo>
                      <a:pt x="1344" y="148"/>
                    </a:lnTo>
                    <a:lnTo>
                      <a:pt x="1344" y="152"/>
                    </a:lnTo>
                    <a:lnTo>
                      <a:pt x="1344" y="156"/>
                    </a:lnTo>
                    <a:lnTo>
                      <a:pt x="1344" y="156"/>
                    </a:lnTo>
                    <a:lnTo>
                      <a:pt x="1344" y="156"/>
                    </a:lnTo>
                    <a:lnTo>
                      <a:pt x="1348" y="156"/>
                    </a:lnTo>
                    <a:lnTo>
                      <a:pt x="1348" y="156"/>
                    </a:lnTo>
                    <a:lnTo>
                      <a:pt x="1348" y="152"/>
                    </a:lnTo>
                    <a:lnTo>
                      <a:pt x="1348" y="148"/>
                    </a:lnTo>
                    <a:lnTo>
                      <a:pt x="1344" y="148"/>
                    </a:lnTo>
                    <a:lnTo>
                      <a:pt x="1344" y="148"/>
                    </a:lnTo>
                    <a:lnTo>
                      <a:pt x="1344" y="144"/>
                    </a:lnTo>
                    <a:lnTo>
                      <a:pt x="1344" y="144"/>
                    </a:lnTo>
                    <a:lnTo>
                      <a:pt x="1344" y="144"/>
                    </a:lnTo>
                    <a:lnTo>
                      <a:pt x="1344" y="144"/>
                    </a:lnTo>
                    <a:lnTo>
                      <a:pt x="1344" y="141"/>
                    </a:lnTo>
                    <a:lnTo>
                      <a:pt x="1340" y="141"/>
                    </a:lnTo>
                    <a:lnTo>
                      <a:pt x="1340" y="141"/>
                    </a:lnTo>
                    <a:lnTo>
                      <a:pt x="1340" y="141"/>
                    </a:lnTo>
                    <a:lnTo>
                      <a:pt x="1340" y="137"/>
                    </a:lnTo>
                    <a:lnTo>
                      <a:pt x="1340" y="133"/>
                    </a:lnTo>
                    <a:lnTo>
                      <a:pt x="1352" y="133"/>
                    </a:lnTo>
                    <a:lnTo>
                      <a:pt x="1352" y="133"/>
                    </a:lnTo>
                    <a:lnTo>
                      <a:pt x="1352" y="133"/>
                    </a:lnTo>
                    <a:lnTo>
                      <a:pt x="1352" y="133"/>
                    </a:lnTo>
                    <a:lnTo>
                      <a:pt x="1356" y="137"/>
                    </a:lnTo>
                    <a:lnTo>
                      <a:pt x="1356" y="137"/>
                    </a:lnTo>
                    <a:lnTo>
                      <a:pt x="1356" y="137"/>
                    </a:lnTo>
                    <a:lnTo>
                      <a:pt x="1356" y="133"/>
                    </a:lnTo>
                    <a:lnTo>
                      <a:pt x="1356" y="133"/>
                    </a:lnTo>
                    <a:lnTo>
                      <a:pt x="1356" y="133"/>
                    </a:lnTo>
                    <a:lnTo>
                      <a:pt x="1360" y="129"/>
                    </a:lnTo>
                    <a:lnTo>
                      <a:pt x="1364" y="133"/>
                    </a:lnTo>
                    <a:lnTo>
                      <a:pt x="1364" y="137"/>
                    </a:lnTo>
                    <a:lnTo>
                      <a:pt x="1368" y="137"/>
                    </a:lnTo>
                    <a:lnTo>
                      <a:pt x="1368" y="141"/>
                    </a:lnTo>
                    <a:lnTo>
                      <a:pt x="1368" y="141"/>
                    </a:lnTo>
                    <a:lnTo>
                      <a:pt x="1371" y="141"/>
                    </a:lnTo>
                    <a:lnTo>
                      <a:pt x="1371" y="144"/>
                    </a:lnTo>
                    <a:lnTo>
                      <a:pt x="1375" y="144"/>
                    </a:lnTo>
                    <a:lnTo>
                      <a:pt x="1379" y="156"/>
                    </a:lnTo>
                    <a:lnTo>
                      <a:pt x="1383" y="160"/>
                    </a:lnTo>
                    <a:lnTo>
                      <a:pt x="1383" y="164"/>
                    </a:lnTo>
                    <a:lnTo>
                      <a:pt x="1383" y="168"/>
                    </a:lnTo>
                    <a:lnTo>
                      <a:pt x="1379" y="172"/>
                    </a:lnTo>
                    <a:lnTo>
                      <a:pt x="1364" y="172"/>
                    </a:lnTo>
                    <a:lnTo>
                      <a:pt x="1364" y="172"/>
                    </a:lnTo>
                    <a:lnTo>
                      <a:pt x="1344" y="168"/>
                    </a:lnTo>
                    <a:lnTo>
                      <a:pt x="1340" y="164"/>
                    </a:lnTo>
                    <a:lnTo>
                      <a:pt x="1340" y="164"/>
                    </a:lnTo>
                    <a:lnTo>
                      <a:pt x="1336" y="168"/>
                    </a:lnTo>
                    <a:lnTo>
                      <a:pt x="1336" y="168"/>
                    </a:lnTo>
                    <a:lnTo>
                      <a:pt x="1336" y="168"/>
                    </a:lnTo>
                    <a:lnTo>
                      <a:pt x="1340" y="168"/>
                    </a:lnTo>
                    <a:lnTo>
                      <a:pt x="1344" y="168"/>
                    </a:lnTo>
                    <a:lnTo>
                      <a:pt x="1344" y="172"/>
                    </a:lnTo>
                    <a:lnTo>
                      <a:pt x="1344" y="172"/>
                    </a:lnTo>
                    <a:lnTo>
                      <a:pt x="1348" y="176"/>
                    </a:lnTo>
                    <a:lnTo>
                      <a:pt x="1348" y="180"/>
                    </a:lnTo>
                    <a:lnTo>
                      <a:pt x="1348" y="180"/>
                    </a:lnTo>
                    <a:lnTo>
                      <a:pt x="1348" y="184"/>
                    </a:lnTo>
                    <a:lnTo>
                      <a:pt x="1348" y="184"/>
                    </a:lnTo>
                    <a:lnTo>
                      <a:pt x="1348" y="184"/>
                    </a:lnTo>
                    <a:lnTo>
                      <a:pt x="1348" y="187"/>
                    </a:lnTo>
                    <a:lnTo>
                      <a:pt x="1348" y="191"/>
                    </a:lnTo>
                    <a:lnTo>
                      <a:pt x="1352" y="191"/>
                    </a:lnTo>
                    <a:lnTo>
                      <a:pt x="1352" y="191"/>
                    </a:lnTo>
                    <a:lnTo>
                      <a:pt x="1352" y="195"/>
                    </a:lnTo>
                    <a:lnTo>
                      <a:pt x="1348" y="203"/>
                    </a:lnTo>
                    <a:lnTo>
                      <a:pt x="1348" y="207"/>
                    </a:lnTo>
                    <a:lnTo>
                      <a:pt x="1348" y="211"/>
                    </a:lnTo>
                    <a:lnTo>
                      <a:pt x="1348" y="211"/>
                    </a:lnTo>
                    <a:lnTo>
                      <a:pt x="1340" y="215"/>
                    </a:lnTo>
                    <a:lnTo>
                      <a:pt x="1336" y="215"/>
                    </a:lnTo>
                    <a:lnTo>
                      <a:pt x="1336" y="223"/>
                    </a:lnTo>
                    <a:lnTo>
                      <a:pt x="1336" y="223"/>
                    </a:lnTo>
                    <a:lnTo>
                      <a:pt x="1325" y="226"/>
                    </a:lnTo>
                    <a:lnTo>
                      <a:pt x="1325" y="230"/>
                    </a:lnTo>
                    <a:lnTo>
                      <a:pt x="1325" y="234"/>
                    </a:lnTo>
                    <a:lnTo>
                      <a:pt x="1325" y="238"/>
                    </a:lnTo>
                    <a:lnTo>
                      <a:pt x="1325" y="242"/>
                    </a:lnTo>
                    <a:lnTo>
                      <a:pt x="1325" y="242"/>
                    </a:lnTo>
                    <a:lnTo>
                      <a:pt x="1325" y="246"/>
                    </a:lnTo>
                    <a:lnTo>
                      <a:pt x="1328" y="246"/>
                    </a:lnTo>
                    <a:lnTo>
                      <a:pt x="1328" y="246"/>
                    </a:lnTo>
                    <a:lnTo>
                      <a:pt x="1328" y="250"/>
                    </a:lnTo>
                    <a:lnTo>
                      <a:pt x="1328" y="250"/>
                    </a:lnTo>
                    <a:lnTo>
                      <a:pt x="1328" y="254"/>
                    </a:lnTo>
                    <a:lnTo>
                      <a:pt x="1328" y="258"/>
                    </a:lnTo>
                    <a:lnTo>
                      <a:pt x="1332" y="262"/>
                    </a:lnTo>
                    <a:lnTo>
                      <a:pt x="1332" y="262"/>
                    </a:lnTo>
                    <a:lnTo>
                      <a:pt x="1332" y="269"/>
                    </a:lnTo>
                    <a:lnTo>
                      <a:pt x="1328" y="273"/>
                    </a:lnTo>
                    <a:lnTo>
                      <a:pt x="1328" y="277"/>
                    </a:lnTo>
                    <a:lnTo>
                      <a:pt x="1325" y="277"/>
                    </a:lnTo>
                    <a:lnTo>
                      <a:pt x="1325" y="277"/>
                    </a:lnTo>
                    <a:lnTo>
                      <a:pt x="1321" y="277"/>
                    </a:lnTo>
                    <a:lnTo>
                      <a:pt x="1313" y="273"/>
                    </a:lnTo>
                    <a:lnTo>
                      <a:pt x="1309" y="273"/>
                    </a:lnTo>
                    <a:lnTo>
                      <a:pt x="1309" y="269"/>
                    </a:lnTo>
                    <a:lnTo>
                      <a:pt x="1305" y="258"/>
                    </a:lnTo>
                    <a:lnTo>
                      <a:pt x="1305" y="258"/>
                    </a:lnTo>
                    <a:lnTo>
                      <a:pt x="1301" y="254"/>
                    </a:lnTo>
                    <a:lnTo>
                      <a:pt x="1309" y="223"/>
                    </a:lnTo>
                    <a:lnTo>
                      <a:pt x="1309" y="207"/>
                    </a:lnTo>
                    <a:lnTo>
                      <a:pt x="1293" y="195"/>
                    </a:lnTo>
                    <a:lnTo>
                      <a:pt x="1282" y="184"/>
                    </a:lnTo>
                    <a:lnTo>
                      <a:pt x="1282" y="184"/>
                    </a:lnTo>
                    <a:lnTo>
                      <a:pt x="1239" y="180"/>
                    </a:lnTo>
                    <a:lnTo>
                      <a:pt x="1235" y="180"/>
                    </a:lnTo>
                    <a:lnTo>
                      <a:pt x="1235" y="180"/>
                    </a:lnTo>
                    <a:lnTo>
                      <a:pt x="1231" y="176"/>
                    </a:lnTo>
                    <a:lnTo>
                      <a:pt x="1227" y="172"/>
                    </a:lnTo>
                    <a:lnTo>
                      <a:pt x="1215" y="172"/>
                    </a:lnTo>
                    <a:lnTo>
                      <a:pt x="1215" y="172"/>
                    </a:lnTo>
                    <a:lnTo>
                      <a:pt x="1196" y="160"/>
                    </a:lnTo>
                    <a:lnTo>
                      <a:pt x="1188" y="152"/>
                    </a:lnTo>
                    <a:lnTo>
                      <a:pt x="1188" y="152"/>
                    </a:lnTo>
                    <a:lnTo>
                      <a:pt x="1184" y="152"/>
                    </a:lnTo>
                    <a:lnTo>
                      <a:pt x="1180" y="156"/>
                    </a:lnTo>
                    <a:lnTo>
                      <a:pt x="1176" y="156"/>
                    </a:lnTo>
                    <a:lnTo>
                      <a:pt x="1172" y="156"/>
                    </a:lnTo>
                    <a:lnTo>
                      <a:pt x="1172" y="160"/>
                    </a:lnTo>
                    <a:lnTo>
                      <a:pt x="1172" y="164"/>
                    </a:lnTo>
                    <a:lnTo>
                      <a:pt x="1168" y="168"/>
                    </a:lnTo>
                    <a:lnTo>
                      <a:pt x="1168" y="176"/>
                    </a:lnTo>
                    <a:lnTo>
                      <a:pt x="1164" y="176"/>
                    </a:lnTo>
                    <a:lnTo>
                      <a:pt x="1164" y="176"/>
                    </a:lnTo>
                    <a:lnTo>
                      <a:pt x="1164" y="176"/>
                    </a:lnTo>
                    <a:lnTo>
                      <a:pt x="1164" y="180"/>
                    </a:lnTo>
                    <a:lnTo>
                      <a:pt x="1164" y="180"/>
                    </a:lnTo>
                    <a:lnTo>
                      <a:pt x="1168" y="180"/>
                    </a:lnTo>
                    <a:lnTo>
                      <a:pt x="1168" y="180"/>
                    </a:lnTo>
                    <a:lnTo>
                      <a:pt x="1164" y="184"/>
                    </a:lnTo>
                    <a:lnTo>
                      <a:pt x="1157" y="191"/>
                    </a:lnTo>
                    <a:lnTo>
                      <a:pt x="1157" y="191"/>
                    </a:lnTo>
                    <a:lnTo>
                      <a:pt x="1153" y="191"/>
                    </a:lnTo>
                    <a:lnTo>
                      <a:pt x="1149" y="191"/>
                    </a:lnTo>
                    <a:lnTo>
                      <a:pt x="1149" y="191"/>
                    </a:lnTo>
                    <a:lnTo>
                      <a:pt x="1145" y="191"/>
                    </a:lnTo>
                    <a:lnTo>
                      <a:pt x="1141" y="191"/>
                    </a:lnTo>
                    <a:lnTo>
                      <a:pt x="1137" y="191"/>
                    </a:lnTo>
                    <a:lnTo>
                      <a:pt x="1133" y="195"/>
                    </a:lnTo>
                    <a:lnTo>
                      <a:pt x="1125" y="199"/>
                    </a:lnTo>
                    <a:lnTo>
                      <a:pt x="1125" y="199"/>
                    </a:lnTo>
                    <a:lnTo>
                      <a:pt x="1125" y="203"/>
                    </a:lnTo>
                    <a:lnTo>
                      <a:pt x="1125" y="207"/>
                    </a:lnTo>
                    <a:lnTo>
                      <a:pt x="1125" y="207"/>
                    </a:lnTo>
                    <a:lnTo>
                      <a:pt x="1125" y="211"/>
                    </a:lnTo>
                    <a:lnTo>
                      <a:pt x="1125" y="215"/>
                    </a:lnTo>
                    <a:lnTo>
                      <a:pt x="1125" y="223"/>
                    </a:lnTo>
                    <a:lnTo>
                      <a:pt x="1125" y="226"/>
                    </a:lnTo>
                    <a:lnTo>
                      <a:pt x="1121" y="230"/>
                    </a:lnTo>
                    <a:lnTo>
                      <a:pt x="1121" y="234"/>
                    </a:lnTo>
                    <a:lnTo>
                      <a:pt x="1121" y="234"/>
                    </a:lnTo>
                    <a:lnTo>
                      <a:pt x="1121" y="234"/>
                    </a:lnTo>
                    <a:lnTo>
                      <a:pt x="1114" y="242"/>
                    </a:lnTo>
                    <a:lnTo>
                      <a:pt x="1114" y="242"/>
                    </a:lnTo>
                    <a:lnTo>
                      <a:pt x="1114" y="246"/>
                    </a:lnTo>
                    <a:lnTo>
                      <a:pt x="1114" y="246"/>
                    </a:lnTo>
                    <a:lnTo>
                      <a:pt x="1114" y="250"/>
                    </a:lnTo>
                    <a:lnTo>
                      <a:pt x="1114" y="250"/>
                    </a:lnTo>
                    <a:lnTo>
                      <a:pt x="1117" y="250"/>
                    </a:lnTo>
                    <a:lnTo>
                      <a:pt x="1121" y="254"/>
                    </a:lnTo>
                    <a:lnTo>
                      <a:pt x="1121" y="258"/>
                    </a:lnTo>
                    <a:lnTo>
                      <a:pt x="1121" y="262"/>
                    </a:lnTo>
                    <a:lnTo>
                      <a:pt x="1121" y="262"/>
                    </a:lnTo>
                    <a:lnTo>
                      <a:pt x="1121" y="266"/>
                    </a:lnTo>
                    <a:lnTo>
                      <a:pt x="1121" y="269"/>
                    </a:lnTo>
                    <a:lnTo>
                      <a:pt x="1121" y="269"/>
                    </a:lnTo>
                    <a:lnTo>
                      <a:pt x="1121" y="269"/>
                    </a:lnTo>
                    <a:lnTo>
                      <a:pt x="1121" y="269"/>
                    </a:lnTo>
                    <a:lnTo>
                      <a:pt x="1121" y="273"/>
                    </a:lnTo>
                    <a:lnTo>
                      <a:pt x="1121" y="273"/>
                    </a:lnTo>
                    <a:lnTo>
                      <a:pt x="1125" y="277"/>
                    </a:lnTo>
                    <a:lnTo>
                      <a:pt x="1125" y="281"/>
                    </a:lnTo>
                    <a:lnTo>
                      <a:pt x="1125" y="281"/>
                    </a:lnTo>
                    <a:lnTo>
                      <a:pt x="1125" y="285"/>
                    </a:lnTo>
                    <a:lnTo>
                      <a:pt x="1129" y="289"/>
                    </a:lnTo>
                    <a:lnTo>
                      <a:pt x="1129" y="289"/>
                    </a:lnTo>
                    <a:lnTo>
                      <a:pt x="1129" y="301"/>
                    </a:lnTo>
                    <a:lnTo>
                      <a:pt x="1129" y="305"/>
                    </a:lnTo>
                    <a:lnTo>
                      <a:pt x="1133" y="316"/>
                    </a:lnTo>
                    <a:lnTo>
                      <a:pt x="1133" y="320"/>
                    </a:lnTo>
                    <a:lnTo>
                      <a:pt x="1137" y="324"/>
                    </a:lnTo>
                    <a:lnTo>
                      <a:pt x="1137" y="324"/>
                    </a:lnTo>
                    <a:lnTo>
                      <a:pt x="1141" y="324"/>
                    </a:lnTo>
                    <a:lnTo>
                      <a:pt x="1141" y="328"/>
                    </a:lnTo>
                    <a:lnTo>
                      <a:pt x="1141" y="328"/>
                    </a:lnTo>
                    <a:lnTo>
                      <a:pt x="1141" y="328"/>
                    </a:lnTo>
                    <a:lnTo>
                      <a:pt x="1141" y="328"/>
                    </a:lnTo>
                    <a:lnTo>
                      <a:pt x="1141" y="332"/>
                    </a:lnTo>
                    <a:lnTo>
                      <a:pt x="1145" y="336"/>
                    </a:lnTo>
                    <a:lnTo>
                      <a:pt x="1145" y="336"/>
                    </a:lnTo>
                    <a:lnTo>
                      <a:pt x="1145" y="336"/>
                    </a:lnTo>
                    <a:lnTo>
                      <a:pt x="1145" y="340"/>
                    </a:lnTo>
                    <a:lnTo>
                      <a:pt x="1145" y="340"/>
                    </a:lnTo>
                    <a:lnTo>
                      <a:pt x="1149" y="340"/>
                    </a:lnTo>
                    <a:lnTo>
                      <a:pt x="1149" y="340"/>
                    </a:lnTo>
                    <a:lnTo>
                      <a:pt x="1149" y="344"/>
                    </a:lnTo>
                    <a:lnTo>
                      <a:pt x="1149" y="344"/>
                    </a:lnTo>
                    <a:lnTo>
                      <a:pt x="1149" y="344"/>
                    </a:lnTo>
                    <a:lnTo>
                      <a:pt x="1149" y="344"/>
                    </a:lnTo>
                    <a:lnTo>
                      <a:pt x="1153" y="344"/>
                    </a:lnTo>
                    <a:lnTo>
                      <a:pt x="1153" y="348"/>
                    </a:lnTo>
                    <a:lnTo>
                      <a:pt x="1149" y="351"/>
                    </a:lnTo>
                    <a:lnTo>
                      <a:pt x="1153" y="351"/>
                    </a:lnTo>
                    <a:lnTo>
                      <a:pt x="1153" y="355"/>
                    </a:lnTo>
                    <a:lnTo>
                      <a:pt x="1153" y="355"/>
                    </a:lnTo>
                    <a:lnTo>
                      <a:pt x="1153" y="359"/>
                    </a:lnTo>
                    <a:lnTo>
                      <a:pt x="1153" y="359"/>
                    </a:lnTo>
                    <a:lnTo>
                      <a:pt x="1153" y="363"/>
                    </a:lnTo>
                    <a:lnTo>
                      <a:pt x="1153" y="367"/>
                    </a:lnTo>
                    <a:lnTo>
                      <a:pt x="1153" y="367"/>
                    </a:lnTo>
                    <a:lnTo>
                      <a:pt x="1149" y="367"/>
                    </a:lnTo>
                    <a:lnTo>
                      <a:pt x="1141" y="367"/>
                    </a:lnTo>
                    <a:lnTo>
                      <a:pt x="1141" y="371"/>
                    </a:lnTo>
                    <a:lnTo>
                      <a:pt x="1137" y="371"/>
                    </a:lnTo>
                    <a:lnTo>
                      <a:pt x="1129" y="387"/>
                    </a:lnTo>
                    <a:lnTo>
                      <a:pt x="1129" y="390"/>
                    </a:lnTo>
                    <a:lnTo>
                      <a:pt x="1133" y="394"/>
                    </a:lnTo>
                    <a:lnTo>
                      <a:pt x="1133" y="394"/>
                    </a:lnTo>
                    <a:lnTo>
                      <a:pt x="1137" y="402"/>
                    </a:lnTo>
                    <a:lnTo>
                      <a:pt x="1137" y="406"/>
                    </a:lnTo>
                    <a:lnTo>
                      <a:pt x="1137" y="406"/>
                    </a:lnTo>
                    <a:lnTo>
                      <a:pt x="1137" y="406"/>
                    </a:lnTo>
                    <a:lnTo>
                      <a:pt x="1137" y="406"/>
                    </a:lnTo>
                    <a:lnTo>
                      <a:pt x="1137" y="410"/>
                    </a:lnTo>
                    <a:lnTo>
                      <a:pt x="1137" y="414"/>
                    </a:lnTo>
                    <a:lnTo>
                      <a:pt x="1137" y="414"/>
                    </a:lnTo>
                    <a:lnTo>
                      <a:pt x="1137" y="414"/>
                    </a:lnTo>
                    <a:lnTo>
                      <a:pt x="1133" y="418"/>
                    </a:lnTo>
                    <a:lnTo>
                      <a:pt x="1133" y="418"/>
                    </a:lnTo>
                    <a:lnTo>
                      <a:pt x="1129" y="422"/>
                    </a:lnTo>
                    <a:lnTo>
                      <a:pt x="1133" y="422"/>
                    </a:lnTo>
                    <a:lnTo>
                      <a:pt x="1133" y="426"/>
                    </a:lnTo>
                    <a:lnTo>
                      <a:pt x="1133" y="430"/>
                    </a:lnTo>
                    <a:lnTo>
                      <a:pt x="1129" y="430"/>
                    </a:lnTo>
                    <a:lnTo>
                      <a:pt x="1129" y="430"/>
                    </a:lnTo>
                    <a:lnTo>
                      <a:pt x="1125" y="426"/>
                    </a:lnTo>
                    <a:lnTo>
                      <a:pt x="1117" y="418"/>
                    </a:lnTo>
                    <a:lnTo>
                      <a:pt x="1110" y="418"/>
                    </a:lnTo>
                    <a:lnTo>
                      <a:pt x="1098" y="418"/>
                    </a:lnTo>
                    <a:lnTo>
                      <a:pt x="1090" y="418"/>
                    </a:lnTo>
                    <a:lnTo>
                      <a:pt x="1078" y="414"/>
                    </a:lnTo>
                    <a:lnTo>
                      <a:pt x="1074" y="414"/>
                    </a:lnTo>
                    <a:lnTo>
                      <a:pt x="1074" y="410"/>
                    </a:lnTo>
                    <a:lnTo>
                      <a:pt x="1059" y="406"/>
                    </a:lnTo>
                    <a:lnTo>
                      <a:pt x="1055" y="410"/>
                    </a:lnTo>
                    <a:lnTo>
                      <a:pt x="1051" y="414"/>
                    </a:lnTo>
                    <a:lnTo>
                      <a:pt x="1055" y="418"/>
                    </a:lnTo>
                    <a:lnTo>
                      <a:pt x="1055" y="426"/>
                    </a:lnTo>
                    <a:lnTo>
                      <a:pt x="1051" y="430"/>
                    </a:lnTo>
                    <a:lnTo>
                      <a:pt x="1043" y="433"/>
                    </a:lnTo>
                    <a:lnTo>
                      <a:pt x="1028" y="449"/>
                    </a:lnTo>
                    <a:lnTo>
                      <a:pt x="1028" y="449"/>
                    </a:lnTo>
                    <a:lnTo>
                      <a:pt x="1020" y="445"/>
                    </a:lnTo>
                    <a:lnTo>
                      <a:pt x="1020" y="441"/>
                    </a:lnTo>
                    <a:lnTo>
                      <a:pt x="1016" y="441"/>
                    </a:lnTo>
                    <a:lnTo>
                      <a:pt x="1004" y="449"/>
                    </a:lnTo>
                    <a:lnTo>
                      <a:pt x="988" y="445"/>
                    </a:lnTo>
                    <a:lnTo>
                      <a:pt x="985" y="445"/>
                    </a:lnTo>
                    <a:lnTo>
                      <a:pt x="985" y="445"/>
                    </a:lnTo>
                    <a:lnTo>
                      <a:pt x="981" y="449"/>
                    </a:lnTo>
                    <a:lnTo>
                      <a:pt x="977" y="449"/>
                    </a:lnTo>
                    <a:lnTo>
                      <a:pt x="977" y="445"/>
                    </a:lnTo>
                    <a:lnTo>
                      <a:pt x="969" y="433"/>
                    </a:lnTo>
                    <a:lnTo>
                      <a:pt x="969" y="433"/>
                    </a:lnTo>
                    <a:lnTo>
                      <a:pt x="961" y="430"/>
                    </a:lnTo>
                    <a:lnTo>
                      <a:pt x="953" y="422"/>
                    </a:lnTo>
                    <a:lnTo>
                      <a:pt x="953" y="422"/>
                    </a:lnTo>
                    <a:lnTo>
                      <a:pt x="949" y="418"/>
                    </a:lnTo>
                    <a:lnTo>
                      <a:pt x="949" y="418"/>
                    </a:lnTo>
                    <a:lnTo>
                      <a:pt x="938" y="410"/>
                    </a:lnTo>
                    <a:lnTo>
                      <a:pt x="903" y="379"/>
                    </a:lnTo>
                    <a:lnTo>
                      <a:pt x="899" y="379"/>
                    </a:lnTo>
                    <a:lnTo>
                      <a:pt x="879" y="383"/>
                    </a:lnTo>
                    <a:lnTo>
                      <a:pt x="871" y="390"/>
                    </a:lnTo>
                    <a:lnTo>
                      <a:pt x="871" y="394"/>
                    </a:lnTo>
                    <a:lnTo>
                      <a:pt x="871" y="394"/>
                    </a:lnTo>
                    <a:lnTo>
                      <a:pt x="871" y="402"/>
                    </a:lnTo>
                    <a:lnTo>
                      <a:pt x="883" y="414"/>
                    </a:lnTo>
                    <a:lnTo>
                      <a:pt x="883" y="422"/>
                    </a:lnTo>
                    <a:lnTo>
                      <a:pt x="883" y="422"/>
                    </a:lnTo>
                    <a:lnTo>
                      <a:pt x="879" y="422"/>
                    </a:lnTo>
                    <a:lnTo>
                      <a:pt x="860" y="418"/>
                    </a:lnTo>
                    <a:lnTo>
                      <a:pt x="856" y="418"/>
                    </a:lnTo>
                    <a:lnTo>
                      <a:pt x="856" y="430"/>
                    </a:lnTo>
                    <a:lnTo>
                      <a:pt x="828" y="441"/>
                    </a:lnTo>
                    <a:lnTo>
                      <a:pt x="848" y="453"/>
                    </a:lnTo>
                    <a:lnTo>
                      <a:pt x="848" y="457"/>
                    </a:lnTo>
                    <a:lnTo>
                      <a:pt x="852" y="469"/>
                    </a:lnTo>
                    <a:lnTo>
                      <a:pt x="856" y="472"/>
                    </a:lnTo>
                    <a:lnTo>
                      <a:pt x="856" y="476"/>
                    </a:lnTo>
                    <a:lnTo>
                      <a:pt x="856" y="492"/>
                    </a:lnTo>
                    <a:lnTo>
                      <a:pt x="852" y="500"/>
                    </a:lnTo>
                    <a:lnTo>
                      <a:pt x="844" y="515"/>
                    </a:lnTo>
                    <a:lnTo>
                      <a:pt x="863" y="519"/>
                    </a:lnTo>
                    <a:lnTo>
                      <a:pt x="856" y="539"/>
                    </a:lnTo>
                    <a:lnTo>
                      <a:pt x="856" y="543"/>
                    </a:lnTo>
                    <a:lnTo>
                      <a:pt x="852" y="543"/>
                    </a:lnTo>
                    <a:lnTo>
                      <a:pt x="820" y="539"/>
                    </a:lnTo>
                    <a:lnTo>
                      <a:pt x="793" y="535"/>
                    </a:lnTo>
                    <a:lnTo>
                      <a:pt x="774" y="539"/>
                    </a:lnTo>
                    <a:lnTo>
                      <a:pt x="770" y="539"/>
                    </a:lnTo>
                    <a:lnTo>
                      <a:pt x="754" y="531"/>
                    </a:lnTo>
                    <a:lnTo>
                      <a:pt x="754" y="531"/>
                    </a:lnTo>
                    <a:lnTo>
                      <a:pt x="738" y="543"/>
                    </a:lnTo>
                    <a:lnTo>
                      <a:pt x="738" y="543"/>
                    </a:lnTo>
                    <a:lnTo>
                      <a:pt x="738" y="543"/>
                    </a:lnTo>
                    <a:lnTo>
                      <a:pt x="742" y="558"/>
                    </a:lnTo>
                    <a:lnTo>
                      <a:pt x="742" y="562"/>
                    </a:lnTo>
                    <a:lnTo>
                      <a:pt x="758" y="594"/>
                    </a:lnTo>
                    <a:lnTo>
                      <a:pt x="758" y="597"/>
                    </a:lnTo>
                    <a:lnTo>
                      <a:pt x="754" y="625"/>
                    </a:lnTo>
                    <a:lnTo>
                      <a:pt x="750" y="629"/>
                    </a:lnTo>
                    <a:lnTo>
                      <a:pt x="750" y="629"/>
                    </a:lnTo>
                    <a:lnTo>
                      <a:pt x="750" y="633"/>
                    </a:lnTo>
                    <a:lnTo>
                      <a:pt x="707" y="617"/>
                    </a:lnTo>
                    <a:lnTo>
                      <a:pt x="707" y="621"/>
                    </a:lnTo>
                    <a:lnTo>
                      <a:pt x="703" y="629"/>
                    </a:lnTo>
                    <a:lnTo>
                      <a:pt x="684" y="656"/>
                    </a:lnTo>
                    <a:lnTo>
                      <a:pt x="684" y="656"/>
                    </a:lnTo>
                    <a:lnTo>
                      <a:pt x="684" y="660"/>
                    </a:lnTo>
                    <a:lnTo>
                      <a:pt x="684" y="699"/>
                    </a:lnTo>
                    <a:lnTo>
                      <a:pt x="684" y="703"/>
                    </a:lnTo>
                    <a:lnTo>
                      <a:pt x="680" y="715"/>
                    </a:lnTo>
                    <a:lnTo>
                      <a:pt x="680" y="718"/>
                    </a:lnTo>
                    <a:lnTo>
                      <a:pt x="676" y="722"/>
                    </a:lnTo>
                    <a:lnTo>
                      <a:pt x="664" y="726"/>
                    </a:lnTo>
                    <a:lnTo>
                      <a:pt x="664" y="726"/>
                    </a:lnTo>
                    <a:lnTo>
                      <a:pt x="664" y="738"/>
                    </a:lnTo>
                    <a:lnTo>
                      <a:pt x="695" y="769"/>
                    </a:lnTo>
                    <a:lnTo>
                      <a:pt x="695" y="773"/>
                    </a:lnTo>
                    <a:lnTo>
                      <a:pt x="699" y="793"/>
                    </a:lnTo>
                    <a:lnTo>
                      <a:pt x="699" y="797"/>
                    </a:lnTo>
                    <a:lnTo>
                      <a:pt x="699" y="797"/>
                    </a:lnTo>
                    <a:lnTo>
                      <a:pt x="695" y="800"/>
                    </a:lnTo>
                    <a:lnTo>
                      <a:pt x="688" y="816"/>
                    </a:lnTo>
                    <a:lnTo>
                      <a:pt x="684" y="824"/>
                    </a:lnTo>
                    <a:lnTo>
                      <a:pt x="672" y="875"/>
                    </a:lnTo>
                    <a:lnTo>
                      <a:pt x="660" y="894"/>
                    </a:lnTo>
                    <a:lnTo>
                      <a:pt x="660" y="898"/>
                    </a:lnTo>
                    <a:lnTo>
                      <a:pt x="668" y="918"/>
                    </a:lnTo>
                    <a:lnTo>
                      <a:pt x="672" y="921"/>
                    </a:lnTo>
                    <a:lnTo>
                      <a:pt x="672" y="925"/>
                    </a:lnTo>
                    <a:lnTo>
                      <a:pt x="672" y="925"/>
                    </a:lnTo>
                    <a:lnTo>
                      <a:pt x="648" y="953"/>
                    </a:lnTo>
                    <a:lnTo>
                      <a:pt x="613" y="961"/>
                    </a:lnTo>
                    <a:lnTo>
                      <a:pt x="633" y="1003"/>
                    </a:lnTo>
                    <a:lnTo>
                      <a:pt x="637" y="1011"/>
                    </a:lnTo>
                    <a:lnTo>
                      <a:pt x="637" y="1015"/>
                    </a:lnTo>
                    <a:lnTo>
                      <a:pt x="633" y="1027"/>
                    </a:lnTo>
                    <a:lnTo>
                      <a:pt x="633" y="1027"/>
                    </a:lnTo>
                    <a:lnTo>
                      <a:pt x="637" y="1066"/>
                    </a:lnTo>
                    <a:lnTo>
                      <a:pt x="641" y="1074"/>
                    </a:lnTo>
                    <a:lnTo>
                      <a:pt x="645" y="1082"/>
                    </a:lnTo>
                    <a:lnTo>
                      <a:pt x="645" y="1089"/>
                    </a:lnTo>
                    <a:lnTo>
                      <a:pt x="645" y="1093"/>
                    </a:lnTo>
                    <a:lnTo>
                      <a:pt x="641" y="1101"/>
                    </a:lnTo>
                    <a:lnTo>
                      <a:pt x="637" y="1105"/>
                    </a:lnTo>
                    <a:lnTo>
                      <a:pt x="637" y="1109"/>
                    </a:lnTo>
                    <a:lnTo>
                      <a:pt x="641" y="1121"/>
                    </a:lnTo>
                    <a:lnTo>
                      <a:pt x="641" y="1128"/>
                    </a:lnTo>
                    <a:lnTo>
                      <a:pt x="633" y="1144"/>
                    </a:lnTo>
                    <a:lnTo>
                      <a:pt x="633" y="1144"/>
                    </a:lnTo>
                    <a:lnTo>
                      <a:pt x="609" y="1218"/>
                    </a:lnTo>
                    <a:lnTo>
                      <a:pt x="637" y="1226"/>
                    </a:lnTo>
                    <a:lnTo>
                      <a:pt x="641" y="1230"/>
                    </a:lnTo>
                    <a:lnTo>
                      <a:pt x="645" y="1230"/>
                    </a:lnTo>
                    <a:lnTo>
                      <a:pt x="648" y="1230"/>
                    </a:lnTo>
                    <a:lnTo>
                      <a:pt x="648" y="1234"/>
                    </a:lnTo>
                    <a:lnTo>
                      <a:pt x="664" y="1269"/>
                    </a:lnTo>
                    <a:lnTo>
                      <a:pt x="664" y="1273"/>
                    </a:lnTo>
                    <a:lnTo>
                      <a:pt x="664" y="1277"/>
                    </a:lnTo>
                    <a:lnTo>
                      <a:pt x="656" y="1304"/>
                    </a:lnTo>
                    <a:lnTo>
                      <a:pt x="656" y="1304"/>
                    </a:lnTo>
                    <a:lnTo>
                      <a:pt x="652" y="1304"/>
                    </a:lnTo>
                    <a:lnTo>
                      <a:pt x="598" y="1300"/>
                    </a:lnTo>
                    <a:lnTo>
                      <a:pt x="582" y="1308"/>
                    </a:lnTo>
                    <a:lnTo>
                      <a:pt x="566" y="1324"/>
                    </a:lnTo>
                    <a:lnTo>
                      <a:pt x="563" y="1328"/>
                    </a:lnTo>
                    <a:lnTo>
                      <a:pt x="555" y="1355"/>
                    </a:lnTo>
                    <a:lnTo>
                      <a:pt x="543" y="1382"/>
                    </a:lnTo>
                    <a:lnTo>
                      <a:pt x="535" y="1390"/>
                    </a:lnTo>
                    <a:lnTo>
                      <a:pt x="543" y="1410"/>
                    </a:lnTo>
                    <a:lnTo>
                      <a:pt x="543" y="1410"/>
                    </a:lnTo>
                    <a:lnTo>
                      <a:pt x="543" y="1413"/>
                    </a:lnTo>
                    <a:lnTo>
                      <a:pt x="535" y="1445"/>
                    </a:lnTo>
                    <a:lnTo>
                      <a:pt x="559" y="1488"/>
                    </a:lnTo>
                    <a:lnTo>
                      <a:pt x="555" y="1503"/>
                    </a:lnTo>
                    <a:lnTo>
                      <a:pt x="555" y="1503"/>
                    </a:lnTo>
                    <a:lnTo>
                      <a:pt x="555" y="1507"/>
                    </a:lnTo>
                    <a:lnTo>
                      <a:pt x="563" y="1531"/>
                    </a:lnTo>
                    <a:lnTo>
                      <a:pt x="566" y="1534"/>
                    </a:lnTo>
                    <a:lnTo>
                      <a:pt x="563" y="1538"/>
                    </a:lnTo>
                    <a:lnTo>
                      <a:pt x="563" y="1550"/>
                    </a:lnTo>
                    <a:lnTo>
                      <a:pt x="563" y="1554"/>
                    </a:lnTo>
                    <a:lnTo>
                      <a:pt x="563" y="1558"/>
                    </a:lnTo>
                    <a:lnTo>
                      <a:pt x="586" y="1593"/>
                    </a:lnTo>
                    <a:lnTo>
                      <a:pt x="590" y="1601"/>
                    </a:lnTo>
                    <a:lnTo>
                      <a:pt x="594" y="1609"/>
                    </a:lnTo>
                    <a:lnTo>
                      <a:pt x="598" y="1695"/>
                    </a:lnTo>
                    <a:lnTo>
                      <a:pt x="598" y="1698"/>
                    </a:lnTo>
                    <a:lnTo>
                      <a:pt x="609" y="1706"/>
                    </a:lnTo>
                    <a:lnTo>
                      <a:pt x="613" y="1706"/>
                    </a:lnTo>
                    <a:lnTo>
                      <a:pt x="621" y="1714"/>
                    </a:lnTo>
                    <a:lnTo>
                      <a:pt x="625" y="1714"/>
                    </a:lnTo>
                    <a:lnTo>
                      <a:pt x="629" y="1718"/>
                    </a:lnTo>
                    <a:lnTo>
                      <a:pt x="633" y="1714"/>
                    </a:lnTo>
                    <a:lnTo>
                      <a:pt x="637" y="1718"/>
                    </a:lnTo>
                    <a:lnTo>
                      <a:pt x="637" y="1718"/>
                    </a:lnTo>
                    <a:lnTo>
                      <a:pt x="664" y="1745"/>
                    </a:lnTo>
                    <a:lnTo>
                      <a:pt x="668" y="1745"/>
                    </a:lnTo>
                    <a:lnTo>
                      <a:pt x="668" y="1745"/>
                    </a:lnTo>
                    <a:lnTo>
                      <a:pt x="668" y="1761"/>
                    </a:lnTo>
                    <a:lnTo>
                      <a:pt x="668" y="1769"/>
                    </a:lnTo>
                    <a:lnTo>
                      <a:pt x="668" y="1773"/>
                    </a:lnTo>
                    <a:lnTo>
                      <a:pt x="664" y="1780"/>
                    </a:lnTo>
                    <a:lnTo>
                      <a:pt x="664" y="1780"/>
                    </a:lnTo>
                    <a:lnTo>
                      <a:pt x="660" y="1784"/>
                    </a:lnTo>
                    <a:lnTo>
                      <a:pt x="664" y="1796"/>
                    </a:lnTo>
                    <a:lnTo>
                      <a:pt x="664" y="1800"/>
                    </a:lnTo>
                    <a:lnTo>
                      <a:pt x="660" y="1800"/>
                    </a:lnTo>
                    <a:lnTo>
                      <a:pt x="652" y="1800"/>
                    </a:lnTo>
                    <a:lnTo>
                      <a:pt x="648" y="1800"/>
                    </a:lnTo>
                    <a:lnTo>
                      <a:pt x="629" y="1808"/>
                    </a:lnTo>
                    <a:lnTo>
                      <a:pt x="629" y="1812"/>
                    </a:lnTo>
                    <a:lnTo>
                      <a:pt x="629" y="1816"/>
                    </a:lnTo>
                    <a:lnTo>
                      <a:pt x="633" y="1823"/>
                    </a:lnTo>
                    <a:lnTo>
                      <a:pt x="637" y="1827"/>
                    </a:lnTo>
                    <a:lnTo>
                      <a:pt x="641" y="1839"/>
                    </a:lnTo>
                    <a:lnTo>
                      <a:pt x="641" y="1843"/>
                    </a:lnTo>
                    <a:lnTo>
                      <a:pt x="645" y="1851"/>
                    </a:lnTo>
                    <a:lnTo>
                      <a:pt x="656" y="1866"/>
                    </a:lnTo>
                    <a:lnTo>
                      <a:pt x="672" y="1886"/>
                    </a:lnTo>
                    <a:lnTo>
                      <a:pt x="672" y="1890"/>
                    </a:lnTo>
                    <a:lnTo>
                      <a:pt x="676" y="1898"/>
                    </a:lnTo>
                    <a:lnTo>
                      <a:pt x="676" y="1902"/>
                    </a:lnTo>
                    <a:lnTo>
                      <a:pt x="676" y="1905"/>
                    </a:lnTo>
                    <a:lnTo>
                      <a:pt x="676" y="1909"/>
                    </a:lnTo>
                    <a:lnTo>
                      <a:pt x="672" y="1913"/>
                    </a:lnTo>
                    <a:lnTo>
                      <a:pt x="668" y="1917"/>
                    </a:lnTo>
                    <a:lnTo>
                      <a:pt x="668" y="1921"/>
                    </a:lnTo>
                    <a:lnTo>
                      <a:pt x="668" y="1925"/>
                    </a:lnTo>
                    <a:lnTo>
                      <a:pt x="672" y="1929"/>
                    </a:lnTo>
                    <a:lnTo>
                      <a:pt x="676" y="1941"/>
                    </a:lnTo>
                    <a:lnTo>
                      <a:pt x="676" y="1944"/>
                    </a:lnTo>
                    <a:lnTo>
                      <a:pt x="676" y="1952"/>
                    </a:lnTo>
                    <a:lnTo>
                      <a:pt x="676" y="1960"/>
                    </a:lnTo>
                    <a:lnTo>
                      <a:pt x="672" y="1964"/>
                    </a:lnTo>
                    <a:lnTo>
                      <a:pt x="664" y="1983"/>
                    </a:lnTo>
                    <a:lnTo>
                      <a:pt x="652" y="1995"/>
                    </a:lnTo>
                    <a:lnTo>
                      <a:pt x="648" y="1995"/>
                    </a:lnTo>
                    <a:lnTo>
                      <a:pt x="637" y="1995"/>
                    </a:lnTo>
                    <a:lnTo>
                      <a:pt x="633" y="1999"/>
                    </a:lnTo>
                    <a:lnTo>
                      <a:pt x="629" y="2003"/>
                    </a:lnTo>
                    <a:lnTo>
                      <a:pt x="629" y="2007"/>
                    </a:lnTo>
                    <a:lnTo>
                      <a:pt x="633" y="2011"/>
                    </a:lnTo>
                    <a:lnTo>
                      <a:pt x="633" y="2011"/>
                    </a:lnTo>
                    <a:lnTo>
                      <a:pt x="637" y="2015"/>
                    </a:lnTo>
                    <a:lnTo>
                      <a:pt x="637" y="2019"/>
                    </a:lnTo>
                    <a:lnTo>
                      <a:pt x="637" y="2023"/>
                    </a:lnTo>
                    <a:lnTo>
                      <a:pt x="637" y="2026"/>
                    </a:lnTo>
                    <a:lnTo>
                      <a:pt x="637" y="2026"/>
                    </a:lnTo>
                    <a:lnTo>
                      <a:pt x="637" y="2034"/>
                    </a:lnTo>
                    <a:lnTo>
                      <a:pt x="633" y="2038"/>
                    </a:lnTo>
                    <a:lnTo>
                      <a:pt x="625" y="2046"/>
                    </a:lnTo>
                    <a:lnTo>
                      <a:pt x="621" y="2046"/>
                    </a:lnTo>
                    <a:lnTo>
                      <a:pt x="621" y="2050"/>
                    </a:lnTo>
                    <a:lnTo>
                      <a:pt x="625" y="2054"/>
                    </a:lnTo>
                    <a:lnTo>
                      <a:pt x="641" y="2085"/>
                    </a:lnTo>
                    <a:lnTo>
                      <a:pt x="645" y="2097"/>
                    </a:lnTo>
                    <a:lnTo>
                      <a:pt x="645" y="2101"/>
                    </a:lnTo>
                    <a:lnTo>
                      <a:pt x="645" y="2105"/>
                    </a:lnTo>
                    <a:lnTo>
                      <a:pt x="645" y="2108"/>
                    </a:lnTo>
                    <a:lnTo>
                      <a:pt x="645" y="2108"/>
                    </a:lnTo>
                    <a:lnTo>
                      <a:pt x="645" y="2112"/>
                    </a:lnTo>
                    <a:lnTo>
                      <a:pt x="641" y="2124"/>
                    </a:lnTo>
                    <a:lnTo>
                      <a:pt x="645" y="2132"/>
                    </a:lnTo>
                    <a:lnTo>
                      <a:pt x="645" y="2136"/>
                    </a:lnTo>
                    <a:lnTo>
                      <a:pt x="645" y="2144"/>
                    </a:lnTo>
                    <a:lnTo>
                      <a:pt x="645" y="2147"/>
                    </a:lnTo>
                    <a:lnTo>
                      <a:pt x="645" y="2151"/>
                    </a:lnTo>
                    <a:lnTo>
                      <a:pt x="641" y="2159"/>
                    </a:lnTo>
                    <a:lnTo>
                      <a:pt x="637" y="2167"/>
                    </a:lnTo>
                    <a:lnTo>
                      <a:pt x="633" y="2167"/>
                    </a:lnTo>
                    <a:lnTo>
                      <a:pt x="629" y="2167"/>
                    </a:lnTo>
                    <a:lnTo>
                      <a:pt x="625" y="2167"/>
                    </a:lnTo>
                    <a:lnTo>
                      <a:pt x="621" y="2155"/>
                    </a:lnTo>
                    <a:lnTo>
                      <a:pt x="621" y="2151"/>
                    </a:lnTo>
                    <a:lnTo>
                      <a:pt x="621" y="2151"/>
                    </a:lnTo>
                    <a:lnTo>
                      <a:pt x="617" y="2144"/>
                    </a:lnTo>
                    <a:lnTo>
                      <a:pt x="613" y="2144"/>
                    </a:lnTo>
                    <a:lnTo>
                      <a:pt x="613" y="2140"/>
                    </a:lnTo>
                    <a:lnTo>
                      <a:pt x="613" y="2136"/>
                    </a:lnTo>
                    <a:lnTo>
                      <a:pt x="609" y="2136"/>
                    </a:lnTo>
                    <a:lnTo>
                      <a:pt x="609" y="2132"/>
                    </a:lnTo>
                    <a:lnTo>
                      <a:pt x="606" y="2132"/>
                    </a:lnTo>
                    <a:lnTo>
                      <a:pt x="598" y="2136"/>
                    </a:lnTo>
                    <a:lnTo>
                      <a:pt x="594" y="2136"/>
                    </a:lnTo>
                    <a:lnTo>
                      <a:pt x="594" y="2132"/>
                    </a:lnTo>
                    <a:lnTo>
                      <a:pt x="594" y="2132"/>
                    </a:lnTo>
                    <a:lnTo>
                      <a:pt x="594" y="2128"/>
                    </a:lnTo>
                    <a:lnTo>
                      <a:pt x="594" y="2128"/>
                    </a:lnTo>
                    <a:lnTo>
                      <a:pt x="594" y="2128"/>
                    </a:lnTo>
                    <a:lnTo>
                      <a:pt x="594" y="2128"/>
                    </a:lnTo>
                    <a:lnTo>
                      <a:pt x="594" y="2128"/>
                    </a:lnTo>
                    <a:lnTo>
                      <a:pt x="594" y="2128"/>
                    </a:lnTo>
                    <a:lnTo>
                      <a:pt x="594" y="2128"/>
                    </a:lnTo>
                    <a:lnTo>
                      <a:pt x="594" y="2128"/>
                    </a:lnTo>
                    <a:lnTo>
                      <a:pt x="594" y="2124"/>
                    </a:lnTo>
                    <a:lnTo>
                      <a:pt x="594" y="2124"/>
                    </a:lnTo>
                    <a:lnTo>
                      <a:pt x="594" y="2124"/>
                    </a:lnTo>
                    <a:lnTo>
                      <a:pt x="594" y="2124"/>
                    </a:lnTo>
                    <a:lnTo>
                      <a:pt x="590" y="2120"/>
                    </a:lnTo>
                    <a:lnTo>
                      <a:pt x="590" y="2120"/>
                    </a:lnTo>
                    <a:lnTo>
                      <a:pt x="590" y="2124"/>
                    </a:lnTo>
                    <a:lnTo>
                      <a:pt x="590" y="2124"/>
                    </a:lnTo>
                    <a:lnTo>
                      <a:pt x="590" y="2128"/>
                    </a:lnTo>
                    <a:lnTo>
                      <a:pt x="590" y="2128"/>
                    </a:lnTo>
                    <a:lnTo>
                      <a:pt x="590" y="2132"/>
                    </a:lnTo>
                    <a:lnTo>
                      <a:pt x="590" y="2132"/>
                    </a:lnTo>
                    <a:lnTo>
                      <a:pt x="586" y="2128"/>
                    </a:lnTo>
                    <a:lnTo>
                      <a:pt x="586" y="2124"/>
                    </a:lnTo>
                    <a:lnTo>
                      <a:pt x="586" y="2128"/>
                    </a:lnTo>
                    <a:lnTo>
                      <a:pt x="586" y="2132"/>
                    </a:lnTo>
                    <a:lnTo>
                      <a:pt x="586" y="2132"/>
                    </a:lnTo>
                    <a:lnTo>
                      <a:pt x="582" y="2136"/>
                    </a:lnTo>
                    <a:lnTo>
                      <a:pt x="582" y="2132"/>
                    </a:lnTo>
                    <a:lnTo>
                      <a:pt x="578" y="2132"/>
                    </a:lnTo>
                    <a:lnTo>
                      <a:pt x="578" y="2128"/>
                    </a:lnTo>
                    <a:lnTo>
                      <a:pt x="578" y="2128"/>
                    </a:lnTo>
                    <a:lnTo>
                      <a:pt x="574" y="2128"/>
                    </a:lnTo>
                    <a:lnTo>
                      <a:pt x="570" y="2124"/>
                    </a:lnTo>
                    <a:lnTo>
                      <a:pt x="570" y="2128"/>
                    </a:lnTo>
                    <a:lnTo>
                      <a:pt x="574" y="2128"/>
                    </a:lnTo>
                    <a:lnTo>
                      <a:pt x="574" y="2132"/>
                    </a:lnTo>
                    <a:lnTo>
                      <a:pt x="570" y="2132"/>
                    </a:lnTo>
                    <a:lnTo>
                      <a:pt x="570" y="2132"/>
                    </a:lnTo>
                    <a:lnTo>
                      <a:pt x="570" y="2132"/>
                    </a:lnTo>
                    <a:lnTo>
                      <a:pt x="570" y="2128"/>
                    </a:lnTo>
                    <a:lnTo>
                      <a:pt x="566" y="2128"/>
                    </a:lnTo>
                    <a:lnTo>
                      <a:pt x="566" y="2124"/>
                    </a:lnTo>
                    <a:lnTo>
                      <a:pt x="566" y="2124"/>
                    </a:lnTo>
                    <a:lnTo>
                      <a:pt x="566" y="2128"/>
                    </a:lnTo>
                    <a:lnTo>
                      <a:pt x="566" y="2128"/>
                    </a:lnTo>
                    <a:lnTo>
                      <a:pt x="563" y="2128"/>
                    </a:lnTo>
                    <a:lnTo>
                      <a:pt x="563" y="2128"/>
                    </a:lnTo>
                    <a:lnTo>
                      <a:pt x="563" y="2128"/>
                    </a:lnTo>
                    <a:lnTo>
                      <a:pt x="563" y="2132"/>
                    </a:lnTo>
                    <a:lnTo>
                      <a:pt x="563" y="2132"/>
                    </a:lnTo>
                    <a:lnTo>
                      <a:pt x="559" y="2128"/>
                    </a:lnTo>
                    <a:lnTo>
                      <a:pt x="559" y="2128"/>
                    </a:lnTo>
                    <a:lnTo>
                      <a:pt x="559" y="2124"/>
                    </a:lnTo>
                    <a:lnTo>
                      <a:pt x="555" y="2120"/>
                    </a:lnTo>
                    <a:lnTo>
                      <a:pt x="555" y="2116"/>
                    </a:lnTo>
                    <a:lnTo>
                      <a:pt x="555" y="2116"/>
                    </a:lnTo>
                    <a:lnTo>
                      <a:pt x="555" y="2120"/>
                    </a:lnTo>
                    <a:lnTo>
                      <a:pt x="555" y="2124"/>
                    </a:lnTo>
                    <a:lnTo>
                      <a:pt x="551" y="2120"/>
                    </a:lnTo>
                    <a:lnTo>
                      <a:pt x="551" y="2112"/>
                    </a:lnTo>
                    <a:lnTo>
                      <a:pt x="555" y="2108"/>
                    </a:lnTo>
                    <a:lnTo>
                      <a:pt x="555" y="2105"/>
                    </a:lnTo>
                    <a:lnTo>
                      <a:pt x="551" y="2105"/>
                    </a:lnTo>
                    <a:lnTo>
                      <a:pt x="551" y="2105"/>
                    </a:lnTo>
                    <a:lnTo>
                      <a:pt x="551" y="2105"/>
                    </a:lnTo>
                    <a:lnTo>
                      <a:pt x="551" y="2105"/>
                    </a:lnTo>
                    <a:lnTo>
                      <a:pt x="547" y="2105"/>
                    </a:lnTo>
                    <a:lnTo>
                      <a:pt x="547" y="2108"/>
                    </a:lnTo>
                    <a:lnTo>
                      <a:pt x="547" y="2108"/>
                    </a:lnTo>
                    <a:lnTo>
                      <a:pt x="543" y="2108"/>
                    </a:lnTo>
                    <a:lnTo>
                      <a:pt x="543" y="2105"/>
                    </a:lnTo>
                    <a:lnTo>
                      <a:pt x="543" y="2101"/>
                    </a:lnTo>
                    <a:lnTo>
                      <a:pt x="539" y="2097"/>
                    </a:lnTo>
                    <a:lnTo>
                      <a:pt x="543" y="2097"/>
                    </a:lnTo>
                    <a:lnTo>
                      <a:pt x="543" y="2093"/>
                    </a:lnTo>
                    <a:lnTo>
                      <a:pt x="539" y="2093"/>
                    </a:lnTo>
                    <a:lnTo>
                      <a:pt x="539" y="2093"/>
                    </a:lnTo>
                    <a:lnTo>
                      <a:pt x="535" y="2089"/>
                    </a:lnTo>
                    <a:lnTo>
                      <a:pt x="535" y="2089"/>
                    </a:lnTo>
                    <a:lnTo>
                      <a:pt x="535" y="2085"/>
                    </a:lnTo>
                    <a:lnTo>
                      <a:pt x="535" y="2081"/>
                    </a:lnTo>
                    <a:lnTo>
                      <a:pt x="539" y="2077"/>
                    </a:lnTo>
                    <a:lnTo>
                      <a:pt x="539" y="2077"/>
                    </a:lnTo>
                    <a:lnTo>
                      <a:pt x="539" y="2077"/>
                    </a:lnTo>
                    <a:lnTo>
                      <a:pt x="539" y="2081"/>
                    </a:lnTo>
                    <a:lnTo>
                      <a:pt x="539" y="2085"/>
                    </a:lnTo>
                    <a:lnTo>
                      <a:pt x="539" y="2089"/>
                    </a:lnTo>
                    <a:lnTo>
                      <a:pt x="543" y="2085"/>
                    </a:lnTo>
                    <a:lnTo>
                      <a:pt x="543" y="2085"/>
                    </a:lnTo>
                    <a:lnTo>
                      <a:pt x="543" y="2081"/>
                    </a:lnTo>
                    <a:lnTo>
                      <a:pt x="543" y="2081"/>
                    </a:lnTo>
                    <a:lnTo>
                      <a:pt x="539" y="2077"/>
                    </a:lnTo>
                    <a:lnTo>
                      <a:pt x="539" y="2077"/>
                    </a:lnTo>
                    <a:lnTo>
                      <a:pt x="539" y="2077"/>
                    </a:lnTo>
                    <a:lnTo>
                      <a:pt x="535" y="2073"/>
                    </a:lnTo>
                    <a:lnTo>
                      <a:pt x="535" y="2069"/>
                    </a:lnTo>
                    <a:lnTo>
                      <a:pt x="535" y="2065"/>
                    </a:lnTo>
                    <a:lnTo>
                      <a:pt x="535" y="2062"/>
                    </a:lnTo>
                    <a:lnTo>
                      <a:pt x="535" y="2058"/>
                    </a:lnTo>
                    <a:lnTo>
                      <a:pt x="531" y="2054"/>
                    </a:lnTo>
                    <a:lnTo>
                      <a:pt x="531" y="2050"/>
                    </a:lnTo>
                    <a:lnTo>
                      <a:pt x="527" y="2046"/>
                    </a:lnTo>
                    <a:lnTo>
                      <a:pt x="527" y="2046"/>
                    </a:lnTo>
                    <a:lnTo>
                      <a:pt x="527" y="2046"/>
                    </a:lnTo>
                    <a:lnTo>
                      <a:pt x="523" y="2042"/>
                    </a:lnTo>
                    <a:lnTo>
                      <a:pt x="523" y="2038"/>
                    </a:lnTo>
                    <a:lnTo>
                      <a:pt x="523" y="2034"/>
                    </a:lnTo>
                    <a:lnTo>
                      <a:pt x="523" y="2026"/>
                    </a:lnTo>
                    <a:lnTo>
                      <a:pt x="523" y="2023"/>
                    </a:lnTo>
                    <a:lnTo>
                      <a:pt x="527" y="2019"/>
                    </a:lnTo>
                    <a:lnTo>
                      <a:pt x="531" y="2023"/>
                    </a:lnTo>
                    <a:lnTo>
                      <a:pt x="535" y="2030"/>
                    </a:lnTo>
                    <a:lnTo>
                      <a:pt x="535" y="2038"/>
                    </a:lnTo>
                    <a:lnTo>
                      <a:pt x="535" y="2030"/>
                    </a:lnTo>
                    <a:lnTo>
                      <a:pt x="539" y="2023"/>
                    </a:lnTo>
                    <a:lnTo>
                      <a:pt x="539" y="2019"/>
                    </a:lnTo>
                    <a:lnTo>
                      <a:pt x="535" y="2015"/>
                    </a:lnTo>
                    <a:lnTo>
                      <a:pt x="535" y="2011"/>
                    </a:lnTo>
                    <a:lnTo>
                      <a:pt x="535" y="2011"/>
                    </a:lnTo>
                    <a:lnTo>
                      <a:pt x="531" y="2011"/>
                    </a:lnTo>
                    <a:lnTo>
                      <a:pt x="531" y="2007"/>
                    </a:lnTo>
                    <a:lnTo>
                      <a:pt x="527" y="2011"/>
                    </a:lnTo>
                    <a:lnTo>
                      <a:pt x="527" y="2011"/>
                    </a:lnTo>
                    <a:lnTo>
                      <a:pt x="527" y="2015"/>
                    </a:lnTo>
                    <a:lnTo>
                      <a:pt x="523" y="2011"/>
                    </a:lnTo>
                    <a:lnTo>
                      <a:pt x="523" y="2011"/>
                    </a:lnTo>
                    <a:lnTo>
                      <a:pt x="523" y="2015"/>
                    </a:lnTo>
                    <a:lnTo>
                      <a:pt x="523" y="2015"/>
                    </a:lnTo>
                    <a:lnTo>
                      <a:pt x="520" y="2015"/>
                    </a:lnTo>
                    <a:lnTo>
                      <a:pt x="516" y="2015"/>
                    </a:lnTo>
                    <a:lnTo>
                      <a:pt x="516" y="2019"/>
                    </a:lnTo>
                    <a:lnTo>
                      <a:pt x="512" y="2023"/>
                    </a:lnTo>
                    <a:lnTo>
                      <a:pt x="512" y="2023"/>
                    </a:lnTo>
                    <a:lnTo>
                      <a:pt x="516" y="2023"/>
                    </a:lnTo>
                    <a:lnTo>
                      <a:pt x="516" y="2026"/>
                    </a:lnTo>
                    <a:lnTo>
                      <a:pt x="516" y="2030"/>
                    </a:lnTo>
                    <a:lnTo>
                      <a:pt x="516" y="2038"/>
                    </a:lnTo>
                    <a:lnTo>
                      <a:pt x="520" y="2042"/>
                    </a:lnTo>
                    <a:lnTo>
                      <a:pt x="520" y="2046"/>
                    </a:lnTo>
                    <a:lnTo>
                      <a:pt x="520" y="2046"/>
                    </a:lnTo>
                    <a:lnTo>
                      <a:pt x="523" y="2050"/>
                    </a:lnTo>
                    <a:lnTo>
                      <a:pt x="527" y="2050"/>
                    </a:lnTo>
                    <a:lnTo>
                      <a:pt x="527" y="2050"/>
                    </a:lnTo>
                    <a:lnTo>
                      <a:pt x="527" y="2054"/>
                    </a:lnTo>
                    <a:lnTo>
                      <a:pt x="531" y="2058"/>
                    </a:lnTo>
                    <a:lnTo>
                      <a:pt x="531" y="2062"/>
                    </a:lnTo>
                    <a:lnTo>
                      <a:pt x="531" y="2065"/>
                    </a:lnTo>
                    <a:lnTo>
                      <a:pt x="527" y="2073"/>
                    </a:lnTo>
                    <a:lnTo>
                      <a:pt x="523" y="2077"/>
                    </a:lnTo>
                    <a:lnTo>
                      <a:pt x="520" y="2077"/>
                    </a:lnTo>
                    <a:lnTo>
                      <a:pt x="516" y="2073"/>
                    </a:lnTo>
                    <a:lnTo>
                      <a:pt x="516" y="2069"/>
                    </a:lnTo>
                    <a:lnTo>
                      <a:pt x="516" y="2062"/>
                    </a:lnTo>
                    <a:lnTo>
                      <a:pt x="516" y="2062"/>
                    </a:lnTo>
                    <a:lnTo>
                      <a:pt x="512" y="2058"/>
                    </a:lnTo>
                    <a:lnTo>
                      <a:pt x="512" y="2054"/>
                    </a:lnTo>
                    <a:lnTo>
                      <a:pt x="512" y="2050"/>
                    </a:lnTo>
                    <a:lnTo>
                      <a:pt x="512" y="2050"/>
                    </a:lnTo>
                    <a:lnTo>
                      <a:pt x="512" y="2050"/>
                    </a:lnTo>
                    <a:lnTo>
                      <a:pt x="508" y="2046"/>
                    </a:lnTo>
                    <a:lnTo>
                      <a:pt x="508" y="2046"/>
                    </a:lnTo>
                    <a:lnTo>
                      <a:pt x="508" y="2046"/>
                    </a:lnTo>
                    <a:lnTo>
                      <a:pt x="504" y="2046"/>
                    </a:lnTo>
                    <a:lnTo>
                      <a:pt x="500" y="2042"/>
                    </a:lnTo>
                    <a:lnTo>
                      <a:pt x="500" y="2042"/>
                    </a:lnTo>
                    <a:lnTo>
                      <a:pt x="496" y="2042"/>
                    </a:lnTo>
                    <a:lnTo>
                      <a:pt x="496" y="2046"/>
                    </a:lnTo>
                    <a:lnTo>
                      <a:pt x="496" y="2046"/>
                    </a:lnTo>
                    <a:lnTo>
                      <a:pt x="500" y="2050"/>
                    </a:lnTo>
                    <a:lnTo>
                      <a:pt x="500" y="2050"/>
                    </a:lnTo>
                    <a:lnTo>
                      <a:pt x="500" y="2050"/>
                    </a:lnTo>
                    <a:lnTo>
                      <a:pt x="508" y="2054"/>
                    </a:lnTo>
                    <a:lnTo>
                      <a:pt x="512" y="2054"/>
                    </a:lnTo>
                    <a:lnTo>
                      <a:pt x="512" y="2058"/>
                    </a:lnTo>
                    <a:lnTo>
                      <a:pt x="512" y="2062"/>
                    </a:lnTo>
                    <a:lnTo>
                      <a:pt x="512" y="2065"/>
                    </a:lnTo>
                    <a:lnTo>
                      <a:pt x="512" y="2069"/>
                    </a:lnTo>
                    <a:lnTo>
                      <a:pt x="512" y="2073"/>
                    </a:lnTo>
                    <a:lnTo>
                      <a:pt x="512" y="2077"/>
                    </a:lnTo>
                    <a:lnTo>
                      <a:pt x="508" y="2077"/>
                    </a:lnTo>
                    <a:lnTo>
                      <a:pt x="504" y="2073"/>
                    </a:lnTo>
                    <a:lnTo>
                      <a:pt x="500" y="2073"/>
                    </a:lnTo>
                    <a:lnTo>
                      <a:pt x="500" y="2073"/>
                    </a:lnTo>
                    <a:lnTo>
                      <a:pt x="504" y="2077"/>
                    </a:lnTo>
                    <a:lnTo>
                      <a:pt x="508" y="2081"/>
                    </a:lnTo>
                    <a:lnTo>
                      <a:pt x="508" y="2081"/>
                    </a:lnTo>
                    <a:lnTo>
                      <a:pt x="512" y="2081"/>
                    </a:lnTo>
                    <a:lnTo>
                      <a:pt x="516" y="2089"/>
                    </a:lnTo>
                    <a:lnTo>
                      <a:pt x="523" y="2089"/>
                    </a:lnTo>
                    <a:lnTo>
                      <a:pt x="523" y="2089"/>
                    </a:lnTo>
                    <a:lnTo>
                      <a:pt x="523" y="2093"/>
                    </a:lnTo>
                    <a:lnTo>
                      <a:pt x="523" y="2097"/>
                    </a:lnTo>
                    <a:lnTo>
                      <a:pt x="523" y="2101"/>
                    </a:lnTo>
                    <a:lnTo>
                      <a:pt x="523" y="2105"/>
                    </a:lnTo>
                    <a:lnTo>
                      <a:pt x="527" y="2105"/>
                    </a:lnTo>
                    <a:lnTo>
                      <a:pt x="531" y="2108"/>
                    </a:lnTo>
                    <a:lnTo>
                      <a:pt x="531" y="2112"/>
                    </a:lnTo>
                    <a:lnTo>
                      <a:pt x="531" y="2112"/>
                    </a:lnTo>
                    <a:lnTo>
                      <a:pt x="531" y="2116"/>
                    </a:lnTo>
                    <a:lnTo>
                      <a:pt x="527" y="2116"/>
                    </a:lnTo>
                    <a:lnTo>
                      <a:pt x="527" y="2120"/>
                    </a:lnTo>
                    <a:lnTo>
                      <a:pt x="527" y="2120"/>
                    </a:lnTo>
                    <a:lnTo>
                      <a:pt x="523" y="2120"/>
                    </a:lnTo>
                    <a:lnTo>
                      <a:pt x="520" y="2116"/>
                    </a:lnTo>
                    <a:lnTo>
                      <a:pt x="520" y="2116"/>
                    </a:lnTo>
                    <a:lnTo>
                      <a:pt x="520" y="2120"/>
                    </a:lnTo>
                    <a:lnTo>
                      <a:pt x="520" y="2124"/>
                    </a:lnTo>
                    <a:lnTo>
                      <a:pt x="520" y="2124"/>
                    </a:lnTo>
                    <a:lnTo>
                      <a:pt x="520" y="2124"/>
                    </a:lnTo>
                    <a:lnTo>
                      <a:pt x="520" y="2128"/>
                    </a:lnTo>
                    <a:lnTo>
                      <a:pt x="520" y="2128"/>
                    </a:lnTo>
                    <a:lnTo>
                      <a:pt x="520" y="2128"/>
                    </a:lnTo>
                    <a:lnTo>
                      <a:pt x="520" y="2128"/>
                    </a:lnTo>
                    <a:lnTo>
                      <a:pt x="516" y="2132"/>
                    </a:lnTo>
                    <a:lnTo>
                      <a:pt x="520" y="2136"/>
                    </a:lnTo>
                    <a:lnTo>
                      <a:pt x="520" y="2140"/>
                    </a:lnTo>
                    <a:lnTo>
                      <a:pt x="520" y="2144"/>
                    </a:lnTo>
                    <a:lnTo>
                      <a:pt x="516" y="2140"/>
                    </a:lnTo>
                    <a:lnTo>
                      <a:pt x="516" y="2144"/>
                    </a:lnTo>
                    <a:lnTo>
                      <a:pt x="520" y="2151"/>
                    </a:lnTo>
                    <a:lnTo>
                      <a:pt x="520" y="2155"/>
                    </a:lnTo>
                    <a:lnTo>
                      <a:pt x="520" y="2151"/>
                    </a:lnTo>
                    <a:lnTo>
                      <a:pt x="516" y="2151"/>
                    </a:lnTo>
                    <a:lnTo>
                      <a:pt x="516" y="2147"/>
                    </a:lnTo>
                    <a:lnTo>
                      <a:pt x="516" y="2144"/>
                    </a:lnTo>
                    <a:lnTo>
                      <a:pt x="516" y="2147"/>
                    </a:lnTo>
                    <a:lnTo>
                      <a:pt x="516" y="2155"/>
                    </a:lnTo>
                    <a:lnTo>
                      <a:pt x="516" y="2159"/>
                    </a:lnTo>
                    <a:lnTo>
                      <a:pt x="516" y="2155"/>
                    </a:lnTo>
                    <a:lnTo>
                      <a:pt x="512" y="2144"/>
                    </a:lnTo>
                    <a:lnTo>
                      <a:pt x="512" y="2147"/>
                    </a:lnTo>
                    <a:lnTo>
                      <a:pt x="512" y="2147"/>
                    </a:lnTo>
                    <a:lnTo>
                      <a:pt x="512" y="2151"/>
                    </a:lnTo>
                    <a:lnTo>
                      <a:pt x="512" y="2155"/>
                    </a:lnTo>
                    <a:lnTo>
                      <a:pt x="512" y="2155"/>
                    </a:lnTo>
                    <a:lnTo>
                      <a:pt x="512" y="2155"/>
                    </a:lnTo>
                    <a:lnTo>
                      <a:pt x="516" y="2159"/>
                    </a:lnTo>
                    <a:lnTo>
                      <a:pt x="512" y="2159"/>
                    </a:lnTo>
                    <a:lnTo>
                      <a:pt x="512" y="2163"/>
                    </a:lnTo>
                    <a:lnTo>
                      <a:pt x="508" y="2163"/>
                    </a:lnTo>
                    <a:lnTo>
                      <a:pt x="508" y="2167"/>
                    </a:lnTo>
                    <a:lnTo>
                      <a:pt x="504" y="2163"/>
                    </a:lnTo>
                    <a:lnTo>
                      <a:pt x="504" y="2163"/>
                    </a:lnTo>
                    <a:lnTo>
                      <a:pt x="508" y="2159"/>
                    </a:lnTo>
                    <a:lnTo>
                      <a:pt x="508" y="2159"/>
                    </a:lnTo>
                    <a:lnTo>
                      <a:pt x="508" y="2155"/>
                    </a:lnTo>
                    <a:lnTo>
                      <a:pt x="508" y="2155"/>
                    </a:lnTo>
                    <a:lnTo>
                      <a:pt x="504" y="2159"/>
                    </a:lnTo>
                    <a:lnTo>
                      <a:pt x="504" y="2159"/>
                    </a:lnTo>
                    <a:lnTo>
                      <a:pt x="500" y="2163"/>
                    </a:lnTo>
                    <a:lnTo>
                      <a:pt x="500" y="2163"/>
                    </a:lnTo>
                    <a:lnTo>
                      <a:pt x="500" y="2163"/>
                    </a:lnTo>
                    <a:lnTo>
                      <a:pt x="496" y="2163"/>
                    </a:lnTo>
                    <a:lnTo>
                      <a:pt x="496" y="2163"/>
                    </a:lnTo>
                    <a:lnTo>
                      <a:pt x="496" y="2167"/>
                    </a:lnTo>
                    <a:lnTo>
                      <a:pt x="496" y="2171"/>
                    </a:lnTo>
                    <a:lnTo>
                      <a:pt x="492" y="2175"/>
                    </a:lnTo>
                    <a:lnTo>
                      <a:pt x="492" y="2175"/>
                    </a:lnTo>
                    <a:lnTo>
                      <a:pt x="480" y="2175"/>
                    </a:lnTo>
                    <a:lnTo>
                      <a:pt x="480" y="2175"/>
                    </a:lnTo>
                    <a:lnTo>
                      <a:pt x="480" y="2175"/>
                    </a:lnTo>
                    <a:lnTo>
                      <a:pt x="480" y="2171"/>
                    </a:lnTo>
                    <a:lnTo>
                      <a:pt x="480" y="2167"/>
                    </a:lnTo>
                    <a:lnTo>
                      <a:pt x="477" y="2163"/>
                    </a:lnTo>
                    <a:lnTo>
                      <a:pt x="473" y="2159"/>
                    </a:lnTo>
                    <a:lnTo>
                      <a:pt x="473" y="2159"/>
                    </a:lnTo>
                    <a:lnTo>
                      <a:pt x="473" y="2163"/>
                    </a:lnTo>
                    <a:lnTo>
                      <a:pt x="473" y="2163"/>
                    </a:lnTo>
                    <a:lnTo>
                      <a:pt x="469" y="2159"/>
                    </a:lnTo>
                    <a:lnTo>
                      <a:pt x="469" y="2159"/>
                    </a:lnTo>
                    <a:lnTo>
                      <a:pt x="469" y="2159"/>
                    </a:lnTo>
                    <a:lnTo>
                      <a:pt x="469" y="2159"/>
                    </a:lnTo>
                    <a:lnTo>
                      <a:pt x="469" y="2159"/>
                    </a:lnTo>
                    <a:lnTo>
                      <a:pt x="465" y="2155"/>
                    </a:lnTo>
                    <a:lnTo>
                      <a:pt x="465" y="2155"/>
                    </a:lnTo>
                    <a:lnTo>
                      <a:pt x="465" y="2155"/>
                    </a:lnTo>
                    <a:lnTo>
                      <a:pt x="465" y="2155"/>
                    </a:lnTo>
                    <a:lnTo>
                      <a:pt x="465" y="2159"/>
                    </a:lnTo>
                    <a:lnTo>
                      <a:pt x="465" y="2163"/>
                    </a:lnTo>
                    <a:lnTo>
                      <a:pt x="465" y="2163"/>
                    </a:lnTo>
                    <a:lnTo>
                      <a:pt x="465" y="2163"/>
                    </a:lnTo>
                    <a:lnTo>
                      <a:pt x="461" y="2159"/>
                    </a:lnTo>
                    <a:lnTo>
                      <a:pt x="461" y="2155"/>
                    </a:lnTo>
                    <a:lnTo>
                      <a:pt x="461" y="2155"/>
                    </a:lnTo>
                    <a:lnTo>
                      <a:pt x="461" y="2155"/>
                    </a:lnTo>
                    <a:lnTo>
                      <a:pt x="461" y="2151"/>
                    </a:lnTo>
                    <a:lnTo>
                      <a:pt x="461" y="2151"/>
                    </a:lnTo>
                    <a:lnTo>
                      <a:pt x="461" y="2151"/>
                    </a:lnTo>
                    <a:lnTo>
                      <a:pt x="457" y="2147"/>
                    </a:lnTo>
                    <a:lnTo>
                      <a:pt x="457" y="2151"/>
                    </a:lnTo>
                    <a:lnTo>
                      <a:pt x="453" y="2151"/>
                    </a:lnTo>
                    <a:lnTo>
                      <a:pt x="453" y="2155"/>
                    </a:lnTo>
                    <a:lnTo>
                      <a:pt x="461" y="2159"/>
                    </a:lnTo>
                    <a:lnTo>
                      <a:pt x="461" y="2163"/>
                    </a:lnTo>
                    <a:lnTo>
                      <a:pt x="465" y="2163"/>
                    </a:lnTo>
                    <a:lnTo>
                      <a:pt x="469" y="2167"/>
                    </a:lnTo>
                    <a:lnTo>
                      <a:pt x="469" y="2167"/>
                    </a:lnTo>
                    <a:lnTo>
                      <a:pt x="473" y="2171"/>
                    </a:lnTo>
                    <a:lnTo>
                      <a:pt x="469" y="2171"/>
                    </a:lnTo>
                    <a:lnTo>
                      <a:pt x="469" y="2171"/>
                    </a:lnTo>
                    <a:lnTo>
                      <a:pt x="469" y="2171"/>
                    </a:lnTo>
                    <a:lnTo>
                      <a:pt x="469" y="2171"/>
                    </a:lnTo>
                    <a:lnTo>
                      <a:pt x="469" y="2171"/>
                    </a:lnTo>
                    <a:lnTo>
                      <a:pt x="469" y="2175"/>
                    </a:lnTo>
                    <a:lnTo>
                      <a:pt x="465" y="2175"/>
                    </a:lnTo>
                    <a:lnTo>
                      <a:pt x="465" y="2175"/>
                    </a:lnTo>
                    <a:lnTo>
                      <a:pt x="465" y="2175"/>
                    </a:lnTo>
                    <a:lnTo>
                      <a:pt x="469" y="2175"/>
                    </a:lnTo>
                    <a:lnTo>
                      <a:pt x="469" y="2175"/>
                    </a:lnTo>
                    <a:lnTo>
                      <a:pt x="469" y="2179"/>
                    </a:lnTo>
                    <a:lnTo>
                      <a:pt x="465" y="2179"/>
                    </a:lnTo>
                    <a:lnTo>
                      <a:pt x="461" y="2183"/>
                    </a:lnTo>
                    <a:lnTo>
                      <a:pt x="461" y="2183"/>
                    </a:lnTo>
                    <a:lnTo>
                      <a:pt x="461" y="2183"/>
                    </a:lnTo>
                    <a:lnTo>
                      <a:pt x="461" y="2183"/>
                    </a:lnTo>
                    <a:lnTo>
                      <a:pt x="461" y="2183"/>
                    </a:lnTo>
                    <a:lnTo>
                      <a:pt x="449" y="2183"/>
                    </a:lnTo>
                    <a:lnTo>
                      <a:pt x="453" y="2187"/>
                    </a:lnTo>
                    <a:lnTo>
                      <a:pt x="457" y="2190"/>
                    </a:lnTo>
                    <a:lnTo>
                      <a:pt x="453" y="2190"/>
                    </a:lnTo>
                    <a:lnTo>
                      <a:pt x="449" y="2190"/>
                    </a:lnTo>
                    <a:lnTo>
                      <a:pt x="449" y="2190"/>
                    </a:lnTo>
                    <a:lnTo>
                      <a:pt x="449" y="2194"/>
                    </a:lnTo>
                    <a:lnTo>
                      <a:pt x="445" y="2190"/>
                    </a:lnTo>
                    <a:lnTo>
                      <a:pt x="445" y="2190"/>
                    </a:lnTo>
                    <a:lnTo>
                      <a:pt x="441" y="2190"/>
                    </a:lnTo>
                    <a:lnTo>
                      <a:pt x="441" y="2194"/>
                    </a:lnTo>
                    <a:lnTo>
                      <a:pt x="441" y="2190"/>
                    </a:lnTo>
                    <a:lnTo>
                      <a:pt x="445" y="2190"/>
                    </a:lnTo>
                    <a:lnTo>
                      <a:pt x="445" y="2190"/>
                    </a:lnTo>
                    <a:lnTo>
                      <a:pt x="445" y="2194"/>
                    </a:lnTo>
                    <a:lnTo>
                      <a:pt x="445" y="2194"/>
                    </a:lnTo>
                    <a:lnTo>
                      <a:pt x="445" y="2194"/>
                    </a:lnTo>
                    <a:lnTo>
                      <a:pt x="445" y="2194"/>
                    </a:lnTo>
                    <a:lnTo>
                      <a:pt x="441" y="2198"/>
                    </a:lnTo>
                    <a:lnTo>
                      <a:pt x="437" y="2198"/>
                    </a:lnTo>
                    <a:lnTo>
                      <a:pt x="437" y="2194"/>
                    </a:lnTo>
                    <a:lnTo>
                      <a:pt x="437" y="2194"/>
                    </a:lnTo>
                    <a:lnTo>
                      <a:pt x="434" y="2202"/>
                    </a:lnTo>
                    <a:lnTo>
                      <a:pt x="437" y="2202"/>
                    </a:lnTo>
                    <a:lnTo>
                      <a:pt x="437" y="2202"/>
                    </a:lnTo>
                    <a:lnTo>
                      <a:pt x="437" y="2202"/>
                    </a:lnTo>
                    <a:lnTo>
                      <a:pt x="437" y="2202"/>
                    </a:lnTo>
                    <a:lnTo>
                      <a:pt x="441" y="2202"/>
                    </a:lnTo>
                    <a:lnTo>
                      <a:pt x="445" y="2198"/>
                    </a:lnTo>
                    <a:lnTo>
                      <a:pt x="445" y="2198"/>
                    </a:lnTo>
                    <a:lnTo>
                      <a:pt x="449" y="2198"/>
                    </a:lnTo>
                    <a:lnTo>
                      <a:pt x="449" y="2202"/>
                    </a:lnTo>
                    <a:lnTo>
                      <a:pt x="449" y="2202"/>
                    </a:lnTo>
                    <a:lnTo>
                      <a:pt x="445" y="2206"/>
                    </a:lnTo>
                    <a:lnTo>
                      <a:pt x="445" y="2210"/>
                    </a:lnTo>
                    <a:lnTo>
                      <a:pt x="445" y="2206"/>
                    </a:lnTo>
                    <a:lnTo>
                      <a:pt x="449" y="2206"/>
                    </a:lnTo>
                    <a:lnTo>
                      <a:pt x="449" y="2206"/>
                    </a:lnTo>
                    <a:lnTo>
                      <a:pt x="445" y="2210"/>
                    </a:lnTo>
                    <a:lnTo>
                      <a:pt x="445" y="2210"/>
                    </a:lnTo>
                    <a:lnTo>
                      <a:pt x="445" y="2214"/>
                    </a:lnTo>
                    <a:lnTo>
                      <a:pt x="441" y="2214"/>
                    </a:lnTo>
                    <a:lnTo>
                      <a:pt x="441" y="2218"/>
                    </a:lnTo>
                    <a:lnTo>
                      <a:pt x="434" y="2218"/>
                    </a:lnTo>
                    <a:lnTo>
                      <a:pt x="422" y="2218"/>
                    </a:lnTo>
                    <a:lnTo>
                      <a:pt x="418" y="2218"/>
                    </a:lnTo>
                    <a:lnTo>
                      <a:pt x="418" y="2222"/>
                    </a:lnTo>
                    <a:lnTo>
                      <a:pt x="418" y="2222"/>
                    </a:lnTo>
                    <a:lnTo>
                      <a:pt x="418" y="2222"/>
                    </a:lnTo>
                    <a:lnTo>
                      <a:pt x="426" y="2226"/>
                    </a:lnTo>
                    <a:lnTo>
                      <a:pt x="430" y="2222"/>
                    </a:lnTo>
                    <a:lnTo>
                      <a:pt x="422" y="2222"/>
                    </a:lnTo>
                    <a:lnTo>
                      <a:pt x="422" y="2222"/>
                    </a:lnTo>
                    <a:lnTo>
                      <a:pt x="434" y="2222"/>
                    </a:lnTo>
                    <a:lnTo>
                      <a:pt x="434" y="2226"/>
                    </a:lnTo>
                    <a:lnTo>
                      <a:pt x="430" y="2226"/>
                    </a:lnTo>
                    <a:lnTo>
                      <a:pt x="422" y="2229"/>
                    </a:lnTo>
                    <a:lnTo>
                      <a:pt x="418" y="2229"/>
                    </a:lnTo>
                    <a:lnTo>
                      <a:pt x="422" y="2229"/>
                    </a:lnTo>
                    <a:lnTo>
                      <a:pt x="430" y="2226"/>
                    </a:lnTo>
                    <a:lnTo>
                      <a:pt x="430" y="2226"/>
                    </a:lnTo>
                    <a:lnTo>
                      <a:pt x="434" y="2229"/>
                    </a:lnTo>
                    <a:lnTo>
                      <a:pt x="430" y="2229"/>
                    </a:lnTo>
                    <a:lnTo>
                      <a:pt x="426" y="2233"/>
                    </a:lnTo>
                    <a:lnTo>
                      <a:pt x="422" y="2241"/>
                    </a:lnTo>
                    <a:lnTo>
                      <a:pt x="418" y="2241"/>
                    </a:lnTo>
                    <a:lnTo>
                      <a:pt x="414" y="2245"/>
                    </a:lnTo>
                    <a:lnTo>
                      <a:pt x="414" y="2245"/>
                    </a:lnTo>
                    <a:lnTo>
                      <a:pt x="414" y="2245"/>
                    </a:lnTo>
                    <a:lnTo>
                      <a:pt x="414" y="2245"/>
                    </a:lnTo>
                    <a:lnTo>
                      <a:pt x="414" y="2245"/>
                    </a:lnTo>
                    <a:lnTo>
                      <a:pt x="414" y="2245"/>
                    </a:lnTo>
                    <a:lnTo>
                      <a:pt x="414" y="2245"/>
                    </a:lnTo>
                    <a:lnTo>
                      <a:pt x="410" y="2245"/>
                    </a:lnTo>
                    <a:lnTo>
                      <a:pt x="410" y="2245"/>
                    </a:lnTo>
                    <a:lnTo>
                      <a:pt x="410" y="2245"/>
                    </a:lnTo>
                    <a:lnTo>
                      <a:pt x="410" y="2245"/>
                    </a:lnTo>
                    <a:lnTo>
                      <a:pt x="410" y="2245"/>
                    </a:lnTo>
                    <a:lnTo>
                      <a:pt x="414" y="2249"/>
                    </a:lnTo>
                    <a:lnTo>
                      <a:pt x="414" y="2249"/>
                    </a:lnTo>
                    <a:lnTo>
                      <a:pt x="410" y="2253"/>
                    </a:lnTo>
                    <a:lnTo>
                      <a:pt x="402" y="2269"/>
                    </a:lnTo>
                    <a:lnTo>
                      <a:pt x="398" y="2269"/>
                    </a:lnTo>
                    <a:lnTo>
                      <a:pt x="398" y="2269"/>
                    </a:lnTo>
                    <a:lnTo>
                      <a:pt x="398" y="2269"/>
                    </a:lnTo>
                    <a:lnTo>
                      <a:pt x="394" y="2269"/>
                    </a:lnTo>
                    <a:lnTo>
                      <a:pt x="394" y="2272"/>
                    </a:lnTo>
                    <a:lnTo>
                      <a:pt x="394" y="2272"/>
                    </a:lnTo>
                    <a:lnTo>
                      <a:pt x="394" y="2272"/>
                    </a:lnTo>
                    <a:lnTo>
                      <a:pt x="394" y="2276"/>
                    </a:lnTo>
                    <a:lnTo>
                      <a:pt x="394" y="2276"/>
                    </a:lnTo>
                    <a:lnTo>
                      <a:pt x="394" y="2280"/>
                    </a:lnTo>
                    <a:lnTo>
                      <a:pt x="394" y="2280"/>
                    </a:lnTo>
                    <a:lnTo>
                      <a:pt x="394" y="2280"/>
                    </a:lnTo>
                    <a:lnTo>
                      <a:pt x="394" y="2284"/>
                    </a:lnTo>
                    <a:lnTo>
                      <a:pt x="394" y="2284"/>
                    </a:lnTo>
                    <a:lnTo>
                      <a:pt x="391" y="2284"/>
                    </a:lnTo>
                    <a:lnTo>
                      <a:pt x="391" y="2284"/>
                    </a:lnTo>
                    <a:lnTo>
                      <a:pt x="391" y="2288"/>
                    </a:lnTo>
                    <a:lnTo>
                      <a:pt x="391" y="2288"/>
                    </a:lnTo>
                    <a:lnTo>
                      <a:pt x="391" y="2288"/>
                    </a:lnTo>
                    <a:lnTo>
                      <a:pt x="387" y="2292"/>
                    </a:lnTo>
                    <a:lnTo>
                      <a:pt x="387" y="2292"/>
                    </a:lnTo>
                    <a:lnTo>
                      <a:pt x="387" y="2292"/>
                    </a:lnTo>
                    <a:lnTo>
                      <a:pt x="387" y="2292"/>
                    </a:lnTo>
                    <a:lnTo>
                      <a:pt x="387" y="2292"/>
                    </a:lnTo>
                    <a:lnTo>
                      <a:pt x="387" y="2288"/>
                    </a:lnTo>
                    <a:lnTo>
                      <a:pt x="383" y="2288"/>
                    </a:lnTo>
                    <a:lnTo>
                      <a:pt x="383" y="2296"/>
                    </a:lnTo>
                    <a:lnTo>
                      <a:pt x="379" y="2300"/>
                    </a:lnTo>
                    <a:lnTo>
                      <a:pt x="379" y="2300"/>
                    </a:lnTo>
                    <a:lnTo>
                      <a:pt x="379" y="2304"/>
                    </a:lnTo>
                    <a:lnTo>
                      <a:pt x="379" y="2304"/>
                    </a:lnTo>
                    <a:lnTo>
                      <a:pt x="379" y="2304"/>
                    </a:lnTo>
                    <a:lnTo>
                      <a:pt x="375" y="2304"/>
                    </a:lnTo>
                    <a:lnTo>
                      <a:pt x="375" y="2308"/>
                    </a:lnTo>
                    <a:lnTo>
                      <a:pt x="371" y="2304"/>
                    </a:lnTo>
                    <a:lnTo>
                      <a:pt x="371" y="2304"/>
                    </a:lnTo>
                    <a:lnTo>
                      <a:pt x="371" y="2304"/>
                    </a:lnTo>
                    <a:lnTo>
                      <a:pt x="371" y="2308"/>
                    </a:lnTo>
                    <a:lnTo>
                      <a:pt x="371" y="2308"/>
                    </a:lnTo>
                    <a:lnTo>
                      <a:pt x="371" y="2308"/>
                    </a:lnTo>
                    <a:lnTo>
                      <a:pt x="367" y="2308"/>
                    </a:lnTo>
                    <a:lnTo>
                      <a:pt x="367" y="2311"/>
                    </a:lnTo>
                    <a:lnTo>
                      <a:pt x="363" y="2311"/>
                    </a:lnTo>
                    <a:lnTo>
                      <a:pt x="363" y="2315"/>
                    </a:lnTo>
                    <a:lnTo>
                      <a:pt x="363" y="2315"/>
                    </a:lnTo>
                    <a:lnTo>
                      <a:pt x="359" y="2315"/>
                    </a:lnTo>
                    <a:lnTo>
                      <a:pt x="355" y="2315"/>
                    </a:lnTo>
                    <a:lnTo>
                      <a:pt x="359" y="2315"/>
                    </a:lnTo>
                    <a:lnTo>
                      <a:pt x="359" y="2319"/>
                    </a:lnTo>
                    <a:lnTo>
                      <a:pt x="359" y="2319"/>
                    </a:lnTo>
                    <a:lnTo>
                      <a:pt x="359" y="2319"/>
                    </a:lnTo>
                    <a:lnTo>
                      <a:pt x="359" y="2323"/>
                    </a:lnTo>
                    <a:lnTo>
                      <a:pt x="355" y="2323"/>
                    </a:lnTo>
                    <a:lnTo>
                      <a:pt x="355" y="2327"/>
                    </a:lnTo>
                    <a:lnTo>
                      <a:pt x="355" y="2327"/>
                    </a:lnTo>
                    <a:lnTo>
                      <a:pt x="355" y="2327"/>
                    </a:lnTo>
                    <a:lnTo>
                      <a:pt x="355" y="2331"/>
                    </a:lnTo>
                    <a:lnTo>
                      <a:pt x="355" y="2331"/>
                    </a:lnTo>
                    <a:lnTo>
                      <a:pt x="352" y="2327"/>
                    </a:lnTo>
                    <a:lnTo>
                      <a:pt x="352" y="2327"/>
                    </a:lnTo>
                    <a:lnTo>
                      <a:pt x="352" y="2331"/>
                    </a:lnTo>
                    <a:lnTo>
                      <a:pt x="348" y="2335"/>
                    </a:lnTo>
                    <a:lnTo>
                      <a:pt x="348" y="2335"/>
                    </a:lnTo>
                    <a:lnTo>
                      <a:pt x="348" y="2335"/>
                    </a:lnTo>
                    <a:lnTo>
                      <a:pt x="344" y="2335"/>
                    </a:lnTo>
                    <a:lnTo>
                      <a:pt x="344" y="2335"/>
                    </a:lnTo>
                    <a:lnTo>
                      <a:pt x="340" y="2335"/>
                    </a:lnTo>
                    <a:lnTo>
                      <a:pt x="340" y="2331"/>
                    </a:lnTo>
                    <a:lnTo>
                      <a:pt x="340" y="2331"/>
                    </a:lnTo>
                    <a:lnTo>
                      <a:pt x="340" y="2327"/>
                    </a:lnTo>
                    <a:lnTo>
                      <a:pt x="344" y="2327"/>
                    </a:lnTo>
                    <a:lnTo>
                      <a:pt x="344" y="2327"/>
                    </a:lnTo>
                    <a:lnTo>
                      <a:pt x="340" y="2323"/>
                    </a:lnTo>
                    <a:lnTo>
                      <a:pt x="340" y="2319"/>
                    </a:lnTo>
                    <a:lnTo>
                      <a:pt x="336" y="2315"/>
                    </a:lnTo>
                    <a:lnTo>
                      <a:pt x="336" y="2315"/>
                    </a:lnTo>
                    <a:lnTo>
                      <a:pt x="336" y="2319"/>
                    </a:lnTo>
                    <a:lnTo>
                      <a:pt x="340" y="2323"/>
                    </a:lnTo>
                    <a:lnTo>
                      <a:pt x="340" y="2327"/>
                    </a:lnTo>
                    <a:lnTo>
                      <a:pt x="336" y="2327"/>
                    </a:lnTo>
                    <a:lnTo>
                      <a:pt x="332" y="2331"/>
                    </a:lnTo>
                    <a:lnTo>
                      <a:pt x="332" y="2335"/>
                    </a:lnTo>
                    <a:lnTo>
                      <a:pt x="332" y="2339"/>
                    </a:lnTo>
                    <a:lnTo>
                      <a:pt x="332" y="2339"/>
                    </a:lnTo>
                    <a:lnTo>
                      <a:pt x="316" y="2343"/>
                    </a:lnTo>
                    <a:lnTo>
                      <a:pt x="312" y="2347"/>
                    </a:lnTo>
                    <a:lnTo>
                      <a:pt x="312" y="2347"/>
                    </a:lnTo>
                    <a:lnTo>
                      <a:pt x="309" y="2347"/>
                    </a:lnTo>
                    <a:lnTo>
                      <a:pt x="309" y="2347"/>
                    </a:lnTo>
                    <a:lnTo>
                      <a:pt x="309" y="2347"/>
                    </a:lnTo>
                    <a:lnTo>
                      <a:pt x="305" y="2347"/>
                    </a:lnTo>
                    <a:lnTo>
                      <a:pt x="305" y="2347"/>
                    </a:lnTo>
                    <a:lnTo>
                      <a:pt x="305" y="2347"/>
                    </a:lnTo>
                    <a:lnTo>
                      <a:pt x="305" y="2351"/>
                    </a:lnTo>
                    <a:lnTo>
                      <a:pt x="305" y="2354"/>
                    </a:lnTo>
                    <a:lnTo>
                      <a:pt x="301" y="2351"/>
                    </a:lnTo>
                    <a:lnTo>
                      <a:pt x="301" y="2351"/>
                    </a:lnTo>
                    <a:lnTo>
                      <a:pt x="301" y="2351"/>
                    </a:lnTo>
                    <a:lnTo>
                      <a:pt x="301" y="2351"/>
                    </a:lnTo>
                    <a:lnTo>
                      <a:pt x="301" y="2354"/>
                    </a:lnTo>
                    <a:lnTo>
                      <a:pt x="285" y="2354"/>
                    </a:lnTo>
                    <a:lnTo>
                      <a:pt x="273" y="2354"/>
                    </a:lnTo>
                    <a:lnTo>
                      <a:pt x="269" y="2351"/>
                    </a:lnTo>
                    <a:lnTo>
                      <a:pt x="269" y="2351"/>
                    </a:lnTo>
                    <a:lnTo>
                      <a:pt x="266" y="2354"/>
                    </a:lnTo>
                    <a:lnTo>
                      <a:pt x="266" y="2354"/>
                    </a:lnTo>
                    <a:lnTo>
                      <a:pt x="262" y="2351"/>
                    </a:lnTo>
                    <a:lnTo>
                      <a:pt x="262" y="2351"/>
                    </a:lnTo>
                    <a:lnTo>
                      <a:pt x="258" y="2354"/>
                    </a:lnTo>
                    <a:lnTo>
                      <a:pt x="254" y="2354"/>
                    </a:lnTo>
                    <a:lnTo>
                      <a:pt x="254" y="2354"/>
                    </a:lnTo>
                    <a:lnTo>
                      <a:pt x="254" y="2358"/>
                    </a:lnTo>
                    <a:lnTo>
                      <a:pt x="254" y="2358"/>
                    </a:lnTo>
                    <a:lnTo>
                      <a:pt x="258" y="2358"/>
                    </a:lnTo>
                    <a:lnTo>
                      <a:pt x="258" y="2358"/>
                    </a:lnTo>
                    <a:lnTo>
                      <a:pt x="254" y="2358"/>
                    </a:lnTo>
                    <a:lnTo>
                      <a:pt x="254" y="2362"/>
                    </a:lnTo>
                    <a:lnTo>
                      <a:pt x="250" y="2362"/>
                    </a:lnTo>
                    <a:lnTo>
                      <a:pt x="250" y="2362"/>
                    </a:lnTo>
                    <a:lnTo>
                      <a:pt x="250" y="2362"/>
                    </a:lnTo>
                    <a:lnTo>
                      <a:pt x="250" y="2358"/>
                    </a:lnTo>
                    <a:lnTo>
                      <a:pt x="250" y="2354"/>
                    </a:lnTo>
                    <a:lnTo>
                      <a:pt x="250" y="2354"/>
                    </a:lnTo>
                    <a:lnTo>
                      <a:pt x="254" y="2351"/>
                    </a:lnTo>
                    <a:lnTo>
                      <a:pt x="254" y="2351"/>
                    </a:lnTo>
                    <a:lnTo>
                      <a:pt x="254" y="2351"/>
                    </a:lnTo>
                    <a:lnTo>
                      <a:pt x="258" y="2351"/>
                    </a:lnTo>
                    <a:lnTo>
                      <a:pt x="258" y="2351"/>
                    </a:lnTo>
                    <a:lnTo>
                      <a:pt x="258" y="2351"/>
                    </a:lnTo>
                    <a:lnTo>
                      <a:pt x="258" y="2351"/>
                    </a:lnTo>
                    <a:lnTo>
                      <a:pt x="262" y="2347"/>
                    </a:lnTo>
                    <a:lnTo>
                      <a:pt x="262" y="2347"/>
                    </a:lnTo>
                    <a:lnTo>
                      <a:pt x="262" y="2343"/>
                    </a:lnTo>
                    <a:lnTo>
                      <a:pt x="258" y="2343"/>
                    </a:lnTo>
                    <a:lnTo>
                      <a:pt x="254" y="2347"/>
                    </a:lnTo>
                    <a:lnTo>
                      <a:pt x="254" y="2351"/>
                    </a:lnTo>
                    <a:lnTo>
                      <a:pt x="250" y="2351"/>
                    </a:lnTo>
                    <a:lnTo>
                      <a:pt x="246" y="2354"/>
                    </a:lnTo>
                    <a:lnTo>
                      <a:pt x="242" y="2354"/>
                    </a:lnTo>
                    <a:lnTo>
                      <a:pt x="242" y="2351"/>
                    </a:lnTo>
                    <a:lnTo>
                      <a:pt x="246" y="2347"/>
                    </a:lnTo>
                    <a:lnTo>
                      <a:pt x="246" y="2347"/>
                    </a:lnTo>
                    <a:lnTo>
                      <a:pt x="246" y="2343"/>
                    </a:lnTo>
                    <a:lnTo>
                      <a:pt x="242" y="2351"/>
                    </a:lnTo>
                    <a:lnTo>
                      <a:pt x="238" y="2354"/>
                    </a:lnTo>
                    <a:lnTo>
                      <a:pt x="238" y="2351"/>
                    </a:lnTo>
                    <a:lnTo>
                      <a:pt x="238" y="2351"/>
                    </a:lnTo>
                    <a:lnTo>
                      <a:pt x="238" y="2347"/>
                    </a:lnTo>
                    <a:lnTo>
                      <a:pt x="238" y="2347"/>
                    </a:lnTo>
                    <a:lnTo>
                      <a:pt x="238" y="2347"/>
                    </a:lnTo>
                    <a:lnTo>
                      <a:pt x="238" y="2347"/>
                    </a:lnTo>
                    <a:lnTo>
                      <a:pt x="234" y="2351"/>
                    </a:lnTo>
                    <a:lnTo>
                      <a:pt x="234" y="2351"/>
                    </a:lnTo>
                    <a:lnTo>
                      <a:pt x="234" y="2351"/>
                    </a:lnTo>
                    <a:lnTo>
                      <a:pt x="230" y="2347"/>
                    </a:lnTo>
                    <a:lnTo>
                      <a:pt x="230" y="2347"/>
                    </a:lnTo>
                    <a:lnTo>
                      <a:pt x="234" y="2343"/>
                    </a:lnTo>
                    <a:lnTo>
                      <a:pt x="234" y="2343"/>
                    </a:lnTo>
                    <a:lnTo>
                      <a:pt x="242" y="2343"/>
                    </a:lnTo>
                    <a:lnTo>
                      <a:pt x="246" y="2339"/>
                    </a:lnTo>
                    <a:lnTo>
                      <a:pt x="246" y="2339"/>
                    </a:lnTo>
                    <a:lnTo>
                      <a:pt x="242" y="2339"/>
                    </a:lnTo>
                    <a:lnTo>
                      <a:pt x="238" y="2339"/>
                    </a:lnTo>
                    <a:lnTo>
                      <a:pt x="234" y="2339"/>
                    </a:lnTo>
                    <a:lnTo>
                      <a:pt x="234" y="2339"/>
                    </a:lnTo>
                    <a:lnTo>
                      <a:pt x="226" y="2335"/>
                    </a:lnTo>
                    <a:lnTo>
                      <a:pt x="226" y="2331"/>
                    </a:lnTo>
                    <a:lnTo>
                      <a:pt x="230" y="2343"/>
                    </a:lnTo>
                    <a:lnTo>
                      <a:pt x="230" y="2343"/>
                    </a:lnTo>
                    <a:lnTo>
                      <a:pt x="226" y="2343"/>
                    </a:lnTo>
                    <a:lnTo>
                      <a:pt x="223" y="2343"/>
                    </a:lnTo>
                    <a:lnTo>
                      <a:pt x="223" y="2343"/>
                    </a:lnTo>
                    <a:lnTo>
                      <a:pt x="223" y="2339"/>
                    </a:lnTo>
                    <a:lnTo>
                      <a:pt x="223" y="2339"/>
                    </a:lnTo>
                    <a:lnTo>
                      <a:pt x="223" y="2335"/>
                    </a:lnTo>
                    <a:lnTo>
                      <a:pt x="223" y="2331"/>
                    </a:lnTo>
                    <a:lnTo>
                      <a:pt x="219" y="2343"/>
                    </a:lnTo>
                    <a:lnTo>
                      <a:pt x="219" y="2343"/>
                    </a:lnTo>
                    <a:lnTo>
                      <a:pt x="219" y="2343"/>
                    </a:lnTo>
                    <a:lnTo>
                      <a:pt x="223" y="2343"/>
                    </a:lnTo>
                    <a:lnTo>
                      <a:pt x="223" y="2347"/>
                    </a:lnTo>
                    <a:lnTo>
                      <a:pt x="223" y="2347"/>
                    </a:lnTo>
                    <a:lnTo>
                      <a:pt x="223" y="2347"/>
                    </a:lnTo>
                    <a:lnTo>
                      <a:pt x="226" y="2351"/>
                    </a:lnTo>
                    <a:lnTo>
                      <a:pt x="226" y="2351"/>
                    </a:lnTo>
                    <a:lnTo>
                      <a:pt x="226" y="2351"/>
                    </a:lnTo>
                    <a:lnTo>
                      <a:pt x="226" y="2351"/>
                    </a:lnTo>
                    <a:lnTo>
                      <a:pt x="226" y="2354"/>
                    </a:lnTo>
                    <a:lnTo>
                      <a:pt x="226" y="2354"/>
                    </a:lnTo>
                    <a:lnTo>
                      <a:pt x="223" y="2354"/>
                    </a:lnTo>
                    <a:lnTo>
                      <a:pt x="223" y="2354"/>
                    </a:lnTo>
                    <a:lnTo>
                      <a:pt x="215" y="2354"/>
                    </a:lnTo>
                    <a:lnTo>
                      <a:pt x="211" y="2351"/>
                    </a:lnTo>
                    <a:lnTo>
                      <a:pt x="207" y="2347"/>
                    </a:lnTo>
                    <a:lnTo>
                      <a:pt x="203" y="2347"/>
                    </a:lnTo>
                    <a:lnTo>
                      <a:pt x="207" y="2343"/>
                    </a:lnTo>
                    <a:lnTo>
                      <a:pt x="207" y="2343"/>
                    </a:lnTo>
                    <a:lnTo>
                      <a:pt x="207" y="2339"/>
                    </a:lnTo>
                    <a:lnTo>
                      <a:pt x="207" y="2339"/>
                    </a:lnTo>
                    <a:lnTo>
                      <a:pt x="211" y="2335"/>
                    </a:lnTo>
                    <a:lnTo>
                      <a:pt x="215" y="2335"/>
                    </a:lnTo>
                    <a:lnTo>
                      <a:pt x="215" y="2335"/>
                    </a:lnTo>
                    <a:lnTo>
                      <a:pt x="215" y="2331"/>
                    </a:lnTo>
                    <a:lnTo>
                      <a:pt x="215" y="2331"/>
                    </a:lnTo>
                    <a:lnTo>
                      <a:pt x="215" y="2331"/>
                    </a:lnTo>
                    <a:lnTo>
                      <a:pt x="219" y="2327"/>
                    </a:lnTo>
                    <a:lnTo>
                      <a:pt x="223" y="2323"/>
                    </a:lnTo>
                    <a:lnTo>
                      <a:pt x="230" y="2315"/>
                    </a:lnTo>
                    <a:lnTo>
                      <a:pt x="230" y="2315"/>
                    </a:lnTo>
                    <a:lnTo>
                      <a:pt x="226" y="2319"/>
                    </a:lnTo>
                    <a:lnTo>
                      <a:pt x="223" y="2319"/>
                    </a:lnTo>
                    <a:lnTo>
                      <a:pt x="219" y="2327"/>
                    </a:lnTo>
                    <a:lnTo>
                      <a:pt x="215" y="2327"/>
                    </a:lnTo>
                    <a:lnTo>
                      <a:pt x="215" y="2327"/>
                    </a:lnTo>
                    <a:lnTo>
                      <a:pt x="211" y="2319"/>
                    </a:lnTo>
                    <a:lnTo>
                      <a:pt x="211" y="2319"/>
                    </a:lnTo>
                    <a:lnTo>
                      <a:pt x="211" y="2315"/>
                    </a:lnTo>
                    <a:lnTo>
                      <a:pt x="211" y="2315"/>
                    </a:lnTo>
                    <a:lnTo>
                      <a:pt x="215" y="2315"/>
                    </a:lnTo>
                    <a:lnTo>
                      <a:pt x="215" y="2315"/>
                    </a:lnTo>
                    <a:lnTo>
                      <a:pt x="219" y="2311"/>
                    </a:lnTo>
                    <a:lnTo>
                      <a:pt x="215" y="2308"/>
                    </a:lnTo>
                    <a:lnTo>
                      <a:pt x="215" y="2311"/>
                    </a:lnTo>
                    <a:lnTo>
                      <a:pt x="211" y="2311"/>
                    </a:lnTo>
                    <a:lnTo>
                      <a:pt x="211" y="2311"/>
                    </a:lnTo>
                    <a:lnTo>
                      <a:pt x="211" y="2319"/>
                    </a:lnTo>
                    <a:lnTo>
                      <a:pt x="211" y="2323"/>
                    </a:lnTo>
                    <a:lnTo>
                      <a:pt x="207" y="2323"/>
                    </a:lnTo>
                    <a:lnTo>
                      <a:pt x="199" y="2323"/>
                    </a:lnTo>
                    <a:lnTo>
                      <a:pt x="187" y="2323"/>
                    </a:lnTo>
                    <a:lnTo>
                      <a:pt x="183" y="2319"/>
                    </a:lnTo>
                    <a:lnTo>
                      <a:pt x="183" y="2319"/>
                    </a:lnTo>
                    <a:lnTo>
                      <a:pt x="180" y="2315"/>
                    </a:lnTo>
                    <a:lnTo>
                      <a:pt x="180" y="2315"/>
                    </a:lnTo>
                    <a:lnTo>
                      <a:pt x="176" y="2315"/>
                    </a:lnTo>
                    <a:lnTo>
                      <a:pt x="176" y="2315"/>
                    </a:lnTo>
                    <a:lnTo>
                      <a:pt x="176" y="2311"/>
                    </a:lnTo>
                    <a:lnTo>
                      <a:pt x="172" y="2311"/>
                    </a:lnTo>
                    <a:lnTo>
                      <a:pt x="172" y="2311"/>
                    </a:lnTo>
                    <a:lnTo>
                      <a:pt x="164" y="2311"/>
                    </a:lnTo>
                    <a:lnTo>
                      <a:pt x="160" y="2308"/>
                    </a:lnTo>
                    <a:lnTo>
                      <a:pt x="160" y="2308"/>
                    </a:lnTo>
                    <a:lnTo>
                      <a:pt x="156" y="2304"/>
                    </a:lnTo>
                    <a:lnTo>
                      <a:pt x="156" y="2304"/>
                    </a:lnTo>
                    <a:lnTo>
                      <a:pt x="152" y="2304"/>
                    </a:lnTo>
                    <a:lnTo>
                      <a:pt x="152" y="2304"/>
                    </a:lnTo>
                    <a:lnTo>
                      <a:pt x="152" y="2300"/>
                    </a:lnTo>
                    <a:lnTo>
                      <a:pt x="148" y="2300"/>
                    </a:lnTo>
                    <a:lnTo>
                      <a:pt x="148" y="2300"/>
                    </a:lnTo>
                    <a:lnTo>
                      <a:pt x="148" y="2296"/>
                    </a:lnTo>
                    <a:lnTo>
                      <a:pt x="148" y="2296"/>
                    </a:lnTo>
                    <a:lnTo>
                      <a:pt x="148" y="2292"/>
                    </a:lnTo>
                    <a:lnTo>
                      <a:pt x="148" y="2292"/>
                    </a:lnTo>
                    <a:lnTo>
                      <a:pt x="148" y="2288"/>
                    </a:lnTo>
                    <a:lnTo>
                      <a:pt x="144" y="2288"/>
                    </a:lnTo>
                    <a:lnTo>
                      <a:pt x="129" y="2288"/>
                    </a:lnTo>
                    <a:lnTo>
                      <a:pt x="129" y="2288"/>
                    </a:lnTo>
                    <a:lnTo>
                      <a:pt x="129" y="2288"/>
                    </a:lnTo>
                    <a:lnTo>
                      <a:pt x="125" y="2284"/>
                    </a:lnTo>
                    <a:lnTo>
                      <a:pt x="125" y="2284"/>
                    </a:lnTo>
                    <a:lnTo>
                      <a:pt x="125" y="2280"/>
                    </a:lnTo>
                    <a:lnTo>
                      <a:pt x="117" y="2280"/>
                    </a:lnTo>
                    <a:lnTo>
                      <a:pt x="117" y="2276"/>
                    </a:lnTo>
                    <a:lnTo>
                      <a:pt x="113" y="2276"/>
                    </a:lnTo>
                    <a:lnTo>
                      <a:pt x="109" y="2265"/>
                    </a:lnTo>
                    <a:lnTo>
                      <a:pt x="105" y="2261"/>
                    </a:lnTo>
                    <a:lnTo>
                      <a:pt x="105" y="2261"/>
                    </a:lnTo>
                    <a:lnTo>
                      <a:pt x="105" y="2257"/>
                    </a:lnTo>
                    <a:lnTo>
                      <a:pt x="105" y="2253"/>
                    </a:lnTo>
                    <a:lnTo>
                      <a:pt x="101" y="2253"/>
                    </a:lnTo>
                    <a:lnTo>
                      <a:pt x="101" y="2249"/>
                    </a:lnTo>
                    <a:lnTo>
                      <a:pt x="98" y="2245"/>
                    </a:lnTo>
                    <a:lnTo>
                      <a:pt x="98" y="2245"/>
                    </a:lnTo>
                    <a:lnTo>
                      <a:pt x="101" y="2241"/>
                    </a:lnTo>
                    <a:lnTo>
                      <a:pt x="101" y="2237"/>
                    </a:lnTo>
                    <a:lnTo>
                      <a:pt x="101" y="2237"/>
                    </a:lnTo>
                    <a:lnTo>
                      <a:pt x="101" y="2229"/>
                    </a:lnTo>
                    <a:lnTo>
                      <a:pt x="105" y="2229"/>
                    </a:lnTo>
                    <a:lnTo>
                      <a:pt x="101" y="2226"/>
                    </a:lnTo>
                    <a:lnTo>
                      <a:pt x="105" y="2226"/>
                    </a:lnTo>
                    <a:lnTo>
                      <a:pt x="105" y="2226"/>
                    </a:lnTo>
                    <a:lnTo>
                      <a:pt x="105" y="2226"/>
                    </a:lnTo>
                    <a:lnTo>
                      <a:pt x="105" y="2222"/>
                    </a:lnTo>
                    <a:lnTo>
                      <a:pt x="105" y="2222"/>
                    </a:lnTo>
                    <a:lnTo>
                      <a:pt x="105" y="2222"/>
                    </a:lnTo>
                    <a:lnTo>
                      <a:pt x="105" y="2218"/>
                    </a:lnTo>
                    <a:lnTo>
                      <a:pt x="105" y="2218"/>
                    </a:lnTo>
                    <a:lnTo>
                      <a:pt x="105" y="2214"/>
                    </a:lnTo>
                    <a:lnTo>
                      <a:pt x="101" y="2214"/>
                    </a:lnTo>
                    <a:lnTo>
                      <a:pt x="101" y="2214"/>
                    </a:lnTo>
                    <a:lnTo>
                      <a:pt x="105" y="2214"/>
                    </a:lnTo>
                    <a:lnTo>
                      <a:pt x="105" y="2214"/>
                    </a:lnTo>
                    <a:lnTo>
                      <a:pt x="105" y="2214"/>
                    </a:lnTo>
                    <a:lnTo>
                      <a:pt x="109" y="2218"/>
                    </a:lnTo>
                    <a:lnTo>
                      <a:pt x="109" y="2222"/>
                    </a:lnTo>
                    <a:lnTo>
                      <a:pt x="109" y="2218"/>
                    </a:lnTo>
                    <a:lnTo>
                      <a:pt x="109" y="2214"/>
                    </a:lnTo>
                    <a:lnTo>
                      <a:pt x="109" y="2214"/>
                    </a:lnTo>
                    <a:lnTo>
                      <a:pt x="105" y="2210"/>
                    </a:lnTo>
                    <a:lnTo>
                      <a:pt x="105" y="2210"/>
                    </a:lnTo>
                    <a:lnTo>
                      <a:pt x="105" y="2206"/>
                    </a:lnTo>
                    <a:lnTo>
                      <a:pt x="105" y="2206"/>
                    </a:lnTo>
                    <a:lnTo>
                      <a:pt x="105" y="2210"/>
                    </a:lnTo>
                    <a:lnTo>
                      <a:pt x="105" y="2206"/>
                    </a:lnTo>
                    <a:lnTo>
                      <a:pt x="101" y="2206"/>
                    </a:lnTo>
                    <a:lnTo>
                      <a:pt x="101" y="2206"/>
                    </a:lnTo>
                    <a:lnTo>
                      <a:pt x="101" y="2206"/>
                    </a:lnTo>
                    <a:lnTo>
                      <a:pt x="101" y="2202"/>
                    </a:lnTo>
                    <a:lnTo>
                      <a:pt x="101" y="2198"/>
                    </a:lnTo>
                    <a:lnTo>
                      <a:pt x="117" y="2206"/>
                    </a:lnTo>
                    <a:lnTo>
                      <a:pt x="117" y="2210"/>
                    </a:lnTo>
                    <a:lnTo>
                      <a:pt x="117" y="2218"/>
                    </a:lnTo>
                    <a:lnTo>
                      <a:pt x="117" y="2222"/>
                    </a:lnTo>
                    <a:lnTo>
                      <a:pt x="121" y="2226"/>
                    </a:lnTo>
                    <a:lnTo>
                      <a:pt x="121" y="2214"/>
                    </a:lnTo>
                    <a:lnTo>
                      <a:pt x="121" y="2214"/>
                    </a:lnTo>
                    <a:lnTo>
                      <a:pt x="125" y="2214"/>
                    </a:lnTo>
                    <a:lnTo>
                      <a:pt x="129" y="2214"/>
                    </a:lnTo>
                    <a:lnTo>
                      <a:pt x="129" y="2214"/>
                    </a:lnTo>
                    <a:lnTo>
                      <a:pt x="129" y="2210"/>
                    </a:lnTo>
                    <a:lnTo>
                      <a:pt x="129" y="2210"/>
                    </a:lnTo>
                    <a:lnTo>
                      <a:pt x="129" y="2210"/>
                    </a:lnTo>
                    <a:lnTo>
                      <a:pt x="133" y="2210"/>
                    </a:lnTo>
                    <a:lnTo>
                      <a:pt x="133" y="2210"/>
                    </a:lnTo>
                    <a:lnTo>
                      <a:pt x="137" y="2210"/>
                    </a:lnTo>
                    <a:lnTo>
                      <a:pt x="137" y="2214"/>
                    </a:lnTo>
                    <a:lnTo>
                      <a:pt x="140" y="2218"/>
                    </a:lnTo>
                    <a:lnTo>
                      <a:pt x="140" y="2218"/>
                    </a:lnTo>
                    <a:lnTo>
                      <a:pt x="152" y="2226"/>
                    </a:lnTo>
                    <a:lnTo>
                      <a:pt x="156" y="2229"/>
                    </a:lnTo>
                    <a:lnTo>
                      <a:pt x="164" y="2226"/>
                    </a:lnTo>
                    <a:lnTo>
                      <a:pt x="164" y="2226"/>
                    </a:lnTo>
                    <a:lnTo>
                      <a:pt x="156" y="2226"/>
                    </a:lnTo>
                    <a:lnTo>
                      <a:pt x="156" y="2226"/>
                    </a:lnTo>
                    <a:lnTo>
                      <a:pt x="152" y="2222"/>
                    </a:lnTo>
                    <a:lnTo>
                      <a:pt x="152" y="2222"/>
                    </a:lnTo>
                    <a:lnTo>
                      <a:pt x="148" y="2218"/>
                    </a:lnTo>
                    <a:lnTo>
                      <a:pt x="148" y="2218"/>
                    </a:lnTo>
                    <a:lnTo>
                      <a:pt x="152" y="2214"/>
                    </a:lnTo>
                    <a:lnTo>
                      <a:pt x="152" y="2210"/>
                    </a:lnTo>
                    <a:lnTo>
                      <a:pt x="156" y="2206"/>
                    </a:lnTo>
                    <a:lnTo>
                      <a:pt x="160" y="2202"/>
                    </a:lnTo>
                    <a:lnTo>
                      <a:pt x="199" y="2190"/>
                    </a:lnTo>
                    <a:lnTo>
                      <a:pt x="199" y="2187"/>
                    </a:lnTo>
                    <a:lnTo>
                      <a:pt x="172" y="2194"/>
                    </a:lnTo>
                    <a:lnTo>
                      <a:pt x="168" y="2198"/>
                    </a:lnTo>
                    <a:lnTo>
                      <a:pt x="156" y="2202"/>
                    </a:lnTo>
                    <a:lnTo>
                      <a:pt x="156" y="2202"/>
                    </a:lnTo>
                    <a:lnTo>
                      <a:pt x="148" y="2218"/>
                    </a:lnTo>
                    <a:lnTo>
                      <a:pt x="140" y="2210"/>
                    </a:lnTo>
                    <a:lnTo>
                      <a:pt x="140" y="2210"/>
                    </a:lnTo>
                    <a:lnTo>
                      <a:pt x="140" y="2206"/>
                    </a:lnTo>
                    <a:lnTo>
                      <a:pt x="144" y="2202"/>
                    </a:lnTo>
                    <a:lnTo>
                      <a:pt x="144" y="2202"/>
                    </a:lnTo>
                    <a:lnTo>
                      <a:pt x="148" y="2202"/>
                    </a:lnTo>
                    <a:lnTo>
                      <a:pt x="144" y="2202"/>
                    </a:lnTo>
                    <a:lnTo>
                      <a:pt x="144" y="2198"/>
                    </a:lnTo>
                    <a:lnTo>
                      <a:pt x="144" y="2198"/>
                    </a:lnTo>
                    <a:lnTo>
                      <a:pt x="140" y="2198"/>
                    </a:lnTo>
                    <a:lnTo>
                      <a:pt x="140" y="2198"/>
                    </a:lnTo>
                    <a:lnTo>
                      <a:pt x="137" y="2198"/>
                    </a:lnTo>
                    <a:lnTo>
                      <a:pt x="137" y="2198"/>
                    </a:lnTo>
                    <a:lnTo>
                      <a:pt x="133" y="2194"/>
                    </a:lnTo>
                    <a:lnTo>
                      <a:pt x="133" y="2190"/>
                    </a:lnTo>
                    <a:lnTo>
                      <a:pt x="129" y="2187"/>
                    </a:lnTo>
                    <a:lnTo>
                      <a:pt x="133" y="2187"/>
                    </a:lnTo>
                    <a:lnTo>
                      <a:pt x="133" y="2183"/>
                    </a:lnTo>
                    <a:lnTo>
                      <a:pt x="144" y="2183"/>
                    </a:lnTo>
                    <a:lnTo>
                      <a:pt x="144" y="2179"/>
                    </a:lnTo>
                    <a:lnTo>
                      <a:pt x="148" y="2179"/>
                    </a:lnTo>
                    <a:lnTo>
                      <a:pt x="152" y="2175"/>
                    </a:lnTo>
                    <a:lnTo>
                      <a:pt x="148" y="2175"/>
                    </a:lnTo>
                    <a:lnTo>
                      <a:pt x="144" y="2179"/>
                    </a:lnTo>
                    <a:lnTo>
                      <a:pt x="140" y="2179"/>
                    </a:lnTo>
                    <a:lnTo>
                      <a:pt x="144" y="2171"/>
                    </a:lnTo>
                    <a:lnTo>
                      <a:pt x="144" y="2167"/>
                    </a:lnTo>
                    <a:lnTo>
                      <a:pt x="148" y="2167"/>
                    </a:lnTo>
                    <a:lnTo>
                      <a:pt x="152" y="2163"/>
                    </a:lnTo>
                    <a:lnTo>
                      <a:pt x="152" y="2155"/>
                    </a:lnTo>
                    <a:lnTo>
                      <a:pt x="160" y="2155"/>
                    </a:lnTo>
                    <a:lnTo>
                      <a:pt x="168" y="2147"/>
                    </a:lnTo>
                    <a:lnTo>
                      <a:pt x="172" y="2147"/>
                    </a:lnTo>
                    <a:lnTo>
                      <a:pt x="180" y="2147"/>
                    </a:lnTo>
                    <a:lnTo>
                      <a:pt x="180" y="2144"/>
                    </a:lnTo>
                    <a:lnTo>
                      <a:pt x="168" y="2144"/>
                    </a:lnTo>
                    <a:lnTo>
                      <a:pt x="164" y="2147"/>
                    </a:lnTo>
                    <a:lnTo>
                      <a:pt x="156" y="2155"/>
                    </a:lnTo>
                    <a:lnTo>
                      <a:pt x="152" y="2155"/>
                    </a:lnTo>
                    <a:lnTo>
                      <a:pt x="148" y="2155"/>
                    </a:lnTo>
                    <a:lnTo>
                      <a:pt x="144" y="2151"/>
                    </a:lnTo>
                    <a:lnTo>
                      <a:pt x="160" y="2147"/>
                    </a:lnTo>
                    <a:lnTo>
                      <a:pt x="160" y="2147"/>
                    </a:lnTo>
                    <a:lnTo>
                      <a:pt x="156" y="2144"/>
                    </a:lnTo>
                    <a:lnTo>
                      <a:pt x="156" y="2144"/>
                    </a:lnTo>
                    <a:lnTo>
                      <a:pt x="156" y="2144"/>
                    </a:lnTo>
                    <a:lnTo>
                      <a:pt x="156" y="2144"/>
                    </a:lnTo>
                    <a:lnTo>
                      <a:pt x="156" y="2144"/>
                    </a:lnTo>
                    <a:lnTo>
                      <a:pt x="156" y="2147"/>
                    </a:lnTo>
                    <a:lnTo>
                      <a:pt x="152" y="2147"/>
                    </a:lnTo>
                    <a:lnTo>
                      <a:pt x="152" y="2147"/>
                    </a:lnTo>
                    <a:lnTo>
                      <a:pt x="152" y="2144"/>
                    </a:lnTo>
                    <a:lnTo>
                      <a:pt x="152" y="2144"/>
                    </a:lnTo>
                    <a:lnTo>
                      <a:pt x="152" y="2144"/>
                    </a:lnTo>
                    <a:lnTo>
                      <a:pt x="148" y="2147"/>
                    </a:lnTo>
                    <a:lnTo>
                      <a:pt x="148" y="2147"/>
                    </a:lnTo>
                    <a:lnTo>
                      <a:pt x="148" y="2147"/>
                    </a:lnTo>
                    <a:lnTo>
                      <a:pt x="148" y="2147"/>
                    </a:lnTo>
                    <a:lnTo>
                      <a:pt x="144" y="2147"/>
                    </a:lnTo>
                    <a:lnTo>
                      <a:pt x="144" y="2147"/>
                    </a:lnTo>
                    <a:lnTo>
                      <a:pt x="144" y="2147"/>
                    </a:lnTo>
                    <a:lnTo>
                      <a:pt x="144" y="2144"/>
                    </a:lnTo>
                    <a:lnTo>
                      <a:pt x="144" y="2144"/>
                    </a:lnTo>
                    <a:lnTo>
                      <a:pt x="144" y="2147"/>
                    </a:lnTo>
                    <a:lnTo>
                      <a:pt x="140" y="2147"/>
                    </a:lnTo>
                    <a:lnTo>
                      <a:pt x="140" y="2147"/>
                    </a:lnTo>
                    <a:lnTo>
                      <a:pt x="137" y="2147"/>
                    </a:lnTo>
                    <a:lnTo>
                      <a:pt x="137" y="2144"/>
                    </a:lnTo>
                    <a:lnTo>
                      <a:pt x="137" y="2144"/>
                    </a:lnTo>
                    <a:lnTo>
                      <a:pt x="140" y="2144"/>
                    </a:lnTo>
                    <a:lnTo>
                      <a:pt x="140" y="2140"/>
                    </a:lnTo>
                    <a:lnTo>
                      <a:pt x="140" y="2140"/>
                    </a:lnTo>
                    <a:lnTo>
                      <a:pt x="140" y="2140"/>
                    </a:lnTo>
                    <a:lnTo>
                      <a:pt x="140" y="2136"/>
                    </a:lnTo>
                    <a:lnTo>
                      <a:pt x="144" y="2136"/>
                    </a:lnTo>
                    <a:lnTo>
                      <a:pt x="148" y="2132"/>
                    </a:lnTo>
                    <a:lnTo>
                      <a:pt x="148" y="2128"/>
                    </a:lnTo>
                    <a:lnTo>
                      <a:pt x="152" y="2128"/>
                    </a:lnTo>
                    <a:lnTo>
                      <a:pt x="152" y="2128"/>
                    </a:lnTo>
                    <a:lnTo>
                      <a:pt x="152" y="2128"/>
                    </a:lnTo>
                    <a:lnTo>
                      <a:pt x="152" y="2128"/>
                    </a:lnTo>
                    <a:lnTo>
                      <a:pt x="152" y="2128"/>
                    </a:lnTo>
                    <a:lnTo>
                      <a:pt x="152" y="2128"/>
                    </a:lnTo>
                    <a:lnTo>
                      <a:pt x="156" y="2124"/>
                    </a:lnTo>
                    <a:lnTo>
                      <a:pt x="156" y="2124"/>
                    </a:lnTo>
                    <a:lnTo>
                      <a:pt x="156" y="2120"/>
                    </a:lnTo>
                    <a:lnTo>
                      <a:pt x="156" y="2116"/>
                    </a:lnTo>
                    <a:lnTo>
                      <a:pt x="156" y="2116"/>
                    </a:lnTo>
                    <a:lnTo>
                      <a:pt x="172" y="2108"/>
                    </a:lnTo>
                    <a:lnTo>
                      <a:pt x="180" y="2105"/>
                    </a:lnTo>
                    <a:lnTo>
                      <a:pt x="180" y="2105"/>
                    </a:lnTo>
                    <a:lnTo>
                      <a:pt x="164" y="2108"/>
                    </a:lnTo>
                    <a:lnTo>
                      <a:pt x="160" y="2112"/>
                    </a:lnTo>
                    <a:lnTo>
                      <a:pt x="156" y="2112"/>
                    </a:lnTo>
                    <a:lnTo>
                      <a:pt x="156" y="2108"/>
                    </a:lnTo>
                    <a:lnTo>
                      <a:pt x="156" y="2108"/>
                    </a:lnTo>
                    <a:lnTo>
                      <a:pt x="160" y="2105"/>
                    </a:lnTo>
                    <a:lnTo>
                      <a:pt x="160" y="2101"/>
                    </a:lnTo>
                    <a:lnTo>
                      <a:pt x="160" y="2097"/>
                    </a:lnTo>
                    <a:lnTo>
                      <a:pt x="160" y="2097"/>
                    </a:lnTo>
                    <a:lnTo>
                      <a:pt x="160" y="2093"/>
                    </a:lnTo>
                    <a:lnTo>
                      <a:pt x="160" y="2089"/>
                    </a:lnTo>
                    <a:lnTo>
                      <a:pt x="156" y="2093"/>
                    </a:lnTo>
                    <a:lnTo>
                      <a:pt x="156" y="2097"/>
                    </a:lnTo>
                    <a:lnTo>
                      <a:pt x="156" y="2101"/>
                    </a:lnTo>
                    <a:lnTo>
                      <a:pt x="156" y="2105"/>
                    </a:lnTo>
                    <a:lnTo>
                      <a:pt x="156" y="2108"/>
                    </a:lnTo>
                    <a:lnTo>
                      <a:pt x="156" y="2108"/>
                    </a:lnTo>
                    <a:lnTo>
                      <a:pt x="152" y="2112"/>
                    </a:lnTo>
                    <a:lnTo>
                      <a:pt x="152" y="2116"/>
                    </a:lnTo>
                    <a:lnTo>
                      <a:pt x="148" y="2124"/>
                    </a:lnTo>
                    <a:lnTo>
                      <a:pt x="148" y="2124"/>
                    </a:lnTo>
                    <a:lnTo>
                      <a:pt x="148" y="2128"/>
                    </a:lnTo>
                    <a:lnTo>
                      <a:pt x="144" y="2128"/>
                    </a:lnTo>
                    <a:lnTo>
                      <a:pt x="144" y="2132"/>
                    </a:lnTo>
                    <a:lnTo>
                      <a:pt x="140" y="2136"/>
                    </a:lnTo>
                    <a:lnTo>
                      <a:pt x="140" y="2136"/>
                    </a:lnTo>
                    <a:lnTo>
                      <a:pt x="137" y="2136"/>
                    </a:lnTo>
                    <a:lnTo>
                      <a:pt x="137" y="2132"/>
                    </a:lnTo>
                    <a:lnTo>
                      <a:pt x="137" y="2132"/>
                    </a:lnTo>
                    <a:lnTo>
                      <a:pt x="137" y="2132"/>
                    </a:lnTo>
                    <a:lnTo>
                      <a:pt x="137" y="2132"/>
                    </a:lnTo>
                    <a:lnTo>
                      <a:pt x="133" y="2136"/>
                    </a:lnTo>
                    <a:lnTo>
                      <a:pt x="133" y="2136"/>
                    </a:lnTo>
                    <a:lnTo>
                      <a:pt x="133" y="2136"/>
                    </a:lnTo>
                    <a:lnTo>
                      <a:pt x="137" y="2136"/>
                    </a:lnTo>
                    <a:lnTo>
                      <a:pt x="137" y="2136"/>
                    </a:lnTo>
                    <a:lnTo>
                      <a:pt x="137" y="2136"/>
                    </a:lnTo>
                    <a:lnTo>
                      <a:pt x="137" y="2140"/>
                    </a:lnTo>
                    <a:lnTo>
                      <a:pt x="133" y="2144"/>
                    </a:lnTo>
                    <a:lnTo>
                      <a:pt x="133" y="2144"/>
                    </a:lnTo>
                    <a:lnTo>
                      <a:pt x="129" y="2140"/>
                    </a:lnTo>
                    <a:lnTo>
                      <a:pt x="129" y="2140"/>
                    </a:lnTo>
                    <a:lnTo>
                      <a:pt x="129" y="2140"/>
                    </a:lnTo>
                    <a:lnTo>
                      <a:pt x="129" y="2136"/>
                    </a:lnTo>
                    <a:lnTo>
                      <a:pt x="125" y="2136"/>
                    </a:lnTo>
                    <a:lnTo>
                      <a:pt x="125" y="2132"/>
                    </a:lnTo>
                    <a:lnTo>
                      <a:pt x="125" y="2132"/>
                    </a:lnTo>
                    <a:lnTo>
                      <a:pt x="125" y="2132"/>
                    </a:lnTo>
                    <a:lnTo>
                      <a:pt x="125" y="2128"/>
                    </a:lnTo>
                    <a:lnTo>
                      <a:pt x="129" y="2128"/>
                    </a:lnTo>
                    <a:lnTo>
                      <a:pt x="148" y="2120"/>
                    </a:lnTo>
                    <a:lnTo>
                      <a:pt x="148" y="2120"/>
                    </a:lnTo>
                    <a:lnTo>
                      <a:pt x="144" y="2120"/>
                    </a:lnTo>
                    <a:lnTo>
                      <a:pt x="140" y="2120"/>
                    </a:lnTo>
                    <a:lnTo>
                      <a:pt x="137" y="2124"/>
                    </a:lnTo>
                    <a:lnTo>
                      <a:pt x="129" y="2124"/>
                    </a:lnTo>
                    <a:lnTo>
                      <a:pt x="125" y="2124"/>
                    </a:lnTo>
                    <a:lnTo>
                      <a:pt x="125" y="2120"/>
                    </a:lnTo>
                    <a:lnTo>
                      <a:pt x="125" y="2120"/>
                    </a:lnTo>
                    <a:lnTo>
                      <a:pt x="121" y="2116"/>
                    </a:lnTo>
                    <a:lnTo>
                      <a:pt x="121" y="2116"/>
                    </a:lnTo>
                    <a:lnTo>
                      <a:pt x="121" y="2116"/>
                    </a:lnTo>
                    <a:lnTo>
                      <a:pt x="121" y="2112"/>
                    </a:lnTo>
                    <a:lnTo>
                      <a:pt x="117" y="2112"/>
                    </a:lnTo>
                    <a:lnTo>
                      <a:pt x="117" y="2112"/>
                    </a:lnTo>
                    <a:lnTo>
                      <a:pt x="117" y="2116"/>
                    </a:lnTo>
                    <a:lnTo>
                      <a:pt x="117" y="2116"/>
                    </a:lnTo>
                    <a:lnTo>
                      <a:pt x="117" y="2120"/>
                    </a:lnTo>
                    <a:lnTo>
                      <a:pt x="117" y="2124"/>
                    </a:lnTo>
                    <a:lnTo>
                      <a:pt x="117" y="2128"/>
                    </a:lnTo>
                    <a:lnTo>
                      <a:pt x="117" y="2128"/>
                    </a:lnTo>
                    <a:lnTo>
                      <a:pt x="113" y="2128"/>
                    </a:lnTo>
                    <a:lnTo>
                      <a:pt x="113" y="2128"/>
                    </a:lnTo>
                    <a:lnTo>
                      <a:pt x="109" y="2124"/>
                    </a:lnTo>
                    <a:lnTo>
                      <a:pt x="109" y="2128"/>
                    </a:lnTo>
                    <a:lnTo>
                      <a:pt x="109" y="2132"/>
                    </a:lnTo>
                    <a:lnTo>
                      <a:pt x="105" y="2136"/>
                    </a:lnTo>
                    <a:lnTo>
                      <a:pt x="109" y="2136"/>
                    </a:lnTo>
                    <a:lnTo>
                      <a:pt x="113" y="2132"/>
                    </a:lnTo>
                    <a:lnTo>
                      <a:pt x="117" y="2132"/>
                    </a:lnTo>
                    <a:lnTo>
                      <a:pt x="117" y="2132"/>
                    </a:lnTo>
                    <a:lnTo>
                      <a:pt x="121" y="2132"/>
                    </a:lnTo>
                    <a:lnTo>
                      <a:pt x="125" y="2140"/>
                    </a:lnTo>
                    <a:lnTo>
                      <a:pt x="125" y="2140"/>
                    </a:lnTo>
                    <a:lnTo>
                      <a:pt x="125" y="2144"/>
                    </a:lnTo>
                    <a:lnTo>
                      <a:pt x="125" y="2144"/>
                    </a:lnTo>
                    <a:lnTo>
                      <a:pt x="117" y="2147"/>
                    </a:lnTo>
                    <a:lnTo>
                      <a:pt x="117" y="2144"/>
                    </a:lnTo>
                    <a:lnTo>
                      <a:pt x="117" y="2147"/>
                    </a:lnTo>
                    <a:lnTo>
                      <a:pt x="113" y="2147"/>
                    </a:lnTo>
                    <a:lnTo>
                      <a:pt x="113" y="2147"/>
                    </a:lnTo>
                    <a:lnTo>
                      <a:pt x="113" y="2147"/>
                    </a:lnTo>
                    <a:lnTo>
                      <a:pt x="113" y="2147"/>
                    </a:lnTo>
                    <a:lnTo>
                      <a:pt x="113" y="2151"/>
                    </a:lnTo>
                    <a:lnTo>
                      <a:pt x="113" y="2151"/>
                    </a:lnTo>
                    <a:lnTo>
                      <a:pt x="109" y="2151"/>
                    </a:lnTo>
                    <a:lnTo>
                      <a:pt x="109" y="2151"/>
                    </a:lnTo>
                    <a:lnTo>
                      <a:pt x="109" y="2151"/>
                    </a:lnTo>
                    <a:lnTo>
                      <a:pt x="105" y="2155"/>
                    </a:lnTo>
                    <a:lnTo>
                      <a:pt x="105" y="2155"/>
                    </a:lnTo>
                    <a:lnTo>
                      <a:pt x="105" y="2155"/>
                    </a:lnTo>
                    <a:lnTo>
                      <a:pt x="105" y="2151"/>
                    </a:lnTo>
                    <a:lnTo>
                      <a:pt x="105" y="2151"/>
                    </a:lnTo>
                    <a:lnTo>
                      <a:pt x="105" y="2151"/>
                    </a:lnTo>
                    <a:lnTo>
                      <a:pt x="105" y="2147"/>
                    </a:lnTo>
                    <a:lnTo>
                      <a:pt x="105" y="2144"/>
                    </a:lnTo>
                    <a:lnTo>
                      <a:pt x="101" y="2140"/>
                    </a:lnTo>
                    <a:lnTo>
                      <a:pt x="101" y="2136"/>
                    </a:lnTo>
                    <a:lnTo>
                      <a:pt x="98" y="2136"/>
                    </a:lnTo>
                    <a:lnTo>
                      <a:pt x="98" y="2136"/>
                    </a:lnTo>
                    <a:lnTo>
                      <a:pt x="101" y="2136"/>
                    </a:lnTo>
                    <a:lnTo>
                      <a:pt x="101" y="2140"/>
                    </a:lnTo>
                    <a:lnTo>
                      <a:pt x="101" y="2144"/>
                    </a:lnTo>
                    <a:lnTo>
                      <a:pt x="101" y="2147"/>
                    </a:lnTo>
                    <a:lnTo>
                      <a:pt x="101" y="2151"/>
                    </a:lnTo>
                    <a:lnTo>
                      <a:pt x="98" y="2155"/>
                    </a:lnTo>
                    <a:lnTo>
                      <a:pt x="98" y="2155"/>
                    </a:lnTo>
                    <a:lnTo>
                      <a:pt x="94" y="2159"/>
                    </a:lnTo>
                    <a:lnTo>
                      <a:pt x="94" y="2159"/>
                    </a:lnTo>
                    <a:lnTo>
                      <a:pt x="90" y="2155"/>
                    </a:lnTo>
                    <a:lnTo>
                      <a:pt x="90" y="2155"/>
                    </a:lnTo>
                    <a:lnTo>
                      <a:pt x="86" y="2151"/>
                    </a:lnTo>
                    <a:lnTo>
                      <a:pt x="86" y="2147"/>
                    </a:lnTo>
                    <a:lnTo>
                      <a:pt x="90" y="2144"/>
                    </a:lnTo>
                    <a:lnTo>
                      <a:pt x="90" y="2140"/>
                    </a:lnTo>
                    <a:lnTo>
                      <a:pt x="86" y="2140"/>
                    </a:lnTo>
                    <a:lnTo>
                      <a:pt x="86" y="2140"/>
                    </a:lnTo>
                    <a:lnTo>
                      <a:pt x="86" y="2144"/>
                    </a:lnTo>
                    <a:lnTo>
                      <a:pt x="86" y="2147"/>
                    </a:lnTo>
                    <a:lnTo>
                      <a:pt x="86" y="2151"/>
                    </a:lnTo>
                    <a:lnTo>
                      <a:pt x="86" y="2155"/>
                    </a:lnTo>
                    <a:lnTo>
                      <a:pt x="86" y="2155"/>
                    </a:lnTo>
                    <a:lnTo>
                      <a:pt x="86" y="2155"/>
                    </a:lnTo>
                    <a:lnTo>
                      <a:pt x="86" y="2155"/>
                    </a:lnTo>
                    <a:lnTo>
                      <a:pt x="82" y="2155"/>
                    </a:lnTo>
                    <a:lnTo>
                      <a:pt x="82" y="2151"/>
                    </a:lnTo>
                    <a:lnTo>
                      <a:pt x="82" y="2147"/>
                    </a:lnTo>
                    <a:lnTo>
                      <a:pt x="82" y="2147"/>
                    </a:lnTo>
                    <a:lnTo>
                      <a:pt x="82" y="2144"/>
                    </a:lnTo>
                    <a:lnTo>
                      <a:pt x="82" y="2140"/>
                    </a:lnTo>
                    <a:lnTo>
                      <a:pt x="82" y="2140"/>
                    </a:lnTo>
                    <a:lnTo>
                      <a:pt x="82" y="2136"/>
                    </a:lnTo>
                    <a:lnTo>
                      <a:pt x="78" y="2136"/>
                    </a:lnTo>
                    <a:lnTo>
                      <a:pt x="78" y="2136"/>
                    </a:lnTo>
                    <a:lnTo>
                      <a:pt x="78" y="2136"/>
                    </a:lnTo>
                    <a:lnTo>
                      <a:pt x="78" y="2147"/>
                    </a:lnTo>
                    <a:lnTo>
                      <a:pt x="78" y="2147"/>
                    </a:lnTo>
                    <a:lnTo>
                      <a:pt x="78" y="2147"/>
                    </a:lnTo>
                    <a:lnTo>
                      <a:pt x="70" y="2136"/>
                    </a:lnTo>
                    <a:lnTo>
                      <a:pt x="66" y="2136"/>
                    </a:lnTo>
                    <a:lnTo>
                      <a:pt x="66" y="2132"/>
                    </a:lnTo>
                    <a:lnTo>
                      <a:pt x="66" y="2128"/>
                    </a:lnTo>
                    <a:lnTo>
                      <a:pt x="66" y="2124"/>
                    </a:lnTo>
                    <a:lnTo>
                      <a:pt x="62" y="2124"/>
                    </a:lnTo>
                    <a:lnTo>
                      <a:pt x="62" y="2124"/>
                    </a:lnTo>
                    <a:lnTo>
                      <a:pt x="62" y="2120"/>
                    </a:lnTo>
                    <a:lnTo>
                      <a:pt x="62" y="2120"/>
                    </a:lnTo>
                    <a:lnTo>
                      <a:pt x="66" y="2120"/>
                    </a:lnTo>
                    <a:lnTo>
                      <a:pt x="66" y="2120"/>
                    </a:lnTo>
                    <a:lnTo>
                      <a:pt x="70" y="2120"/>
                    </a:lnTo>
                    <a:lnTo>
                      <a:pt x="70" y="2116"/>
                    </a:lnTo>
                    <a:lnTo>
                      <a:pt x="66" y="2116"/>
                    </a:lnTo>
                    <a:lnTo>
                      <a:pt x="66" y="2116"/>
                    </a:lnTo>
                    <a:lnTo>
                      <a:pt x="66" y="2116"/>
                    </a:lnTo>
                    <a:lnTo>
                      <a:pt x="66" y="2112"/>
                    </a:lnTo>
                    <a:lnTo>
                      <a:pt x="70" y="2105"/>
                    </a:lnTo>
                    <a:lnTo>
                      <a:pt x="74" y="2101"/>
                    </a:lnTo>
                    <a:lnTo>
                      <a:pt x="74" y="2101"/>
                    </a:lnTo>
                    <a:lnTo>
                      <a:pt x="78" y="2097"/>
                    </a:lnTo>
                    <a:lnTo>
                      <a:pt x="78" y="2097"/>
                    </a:lnTo>
                    <a:lnTo>
                      <a:pt x="78" y="2097"/>
                    </a:lnTo>
                    <a:lnTo>
                      <a:pt x="82" y="2101"/>
                    </a:lnTo>
                    <a:lnTo>
                      <a:pt x="82" y="2105"/>
                    </a:lnTo>
                    <a:lnTo>
                      <a:pt x="82" y="2108"/>
                    </a:lnTo>
                    <a:lnTo>
                      <a:pt x="82" y="2105"/>
                    </a:lnTo>
                    <a:lnTo>
                      <a:pt x="82" y="2101"/>
                    </a:lnTo>
                    <a:lnTo>
                      <a:pt x="82" y="2101"/>
                    </a:lnTo>
                    <a:lnTo>
                      <a:pt x="82" y="2097"/>
                    </a:lnTo>
                    <a:lnTo>
                      <a:pt x="82" y="2097"/>
                    </a:lnTo>
                    <a:lnTo>
                      <a:pt x="82" y="2093"/>
                    </a:lnTo>
                    <a:lnTo>
                      <a:pt x="82" y="2089"/>
                    </a:lnTo>
                    <a:lnTo>
                      <a:pt x="82" y="2089"/>
                    </a:lnTo>
                    <a:lnTo>
                      <a:pt x="86" y="2081"/>
                    </a:lnTo>
                    <a:lnTo>
                      <a:pt x="86" y="2085"/>
                    </a:lnTo>
                    <a:lnTo>
                      <a:pt x="86" y="2085"/>
                    </a:lnTo>
                    <a:lnTo>
                      <a:pt x="90" y="2085"/>
                    </a:lnTo>
                    <a:lnTo>
                      <a:pt x="90" y="2085"/>
                    </a:lnTo>
                    <a:lnTo>
                      <a:pt x="90" y="2085"/>
                    </a:lnTo>
                    <a:lnTo>
                      <a:pt x="90" y="2089"/>
                    </a:lnTo>
                    <a:lnTo>
                      <a:pt x="90" y="2093"/>
                    </a:lnTo>
                    <a:lnTo>
                      <a:pt x="90" y="2097"/>
                    </a:lnTo>
                    <a:lnTo>
                      <a:pt x="90" y="2101"/>
                    </a:lnTo>
                    <a:lnTo>
                      <a:pt x="90" y="2101"/>
                    </a:lnTo>
                    <a:lnTo>
                      <a:pt x="90" y="2105"/>
                    </a:lnTo>
                    <a:lnTo>
                      <a:pt x="90" y="2105"/>
                    </a:lnTo>
                    <a:lnTo>
                      <a:pt x="90" y="2108"/>
                    </a:lnTo>
                    <a:lnTo>
                      <a:pt x="90" y="2108"/>
                    </a:lnTo>
                    <a:lnTo>
                      <a:pt x="90" y="2108"/>
                    </a:lnTo>
                    <a:lnTo>
                      <a:pt x="86" y="2112"/>
                    </a:lnTo>
                    <a:lnTo>
                      <a:pt x="86" y="2112"/>
                    </a:lnTo>
                    <a:lnTo>
                      <a:pt x="86" y="2112"/>
                    </a:lnTo>
                    <a:lnTo>
                      <a:pt x="86" y="2116"/>
                    </a:lnTo>
                    <a:lnTo>
                      <a:pt x="86" y="2116"/>
                    </a:lnTo>
                    <a:lnTo>
                      <a:pt x="86" y="2116"/>
                    </a:lnTo>
                    <a:lnTo>
                      <a:pt x="82" y="2116"/>
                    </a:lnTo>
                    <a:lnTo>
                      <a:pt x="82" y="2116"/>
                    </a:lnTo>
                    <a:lnTo>
                      <a:pt x="82" y="2120"/>
                    </a:lnTo>
                    <a:lnTo>
                      <a:pt x="82" y="2120"/>
                    </a:lnTo>
                    <a:lnTo>
                      <a:pt x="86" y="2120"/>
                    </a:lnTo>
                    <a:lnTo>
                      <a:pt x="86" y="2120"/>
                    </a:lnTo>
                    <a:lnTo>
                      <a:pt x="86" y="2120"/>
                    </a:lnTo>
                    <a:lnTo>
                      <a:pt x="86" y="2120"/>
                    </a:lnTo>
                    <a:lnTo>
                      <a:pt x="94" y="2116"/>
                    </a:lnTo>
                    <a:lnTo>
                      <a:pt x="94" y="2116"/>
                    </a:lnTo>
                    <a:lnTo>
                      <a:pt x="94" y="2112"/>
                    </a:lnTo>
                    <a:lnTo>
                      <a:pt x="94" y="2108"/>
                    </a:lnTo>
                    <a:lnTo>
                      <a:pt x="94" y="2105"/>
                    </a:lnTo>
                    <a:lnTo>
                      <a:pt x="94" y="2105"/>
                    </a:lnTo>
                    <a:lnTo>
                      <a:pt x="94" y="2101"/>
                    </a:lnTo>
                    <a:lnTo>
                      <a:pt x="94" y="2097"/>
                    </a:lnTo>
                    <a:lnTo>
                      <a:pt x="94" y="2093"/>
                    </a:lnTo>
                    <a:lnTo>
                      <a:pt x="94" y="2093"/>
                    </a:lnTo>
                    <a:lnTo>
                      <a:pt x="98" y="2093"/>
                    </a:lnTo>
                    <a:lnTo>
                      <a:pt x="98" y="2093"/>
                    </a:lnTo>
                    <a:lnTo>
                      <a:pt x="101" y="2093"/>
                    </a:lnTo>
                    <a:lnTo>
                      <a:pt x="105" y="2093"/>
                    </a:lnTo>
                    <a:lnTo>
                      <a:pt x="109" y="2093"/>
                    </a:lnTo>
                    <a:lnTo>
                      <a:pt x="109" y="2097"/>
                    </a:lnTo>
                    <a:lnTo>
                      <a:pt x="109" y="2101"/>
                    </a:lnTo>
                    <a:lnTo>
                      <a:pt x="109" y="2105"/>
                    </a:lnTo>
                    <a:lnTo>
                      <a:pt x="113" y="2101"/>
                    </a:lnTo>
                    <a:lnTo>
                      <a:pt x="113" y="2101"/>
                    </a:lnTo>
                    <a:lnTo>
                      <a:pt x="113" y="2101"/>
                    </a:lnTo>
                    <a:lnTo>
                      <a:pt x="113" y="2101"/>
                    </a:lnTo>
                    <a:lnTo>
                      <a:pt x="113" y="2097"/>
                    </a:lnTo>
                    <a:lnTo>
                      <a:pt x="113" y="2097"/>
                    </a:lnTo>
                    <a:lnTo>
                      <a:pt x="113" y="2093"/>
                    </a:lnTo>
                    <a:lnTo>
                      <a:pt x="117" y="2093"/>
                    </a:lnTo>
                    <a:lnTo>
                      <a:pt x="121" y="2093"/>
                    </a:lnTo>
                    <a:lnTo>
                      <a:pt x="121" y="2089"/>
                    </a:lnTo>
                    <a:lnTo>
                      <a:pt x="113" y="2093"/>
                    </a:lnTo>
                    <a:lnTo>
                      <a:pt x="113" y="2093"/>
                    </a:lnTo>
                    <a:lnTo>
                      <a:pt x="109" y="2093"/>
                    </a:lnTo>
                    <a:lnTo>
                      <a:pt x="109" y="2089"/>
                    </a:lnTo>
                    <a:lnTo>
                      <a:pt x="113" y="2085"/>
                    </a:lnTo>
                    <a:lnTo>
                      <a:pt x="113" y="2085"/>
                    </a:lnTo>
                    <a:lnTo>
                      <a:pt x="113" y="2081"/>
                    </a:lnTo>
                    <a:lnTo>
                      <a:pt x="117" y="2081"/>
                    </a:lnTo>
                    <a:lnTo>
                      <a:pt x="121" y="2081"/>
                    </a:lnTo>
                    <a:lnTo>
                      <a:pt x="121" y="2081"/>
                    </a:lnTo>
                    <a:lnTo>
                      <a:pt x="121" y="2077"/>
                    </a:lnTo>
                    <a:lnTo>
                      <a:pt x="121" y="2077"/>
                    </a:lnTo>
                    <a:lnTo>
                      <a:pt x="121" y="2077"/>
                    </a:lnTo>
                    <a:lnTo>
                      <a:pt x="121" y="2077"/>
                    </a:lnTo>
                    <a:lnTo>
                      <a:pt x="125" y="2077"/>
                    </a:lnTo>
                    <a:lnTo>
                      <a:pt x="125" y="2077"/>
                    </a:lnTo>
                    <a:lnTo>
                      <a:pt x="125" y="2077"/>
                    </a:lnTo>
                    <a:lnTo>
                      <a:pt x="125" y="2077"/>
                    </a:lnTo>
                    <a:lnTo>
                      <a:pt x="129" y="2081"/>
                    </a:lnTo>
                    <a:lnTo>
                      <a:pt x="137" y="2077"/>
                    </a:lnTo>
                    <a:lnTo>
                      <a:pt x="144" y="2069"/>
                    </a:lnTo>
                    <a:lnTo>
                      <a:pt x="144" y="2065"/>
                    </a:lnTo>
                    <a:lnTo>
                      <a:pt x="144" y="2065"/>
                    </a:lnTo>
                    <a:lnTo>
                      <a:pt x="148" y="2065"/>
                    </a:lnTo>
                    <a:lnTo>
                      <a:pt x="148" y="2065"/>
                    </a:lnTo>
                    <a:lnTo>
                      <a:pt x="148" y="2062"/>
                    </a:lnTo>
                    <a:lnTo>
                      <a:pt x="148" y="2062"/>
                    </a:lnTo>
                    <a:lnTo>
                      <a:pt x="156" y="2062"/>
                    </a:lnTo>
                    <a:lnTo>
                      <a:pt x="156" y="2058"/>
                    </a:lnTo>
                    <a:lnTo>
                      <a:pt x="152" y="2062"/>
                    </a:lnTo>
                    <a:lnTo>
                      <a:pt x="140" y="2065"/>
                    </a:lnTo>
                    <a:lnTo>
                      <a:pt x="133" y="2073"/>
                    </a:lnTo>
                    <a:lnTo>
                      <a:pt x="133" y="2077"/>
                    </a:lnTo>
                    <a:lnTo>
                      <a:pt x="133" y="2077"/>
                    </a:lnTo>
                    <a:lnTo>
                      <a:pt x="129" y="2077"/>
                    </a:lnTo>
                    <a:lnTo>
                      <a:pt x="125" y="2073"/>
                    </a:lnTo>
                    <a:lnTo>
                      <a:pt x="125" y="2073"/>
                    </a:lnTo>
                    <a:lnTo>
                      <a:pt x="125" y="2069"/>
                    </a:lnTo>
                    <a:lnTo>
                      <a:pt x="125" y="2069"/>
                    </a:lnTo>
                    <a:lnTo>
                      <a:pt x="125" y="2069"/>
                    </a:lnTo>
                    <a:lnTo>
                      <a:pt x="129" y="2065"/>
                    </a:lnTo>
                    <a:lnTo>
                      <a:pt x="125" y="2062"/>
                    </a:lnTo>
                    <a:lnTo>
                      <a:pt x="125" y="2062"/>
                    </a:lnTo>
                    <a:lnTo>
                      <a:pt x="129" y="2058"/>
                    </a:lnTo>
                    <a:lnTo>
                      <a:pt x="125" y="2062"/>
                    </a:lnTo>
                    <a:lnTo>
                      <a:pt x="125" y="2062"/>
                    </a:lnTo>
                    <a:lnTo>
                      <a:pt x="125" y="2065"/>
                    </a:lnTo>
                    <a:lnTo>
                      <a:pt x="125" y="2069"/>
                    </a:lnTo>
                    <a:lnTo>
                      <a:pt x="125" y="2069"/>
                    </a:lnTo>
                    <a:lnTo>
                      <a:pt x="121" y="2073"/>
                    </a:lnTo>
                    <a:lnTo>
                      <a:pt x="117" y="2073"/>
                    </a:lnTo>
                    <a:lnTo>
                      <a:pt x="117" y="2073"/>
                    </a:lnTo>
                    <a:lnTo>
                      <a:pt x="113" y="2073"/>
                    </a:lnTo>
                    <a:lnTo>
                      <a:pt x="113" y="2073"/>
                    </a:lnTo>
                    <a:lnTo>
                      <a:pt x="109" y="2069"/>
                    </a:lnTo>
                    <a:lnTo>
                      <a:pt x="109" y="2065"/>
                    </a:lnTo>
                    <a:lnTo>
                      <a:pt x="105" y="2065"/>
                    </a:lnTo>
                    <a:lnTo>
                      <a:pt x="105" y="2065"/>
                    </a:lnTo>
                    <a:lnTo>
                      <a:pt x="105" y="2062"/>
                    </a:lnTo>
                    <a:lnTo>
                      <a:pt x="105" y="2062"/>
                    </a:lnTo>
                    <a:lnTo>
                      <a:pt x="101" y="2065"/>
                    </a:lnTo>
                    <a:lnTo>
                      <a:pt x="101" y="2065"/>
                    </a:lnTo>
                    <a:lnTo>
                      <a:pt x="98" y="2062"/>
                    </a:lnTo>
                    <a:lnTo>
                      <a:pt x="101" y="2062"/>
                    </a:lnTo>
                    <a:lnTo>
                      <a:pt x="105" y="2062"/>
                    </a:lnTo>
                    <a:lnTo>
                      <a:pt x="105" y="2058"/>
                    </a:lnTo>
                    <a:lnTo>
                      <a:pt x="105" y="2054"/>
                    </a:lnTo>
                    <a:lnTo>
                      <a:pt x="109" y="2050"/>
                    </a:lnTo>
                    <a:lnTo>
                      <a:pt x="113" y="2046"/>
                    </a:lnTo>
                    <a:lnTo>
                      <a:pt x="117" y="2046"/>
                    </a:lnTo>
                    <a:lnTo>
                      <a:pt x="125" y="2042"/>
                    </a:lnTo>
                    <a:lnTo>
                      <a:pt x="125" y="2042"/>
                    </a:lnTo>
                    <a:lnTo>
                      <a:pt x="125" y="2042"/>
                    </a:lnTo>
                    <a:lnTo>
                      <a:pt x="125" y="2038"/>
                    </a:lnTo>
                    <a:lnTo>
                      <a:pt x="125" y="2038"/>
                    </a:lnTo>
                    <a:lnTo>
                      <a:pt x="125" y="2038"/>
                    </a:lnTo>
                    <a:lnTo>
                      <a:pt x="125" y="2038"/>
                    </a:lnTo>
                    <a:lnTo>
                      <a:pt x="129" y="2026"/>
                    </a:lnTo>
                    <a:lnTo>
                      <a:pt x="133" y="2019"/>
                    </a:lnTo>
                    <a:lnTo>
                      <a:pt x="152" y="2015"/>
                    </a:lnTo>
                    <a:lnTo>
                      <a:pt x="148" y="2011"/>
                    </a:lnTo>
                    <a:lnTo>
                      <a:pt x="148" y="2015"/>
                    </a:lnTo>
                    <a:lnTo>
                      <a:pt x="148" y="2011"/>
                    </a:lnTo>
                    <a:lnTo>
                      <a:pt x="148" y="2007"/>
                    </a:lnTo>
                    <a:lnTo>
                      <a:pt x="148" y="2007"/>
                    </a:lnTo>
                    <a:lnTo>
                      <a:pt x="144" y="2007"/>
                    </a:lnTo>
                    <a:lnTo>
                      <a:pt x="144" y="2007"/>
                    </a:lnTo>
                    <a:lnTo>
                      <a:pt x="144" y="2011"/>
                    </a:lnTo>
                    <a:lnTo>
                      <a:pt x="144" y="2011"/>
                    </a:lnTo>
                    <a:lnTo>
                      <a:pt x="144" y="2015"/>
                    </a:lnTo>
                    <a:lnTo>
                      <a:pt x="140" y="2015"/>
                    </a:lnTo>
                    <a:lnTo>
                      <a:pt x="137" y="2019"/>
                    </a:lnTo>
                    <a:lnTo>
                      <a:pt x="137" y="2019"/>
                    </a:lnTo>
                    <a:lnTo>
                      <a:pt x="133" y="2015"/>
                    </a:lnTo>
                    <a:lnTo>
                      <a:pt x="133" y="2007"/>
                    </a:lnTo>
                    <a:lnTo>
                      <a:pt x="129" y="2003"/>
                    </a:lnTo>
                    <a:lnTo>
                      <a:pt x="137" y="1999"/>
                    </a:lnTo>
                    <a:lnTo>
                      <a:pt x="137" y="1995"/>
                    </a:lnTo>
                    <a:lnTo>
                      <a:pt x="137" y="1995"/>
                    </a:lnTo>
                    <a:lnTo>
                      <a:pt x="140" y="1991"/>
                    </a:lnTo>
                    <a:lnTo>
                      <a:pt x="140" y="1987"/>
                    </a:lnTo>
                    <a:lnTo>
                      <a:pt x="140" y="1987"/>
                    </a:lnTo>
                    <a:lnTo>
                      <a:pt x="140" y="1983"/>
                    </a:lnTo>
                    <a:lnTo>
                      <a:pt x="144" y="1983"/>
                    </a:lnTo>
                    <a:lnTo>
                      <a:pt x="144" y="1983"/>
                    </a:lnTo>
                    <a:lnTo>
                      <a:pt x="148" y="1980"/>
                    </a:lnTo>
                    <a:lnTo>
                      <a:pt x="148" y="1980"/>
                    </a:lnTo>
                    <a:lnTo>
                      <a:pt x="148" y="1976"/>
                    </a:lnTo>
                    <a:lnTo>
                      <a:pt x="152" y="1976"/>
                    </a:lnTo>
                    <a:lnTo>
                      <a:pt x="152" y="1976"/>
                    </a:lnTo>
                    <a:lnTo>
                      <a:pt x="152" y="1976"/>
                    </a:lnTo>
                    <a:lnTo>
                      <a:pt x="152" y="1976"/>
                    </a:lnTo>
                    <a:lnTo>
                      <a:pt x="152" y="1976"/>
                    </a:lnTo>
                    <a:lnTo>
                      <a:pt x="152" y="1976"/>
                    </a:lnTo>
                    <a:lnTo>
                      <a:pt x="152" y="1972"/>
                    </a:lnTo>
                    <a:lnTo>
                      <a:pt x="152" y="1972"/>
                    </a:lnTo>
                    <a:lnTo>
                      <a:pt x="152" y="1972"/>
                    </a:lnTo>
                    <a:lnTo>
                      <a:pt x="156" y="1968"/>
                    </a:lnTo>
                    <a:lnTo>
                      <a:pt x="160" y="1968"/>
                    </a:lnTo>
                    <a:lnTo>
                      <a:pt x="160" y="1964"/>
                    </a:lnTo>
                    <a:lnTo>
                      <a:pt x="164" y="1960"/>
                    </a:lnTo>
                    <a:lnTo>
                      <a:pt x="168" y="1960"/>
                    </a:lnTo>
                    <a:lnTo>
                      <a:pt x="168" y="1960"/>
                    </a:lnTo>
                    <a:lnTo>
                      <a:pt x="176" y="1964"/>
                    </a:lnTo>
                    <a:lnTo>
                      <a:pt x="172" y="1972"/>
                    </a:lnTo>
                    <a:lnTo>
                      <a:pt x="172" y="1976"/>
                    </a:lnTo>
                    <a:lnTo>
                      <a:pt x="172" y="1980"/>
                    </a:lnTo>
                    <a:lnTo>
                      <a:pt x="172" y="1983"/>
                    </a:lnTo>
                    <a:lnTo>
                      <a:pt x="168" y="1987"/>
                    </a:lnTo>
                    <a:lnTo>
                      <a:pt x="168" y="1987"/>
                    </a:lnTo>
                    <a:lnTo>
                      <a:pt x="168" y="2003"/>
                    </a:lnTo>
                    <a:lnTo>
                      <a:pt x="168" y="2007"/>
                    </a:lnTo>
                    <a:lnTo>
                      <a:pt x="168" y="2011"/>
                    </a:lnTo>
                    <a:lnTo>
                      <a:pt x="168" y="2015"/>
                    </a:lnTo>
                    <a:lnTo>
                      <a:pt x="172" y="2019"/>
                    </a:lnTo>
                    <a:lnTo>
                      <a:pt x="172" y="2019"/>
                    </a:lnTo>
                    <a:lnTo>
                      <a:pt x="172" y="2011"/>
                    </a:lnTo>
                    <a:lnTo>
                      <a:pt x="172" y="2007"/>
                    </a:lnTo>
                    <a:lnTo>
                      <a:pt x="172" y="2003"/>
                    </a:lnTo>
                    <a:lnTo>
                      <a:pt x="172" y="1995"/>
                    </a:lnTo>
                    <a:lnTo>
                      <a:pt x="172" y="1991"/>
                    </a:lnTo>
                    <a:lnTo>
                      <a:pt x="172" y="1991"/>
                    </a:lnTo>
                    <a:lnTo>
                      <a:pt x="172" y="1987"/>
                    </a:lnTo>
                    <a:lnTo>
                      <a:pt x="172" y="1983"/>
                    </a:lnTo>
                    <a:lnTo>
                      <a:pt x="176" y="1972"/>
                    </a:lnTo>
                    <a:lnTo>
                      <a:pt x="176" y="1968"/>
                    </a:lnTo>
                    <a:lnTo>
                      <a:pt x="180" y="1968"/>
                    </a:lnTo>
                    <a:lnTo>
                      <a:pt x="180" y="1964"/>
                    </a:lnTo>
                    <a:lnTo>
                      <a:pt x="180" y="1964"/>
                    </a:lnTo>
                    <a:lnTo>
                      <a:pt x="183" y="1956"/>
                    </a:lnTo>
                    <a:lnTo>
                      <a:pt x="183" y="1956"/>
                    </a:lnTo>
                    <a:lnTo>
                      <a:pt x="187" y="1952"/>
                    </a:lnTo>
                    <a:lnTo>
                      <a:pt x="187" y="1952"/>
                    </a:lnTo>
                    <a:lnTo>
                      <a:pt x="199" y="1948"/>
                    </a:lnTo>
                    <a:lnTo>
                      <a:pt x="207" y="1948"/>
                    </a:lnTo>
                    <a:lnTo>
                      <a:pt x="211" y="1948"/>
                    </a:lnTo>
                    <a:lnTo>
                      <a:pt x="211" y="1944"/>
                    </a:lnTo>
                    <a:lnTo>
                      <a:pt x="195" y="1944"/>
                    </a:lnTo>
                    <a:lnTo>
                      <a:pt x="195" y="1944"/>
                    </a:lnTo>
                    <a:lnTo>
                      <a:pt x="195" y="1944"/>
                    </a:lnTo>
                    <a:lnTo>
                      <a:pt x="195" y="1944"/>
                    </a:lnTo>
                    <a:lnTo>
                      <a:pt x="199" y="1944"/>
                    </a:lnTo>
                    <a:lnTo>
                      <a:pt x="199" y="1944"/>
                    </a:lnTo>
                    <a:lnTo>
                      <a:pt x="199" y="1941"/>
                    </a:lnTo>
                    <a:lnTo>
                      <a:pt x="199" y="1941"/>
                    </a:lnTo>
                    <a:lnTo>
                      <a:pt x="199" y="1941"/>
                    </a:lnTo>
                    <a:lnTo>
                      <a:pt x="199" y="1941"/>
                    </a:lnTo>
                    <a:lnTo>
                      <a:pt x="203" y="1933"/>
                    </a:lnTo>
                    <a:lnTo>
                      <a:pt x="203" y="1933"/>
                    </a:lnTo>
                    <a:lnTo>
                      <a:pt x="199" y="1933"/>
                    </a:lnTo>
                    <a:lnTo>
                      <a:pt x="195" y="1937"/>
                    </a:lnTo>
                    <a:lnTo>
                      <a:pt x="195" y="1941"/>
                    </a:lnTo>
                    <a:lnTo>
                      <a:pt x="191" y="1948"/>
                    </a:lnTo>
                    <a:lnTo>
                      <a:pt x="191" y="1948"/>
                    </a:lnTo>
                    <a:lnTo>
                      <a:pt x="183" y="1948"/>
                    </a:lnTo>
                    <a:lnTo>
                      <a:pt x="183" y="1952"/>
                    </a:lnTo>
                    <a:lnTo>
                      <a:pt x="176" y="1960"/>
                    </a:lnTo>
                    <a:lnTo>
                      <a:pt x="176" y="1960"/>
                    </a:lnTo>
                    <a:lnTo>
                      <a:pt x="176" y="1960"/>
                    </a:lnTo>
                    <a:lnTo>
                      <a:pt x="172" y="1960"/>
                    </a:lnTo>
                    <a:lnTo>
                      <a:pt x="172" y="1960"/>
                    </a:lnTo>
                    <a:lnTo>
                      <a:pt x="172" y="1956"/>
                    </a:lnTo>
                    <a:lnTo>
                      <a:pt x="176" y="1948"/>
                    </a:lnTo>
                    <a:lnTo>
                      <a:pt x="180" y="1944"/>
                    </a:lnTo>
                    <a:lnTo>
                      <a:pt x="176" y="1948"/>
                    </a:lnTo>
                    <a:lnTo>
                      <a:pt x="168" y="1956"/>
                    </a:lnTo>
                    <a:lnTo>
                      <a:pt x="164" y="1956"/>
                    </a:lnTo>
                    <a:lnTo>
                      <a:pt x="160" y="1960"/>
                    </a:lnTo>
                    <a:lnTo>
                      <a:pt x="156" y="1960"/>
                    </a:lnTo>
                    <a:lnTo>
                      <a:pt x="156" y="1960"/>
                    </a:lnTo>
                    <a:lnTo>
                      <a:pt x="152" y="1964"/>
                    </a:lnTo>
                    <a:lnTo>
                      <a:pt x="148" y="1968"/>
                    </a:lnTo>
                    <a:lnTo>
                      <a:pt x="148" y="1968"/>
                    </a:lnTo>
                    <a:lnTo>
                      <a:pt x="144" y="1968"/>
                    </a:lnTo>
                    <a:lnTo>
                      <a:pt x="140" y="1968"/>
                    </a:lnTo>
                    <a:lnTo>
                      <a:pt x="140" y="1968"/>
                    </a:lnTo>
                    <a:lnTo>
                      <a:pt x="137" y="1964"/>
                    </a:lnTo>
                    <a:lnTo>
                      <a:pt x="137" y="1956"/>
                    </a:lnTo>
                    <a:lnTo>
                      <a:pt x="137" y="1956"/>
                    </a:lnTo>
                    <a:lnTo>
                      <a:pt x="137" y="1956"/>
                    </a:lnTo>
                    <a:lnTo>
                      <a:pt x="137" y="1960"/>
                    </a:lnTo>
                    <a:lnTo>
                      <a:pt x="137" y="1960"/>
                    </a:lnTo>
                    <a:lnTo>
                      <a:pt x="137" y="1960"/>
                    </a:lnTo>
                    <a:lnTo>
                      <a:pt x="137" y="1964"/>
                    </a:lnTo>
                    <a:lnTo>
                      <a:pt x="140" y="1968"/>
                    </a:lnTo>
                    <a:lnTo>
                      <a:pt x="140" y="1968"/>
                    </a:lnTo>
                    <a:lnTo>
                      <a:pt x="140" y="1972"/>
                    </a:lnTo>
                    <a:lnTo>
                      <a:pt x="140" y="1972"/>
                    </a:lnTo>
                    <a:lnTo>
                      <a:pt x="140" y="1972"/>
                    </a:lnTo>
                    <a:lnTo>
                      <a:pt x="137" y="1972"/>
                    </a:lnTo>
                    <a:lnTo>
                      <a:pt x="137" y="1972"/>
                    </a:lnTo>
                    <a:lnTo>
                      <a:pt x="133" y="1972"/>
                    </a:lnTo>
                    <a:lnTo>
                      <a:pt x="133" y="1976"/>
                    </a:lnTo>
                    <a:lnTo>
                      <a:pt x="133" y="1976"/>
                    </a:lnTo>
                    <a:lnTo>
                      <a:pt x="137" y="1976"/>
                    </a:lnTo>
                    <a:lnTo>
                      <a:pt x="137" y="1980"/>
                    </a:lnTo>
                    <a:lnTo>
                      <a:pt x="137" y="1983"/>
                    </a:lnTo>
                    <a:lnTo>
                      <a:pt x="133" y="1983"/>
                    </a:lnTo>
                    <a:lnTo>
                      <a:pt x="137" y="1987"/>
                    </a:lnTo>
                    <a:lnTo>
                      <a:pt x="137" y="1987"/>
                    </a:lnTo>
                    <a:lnTo>
                      <a:pt x="137" y="1987"/>
                    </a:lnTo>
                    <a:lnTo>
                      <a:pt x="137" y="1991"/>
                    </a:lnTo>
                    <a:lnTo>
                      <a:pt x="137" y="1991"/>
                    </a:lnTo>
                    <a:lnTo>
                      <a:pt x="133" y="1995"/>
                    </a:lnTo>
                    <a:lnTo>
                      <a:pt x="133" y="1995"/>
                    </a:lnTo>
                    <a:lnTo>
                      <a:pt x="129" y="1995"/>
                    </a:lnTo>
                    <a:lnTo>
                      <a:pt x="125" y="1991"/>
                    </a:lnTo>
                    <a:lnTo>
                      <a:pt x="125" y="1991"/>
                    </a:lnTo>
                    <a:lnTo>
                      <a:pt x="125" y="1991"/>
                    </a:lnTo>
                    <a:lnTo>
                      <a:pt x="121" y="1995"/>
                    </a:lnTo>
                    <a:lnTo>
                      <a:pt x="121" y="1999"/>
                    </a:lnTo>
                    <a:lnTo>
                      <a:pt x="121" y="1999"/>
                    </a:lnTo>
                    <a:lnTo>
                      <a:pt x="117" y="2003"/>
                    </a:lnTo>
                    <a:lnTo>
                      <a:pt x="117" y="2007"/>
                    </a:lnTo>
                    <a:lnTo>
                      <a:pt x="117" y="2011"/>
                    </a:lnTo>
                    <a:lnTo>
                      <a:pt x="117" y="2011"/>
                    </a:lnTo>
                    <a:lnTo>
                      <a:pt x="113" y="2011"/>
                    </a:lnTo>
                    <a:lnTo>
                      <a:pt x="113" y="2011"/>
                    </a:lnTo>
                    <a:lnTo>
                      <a:pt x="113" y="2011"/>
                    </a:lnTo>
                    <a:lnTo>
                      <a:pt x="113" y="2015"/>
                    </a:lnTo>
                    <a:lnTo>
                      <a:pt x="117" y="2023"/>
                    </a:lnTo>
                    <a:lnTo>
                      <a:pt x="117" y="2026"/>
                    </a:lnTo>
                    <a:lnTo>
                      <a:pt x="113" y="2034"/>
                    </a:lnTo>
                    <a:lnTo>
                      <a:pt x="113" y="2034"/>
                    </a:lnTo>
                    <a:lnTo>
                      <a:pt x="109" y="2038"/>
                    </a:lnTo>
                    <a:lnTo>
                      <a:pt x="109" y="2034"/>
                    </a:lnTo>
                    <a:lnTo>
                      <a:pt x="109" y="2034"/>
                    </a:lnTo>
                    <a:lnTo>
                      <a:pt x="109" y="2034"/>
                    </a:lnTo>
                    <a:lnTo>
                      <a:pt x="105" y="2038"/>
                    </a:lnTo>
                    <a:lnTo>
                      <a:pt x="105" y="2038"/>
                    </a:lnTo>
                    <a:lnTo>
                      <a:pt x="101" y="2034"/>
                    </a:lnTo>
                    <a:lnTo>
                      <a:pt x="101" y="2034"/>
                    </a:lnTo>
                    <a:lnTo>
                      <a:pt x="101" y="2034"/>
                    </a:lnTo>
                    <a:lnTo>
                      <a:pt x="101" y="2034"/>
                    </a:lnTo>
                    <a:lnTo>
                      <a:pt x="101" y="2030"/>
                    </a:lnTo>
                    <a:lnTo>
                      <a:pt x="101" y="2030"/>
                    </a:lnTo>
                    <a:lnTo>
                      <a:pt x="101" y="2026"/>
                    </a:lnTo>
                    <a:lnTo>
                      <a:pt x="101" y="2026"/>
                    </a:lnTo>
                    <a:lnTo>
                      <a:pt x="105" y="2026"/>
                    </a:lnTo>
                    <a:lnTo>
                      <a:pt x="105" y="2026"/>
                    </a:lnTo>
                    <a:lnTo>
                      <a:pt x="105" y="2026"/>
                    </a:lnTo>
                    <a:lnTo>
                      <a:pt x="109" y="2023"/>
                    </a:lnTo>
                    <a:lnTo>
                      <a:pt x="109" y="2023"/>
                    </a:lnTo>
                    <a:lnTo>
                      <a:pt x="105" y="2023"/>
                    </a:lnTo>
                    <a:lnTo>
                      <a:pt x="105" y="2023"/>
                    </a:lnTo>
                    <a:lnTo>
                      <a:pt x="105" y="2023"/>
                    </a:lnTo>
                    <a:lnTo>
                      <a:pt x="105" y="2023"/>
                    </a:lnTo>
                    <a:lnTo>
                      <a:pt x="101" y="2023"/>
                    </a:lnTo>
                    <a:lnTo>
                      <a:pt x="101" y="2023"/>
                    </a:lnTo>
                    <a:lnTo>
                      <a:pt x="101" y="2023"/>
                    </a:lnTo>
                    <a:lnTo>
                      <a:pt x="101" y="2023"/>
                    </a:lnTo>
                    <a:lnTo>
                      <a:pt x="101" y="2019"/>
                    </a:lnTo>
                    <a:lnTo>
                      <a:pt x="101" y="2019"/>
                    </a:lnTo>
                    <a:lnTo>
                      <a:pt x="101" y="2019"/>
                    </a:lnTo>
                    <a:lnTo>
                      <a:pt x="101" y="2015"/>
                    </a:lnTo>
                    <a:lnTo>
                      <a:pt x="101" y="2011"/>
                    </a:lnTo>
                    <a:lnTo>
                      <a:pt x="101" y="2007"/>
                    </a:lnTo>
                    <a:lnTo>
                      <a:pt x="101" y="2007"/>
                    </a:lnTo>
                    <a:lnTo>
                      <a:pt x="105" y="2003"/>
                    </a:lnTo>
                    <a:lnTo>
                      <a:pt x="105" y="2003"/>
                    </a:lnTo>
                    <a:lnTo>
                      <a:pt x="105" y="2003"/>
                    </a:lnTo>
                    <a:lnTo>
                      <a:pt x="101" y="2003"/>
                    </a:lnTo>
                    <a:lnTo>
                      <a:pt x="98" y="2007"/>
                    </a:lnTo>
                    <a:lnTo>
                      <a:pt x="94" y="2007"/>
                    </a:lnTo>
                    <a:lnTo>
                      <a:pt x="94" y="2011"/>
                    </a:lnTo>
                    <a:lnTo>
                      <a:pt x="94" y="2011"/>
                    </a:lnTo>
                    <a:lnTo>
                      <a:pt x="94" y="2015"/>
                    </a:lnTo>
                    <a:lnTo>
                      <a:pt x="94" y="2015"/>
                    </a:lnTo>
                    <a:lnTo>
                      <a:pt x="94" y="2015"/>
                    </a:lnTo>
                    <a:lnTo>
                      <a:pt x="90" y="2015"/>
                    </a:lnTo>
                    <a:lnTo>
                      <a:pt x="90" y="2015"/>
                    </a:lnTo>
                    <a:lnTo>
                      <a:pt x="86" y="2015"/>
                    </a:lnTo>
                    <a:lnTo>
                      <a:pt x="86" y="2011"/>
                    </a:lnTo>
                    <a:lnTo>
                      <a:pt x="86" y="2011"/>
                    </a:lnTo>
                    <a:lnTo>
                      <a:pt x="90" y="2011"/>
                    </a:lnTo>
                    <a:lnTo>
                      <a:pt x="90" y="2007"/>
                    </a:lnTo>
                    <a:lnTo>
                      <a:pt x="86" y="2007"/>
                    </a:lnTo>
                    <a:lnTo>
                      <a:pt x="86" y="2003"/>
                    </a:lnTo>
                    <a:lnTo>
                      <a:pt x="90" y="2003"/>
                    </a:lnTo>
                    <a:lnTo>
                      <a:pt x="98" y="1999"/>
                    </a:lnTo>
                    <a:lnTo>
                      <a:pt x="98" y="1999"/>
                    </a:lnTo>
                    <a:lnTo>
                      <a:pt x="98" y="1999"/>
                    </a:lnTo>
                    <a:lnTo>
                      <a:pt x="94" y="1999"/>
                    </a:lnTo>
                    <a:lnTo>
                      <a:pt x="90" y="1999"/>
                    </a:lnTo>
                    <a:lnTo>
                      <a:pt x="94" y="1995"/>
                    </a:lnTo>
                    <a:lnTo>
                      <a:pt x="94" y="1995"/>
                    </a:lnTo>
                    <a:lnTo>
                      <a:pt x="94" y="1991"/>
                    </a:lnTo>
                    <a:lnTo>
                      <a:pt x="90" y="1991"/>
                    </a:lnTo>
                    <a:lnTo>
                      <a:pt x="90" y="1995"/>
                    </a:lnTo>
                    <a:lnTo>
                      <a:pt x="90" y="1999"/>
                    </a:lnTo>
                    <a:lnTo>
                      <a:pt x="86" y="1999"/>
                    </a:lnTo>
                    <a:lnTo>
                      <a:pt x="86" y="1995"/>
                    </a:lnTo>
                    <a:lnTo>
                      <a:pt x="90" y="1995"/>
                    </a:lnTo>
                    <a:lnTo>
                      <a:pt x="90" y="1995"/>
                    </a:lnTo>
                    <a:lnTo>
                      <a:pt x="90" y="1991"/>
                    </a:lnTo>
                    <a:lnTo>
                      <a:pt x="90" y="1991"/>
                    </a:lnTo>
                    <a:lnTo>
                      <a:pt x="94" y="1987"/>
                    </a:lnTo>
                    <a:lnTo>
                      <a:pt x="94" y="1983"/>
                    </a:lnTo>
                    <a:lnTo>
                      <a:pt x="94" y="1983"/>
                    </a:lnTo>
                    <a:lnTo>
                      <a:pt x="94" y="1983"/>
                    </a:lnTo>
                    <a:lnTo>
                      <a:pt x="94" y="1980"/>
                    </a:lnTo>
                    <a:lnTo>
                      <a:pt x="94" y="1980"/>
                    </a:lnTo>
                    <a:lnTo>
                      <a:pt x="94" y="1980"/>
                    </a:lnTo>
                    <a:lnTo>
                      <a:pt x="98" y="1976"/>
                    </a:lnTo>
                    <a:lnTo>
                      <a:pt x="98" y="1976"/>
                    </a:lnTo>
                    <a:lnTo>
                      <a:pt x="98" y="1972"/>
                    </a:lnTo>
                    <a:lnTo>
                      <a:pt x="98" y="1972"/>
                    </a:lnTo>
                    <a:lnTo>
                      <a:pt x="98" y="1976"/>
                    </a:lnTo>
                    <a:lnTo>
                      <a:pt x="94" y="1976"/>
                    </a:lnTo>
                    <a:lnTo>
                      <a:pt x="94" y="1976"/>
                    </a:lnTo>
                    <a:lnTo>
                      <a:pt x="94" y="1976"/>
                    </a:lnTo>
                    <a:lnTo>
                      <a:pt x="94" y="1980"/>
                    </a:lnTo>
                    <a:lnTo>
                      <a:pt x="90" y="1980"/>
                    </a:lnTo>
                    <a:lnTo>
                      <a:pt x="90" y="1980"/>
                    </a:lnTo>
                    <a:lnTo>
                      <a:pt x="90" y="1980"/>
                    </a:lnTo>
                    <a:lnTo>
                      <a:pt x="90" y="1976"/>
                    </a:lnTo>
                    <a:lnTo>
                      <a:pt x="90" y="1980"/>
                    </a:lnTo>
                    <a:lnTo>
                      <a:pt x="90" y="1983"/>
                    </a:lnTo>
                    <a:lnTo>
                      <a:pt x="86" y="1987"/>
                    </a:lnTo>
                    <a:lnTo>
                      <a:pt x="86" y="1991"/>
                    </a:lnTo>
                    <a:lnTo>
                      <a:pt x="86" y="1991"/>
                    </a:lnTo>
                    <a:lnTo>
                      <a:pt x="82" y="1999"/>
                    </a:lnTo>
                    <a:lnTo>
                      <a:pt x="82" y="2003"/>
                    </a:lnTo>
                    <a:lnTo>
                      <a:pt x="82" y="2003"/>
                    </a:lnTo>
                    <a:lnTo>
                      <a:pt x="78" y="2007"/>
                    </a:lnTo>
                    <a:lnTo>
                      <a:pt x="78" y="2011"/>
                    </a:lnTo>
                    <a:lnTo>
                      <a:pt x="74" y="2011"/>
                    </a:lnTo>
                    <a:lnTo>
                      <a:pt x="74" y="2015"/>
                    </a:lnTo>
                    <a:lnTo>
                      <a:pt x="74" y="2015"/>
                    </a:lnTo>
                    <a:lnTo>
                      <a:pt x="74" y="2019"/>
                    </a:lnTo>
                    <a:lnTo>
                      <a:pt x="74" y="2015"/>
                    </a:lnTo>
                    <a:lnTo>
                      <a:pt x="70" y="2015"/>
                    </a:lnTo>
                    <a:lnTo>
                      <a:pt x="70" y="2011"/>
                    </a:lnTo>
                    <a:lnTo>
                      <a:pt x="70" y="2011"/>
                    </a:lnTo>
                    <a:lnTo>
                      <a:pt x="70" y="2011"/>
                    </a:lnTo>
                    <a:lnTo>
                      <a:pt x="66" y="2011"/>
                    </a:lnTo>
                    <a:lnTo>
                      <a:pt x="66" y="2007"/>
                    </a:lnTo>
                    <a:lnTo>
                      <a:pt x="66" y="2007"/>
                    </a:lnTo>
                    <a:lnTo>
                      <a:pt x="66" y="2007"/>
                    </a:lnTo>
                    <a:lnTo>
                      <a:pt x="70" y="2003"/>
                    </a:lnTo>
                    <a:lnTo>
                      <a:pt x="70" y="2003"/>
                    </a:lnTo>
                    <a:lnTo>
                      <a:pt x="66" y="2003"/>
                    </a:lnTo>
                    <a:lnTo>
                      <a:pt x="58" y="2007"/>
                    </a:lnTo>
                    <a:lnTo>
                      <a:pt x="58" y="2007"/>
                    </a:lnTo>
                    <a:lnTo>
                      <a:pt x="62" y="1999"/>
                    </a:lnTo>
                    <a:lnTo>
                      <a:pt x="66" y="1995"/>
                    </a:lnTo>
                    <a:lnTo>
                      <a:pt x="62" y="1995"/>
                    </a:lnTo>
                    <a:lnTo>
                      <a:pt x="51" y="1995"/>
                    </a:lnTo>
                    <a:lnTo>
                      <a:pt x="51" y="1995"/>
                    </a:lnTo>
                    <a:lnTo>
                      <a:pt x="51" y="1991"/>
                    </a:lnTo>
                    <a:lnTo>
                      <a:pt x="51" y="1991"/>
                    </a:lnTo>
                    <a:lnTo>
                      <a:pt x="51" y="1987"/>
                    </a:lnTo>
                    <a:lnTo>
                      <a:pt x="55" y="1987"/>
                    </a:lnTo>
                    <a:lnTo>
                      <a:pt x="55" y="1987"/>
                    </a:lnTo>
                    <a:lnTo>
                      <a:pt x="58" y="1987"/>
                    </a:lnTo>
                    <a:lnTo>
                      <a:pt x="55" y="1983"/>
                    </a:lnTo>
                    <a:lnTo>
                      <a:pt x="55" y="1983"/>
                    </a:lnTo>
                    <a:lnTo>
                      <a:pt x="51" y="1983"/>
                    </a:lnTo>
                    <a:lnTo>
                      <a:pt x="51" y="1983"/>
                    </a:lnTo>
                    <a:lnTo>
                      <a:pt x="51" y="1983"/>
                    </a:lnTo>
                    <a:lnTo>
                      <a:pt x="51" y="1980"/>
                    </a:lnTo>
                    <a:lnTo>
                      <a:pt x="51" y="1976"/>
                    </a:lnTo>
                    <a:lnTo>
                      <a:pt x="58" y="1976"/>
                    </a:lnTo>
                    <a:lnTo>
                      <a:pt x="62" y="1976"/>
                    </a:lnTo>
                    <a:lnTo>
                      <a:pt x="62" y="1972"/>
                    </a:lnTo>
                    <a:lnTo>
                      <a:pt x="58" y="1968"/>
                    </a:lnTo>
                    <a:lnTo>
                      <a:pt x="58" y="1968"/>
                    </a:lnTo>
                    <a:lnTo>
                      <a:pt x="58" y="1964"/>
                    </a:lnTo>
                    <a:lnTo>
                      <a:pt x="55" y="1960"/>
                    </a:lnTo>
                    <a:lnTo>
                      <a:pt x="55" y="1960"/>
                    </a:lnTo>
                    <a:lnTo>
                      <a:pt x="58" y="1952"/>
                    </a:lnTo>
                    <a:lnTo>
                      <a:pt x="62" y="1952"/>
                    </a:lnTo>
                    <a:lnTo>
                      <a:pt x="62" y="1956"/>
                    </a:lnTo>
                    <a:lnTo>
                      <a:pt x="66" y="1956"/>
                    </a:lnTo>
                    <a:lnTo>
                      <a:pt x="66" y="1960"/>
                    </a:lnTo>
                    <a:lnTo>
                      <a:pt x="70" y="1960"/>
                    </a:lnTo>
                    <a:lnTo>
                      <a:pt x="74" y="1964"/>
                    </a:lnTo>
                    <a:lnTo>
                      <a:pt x="78" y="1968"/>
                    </a:lnTo>
                    <a:lnTo>
                      <a:pt x="82" y="1968"/>
                    </a:lnTo>
                    <a:lnTo>
                      <a:pt x="86" y="1968"/>
                    </a:lnTo>
                    <a:lnTo>
                      <a:pt x="90" y="1968"/>
                    </a:lnTo>
                    <a:lnTo>
                      <a:pt x="90" y="1968"/>
                    </a:lnTo>
                    <a:lnTo>
                      <a:pt x="90" y="1964"/>
                    </a:lnTo>
                    <a:lnTo>
                      <a:pt x="94" y="1964"/>
                    </a:lnTo>
                    <a:lnTo>
                      <a:pt x="94" y="1960"/>
                    </a:lnTo>
                    <a:lnTo>
                      <a:pt x="94" y="1960"/>
                    </a:lnTo>
                    <a:lnTo>
                      <a:pt x="98" y="1956"/>
                    </a:lnTo>
                    <a:lnTo>
                      <a:pt x="94" y="1956"/>
                    </a:lnTo>
                    <a:lnTo>
                      <a:pt x="94" y="1948"/>
                    </a:lnTo>
                    <a:lnTo>
                      <a:pt x="94" y="1944"/>
                    </a:lnTo>
                    <a:lnTo>
                      <a:pt x="94" y="1937"/>
                    </a:lnTo>
                    <a:lnTo>
                      <a:pt x="94" y="1933"/>
                    </a:lnTo>
                    <a:lnTo>
                      <a:pt x="94" y="1929"/>
                    </a:lnTo>
                    <a:lnTo>
                      <a:pt x="94" y="1929"/>
                    </a:lnTo>
                    <a:lnTo>
                      <a:pt x="94" y="1925"/>
                    </a:lnTo>
                    <a:lnTo>
                      <a:pt x="94" y="1921"/>
                    </a:lnTo>
                    <a:lnTo>
                      <a:pt x="94" y="1917"/>
                    </a:lnTo>
                    <a:lnTo>
                      <a:pt x="94" y="1921"/>
                    </a:lnTo>
                    <a:lnTo>
                      <a:pt x="94" y="1921"/>
                    </a:lnTo>
                    <a:lnTo>
                      <a:pt x="90" y="1921"/>
                    </a:lnTo>
                    <a:lnTo>
                      <a:pt x="90" y="1921"/>
                    </a:lnTo>
                    <a:lnTo>
                      <a:pt x="90" y="1917"/>
                    </a:lnTo>
                    <a:lnTo>
                      <a:pt x="90" y="1913"/>
                    </a:lnTo>
                    <a:lnTo>
                      <a:pt x="90" y="1913"/>
                    </a:lnTo>
                    <a:lnTo>
                      <a:pt x="90" y="1913"/>
                    </a:lnTo>
                    <a:lnTo>
                      <a:pt x="86" y="1913"/>
                    </a:lnTo>
                    <a:lnTo>
                      <a:pt x="86" y="1917"/>
                    </a:lnTo>
                    <a:lnTo>
                      <a:pt x="86" y="1921"/>
                    </a:lnTo>
                    <a:lnTo>
                      <a:pt x="86" y="1921"/>
                    </a:lnTo>
                    <a:lnTo>
                      <a:pt x="82" y="1921"/>
                    </a:lnTo>
                    <a:lnTo>
                      <a:pt x="82" y="1921"/>
                    </a:lnTo>
                    <a:lnTo>
                      <a:pt x="82" y="1925"/>
                    </a:lnTo>
                    <a:lnTo>
                      <a:pt x="78" y="1925"/>
                    </a:lnTo>
                    <a:lnTo>
                      <a:pt x="78" y="1925"/>
                    </a:lnTo>
                    <a:lnTo>
                      <a:pt x="78" y="1933"/>
                    </a:lnTo>
                    <a:lnTo>
                      <a:pt x="78" y="1933"/>
                    </a:lnTo>
                    <a:lnTo>
                      <a:pt x="74" y="1937"/>
                    </a:lnTo>
                    <a:lnTo>
                      <a:pt x="70" y="1937"/>
                    </a:lnTo>
                    <a:lnTo>
                      <a:pt x="66" y="1944"/>
                    </a:lnTo>
                    <a:lnTo>
                      <a:pt x="58" y="1948"/>
                    </a:lnTo>
                    <a:lnTo>
                      <a:pt x="58" y="1948"/>
                    </a:lnTo>
                    <a:lnTo>
                      <a:pt x="55" y="1948"/>
                    </a:lnTo>
                    <a:lnTo>
                      <a:pt x="55" y="1944"/>
                    </a:lnTo>
                    <a:lnTo>
                      <a:pt x="51" y="1941"/>
                    </a:lnTo>
                    <a:lnTo>
                      <a:pt x="47" y="1941"/>
                    </a:lnTo>
                    <a:lnTo>
                      <a:pt x="43" y="1933"/>
                    </a:lnTo>
                    <a:lnTo>
                      <a:pt x="39" y="1933"/>
                    </a:lnTo>
                    <a:lnTo>
                      <a:pt x="43" y="1933"/>
                    </a:lnTo>
                    <a:lnTo>
                      <a:pt x="47" y="1933"/>
                    </a:lnTo>
                    <a:lnTo>
                      <a:pt x="51" y="1937"/>
                    </a:lnTo>
                    <a:lnTo>
                      <a:pt x="55" y="1937"/>
                    </a:lnTo>
                    <a:lnTo>
                      <a:pt x="47" y="1929"/>
                    </a:lnTo>
                    <a:lnTo>
                      <a:pt x="39" y="1925"/>
                    </a:lnTo>
                    <a:lnTo>
                      <a:pt x="43" y="1925"/>
                    </a:lnTo>
                    <a:lnTo>
                      <a:pt x="43" y="1925"/>
                    </a:lnTo>
                    <a:lnTo>
                      <a:pt x="43" y="1921"/>
                    </a:lnTo>
                    <a:lnTo>
                      <a:pt x="39" y="1921"/>
                    </a:lnTo>
                    <a:lnTo>
                      <a:pt x="39" y="1921"/>
                    </a:lnTo>
                    <a:lnTo>
                      <a:pt x="35" y="1917"/>
                    </a:lnTo>
                    <a:lnTo>
                      <a:pt x="31" y="1913"/>
                    </a:lnTo>
                    <a:lnTo>
                      <a:pt x="27" y="1909"/>
                    </a:lnTo>
                    <a:lnTo>
                      <a:pt x="23" y="1909"/>
                    </a:lnTo>
                    <a:lnTo>
                      <a:pt x="27" y="1909"/>
                    </a:lnTo>
                    <a:lnTo>
                      <a:pt x="31" y="1909"/>
                    </a:lnTo>
                    <a:lnTo>
                      <a:pt x="31" y="1909"/>
                    </a:lnTo>
                    <a:lnTo>
                      <a:pt x="35" y="1913"/>
                    </a:lnTo>
                    <a:lnTo>
                      <a:pt x="39" y="1913"/>
                    </a:lnTo>
                    <a:lnTo>
                      <a:pt x="43" y="1917"/>
                    </a:lnTo>
                    <a:lnTo>
                      <a:pt x="47" y="1917"/>
                    </a:lnTo>
                    <a:lnTo>
                      <a:pt x="55" y="1921"/>
                    </a:lnTo>
                    <a:lnTo>
                      <a:pt x="58" y="1921"/>
                    </a:lnTo>
                    <a:lnTo>
                      <a:pt x="58" y="1925"/>
                    </a:lnTo>
                    <a:lnTo>
                      <a:pt x="58" y="1929"/>
                    </a:lnTo>
                    <a:lnTo>
                      <a:pt x="62" y="1933"/>
                    </a:lnTo>
                    <a:lnTo>
                      <a:pt x="62" y="1933"/>
                    </a:lnTo>
                    <a:lnTo>
                      <a:pt x="66" y="1933"/>
                    </a:lnTo>
                    <a:lnTo>
                      <a:pt x="62" y="1933"/>
                    </a:lnTo>
                    <a:lnTo>
                      <a:pt x="62" y="1933"/>
                    </a:lnTo>
                    <a:lnTo>
                      <a:pt x="62" y="1933"/>
                    </a:lnTo>
                    <a:lnTo>
                      <a:pt x="62" y="1929"/>
                    </a:lnTo>
                    <a:lnTo>
                      <a:pt x="66" y="1933"/>
                    </a:lnTo>
                    <a:lnTo>
                      <a:pt x="66" y="1933"/>
                    </a:lnTo>
                    <a:lnTo>
                      <a:pt x="70" y="1937"/>
                    </a:lnTo>
                    <a:lnTo>
                      <a:pt x="70" y="1933"/>
                    </a:lnTo>
                    <a:lnTo>
                      <a:pt x="66" y="1929"/>
                    </a:lnTo>
                    <a:lnTo>
                      <a:pt x="62" y="1929"/>
                    </a:lnTo>
                    <a:lnTo>
                      <a:pt x="66" y="1925"/>
                    </a:lnTo>
                    <a:lnTo>
                      <a:pt x="66" y="1925"/>
                    </a:lnTo>
                    <a:lnTo>
                      <a:pt x="70" y="1929"/>
                    </a:lnTo>
                    <a:lnTo>
                      <a:pt x="70" y="1929"/>
                    </a:lnTo>
                    <a:lnTo>
                      <a:pt x="70" y="1929"/>
                    </a:lnTo>
                    <a:lnTo>
                      <a:pt x="66" y="1925"/>
                    </a:lnTo>
                    <a:lnTo>
                      <a:pt x="66" y="1925"/>
                    </a:lnTo>
                    <a:lnTo>
                      <a:pt x="66" y="1921"/>
                    </a:lnTo>
                    <a:lnTo>
                      <a:pt x="66" y="1921"/>
                    </a:lnTo>
                    <a:lnTo>
                      <a:pt x="62" y="1921"/>
                    </a:lnTo>
                    <a:lnTo>
                      <a:pt x="62" y="1921"/>
                    </a:lnTo>
                    <a:lnTo>
                      <a:pt x="62" y="1917"/>
                    </a:lnTo>
                    <a:lnTo>
                      <a:pt x="62" y="1917"/>
                    </a:lnTo>
                    <a:lnTo>
                      <a:pt x="62" y="1917"/>
                    </a:lnTo>
                    <a:lnTo>
                      <a:pt x="58" y="1917"/>
                    </a:lnTo>
                    <a:lnTo>
                      <a:pt x="55" y="1917"/>
                    </a:lnTo>
                    <a:lnTo>
                      <a:pt x="55" y="1913"/>
                    </a:lnTo>
                    <a:lnTo>
                      <a:pt x="51" y="1913"/>
                    </a:lnTo>
                    <a:lnTo>
                      <a:pt x="51" y="1913"/>
                    </a:lnTo>
                    <a:lnTo>
                      <a:pt x="51" y="1913"/>
                    </a:lnTo>
                    <a:lnTo>
                      <a:pt x="51" y="1909"/>
                    </a:lnTo>
                    <a:lnTo>
                      <a:pt x="55" y="1909"/>
                    </a:lnTo>
                    <a:lnTo>
                      <a:pt x="55" y="1909"/>
                    </a:lnTo>
                    <a:lnTo>
                      <a:pt x="58" y="1905"/>
                    </a:lnTo>
                    <a:lnTo>
                      <a:pt x="62" y="1905"/>
                    </a:lnTo>
                    <a:lnTo>
                      <a:pt x="58" y="1902"/>
                    </a:lnTo>
                    <a:lnTo>
                      <a:pt x="58" y="1898"/>
                    </a:lnTo>
                    <a:lnTo>
                      <a:pt x="66" y="1894"/>
                    </a:lnTo>
                    <a:lnTo>
                      <a:pt x="66" y="1894"/>
                    </a:lnTo>
                    <a:lnTo>
                      <a:pt x="70" y="1898"/>
                    </a:lnTo>
                    <a:lnTo>
                      <a:pt x="70" y="1898"/>
                    </a:lnTo>
                    <a:lnTo>
                      <a:pt x="70" y="1898"/>
                    </a:lnTo>
                    <a:lnTo>
                      <a:pt x="74" y="1894"/>
                    </a:lnTo>
                    <a:lnTo>
                      <a:pt x="74" y="1894"/>
                    </a:lnTo>
                    <a:lnTo>
                      <a:pt x="74" y="1894"/>
                    </a:lnTo>
                    <a:lnTo>
                      <a:pt x="70" y="1894"/>
                    </a:lnTo>
                    <a:lnTo>
                      <a:pt x="70" y="1890"/>
                    </a:lnTo>
                    <a:lnTo>
                      <a:pt x="70" y="1890"/>
                    </a:lnTo>
                    <a:lnTo>
                      <a:pt x="70" y="1890"/>
                    </a:lnTo>
                    <a:lnTo>
                      <a:pt x="62" y="1894"/>
                    </a:lnTo>
                    <a:lnTo>
                      <a:pt x="58" y="1894"/>
                    </a:lnTo>
                    <a:lnTo>
                      <a:pt x="58" y="1898"/>
                    </a:lnTo>
                    <a:lnTo>
                      <a:pt x="58" y="1902"/>
                    </a:lnTo>
                    <a:lnTo>
                      <a:pt x="55" y="1905"/>
                    </a:lnTo>
                    <a:lnTo>
                      <a:pt x="51" y="1905"/>
                    </a:lnTo>
                    <a:lnTo>
                      <a:pt x="47" y="1905"/>
                    </a:lnTo>
                    <a:lnTo>
                      <a:pt x="43" y="1898"/>
                    </a:lnTo>
                    <a:lnTo>
                      <a:pt x="43" y="1902"/>
                    </a:lnTo>
                    <a:lnTo>
                      <a:pt x="43" y="1905"/>
                    </a:lnTo>
                    <a:lnTo>
                      <a:pt x="43" y="1905"/>
                    </a:lnTo>
                    <a:lnTo>
                      <a:pt x="39" y="1905"/>
                    </a:lnTo>
                    <a:lnTo>
                      <a:pt x="43" y="1902"/>
                    </a:lnTo>
                    <a:lnTo>
                      <a:pt x="39" y="1902"/>
                    </a:lnTo>
                    <a:lnTo>
                      <a:pt x="35" y="1902"/>
                    </a:lnTo>
                    <a:lnTo>
                      <a:pt x="35" y="1902"/>
                    </a:lnTo>
                    <a:lnTo>
                      <a:pt x="35" y="1902"/>
                    </a:lnTo>
                    <a:lnTo>
                      <a:pt x="31" y="1894"/>
                    </a:lnTo>
                    <a:lnTo>
                      <a:pt x="31" y="1894"/>
                    </a:lnTo>
                    <a:lnTo>
                      <a:pt x="31" y="1890"/>
                    </a:lnTo>
                    <a:lnTo>
                      <a:pt x="31" y="1890"/>
                    </a:lnTo>
                    <a:lnTo>
                      <a:pt x="31" y="1890"/>
                    </a:lnTo>
                    <a:lnTo>
                      <a:pt x="31" y="1890"/>
                    </a:lnTo>
                    <a:lnTo>
                      <a:pt x="31" y="1886"/>
                    </a:lnTo>
                    <a:lnTo>
                      <a:pt x="27" y="1886"/>
                    </a:lnTo>
                    <a:lnTo>
                      <a:pt x="27" y="1886"/>
                    </a:lnTo>
                    <a:lnTo>
                      <a:pt x="27" y="1882"/>
                    </a:lnTo>
                    <a:lnTo>
                      <a:pt x="31" y="1882"/>
                    </a:lnTo>
                    <a:lnTo>
                      <a:pt x="31" y="1882"/>
                    </a:lnTo>
                    <a:lnTo>
                      <a:pt x="35" y="1882"/>
                    </a:lnTo>
                    <a:lnTo>
                      <a:pt x="35" y="1882"/>
                    </a:lnTo>
                    <a:lnTo>
                      <a:pt x="35" y="1886"/>
                    </a:lnTo>
                    <a:lnTo>
                      <a:pt x="35" y="1890"/>
                    </a:lnTo>
                    <a:lnTo>
                      <a:pt x="35" y="1894"/>
                    </a:lnTo>
                    <a:lnTo>
                      <a:pt x="39" y="1898"/>
                    </a:lnTo>
                    <a:lnTo>
                      <a:pt x="39" y="1898"/>
                    </a:lnTo>
                    <a:lnTo>
                      <a:pt x="39" y="1894"/>
                    </a:lnTo>
                    <a:lnTo>
                      <a:pt x="39" y="1886"/>
                    </a:lnTo>
                    <a:lnTo>
                      <a:pt x="39" y="1882"/>
                    </a:lnTo>
                    <a:lnTo>
                      <a:pt x="39" y="1882"/>
                    </a:lnTo>
                    <a:lnTo>
                      <a:pt x="39" y="1882"/>
                    </a:lnTo>
                    <a:lnTo>
                      <a:pt x="39" y="1878"/>
                    </a:lnTo>
                    <a:lnTo>
                      <a:pt x="39" y="1878"/>
                    </a:lnTo>
                    <a:lnTo>
                      <a:pt x="39" y="1878"/>
                    </a:lnTo>
                    <a:lnTo>
                      <a:pt x="39" y="1878"/>
                    </a:lnTo>
                    <a:lnTo>
                      <a:pt x="39" y="1878"/>
                    </a:lnTo>
                    <a:lnTo>
                      <a:pt x="39" y="1878"/>
                    </a:lnTo>
                    <a:lnTo>
                      <a:pt x="35" y="1878"/>
                    </a:lnTo>
                    <a:lnTo>
                      <a:pt x="35" y="1882"/>
                    </a:lnTo>
                    <a:lnTo>
                      <a:pt x="31" y="1878"/>
                    </a:lnTo>
                    <a:lnTo>
                      <a:pt x="31" y="1878"/>
                    </a:lnTo>
                    <a:lnTo>
                      <a:pt x="27" y="1878"/>
                    </a:lnTo>
                    <a:lnTo>
                      <a:pt x="27" y="1874"/>
                    </a:lnTo>
                    <a:lnTo>
                      <a:pt x="27" y="1870"/>
                    </a:lnTo>
                    <a:lnTo>
                      <a:pt x="31" y="1866"/>
                    </a:lnTo>
                    <a:lnTo>
                      <a:pt x="35" y="1862"/>
                    </a:lnTo>
                    <a:lnTo>
                      <a:pt x="39" y="1862"/>
                    </a:lnTo>
                    <a:lnTo>
                      <a:pt x="43" y="1862"/>
                    </a:lnTo>
                    <a:lnTo>
                      <a:pt x="51" y="1866"/>
                    </a:lnTo>
                    <a:lnTo>
                      <a:pt x="55" y="1870"/>
                    </a:lnTo>
                    <a:lnTo>
                      <a:pt x="58" y="1870"/>
                    </a:lnTo>
                    <a:lnTo>
                      <a:pt x="62" y="1870"/>
                    </a:lnTo>
                    <a:lnTo>
                      <a:pt x="62" y="1870"/>
                    </a:lnTo>
                    <a:lnTo>
                      <a:pt x="66" y="1870"/>
                    </a:lnTo>
                    <a:lnTo>
                      <a:pt x="66" y="1874"/>
                    </a:lnTo>
                    <a:lnTo>
                      <a:pt x="66" y="1874"/>
                    </a:lnTo>
                    <a:lnTo>
                      <a:pt x="66" y="1874"/>
                    </a:lnTo>
                    <a:lnTo>
                      <a:pt x="66" y="1874"/>
                    </a:lnTo>
                    <a:lnTo>
                      <a:pt x="66" y="1870"/>
                    </a:lnTo>
                    <a:lnTo>
                      <a:pt x="66" y="1870"/>
                    </a:lnTo>
                    <a:lnTo>
                      <a:pt x="66" y="1866"/>
                    </a:lnTo>
                    <a:lnTo>
                      <a:pt x="66" y="1866"/>
                    </a:lnTo>
                    <a:lnTo>
                      <a:pt x="66" y="1862"/>
                    </a:lnTo>
                    <a:lnTo>
                      <a:pt x="70" y="1862"/>
                    </a:lnTo>
                    <a:lnTo>
                      <a:pt x="70" y="1862"/>
                    </a:lnTo>
                    <a:lnTo>
                      <a:pt x="74" y="1862"/>
                    </a:lnTo>
                    <a:lnTo>
                      <a:pt x="78" y="1862"/>
                    </a:lnTo>
                    <a:lnTo>
                      <a:pt x="82" y="1862"/>
                    </a:lnTo>
                    <a:lnTo>
                      <a:pt x="82" y="1862"/>
                    </a:lnTo>
                    <a:lnTo>
                      <a:pt x="78" y="1859"/>
                    </a:lnTo>
                    <a:lnTo>
                      <a:pt x="78" y="1859"/>
                    </a:lnTo>
                    <a:lnTo>
                      <a:pt x="78" y="1859"/>
                    </a:lnTo>
                    <a:lnTo>
                      <a:pt x="82" y="1859"/>
                    </a:lnTo>
                    <a:lnTo>
                      <a:pt x="82" y="1859"/>
                    </a:lnTo>
                    <a:lnTo>
                      <a:pt x="82" y="1859"/>
                    </a:lnTo>
                    <a:lnTo>
                      <a:pt x="86" y="1855"/>
                    </a:lnTo>
                    <a:lnTo>
                      <a:pt x="90" y="1855"/>
                    </a:lnTo>
                    <a:lnTo>
                      <a:pt x="90" y="1855"/>
                    </a:lnTo>
                    <a:lnTo>
                      <a:pt x="94" y="1855"/>
                    </a:lnTo>
                    <a:lnTo>
                      <a:pt x="94" y="1859"/>
                    </a:lnTo>
                    <a:lnTo>
                      <a:pt x="94" y="1862"/>
                    </a:lnTo>
                    <a:lnTo>
                      <a:pt x="94" y="1859"/>
                    </a:lnTo>
                    <a:lnTo>
                      <a:pt x="94" y="1859"/>
                    </a:lnTo>
                    <a:lnTo>
                      <a:pt x="94" y="1859"/>
                    </a:lnTo>
                    <a:lnTo>
                      <a:pt x="98" y="1855"/>
                    </a:lnTo>
                    <a:lnTo>
                      <a:pt x="98" y="1855"/>
                    </a:lnTo>
                    <a:lnTo>
                      <a:pt x="98" y="1855"/>
                    </a:lnTo>
                    <a:lnTo>
                      <a:pt x="98" y="1855"/>
                    </a:lnTo>
                    <a:lnTo>
                      <a:pt x="98" y="1851"/>
                    </a:lnTo>
                    <a:lnTo>
                      <a:pt x="101" y="1851"/>
                    </a:lnTo>
                    <a:lnTo>
                      <a:pt x="109" y="1851"/>
                    </a:lnTo>
                    <a:lnTo>
                      <a:pt x="109" y="1851"/>
                    </a:lnTo>
                    <a:lnTo>
                      <a:pt x="113" y="1851"/>
                    </a:lnTo>
                    <a:lnTo>
                      <a:pt x="117" y="1851"/>
                    </a:lnTo>
                    <a:lnTo>
                      <a:pt x="121" y="1851"/>
                    </a:lnTo>
                    <a:lnTo>
                      <a:pt x="125" y="1851"/>
                    </a:lnTo>
                    <a:lnTo>
                      <a:pt x="129" y="1851"/>
                    </a:lnTo>
                    <a:lnTo>
                      <a:pt x="133" y="1855"/>
                    </a:lnTo>
                    <a:lnTo>
                      <a:pt x="133" y="1855"/>
                    </a:lnTo>
                    <a:lnTo>
                      <a:pt x="133" y="1859"/>
                    </a:lnTo>
                    <a:lnTo>
                      <a:pt x="133" y="1862"/>
                    </a:lnTo>
                    <a:lnTo>
                      <a:pt x="133" y="1862"/>
                    </a:lnTo>
                    <a:lnTo>
                      <a:pt x="137" y="1859"/>
                    </a:lnTo>
                    <a:lnTo>
                      <a:pt x="137" y="1859"/>
                    </a:lnTo>
                    <a:lnTo>
                      <a:pt x="137" y="1859"/>
                    </a:lnTo>
                    <a:lnTo>
                      <a:pt x="137" y="1859"/>
                    </a:lnTo>
                    <a:lnTo>
                      <a:pt x="140" y="1855"/>
                    </a:lnTo>
                    <a:lnTo>
                      <a:pt x="140" y="1859"/>
                    </a:lnTo>
                    <a:lnTo>
                      <a:pt x="140" y="1859"/>
                    </a:lnTo>
                    <a:lnTo>
                      <a:pt x="140" y="1862"/>
                    </a:lnTo>
                    <a:lnTo>
                      <a:pt x="140" y="1862"/>
                    </a:lnTo>
                    <a:lnTo>
                      <a:pt x="140" y="1866"/>
                    </a:lnTo>
                    <a:lnTo>
                      <a:pt x="140" y="1866"/>
                    </a:lnTo>
                    <a:lnTo>
                      <a:pt x="144" y="1866"/>
                    </a:lnTo>
                    <a:lnTo>
                      <a:pt x="140" y="1862"/>
                    </a:lnTo>
                    <a:lnTo>
                      <a:pt x="140" y="1862"/>
                    </a:lnTo>
                    <a:lnTo>
                      <a:pt x="144" y="1859"/>
                    </a:lnTo>
                    <a:lnTo>
                      <a:pt x="144" y="1855"/>
                    </a:lnTo>
                    <a:lnTo>
                      <a:pt x="148" y="1855"/>
                    </a:lnTo>
                    <a:lnTo>
                      <a:pt x="148" y="1851"/>
                    </a:lnTo>
                    <a:lnTo>
                      <a:pt x="152" y="1851"/>
                    </a:lnTo>
                    <a:lnTo>
                      <a:pt x="156" y="1851"/>
                    </a:lnTo>
                    <a:lnTo>
                      <a:pt x="156" y="1847"/>
                    </a:lnTo>
                    <a:lnTo>
                      <a:pt x="156" y="1843"/>
                    </a:lnTo>
                    <a:lnTo>
                      <a:pt x="160" y="1839"/>
                    </a:lnTo>
                    <a:lnTo>
                      <a:pt x="160" y="1839"/>
                    </a:lnTo>
                    <a:lnTo>
                      <a:pt x="160" y="1839"/>
                    </a:lnTo>
                    <a:lnTo>
                      <a:pt x="160" y="1839"/>
                    </a:lnTo>
                    <a:lnTo>
                      <a:pt x="164" y="1839"/>
                    </a:lnTo>
                    <a:lnTo>
                      <a:pt x="176" y="1839"/>
                    </a:lnTo>
                    <a:lnTo>
                      <a:pt x="180" y="1843"/>
                    </a:lnTo>
                    <a:lnTo>
                      <a:pt x="180" y="1843"/>
                    </a:lnTo>
                    <a:lnTo>
                      <a:pt x="180" y="1843"/>
                    </a:lnTo>
                    <a:lnTo>
                      <a:pt x="180" y="1847"/>
                    </a:lnTo>
                    <a:lnTo>
                      <a:pt x="180" y="1847"/>
                    </a:lnTo>
                    <a:lnTo>
                      <a:pt x="183" y="1847"/>
                    </a:lnTo>
                    <a:lnTo>
                      <a:pt x="183" y="1851"/>
                    </a:lnTo>
                    <a:lnTo>
                      <a:pt x="183" y="1851"/>
                    </a:lnTo>
                    <a:lnTo>
                      <a:pt x="187" y="1851"/>
                    </a:lnTo>
                    <a:lnTo>
                      <a:pt x="191" y="1851"/>
                    </a:lnTo>
                    <a:lnTo>
                      <a:pt x="191" y="1851"/>
                    </a:lnTo>
                    <a:lnTo>
                      <a:pt x="191" y="1855"/>
                    </a:lnTo>
                    <a:lnTo>
                      <a:pt x="195" y="1859"/>
                    </a:lnTo>
                    <a:lnTo>
                      <a:pt x="195" y="1859"/>
                    </a:lnTo>
                    <a:lnTo>
                      <a:pt x="195" y="1862"/>
                    </a:lnTo>
                    <a:lnTo>
                      <a:pt x="195" y="1862"/>
                    </a:lnTo>
                    <a:lnTo>
                      <a:pt x="195" y="1866"/>
                    </a:lnTo>
                    <a:lnTo>
                      <a:pt x="191" y="1866"/>
                    </a:lnTo>
                    <a:lnTo>
                      <a:pt x="191" y="1870"/>
                    </a:lnTo>
                    <a:lnTo>
                      <a:pt x="183" y="1874"/>
                    </a:lnTo>
                    <a:lnTo>
                      <a:pt x="191" y="1870"/>
                    </a:lnTo>
                    <a:lnTo>
                      <a:pt x="195" y="1870"/>
                    </a:lnTo>
                    <a:lnTo>
                      <a:pt x="199" y="1870"/>
                    </a:lnTo>
                    <a:lnTo>
                      <a:pt x="207" y="1874"/>
                    </a:lnTo>
                    <a:lnTo>
                      <a:pt x="207" y="1874"/>
                    </a:lnTo>
                    <a:lnTo>
                      <a:pt x="207" y="1878"/>
                    </a:lnTo>
                    <a:lnTo>
                      <a:pt x="207" y="1886"/>
                    </a:lnTo>
                    <a:lnTo>
                      <a:pt x="207" y="1882"/>
                    </a:lnTo>
                    <a:lnTo>
                      <a:pt x="211" y="1878"/>
                    </a:lnTo>
                    <a:lnTo>
                      <a:pt x="211" y="1874"/>
                    </a:lnTo>
                    <a:lnTo>
                      <a:pt x="211" y="1870"/>
                    </a:lnTo>
                    <a:lnTo>
                      <a:pt x="207" y="1870"/>
                    </a:lnTo>
                    <a:lnTo>
                      <a:pt x="203" y="1870"/>
                    </a:lnTo>
                    <a:lnTo>
                      <a:pt x="203" y="1870"/>
                    </a:lnTo>
                    <a:lnTo>
                      <a:pt x="203" y="1866"/>
                    </a:lnTo>
                    <a:lnTo>
                      <a:pt x="199" y="1859"/>
                    </a:lnTo>
                    <a:lnTo>
                      <a:pt x="195" y="1859"/>
                    </a:lnTo>
                    <a:lnTo>
                      <a:pt x="195" y="1855"/>
                    </a:lnTo>
                    <a:lnTo>
                      <a:pt x="195" y="1855"/>
                    </a:lnTo>
                    <a:lnTo>
                      <a:pt x="195" y="1851"/>
                    </a:lnTo>
                    <a:lnTo>
                      <a:pt x="191" y="1851"/>
                    </a:lnTo>
                    <a:lnTo>
                      <a:pt x="191" y="1847"/>
                    </a:lnTo>
                    <a:lnTo>
                      <a:pt x="195" y="1847"/>
                    </a:lnTo>
                    <a:lnTo>
                      <a:pt x="199" y="1847"/>
                    </a:lnTo>
                    <a:lnTo>
                      <a:pt x="207" y="1843"/>
                    </a:lnTo>
                    <a:lnTo>
                      <a:pt x="207" y="1839"/>
                    </a:lnTo>
                    <a:lnTo>
                      <a:pt x="211" y="1839"/>
                    </a:lnTo>
                    <a:lnTo>
                      <a:pt x="211" y="1839"/>
                    </a:lnTo>
                    <a:lnTo>
                      <a:pt x="219" y="1839"/>
                    </a:lnTo>
                    <a:lnTo>
                      <a:pt x="219" y="1839"/>
                    </a:lnTo>
                    <a:lnTo>
                      <a:pt x="223" y="1843"/>
                    </a:lnTo>
                    <a:lnTo>
                      <a:pt x="223" y="1843"/>
                    </a:lnTo>
                    <a:lnTo>
                      <a:pt x="230" y="1843"/>
                    </a:lnTo>
                    <a:lnTo>
                      <a:pt x="230" y="1843"/>
                    </a:lnTo>
                    <a:lnTo>
                      <a:pt x="226" y="1843"/>
                    </a:lnTo>
                    <a:lnTo>
                      <a:pt x="226" y="1843"/>
                    </a:lnTo>
                    <a:lnTo>
                      <a:pt x="226" y="1843"/>
                    </a:lnTo>
                    <a:lnTo>
                      <a:pt x="223" y="1839"/>
                    </a:lnTo>
                    <a:lnTo>
                      <a:pt x="223" y="1839"/>
                    </a:lnTo>
                    <a:lnTo>
                      <a:pt x="223" y="1835"/>
                    </a:lnTo>
                    <a:lnTo>
                      <a:pt x="226" y="1831"/>
                    </a:lnTo>
                    <a:lnTo>
                      <a:pt x="226" y="1831"/>
                    </a:lnTo>
                    <a:lnTo>
                      <a:pt x="226" y="1831"/>
                    </a:lnTo>
                    <a:lnTo>
                      <a:pt x="230" y="1827"/>
                    </a:lnTo>
                    <a:lnTo>
                      <a:pt x="242" y="1827"/>
                    </a:lnTo>
                    <a:lnTo>
                      <a:pt x="246" y="1823"/>
                    </a:lnTo>
                    <a:lnTo>
                      <a:pt x="246" y="1820"/>
                    </a:lnTo>
                    <a:lnTo>
                      <a:pt x="246" y="1820"/>
                    </a:lnTo>
                    <a:lnTo>
                      <a:pt x="242" y="1823"/>
                    </a:lnTo>
                    <a:lnTo>
                      <a:pt x="242" y="1823"/>
                    </a:lnTo>
                    <a:lnTo>
                      <a:pt x="226" y="1827"/>
                    </a:lnTo>
                    <a:lnTo>
                      <a:pt x="223" y="1827"/>
                    </a:lnTo>
                    <a:lnTo>
                      <a:pt x="219" y="1827"/>
                    </a:lnTo>
                    <a:lnTo>
                      <a:pt x="219" y="1823"/>
                    </a:lnTo>
                    <a:lnTo>
                      <a:pt x="219" y="1823"/>
                    </a:lnTo>
                    <a:lnTo>
                      <a:pt x="219" y="1820"/>
                    </a:lnTo>
                    <a:lnTo>
                      <a:pt x="219" y="1820"/>
                    </a:lnTo>
                    <a:lnTo>
                      <a:pt x="219" y="1816"/>
                    </a:lnTo>
                    <a:lnTo>
                      <a:pt x="215" y="1816"/>
                    </a:lnTo>
                    <a:lnTo>
                      <a:pt x="215" y="1816"/>
                    </a:lnTo>
                    <a:lnTo>
                      <a:pt x="215" y="1816"/>
                    </a:lnTo>
                    <a:lnTo>
                      <a:pt x="215" y="1812"/>
                    </a:lnTo>
                    <a:lnTo>
                      <a:pt x="219" y="1808"/>
                    </a:lnTo>
                    <a:lnTo>
                      <a:pt x="219" y="1804"/>
                    </a:lnTo>
                    <a:lnTo>
                      <a:pt x="219" y="1800"/>
                    </a:lnTo>
                    <a:lnTo>
                      <a:pt x="219" y="1800"/>
                    </a:lnTo>
                    <a:lnTo>
                      <a:pt x="223" y="1796"/>
                    </a:lnTo>
                    <a:lnTo>
                      <a:pt x="223" y="1792"/>
                    </a:lnTo>
                    <a:lnTo>
                      <a:pt x="223" y="1792"/>
                    </a:lnTo>
                    <a:lnTo>
                      <a:pt x="226" y="1788"/>
                    </a:lnTo>
                    <a:lnTo>
                      <a:pt x="226" y="1788"/>
                    </a:lnTo>
                    <a:lnTo>
                      <a:pt x="226" y="1784"/>
                    </a:lnTo>
                    <a:lnTo>
                      <a:pt x="230" y="1784"/>
                    </a:lnTo>
                    <a:lnTo>
                      <a:pt x="230" y="1780"/>
                    </a:lnTo>
                    <a:lnTo>
                      <a:pt x="234" y="1780"/>
                    </a:lnTo>
                    <a:lnTo>
                      <a:pt x="226" y="1784"/>
                    </a:lnTo>
                    <a:lnTo>
                      <a:pt x="215" y="1796"/>
                    </a:lnTo>
                    <a:lnTo>
                      <a:pt x="215" y="1796"/>
                    </a:lnTo>
                    <a:lnTo>
                      <a:pt x="211" y="1796"/>
                    </a:lnTo>
                    <a:lnTo>
                      <a:pt x="211" y="1796"/>
                    </a:lnTo>
                    <a:lnTo>
                      <a:pt x="211" y="1800"/>
                    </a:lnTo>
                    <a:lnTo>
                      <a:pt x="211" y="1800"/>
                    </a:lnTo>
                    <a:lnTo>
                      <a:pt x="215" y="1800"/>
                    </a:lnTo>
                    <a:lnTo>
                      <a:pt x="215" y="1804"/>
                    </a:lnTo>
                    <a:lnTo>
                      <a:pt x="211" y="1812"/>
                    </a:lnTo>
                    <a:lnTo>
                      <a:pt x="211" y="1812"/>
                    </a:lnTo>
                    <a:lnTo>
                      <a:pt x="211" y="1816"/>
                    </a:lnTo>
                    <a:lnTo>
                      <a:pt x="215" y="1816"/>
                    </a:lnTo>
                    <a:lnTo>
                      <a:pt x="215" y="1820"/>
                    </a:lnTo>
                    <a:lnTo>
                      <a:pt x="215" y="1827"/>
                    </a:lnTo>
                    <a:lnTo>
                      <a:pt x="219" y="1827"/>
                    </a:lnTo>
                    <a:lnTo>
                      <a:pt x="219" y="1827"/>
                    </a:lnTo>
                    <a:lnTo>
                      <a:pt x="223" y="1831"/>
                    </a:lnTo>
                    <a:lnTo>
                      <a:pt x="219" y="1835"/>
                    </a:lnTo>
                    <a:lnTo>
                      <a:pt x="219" y="1835"/>
                    </a:lnTo>
                    <a:lnTo>
                      <a:pt x="215" y="1835"/>
                    </a:lnTo>
                    <a:lnTo>
                      <a:pt x="215" y="1835"/>
                    </a:lnTo>
                    <a:lnTo>
                      <a:pt x="215" y="1835"/>
                    </a:lnTo>
                    <a:lnTo>
                      <a:pt x="211" y="1835"/>
                    </a:lnTo>
                    <a:lnTo>
                      <a:pt x="211" y="1831"/>
                    </a:lnTo>
                    <a:lnTo>
                      <a:pt x="211" y="1831"/>
                    </a:lnTo>
                    <a:lnTo>
                      <a:pt x="211" y="1831"/>
                    </a:lnTo>
                    <a:lnTo>
                      <a:pt x="207" y="1835"/>
                    </a:lnTo>
                    <a:lnTo>
                      <a:pt x="203" y="1835"/>
                    </a:lnTo>
                    <a:lnTo>
                      <a:pt x="203" y="1835"/>
                    </a:lnTo>
                    <a:lnTo>
                      <a:pt x="203" y="1835"/>
                    </a:lnTo>
                    <a:lnTo>
                      <a:pt x="203" y="1839"/>
                    </a:lnTo>
                    <a:lnTo>
                      <a:pt x="203" y="1839"/>
                    </a:lnTo>
                    <a:lnTo>
                      <a:pt x="203" y="1839"/>
                    </a:lnTo>
                    <a:lnTo>
                      <a:pt x="191" y="1843"/>
                    </a:lnTo>
                    <a:lnTo>
                      <a:pt x="191" y="1843"/>
                    </a:lnTo>
                    <a:lnTo>
                      <a:pt x="187" y="1847"/>
                    </a:lnTo>
                    <a:lnTo>
                      <a:pt x="187" y="1847"/>
                    </a:lnTo>
                    <a:lnTo>
                      <a:pt x="183" y="1843"/>
                    </a:lnTo>
                    <a:lnTo>
                      <a:pt x="187" y="1839"/>
                    </a:lnTo>
                    <a:lnTo>
                      <a:pt x="191" y="1835"/>
                    </a:lnTo>
                    <a:lnTo>
                      <a:pt x="191" y="1835"/>
                    </a:lnTo>
                    <a:lnTo>
                      <a:pt x="187" y="1835"/>
                    </a:lnTo>
                    <a:lnTo>
                      <a:pt x="183" y="1839"/>
                    </a:lnTo>
                    <a:lnTo>
                      <a:pt x="183" y="1839"/>
                    </a:lnTo>
                    <a:lnTo>
                      <a:pt x="176" y="1835"/>
                    </a:lnTo>
                    <a:lnTo>
                      <a:pt x="164" y="1835"/>
                    </a:lnTo>
                    <a:lnTo>
                      <a:pt x="156" y="1831"/>
                    </a:lnTo>
                    <a:lnTo>
                      <a:pt x="156" y="1827"/>
                    </a:lnTo>
                    <a:lnTo>
                      <a:pt x="156" y="1823"/>
                    </a:lnTo>
                    <a:lnTo>
                      <a:pt x="160" y="1823"/>
                    </a:lnTo>
                    <a:lnTo>
                      <a:pt x="160" y="1812"/>
                    </a:lnTo>
                    <a:lnTo>
                      <a:pt x="160" y="1812"/>
                    </a:lnTo>
                    <a:lnTo>
                      <a:pt x="164" y="1812"/>
                    </a:lnTo>
                    <a:lnTo>
                      <a:pt x="164" y="1808"/>
                    </a:lnTo>
                    <a:lnTo>
                      <a:pt x="164" y="1808"/>
                    </a:lnTo>
                    <a:lnTo>
                      <a:pt x="164" y="1804"/>
                    </a:lnTo>
                    <a:lnTo>
                      <a:pt x="164" y="1804"/>
                    </a:lnTo>
                    <a:lnTo>
                      <a:pt x="164" y="1804"/>
                    </a:lnTo>
                    <a:lnTo>
                      <a:pt x="164" y="1800"/>
                    </a:lnTo>
                    <a:lnTo>
                      <a:pt x="164" y="1800"/>
                    </a:lnTo>
                    <a:lnTo>
                      <a:pt x="164" y="1800"/>
                    </a:lnTo>
                    <a:lnTo>
                      <a:pt x="164" y="1800"/>
                    </a:lnTo>
                    <a:lnTo>
                      <a:pt x="160" y="1816"/>
                    </a:lnTo>
                    <a:lnTo>
                      <a:pt x="156" y="1820"/>
                    </a:lnTo>
                    <a:lnTo>
                      <a:pt x="152" y="1823"/>
                    </a:lnTo>
                    <a:lnTo>
                      <a:pt x="152" y="1823"/>
                    </a:lnTo>
                    <a:lnTo>
                      <a:pt x="152" y="1820"/>
                    </a:lnTo>
                    <a:lnTo>
                      <a:pt x="152" y="1820"/>
                    </a:lnTo>
                    <a:lnTo>
                      <a:pt x="148" y="1820"/>
                    </a:lnTo>
                    <a:lnTo>
                      <a:pt x="148" y="1823"/>
                    </a:lnTo>
                    <a:lnTo>
                      <a:pt x="148" y="1823"/>
                    </a:lnTo>
                    <a:lnTo>
                      <a:pt x="148" y="1823"/>
                    </a:lnTo>
                    <a:lnTo>
                      <a:pt x="148" y="1827"/>
                    </a:lnTo>
                    <a:lnTo>
                      <a:pt x="152" y="1827"/>
                    </a:lnTo>
                    <a:lnTo>
                      <a:pt x="152" y="1831"/>
                    </a:lnTo>
                    <a:lnTo>
                      <a:pt x="152" y="1831"/>
                    </a:lnTo>
                    <a:lnTo>
                      <a:pt x="152" y="1831"/>
                    </a:lnTo>
                    <a:lnTo>
                      <a:pt x="152" y="1835"/>
                    </a:lnTo>
                    <a:lnTo>
                      <a:pt x="148" y="1831"/>
                    </a:lnTo>
                    <a:lnTo>
                      <a:pt x="148" y="1831"/>
                    </a:lnTo>
                    <a:lnTo>
                      <a:pt x="148" y="1835"/>
                    </a:lnTo>
                    <a:lnTo>
                      <a:pt x="148" y="1835"/>
                    </a:lnTo>
                    <a:lnTo>
                      <a:pt x="148" y="1835"/>
                    </a:lnTo>
                    <a:lnTo>
                      <a:pt x="152" y="1839"/>
                    </a:lnTo>
                    <a:lnTo>
                      <a:pt x="152" y="1839"/>
                    </a:lnTo>
                    <a:lnTo>
                      <a:pt x="152" y="1843"/>
                    </a:lnTo>
                    <a:lnTo>
                      <a:pt x="152" y="1843"/>
                    </a:lnTo>
                    <a:lnTo>
                      <a:pt x="152" y="1843"/>
                    </a:lnTo>
                    <a:lnTo>
                      <a:pt x="148" y="1847"/>
                    </a:lnTo>
                    <a:lnTo>
                      <a:pt x="144" y="1847"/>
                    </a:lnTo>
                    <a:lnTo>
                      <a:pt x="140" y="1851"/>
                    </a:lnTo>
                    <a:lnTo>
                      <a:pt x="133" y="1847"/>
                    </a:lnTo>
                    <a:lnTo>
                      <a:pt x="125" y="1843"/>
                    </a:lnTo>
                    <a:lnTo>
                      <a:pt x="125" y="1839"/>
                    </a:lnTo>
                    <a:lnTo>
                      <a:pt x="121" y="1843"/>
                    </a:lnTo>
                    <a:lnTo>
                      <a:pt x="117" y="1847"/>
                    </a:lnTo>
                    <a:lnTo>
                      <a:pt x="109" y="1847"/>
                    </a:lnTo>
                    <a:lnTo>
                      <a:pt x="105" y="1843"/>
                    </a:lnTo>
                    <a:lnTo>
                      <a:pt x="109" y="1839"/>
                    </a:lnTo>
                    <a:lnTo>
                      <a:pt x="109" y="1839"/>
                    </a:lnTo>
                    <a:lnTo>
                      <a:pt x="113" y="1835"/>
                    </a:lnTo>
                    <a:lnTo>
                      <a:pt x="105" y="1843"/>
                    </a:lnTo>
                    <a:lnTo>
                      <a:pt x="98" y="1847"/>
                    </a:lnTo>
                    <a:lnTo>
                      <a:pt x="94" y="1847"/>
                    </a:lnTo>
                    <a:lnTo>
                      <a:pt x="90" y="1843"/>
                    </a:lnTo>
                    <a:lnTo>
                      <a:pt x="90" y="1843"/>
                    </a:lnTo>
                    <a:lnTo>
                      <a:pt x="90" y="1839"/>
                    </a:lnTo>
                    <a:lnTo>
                      <a:pt x="90" y="1839"/>
                    </a:lnTo>
                    <a:lnTo>
                      <a:pt x="90" y="1843"/>
                    </a:lnTo>
                    <a:lnTo>
                      <a:pt x="90" y="1843"/>
                    </a:lnTo>
                    <a:lnTo>
                      <a:pt x="90" y="1847"/>
                    </a:lnTo>
                    <a:lnTo>
                      <a:pt x="86" y="1847"/>
                    </a:lnTo>
                    <a:lnTo>
                      <a:pt x="86" y="1847"/>
                    </a:lnTo>
                    <a:lnTo>
                      <a:pt x="86" y="1847"/>
                    </a:lnTo>
                    <a:lnTo>
                      <a:pt x="86" y="1847"/>
                    </a:lnTo>
                    <a:lnTo>
                      <a:pt x="82" y="1851"/>
                    </a:lnTo>
                    <a:lnTo>
                      <a:pt x="74" y="1851"/>
                    </a:lnTo>
                    <a:lnTo>
                      <a:pt x="70" y="1851"/>
                    </a:lnTo>
                    <a:lnTo>
                      <a:pt x="66" y="1859"/>
                    </a:lnTo>
                    <a:lnTo>
                      <a:pt x="62" y="1862"/>
                    </a:lnTo>
                    <a:lnTo>
                      <a:pt x="58" y="1862"/>
                    </a:lnTo>
                    <a:lnTo>
                      <a:pt x="55" y="1859"/>
                    </a:lnTo>
                    <a:lnTo>
                      <a:pt x="51" y="1855"/>
                    </a:lnTo>
                    <a:lnTo>
                      <a:pt x="51" y="1855"/>
                    </a:lnTo>
                    <a:lnTo>
                      <a:pt x="51" y="1855"/>
                    </a:lnTo>
                    <a:lnTo>
                      <a:pt x="43" y="1859"/>
                    </a:lnTo>
                    <a:lnTo>
                      <a:pt x="43" y="1859"/>
                    </a:lnTo>
                    <a:lnTo>
                      <a:pt x="43" y="1859"/>
                    </a:lnTo>
                    <a:lnTo>
                      <a:pt x="43" y="1855"/>
                    </a:lnTo>
                    <a:lnTo>
                      <a:pt x="43" y="1855"/>
                    </a:lnTo>
                    <a:lnTo>
                      <a:pt x="43" y="1855"/>
                    </a:lnTo>
                    <a:lnTo>
                      <a:pt x="39" y="1855"/>
                    </a:lnTo>
                    <a:lnTo>
                      <a:pt x="39" y="1851"/>
                    </a:lnTo>
                    <a:lnTo>
                      <a:pt x="43" y="1851"/>
                    </a:lnTo>
                    <a:lnTo>
                      <a:pt x="43" y="1851"/>
                    </a:lnTo>
                    <a:lnTo>
                      <a:pt x="47" y="1851"/>
                    </a:lnTo>
                    <a:lnTo>
                      <a:pt x="43" y="1851"/>
                    </a:lnTo>
                    <a:lnTo>
                      <a:pt x="43" y="1851"/>
                    </a:lnTo>
                    <a:lnTo>
                      <a:pt x="39" y="1851"/>
                    </a:lnTo>
                    <a:lnTo>
                      <a:pt x="39" y="1851"/>
                    </a:lnTo>
                    <a:lnTo>
                      <a:pt x="39" y="1851"/>
                    </a:lnTo>
                    <a:lnTo>
                      <a:pt x="31" y="1851"/>
                    </a:lnTo>
                    <a:lnTo>
                      <a:pt x="31" y="1851"/>
                    </a:lnTo>
                    <a:lnTo>
                      <a:pt x="31" y="1843"/>
                    </a:lnTo>
                    <a:lnTo>
                      <a:pt x="35" y="1843"/>
                    </a:lnTo>
                    <a:lnTo>
                      <a:pt x="47" y="1847"/>
                    </a:lnTo>
                    <a:lnTo>
                      <a:pt x="43" y="1847"/>
                    </a:lnTo>
                    <a:lnTo>
                      <a:pt x="43" y="1847"/>
                    </a:lnTo>
                    <a:lnTo>
                      <a:pt x="43" y="1843"/>
                    </a:lnTo>
                    <a:lnTo>
                      <a:pt x="47" y="1843"/>
                    </a:lnTo>
                    <a:lnTo>
                      <a:pt x="43" y="1839"/>
                    </a:lnTo>
                    <a:lnTo>
                      <a:pt x="39" y="1839"/>
                    </a:lnTo>
                    <a:lnTo>
                      <a:pt x="39" y="1839"/>
                    </a:lnTo>
                    <a:lnTo>
                      <a:pt x="27" y="1839"/>
                    </a:lnTo>
                    <a:lnTo>
                      <a:pt x="23" y="1839"/>
                    </a:lnTo>
                    <a:lnTo>
                      <a:pt x="27" y="1839"/>
                    </a:lnTo>
                    <a:lnTo>
                      <a:pt x="27" y="1839"/>
                    </a:lnTo>
                    <a:lnTo>
                      <a:pt x="31" y="1839"/>
                    </a:lnTo>
                    <a:lnTo>
                      <a:pt x="31" y="1835"/>
                    </a:lnTo>
                    <a:lnTo>
                      <a:pt x="27" y="1835"/>
                    </a:lnTo>
                    <a:lnTo>
                      <a:pt x="27" y="1835"/>
                    </a:lnTo>
                    <a:lnTo>
                      <a:pt x="27" y="1835"/>
                    </a:lnTo>
                    <a:lnTo>
                      <a:pt x="23" y="1835"/>
                    </a:lnTo>
                    <a:lnTo>
                      <a:pt x="23" y="1835"/>
                    </a:lnTo>
                    <a:lnTo>
                      <a:pt x="23" y="1835"/>
                    </a:lnTo>
                    <a:lnTo>
                      <a:pt x="23" y="1835"/>
                    </a:lnTo>
                    <a:lnTo>
                      <a:pt x="23" y="1831"/>
                    </a:lnTo>
                    <a:lnTo>
                      <a:pt x="23" y="1831"/>
                    </a:lnTo>
                    <a:lnTo>
                      <a:pt x="27" y="1827"/>
                    </a:lnTo>
                    <a:lnTo>
                      <a:pt x="27" y="1827"/>
                    </a:lnTo>
                    <a:lnTo>
                      <a:pt x="31" y="1827"/>
                    </a:lnTo>
                    <a:lnTo>
                      <a:pt x="31" y="1827"/>
                    </a:lnTo>
                    <a:lnTo>
                      <a:pt x="31" y="1823"/>
                    </a:lnTo>
                    <a:lnTo>
                      <a:pt x="31" y="1823"/>
                    </a:lnTo>
                    <a:lnTo>
                      <a:pt x="35" y="1823"/>
                    </a:lnTo>
                    <a:lnTo>
                      <a:pt x="39" y="1823"/>
                    </a:lnTo>
                    <a:lnTo>
                      <a:pt x="39" y="1820"/>
                    </a:lnTo>
                    <a:lnTo>
                      <a:pt x="39" y="1820"/>
                    </a:lnTo>
                    <a:lnTo>
                      <a:pt x="43" y="1820"/>
                    </a:lnTo>
                    <a:lnTo>
                      <a:pt x="43" y="1820"/>
                    </a:lnTo>
                    <a:lnTo>
                      <a:pt x="47" y="1820"/>
                    </a:lnTo>
                    <a:lnTo>
                      <a:pt x="47" y="1823"/>
                    </a:lnTo>
                    <a:lnTo>
                      <a:pt x="47" y="1823"/>
                    </a:lnTo>
                    <a:lnTo>
                      <a:pt x="51" y="1823"/>
                    </a:lnTo>
                    <a:lnTo>
                      <a:pt x="51" y="1831"/>
                    </a:lnTo>
                    <a:lnTo>
                      <a:pt x="51" y="1831"/>
                    </a:lnTo>
                    <a:lnTo>
                      <a:pt x="55" y="1831"/>
                    </a:lnTo>
                    <a:lnTo>
                      <a:pt x="55" y="1831"/>
                    </a:lnTo>
                    <a:lnTo>
                      <a:pt x="51" y="1827"/>
                    </a:lnTo>
                    <a:lnTo>
                      <a:pt x="51" y="1823"/>
                    </a:lnTo>
                    <a:lnTo>
                      <a:pt x="51" y="1823"/>
                    </a:lnTo>
                    <a:lnTo>
                      <a:pt x="51" y="1820"/>
                    </a:lnTo>
                    <a:lnTo>
                      <a:pt x="47" y="1820"/>
                    </a:lnTo>
                    <a:lnTo>
                      <a:pt x="47" y="1816"/>
                    </a:lnTo>
                    <a:lnTo>
                      <a:pt x="58" y="1812"/>
                    </a:lnTo>
                    <a:lnTo>
                      <a:pt x="74" y="1812"/>
                    </a:lnTo>
                    <a:lnTo>
                      <a:pt x="74" y="1812"/>
                    </a:lnTo>
                    <a:lnTo>
                      <a:pt x="70" y="1812"/>
                    </a:lnTo>
                    <a:lnTo>
                      <a:pt x="39" y="1816"/>
                    </a:lnTo>
                    <a:lnTo>
                      <a:pt x="35" y="1816"/>
                    </a:lnTo>
                    <a:lnTo>
                      <a:pt x="35" y="1820"/>
                    </a:lnTo>
                    <a:lnTo>
                      <a:pt x="31" y="1820"/>
                    </a:lnTo>
                    <a:lnTo>
                      <a:pt x="27" y="1823"/>
                    </a:lnTo>
                    <a:lnTo>
                      <a:pt x="27" y="1823"/>
                    </a:lnTo>
                    <a:lnTo>
                      <a:pt x="27" y="1820"/>
                    </a:lnTo>
                    <a:lnTo>
                      <a:pt x="23" y="1820"/>
                    </a:lnTo>
                    <a:lnTo>
                      <a:pt x="23" y="1816"/>
                    </a:lnTo>
                    <a:lnTo>
                      <a:pt x="23" y="1816"/>
                    </a:lnTo>
                    <a:lnTo>
                      <a:pt x="23" y="1812"/>
                    </a:lnTo>
                    <a:lnTo>
                      <a:pt x="27" y="1808"/>
                    </a:lnTo>
                    <a:lnTo>
                      <a:pt x="27" y="1808"/>
                    </a:lnTo>
                    <a:lnTo>
                      <a:pt x="27" y="1812"/>
                    </a:lnTo>
                    <a:lnTo>
                      <a:pt x="27" y="1812"/>
                    </a:lnTo>
                    <a:lnTo>
                      <a:pt x="27" y="1816"/>
                    </a:lnTo>
                    <a:lnTo>
                      <a:pt x="31" y="1812"/>
                    </a:lnTo>
                    <a:lnTo>
                      <a:pt x="31" y="1812"/>
                    </a:lnTo>
                    <a:lnTo>
                      <a:pt x="31" y="1808"/>
                    </a:lnTo>
                    <a:lnTo>
                      <a:pt x="31" y="1808"/>
                    </a:lnTo>
                    <a:lnTo>
                      <a:pt x="31" y="1808"/>
                    </a:lnTo>
                    <a:lnTo>
                      <a:pt x="31" y="1808"/>
                    </a:lnTo>
                    <a:lnTo>
                      <a:pt x="31" y="1808"/>
                    </a:lnTo>
                    <a:lnTo>
                      <a:pt x="31" y="1804"/>
                    </a:lnTo>
                    <a:lnTo>
                      <a:pt x="31" y="1804"/>
                    </a:lnTo>
                    <a:lnTo>
                      <a:pt x="31" y="1804"/>
                    </a:lnTo>
                    <a:lnTo>
                      <a:pt x="31" y="1808"/>
                    </a:lnTo>
                    <a:lnTo>
                      <a:pt x="27" y="1808"/>
                    </a:lnTo>
                    <a:lnTo>
                      <a:pt x="27" y="1808"/>
                    </a:lnTo>
                    <a:lnTo>
                      <a:pt x="23" y="1808"/>
                    </a:lnTo>
                    <a:lnTo>
                      <a:pt x="19" y="1808"/>
                    </a:lnTo>
                    <a:lnTo>
                      <a:pt x="19" y="1808"/>
                    </a:lnTo>
                    <a:lnTo>
                      <a:pt x="27" y="1804"/>
                    </a:lnTo>
                    <a:lnTo>
                      <a:pt x="35" y="1800"/>
                    </a:lnTo>
                    <a:lnTo>
                      <a:pt x="39" y="1800"/>
                    </a:lnTo>
                    <a:lnTo>
                      <a:pt x="39" y="1796"/>
                    </a:lnTo>
                    <a:lnTo>
                      <a:pt x="39" y="1796"/>
                    </a:lnTo>
                    <a:lnTo>
                      <a:pt x="43" y="1800"/>
                    </a:lnTo>
                    <a:lnTo>
                      <a:pt x="47" y="1800"/>
                    </a:lnTo>
                    <a:lnTo>
                      <a:pt x="51" y="1796"/>
                    </a:lnTo>
                    <a:lnTo>
                      <a:pt x="62" y="1804"/>
                    </a:lnTo>
                    <a:lnTo>
                      <a:pt x="66" y="1804"/>
                    </a:lnTo>
                    <a:lnTo>
                      <a:pt x="66" y="1800"/>
                    </a:lnTo>
                    <a:lnTo>
                      <a:pt x="66" y="1800"/>
                    </a:lnTo>
                    <a:lnTo>
                      <a:pt x="70" y="1800"/>
                    </a:lnTo>
                    <a:lnTo>
                      <a:pt x="70" y="1800"/>
                    </a:lnTo>
                    <a:lnTo>
                      <a:pt x="74" y="1796"/>
                    </a:lnTo>
                    <a:lnTo>
                      <a:pt x="74" y="1796"/>
                    </a:lnTo>
                    <a:lnTo>
                      <a:pt x="74" y="1796"/>
                    </a:lnTo>
                    <a:lnTo>
                      <a:pt x="74" y="1792"/>
                    </a:lnTo>
                    <a:lnTo>
                      <a:pt x="78" y="1792"/>
                    </a:lnTo>
                    <a:lnTo>
                      <a:pt x="82" y="1792"/>
                    </a:lnTo>
                    <a:lnTo>
                      <a:pt x="82" y="1792"/>
                    </a:lnTo>
                    <a:lnTo>
                      <a:pt x="86" y="1792"/>
                    </a:lnTo>
                    <a:lnTo>
                      <a:pt x="86" y="1796"/>
                    </a:lnTo>
                    <a:lnTo>
                      <a:pt x="86" y="1796"/>
                    </a:lnTo>
                    <a:lnTo>
                      <a:pt x="90" y="1796"/>
                    </a:lnTo>
                    <a:lnTo>
                      <a:pt x="90" y="1796"/>
                    </a:lnTo>
                    <a:lnTo>
                      <a:pt x="86" y="1796"/>
                    </a:lnTo>
                    <a:lnTo>
                      <a:pt x="82" y="1792"/>
                    </a:lnTo>
                    <a:lnTo>
                      <a:pt x="82" y="1788"/>
                    </a:lnTo>
                    <a:lnTo>
                      <a:pt x="78" y="1792"/>
                    </a:lnTo>
                    <a:lnTo>
                      <a:pt x="74" y="1792"/>
                    </a:lnTo>
                    <a:lnTo>
                      <a:pt x="74" y="1792"/>
                    </a:lnTo>
                    <a:lnTo>
                      <a:pt x="70" y="1796"/>
                    </a:lnTo>
                    <a:lnTo>
                      <a:pt x="70" y="1796"/>
                    </a:lnTo>
                    <a:lnTo>
                      <a:pt x="66" y="1796"/>
                    </a:lnTo>
                    <a:lnTo>
                      <a:pt x="62" y="1800"/>
                    </a:lnTo>
                    <a:lnTo>
                      <a:pt x="62" y="1800"/>
                    </a:lnTo>
                    <a:lnTo>
                      <a:pt x="58" y="1796"/>
                    </a:lnTo>
                    <a:lnTo>
                      <a:pt x="58" y="1796"/>
                    </a:lnTo>
                    <a:lnTo>
                      <a:pt x="55" y="1792"/>
                    </a:lnTo>
                    <a:lnTo>
                      <a:pt x="47" y="1796"/>
                    </a:lnTo>
                    <a:lnTo>
                      <a:pt x="43" y="1792"/>
                    </a:lnTo>
                    <a:lnTo>
                      <a:pt x="35" y="1792"/>
                    </a:lnTo>
                    <a:lnTo>
                      <a:pt x="31" y="1788"/>
                    </a:lnTo>
                    <a:lnTo>
                      <a:pt x="35" y="1784"/>
                    </a:lnTo>
                    <a:lnTo>
                      <a:pt x="31" y="1784"/>
                    </a:lnTo>
                    <a:lnTo>
                      <a:pt x="31" y="1784"/>
                    </a:lnTo>
                    <a:lnTo>
                      <a:pt x="31" y="1784"/>
                    </a:lnTo>
                    <a:lnTo>
                      <a:pt x="35" y="1784"/>
                    </a:lnTo>
                    <a:lnTo>
                      <a:pt x="39" y="1784"/>
                    </a:lnTo>
                    <a:lnTo>
                      <a:pt x="39" y="1784"/>
                    </a:lnTo>
                    <a:lnTo>
                      <a:pt x="43" y="1784"/>
                    </a:lnTo>
                    <a:lnTo>
                      <a:pt x="51" y="1784"/>
                    </a:lnTo>
                    <a:lnTo>
                      <a:pt x="51" y="1780"/>
                    </a:lnTo>
                    <a:lnTo>
                      <a:pt x="47" y="1780"/>
                    </a:lnTo>
                    <a:lnTo>
                      <a:pt x="35" y="1780"/>
                    </a:lnTo>
                    <a:lnTo>
                      <a:pt x="31" y="1777"/>
                    </a:lnTo>
                    <a:lnTo>
                      <a:pt x="47" y="1777"/>
                    </a:lnTo>
                    <a:lnTo>
                      <a:pt x="47" y="1777"/>
                    </a:lnTo>
                    <a:lnTo>
                      <a:pt x="47" y="1777"/>
                    </a:lnTo>
                    <a:lnTo>
                      <a:pt x="47" y="1777"/>
                    </a:lnTo>
                    <a:lnTo>
                      <a:pt x="55" y="1777"/>
                    </a:lnTo>
                    <a:lnTo>
                      <a:pt x="55" y="1777"/>
                    </a:lnTo>
                    <a:lnTo>
                      <a:pt x="51" y="1773"/>
                    </a:lnTo>
                    <a:lnTo>
                      <a:pt x="43" y="1773"/>
                    </a:lnTo>
                    <a:lnTo>
                      <a:pt x="47" y="1769"/>
                    </a:lnTo>
                    <a:lnTo>
                      <a:pt x="47" y="1769"/>
                    </a:lnTo>
                    <a:lnTo>
                      <a:pt x="43" y="1769"/>
                    </a:lnTo>
                    <a:lnTo>
                      <a:pt x="39" y="1773"/>
                    </a:lnTo>
                    <a:lnTo>
                      <a:pt x="39" y="1773"/>
                    </a:lnTo>
                    <a:lnTo>
                      <a:pt x="19" y="1773"/>
                    </a:lnTo>
                    <a:lnTo>
                      <a:pt x="19" y="1773"/>
                    </a:lnTo>
                    <a:lnTo>
                      <a:pt x="15" y="1769"/>
                    </a:lnTo>
                    <a:lnTo>
                      <a:pt x="15" y="1765"/>
                    </a:lnTo>
                    <a:lnTo>
                      <a:pt x="15" y="1765"/>
                    </a:lnTo>
                    <a:lnTo>
                      <a:pt x="15" y="1765"/>
                    </a:lnTo>
                    <a:lnTo>
                      <a:pt x="15" y="1761"/>
                    </a:lnTo>
                    <a:lnTo>
                      <a:pt x="15" y="1761"/>
                    </a:lnTo>
                    <a:lnTo>
                      <a:pt x="15" y="1761"/>
                    </a:lnTo>
                    <a:lnTo>
                      <a:pt x="15" y="1757"/>
                    </a:lnTo>
                    <a:lnTo>
                      <a:pt x="15" y="1757"/>
                    </a:lnTo>
                    <a:lnTo>
                      <a:pt x="19" y="1757"/>
                    </a:lnTo>
                    <a:lnTo>
                      <a:pt x="19" y="1757"/>
                    </a:lnTo>
                    <a:lnTo>
                      <a:pt x="19" y="1757"/>
                    </a:lnTo>
                    <a:lnTo>
                      <a:pt x="15" y="1753"/>
                    </a:lnTo>
                    <a:lnTo>
                      <a:pt x="15" y="1753"/>
                    </a:lnTo>
                    <a:lnTo>
                      <a:pt x="19" y="1753"/>
                    </a:lnTo>
                    <a:lnTo>
                      <a:pt x="19" y="1753"/>
                    </a:lnTo>
                    <a:lnTo>
                      <a:pt x="23" y="1753"/>
                    </a:lnTo>
                    <a:lnTo>
                      <a:pt x="23" y="1753"/>
                    </a:lnTo>
                    <a:lnTo>
                      <a:pt x="23" y="1753"/>
                    </a:lnTo>
                    <a:lnTo>
                      <a:pt x="23" y="1753"/>
                    </a:lnTo>
                    <a:lnTo>
                      <a:pt x="23" y="1753"/>
                    </a:lnTo>
                    <a:lnTo>
                      <a:pt x="23" y="1753"/>
                    </a:lnTo>
                    <a:lnTo>
                      <a:pt x="27" y="1753"/>
                    </a:lnTo>
                    <a:lnTo>
                      <a:pt x="27" y="1753"/>
                    </a:lnTo>
                    <a:lnTo>
                      <a:pt x="27" y="1753"/>
                    </a:lnTo>
                    <a:lnTo>
                      <a:pt x="27" y="1753"/>
                    </a:lnTo>
                    <a:lnTo>
                      <a:pt x="27" y="1757"/>
                    </a:lnTo>
                    <a:lnTo>
                      <a:pt x="31" y="1757"/>
                    </a:lnTo>
                    <a:lnTo>
                      <a:pt x="31" y="1757"/>
                    </a:lnTo>
                    <a:lnTo>
                      <a:pt x="31" y="1757"/>
                    </a:lnTo>
                    <a:lnTo>
                      <a:pt x="31" y="1757"/>
                    </a:lnTo>
                    <a:lnTo>
                      <a:pt x="31" y="1753"/>
                    </a:lnTo>
                    <a:lnTo>
                      <a:pt x="27" y="1753"/>
                    </a:lnTo>
                    <a:lnTo>
                      <a:pt x="31" y="1749"/>
                    </a:lnTo>
                    <a:lnTo>
                      <a:pt x="35" y="1749"/>
                    </a:lnTo>
                    <a:lnTo>
                      <a:pt x="23" y="1749"/>
                    </a:lnTo>
                    <a:lnTo>
                      <a:pt x="23" y="1749"/>
                    </a:lnTo>
                    <a:lnTo>
                      <a:pt x="27" y="1745"/>
                    </a:lnTo>
                    <a:lnTo>
                      <a:pt x="27" y="1745"/>
                    </a:lnTo>
                    <a:lnTo>
                      <a:pt x="39" y="1741"/>
                    </a:lnTo>
                    <a:lnTo>
                      <a:pt x="39" y="1738"/>
                    </a:lnTo>
                    <a:lnTo>
                      <a:pt x="39" y="1738"/>
                    </a:lnTo>
                    <a:lnTo>
                      <a:pt x="39" y="1738"/>
                    </a:lnTo>
                    <a:lnTo>
                      <a:pt x="39" y="1738"/>
                    </a:lnTo>
                    <a:lnTo>
                      <a:pt x="43" y="1738"/>
                    </a:lnTo>
                    <a:lnTo>
                      <a:pt x="47" y="1738"/>
                    </a:lnTo>
                    <a:lnTo>
                      <a:pt x="43" y="1734"/>
                    </a:lnTo>
                    <a:lnTo>
                      <a:pt x="43" y="1734"/>
                    </a:lnTo>
                    <a:lnTo>
                      <a:pt x="43" y="1734"/>
                    </a:lnTo>
                    <a:lnTo>
                      <a:pt x="39" y="1734"/>
                    </a:lnTo>
                    <a:lnTo>
                      <a:pt x="43" y="1730"/>
                    </a:lnTo>
                    <a:lnTo>
                      <a:pt x="47" y="1726"/>
                    </a:lnTo>
                    <a:lnTo>
                      <a:pt x="47" y="1722"/>
                    </a:lnTo>
                    <a:lnTo>
                      <a:pt x="55" y="1726"/>
                    </a:lnTo>
                    <a:lnTo>
                      <a:pt x="58" y="1726"/>
                    </a:lnTo>
                    <a:lnTo>
                      <a:pt x="62" y="1726"/>
                    </a:lnTo>
                    <a:lnTo>
                      <a:pt x="62" y="1726"/>
                    </a:lnTo>
                    <a:lnTo>
                      <a:pt x="66" y="1726"/>
                    </a:lnTo>
                    <a:lnTo>
                      <a:pt x="70" y="1726"/>
                    </a:lnTo>
                    <a:lnTo>
                      <a:pt x="70" y="1726"/>
                    </a:lnTo>
                    <a:lnTo>
                      <a:pt x="74" y="1726"/>
                    </a:lnTo>
                    <a:lnTo>
                      <a:pt x="74" y="1730"/>
                    </a:lnTo>
                    <a:lnTo>
                      <a:pt x="78" y="1734"/>
                    </a:lnTo>
                    <a:lnTo>
                      <a:pt x="74" y="1734"/>
                    </a:lnTo>
                    <a:lnTo>
                      <a:pt x="74" y="1734"/>
                    </a:lnTo>
                    <a:lnTo>
                      <a:pt x="70" y="1734"/>
                    </a:lnTo>
                    <a:lnTo>
                      <a:pt x="66" y="1738"/>
                    </a:lnTo>
                    <a:lnTo>
                      <a:pt x="70" y="1738"/>
                    </a:lnTo>
                    <a:lnTo>
                      <a:pt x="78" y="1734"/>
                    </a:lnTo>
                    <a:lnTo>
                      <a:pt x="94" y="1730"/>
                    </a:lnTo>
                    <a:lnTo>
                      <a:pt x="94" y="1730"/>
                    </a:lnTo>
                    <a:lnTo>
                      <a:pt x="94" y="1734"/>
                    </a:lnTo>
                    <a:lnTo>
                      <a:pt x="94" y="1734"/>
                    </a:lnTo>
                    <a:lnTo>
                      <a:pt x="94" y="1738"/>
                    </a:lnTo>
                    <a:lnTo>
                      <a:pt x="94" y="1741"/>
                    </a:lnTo>
                    <a:lnTo>
                      <a:pt x="94" y="1749"/>
                    </a:lnTo>
                    <a:lnTo>
                      <a:pt x="94" y="1749"/>
                    </a:lnTo>
                    <a:lnTo>
                      <a:pt x="94" y="1745"/>
                    </a:lnTo>
                    <a:lnTo>
                      <a:pt x="94" y="1745"/>
                    </a:lnTo>
                    <a:lnTo>
                      <a:pt x="94" y="1745"/>
                    </a:lnTo>
                    <a:lnTo>
                      <a:pt x="98" y="1741"/>
                    </a:lnTo>
                    <a:lnTo>
                      <a:pt x="98" y="1738"/>
                    </a:lnTo>
                    <a:lnTo>
                      <a:pt x="98" y="1734"/>
                    </a:lnTo>
                    <a:lnTo>
                      <a:pt x="98" y="1734"/>
                    </a:lnTo>
                    <a:lnTo>
                      <a:pt x="98" y="1734"/>
                    </a:lnTo>
                    <a:lnTo>
                      <a:pt x="105" y="1738"/>
                    </a:lnTo>
                    <a:lnTo>
                      <a:pt x="109" y="1741"/>
                    </a:lnTo>
                    <a:lnTo>
                      <a:pt x="109" y="1741"/>
                    </a:lnTo>
                    <a:lnTo>
                      <a:pt x="113" y="1741"/>
                    </a:lnTo>
                    <a:lnTo>
                      <a:pt x="113" y="1741"/>
                    </a:lnTo>
                    <a:lnTo>
                      <a:pt x="113" y="1741"/>
                    </a:lnTo>
                    <a:lnTo>
                      <a:pt x="109" y="1741"/>
                    </a:lnTo>
                    <a:lnTo>
                      <a:pt x="109" y="1738"/>
                    </a:lnTo>
                    <a:lnTo>
                      <a:pt x="109" y="1738"/>
                    </a:lnTo>
                    <a:lnTo>
                      <a:pt x="105" y="1734"/>
                    </a:lnTo>
                    <a:lnTo>
                      <a:pt x="105" y="1734"/>
                    </a:lnTo>
                    <a:lnTo>
                      <a:pt x="101" y="1734"/>
                    </a:lnTo>
                    <a:lnTo>
                      <a:pt x="101" y="1734"/>
                    </a:lnTo>
                    <a:lnTo>
                      <a:pt x="121" y="1730"/>
                    </a:lnTo>
                    <a:lnTo>
                      <a:pt x="125" y="1730"/>
                    </a:lnTo>
                    <a:lnTo>
                      <a:pt x="129" y="1734"/>
                    </a:lnTo>
                    <a:lnTo>
                      <a:pt x="129" y="1734"/>
                    </a:lnTo>
                    <a:lnTo>
                      <a:pt x="137" y="1734"/>
                    </a:lnTo>
                    <a:lnTo>
                      <a:pt x="140" y="1734"/>
                    </a:lnTo>
                    <a:lnTo>
                      <a:pt x="140" y="1734"/>
                    </a:lnTo>
                    <a:lnTo>
                      <a:pt x="140" y="1730"/>
                    </a:lnTo>
                    <a:lnTo>
                      <a:pt x="144" y="1726"/>
                    </a:lnTo>
                    <a:lnTo>
                      <a:pt x="144" y="1726"/>
                    </a:lnTo>
                    <a:lnTo>
                      <a:pt x="144" y="1722"/>
                    </a:lnTo>
                    <a:lnTo>
                      <a:pt x="148" y="1722"/>
                    </a:lnTo>
                    <a:lnTo>
                      <a:pt x="148" y="1722"/>
                    </a:lnTo>
                    <a:lnTo>
                      <a:pt x="152" y="1722"/>
                    </a:lnTo>
                    <a:lnTo>
                      <a:pt x="156" y="1726"/>
                    </a:lnTo>
                    <a:lnTo>
                      <a:pt x="160" y="1726"/>
                    </a:lnTo>
                    <a:lnTo>
                      <a:pt x="160" y="1726"/>
                    </a:lnTo>
                    <a:lnTo>
                      <a:pt x="160" y="1726"/>
                    </a:lnTo>
                    <a:lnTo>
                      <a:pt x="160" y="1726"/>
                    </a:lnTo>
                    <a:lnTo>
                      <a:pt x="164" y="1726"/>
                    </a:lnTo>
                    <a:lnTo>
                      <a:pt x="164" y="1722"/>
                    </a:lnTo>
                    <a:lnTo>
                      <a:pt x="164" y="1722"/>
                    </a:lnTo>
                    <a:lnTo>
                      <a:pt x="164" y="1722"/>
                    </a:lnTo>
                    <a:lnTo>
                      <a:pt x="164" y="1722"/>
                    </a:lnTo>
                    <a:lnTo>
                      <a:pt x="164" y="1722"/>
                    </a:lnTo>
                    <a:lnTo>
                      <a:pt x="160" y="1722"/>
                    </a:lnTo>
                    <a:lnTo>
                      <a:pt x="160" y="1722"/>
                    </a:lnTo>
                    <a:lnTo>
                      <a:pt x="156" y="1722"/>
                    </a:lnTo>
                    <a:lnTo>
                      <a:pt x="152" y="1722"/>
                    </a:lnTo>
                    <a:lnTo>
                      <a:pt x="152" y="1722"/>
                    </a:lnTo>
                    <a:lnTo>
                      <a:pt x="152" y="1718"/>
                    </a:lnTo>
                    <a:lnTo>
                      <a:pt x="152" y="1718"/>
                    </a:lnTo>
                    <a:lnTo>
                      <a:pt x="152" y="1718"/>
                    </a:lnTo>
                    <a:lnTo>
                      <a:pt x="152" y="1718"/>
                    </a:lnTo>
                    <a:lnTo>
                      <a:pt x="152" y="1718"/>
                    </a:lnTo>
                    <a:lnTo>
                      <a:pt x="144" y="1722"/>
                    </a:lnTo>
                    <a:lnTo>
                      <a:pt x="140" y="1726"/>
                    </a:lnTo>
                    <a:lnTo>
                      <a:pt x="140" y="1726"/>
                    </a:lnTo>
                    <a:lnTo>
                      <a:pt x="140" y="1730"/>
                    </a:lnTo>
                    <a:lnTo>
                      <a:pt x="137" y="1730"/>
                    </a:lnTo>
                    <a:lnTo>
                      <a:pt x="121" y="1730"/>
                    </a:lnTo>
                    <a:lnTo>
                      <a:pt x="105" y="1730"/>
                    </a:lnTo>
                    <a:lnTo>
                      <a:pt x="105" y="1730"/>
                    </a:lnTo>
                    <a:lnTo>
                      <a:pt x="101" y="1726"/>
                    </a:lnTo>
                    <a:lnTo>
                      <a:pt x="98" y="1726"/>
                    </a:lnTo>
                    <a:lnTo>
                      <a:pt x="94" y="1726"/>
                    </a:lnTo>
                    <a:lnTo>
                      <a:pt x="90" y="1726"/>
                    </a:lnTo>
                    <a:lnTo>
                      <a:pt x="90" y="1726"/>
                    </a:lnTo>
                    <a:lnTo>
                      <a:pt x="86" y="1726"/>
                    </a:lnTo>
                    <a:lnTo>
                      <a:pt x="86" y="1730"/>
                    </a:lnTo>
                    <a:lnTo>
                      <a:pt x="86" y="1730"/>
                    </a:lnTo>
                    <a:lnTo>
                      <a:pt x="82" y="1730"/>
                    </a:lnTo>
                    <a:lnTo>
                      <a:pt x="82" y="1730"/>
                    </a:lnTo>
                    <a:lnTo>
                      <a:pt x="82" y="1730"/>
                    </a:lnTo>
                    <a:lnTo>
                      <a:pt x="82" y="1730"/>
                    </a:lnTo>
                    <a:lnTo>
                      <a:pt x="74" y="1726"/>
                    </a:lnTo>
                    <a:lnTo>
                      <a:pt x="74" y="1726"/>
                    </a:lnTo>
                    <a:lnTo>
                      <a:pt x="94" y="1722"/>
                    </a:lnTo>
                    <a:lnTo>
                      <a:pt x="94" y="1722"/>
                    </a:lnTo>
                    <a:lnTo>
                      <a:pt x="94" y="1718"/>
                    </a:lnTo>
                    <a:lnTo>
                      <a:pt x="70" y="1722"/>
                    </a:lnTo>
                    <a:lnTo>
                      <a:pt x="58" y="1718"/>
                    </a:lnTo>
                    <a:lnTo>
                      <a:pt x="55" y="1722"/>
                    </a:lnTo>
                    <a:lnTo>
                      <a:pt x="51" y="1722"/>
                    </a:lnTo>
                    <a:lnTo>
                      <a:pt x="51" y="1718"/>
                    </a:lnTo>
                    <a:lnTo>
                      <a:pt x="51" y="1718"/>
                    </a:lnTo>
                    <a:lnTo>
                      <a:pt x="43" y="1722"/>
                    </a:lnTo>
                    <a:lnTo>
                      <a:pt x="43" y="1726"/>
                    </a:lnTo>
                    <a:lnTo>
                      <a:pt x="39" y="1726"/>
                    </a:lnTo>
                    <a:lnTo>
                      <a:pt x="35" y="1726"/>
                    </a:lnTo>
                    <a:lnTo>
                      <a:pt x="31" y="1726"/>
                    </a:lnTo>
                    <a:lnTo>
                      <a:pt x="31" y="1726"/>
                    </a:lnTo>
                    <a:lnTo>
                      <a:pt x="31" y="1726"/>
                    </a:lnTo>
                    <a:lnTo>
                      <a:pt x="27" y="1726"/>
                    </a:lnTo>
                    <a:lnTo>
                      <a:pt x="23" y="1726"/>
                    </a:lnTo>
                    <a:lnTo>
                      <a:pt x="27" y="1722"/>
                    </a:lnTo>
                    <a:lnTo>
                      <a:pt x="27" y="1718"/>
                    </a:lnTo>
                    <a:lnTo>
                      <a:pt x="27" y="1714"/>
                    </a:lnTo>
                    <a:lnTo>
                      <a:pt x="27" y="1714"/>
                    </a:lnTo>
                    <a:lnTo>
                      <a:pt x="27" y="1714"/>
                    </a:lnTo>
                    <a:lnTo>
                      <a:pt x="27" y="1714"/>
                    </a:lnTo>
                    <a:lnTo>
                      <a:pt x="31" y="1718"/>
                    </a:lnTo>
                    <a:lnTo>
                      <a:pt x="31" y="1718"/>
                    </a:lnTo>
                    <a:lnTo>
                      <a:pt x="31" y="1718"/>
                    </a:lnTo>
                    <a:lnTo>
                      <a:pt x="31" y="1718"/>
                    </a:lnTo>
                    <a:lnTo>
                      <a:pt x="31" y="1714"/>
                    </a:lnTo>
                    <a:lnTo>
                      <a:pt x="31" y="1714"/>
                    </a:lnTo>
                    <a:lnTo>
                      <a:pt x="31" y="1714"/>
                    </a:lnTo>
                    <a:lnTo>
                      <a:pt x="35" y="1718"/>
                    </a:lnTo>
                    <a:lnTo>
                      <a:pt x="35" y="1718"/>
                    </a:lnTo>
                    <a:lnTo>
                      <a:pt x="35" y="1718"/>
                    </a:lnTo>
                    <a:lnTo>
                      <a:pt x="35" y="1714"/>
                    </a:lnTo>
                    <a:lnTo>
                      <a:pt x="35" y="1714"/>
                    </a:lnTo>
                    <a:lnTo>
                      <a:pt x="35" y="1714"/>
                    </a:lnTo>
                    <a:lnTo>
                      <a:pt x="39" y="1710"/>
                    </a:lnTo>
                    <a:lnTo>
                      <a:pt x="39" y="1710"/>
                    </a:lnTo>
                    <a:lnTo>
                      <a:pt x="39" y="1706"/>
                    </a:lnTo>
                    <a:lnTo>
                      <a:pt x="43" y="1706"/>
                    </a:lnTo>
                    <a:lnTo>
                      <a:pt x="47" y="1706"/>
                    </a:lnTo>
                    <a:lnTo>
                      <a:pt x="47" y="1706"/>
                    </a:lnTo>
                    <a:lnTo>
                      <a:pt x="47" y="1702"/>
                    </a:lnTo>
                    <a:lnTo>
                      <a:pt x="47" y="1702"/>
                    </a:lnTo>
                    <a:lnTo>
                      <a:pt x="43" y="1702"/>
                    </a:lnTo>
                    <a:lnTo>
                      <a:pt x="43" y="1702"/>
                    </a:lnTo>
                    <a:lnTo>
                      <a:pt x="39" y="1698"/>
                    </a:lnTo>
                    <a:lnTo>
                      <a:pt x="39" y="1698"/>
                    </a:lnTo>
                    <a:lnTo>
                      <a:pt x="31" y="1695"/>
                    </a:lnTo>
                    <a:lnTo>
                      <a:pt x="23" y="1695"/>
                    </a:lnTo>
                    <a:lnTo>
                      <a:pt x="19" y="1691"/>
                    </a:lnTo>
                    <a:lnTo>
                      <a:pt x="23" y="1691"/>
                    </a:lnTo>
                    <a:lnTo>
                      <a:pt x="23" y="1691"/>
                    </a:lnTo>
                    <a:lnTo>
                      <a:pt x="23" y="1691"/>
                    </a:lnTo>
                    <a:lnTo>
                      <a:pt x="23" y="1687"/>
                    </a:lnTo>
                    <a:lnTo>
                      <a:pt x="19" y="1687"/>
                    </a:lnTo>
                    <a:lnTo>
                      <a:pt x="19" y="1683"/>
                    </a:lnTo>
                    <a:lnTo>
                      <a:pt x="19" y="1683"/>
                    </a:lnTo>
                    <a:lnTo>
                      <a:pt x="19" y="1683"/>
                    </a:lnTo>
                    <a:lnTo>
                      <a:pt x="19" y="1683"/>
                    </a:lnTo>
                    <a:lnTo>
                      <a:pt x="19" y="1683"/>
                    </a:lnTo>
                    <a:lnTo>
                      <a:pt x="19" y="1683"/>
                    </a:lnTo>
                    <a:lnTo>
                      <a:pt x="19" y="1679"/>
                    </a:lnTo>
                    <a:lnTo>
                      <a:pt x="19" y="1679"/>
                    </a:lnTo>
                    <a:lnTo>
                      <a:pt x="19" y="1679"/>
                    </a:lnTo>
                    <a:lnTo>
                      <a:pt x="19" y="1679"/>
                    </a:lnTo>
                    <a:lnTo>
                      <a:pt x="19" y="1679"/>
                    </a:lnTo>
                    <a:lnTo>
                      <a:pt x="23" y="1679"/>
                    </a:lnTo>
                    <a:lnTo>
                      <a:pt x="23" y="1679"/>
                    </a:lnTo>
                    <a:lnTo>
                      <a:pt x="23" y="1679"/>
                    </a:lnTo>
                    <a:lnTo>
                      <a:pt x="23" y="1679"/>
                    </a:lnTo>
                    <a:lnTo>
                      <a:pt x="23" y="1679"/>
                    </a:lnTo>
                    <a:lnTo>
                      <a:pt x="23" y="1679"/>
                    </a:lnTo>
                    <a:lnTo>
                      <a:pt x="23" y="1675"/>
                    </a:lnTo>
                    <a:lnTo>
                      <a:pt x="27" y="1675"/>
                    </a:lnTo>
                    <a:lnTo>
                      <a:pt x="27" y="1675"/>
                    </a:lnTo>
                    <a:lnTo>
                      <a:pt x="31" y="1679"/>
                    </a:lnTo>
                    <a:lnTo>
                      <a:pt x="31" y="1679"/>
                    </a:lnTo>
                    <a:lnTo>
                      <a:pt x="35" y="1683"/>
                    </a:lnTo>
                    <a:lnTo>
                      <a:pt x="35" y="1683"/>
                    </a:lnTo>
                    <a:lnTo>
                      <a:pt x="35" y="1683"/>
                    </a:lnTo>
                    <a:lnTo>
                      <a:pt x="35" y="1683"/>
                    </a:lnTo>
                    <a:lnTo>
                      <a:pt x="35" y="1683"/>
                    </a:lnTo>
                    <a:lnTo>
                      <a:pt x="35" y="1683"/>
                    </a:lnTo>
                    <a:lnTo>
                      <a:pt x="35" y="1687"/>
                    </a:lnTo>
                    <a:lnTo>
                      <a:pt x="35" y="1687"/>
                    </a:lnTo>
                    <a:lnTo>
                      <a:pt x="39" y="1691"/>
                    </a:lnTo>
                    <a:lnTo>
                      <a:pt x="47" y="1695"/>
                    </a:lnTo>
                    <a:lnTo>
                      <a:pt x="51" y="1698"/>
                    </a:lnTo>
                    <a:lnTo>
                      <a:pt x="51" y="1706"/>
                    </a:lnTo>
                    <a:lnTo>
                      <a:pt x="55" y="1706"/>
                    </a:lnTo>
                    <a:lnTo>
                      <a:pt x="55" y="1702"/>
                    </a:lnTo>
                    <a:lnTo>
                      <a:pt x="58" y="1698"/>
                    </a:lnTo>
                    <a:lnTo>
                      <a:pt x="58" y="1695"/>
                    </a:lnTo>
                    <a:lnTo>
                      <a:pt x="58" y="1695"/>
                    </a:lnTo>
                    <a:lnTo>
                      <a:pt x="58" y="1695"/>
                    </a:lnTo>
                    <a:lnTo>
                      <a:pt x="58" y="1695"/>
                    </a:lnTo>
                    <a:lnTo>
                      <a:pt x="62" y="1698"/>
                    </a:lnTo>
                    <a:lnTo>
                      <a:pt x="62" y="1698"/>
                    </a:lnTo>
                    <a:lnTo>
                      <a:pt x="58" y="1695"/>
                    </a:lnTo>
                    <a:lnTo>
                      <a:pt x="47" y="1691"/>
                    </a:lnTo>
                    <a:lnTo>
                      <a:pt x="47" y="1691"/>
                    </a:lnTo>
                    <a:lnTo>
                      <a:pt x="47" y="1691"/>
                    </a:lnTo>
                    <a:lnTo>
                      <a:pt x="47" y="1687"/>
                    </a:lnTo>
                    <a:lnTo>
                      <a:pt x="47" y="1683"/>
                    </a:lnTo>
                    <a:lnTo>
                      <a:pt x="47" y="1679"/>
                    </a:lnTo>
                    <a:lnTo>
                      <a:pt x="47" y="1679"/>
                    </a:lnTo>
                    <a:lnTo>
                      <a:pt x="51" y="1679"/>
                    </a:lnTo>
                    <a:lnTo>
                      <a:pt x="51" y="1679"/>
                    </a:lnTo>
                    <a:lnTo>
                      <a:pt x="55" y="1679"/>
                    </a:lnTo>
                    <a:lnTo>
                      <a:pt x="62" y="1683"/>
                    </a:lnTo>
                    <a:lnTo>
                      <a:pt x="66" y="1683"/>
                    </a:lnTo>
                    <a:lnTo>
                      <a:pt x="66" y="1683"/>
                    </a:lnTo>
                    <a:lnTo>
                      <a:pt x="66" y="1687"/>
                    </a:lnTo>
                    <a:lnTo>
                      <a:pt x="66" y="1687"/>
                    </a:lnTo>
                    <a:lnTo>
                      <a:pt x="70" y="1691"/>
                    </a:lnTo>
                    <a:lnTo>
                      <a:pt x="74" y="1695"/>
                    </a:lnTo>
                    <a:lnTo>
                      <a:pt x="74" y="1691"/>
                    </a:lnTo>
                    <a:lnTo>
                      <a:pt x="70" y="1687"/>
                    </a:lnTo>
                    <a:lnTo>
                      <a:pt x="66" y="1683"/>
                    </a:lnTo>
                    <a:lnTo>
                      <a:pt x="66" y="1679"/>
                    </a:lnTo>
                    <a:lnTo>
                      <a:pt x="66" y="1679"/>
                    </a:lnTo>
                    <a:lnTo>
                      <a:pt x="70" y="1679"/>
                    </a:lnTo>
                    <a:lnTo>
                      <a:pt x="74" y="1679"/>
                    </a:lnTo>
                    <a:lnTo>
                      <a:pt x="74" y="1679"/>
                    </a:lnTo>
                    <a:lnTo>
                      <a:pt x="78" y="1675"/>
                    </a:lnTo>
                    <a:lnTo>
                      <a:pt x="82" y="1675"/>
                    </a:lnTo>
                    <a:lnTo>
                      <a:pt x="82" y="1675"/>
                    </a:lnTo>
                    <a:lnTo>
                      <a:pt x="86" y="1675"/>
                    </a:lnTo>
                    <a:lnTo>
                      <a:pt x="86" y="1679"/>
                    </a:lnTo>
                    <a:lnTo>
                      <a:pt x="86" y="1679"/>
                    </a:lnTo>
                    <a:lnTo>
                      <a:pt x="86" y="1683"/>
                    </a:lnTo>
                    <a:lnTo>
                      <a:pt x="86" y="1687"/>
                    </a:lnTo>
                    <a:lnTo>
                      <a:pt x="86" y="1691"/>
                    </a:lnTo>
                    <a:lnTo>
                      <a:pt x="82" y="1698"/>
                    </a:lnTo>
                    <a:lnTo>
                      <a:pt x="82" y="1702"/>
                    </a:lnTo>
                    <a:lnTo>
                      <a:pt x="86" y="1695"/>
                    </a:lnTo>
                    <a:lnTo>
                      <a:pt x="90" y="1691"/>
                    </a:lnTo>
                    <a:lnTo>
                      <a:pt x="90" y="1683"/>
                    </a:lnTo>
                    <a:lnTo>
                      <a:pt x="90" y="1683"/>
                    </a:lnTo>
                    <a:lnTo>
                      <a:pt x="98" y="1691"/>
                    </a:lnTo>
                    <a:lnTo>
                      <a:pt x="98" y="1691"/>
                    </a:lnTo>
                    <a:lnTo>
                      <a:pt x="98" y="1695"/>
                    </a:lnTo>
                    <a:lnTo>
                      <a:pt x="101" y="1691"/>
                    </a:lnTo>
                    <a:lnTo>
                      <a:pt x="105" y="1691"/>
                    </a:lnTo>
                    <a:lnTo>
                      <a:pt x="113" y="1691"/>
                    </a:lnTo>
                    <a:lnTo>
                      <a:pt x="125" y="1695"/>
                    </a:lnTo>
                    <a:lnTo>
                      <a:pt x="125" y="1691"/>
                    </a:lnTo>
                    <a:lnTo>
                      <a:pt x="101" y="1687"/>
                    </a:lnTo>
                    <a:lnTo>
                      <a:pt x="101" y="1687"/>
                    </a:lnTo>
                    <a:lnTo>
                      <a:pt x="98" y="1683"/>
                    </a:lnTo>
                    <a:lnTo>
                      <a:pt x="98" y="1683"/>
                    </a:lnTo>
                    <a:lnTo>
                      <a:pt x="98" y="1683"/>
                    </a:lnTo>
                    <a:lnTo>
                      <a:pt x="90" y="1675"/>
                    </a:lnTo>
                    <a:lnTo>
                      <a:pt x="86" y="1675"/>
                    </a:lnTo>
                    <a:lnTo>
                      <a:pt x="86" y="1671"/>
                    </a:lnTo>
                    <a:lnTo>
                      <a:pt x="86" y="1671"/>
                    </a:lnTo>
                    <a:lnTo>
                      <a:pt x="86" y="1667"/>
                    </a:lnTo>
                    <a:lnTo>
                      <a:pt x="90" y="1667"/>
                    </a:lnTo>
                    <a:lnTo>
                      <a:pt x="94" y="1671"/>
                    </a:lnTo>
                    <a:lnTo>
                      <a:pt x="94" y="1671"/>
                    </a:lnTo>
                    <a:lnTo>
                      <a:pt x="98" y="1671"/>
                    </a:lnTo>
                    <a:lnTo>
                      <a:pt x="98" y="1671"/>
                    </a:lnTo>
                    <a:lnTo>
                      <a:pt x="94" y="1671"/>
                    </a:lnTo>
                    <a:lnTo>
                      <a:pt x="94" y="1671"/>
                    </a:lnTo>
                    <a:lnTo>
                      <a:pt x="90" y="1671"/>
                    </a:lnTo>
                    <a:lnTo>
                      <a:pt x="90" y="1667"/>
                    </a:lnTo>
                    <a:lnTo>
                      <a:pt x="90" y="1667"/>
                    </a:lnTo>
                    <a:lnTo>
                      <a:pt x="90" y="1667"/>
                    </a:lnTo>
                    <a:lnTo>
                      <a:pt x="90" y="1659"/>
                    </a:lnTo>
                    <a:lnTo>
                      <a:pt x="94" y="1656"/>
                    </a:lnTo>
                    <a:lnTo>
                      <a:pt x="98" y="1652"/>
                    </a:lnTo>
                    <a:lnTo>
                      <a:pt x="101" y="1652"/>
                    </a:lnTo>
                    <a:lnTo>
                      <a:pt x="109" y="1644"/>
                    </a:lnTo>
                    <a:lnTo>
                      <a:pt x="113" y="1644"/>
                    </a:lnTo>
                    <a:lnTo>
                      <a:pt x="117" y="1648"/>
                    </a:lnTo>
                    <a:lnTo>
                      <a:pt x="117" y="1648"/>
                    </a:lnTo>
                    <a:lnTo>
                      <a:pt x="121" y="1652"/>
                    </a:lnTo>
                    <a:lnTo>
                      <a:pt x="121" y="1656"/>
                    </a:lnTo>
                    <a:lnTo>
                      <a:pt x="125" y="1659"/>
                    </a:lnTo>
                    <a:lnTo>
                      <a:pt x="129" y="1663"/>
                    </a:lnTo>
                    <a:lnTo>
                      <a:pt x="129" y="1663"/>
                    </a:lnTo>
                    <a:lnTo>
                      <a:pt x="137" y="1675"/>
                    </a:lnTo>
                    <a:lnTo>
                      <a:pt x="137" y="1679"/>
                    </a:lnTo>
                    <a:lnTo>
                      <a:pt x="137" y="1679"/>
                    </a:lnTo>
                    <a:lnTo>
                      <a:pt x="137" y="1683"/>
                    </a:lnTo>
                    <a:lnTo>
                      <a:pt x="140" y="1679"/>
                    </a:lnTo>
                    <a:lnTo>
                      <a:pt x="140" y="1675"/>
                    </a:lnTo>
                    <a:lnTo>
                      <a:pt x="133" y="1659"/>
                    </a:lnTo>
                    <a:lnTo>
                      <a:pt x="125" y="1652"/>
                    </a:lnTo>
                    <a:lnTo>
                      <a:pt x="121" y="1648"/>
                    </a:lnTo>
                    <a:lnTo>
                      <a:pt x="121" y="1644"/>
                    </a:lnTo>
                    <a:lnTo>
                      <a:pt x="121" y="1640"/>
                    </a:lnTo>
                    <a:lnTo>
                      <a:pt x="125" y="1640"/>
                    </a:lnTo>
                    <a:lnTo>
                      <a:pt x="129" y="1636"/>
                    </a:lnTo>
                    <a:lnTo>
                      <a:pt x="129" y="1636"/>
                    </a:lnTo>
                    <a:lnTo>
                      <a:pt x="133" y="1640"/>
                    </a:lnTo>
                    <a:lnTo>
                      <a:pt x="133" y="1640"/>
                    </a:lnTo>
                    <a:lnTo>
                      <a:pt x="137" y="1644"/>
                    </a:lnTo>
                    <a:lnTo>
                      <a:pt x="133" y="1640"/>
                    </a:lnTo>
                    <a:lnTo>
                      <a:pt x="133" y="1640"/>
                    </a:lnTo>
                    <a:lnTo>
                      <a:pt x="133" y="1636"/>
                    </a:lnTo>
                    <a:lnTo>
                      <a:pt x="133" y="1636"/>
                    </a:lnTo>
                    <a:lnTo>
                      <a:pt x="133" y="1636"/>
                    </a:lnTo>
                    <a:lnTo>
                      <a:pt x="133" y="1632"/>
                    </a:lnTo>
                    <a:lnTo>
                      <a:pt x="140" y="1632"/>
                    </a:lnTo>
                    <a:lnTo>
                      <a:pt x="144" y="1628"/>
                    </a:lnTo>
                    <a:lnTo>
                      <a:pt x="144" y="1628"/>
                    </a:lnTo>
                    <a:lnTo>
                      <a:pt x="144" y="1628"/>
                    </a:lnTo>
                    <a:lnTo>
                      <a:pt x="148" y="1628"/>
                    </a:lnTo>
                    <a:lnTo>
                      <a:pt x="160" y="1632"/>
                    </a:lnTo>
                    <a:lnTo>
                      <a:pt x="160" y="1636"/>
                    </a:lnTo>
                    <a:lnTo>
                      <a:pt x="160" y="1636"/>
                    </a:lnTo>
                    <a:lnTo>
                      <a:pt x="160" y="1644"/>
                    </a:lnTo>
                    <a:lnTo>
                      <a:pt x="160" y="1644"/>
                    </a:lnTo>
                    <a:lnTo>
                      <a:pt x="168" y="1652"/>
                    </a:lnTo>
                    <a:lnTo>
                      <a:pt x="172" y="1656"/>
                    </a:lnTo>
                    <a:lnTo>
                      <a:pt x="172" y="1656"/>
                    </a:lnTo>
                    <a:lnTo>
                      <a:pt x="172" y="1659"/>
                    </a:lnTo>
                    <a:lnTo>
                      <a:pt x="172" y="1663"/>
                    </a:lnTo>
                    <a:lnTo>
                      <a:pt x="172" y="1667"/>
                    </a:lnTo>
                    <a:lnTo>
                      <a:pt x="172" y="1671"/>
                    </a:lnTo>
                    <a:lnTo>
                      <a:pt x="168" y="1679"/>
                    </a:lnTo>
                    <a:lnTo>
                      <a:pt x="168" y="1679"/>
                    </a:lnTo>
                    <a:lnTo>
                      <a:pt x="172" y="1683"/>
                    </a:lnTo>
                    <a:lnTo>
                      <a:pt x="172" y="1683"/>
                    </a:lnTo>
                    <a:lnTo>
                      <a:pt x="176" y="1683"/>
                    </a:lnTo>
                    <a:lnTo>
                      <a:pt x="183" y="1683"/>
                    </a:lnTo>
                    <a:lnTo>
                      <a:pt x="183" y="1679"/>
                    </a:lnTo>
                    <a:lnTo>
                      <a:pt x="183" y="1679"/>
                    </a:lnTo>
                    <a:lnTo>
                      <a:pt x="187" y="1679"/>
                    </a:lnTo>
                    <a:lnTo>
                      <a:pt x="191" y="1683"/>
                    </a:lnTo>
                    <a:lnTo>
                      <a:pt x="187" y="1675"/>
                    </a:lnTo>
                    <a:lnTo>
                      <a:pt x="176" y="1683"/>
                    </a:lnTo>
                    <a:lnTo>
                      <a:pt x="172" y="1683"/>
                    </a:lnTo>
                    <a:lnTo>
                      <a:pt x="172" y="1679"/>
                    </a:lnTo>
                    <a:lnTo>
                      <a:pt x="172" y="1675"/>
                    </a:lnTo>
                    <a:lnTo>
                      <a:pt x="176" y="1671"/>
                    </a:lnTo>
                    <a:lnTo>
                      <a:pt x="176" y="1667"/>
                    </a:lnTo>
                    <a:lnTo>
                      <a:pt x="176" y="1667"/>
                    </a:lnTo>
                    <a:lnTo>
                      <a:pt x="172" y="1656"/>
                    </a:lnTo>
                    <a:lnTo>
                      <a:pt x="172" y="1656"/>
                    </a:lnTo>
                    <a:lnTo>
                      <a:pt x="176" y="1656"/>
                    </a:lnTo>
                    <a:lnTo>
                      <a:pt x="176" y="1656"/>
                    </a:lnTo>
                    <a:lnTo>
                      <a:pt x="180" y="1652"/>
                    </a:lnTo>
                    <a:lnTo>
                      <a:pt x="187" y="1656"/>
                    </a:lnTo>
                    <a:lnTo>
                      <a:pt x="191" y="1656"/>
                    </a:lnTo>
                    <a:lnTo>
                      <a:pt x="191" y="1652"/>
                    </a:lnTo>
                    <a:lnTo>
                      <a:pt x="195" y="1652"/>
                    </a:lnTo>
                    <a:lnTo>
                      <a:pt x="195" y="1652"/>
                    </a:lnTo>
                    <a:lnTo>
                      <a:pt x="199" y="1652"/>
                    </a:lnTo>
                    <a:lnTo>
                      <a:pt x="199" y="1656"/>
                    </a:lnTo>
                    <a:lnTo>
                      <a:pt x="203" y="1656"/>
                    </a:lnTo>
                    <a:lnTo>
                      <a:pt x="203" y="1659"/>
                    </a:lnTo>
                    <a:lnTo>
                      <a:pt x="207" y="1659"/>
                    </a:lnTo>
                    <a:lnTo>
                      <a:pt x="203" y="1656"/>
                    </a:lnTo>
                    <a:lnTo>
                      <a:pt x="199" y="1652"/>
                    </a:lnTo>
                    <a:lnTo>
                      <a:pt x="199" y="1652"/>
                    </a:lnTo>
                    <a:lnTo>
                      <a:pt x="195" y="1648"/>
                    </a:lnTo>
                    <a:lnTo>
                      <a:pt x="195" y="1648"/>
                    </a:lnTo>
                    <a:lnTo>
                      <a:pt x="183" y="1652"/>
                    </a:lnTo>
                    <a:lnTo>
                      <a:pt x="172" y="1648"/>
                    </a:lnTo>
                    <a:lnTo>
                      <a:pt x="168" y="1648"/>
                    </a:lnTo>
                    <a:lnTo>
                      <a:pt x="164" y="1640"/>
                    </a:lnTo>
                    <a:lnTo>
                      <a:pt x="164" y="1640"/>
                    </a:lnTo>
                    <a:lnTo>
                      <a:pt x="168" y="1640"/>
                    </a:lnTo>
                    <a:lnTo>
                      <a:pt x="168" y="1636"/>
                    </a:lnTo>
                    <a:lnTo>
                      <a:pt x="156" y="1624"/>
                    </a:lnTo>
                    <a:lnTo>
                      <a:pt x="156" y="1624"/>
                    </a:lnTo>
                    <a:lnTo>
                      <a:pt x="152" y="1624"/>
                    </a:lnTo>
                    <a:lnTo>
                      <a:pt x="148" y="1624"/>
                    </a:lnTo>
                    <a:lnTo>
                      <a:pt x="148" y="1624"/>
                    </a:lnTo>
                    <a:lnTo>
                      <a:pt x="148" y="1624"/>
                    </a:lnTo>
                    <a:lnTo>
                      <a:pt x="152" y="1624"/>
                    </a:lnTo>
                    <a:lnTo>
                      <a:pt x="144" y="1624"/>
                    </a:lnTo>
                    <a:lnTo>
                      <a:pt x="129" y="1632"/>
                    </a:lnTo>
                    <a:lnTo>
                      <a:pt x="121" y="1632"/>
                    </a:lnTo>
                    <a:lnTo>
                      <a:pt x="117" y="1632"/>
                    </a:lnTo>
                    <a:lnTo>
                      <a:pt x="117" y="1632"/>
                    </a:lnTo>
                    <a:lnTo>
                      <a:pt x="113" y="1628"/>
                    </a:lnTo>
                    <a:lnTo>
                      <a:pt x="113" y="1628"/>
                    </a:lnTo>
                    <a:lnTo>
                      <a:pt x="109" y="1628"/>
                    </a:lnTo>
                    <a:lnTo>
                      <a:pt x="109" y="1628"/>
                    </a:lnTo>
                    <a:lnTo>
                      <a:pt x="109" y="1632"/>
                    </a:lnTo>
                    <a:lnTo>
                      <a:pt x="105" y="1628"/>
                    </a:lnTo>
                    <a:lnTo>
                      <a:pt x="109" y="1628"/>
                    </a:lnTo>
                    <a:lnTo>
                      <a:pt x="117" y="1628"/>
                    </a:lnTo>
                    <a:lnTo>
                      <a:pt x="121" y="1624"/>
                    </a:lnTo>
                    <a:lnTo>
                      <a:pt x="121" y="1620"/>
                    </a:lnTo>
                    <a:lnTo>
                      <a:pt x="125" y="1620"/>
                    </a:lnTo>
                    <a:lnTo>
                      <a:pt x="129" y="1620"/>
                    </a:lnTo>
                    <a:lnTo>
                      <a:pt x="133" y="1620"/>
                    </a:lnTo>
                    <a:lnTo>
                      <a:pt x="140" y="1620"/>
                    </a:lnTo>
                    <a:lnTo>
                      <a:pt x="140" y="1620"/>
                    </a:lnTo>
                    <a:lnTo>
                      <a:pt x="140" y="1620"/>
                    </a:lnTo>
                    <a:lnTo>
                      <a:pt x="137" y="1616"/>
                    </a:lnTo>
                    <a:lnTo>
                      <a:pt x="133" y="1620"/>
                    </a:lnTo>
                    <a:lnTo>
                      <a:pt x="125" y="1620"/>
                    </a:lnTo>
                    <a:lnTo>
                      <a:pt x="125" y="1616"/>
                    </a:lnTo>
                    <a:lnTo>
                      <a:pt x="129" y="1616"/>
                    </a:lnTo>
                    <a:lnTo>
                      <a:pt x="133" y="1616"/>
                    </a:lnTo>
                    <a:lnTo>
                      <a:pt x="129" y="1616"/>
                    </a:lnTo>
                    <a:lnTo>
                      <a:pt x="109" y="1616"/>
                    </a:lnTo>
                    <a:lnTo>
                      <a:pt x="109" y="1616"/>
                    </a:lnTo>
                    <a:lnTo>
                      <a:pt x="109" y="1616"/>
                    </a:lnTo>
                    <a:lnTo>
                      <a:pt x="109" y="1616"/>
                    </a:lnTo>
                    <a:lnTo>
                      <a:pt x="109" y="1616"/>
                    </a:lnTo>
                    <a:lnTo>
                      <a:pt x="109" y="1613"/>
                    </a:lnTo>
                    <a:lnTo>
                      <a:pt x="109" y="1613"/>
                    </a:lnTo>
                    <a:lnTo>
                      <a:pt x="105" y="1613"/>
                    </a:lnTo>
                    <a:lnTo>
                      <a:pt x="105" y="1609"/>
                    </a:lnTo>
                    <a:lnTo>
                      <a:pt x="105" y="1609"/>
                    </a:lnTo>
                    <a:lnTo>
                      <a:pt x="109" y="1609"/>
                    </a:lnTo>
                    <a:lnTo>
                      <a:pt x="109" y="1605"/>
                    </a:lnTo>
                    <a:lnTo>
                      <a:pt x="113" y="1605"/>
                    </a:lnTo>
                    <a:lnTo>
                      <a:pt x="129" y="1601"/>
                    </a:lnTo>
                    <a:lnTo>
                      <a:pt x="129" y="1601"/>
                    </a:lnTo>
                    <a:lnTo>
                      <a:pt x="133" y="1605"/>
                    </a:lnTo>
                    <a:lnTo>
                      <a:pt x="133" y="1609"/>
                    </a:lnTo>
                    <a:lnTo>
                      <a:pt x="137" y="1609"/>
                    </a:lnTo>
                    <a:lnTo>
                      <a:pt x="137" y="1609"/>
                    </a:lnTo>
                    <a:lnTo>
                      <a:pt x="137" y="1605"/>
                    </a:lnTo>
                    <a:lnTo>
                      <a:pt x="137" y="1605"/>
                    </a:lnTo>
                    <a:lnTo>
                      <a:pt x="133" y="1601"/>
                    </a:lnTo>
                    <a:lnTo>
                      <a:pt x="137" y="1601"/>
                    </a:lnTo>
                    <a:lnTo>
                      <a:pt x="137" y="1601"/>
                    </a:lnTo>
                    <a:lnTo>
                      <a:pt x="137" y="1601"/>
                    </a:lnTo>
                    <a:lnTo>
                      <a:pt x="137" y="1601"/>
                    </a:lnTo>
                    <a:lnTo>
                      <a:pt x="140" y="1597"/>
                    </a:lnTo>
                    <a:lnTo>
                      <a:pt x="144" y="1593"/>
                    </a:lnTo>
                    <a:lnTo>
                      <a:pt x="144" y="1593"/>
                    </a:lnTo>
                    <a:lnTo>
                      <a:pt x="148" y="1593"/>
                    </a:lnTo>
                    <a:lnTo>
                      <a:pt x="156" y="1601"/>
                    </a:lnTo>
                    <a:lnTo>
                      <a:pt x="156" y="1605"/>
                    </a:lnTo>
                    <a:lnTo>
                      <a:pt x="156" y="1605"/>
                    </a:lnTo>
                    <a:lnTo>
                      <a:pt x="156" y="1605"/>
                    </a:lnTo>
                    <a:lnTo>
                      <a:pt x="156" y="1605"/>
                    </a:lnTo>
                    <a:lnTo>
                      <a:pt x="160" y="1605"/>
                    </a:lnTo>
                    <a:lnTo>
                      <a:pt x="160" y="1605"/>
                    </a:lnTo>
                    <a:lnTo>
                      <a:pt x="160" y="1605"/>
                    </a:lnTo>
                    <a:lnTo>
                      <a:pt x="160" y="1601"/>
                    </a:lnTo>
                    <a:lnTo>
                      <a:pt x="156" y="1601"/>
                    </a:lnTo>
                    <a:lnTo>
                      <a:pt x="160" y="1601"/>
                    </a:lnTo>
                    <a:lnTo>
                      <a:pt x="160" y="1597"/>
                    </a:lnTo>
                    <a:lnTo>
                      <a:pt x="160" y="1597"/>
                    </a:lnTo>
                    <a:lnTo>
                      <a:pt x="156" y="1597"/>
                    </a:lnTo>
                    <a:lnTo>
                      <a:pt x="156" y="1597"/>
                    </a:lnTo>
                    <a:lnTo>
                      <a:pt x="156" y="1593"/>
                    </a:lnTo>
                    <a:lnTo>
                      <a:pt x="160" y="1593"/>
                    </a:lnTo>
                    <a:lnTo>
                      <a:pt x="172" y="1593"/>
                    </a:lnTo>
                    <a:lnTo>
                      <a:pt x="172" y="1593"/>
                    </a:lnTo>
                    <a:lnTo>
                      <a:pt x="172" y="1597"/>
                    </a:lnTo>
                    <a:lnTo>
                      <a:pt x="168" y="1597"/>
                    </a:lnTo>
                    <a:lnTo>
                      <a:pt x="168" y="1597"/>
                    </a:lnTo>
                    <a:lnTo>
                      <a:pt x="168" y="1601"/>
                    </a:lnTo>
                    <a:lnTo>
                      <a:pt x="172" y="1597"/>
                    </a:lnTo>
                    <a:lnTo>
                      <a:pt x="172" y="1601"/>
                    </a:lnTo>
                    <a:lnTo>
                      <a:pt x="176" y="1605"/>
                    </a:lnTo>
                    <a:lnTo>
                      <a:pt x="176" y="1609"/>
                    </a:lnTo>
                    <a:lnTo>
                      <a:pt x="176" y="1613"/>
                    </a:lnTo>
                    <a:lnTo>
                      <a:pt x="176" y="1613"/>
                    </a:lnTo>
                    <a:lnTo>
                      <a:pt x="176" y="1609"/>
                    </a:lnTo>
                    <a:lnTo>
                      <a:pt x="180" y="1605"/>
                    </a:lnTo>
                    <a:lnTo>
                      <a:pt x="180" y="1605"/>
                    </a:lnTo>
                    <a:lnTo>
                      <a:pt x="176" y="1605"/>
                    </a:lnTo>
                    <a:lnTo>
                      <a:pt x="176" y="1601"/>
                    </a:lnTo>
                    <a:lnTo>
                      <a:pt x="176" y="1601"/>
                    </a:lnTo>
                    <a:lnTo>
                      <a:pt x="176" y="1597"/>
                    </a:lnTo>
                    <a:lnTo>
                      <a:pt x="180" y="1597"/>
                    </a:lnTo>
                    <a:lnTo>
                      <a:pt x="180" y="1597"/>
                    </a:lnTo>
                    <a:lnTo>
                      <a:pt x="191" y="1597"/>
                    </a:lnTo>
                    <a:lnTo>
                      <a:pt x="195" y="1601"/>
                    </a:lnTo>
                    <a:lnTo>
                      <a:pt x="199" y="1605"/>
                    </a:lnTo>
                    <a:lnTo>
                      <a:pt x="203" y="1605"/>
                    </a:lnTo>
                    <a:lnTo>
                      <a:pt x="207" y="1609"/>
                    </a:lnTo>
                    <a:lnTo>
                      <a:pt x="207" y="1609"/>
                    </a:lnTo>
                    <a:lnTo>
                      <a:pt x="207" y="1613"/>
                    </a:lnTo>
                    <a:lnTo>
                      <a:pt x="211" y="1613"/>
                    </a:lnTo>
                    <a:lnTo>
                      <a:pt x="211" y="1613"/>
                    </a:lnTo>
                    <a:lnTo>
                      <a:pt x="211" y="1609"/>
                    </a:lnTo>
                    <a:lnTo>
                      <a:pt x="211" y="1609"/>
                    </a:lnTo>
                    <a:lnTo>
                      <a:pt x="211" y="1605"/>
                    </a:lnTo>
                    <a:lnTo>
                      <a:pt x="211" y="1605"/>
                    </a:lnTo>
                    <a:lnTo>
                      <a:pt x="226" y="1601"/>
                    </a:lnTo>
                    <a:lnTo>
                      <a:pt x="223" y="1597"/>
                    </a:lnTo>
                    <a:lnTo>
                      <a:pt x="207" y="1605"/>
                    </a:lnTo>
                    <a:lnTo>
                      <a:pt x="203" y="1601"/>
                    </a:lnTo>
                    <a:lnTo>
                      <a:pt x="199" y="1601"/>
                    </a:lnTo>
                    <a:lnTo>
                      <a:pt x="199" y="1597"/>
                    </a:lnTo>
                    <a:lnTo>
                      <a:pt x="199" y="1597"/>
                    </a:lnTo>
                    <a:lnTo>
                      <a:pt x="199" y="1593"/>
                    </a:lnTo>
                    <a:lnTo>
                      <a:pt x="199" y="1589"/>
                    </a:lnTo>
                    <a:lnTo>
                      <a:pt x="203" y="1593"/>
                    </a:lnTo>
                    <a:lnTo>
                      <a:pt x="203" y="1593"/>
                    </a:lnTo>
                    <a:lnTo>
                      <a:pt x="203" y="1601"/>
                    </a:lnTo>
                    <a:lnTo>
                      <a:pt x="207" y="1601"/>
                    </a:lnTo>
                    <a:lnTo>
                      <a:pt x="207" y="1597"/>
                    </a:lnTo>
                    <a:lnTo>
                      <a:pt x="207" y="1597"/>
                    </a:lnTo>
                    <a:lnTo>
                      <a:pt x="203" y="1589"/>
                    </a:lnTo>
                    <a:lnTo>
                      <a:pt x="203" y="1585"/>
                    </a:lnTo>
                    <a:lnTo>
                      <a:pt x="203" y="1585"/>
                    </a:lnTo>
                    <a:lnTo>
                      <a:pt x="207" y="1585"/>
                    </a:lnTo>
                    <a:lnTo>
                      <a:pt x="211" y="1581"/>
                    </a:lnTo>
                    <a:lnTo>
                      <a:pt x="226" y="1574"/>
                    </a:lnTo>
                    <a:lnTo>
                      <a:pt x="238" y="1574"/>
                    </a:lnTo>
                    <a:lnTo>
                      <a:pt x="242" y="1574"/>
                    </a:lnTo>
                    <a:lnTo>
                      <a:pt x="242" y="1574"/>
                    </a:lnTo>
                    <a:lnTo>
                      <a:pt x="246" y="1574"/>
                    </a:lnTo>
                    <a:lnTo>
                      <a:pt x="250" y="1577"/>
                    </a:lnTo>
                    <a:lnTo>
                      <a:pt x="254" y="1577"/>
                    </a:lnTo>
                    <a:lnTo>
                      <a:pt x="250" y="1574"/>
                    </a:lnTo>
                    <a:lnTo>
                      <a:pt x="246" y="1570"/>
                    </a:lnTo>
                    <a:lnTo>
                      <a:pt x="242" y="1566"/>
                    </a:lnTo>
                    <a:lnTo>
                      <a:pt x="246" y="1566"/>
                    </a:lnTo>
                    <a:lnTo>
                      <a:pt x="246" y="1566"/>
                    </a:lnTo>
                    <a:lnTo>
                      <a:pt x="246" y="1566"/>
                    </a:lnTo>
                    <a:lnTo>
                      <a:pt x="246" y="1566"/>
                    </a:lnTo>
                    <a:lnTo>
                      <a:pt x="242" y="1566"/>
                    </a:lnTo>
                    <a:lnTo>
                      <a:pt x="242" y="1566"/>
                    </a:lnTo>
                    <a:lnTo>
                      <a:pt x="234" y="1570"/>
                    </a:lnTo>
                    <a:lnTo>
                      <a:pt x="230" y="1570"/>
                    </a:lnTo>
                    <a:lnTo>
                      <a:pt x="215" y="1577"/>
                    </a:lnTo>
                    <a:lnTo>
                      <a:pt x="203" y="1581"/>
                    </a:lnTo>
                    <a:lnTo>
                      <a:pt x="203" y="1585"/>
                    </a:lnTo>
                    <a:lnTo>
                      <a:pt x="195" y="1585"/>
                    </a:lnTo>
                    <a:lnTo>
                      <a:pt x="191" y="1581"/>
                    </a:lnTo>
                    <a:lnTo>
                      <a:pt x="195" y="1581"/>
                    </a:lnTo>
                    <a:lnTo>
                      <a:pt x="195" y="1581"/>
                    </a:lnTo>
                    <a:lnTo>
                      <a:pt x="195" y="1577"/>
                    </a:lnTo>
                    <a:lnTo>
                      <a:pt x="191" y="1577"/>
                    </a:lnTo>
                    <a:lnTo>
                      <a:pt x="195" y="1577"/>
                    </a:lnTo>
                    <a:lnTo>
                      <a:pt x="199" y="1570"/>
                    </a:lnTo>
                    <a:lnTo>
                      <a:pt x="215" y="1566"/>
                    </a:lnTo>
                    <a:lnTo>
                      <a:pt x="215" y="1566"/>
                    </a:lnTo>
                    <a:lnTo>
                      <a:pt x="211" y="1566"/>
                    </a:lnTo>
                    <a:lnTo>
                      <a:pt x="199" y="1570"/>
                    </a:lnTo>
                    <a:lnTo>
                      <a:pt x="195" y="1574"/>
                    </a:lnTo>
                    <a:lnTo>
                      <a:pt x="191" y="1574"/>
                    </a:lnTo>
                    <a:lnTo>
                      <a:pt x="191" y="1574"/>
                    </a:lnTo>
                    <a:lnTo>
                      <a:pt x="187" y="1574"/>
                    </a:lnTo>
                    <a:lnTo>
                      <a:pt x="160" y="1581"/>
                    </a:lnTo>
                    <a:lnTo>
                      <a:pt x="160" y="1581"/>
                    </a:lnTo>
                    <a:lnTo>
                      <a:pt x="160" y="1581"/>
                    </a:lnTo>
                    <a:lnTo>
                      <a:pt x="160" y="1577"/>
                    </a:lnTo>
                    <a:lnTo>
                      <a:pt x="160" y="1577"/>
                    </a:lnTo>
                    <a:lnTo>
                      <a:pt x="160" y="1577"/>
                    </a:lnTo>
                    <a:lnTo>
                      <a:pt x="160" y="1574"/>
                    </a:lnTo>
                    <a:lnTo>
                      <a:pt x="160" y="1574"/>
                    </a:lnTo>
                    <a:lnTo>
                      <a:pt x="160" y="1574"/>
                    </a:lnTo>
                    <a:lnTo>
                      <a:pt x="160" y="1570"/>
                    </a:lnTo>
                    <a:lnTo>
                      <a:pt x="160" y="1570"/>
                    </a:lnTo>
                    <a:lnTo>
                      <a:pt x="160" y="1566"/>
                    </a:lnTo>
                    <a:lnTo>
                      <a:pt x="164" y="1566"/>
                    </a:lnTo>
                    <a:lnTo>
                      <a:pt x="180" y="1566"/>
                    </a:lnTo>
                    <a:lnTo>
                      <a:pt x="176" y="1562"/>
                    </a:lnTo>
                    <a:lnTo>
                      <a:pt x="172" y="1562"/>
                    </a:lnTo>
                    <a:lnTo>
                      <a:pt x="172" y="1558"/>
                    </a:lnTo>
                    <a:lnTo>
                      <a:pt x="160" y="1562"/>
                    </a:lnTo>
                    <a:lnTo>
                      <a:pt x="160" y="1562"/>
                    </a:lnTo>
                    <a:lnTo>
                      <a:pt x="156" y="1554"/>
                    </a:lnTo>
                    <a:lnTo>
                      <a:pt x="156" y="1550"/>
                    </a:lnTo>
                    <a:lnTo>
                      <a:pt x="152" y="1550"/>
                    </a:lnTo>
                    <a:lnTo>
                      <a:pt x="148" y="1550"/>
                    </a:lnTo>
                    <a:lnTo>
                      <a:pt x="152" y="1550"/>
                    </a:lnTo>
                    <a:lnTo>
                      <a:pt x="152" y="1546"/>
                    </a:lnTo>
                    <a:lnTo>
                      <a:pt x="160" y="1542"/>
                    </a:lnTo>
                    <a:lnTo>
                      <a:pt x="164" y="1538"/>
                    </a:lnTo>
                    <a:lnTo>
                      <a:pt x="168" y="1538"/>
                    </a:lnTo>
                    <a:lnTo>
                      <a:pt x="172" y="1534"/>
                    </a:lnTo>
                    <a:lnTo>
                      <a:pt x="176" y="1531"/>
                    </a:lnTo>
                    <a:lnTo>
                      <a:pt x="180" y="1531"/>
                    </a:lnTo>
                    <a:lnTo>
                      <a:pt x="180" y="1534"/>
                    </a:lnTo>
                    <a:lnTo>
                      <a:pt x="183" y="1538"/>
                    </a:lnTo>
                    <a:lnTo>
                      <a:pt x="187" y="1538"/>
                    </a:lnTo>
                    <a:lnTo>
                      <a:pt x="191" y="1542"/>
                    </a:lnTo>
                    <a:lnTo>
                      <a:pt x="191" y="1542"/>
                    </a:lnTo>
                    <a:lnTo>
                      <a:pt x="195" y="1546"/>
                    </a:lnTo>
                    <a:lnTo>
                      <a:pt x="199" y="1546"/>
                    </a:lnTo>
                    <a:lnTo>
                      <a:pt x="203" y="1542"/>
                    </a:lnTo>
                    <a:lnTo>
                      <a:pt x="207" y="1538"/>
                    </a:lnTo>
                    <a:lnTo>
                      <a:pt x="211" y="1534"/>
                    </a:lnTo>
                    <a:lnTo>
                      <a:pt x="211" y="1534"/>
                    </a:lnTo>
                    <a:lnTo>
                      <a:pt x="219" y="1534"/>
                    </a:lnTo>
                    <a:lnTo>
                      <a:pt x="219" y="1534"/>
                    </a:lnTo>
                    <a:lnTo>
                      <a:pt x="219" y="1534"/>
                    </a:lnTo>
                    <a:lnTo>
                      <a:pt x="219" y="1538"/>
                    </a:lnTo>
                    <a:lnTo>
                      <a:pt x="219" y="1538"/>
                    </a:lnTo>
                    <a:lnTo>
                      <a:pt x="211" y="1546"/>
                    </a:lnTo>
                    <a:lnTo>
                      <a:pt x="215" y="1546"/>
                    </a:lnTo>
                    <a:lnTo>
                      <a:pt x="223" y="1538"/>
                    </a:lnTo>
                    <a:lnTo>
                      <a:pt x="223" y="1538"/>
                    </a:lnTo>
                    <a:lnTo>
                      <a:pt x="226" y="1538"/>
                    </a:lnTo>
                    <a:lnTo>
                      <a:pt x="226" y="1538"/>
                    </a:lnTo>
                    <a:lnTo>
                      <a:pt x="230" y="1534"/>
                    </a:lnTo>
                    <a:lnTo>
                      <a:pt x="234" y="1534"/>
                    </a:lnTo>
                    <a:lnTo>
                      <a:pt x="242" y="1534"/>
                    </a:lnTo>
                    <a:lnTo>
                      <a:pt x="242" y="1538"/>
                    </a:lnTo>
                    <a:lnTo>
                      <a:pt x="242" y="1538"/>
                    </a:lnTo>
                    <a:lnTo>
                      <a:pt x="246" y="1538"/>
                    </a:lnTo>
                    <a:lnTo>
                      <a:pt x="246" y="1542"/>
                    </a:lnTo>
                    <a:lnTo>
                      <a:pt x="246" y="1542"/>
                    </a:lnTo>
                    <a:lnTo>
                      <a:pt x="246" y="1542"/>
                    </a:lnTo>
                    <a:lnTo>
                      <a:pt x="246" y="1550"/>
                    </a:lnTo>
                    <a:lnTo>
                      <a:pt x="250" y="1554"/>
                    </a:lnTo>
                    <a:lnTo>
                      <a:pt x="250" y="1558"/>
                    </a:lnTo>
                    <a:lnTo>
                      <a:pt x="254" y="1562"/>
                    </a:lnTo>
                    <a:lnTo>
                      <a:pt x="262" y="1562"/>
                    </a:lnTo>
                    <a:lnTo>
                      <a:pt x="266" y="1562"/>
                    </a:lnTo>
                    <a:lnTo>
                      <a:pt x="273" y="1570"/>
                    </a:lnTo>
                    <a:lnTo>
                      <a:pt x="277" y="1570"/>
                    </a:lnTo>
                    <a:lnTo>
                      <a:pt x="277" y="1570"/>
                    </a:lnTo>
                    <a:lnTo>
                      <a:pt x="281" y="1574"/>
                    </a:lnTo>
                    <a:lnTo>
                      <a:pt x="285" y="1574"/>
                    </a:lnTo>
                    <a:lnTo>
                      <a:pt x="285" y="1581"/>
                    </a:lnTo>
                    <a:lnTo>
                      <a:pt x="285" y="1577"/>
                    </a:lnTo>
                    <a:lnTo>
                      <a:pt x="285" y="1574"/>
                    </a:lnTo>
                    <a:lnTo>
                      <a:pt x="285" y="1570"/>
                    </a:lnTo>
                    <a:lnTo>
                      <a:pt x="277" y="1566"/>
                    </a:lnTo>
                    <a:lnTo>
                      <a:pt x="269" y="1562"/>
                    </a:lnTo>
                    <a:lnTo>
                      <a:pt x="266" y="1558"/>
                    </a:lnTo>
                    <a:lnTo>
                      <a:pt x="258" y="1558"/>
                    </a:lnTo>
                    <a:lnTo>
                      <a:pt x="254" y="1550"/>
                    </a:lnTo>
                    <a:lnTo>
                      <a:pt x="250" y="1550"/>
                    </a:lnTo>
                    <a:lnTo>
                      <a:pt x="250" y="1546"/>
                    </a:lnTo>
                    <a:lnTo>
                      <a:pt x="250" y="1546"/>
                    </a:lnTo>
                    <a:lnTo>
                      <a:pt x="250" y="1542"/>
                    </a:lnTo>
                    <a:lnTo>
                      <a:pt x="254" y="1542"/>
                    </a:lnTo>
                    <a:lnTo>
                      <a:pt x="254" y="1542"/>
                    </a:lnTo>
                    <a:lnTo>
                      <a:pt x="254" y="1542"/>
                    </a:lnTo>
                    <a:lnTo>
                      <a:pt x="250" y="1542"/>
                    </a:lnTo>
                    <a:lnTo>
                      <a:pt x="250" y="1538"/>
                    </a:lnTo>
                    <a:lnTo>
                      <a:pt x="250" y="1538"/>
                    </a:lnTo>
                    <a:lnTo>
                      <a:pt x="250" y="1538"/>
                    </a:lnTo>
                    <a:lnTo>
                      <a:pt x="250" y="1534"/>
                    </a:lnTo>
                    <a:lnTo>
                      <a:pt x="246" y="1534"/>
                    </a:lnTo>
                    <a:lnTo>
                      <a:pt x="246" y="1534"/>
                    </a:lnTo>
                    <a:lnTo>
                      <a:pt x="242" y="1534"/>
                    </a:lnTo>
                    <a:lnTo>
                      <a:pt x="234" y="1527"/>
                    </a:lnTo>
                    <a:lnTo>
                      <a:pt x="234" y="1527"/>
                    </a:lnTo>
                    <a:lnTo>
                      <a:pt x="234" y="1527"/>
                    </a:lnTo>
                    <a:lnTo>
                      <a:pt x="234" y="1523"/>
                    </a:lnTo>
                    <a:lnTo>
                      <a:pt x="234" y="1523"/>
                    </a:lnTo>
                    <a:lnTo>
                      <a:pt x="230" y="1523"/>
                    </a:lnTo>
                    <a:lnTo>
                      <a:pt x="230" y="1527"/>
                    </a:lnTo>
                    <a:lnTo>
                      <a:pt x="230" y="1527"/>
                    </a:lnTo>
                    <a:lnTo>
                      <a:pt x="230" y="1527"/>
                    </a:lnTo>
                    <a:lnTo>
                      <a:pt x="230" y="1527"/>
                    </a:lnTo>
                    <a:lnTo>
                      <a:pt x="230" y="1527"/>
                    </a:lnTo>
                    <a:lnTo>
                      <a:pt x="234" y="1527"/>
                    </a:lnTo>
                    <a:lnTo>
                      <a:pt x="230" y="1527"/>
                    </a:lnTo>
                    <a:lnTo>
                      <a:pt x="230" y="1531"/>
                    </a:lnTo>
                    <a:lnTo>
                      <a:pt x="226" y="1531"/>
                    </a:lnTo>
                    <a:lnTo>
                      <a:pt x="226" y="1527"/>
                    </a:lnTo>
                    <a:lnTo>
                      <a:pt x="226" y="1527"/>
                    </a:lnTo>
                    <a:lnTo>
                      <a:pt x="230" y="1523"/>
                    </a:lnTo>
                    <a:lnTo>
                      <a:pt x="230" y="1523"/>
                    </a:lnTo>
                    <a:lnTo>
                      <a:pt x="230" y="1515"/>
                    </a:lnTo>
                    <a:lnTo>
                      <a:pt x="234" y="1515"/>
                    </a:lnTo>
                    <a:lnTo>
                      <a:pt x="234" y="1511"/>
                    </a:lnTo>
                    <a:lnTo>
                      <a:pt x="234" y="1511"/>
                    </a:lnTo>
                    <a:lnTo>
                      <a:pt x="238" y="1511"/>
                    </a:lnTo>
                    <a:lnTo>
                      <a:pt x="238" y="1511"/>
                    </a:lnTo>
                    <a:lnTo>
                      <a:pt x="242" y="1511"/>
                    </a:lnTo>
                    <a:lnTo>
                      <a:pt x="242" y="1511"/>
                    </a:lnTo>
                    <a:lnTo>
                      <a:pt x="242" y="1515"/>
                    </a:lnTo>
                    <a:lnTo>
                      <a:pt x="246" y="1519"/>
                    </a:lnTo>
                    <a:lnTo>
                      <a:pt x="246" y="1523"/>
                    </a:lnTo>
                    <a:lnTo>
                      <a:pt x="246" y="1523"/>
                    </a:lnTo>
                    <a:lnTo>
                      <a:pt x="250" y="1523"/>
                    </a:lnTo>
                    <a:lnTo>
                      <a:pt x="254" y="1527"/>
                    </a:lnTo>
                    <a:lnTo>
                      <a:pt x="258" y="1527"/>
                    </a:lnTo>
                    <a:lnTo>
                      <a:pt x="258" y="1531"/>
                    </a:lnTo>
                    <a:lnTo>
                      <a:pt x="258" y="1531"/>
                    </a:lnTo>
                    <a:lnTo>
                      <a:pt x="262" y="1531"/>
                    </a:lnTo>
                    <a:lnTo>
                      <a:pt x="262" y="1531"/>
                    </a:lnTo>
                    <a:lnTo>
                      <a:pt x="262" y="1531"/>
                    </a:lnTo>
                    <a:lnTo>
                      <a:pt x="262" y="1531"/>
                    </a:lnTo>
                    <a:lnTo>
                      <a:pt x="262" y="1534"/>
                    </a:lnTo>
                    <a:lnTo>
                      <a:pt x="262" y="1534"/>
                    </a:lnTo>
                    <a:lnTo>
                      <a:pt x="262" y="1538"/>
                    </a:lnTo>
                    <a:lnTo>
                      <a:pt x="262" y="1542"/>
                    </a:lnTo>
                    <a:lnTo>
                      <a:pt x="262" y="1546"/>
                    </a:lnTo>
                    <a:lnTo>
                      <a:pt x="262" y="1546"/>
                    </a:lnTo>
                    <a:lnTo>
                      <a:pt x="266" y="1546"/>
                    </a:lnTo>
                    <a:lnTo>
                      <a:pt x="266" y="1542"/>
                    </a:lnTo>
                    <a:lnTo>
                      <a:pt x="269" y="1542"/>
                    </a:lnTo>
                    <a:lnTo>
                      <a:pt x="269" y="1542"/>
                    </a:lnTo>
                    <a:lnTo>
                      <a:pt x="277" y="1550"/>
                    </a:lnTo>
                    <a:lnTo>
                      <a:pt x="281" y="1550"/>
                    </a:lnTo>
                    <a:lnTo>
                      <a:pt x="281" y="1550"/>
                    </a:lnTo>
                    <a:lnTo>
                      <a:pt x="277" y="1546"/>
                    </a:lnTo>
                    <a:lnTo>
                      <a:pt x="273" y="1542"/>
                    </a:lnTo>
                    <a:lnTo>
                      <a:pt x="269" y="1542"/>
                    </a:lnTo>
                    <a:lnTo>
                      <a:pt x="273" y="1542"/>
                    </a:lnTo>
                    <a:lnTo>
                      <a:pt x="281" y="1546"/>
                    </a:lnTo>
                    <a:lnTo>
                      <a:pt x="285" y="1546"/>
                    </a:lnTo>
                    <a:lnTo>
                      <a:pt x="285" y="1546"/>
                    </a:lnTo>
                    <a:lnTo>
                      <a:pt x="289" y="1550"/>
                    </a:lnTo>
                    <a:lnTo>
                      <a:pt x="289" y="1550"/>
                    </a:lnTo>
                    <a:lnTo>
                      <a:pt x="289" y="1550"/>
                    </a:lnTo>
                    <a:lnTo>
                      <a:pt x="293" y="1550"/>
                    </a:lnTo>
                    <a:lnTo>
                      <a:pt x="293" y="1550"/>
                    </a:lnTo>
                    <a:lnTo>
                      <a:pt x="285" y="1542"/>
                    </a:lnTo>
                    <a:lnTo>
                      <a:pt x="285" y="1542"/>
                    </a:lnTo>
                    <a:lnTo>
                      <a:pt x="277" y="1542"/>
                    </a:lnTo>
                    <a:lnTo>
                      <a:pt x="277" y="1542"/>
                    </a:lnTo>
                    <a:lnTo>
                      <a:pt x="273" y="1538"/>
                    </a:lnTo>
                    <a:lnTo>
                      <a:pt x="269" y="1534"/>
                    </a:lnTo>
                    <a:lnTo>
                      <a:pt x="269" y="1531"/>
                    </a:lnTo>
                    <a:lnTo>
                      <a:pt x="285" y="1531"/>
                    </a:lnTo>
                    <a:lnTo>
                      <a:pt x="289" y="1527"/>
                    </a:lnTo>
                    <a:lnTo>
                      <a:pt x="285" y="1527"/>
                    </a:lnTo>
                    <a:lnTo>
                      <a:pt x="281" y="1527"/>
                    </a:lnTo>
                    <a:lnTo>
                      <a:pt x="277" y="1527"/>
                    </a:lnTo>
                    <a:lnTo>
                      <a:pt x="277" y="1527"/>
                    </a:lnTo>
                    <a:lnTo>
                      <a:pt x="277" y="1523"/>
                    </a:lnTo>
                    <a:lnTo>
                      <a:pt x="281" y="1519"/>
                    </a:lnTo>
                    <a:lnTo>
                      <a:pt x="277" y="1519"/>
                    </a:lnTo>
                    <a:lnTo>
                      <a:pt x="273" y="1527"/>
                    </a:lnTo>
                    <a:lnTo>
                      <a:pt x="266" y="1531"/>
                    </a:lnTo>
                    <a:lnTo>
                      <a:pt x="266" y="1531"/>
                    </a:lnTo>
                    <a:lnTo>
                      <a:pt x="266" y="1531"/>
                    </a:lnTo>
                    <a:lnTo>
                      <a:pt x="262" y="1527"/>
                    </a:lnTo>
                    <a:lnTo>
                      <a:pt x="262" y="1527"/>
                    </a:lnTo>
                    <a:lnTo>
                      <a:pt x="262" y="1527"/>
                    </a:lnTo>
                    <a:lnTo>
                      <a:pt x="262" y="1527"/>
                    </a:lnTo>
                    <a:lnTo>
                      <a:pt x="262" y="1523"/>
                    </a:lnTo>
                    <a:lnTo>
                      <a:pt x="269" y="1523"/>
                    </a:lnTo>
                    <a:lnTo>
                      <a:pt x="269" y="1523"/>
                    </a:lnTo>
                    <a:lnTo>
                      <a:pt x="269" y="1519"/>
                    </a:lnTo>
                    <a:lnTo>
                      <a:pt x="258" y="1523"/>
                    </a:lnTo>
                    <a:lnTo>
                      <a:pt x="254" y="1523"/>
                    </a:lnTo>
                    <a:lnTo>
                      <a:pt x="254" y="1523"/>
                    </a:lnTo>
                    <a:lnTo>
                      <a:pt x="250" y="1523"/>
                    </a:lnTo>
                    <a:lnTo>
                      <a:pt x="250" y="1519"/>
                    </a:lnTo>
                    <a:lnTo>
                      <a:pt x="250" y="1519"/>
                    </a:lnTo>
                    <a:lnTo>
                      <a:pt x="250" y="1519"/>
                    </a:lnTo>
                    <a:lnTo>
                      <a:pt x="250" y="1515"/>
                    </a:lnTo>
                    <a:lnTo>
                      <a:pt x="250" y="1515"/>
                    </a:lnTo>
                    <a:lnTo>
                      <a:pt x="250" y="1515"/>
                    </a:lnTo>
                    <a:lnTo>
                      <a:pt x="250" y="1515"/>
                    </a:lnTo>
                    <a:lnTo>
                      <a:pt x="250" y="1511"/>
                    </a:lnTo>
                    <a:lnTo>
                      <a:pt x="246" y="1511"/>
                    </a:lnTo>
                    <a:lnTo>
                      <a:pt x="246" y="1507"/>
                    </a:lnTo>
                    <a:lnTo>
                      <a:pt x="246" y="1507"/>
                    </a:lnTo>
                    <a:lnTo>
                      <a:pt x="250" y="1503"/>
                    </a:lnTo>
                    <a:lnTo>
                      <a:pt x="250" y="1507"/>
                    </a:lnTo>
                    <a:lnTo>
                      <a:pt x="254" y="1511"/>
                    </a:lnTo>
                    <a:lnTo>
                      <a:pt x="254" y="1511"/>
                    </a:lnTo>
                    <a:lnTo>
                      <a:pt x="254" y="1511"/>
                    </a:lnTo>
                    <a:lnTo>
                      <a:pt x="254" y="1515"/>
                    </a:lnTo>
                    <a:lnTo>
                      <a:pt x="254" y="1515"/>
                    </a:lnTo>
                    <a:lnTo>
                      <a:pt x="258" y="1515"/>
                    </a:lnTo>
                    <a:lnTo>
                      <a:pt x="258" y="1511"/>
                    </a:lnTo>
                    <a:lnTo>
                      <a:pt x="258" y="1511"/>
                    </a:lnTo>
                    <a:lnTo>
                      <a:pt x="258" y="1511"/>
                    </a:lnTo>
                    <a:lnTo>
                      <a:pt x="258" y="1511"/>
                    </a:lnTo>
                    <a:lnTo>
                      <a:pt x="258" y="1511"/>
                    </a:lnTo>
                    <a:lnTo>
                      <a:pt x="258" y="1507"/>
                    </a:lnTo>
                    <a:lnTo>
                      <a:pt x="258" y="1507"/>
                    </a:lnTo>
                    <a:lnTo>
                      <a:pt x="254" y="1503"/>
                    </a:lnTo>
                    <a:lnTo>
                      <a:pt x="250" y="1503"/>
                    </a:lnTo>
                    <a:lnTo>
                      <a:pt x="250" y="1503"/>
                    </a:lnTo>
                    <a:lnTo>
                      <a:pt x="273" y="1503"/>
                    </a:lnTo>
                    <a:lnTo>
                      <a:pt x="281" y="1507"/>
                    </a:lnTo>
                    <a:lnTo>
                      <a:pt x="281" y="1503"/>
                    </a:lnTo>
                    <a:lnTo>
                      <a:pt x="277" y="1499"/>
                    </a:lnTo>
                    <a:lnTo>
                      <a:pt x="277" y="1499"/>
                    </a:lnTo>
                    <a:lnTo>
                      <a:pt x="277" y="1495"/>
                    </a:lnTo>
                    <a:lnTo>
                      <a:pt x="277" y="1495"/>
                    </a:lnTo>
                    <a:lnTo>
                      <a:pt x="305" y="1488"/>
                    </a:lnTo>
                    <a:lnTo>
                      <a:pt x="281" y="1492"/>
                    </a:lnTo>
                    <a:lnTo>
                      <a:pt x="277" y="1492"/>
                    </a:lnTo>
                    <a:lnTo>
                      <a:pt x="277" y="1492"/>
                    </a:lnTo>
                    <a:lnTo>
                      <a:pt x="277" y="1488"/>
                    </a:lnTo>
                    <a:lnTo>
                      <a:pt x="277" y="1488"/>
                    </a:lnTo>
                    <a:lnTo>
                      <a:pt x="273" y="1484"/>
                    </a:lnTo>
                    <a:lnTo>
                      <a:pt x="269" y="1480"/>
                    </a:lnTo>
                    <a:lnTo>
                      <a:pt x="269" y="1476"/>
                    </a:lnTo>
                    <a:lnTo>
                      <a:pt x="266" y="1476"/>
                    </a:lnTo>
                    <a:lnTo>
                      <a:pt x="269" y="1476"/>
                    </a:lnTo>
                    <a:lnTo>
                      <a:pt x="281" y="1472"/>
                    </a:lnTo>
                    <a:lnTo>
                      <a:pt x="285" y="1468"/>
                    </a:lnTo>
                    <a:lnTo>
                      <a:pt x="285" y="1464"/>
                    </a:lnTo>
                    <a:lnTo>
                      <a:pt x="285" y="1464"/>
                    </a:lnTo>
                    <a:lnTo>
                      <a:pt x="281" y="1464"/>
                    </a:lnTo>
                    <a:lnTo>
                      <a:pt x="281" y="1464"/>
                    </a:lnTo>
                    <a:lnTo>
                      <a:pt x="281" y="1464"/>
                    </a:lnTo>
                    <a:lnTo>
                      <a:pt x="281" y="1464"/>
                    </a:lnTo>
                    <a:lnTo>
                      <a:pt x="277" y="1460"/>
                    </a:lnTo>
                    <a:lnTo>
                      <a:pt x="277" y="1460"/>
                    </a:lnTo>
                    <a:lnTo>
                      <a:pt x="277" y="1456"/>
                    </a:lnTo>
                    <a:lnTo>
                      <a:pt x="277" y="1456"/>
                    </a:lnTo>
                    <a:lnTo>
                      <a:pt x="281" y="1456"/>
                    </a:lnTo>
                    <a:lnTo>
                      <a:pt x="281" y="1456"/>
                    </a:lnTo>
                    <a:lnTo>
                      <a:pt x="285" y="1452"/>
                    </a:lnTo>
                    <a:lnTo>
                      <a:pt x="285" y="1452"/>
                    </a:lnTo>
                    <a:lnTo>
                      <a:pt x="289" y="1452"/>
                    </a:lnTo>
                    <a:lnTo>
                      <a:pt x="289" y="1452"/>
                    </a:lnTo>
                    <a:lnTo>
                      <a:pt x="293" y="1456"/>
                    </a:lnTo>
                    <a:lnTo>
                      <a:pt x="293" y="1456"/>
                    </a:lnTo>
                    <a:lnTo>
                      <a:pt x="293" y="1452"/>
                    </a:lnTo>
                    <a:lnTo>
                      <a:pt x="297" y="1452"/>
                    </a:lnTo>
                    <a:lnTo>
                      <a:pt x="301" y="1452"/>
                    </a:lnTo>
                    <a:lnTo>
                      <a:pt x="301" y="1452"/>
                    </a:lnTo>
                    <a:lnTo>
                      <a:pt x="301" y="1452"/>
                    </a:lnTo>
                    <a:lnTo>
                      <a:pt x="301" y="1452"/>
                    </a:lnTo>
                    <a:lnTo>
                      <a:pt x="301" y="1449"/>
                    </a:lnTo>
                    <a:lnTo>
                      <a:pt x="301" y="1449"/>
                    </a:lnTo>
                    <a:lnTo>
                      <a:pt x="301" y="1445"/>
                    </a:lnTo>
                    <a:lnTo>
                      <a:pt x="301" y="1445"/>
                    </a:lnTo>
                    <a:lnTo>
                      <a:pt x="305" y="1445"/>
                    </a:lnTo>
                    <a:lnTo>
                      <a:pt x="305" y="1449"/>
                    </a:lnTo>
                    <a:lnTo>
                      <a:pt x="312" y="1452"/>
                    </a:lnTo>
                    <a:lnTo>
                      <a:pt x="312" y="1452"/>
                    </a:lnTo>
                    <a:lnTo>
                      <a:pt x="312" y="1456"/>
                    </a:lnTo>
                    <a:lnTo>
                      <a:pt x="312" y="1456"/>
                    </a:lnTo>
                    <a:lnTo>
                      <a:pt x="316" y="1456"/>
                    </a:lnTo>
                    <a:lnTo>
                      <a:pt x="312" y="1460"/>
                    </a:lnTo>
                    <a:lnTo>
                      <a:pt x="312" y="1464"/>
                    </a:lnTo>
                    <a:lnTo>
                      <a:pt x="312" y="1468"/>
                    </a:lnTo>
                    <a:lnTo>
                      <a:pt x="312" y="1472"/>
                    </a:lnTo>
                    <a:lnTo>
                      <a:pt x="316" y="1468"/>
                    </a:lnTo>
                    <a:lnTo>
                      <a:pt x="316" y="1464"/>
                    </a:lnTo>
                    <a:lnTo>
                      <a:pt x="320" y="1464"/>
                    </a:lnTo>
                    <a:lnTo>
                      <a:pt x="324" y="1460"/>
                    </a:lnTo>
                    <a:lnTo>
                      <a:pt x="336" y="1456"/>
                    </a:lnTo>
                    <a:lnTo>
                      <a:pt x="340" y="1452"/>
                    </a:lnTo>
                    <a:lnTo>
                      <a:pt x="336" y="1452"/>
                    </a:lnTo>
                    <a:lnTo>
                      <a:pt x="332" y="1452"/>
                    </a:lnTo>
                    <a:lnTo>
                      <a:pt x="324" y="1456"/>
                    </a:lnTo>
                    <a:lnTo>
                      <a:pt x="320" y="1456"/>
                    </a:lnTo>
                    <a:lnTo>
                      <a:pt x="320" y="1456"/>
                    </a:lnTo>
                    <a:lnTo>
                      <a:pt x="320" y="1456"/>
                    </a:lnTo>
                    <a:lnTo>
                      <a:pt x="316" y="1456"/>
                    </a:lnTo>
                    <a:lnTo>
                      <a:pt x="316" y="1452"/>
                    </a:lnTo>
                    <a:lnTo>
                      <a:pt x="316" y="1452"/>
                    </a:lnTo>
                    <a:lnTo>
                      <a:pt x="316" y="1449"/>
                    </a:lnTo>
                    <a:lnTo>
                      <a:pt x="340" y="1441"/>
                    </a:lnTo>
                    <a:lnTo>
                      <a:pt x="340" y="1441"/>
                    </a:lnTo>
                    <a:lnTo>
                      <a:pt x="336" y="1437"/>
                    </a:lnTo>
                    <a:lnTo>
                      <a:pt x="336" y="1437"/>
                    </a:lnTo>
                    <a:lnTo>
                      <a:pt x="336" y="1437"/>
                    </a:lnTo>
                    <a:lnTo>
                      <a:pt x="336" y="1437"/>
                    </a:lnTo>
                    <a:lnTo>
                      <a:pt x="328" y="1441"/>
                    </a:lnTo>
                    <a:lnTo>
                      <a:pt x="328" y="1441"/>
                    </a:lnTo>
                    <a:lnTo>
                      <a:pt x="324" y="1441"/>
                    </a:lnTo>
                    <a:lnTo>
                      <a:pt x="324" y="1441"/>
                    </a:lnTo>
                    <a:lnTo>
                      <a:pt x="324" y="1441"/>
                    </a:lnTo>
                    <a:lnTo>
                      <a:pt x="320" y="1437"/>
                    </a:lnTo>
                    <a:lnTo>
                      <a:pt x="320" y="1437"/>
                    </a:lnTo>
                    <a:lnTo>
                      <a:pt x="320" y="1441"/>
                    </a:lnTo>
                    <a:lnTo>
                      <a:pt x="320" y="1441"/>
                    </a:lnTo>
                    <a:lnTo>
                      <a:pt x="324" y="1441"/>
                    </a:lnTo>
                    <a:lnTo>
                      <a:pt x="324" y="1445"/>
                    </a:lnTo>
                    <a:lnTo>
                      <a:pt x="316" y="1445"/>
                    </a:lnTo>
                    <a:lnTo>
                      <a:pt x="312" y="1445"/>
                    </a:lnTo>
                    <a:lnTo>
                      <a:pt x="312" y="1441"/>
                    </a:lnTo>
                    <a:lnTo>
                      <a:pt x="312" y="1437"/>
                    </a:lnTo>
                    <a:lnTo>
                      <a:pt x="316" y="1437"/>
                    </a:lnTo>
                    <a:lnTo>
                      <a:pt x="320" y="1437"/>
                    </a:lnTo>
                    <a:lnTo>
                      <a:pt x="316" y="1433"/>
                    </a:lnTo>
                    <a:lnTo>
                      <a:pt x="320" y="1433"/>
                    </a:lnTo>
                    <a:lnTo>
                      <a:pt x="320" y="1433"/>
                    </a:lnTo>
                    <a:lnTo>
                      <a:pt x="324" y="1433"/>
                    </a:lnTo>
                    <a:lnTo>
                      <a:pt x="324" y="1429"/>
                    </a:lnTo>
                    <a:lnTo>
                      <a:pt x="324" y="1429"/>
                    </a:lnTo>
                    <a:lnTo>
                      <a:pt x="328" y="1425"/>
                    </a:lnTo>
                    <a:lnTo>
                      <a:pt x="328" y="1425"/>
                    </a:lnTo>
                    <a:lnTo>
                      <a:pt x="328" y="1429"/>
                    </a:lnTo>
                    <a:lnTo>
                      <a:pt x="328" y="1429"/>
                    </a:lnTo>
                    <a:lnTo>
                      <a:pt x="328" y="1433"/>
                    </a:lnTo>
                    <a:lnTo>
                      <a:pt x="328" y="1433"/>
                    </a:lnTo>
                    <a:lnTo>
                      <a:pt x="332" y="1433"/>
                    </a:lnTo>
                    <a:lnTo>
                      <a:pt x="332" y="1433"/>
                    </a:lnTo>
                    <a:lnTo>
                      <a:pt x="336" y="1425"/>
                    </a:lnTo>
                    <a:lnTo>
                      <a:pt x="336" y="1425"/>
                    </a:lnTo>
                    <a:lnTo>
                      <a:pt x="336" y="1421"/>
                    </a:lnTo>
                    <a:lnTo>
                      <a:pt x="340" y="1421"/>
                    </a:lnTo>
                    <a:lnTo>
                      <a:pt x="340" y="1425"/>
                    </a:lnTo>
                    <a:lnTo>
                      <a:pt x="344" y="1425"/>
                    </a:lnTo>
                    <a:lnTo>
                      <a:pt x="344" y="1429"/>
                    </a:lnTo>
                    <a:lnTo>
                      <a:pt x="340" y="1425"/>
                    </a:lnTo>
                    <a:lnTo>
                      <a:pt x="340" y="1421"/>
                    </a:lnTo>
                    <a:lnTo>
                      <a:pt x="340" y="1421"/>
                    </a:lnTo>
                    <a:lnTo>
                      <a:pt x="336" y="1421"/>
                    </a:lnTo>
                    <a:lnTo>
                      <a:pt x="336" y="1417"/>
                    </a:lnTo>
                    <a:lnTo>
                      <a:pt x="340" y="1417"/>
                    </a:lnTo>
                    <a:lnTo>
                      <a:pt x="344" y="1413"/>
                    </a:lnTo>
                    <a:lnTo>
                      <a:pt x="348" y="1410"/>
                    </a:lnTo>
                    <a:lnTo>
                      <a:pt x="352" y="1410"/>
                    </a:lnTo>
                    <a:lnTo>
                      <a:pt x="352" y="1410"/>
                    </a:lnTo>
                    <a:lnTo>
                      <a:pt x="352" y="1413"/>
                    </a:lnTo>
                    <a:lnTo>
                      <a:pt x="355" y="1417"/>
                    </a:lnTo>
                    <a:lnTo>
                      <a:pt x="359" y="1421"/>
                    </a:lnTo>
                    <a:lnTo>
                      <a:pt x="359" y="1421"/>
                    </a:lnTo>
                    <a:lnTo>
                      <a:pt x="359" y="1425"/>
                    </a:lnTo>
                    <a:lnTo>
                      <a:pt x="363" y="1425"/>
                    </a:lnTo>
                    <a:lnTo>
                      <a:pt x="363" y="1429"/>
                    </a:lnTo>
                    <a:lnTo>
                      <a:pt x="371" y="1437"/>
                    </a:lnTo>
                    <a:lnTo>
                      <a:pt x="375" y="1441"/>
                    </a:lnTo>
                    <a:lnTo>
                      <a:pt x="375" y="1441"/>
                    </a:lnTo>
                    <a:lnTo>
                      <a:pt x="375" y="1449"/>
                    </a:lnTo>
                    <a:lnTo>
                      <a:pt x="375" y="1452"/>
                    </a:lnTo>
                    <a:lnTo>
                      <a:pt x="367" y="1460"/>
                    </a:lnTo>
                    <a:lnTo>
                      <a:pt x="371" y="1460"/>
                    </a:lnTo>
                    <a:lnTo>
                      <a:pt x="371" y="1460"/>
                    </a:lnTo>
                    <a:lnTo>
                      <a:pt x="375" y="1456"/>
                    </a:lnTo>
                    <a:lnTo>
                      <a:pt x="379" y="1452"/>
                    </a:lnTo>
                    <a:lnTo>
                      <a:pt x="383" y="1452"/>
                    </a:lnTo>
                    <a:lnTo>
                      <a:pt x="383" y="1452"/>
                    </a:lnTo>
                    <a:lnTo>
                      <a:pt x="391" y="1456"/>
                    </a:lnTo>
                    <a:lnTo>
                      <a:pt x="391" y="1456"/>
                    </a:lnTo>
                    <a:lnTo>
                      <a:pt x="398" y="1456"/>
                    </a:lnTo>
                    <a:lnTo>
                      <a:pt x="398" y="1456"/>
                    </a:lnTo>
                    <a:lnTo>
                      <a:pt x="402" y="1456"/>
                    </a:lnTo>
                    <a:lnTo>
                      <a:pt x="402" y="1464"/>
                    </a:lnTo>
                    <a:lnTo>
                      <a:pt x="402" y="1464"/>
                    </a:lnTo>
                    <a:lnTo>
                      <a:pt x="402" y="1464"/>
                    </a:lnTo>
                    <a:lnTo>
                      <a:pt x="402" y="1460"/>
                    </a:lnTo>
                    <a:lnTo>
                      <a:pt x="402" y="1460"/>
                    </a:lnTo>
                    <a:lnTo>
                      <a:pt x="402" y="1460"/>
                    </a:lnTo>
                    <a:lnTo>
                      <a:pt x="402" y="1456"/>
                    </a:lnTo>
                    <a:lnTo>
                      <a:pt x="402" y="1456"/>
                    </a:lnTo>
                    <a:lnTo>
                      <a:pt x="402" y="1456"/>
                    </a:lnTo>
                    <a:lnTo>
                      <a:pt x="402" y="1456"/>
                    </a:lnTo>
                    <a:lnTo>
                      <a:pt x="402" y="1456"/>
                    </a:lnTo>
                    <a:lnTo>
                      <a:pt x="402" y="1456"/>
                    </a:lnTo>
                    <a:lnTo>
                      <a:pt x="398" y="1452"/>
                    </a:lnTo>
                    <a:lnTo>
                      <a:pt x="387" y="1452"/>
                    </a:lnTo>
                    <a:lnTo>
                      <a:pt x="387" y="1452"/>
                    </a:lnTo>
                    <a:lnTo>
                      <a:pt x="383" y="1449"/>
                    </a:lnTo>
                    <a:lnTo>
                      <a:pt x="383" y="1449"/>
                    </a:lnTo>
                    <a:lnTo>
                      <a:pt x="383" y="1449"/>
                    </a:lnTo>
                    <a:lnTo>
                      <a:pt x="383" y="1445"/>
                    </a:lnTo>
                    <a:lnTo>
                      <a:pt x="383" y="1445"/>
                    </a:lnTo>
                    <a:lnTo>
                      <a:pt x="383" y="1445"/>
                    </a:lnTo>
                    <a:lnTo>
                      <a:pt x="383" y="1441"/>
                    </a:lnTo>
                    <a:lnTo>
                      <a:pt x="387" y="1441"/>
                    </a:lnTo>
                    <a:lnTo>
                      <a:pt x="391" y="1437"/>
                    </a:lnTo>
                    <a:lnTo>
                      <a:pt x="398" y="1433"/>
                    </a:lnTo>
                    <a:lnTo>
                      <a:pt x="402" y="1433"/>
                    </a:lnTo>
                    <a:lnTo>
                      <a:pt x="406" y="1437"/>
                    </a:lnTo>
                    <a:lnTo>
                      <a:pt x="406" y="1437"/>
                    </a:lnTo>
                    <a:lnTo>
                      <a:pt x="406" y="1437"/>
                    </a:lnTo>
                    <a:lnTo>
                      <a:pt x="410" y="1433"/>
                    </a:lnTo>
                    <a:lnTo>
                      <a:pt x="410" y="1433"/>
                    </a:lnTo>
                    <a:lnTo>
                      <a:pt x="414" y="1433"/>
                    </a:lnTo>
                    <a:lnTo>
                      <a:pt x="418" y="1433"/>
                    </a:lnTo>
                    <a:lnTo>
                      <a:pt x="418" y="1437"/>
                    </a:lnTo>
                    <a:lnTo>
                      <a:pt x="422" y="1437"/>
                    </a:lnTo>
                    <a:lnTo>
                      <a:pt x="430" y="1433"/>
                    </a:lnTo>
                    <a:lnTo>
                      <a:pt x="430" y="1433"/>
                    </a:lnTo>
                    <a:lnTo>
                      <a:pt x="437" y="1433"/>
                    </a:lnTo>
                    <a:lnTo>
                      <a:pt x="437" y="1437"/>
                    </a:lnTo>
                    <a:lnTo>
                      <a:pt x="437" y="1437"/>
                    </a:lnTo>
                    <a:lnTo>
                      <a:pt x="441" y="1437"/>
                    </a:lnTo>
                    <a:lnTo>
                      <a:pt x="441" y="1433"/>
                    </a:lnTo>
                    <a:lnTo>
                      <a:pt x="441" y="1433"/>
                    </a:lnTo>
                    <a:lnTo>
                      <a:pt x="445" y="1429"/>
                    </a:lnTo>
                    <a:lnTo>
                      <a:pt x="445" y="1429"/>
                    </a:lnTo>
                    <a:lnTo>
                      <a:pt x="445" y="1429"/>
                    </a:lnTo>
                    <a:lnTo>
                      <a:pt x="445" y="1425"/>
                    </a:lnTo>
                    <a:lnTo>
                      <a:pt x="437" y="1425"/>
                    </a:lnTo>
                    <a:lnTo>
                      <a:pt x="437" y="1425"/>
                    </a:lnTo>
                    <a:lnTo>
                      <a:pt x="434" y="1421"/>
                    </a:lnTo>
                    <a:lnTo>
                      <a:pt x="434" y="1417"/>
                    </a:lnTo>
                    <a:lnTo>
                      <a:pt x="437" y="1413"/>
                    </a:lnTo>
                    <a:lnTo>
                      <a:pt x="445" y="1413"/>
                    </a:lnTo>
                    <a:lnTo>
                      <a:pt x="445" y="1410"/>
                    </a:lnTo>
                    <a:lnTo>
                      <a:pt x="441" y="1410"/>
                    </a:lnTo>
                    <a:lnTo>
                      <a:pt x="437" y="1410"/>
                    </a:lnTo>
                    <a:lnTo>
                      <a:pt x="437" y="1410"/>
                    </a:lnTo>
                    <a:lnTo>
                      <a:pt x="441" y="1410"/>
                    </a:lnTo>
                    <a:lnTo>
                      <a:pt x="441" y="1410"/>
                    </a:lnTo>
                    <a:lnTo>
                      <a:pt x="441" y="1406"/>
                    </a:lnTo>
                    <a:lnTo>
                      <a:pt x="441" y="1406"/>
                    </a:lnTo>
                    <a:lnTo>
                      <a:pt x="437" y="1406"/>
                    </a:lnTo>
                    <a:lnTo>
                      <a:pt x="437" y="1410"/>
                    </a:lnTo>
                    <a:lnTo>
                      <a:pt x="434" y="1410"/>
                    </a:lnTo>
                    <a:lnTo>
                      <a:pt x="434" y="1410"/>
                    </a:lnTo>
                    <a:lnTo>
                      <a:pt x="430" y="1413"/>
                    </a:lnTo>
                    <a:lnTo>
                      <a:pt x="430" y="1413"/>
                    </a:lnTo>
                    <a:lnTo>
                      <a:pt x="430" y="1413"/>
                    </a:lnTo>
                    <a:lnTo>
                      <a:pt x="426" y="1413"/>
                    </a:lnTo>
                    <a:lnTo>
                      <a:pt x="426" y="1417"/>
                    </a:lnTo>
                    <a:lnTo>
                      <a:pt x="426" y="1417"/>
                    </a:lnTo>
                    <a:lnTo>
                      <a:pt x="426" y="1413"/>
                    </a:lnTo>
                    <a:lnTo>
                      <a:pt x="426" y="1413"/>
                    </a:lnTo>
                    <a:lnTo>
                      <a:pt x="426" y="1413"/>
                    </a:lnTo>
                    <a:lnTo>
                      <a:pt x="426" y="1410"/>
                    </a:lnTo>
                    <a:lnTo>
                      <a:pt x="426" y="1410"/>
                    </a:lnTo>
                    <a:lnTo>
                      <a:pt x="426" y="1410"/>
                    </a:lnTo>
                    <a:lnTo>
                      <a:pt x="426" y="1410"/>
                    </a:lnTo>
                    <a:lnTo>
                      <a:pt x="426" y="1410"/>
                    </a:lnTo>
                    <a:lnTo>
                      <a:pt x="426" y="1406"/>
                    </a:lnTo>
                    <a:lnTo>
                      <a:pt x="430" y="1406"/>
                    </a:lnTo>
                    <a:lnTo>
                      <a:pt x="430" y="1406"/>
                    </a:lnTo>
                    <a:lnTo>
                      <a:pt x="430" y="1406"/>
                    </a:lnTo>
                    <a:lnTo>
                      <a:pt x="430" y="1402"/>
                    </a:lnTo>
                    <a:lnTo>
                      <a:pt x="434" y="1402"/>
                    </a:lnTo>
                    <a:lnTo>
                      <a:pt x="437" y="1398"/>
                    </a:lnTo>
                    <a:lnTo>
                      <a:pt x="437" y="1398"/>
                    </a:lnTo>
                    <a:lnTo>
                      <a:pt x="441" y="1390"/>
                    </a:lnTo>
                    <a:lnTo>
                      <a:pt x="449" y="1386"/>
                    </a:lnTo>
                    <a:lnTo>
                      <a:pt x="449" y="1386"/>
                    </a:lnTo>
                    <a:lnTo>
                      <a:pt x="453" y="1386"/>
                    </a:lnTo>
                    <a:lnTo>
                      <a:pt x="453" y="1386"/>
                    </a:lnTo>
                    <a:lnTo>
                      <a:pt x="457" y="1386"/>
                    </a:lnTo>
                    <a:lnTo>
                      <a:pt x="461" y="1382"/>
                    </a:lnTo>
                    <a:lnTo>
                      <a:pt x="461" y="1382"/>
                    </a:lnTo>
                    <a:lnTo>
                      <a:pt x="461" y="1374"/>
                    </a:lnTo>
                    <a:lnTo>
                      <a:pt x="465" y="1374"/>
                    </a:lnTo>
                    <a:lnTo>
                      <a:pt x="469" y="1370"/>
                    </a:lnTo>
                    <a:lnTo>
                      <a:pt x="477" y="1370"/>
                    </a:lnTo>
                    <a:lnTo>
                      <a:pt x="477" y="1370"/>
                    </a:lnTo>
                    <a:lnTo>
                      <a:pt x="477" y="1367"/>
                    </a:lnTo>
                    <a:lnTo>
                      <a:pt x="477" y="1367"/>
                    </a:lnTo>
                    <a:lnTo>
                      <a:pt x="477" y="1363"/>
                    </a:lnTo>
                    <a:lnTo>
                      <a:pt x="477" y="1363"/>
                    </a:lnTo>
                    <a:lnTo>
                      <a:pt x="473" y="1363"/>
                    </a:lnTo>
                    <a:lnTo>
                      <a:pt x="473" y="1363"/>
                    </a:lnTo>
                    <a:lnTo>
                      <a:pt x="477" y="1363"/>
                    </a:lnTo>
                    <a:lnTo>
                      <a:pt x="477" y="1363"/>
                    </a:lnTo>
                    <a:lnTo>
                      <a:pt x="473" y="1359"/>
                    </a:lnTo>
                    <a:lnTo>
                      <a:pt x="469" y="1363"/>
                    </a:lnTo>
                    <a:lnTo>
                      <a:pt x="465" y="1359"/>
                    </a:lnTo>
                    <a:lnTo>
                      <a:pt x="465" y="1359"/>
                    </a:lnTo>
                    <a:lnTo>
                      <a:pt x="461" y="1359"/>
                    </a:lnTo>
                    <a:lnTo>
                      <a:pt x="461" y="1359"/>
                    </a:lnTo>
                    <a:lnTo>
                      <a:pt x="449" y="1363"/>
                    </a:lnTo>
                    <a:lnTo>
                      <a:pt x="449" y="1363"/>
                    </a:lnTo>
                    <a:lnTo>
                      <a:pt x="449" y="1363"/>
                    </a:lnTo>
                    <a:lnTo>
                      <a:pt x="449" y="1359"/>
                    </a:lnTo>
                    <a:lnTo>
                      <a:pt x="449" y="1359"/>
                    </a:lnTo>
                    <a:lnTo>
                      <a:pt x="449" y="1355"/>
                    </a:lnTo>
                    <a:lnTo>
                      <a:pt x="449" y="1355"/>
                    </a:lnTo>
                    <a:lnTo>
                      <a:pt x="449" y="1355"/>
                    </a:lnTo>
                    <a:lnTo>
                      <a:pt x="453" y="1351"/>
                    </a:lnTo>
                    <a:lnTo>
                      <a:pt x="453" y="1351"/>
                    </a:lnTo>
                    <a:lnTo>
                      <a:pt x="453" y="1347"/>
                    </a:lnTo>
                    <a:lnTo>
                      <a:pt x="457" y="1347"/>
                    </a:lnTo>
                    <a:lnTo>
                      <a:pt x="461" y="1343"/>
                    </a:lnTo>
                    <a:lnTo>
                      <a:pt x="469" y="1339"/>
                    </a:lnTo>
                    <a:lnTo>
                      <a:pt x="473" y="1335"/>
                    </a:lnTo>
                    <a:lnTo>
                      <a:pt x="473" y="1335"/>
                    </a:lnTo>
                    <a:lnTo>
                      <a:pt x="473" y="1331"/>
                    </a:lnTo>
                    <a:lnTo>
                      <a:pt x="469" y="1331"/>
                    </a:lnTo>
                    <a:lnTo>
                      <a:pt x="469" y="1331"/>
                    </a:lnTo>
                    <a:lnTo>
                      <a:pt x="469" y="1331"/>
                    </a:lnTo>
                    <a:lnTo>
                      <a:pt x="465" y="1331"/>
                    </a:lnTo>
                    <a:lnTo>
                      <a:pt x="457" y="1331"/>
                    </a:lnTo>
                    <a:lnTo>
                      <a:pt x="453" y="1331"/>
                    </a:lnTo>
                    <a:lnTo>
                      <a:pt x="453" y="1328"/>
                    </a:lnTo>
                    <a:lnTo>
                      <a:pt x="453" y="1328"/>
                    </a:lnTo>
                    <a:lnTo>
                      <a:pt x="453" y="1328"/>
                    </a:lnTo>
                    <a:lnTo>
                      <a:pt x="457" y="1324"/>
                    </a:lnTo>
                    <a:lnTo>
                      <a:pt x="461" y="1320"/>
                    </a:lnTo>
                    <a:lnTo>
                      <a:pt x="461" y="1316"/>
                    </a:lnTo>
                    <a:lnTo>
                      <a:pt x="457" y="1320"/>
                    </a:lnTo>
                    <a:lnTo>
                      <a:pt x="457" y="1320"/>
                    </a:lnTo>
                    <a:lnTo>
                      <a:pt x="453" y="1328"/>
                    </a:lnTo>
                    <a:lnTo>
                      <a:pt x="453" y="1335"/>
                    </a:lnTo>
                    <a:lnTo>
                      <a:pt x="453" y="1335"/>
                    </a:lnTo>
                    <a:lnTo>
                      <a:pt x="449" y="1335"/>
                    </a:lnTo>
                    <a:lnTo>
                      <a:pt x="437" y="1347"/>
                    </a:lnTo>
                    <a:lnTo>
                      <a:pt x="434" y="1351"/>
                    </a:lnTo>
                    <a:lnTo>
                      <a:pt x="434" y="1355"/>
                    </a:lnTo>
                    <a:lnTo>
                      <a:pt x="434" y="1355"/>
                    </a:lnTo>
                    <a:lnTo>
                      <a:pt x="430" y="1359"/>
                    </a:lnTo>
                    <a:lnTo>
                      <a:pt x="430" y="1359"/>
                    </a:lnTo>
                    <a:lnTo>
                      <a:pt x="422" y="1363"/>
                    </a:lnTo>
                    <a:lnTo>
                      <a:pt x="418" y="1367"/>
                    </a:lnTo>
                    <a:lnTo>
                      <a:pt x="414" y="1370"/>
                    </a:lnTo>
                    <a:lnTo>
                      <a:pt x="414" y="1374"/>
                    </a:lnTo>
                    <a:lnTo>
                      <a:pt x="410" y="1374"/>
                    </a:lnTo>
                    <a:lnTo>
                      <a:pt x="414" y="1374"/>
                    </a:lnTo>
                    <a:lnTo>
                      <a:pt x="414" y="1374"/>
                    </a:lnTo>
                    <a:lnTo>
                      <a:pt x="414" y="1374"/>
                    </a:lnTo>
                    <a:lnTo>
                      <a:pt x="418" y="1370"/>
                    </a:lnTo>
                    <a:lnTo>
                      <a:pt x="418" y="1367"/>
                    </a:lnTo>
                    <a:lnTo>
                      <a:pt x="426" y="1367"/>
                    </a:lnTo>
                    <a:lnTo>
                      <a:pt x="434" y="1359"/>
                    </a:lnTo>
                    <a:lnTo>
                      <a:pt x="434" y="1359"/>
                    </a:lnTo>
                    <a:lnTo>
                      <a:pt x="441" y="1359"/>
                    </a:lnTo>
                    <a:lnTo>
                      <a:pt x="441" y="1359"/>
                    </a:lnTo>
                    <a:lnTo>
                      <a:pt x="445" y="1363"/>
                    </a:lnTo>
                    <a:lnTo>
                      <a:pt x="449" y="1367"/>
                    </a:lnTo>
                    <a:lnTo>
                      <a:pt x="445" y="1367"/>
                    </a:lnTo>
                    <a:lnTo>
                      <a:pt x="445" y="1367"/>
                    </a:lnTo>
                    <a:lnTo>
                      <a:pt x="445" y="1370"/>
                    </a:lnTo>
                    <a:lnTo>
                      <a:pt x="441" y="1370"/>
                    </a:lnTo>
                    <a:lnTo>
                      <a:pt x="441" y="1374"/>
                    </a:lnTo>
                    <a:lnTo>
                      <a:pt x="441" y="1374"/>
                    </a:lnTo>
                    <a:lnTo>
                      <a:pt x="441" y="1378"/>
                    </a:lnTo>
                    <a:lnTo>
                      <a:pt x="441" y="1378"/>
                    </a:lnTo>
                    <a:lnTo>
                      <a:pt x="441" y="1378"/>
                    </a:lnTo>
                    <a:lnTo>
                      <a:pt x="441" y="1382"/>
                    </a:lnTo>
                    <a:lnTo>
                      <a:pt x="437" y="1386"/>
                    </a:lnTo>
                    <a:lnTo>
                      <a:pt x="430" y="1386"/>
                    </a:lnTo>
                    <a:lnTo>
                      <a:pt x="426" y="1394"/>
                    </a:lnTo>
                    <a:lnTo>
                      <a:pt x="422" y="1394"/>
                    </a:lnTo>
                    <a:lnTo>
                      <a:pt x="422" y="1394"/>
                    </a:lnTo>
                    <a:lnTo>
                      <a:pt x="418" y="1398"/>
                    </a:lnTo>
                    <a:lnTo>
                      <a:pt x="418" y="1402"/>
                    </a:lnTo>
                    <a:lnTo>
                      <a:pt x="418" y="1402"/>
                    </a:lnTo>
                    <a:lnTo>
                      <a:pt x="414" y="1406"/>
                    </a:lnTo>
                    <a:lnTo>
                      <a:pt x="414" y="1406"/>
                    </a:lnTo>
                    <a:lnTo>
                      <a:pt x="406" y="1413"/>
                    </a:lnTo>
                    <a:lnTo>
                      <a:pt x="406" y="1413"/>
                    </a:lnTo>
                    <a:lnTo>
                      <a:pt x="402" y="1413"/>
                    </a:lnTo>
                    <a:lnTo>
                      <a:pt x="398" y="1417"/>
                    </a:lnTo>
                    <a:lnTo>
                      <a:pt x="398" y="1417"/>
                    </a:lnTo>
                    <a:lnTo>
                      <a:pt x="394" y="1417"/>
                    </a:lnTo>
                    <a:lnTo>
                      <a:pt x="391" y="1417"/>
                    </a:lnTo>
                    <a:lnTo>
                      <a:pt x="391" y="1421"/>
                    </a:lnTo>
                    <a:lnTo>
                      <a:pt x="391" y="1421"/>
                    </a:lnTo>
                    <a:lnTo>
                      <a:pt x="387" y="1421"/>
                    </a:lnTo>
                    <a:lnTo>
                      <a:pt x="383" y="1429"/>
                    </a:lnTo>
                    <a:lnTo>
                      <a:pt x="379" y="1429"/>
                    </a:lnTo>
                    <a:lnTo>
                      <a:pt x="375" y="1429"/>
                    </a:lnTo>
                    <a:lnTo>
                      <a:pt x="375" y="1429"/>
                    </a:lnTo>
                    <a:lnTo>
                      <a:pt x="375" y="1433"/>
                    </a:lnTo>
                    <a:lnTo>
                      <a:pt x="375" y="1433"/>
                    </a:lnTo>
                    <a:lnTo>
                      <a:pt x="375" y="1433"/>
                    </a:lnTo>
                    <a:lnTo>
                      <a:pt x="375" y="1429"/>
                    </a:lnTo>
                    <a:lnTo>
                      <a:pt x="375" y="1429"/>
                    </a:lnTo>
                    <a:lnTo>
                      <a:pt x="371" y="1429"/>
                    </a:lnTo>
                    <a:lnTo>
                      <a:pt x="371" y="1429"/>
                    </a:lnTo>
                    <a:lnTo>
                      <a:pt x="367" y="1425"/>
                    </a:lnTo>
                    <a:lnTo>
                      <a:pt x="367" y="1421"/>
                    </a:lnTo>
                    <a:lnTo>
                      <a:pt x="367" y="1421"/>
                    </a:lnTo>
                    <a:lnTo>
                      <a:pt x="367" y="1417"/>
                    </a:lnTo>
                    <a:lnTo>
                      <a:pt x="367" y="1417"/>
                    </a:lnTo>
                    <a:lnTo>
                      <a:pt x="367" y="1417"/>
                    </a:lnTo>
                    <a:lnTo>
                      <a:pt x="363" y="1417"/>
                    </a:lnTo>
                    <a:lnTo>
                      <a:pt x="359" y="1417"/>
                    </a:lnTo>
                    <a:lnTo>
                      <a:pt x="359" y="1413"/>
                    </a:lnTo>
                    <a:lnTo>
                      <a:pt x="359" y="1413"/>
                    </a:lnTo>
                    <a:lnTo>
                      <a:pt x="359" y="1410"/>
                    </a:lnTo>
                    <a:lnTo>
                      <a:pt x="359" y="1410"/>
                    </a:lnTo>
                    <a:lnTo>
                      <a:pt x="359" y="1406"/>
                    </a:lnTo>
                    <a:lnTo>
                      <a:pt x="359" y="1406"/>
                    </a:lnTo>
                    <a:lnTo>
                      <a:pt x="355" y="1406"/>
                    </a:lnTo>
                    <a:lnTo>
                      <a:pt x="355" y="1406"/>
                    </a:lnTo>
                    <a:lnTo>
                      <a:pt x="355" y="1406"/>
                    </a:lnTo>
                    <a:lnTo>
                      <a:pt x="355" y="1406"/>
                    </a:lnTo>
                    <a:lnTo>
                      <a:pt x="355" y="1402"/>
                    </a:lnTo>
                    <a:lnTo>
                      <a:pt x="355" y="1402"/>
                    </a:lnTo>
                    <a:lnTo>
                      <a:pt x="355" y="1402"/>
                    </a:lnTo>
                    <a:lnTo>
                      <a:pt x="359" y="1402"/>
                    </a:lnTo>
                    <a:lnTo>
                      <a:pt x="363" y="1398"/>
                    </a:lnTo>
                    <a:lnTo>
                      <a:pt x="371" y="1394"/>
                    </a:lnTo>
                    <a:lnTo>
                      <a:pt x="371" y="1394"/>
                    </a:lnTo>
                    <a:lnTo>
                      <a:pt x="375" y="1390"/>
                    </a:lnTo>
                    <a:lnTo>
                      <a:pt x="375" y="1386"/>
                    </a:lnTo>
                    <a:lnTo>
                      <a:pt x="375" y="1386"/>
                    </a:lnTo>
                    <a:lnTo>
                      <a:pt x="371" y="1390"/>
                    </a:lnTo>
                    <a:lnTo>
                      <a:pt x="371" y="1390"/>
                    </a:lnTo>
                    <a:lnTo>
                      <a:pt x="371" y="1390"/>
                    </a:lnTo>
                    <a:lnTo>
                      <a:pt x="371" y="1386"/>
                    </a:lnTo>
                    <a:lnTo>
                      <a:pt x="371" y="1386"/>
                    </a:lnTo>
                    <a:lnTo>
                      <a:pt x="371" y="1386"/>
                    </a:lnTo>
                    <a:lnTo>
                      <a:pt x="371" y="1386"/>
                    </a:lnTo>
                    <a:lnTo>
                      <a:pt x="371" y="1386"/>
                    </a:lnTo>
                    <a:lnTo>
                      <a:pt x="367" y="1386"/>
                    </a:lnTo>
                    <a:lnTo>
                      <a:pt x="367" y="1386"/>
                    </a:lnTo>
                    <a:lnTo>
                      <a:pt x="367" y="1386"/>
                    </a:lnTo>
                    <a:lnTo>
                      <a:pt x="363" y="1390"/>
                    </a:lnTo>
                    <a:lnTo>
                      <a:pt x="359" y="1394"/>
                    </a:lnTo>
                    <a:lnTo>
                      <a:pt x="355" y="1398"/>
                    </a:lnTo>
                    <a:lnTo>
                      <a:pt x="352" y="1402"/>
                    </a:lnTo>
                    <a:lnTo>
                      <a:pt x="344" y="1402"/>
                    </a:lnTo>
                    <a:lnTo>
                      <a:pt x="344" y="1402"/>
                    </a:lnTo>
                    <a:lnTo>
                      <a:pt x="344" y="1402"/>
                    </a:lnTo>
                    <a:lnTo>
                      <a:pt x="344" y="1402"/>
                    </a:lnTo>
                    <a:lnTo>
                      <a:pt x="344" y="1406"/>
                    </a:lnTo>
                    <a:lnTo>
                      <a:pt x="344" y="1406"/>
                    </a:lnTo>
                    <a:lnTo>
                      <a:pt x="344" y="1406"/>
                    </a:lnTo>
                    <a:lnTo>
                      <a:pt x="344" y="1406"/>
                    </a:lnTo>
                    <a:lnTo>
                      <a:pt x="340" y="1406"/>
                    </a:lnTo>
                    <a:lnTo>
                      <a:pt x="336" y="1410"/>
                    </a:lnTo>
                    <a:lnTo>
                      <a:pt x="336" y="1406"/>
                    </a:lnTo>
                    <a:lnTo>
                      <a:pt x="340" y="1402"/>
                    </a:lnTo>
                    <a:lnTo>
                      <a:pt x="336" y="1398"/>
                    </a:lnTo>
                    <a:lnTo>
                      <a:pt x="336" y="1398"/>
                    </a:lnTo>
                    <a:lnTo>
                      <a:pt x="348" y="1390"/>
                    </a:lnTo>
                    <a:lnTo>
                      <a:pt x="352" y="1390"/>
                    </a:lnTo>
                    <a:lnTo>
                      <a:pt x="352" y="1390"/>
                    </a:lnTo>
                    <a:lnTo>
                      <a:pt x="340" y="1394"/>
                    </a:lnTo>
                    <a:lnTo>
                      <a:pt x="336" y="1390"/>
                    </a:lnTo>
                    <a:lnTo>
                      <a:pt x="344" y="1382"/>
                    </a:lnTo>
                    <a:lnTo>
                      <a:pt x="355" y="1374"/>
                    </a:lnTo>
                    <a:lnTo>
                      <a:pt x="355" y="1374"/>
                    </a:lnTo>
                    <a:lnTo>
                      <a:pt x="355" y="1370"/>
                    </a:lnTo>
                    <a:lnTo>
                      <a:pt x="355" y="1370"/>
                    </a:lnTo>
                    <a:lnTo>
                      <a:pt x="352" y="1370"/>
                    </a:lnTo>
                    <a:lnTo>
                      <a:pt x="352" y="1370"/>
                    </a:lnTo>
                    <a:lnTo>
                      <a:pt x="359" y="1367"/>
                    </a:lnTo>
                    <a:lnTo>
                      <a:pt x="359" y="1367"/>
                    </a:lnTo>
                    <a:lnTo>
                      <a:pt x="359" y="1367"/>
                    </a:lnTo>
                    <a:lnTo>
                      <a:pt x="359" y="1370"/>
                    </a:lnTo>
                    <a:lnTo>
                      <a:pt x="359" y="1370"/>
                    </a:lnTo>
                    <a:lnTo>
                      <a:pt x="359" y="1370"/>
                    </a:lnTo>
                    <a:lnTo>
                      <a:pt x="363" y="1370"/>
                    </a:lnTo>
                    <a:lnTo>
                      <a:pt x="363" y="1367"/>
                    </a:lnTo>
                    <a:lnTo>
                      <a:pt x="371" y="1363"/>
                    </a:lnTo>
                    <a:lnTo>
                      <a:pt x="375" y="1359"/>
                    </a:lnTo>
                    <a:lnTo>
                      <a:pt x="379" y="1359"/>
                    </a:lnTo>
                    <a:lnTo>
                      <a:pt x="379" y="1359"/>
                    </a:lnTo>
                    <a:lnTo>
                      <a:pt x="379" y="1355"/>
                    </a:lnTo>
                    <a:lnTo>
                      <a:pt x="375" y="1355"/>
                    </a:lnTo>
                    <a:lnTo>
                      <a:pt x="375" y="1355"/>
                    </a:lnTo>
                    <a:lnTo>
                      <a:pt x="375" y="1355"/>
                    </a:lnTo>
                    <a:lnTo>
                      <a:pt x="371" y="1359"/>
                    </a:lnTo>
                    <a:lnTo>
                      <a:pt x="371" y="1359"/>
                    </a:lnTo>
                    <a:lnTo>
                      <a:pt x="367" y="1359"/>
                    </a:lnTo>
                    <a:lnTo>
                      <a:pt x="363" y="1363"/>
                    </a:lnTo>
                    <a:lnTo>
                      <a:pt x="363" y="1363"/>
                    </a:lnTo>
                    <a:lnTo>
                      <a:pt x="359" y="1363"/>
                    </a:lnTo>
                    <a:lnTo>
                      <a:pt x="363" y="1359"/>
                    </a:lnTo>
                    <a:lnTo>
                      <a:pt x="371" y="1355"/>
                    </a:lnTo>
                    <a:lnTo>
                      <a:pt x="371" y="1351"/>
                    </a:lnTo>
                    <a:lnTo>
                      <a:pt x="371" y="1351"/>
                    </a:lnTo>
                    <a:lnTo>
                      <a:pt x="371" y="1351"/>
                    </a:lnTo>
                    <a:lnTo>
                      <a:pt x="371" y="1351"/>
                    </a:lnTo>
                    <a:lnTo>
                      <a:pt x="371" y="1355"/>
                    </a:lnTo>
                    <a:lnTo>
                      <a:pt x="367" y="1351"/>
                    </a:lnTo>
                    <a:lnTo>
                      <a:pt x="367" y="1351"/>
                    </a:lnTo>
                    <a:lnTo>
                      <a:pt x="367" y="1351"/>
                    </a:lnTo>
                    <a:lnTo>
                      <a:pt x="363" y="1355"/>
                    </a:lnTo>
                    <a:lnTo>
                      <a:pt x="363" y="1355"/>
                    </a:lnTo>
                    <a:lnTo>
                      <a:pt x="359" y="1359"/>
                    </a:lnTo>
                    <a:lnTo>
                      <a:pt x="359" y="1355"/>
                    </a:lnTo>
                    <a:lnTo>
                      <a:pt x="363" y="1351"/>
                    </a:lnTo>
                    <a:lnTo>
                      <a:pt x="363" y="1351"/>
                    </a:lnTo>
                    <a:lnTo>
                      <a:pt x="363" y="1347"/>
                    </a:lnTo>
                    <a:lnTo>
                      <a:pt x="363" y="1347"/>
                    </a:lnTo>
                    <a:lnTo>
                      <a:pt x="363" y="1343"/>
                    </a:lnTo>
                    <a:lnTo>
                      <a:pt x="363" y="1343"/>
                    </a:lnTo>
                    <a:lnTo>
                      <a:pt x="363" y="1343"/>
                    </a:lnTo>
                    <a:lnTo>
                      <a:pt x="363" y="1343"/>
                    </a:lnTo>
                    <a:lnTo>
                      <a:pt x="363" y="1339"/>
                    </a:lnTo>
                    <a:lnTo>
                      <a:pt x="363" y="1339"/>
                    </a:lnTo>
                    <a:lnTo>
                      <a:pt x="359" y="1335"/>
                    </a:lnTo>
                    <a:lnTo>
                      <a:pt x="359" y="1335"/>
                    </a:lnTo>
                    <a:lnTo>
                      <a:pt x="359" y="1331"/>
                    </a:lnTo>
                    <a:lnTo>
                      <a:pt x="359" y="1331"/>
                    </a:lnTo>
                    <a:lnTo>
                      <a:pt x="363" y="1331"/>
                    </a:lnTo>
                    <a:lnTo>
                      <a:pt x="367" y="1331"/>
                    </a:lnTo>
                    <a:lnTo>
                      <a:pt x="367" y="1335"/>
                    </a:lnTo>
                    <a:lnTo>
                      <a:pt x="367" y="1335"/>
                    </a:lnTo>
                    <a:lnTo>
                      <a:pt x="375" y="1331"/>
                    </a:lnTo>
                    <a:lnTo>
                      <a:pt x="375" y="1331"/>
                    </a:lnTo>
                    <a:lnTo>
                      <a:pt x="375" y="1328"/>
                    </a:lnTo>
                    <a:lnTo>
                      <a:pt x="375" y="1328"/>
                    </a:lnTo>
                    <a:lnTo>
                      <a:pt x="367" y="1331"/>
                    </a:lnTo>
                    <a:lnTo>
                      <a:pt x="367" y="1328"/>
                    </a:lnTo>
                    <a:lnTo>
                      <a:pt x="371" y="1328"/>
                    </a:lnTo>
                    <a:lnTo>
                      <a:pt x="371" y="1328"/>
                    </a:lnTo>
                    <a:lnTo>
                      <a:pt x="371" y="1328"/>
                    </a:lnTo>
                    <a:lnTo>
                      <a:pt x="371" y="1324"/>
                    </a:lnTo>
                    <a:lnTo>
                      <a:pt x="371" y="1324"/>
                    </a:lnTo>
                    <a:lnTo>
                      <a:pt x="371" y="1324"/>
                    </a:lnTo>
                    <a:lnTo>
                      <a:pt x="375" y="1324"/>
                    </a:lnTo>
                    <a:lnTo>
                      <a:pt x="371" y="1324"/>
                    </a:lnTo>
                    <a:lnTo>
                      <a:pt x="371" y="1320"/>
                    </a:lnTo>
                    <a:lnTo>
                      <a:pt x="371" y="1320"/>
                    </a:lnTo>
                    <a:lnTo>
                      <a:pt x="371" y="1320"/>
                    </a:lnTo>
                    <a:lnTo>
                      <a:pt x="371" y="1316"/>
                    </a:lnTo>
                    <a:lnTo>
                      <a:pt x="371" y="1316"/>
                    </a:lnTo>
                    <a:lnTo>
                      <a:pt x="371" y="1316"/>
                    </a:lnTo>
                    <a:lnTo>
                      <a:pt x="371" y="1316"/>
                    </a:lnTo>
                    <a:lnTo>
                      <a:pt x="371" y="1316"/>
                    </a:lnTo>
                    <a:lnTo>
                      <a:pt x="371" y="1316"/>
                    </a:lnTo>
                    <a:lnTo>
                      <a:pt x="375" y="1316"/>
                    </a:lnTo>
                    <a:lnTo>
                      <a:pt x="375" y="1316"/>
                    </a:lnTo>
                    <a:lnTo>
                      <a:pt x="375" y="1316"/>
                    </a:lnTo>
                    <a:lnTo>
                      <a:pt x="375" y="1316"/>
                    </a:lnTo>
                    <a:lnTo>
                      <a:pt x="375" y="1316"/>
                    </a:lnTo>
                    <a:lnTo>
                      <a:pt x="375" y="1316"/>
                    </a:lnTo>
                    <a:lnTo>
                      <a:pt x="379" y="1312"/>
                    </a:lnTo>
                    <a:lnTo>
                      <a:pt x="383" y="1312"/>
                    </a:lnTo>
                    <a:lnTo>
                      <a:pt x="387" y="1316"/>
                    </a:lnTo>
                    <a:lnTo>
                      <a:pt x="387" y="1316"/>
                    </a:lnTo>
                    <a:lnTo>
                      <a:pt x="383" y="1312"/>
                    </a:lnTo>
                    <a:lnTo>
                      <a:pt x="383" y="1312"/>
                    </a:lnTo>
                    <a:lnTo>
                      <a:pt x="375" y="1308"/>
                    </a:lnTo>
                    <a:lnTo>
                      <a:pt x="375" y="1308"/>
                    </a:lnTo>
                    <a:lnTo>
                      <a:pt x="379" y="1308"/>
                    </a:lnTo>
                    <a:lnTo>
                      <a:pt x="379" y="1304"/>
                    </a:lnTo>
                    <a:lnTo>
                      <a:pt x="379" y="1304"/>
                    </a:lnTo>
                    <a:lnTo>
                      <a:pt x="379" y="1304"/>
                    </a:lnTo>
                    <a:lnTo>
                      <a:pt x="383" y="1304"/>
                    </a:lnTo>
                    <a:lnTo>
                      <a:pt x="387" y="1304"/>
                    </a:lnTo>
                    <a:lnTo>
                      <a:pt x="383" y="1300"/>
                    </a:lnTo>
                    <a:lnTo>
                      <a:pt x="383" y="1300"/>
                    </a:lnTo>
                    <a:lnTo>
                      <a:pt x="387" y="1300"/>
                    </a:lnTo>
                    <a:lnTo>
                      <a:pt x="387" y="1300"/>
                    </a:lnTo>
                    <a:lnTo>
                      <a:pt x="387" y="1300"/>
                    </a:lnTo>
                    <a:lnTo>
                      <a:pt x="391" y="1296"/>
                    </a:lnTo>
                    <a:lnTo>
                      <a:pt x="391" y="1296"/>
                    </a:lnTo>
                    <a:lnTo>
                      <a:pt x="391" y="1296"/>
                    </a:lnTo>
                    <a:lnTo>
                      <a:pt x="391" y="1296"/>
                    </a:lnTo>
                    <a:lnTo>
                      <a:pt x="387" y="1296"/>
                    </a:lnTo>
                    <a:lnTo>
                      <a:pt x="387" y="1296"/>
                    </a:lnTo>
                    <a:lnTo>
                      <a:pt x="387" y="1292"/>
                    </a:lnTo>
                    <a:lnTo>
                      <a:pt x="387" y="1289"/>
                    </a:lnTo>
                    <a:lnTo>
                      <a:pt x="387" y="1289"/>
                    </a:lnTo>
                    <a:lnTo>
                      <a:pt x="391" y="1289"/>
                    </a:lnTo>
                    <a:lnTo>
                      <a:pt x="387" y="1289"/>
                    </a:lnTo>
                    <a:lnTo>
                      <a:pt x="391" y="1289"/>
                    </a:lnTo>
                    <a:lnTo>
                      <a:pt x="391" y="1289"/>
                    </a:lnTo>
                    <a:lnTo>
                      <a:pt x="394" y="1292"/>
                    </a:lnTo>
                    <a:lnTo>
                      <a:pt x="394" y="1289"/>
                    </a:lnTo>
                    <a:lnTo>
                      <a:pt x="394" y="1289"/>
                    </a:lnTo>
                    <a:lnTo>
                      <a:pt x="391" y="1285"/>
                    </a:lnTo>
                    <a:lnTo>
                      <a:pt x="391" y="1285"/>
                    </a:lnTo>
                    <a:lnTo>
                      <a:pt x="394" y="1285"/>
                    </a:lnTo>
                    <a:lnTo>
                      <a:pt x="394" y="1285"/>
                    </a:lnTo>
                    <a:lnTo>
                      <a:pt x="398" y="1289"/>
                    </a:lnTo>
                    <a:lnTo>
                      <a:pt x="398" y="1289"/>
                    </a:lnTo>
                    <a:lnTo>
                      <a:pt x="402" y="1285"/>
                    </a:lnTo>
                    <a:lnTo>
                      <a:pt x="402" y="1285"/>
                    </a:lnTo>
                    <a:lnTo>
                      <a:pt x="398" y="1285"/>
                    </a:lnTo>
                    <a:lnTo>
                      <a:pt x="398" y="1285"/>
                    </a:lnTo>
                    <a:lnTo>
                      <a:pt x="398" y="1285"/>
                    </a:lnTo>
                    <a:lnTo>
                      <a:pt x="398" y="1281"/>
                    </a:lnTo>
                    <a:lnTo>
                      <a:pt x="394" y="1281"/>
                    </a:lnTo>
                    <a:lnTo>
                      <a:pt x="394" y="1281"/>
                    </a:lnTo>
                    <a:lnTo>
                      <a:pt x="394" y="1281"/>
                    </a:lnTo>
                    <a:lnTo>
                      <a:pt x="394" y="1281"/>
                    </a:lnTo>
                    <a:lnTo>
                      <a:pt x="394" y="1281"/>
                    </a:lnTo>
                    <a:lnTo>
                      <a:pt x="394" y="1281"/>
                    </a:lnTo>
                    <a:lnTo>
                      <a:pt x="394" y="1281"/>
                    </a:lnTo>
                    <a:lnTo>
                      <a:pt x="387" y="1281"/>
                    </a:lnTo>
                    <a:lnTo>
                      <a:pt x="387" y="1277"/>
                    </a:lnTo>
                    <a:lnTo>
                      <a:pt x="387" y="1277"/>
                    </a:lnTo>
                    <a:lnTo>
                      <a:pt x="387" y="1277"/>
                    </a:lnTo>
                    <a:lnTo>
                      <a:pt x="391" y="1277"/>
                    </a:lnTo>
                    <a:lnTo>
                      <a:pt x="391" y="1277"/>
                    </a:lnTo>
                    <a:lnTo>
                      <a:pt x="394" y="1281"/>
                    </a:lnTo>
                    <a:lnTo>
                      <a:pt x="398" y="1281"/>
                    </a:lnTo>
                    <a:lnTo>
                      <a:pt x="398" y="1277"/>
                    </a:lnTo>
                    <a:lnTo>
                      <a:pt x="398" y="1277"/>
                    </a:lnTo>
                    <a:lnTo>
                      <a:pt x="394" y="1277"/>
                    </a:lnTo>
                    <a:lnTo>
                      <a:pt x="394" y="1277"/>
                    </a:lnTo>
                    <a:lnTo>
                      <a:pt x="394" y="1277"/>
                    </a:lnTo>
                    <a:lnTo>
                      <a:pt x="394" y="1273"/>
                    </a:lnTo>
                    <a:lnTo>
                      <a:pt x="394" y="1273"/>
                    </a:lnTo>
                    <a:lnTo>
                      <a:pt x="394" y="1273"/>
                    </a:lnTo>
                    <a:lnTo>
                      <a:pt x="394" y="1273"/>
                    </a:lnTo>
                    <a:lnTo>
                      <a:pt x="394" y="1273"/>
                    </a:lnTo>
                    <a:lnTo>
                      <a:pt x="394" y="1273"/>
                    </a:lnTo>
                    <a:lnTo>
                      <a:pt x="398" y="1273"/>
                    </a:lnTo>
                    <a:lnTo>
                      <a:pt x="398" y="1273"/>
                    </a:lnTo>
                    <a:lnTo>
                      <a:pt x="398" y="1273"/>
                    </a:lnTo>
                    <a:lnTo>
                      <a:pt x="398" y="1277"/>
                    </a:lnTo>
                    <a:lnTo>
                      <a:pt x="402" y="1277"/>
                    </a:lnTo>
                    <a:lnTo>
                      <a:pt x="406" y="1277"/>
                    </a:lnTo>
                    <a:lnTo>
                      <a:pt x="406" y="1277"/>
                    </a:lnTo>
                    <a:lnTo>
                      <a:pt x="406" y="1277"/>
                    </a:lnTo>
                    <a:lnTo>
                      <a:pt x="406" y="1277"/>
                    </a:lnTo>
                    <a:lnTo>
                      <a:pt x="406" y="1277"/>
                    </a:lnTo>
                    <a:lnTo>
                      <a:pt x="406" y="1281"/>
                    </a:lnTo>
                    <a:lnTo>
                      <a:pt x="414" y="1281"/>
                    </a:lnTo>
                    <a:lnTo>
                      <a:pt x="414" y="1281"/>
                    </a:lnTo>
                    <a:lnTo>
                      <a:pt x="414" y="1281"/>
                    </a:lnTo>
                    <a:lnTo>
                      <a:pt x="410" y="1277"/>
                    </a:lnTo>
                    <a:lnTo>
                      <a:pt x="410" y="1277"/>
                    </a:lnTo>
                    <a:lnTo>
                      <a:pt x="410" y="1273"/>
                    </a:lnTo>
                    <a:lnTo>
                      <a:pt x="410" y="1273"/>
                    </a:lnTo>
                    <a:lnTo>
                      <a:pt x="406" y="1273"/>
                    </a:lnTo>
                    <a:lnTo>
                      <a:pt x="406" y="1269"/>
                    </a:lnTo>
                    <a:lnTo>
                      <a:pt x="402" y="1273"/>
                    </a:lnTo>
                    <a:lnTo>
                      <a:pt x="398" y="1273"/>
                    </a:lnTo>
                    <a:lnTo>
                      <a:pt x="398" y="1269"/>
                    </a:lnTo>
                    <a:lnTo>
                      <a:pt x="398" y="1269"/>
                    </a:lnTo>
                    <a:lnTo>
                      <a:pt x="402" y="1269"/>
                    </a:lnTo>
                    <a:lnTo>
                      <a:pt x="402" y="1269"/>
                    </a:lnTo>
                    <a:lnTo>
                      <a:pt x="402" y="1265"/>
                    </a:lnTo>
                    <a:lnTo>
                      <a:pt x="406" y="1269"/>
                    </a:lnTo>
                    <a:lnTo>
                      <a:pt x="406" y="1269"/>
                    </a:lnTo>
                    <a:lnTo>
                      <a:pt x="406" y="1269"/>
                    </a:lnTo>
                    <a:lnTo>
                      <a:pt x="406" y="1265"/>
                    </a:lnTo>
                    <a:lnTo>
                      <a:pt x="406" y="1265"/>
                    </a:lnTo>
                    <a:lnTo>
                      <a:pt x="406" y="1265"/>
                    </a:lnTo>
                    <a:lnTo>
                      <a:pt x="406" y="1265"/>
                    </a:lnTo>
                    <a:lnTo>
                      <a:pt x="410" y="1265"/>
                    </a:lnTo>
                    <a:lnTo>
                      <a:pt x="410" y="1265"/>
                    </a:lnTo>
                    <a:lnTo>
                      <a:pt x="410" y="1265"/>
                    </a:lnTo>
                    <a:lnTo>
                      <a:pt x="410" y="1265"/>
                    </a:lnTo>
                    <a:lnTo>
                      <a:pt x="410" y="1261"/>
                    </a:lnTo>
                    <a:lnTo>
                      <a:pt x="410" y="1261"/>
                    </a:lnTo>
                    <a:lnTo>
                      <a:pt x="406" y="1261"/>
                    </a:lnTo>
                    <a:lnTo>
                      <a:pt x="410" y="1261"/>
                    </a:lnTo>
                    <a:lnTo>
                      <a:pt x="410" y="1261"/>
                    </a:lnTo>
                    <a:lnTo>
                      <a:pt x="414" y="1261"/>
                    </a:lnTo>
                    <a:lnTo>
                      <a:pt x="414" y="1265"/>
                    </a:lnTo>
                    <a:lnTo>
                      <a:pt x="414" y="1265"/>
                    </a:lnTo>
                    <a:lnTo>
                      <a:pt x="414" y="1265"/>
                    </a:lnTo>
                    <a:lnTo>
                      <a:pt x="418" y="1261"/>
                    </a:lnTo>
                    <a:lnTo>
                      <a:pt x="418" y="1261"/>
                    </a:lnTo>
                    <a:lnTo>
                      <a:pt x="418" y="1261"/>
                    </a:lnTo>
                    <a:lnTo>
                      <a:pt x="418" y="1261"/>
                    </a:lnTo>
                    <a:lnTo>
                      <a:pt x="418" y="1261"/>
                    </a:lnTo>
                    <a:lnTo>
                      <a:pt x="418" y="1261"/>
                    </a:lnTo>
                    <a:lnTo>
                      <a:pt x="418" y="1261"/>
                    </a:lnTo>
                    <a:lnTo>
                      <a:pt x="418" y="1261"/>
                    </a:lnTo>
                    <a:lnTo>
                      <a:pt x="418" y="1257"/>
                    </a:lnTo>
                    <a:lnTo>
                      <a:pt x="418" y="1257"/>
                    </a:lnTo>
                    <a:lnTo>
                      <a:pt x="418" y="1257"/>
                    </a:lnTo>
                    <a:lnTo>
                      <a:pt x="418" y="1257"/>
                    </a:lnTo>
                    <a:lnTo>
                      <a:pt x="418" y="1257"/>
                    </a:lnTo>
                    <a:lnTo>
                      <a:pt x="418" y="1257"/>
                    </a:lnTo>
                    <a:lnTo>
                      <a:pt x="418" y="1253"/>
                    </a:lnTo>
                    <a:lnTo>
                      <a:pt x="418" y="1253"/>
                    </a:lnTo>
                    <a:lnTo>
                      <a:pt x="418" y="1249"/>
                    </a:lnTo>
                    <a:lnTo>
                      <a:pt x="418" y="1249"/>
                    </a:lnTo>
                    <a:lnTo>
                      <a:pt x="414" y="1249"/>
                    </a:lnTo>
                    <a:lnTo>
                      <a:pt x="414" y="1249"/>
                    </a:lnTo>
                    <a:lnTo>
                      <a:pt x="414" y="1246"/>
                    </a:lnTo>
                    <a:lnTo>
                      <a:pt x="414" y="1246"/>
                    </a:lnTo>
                    <a:lnTo>
                      <a:pt x="414" y="1246"/>
                    </a:lnTo>
                    <a:lnTo>
                      <a:pt x="418" y="1246"/>
                    </a:lnTo>
                    <a:lnTo>
                      <a:pt x="418" y="1246"/>
                    </a:lnTo>
                    <a:lnTo>
                      <a:pt x="418" y="1246"/>
                    </a:lnTo>
                    <a:lnTo>
                      <a:pt x="418" y="1246"/>
                    </a:lnTo>
                    <a:lnTo>
                      <a:pt x="418" y="1246"/>
                    </a:lnTo>
                    <a:lnTo>
                      <a:pt x="418" y="1242"/>
                    </a:lnTo>
                    <a:lnTo>
                      <a:pt x="418" y="1246"/>
                    </a:lnTo>
                    <a:lnTo>
                      <a:pt x="426" y="1246"/>
                    </a:lnTo>
                    <a:lnTo>
                      <a:pt x="426" y="1246"/>
                    </a:lnTo>
                    <a:lnTo>
                      <a:pt x="426" y="1249"/>
                    </a:lnTo>
                    <a:lnTo>
                      <a:pt x="426" y="1253"/>
                    </a:lnTo>
                    <a:lnTo>
                      <a:pt x="426" y="1253"/>
                    </a:lnTo>
                    <a:lnTo>
                      <a:pt x="426" y="1253"/>
                    </a:lnTo>
                    <a:lnTo>
                      <a:pt x="430" y="1257"/>
                    </a:lnTo>
                    <a:lnTo>
                      <a:pt x="430" y="1257"/>
                    </a:lnTo>
                    <a:lnTo>
                      <a:pt x="434" y="1261"/>
                    </a:lnTo>
                    <a:lnTo>
                      <a:pt x="437" y="1261"/>
                    </a:lnTo>
                    <a:lnTo>
                      <a:pt x="437" y="1265"/>
                    </a:lnTo>
                    <a:lnTo>
                      <a:pt x="437" y="1265"/>
                    </a:lnTo>
                    <a:lnTo>
                      <a:pt x="437" y="1269"/>
                    </a:lnTo>
                    <a:lnTo>
                      <a:pt x="441" y="1265"/>
                    </a:lnTo>
                    <a:lnTo>
                      <a:pt x="445" y="1265"/>
                    </a:lnTo>
                    <a:lnTo>
                      <a:pt x="445" y="1265"/>
                    </a:lnTo>
                    <a:lnTo>
                      <a:pt x="449" y="1265"/>
                    </a:lnTo>
                    <a:lnTo>
                      <a:pt x="449" y="1269"/>
                    </a:lnTo>
                    <a:lnTo>
                      <a:pt x="449" y="1269"/>
                    </a:lnTo>
                    <a:lnTo>
                      <a:pt x="449" y="1273"/>
                    </a:lnTo>
                    <a:lnTo>
                      <a:pt x="445" y="1277"/>
                    </a:lnTo>
                    <a:lnTo>
                      <a:pt x="445" y="1285"/>
                    </a:lnTo>
                    <a:lnTo>
                      <a:pt x="445" y="1285"/>
                    </a:lnTo>
                    <a:lnTo>
                      <a:pt x="445" y="1285"/>
                    </a:lnTo>
                    <a:lnTo>
                      <a:pt x="449" y="1277"/>
                    </a:lnTo>
                    <a:lnTo>
                      <a:pt x="453" y="1273"/>
                    </a:lnTo>
                    <a:lnTo>
                      <a:pt x="453" y="1273"/>
                    </a:lnTo>
                    <a:lnTo>
                      <a:pt x="453" y="1269"/>
                    </a:lnTo>
                    <a:lnTo>
                      <a:pt x="453" y="1269"/>
                    </a:lnTo>
                    <a:lnTo>
                      <a:pt x="453" y="1269"/>
                    </a:lnTo>
                    <a:lnTo>
                      <a:pt x="453" y="1265"/>
                    </a:lnTo>
                    <a:lnTo>
                      <a:pt x="453" y="1265"/>
                    </a:lnTo>
                    <a:lnTo>
                      <a:pt x="453" y="1265"/>
                    </a:lnTo>
                    <a:lnTo>
                      <a:pt x="457" y="1265"/>
                    </a:lnTo>
                    <a:lnTo>
                      <a:pt x="457" y="1265"/>
                    </a:lnTo>
                    <a:lnTo>
                      <a:pt x="457" y="1265"/>
                    </a:lnTo>
                    <a:lnTo>
                      <a:pt x="457" y="1261"/>
                    </a:lnTo>
                    <a:lnTo>
                      <a:pt x="461" y="1261"/>
                    </a:lnTo>
                    <a:lnTo>
                      <a:pt x="469" y="1257"/>
                    </a:lnTo>
                    <a:lnTo>
                      <a:pt x="473" y="1257"/>
                    </a:lnTo>
                    <a:lnTo>
                      <a:pt x="457" y="1261"/>
                    </a:lnTo>
                    <a:lnTo>
                      <a:pt x="457" y="1257"/>
                    </a:lnTo>
                    <a:lnTo>
                      <a:pt x="457" y="1257"/>
                    </a:lnTo>
                    <a:lnTo>
                      <a:pt x="457" y="1253"/>
                    </a:lnTo>
                    <a:lnTo>
                      <a:pt x="457" y="1253"/>
                    </a:lnTo>
                    <a:lnTo>
                      <a:pt x="461" y="1253"/>
                    </a:lnTo>
                    <a:lnTo>
                      <a:pt x="461" y="1249"/>
                    </a:lnTo>
                    <a:lnTo>
                      <a:pt x="461" y="1249"/>
                    </a:lnTo>
                    <a:lnTo>
                      <a:pt x="461" y="1249"/>
                    </a:lnTo>
                    <a:lnTo>
                      <a:pt x="461" y="1249"/>
                    </a:lnTo>
                    <a:lnTo>
                      <a:pt x="457" y="1249"/>
                    </a:lnTo>
                    <a:lnTo>
                      <a:pt x="457" y="1246"/>
                    </a:lnTo>
                    <a:lnTo>
                      <a:pt x="461" y="1246"/>
                    </a:lnTo>
                    <a:lnTo>
                      <a:pt x="461" y="1246"/>
                    </a:lnTo>
                    <a:lnTo>
                      <a:pt x="461" y="1246"/>
                    </a:lnTo>
                    <a:lnTo>
                      <a:pt x="461" y="1249"/>
                    </a:lnTo>
                    <a:lnTo>
                      <a:pt x="469" y="1242"/>
                    </a:lnTo>
                    <a:lnTo>
                      <a:pt x="473" y="1238"/>
                    </a:lnTo>
                    <a:lnTo>
                      <a:pt x="477" y="1238"/>
                    </a:lnTo>
                    <a:lnTo>
                      <a:pt x="469" y="1238"/>
                    </a:lnTo>
                    <a:lnTo>
                      <a:pt x="465" y="1242"/>
                    </a:lnTo>
                    <a:lnTo>
                      <a:pt x="465" y="1238"/>
                    </a:lnTo>
                    <a:lnTo>
                      <a:pt x="465" y="1238"/>
                    </a:lnTo>
                    <a:lnTo>
                      <a:pt x="465" y="1234"/>
                    </a:lnTo>
                    <a:lnTo>
                      <a:pt x="465" y="1234"/>
                    </a:lnTo>
                    <a:lnTo>
                      <a:pt x="465" y="1234"/>
                    </a:lnTo>
                    <a:lnTo>
                      <a:pt x="461" y="1234"/>
                    </a:lnTo>
                    <a:lnTo>
                      <a:pt x="461" y="1238"/>
                    </a:lnTo>
                    <a:lnTo>
                      <a:pt x="461" y="1238"/>
                    </a:lnTo>
                    <a:lnTo>
                      <a:pt x="461" y="1238"/>
                    </a:lnTo>
                    <a:lnTo>
                      <a:pt x="461" y="1238"/>
                    </a:lnTo>
                    <a:lnTo>
                      <a:pt x="461" y="1238"/>
                    </a:lnTo>
                    <a:lnTo>
                      <a:pt x="461" y="1238"/>
                    </a:lnTo>
                    <a:lnTo>
                      <a:pt x="461" y="1242"/>
                    </a:lnTo>
                    <a:lnTo>
                      <a:pt x="461" y="1242"/>
                    </a:lnTo>
                    <a:lnTo>
                      <a:pt x="457" y="1242"/>
                    </a:lnTo>
                    <a:lnTo>
                      <a:pt x="457" y="1242"/>
                    </a:lnTo>
                    <a:lnTo>
                      <a:pt x="453" y="1238"/>
                    </a:lnTo>
                    <a:lnTo>
                      <a:pt x="453" y="1238"/>
                    </a:lnTo>
                    <a:lnTo>
                      <a:pt x="453" y="1238"/>
                    </a:lnTo>
                    <a:lnTo>
                      <a:pt x="449" y="1234"/>
                    </a:lnTo>
                    <a:lnTo>
                      <a:pt x="449" y="1234"/>
                    </a:lnTo>
                    <a:lnTo>
                      <a:pt x="449" y="1234"/>
                    </a:lnTo>
                    <a:lnTo>
                      <a:pt x="449" y="1234"/>
                    </a:lnTo>
                    <a:lnTo>
                      <a:pt x="449" y="1230"/>
                    </a:lnTo>
                    <a:lnTo>
                      <a:pt x="449" y="1230"/>
                    </a:lnTo>
                    <a:lnTo>
                      <a:pt x="445" y="1230"/>
                    </a:lnTo>
                    <a:lnTo>
                      <a:pt x="445" y="1230"/>
                    </a:lnTo>
                    <a:lnTo>
                      <a:pt x="445" y="1226"/>
                    </a:lnTo>
                    <a:lnTo>
                      <a:pt x="445" y="1226"/>
                    </a:lnTo>
                    <a:lnTo>
                      <a:pt x="445" y="1226"/>
                    </a:lnTo>
                    <a:lnTo>
                      <a:pt x="449" y="1226"/>
                    </a:lnTo>
                    <a:lnTo>
                      <a:pt x="449" y="1222"/>
                    </a:lnTo>
                    <a:lnTo>
                      <a:pt x="445" y="1222"/>
                    </a:lnTo>
                    <a:lnTo>
                      <a:pt x="445" y="1222"/>
                    </a:lnTo>
                    <a:lnTo>
                      <a:pt x="445" y="1222"/>
                    </a:lnTo>
                    <a:lnTo>
                      <a:pt x="445" y="1222"/>
                    </a:lnTo>
                    <a:lnTo>
                      <a:pt x="445" y="1222"/>
                    </a:lnTo>
                    <a:lnTo>
                      <a:pt x="449" y="1218"/>
                    </a:lnTo>
                    <a:lnTo>
                      <a:pt x="453" y="1214"/>
                    </a:lnTo>
                    <a:lnTo>
                      <a:pt x="457" y="1214"/>
                    </a:lnTo>
                    <a:lnTo>
                      <a:pt x="457" y="1214"/>
                    </a:lnTo>
                    <a:lnTo>
                      <a:pt x="461" y="1214"/>
                    </a:lnTo>
                    <a:lnTo>
                      <a:pt x="461" y="1214"/>
                    </a:lnTo>
                    <a:lnTo>
                      <a:pt x="457" y="1214"/>
                    </a:lnTo>
                    <a:lnTo>
                      <a:pt x="457" y="1210"/>
                    </a:lnTo>
                    <a:lnTo>
                      <a:pt x="457" y="1210"/>
                    </a:lnTo>
                    <a:lnTo>
                      <a:pt x="457" y="1210"/>
                    </a:lnTo>
                    <a:lnTo>
                      <a:pt x="453" y="1210"/>
                    </a:lnTo>
                    <a:lnTo>
                      <a:pt x="473" y="1207"/>
                    </a:lnTo>
                    <a:lnTo>
                      <a:pt x="473" y="1203"/>
                    </a:lnTo>
                    <a:lnTo>
                      <a:pt x="473" y="1203"/>
                    </a:lnTo>
                    <a:lnTo>
                      <a:pt x="473" y="1203"/>
                    </a:lnTo>
                    <a:lnTo>
                      <a:pt x="465" y="1203"/>
                    </a:lnTo>
                    <a:lnTo>
                      <a:pt x="469" y="1203"/>
                    </a:lnTo>
                    <a:lnTo>
                      <a:pt x="465" y="1203"/>
                    </a:lnTo>
                    <a:lnTo>
                      <a:pt x="461" y="1203"/>
                    </a:lnTo>
                    <a:lnTo>
                      <a:pt x="461" y="1203"/>
                    </a:lnTo>
                    <a:lnTo>
                      <a:pt x="461" y="1199"/>
                    </a:lnTo>
                    <a:lnTo>
                      <a:pt x="469" y="1199"/>
                    </a:lnTo>
                    <a:lnTo>
                      <a:pt x="469" y="1199"/>
                    </a:lnTo>
                    <a:lnTo>
                      <a:pt x="469" y="1195"/>
                    </a:lnTo>
                    <a:lnTo>
                      <a:pt x="469" y="1195"/>
                    </a:lnTo>
                    <a:lnTo>
                      <a:pt x="469" y="1195"/>
                    </a:lnTo>
                    <a:lnTo>
                      <a:pt x="465" y="1199"/>
                    </a:lnTo>
                    <a:lnTo>
                      <a:pt x="461" y="1199"/>
                    </a:lnTo>
                    <a:lnTo>
                      <a:pt x="457" y="1199"/>
                    </a:lnTo>
                    <a:lnTo>
                      <a:pt x="461" y="1195"/>
                    </a:lnTo>
                    <a:lnTo>
                      <a:pt x="465" y="1191"/>
                    </a:lnTo>
                    <a:lnTo>
                      <a:pt x="465" y="1191"/>
                    </a:lnTo>
                    <a:lnTo>
                      <a:pt x="465" y="1191"/>
                    </a:lnTo>
                    <a:lnTo>
                      <a:pt x="469" y="1187"/>
                    </a:lnTo>
                    <a:lnTo>
                      <a:pt x="477" y="1183"/>
                    </a:lnTo>
                    <a:lnTo>
                      <a:pt x="480" y="1179"/>
                    </a:lnTo>
                    <a:lnTo>
                      <a:pt x="480" y="1179"/>
                    </a:lnTo>
                    <a:lnTo>
                      <a:pt x="480" y="1179"/>
                    </a:lnTo>
                    <a:lnTo>
                      <a:pt x="484" y="1175"/>
                    </a:lnTo>
                    <a:lnTo>
                      <a:pt x="484" y="1175"/>
                    </a:lnTo>
                    <a:lnTo>
                      <a:pt x="496" y="1175"/>
                    </a:lnTo>
                    <a:lnTo>
                      <a:pt x="492" y="1175"/>
                    </a:lnTo>
                    <a:lnTo>
                      <a:pt x="492" y="1171"/>
                    </a:lnTo>
                    <a:lnTo>
                      <a:pt x="484" y="1171"/>
                    </a:lnTo>
                    <a:lnTo>
                      <a:pt x="480" y="1175"/>
                    </a:lnTo>
                    <a:lnTo>
                      <a:pt x="480" y="1175"/>
                    </a:lnTo>
                    <a:lnTo>
                      <a:pt x="480" y="1175"/>
                    </a:lnTo>
                    <a:lnTo>
                      <a:pt x="473" y="1179"/>
                    </a:lnTo>
                    <a:lnTo>
                      <a:pt x="465" y="1191"/>
                    </a:lnTo>
                    <a:lnTo>
                      <a:pt x="457" y="1195"/>
                    </a:lnTo>
                    <a:lnTo>
                      <a:pt x="457" y="1195"/>
                    </a:lnTo>
                    <a:lnTo>
                      <a:pt x="457" y="1199"/>
                    </a:lnTo>
                    <a:lnTo>
                      <a:pt x="457" y="1199"/>
                    </a:lnTo>
                    <a:lnTo>
                      <a:pt x="453" y="1203"/>
                    </a:lnTo>
                    <a:lnTo>
                      <a:pt x="449" y="1203"/>
                    </a:lnTo>
                    <a:lnTo>
                      <a:pt x="449" y="1203"/>
                    </a:lnTo>
                    <a:lnTo>
                      <a:pt x="449" y="1207"/>
                    </a:lnTo>
                    <a:lnTo>
                      <a:pt x="445" y="1207"/>
                    </a:lnTo>
                    <a:lnTo>
                      <a:pt x="445" y="1210"/>
                    </a:lnTo>
                    <a:lnTo>
                      <a:pt x="445" y="1210"/>
                    </a:lnTo>
                    <a:lnTo>
                      <a:pt x="445" y="1214"/>
                    </a:lnTo>
                    <a:lnTo>
                      <a:pt x="441" y="1214"/>
                    </a:lnTo>
                    <a:lnTo>
                      <a:pt x="434" y="1218"/>
                    </a:lnTo>
                    <a:lnTo>
                      <a:pt x="434" y="1218"/>
                    </a:lnTo>
                    <a:lnTo>
                      <a:pt x="434" y="1218"/>
                    </a:lnTo>
                    <a:lnTo>
                      <a:pt x="437" y="1214"/>
                    </a:lnTo>
                    <a:lnTo>
                      <a:pt x="437" y="1214"/>
                    </a:lnTo>
                    <a:lnTo>
                      <a:pt x="441" y="1214"/>
                    </a:lnTo>
                    <a:lnTo>
                      <a:pt x="441" y="1214"/>
                    </a:lnTo>
                    <a:lnTo>
                      <a:pt x="445" y="1207"/>
                    </a:lnTo>
                    <a:lnTo>
                      <a:pt x="445" y="1207"/>
                    </a:lnTo>
                    <a:lnTo>
                      <a:pt x="437" y="1207"/>
                    </a:lnTo>
                    <a:lnTo>
                      <a:pt x="434" y="1207"/>
                    </a:lnTo>
                    <a:lnTo>
                      <a:pt x="430" y="1207"/>
                    </a:lnTo>
                    <a:lnTo>
                      <a:pt x="430" y="1207"/>
                    </a:lnTo>
                    <a:lnTo>
                      <a:pt x="430" y="1203"/>
                    </a:lnTo>
                    <a:lnTo>
                      <a:pt x="434" y="1203"/>
                    </a:lnTo>
                    <a:lnTo>
                      <a:pt x="449" y="1195"/>
                    </a:lnTo>
                    <a:lnTo>
                      <a:pt x="457" y="1191"/>
                    </a:lnTo>
                    <a:lnTo>
                      <a:pt x="461" y="1187"/>
                    </a:lnTo>
                    <a:lnTo>
                      <a:pt x="457" y="1187"/>
                    </a:lnTo>
                    <a:lnTo>
                      <a:pt x="453" y="1191"/>
                    </a:lnTo>
                    <a:lnTo>
                      <a:pt x="430" y="1199"/>
                    </a:lnTo>
                    <a:lnTo>
                      <a:pt x="430" y="1199"/>
                    </a:lnTo>
                    <a:lnTo>
                      <a:pt x="437" y="1187"/>
                    </a:lnTo>
                    <a:lnTo>
                      <a:pt x="441" y="1187"/>
                    </a:lnTo>
                    <a:lnTo>
                      <a:pt x="441" y="1187"/>
                    </a:lnTo>
                    <a:lnTo>
                      <a:pt x="449" y="1191"/>
                    </a:lnTo>
                    <a:lnTo>
                      <a:pt x="449" y="1191"/>
                    </a:lnTo>
                    <a:lnTo>
                      <a:pt x="449" y="1191"/>
                    </a:lnTo>
                    <a:lnTo>
                      <a:pt x="453" y="1187"/>
                    </a:lnTo>
                    <a:lnTo>
                      <a:pt x="453" y="1187"/>
                    </a:lnTo>
                    <a:lnTo>
                      <a:pt x="453" y="1187"/>
                    </a:lnTo>
                    <a:lnTo>
                      <a:pt x="453" y="1187"/>
                    </a:lnTo>
                    <a:lnTo>
                      <a:pt x="449" y="1187"/>
                    </a:lnTo>
                    <a:lnTo>
                      <a:pt x="449" y="1191"/>
                    </a:lnTo>
                    <a:lnTo>
                      <a:pt x="449" y="1191"/>
                    </a:lnTo>
                    <a:lnTo>
                      <a:pt x="445" y="1187"/>
                    </a:lnTo>
                    <a:lnTo>
                      <a:pt x="445" y="1183"/>
                    </a:lnTo>
                    <a:lnTo>
                      <a:pt x="449" y="1183"/>
                    </a:lnTo>
                    <a:lnTo>
                      <a:pt x="449" y="1183"/>
                    </a:lnTo>
                    <a:lnTo>
                      <a:pt x="453" y="1183"/>
                    </a:lnTo>
                    <a:lnTo>
                      <a:pt x="453" y="1183"/>
                    </a:lnTo>
                    <a:lnTo>
                      <a:pt x="453" y="1183"/>
                    </a:lnTo>
                    <a:lnTo>
                      <a:pt x="453" y="1179"/>
                    </a:lnTo>
                    <a:lnTo>
                      <a:pt x="453" y="1179"/>
                    </a:lnTo>
                    <a:lnTo>
                      <a:pt x="453" y="1179"/>
                    </a:lnTo>
                    <a:lnTo>
                      <a:pt x="453" y="1179"/>
                    </a:lnTo>
                    <a:lnTo>
                      <a:pt x="457" y="1179"/>
                    </a:lnTo>
                    <a:lnTo>
                      <a:pt x="457" y="1179"/>
                    </a:lnTo>
                    <a:lnTo>
                      <a:pt x="461" y="1179"/>
                    </a:lnTo>
                    <a:lnTo>
                      <a:pt x="465" y="1175"/>
                    </a:lnTo>
                    <a:lnTo>
                      <a:pt x="465" y="1175"/>
                    </a:lnTo>
                    <a:lnTo>
                      <a:pt x="465" y="1175"/>
                    </a:lnTo>
                    <a:lnTo>
                      <a:pt x="469" y="1175"/>
                    </a:lnTo>
                    <a:lnTo>
                      <a:pt x="465" y="1171"/>
                    </a:lnTo>
                    <a:lnTo>
                      <a:pt x="465" y="1171"/>
                    </a:lnTo>
                    <a:lnTo>
                      <a:pt x="465" y="1171"/>
                    </a:lnTo>
                    <a:lnTo>
                      <a:pt x="465" y="1167"/>
                    </a:lnTo>
                    <a:lnTo>
                      <a:pt x="469" y="1164"/>
                    </a:lnTo>
                    <a:lnTo>
                      <a:pt x="473" y="1164"/>
                    </a:lnTo>
                    <a:lnTo>
                      <a:pt x="473" y="1160"/>
                    </a:lnTo>
                    <a:lnTo>
                      <a:pt x="477" y="1160"/>
                    </a:lnTo>
                    <a:lnTo>
                      <a:pt x="477" y="1160"/>
                    </a:lnTo>
                    <a:lnTo>
                      <a:pt x="477" y="1164"/>
                    </a:lnTo>
                    <a:lnTo>
                      <a:pt x="480" y="1164"/>
                    </a:lnTo>
                    <a:lnTo>
                      <a:pt x="480" y="1164"/>
                    </a:lnTo>
                    <a:lnTo>
                      <a:pt x="480" y="1164"/>
                    </a:lnTo>
                    <a:lnTo>
                      <a:pt x="480" y="1164"/>
                    </a:lnTo>
                    <a:lnTo>
                      <a:pt x="480" y="1160"/>
                    </a:lnTo>
                    <a:lnTo>
                      <a:pt x="480" y="1160"/>
                    </a:lnTo>
                    <a:lnTo>
                      <a:pt x="480" y="1160"/>
                    </a:lnTo>
                    <a:lnTo>
                      <a:pt x="480" y="1160"/>
                    </a:lnTo>
                    <a:lnTo>
                      <a:pt x="480" y="1160"/>
                    </a:lnTo>
                    <a:lnTo>
                      <a:pt x="480" y="1160"/>
                    </a:lnTo>
                    <a:lnTo>
                      <a:pt x="484" y="1164"/>
                    </a:lnTo>
                    <a:lnTo>
                      <a:pt x="484" y="1164"/>
                    </a:lnTo>
                    <a:lnTo>
                      <a:pt x="484" y="1160"/>
                    </a:lnTo>
                    <a:lnTo>
                      <a:pt x="484" y="1160"/>
                    </a:lnTo>
                    <a:lnTo>
                      <a:pt x="488" y="1160"/>
                    </a:lnTo>
                    <a:lnTo>
                      <a:pt x="488" y="1160"/>
                    </a:lnTo>
                    <a:lnTo>
                      <a:pt x="488" y="1164"/>
                    </a:lnTo>
                    <a:lnTo>
                      <a:pt x="492" y="1164"/>
                    </a:lnTo>
                    <a:lnTo>
                      <a:pt x="492" y="1167"/>
                    </a:lnTo>
                    <a:lnTo>
                      <a:pt x="492" y="1167"/>
                    </a:lnTo>
                    <a:lnTo>
                      <a:pt x="492" y="1167"/>
                    </a:lnTo>
                    <a:lnTo>
                      <a:pt x="492" y="1167"/>
                    </a:lnTo>
                    <a:lnTo>
                      <a:pt x="492" y="1167"/>
                    </a:lnTo>
                    <a:lnTo>
                      <a:pt x="492" y="1167"/>
                    </a:lnTo>
                    <a:lnTo>
                      <a:pt x="492" y="1167"/>
                    </a:lnTo>
                    <a:lnTo>
                      <a:pt x="492" y="1164"/>
                    </a:lnTo>
                    <a:lnTo>
                      <a:pt x="492" y="1164"/>
                    </a:lnTo>
                    <a:lnTo>
                      <a:pt x="492" y="1164"/>
                    </a:lnTo>
                    <a:lnTo>
                      <a:pt x="492" y="1164"/>
                    </a:lnTo>
                    <a:lnTo>
                      <a:pt x="492" y="1160"/>
                    </a:lnTo>
                    <a:lnTo>
                      <a:pt x="492" y="1160"/>
                    </a:lnTo>
                    <a:lnTo>
                      <a:pt x="496" y="1156"/>
                    </a:lnTo>
                    <a:lnTo>
                      <a:pt x="500" y="1152"/>
                    </a:lnTo>
                    <a:lnTo>
                      <a:pt x="504" y="1152"/>
                    </a:lnTo>
                    <a:lnTo>
                      <a:pt x="508" y="1152"/>
                    </a:lnTo>
                    <a:lnTo>
                      <a:pt x="508" y="1152"/>
                    </a:lnTo>
                    <a:lnTo>
                      <a:pt x="508" y="1148"/>
                    </a:lnTo>
                    <a:lnTo>
                      <a:pt x="512" y="1144"/>
                    </a:lnTo>
                    <a:lnTo>
                      <a:pt x="520" y="1144"/>
                    </a:lnTo>
                    <a:lnTo>
                      <a:pt x="520" y="1140"/>
                    </a:lnTo>
                    <a:lnTo>
                      <a:pt x="520" y="1140"/>
                    </a:lnTo>
                    <a:lnTo>
                      <a:pt x="520" y="1140"/>
                    </a:lnTo>
                    <a:lnTo>
                      <a:pt x="516" y="1140"/>
                    </a:lnTo>
                    <a:lnTo>
                      <a:pt x="520" y="1140"/>
                    </a:lnTo>
                    <a:lnTo>
                      <a:pt x="520" y="1136"/>
                    </a:lnTo>
                    <a:lnTo>
                      <a:pt x="520" y="1136"/>
                    </a:lnTo>
                    <a:lnTo>
                      <a:pt x="523" y="1136"/>
                    </a:lnTo>
                    <a:lnTo>
                      <a:pt x="523" y="1132"/>
                    </a:lnTo>
                    <a:lnTo>
                      <a:pt x="527" y="1128"/>
                    </a:lnTo>
                    <a:lnTo>
                      <a:pt x="527" y="1128"/>
                    </a:lnTo>
                    <a:lnTo>
                      <a:pt x="527" y="1125"/>
                    </a:lnTo>
                    <a:lnTo>
                      <a:pt x="527" y="1125"/>
                    </a:lnTo>
                    <a:lnTo>
                      <a:pt x="527" y="1121"/>
                    </a:lnTo>
                    <a:lnTo>
                      <a:pt x="527" y="1121"/>
                    </a:lnTo>
                    <a:lnTo>
                      <a:pt x="531" y="1121"/>
                    </a:lnTo>
                    <a:lnTo>
                      <a:pt x="535" y="1109"/>
                    </a:lnTo>
                    <a:lnTo>
                      <a:pt x="535" y="1105"/>
                    </a:lnTo>
                    <a:lnTo>
                      <a:pt x="535" y="1105"/>
                    </a:lnTo>
                    <a:lnTo>
                      <a:pt x="531" y="1109"/>
                    </a:lnTo>
                    <a:lnTo>
                      <a:pt x="531" y="1113"/>
                    </a:lnTo>
                    <a:lnTo>
                      <a:pt x="527" y="1113"/>
                    </a:lnTo>
                    <a:lnTo>
                      <a:pt x="527" y="1117"/>
                    </a:lnTo>
                    <a:lnTo>
                      <a:pt x="520" y="1132"/>
                    </a:lnTo>
                    <a:lnTo>
                      <a:pt x="516" y="1136"/>
                    </a:lnTo>
                    <a:lnTo>
                      <a:pt x="512" y="1136"/>
                    </a:lnTo>
                    <a:lnTo>
                      <a:pt x="512" y="1136"/>
                    </a:lnTo>
                    <a:lnTo>
                      <a:pt x="512" y="1140"/>
                    </a:lnTo>
                    <a:lnTo>
                      <a:pt x="512" y="1140"/>
                    </a:lnTo>
                    <a:lnTo>
                      <a:pt x="504" y="1144"/>
                    </a:lnTo>
                    <a:lnTo>
                      <a:pt x="504" y="1144"/>
                    </a:lnTo>
                    <a:lnTo>
                      <a:pt x="500" y="1140"/>
                    </a:lnTo>
                    <a:lnTo>
                      <a:pt x="500" y="1136"/>
                    </a:lnTo>
                    <a:lnTo>
                      <a:pt x="508" y="1136"/>
                    </a:lnTo>
                    <a:lnTo>
                      <a:pt x="508" y="1132"/>
                    </a:lnTo>
                    <a:lnTo>
                      <a:pt x="508" y="1132"/>
                    </a:lnTo>
                    <a:lnTo>
                      <a:pt x="504" y="1132"/>
                    </a:lnTo>
                    <a:lnTo>
                      <a:pt x="504" y="1132"/>
                    </a:lnTo>
                    <a:lnTo>
                      <a:pt x="504" y="1132"/>
                    </a:lnTo>
                    <a:lnTo>
                      <a:pt x="504" y="1128"/>
                    </a:lnTo>
                    <a:lnTo>
                      <a:pt x="504" y="1128"/>
                    </a:lnTo>
                    <a:lnTo>
                      <a:pt x="504" y="1128"/>
                    </a:lnTo>
                    <a:lnTo>
                      <a:pt x="500" y="1128"/>
                    </a:lnTo>
                    <a:lnTo>
                      <a:pt x="500" y="1128"/>
                    </a:lnTo>
                    <a:lnTo>
                      <a:pt x="496" y="1132"/>
                    </a:lnTo>
                    <a:lnTo>
                      <a:pt x="496" y="1128"/>
                    </a:lnTo>
                    <a:lnTo>
                      <a:pt x="500" y="1128"/>
                    </a:lnTo>
                    <a:lnTo>
                      <a:pt x="500" y="1125"/>
                    </a:lnTo>
                    <a:lnTo>
                      <a:pt x="500" y="1125"/>
                    </a:lnTo>
                    <a:lnTo>
                      <a:pt x="504" y="1125"/>
                    </a:lnTo>
                    <a:lnTo>
                      <a:pt x="508" y="1125"/>
                    </a:lnTo>
                    <a:lnTo>
                      <a:pt x="508" y="1125"/>
                    </a:lnTo>
                    <a:lnTo>
                      <a:pt x="520" y="1121"/>
                    </a:lnTo>
                    <a:lnTo>
                      <a:pt x="520" y="1121"/>
                    </a:lnTo>
                    <a:lnTo>
                      <a:pt x="520" y="1121"/>
                    </a:lnTo>
                    <a:lnTo>
                      <a:pt x="512" y="1121"/>
                    </a:lnTo>
                    <a:lnTo>
                      <a:pt x="508" y="1121"/>
                    </a:lnTo>
                    <a:lnTo>
                      <a:pt x="504" y="1121"/>
                    </a:lnTo>
                    <a:lnTo>
                      <a:pt x="504" y="1125"/>
                    </a:lnTo>
                    <a:lnTo>
                      <a:pt x="504" y="1125"/>
                    </a:lnTo>
                    <a:lnTo>
                      <a:pt x="504" y="1121"/>
                    </a:lnTo>
                    <a:lnTo>
                      <a:pt x="504" y="1121"/>
                    </a:lnTo>
                    <a:lnTo>
                      <a:pt x="500" y="1121"/>
                    </a:lnTo>
                    <a:lnTo>
                      <a:pt x="496" y="1125"/>
                    </a:lnTo>
                    <a:lnTo>
                      <a:pt x="492" y="1125"/>
                    </a:lnTo>
                    <a:lnTo>
                      <a:pt x="492" y="1128"/>
                    </a:lnTo>
                    <a:lnTo>
                      <a:pt x="492" y="1128"/>
                    </a:lnTo>
                    <a:lnTo>
                      <a:pt x="488" y="1128"/>
                    </a:lnTo>
                    <a:lnTo>
                      <a:pt x="488" y="1128"/>
                    </a:lnTo>
                    <a:lnTo>
                      <a:pt x="492" y="1125"/>
                    </a:lnTo>
                    <a:lnTo>
                      <a:pt x="492" y="1121"/>
                    </a:lnTo>
                    <a:lnTo>
                      <a:pt x="492" y="1121"/>
                    </a:lnTo>
                    <a:lnTo>
                      <a:pt x="492" y="1117"/>
                    </a:lnTo>
                    <a:lnTo>
                      <a:pt x="496" y="1117"/>
                    </a:lnTo>
                    <a:lnTo>
                      <a:pt x="500" y="1117"/>
                    </a:lnTo>
                    <a:lnTo>
                      <a:pt x="500" y="1113"/>
                    </a:lnTo>
                    <a:lnTo>
                      <a:pt x="500" y="1109"/>
                    </a:lnTo>
                    <a:lnTo>
                      <a:pt x="500" y="1113"/>
                    </a:lnTo>
                    <a:lnTo>
                      <a:pt x="496" y="1113"/>
                    </a:lnTo>
                    <a:lnTo>
                      <a:pt x="496" y="1113"/>
                    </a:lnTo>
                    <a:lnTo>
                      <a:pt x="500" y="1109"/>
                    </a:lnTo>
                    <a:lnTo>
                      <a:pt x="500" y="1105"/>
                    </a:lnTo>
                    <a:lnTo>
                      <a:pt x="504" y="1105"/>
                    </a:lnTo>
                    <a:lnTo>
                      <a:pt x="504" y="1105"/>
                    </a:lnTo>
                    <a:lnTo>
                      <a:pt x="504" y="1105"/>
                    </a:lnTo>
                    <a:lnTo>
                      <a:pt x="504" y="1105"/>
                    </a:lnTo>
                    <a:lnTo>
                      <a:pt x="504" y="1109"/>
                    </a:lnTo>
                    <a:lnTo>
                      <a:pt x="508" y="1105"/>
                    </a:lnTo>
                    <a:lnTo>
                      <a:pt x="512" y="1109"/>
                    </a:lnTo>
                    <a:lnTo>
                      <a:pt x="512" y="1109"/>
                    </a:lnTo>
                    <a:lnTo>
                      <a:pt x="516" y="1109"/>
                    </a:lnTo>
                    <a:lnTo>
                      <a:pt x="516" y="1109"/>
                    </a:lnTo>
                    <a:lnTo>
                      <a:pt x="516" y="1109"/>
                    </a:lnTo>
                    <a:lnTo>
                      <a:pt x="516" y="1105"/>
                    </a:lnTo>
                    <a:lnTo>
                      <a:pt x="512" y="1105"/>
                    </a:lnTo>
                    <a:lnTo>
                      <a:pt x="508" y="1105"/>
                    </a:lnTo>
                    <a:lnTo>
                      <a:pt x="504" y="1105"/>
                    </a:lnTo>
                    <a:lnTo>
                      <a:pt x="504" y="1105"/>
                    </a:lnTo>
                    <a:lnTo>
                      <a:pt x="504" y="1101"/>
                    </a:lnTo>
                    <a:lnTo>
                      <a:pt x="504" y="1101"/>
                    </a:lnTo>
                    <a:lnTo>
                      <a:pt x="500" y="1097"/>
                    </a:lnTo>
                    <a:lnTo>
                      <a:pt x="500" y="1097"/>
                    </a:lnTo>
                    <a:lnTo>
                      <a:pt x="496" y="1093"/>
                    </a:lnTo>
                    <a:lnTo>
                      <a:pt x="500" y="1093"/>
                    </a:lnTo>
                    <a:lnTo>
                      <a:pt x="504" y="1093"/>
                    </a:lnTo>
                    <a:lnTo>
                      <a:pt x="504" y="1093"/>
                    </a:lnTo>
                    <a:lnTo>
                      <a:pt x="504" y="1093"/>
                    </a:lnTo>
                    <a:lnTo>
                      <a:pt x="504" y="1093"/>
                    </a:lnTo>
                    <a:lnTo>
                      <a:pt x="504" y="1097"/>
                    </a:lnTo>
                    <a:lnTo>
                      <a:pt x="504" y="1097"/>
                    </a:lnTo>
                    <a:lnTo>
                      <a:pt x="508" y="1097"/>
                    </a:lnTo>
                    <a:lnTo>
                      <a:pt x="508" y="1093"/>
                    </a:lnTo>
                    <a:lnTo>
                      <a:pt x="508" y="1093"/>
                    </a:lnTo>
                    <a:lnTo>
                      <a:pt x="508" y="1097"/>
                    </a:lnTo>
                    <a:lnTo>
                      <a:pt x="516" y="1101"/>
                    </a:lnTo>
                    <a:lnTo>
                      <a:pt x="516" y="1101"/>
                    </a:lnTo>
                    <a:lnTo>
                      <a:pt x="512" y="1097"/>
                    </a:lnTo>
                    <a:lnTo>
                      <a:pt x="508" y="1093"/>
                    </a:lnTo>
                    <a:lnTo>
                      <a:pt x="512" y="1089"/>
                    </a:lnTo>
                    <a:lnTo>
                      <a:pt x="520" y="1089"/>
                    </a:lnTo>
                    <a:lnTo>
                      <a:pt x="516" y="1085"/>
                    </a:lnTo>
                    <a:lnTo>
                      <a:pt x="508" y="1089"/>
                    </a:lnTo>
                    <a:lnTo>
                      <a:pt x="508" y="1089"/>
                    </a:lnTo>
                    <a:lnTo>
                      <a:pt x="508" y="1089"/>
                    </a:lnTo>
                    <a:lnTo>
                      <a:pt x="508" y="1085"/>
                    </a:lnTo>
                    <a:lnTo>
                      <a:pt x="508" y="1085"/>
                    </a:lnTo>
                    <a:lnTo>
                      <a:pt x="508" y="1085"/>
                    </a:lnTo>
                    <a:lnTo>
                      <a:pt x="504" y="1085"/>
                    </a:lnTo>
                    <a:lnTo>
                      <a:pt x="504" y="1085"/>
                    </a:lnTo>
                    <a:lnTo>
                      <a:pt x="500" y="1082"/>
                    </a:lnTo>
                    <a:lnTo>
                      <a:pt x="504" y="1082"/>
                    </a:lnTo>
                    <a:lnTo>
                      <a:pt x="504" y="1082"/>
                    </a:lnTo>
                    <a:lnTo>
                      <a:pt x="504" y="1078"/>
                    </a:lnTo>
                    <a:lnTo>
                      <a:pt x="504" y="1078"/>
                    </a:lnTo>
                    <a:lnTo>
                      <a:pt x="500" y="1078"/>
                    </a:lnTo>
                    <a:lnTo>
                      <a:pt x="500" y="1074"/>
                    </a:lnTo>
                    <a:lnTo>
                      <a:pt x="500" y="1070"/>
                    </a:lnTo>
                    <a:lnTo>
                      <a:pt x="500" y="1074"/>
                    </a:lnTo>
                    <a:lnTo>
                      <a:pt x="500" y="1078"/>
                    </a:lnTo>
                    <a:lnTo>
                      <a:pt x="500" y="1082"/>
                    </a:lnTo>
                    <a:lnTo>
                      <a:pt x="496" y="1082"/>
                    </a:lnTo>
                    <a:lnTo>
                      <a:pt x="496" y="1078"/>
                    </a:lnTo>
                    <a:lnTo>
                      <a:pt x="496" y="1078"/>
                    </a:lnTo>
                    <a:lnTo>
                      <a:pt x="496" y="1074"/>
                    </a:lnTo>
                    <a:lnTo>
                      <a:pt x="496" y="1070"/>
                    </a:lnTo>
                    <a:lnTo>
                      <a:pt x="496" y="1074"/>
                    </a:lnTo>
                    <a:lnTo>
                      <a:pt x="492" y="1078"/>
                    </a:lnTo>
                    <a:lnTo>
                      <a:pt x="492" y="1082"/>
                    </a:lnTo>
                    <a:lnTo>
                      <a:pt x="488" y="1082"/>
                    </a:lnTo>
                    <a:lnTo>
                      <a:pt x="488" y="1078"/>
                    </a:lnTo>
                    <a:lnTo>
                      <a:pt x="488" y="1074"/>
                    </a:lnTo>
                    <a:lnTo>
                      <a:pt x="488" y="1070"/>
                    </a:lnTo>
                    <a:lnTo>
                      <a:pt x="488" y="1070"/>
                    </a:lnTo>
                    <a:lnTo>
                      <a:pt x="484" y="1070"/>
                    </a:lnTo>
                    <a:lnTo>
                      <a:pt x="484" y="1070"/>
                    </a:lnTo>
                    <a:lnTo>
                      <a:pt x="484" y="1070"/>
                    </a:lnTo>
                    <a:lnTo>
                      <a:pt x="484" y="1070"/>
                    </a:lnTo>
                    <a:lnTo>
                      <a:pt x="484" y="1066"/>
                    </a:lnTo>
                    <a:lnTo>
                      <a:pt x="484" y="1066"/>
                    </a:lnTo>
                    <a:lnTo>
                      <a:pt x="484" y="1066"/>
                    </a:lnTo>
                    <a:lnTo>
                      <a:pt x="484" y="1062"/>
                    </a:lnTo>
                    <a:lnTo>
                      <a:pt x="484" y="1058"/>
                    </a:lnTo>
                    <a:lnTo>
                      <a:pt x="484" y="1058"/>
                    </a:lnTo>
                    <a:lnTo>
                      <a:pt x="484" y="1054"/>
                    </a:lnTo>
                    <a:lnTo>
                      <a:pt x="488" y="1054"/>
                    </a:lnTo>
                    <a:lnTo>
                      <a:pt x="488" y="1050"/>
                    </a:lnTo>
                    <a:lnTo>
                      <a:pt x="488" y="1050"/>
                    </a:lnTo>
                    <a:lnTo>
                      <a:pt x="488" y="1050"/>
                    </a:lnTo>
                    <a:lnTo>
                      <a:pt x="488" y="1046"/>
                    </a:lnTo>
                    <a:lnTo>
                      <a:pt x="492" y="1046"/>
                    </a:lnTo>
                    <a:lnTo>
                      <a:pt x="492" y="1046"/>
                    </a:lnTo>
                    <a:lnTo>
                      <a:pt x="496" y="1050"/>
                    </a:lnTo>
                    <a:lnTo>
                      <a:pt x="496" y="1050"/>
                    </a:lnTo>
                    <a:lnTo>
                      <a:pt x="496" y="1050"/>
                    </a:lnTo>
                    <a:lnTo>
                      <a:pt x="496" y="1050"/>
                    </a:lnTo>
                    <a:lnTo>
                      <a:pt x="496" y="1054"/>
                    </a:lnTo>
                    <a:lnTo>
                      <a:pt x="496" y="1054"/>
                    </a:lnTo>
                    <a:lnTo>
                      <a:pt x="500" y="1054"/>
                    </a:lnTo>
                    <a:lnTo>
                      <a:pt x="500" y="1054"/>
                    </a:lnTo>
                    <a:lnTo>
                      <a:pt x="500" y="1054"/>
                    </a:lnTo>
                    <a:lnTo>
                      <a:pt x="500" y="1058"/>
                    </a:lnTo>
                    <a:lnTo>
                      <a:pt x="500" y="1058"/>
                    </a:lnTo>
                    <a:lnTo>
                      <a:pt x="500" y="1058"/>
                    </a:lnTo>
                    <a:lnTo>
                      <a:pt x="504" y="1062"/>
                    </a:lnTo>
                    <a:lnTo>
                      <a:pt x="508" y="1058"/>
                    </a:lnTo>
                    <a:lnTo>
                      <a:pt x="508" y="1058"/>
                    </a:lnTo>
                    <a:lnTo>
                      <a:pt x="512" y="1062"/>
                    </a:lnTo>
                    <a:lnTo>
                      <a:pt x="512" y="1062"/>
                    </a:lnTo>
                    <a:lnTo>
                      <a:pt x="512" y="1062"/>
                    </a:lnTo>
                    <a:lnTo>
                      <a:pt x="512" y="1058"/>
                    </a:lnTo>
                    <a:lnTo>
                      <a:pt x="512" y="1058"/>
                    </a:lnTo>
                    <a:lnTo>
                      <a:pt x="512" y="1058"/>
                    </a:lnTo>
                    <a:lnTo>
                      <a:pt x="508" y="1058"/>
                    </a:lnTo>
                    <a:lnTo>
                      <a:pt x="508" y="1058"/>
                    </a:lnTo>
                    <a:lnTo>
                      <a:pt x="504" y="1058"/>
                    </a:lnTo>
                    <a:lnTo>
                      <a:pt x="504" y="1054"/>
                    </a:lnTo>
                    <a:lnTo>
                      <a:pt x="504" y="1054"/>
                    </a:lnTo>
                    <a:lnTo>
                      <a:pt x="504" y="1054"/>
                    </a:lnTo>
                    <a:lnTo>
                      <a:pt x="500" y="1050"/>
                    </a:lnTo>
                    <a:lnTo>
                      <a:pt x="500" y="1050"/>
                    </a:lnTo>
                    <a:lnTo>
                      <a:pt x="500" y="1050"/>
                    </a:lnTo>
                    <a:lnTo>
                      <a:pt x="496" y="1046"/>
                    </a:lnTo>
                    <a:lnTo>
                      <a:pt x="496" y="1046"/>
                    </a:lnTo>
                    <a:lnTo>
                      <a:pt x="492" y="1043"/>
                    </a:lnTo>
                    <a:lnTo>
                      <a:pt x="492" y="1043"/>
                    </a:lnTo>
                    <a:lnTo>
                      <a:pt x="496" y="1039"/>
                    </a:lnTo>
                    <a:lnTo>
                      <a:pt x="496" y="1035"/>
                    </a:lnTo>
                    <a:lnTo>
                      <a:pt x="496" y="1035"/>
                    </a:lnTo>
                    <a:lnTo>
                      <a:pt x="500" y="1035"/>
                    </a:lnTo>
                    <a:lnTo>
                      <a:pt x="500" y="1035"/>
                    </a:lnTo>
                    <a:lnTo>
                      <a:pt x="500" y="1035"/>
                    </a:lnTo>
                    <a:lnTo>
                      <a:pt x="500" y="1035"/>
                    </a:lnTo>
                    <a:lnTo>
                      <a:pt x="504" y="1035"/>
                    </a:lnTo>
                    <a:lnTo>
                      <a:pt x="500" y="1035"/>
                    </a:lnTo>
                    <a:lnTo>
                      <a:pt x="500" y="1031"/>
                    </a:lnTo>
                    <a:lnTo>
                      <a:pt x="500" y="1031"/>
                    </a:lnTo>
                    <a:lnTo>
                      <a:pt x="496" y="1031"/>
                    </a:lnTo>
                    <a:lnTo>
                      <a:pt x="496" y="1031"/>
                    </a:lnTo>
                    <a:lnTo>
                      <a:pt x="496" y="1031"/>
                    </a:lnTo>
                    <a:lnTo>
                      <a:pt x="492" y="1031"/>
                    </a:lnTo>
                    <a:lnTo>
                      <a:pt x="492" y="1027"/>
                    </a:lnTo>
                    <a:lnTo>
                      <a:pt x="492" y="1027"/>
                    </a:lnTo>
                    <a:lnTo>
                      <a:pt x="496" y="1027"/>
                    </a:lnTo>
                    <a:lnTo>
                      <a:pt x="496" y="1027"/>
                    </a:lnTo>
                    <a:lnTo>
                      <a:pt x="496" y="1023"/>
                    </a:lnTo>
                    <a:lnTo>
                      <a:pt x="496" y="1023"/>
                    </a:lnTo>
                    <a:lnTo>
                      <a:pt x="492" y="1019"/>
                    </a:lnTo>
                    <a:lnTo>
                      <a:pt x="496" y="1019"/>
                    </a:lnTo>
                    <a:lnTo>
                      <a:pt x="496" y="1015"/>
                    </a:lnTo>
                    <a:lnTo>
                      <a:pt x="500" y="1007"/>
                    </a:lnTo>
                    <a:lnTo>
                      <a:pt x="504" y="1007"/>
                    </a:lnTo>
                    <a:lnTo>
                      <a:pt x="504" y="1007"/>
                    </a:lnTo>
                    <a:lnTo>
                      <a:pt x="512" y="1007"/>
                    </a:lnTo>
                    <a:lnTo>
                      <a:pt x="512" y="1007"/>
                    </a:lnTo>
                    <a:lnTo>
                      <a:pt x="516" y="1011"/>
                    </a:lnTo>
                    <a:lnTo>
                      <a:pt x="516" y="1011"/>
                    </a:lnTo>
                    <a:lnTo>
                      <a:pt x="516" y="1011"/>
                    </a:lnTo>
                    <a:lnTo>
                      <a:pt x="520" y="1011"/>
                    </a:lnTo>
                    <a:lnTo>
                      <a:pt x="520" y="1011"/>
                    </a:lnTo>
                    <a:lnTo>
                      <a:pt x="520" y="1011"/>
                    </a:lnTo>
                    <a:lnTo>
                      <a:pt x="523" y="1015"/>
                    </a:lnTo>
                    <a:lnTo>
                      <a:pt x="523" y="1015"/>
                    </a:lnTo>
                    <a:lnTo>
                      <a:pt x="523" y="1015"/>
                    </a:lnTo>
                    <a:lnTo>
                      <a:pt x="523" y="1015"/>
                    </a:lnTo>
                    <a:lnTo>
                      <a:pt x="527" y="1015"/>
                    </a:lnTo>
                    <a:lnTo>
                      <a:pt x="527" y="1015"/>
                    </a:lnTo>
                    <a:lnTo>
                      <a:pt x="527" y="1015"/>
                    </a:lnTo>
                    <a:lnTo>
                      <a:pt x="527" y="1015"/>
                    </a:lnTo>
                    <a:lnTo>
                      <a:pt x="527" y="1015"/>
                    </a:lnTo>
                    <a:lnTo>
                      <a:pt x="527" y="1019"/>
                    </a:lnTo>
                    <a:lnTo>
                      <a:pt x="527" y="1019"/>
                    </a:lnTo>
                    <a:lnTo>
                      <a:pt x="531" y="1023"/>
                    </a:lnTo>
                    <a:lnTo>
                      <a:pt x="531" y="1019"/>
                    </a:lnTo>
                    <a:lnTo>
                      <a:pt x="531" y="1019"/>
                    </a:lnTo>
                    <a:lnTo>
                      <a:pt x="527" y="1015"/>
                    </a:lnTo>
                    <a:lnTo>
                      <a:pt x="527" y="1011"/>
                    </a:lnTo>
                    <a:lnTo>
                      <a:pt x="527" y="1011"/>
                    </a:lnTo>
                    <a:lnTo>
                      <a:pt x="527" y="1007"/>
                    </a:lnTo>
                    <a:lnTo>
                      <a:pt x="523" y="1007"/>
                    </a:lnTo>
                    <a:lnTo>
                      <a:pt x="523" y="1007"/>
                    </a:lnTo>
                    <a:lnTo>
                      <a:pt x="520" y="1007"/>
                    </a:lnTo>
                    <a:lnTo>
                      <a:pt x="516" y="1007"/>
                    </a:lnTo>
                    <a:lnTo>
                      <a:pt x="512" y="1003"/>
                    </a:lnTo>
                    <a:lnTo>
                      <a:pt x="512" y="1003"/>
                    </a:lnTo>
                    <a:lnTo>
                      <a:pt x="512" y="1000"/>
                    </a:lnTo>
                    <a:lnTo>
                      <a:pt x="512" y="1000"/>
                    </a:lnTo>
                    <a:lnTo>
                      <a:pt x="512" y="996"/>
                    </a:lnTo>
                    <a:lnTo>
                      <a:pt x="512" y="996"/>
                    </a:lnTo>
                    <a:lnTo>
                      <a:pt x="512" y="992"/>
                    </a:lnTo>
                    <a:lnTo>
                      <a:pt x="516" y="988"/>
                    </a:lnTo>
                    <a:lnTo>
                      <a:pt x="516" y="988"/>
                    </a:lnTo>
                    <a:lnTo>
                      <a:pt x="512" y="988"/>
                    </a:lnTo>
                    <a:lnTo>
                      <a:pt x="508" y="992"/>
                    </a:lnTo>
                    <a:lnTo>
                      <a:pt x="492" y="996"/>
                    </a:lnTo>
                    <a:lnTo>
                      <a:pt x="492" y="996"/>
                    </a:lnTo>
                    <a:lnTo>
                      <a:pt x="492" y="996"/>
                    </a:lnTo>
                    <a:lnTo>
                      <a:pt x="492" y="996"/>
                    </a:lnTo>
                    <a:lnTo>
                      <a:pt x="492" y="996"/>
                    </a:lnTo>
                    <a:lnTo>
                      <a:pt x="492" y="992"/>
                    </a:lnTo>
                    <a:lnTo>
                      <a:pt x="492" y="992"/>
                    </a:lnTo>
                    <a:lnTo>
                      <a:pt x="488" y="992"/>
                    </a:lnTo>
                    <a:lnTo>
                      <a:pt x="492" y="992"/>
                    </a:lnTo>
                    <a:lnTo>
                      <a:pt x="496" y="988"/>
                    </a:lnTo>
                    <a:lnTo>
                      <a:pt x="496" y="984"/>
                    </a:lnTo>
                    <a:lnTo>
                      <a:pt x="496" y="984"/>
                    </a:lnTo>
                    <a:lnTo>
                      <a:pt x="500" y="980"/>
                    </a:lnTo>
                    <a:lnTo>
                      <a:pt x="512" y="976"/>
                    </a:lnTo>
                    <a:lnTo>
                      <a:pt x="516" y="976"/>
                    </a:lnTo>
                    <a:lnTo>
                      <a:pt x="516" y="976"/>
                    </a:lnTo>
                    <a:lnTo>
                      <a:pt x="516" y="976"/>
                    </a:lnTo>
                    <a:lnTo>
                      <a:pt x="516" y="972"/>
                    </a:lnTo>
                    <a:lnTo>
                      <a:pt x="520" y="972"/>
                    </a:lnTo>
                    <a:lnTo>
                      <a:pt x="520" y="968"/>
                    </a:lnTo>
                    <a:lnTo>
                      <a:pt x="523" y="968"/>
                    </a:lnTo>
                    <a:lnTo>
                      <a:pt x="527" y="961"/>
                    </a:lnTo>
                    <a:lnTo>
                      <a:pt x="543" y="957"/>
                    </a:lnTo>
                    <a:lnTo>
                      <a:pt x="543" y="957"/>
                    </a:lnTo>
                    <a:lnTo>
                      <a:pt x="547" y="961"/>
                    </a:lnTo>
                    <a:lnTo>
                      <a:pt x="547" y="961"/>
                    </a:lnTo>
                    <a:lnTo>
                      <a:pt x="543" y="964"/>
                    </a:lnTo>
                    <a:lnTo>
                      <a:pt x="543" y="964"/>
                    </a:lnTo>
                    <a:lnTo>
                      <a:pt x="543" y="964"/>
                    </a:lnTo>
                    <a:lnTo>
                      <a:pt x="547" y="964"/>
                    </a:lnTo>
                    <a:lnTo>
                      <a:pt x="547" y="964"/>
                    </a:lnTo>
                    <a:lnTo>
                      <a:pt x="547" y="968"/>
                    </a:lnTo>
                    <a:lnTo>
                      <a:pt x="547" y="972"/>
                    </a:lnTo>
                    <a:lnTo>
                      <a:pt x="547" y="976"/>
                    </a:lnTo>
                    <a:lnTo>
                      <a:pt x="547" y="976"/>
                    </a:lnTo>
                    <a:lnTo>
                      <a:pt x="547" y="976"/>
                    </a:lnTo>
                    <a:lnTo>
                      <a:pt x="551" y="976"/>
                    </a:lnTo>
                    <a:lnTo>
                      <a:pt x="551" y="976"/>
                    </a:lnTo>
                    <a:lnTo>
                      <a:pt x="551" y="972"/>
                    </a:lnTo>
                    <a:lnTo>
                      <a:pt x="551" y="968"/>
                    </a:lnTo>
                    <a:lnTo>
                      <a:pt x="551" y="968"/>
                    </a:lnTo>
                    <a:lnTo>
                      <a:pt x="559" y="968"/>
                    </a:lnTo>
                    <a:lnTo>
                      <a:pt x="559" y="964"/>
                    </a:lnTo>
                    <a:lnTo>
                      <a:pt x="559" y="964"/>
                    </a:lnTo>
                    <a:lnTo>
                      <a:pt x="563" y="964"/>
                    </a:lnTo>
                    <a:lnTo>
                      <a:pt x="563" y="964"/>
                    </a:lnTo>
                    <a:lnTo>
                      <a:pt x="566" y="968"/>
                    </a:lnTo>
                    <a:lnTo>
                      <a:pt x="566" y="968"/>
                    </a:lnTo>
                    <a:lnTo>
                      <a:pt x="566" y="964"/>
                    </a:lnTo>
                    <a:lnTo>
                      <a:pt x="566" y="964"/>
                    </a:lnTo>
                    <a:lnTo>
                      <a:pt x="563" y="964"/>
                    </a:lnTo>
                    <a:lnTo>
                      <a:pt x="563" y="964"/>
                    </a:lnTo>
                    <a:lnTo>
                      <a:pt x="555" y="964"/>
                    </a:lnTo>
                    <a:lnTo>
                      <a:pt x="551" y="964"/>
                    </a:lnTo>
                    <a:lnTo>
                      <a:pt x="551" y="957"/>
                    </a:lnTo>
                    <a:lnTo>
                      <a:pt x="555" y="953"/>
                    </a:lnTo>
                    <a:lnTo>
                      <a:pt x="559" y="953"/>
                    </a:lnTo>
                    <a:lnTo>
                      <a:pt x="563" y="953"/>
                    </a:lnTo>
                    <a:lnTo>
                      <a:pt x="563" y="957"/>
                    </a:lnTo>
                    <a:lnTo>
                      <a:pt x="559" y="957"/>
                    </a:lnTo>
                    <a:lnTo>
                      <a:pt x="559" y="961"/>
                    </a:lnTo>
                    <a:lnTo>
                      <a:pt x="563" y="961"/>
                    </a:lnTo>
                    <a:lnTo>
                      <a:pt x="563" y="957"/>
                    </a:lnTo>
                    <a:lnTo>
                      <a:pt x="570" y="953"/>
                    </a:lnTo>
                    <a:lnTo>
                      <a:pt x="574" y="949"/>
                    </a:lnTo>
                    <a:lnTo>
                      <a:pt x="574" y="949"/>
                    </a:lnTo>
                    <a:lnTo>
                      <a:pt x="574" y="949"/>
                    </a:lnTo>
                    <a:lnTo>
                      <a:pt x="574" y="945"/>
                    </a:lnTo>
                    <a:lnTo>
                      <a:pt x="574" y="945"/>
                    </a:lnTo>
                    <a:lnTo>
                      <a:pt x="574" y="941"/>
                    </a:lnTo>
                    <a:lnTo>
                      <a:pt x="578" y="941"/>
                    </a:lnTo>
                    <a:lnTo>
                      <a:pt x="578" y="941"/>
                    </a:lnTo>
                    <a:lnTo>
                      <a:pt x="578" y="937"/>
                    </a:lnTo>
                    <a:lnTo>
                      <a:pt x="578" y="933"/>
                    </a:lnTo>
                    <a:lnTo>
                      <a:pt x="578" y="933"/>
                    </a:lnTo>
                    <a:lnTo>
                      <a:pt x="578" y="933"/>
                    </a:lnTo>
                    <a:lnTo>
                      <a:pt x="574" y="937"/>
                    </a:lnTo>
                    <a:lnTo>
                      <a:pt x="570" y="941"/>
                    </a:lnTo>
                    <a:lnTo>
                      <a:pt x="566" y="941"/>
                    </a:lnTo>
                    <a:lnTo>
                      <a:pt x="566" y="945"/>
                    </a:lnTo>
                    <a:lnTo>
                      <a:pt x="566" y="949"/>
                    </a:lnTo>
                    <a:lnTo>
                      <a:pt x="559" y="949"/>
                    </a:lnTo>
                    <a:lnTo>
                      <a:pt x="559" y="945"/>
                    </a:lnTo>
                    <a:lnTo>
                      <a:pt x="555" y="945"/>
                    </a:lnTo>
                    <a:lnTo>
                      <a:pt x="555" y="945"/>
                    </a:lnTo>
                    <a:lnTo>
                      <a:pt x="555" y="945"/>
                    </a:lnTo>
                    <a:lnTo>
                      <a:pt x="555" y="949"/>
                    </a:lnTo>
                    <a:lnTo>
                      <a:pt x="555" y="949"/>
                    </a:lnTo>
                    <a:lnTo>
                      <a:pt x="555" y="953"/>
                    </a:lnTo>
                    <a:lnTo>
                      <a:pt x="547" y="957"/>
                    </a:lnTo>
                    <a:lnTo>
                      <a:pt x="547" y="957"/>
                    </a:lnTo>
                    <a:lnTo>
                      <a:pt x="543" y="953"/>
                    </a:lnTo>
                    <a:lnTo>
                      <a:pt x="547" y="949"/>
                    </a:lnTo>
                    <a:lnTo>
                      <a:pt x="547" y="949"/>
                    </a:lnTo>
                    <a:lnTo>
                      <a:pt x="547" y="949"/>
                    </a:lnTo>
                    <a:lnTo>
                      <a:pt x="543" y="949"/>
                    </a:lnTo>
                    <a:lnTo>
                      <a:pt x="543" y="949"/>
                    </a:lnTo>
                    <a:lnTo>
                      <a:pt x="543" y="949"/>
                    </a:lnTo>
                    <a:lnTo>
                      <a:pt x="539" y="953"/>
                    </a:lnTo>
                    <a:lnTo>
                      <a:pt x="539" y="953"/>
                    </a:lnTo>
                    <a:lnTo>
                      <a:pt x="535" y="957"/>
                    </a:lnTo>
                    <a:lnTo>
                      <a:pt x="527" y="957"/>
                    </a:lnTo>
                    <a:lnTo>
                      <a:pt x="527" y="961"/>
                    </a:lnTo>
                    <a:lnTo>
                      <a:pt x="520" y="964"/>
                    </a:lnTo>
                    <a:lnTo>
                      <a:pt x="512" y="972"/>
                    </a:lnTo>
                    <a:lnTo>
                      <a:pt x="512" y="972"/>
                    </a:lnTo>
                    <a:lnTo>
                      <a:pt x="512" y="968"/>
                    </a:lnTo>
                    <a:lnTo>
                      <a:pt x="512" y="964"/>
                    </a:lnTo>
                    <a:lnTo>
                      <a:pt x="512" y="964"/>
                    </a:lnTo>
                    <a:lnTo>
                      <a:pt x="516" y="961"/>
                    </a:lnTo>
                    <a:lnTo>
                      <a:pt x="516" y="961"/>
                    </a:lnTo>
                    <a:lnTo>
                      <a:pt x="516" y="957"/>
                    </a:lnTo>
                    <a:lnTo>
                      <a:pt x="527" y="949"/>
                    </a:lnTo>
                    <a:lnTo>
                      <a:pt x="539" y="949"/>
                    </a:lnTo>
                    <a:lnTo>
                      <a:pt x="539" y="945"/>
                    </a:lnTo>
                    <a:lnTo>
                      <a:pt x="539" y="945"/>
                    </a:lnTo>
                    <a:lnTo>
                      <a:pt x="531" y="945"/>
                    </a:lnTo>
                    <a:lnTo>
                      <a:pt x="531" y="945"/>
                    </a:lnTo>
                    <a:lnTo>
                      <a:pt x="531" y="941"/>
                    </a:lnTo>
                    <a:lnTo>
                      <a:pt x="535" y="941"/>
                    </a:lnTo>
                    <a:lnTo>
                      <a:pt x="531" y="941"/>
                    </a:lnTo>
                    <a:lnTo>
                      <a:pt x="531" y="941"/>
                    </a:lnTo>
                    <a:lnTo>
                      <a:pt x="527" y="941"/>
                    </a:lnTo>
                    <a:lnTo>
                      <a:pt x="527" y="941"/>
                    </a:lnTo>
                    <a:lnTo>
                      <a:pt x="527" y="941"/>
                    </a:lnTo>
                    <a:lnTo>
                      <a:pt x="527" y="941"/>
                    </a:lnTo>
                    <a:lnTo>
                      <a:pt x="523" y="941"/>
                    </a:lnTo>
                    <a:lnTo>
                      <a:pt x="523" y="937"/>
                    </a:lnTo>
                    <a:lnTo>
                      <a:pt x="523" y="937"/>
                    </a:lnTo>
                    <a:lnTo>
                      <a:pt x="523" y="937"/>
                    </a:lnTo>
                    <a:lnTo>
                      <a:pt x="523" y="941"/>
                    </a:lnTo>
                    <a:lnTo>
                      <a:pt x="523" y="945"/>
                    </a:lnTo>
                    <a:lnTo>
                      <a:pt x="527" y="945"/>
                    </a:lnTo>
                    <a:lnTo>
                      <a:pt x="527" y="945"/>
                    </a:lnTo>
                    <a:lnTo>
                      <a:pt x="523" y="945"/>
                    </a:lnTo>
                    <a:lnTo>
                      <a:pt x="520" y="949"/>
                    </a:lnTo>
                    <a:lnTo>
                      <a:pt x="520" y="953"/>
                    </a:lnTo>
                    <a:lnTo>
                      <a:pt x="516" y="949"/>
                    </a:lnTo>
                    <a:lnTo>
                      <a:pt x="512" y="949"/>
                    </a:lnTo>
                    <a:lnTo>
                      <a:pt x="516" y="949"/>
                    </a:lnTo>
                    <a:lnTo>
                      <a:pt x="516" y="949"/>
                    </a:lnTo>
                    <a:lnTo>
                      <a:pt x="516" y="945"/>
                    </a:lnTo>
                    <a:lnTo>
                      <a:pt x="512" y="945"/>
                    </a:lnTo>
                    <a:lnTo>
                      <a:pt x="512" y="945"/>
                    </a:lnTo>
                    <a:lnTo>
                      <a:pt x="512" y="949"/>
                    </a:lnTo>
                    <a:lnTo>
                      <a:pt x="508" y="949"/>
                    </a:lnTo>
                    <a:lnTo>
                      <a:pt x="508" y="949"/>
                    </a:lnTo>
                    <a:lnTo>
                      <a:pt x="504" y="949"/>
                    </a:lnTo>
                    <a:lnTo>
                      <a:pt x="504" y="945"/>
                    </a:lnTo>
                    <a:lnTo>
                      <a:pt x="512" y="937"/>
                    </a:lnTo>
                    <a:lnTo>
                      <a:pt x="512" y="933"/>
                    </a:lnTo>
                    <a:lnTo>
                      <a:pt x="512" y="933"/>
                    </a:lnTo>
                    <a:lnTo>
                      <a:pt x="512" y="933"/>
                    </a:lnTo>
                    <a:lnTo>
                      <a:pt x="512" y="929"/>
                    </a:lnTo>
                    <a:lnTo>
                      <a:pt x="512" y="929"/>
                    </a:lnTo>
                    <a:lnTo>
                      <a:pt x="508" y="929"/>
                    </a:lnTo>
                    <a:lnTo>
                      <a:pt x="504" y="925"/>
                    </a:lnTo>
                    <a:lnTo>
                      <a:pt x="508" y="925"/>
                    </a:lnTo>
                    <a:lnTo>
                      <a:pt x="508" y="925"/>
                    </a:lnTo>
                    <a:lnTo>
                      <a:pt x="508" y="925"/>
                    </a:lnTo>
                    <a:lnTo>
                      <a:pt x="508" y="925"/>
                    </a:lnTo>
                    <a:lnTo>
                      <a:pt x="508" y="925"/>
                    </a:lnTo>
                    <a:lnTo>
                      <a:pt x="508" y="925"/>
                    </a:lnTo>
                    <a:lnTo>
                      <a:pt x="504" y="925"/>
                    </a:lnTo>
                    <a:lnTo>
                      <a:pt x="504" y="921"/>
                    </a:lnTo>
                    <a:lnTo>
                      <a:pt x="504" y="921"/>
                    </a:lnTo>
                    <a:lnTo>
                      <a:pt x="504" y="921"/>
                    </a:lnTo>
                    <a:lnTo>
                      <a:pt x="500" y="921"/>
                    </a:lnTo>
                    <a:lnTo>
                      <a:pt x="500" y="921"/>
                    </a:lnTo>
                    <a:lnTo>
                      <a:pt x="496" y="921"/>
                    </a:lnTo>
                    <a:lnTo>
                      <a:pt x="496" y="918"/>
                    </a:lnTo>
                    <a:lnTo>
                      <a:pt x="496" y="918"/>
                    </a:lnTo>
                    <a:lnTo>
                      <a:pt x="504" y="914"/>
                    </a:lnTo>
                    <a:lnTo>
                      <a:pt x="504" y="914"/>
                    </a:lnTo>
                    <a:lnTo>
                      <a:pt x="504" y="914"/>
                    </a:lnTo>
                    <a:lnTo>
                      <a:pt x="508" y="914"/>
                    </a:lnTo>
                    <a:lnTo>
                      <a:pt x="512" y="918"/>
                    </a:lnTo>
                    <a:lnTo>
                      <a:pt x="512" y="918"/>
                    </a:lnTo>
                    <a:lnTo>
                      <a:pt x="512" y="921"/>
                    </a:lnTo>
                    <a:lnTo>
                      <a:pt x="512" y="921"/>
                    </a:lnTo>
                    <a:lnTo>
                      <a:pt x="516" y="925"/>
                    </a:lnTo>
                    <a:lnTo>
                      <a:pt x="512" y="925"/>
                    </a:lnTo>
                    <a:lnTo>
                      <a:pt x="516" y="925"/>
                    </a:lnTo>
                    <a:lnTo>
                      <a:pt x="523" y="925"/>
                    </a:lnTo>
                    <a:lnTo>
                      <a:pt x="523" y="921"/>
                    </a:lnTo>
                    <a:lnTo>
                      <a:pt x="520" y="925"/>
                    </a:lnTo>
                    <a:lnTo>
                      <a:pt x="516" y="921"/>
                    </a:lnTo>
                    <a:lnTo>
                      <a:pt x="516" y="921"/>
                    </a:lnTo>
                    <a:lnTo>
                      <a:pt x="516" y="918"/>
                    </a:lnTo>
                    <a:lnTo>
                      <a:pt x="516" y="918"/>
                    </a:lnTo>
                    <a:lnTo>
                      <a:pt x="516" y="918"/>
                    </a:lnTo>
                    <a:lnTo>
                      <a:pt x="512" y="914"/>
                    </a:lnTo>
                    <a:lnTo>
                      <a:pt x="516" y="914"/>
                    </a:lnTo>
                    <a:lnTo>
                      <a:pt x="520" y="910"/>
                    </a:lnTo>
                    <a:lnTo>
                      <a:pt x="520" y="910"/>
                    </a:lnTo>
                    <a:lnTo>
                      <a:pt x="523" y="910"/>
                    </a:lnTo>
                    <a:lnTo>
                      <a:pt x="527" y="910"/>
                    </a:lnTo>
                    <a:lnTo>
                      <a:pt x="527" y="906"/>
                    </a:lnTo>
                    <a:lnTo>
                      <a:pt x="531" y="910"/>
                    </a:lnTo>
                    <a:lnTo>
                      <a:pt x="535" y="910"/>
                    </a:lnTo>
                    <a:lnTo>
                      <a:pt x="539" y="910"/>
                    </a:lnTo>
                    <a:lnTo>
                      <a:pt x="543" y="910"/>
                    </a:lnTo>
                    <a:lnTo>
                      <a:pt x="539" y="910"/>
                    </a:lnTo>
                    <a:lnTo>
                      <a:pt x="539" y="910"/>
                    </a:lnTo>
                    <a:lnTo>
                      <a:pt x="527" y="906"/>
                    </a:lnTo>
                    <a:lnTo>
                      <a:pt x="527" y="906"/>
                    </a:lnTo>
                    <a:lnTo>
                      <a:pt x="527" y="902"/>
                    </a:lnTo>
                    <a:lnTo>
                      <a:pt x="535" y="898"/>
                    </a:lnTo>
                    <a:lnTo>
                      <a:pt x="543" y="898"/>
                    </a:lnTo>
                    <a:lnTo>
                      <a:pt x="539" y="894"/>
                    </a:lnTo>
                    <a:lnTo>
                      <a:pt x="527" y="898"/>
                    </a:lnTo>
                    <a:lnTo>
                      <a:pt x="523" y="902"/>
                    </a:lnTo>
                    <a:lnTo>
                      <a:pt x="523" y="906"/>
                    </a:lnTo>
                    <a:lnTo>
                      <a:pt x="523" y="906"/>
                    </a:lnTo>
                    <a:lnTo>
                      <a:pt x="516" y="910"/>
                    </a:lnTo>
                    <a:lnTo>
                      <a:pt x="512" y="910"/>
                    </a:lnTo>
                    <a:lnTo>
                      <a:pt x="512" y="910"/>
                    </a:lnTo>
                    <a:lnTo>
                      <a:pt x="508" y="910"/>
                    </a:lnTo>
                    <a:lnTo>
                      <a:pt x="508" y="906"/>
                    </a:lnTo>
                    <a:lnTo>
                      <a:pt x="508" y="906"/>
                    </a:lnTo>
                    <a:lnTo>
                      <a:pt x="512" y="902"/>
                    </a:lnTo>
                    <a:lnTo>
                      <a:pt x="508" y="902"/>
                    </a:lnTo>
                    <a:lnTo>
                      <a:pt x="508" y="902"/>
                    </a:lnTo>
                    <a:lnTo>
                      <a:pt x="508" y="902"/>
                    </a:lnTo>
                    <a:lnTo>
                      <a:pt x="512" y="898"/>
                    </a:lnTo>
                    <a:lnTo>
                      <a:pt x="516" y="898"/>
                    </a:lnTo>
                    <a:lnTo>
                      <a:pt x="520" y="898"/>
                    </a:lnTo>
                    <a:lnTo>
                      <a:pt x="520" y="898"/>
                    </a:lnTo>
                    <a:lnTo>
                      <a:pt x="516" y="894"/>
                    </a:lnTo>
                    <a:lnTo>
                      <a:pt x="508" y="898"/>
                    </a:lnTo>
                    <a:lnTo>
                      <a:pt x="504" y="894"/>
                    </a:lnTo>
                    <a:lnTo>
                      <a:pt x="504" y="894"/>
                    </a:lnTo>
                    <a:lnTo>
                      <a:pt x="504" y="894"/>
                    </a:lnTo>
                    <a:lnTo>
                      <a:pt x="508" y="894"/>
                    </a:lnTo>
                    <a:lnTo>
                      <a:pt x="508" y="894"/>
                    </a:lnTo>
                    <a:lnTo>
                      <a:pt x="512" y="894"/>
                    </a:lnTo>
                    <a:lnTo>
                      <a:pt x="512" y="894"/>
                    </a:lnTo>
                    <a:lnTo>
                      <a:pt x="512" y="894"/>
                    </a:lnTo>
                    <a:lnTo>
                      <a:pt x="516" y="894"/>
                    </a:lnTo>
                    <a:lnTo>
                      <a:pt x="516" y="894"/>
                    </a:lnTo>
                    <a:lnTo>
                      <a:pt x="520" y="890"/>
                    </a:lnTo>
                    <a:lnTo>
                      <a:pt x="520" y="890"/>
                    </a:lnTo>
                    <a:lnTo>
                      <a:pt x="527" y="894"/>
                    </a:lnTo>
                    <a:lnTo>
                      <a:pt x="527" y="894"/>
                    </a:lnTo>
                    <a:lnTo>
                      <a:pt x="527" y="890"/>
                    </a:lnTo>
                    <a:lnTo>
                      <a:pt x="523" y="886"/>
                    </a:lnTo>
                    <a:lnTo>
                      <a:pt x="508" y="886"/>
                    </a:lnTo>
                    <a:lnTo>
                      <a:pt x="504" y="886"/>
                    </a:lnTo>
                    <a:lnTo>
                      <a:pt x="508" y="882"/>
                    </a:lnTo>
                    <a:lnTo>
                      <a:pt x="523" y="882"/>
                    </a:lnTo>
                    <a:lnTo>
                      <a:pt x="523" y="882"/>
                    </a:lnTo>
                    <a:lnTo>
                      <a:pt x="523" y="882"/>
                    </a:lnTo>
                    <a:lnTo>
                      <a:pt x="523" y="886"/>
                    </a:lnTo>
                    <a:lnTo>
                      <a:pt x="535" y="882"/>
                    </a:lnTo>
                    <a:lnTo>
                      <a:pt x="539" y="882"/>
                    </a:lnTo>
                    <a:lnTo>
                      <a:pt x="535" y="882"/>
                    </a:lnTo>
                    <a:lnTo>
                      <a:pt x="535" y="879"/>
                    </a:lnTo>
                    <a:lnTo>
                      <a:pt x="543" y="879"/>
                    </a:lnTo>
                    <a:lnTo>
                      <a:pt x="547" y="879"/>
                    </a:lnTo>
                    <a:lnTo>
                      <a:pt x="547" y="875"/>
                    </a:lnTo>
                    <a:lnTo>
                      <a:pt x="535" y="875"/>
                    </a:lnTo>
                    <a:lnTo>
                      <a:pt x="535" y="879"/>
                    </a:lnTo>
                    <a:lnTo>
                      <a:pt x="531" y="882"/>
                    </a:lnTo>
                    <a:lnTo>
                      <a:pt x="527" y="882"/>
                    </a:lnTo>
                    <a:lnTo>
                      <a:pt x="523" y="879"/>
                    </a:lnTo>
                    <a:lnTo>
                      <a:pt x="523" y="879"/>
                    </a:lnTo>
                    <a:lnTo>
                      <a:pt x="523" y="875"/>
                    </a:lnTo>
                    <a:lnTo>
                      <a:pt x="527" y="875"/>
                    </a:lnTo>
                    <a:lnTo>
                      <a:pt x="535" y="875"/>
                    </a:lnTo>
                    <a:lnTo>
                      <a:pt x="539" y="871"/>
                    </a:lnTo>
                    <a:lnTo>
                      <a:pt x="535" y="871"/>
                    </a:lnTo>
                    <a:lnTo>
                      <a:pt x="523" y="871"/>
                    </a:lnTo>
                    <a:lnTo>
                      <a:pt x="523" y="871"/>
                    </a:lnTo>
                    <a:lnTo>
                      <a:pt x="523" y="871"/>
                    </a:lnTo>
                    <a:lnTo>
                      <a:pt x="520" y="871"/>
                    </a:lnTo>
                    <a:lnTo>
                      <a:pt x="523" y="867"/>
                    </a:lnTo>
                    <a:lnTo>
                      <a:pt x="527" y="867"/>
                    </a:lnTo>
                    <a:lnTo>
                      <a:pt x="531" y="867"/>
                    </a:lnTo>
                    <a:lnTo>
                      <a:pt x="539" y="867"/>
                    </a:lnTo>
                    <a:lnTo>
                      <a:pt x="551" y="863"/>
                    </a:lnTo>
                    <a:lnTo>
                      <a:pt x="551" y="863"/>
                    </a:lnTo>
                    <a:lnTo>
                      <a:pt x="539" y="863"/>
                    </a:lnTo>
                    <a:lnTo>
                      <a:pt x="539" y="863"/>
                    </a:lnTo>
                    <a:lnTo>
                      <a:pt x="535" y="859"/>
                    </a:lnTo>
                    <a:lnTo>
                      <a:pt x="535" y="859"/>
                    </a:lnTo>
                    <a:lnTo>
                      <a:pt x="531" y="863"/>
                    </a:lnTo>
                    <a:lnTo>
                      <a:pt x="531" y="859"/>
                    </a:lnTo>
                    <a:lnTo>
                      <a:pt x="527" y="859"/>
                    </a:lnTo>
                    <a:lnTo>
                      <a:pt x="531" y="859"/>
                    </a:lnTo>
                    <a:lnTo>
                      <a:pt x="531" y="859"/>
                    </a:lnTo>
                    <a:lnTo>
                      <a:pt x="531" y="855"/>
                    </a:lnTo>
                    <a:lnTo>
                      <a:pt x="531" y="855"/>
                    </a:lnTo>
                    <a:lnTo>
                      <a:pt x="527" y="855"/>
                    </a:lnTo>
                    <a:lnTo>
                      <a:pt x="527" y="855"/>
                    </a:lnTo>
                    <a:lnTo>
                      <a:pt x="527" y="855"/>
                    </a:lnTo>
                    <a:lnTo>
                      <a:pt x="523" y="851"/>
                    </a:lnTo>
                    <a:lnTo>
                      <a:pt x="523" y="851"/>
                    </a:lnTo>
                    <a:lnTo>
                      <a:pt x="523" y="851"/>
                    </a:lnTo>
                    <a:lnTo>
                      <a:pt x="520" y="851"/>
                    </a:lnTo>
                    <a:lnTo>
                      <a:pt x="516" y="851"/>
                    </a:lnTo>
                    <a:lnTo>
                      <a:pt x="520" y="847"/>
                    </a:lnTo>
                    <a:lnTo>
                      <a:pt x="520" y="847"/>
                    </a:lnTo>
                    <a:lnTo>
                      <a:pt x="520" y="847"/>
                    </a:lnTo>
                    <a:lnTo>
                      <a:pt x="531" y="843"/>
                    </a:lnTo>
                    <a:lnTo>
                      <a:pt x="531" y="843"/>
                    </a:lnTo>
                    <a:lnTo>
                      <a:pt x="531" y="843"/>
                    </a:lnTo>
                    <a:lnTo>
                      <a:pt x="531" y="839"/>
                    </a:lnTo>
                    <a:lnTo>
                      <a:pt x="531" y="839"/>
                    </a:lnTo>
                    <a:lnTo>
                      <a:pt x="535" y="839"/>
                    </a:lnTo>
                    <a:lnTo>
                      <a:pt x="535" y="839"/>
                    </a:lnTo>
                    <a:lnTo>
                      <a:pt x="539" y="836"/>
                    </a:lnTo>
                    <a:lnTo>
                      <a:pt x="539" y="836"/>
                    </a:lnTo>
                    <a:lnTo>
                      <a:pt x="539" y="836"/>
                    </a:lnTo>
                    <a:lnTo>
                      <a:pt x="539" y="836"/>
                    </a:lnTo>
                    <a:lnTo>
                      <a:pt x="539" y="832"/>
                    </a:lnTo>
                    <a:lnTo>
                      <a:pt x="539" y="832"/>
                    </a:lnTo>
                    <a:lnTo>
                      <a:pt x="543" y="832"/>
                    </a:lnTo>
                    <a:lnTo>
                      <a:pt x="543" y="836"/>
                    </a:lnTo>
                    <a:lnTo>
                      <a:pt x="543" y="836"/>
                    </a:lnTo>
                    <a:lnTo>
                      <a:pt x="539" y="839"/>
                    </a:lnTo>
                    <a:lnTo>
                      <a:pt x="539" y="839"/>
                    </a:lnTo>
                    <a:lnTo>
                      <a:pt x="543" y="843"/>
                    </a:lnTo>
                    <a:lnTo>
                      <a:pt x="543" y="843"/>
                    </a:lnTo>
                    <a:lnTo>
                      <a:pt x="543" y="843"/>
                    </a:lnTo>
                    <a:lnTo>
                      <a:pt x="543" y="843"/>
                    </a:lnTo>
                    <a:lnTo>
                      <a:pt x="543" y="843"/>
                    </a:lnTo>
                    <a:lnTo>
                      <a:pt x="547" y="839"/>
                    </a:lnTo>
                    <a:lnTo>
                      <a:pt x="547" y="839"/>
                    </a:lnTo>
                    <a:lnTo>
                      <a:pt x="547" y="839"/>
                    </a:lnTo>
                    <a:lnTo>
                      <a:pt x="547" y="836"/>
                    </a:lnTo>
                    <a:lnTo>
                      <a:pt x="547" y="836"/>
                    </a:lnTo>
                    <a:lnTo>
                      <a:pt x="547" y="836"/>
                    </a:lnTo>
                    <a:lnTo>
                      <a:pt x="547" y="836"/>
                    </a:lnTo>
                    <a:lnTo>
                      <a:pt x="547" y="836"/>
                    </a:lnTo>
                    <a:lnTo>
                      <a:pt x="547" y="832"/>
                    </a:lnTo>
                    <a:lnTo>
                      <a:pt x="547" y="828"/>
                    </a:lnTo>
                    <a:lnTo>
                      <a:pt x="543" y="828"/>
                    </a:lnTo>
                    <a:lnTo>
                      <a:pt x="547" y="828"/>
                    </a:lnTo>
                    <a:lnTo>
                      <a:pt x="547" y="824"/>
                    </a:lnTo>
                    <a:lnTo>
                      <a:pt x="547" y="824"/>
                    </a:lnTo>
                    <a:lnTo>
                      <a:pt x="547" y="820"/>
                    </a:lnTo>
                    <a:lnTo>
                      <a:pt x="547" y="824"/>
                    </a:lnTo>
                    <a:lnTo>
                      <a:pt x="547" y="824"/>
                    </a:lnTo>
                    <a:lnTo>
                      <a:pt x="551" y="824"/>
                    </a:lnTo>
                    <a:lnTo>
                      <a:pt x="551" y="824"/>
                    </a:lnTo>
                    <a:lnTo>
                      <a:pt x="551" y="832"/>
                    </a:lnTo>
                    <a:lnTo>
                      <a:pt x="551" y="832"/>
                    </a:lnTo>
                    <a:lnTo>
                      <a:pt x="555" y="836"/>
                    </a:lnTo>
                    <a:lnTo>
                      <a:pt x="555" y="832"/>
                    </a:lnTo>
                    <a:lnTo>
                      <a:pt x="559" y="832"/>
                    </a:lnTo>
                    <a:lnTo>
                      <a:pt x="559" y="832"/>
                    </a:lnTo>
                    <a:lnTo>
                      <a:pt x="559" y="832"/>
                    </a:lnTo>
                    <a:lnTo>
                      <a:pt x="559" y="832"/>
                    </a:lnTo>
                    <a:lnTo>
                      <a:pt x="559" y="832"/>
                    </a:lnTo>
                    <a:lnTo>
                      <a:pt x="559" y="832"/>
                    </a:lnTo>
                    <a:lnTo>
                      <a:pt x="559" y="832"/>
                    </a:lnTo>
                    <a:lnTo>
                      <a:pt x="559" y="828"/>
                    </a:lnTo>
                    <a:lnTo>
                      <a:pt x="563" y="828"/>
                    </a:lnTo>
                    <a:lnTo>
                      <a:pt x="563" y="824"/>
                    </a:lnTo>
                    <a:lnTo>
                      <a:pt x="563" y="820"/>
                    </a:lnTo>
                    <a:lnTo>
                      <a:pt x="559" y="820"/>
                    </a:lnTo>
                    <a:lnTo>
                      <a:pt x="559" y="820"/>
                    </a:lnTo>
                    <a:lnTo>
                      <a:pt x="570" y="816"/>
                    </a:lnTo>
                    <a:lnTo>
                      <a:pt x="570" y="816"/>
                    </a:lnTo>
                    <a:lnTo>
                      <a:pt x="574" y="820"/>
                    </a:lnTo>
                    <a:lnTo>
                      <a:pt x="574" y="820"/>
                    </a:lnTo>
                    <a:lnTo>
                      <a:pt x="578" y="816"/>
                    </a:lnTo>
                    <a:lnTo>
                      <a:pt x="578" y="816"/>
                    </a:lnTo>
                    <a:lnTo>
                      <a:pt x="578" y="820"/>
                    </a:lnTo>
                    <a:lnTo>
                      <a:pt x="578" y="824"/>
                    </a:lnTo>
                    <a:lnTo>
                      <a:pt x="582" y="820"/>
                    </a:lnTo>
                    <a:lnTo>
                      <a:pt x="582" y="820"/>
                    </a:lnTo>
                    <a:lnTo>
                      <a:pt x="582" y="816"/>
                    </a:lnTo>
                    <a:lnTo>
                      <a:pt x="582" y="816"/>
                    </a:lnTo>
                    <a:lnTo>
                      <a:pt x="578" y="816"/>
                    </a:lnTo>
                    <a:lnTo>
                      <a:pt x="574" y="816"/>
                    </a:lnTo>
                    <a:lnTo>
                      <a:pt x="566" y="816"/>
                    </a:lnTo>
                    <a:lnTo>
                      <a:pt x="563" y="816"/>
                    </a:lnTo>
                    <a:lnTo>
                      <a:pt x="559" y="816"/>
                    </a:lnTo>
                    <a:lnTo>
                      <a:pt x="559" y="812"/>
                    </a:lnTo>
                    <a:lnTo>
                      <a:pt x="563" y="812"/>
                    </a:lnTo>
                    <a:lnTo>
                      <a:pt x="563" y="808"/>
                    </a:lnTo>
                    <a:lnTo>
                      <a:pt x="563" y="808"/>
                    </a:lnTo>
                    <a:lnTo>
                      <a:pt x="559" y="808"/>
                    </a:lnTo>
                    <a:lnTo>
                      <a:pt x="559" y="804"/>
                    </a:lnTo>
                    <a:lnTo>
                      <a:pt x="563" y="804"/>
                    </a:lnTo>
                    <a:lnTo>
                      <a:pt x="563" y="800"/>
                    </a:lnTo>
                    <a:lnTo>
                      <a:pt x="566" y="800"/>
                    </a:lnTo>
                    <a:lnTo>
                      <a:pt x="566" y="800"/>
                    </a:lnTo>
                    <a:lnTo>
                      <a:pt x="566" y="804"/>
                    </a:lnTo>
                    <a:lnTo>
                      <a:pt x="566" y="808"/>
                    </a:lnTo>
                    <a:lnTo>
                      <a:pt x="566" y="808"/>
                    </a:lnTo>
                    <a:lnTo>
                      <a:pt x="566" y="808"/>
                    </a:lnTo>
                    <a:lnTo>
                      <a:pt x="570" y="808"/>
                    </a:lnTo>
                    <a:lnTo>
                      <a:pt x="570" y="804"/>
                    </a:lnTo>
                    <a:lnTo>
                      <a:pt x="570" y="804"/>
                    </a:lnTo>
                    <a:lnTo>
                      <a:pt x="570" y="804"/>
                    </a:lnTo>
                    <a:lnTo>
                      <a:pt x="570" y="804"/>
                    </a:lnTo>
                    <a:lnTo>
                      <a:pt x="570" y="804"/>
                    </a:lnTo>
                    <a:lnTo>
                      <a:pt x="570" y="800"/>
                    </a:lnTo>
                    <a:lnTo>
                      <a:pt x="582" y="800"/>
                    </a:lnTo>
                    <a:lnTo>
                      <a:pt x="586" y="800"/>
                    </a:lnTo>
                    <a:lnTo>
                      <a:pt x="586" y="804"/>
                    </a:lnTo>
                    <a:lnTo>
                      <a:pt x="590" y="804"/>
                    </a:lnTo>
                    <a:lnTo>
                      <a:pt x="590" y="804"/>
                    </a:lnTo>
                    <a:lnTo>
                      <a:pt x="590" y="800"/>
                    </a:lnTo>
                    <a:lnTo>
                      <a:pt x="586" y="800"/>
                    </a:lnTo>
                    <a:lnTo>
                      <a:pt x="586" y="797"/>
                    </a:lnTo>
                    <a:lnTo>
                      <a:pt x="586" y="797"/>
                    </a:lnTo>
                    <a:lnTo>
                      <a:pt x="582" y="797"/>
                    </a:lnTo>
                    <a:lnTo>
                      <a:pt x="570" y="797"/>
                    </a:lnTo>
                    <a:lnTo>
                      <a:pt x="570" y="797"/>
                    </a:lnTo>
                    <a:lnTo>
                      <a:pt x="574" y="793"/>
                    </a:lnTo>
                    <a:lnTo>
                      <a:pt x="574" y="793"/>
                    </a:lnTo>
                    <a:lnTo>
                      <a:pt x="578" y="793"/>
                    </a:lnTo>
                    <a:lnTo>
                      <a:pt x="578" y="797"/>
                    </a:lnTo>
                    <a:lnTo>
                      <a:pt x="582" y="793"/>
                    </a:lnTo>
                    <a:lnTo>
                      <a:pt x="582" y="793"/>
                    </a:lnTo>
                    <a:lnTo>
                      <a:pt x="586" y="793"/>
                    </a:lnTo>
                    <a:lnTo>
                      <a:pt x="586" y="789"/>
                    </a:lnTo>
                    <a:lnTo>
                      <a:pt x="586" y="789"/>
                    </a:lnTo>
                    <a:lnTo>
                      <a:pt x="594" y="789"/>
                    </a:lnTo>
                    <a:lnTo>
                      <a:pt x="602" y="785"/>
                    </a:lnTo>
                    <a:lnTo>
                      <a:pt x="602" y="789"/>
                    </a:lnTo>
                    <a:lnTo>
                      <a:pt x="598" y="789"/>
                    </a:lnTo>
                    <a:lnTo>
                      <a:pt x="598" y="789"/>
                    </a:lnTo>
                    <a:lnTo>
                      <a:pt x="598" y="793"/>
                    </a:lnTo>
                    <a:lnTo>
                      <a:pt x="598" y="793"/>
                    </a:lnTo>
                    <a:lnTo>
                      <a:pt x="598" y="797"/>
                    </a:lnTo>
                    <a:lnTo>
                      <a:pt x="598" y="797"/>
                    </a:lnTo>
                    <a:lnTo>
                      <a:pt x="598" y="800"/>
                    </a:lnTo>
                    <a:lnTo>
                      <a:pt x="602" y="800"/>
                    </a:lnTo>
                    <a:lnTo>
                      <a:pt x="606" y="804"/>
                    </a:lnTo>
                    <a:lnTo>
                      <a:pt x="606" y="804"/>
                    </a:lnTo>
                    <a:lnTo>
                      <a:pt x="606" y="804"/>
                    </a:lnTo>
                    <a:lnTo>
                      <a:pt x="606" y="800"/>
                    </a:lnTo>
                    <a:lnTo>
                      <a:pt x="606" y="800"/>
                    </a:lnTo>
                    <a:lnTo>
                      <a:pt x="602" y="797"/>
                    </a:lnTo>
                    <a:lnTo>
                      <a:pt x="598" y="797"/>
                    </a:lnTo>
                    <a:lnTo>
                      <a:pt x="602" y="797"/>
                    </a:lnTo>
                    <a:lnTo>
                      <a:pt x="602" y="789"/>
                    </a:lnTo>
                    <a:lnTo>
                      <a:pt x="602" y="789"/>
                    </a:lnTo>
                    <a:lnTo>
                      <a:pt x="606" y="785"/>
                    </a:lnTo>
                    <a:lnTo>
                      <a:pt x="606" y="785"/>
                    </a:lnTo>
                    <a:lnTo>
                      <a:pt x="609" y="789"/>
                    </a:lnTo>
                    <a:lnTo>
                      <a:pt x="613" y="789"/>
                    </a:lnTo>
                    <a:lnTo>
                      <a:pt x="617" y="789"/>
                    </a:lnTo>
                    <a:lnTo>
                      <a:pt x="617" y="789"/>
                    </a:lnTo>
                    <a:lnTo>
                      <a:pt x="621" y="789"/>
                    </a:lnTo>
                    <a:lnTo>
                      <a:pt x="621" y="789"/>
                    </a:lnTo>
                    <a:lnTo>
                      <a:pt x="625" y="789"/>
                    </a:lnTo>
                    <a:lnTo>
                      <a:pt x="629" y="789"/>
                    </a:lnTo>
                    <a:lnTo>
                      <a:pt x="629" y="793"/>
                    </a:lnTo>
                    <a:lnTo>
                      <a:pt x="629" y="797"/>
                    </a:lnTo>
                    <a:lnTo>
                      <a:pt x="629" y="800"/>
                    </a:lnTo>
                    <a:lnTo>
                      <a:pt x="633" y="800"/>
                    </a:lnTo>
                    <a:lnTo>
                      <a:pt x="637" y="800"/>
                    </a:lnTo>
                    <a:lnTo>
                      <a:pt x="637" y="804"/>
                    </a:lnTo>
                    <a:lnTo>
                      <a:pt x="641" y="800"/>
                    </a:lnTo>
                    <a:lnTo>
                      <a:pt x="637" y="800"/>
                    </a:lnTo>
                    <a:lnTo>
                      <a:pt x="637" y="800"/>
                    </a:lnTo>
                    <a:lnTo>
                      <a:pt x="633" y="800"/>
                    </a:lnTo>
                    <a:lnTo>
                      <a:pt x="633" y="797"/>
                    </a:lnTo>
                    <a:lnTo>
                      <a:pt x="633" y="797"/>
                    </a:lnTo>
                    <a:lnTo>
                      <a:pt x="633" y="793"/>
                    </a:lnTo>
                    <a:lnTo>
                      <a:pt x="633" y="789"/>
                    </a:lnTo>
                    <a:lnTo>
                      <a:pt x="633" y="789"/>
                    </a:lnTo>
                    <a:lnTo>
                      <a:pt x="633" y="789"/>
                    </a:lnTo>
                    <a:lnTo>
                      <a:pt x="629" y="785"/>
                    </a:lnTo>
                    <a:lnTo>
                      <a:pt x="625" y="785"/>
                    </a:lnTo>
                    <a:lnTo>
                      <a:pt x="629" y="781"/>
                    </a:lnTo>
                    <a:lnTo>
                      <a:pt x="629" y="781"/>
                    </a:lnTo>
                    <a:lnTo>
                      <a:pt x="648" y="785"/>
                    </a:lnTo>
                    <a:lnTo>
                      <a:pt x="652" y="785"/>
                    </a:lnTo>
                    <a:lnTo>
                      <a:pt x="648" y="781"/>
                    </a:lnTo>
                    <a:lnTo>
                      <a:pt x="648" y="781"/>
                    </a:lnTo>
                    <a:lnTo>
                      <a:pt x="648" y="781"/>
                    </a:lnTo>
                    <a:lnTo>
                      <a:pt x="645" y="777"/>
                    </a:lnTo>
                    <a:lnTo>
                      <a:pt x="648" y="777"/>
                    </a:lnTo>
                    <a:lnTo>
                      <a:pt x="641" y="781"/>
                    </a:lnTo>
                    <a:lnTo>
                      <a:pt x="637" y="777"/>
                    </a:lnTo>
                    <a:lnTo>
                      <a:pt x="625" y="777"/>
                    </a:lnTo>
                    <a:lnTo>
                      <a:pt x="625" y="777"/>
                    </a:lnTo>
                    <a:lnTo>
                      <a:pt x="625" y="781"/>
                    </a:lnTo>
                    <a:lnTo>
                      <a:pt x="621" y="785"/>
                    </a:lnTo>
                    <a:lnTo>
                      <a:pt x="621" y="785"/>
                    </a:lnTo>
                    <a:lnTo>
                      <a:pt x="617" y="781"/>
                    </a:lnTo>
                    <a:lnTo>
                      <a:pt x="617" y="781"/>
                    </a:lnTo>
                    <a:lnTo>
                      <a:pt x="621" y="781"/>
                    </a:lnTo>
                    <a:lnTo>
                      <a:pt x="621" y="781"/>
                    </a:lnTo>
                    <a:lnTo>
                      <a:pt x="621" y="777"/>
                    </a:lnTo>
                    <a:lnTo>
                      <a:pt x="617" y="777"/>
                    </a:lnTo>
                    <a:lnTo>
                      <a:pt x="617" y="777"/>
                    </a:lnTo>
                    <a:lnTo>
                      <a:pt x="617" y="777"/>
                    </a:lnTo>
                    <a:lnTo>
                      <a:pt x="617" y="781"/>
                    </a:lnTo>
                    <a:lnTo>
                      <a:pt x="613" y="781"/>
                    </a:lnTo>
                    <a:lnTo>
                      <a:pt x="606" y="781"/>
                    </a:lnTo>
                    <a:lnTo>
                      <a:pt x="606" y="777"/>
                    </a:lnTo>
                    <a:lnTo>
                      <a:pt x="606" y="777"/>
                    </a:lnTo>
                    <a:lnTo>
                      <a:pt x="606" y="777"/>
                    </a:lnTo>
                    <a:lnTo>
                      <a:pt x="609" y="777"/>
                    </a:lnTo>
                    <a:lnTo>
                      <a:pt x="609" y="773"/>
                    </a:lnTo>
                    <a:lnTo>
                      <a:pt x="609" y="769"/>
                    </a:lnTo>
                    <a:lnTo>
                      <a:pt x="606" y="769"/>
                    </a:lnTo>
                    <a:lnTo>
                      <a:pt x="602" y="773"/>
                    </a:lnTo>
                    <a:lnTo>
                      <a:pt x="598" y="773"/>
                    </a:lnTo>
                    <a:lnTo>
                      <a:pt x="598" y="773"/>
                    </a:lnTo>
                    <a:lnTo>
                      <a:pt x="598" y="773"/>
                    </a:lnTo>
                    <a:lnTo>
                      <a:pt x="598" y="777"/>
                    </a:lnTo>
                    <a:lnTo>
                      <a:pt x="598" y="777"/>
                    </a:lnTo>
                    <a:lnTo>
                      <a:pt x="598" y="777"/>
                    </a:lnTo>
                    <a:lnTo>
                      <a:pt x="598" y="777"/>
                    </a:lnTo>
                    <a:lnTo>
                      <a:pt x="594" y="777"/>
                    </a:lnTo>
                    <a:lnTo>
                      <a:pt x="586" y="781"/>
                    </a:lnTo>
                    <a:lnTo>
                      <a:pt x="586" y="781"/>
                    </a:lnTo>
                    <a:lnTo>
                      <a:pt x="586" y="781"/>
                    </a:lnTo>
                    <a:lnTo>
                      <a:pt x="590" y="781"/>
                    </a:lnTo>
                    <a:lnTo>
                      <a:pt x="586" y="785"/>
                    </a:lnTo>
                    <a:lnTo>
                      <a:pt x="578" y="789"/>
                    </a:lnTo>
                    <a:lnTo>
                      <a:pt x="578" y="793"/>
                    </a:lnTo>
                    <a:lnTo>
                      <a:pt x="578" y="789"/>
                    </a:lnTo>
                    <a:lnTo>
                      <a:pt x="578" y="785"/>
                    </a:lnTo>
                    <a:lnTo>
                      <a:pt x="578" y="781"/>
                    </a:lnTo>
                    <a:lnTo>
                      <a:pt x="578" y="781"/>
                    </a:lnTo>
                    <a:lnTo>
                      <a:pt x="578" y="781"/>
                    </a:lnTo>
                    <a:lnTo>
                      <a:pt x="578" y="781"/>
                    </a:lnTo>
                    <a:lnTo>
                      <a:pt x="574" y="785"/>
                    </a:lnTo>
                    <a:lnTo>
                      <a:pt x="570" y="785"/>
                    </a:lnTo>
                    <a:lnTo>
                      <a:pt x="563" y="789"/>
                    </a:lnTo>
                    <a:lnTo>
                      <a:pt x="563" y="789"/>
                    </a:lnTo>
                    <a:lnTo>
                      <a:pt x="559" y="789"/>
                    </a:lnTo>
                    <a:lnTo>
                      <a:pt x="559" y="789"/>
                    </a:lnTo>
                    <a:lnTo>
                      <a:pt x="559" y="789"/>
                    </a:lnTo>
                    <a:lnTo>
                      <a:pt x="559" y="785"/>
                    </a:lnTo>
                    <a:lnTo>
                      <a:pt x="563" y="785"/>
                    </a:lnTo>
                    <a:lnTo>
                      <a:pt x="559" y="785"/>
                    </a:lnTo>
                    <a:lnTo>
                      <a:pt x="563" y="781"/>
                    </a:lnTo>
                    <a:lnTo>
                      <a:pt x="563" y="781"/>
                    </a:lnTo>
                    <a:lnTo>
                      <a:pt x="563" y="777"/>
                    </a:lnTo>
                    <a:lnTo>
                      <a:pt x="570" y="765"/>
                    </a:lnTo>
                    <a:lnTo>
                      <a:pt x="570" y="765"/>
                    </a:lnTo>
                    <a:lnTo>
                      <a:pt x="570" y="761"/>
                    </a:lnTo>
                    <a:lnTo>
                      <a:pt x="566" y="765"/>
                    </a:lnTo>
                    <a:lnTo>
                      <a:pt x="566" y="761"/>
                    </a:lnTo>
                    <a:lnTo>
                      <a:pt x="566" y="761"/>
                    </a:lnTo>
                    <a:lnTo>
                      <a:pt x="566" y="761"/>
                    </a:lnTo>
                    <a:lnTo>
                      <a:pt x="570" y="761"/>
                    </a:lnTo>
                    <a:lnTo>
                      <a:pt x="570" y="757"/>
                    </a:lnTo>
                    <a:lnTo>
                      <a:pt x="570" y="757"/>
                    </a:lnTo>
                    <a:lnTo>
                      <a:pt x="574" y="757"/>
                    </a:lnTo>
                    <a:lnTo>
                      <a:pt x="578" y="757"/>
                    </a:lnTo>
                    <a:lnTo>
                      <a:pt x="578" y="757"/>
                    </a:lnTo>
                    <a:lnTo>
                      <a:pt x="582" y="757"/>
                    </a:lnTo>
                    <a:lnTo>
                      <a:pt x="582" y="757"/>
                    </a:lnTo>
                    <a:lnTo>
                      <a:pt x="582" y="761"/>
                    </a:lnTo>
                    <a:lnTo>
                      <a:pt x="582" y="761"/>
                    </a:lnTo>
                    <a:lnTo>
                      <a:pt x="582" y="761"/>
                    </a:lnTo>
                    <a:lnTo>
                      <a:pt x="586" y="761"/>
                    </a:lnTo>
                    <a:lnTo>
                      <a:pt x="586" y="757"/>
                    </a:lnTo>
                    <a:lnTo>
                      <a:pt x="586" y="757"/>
                    </a:lnTo>
                    <a:lnTo>
                      <a:pt x="590" y="754"/>
                    </a:lnTo>
                    <a:lnTo>
                      <a:pt x="590" y="754"/>
                    </a:lnTo>
                    <a:lnTo>
                      <a:pt x="594" y="750"/>
                    </a:lnTo>
                    <a:lnTo>
                      <a:pt x="586" y="750"/>
                    </a:lnTo>
                    <a:lnTo>
                      <a:pt x="582" y="754"/>
                    </a:lnTo>
                    <a:lnTo>
                      <a:pt x="582" y="750"/>
                    </a:lnTo>
                    <a:lnTo>
                      <a:pt x="582" y="750"/>
                    </a:lnTo>
                    <a:lnTo>
                      <a:pt x="578" y="750"/>
                    </a:lnTo>
                    <a:lnTo>
                      <a:pt x="578" y="750"/>
                    </a:lnTo>
                    <a:lnTo>
                      <a:pt x="574" y="750"/>
                    </a:lnTo>
                    <a:lnTo>
                      <a:pt x="578" y="750"/>
                    </a:lnTo>
                    <a:lnTo>
                      <a:pt x="574" y="746"/>
                    </a:lnTo>
                    <a:lnTo>
                      <a:pt x="574" y="746"/>
                    </a:lnTo>
                    <a:lnTo>
                      <a:pt x="574" y="746"/>
                    </a:lnTo>
                    <a:lnTo>
                      <a:pt x="574" y="746"/>
                    </a:lnTo>
                    <a:lnTo>
                      <a:pt x="574" y="746"/>
                    </a:lnTo>
                    <a:lnTo>
                      <a:pt x="574" y="742"/>
                    </a:lnTo>
                    <a:lnTo>
                      <a:pt x="574" y="742"/>
                    </a:lnTo>
                    <a:lnTo>
                      <a:pt x="586" y="730"/>
                    </a:lnTo>
                    <a:lnTo>
                      <a:pt x="590" y="730"/>
                    </a:lnTo>
                    <a:lnTo>
                      <a:pt x="590" y="730"/>
                    </a:lnTo>
                    <a:lnTo>
                      <a:pt x="594" y="730"/>
                    </a:lnTo>
                    <a:lnTo>
                      <a:pt x="598" y="730"/>
                    </a:lnTo>
                    <a:lnTo>
                      <a:pt x="598" y="734"/>
                    </a:lnTo>
                    <a:lnTo>
                      <a:pt x="598" y="734"/>
                    </a:lnTo>
                    <a:lnTo>
                      <a:pt x="598" y="734"/>
                    </a:lnTo>
                    <a:lnTo>
                      <a:pt x="594" y="734"/>
                    </a:lnTo>
                    <a:lnTo>
                      <a:pt x="594" y="734"/>
                    </a:lnTo>
                    <a:lnTo>
                      <a:pt x="594" y="734"/>
                    </a:lnTo>
                    <a:lnTo>
                      <a:pt x="590" y="734"/>
                    </a:lnTo>
                    <a:lnTo>
                      <a:pt x="590" y="730"/>
                    </a:lnTo>
                    <a:lnTo>
                      <a:pt x="586" y="730"/>
                    </a:lnTo>
                    <a:lnTo>
                      <a:pt x="586" y="734"/>
                    </a:lnTo>
                    <a:lnTo>
                      <a:pt x="590" y="734"/>
                    </a:lnTo>
                    <a:lnTo>
                      <a:pt x="590" y="738"/>
                    </a:lnTo>
                    <a:lnTo>
                      <a:pt x="594" y="738"/>
                    </a:lnTo>
                    <a:lnTo>
                      <a:pt x="590" y="742"/>
                    </a:lnTo>
                    <a:lnTo>
                      <a:pt x="582" y="746"/>
                    </a:lnTo>
                    <a:lnTo>
                      <a:pt x="578" y="746"/>
                    </a:lnTo>
                    <a:lnTo>
                      <a:pt x="582" y="750"/>
                    </a:lnTo>
                    <a:lnTo>
                      <a:pt x="590" y="746"/>
                    </a:lnTo>
                    <a:lnTo>
                      <a:pt x="590" y="746"/>
                    </a:lnTo>
                    <a:lnTo>
                      <a:pt x="594" y="746"/>
                    </a:lnTo>
                    <a:lnTo>
                      <a:pt x="594" y="742"/>
                    </a:lnTo>
                    <a:lnTo>
                      <a:pt x="594" y="742"/>
                    </a:lnTo>
                    <a:lnTo>
                      <a:pt x="598" y="742"/>
                    </a:lnTo>
                    <a:lnTo>
                      <a:pt x="598" y="738"/>
                    </a:lnTo>
                    <a:lnTo>
                      <a:pt x="598" y="738"/>
                    </a:lnTo>
                    <a:lnTo>
                      <a:pt x="598" y="738"/>
                    </a:lnTo>
                    <a:lnTo>
                      <a:pt x="602" y="738"/>
                    </a:lnTo>
                    <a:lnTo>
                      <a:pt x="602" y="738"/>
                    </a:lnTo>
                    <a:lnTo>
                      <a:pt x="602" y="738"/>
                    </a:lnTo>
                    <a:lnTo>
                      <a:pt x="602" y="738"/>
                    </a:lnTo>
                    <a:lnTo>
                      <a:pt x="602" y="738"/>
                    </a:lnTo>
                    <a:lnTo>
                      <a:pt x="602" y="738"/>
                    </a:lnTo>
                    <a:lnTo>
                      <a:pt x="602" y="742"/>
                    </a:lnTo>
                    <a:lnTo>
                      <a:pt x="602" y="742"/>
                    </a:lnTo>
                    <a:lnTo>
                      <a:pt x="602" y="742"/>
                    </a:lnTo>
                    <a:lnTo>
                      <a:pt x="602" y="742"/>
                    </a:lnTo>
                    <a:lnTo>
                      <a:pt x="602" y="742"/>
                    </a:lnTo>
                    <a:lnTo>
                      <a:pt x="602" y="746"/>
                    </a:lnTo>
                    <a:lnTo>
                      <a:pt x="602" y="746"/>
                    </a:lnTo>
                    <a:lnTo>
                      <a:pt x="602" y="746"/>
                    </a:lnTo>
                    <a:lnTo>
                      <a:pt x="602" y="750"/>
                    </a:lnTo>
                    <a:lnTo>
                      <a:pt x="602" y="750"/>
                    </a:lnTo>
                    <a:lnTo>
                      <a:pt x="602" y="754"/>
                    </a:lnTo>
                    <a:lnTo>
                      <a:pt x="602" y="750"/>
                    </a:lnTo>
                    <a:lnTo>
                      <a:pt x="606" y="750"/>
                    </a:lnTo>
                    <a:lnTo>
                      <a:pt x="606" y="746"/>
                    </a:lnTo>
                    <a:lnTo>
                      <a:pt x="606" y="746"/>
                    </a:lnTo>
                    <a:lnTo>
                      <a:pt x="606" y="746"/>
                    </a:lnTo>
                    <a:lnTo>
                      <a:pt x="606" y="746"/>
                    </a:lnTo>
                    <a:lnTo>
                      <a:pt x="606" y="742"/>
                    </a:lnTo>
                    <a:lnTo>
                      <a:pt x="606" y="742"/>
                    </a:lnTo>
                    <a:lnTo>
                      <a:pt x="606" y="742"/>
                    </a:lnTo>
                    <a:lnTo>
                      <a:pt x="613" y="738"/>
                    </a:lnTo>
                    <a:lnTo>
                      <a:pt x="617" y="738"/>
                    </a:lnTo>
                    <a:lnTo>
                      <a:pt x="621" y="742"/>
                    </a:lnTo>
                    <a:lnTo>
                      <a:pt x="621" y="742"/>
                    </a:lnTo>
                    <a:lnTo>
                      <a:pt x="625" y="746"/>
                    </a:lnTo>
                    <a:lnTo>
                      <a:pt x="629" y="754"/>
                    </a:lnTo>
                    <a:lnTo>
                      <a:pt x="629" y="754"/>
                    </a:lnTo>
                    <a:lnTo>
                      <a:pt x="629" y="757"/>
                    </a:lnTo>
                    <a:lnTo>
                      <a:pt x="629" y="757"/>
                    </a:lnTo>
                    <a:lnTo>
                      <a:pt x="629" y="757"/>
                    </a:lnTo>
                    <a:lnTo>
                      <a:pt x="633" y="761"/>
                    </a:lnTo>
                    <a:lnTo>
                      <a:pt x="637" y="761"/>
                    </a:lnTo>
                    <a:lnTo>
                      <a:pt x="641" y="765"/>
                    </a:lnTo>
                    <a:lnTo>
                      <a:pt x="641" y="765"/>
                    </a:lnTo>
                    <a:lnTo>
                      <a:pt x="637" y="765"/>
                    </a:lnTo>
                    <a:lnTo>
                      <a:pt x="637" y="769"/>
                    </a:lnTo>
                    <a:lnTo>
                      <a:pt x="641" y="769"/>
                    </a:lnTo>
                    <a:lnTo>
                      <a:pt x="641" y="769"/>
                    </a:lnTo>
                    <a:lnTo>
                      <a:pt x="641" y="765"/>
                    </a:lnTo>
                    <a:lnTo>
                      <a:pt x="641" y="761"/>
                    </a:lnTo>
                    <a:lnTo>
                      <a:pt x="637" y="761"/>
                    </a:lnTo>
                    <a:lnTo>
                      <a:pt x="637" y="761"/>
                    </a:lnTo>
                    <a:lnTo>
                      <a:pt x="637" y="757"/>
                    </a:lnTo>
                    <a:lnTo>
                      <a:pt x="637" y="757"/>
                    </a:lnTo>
                    <a:lnTo>
                      <a:pt x="633" y="757"/>
                    </a:lnTo>
                    <a:lnTo>
                      <a:pt x="633" y="754"/>
                    </a:lnTo>
                    <a:lnTo>
                      <a:pt x="633" y="754"/>
                    </a:lnTo>
                    <a:lnTo>
                      <a:pt x="633" y="750"/>
                    </a:lnTo>
                    <a:lnTo>
                      <a:pt x="629" y="750"/>
                    </a:lnTo>
                    <a:lnTo>
                      <a:pt x="625" y="746"/>
                    </a:lnTo>
                    <a:lnTo>
                      <a:pt x="625" y="746"/>
                    </a:lnTo>
                    <a:lnTo>
                      <a:pt x="629" y="742"/>
                    </a:lnTo>
                    <a:lnTo>
                      <a:pt x="629" y="742"/>
                    </a:lnTo>
                    <a:lnTo>
                      <a:pt x="625" y="742"/>
                    </a:lnTo>
                    <a:lnTo>
                      <a:pt x="625" y="742"/>
                    </a:lnTo>
                    <a:lnTo>
                      <a:pt x="625" y="742"/>
                    </a:lnTo>
                    <a:lnTo>
                      <a:pt x="625" y="734"/>
                    </a:lnTo>
                    <a:lnTo>
                      <a:pt x="625" y="734"/>
                    </a:lnTo>
                    <a:lnTo>
                      <a:pt x="637" y="722"/>
                    </a:lnTo>
                    <a:lnTo>
                      <a:pt x="645" y="722"/>
                    </a:lnTo>
                    <a:lnTo>
                      <a:pt x="641" y="718"/>
                    </a:lnTo>
                    <a:lnTo>
                      <a:pt x="629" y="726"/>
                    </a:lnTo>
                    <a:lnTo>
                      <a:pt x="625" y="734"/>
                    </a:lnTo>
                    <a:lnTo>
                      <a:pt x="621" y="734"/>
                    </a:lnTo>
                    <a:lnTo>
                      <a:pt x="606" y="734"/>
                    </a:lnTo>
                    <a:lnTo>
                      <a:pt x="602" y="734"/>
                    </a:lnTo>
                    <a:lnTo>
                      <a:pt x="602" y="734"/>
                    </a:lnTo>
                    <a:lnTo>
                      <a:pt x="602" y="730"/>
                    </a:lnTo>
                    <a:lnTo>
                      <a:pt x="602" y="730"/>
                    </a:lnTo>
                    <a:lnTo>
                      <a:pt x="602" y="726"/>
                    </a:lnTo>
                    <a:lnTo>
                      <a:pt x="602" y="726"/>
                    </a:lnTo>
                    <a:lnTo>
                      <a:pt x="602" y="726"/>
                    </a:lnTo>
                    <a:lnTo>
                      <a:pt x="602" y="722"/>
                    </a:lnTo>
                    <a:lnTo>
                      <a:pt x="606" y="722"/>
                    </a:lnTo>
                    <a:lnTo>
                      <a:pt x="609" y="722"/>
                    </a:lnTo>
                    <a:lnTo>
                      <a:pt x="613" y="722"/>
                    </a:lnTo>
                    <a:lnTo>
                      <a:pt x="613" y="722"/>
                    </a:lnTo>
                    <a:lnTo>
                      <a:pt x="613" y="726"/>
                    </a:lnTo>
                    <a:lnTo>
                      <a:pt x="613" y="726"/>
                    </a:lnTo>
                    <a:lnTo>
                      <a:pt x="617" y="726"/>
                    </a:lnTo>
                    <a:lnTo>
                      <a:pt x="617" y="722"/>
                    </a:lnTo>
                    <a:lnTo>
                      <a:pt x="613" y="718"/>
                    </a:lnTo>
                    <a:lnTo>
                      <a:pt x="613" y="718"/>
                    </a:lnTo>
                    <a:lnTo>
                      <a:pt x="613" y="718"/>
                    </a:lnTo>
                    <a:lnTo>
                      <a:pt x="609" y="718"/>
                    </a:lnTo>
                    <a:lnTo>
                      <a:pt x="609" y="715"/>
                    </a:lnTo>
                    <a:lnTo>
                      <a:pt x="609" y="715"/>
                    </a:lnTo>
                    <a:lnTo>
                      <a:pt x="609" y="718"/>
                    </a:lnTo>
                    <a:lnTo>
                      <a:pt x="609" y="718"/>
                    </a:lnTo>
                    <a:lnTo>
                      <a:pt x="609" y="718"/>
                    </a:lnTo>
                    <a:lnTo>
                      <a:pt x="609" y="722"/>
                    </a:lnTo>
                    <a:lnTo>
                      <a:pt x="606" y="718"/>
                    </a:lnTo>
                    <a:lnTo>
                      <a:pt x="602" y="718"/>
                    </a:lnTo>
                    <a:lnTo>
                      <a:pt x="602" y="718"/>
                    </a:lnTo>
                    <a:lnTo>
                      <a:pt x="598" y="722"/>
                    </a:lnTo>
                    <a:lnTo>
                      <a:pt x="598" y="722"/>
                    </a:lnTo>
                    <a:lnTo>
                      <a:pt x="598" y="722"/>
                    </a:lnTo>
                    <a:lnTo>
                      <a:pt x="598" y="718"/>
                    </a:lnTo>
                    <a:lnTo>
                      <a:pt x="602" y="707"/>
                    </a:lnTo>
                    <a:lnTo>
                      <a:pt x="602" y="711"/>
                    </a:lnTo>
                    <a:lnTo>
                      <a:pt x="602" y="711"/>
                    </a:lnTo>
                    <a:lnTo>
                      <a:pt x="598" y="707"/>
                    </a:lnTo>
                    <a:lnTo>
                      <a:pt x="598" y="707"/>
                    </a:lnTo>
                    <a:lnTo>
                      <a:pt x="598" y="703"/>
                    </a:lnTo>
                    <a:lnTo>
                      <a:pt x="602" y="703"/>
                    </a:lnTo>
                    <a:lnTo>
                      <a:pt x="602" y="703"/>
                    </a:lnTo>
                    <a:lnTo>
                      <a:pt x="606" y="703"/>
                    </a:lnTo>
                    <a:lnTo>
                      <a:pt x="609" y="707"/>
                    </a:lnTo>
                    <a:lnTo>
                      <a:pt x="617" y="707"/>
                    </a:lnTo>
                    <a:lnTo>
                      <a:pt x="613" y="707"/>
                    </a:lnTo>
                    <a:lnTo>
                      <a:pt x="613" y="707"/>
                    </a:lnTo>
                    <a:lnTo>
                      <a:pt x="625" y="707"/>
                    </a:lnTo>
                    <a:lnTo>
                      <a:pt x="617" y="703"/>
                    </a:lnTo>
                    <a:lnTo>
                      <a:pt x="613" y="703"/>
                    </a:lnTo>
                    <a:lnTo>
                      <a:pt x="613" y="707"/>
                    </a:lnTo>
                    <a:lnTo>
                      <a:pt x="609" y="703"/>
                    </a:lnTo>
                    <a:lnTo>
                      <a:pt x="606" y="699"/>
                    </a:lnTo>
                    <a:lnTo>
                      <a:pt x="606" y="699"/>
                    </a:lnTo>
                    <a:lnTo>
                      <a:pt x="617" y="695"/>
                    </a:lnTo>
                    <a:lnTo>
                      <a:pt x="621" y="699"/>
                    </a:lnTo>
                    <a:lnTo>
                      <a:pt x="633" y="703"/>
                    </a:lnTo>
                    <a:lnTo>
                      <a:pt x="633" y="703"/>
                    </a:lnTo>
                    <a:lnTo>
                      <a:pt x="633" y="703"/>
                    </a:lnTo>
                    <a:lnTo>
                      <a:pt x="633" y="703"/>
                    </a:lnTo>
                    <a:lnTo>
                      <a:pt x="633" y="703"/>
                    </a:lnTo>
                    <a:lnTo>
                      <a:pt x="633" y="699"/>
                    </a:lnTo>
                    <a:lnTo>
                      <a:pt x="629" y="699"/>
                    </a:lnTo>
                    <a:lnTo>
                      <a:pt x="629" y="699"/>
                    </a:lnTo>
                    <a:lnTo>
                      <a:pt x="629" y="699"/>
                    </a:lnTo>
                    <a:lnTo>
                      <a:pt x="629" y="695"/>
                    </a:lnTo>
                    <a:lnTo>
                      <a:pt x="621" y="691"/>
                    </a:lnTo>
                    <a:lnTo>
                      <a:pt x="617" y="695"/>
                    </a:lnTo>
                    <a:lnTo>
                      <a:pt x="617" y="691"/>
                    </a:lnTo>
                    <a:lnTo>
                      <a:pt x="617" y="691"/>
                    </a:lnTo>
                    <a:lnTo>
                      <a:pt x="621" y="687"/>
                    </a:lnTo>
                    <a:lnTo>
                      <a:pt x="621" y="687"/>
                    </a:lnTo>
                    <a:lnTo>
                      <a:pt x="621" y="687"/>
                    </a:lnTo>
                    <a:lnTo>
                      <a:pt x="617" y="687"/>
                    </a:lnTo>
                    <a:lnTo>
                      <a:pt x="617" y="691"/>
                    </a:lnTo>
                    <a:lnTo>
                      <a:pt x="617" y="691"/>
                    </a:lnTo>
                    <a:lnTo>
                      <a:pt x="602" y="691"/>
                    </a:lnTo>
                    <a:lnTo>
                      <a:pt x="602" y="687"/>
                    </a:lnTo>
                    <a:lnTo>
                      <a:pt x="606" y="683"/>
                    </a:lnTo>
                    <a:lnTo>
                      <a:pt x="602" y="683"/>
                    </a:lnTo>
                    <a:lnTo>
                      <a:pt x="602" y="679"/>
                    </a:lnTo>
                    <a:lnTo>
                      <a:pt x="602" y="679"/>
                    </a:lnTo>
                    <a:lnTo>
                      <a:pt x="602" y="683"/>
                    </a:lnTo>
                    <a:lnTo>
                      <a:pt x="602" y="687"/>
                    </a:lnTo>
                    <a:lnTo>
                      <a:pt x="598" y="683"/>
                    </a:lnTo>
                    <a:lnTo>
                      <a:pt x="598" y="679"/>
                    </a:lnTo>
                    <a:lnTo>
                      <a:pt x="598" y="683"/>
                    </a:lnTo>
                    <a:lnTo>
                      <a:pt x="598" y="683"/>
                    </a:lnTo>
                    <a:lnTo>
                      <a:pt x="602" y="687"/>
                    </a:lnTo>
                    <a:lnTo>
                      <a:pt x="602" y="691"/>
                    </a:lnTo>
                    <a:lnTo>
                      <a:pt x="598" y="695"/>
                    </a:lnTo>
                    <a:lnTo>
                      <a:pt x="594" y="699"/>
                    </a:lnTo>
                    <a:lnTo>
                      <a:pt x="594" y="703"/>
                    </a:lnTo>
                    <a:lnTo>
                      <a:pt x="594" y="707"/>
                    </a:lnTo>
                    <a:lnTo>
                      <a:pt x="594" y="707"/>
                    </a:lnTo>
                    <a:lnTo>
                      <a:pt x="590" y="707"/>
                    </a:lnTo>
                    <a:lnTo>
                      <a:pt x="586" y="715"/>
                    </a:lnTo>
                    <a:lnTo>
                      <a:pt x="578" y="718"/>
                    </a:lnTo>
                    <a:lnTo>
                      <a:pt x="578" y="718"/>
                    </a:lnTo>
                    <a:lnTo>
                      <a:pt x="578" y="718"/>
                    </a:lnTo>
                    <a:lnTo>
                      <a:pt x="574" y="722"/>
                    </a:lnTo>
                    <a:lnTo>
                      <a:pt x="570" y="722"/>
                    </a:lnTo>
                    <a:lnTo>
                      <a:pt x="566" y="722"/>
                    </a:lnTo>
                    <a:lnTo>
                      <a:pt x="566" y="718"/>
                    </a:lnTo>
                    <a:lnTo>
                      <a:pt x="574" y="711"/>
                    </a:lnTo>
                    <a:lnTo>
                      <a:pt x="574" y="711"/>
                    </a:lnTo>
                    <a:lnTo>
                      <a:pt x="566" y="711"/>
                    </a:lnTo>
                    <a:lnTo>
                      <a:pt x="566" y="707"/>
                    </a:lnTo>
                    <a:lnTo>
                      <a:pt x="566" y="707"/>
                    </a:lnTo>
                    <a:lnTo>
                      <a:pt x="570" y="711"/>
                    </a:lnTo>
                    <a:lnTo>
                      <a:pt x="570" y="707"/>
                    </a:lnTo>
                    <a:lnTo>
                      <a:pt x="570" y="707"/>
                    </a:lnTo>
                    <a:lnTo>
                      <a:pt x="586" y="703"/>
                    </a:lnTo>
                    <a:lnTo>
                      <a:pt x="586" y="703"/>
                    </a:lnTo>
                    <a:lnTo>
                      <a:pt x="582" y="703"/>
                    </a:lnTo>
                    <a:lnTo>
                      <a:pt x="582" y="703"/>
                    </a:lnTo>
                    <a:lnTo>
                      <a:pt x="578" y="699"/>
                    </a:lnTo>
                    <a:lnTo>
                      <a:pt x="578" y="699"/>
                    </a:lnTo>
                    <a:lnTo>
                      <a:pt x="578" y="699"/>
                    </a:lnTo>
                    <a:lnTo>
                      <a:pt x="570" y="699"/>
                    </a:lnTo>
                    <a:lnTo>
                      <a:pt x="566" y="703"/>
                    </a:lnTo>
                    <a:lnTo>
                      <a:pt x="566" y="703"/>
                    </a:lnTo>
                    <a:lnTo>
                      <a:pt x="566" y="703"/>
                    </a:lnTo>
                    <a:lnTo>
                      <a:pt x="566" y="703"/>
                    </a:lnTo>
                    <a:lnTo>
                      <a:pt x="566" y="703"/>
                    </a:lnTo>
                    <a:lnTo>
                      <a:pt x="566" y="699"/>
                    </a:lnTo>
                    <a:lnTo>
                      <a:pt x="566" y="699"/>
                    </a:lnTo>
                    <a:lnTo>
                      <a:pt x="566" y="699"/>
                    </a:lnTo>
                    <a:lnTo>
                      <a:pt x="563" y="699"/>
                    </a:lnTo>
                    <a:lnTo>
                      <a:pt x="563" y="699"/>
                    </a:lnTo>
                    <a:lnTo>
                      <a:pt x="563" y="699"/>
                    </a:lnTo>
                    <a:lnTo>
                      <a:pt x="563" y="699"/>
                    </a:lnTo>
                    <a:lnTo>
                      <a:pt x="563" y="699"/>
                    </a:lnTo>
                    <a:lnTo>
                      <a:pt x="563" y="695"/>
                    </a:lnTo>
                    <a:lnTo>
                      <a:pt x="563" y="695"/>
                    </a:lnTo>
                    <a:lnTo>
                      <a:pt x="563" y="695"/>
                    </a:lnTo>
                    <a:lnTo>
                      <a:pt x="566" y="695"/>
                    </a:lnTo>
                    <a:lnTo>
                      <a:pt x="574" y="691"/>
                    </a:lnTo>
                    <a:lnTo>
                      <a:pt x="578" y="687"/>
                    </a:lnTo>
                    <a:lnTo>
                      <a:pt x="582" y="687"/>
                    </a:lnTo>
                    <a:lnTo>
                      <a:pt x="578" y="683"/>
                    </a:lnTo>
                    <a:lnTo>
                      <a:pt x="566" y="691"/>
                    </a:lnTo>
                    <a:lnTo>
                      <a:pt x="566" y="687"/>
                    </a:lnTo>
                    <a:lnTo>
                      <a:pt x="566" y="687"/>
                    </a:lnTo>
                    <a:lnTo>
                      <a:pt x="566" y="687"/>
                    </a:lnTo>
                    <a:lnTo>
                      <a:pt x="566" y="687"/>
                    </a:lnTo>
                    <a:lnTo>
                      <a:pt x="566" y="683"/>
                    </a:lnTo>
                    <a:lnTo>
                      <a:pt x="570" y="683"/>
                    </a:lnTo>
                    <a:lnTo>
                      <a:pt x="574" y="679"/>
                    </a:lnTo>
                    <a:lnTo>
                      <a:pt x="574" y="679"/>
                    </a:lnTo>
                    <a:lnTo>
                      <a:pt x="578" y="679"/>
                    </a:lnTo>
                    <a:lnTo>
                      <a:pt x="586" y="679"/>
                    </a:lnTo>
                    <a:lnTo>
                      <a:pt x="590" y="679"/>
                    </a:lnTo>
                    <a:lnTo>
                      <a:pt x="586" y="683"/>
                    </a:lnTo>
                    <a:lnTo>
                      <a:pt x="586" y="683"/>
                    </a:lnTo>
                    <a:lnTo>
                      <a:pt x="586" y="687"/>
                    </a:lnTo>
                    <a:lnTo>
                      <a:pt x="590" y="687"/>
                    </a:lnTo>
                    <a:lnTo>
                      <a:pt x="594" y="679"/>
                    </a:lnTo>
                    <a:lnTo>
                      <a:pt x="594" y="675"/>
                    </a:lnTo>
                    <a:lnTo>
                      <a:pt x="594" y="675"/>
                    </a:lnTo>
                    <a:lnTo>
                      <a:pt x="598" y="675"/>
                    </a:lnTo>
                    <a:lnTo>
                      <a:pt x="602" y="672"/>
                    </a:lnTo>
                    <a:lnTo>
                      <a:pt x="606" y="672"/>
                    </a:lnTo>
                    <a:lnTo>
                      <a:pt x="606" y="672"/>
                    </a:lnTo>
                    <a:lnTo>
                      <a:pt x="606" y="675"/>
                    </a:lnTo>
                    <a:lnTo>
                      <a:pt x="606" y="675"/>
                    </a:lnTo>
                    <a:lnTo>
                      <a:pt x="606" y="675"/>
                    </a:lnTo>
                    <a:lnTo>
                      <a:pt x="606" y="675"/>
                    </a:lnTo>
                    <a:lnTo>
                      <a:pt x="606" y="679"/>
                    </a:lnTo>
                    <a:lnTo>
                      <a:pt x="606" y="679"/>
                    </a:lnTo>
                    <a:lnTo>
                      <a:pt x="609" y="679"/>
                    </a:lnTo>
                    <a:lnTo>
                      <a:pt x="609" y="679"/>
                    </a:lnTo>
                    <a:lnTo>
                      <a:pt x="609" y="679"/>
                    </a:lnTo>
                    <a:lnTo>
                      <a:pt x="606" y="679"/>
                    </a:lnTo>
                    <a:lnTo>
                      <a:pt x="606" y="675"/>
                    </a:lnTo>
                    <a:lnTo>
                      <a:pt x="606" y="675"/>
                    </a:lnTo>
                    <a:lnTo>
                      <a:pt x="606" y="672"/>
                    </a:lnTo>
                    <a:lnTo>
                      <a:pt x="609" y="672"/>
                    </a:lnTo>
                    <a:lnTo>
                      <a:pt x="609" y="672"/>
                    </a:lnTo>
                    <a:lnTo>
                      <a:pt x="609" y="672"/>
                    </a:lnTo>
                    <a:lnTo>
                      <a:pt x="609" y="668"/>
                    </a:lnTo>
                    <a:lnTo>
                      <a:pt x="617" y="664"/>
                    </a:lnTo>
                    <a:lnTo>
                      <a:pt x="621" y="664"/>
                    </a:lnTo>
                    <a:lnTo>
                      <a:pt x="621" y="664"/>
                    </a:lnTo>
                    <a:lnTo>
                      <a:pt x="625" y="664"/>
                    </a:lnTo>
                    <a:lnTo>
                      <a:pt x="625" y="668"/>
                    </a:lnTo>
                    <a:lnTo>
                      <a:pt x="625" y="668"/>
                    </a:lnTo>
                    <a:lnTo>
                      <a:pt x="625" y="668"/>
                    </a:lnTo>
                    <a:lnTo>
                      <a:pt x="625" y="668"/>
                    </a:lnTo>
                    <a:lnTo>
                      <a:pt x="625" y="668"/>
                    </a:lnTo>
                    <a:lnTo>
                      <a:pt x="625" y="664"/>
                    </a:lnTo>
                    <a:lnTo>
                      <a:pt x="625" y="664"/>
                    </a:lnTo>
                    <a:lnTo>
                      <a:pt x="629" y="660"/>
                    </a:lnTo>
                    <a:lnTo>
                      <a:pt x="629" y="660"/>
                    </a:lnTo>
                    <a:lnTo>
                      <a:pt x="629" y="656"/>
                    </a:lnTo>
                    <a:lnTo>
                      <a:pt x="629" y="652"/>
                    </a:lnTo>
                    <a:lnTo>
                      <a:pt x="629" y="652"/>
                    </a:lnTo>
                    <a:lnTo>
                      <a:pt x="629" y="652"/>
                    </a:lnTo>
                    <a:lnTo>
                      <a:pt x="629" y="648"/>
                    </a:lnTo>
                    <a:lnTo>
                      <a:pt x="633" y="648"/>
                    </a:lnTo>
                    <a:lnTo>
                      <a:pt x="633" y="648"/>
                    </a:lnTo>
                    <a:lnTo>
                      <a:pt x="625" y="648"/>
                    </a:lnTo>
                    <a:lnTo>
                      <a:pt x="621" y="648"/>
                    </a:lnTo>
                    <a:lnTo>
                      <a:pt x="621" y="648"/>
                    </a:lnTo>
                    <a:lnTo>
                      <a:pt x="621" y="644"/>
                    </a:lnTo>
                    <a:lnTo>
                      <a:pt x="621" y="644"/>
                    </a:lnTo>
                    <a:lnTo>
                      <a:pt x="621" y="644"/>
                    </a:lnTo>
                    <a:lnTo>
                      <a:pt x="621" y="644"/>
                    </a:lnTo>
                    <a:lnTo>
                      <a:pt x="617" y="644"/>
                    </a:lnTo>
                    <a:lnTo>
                      <a:pt x="617" y="648"/>
                    </a:lnTo>
                    <a:lnTo>
                      <a:pt x="617" y="648"/>
                    </a:lnTo>
                    <a:lnTo>
                      <a:pt x="606" y="652"/>
                    </a:lnTo>
                    <a:lnTo>
                      <a:pt x="606" y="652"/>
                    </a:lnTo>
                    <a:lnTo>
                      <a:pt x="602" y="648"/>
                    </a:lnTo>
                    <a:lnTo>
                      <a:pt x="602" y="648"/>
                    </a:lnTo>
                    <a:lnTo>
                      <a:pt x="602" y="644"/>
                    </a:lnTo>
                    <a:lnTo>
                      <a:pt x="598" y="644"/>
                    </a:lnTo>
                    <a:lnTo>
                      <a:pt x="598" y="648"/>
                    </a:lnTo>
                    <a:lnTo>
                      <a:pt x="598" y="648"/>
                    </a:lnTo>
                    <a:lnTo>
                      <a:pt x="590" y="656"/>
                    </a:lnTo>
                    <a:lnTo>
                      <a:pt x="594" y="656"/>
                    </a:lnTo>
                    <a:lnTo>
                      <a:pt x="594" y="656"/>
                    </a:lnTo>
                    <a:lnTo>
                      <a:pt x="594" y="656"/>
                    </a:lnTo>
                    <a:lnTo>
                      <a:pt x="594" y="656"/>
                    </a:lnTo>
                    <a:lnTo>
                      <a:pt x="594" y="660"/>
                    </a:lnTo>
                    <a:lnTo>
                      <a:pt x="590" y="660"/>
                    </a:lnTo>
                    <a:lnTo>
                      <a:pt x="590" y="660"/>
                    </a:lnTo>
                    <a:lnTo>
                      <a:pt x="586" y="656"/>
                    </a:lnTo>
                    <a:lnTo>
                      <a:pt x="586" y="652"/>
                    </a:lnTo>
                    <a:lnTo>
                      <a:pt x="586" y="652"/>
                    </a:lnTo>
                    <a:lnTo>
                      <a:pt x="586" y="652"/>
                    </a:lnTo>
                    <a:lnTo>
                      <a:pt x="586" y="652"/>
                    </a:lnTo>
                    <a:lnTo>
                      <a:pt x="586" y="648"/>
                    </a:lnTo>
                    <a:lnTo>
                      <a:pt x="590" y="644"/>
                    </a:lnTo>
                    <a:lnTo>
                      <a:pt x="594" y="640"/>
                    </a:lnTo>
                    <a:lnTo>
                      <a:pt x="594" y="636"/>
                    </a:lnTo>
                    <a:lnTo>
                      <a:pt x="594" y="640"/>
                    </a:lnTo>
                    <a:lnTo>
                      <a:pt x="594" y="640"/>
                    </a:lnTo>
                    <a:lnTo>
                      <a:pt x="598" y="644"/>
                    </a:lnTo>
                    <a:lnTo>
                      <a:pt x="598" y="644"/>
                    </a:lnTo>
                    <a:lnTo>
                      <a:pt x="598" y="644"/>
                    </a:lnTo>
                    <a:lnTo>
                      <a:pt x="598" y="640"/>
                    </a:lnTo>
                    <a:lnTo>
                      <a:pt x="598" y="640"/>
                    </a:lnTo>
                    <a:lnTo>
                      <a:pt x="602" y="640"/>
                    </a:lnTo>
                    <a:lnTo>
                      <a:pt x="602" y="640"/>
                    </a:lnTo>
                    <a:lnTo>
                      <a:pt x="602" y="636"/>
                    </a:lnTo>
                    <a:lnTo>
                      <a:pt x="602" y="633"/>
                    </a:lnTo>
                    <a:lnTo>
                      <a:pt x="602" y="633"/>
                    </a:lnTo>
                    <a:lnTo>
                      <a:pt x="602" y="629"/>
                    </a:lnTo>
                    <a:lnTo>
                      <a:pt x="602" y="629"/>
                    </a:lnTo>
                    <a:lnTo>
                      <a:pt x="602" y="633"/>
                    </a:lnTo>
                    <a:lnTo>
                      <a:pt x="602" y="633"/>
                    </a:lnTo>
                    <a:lnTo>
                      <a:pt x="602" y="633"/>
                    </a:lnTo>
                    <a:lnTo>
                      <a:pt x="602" y="633"/>
                    </a:lnTo>
                    <a:lnTo>
                      <a:pt x="606" y="633"/>
                    </a:lnTo>
                    <a:lnTo>
                      <a:pt x="606" y="633"/>
                    </a:lnTo>
                    <a:lnTo>
                      <a:pt x="609" y="633"/>
                    </a:lnTo>
                    <a:lnTo>
                      <a:pt x="609" y="636"/>
                    </a:lnTo>
                    <a:lnTo>
                      <a:pt x="606" y="636"/>
                    </a:lnTo>
                    <a:lnTo>
                      <a:pt x="609" y="636"/>
                    </a:lnTo>
                    <a:lnTo>
                      <a:pt x="609" y="636"/>
                    </a:lnTo>
                    <a:lnTo>
                      <a:pt x="609" y="640"/>
                    </a:lnTo>
                    <a:lnTo>
                      <a:pt x="609" y="640"/>
                    </a:lnTo>
                    <a:lnTo>
                      <a:pt x="609" y="644"/>
                    </a:lnTo>
                    <a:lnTo>
                      <a:pt x="606" y="640"/>
                    </a:lnTo>
                    <a:lnTo>
                      <a:pt x="602" y="644"/>
                    </a:lnTo>
                    <a:lnTo>
                      <a:pt x="606" y="644"/>
                    </a:lnTo>
                    <a:lnTo>
                      <a:pt x="606" y="644"/>
                    </a:lnTo>
                    <a:lnTo>
                      <a:pt x="606" y="648"/>
                    </a:lnTo>
                    <a:lnTo>
                      <a:pt x="606" y="648"/>
                    </a:lnTo>
                    <a:lnTo>
                      <a:pt x="606" y="648"/>
                    </a:lnTo>
                    <a:lnTo>
                      <a:pt x="606" y="648"/>
                    </a:lnTo>
                    <a:lnTo>
                      <a:pt x="606" y="648"/>
                    </a:lnTo>
                    <a:lnTo>
                      <a:pt x="609" y="648"/>
                    </a:lnTo>
                    <a:lnTo>
                      <a:pt x="606" y="644"/>
                    </a:lnTo>
                    <a:lnTo>
                      <a:pt x="606" y="644"/>
                    </a:lnTo>
                    <a:lnTo>
                      <a:pt x="609" y="644"/>
                    </a:lnTo>
                    <a:lnTo>
                      <a:pt x="613" y="644"/>
                    </a:lnTo>
                    <a:lnTo>
                      <a:pt x="613" y="644"/>
                    </a:lnTo>
                    <a:lnTo>
                      <a:pt x="613" y="640"/>
                    </a:lnTo>
                    <a:lnTo>
                      <a:pt x="613" y="640"/>
                    </a:lnTo>
                    <a:lnTo>
                      <a:pt x="613" y="640"/>
                    </a:lnTo>
                    <a:lnTo>
                      <a:pt x="617" y="640"/>
                    </a:lnTo>
                    <a:lnTo>
                      <a:pt x="617" y="640"/>
                    </a:lnTo>
                    <a:lnTo>
                      <a:pt x="617" y="636"/>
                    </a:lnTo>
                    <a:lnTo>
                      <a:pt x="617" y="633"/>
                    </a:lnTo>
                    <a:lnTo>
                      <a:pt x="621" y="633"/>
                    </a:lnTo>
                    <a:lnTo>
                      <a:pt x="621" y="633"/>
                    </a:lnTo>
                    <a:lnTo>
                      <a:pt x="617" y="629"/>
                    </a:lnTo>
                    <a:lnTo>
                      <a:pt x="617" y="629"/>
                    </a:lnTo>
                    <a:lnTo>
                      <a:pt x="613" y="625"/>
                    </a:lnTo>
                    <a:lnTo>
                      <a:pt x="617" y="625"/>
                    </a:lnTo>
                    <a:lnTo>
                      <a:pt x="617" y="625"/>
                    </a:lnTo>
                    <a:lnTo>
                      <a:pt x="617" y="625"/>
                    </a:lnTo>
                    <a:lnTo>
                      <a:pt x="617" y="621"/>
                    </a:lnTo>
                    <a:lnTo>
                      <a:pt x="617" y="621"/>
                    </a:lnTo>
                    <a:lnTo>
                      <a:pt x="617" y="617"/>
                    </a:lnTo>
                    <a:lnTo>
                      <a:pt x="617" y="617"/>
                    </a:lnTo>
                    <a:lnTo>
                      <a:pt x="617" y="617"/>
                    </a:lnTo>
                    <a:lnTo>
                      <a:pt x="617" y="613"/>
                    </a:lnTo>
                    <a:lnTo>
                      <a:pt x="617" y="613"/>
                    </a:lnTo>
                    <a:lnTo>
                      <a:pt x="621" y="613"/>
                    </a:lnTo>
                    <a:lnTo>
                      <a:pt x="621" y="613"/>
                    </a:lnTo>
                    <a:lnTo>
                      <a:pt x="625" y="617"/>
                    </a:lnTo>
                    <a:lnTo>
                      <a:pt x="625" y="617"/>
                    </a:lnTo>
                    <a:lnTo>
                      <a:pt x="625" y="621"/>
                    </a:lnTo>
                    <a:lnTo>
                      <a:pt x="625" y="621"/>
                    </a:lnTo>
                    <a:lnTo>
                      <a:pt x="625" y="621"/>
                    </a:lnTo>
                    <a:lnTo>
                      <a:pt x="625" y="625"/>
                    </a:lnTo>
                    <a:lnTo>
                      <a:pt x="625" y="625"/>
                    </a:lnTo>
                    <a:lnTo>
                      <a:pt x="625" y="625"/>
                    </a:lnTo>
                    <a:lnTo>
                      <a:pt x="629" y="625"/>
                    </a:lnTo>
                    <a:lnTo>
                      <a:pt x="629" y="625"/>
                    </a:lnTo>
                    <a:lnTo>
                      <a:pt x="629" y="625"/>
                    </a:lnTo>
                    <a:lnTo>
                      <a:pt x="629" y="625"/>
                    </a:lnTo>
                    <a:lnTo>
                      <a:pt x="629" y="629"/>
                    </a:lnTo>
                    <a:lnTo>
                      <a:pt x="633" y="633"/>
                    </a:lnTo>
                    <a:lnTo>
                      <a:pt x="629" y="633"/>
                    </a:lnTo>
                    <a:lnTo>
                      <a:pt x="633" y="636"/>
                    </a:lnTo>
                    <a:lnTo>
                      <a:pt x="633" y="640"/>
                    </a:lnTo>
                    <a:lnTo>
                      <a:pt x="633" y="640"/>
                    </a:lnTo>
                    <a:lnTo>
                      <a:pt x="633" y="644"/>
                    </a:lnTo>
                    <a:lnTo>
                      <a:pt x="633" y="644"/>
                    </a:lnTo>
                    <a:lnTo>
                      <a:pt x="633" y="648"/>
                    </a:lnTo>
                    <a:lnTo>
                      <a:pt x="641" y="648"/>
                    </a:lnTo>
                    <a:lnTo>
                      <a:pt x="645" y="652"/>
                    </a:lnTo>
                    <a:lnTo>
                      <a:pt x="645" y="656"/>
                    </a:lnTo>
                    <a:lnTo>
                      <a:pt x="648" y="660"/>
                    </a:lnTo>
                    <a:lnTo>
                      <a:pt x="648" y="664"/>
                    </a:lnTo>
                    <a:lnTo>
                      <a:pt x="648" y="668"/>
                    </a:lnTo>
                    <a:lnTo>
                      <a:pt x="652" y="668"/>
                    </a:lnTo>
                    <a:lnTo>
                      <a:pt x="652" y="668"/>
                    </a:lnTo>
                    <a:lnTo>
                      <a:pt x="656" y="668"/>
                    </a:lnTo>
                    <a:lnTo>
                      <a:pt x="656" y="668"/>
                    </a:lnTo>
                    <a:lnTo>
                      <a:pt x="668" y="675"/>
                    </a:lnTo>
                    <a:lnTo>
                      <a:pt x="672" y="675"/>
                    </a:lnTo>
                    <a:lnTo>
                      <a:pt x="672" y="675"/>
                    </a:lnTo>
                    <a:lnTo>
                      <a:pt x="668" y="675"/>
                    </a:lnTo>
                    <a:lnTo>
                      <a:pt x="668" y="675"/>
                    </a:lnTo>
                    <a:lnTo>
                      <a:pt x="664" y="672"/>
                    </a:lnTo>
                    <a:lnTo>
                      <a:pt x="664" y="668"/>
                    </a:lnTo>
                    <a:lnTo>
                      <a:pt x="656" y="668"/>
                    </a:lnTo>
                    <a:lnTo>
                      <a:pt x="652" y="664"/>
                    </a:lnTo>
                    <a:lnTo>
                      <a:pt x="652" y="664"/>
                    </a:lnTo>
                    <a:lnTo>
                      <a:pt x="652" y="664"/>
                    </a:lnTo>
                    <a:lnTo>
                      <a:pt x="652" y="660"/>
                    </a:lnTo>
                    <a:lnTo>
                      <a:pt x="652" y="660"/>
                    </a:lnTo>
                    <a:lnTo>
                      <a:pt x="652" y="656"/>
                    </a:lnTo>
                    <a:lnTo>
                      <a:pt x="648" y="652"/>
                    </a:lnTo>
                    <a:lnTo>
                      <a:pt x="648" y="652"/>
                    </a:lnTo>
                    <a:lnTo>
                      <a:pt x="648" y="652"/>
                    </a:lnTo>
                    <a:lnTo>
                      <a:pt x="645" y="648"/>
                    </a:lnTo>
                    <a:lnTo>
                      <a:pt x="645" y="648"/>
                    </a:lnTo>
                    <a:lnTo>
                      <a:pt x="645" y="648"/>
                    </a:lnTo>
                    <a:lnTo>
                      <a:pt x="648" y="648"/>
                    </a:lnTo>
                    <a:lnTo>
                      <a:pt x="648" y="648"/>
                    </a:lnTo>
                    <a:lnTo>
                      <a:pt x="660" y="660"/>
                    </a:lnTo>
                    <a:lnTo>
                      <a:pt x="660" y="660"/>
                    </a:lnTo>
                    <a:lnTo>
                      <a:pt x="664" y="660"/>
                    </a:lnTo>
                    <a:lnTo>
                      <a:pt x="664" y="660"/>
                    </a:lnTo>
                    <a:lnTo>
                      <a:pt x="664" y="660"/>
                    </a:lnTo>
                    <a:lnTo>
                      <a:pt x="664" y="660"/>
                    </a:lnTo>
                    <a:lnTo>
                      <a:pt x="660" y="656"/>
                    </a:lnTo>
                    <a:lnTo>
                      <a:pt x="660" y="656"/>
                    </a:lnTo>
                    <a:lnTo>
                      <a:pt x="664" y="656"/>
                    </a:lnTo>
                    <a:lnTo>
                      <a:pt x="664" y="656"/>
                    </a:lnTo>
                    <a:lnTo>
                      <a:pt x="660" y="656"/>
                    </a:lnTo>
                    <a:lnTo>
                      <a:pt x="656" y="652"/>
                    </a:lnTo>
                    <a:lnTo>
                      <a:pt x="656" y="652"/>
                    </a:lnTo>
                    <a:lnTo>
                      <a:pt x="656" y="652"/>
                    </a:lnTo>
                    <a:lnTo>
                      <a:pt x="652" y="648"/>
                    </a:lnTo>
                    <a:lnTo>
                      <a:pt x="652" y="648"/>
                    </a:lnTo>
                    <a:lnTo>
                      <a:pt x="652" y="644"/>
                    </a:lnTo>
                    <a:lnTo>
                      <a:pt x="652" y="644"/>
                    </a:lnTo>
                    <a:lnTo>
                      <a:pt x="656" y="648"/>
                    </a:lnTo>
                    <a:lnTo>
                      <a:pt x="660" y="652"/>
                    </a:lnTo>
                    <a:lnTo>
                      <a:pt x="660" y="652"/>
                    </a:lnTo>
                    <a:lnTo>
                      <a:pt x="664" y="652"/>
                    </a:lnTo>
                    <a:lnTo>
                      <a:pt x="664" y="652"/>
                    </a:lnTo>
                    <a:lnTo>
                      <a:pt x="668" y="652"/>
                    </a:lnTo>
                    <a:lnTo>
                      <a:pt x="664" y="652"/>
                    </a:lnTo>
                    <a:lnTo>
                      <a:pt x="660" y="652"/>
                    </a:lnTo>
                    <a:lnTo>
                      <a:pt x="660" y="648"/>
                    </a:lnTo>
                    <a:lnTo>
                      <a:pt x="660" y="648"/>
                    </a:lnTo>
                    <a:lnTo>
                      <a:pt x="660" y="648"/>
                    </a:lnTo>
                    <a:lnTo>
                      <a:pt x="660" y="644"/>
                    </a:lnTo>
                    <a:lnTo>
                      <a:pt x="652" y="644"/>
                    </a:lnTo>
                    <a:lnTo>
                      <a:pt x="652" y="640"/>
                    </a:lnTo>
                    <a:lnTo>
                      <a:pt x="652" y="636"/>
                    </a:lnTo>
                    <a:lnTo>
                      <a:pt x="652" y="636"/>
                    </a:lnTo>
                    <a:lnTo>
                      <a:pt x="652" y="636"/>
                    </a:lnTo>
                    <a:lnTo>
                      <a:pt x="656" y="636"/>
                    </a:lnTo>
                    <a:lnTo>
                      <a:pt x="656" y="633"/>
                    </a:lnTo>
                    <a:lnTo>
                      <a:pt x="656" y="633"/>
                    </a:lnTo>
                    <a:lnTo>
                      <a:pt x="656" y="633"/>
                    </a:lnTo>
                    <a:lnTo>
                      <a:pt x="660" y="636"/>
                    </a:lnTo>
                    <a:lnTo>
                      <a:pt x="668" y="636"/>
                    </a:lnTo>
                    <a:lnTo>
                      <a:pt x="672" y="633"/>
                    </a:lnTo>
                    <a:lnTo>
                      <a:pt x="672" y="633"/>
                    </a:lnTo>
                    <a:lnTo>
                      <a:pt x="668" y="633"/>
                    </a:lnTo>
                    <a:lnTo>
                      <a:pt x="668" y="633"/>
                    </a:lnTo>
                    <a:lnTo>
                      <a:pt x="672" y="633"/>
                    </a:lnTo>
                    <a:lnTo>
                      <a:pt x="664" y="633"/>
                    </a:lnTo>
                    <a:lnTo>
                      <a:pt x="660" y="633"/>
                    </a:lnTo>
                    <a:lnTo>
                      <a:pt x="656" y="629"/>
                    </a:lnTo>
                    <a:lnTo>
                      <a:pt x="656" y="629"/>
                    </a:lnTo>
                    <a:lnTo>
                      <a:pt x="652" y="629"/>
                    </a:lnTo>
                    <a:lnTo>
                      <a:pt x="648" y="636"/>
                    </a:lnTo>
                    <a:lnTo>
                      <a:pt x="645" y="633"/>
                    </a:lnTo>
                    <a:lnTo>
                      <a:pt x="645" y="633"/>
                    </a:lnTo>
                    <a:lnTo>
                      <a:pt x="645" y="633"/>
                    </a:lnTo>
                    <a:lnTo>
                      <a:pt x="641" y="633"/>
                    </a:lnTo>
                    <a:lnTo>
                      <a:pt x="641" y="629"/>
                    </a:lnTo>
                    <a:lnTo>
                      <a:pt x="641" y="629"/>
                    </a:lnTo>
                    <a:lnTo>
                      <a:pt x="645" y="629"/>
                    </a:lnTo>
                    <a:lnTo>
                      <a:pt x="645" y="629"/>
                    </a:lnTo>
                    <a:lnTo>
                      <a:pt x="648" y="625"/>
                    </a:lnTo>
                    <a:lnTo>
                      <a:pt x="648" y="625"/>
                    </a:lnTo>
                    <a:lnTo>
                      <a:pt x="648" y="625"/>
                    </a:lnTo>
                    <a:lnTo>
                      <a:pt x="648" y="625"/>
                    </a:lnTo>
                    <a:lnTo>
                      <a:pt x="648" y="625"/>
                    </a:lnTo>
                    <a:lnTo>
                      <a:pt x="648" y="621"/>
                    </a:lnTo>
                    <a:lnTo>
                      <a:pt x="652" y="621"/>
                    </a:lnTo>
                    <a:lnTo>
                      <a:pt x="652" y="621"/>
                    </a:lnTo>
                    <a:lnTo>
                      <a:pt x="652" y="621"/>
                    </a:lnTo>
                    <a:lnTo>
                      <a:pt x="652" y="621"/>
                    </a:lnTo>
                    <a:lnTo>
                      <a:pt x="652" y="621"/>
                    </a:lnTo>
                    <a:lnTo>
                      <a:pt x="648" y="621"/>
                    </a:lnTo>
                    <a:lnTo>
                      <a:pt x="648" y="617"/>
                    </a:lnTo>
                    <a:lnTo>
                      <a:pt x="656" y="621"/>
                    </a:lnTo>
                    <a:lnTo>
                      <a:pt x="660" y="617"/>
                    </a:lnTo>
                    <a:lnTo>
                      <a:pt x="660" y="617"/>
                    </a:lnTo>
                    <a:lnTo>
                      <a:pt x="656" y="617"/>
                    </a:lnTo>
                    <a:lnTo>
                      <a:pt x="652" y="617"/>
                    </a:lnTo>
                    <a:lnTo>
                      <a:pt x="652" y="617"/>
                    </a:lnTo>
                    <a:lnTo>
                      <a:pt x="648" y="613"/>
                    </a:lnTo>
                    <a:lnTo>
                      <a:pt x="648" y="613"/>
                    </a:lnTo>
                    <a:lnTo>
                      <a:pt x="648" y="613"/>
                    </a:lnTo>
                    <a:lnTo>
                      <a:pt x="648" y="613"/>
                    </a:lnTo>
                    <a:lnTo>
                      <a:pt x="648" y="613"/>
                    </a:lnTo>
                    <a:lnTo>
                      <a:pt x="648" y="613"/>
                    </a:lnTo>
                    <a:lnTo>
                      <a:pt x="633" y="617"/>
                    </a:lnTo>
                    <a:lnTo>
                      <a:pt x="633" y="617"/>
                    </a:lnTo>
                    <a:lnTo>
                      <a:pt x="633" y="617"/>
                    </a:lnTo>
                    <a:lnTo>
                      <a:pt x="633" y="613"/>
                    </a:lnTo>
                    <a:lnTo>
                      <a:pt x="641" y="613"/>
                    </a:lnTo>
                    <a:lnTo>
                      <a:pt x="641" y="613"/>
                    </a:lnTo>
                    <a:lnTo>
                      <a:pt x="641" y="609"/>
                    </a:lnTo>
                    <a:lnTo>
                      <a:pt x="641" y="609"/>
                    </a:lnTo>
                    <a:lnTo>
                      <a:pt x="641" y="609"/>
                    </a:lnTo>
                    <a:lnTo>
                      <a:pt x="633" y="609"/>
                    </a:lnTo>
                    <a:lnTo>
                      <a:pt x="625" y="609"/>
                    </a:lnTo>
                    <a:lnTo>
                      <a:pt x="625" y="605"/>
                    </a:lnTo>
                    <a:lnTo>
                      <a:pt x="625" y="605"/>
                    </a:lnTo>
                    <a:lnTo>
                      <a:pt x="625" y="601"/>
                    </a:lnTo>
                    <a:lnTo>
                      <a:pt x="629" y="601"/>
                    </a:lnTo>
                    <a:lnTo>
                      <a:pt x="629" y="601"/>
                    </a:lnTo>
                    <a:lnTo>
                      <a:pt x="633" y="601"/>
                    </a:lnTo>
                    <a:lnTo>
                      <a:pt x="633" y="601"/>
                    </a:lnTo>
                    <a:lnTo>
                      <a:pt x="633" y="601"/>
                    </a:lnTo>
                    <a:lnTo>
                      <a:pt x="633" y="601"/>
                    </a:lnTo>
                    <a:lnTo>
                      <a:pt x="633" y="601"/>
                    </a:lnTo>
                    <a:lnTo>
                      <a:pt x="637" y="601"/>
                    </a:lnTo>
                    <a:lnTo>
                      <a:pt x="637" y="601"/>
                    </a:lnTo>
                    <a:lnTo>
                      <a:pt x="637" y="605"/>
                    </a:lnTo>
                    <a:lnTo>
                      <a:pt x="637" y="605"/>
                    </a:lnTo>
                    <a:lnTo>
                      <a:pt x="641" y="605"/>
                    </a:lnTo>
                    <a:lnTo>
                      <a:pt x="641" y="605"/>
                    </a:lnTo>
                    <a:lnTo>
                      <a:pt x="645" y="605"/>
                    </a:lnTo>
                    <a:lnTo>
                      <a:pt x="652" y="605"/>
                    </a:lnTo>
                    <a:lnTo>
                      <a:pt x="656" y="609"/>
                    </a:lnTo>
                    <a:lnTo>
                      <a:pt x="656" y="613"/>
                    </a:lnTo>
                    <a:lnTo>
                      <a:pt x="672" y="621"/>
                    </a:lnTo>
                    <a:lnTo>
                      <a:pt x="672" y="621"/>
                    </a:lnTo>
                    <a:lnTo>
                      <a:pt x="676" y="621"/>
                    </a:lnTo>
                    <a:lnTo>
                      <a:pt x="672" y="617"/>
                    </a:lnTo>
                    <a:lnTo>
                      <a:pt x="668" y="617"/>
                    </a:lnTo>
                    <a:lnTo>
                      <a:pt x="668" y="617"/>
                    </a:lnTo>
                    <a:lnTo>
                      <a:pt x="660" y="613"/>
                    </a:lnTo>
                    <a:lnTo>
                      <a:pt x="660" y="609"/>
                    </a:lnTo>
                    <a:lnTo>
                      <a:pt x="656" y="609"/>
                    </a:lnTo>
                    <a:lnTo>
                      <a:pt x="656" y="605"/>
                    </a:lnTo>
                    <a:lnTo>
                      <a:pt x="652" y="601"/>
                    </a:lnTo>
                    <a:lnTo>
                      <a:pt x="648" y="601"/>
                    </a:lnTo>
                    <a:lnTo>
                      <a:pt x="645" y="601"/>
                    </a:lnTo>
                    <a:lnTo>
                      <a:pt x="641" y="601"/>
                    </a:lnTo>
                    <a:lnTo>
                      <a:pt x="637" y="597"/>
                    </a:lnTo>
                    <a:lnTo>
                      <a:pt x="637" y="597"/>
                    </a:lnTo>
                    <a:lnTo>
                      <a:pt x="633" y="597"/>
                    </a:lnTo>
                    <a:lnTo>
                      <a:pt x="633" y="597"/>
                    </a:lnTo>
                    <a:lnTo>
                      <a:pt x="633" y="594"/>
                    </a:lnTo>
                    <a:lnTo>
                      <a:pt x="633" y="594"/>
                    </a:lnTo>
                    <a:lnTo>
                      <a:pt x="629" y="597"/>
                    </a:lnTo>
                    <a:lnTo>
                      <a:pt x="629" y="594"/>
                    </a:lnTo>
                    <a:lnTo>
                      <a:pt x="633" y="594"/>
                    </a:lnTo>
                    <a:lnTo>
                      <a:pt x="637" y="590"/>
                    </a:lnTo>
                    <a:lnTo>
                      <a:pt x="641" y="586"/>
                    </a:lnTo>
                    <a:lnTo>
                      <a:pt x="656" y="582"/>
                    </a:lnTo>
                    <a:lnTo>
                      <a:pt x="656" y="582"/>
                    </a:lnTo>
                    <a:lnTo>
                      <a:pt x="664" y="582"/>
                    </a:lnTo>
                    <a:lnTo>
                      <a:pt x="664" y="582"/>
                    </a:lnTo>
                    <a:lnTo>
                      <a:pt x="668" y="582"/>
                    </a:lnTo>
                    <a:lnTo>
                      <a:pt x="668" y="586"/>
                    </a:lnTo>
                    <a:lnTo>
                      <a:pt x="668" y="586"/>
                    </a:lnTo>
                    <a:lnTo>
                      <a:pt x="668" y="590"/>
                    </a:lnTo>
                    <a:lnTo>
                      <a:pt x="668" y="594"/>
                    </a:lnTo>
                    <a:lnTo>
                      <a:pt x="668" y="590"/>
                    </a:lnTo>
                    <a:lnTo>
                      <a:pt x="676" y="586"/>
                    </a:lnTo>
                    <a:lnTo>
                      <a:pt x="680" y="582"/>
                    </a:lnTo>
                    <a:lnTo>
                      <a:pt x="680" y="582"/>
                    </a:lnTo>
                    <a:lnTo>
                      <a:pt x="684" y="582"/>
                    </a:lnTo>
                    <a:lnTo>
                      <a:pt x="684" y="582"/>
                    </a:lnTo>
                    <a:lnTo>
                      <a:pt x="688" y="586"/>
                    </a:lnTo>
                    <a:lnTo>
                      <a:pt x="688" y="586"/>
                    </a:lnTo>
                    <a:lnTo>
                      <a:pt x="691" y="590"/>
                    </a:lnTo>
                    <a:lnTo>
                      <a:pt x="691" y="590"/>
                    </a:lnTo>
                    <a:lnTo>
                      <a:pt x="691" y="594"/>
                    </a:lnTo>
                    <a:lnTo>
                      <a:pt x="699" y="594"/>
                    </a:lnTo>
                    <a:lnTo>
                      <a:pt x="699" y="597"/>
                    </a:lnTo>
                    <a:lnTo>
                      <a:pt x="699" y="597"/>
                    </a:lnTo>
                    <a:lnTo>
                      <a:pt x="703" y="601"/>
                    </a:lnTo>
                    <a:lnTo>
                      <a:pt x="703" y="601"/>
                    </a:lnTo>
                    <a:lnTo>
                      <a:pt x="703" y="601"/>
                    </a:lnTo>
                    <a:lnTo>
                      <a:pt x="703" y="601"/>
                    </a:lnTo>
                    <a:lnTo>
                      <a:pt x="703" y="605"/>
                    </a:lnTo>
                    <a:lnTo>
                      <a:pt x="703" y="609"/>
                    </a:lnTo>
                    <a:lnTo>
                      <a:pt x="703" y="609"/>
                    </a:lnTo>
                    <a:lnTo>
                      <a:pt x="707" y="609"/>
                    </a:lnTo>
                    <a:lnTo>
                      <a:pt x="707" y="609"/>
                    </a:lnTo>
                    <a:lnTo>
                      <a:pt x="707" y="605"/>
                    </a:lnTo>
                    <a:lnTo>
                      <a:pt x="707" y="605"/>
                    </a:lnTo>
                    <a:lnTo>
                      <a:pt x="703" y="601"/>
                    </a:lnTo>
                    <a:lnTo>
                      <a:pt x="703" y="601"/>
                    </a:lnTo>
                    <a:lnTo>
                      <a:pt x="703" y="597"/>
                    </a:lnTo>
                    <a:lnTo>
                      <a:pt x="707" y="597"/>
                    </a:lnTo>
                    <a:lnTo>
                      <a:pt x="703" y="594"/>
                    </a:lnTo>
                    <a:lnTo>
                      <a:pt x="699" y="590"/>
                    </a:lnTo>
                    <a:lnTo>
                      <a:pt x="695" y="590"/>
                    </a:lnTo>
                    <a:lnTo>
                      <a:pt x="691" y="586"/>
                    </a:lnTo>
                    <a:lnTo>
                      <a:pt x="691" y="586"/>
                    </a:lnTo>
                    <a:lnTo>
                      <a:pt x="691" y="586"/>
                    </a:lnTo>
                    <a:lnTo>
                      <a:pt x="688" y="582"/>
                    </a:lnTo>
                    <a:lnTo>
                      <a:pt x="688" y="578"/>
                    </a:lnTo>
                    <a:lnTo>
                      <a:pt x="688" y="578"/>
                    </a:lnTo>
                    <a:lnTo>
                      <a:pt x="688" y="578"/>
                    </a:lnTo>
                    <a:lnTo>
                      <a:pt x="691" y="574"/>
                    </a:lnTo>
                    <a:lnTo>
                      <a:pt x="691" y="574"/>
                    </a:lnTo>
                    <a:lnTo>
                      <a:pt x="688" y="574"/>
                    </a:lnTo>
                    <a:lnTo>
                      <a:pt x="695" y="574"/>
                    </a:lnTo>
                    <a:lnTo>
                      <a:pt x="707" y="578"/>
                    </a:lnTo>
                    <a:lnTo>
                      <a:pt x="711" y="578"/>
                    </a:lnTo>
                    <a:lnTo>
                      <a:pt x="707" y="574"/>
                    </a:lnTo>
                    <a:lnTo>
                      <a:pt x="695" y="570"/>
                    </a:lnTo>
                    <a:lnTo>
                      <a:pt x="695" y="570"/>
                    </a:lnTo>
                    <a:lnTo>
                      <a:pt x="707" y="566"/>
                    </a:lnTo>
                    <a:lnTo>
                      <a:pt x="715" y="566"/>
                    </a:lnTo>
                    <a:lnTo>
                      <a:pt x="723" y="570"/>
                    </a:lnTo>
                    <a:lnTo>
                      <a:pt x="727" y="566"/>
                    </a:lnTo>
                    <a:lnTo>
                      <a:pt x="723" y="566"/>
                    </a:lnTo>
                    <a:lnTo>
                      <a:pt x="707" y="562"/>
                    </a:lnTo>
                    <a:lnTo>
                      <a:pt x="699" y="562"/>
                    </a:lnTo>
                    <a:lnTo>
                      <a:pt x="703" y="551"/>
                    </a:lnTo>
                    <a:lnTo>
                      <a:pt x="699" y="551"/>
                    </a:lnTo>
                    <a:lnTo>
                      <a:pt x="699" y="551"/>
                    </a:lnTo>
                    <a:lnTo>
                      <a:pt x="699" y="554"/>
                    </a:lnTo>
                    <a:lnTo>
                      <a:pt x="695" y="554"/>
                    </a:lnTo>
                    <a:lnTo>
                      <a:pt x="691" y="558"/>
                    </a:lnTo>
                    <a:lnTo>
                      <a:pt x="691" y="558"/>
                    </a:lnTo>
                    <a:lnTo>
                      <a:pt x="688" y="566"/>
                    </a:lnTo>
                    <a:lnTo>
                      <a:pt x="676" y="570"/>
                    </a:lnTo>
                    <a:lnTo>
                      <a:pt x="672" y="570"/>
                    </a:lnTo>
                    <a:lnTo>
                      <a:pt x="672" y="570"/>
                    </a:lnTo>
                    <a:lnTo>
                      <a:pt x="676" y="566"/>
                    </a:lnTo>
                    <a:lnTo>
                      <a:pt x="676" y="566"/>
                    </a:lnTo>
                    <a:lnTo>
                      <a:pt x="676" y="562"/>
                    </a:lnTo>
                    <a:lnTo>
                      <a:pt x="676" y="562"/>
                    </a:lnTo>
                    <a:lnTo>
                      <a:pt x="672" y="562"/>
                    </a:lnTo>
                    <a:lnTo>
                      <a:pt x="672" y="562"/>
                    </a:lnTo>
                    <a:lnTo>
                      <a:pt x="672" y="562"/>
                    </a:lnTo>
                    <a:lnTo>
                      <a:pt x="668" y="562"/>
                    </a:lnTo>
                    <a:lnTo>
                      <a:pt x="668" y="562"/>
                    </a:lnTo>
                    <a:lnTo>
                      <a:pt x="668" y="562"/>
                    </a:lnTo>
                    <a:lnTo>
                      <a:pt x="664" y="566"/>
                    </a:lnTo>
                    <a:lnTo>
                      <a:pt x="664" y="570"/>
                    </a:lnTo>
                    <a:lnTo>
                      <a:pt x="664" y="574"/>
                    </a:lnTo>
                    <a:lnTo>
                      <a:pt x="656" y="574"/>
                    </a:lnTo>
                    <a:lnTo>
                      <a:pt x="652" y="578"/>
                    </a:lnTo>
                    <a:lnTo>
                      <a:pt x="645" y="578"/>
                    </a:lnTo>
                    <a:lnTo>
                      <a:pt x="641" y="578"/>
                    </a:lnTo>
                    <a:lnTo>
                      <a:pt x="641" y="578"/>
                    </a:lnTo>
                    <a:lnTo>
                      <a:pt x="641" y="574"/>
                    </a:lnTo>
                    <a:lnTo>
                      <a:pt x="641" y="574"/>
                    </a:lnTo>
                    <a:lnTo>
                      <a:pt x="641" y="570"/>
                    </a:lnTo>
                    <a:lnTo>
                      <a:pt x="637" y="570"/>
                    </a:lnTo>
                    <a:lnTo>
                      <a:pt x="637" y="570"/>
                    </a:lnTo>
                    <a:lnTo>
                      <a:pt x="637" y="566"/>
                    </a:lnTo>
                    <a:lnTo>
                      <a:pt x="637" y="566"/>
                    </a:lnTo>
                    <a:lnTo>
                      <a:pt x="637" y="566"/>
                    </a:lnTo>
                    <a:lnTo>
                      <a:pt x="641" y="562"/>
                    </a:lnTo>
                    <a:lnTo>
                      <a:pt x="645" y="562"/>
                    </a:lnTo>
                    <a:lnTo>
                      <a:pt x="645" y="562"/>
                    </a:lnTo>
                    <a:lnTo>
                      <a:pt x="645" y="558"/>
                    </a:lnTo>
                    <a:lnTo>
                      <a:pt x="645" y="558"/>
                    </a:lnTo>
                    <a:lnTo>
                      <a:pt x="645" y="558"/>
                    </a:lnTo>
                    <a:lnTo>
                      <a:pt x="641" y="558"/>
                    </a:lnTo>
                    <a:lnTo>
                      <a:pt x="641" y="558"/>
                    </a:lnTo>
                    <a:lnTo>
                      <a:pt x="641" y="558"/>
                    </a:lnTo>
                    <a:lnTo>
                      <a:pt x="641" y="554"/>
                    </a:lnTo>
                    <a:lnTo>
                      <a:pt x="641" y="554"/>
                    </a:lnTo>
                    <a:lnTo>
                      <a:pt x="637" y="551"/>
                    </a:lnTo>
                    <a:lnTo>
                      <a:pt x="641" y="547"/>
                    </a:lnTo>
                    <a:lnTo>
                      <a:pt x="641" y="547"/>
                    </a:lnTo>
                    <a:lnTo>
                      <a:pt x="645" y="543"/>
                    </a:lnTo>
                    <a:lnTo>
                      <a:pt x="648" y="539"/>
                    </a:lnTo>
                    <a:lnTo>
                      <a:pt x="656" y="535"/>
                    </a:lnTo>
                    <a:lnTo>
                      <a:pt x="656" y="531"/>
                    </a:lnTo>
                    <a:lnTo>
                      <a:pt x="660" y="531"/>
                    </a:lnTo>
                    <a:lnTo>
                      <a:pt x="660" y="531"/>
                    </a:lnTo>
                    <a:lnTo>
                      <a:pt x="664" y="535"/>
                    </a:lnTo>
                    <a:lnTo>
                      <a:pt x="668" y="535"/>
                    </a:lnTo>
                    <a:lnTo>
                      <a:pt x="668" y="539"/>
                    </a:lnTo>
                    <a:lnTo>
                      <a:pt x="668" y="539"/>
                    </a:lnTo>
                    <a:lnTo>
                      <a:pt x="668" y="539"/>
                    </a:lnTo>
                    <a:lnTo>
                      <a:pt x="668" y="539"/>
                    </a:lnTo>
                    <a:lnTo>
                      <a:pt x="672" y="539"/>
                    </a:lnTo>
                    <a:lnTo>
                      <a:pt x="672" y="539"/>
                    </a:lnTo>
                    <a:lnTo>
                      <a:pt x="672" y="539"/>
                    </a:lnTo>
                    <a:lnTo>
                      <a:pt x="676" y="539"/>
                    </a:lnTo>
                    <a:lnTo>
                      <a:pt x="672" y="539"/>
                    </a:lnTo>
                    <a:lnTo>
                      <a:pt x="672" y="539"/>
                    </a:lnTo>
                    <a:lnTo>
                      <a:pt x="672" y="539"/>
                    </a:lnTo>
                    <a:lnTo>
                      <a:pt x="672" y="539"/>
                    </a:lnTo>
                    <a:lnTo>
                      <a:pt x="668" y="535"/>
                    </a:lnTo>
                    <a:lnTo>
                      <a:pt x="668" y="535"/>
                    </a:lnTo>
                    <a:lnTo>
                      <a:pt x="668" y="535"/>
                    </a:lnTo>
                    <a:lnTo>
                      <a:pt x="668" y="535"/>
                    </a:lnTo>
                    <a:lnTo>
                      <a:pt x="668" y="531"/>
                    </a:lnTo>
                    <a:lnTo>
                      <a:pt x="668" y="531"/>
                    </a:lnTo>
                    <a:lnTo>
                      <a:pt x="668" y="531"/>
                    </a:lnTo>
                    <a:lnTo>
                      <a:pt x="668" y="531"/>
                    </a:lnTo>
                    <a:lnTo>
                      <a:pt x="672" y="527"/>
                    </a:lnTo>
                    <a:lnTo>
                      <a:pt x="676" y="523"/>
                    </a:lnTo>
                    <a:lnTo>
                      <a:pt x="676" y="527"/>
                    </a:lnTo>
                    <a:lnTo>
                      <a:pt x="680" y="527"/>
                    </a:lnTo>
                    <a:lnTo>
                      <a:pt x="680" y="527"/>
                    </a:lnTo>
                    <a:lnTo>
                      <a:pt x="680" y="527"/>
                    </a:lnTo>
                    <a:lnTo>
                      <a:pt x="680" y="527"/>
                    </a:lnTo>
                    <a:lnTo>
                      <a:pt x="684" y="527"/>
                    </a:lnTo>
                    <a:lnTo>
                      <a:pt x="688" y="531"/>
                    </a:lnTo>
                    <a:lnTo>
                      <a:pt x="688" y="531"/>
                    </a:lnTo>
                    <a:lnTo>
                      <a:pt x="688" y="531"/>
                    </a:lnTo>
                    <a:lnTo>
                      <a:pt x="691" y="531"/>
                    </a:lnTo>
                    <a:lnTo>
                      <a:pt x="695" y="527"/>
                    </a:lnTo>
                    <a:lnTo>
                      <a:pt x="703" y="531"/>
                    </a:lnTo>
                    <a:lnTo>
                      <a:pt x="703" y="527"/>
                    </a:lnTo>
                    <a:lnTo>
                      <a:pt x="699" y="527"/>
                    </a:lnTo>
                    <a:lnTo>
                      <a:pt x="691" y="527"/>
                    </a:lnTo>
                    <a:lnTo>
                      <a:pt x="688" y="523"/>
                    </a:lnTo>
                    <a:lnTo>
                      <a:pt x="684" y="523"/>
                    </a:lnTo>
                    <a:lnTo>
                      <a:pt x="684" y="519"/>
                    </a:lnTo>
                    <a:lnTo>
                      <a:pt x="680" y="519"/>
                    </a:lnTo>
                    <a:lnTo>
                      <a:pt x="680" y="523"/>
                    </a:lnTo>
                    <a:lnTo>
                      <a:pt x="680" y="523"/>
                    </a:lnTo>
                    <a:lnTo>
                      <a:pt x="676" y="523"/>
                    </a:lnTo>
                    <a:lnTo>
                      <a:pt x="672" y="519"/>
                    </a:lnTo>
                    <a:lnTo>
                      <a:pt x="672" y="519"/>
                    </a:lnTo>
                    <a:lnTo>
                      <a:pt x="676" y="515"/>
                    </a:lnTo>
                    <a:lnTo>
                      <a:pt x="680" y="512"/>
                    </a:lnTo>
                    <a:lnTo>
                      <a:pt x="680" y="512"/>
                    </a:lnTo>
                    <a:lnTo>
                      <a:pt x="684" y="508"/>
                    </a:lnTo>
                    <a:lnTo>
                      <a:pt x="691" y="512"/>
                    </a:lnTo>
                    <a:lnTo>
                      <a:pt x="699" y="512"/>
                    </a:lnTo>
                    <a:lnTo>
                      <a:pt x="703" y="515"/>
                    </a:lnTo>
                    <a:lnTo>
                      <a:pt x="703" y="512"/>
                    </a:lnTo>
                    <a:lnTo>
                      <a:pt x="699" y="508"/>
                    </a:lnTo>
                    <a:lnTo>
                      <a:pt x="695" y="508"/>
                    </a:lnTo>
                    <a:lnTo>
                      <a:pt x="684" y="508"/>
                    </a:lnTo>
                    <a:lnTo>
                      <a:pt x="684" y="504"/>
                    </a:lnTo>
                    <a:lnTo>
                      <a:pt x="688" y="496"/>
                    </a:lnTo>
                    <a:lnTo>
                      <a:pt x="688" y="496"/>
                    </a:lnTo>
                    <a:lnTo>
                      <a:pt x="691" y="496"/>
                    </a:lnTo>
                    <a:lnTo>
                      <a:pt x="691" y="492"/>
                    </a:lnTo>
                    <a:lnTo>
                      <a:pt x="691" y="492"/>
                    </a:lnTo>
                    <a:lnTo>
                      <a:pt x="695" y="492"/>
                    </a:lnTo>
                    <a:lnTo>
                      <a:pt x="695" y="496"/>
                    </a:lnTo>
                    <a:lnTo>
                      <a:pt x="699" y="496"/>
                    </a:lnTo>
                    <a:lnTo>
                      <a:pt x="699" y="496"/>
                    </a:lnTo>
                    <a:lnTo>
                      <a:pt x="699" y="496"/>
                    </a:lnTo>
                    <a:lnTo>
                      <a:pt x="703" y="496"/>
                    </a:lnTo>
                    <a:lnTo>
                      <a:pt x="699" y="492"/>
                    </a:lnTo>
                    <a:lnTo>
                      <a:pt x="691" y="488"/>
                    </a:lnTo>
                    <a:lnTo>
                      <a:pt x="691" y="488"/>
                    </a:lnTo>
                    <a:lnTo>
                      <a:pt x="691" y="488"/>
                    </a:lnTo>
                    <a:lnTo>
                      <a:pt x="680" y="492"/>
                    </a:lnTo>
                    <a:lnTo>
                      <a:pt x="680" y="496"/>
                    </a:lnTo>
                    <a:lnTo>
                      <a:pt x="676" y="496"/>
                    </a:lnTo>
                    <a:lnTo>
                      <a:pt x="676" y="492"/>
                    </a:lnTo>
                    <a:lnTo>
                      <a:pt x="676" y="488"/>
                    </a:lnTo>
                    <a:lnTo>
                      <a:pt x="676" y="488"/>
                    </a:lnTo>
                    <a:lnTo>
                      <a:pt x="680" y="484"/>
                    </a:lnTo>
                    <a:lnTo>
                      <a:pt x="680" y="484"/>
                    </a:lnTo>
                    <a:lnTo>
                      <a:pt x="680" y="484"/>
                    </a:lnTo>
                    <a:lnTo>
                      <a:pt x="680" y="480"/>
                    </a:lnTo>
                    <a:lnTo>
                      <a:pt x="676" y="480"/>
                    </a:lnTo>
                    <a:lnTo>
                      <a:pt x="676" y="480"/>
                    </a:lnTo>
                    <a:lnTo>
                      <a:pt x="676" y="480"/>
                    </a:lnTo>
                    <a:lnTo>
                      <a:pt x="676" y="472"/>
                    </a:lnTo>
                    <a:lnTo>
                      <a:pt x="680" y="469"/>
                    </a:lnTo>
                    <a:lnTo>
                      <a:pt x="680" y="465"/>
                    </a:lnTo>
                    <a:lnTo>
                      <a:pt x="680" y="465"/>
                    </a:lnTo>
                    <a:lnTo>
                      <a:pt x="680" y="465"/>
                    </a:lnTo>
                    <a:lnTo>
                      <a:pt x="680" y="461"/>
                    </a:lnTo>
                    <a:lnTo>
                      <a:pt x="680" y="461"/>
                    </a:lnTo>
                    <a:lnTo>
                      <a:pt x="680" y="461"/>
                    </a:lnTo>
                    <a:lnTo>
                      <a:pt x="691" y="457"/>
                    </a:lnTo>
                    <a:lnTo>
                      <a:pt x="695" y="449"/>
                    </a:lnTo>
                    <a:lnTo>
                      <a:pt x="699" y="449"/>
                    </a:lnTo>
                    <a:lnTo>
                      <a:pt x="707" y="449"/>
                    </a:lnTo>
                    <a:lnTo>
                      <a:pt x="699" y="445"/>
                    </a:lnTo>
                    <a:lnTo>
                      <a:pt x="699" y="445"/>
                    </a:lnTo>
                    <a:lnTo>
                      <a:pt x="699" y="441"/>
                    </a:lnTo>
                    <a:lnTo>
                      <a:pt x="699" y="441"/>
                    </a:lnTo>
                    <a:lnTo>
                      <a:pt x="699" y="437"/>
                    </a:lnTo>
                    <a:lnTo>
                      <a:pt x="699" y="437"/>
                    </a:lnTo>
                    <a:lnTo>
                      <a:pt x="699" y="437"/>
                    </a:lnTo>
                    <a:lnTo>
                      <a:pt x="695" y="437"/>
                    </a:lnTo>
                    <a:lnTo>
                      <a:pt x="691" y="437"/>
                    </a:lnTo>
                    <a:lnTo>
                      <a:pt x="691" y="433"/>
                    </a:lnTo>
                    <a:lnTo>
                      <a:pt x="691" y="430"/>
                    </a:lnTo>
                    <a:lnTo>
                      <a:pt x="691" y="426"/>
                    </a:lnTo>
                    <a:lnTo>
                      <a:pt x="691" y="426"/>
                    </a:lnTo>
                    <a:lnTo>
                      <a:pt x="695" y="422"/>
                    </a:lnTo>
                    <a:lnTo>
                      <a:pt x="695" y="418"/>
                    </a:lnTo>
                    <a:lnTo>
                      <a:pt x="695" y="414"/>
                    </a:lnTo>
                    <a:lnTo>
                      <a:pt x="695" y="414"/>
                    </a:lnTo>
                    <a:lnTo>
                      <a:pt x="695" y="410"/>
                    </a:lnTo>
                    <a:lnTo>
                      <a:pt x="695" y="410"/>
                    </a:lnTo>
                    <a:lnTo>
                      <a:pt x="695" y="410"/>
                    </a:lnTo>
                    <a:lnTo>
                      <a:pt x="695" y="406"/>
                    </a:lnTo>
                    <a:lnTo>
                      <a:pt x="695" y="406"/>
                    </a:lnTo>
                    <a:lnTo>
                      <a:pt x="691" y="406"/>
                    </a:lnTo>
                    <a:lnTo>
                      <a:pt x="691" y="406"/>
                    </a:lnTo>
                    <a:lnTo>
                      <a:pt x="691" y="402"/>
                    </a:lnTo>
                    <a:lnTo>
                      <a:pt x="691" y="402"/>
                    </a:lnTo>
                    <a:lnTo>
                      <a:pt x="691" y="402"/>
                    </a:lnTo>
                    <a:lnTo>
                      <a:pt x="691" y="402"/>
                    </a:lnTo>
                    <a:lnTo>
                      <a:pt x="691" y="402"/>
                    </a:lnTo>
                    <a:lnTo>
                      <a:pt x="691" y="398"/>
                    </a:lnTo>
                    <a:lnTo>
                      <a:pt x="695" y="398"/>
                    </a:lnTo>
                    <a:lnTo>
                      <a:pt x="695" y="398"/>
                    </a:lnTo>
                    <a:lnTo>
                      <a:pt x="695" y="394"/>
                    </a:lnTo>
                    <a:lnTo>
                      <a:pt x="695" y="394"/>
                    </a:lnTo>
                    <a:lnTo>
                      <a:pt x="695" y="394"/>
                    </a:lnTo>
                    <a:lnTo>
                      <a:pt x="699" y="394"/>
                    </a:lnTo>
                    <a:lnTo>
                      <a:pt x="699" y="394"/>
                    </a:lnTo>
                    <a:lnTo>
                      <a:pt x="699" y="398"/>
                    </a:lnTo>
                    <a:lnTo>
                      <a:pt x="707" y="402"/>
                    </a:lnTo>
                    <a:lnTo>
                      <a:pt x="707" y="402"/>
                    </a:lnTo>
                    <a:lnTo>
                      <a:pt x="707" y="406"/>
                    </a:lnTo>
                    <a:lnTo>
                      <a:pt x="707" y="406"/>
                    </a:lnTo>
                    <a:lnTo>
                      <a:pt x="707" y="410"/>
                    </a:lnTo>
                    <a:lnTo>
                      <a:pt x="707" y="410"/>
                    </a:lnTo>
                    <a:lnTo>
                      <a:pt x="707" y="410"/>
                    </a:lnTo>
                    <a:lnTo>
                      <a:pt x="711" y="406"/>
                    </a:lnTo>
                    <a:lnTo>
                      <a:pt x="711" y="406"/>
                    </a:lnTo>
                    <a:lnTo>
                      <a:pt x="715" y="410"/>
                    </a:lnTo>
                    <a:lnTo>
                      <a:pt x="715" y="410"/>
                    </a:lnTo>
                    <a:lnTo>
                      <a:pt x="715" y="414"/>
                    </a:lnTo>
                    <a:lnTo>
                      <a:pt x="719" y="414"/>
                    </a:lnTo>
                    <a:lnTo>
                      <a:pt x="719" y="418"/>
                    </a:lnTo>
                    <a:lnTo>
                      <a:pt x="719" y="422"/>
                    </a:lnTo>
                    <a:lnTo>
                      <a:pt x="719" y="422"/>
                    </a:lnTo>
                    <a:lnTo>
                      <a:pt x="723" y="426"/>
                    </a:lnTo>
                    <a:lnTo>
                      <a:pt x="723" y="426"/>
                    </a:lnTo>
                    <a:lnTo>
                      <a:pt x="723" y="426"/>
                    </a:lnTo>
                    <a:lnTo>
                      <a:pt x="723" y="430"/>
                    </a:lnTo>
                    <a:lnTo>
                      <a:pt x="723" y="430"/>
                    </a:lnTo>
                    <a:lnTo>
                      <a:pt x="723" y="430"/>
                    </a:lnTo>
                    <a:lnTo>
                      <a:pt x="723" y="426"/>
                    </a:lnTo>
                    <a:lnTo>
                      <a:pt x="723" y="422"/>
                    </a:lnTo>
                    <a:lnTo>
                      <a:pt x="723" y="422"/>
                    </a:lnTo>
                    <a:lnTo>
                      <a:pt x="719" y="418"/>
                    </a:lnTo>
                    <a:lnTo>
                      <a:pt x="719" y="414"/>
                    </a:lnTo>
                    <a:lnTo>
                      <a:pt x="719" y="410"/>
                    </a:lnTo>
                    <a:lnTo>
                      <a:pt x="719" y="410"/>
                    </a:lnTo>
                    <a:lnTo>
                      <a:pt x="719" y="410"/>
                    </a:lnTo>
                    <a:lnTo>
                      <a:pt x="723" y="414"/>
                    </a:lnTo>
                    <a:lnTo>
                      <a:pt x="723" y="418"/>
                    </a:lnTo>
                    <a:lnTo>
                      <a:pt x="727" y="418"/>
                    </a:lnTo>
                    <a:lnTo>
                      <a:pt x="727" y="422"/>
                    </a:lnTo>
                    <a:lnTo>
                      <a:pt x="727" y="422"/>
                    </a:lnTo>
                    <a:lnTo>
                      <a:pt x="731" y="422"/>
                    </a:lnTo>
                    <a:lnTo>
                      <a:pt x="731" y="422"/>
                    </a:lnTo>
                    <a:lnTo>
                      <a:pt x="731" y="422"/>
                    </a:lnTo>
                    <a:lnTo>
                      <a:pt x="734" y="422"/>
                    </a:lnTo>
                    <a:lnTo>
                      <a:pt x="731" y="422"/>
                    </a:lnTo>
                    <a:lnTo>
                      <a:pt x="731" y="422"/>
                    </a:lnTo>
                    <a:lnTo>
                      <a:pt x="731" y="418"/>
                    </a:lnTo>
                    <a:lnTo>
                      <a:pt x="731" y="418"/>
                    </a:lnTo>
                    <a:lnTo>
                      <a:pt x="731" y="418"/>
                    </a:lnTo>
                    <a:lnTo>
                      <a:pt x="731" y="414"/>
                    </a:lnTo>
                    <a:lnTo>
                      <a:pt x="731" y="414"/>
                    </a:lnTo>
                    <a:lnTo>
                      <a:pt x="734" y="414"/>
                    </a:lnTo>
                    <a:lnTo>
                      <a:pt x="738" y="414"/>
                    </a:lnTo>
                    <a:lnTo>
                      <a:pt x="742" y="414"/>
                    </a:lnTo>
                    <a:lnTo>
                      <a:pt x="750" y="418"/>
                    </a:lnTo>
                    <a:lnTo>
                      <a:pt x="750" y="414"/>
                    </a:lnTo>
                    <a:lnTo>
                      <a:pt x="750" y="414"/>
                    </a:lnTo>
                    <a:lnTo>
                      <a:pt x="750" y="414"/>
                    </a:lnTo>
                    <a:lnTo>
                      <a:pt x="746" y="414"/>
                    </a:lnTo>
                    <a:lnTo>
                      <a:pt x="746" y="414"/>
                    </a:lnTo>
                    <a:lnTo>
                      <a:pt x="746" y="414"/>
                    </a:lnTo>
                    <a:lnTo>
                      <a:pt x="742" y="410"/>
                    </a:lnTo>
                    <a:lnTo>
                      <a:pt x="742" y="410"/>
                    </a:lnTo>
                    <a:lnTo>
                      <a:pt x="727" y="406"/>
                    </a:lnTo>
                    <a:lnTo>
                      <a:pt x="723" y="406"/>
                    </a:lnTo>
                    <a:lnTo>
                      <a:pt x="723" y="406"/>
                    </a:lnTo>
                    <a:lnTo>
                      <a:pt x="719" y="406"/>
                    </a:lnTo>
                    <a:lnTo>
                      <a:pt x="719" y="406"/>
                    </a:lnTo>
                    <a:lnTo>
                      <a:pt x="719" y="402"/>
                    </a:lnTo>
                    <a:lnTo>
                      <a:pt x="719" y="402"/>
                    </a:lnTo>
                    <a:lnTo>
                      <a:pt x="715" y="398"/>
                    </a:lnTo>
                    <a:lnTo>
                      <a:pt x="715" y="398"/>
                    </a:lnTo>
                    <a:lnTo>
                      <a:pt x="715" y="398"/>
                    </a:lnTo>
                    <a:lnTo>
                      <a:pt x="711" y="398"/>
                    </a:lnTo>
                    <a:lnTo>
                      <a:pt x="711" y="398"/>
                    </a:lnTo>
                    <a:lnTo>
                      <a:pt x="707" y="398"/>
                    </a:lnTo>
                    <a:lnTo>
                      <a:pt x="707" y="398"/>
                    </a:lnTo>
                    <a:lnTo>
                      <a:pt x="707" y="394"/>
                    </a:lnTo>
                    <a:lnTo>
                      <a:pt x="707" y="394"/>
                    </a:lnTo>
                    <a:lnTo>
                      <a:pt x="707" y="394"/>
                    </a:lnTo>
                    <a:lnTo>
                      <a:pt x="707" y="390"/>
                    </a:lnTo>
                    <a:lnTo>
                      <a:pt x="707" y="387"/>
                    </a:lnTo>
                    <a:lnTo>
                      <a:pt x="707" y="387"/>
                    </a:lnTo>
                    <a:lnTo>
                      <a:pt x="711" y="387"/>
                    </a:lnTo>
                    <a:lnTo>
                      <a:pt x="715" y="383"/>
                    </a:lnTo>
                    <a:lnTo>
                      <a:pt x="727" y="379"/>
                    </a:lnTo>
                    <a:lnTo>
                      <a:pt x="727" y="379"/>
                    </a:lnTo>
                    <a:lnTo>
                      <a:pt x="727" y="383"/>
                    </a:lnTo>
                    <a:lnTo>
                      <a:pt x="727" y="383"/>
                    </a:lnTo>
                    <a:lnTo>
                      <a:pt x="727" y="383"/>
                    </a:lnTo>
                    <a:lnTo>
                      <a:pt x="727" y="383"/>
                    </a:lnTo>
                    <a:lnTo>
                      <a:pt x="727" y="387"/>
                    </a:lnTo>
                    <a:lnTo>
                      <a:pt x="731" y="387"/>
                    </a:lnTo>
                    <a:lnTo>
                      <a:pt x="731" y="387"/>
                    </a:lnTo>
                    <a:lnTo>
                      <a:pt x="731" y="387"/>
                    </a:lnTo>
                    <a:lnTo>
                      <a:pt x="731" y="387"/>
                    </a:lnTo>
                    <a:lnTo>
                      <a:pt x="734" y="387"/>
                    </a:lnTo>
                    <a:lnTo>
                      <a:pt x="734" y="390"/>
                    </a:lnTo>
                    <a:lnTo>
                      <a:pt x="734" y="390"/>
                    </a:lnTo>
                    <a:lnTo>
                      <a:pt x="734" y="394"/>
                    </a:lnTo>
                    <a:lnTo>
                      <a:pt x="742" y="394"/>
                    </a:lnTo>
                    <a:lnTo>
                      <a:pt x="742" y="398"/>
                    </a:lnTo>
                    <a:lnTo>
                      <a:pt x="742" y="398"/>
                    </a:lnTo>
                    <a:lnTo>
                      <a:pt x="746" y="398"/>
                    </a:lnTo>
                    <a:lnTo>
                      <a:pt x="750" y="402"/>
                    </a:lnTo>
                    <a:lnTo>
                      <a:pt x="754" y="402"/>
                    </a:lnTo>
                    <a:lnTo>
                      <a:pt x="766" y="402"/>
                    </a:lnTo>
                    <a:lnTo>
                      <a:pt x="770" y="406"/>
                    </a:lnTo>
                    <a:lnTo>
                      <a:pt x="770" y="410"/>
                    </a:lnTo>
                    <a:lnTo>
                      <a:pt x="770" y="410"/>
                    </a:lnTo>
                    <a:lnTo>
                      <a:pt x="766" y="414"/>
                    </a:lnTo>
                    <a:lnTo>
                      <a:pt x="762" y="414"/>
                    </a:lnTo>
                    <a:lnTo>
                      <a:pt x="762" y="414"/>
                    </a:lnTo>
                    <a:lnTo>
                      <a:pt x="762" y="414"/>
                    </a:lnTo>
                    <a:lnTo>
                      <a:pt x="758" y="418"/>
                    </a:lnTo>
                    <a:lnTo>
                      <a:pt x="758" y="418"/>
                    </a:lnTo>
                    <a:lnTo>
                      <a:pt x="762" y="418"/>
                    </a:lnTo>
                    <a:lnTo>
                      <a:pt x="762" y="418"/>
                    </a:lnTo>
                    <a:lnTo>
                      <a:pt x="762" y="418"/>
                    </a:lnTo>
                    <a:lnTo>
                      <a:pt x="762" y="418"/>
                    </a:lnTo>
                    <a:lnTo>
                      <a:pt x="762" y="414"/>
                    </a:lnTo>
                    <a:lnTo>
                      <a:pt x="762" y="414"/>
                    </a:lnTo>
                    <a:lnTo>
                      <a:pt x="766" y="414"/>
                    </a:lnTo>
                    <a:lnTo>
                      <a:pt x="766" y="418"/>
                    </a:lnTo>
                    <a:lnTo>
                      <a:pt x="766" y="418"/>
                    </a:lnTo>
                    <a:lnTo>
                      <a:pt x="766" y="422"/>
                    </a:lnTo>
                    <a:lnTo>
                      <a:pt x="770" y="422"/>
                    </a:lnTo>
                    <a:lnTo>
                      <a:pt x="770" y="422"/>
                    </a:lnTo>
                    <a:lnTo>
                      <a:pt x="770" y="422"/>
                    </a:lnTo>
                    <a:lnTo>
                      <a:pt x="774" y="418"/>
                    </a:lnTo>
                    <a:lnTo>
                      <a:pt x="774" y="418"/>
                    </a:lnTo>
                    <a:lnTo>
                      <a:pt x="774" y="418"/>
                    </a:lnTo>
                    <a:lnTo>
                      <a:pt x="781" y="418"/>
                    </a:lnTo>
                    <a:lnTo>
                      <a:pt x="781" y="418"/>
                    </a:lnTo>
                    <a:lnTo>
                      <a:pt x="777" y="414"/>
                    </a:lnTo>
                    <a:lnTo>
                      <a:pt x="777" y="414"/>
                    </a:lnTo>
                    <a:lnTo>
                      <a:pt x="777" y="414"/>
                    </a:lnTo>
                    <a:lnTo>
                      <a:pt x="774" y="410"/>
                    </a:lnTo>
                    <a:lnTo>
                      <a:pt x="774" y="410"/>
                    </a:lnTo>
                    <a:lnTo>
                      <a:pt x="774" y="406"/>
                    </a:lnTo>
                    <a:lnTo>
                      <a:pt x="774" y="406"/>
                    </a:lnTo>
                    <a:lnTo>
                      <a:pt x="774" y="406"/>
                    </a:lnTo>
                    <a:lnTo>
                      <a:pt x="774" y="402"/>
                    </a:lnTo>
                    <a:lnTo>
                      <a:pt x="770" y="402"/>
                    </a:lnTo>
                    <a:lnTo>
                      <a:pt x="762" y="398"/>
                    </a:lnTo>
                    <a:lnTo>
                      <a:pt x="762" y="398"/>
                    </a:lnTo>
                    <a:lnTo>
                      <a:pt x="762" y="398"/>
                    </a:lnTo>
                    <a:lnTo>
                      <a:pt x="754" y="398"/>
                    </a:lnTo>
                    <a:lnTo>
                      <a:pt x="750" y="398"/>
                    </a:lnTo>
                    <a:lnTo>
                      <a:pt x="750" y="398"/>
                    </a:lnTo>
                    <a:lnTo>
                      <a:pt x="746" y="394"/>
                    </a:lnTo>
                    <a:lnTo>
                      <a:pt x="746" y="394"/>
                    </a:lnTo>
                    <a:lnTo>
                      <a:pt x="746" y="394"/>
                    </a:lnTo>
                    <a:lnTo>
                      <a:pt x="746" y="394"/>
                    </a:lnTo>
                    <a:lnTo>
                      <a:pt x="746" y="394"/>
                    </a:lnTo>
                    <a:lnTo>
                      <a:pt x="746" y="390"/>
                    </a:lnTo>
                    <a:lnTo>
                      <a:pt x="742" y="390"/>
                    </a:lnTo>
                    <a:lnTo>
                      <a:pt x="742" y="390"/>
                    </a:lnTo>
                    <a:lnTo>
                      <a:pt x="738" y="390"/>
                    </a:lnTo>
                    <a:lnTo>
                      <a:pt x="738" y="387"/>
                    </a:lnTo>
                    <a:lnTo>
                      <a:pt x="738" y="383"/>
                    </a:lnTo>
                    <a:lnTo>
                      <a:pt x="738" y="379"/>
                    </a:lnTo>
                    <a:lnTo>
                      <a:pt x="738" y="379"/>
                    </a:lnTo>
                    <a:lnTo>
                      <a:pt x="746" y="375"/>
                    </a:lnTo>
                    <a:lnTo>
                      <a:pt x="746" y="375"/>
                    </a:lnTo>
                    <a:lnTo>
                      <a:pt x="746" y="375"/>
                    </a:lnTo>
                    <a:lnTo>
                      <a:pt x="750" y="375"/>
                    </a:lnTo>
                    <a:lnTo>
                      <a:pt x="750" y="375"/>
                    </a:lnTo>
                    <a:lnTo>
                      <a:pt x="750" y="375"/>
                    </a:lnTo>
                    <a:lnTo>
                      <a:pt x="750" y="375"/>
                    </a:lnTo>
                    <a:lnTo>
                      <a:pt x="750" y="375"/>
                    </a:lnTo>
                    <a:lnTo>
                      <a:pt x="746" y="371"/>
                    </a:lnTo>
                    <a:lnTo>
                      <a:pt x="746" y="371"/>
                    </a:lnTo>
                    <a:lnTo>
                      <a:pt x="742" y="371"/>
                    </a:lnTo>
                    <a:lnTo>
                      <a:pt x="738" y="375"/>
                    </a:lnTo>
                    <a:lnTo>
                      <a:pt x="738" y="375"/>
                    </a:lnTo>
                    <a:lnTo>
                      <a:pt x="738" y="379"/>
                    </a:lnTo>
                    <a:lnTo>
                      <a:pt x="734" y="379"/>
                    </a:lnTo>
                    <a:lnTo>
                      <a:pt x="734" y="379"/>
                    </a:lnTo>
                    <a:lnTo>
                      <a:pt x="734" y="375"/>
                    </a:lnTo>
                    <a:lnTo>
                      <a:pt x="731" y="375"/>
                    </a:lnTo>
                    <a:lnTo>
                      <a:pt x="727" y="367"/>
                    </a:lnTo>
                    <a:lnTo>
                      <a:pt x="731" y="355"/>
                    </a:lnTo>
                    <a:lnTo>
                      <a:pt x="731" y="348"/>
                    </a:lnTo>
                    <a:lnTo>
                      <a:pt x="731" y="344"/>
                    </a:lnTo>
                    <a:lnTo>
                      <a:pt x="731" y="344"/>
                    </a:lnTo>
                    <a:lnTo>
                      <a:pt x="734" y="344"/>
                    </a:lnTo>
                    <a:lnTo>
                      <a:pt x="734" y="344"/>
                    </a:lnTo>
                    <a:lnTo>
                      <a:pt x="734" y="340"/>
                    </a:lnTo>
                    <a:lnTo>
                      <a:pt x="738" y="340"/>
                    </a:lnTo>
                    <a:lnTo>
                      <a:pt x="738" y="336"/>
                    </a:lnTo>
                    <a:lnTo>
                      <a:pt x="746" y="336"/>
                    </a:lnTo>
                    <a:lnTo>
                      <a:pt x="750" y="336"/>
                    </a:lnTo>
                    <a:lnTo>
                      <a:pt x="754" y="332"/>
                    </a:lnTo>
                    <a:lnTo>
                      <a:pt x="762" y="328"/>
                    </a:lnTo>
                    <a:lnTo>
                      <a:pt x="766" y="328"/>
                    </a:lnTo>
                    <a:lnTo>
                      <a:pt x="766" y="328"/>
                    </a:lnTo>
                    <a:lnTo>
                      <a:pt x="766" y="332"/>
                    </a:lnTo>
                    <a:lnTo>
                      <a:pt x="766" y="336"/>
                    </a:lnTo>
                    <a:lnTo>
                      <a:pt x="766" y="336"/>
                    </a:lnTo>
                    <a:lnTo>
                      <a:pt x="766" y="336"/>
                    </a:lnTo>
                    <a:lnTo>
                      <a:pt x="766" y="340"/>
                    </a:lnTo>
                    <a:lnTo>
                      <a:pt x="766" y="344"/>
                    </a:lnTo>
                    <a:lnTo>
                      <a:pt x="766" y="344"/>
                    </a:lnTo>
                    <a:lnTo>
                      <a:pt x="766" y="348"/>
                    </a:lnTo>
                    <a:lnTo>
                      <a:pt x="770" y="348"/>
                    </a:lnTo>
                    <a:lnTo>
                      <a:pt x="770" y="351"/>
                    </a:lnTo>
                    <a:lnTo>
                      <a:pt x="770" y="351"/>
                    </a:lnTo>
                    <a:lnTo>
                      <a:pt x="774" y="355"/>
                    </a:lnTo>
                    <a:lnTo>
                      <a:pt x="774" y="359"/>
                    </a:lnTo>
                    <a:lnTo>
                      <a:pt x="774" y="367"/>
                    </a:lnTo>
                    <a:lnTo>
                      <a:pt x="774" y="371"/>
                    </a:lnTo>
                    <a:lnTo>
                      <a:pt x="774" y="371"/>
                    </a:lnTo>
                    <a:lnTo>
                      <a:pt x="774" y="375"/>
                    </a:lnTo>
                    <a:lnTo>
                      <a:pt x="774" y="375"/>
                    </a:lnTo>
                    <a:lnTo>
                      <a:pt x="774" y="379"/>
                    </a:lnTo>
                    <a:lnTo>
                      <a:pt x="774" y="379"/>
                    </a:lnTo>
                    <a:lnTo>
                      <a:pt x="777" y="379"/>
                    </a:lnTo>
                    <a:lnTo>
                      <a:pt x="777" y="383"/>
                    </a:lnTo>
                    <a:lnTo>
                      <a:pt x="774" y="383"/>
                    </a:lnTo>
                    <a:lnTo>
                      <a:pt x="774" y="387"/>
                    </a:lnTo>
                    <a:lnTo>
                      <a:pt x="774" y="387"/>
                    </a:lnTo>
                    <a:lnTo>
                      <a:pt x="774" y="390"/>
                    </a:lnTo>
                    <a:lnTo>
                      <a:pt x="781" y="383"/>
                    </a:lnTo>
                    <a:lnTo>
                      <a:pt x="777" y="379"/>
                    </a:lnTo>
                    <a:lnTo>
                      <a:pt x="777" y="375"/>
                    </a:lnTo>
                    <a:lnTo>
                      <a:pt x="777" y="371"/>
                    </a:lnTo>
                    <a:lnTo>
                      <a:pt x="777" y="371"/>
                    </a:lnTo>
                    <a:lnTo>
                      <a:pt x="774" y="359"/>
                    </a:lnTo>
                    <a:lnTo>
                      <a:pt x="774" y="359"/>
                    </a:lnTo>
                    <a:lnTo>
                      <a:pt x="774" y="359"/>
                    </a:lnTo>
                    <a:lnTo>
                      <a:pt x="774" y="355"/>
                    </a:lnTo>
                    <a:lnTo>
                      <a:pt x="774" y="355"/>
                    </a:lnTo>
                    <a:lnTo>
                      <a:pt x="774" y="355"/>
                    </a:lnTo>
                    <a:lnTo>
                      <a:pt x="777" y="355"/>
                    </a:lnTo>
                    <a:lnTo>
                      <a:pt x="785" y="355"/>
                    </a:lnTo>
                    <a:lnTo>
                      <a:pt x="789" y="355"/>
                    </a:lnTo>
                    <a:lnTo>
                      <a:pt x="793" y="355"/>
                    </a:lnTo>
                    <a:lnTo>
                      <a:pt x="797" y="355"/>
                    </a:lnTo>
                    <a:lnTo>
                      <a:pt x="793" y="355"/>
                    </a:lnTo>
                    <a:lnTo>
                      <a:pt x="789" y="355"/>
                    </a:lnTo>
                    <a:lnTo>
                      <a:pt x="789" y="355"/>
                    </a:lnTo>
                    <a:lnTo>
                      <a:pt x="785" y="355"/>
                    </a:lnTo>
                    <a:lnTo>
                      <a:pt x="785" y="351"/>
                    </a:lnTo>
                    <a:lnTo>
                      <a:pt x="781" y="351"/>
                    </a:lnTo>
                    <a:lnTo>
                      <a:pt x="777" y="351"/>
                    </a:lnTo>
                    <a:lnTo>
                      <a:pt x="777" y="348"/>
                    </a:lnTo>
                    <a:lnTo>
                      <a:pt x="777" y="348"/>
                    </a:lnTo>
                    <a:lnTo>
                      <a:pt x="774" y="348"/>
                    </a:lnTo>
                    <a:lnTo>
                      <a:pt x="774" y="344"/>
                    </a:lnTo>
                    <a:lnTo>
                      <a:pt x="774" y="344"/>
                    </a:lnTo>
                    <a:lnTo>
                      <a:pt x="774" y="340"/>
                    </a:lnTo>
                    <a:lnTo>
                      <a:pt x="774" y="340"/>
                    </a:lnTo>
                    <a:lnTo>
                      <a:pt x="774" y="336"/>
                    </a:lnTo>
                    <a:lnTo>
                      <a:pt x="774" y="336"/>
                    </a:lnTo>
                    <a:lnTo>
                      <a:pt x="774" y="332"/>
                    </a:lnTo>
                    <a:lnTo>
                      <a:pt x="774" y="328"/>
                    </a:lnTo>
                    <a:lnTo>
                      <a:pt x="774" y="328"/>
                    </a:lnTo>
                    <a:lnTo>
                      <a:pt x="774" y="328"/>
                    </a:lnTo>
                    <a:lnTo>
                      <a:pt x="774" y="320"/>
                    </a:lnTo>
                    <a:lnTo>
                      <a:pt x="774" y="320"/>
                    </a:lnTo>
                    <a:lnTo>
                      <a:pt x="777" y="316"/>
                    </a:lnTo>
                    <a:lnTo>
                      <a:pt x="777" y="320"/>
                    </a:lnTo>
                    <a:lnTo>
                      <a:pt x="777" y="320"/>
                    </a:lnTo>
                    <a:lnTo>
                      <a:pt x="777" y="324"/>
                    </a:lnTo>
                    <a:lnTo>
                      <a:pt x="777" y="332"/>
                    </a:lnTo>
                    <a:lnTo>
                      <a:pt x="781" y="328"/>
                    </a:lnTo>
                    <a:lnTo>
                      <a:pt x="781" y="324"/>
                    </a:lnTo>
                    <a:lnTo>
                      <a:pt x="777" y="316"/>
                    </a:lnTo>
                    <a:lnTo>
                      <a:pt x="781" y="312"/>
                    </a:lnTo>
                    <a:lnTo>
                      <a:pt x="777" y="305"/>
                    </a:lnTo>
                    <a:lnTo>
                      <a:pt x="777" y="301"/>
                    </a:lnTo>
                    <a:lnTo>
                      <a:pt x="777" y="301"/>
                    </a:lnTo>
                    <a:lnTo>
                      <a:pt x="781" y="301"/>
                    </a:lnTo>
                    <a:lnTo>
                      <a:pt x="781" y="305"/>
                    </a:lnTo>
                    <a:lnTo>
                      <a:pt x="781" y="305"/>
                    </a:lnTo>
                    <a:lnTo>
                      <a:pt x="781" y="308"/>
                    </a:lnTo>
                    <a:lnTo>
                      <a:pt x="781" y="308"/>
                    </a:lnTo>
                    <a:lnTo>
                      <a:pt x="785" y="312"/>
                    </a:lnTo>
                    <a:lnTo>
                      <a:pt x="785" y="312"/>
                    </a:lnTo>
                    <a:lnTo>
                      <a:pt x="785" y="312"/>
                    </a:lnTo>
                    <a:lnTo>
                      <a:pt x="785" y="312"/>
                    </a:lnTo>
                    <a:lnTo>
                      <a:pt x="785" y="308"/>
                    </a:lnTo>
                    <a:lnTo>
                      <a:pt x="781" y="305"/>
                    </a:lnTo>
                    <a:lnTo>
                      <a:pt x="781" y="301"/>
                    </a:lnTo>
                    <a:lnTo>
                      <a:pt x="781" y="301"/>
                    </a:lnTo>
                    <a:lnTo>
                      <a:pt x="781" y="297"/>
                    </a:lnTo>
                    <a:lnTo>
                      <a:pt x="785" y="297"/>
                    </a:lnTo>
                    <a:lnTo>
                      <a:pt x="785" y="297"/>
                    </a:lnTo>
                    <a:lnTo>
                      <a:pt x="797" y="305"/>
                    </a:lnTo>
                    <a:lnTo>
                      <a:pt x="797" y="308"/>
                    </a:lnTo>
                    <a:lnTo>
                      <a:pt x="797" y="308"/>
                    </a:lnTo>
                    <a:lnTo>
                      <a:pt x="797" y="308"/>
                    </a:lnTo>
                    <a:lnTo>
                      <a:pt x="797" y="312"/>
                    </a:lnTo>
                    <a:lnTo>
                      <a:pt x="797" y="312"/>
                    </a:lnTo>
                    <a:lnTo>
                      <a:pt x="797" y="316"/>
                    </a:lnTo>
                    <a:lnTo>
                      <a:pt x="801" y="316"/>
                    </a:lnTo>
                    <a:lnTo>
                      <a:pt x="801" y="320"/>
                    </a:lnTo>
                    <a:lnTo>
                      <a:pt x="801" y="320"/>
                    </a:lnTo>
                    <a:lnTo>
                      <a:pt x="801" y="324"/>
                    </a:lnTo>
                    <a:lnTo>
                      <a:pt x="801" y="324"/>
                    </a:lnTo>
                    <a:lnTo>
                      <a:pt x="801" y="324"/>
                    </a:lnTo>
                    <a:lnTo>
                      <a:pt x="801" y="328"/>
                    </a:lnTo>
                    <a:lnTo>
                      <a:pt x="801" y="328"/>
                    </a:lnTo>
                    <a:lnTo>
                      <a:pt x="801" y="332"/>
                    </a:lnTo>
                    <a:lnTo>
                      <a:pt x="801" y="336"/>
                    </a:lnTo>
                    <a:lnTo>
                      <a:pt x="801" y="336"/>
                    </a:lnTo>
                    <a:lnTo>
                      <a:pt x="805" y="340"/>
                    </a:lnTo>
                    <a:lnTo>
                      <a:pt x="805" y="340"/>
                    </a:lnTo>
                    <a:lnTo>
                      <a:pt x="809" y="344"/>
                    </a:lnTo>
                    <a:lnTo>
                      <a:pt x="809" y="344"/>
                    </a:lnTo>
                    <a:lnTo>
                      <a:pt x="809" y="344"/>
                    </a:lnTo>
                    <a:lnTo>
                      <a:pt x="809" y="348"/>
                    </a:lnTo>
                    <a:lnTo>
                      <a:pt x="809" y="348"/>
                    </a:lnTo>
                    <a:lnTo>
                      <a:pt x="809" y="351"/>
                    </a:lnTo>
                    <a:lnTo>
                      <a:pt x="809" y="351"/>
                    </a:lnTo>
                    <a:lnTo>
                      <a:pt x="809" y="351"/>
                    </a:lnTo>
                    <a:lnTo>
                      <a:pt x="805" y="355"/>
                    </a:lnTo>
                    <a:lnTo>
                      <a:pt x="805" y="355"/>
                    </a:lnTo>
                    <a:lnTo>
                      <a:pt x="809" y="359"/>
                    </a:lnTo>
                    <a:lnTo>
                      <a:pt x="809" y="359"/>
                    </a:lnTo>
                    <a:lnTo>
                      <a:pt x="809" y="359"/>
                    </a:lnTo>
                    <a:lnTo>
                      <a:pt x="809" y="363"/>
                    </a:lnTo>
                    <a:lnTo>
                      <a:pt x="809" y="367"/>
                    </a:lnTo>
                    <a:lnTo>
                      <a:pt x="813" y="367"/>
                    </a:lnTo>
                    <a:lnTo>
                      <a:pt x="813" y="371"/>
                    </a:lnTo>
                    <a:lnTo>
                      <a:pt x="809" y="371"/>
                    </a:lnTo>
                    <a:lnTo>
                      <a:pt x="809" y="371"/>
                    </a:lnTo>
                    <a:lnTo>
                      <a:pt x="809" y="375"/>
                    </a:lnTo>
                    <a:lnTo>
                      <a:pt x="809" y="379"/>
                    </a:lnTo>
                    <a:lnTo>
                      <a:pt x="809" y="383"/>
                    </a:lnTo>
                    <a:lnTo>
                      <a:pt x="809" y="387"/>
                    </a:lnTo>
                    <a:lnTo>
                      <a:pt x="805" y="390"/>
                    </a:lnTo>
                    <a:lnTo>
                      <a:pt x="801" y="390"/>
                    </a:lnTo>
                    <a:lnTo>
                      <a:pt x="801" y="394"/>
                    </a:lnTo>
                    <a:lnTo>
                      <a:pt x="801" y="394"/>
                    </a:lnTo>
                    <a:lnTo>
                      <a:pt x="805" y="394"/>
                    </a:lnTo>
                    <a:lnTo>
                      <a:pt x="805" y="394"/>
                    </a:lnTo>
                    <a:lnTo>
                      <a:pt x="801" y="402"/>
                    </a:lnTo>
                    <a:lnTo>
                      <a:pt x="801" y="406"/>
                    </a:lnTo>
                    <a:lnTo>
                      <a:pt x="805" y="406"/>
                    </a:lnTo>
                    <a:lnTo>
                      <a:pt x="805" y="406"/>
                    </a:lnTo>
                    <a:lnTo>
                      <a:pt x="805" y="402"/>
                    </a:lnTo>
                    <a:lnTo>
                      <a:pt x="805" y="398"/>
                    </a:lnTo>
                    <a:lnTo>
                      <a:pt x="805" y="394"/>
                    </a:lnTo>
                    <a:lnTo>
                      <a:pt x="809" y="394"/>
                    </a:lnTo>
                    <a:lnTo>
                      <a:pt x="813" y="383"/>
                    </a:lnTo>
                    <a:lnTo>
                      <a:pt x="817" y="383"/>
                    </a:lnTo>
                    <a:lnTo>
                      <a:pt x="817" y="383"/>
                    </a:lnTo>
                    <a:lnTo>
                      <a:pt x="817" y="371"/>
                    </a:lnTo>
                    <a:lnTo>
                      <a:pt x="817" y="367"/>
                    </a:lnTo>
                    <a:lnTo>
                      <a:pt x="817" y="363"/>
                    </a:lnTo>
                    <a:lnTo>
                      <a:pt x="817" y="359"/>
                    </a:lnTo>
                    <a:lnTo>
                      <a:pt x="817" y="355"/>
                    </a:lnTo>
                    <a:lnTo>
                      <a:pt x="817" y="355"/>
                    </a:lnTo>
                    <a:lnTo>
                      <a:pt x="817" y="351"/>
                    </a:lnTo>
                    <a:lnTo>
                      <a:pt x="817" y="351"/>
                    </a:lnTo>
                    <a:lnTo>
                      <a:pt x="817" y="351"/>
                    </a:lnTo>
                    <a:lnTo>
                      <a:pt x="817" y="351"/>
                    </a:lnTo>
                    <a:lnTo>
                      <a:pt x="820" y="351"/>
                    </a:lnTo>
                    <a:lnTo>
                      <a:pt x="820" y="351"/>
                    </a:lnTo>
                    <a:lnTo>
                      <a:pt x="824" y="355"/>
                    </a:lnTo>
                    <a:lnTo>
                      <a:pt x="828" y="355"/>
                    </a:lnTo>
                    <a:lnTo>
                      <a:pt x="840" y="355"/>
                    </a:lnTo>
                    <a:lnTo>
                      <a:pt x="840" y="355"/>
                    </a:lnTo>
                    <a:lnTo>
                      <a:pt x="840" y="359"/>
                    </a:lnTo>
                    <a:lnTo>
                      <a:pt x="844" y="359"/>
                    </a:lnTo>
                    <a:lnTo>
                      <a:pt x="844" y="359"/>
                    </a:lnTo>
                    <a:lnTo>
                      <a:pt x="840" y="355"/>
                    </a:lnTo>
                    <a:lnTo>
                      <a:pt x="832" y="355"/>
                    </a:lnTo>
                    <a:lnTo>
                      <a:pt x="828" y="351"/>
                    </a:lnTo>
                    <a:lnTo>
                      <a:pt x="828" y="348"/>
                    </a:lnTo>
                    <a:lnTo>
                      <a:pt x="824" y="348"/>
                    </a:lnTo>
                    <a:lnTo>
                      <a:pt x="824" y="348"/>
                    </a:lnTo>
                    <a:lnTo>
                      <a:pt x="817" y="344"/>
                    </a:lnTo>
                    <a:lnTo>
                      <a:pt x="817" y="344"/>
                    </a:lnTo>
                    <a:lnTo>
                      <a:pt x="813" y="344"/>
                    </a:lnTo>
                    <a:lnTo>
                      <a:pt x="813" y="340"/>
                    </a:lnTo>
                    <a:lnTo>
                      <a:pt x="813" y="336"/>
                    </a:lnTo>
                    <a:lnTo>
                      <a:pt x="813" y="332"/>
                    </a:lnTo>
                    <a:lnTo>
                      <a:pt x="813" y="328"/>
                    </a:lnTo>
                    <a:lnTo>
                      <a:pt x="809" y="324"/>
                    </a:lnTo>
                    <a:lnTo>
                      <a:pt x="809" y="324"/>
                    </a:lnTo>
                    <a:lnTo>
                      <a:pt x="805" y="324"/>
                    </a:lnTo>
                    <a:lnTo>
                      <a:pt x="809" y="320"/>
                    </a:lnTo>
                    <a:lnTo>
                      <a:pt x="817" y="320"/>
                    </a:lnTo>
                    <a:lnTo>
                      <a:pt x="820" y="312"/>
                    </a:lnTo>
                    <a:lnTo>
                      <a:pt x="820" y="312"/>
                    </a:lnTo>
                    <a:lnTo>
                      <a:pt x="820" y="308"/>
                    </a:lnTo>
                    <a:lnTo>
                      <a:pt x="820" y="305"/>
                    </a:lnTo>
                    <a:lnTo>
                      <a:pt x="820" y="305"/>
                    </a:lnTo>
                    <a:lnTo>
                      <a:pt x="817" y="305"/>
                    </a:lnTo>
                    <a:lnTo>
                      <a:pt x="817" y="301"/>
                    </a:lnTo>
                    <a:lnTo>
                      <a:pt x="820" y="301"/>
                    </a:lnTo>
                    <a:lnTo>
                      <a:pt x="828" y="289"/>
                    </a:lnTo>
                    <a:lnTo>
                      <a:pt x="828" y="285"/>
                    </a:lnTo>
                    <a:lnTo>
                      <a:pt x="828" y="289"/>
                    </a:lnTo>
                    <a:lnTo>
                      <a:pt x="824" y="293"/>
                    </a:lnTo>
                    <a:lnTo>
                      <a:pt x="824" y="301"/>
                    </a:lnTo>
                    <a:lnTo>
                      <a:pt x="824" y="301"/>
                    </a:lnTo>
                    <a:lnTo>
                      <a:pt x="824" y="305"/>
                    </a:lnTo>
                    <a:lnTo>
                      <a:pt x="824" y="305"/>
                    </a:lnTo>
                    <a:lnTo>
                      <a:pt x="828" y="305"/>
                    </a:lnTo>
                    <a:lnTo>
                      <a:pt x="828" y="305"/>
                    </a:lnTo>
                    <a:lnTo>
                      <a:pt x="828" y="305"/>
                    </a:lnTo>
                    <a:lnTo>
                      <a:pt x="828" y="305"/>
                    </a:lnTo>
                    <a:lnTo>
                      <a:pt x="828" y="305"/>
                    </a:lnTo>
                    <a:lnTo>
                      <a:pt x="828" y="308"/>
                    </a:lnTo>
                    <a:lnTo>
                      <a:pt x="828" y="308"/>
                    </a:lnTo>
                    <a:lnTo>
                      <a:pt x="832" y="312"/>
                    </a:lnTo>
                    <a:lnTo>
                      <a:pt x="836" y="312"/>
                    </a:lnTo>
                    <a:lnTo>
                      <a:pt x="836" y="308"/>
                    </a:lnTo>
                    <a:lnTo>
                      <a:pt x="836" y="308"/>
                    </a:lnTo>
                    <a:lnTo>
                      <a:pt x="832" y="308"/>
                    </a:lnTo>
                    <a:lnTo>
                      <a:pt x="832" y="305"/>
                    </a:lnTo>
                    <a:lnTo>
                      <a:pt x="832" y="305"/>
                    </a:lnTo>
                    <a:lnTo>
                      <a:pt x="836" y="305"/>
                    </a:lnTo>
                    <a:lnTo>
                      <a:pt x="836" y="301"/>
                    </a:lnTo>
                    <a:lnTo>
                      <a:pt x="832" y="301"/>
                    </a:lnTo>
                    <a:lnTo>
                      <a:pt x="836" y="301"/>
                    </a:lnTo>
                    <a:lnTo>
                      <a:pt x="840" y="297"/>
                    </a:lnTo>
                    <a:lnTo>
                      <a:pt x="840" y="297"/>
                    </a:lnTo>
                    <a:lnTo>
                      <a:pt x="840" y="301"/>
                    </a:lnTo>
                    <a:lnTo>
                      <a:pt x="840" y="305"/>
                    </a:lnTo>
                    <a:lnTo>
                      <a:pt x="840" y="305"/>
                    </a:lnTo>
                    <a:lnTo>
                      <a:pt x="840" y="305"/>
                    </a:lnTo>
                    <a:lnTo>
                      <a:pt x="844" y="305"/>
                    </a:lnTo>
                    <a:lnTo>
                      <a:pt x="844" y="301"/>
                    </a:lnTo>
                    <a:lnTo>
                      <a:pt x="844" y="301"/>
                    </a:lnTo>
                    <a:lnTo>
                      <a:pt x="844" y="297"/>
                    </a:lnTo>
                    <a:lnTo>
                      <a:pt x="840" y="289"/>
                    </a:lnTo>
                    <a:lnTo>
                      <a:pt x="844" y="289"/>
                    </a:lnTo>
                    <a:lnTo>
                      <a:pt x="844" y="289"/>
                    </a:lnTo>
                    <a:lnTo>
                      <a:pt x="840" y="285"/>
                    </a:lnTo>
                    <a:lnTo>
                      <a:pt x="840" y="285"/>
                    </a:lnTo>
                    <a:lnTo>
                      <a:pt x="836" y="285"/>
                    </a:lnTo>
                    <a:lnTo>
                      <a:pt x="836" y="281"/>
                    </a:lnTo>
                    <a:lnTo>
                      <a:pt x="836" y="277"/>
                    </a:lnTo>
                    <a:lnTo>
                      <a:pt x="836" y="273"/>
                    </a:lnTo>
                    <a:lnTo>
                      <a:pt x="840" y="269"/>
                    </a:lnTo>
                    <a:lnTo>
                      <a:pt x="840" y="269"/>
                    </a:lnTo>
                    <a:lnTo>
                      <a:pt x="852" y="273"/>
                    </a:lnTo>
                    <a:lnTo>
                      <a:pt x="856" y="277"/>
                    </a:lnTo>
                    <a:lnTo>
                      <a:pt x="856" y="277"/>
                    </a:lnTo>
                    <a:lnTo>
                      <a:pt x="860" y="277"/>
                    </a:lnTo>
                    <a:lnTo>
                      <a:pt x="860" y="281"/>
                    </a:lnTo>
                    <a:lnTo>
                      <a:pt x="860" y="285"/>
                    </a:lnTo>
                    <a:lnTo>
                      <a:pt x="863" y="285"/>
                    </a:lnTo>
                    <a:lnTo>
                      <a:pt x="867" y="285"/>
                    </a:lnTo>
                    <a:lnTo>
                      <a:pt x="871" y="285"/>
                    </a:lnTo>
                    <a:lnTo>
                      <a:pt x="883" y="293"/>
                    </a:lnTo>
                    <a:lnTo>
                      <a:pt x="883" y="293"/>
                    </a:lnTo>
                    <a:lnTo>
                      <a:pt x="887" y="297"/>
                    </a:lnTo>
                    <a:lnTo>
                      <a:pt x="887" y="297"/>
                    </a:lnTo>
                    <a:lnTo>
                      <a:pt x="895" y="301"/>
                    </a:lnTo>
                    <a:lnTo>
                      <a:pt x="895" y="301"/>
                    </a:lnTo>
                    <a:lnTo>
                      <a:pt x="895" y="301"/>
                    </a:lnTo>
                    <a:lnTo>
                      <a:pt x="891" y="301"/>
                    </a:lnTo>
                    <a:lnTo>
                      <a:pt x="891" y="305"/>
                    </a:lnTo>
                    <a:lnTo>
                      <a:pt x="895" y="305"/>
                    </a:lnTo>
                    <a:lnTo>
                      <a:pt x="895" y="305"/>
                    </a:lnTo>
                    <a:lnTo>
                      <a:pt x="899" y="301"/>
                    </a:lnTo>
                    <a:lnTo>
                      <a:pt x="899" y="301"/>
                    </a:lnTo>
                    <a:lnTo>
                      <a:pt x="895" y="301"/>
                    </a:lnTo>
                    <a:lnTo>
                      <a:pt x="895" y="297"/>
                    </a:lnTo>
                    <a:lnTo>
                      <a:pt x="891" y="293"/>
                    </a:lnTo>
                    <a:lnTo>
                      <a:pt x="887" y="293"/>
                    </a:lnTo>
                    <a:lnTo>
                      <a:pt x="883" y="289"/>
                    </a:lnTo>
                    <a:lnTo>
                      <a:pt x="883" y="289"/>
                    </a:lnTo>
                    <a:lnTo>
                      <a:pt x="887" y="289"/>
                    </a:lnTo>
                    <a:lnTo>
                      <a:pt x="887" y="289"/>
                    </a:lnTo>
                    <a:lnTo>
                      <a:pt x="887" y="285"/>
                    </a:lnTo>
                    <a:lnTo>
                      <a:pt x="883" y="285"/>
                    </a:lnTo>
                    <a:lnTo>
                      <a:pt x="883" y="285"/>
                    </a:lnTo>
                    <a:lnTo>
                      <a:pt x="879" y="285"/>
                    </a:lnTo>
                    <a:lnTo>
                      <a:pt x="879" y="281"/>
                    </a:lnTo>
                    <a:lnTo>
                      <a:pt x="879" y="277"/>
                    </a:lnTo>
                    <a:lnTo>
                      <a:pt x="875" y="277"/>
                    </a:lnTo>
                    <a:lnTo>
                      <a:pt x="875" y="277"/>
                    </a:lnTo>
                    <a:lnTo>
                      <a:pt x="875" y="273"/>
                    </a:lnTo>
                    <a:lnTo>
                      <a:pt x="875" y="273"/>
                    </a:lnTo>
                    <a:lnTo>
                      <a:pt x="875" y="269"/>
                    </a:lnTo>
                    <a:lnTo>
                      <a:pt x="875" y="269"/>
                    </a:lnTo>
                    <a:lnTo>
                      <a:pt x="875" y="269"/>
                    </a:lnTo>
                    <a:lnTo>
                      <a:pt x="875" y="269"/>
                    </a:lnTo>
                    <a:lnTo>
                      <a:pt x="875" y="269"/>
                    </a:lnTo>
                    <a:lnTo>
                      <a:pt x="875" y="269"/>
                    </a:lnTo>
                    <a:lnTo>
                      <a:pt x="879" y="266"/>
                    </a:lnTo>
                    <a:lnTo>
                      <a:pt x="879" y="266"/>
                    </a:lnTo>
                    <a:lnTo>
                      <a:pt x="879" y="266"/>
                    </a:lnTo>
                    <a:lnTo>
                      <a:pt x="879" y="269"/>
                    </a:lnTo>
                    <a:lnTo>
                      <a:pt x="879" y="269"/>
                    </a:lnTo>
                    <a:lnTo>
                      <a:pt x="883" y="273"/>
                    </a:lnTo>
                    <a:lnTo>
                      <a:pt x="883" y="269"/>
                    </a:lnTo>
                    <a:lnTo>
                      <a:pt x="879" y="266"/>
                    </a:lnTo>
                    <a:lnTo>
                      <a:pt x="879" y="262"/>
                    </a:lnTo>
                    <a:lnTo>
                      <a:pt x="879" y="262"/>
                    </a:lnTo>
                    <a:lnTo>
                      <a:pt x="879" y="262"/>
                    </a:lnTo>
                    <a:lnTo>
                      <a:pt x="883" y="258"/>
                    </a:lnTo>
                    <a:lnTo>
                      <a:pt x="879" y="258"/>
                    </a:lnTo>
                    <a:lnTo>
                      <a:pt x="871" y="266"/>
                    </a:lnTo>
                    <a:lnTo>
                      <a:pt x="867" y="266"/>
                    </a:lnTo>
                    <a:lnTo>
                      <a:pt x="863" y="262"/>
                    </a:lnTo>
                    <a:lnTo>
                      <a:pt x="863" y="258"/>
                    </a:lnTo>
                    <a:lnTo>
                      <a:pt x="871" y="258"/>
                    </a:lnTo>
                    <a:lnTo>
                      <a:pt x="871" y="254"/>
                    </a:lnTo>
                    <a:lnTo>
                      <a:pt x="875" y="254"/>
                    </a:lnTo>
                    <a:lnTo>
                      <a:pt x="875" y="250"/>
                    </a:lnTo>
                    <a:lnTo>
                      <a:pt x="875" y="250"/>
                    </a:lnTo>
                    <a:lnTo>
                      <a:pt x="875" y="246"/>
                    </a:lnTo>
                    <a:lnTo>
                      <a:pt x="875" y="246"/>
                    </a:lnTo>
                    <a:lnTo>
                      <a:pt x="871" y="250"/>
                    </a:lnTo>
                    <a:lnTo>
                      <a:pt x="871" y="250"/>
                    </a:lnTo>
                    <a:lnTo>
                      <a:pt x="871" y="254"/>
                    </a:lnTo>
                    <a:lnTo>
                      <a:pt x="867" y="254"/>
                    </a:lnTo>
                    <a:lnTo>
                      <a:pt x="863" y="254"/>
                    </a:lnTo>
                    <a:lnTo>
                      <a:pt x="863" y="254"/>
                    </a:lnTo>
                    <a:lnTo>
                      <a:pt x="863" y="258"/>
                    </a:lnTo>
                    <a:lnTo>
                      <a:pt x="863" y="258"/>
                    </a:lnTo>
                    <a:lnTo>
                      <a:pt x="856" y="262"/>
                    </a:lnTo>
                    <a:lnTo>
                      <a:pt x="856" y="262"/>
                    </a:lnTo>
                    <a:lnTo>
                      <a:pt x="852" y="258"/>
                    </a:lnTo>
                    <a:lnTo>
                      <a:pt x="848" y="258"/>
                    </a:lnTo>
                    <a:lnTo>
                      <a:pt x="844" y="258"/>
                    </a:lnTo>
                    <a:lnTo>
                      <a:pt x="844" y="258"/>
                    </a:lnTo>
                    <a:lnTo>
                      <a:pt x="840" y="258"/>
                    </a:lnTo>
                    <a:lnTo>
                      <a:pt x="836" y="254"/>
                    </a:lnTo>
                    <a:lnTo>
                      <a:pt x="836" y="250"/>
                    </a:lnTo>
                    <a:lnTo>
                      <a:pt x="836" y="250"/>
                    </a:lnTo>
                    <a:lnTo>
                      <a:pt x="840" y="250"/>
                    </a:lnTo>
                    <a:lnTo>
                      <a:pt x="840" y="246"/>
                    </a:lnTo>
                    <a:lnTo>
                      <a:pt x="832" y="250"/>
                    </a:lnTo>
                    <a:lnTo>
                      <a:pt x="828" y="250"/>
                    </a:lnTo>
                    <a:lnTo>
                      <a:pt x="828" y="250"/>
                    </a:lnTo>
                    <a:lnTo>
                      <a:pt x="828" y="250"/>
                    </a:lnTo>
                    <a:lnTo>
                      <a:pt x="824" y="250"/>
                    </a:lnTo>
                    <a:lnTo>
                      <a:pt x="824" y="246"/>
                    </a:lnTo>
                    <a:lnTo>
                      <a:pt x="824" y="246"/>
                    </a:lnTo>
                    <a:lnTo>
                      <a:pt x="820" y="246"/>
                    </a:lnTo>
                    <a:lnTo>
                      <a:pt x="820" y="246"/>
                    </a:lnTo>
                    <a:lnTo>
                      <a:pt x="820" y="242"/>
                    </a:lnTo>
                    <a:lnTo>
                      <a:pt x="824" y="242"/>
                    </a:lnTo>
                    <a:lnTo>
                      <a:pt x="824" y="238"/>
                    </a:lnTo>
                    <a:lnTo>
                      <a:pt x="824" y="238"/>
                    </a:lnTo>
                    <a:lnTo>
                      <a:pt x="828" y="234"/>
                    </a:lnTo>
                    <a:lnTo>
                      <a:pt x="828" y="234"/>
                    </a:lnTo>
                    <a:lnTo>
                      <a:pt x="832" y="238"/>
                    </a:lnTo>
                    <a:lnTo>
                      <a:pt x="832" y="238"/>
                    </a:lnTo>
                    <a:lnTo>
                      <a:pt x="836" y="242"/>
                    </a:lnTo>
                    <a:lnTo>
                      <a:pt x="836" y="242"/>
                    </a:lnTo>
                    <a:lnTo>
                      <a:pt x="836" y="238"/>
                    </a:lnTo>
                    <a:lnTo>
                      <a:pt x="836" y="238"/>
                    </a:lnTo>
                    <a:lnTo>
                      <a:pt x="836" y="238"/>
                    </a:lnTo>
                    <a:lnTo>
                      <a:pt x="836" y="238"/>
                    </a:lnTo>
                    <a:lnTo>
                      <a:pt x="836" y="234"/>
                    </a:lnTo>
                    <a:lnTo>
                      <a:pt x="836" y="234"/>
                    </a:lnTo>
                    <a:lnTo>
                      <a:pt x="832" y="234"/>
                    </a:lnTo>
                    <a:lnTo>
                      <a:pt x="832" y="230"/>
                    </a:lnTo>
                    <a:lnTo>
                      <a:pt x="832" y="230"/>
                    </a:lnTo>
                    <a:lnTo>
                      <a:pt x="832" y="226"/>
                    </a:lnTo>
                    <a:lnTo>
                      <a:pt x="832" y="226"/>
                    </a:lnTo>
                    <a:lnTo>
                      <a:pt x="832" y="223"/>
                    </a:lnTo>
                    <a:lnTo>
                      <a:pt x="832" y="223"/>
                    </a:lnTo>
                    <a:lnTo>
                      <a:pt x="836" y="226"/>
                    </a:lnTo>
                    <a:lnTo>
                      <a:pt x="836" y="226"/>
                    </a:lnTo>
                    <a:lnTo>
                      <a:pt x="836" y="226"/>
                    </a:lnTo>
                    <a:lnTo>
                      <a:pt x="836" y="230"/>
                    </a:lnTo>
                    <a:lnTo>
                      <a:pt x="840" y="230"/>
                    </a:lnTo>
                    <a:lnTo>
                      <a:pt x="840" y="230"/>
                    </a:lnTo>
                    <a:lnTo>
                      <a:pt x="844" y="230"/>
                    </a:lnTo>
                    <a:lnTo>
                      <a:pt x="844" y="234"/>
                    </a:lnTo>
                    <a:lnTo>
                      <a:pt x="852" y="238"/>
                    </a:lnTo>
                    <a:lnTo>
                      <a:pt x="856" y="238"/>
                    </a:lnTo>
                    <a:lnTo>
                      <a:pt x="856" y="238"/>
                    </a:lnTo>
                    <a:lnTo>
                      <a:pt x="856" y="242"/>
                    </a:lnTo>
                    <a:lnTo>
                      <a:pt x="856" y="242"/>
                    </a:lnTo>
                    <a:lnTo>
                      <a:pt x="860" y="246"/>
                    </a:lnTo>
                    <a:lnTo>
                      <a:pt x="860" y="242"/>
                    </a:lnTo>
                    <a:lnTo>
                      <a:pt x="860" y="242"/>
                    </a:lnTo>
                    <a:lnTo>
                      <a:pt x="860" y="242"/>
                    </a:lnTo>
                    <a:lnTo>
                      <a:pt x="860" y="238"/>
                    </a:lnTo>
                    <a:lnTo>
                      <a:pt x="860" y="238"/>
                    </a:lnTo>
                    <a:lnTo>
                      <a:pt x="856" y="238"/>
                    </a:lnTo>
                    <a:lnTo>
                      <a:pt x="856" y="238"/>
                    </a:lnTo>
                    <a:lnTo>
                      <a:pt x="856" y="238"/>
                    </a:lnTo>
                    <a:lnTo>
                      <a:pt x="856" y="238"/>
                    </a:lnTo>
                    <a:lnTo>
                      <a:pt x="856" y="234"/>
                    </a:lnTo>
                    <a:lnTo>
                      <a:pt x="860" y="234"/>
                    </a:lnTo>
                    <a:lnTo>
                      <a:pt x="860" y="234"/>
                    </a:lnTo>
                    <a:lnTo>
                      <a:pt x="856" y="234"/>
                    </a:lnTo>
                    <a:lnTo>
                      <a:pt x="852" y="234"/>
                    </a:lnTo>
                    <a:lnTo>
                      <a:pt x="852" y="230"/>
                    </a:lnTo>
                    <a:lnTo>
                      <a:pt x="852" y="230"/>
                    </a:lnTo>
                    <a:lnTo>
                      <a:pt x="852" y="226"/>
                    </a:lnTo>
                    <a:lnTo>
                      <a:pt x="856" y="219"/>
                    </a:lnTo>
                    <a:lnTo>
                      <a:pt x="856" y="219"/>
                    </a:lnTo>
                    <a:lnTo>
                      <a:pt x="860" y="219"/>
                    </a:lnTo>
                    <a:lnTo>
                      <a:pt x="860" y="219"/>
                    </a:lnTo>
                    <a:lnTo>
                      <a:pt x="860" y="223"/>
                    </a:lnTo>
                    <a:lnTo>
                      <a:pt x="860" y="223"/>
                    </a:lnTo>
                    <a:lnTo>
                      <a:pt x="860" y="223"/>
                    </a:lnTo>
                    <a:lnTo>
                      <a:pt x="863" y="219"/>
                    </a:lnTo>
                    <a:lnTo>
                      <a:pt x="863" y="219"/>
                    </a:lnTo>
                    <a:lnTo>
                      <a:pt x="863" y="219"/>
                    </a:lnTo>
                    <a:lnTo>
                      <a:pt x="863" y="219"/>
                    </a:lnTo>
                    <a:lnTo>
                      <a:pt x="867" y="226"/>
                    </a:lnTo>
                    <a:lnTo>
                      <a:pt x="867" y="230"/>
                    </a:lnTo>
                    <a:lnTo>
                      <a:pt x="871" y="226"/>
                    </a:lnTo>
                    <a:lnTo>
                      <a:pt x="871" y="226"/>
                    </a:lnTo>
                    <a:lnTo>
                      <a:pt x="867" y="223"/>
                    </a:lnTo>
                    <a:lnTo>
                      <a:pt x="867" y="223"/>
                    </a:lnTo>
                    <a:lnTo>
                      <a:pt x="871" y="219"/>
                    </a:lnTo>
                    <a:lnTo>
                      <a:pt x="875" y="219"/>
                    </a:lnTo>
                    <a:lnTo>
                      <a:pt x="875" y="219"/>
                    </a:lnTo>
                    <a:lnTo>
                      <a:pt x="879" y="223"/>
                    </a:lnTo>
                    <a:lnTo>
                      <a:pt x="875" y="226"/>
                    </a:lnTo>
                    <a:lnTo>
                      <a:pt x="875" y="226"/>
                    </a:lnTo>
                    <a:lnTo>
                      <a:pt x="879" y="230"/>
                    </a:lnTo>
                    <a:lnTo>
                      <a:pt x="879" y="230"/>
                    </a:lnTo>
                    <a:lnTo>
                      <a:pt x="879" y="234"/>
                    </a:lnTo>
                    <a:lnTo>
                      <a:pt x="883" y="234"/>
                    </a:lnTo>
                    <a:lnTo>
                      <a:pt x="883" y="238"/>
                    </a:lnTo>
                    <a:lnTo>
                      <a:pt x="879" y="238"/>
                    </a:lnTo>
                    <a:lnTo>
                      <a:pt x="879" y="242"/>
                    </a:lnTo>
                    <a:lnTo>
                      <a:pt x="883" y="242"/>
                    </a:lnTo>
                    <a:lnTo>
                      <a:pt x="891" y="238"/>
                    </a:lnTo>
                    <a:lnTo>
                      <a:pt x="899" y="238"/>
                    </a:lnTo>
                    <a:lnTo>
                      <a:pt x="899" y="238"/>
                    </a:lnTo>
                    <a:lnTo>
                      <a:pt x="899" y="234"/>
                    </a:lnTo>
                    <a:lnTo>
                      <a:pt x="895" y="234"/>
                    </a:lnTo>
                    <a:lnTo>
                      <a:pt x="883" y="234"/>
                    </a:lnTo>
                    <a:lnTo>
                      <a:pt x="883" y="234"/>
                    </a:lnTo>
                    <a:lnTo>
                      <a:pt x="883" y="226"/>
                    </a:lnTo>
                    <a:lnTo>
                      <a:pt x="883" y="223"/>
                    </a:lnTo>
                    <a:lnTo>
                      <a:pt x="883" y="223"/>
                    </a:lnTo>
                    <a:lnTo>
                      <a:pt x="883" y="219"/>
                    </a:lnTo>
                    <a:lnTo>
                      <a:pt x="883" y="219"/>
                    </a:lnTo>
                    <a:lnTo>
                      <a:pt x="887" y="219"/>
                    </a:lnTo>
                    <a:lnTo>
                      <a:pt x="887" y="219"/>
                    </a:lnTo>
                    <a:lnTo>
                      <a:pt x="891" y="223"/>
                    </a:lnTo>
                    <a:lnTo>
                      <a:pt x="891" y="223"/>
                    </a:lnTo>
                    <a:lnTo>
                      <a:pt x="895" y="219"/>
                    </a:lnTo>
                    <a:lnTo>
                      <a:pt x="895" y="219"/>
                    </a:lnTo>
                    <a:lnTo>
                      <a:pt x="895" y="219"/>
                    </a:lnTo>
                    <a:lnTo>
                      <a:pt x="895" y="223"/>
                    </a:lnTo>
                    <a:lnTo>
                      <a:pt x="895" y="223"/>
                    </a:lnTo>
                    <a:lnTo>
                      <a:pt x="899" y="223"/>
                    </a:lnTo>
                    <a:lnTo>
                      <a:pt x="914" y="219"/>
                    </a:lnTo>
                    <a:lnTo>
                      <a:pt x="918" y="219"/>
                    </a:lnTo>
                    <a:lnTo>
                      <a:pt x="918" y="223"/>
                    </a:lnTo>
                    <a:lnTo>
                      <a:pt x="914" y="234"/>
                    </a:lnTo>
                    <a:lnTo>
                      <a:pt x="914" y="234"/>
                    </a:lnTo>
                    <a:lnTo>
                      <a:pt x="914" y="234"/>
                    </a:lnTo>
                    <a:lnTo>
                      <a:pt x="910" y="238"/>
                    </a:lnTo>
                    <a:lnTo>
                      <a:pt x="903" y="242"/>
                    </a:lnTo>
                    <a:lnTo>
                      <a:pt x="899" y="242"/>
                    </a:lnTo>
                    <a:lnTo>
                      <a:pt x="895" y="246"/>
                    </a:lnTo>
                    <a:lnTo>
                      <a:pt x="895" y="250"/>
                    </a:lnTo>
                    <a:lnTo>
                      <a:pt x="891" y="254"/>
                    </a:lnTo>
                    <a:lnTo>
                      <a:pt x="891" y="254"/>
                    </a:lnTo>
                    <a:lnTo>
                      <a:pt x="891" y="254"/>
                    </a:lnTo>
                    <a:lnTo>
                      <a:pt x="895" y="254"/>
                    </a:lnTo>
                    <a:lnTo>
                      <a:pt x="895" y="250"/>
                    </a:lnTo>
                    <a:lnTo>
                      <a:pt x="906" y="242"/>
                    </a:lnTo>
                    <a:lnTo>
                      <a:pt x="910" y="238"/>
                    </a:lnTo>
                    <a:lnTo>
                      <a:pt x="918" y="234"/>
                    </a:lnTo>
                    <a:lnTo>
                      <a:pt x="922" y="226"/>
                    </a:lnTo>
                    <a:lnTo>
                      <a:pt x="922" y="226"/>
                    </a:lnTo>
                    <a:lnTo>
                      <a:pt x="922" y="230"/>
                    </a:lnTo>
                    <a:lnTo>
                      <a:pt x="926" y="234"/>
                    </a:lnTo>
                    <a:lnTo>
                      <a:pt x="926" y="238"/>
                    </a:lnTo>
                    <a:lnTo>
                      <a:pt x="926" y="238"/>
                    </a:lnTo>
                    <a:lnTo>
                      <a:pt x="930" y="242"/>
                    </a:lnTo>
                    <a:lnTo>
                      <a:pt x="930" y="242"/>
                    </a:lnTo>
                    <a:lnTo>
                      <a:pt x="930" y="242"/>
                    </a:lnTo>
                    <a:lnTo>
                      <a:pt x="930" y="242"/>
                    </a:lnTo>
                    <a:lnTo>
                      <a:pt x="934" y="242"/>
                    </a:lnTo>
                    <a:lnTo>
                      <a:pt x="934" y="242"/>
                    </a:lnTo>
                    <a:lnTo>
                      <a:pt x="938" y="242"/>
                    </a:lnTo>
                    <a:lnTo>
                      <a:pt x="938" y="246"/>
                    </a:lnTo>
                    <a:lnTo>
                      <a:pt x="938" y="246"/>
                    </a:lnTo>
                    <a:lnTo>
                      <a:pt x="938" y="250"/>
                    </a:lnTo>
                    <a:lnTo>
                      <a:pt x="942" y="250"/>
                    </a:lnTo>
                    <a:lnTo>
                      <a:pt x="942" y="250"/>
                    </a:lnTo>
                    <a:lnTo>
                      <a:pt x="942" y="254"/>
                    </a:lnTo>
                    <a:lnTo>
                      <a:pt x="942" y="254"/>
                    </a:lnTo>
                    <a:lnTo>
                      <a:pt x="938" y="254"/>
                    </a:lnTo>
                    <a:lnTo>
                      <a:pt x="942" y="254"/>
                    </a:lnTo>
                    <a:lnTo>
                      <a:pt x="942" y="254"/>
                    </a:lnTo>
                    <a:lnTo>
                      <a:pt x="945" y="246"/>
                    </a:lnTo>
                    <a:lnTo>
                      <a:pt x="945" y="246"/>
                    </a:lnTo>
                    <a:lnTo>
                      <a:pt x="949" y="246"/>
                    </a:lnTo>
                    <a:lnTo>
                      <a:pt x="949" y="246"/>
                    </a:lnTo>
                    <a:lnTo>
                      <a:pt x="949" y="246"/>
                    </a:lnTo>
                    <a:lnTo>
                      <a:pt x="949" y="246"/>
                    </a:lnTo>
                    <a:lnTo>
                      <a:pt x="949" y="246"/>
                    </a:lnTo>
                    <a:lnTo>
                      <a:pt x="949" y="246"/>
                    </a:lnTo>
                    <a:lnTo>
                      <a:pt x="949" y="250"/>
                    </a:lnTo>
                    <a:lnTo>
                      <a:pt x="949" y="250"/>
                    </a:lnTo>
                    <a:lnTo>
                      <a:pt x="953" y="250"/>
                    </a:lnTo>
                    <a:lnTo>
                      <a:pt x="953" y="246"/>
                    </a:lnTo>
                    <a:lnTo>
                      <a:pt x="957" y="242"/>
                    </a:lnTo>
                    <a:lnTo>
                      <a:pt x="957" y="242"/>
                    </a:lnTo>
                    <a:lnTo>
                      <a:pt x="957" y="238"/>
                    </a:lnTo>
                    <a:lnTo>
                      <a:pt x="957" y="238"/>
                    </a:lnTo>
                    <a:lnTo>
                      <a:pt x="957" y="238"/>
                    </a:lnTo>
                    <a:lnTo>
                      <a:pt x="957" y="238"/>
                    </a:lnTo>
                    <a:lnTo>
                      <a:pt x="953" y="234"/>
                    </a:lnTo>
                    <a:lnTo>
                      <a:pt x="945" y="238"/>
                    </a:lnTo>
                    <a:lnTo>
                      <a:pt x="942" y="238"/>
                    </a:lnTo>
                    <a:lnTo>
                      <a:pt x="934" y="234"/>
                    </a:lnTo>
                    <a:lnTo>
                      <a:pt x="934" y="230"/>
                    </a:lnTo>
                    <a:lnTo>
                      <a:pt x="938" y="230"/>
                    </a:lnTo>
                    <a:lnTo>
                      <a:pt x="938" y="230"/>
                    </a:lnTo>
                    <a:lnTo>
                      <a:pt x="938" y="230"/>
                    </a:lnTo>
                    <a:lnTo>
                      <a:pt x="938" y="226"/>
                    </a:lnTo>
                    <a:lnTo>
                      <a:pt x="942" y="226"/>
                    </a:lnTo>
                    <a:lnTo>
                      <a:pt x="945" y="226"/>
                    </a:lnTo>
                    <a:lnTo>
                      <a:pt x="945" y="223"/>
                    </a:lnTo>
                    <a:lnTo>
                      <a:pt x="942" y="223"/>
                    </a:lnTo>
                    <a:lnTo>
                      <a:pt x="938" y="219"/>
                    </a:lnTo>
                    <a:lnTo>
                      <a:pt x="938" y="219"/>
                    </a:lnTo>
                    <a:lnTo>
                      <a:pt x="938" y="219"/>
                    </a:lnTo>
                    <a:lnTo>
                      <a:pt x="942" y="215"/>
                    </a:lnTo>
                    <a:lnTo>
                      <a:pt x="942" y="215"/>
                    </a:lnTo>
                    <a:lnTo>
                      <a:pt x="938" y="215"/>
                    </a:lnTo>
                    <a:lnTo>
                      <a:pt x="934" y="215"/>
                    </a:lnTo>
                    <a:lnTo>
                      <a:pt x="930" y="215"/>
                    </a:lnTo>
                    <a:lnTo>
                      <a:pt x="930" y="211"/>
                    </a:lnTo>
                    <a:lnTo>
                      <a:pt x="938" y="207"/>
                    </a:lnTo>
                    <a:lnTo>
                      <a:pt x="938" y="207"/>
                    </a:lnTo>
                    <a:lnTo>
                      <a:pt x="942" y="207"/>
                    </a:lnTo>
                    <a:lnTo>
                      <a:pt x="942" y="207"/>
                    </a:lnTo>
                    <a:lnTo>
                      <a:pt x="942" y="203"/>
                    </a:lnTo>
                    <a:lnTo>
                      <a:pt x="945" y="203"/>
                    </a:lnTo>
                    <a:lnTo>
                      <a:pt x="942" y="203"/>
                    </a:lnTo>
                    <a:lnTo>
                      <a:pt x="942" y="203"/>
                    </a:lnTo>
                    <a:lnTo>
                      <a:pt x="930" y="207"/>
                    </a:lnTo>
                    <a:lnTo>
                      <a:pt x="930" y="207"/>
                    </a:lnTo>
                    <a:lnTo>
                      <a:pt x="934" y="203"/>
                    </a:lnTo>
                    <a:lnTo>
                      <a:pt x="942" y="195"/>
                    </a:lnTo>
                    <a:lnTo>
                      <a:pt x="945" y="195"/>
                    </a:lnTo>
                    <a:lnTo>
                      <a:pt x="938" y="195"/>
                    </a:lnTo>
                    <a:lnTo>
                      <a:pt x="938" y="195"/>
                    </a:lnTo>
                    <a:lnTo>
                      <a:pt x="938" y="191"/>
                    </a:lnTo>
                    <a:lnTo>
                      <a:pt x="938" y="191"/>
                    </a:lnTo>
                    <a:lnTo>
                      <a:pt x="938" y="195"/>
                    </a:lnTo>
                    <a:lnTo>
                      <a:pt x="934" y="195"/>
                    </a:lnTo>
                    <a:lnTo>
                      <a:pt x="938" y="191"/>
                    </a:lnTo>
                    <a:lnTo>
                      <a:pt x="934" y="187"/>
                    </a:lnTo>
                    <a:lnTo>
                      <a:pt x="938" y="187"/>
                    </a:lnTo>
                    <a:lnTo>
                      <a:pt x="938" y="184"/>
                    </a:lnTo>
                    <a:lnTo>
                      <a:pt x="938" y="184"/>
                    </a:lnTo>
                    <a:lnTo>
                      <a:pt x="938" y="180"/>
                    </a:lnTo>
                    <a:lnTo>
                      <a:pt x="942" y="172"/>
                    </a:lnTo>
                    <a:lnTo>
                      <a:pt x="942" y="164"/>
                    </a:lnTo>
                    <a:lnTo>
                      <a:pt x="945" y="164"/>
                    </a:lnTo>
                    <a:lnTo>
                      <a:pt x="945" y="160"/>
                    </a:lnTo>
                    <a:lnTo>
                      <a:pt x="961" y="156"/>
                    </a:lnTo>
                    <a:lnTo>
                      <a:pt x="969" y="156"/>
                    </a:lnTo>
                    <a:lnTo>
                      <a:pt x="969" y="160"/>
                    </a:lnTo>
                    <a:lnTo>
                      <a:pt x="973" y="160"/>
                    </a:lnTo>
                    <a:lnTo>
                      <a:pt x="973" y="160"/>
                    </a:lnTo>
                    <a:lnTo>
                      <a:pt x="973" y="160"/>
                    </a:lnTo>
                    <a:lnTo>
                      <a:pt x="973" y="156"/>
                    </a:lnTo>
                    <a:lnTo>
                      <a:pt x="973" y="156"/>
                    </a:lnTo>
                    <a:lnTo>
                      <a:pt x="969" y="156"/>
                    </a:lnTo>
                    <a:lnTo>
                      <a:pt x="965" y="152"/>
                    </a:lnTo>
                    <a:lnTo>
                      <a:pt x="961" y="152"/>
                    </a:lnTo>
                    <a:lnTo>
                      <a:pt x="957" y="152"/>
                    </a:lnTo>
                    <a:lnTo>
                      <a:pt x="953" y="152"/>
                    </a:lnTo>
                    <a:lnTo>
                      <a:pt x="953" y="152"/>
                    </a:lnTo>
                    <a:lnTo>
                      <a:pt x="957" y="144"/>
                    </a:lnTo>
                    <a:lnTo>
                      <a:pt x="957" y="141"/>
                    </a:lnTo>
                    <a:lnTo>
                      <a:pt x="957" y="141"/>
                    </a:lnTo>
                    <a:lnTo>
                      <a:pt x="957" y="141"/>
                    </a:lnTo>
                    <a:lnTo>
                      <a:pt x="957" y="141"/>
                    </a:lnTo>
                    <a:lnTo>
                      <a:pt x="957" y="137"/>
                    </a:lnTo>
                    <a:lnTo>
                      <a:pt x="957" y="137"/>
                    </a:lnTo>
                    <a:lnTo>
                      <a:pt x="957" y="133"/>
                    </a:lnTo>
                    <a:lnTo>
                      <a:pt x="957" y="133"/>
                    </a:lnTo>
                    <a:lnTo>
                      <a:pt x="957" y="129"/>
                    </a:lnTo>
                    <a:lnTo>
                      <a:pt x="957" y="129"/>
                    </a:lnTo>
                    <a:lnTo>
                      <a:pt x="957" y="125"/>
                    </a:lnTo>
                    <a:lnTo>
                      <a:pt x="957" y="125"/>
                    </a:lnTo>
                    <a:lnTo>
                      <a:pt x="961" y="125"/>
                    </a:lnTo>
                    <a:lnTo>
                      <a:pt x="965" y="125"/>
                    </a:lnTo>
                    <a:lnTo>
                      <a:pt x="965" y="125"/>
                    </a:lnTo>
                    <a:lnTo>
                      <a:pt x="977" y="129"/>
                    </a:lnTo>
                    <a:lnTo>
                      <a:pt x="977" y="133"/>
                    </a:lnTo>
                    <a:lnTo>
                      <a:pt x="981" y="133"/>
                    </a:lnTo>
                    <a:lnTo>
                      <a:pt x="981" y="129"/>
                    </a:lnTo>
                    <a:lnTo>
                      <a:pt x="981" y="125"/>
                    </a:lnTo>
                    <a:lnTo>
                      <a:pt x="981" y="125"/>
                    </a:lnTo>
                    <a:lnTo>
                      <a:pt x="973" y="121"/>
                    </a:lnTo>
                    <a:lnTo>
                      <a:pt x="973" y="121"/>
                    </a:lnTo>
                    <a:lnTo>
                      <a:pt x="973" y="117"/>
                    </a:lnTo>
                    <a:lnTo>
                      <a:pt x="973" y="117"/>
                    </a:lnTo>
                    <a:lnTo>
                      <a:pt x="969" y="117"/>
                    </a:lnTo>
                    <a:lnTo>
                      <a:pt x="965" y="117"/>
                    </a:lnTo>
                    <a:lnTo>
                      <a:pt x="965" y="113"/>
                    </a:lnTo>
                    <a:lnTo>
                      <a:pt x="965" y="113"/>
                    </a:lnTo>
                    <a:lnTo>
                      <a:pt x="961" y="113"/>
                    </a:lnTo>
                    <a:lnTo>
                      <a:pt x="961" y="117"/>
                    </a:lnTo>
                    <a:lnTo>
                      <a:pt x="953" y="117"/>
                    </a:lnTo>
                    <a:lnTo>
                      <a:pt x="949" y="117"/>
                    </a:lnTo>
                    <a:lnTo>
                      <a:pt x="949" y="117"/>
                    </a:lnTo>
                    <a:lnTo>
                      <a:pt x="945" y="113"/>
                    </a:lnTo>
                    <a:lnTo>
                      <a:pt x="945" y="113"/>
                    </a:lnTo>
                    <a:lnTo>
                      <a:pt x="945" y="109"/>
                    </a:lnTo>
                    <a:lnTo>
                      <a:pt x="945" y="105"/>
                    </a:lnTo>
                    <a:lnTo>
                      <a:pt x="945" y="102"/>
                    </a:lnTo>
                    <a:lnTo>
                      <a:pt x="949" y="102"/>
                    </a:lnTo>
                    <a:lnTo>
                      <a:pt x="949" y="102"/>
                    </a:lnTo>
                    <a:lnTo>
                      <a:pt x="949" y="102"/>
                    </a:lnTo>
                    <a:lnTo>
                      <a:pt x="953" y="102"/>
                    </a:lnTo>
                    <a:lnTo>
                      <a:pt x="953" y="102"/>
                    </a:lnTo>
                    <a:lnTo>
                      <a:pt x="953" y="105"/>
                    </a:lnTo>
                    <a:lnTo>
                      <a:pt x="957" y="105"/>
                    </a:lnTo>
                    <a:lnTo>
                      <a:pt x="961" y="105"/>
                    </a:lnTo>
                    <a:lnTo>
                      <a:pt x="965" y="109"/>
                    </a:lnTo>
                    <a:lnTo>
                      <a:pt x="965" y="109"/>
                    </a:lnTo>
                    <a:lnTo>
                      <a:pt x="965" y="105"/>
                    </a:lnTo>
                    <a:lnTo>
                      <a:pt x="965" y="105"/>
                    </a:lnTo>
                    <a:lnTo>
                      <a:pt x="965" y="102"/>
                    </a:lnTo>
                    <a:lnTo>
                      <a:pt x="961" y="102"/>
                    </a:lnTo>
                    <a:lnTo>
                      <a:pt x="961" y="102"/>
                    </a:lnTo>
                    <a:lnTo>
                      <a:pt x="961" y="98"/>
                    </a:lnTo>
                    <a:lnTo>
                      <a:pt x="961" y="98"/>
                    </a:lnTo>
                    <a:lnTo>
                      <a:pt x="961" y="98"/>
                    </a:lnTo>
                    <a:lnTo>
                      <a:pt x="961" y="94"/>
                    </a:lnTo>
                    <a:lnTo>
                      <a:pt x="965" y="98"/>
                    </a:lnTo>
                    <a:lnTo>
                      <a:pt x="965" y="94"/>
                    </a:lnTo>
                    <a:lnTo>
                      <a:pt x="965" y="94"/>
                    </a:lnTo>
                    <a:lnTo>
                      <a:pt x="957" y="90"/>
                    </a:lnTo>
                    <a:lnTo>
                      <a:pt x="957" y="94"/>
                    </a:lnTo>
                    <a:lnTo>
                      <a:pt x="957" y="90"/>
                    </a:lnTo>
                    <a:lnTo>
                      <a:pt x="957" y="90"/>
                    </a:lnTo>
                    <a:lnTo>
                      <a:pt x="953" y="90"/>
                    </a:lnTo>
                    <a:lnTo>
                      <a:pt x="953" y="90"/>
                    </a:lnTo>
                    <a:lnTo>
                      <a:pt x="953" y="86"/>
                    </a:lnTo>
                    <a:lnTo>
                      <a:pt x="953" y="86"/>
                    </a:lnTo>
                    <a:lnTo>
                      <a:pt x="953" y="86"/>
                    </a:lnTo>
                    <a:lnTo>
                      <a:pt x="953" y="82"/>
                    </a:lnTo>
                    <a:lnTo>
                      <a:pt x="957" y="82"/>
                    </a:lnTo>
                    <a:lnTo>
                      <a:pt x="953" y="82"/>
                    </a:lnTo>
                    <a:lnTo>
                      <a:pt x="953" y="82"/>
                    </a:lnTo>
                    <a:lnTo>
                      <a:pt x="953" y="82"/>
                    </a:lnTo>
                    <a:lnTo>
                      <a:pt x="953" y="82"/>
                    </a:lnTo>
                    <a:lnTo>
                      <a:pt x="953" y="78"/>
                    </a:lnTo>
                    <a:lnTo>
                      <a:pt x="953" y="78"/>
                    </a:lnTo>
                    <a:lnTo>
                      <a:pt x="961" y="78"/>
                    </a:lnTo>
                    <a:lnTo>
                      <a:pt x="961" y="78"/>
                    </a:lnTo>
                    <a:lnTo>
                      <a:pt x="961" y="78"/>
                    </a:lnTo>
                    <a:lnTo>
                      <a:pt x="961" y="82"/>
                    </a:lnTo>
                    <a:lnTo>
                      <a:pt x="965" y="82"/>
                    </a:lnTo>
                    <a:lnTo>
                      <a:pt x="965" y="82"/>
                    </a:lnTo>
                    <a:lnTo>
                      <a:pt x="965" y="82"/>
                    </a:lnTo>
                    <a:lnTo>
                      <a:pt x="969" y="82"/>
                    </a:lnTo>
                    <a:lnTo>
                      <a:pt x="969" y="86"/>
                    </a:lnTo>
                    <a:lnTo>
                      <a:pt x="969" y="86"/>
                    </a:lnTo>
                    <a:lnTo>
                      <a:pt x="969" y="86"/>
                    </a:lnTo>
                    <a:lnTo>
                      <a:pt x="977" y="82"/>
                    </a:lnTo>
                    <a:lnTo>
                      <a:pt x="973" y="82"/>
                    </a:lnTo>
                    <a:lnTo>
                      <a:pt x="973" y="78"/>
                    </a:lnTo>
                    <a:lnTo>
                      <a:pt x="973" y="78"/>
                    </a:lnTo>
                    <a:lnTo>
                      <a:pt x="973" y="78"/>
                    </a:lnTo>
                    <a:lnTo>
                      <a:pt x="973" y="74"/>
                    </a:lnTo>
                    <a:lnTo>
                      <a:pt x="973" y="74"/>
                    </a:lnTo>
                    <a:lnTo>
                      <a:pt x="977" y="74"/>
                    </a:lnTo>
                    <a:lnTo>
                      <a:pt x="977" y="78"/>
                    </a:lnTo>
                    <a:lnTo>
                      <a:pt x="977" y="82"/>
                    </a:lnTo>
                    <a:lnTo>
                      <a:pt x="977" y="86"/>
                    </a:lnTo>
                    <a:lnTo>
                      <a:pt x="977" y="90"/>
                    </a:lnTo>
                    <a:lnTo>
                      <a:pt x="973" y="90"/>
                    </a:lnTo>
                    <a:lnTo>
                      <a:pt x="977" y="90"/>
                    </a:lnTo>
                    <a:lnTo>
                      <a:pt x="977" y="90"/>
                    </a:lnTo>
                    <a:lnTo>
                      <a:pt x="977" y="90"/>
                    </a:lnTo>
                    <a:lnTo>
                      <a:pt x="981" y="90"/>
                    </a:lnTo>
                    <a:lnTo>
                      <a:pt x="981" y="90"/>
                    </a:lnTo>
                    <a:lnTo>
                      <a:pt x="985" y="90"/>
                    </a:lnTo>
                    <a:lnTo>
                      <a:pt x="981" y="86"/>
                    </a:lnTo>
                    <a:lnTo>
                      <a:pt x="981" y="86"/>
                    </a:lnTo>
                    <a:lnTo>
                      <a:pt x="981" y="82"/>
                    </a:lnTo>
                    <a:lnTo>
                      <a:pt x="981" y="78"/>
                    </a:lnTo>
                    <a:lnTo>
                      <a:pt x="985" y="78"/>
                    </a:lnTo>
                    <a:lnTo>
                      <a:pt x="985" y="78"/>
                    </a:lnTo>
                    <a:lnTo>
                      <a:pt x="985" y="78"/>
                    </a:lnTo>
                    <a:lnTo>
                      <a:pt x="985" y="82"/>
                    </a:lnTo>
                    <a:lnTo>
                      <a:pt x="985" y="82"/>
                    </a:lnTo>
                    <a:lnTo>
                      <a:pt x="985" y="82"/>
                    </a:lnTo>
                    <a:lnTo>
                      <a:pt x="992" y="86"/>
                    </a:lnTo>
                    <a:lnTo>
                      <a:pt x="992" y="86"/>
                    </a:lnTo>
                    <a:lnTo>
                      <a:pt x="996" y="90"/>
                    </a:lnTo>
                    <a:lnTo>
                      <a:pt x="996" y="98"/>
                    </a:lnTo>
                    <a:lnTo>
                      <a:pt x="996" y="98"/>
                    </a:lnTo>
                    <a:lnTo>
                      <a:pt x="996" y="94"/>
                    </a:lnTo>
                    <a:lnTo>
                      <a:pt x="996" y="94"/>
                    </a:lnTo>
                    <a:lnTo>
                      <a:pt x="996" y="94"/>
                    </a:lnTo>
                    <a:lnTo>
                      <a:pt x="996" y="94"/>
                    </a:lnTo>
                    <a:lnTo>
                      <a:pt x="1000" y="94"/>
                    </a:lnTo>
                    <a:lnTo>
                      <a:pt x="1000" y="90"/>
                    </a:lnTo>
                    <a:lnTo>
                      <a:pt x="1000" y="90"/>
                    </a:lnTo>
                    <a:lnTo>
                      <a:pt x="996" y="82"/>
                    </a:lnTo>
                    <a:lnTo>
                      <a:pt x="996" y="78"/>
                    </a:lnTo>
                    <a:lnTo>
                      <a:pt x="996" y="78"/>
                    </a:lnTo>
                    <a:lnTo>
                      <a:pt x="996" y="78"/>
                    </a:lnTo>
                    <a:lnTo>
                      <a:pt x="992" y="74"/>
                    </a:lnTo>
                    <a:lnTo>
                      <a:pt x="992" y="74"/>
                    </a:lnTo>
                    <a:lnTo>
                      <a:pt x="992" y="70"/>
                    </a:lnTo>
                    <a:lnTo>
                      <a:pt x="988" y="66"/>
                    </a:lnTo>
                    <a:lnTo>
                      <a:pt x="992" y="70"/>
                    </a:lnTo>
                    <a:lnTo>
                      <a:pt x="1004" y="74"/>
                    </a:lnTo>
                    <a:lnTo>
                      <a:pt x="1004" y="74"/>
                    </a:lnTo>
                    <a:lnTo>
                      <a:pt x="1004" y="74"/>
                    </a:lnTo>
                    <a:lnTo>
                      <a:pt x="1004" y="78"/>
                    </a:lnTo>
                    <a:lnTo>
                      <a:pt x="1004" y="78"/>
                    </a:lnTo>
                    <a:lnTo>
                      <a:pt x="1004" y="82"/>
                    </a:lnTo>
                    <a:lnTo>
                      <a:pt x="1000" y="82"/>
                    </a:lnTo>
                    <a:lnTo>
                      <a:pt x="1004" y="86"/>
                    </a:lnTo>
                    <a:lnTo>
                      <a:pt x="1004" y="86"/>
                    </a:lnTo>
                    <a:lnTo>
                      <a:pt x="1004" y="82"/>
                    </a:lnTo>
                    <a:lnTo>
                      <a:pt x="1004" y="82"/>
                    </a:lnTo>
                    <a:lnTo>
                      <a:pt x="1008" y="82"/>
                    </a:lnTo>
                    <a:lnTo>
                      <a:pt x="1008" y="82"/>
                    </a:lnTo>
                    <a:lnTo>
                      <a:pt x="1008" y="82"/>
                    </a:lnTo>
                    <a:lnTo>
                      <a:pt x="1008" y="78"/>
                    </a:lnTo>
                    <a:lnTo>
                      <a:pt x="1008" y="74"/>
                    </a:lnTo>
                    <a:lnTo>
                      <a:pt x="1012" y="74"/>
                    </a:lnTo>
                    <a:lnTo>
                      <a:pt x="1012" y="74"/>
                    </a:lnTo>
                    <a:lnTo>
                      <a:pt x="1016" y="74"/>
                    </a:lnTo>
                    <a:lnTo>
                      <a:pt x="1016" y="74"/>
                    </a:lnTo>
                    <a:lnTo>
                      <a:pt x="1016" y="78"/>
                    </a:lnTo>
                    <a:lnTo>
                      <a:pt x="1016" y="78"/>
                    </a:lnTo>
                    <a:lnTo>
                      <a:pt x="1020" y="78"/>
                    </a:lnTo>
                    <a:lnTo>
                      <a:pt x="1020" y="78"/>
                    </a:lnTo>
                    <a:lnTo>
                      <a:pt x="1020" y="74"/>
                    </a:lnTo>
                    <a:lnTo>
                      <a:pt x="1020" y="74"/>
                    </a:lnTo>
                    <a:lnTo>
                      <a:pt x="1020" y="74"/>
                    </a:lnTo>
                    <a:lnTo>
                      <a:pt x="1020" y="74"/>
                    </a:lnTo>
                    <a:lnTo>
                      <a:pt x="1020" y="70"/>
                    </a:lnTo>
                    <a:lnTo>
                      <a:pt x="1024" y="70"/>
                    </a:lnTo>
                    <a:lnTo>
                      <a:pt x="1024" y="70"/>
                    </a:lnTo>
                    <a:lnTo>
                      <a:pt x="1028" y="74"/>
                    </a:lnTo>
                    <a:lnTo>
                      <a:pt x="1028" y="74"/>
                    </a:lnTo>
                    <a:lnTo>
                      <a:pt x="1028" y="74"/>
                    </a:lnTo>
                    <a:lnTo>
                      <a:pt x="1028" y="78"/>
                    </a:lnTo>
                    <a:lnTo>
                      <a:pt x="1028" y="78"/>
                    </a:lnTo>
                    <a:lnTo>
                      <a:pt x="1024" y="82"/>
                    </a:lnTo>
                    <a:lnTo>
                      <a:pt x="1024" y="82"/>
                    </a:lnTo>
                    <a:lnTo>
                      <a:pt x="1024" y="90"/>
                    </a:lnTo>
                    <a:lnTo>
                      <a:pt x="1024" y="90"/>
                    </a:lnTo>
                    <a:lnTo>
                      <a:pt x="1020" y="94"/>
                    </a:lnTo>
                    <a:lnTo>
                      <a:pt x="1020" y="94"/>
                    </a:lnTo>
                    <a:lnTo>
                      <a:pt x="1020" y="94"/>
                    </a:lnTo>
                    <a:lnTo>
                      <a:pt x="1024" y="98"/>
                    </a:lnTo>
                    <a:lnTo>
                      <a:pt x="1024" y="98"/>
                    </a:lnTo>
                    <a:lnTo>
                      <a:pt x="1024" y="102"/>
                    </a:lnTo>
                    <a:lnTo>
                      <a:pt x="1020" y="102"/>
                    </a:lnTo>
                    <a:lnTo>
                      <a:pt x="1020" y="105"/>
                    </a:lnTo>
                    <a:lnTo>
                      <a:pt x="1020" y="109"/>
                    </a:lnTo>
                    <a:lnTo>
                      <a:pt x="1016" y="113"/>
                    </a:lnTo>
                    <a:lnTo>
                      <a:pt x="1016" y="113"/>
                    </a:lnTo>
                    <a:lnTo>
                      <a:pt x="1016" y="121"/>
                    </a:lnTo>
                    <a:lnTo>
                      <a:pt x="1012" y="121"/>
                    </a:lnTo>
                    <a:lnTo>
                      <a:pt x="1012" y="125"/>
                    </a:lnTo>
                    <a:lnTo>
                      <a:pt x="1012" y="129"/>
                    </a:lnTo>
                    <a:lnTo>
                      <a:pt x="1012" y="129"/>
                    </a:lnTo>
                    <a:lnTo>
                      <a:pt x="1008" y="137"/>
                    </a:lnTo>
                    <a:lnTo>
                      <a:pt x="1008" y="141"/>
                    </a:lnTo>
                    <a:lnTo>
                      <a:pt x="1016" y="133"/>
                    </a:lnTo>
                    <a:lnTo>
                      <a:pt x="1020" y="137"/>
                    </a:lnTo>
                    <a:lnTo>
                      <a:pt x="1020" y="141"/>
                    </a:lnTo>
                    <a:lnTo>
                      <a:pt x="1008" y="144"/>
                    </a:lnTo>
                    <a:lnTo>
                      <a:pt x="1012" y="144"/>
                    </a:lnTo>
                    <a:lnTo>
                      <a:pt x="1020" y="141"/>
                    </a:lnTo>
                    <a:lnTo>
                      <a:pt x="1024" y="144"/>
                    </a:lnTo>
                    <a:lnTo>
                      <a:pt x="1020" y="144"/>
                    </a:lnTo>
                    <a:lnTo>
                      <a:pt x="1020" y="144"/>
                    </a:lnTo>
                    <a:lnTo>
                      <a:pt x="1024" y="148"/>
                    </a:lnTo>
                    <a:lnTo>
                      <a:pt x="1024" y="152"/>
                    </a:lnTo>
                    <a:lnTo>
                      <a:pt x="1028" y="152"/>
                    </a:lnTo>
                    <a:lnTo>
                      <a:pt x="1028" y="156"/>
                    </a:lnTo>
                    <a:lnTo>
                      <a:pt x="1020" y="152"/>
                    </a:lnTo>
                    <a:lnTo>
                      <a:pt x="1020" y="156"/>
                    </a:lnTo>
                    <a:lnTo>
                      <a:pt x="1020" y="160"/>
                    </a:lnTo>
                    <a:lnTo>
                      <a:pt x="1020" y="160"/>
                    </a:lnTo>
                    <a:lnTo>
                      <a:pt x="1020" y="160"/>
                    </a:lnTo>
                    <a:lnTo>
                      <a:pt x="1020" y="160"/>
                    </a:lnTo>
                    <a:lnTo>
                      <a:pt x="1020" y="164"/>
                    </a:lnTo>
                    <a:lnTo>
                      <a:pt x="1020" y="164"/>
                    </a:lnTo>
                    <a:lnTo>
                      <a:pt x="1024" y="168"/>
                    </a:lnTo>
                    <a:lnTo>
                      <a:pt x="1024" y="168"/>
                    </a:lnTo>
                    <a:lnTo>
                      <a:pt x="1024" y="164"/>
                    </a:lnTo>
                    <a:lnTo>
                      <a:pt x="1024" y="164"/>
                    </a:lnTo>
                    <a:lnTo>
                      <a:pt x="1024" y="164"/>
                    </a:lnTo>
                    <a:lnTo>
                      <a:pt x="1028" y="164"/>
                    </a:lnTo>
                    <a:lnTo>
                      <a:pt x="1028" y="164"/>
                    </a:lnTo>
                    <a:lnTo>
                      <a:pt x="1028" y="168"/>
                    </a:lnTo>
                    <a:lnTo>
                      <a:pt x="1024" y="176"/>
                    </a:lnTo>
                    <a:lnTo>
                      <a:pt x="1024" y="180"/>
                    </a:lnTo>
                    <a:lnTo>
                      <a:pt x="1024" y="180"/>
                    </a:lnTo>
                    <a:lnTo>
                      <a:pt x="1024" y="180"/>
                    </a:lnTo>
                    <a:lnTo>
                      <a:pt x="1024" y="180"/>
                    </a:lnTo>
                    <a:lnTo>
                      <a:pt x="1024" y="184"/>
                    </a:lnTo>
                    <a:lnTo>
                      <a:pt x="1024" y="184"/>
                    </a:lnTo>
                    <a:lnTo>
                      <a:pt x="1024" y="184"/>
                    </a:lnTo>
                    <a:lnTo>
                      <a:pt x="1024" y="184"/>
                    </a:lnTo>
                    <a:lnTo>
                      <a:pt x="1024" y="184"/>
                    </a:lnTo>
                    <a:lnTo>
                      <a:pt x="1024" y="187"/>
                    </a:lnTo>
                    <a:lnTo>
                      <a:pt x="1024" y="187"/>
                    </a:lnTo>
                    <a:lnTo>
                      <a:pt x="1024" y="187"/>
                    </a:lnTo>
                    <a:lnTo>
                      <a:pt x="1024" y="191"/>
                    </a:lnTo>
                    <a:lnTo>
                      <a:pt x="1024" y="191"/>
                    </a:lnTo>
                    <a:lnTo>
                      <a:pt x="1024" y="191"/>
                    </a:lnTo>
                    <a:lnTo>
                      <a:pt x="1024" y="195"/>
                    </a:lnTo>
                    <a:lnTo>
                      <a:pt x="1028" y="203"/>
                    </a:lnTo>
                    <a:lnTo>
                      <a:pt x="1031" y="203"/>
                    </a:lnTo>
                    <a:lnTo>
                      <a:pt x="1035" y="207"/>
                    </a:lnTo>
                    <a:lnTo>
                      <a:pt x="1035" y="207"/>
                    </a:lnTo>
                    <a:lnTo>
                      <a:pt x="1035" y="199"/>
                    </a:lnTo>
                    <a:lnTo>
                      <a:pt x="1031" y="199"/>
                    </a:lnTo>
                    <a:lnTo>
                      <a:pt x="1031" y="199"/>
                    </a:lnTo>
                    <a:lnTo>
                      <a:pt x="1031" y="199"/>
                    </a:lnTo>
                    <a:lnTo>
                      <a:pt x="1031" y="195"/>
                    </a:lnTo>
                    <a:lnTo>
                      <a:pt x="1031" y="195"/>
                    </a:lnTo>
                    <a:lnTo>
                      <a:pt x="1031" y="191"/>
                    </a:lnTo>
                    <a:lnTo>
                      <a:pt x="1031" y="191"/>
                    </a:lnTo>
                    <a:lnTo>
                      <a:pt x="1035" y="195"/>
                    </a:lnTo>
                    <a:lnTo>
                      <a:pt x="1035" y="195"/>
                    </a:lnTo>
                    <a:lnTo>
                      <a:pt x="1035" y="195"/>
                    </a:lnTo>
                    <a:lnTo>
                      <a:pt x="1035" y="195"/>
                    </a:lnTo>
                    <a:lnTo>
                      <a:pt x="1035" y="195"/>
                    </a:lnTo>
                    <a:lnTo>
                      <a:pt x="1035" y="195"/>
                    </a:lnTo>
                    <a:lnTo>
                      <a:pt x="1035" y="195"/>
                    </a:lnTo>
                    <a:lnTo>
                      <a:pt x="1035" y="199"/>
                    </a:lnTo>
                    <a:lnTo>
                      <a:pt x="1035" y="199"/>
                    </a:lnTo>
                    <a:lnTo>
                      <a:pt x="1039" y="199"/>
                    </a:lnTo>
                    <a:lnTo>
                      <a:pt x="1039" y="199"/>
                    </a:lnTo>
                    <a:lnTo>
                      <a:pt x="1039" y="203"/>
                    </a:lnTo>
                    <a:lnTo>
                      <a:pt x="1043" y="199"/>
                    </a:lnTo>
                    <a:lnTo>
                      <a:pt x="1043" y="199"/>
                    </a:lnTo>
                    <a:lnTo>
                      <a:pt x="1043" y="199"/>
                    </a:lnTo>
                    <a:lnTo>
                      <a:pt x="1047" y="195"/>
                    </a:lnTo>
                    <a:lnTo>
                      <a:pt x="1043" y="191"/>
                    </a:lnTo>
                    <a:lnTo>
                      <a:pt x="1043" y="184"/>
                    </a:lnTo>
                    <a:lnTo>
                      <a:pt x="1043" y="184"/>
                    </a:lnTo>
                    <a:lnTo>
                      <a:pt x="1043" y="180"/>
                    </a:lnTo>
                    <a:lnTo>
                      <a:pt x="1043" y="180"/>
                    </a:lnTo>
                    <a:lnTo>
                      <a:pt x="1047" y="180"/>
                    </a:lnTo>
                    <a:lnTo>
                      <a:pt x="1047" y="180"/>
                    </a:lnTo>
                    <a:lnTo>
                      <a:pt x="1047" y="176"/>
                    </a:lnTo>
                    <a:lnTo>
                      <a:pt x="1047" y="176"/>
                    </a:lnTo>
                    <a:lnTo>
                      <a:pt x="1047" y="172"/>
                    </a:lnTo>
                    <a:lnTo>
                      <a:pt x="1047" y="172"/>
                    </a:lnTo>
                    <a:lnTo>
                      <a:pt x="1047" y="164"/>
                    </a:lnTo>
                    <a:lnTo>
                      <a:pt x="1047" y="164"/>
                    </a:lnTo>
                    <a:lnTo>
                      <a:pt x="1043" y="160"/>
                    </a:lnTo>
                    <a:lnTo>
                      <a:pt x="1039" y="160"/>
                    </a:lnTo>
                    <a:lnTo>
                      <a:pt x="1039" y="156"/>
                    </a:lnTo>
                    <a:lnTo>
                      <a:pt x="1043" y="141"/>
                    </a:lnTo>
                    <a:lnTo>
                      <a:pt x="1043" y="117"/>
                    </a:lnTo>
                    <a:lnTo>
                      <a:pt x="1047" y="117"/>
                    </a:lnTo>
                    <a:lnTo>
                      <a:pt x="1047" y="117"/>
                    </a:lnTo>
                    <a:lnTo>
                      <a:pt x="1047" y="113"/>
                    </a:lnTo>
                    <a:lnTo>
                      <a:pt x="1047" y="109"/>
                    </a:lnTo>
                    <a:lnTo>
                      <a:pt x="1047" y="105"/>
                    </a:lnTo>
                    <a:lnTo>
                      <a:pt x="1047" y="98"/>
                    </a:lnTo>
                    <a:lnTo>
                      <a:pt x="1043" y="94"/>
                    </a:lnTo>
                    <a:lnTo>
                      <a:pt x="1047" y="94"/>
                    </a:lnTo>
                    <a:lnTo>
                      <a:pt x="1047" y="90"/>
                    </a:lnTo>
                    <a:lnTo>
                      <a:pt x="1047" y="90"/>
                    </a:lnTo>
                    <a:lnTo>
                      <a:pt x="1047" y="90"/>
                    </a:lnTo>
                    <a:lnTo>
                      <a:pt x="1047" y="86"/>
                    </a:lnTo>
                    <a:lnTo>
                      <a:pt x="1047" y="86"/>
                    </a:lnTo>
                    <a:lnTo>
                      <a:pt x="1047" y="82"/>
                    </a:lnTo>
                    <a:lnTo>
                      <a:pt x="1047" y="78"/>
                    </a:lnTo>
                    <a:lnTo>
                      <a:pt x="1047" y="70"/>
                    </a:lnTo>
                    <a:lnTo>
                      <a:pt x="1047" y="66"/>
                    </a:lnTo>
                    <a:lnTo>
                      <a:pt x="1055" y="51"/>
                    </a:lnTo>
                    <a:lnTo>
                      <a:pt x="1059" y="47"/>
                    </a:lnTo>
                    <a:lnTo>
                      <a:pt x="1059" y="47"/>
                    </a:lnTo>
                    <a:lnTo>
                      <a:pt x="1059" y="51"/>
                    </a:lnTo>
                    <a:lnTo>
                      <a:pt x="1063" y="51"/>
                    </a:lnTo>
                    <a:lnTo>
                      <a:pt x="1063" y="51"/>
                    </a:lnTo>
                    <a:lnTo>
                      <a:pt x="1063" y="55"/>
                    </a:lnTo>
                    <a:lnTo>
                      <a:pt x="1063" y="55"/>
                    </a:lnTo>
                    <a:lnTo>
                      <a:pt x="1067" y="55"/>
                    </a:lnTo>
                    <a:lnTo>
                      <a:pt x="1067" y="55"/>
                    </a:lnTo>
                    <a:lnTo>
                      <a:pt x="1067" y="59"/>
                    </a:lnTo>
                    <a:lnTo>
                      <a:pt x="1067" y="59"/>
                    </a:lnTo>
                    <a:lnTo>
                      <a:pt x="1067" y="59"/>
                    </a:lnTo>
                    <a:lnTo>
                      <a:pt x="1067" y="62"/>
                    </a:lnTo>
                    <a:lnTo>
                      <a:pt x="1063" y="62"/>
                    </a:lnTo>
                    <a:lnTo>
                      <a:pt x="1067" y="62"/>
                    </a:lnTo>
                    <a:lnTo>
                      <a:pt x="1067" y="66"/>
                    </a:lnTo>
                    <a:lnTo>
                      <a:pt x="1067" y="66"/>
                    </a:lnTo>
                    <a:lnTo>
                      <a:pt x="1067" y="66"/>
                    </a:lnTo>
                    <a:lnTo>
                      <a:pt x="1067" y="66"/>
                    </a:lnTo>
                    <a:lnTo>
                      <a:pt x="1071" y="66"/>
                    </a:lnTo>
                    <a:lnTo>
                      <a:pt x="1071" y="62"/>
                    </a:lnTo>
                    <a:lnTo>
                      <a:pt x="1071" y="62"/>
                    </a:lnTo>
                    <a:lnTo>
                      <a:pt x="1071" y="62"/>
                    </a:lnTo>
                    <a:lnTo>
                      <a:pt x="1071" y="66"/>
                    </a:lnTo>
                    <a:lnTo>
                      <a:pt x="1071" y="66"/>
                    </a:lnTo>
                    <a:lnTo>
                      <a:pt x="1071" y="70"/>
                    </a:lnTo>
                    <a:lnTo>
                      <a:pt x="1071" y="70"/>
                    </a:lnTo>
                    <a:lnTo>
                      <a:pt x="1071" y="74"/>
                    </a:lnTo>
                    <a:lnTo>
                      <a:pt x="1074" y="78"/>
                    </a:lnTo>
                    <a:lnTo>
                      <a:pt x="1074" y="78"/>
                    </a:lnTo>
                    <a:lnTo>
                      <a:pt x="1074" y="82"/>
                    </a:lnTo>
                    <a:lnTo>
                      <a:pt x="1063" y="98"/>
                    </a:lnTo>
                    <a:lnTo>
                      <a:pt x="1067" y="98"/>
                    </a:lnTo>
                    <a:lnTo>
                      <a:pt x="1071" y="94"/>
                    </a:lnTo>
                    <a:lnTo>
                      <a:pt x="1071" y="94"/>
                    </a:lnTo>
                    <a:lnTo>
                      <a:pt x="1078" y="94"/>
                    </a:lnTo>
                    <a:lnTo>
                      <a:pt x="1078" y="94"/>
                    </a:lnTo>
                    <a:lnTo>
                      <a:pt x="1082" y="105"/>
                    </a:lnTo>
                    <a:lnTo>
                      <a:pt x="1086" y="109"/>
                    </a:lnTo>
                    <a:lnTo>
                      <a:pt x="1086" y="109"/>
                    </a:lnTo>
                    <a:lnTo>
                      <a:pt x="1082" y="109"/>
                    </a:lnTo>
                    <a:lnTo>
                      <a:pt x="1082" y="113"/>
                    </a:lnTo>
                    <a:lnTo>
                      <a:pt x="1086" y="113"/>
                    </a:lnTo>
                    <a:lnTo>
                      <a:pt x="1086" y="117"/>
                    </a:lnTo>
                    <a:lnTo>
                      <a:pt x="1086" y="117"/>
                    </a:lnTo>
                    <a:lnTo>
                      <a:pt x="1086" y="117"/>
                    </a:lnTo>
                    <a:lnTo>
                      <a:pt x="1086" y="121"/>
                    </a:lnTo>
                    <a:lnTo>
                      <a:pt x="1086" y="125"/>
                    </a:lnTo>
                    <a:lnTo>
                      <a:pt x="1086" y="125"/>
                    </a:lnTo>
                    <a:lnTo>
                      <a:pt x="1090" y="125"/>
                    </a:lnTo>
                    <a:lnTo>
                      <a:pt x="1090" y="129"/>
                    </a:lnTo>
                    <a:lnTo>
                      <a:pt x="1090" y="129"/>
                    </a:lnTo>
                    <a:lnTo>
                      <a:pt x="1090" y="129"/>
                    </a:lnTo>
                    <a:lnTo>
                      <a:pt x="1090" y="133"/>
                    </a:lnTo>
                    <a:lnTo>
                      <a:pt x="1090" y="133"/>
                    </a:lnTo>
                    <a:lnTo>
                      <a:pt x="1090" y="133"/>
                    </a:lnTo>
                    <a:lnTo>
                      <a:pt x="1090" y="133"/>
                    </a:lnTo>
                    <a:lnTo>
                      <a:pt x="1094" y="137"/>
                    </a:lnTo>
                    <a:lnTo>
                      <a:pt x="1094" y="137"/>
                    </a:lnTo>
                    <a:lnTo>
                      <a:pt x="1094" y="137"/>
                    </a:lnTo>
                    <a:lnTo>
                      <a:pt x="1098" y="137"/>
                    </a:lnTo>
                    <a:lnTo>
                      <a:pt x="1098" y="133"/>
                    </a:lnTo>
                    <a:lnTo>
                      <a:pt x="1094" y="133"/>
                    </a:lnTo>
                    <a:lnTo>
                      <a:pt x="1094" y="133"/>
                    </a:lnTo>
                    <a:lnTo>
                      <a:pt x="1094" y="133"/>
                    </a:lnTo>
                    <a:lnTo>
                      <a:pt x="1098" y="133"/>
                    </a:lnTo>
                    <a:lnTo>
                      <a:pt x="1098" y="133"/>
                    </a:lnTo>
                    <a:lnTo>
                      <a:pt x="1098" y="129"/>
                    </a:lnTo>
                    <a:lnTo>
                      <a:pt x="1098" y="129"/>
                    </a:lnTo>
                    <a:lnTo>
                      <a:pt x="1094" y="125"/>
                    </a:lnTo>
                    <a:lnTo>
                      <a:pt x="1094" y="125"/>
                    </a:lnTo>
                    <a:lnTo>
                      <a:pt x="1094" y="125"/>
                    </a:lnTo>
                    <a:lnTo>
                      <a:pt x="1094" y="125"/>
                    </a:lnTo>
                    <a:lnTo>
                      <a:pt x="1098" y="125"/>
                    </a:lnTo>
                    <a:lnTo>
                      <a:pt x="1098" y="125"/>
                    </a:lnTo>
                    <a:lnTo>
                      <a:pt x="1102" y="121"/>
                    </a:lnTo>
                    <a:lnTo>
                      <a:pt x="1102" y="121"/>
                    </a:lnTo>
                    <a:lnTo>
                      <a:pt x="1102" y="117"/>
                    </a:lnTo>
                    <a:lnTo>
                      <a:pt x="1102" y="113"/>
                    </a:lnTo>
                    <a:lnTo>
                      <a:pt x="1098" y="113"/>
                    </a:lnTo>
                    <a:lnTo>
                      <a:pt x="1106" y="109"/>
                    </a:lnTo>
                    <a:lnTo>
                      <a:pt x="1106" y="113"/>
                    </a:lnTo>
                    <a:lnTo>
                      <a:pt x="1110" y="113"/>
                    </a:lnTo>
                    <a:lnTo>
                      <a:pt x="1114" y="109"/>
                    </a:lnTo>
                    <a:lnTo>
                      <a:pt x="1114" y="109"/>
                    </a:lnTo>
                    <a:lnTo>
                      <a:pt x="1114" y="109"/>
                    </a:lnTo>
                    <a:lnTo>
                      <a:pt x="1114" y="109"/>
                    </a:lnTo>
                    <a:lnTo>
                      <a:pt x="1114" y="109"/>
                    </a:lnTo>
                    <a:lnTo>
                      <a:pt x="1110" y="109"/>
                    </a:lnTo>
                    <a:lnTo>
                      <a:pt x="1110" y="105"/>
                    </a:lnTo>
                    <a:lnTo>
                      <a:pt x="1106" y="102"/>
                    </a:lnTo>
                    <a:lnTo>
                      <a:pt x="1102" y="102"/>
                    </a:lnTo>
                    <a:lnTo>
                      <a:pt x="1106" y="102"/>
                    </a:lnTo>
                    <a:lnTo>
                      <a:pt x="1106" y="102"/>
                    </a:lnTo>
                    <a:lnTo>
                      <a:pt x="1106" y="98"/>
                    </a:lnTo>
                    <a:lnTo>
                      <a:pt x="1102" y="98"/>
                    </a:lnTo>
                    <a:lnTo>
                      <a:pt x="1102" y="98"/>
                    </a:lnTo>
                    <a:lnTo>
                      <a:pt x="1102" y="94"/>
                    </a:lnTo>
                    <a:lnTo>
                      <a:pt x="1102" y="94"/>
                    </a:lnTo>
                    <a:lnTo>
                      <a:pt x="1102" y="90"/>
                    </a:lnTo>
                    <a:lnTo>
                      <a:pt x="1102" y="90"/>
                    </a:lnTo>
                    <a:lnTo>
                      <a:pt x="1106" y="90"/>
                    </a:lnTo>
                    <a:lnTo>
                      <a:pt x="1106" y="90"/>
                    </a:lnTo>
                    <a:lnTo>
                      <a:pt x="1106" y="90"/>
                    </a:lnTo>
                    <a:lnTo>
                      <a:pt x="1106" y="90"/>
                    </a:lnTo>
                    <a:lnTo>
                      <a:pt x="1110" y="90"/>
                    </a:lnTo>
                    <a:lnTo>
                      <a:pt x="1114" y="90"/>
                    </a:lnTo>
                    <a:lnTo>
                      <a:pt x="1114" y="90"/>
                    </a:lnTo>
                    <a:lnTo>
                      <a:pt x="1114" y="90"/>
                    </a:lnTo>
                    <a:lnTo>
                      <a:pt x="1106" y="86"/>
                    </a:lnTo>
                    <a:lnTo>
                      <a:pt x="1102" y="86"/>
                    </a:lnTo>
                    <a:lnTo>
                      <a:pt x="1102" y="82"/>
                    </a:lnTo>
                    <a:lnTo>
                      <a:pt x="1102" y="78"/>
                    </a:lnTo>
                    <a:lnTo>
                      <a:pt x="1102" y="78"/>
                    </a:lnTo>
                    <a:lnTo>
                      <a:pt x="1098" y="78"/>
                    </a:lnTo>
                    <a:lnTo>
                      <a:pt x="1098" y="78"/>
                    </a:lnTo>
                    <a:lnTo>
                      <a:pt x="1098" y="70"/>
                    </a:lnTo>
                    <a:lnTo>
                      <a:pt x="1098" y="70"/>
                    </a:lnTo>
                    <a:lnTo>
                      <a:pt x="1106" y="66"/>
                    </a:lnTo>
                    <a:lnTo>
                      <a:pt x="1106" y="66"/>
                    </a:lnTo>
                    <a:lnTo>
                      <a:pt x="1106" y="66"/>
                    </a:lnTo>
                    <a:lnTo>
                      <a:pt x="1106" y="62"/>
                    </a:lnTo>
                    <a:lnTo>
                      <a:pt x="1106" y="62"/>
                    </a:lnTo>
                    <a:lnTo>
                      <a:pt x="1102" y="62"/>
                    </a:lnTo>
                    <a:lnTo>
                      <a:pt x="1102" y="62"/>
                    </a:lnTo>
                    <a:lnTo>
                      <a:pt x="1102" y="59"/>
                    </a:lnTo>
                    <a:lnTo>
                      <a:pt x="1102" y="55"/>
                    </a:lnTo>
                    <a:lnTo>
                      <a:pt x="1102" y="55"/>
                    </a:lnTo>
                    <a:lnTo>
                      <a:pt x="1102" y="55"/>
                    </a:lnTo>
                    <a:lnTo>
                      <a:pt x="1117" y="51"/>
                    </a:lnTo>
                    <a:lnTo>
                      <a:pt x="1110" y="51"/>
                    </a:lnTo>
                    <a:lnTo>
                      <a:pt x="1106" y="51"/>
                    </a:lnTo>
                    <a:lnTo>
                      <a:pt x="1110" y="51"/>
                    </a:lnTo>
                    <a:lnTo>
                      <a:pt x="1110" y="51"/>
                    </a:lnTo>
                    <a:lnTo>
                      <a:pt x="1110" y="47"/>
                    </a:lnTo>
                    <a:lnTo>
                      <a:pt x="1110" y="47"/>
                    </a:lnTo>
                    <a:lnTo>
                      <a:pt x="1110" y="47"/>
                    </a:lnTo>
                    <a:lnTo>
                      <a:pt x="1106" y="47"/>
                    </a:lnTo>
                    <a:lnTo>
                      <a:pt x="1106" y="47"/>
                    </a:lnTo>
                    <a:lnTo>
                      <a:pt x="1106" y="47"/>
                    </a:lnTo>
                    <a:lnTo>
                      <a:pt x="1106" y="47"/>
                    </a:lnTo>
                    <a:lnTo>
                      <a:pt x="1102" y="47"/>
                    </a:lnTo>
                    <a:lnTo>
                      <a:pt x="1102" y="47"/>
                    </a:lnTo>
                    <a:lnTo>
                      <a:pt x="1102" y="43"/>
                    </a:lnTo>
                    <a:lnTo>
                      <a:pt x="1102" y="43"/>
                    </a:lnTo>
                    <a:lnTo>
                      <a:pt x="1102" y="43"/>
                    </a:lnTo>
                    <a:lnTo>
                      <a:pt x="1102" y="47"/>
                    </a:lnTo>
                    <a:lnTo>
                      <a:pt x="1098" y="47"/>
                    </a:lnTo>
                    <a:lnTo>
                      <a:pt x="1098" y="47"/>
                    </a:lnTo>
                    <a:lnTo>
                      <a:pt x="1098" y="43"/>
                    </a:lnTo>
                    <a:lnTo>
                      <a:pt x="1098" y="43"/>
                    </a:lnTo>
                    <a:lnTo>
                      <a:pt x="1098" y="39"/>
                    </a:lnTo>
                    <a:lnTo>
                      <a:pt x="1098" y="43"/>
                    </a:lnTo>
                    <a:lnTo>
                      <a:pt x="1098" y="43"/>
                    </a:lnTo>
                    <a:lnTo>
                      <a:pt x="1098" y="47"/>
                    </a:lnTo>
                    <a:lnTo>
                      <a:pt x="1098" y="47"/>
                    </a:lnTo>
                    <a:lnTo>
                      <a:pt x="1090" y="47"/>
                    </a:lnTo>
                    <a:lnTo>
                      <a:pt x="1086" y="47"/>
                    </a:lnTo>
                    <a:lnTo>
                      <a:pt x="1082" y="43"/>
                    </a:lnTo>
                    <a:lnTo>
                      <a:pt x="1082" y="39"/>
                    </a:lnTo>
                    <a:lnTo>
                      <a:pt x="1082" y="39"/>
                    </a:lnTo>
                    <a:lnTo>
                      <a:pt x="1082" y="39"/>
                    </a:lnTo>
                    <a:lnTo>
                      <a:pt x="1094" y="39"/>
                    </a:lnTo>
                    <a:lnTo>
                      <a:pt x="1090" y="35"/>
                    </a:lnTo>
                    <a:lnTo>
                      <a:pt x="1090" y="35"/>
                    </a:lnTo>
                    <a:lnTo>
                      <a:pt x="1090" y="35"/>
                    </a:lnTo>
                    <a:lnTo>
                      <a:pt x="1086" y="35"/>
                    </a:lnTo>
                    <a:lnTo>
                      <a:pt x="1082" y="31"/>
                    </a:lnTo>
                    <a:lnTo>
                      <a:pt x="1082" y="31"/>
                    </a:lnTo>
                    <a:lnTo>
                      <a:pt x="1082" y="27"/>
                    </a:lnTo>
                    <a:lnTo>
                      <a:pt x="1082" y="27"/>
                    </a:lnTo>
                    <a:lnTo>
                      <a:pt x="1094" y="27"/>
                    </a:lnTo>
                    <a:lnTo>
                      <a:pt x="1098" y="27"/>
                    </a:lnTo>
                    <a:lnTo>
                      <a:pt x="1098" y="31"/>
                    </a:lnTo>
                    <a:lnTo>
                      <a:pt x="1102" y="31"/>
                    </a:lnTo>
                    <a:lnTo>
                      <a:pt x="1102" y="31"/>
                    </a:lnTo>
                    <a:lnTo>
                      <a:pt x="1102" y="31"/>
                    </a:lnTo>
                    <a:lnTo>
                      <a:pt x="1102" y="27"/>
                    </a:lnTo>
                    <a:lnTo>
                      <a:pt x="1098" y="27"/>
                    </a:lnTo>
                    <a:lnTo>
                      <a:pt x="1098" y="23"/>
                    </a:lnTo>
                    <a:lnTo>
                      <a:pt x="1098" y="23"/>
                    </a:lnTo>
                    <a:lnTo>
                      <a:pt x="1098" y="23"/>
                    </a:lnTo>
                    <a:lnTo>
                      <a:pt x="1094" y="23"/>
                    </a:lnTo>
                    <a:lnTo>
                      <a:pt x="1094" y="20"/>
                    </a:lnTo>
                    <a:lnTo>
                      <a:pt x="1094" y="20"/>
                    </a:lnTo>
                    <a:lnTo>
                      <a:pt x="1090" y="16"/>
                    </a:lnTo>
                    <a:lnTo>
                      <a:pt x="1090" y="16"/>
                    </a:lnTo>
                    <a:lnTo>
                      <a:pt x="1090" y="16"/>
                    </a:lnTo>
                    <a:lnTo>
                      <a:pt x="1090" y="12"/>
                    </a:lnTo>
                    <a:lnTo>
                      <a:pt x="1094" y="12"/>
                    </a:lnTo>
                    <a:lnTo>
                      <a:pt x="1094" y="12"/>
                    </a:lnTo>
                    <a:lnTo>
                      <a:pt x="1094" y="4"/>
                    </a:lnTo>
                    <a:lnTo>
                      <a:pt x="1098" y="8"/>
                    </a:lnTo>
                    <a:lnTo>
                      <a:pt x="1102" y="8"/>
                    </a:lnTo>
                    <a:lnTo>
                      <a:pt x="1102" y="12"/>
                    </a:lnTo>
                    <a:lnTo>
                      <a:pt x="1102" y="16"/>
                    </a:lnTo>
                    <a:lnTo>
                      <a:pt x="1106" y="12"/>
                    </a:lnTo>
                    <a:lnTo>
                      <a:pt x="1106" y="12"/>
                    </a:lnTo>
                    <a:lnTo>
                      <a:pt x="1110" y="16"/>
                    </a:lnTo>
                    <a:lnTo>
                      <a:pt x="1114" y="16"/>
                    </a:lnTo>
                    <a:lnTo>
                      <a:pt x="1114" y="12"/>
                    </a:lnTo>
                    <a:lnTo>
                      <a:pt x="1117" y="8"/>
                    </a:lnTo>
                    <a:lnTo>
                      <a:pt x="1117" y="8"/>
                    </a:lnTo>
                    <a:lnTo>
                      <a:pt x="1117" y="8"/>
                    </a:lnTo>
                    <a:lnTo>
                      <a:pt x="1117" y="8"/>
                    </a:lnTo>
                    <a:lnTo>
                      <a:pt x="1117" y="8"/>
                    </a:lnTo>
                    <a:lnTo>
                      <a:pt x="1117" y="8"/>
                    </a:lnTo>
                    <a:lnTo>
                      <a:pt x="1121" y="8"/>
                    </a:lnTo>
                    <a:lnTo>
                      <a:pt x="1121" y="8"/>
                    </a:lnTo>
                    <a:lnTo>
                      <a:pt x="1121" y="8"/>
                    </a:lnTo>
                    <a:lnTo>
                      <a:pt x="1121" y="12"/>
                    </a:lnTo>
                    <a:lnTo>
                      <a:pt x="1121" y="8"/>
                    </a:lnTo>
                    <a:lnTo>
                      <a:pt x="1121" y="4"/>
                    </a:lnTo>
                    <a:lnTo>
                      <a:pt x="1121" y="4"/>
                    </a:lnTo>
                    <a:lnTo>
                      <a:pt x="1125" y="0"/>
                    </a:lnTo>
                    <a:lnTo>
                      <a:pt x="1125" y="0"/>
                    </a:lnTo>
                    <a:lnTo>
                      <a:pt x="1125" y="0"/>
                    </a:lnTo>
                    <a:lnTo>
                      <a:pt x="1129" y="4"/>
                    </a:lnTo>
                    <a:lnTo>
                      <a:pt x="1129" y="4"/>
                    </a:lnTo>
                    <a:lnTo>
                      <a:pt x="1129" y="8"/>
                    </a:lnTo>
                    <a:lnTo>
                      <a:pt x="1129" y="8"/>
                    </a:lnTo>
                    <a:lnTo>
                      <a:pt x="1129" y="8"/>
                    </a:lnTo>
                    <a:lnTo>
                      <a:pt x="1129" y="12"/>
                    </a:lnTo>
                    <a:lnTo>
                      <a:pt x="1129" y="12"/>
                    </a:lnTo>
                    <a:lnTo>
                      <a:pt x="1129" y="12"/>
                    </a:lnTo>
                    <a:lnTo>
                      <a:pt x="1129" y="12"/>
                    </a:lnTo>
                    <a:lnTo>
                      <a:pt x="1129" y="12"/>
                    </a:lnTo>
                    <a:lnTo>
                      <a:pt x="1129" y="16"/>
                    </a:lnTo>
                    <a:lnTo>
                      <a:pt x="1129" y="16"/>
                    </a:lnTo>
                    <a:lnTo>
                      <a:pt x="1133" y="12"/>
                    </a:lnTo>
                    <a:lnTo>
                      <a:pt x="1133" y="12"/>
                    </a:lnTo>
                    <a:lnTo>
                      <a:pt x="1133" y="16"/>
                    </a:lnTo>
                    <a:lnTo>
                      <a:pt x="1133" y="16"/>
                    </a:lnTo>
                    <a:lnTo>
                      <a:pt x="1133" y="16"/>
                    </a:lnTo>
                    <a:lnTo>
                      <a:pt x="1133" y="16"/>
                    </a:lnTo>
                    <a:lnTo>
                      <a:pt x="1137" y="12"/>
                    </a:lnTo>
                    <a:lnTo>
                      <a:pt x="1145" y="8"/>
                    </a:lnTo>
                    <a:lnTo>
                      <a:pt x="1149" y="8"/>
                    </a:lnTo>
                    <a:lnTo>
                      <a:pt x="1149" y="8"/>
                    </a:lnTo>
                    <a:lnTo>
                      <a:pt x="1149" y="12"/>
                    </a:lnTo>
                    <a:lnTo>
                      <a:pt x="1149" y="12"/>
                    </a:lnTo>
                    <a:lnTo>
                      <a:pt x="1149" y="12"/>
                    </a:lnTo>
                    <a:lnTo>
                      <a:pt x="1149" y="12"/>
                    </a:lnTo>
                    <a:lnTo>
                      <a:pt x="1153" y="16"/>
                    </a:lnTo>
                    <a:lnTo>
                      <a:pt x="1153" y="20"/>
                    </a:lnTo>
                    <a:lnTo>
                      <a:pt x="1153" y="20"/>
                    </a:lnTo>
                    <a:lnTo>
                      <a:pt x="1153" y="23"/>
                    </a:lnTo>
                    <a:lnTo>
                      <a:pt x="1153" y="23"/>
                    </a:lnTo>
                    <a:lnTo>
                      <a:pt x="1149" y="27"/>
                    </a:lnTo>
                    <a:lnTo>
                      <a:pt x="1149" y="27"/>
                    </a:lnTo>
                    <a:lnTo>
                      <a:pt x="1149" y="27"/>
                    </a:lnTo>
                    <a:lnTo>
                      <a:pt x="1153" y="27"/>
                    </a:lnTo>
                    <a:lnTo>
                      <a:pt x="1153" y="27"/>
                    </a:lnTo>
                    <a:lnTo>
                      <a:pt x="1153" y="31"/>
                    </a:lnTo>
                    <a:lnTo>
                      <a:pt x="1153" y="31"/>
                    </a:lnTo>
                    <a:lnTo>
                      <a:pt x="1149" y="31"/>
                    </a:lnTo>
                    <a:lnTo>
                      <a:pt x="1149" y="35"/>
                    </a:lnTo>
                    <a:lnTo>
                      <a:pt x="1153" y="35"/>
                    </a:lnTo>
                    <a:lnTo>
                      <a:pt x="1153" y="35"/>
                    </a:lnTo>
                    <a:lnTo>
                      <a:pt x="1153" y="35"/>
                    </a:lnTo>
                    <a:lnTo>
                      <a:pt x="1153" y="35"/>
                    </a:lnTo>
                    <a:lnTo>
                      <a:pt x="1145" y="35"/>
                    </a:lnTo>
                    <a:lnTo>
                      <a:pt x="1145" y="39"/>
                    </a:lnTo>
                    <a:lnTo>
                      <a:pt x="1149" y="39"/>
                    </a:lnTo>
                    <a:lnTo>
                      <a:pt x="1149" y="39"/>
                    </a:lnTo>
                    <a:lnTo>
                      <a:pt x="1149" y="43"/>
                    </a:lnTo>
                    <a:lnTo>
                      <a:pt x="1149" y="43"/>
                    </a:lnTo>
                    <a:lnTo>
                      <a:pt x="1145" y="43"/>
                    </a:lnTo>
                    <a:lnTo>
                      <a:pt x="1145" y="47"/>
                    </a:lnTo>
                    <a:lnTo>
                      <a:pt x="1141" y="43"/>
                    </a:lnTo>
                    <a:lnTo>
                      <a:pt x="1141" y="43"/>
                    </a:lnTo>
                    <a:lnTo>
                      <a:pt x="1137" y="47"/>
                    </a:lnTo>
                    <a:lnTo>
                      <a:pt x="1137" y="47"/>
                    </a:lnTo>
                    <a:lnTo>
                      <a:pt x="1137" y="43"/>
                    </a:lnTo>
                    <a:lnTo>
                      <a:pt x="1133" y="43"/>
                    </a:lnTo>
                    <a:lnTo>
                      <a:pt x="1133" y="43"/>
                    </a:lnTo>
                    <a:lnTo>
                      <a:pt x="1133" y="43"/>
                    </a:lnTo>
                    <a:lnTo>
                      <a:pt x="1133" y="47"/>
                    </a:lnTo>
                    <a:lnTo>
                      <a:pt x="1133" y="47"/>
                    </a:lnTo>
                    <a:lnTo>
                      <a:pt x="1129" y="51"/>
                    </a:lnTo>
                    <a:lnTo>
                      <a:pt x="1125" y="51"/>
                    </a:lnTo>
                    <a:lnTo>
                      <a:pt x="1125" y="51"/>
                    </a:lnTo>
                    <a:lnTo>
                      <a:pt x="1125" y="51"/>
                    </a:lnTo>
                    <a:lnTo>
                      <a:pt x="1125" y="51"/>
                    </a:lnTo>
                    <a:lnTo>
                      <a:pt x="1125" y="51"/>
                    </a:lnTo>
                    <a:lnTo>
                      <a:pt x="1129" y="51"/>
                    </a:lnTo>
                    <a:lnTo>
                      <a:pt x="1129" y="55"/>
                    </a:lnTo>
                    <a:lnTo>
                      <a:pt x="1129" y="55"/>
                    </a:lnTo>
                    <a:lnTo>
                      <a:pt x="1129" y="55"/>
                    </a:lnTo>
                    <a:lnTo>
                      <a:pt x="1129" y="55"/>
                    </a:lnTo>
                    <a:lnTo>
                      <a:pt x="1129" y="59"/>
                    </a:lnTo>
                    <a:lnTo>
                      <a:pt x="1133" y="55"/>
                    </a:lnTo>
                    <a:lnTo>
                      <a:pt x="1133" y="51"/>
                    </a:lnTo>
                    <a:lnTo>
                      <a:pt x="1137" y="51"/>
                    </a:lnTo>
                    <a:lnTo>
                      <a:pt x="1141" y="51"/>
                    </a:lnTo>
                    <a:lnTo>
                      <a:pt x="1141" y="55"/>
                    </a:lnTo>
                    <a:lnTo>
                      <a:pt x="1141" y="55"/>
                    </a:lnTo>
                    <a:lnTo>
                      <a:pt x="1145" y="51"/>
                    </a:lnTo>
                    <a:lnTo>
                      <a:pt x="1145" y="51"/>
                    </a:lnTo>
                    <a:lnTo>
                      <a:pt x="1149" y="51"/>
                    </a:lnTo>
                    <a:lnTo>
                      <a:pt x="1149" y="59"/>
                    </a:lnTo>
                    <a:lnTo>
                      <a:pt x="1141" y="62"/>
                    </a:lnTo>
                    <a:lnTo>
                      <a:pt x="1141" y="66"/>
                    </a:lnTo>
                    <a:lnTo>
                      <a:pt x="1141" y="66"/>
                    </a:lnTo>
                    <a:lnTo>
                      <a:pt x="1141" y="66"/>
                    </a:lnTo>
                    <a:lnTo>
                      <a:pt x="1137" y="74"/>
                    </a:lnTo>
                    <a:lnTo>
                      <a:pt x="1137" y="74"/>
                    </a:lnTo>
                    <a:lnTo>
                      <a:pt x="1137" y="74"/>
                    </a:lnTo>
                    <a:lnTo>
                      <a:pt x="1133" y="78"/>
                    </a:lnTo>
                    <a:lnTo>
                      <a:pt x="1133" y="78"/>
                    </a:lnTo>
                    <a:lnTo>
                      <a:pt x="1141" y="74"/>
                    </a:lnTo>
                    <a:lnTo>
                      <a:pt x="1153" y="59"/>
                    </a:lnTo>
                    <a:lnTo>
                      <a:pt x="1157" y="51"/>
                    </a:lnTo>
                    <a:lnTo>
                      <a:pt x="1157" y="51"/>
                    </a:lnTo>
                    <a:lnTo>
                      <a:pt x="1160" y="55"/>
                    </a:lnTo>
                    <a:lnTo>
                      <a:pt x="1160" y="62"/>
                    </a:lnTo>
                    <a:lnTo>
                      <a:pt x="1160" y="66"/>
                    </a:lnTo>
                    <a:lnTo>
                      <a:pt x="1160" y="74"/>
                    </a:lnTo>
                    <a:lnTo>
                      <a:pt x="1157" y="78"/>
                    </a:lnTo>
                    <a:lnTo>
                      <a:pt x="1157" y="82"/>
                    </a:lnTo>
                    <a:lnTo>
                      <a:pt x="1157" y="86"/>
                    </a:lnTo>
                    <a:lnTo>
                      <a:pt x="1153" y="90"/>
                    </a:lnTo>
                    <a:lnTo>
                      <a:pt x="1153" y="90"/>
                    </a:lnTo>
                    <a:lnTo>
                      <a:pt x="1153" y="94"/>
                    </a:lnTo>
                    <a:lnTo>
                      <a:pt x="1153" y="94"/>
                    </a:lnTo>
                    <a:lnTo>
                      <a:pt x="1157" y="98"/>
                    </a:lnTo>
                    <a:lnTo>
                      <a:pt x="1157" y="102"/>
                    </a:lnTo>
                    <a:lnTo>
                      <a:pt x="1157" y="98"/>
                    </a:lnTo>
                    <a:lnTo>
                      <a:pt x="1157" y="94"/>
                    </a:lnTo>
                    <a:lnTo>
                      <a:pt x="1157" y="94"/>
                    </a:lnTo>
                    <a:lnTo>
                      <a:pt x="1157" y="90"/>
                    </a:lnTo>
                    <a:lnTo>
                      <a:pt x="1157" y="90"/>
                    </a:lnTo>
                    <a:lnTo>
                      <a:pt x="1157" y="90"/>
                    </a:lnTo>
                    <a:lnTo>
                      <a:pt x="1157" y="94"/>
                    </a:lnTo>
                    <a:lnTo>
                      <a:pt x="1160" y="90"/>
                    </a:lnTo>
                    <a:lnTo>
                      <a:pt x="1168" y="86"/>
                    </a:lnTo>
                    <a:lnTo>
                      <a:pt x="1164" y="90"/>
                    </a:lnTo>
                    <a:lnTo>
                      <a:pt x="1164" y="94"/>
                    </a:lnTo>
                    <a:lnTo>
                      <a:pt x="1164" y="94"/>
                    </a:lnTo>
                    <a:lnTo>
                      <a:pt x="1164" y="94"/>
                    </a:lnTo>
                    <a:lnTo>
                      <a:pt x="1168" y="94"/>
                    </a:lnTo>
                    <a:lnTo>
                      <a:pt x="1168" y="90"/>
                    </a:lnTo>
                    <a:moveTo>
                      <a:pt x="992" y="35"/>
                    </a:moveTo>
                    <a:lnTo>
                      <a:pt x="992" y="35"/>
                    </a:lnTo>
                    <a:lnTo>
                      <a:pt x="996" y="39"/>
                    </a:lnTo>
                    <a:lnTo>
                      <a:pt x="1000" y="35"/>
                    </a:lnTo>
                    <a:lnTo>
                      <a:pt x="1000" y="35"/>
                    </a:lnTo>
                    <a:lnTo>
                      <a:pt x="1000" y="39"/>
                    </a:lnTo>
                    <a:lnTo>
                      <a:pt x="1004" y="43"/>
                    </a:lnTo>
                    <a:lnTo>
                      <a:pt x="1004" y="43"/>
                    </a:lnTo>
                    <a:lnTo>
                      <a:pt x="1004" y="39"/>
                    </a:lnTo>
                    <a:lnTo>
                      <a:pt x="1008" y="39"/>
                    </a:lnTo>
                    <a:lnTo>
                      <a:pt x="1008" y="43"/>
                    </a:lnTo>
                    <a:lnTo>
                      <a:pt x="1008" y="39"/>
                    </a:lnTo>
                    <a:lnTo>
                      <a:pt x="1008" y="39"/>
                    </a:lnTo>
                    <a:lnTo>
                      <a:pt x="1008" y="39"/>
                    </a:lnTo>
                    <a:lnTo>
                      <a:pt x="1012" y="39"/>
                    </a:lnTo>
                    <a:lnTo>
                      <a:pt x="1012" y="35"/>
                    </a:lnTo>
                    <a:lnTo>
                      <a:pt x="1012" y="35"/>
                    </a:lnTo>
                    <a:lnTo>
                      <a:pt x="1016" y="39"/>
                    </a:lnTo>
                    <a:lnTo>
                      <a:pt x="1016" y="43"/>
                    </a:lnTo>
                    <a:lnTo>
                      <a:pt x="1012" y="47"/>
                    </a:lnTo>
                    <a:lnTo>
                      <a:pt x="1012" y="47"/>
                    </a:lnTo>
                    <a:lnTo>
                      <a:pt x="1012" y="47"/>
                    </a:lnTo>
                    <a:lnTo>
                      <a:pt x="1016" y="51"/>
                    </a:lnTo>
                    <a:lnTo>
                      <a:pt x="1016" y="51"/>
                    </a:lnTo>
                    <a:lnTo>
                      <a:pt x="1016" y="47"/>
                    </a:lnTo>
                    <a:lnTo>
                      <a:pt x="1016" y="51"/>
                    </a:lnTo>
                    <a:lnTo>
                      <a:pt x="1016" y="55"/>
                    </a:lnTo>
                    <a:lnTo>
                      <a:pt x="1016" y="55"/>
                    </a:lnTo>
                    <a:lnTo>
                      <a:pt x="1020" y="55"/>
                    </a:lnTo>
                    <a:lnTo>
                      <a:pt x="1020" y="55"/>
                    </a:lnTo>
                    <a:lnTo>
                      <a:pt x="1024" y="55"/>
                    </a:lnTo>
                    <a:lnTo>
                      <a:pt x="1024" y="51"/>
                    </a:lnTo>
                    <a:lnTo>
                      <a:pt x="1024" y="51"/>
                    </a:lnTo>
                    <a:lnTo>
                      <a:pt x="1024" y="47"/>
                    </a:lnTo>
                    <a:lnTo>
                      <a:pt x="1024" y="47"/>
                    </a:lnTo>
                    <a:lnTo>
                      <a:pt x="1028" y="43"/>
                    </a:lnTo>
                    <a:lnTo>
                      <a:pt x="1028" y="43"/>
                    </a:lnTo>
                    <a:lnTo>
                      <a:pt x="1028" y="47"/>
                    </a:lnTo>
                    <a:lnTo>
                      <a:pt x="1031" y="47"/>
                    </a:lnTo>
                    <a:lnTo>
                      <a:pt x="1031" y="51"/>
                    </a:lnTo>
                    <a:lnTo>
                      <a:pt x="1028" y="51"/>
                    </a:lnTo>
                    <a:lnTo>
                      <a:pt x="1028" y="51"/>
                    </a:lnTo>
                    <a:lnTo>
                      <a:pt x="1028" y="55"/>
                    </a:lnTo>
                    <a:lnTo>
                      <a:pt x="1028" y="55"/>
                    </a:lnTo>
                    <a:lnTo>
                      <a:pt x="1020" y="59"/>
                    </a:lnTo>
                    <a:lnTo>
                      <a:pt x="1020" y="59"/>
                    </a:lnTo>
                    <a:lnTo>
                      <a:pt x="1020" y="59"/>
                    </a:lnTo>
                    <a:lnTo>
                      <a:pt x="1020" y="62"/>
                    </a:lnTo>
                    <a:lnTo>
                      <a:pt x="1012" y="62"/>
                    </a:lnTo>
                    <a:lnTo>
                      <a:pt x="1008" y="62"/>
                    </a:lnTo>
                    <a:lnTo>
                      <a:pt x="1008" y="62"/>
                    </a:lnTo>
                    <a:lnTo>
                      <a:pt x="1008" y="66"/>
                    </a:lnTo>
                    <a:lnTo>
                      <a:pt x="1012" y="66"/>
                    </a:lnTo>
                    <a:lnTo>
                      <a:pt x="1012" y="66"/>
                    </a:lnTo>
                    <a:lnTo>
                      <a:pt x="1012" y="66"/>
                    </a:lnTo>
                    <a:lnTo>
                      <a:pt x="1008" y="66"/>
                    </a:lnTo>
                    <a:lnTo>
                      <a:pt x="1004" y="70"/>
                    </a:lnTo>
                    <a:lnTo>
                      <a:pt x="1004" y="70"/>
                    </a:lnTo>
                    <a:lnTo>
                      <a:pt x="1000" y="70"/>
                    </a:lnTo>
                    <a:lnTo>
                      <a:pt x="1000" y="70"/>
                    </a:lnTo>
                    <a:lnTo>
                      <a:pt x="996" y="66"/>
                    </a:lnTo>
                    <a:lnTo>
                      <a:pt x="996" y="66"/>
                    </a:lnTo>
                    <a:lnTo>
                      <a:pt x="992" y="66"/>
                    </a:lnTo>
                    <a:lnTo>
                      <a:pt x="996" y="62"/>
                    </a:lnTo>
                    <a:lnTo>
                      <a:pt x="996" y="59"/>
                    </a:lnTo>
                    <a:lnTo>
                      <a:pt x="992" y="59"/>
                    </a:lnTo>
                    <a:lnTo>
                      <a:pt x="992" y="59"/>
                    </a:lnTo>
                    <a:lnTo>
                      <a:pt x="992" y="59"/>
                    </a:lnTo>
                    <a:lnTo>
                      <a:pt x="985" y="62"/>
                    </a:lnTo>
                    <a:lnTo>
                      <a:pt x="985" y="62"/>
                    </a:lnTo>
                    <a:lnTo>
                      <a:pt x="985" y="62"/>
                    </a:lnTo>
                    <a:lnTo>
                      <a:pt x="985" y="62"/>
                    </a:lnTo>
                    <a:lnTo>
                      <a:pt x="981" y="59"/>
                    </a:lnTo>
                    <a:lnTo>
                      <a:pt x="981" y="59"/>
                    </a:lnTo>
                    <a:lnTo>
                      <a:pt x="985" y="55"/>
                    </a:lnTo>
                    <a:lnTo>
                      <a:pt x="981" y="55"/>
                    </a:lnTo>
                    <a:lnTo>
                      <a:pt x="981" y="55"/>
                    </a:lnTo>
                    <a:lnTo>
                      <a:pt x="981" y="51"/>
                    </a:lnTo>
                    <a:lnTo>
                      <a:pt x="985" y="51"/>
                    </a:lnTo>
                    <a:lnTo>
                      <a:pt x="985" y="51"/>
                    </a:lnTo>
                    <a:lnTo>
                      <a:pt x="988" y="51"/>
                    </a:lnTo>
                    <a:lnTo>
                      <a:pt x="988" y="51"/>
                    </a:lnTo>
                    <a:lnTo>
                      <a:pt x="988" y="51"/>
                    </a:lnTo>
                    <a:lnTo>
                      <a:pt x="988" y="51"/>
                    </a:lnTo>
                    <a:lnTo>
                      <a:pt x="988" y="51"/>
                    </a:lnTo>
                    <a:lnTo>
                      <a:pt x="988" y="51"/>
                    </a:lnTo>
                    <a:lnTo>
                      <a:pt x="988" y="47"/>
                    </a:lnTo>
                    <a:lnTo>
                      <a:pt x="988" y="47"/>
                    </a:lnTo>
                    <a:lnTo>
                      <a:pt x="988" y="47"/>
                    </a:lnTo>
                    <a:lnTo>
                      <a:pt x="992" y="47"/>
                    </a:lnTo>
                    <a:lnTo>
                      <a:pt x="992" y="47"/>
                    </a:lnTo>
                    <a:lnTo>
                      <a:pt x="992" y="47"/>
                    </a:lnTo>
                    <a:lnTo>
                      <a:pt x="996" y="51"/>
                    </a:lnTo>
                    <a:lnTo>
                      <a:pt x="996" y="47"/>
                    </a:lnTo>
                    <a:lnTo>
                      <a:pt x="1000" y="51"/>
                    </a:lnTo>
                    <a:lnTo>
                      <a:pt x="1004" y="51"/>
                    </a:lnTo>
                    <a:lnTo>
                      <a:pt x="1000" y="47"/>
                    </a:lnTo>
                    <a:lnTo>
                      <a:pt x="1000" y="47"/>
                    </a:lnTo>
                    <a:lnTo>
                      <a:pt x="996" y="47"/>
                    </a:lnTo>
                    <a:lnTo>
                      <a:pt x="988" y="39"/>
                    </a:lnTo>
                    <a:lnTo>
                      <a:pt x="988" y="39"/>
                    </a:lnTo>
                    <a:lnTo>
                      <a:pt x="992" y="39"/>
                    </a:lnTo>
                    <a:lnTo>
                      <a:pt x="992" y="39"/>
                    </a:lnTo>
                    <a:lnTo>
                      <a:pt x="992" y="35"/>
                    </a:lnTo>
                    <a:lnTo>
                      <a:pt x="992" y="35"/>
                    </a:lnTo>
                    <a:lnTo>
                      <a:pt x="992" y="35"/>
                    </a:lnTo>
                    <a:lnTo>
                      <a:pt x="992" y="35"/>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sp>
        <p:nvSpPr>
          <p:cNvPr id="131" name="Freeform 5"/>
          <p:cNvSpPr>
            <a:spLocks noChangeAspect="1" noEditPoints="1"/>
          </p:cNvSpPr>
          <p:nvPr/>
        </p:nvSpPr>
        <p:spPr bwMode="auto">
          <a:xfrm>
            <a:off x="8582989" y="2308274"/>
            <a:ext cx="379271" cy="755805"/>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32" name="Freeform 6"/>
          <p:cNvSpPr>
            <a:spLocks noChangeAspect="1" noEditPoints="1"/>
          </p:cNvSpPr>
          <p:nvPr/>
        </p:nvSpPr>
        <p:spPr bwMode="auto">
          <a:xfrm>
            <a:off x="5593920" y="2342199"/>
            <a:ext cx="376080" cy="755805"/>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33" name="TextBox 132"/>
          <p:cNvSpPr txBox="1"/>
          <p:nvPr/>
        </p:nvSpPr>
        <p:spPr>
          <a:xfrm>
            <a:off x="9001504" y="2303789"/>
            <a:ext cx="2007281"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p>
        </p:txBody>
      </p:sp>
      <p:sp>
        <p:nvSpPr>
          <p:cNvPr id="134" name="TextBox 133"/>
          <p:cNvSpPr txBox="1"/>
          <p:nvPr/>
        </p:nvSpPr>
        <p:spPr>
          <a:xfrm>
            <a:off x="6016707" y="2329229"/>
            <a:ext cx="2007281"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p>
        </p:txBody>
      </p:sp>
      <p:sp>
        <p:nvSpPr>
          <p:cNvPr id="135" name="Rectangle 134"/>
          <p:cNvSpPr/>
          <p:nvPr/>
        </p:nvSpPr>
        <p:spPr>
          <a:xfrm>
            <a:off x="5551587" y="548681"/>
            <a:ext cx="6130396" cy="1189172"/>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endParaRPr lang="en-US" sz="1467" dirty="0">
              <a:solidFill>
                <a:schemeClr val="tx1">
                  <a:lumMod val="60000"/>
                  <a:lumOff val="40000"/>
                </a:schemeClr>
              </a:solidFill>
            </a:endParaRPr>
          </a:p>
        </p:txBody>
      </p:sp>
      <p:grpSp>
        <p:nvGrpSpPr>
          <p:cNvPr id="4" name="Group 3"/>
          <p:cNvGrpSpPr/>
          <p:nvPr/>
        </p:nvGrpSpPr>
        <p:grpSpPr>
          <a:xfrm>
            <a:off x="5593924" y="3355907"/>
            <a:ext cx="5820870" cy="2337723"/>
            <a:chOff x="5593924" y="3355907"/>
            <a:chExt cx="5820870" cy="2337723"/>
          </a:xfrm>
        </p:grpSpPr>
        <p:sp>
          <p:nvSpPr>
            <p:cNvPr id="220" name="Rectangle 219"/>
            <p:cNvSpPr/>
            <p:nvPr/>
          </p:nvSpPr>
          <p:spPr>
            <a:xfrm>
              <a:off x="10800523" y="5327398"/>
              <a:ext cx="614271" cy="306815"/>
            </a:xfrm>
            <a:prstGeom prst="rect">
              <a:avLst/>
            </a:prstGeom>
          </p:spPr>
          <p:txBody>
            <a:bodyPr wrap="none">
              <a:spAutoFit/>
            </a:bodyPr>
            <a:lstStyle/>
            <a:p>
              <a:pPr>
                <a:lnSpc>
                  <a:spcPct val="95000"/>
                </a:lnSpc>
              </a:pPr>
              <a:r>
                <a:rPr lang="en-US" sz="1467" dirty="0"/>
                <a:t>2015</a:t>
              </a:r>
            </a:p>
          </p:txBody>
        </p:sp>
        <p:sp>
          <p:nvSpPr>
            <p:cNvPr id="221" name="Rectangle 220"/>
            <p:cNvSpPr/>
            <p:nvPr/>
          </p:nvSpPr>
          <p:spPr>
            <a:xfrm>
              <a:off x="10800523" y="4677067"/>
              <a:ext cx="614271" cy="306815"/>
            </a:xfrm>
            <a:prstGeom prst="rect">
              <a:avLst/>
            </a:prstGeom>
          </p:spPr>
          <p:txBody>
            <a:bodyPr wrap="none">
              <a:spAutoFit/>
            </a:bodyPr>
            <a:lstStyle/>
            <a:p>
              <a:pPr>
                <a:lnSpc>
                  <a:spcPct val="95000"/>
                </a:lnSpc>
              </a:pPr>
              <a:r>
                <a:rPr lang="en-US" sz="1467" dirty="0"/>
                <a:t>2014</a:t>
              </a:r>
            </a:p>
          </p:txBody>
        </p:sp>
        <p:sp>
          <p:nvSpPr>
            <p:cNvPr id="222" name="Rectangle 221"/>
            <p:cNvSpPr/>
            <p:nvPr/>
          </p:nvSpPr>
          <p:spPr>
            <a:xfrm>
              <a:off x="10800523" y="4026737"/>
              <a:ext cx="614271" cy="306815"/>
            </a:xfrm>
            <a:prstGeom prst="rect">
              <a:avLst/>
            </a:prstGeom>
          </p:spPr>
          <p:txBody>
            <a:bodyPr wrap="none">
              <a:spAutoFit/>
            </a:bodyPr>
            <a:lstStyle/>
            <a:p>
              <a:pPr>
                <a:lnSpc>
                  <a:spcPct val="95000"/>
                </a:lnSpc>
              </a:pPr>
              <a:r>
                <a:rPr lang="en-US" sz="1467" dirty="0"/>
                <a:t>2013</a:t>
              </a:r>
            </a:p>
          </p:txBody>
        </p:sp>
        <p:sp>
          <p:nvSpPr>
            <p:cNvPr id="223" name="Rectangle 222"/>
            <p:cNvSpPr/>
            <p:nvPr/>
          </p:nvSpPr>
          <p:spPr>
            <a:xfrm>
              <a:off x="10800523" y="3376406"/>
              <a:ext cx="614271" cy="306815"/>
            </a:xfrm>
            <a:prstGeom prst="rect">
              <a:avLst/>
            </a:prstGeom>
          </p:spPr>
          <p:txBody>
            <a:bodyPr wrap="none">
              <a:spAutoFit/>
            </a:bodyPr>
            <a:lstStyle/>
            <a:p>
              <a:pPr>
                <a:lnSpc>
                  <a:spcPct val="95000"/>
                </a:lnSpc>
              </a:pPr>
              <a:r>
                <a:rPr lang="en-US" sz="1467" dirty="0"/>
                <a:t>2012</a:t>
              </a:r>
            </a:p>
          </p:txBody>
        </p:sp>
        <p:sp>
          <p:nvSpPr>
            <p:cNvPr id="227" name="Rounded Rectangle 226"/>
            <p:cNvSpPr/>
            <p:nvPr/>
          </p:nvSpPr>
          <p:spPr>
            <a:xfrm rot="5400000">
              <a:off x="7962232" y="987599"/>
              <a:ext cx="386731" cy="5123347"/>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229" name="Rounded Rectangle 228"/>
            <p:cNvSpPr/>
            <p:nvPr/>
          </p:nvSpPr>
          <p:spPr>
            <a:xfrm rot="5400000">
              <a:off x="7962232" y="1637929"/>
              <a:ext cx="386731" cy="5123347"/>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231" name="Rounded Rectangle 230"/>
            <p:cNvSpPr/>
            <p:nvPr/>
          </p:nvSpPr>
          <p:spPr>
            <a:xfrm rot="5400000">
              <a:off x="7962232" y="2288260"/>
              <a:ext cx="386731" cy="5123347"/>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233" name="Rounded Rectangle 232"/>
            <p:cNvSpPr/>
            <p:nvPr/>
          </p:nvSpPr>
          <p:spPr>
            <a:xfrm rot="5400000">
              <a:off x="7962232" y="2938591"/>
              <a:ext cx="386731" cy="5123347"/>
            </a:xfrm>
            <a:prstGeom prst="roundRect">
              <a:avLst>
                <a:gd name="adj" fmla="val 50000"/>
              </a:avLst>
            </a:prstGeom>
            <a:solidFill>
              <a:schemeClr val="bg1">
                <a:lumMod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grpSp>
      <p:grpSp>
        <p:nvGrpSpPr>
          <p:cNvPr id="14" name="Group 13"/>
          <p:cNvGrpSpPr/>
          <p:nvPr/>
        </p:nvGrpSpPr>
        <p:grpSpPr>
          <a:xfrm>
            <a:off x="3718969" y="3843987"/>
            <a:ext cx="305291" cy="305291"/>
            <a:chOff x="2754560" y="2848323"/>
            <a:chExt cx="298302" cy="298302"/>
          </a:xfrm>
        </p:grpSpPr>
        <p:sp>
          <p:nvSpPr>
            <p:cNvPr id="247" name="Teardrop 246"/>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8" name="Oval 247"/>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6" name="Group 15"/>
          <p:cNvGrpSpPr/>
          <p:nvPr/>
        </p:nvGrpSpPr>
        <p:grpSpPr>
          <a:xfrm>
            <a:off x="2792828" y="4322817"/>
            <a:ext cx="305291" cy="305291"/>
            <a:chOff x="2059954" y="3207446"/>
            <a:chExt cx="298302" cy="298302"/>
          </a:xfrm>
        </p:grpSpPr>
        <p:sp>
          <p:nvSpPr>
            <p:cNvPr id="250" name="Teardrop 249"/>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1" name="Oval 250"/>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9" name="Group 18"/>
          <p:cNvGrpSpPr/>
          <p:nvPr/>
        </p:nvGrpSpPr>
        <p:grpSpPr>
          <a:xfrm>
            <a:off x="1588691" y="4544603"/>
            <a:ext cx="305291" cy="305291"/>
            <a:chOff x="1156851" y="3373785"/>
            <a:chExt cx="298302" cy="298302"/>
          </a:xfrm>
        </p:grpSpPr>
        <p:sp>
          <p:nvSpPr>
            <p:cNvPr id="253" name="Teardrop 252"/>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4" name="Oval 253"/>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3" name="Group 12"/>
          <p:cNvGrpSpPr/>
          <p:nvPr/>
        </p:nvGrpSpPr>
        <p:grpSpPr>
          <a:xfrm>
            <a:off x="4349023" y="3449327"/>
            <a:ext cx="305291" cy="305291"/>
            <a:chOff x="3227100" y="2552328"/>
            <a:chExt cx="298302" cy="298302"/>
          </a:xfrm>
        </p:grpSpPr>
        <p:sp>
          <p:nvSpPr>
            <p:cNvPr id="256" name="Teardrop 255"/>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7" name="Oval 256"/>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7" name="Group 16"/>
          <p:cNvGrpSpPr/>
          <p:nvPr/>
        </p:nvGrpSpPr>
        <p:grpSpPr>
          <a:xfrm>
            <a:off x="2448519" y="5790093"/>
            <a:ext cx="305291" cy="305291"/>
            <a:chOff x="1801722" y="4307903"/>
            <a:chExt cx="298302" cy="298302"/>
          </a:xfrm>
        </p:grpSpPr>
        <p:sp>
          <p:nvSpPr>
            <p:cNvPr id="259" name="Teardrop 258"/>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0" name="Oval 259"/>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0" name="Group 19"/>
          <p:cNvGrpSpPr/>
          <p:nvPr/>
        </p:nvGrpSpPr>
        <p:grpSpPr>
          <a:xfrm>
            <a:off x="872248" y="4809187"/>
            <a:ext cx="305291" cy="305291"/>
            <a:chOff x="619519" y="3572223"/>
            <a:chExt cx="298302" cy="298302"/>
          </a:xfrm>
        </p:grpSpPr>
        <p:sp>
          <p:nvSpPr>
            <p:cNvPr id="262" name="Teardrop 261"/>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3" name="Oval 262"/>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5" name="Group 14"/>
          <p:cNvGrpSpPr/>
          <p:nvPr/>
        </p:nvGrpSpPr>
        <p:grpSpPr>
          <a:xfrm>
            <a:off x="3216161" y="3236799"/>
            <a:ext cx="305291" cy="305291"/>
            <a:chOff x="2377454" y="2392932"/>
            <a:chExt cx="298302" cy="298302"/>
          </a:xfrm>
        </p:grpSpPr>
        <p:sp>
          <p:nvSpPr>
            <p:cNvPr id="265" name="Teardrop 264"/>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6" name="Oval 265"/>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8" name="Group 17"/>
          <p:cNvGrpSpPr/>
          <p:nvPr/>
        </p:nvGrpSpPr>
        <p:grpSpPr>
          <a:xfrm>
            <a:off x="2007545" y="5158733"/>
            <a:ext cx="305291" cy="305291"/>
            <a:chOff x="1470992" y="3834383"/>
            <a:chExt cx="298302" cy="298302"/>
          </a:xfrm>
        </p:grpSpPr>
        <p:sp>
          <p:nvSpPr>
            <p:cNvPr id="268" name="Teardrop 267"/>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9" name="Oval 268"/>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
        <p:nvSpPr>
          <p:cNvPr id="228" name="Rounded Rectangle 227"/>
          <p:cNvSpPr/>
          <p:nvPr/>
        </p:nvSpPr>
        <p:spPr>
          <a:xfrm>
            <a:off x="5593923" y="3355907"/>
            <a:ext cx="1225061" cy="386731"/>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467" dirty="0">
                <a:solidFill>
                  <a:srgbClr val="FFFFFF"/>
                </a:solidFill>
              </a:rPr>
              <a:t>20%</a:t>
            </a:r>
          </a:p>
        </p:txBody>
      </p:sp>
      <p:sp>
        <p:nvSpPr>
          <p:cNvPr id="230" name="Rounded Rectangle 229"/>
          <p:cNvSpPr/>
          <p:nvPr/>
        </p:nvSpPr>
        <p:spPr>
          <a:xfrm>
            <a:off x="5593923" y="4006237"/>
            <a:ext cx="2690296" cy="386731"/>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467" dirty="0">
                <a:solidFill>
                  <a:srgbClr val="FFFFFF"/>
                </a:solidFill>
              </a:rPr>
              <a:t>40%</a:t>
            </a:r>
          </a:p>
        </p:txBody>
      </p:sp>
      <p:sp>
        <p:nvSpPr>
          <p:cNvPr id="232" name="Rounded Rectangle 231"/>
          <p:cNvSpPr/>
          <p:nvPr/>
        </p:nvSpPr>
        <p:spPr>
          <a:xfrm>
            <a:off x="5593923" y="4656568"/>
            <a:ext cx="4623037" cy="386731"/>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467" dirty="0">
                <a:solidFill>
                  <a:srgbClr val="FFFFFF"/>
                </a:solidFill>
              </a:rPr>
              <a:t>90%</a:t>
            </a:r>
          </a:p>
        </p:txBody>
      </p:sp>
      <p:sp>
        <p:nvSpPr>
          <p:cNvPr id="234" name="Rounded Rectangle 233"/>
          <p:cNvSpPr/>
          <p:nvPr/>
        </p:nvSpPr>
        <p:spPr>
          <a:xfrm>
            <a:off x="5593920" y="5306899"/>
            <a:ext cx="3600235" cy="386731"/>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467" dirty="0">
                <a:solidFill>
                  <a:srgbClr val="FFFFFF"/>
                </a:solidFill>
              </a:rPr>
              <a:t>60%</a:t>
            </a:r>
          </a:p>
        </p:txBody>
      </p:sp>
    </p:spTree>
    <p:extLst>
      <p:ext uri="{BB962C8B-B14F-4D97-AF65-F5344CB8AC3E}">
        <p14:creationId xmlns:p14="http://schemas.microsoft.com/office/powerpoint/2010/main" val="1950368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
                                        <p:tgtEl>
                                          <p:spTgt spid="3"/>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150"/>
                                        <p:tgtEl>
                                          <p:spTgt spid="20"/>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150"/>
                                        <p:tgtEl>
                                          <p:spTgt spid="19"/>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150"/>
                                        <p:tgtEl>
                                          <p:spTgt spid="18"/>
                                        </p:tgtEl>
                                      </p:cBhvr>
                                    </p:animEffect>
                                  </p:childTnLst>
                                </p:cTn>
                              </p:par>
                            </p:childTnLst>
                          </p:cTn>
                        </p:par>
                        <p:par>
                          <p:cTn id="20" fill="hold">
                            <p:stCondLst>
                              <p:cond delay="600"/>
                            </p:stCondLst>
                            <p:childTnLst>
                              <p:par>
                                <p:cTn id="21" presetID="10" presetClass="entr" presetSubtype="0"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150"/>
                                        <p:tgtEl>
                                          <p:spTgt spid="17"/>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150"/>
                                        <p:tgtEl>
                                          <p:spTgt spid="16"/>
                                        </p:tgtEl>
                                      </p:cBhvr>
                                    </p:animEffect>
                                  </p:childTnLst>
                                </p:cTn>
                              </p:par>
                            </p:childTnLst>
                          </p:cTn>
                        </p:par>
                        <p:par>
                          <p:cTn id="28" fill="hold">
                            <p:stCondLst>
                              <p:cond delay="900"/>
                            </p:stCondLst>
                            <p:childTnLst>
                              <p:par>
                                <p:cTn id="29" presetID="10" presetClass="entr" presetSubtype="0" fill="hold"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150"/>
                                        <p:tgtEl>
                                          <p:spTgt spid="15"/>
                                        </p:tgtEl>
                                      </p:cBhvr>
                                    </p:animEffect>
                                  </p:childTnLst>
                                </p:cTn>
                              </p:par>
                            </p:childTnLst>
                          </p:cTn>
                        </p:par>
                        <p:par>
                          <p:cTn id="32" fill="hold">
                            <p:stCondLst>
                              <p:cond delay="1050"/>
                            </p:stCondLst>
                            <p:childTnLst>
                              <p:par>
                                <p:cTn id="33" presetID="10" presetClass="entr" presetSubtype="0" fill="hold" nodeType="after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150"/>
                                        <p:tgtEl>
                                          <p:spTgt spid="14"/>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150"/>
                                        <p:tgtEl>
                                          <p:spTgt spid="13"/>
                                        </p:tgtEl>
                                      </p:cBhvr>
                                    </p:animEffect>
                                  </p:childTnLst>
                                </p:cTn>
                              </p:par>
                            </p:childTnLst>
                          </p:cTn>
                        </p:par>
                        <p:par>
                          <p:cTn id="40" fill="hold">
                            <p:stCondLst>
                              <p:cond delay="1350"/>
                            </p:stCondLst>
                            <p:childTnLst>
                              <p:par>
                                <p:cTn id="41" presetID="10" presetClass="entr" presetSubtype="0" fill="hold" grpId="0" nodeType="afterEffect">
                                  <p:stCondLst>
                                    <p:cond delay="0"/>
                                  </p:stCondLst>
                                  <p:childTnLst>
                                    <p:set>
                                      <p:cBhvr>
                                        <p:cTn id="42" dur="1" fill="hold">
                                          <p:stCondLst>
                                            <p:cond delay="0"/>
                                          </p:stCondLst>
                                        </p:cTn>
                                        <p:tgtEl>
                                          <p:spTgt spid="132"/>
                                        </p:tgtEl>
                                        <p:attrNameLst>
                                          <p:attrName>style.visibility</p:attrName>
                                        </p:attrNameLst>
                                      </p:cBhvr>
                                      <p:to>
                                        <p:strVal val="visible"/>
                                      </p:to>
                                    </p:set>
                                    <p:animEffect transition="in" filter="fade">
                                      <p:cBhvr>
                                        <p:cTn id="43" dur="150"/>
                                        <p:tgtEl>
                                          <p:spTgt spid="132"/>
                                        </p:tgtEl>
                                      </p:cBhvr>
                                    </p:animEffect>
                                  </p:childTnLst>
                                </p:cTn>
                              </p:par>
                            </p:childTnLst>
                          </p:cTn>
                        </p:par>
                        <p:par>
                          <p:cTn id="44" fill="hold">
                            <p:stCondLst>
                              <p:cond delay="1500"/>
                            </p:stCondLst>
                            <p:childTnLst>
                              <p:par>
                                <p:cTn id="45" presetID="22" presetClass="entr" presetSubtype="8" fill="hold" grpId="0" nodeType="afterEffect">
                                  <p:stCondLst>
                                    <p:cond delay="0"/>
                                  </p:stCondLst>
                                  <p:childTnLst>
                                    <p:set>
                                      <p:cBhvr>
                                        <p:cTn id="46" dur="1" fill="hold">
                                          <p:stCondLst>
                                            <p:cond delay="0"/>
                                          </p:stCondLst>
                                        </p:cTn>
                                        <p:tgtEl>
                                          <p:spTgt spid="134"/>
                                        </p:tgtEl>
                                        <p:attrNameLst>
                                          <p:attrName>style.visibility</p:attrName>
                                        </p:attrNameLst>
                                      </p:cBhvr>
                                      <p:to>
                                        <p:strVal val="visible"/>
                                      </p:to>
                                    </p:set>
                                    <p:animEffect transition="in" filter="wipe(left)">
                                      <p:cBhvr>
                                        <p:cTn id="47" dur="150"/>
                                        <p:tgtEl>
                                          <p:spTgt spid="134"/>
                                        </p:tgtEl>
                                      </p:cBhvr>
                                    </p:animEffect>
                                  </p:childTnLst>
                                </p:cTn>
                              </p:par>
                            </p:childTnLst>
                          </p:cTn>
                        </p:par>
                        <p:par>
                          <p:cTn id="48" fill="hold">
                            <p:stCondLst>
                              <p:cond delay="1650"/>
                            </p:stCondLst>
                            <p:childTnLst>
                              <p:par>
                                <p:cTn id="49" presetID="10" presetClass="entr" presetSubtype="0" fill="hold" grpId="0" nodeType="afterEffect">
                                  <p:stCondLst>
                                    <p:cond delay="0"/>
                                  </p:stCondLst>
                                  <p:childTnLst>
                                    <p:set>
                                      <p:cBhvr>
                                        <p:cTn id="50" dur="1" fill="hold">
                                          <p:stCondLst>
                                            <p:cond delay="0"/>
                                          </p:stCondLst>
                                        </p:cTn>
                                        <p:tgtEl>
                                          <p:spTgt spid="131"/>
                                        </p:tgtEl>
                                        <p:attrNameLst>
                                          <p:attrName>style.visibility</p:attrName>
                                        </p:attrNameLst>
                                      </p:cBhvr>
                                      <p:to>
                                        <p:strVal val="visible"/>
                                      </p:to>
                                    </p:set>
                                    <p:animEffect transition="in" filter="fade">
                                      <p:cBhvr>
                                        <p:cTn id="51" dur="150"/>
                                        <p:tgtEl>
                                          <p:spTgt spid="131"/>
                                        </p:tgtEl>
                                      </p:cBhvr>
                                    </p:animEffect>
                                  </p:childTnLst>
                                </p:cTn>
                              </p:par>
                            </p:childTnLst>
                          </p:cTn>
                        </p:par>
                        <p:par>
                          <p:cTn id="52" fill="hold">
                            <p:stCondLst>
                              <p:cond delay="1800"/>
                            </p:stCondLst>
                            <p:childTnLst>
                              <p:par>
                                <p:cTn id="53" presetID="22" presetClass="entr" presetSubtype="8" fill="hold" grpId="0" nodeType="afterEffect">
                                  <p:stCondLst>
                                    <p:cond delay="0"/>
                                  </p:stCondLst>
                                  <p:childTnLst>
                                    <p:set>
                                      <p:cBhvr>
                                        <p:cTn id="54" dur="1" fill="hold">
                                          <p:stCondLst>
                                            <p:cond delay="0"/>
                                          </p:stCondLst>
                                        </p:cTn>
                                        <p:tgtEl>
                                          <p:spTgt spid="133"/>
                                        </p:tgtEl>
                                        <p:attrNameLst>
                                          <p:attrName>style.visibility</p:attrName>
                                        </p:attrNameLst>
                                      </p:cBhvr>
                                      <p:to>
                                        <p:strVal val="visible"/>
                                      </p:to>
                                    </p:set>
                                    <p:animEffect transition="in" filter="wipe(left)">
                                      <p:cBhvr>
                                        <p:cTn id="55" dur="150"/>
                                        <p:tgtEl>
                                          <p:spTgt spid="133"/>
                                        </p:tgtEl>
                                      </p:cBhvr>
                                    </p:animEffect>
                                  </p:childTnLst>
                                </p:cTn>
                              </p:par>
                            </p:childTnLst>
                          </p:cTn>
                        </p:par>
                        <p:par>
                          <p:cTn id="56" fill="hold">
                            <p:stCondLst>
                              <p:cond delay="1950"/>
                            </p:stCondLst>
                            <p:childTnLst>
                              <p:par>
                                <p:cTn id="57" presetID="22" presetClass="entr" presetSubtype="1"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Effect transition="in" filter="wipe(up)">
                                      <p:cBhvr>
                                        <p:cTn id="59" dur="150"/>
                                        <p:tgtEl>
                                          <p:spTgt spid="4"/>
                                        </p:tgtEl>
                                      </p:cBhvr>
                                    </p:animEffect>
                                  </p:childTnLst>
                                </p:cTn>
                              </p:par>
                            </p:childTnLst>
                          </p:cTn>
                        </p:par>
                        <p:par>
                          <p:cTn id="60" fill="hold">
                            <p:stCondLst>
                              <p:cond delay="2100"/>
                            </p:stCondLst>
                            <p:childTnLst>
                              <p:par>
                                <p:cTn id="61" presetID="22" presetClass="entr" presetSubtype="8" fill="hold" grpId="0" nodeType="afterEffect">
                                  <p:stCondLst>
                                    <p:cond delay="0"/>
                                  </p:stCondLst>
                                  <p:childTnLst>
                                    <p:set>
                                      <p:cBhvr>
                                        <p:cTn id="62" dur="1" fill="hold">
                                          <p:stCondLst>
                                            <p:cond delay="0"/>
                                          </p:stCondLst>
                                        </p:cTn>
                                        <p:tgtEl>
                                          <p:spTgt spid="228"/>
                                        </p:tgtEl>
                                        <p:attrNameLst>
                                          <p:attrName>style.visibility</p:attrName>
                                        </p:attrNameLst>
                                      </p:cBhvr>
                                      <p:to>
                                        <p:strVal val="visible"/>
                                      </p:to>
                                    </p:set>
                                    <p:animEffect transition="in" filter="wipe(left)">
                                      <p:cBhvr>
                                        <p:cTn id="63" dur="150"/>
                                        <p:tgtEl>
                                          <p:spTgt spid="228"/>
                                        </p:tgtEl>
                                      </p:cBhvr>
                                    </p:animEffect>
                                  </p:childTnLst>
                                </p:cTn>
                              </p:par>
                            </p:childTnLst>
                          </p:cTn>
                        </p:par>
                        <p:par>
                          <p:cTn id="64" fill="hold">
                            <p:stCondLst>
                              <p:cond delay="2250"/>
                            </p:stCondLst>
                            <p:childTnLst>
                              <p:par>
                                <p:cTn id="65" presetID="22" presetClass="entr" presetSubtype="8" fill="hold" grpId="0" nodeType="afterEffect">
                                  <p:stCondLst>
                                    <p:cond delay="0"/>
                                  </p:stCondLst>
                                  <p:childTnLst>
                                    <p:set>
                                      <p:cBhvr>
                                        <p:cTn id="66" dur="1" fill="hold">
                                          <p:stCondLst>
                                            <p:cond delay="0"/>
                                          </p:stCondLst>
                                        </p:cTn>
                                        <p:tgtEl>
                                          <p:spTgt spid="230"/>
                                        </p:tgtEl>
                                        <p:attrNameLst>
                                          <p:attrName>style.visibility</p:attrName>
                                        </p:attrNameLst>
                                      </p:cBhvr>
                                      <p:to>
                                        <p:strVal val="visible"/>
                                      </p:to>
                                    </p:set>
                                    <p:animEffect transition="in" filter="wipe(left)">
                                      <p:cBhvr>
                                        <p:cTn id="67" dur="150"/>
                                        <p:tgtEl>
                                          <p:spTgt spid="230"/>
                                        </p:tgtEl>
                                      </p:cBhvr>
                                    </p:animEffect>
                                  </p:childTnLst>
                                </p:cTn>
                              </p:par>
                            </p:childTnLst>
                          </p:cTn>
                        </p:par>
                        <p:par>
                          <p:cTn id="68" fill="hold">
                            <p:stCondLst>
                              <p:cond delay="2400"/>
                            </p:stCondLst>
                            <p:childTnLst>
                              <p:par>
                                <p:cTn id="69" presetID="22" presetClass="entr" presetSubtype="8" fill="hold" grpId="0" nodeType="afterEffect">
                                  <p:stCondLst>
                                    <p:cond delay="0"/>
                                  </p:stCondLst>
                                  <p:childTnLst>
                                    <p:set>
                                      <p:cBhvr>
                                        <p:cTn id="70" dur="1" fill="hold">
                                          <p:stCondLst>
                                            <p:cond delay="0"/>
                                          </p:stCondLst>
                                        </p:cTn>
                                        <p:tgtEl>
                                          <p:spTgt spid="232"/>
                                        </p:tgtEl>
                                        <p:attrNameLst>
                                          <p:attrName>style.visibility</p:attrName>
                                        </p:attrNameLst>
                                      </p:cBhvr>
                                      <p:to>
                                        <p:strVal val="visible"/>
                                      </p:to>
                                    </p:set>
                                    <p:animEffect transition="in" filter="wipe(left)">
                                      <p:cBhvr>
                                        <p:cTn id="71" dur="150"/>
                                        <p:tgtEl>
                                          <p:spTgt spid="232"/>
                                        </p:tgtEl>
                                      </p:cBhvr>
                                    </p:animEffect>
                                  </p:childTnLst>
                                </p:cTn>
                              </p:par>
                            </p:childTnLst>
                          </p:cTn>
                        </p:par>
                        <p:par>
                          <p:cTn id="72" fill="hold">
                            <p:stCondLst>
                              <p:cond delay="2550"/>
                            </p:stCondLst>
                            <p:childTnLst>
                              <p:par>
                                <p:cTn id="73" presetID="22" presetClass="entr" presetSubtype="8" fill="hold" grpId="0" nodeType="afterEffect">
                                  <p:stCondLst>
                                    <p:cond delay="0"/>
                                  </p:stCondLst>
                                  <p:childTnLst>
                                    <p:set>
                                      <p:cBhvr>
                                        <p:cTn id="74" dur="1" fill="hold">
                                          <p:stCondLst>
                                            <p:cond delay="0"/>
                                          </p:stCondLst>
                                        </p:cTn>
                                        <p:tgtEl>
                                          <p:spTgt spid="234"/>
                                        </p:tgtEl>
                                        <p:attrNameLst>
                                          <p:attrName>style.visibility</p:attrName>
                                        </p:attrNameLst>
                                      </p:cBhvr>
                                      <p:to>
                                        <p:strVal val="visible"/>
                                      </p:to>
                                    </p:set>
                                    <p:animEffect transition="in" filter="wipe(left)">
                                      <p:cBhvr>
                                        <p:cTn id="75" dur="150"/>
                                        <p:tgtEl>
                                          <p:spTgt spid="2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animBg="1"/>
      <p:bldP spid="132" grpId="0" animBg="1"/>
      <p:bldP spid="133" grpId="0"/>
      <p:bldP spid="134" grpId="0"/>
      <p:bldP spid="228" grpId="0" animBg="1"/>
      <p:bldP spid="230" grpId="0" animBg="1"/>
      <p:bldP spid="232" grpId="0" animBg="1"/>
      <p:bldP spid="234"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88535" y="2416304"/>
            <a:ext cx="4741864" cy="3749000"/>
            <a:chOff x="236386" y="1348185"/>
            <a:chExt cx="4492229" cy="3551635"/>
          </a:xfrm>
        </p:grpSpPr>
        <p:grpSp>
          <p:nvGrpSpPr>
            <p:cNvPr id="2" name="Group 1"/>
            <p:cNvGrpSpPr/>
            <p:nvPr/>
          </p:nvGrpSpPr>
          <p:grpSpPr>
            <a:xfrm>
              <a:off x="236386" y="1348185"/>
              <a:ext cx="4492229" cy="3551635"/>
              <a:chOff x="373342" y="845344"/>
              <a:chExt cx="4492229" cy="3551635"/>
            </a:xfrm>
          </p:grpSpPr>
          <p:sp>
            <p:nvSpPr>
              <p:cNvPr id="5" name="Freeform 5"/>
              <p:cNvSpPr>
                <a:spLocks/>
              </p:cNvSpPr>
              <p:nvPr/>
            </p:nvSpPr>
            <p:spPr bwMode="auto">
              <a:xfrm>
                <a:off x="4116668" y="2094310"/>
                <a:ext cx="154781" cy="80963"/>
              </a:xfrm>
              <a:custGeom>
                <a:avLst/>
                <a:gdLst>
                  <a:gd name="T0" fmla="*/ 45 w 130"/>
                  <a:gd name="T1" fmla="*/ 63 h 68"/>
                  <a:gd name="T2" fmla="*/ 45 w 130"/>
                  <a:gd name="T3" fmla="*/ 63 h 68"/>
                  <a:gd name="T4" fmla="*/ 0 w 130"/>
                  <a:gd name="T5" fmla="*/ 14 h 68"/>
                  <a:gd name="T6" fmla="*/ 0 w 130"/>
                  <a:gd name="T7" fmla="*/ 0 h 68"/>
                  <a:gd name="T8" fmla="*/ 4 w 130"/>
                  <a:gd name="T9" fmla="*/ 4 h 68"/>
                  <a:gd name="T10" fmla="*/ 16 w 130"/>
                  <a:gd name="T11" fmla="*/ 11 h 68"/>
                  <a:gd name="T12" fmla="*/ 99 w 130"/>
                  <a:gd name="T13" fmla="*/ 2 h 68"/>
                  <a:gd name="T14" fmla="*/ 111 w 130"/>
                  <a:gd name="T15" fmla="*/ 4 h 68"/>
                  <a:gd name="T16" fmla="*/ 130 w 130"/>
                  <a:gd name="T17" fmla="*/ 28 h 68"/>
                  <a:gd name="T18" fmla="*/ 111 w 130"/>
                  <a:gd name="T19" fmla="*/ 63 h 68"/>
                  <a:gd name="T20" fmla="*/ 104 w 130"/>
                  <a:gd name="T21" fmla="*/ 68 h 68"/>
                  <a:gd name="T22" fmla="*/ 78 w 130"/>
                  <a:gd name="T23" fmla="*/ 56 h 68"/>
                  <a:gd name="T24" fmla="*/ 45 w 130"/>
                  <a:gd name="T25"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0" h="68">
                    <a:moveTo>
                      <a:pt x="45" y="63"/>
                    </a:moveTo>
                    <a:lnTo>
                      <a:pt x="45" y="63"/>
                    </a:lnTo>
                    <a:lnTo>
                      <a:pt x="0" y="14"/>
                    </a:lnTo>
                    <a:lnTo>
                      <a:pt x="0" y="0"/>
                    </a:lnTo>
                    <a:lnTo>
                      <a:pt x="4" y="4"/>
                    </a:lnTo>
                    <a:lnTo>
                      <a:pt x="16" y="11"/>
                    </a:lnTo>
                    <a:lnTo>
                      <a:pt x="99" y="2"/>
                    </a:lnTo>
                    <a:lnTo>
                      <a:pt x="111" y="4"/>
                    </a:lnTo>
                    <a:lnTo>
                      <a:pt x="130" y="28"/>
                    </a:lnTo>
                    <a:lnTo>
                      <a:pt x="111" y="63"/>
                    </a:lnTo>
                    <a:lnTo>
                      <a:pt x="104" y="68"/>
                    </a:lnTo>
                    <a:lnTo>
                      <a:pt x="78" y="56"/>
                    </a:lnTo>
                    <a:lnTo>
                      <a:pt x="45" y="6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1797330" y="2240757"/>
                <a:ext cx="591741" cy="557213"/>
              </a:xfrm>
              <a:custGeom>
                <a:avLst/>
                <a:gdLst>
                  <a:gd name="T0" fmla="*/ 471 w 497"/>
                  <a:gd name="T1" fmla="*/ 393 h 468"/>
                  <a:gd name="T2" fmla="*/ 475 w 497"/>
                  <a:gd name="T3" fmla="*/ 414 h 468"/>
                  <a:gd name="T4" fmla="*/ 440 w 497"/>
                  <a:gd name="T5" fmla="*/ 445 h 468"/>
                  <a:gd name="T6" fmla="*/ 340 w 497"/>
                  <a:gd name="T7" fmla="*/ 459 h 468"/>
                  <a:gd name="T8" fmla="*/ 333 w 497"/>
                  <a:gd name="T9" fmla="*/ 433 h 468"/>
                  <a:gd name="T10" fmla="*/ 319 w 497"/>
                  <a:gd name="T11" fmla="*/ 412 h 468"/>
                  <a:gd name="T12" fmla="*/ 288 w 497"/>
                  <a:gd name="T13" fmla="*/ 360 h 468"/>
                  <a:gd name="T14" fmla="*/ 239 w 497"/>
                  <a:gd name="T15" fmla="*/ 352 h 468"/>
                  <a:gd name="T16" fmla="*/ 236 w 497"/>
                  <a:gd name="T17" fmla="*/ 300 h 468"/>
                  <a:gd name="T18" fmla="*/ 210 w 497"/>
                  <a:gd name="T19" fmla="*/ 244 h 468"/>
                  <a:gd name="T20" fmla="*/ 196 w 497"/>
                  <a:gd name="T21" fmla="*/ 215 h 468"/>
                  <a:gd name="T22" fmla="*/ 187 w 497"/>
                  <a:gd name="T23" fmla="*/ 210 h 468"/>
                  <a:gd name="T24" fmla="*/ 151 w 497"/>
                  <a:gd name="T25" fmla="*/ 191 h 468"/>
                  <a:gd name="T26" fmla="*/ 132 w 497"/>
                  <a:gd name="T27" fmla="*/ 125 h 468"/>
                  <a:gd name="T28" fmla="*/ 108 w 497"/>
                  <a:gd name="T29" fmla="*/ 123 h 468"/>
                  <a:gd name="T30" fmla="*/ 66 w 497"/>
                  <a:gd name="T31" fmla="*/ 116 h 468"/>
                  <a:gd name="T32" fmla="*/ 16 w 497"/>
                  <a:gd name="T33" fmla="*/ 94 h 468"/>
                  <a:gd name="T34" fmla="*/ 0 w 497"/>
                  <a:gd name="T35" fmla="*/ 35 h 468"/>
                  <a:gd name="T36" fmla="*/ 26 w 497"/>
                  <a:gd name="T37" fmla="*/ 33 h 468"/>
                  <a:gd name="T38" fmla="*/ 66 w 497"/>
                  <a:gd name="T39" fmla="*/ 2 h 468"/>
                  <a:gd name="T40" fmla="*/ 132 w 497"/>
                  <a:gd name="T41" fmla="*/ 0 h 468"/>
                  <a:gd name="T42" fmla="*/ 139 w 497"/>
                  <a:gd name="T43" fmla="*/ 49 h 468"/>
                  <a:gd name="T44" fmla="*/ 158 w 497"/>
                  <a:gd name="T45" fmla="*/ 85 h 468"/>
                  <a:gd name="T46" fmla="*/ 236 w 497"/>
                  <a:gd name="T47" fmla="*/ 90 h 468"/>
                  <a:gd name="T48" fmla="*/ 274 w 497"/>
                  <a:gd name="T49" fmla="*/ 78 h 468"/>
                  <a:gd name="T50" fmla="*/ 305 w 497"/>
                  <a:gd name="T51" fmla="*/ 75 h 468"/>
                  <a:gd name="T52" fmla="*/ 343 w 497"/>
                  <a:gd name="T53" fmla="*/ 56 h 468"/>
                  <a:gd name="T54" fmla="*/ 338 w 497"/>
                  <a:gd name="T55" fmla="*/ 61 h 468"/>
                  <a:gd name="T56" fmla="*/ 338 w 497"/>
                  <a:gd name="T57" fmla="*/ 137 h 468"/>
                  <a:gd name="T58" fmla="*/ 366 w 497"/>
                  <a:gd name="T59" fmla="*/ 170 h 468"/>
                  <a:gd name="T60" fmla="*/ 418 w 497"/>
                  <a:gd name="T61" fmla="*/ 123 h 468"/>
                  <a:gd name="T62" fmla="*/ 447 w 497"/>
                  <a:gd name="T63" fmla="*/ 142 h 468"/>
                  <a:gd name="T64" fmla="*/ 497 w 497"/>
                  <a:gd name="T65" fmla="*/ 182 h 468"/>
                  <a:gd name="T66" fmla="*/ 475 w 497"/>
                  <a:gd name="T67" fmla="*/ 213 h 468"/>
                  <a:gd name="T68" fmla="*/ 447 w 497"/>
                  <a:gd name="T69" fmla="*/ 305 h 468"/>
                  <a:gd name="T70" fmla="*/ 466 w 497"/>
                  <a:gd name="T71" fmla="*/ 34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7" h="468">
                    <a:moveTo>
                      <a:pt x="471" y="393"/>
                    </a:moveTo>
                    <a:lnTo>
                      <a:pt x="471" y="393"/>
                    </a:lnTo>
                    <a:lnTo>
                      <a:pt x="485" y="397"/>
                    </a:lnTo>
                    <a:lnTo>
                      <a:pt x="475" y="414"/>
                    </a:lnTo>
                    <a:lnTo>
                      <a:pt x="459" y="457"/>
                    </a:lnTo>
                    <a:lnTo>
                      <a:pt x="440" y="445"/>
                    </a:lnTo>
                    <a:lnTo>
                      <a:pt x="385" y="468"/>
                    </a:lnTo>
                    <a:lnTo>
                      <a:pt x="340" y="459"/>
                    </a:lnTo>
                    <a:lnTo>
                      <a:pt x="347" y="447"/>
                    </a:lnTo>
                    <a:lnTo>
                      <a:pt x="333" y="433"/>
                    </a:lnTo>
                    <a:lnTo>
                      <a:pt x="345" y="421"/>
                    </a:lnTo>
                    <a:lnTo>
                      <a:pt x="319" y="412"/>
                    </a:lnTo>
                    <a:lnTo>
                      <a:pt x="298" y="364"/>
                    </a:lnTo>
                    <a:lnTo>
                      <a:pt x="288" y="360"/>
                    </a:lnTo>
                    <a:lnTo>
                      <a:pt x="260" y="367"/>
                    </a:lnTo>
                    <a:lnTo>
                      <a:pt x="239" y="352"/>
                    </a:lnTo>
                    <a:lnTo>
                      <a:pt x="258" y="336"/>
                    </a:lnTo>
                    <a:lnTo>
                      <a:pt x="236" y="300"/>
                    </a:lnTo>
                    <a:lnTo>
                      <a:pt x="229" y="244"/>
                    </a:lnTo>
                    <a:lnTo>
                      <a:pt x="210" y="244"/>
                    </a:lnTo>
                    <a:lnTo>
                      <a:pt x="208" y="213"/>
                    </a:lnTo>
                    <a:lnTo>
                      <a:pt x="196" y="215"/>
                    </a:lnTo>
                    <a:lnTo>
                      <a:pt x="201" y="201"/>
                    </a:lnTo>
                    <a:lnTo>
                      <a:pt x="187" y="210"/>
                    </a:lnTo>
                    <a:lnTo>
                      <a:pt x="160" y="201"/>
                    </a:lnTo>
                    <a:lnTo>
                      <a:pt x="151" y="191"/>
                    </a:lnTo>
                    <a:lnTo>
                      <a:pt x="168" y="158"/>
                    </a:lnTo>
                    <a:lnTo>
                      <a:pt x="132" y="125"/>
                    </a:lnTo>
                    <a:lnTo>
                      <a:pt x="132" y="111"/>
                    </a:lnTo>
                    <a:lnTo>
                      <a:pt x="108" y="123"/>
                    </a:lnTo>
                    <a:lnTo>
                      <a:pt x="92" y="104"/>
                    </a:lnTo>
                    <a:lnTo>
                      <a:pt x="66" y="116"/>
                    </a:lnTo>
                    <a:lnTo>
                      <a:pt x="35" y="92"/>
                    </a:lnTo>
                    <a:lnTo>
                      <a:pt x="16" y="94"/>
                    </a:lnTo>
                    <a:lnTo>
                      <a:pt x="16" y="52"/>
                    </a:lnTo>
                    <a:lnTo>
                      <a:pt x="0" y="35"/>
                    </a:lnTo>
                    <a:lnTo>
                      <a:pt x="9" y="26"/>
                    </a:lnTo>
                    <a:lnTo>
                      <a:pt x="26" y="33"/>
                    </a:lnTo>
                    <a:lnTo>
                      <a:pt x="26" y="7"/>
                    </a:lnTo>
                    <a:lnTo>
                      <a:pt x="66" y="2"/>
                    </a:lnTo>
                    <a:lnTo>
                      <a:pt x="78" y="14"/>
                    </a:lnTo>
                    <a:lnTo>
                      <a:pt x="132" y="0"/>
                    </a:lnTo>
                    <a:lnTo>
                      <a:pt x="144" y="26"/>
                    </a:lnTo>
                    <a:lnTo>
                      <a:pt x="139" y="49"/>
                    </a:lnTo>
                    <a:lnTo>
                      <a:pt x="144" y="66"/>
                    </a:lnTo>
                    <a:lnTo>
                      <a:pt x="158" y="85"/>
                    </a:lnTo>
                    <a:lnTo>
                      <a:pt x="179" y="90"/>
                    </a:lnTo>
                    <a:lnTo>
                      <a:pt x="236" y="90"/>
                    </a:lnTo>
                    <a:lnTo>
                      <a:pt x="255" y="73"/>
                    </a:lnTo>
                    <a:lnTo>
                      <a:pt x="274" y="78"/>
                    </a:lnTo>
                    <a:lnTo>
                      <a:pt x="295" y="64"/>
                    </a:lnTo>
                    <a:lnTo>
                      <a:pt x="305" y="75"/>
                    </a:lnTo>
                    <a:lnTo>
                      <a:pt x="317" y="49"/>
                    </a:lnTo>
                    <a:lnTo>
                      <a:pt x="343" y="56"/>
                    </a:lnTo>
                    <a:lnTo>
                      <a:pt x="355" y="56"/>
                    </a:lnTo>
                    <a:lnTo>
                      <a:pt x="338" y="61"/>
                    </a:lnTo>
                    <a:lnTo>
                      <a:pt x="336" y="80"/>
                    </a:lnTo>
                    <a:lnTo>
                      <a:pt x="338" y="137"/>
                    </a:lnTo>
                    <a:lnTo>
                      <a:pt x="350" y="163"/>
                    </a:lnTo>
                    <a:lnTo>
                      <a:pt x="366" y="170"/>
                    </a:lnTo>
                    <a:lnTo>
                      <a:pt x="390" y="165"/>
                    </a:lnTo>
                    <a:lnTo>
                      <a:pt x="418" y="123"/>
                    </a:lnTo>
                    <a:lnTo>
                      <a:pt x="428" y="118"/>
                    </a:lnTo>
                    <a:lnTo>
                      <a:pt x="447" y="142"/>
                    </a:lnTo>
                    <a:lnTo>
                      <a:pt x="445" y="172"/>
                    </a:lnTo>
                    <a:lnTo>
                      <a:pt x="497" y="182"/>
                    </a:lnTo>
                    <a:lnTo>
                      <a:pt x="494" y="215"/>
                    </a:lnTo>
                    <a:lnTo>
                      <a:pt x="475" y="213"/>
                    </a:lnTo>
                    <a:lnTo>
                      <a:pt x="473" y="298"/>
                    </a:lnTo>
                    <a:lnTo>
                      <a:pt x="447" y="305"/>
                    </a:lnTo>
                    <a:lnTo>
                      <a:pt x="440" y="315"/>
                    </a:lnTo>
                    <a:lnTo>
                      <a:pt x="466" y="348"/>
                    </a:lnTo>
                    <a:lnTo>
                      <a:pt x="471" y="39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143802" y="2717007"/>
                <a:ext cx="538163" cy="963216"/>
              </a:xfrm>
              <a:custGeom>
                <a:avLst/>
                <a:gdLst>
                  <a:gd name="T0" fmla="*/ 452 w 452"/>
                  <a:gd name="T1" fmla="*/ 772 h 809"/>
                  <a:gd name="T2" fmla="*/ 438 w 452"/>
                  <a:gd name="T3" fmla="*/ 809 h 809"/>
                  <a:gd name="T4" fmla="*/ 213 w 452"/>
                  <a:gd name="T5" fmla="*/ 793 h 809"/>
                  <a:gd name="T6" fmla="*/ 144 w 452"/>
                  <a:gd name="T7" fmla="*/ 762 h 809"/>
                  <a:gd name="T8" fmla="*/ 149 w 452"/>
                  <a:gd name="T9" fmla="*/ 741 h 809"/>
                  <a:gd name="T10" fmla="*/ 137 w 452"/>
                  <a:gd name="T11" fmla="*/ 717 h 809"/>
                  <a:gd name="T12" fmla="*/ 144 w 452"/>
                  <a:gd name="T13" fmla="*/ 686 h 809"/>
                  <a:gd name="T14" fmla="*/ 168 w 452"/>
                  <a:gd name="T15" fmla="*/ 660 h 809"/>
                  <a:gd name="T16" fmla="*/ 213 w 452"/>
                  <a:gd name="T17" fmla="*/ 629 h 809"/>
                  <a:gd name="T18" fmla="*/ 206 w 452"/>
                  <a:gd name="T19" fmla="*/ 608 h 809"/>
                  <a:gd name="T20" fmla="*/ 180 w 452"/>
                  <a:gd name="T21" fmla="*/ 530 h 809"/>
                  <a:gd name="T22" fmla="*/ 158 w 452"/>
                  <a:gd name="T23" fmla="*/ 528 h 809"/>
                  <a:gd name="T24" fmla="*/ 125 w 452"/>
                  <a:gd name="T25" fmla="*/ 530 h 809"/>
                  <a:gd name="T26" fmla="*/ 142 w 452"/>
                  <a:gd name="T27" fmla="*/ 442 h 809"/>
                  <a:gd name="T28" fmla="*/ 149 w 452"/>
                  <a:gd name="T29" fmla="*/ 402 h 809"/>
                  <a:gd name="T30" fmla="*/ 180 w 452"/>
                  <a:gd name="T31" fmla="*/ 367 h 809"/>
                  <a:gd name="T32" fmla="*/ 191 w 452"/>
                  <a:gd name="T33" fmla="*/ 338 h 809"/>
                  <a:gd name="T34" fmla="*/ 170 w 452"/>
                  <a:gd name="T35" fmla="*/ 319 h 809"/>
                  <a:gd name="T36" fmla="*/ 149 w 452"/>
                  <a:gd name="T37" fmla="*/ 310 h 809"/>
                  <a:gd name="T38" fmla="*/ 137 w 452"/>
                  <a:gd name="T39" fmla="*/ 324 h 809"/>
                  <a:gd name="T40" fmla="*/ 132 w 452"/>
                  <a:gd name="T41" fmla="*/ 343 h 809"/>
                  <a:gd name="T42" fmla="*/ 85 w 452"/>
                  <a:gd name="T43" fmla="*/ 279 h 809"/>
                  <a:gd name="T44" fmla="*/ 42 w 452"/>
                  <a:gd name="T45" fmla="*/ 253 h 809"/>
                  <a:gd name="T46" fmla="*/ 0 w 452"/>
                  <a:gd name="T47" fmla="*/ 215 h 809"/>
                  <a:gd name="T48" fmla="*/ 33 w 452"/>
                  <a:gd name="T49" fmla="*/ 168 h 809"/>
                  <a:gd name="T50" fmla="*/ 35 w 452"/>
                  <a:gd name="T51" fmla="*/ 87 h 809"/>
                  <a:gd name="T52" fmla="*/ 49 w 452"/>
                  <a:gd name="T53" fmla="*/ 59 h 809"/>
                  <a:gd name="T54" fmla="*/ 149 w 452"/>
                  <a:gd name="T55" fmla="*/ 45 h 809"/>
                  <a:gd name="T56" fmla="*/ 184 w 452"/>
                  <a:gd name="T57" fmla="*/ 14 h 809"/>
                  <a:gd name="T58" fmla="*/ 232 w 452"/>
                  <a:gd name="T59" fmla="*/ 2 h 809"/>
                  <a:gd name="T60" fmla="*/ 248 w 452"/>
                  <a:gd name="T61" fmla="*/ 35 h 809"/>
                  <a:gd name="T62" fmla="*/ 262 w 452"/>
                  <a:gd name="T63" fmla="*/ 66 h 809"/>
                  <a:gd name="T64" fmla="*/ 279 w 452"/>
                  <a:gd name="T65" fmla="*/ 154 h 809"/>
                  <a:gd name="T66" fmla="*/ 310 w 452"/>
                  <a:gd name="T67" fmla="*/ 156 h 809"/>
                  <a:gd name="T68" fmla="*/ 336 w 452"/>
                  <a:gd name="T69" fmla="*/ 168 h 809"/>
                  <a:gd name="T70" fmla="*/ 400 w 452"/>
                  <a:gd name="T71" fmla="*/ 163 h 809"/>
                  <a:gd name="T72" fmla="*/ 428 w 452"/>
                  <a:gd name="T73" fmla="*/ 158 h 809"/>
                  <a:gd name="T74" fmla="*/ 428 w 452"/>
                  <a:gd name="T75" fmla="*/ 244 h 809"/>
                  <a:gd name="T76" fmla="*/ 369 w 452"/>
                  <a:gd name="T77" fmla="*/ 270 h 809"/>
                  <a:gd name="T78" fmla="*/ 340 w 452"/>
                  <a:gd name="T79" fmla="*/ 293 h 809"/>
                  <a:gd name="T80" fmla="*/ 269 w 452"/>
                  <a:gd name="T81" fmla="*/ 326 h 809"/>
                  <a:gd name="T82" fmla="*/ 324 w 452"/>
                  <a:gd name="T83" fmla="*/ 367 h 809"/>
                  <a:gd name="T84" fmla="*/ 348 w 452"/>
                  <a:gd name="T85" fmla="*/ 343 h 809"/>
                  <a:gd name="T86" fmla="*/ 383 w 452"/>
                  <a:gd name="T87" fmla="*/ 357 h 809"/>
                  <a:gd name="T88" fmla="*/ 383 w 452"/>
                  <a:gd name="T89" fmla="*/ 428 h 809"/>
                  <a:gd name="T90" fmla="*/ 390 w 452"/>
                  <a:gd name="T91" fmla="*/ 521 h 809"/>
                  <a:gd name="T92" fmla="*/ 385 w 452"/>
                  <a:gd name="T93" fmla="*/ 608 h 809"/>
                  <a:gd name="T94" fmla="*/ 407 w 452"/>
                  <a:gd name="T95" fmla="*/ 637 h 809"/>
                  <a:gd name="T96" fmla="*/ 452 w 452"/>
                  <a:gd name="T97" fmla="*/ 772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2" h="809">
                    <a:moveTo>
                      <a:pt x="452" y="772"/>
                    </a:moveTo>
                    <a:lnTo>
                      <a:pt x="452" y="772"/>
                    </a:lnTo>
                    <a:lnTo>
                      <a:pt x="440" y="805"/>
                    </a:lnTo>
                    <a:lnTo>
                      <a:pt x="438" y="809"/>
                    </a:lnTo>
                    <a:lnTo>
                      <a:pt x="288" y="779"/>
                    </a:lnTo>
                    <a:lnTo>
                      <a:pt x="213" y="793"/>
                    </a:lnTo>
                    <a:lnTo>
                      <a:pt x="201" y="790"/>
                    </a:lnTo>
                    <a:lnTo>
                      <a:pt x="144" y="762"/>
                    </a:lnTo>
                    <a:lnTo>
                      <a:pt x="151" y="762"/>
                    </a:lnTo>
                    <a:lnTo>
                      <a:pt x="149" y="741"/>
                    </a:lnTo>
                    <a:lnTo>
                      <a:pt x="142" y="717"/>
                    </a:lnTo>
                    <a:lnTo>
                      <a:pt x="137" y="717"/>
                    </a:lnTo>
                    <a:lnTo>
                      <a:pt x="142" y="698"/>
                    </a:lnTo>
                    <a:lnTo>
                      <a:pt x="144" y="686"/>
                    </a:lnTo>
                    <a:lnTo>
                      <a:pt x="151" y="677"/>
                    </a:lnTo>
                    <a:lnTo>
                      <a:pt x="168" y="660"/>
                    </a:lnTo>
                    <a:lnTo>
                      <a:pt x="189" y="644"/>
                    </a:lnTo>
                    <a:lnTo>
                      <a:pt x="213" y="629"/>
                    </a:lnTo>
                    <a:lnTo>
                      <a:pt x="213" y="620"/>
                    </a:lnTo>
                    <a:lnTo>
                      <a:pt x="206" y="608"/>
                    </a:lnTo>
                    <a:lnTo>
                      <a:pt x="198" y="594"/>
                    </a:lnTo>
                    <a:lnTo>
                      <a:pt x="180" y="530"/>
                    </a:lnTo>
                    <a:lnTo>
                      <a:pt x="168" y="525"/>
                    </a:lnTo>
                    <a:lnTo>
                      <a:pt x="158" y="528"/>
                    </a:lnTo>
                    <a:lnTo>
                      <a:pt x="139" y="537"/>
                    </a:lnTo>
                    <a:lnTo>
                      <a:pt x="125" y="530"/>
                    </a:lnTo>
                    <a:lnTo>
                      <a:pt x="125" y="504"/>
                    </a:lnTo>
                    <a:lnTo>
                      <a:pt x="142" y="442"/>
                    </a:lnTo>
                    <a:lnTo>
                      <a:pt x="144" y="414"/>
                    </a:lnTo>
                    <a:lnTo>
                      <a:pt x="149" y="402"/>
                    </a:lnTo>
                    <a:lnTo>
                      <a:pt x="158" y="386"/>
                    </a:lnTo>
                    <a:lnTo>
                      <a:pt x="180" y="367"/>
                    </a:lnTo>
                    <a:lnTo>
                      <a:pt x="189" y="355"/>
                    </a:lnTo>
                    <a:lnTo>
                      <a:pt x="191" y="338"/>
                    </a:lnTo>
                    <a:lnTo>
                      <a:pt x="184" y="329"/>
                    </a:lnTo>
                    <a:lnTo>
                      <a:pt x="170" y="319"/>
                    </a:lnTo>
                    <a:lnTo>
                      <a:pt x="158" y="312"/>
                    </a:lnTo>
                    <a:lnTo>
                      <a:pt x="149" y="310"/>
                    </a:lnTo>
                    <a:lnTo>
                      <a:pt x="137" y="315"/>
                    </a:lnTo>
                    <a:lnTo>
                      <a:pt x="137" y="324"/>
                    </a:lnTo>
                    <a:lnTo>
                      <a:pt x="139" y="336"/>
                    </a:lnTo>
                    <a:lnTo>
                      <a:pt x="132" y="343"/>
                    </a:lnTo>
                    <a:lnTo>
                      <a:pt x="113" y="336"/>
                    </a:lnTo>
                    <a:lnTo>
                      <a:pt x="85" y="279"/>
                    </a:lnTo>
                    <a:lnTo>
                      <a:pt x="64" y="263"/>
                    </a:lnTo>
                    <a:lnTo>
                      <a:pt x="42" y="253"/>
                    </a:lnTo>
                    <a:lnTo>
                      <a:pt x="7" y="218"/>
                    </a:lnTo>
                    <a:lnTo>
                      <a:pt x="0" y="215"/>
                    </a:lnTo>
                    <a:lnTo>
                      <a:pt x="14" y="196"/>
                    </a:lnTo>
                    <a:lnTo>
                      <a:pt x="33" y="168"/>
                    </a:lnTo>
                    <a:lnTo>
                      <a:pt x="19" y="125"/>
                    </a:lnTo>
                    <a:lnTo>
                      <a:pt x="35" y="87"/>
                    </a:lnTo>
                    <a:lnTo>
                      <a:pt x="30" y="64"/>
                    </a:lnTo>
                    <a:lnTo>
                      <a:pt x="49" y="59"/>
                    </a:lnTo>
                    <a:lnTo>
                      <a:pt x="94" y="68"/>
                    </a:lnTo>
                    <a:lnTo>
                      <a:pt x="149" y="45"/>
                    </a:lnTo>
                    <a:lnTo>
                      <a:pt x="168" y="57"/>
                    </a:lnTo>
                    <a:lnTo>
                      <a:pt x="184" y="14"/>
                    </a:lnTo>
                    <a:lnTo>
                      <a:pt x="215" y="0"/>
                    </a:lnTo>
                    <a:lnTo>
                      <a:pt x="232" y="2"/>
                    </a:lnTo>
                    <a:lnTo>
                      <a:pt x="243" y="14"/>
                    </a:lnTo>
                    <a:lnTo>
                      <a:pt x="248" y="35"/>
                    </a:lnTo>
                    <a:lnTo>
                      <a:pt x="234" y="73"/>
                    </a:lnTo>
                    <a:lnTo>
                      <a:pt x="262" y="66"/>
                    </a:lnTo>
                    <a:lnTo>
                      <a:pt x="262" y="120"/>
                    </a:lnTo>
                    <a:lnTo>
                      <a:pt x="279" y="154"/>
                    </a:lnTo>
                    <a:lnTo>
                      <a:pt x="296" y="147"/>
                    </a:lnTo>
                    <a:lnTo>
                      <a:pt x="310" y="156"/>
                    </a:lnTo>
                    <a:lnTo>
                      <a:pt x="317" y="144"/>
                    </a:lnTo>
                    <a:lnTo>
                      <a:pt x="336" y="168"/>
                    </a:lnTo>
                    <a:lnTo>
                      <a:pt x="352" y="173"/>
                    </a:lnTo>
                    <a:lnTo>
                      <a:pt x="400" y="163"/>
                    </a:lnTo>
                    <a:lnTo>
                      <a:pt x="409" y="173"/>
                    </a:lnTo>
                    <a:lnTo>
                      <a:pt x="428" y="158"/>
                    </a:lnTo>
                    <a:lnTo>
                      <a:pt x="447" y="210"/>
                    </a:lnTo>
                    <a:lnTo>
                      <a:pt x="428" y="244"/>
                    </a:lnTo>
                    <a:lnTo>
                      <a:pt x="374" y="239"/>
                    </a:lnTo>
                    <a:lnTo>
                      <a:pt x="369" y="270"/>
                    </a:lnTo>
                    <a:lnTo>
                      <a:pt x="350" y="270"/>
                    </a:lnTo>
                    <a:lnTo>
                      <a:pt x="340" y="293"/>
                    </a:lnTo>
                    <a:lnTo>
                      <a:pt x="307" y="296"/>
                    </a:lnTo>
                    <a:lnTo>
                      <a:pt x="269" y="326"/>
                    </a:lnTo>
                    <a:lnTo>
                      <a:pt x="288" y="348"/>
                    </a:lnTo>
                    <a:lnTo>
                      <a:pt x="324" y="367"/>
                    </a:lnTo>
                    <a:lnTo>
                      <a:pt x="331" y="367"/>
                    </a:lnTo>
                    <a:lnTo>
                      <a:pt x="348" y="343"/>
                    </a:lnTo>
                    <a:lnTo>
                      <a:pt x="369" y="348"/>
                    </a:lnTo>
                    <a:lnTo>
                      <a:pt x="383" y="357"/>
                    </a:lnTo>
                    <a:lnTo>
                      <a:pt x="374" y="407"/>
                    </a:lnTo>
                    <a:lnTo>
                      <a:pt x="383" y="428"/>
                    </a:lnTo>
                    <a:lnTo>
                      <a:pt x="350" y="457"/>
                    </a:lnTo>
                    <a:lnTo>
                      <a:pt x="390" y="521"/>
                    </a:lnTo>
                    <a:lnTo>
                      <a:pt x="381" y="547"/>
                    </a:lnTo>
                    <a:lnTo>
                      <a:pt x="385" y="608"/>
                    </a:lnTo>
                    <a:lnTo>
                      <a:pt x="390" y="632"/>
                    </a:lnTo>
                    <a:lnTo>
                      <a:pt x="407" y="637"/>
                    </a:lnTo>
                    <a:lnTo>
                      <a:pt x="419" y="715"/>
                    </a:lnTo>
                    <a:lnTo>
                      <a:pt x="452" y="77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1694936" y="2480072"/>
                <a:ext cx="515541" cy="585788"/>
              </a:xfrm>
              <a:custGeom>
                <a:avLst/>
                <a:gdLst>
                  <a:gd name="T0" fmla="*/ 410 w 433"/>
                  <a:gd name="T1" fmla="*/ 367 h 492"/>
                  <a:gd name="T2" fmla="*/ 377 w 433"/>
                  <a:gd name="T3" fmla="*/ 414 h 492"/>
                  <a:gd name="T4" fmla="*/ 344 w 433"/>
                  <a:gd name="T5" fmla="*/ 412 h 492"/>
                  <a:gd name="T6" fmla="*/ 263 w 433"/>
                  <a:gd name="T7" fmla="*/ 443 h 492"/>
                  <a:gd name="T8" fmla="*/ 228 w 433"/>
                  <a:gd name="T9" fmla="*/ 424 h 492"/>
                  <a:gd name="T10" fmla="*/ 166 w 433"/>
                  <a:gd name="T11" fmla="*/ 412 h 492"/>
                  <a:gd name="T12" fmla="*/ 112 w 433"/>
                  <a:gd name="T13" fmla="*/ 421 h 492"/>
                  <a:gd name="T14" fmla="*/ 88 w 433"/>
                  <a:gd name="T15" fmla="*/ 462 h 492"/>
                  <a:gd name="T16" fmla="*/ 81 w 433"/>
                  <a:gd name="T17" fmla="*/ 480 h 492"/>
                  <a:gd name="T18" fmla="*/ 76 w 433"/>
                  <a:gd name="T19" fmla="*/ 480 h 492"/>
                  <a:gd name="T20" fmla="*/ 71 w 433"/>
                  <a:gd name="T21" fmla="*/ 492 h 492"/>
                  <a:gd name="T22" fmla="*/ 24 w 433"/>
                  <a:gd name="T23" fmla="*/ 400 h 492"/>
                  <a:gd name="T24" fmla="*/ 10 w 433"/>
                  <a:gd name="T25" fmla="*/ 272 h 492"/>
                  <a:gd name="T26" fmla="*/ 5 w 433"/>
                  <a:gd name="T27" fmla="*/ 251 h 492"/>
                  <a:gd name="T28" fmla="*/ 86 w 433"/>
                  <a:gd name="T29" fmla="*/ 270 h 492"/>
                  <a:gd name="T30" fmla="*/ 114 w 433"/>
                  <a:gd name="T31" fmla="*/ 220 h 492"/>
                  <a:gd name="T32" fmla="*/ 97 w 433"/>
                  <a:gd name="T33" fmla="*/ 147 h 492"/>
                  <a:gd name="T34" fmla="*/ 133 w 433"/>
                  <a:gd name="T35" fmla="*/ 125 h 492"/>
                  <a:gd name="T36" fmla="*/ 187 w 433"/>
                  <a:gd name="T37" fmla="*/ 52 h 492"/>
                  <a:gd name="T38" fmla="*/ 228 w 433"/>
                  <a:gd name="T39" fmla="*/ 71 h 492"/>
                  <a:gd name="T40" fmla="*/ 254 w 433"/>
                  <a:gd name="T41" fmla="*/ 54 h 492"/>
                  <a:gd name="T42" fmla="*/ 256 w 433"/>
                  <a:gd name="T43" fmla="*/ 19 h 492"/>
                  <a:gd name="T44" fmla="*/ 273 w 433"/>
                  <a:gd name="T45" fmla="*/ 9 h 492"/>
                  <a:gd name="T46" fmla="*/ 282 w 433"/>
                  <a:gd name="T47" fmla="*/ 14 h 492"/>
                  <a:gd name="T48" fmla="*/ 296 w 433"/>
                  <a:gd name="T49" fmla="*/ 43 h 492"/>
                  <a:gd name="T50" fmla="*/ 322 w 433"/>
                  <a:gd name="T51" fmla="*/ 99 h 492"/>
                  <a:gd name="T52" fmla="*/ 325 w 433"/>
                  <a:gd name="T53" fmla="*/ 151 h 492"/>
                  <a:gd name="T54" fmla="*/ 374 w 433"/>
                  <a:gd name="T55" fmla="*/ 159 h 492"/>
                  <a:gd name="T56" fmla="*/ 405 w 433"/>
                  <a:gd name="T57" fmla="*/ 211 h 492"/>
                  <a:gd name="T58" fmla="*/ 419 w 433"/>
                  <a:gd name="T59" fmla="*/ 232 h 492"/>
                  <a:gd name="T60" fmla="*/ 426 w 433"/>
                  <a:gd name="T61" fmla="*/ 258 h 492"/>
                  <a:gd name="T62" fmla="*/ 412 w 433"/>
                  <a:gd name="T63" fmla="*/ 286 h 492"/>
                  <a:gd name="T64" fmla="*/ 410 w 433"/>
                  <a:gd name="T65" fmla="*/ 367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3" h="492">
                    <a:moveTo>
                      <a:pt x="410" y="367"/>
                    </a:moveTo>
                    <a:lnTo>
                      <a:pt x="410" y="367"/>
                    </a:lnTo>
                    <a:lnTo>
                      <a:pt x="391" y="395"/>
                    </a:lnTo>
                    <a:lnTo>
                      <a:pt x="377" y="414"/>
                    </a:lnTo>
                    <a:lnTo>
                      <a:pt x="365" y="409"/>
                    </a:lnTo>
                    <a:lnTo>
                      <a:pt x="344" y="412"/>
                    </a:lnTo>
                    <a:lnTo>
                      <a:pt x="284" y="440"/>
                    </a:lnTo>
                    <a:lnTo>
                      <a:pt x="263" y="443"/>
                    </a:lnTo>
                    <a:lnTo>
                      <a:pt x="244" y="435"/>
                    </a:lnTo>
                    <a:lnTo>
                      <a:pt x="228" y="424"/>
                    </a:lnTo>
                    <a:lnTo>
                      <a:pt x="206" y="414"/>
                    </a:lnTo>
                    <a:lnTo>
                      <a:pt x="166" y="412"/>
                    </a:lnTo>
                    <a:lnTo>
                      <a:pt x="123" y="417"/>
                    </a:lnTo>
                    <a:lnTo>
                      <a:pt x="112" y="421"/>
                    </a:lnTo>
                    <a:lnTo>
                      <a:pt x="104" y="431"/>
                    </a:lnTo>
                    <a:lnTo>
                      <a:pt x="88" y="462"/>
                    </a:lnTo>
                    <a:lnTo>
                      <a:pt x="86" y="476"/>
                    </a:lnTo>
                    <a:lnTo>
                      <a:pt x="81" y="480"/>
                    </a:lnTo>
                    <a:lnTo>
                      <a:pt x="78" y="483"/>
                    </a:lnTo>
                    <a:lnTo>
                      <a:pt x="76" y="480"/>
                    </a:lnTo>
                    <a:lnTo>
                      <a:pt x="74" y="483"/>
                    </a:lnTo>
                    <a:lnTo>
                      <a:pt x="71" y="492"/>
                    </a:lnTo>
                    <a:lnTo>
                      <a:pt x="36" y="462"/>
                    </a:lnTo>
                    <a:lnTo>
                      <a:pt x="24" y="400"/>
                    </a:lnTo>
                    <a:lnTo>
                      <a:pt x="22" y="329"/>
                    </a:lnTo>
                    <a:lnTo>
                      <a:pt x="10" y="272"/>
                    </a:lnTo>
                    <a:lnTo>
                      <a:pt x="0" y="258"/>
                    </a:lnTo>
                    <a:lnTo>
                      <a:pt x="5" y="251"/>
                    </a:lnTo>
                    <a:lnTo>
                      <a:pt x="24" y="241"/>
                    </a:lnTo>
                    <a:lnTo>
                      <a:pt x="86" y="270"/>
                    </a:lnTo>
                    <a:lnTo>
                      <a:pt x="112" y="267"/>
                    </a:lnTo>
                    <a:lnTo>
                      <a:pt x="114" y="220"/>
                    </a:lnTo>
                    <a:lnTo>
                      <a:pt x="95" y="187"/>
                    </a:lnTo>
                    <a:lnTo>
                      <a:pt x="97" y="147"/>
                    </a:lnTo>
                    <a:lnTo>
                      <a:pt x="126" y="142"/>
                    </a:lnTo>
                    <a:lnTo>
                      <a:pt x="133" y="125"/>
                    </a:lnTo>
                    <a:lnTo>
                      <a:pt x="180" y="104"/>
                    </a:lnTo>
                    <a:lnTo>
                      <a:pt x="187" y="52"/>
                    </a:lnTo>
                    <a:lnTo>
                      <a:pt x="213" y="57"/>
                    </a:lnTo>
                    <a:lnTo>
                      <a:pt x="228" y="71"/>
                    </a:lnTo>
                    <a:lnTo>
                      <a:pt x="251" y="59"/>
                    </a:lnTo>
                    <a:lnTo>
                      <a:pt x="254" y="54"/>
                    </a:lnTo>
                    <a:lnTo>
                      <a:pt x="242" y="43"/>
                    </a:lnTo>
                    <a:lnTo>
                      <a:pt x="256" y="19"/>
                    </a:lnTo>
                    <a:lnTo>
                      <a:pt x="246" y="0"/>
                    </a:lnTo>
                    <a:lnTo>
                      <a:pt x="273" y="9"/>
                    </a:lnTo>
                    <a:lnTo>
                      <a:pt x="287" y="0"/>
                    </a:lnTo>
                    <a:lnTo>
                      <a:pt x="282" y="14"/>
                    </a:lnTo>
                    <a:lnTo>
                      <a:pt x="294" y="12"/>
                    </a:lnTo>
                    <a:lnTo>
                      <a:pt x="296" y="43"/>
                    </a:lnTo>
                    <a:lnTo>
                      <a:pt x="315" y="43"/>
                    </a:lnTo>
                    <a:lnTo>
                      <a:pt x="322" y="99"/>
                    </a:lnTo>
                    <a:lnTo>
                      <a:pt x="344" y="135"/>
                    </a:lnTo>
                    <a:lnTo>
                      <a:pt x="325" y="151"/>
                    </a:lnTo>
                    <a:lnTo>
                      <a:pt x="346" y="166"/>
                    </a:lnTo>
                    <a:lnTo>
                      <a:pt x="374" y="159"/>
                    </a:lnTo>
                    <a:lnTo>
                      <a:pt x="384" y="163"/>
                    </a:lnTo>
                    <a:lnTo>
                      <a:pt x="405" y="211"/>
                    </a:lnTo>
                    <a:lnTo>
                      <a:pt x="431" y="220"/>
                    </a:lnTo>
                    <a:lnTo>
                      <a:pt x="419" y="232"/>
                    </a:lnTo>
                    <a:lnTo>
                      <a:pt x="433" y="246"/>
                    </a:lnTo>
                    <a:lnTo>
                      <a:pt x="426" y="258"/>
                    </a:lnTo>
                    <a:lnTo>
                      <a:pt x="407" y="263"/>
                    </a:lnTo>
                    <a:lnTo>
                      <a:pt x="412" y="286"/>
                    </a:lnTo>
                    <a:lnTo>
                      <a:pt x="396" y="324"/>
                    </a:lnTo>
                    <a:lnTo>
                      <a:pt x="410" y="36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1204398" y="2232422"/>
                <a:ext cx="566738" cy="509588"/>
              </a:xfrm>
              <a:custGeom>
                <a:avLst/>
                <a:gdLst>
                  <a:gd name="T0" fmla="*/ 396 w 476"/>
                  <a:gd name="T1" fmla="*/ 409 h 428"/>
                  <a:gd name="T2" fmla="*/ 372 w 476"/>
                  <a:gd name="T3" fmla="*/ 428 h 428"/>
                  <a:gd name="T4" fmla="*/ 341 w 476"/>
                  <a:gd name="T5" fmla="*/ 421 h 428"/>
                  <a:gd name="T6" fmla="*/ 266 w 476"/>
                  <a:gd name="T7" fmla="*/ 414 h 428"/>
                  <a:gd name="T8" fmla="*/ 275 w 476"/>
                  <a:gd name="T9" fmla="*/ 385 h 428"/>
                  <a:gd name="T10" fmla="*/ 254 w 476"/>
                  <a:gd name="T11" fmla="*/ 374 h 428"/>
                  <a:gd name="T12" fmla="*/ 230 w 476"/>
                  <a:gd name="T13" fmla="*/ 383 h 428"/>
                  <a:gd name="T14" fmla="*/ 209 w 476"/>
                  <a:gd name="T15" fmla="*/ 404 h 428"/>
                  <a:gd name="T16" fmla="*/ 145 w 476"/>
                  <a:gd name="T17" fmla="*/ 423 h 428"/>
                  <a:gd name="T18" fmla="*/ 83 w 476"/>
                  <a:gd name="T19" fmla="*/ 400 h 428"/>
                  <a:gd name="T20" fmla="*/ 55 w 476"/>
                  <a:gd name="T21" fmla="*/ 371 h 428"/>
                  <a:gd name="T22" fmla="*/ 45 w 476"/>
                  <a:gd name="T23" fmla="*/ 307 h 428"/>
                  <a:gd name="T24" fmla="*/ 5 w 476"/>
                  <a:gd name="T25" fmla="*/ 179 h 428"/>
                  <a:gd name="T26" fmla="*/ 5 w 476"/>
                  <a:gd name="T27" fmla="*/ 118 h 428"/>
                  <a:gd name="T28" fmla="*/ 10 w 476"/>
                  <a:gd name="T29" fmla="*/ 99 h 428"/>
                  <a:gd name="T30" fmla="*/ 116 w 476"/>
                  <a:gd name="T31" fmla="*/ 90 h 428"/>
                  <a:gd name="T32" fmla="*/ 131 w 476"/>
                  <a:gd name="T33" fmla="*/ 92 h 428"/>
                  <a:gd name="T34" fmla="*/ 176 w 476"/>
                  <a:gd name="T35" fmla="*/ 33 h 428"/>
                  <a:gd name="T36" fmla="*/ 254 w 476"/>
                  <a:gd name="T37" fmla="*/ 11 h 428"/>
                  <a:gd name="T38" fmla="*/ 301 w 476"/>
                  <a:gd name="T39" fmla="*/ 47 h 428"/>
                  <a:gd name="T40" fmla="*/ 261 w 476"/>
                  <a:gd name="T41" fmla="*/ 82 h 428"/>
                  <a:gd name="T42" fmla="*/ 266 w 476"/>
                  <a:gd name="T43" fmla="*/ 118 h 428"/>
                  <a:gd name="T44" fmla="*/ 318 w 476"/>
                  <a:gd name="T45" fmla="*/ 203 h 428"/>
                  <a:gd name="T46" fmla="*/ 353 w 476"/>
                  <a:gd name="T47" fmla="*/ 194 h 428"/>
                  <a:gd name="T48" fmla="*/ 412 w 476"/>
                  <a:gd name="T49" fmla="*/ 196 h 428"/>
                  <a:gd name="T50" fmla="*/ 415 w 476"/>
                  <a:gd name="T51" fmla="*/ 172 h 428"/>
                  <a:gd name="T52" fmla="*/ 453 w 476"/>
                  <a:gd name="T53" fmla="*/ 241 h 428"/>
                  <a:gd name="T54" fmla="*/ 476 w 476"/>
                  <a:gd name="T55" fmla="*/ 265 h 428"/>
                  <a:gd name="T56" fmla="*/ 443 w 476"/>
                  <a:gd name="T57" fmla="*/ 274 h 428"/>
                  <a:gd name="T58" fmla="*/ 384 w 476"/>
                  <a:gd name="T59" fmla="*/ 307 h 428"/>
                  <a:gd name="T60" fmla="*/ 382 w 476"/>
                  <a:gd name="T61" fmla="*/ 359 h 428"/>
                  <a:gd name="T62" fmla="*/ 400 w 476"/>
                  <a:gd name="T63" fmla="*/ 38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6" h="428">
                    <a:moveTo>
                      <a:pt x="396" y="409"/>
                    </a:moveTo>
                    <a:lnTo>
                      <a:pt x="396" y="409"/>
                    </a:lnTo>
                    <a:lnTo>
                      <a:pt x="382" y="416"/>
                    </a:lnTo>
                    <a:lnTo>
                      <a:pt x="372" y="428"/>
                    </a:lnTo>
                    <a:lnTo>
                      <a:pt x="363" y="426"/>
                    </a:lnTo>
                    <a:lnTo>
                      <a:pt x="341" y="421"/>
                    </a:lnTo>
                    <a:lnTo>
                      <a:pt x="277" y="423"/>
                    </a:lnTo>
                    <a:lnTo>
                      <a:pt x="266" y="414"/>
                    </a:lnTo>
                    <a:lnTo>
                      <a:pt x="275" y="397"/>
                    </a:lnTo>
                    <a:lnTo>
                      <a:pt x="275" y="385"/>
                    </a:lnTo>
                    <a:lnTo>
                      <a:pt x="268" y="378"/>
                    </a:lnTo>
                    <a:lnTo>
                      <a:pt x="254" y="374"/>
                    </a:lnTo>
                    <a:lnTo>
                      <a:pt x="240" y="376"/>
                    </a:lnTo>
                    <a:lnTo>
                      <a:pt x="230" y="383"/>
                    </a:lnTo>
                    <a:lnTo>
                      <a:pt x="221" y="393"/>
                    </a:lnTo>
                    <a:lnTo>
                      <a:pt x="209" y="404"/>
                    </a:lnTo>
                    <a:lnTo>
                      <a:pt x="169" y="421"/>
                    </a:lnTo>
                    <a:lnTo>
                      <a:pt x="145" y="423"/>
                    </a:lnTo>
                    <a:lnTo>
                      <a:pt x="126" y="421"/>
                    </a:lnTo>
                    <a:lnTo>
                      <a:pt x="83" y="400"/>
                    </a:lnTo>
                    <a:lnTo>
                      <a:pt x="71" y="390"/>
                    </a:lnTo>
                    <a:lnTo>
                      <a:pt x="55" y="371"/>
                    </a:lnTo>
                    <a:lnTo>
                      <a:pt x="48" y="355"/>
                    </a:lnTo>
                    <a:lnTo>
                      <a:pt x="45" y="307"/>
                    </a:lnTo>
                    <a:lnTo>
                      <a:pt x="15" y="222"/>
                    </a:lnTo>
                    <a:lnTo>
                      <a:pt x="5" y="179"/>
                    </a:lnTo>
                    <a:lnTo>
                      <a:pt x="19" y="153"/>
                    </a:lnTo>
                    <a:lnTo>
                      <a:pt x="5" y="118"/>
                    </a:lnTo>
                    <a:lnTo>
                      <a:pt x="0" y="108"/>
                    </a:lnTo>
                    <a:lnTo>
                      <a:pt x="10" y="99"/>
                    </a:lnTo>
                    <a:lnTo>
                      <a:pt x="93" y="73"/>
                    </a:lnTo>
                    <a:lnTo>
                      <a:pt x="116" y="90"/>
                    </a:lnTo>
                    <a:lnTo>
                      <a:pt x="121" y="90"/>
                    </a:lnTo>
                    <a:lnTo>
                      <a:pt x="131" y="92"/>
                    </a:lnTo>
                    <a:lnTo>
                      <a:pt x="135" y="80"/>
                    </a:lnTo>
                    <a:lnTo>
                      <a:pt x="176" y="33"/>
                    </a:lnTo>
                    <a:lnTo>
                      <a:pt x="218" y="0"/>
                    </a:lnTo>
                    <a:lnTo>
                      <a:pt x="254" y="11"/>
                    </a:lnTo>
                    <a:lnTo>
                      <a:pt x="292" y="0"/>
                    </a:lnTo>
                    <a:lnTo>
                      <a:pt x="301" y="47"/>
                    </a:lnTo>
                    <a:lnTo>
                      <a:pt x="301" y="63"/>
                    </a:lnTo>
                    <a:lnTo>
                      <a:pt x="261" y="82"/>
                    </a:lnTo>
                    <a:lnTo>
                      <a:pt x="251" y="92"/>
                    </a:lnTo>
                    <a:lnTo>
                      <a:pt x="266" y="118"/>
                    </a:lnTo>
                    <a:lnTo>
                      <a:pt x="329" y="191"/>
                    </a:lnTo>
                    <a:lnTo>
                      <a:pt x="318" y="203"/>
                    </a:lnTo>
                    <a:lnTo>
                      <a:pt x="346" y="208"/>
                    </a:lnTo>
                    <a:lnTo>
                      <a:pt x="353" y="194"/>
                    </a:lnTo>
                    <a:lnTo>
                      <a:pt x="386" y="182"/>
                    </a:lnTo>
                    <a:lnTo>
                      <a:pt x="412" y="196"/>
                    </a:lnTo>
                    <a:lnTo>
                      <a:pt x="410" y="177"/>
                    </a:lnTo>
                    <a:lnTo>
                      <a:pt x="415" y="172"/>
                    </a:lnTo>
                    <a:lnTo>
                      <a:pt x="457" y="213"/>
                    </a:lnTo>
                    <a:lnTo>
                      <a:pt x="453" y="241"/>
                    </a:lnTo>
                    <a:lnTo>
                      <a:pt x="476" y="255"/>
                    </a:lnTo>
                    <a:lnTo>
                      <a:pt x="476" y="265"/>
                    </a:lnTo>
                    <a:lnTo>
                      <a:pt x="471" y="272"/>
                    </a:lnTo>
                    <a:lnTo>
                      <a:pt x="443" y="274"/>
                    </a:lnTo>
                    <a:lnTo>
                      <a:pt x="424" y="322"/>
                    </a:lnTo>
                    <a:lnTo>
                      <a:pt x="384" y="307"/>
                    </a:lnTo>
                    <a:lnTo>
                      <a:pt x="393" y="350"/>
                    </a:lnTo>
                    <a:lnTo>
                      <a:pt x="382" y="359"/>
                    </a:lnTo>
                    <a:lnTo>
                      <a:pt x="398" y="369"/>
                    </a:lnTo>
                    <a:lnTo>
                      <a:pt x="400" y="385"/>
                    </a:lnTo>
                    <a:lnTo>
                      <a:pt x="396" y="40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1503245" y="2191941"/>
                <a:ext cx="496491" cy="609600"/>
              </a:xfrm>
              <a:custGeom>
                <a:avLst/>
                <a:gdLst>
                  <a:gd name="T0" fmla="*/ 185 w 417"/>
                  <a:gd name="T1" fmla="*/ 483 h 512"/>
                  <a:gd name="T2" fmla="*/ 161 w 417"/>
                  <a:gd name="T3" fmla="*/ 500 h 512"/>
                  <a:gd name="T4" fmla="*/ 133 w 417"/>
                  <a:gd name="T5" fmla="*/ 469 h 512"/>
                  <a:gd name="T6" fmla="*/ 131 w 417"/>
                  <a:gd name="T7" fmla="*/ 450 h 512"/>
                  <a:gd name="T8" fmla="*/ 149 w 417"/>
                  <a:gd name="T9" fmla="*/ 419 h 512"/>
                  <a:gd name="T10" fmla="*/ 131 w 417"/>
                  <a:gd name="T11" fmla="*/ 393 h 512"/>
                  <a:gd name="T12" fmla="*/ 133 w 417"/>
                  <a:gd name="T13" fmla="*/ 341 h 512"/>
                  <a:gd name="T14" fmla="*/ 192 w 417"/>
                  <a:gd name="T15" fmla="*/ 308 h 512"/>
                  <a:gd name="T16" fmla="*/ 225 w 417"/>
                  <a:gd name="T17" fmla="*/ 299 h 512"/>
                  <a:gd name="T18" fmla="*/ 202 w 417"/>
                  <a:gd name="T19" fmla="*/ 275 h 512"/>
                  <a:gd name="T20" fmla="*/ 164 w 417"/>
                  <a:gd name="T21" fmla="*/ 206 h 512"/>
                  <a:gd name="T22" fmla="*/ 161 w 417"/>
                  <a:gd name="T23" fmla="*/ 230 h 512"/>
                  <a:gd name="T24" fmla="*/ 102 w 417"/>
                  <a:gd name="T25" fmla="*/ 228 h 512"/>
                  <a:gd name="T26" fmla="*/ 67 w 417"/>
                  <a:gd name="T27" fmla="*/ 237 h 512"/>
                  <a:gd name="T28" fmla="*/ 15 w 417"/>
                  <a:gd name="T29" fmla="*/ 152 h 512"/>
                  <a:gd name="T30" fmla="*/ 10 w 417"/>
                  <a:gd name="T31" fmla="*/ 116 h 512"/>
                  <a:gd name="T32" fmla="*/ 50 w 417"/>
                  <a:gd name="T33" fmla="*/ 81 h 512"/>
                  <a:gd name="T34" fmla="*/ 140 w 417"/>
                  <a:gd name="T35" fmla="*/ 95 h 512"/>
                  <a:gd name="T36" fmla="*/ 204 w 417"/>
                  <a:gd name="T37" fmla="*/ 0 h 512"/>
                  <a:gd name="T38" fmla="*/ 256 w 417"/>
                  <a:gd name="T39" fmla="*/ 3 h 512"/>
                  <a:gd name="T40" fmla="*/ 273 w 417"/>
                  <a:gd name="T41" fmla="*/ 74 h 512"/>
                  <a:gd name="T42" fmla="*/ 247 w 417"/>
                  <a:gd name="T43" fmla="*/ 76 h 512"/>
                  <a:gd name="T44" fmla="*/ 263 w 417"/>
                  <a:gd name="T45" fmla="*/ 135 h 512"/>
                  <a:gd name="T46" fmla="*/ 313 w 417"/>
                  <a:gd name="T47" fmla="*/ 157 h 512"/>
                  <a:gd name="T48" fmla="*/ 355 w 417"/>
                  <a:gd name="T49" fmla="*/ 164 h 512"/>
                  <a:gd name="T50" fmla="*/ 379 w 417"/>
                  <a:gd name="T51" fmla="*/ 166 h 512"/>
                  <a:gd name="T52" fmla="*/ 398 w 417"/>
                  <a:gd name="T53" fmla="*/ 232 h 512"/>
                  <a:gd name="T54" fmla="*/ 417 w 417"/>
                  <a:gd name="T55" fmla="*/ 261 h 512"/>
                  <a:gd name="T56" fmla="*/ 415 w 417"/>
                  <a:gd name="T57" fmla="*/ 296 h 512"/>
                  <a:gd name="T58" fmla="*/ 389 w 417"/>
                  <a:gd name="T59" fmla="*/ 313 h 512"/>
                  <a:gd name="T60" fmla="*/ 348 w 417"/>
                  <a:gd name="T61" fmla="*/ 294 h 512"/>
                  <a:gd name="T62" fmla="*/ 294 w 417"/>
                  <a:gd name="T63" fmla="*/ 367 h 512"/>
                  <a:gd name="T64" fmla="*/ 258 w 417"/>
                  <a:gd name="T65" fmla="*/ 389 h 512"/>
                  <a:gd name="T66" fmla="*/ 275 w 417"/>
                  <a:gd name="T67" fmla="*/ 462 h 512"/>
                  <a:gd name="T68" fmla="*/ 247 w 417"/>
                  <a:gd name="T69"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7" h="512">
                    <a:moveTo>
                      <a:pt x="185" y="483"/>
                    </a:moveTo>
                    <a:lnTo>
                      <a:pt x="185" y="483"/>
                    </a:lnTo>
                    <a:lnTo>
                      <a:pt x="166" y="493"/>
                    </a:lnTo>
                    <a:lnTo>
                      <a:pt x="161" y="500"/>
                    </a:lnTo>
                    <a:lnTo>
                      <a:pt x="154" y="486"/>
                    </a:lnTo>
                    <a:lnTo>
                      <a:pt x="133" y="469"/>
                    </a:lnTo>
                    <a:lnTo>
                      <a:pt x="121" y="462"/>
                    </a:lnTo>
                    <a:lnTo>
                      <a:pt x="131" y="450"/>
                    </a:lnTo>
                    <a:lnTo>
                      <a:pt x="145" y="443"/>
                    </a:lnTo>
                    <a:lnTo>
                      <a:pt x="149" y="419"/>
                    </a:lnTo>
                    <a:lnTo>
                      <a:pt x="147" y="403"/>
                    </a:lnTo>
                    <a:lnTo>
                      <a:pt x="131" y="393"/>
                    </a:lnTo>
                    <a:lnTo>
                      <a:pt x="142" y="384"/>
                    </a:lnTo>
                    <a:lnTo>
                      <a:pt x="133" y="341"/>
                    </a:lnTo>
                    <a:lnTo>
                      <a:pt x="173" y="356"/>
                    </a:lnTo>
                    <a:lnTo>
                      <a:pt x="192" y="308"/>
                    </a:lnTo>
                    <a:lnTo>
                      <a:pt x="220" y="306"/>
                    </a:lnTo>
                    <a:lnTo>
                      <a:pt x="225" y="299"/>
                    </a:lnTo>
                    <a:lnTo>
                      <a:pt x="225" y="289"/>
                    </a:lnTo>
                    <a:lnTo>
                      <a:pt x="202" y="275"/>
                    </a:lnTo>
                    <a:lnTo>
                      <a:pt x="206" y="247"/>
                    </a:lnTo>
                    <a:lnTo>
                      <a:pt x="164" y="206"/>
                    </a:lnTo>
                    <a:lnTo>
                      <a:pt x="159" y="211"/>
                    </a:lnTo>
                    <a:lnTo>
                      <a:pt x="161" y="230"/>
                    </a:lnTo>
                    <a:lnTo>
                      <a:pt x="135" y="216"/>
                    </a:lnTo>
                    <a:lnTo>
                      <a:pt x="102" y="228"/>
                    </a:lnTo>
                    <a:lnTo>
                      <a:pt x="95" y="242"/>
                    </a:lnTo>
                    <a:lnTo>
                      <a:pt x="67" y="237"/>
                    </a:lnTo>
                    <a:lnTo>
                      <a:pt x="78" y="225"/>
                    </a:lnTo>
                    <a:lnTo>
                      <a:pt x="15" y="152"/>
                    </a:lnTo>
                    <a:lnTo>
                      <a:pt x="0" y="126"/>
                    </a:lnTo>
                    <a:lnTo>
                      <a:pt x="10" y="116"/>
                    </a:lnTo>
                    <a:lnTo>
                      <a:pt x="50" y="97"/>
                    </a:lnTo>
                    <a:lnTo>
                      <a:pt x="50" y="81"/>
                    </a:lnTo>
                    <a:lnTo>
                      <a:pt x="114" y="79"/>
                    </a:lnTo>
                    <a:lnTo>
                      <a:pt x="140" y="95"/>
                    </a:lnTo>
                    <a:lnTo>
                      <a:pt x="176" y="19"/>
                    </a:lnTo>
                    <a:lnTo>
                      <a:pt x="204" y="0"/>
                    </a:lnTo>
                    <a:lnTo>
                      <a:pt x="213" y="22"/>
                    </a:lnTo>
                    <a:lnTo>
                      <a:pt x="256" y="3"/>
                    </a:lnTo>
                    <a:lnTo>
                      <a:pt x="273" y="48"/>
                    </a:lnTo>
                    <a:lnTo>
                      <a:pt x="273" y="74"/>
                    </a:lnTo>
                    <a:lnTo>
                      <a:pt x="256" y="67"/>
                    </a:lnTo>
                    <a:lnTo>
                      <a:pt x="247" y="76"/>
                    </a:lnTo>
                    <a:lnTo>
                      <a:pt x="263" y="93"/>
                    </a:lnTo>
                    <a:lnTo>
                      <a:pt x="263" y="135"/>
                    </a:lnTo>
                    <a:lnTo>
                      <a:pt x="282" y="133"/>
                    </a:lnTo>
                    <a:lnTo>
                      <a:pt x="313" y="157"/>
                    </a:lnTo>
                    <a:lnTo>
                      <a:pt x="339" y="145"/>
                    </a:lnTo>
                    <a:lnTo>
                      <a:pt x="355" y="164"/>
                    </a:lnTo>
                    <a:lnTo>
                      <a:pt x="379" y="152"/>
                    </a:lnTo>
                    <a:lnTo>
                      <a:pt x="379" y="166"/>
                    </a:lnTo>
                    <a:lnTo>
                      <a:pt x="415" y="199"/>
                    </a:lnTo>
                    <a:lnTo>
                      <a:pt x="398" y="232"/>
                    </a:lnTo>
                    <a:lnTo>
                      <a:pt x="407" y="242"/>
                    </a:lnTo>
                    <a:lnTo>
                      <a:pt x="417" y="261"/>
                    </a:lnTo>
                    <a:lnTo>
                      <a:pt x="403" y="285"/>
                    </a:lnTo>
                    <a:lnTo>
                      <a:pt x="415" y="296"/>
                    </a:lnTo>
                    <a:lnTo>
                      <a:pt x="412" y="301"/>
                    </a:lnTo>
                    <a:lnTo>
                      <a:pt x="389" y="313"/>
                    </a:lnTo>
                    <a:lnTo>
                      <a:pt x="374" y="299"/>
                    </a:lnTo>
                    <a:lnTo>
                      <a:pt x="348" y="294"/>
                    </a:lnTo>
                    <a:lnTo>
                      <a:pt x="341" y="346"/>
                    </a:lnTo>
                    <a:lnTo>
                      <a:pt x="294" y="367"/>
                    </a:lnTo>
                    <a:lnTo>
                      <a:pt x="287" y="384"/>
                    </a:lnTo>
                    <a:lnTo>
                      <a:pt x="258" y="389"/>
                    </a:lnTo>
                    <a:lnTo>
                      <a:pt x="256" y="429"/>
                    </a:lnTo>
                    <a:lnTo>
                      <a:pt x="275" y="462"/>
                    </a:lnTo>
                    <a:lnTo>
                      <a:pt x="273" y="509"/>
                    </a:lnTo>
                    <a:lnTo>
                      <a:pt x="247" y="512"/>
                    </a:lnTo>
                    <a:lnTo>
                      <a:pt x="185" y="48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3797580" y="2828926"/>
                <a:ext cx="692944" cy="966788"/>
              </a:xfrm>
              <a:custGeom>
                <a:avLst/>
                <a:gdLst>
                  <a:gd name="T0" fmla="*/ 575 w 582"/>
                  <a:gd name="T1" fmla="*/ 237 h 812"/>
                  <a:gd name="T2" fmla="*/ 578 w 582"/>
                  <a:gd name="T3" fmla="*/ 287 h 812"/>
                  <a:gd name="T4" fmla="*/ 563 w 582"/>
                  <a:gd name="T5" fmla="*/ 273 h 812"/>
                  <a:gd name="T6" fmla="*/ 552 w 582"/>
                  <a:gd name="T7" fmla="*/ 251 h 812"/>
                  <a:gd name="T8" fmla="*/ 516 w 582"/>
                  <a:gd name="T9" fmla="*/ 268 h 812"/>
                  <a:gd name="T10" fmla="*/ 507 w 582"/>
                  <a:gd name="T11" fmla="*/ 303 h 812"/>
                  <a:gd name="T12" fmla="*/ 488 w 582"/>
                  <a:gd name="T13" fmla="*/ 344 h 812"/>
                  <a:gd name="T14" fmla="*/ 438 w 582"/>
                  <a:gd name="T15" fmla="*/ 379 h 812"/>
                  <a:gd name="T16" fmla="*/ 436 w 582"/>
                  <a:gd name="T17" fmla="*/ 415 h 812"/>
                  <a:gd name="T18" fmla="*/ 428 w 582"/>
                  <a:gd name="T19" fmla="*/ 434 h 812"/>
                  <a:gd name="T20" fmla="*/ 410 w 582"/>
                  <a:gd name="T21" fmla="*/ 457 h 812"/>
                  <a:gd name="T22" fmla="*/ 414 w 582"/>
                  <a:gd name="T23" fmla="*/ 488 h 812"/>
                  <a:gd name="T24" fmla="*/ 407 w 582"/>
                  <a:gd name="T25" fmla="*/ 507 h 812"/>
                  <a:gd name="T26" fmla="*/ 381 w 582"/>
                  <a:gd name="T27" fmla="*/ 526 h 812"/>
                  <a:gd name="T28" fmla="*/ 391 w 582"/>
                  <a:gd name="T29" fmla="*/ 557 h 812"/>
                  <a:gd name="T30" fmla="*/ 386 w 582"/>
                  <a:gd name="T31" fmla="*/ 585 h 812"/>
                  <a:gd name="T32" fmla="*/ 365 w 582"/>
                  <a:gd name="T33" fmla="*/ 597 h 812"/>
                  <a:gd name="T34" fmla="*/ 350 w 582"/>
                  <a:gd name="T35" fmla="*/ 614 h 812"/>
                  <a:gd name="T36" fmla="*/ 346 w 582"/>
                  <a:gd name="T37" fmla="*/ 630 h 812"/>
                  <a:gd name="T38" fmla="*/ 313 w 582"/>
                  <a:gd name="T39" fmla="*/ 701 h 812"/>
                  <a:gd name="T40" fmla="*/ 322 w 582"/>
                  <a:gd name="T41" fmla="*/ 720 h 812"/>
                  <a:gd name="T42" fmla="*/ 355 w 582"/>
                  <a:gd name="T43" fmla="*/ 749 h 812"/>
                  <a:gd name="T44" fmla="*/ 329 w 582"/>
                  <a:gd name="T45" fmla="*/ 753 h 812"/>
                  <a:gd name="T46" fmla="*/ 303 w 582"/>
                  <a:gd name="T47" fmla="*/ 808 h 812"/>
                  <a:gd name="T48" fmla="*/ 286 w 582"/>
                  <a:gd name="T49" fmla="*/ 812 h 812"/>
                  <a:gd name="T50" fmla="*/ 218 w 582"/>
                  <a:gd name="T51" fmla="*/ 798 h 812"/>
                  <a:gd name="T52" fmla="*/ 234 w 582"/>
                  <a:gd name="T53" fmla="*/ 718 h 812"/>
                  <a:gd name="T54" fmla="*/ 173 w 582"/>
                  <a:gd name="T55" fmla="*/ 744 h 812"/>
                  <a:gd name="T56" fmla="*/ 99 w 582"/>
                  <a:gd name="T57" fmla="*/ 713 h 812"/>
                  <a:gd name="T58" fmla="*/ 121 w 582"/>
                  <a:gd name="T59" fmla="*/ 651 h 812"/>
                  <a:gd name="T60" fmla="*/ 142 w 582"/>
                  <a:gd name="T61" fmla="*/ 618 h 812"/>
                  <a:gd name="T62" fmla="*/ 137 w 582"/>
                  <a:gd name="T63" fmla="*/ 597 h 812"/>
                  <a:gd name="T64" fmla="*/ 116 w 582"/>
                  <a:gd name="T65" fmla="*/ 576 h 812"/>
                  <a:gd name="T66" fmla="*/ 83 w 582"/>
                  <a:gd name="T67" fmla="*/ 517 h 812"/>
                  <a:gd name="T68" fmla="*/ 12 w 582"/>
                  <a:gd name="T69" fmla="*/ 507 h 812"/>
                  <a:gd name="T70" fmla="*/ 52 w 582"/>
                  <a:gd name="T71" fmla="*/ 438 h 812"/>
                  <a:gd name="T72" fmla="*/ 118 w 582"/>
                  <a:gd name="T73" fmla="*/ 446 h 812"/>
                  <a:gd name="T74" fmla="*/ 180 w 582"/>
                  <a:gd name="T75" fmla="*/ 405 h 812"/>
                  <a:gd name="T76" fmla="*/ 225 w 582"/>
                  <a:gd name="T77" fmla="*/ 384 h 812"/>
                  <a:gd name="T78" fmla="*/ 246 w 582"/>
                  <a:gd name="T79" fmla="*/ 365 h 812"/>
                  <a:gd name="T80" fmla="*/ 232 w 582"/>
                  <a:gd name="T81" fmla="*/ 325 h 812"/>
                  <a:gd name="T82" fmla="*/ 239 w 582"/>
                  <a:gd name="T83" fmla="*/ 308 h 812"/>
                  <a:gd name="T84" fmla="*/ 225 w 582"/>
                  <a:gd name="T85" fmla="*/ 277 h 812"/>
                  <a:gd name="T86" fmla="*/ 272 w 582"/>
                  <a:gd name="T87" fmla="*/ 232 h 812"/>
                  <a:gd name="T88" fmla="*/ 301 w 582"/>
                  <a:gd name="T89" fmla="*/ 235 h 812"/>
                  <a:gd name="T90" fmla="*/ 272 w 582"/>
                  <a:gd name="T91" fmla="*/ 138 h 812"/>
                  <a:gd name="T92" fmla="*/ 346 w 582"/>
                  <a:gd name="T93" fmla="*/ 128 h 812"/>
                  <a:gd name="T94" fmla="*/ 360 w 582"/>
                  <a:gd name="T95" fmla="*/ 128 h 812"/>
                  <a:gd name="T96" fmla="*/ 424 w 582"/>
                  <a:gd name="T97" fmla="*/ 100 h 812"/>
                  <a:gd name="T98" fmla="*/ 407 w 582"/>
                  <a:gd name="T99" fmla="*/ 43 h 812"/>
                  <a:gd name="T100" fmla="*/ 395 w 582"/>
                  <a:gd name="T101" fmla="*/ 0 h 812"/>
                  <a:gd name="T102" fmla="*/ 516 w 582"/>
                  <a:gd name="T103" fmla="*/ 31 h 812"/>
                  <a:gd name="T104" fmla="*/ 556 w 582"/>
                  <a:gd name="T105" fmla="*/ 185 h 812"/>
                  <a:gd name="T106" fmla="*/ 582 w 582"/>
                  <a:gd name="T107" fmla="*/ 204 h 812"/>
                  <a:gd name="T108" fmla="*/ 575 w 582"/>
                  <a:gd name="T109" fmla="*/ 237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2" h="812">
                    <a:moveTo>
                      <a:pt x="575" y="237"/>
                    </a:moveTo>
                    <a:lnTo>
                      <a:pt x="575" y="237"/>
                    </a:lnTo>
                    <a:lnTo>
                      <a:pt x="578" y="240"/>
                    </a:lnTo>
                    <a:lnTo>
                      <a:pt x="578" y="287"/>
                    </a:lnTo>
                    <a:lnTo>
                      <a:pt x="568" y="282"/>
                    </a:lnTo>
                    <a:lnTo>
                      <a:pt x="563" y="273"/>
                    </a:lnTo>
                    <a:lnTo>
                      <a:pt x="559" y="258"/>
                    </a:lnTo>
                    <a:lnTo>
                      <a:pt x="552" y="251"/>
                    </a:lnTo>
                    <a:lnTo>
                      <a:pt x="537" y="266"/>
                    </a:lnTo>
                    <a:lnTo>
                      <a:pt x="516" y="268"/>
                    </a:lnTo>
                    <a:lnTo>
                      <a:pt x="509" y="285"/>
                    </a:lnTo>
                    <a:lnTo>
                      <a:pt x="507" y="303"/>
                    </a:lnTo>
                    <a:lnTo>
                      <a:pt x="502" y="327"/>
                    </a:lnTo>
                    <a:lnTo>
                      <a:pt x="488" y="344"/>
                    </a:lnTo>
                    <a:lnTo>
                      <a:pt x="455" y="363"/>
                    </a:lnTo>
                    <a:lnTo>
                      <a:pt x="438" y="379"/>
                    </a:lnTo>
                    <a:lnTo>
                      <a:pt x="436" y="389"/>
                    </a:lnTo>
                    <a:lnTo>
                      <a:pt x="436" y="415"/>
                    </a:lnTo>
                    <a:lnTo>
                      <a:pt x="433" y="424"/>
                    </a:lnTo>
                    <a:lnTo>
                      <a:pt x="428" y="434"/>
                    </a:lnTo>
                    <a:lnTo>
                      <a:pt x="417" y="446"/>
                    </a:lnTo>
                    <a:lnTo>
                      <a:pt x="410" y="457"/>
                    </a:lnTo>
                    <a:lnTo>
                      <a:pt x="412" y="474"/>
                    </a:lnTo>
                    <a:lnTo>
                      <a:pt x="414" y="488"/>
                    </a:lnTo>
                    <a:lnTo>
                      <a:pt x="412" y="500"/>
                    </a:lnTo>
                    <a:lnTo>
                      <a:pt x="407" y="507"/>
                    </a:lnTo>
                    <a:lnTo>
                      <a:pt x="388" y="519"/>
                    </a:lnTo>
                    <a:lnTo>
                      <a:pt x="381" y="526"/>
                    </a:lnTo>
                    <a:lnTo>
                      <a:pt x="381" y="547"/>
                    </a:lnTo>
                    <a:lnTo>
                      <a:pt x="391" y="557"/>
                    </a:lnTo>
                    <a:lnTo>
                      <a:pt x="395" y="564"/>
                    </a:lnTo>
                    <a:lnTo>
                      <a:pt x="386" y="585"/>
                    </a:lnTo>
                    <a:lnTo>
                      <a:pt x="379" y="595"/>
                    </a:lnTo>
                    <a:lnTo>
                      <a:pt x="365" y="597"/>
                    </a:lnTo>
                    <a:lnTo>
                      <a:pt x="357" y="604"/>
                    </a:lnTo>
                    <a:lnTo>
                      <a:pt x="350" y="614"/>
                    </a:lnTo>
                    <a:lnTo>
                      <a:pt x="348" y="623"/>
                    </a:lnTo>
                    <a:lnTo>
                      <a:pt x="346" y="630"/>
                    </a:lnTo>
                    <a:lnTo>
                      <a:pt x="343" y="640"/>
                    </a:lnTo>
                    <a:lnTo>
                      <a:pt x="313" y="701"/>
                    </a:lnTo>
                    <a:lnTo>
                      <a:pt x="310" y="715"/>
                    </a:lnTo>
                    <a:lnTo>
                      <a:pt x="322" y="720"/>
                    </a:lnTo>
                    <a:lnTo>
                      <a:pt x="346" y="734"/>
                    </a:lnTo>
                    <a:lnTo>
                      <a:pt x="355" y="749"/>
                    </a:lnTo>
                    <a:lnTo>
                      <a:pt x="329" y="749"/>
                    </a:lnTo>
                    <a:lnTo>
                      <a:pt x="329" y="753"/>
                    </a:lnTo>
                    <a:lnTo>
                      <a:pt x="315" y="756"/>
                    </a:lnTo>
                    <a:lnTo>
                      <a:pt x="303" y="808"/>
                    </a:lnTo>
                    <a:lnTo>
                      <a:pt x="291" y="801"/>
                    </a:lnTo>
                    <a:lnTo>
                      <a:pt x="286" y="812"/>
                    </a:lnTo>
                    <a:lnTo>
                      <a:pt x="272" y="791"/>
                    </a:lnTo>
                    <a:lnTo>
                      <a:pt x="218" y="798"/>
                    </a:lnTo>
                    <a:lnTo>
                      <a:pt x="239" y="772"/>
                    </a:lnTo>
                    <a:lnTo>
                      <a:pt x="234" y="718"/>
                    </a:lnTo>
                    <a:lnTo>
                      <a:pt x="249" y="689"/>
                    </a:lnTo>
                    <a:lnTo>
                      <a:pt x="173" y="744"/>
                    </a:lnTo>
                    <a:lnTo>
                      <a:pt x="130" y="746"/>
                    </a:lnTo>
                    <a:lnTo>
                      <a:pt x="99" y="713"/>
                    </a:lnTo>
                    <a:lnTo>
                      <a:pt x="95" y="694"/>
                    </a:lnTo>
                    <a:lnTo>
                      <a:pt x="121" y="651"/>
                    </a:lnTo>
                    <a:lnTo>
                      <a:pt x="121" y="633"/>
                    </a:lnTo>
                    <a:lnTo>
                      <a:pt x="142" y="618"/>
                    </a:lnTo>
                    <a:lnTo>
                      <a:pt x="142" y="602"/>
                    </a:lnTo>
                    <a:lnTo>
                      <a:pt x="137" y="597"/>
                    </a:lnTo>
                    <a:lnTo>
                      <a:pt x="123" y="599"/>
                    </a:lnTo>
                    <a:lnTo>
                      <a:pt x="116" y="576"/>
                    </a:lnTo>
                    <a:lnTo>
                      <a:pt x="78" y="550"/>
                    </a:lnTo>
                    <a:lnTo>
                      <a:pt x="83" y="517"/>
                    </a:lnTo>
                    <a:lnTo>
                      <a:pt x="21" y="517"/>
                    </a:lnTo>
                    <a:lnTo>
                      <a:pt x="12" y="507"/>
                    </a:lnTo>
                    <a:lnTo>
                      <a:pt x="0" y="481"/>
                    </a:lnTo>
                    <a:lnTo>
                      <a:pt x="52" y="438"/>
                    </a:lnTo>
                    <a:lnTo>
                      <a:pt x="88" y="431"/>
                    </a:lnTo>
                    <a:lnTo>
                      <a:pt x="118" y="446"/>
                    </a:lnTo>
                    <a:lnTo>
                      <a:pt x="173" y="398"/>
                    </a:lnTo>
                    <a:lnTo>
                      <a:pt x="180" y="405"/>
                    </a:lnTo>
                    <a:lnTo>
                      <a:pt x="218" y="377"/>
                    </a:lnTo>
                    <a:lnTo>
                      <a:pt x="225" y="384"/>
                    </a:lnTo>
                    <a:lnTo>
                      <a:pt x="227" y="365"/>
                    </a:lnTo>
                    <a:lnTo>
                      <a:pt x="246" y="365"/>
                    </a:lnTo>
                    <a:lnTo>
                      <a:pt x="246" y="332"/>
                    </a:lnTo>
                    <a:lnTo>
                      <a:pt x="232" y="325"/>
                    </a:lnTo>
                    <a:lnTo>
                      <a:pt x="241" y="322"/>
                    </a:lnTo>
                    <a:lnTo>
                      <a:pt x="239" y="308"/>
                    </a:lnTo>
                    <a:lnTo>
                      <a:pt x="218" y="315"/>
                    </a:lnTo>
                    <a:lnTo>
                      <a:pt x="225" y="277"/>
                    </a:lnTo>
                    <a:lnTo>
                      <a:pt x="260" y="235"/>
                    </a:lnTo>
                    <a:lnTo>
                      <a:pt x="272" y="232"/>
                    </a:lnTo>
                    <a:lnTo>
                      <a:pt x="277" y="251"/>
                    </a:lnTo>
                    <a:lnTo>
                      <a:pt x="301" y="235"/>
                    </a:lnTo>
                    <a:lnTo>
                      <a:pt x="265" y="190"/>
                    </a:lnTo>
                    <a:lnTo>
                      <a:pt x="272" y="138"/>
                    </a:lnTo>
                    <a:lnTo>
                      <a:pt x="329" y="126"/>
                    </a:lnTo>
                    <a:lnTo>
                      <a:pt x="346" y="128"/>
                    </a:lnTo>
                    <a:lnTo>
                      <a:pt x="353" y="142"/>
                    </a:lnTo>
                    <a:lnTo>
                      <a:pt x="360" y="128"/>
                    </a:lnTo>
                    <a:lnTo>
                      <a:pt x="419" y="114"/>
                    </a:lnTo>
                    <a:lnTo>
                      <a:pt x="424" y="100"/>
                    </a:lnTo>
                    <a:lnTo>
                      <a:pt x="391" y="98"/>
                    </a:lnTo>
                    <a:lnTo>
                      <a:pt x="407" y="43"/>
                    </a:lnTo>
                    <a:lnTo>
                      <a:pt x="388" y="29"/>
                    </a:lnTo>
                    <a:lnTo>
                      <a:pt x="395" y="0"/>
                    </a:lnTo>
                    <a:lnTo>
                      <a:pt x="514" y="17"/>
                    </a:lnTo>
                    <a:lnTo>
                      <a:pt x="516" y="31"/>
                    </a:lnTo>
                    <a:lnTo>
                      <a:pt x="549" y="45"/>
                    </a:lnTo>
                    <a:lnTo>
                      <a:pt x="556" y="185"/>
                    </a:lnTo>
                    <a:lnTo>
                      <a:pt x="561" y="202"/>
                    </a:lnTo>
                    <a:lnTo>
                      <a:pt x="582" y="204"/>
                    </a:lnTo>
                    <a:lnTo>
                      <a:pt x="571" y="221"/>
                    </a:lnTo>
                    <a:lnTo>
                      <a:pt x="575" y="23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3533261" y="2717007"/>
                <a:ext cx="622697" cy="684609"/>
              </a:xfrm>
              <a:custGeom>
                <a:avLst/>
                <a:gdLst>
                  <a:gd name="T0" fmla="*/ 350 w 523"/>
                  <a:gd name="T1" fmla="*/ 33 h 575"/>
                  <a:gd name="T2" fmla="*/ 437 w 523"/>
                  <a:gd name="T3" fmla="*/ 76 h 575"/>
                  <a:gd name="T4" fmla="*/ 482 w 523"/>
                  <a:gd name="T5" fmla="*/ 90 h 575"/>
                  <a:gd name="T6" fmla="*/ 471 w 523"/>
                  <a:gd name="T7" fmla="*/ 144 h 575"/>
                  <a:gd name="T8" fmla="*/ 516 w 523"/>
                  <a:gd name="T9" fmla="*/ 175 h 575"/>
                  <a:gd name="T10" fmla="*/ 487 w 523"/>
                  <a:gd name="T11" fmla="*/ 284 h 575"/>
                  <a:gd name="T12" fmla="*/ 499 w 523"/>
                  <a:gd name="T13" fmla="*/ 345 h 575"/>
                  <a:gd name="T14" fmla="*/ 482 w 523"/>
                  <a:gd name="T15" fmla="*/ 329 h 575"/>
                  <a:gd name="T16" fmla="*/ 440 w 523"/>
                  <a:gd name="T17" fmla="*/ 409 h 575"/>
                  <a:gd name="T18" fmla="*/ 463 w 523"/>
                  <a:gd name="T19" fmla="*/ 416 h 575"/>
                  <a:gd name="T20" fmla="*/ 468 w 523"/>
                  <a:gd name="T21" fmla="*/ 426 h 575"/>
                  <a:gd name="T22" fmla="*/ 449 w 523"/>
                  <a:gd name="T23" fmla="*/ 459 h 575"/>
                  <a:gd name="T24" fmla="*/ 440 w 523"/>
                  <a:gd name="T25" fmla="*/ 471 h 575"/>
                  <a:gd name="T26" fmla="*/ 395 w 523"/>
                  <a:gd name="T27" fmla="*/ 492 h 575"/>
                  <a:gd name="T28" fmla="*/ 310 w 523"/>
                  <a:gd name="T29" fmla="*/ 525 h 575"/>
                  <a:gd name="T30" fmla="*/ 222 w 523"/>
                  <a:gd name="T31" fmla="*/ 575 h 575"/>
                  <a:gd name="T32" fmla="*/ 137 w 523"/>
                  <a:gd name="T33" fmla="*/ 513 h 575"/>
                  <a:gd name="T34" fmla="*/ 66 w 523"/>
                  <a:gd name="T35" fmla="*/ 495 h 575"/>
                  <a:gd name="T36" fmla="*/ 45 w 523"/>
                  <a:gd name="T37" fmla="*/ 457 h 575"/>
                  <a:gd name="T38" fmla="*/ 78 w 523"/>
                  <a:gd name="T39" fmla="*/ 419 h 575"/>
                  <a:gd name="T40" fmla="*/ 40 w 523"/>
                  <a:gd name="T41" fmla="*/ 364 h 575"/>
                  <a:gd name="T42" fmla="*/ 37 w 523"/>
                  <a:gd name="T43" fmla="*/ 350 h 575"/>
                  <a:gd name="T44" fmla="*/ 16 w 523"/>
                  <a:gd name="T45" fmla="*/ 317 h 575"/>
                  <a:gd name="T46" fmla="*/ 42 w 523"/>
                  <a:gd name="T47" fmla="*/ 300 h 575"/>
                  <a:gd name="T48" fmla="*/ 73 w 523"/>
                  <a:gd name="T49" fmla="*/ 281 h 575"/>
                  <a:gd name="T50" fmla="*/ 149 w 523"/>
                  <a:gd name="T51" fmla="*/ 246 h 575"/>
                  <a:gd name="T52" fmla="*/ 172 w 523"/>
                  <a:gd name="T53" fmla="*/ 194 h 575"/>
                  <a:gd name="T54" fmla="*/ 139 w 523"/>
                  <a:gd name="T55" fmla="*/ 173 h 575"/>
                  <a:gd name="T56" fmla="*/ 120 w 523"/>
                  <a:gd name="T57" fmla="*/ 184 h 575"/>
                  <a:gd name="T58" fmla="*/ 156 w 523"/>
                  <a:gd name="T59" fmla="*/ 125 h 575"/>
                  <a:gd name="T60" fmla="*/ 163 w 523"/>
                  <a:gd name="T61" fmla="*/ 78 h 575"/>
                  <a:gd name="T62" fmla="*/ 172 w 523"/>
                  <a:gd name="T63" fmla="*/ 12 h 575"/>
                  <a:gd name="T64" fmla="*/ 189 w 523"/>
                  <a:gd name="T65" fmla="*/ 0 h 575"/>
                  <a:gd name="T66" fmla="*/ 269 w 523"/>
                  <a:gd name="T67" fmla="*/ 0 h 575"/>
                  <a:gd name="T68" fmla="*/ 298 w 523"/>
                  <a:gd name="T69" fmla="*/ 33 h 575"/>
                  <a:gd name="T70" fmla="*/ 303 w 523"/>
                  <a:gd name="T71" fmla="*/ 49 h 575"/>
                  <a:gd name="T72" fmla="*/ 350 w 523"/>
                  <a:gd name="T73" fmla="*/ 33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 h="575">
                    <a:moveTo>
                      <a:pt x="350" y="33"/>
                    </a:moveTo>
                    <a:lnTo>
                      <a:pt x="350" y="33"/>
                    </a:lnTo>
                    <a:lnTo>
                      <a:pt x="407" y="78"/>
                    </a:lnTo>
                    <a:lnTo>
                      <a:pt x="437" y="76"/>
                    </a:lnTo>
                    <a:lnTo>
                      <a:pt x="435" y="92"/>
                    </a:lnTo>
                    <a:lnTo>
                      <a:pt x="482" y="90"/>
                    </a:lnTo>
                    <a:lnTo>
                      <a:pt x="468" y="128"/>
                    </a:lnTo>
                    <a:lnTo>
                      <a:pt x="471" y="144"/>
                    </a:lnTo>
                    <a:lnTo>
                      <a:pt x="490" y="170"/>
                    </a:lnTo>
                    <a:lnTo>
                      <a:pt x="516" y="175"/>
                    </a:lnTo>
                    <a:lnTo>
                      <a:pt x="494" y="232"/>
                    </a:lnTo>
                    <a:lnTo>
                      <a:pt x="487" y="284"/>
                    </a:lnTo>
                    <a:lnTo>
                      <a:pt x="523" y="329"/>
                    </a:lnTo>
                    <a:lnTo>
                      <a:pt x="499" y="345"/>
                    </a:lnTo>
                    <a:lnTo>
                      <a:pt x="494" y="326"/>
                    </a:lnTo>
                    <a:lnTo>
                      <a:pt x="482" y="329"/>
                    </a:lnTo>
                    <a:lnTo>
                      <a:pt x="447" y="371"/>
                    </a:lnTo>
                    <a:lnTo>
                      <a:pt x="440" y="409"/>
                    </a:lnTo>
                    <a:lnTo>
                      <a:pt x="461" y="402"/>
                    </a:lnTo>
                    <a:lnTo>
                      <a:pt x="463" y="416"/>
                    </a:lnTo>
                    <a:lnTo>
                      <a:pt x="454" y="419"/>
                    </a:lnTo>
                    <a:lnTo>
                      <a:pt x="468" y="426"/>
                    </a:lnTo>
                    <a:lnTo>
                      <a:pt x="468" y="459"/>
                    </a:lnTo>
                    <a:lnTo>
                      <a:pt x="449" y="459"/>
                    </a:lnTo>
                    <a:lnTo>
                      <a:pt x="447" y="478"/>
                    </a:lnTo>
                    <a:lnTo>
                      <a:pt x="440" y="471"/>
                    </a:lnTo>
                    <a:lnTo>
                      <a:pt x="402" y="499"/>
                    </a:lnTo>
                    <a:lnTo>
                      <a:pt x="395" y="492"/>
                    </a:lnTo>
                    <a:lnTo>
                      <a:pt x="340" y="540"/>
                    </a:lnTo>
                    <a:lnTo>
                      <a:pt x="310" y="525"/>
                    </a:lnTo>
                    <a:lnTo>
                      <a:pt x="274" y="532"/>
                    </a:lnTo>
                    <a:lnTo>
                      <a:pt x="222" y="575"/>
                    </a:lnTo>
                    <a:lnTo>
                      <a:pt x="172" y="511"/>
                    </a:lnTo>
                    <a:lnTo>
                      <a:pt x="137" y="513"/>
                    </a:lnTo>
                    <a:lnTo>
                      <a:pt x="123" y="528"/>
                    </a:lnTo>
                    <a:lnTo>
                      <a:pt x="66" y="495"/>
                    </a:lnTo>
                    <a:lnTo>
                      <a:pt x="71" y="478"/>
                    </a:lnTo>
                    <a:lnTo>
                      <a:pt x="45" y="457"/>
                    </a:lnTo>
                    <a:lnTo>
                      <a:pt x="71" y="447"/>
                    </a:lnTo>
                    <a:lnTo>
                      <a:pt x="78" y="419"/>
                    </a:lnTo>
                    <a:lnTo>
                      <a:pt x="40" y="381"/>
                    </a:lnTo>
                    <a:lnTo>
                      <a:pt x="40" y="364"/>
                    </a:lnTo>
                    <a:lnTo>
                      <a:pt x="28" y="367"/>
                    </a:lnTo>
                    <a:lnTo>
                      <a:pt x="37" y="350"/>
                    </a:lnTo>
                    <a:lnTo>
                      <a:pt x="0" y="331"/>
                    </a:lnTo>
                    <a:lnTo>
                      <a:pt x="16" y="317"/>
                    </a:lnTo>
                    <a:lnTo>
                      <a:pt x="45" y="317"/>
                    </a:lnTo>
                    <a:lnTo>
                      <a:pt x="42" y="300"/>
                    </a:lnTo>
                    <a:lnTo>
                      <a:pt x="61" y="284"/>
                    </a:lnTo>
                    <a:lnTo>
                      <a:pt x="73" y="281"/>
                    </a:lnTo>
                    <a:lnTo>
                      <a:pt x="82" y="296"/>
                    </a:lnTo>
                    <a:lnTo>
                      <a:pt x="149" y="246"/>
                    </a:lnTo>
                    <a:lnTo>
                      <a:pt x="175" y="218"/>
                    </a:lnTo>
                    <a:lnTo>
                      <a:pt x="172" y="194"/>
                    </a:lnTo>
                    <a:lnTo>
                      <a:pt x="161" y="170"/>
                    </a:lnTo>
                    <a:lnTo>
                      <a:pt x="139" y="173"/>
                    </a:lnTo>
                    <a:lnTo>
                      <a:pt x="127" y="192"/>
                    </a:lnTo>
                    <a:lnTo>
                      <a:pt x="120" y="184"/>
                    </a:lnTo>
                    <a:lnTo>
                      <a:pt x="170" y="142"/>
                    </a:lnTo>
                    <a:lnTo>
                      <a:pt x="156" y="125"/>
                    </a:lnTo>
                    <a:lnTo>
                      <a:pt x="172" y="97"/>
                    </a:lnTo>
                    <a:lnTo>
                      <a:pt x="163" y="78"/>
                    </a:lnTo>
                    <a:lnTo>
                      <a:pt x="194" y="45"/>
                    </a:lnTo>
                    <a:lnTo>
                      <a:pt x="172" y="12"/>
                    </a:lnTo>
                    <a:lnTo>
                      <a:pt x="177" y="0"/>
                    </a:lnTo>
                    <a:lnTo>
                      <a:pt x="189" y="0"/>
                    </a:lnTo>
                    <a:lnTo>
                      <a:pt x="234" y="28"/>
                    </a:lnTo>
                    <a:lnTo>
                      <a:pt x="269" y="0"/>
                    </a:lnTo>
                    <a:lnTo>
                      <a:pt x="281" y="31"/>
                    </a:lnTo>
                    <a:lnTo>
                      <a:pt x="298" y="33"/>
                    </a:lnTo>
                    <a:lnTo>
                      <a:pt x="295" y="45"/>
                    </a:lnTo>
                    <a:lnTo>
                      <a:pt x="303" y="49"/>
                    </a:lnTo>
                    <a:lnTo>
                      <a:pt x="317" y="52"/>
                    </a:lnTo>
                    <a:lnTo>
                      <a:pt x="350" y="3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529689" y="3861198"/>
                <a:ext cx="707231" cy="535781"/>
              </a:xfrm>
              <a:custGeom>
                <a:avLst/>
                <a:gdLst>
                  <a:gd name="T0" fmla="*/ 561 w 594"/>
                  <a:gd name="T1" fmla="*/ 303 h 450"/>
                  <a:gd name="T2" fmla="*/ 594 w 594"/>
                  <a:gd name="T3" fmla="*/ 357 h 450"/>
                  <a:gd name="T4" fmla="*/ 571 w 594"/>
                  <a:gd name="T5" fmla="*/ 379 h 450"/>
                  <a:gd name="T6" fmla="*/ 528 w 594"/>
                  <a:gd name="T7" fmla="*/ 369 h 450"/>
                  <a:gd name="T8" fmla="*/ 481 w 594"/>
                  <a:gd name="T9" fmla="*/ 379 h 450"/>
                  <a:gd name="T10" fmla="*/ 469 w 594"/>
                  <a:gd name="T11" fmla="*/ 407 h 450"/>
                  <a:gd name="T12" fmla="*/ 452 w 594"/>
                  <a:gd name="T13" fmla="*/ 417 h 450"/>
                  <a:gd name="T14" fmla="*/ 412 w 594"/>
                  <a:gd name="T15" fmla="*/ 402 h 450"/>
                  <a:gd name="T16" fmla="*/ 372 w 594"/>
                  <a:gd name="T17" fmla="*/ 433 h 450"/>
                  <a:gd name="T18" fmla="*/ 324 w 594"/>
                  <a:gd name="T19" fmla="*/ 445 h 450"/>
                  <a:gd name="T20" fmla="*/ 317 w 594"/>
                  <a:gd name="T21" fmla="*/ 419 h 450"/>
                  <a:gd name="T22" fmla="*/ 320 w 594"/>
                  <a:gd name="T23" fmla="*/ 388 h 450"/>
                  <a:gd name="T24" fmla="*/ 261 w 594"/>
                  <a:gd name="T25" fmla="*/ 293 h 450"/>
                  <a:gd name="T26" fmla="*/ 208 w 594"/>
                  <a:gd name="T27" fmla="*/ 267 h 450"/>
                  <a:gd name="T28" fmla="*/ 192 w 594"/>
                  <a:gd name="T29" fmla="*/ 263 h 450"/>
                  <a:gd name="T30" fmla="*/ 185 w 594"/>
                  <a:gd name="T31" fmla="*/ 275 h 450"/>
                  <a:gd name="T32" fmla="*/ 173 w 594"/>
                  <a:gd name="T33" fmla="*/ 286 h 450"/>
                  <a:gd name="T34" fmla="*/ 152 w 594"/>
                  <a:gd name="T35" fmla="*/ 277 h 450"/>
                  <a:gd name="T36" fmla="*/ 149 w 594"/>
                  <a:gd name="T37" fmla="*/ 241 h 450"/>
                  <a:gd name="T38" fmla="*/ 161 w 594"/>
                  <a:gd name="T39" fmla="*/ 230 h 450"/>
                  <a:gd name="T40" fmla="*/ 133 w 594"/>
                  <a:gd name="T41" fmla="*/ 187 h 450"/>
                  <a:gd name="T42" fmla="*/ 90 w 594"/>
                  <a:gd name="T43" fmla="*/ 168 h 450"/>
                  <a:gd name="T44" fmla="*/ 24 w 594"/>
                  <a:gd name="T45" fmla="*/ 180 h 450"/>
                  <a:gd name="T46" fmla="*/ 5 w 594"/>
                  <a:gd name="T47" fmla="*/ 135 h 450"/>
                  <a:gd name="T48" fmla="*/ 29 w 594"/>
                  <a:gd name="T49" fmla="*/ 43 h 450"/>
                  <a:gd name="T50" fmla="*/ 71 w 594"/>
                  <a:gd name="T51" fmla="*/ 64 h 450"/>
                  <a:gd name="T52" fmla="*/ 119 w 594"/>
                  <a:gd name="T53" fmla="*/ 61 h 450"/>
                  <a:gd name="T54" fmla="*/ 218 w 594"/>
                  <a:gd name="T55" fmla="*/ 31 h 450"/>
                  <a:gd name="T56" fmla="*/ 287 w 594"/>
                  <a:gd name="T57" fmla="*/ 19 h 450"/>
                  <a:gd name="T58" fmla="*/ 353 w 594"/>
                  <a:gd name="T59" fmla="*/ 71 h 450"/>
                  <a:gd name="T60" fmla="*/ 405 w 594"/>
                  <a:gd name="T61" fmla="*/ 16 h 450"/>
                  <a:gd name="T62" fmla="*/ 457 w 594"/>
                  <a:gd name="T63" fmla="*/ 7 h 450"/>
                  <a:gd name="T64" fmla="*/ 488 w 594"/>
                  <a:gd name="T65" fmla="*/ 9 h 450"/>
                  <a:gd name="T66" fmla="*/ 540 w 594"/>
                  <a:gd name="T67" fmla="*/ 5 h 450"/>
                  <a:gd name="T68" fmla="*/ 540 w 594"/>
                  <a:gd name="T69" fmla="*/ 35 h 450"/>
                  <a:gd name="T70" fmla="*/ 549 w 594"/>
                  <a:gd name="T71" fmla="*/ 111 h 450"/>
                  <a:gd name="T72" fmla="*/ 523 w 594"/>
                  <a:gd name="T73" fmla="*/ 140 h 450"/>
                  <a:gd name="T74" fmla="*/ 542 w 594"/>
                  <a:gd name="T75" fmla="*/ 206 h 450"/>
                  <a:gd name="T76" fmla="*/ 587 w 594"/>
                  <a:gd name="T77" fmla="*/ 215 h 450"/>
                  <a:gd name="T78" fmla="*/ 556 w 594"/>
                  <a:gd name="T79" fmla="*/ 263 h 450"/>
                  <a:gd name="T80" fmla="*/ 561 w 594"/>
                  <a:gd name="T81" fmla="*/ 303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4" h="450">
                    <a:moveTo>
                      <a:pt x="561" y="303"/>
                    </a:moveTo>
                    <a:lnTo>
                      <a:pt x="561" y="303"/>
                    </a:lnTo>
                    <a:lnTo>
                      <a:pt x="590" y="305"/>
                    </a:lnTo>
                    <a:lnTo>
                      <a:pt x="594" y="357"/>
                    </a:lnTo>
                    <a:lnTo>
                      <a:pt x="582" y="374"/>
                    </a:lnTo>
                    <a:lnTo>
                      <a:pt x="571" y="379"/>
                    </a:lnTo>
                    <a:lnTo>
                      <a:pt x="549" y="379"/>
                    </a:lnTo>
                    <a:lnTo>
                      <a:pt x="528" y="369"/>
                    </a:lnTo>
                    <a:lnTo>
                      <a:pt x="504" y="364"/>
                    </a:lnTo>
                    <a:lnTo>
                      <a:pt x="481" y="379"/>
                    </a:lnTo>
                    <a:lnTo>
                      <a:pt x="471" y="395"/>
                    </a:lnTo>
                    <a:lnTo>
                      <a:pt x="469" y="407"/>
                    </a:lnTo>
                    <a:lnTo>
                      <a:pt x="466" y="414"/>
                    </a:lnTo>
                    <a:lnTo>
                      <a:pt x="452" y="417"/>
                    </a:lnTo>
                    <a:lnTo>
                      <a:pt x="443" y="414"/>
                    </a:lnTo>
                    <a:lnTo>
                      <a:pt x="412" y="402"/>
                    </a:lnTo>
                    <a:lnTo>
                      <a:pt x="393" y="412"/>
                    </a:lnTo>
                    <a:lnTo>
                      <a:pt x="372" y="433"/>
                    </a:lnTo>
                    <a:lnTo>
                      <a:pt x="346" y="450"/>
                    </a:lnTo>
                    <a:lnTo>
                      <a:pt x="324" y="445"/>
                    </a:lnTo>
                    <a:lnTo>
                      <a:pt x="317" y="433"/>
                    </a:lnTo>
                    <a:lnTo>
                      <a:pt x="317" y="419"/>
                    </a:lnTo>
                    <a:lnTo>
                      <a:pt x="320" y="405"/>
                    </a:lnTo>
                    <a:lnTo>
                      <a:pt x="320" y="388"/>
                    </a:lnTo>
                    <a:lnTo>
                      <a:pt x="315" y="376"/>
                    </a:lnTo>
                    <a:lnTo>
                      <a:pt x="261" y="293"/>
                    </a:lnTo>
                    <a:lnTo>
                      <a:pt x="242" y="277"/>
                    </a:lnTo>
                    <a:lnTo>
                      <a:pt x="208" y="267"/>
                    </a:lnTo>
                    <a:lnTo>
                      <a:pt x="199" y="263"/>
                    </a:lnTo>
                    <a:lnTo>
                      <a:pt x="192" y="263"/>
                    </a:lnTo>
                    <a:lnTo>
                      <a:pt x="187" y="265"/>
                    </a:lnTo>
                    <a:lnTo>
                      <a:pt x="185" y="275"/>
                    </a:lnTo>
                    <a:lnTo>
                      <a:pt x="180" y="282"/>
                    </a:lnTo>
                    <a:lnTo>
                      <a:pt x="173" y="286"/>
                    </a:lnTo>
                    <a:lnTo>
                      <a:pt x="156" y="284"/>
                    </a:lnTo>
                    <a:lnTo>
                      <a:pt x="152" y="277"/>
                    </a:lnTo>
                    <a:lnTo>
                      <a:pt x="149" y="263"/>
                    </a:lnTo>
                    <a:lnTo>
                      <a:pt x="149" y="241"/>
                    </a:lnTo>
                    <a:lnTo>
                      <a:pt x="156" y="237"/>
                    </a:lnTo>
                    <a:lnTo>
                      <a:pt x="161" y="230"/>
                    </a:lnTo>
                    <a:lnTo>
                      <a:pt x="154" y="208"/>
                    </a:lnTo>
                    <a:lnTo>
                      <a:pt x="133" y="187"/>
                    </a:lnTo>
                    <a:lnTo>
                      <a:pt x="111" y="168"/>
                    </a:lnTo>
                    <a:lnTo>
                      <a:pt x="90" y="168"/>
                    </a:lnTo>
                    <a:lnTo>
                      <a:pt x="45" y="185"/>
                    </a:lnTo>
                    <a:lnTo>
                      <a:pt x="24" y="180"/>
                    </a:lnTo>
                    <a:lnTo>
                      <a:pt x="5" y="168"/>
                    </a:lnTo>
                    <a:lnTo>
                      <a:pt x="5" y="135"/>
                    </a:lnTo>
                    <a:lnTo>
                      <a:pt x="0" y="76"/>
                    </a:lnTo>
                    <a:lnTo>
                      <a:pt x="29" y="43"/>
                    </a:lnTo>
                    <a:lnTo>
                      <a:pt x="62" y="45"/>
                    </a:lnTo>
                    <a:lnTo>
                      <a:pt x="71" y="64"/>
                    </a:lnTo>
                    <a:lnTo>
                      <a:pt x="74" y="40"/>
                    </a:lnTo>
                    <a:lnTo>
                      <a:pt x="119" y="61"/>
                    </a:lnTo>
                    <a:lnTo>
                      <a:pt x="137" y="28"/>
                    </a:lnTo>
                    <a:lnTo>
                      <a:pt x="218" y="31"/>
                    </a:lnTo>
                    <a:lnTo>
                      <a:pt x="249" y="7"/>
                    </a:lnTo>
                    <a:lnTo>
                      <a:pt x="287" y="19"/>
                    </a:lnTo>
                    <a:lnTo>
                      <a:pt x="343" y="85"/>
                    </a:lnTo>
                    <a:lnTo>
                      <a:pt x="353" y="71"/>
                    </a:lnTo>
                    <a:lnTo>
                      <a:pt x="386" y="66"/>
                    </a:lnTo>
                    <a:lnTo>
                      <a:pt x="405" y="16"/>
                    </a:lnTo>
                    <a:lnTo>
                      <a:pt x="431" y="24"/>
                    </a:lnTo>
                    <a:lnTo>
                      <a:pt x="457" y="7"/>
                    </a:lnTo>
                    <a:lnTo>
                      <a:pt x="483" y="26"/>
                    </a:lnTo>
                    <a:lnTo>
                      <a:pt x="488" y="9"/>
                    </a:lnTo>
                    <a:lnTo>
                      <a:pt x="516" y="0"/>
                    </a:lnTo>
                    <a:lnTo>
                      <a:pt x="540" y="5"/>
                    </a:lnTo>
                    <a:lnTo>
                      <a:pt x="547" y="14"/>
                    </a:lnTo>
                    <a:lnTo>
                      <a:pt x="540" y="35"/>
                    </a:lnTo>
                    <a:lnTo>
                      <a:pt x="514" y="61"/>
                    </a:lnTo>
                    <a:lnTo>
                      <a:pt x="549" y="111"/>
                    </a:lnTo>
                    <a:lnTo>
                      <a:pt x="538" y="109"/>
                    </a:lnTo>
                    <a:lnTo>
                      <a:pt x="523" y="140"/>
                    </a:lnTo>
                    <a:lnTo>
                      <a:pt x="545" y="189"/>
                    </a:lnTo>
                    <a:lnTo>
                      <a:pt x="542" y="206"/>
                    </a:lnTo>
                    <a:lnTo>
                      <a:pt x="575" y="208"/>
                    </a:lnTo>
                    <a:lnTo>
                      <a:pt x="587" y="215"/>
                    </a:lnTo>
                    <a:lnTo>
                      <a:pt x="582" y="253"/>
                    </a:lnTo>
                    <a:lnTo>
                      <a:pt x="556" y="263"/>
                    </a:lnTo>
                    <a:lnTo>
                      <a:pt x="554" y="279"/>
                    </a:lnTo>
                    <a:lnTo>
                      <a:pt x="561" y="30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3284421" y="3294460"/>
                <a:ext cx="873919" cy="766763"/>
              </a:xfrm>
              <a:custGeom>
                <a:avLst/>
                <a:gdLst>
                  <a:gd name="T0" fmla="*/ 206 w 734"/>
                  <a:gd name="T1" fmla="*/ 552 h 644"/>
                  <a:gd name="T2" fmla="*/ 211 w 734"/>
                  <a:gd name="T3" fmla="*/ 644 h 644"/>
                  <a:gd name="T4" fmla="*/ 194 w 734"/>
                  <a:gd name="T5" fmla="*/ 630 h 644"/>
                  <a:gd name="T6" fmla="*/ 135 w 734"/>
                  <a:gd name="T7" fmla="*/ 561 h 644"/>
                  <a:gd name="T8" fmla="*/ 81 w 734"/>
                  <a:gd name="T9" fmla="*/ 545 h 644"/>
                  <a:gd name="T10" fmla="*/ 24 w 734"/>
                  <a:gd name="T11" fmla="*/ 502 h 644"/>
                  <a:gd name="T12" fmla="*/ 24 w 734"/>
                  <a:gd name="T13" fmla="*/ 490 h 644"/>
                  <a:gd name="T14" fmla="*/ 38 w 734"/>
                  <a:gd name="T15" fmla="*/ 459 h 644"/>
                  <a:gd name="T16" fmla="*/ 31 w 734"/>
                  <a:gd name="T17" fmla="*/ 419 h 644"/>
                  <a:gd name="T18" fmla="*/ 83 w 734"/>
                  <a:gd name="T19" fmla="*/ 346 h 644"/>
                  <a:gd name="T20" fmla="*/ 154 w 734"/>
                  <a:gd name="T21" fmla="*/ 298 h 644"/>
                  <a:gd name="T22" fmla="*/ 133 w 734"/>
                  <a:gd name="T23" fmla="*/ 244 h 644"/>
                  <a:gd name="T24" fmla="*/ 95 w 734"/>
                  <a:gd name="T25" fmla="*/ 211 h 644"/>
                  <a:gd name="T26" fmla="*/ 43 w 734"/>
                  <a:gd name="T27" fmla="*/ 218 h 644"/>
                  <a:gd name="T28" fmla="*/ 0 w 734"/>
                  <a:gd name="T29" fmla="*/ 147 h 644"/>
                  <a:gd name="T30" fmla="*/ 24 w 734"/>
                  <a:gd name="T31" fmla="*/ 123 h 644"/>
                  <a:gd name="T32" fmla="*/ 43 w 734"/>
                  <a:gd name="T33" fmla="*/ 128 h 644"/>
                  <a:gd name="T34" fmla="*/ 81 w 734"/>
                  <a:gd name="T35" fmla="*/ 66 h 644"/>
                  <a:gd name="T36" fmla="*/ 83 w 734"/>
                  <a:gd name="T37" fmla="*/ 0 h 644"/>
                  <a:gd name="T38" fmla="*/ 114 w 734"/>
                  <a:gd name="T39" fmla="*/ 47 h 644"/>
                  <a:gd name="T40" fmla="*/ 225 w 734"/>
                  <a:gd name="T41" fmla="*/ 28 h 644"/>
                  <a:gd name="T42" fmla="*/ 275 w 734"/>
                  <a:gd name="T43" fmla="*/ 10 h 644"/>
                  <a:gd name="T44" fmla="*/ 346 w 734"/>
                  <a:gd name="T45" fmla="*/ 28 h 644"/>
                  <a:gd name="T46" fmla="*/ 431 w 734"/>
                  <a:gd name="T47" fmla="*/ 90 h 644"/>
                  <a:gd name="T48" fmla="*/ 452 w 734"/>
                  <a:gd name="T49" fmla="*/ 126 h 644"/>
                  <a:gd name="T50" fmla="*/ 509 w 734"/>
                  <a:gd name="T51" fmla="*/ 159 h 644"/>
                  <a:gd name="T52" fmla="*/ 554 w 734"/>
                  <a:gd name="T53" fmla="*/ 208 h 644"/>
                  <a:gd name="T54" fmla="*/ 573 w 734"/>
                  <a:gd name="T55" fmla="*/ 211 h 644"/>
                  <a:gd name="T56" fmla="*/ 552 w 734"/>
                  <a:gd name="T57" fmla="*/ 242 h 644"/>
                  <a:gd name="T58" fmla="*/ 526 w 734"/>
                  <a:gd name="T59" fmla="*/ 303 h 644"/>
                  <a:gd name="T60" fmla="*/ 561 w 734"/>
                  <a:gd name="T61" fmla="*/ 355 h 644"/>
                  <a:gd name="T62" fmla="*/ 680 w 734"/>
                  <a:gd name="T63" fmla="*/ 298 h 644"/>
                  <a:gd name="T64" fmla="*/ 670 w 734"/>
                  <a:gd name="T65" fmla="*/ 381 h 644"/>
                  <a:gd name="T66" fmla="*/ 703 w 734"/>
                  <a:gd name="T67" fmla="*/ 400 h 644"/>
                  <a:gd name="T68" fmla="*/ 722 w 734"/>
                  <a:gd name="T69" fmla="*/ 410 h 644"/>
                  <a:gd name="T70" fmla="*/ 722 w 734"/>
                  <a:gd name="T71" fmla="*/ 476 h 644"/>
                  <a:gd name="T72" fmla="*/ 689 w 734"/>
                  <a:gd name="T73" fmla="*/ 502 h 644"/>
                  <a:gd name="T74" fmla="*/ 637 w 734"/>
                  <a:gd name="T75" fmla="*/ 500 h 644"/>
                  <a:gd name="T76" fmla="*/ 592 w 734"/>
                  <a:gd name="T77" fmla="*/ 542 h 644"/>
                  <a:gd name="T78" fmla="*/ 549 w 734"/>
                  <a:gd name="T79" fmla="*/ 561 h 644"/>
                  <a:gd name="T80" fmla="*/ 455 w 734"/>
                  <a:gd name="T81" fmla="*/ 483 h 644"/>
                  <a:gd name="T82" fmla="*/ 343 w 734"/>
                  <a:gd name="T83" fmla="*/ 504 h 644"/>
                  <a:gd name="T84" fmla="*/ 280 w 734"/>
                  <a:gd name="T85" fmla="*/ 516 h 644"/>
                  <a:gd name="T86" fmla="*/ 268 w 734"/>
                  <a:gd name="T87" fmla="*/ 521 h 644"/>
                  <a:gd name="T88" fmla="*/ 206 w 734"/>
                  <a:gd name="T89" fmla="*/ 552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4" h="644">
                    <a:moveTo>
                      <a:pt x="206" y="552"/>
                    </a:moveTo>
                    <a:lnTo>
                      <a:pt x="206" y="552"/>
                    </a:lnTo>
                    <a:lnTo>
                      <a:pt x="211" y="611"/>
                    </a:lnTo>
                    <a:lnTo>
                      <a:pt x="211" y="644"/>
                    </a:lnTo>
                    <a:lnTo>
                      <a:pt x="211" y="644"/>
                    </a:lnTo>
                    <a:lnTo>
                      <a:pt x="194" y="630"/>
                    </a:lnTo>
                    <a:lnTo>
                      <a:pt x="149" y="571"/>
                    </a:lnTo>
                    <a:lnTo>
                      <a:pt x="135" y="561"/>
                    </a:lnTo>
                    <a:lnTo>
                      <a:pt x="100" y="554"/>
                    </a:lnTo>
                    <a:lnTo>
                      <a:pt x="81" y="545"/>
                    </a:lnTo>
                    <a:lnTo>
                      <a:pt x="41" y="509"/>
                    </a:lnTo>
                    <a:lnTo>
                      <a:pt x="24" y="502"/>
                    </a:lnTo>
                    <a:lnTo>
                      <a:pt x="22" y="502"/>
                    </a:lnTo>
                    <a:lnTo>
                      <a:pt x="24" y="490"/>
                    </a:lnTo>
                    <a:lnTo>
                      <a:pt x="26" y="464"/>
                    </a:lnTo>
                    <a:lnTo>
                      <a:pt x="38" y="459"/>
                    </a:lnTo>
                    <a:lnTo>
                      <a:pt x="29" y="431"/>
                    </a:lnTo>
                    <a:lnTo>
                      <a:pt x="31" y="419"/>
                    </a:lnTo>
                    <a:lnTo>
                      <a:pt x="102" y="360"/>
                    </a:lnTo>
                    <a:lnTo>
                      <a:pt x="83" y="346"/>
                    </a:lnTo>
                    <a:lnTo>
                      <a:pt x="107" y="320"/>
                    </a:lnTo>
                    <a:lnTo>
                      <a:pt x="154" y="298"/>
                    </a:lnTo>
                    <a:lnTo>
                      <a:pt x="133" y="277"/>
                    </a:lnTo>
                    <a:lnTo>
                      <a:pt x="133" y="244"/>
                    </a:lnTo>
                    <a:lnTo>
                      <a:pt x="104" y="232"/>
                    </a:lnTo>
                    <a:lnTo>
                      <a:pt x="95" y="211"/>
                    </a:lnTo>
                    <a:lnTo>
                      <a:pt x="52" y="223"/>
                    </a:lnTo>
                    <a:lnTo>
                      <a:pt x="43" y="218"/>
                    </a:lnTo>
                    <a:lnTo>
                      <a:pt x="26" y="168"/>
                    </a:lnTo>
                    <a:lnTo>
                      <a:pt x="0" y="147"/>
                    </a:lnTo>
                    <a:lnTo>
                      <a:pt x="19" y="147"/>
                    </a:lnTo>
                    <a:lnTo>
                      <a:pt x="24" y="123"/>
                    </a:lnTo>
                    <a:lnTo>
                      <a:pt x="33" y="133"/>
                    </a:lnTo>
                    <a:lnTo>
                      <a:pt x="43" y="128"/>
                    </a:lnTo>
                    <a:lnTo>
                      <a:pt x="74" y="92"/>
                    </a:lnTo>
                    <a:lnTo>
                      <a:pt x="81" y="66"/>
                    </a:lnTo>
                    <a:lnTo>
                      <a:pt x="74" y="59"/>
                    </a:lnTo>
                    <a:lnTo>
                      <a:pt x="83" y="0"/>
                    </a:lnTo>
                    <a:lnTo>
                      <a:pt x="93" y="40"/>
                    </a:lnTo>
                    <a:lnTo>
                      <a:pt x="114" y="47"/>
                    </a:lnTo>
                    <a:lnTo>
                      <a:pt x="204" y="36"/>
                    </a:lnTo>
                    <a:lnTo>
                      <a:pt x="225" y="28"/>
                    </a:lnTo>
                    <a:lnTo>
                      <a:pt x="249" y="10"/>
                    </a:lnTo>
                    <a:lnTo>
                      <a:pt x="275" y="10"/>
                    </a:lnTo>
                    <a:lnTo>
                      <a:pt x="332" y="43"/>
                    </a:lnTo>
                    <a:lnTo>
                      <a:pt x="346" y="28"/>
                    </a:lnTo>
                    <a:lnTo>
                      <a:pt x="381" y="26"/>
                    </a:lnTo>
                    <a:lnTo>
                      <a:pt x="431" y="90"/>
                    </a:lnTo>
                    <a:lnTo>
                      <a:pt x="443" y="116"/>
                    </a:lnTo>
                    <a:lnTo>
                      <a:pt x="452" y="126"/>
                    </a:lnTo>
                    <a:lnTo>
                      <a:pt x="514" y="126"/>
                    </a:lnTo>
                    <a:lnTo>
                      <a:pt x="509" y="159"/>
                    </a:lnTo>
                    <a:lnTo>
                      <a:pt x="547" y="185"/>
                    </a:lnTo>
                    <a:lnTo>
                      <a:pt x="554" y="208"/>
                    </a:lnTo>
                    <a:lnTo>
                      <a:pt x="568" y="206"/>
                    </a:lnTo>
                    <a:lnTo>
                      <a:pt x="573" y="211"/>
                    </a:lnTo>
                    <a:lnTo>
                      <a:pt x="573" y="227"/>
                    </a:lnTo>
                    <a:lnTo>
                      <a:pt x="552" y="242"/>
                    </a:lnTo>
                    <a:lnTo>
                      <a:pt x="552" y="260"/>
                    </a:lnTo>
                    <a:lnTo>
                      <a:pt x="526" y="303"/>
                    </a:lnTo>
                    <a:lnTo>
                      <a:pt x="530" y="322"/>
                    </a:lnTo>
                    <a:lnTo>
                      <a:pt x="561" y="355"/>
                    </a:lnTo>
                    <a:lnTo>
                      <a:pt x="604" y="353"/>
                    </a:lnTo>
                    <a:lnTo>
                      <a:pt x="680" y="298"/>
                    </a:lnTo>
                    <a:lnTo>
                      <a:pt x="665" y="327"/>
                    </a:lnTo>
                    <a:lnTo>
                      <a:pt x="670" y="381"/>
                    </a:lnTo>
                    <a:lnTo>
                      <a:pt x="649" y="407"/>
                    </a:lnTo>
                    <a:lnTo>
                      <a:pt x="703" y="400"/>
                    </a:lnTo>
                    <a:lnTo>
                      <a:pt x="717" y="421"/>
                    </a:lnTo>
                    <a:lnTo>
                      <a:pt x="722" y="410"/>
                    </a:lnTo>
                    <a:lnTo>
                      <a:pt x="734" y="417"/>
                    </a:lnTo>
                    <a:lnTo>
                      <a:pt x="722" y="476"/>
                    </a:lnTo>
                    <a:lnTo>
                      <a:pt x="694" y="485"/>
                    </a:lnTo>
                    <a:lnTo>
                      <a:pt x="689" y="502"/>
                    </a:lnTo>
                    <a:lnTo>
                      <a:pt x="663" y="483"/>
                    </a:lnTo>
                    <a:lnTo>
                      <a:pt x="637" y="500"/>
                    </a:lnTo>
                    <a:lnTo>
                      <a:pt x="611" y="492"/>
                    </a:lnTo>
                    <a:lnTo>
                      <a:pt x="592" y="542"/>
                    </a:lnTo>
                    <a:lnTo>
                      <a:pt x="559" y="547"/>
                    </a:lnTo>
                    <a:lnTo>
                      <a:pt x="549" y="561"/>
                    </a:lnTo>
                    <a:lnTo>
                      <a:pt x="493" y="495"/>
                    </a:lnTo>
                    <a:lnTo>
                      <a:pt x="455" y="483"/>
                    </a:lnTo>
                    <a:lnTo>
                      <a:pt x="424" y="507"/>
                    </a:lnTo>
                    <a:lnTo>
                      <a:pt x="343" y="504"/>
                    </a:lnTo>
                    <a:lnTo>
                      <a:pt x="325" y="537"/>
                    </a:lnTo>
                    <a:lnTo>
                      <a:pt x="280" y="516"/>
                    </a:lnTo>
                    <a:lnTo>
                      <a:pt x="277" y="540"/>
                    </a:lnTo>
                    <a:lnTo>
                      <a:pt x="268" y="521"/>
                    </a:lnTo>
                    <a:lnTo>
                      <a:pt x="235" y="519"/>
                    </a:lnTo>
                    <a:lnTo>
                      <a:pt x="206" y="5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2464080" y="2962276"/>
                <a:ext cx="601266" cy="721519"/>
              </a:xfrm>
              <a:custGeom>
                <a:avLst/>
                <a:gdLst>
                  <a:gd name="T0" fmla="*/ 505 w 505"/>
                  <a:gd name="T1" fmla="*/ 206 h 606"/>
                  <a:gd name="T2" fmla="*/ 505 w 505"/>
                  <a:gd name="T3" fmla="*/ 206 h 606"/>
                  <a:gd name="T4" fmla="*/ 462 w 505"/>
                  <a:gd name="T5" fmla="*/ 239 h 606"/>
                  <a:gd name="T6" fmla="*/ 495 w 505"/>
                  <a:gd name="T7" fmla="*/ 253 h 606"/>
                  <a:gd name="T8" fmla="*/ 401 w 505"/>
                  <a:gd name="T9" fmla="*/ 362 h 606"/>
                  <a:gd name="T10" fmla="*/ 396 w 505"/>
                  <a:gd name="T11" fmla="*/ 374 h 606"/>
                  <a:gd name="T12" fmla="*/ 396 w 505"/>
                  <a:gd name="T13" fmla="*/ 390 h 606"/>
                  <a:gd name="T14" fmla="*/ 398 w 505"/>
                  <a:gd name="T15" fmla="*/ 397 h 606"/>
                  <a:gd name="T16" fmla="*/ 403 w 505"/>
                  <a:gd name="T17" fmla="*/ 407 h 606"/>
                  <a:gd name="T18" fmla="*/ 403 w 505"/>
                  <a:gd name="T19" fmla="*/ 416 h 606"/>
                  <a:gd name="T20" fmla="*/ 398 w 505"/>
                  <a:gd name="T21" fmla="*/ 466 h 606"/>
                  <a:gd name="T22" fmla="*/ 393 w 505"/>
                  <a:gd name="T23" fmla="*/ 490 h 606"/>
                  <a:gd name="T24" fmla="*/ 386 w 505"/>
                  <a:gd name="T25" fmla="*/ 506 h 606"/>
                  <a:gd name="T26" fmla="*/ 377 w 505"/>
                  <a:gd name="T27" fmla="*/ 516 h 606"/>
                  <a:gd name="T28" fmla="*/ 337 w 505"/>
                  <a:gd name="T29" fmla="*/ 523 h 606"/>
                  <a:gd name="T30" fmla="*/ 204 w 505"/>
                  <a:gd name="T31" fmla="*/ 599 h 606"/>
                  <a:gd name="T32" fmla="*/ 176 w 505"/>
                  <a:gd name="T33" fmla="*/ 606 h 606"/>
                  <a:gd name="T34" fmla="*/ 169 w 505"/>
                  <a:gd name="T35" fmla="*/ 603 h 606"/>
                  <a:gd name="T36" fmla="*/ 171 w 505"/>
                  <a:gd name="T37" fmla="*/ 599 h 606"/>
                  <a:gd name="T38" fmla="*/ 183 w 505"/>
                  <a:gd name="T39" fmla="*/ 566 h 606"/>
                  <a:gd name="T40" fmla="*/ 150 w 505"/>
                  <a:gd name="T41" fmla="*/ 509 h 606"/>
                  <a:gd name="T42" fmla="*/ 138 w 505"/>
                  <a:gd name="T43" fmla="*/ 431 h 606"/>
                  <a:gd name="T44" fmla="*/ 121 w 505"/>
                  <a:gd name="T45" fmla="*/ 426 h 606"/>
                  <a:gd name="T46" fmla="*/ 116 w 505"/>
                  <a:gd name="T47" fmla="*/ 402 h 606"/>
                  <a:gd name="T48" fmla="*/ 112 w 505"/>
                  <a:gd name="T49" fmla="*/ 341 h 606"/>
                  <a:gd name="T50" fmla="*/ 121 w 505"/>
                  <a:gd name="T51" fmla="*/ 315 h 606"/>
                  <a:gd name="T52" fmla="*/ 81 w 505"/>
                  <a:gd name="T53" fmla="*/ 251 h 606"/>
                  <a:gd name="T54" fmla="*/ 114 w 505"/>
                  <a:gd name="T55" fmla="*/ 222 h 606"/>
                  <a:gd name="T56" fmla="*/ 105 w 505"/>
                  <a:gd name="T57" fmla="*/ 201 h 606"/>
                  <a:gd name="T58" fmla="*/ 114 w 505"/>
                  <a:gd name="T59" fmla="*/ 151 h 606"/>
                  <a:gd name="T60" fmla="*/ 100 w 505"/>
                  <a:gd name="T61" fmla="*/ 142 h 606"/>
                  <a:gd name="T62" fmla="*/ 79 w 505"/>
                  <a:gd name="T63" fmla="*/ 137 h 606"/>
                  <a:gd name="T64" fmla="*/ 62 w 505"/>
                  <a:gd name="T65" fmla="*/ 161 h 606"/>
                  <a:gd name="T66" fmla="*/ 55 w 505"/>
                  <a:gd name="T67" fmla="*/ 161 h 606"/>
                  <a:gd name="T68" fmla="*/ 19 w 505"/>
                  <a:gd name="T69" fmla="*/ 142 h 606"/>
                  <a:gd name="T70" fmla="*/ 0 w 505"/>
                  <a:gd name="T71" fmla="*/ 120 h 606"/>
                  <a:gd name="T72" fmla="*/ 38 w 505"/>
                  <a:gd name="T73" fmla="*/ 90 h 606"/>
                  <a:gd name="T74" fmla="*/ 71 w 505"/>
                  <a:gd name="T75" fmla="*/ 87 h 606"/>
                  <a:gd name="T76" fmla="*/ 81 w 505"/>
                  <a:gd name="T77" fmla="*/ 64 h 606"/>
                  <a:gd name="T78" fmla="*/ 100 w 505"/>
                  <a:gd name="T79" fmla="*/ 64 h 606"/>
                  <a:gd name="T80" fmla="*/ 105 w 505"/>
                  <a:gd name="T81" fmla="*/ 33 h 606"/>
                  <a:gd name="T82" fmla="*/ 159 w 505"/>
                  <a:gd name="T83" fmla="*/ 38 h 606"/>
                  <a:gd name="T84" fmla="*/ 178 w 505"/>
                  <a:gd name="T85" fmla="*/ 4 h 606"/>
                  <a:gd name="T86" fmla="*/ 204 w 505"/>
                  <a:gd name="T87" fmla="*/ 0 h 606"/>
                  <a:gd name="T88" fmla="*/ 223 w 505"/>
                  <a:gd name="T89" fmla="*/ 21 h 606"/>
                  <a:gd name="T90" fmla="*/ 289 w 505"/>
                  <a:gd name="T91" fmla="*/ 7 h 606"/>
                  <a:gd name="T92" fmla="*/ 292 w 505"/>
                  <a:gd name="T93" fmla="*/ 57 h 606"/>
                  <a:gd name="T94" fmla="*/ 322 w 505"/>
                  <a:gd name="T95" fmla="*/ 42 h 606"/>
                  <a:gd name="T96" fmla="*/ 301 w 505"/>
                  <a:gd name="T97" fmla="*/ 78 h 606"/>
                  <a:gd name="T98" fmla="*/ 344 w 505"/>
                  <a:gd name="T99" fmla="*/ 71 h 606"/>
                  <a:gd name="T100" fmla="*/ 341 w 505"/>
                  <a:gd name="T101" fmla="*/ 83 h 606"/>
                  <a:gd name="T102" fmla="*/ 367 w 505"/>
                  <a:gd name="T103" fmla="*/ 94 h 606"/>
                  <a:gd name="T104" fmla="*/ 403 w 505"/>
                  <a:gd name="T105" fmla="*/ 66 h 606"/>
                  <a:gd name="T106" fmla="*/ 453 w 505"/>
                  <a:gd name="T107" fmla="*/ 68 h 606"/>
                  <a:gd name="T108" fmla="*/ 462 w 505"/>
                  <a:gd name="T109" fmla="*/ 75 h 606"/>
                  <a:gd name="T110" fmla="*/ 438 w 505"/>
                  <a:gd name="T111" fmla="*/ 109 h 606"/>
                  <a:gd name="T112" fmla="*/ 453 w 505"/>
                  <a:gd name="T113" fmla="*/ 123 h 606"/>
                  <a:gd name="T114" fmla="*/ 453 w 505"/>
                  <a:gd name="T115" fmla="*/ 146 h 606"/>
                  <a:gd name="T116" fmla="*/ 472 w 505"/>
                  <a:gd name="T117" fmla="*/ 144 h 606"/>
                  <a:gd name="T118" fmla="*/ 467 w 505"/>
                  <a:gd name="T119" fmla="*/ 156 h 606"/>
                  <a:gd name="T120" fmla="*/ 493 w 505"/>
                  <a:gd name="T121" fmla="*/ 173 h 606"/>
                  <a:gd name="T122" fmla="*/ 488 w 505"/>
                  <a:gd name="T123" fmla="*/ 196 h 606"/>
                  <a:gd name="T124" fmla="*/ 505 w 505"/>
                  <a:gd name="T125" fmla="*/ 20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5" h="606">
                    <a:moveTo>
                      <a:pt x="505" y="206"/>
                    </a:moveTo>
                    <a:lnTo>
                      <a:pt x="505" y="206"/>
                    </a:lnTo>
                    <a:lnTo>
                      <a:pt x="462" y="239"/>
                    </a:lnTo>
                    <a:lnTo>
                      <a:pt x="495" y="253"/>
                    </a:lnTo>
                    <a:lnTo>
                      <a:pt x="401" y="362"/>
                    </a:lnTo>
                    <a:lnTo>
                      <a:pt x="396" y="374"/>
                    </a:lnTo>
                    <a:lnTo>
                      <a:pt x="396" y="390"/>
                    </a:lnTo>
                    <a:lnTo>
                      <a:pt x="398" y="397"/>
                    </a:lnTo>
                    <a:lnTo>
                      <a:pt x="403" y="407"/>
                    </a:lnTo>
                    <a:lnTo>
                      <a:pt x="403" y="416"/>
                    </a:lnTo>
                    <a:lnTo>
                      <a:pt x="398" y="466"/>
                    </a:lnTo>
                    <a:lnTo>
                      <a:pt x="393" y="490"/>
                    </a:lnTo>
                    <a:lnTo>
                      <a:pt x="386" y="506"/>
                    </a:lnTo>
                    <a:lnTo>
                      <a:pt x="377" y="516"/>
                    </a:lnTo>
                    <a:lnTo>
                      <a:pt x="337" y="523"/>
                    </a:lnTo>
                    <a:lnTo>
                      <a:pt x="204" y="599"/>
                    </a:lnTo>
                    <a:lnTo>
                      <a:pt x="176" y="606"/>
                    </a:lnTo>
                    <a:lnTo>
                      <a:pt x="169" y="603"/>
                    </a:lnTo>
                    <a:lnTo>
                      <a:pt x="171" y="599"/>
                    </a:lnTo>
                    <a:lnTo>
                      <a:pt x="183" y="566"/>
                    </a:lnTo>
                    <a:lnTo>
                      <a:pt x="150" y="509"/>
                    </a:lnTo>
                    <a:lnTo>
                      <a:pt x="138" y="431"/>
                    </a:lnTo>
                    <a:lnTo>
                      <a:pt x="121" y="426"/>
                    </a:lnTo>
                    <a:lnTo>
                      <a:pt x="116" y="402"/>
                    </a:lnTo>
                    <a:lnTo>
                      <a:pt x="112" y="341"/>
                    </a:lnTo>
                    <a:lnTo>
                      <a:pt x="121" y="315"/>
                    </a:lnTo>
                    <a:lnTo>
                      <a:pt x="81" y="251"/>
                    </a:lnTo>
                    <a:lnTo>
                      <a:pt x="114" y="222"/>
                    </a:lnTo>
                    <a:lnTo>
                      <a:pt x="105" y="201"/>
                    </a:lnTo>
                    <a:lnTo>
                      <a:pt x="114" y="151"/>
                    </a:lnTo>
                    <a:lnTo>
                      <a:pt x="100" y="142"/>
                    </a:lnTo>
                    <a:lnTo>
                      <a:pt x="79" y="137"/>
                    </a:lnTo>
                    <a:lnTo>
                      <a:pt x="62" y="161"/>
                    </a:lnTo>
                    <a:lnTo>
                      <a:pt x="55" y="161"/>
                    </a:lnTo>
                    <a:lnTo>
                      <a:pt x="19" y="142"/>
                    </a:lnTo>
                    <a:lnTo>
                      <a:pt x="0" y="120"/>
                    </a:lnTo>
                    <a:lnTo>
                      <a:pt x="38" y="90"/>
                    </a:lnTo>
                    <a:lnTo>
                      <a:pt x="71" y="87"/>
                    </a:lnTo>
                    <a:lnTo>
                      <a:pt x="81" y="64"/>
                    </a:lnTo>
                    <a:lnTo>
                      <a:pt x="100" y="64"/>
                    </a:lnTo>
                    <a:lnTo>
                      <a:pt x="105" y="33"/>
                    </a:lnTo>
                    <a:lnTo>
                      <a:pt x="159" y="38"/>
                    </a:lnTo>
                    <a:lnTo>
                      <a:pt x="178" y="4"/>
                    </a:lnTo>
                    <a:lnTo>
                      <a:pt x="204" y="0"/>
                    </a:lnTo>
                    <a:lnTo>
                      <a:pt x="223" y="21"/>
                    </a:lnTo>
                    <a:lnTo>
                      <a:pt x="289" y="7"/>
                    </a:lnTo>
                    <a:lnTo>
                      <a:pt x="292" y="57"/>
                    </a:lnTo>
                    <a:lnTo>
                      <a:pt x="322" y="42"/>
                    </a:lnTo>
                    <a:lnTo>
                      <a:pt x="301" y="78"/>
                    </a:lnTo>
                    <a:lnTo>
                      <a:pt x="344" y="71"/>
                    </a:lnTo>
                    <a:lnTo>
                      <a:pt x="341" y="83"/>
                    </a:lnTo>
                    <a:lnTo>
                      <a:pt x="367" y="94"/>
                    </a:lnTo>
                    <a:lnTo>
                      <a:pt x="403" y="66"/>
                    </a:lnTo>
                    <a:lnTo>
                      <a:pt x="453" y="68"/>
                    </a:lnTo>
                    <a:lnTo>
                      <a:pt x="462" y="75"/>
                    </a:lnTo>
                    <a:lnTo>
                      <a:pt x="438" y="109"/>
                    </a:lnTo>
                    <a:lnTo>
                      <a:pt x="453" y="123"/>
                    </a:lnTo>
                    <a:lnTo>
                      <a:pt x="453" y="146"/>
                    </a:lnTo>
                    <a:lnTo>
                      <a:pt x="472" y="144"/>
                    </a:lnTo>
                    <a:lnTo>
                      <a:pt x="467" y="156"/>
                    </a:lnTo>
                    <a:lnTo>
                      <a:pt x="493" y="173"/>
                    </a:lnTo>
                    <a:lnTo>
                      <a:pt x="488" y="196"/>
                    </a:lnTo>
                    <a:lnTo>
                      <a:pt x="505" y="20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2966524" y="2753916"/>
                <a:ext cx="775097" cy="1166813"/>
              </a:xfrm>
              <a:custGeom>
                <a:avLst/>
                <a:gdLst>
                  <a:gd name="T0" fmla="*/ 291 w 651"/>
                  <a:gd name="T1" fmla="*/ 944 h 980"/>
                  <a:gd name="T2" fmla="*/ 227 w 651"/>
                  <a:gd name="T3" fmla="*/ 975 h 980"/>
                  <a:gd name="T4" fmla="*/ 170 w 651"/>
                  <a:gd name="T5" fmla="*/ 968 h 980"/>
                  <a:gd name="T6" fmla="*/ 154 w 651"/>
                  <a:gd name="T7" fmla="*/ 885 h 980"/>
                  <a:gd name="T8" fmla="*/ 161 w 651"/>
                  <a:gd name="T9" fmla="*/ 859 h 980"/>
                  <a:gd name="T10" fmla="*/ 170 w 651"/>
                  <a:gd name="T11" fmla="*/ 819 h 980"/>
                  <a:gd name="T12" fmla="*/ 154 w 651"/>
                  <a:gd name="T13" fmla="*/ 759 h 980"/>
                  <a:gd name="T14" fmla="*/ 94 w 651"/>
                  <a:gd name="T15" fmla="*/ 698 h 980"/>
                  <a:gd name="T16" fmla="*/ 123 w 651"/>
                  <a:gd name="T17" fmla="*/ 572 h 980"/>
                  <a:gd name="T18" fmla="*/ 144 w 651"/>
                  <a:gd name="T19" fmla="*/ 516 h 980"/>
                  <a:gd name="T20" fmla="*/ 158 w 651"/>
                  <a:gd name="T21" fmla="*/ 468 h 980"/>
                  <a:gd name="T22" fmla="*/ 118 w 651"/>
                  <a:gd name="T23" fmla="*/ 440 h 980"/>
                  <a:gd name="T24" fmla="*/ 76 w 651"/>
                  <a:gd name="T25" fmla="*/ 426 h 980"/>
                  <a:gd name="T26" fmla="*/ 83 w 651"/>
                  <a:gd name="T27" fmla="*/ 381 h 980"/>
                  <a:gd name="T28" fmla="*/ 45 w 651"/>
                  <a:gd name="T29" fmla="*/ 331 h 980"/>
                  <a:gd name="T30" fmla="*/ 31 w 651"/>
                  <a:gd name="T31" fmla="*/ 298 h 980"/>
                  <a:gd name="T32" fmla="*/ 31 w 651"/>
                  <a:gd name="T33" fmla="*/ 243 h 980"/>
                  <a:gd name="T34" fmla="*/ 12 w 651"/>
                  <a:gd name="T35" fmla="*/ 227 h 980"/>
                  <a:gd name="T36" fmla="*/ 9 w 651"/>
                  <a:gd name="T37" fmla="*/ 158 h 980"/>
                  <a:gd name="T38" fmla="*/ 57 w 651"/>
                  <a:gd name="T39" fmla="*/ 120 h 980"/>
                  <a:gd name="T40" fmla="*/ 132 w 651"/>
                  <a:gd name="T41" fmla="*/ 120 h 980"/>
                  <a:gd name="T42" fmla="*/ 175 w 651"/>
                  <a:gd name="T43" fmla="*/ 137 h 980"/>
                  <a:gd name="T44" fmla="*/ 300 w 651"/>
                  <a:gd name="T45" fmla="*/ 123 h 980"/>
                  <a:gd name="T46" fmla="*/ 308 w 651"/>
                  <a:gd name="T47" fmla="*/ 92 h 980"/>
                  <a:gd name="T48" fmla="*/ 352 w 651"/>
                  <a:gd name="T49" fmla="*/ 92 h 980"/>
                  <a:gd name="T50" fmla="*/ 397 w 651"/>
                  <a:gd name="T51" fmla="*/ 18 h 980"/>
                  <a:gd name="T52" fmla="*/ 468 w 651"/>
                  <a:gd name="T53" fmla="*/ 0 h 980"/>
                  <a:gd name="T54" fmla="*/ 532 w 651"/>
                  <a:gd name="T55" fmla="*/ 56 h 980"/>
                  <a:gd name="T56" fmla="*/ 639 w 651"/>
                  <a:gd name="T57" fmla="*/ 47 h 980"/>
                  <a:gd name="T58" fmla="*/ 646 w 651"/>
                  <a:gd name="T59" fmla="*/ 111 h 980"/>
                  <a:gd name="T60" fmla="*/ 615 w 651"/>
                  <a:gd name="T61" fmla="*/ 142 h 980"/>
                  <a:gd name="T62" fmla="*/ 651 w 651"/>
                  <a:gd name="T63" fmla="*/ 187 h 980"/>
                  <a:gd name="T64" fmla="*/ 549 w 651"/>
                  <a:gd name="T65" fmla="*/ 250 h 980"/>
                  <a:gd name="T66" fmla="*/ 521 w 651"/>
                  <a:gd name="T67" fmla="*/ 286 h 980"/>
                  <a:gd name="T68" fmla="*/ 513 w 651"/>
                  <a:gd name="T69" fmla="*/ 319 h 980"/>
                  <a:gd name="T70" fmla="*/ 516 w 651"/>
                  <a:gd name="T71" fmla="*/ 350 h 980"/>
                  <a:gd name="T72" fmla="*/ 521 w 651"/>
                  <a:gd name="T73" fmla="*/ 426 h 980"/>
                  <a:gd name="T74" fmla="*/ 516 w 651"/>
                  <a:gd name="T75" fmla="*/ 464 h 980"/>
                  <a:gd name="T76" fmla="*/ 381 w 651"/>
                  <a:gd name="T77" fmla="*/ 501 h 980"/>
                  <a:gd name="T78" fmla="*/ 341 w 651"/>
                  <a:gd name="T79" fmla="*/ 513 h 980"/>
                  <a:gd name="T80" fmla="*/ 310 w 651"/>
                  <a:gd name="T81" fmla="*/ 582 h 980"/>
                  <a:gd name="T82" fmla="*/ 286 w 651"/>
                  <a:gd name="T83" fmla="*/ 601 h 980"/>
                  <a:gd name="T84" fmla="*/ 310 w 651"/>
                  <a:gd name="T85" fmla="*/ 672 h 980"/>
                  <a:gd name="T86" fmla="*/ 371 w 651"/>
                  <a:gd name="T87" fmla="*/ 686 h 980"/>
                  <a:gd name="T88" fmla="*/ 421 w 651"/>
                  <a:gd name="T89" fmla="*/ 752 h 980"/>
                  <a:gd name="T90" fmla="*/ 369 w 651"/>
                  <a:gd name="T91" fmla="*/ 814 h 980"/>
                  <a:gd name="T92" fmla="*/ 305 w 651"/>
                  <a:gd name="T93" fmla="*/ 913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1" h="980">
                    <a:moveTo>
                      <a:pt x="293" y="918"/>
                    </a:moveTo>
                    <a:lnTo>
                      <a:pt x="293" y="918"/>
                    </a:lnTo>
                    <a:lnTo>
                      <a:pt x="291" y="944"/>
                    </a:lnTo>
                    <a:lnTo>
                      <a:pt x="289" y="956"/>
                    </a:lnTo>
                    <a:lnTo>
                      <a:pt x="270" y="958"/>
                    </a:lnTo>
                    <a:lnTo>
                      <a:pt x="227" y="975"/>
                    </a:lnTo>
                    <a:lnTo>
                      <a:pt x="206" y="980"/>
                    </a:lnTo>
                    <a:lnTo>
                      <a:pt x="180" y="977"/>
                    </a:lnTo>
                    <a:lnTo>
                      <a:pt x="170" y="968"/>
                    </a:lnTo>
                    <a:lnTo>
                      <a:pt x="168" y="911"/>
                    </a:lnTo>
                    <a:lnTo>
                      <a:pt x="163" y="901"/>
                    </a:lnTo>
                    <a:lnTo>
                      <a:pt x="154" y="885"/>
                    </a:lnTo>
                    <a:lnTo>
                      <a:pt x="151" y="878"/>
                    </a:lnTo>
                    <a:lnTo>
                      <a:pt x="151" y="868"/>
                    </a:lnTo>
                    <a:lnTo>
                      <a:pt x="161" y="859"/>
                    </a:lnTo>
                    <a:lnTo>
                      <a:pt x="163" y="849"/>
                    </a:lnTo>
                    <a:lnTo>
                      <a:pt x="168" y="830"/>
                    </a:lnTo>
                    <a:lnTo>
                      <a:pt x="170" y="819"/>
                    </a:lnTo>
                    <a:lnTo>
                      <a:pt x="173" y="804"/>
                    </a:lnTo>
                    <a:lnTo>
                      <a:pt x="170" y="785"/>
                    </a:lnTo>
                    <a:lnTo>
                      <a:pt x="154" y="759"/>
                    </a:lnTo>
                    <a:lnTo>
                      <a:pt x="106" y="743"/>
                    </a:lnTo>
                    <a:lnTo>
                      <a:pt x="92" y="722"/>
                    </a:lnTo>
                    <a:lnTo>
                      <a:pt x="94" y="698"/>
                    </a:lnTo>
                    <a:lnTo>
                      <a:pt x="125" y="601"/>
                    </a:lnTo>
                    <a:lnTo>
                      <a:pt x="125" y="584"/>
                    </a:lnTo>
                    <a:lnTo>
                      <a:pt x="123" y="572"/>
                    </a:lnTo>
                    <a:lnTo>
                      <a:pt x="123" y="558"/>
                    </a:lnTo>
                    <a:lnTo>
                      <a:pt x="139" y="518"/>
                    </a:lnTo>
                    <a:lnTo>
                      <a:pt x="144" y="516"/>
                    </a:lnTo>
                    <a:lnTo>
                      <a:pt x="156" y="527"/>
                    </a:lnTo>
                    <a:lnTo>
                      <a:pt x="156" y="499"/>
                    </a:lnTo>
                    <a:lnTo>
                      <a:pt x="158" y="468"/>
                    </a:lnTo>
                    <a:lnTo>
                      <a:pt x="158" y="442"/>
                    </a:lnTo>
                    <a:lnTo>
                      <a:pt x="149" y="430"/>
                    </a:lnTo>
                    <a:lnTo>
                      <a:pt x="118" y="440"/>
                    </a:lnTo>
                    <a:lnTo>
                      <a:pt x="109" y="435"/>
                    </a:lnTo>
                    <a:lnTo>
                      <a:pt x="102" y="411"/>
                    </a:lnTo>
                    <a:lnTo>
                      <a:pt x="76" y="426"/>
                    </a:lnTo>
                    <a:lnTo>
                      <a:pt x="73" y="428"/>
                    </a:lnTo>
                    <a:lnTo>
                      <a:pt x="40" y="414"/>
                    </a:lnTo>
                    <a:lnTo>
                      <a:pt x="83" y="381"/>
                    </a:lnTo>
                    <a:lnTo>
                      <a:pt x="66" y="371"/>
                    </a:lnTo>
                    <a:lnTo>
                      <a:pt x="71" y="348"/>
                    </a:lnTo>
                    <a:lnTo>
                      <a:pt x="45" y="331"/>
                    </a:lnTo>
                    <a:lnTo>
                      <a:pt x="50" y="319"/>
                    </a:lnTo>
                    <a:lnTo>
                      <a:pt x="31" y="321"/>
                    </a:lnTo>
                    <a:lnTo>
                      <a:pt x="31" y="298"/>
                    </a:lnTo>
                    <a:lnTo>
                      <a:pt x="16" y="284"/>
                    </a:lnTo>
                    <a:lnTo>
                      <a:pt x="40" y="250"/>
                    </a:lnTo>
                    <a:lnTo>
                      <a:pt x="31" y="243"/>
                    </a:lnTo>
                    <a:lnTo>
                      <a:pt x="33" y="232"/>
                    </a:lnTo>
                    <a:lnTo>
                      <a:pt x="19" y="236"/>
                    </a:lnTo>
                    <a:lnTo>
                      <a:pt x="12" y="227"/>
                    </a:lnTo>
                    <a:lnTo>
                      <a:pt x="14" y="201"/>
                    </a:lnTo>
                    <a:lnTo>
                      <a:pt x="0" y="184"/>
                    </a:lnTo>
                    <a:lnTo>
                      <a:pt x="9" y="158"/>
                    </a:lnTo>
                    <a:lnTo>
                      <a:pt x="26" y="139"/>
                    </a:lnTo>
                    <a:lnTo>
                      <a:pt x="59" y="137"/>
                    </a:lnTo>
                    <a:lnTo>
                      <a:pt x="57" y="120"/>
                    </a:lnTo>
                    <a:lnTo>
                      <a:pt x="76" y="111"/>
                    </a:lnTo>
                    <a:lnTo>
                      <a:pt x="102" y="108"/>
                    </a:lnTo>
                    <a:lnTo>
                      <a:pt x="132" y="120"/>
                    </a:lnTo>
                    <a:lnTo>
                      <a:pt x="161" y="99"/>
                    </a:lnTo>
                    <a:lnTo>
                      <a:pt x="180" y="113"/>
                    </a:lnTo>
                    <a:lnTo>
                      <a:pt x="175" y="137"/>
                    </a:lnTo>
                    <a:lnTo>
                      <a:pt x="272" y="113"/>
                    </a:lnTo>
                    <a:lnTo>
                      <a:pt x="289" y="139"/>
                    </a:lnTo>
                    <a:lnTo>
                      <a:pt x="300" y="123"/>
                    </a:lnTo>
                    <a:lnTo>
                      <a:pt x="286" y="108"/>
                    </a:lnTo>
                    <a:lnTo>
                      <a:pt x="289" y="101"/>
                    </a:lnTo>
                    <a:lnTo>
                      <a:pt x="308" y="92"/>
                    </a:lnTo>
                    <a:lnTo>
                      <a:pt x="326" y="106"/>
                    </a:lnTo>
                    <a:lnTo>
                      <a:pt x="345" y="99"/>
                    </a:lnTo>
                    <a:lnTo>
                      <a:pt x="352" y="92"/>
                    </a:lnTo>
                    <a:lnTo>
                      <a:pt x="350" y="75"/>
                    </a:lnTo>
                    <a:lnTo>
                      <a:pt x="386" y="56"/>
                    </a:lnTo>
                    <a:lnTo>
                      <a:pt x="397" y="18"/>
                    </a:lnTo>
                    <a:lnTo>
                      <a:pt x="454" y="28"/>
                    </a:lnTo>
                    <a:lnTo>
                      <a:pt x="450" y="7"/>
                    </a:lnTo>
                    <a:lnTo>
                      <a:pt x="468" y="0"/>
                    </a:lnTo>
                    <a:lnTo>
                      <a:pt x="483" y="18"/>
                    </a:lnTo>
                    <a:lnTo>
                      <a:pt x="530" y="28"/>
                    </a:lnTo>
                    <a:lnTo>
                      <a:pt x="532" y="56"/>
                    </a:lnTo>
                    <a:lnTo>
                      <a:pt x="547" y="73"/>
                    </a:lnTo>
                    <a:lnTo>
                      <a:pt x="596" y="35"/>
                    </a:lnTo>
                    <a:lnTo>
                      <a:pt x="639" y="47"/>
                    </a:lnTo>
                    <a:lnTo>
                      <a:pt x="648" y="66"/>
                    </a:lnTo>
                    <a:lnTo>
                      <a:pt x="632" y="94"/>
                    </a:lnTo>
                    <a:lnTo>
                      <a:pt x="646" y="111"/>
                    </a:lnTo>
                    <a:lnTo>
                      <a:pt x="596" y="153"/>
                    </a:lnTo>
                    <a:lnTo>
                      <a:pt x="603" y="161"/>
                    </a:lnTo>
                    <a:lnTo>
                      <a:pt x="615" y="142"/>
                    </a:lnTo>
                    <a:lnTo>
                      <a:pt x="637" y="139"/>
                    </a:lnTo>
                    <a:lnTo>
                      <a:pt x="648" y="163"/>
                    </a:lnTo>
                    <a:lnTo>
                      <a:pt x="651" y="187"/>
                    </a:lnTo>
                    <a:lnTo>
                      <a:pt x="625" y="215"/>
                    </a:lnTo>
                    <a:lnTo>
                      <a:pt x="558" y="265"/>
                    </a:lnTo>
                    <a:lnTo>
                      <a:pt x="549" y="250"/>
                    </a:lnTo>
                    <a:lnTo>
                      <a:pt x="537" y="253"/>
                    </a:lnTo>
                    <a:lnTo>
                      <a:pt x="518" y="269"/>
                    </a:lnTo>
                    <a:lnTo>
                      <a:pt x="521" y="286"/>
                    </a:lnTo>
                    <a:lnTo>
                      <a:pt x="492" y="286"/>
                    </a:lnTo>
                    <a:lnTo>
                      <a:pt x="476" y="300"/>
                    </a:lnTo>
                    <a:lnTo>
                      <a:pt x="513" y="319"/>
                    </a:lnTo>
                    <a:lnTo>
                      <a:pt x="504" y="336"/>
                    </a:lnTo>
                    <a:lnTo>
                      <a:pt x="516" y="333"/>
                    </a:lnTo>
                    <a:lnTo>
                      <a:pt x="516" y="350"/>
                    </a:lnTo>
                    <a:lnTo>
                      <a:pt x="554" y="388"/>
                    </a:lnTo>
                    <a:lnTo>
                      <a:pt x="547" y="416"/>
                    </a:lnTo>
                    <a:lnTo>
                      <a:pt x="521" y="426"/>
                    </a:lnTo>
                    <a:lnTo>
                      <a:pt x="547" y="447"/>
                    </a:lnTo>
                    <a:lnTo>
                      <a:pt x="542" y="464"/>
                    </a:lnTo>
                    <a:lnTo>
                      <a:pt x="516" y="464"/>
                    </a:lnTo>
                    <a:lnTo>
                      <a:pt x="492" y="482"/>
                    </a:lnTo>
                    <a:lnTo>
                      <a:pt x="471" y="490"/>
                    </a:lnTo>
                    <a:lnTo>
                      <a:pt x="381" y="501"/>
                    </a:lnTo>
                    <a:lnTo>
                      <a:pt x="360" y="494"/>
                    </a:lnTo>
                    <a:lnTo>
                      <a:pt x="350" y="454"/>
                    </a:lnTo>
                    <a:lnTo>
                      <a:pt x="341" y="513"/>
                    </a:lnTo>
                    <a:lnTo>
                      <a:pt x="348" y="520"/>
                    </a:lnTo>
                    <a:lnTo>
                      <a:pt x="341" y="546"/>
                    </a:lnTo>
                    <a:lnTo>
                      <a:pt x="310" y="582"/>
                    </a:lnTo>
                    <a:lnTo>
                      <a:pt x="300" y="587"/>
                    </a:lnTo>
                    <a:lnTo>
                      <a:pt x="291" y="577"/>
                    </a:lnTo>
                    <a:lnTo>
                      <a:pt x="286" y="601"/>
                    </a:lnTo>
                    <a:lnTo>
                      <a:pt x="267" y="601"/>
                    </a:lnTo>
                    <a:lnTo>
                      <a:pt x="293" y="622"/>
                    </a:lnTo>
                    <a:lnTo>
                      <a:pt x="310" y="672"/>
                    </a:lnTo>
                    <a:lnTo>
                      <a:pt x="319" y="677"/>
                    </a:lnTo>
                    <a:lnTo>
                      <a:pt x="362" y="665"/>
                    </a:lnTo>
                    <a:lnTo>
                      <a:pt x="371" y="686"/>
                    </a:lnTo>
                    <a:lnTo>
                      <a:pt x="400" y="698"/>
                    </a:lnTo>
                    <a:lnTo>
                      <a:pt x="400" y="731"/>
                    </a:lnTo>
                    <a:lnTo>
                      <a:pt x="421" y="752"/>
                    </a:lnTo>
                    <a:lnTo>
                      <a:pt x="374" y="774"/>
                    </a:lnTo>
                    <a:lnTo>
                      <a:pt x="350" y="800"/>
                    </a:lnTo>
                    <a:lnTo>
                      <a:pt x="369" y="814"/>
                    </a:lnTo>
                    <a:lnTo>
                      <a:pt x="298" y="873"/>
                    </a:lnTo>
                    <a:lnTo>
                      <a:pt x="296" y="885"/>
                    </a:lnTo>
                    <a:lnTo>
                      <a:pt x="305" y="913"/>
                    </a:lnTo>
                    <a:lnTo>
                      <a:pt x="293" y="91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1783042" y="1791891"/>
                <a:ext cx="467916" cy="484584"/>
              </a:xfrm>
              <a:custGeom>
                <a:avLst/>
                <a:gdLst>
                  <a:gd name="T0" fmla="*/ 4 w 393"/>
                  <a:gd name="T1" fmla="*/ 194 h 407"/>
                  <a:gd name="T2" fmla="*/ 4 w 393"/>
                  <a:gd name="T3" fmla="*/ 194 h 407"/>
                  <a:gd name="T4" fmla="*/ 12 w 393"/>
                  <a:gd name="T5" fmla="*/ 168 h 407"/>
                  <a:gd name="T6" fmla="*/ 0 w 393"/>
                  <a:gd name="T7" fmla="*/ 142 h 407"/>
                  <a:gd name="T8" fmla="*/ 16 w 393"/>
                  <a:gd name="T9" fmla="*/ 128 h 407"/>
                  <a:gd name="T10" fmla="*/ 38 w 393"/>
                  <a:gd name="T11" fmla="*/ 152 h 407"/>
                  <a:gd name="T12" fmla="*/ 64 w 393"/>
                  <a:gd name="T13" fmla="*/ 157 h 407"/>
                  <a:gd name="T14" fmla="*/ 75 w 393"/>
                  <a:gd name="T15" fmla="*/ 102 h 407"/>
                  <a:gd name="T16" fmla="*/ 97 w 393"/>
                  <a:gd name="T17" fmla="*/ 88 h 407"/>
                  <a:gd name="T18" fmla="*/ 92 w 393"/>
                  <a:gd name="T19" fmla="*/ 71 h 407"/>
                  <a:gd name="T20" fmla="*/ 111 w 393"/>
                  <a:gd name="T21" fmla="*/ 69 h 407"/>
                  <a:gd name="T22" fmla="*/ 120 w 393"/>
                  <a:gd name="T23" fmla="*/ 43 h 407"/>
                  <a:gd name="T24" fmla="*/ 144 w 393"/>
                  <a:gd name="T25" fmla="*/ 24 h 407"/>
                  <a:gd name="T26" fmla="*/ 156 w 393"/>
                  <a:gd name="T27" fmla="*/ 24 h 407"/>
                  <a:gd name="T28" fmla="*/ 187 w 393"/>
                  <a:gd name="T29" fmla="*/ 38 h 407"/>
                  <a:gd name="T30" fmla="*/ 194 w 393"/>
                  <a:gd name="T31" fmla="*/ 19 h 407"/>
                  <a:gd name="T32" fmla="*/ 225 w 393"/>
                  <a:gd name="T33" fmla="*/ 22 h 407"/>
                  <a:gd name="T34" fmla="*/ 281 w 393"/>
                  <a:gd name="T35" fmla="*/ 0 h 407"/>
                  <a:gd name="T36" fmla="*/ 303 w 393"/>
                  <a:gd name="T37" fmla="*/ 5 h 407"/>
                  <a:gd name="T38" fmla="*/ 317 w 393"/>
                  <a:gd name="T39" fmla="*/ 36 h 407"/>
                  <a:gd name="T40" fmla="*/ 376 w 393"/>
                  <a:gd name="T41" fmla="*/ 31 h 407"/>
                  <a:gd name="T42" fmla="*/ 393 w 393"/>
                  <a:gd name="T43" fmla="*/ 74 h 407"/>
                  <a:gd name="T44" fmla="*/ 393 w 393"/>
                  <a:gd name="T45" fmla="*/ 93 h 407"/>
                  <a:gd name="T46" fmla="*/ 371 w 393"/>
                  <a:gd name="T47" fmla="*/ 109 h 407"/>
                  <a:gd name="T48" fmla="*/ 326 w 393"/>
                  <a:gd name="T49" fmla="*/ 93 h 407"/>
                  <a:gd name="T50" fmla="*/ 338 w 393"/>
                  <a:gd name="T51" fmla="*/ 121 h 407"/>
                  <a:gd name="T52" fmla="*/ 312 w 393"/>
                  <a:gd name="T53" fmla="*/ 142 h 407"/>
                  <a:gd name="T54" fmla="*/ 329 w 393"/>
                  <a:gd name="T55" fmla="*/ 154 h 407"/>
                  <a:gd name="T56" fmla="*/ 329 w 393"/>
                  <a:gd name="T57" fmla="*/ 171 h 407"/>
                  <a:gd name="T58" fmla="*/ 286 w 393"/>
                  <a:gd name="T59" fmla="*/ 237 h 407"/>
                  <a:gd name="T60" fmla="*/ 312 w 393"/>
                  <a:gd name="T61" fmla="*/ 239 h 407"/>
                  <a:gd name="T62" fmla="*/ 322 w 393"/>
                  <a:gd name="T63" fmla="*/ 263 h 407"/>
                  <a:gd name="T64" fmla="*/ 310 w 393"/>
                  <a:gd name="T65" fmla="*/ 306 h 407"/>
                  <a:gd name="T66" fmla="*/ 281 w 393"/>
                  <a:gd name="T67" fmla="*/ 332 h 407"/>
                  <a:gd name="T68" fmla="*/ 267 w 393"/>
                  <a:gd name="T69" fmla="*/ 339 h 407"/>
                  <a:gd name="T70" fmla="*/ 253 w 393"/>
                  <a:gd name="T71" fmla="*/ 327 h 407"/>
                  <a:gd name="T72" fmla="*/ 236 w 393"/>
                  <a:gd name="T73" fmla="*/ 348 h 407"/>
                  <a:gd name="T74" fmla="*/ 210 w 393"/>
                  <a:gd name="T75" fmla="*/ 329 h 407"/>
                  <a:gd name="T76" fmla="*/ 199 w 393"/>
                  <a:gd name="T77" fmla="*/ 336 h 407"/>
                  <a:gd name="T78" fmla="*/ 189 w 393"/>
                  <a:gd name="T79" fmla="*/ 365 h 407"/>
                  <a:gd name="T80" fmla="*/ 210 w 393"/>
                  <a:gd name="T81" fmla="*/ 391 h 407"/>
                  <a:gd name="T82" fmla="*/ 208 w 393"/>
                  <a:gd name="T83" fmla="*/ 398 h 407"/>
                  <a:gd name="T84" fmla="*/ 177 w 393"/>
                  <a:gd name="T85" fmla="*/ 407 h 407"/>
                  <a:gd name="T86" fmla="*/ 156 w 393"/>
                  <a:gd name="T87" fmla="*/ 403 h 407"/>
                  <a:gd name="T88" fmla="*/ 144 w 393"/>
                  <a:gd name="T89" fmla="*/ 377 h 407"/>
                  <a:gd name="T90" fmla="*/ 90 w 393"/>
                  <a:gd name="T91" fmla="*/ 391 h 407"/>
                  <a:gd name="T92" fmla="*/ 78 w 393"/>
                  <a:gd name="T93" fmla="*/ 379 h 407"/>
                  <a:gd name="T94" fmla="*/ 68 w 393"/>
                  <a:gd name="T95" fmla="*/ 327 h 407"/>
                  <a:gd name="T96" fmla="*/ 73 w 393"/>
                  <a:gd name="T97" fmla="*/ 322 h 407"/>
                  <a:gd name="T98" fmla="*/ 101 w 393"/>
                  <a:gd name="T99" fmla="*/ 339 h 407"/>
                  <a:gd name="T100" fmla="*/ 113 w 393"/>
                  <a:gd name="T101" fmla="*/ 336 h 407"/>
                  <a:gd name="T102" fmla="*/ 130 w 393"/>
                  <a:gd name="T103" fmla="*/ 313 h 407"/>
                  <a:gd name="T104" fmla="*/ 137 w 393"/>
                  <a:gd name="T105" fmla="*/ 284 h 407"/>
                  <a:gd name="T106" fmla="*/ 116 w 393"/>
                  <a:gd name="T107" fmla="*/ 275 h 407"/>
                  <a:gd name="T108" fmla="*/ 116 w 393"/>
                  <a:gd name="T109" fmla="*/ 251 h 407"/>
                  <a:gd name="T110" fmla="*/ 99 w 393"/>
                  <a:gd name="T111" fmla="*/ 244 h 407"/>
                  <a:gd name="T112" fmla="*/ 47 w 393"/>
                  <a:gd name="T113" fmla="*/ 287 h 407"/>
                  <a:gd name="T114" fmla="*/ 42 w 393"/>
                  <a:gd name="T115" fmla="*/ 256 h 407"/>
                  <a:gd name="T116" fmla="*/ 21 w 393"/>
                  <a:gd name="T117" fmla="*/ 242 h 407"/>
                  <a:gd name="T118" fmla="*/ 21 w 393"/>
                  <a:gd name="T119" fmla="*/ 209 h 407"/>
                  <a:gd name="T120" fmla="*/ 4 w 393"/>
                  <a:gd name="T121" fmla="*/ 194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3" h="407">
                    <a:moveTo>
                      <a:pt x="4" y="194"/>
                    </a:moveTo>
                    <a:lnTo>
                      <a:pt x="4" y="194"/>
                    </a:lnTo>
                    <a:lnTo>
                      <a:pt x="12" y="168"/>
                    </a:lnTo>
                    <a:lnTo>
                      <a:pt x="0" y="142"/>
                    </a:lnTo>
                    <a:lnTo>
                      <a:pt x="16" y="128"/>
                    </a:lnTo>
                    <a:lnTo>
                      <a:pt x="38" y="152"/>
                    </a:lnTo>
                    <a:lnTo>
                      <a:pt x="64" y="157"/>
                    </a:lnTo>
                    <a:lnTo>
                      <a:pt x="75" y="102"/>
                    </a:lnTo>
                    <a:lnTo>
                      <a:pt x="97" y="88"/>
                    </a:lnTo>
                    <a:lnTo>
                      <a:pt x="92" y="71"/>
                    </a:lnTo>
                    <a:lnTo>
                      <a:pt x="111" y="69"/>
                    </a:lnTo>
                    <a:lnTo>
                      <a:pt x="120" y="43"/>
                    </a:lnTo>
                    <a:lnTo>
                      <a:pt x="144" y="24"/>
                    </a:lnTo>
                    <a:lnTo>
                      <a:pt x="156" y="24"/>
                    </a:lnTo>
                    <a:lnTo>
                      <a:pt x="187" y="38"/>
                    </a:lnTo>
                    <a:lnTo>
                      <a:pt x="194" y="19"/>
                    </a:lnTo>
                    <a:lnTo>
                      <a:pt x="225" y="22"/>
                    </a:lnTo>
                    <a:lnTo>
                      <a:pt x="281" y="0"/>
                    </a:lnTo>
                    <a:lnTo>
                      <a:pt x="303" y="5"/>
                    </a:lnTo>
                    <a:lnTo>
                      <a:pt x="317" y="36"/>
                    </a:lnTo>
                    <a:lnTo>
                      <a:pt x="376" y="31"/>
                    </a:lnTo>
                    <a:lnTo>
                      <a:pt x="393" y="74"/>
                    </a:lnTo>
                    <a:lnTo>
                      <a:pt x="393" y="93"/>
                    </a:lnTo>
                    <a:lnTo>
                      <a:pt x="371" y="109"/>
                    </a:lnTo>
                    <a:lnTo>
                      <a:pt x="326" y="93"/>
                    </a:lnTo>
                    <a:lnTo>
                      <a:pt x="338" y="121"/>
                    </a:lnTo>
                    <a:lnTo>
                      <a:pt x="312" y="142"/>
                    </a:lnTo>
                    <a:lnTo>
                      <a:pt x="329" y="154"/>
                    </a:lnTo>
                    <a:lnTo>
                      <a:pt x="329" y="171"/>
                    </a:lnTo>
                    <a:lnTo>
                      <a:pt x="286" y="237"/>
                    </a:lnTo>
                    <a:lnTo>
                      <a:pt x="312" y="239"/>
                    </a:lnTo>
                    <a:lnTo>
                      <a:pt x="322" y="263"/>
                    </a:lnTo>
                    <a:lnTo>
                      <a:pt x="310" y="306"/>
                    </a:lnTo>
                    <a:lnTo>
                      <a:pt x="281" y="332"/>
                    </a:lnTo>
                    <a:lnTo>
                      <a:pt x="267" y="339"/>
                    </a:lnTo>
                    <a:lnTo>
                      <a:pt x="253" y="327"/>
                    </a:lnTo>
                    <a:lnTo>
                      <a:pt x="236" y="348"/>
                    </a:lnTo>
                    <a:lnTo>
                      <a:pt x="210" y="329"/>
                    </a:lnTo>
                    <a:lnTo>
                      <a:pt x="199" y="336"/>
                    </a:lnTo>
                    <a:lnTo>
                      <a:pt x="189" y="365"/>
                    </a:lnTo>
                    <a:lnTo>
                      <a:pt x="210" y="391"/>
                    </a:lnTo>
                    <a:lnTo>
                      <a:pt x="208" y="398"/>
                    </a:lnTo>
                    <a:lnTo>
                      <a:pt x="177" y="407"/>
                    </a:lnTo>
                    <a:lnTo>
                      <a:pt x="156" y="403"/>
                    </a:lnTo>
                    <a:lnTo>
                      <a:pt x="144" y="377"/>
                    </a:lnTo>
                    <a:lnTo>
                      <a:pt x="90" y="391"/>
                    </a:lnTo>
                    <a:lnTo>
                      <a:pt x="78" y="379"/>
                    </a:lnTo>
                    <a:lnTo>
                      <a:pt x="68" y="327"/>
                    </a:lnTo>
                    <a:lnTo>
                      <a:pt x="73" y="322"/>
                    </a:lnTo>
                    <a:lnTo>
                      <a:pt x="101" y="339"/>
                    </a:lnTo>
                    <a:lnTo>
                      <a:pt x="113" y="336"/>
                    </a:lnTo>
                    <a:lnTo>
                      <a:pt x="130" y="313"/>
                    </a:lnTo>
                    <a:lnTo>
                      <a:pt x="137" y="284"/>
                    </a:lnTo>
                    <a:lnTo>
                      <a:pt x="116" y="275"/>
                    </a:lnTo>
                    <a:lnTo>
                      <a:pt x="116" y="251"/>
                    </a:lnTo>
                    <a:lnTo>
                      <a:pt x="99" y="244"/>
                    </a:lnTo>
                    <a:lnTo>
                      <a:pt x="47" y="287"/>
                    </a:lnTo>
                    <a:lnTo>
                      <a:pt x="42" y="256"/>
                    </a:lnTo>
                    <a:lnTo>
                      <a:pt x="21" y="242"/>
                    </a:lnTo>
                    <a:lnTo>
                      <a:pt x="21" y="209"/>
                    </a:lnTo>
                    <a:lnTo>
                      <a:pt x="4" y="19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1855670" y="1513285"/>
                <a:ext cx="476250" cy="363141"/>
              </a:xfrm>
              <a:custGeom>
                <a:avLst/>
                <a:gdLst>
                  <a:gd name="T0" fmla="*/ 59 w 400"/>
                  <a:gd name="T1" fmla="*/ 277 h 305"/>
                  <a:gd name="T2" fmla="*/ 59 w 400"/>
                  <a:gd name="T3" fmla="*/ 277 h 305"/>
                  <a:gd name="T4" fmla="*/ 50 w 400"/>
                  <a:gd name="T5" fmla="*/ 303 h 305"/>
                  <a:gd name="T6" fmla="*/ 31 w 400"/>
                  <a:gd name="T7" fmla="*/ 305 h 305"/>
                  <a:gd name="T8" fmla="*/ 33 w 400"/>
                  <a:gd name="T9" fmla="*/ 291 h 305"/>
                  <a:gd name="T10" fmla="*/ 7 w 400"/>
                  <a:gd name="T11" fmla="*/ 267 h 305"/>
                  <a:gd name="T12" fmla="*/ 14 w 400"/>
                  <a:gd name="T13" fmla="*/ 230 h 305"/>
                  <a:gd name="T14" fmla="*/ 0 w 400"/>
                  <a:gd name="T15" fmla="*/ 213 h 305"/>
                  <a:gd name="T16" fmla="*/ 14 w 400"/>
                  <a:gd name="T17" fmla="*/ 170 h 305"/>
                  <a:gd name="T18" fmla="*/ 3 w 400"/>
                  <a:gd name="T19" fmla="*/ 161 h 305"/>
                  <a:gd name="T20" fmla="*/ 17 w 400"/>
                  <a:gd name="T21" fmla="*/ 147 h 305"/>
                  <a:gd name="T22" fmla="*/ 33 w 400"/>
                  <a:gd name="T23" fmla="*/ 156 h 305"/>
                  <a:gd name="T24" fmla="*/ 45 w 400"/>
                  <a:gd name="T25" fmla="*/ 140 h 305"/>
                  <a:gd name="T26" fmla="*/ 62 w 400"/>
                  <a:gd name="T27" fmla="*/ 140 h 305"/>
                  <a:gd name="T28" fmla="*/ 93 w 400"/>
                  <a:gd name="T29" fmla="*/ 116 h 305"/>
                  <a:gd name="T30" fmla="*/ 114 w 400"/>
                  <a:gd name="T31" fmla="*/ 121 h 305"/>
                  <a:gd name="T32" fmla="*/ 140 w 400"/>
                  <a:gd name="T33" fmla="*/ 116 h 305"/>
                  <a:gd name="T34" fmla="*/ 173 w 400"/>
                  <a:gd name="T35" fmla="*/ 104 h 305"/>
                  <a:gd name="T36" fmla="*/ 187 w 400"/>
                  <a:gd name="T37" fmla="*/ 92 h 305"/>
                  <a:gd name="T38" fmla="*/ 197 w 400"/>
                  <a:gd name="T39" fmla="*/ 78 h 305"/>
                  <a:gd name="T40" fmla="*/ 185 w 400"/>
                  <a:gd name="T41" fmla="*/ 78 h 305"/>
                  <a:gd name="T42" fmla="*/ 173 w 400"/>
                  <a:gd name="T43" fmla="*/ 21 h 305"/>
                  <a:gd name="T44" fmla="*/ 223 w 400"/>
                  <a:gd name="T45" fmla="*/ 7 h 305"/>
                  <a:gd name="T46" fmla="*/ 246 w 400"/>
                  <a:gd name="T47" fmla="*/ 26 h 305"/>
                  <a:gd name="T48" fmla="*/ 272 w 400"/>
                  <a:gd name="T49" fmla="*/ 0 h 305"/>
                  <a:gd name="T50" fmla="*/ 287 w 400"/>
                  <a:gd name="T51" fmla="*/ 57 h 305"/>
                  <a:gd name="T52" fmla="*/ 327 w 400"/>
                  <a:gd name="T53" fmla="*/ 52 h 305"/>
                  <a:gd name="T54" fmla="*/ 339 w 400"/>
                  <a:gd name="T55" fmla="*/ 69 h 305"/>
                  <a:gd name="T56" fmla="*/ 341 w 400"/>
                  <a:gd name="T57" fmla="*/ 76 h 305"/>
                  <a:gd name="T58" fmla="*/ 343 w 400"/>
                  <a:gd name="T59" fmla="*/ 87 h 305"/>
                  <a:gd name="T60" fmla="*/ 346 w 400"/>
                  <a:gd name="T61" fmla="*/ 102 h 305"/>
                  <a:gd name="T62" fmla="*/ 353 w 400"/>
                  <a:gd name="T63" fmla="*/ 118 h 305"/>
                  <a:gd name="T64" fmla="*/ 358 w 400"/>
                  <a:gd name="T65" fmla="*/ 137 h 305"/>
                  <a:gd name="T66" fmla="*/ 353 w 400"/>
                  <a:gd name="T67" fmla="*/ 151 h 305"/>
                  <a:gd name="T68" fmla="*/ 351 w 400"/>
                  <a:gd name="T69" fmla="*/ 154 h 305"/>
                  <a:gd name="T70" fmla="*/ 362 w 400"/>
                  <a:gd name="T71" fmla="*/ 163 h 305"/>
                  <a:gd name="T72" fmla="*/ 374 w 400"/>
                  <a:gd name="T73" fmla="*/ 166 h 305"/>
                  <a:gd name="T74" fmla="*/ 391 w 400"/>
                  <a:gd name="T75" fmla="*/ 149 h 305"/>
                  <a:gd name="T76" fmla="*/ 400 w 400"/>
                  <a:gd name="T77" fmla="*/ 159 h 305"/>
                  <a:gd name="T78" fmla="*/ 381 w 400"/>
                  <a:gd name="T79" fmla="*/ 232 h 305"/>
                  <a:gd name="T80" fmla="*/ 360 w 400"/>
                  <a:gd name="T81" fmla="*/ 244 h 305"/>
                  <a:gd name="T82" fmla="*/ 329 w 400"/>
                  <a:gd name="T83" fmla="*/ 234 h 305"/>
                  <a:gd name="T84" fmla="*/ 315 w 400"/>
                  <a:gd name="T85" fmla="*/ 265 h 305"/>
                  <a:gd name="T86" fmla="*/ 256 w 400"/>
                  <a:gd name="T87" fmla="*/ 270 h 305"/>
                  <a:gd name="T88" fmla="*/ 242 w 400"/>
                  <a:gd name="T89" fmla="*/ 239 h 305"/>
                  <a:gd name="T90" fmla="*/ 220 w 400"/>
                  <a:gd name="T91" fmla="*/ 234 h 305"/>
                  <a:gd name="T92" fmla="*/ 164 w 400"/>
                  <a:gd name="T93" fmla="*/ 256 h 305"/>
                  <a:gd name="T94" fmla="*/ 133 w 400"/>
                  <a:gd name="T95" fmla="*/ 253 h 305"/>
                  <a:gd name="T96" fmla="*/ 126 w 400"/>
                  <a:gd name="T97" fmla="*/ 272 h 305"/>
                  <a:gd name="T98" fmla="*/ 95 w 400"/>
                  <a:gd name="T99" fmla="*/ 258 h 305"/>
                  <a:gd name="T100" fmla="*/ 83 w 400"/>
                  <a:gd name="T101" fmla="*/ 258 h 305"/>
                  <a:gd name="T102" fmla="*/ 59 w 400"/>
                  <a:gd name="T103" fmla="*/ 27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0" h="305">
                    <a:moveTo>
                      <a:pt x="59" y="277"/>
                    </a:moveTo>
                    <a:lnTo>
                      <a:pt x="59" y="277"/>
                    </a:lnTo>
                    <a:lnTo>
                      <a:pt x="50" y="303"/>
                    </a:lnTo>
                    <a:lnTo>
                      <a:pt x="31" y="305"/>
                    </a:lnTo>
                    <a:lnTo>
                      <a:pt x="33" y="291"/>
                    </a:lnTo>
                    <a:lnTo>
                      <a:pt x="7" y="267"/>
                    </a:lnTo>
                    <a:lnTo>
                      <a:pt x="14" y="230"/>
                    </a:lnTo>
                    <a:lnTo>
                      <a:pt x="0" y="213"/>
                    </a:lnTo>
                    <a:lnTo>
                      <a:pt x="14" y="170"/>
                    </a:lnTo>
                    <a:lnTo>
                      <a:pt x="3" y="161"/>
                    </a:lnTo>
                    <a:lnTo>
                      <a:pt x="17" y="147"/>
                    </a:lnTo>
                    <a:lnTo>
                      <a:pt x="33" y="156"/>
                    </a:lnTo>
                    <a:lnTo>
                      <a:pt x="45" y="140"/>
                    </a:lnTo>
                    <a:lnTo>
                      <a:pt x="62" y="140"/>
                    </a:lnTo>
                    <a:lnTo>
                      <a:pt x="93" y="116"/>
                    </a:lnTo>
                    <a:lnTo>
                      <a:pt x="114" y="121"/>
                    </a:lnTo>
                    <a:lnTo>
                      <a:pt x="140" y="116"/>
                    </a:lnTo>
                    <a:lnTo>
                      <a:pt x="173" y="104"/>
                    </a:lnTo>
                    <a:lnTo>
                      <a:pt x="187" y="92"/>
                    </a:lnTo>
                    <a:lnTo>
                      <a:pt x="197" y="78"/>
                    </a:lnTo>
                    <a:lnTo>
                      <a:pt x="185" y="78"/>
                    </a:lnTo>
                    <a:lnTo>
                      <a:pt x="173" y="21"/>
                    </a:lnTo>
                    <a:lnTo>
                      <a:pt x="223" y="7"/>
                    </a:lnTo>
                    <a:lnTo>
                      <a:pt x="246" y="26"/>
                    </a:lnTo>
                    <a:lnTo>
                      <a:pt x="272" y="0"/>
                    </a:lnTo>
                    <a:lnTo>
                      <a:pt x="287" y="57"/>
                    </a:lnTo>
                    <a:lnTo>
                      <a:pt x="327" y="52"/>
                    </a:lnTo>
                    <a:lnTo>
                      <a:pt x="339" y="69"/>
                    </a:lnTo>
                    <a:lnTo>
                      <a:pt x="341" y="76"/>
                    </a:lnTo>
                    <a:lnTo>
                      <a:pt x="343" y="87"/>
                    </a:lnTo>
                    <a:lnTo>
                      <a:pt x="346" y="102"/>
                    </a:lnTo>
                    <a:lnTo>
                      <a:pt x="353" y="118"/>
                    </a:lnTo>
                    <a:lnTo>
                      <a:pt x="358" y="137"/>
                    </a:lnTo>
                    <a:lnTo>
                      <a:pt x="353" y="151"/>
                    </a:lnTo>
                    <a:lnTo>
                      <a:pt x="351" y="154"/>
                    </a:lnTo>
                    <a:lnTo>
                      <a:pt x="362" y="163"/>
                    </a:lnTo>
                    <a:lnTo>
                      <a:pt x="374" y="166"/>
                    </a:lnTo>
                    <a:lnTo>
                      <a:pt x="391" y="149"/>
                    </a:lnTo>
                    <a:lnTo>
                      <a:pt x="400" y="159"/>
                    </a:lnTo>
                    <a:lnTo>
                      <a:pt x="381" y="232"/>
                    </a:lnTo>
                    <a:lnTo>
                      <a:pt x="360" y="244"/>
                    </a:lnTo>
                    <a:lnTo>
                      <a:pt x="329" y="234"/>
                    </a:lnTo>
                    <a:lnTo>
                      <a:pt x="315" y="265"/>
                    </a:lnTo>
                    <a:lnTo>
                      <a:pt x="256" y="270"/>
                    </a:lnTo>
                    <a:lnTo>
                      <a:pt x="242" y="239"/>
                    </a:lnTo>
                    <a:lnTo>
                      <a:pt x="220" y="234"/>
                    </a:lnTo>
                    <a:lnTo>
                      <a:pt x="164" y="256"/>
                    </a:lnTo>
                    <a:lnTo>
                      <a:pt x="133" y="253"/>
                    </a:lnTo>
                    <a:lnTo>
                      <a:pt x="126" y="272"/>
                    </a:lnTo>
                    <a:lnTo>
                      <a:pt x="95" y="258"/>
                    </a:lnTo>
                    <a:lnTo>
                      <a:pt x="83" y="258"/>
                    </a:lnTo>
                    <a:lnTo>
                      <a:pt x="59" y="27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1447286" y="1893094"/>
                <a:ext cx="498872" cy="411956"/>
              </a:xfrm>
              <a:custGeom>
                <a:avLst/>
                <a:gdLst>
                  <a:gd name="T0" fmla="*/ 350 w 419"/>
                  <a:gd name="T1" fmla="*/ 242 h 346"/>
                  <a:gd name="T2" fmla="*/ 350 w 419"/>
                  <a:gd name="T3" fmla="*/ 242 h 346"/>
                  <a:gd name="T4" fmla="*/ 360 w 419"/>
                  <a:gd name="T5" fmla="*/ 294 h 346"/>
                  <a:gd name="T6" fmla="*/ 320 w 419"/>
                  <a:gd name="T7" fmla="*/ 299 h 346"/>
                  <a:gd name="T8" fmla="*/ 303 w 419"/>
                  <a:gd name="T9" fmla="*/ 254 h 346"/>
                  <a:gd name="T10" fmla="*/ 260 w 419"/>
                  <a:gd name="T11" fmla="*/ 273 h 346"/>
                  <a:gd name="T12" fmla="*/ 251 w 419"/>
                  <a:gd name="T13" fmla="*/ 251 h 346"/>
                  <a:gd name="T14" fmla="*/ 223 w 419"/>
                  <a:gd name="T15" fmla="*/ 270 h 346"/>
                  <a:gd name="T16" fmla="*/ 187 w 419"/>
                  <a:gd name="T17" fmla="*/ 346 h 346"/>
                  <a:gd name="T18" fmla="*/ 161 w 419"/>
                  <a:gd name="T19" fmla="*/ 330 h 346"/>
                  <a:gd name="T20" fmla="*/ 97 w 419"/>
                  <a:gd name="T21" fmla="*/ 332 h 346"/>
                  <a:gd name="T22" fmla="*/ 88 w 419"/>
                  <a:gd name="T23" fmla="*/ 285 h 346"/>
                  <a:gd name="T24" fmla="*/ 50 w 419"/>
                  <a:gd name="T25" fmla="*/ 296 h 346"/>
                  <a:gd name="T26" fmla="*/ 14 w 419"/>
                  <a:gd name="T27" fmla="*/ 285 h 346"/>
                  <a:gd name="T28" fmla="*/ 71 w 419"/>
                  <a:gd name="T29" fmla="*/ 237 h 346"/>
                  <a:gd name="T30" fmla="*/ 73 w 419"/>
                  <a:gd name="T31" fmla="*/ 225 h 346"/>
                  <a:gd name="T32" fmla="*/ 50 w 419"/>
                  <a:gd name="T33" fmla="*/ 197 h 346"/>
                  <a:gd name="T34" fmla="*/ 62 w 419"/>
                  <a:gd name="T35" fmla="*/ 180 h 346"/>
                  <a:gd name="T36" fmla="*/ 0 w 419"/>
                  <a:gd name="T37" fmla="*/ 131 h 346"/>
                  <a:gd name="T38" fmla="*/ 21 w 419"/>
                  <a:gd name="T39" fmla="*/ 107 h 346"/>
                  <a:gd name="T40" fmla="*/ 12 w 419"/>
                  <a:gd name="T41" fmla="*/ 79 h 346"/>
                  <a:gd name="T42" fmla="*/ 54 w 419"/>
                  <a:gd name="T43" fmla="*/ 17 h 346"/>
                  <a:gd name="T44" fmla="*/ 78 w 419"/>
                  <a:gd name="T45" fmla="*/ 0 h 346"/>
                  <a:gd name="T46" fmla="*/ 99 w 419"/>
                  <a:gd name="T47" fmla="*/ 24 h 346"/>
                  <a:gd name="T48" fmla="*/ 144 w 419"/>
                  <a:gd name="T49" fmla="*/ 19 h 346"/>
                  <a:gd name="T50" fmla="*/ 189 w 419"/>
                  <a:gd name="T51" fmla="*/ 62 h 346"/>
                  <a:gd name="T52" fmla="*/ 213 w 419"/>
                  <a:gd name="T53" fmla="*/ 53 h 346"/>
                  <a:gd name="T54" fmla="*/ 227 w 419"/>
                  <a:gd name="T55" fmla="*/ 64 h 346"/>
                  <a:gd name="T56" fmla="*/ 244 w 419"/>
                  <a:gd name="T57" fmla="*/ 55 h 346"/>
                  <a:gd name="T58" fmla="*/ 263 w 419"/>
                  <a:gd name="T59" fmla="*/ 55 h 346"/>
                  <a:gd name="T60" fmla="*/ 263 w 419"/>
                  <a:gd name="T61" fmla="*/ 67 h 346"/>
                  <a:gd name="T62" fmla="*/ 282 w 419"/>
                  <a:gd name="T63" fmla="*/ 57 h 346"/>
                  <a:gd name="T64" fmla="*/ 294 w 419"/>
                  <a:gd name="T65" fmla="*/ 83 h 346"/>
                  <a:gd name="T66" fmla="*/ 286 w 419"/>
                  <a:gd name="T67" fmla="*/ 109 h 346"/>
                  <a:gd name="T68" fmla="*/ 303 w 419"/>
                  <a:gd name="T69" fmla="*/ 124 h 346"/>
                  <a:gd name="T70" fmla="*/ 303 w 419"/>
                  <a:gd name="T71" fmla="*/ 157 h 346"/>
                  <a:gd name="T72" fmla="*/ 324 w 419"/>
                  <a:gd name="T73" fmla="*/ 171 h 346"/>
                  <a:gd name="T74" fmla="*/ 329 w 419"/>
                  <a:gd name="T75" fmla="*/ 202 h 346"/>
                  <a:gd name="T76" fmla="*/ 381 w 419"/>
                  <a:gd name="T77" fmla="*/ 159 h 346"/>
                  <a:gd name="T78" fmla="*/ 398 w 419"/>
                  <a:gd name="T79" fmla="*/ 166 h 346"/>
                  <a:gd name="T80" fmla="*/ 398 w 419"/>
                  <a:gd name="T81" fmla="*/ 190 h 346"/>
                  <a:gd name="T82" fmla="*/ 419 w 419"/>
                  <a:gd name="T83" fmla="*/ 199 h 346"/>
                  <a:gd name="T84" fmla="*/ 412 w 419"/>
                  <a:gd name="T85" fmla="*/ 228 h 346"/>
                  <a:gd name="T86" fmla="*/ 395 w 419"/>
                  <a:gd name="T87" fmla="*/ 251 h 346"/>
                  <a:gd name="T88" fmla="*/ 383 w 419"/>
                  <a:gd name="T89" fmla="*/ 254 h 346"/>
                  <a:gd name="T90" fmla="*/ 355 w 419"/>
                  <a:gd name="T91" fmla="*/ 237 h 346"/>
                  <a:gd name="T92" fmla="*/ 350 w 419"/>
                  <a:gd name="T93" fmla="*/ 242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19" h="346">
                    <a:moveTo>
                      <a:pt x="350" y="242"/>
                    </a:moveTo>
                    <a:lnTo>
                      <a:pt x="350" y="242"/>
                    </a:lnTo>
                    <a:lnTo>
                      <a:pt x="360" y="294"/>
                    </a:lnTo>
                    <a:lnTo>
                      <a:pt x="320" y="299"/>
                    </a:lnTo>
                    <a:lnTo>
                      <a:pt x="303" y="254"/>
                    </a:lnTo>
                    <a:lnTo>
                      <a:pt x="260" y="273"/>
                    </a:lnTo>
                    <a:lnTo>
                      <a:pt x="251" y="251"/>
                    </a:lnTo>
                    <a:lnTo>
                      <a:pt x="223" y="270"/>
                    </a:lnTo>
                    <a:lnTo>
                      <a:pt x="187" y="346"/>
                    </a:lnTo>
                    <a:lnTo>
                      <a:pt x="161" y="330"/>
                    </a:lnTo>
                    <a:lnTo>
                      <a:pt x="97" y="332"/>
                    </a:lnTo>
                    <a:lnTo>
                      <a:pt x="88" y="285"/>
                    </a:lnTo>
                    <a:lnTo>
                      <a:pt x="50" y="296"/>
                    </a:lnTo>
                    <a:lnTo>
                      <a:pt x="14" y="285"/>
                    </a:lnTo>
                    <a:lnTo>
                      <a:pt x="71" y="237"/>
                    </a:lnTo>
                    <a:lnTo>
                      <a:pt x="73" y="225"/>
                    </a:lnTo>
                    <a:lnTo>
                      <a:pt x="50" y="197"/>
                    </a:lnTo>
                    <a:lnTo>
                      <a:pt x="62" y="180"/>
                    </a:lnTo>
                    <a:lnTo>
                      <a:pt x="0" y="131"/>
                    </a:lnTo>
                    <a:lnTo>
                      <a:pt x="21" y="107"/>
                    </a:lnTo>
                    <a:lnTo>
                      <a:pt x="12" y="79"/>
                    </a:lnTo>
                    <a:lnTo>
                      <a:pt x="54" y="17"/>
                    </a:lnTo>
                    <a:lnTo>
                      <a:pt x="78" y="0"/>
                    </a:lnTo>
                    <a:lnTo>
                      <a:pt x="99" y="24"/>
                    </a:lnTo>
                    <a:lnTo>
                      <a:pt x="144" y="19"/>
                    </a:lnTo>
                    <a:lnTo>
                      <a:pt x="189" y="62"/>
                    </a:lnTo>
                    <a:lnTo>
                      <a:pt x="213" y="53"/>
                    </a:lnTo>
                    <a:lnTo>
                      <a:pt x="227" y="64"/>
                    </a:lnTo>
                    <a:lnTo>
                      <a:pt x="244" y="55"/>
                    </a:lnTo>
                    <a:lnTo>
                      <a:pt x="263" y="55"/>
                    </a:lnTo>
                    <a:lnTo>
                      <a:pt x="263" y="67"/>
                    </a:lnTo>
                    <a:lnTo>
                      <a:pt x="282" y="57"/>
                    </a:lnTo>
                    <a:lnTo>
                      <a:pt x="294" y="83"/>
                    </a:lnTo>
                    <a:lnTo>
                      <a:pt x="286" y="109"/>
                    </a:lnTo>
                    <a:lnTo>
                      <a:pt x="303" y="124"/>
                    </a:lnTo>
                    <a:lnTo>
                      <a:pt x="303" y="157"/>
                    </a:lnTo>
                    <a:lnTo>
                      <a:pt x="324" y="171"/>
                    </a:lnTo>
                    <a:lnTo>
                      <a:pt x="329" y="202"/>
                    </a:lnTo>
                    <a:lnTo>
                      <a:pt x="381" y="159"/>
                    </a:lnTo>
                    <a:lnTo>
                      <a:pt x="398" y="166"/>
                    </a:lnTo>
                    <a:lnTo>
                      <a:pt x="398" y="190"/>
                    </a:lnTo>
                    <a:lnTo>
                      <a:pt x="419" y="199"/>
                    </a:lnTo>
                    <a:lnTo>
                      <a:pt x="412" y="228"/>
                    </a:lnTo>
                    <a:lnTo>
                      <a:pt x="395" y="251"/>
                    </a:lnTo>
                    <a:lnTo>
                      <a:pt x="383" y="254"/>
                    </a:lnTo>
                    <a:lnTo>
                      <a:pt x="355" y="237"/>
                    </a:lnTo>
                    <a:lnTo>
                      <a:pt x="350" y="24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1292505" y="1381125"/>
                <a:ext cx="748903" cy="616744"/>
              </a:xfrm>
              <a:custGeom>
                <a:avLst/>
                <a:gdLst>
                  <a:gd name="T0" fmla="*/ 473 w 629"/>
                  <a:gd name="T1" fmla="*/ 68 h 518"/>
                  <a:gd name="T2" fmla="*/ 487 w 629"/>
                  <a:gd name="T3" fmla="*/ 35 h 518"/>
                  <a:gd name="T4" fmla="*/ 580 w 629"/>
                  <a:gd name="T5" fmla="*/ 23 h 518"/>
                  <a:gd name="T6" fmla="*/ 622 w 629"/>
                  <a:gd name="T7" fmla="*/ 9 h 518"/>
                  <a:gd name="T8" fmla="*/ 629 w 629"/>
                  <a:gd name="T9" fmla="*/ 97 h 518"/>
                  <a:gd name="T10" fmla="*/ 547 w 629"/>
                  <a:gd name="T11" fmla="*/ 135 h 518"/>
                  <a:gd name="T12" fmla="*/ 537 w 629"/>
                  <a:gd name="T13" fmla="*/ 123 h 518"/>
                  <a:gd name="T14" fmla="*/ 566 w 629"/>
                  <a:gd name="T15" fmla="*/ 227 h 518"/>
                  <a:gd name="T16" fmla="*/ 518 w 629"/>
                  <a:gd name="T17" fmla="*/ 251 h 518"/>
                  <a:gd name="T18" fmla="*/ 490 w 629"/>
                  <a:gd name="T19" fmla="*/ 258 h 518"/>
                  <a:gd name="T20" fmla="*/ 487 w 629"/>
                  <a:gd name="T21" fmla="*/ 281 h 518"/>
                  <a:gd name="T22" fmla="*/ 487 w 629"/>
                  <a:gd name="T23" fmla="*/ 341 h 518"/>
                  <a:gd name="T24" fmla="*/ 506 w 629"/>
                  <a:gd name="T25" fmla="*/ 402 h 518"/>
                  <a:gd name="T26" fmla="*/ 509 w 629"/>
                  <a:gd name="T27" fmla="*/ 433 h 518"/>
                  <a:gd name="T28" fmla="*/ 476 w 629"/>
                  <a:gd name="T29" fmla="*/ 502 h 518"/>
                  <a:gd name="T30" fmla="*/ 428 w 629"/>
                  <a:gd name="T31" fmla="*/ 473 h 518"/>
                  <a:gd name="T32" fmla="*/ 393 w 629"/>
                  <a:gd name="T33" fmla="*/ 497 h 518"/>
                  <a:gd name="T34" fmla="*/ 374 w 629"/>
                  <a:gd name="T35" fmla="*/ 485 h 518"/>
                  <a:gd name="T36" fmla="*/ 343 w 629"/>
                  <a:gd name="T37" fmla="*/ 483 h 518"/>
                  <a:gd name="T38" fmla="*/ 274 w 629"/>
                  <a:gd name="T39" fmla="*/ 449 h 518"/>
                  <a:gd name="T40" fmla="*/ 208 w 629"/>
                  <a:gd name="T41" fmla="*/ 430 h 518"/>
                  <a:gd name="T42" fmla="*/ 142 w 629"/>
                  <a:gd name="T43" fmla="*/ 509 h 518"/>
                  <a:gd name="T44" fmla="*/ 106 w 629"/>
                  <a:gd name="T45" fmla="*/ 518 h 518"/>
                  <a:gd name="T46" fmla="*/ 109 w 629"/>
                  <a:gd name="T47" fmla="*/ 485 h 518"/>
                  <a:gd name="T48" fmla="*/ 123 w 629"/>
                  <a:gd name="T49" fmla="*/ 471 h 518"/>
                  <a:gd name="T50" fmla="*/ 116 w 629"/>
                  <a:gd name="T51" fmla="*/ 449 h 518"/>
                  <a:gd name="T52" fmla="*/ 87 w 629"/>
                  <a:gd name="T53" fmla="*/ 428 h 518"/>
                  <a:gd name="T54" fmla="*/ 99 w 629"/>
                  <a:gd name="T55" fmla="*/ 390 h 518"/>
                  <a:gd name="T56" fmla="*/ 92 w 629"/>
                  <a:gd name="T57" fmla="*/ 305 h 518"/>
                  <a:gd name="T58" fmla="*/ 0 w 629"/>
                  <a:gd name="T59" fmla="*/ 217 h 518"/>
                  <a:gd name="T60" fmla="*/ 71 w 629"/>
                  <a:gd name="T61" fmla="*/ 120 h 518"/>
                  <a:gd name="T62" fmla="*/ 192 w 629"/>
                  <a:gd name="T63" fmla="*/ 113 h 518"/>
                  <a:gd name="T64" fmla="*/ 336 w 629"/>
                  <a:gd name="T65" fmla="*/ 97 h 518"/>
                  <a:gd name="T66" fmla="*/ 371 w 629"/>
                  <a:gd name="T67" fmla="*/ 82 h 518"/>
                  <a:gd name="T68" fmla="*/ 473 w 629"/>
                  <a:gd name="T69" fmla="*/ 6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9" h="518">
                    <a:moveTo>
                      <a:pt x="473" y="68"/>
                    </a:moveTo>
                    <a:lnTo>
                      <a:pt x="473" y="68"/>
                    </a:lnTo>
                    <a:lnTo>
                      <a:pt x="483" y="61"/>
                    </a:lnTo>
                    <a:lnTo>
                      <a:pt x="487" y="35"/>
                    </a:lnTo>
                    <a:lnTo>
                      <a:pt x="558" y="30"/>
                    </a:lnTo>
                    <a:lnTo>
                      <a:pt x="580" y="23"/>
                    </a:lnTo>
                    <a:lnTo>
                      <a:pt x="608" y="0"/>
                    </a:lnTo>
                    <a:lnTo>
                      <a:pt x="622" y="9"/>
                    </a:lnTo>
                    <a:lnTo>
                      <a:pt x="601" y="26"/>
                    </a:lnTo>
                    <a:lnTo>
                      <a:pt x="629" y="97"/>
                    </a:lnTo>
                    <a:lnTo>
                      <a:pt x="592" y="99"/>
                    </a:lnTo>
                    <a:lnTo>
                      <a:pt x="547" y="135"/>
                    </a:lnTo>
                    <a:lnTo>
                      <a:pt x="547" y="118"/>
                    </a:lnTo>
                    <a:lnTo>
                      <a:pt x="537" y="123"/>
                    </a:lnTo>
                    <a:lnTo>
                      <a:pt x="547" y="210"/>
                    </a:lnTo>
                    <a:lnTo>
                      <a:pt x="566" y="227"/>
                    </a:lnTo>
                    <a:lnTo>
                      <a:pt x="535" y="251"/>
                    </a:lnTo>
                    <a:lnTo>
                      <a:pt x="518" y="251"/>
                    </a:lnTo>
                    <a:lnTo>
                      <a:pt x="506" y="267"/>
                    </a:lnTo>
                    <a:lnTo>
                      <a:pt x="490" y="258"/>
                    </a:lnTo>
                    <a:lnTo>
                      <a:pt x="476" y="272"/>
                    </a:lnTo>
                    <a:lnTo>
                      <a:pt x="487" y="281"/>
                    </a:lnTo>
                    <a:lnTo>
                      <a:pt x="473" y="324"/>
                    </a:lnTo>
                    <a:lnTo>
                      <a:pt x="487" y="341"/>
                    </a:lnTo>
                    <a:lnTo>
                      <a:pt x="480" y="378"/>
                    </a:lnTo>
                    <a:lnTo>
                      <a:pt x="506" y="402"/>
                    </a:lnTo>
                    <a:lnTo>
                      <a:pt x="504" y="416"/>
                    </a:lnTo>
                    <a:lnTo>
                      <a:pt x="509" y="433"/>
                    </a:lnTo>
                    <a:lnTo>
                      <a:pt x="487" y="447"/>
                    </a:lnTo>
                    <a:lnTo>
                      <a:pt x="476" y="502"/>
                    </a:lnTo>
                    <a:lnTo>
                      <a:pt x="450" y="497"/>
                    </a:lnTo>
                    <a:lnTo>
                      <a:pt x="428" y="473"/>
                    </a:lnTo>
                    <a:lnTo>
                      <a:pt x="412" y="487"/>
                    </a:lnTo>
                    <a:lnTo>
                      <a:pt x="393" y="497"/>
                    </a:lnTo>
                    <a:lnTo>
                      <a:pt x="393" y="485"/>
                    </a:lnTo>
                    <a:lnTo>
                      <a:pt x="374" y="485"/>
                    </a:lnTo>
                    <a:lnTo>
                      <a:pt x="357" y="494"/>
                    </a:lnTo>
                    <a:lnTo>
                      <a:pt x="343" y="483"/>
                    </a:lnTo>
                    <a:lnTo>
                      <a:pt x="319" y="492"/>
                    </a:lnTo>
                    <a:lnTo>
                      <a:pt x="274" y="449"/>
                    </a:lnTo>
                    <a:lnTo>
                      <a:pt x="229" y="454"/>
                    </a:lnTo>
                    <a:lnTo>
                      <a:pt x="208" y="430"/>
                    </a:lnTo>
                    <a:lnTo>
                      <a:pt x="184" y="447"/>
                    </a:lnTo>
                    <a:lnTo>
                      <a:pt x="142" y="509"/>
                    </a:lnTo>
                    <a:lnTo>
                      <a:pt x="128" y="504"/>
                    </a:lnTo>
                    <a:lnTo>
                      <a:pt x="106" y="518"/>
                    </a:lnTo>
                    <a:lnTo>
                      <a:pt x="97" y="497"/>
                    </a:lnTo>
                    <a:lnTo>
                      <a:pt x="109" y="485"/>
                    </a:lnTo>
                    <a:lnTo>
                      <a:pt x="102" y="468"/>
                    </a:lnTo>
                    <a:lnTo>
                      <a:pt x="123" y="471"/>
                    </a:lnTo>
                    <a:lnTo>
                      <a:pt x="130" y="464"/>
                    </a:lnTo>
                    <a:lnTo>
                      <a:pt x="116" y="449"/>
                    </a:lnTo>
                    <a:lnTo>
                      <a:pt x="135" y="449"/>
                    </a:lnTo>
                    <a:lnTo>
                      <a:pt x="87" y="428"/>
                    </a:lnTo>
                    <a:lnTo>
                      <a:pt x="116" y="412"/>
                    </a:lnTo>
                    <a:lnTo>
                      <a:pt x="99" y="390"/>
                    </a:lnTo>
                    <a:lnTo>
                      <a:pt x="123" y="352"/>
                    </a:lnTo>
                    <a:lnTo>
                      <a:pt x="92" y="305"/>
                    </a:lnTo>
                    <a:lnTo>
                      <a:pt x="111" y="288"/>
                    </a:lnTo>
                    <a:lnTo>
                      <a:pt x="0" y="217"/>
                    </a:lnTo>
                    <a:lnTo>
                      <a:pt x="40" y="189"/>
                    </a:lnTo>
                    <a:lnTo>
                      <a:pt x="71" y="120"/>
                    </a:lnTo>
                    <a:lnTo>
                      <a:pt x="170" y="137"/>
                    </a:lnTo>
                    <a:lnTo>
                      <a:pt x="192" y="113"/>
                    </a:lnTo>
                    <a:lnTo>
                      <a:pt x="248" y="90"/>
                    </a:lnTo>
                    <a:lnTo>
                      <a:pt x="336" y="97"/>
                    </a:lnTo>
                    <a:lnTo>
                      <a:pt x="338" y="71"/>
                    </a:lnTo>
                    <a:lnTo>
                      <a:pt x="371" y="82"/>
                    </a:lnTo>
                    <a:lnTo>
                      <a:pt x="371" y="49"/>
                    </a:lnTo>
                    <a:lnTo>
                      <a:pt x="473" y="6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1931870" y="1109663"/>
                <a:ext cx="490538" cy="547688"/>
              </a:xfrm>
              <a:custGeom>
                <a:avLst/>
                <a:gdLst>
                  <a:gd name="T0" fmla="*/ 64 w 412"/>
                  <a:gd name="T1" fmla="*/ 254 h 460"/>
                  <a:gd name="T2" fmla="*/ 64 w 412"/>
                  <a:gd name="T3" fmla="*/ 254 h 460"/>
                  <a:gd name="T4" fmla="*/ 85 w 412"/>
                  <a:gd name="T5" fmla="*/ 237 h 460"/>
                  <a:gd name="T6" fmla="*/ 71 w 412"/>
                  <a:gd name="T7" fmla="*/ 228 h 460"/>
                  <a:gd name="T8" fmla="*/ 85 w 412"/>
                  <a:gd name="T9" fmla="*/ 213 h 460"/>
                  <a:gd name="T10" fmla="*/ 199 w 412"/>
                  <a:gd name="T11" fmla="*/ 150 h 460"/>
                  <a:gd name="T12" fmla="*/ 244 w 412"/>
                  <a:gd name="T13" fmla="*/ 109 h 460"/>
                  <a:gd name="T14" fmla="*/ 279 w 412"/>
                  <a:gd name="T15" fmla="*/ 57 h 460"/>
                  <a:gd name="T16" fmla="*/ 284 w 412"/>
                  <a:gd name="T17" fmla="*/ 41 h 460"/>
                  <a:gd name="T18" fmla="*/ 289 w 412"/>
                  <a:gd name="T19" fmla="*/ 5 h 460"/>
                  <a:gd name="T20" fmla="*/ 289 w 412"/>
                  <a:gd name="T21" fmla="*/ 0 h 460"/>
                  <a:gd name="T22" fmla="*/ 289 w 412"/>
                  <a:gd name="T23" fmla="*/ 0 h 460"/>
                  <a:gd name="T24" fmla="*/ 289 w 412"/>
                  <a:gd name="T25" fmla="*/ 0 h 460"/>
                  <a:gd name="T26" fmla="*/ 308 w 412"/>
                  <a:gd name="T27" fmla="*/ 17 h 460"/>
                  <a:gd name="T28" fmla="*/ 317 w 412"/>
                  <a:gd name="T29" fmla="*/ 31 h 460"/>
                  <a:gd name="T30" fmla="*/ 324 w 412"/>
                  <a:gd name="T31" fmla="*/ 57 h 460"/>
                  <a:gd name="T32" fmla="*/ 343 w 412"/>
                  <a:gd name="T33" fmla="*/ 76 h 460"/>
                  <a:gd name="T34" fmla="*/ 360 w 412"/>
                  <a:gd name="T35" fmla="*/ 90 h 460"/>
                  <a:gd name="T36" fmla="*/ 372 w 412"/>
                  <a:gd name="T37" fmla="*/ 105 h 460"/>
                  <a:gd name="T38" fmla="*/ 376 w 412"/>
                  <a:gd name="T39" fmla="*/ 114 h 460"/>
                  <a:gd name="T40" fmla="*/ 379 w 412"/>
                  <a:gd name="T41" fmla="*/ 123 h 460"/>
                  <a:gd name="T42" fmla="*/ 376 w 412"/>
                  <a:gd name="T43" fmla="*/ 133 h 460"/>
                  <a:gd name="T44" fmla="*/ 372 w 412"/>
                  <a:gd name="T45" fmla="*/ 145 h 460"/>
                  <a:gd name="T46" fmla="*/ 367 w 412"/>
                  <a:gd name="T47" fmla="*/ 147 h 460"/>
                  <a:gd name="T48" fmla="*/ 362 w 412"/>
                  <a:gd name="T49" fmla="*/ 164 h 460"/>
                  <a:gd name="T50" fmla="*/ 386 w 412"/>
                  <a:gd name="T51" fmla="*/ 228 h 460"/>
                  <a:gd name="T52" fmla="*/ 379 w 412"/>
                  <a:gd name="T53" fmla="*/ 232 h 460"/>
                  <a:gd name="T54" fmla="*/ 403 w 412"/>
                  <a:gd name="T55" fmla="*/ 266 h 460"/>
                  <a:gd name="T56" fmla="*/ 410 w 412"/>
                  <a:gd name="T57" fmla="*/ 284 h 460"/>
                  <a:gd name="T58" fmla="*/ 412 w 412"/>
                  <a:gd name="T59" fmla="*/ 294 h 460"/>
                  <a:gd name="T60" fmla="*/ 410 w 412"/>
                  <a:gd name="T61" fmla="*/ 327 h 460"/>
                  <a:gd name="T62" fmla="*/ 400 w 412"/>
                  <a:gd name="T63" fmla="*/ 353 h 460"/>
                  <a:gd name="T64" fmla="*/ 362 w 412"/>
                  <a:gd name="T65" fmla="*/ 367 h 460"/>
                  <a:gd name="T66" fmla="*/ 324 w 412"/>
                  <a:gd name="T67" fmla="*/ 367 h 460"/>
                  <a:gd name="T68" fmla="*/ 305 w 412"/>
                  <a:gd name="T69" fmla="*/ 372 h 460"/>
                  <a:gd name="T70" fmla="*/ 289 w 412"/>
                  <a:gd name="T71" fmla="*/ 386 h 460"/>
                  <a:gd name="T72" fmla="*/ 277 w 412"/>
                  <a:gd name="T73" fmla="*/ 400 h 460"/>
                  <a:gd name="T74" fmla="*/ 275 w 412"/>
                  <a:gd name="T75" fmla="*/ 408 h 460"/>
                  <a:gd name="T76" fmla="*/ 263 w 412"/>
                  <a:gd name="T77" fmla="*/ 391 h 460"/>
                  <a:gd name="T78" fmla="*/ 223 w 412"/>
                  <a:gd name="T79" fmla="*/ 396 h 460"/>
                  <a:gd name="T80" fmla="*/ 208 w 412"/>
                  <a:gd name="T81" fmla="*/ 339 h 460"/>
                  <a:gd name="T82" fmla="*/ 182 w 412"/>
                  <a:gd name="T83" fmla="*/ 365 h 460"/>
                  <a:gd name="T84" fmla="*/ 159 w 412"/>
                  <a:gd name="T85" fmla="*/ 346 h 460"/>
                  <a:gd name="T86" fmla="*/ 109 w 412"/>
                  <a:gd name="T87" fmla="*/ 360 h 460"/>
                  <a:gd name="T88" fmla="*/ 121 w 412"/>
                  <a:gd name="T89" fmla="*/ 417 h 460"/>
                  <a:gd name="T90" fmla="*/ 133 w 412"/>
                  <a:gd name="T91" fmla="*/ 417 h 460"/>
                  <a:gd name="T92" fmla="*/ 123 w 412"/>
                  <a:gd name="T93" fmla="*/ 431 h 460"/>
                  <a:gd name="T94" fmla="*/ 109 w 412"/>
                  <a:gd name="T95" fmla="*/ 443 h 460"/>
                  <a:gd name="T96" fmla="*/ 76 w 412"/>
                  <a:gd name="T97" fmla="*/ 455 h 460"/>
                  <a:gd name="T98" fmla="*/ 50 w 412"/>
                  <a:gd name="T99" fmla="*/ 460 h 460"/>
                  <a:gd name="T100" fmla="*/ 29 w 412"/>
                  <a:gd name="T101" fmla="*/ 455 h 460"/>
                  <a:gd name="T102" fmla="*/ 10 w 412"/>
                  <a:gd name="T103" fmla="*/ 438 h 460"/>
                  <a:gd name="T104" fmla="*/ 0 w 412"/>
                  <a:gd name="T105" fmla="*/ 351 h 460"/>
                  <a:gd name="T106" fmla="*/ 10 w 412"/>
                  <a:gd name="T107" fmla="*/ 346 h 460"/>
                  <a:gd name="T108" fmla="*/ 10 w 412"/>
                  <a:gd name="T109" fmla="*/ 363 h 460"/>
                  <a:gd name="T110" fmla="*/ 55 w 412"/>
                  <a:gd name="T111" fmla="*/ 327 h 460"/>
                  <a:gd name="T112" fmla="*/ 92 w 412"/>
                  <a:gd name="T113" fmla="*/ 325 h 460"/>
                  <a:gd name="T114" fmla="*/ 64 w 412"/>
                  <a:gd name="T115" fmla="*/ 254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2" h="460">
                    <a:moveTo>
                      <a:pt x="64" y="254"/>
                    </a:moveTo>
                    <a:lnTo>
                      <a:pt x="64" y="254"/>
                    </a:lnTo>
                    <a:lnTo>
                      <a:pt x="85" y="237"/>
                    </a:lnTo>
                    <a:lnTo>
                      <a:pt x="71" y="228"/>
                    </a:lnTo>
                    <a:lnTo>
                      <a:pt x="85" y="213"/>
                    </a:lnTo>
                    <a:lnTo>
                      <a:pt x="199" y="150"/>
                    </a:lnTo>
                    <a:lnTo>
                      <a:pt x="244" y="109"/>
                    </a:lnTo>
                    <a:lnTo>
                      <a:pt x="279" y="57"/>
                    </a:lnTo>
                    <a:lnTo>
                      <a:pt x="284" y="41"/>
                    </a:lnTo>
                    <a:lnTo>
                      <a:pt x="289" y="5"/>
                    </a:lnTo>
                    <a:lnTo>
                      <a:pt x="289" y="0"/>
                    </a:lnTo>
                    <a:lnTo>
                      <a:pt x="289" y="0"/>
                    </a:lnTo>
                    <a:lnTo>
                      <a:pt x="289" y="0"/>
                    </a:lnTo>
                    <a:lnTo>
                      <a:pt x="308" y="17"/>
                    </a:lnTo>
                    <a:lnTo>
                      <a:pt x="317" y="31"/>
                    </a:lnTo>
                    <a:lnTo>
                      <a:pt x="324" y="57"/>
                    </a:lnTo>
                    <a:lnTo>
                      <a:pt x="343" y="76"/>
                    </a:lnTo>
                    <a:lnTo>
                      <a:pt x="360" y="90"/>
                    </a:lnTo>
                    <a:lnTo>
                      <a:pt x="372" y="105"/>
                    </a:lnTo>
                    <a:lnTo>
                      <a:pt x="376" y="114"/>
                    </a:lnTo>
                    <a:lnTo>
                      <a:pt x="379" y="123"/>
                    </a:lnTo>
                    <a:lnTo>
                      <a:pt x="376" y="133"/>
                    </a:lnTo>
                    <a:lnTo>
                      <a:pt x="372" y="145"/>
                    </a:lnTo>
                    <a:lnTo>
                      <a:pt x="367" y="147"/>
                    </a:lnTo>
                    <a:lnTo>
                      <a:pt x="362" y="164"/>
                    </a:lnTo>
                    <a:lnTo>
                      <a:pt x="386" y="228"/>
                    </a:lnTo>
                    <a:lnTo>
                      <a:pt x="379" y="232"/>
                    </a:lnTo>
                    <a:lnTo>
                      <a:pt x="403" y="266"/>
                    </a:lnTo>
                    <a:lnTo>
                      <a:pt x="410" y="284"/>
                    </a:lnTo>
                    <a:lnTo>
                      <a:pt x="412" y="294"/>
                    </a:lnTo>
                    <a:lnTo>
                      <a:pt x="410" y="327"/>
                    </a:lnTo>
                    <a:lnTo>
                      <a:pt x="400" y="353"/>
                    </a:lnTo>
                    <a:lnTo>
                      <a:pt x="362" y="367"/>
                    </a:lnTo>
                    <a:lnTo>
                      <a:pt x="324" y="367"/>
                    </a:lnTo>
                    <a:lnTo>
                      <a:pt x="305" y="372"/>
                    </a:lnTo>
                    <a:lnTo>
                      <a:pt x="289" y="386"/>
                    </a:lnTo>
                    <a:lnTo>
                      <a:pt x="277" y="400"/>
                    </a:lnTo>
                    <a:lnTo>
                      <a:pt x="275" y="408"/>
                    </a:lnTo>
                    <a:lnTo>
                      <a:pt x="263" y="391"/>
                    </a:lnTo>
                    <a:lnTo>
                      <a:pt x="223" y="396"/>
                    </a:lnTo>
                    <a:lnTo>
                      <a:pt x="208" y="339"/>
                    </a:lnTo>
                    <a:lnTo>
                      <a:pt x="182" y="365"/>
                    </a:lnTo>
                    <a:lnTo>
                      <a:pt x="159" y="346"/>
                    </a:lnTo>
                    <a:lnTo>
                      <a:pt x="109" y="360"/>
                    </a:lnTo>
                    <a:lnTo>
                      <a:pt x="121" y="417"/>
                    </a:lnTo>
                    <a:lnTo>
                      <a:pt x="133" y="417"/>
                    </a:lnTo>
                    <a:lnTo>
                      <a:pt x="123" y="431"/>
                    </a:lnTo>
                    <a:lnTo>
                      <a:pt x="109" y="443"/>
                    </a:lnTo>
                    <a:lnTo>
                      <a:pt x="76" y="455"/>
                    </a:lnTo>
                    <a:lnTo>
                      <a:pt x="50" y="460"/>
                    </a:lnTo>
                    <a:lnTo>
                      <a:pt x="29" y="455"/>
                    </a:lnTo>
                    <a:lnTo>
                      <a:pt x="10" y="438"/>
                    </a:lnTo>
                    <a:lnTo>
                      <a:pt x="0" y="351"/>
                    </a:lnTo>
                    <a:lnTo>
                      <a:pt x="10" y="346"/>
                    </a:lnTo>
                    <a:lnTo>
                      <a:pt x="10" y="363"/>
                    </a:lnTo>
                    <a:lnTo>
                      <a:pt x="55" y="327"/>
                    </a:lnTo>
                    <a:lnTo>
                      <a:pt x="92" y="325"/>
                    </a:lnTo>
                    <a:lnTo>
                      <a:pt x="64" y="25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760295" y="2172891"/>
                <a:ext cx="208359" cy="214313"/>
              </a:xfrm>
              <a:custGeom>
                <a:avLst/>
                <a:gdLst>
                  <a:gd name="T0" fmla="*/ 146 w 175"/>
                  <a:gd name="T1" fmla="*/ 0 h 180"/>
                  <a:gd name="T2" fmla="*/ 146 w 175"/>
                  <a:gd name="T3" fmla="*/ 0 h 180"/>
                  <a:gd name="T4" fmla="*/ 163 w 175"/>
                  <a:gd name="T5" fmla="*/ 9 h 180"/>
                  <a:gd name="T6" fmla="*/ 175 w 175"/>
                  <a:gd name="T7" fmla="*/ 66 h 180"/>
                  <a:gd name="T8" fmla="*/ 125 w 175"/>
                  <a:gd name="T9" fmla="*/ 83 h 180"/>
                  <a:gd name="T10" fmla="*/ 101 w 175"/>
                  <a:gd name="T11" fmla="*/ 97 h 180"/>
                  <a:gd name="T12" fmla="*/ 85 w 175"/>
                  <a:gd name="T13" fmla="*/ 118 h 180"/>
                  <a:gd name="T14" fmla="*/ 59 w 175"/>
                  <a:gd name="T15" fmla="*/ 168 h 180"/>
                  <a:gd name="T16" fmla="*/ 47 w 175"/>
                  <a:gd name="T17" fmla="*/ 180 h 180"/>
                  <a:gd name="T18" fmla="*/ 30 w 175"/>
                  <a:gd name="T19" fmla="*/ 175 h 180"/>
                  <a:gd name="T20" fmla="*/ 28 w 175"/>
                  <a:gd name="T21" fmla="*/ 175 h 180"/>
                  <a:gd name="T22" fmla="*/ 23 w 175"/>
                  <a:gd name="T23" fmla="*/ 161 h 180"/>
                  <a:gd name="T24" fmla="*/ 0 w 175"/>
                  <a:gd name="T25" fmla="*/ 99 h 180"/>
                  <a:gd name="T26" fmla="*/ 26 w 175"/>
                  <a:gd name="T27" fmla="*/ 83 h 180"/>
                  <a:gd name="T28" fmla="*/ 33 w 175"/>
                  <a:gd name="T29" fmla="*/ 80 h 180"/>
                  <a:gd name="T30" fmla="*/ 47 w 175"/>
                  <a:gd name="T31" fmla="*/ 92 h 180"/>
                  <a:gd name="T32" fmla="*/ 73 w 175"/>
                  <a:gd name="T33" fmla="*/ 85 h 180"/>
                  <a:gd name="T34" fmla="*/ 78 w 175"/>
                  <a:gd name="T35" fmla="*/ 71 h 180"/>
                  <a:gd name="T36" fmla="*/ 113 w 175"/>
                  <a:gd name="T37" fmla="*/ 54 h 180"/>
                  <a:gd name="T38" fmla="*/ 92 w 175"/>
                  <a:gd name="T39" fmla="*/ 33 h 180"/>
                  <a:gd name="T40" fmla="*/ 92 w 175"/>
                  <a:gd name="T41" fmla="*/ 26 h 180"/>
                  <a:gd name="T42" fmla="*/ 146 w 175"/>
                  <a:gd name="T4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5" h="180">
                    <a:moveTo>
                      <a:pt x="146" y="0"/>
                    </a:moveTo>
                    <a:lnTo>
                      <a:pt x="146" y="0"/>
                    </a:lnTo>
                    <a:lnTo>
                      <a:pt x="163" y="9"/>
                    </a:lnTo>
                    <a:lnTo>
                      <a:pt x="175" y="66"/>
                    </a:lnTo>
                    <a:lnTo>
                      <a:pt x="125" y="83"/>
                    </a:lnTo>
                    <a:lnTo>
                      <a:pt x="101" y="97"/>
                    </a:lnTo>
                    <a:lnTo>
                      <a:pt x="85" y="118"/>
                    </a:lnTo>
                    <a:lnTo>
                      <a:pt x="59" y="168"/>
                    </a:lnTo>
                    <a:lnTo>
                      <a:pt x="47" y="180"/>
                    </a:lnTo>
                    <a:lnTo>
                      <a:pt x="30" y="175"/>
                    </a:lnTo>
                    <a:lnTo>
                      <a:pt x="28" y="175"/>
                    </a:lnTo>
                    <a:lnTo>
                      <a:pt x="23" y="161"/>
                    </a:lnTo>
                    <a:lnTo>
                      <a:pt x="0" y="99"/>
                    </a:lnTo>
                    <a:lnTo>
                      <a:pt x="26" y="83"/>
                    </a:lnTo>
                    <a:lnTo>
                      <a:pt x="33" y="80"/>
                    </a:lnTo>
                    <a:lnTo>
                      <a:pt x="47" y="92"/>
                    </a:lnTo>
                    <a:lnTo>
                      <a:pt x="73" y="85"/>
                    </a:lnTo>
                    <a:lnTo>
                      <a:pt x="78" y="71"/>
                    </a:lnTo>
                    <a:lnTo>
                      <a:pt x="113" y="54"/>
                    </a:lnTo>
                    <a:lnTo>
                      <a:pt x="92" y="33"/>
                    </a:lnTo>
                    <a:lnTo>
                      <a:pt x="92" y="26"/>
                    </a:lnTo>
                    <a:lnTo>
                      <a:pt x="146"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447161" y="1919288"/>
                <a:ext cx="610791" cy="461963"/>
              </a:xfrm>
              <a:custGeom>
                <a:avLst/>
                <a:gdLst>
                  <a:gd name="T0" fmla="*/ 513 w 513"/>
                  <a:gd name="T1" fmla="*/ 208 h 388"/>
                  <a:gd name="T2" fmla="*/ 504 w 513"/>
                  <a:gd name="T3" fmla="*/ 255 h 388"/>
                  <a:gd name="T4" fmla="*/ 426 w 513"/>
                  <a:gd name="T5" fmla="*/ 222 h 388"/>
                  <a:gd name="T6" fmla="*/ 355 w 513"/>
                  <a:gd name="T7" fmla="*/ 239 h 388"/>
                  <a:gd name="T8" fmla="*/ 376 w 513"/>
                  <a:gd name="T9" fmla="*/ 267 h 388"/>
                  <a:gd name="T10" fmla="*/ 336 w 513"/>
                  <a:gd name="T11" fmla="*/ 298 h 388"/>
                  <a:gd name="T12" fmla="*/ 296 w 513"/>
                  <a:gd name="T13" fmla="*/ 293 h 388"/>
                  <a:gd name="T14" fmla="*/ 263 w 513"/>
                  <a:gd name="T15" fmla="*/ 312 h 388"/>
                  <a:gd name="T16" fmla="*/ 291 w 513"/>
                  <a:gd name="T17" fmla="*/ 388 h 388"/>
                  <a:gd name="T18" fmla="*/ 194 w 513"/>
                  <a:gd name="T19" fmla="*/ 341 h 388"/>
                  <a:gd name="T20" fmla="*/ 173 w 513"/>
                  <a:gd name="T21" fmla="*/ 300 h 388"/>
                  <a:gd name="T22" fmla="*/ 130 w 513"/>
                  <a:gd name="T23" fmla="*/ 258 h 388"/>
                  <a:gd name="T24" fmla="*/ 121 w 513"/>
                  <a:gd name="T25" fmla="*/ 237 h 388"/>
                  <a:gd name="T26" fmla="*/ 102 w 513"/>
                  <a:gd name="T27" fmla="*/ 222 h 388"/>
                  <a:gd name="T28" fmla="*/ 76 w 513"/>
                  <a:gd name="T29" fmla="*/ 225 h 388"/>
                  <a:gd name="T30" fmla="*/ 54 w 513"/>
                  <a:gd name="T31" fmla="*/ 222 h 388"/>
                  <a:gd name="T32" fmla="*/ 40 w 513"/>
                  <a:gd name="T33" fmla="*/ 210 h 388"/>
                  <a:gd name="T34" fmla="*/ 28 w 513"/>
                  <a:gd name="T35" fmla="*/ 187 h 388"/>
                  <a:gd name="T36" fmla="*/ 12 w 513"/>
                  <a:gd name="T37" fmla="*/ 175 h 388"/>
                  <a:gd name="T38" fmla="*/ 19 w 513"/>
                  <a:gd name="T39" fmla="*/ 151 h 388"/>
                  <a:gd name="T40" fmla="*/ 0 w 513"/>
                  <a:gd name="T41" fmla="*/ 76 h 388"/>
                  <a:gd name="T42" fmla="*/ 23 w 513"/>
                  <a:gd name="T43" fmla="*/ 73 h 388"/>
                  <a:gd name="T44" fmla="*/ 78 w 513"/>
                  <a:gd name="T45" fmla="*/ 76 h 388"/>
                  <a:gd name="T46" fmla="*/ 125 w 513"/>
                  <a:gd name="T47" fmla="*/ 42 h 388"/>
                  <a:gd name="T48" fmla="*/ 163 w 513"/>
                  <a:gd name="T49" fmla="*/ 0 h 388"/>
                  <a:gd name="T50" fmla="*/ 175 w 513"/>
                  <a:gd name="T51" fmla="*/ 71 h 388"/>
                  <a:gd name="T52" fmla="*/ 203 w 513"/>
                  <a:gd name="T53" fmla="*/ 57 h 388"/>
                  <a:gd name="T54" fmla="*/ 236 w 513"/>
                  <a:gd name="T55" fmla="*/ 66 h 388"/>
                  <a:gd name="T56" fmla="*/ 232 w 513"/>
                  <a:gd name="T57" fmla="*/ 28 h 388"/>
                  <a:gd name="T58" fmla="*/ 267 w 513"/>
                  <a:gd name="T59" fmla="*/ 16 h 388"/>
                  <a:gd name="T60" fmla="*/ 336 w 513"/>
                  <a:gd name="T61" fmla="*/ 5 h 388"/>
                  <a:gd name="T62" fmla="*/ 379 w 513"/>
                  <a:gd name="T63" fmla="*/ 7 h 388"/>
                  <a:gd name="T64" fmla="*/ 440 w 513"/>
                  <a:gd name="T65" fmla="*/ 33 h 388"/>
                  <a:gd name="T66" fmla="*/ 435 w 513"/>
                  <a:gd name="T67" fmla="*/ 87 h 388"/>
                  <a:gd name="T68" fmla="*/ 485 w 513"/>
                  <a:gd name="T69" fmla="*/ 158 h 388"/>
                  <a:gd name="T70" fmla="*/ 513 w 513"/>
                  <a:gd name="T71" fmla="*/ 20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3" h="388">
                    <a:moveTo>
                      <a:pt x="513" y="208"/>
                    </a:moveTo>
                    <a:lnTo>
                      <a:pt x="513" y="208"/>
                    </a:lnTo>
                    <a:lnTo>
                      <a:pt x="490" y="229"/>
                    </a:lnTo>
                    <a:lnTo>
                      <a:pt x="504" y="255"/>
                    </a:lnTo>
                    <a:lnTo>
                      <a:pt x="438" y="279"/>
                    </a:lnTo>
                    <a:lnTo>
                      <a:pt x="426" y="222"/>
                    </a:lnTo>
                    <a:lnTo>
                      <a:pt x="409" y="213"/>
                    </a:lnTo>
                    <a:lnTo>
                      <a:pt x="355" y="239"/>
                    </a:lnTo>
                    <a:lnTo>
                      <a:pt x="355" y="246"/>
                    </a:lnTo>
                    <a:lnTo>
                      <a:pt x="376" y="267"/>
                    </a:lnTo>
                    <a:lnTo>
                      <a:pt x="341" y="284"/>
                    </a:lnTo>
                    <a:lnTo>
                      <a:pt x="336" y="298"/>
                    </a:lnTo>
                    <a:lnTo>
                      <a:pt x="310" y="305"/>
                    </a:lnTo>
                    <a:lnTo>
                      <a:pt x="296" y="293"/>
                    </a:lnTo>
                    <a:lnTo>
                      <a:pt x="289" y="296"/>
                    </a:lnTo>
                    <a:lnTo>
                      <a:pt x="263" y="312"/>
                    </a:lnTo>
                    <a:lnTo>
                      <a:pt x="286" y="374"/>
                    </a:lnTo>
                    <a:lnTo>
                      <a:pt x="291" y="388"/>
                    </a:lnTo>
                    <a:lnTo>
                      <a:pt x="210" y="355"/>
                    </a:lnTo>
                    <a:lnTo>
                      <a:pt x="194" y="341"/>
                    </a:lnTo>
                    <a:lnTo>
                      <a:pt x="187" y="331"/>
                    </a:lnTo>
                    <a:lnTo>
                      <a:pt x="173" y="300"/>
                    </a:lnTo>
                    <a:lnTo>
                      <a:pt x="168" y="291"/>
                    </a:lnTo>
                    <a:lnTo>
                      <a:pt x="130" y="258"/>
                    </a:lnTo>
                    <a:lnTo>
                      <a:pt x="123" y="246"/>
                    </a:lnTo>
                    <a:lnTo>
                      <a:pt x="121" y="237"/>
                    </a:lnTo>
                    <a:lnTo>
                      <a:pt x="116" y="227"/>
                    </a:lnTo>
                    <a:lnTo>
                      <a:pt x="102" y="222"/>
                    </a:lnTo>
                    <a:lnTo>
                      <a:pt x="92" y="222"/>
                    </a:lnTo>
                    <a:lnTo>
                      <a:pt x="76" y="225"/>
                    </a:lnTo>
                    <a:lnTo>
                      <a:pt x="68" y="225"/>
                    </a:lnTo>
                    <a:lnTo>
                      <a:pt x="54" y="222"/>
                    </a:lnTo>
                    <a:lnTo>
                      <a:pt x="47" y="220"/>
                    </a:lnTo>
                    <a:lnTo>
                      <a:pt x="40" y="210"/>
                    </a:lnTo>
                    <a:lnTo>
                      <a:pt x="31" y="192"/>
                    </a:lnTo>
                    <a:lnTo>
                      <a:pt x="28" y="187"/>
                    </a:lnTo>
                    <a:lnTo>
                      <a:pt x="16" y="182"/>
                    </a:lnTo>
                    <a:lnTo>
                      <a:pt x="12" y="175"/>
                    </a:lnTo>
                    <a:lnTo>
                      <a:pt x="12" y="170"/>
                    </a:lnTo>
                    <a:lnTo>
                      <a:pt x="19" y="151"/>
                    </a:lnTo>
                    <a:lnTo>
                      <a:pt x="21" y="142"/>
                    </a:lnTo>
                    <a:lnTo>
                      <a:pt x="0" y="76"/>
                    </a:lnTo>
                    <a:lnTo>
                      <a:pt x="2" y="66"/>
                    </a:lnTo>
                    <a:lnTo>
                      <a:pt x="23" y="73"/>
                    </a:lnTo>
                    <a:lnTo>
                      <a:pt x="68" y="33"/>
                    </a:lnTo>
                    <a:lnTo>
                      <a:pt x="78" y="76"/>
                    </a:lnTo>
                    <a:lnTo>
                      <a:pt x="90" y="76"/>
                    </a:lnTo>
                    <a:lnTo>
                      <a:pt x="125" y="42"/>
                    </a:lnTo>
                    <a:lnTo>
                      <a:pt x="135" y="12"/>
                    </a:lnTo>
                    <a:lnTo>
                      <a:pt x="163" y="0"/>
                    </a:lnTo>
                    <a:lnTo>
                      <a:pt x="184" y="57"/>
                    </a:lnTo>
                    <a:lnTo>
                      <a:pt x="175" y="71"/>
                    </a:lnTo>
                    <a:lnTo>
                      <a:pt x="192" y="73"/>
                    </a:lnTo>
                    <a:lnTo>
                      <a:pt x="203" y="57"/>
                    </a:lnTo>
                    <a:lnTo>
                      <a:pt x="225" y="78"/>
                    </a:lnTo>
                    <a:lnTo>
                      <a:pt x="236" y="66"/>
                    </a:lnTo>
                    <a:lnTo>
                      <a:pt x="225" y="40"/>
                    </a:lnTo>
                    <a:lnTo>
                      <a:pt x="232" y="28"/>
                    </a:lnTo>
                    <a:lnTo>
                      <a:pt x="251" y="42"/>
                    </a:lnTo>
                    <a:lnTo>
                      <a:pt x="267" y="16"/>
                    </a:lnTo>
                    <a:lnTo>
                      <a:pt x="298" y="35"/>
                    </a:lnTo>
                    <a:lnTo>
                      <a:pt x="336" y="5"/>
                    </a:lnTo>
                    <a:lnTo>
                      <a:pt x="362" y="0"/>
                    </a:lnTo>
                    <a:lnTo>
                      <a:pt x="379" y="7"/>
                    </a:lnTo>
                    <a:lnTo>
                      <a:pt x="397" y="54"/>
                    </a:lnTo>
                    <a:lnTo>
                      <a:pt x="440" y="33"/>
                    </a:lnTo>
                    <a:lnTo>
                      <a:pt x="464" y="38"/>
                    </a:lnTo>
                    <a:lnTo>
                      <a:pt x="435" y="87"/>
                    </a:lnTo>
                    <a:lnTo>
                      <a:pt x="435" y="104"/>
                    </a:lnTo>
                    <a:lnTo>
                      <a:pt x="485" y="158"/>
                    </a:lnTo>
                    <a:lnTo>
                      <a:pt x="509" y="168"/>
                    </a:lnTo>
                    <a:lnTo>
                      <a:pt x="513" y="20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1129389" y="2243138"/>
                <a:ext cx="185738" cy="117872"/>
              </a:xfrm>
              <a:custGeom>
                <a:avLst/>
                <a:gdLst>
                  <a:gd name="T0" fmla="*/ 156 w 156"/>
                  <a:gd name="T1" fmla="*/ 64 h 99"/>
                  <a:gd name="T2" fmla="*/ 156 w 156"/>
                  <a:gd name="T3" fmla="*/ 64 h 99"/>
                  <a:gd name="T4" fmla="*/ 73 w 156"/>
                  <a:gd name="T5" fmla="*/ 90 h 99"/>
                  <a:gd name="T6" fmla="*/ 63 w 156"/>
                  <a:gd name="T7" fmla="*/ 99 h 99"/>
                  <a:gd name="T8" fmla="*/ 61 w 156"/>
                  <a:gd name="T9" fmla="*/ 95 h 99"/>
                  <a:gd name="T10" fmla="*/ 47 w 156"/>
                  <a:gd name="T11" fmla="*/ 90 h 99"/>
                  <a:gd name="T12" fmla="*/ 35 w 156"/>
                  <a:gd name="T13" fmla="*/ 90 h 99"/>
                  <a:gd name="T14" fmla="*/ 26 w 156"/>
                  <a:gd name="T15" fmla="*/ 81 h 99"/>
                  <a:gd name="T16" fmla="*/ 14 w 156"/>
                  <a:gd name="T17" fmla="*/ 52 h 99"/>
                  <a:gd name="T18" fmla="*/ 0 w 156"/>
                  <a:gd name="T19" fmla="*/ 28 h 99"/>
                  <a:gd name="T20" fmla="*/ 11 w 156"/>
                  <a:gd name="T21" fmla="*/ 24 h 99"/>
                  <a:gd name="T22" fmla="*/ 52 w 156"/>
                  <a:gd name="T23" fmla="*/ 0 h 99"/>
                  <a:gd name="T24" fmla="*/ 94 w 156"/>
                  <a:gd name="T25" fmla="*/ 21 h 99"/>
                  <a:gd name="T26" fmla="*/ 134 w 156"/>
                  <a:gd name="T27" fmla="*/ 14 h 99"/>
                  <a:gd name="T28" fmla="*/ 156 w 156"/>
                  <a:gd name="T29" fmla="*/ 43 h 99"/>
                  <a:gd name="T30" fmla="*/ 156 w 156"/>
                  <a:gd name="T31" fmla="*/ 6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6" h="99">
                    <a:moveTo>
                      <a:pt x="156" y="64"/>
                    </a:moveTo>
                    <a:lnTo>
                      <a:pt x="156" y="64"/>
                    </a:lnTo>
                    <a:lnTo>
                      <a:pt x="73" y="90"/>
                    </a:lnTo>
                    <a:lnTo>
                      <a:pt x="63" y="99"/>
                    </a:lnTo>
                    <a:lnTo>
                      <a:pt x="61" y="95"/>
                    </a:lnTo>
                    <a:lnTo>
                      <a:pt x="47" y="90"/>
                    </a:lnTo>
                    <a:lnTo>
                      <a:pt x="35" y="90"/>
                    </a:lnTo>
                    <a:lnTo>
                      <a:pt x="26" y="81"/>
                    </a:lnTo>
                    <a:lnTo>
                      <a:pt x="14" y="52"/>
                    </a:lnTo>
                    <a:lnTo>
                      <a:pt x="0" y="28"/>
                    </a:lnTo>
                    <a:lnTo>
                      <a:pt x="11" y="24"/>
                    </a:lnTo>
                    <a:lnTo>
                      <a:pt x="52" y="0"/>
                    </a:lnTo>
                    <a:lnTo>
                      <a:pt x="94" y="21"/>
                    </a:lnTo>
                    <a:lnTo>
                      <a:pt x="134" y="14"/>
                    </a:lnTo>
                    <a:lnTo>
                      <a:pt x="156" y="43"/>
                    </a:lnTo>
                    <a:lnTo>
                      <a:pt x="156" y="6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1030567" y="1972866"/>
                <a:ext cx="503634" cy="369094"/>
              </a:xfrm>
              <a:custGeom>
                <a:avLst/>
                <a:gdLst>
                  <a:gd name="T0" fmla="*/ 135 w 423"/>
                  <a:gd name="T1" fmla="*/ 227 h 310"/>
                  <a:gd name="T2" fmla="*/ 135 w 423"/>
                  <a:gd name="T3" fmla="*/ 227 h 310"/>
                  <a:gd name="T4" fmla="*/ 94 w 423"/>
                  <a:gd name="T5" fmla="*/ 251 h 310"/>
                  <a:gd name="T6" fmla="*/ 83 w 423"/>
                  <a:gd name="T7" fmla="*/ 255 h 310"/>
                  <a:gd name="T8" fmla="*/ 64 w 423"/>
                  <a:gd name="T9" fmla="*/ 227 h 310"/>
                  <a:gd name="T10" fmla="*/ 47 w 423"/>
                  <a:gd name="T11" fmla="*/ 213 h 310"/>
                  <a:gd name="T12" fmla="*/ 21 w 423"/>
                  <a:gd name="T13" fmla="*/ 206 h 310"/>
                  <a:gd name="T14" fmla="*/ 14 w 423"/>
                  <a:gd name="T15" fmla="*/ 210 h 310"/>
                  <a:gd name="T16" fmla="*/ 0 w 423"/>
                  <a:gd name="T17" fmla="*/ 184 h 310"/>
                  <a:gd name="T18" fmla="*/ 23 w 423"/>
                  <a:gd name="T19" fmla="*/ 163 h 310"/>
                  <a:gd name="T20" fmla="*/ 19 w 423"/>
                  <a:gd name="T21" fmla="*/ 123 h 310"/>
                  <a:gd name="T22" fmla="*/ 42 w 423"/>
                  <a:gd name="T23" fmla="*/ 116 h 310"/>
                  <a:gd name="T24" fmla="*/ 73 w 423"/>
                  <a:gd name="T25" fmla="*/ 80 h 310"/>
                  <a:gd name="T26" fmla="*/ 83 w 423"/>
                  <a:gd name="T27" fmla="*/ 92 h 310"/>
                  <a:gd name="T28" fmla="*/ 116 w 423"/>
                  <a:gd name="T29" fmla="*/ 80 h 310"/>
                  <a:gd name="T30" fmla="*/ 116 w 423"/>
                  <a:gd name="T31" fmla="*/ 68 h 310"/>
                  <a:gd name="T32" fmla="*/ 97 w 423"/>
                  <a:gd name="T33" fmla="*/ 42 h 310"/>
                  <a:gd name="T34" fmla="*/ 101 w 423"/>
                  <a:gd name="T35" fmla="*/ 35 h 310"/>
                  <a:gd name="T36" fmla="*/ 191 w 423"/>
                  <a:gd name="T37" fmla="*/ 16 h 310"/>
                  <a:gd name="T38" fmla="*/ 215 w 423"/>
                  <a:gd name="T39" fmla="*/ 14 h 310"/>
                  <a:gd name="T40" fmla="*/ 239 w 423"/>
                  <a:gd name="T41" fmla="*/ 49 h 310"/>
                  <a:gd name="T42" fmla="*/ 253 w 423"/>
                  <a:gd name="T43" fmla="*/ 21 h 310"/>
                  <a:gd name="T44" fmla="*/ 279 w 423"/>
                  <a:gd name="T45" fmla="*/ 26 h 310"/>
                  <a:gd name="T46" fmla="*/ 281 w 423"/>
                  <a:gd name="T47" fmla="*/ 5 h 310"/>
                  <a:gd name="T48" fmla="*/ 317 w 423"/>
                  <a:gd name="T49" fmla="*/ 0 h 310"/>
                  <a:gd name="T50" fmla="*/ 326 w 423"/>
                  <a:gd name="T51" fmla="*/ 21 h 310"/>
                  <a:gd name="T52" fmla="*/ 348 w 423"/>
                  <a:gd name="T53" fmla="*/ 7 h 310"/>
                  <a:gd name="T54" fmla="*/ 362 w 423"/>
                  <a:gd name="T55" fmla="*/ 12 h 310"/>
                  <a:gd name="T56" fmla="*/ 371 w 423"/>
                  <a:gd name="T57" fmla="*/ 40 h 310"/>
                  <a:gd name="T58" fmla="*/ 350 w 423"/>
                  <a:gd name="T59" fmla="*/ 64 h 310"/>
                  <a:gd name="T60" fmla="*/ 412 w 423"/>
                  <a:gd name="T61" fmla="*/ 113 h 310"/>
                  <a:gd name="T62" fmla="*/ 400 w 423"/>
                  <a:gd name="T63" fmla="*/ 130 h 310"/>
                  <a:gd name="T64" fmla="*/ 423 w 423"/>
                  <a:gd name="T65" fmla="*/ 158 h 310"/>
                  <a:gd name="T66" fmla="*/ 421 w 423"/>
                  <a:gd name="T67" fmla="*/ 170 h 310"/>
                  <a:gd name="T68" fmla="*/ 364 w 423"/>
                  <a:gd name="T69" fmla="*/ 218 h 310"/>
                  <a:gd name="T70" fmla="*/ 350 w 423"/>
                  <a:gd name="T71" fmla="*/ 210 h 310"/>
                  <a:gd name="T72" fmla="*/ 364 w 423"/>
                  <a:gd name="T73" fmla="*/ 218 h 310"/>
                  <a:gd name="T74" fmla="*/ 322 w 423"/>
                  <a:gd name="T75" fmla="*/ 251 h 310"/>
                  <a:gd name="T76" fmla="*/ 281 w 423"/>
                  <a:gd name="T77" fmla="*/ 298 h 310"/>
                  <a:gd name="T78" fmla="*/ 277 w 423"/>
                  <a:gd name="T79" fmla="*/ 310 h 310"/>
                  <a:gd name="T80" fmla="*/ 267 w 423"/>
                  <a:gd name="T81" fmla="*/ 308 h 310"/>
                  <a:gd name="T82" fmla="*/ 262 w 423"/>
                  <a:gd name="T83" fmla="*/ 308 h 310"/>
                  <a:gd name="T84" fmla="*/ 239 w 423"/>
                  <a:gd name="T85" fmla="*/ 291 h 310"/>
                  <a:gd name="T86" fmla="*/ 239 w 423"/>
                  <a:gd name="T87" fmla="*/ 270 h 310"/>
                  <a:gd name="T88" fmla="*/ 217 w 423"/>
                  <a:gd name="T89" fmla="*/ 241 h 310"/>
                  <a:gd name="T90" fmla="*/ 177 w 423"/>
                  <a:gd name="T91" fmla="*/ 248 h 310"/>
                  <a:gd name="T92" fmla="*/ 135 w 423"/>
                  <a:gd name="T93" fmla="*/ 227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3" h="310">
                    <a:moveTo>
                      <a:pt x="135" y="227"/>
                    </a:moveTo>
                    <a:lnTo>
                      <a:pt x="135" y="227"/>
                    </a:lnTo>
                    <a:lnTo>
                      <a:pt x="94" y="251"/>
                    </a:lnTo>
                    <a:lnTo>
                      <a:pt x="83" y="255"/>
                    </a:lnTo>
                    <a:lnTo>
                      <a:pt x="64" y="227"/>
                    </a:lnTo>
                    <a:lnTo>
                      <a:pt x="47" y="213"/>
                    </a:lnTo>
                    <a:lnTo>
                      <a:pt x="21" y="206"/>
                    </a:lnTo>
                    <a:lnTo>
                      <a:pt x="14" y="210"/>
                    </a:lnTo>
                    <a:lnTo>
                      <a:pt x="0" y="184"/>
                    </a:lnTo>
                    <a:lnTo>
                      <a:pt x="23" y="163"/>
                    </a:lnTo>
                    <a:lnTo>
                      <a:pt x="19" y="123"/>
                    </a:lnTo>
                    <a:lnTo>
                      <a:pt x="42" y="116"/>
                    </a:lnTo>
                    <a:lnTo>
                      <a:pt x="73" y="80"/>
                    </a:lnTo>
                    <a:lnTo>
                      <a:pt x="83" y="92"/>
                    </a:lnTo>
                    <a:lnTo>
                      <a:pt x="116" y="80"/>
                    </a:lnTo>
                    <a:lnTo>
                      <a:pt x="116" y="68"/>
                    </a:lnTo>
                    <a:lnTo>
                      <a:pt x="97" y="42"/>
                    </a:lnTo>
                    <a:lnTo>
                      <a:pt x="101" y="35"/>
                    </a:lnTo>
                    <a:lnTo>
                      <a:pt x="191" y="16"/>
                    </a:lnTo>
                    <a:lnTo>
                      <a:pt x="215" y="14"/>
                    </a:lnTo>
                    <a:lnTo>
                      <a:pt x="239" y="49"/>
                    </a:lnTo>
                    <a:lnTo>
                      <a:pt x="253" y="21"/>
                    </a:lnTo>
                    <a:lnTo>
                      <a:pt x="279" y="26"/>
                    </a:lnTo>
                    <a:lnTo>
                      <a:pt x="281" y="5"/>
                    </a:lnTo>
                    <a:lnTo>
                      <a:pt x="317" y="0"/>
                    </a:lnTo>
                    <a:lnTo>
                      <a:pt x="326" y="21"/>
                    </a:lnTo>
                    <a:lnTo>
                      <a:pt x="348" y="7"/>
                    </a:lnTo>
                    <a:lnTo>
                      <a:pt x="362" y="12"/>
                    </a:lnTo>
                    <a:lnTo>
                      <a:pt x="371" y="40"/>
                    </a:lnTo>
                    <a:lnTo>
                      <a:pt x="350" y="64"/>
                    </a:lnTo>
                    <a:lnTo>
                      <a:pt x="412" y="113"/>
                    </a:lnTo>
                    <a:lnTo>
                      <a:pt x="400" y="130"/>
                    </a:lnTo>
                    <a:lnTo>
                      <a:pt x="423" y="158"/>
                    </a:lnTo>
                    <a:lnTo>
                      <a:pt x="421" y="170"/>
                    </a:lnTo>
                    <a:lnTo>
                      <a:pt x="364" y="218"/>
                    </a:lnTo>
                    <a:lnTo>
                      <a:pt x="350" y="210"/>
                    </a:lnTo>
                    <a:lnTo>
                      <a:pt x="364" y="218"/>
                    </a:lnTo>
                    <a:lnTo>
                      <a:pt x="322" y="251"/>
                    </a:lnTo>
                    <a:lnTo>
                      <a:pt x="281" y="298"/>
                    </a:lnTo>
                    <a:lnTo>
                      <a:pt x="277" y="310"/>
                    </a:lnTo>
                    <a:lnTo>
                      <a:pt x="267" y="308"/>
                    </a:lnTo>
                    <a:lnTo>
                      <a:pt x="262" y="308"/>
                    </a:lnTo>
                    <a:lnTo>
                      <a:pt x="239" y="291"/>
                    </a:lnTo>
                    <a:lnTo>
                      <a:pt x="239" y="270"/>
                    </a:lnTo>
                    <a:lnTo>
                      <a:pt x="217" y="241"/>
                    </a:lnTo>
                    <a:lnTo>
                      <a:pt x="177" y="248"/>
                    </a:lnTo>
                    <a:lnTo>
                      <a:pt x="135" y="2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960320" y="1144191"/>
                <a:ext cx="416719" cy="656034"/>
              </a:xfrm>
              <a:custGeom>
                <a:avLst/>
                <a:gdLst>
                  <a:gd name="T0" fmla="*/ 49 w 350"/>
                  <a:gd name="T1" fmla="*/ 135 h 551"/>
                  <a:gd name="T2" fmla="*/ 49 w 350"/>
                  <a:gd name="T3" fmla="*/ 135 h 551"/>
                  <a:gd name="T4" fmla="*/ 54 w 350"/>
                  <a:gd name="T5" fmla="*/ 104 h 551"/>
                  <a:gd name="T6" fmla="*/ 52 w 350"/>
                  <a:gd name="T7" fmla="*/ 87 h 551"/>
                  <a:gd name="T8" fmla="*/ 68 w 350"/>
                  <a:gd name="T9" fmla="*/ 76 h 551"/>
                  <a:gd name="T10" fmla="*/ 276 w 350"/>
                  <a:gd name="T11" fmla="*/ 0 h 551"/>
                  <a:gd name="T12" fmla="*/ 288 w 350"/>
                  <a:gd name="T13" fmla="*/ 57 h 551"/>
                  <a:gd name="T14" fmla="*/ 286 w 350"/>
                  <a:gd name="T15" fmla="*/ 94 h 551"/>
                  <a:gd name="T16" fmla="*/ 286 w 350"/>
                  <a:gd name="T17" fmla="*/ 130 h 551"/>
                  <a:gd name="T18" fmla="*/ 302 w 350"/>
                  <a:gd name="T19" fmla="*/ 168 h 551"/>
                  <a:gd name="T20" fmla="*/ 326 w 350"/>
                  <a:gd name="T21" fmla="*/ 192 h 551"/>
                  <a:gd name="T22" fmla="*/ 333 w 350"/>
                  <a:gd name="T23" fmla="*/ 194 h 551"/>
                  <a:gd name="T24" fmla="*/ 336 w 350"/>
                  <a:gd name="T25" fmla="*/ 199 h 551"/>
                  <a:gd name="T26" fmla="*/ 305 w 350"/>
                  <a:gd name="T27" fmla="*/ 218 h 551"/>
                  <a:gd name="T28" fmla="*/ 321 w 350"/>
                  <a:gd name="T29" fmla="*/ 258 h 551"/>
                  <a:gd name="T30" fmla="*/ 300 w 350"/>
                  <a:gd name="T31" fmla="*/ 274 h 551"/>
                  <a:gd name="T32" fmla="*/ 326 w 350"/>
                  <a:gd name="T33" fmla="*/ 281 h 551"/>
                  <a:gd name="T34" fmla="*/ 350 w 350"/>
                  <a:gd name="T35" fmla="*/ 319 h 551"/>
                  <a:gd name="T36" fmla="*/ 319 w 350"/>
                  <a:gd name="T37" fmla="*/ 388 h 551"/>
                  <a:gd name="T38" fmla="*/ 279 w 350"/>
                  <a:gd name="T39" fmla="*/ 416 h 551"/>
                  <a:gd name="T40" fmla="*/ 267 w 350"/>
                  <a:gd name="T41" fmla="*/ 407 h 551"/>
                  <a:gd name="T42" fmla="*/ 215 w 350"/>
                  <a:gd name="T43" fmla="*/ 421 h 551"/>
                  <a:gd name="T44" fmla="*/ 179 w 350"/>
                  <a:gd name="T45" fmla="*/ 473 h 551"/>
                  <a:gd name="T46" fmla="*/ 153 w 350"/>
                  <a:gd name="T47" fmla="*/ 466 h 551"/>
                  <a:gd name="T48" fmla="*/ 142 w 350"/>
                  <a:gd name="T49" fmla="*/ 485 h 551"/>
                  <a:gd name="T50" fmla="*/ 120 w 350"/>
                  <a:gd name="T51" fmla="*/ 473 h 551"/>
                  <a:gd name="T52" fmla="*/ 97 w 350"/>
                  <a:gd name="T53" fmla="*/ 478 h 551"/>
                  <a:gd name="T54" fmla="*/ 59 w 350"/>
                  <a:gd name="T55" fmla="*/ 551 h 551"/>
                  <a:gd name="T56" fmla="*/ 33 w 350"/>
                  <a:gd name="T57" fmla="*/ 551 h 551"/>
                  <a:gd name="T58" fmla="*/ 7 w 350"/>
                  <a:gd name="T59" fmla="*/ 485 h 551"/>
                  <a:gd name="T60" fmla="*/ 26 w 350"/>
                  <a:gd name="T61" fmla="*/ 426 h 551"/>
                  <a:gd name="T62" fmla="*/ 21 w 350"/>
                  <a:gd name="T63" fmla="*/ 364 h 551"/>
                  <a:gd name="T64" fmla="*/ 33 w 350"/>
                  <a:gd name="T65" fmla="*/ 353 h 551"/>
                  <a:gd name="T66" fmla="*/ 7 w 350"/>
                  <a:gd name="T67" fmla="*/ 326 h 551"/>
                  <a:gd name="T68" fmla="*/ 0 w 350"/>
                  <a:gd name="T69" fmla="*/ 244 h 551"/>
                  <a:gd name="T70" fmla="*/ 33 w 350"/>
                  <a:gd name="T71" fmla="*/ 201 h 551"/>
                  <a:gd name="T72" fmla="*/ 37 w 350"/>
                  <a:gd name="T73" fmla="*/ 187 h 551"/>
                  <a:gd name="T74" fmla="*/ 26 w 350"/>
                  <a:gd name="T75" fmla="*/ 147 h 551"/>
                  <a:gd name="T76" fmla="*/ 9 w 350"/>
                  <a:gd name="T77" fmla="*/ 142 h 551"/>
                  <a:gd name="T78" fmla="*/ 49 w 350"/>
                  <a:gd name="T79" fmla="*/ 135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0" h="551">
                    <a:moveTo>
                      <a:pt x="49" y="135"/>
                    </a:moveTo>
                    <a:lnTo>
                      <a:pt x="49" y="135"/>
                    </a:lnTo>
                    <a:lnTo>
                      <a:pt x="54" y="104"/>
                    </a:lnTo>
                    <a:lnTo>
                      <a:pt x="52" y="87"/>
                    </a:lnTo>
                    <a:lnTo>
                      <a:pt x="68" y="76"/>
                    </a:lnTo>
                    <a:lnTo>
                      <a:pt x="276" y="0"/>
                    </a:lnTo>
                    <a:lnTo>
                      <a:pt x="288" y="57"/>
                    </a:lnTo>
                    <a:lnTo>
                      <a:pt x="286" y="94"/>
                    </a:lnTo>
                    <a:lnTo>
                      <a:pt x="286" y="130"/>
                    </a:lnTo>
                    <a:lnTo>
                      <a:pt x="302" y="168"/>
                    </a:lnTo>
                    <a:lnTo>
                      <a:pt x="326" y="192"/>
                    </a:lnTo>
                    <a:lnTo>
                      <a:pt x="333" y="194"/>
                    </a:lnTo>
                    <a:lnTo>
                      <a:pt x="336" y="199"/>
                    </a:lnTo>
                    <a:lnTo>
                      <a:pt x="305" y="218"/>
                    </a:lnTo>
                    <a:lnTo>
                      <a:pt x="321" y="258"/>
                    </a:lnTo>
                    <a:lnTo>
                      <a:pt x="300" y="274"/>
                    </a:lnTo>
                    <a:lnTo>
                      <a:pt x="326" y="281"/>
                    </a:lnTo>
                    <a:lnTo>
                      <a:pt x="350" y="319"/>
                    </a:lnTo>
                    <a:lnTo>
                      <a:pt x="319" y="388"/>
                    </a:lnTo>
                    <a:lnTo>
                      <a:pt x="279" y="416"/>
                    </a:lnTo>
                    <a:lnTo>
                      <a:pt x="267" y="407"/>
                    </a:lnTo>
                    <a:lnTo>
                      <a:pt x="215" y="421"/>
                    </a:lnTo>
                    <a:lnTo>
                      <a:pt x="179" y="473"/>
                    </a:lnTo>
                    <a:lnTo>
                      <a:pt x="153" y="466"/>
                    </a:lnTo>
                    <a:lnTo>
                      <a:pt x="142" y="485"/>
                    </a:lnTo>
                    <a:lnTo>
                      <a:pt x="120" y="473"/>
                    </a:lnTo>
                    <a:lnTo>
                      <a:pt x="97" y="478"/>
                    </a:lnTo>
                    <a:lnTo>
                      <a:pt x="59" y="551"/>
                    </a:lnTo>
                    <a:lnTo>
                      <a:pt x="33" y="551"/>
                    </a:lnTo>
                    <a:lnTo>
                      <a:pt x="7" y="485"/>
                    </a:lnTo>
                    <a:lnTo>
                      <a:pt x="26" y="426"/>
                    </a:lnTo>
                    <a:lnTo>
                      <a:pt x="21" y="364"/>
                    </a:lnTo>
                    <a:lnTo>
                      <a:pt x="33" y="353"/>
                    </a:lnTo>
                    <a:lnTo>
                      <a:pt x="7" y="326"/>
                    </a:lnTo>
                    <a:lnTo>
                      <a:pt x="0" y="244"/>
                    </a:lnTo>
                    <a:lnTo>
                      <a:pt x="33" y="201"/>
                    </a:lnTo>
                    <a:lnTo>
                      <a:pt x="37" y="187"/>
                    </a:lnTo>
                    <a:lnTo>
                      <a:pt x="26" y="147"/>
                    </a:lnTo>
                    <a:lnTo>
                      <a:pt x="9" y="142"/>
                    </a:lnTo>
                    <a:lnTo>
                      <a:pt x="49" y="13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622183" y="1247775"/>
                <a:ext cx="402431" cy="479822"/>
              </a:xfrm>
              <a:custGeom>
                <a:avLst/>
                <a:gdLst>
                  <a:gd name="T0" fmla="*/ 11 w 338"/>
                  <a:gd name="T1" fmla="*/ 289 h 403"/>
                  <a:gd name="T2" fmla="*/ 11 w 338"/>
                  <a:gd name="T3" fmla="*/ 289 h 403"/>
                  <a:gd name="T4" fmla="*/ 4 w 338"/>
                  <a:gd name="T5" fmla="*/ 256 h 403"/>
                  <a:gd name="T6" fmla="*/ 0 w 338"/>
                  <a:gd name="T7" fmla="*/ 228 h 403"/>
                  <a:gd name="T8" fmla="*/ 165 w 338"/>
                  <a:gd name="T9" fmla="*/ 123 h 403"/>
                  <a:gd name="T10" fmla="*/ 336 w 338"/>
                  <a:gd name="T11" fmla="*/ 0 h 403"/>
                  <a:gd name="T12" fmla="*/ 338 w 338"/>
                  <a:gd name="T13" fmla="*/ 17 h 403"/>
                  <a:gd name="T14" fmla="*/ 333 w 338"/>
                  <a:gd name="T15" fmla="*/ 48 h 403"/>
                  <a:gd name="T16" fmla="*/ 293 w 338"/>
                  <a:gd name="T17" fmla="*/ 55 h 403"/>
                  <a:gd name="T18" fmla="*/ 310 w 338"/>
                  <a:gd name="T19" fmla="*/ 60 h 403"/>
                  <a:gd name="T20" fmla="*/ 321 w 338"/>
                  <a:gd name="T21" fmla="*/ 100 h 403"/>
                  <a:gd name="T22" fmla="*/ 317 w 338"/>
                  <a:gd name="T23" fmla="*/ 114 h 403"/>
                  <a:gd name="T24" fmla="*/ 284 w 338"/>
                  <a:gd name="T25" fmla="*/ 157 h 403"/>
                  <a:gd name="T26" fmla="*/ 291 w 338"/>
                  <a:gd name="T27" fmla="*/ 239 h 403"/>
                  <a:gd name="T28" fmla="*/ 317 w 338"/>
                  <a:gd name="T29" fmla="*/ 266 h 403"/>
                  <a:gd name="T30" fmla="*/ 305 w 338"/>
                  <a:gd name="T31" fmla="*/ 277 h 403"/>
                  <a:gd name="T32" fmla="*/ 310 w 338"/>
                  <a:gd name="T33" fmla="*/ 339 h 403"/>
                  <a:gd name="T34" fmla="*/ 291 w 338"/>
                  <a:gd name="T35" fmla="*/ 398 h 403"/>
                  <a:gd name="T36" fmla="*/ 267 w 338"/>
                  <a:gd name="T37" fmla="*/ 403 h 403"/>
                  <a:gd name="T38" fmla="*/ 239 w 338"/>
                  <a:gd name="T39" fmla="*/ 315 h 403"/>
                  <a:gd name="T40" fmla="*/ 227 w 338"/>
                  <a:gd name="T41" fmla="*/ 296 h 403"/>
                  <a:gd name="T42" fmla="*/ 191 w 338"/>
                  <a:gd name="T43" fmla="*/ 327 h 403"/>
                  <a:gd name="T44" fmla="*/ 179 w 338"/>
                  <a:gd name="T45" fmla="*/ 296 h 403"/>
                  <a:gd name="T46" fmla="*/ 172 w 338"/>
                  <a:gd name="T47" fmla="*/ 292 h 403"/>
                  <a:gd name="T48" fmla="*/ 89 w 338"/>
                  <a:gd name="T49" fmla="*/ 351 h 403"/>
                  <a:gd name="T50" fmla="*/ 75 w 338"/>
                  <a:gd name="T51" fmla="*/ 341 h 403"/>
                  <a:gd name="T52" fmla="*/ 49 w 338"/>
                  <a:gd name="T53" fmla="*/ 270 h 403"/>
                  <a:gd name="T54" fmla="*/ 28 w 338"/>
                  <a:gd name="T55" fmla="*/ 289 h 403"/>
                  <a:gd name="T56" fmla="*/ 11 w 338"/>
                  <a:gd name="T57" fmla="*/ 28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8" h="403">
                    <a:moveTo>
                      <a:pt x="11" y="289"/>
                    </a:moveTo>
                    <a:lnTo>
                      <a:pt x="11" y="289"/>
                    </a:lnTo>
                    <a:lnTo>
                      <a:pt x="4" y="256"/>
                    </a:lnTo>
                    <a:lnTo>
                      <a:pt x="0" y="228"/>
                    </a:lnTo>
                    <a:lnTo>
                      <a:pt x="165" y="123"/>
                    </a:lnTo>
                    <a:lnTo>
                      <a:pt x="336" y="0"/>
                    </a:lnTo>
                    <a:lnTo>
                      <a:pt x="338" y="17"/>
                    </a:lnTo>
                    <a:lnTo>
                      <a:pt x="333" y="48"/>
                    </a:lnTo>
                    <a:lnTo>
                      <a:pt x="293" y="55"/>
                    </a:lnTo>
                    <a:lnTo>
                      <a:pt x="310" y="60"/>
                    </a:lnTo>
                    <a:lnTo>
                      <a:pt x="321" y="100"/>
                    </a:lnTo>
                    <a:lnTo>
                      <a:pt x="317" y="114"/>
                    </a:lnTo>
                    <a:lnTo>
                      <a:pt x="284" y="157"/>
                    </a:lnTo>
                    <a:lnTo>
                      <a:pt x="291" y="239"/>
                    </a:lnTo>
                    <a:lnTo>
                      <a:pt x="317" y="266"/>
                    </a:lnTo>
                    <a:lnTo>
                      <a:pt x="305" y="277"/>
                    </a:lnTo>
                    <a:lnTo>
                      <a:pt x="310" y="339"/>
                    </a:lnTo>
                    <a:lnTo>
                      <a:pt x="291" y="398"/>
                    </a:lnTo>
                    <a:lnTo>
                      <a:pt x="267" y="403"/>
                    </a:lnTo>
                    <a:lnTo>
                      <a:pt x="239" y="315"/>
                    </a:lnTo>
                    <a:lnTo>
                      <a:pt x="227" y="296"/>
                    </a:lnTo>
                    <a:lnTo>
                      <a:pt x="191" y="327"/>
                    </a:lnTo>
                    <a:lnTo>
                      <a:pt x="179" y="296"/>
                    </a:lnTo>
                    <a:lnTo>
                      <a:pt x="172" y="292"/>
                    </a:lnTo>
                    <a:lnTo>
                      <a:pt x="89" y="351"/>
                    </a:lnTo>
                    <a:lnTo>
                      <a:pt x="75" y="341"/>
                    </a:lnTo>
                    <a:lnTo>
                      <a:pt x="49" y="270"/>
                    </a:lnTo>
                    <a:lnTo>
                      <a:pt x="28" y="289"/>
                    </a:lnTo>
                    <a:lnTo>
                      <a:pt x="11" y="28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878167" y="1707357"/>
                <a:ext cx="389334" cy="411956"/>
              </a:xfrm>
              <a:custGeom>
                <a:avLst/>
                <a:gdLst>
                  <a:gd name="T0" fmla="*/ 303 w 327"/>
                  <a:gd name="T1" fmla="*/ 183 h 346"/>
                  <a:gd name="T2" fmla="*/ 303 w 327"/>
                  <a:gd name="T3" fmla="*/ 183 h 346"/>
                  <a:gd name="T4" fmla="*/ 327 w 327"/>
                  <a:gd name="T5" fmla="*/ 213 h 346"/>
                  <a:gd name="T6" fmla="*/ 319 w 327"/>
                  <a:gd name="T7" fmla="*/ 239 h 346"/>
                  <a:gd name="T8" fmla="*/ 229 w 327"/>
                  <a:gd name="T9" fmla="*/ 258 h 346"/>
                  <a:gd name="T10" fmla="*/ 225 w 327"/>
                  <a:gd name="T11" fmla="*/ 265 h 346"/>
                  <a:gd name="T12" fmla="*/ 244 w 327"/>
                  <a:gd name="T13" fmla="*/ 291 h 346"/>
                  <a:gd name="T14" fmla="*/ 244 w 327"/>
                  <a:gd name="T15" fmla="*/ 303 h 346"/>
                  <a:gd name="T16" fmla="*/ 211 w 327"/>
                  <a:gd name="T17" fmla="*/ 315 h 346"/>
                  <a:gd name="T18" fmla="*/ 201 w 327"/>
                  <a:gd name="T19" fmla="*/ 303 h 346"/>
                  <a:gd name="T20" fmla="*/ 170 w 327"/>
                  <a:gd name="T21" fmla="*/ 339 h 346"/>
                  <a:gd name="T22" fmla="*/ 147 w 327"/>
                  <a:gd name="T23" fmla="*/ 346 h 346"/>
                  <a:gd name="T24" fmla="*/ 123 w 327"/>
                  <a:gd name="T25" fmla="*/ 336 h 346"/>
                  <a:gd name="T26" fmla="*/ 73 w 327"/>
                  <a:gd name="T27" fmla="*/ 282 h 346"/>
                  <a:gd name="T28" fmla="*/ 73 w 327"/>
                  <a:gd name="T29" fmla="*/ 265 h 346"/>
                  <a:gd name="T30" fmla="*/ 102 w 327"/>
                  <a:gd name="T31" fmla="*/ 216 h 346"/>
                  <a:gd name="T32" fmla="*/ 78 w 327"/>
                  <a:gd name="T33" fmla="*/ 211 h 346"/>
                  <a:gd name="T34" fmla="*/ 35 w 327"/>
                  <a:gd name="T35" fmla="*/ 232 h 346"/>
                  <a:gd name="T36" fmla="*/ 17 w 327"/>
                  <a:gd name="T37" fmla="*/ 185 h 346"/>
                  <a:gd name="T38" fmla="*/ 0 w 327"/>
                  <a:gd name="T39" fmla="*/ 178 h 346"/>
                  <a:gd name="T40" fmla="*/ 14 w 327"/>
                  <a:gd name="T41" fmla="*/ 166 h 346"/>
                  <a:gd name="T42" fmla="*/ 2 w 327"/>
                  <a:gd name="T43" fmla="*/ 142 h 346"/>
                  <a:gd name="T44" fmla="*/ 9 w 327"/>
                  <a:gd name="T45" fmla="*/ 130 h 346"/>
                  <a:gd name="T46" fmla="*/ 57 w 327"/>
                  <a:gd name="T47" fmla="*/ 100 h 346"/>
                  <a:gd name="T48" fmla="*/ 97 w 327"/>
                  <a:gd name="T49" fmla="*/ 93 h 346"/>
                  <a:gd name="T50" fmla="*/ 102 w 327"/>
                  <a:gd name="T51" fmla="*/ 78 h 346"/>
                  <a:gd name="T52" fmla="*/ 128 w 327"/>
                  <a:gd name="T53" fmla="*/ 78 h 346"/>
                  <a:gd name="T54" fmla="*/ 166 w 327"/>
                  <a:gd name="T55" fmla="*/ 5 h 346"/>
                  <a:gd name="T56" fmla="*/ 189 w 327"/>
                  <a:gd name="T57" fmla="*/ 0 h 346"/>
                  <a:gd name="T58" fmla="*/ 213 w 327"/>
                  <a:gd name="T59" fmla="*/ 76 h 346"/>
                  <a:gd name="T60" fmla="*/ 196 w 327"/>
                  <a:gd name="T61" fmla="*/ 114 h 346"/>
                  <a:gd name="T62" fmla="*/ 201 w 327"/>
                  <a:gd name="T63" fmla="*/ 166 h 346"/>
                  <a:gd name="T64" fmla="*/ 229 w 327"/>
                  <a:gd name="T65" fmla="*/ 180 h 346"/>
                  <a:gd name="T66" fmla="*/ 274 w 327"/>
                  <a:gd name="T67" fmla="*/ 175 h 346"/>
                  <a:gd name="T68" fmla="*/ 303 w 327"/>
                  <a:gd name="T69" fmla="*/ 18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7" h="346">
                    <a:moveTo>
                      <a:pt x="303" y="183"/>
                    </a:moveTo>
                    <a:lnTo>
                      <a:pt x="303" y="183"/>
                    </a:lnTo>
                    <a:lnTo>
                      <a:pt x="327" y="213"/>
                    </a:lnTo>
                    <a:lnTo>
                      <a:pt x="319" y="239"/>
                    </a:lnTo>
                    <a:lnTo>
                      <a:pt x="229" y="258"/>
                    </a:lnTo>
                    <a:lnTo>
                      <a:pt x="225" y="265"/>
                    </a:lnTo>
                    <a:lnTo>
                      <a:pt x="244" y="291"/>
                    </a:lnTo>
                    <a:lnTo>
                      <a:pt x="244" y="303"/>
                    </a:lnTo>
                    <a:lnTo>
                      <a:pt x="211" y="315"/>
                    </a:lnTo>
                    <a:lnTo>
                      <a:pt x="201" y="303"/>
                    </a:lnTo>
                    <a:lnTo>
                      <a:pt x="170" y="339"/>
                    </a:lnTo>
                    <a:lnTo>
                      <a:pt x="147" y="346"/>
                    </a:lnTo>
                    <a:lnTo>
                      <a:pt x="123" y="336"/>
                    </a:lnTo>
                    <a:lnTo>
                      <a:pt x="73" y="282"/>
                    </a:lnTo>
                    <a:lnTo>
                      <a:pt x="73" y="265"/>
                    </a:lnTo>
                    <a:lnTo>
                      <a:pt x="102" y="216"/>
                    </a:lnTo>
                    <a:lnTo>
                      <a:pt x="78" y="211"/>
                    </a:lnTo>
                    <a:lnTo>
                      <a:pt x="35" y="232"/>
                    </a:lnTo>
                    <a:lnTo>
                      <a:pt x="17" y="185"/>
                    </a:lnTo>
                    <a:lnTo>
                      <a:pt x="0" y="178"/>
                    </a:lnTo>
                    <a:lnTo>
                      <a:pt x="14" y="166"/>
                    </a:lnTo>
                    <a:lnTo>
                      <a:pt x="2" y="142"/>
                    </a:lnTo>
                    <a:lnTo>
                      <a:pt x="9" y="130"/>
                    </a:lnTo>
                    <a:lnTo>
                      <a:pt x="57" y="100"/>
                    </a:lnTo>
                    <a:lnTo>
                      <a:pt x="97" y="93"/>
                    </a:lnTo>
                    <a:lnTo>
                      <a:pt x="102" y="78"/>
                    </a:lnTo>
                    <a:lnTo>
                      <a:pt x="128" y="78"/>
                    </a:lnTo>
                    <a:lnTo>
                      <a:pt x="166" y="5"/>
                    </a:lnTo>
                    <a:lnTo>
                      <a:pt x="189" y="0"/>
                    </a:lnTo>
                    <a:lnTo>
                      <a:pt x="213" y="76"/>
                    </a:lnTo>
                    <a:lnTo>
                      <a:pt x="196" y="114"/>
                    </a:lnTo>
                    <a:lnTo>
                      <a:pt x="201" y="166"/>
                    </a:lnTo>
                    <a:lnTo>
                      <a:pt x="229" y="180"/>
                    </a:lnTo>
                    <a:lnTo>
                      <a:pt x="274" y="175"/>
                    </a:lnTo>
                    <a:lnTo>
                      <a:pt x="303" y="18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1103195" y="1628775"/>
                <a:ext cx="350044" cy="402431"/>
              </a:xfrm>
              <a:custGeom>
                <a:avLst/>
                <a:gdLst>
                  <a:gd name="T0" fmla="*/ 261 w 294"/>
                  <a:gd name="T1" fmla="*/ 260 h 338"/>
                  <a:gd name="T2" fmla="*/ 261 w 294"/>
                  <a:gd name="T3" fmla="*/ 260 h 338"/>
                  <a:gd name="T4" fmla="*/ 268 w 294"/>
                  <a:gd name="T5" fmla="*/ 277 h 338"/>
                  <a:gd name="T6" fmla="*/ 256 w 294"/>
                  <a:gd name="T7" fmla="*/ 289 h 338"/>
                  <a:gd name="T8" fmla="*/ 220 w 294"/>
                  <a:gd name="T9" fmla="*/ 294 h 338"/>
                  <a:gd name="T10" fmla="*/ 218 w 294"/>
                  <a:gd name="T11" fmla="*/ 315 h 338"/>
                  <a:gd name="T12" fmla="*/ 192 w 294"/>
                  <a:gd name="T13" fmla="*/ 310 h 338"/>
                  <a:gd name="T14" fmla="*/ 178 w 294"/>
                  <a:gd name="T15" fmla="*/ 338 h 338"/>
                  <a:gd name="T16" fmla="*/ 154 w 294"/>
                  <a:gd name="T17" fmla="*/ 303 h 338"/>
                  <a:gd name="T18" fmla="*/ 130 w 294"/>
                  <a:gd name="T19" fmla="*/ 305 h 338"/>
                  <a:gd name="T20" fmla="*/ 138 w 294"/>
                  <a:gd name="T21" fmla="*/ 279 h 338"/>
                  <a:gd name="T22" fmla="*/ 114 w 294"/>
                  <a:gd name="T23" fmla="*/ 249 h 338"/>
                  <a:gd name="T24" fmla="*/ 85 w 294"/>
                  <a:gd name="T25" fmla="*/ 241 h 338"/>
                  <a:gd name="T26" fmla="*/ 40 w 294"/>
                  <a:gd name="T27" fmla="*/ 246 h 338"/>
                  <a:gd name="T28" fmla="*/ 12 w 294"/>
                  <a:gd name="T29" fmla="*/ 232 h 338"/>
                  <a:gd name="T30" fmla="*/ 7 w 294"/>
                  <a:gd name="T31" fmla="*/ 180 h 338"/>
                  <a:gd name="T32" fmla="*/ 24 w 294"/>
                  <a:gd name="T33" fmla="*/ 142 h 338"/>
                  <a:gd name="T34" fmla="*/ 0 w 294"/>
                  <a:gd name="T35" fmla="*/ 66 h 338"/>
                  <a:gd name="T36" fmla="*/ 22 w 294"/>
                  <a:gd name="T37" fmla="*/ 78 h 338"/>
                  <a:gd name="T38" fmla="*/ 33 w 294"/>
                  <a:gd name="T39" fmla="*/ 59 h 338"/>
                  <a:gd name="T40" fmla="*/ 59 w 294"/>
                  <a:gd name="T41" fmla="*/ 66 h 338"/>
                  <a:gd name="T42" fmla="*/ 95 w 294"/>
                  <a:gd name="T43" fmla="*/ 14 h 338"/>
                  <a:gd name="T44" fmla="*/ 147 w 294"/>
                  <a:gd name="T45" fmla="*/ 0 h 338"/>
                  <a:gd name="T46" fmla="*/ 159 w 294"/>
                  <a:gd name="T47" fmla="*/ 9 h 338"/>
                  <a:gd name="T48" fmla="*/ 270 w 294"/>
                  <a:gd name="T49" fmla="*/ 80 h 338"/>
                  <a:gd name="T50" fmla="*/ 251 w 294"/>
                  <a:gd name="T51" fmla="*/ 97 h 338"/>
                  <a:gd name="T52" fmla="*/ 282 w 294"/>
                  <a:gd name="T53" fmla="*/ 144 h 338"/>
                  <a:gd name="T54" fmla="*/ 258 w 294"/>
                  <a:gd name="T55" fmla="*/ 182 h 338"/>
                  <a:gd name="T56" fmla="*/ 275 w 294"/>
                  <a:gd name="T57" fmla="*/ 204 h 338"/>
                  <a:gd name="T58" fmla="*/ 246 w 294"/>
                  <a:gd name="T59" fmla="*/ 220 h 338"/>
                  <a:gd name="T60" fmla="*/ 294 w 294"/>
                  <a:gd name="T61" fmla="*/ 241 h 338"/>
                  <a:gd name="T62" fmla="*/ 275 w 294"/>
                  <a:gd name="T63" fmla="*/ 241 h 338"/>
                  <a:gd name="T64" fmla="*/ 289 w 294"/>
                  <a:gd name="T65" fmla="*/ 256 h 338"/>
                  <a:gd name="T66" fmla="*/ 282 w 294"/>
                  <a:gd name="T67" fmla="*/ 263 h 338"/>
                  <a:gd name="T68" fmla="*/ 261 w 294"/>
                  <a:gd name="T69" fmla="*/ 26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4" h="338">
                    <a:moveTo>
                      <a:pt x="261" y="260"/>
                    </a:moveTo>
                    <a:lnTo>
                      <a:pt x="261" y="260"/>
                    </a:lnTo>
                    <a:lnTo>
                      <a:pt x="268" y="277"/>
                    </a:lnTo>
                    <a:lnTo>
                      <a:pt x="256" y="289"/>
                    </a:lnTo>
                    <a:lnTo>
                      <a:pt x="220" y="294"/>
                    </a:lnTo>
                    <a:lnTo>
                      <a:pt x="218" y="315"/>
                    </a:lnTo>
                    <a:lnTo>
                      <a:pt x="192" y="310"/>
                    </a:lnTo>
                    <a:lnTo>
                      <a:pt x="178" y="338"/>
                    </a:lnTo>
                    <a:lnTo>
                      <a:pt x="154" y="303"/>
                    </a:lnTo>
                    <a:lnTo>
                      <a:pt x="130" y="305"/>
                    </a:lnTo>
                    <a:lnTo>
                      <a:pt x="138" y="279"/>
                    </a:lnTo>
                    <a:lnTo>
                      <a:pt x="114" y="249"/>
                    </a:lnTo>
                    <a:lnTo>
                      <a:pt x="85" y="241"/>
                    </a:lnTo>
                    <a:lnTo>
                      <a:pt x="40" y="246"/>
                    </a:lnTo>
                    <a:lnTo>
                      <a:pt x="12" y="232"/>
                    </a:lnTo>
                    <a:lnTo>
                      <a:pt x="7" y="180"/>
                    </a:lnTo>
                    <a:lnTo>
                      <a:pt x="24" y="142"/>
                    </a:lnTo>
                    <a:lnTo>
                      <a:pt x="0" y="66"/>
                    </a:lnTo>
                    <a:lnTo>
                      <a:pt x="22" y="78"/>
                    </a:lnTo>
                    <a:lnTo>
                      <a:pt x="33" y="59"/>
                    </a:lnTo>
                    <a:lnTo>
                      <a:pt x="59" y="66"/>
                    </a:lnTo>
                    <a:lnTo>
                      <a:pt x="95" y="14"/>
                    </a:lnTo>
                    <a:lnTo>
                      <a:pt x="147" y="0"/>
                    </a:lnTo>
                    <a:lnTo>
                      <a:pt x="159" y="9"/>
                    </a:lnTo>
                    <a:lnTo>
                      <a:pt x="270" y="80"/>
                    </a:lnTo>
                    <a:lnTo>
                      <a:pt x="251" y="97"/>
                    </a:lnTo>
                    <a:lnTo>
                      <a:pt x="282" y="144"/>
                    </a:lnTo>
                    <a:lnTo>
                      <a:pt x="258" y="182"/>
                    </a:lnTo>
                    <a:lnTo>
                      <a:pt x="275" y="204"/>
                    </a:lnTo>
                    <a:lnTo>
                      <a:pt x="246" y="220"/>
                    </a:lnTo>
                    <a:lnTo>
                      <a:pt x="294" y="241"/>
                    </a:lnTo>
                    <a:lnTo>
                      <a:pt x="275" y="241"/>
                    </a:lnTo>
                    <a:lnTo>
                      <a:pt x="289" y="256"/>
                    </a:lnTo>
                    <a:lnTo>
                      <a:pt x="282" y="263"/>
                    </a:lnTo>
                    <a:lnTo>
                      <a:pt x="261" y="26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73342" y="1519238"/>
                <a:ext cx="338138" cy="490538"/>
              </a:xfrm>
              <a:custGeom>
                <a:avLst/>
                <a:gdLst>
                  <a:gd name="T0" fmla="*/ 130 w 284"/>
                  <a:gd name="T1" fmla="*/ 369 h 412"/>
                  <a:gd name="T2" fmla="*/ 130 w 284"/>
                  <a:gd name="T3" fmla="*/ 369 h 412"/>
                  <a:gd name="T4" fmla="*/ 85 w 284"/>
                  <a:gd name="T5" fmla="*/ 409 h 412"/>
                  <a:gd name="T6" fmla="*/ 64 w 284"/>
                  <a:gd name="T7" fmla="*/ 402 h 412"/>
                  <a:gd name="T8" fmla="*/ 67 w 284"/>
                  <a:gd name="T9" fmla="*/ 397 h 412"/>
                  <a:gd name="T10" fmla="*/ 88 w 284"/>
                  <a:gd name="T11" fmla="*/ 376 h 412"/>
                  <a:gd name="T12" fmla="*/ 93 w 284"/>
                  <a:gd name="T13" fmla="*/ 367 h 412"/>
                  <a:gd name="T14" fmla="*/ 88 w 284"/>
                  <a:gd name="T15" fmla="*/ 336 h 412"/>
                  <a:gd name="T16" fmla="*/ 74 w 284"/>
                  <a:gd name="T17" fmla="*/ 314 h 412"/>
                  <a:gd name="T18" fmla="*/ 38 w 284"/>
                  <a:gd name="T19" fmla="*/ 277 h 412"/>
                  <a:gd name="T20" fmla="*/ 26 w 284"/>
                  <a:gd name="T21" fmla="*/ 248 h 412"/>
                  <a:gd name="T22" fmla="*/ 14 w 284"/>
                  <a:gd name="T23" fmla="*/ 182 h 412"/>
                  <a:gd name="T24" fmla="*/ 0 w 284"/>
                  <a:gd name="T25" fmla="*/ 149 h 412"/>
                  <a:gd name="T26" fmla="*/ 19 w 284"/>
                  <a:gd name="T27" fmla="*/ 132 h 412"/>
                  <a:gd name="T28" fmla="*/ 55 w 284"/>
                  <a:gd name="T29" fmla="*/ 120 h 412"/>
                  <a:gd name="T30" fmla="*/ 180 w 284"/>
                  <a:gd name="T31" fmla="*/ 19 h 412"/>
                  <a:gd name="T32" fmla="*/ 209 w 284"/>
                  <a:gd name="T33" fmla="*/ 0 h 412"/>
                  <a:gd name="T34" fmla="*/ 213 w 284"/>
                  <a:gd name="T35" fmla="*/ 28 h 412"/>
                  <a:gd name="T36" fmla="*/ 220 w 284"/>
                  <a:gd name="T37" fmla="*/ 61 h 412"/>
                  <a:gd name="T38" fmla="*/ 237 w 284"/>
                  <a:gd name="T39" fmla="*/ 61 h 412"/>
                  <a:gd name="T40" fmla="*/ 258 w 284"/>
                  <a:gd name="T41" fmla="*/ 42 h 412"/>
                  <a:gd name="T42" fmla="*/ 284 w 284"/>
                  <a:gd name="T43" fmla="*/ 113 h 412"/>
                  <a:gd name="T44" fmla="*/ 232 w 284"/>
                  <a:gd name="T45" fmla="*/ 142 h 412"/>
                  <a:gd name="T46" fmla="*/ 242 w 284"/>
                  <a:gd name="T47" fmla="*/ 180 h 412"/>
                  <a:gd name="T48" fmla="*/ 213 w 284"/>
                  <a:gd name="T49" fmla="*/ 215 h 412"/>
                  <a:gd name="T50" fmla="*/ 230 w 284"/>
                  <a:gd name="T51" fmla="*/ 220 h 412"/>
                  <a:gd name="T52" fmla="*/ 242 w 284"/>
                  <a:gd name="T53" fmla="*/ 243 h 412"/>
                  <a:gd name="T54" fmla="*/ 201 w 284"/>
                  <a:gd name="T55" fmla="*/ 260 h 412"/>
                  <a:gd name="T56" fmla="*/ 204 w 284"/>
                  <a:gd name="T57" fmla="*/ 279 h 412"/>
                  <a:gd name="T58" fmla="*/ 180 w 284"/>
                  <a:gd name="T59" fmla="*/ 288 h 412"/>
                  <a:gd name="T60" fmla="*/ 185 w 284"/>
                  <a:gd name="T61" fmla="*/ 307 h 412"/>
                  <a:gd name="T62" fmla="*/ 173 w 284"/>
                  <a:gd name="T63" fmla="*/ 314 h 412"/>
                  <a:gd name="T64" fmla="*/ 197 w 284"/>
                  <a:gd name="T65" fmla="*/ 348 h 412"/>
                  <a:gd name="T66" fmla="*/ 187 w 284"/>
                  <a:gd name="T67" fmla="*/ 378 h 412"/>
                  <a:gd name="T68" fmla="*/ 152 w 284"/>
                  <a:gd name="T69" fmla="*/ 412 h 412"/>
                  <a:gd name="T70" fmla="*/ 140 w 284"/>
                  <a:gd name="T71" fmla="*/ 412 h 412"/>
                  <a:gd name="T72" fmla="*/ 130 w 284"/>
                  <a:gd name="T73" fmla="*/ 36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4" h="412">
                    <a:moveTo>
                      <a:pt x="130" y="369"/>
                    </a:moveTo>
                    <a:lnTo>
                      <a:pt x="130" y="369"/>
                    </a:lnTo>
                    <a:lnTo>
                      <a:pt x="85" y="409"/>
                    </a:lnTo>
                    <a:lnTo>
                      <a:pt x="64" y="402"/>
                    </a:lnTo>
                    <a:lnTo>
                      <a:pt x="67" y="397"/>
                    </a:lnTo>
                    <a:lnTo>
                      <a:pt x="88" y="376"/>
                    </a:lnTo>
                    <a:lnTo>
                      <a:pt x="93" y="367"/>
                    </a:lnTo>
                    <a:lnTo>
                      <a:pt x="88" y="336"/>
                    </a:lnTo>
                    <a:lnTo>
                      <a:pt x="74" y="314"/>
                    </a:lnTo>
                    <a:lnTo>
                      <a:pt x="38" y="277"/>
                    </a:lnTo>
                    <a:lnTo>
                      <a:pt x="26" y="248"/>
                    </a:lnTo>
                    <a:lnTo>
                      <a:pt x="14" y="182"/>
                    </a:lnTo>
                    <a:lnTo>
                      <a:pt x="0" y="149"/>
                    </a:lnTo>
                    <a:lnTo>
                      <a:pt x="19" y="132"/>
                    </a:lnTo>
                    <a:lnTo>
                      <a:pt x="55" y="120"/>
                    </a:lnTo>
                    <a:lnTo>
                      <a:pt x="180" y="19"/>
                    </a:lnTo>
                    <a:lnTo>
                      <a:pt x="209" y="0"/>
                    </a:lnTo>
                    <a:lnTo>
                      <a:pt x="213" y="28"/>
                    </a:lnTo>
                    <a:lnTo>
                      <a:pt x="220" y="61"/>
                    </a:lnTo>
                    <a:lnTo>
                      <a:pt x="237" y="61"/>
                    </a:lnTo>
                    <a:lnTo>
                      <a:pt x="258" y="42"/>
                    </a:lnTo>
                    <a:lnTo>
                      <a:pt x="284" y="113"/>
                    </a:lnTo>
                    <a:lnTo>
                      <a:pt x="232" y="142"/>
                    </a:lnTo>
                    <a:lnTo>
                      <a:pt x="242" y="180"/>
                    </a:lnTo>
                    <a:lnTo>
                      <a:pt x="213" y="215"/>
                    </a:lnTo>
                    <a:lnTo>
                      <a:pt x="230" y="220"/>
                    </a:lnTo>
                    <a:lnTo>
                      <a:pt x="242" y="243"/>
                    </a:lnTo>
                    <a:lnTo>
                      <a:pt x="201" y="260"/>
                    </a:lnTo>
                    <a:lnTo>
                      <a:pt x="204" y="279"/>
                    </a:lnTo>
                    <a:lnTo>
                      <a:pt x="180" y="288"/>
                    </a:lnTo>
                    <a:lnTo>
                      <a:pt x="185" y="307"/>
                    </a:lnTo>
                    <a:lnTo>
                      <a:pt x="173" y="314"/>
                    </a:lnTo>
                    <a:lnTo>
                      <a:pt x="197" y="348"/>
                    </a:lnTo>
                    <a:lnTo>
                      <a:pt x="187" y="378"/>
                    </a:lnTo>
                    <a:lnTo>
                      <a:pt x="152" y="412"/>
                    </a:lnTo>
                    <a:lnTo>
                      <a:pt x="140" y="412"/>
                    </a:lnTo>
                    <a:lnTo>
                      <a:pt x="130" y="36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579320" y="1595438"/>
                <a:ext cx="420291" cy="416719"/>
              </a:xfrm>
              <a:custGeom>
                <a:avLst/>
                <a:gdLst>
                  <a:gd name="T0" fmla="*/ 253 w 353"/>
                  <a:gd name="T1" fmla="*/ 236 h 350"/>
                  <a:gd name="T2" fmla="*/ 253 w 353"/>
                  <a:gd name="T3" fmla="*/ 236 h 350"/>
                  <a:gd name="T4" fmla="*/ 265 w 353"/>
                  <a:gd name="T5" fmla="*/ 260 h 350"/>
                  <a:gd name="T6" fmla="*/ 251 w 353"/>
                  <a:gd name="T7" fmla="*/ 272 h 350"/>
                  <a:gd name="T8" fmla="*/ 225 w 353"/>
                  <a:gd name="T9" fmla="*/ 277 h 350"/>
                  <a:gd name="T10" fmla="*/ 187 w 353"/>
                  <a:gd name="T11" fmla="*/ 307 h 350"/>
                  <a:gd name="T12" fmla="*/ 156 w 353"/>
                  <a:gd name="T13" fmla="*/ 288 h 350"/>
                  <a:gd name="T14" fmla="*/ 140 w 353"/>
                  <a:gd name="T15" fmla="*/ 314 h 350"/>
                  <a:gd name="T16" fmla="*/ 121 w 353"/>
                  <a:gd name="T17" fmla="*/ 300 h 350"/>
                  <a:gd name="T18" fmla="*/ 114 w 353"/>
                  <a:gd name="T19" fmla="*/ 312 h 350"/>
                  <a:gd name="T20" fmla="*/ 125 w 353"/>
                  <a:gd name="T21" fmla="*/ 338 h 350"/>
                  <a:gd name="T22" fmla="*/ 114 w 353"/>
                  <a:gd name="T23" fmla="*/ 350 h 350"/>
                  <a:gd name="T24" fmla="*/ 92 w 353"/>
                  <a:gd name="T25" fmla="*/ 329 h 350"/>
                  <a:gd name="T26" fmla="*/ 81 w 353"/>
                  <a:gd name="T27" fmla="*/ 345 h 350"/>
                  <a:gd name="T28" fmla="*/ 64 w 353"/>
                  <a:gd name="T29" fmla="*/ 343 h 350"/>
                  <a:gd name="T30" fmla="*/ 73 w 353"/>
                  <a:gd name="T31" fmla="*/ 329 h 350"/>
                  <a:gd name="T32" fmla="*/ 52 w 353"/>
                  <a:gd name="T33" fmla="*/ 272 h 350"/>
                  <a:gd name="T34" fmla="*/ 24 w 353"/>
                  <a:gd name="T35" fmla="*/ 284 h 350"/>
                  <a:gd name="T36" fmla="*/ 0 w 353"/>
                  <a:gd name="T37" fmla="*/ 250 h 350"/>
                  <a:gd name="T38" fmla="*/ 12 w 353"/>
                  <a:gd name="T39" fmla="*/ 243 h 350"/>
                  <a:gd name="T40" fmla="*/ 7 w 353"/>
                  <a:gd name="T41" fmla="*/ 224 h 350"/>
                  <a:gd name="T42" fmla="*/ 31 w 353"/>
                  <a:gd name="T43" fmla="*/ 215 h 350"/>
                  <a:gd name="T44" fmla="*/ 28 w 353"/>
                  <a:gd name="T45" fmla="*/ 196 h 350"/>
                  <a:gd name="T46" fmla="*/ 69 w 353"/>
                  <a:gd name="T47" fmla="*/ 179 h 350"/>
                  <a:gd name="T48" fmla="*/ 57 w 353"/>
                  <a:gd name="T49" fmla="*/ 156 h 350"/>
                  <a:gd name="T50" fmla="*/ 40 w 353"/>
                  <a:gd name="T51" fmla="*/ 151 h 350"/>
                  <a:gd name="T52" fmla="*/ 69 w 353"/>
                  <a:gd name="T53" fmla="*/ 116 h 350"/>
                  <a:gd name="T54" fmla="*/ 59 w 353"/>
                  <a:gd name="T55" fmla="*/ 78 h 350"/>
                  <a:gd name="T56" fmla="*/ 111 w 353"/>
                  <a:gd name="T57" fmla="*/ 49 h 350"/>
                  <a:gd name="T58" fmla="*/ 125 w 353"/>
                  <a:gd name="T59" fmla="*/ 59 h 350"/>
                  <a:gd name="T60" fmla="*/ 208 w 353"/>
                  <a:gd name="T61" fmla="*/ 0 h 350"/>
                  <a:gd name="T62" fmla="*/ 215 w 353"/>
                  <a:gd name="T63" fmla="*/ 4 h 350"/>
                  <a:gd name="T64" fmla="*/ 227 w 353"/>
                  <a:gd name="T65" fmla="*/ 35 h 350"/>
                  <a:gd name="T66" fmla="*/ 263 w 353"/>
                  <a:gd name="T67" fmla="*/ 4 h 350"/>
                  <a:gd name="T68" fmla="*/ 275 w 353"/>
                  <a:gd name="T69" fmla="*/ 23 h 350"/>
                  <a:gd name="T70" fmla="*/ 303 w 353"/>
                  <a:gd name="T71" fmla="*/ 111 h 350"/>
                  <a:gd name="T72" fmla="*/ 327 w 353"/>
                  <a:gd name="T73" fmla="*/ 106 h 350"/>
                  <a:gd name="T74" fmla="*/ 353 w 353"/>
                  <a:gd name="T75" fmla="*/ 172 h 350"/>
                  <a:gd name="T76" fmla="*/ 348 w 353"/>
                  <a:gd name="T77" fmla="*/ 187 h 350"/>
                  <a:gd name="T78" fmla="*/ 308 w 353"/>
                  <a:gd name="T79" fmla="*/ 194 h 350"/>
                  <a:gd name="T80" fmla="*/ 260 w 353"/>
                  <a:gd name="T81" fmla="*/ 224 h 350"/>
                  <a:gd name="T82" fmla="*/ 253 w 353"/>
                  <a:gd name="T83" fmla="*/ 236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3" h="350">
                    <a:moveTo>
                      <a:pt x="253" y="236"/>
                    </a:moveTo>
                    <a:lnTo>
                      <a:pt x="253" y="236"/>
                    </a:lnTo>
                    <a:lnTo>
                      <a:pt x="265" y="260"/>
                    </a:lnTo>
                    <a:lnTo>
                      <a:pt x="251" y="272"/>
                    </a:lnTo>
                    <a:lnTo>
                      <a:pt x="225" y="277"/>
                    </a:lnTo>
                    <a:lnTo>
                      <a:pt x="187" y="307"/>
                    </a:lnTo>
                    <a:lnTo>
                      <a:pt x="156" y="288"/>
                    </a:lnTo>
                    <a:lnTo>
                      <a:pt x="140" y="314"/>
                    </a:lnTo>
                    <a:lnTo>
                      <a:pt x="121" y="300"/>
                    </a:lnTo>
                    <a:lnTo>
                      <a:pt x="114" y="312"/>
                    </a:lnTo>
                    <a:lnTo>
                      <a:pt x="125" y="338"/>
                    </a:lnTo>
                    <a:lnTo>
                      <a:pt x="114" y="350"/>
                    </a:lnTo>
                    <a:lnTo>
                      <a:pt x="92" y="329"/>
                    </a:lnTo>
                    <a:lnTo>
                      <a:pt x="81" y="345"/>
                    </a:lnTo>
                    <a:lnTo>
                      <a:pt x="64" y="343"/>
                    </a:lnTo>
                    <a:lnTo>
                      <a:pt x="73" y="329"/>
                    </a:lnTo>
                    <a:lnTo>
                      <a:pt x="52" y="272"/>
                    </a:lnTo>
                    <a:lnTo>
                      <a:pt x="24" y="284"/>
                    </a:lnTo>
                    <a:lnTo>
                      <a:pt x="0" y="250"/>
                    </a:lnTo>
                    <a:lnTo>
                      <a:pt x="12" y="243"/>
                    </a:lnTo>
                    <a:lnTo>
                      <a:pt x="7" y="224"/>
                    </a:lnTo>
                    <a:lnTo>
                      <a:pt x="31" y="215"/>
                    </a:lnTo>
                    <a:lnTo>
                      <a:pt x="28" y="196"/>
                    </a:lnTo>
                    <a:lnTo>
                      <a:pt x="69" y="179"/>
                    </a:lnTo>
                    <a:lnTo>
                      <a:pt x="57" y="156"/>
                    </a:lnTo>
                    <a:lnTo>
                      <a:pt x="40" y="151"/>
                    </a:lnTo>
                    <a:lnTo>
                      <a:pt x="69" y="116"/>
                    </a:lnTo>
                    <a:lnTo>
                      <a:pt x="59" y="78"/>
                    </a:lnTo>
                    <a:lnTo>
                      <a:pt x="111" y="49"/>
                    </a:lnTo>
                    <a:lnTo>
                      <a:pt x="125" y="59"/>
                    </a:lnTo>
                    <a:lnTo>
                      <a:pt x="208" y="0"/>
                    </a:lnTo>
                    <a:lnTo>
                      <a:pt x="215" y="4"/>
                    </a:lnTo>
                    <a:lnTo>
                      <a:pt x="227" y="35"/>
                    </a:lnTo>
                    <a:lnTo>
                      <a:pt x="263" y="4"/>
                    </a:lnTo>
                    <a:lnTo>
                      <a:pt x="275" y="23"/>
                    </a:lnTo>
                    <a:lnTo>
                      <a:pt x="303" y="111"/>
                    </a:lnTo>
                    <a:lnTo>
                      <a:pt x="327" y="106"/>
                    </a:lnTo>
                    <a:lnTo>
                      <a:pt x="353" y="172"/>
                    </a:lnTo>
                    <a:lnTo>
                      <a:pt x="348" y="187"/>
                    </a:lnTo>
                    <a:lnTo>
                      <a:pt x="308" y="194"/>
                    </a:lnTo>
                    <a:lnTo>
                      <a:pt x="260" y="224"/>
                    </a:lnTo>
                    <a:lnTo>
                      <a:pt x="253" y="23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2259292" y="1420416"/>
                <a:ext cx="717947" cy="348853"/>
              </a:xfrm>
              <a:custGeom>
                <a:avLst/>
                <a:gdLst>
                  <a:gd name="T0" fmla="*/ 4 w 603"/>
                  <a:gd name="T1" fmla="*/ 165 h 293"/>
                  <a:gd name="T2" fmla="*/ 0 w 603"/>
                  <a:gd name="T3" fmla="*/ 147 h 293"/>
                  <a:gd name="T4" fmla="*/ 14 w 603"/>
                  <a:gd name="T5" fmla="*/ 125 h 293"/>
                  <a:gd name="T6" fmla="*/ 49 w 603"/>
                  <a:gd name="T7" fmla="*/ 106 h 293"/>
                  <a:gd name="T8" fmla="*/ 125 w 603"/>
                  <a:gd name="T9" fmla="*/ 92 h 293"/>
                  <a:gd name="T10" fmla="*/ 137 w 603"/>
                  <a:gd name="T11" fmla="*/ 142 h 293"/>
                  <a:gd name="T12" fmla="*/ 243 w 603"/>
                  <a:gd name="T13" fmla="*/ 175 h 293"/>
                  <a:gd name="T14" fmla="*/ 277 w 603"/>
                  <a:gd name="T15" fmla="*/ 168 h 293"/>
                  <a:gd name="T16" fmla="*/ 329 w 603"/>
                  <a:gd name="T17" fmla="*/ 80 h 293"/>
                  <a:gd name="T18" fmla="*/ 326 w 603"/>
                  <a:gd name="T19" fmla="*/ 33 h 293"/>
                  <a:gd name="T20" fmla="*/ 376 w 603"/>
                  <a:gd name="T21" fmla="*/ 49 h 293"/>
                  <a:gd name="T22" fmla="*/ 480 w 603"/>
                  <a:gd name="T23" fmla="*/ 0 h 293"/>
                  <a:gd name="T24" fmla="*/ 513 w 603"/>
                  <a:gd name="T25" fmla="*/ 85 h 293"/>
                  <a:gd name="T26" fmla="*/ 549 w 603"/>
                  <a:gd name="T27" fmla="*/ 78 h 293"/>
                  <a:gd name="T28" fmla="*/ 603 w 603"/>
                  <a:gd name="T29" fmla="*/ 106 h 293"/>
                  <a:gd name="T30" fmla="*/ 561 w 603"/>
                  <a:gd name="T31" fmla="*/ 156 h 293"/>
                  <a:gd name="T32" fmla="*/ 584 w 603"/>
                  <a:gd name="T33" fmla="*/ 206 h 293"/>
                  <a:gd name="T34" fmla="*/ 532 w 603"/>
                  <a:gd name="T35" fmla="*/ 227 h 293"/>
                  <a:gd name="T36" fmla="*/ 509 w 603"/>
                  <a:gd name="T37" fmla="*/ 246 h 293"/>
                  <a:gd name="T38" fmla="*/ 414 w 603"/>
                  <a:gd name="T39" fmla="*/ 258 h 293"/>
                  <a:gd name="T40" fmla="*/ 388 w 603"/>
                  <a:gd name="T41" fmla="*/ 289 h 293"/>
                  <a:gd name="T42" fmla="*/ 341 w 603"/>
                  <a:gd name="T43" fmla="*/ 289 h 293"/>
                  <a:gd name="T44" fmla="*/ 291 w 603"/>
                  <a:gd name="T45" fmla="*/ 293 h 293"/>
                  <a:gd name="T46" fmla="*/ 210 w 603"/>
                  <a:gd name="T47" fmla="*/ 291 h 293"/>
                  <a:gd name="T48" fmla="*/ 187 w 603"/>
                  <a:gd name="T49" fmla="*/ 265 h 293"/>
                  <a:gd name="T50" fmla="*/ 165 w 603"/>
                  <a:gd name="T51" fmla="*/ 263 h 293"/>
                  <a:gd name="T52" fmla="*/ 165 w 603"/>
                  <a:gd name="T53" fmla="*/ 248 h 293"/>
                  <a:gd name="T54" fmla="*/ 92 w 603"/>
                  <a:gd name="T55" fmla="*/ 227 h 293"/>
                  <a:gd name="T56" fmla="*/ 52 w 603"/>
                  <a:gd name="T57" fmla="*/ 227 h 293"/>
                  <a:gd name="T58" fmla="*/ 23 w 603"/>
                  <a:gd name="T59" fmla="*/ 241 h 293"/>
                  <a:gd name="T60" fmla="*/ 14 w 603"/>
                  <a:gd name="T61" fmla="*/ 229 h 293"/>
                  <a:gd name="T62" fmla="*/ 14 w 603"/>
                  <a:gd name="T63" fmla="*/ 196 h 293"/>
                  <a:gd name="T64" fmla="*/ 4 w 603"/>
                  <a:gd name="T65" fmla="*/ 165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3" h="293">
                    <a:moveTo>
                      <a:pt x="4" y="165"/>
                    </a:moveTo>
                    <a:lnTo>
                      <a:pt x="4" y="165"/>
                    </a:lnTo>
                    <a:lnTo>
                      <a:pt x="2" y="154"/>
                    </a:lnTo>
                    <a:lnTo>
                      <a:pt x="0" y="147"/>
                    </a:lnTo>
                    <a:lnTo>
                      <a:pt x="2" y="139"/>
                    </a:lnTo>
                    <a:lnTo>
                      <a:pt x="14" y="125"/>
                    </a:lnTo>
                    <a:lnTo>
                      <a:pt x="30" y="111"/>
                    </a:lnTo>
                    <a:lnTo>
                      <a:pt x="49" y="106"/>
                    </a:lnTo>
                    <a:lnTo>
                      <a:pt x="87" y="106"/>
                    </a:lnTo>
                    <a:lnTo>
                      <a:pt x="125" y="92"/>
                    </a:lnTo>
                    <a:lnTo>
                      <a:pt x="120" y="128"/>
                    </a:lnTo>
                    <a:lnTo>
                      <a:pt x="137" y="142"/>
                    </a:lnTo>
                    <a:lnTo>
                      <a:pt x="189" y="165"/>
                    </a:lnTo>
                    <a:lnTo>
                      <a:pt x="243" y="175"/>
                    </a:lnTo>
                    <a:lnTo>
                      <a:pt x="265" y="175"/>
                    </a:lnTo>
                    <a:lnTo>
                      <a:pt x="277" y="168"/>
                    </a:lnTo>
                    <a:lnTo>
                      <a:pt x="279" y="111"/>
                    </a:lnTo>
                    <a:lnTo>
                      <a:pt x="329" y="80"/>
                    </a:lnTo>
                    <a:lnTo>
                      <a:pt x="319" y="45"/>
                    </a:lnTo>
                    <a:lnTo>
                      <a:pt x="326" y="33"/>
                    </a:lnTo>
                    <a:lnTo>
                      <a:pt x="359" y="26"/>
                    </a:lnTo>
                    <a:lnTo>
                      <a:pt x="376" y="49"/>
                    </a:lnTo>
                    <a:lnTo>
                      <a:pt x="433" y="5"/>
                    </a:lnTo>
                    <a:lnTo>
                      <a:pt x="480" y="0"/>
                    </a:lnTo>
                    <a:lnTo>
                      <a:pt x="506" y="40"/>
                    </a:lnTo>
                    <a:lnTo>
                      <a:pt x="513" y="85"/>
                    </a:lnTo>
                    <a:lnTo>
                      <a:pt x="549" y="94"/>
                    </a:lnTo>
                    <a:lnTo>
                      <a:pt x="549" y="78"/>
                    </a:lnTo>
                    <a:lnTo>
                      <a:pt x="568" y="73"/>
                    </a:lnTo>
                    <a:lnTo>
                      <a:pt x="603" y="106"/>
                    </a:lnTo>
                    <a:lnTo>
                      <a:pt x="601" y="130"/>
                    </a:lnTo>
                    <a:lnTo>
                      <a:pt x="561" y="156"/>
                    </a:lnTo>
                    <a:lnTo>
                      <a:pt x="589" y="173"/>
                    </a:lnTo>
                    <a:lnTo>
                      <a:pt x="584" y="206"/>
                    </a:lnTo>
                    <a:lnTo>
                      <a:pt x="554" y="229"/>
                    </a:lnTo>
                    <a:lnTo>
                      <a:pt x="532" y="227"/>
                    </a:lnTo>
                    <a:lnTo>
                      <a:pt x="499" y="272"/>
                    </a:lnTo>
                    <a:lnTo>
                      <a:pt x="509" y="246"/>
                    </a:lnTo>
                    <a:lnTo>
                      <a:pt x="480" y="234"/>
                    </a:lnTo>
                    <a:lnTo>
                      <a:pt x="414" y="258"/>
                    </a:lnTo>
                    <a:lnTo>
                      <a:pt x="402" y="289"/>
                    </a:lnTo>
                    <a:lnTo>
                      <a:pt x="388" y="289"/>
                    </a:lnTo>
                    <a:lnTo>
                      <a:pt x="357" y="272"/>
                    </a:lnTo>
                    <a:lnTo>
                      <a:pt x="341" y="289"/>
                    </a:lnTo>
                    <a:lnTo>
                      <a:pt x="305" y="267"/>
                    </a:lnTo>
                    <a:lnTo>
                      <a:pt x="291" y="293"/>
                    </a:lnTo>
                    <a:lnTo>
                      <a:pt x="267" y="274"/>
                    </a:lnTo>
                    <a:lnTo>
                      <a:pt x="210" y="291"/>
                    </a:lnTo>
                    <a:lnTo>
                      <a:pt x="206" y="270"/>
                    </a:lnTo>
                    <a:lnTo>
                      <a:pt x="187" y="265"/>
                    </a:lnTo>
                    <a:lnTo>
                      <a:pt x="194" y="241"/>
                    </a:lnTo>
                    <a:lnTo>
                      <a:pt x="165" y="263"/>
                    </a:lnTo>
                    <a:lnTo>
                      <a:pt x="158" y="260"/>
                    </a:lnTo>
                    <a:lnTo>
                      <a:pt x="165" y="248"/>
                    </a:lnTo>
                    <a:lnTo>
                      <a:pt x="116" y="229"/>
                    </a:lnTo>
                    <a:lnTo>
                      <a:pt x="92" y="227"/>
                    </a:lnTo>
                    <a:lnTo>
                      <a:pt x="61" y="237"/>
                    </a:lnTo>
                    <a:lnTo>
                      <a:pt x="52" y="227"/>
                    </a:lnTo>
                    <a:lnTo>
                      <a:pt x="35" y="244"/>
                    </a:lnTo>
                    <a:lnTo>
                      <a:pt x="23" y="241"/>
                    </a:lnTo>
                    <a:lnTo>
                      <a:pt x="12" y="232"/>
                    </a:lnTo>
                    <a:lnTo>
                      <a:pt x="14" y="229"/>
                    </a:lnTo>
                    <a:lnTo>
                      <a:pt x="19" y="215"/>
                    </a:lnTo>
                    <a:lnTo>
                      <a:pt x="14" y="196"/>
                    </a:lnTo>
                    <a:lnTo>
                      <a:pt x="7" y="180"/>
                    </a:lnTo>
                    <a:lnTo>
                      <a:pt x="4" y="16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p:cNvSpPr>
              <p:nvPr/>
            </p:nvSpPr>
            <p:spPr bwMode="auto">
              <a:xfrm>
                <a:off x="2758164" y="845344"/>
                <a:ext cx="717947" cy="867966"/>
              </a:xfrm>
              <a:custGeom>
                <a:avLst/>
                <a:gdLst>
                  <a:gd name="T0" fmla="*/ 45 w 603"/>
                  <a:gd name="T1" fmla="*/ 121 h 729"/>
                  <a:gd name="T2" fmla="*/ 0 w 603"/>
                  <a:gd name="T3" fmla="*/ 111 h 729"/>
                  <a:gd name="T4" fmla="*/ 97 w 603"/>
                  <a:gd name="T5" fmla="*/ 0 h 729"/>
                  <a:gd name="T6" fmla="*/ 127 w 603"/>
                  <a:gd name="T7" fmla="*/ 5 h 729"/>
                  <a:gd name="T8" fmla="*/ 156 w 603"/>
                  <a:gd name="T9" fmla="*/ 28 h 729"/>
                  <a:gd name="T10" fmla="*/ 154 w 603"/>
                  <a:gd name="T11" fmla="*/ 71 h 729"/>
                  <a:gd name="T12" fmla="*/ 161 w 603"/>
                  <a:gd name="T13" fmla="*/ 121 h 729"/>
                  <a:gd name="T14" fmla="*/ 106 w 603"/>
                  <a:gd name="T15" fmla="*/ 106 h 729"/>
                  <a:gd name="T16" fmla="*/ 123 w 603"/>
                  <a:gd name="T17" fmla="*/ 132 h 729"/>
                  <a:gd name="T18" fmla="*/ 208 w 603"/>
                  <a:gd name="T19" fmla="*/ 135 h 729"/>
                  <a:gd name="T20" fmla="*/ 265 w 603"/>
                  <a:gd name="T21" fmla="*/ 142 h 729"/>
                  <a:gd name="T22" fmla="*/ 307 w 603"/>
                  <a:gd name="T23" fmla="*/ 87 h 729"/>
                  <a:gd name="T24" fmla="*/ 326 w 603"/>
                  <a:gd name="T25" fmla="*/ 42 h 729"/>
                  <a:gd name="T26" fmla="*/ 333 w 603"/>
                  <a:gd name="T27" fmla="*/ 19 h 729"/>
                  <a:gd name="T28" fmla="*/ 350 w 603"/>
                  <a:gd name="T29" fmla="*/ 16 h 729"/>
                  <a:gd name="T30" fmla="*/ 400 w 603"/>
                  <a:gd name="T31" fmla="*/ 68 h 729"/>
                  <a:gd name="T32" fmla="*/ 390 w 603"/>
                  <a:gd name="T33" fmla="*/ 118 h 729"/>
                  <a:gd name="T34" fmla="*/ 395 w 603"/>
                  <a:gd name="T35" fmla="*/ 166 h 729"/>
                  <a:gd name="T36" fmla="*/ 438 w 603"/>
                  <a:gd name="T37" fmla="*/ 213 h 729"/>
                  <a:gd name="T38" fmla="*/ 454 w 603"/>
                  <a:gd name="T39" fmla="*/ 256 h 729"/>
                  <a:gd name="T40" fmla="*/ 509 w 603"/>
                  <a:gd name="T41" fmla="*/ 258 h 729"/>
                  <a:gd name="T42" fmla="*/ 544 w 603"/>
                  <a:gd name="T43" fmla="*/ 279 h 729"/>
                  <a:gd name="T44" fmla="*/ 565 w 603"/>
                  <a:gd name="T45" fmla="*/ 336 h 729"/>
                  <a:gd name="T46" fmla="*/ 561 w 603"/>
                  <a:gd name="T47" fmla="*/ 343 h 729"/>
                  <a:gd name="T48" fmla="*/ 596 w 603"/>
                  <a:gd name="T49" fmla="*/ 435 h 729"/>
                  <a:gd name="T50" fmla="*/ 582 w 603"/>
                  <a:gd name="T51" fmla="*/ 518 h 729"/>
                  <a:gd name="T52" fmla="*/ 530 w 603"/>
                  <a:gd name="T53" fmla="*/ 544 h 729"/>
                  <a:gd name="T54" fmla="*/ 447 w 603"/>
                  <a:gd name="T55" fmla="*/ 601 h 729"/>
                  <a:gd name="T56" fmla="*/ 374 w 603"/>
                  <a:gd name="T57" fmla="*/ 644 h 729"/>
                  <a:gd name="T58" fmla="*/ 336 w 603"/>
                  <a:gd name="T59" fmla="*/ 667 h 729"/>
                  <a:gd name="T60" fmla="*/ 281 w 603"/>
                  <a:gd name="T61" fmla="*/ 686 h 729"/>
                  <a:gd name="T62" fmla="*/ 246 w 603"/>
                  <a:gd name="T63" fmla="*/ 705 h 729"/>
                  <a:gd name="T64" fmla="*/ 184 w 603"/>
                  <a:gd name="T65" fmla="*/ 722 h 729"/>
                  <a:gd name="T66" fmla="*/ 170 w 603"/>
                  <a:gd name="T67" fmla="*/ 656 h 729"/>
                  <a:gd name="T68" fmla="*/ 182 w 603"/>
                  <a:gd name="T69" fmla="*/ 613 h 729"/>
                  <a:gd name="T70" fmla="*/ 149 w 603"/>
                  <a:gd name="T71" fmla="*/ 556 h 729"/>
                  <a:gd name="T72" fmla="*/ 130 w 603"/>
                  <a:gd name="T73" fmla="*/ 577 h 729"/>
                  <a:gd name="T74" fmla="*/ 87 w 603"/>
                  <a:gd name="T75" fmla="*/ 523 h 729"/>
                  <a:gd name="T76" fmla="*/ 59 w 603"/>
                  <a:gd name="T77" fmla="*/ 459 h 729"/>
                  <a:gd name="T78" fmla="*/ 90 w 603"/>
                  <a:gd name="T79" fmla="*/ 431 h 729"/>
                  <a:gd name="T80" fmla="*/ 127 w 603"/>
                  <a:gd name="T81" fmla="*/ 343 h 729"/>
                  <a:gd name="T82" fmla="*/ 127 w 603"/>
                  <a:gd name="T83" fmla="*/ 279 h 729"/>
                  <a:gd name="T84" fmla="*/ 59 w 603"/>
                  <a:gd name="T85" fmla="*/ 137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03" h="729">
                    <a:moveTo>
                      <a:pt x="45" y="121"/>
                    </a:moveTo>
                    <a:lnTo>
                      <a:pt x="45" y="121"/>
                    </a:lnTo>
                    <a:lnTo>
                      <a:pt x="7" y="113"/>
                    </a:lnTo>
                    <a:lnTo>
                      <a:pt x="0" y="111"/>
                    </a:lnTo>
                    <a:lnTo>
                      <a:pt x="66" y="16"/>
                    </a:lnTo>
                    <a:lnTo>
                      <a:pt x="97" y="0"/>
                    </a:lnTo>
                    <a:lnTo>
                      <a:pt x="111" y="0"/>
                    </a:lnTo>
                    <a:lnTo>
                      <a:pt x="127" y="5"/>
                    </a:lnTo>
                    <a:lnTo>
                      <a:pt x="144" y="14"/>
                    </a:lnTo>
                    <a:lnTo>
                      <a:pt x="156" y="28"/>
                    </a:lnTo>
                    <a:lnTo>
                      <a:pt x="158" y="50"/>
                    </a:lnTo>
                    <a:lnTo>
                      <a:pt x="154" y="71"/>
                    </a:lnTo>
                    <a:lnTo>
                      <a:pt x="151" y="95"/>
                    </a:lnTo>
                    <a:lnTo>
                      <a:pt x="161" y="121"/>
                    </a:lnTo>
                    <a:lnTo>
                      <a:pt x="118" y="104"/>
                    </a:lnTo>
                    <a:lnTo>
                      <a:pt x="106" y="106"/>
                    </a:lnTo>
                    <a:lnTo>
                      <a:pt x="101" y="125"/>
                    </a:lnTo>
                    <a:lnTo>
                      <a:pt x="123" y="132"/>
                    </a:lnTo>
                    <a:lnTo>
                      <a:pt x="189" y="130"/>
                    </a:lnTo>
                    <a:lnTo>
                      <a:pt x="208" y="135"/>
                    </a:lnTo>
                    <a:lnTo>
                      <a:pt x="246" y="149"/>
                    </a:lnTo>
                    <a:lnTo>
                      <a:pt x="265" y="142"/>
                    </a:lnTo>
                    <a:lnTo>
                      <a:pt x="288" y="118"/>
                    </a:lnTo>
                    <a:lnTo>
                      <a:pt x="307" y="87"/>
                    </a:lnTo>
                    <a:lnTo>
                      <a:pt x="319" y="61"/>
                    </a:lnTo>
                    <a:lnTo>
                      <a:pt x="326" y="42"/>
                    </a:lnTo>
                    <a:lnTo>
                      <a:pt x="329" y="28"/>
                    </a:lnTo>
                    <a:lnTo>
                      <a:pt x="333" y="19"/>
                    </a:lnTo>
                    <a:lnTo>
                      <a:pt x="348" y="14"/>
                    </a:lnTo>
                    <a:lnTo>
                      <a:pt x="350" y="16"/>
                    </a:lnTo>
                    <a:lnTo>
                      <a:pt x="381" y="33"/>
                    </a:lnTo>
                    <a:lnTo>
                      <a:pt x="400" y="68"/>
                    </a:lnTo>
                    <a:lnTo>
                      <a:pt x="400" y="95"/>
                    </a:lnTo>
                    <a:lnTo>
                      <a:pt x="390" y="118"/>
                    </a:lnTo>
                    <a:lnTo>
                      <a:pt x="390" y="151"/>
                    </a:lnTo>
                    <a:lnTo>
                      <a:pt x="395" y="166"/>
                    </a:lnTo>
                    <a:lnTo>
                      <a:pt x="430" y="199"/>
                    </a:lnTo>
                    <a:lnTo>
                      <a:pt x="438" y="213"/>
                    </a:lnTo>
                    <a:lnTo>
                      <a:pt x="449" y="246"/>
                    </a:lnTo>
                    <a:lnTo>
                      <a:pt x="454" y="256"/>
                    </a:lnTo>
                    <a:lnTo>
                      <a:pt x="471" y="263"/>
                    </a:lnTo>
                    <a:lnTo>
                      <a:pt x="509" y="258"/>
                    </a:lnTo>
                    <a:lnTo>
                      <a:pt x="525" y="258"/>
                    </a:lnTo>
                    <a:lnTo>
                      <a:pt x="544" y="279"/>
                    </a:lnTo>
                    <a:lnTo>
                      <a:pt x="549" y="331"/>
                    </a:lnTo>
                    <a:lnTo>
                      <a:pt x="565" y="336"/>
                    </a:lnTo>
                    <a:lnTo>
                      <a:pt x="572" y="334"/>
                    </a:lnTo>
                    <a:lnTo>
                      <a:pt x="561" y="343"/>
                    </a:lnTo>
                    <a:lnTo>
                      <a:pt x="556" y="402"/>
                    </a:lnTo>
                    <a:lnTo>
                      <a:pt x="596" y="435"/>
                    </a:lnTo>
                    <a:lnTo>
                      <a:pt x="603" y="497"/>
                    </a:lnTo>
                    <a:lnTo>
                      <a:pt x="582" y="518"/>
                    </a:lnTo>
                    <a:lnTo>
                      <a:pt x="549" y="514"/>
                    </a:lnTo>
                    <a:lnTo>
                      <a:pt x="530" y="544"/>
                    </a:lnTo>
                    <a:lnTo>
                      <a:pt x="483" y="551"/>
                    </a:lnTo>
                    <a:lnTo>
                      <a:pt x="447" y="601"/>
                    </a:lnTo>
                    <a:lnTo>
                      <a:pt x="374" y="622"/>
                    </a:lnTo>
                    <a:lnTo>
                      <a:pt x="374" y="644"/>
                    </a:lnTo>
                    <a:lnTo>
                      <a:pt x="350" y="684"/>
                    </a:lnTo>
                    <a:lnTo>
                      <a:pt x="336" y="667"/>
                    </a:lnTo>
                    <a:lnTo>
                      <a:pt x="317" y="670"/>
                    </a:lnTo>
                    <a:lnTo>
                      <a:pt x="281" y="686"/>
                    </a:lnTo>
                    <a:lnTo>
                      <a:pt x="258" y="712"/>
                    </a:lnTo>
                    <a:lnTo>
                      <a:pt x="246" y="705"/>
                    </a:lnTo>
                    <a:lnTo>
                      <a:pt x="196" y="729"/>
                    </a:lnTo>
                    <a:lnTo>
                      <a:pt x="184" y="722"/>
                    </a:lnTo>
                    <a:lnTo>
                      <a:pt x="165" y="689"/>
                    </a:lnTo>
                    <a:lnTo>
                      <a:pt x="170" y="656"/>
                    </a:lnTo>
                    <a:lnTo>
                      <a:pt x="142" y="639"/>
                    </a:lnTo>
                    <a:lnTo>
                      <a:pt x="182" y="613"/>
                    </a:lnTo>
                    <a:lnTo>
                      <a:pt x="184" y="589"/>
                    </a:lnTo>
                    <a:lnTo>
                      <a:pt x="149" y="556"/>
                    </a:lnTo>
                    <a:lnTo>
                      <a:pt x="130" y="561"/>
                    </a:lnTo>
                    <a:lnTo>
                      <a:pt x="130" y="577"/>
                    </a:lnTo>
                    <a:lnTo>
                      <a:pt x="94" y="568"/>
                    </a:lnTo>
                    <a:lnTo>
                      <a:pt x="87" y="523"/>
                    </a:lnTo>
                    <a:lnTo>
                      <a:pt x="61" y="483"/>
                    </a:lnTo>
                    <a:lnTo>
                      <a:pt x="59" y="459"/>
                    </a:lnTo>
                    <a:lnTo>
                      <a:pt x="78" y="454"/>
                    </a:lnTo>
                    <a:lnTo>
                      <a:pt x="90" y="431"/>
                    </a:lnTo>
                    <a:lnTo>
                      <a:pt x="90" y="390"/>
                    </a:lnTo>
                    <a:lnTo>
                      <a:pt x="127" y="343"/>
                    </a:lnTo>
                    <a:lnTo>
                      <a:pt x="118" y="312"/>
                    </a:lnTo>
                    <a:lnTo>
                      <a:pt x="127" y="279"/>
                    </a:lnTo>
                    <a:lnTo>
                      <a:pt x="66" y="253"/>
                    </a:lnTo>
                    <a:lnTo>
                      <a:pt x="59" y="137"/>
                    </a:lnTo>
                    <a:lnTo>
                      <a:pt x="45" y="12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p:cNvSpPr>
              <p:nvPr/>
            </p:nvSpPr>
            <p:spPr bwMode="auto">
              <a:xfrm>
                <a:off x="2321205" y="895350"/>
                <a:ext cx="588169" cy="733425"/>
              </a:xfrm>
              <a:custGeom>
                <a:avLst/>
                <a:gdLst>
                  <a:gd name="T0" fmla="*/ 35 w 494"/>
                  <a:gd name="T1" fmla="*/ 344 h 616"/>
                  <a:gd name="T2" fmla="*/ 45 w 494"/>
                  <a:gd name="T3" fmla="*/ 325 h 616"/>
                  <a:gd name="T4" fmla="*/ 54 w 494"/>
                  <a:gd name="T5" fmla="*/ 322 h 616"/>
                  <a:gd name="T6" fmla="*/ 73 w 494"/>
                  <a:gd name="T7" fmla="*/ 285 h 616"/>
                  <a:gd name="T8" fmla="*/ 31 w 494"/>
                  <a:gd name="T9" fmla="*/ 266 h 616"/>
                  <a:gd name="T10" fmla="*/ 26 w 494"/>
                  <a:gd name="T11" fmla="*/ 221 h 616"/>
                  <a:gd name="T12" fmla="*/ 14 w 494"/>
                  <a:gd name="T13" fmla="*/ 192 h 616"/>
                  <a:gd name="T14" fmla="*/ 26 w 494"/>
                  <a:gd name="T15" fmla="*/ 176 h 616"/>
                  <a:gd name="T16" fmla="*/ 80 w 494"/>
                  <a:gd name="T17" fmla="*/ 197 h 616"/>
                  <a:gd name="T18" fmla="*/ 142 w 494"/>
                  <a:gd name="T19" fmla="*/ 187 h 616"/>
                  <a:gd name="T20" fmla="*/ 139 w 494"/>
                  <a:gd name="T21" fmla="*/ 147 h 616"/>
                  <a:gd name="T22" fmla="*/ 109 w 494"/>
                  <a:gd name="T23" fmla="*/ 109 h 616"/>
                  <a:gd name="T24" fmla="*/ 113 w 494"/>
                  <a:gd name="T25" fmla="*/ 81 h 616"/>
                  <a:gd name="T26" fmla="*/ 102 w 494"/>
                  <a:gd name="T27" fmla="*/ 60 h 616"/>
                  <a:gd name="T28" fmla="*/ 199 w 494"/>
                  <a:gd name="T29" fmla="*/ 5 h 616"/>
                  <a:gd name="T30" fmla="*/ 239 w 494"/>
                  <a:gd name="T31" fmla="*/ 0 h 616"/>
                  <a:gd name="T32" fmla="*/ 248 w 494"/>
                  <a:gd name="T33" fmla="*/ 38 h 616"/>
                  <a:gd name="T34" fmla="*/ 241 w 494"/>
                  <a:gd name="T35" fmla="*/ 74 h 616"/>
                  <a:gd name="T36" fmla="*/ 272 w 494"/>
                  <a:gd name="T37" fmla="*/ 86 h 616"/>
                  <a:gd name="T38" fmla="*/ 329 w 494"/>
                  <a:gd name="T39" fmla="*/ 86 h 616"/>
                  <a:gd name="T40" fmla="*/ 357 w 494"/>
                  <a:gd name="T41" fmla="*/ 76 h 616"/>
                  <a:gd name="T42" fmla="*/ 367 w 494"/>
                  <a:gd name="T43" fmla="*/ 69 h 616"/>
                  <a:gd name="T44" fmla="*/ 412 w 494"/>
                  <a:gd name="T45" fmla="*/ 79 h 616"/>
                  <a:gd name="T46" fmla="*/ 433 w 494"/>
                  <a:gd name="T47" fmla="*/ 211 h 616"/>
                  <a:gd name="T48" fmla="*/ 485 w 494"/>
                  <a:gd name="T49" fmla="*/ 270 h 616"/>
                  <a:gd name="T50" fmla="*/ 457 w 494"/>
                  <a:gd name="T51" fmla="*/ 348 h 616"/>
                  <a:gd name="T52" fmla="*/ 445 w 494"/>
                  <a:gd name="T53" fmla="*/ 412 h 616"/>
                  <a:gd name="T54" fmla="*/ 428 w 494"/>
                  <a:gd name="T55" fmla="*/ 441 h 616"/>
                  <a:gd name="T56" fmla="*/ 324 w 494"/>
                  <a:gd name="T57" fmla="*/ 490 h 616"/>
                  <a:gd name="T58" fmla="*/ 274 w 494"/>
                  <a:gd name="T59" fmla="*/ 474 h 616"/>
                  <a:gd name="T60" fmla="*/ 277 w 494"/>
                  <a:gd name="T61" fmla="*/ 521 h 616"/>
                  <a:gd name="T62" fmla="*/ 225 w 494"/>
                  <a:gd name="T63" fmla="*/ 609 h 616"/>
                  <a:gd name="T64" fmla="*/ 191 w 494"/>
                  <a:gd name="T65" fmla="*/ 616 h 616"/>
                  <a:gd name="T66" fmla="*/ 85 w 494"/>
                  <a:gd name="T67" fmla="*/ 583 h 616"/>
                  <a:gd name="T68" fmla="*/ 73 w 494"/>
                  <a:gd name="T69" fmla="*/ 533 h 616"/>
                  <a:gd name="T70" fmla="*/ 85 w 494"/>
                  <a:gd name="T71" fmla="*/ 474 h 616"/>
                  <a:gd name="T72" fmla="*/ 76 w 494"/>
                  <a:gd name="T73" fmla="*/ 446 h 616"/>
                  <a:gd name="T74" fmla="*/ 59 w 494"/>
                  <a:gd name="T75" fmla="*/ 408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4" h="616">
                    <a:moveTo>
                      <a:pt x="35" y="344"/>
                    </a:moveTo>
                    <a:lnTo>
                      <a:pt x="35" y="344"/>
                    </a:lnTo>
                    <a:lnTo>
                      <a:pt x="40" y="327"/>
                    </a:lnTo>
                    <a:lnTo>
                      <a:pt x="45" y="325"/>
                    </a:lnTo>
                    <a:lnTo>
                      <a:pt x="42" y="327"/>
                    </a:lnTo>
                    <a:lnTo>
                      <a:pt x="54" y="322"/>
                    </a:lnTo>
                    <a:lnTo>
                      <a:pt x="61" y="313"/>
                    </a:lnTo>
                    <a:lnTo>
                      <a:pt x="73" y="285"/>
                    </a:lnTo>
                    <a:lnTo>
                      <a:pt x="40" y="270"/>
                    </a:lnTo>
                    <a:lnTo>
                      <a:pt x="31" y="266"/>
                    </a:lnTo>
                    <a:lnTo>
                      <a:pt x="28" y="251"/>
                    </a:lnTo>
                    <a:lnTo>
                      <a:pt x="26" y="221"/>
                    </a:lnTo>
                    <a:lnTo>
                      <a:pt x="21" y="204"/>
                    </a:lnTo>
                    <a:lnTo>
                      <a:pt x="14" y="192"/>
                    </a:lnTo>
                    <a:lnTo>
                      <a:pt x="0" y="176"/>
                    </a:lnTo>
                    <a:lnTo>
                      <a:pt x="26" y="176"/>
                    </a:lnTo>
                    <a:lnTo>
                      <a:pt x="61" y="192"/>
                    </a:lnTo>
                    <a:lnTo>
                      <a:pt x="80" y="197"/>
                    </a:lnTo>
                    <a:lnTo>
                      <a:pt x="125" y="197"/>
                    </a:lnTo>
                    <a:lnTo>
                      <a:pt x="142" y="187"/>
                    </a:lnTo>
                    <a:lnTo>
                      <a:pt x="147" y="161"/>
                    </a:lnTo>
                    <a:lnTo>
                      <a:pt x="139" y="147"/>
                    </a:lnTo>
                    <a:lnTo>
                      <a:pt x="116" y="121"/>
                    </a:lnTo>
                    <a:lnTo>
                      <a:pt x="109" y="109"/>
                    </a:lnTo>
                    <a:lnTo>
                      <a:pt x="109" y="93"/>
                    </a:lnTo>
                    <a:lnTo>
                      <a:pt x="113" y="81"/>
                    </a:lnTo>
                    <a:lnTo>
                      <a:pt x="113" y="71"/>
                    </a:lnTo>
                    <a:lnTo>
                      <a:pt x="102" y="60"/>
                    </a:lnTo>
                    <a:lnTo>
                      <a:pt x="149" y="26"/>
                    </a:lnTo>
                    <a:lnTo>
                      <a:pt x="199" y="5"/>
                    </a:lnTo>
                    <a:lnTo>
                      <a:pt x="227" y="0"/>
                    </a:lnTo>
                    <a:lnTo>
                      <a:pt x="239" y="0"/>
                    </a:lnTo>
                    <a:lnTo>
                      <a:pt x="248" y="12"/>
                    </a:lnTo>
                    <a:lnTo>
                      <a:pt x="248" y="38"/>
                    </a:lnTo>
                    <a:lnTo>
                      <a:pt x="241" y="57"/>
                    </a:lnTo>
                    <a:lnTo>
                      <a:pt x="241" y="74"/>
                    </a:lnTo>
                    <a:lnTo>
                      <a:pt x="260" y="86"/>
                    </a:lnTo>
                    <a:lnTo>
                      <a:pt x="272" y="86"/>
                    </a:lnTo>
                    <a:lnTo>
                      <a:pt x="298" y="79"/>
                    </a:lnTo>
                    <a:lnTo>
                      <a:pt x="329" y="86"/>
                    </a:lnTo>
                    <a:lnTo>
                      <a:pt x="343" y="83"/>
                    </a:lnTo>
                    <a:lnTo>
                      <a:pt x="357" y="76"/>
                    </a:lnTo>
                    <a:lnTo>
                      <a:pt x="367" y="69"/>
                    </a:lnTo>
                    <a:lnTo>
                      <a:pt x="367" y="69"/>
                    </a:lnTo>
                    <a:lnTo>
                      <a:pt x="374" y="71"/>
                    </a:lnTo>
                    <a:lnTo>
                      <a:pt x="412" y="79"/>
                    </a:lnTo>
                    <a:lnTo>
                      <a:pt x="426" y="95"/>
                    </a:lnTo>
                    <a:lnTo>
                      <a:pt x="433" y="211"/>
                    </a:lnTo>
                    <a:lnTo>
                      <a:pt x="494" y="237"/>
                    </a:lnTo>
                    <a:lnTo>
                      <a:pt x="485" y="270"/>
                    </a:lnTo>
                    <a:lnTo>
                      <a:pt x="494" y="301"/>
                    </a:lnTo>
                    <a:lnTo>
                      <a:pt x="457" y="348"/>
                    </a:lnTo>
                    <a:lnTo>
                      <a:pt x="457" y="389"/>
                    </a:lnTo>
                    <a:lnTo>
                      <a:pt x="445" y="412"/>
                    </a:lnTo>
                    <a:lnTo>
                      <a:pt x="426" y="417"/>
                    </a:lnTo>
                    <a:lnTo>
                      <a:pt x="428" y="441"/>
                    </a:lnTo>
                    <a:lnTo>
                      <a:pt x="381" y="446"/>
                    </a:lnTo>
                    <a:lnTo>
                      <a:pt x="324" y="490"/>
                    </a:lnTo>
                    <a:lnTo>
                      <a:pt x="307" y="467"/>
                    </a:lnTo>
                    <a:lnTo>
                      <a:pt x="274" y="474"/>
                    </a:lnTo>
                    <a:lnTo>
                      <a:pt x="267" y="486"/>
                    </a:lnTo>
                    <a:lnTo>
                      <a:pt x="277" y="521"/>
                    </a:lnTo>
                    <a:lnTo>
                      <a:pt x="227" y="552"/>
                    </a:lnTo>
                    <a:lnTo>
                      <a:pt x="225" y="609"/>
                    </a:lnTo>
                    <a:lnTo>
                      <a:pt x="213" y="616"/>
                    </a:lnTo>
                    <a:lnTo>
                      <a:pt x="191" y="616"/>
                    </a:lnTo>
                    <a:lnTo>
                      <a:pt x="137" y="606"/>
                    </a:lnTo>
                    <a:lnTo>
                      <a:pt x="85" y="583"/>
                    </a:lnTo>
                    <a:lnTo>
                      <a:pt x="68" y="569"/>
                    </a:lnTo>
                    <a:lnTo>
                      <a:pt x="73" y="533"/>
                    </a:lnTo>
                    <a:lnTo>
                      <a:pt x="83" y="507"/>
                    </a:lnTo>
                    <a:lnTo>
                      <a:pt x="85" y="474"/>
                    </a:lnTo>
                    <a:lnTo>
                      <a:pt x="83" y="464"/>
                    </a:lnTo>
                    <a:lnTo>
                      <a:pt x="76" y="446"/>
                    </a:lnTo>
                    <a:lnTo>
                      <a:pt x="52" y="412"/>
                    </a:lnTo>
                    <a:lnTo>
                      <a:pt x="59" y="408"/>
                    </a:lnTo>
                    <a:lnTo>
                      <a:pt x="35" y="34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1962827" y="1690688"/>
                <a:ext cx="817960" cy="657225"/>
              </a:xfrm>
              <a:custGeom>
                <a:avLst/>
                <a:gdLst>
                  <a:gd name="T0" fmla="*/ 234 w 687"/>
                  <a:gd name="T1" fmla="*/ 502 h 552"/>
                  <a:gd name="T2" fmla="*/ 204 w 687"/>
                  <a:gd name="T3" fmla="*/ 518 h 552"/>
                  <a:gd name="T4" fmla="*/ 166 w 687"/>
                  <a:gd name="T5" fmla="*/ 537 h 552"/>
                  <a:gd name="T6" fmla="*/ 135 w 687"/>
                  <a:gd name="T7" fmla="*/ 540 h 552"/>
                  <a:gd name="T8" fmla="*/ 97 w 687"/>
                  <a:gd name="T9" fmla="*/ 552 h 552"/>
                  <a:gd name="T10" fmla="*/ 19 w 687"/>
                  <a:gd name="T11" fmla="*/ 547 h 552"/>
                  <a:gd name="T12" fmla="*/ 0 w 687"/>
                  <a:gd name="T13" fmla="*/ 511 h 552"/>
                  <a:gd name="T14" fmla="*/ 26 w 687"/>
                  <a:gd name="T15" fmla="*/ 492 h 552"/>
                  <a:gd name="T16" fmla="*/ 59 w 687"/>
                  <a:gd name="T17" fmla="*/ 476 h 552"/>
                  <a:gd name="T18" fmla="*/ 48 w 687"/>
                  <a:gd name="T19" fmla="*/ 421 h 552"/>
                  <a:gd name="T20" fmla="*/ 85 w 687"/>
                  <a:gd name="T21" fmla="*/ 433 h 552"/>
                  <a:gd name="T22" fmla="*/ 116 w 687"/>
                  <a:gd name="T23" fmla="*/ 424 h 552"/>
                  <a:gd name="T24" fmla="*/ 159 w 687"/>
                  <a:gd name="T25" fmla="*/ 391 h 552"/>
                  <a:gd name="T26" fmla="*/ 161 w 687"/>
                  <a:gd name="T27" fmla="*/ 324 h 552"/>
                  <a:gd name="T28" fmla="*/ 178 w 687"/>
                  <a:gd name="T29" fmla="*/ 256 h 552"/>
                  <a:gd name="T30" fmla="*/ 161 w 687"/>
                  <a:gd name="T31" fmla="*/ 227 h 552"/>
                  <a:gd name="T32" fmla="*/ 175 w 687"/>
                  <a:gd name="T33" fmla="*/ 178 h 552"/>
                  <a:gd name="T34" fmla="*/ 242 w 687"/>
                  <a:gd name="T35" fmla="*/ 178 h 552"/>
                  <a:gd name="T36" fmla="*/ 225 w 687"/>
                  <a:gd name="T37" fmla="*/ 116 h 552"/>
                  <a:gd name="T38" fmla="*/ 270 w 687"/>
                  <a:gd name="T39" fmla="*/ 95 h 552"/>
                  <a:gd name="T40" fmla="*/ 310 w 687"/>
                  <a:gd name="T41" fmla="*/ 10 h 552"/>
                  <a:gd name="T42" fmla="*/ 365 w 687"/>
                  <a:gd name="T43" fmla="*/ 2 h 552"/>
                  <a:gd name="T44" fmla="*/ 407 w 687"/>
                  <a:gd name="T45" fmla="*/ 33 h 552"/>
                  <a:gd name="T46" fmla="*/ 443 w 687"/>
                  <a:gd name="T47" fmla="*/ 14 h 552"/>
                  <a:gd name="T48" fmla="*/ 455 w 687"/>
                  <a:gd name="T49" fmla="*/ 43 h 552"/>
                  <a:gd name="T50" fmla="*/ 516 w 687"/>
                  <a:gd name="T51" fmla="*/ 47 h 552"/>
                  <a:gd name="T52" fmla="*/ 554 w 687"/>
                  <a:gd name="T53" fmla="*/ 40 h 552"/>
                  <a:gd name="T54" fmla="*/ 575 w 687"/>
                  <a:gd name="T55" fmla="*/ 78 h 552"/>
                  <a:gd name="T56" fmla="*/ 623 w 687"/>
                  <a:gd name="T57" fmla="*/ 99 h 552"/>
                  <a:gd name="T58" fmla="*/ 656 w 687"/>
                  <a:gd name="T59" fmla="*/ 102 h 552"/>
                  <a:gd name="T60" fmla="*/ 679 w 687"/>
                  <a:gd name="T61" fmla="*/ 142 h 552"/>
                  <a:gd name="T62" fmla="*/ 637 w 687"/>
                  <a:gd name="T63" fmla="*/ 180 h 552"/>
                  <a:gd name="T64" fmla="*/ 601 w 687"/>
                  <a:gd name="T65" fmla="*/ 206 h 552"/>
                  <a:gd name="T66" fmla="*/ 608 w 687"/>
                  <a:gd name="T67" fmla="*/ 270 h 552"/>
                  <a:gd name="T68" fmla="*/ 597 w 687"/>
                  <a:gd name="T69" fmla="*/ 301 h 552"/>
                  <a:gd name="T70" fmla="*/ 537 w 687"/>
                  <a:gd name="T71" fmla="*/ 279 h 552"/>
                  <a:gd name="T72" fmla="*/ 511 w 687"/>
                  <a:gd name="T73" fmla="*/ 239 h 552"/>
                  <a:gd name="T74" fmla="*/ 495 w 687"/>
                  <a:gd name="T75" fmla="*/ 201 h 552"/>
                  <a:gd name="T76" fmla="*/ 452 w 687"/>
                  <a:gd name="T77" fmla="*/ 213 h 552"/>
                  <a:gd name="T78" fmla="*/ 379 w 687"/>
                  <a:gd name="T79" fmla="*/ 230 h 552"/>
                  <a:gd name="T80" fmla="*/ 372 w 687"/>
                  <a:gd name="T81" fmla="*/ 282 h 552"/>
                  <a:gd name="T82" fmla="*/ 343 w 687"/>
                  <a:gd name="T83" fmla="*/ 313 h 552"/>
                  <a:gd name="T84" fmla="*/ 372 w 687"/>
                  <a:gd name="T85" fmla="*/ 355 h 552"/>
                  <a:gd name="T86" fmla="*/ 417 w 687"/>
                  <a:gd name="T87" fmla="*/ 398 h 552"/>
                  <a:gd name="T88" fmla="*/ 466 w 687"/>
                  <a:gd name="T89" fmla="*/ 417 h 552"/>
                  <a:gd name="T90" fmla="*/ 561 w 687"/>
                  <a:gd name="T91" fmla="*/ 365 h 552"/>
                  <a:gd name="T92" fmla="*/ 620 w 687"/>
                  <a:gd name="T93" fmla="*/ 355 h 552"/>
                  <a:gd name="T94" fmla="*/ 649 w 687"/>
                  <a:gd name="T95" fmla="*/ 350 h 552"/>
                  <a:gd name="T96" fmla="*/ 663 w 687"/>
                  <a:gd name="T97" fmla="*/ 388 h 552"/>
                  <a:gd name="T98" fmla="*/ 675 w 687"/>
                  <a:gd name="T99" fmla="*/ 405 h 552"/>
                  <a:gd name="T100" fmla="*/ 613 w 687"/>
                  <a:gd name="T101" fmla="*/ 443 h 552"/>
                  <a:gd name="T102" fmla="*/ 580 w 687"/>
                  <a:gd name="T103" fmla="*/ 445 h 552"/>
                  <a:gd name="T104" fmla="*/ 578 w 687"/>
                  <a:gd name="T105" fmla="*/ 421 h 552"/>
                  <a:gd name="T106" fmla="*/ 545 w 687"/>
                  <a:gd name="T107" fmla="*/ 429 h 552"/>
                  <a:gd name="T108" fmla="*/ 464 w 687"/>
                  <a:gd name="T109" fmla="*/ 466 h 552"/>
                  <a:gd name="T110" fmla="*/ 443 w 687"/>
                  <a:gd name="T111" fmla="*/ 490 h 552"/>
                  <a:gd name="T112" fmla="*/ 417 w 687"/>
                  <a:gd name="T113" fmla="*/ 474 h 552"/>
                  <a:gd name="T114" fmla="*/ 407 w 687"/>
                  <a:gd name="T115" fmla="*/ 490 h 552"/>
                  <a:gd name="T116" fmla="*/ 398 w 687"/>
                  <a:gd name="T117" fmla="*/ 521 h 552"/>
                  <a:gd name="T118" fmla="*/ 358 w 687"/>
                  <a:gd name="T119" fmla="*/ 518 h 552"/>
                  <a:gd name="T120" fmla="*/ 308 w 687"/>
                  <a:gd name="T121" fmla="*/ 509 h 552"/>
                  <a:gd name="T122" fmla="*/ 258 w 687"/>
                  <a:gd name="T123" fmla="*/ 483 h 552"/>
                  <a:gd name="T124" fmla="*/ 239 w 687"/>
                  <a:gd name="T125" fmla="*/ 48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7" h="552">
                    <a:moveTo>
                      <a:pt x="234" y="502"/>
                    </a:moveTo>
                    <a:lnTo>
                      <a:pt x="234" y="502"/>
                    </a:lnTo>
                    <a:lnTo>
                      <a:pt x="211" y="502"/>
                    </a:lnTo>
                    <a:lnTo>
                      <a:pt x="204" y="518"/>
                    </a:lnTo>
                    <a:lnTo>
                      <a:pt x="178" y="511"/>
                    </a:lnTo>
                    <a:lnTo>
                      <a:pt x="166" y="537"/>
                    </a:lnTo>
                    <a:lnTo>
                      <a:pt x="156" y="526"/>
                    </a:lnTo>
                    <a:lnTo>
                      <a:pt x="135" y="540"/>
                    </a:lnTo>
                    <a:lnTo>
                      <a:pt x="116" y="535"/>
                    </a:lnTo>
                    <a:lnTo>
                      <a:pt x="97" y="552"/>
                    </a:lnTo>
                    <a:lnTo>
                      <a:pt x="40" y="552"/>
                    </a:lnTo>
                    <a:lnTo>
                      <a:pt x="19" y="547"/>
                    </a:lnTo>
                    <a:lnTo>
                      <a:pt x="5" y="528"/>
                    </a:lnTo>
                    <a:lnTo>
                      <a:pt x="0" y="511"/>
                    </a:lnTo>
                    <a:lnTo>
                      <a:pt x="5" y="488"/>
                    </a:lnTo>
                    <a:lnTo>
                      <a:pt x="26" y="492"/>
                    </a:lnTo>
                    <a:lnTo>
                      <a:pt x="57" y="483"/>
                    </a:lnTo>
                    <a:lnTo>
                      <a:pt x="59" y="476"/>
                    </a:lnTo>
                    <a:lnTo>
                      <a:pt x="38" y="450"/>
                    </a:lnTo>
                    <a:lnTo>
                      <a:pt x="48" y="421"/>
                    </a:lnTo>
                    <a:lnTo>
                      <a:pt x="59" y="414"/>
                    </a:lnTo>
                    <a:lnTo>
                      <a:pt x="85" y="433"/>
                    </a:lnTo>
                    <a:lnTo>
                      <a:pt x="102" y="412"/>
                    </a:lnTo>
                    <a:lnTo>
                      <a:pt x="116" y="424"/>
                    </a:lnTo>
                    <a:lnTo>
                      <a:pt x="130" y="417"/>
                    </a:lnTo>
                    <a:lnTo>
                      <a:pt x="159" y="391"/>
                    </a:lnTo>
                    <a:lnTo>
                      <a:pt x="171" y="348"/>
                    </a:lnTo>
                    <a:lnTo>
                      <a:pt x="161" y="324"/>
                    </a:lnTo>
                    <a:lnTo>
                      <a:pt x="135" y="322"/>
                    </a:lnTo>
                    <a:lnTo>
                      <a:pt x="178" y="256"/>
                    </a:lnTo>
                    <a:lnTo>
                      <a:pt x="178" y="239"/>
                    </a:lnTo>
                    <a:lnTo>
                      <a:pt x="161" y="227"/>
                    </a:lnTo>
                    <a:lnTo>
                      <a:pt x="187" y="206"/>
                    </a:lnTo>
                    <a:lnTo>
                      <a:pt x="175" y="178"/>
                    </a:lnTo>
                    <a:lnTo>
                      <a:pt x="220" y="194"/>
                    </a:lnTo>
                    <a:lnTo>
                      <a:pt x="242" y="178"/>
                    </a:lnTo>
                    <a:lnTo>
                      <a:pt x="242" y="159"/>
                    </a:lnTo>
                    <a:lnTo>
                      <a:pt x="225" y="116"/>
                    </a:lnTo>
                    <a:lnTo>
                      <a:pt x="239" y="85"/>
                    </a:lnTo>
                    <a:lnTo>
                      <a:pt x="270" y="95"/>
                    </a:lnTo>
                    <a:lnTo>
                      <a:pt x="291" y="83"/>
                    </a:lnTo>
                    <a:lnTo>
                      <a:pt x="310" y="10"/>
                    </a:lnTo>
                    <a:lnTo>
                      <a:pt x="341" y="0"/>
                    </a:lnTo>
                    <a:lnTo>
                      <a:pt x="365" y="2"/>
                    </a:lnTo>
                    <a:lnTo>
                      <a:pt x="414" y="21"/>
                    </a:lnTo>
                    <a:lnTo>
                      <a:pt x="407" y="33"/>
                    </a:lnTo>
                    <a:lnTo>
                      <a:pt x="414" y="36"/>
                    </a:lnTo>
                    <a:lnTo>
                      <a:pt x="443" y="14"/>
                    </a:lnTo>
                    <a:lnTo>
                      <a:pt x="436" y="38"/>
                    </a:lnTo>
                    <a:lnTo>
                      <a:pt x="455" y="43"/>
                    </a:lnTo>
                    <a:lnTo>
                      <a:pt x="459" y="64"/>
                    </a:lnTo>
                    <a:lnTo>
                      <a:pt x="516" y="47"/>
                    </a:lnTo>
                    <a:lnTo>
                      <a:pt x="540" y="66"/>
                    </a:lnTo>
                    <a:lnTo>
                      <a:pt x="554" y="40"/>
                    </a:lnTo>
                    <a:lnTo>
                      <a:pt x="590" y="62"/>
                    </a:lnTo>
                    <a:lnTo>
                      <a:pt x="575" y="78"/>
                    </a:lnTo>
                    <a:lnTo>
                      <a:pt x="585" y="92"/>
                    </a:lnTo>
                    <a:lnTo>
                      <a:pt x="623" y="99"/>
                    </a:lnTo>
                    <a:lnTo>
                      <a:pt x="627" y="111"/>
                    </a:lnTo>
                    <a:lnTo>
                      <a:pt x="656" y="102"/>
                    </a:lnTo>
                    <a:lnTo>
                      <a:pt x="677" y="114"/>
                    </a:lnTo>
                    <a:lnTo>
                      <a:pt x="679" y="142"/>
                    </a:lnTo>
                    <a:lnTo>
                      <a:pt x="656" y="152"/>
                    </a:lnTo>
                    <a:lnTo>
                      <a:pt x="637" y="180"/>
                    </a:lnTo>
                    <a:lnTo>
                      <a:pt x="599" y="192"/>
                    </a:lnTo>
                    <a:lnTo>
                      <a:pt x="601" y="206"/>
                    </a:lnTo>
                    <a:lnTo>
                      <a:pt x="585" y="220"/>
                    </a:lnTo>
                    <a:lnTo>
                      <a:pt x="608" y="270"/>
                    </a:lnTo>
                    <a:lnTo>
                      <a:pt x="608" y="286"/>
                    </a:lnTo>
                    <a:lnTo>
                      <a:pt x="597" y="301"/>
                    </a:lnTo>
                    <a:lnTo>
                      <a:pt x="554" y="324"/>
                    </a:lnTo>
                    <a:lnTo>
                      <a:pt x="537" y="279"/>
                    </a:lnTo>
                    <a:lnTo>
                      <a:pt x="497" y="256"/>
                    </a:lnTo>
                    <a:lnTo>
                      <a:pt x="511" y="239"/>
                    </a:lnTo>
                    <a:lnTo>
                      <a:pt x="511" y="225"/>
                    </a:lnTo>
                    <a:lnTo>
                      <a:pt x="495" y="201"/>
                    </a:lnTo>
                    <a:lnTo>
                      <a:pt x="476" y="187"/>
                    </a:lnTo>
                    <a:lnTo>
                      <a:pt x="452" y="213"/>
                    </a:lnTo>
                    <a:lnTo>
                      <a:pt x="412" y="208"/>
                    </a:lnTo>
                    <a:lnTo>
                      <a:pt x="379" y="230"/>
                    </a:lnTo>
                    <a:lnTo>
                      <a:pt x="362" y="265"/>
                    </a:lnTo>
                    <a:lnTo>
                      <a:pt x="372" y="282"/>
                    </a:lnTo>
                    <a:lnTo>
                      <a:pt x="367" y="308"/>
                    </a:lnTo>
                    <a:lnTo>
                      <a:pt x="343" y="313"/>
                    </a:lnTo>
                    <a:lnTo>
                      <a:pt x="334" y="336"/>
                    </a:lnTo>
                    <a:lnTo>
                      <a:pt x="372" y="355"/>
                    </a:lnTo>
                    <a:lnTo>
                      <a:pt x="388" y="346"/>
                    </a:lnTo>
                    <a:lnTo>
                      <a:pt x="417" y="398"/>
                    </a:lnTo>
                    <a:lnTo>
                      <a:pt x="445" y="414"/>
                    </a:lnTo>
                    <a:lnTo>
                      <a:pt x="466" y="417"/>
                    </a:lnTo>
                    <a:lnTo>
                      <a:pt x="485" y="412"/>
                    </a:lnTo>
                    <a:lnTo>
                      <a:pt x="561" y="365"/>
                    </a:lnTo>
                    <a:lnTo>
                      <a:pt x="606" y="350"/>
                    </a:lnTo>
                    <a:lnTo>
                      <a:pt x="620" y="355"/>
                    </a:lnTo>
                    <a:lnTo>
                      <a:pt x="642" y="339"/>
                    </a:lnTo>
                    <a:lnTo>
                      <a:pt x="649" y="350"/>
                    </a:lnTo>
                    <a:lnTo>
                      <a:pt x="637" y="372"/>
                    </a:lnTo>
                    <a:lnTo>
                      <a:pt x="663" y="388"/>
                    </a:lnTo>
                    <a:lnTo>
                      <a:pt x="687" y="388"/>
                    </a:lnTo>
                    <a:lnTo>
                      <a:pt x="675" y="405"/>
                    </a:lnTo>
                    <a:lnTo>
                      <a:pt x="656" y="431"/>
                    </a:lnTo>
                    <a:lnTo>
                      <a:pt x="613" y="443"/>
                    </a:lnTo>
                    <a:lnTo>
                      <a:pt x="613" y="462"/>
                    </a:lnTo>
                    <a:lnTo>
                      <a:pt x="580" y="445"/>
                    </a:lnTo>
                    <a:lnTo>
                      <a:pt x="575" y="438"/>
                    </a:lnTo>
                    <a:lnTo>
                      <a:pt x="578" y="421"/>
                    </a:lnTo>
                    <a:lnTo>
                      <a:pt x="564" y="419"/>
                    </a:lnTo>
                    <a:lnTo>
                      <a:pt x="545" y="429"/>
                    </a:lnTo>
                    <a:lnTo>
                      <a:pt x="511" y="457"/>
                    </a:lnTo>
                    <a:lnTo>
                      <a:pt x="464" y="466"/>
                    </a:lnTo>
                    <a:lnTo>
                      <a:pt x="462" y="490"/>
                    </a:lnTo>
                    <a:lnTo>
                      <a:pt x="443" y="490"/>
                    </a:lnTo>
                    <a:lnTo>
                      <a:pt x="421" y="464"/>
                    </a:lnTo>
                    <a:lnTo>
                      <a:pt x="417" y="474"/>
                    </a:lnTo>
                    <a:lnTo>
                      <a:pt x="426" y="488"/>
                    </a:lnTo>
                    <a:lnTo>
                      <a:pt x="407" y="490"/>
                    </a:lnTo>
                    <a:lnTo>
                      <a:pt x="405" y="514"/>
                    </a:lnTo>
                    <a:lnTo>
                      <a:pt x="398" y="521"/>
                    </a:lnTo>
                    <a:lnTo>
                      <a:pt x="386" y="526"/>
                    </a:lnTo>
                    <a:lnTo>
                      <a:pt x="358" y="518"/>
                    </a:lnTo>
                    <a:lnTo>
                      <a:pt x="339" y="533"/>
                    </a:lnTo>
                    <a:lnTo>
                      <a:pt x="308" y="509"/>
                    </a:lnTo>
                    <a:lnTo>
                      <a:pt x="282" y="511"/>
                    </a:lnTo>
                    <a:lnTo>
                      <a:pt x="258" y="483"/>
                    </a:lnTo>
                    <a:lnTo>
                      <a:pt x="249" y="481"/>
                    </a:lnTo>
                    <a:lnTo>
                      <a:pt x="239" y="485"/>
                    </a:lnTo>
                    <a:lnTo>
                      <a:pt x="234" y="50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2591477" y="1620441"/>
                <a:ext cx="831056" cy="622697"/>
              </a:xfrm>
              <a:custGeom>
                <a:avLst/>
                <a:gdLst>
                  <a:gd name="T0" fmla="*/ 253 w 698"/>
                  <a:gd name="T1" fmla="*/ 59 h 523"/>
                  <a:gd name="T2" fmla="*/ 305 w 698"/>
                  <a:gd name="T3" fmla="*/ 38 h 523"/>
                  <a:gd name="T4" fmla="*/ 336 w 698"/>
                  <a:gd name="T5" fmla="*/ 78 h 523"/>
                  <a:gd name="T6" fmla="*/ 398 w 698"/>
                  <a:gd name="T7" fmla="*/ 61 h 523"/>
                  <a:gd name="T8" fmla="*/ 457 w 698"/>
                  <a:gd name="T9" fmla="*/ 19 h 523"/>
                  <a:gd name="T10" fmla="*/ 490 w 698"/>
                  <a:gd name="T11" fmla="*/ 33 h 523"/>
                  <a:gd name="T12" fmla="*/ 530 w 698"/>
                  <a:gd name="T13" fmla="*/ 52 h 523"/>
                  <a:gd name="T14" fmla="*/ 570 w 698"/>
                  <a:gd name="T15" fmla="*/ 54 h 523"/>
                  <a:gd name="T16" fmla="*/ 582 w 698"/>
                  <a:gd name="T17" fmla="*/ 5 h 523"/>
                  <a:gd name="T18" fmla="*/ 632 w 698"/>
                  <a:gd name="T19" fmla="*/ 9 h 523"/>
                  <a:gd name="T20" fmla="*/ 637 w 698"/>
                  <a:gd name="T21" fmla="*/ 52 h 523"/>
                  <a:gd name="T22" fmla="*/ 620 w 698"/>
                  <a:gd name="T23" fmla="*/ 42 h 523"/>
                  <a:gd name="T24" fmla="*/ 592 w 698"/>
                  <a:gd name="T25" fmla="*/ 99 h 523"/>
                  <a:gd name="T26" fmla="*/ 556 w 698"/>
                  <a:gd name="T27" fmla="*/ 168 h 523"/>
                  <a:gd name="T28" fmla="*/ 578 w 698"/>
                  <a:gd name="T29" fmla="*/ 206 h 523"/>
                  <a:gd name="T30" fmla="*/ 611 w 698"/>
                  <a:gd name="T31" fmla="*/ 215 h 523"/>
                  <a:gd name="T32" fmla="*/ 651 w 698"/>
                  <a:gd name="T33" fmla="*/ 206 h 523"/>
                  <a:gd name="T34" fmla="*/ 698 w 698"/>
                  <a:gd name="T35" fmla="*/ 215 h 523"/>
                  <a:gd name="T36" fmla="*/ 689 w 698"/>
                  <a:gd name="T37" fmla="*/ 263 h 523"/>
                  <a:gd name="T38" fmla="*/ 658 w 698"/>
                  <a:gd name="T39" fmla="*/ 303 h 523"/>
                  <a:gd name="T40" fmla="*/ 675 w 698"/>
                  <a:gd name="T41" fmla="*/ 362 h 523"/>
                  <a:gd name="T42" fmla="*/ 646 w 698"/>
                  <a:gd name="T43" fmla="*/ 435 h 523"/>
                  <a:gd name="T44" fmla="*/ 653 w 698"/>
                  <a:gd name="T45" fmla="*/ 478 h 523"/>
                  <a:gd name="T46" fmla="*/ 613 w 698"/>
                  <a:gd name="T47" fmla="*/ 523 h 523"/>
                  <a:gd name="T48" fmla="*/ 580 w 698"/>
                  <a:gd name="T49" fmla="*/ 499 h 523"/>
                  <a:gd name="T50" fmla="*/ 554 w 698"/>
                  <a:gd name="T51" fmla="*/ 459 h 523"/>
                  <a:gd name="T52" fmla="*/ 471 w 698"/>
                  <a:gd name="T53" fmla="*/ 473 h 523"/>
                  <a:gd name="T54" fmla="*/ 445 w 698"/>
                  <a:gd name="T55" fmla="*/ 466 h 523"/>
                  <a:gd name="T56" fmla="*/ 374 w 698"/>
                  <a:gd name="T57" fmla="*/ 450 h 523"/>
                  <a:gd name="T58" fmla="*/ 355 w 698"/>
                  <a:gd name="T59" fmla="*/ 433 h 523"/>
                  <a:gd name="T60" fmla="*/ 291 w 698"/>
                  <a:gd name="T61" fmla="*/ 388 h 523"/>
                  <a:gd name="T62" fmla="*/ 258 w 698"/>
                  <a:gd name="T63" fmla="*/ 419 h 523"/>
                  <a:gd name="T64" fmla="*/ 237 w 698"/>
                  <a:gd name="T65" fmla="*/ 419 h 523"/>
                  <a:gd name="T66" fmla="*/ 185 w 698"/>
                  <a:gd name="T67" fmla="*/ 447 h 523"/>
                  <a:gd name="T68" fmla="*/ 187 w 698"/>
                  <a:gd name="T69" fmla="*/ 492 h 523"/>
                  <a:gd name="T70" fmla="*/ 147 w 698"/>
                  <a:gd name="T71" fmla="*/ 464 h 523"/>
                  <a:gd name="T72" fmla="*/ 135 w 698"/>
                  <a:gd name="T73" fmla="*/ 447 h 523"/>
                  <a:gd name="T74" fmla="*/ 121 w 698"/>
                  <a:gd name="T75" fmla="*/ 409 h 523"/>
                  <a:gd name="T76" fmla="*/ 92 w 698"/>
                  <a:gd name="T77" fmla="*/ 414 h 523"/>
                  <a:gd name="T78" fmla="*/ 33 w 698"/>
                  <a:gd name="T79" fmla="*/ 424 h 523"/>
                  <a:gd name="T80" fmla="*/ 7 w 698"/>
                  <a:gd name="T81" fmla="*/ 388 h 523"/>
                  <a:gd name="T82" fmla="*/ 69 w 698"/>
                  <a:gd name="T83" fmla="*/ 360 h 523"/>
                  <a:gd name="T84" fmla="*/ 80 w 698"/>
                  <a:gd name="T85" fmla="*/ 329 h 523"/>
                  <a:gd name="T86" fmla="*/ 73 w 698"/>
                  <a:gd name="T87" fmla="*/ 265 h 523"/>
                  <a:gd name="T88" fmla="*/ 109 w 698"/>
                  <a:gd name="T89" fmla="*/ 239 h 523"/>
                  <a:gd name="T90" fmla="*/ 151 w 698"/>
                  <a:gd name="T91" fmla="*/ 201 h 523"/>
                  <a:gd name="T92" fmla="*/ 128 w 698"/>
                  <a:gd name="T93" fmla="*/ 161 h 523"/>
                  <a:gd name="T94" fmla="*/ 95 w 698"/>
                  <a:gd name="T95" fmla="*/ 158 h 523"/>
                  <a:gd name="T96" fmla="*/ 47 w 698"/>
                  <a:gd name="T97" fmla="*/ 137 h 523"/>
                  <a:gd name="T98" fmla="*/ 78 w 698"/>
                  <a:gd name="T99" fmla="*/ 104 h 523"/>
                  <a:gd name="T100" fmla="*/ 123 w 698"/>
                  <a:gd name="T101" fmla="*/ 121 h 523"/>
                  <a:gd name="T102" fmla="*/ 201 w 698"/>
                  <a:gd name="T103" fmla="*/ 66 h 523"/>
                  <a:gd name="T104" fmla="*/ 220 w 698"/>
                  <a:gd name="T105" fmla="*/ 104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8" h="523">
                    <a:moveTo>
                      <a:pt x="253" y="59"/>
                    </a:moveTo>
                    <a:lnTo>
                      <a:pt x="253" y="59"/>
                    </a:lnTo>
                    <a:lnTo>
                      <a:pt x="275" y="61"/>
                    </a:lnTo>
                    <a:lnTo>
                      <a:pt x="305" y="38"/>
                    </a:lnTo>
                    <a:lnTo>
                      <a:pt x="324" y="71"/>
                    </a:lnTo>
                    <a:lnTo>
                      <a:pt x="336" y="78"/>
                    </a:lnTo>
                    <a:lnTo>
                      <a:pt x="386" y="54"/>
                    </a:lnTo>
                    <a:lnTo>
                      <a:pt x="398" y="61"/>
                    </a:lnTo>
                    <a:lnTo>
                      <a:pt x="421" y="35"/>
                    </a:lnTo>
                    <a:lnTo>
                      <a:pt x="457" y="19"/>
                    </a:lnTo>
                    <a:lnTo>
                      <a:pt x="476" y="16"/>
                    </a:lnTo>
                    <a:lnTo>
                      <a:pt x="490" y="33"/>
                    </a:lnTo>
                    <a:lnTo>
                      <a:pt x="514" y="24"/>
                    </a:lnTo>
                    <a:lnTo>
                      <a:pt x="530" y="52"/>
                    </a:lnTo>
                    <a:lnTo>
                      <a:pt x="549" y="45"/>
                    </a:lnTo>
                    <a:lnTo>
                      <a:pt x="570" y="54"/>
                    </a:lnTo>
                    <a:lnTo>
                      <a:pt x="585" y="42"/>
                    </a:lnTo>
                    <a:lnTo>
                      <a:pt x="582" y="5"/>
                    </a:lnTo>
                    <a:lnTo>
                      <a:pt x="608" y="0"/>
                    </a:lnTo>
                    <a:lnTo>
                      <a:pt x="632" y="9"/>
                    </a:lnTo>
                    <a:lnTo>
                      <a:pt x="660" y="40"/>
                    </a:lnTo>
                    <a:lnTo>
                      <a:pt x="637" y="52"/>
                    </a:lnTo>
                    <a:lnTo>
                      <a:pt x="630" y="40"/>
                    </a:lnTo>
                    <a:lnTo>
                      <a:pt x="620" y="42"/>
                    </a:lnTo>
                    <a:lnTo>
                      <a:pt x="630" y="78"/>
                    </a:lnTo>
                    <a:lnTo>
                      <a:pt x="592" y="99"/>
                    </a:lnTo>
                    <a:lnTo>
                      <a:pt x="592" y="132"/>
                    </a:lnTo>
                    <a:lnTo>
                      <a:pt x="556" y="168"/>
                    </a:lnTo>
                    <a:lnTo>
                      <a:pt x="570" y="201"/>
                    </a:lnTo>
                    <a:lnTo>
                      <a:pt x="578" y="206"/>
                    </a:lnTo>
                    <a:lnTo>
                      <a:pt x="594" y="199"/>
                    </a:lnTo>
                    <a:lnTo>
                      <a:pt x="611" y="215"/>
                    </a:lnTo>
                    <a:lnTo>
                      <a:pt x="646" y="194"/>
                    </a:lnTo>
                    <a:lnTo>
                      <a:pt x="651" y="206"/>
                    </a:lnTo>
                    <a:lnTo>
                      <a:pt x="684" y="203"/>
                    </a:lnTo>
                    <a:lnTo>
                      <a:pt x="698" y="215"/>
                    </a:lnTo>
                    <a:lnTo>
                      <a:pt x="694" y="258"/>
                    </a:lnTo>
                    <a:lnTo>
                      <a:pt x="689" y="263"/>
                    </a:lnTo>
                    <a:lnTo>
                      <a:pt x="670" y="258"/>
                    </a:lnTo>
                    <a:lnTo>
                      <a:pt x="658" y="303"/>
                    </a:lnTo>
                    <a:lnTo>
                      <a:pt x="653" y="355"/>
                    </a:lnTo>
                    <a:lnTo>
                      <a:pt x="675" y="362"/>
                    </a:lnTo>
                    <a:lnTo>
                      <a:pt x="634" y="409"/>
                    </a:lnTo>
                    <a:lnTo>
                      <a:pt x="646" y="435"/>
                    </a:lnTo>
                    <a:lnTo>
                      <a:pt x="634" y="466"/>
                    </a:lnTo>
                    <a:lnTo>
                      <a:pt x="653" y="478"/>
                    </a:lnTo>
                    <a:lnTo>
                      <a:pt x="639" y="518"/>
                    </a:lnTo>
                    <a:lnTo>
                      <a:pt x="613" y="523"/>
                    </a:lnTo>
                    <a:lnTo>
                      <a:pt x="599" y="518"/>
                    </a:lnTo>
                    <a:lnTo>
                      <a:pt x="580" y="499"/>
                    </a:lnTo>
                    <a:lnTo>
                      <a:pt x="580" y="471"/>
                    </a:lnTo>
                    <a:lnTo>
                      <a:pt x="554" y="459"/>
                    </a:lnTo>
                    <a:lnTo>
                      <a:pt x="516" y="433"/>
                    </a:lnTo>
                    <a:lnTo>
                      <a:pt x="471" y="473"/>
                    </a:lnTo>
                    <a:lnTo>
                      <a:pt x="457" y="476"/>
                    </a:lnTo>
                    <a:lnTo>
                      <a:pt x="445" y="466"/>
                    </a:lnTo>
                    <a:lnTo>
                      <a:pt x="447" y="438"/>
                    </a:lnTo>
                    <a:lnTo>
                      <a:pt x="374" y="450"/>
                    </a:lnTo>
                    <a:lnTo>
                      <a:pt x="379" y="433"/>
                    </a:lnTo>
                    <a:lnTo>
                      <a:pt x="355" y="433"/>
                    </a:lnTo>
                    <a:lnTo>
                      <a:pt x="331" y="400"/>
                    </a:lnTo>
                    <a:lnTo>
                      <a:pt x="291" y="388"/>
                    </a:lnTo>
                    <a:lnTo>
                      <a:pt x="265" y="400"/>
                    </a:lnTo>
                    <a:lnTo>
                      <a:pt x="258" y="419"/>
                    </a:lnTo>
                    <a:lnTo>
                      <a:pt x="253" y="409"/>
                    </a:lnTo>
                    <a:lnTo>
                      <a:pt x="237" y="419"/>
                    </a:lnTo>
                    <a:lnTo>
                      <a:pt x="187" y="409"/>
                    </a:lnTo>
                    <a:lnTo>
                      <a:pt x="185" y="447"/>
                    </a:lnTo>
                    <a:lnTo>
                      <a:pt x="204" y="471"/>
                    </a:lnTo>
                    <a:lnTo>
                      <a:pt x="187" y="492"/>
                    </a:lnTo>
                    <a:lnTo>
                      <a:pt x="154" y="497"/>
                    </a:lnTo>
                    <a:lnTo>
                      <a:pt x="147" y="464"/>
                    </a:lnTo>
                    <a:lnTo>
                      <a:pt x="159" y="447"/>
                    </a:lnTo>
                    <a:lnTo>
                      <a:pt x="135" y="447"/>
                    </a:lnTo>
                    <a:lnTo>
                      <a:pt x="109" y="431"/>
                    </a:lnTo>
                    <a:lnTo>
                      <a:pt x="121" y="409"/>
                    </a:lnTo>
                    <a:lnTo>
                      <a:pt x="114" y="398"/>
                    </a:lnTo>
                    <a:lnTo>
                      <a:pt x="92" y="414"/>
                    </a:lnTo>
                    <a:lnTo>
                      <a:pt x="78" y="409"/>
                    </a:lnTo>
                    <a:lnTo>
                      <a:pt x="33" y="424"/>
                    </a:lnTo>
                    <a:lnTo>
                      <a:pt x="0" y="402"/>
                    </a:lnTo>
                    <a:lnTo>
                      <a:pt x="7" y="388"/>
                    </a:lnTo>
                    <a:lnTo>
                      <a:pt x="26" y="383"/>
                    </a:lnTo>
                    <a:lnTo>
                      <a:pt x="69" y="360"/>
                    </a:lnTo>
                    <a:lnTo>
                      <a:pt x="80" y="345"/>
                    </a:lnTo>
                    <a:lnTo>
                      <a:pt x="80" y="329"/>
                    </a:lnTo>
                    <a:lnTo>
                      <a:pt x="57" y="279"/>
                    </a:lnTo>
                    <a:lnTo>
                      <a:pt x="73" y="265"/>
                    </a:lnTo>
                    <a:lnTo>
                      <a:pt x="71" y="251"/>
                    </a:lnTo>
                    <a:lnTo>
                      <a:pt x="109" y="239"/>
                    </a:lnTo>
                    <a:lnTo>
                      <a:pt x="128" y="211"/>
                    </a:lnTo>
                    <a:lnTo>
                      <a:pt x="151" y="201"/>
                    </a:lnTo>
                    <a:lnTo>
                      <a:pt x="149" y="173"/>
                    </a:lnTo>
                    <a:lnTo>
                      <a:pt x="128" y="161"/>
                    </a:lnTo>
                    <a:lnTo>
                      <a:pt x="99" y="170"/>
                    </a:lnTo>
                    <a:lnTo>
                      <a:pt x="95" y="158"/>
                    </a:lnTo>
                    <a:lnTo>
                      <a:pt x="57" y="151"/>
                    </a:lnTo>
                    <a:lnTo>
                      <a:pt x="47" y="137"/>
                    </a:lnTo>
                    <a:lnTo>
                      <a:pt x="62" y="121"/>
                    </a:lnTo>
                    <a:lnTo>
                      <a:pt x="78" y="104"/>
                    </a:lnTo>
                    <a:lnTo>
                      <a:pt x="109" y="121"/>
                    </a:lnTo>
                    <a:lnTo>
                      <a:pt x="123" y="121"/>
                    </a:lnTo>
                    <a:lnTo>
                      <a:pt x="135" y="90"/>
                    </a:lnTo>
                    <a:lnTo>
                      <a:pt x="201" y="66"/>
                    </a:lnTo>
                    <a:lnTo>
                      <a:pt x="230" y="78"/>
                    </a:lnTo>
                    <a:lnTo>
                      <a:pt x="220" y="104"/>
                    </a:lnTo>
                    <a:lnTo>
                      <a:pt x="253" y="5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p:cNvSpPr>
              <p:nvPr/>
            </p:nvSpPr>
            <p:spPr bwMode="auto">
              <a:xfrm>
                <a:off x="2360496" y="1913335"/>
                <a:ext cx="270272" cy="273844"/>
              </a:xfrm>
              <a:custGeom>
                <a:avLst/>
                <a:gdLst>
                  <a:gd name="T0" fmla="*/ 163 w 227"/>
                  <a:gd name="T1" fmla="*/ 69 h 230"/>
                  <a:gd name="T2" fmla="*/ 163 w 227"/>
                  <a:gd name="T3" fmla="*/ 69 h 230"/>
                  <a:gd name="T4" fmla="*/ 203 w 227"/>
                  <a:gd name="T5" fmla="*/ 92 h 230"/>
                  <a:gd name="T6" fmla="*/ 220 w 227"/>
                  <a:gd name="T7" fmla="*/ 137 h 230"/>
                  <a:gd name="T8" fmla="*/ 201 w 227"/>
                  <a:gd name="T9" fmla="*/ 142 h 230"/>
                  <a:gd name="T10" fmla="*/ 194 w 227"/>
                  <a:gd name="T11" fmla="*/ 156 h 230"/>
                  <a:gd name="T12" fmla="*/ 227 w 227"/>
                  <a:gd name="T13" fmla="*/ 178 h 230"/>
                  <a:gd name="T14" fmla="*/ 151 w 227"/>
                  <a:gd name="T15" fmla="*/ 225 h 230"/>
                  <a:gd name="T16" fmla="*/ 132 w 227"/>
                  <a:gd name="T17" fmla="*/ 230 h 230"/>
                  <a:gd name="T18" fmla="*/ 111 w 227"/>
                  <a:gd name="T19" fmla="*/ 227 h 230"/>
                  <a:gd name="T20" fmla="*/ 83 w 227"/>
                  <a:gd name="T21" fmla="*/ 211 h 230"/>
                  <a:gd name="T22" fmla="*/ 54 w 227"/>
                  <a:gd name="T23" fmla="*/ 159 h 230"/>
                  <a:gd name="T24" fmla="*/ 38 w 227"/>
                  <a:gd name="T25" fmla="*/ 168 h 230"/>
                  <a:gd name="T26" fmla="*/ 0 w 227"/>
                  <a:gd name="T27" fmla="*/ 149 h 230"/>
                  <a:gd name="T28" fmla="*/ 9 w 227"/>
                  <a:gd name="T29" fmla="*/ 126 h 230"/>
                  <a:gd name="T30" fmla="*/ 33 w 227"/>
                  <a:gd name="T31" fmla="*/ 121 h 230"/>
                  <a:gd name="T32" fmla="*/ 38 w 227"/>
                  <a:gd name="T33" fmla="*/ 95 h 230"/>
                  <a:gd name="T34" fmla="*/ 28 w 227"/>
                  <a:gd name="T35" fmla="*/ 78 h 230"/>
                  <a:gd name="T36" fmla="*/ 45 w 227"/>
                  <a:gd name="T37" fmla="*/ 43 h 230"/>
                  <a:gd name="T38" fmla="*/ 78 w 227"/>
                  <a:gd name="T39" fmla="*/ 21 h 230"/>
                  <a:gd name="T40" fmla="*/ 118 w 227"/>
                  <a:gd name="T41" fmla="*/ 26 h 230"/>
                  <a:gd name="T42" fmla="*/ 142 w 227"/>
                  <a:gd name="T43" fmla="*/ 0 h 230"/>
                  <a:gd name="T44" fmla="*/ 161 w 227"/>
                  <a:gd name="T45" fmla="*/ 14 h 230"/>
                  <a:gd name="T46" fmla="*/ 177 w 227"/>
                  <a:gd name="T47" fmla="*/ 38 h 230"/>
                  <a:gd name="T48" fmla="*/ 177 w 227"/>
                  <a:gd name="T49" fmla="*/ 52 h 230"/>
                  <a:gd name="T50" fmla="*/ 163 w 227"/>
                  <a:gd name="T51"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7" h="230">
                    <a:moveTo>
                      <a:pt x="163" y="69"/>
                    </a:moveTo>
                    <a:lnTo>
                      <a:pt x="163" y="69"/>
                    </a:lnTo>
                    <a:lnTo>
                      <a:pt x="203" y="92"/>
                    </a:lnTo>
                    <a:lnTo>
                      <a:pt x="220" y="137"/>
                    </a:lnTo>
                    <a:lnTo>
                      <a:pt x="201" y="142"/>
                    </a:lnTo>
                    <a:lnTo>
                      <a:pt x="194" y="156"/>
                    </a:lnTo>
                    <a:lnTo>
                      <a:pt x="227" y="178"/>
                    </a:lnTo>
                    <a:lnTo>
                      <a:pt x="151" y="225"/>
                    </a:lnTo>
                    <a:lnTo>
                      <a:pt x="132" y="230"/>
                    </a:lnTo>
                    <a:lnTo>
                      <a:pt x="111" y="227"/>
                    </a:lnTo>
                    <a:lnTo>
                      <a:pt x="83" y="211"/>
                    </a:lnTo>
                    <a:lnTo>
                      <a:pt x="54" y="159"/>
                    </a:lnTo>
                    <a:lnTo>
                      <a:pt x="38" y="168"/>
                    </a:lnTo>
                    <a:lnTo>
                      <a:pt x="0" y="149"/>
                    </a:lnTo>
                    <a:lnTo>
                      <a:pt x="9" y="126"/>
                    </a:lnTo>
                    <a:lnTo>
                      <a:pt x="33" y="121"/>
                    </a:lnTo>
                    <a:lnTo>
                      <a:pt x="38" y="95"/>
                    </a:lnTo>
                    <a:lnTo>
                      <a:pt x="28" y="78"/>
                    </a:lnTo>
                    <a:lnTo>
                      <a:pt x="45" y="43"/>
                    </a:lnTo>
                    <a:lnTo>
                      <a:pt x="78" y="21"/>
                    </a:lnTo>
                    <a:lnTo>
                      <a:pt x="118" y="26"/>
                    </a:lnTo>
                    <a:lnTo>
                      <a:pt x="142" y="0"/>
                    </a:lnTo>
                    <a:lnTo>
                      <a:pt x="161" y="14"/>
                    </a:lnTo>
                    <a:lnTo>
                      <a:pt x="177" y="38"/>
                    </a:lnTo>
                    <a:lnTo>
                      <a:pt x="177" y="52"/>
                    </a:lnTo>
                    <a:lnTo>
                      <a:pt x="163" y="6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3222508" y="2141935"/>
                <a:ext cx="519113" cy="340519"/>
              </a:xfrm>
              <a:custGeom>
                <a:avLst/>
                <a:gdLst>
                  <a:gd name="T0" fmla="*/ 173 w 436"/>
                  <a:gd name="T1" fmla="*/ 54 h 286"/>
                  <a:gd name="T2" fmla="*/ 173 w 436"/>
                  <a:gd name="T3" fmla="*/ 54 h 286"/>
                  <a:gd name="T4" fmla="*/ 230 w 436"/>
                  <a:gd name="T5" fmla="*/ 59 h 286"/>
                  <a:gd name="T6" fmla="*/ 235 w 436"/>
                  <a:gd name="T7" fmla="*/ 45 h 286"/>
                  <a:gd name="T8" fmla="*/ 244 w 436"/>
                  <a:gd name="T9" fmla="*/ 61 h 286"/>
                  <a:gd name="T10" fmla="*/ 272 w 436"/>
                  <a:gd name="T11" fmla="*/ 40 h 286"/>
                  <a:gd name="T12" fmla="*/ 306 w 436"/>
                  <a:gd name="T13" fmla="*/ 54 h 286"/>
                  <a:gd name="T14" fmla="*/ 308 w 436"/>
                  <a:gd name="T15" fmla="*/ 38 h 286"/>
                  <a:gd name="T16" fmla="*/ 327 w 436"/>
                  <a:gd name="T17" fmla="*/ 19 h 286"/>
                  <a:gd name="T18" fmla="*/ 369 w 436"/>
                  <a:gd name="T19" fmla="*/ 0 h 286"/>
                  <a:gd name="T20" fmla="*/ 384 w 436"/>
                  <a:gd name="T21" fmla="*/ 5 h 286"/>
                  <a:gd name="T22" fmla="*/ 398 w 436"/>
                  <a:gd name="T23" fmla="*/ 35 h 286"/>
                  <a:gd name="T24" fmla="*/ 424 w 436"/>
                  <a:gd name="T25" fmla="*/ 42 h 286"/>
                  <a:gd name="T26" fmla="*/ 419 w 436"/>
                  <a:gd name="T27" fmla="*/ 106 h 286"/>
                  <a:gd name="T28" fmla="*/ 436 w 436"/>
                  <a:gd name="T29" fmla="*/ 142 h 286"/>
                  <a:gd name="T30" fmla="*/ 410 w 436"/>
                  <a:gd name="T31" fmla="*/ 163 h 286"/>
                  <a:gd name="T32" fmla="*/ 372 w 436"/>
                  <a:gd name="T33" fmla="*/ 158 h 286"/>
                  <a:gd name="T34" fmla="*/ 355 w 436"/>
                  <a:gd name="T35" fmla="*/ 175 h 286"/>
                  <a:gd name="T36" fmla="*/ 393 w 436"/>
                  <a:gd name="T37" fmla="*/ 213 h 286"/>
                  <a:gd name="T38" fmla="*/ 403 w 436"/>
                  <a:gd name="T39" fmla="*/ 241 h 286"/>
                  <a:gd name="T40" fmla="*/ 386 w 436"/>
                  <a:gd name="T41" fmla="*/ 260 h 286"/>
                  <a:gd name="T42" fmla="*/ 393 w 436"/>
                  <a:gd name="T43" fmla="*/ 272 h 286"/>
                  <a:gd name="T44" fmla="*/ 358 w 436"/>
                  <a:gd name="T45" fmla="*/ 286 h 286"/>
                  <a:gd name="T46" fmla="*/ 353 w 436"/>
                  <a:gd name="T47" fmla="*/ 258 h 286"/>
                  <a:gd name="T48" fmla="*/ 336 w 436"/>
                  <a:gd name="T49" fmla="*/ 241 h 286"/>
                  <a:gd name="T50" fmla="*/ 351 w 436"/>
                  <a:gd name="T51" fmla="*/ 177 h 286"/>
                  <a:gd name="T52" fmla="*/ 315 w 436"/>
                  <a:gd name="T53" fmla="*/ 194 h 286"/>
                  <a:gd name="T54" fmla="*/ 289 w 436"/>
                  <a:gd name="T55" fmla="*/ 177 h 286"/>
                  <a:gd name="T56" fmla="*/ 277 w 436"/>
                  <a:gd name="T57" fmla="*/ 206 h 286"/>
                  <a:gd name="T58" fmla="*/ 270 w 436"/>
                  <a:gd name="T59" fmla="*/ 211 h 286"/>
                  <a:gd name="T60" fmla="*/ 211 w 436"/>
                  <a:gd name="T61" fmla="*/ 194 h 286"/>
                  <a:gd name="T62" fmla="*/ 201 w 436"/>
                  <a:gd name="T63" fmla="*/ 206 h 286"/>
                  <a:gd name="T64" fmla="*/ 213 w 436"/>
                  <a:gd name="T65" fmla="*/ 222 h 286"/>
                  <a:gd name="T66" fmla="*/ 206 w 436"/>
                  <a:gd name="T67" fmla="*/ 253 h 286"/>
                  <a:gd name="T68" fmla="*/ 225 w 436"/>
                  <a:gd name="T69" fmla="*/ 265 h 286"/>
                  <a:gd name="T70" fmla="*/ 216 w 436"/>
                  <a:gd name="T71" fmla="*/ 282 h 286"/>
                  <a:gd name="T72" fmla="*/ 182 w 436"/>
                  <a:gd name="T73" fmla="*/ 272 h 286"/>
                  <a:gd name="T74" fmla="*/ 180 w 436"/>
                  <a:gd name="T75" fmla="*/ 251 h 286"/>
                  <a:gd name="T76" fmla="*/ 154 w 436"/>
                  <a:gd name="T77" fmla="*/ 232 h 286"/>
                  <a:gd name="T78" fmla="*/ 130 w 436"/>
                  <a:gd name="T79" fmla="*/ 251 h 286"/>
                  <a:gd name="T80" fmla="*/ 85 w 436"/>
                  <a:gd name="T81" fmla="*/ 241 h 286"/>
                  <a:gd name="T82" fmla="*/ 71 w 436"/>
                  <a:gd name="T83" fmla="*/ 265 h 286"/>
                  <a:gd name="T84" fmla="*/ 50 w 436"/>
                  <a:gd name="T85" fmla="*/ 265 h 286"/>
                  <a:gd name="T86" fmla="*/ 0 w 436"/>
                  <a:gd name="T87" fmla="*/ 225 h 286"/>
                  <a:gd name="T88" fmla="*/ 0 w 436"/>
                  <a:gd name="T89" fmla="*/ 187 h 286"/>
                  <a:gd name="T90" fmla="*/ 17 w 436"/>
                  <a:gd name="T91" fmla="*/ 151 h 286"/>
                  <a:gd name="T92" fmla="*/ 12 w 436"/>
                  <a:gd name="T93" fmla="*/ 106 h 286"/>
                  <a:gd name="T94" fmla="*/ 29 w 436"/>
                  <a:gd name="T95" fmla="*/ 95 h 286"/>
                  <a:gd name="T96" fmla="*/ 3 w 436"/>
                  <a:gd name="T97" fmla="*/ 64 h 286"/>
                  <a:gd name="T98" fmla="*/ 24 w 436"/>
                  <a:gd name="T99" fmla="*/ 50 h 286"/>
                  <a:gd name="T100" fmla="*/ 24 w 436"/>
                  <a:gd name="T101" fmla="*/ 21 h 286"/>
                  <a:gd name="T102" fmla="*/ 50 w 436"/>
                  <a:gd name="T103" fmla="*/ 33 h 286"/>
                  <a:gd name="T104" fmla="*/ 50 w 436"/>
                  <a:gd name="T105" fmla="*/ 61 h 286"/>
                  <a:gd name="T106" fmla="*/ 69 w 436"/>
                  <a:gd name="T107" fmla="*/ 80 h 286"/>
                  <a:gd name="T108" fmla="*/ 83 w 436"/>
                  <a:gd name="T109" fmla="*/ 85 h 286"/>
                  <a:gd name="T110" fmla="*/ 109 w 436"/>
                  <a:gd name="T111" fmla="*/ 80 h 286"/>
                  <a:gd name="T112" fmla="*/ 173 w 436"/>
                  <a:gd name="T113" fmla="*/ 95 h 286"/>
                  <a:gd name="T114" fmla="*/ 185 w 436"/>
                  <a:gd name="T115" fmla="*/ 78 h 286"/>
                  <a:gd name="T116" fmla="*/ 173 w 436"/>
                  <a:gd name="T117" fmla="*/ 5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6" h="286">
                    <a:moveTo>
                      <a:pt x="173" y="54"/>
                    </a:moveTo>
                    <a:lnTo>
                      <a:pt x="173" y="54"/>
                    </a:lnTo>
                    <a:lnTo>
                      <a:pt x="230" y="59"/>
                    </a:lnTo>
                    <a:lnTo>
                      <a:pt x="235" y="45"/>
                    </a:lnTo>
                    <a:lnTo>
                      <a:pt x="244" y="61"/>
                    </a:lnTo>
                    <a:lnTo>
                      <a:pt x="272" y="40"/>
                    </a:lnTo>
                    <a:lnTo>
                      <a:pt x="306" y="54"/>
                    </a:lnTo>
                    <a:lnTo>
                      <a:pt x="308" y="38"/>
                    </a:lnTo>
                    <a:lnTo>
                      <a:pt x="327" y="19"/>
                    </a:lnTo>
                    <a:lnTo>
                      <a:pt x="369" y="0"/>
                    </a:lnTo>
                    <a:lnTo>
                      <a:pt x="384" y="5"/>
                    </a:lnTo>
                    <a:lnTo>
                      <a:pt x="398" y="35"/>
                    </a:lnTo>
                    <a:lnTo>
                      <a:pt x="424" y="42"/>
                    </a:lnTo>
                    <a:lnTo>
                      <a:pt x="419" y="106"/>
                    </a:lnTo>
                    <a:lnTo>
                      <a:pt x="436" y="142"/>
                    </a:lnTo>
                    <a:lnTo>
                      <a:pt x="410" y="163"/>
                    </a:lnTo>
                    <a:lnTo>
                      <a:pt x="372" y="158"/>
                    </a:lnTo>
                    <a:lnTo>
                      <a:pt x="355" y="175"/>
                    </a:lnTo>
                    <a:lnTo>
                      <a:pt x="393" y="213"/>
                    </a:lnTo>
                    <a:lnTo>
                      <a:pt x="403" y="241"/>
                    </a:lnTo>
                    <a:lnTo>
                      <a:pt x="386" y="260"/>
                    </a:lnTo>
                    <a:lnTo>
                      <a:pt x="393" y="272"/>
                    </a:lnTo>
                    <a:lnTo>
                      <a:pt x="358" y="286"/>
                    </a:lnTo>
                    <a:lnTo>
                      <a:pt x="353" y="258"/>
                    </a:lnTo>
                    <a:lnTo>
                      <a:pt x="336" y="241"/>
                    </a:lnTo>
                    <a:lnTo>
                      <a:pt x="351" y="177"/>
                    </a:lnTo>
                    <a:lnTo>
                      <a:pt x="315" y="194"/>
                    </a:lnTo>
                    <a:lnTo>
                      <a:pt x="289" y="177"/>
                    </a:lnTo>
                    <a:lnTo>
                      <a:pt x="277" y="206"/>
                    </a:lnTo>
                    <a:lnTo>
                      <a:pt x="270" y="211"/>
                    </a:lnTo>
                    <a:lnTo>
                      <a:pt x="211" y="194"/>
                    </a:lnTo>
                    <a:lnTo>
                      <a:pt x="201" y="206"/>
                    </a:lnTo>
                    <a:lnTo>
                      <a:pt x="213" y="222"/>
                    </a:lnTo>
                    <a:lnTo>
                      <a:pt x="206" y="253"/>
                    </a:lnTo>
                    <a:lnTo>
                      <a:pt x="225" y="265"/>
                    </a:lnTo>
                    <a:lnTo>
                      <a:pt x="216" y="282"/>
                    </a:lnTo>
                    <a:lnTo>
                      <a:pt x="182" y="272"/>
                    </a:lnTo>
                    <a:lnTo>
                      <a:pt x="180" y="251"/>
                    </a:lnTo>
                    <a:lnTo>
                      <a:pt x="154" y="232"/>
                    </a:lnTo>
                    <a:lnTo>
                      <a:pt x="130" y="251"/>
                    </a:lnTo>
                    <a:lnTo>
                      <a:pt x="85" y="241"/>
                    </a:lnTo>
                    <a:lnTo>
                      <a:pt x="71" y="265"/>
                    </a:lnTo>
                    <a:lnTo>
                      <a:pt x="50" y="265"/>
                    </a:lnTo>
                    <a:lnTo>
                      <a:pt x="0" y="225"/>
                    </a:lnTo>
                    <a:lnTo>
                      <a:pt x="0" y="187"/>
                    </a:lnTo>
                    <a:lnTo>
                      <a:pt x="17" y="151"/>
                    </a:lnTo>
                    <a:lnTo>
                      <a:pt x="12" y="106"/>
                    </a:lnTo>
                    <a:lnTo>
                      <a:pt x="29" y="95"/>
                    </a:lnTo>
                    <a:lnTo>
                      <a:pt x="3" y="64"/>
                    </a:lnTo>
                    <a:lnTo>
                      <a:pt x="24" y="50"/>
                    </a:lnTo>
                    <a:lnTo>
                      <a:pt x="24" y="21"/>
                    </a:lnTo>
                    <a:lnTo>
                      <a:pt x="50" y="33"/>
                    </a:lnTo>
                    <a:lnTo>
                      <a:pt x="50" y="61"/>
                    </a:lnTo>
                    <a:lnTo>
                      <a:pt x="69" y="80"/>
                    </a:lnTo>
                    <a:lnTo>
                      <a:pt x="83" y="85"/>
                    </a:lnTo>
                    <a:lnTo>
                      <a:pt x="109" y="80"/>
                    </a:lnTo>
                    <a:lnTo>
                      <a:pt x="173" y="95"/>
                    </a:lnTo>
                    <a:lnTo>
                      <a:pt x="185" y="78"/>
                    </a:lnTo>
                    <a:lnTo>
                      <a:pt x="173" y="5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p:cNvSpPr>
              <p:nvPr/>
            </p:nvSpPr>
            <p:spPr bwMode="auto">
              <a:xfrm>
                <a:off x="3420152" y="1169194"/>
                <a:ext cx="723900" cy="513159"/>
              </a:xfrm>
              <a:custGeom>
                <a:avLst/>
                <a:gdLst>
                  <a:gd name="T0" fmla="*/ 0 w 608"/>
                  <a:gd name="T1" fmla="*/ 130 h 431"/>
                  <a:gd name="T2" fmla="*/ 16 w 608"/>
                  <a:gd name="T3" fmla="*/ 62 h 431"/>
                  <a:gd name="T4" fmla="*/ 156 w 608"/>
                  <a:gd name="T5" fmla="*/ 50 h 431"/>
                  <a:gd name="T6" fmla="*/ 213 w 608"/>
                  <a:gd name="T7" fmla="*/ 10 h 431"/>
                  <a:gd name="T8" fmla="*/ 253 w 608"/>
                  <a:gd name="T9" fmla="*/ 0 h 431"/>
                  <a:gd name="T10" fmla="*/ 296 w 608"/>
                  <a:gd name="T11" fmla="*/ 36 h 431"/>
                  <a:gd name="T12" fmla="*/ 310 w 608"/>
                  <a:gd name="T13" fmla="*/ 97 h 431"/>
                  <a:gd name="T14" fmla="*/ 388 w 608"/>
                  <a:gd name="T15" fmla="*/ 128 h 431"/>
                  <a:gd name="T16" fmla="*/ 412 w 608"/>
                  <a:gd name="T17" fmla="*/ 144 h 431"/>
                  <a:gd name="T18" fmla="*/ 438 w 608"/>
                  <a:gd name="T19" fmla="*/ 152 h 431"/>
                  <a:gd name="T20" fmla="*/ 490 w 608"/>
                  <a:gd name="T21" fmla="*/ 140 h 431"/>
                  <a:gd name="T22" fmla="*/ 528 w 608"/>
                  <a:gd name="T23" fmla="*/ 175 h 431"/>
                  <a:gd name="T24" fmla="*/ 570 w 608"/>
                  <a:gd name="T25" fmla="*/ 175 h 431"/>
                  <a:gd name="T26" fmla="*/ 596 w 608"/>
                  <a:gd name="T27" fmla="*/ 194 h 431"/>
                  <a:gd name="T28" fmla="*/ 587 w 608"/>
                  <a:gd name="T29" fmla="*/ 216 h 431"/>
                  <a:gd name="T30" fmla="*/ 608 w 608"/>
                  <a:gd name="T31" fmla="*/ 253 h 431"/>
                  <a:gd name="T32" fmla="*/ 592 w 608"/>
                  <a:gd name="T33" fmla="*/ 265 h 431"/>
                  <a:gd name="T34" fmla="*/ 570 w 608"/>
                  <a:gd name="T35" fmla="*/ 268 h 431"/>
                  <a:gd name="T36" fmla="*/ 575 w 608"/>
                  <a:gd name="T37" fmla="*/ 282 h 431"/>
                  <a:gd name="T38" fmla="*/ 573 w 608"/>
                  <a:gd name="T39" fmla="*/ 308 h 431"/>
                  <a:gd name="T40" fmla="*/ 563 w 608"/>
                  <a:gd name="T41" fmla="*/ 329 h 431"/>
                  <a:gd name="T42" fmla="*/ 544 w 608"/>
                  <a:gd name="T43" fmla="*/ 327 h 431"/>
                  <a:gd name="T44" fmla="*/ 540 w 608"/>
                  <a:gd name="T45" fmla="*/ 362 h 431"/>
                  <a:gd name="T46" fmla="*/ 547 w 608"/>
                  <a:gd name="T47" fmla="*/ 398 h 431"/>
                  <a:gd name="T48" fmla="*/ 525 w 608"/>
                  <a:gd name="T49" fmla="*/ 398 h 431"/>
                  <a:gd name="T50" fmla="*/ 492 w 608"/>
                  <a:gd name="T51" fmla="*/ 412 h 431"/>
                  <a:gd name="T52" fmla="*/ 409 w 608"/>
                  <a:gd name="T53" fmla="*/ 398 h 431"/>
                  <a:gd name="T54" fmla="*/ 388 w 608"/>
                  <a:gd name="T55" fmla="*/ 369 h 431"/>
                  <a:gd name="T56" fmla="*/ 379 w 608"/>
                  <a:gd name="T57" fmla="*/ 329 h 431"/>
                  <a:gd name="T58" fmla="*/ 308 w 608"/>
                  <a:gd name="T59" fmla="*/ 400 h 431"/>
                  <a:gd name="T60" fmla="*/ 265 w 608"/>
                  <a:gd name="T61" fmla="*/ 431 h 431"/>
                  <a:gd name="T62" fmla="*/ 130 w 608"/>
                  <a:gd name="T63" fmla="*/ 374 h 431"/>
                  <a:gd name="T64" fmla="*/ 97 w 608"/>
                  <a:gd name="T65" fmla="*/ 291 h 431"/>
                  <a:gd name="T66" fmla="*/ 40 w 608"/>
                  <a:gd name="T67" fmla="*/ 16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8" h="431">
                    <a:moveTo>
                      <a:pt x="0" y="130"/>
                    </a:moveTo>
                    <a:lnTo>
                      <a:pt x="0" y="130"/>
                    </a:lnTo>
                    <a:lnTo>
                      <a:pt x="5" y="71"/>
                    </a:lnTo>
                    <a:lnTo>
                      <a:pt x="16" y="62"/>
                    </a:lnTo>
                    <a:lnTo>
                      <a:pt x="45" y="52"/>
                    </a:lnTo>
                    <a:lnTo>
                      <a:pt x="156" y="50"/>
                    </a:lnTo>
                    <a:lnTo>
                      <a:pt x="175" y="40"/>
                    </a:lnTo>
                    <a:lnTo>
                      <a:pt x="213" y="10"/>
                    </a:lnTo>
                    <a:lnTo>
                      <a:pt x="232" y="0"/>
                    </a:lnTo>
                    <a:lnTo>
                      <a:pt x="253" y="0"/>
                    </a:lnTo>
                    <a:lnTo>
                      <a:pt x="277" y="12"/>
                    </a:lnTo>
                    <a:lnTo>
                      <a:pt x="296" y="36"/>
                    </a:lnTo>
                    <a:lnTo>
                      <a:pt x="305" y="64"/>
                    </a:lnTo>
                    <a:lnTo>
                      <a:pt x="310" y="97"/>
                    </a:lnTo>
                    <a:lnTo>
                      <a:pt x="334" y="114"/>
                    </a:lnTo>
                    <a:lnTo>
                      <a:pt x="388" y="128"/>
                    </a:lnTo>
                    <a:lnTo>
                      <a:pt x="402" y="135"/>
                    </a:lnTo>
                    <a:lnTo>
                      <a:pt x="412" y="144"/>
                    </a:lnTo>
                    <a:lnTo>
                      <a:pt x="421" y="152"/>
                    </a:lnTo>
                    <a:lnTo>
                      <a:pt x="438" y="152"/>
                    </a:lnTo>
                    <a:lnTo>
                      <a:pt x="478" y="140"/>
                    </a:lnTo>
                    <a:lnTo>
                      <a:pt x="490" y="140"/>
                    </a:lnTo>
                    <a:lnTo>
                      <a:pt x="506" y="149"/>
                    </a:lnTo>
                    <a:lnTo>
                      <a:pt x="528" y="175"/>
                    </a:lnTo>
                    <a:lnTo>
                      <a:pt x="542" y="185"/>
                    </a:lnTo>
                    <a:lnTo>
                      <a:pt x="570" y="175"/>
                    </a:lnTo>
                    <a:lnTo>
                      <a:pt x="587" y="175"/>
                    </a:lnTo>
                    <a:lnTo>
                      <a:pt x="596" y="194"/>
                    </a:lnTo>
                    <a:lnTo>
                      <a:pt x="599" y="201"/>
                    </a:lnTo>
                    <a:lnTo>
                      <a:pt x="587" y="216"/>
                    </a:lnTo>
                    <a:lnTo>
                      <a:pt x="585" y="232"/>
                    </a:lnTo>
                    <a:lnTo>
                      <a:pt x="608" y="253"/>
                    </a:lnTo>
                    <a:lnTo>
                      <a:pt x="601" y="260"/>
                    </a:lnTo>
                    <a:lnTo>
                      <a:pt x="592" y="265"/>
                    </a:lnTo>
                    <a:lnTo>
                      <a:pt x="582" y="268"/>
                    </a:lnTo>
                    <a:lnTo>
                      <a:pt x="570" y="268"/>
                    </a:lnTo>
                    <a:lnTo>
                      <a:pt x="575" y="277"/>
                    </a:lnTo>
                    <a:lnTo>
                      <a:pt x="575" y="282"/>
                    </a:lnTo>
                    <a:lnTo>
                      <a:pt x="580" y="287"/>
                    </a:lnTo>
                    <a:lnTo>
                      <a:pt x="573" y="308"/>
                    </a:lnTo>
                    <a:lnTo>
                      <a:pt x="570" y="320"/>
                    </a:lnTo>
                    <a:lnTo>
                      <a:pt x="563" y="329"/>
                    </a:lnTo>
                    <a:lnTo>
                      <a:pt x="551" y="322"/>
                    </a:lnTo>
                    <a:lnTo>
                      <a:pt x="544" y="327"/>
                    </a:lnTo>
                    <a:lnTo>
                      <a:pt x="540" y="341"/>
                    </a:lnTo>
                    <a:lnTo>
                      <a:pt x="540" y="362"/>
                    </a:lnTo>
                    <a:lnTo>
                      <a:pt x="554" y="379"/>
                    </a:lnTo>
                    <a:lnTo>
                      <a:pt x="547" y="398"/>
                    </a:lnTo>
                    <a:lnTo>
                      <a:pt x="547" y="398"/>
                    </a:lnTo>
                    <a:lnTo>
                      <a:pt x="525" y="398"/>
                    </a:lnTo>
                    <a:lnTo>
                      <a:pt x="497" y="421"/>
                    </a:lnTo>
                    <a:lnTo>
                      <a:pt x="492" y="412"/>
                    </a:lnTo>
                    <a:lnTo>
                      <a:pt x="409" y="424"/>
                    </a:lnTo>
                    <a:lnTo>
                      <a:pt x="409" y="398"/>
                    </a:lnTo>
                    <a:lnTo>
                      <a:pt x="426" y="395"/>
                    </a:lnTo>
                    <a:lnTo>
                      <a:pt x="388" y="369"/>
                    </a:lnTo>
                    <a:lnTo>
                      <a:pt x="409" y="336"/>
                    </a:lnTo>
                    <a:lnTo>
                      <a:pt x="379" y="329"/>
                    </a:lnTo>
                    <a:lnTo>
                      <a:pt x="324" y="346"/>
                    </a:lnTo>
                    <a:lnTo>
                      <a:pt x="308" y="400"/>
                    </a:lnTo>
                    <a:lnTo>
                      <a:pt x="284" y="403"/>
                    </a:lnTo>
                    <a:lnTo>
                      <a:pt x="265" y="431"/>
                    </a:lnTo>
                    <a:lnTo>
                      <a:pt x="156" y="421"/>
                    </a:lnTo>
                    <a:lnTo>
                      <a:pt x="130" y="374"/>
                    </a:lnTo>
                    <a:lnTo>
                      <a:pt x="128" y="301"/>
                    </a:lnTo>
                    <a:lnTo>
                      <a:pt x="97" y="291"/>
                    </a:lnTo>
                    <a:lnTo>
                      <a:pt x="47" y="225"/>
                    </a:lnTo>
                    <a:lnTo>
                      <a:pt x="40" y="163"/>
                    </a:lnTo>
                    <a:lnTo>
                      <a:pt x="0" y="1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3492780" y="1643063"/>
                <a:ext cx="581025" cy="571500"/>
              </a:xfrm>
              <a:custGeom>
                <a:avLst/>
                <a:gdLst>
                  <a:gd name="T0" fmla="*/ 464 w 488"/>
                  <a:gd name="T1" fmla="*/ 0 h 480"/>
                  <a:gd name="T2" fmla="*/ 486 w 488"/>
                  <a:gd name="T3" fmla="*/ 0 h 480"/>
                  <a:gd name="T4" fmla="*/ 448 w 488"/>
                  <a:gd name="T5" fmla="*/ 80 h 480"/>
                  <a:gd name="T6" fmla="*/ 479 w 488"/>
                  <a:gd name="T7" fmla="*/ 73 h 480"/>
                  <a:gd name="T8" fmla="*/ 479 w 488"/>
                  <a:gd name="T9" fmla="*/ 97 h 480"/>
                  <a:gd name="T10" fmla="*/ 453 w 488"/>
                  <a:gd name="T11" fmla="*/ 154 h 480"/>
                  <a:gd name="T12" fmla="*/ 438 w 488"/>
                  <a:gd name="T13" fmla="*/ 163 h 480"/>
                  <a:gd name="T14" fmla="*/ 365 w 488"/>
                  <a:gd name="T15" fmla="*/ 248 h 480"/>
                  <a:gd name="T16" fmla="*/ 386 w 488"/>
                  <a:gd name="T17" fmla="*/ 305 h 480"/>
                  <a:gd name="T18" fmla="*/ 360 w 488"/>
                  <a:gd name="T19" fmla="*/ 367 h 480"/>
                  <a:gd name="T20" fmla="*/ 282 w 488"/>
                  <a:gd name="T21" fmla="*/ 421 h 480"/>
                  <a:gd name="T22" fmla="*/ 244 w 488"/>
                  <a:gd name="T23" fmla="*/ 450 h 480"/>
                  <a:gd name="T24" fmla="*/ 218 w 488"/>
                  <a:gd name="T25" fmla="*/ 459 h 480"/>
                  <a:gd name="T26" fmla="*/ 171 w 488"/>
                  <a:gd name="T27" fmla="*/ 454 h 480"/>
                  <a:gd name="T28" fmla="*/ 142 w 488"/>
                  <a:gd name="T29" fmla="*/ 419 h 480"/>
                  <a:gd name="T30" fmla="*/ 81 w 488"/>
                  <a:gd name="T31" fmla="*/ 457 h 480"/>
                  <a:gd name="T32" fmla="*/ 45 w 488"/>
                  <a:gd name="T33" fmla="*/ 459 h 480"/>
                  <a:gd name="T34" fmla="*/ 8 w 488"/>
                  <a:gd name="T35" fmla="*/ 464 h 480"/>
                  <a:gd name="T36" fmla="*/ 43 w 488"/>
                  <a:gd name="T37" fmla="*/ 426 h 480"/>
                  <a:gd name="T38" fmla="*/ 50 w 488"/>
                  <a:gd name="T39" fmla="*/ 381 h 480"/>
                  <a:gd name="T40" fmla="*/ 41 w 488"/>
                  <a:gd name="T41" fmla="*/ 362 h 480"/>
                  <a:gd name="T42" fmla="*/ 12 w 488"/>
                  <a:gd name="T43" fmla="*/ 350 h 480"/>
                  <a:gd name="T44" fmla="*/ 43 w 488"/>
                  <a:gd name="T45" fmla="*/ 300 h 480"/>
                  <a:gd name="T46" fmla="*/ 17 w 488"/>
                  <a:gd name="T47" fmla="*/ 218 h 480"/>
                  <a:gd name="T48" fmla="*/ 8 w 488"/>
                  <a:gd name="T49" fmla="*/ 194 h 480"/>
                  <a:gd name="T50" fmla="*/ 41 w 488"/>
                  <a:gd name="T51" fmla="*/ 201 h 480"/>
                  <a:gd name="T52" fmla="*/ 105 w 488"/>
                  <a:gd name="T53" fmla="*/ 244 h 480"/>
                  <a:gd name="T54" fmla="*/ 195 w 488"/>
                  <a:gd name="T55" fmla="*/ 222 h 480"/>
                  <a:gd name="T56" fmla="*/ 195 w 488"/>
                  <a:gd name="T57" fmla="*/ 173 h 480"/>
                  <a:gd name="T58" fmla="*/ 237 w 488"/>
                  <a:gd name="T59" fmla="*/ 163 h 480"/>
                  <a:gd name="T60" fmla="*/ 275 w 488"/>
                  <a:gd name="T61" fmla="*/ 175 h 480"/>
                  <a:gd name="T62" fmla="*/ 348 w 488"/>
                  <a:gd name="T63" fmla="*/ 184 h 480"/>
                  <a:gd name="T64" fmla="*/ 322 w 488"/>
                  <a:gd name="T65" fmla="*/ 40 h 480"/>
                  <a:gd name="T66" fmla="*/ 348 w 488"/>
                  <a:gd name="T67" fmla="*/ 26 h 480"/>
                  <a:gd name="T68" fmla="*/ 436 w 488"/>
                  <a:gd name="T69" fmla="*/ 2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8" h="480">
                    <a:moveTo>
                      <a:pt x="464" y="0"/>
                    </a:moveTo>
                    <a:lnTo>
                      <a:pt x="464" y="0"/>
                    </a:lnTo>
                    <a:lnTo>
                      <a:pt x="486" y="0"/>
                    </a:lnTo>
                    <a:lnTo>
                      <a:pt x="486" y="0"/>
                    </a:lnTo>
                    <a:lnTo>
                      <a:pt x="481" y="19"/>
                    </a:lnTo>
                    <a:lnTo>
                      <a:pt x="448" y="80"/>
                    </a:lnTo>
                    <a:lnTo>
                      <a:pt x="469" y="73"/>
                    </a:lnTo>
                    <a:lnTo>
                      <a:pt x="479" y="73"/>
                    </a:lnTo>
                    <a:lnTo>
                      <a:pt x="488" y="78"/>
                    </a:lnTo>
                    <a:lnTo>
                      <a:pt x="479" y="97"/>
                    </a:lnTo>
                    <a:lnTo>
                      <a:pt x="464" y="135"/>
                    </a:lnTo>
                    <a:lnTo>
                      <a:pt x="453" y="154"/>
                    </a:lnTo>
                    <a:lnTo>
                      <a:pt x="448" y="158"/>
                    </a:lnTo>
                    <a:lnTo>
                      <a:pt x="438" y="163"/>
                    </a:lnTo>
                    <a:lnTo>
                      <a:pt x="426" y="168"/>
                    </a:lnTo>
                    <a:lnTo>
                      <a:pt x="365" y="248"/>
                    </a:lnTo>
                    <a:lnTo>
                      <a:pt x="370" y="284"/>
                    </a:lnTo>
                    <a:lnTo>
                      <a:pt x="386" y="305"/>
                    </a:lnTo>
                    <a:lnTo>
                      <a:pt x="403" y="315"/>
                    </a:lnTo>
                    <a:lnTo>
                      <a:pt x="360" y="367"/>
                    </a:lnTo>
                    <a:lnTo>
                      <a:pt x="280" y="398"/>
                    </a:lnTo>
                    <a:lnTo>
                      <a:pt x="282" y="421"/>
                    </a:lnTo>
                    <a:lnTo>
                      <a:pt x="258" y="445"/>
                    </a:lnTo>
                    <a:lnTo>
                      <a:pt x="244" y="450"/>
                    </a:lnTo>
                    <a:lnTo>
                      <a:pt x="223" y="431"/>
                    </a:lnTo>
                    <a:lnTo>
                      <a:pt x="218" y="459"/>
                    </a:lnTo>
                    <a:lnTo>
                      <a:pt x="197" y="461"/>
                    </a:lnTo>
                    <a:lnTo>
                      <a:pt x="171" y="454"/>
                    </a:lnTo>
                    <a:lnTo>
                      <a:pt x="157" y="424"/>
                    </a:lnTo>
                    <a:lnTo>
                      <a:pt x="142" y="419"/>
                    </a:lnTo>
                    <a:lnTo>
                      <a:pt x="100" y="438"/>
                    </a:lnTo>
                    <a:lnTo>
                      <a:pt x="81" y="457"/>
                    </a:lnTo>
                    <a:lnTo>
                      <a:pt x="79" y="473"/>
                    </a:lnTo>
                    <a:lnTo>
                      <a:pt x="45" y="459"/>
                    </a:lnTo>
                    <a:lnTo>
                      <a:pt x="17" y="480"/>
                    </a:lnTo>
                    <a:lnTo>
                      <a:pt x="8" y="464"/>
                    </a:lnTo>
                    <a:lnTo>
                      <a:pt x="12" y="428"/>
                    </a:lnTo>
                    <a:lnTo>
                      <a:pt x="43" y="426"/>
                    </a:lnTo>
                    <a:lnTo>
                      <a:pt x="31" y="388"/>
                    </a:lnTo>
                    <a:lnTo>
                      <a:pt x="50" y="381"/>
                    </a:lnTo>
                    <a:lnTo>
                      <a:pt x="50" y="371"/>
                    </a:lnTo>
                    <a:lnTo>
                      <a:pt x="41" y="362"/>
                    </a:lnTo>
                    <a:lnTo>
                      <a:pt x="15" y="364"/>
                    </a:lnTo>
                    <a:lnTo>
                      <a:pt x="12" y="350"/>
                    </a:lnTo>
                    <a:lnTo>
                      <a:pt x="17" y="329"/>
                    </a:lnTo>
                    <a:lnTo>
                      <a:pt x="43" y="300"/>
                    </a:lnTo>
                    <a:lnTo>
                      <a:pt x="0" y="251"/>
                    </a:lnTo>
                    <a:lnTo>
                      <a:pt x="17" y="218"/>
                    </a:lnTo>
                    <a:lnTo>
                      <a:pt x="3" y="201"/>
                    </a:lnTo>
                    <a:lnTo>
                      <a:pt x="8" y="194"/>
                    </a:lnTo>
                    <a:lnTo>
                      <a:pt x="29" y="184"/>
                    </a:lnTo>
                    <a:lnTo>
                      <a:pt x="41" y="201"/>
                    </a:lnTo>
                    <a:lnTo>
                      <a:pt x="93" y="213"/>
                    </a:lnTo>
                    <a:lnTo>
                      <a:pt x="105" y="244"/>
                    </a:lnTo>
                    <a:lnTo>
                      <a:pt x="116" y="218"/>
                    </a:lnTo>
                    <a:lnTo>
                      <a:pt x="195" y="222"/>
                    </a:lnTo>
                    <a:lnTo>
                      <a:pt x="187" y="203"/>
                    </a:lnTo>
                    <a:lnTo>
                      <a:pt x="195" y="173"/>
                    </a:lnTo>
                    <a:lnTo>
                      <a:pt x="221" y="151"/>
                    </a:lnTo>
                    <a:lnTo>
                      <a:pt x="237" y="163"/>
                    </a:lnTo>
                    <a:lnTo>
                      <a:pt x="266" y="158"/>
                    </a:lnTo>
                    <a:lnTo>
                      <a:pt x="275" y="175"/>
                    </a:lnTo>
                    <a:lnTo>
                      <a:pt x="301" y="166"/>
                    </a:lnTo>
                    <a:lnTo>
                      <a:pt x="348" y="184"/>
                    </a:lnTo>
                    <a:lnTo>
                      <a:pt x="348" y="151"/>
                    </a:lnTo>
                    <a:lnTo>
                      <a:pt x="322" y="40"/>
                    </a:lnTo>
                    <a:lnTo>
                      <a:pt x="329" y="19"/>
                    </a:lnTo>
                    <a:lnTo>
                      <a:pt x="348" y="26"/>
                    </a:lnTo>
                    <a:lnTo>
                      <a:pt x="431" y="14"/>
                    </a:lnTo>
                    <a:lnTo>
                      <a:pt x="436" y="23"/>
                    </a:lnTo>
                    <a:lnTo>
                      <a:pt x="46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p:cNvSpPr>
              <p:nvPr/>
            </p:nvSpPr>
            <p:spPr bwMode="auto">
              <a:xfrm>
                <a:off x="3174883" y="1437085"/>
                <a:ext cx="752475" cy="817960"/>
              </a:xfrm>
              <a:custGeom>
                <a:avLst/>
                <a:gdLst>
                  <a:gd name="T0" fmla="*/ 40 w 632"/>
                  <a:gd name="T1" fmla="*/ 206 h 687"/>
                  <a:gd name="T2" fmla="*/ 0 w 632"/>
                  <a:gd name="T3" fmla="*/ 187 h 687"/>
                  <a:gd name="T4" fmla="*/ 24 w 632"/>
                  <a:gd name="T5" fmla="*/ 125 h 687"/>
                  <a:gd name="T6" fmla="*/ 133 w 632"/>
                  <a:gd name="T7" fmla="*/ 54 h 687"/>
                  <a:gd name="T8" fmla="*/ 199 w 632"/>
                  <a:gd name="T9" fmla="*/ 17 h 687"/>
                  <a:gd name="T10" fmla="*/ 253 w 632"/>
                  <a:gd name="T11" fmla="*/ 0 h 687"/>
                  <a:gd name="T12" fmla="*/ 334 w 632"/>
                  <a:gd name="T13" fmla="*/ 76 h 687"/>
                  <a:gd name="T14" fmla="*/ 362 w 632"/>
                  <a:gd name="T15" fmla="*/ 196 h 687"/>
                  <a:gd name="T16" fmla="*/ 490 w 632"/>
                  <a:gd name="T17" fmla="*/ 178 h 687"/>
                  <a:gd name="T18" fmla="*/ 530 w 632"/>
                  <a:gd name="T19" fmla="*/ 121 h 687"/>
                  <a:gd name="T20" fmla="*/ 615 w 632"/>
                  <a:gd name="T21" fmla="*/ 111 h 687"/>
                  <a:gd name="T22" fmla="*/ 632 w 632"/>
                  <a:gd name="T23" fmla="*/ 170 h 687"/>
                  <a:gd name="T24" fmla="*/ 615 w 632"/>
                  <a:gd name="T25" fmla="*/ 199 h 687"/>
                  <a:gd name="T26" fmla="*/ 589 w 632"/>
                  <a:gd name="T27" fmla="*/ 213 h 687"/>
                  <a:gd name="T28" fmla="*/ 615 w 632"/>
                  <a:gd name="T29" fmla="*/ 357 h 687"/>
                  <a:gd name="T30" fmla="*/ 542 w 632"/>
                  <a:gd name="T31" fmla="*/ 348 h 687"/>
                  <a:gd name="T32" fmla="*/ 504 w 632"/>
                  <a:gd name="T33" fmla="*/ 336 h 687"/>
                  <a:gd name="T34" fmla="*/ 462 w 632"/>
                  <a:gd name="T35" fmla="*/ 346 h 687"/>
                  <a:gd name="T36" fmla="*/ 462 w 632"/>
                  <a:gd name="T37" fmla="*/ 395 h 687"/>
                  <a:gd name="T38" fmla="*/ 372 w 632"/>
                  <a:gd name="T39" fmla="*/ 417 h 687"/>
                  <a:gd name="T40" fmla="*/ 308 w 632"/>
                  <a:gd name="T41" fmla="*/ 374 h 687"/>
                  <a:gd name="T42" fmla="*/ 275 w 632"/>
                  <a:gd name="T43" fmla="*/ 367 h 687"/>
                  <a:gd name="T44" fmla="*/ 284 w 632"/>
                  <a:gd name="T45" fmla="*/ 391 h 687"/>
                  <a:gd name="T46" fmla="*/ 310 w 632"/>
                  <a:gd name="T47" fmla="*/ 473 h 687"/>
                  <a:gd name="T48" fmla="*/ 279 w 632"/>
                  <a:gd name="T49" fmla="*/ 523 h 687"/>
                  <a:gd name="T50" fmla="*/ 308 w 632"/>
                  <a:gd name="T51" fmla="*/ 535 h 687"/>
                  <a:gd name="T52" fmla="*/ 317 w 632"/>
                  <a:gd name="T53" fmla="*/ 554 h 687"/>
                  <a:gd name="T54" fmla="*/ 310 w 632"/>
                  <a:gd name="T55" fmla="*/ 599 h 687"/>
                  <a:gd name="T56" fmla="*/ 275 w 632"/>
                  <a:gd name="T57" fmla="*/ 637 h 687"/>
                  <a:gd name="T58" fmla="*/ 213 w 632"/>
                  <a:gd name="T59" fmla="*/ 646 h 687"/>
                  <a:gd name="T60" fmla="*/ 213 w 632"/>
                  <a:gd name="T61" fmla="*/ 687 h 687"/>
                  <a:gd name="T62" fmla="*/ 163 w 632"/>
                  <a:gd name="T63" fmla="*/ 632 h 687"/>
                  <a:gd name="T64" fmla="*/ 156 w 632"/>
                  <a:gd name="T65" fmla="*/ 589 h 687"/>
                  <a:gd name="T66" fmla="*/ 185 w 632"/>
                  <a:gd name="T67" fmla="*/ 516 h 687"/>
                  <a:gd name="T68" fmla="*/ 168 w 632"/>
                  <a:gd name="T69" fmla="*/ 457 h 687"/>
                  <a:gd name="T70" fmla="*/ 199 w 632"/>
                  <a:gd name="T71" fmla="*/ 417 h 687"/>
                  <a:gd name="T72" fmla="*/ 208 w 632"/>
                  <a:gd name="T73" fmla="*/ 369 h 687"/>
                  <a:gd name="T74" fmla="*/ 161 w 632"/>
                  <a:gd name="T75" fmla="*/ 360 h 687"/>
                  <a:gd name="T76" fmla="*/ 121 w 632"/>
                  <a:gd name="T77" fmla="*/ 369 h 687"/>
                  <a:gd name="T78" fmla="*/ 88 w 632"/>
                  <a:gd name="T79" fmla="*/ 360 h 687"/>
                  <a:gd name="T80" fmla="*/ 66 w 632"/>
                  <a:gd name="T81" fmla="*/ 322 h 687"/>
                  <a:gd name="T82" fmla="*/ 102 w 632"/>
                  <a:gd name="T83" fmla="*/ 253 h 687"/>
                  <a:gd name="T84" fmla="*/ 130 w 632"/>
                  <a:gd name="T85" fmla="*/ 196 h 687"/>
                  <a:gd name="T86" fmla="*/ 147 w 632"/>
                  <a:gd name="T87" fmla="*/ 206 h 687"/>
                  <a:gd name="T88" fmla="*/ 142 w 632"/>
                  <a:gd name="T89" fmla="*/ 163 h 687"/>
                  <a:gd name="T90" fmla="*/ 92 w 632"/>
                  <a:gd name="T91" fmla="*/ 159 h 687"/>
                  <a:gd name="T92" fmla="*/ 80 w 632"/>
                  <a:gd name="T93" fmla="*/ 208 h 687"/>
                  <a:gd name="T94" fmla="*/ 40 w 632"/>
                  <a:gd name="T95" fmla="*/ 206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2" h="687">
                    <a:moveTo>
                      <a:pt x="40" y="206"/>
                    </a:moveTo>
                    <a:lnTo>
                      <a:pt x="40" y="206"/>
                    </a:lnTo>
                    <a:lnTo>
                      <a:pt x="24" y="178"/>
                    </a:lnTo>
                    <a:lnTo>
                      <a:pt x="0" y="187"/>
                    </a:lnTo>
                    <a:lnTo>
                      <a:pt x="24" y="147"/>
                    </a:lnTo>
                    <a:lnTo>
                      <a:pt x="24" y="125"/>
                    </a:lnTo>
                    <a:lnTo>
                      <a:pt x="97" y="104"/>
                    </a:lnTo>
                    <a:lnTo>
                      <a:pt x="133" y="54"/>
                    </a:lnTo>
                    <a:lnTo>
                      <a:pt x="180" y="47"/>
                    </a:lnTo>
                    <a:lnTo>
                      <a:pt x="199" y="17"/>
                    </a:lnTo>
                    <a:lnTo>
                      <a:pt x="232" y="21"/>
                    </a:lnTo>
                    <a:lnTo>
                      <a:pt x="253" y="0"/>
                    </a:lnTo>
                    <a:lnTo>
                      <a:pt x="303" y="66"/>
                    </a:lnTo>
                    <a:lnTo>
                      <a:pt x="334" y="76"/>
                    </a:lnTo>
                    <a:lnTo>
                      <a:pt x="336" y="149"/>
                    </a:lnTo>
                    <a:lnTo>
                      <a:pt x="362" y="196"/>
                    </a:lnTo>
                    <a:lnTo>
                      <a:pt x="471" y="206"/>
                    </a:lnTo>
                    <a:lnTo>
                      <a:pt x="490" y="178"/>
                    </a:lnTo>
                    <a:lnTo>
                      <a:pt x="514" y="175"/>
                    </a:lnTo>
                    <a:lnTo>
                      <a:pt x="530" y="121"/>
                    </a:lnTo>
                    <a:lnTo>
                      <a:pt x="585" y="104"/>
                    </a:lnTo>
                    <a:lnTo>
                      <a:pt x="615" y="111"/>
                    </a:lnTo>
                    <a:lnTo>
                      <a:pt x="594" y="144"/>
                    </a:lnTo>
                    <a:lnTo>
                      <a:pt x="632" y="170"/>
                    </a:lnTo>
                    <a:lnTo>
                      <a:pt x="615" y="173"/>
                    </a:lnTo>
                    <a:lnTo>
                      <a:pt x="615" y="199"/>
                    </a:lnTo>
                    <a:lnTo>
                      <a:pt x="596" y="192"/>
                    </a:lnTo>
                    <a:lnTo>
                      <a:pt x="589" y="213"/>
                    </a:lnTo>
                    <a:lnTo>
                      <a:pt x="615" y="324"/>
                    </a:lnTo>
                    <a:lnTo>
                      <a:pt x="615" y="357"/>
                    </a:lnTo>
                    <a:lnTo>
                      <a:pt x="568" y="339"/>
                    </a:lnTo>
                    <a:lnTo>
                      <a:pt x="542" y="348"/>
                    </a:lnTo>
                    <a:lnTo>
                      <a:pt x="533" y="331"/>
                    </a:lnTo>
                    <a:lnTo>
                      <a:pt x="504" y="336"/>
                    </a:lnTo>
                    <a:lnTo>
                      <a:pt x="488" y="324"/>
                    </a:lnTo>
                    <a:lnTo>
                      <a:pt x="462" y="346"/>
                    </a:lnTo>
                    <a:lnTo>
                      <a:pt x="454" y="376"/>
                    </a:lnTo>
                    <a:lnTo>
                      <a:pt x="462" y="395"/>
                    </a:lnTo>
                    <a:lnTo>
                      <a:pt x="383" y="391"/>
                    </a:lnTo>
                    <a:lnTo>
                      <a:pt x="372" y="417"/>
                    </a:lnTo>
                    <a:lnTo>
                      <a:pt x="360" y="386"/>
                    </a:lnTo>
                    <a:lnTo>
                      <a:pt x="308" y="374"/>
                    </a:lnTo>
                    <a:lnTo>
                      <a:pt x="296" y="357"/>
                    </a:lnTo>
                    <a:lnTo>
                      <a:pt x="275" y="367"/>
                    </a:lnTo>
                    <a:lnTo>
                      <a:pt x="270" y="374"/>
                    </a:lnTo>
                    <a:lnTo>
                      <a:pt x="284" y="391"/>
                    </a:lnTo>
                    <a:lnTo>
                      <a:pt x="267" y="424"/>
                    </a:lnTo>
                    <a:lnTo>
                      <a:pt x="310" y="473"/>
                    </a:lnTo>
                    <a:lnTo>
                      <a:pt x="284" y="502"/>
                    </a:lnTo>
                    <a:lnTo>
                      <a:pt x="279" y="523"/>
                    </a:lnTo>
                    <a:lnTo>
                      <a:pt x="282" y="537"/>
                    </a:lnTo>
                    <a:lnTo>
                      <a:pt x="308" y="535"/>
                    </a:lnTo>
                    <a:lnTo>
                      <a:pt x="317" y="544"/>
                    </a:lnTo>
                    <a:lnTo>
                      <a:pt x="317" y="554"/>
                    </a:lnTo>
                    <a:lnTo>
                      <a:pt x="298" y="561"/>
                    </a:lnTo>
                    <a:lnTo>
                      <a:pt x="310" y="599"/>
                    </a:lnTo>
                    <a:lnTo>
                      <a:pt x="279" y="601"/>
                    </a:lnTo>
                    <a:lnTo>
                      <a:pt x="275" y="637"/>
                    </a:lnTo>
                    <a:lnTo>
                      <a:pt x="270" y="651"/>
                    </a:lnTo>
                    <a:lnTo>
                      <a:pt x="213" y="646"/>
                    </a:lnTo>
                    <a:lnTo>
                      <a:pt x="225" y="670"/>
                    </a:lnTo>
                    <a:lnTo>
                      <a:pt x="213" y="687"/>
                    </a:lnTo>
                    <a:lnTo>
                      <a:pt x="149" y="672"/>
                    </a:lnTo>
                    <a:lnTo>
                      <a:pt x="163" y="632"/>
                    </a:lnTo>
                    <a:lnTo>
                      <a:pt x="144" y="620"/>
                    </a:lnTo>
                    <a:lnTo>
                      <a:pt x="156" y="589"/>
                    </a:lnTo>
                    <a:lnTo>
                      <a:pt x="144" y="563"/>
                    </a:lnTo>
                    <a:lnTo>
                      <a:pt x="185" y="516"/>
                    </a:lnTo>
                    <a:lnTo>
                      <a:pt x="163" y="509"/>
                    </a:lnTo>
                    <a:lnTo>
                      <a:pt x="168" y="457"/>
                    </a:lnTo>
                    <a:lnTo>
                      <a:pt x="180" y="412"/>
                    </a:lnTo>
                    <a:lnTo>
                      <a:pt x="199" y="417"/>
                    </a:lnTo>
                    <a:lnTo>
                      <a:pt x="204" y="412"/>
                    </a:lnTo>
                    <a:lnTo>
                      <a:pt x="208" y="369"/>
                    </a:lnTo>
                    <a:lnTo>
                      <a:pt x="194" y="357"/>
                    </a:lnTo>
                    <a:lnTo>
                      <a:pt x="161" y="360"/>
                    </a:lnTo>
                    <a:lnTo>
                      <a:pt x="156" y="348"/>
                    </a:lnTo>
                    <a:lnTo>
                      <a:pt x="121" y="369"/>
                    </a:lnTo>
                    <a:lnTo>
                      <a:pt x="104" y="353"/>
                    </a:lnTo>
                    <a:lnTo>
                      <a:pt x="88" y="360"/>
                    </a:lnTo>
                    <a:lnTo>
                      <a:pt x="80" y="355"/>
                    </a:lnTo>
                    <a:lnTo>
                      <a:pt x="66" y="322"/>
                    </a:lnTo>
                    <a:lnTo>
                      <a:pt x="102" y="286"/>
                    </a:lnTo>
                    <a:lnTo>
                      <a:pt x="102" y="253"/>
                    </a:lnTo>
                    <a:lnTo>
                      <a:pt x="140" y="232"/>
                    </a:lnTo>
                    <a:lnTo>
                      <a:pt x="130" y="196"/>
                    </a:lnTo>
                    <a:lnTo>
                      <a:pt x="140" y="194"/>
                    </a:lnTo>
                    <a:lnTo>
                      <a:pt x="147" y="206"/>
                    </a:lnTo>
                    <a:lnTo>
                      <a:pt x="170" y="194"/>
                    </a:lnTo>
                    <a:lnTo>
                      <a:pt x="142" y="163"/>
                    </a:lnTo>
                    <a:lnTo>
                      <a:pt x="118" y="154"/>
                    </a:lnTo>
                    <a:lnTo>
                      <a:pt x="92" y="159"/>
                    </a:lnTo>
                    <a:lnTo>
                      <a:pt x="95" y="196"/>
                    </a:lnTo>
                    <a:lnTo>
                      <a:pt x="80" y="208"/>
                    </a:lnTo>
                    <a:lnTo>
                      <a:pt x="59" y="199"/>
                    </a:lnTo>
                    <a:lnTo>
                      <a:pt x="40" y="20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p:cNvSpPr>
              <p:nvPr/>
            </p:nvSpPr>
            <p:spPr bwMode="auto">
              <a:xfrm>
                <a:off x="2754592" y="2358629"/>
                <a:ext cx="787003" cy="715566"/>
              </a:xfrm>
              <a:custGeom>
                <a:avLst/>
                <a:gdLst>
                  <a:gd name="T0" fmla="*/ 639 w 661"/>
                  <a:gd name="T1" fmla="*/ 261 h 601"/>
                  <a:gd name="T2" fmla="*/ 646 w 661"/>
                  <a:gd name="T3" fmla="*/ 332 h 601"/>
                  <a:gd name="T4" fmla="*/ 632 w 661"/>
                  <a:gd name="T5" fmla="*/ 360 h 601"/>
                  <a:gd name="T6" fmla="*/ 564 w 661"/>
                  <a:gd name="T7" fmla="*/ 388 h 601"/>
                  <a:gd name="T8" fmla="*/ 530 w 661"/>
                  <a:gd name="T9" fmla="*/ 424 h 601"/>
                  <a:gd name="T10" fmla="*/ 504 w 661"/>
                  <a:gd name="T11" fmla="*/ 438 h 601"/>
                  <a:gd name="T12" fmla="*/ 467 w 661"/>
                  <a:gd name="T13" fmla="*/ 433 h 601"/>
                  <a:gd name="T14" fmla="*/ 478 w 661"/>
                  <a:gd name="T15" fmla="*/ 455 h 601"/>
                  <a:gd name="T16" fmla="*/ 450 w 661"/>
                  <a:gd name="T17" fmla="*/ 445 h 601"/>
                  <a:gd name="T18" fmla="*/ 358 w 661"/>
                  <a:gd name="T19" fmla="*/ 445 h 601"/>
                  <a:gd name="T20" fmla="*/ 310 w 661"/>
                  <a:gd name="T21" fmla="*/ 452 h 601"/>
                  <a:gd name="T22" fmla="*/ 254 w 661"/>
                  <a:gd name="T23" fmla="*/ 443 h 601"/>
                  <a:gd name="T24" fmla="*/ 237 w 661"/>
                  <a:gd name="T25" fmla="*/ 469 h 601"/>
                  <a:gd name="T26" fmla="*/ 187 w 661"/>
                  <a:gd name="T27" fmla="*/ 490 h 601"/>
                  <a:gd name="T28" fmla="*/ 192 w 661"/>
                  <a:gd name="T29" fmla="*/ 533 h 601"/>
                  <a:gd name="T30" fmla="*/ 197 w 661"/>
                  <a:gd name="T31" fmla="*/ 568 h 601"/>
                  <a:gd name="T32" fmla="*/ 209 w 661"/>
                  <a:gd name="T33" fmla="*/ 575 h 601"/>
                  <a:gd name="T34" fmla="*/ 123 w 661"/>
                  <a:gd name="T35" fmla="*/ 601 h 601"/>
                  <a:gd name="T36" fmla="*/ 100 w 661"/>
                  <a:gd name="T37" fmla="*/ 578 h 601"/>
                  <a:gd name="T38" fmla="*/ 78 w 661"/>
                  <a:gd name="T39" fmla="*/ 549 h 601"/>
                  <a:gd name="T40" fmla="*/ 45 w 661"/>
                  <a:gd name="T41" fmla="*/ 514 h 601"/>
                  <a:gd name="T42" fmla="*/ 55 w 661"/>
                  <a:gd name="T43" fmla="*/ 417 h 601"/>
                  <a:gd name="T44" fmla="*/ 50 w 661"/>
                  <a:gd name="T45" fmla="*/ 388 h 601"/>
                  <a:gd name="T46" fmla="*/ 19 w 661"/>
                  <a:gd name="T47" fmla="*/ 334 h 601"/>
                  <a:gd name="T48" fmla="*/ 17 w 661"/>
                  <a:gd name="T49" fmla="*/ 315 h 601"/>
                  <a:gd name="T50" fmla="*/ 41 w 661"/>
                  <a:gd name="T51" fmla="*/ 275 h 601"/>
                  <a:gd name="T52" fmla="*/ 33 w 661"/>
                  <a:gd name="T53" fmla="*/ 244 h 601"/>
                  <a:gd name="T54" fmla="*/ 12 w 661"/>
                  <a:gd name="T55" fmla="*/ 180 h 601"/>
                  <a:gd name="T56" fmla="*/ 24 w 661"/>
                  <a:gd name="T57" fmla="*/ 140 h 601"/>
                  <a:gd name="T58" fmla="*/ 76 w 661"/>
                  <a:gd name="T59" fmla="*/ 147 h 601"/>
                  <a:gd name="T60" fmla="*/ 83 w 661"/>
                  <a:gd name="T61" fmla="*/ 95 h 601"/>
                  <a:gd name="T62" fmla="*/ 102 w 661"/>
                  <a:gd name="T63" fmla="*/ 76 h 601"/>
                  <a:gd name="T64" fmla="*/ 133 w 661"/>
                  <a:gd name="T65" fmla="*/ 76 h 601"/>
                  <a:gd name="T66" fmla="*/ 166 w 661"/>
                  <a:gd name="T67" fmla="*/ 97 h 601"/>
                  <a:gd name="T68" fmla="*/ 216 w 661"/>
                  <a:gd name="T69" fmla="*/ 95 h 601"/>
                  <a:gd name="T70" fmla="*/ 216 w 661"/>
                  <a:gd name="T71" fmla="*/ 73 h 601"/>
                  <a:gd name="T72" fmla="*/ 317 w 661"/>
                  <a:gd name="T73" fmla="*/ 31 h 601"/>
                  <a:gd name="T74" fmla="*/ 362 w 661"/>
                  <a:gd name="T75" fmla="*/ 0 h 601"/>
                  <a:gd name="T76" fmla="*/ 393 w 661"/>
                  <a:gd name="T77" fmla="*/ 43 h 601"/>
                  <a:gd name="T78" fmla="*/ 474 w 661"/>
                  <a:gd name="T79" fmla="*/ 154 h 601"/>
                  <a:gd name="T80" fmla="*/ 509 w 661"/>
                  <a:gd name="T81" fmla="*/ 168 h 601"/>
                  <a:gd name="T82" fmla="*/ 540 w 661"/>
                  <a:gd name="T83" fmla="*/ 206 h 601"/>
                  <a:gd name="T84" fmla="*/ 549 w 661"/>
                  <a:gd name="T85" fmla="*/ 206 h 601"/>
                  <a:gd name="T86" fmla="*/ 578 w 661"/>
                  <a:gd name="T87" fmla="*/ 225 h 601"/>
                  <a:gd name="T88" fmla="*/ 585 w 661"/>
                  <a:gd name="T89" fmla="*/ 258 h 601"/>
                  <a:gd name="T90" fmla="*/ 639 w 661"/>
                  <a:gd name="T91" fmla="*/ 261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1" h="601">
                    <a:moveTo>
                      <a:pt x="639" y="261"/>
                    </a:moveTo>
                    <a:lnTo>
                      <a:pt x="639" y="261"/>
                    </a:lnTo>
                    <a:lnTo>
                      <a:pt x="661" y="301"/>
                    </a:lnTo>
                    <a:lnTo>
                      <a:pt x="646" y="332"/>
                    </a:lnTo>
                    <a:lnTo>
                      <a:pt x="628" y="339"/>
                    </a:lnTo>
                    <a:lnTo>
                      <a:pt x="632" y="360"/>
                    </a:lnTo>
                    <a:lnTo>
                      <a:pt x="575" y="350"/>
                    </a:lnTo>
                    <a:lnTo>
                      <a:pt x="564" y="388"/>
                    </a:lnTo>
                    <a:lnTo>
                      <a:pt x="528" y="407"/>
                    </a:lnTo>
                    <a:lnTo>
                      <a:pt x="530" y="424"/>
                    </a:lnTo>
                    <a:lnTo>
                      <a:pt x="523" y="431"/>
                    </a:lnTo>
                    <a:lnTo>
                      <a:pt x="504" y="438"/>
                    </a:lnTo>
                    <a:lnTo>
                      <a:pt x="486" y="424"/>
                    </a:lnTo>
                    <a:lnTo>
                      <a:pt x="467" y="433"/>
                    </a:lnTo>
                    <a:lnTo>
                      <a:pt x="464" y="440"/>
                    </a:lnTo>
                    <a:lnTo>
                      <a:pt x="478" y="455"/>
                    </a:lnTo>
                    <a:lnTo>
                      <a:pt x="467" y="471"/>
                    </a:lnTo>
                    <a:lnTo>
                      <a:pt x="450" y="445"/>
                    </a:lnTo>
                    <a:lnTo>
                      <a:pt x="353" y="469"/>
                    </a:lnTo>
                    <a:lnTo>
                      <a:pt x="358" y="445"/>
                    </a:lnTo>
                    <a:lnTo>
                      <a:pt x="339" y="431"/>
                    </a:lnTo>
                    <a:lnTo>
                      <a:pt x="310" y="452"/>
                    </a:lnTo>
                    <a:lnTo>
                      <a:pt x="280" y="440"/>
                    </a:lnTo>
                    <a:lnTo>
                      <a:pt x="254" y="443"/>
                    </a:lnTo>
                    <a:lnTo>
                      <a:pt x="235" y="452"/>
                    </a:lnTo>
                    <a:lnTo>
                      <a:pt x="237" y="469"/>
                    </a:lnTo>
                    <a:lnTo>
                      <a:pt x="204" y="471"/>
                    </a:lnTo>
                    <a:lnTo>
                      <a:pt x="187" y="490"/>
                    </a:lnTo>
                    <a:lnTo>
                      <a:pt x="178" y="516"/>
                    </a:lnTo>
                    <a:lnTo>
                      <a:pt x="192" y="533"/>
                    </a:lnTo>
                    <a:lnTo>
                      <a:pt x="190" y="559"/>
                    </a:lnTo>
                    <a:lnTo>
                      <a:pt x="197" y="568"/>
                    </a:lnTo>
                    <a:lnTo>
                      <a:pt x="211" y="564"/>
                    </a:lnTo>
                    <a:lnTo>
                      <a:pt x="209" y="575"/>
                    </a:lnTo>
                    <a:lnTo>
                      <a:pt x="159" y="573"/>
                    </a:lnTo>
                    <a:lnTo>
                      <a:pt x="123" y="601"/>
                    </a:lnTo>
                    <a:lnTo>
                      <a:pt x="97" y="590"/>
                    </a:lnTo>
                    <a:lnTo>
                      <a:pt x="100" y="578"/>
                    </a:lnTo>
                    <a:lnTo>
                      <a:pt x="57" y="585"/>
                    </a:lnTo>
                    <a:lnTo>
                      <a:pt x="78" y="549"/>
                    </a:lnTo>
                    <a:lnTo>
                      <a:pt x="48" y="564"/>
                    </a:lnTo>
                    <a:lnTo>
                      <a:pt x="45" y="514"/>
                    </a:lnTo>
                    <a:lnTo>
                      <a:pt x="33" y="457"/>
                    </a:lnTo>
                    <a:lnTo>
                      <a:pt x="55" y="417"/>
                    </a:lnTo>
                    <a:lnTo>
                      <a:pt x="33" y="395"/>
                    </a:lnTo>
                    <a:lnTo>
                      <a:pt x="50" y="388"/>
                    </a:lnTo>
                    <a:lnTo>
                      <a:pt x="62" y="358"/>
                    </a:lnTo>
                    <a:lnTo>
                      <a:pt x="19" y="334"/>
                    </a:lnTo>
                    <a:lnTo>
                      <a:pt x="26" y="324"/>
                    </a:lnTo>
                    <a:lnTo>
                      <a:pt x="17" y="315"/>
                    </a:lnTo>
                    <a:lnTo>
                      <a:pt x="29" y="310"/>
                    </a:lnTo>
                    <a:lnTo>
                      <a:pt x="41" y="275"/>
                    </a:lnTo>
                    <a:lnTo>
                      <a:pt x="29" y="258"/>
                    </a:lnTo>
                    <a:lnTo>
                      <a:pt x="33" y="244"/>
                    </a:lnTo>
                    <a:lnTo>
                      <a:pt x="0" y="256"/>
                    </a:lnTo>
                    <a:lnTo>
                      <a:pt x="12" y="180"/>
                    </a:lnTo>
                    <a:lnTo>
                      <a:pt x="7" y="154"/>
                    </a:lnTo>
                    <a:lnTo>
                      <a:pt x="24" y="140"/>
                    </a:lnTo>
                    <a:lnTo>
                      <a:pt x="41" y="137"/>
                    </a:lnTo>
                    <a:lnTo>
                      <a:pt x="76" y="147"/>
                    </a:lnTo>
                    <a:lnTo>
                      <a:pt x="97" y="142"/>
                    </a:lnTo>
                    <a:lnTo>
                      <a:pt x="83" y="95"/>
                    </a:lnTo>
                    <a:lnTo>
                      <a:pt x="93" y="76"/>
                    </a:lnTo>
                    <a:lnTo>
                      <a:pt x="102" y="76"/>
                    </a:lnTo>
                    <a:lnTo>
                      <a:pt x="130" y="92"/>
                    </a:lnTo>
                    <a:lnTo>
                      <a:pt x="133" y="76"/>
                    </a:lnTo>
                    <a:lnTo>
                      <a:pt x="159" y="69"/>
                    </a:lnTo>
                    <a:lnTo>
                      <a:pt x="166" y="97"/>
                    </a:lnTo>
                    <a:lnTo>
                      <a:pt x="204" y="81"/>
                    </a:lnTo>
                    <a:lnTo>
                      <a:pt x="216" y="95"/>
                    </a:lnTo>
                    <a:lnTo>
                      <a:pt x="211" y="78"/>
                    </a:lnTo>
                    <a:lnTo>
                      <a:pt x="216" y="73"/>
                    </a:lnTo>
                    <a:lnTo>
                      <a:pt x="317" y="40"/>
                    </a:lnTo>
                    <a:lnTo>
                      <a:pt x="317" y="31"/>
                    </a:lnTo>
                    <a:lnTo>
                      <a:pt x="343" y="31"/>
                    </a:lnTo>
                    <a:lnTo>
                      <a:pt x="362" y="0"/>
                    </a:lnTo>
                    <a:lnTo>
                      <a:pt x="393" y="5"/>
                    </a:lnTo>
                    <a:lnTo>
                      <a:pt x="393" y="43"/>
                    </a:lnTo>
                    <a:lnTo>
                      <a:pt x="443" y="83"/>
                    </a:lnTo>
                    <a:lnTo>
                      <a:pt x="474" y="154"/>
                    </a:lnTo>
                    <a:lnTo>
                      <a:pt x="455" y="171"/>
                    </a:lnTo>
                    <a:lnTo>
                      <a:pt x="509" y="168"/>
                    </a:lnTo>
                    <a:lnTo>
                      <a:pt x="526" y="204"/>
                    </a:lnTo>
                    <a:lnTo>
                      <a:pt x="540" y="206"/>
                    </a:lnTo>
                    <a:lnTo>
                      <a:pt x="561" y="194"/>
                    </a:lnTo>
                    <a:lnTo>
                      <a:pt x="549" y="206"/>
                    </a:lnTo>
                    <a:lnTo>
                      <a:pt x="559" y="230"/>
                    </a:lnTo>
                    <a:lnTo>
                      <a:pt x="578" y="225"/>
                    </a:lnTo>
                    <a:lnTo>
                      <a:pt x="573" y="239"/>
                    </a:lnTo>
                    <a:lnTo>
                      <a:pt x="585" y="258"/>
                    </a:lnTo>
                    <a:lnTo>
                      <a:pt x="616" y="242"/>
                    </a:lnTo>
                    <a:lnTo>
                      <a:pt x="639" y="2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p:cNvSpPr>
              <p:nvPr/>
            </p:nvSpPr>
            <p:spPr bwMode="auto">
              <a:xfrm>
                <a:off x="2321205" y="2494360"/>
                <a:ext cx="507206" cy="492919"/>
              </a:xfrm>
              <a:custGeom>
                <a:avLst/>
                <a:gdLst>
                  <a:gd name="T0" fmla="*/ 419 w 426"/>
                  <a:gd name="T1" fmla="*/ 303 h 414"/>
                  <a:gd name="T2" fmla="*/ 419 w 426"/>
                  <a:gd name="T3" fmla="*/ 303 h 414"/>
                  <a:gd name="T4" fmla="*/ 397 w 426"/>
                  <a:gd name="T5" fmla="*/ 343 h 414"/>
                  <a:gd name="T6" fmla="*/ 409 w 426"/>
                  <a:gd name="T7" fmla="*/ 400 h 414"/>
                  <a:gd name="T8" fmla="*/ 343 w 426"/>
                  <a:gd name="T9" fmla="*/ 414 h 414"/>
                  <a:gd name="T10" fmla="*/ 324 w 426"/>
                  <a:gd name="T11" fmla="*/ 393 h 414"/>
                  <a:gd name="T12" fmla="*/ 298 w 426"/>
                  <a:gd name="T13" fmla="*/ 397 h 414"/>
                  <a:gd name="T14" fmla="*/ 279 w 426"/>
                  <a:gd name="T15" fmla="*/ 345 h 414"/>
                  <a:gd name="T16" fmla="*/ 260 w 426"/>
                  <a:gd name="T17" fmla="*/ 360 h 414"/>
                  <a:gd name="T18" fmla="*/ 251 w 426"/>
                  <a:gd name="T19" fmla="*/ 350 h 414"/>
                  <a:gd name="T20" fmla="*/ 203 w 426"/>
                  <a:gd name="T21" fmla="*/ 360 h 414"/>
                  <a:gd name="T22" fmla="*/ 187 w 426"/>
                  <a:gd name="T23" fmla="*/ 355 h 414"/>
                  <a:gd name="T24" fmla="*/ 168 w 426"/>
                  <a:gd name="T25" fmla="*/ 331 h 414"/>
                  <a:gd name="T26" fmla="*/ 161 w 426"/>
                  <a:gd name="T27" fmla="*/ 343 h 414"/>
                  <a:gd name="T28" fmla="*/ 147 w 426"/>
                  <a:gd name="T29" fmla="*/ 334 h 414"/>
                  <a:gd name="T30" fmla="*/ 130 w 426"/>
                  <a:gd name="T31" fmla="*/ 341 h 414"/>
                  <a:gd name="T32" fmla="*/ 113 w 426"/>
                  <a:gd name="T33" fmla="*/ 307 h 414"/>
                  <a:gd name="T34" fmla="*/ 113 w 426"/>
                  <a:gd name="T35" fmla="*/ 253 h 414"/>
                  <a:gd name="T36" fmla="*/ 85 w 426"/>
                  <a:gd name="T37" fmla="*/ 260 h 414"/>
                  <a:gd name="T38" fmla="*/ 99 w 426"/>
                  <a:gd name="T39" fmla="*/ 222 h 414"/>
                  <a:gd name="T40" fmla="*/ 94 w 426"/>
                  <a:gd name="T41" fmla="*/ 201 h 414"/>
                  <a:gd name="T42" fmla="*/ 83 w 426"/>
                  <a:gd name="T43" fmla="*/ 189 h 414"/>
                  <a:gd name="T44" fmla="*/ 66 w 426"/>
                  <a:gd name="T45" fmla="*/ 187 h 414"/>
                  <a:gd name="T46" fmla="*/ 35 w 426"/>
                  <a:gd name="T47" fmla="*/ 201 h 414"/>
                  <a:gd name="T48" fmla="*/ 45 w 426"/>
                  <a:gd name="T49" fmla="*/ 184 h 414"/>
                  <a:gd name="T50" fmla="*/ 31 w 426"/>
                  <a:gd name="T51" fmla="*/ 180 h 414"/>
                  <a:gd name="T52" fmla="*/ 26 w 426"/>
                  <a:gd name="T53" fmla="*/ 135 h 414"/>
                  <a:gd name="T54" fmla="*/ 0 w 426"/>
                  <a:gd name="T55" fmla="*/ 102 h 414"/>
                  <a:gd name="T56" fmla="*/ 7 w 426"/>
                  <a:gd name="T57" fmla="*/ 92 h 414"/>
                  <a:gd name="T58" fmla="*/ 33 w 426"/>
                  <a:gd name="T59" fmla="*/ 85 h 414"/>
                  <a:gd name="T60" fmla="*/ 35 w 426"/>
                  <a:gd name="T61" fmla="*/ 0 h 414"/>
                  <a:gd name="T62" fmla="*/ 54 w 426"/>
                  <a:gd name="T63" fmla="*/ 2 h 414"/>
                  <a:gd name="T64" fmla="*/ 85 w 426"/>
                  <a:gd name="T65" fmla="*/ 7 h 414"/>
                  <a:gd name="T66" fmla="*/ 111 w 426"/>
                  <a:gd name="T67" fmla="*/ 42 h 414"/>
                  <a:gd name="T68" fmla="*/ 139 w 426"/>
                  <a:gd name="T69" fmla="*/ 38 h 414"/>
                  <a:gd name="T70" fmla="*/ 139 w 426"/>
                  <a:gd name="T71" fmla="*/ 78 h 414"/>
                  <a:gd name="T72" fmla="*/ 161 w 426"/>
                  <a:gd name="T73" fmla="*/ 49 h 414"/>
                  <a:gd name="T74" fmla="*/ 215 w 426"/>
                  <a:gd name="T75" fmla="*/ 40 h 414"/>
                  <a:gd name="T76" fmla="*/ 227 w 426"/>
                  <a:gd name="T77" fmla="*/ 49 h 414"/>
                  <a:gd name="T78" fmla="*/ 270 w 426"/>
                  <a:gd name="T79" fmla="*/ 47 h 414"/>
                  <a:gd name="T80" fmla="*/ 274 w 426"/>
                  <a:gd name="T81" fmla="*/ 54 h 414"/>
                  <a:gd name="T82" fmla="*/ 274 w 426"/>
                  <a:gd name="T83" fmla="*/ 92 h 414"/>
                  <a:gd name="T84" fmla="*/ 305 w 426"/>
                  <a:gd name="T85" fmla="*/ 73 h 414"/>
                  <a:gd name="T86" fmla="*/ 305 w 426"/>
                  <a:gd name="T87" fmla="*/ 87 h 414"/>
                  <a:gd name="T88" fmla="*/ 319 w 426"/>
                  <a:gd name="T89" fmla="*/ 94 h 414"/>
                  <a:gd name="T90" fmla="*/ 376 w 426"/>
                  <a:gd name="T91" fmla="*/ 66 h 414"/>
                  <a:gd name="T92" fmla="*/ 364 w 426"/>
                  <a:gd name="T93" fmla="*/ 142 h 414"/>
                  <a:gd name="T94" fmla="*/ 397 w 426"/>
                  <a:gd name="T95" fmla="*/ 130 h 414"/>
                  <a:gd name="T96" fmla="*/ 393 w 426"/>
                  <a:gd name="T97" fmla="*/ 144 h 414"/>
                  <a:gd name="T98" fmla="*/ 405 w 426"/>
                  <a:gd name="T99" fmla="*/ 161 h 414"/>
                  <a:gd name="T100" fmla="*/ 393 w 426"/>
                  <a:gd name="T101" fmla="*/ 196 h 414"/>
                  <a:gd name="T102" fmla="*/ 381 w 426"/>
                  <a:gd name="T103" fmla="*/ 201 h 414"/>
                  <a:gd name="T104" fmla="*/ 390 w 426"/>
                  <a:gd name="T105" fmla="*/ 210 h 414"/>
                  <a:gd name="T106" fmla="*/ 383 w 426"/>
                  <a:gd name="T107" fmla="*/ 220 h 414"/>
                  <a:gd name="T108" fmla="*/ 426 w 426"/>
                  <a:gd name="T109" fmla="*/ 244 h 414"/>
                  <a:gd name="T110" fmla="*/ 414 w 426"/>
                  <a:gd name="T111" fmla="*/ 274 h 414"/>
                  <a:gd name="T112" fmla="*/ 397 w 426"/>
                  <a:gd name="T113" fmla="*/ 281 h 414"/>
                  <a:gd name="T114" fmla="*/ 419 w 426"/>
                  <a:gd name="T115" fmla="*/ 30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6" h="414">
                    <a:moveTo>
                      <a:pt x="419" y="303"/>
                    </a:moveTo>
                    <a:lnTo>
                      <a:pt x="419" y="303"/>
                    </a:lnTo>
                    <a:lnTo>
                      <a:pt x="397" y="343"/>
                    </a:lnTo>
                    <a:lnTo>
                      <a:pt x="409" y="400"/>
                    </a:lnTo>
                    <a:lnTo>
                      <a:pt x="343" y="414"/>
                    </a:lnTo>
                    <a:lnTo>
                      <a:pt x="324" y="393"/>
                    </a:lnTo>
                    <a:lnTo>
                      <a:pt x="298" y="397"/>
                    </a:lnTo>
                    <a:lnTo>
                      <a:pt x="279" y="345"/>
                    </a:lnTo>
                    <a:lnTo>
                      <a:pt x="260" y="360"/>
                    </a:lnTo>
                    <a:lnTo>
                      <a:pt x="251" y="350"/>
                    </a:lnTo>
                    <a:lnTo>
                      <a:pt x="203" y="360"/>
                    </a:lnTo>
                    <a:lnTo>
                      <a:pt x="187" y="355"/>
                    </a:lnTo>
                    <a:lnTo>
                      <a:pt x="168" y="331"/>
                    </a:lnTo>
                    <a:lnTo>
                      <a:pt x="161" y="343"/>
                    </a:lnTo>
                    <a:lnTo>
                      <a:pt x="147" y="334"/>
                    </a:lnTo>
                    <a:lnTo>
                      <a:pt x="130" y="341"/>
                    </a:lnTo>
                    <a:lnTo>
                      <a:pt x="113" y="307"/>
                    </a:lnTo>
                    <a:lnTo>
                      <a:pt x="113" y="253"/>
                    </a:lnTo>
                    <a:lnTo>
                      <a:pt x="85" y="260"/>
                    </a:lnTo>
                    <a:lnTo>
                      <a:pt x="99" y="222"/>
                    </a:lnTo>
                    <a:lnTo>
                      <a:pt x="94" y="201"/>
                    </a:lnTo>
                    <a:lnTo>
                      <a:pt x="83" y="189"/>
                    </a:lnTo>
                    <a:lnTo>
                      <a:pt x="66" y="187"/>
                    </a:lnTo>
                    <a:lnTo>
                      <a:pt x="35" y="201"/>
                    </a:lnTo>
                    <a:lnTo>
                      <a:pt x="45" y="184"/>
                    </a:lnTo>
                    <a:lnTo>
                      <a:pt x="31" y="180"/>
                    </a:lnTo>
                    <a:lnTo>
                      <a:pt x="26" y="135"/>
                    </a:lnTo>
                    <a:lnTo>
                      <a:pt x="0" y="102"/>
                    </a:lnTo>
                    <a:lnTo>
                      <a:pt x="7" y="92"/>
                    </a:lnTo>
                    <a:lnTo>
                      <a:pt x="33" y="85"/>
                    </a:lnTo>
                    <a:lnTo>
                      <a:pt x="35" y="0"/>
                    </a:lnTo>
                    <a:lnTo>
                      <a:pt x="54" y="2"/>
                    </a:lnTo>
                    <a:lnTo>
                      <a:pt x="85" y="7"/>
                    </a:lnTo>
                    <a:lnTo>
                      <a:pt x="111" y="42"/>
                    </a:lnTo>
                    <a:lnTo>
                      <a:pt x="139" y="38"/>
                    </a:lnTo>
                    <a:lnTo>
                      <a:pt x="139" y="78"/>
                    </a:lnTo>
                    <a:lnTo>
                      <a:pt x="161" y="49"/>
                    </a:lnTo>
                    <a:lnTo>
                      <a:pt x="215" y="40"/>
                    </a:lnTo>
                    <a:lnTo>
                      <a:pt x="227" y="49"/>
                    </a:lnTo>
                    <a:lnTo>
                      <a:pt x="270" y="47"/>
                    </a:lnTo>
                    <a:lnTo>
                      <a:pt x="274" y="54"/>
                    </a:lnTo>
                    <a:lnTo>
                      <a:pt x="274" y="92"/>
                    </a:lnTo>
                    <a:lnTo>
                      <a:pt x="305" y="73"/>
                    </a:lnTo>
                    <a:lnTo>
                      <a:pt x="305" y="87"/>
                    </a:lnTo>
                    <a:lnTo>
                      <a:pt x="319" y="94"/>
                    </a:lnTo>
                    <a:lnTo>
                      <a:pt x="376" y="66"/>
                    </a:lnTo>
                    <a:lnTo>
                      <a:pt x="364" y="142"/>
                    </a:lnTo>
                    <a:lnTo>
                      <a:pt x="397" y="130"/>
                    </a:lnTo>
                    <a:lnTo>
                      <a:pt x="393" y="144"/>
                    </a:lnTo>
                    <a:lnTo>
                      <a:pt x="405" y="161"/>
                    </a:lnTo>
                    <a:lnTo>
                      <a:pt x="393" y="196"/>
                    </a:lnTo>
                    <a:lnTo>
                      <a:pt x="381" y="201"/>
                    </a:lnTo>
                    <a:lnTo>
                      <a:pt x="390" y="210"/>
                    </a:lnTo>
                    <a:lnTo>
                      <a:pt x="383" y="220"/>
                    </a:lnTo>
                    <a:lnTo>
                      <a:pt x="426" y="244"/>
                    </a:lnTo>
                    <a:lnTo>
                      <a:pt x="414" y="274"/>
                    </a:lnTo>
                    <a:lnTo>
                      <a:pt x="397" y="281"/>
                    </a:lnTo>
                    <a:lnTo>
                      <a:pt x="419" y="30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p:cNvSpPr>
              <p:nvPr/>
            </p:nvSpPr>
            <p:spPr bwMode="auto">
              <a:xfrm>
                <a:off x="2197380" y="2082404"/>
                <a:ext cx="1059656" cy="523875"/>
              </a:xfrm>
              <a:custGeom>
                <a:avLst/>
                <a:gdLst>
                  <a:gd name="T0" fmla="*/ 873 w 890"/>
                  <a:gd name="T1" fmla="*/ 156 h 440"/>
                  <a:gd name="T2" fmla="*/ 861 w 890"/>
                  <a:gd name="T3" fmla="*/ 237 h 440"/>
                  <a:gd name="T4" fmla="*/ 811 w 890"/>
                  <a:gd name="T5" fmla="*/ 263 h 440"/>
                  <a:gd name="T6" fmla="*/ 785 w 890"/>
                  <a:gd name="T7" fmla="*/ 272 h 440"/>
                  <a:gd name="T8" fmla="*/ 679 w 890"/>
                  <a:gd name="T9" fmla="*/ 310 h 440"/>
                  <a:gd name="T10" fmla="*/ 672 w 890"/>
                  <a:gd name="T11" fmla="*/ 313 h 440"/>
                  <a:gd name="T12" fmla="*/ 627 w 890"/>
                  <a:gd name="T13" fmla="*/ 301 h 440"/>
                  <a:gd name="T14" fmla="*/ 598 w 890"/>
                  <a:gd name="T15" fmla="*/ 324 h 440"/>
                  <a:gd name="T16" fmla="*/ 561 w 890"/>
                  <a:gd name="T17" fmla="*/ 308 h 440"/>
                  <a:gd name="T18" fmla="*/ 565 w 890"/>
                  <a:gd name="T19" fmla="*/ 374 h 440"/>
                  <a:gd name="T20" fmla="*/ 509 w 890"/>
                  <a:gd name="T21" fmla="*/ 369 h 440"/>
                  <a:gd name="T22" fmla="*/ 475 w 890"/>
                  <a:gd name="T23" fmla="*/ 386 h 440"/>
                  <a:gd name="T24" fmla="*/ 423 w 890"/>
                  <a:gd name="T25" fmla="*/ 440 h 440"/>
                  <a:gd name="T26" fmla="*/ 409 w 890"/>
                  <a:gd name="T27" fmla="*/ 419 h 440"/>
                  <a:gd name="T28" fmla="*/ 378 w 890"/>
                  <a:gd name="T29" fmla="*/ 400 h 440"/>
                  <a:gd name="T30" fmla="*/ 331 w 890"/>
                  <a:gd name="T31" fmla="*/ 395 h 440"/>
                  <a:gd name="T32" fmla="*/ 265 w 890"/>
                  <a:gd name="T33" fmla="*/ 395 h 440"/>
                  <a:gd name="T34" fmla="*/ 243 w 890"/>
                  <a:gd name="T35" fmla="*/ 384 h 440"/>
                  <a:gd name="T36" fmla="*/ 189 w 890"/>
                  <a:gd name="T37" fmla="*/ 353 h 440"/>
                  <a:gd name="T38" fmla="*/ 161 w 890"/>
                  <a:gd name="T39" fmla="*/ 315 h 440"/>
                  <a:gd name="T40" fmla="*/ 111 w 890"/>
                  <a:gd name="T41" fmla="*/ 275 h 440"/>
                  <a:gd name="T42" fmla="*/ 82 w 890"/>
                  <a:gd name="T43" fmla="*/ 256 h 440"/>
                  <a:gd name="T44" fmla="*/ 30 w 890"/>
                  <a:gd name="T45" fmla="*/ 303 h 440"/>
                  <a:gd name="T46" fmla="*/ 2 w 890"/>
                  <a:gd name="T47" fmla="*/ 270 h 440"/>
                  <a:gd name="T48" fmla="*/ 2 w 890"/>
                  <a:gd name="T49" fmla="*/ 194 h 440"/>
                  <a:gd name="T50" fmla="*/ 7 w 890"/>
                  <a:gd name="T51" fmla="*/ 189 h 440"/>
                  <a:gd name="T52" fmla="*/ 37 w 890"/>
                  <a:gd name="T53" fmla="*/ 173 h 440"/>
                  <a:gd name="T54" fmla="*/ 52 w 890"/>
                  <a:gd name="T55" fmla="*/ 152 h 440"/>
                  <a:gd name="T56" fmla="*/ 85 w 890"/>
                  <a:gd name="T57" fmla="*/ 182 h 440"/>
                  <a:gd name="T58" fmla="*/ 142 w 890"/>
                  <a:gd name="T59" fmla="*/ 204 h 440"/>
                  <a:gd name="T60" fmla="*/ 189 w 890"/>
                  <a:gd name="T61" fmla="*/ 197 h 440"/>
                  <a:gd name="T62" fmla="*/ 208 w 890"/>
                  <a:gd name="T63" fmla="*/ 185 h 440"/>
                  <a:gd name="T64" fmla="*/ 229 w 890"/>
                  <a:gd name="T65" fmla="*/ 159 h 440"/>
                  <a:gd name="T66" fmla="*/ 224 w 890"/>
                  <a:gd name="T67" fmla="*/ 135 h 440"/>
                  <a:gd name="T68" fmla="*/ 265 w 890"/>
                  <a:gd name="T69" fmla="*/ 161 h 440"/>
                  <a:gd name="T70" fmla="*/ 314 w 890"/>
                  <a:gd name="T71" fmla="*/ 128 h 440"/>
                  <a:gd name="T72" fmla="*/ 367 w 890"/>
                  <a:gd name="T73" fmla="*/ 90 h 440"/>
                  <a:gd name="T74" fmla="*/ 378 w 890"/>
                  <a:gd name="T75" fmla="*/ 109 h 440"/>
                  <a:gd name="T76" fmla="*/ 416 w 890"/>
                  <a:gd name="T77" fmla="*/ 133 h 440"/>
                  <a:gd name="T78" fmla="*/ 459 w 890"/>
                  <a:gd name="T79" fmla="*/ 102 h 440"/>
                  <a:gd name="T80" fmla="*/ 485 w 890"/>
                  <a:gd name="T81" fmla="*/ 109 h 440"/>
                  <a:gd name="T82" fmla="*/ 535 w 890"/>
                  <a:gd name="T83" fmla="*/ 83 h 440"/>
                  <a:gd name="T84" fmla="*/ 518 w 890"/>
                  <a:gd name="T85" fmla="*/ 21 h 440"/>
                  <a:gd name="T86" fmla="*/ 584 w 890"/>
                  <a:gd name="T87" fmla="*/ 21 h 440"/>
                  <a:gd name="T88" fmla="*/ 596 w 890"/>
                  <a:gd name="T89" fmla="*/ 12 h 440"/>
                  <a:gd name="T90" fmla="*/ 662 w 890"/>
                  <a:gd name="T91" fmla="*/ 12 h 440"/>
                  <a:gd name="T92" fmla="*/ 710 w 890"/>
                  <a:gd name="T93" fmla="*/ 45 h 440"/>
                  <a:gd name="T94" fmla="*/ 778 w 890"/>
                  <a:gd name="T95" fmla="*/ 50 h 440"/>
                  <a:gd name="T96" fmla="*/ 788 w 890"/>
                  <a:gd name="T97" fmla="*/ 88 h 440"/>
                  <a:gd name="T98" fmla="*/ 847 w 890"/>
                  <a:gd name="T99" fmla="*/ 45 h 440"/>
                  <a:gd name="T100" fmla="*/ 885 w 890"/>
                  <a:gd name="T101" fmla="*/ 100 h 440"/>
                  <a:gd name="T102" fmla="*/ 890 w 890"/>
                  <a:gd name="T103" fmla="*/ 145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0" h="440">
                    <a:moveTo>
                      <a:pt x="873" y="156"/>
                    </a:moveTo>
                    <a:lnTo>
                      <a:pt x="873" y="156"/>
                    </a:lnTo>
                    <a:lnTo>
                      <a:pt x="878" y="201"/>
                    </a:lnTo>
                    <a:lnTo>
                      <a:pt x="861" y="237"/>
                    </a:lnTo>
                    <a:lnTo>
                      <a:pt x="830" y="232"/>
                    </a:lnTo>
                    <a:lnTo>
                      <a:pt x="811" y="263"/>
                    </a:lnTo>
                    <a:lnTo>
                      <a:pt x="785" y="263"/>
                    </a:lnTo>
                    <a:lnTo>
                      <a:pt x="785" y="272"/>
                    </a:lnTo>
                    <a:lnTo>
                      <a:pt x="684" y="305"/>
                    </a:lnTo>
                    <a:lnTo>
                      <a:pt x="679" y="310"/>
                    </a:lnTo>
                    <a:lnTo>
                      <a:pt x="684" y="327"/>
                    </a:lnTo>
                    <a:lnTo>
                      <a:pt x="672" y="313"/>
                    </a:lnTo>
                    <a:lnTo>
                      <a:pt x="634" y="329"/>
                    </a:lnTo>
                    <a:lnTo>
                      <a:pt x="627" y="301"/>
                    </a:lnTo>
                    <a:lnTo>
                      <a:pt x="601" y="308"/>
                    </a:lnTo>
                    <a:lnTo>
                      <a:pt x="598" y="324"/>
                    </a:lnTo>
                    <a:lnTo>
                      <a:pt x="570" y="308"/>
                    </a:lnTo>
                    <a:lnTo>
                      <a:pt x="561" y="308"/>
                    </a:lnTo>
                    <a:lnTo>
                      <a:pt x="551" y="327"/>
                    </a:lnTo>
                    <a:lnTo>
                      <a:pt x="565" y="374"/>
                    </a:lnTo>
                    <a:lnTo>
                      <a:pt x="544" y="379"/>
                    </a:lnTo>
                    <a:lnTo>
                      <a:pt x="509" y="369"/>
                    </a:lnTo>
                    <a:lnTo>
                      <a:pt x="492" y="372"/>
                    </a:lnTo>
                    <a:lnTo>
                      <a:pt x="475" y="386"/>
                    </a:lnTo>
                    <a:lnTo>
                      <a:pt x="480" y="412"/>
                    </a:lnTo>
                    <a:lnTo>
                      <a:pt x="423" y="440"/>
                    </a:lnTo>
                    <a:lnTo>
                      <a:pt x="409" y="433"/>
                    </a:lnTo>
                    <a:lnTo>
                      <a:pt x="409" y="419"/>
                    </a:lnTo>
                    <a:lnTo>
                      <a:pt x="378" y="438"/>
                    </a:lnTo>
                    <a:lnTo>
                      <a:pt x="378" y="400"/>
                    </a:lnTo>
                    <a:lnTo>
                      <a:pt x="374" y="393"/>
                    </a:lnTo>
                    <a:lnTo>
                      <a:pt x="331" y="395"/>
                    </a:lnTo>
                    <a:lnTo>
                      <a:pt x="319" y="386"/>
                    </a:lnTo>
                    <a:lnTo>
                      <a:pt x="265" y="395"/>
                    </a:lnTo>
                    <a:lnTo>
                      <a:pt x="243" y="424"/>
                    </a:lnTo>
                    <a:lnTo>
                      <a:pt x="243" y="384"/>
                    </a:lnTo>
                    <a:lnTo>
                      <a:pt x="215" y="388"/>
                    </a:lnTo>
                    <a:lnTo>
                      <a:pt x="189" y="353"/>
                    </a:lnTo>
                    <a:lnTo>
                      <a:pt x="158" y="348"/>
                    </a:lnTo>
                    <a:lnTo>
                      <a:pt x="161" y="315"/>
                    </a:lnTo>
                    <a:lnTo>
                      <a:pt x="109" y="305"/>
                    </a:lnTo>
                    <a:lnTo>
                      <a:pt x="111" y="275"/>
                    </a:lnTo>
                    <a:lnTo>
                      <a:pt x="92" y="251"/>
                    </a:lnTo>
                    <a:lnTo>
                      <a:pt x="82" y="256"/>
                    </a:lnTo>
                    <a:lnTo>
                      <a:pt x="54" y="298"/>
                    </a:lnTo>
                    <a:lnTo>
                      <a:pt x="30" y="303"/>
                    </a:lnTo>
                    <a:lnTo>
                      <a:pt x="14" y="296"/>
                    </a:lnTo>
                    <a:lnTo>
                      <a:pt x="2" y="270"/>
                    </a:lnTo>
                    <a:lnTo>
                      <a:pt x="0" y="213"/>
                    </a:lnTo>
                    <a:lnTo>
                      <a:pt x="2" y="194"/>
                    </a:lnTo>
                    <a:lnTo>
                      <a:pt x="19" y="189"/>
                    </a:lnTo>
                    <a:lnTo>
                      <a:pt x="7" y="189"/>
                    </a:lnTo>
                    <a:lnTo>
                      <a:pt x="14" y="173"/>
                    </a:lnTo>
                    <a:lnTo>
                      <a:pt x="37" y="173"/>
                    </a:lnTo>
                    <a:lnTo>
                      <a:pt x="42" y="156"/>
                    </a:lnTo>
                    <a:lnTo>
                      <a:pt x="52" y="152"/>
                    </a:lnTo>
                    <a:lnTo>
                      <a:pt x="61" y="154"/>
                    </a:lnTo>
                    <a:lnTo>
                      <a:pt x="85" y="182"/>
                    </a:lnTo>
                    <a:lnTo>
                      <a:pt x="111" y="180"/>
                    </a:lnTo>
                    <a:lnTo>
                      <a:pt x="142" y="204"/>
                    </a:lnTo>
                    <a:lnTo>
                      <a:pt x="161" y="189"/>
                    </a:lnTo>
                    <a:lnTo>
                      <a:pt x="189" y="197"/>
                    </a:lnTo>
                    <a:lnTo>
                      <a:pt x="201" y="192"/>
                    </a:lnTo>
                    <a:lnTo>
                      <a:pt x="208" y="185"/>
                    </a:lnTo>
                    <a:lnTo>
                      <a:pt x="210" y="161"/>
                    </a:lnTo>
                    <a:lnTo>
                      <a:pt x="229" y="159"/>
                    </a:lnTo>
                    <a:lnTo>
                      <a:pt x="220" y="145"/>
                    </a:lnTo>
                    <a:lnTo>
                      <a:pt x="224" y="135"/>
                    </a:lnTo>
                    <a:lnTo>
                      <a:pt x="246" y="161"/>
                    </a:lnTo>
                    <a:lnTo>
                      <a:pt x="265" y="161"/>
                    </a:lnTo>
                    <a:lnTo>
                      <a:pt x="267" y="137"/>
                    </a:lnTo>
                    <a:lnTo>
                      <a:pt x="314" y="128"/>
                    </a:lnTo>
                    <a:lnTo>
                      <a:pt x="348" y="100"/>
                    </a:lnTo>
                    <a:lnTo>
                      <a:pt x="367" y="90"/>
                    </a:lnTo>
                    <a:lnTo>
                      <a:pt x="381" y="92"/>
                    </a:lnTo>
                    <a:lnTo>
                      <a:pt x="378" y="109"/>
                    </a:lnTo>
                    <a:lnTo>
                      <a:pt x="383" y="116"/>
                    </a:lnTo>
                    <a:lnTo>
                      <a:pt x="416" y="133"/>
                    </a:lnTo>
                    <a:lnTo>
                      <a:pt x="416" y="114"/>
                    </a:lnTo>
                    <a:lnTo>
                      <a:pt x="459" y="102"/>
                    </a:lnTo>
                    <a:lnTo>
                      <a:pt x="478" y="76"/>
                    </a:lnTo>
                    <a:lnTo>
                      <a:pt x="485" y="109"/>
                    </a:lnTo>
                    <a:lnTo>
                      <a:pt x="518" y="104"/>
                    </a:lnTo>
                    <a:lnTo>
                      <a:pt x="535" y="83"/>
                    </a:lnTo>
                    <a:lnTo>
                      <a:pt x="516" y="59"/>
                    </a:lnTo>
                    <a:lnTo>
                      <a:pt x="518" y="21"/>
                    </a:lnTo>
                    <a:lnTo>
                      <a:pt x="568" y="31"/>
                    </a:lnTo>
                    <a:lnTo>
                      <a:pt x="584" y="21"/>
                    </a:lnTo>
                    <a:lnTo>
                      <a:pt x="589" y="31"/>
                    </a:lnTo>
                    <a:lnTo>
                      <a:pt x="596" y="12"/>
                    </a:lnTo>
                    <a:lnTo>
                      <a:pt x="622" y="0"/>
                    </a:lnTo>
                    <a:lnTo>
                      <a:pt x="662" y="12"/>
                    </a:lnTo>
                    <a:lnTo>
                      <a:pt x="686" y="45"/>
                    </a:lnTo>
                    <a:lnTo>
                      <a:pt x="710" y="45"/>
                    </a:lnTo>
                    <a:lnTo>
                      <a:pt x="705" y="62"/>
                    </a:lnTo>
                    <a:lnTo>
                      <a:pt x="778" y="50"/>
                    </a:lnTo>
                    <a:lnTo>
                      <a:pt x="776" y="78"/>
                    </a:lnTo>
                    <a:lnTo>
                      <a:pt x="788" y="88"/>
                    </a:lnTo>
                    <a:lnTo>
                      <a:pt x="802" y="85"/>
                    </a:lnTo>
                    <a:lnTo>
                      <a:pt x="847" y="45"/>
                    </a:lnTo>
                    <a:lnTo>
                      <a:pt x="885" y="71"/>
                    </a:lnTo>
                    <a:lnTo>
                      <a:pt x="885" y="100"/>
                    </a:lnTo>
                    <a:lnTo>
                      <a:pt x="864" y="114"/>
                    </a:lnTo>
                    <a:lnTo>
                      <a:pt x="890" y="145"/>
                    </a:lnTo>
                    <a:lnTo>
                      <a:pt x="873" y="15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5" name="Freeform 85"/>
              <p:cNvSpPr>
                <a:spLocks/>
              </p:cNvSpPr>
              <p:nvPr/>
            </p:nvSpPr>
            <p:spPr bwMode="auto">
              <a:xfrm>
                <a:off x="3282039" y="2352676"/>
                <a:ext cx="806053" cy="488156"/>
              </a:xfrm>
              <a:custGeom>
                <a:avLst/>
                <a:gdLst>
                  <a:gd name="T0" fmla="*/ 630 w 677"/>
                  <a:gd name="T1" fmla="*/ 318 h 410"/>
                  <a:gd name="T2" fmla="*/ 670 w 677"/>
                  <a:gd name="T3" fmla="*/ 325 h 410"/>
                  <a:gd name="T4" fmla="*/ 648 w 677"/>
                  <a:gd name="T5" fmla="*/ 382 h 410"/>
                  <a:gd name="T6" fmla="*/ 561 w 677"/>
                  <a:gd name="T7" fmla="*/ 339 h 410"/>
                  <a:gd name="T8" fmla="*/ 514 w 677"/>
                  <a:gd name="T9" fmla="*/ 355 h 410"/>
                  <a:gd name="T10" fmla="*/ 509 w 677"/>
                  <a:gd name="T11" fmla="*/ 339 h 410"/>
                  <a:gd name="T12" fmla="*/ 480 w 677"/>
                  <a:gd name="T13" fmla="*/ 306 h 410"/>
                  <a:gd name="T14" fmla="*/ 400 w 677"/>
                  <a:gd name="T15" fmla="*/ 306 h 410"/>
                  <a:gd name="T16" fmla="*/ 383 w 677"/>
                  <a:gd name="T17" fmla="*/ 318 h 410"/>
                  <a:gd name="T18" fmla="*/ 374 w 677"/>
                  <a:gd name="T19" fmla="*/ 384 h 410"/>
                  <a:gd name="T20" fmla="*/ 282 w 677"/>
                  <a:gd name="T21" fmla="*/ 410 h 410"/>
                  <a:gd name="T22" fmla="*/ 265 w 677"/>
                  <a:gd name="T23" fmla="*/ 365 h 410"/>
                  <a:gd name="T24" fmla="*/ 203 w 677"/>
                  <a:gd name="T25" fmla="*/ 337 h 410"/>
                  <a:gd name="T26" fmla="*/ 196 w 677"/>
                  <a:gd name="T27" fmla="*/ 266 h 410"/>
                  <a:gd name="T28" fmla="*/ 142 w 677"/>
                  <a:gd name="T29" fmla="*/ 263 h 410"/>
                  <a:gd name="T30" fmla="*/ 135 w 677"/>
                  <a:gd name="T31" fmla="*/ 230 h 410"/>
                  <a:gd name="T32" fmla="*/ 106 w 677"/>
                  <a:gd name="T33" fmla="*/ 211 h 410"/>
                  <a:gd name="T34" fmla="*/ 97 w 677"/>
                  <a:gd name="T35" fmla="*/ 211 h 410"/>
                  <a:gd name="T36" fmla="*/ 66 w 677"/>
                  <a:gd name="T37" fmla="*/ 173 h 410"/>
                  <a:gd name="T38" fmla="*/ 31 w 677"/>
                  <a:gd name="T39" fmla="*/ 159 h 410"/>
                  <a:gd name="T40" fmla="*/ 21 w 677"/>
                  <a:gd name="T41" fmla="*/ 88 h 410"/>
                  <a:gd name="T42" fmla="*/ 80 w 677"/>
                  <a:gd name="T43" fmla="*/ 74 h 410"/>
                  <a:gd name="T44" fmla="*/ 130 w 677"/>
                  <a:gd name="T45" fmla="*/ 74 h 410"/>
                  <a:gd name="T46" fmla="*/ 166 w 677"/>
                  <a:gd name="T47" fmla="*/ 105 h 410"/>
                  <a:gd name="T48" fmla="*/ 156 w 677"/>
                  <a:gd name="T49" fmla="*/ 76 h 410"/>
                  <a:gd name="T50" fmla="*/ 151 w 677"/>
                  <a:gd name="T51" fmla="*/ 29 h 410"/>
                  <a:gd name="T52" fmla="*/ 220 w 677"/>
                  <a:gd name="T53" fmla="*/ 34 h 410"/>
                  <a:gd name="T54" fmla="*/ 239 w 677"/>
                  <a:gd name="T55" fmla="*/ 0 h 410"/>
                  <a:gd name="T56" fmla="*/ 301 w 677"/>
                  <a:gd name="T57" fmla="*/ 0 h 410"/>
                  <a:gd name="T58" fmla="*/ 303 w 677"/>
                  <a:gd name="T59" fmla="*/ 81 h 410"/>
                  <a:gd name="T60" fmla="*/ 343 w 677"/>
                  <a:gd name="T61" fmla="*/ 95 h 410"/>
                  <a:gd name="T62" fmla="*/ 353 w 677"/>
                  <a:gd name="T63" fmla="*/ 64 h 410"/>
                  <a:gd name="T64" fmla="*/ 412 w 677"/>
                  <a:gd name="T65" fmla="*/ 164 h 410"/>
                  <a:gd name="T66" fmla="*/ 447 w 677"/>
                  <a:gd name="T67" fmla="*/ 154 h 410"/>
                  <a:gd name="T68" fmla="*/ 483 w 677"/>
                  <a:gd name="T69" fmla="*/ 183 h 410"/>
                  <a:gd name="T70" fmla="*/ 504 w 677"/>
                  <a:gd name="T71" fmla="*/ 232 h 410"/>
                  <a:gd name="T72" fmla="*/ 523 w 677"/>
                  <a:gd name="T73" fmla="*/ 254 h 410"/>
                  <a:gd name="T74" fmla="*/ 606 w 677"/>
                  <a:gd name="T75" fmla="*/ 263 h 410"/>
                  <a:gd name="T76" fmla="*/ 606 w 677"/>
                  <a:gd name="T77" fmla="*/ 296 h 410"/>
                  <a:gd name="T78" fmla="*/ 615 w 677"/>
                  <a:gd name="T79" fmla="*/ 315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410">
                    <a:moveTo>
                      <a:pt x="630" y="318"/>
                    </a:moveTo>
                    <a:lnTo>
                      <a:pt x="630" y="318"/>
                    </a:lnTo>
                    <a:lnTo>
                      <a:pt x="622" y="334"/>
                    </a:lnTo>
                    <a:lnTo>
                      <a:pt x="670" y="325"/>
                    </a:lnTo>
                    <a:lnTo>
                      <a:pt x="677" y="367"/>
                    </a:lnTo>
                    <a:lnTo>
                      <a:pt x="648" y="382"/>
                    </a:lnTo>
                    <a:lnTo>
                      <a:pt x="618" y="384"/>
                    </a:lnTo>
                    <a:lnTo>
                      <a:pt x="561" y="339"/>
                    </a:lnTo>
                    <a:lnTo>
                      <a:pt x="528" y="358"/>
                    </a:lnTo>
                    <a:lnTo>
                      <a:pt x="514" y="355"/>
                    </a:lnTo>
                    <a:lnTo>
                      <a:pt x="506" y="351"/>
                    </a:lnTo>
                    <a:lnTo>
                      <a:pt x="509" y="339"/>
                    </a:lnTo>
                    <a:lnTo>
                      <a:pt x="492" y="337"/>
                    </a:lnTo>
                    <a:lnTo>
                      <a:pt x="480" y="306"/>
                    </a:lnTo>
                    <a:lnTo>
                      <a:pt x="445" y="334"/>
                    </a:lnTo>
                    <a:lnTo>
                      <a:pt x="400" y="306"/>
                    </a:lnTo>
                    <a:lnTo>
                      <a:pt x="388" y="306"/>
                    </a:lnTo>
                    <a:lnTo>
                      <a:pt x="383" y="318"/>
                    </a:lnTo>
                    <a:lnTo>
                      <a:pt x="405" y="351"/>
                    </a:lnTo>
                    <a:lnTo>
                      <a:pt x="374" y="384"/>
                    </a:lnTo>
                    <a:lnTo>
                      <a:pt x="331" y="372"/>
                    </a:lnTo>
                    <a:lnTo>
                      <a:pt x="282" y="410"/>
                    </a:lnTo>
                    <a:lnTo>
                      <a:pt x="267" y="393"/>
                    </a:lnTo>
                    <a:lnTo>
                      <a:pt x="265" y="365"/>
                    </a:lnTo>
                    <a:lnTo>
                      <a:pt x="218" y="355"/>
                    </a:lnTo>
                    <a:lnTo>
                      <a:pt x="203" y="337"/>
                    </a:lnTo>
                    <a:lnTo>
                      <a:pt x="218" y="306"/>
                    </a:lnTo>
                    <a:lnTo>
                      <a:pt x="196" y="266"/>
                    </a:lnTo>
                    <a:lnTo>
                      <a:pt x="173" y="247"/>
                    </a:lnTo>
                    <a:lnTo>
                      <a:pt x="142" y="263"/>
                    </a:lnTo>
                    <a:lnTo>
                      <a:pt x="130" y="244"/>
                    </a:lnTo>
                    <a:lnTo>
                      <a:pt x="135" y="230"/>
                    </a:lnTo>
                    <a:lnTo>
                      <a:pt x="116" y="235"/>
                    </a:lnTo>
                    <a:lnTo>
                      <a:pt x="106" y="211"/>
                    </a:lnTo>
                    <a:lnTo>
                      <a:pt x="118" y="199"/>
                    </a:lnTo>
                    <a:lnTo>
                      <a:pt x="97" y="211"/>
                    </a:lnTo>
                    <a:lnTo>
                      <a:pt x="83" y="209"/>
                    </a:lnTo>
                    <a:lnTo>
                      <a:pt x="66" y="173"/>
                    </a:lnTo>
                    <a:lnTo>
                      <a:pt x="12" y="176"/>
                    </a:lnTo>
                    <a:lnTo>
                      <a:pt x="31" y="159"/>
                    </a:lnTo>
                    <a:lnTo>
                      <a:pt x="0" y="88"/>
                    </a:lnTo>
                    <a:lnTo>
                      <a:pt x="21" y="88"/>
                    </a:lnTo>
                    <a:lnTo>
                      <a:pt x="35" y="64"/>
                    </a:lnTo>
                    <a:lnTo>
                      <a:pt x="80" y="74"/>
                    </a:lnTo>
                    <a:lnTo>
                      <a:pt x="104" y="55"/>
                    </a:lnTo>
                    <a:lnTo>
                      <a:pt x="130" y="74"/>
                    </a:lnTo>
                    <a:lnTo>
                      <a:pt x="132" y="95"/>
                    </a:lnTo>
                    <a:lnTo>
                      <a:pt x="166" y="105"/>
                    </a:lnTo>
                    <a:lnTo>
                      <a:pt x="175" y="88"/>
                    </a:lnTo>
                    <a:lnTo>
                      <a:pt x="156" y="76"/>
                    </a:lnTo>
                    <a:lnTo>
                      <a:pt x="163" y="45"/>
                    </a:lnTo>
                    <a:lnTo>
                      <a:pt x="151" y="29"/>
                    </a:lnTo>
                    <a:lnTo>
                      <a:pt x="161" y="17"/>
                    </a:lnTo>
                    <a:lnTo>
                      <a:pt x="220" y="34"/>
                    </a:lnTo>
                    <a:lnTo>
                      <a:pt x="227" y="29"/>
                    </a:lnTo>
                    <a:lnTo>
                      <a:pt x="239" y="0"/>
                    </a:lnTo>
                    <a:lnTo>
                      <a:pt x="265" y="17"/>
                    </a:lnTo>
                    <a:lnTo>
                      <a:pt x="301" y="0"/>
                    </a:lnTo>
                    <a:lnTo>
                      <a:pt x="286" y="64"/>
                    </a:lnTo>
                    <a:lnTo>
                      <a:pt x="303" y="81"/>
                    </a:lnTo>
                    <a:lnTo>
                      <a:pt x="308" y="109"/>
                    </a:lnTo>
                    <a:lnTo>
                      <a:pt x="343" y="95"/>
                    </a:lnTo>
                    <a:lnTo>
                      <a:pt x="336" y="83"/>
                    </a:lnTo>
                    <a:lnTo>
                      <a:pt x="353" y="64"/>
                    </a:lnTo>
                    <a:lnTo>
                      <a:pt x="372" y="69"/>
                    </a:lnTo>
                    <a:lnTo>
                      <a:pt x="412" y="164"/>
                    </a:lnTo>
                    <a:lnTo>
                      <a:pt x="424" y="154"/>
                    </a:lnTo>
                    <a:lnTo>
                      <a:pt x="447" y="154"/>
                    </a:lnTo>
                    <a:lnTo>
                      <a:pt x="464" y="161"/>
                    </a:lnTo>
                    <a:lnTo>
                      <a:pt x="483" y="183"/>
                    </a:lnTo>
                    <a:lnTo>
                      <a:pt x="509" y="183"/>
                    </a:lnTo>
                    <a:lnTo>
                      <a:pt x="504" y="232"/>
                    </a:lnTo>
                    <a:lnTo>
                      <a:pt x="509" y="249"/>
                    </a:lnTo>
                    <a:lnTo>
                      <a:pt x="523" y="254"/>
                    </a:lnTo>
                    <a:lnTo>
                      <a:pt x="592" y="247"/>
                    </a:lnTo>
                    <a:lnTo>
                      <a:pt x="606" y="263"/>
                    </a:lnTo>
                    <a:lnTo>
                      <a:pt x="620" y="292"/>
                    </a:lnTo>
                    <a:lnTo>
                      <a:pt x="606" y="296"/>
                    </a:lnTo>
                    <a:lnTo>
                      <a:pt x="606" y="306"/>
                    </a:lnTo>
                    <a:lnTo>
                      <a:pt x="615" y="315"/>
                    </a:lnTo>
                    <a:lnTo>
                      <a:pt x="630" y="31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87"/>
              <p:cNvSpPr>
                <a:spLocks/>
              </p:cNvSpPr>
              <p:nvPr/>
            </p:nvSpPr>
            <p:spPr bwMode="auto">
              <a:xfrm>
                <a:off x="4045230" y="2094310"/>
                <a:ext cx="820341" cy="1121569"/>
              </a:xfrm>
              <a:custGeom>
                <a:avLst/>
                <a:gdLst>
                  <a:gd name="T0" fmla="*/ 689 w 689"/>
                  <a:gd name="T1" fmla="*/ 629 h 942"/>
                  <a:gd name="T2" fmla="*/ 639 w 689"/>
                  <a:gd name="T3" fmla="*/ 648 h 942"/>
                  <a:gd name="T4" fmla="*/ 606 w 689"/>
                  <a:gd name="T5" fmla="*/ 653 h 942"/>
                  <a:gd name="T6" fmla="*/ 592 w 689"/>
                  <a:gd name="T7" fmla="*/ 696 h 942"/>
                  <a:gd name="T8" fmla="*/ 540 w 689"/>
                  <a:gd name="T9" fmla="*/ 741 h 942"/>
                  <a:gd name="T10" fmla="*/ 490 w 689"/>
                  <a:gd name="T11" fmla="*/ 786 h 942"/>
                  <a:gd name="T12" fmla="*/ 502 w 689"/>
                  <a:gd name="T13" fmla="*/ 828 h 942"/>
                  <a:gd name="T14" fmla="*/ 493 w 689"/>
                  <a:gd name="T15" fmla="*/ 866 h 942"/>
                  <a:gd name="T16" fmla="*/ 464 w 689"/>
                  <a:gd name="T17" fmla="*/ 880 h 942"/>
                  <a:gd name="T18" fmla="*/ 471 w 689"/>
                  <a:gd name="T19" fmla="*/ 913 h 942"/>
                  <a:gd name="T20" fmla="*/ 467 w 689"/>
                  <a:gd name="T21" fmla="*/ 942 h 942"/>
                  <a:gd name="T22" fmla="*/ 448 w 689"/>
                  <a:gd name="T23" fmla="*/ 911 h 942"/>
                  <a:gd name="T24" fmla="*/ 422 w 689"/>
                  <a:gd name="T25" fmla="*/ 887 h 942"/>
                  <a:gd name="T26" fmla="*/ 386 w 689"/>
                  <a:gd name="T27" fmla="*/ 906 h 942"/>
                  <a:gd name="T28" fmla="*/ 370 w 689"/>
                  <a:gd name="T29" fmla="*/ 857 h 942"/>
                  <a:gd name="T30" fmla="*/ 374 w 689"/>
                  <a:gd name="T31" fmla="*/ 821 h 942"/>
                  <a:gd name="T32" fmla="*/ 341 w 689"/>
                  <a:gd name="T33" fmla="*/ 662 h 942"/>
                  <a:gd name="T34" fmla="*/ 187 w 689"/>
                  <a:gd name="T35" fmla="*/ 617 h 942"/>
                  <a:gd name="T36" fmla="*/ 183 w 689"/>
                  <a:gd name="T37" fmla="*/ 715 h 942"/>
                  <a:gd name="T38" fmla="*/ 152 w 689"/>
                  <a:gd name="T39" fmla="*/ 745 h 942"/>
                  <a:gd name="T40" fmla="*/ 121 w 689"/>
                  <a:gd name="T41" fmla="*/ 743 h 942"/>
                  <a:gd name="T42" fmla="*/ 60 w 689"/>
                  <a:gd name="T43" fmla="*/ 693 h 942"/>
                  <a:gd name="T44" fmla="*/ 52 w 689"/>
                  <a:gd name="T45" fmla="*/ 613 h 942"/>
                  <a:gd name="T46" fmla="*/ 36 w 689"/>
                  <a:gd name="T47" fmla="*/ 584 h 942"/>
                  <a:gd name="T48" fmla="*/ 48 w 689"/>
                  <a:gd name="T49" fmla="*/ 483 h 942"/>
                  <a:gd name="T50" fmla="*/ 52 w 689"/>
                  <a:gd name="T51" fmla="*/ 400 h 942"/>
                  <a:gd name="T52" fmla="*/ 76 w 689"/>
                  <a:gd name="T53" fmla="*/ 367 h 942"/>
                  <a:gd name="T54" fmla="*/ 38 w 689"/>
                  <a:gd name="T55" fmla="*/ 262 h 942"/>
                  <a:gd name="T56" fmla="*/ 17 w 689"/>
                  <a:gd name="T57" fmla="*/ 279 h 942"/>
                  <a:gd name="T58" fmla="*/ 5 w 689"/>
                  <a:gd name="T59" fmla="*/ 232 h 942"/>
                  <a:gd name="T60" fmla="*/ 67 w 689"/>
                  <a:gd name="T61" fmla="*/ 227 h 942"/>
                  <a:gd name="T62" fmla="*/ 33 w 689"/>
                  <a:gd name="T63" fmla="*/ 125 h 942"/>
                  <a:gd name="T64" fmla="*/ 43 w 689"/>
                  <a:gd name="T65" fmla="*/ 90 h 942"/>
                  <a:gd name="T66" fmla="*/ 138 w 689"/>
                  <a:gd name="T67" fmla="*/ 56 h 942"/>
                  <a:gd name="T68" fmla="*/ 190 w 689"/>
                  <a:gd name="T69" fmla="*/ 28 h 942"/>
                  <a:gd name="T70" fmla="*/ 251 w 689"/>
                  <a:gd name="T71" fmla="*/ 4 h 942"/>
                  <a:gd name="T72" fmla="*/ 268 w 689"/>
                  <a:gd name="T73" fmla="*/ 7 h 942"/>
                  <a:gd name="T74" fmla="*/ 287 w 689"/>
                  <a:gd name="T75" fmla="*/ 19 h 942"/>
                  <a:gd name="T76" fmla="*/ 291 w 689"/>
                  <a:gd name="T77" fmla="*/ 61 h 942"/>
                  <a:gd name="T78" fmla="*/ 355 w 689"/>
                  <a:gd name="T79" fmla="*/ 49 h 942"/>
                  <a:gd name="T80" fmla="*/ 431 w 689"/>
                  <a:gd name="T81" fmla="*/ 161 h 942"/>
                  <a:gd name="T82" fmla="*/ 531 w 689"/>
                  <a:gd name="T83" fmla="*/ 187 h 942"/>
                  <a:gd name="T84" fmla="*/ 519 w 689"/>
                  <a:gd name="T85" fmla="*/ 222 h 942"/>
                  <a:gd name="T86" fmla="*/ 469 w 689"/>
                  <a:gd name="T87" fmla="*/ 272 h 942"/>
                  <a:gd name="T88" fmla="*/ 464 w 689"/>
                  <a:gd name="T89" fmla="*/ 331 h 942"/>
                  <a:gd name="T90" fmla="*/ 486 w 689"/>
                  <a:gd name="T91" fmla="*/ 340 h 942"/>
                  <a:gd name="T92" fmla="*/ 497 w 689"/>
                  <a:gd name="T93" fmla="*/ 378 h 942"/>
                  <a:gd name="T94" fmla="*/ 547 w 689"/>
                  <a:gd name="T95" fmla="*/ 371 h 942"/>
                  <a:gd name="T96" fmla="*/ 554 w 689"/>
                  <a:gd name="T97" fmla="*/ 367 h 942"/>
                  <a:gd name="T98" fmla="*/ 613 w 689"/>
                  <a:gd name="T99" fmla="*/ 381 h 942"/>
                  <a:gd name="T100" fmla="*/ 621 w 689"/>
                  <a:gd name="T101" fmla="*/ 404 h 942"/>
                  <a:gd name="T102" fmla="*/ 642 w 689"/>
                  <a:gd name="T103" fmla="*/ 447 h 942"/>
                  <a:gd name="T104" fmla="*/ 654 w 689"/>
                  <a:gd name="T105" fmla="*/ 478 h 942"/>
                  <a:gd name="T106" fmla="*/ 647 w 689"/>
                  <a:gd name="T107" fmla="*/ 551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9" h="942">
                    <a:moveTo>
                      <a:pt x="687" y="608"/>
                    </a:moveTo>
                    <a:lnTo>
                      <a:pt x="687" y="608"/>
                    </a:lnTo>
                    <a:lnTo>
                      <a:pt x="689" y="629"/>
                    </a:lnTo>
                    <a:lnTo>
                      <a:pt x="680" y="643"/>
                    </a:lnTo>
                    <a:lnTo>
                      <a:pt x="654" y="648"/>
                    </a:lnTo>
                    <a:lnTo>
                      <a:pt x="639" y="648"/>
                    </a:lnTo>
                    <a:lnTo>
                      <a:pt x="630" y="643"/>
                    </a:lnTo>
                    <a:lnTo>
                      <a:pt x="618" y="643"/>
                    </a:lnTo>
                    <a:lnTo>
                      <a:pt x="606" y="653"/>
                    </a:lnTo>
                    <a:lnTo>
                      <a:pt x="597" y="665"/>
                    </a:lnTo>
                    <a:lnTo>
                      <a:pt x="592" y="681"/>
                    </a:lnTo>
                    <a:lnTo>
                      <a:pt x="592" y="696"/>
                    </a:lnTo>
                    <a:lnTo>
                      <a:pt x="597" y="710"/>
                    </a:lnTo>
                    <a:lnTo>
                      <a:pt x="580" y="726"/>
                    </a:lnTo>
                    <a:lnTo>
                      <a:pt x="540" y="741"/>
                    </a:lnTo>
                    <a:lnTo>
                      <a:pt x="521" y="752"/>
                    </a:lnTo>
                    <a:lnTo>
                      <a:pt x="512" y="769"/>
                    </a:lnTo>
                    <a:lnTo>
                      <a:pt x="490" y="786"/>
                    </a:lnTo>
                    <a:lnTo>
                      <a:pt x="483" y="800"/>
                    </a:lnTo>
                    <a:lnTo>
                      <a:pt x="497" y="812"/>
                    </a:lnTo>
                    <a:lnTo>
                      <a:pt x="502" y="828"/>
                    </a:lnTo>
                    <a:lnTo>
                      <a:pt x="505" y="847"/>
                    </a:lnTo>
                    <a:lnTo>
                      <a:pt x="500" y="861"/>
                    </a:lnTo>
                    <a:lnTo>
                      <a:pt x="493" y="866"/>
                    </a:lnTo>
                    <a:lnTo>
                      <a:pt x="474" y="868"/>
                    </a:lnTo>
                    <a:lnTo>
                      <a:pt x="467" y="875"/>
                    </a:lnTo>
                    <a:lnTo>
                      <a:pt x="464" y="880"/>
                    </a:lnTo>
                    <a:lnTo>
                      <a:pt x="462" y="897"/>
                    </a:lnTo>
                    <a:lnTo>
                      <a:pt x="462" y="904"/>
                    </a:lnTo>
                    <a:lnTo>
                      <a:pt x="471" y="913"/>
                    </a:lnTo>
                    <a:lnTo>
                      <a:pt x="476" y="920"/>
                    </a:lnTo>
                    <a:lnTo>
                      <a:pt x="474" y="932"/>
                    </a:lnTo>
                    <a:lnTo>
                      <a:pt x="467" y="942"/>
                    </a:lnTo>
                    <a:lnTo>
                      <a:pt x="450" y="937"/>
                    </a:lnTo>
                    <a:lnTo>
                      <a:pt x="448" y="925"/>
                    </a:lnTo>
                    <a:lnTo>
                      <a:pt x="448" y="911"/>
                    </a:lnTo>
                    <a:lnTo>
                      <a:pt x="443" y="897"/>
                    </a:lnTo>
                    <a:lnTo>
                      <a:pt x="429" y="887"/>
                    </a:lnTo>
                    <a:lnTo>
                      <a:pt x="422" y="887"/>
                    </a:lnTo>
                    <a:lnTo>
                      <a:pt x="415" y="894"/>
                    </a:lnTo>
                    <a:lnTo>
                      <a:pt x="407" y="902"/>
                    </a:lnTo>
                    <a:lnTo>
                      <a:pt x="386" y="906"/>
                    </a:lnTo>
                    <a:lnTo>
                      <a:pt x="374" y="906"/>
                    </a:lnTo>
                    <a:lnTo>
                      <a:pt x="370" y="904"/>
                    </a:lnTo>
                    <a:lnTo>
                      <a:pt x="370" y="857"/>
                    </a:lnTo>
                    <a:lnTo>
                      <a:pt x="367" y="854"/>
                    </a:lnTo>
                    <a:lnTo>
                      <a:pt x="363" y="838"/>
                    </a:lnTo>
                    <a:lnTo>
                      <a:pt x="374" y="821"/>
                    </a:lnTo>
                    <a:lnTo>
                      <a:pt x="353" y="819"/>
                    </a:lnTo>
                    <a:lnTo>
                      <a:pt x="348" y="802"/>
                    </a:lnTo>
                    <a:lnTo>
                      <a:pt x="341" y="662"/>
                    </a:lnTo>
                    <a:lnTo>
                      <a:pt x="308" y="648"/>
                    </a:lnTo>
                    <a:lnTo>
                      <a:pt x="306" y="634"/>
                    </a:lnTo>
                    <a:lnTo>
                      <a:pt x="187" y="617"/>
                    </a:lnTo>
                    <a:lnTo>
                      <a:pt x="180" y="646"/>
                    </a:lnTo>
                    <a:lnTo>
                      <a:pt x="199" y="660"/>
                    </a:lnTo>
                    <a:lnTo>
                      <a:pt x="183" y="715"/>
                    </a:lnTo>
                    <a:lnTo>
                      <a:pt x="216" y="717"/>
                    </a:lnTo>
                    <a:lnTo>
                      <a:pt x="211" y="731"/>
                    </a:lnTo>
                    <a:lnTo>
                      <a:pt x="152" y="745"/>
                    </a:lnTo>
                    <a:lnTo>
                      <a:pt x="145" y="759"/>
                    </a:lnTo>
                    <a:lnTo>
                      <a:pt x="138" y="745"/>
                    </a:lnTo>
                    <a:lnTo>
                      <a:pt x="121" y="743"/>
                    </a:lnTo>
                    <a:lnTo>
                      <a:pt x="64" y="755"/>
                    </a:lnTo>
                    <a:lnTo>
                      <a:pt x="86" y="698"/>
                    </a:lnTo>
                    <a:lnTo>
                      <a:pt x="60" y="693"/>
                    </a:lnTo>
                    <a:lnTo>
                      <a:pt x="41" y="667"/>
                    </a:lnTo>
                    <a:lnTo>
                      <a:pt x="38" y="651"/>
                    </a:lnTo>
                    <a:lnTo>
                      <a:pt x="52" y="613"/>
                    </a:lnTo>
                    <a:lnTo>
                      <a:pt x="5" y="615"/>
                    </a:lnTo>
                    <a:lnTo>
                      <a:pt x="7" y="599"/>
                    </a:lnTo>
                    <a:lnTo>
                      <a:pt x="36" y="584"/>
                    </a:lnTo>
                    <a:lnTo>
                      <a:pt x="29" y="542"/>
                    </a:lnTo>
                    <a:lnTo>
                      <a:pt x="29" y="504"/>
                    </a:lnTo>
                    <a:lnTo>
                      <a:pt x="48" y="483"/>
                    </a:lnTo>
                    <a:lnTo>
                      <a:pt x="69" y="478"/>
                    </a:lnTo>
                    <a:lnTo>
                      <a:pt x="112" y="490"/>
                    </a:lnTo>
                    <a:lnTo>
                      <a:pt x="52" y="400"/>
                    </a:lnTo>
                    <a:lnTo>
                      <a:pt x="74" y="404"/>
                    </a:lnTo>
                    <a:lnTo>
                      <a:pt x="78" y="395"/>
                    </a:lnTo>
                    <a:lnTo>
                      <a:pt x="76" y="367"/>
                    </a:lnTo>
                    <a:lnTo>
                      <a:pt x="62" y="331"/>
                    </a:lnTo>
                    <a:lnTo>
                      <a:pt x="78" y="293"/>
                    </a:lnTo>
                    <a:lnTo>
                      <a:pt x="38" y="262"/>
                    </a:lnTo>
                    <a:lnTo>
                      <a:pt x="41" y="298"/>
                    </a:lnTo>
                    <a:lnTo>
                      <a:pt x="3" y="291"/>
                    </a:lnTo>
                    <a:lnTo>
                      <a:pt x="17" y="279"/>
                    </a:lnTo>
                    <a:lnTo>
                      <a:pt x="15" y="258"/>
                    </a:lnTo>
                    <a:lnTo>
                      <a:pt x="0" y="246"/>
                    </a:lnTo>
                    <a:lnTo>
                      <a:pt x="5" y="232"/>
                    </a:lnTo>
                    <a:lnTo>
                      <a:pt x="52" y="243"/>
                    </a:lnTo>
                    <a:lnTo>
                      <a:pt x="64" y="241"/>
                    </a:lnTo>
                    <a:lnTo>
                      <a:pt x="67" y="227"/>
                    </a:lnTo>
                    <a:lnTo>
                      <a:pt x="62" y="175"/>
                    </a:lnTo>
                    <a:lnTo>
                      <a:pt x="24" y="144"/>
                    </a:lnTo>
                    <a:lnTo>
                      <a:pt x="33" y="125"/>
                    </a:lnTo>
                    <a:lnTo>
                      <a:pt x="57" y="137"/>
                    </a:lnTo>
                    <a:lnTo>
                      <a:pt x="64" y="130"/>
                    </a:lnTo>
                    <a:lnTo>
                      <a:pt x="43" y="90"/>
                    </a:lnTo>
                    <a:lnTo>
                      <a:pt x="74" y="97"/>
                    </a:lnTo>
                    <a:lnTo>
                      <a:pt x="105" y="63"/>
                    </a:lnTo>
                    <a:lnTo>
                      <a:pt x="138" y="56"/>
                    </a:lnTo>
                    <a:lnTo>
                      <a:pt x="164" y="68"/>
                    </a:lnTo>
                    <a:lnTo>
                      <a:pt x="171" y="63"/>
                    </a:lnTo>
                    <a:lnTo>
                      <a:pt x="190" y="28"/>
                    </a:lnTo>
                    <a:lnTo>
                      <a:pt x="171" y="4"/>
                    </a:lnTo>
                    <a:lnTo>
                      <a:pt x="180" y="9"/>
                    </a:lnTo>
                    <a:lnTo>
                      <a:pt x="251" y="4"/>
                    </a:lnTo>
                    <a:lnTo>
                      <a:pt x="270" y="0"/>
                    </a:lnTo>
                    <a:lnTo>
                      <a:pt x="268" y="2"/>
                    </a:lnTo>
                    <a:lnTo>
                      <a:pt x="268" y="7"/>
                    </a:lnTo>
                    <a:lnTo>
                      <a:pt x="268" y="9"/>
                    </a:lnTo>
                    <a:lnTo>
                      <a:pt x="270" y="11"/>
                    </a:lnTo>
                    <a:lnTo>
                      <a:pt x="287" y="19"/>
                    </a:lnTo>
                    <a:lnTo>
                      <a:pt x="287" y="33"/>
                    </a:lnTo>
                    <a:lnTo>
                      <a:pt x="287" y="49"/>
                    </a:lnTo>
                    <a:lnTo>
                      <a:pt x="291" y="61"/>
                    </a:lnTo>
                    <a:lnTo>
                      <a:pt x="303" y="61"/>
                    </a:lnTo>
                    <a:lnTo>
                      <a:pt x="341" y="49"/>
                    </a:lnTo>
                    <a:lnTo>
                      <a:pt x="355" y="49"/>
                    </a:lnTo>
                    <a:lnTo>
                      <a:pt x="377" y="66"/>
                    </a:lnTo>
                    <a:lnTo>
                      <a:pt x="443" y="151"/>
                    </a:lnTo>
                    <a:lnTo>
                      <a:pt x="431" y="161"/>
                    </a:lnTo>
                    <a:lnTo>
                      <a:pt x="443" y="182"/>
                    </a:lnTo>
                    <a:lnTo>
                      <a:pt x="464" y="189"/>
                    </a:lnTo>
                    <a:lnTo>
                      <a:pt x="531" y="187"/>
                    </a:lnTo>
                    <a:lnTo>
                      <a:pt x="533" y="196"/>
                    </a:lnTo>
                    <a:lnTo>
                      <a:pt x="528" y="210"/>
                    </a:lnTo>
                    <a:lnTo>
                      <a:pt x="519" y="222"/>
                    </a:lnTo>
                    <a:lnTo>
                      <a:pt x="519" y="229"/>
                    </a:lnTo>
                    <a:lnTo>
                      <a:pt x="497" y="243"/>
                    </a:lnTo>
                    <a:lnTo>
                      <a:pt x="469" y="272"/>
                    </a:lnTo>
                    <a:lnTo>
                      <a:pt x="455" y="300"/>
                    </a:lnTo>
                    <a:lnTo>
                      <a:pt x="471" y="319"/>
                    </a:lnTo>
                    <a:lnTo>
                      <a:pt x="464" y="331"/>
                    </a:lnTo>
                    <a:lnTo>
                      <a:pt x="467" y="338"/>
                    </a:lnTo>
                    <a:lnTo>
                      <a:pt x="476" y="340"/>
                    </a:lnTo>
                    <a:lnTo>
                      <a:pt x="486" y="340"/>
                    </a:lnTo>
                    <a:lnTo>
                      <a:pt x="481" y="355"/>
                    </a:lnTo>
                    <a:lnTo>
                      <a:pt x="488" y="362"/>
                    </a:lnTo>
                    <a:lnTo>
                      <a:pt x="497" y="378"/>
                    </a:lnTo>
                    <a:lnTo>
                      <a:pt x="507" y="383"/>
                    </a:lnTo>
                    <a:lnTo>
                      <a:pt x="516" y="383"/>
                    </a:lnTo>
                    <a:lnTo>
                      <a:pt x="547" y="371"/>
                    </a:lnTo>
                    <a:lnTo>
                      <a:pt x="549" y="369"/>
                    </a:lnTo>
                    <a:lnTo>
                      <a:pt x="552" y="367"/>
                    </a:lnTo>
                    <a:lnTo>
                      <a:pt x="554" y="367"/>
                    </a:lnTo>
                    <a:lnTo>
                      <a:pt x="557" y="369"/>
                    </a:lnTo>
                    <a:lnTo>
                      <a:pt x="571" y="376"/>
                    </a:lnTo>
                    <a:lnTo>
                      <a:pt x="613" y="381"/>
                    </a:lnTo>
                    <a:lnTo>
                      <a:pt x="632" y="381"/>
                    </a:lnTo>
                    <a:lnTo>
                      <a:pt x="623" y="393"/>
                    </a:lnTo>
                    <a:lnTo>
                      <a:pt x="621" y="404"/>
                    </a:lnTo>
                    <a:lnTo>
                      <a:pt x="625" y="419"/>
                    </a:lnTo>
                    <a:lnTo>
                      <a:pt x="632" y="433"/>
                    </a:lnTo>
                    <a:lnTo>
                      <a:pt x="642" y="447"/>
                    </a:lnTo>
                    <a:lnTo>
                      <a:pt x="647" y="447"/>
                    </a:lnTo>
                    <a:lnTo>
                      <a:pt x="651" y="452"/>
                    </a:lnTo>
                    <a:lnTo>
                      <a:pt x="654" y="478"/>
                    </a:lnTo>
                    <a:lnTo>
                      <a:pt x="649" y="513"/>
                    </a:lnTo>
                    <a:lnTo>
                      <a:pt x="644" y="535"/>
                    </a:lnTo>
                    <a:lnTo>
                      <a:pt x="647" y="551"/>
                    </a:lnTo>
                    <a:lnTo>
                      <a:pt x="687" y="60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9" name="Freeform 89"/>
              <p:cNvSpPr>
                <a:spLocks/>
              </p:cNvSpPr>
              <p:nvPr/>
            </p:nvSpPr>
            <p:spPr bwMode="auto">
              <a:xfrm>
                <a:off x="3645180" y="2018110"/>
                <a:ext cx="533400" cy="732235"/>
              </a:xfrm>
              <a:custGeom>
                <a:avLst/>
                <a:gdLst>
                  <a:gd name="T0" fmla="*/ 152 w 448"/>
                  <a:gd name="T1" fmla="*/ 83 h 615"/>
                  <a:gd name="T2" fmla="*/ 275 w 448"/>
                  <a:gd name="T3" fmla="*/ 0 h 615"/>
                  <a:gd name="T4" fmla="*/ 303 w 448"/>
                  <a:gd name="T5" fmla="*/ 11 h 615"/>
                  <a:gd name="T6" fmla="*/ 317 w 448"/>
                  <a:gd name="T7" fmla="*/ 33 h 615"/>
                  <a:gd name="T8" fmla="*/ 329 w 448"/>
                  <a:gd name="T9" fmla="*/ 78 h 615"/>
                  <a:gd name="T10" fmla="*/ 348 w 448"/>
                  <a:gd name="T11" fmla="*/ 75 h 615"/>
                  <a:gd name="T12" fmla="*/ 369 w 448"/>
                  <a:gd name="T13" fmla="*/ 45 h 615"/>
                  <a:gd name="T14" fmla="*/ 396 w 448"/>
                  <a:gd name="T15" fmla="*/ 64 h 615"/>
                  <a:gd name="T16" fmla="*/ 441 w 448"/>
                  <a:gd name="T17" fmla="*/ 127 h 615"/>
                  <a:gd name="T18" fmla="*/ 379 w 448"/>
                  <a:gd name="T19" fmla="*/ 154 h 615"/>
                  <a:gd name="T20" fmla="*/ 393 w 448"/>
                  <a:gd name="T21" fmla="*/ 201 h 615"/>
                  <a:gd name="T22" fmla="*/ 360 w 448"/>
                  <a:gd name="T23" fmla="*/ 208 h 615"/>
                  <a:gd name="T24" fmla="*/ 403 w 448"/>
                  <a:gd name="T25" fmla="*/ 291 h 615"/>
                  <a:gd name="T26" fmla="*/ 388 w 448"/>
                  <a:gd name="T27" fmla="*/ 307 h 615"/>
                  <a:gd name="T28" fmla="*/ 336 w 448"/>
                  <a:gd name="T29" fmla="*/ 310 h 615"/>
                  <a:gd name="T30" fmla="*/ 353 w 448"/>
                  <a:gd name="T31" fmla="*/ 343 h 615"/>
                  <a:gd name="T32" fmla="*/ 377 w 448"/>
                  <a:gd name="T33" fmla="*/ 362 h 615"/>
                  <a:gd name="T34" fmla="*/ 414 w 448"/>
                  <a:gd name="T35" fmla="*/ 357 h 615"/>
                  <a:gd name="T36" fmla="*/ 412 w 448"/>
                  <a:gd name="T37" fmla="*/ 431 h 615"/>
                  <a:gd name="T38" fmla="*/ 410 w 448"/>
                  <a:gd name="T39" fmla="*/ 468 h 615"/>
                  <a:gd name="T40" fmla="*/ 448 w 448"/>
                  <a:gd name="T41" fmla="*/ 554 h 615"/>
                  <a:gd name="T42" fmla="*/ 384 w 448"/>
                  <a:gd name="T43" fmla="*/ 547 h 615"/>
                  <a:gd name="T44" fmla="*/ 365 w 448"/>
                  <a:gd name="T45" fmla="*/ 606 h 615"/>
                  <a:gd name="T46" fmla="*/ 325 w 448"/>
                  <a:gd name="T47" fmla="*/ 599 h 615"/>
                  <a:gd name="T48" fmla="*/ 301 w 448"/>
                  <a:gd name="T49" fmla="*/ 587 h 615"/>
                  <a:gd name="T50" fmla="*/ 315 w 448"/>
                  <a:gd name="T51" fmla="*/ 573 h 615"/>
                  <a:gd name="T52" fmla="*/ 287 w 448"/>
                  <a:gd name="T53" fmla="*/ 528 h 615"/>
                  <a:gd name="T54" fmla="*/ 204 w 448"/>
                  <a:gd name="T55" fmla="*/ 530 h 615"/>
                  <a:gd name="T56" fmla="*/ 204 w 448"/>
                  <a:gd name="T57" fmla="*/ 464 h 615"/>
                  <a:gd name="T58" fmla="*/ 159 w 448"/>
                  <a:gd name="T59" fmla="*/ 442 h 615"/>
                  <a:gd name="T60" fmla="*/ 119 w 448"/>
                  <a:gd name="T61" fmla="*/ 435 h 615"/>
                  <a:gd name="T62" fmla="*/ 67 w 448"/>
                  <a:gd name="T63" fmla="*/ 350 h 615"/>
                  <a:gd name="T64" fmla="*/ 38 w 448"/>
                  <a:gd name="T65" fmla="*/ 317 h 615"/>
                  <a:gd name="T66" fmla="*/ 17 w 448"/>
                  <a:gd name="T67" fmla="*/ 262 h 615"/>
                  <a:gd name="T68" fmla="*/ 81 w 448"/>
                  <a:gd name="T69" fmla="*/ 246 h 615"/>
                  <a:gd name="T70" fmla="*/ 69 w 448"/>
                  <a:gd name="T71" fmla="*/ 146 h 615"/>
                  <a:gd name="T72" fmla="*/ 95 w 448"/>
                  <a:gd name="T73" fmla="*/ 116 h 615"/>
                  <a:gd name="T74" fmla="*/ 130 w 448"/>
                  <a:gd name="T75" fmla="*/ 130 h 615"/>
                  <a:gd name="T76" fmla="*/ 152 w 448"/>
                  <a:gd name="T77" fmla="*/ 83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48" h="615">
                    <a:moveTo>
                      <a:pt x="152" y="83"/>
                    </a:moveTo>
                    <a:lnTo>
                      <a:pt x="152" y="83"/>
                    </a:lnTo>
                    <a:lnTo>
                      <a:pt x="232" y="52"/>
                    </a:lnTo>
                    <a:lnTo>
                      <a:pt x="275" y="0"/>
                    </a:lnTo>
                    <a:lnTo>
                      <a:pt x="282" y="4"/>
                    </a:lnTo>
                    <a:lnTo>
                      <a:pt x="303" y="11"/>
                    </a:lnTo>
                    <a:lnTo>
                      <a:pt x="317" y="16"/>
                    </a:lnTo>
                    <a:lnTo>
                      <a:pt x="317" y="33"/>
                    </a:lnTo>
                    <a:lnTo>
                      <a:pt x="310" y="68"/>
                    </a:lnTo>
                    <a:lnTo>
                      <a:pt x="329" y="78"/>
                    </a:lnTo>
                    <a:lnTo>
                      <a:pt x="339" y="78"/>
                    </a:lnTo>
                    <a:lnTo>
                      <a:pt x="348" y="75"/>
                    </a:lnTo>
                    <a:lnTo>
                      <a:pt x="362" y="52"/>
                    </a:lnTo>
                    <a:lnTo>
                      <a:pt x="369" y="45"/>
                    </a:lnTo>
                    <a:lnTo>
                      <a:pt x="379" y="49"/>
                    </a:lnTo>
                    <a:lnTo>
                      <a:pt x="396" y="64"/>
                    </a:lnTo>
                    <a:lnTo>
                      <a:pt x="396" y="78"/>
                    </a:lnTo>
                    <a:lnTo>
                      <a:pt x="441" y="127"/>
                    </a:lnTo>
                    <a:lnTo>
                      <a:pt x="410" y="161"/>
                    </a:lnTo>
                    <a:lnTo>
                      <a:pt x="379" y="154"/>
                    </a:lnTo>
                    <a:lnTo>
                      <a:pt x="400" y="194"/>
                    </a:lnTo>
                    <a:lnTo>
                      <a:pt x="393" y="201"/>
                    </a:lnTo>
                    <a:lnTo>
                      <a:pt x="369" y="189"/>
                    </a:lnTo>
                    <a:lnTo>
                      <a:pt x="360" y="208"/>
                    </a:lnTo>
                    <a:lnTo>
                      <a:pt x="398" y="239"/>
                    </a:lnTo>
                    <a:lnTo>
                      <a:pt x="403" y="291"/>
                    </a:lnTo>
                    <a:lnTo>
                      <a:pt x="400" y="305"/>
                    </a:lnTo>
                    <a:lnTo>
                      <a:pt x="388" y="307"/>
                    </a:lnTo>
                    <a:lnTo>
                      <a:pt x="341" y="296"/>
                    </a:lnTo>
                    <a:lnTo>
                      <a:pt x="336" y="310"/>
                    </a:lnTo>
                    <a:lnTo>
                      <a:pt x="351" y="322"/>
                    </a:lnTo>
                    <a:lnTo>
                      <a:pt x="353" y="343"/>
                    </a:lnTo>
                    <a:lnTo>
                      <a:pt x="339" y="355"/>
                    </a:lnTo>
                    <a:lnTo>
                      <a:pt x="377" y="362"/>
                    </a:lnTo>
                    <a:lnTo>
                      <a:pt x="374" y="326"/>
                    </a:lnTo>
                    <a:lnTo>
                      <a:pt x="414" y="357"/>
                    </a:lnTo>
                    <a:lnTo>
                      <a:pt x="398" y="395"/>
                    </a:lnTo>
                    <a:lnTo>
                      <a:pt x="412" y="431"/>
                    </a:lnTo>
                    <a:lnTo>
                      <a:pt x="414" y="459"/>
                    </a:lnTo>
                    <a:lnTo>
                      <a:pt x="410" y="468"/>
                    </a:lnTo>
                    <a:lnTo>
                      <a:pt x="388" y="464"/>
                    </a:lnTo>
                    <a:lnTo>
                      <a:pt x="448" y="554"/>
                    </a:lnTo>
                    <a:lnTo>
                      <a:pt x="405" y="542"/>
                    </a:lnTo>
                    <a:lnTo>
                      <a:pt x="384" y="547"/>
                    </a:lnTo>
                    <a:lnTo>
                      <a:pt x="365" y="568"/>
                    </a:lnTo>
                    <a:lnTo>
                      <a:pt x="365" y="606"/>
                    </a:lnTo>
                    <a:lnTo>
                      <a:pt x="317" y="615"/>
                    </a:lnTo>
                    <a:lnTo>
                      <a:pt x="325" y="599"/>
                    </a:lnTo>
                    <a:lnTo>
                      <a:pt x="310" y="596"/>
                    </a:lnTo>
                    <a:lnTo>
                      <a:pt x="301" y="587"/>
                    </a:lnTo>
                    <a:lnTo>
                      <a:pt x="301" y="577"/>
                    </a:lnTo>
                    <a:lnTo>
                      <a:pt x="315" y="573"/>
                    </a:lnTo>
                    <a:lnTo>
                      <a:pt x="301" y="544"/>
                    </a:lnTo>
                    <a:lnTo>
                      <a:pt x="287" y="528"/>
                    </a:lnTo>
                    <a:lnTo>
                      <a:pt x="218" y="535"/>
                    </a:lnTo>
                    <a:lnTo>
                      <a:pt x="204" y="530"/>
                    </a:lnTo>
                    <a:lnTo>
                      <a:pt x="199" y="513"/>
                    </a:lnTo>
                    <a:lnTo>
                      <a:pt x="204" y="464"/>
                    </a:lnTo>
                    <a:lnTo>
                      <a:pt x="178" y="464"/>
                    </a:lnTo>
                    <a:lnTo>
                      <a:pt x="159" y="442"/>
                    </a:lnTo>
                    <a:lnTo>
                      <a:pt x="142" y="435"/>
                    </a:lnTo>
                    <a:lnTo>
                      <a:pt x="119" y="435"/>
                    </a:lnTo>
                    <a:lnTo>
                      <a:pt x="107" y="445"/>
                    </a:lnTo>
                    <a:lnTo>
                      <a:pt x="67" y="350"/>
                    </a:lnTo>
                    <a:lnTo>
                      <a:pt x="48" y="345"/>
                    </a:lnTo>
                    <a:lnTo>
                      <a:pt x="38" y="317"/>
                    </a:lnTo>
                    <a:lnTo>
                      <a:pt x="0" y="279"/>
                    </a:lnTo>
                    <a:lnTo>
                      <a:pt x="17" y="262"/>
                    </a:lnTo>
                    <a:lnTo>
                      <a:pt x="55" y="267"/>
                    </a:lnTo>
                    <a:lnTo>
                      <a:pt x="81" y="246"/>
                    </a:lnTo>
                    <a:lnTo>
                      <a:pt x="64" y="210"/>
                    </a:lnTo>
                    <a:lnTo>
                      <a:pt x="69" y="146"/>
                    </a:lnTo>
                    <a:lnTo>
                      <a:pt x="90" y="144"/>
                    </a:lnTo>
                    <a:lnTo>
                      <a:pt x="95" y="116"/>
                    </a:lnTo>
                    <a:lnTo>
                      <a:pt x="116" y="135"/>
                    </a:lnTo>
                    <a:lnTo>
                      <a:pt x="130" y="130"/>
                    </a:lnTo>
                    <a:lnTo>
                      <a:pt x="154" y="106"/>
                    </a:lnTo>
                    <a:lnTo>
                      <a:pt x="152" y="8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1" name="Freeform 91"/>
              <p:cNvSpPr>
                <a:spLocks/>
              </p:cNvSpPr>
              <p:nvPr/>
            </p:nvSpPr>
            <p:spPr bwMode="auto">
              <a:xfrm>
                <a:off x="1317508" y="1282303"/>
                <a:ext cx="554831" cy="261938"/>
              </a:xfrm>
              <a:custGeom>
                <a:avLst/>
                <a:gdLst>
                  <a:gd name="T0" fmla="*/ 5 w 466"/>
                  <a:gd name="T1" fmla="*/ 102 h 220"/>
                  <a:gd name="T2" fmla="*/ 5 w 466"/>
                  <a:gd name="T3" fmla="*/ 102 h 220"/>
                  <a:gd name="T4" fmla="*/ 36 w 466"/>
                  <a:gd name="T5" fmla="*/ 83 h 220"/>
                  <a:gd name="T6" fmla="*/ 33 w 466"/>
                  <a:gd name="T7" fmla="*/ 78 h 220"/>
                  <a:gd name="T8" fmla="*/ 55 w 466"/>
                  <a:gd name="T9" fmla="*/ 87 h 220"/>
                  <a:gd name="T10" fmla="*/ 85 w 466"/>
                  <a:gd name="T11" fmla="*/ 90 h 220"/>
                  <a:gd name="T12" fmla="*/ 130 w 466"/>
                  <a:gd name="T13" fmla="*/ 80 h 220"/>
                  <a:gd name="T14" fmla="*/ 133 w 466"/>
                  <a:gd name="T15" fmla="*/ 66 h 220"/>
                  <a:gd name="T16" fmla="*/ 130 w 466"/>
                  <a:gd name="T17" fmla="*/ 47 h 220"/>
                  <a:gd name="T18" fmla="*/ 130 w 466"/>
                  <a:gd name="T19" fmla="*/ 31 h 220"/>
                  <a:gd name="T20" fmla="*/ 140 w 466"/>
                  <a:gd name="T21" fmla="*/ 19 h 220"/>
                  <a:gd name="T22" fmla="*/ 154 w 466"/>
                  <a:gd name="T23" fmla="*/ 14 h 220"/>
                  <a:gd name="T24" fmla="*/ 168 w 466"/>
                  <a:gd name="T25" fmla="*/ 14 h 220"/>
                  <a:gd name="T26" fmla="*/ 206 w 466"/>
                  <a:gd name="T27" fmla="*/ 2 h 220"/>
                  <a:gd name="T28" fmla="*/ 230 w 466"/>
                  <a:gd name="T29" fmla="*/ 0 h 220"/>
                  <a:gd name="T30" fmla="*/ 253 w 466"/>
                  <a:gd name="T31" fmla="*/ 2 h 220"/>
                  <a:gd name="T32" fmla="*/ 372 w 466"/>
                  <a:gd name="T33" fmla="*/ 35 h 220"/>
                  <a:gd name="T34" fmla="*/ 391 w 466"/>
                  <a:gd name="T35" fmla="*/ 47 h 220"/>
                  <a:gd name="T36" fmla="*/ 398 w 466"/>
                  <a:gd name="T37" fmla="*/ 66 h 220"/>
                  <a:gd name="T38" fmla="*/ 395 w 466"/>
                  <a:gd name="T39" fmla="*/ 83 h 220"/>
                  <a:gd name="T40" fmla="*/ 398 w 466"/>
                  <a:gd name="T41" fmla="*/ 99 h 220"/>
                  <a:gd name="T42" fmla="*/ 414 w 466"/>
                  <a:gd name="T43" fmla="*/ 116 h 220"/>
                  <a:gd name="T44" fmla="*/ 426 w 466"/>
                  <a:gd name="T45" fmla="*/ 121 h 220"/>
                  <a:gd name="T46" fmla="*/ 466 w 466"/>
                  <a:gd name="T47" fmla="*/ 118 h 220"/>
                  <a:gd name="T48" fmla="*/ 462 w 466"/>
                  <a:gd name="T49" fmla="*/ 144 h 220"/>
                  <a:gd name="T50" fmla="*/ 452 w 466"/>
                  <a:gd name="T51" fmla="*/ 151 h 220"/>
                  <a:gd name="T52" fmla="*/ 350 w 466"/>
                  <a:gd name="T53" fmla="*/ 132 h 220"/>
                  <a:gd name="T54" fmla="*/ 350 w 466"/>
                  <a:gd name="T55" fmla="*/ 165 h 220"/>
                  <a:gd name="T56" fmla="*/ 317 w 466"/>
                  <a:gd name="T57" fmla="*/ 154 h 220"/>
                  <a:gd name="T58" fmla="*/ 315 w 466"/>
                  <a:gd name="T59" fmla="*/ 180 h 220"/>
                  <a:gd name="T60" fmla="*/ 227 w 466"/>
                  <a:gd name="T61" fmla="*/ 173 h 220"/>
                  <a:gd name="T62" fmla="*/ 171 w 466"/>
                  <a:gd name="T63" fmla="*/ 196 h 220"/>
                  <a:gd name="T64" fmla="*/ 149 w 466"/>
                  <a:gd name="T65" fmla="*/ 220 h 220"/>
                  <a:gd name="T66" fmla="*/ 50 w 466"/>
                  <a:gd name="T67" fmla="*/ 203 h 220"/>
                  <a:gd name="T68" fmla="*/ 26 w 466"/>
                  <a:gd name="T69" fmla="*/ 165 h 220"/>
                  <a:gd name="T70" fmla="*/ 0 w 466"/>
                  <a:gd name="T71" fmla="*/ 158 h 220"/>
                  <a:gd name="T72" fmla="*/ 21 w 466"/>
                  <a:gd name="T73" fmla="*/ 142 h 220"/>
                  <a:gd name="T74" fmla="*/ 5 w 466"/>
                  <a:gd name="T75" fmla="*/ 102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6" h="220">
                    <a:moveTo>
                      <a:pt x="5" y="102"/>
                    </a:moveTo>
                    <a:lnTo>
                      <a:pt x="5" y="102"/>
                    </a:lnTo>
                    <a:lnTo>
                      <a:pt x="36" y="83"/>
                    </a:lnTo>
                    <a:lnTo>
                      <a:pt x="33" y="78"/>
                    </a:lnTo>
                    <a:lnTo>
                      <a:pt x="55" y="87"/>
                    </a:lnTo>
                    <a:lnTo>
                      <a:pt x="85" y="90"/>
                    </a:lnTo>
                    <a:lnTo>
                      <a:pt x="130" y="80"/>
                    </a:lnTo>
                    <a:lnTo>
                      <a:pt x="133" y="66"/>
                    </a:lnTo>
                    <a:lnTo>
                      <a:pt x="130" y="47"/>
                    </a:lnTo>
                    <a:lnTo>
                      <a:pt x="130" y="31"/>
                    </a:lnTo>
                    <a:lnTo>
                      <a:pt x="140" y="19"/>
                    </a:lnTo>
                    <a:lnTo>
                      <a:pt x="154" y="14"/>
                    </a:lnTo>
                    <a:lnTo>
                      <a:pt x="168" y="14"/>
                    </a:lnTo>
                    <a:lnTo>
                      <a:pt x="206" y="2"/>
                    </a:lnTo>
                    <a:lnTo>
                      <a:pt x="230" y="0"/>
                    </a:lnTo>
                    <a:lnTo>
                      <a:pt x="253" y="2"/>
                    </a:lnTo>
                    <a:lnTo>
                      <a:pt x="372" y="35"/>
                    </a:lnTo>
                    <a:lnTo>
                      <a:pt x="391" y="47"/>
                    </a:lnTo>
                    <a:lnTo>
                      <a:pt x="398" y="66"/>
                    </a:lnTo>
                    <a:lnTo>
                      <a:pt x="395" y="83"/>
                    </a:lnTo>
                    <a:lnTo>
                      <a:pt x="398" y="99"/>
                    </a:lnTo>
                    <a:lnTo>
                      <a:pt x="414" y="116"/>
                    </a:lnTo>
                    <a:lnTo>
                      <a:pt x="426" y="121"/>
                    </a:lnTo>
                    <a:lnTo>
                      <a:pt x="466" y="118"/>
                    </a:lnTo>
                    <a:lnTo>
                      <a:pt x="462" y="144"/>
                    </a:lnTo>
                    <a:lnTo>
                      <a:pt x="452" y="151"/>
                    </a:lnTo>
                    <a:lnTo>
                      <a:pt x="350" y="132"/>
                    </a:lnTo>
                    <a:lnTo>
                      <a:pt x="350" y="165"/>
                    </a:lnTo>
                    <a:lnTo>
                      <a:pt x="317" y="154"/>
                    </a:lnTo>
                    <a:lnTo>
                      <a:pt x="315" y="180"/>
                    </a:lnTo>
                    <a:lnTo>
                      <a:pt x="227" y="173"/>
                    </a:lnTo>
                    <a:lnTo>
                      <a:pt x="171" y="196"/>
                    </a:lnTo>
                    <a:lnTo>
                      <a:pt x="149" y="220"/>
                    </a:lnTo>
                    <a:lnTo>
                      <a:pt x="50" y="203"/>
                    </a:lnTo>
                    <a:lnTo>
                      <a:pt x="26" y="165"/>
                    </a:lnTo>
                    <a:lnTo>
                      <a:pt x="0" y="158"/>
                    </a:lnTo>
                    <a:lnTo>
                      <a:pt x="21" y="142"/>
                    </a:lnTo>
                    <a:lnTo>
                      <a:pt x="5" y="10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3" name="Freeform 93"/>
              <p:cNvSpPr>
                <a:spLocks/>
              </p:cNvSpPr>
              <p:nvPr/>
            </p:nvSpPr>
            <p:spPr bwMode="auto">
              <a:xfrm>
                <a:off x="4141671" y="3725466"/>
                <a:ext cx="255984" cy="569119"/>
              </a:xfrm>
              <a:custGeom>
                <a:avLst/>
                <a:gdLst>
                  <a:gd name="T0" fmla="*/ 14 w 215"/>
                  <a:gd name="T1" fmla="*/ 55 h 478"/>
                  <a:gd name="T2" fmla="*/ 40 w 215"/>
                  <a:gd name="T3" fmla="*/ 0 h 478"/>
                  <a:gd name="T4" fmla="*/ 40 w 215"/>
                  <a:gd name="T5" fmla="*/ 7 h 478"/>
                  <a:gd name="T6" fmla="*/ 38 w 215"/>
                  <a:gd name="T7" fmla="*/ 17 h 478"/>
                  <a:gd name="T8" fmla="*/ 35 w 215"/>
                  <a:gd name="T9" fmla="*/ 33 h 478"/>
                  <a:gd name="T10" fmla="*/ 35 w 215"/>
                  <a:gd name="T11" fmla="*/ 67 h 478"/>
                  <a:gd name="T12" fmla="*/ 54 w 215"/>
                  <a:gd name="T13" fmla="*/ 102 h 478"/>
                  <a:gd name="T14" fmla="*/ 76 w 215"/>
                  <a:gd name="T15" fmla="*/ 107 h 478"/>
                  <a:gd name="T16" fmla="*/ 97 w 215"/>
                  <a:gd name="T17" fmla="*/ 123 h 478"/>
                  <a:gd name="T18" fmla="*/ 125 w 215"/>
                  <a:gd name="T19" fmla="*/ 173 h 478"/>
                  <a:gd name="T20" fmla="*/ 128 w 215"/>
                  <a:gd name="T21" fmla="*/ 199 h 478"/>
                  <a:gd name="T22" fmla="*/ 149 w 215"/>
                  <a:gd name="T23" fmla="*/ 206 h 478"/>
                  <a:gd name="T24" fmla="*/ 161 w 215"/>
                  <a:gd name="T25" fmla="*/ 209 h 478"/>
                  <a:gd name="T26" fmla="*/ 173 w 215"/>
                  <a:gd name="T27" fmla="*/ 206 h 478"/>
                  <a:gd name="T28" fmla="*/ 182 w 215"/>
                  <a:gd name="T29" fmla="*/ 228 h 478"/>
                  <a:gd name="T30" fmla="*/ 175 w 215"/>
                  <a:gd name="T31" fmla="*/ 239 h 478"/>
                  <a:gd name="T32" fmla="*/ 173 w 215"/>
                  <a:gd name="T33" fmla="*/ 258 h 478"/>
                  <a:gd name="T34" fmla="*/ 170 w 215"/>
                  <a:gd name="T35" fmla="*/ 268 h 478"/>
                  <a:gd name="T36" fmla="*/ 182 w 215"/>
                  <a:gd name="T37" fmla="*/ 284 h 478"/>
                  <a:gd name="T38" fmla="*/ 208 w 215"/>
                  <a:gd name="T39" fmla="*/ 289 h 478"/>
                  <a:gd name="T40" fmla="*/ 213 w 215"/>
                  <a:gd name="T41" fmla="*/ 325 h 478"/>
                  <a:gd name="T42" fmla="*/ 196 w 215"/>
                  <a:gd name="T43" fmla="*/ 344 h 478"/>
                  <a:gd name="T44" fmla="*/ 180 w 215"/>
                  <a:gd name="T45" fmla="*/ 396 h 478"/>
                  <a:gd name="T46" fmla="*/ 187 w 215"/>
                  <a:gd name="T47" fmla="*/ 415 h 478"/>
                  <a:gd name="T48" fmla="*/ 158 w 215"/>
                  <a:gd name="T49" fmla="*/ 464 h 478"/>
                  <a:gd name="T50" fmla="*/ 123 w 215"/>
                  <a:gd name="T51" fmla="*/ 476 h 478"/>
                  <a:gd name="T52" fmla="*/ 90 w 215"/>
                  <a:gd name="T53" fmla="*/ 464 h 478"/>
                  <a:gd name="T54" fmla="*/ 80 w 215"/>
                  <a:gd name="T55" fmla="*/ 471 h 478"/>
                  <a:gd name="T56" fmla="*/ 47 w 215"/>
                  <a:gd name="T57" fmla="*/ 417 h 478"/>
                  <a:gd name="T58" fmla="*/ 42 w 215"/>
                  <a:gd name="T59" fmla="*/ 377 h 478"/>
                  <a:gd name="T60" fmla="*/ 73 w 215"/>
                  <a:gd name="T61" fmla="*/ 329 h 478"/>
                  <a:gd name="T62" fmla="*/ 28 w 215"/>
                  <a:gd name="T63" fmla="*/ 320 h 478"/>
                  <a:gd name="T64" fmla="*/ 9 w 215"/>
                  <a:gd name="T65" fmla="*/ 254 h 478"/>
                  <a:gd name="T66" fmla="*/ 35 w 215"/>
                  <a:gd name="T67" fmla="*/ 225 h 478"/>
                  <a:gd name="T68" fmla="*/ 26 w 215"/>
                  <a:gd name="T69" fmla="*/ 149 h 478"/>
                  <a:gd name="T70" fmla="*/ 26 w 215"/>
                  <a:gd name="T71" fmla="*/ 119 h 478"/>
                  <a:gd name="T72" fmla="*/ 14 w 215"/>
                  <a:gd name="T73" fmla="*/ 5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5" h="478">
                    <a:moveTo>
                      <a:pt x="14" y="55"/>
                    </a:moveTo>
                    <a:lnTo>
                      <a:pt x="14" y="55"/>
                    </a:lnTo>
                    <a:lnTo>
                      <a:pt x="26" y="3"/>
                    </a:lnTo>
                    <a:lnTo>
                      <a:pt x="40" y="0"/>
                    </a:lnTo>
                    <a:lnTo>
                      <a:pt x="40" y="3"/>
                    </a:lnTo>
                    <a:lnTo>
                      <a:pt x="40" y="7"/>
                    </a:lnTo>
                    <a:lnTo>
                      <a:pt x="38" y="12"/>
                    </a:lnTo>
                    <a:lnTo>
                      <a:pt x="38" y="17"/>
                    </a:lnTo>
                    <a:lnTo>
                      <a:pt x="47" y="26"/>
                    </a:lnTo>
                    <a:lnTo>
                      <a:pt x="35" y="33"/>
                    </a:lnTo>
                    <a:lnTo>
                      <a:pt x="33" y="48"/>
                    </a:lnTo>
                    <a:lnTo>
                      <a:pt x="35" y="67"/>
                    </a:lnTo>
                    <a:lnTo>
                      <a:pt x="42" y="85"/>
                    </a:lnTo>
                    <a:lnTo>
                      <a:pt x="54" y="102"/>
                    </a:lnTo>
                    <a:lnTo>
                      <a:pt x="66" y="107"/>
                    </a:lnTo>
                    <a:lnTo>
                      <a:pt x="76" y="107"/>
                    </a:lnTo>
                    <a:lnTo>
                      <a:pt x="90" y="114"/>
                    </a:lnTo>
                    <a:lnTo>
                      <a:pt x="97" y="123"/>
                    </a:lnTo>
                    <a:lnTo>
                      <a:pt x="123" y="166"/>
                    </a:lnTo>
                    <a:lnTo>
                      <a:pt x="125" y="173"/>
                    </a:lnTo>
                    <a:lnTo>
                      <a:pt x="128" y="194"/>
                    </a:lnTo>
                    <a:lnTo>
                      <a:pt x="128" y="199"/>
                    </a:lnTo>
                    <a:lnTo>
                      <a:pt x="135" y="204"/>
                    </a:lnTo>
                    <a:lnTo>
                      <a:pt x="149" y="206"/>
                    </a:lnTo>
                    <a:lnTo>
                      <a:pt x="156" y="209"/>
                    </a:lnTo>
                    <a:lnTo>
                      <a:pt x="161" y="209"/>
                    </a:lnTo>
                    <a:lnTo>
                      <a:pt x="168" y="206"/>
                    </a:lnTo>
                    <a:lnTo>
                      <a:pt x="173" y="206"/>
                    </a:lnTo>
                    <a:lnTo>
                      <a:pt x="180" y="216"/>
                    </a:lnTo>
                    <a:lnTo>
                      <a:pt x="182" y="228"/>
                    </a:lnTo>
                    <a:lnTo>
                      <a:pt x="180" y="235"/>
                    </a:lnTo>
                    <a:lnTo>
                      <a:pt x="175" y="239"/>
                    </a:lnTo>
                    <a:lnTo>
                      <a:pt x="173" y="249"/>
                    </a:lnTo>
                    <a:lnTo>
                      <a:pt x="173" y="258"/>
                    </a:lnTo>
                    <a:lnTo>
                      <a:pt x="170" y="263"/>
                    </a:lnTo>
                    <a:lnTo>
                      <a:pt x="170" y="268"/>
                    </a:lnTo>
                    <a:lnTo>
                      <a:pt x="175" y="280"/>
                    </a:lnTo>
                    <a:lnTo>
                      <a:pt x="182" y="284"/>
                    </a:lnTo>
                    <a:lnTo>
                      <a:pt x="201" y="284"/>
                    </a:lnTo>
                    <a:lnTo>
                      <a:pt x="208" y="289"/>
                    </a:lnTo>
                    <a:lnTo>
                      <a:pt x="215" y="310"/>
                    </a:lnTo>
                    <a:lnTo>
                      <a:pt x="213" y="325"/>
                    </a:lnTo>
                    <a:lnTo>
                      <a:pt x="203" y="334"/>
                    </a:lnTo>
                    <a:lnTo>
                      <a:pt x="196" y="344"/>
                    </a:lnTo>
                    <a:lnTo>
                      <a:pt x="187" y="379"/>
                    </a:lnTo>
                    <a:lnTo>
                      <a:pt x="180" y="396"/>
                    </a:lnTo>
                    <a:lnTo>
                      <a:pt x="168" y="407"/>
                    </a:lnTo>
                    <a:lnTo>
                      <a:pt x="187" y="415"/>
                    </a:lnTo>
                    <a:lnTo>
                      <a:pt x="180" y="438"/>
                    </a:lnTo>
                    <a:lnTo>
                      <a:pt x="158" y="464"/>
                    </a:lnTo>
                    <a:lnTo>
                      <a:pt x="135" y="478"/>
                    </a:lnTo>
                    <a:lnTo>
                      <a:pt x="123" y="476"/>
                    </a:lnTo>
                    <a:lnTo>
                      <a:pt x="102" y="464"/>
                    </a:lnTo>
                    <a:lnTo>
                      <a:pt x="90" y="464"/>
                    </a:lnTo>
                    <a:lnTo>
                      <a:pt x="80" y="469"/>
                    </a:lnTo>
                    <a:lnTo>
                      <a:pt x="80" y="471"/>
                    </a:lnTo>
                    <a:lnTo>
                      <a:pt x="76" y="419"/>
                    </a:lnTo>
                    <a:lnTo>
                      <a:pt x="47" y="417"/>
                    </a:lnTo>
                    <a:lnTo>
                      <a:pt x="40" y="393"/>
                    </a:lnTo>
                    <a:lnTo>
                      <a:pt x="42" y="377"/>
                    </a:lnTo>
                    <a:lnTo>
                      <a:pt x="68" y="367"/>
                    </a:lnTo>
                    <a:lnTo>
                      <a:pt x="73" y="329"/>
                    </a:lnTo>
                    <a:lnTo>
                      <a:pt x="61" y="322"/>
                    </a:lnTo>
                    <a:lnTo>
                      <a:pt x="28" y="320"/>
                    </a:lnTo>
                    <a:lnTo>
                      <a:pt x="31" y="303"/>
                    </a:lnTo>
                    <a:lnTo>
                      <a:pt x="9" y="254"/>
                    </a:lnTo>
                    <a:lnTo>
                      <a:pt x="24" y="223"/>
                    </a:lnTo>
                    <a:lnTo>
                      <a:pt x="35" y="225"/>
                    </a:lnTo>
                    <a:lnTo>
                      <a:pt x="0" y="175"/>
                    </a:lnTo>
                    <a:lnTo>
                      <a:pt x="26" y="149"/>
                    </a:lnTo>
                    <a:lnTo>
                      <a:pt x="33" y="128"/>
                    </a:lnTo>
                    <a:lnTo>
                      <a:pt x="26" y="119"/>
                    </a:lnTo>
                    <a:lnTo>
                      <a:pt x="2" y="114"/>
                    </a:lnTo>
                    <a:lnTo>
                      <a:pt x="14" y="5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17" name="Freeform 117"/>
            <p:cNvSpPr>
              <a:spLocks/>
            </p:cNvSpPr>
            <p:nvPr/>
          </p:nvSpPr>
          <p:spPr bwMode="auto">
            <a:xfrm>
              <a:off x="236386" y="1348185"/>
              <a:ext cx="4492229" cy="3551635"/>
            </a:xfrm>
            <a:custGeom>
              <a:avLst/>
              <a:gdLst>
                <a:gd name="T0" fmla="*/ 2268 w 3773"/>
                <a:gd name="T1" fmla="*/ 142 h 2983"/>
                <a:gd name="T2" fmla="*/ 2403 w 3773"/>
                <a:gd name="T3" fmla="*/ 95 h 2983"/>
                <a:gd name="T4" fmla="*/ 2547 w 3773"/>
                <a:gd name="T5" fmla="*/ 279 h 2983"/>
                <a:gd name="T6" fmla="*/ 2855 w 3773"/>
                <a:gd name="T7" fmla="*/ 308 h 2983"/>
                <a:gd name="T8" fmla="*/ 3065 w 3773"/>
                <a:gd name="T9" fmla="*/ 421 h 2983"/>
                <a:gd name="T10" fmla="*/ 3151 w 3773"/>
                <a:gd name="T11" fmla="*/ 537 h 2983"/>
                <a:gd name="T12" fmla="*/ 3099 w 3773"/>
                <a:gd name="T13" fmla="*/ 615 h 2983"/>
                <a:gd name="T14" fmla="*/ 3070 w 3773"/>
                <a:gd name="T15" fmla="*/ 828 h 2983"/>
                <a:gd name="T16" fmla="*/ 3058 w 3773"/>
                <a:gd name="T17" fmla="*/ 1053 h 2983"/>
                <a:gd name="T18" fmla="*/ 3262 w 3773"/>
                <a:gd name="T19" fmla="*/ 1056 h 2983"/>
                <a:gd name="T20" fmla="*/ 3375 w 3773"/>
                <a:gd name="T21" fmla="*/ 1110 h 2983"/>
                <a:gd name="T22" fmla="*/ 3612 w 3773"/>
                <a:gd name="T23" fmla="*/ 1259 h 2983"/>
                <a:gd name="T24" fmla="*/ 3565 w 3773"/>
                <a:gd name="T25" fmla="*/ 1404 h 2983"/>
                <a:gd name="T26" fmla="*/ 3700 w 3773"/>
                <a:gd name="T27" fmla="*/ 1432 h 2983"/>
                <a:gd name="T28" fmla="*/ 3728 w 3773"/>
                <a:gd name="T29" fmla="*/ 1584 h 2983"/>
                <a:gd name="T30" fmla="*/ 3676 w 3773"/>
                <a:gd name="T31" fmla="*/ 1730 h 2983"/>
                <a:gd name="T32" fmla="*/ 3589 w 3773"/>
                <a:gd name="T33" fmla="*/ 1896 h 2983"/>
                <a:gd name="T34" fmla="*/ 3551 w 3773"/>
                <a:gd name="T35" fmla="*/ 1993 h 2983"/>
                <a:gd name="T36" fmla="*/ 3456 w 3773"/>
                <a:gd name="T37" fmla="*/ 1953 h 2983"/>
                <a:gd name="T38" fmla="*/ 3331 w 3773"/>
                <a:gd name="T39" fmla="*/ 2029 h 2983"/>
                <a:gd name="T40" fmla="*/ 3283 w 3773"/>
                <a:gd name="T41" fmla="*/ 2175 h 2983"/>
                <a:gd name="T42" fmla="*/ 3224 w 3773"/>
                <a:gd name="T43" fmla="*/ 2289 h 2983"/>
                <a:gd name="T44" fmla="*/ 3205 w 3773"/>
                <a:gd name="T45" fmla="*/ 2431 h 2983"/>
                <a:gd name="T46" fmla="*/ 3262 w 3773"/>
                <a:gd name="T47" fmla="*/ 2542 h 2983"/>
                <a:gd name="T48" fmla="*/ 3345 w 3773"/>
                <a:gd name="T49" fmla="*/ 2635 h 2983"/>
                <a:gd name="T50" fmla="*/ 3375 w 3773"/>
                <a:gd name="T51" fmla="*/ 2710 h 2983"/>
                <a:gd name="T52" fmla="*/ 3302 w 3773"/>
                <a:gd name="T53" fmla="*/ 2897 h 2983"/>
                <a:gd name="T54" fmla="*/ 3122 w 3773"/>
                <a:gd name="T55" fmla="*/ 2931 h 2983"/>
                <a:gd name="T56" fmla="*/ 2968 w 3773"/>
                <a:gd name="T57" fmla="*/ 2952 h 2983"/>
                <a:gd name="T58" fmla="*/ 2831 w 3773"/>
                <a:gd name="T59" fmla="*/ 2815 h 2983"/>
                <a:gd name="T60" fmla="*/ 2741 w 3773"/>
                <a:gd name="T61" fmla="*/ 2703 h 2983"/>
                <a:gd name="T62" fmla="*/ 2469 w 3773"/>
                <a:gd name="T63" fmla="*/ 2559 h 2983"/>
                <a:gd name="T64" fmla="*/ 2339 w 3773"/>
                <a:gd name="T65" fmla="*/ 2462 h 2983"/>
                <a:gd name="T66" fmla="*/ 2303 w 3773"/>
                <a:gd name="T67" fmla="*/ 2190 h 2983"/>
                <a:gd name="T68" fmla="*/ 2287 w 3773"/>
                <a:gd name="T69" fmla="*/ 2038 h 2983"/>
                <a:gd name="T70" fmla="*/ 2142 w 3773"/>
                <a:gd name="T71" fmla="*/ 2287 h 2983"/>
                <a:gd name="T72" fmla="*/ 1636 w 3773"/>
                <a:gd name="T73" fmla="*/ 2313 h 2983"/>
                <a:gd name="T74" fmla="*/ 1685 w 3773"/>
                <a:gd name="T75" fmla="*/ 2166 h 2983"/>
                <a:gd name="T76" fmla="*/ 1667 w 3773"/>
                <a:gd name="T77" fmla="*/ 1939 h 2983"/>
                <a:gd name="T78" fmla="*/ 1600 w 3773"/>
                <a:gd name="T79" fmla="*/ 1908 h 2983"/>
                <a:gd name="T80" fmla="*/ 1316 w 3773"/>
                <a:gd name="T81" fmla="*/ 1787 h 2983"/>
                <a:gd name="T82" fmla="*/ 1181 w 3773"/>
                <a:gd name="T83" fmla="*/ 1865 h 2983"/>
                <a:gd name="T84" fmla="*/ 973 w 3773"/>
                <a:gd name="T85" fmla="*/ 1562 h 2983"/>
                <a:gd name="T86" fmla="*/ 781 w 3773"/>
                <a:gd name="T87" fmla="*/ 1565 h 2983"/>
                <a:gd name="T88" fmla="*/ 670 w 3773"/>
                <a:gd name="T89" fmla="*/ 1264 h 2983"/>
                <a:gd name="T90" fmla="*/ 384 w 3773"/>
                <a:gd name="T91" fmla="*/ 1283 h 2983"/>
                <a:gd name="T92" fmla="*/ 183 w 3773"/>
                <a:gd name="T93" fmla="*/ 1139 h 2983"/>
                <a:gd name="T94" fmla="*/ 78 w 3773"/>
                <a:gd name="T95" fmla="*/ 1084 h 2983"/>
                <a:gd name="T96" fmla="*/ 38 w 3773"/>
                <a:gd name="T97" fmla="*/ 843 h 2983"/>
                <a:gd name="T98" fmla="*/ 779 w 3773"/>
                <a:gd name="T99" fmla="*/ 345 h 2983"/>
                <a:gd name="T100" fmla="*/ 933 w 3773"/>
                <a:gd name="T101" fmla="*/ 386 h 2983"/>
                <a:gd name="T102" fmla="*/ 1207 w 3773"/>
                <a:gd name="T103" fmla="*/ 483 h 2983"/>
                <a:gd name="T104" fmla="*/ 1598 w 3773"/>
                <a:gd name="T105" fmla="*/ 222 h 2983"/>
                <a:gd name="T106" fmla="*/ 1678 w 3773"/>
                <a:gd name="T107" fmla="*/ 372 h 2983"/>
                <a:gd name="T108" fmla="*/ 1636 w 3773"/>
                <a:gd name="T109" fmla="*/ 218 h 2983"/>
                <a:gd name="T110" fmla="*/ 1749 w 3773"/>
                <a:gd name="T111" fmla="*/ 123 h 2983"/>
                <a:gd name="T112" fmla="*/ 1896 w 3773"/>
                <a:gd name="T113" fmla="*/ 128 h 2983"/>
                <a:gd name="T114" fmla="*/ 2147 w 3773"/>
                <a:gd name="T115" fmla="*/ 16 h 2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3" h="2983">
                  <a:moveTo>
                    <a:pt x="2154" y="95"/>
                  </a:moveTo>
                  <a:lnTo>
                    <a:pt x="2154" y="95"/>
                  </a:lnTo>
                  <a:lnTo>
                    <a:pt x="2164" y="121"/>
                  </a:lnTo>
                  <a:lnTo>
                    <a:pt x="2121" y="104"/>
                  </a:lnTo>
                  <a:lnTo>
                    <a:pt x="2109" y="106"/>
                  </a:lnTo>
                  <a:lnTo>
                    <a:pt x="2107" y="125"/>
                  </a:lnTo>
                  <a:lnTo>
                    <a:pt x="2126" y="132"/>
                  </a:lnTo>
                  <a:lnTo>
                    <a:pt x="2192" y="130"/>
                  </a:lnTo>
                  <a:lnTo>
                    <a:pt x="2211" y="135"/>
                  </a:lnTo>
                  <a:lnTo>
                    <a:pt x="2249" y="149"/>
                  </a:lnTo>
                  <a:lnTo>
                    <a:pt x="2268" y="142"/>
                  </a:lnTo>
                  <a:lnTo>
                    <a:pt x="2291" y="118"/>
                  </a:lnTo>
                  <a:lnTo>
                    <a:pt x="2310" y="87"/>
                  </a:lnTo>
                  <a:lnTo>
                    <a:pt x="2325" y="61"/>
                  </a:lnTo>
                  <a:lnTo>
                    <a:pt x="2329" y="42"/>
                  </a:lnTo>
                  <a:lnTo>
                    <a:pt x="2332" y="28"/>
                  </a:lnTo>
                  <a:lnTo>
                    <a:pt x="2336" y="19"/>
                  </a:lnTo>
                  <a:lnTo>
                    <a:pt x="2351" y="14"/>
                  </a:lnTo>
                  <a:lnTo>
                    <a:pt x="2353" y="16"/>
                  </a:lnTo>
                  <a:lnTo>
                    <a:pt x="2384" y="35"/>
                  </a:lnTo>
                  <a:lnTo>
                    <a:pt x="2405" y="68"/>
                  </a:lnTo>
                  <a:lnTo>
                    <a:pt x="2403" y="95"/>
                  </a:lnTo>
                  <a:lnTo>
                    <a:pt x="2393" y="118"/>
                  </a:lnTo>
                  <a:lnTo>
                    <a:pt x="2393" y="151"/>
                  </a:lnTo>
                  <a:lnTo>
                    <a:pt x="2400" y="166"/>
                  </a:lnTo>
                  <a:lnTo>
                    <a:pt x="2436" y="201"/>
                  </a:lnTo>
                  <a:lnTo>
                    <a:pt x="2441" y="213"/>
                  </a:lnTo>
                  <a:lnTo>
                    <a:pt x="2452" y="246"/>
                  </a:lnTo>
                  <a:lnTo>
                    <a:pt x="2457" y="256"/>
                  </a:lnTo>
                  <a:lnTo>
                    <a:pt x="2476" y="263"/>
                  </a:lnTo>
                  <a:lnTo>
                    <a:pt x="2512" y="258"/>
                  </a:lnTo>
                  <a:lnTo>
                    <a:pt x="2528" y="258"/>
                  </a:lnTo>
                  <a:lnTo>
                    <a:pt x="2547" y="279"/>
                  </a:lnTo>
                  <a:lnTo>
                    <a:pt x="2552" y="331"/>
                  </a:lnTo>
                  <a:lnTo>
                    <a:pt x="2568" y="336"/>
                  </a:lnTo>
                  <a:lnTo>
                    <a:pt x="2571" y="336"/>
                  </a:lnTo>
                  <a:lnTo>
                    <a:pt x="2604" y="324"/>
                  </a:lnTo>
                  <a:lnTo>
                    <a:pt x="2717" y="322"/>
                  </a:lnTo>
                  <a:lnTo>
                    <a:pt x="2736" y="312"/>
                  </a:lnTo>
                  <a:lnTo>
                    <a:pt x="2774" y="282"/>
                  </a:lnTo>
                  <a:lnTo>
                    <a:pt x="2791" y="272"/>
                  </a:lnTo>
                  <a:lnTo>
                    <a:pt x="2812" y="272"/>
                  </a:lnTo>
                  <a:lnTo>
                    <a:pt x="2836" y="286"/>
                  </a:lnTo>
                  <a:lnTo>
                    <a:pt x="2855" y="308"/>
                  </a:lnTo>
                  <a:lnTo>
                    <a:pt x="2864" y="336"/>
                  </a:lnTo>
                  <a:lnTo>
                    <a:pt x="2869" y="369"/>
                  </a:lnTo>
                  <a:lnTo>
                    <a:pt x="2893" y="388"/>
                  </a:lnTo>
                  <a:lnTo>
                    <a:pt x="2947" y="400"/>
                  </a:lnTo>
                  <a:lnTo>
                    <a:pt x="2961" y="407"/>
                  </a:lnTo>
                  <a:lnTo>
                    <a:pt x="2971" y="416"/>
                  </a:lnTo>
                  <a:lnTo>
                    <a:pt x="2983" y="424"/>
                  </a:lnTo>
                  <a:lnTo>
                    <a:pt x="2999" y="424"/>
                  </a:lnTo>
                  <a:lnTo>
                    <a:pt x="3037" y="412"/>
                  </a:lnTo>
                  <a:lnTo>
                    <a:pt x="3049" y="412"/>
                  </a:lnTo>
                  <a:lnTo>
                    <a:pt x="3065" y="421"/>
                  </a:lnTo>
                  <a:lnTo>
                    <a:pt x="3087" y="447"/>
                  </a:lnTo>
                  <a:lnTo>
                    <a:pt x="3101" y="457"/>
                  </a:lnTo>
                  <a:lnTo>
                    <a:pt x="3129" y="447"/>
                  </a:lnTo>
                  <a:lnTo>
                    <a:pt x="3146" y="447"/>
                  </a:lnTo>
                  <a:lnTo>
                    <a:pt x="3155" y="466"/>
                  </a:lnTo>
                  <a:lnTo>
                    <a:pt x="3160" y="473"/>
                  </a:lnTo>
                  <a:lnTo>
                    <a:pt x="3146" y="488"/>
                  </a:lnTo>
                  <a:lnTo>
                    <a:pt x="3146" y="504"/>
                  </a:lnTo>
                  <a:lnTo>
                    <a:pt x="3170" y="525"/>
                  </a:lnTo>
                  <a:lnTo>
                    <a:pt x="3160" y="532"/>
                  </a:lnTo>
                  <a:lnTo>
                    <a:pt x="3151" y="537"/>
                  </a:lnTo>
                  <a:lnTo>
                    <a:pt x="3141" y="540"/>
                  </a:lnTo>
                  <a:lnTo>
                    <a:pt x="3129" y="540"/>
                  </a:lnTo>
                  <a:lnTo>
                    <a:pt x="3134" y="549"/>
                  </a:lnTo>
                  <a:lnTo>
                    <a:pt x="3136" y="554"/>
                  </a:lnTo>
                  <a:lnTo>
                    <a:pt x="3139" y="561"/>
                  </a:lnTo>
                  <a:lnTo>
                    <a:pt x="3134" y="582"/>
                  </a:lnTo>
                  <a:lnTo>
                    <a:pt x="3129" y="592"/>
                  </a:lnTo>
                  <a:lnTo>
                    <a:pt x="3122" y="604"/>
                  </a:lnTo>
                  <a:lnTo>
                    <a:pt x="3110" y="594"/>
                  </a:lnTo>
                  <a:lnTo>
                    <a:pt x="3103" y="599"/>
                  </a:lnTo>
                  <a:lnTo>
                    <a:pt x="3099" y="615"/>
                  </a:lnTo>
                  <a:lnTo>
                    <a:pt x="3099" y="634"/>
                  </a:lnTo>
                  <a:lnTo>
                    <a:pt x="3113" y="651"/>
                  </a:lnTo>
                  <a:lnTo>
                    <a:pt x="3101" y="689"/>
                  </a:lnTo>
                  <a:lnTo>
                    <a:pt x="3068" y="753"/>
                  </a:lnTo>
                  <a:lnTo>
                    <a:pt x="3089" y="746"/>
                  </a:lnTo>
                  <a:lnTo>
                    <a:pt x="3099" y="743"/>
                  </a:lnTo>
                  <a:lnTo>
                    <a:pt x="3108" y="748"/>
                  </a:lnTo>
                  <a:lnTo>
                    <a:pt x="3099" y="769"/>
                  </a:lnTo>
                  <a:lnTo>
                    <a:pt x="3084" y="805"/>
                  </a:lnTo>
                  <a:lnTo>
                    <a:pt x="3073" y="824"/>
                  </a:lnTo>
                  <a:lnTo>
                    <a:pt x="3070" y="828"/>
                  </a:lnTo>
                  <a:lnTo>
                    <a:pt x="3058" y="833"/>
                  </a:lnTo>
                  <a:lnTo>
                    <a:pt x="3049" y="838"/>
                  </a:lnTo>
                  <a:lnTo>
                    <a:pt x="2985" y="921"/>
                  </a:lnTo>
                  <a:lnTo>
                    <a:pt x="2990" y="954"/>
                  </a:lnTo>
                  <a:lnTo>
                    <a:pt x="3006" y="975"/>
                  </a:lnTo>
                  <a:lnTo>
                    <a:pt x="3030" y="989"/>
                  </a:lnTo>
                  <a:lnTo>
                    <a:pt x="3037" y="992"/>
                  </a:lnTo>
                  <a:lnTo>
                    <a:pt x="3051" y="996"/>
                  </a:lnTo>
                  <a:lnTo>
                    <a:pt x="3065" y="1001"/>
                  </a:lnTo>
                  <a:lnTo>
                    <a:pt x="3065" y="1018"/>
                  </a:lnTo>
                  <a:lnTo>
                    <a:pt x="3058" y="1053"/>
                  </a:lnTo>
                  <a:lnTo>
                    <a:pt x="3063" y="1056"/>
                  </a:lnTo>
                  <a:lnTo>
                    <a:pt x="3077" y="1063"/>
                  </a:lnTo>
                  <a:lnTo>
                    <a:pt x="3087" y="1065"/>
                  </a:lnTo>
                  <a:lnTo>
                    <a:pt x="3096" y="1060"/>
                  </a:lnTo>
                  <a:lnTo>
                    <a:pt x="3110" y="1037"/>
                  </a:lnTo>
                  <a:lnTo>
                    <a:pt x="3120" y="1030"/>
                  </a:lnTo>
                  <a:lnTo>
                    <a:pt x="3129" y="1034"/>
                  </a:lnTo>
                  <a:lnTo>
                    <a:pt x="3151" y="1053"/>
                  </a:lnTo>
                  <a:lnTo>
                    <a:pt x="3160" y="1060"/>
                  </a:lnTo>
                  <a:lnTo>
                    <a:pt x="3243" y="1051"/>
                  </a:lnTo>
                  <a:lnTo>
                    <a:pt x="3262" y="1056"/>
                  </a:lnTo>
                  <a:lnTo>
                    <a:pt x="3264" y="1058"/>
                  </a:lnTo>
                  <a:lnTo>
                    <a:pt x="3335" y="1053"/>
                  </a:lnTo>
                  <a:lnTo>
                    <a:pt x="3354" y="1049"/>
                  </a:lnTo>
                  <a:lnTo>
                    <a:pt x="3352" y="1053"/>
                  </a:lnTo>
                  <a:lnTo>
                    <a:pt x="3352" y="1056"/>
                  </a:lnTo>
                  <a:lnTo>
                    <a:pt x="3352" y="1058"/>
                  </a:lnTo>
                  <a:lnTo>
                    <a:pt x="3354" y="1060"/>
                  </a:lnTo>
                  <a:lnTo>
                    <a:pt x="3371" y="1068"/>
                  </a:lnTo>
                  <a:lnTo>
                    <a:pt x="3373" y="1082"/>
                  </a:lnTo>
                  <a:lnTo>
                    <a:pt x="3371" y="1098"/>
                  </a:lnTo>
                  <a:lnTo>
                    <a:pt x="3375" y="1110"/>
                  </a:lnTo>
                  <a:lnTo>
                    <a:pt x="3387" y="1110"/>
                  </a:lnTo>
                  <a:lnTo>
                    <a:pt x="3425" y="1098"/>
                  </a:lnTo>
                  <a:lnTo>
                    <a:pt x="3442" y="1098"/>
                  </a:lnTo>
                  <a:lnTo>
                    <a:pt x="3461" y="1115"/>
                  </a:lnTo>
                  <a:lnTo>
                    <a:pt x="3527" y="1200"/>
                  </a:lnTo>
                  <a:lnTo>
                    <a:pt x="3515" y="1210"/>
                  </a:lnTo>
                  <a:lnTo>
                    <a:pt x="3527" y="1231"/>
                  </a:lnTo>
                  <a:lnTo>
                    <a:pt x="3548" y="1238"/>
                  </a:lnTo>
                  <a:lnTo>
                    <a:pt x="3615" y="1236"/>
                  </a:lnTo>
                  <a:lnTo>
                    <a:pt x="3617" y="1245"/>
                  </a:lnTo>
                  <a:lnTo>
                    <a:pt x="3612" y="1259"/>
                  </a:lnTo>
                  <a:lnTo>
                    <a:pt x="3603" y="1273"/>
                  </a:lnTo>
                  <a:lnTo>
                    <a:pt x="3603" y="1278"/>
                  </a:lnTo>
                  <a:lnTo>
                    <a:pt x="3581" y="1292"/>
                  </a:lnTo>
                  <a:lnTo>
                    <a:pt x="3553" y="1321"/>
                  </a:lnTo>
                  <a:lnTo>
                    <a:pt x="3539" y="1349"/>
                  </a:lnTo>
                  <a:lnTo>
                    <a:pt x="3558" y="1368"/>
                  </a:lnTo>
                  <a:lnTo>
                    <a:pt x="3551" y="1380"/>
                  </a:lnTo>
                  <a:lnTo>
                    <a:pt x="3553" y="1387"/>
                  </a:lnTo>
                  <a:lnTo>
                    <a:pt x="3560" y="1389"/>
                  </a:lnTo>
                  <a:lnTo>
                    <a:pt x="3572" y="1389"/>
                  </a:lnTo>
                  <a:lnTo>
                    <a:pt x="3565" y="1404"/>
                  </a:lnTo>
                  <a:lnTo>
                    <a:pt x="3572" y="1411"/>
                  </a:lnTo>
                  <a:lnTo>
                    <a:pt x="3584" y="1427"/>
                  </a:lnTo>
                  <a:lnTo>
                    <a:pt x="3591" y="1432"/>
                  </a:lnTo>
                  <a:lnTo>
                    <a:pt x="3600" y="1432"/>
                  </a:lnTo>
                  <a:lnTo>
                    <a:pt x="3631" y="1420"/>
                  </a:lnTo>
                  <a:lnTo>
                    <a:pt x="3633" y="1418"/>
                  </a:lnTo>
                  <a:lnTo>
                    <a:pt x="3636" y="1416"/>
                  </a:lnTo>
                  <a:lnTo>
                    <a:pt x="3638" y="1418"/>
                  </a:lnTo>
                  <a:lnTo>
                    <a:pt x="3641" y="1418"/>
                  </a:lnTo>
                  <a:lnTo>
                    <a:pt x="3657" y="1425"/>
                  </a:lnTo>
                  <a:lnTo>
                    <a:pt x="3700" y="1432"/>
                  </a:lnTo>
                  <a:lnTo>
                    <a:pt x="3716" y="1430"/>
                  </a:lnTo>
                  <a:lnTo>
                    <a:pt x="3707" y="1442"/>
                  </a:lnTo>
                  <a:lnTo>
                    <a:pt x="3705" y="1453"/>
                  </a:lnTo>
                  <a:lnTo>
                    <a:pt x="3709" y="1468"/>
                  </a:lnTo>
                  <a:lnTo>
                    <a:pt x="3716" y="1482"/>
                  </a:lnTo>
                  <a:lnTo>
                    <a:pt x="3726" y="1496"/>
                  </a:lnTo>
                  <a:lnTo>
                    <a:pt x="3733" y="1496"/>
                  </a:lnTo>
                  <a:lnTo>
                    <a:pt x="3735" y="1501"/>
                  </a:lnTo>
                  <a:lnTo>
                    <a:pt x="3738" y="1527"/>
                  </a:lnTo>
                  <a:lnTo>
                    <a:pt x="3733" y="1562"/>
                  </a:lnTo>
                  <a:lnTo>
                    <a:pt x="3728" y="1584"/>
                  </a:lnTo>
                  <a:lnTo>
                    <a:pt x="3733" y="1600"/>
                  </a:lnTo>
                  <a:lnTo>
                    <a:pt x="3771" y="1657"/>
                  </a:lnTo>
                  <a:lnTo>
                    <a:pt x="3773" y="1678"/>
                  </a:lnTo>
                  <a:lnTo>
                    <a:pt x="3764" y="1692"/>
                  </a:lnTo>
                  <a:lnTo>
                    <a:pt x="3738" y="1700"/>
                  </a:lnTo>
                  <a:lnTo>
                    <a:pt x="3726" y="1697"/>
                  </a:lnTo>
                  <a:lnTo>
                    <a:pt x="3714" y="1695"/>
                  </a:lnTo>
                  <a:lnTo>
                    <a:pt x="3702" y="1692"/>
                  </a:lnTo>
                  <a:lnTo>
                    <a:pt x="3690" y="1702"/>
                  </a:lnTo>
                  <a:lnTo>
                    <a:pt x="3681" y="1714"/>
                  </a:lnTo>
                  <a:lnTo>
                    <a:pt x="3676" y="1730"/>
                  </a:lnTo>
                  <a:lnTo>
                    <a:pt x="3676" y="1745"/>
                  </a:lnTo>
                  <a:lnTo>
                    <a:pt x="3681" y="1759"/>
                  </a:lnTo>
                  <a:lnTo>
                    <a:pt x="3664" y="1775"/>
                  </a:lnTo>
                  <a:lnTo>
                    <a:pt x="3624" y="1790"/>
                  </a:lnTo>
                  <a:lnTo>
                    <a:pt x="3605" y="1801"/>
                  </a:lnTo>
                  <a:lnTo>
                    <a:pt x="3596" y="1818"/>
                  </a:lnTo>
                  <a:lnTo>
                    <a:pt x="3577" y="1835"/>
                  </a:lnTo>
                  <a:lnTo>
                    <a:pt x="3567" y="1849"/>
                  </a:lnTo>
                  <a:lnTo>
                    <a:pt x="3581" y="1863"/>
                  </a:lnTo>
                  <a:lnTo>
                    <a:pt x="3589" y="1880"/>
                  </a:lnTo>
                  <a:lnTo>
                    <a:pt x="3589" y="1896"/>
                  </a:lnTo>
                  <a:lnTo>
                    <a:pt x="3584" y="1910"/>
                  </a:lnTo>
                  <a:lnTo>
                    <a:pt x="3577" y="1915"/>
                  </a:lnTo>
                  <a:lnTo>
                    <a:pt x="3558" y="1920"/>
                  </a:lnTo>
                  <a:lnTo>
                    <a:pt x="3551" y="1924"/>
                  </a:lnTo>
                  <a:lnTo>
                    <a:pt x="3548" y="1929"/>
                  </a:lnTo>
                  <a:lnTo>
                    <a:pt x="3546" y="1946"/>
                  </a:lnTo>
                  <a:lnTo>
                    <a:pt x="3546" y="1955"/>
                  </a:lnTo>
                  <a:lnTo>
                    <a:pt x="3555" y="1962"/>
                  </a:lnTo>
                  <a:lnTo>
                    <a:pt x="3560" y="1972"/>
                  </a:lnTo>
                  <a:lnTo>
                    <a:pt x="3558" y="1981"/>
                  </a:lnTo>
                  <a:lnTo>
                    <a:pt x="3551" y="1993"/>
                  </a:lnTo>
                  <a:lnTo>
                    <a:pt x="3534" y="1986"/>
                  </a:lnTo>
                  <a:lnTo>
                    <a:pt x="3532" y="1974"/>
                  </a:lnTo>
                  <a:lnTo>
                    <a:pt x="3532" y="1960"/>
                  </a:lnTo>
                  <a:lnTo>
                    <a:pt x="3527" y="1946"/>
                  </a:lnTo>
                  <a:lnTo>
                    <a:pt x="3513" y="1936"/>
                  </a:lnTo>
                  <a:lnTo>
                    <a:pt x="3506" y="1936"/>
                  </a:lnTo>
                  <a:lnTo>
                    <a:pt x="3501" y="1943"/>
                  </a:lnTo>
                  <a:lnTo>
                    <a:pt x="3491" y="1951"/>
                  </a:lnTo>
                  <a:lnTo>
                    <a:pt x="3470" y="1955"/>
                  </a:lnTo>
                  <a:lnTo>
                    <a:pt x="3458" y="1955"/>
                  </a:lnTo>
                  <a:lnTo>
                    <a:pt x="3456" y="1953"/>
                  </a:lnTo>
                  <a:lnTo>
                    <a:pt x="3447" y="1951"/>
                  </a:lnTo>
                  <a:lnTo>
                    <a:pt x="3439" y="1939"/>
                  </a:lnTo>
                  <a:lnTo>
                    <a:pt x="3435" y="1924"/>
                  </a:lnTo>
                  <a:lnTo>
                    <a:pt x="3428" y="1917"/>
                  </a:lnTo>
                  <a:lnTo>
                    <a:pt x="3413" y="1932"/>
                  </a:lnTo>
                  <a:lnTo>
                    <a:pt x="3394" y="1934"/>
                  </a:lnTo>
                  <a:lnTo>
                    <a:pt x="3385" y="1951"/>
                  </a:lnTo>
                  <a:lnTo>
                    <a:pt x="3385" y="1972"/>
                  </a:lnTo>
                  <a:lnTo>
                    <a:pt x="3378" y="1993"/>
                  </a:lnTo>
                  <a:lnTo>
                    <a:pt x="3364" y="2010"/>
                  </a:lnTo>
                  <a:lnTo>
                    <a:pt x="3331" y="2029"/>
                  </a:lnTo>
                  <a:lnTo>
                    <a:pt x="3314" y="2045"/>
                  </a:lnTo>
                  <a:lnTo>
                    <a:pt x="3312" y="2055"/>
                  </a:lnTo>
                  <a:lnTo>
                    <a:pt x="3312" y="2081"/>
                  </a:lnTo>
                  <a:lnTo>
                    <a:pt x="3312" y="2090"/>
                  </a:lnTo>
                  <a:lnTo>
                    <a:pt x="3304" y="2100"/>
                  </a:lnTo>
                  <a:lnTo>
                    <a:pt x="3293" y="2114"/>
                  </a:lnTo>
                  <a:lnTo>
                    <a:pt x="3288" y="2123"/>
                  </a:lnTo>
                  <a:lnTo>
                    <a:pt x="3290" y="2140"/>
                  </a:lnTo>
                  <a:lnTo>
                    <a:pt x="3290" y="2154"/>
                  </a:lnTo>
                  <a:lnTo>
                    <a:pt x="3290" y="2166"/>
                  </a:lnTo>
                  <a:lnTo>
                    <a:pt x="3283" y="2175"/>
                  </a:lnTo>
                  <a:lnTo>
                    <a:pt x="3264" y="2185"/>
                  </a:lnTo>
                  <a:lnTo>
                    <a:pt x="3257" y="2194"/>
                  </a:lnTo>
                  <a:lnTo>
                    <a:pt x="3260" y="2213"/>
                  </a:lnTo>
                  <a:lnTo>
                    <a:pt x="3267" y="2223"/>
                  </a:lnTo>
                  <a:lnTo>
                    <a:pt x="3271" y="2230"/>
                  </a:lnTo>
                  <a:lnTo>
                    <a:pt x="3262" y="2251"/>
                  </a:lnTo>
                  <a:lnTo>
                    <a:pt x="3255" y="2261"/>
                  </a:lnTo>
                  <a:lnTo>
                    <a:pt x="3241" y="2265"/>
                  </a:lnTo>
                  <a:lnTo>
                    <a:pt x="3233" y="2270"/>
                  </a:lnTo>
                  <a:lnTo>
                    <a:pt x="3226" y="2280"/>
                  </a:lnTo>
                  <a:lnTo>
                    <a:pt x="3224" y="2289"/>
                  </a:lnTo>
                  <a:lnTo>
                    <a:pt x="3222" y="2296"/>
                  </a:lnTo>
                  <a:lnTo>
                    <a:pt x="3219" y="2306"/>
                  </a:lnTo>
                  <a:lnTo>
                    <a:pt x="3191" y="2367"/>
                  </a:lnTo>
                  <a:lnTo>
                    <a:pt x="3186" y="2381"/>
                  </a:lnTo>
                  <a:lnTo>
                    <a:pt x="3198" y="2386"/>
                  </a:lnTo>
                  <a:lnTo>
                    <a:pt x="3222" y="2403"/>
                  </a:lnTo>
                  <a:lnTo>
                    <a:pt x="3231" y="2415"/>
                  </a:lnTo>
                  <a:lnTo>
                    <a:pt x="3205" y="2415"/>
                  </a:lnTo>
                  <a:lnTo>
                    <a:pt x="3207" y="2422"/>
                  </a:lnTo>
                  <a:lnTo>
                    <a:pt x="3205" y="2426"/>
                  </a:lnTo>
                  <a:lnTo>
                    <a:pt x="3205" y="2431"/>
                  </a:lnTo>
                  <a:lnTo>
                    <a:pt x="3203" y="2436"/>
                  </a:lnTo>
                  <a:lnTo>
                    <a:pt x="3212" y="2445"/>
                  </a:lnTo>
                  <a:lnTo>
                    <a:pt x="3203" y="2452"/>
                  </a:lnTo>
                  <a:lnTo>
                    <a:pt x="3198" y="2469"/>
                  </a:lnTo>
                  <a:lnTo>
                    <a:pt x="3200" y="2486"/>
                  </a:lnTo>
                  <a:lnTo>
                    <a:pt x="3210" y="2504"/>
                  </a:lnTo>
                  <a:lnTo>
                    <a:pt x="3219" y="2521"/>
                  </a:lnTo>
                  <a:lnTo>
                    <a:pt x="3231" y="2526"/>
                  </a:lnTo>
                  <a:lnTo>
                    <a:pt x="3241" y="2526"/>
                  </a:lnTo>
                  <a:lnTo>
                    <a:pt x="3255" y="2533"/>
                  </a:lnTo>
                  <a:lnTo>
                    <a:pt x="3262" y="2542"/>
                  </a:lnTo>
                  <a:lnTo>
                    <a:pt x="3288" y="2585"/>
                  </a:lnTo>
                  <a:lnTo>
                    <a:pt x="3290" y="2592"/>
                  </a:lnTo>
                  <a:lnTo>
                    <a:pt x="3295" y="2613"/>
                  </a:lnTo>
                  <a:lnTo>
                    <a:pt x="3295" y="2618"/>
                  </a:lnTo>
                  <a:lnTo>
                    <a:pt x="3300" y="2623"/>
                  </a:lnTo>
                  <a:lnTo>
                    <a:pt x="3314" y="2625"/>
                  </a:lnTo>
                  <a:lnTo>
                    <a:pt x="3321" y="2628"/>
                  </a:lnTo>
                  <a:lnTo>
                    <a:pt x="3326" y="2630"/>
                  </a:lnTo>
                  <a:lnTo>
                    <a:pt x="3333" y="2625"/>
                  </a:lnTo>
                  <a:lnTo>
                    <a:pt x="3338" y="2625"/>
                  </a:lnTo>
                  <a:lnTo>
                    <a:pt x="3345" y="2635"/>
                  </a:lnTo>
                  <a:lnTo>
                    <a:pt x="3347" y="2647"/>
                  </a:lnTo>
                  <a:lnTo>
                    <a:pt x="3345" y="2654"/>
                  </a:lnTo>
                  <a:lnTo>
                    <a:pt x="3340" y="2658"/>
                  </a:lnTo>
                  <a:lnTo>
                    <a:pt x="3340" y="2668"/>
                  </a:lnTo>
                  <a:lnTo>
                    <a:pt x="3340" y="2677"/>
                  </a:lnTo>
                  <a:lnTo>
                    <a:pt x="3338" y="2682"/>
                  </a:lnTo>
                  <a:lnTo>
                    <a:pt x="3335" y="2687"/>
                  </a:lnTo>
                  <a:lnTo>
                    <a:pt x="3340" y="2699"/>
                  </a:lnTo>
                  <a:lnTo>
                    <a:pt x="3347" y="2703"/>
                  </a:lnTo>
                  <a:lnTo>
                    <a:pt x="3366" y="2703"/>
                  </a:lnTo>
                  <a:lnTo>
                    <a:pt x="3375" y="2710"/>
                  </a:lnTo>
                  <a:lnTo>
                    <a:pt x="3383" y="2729"/>
                  </a:lnTo>
                  <a:lnTo>
                    <a:pt x="3378" y="2744"/>
                  </a:lnTo>
                  <a:lnTo>
                    <a:pt x="3368" y="2753"/>
                  </a:lnTo>
                  <a:lnTo>
                    <a:pt x="3361" y="2763"/>
                  </a:lnTo>
                  <a:lnTo>
                    <a:pt x="3352" y="2800"/>
                  </a:lnTo>
                  <a:lnTo>
                    <a:pt x="3345" y="2815"/>
                  </a:lnTo>
                  <a:lnTo>
                    <a:pt x="3335" y="2826"/>
                  </a:lnTo>
                  <a:lnTo>
                    <a:pt x="3352" y="2834"/>
                  </a:lnTo>
                  <a:lnTo>
                    <a:pt x="3345" y="2860"/>
                  </a:lnTo>
                  <a:lnTo>
                    <a:pt x="3323" y="2886"/>
                  </a:lnTo>
                  <a:lnTo>
                    <a:pt x="3302" y="2897"/>
                  </a:lnTo>
                  <a:lnTo>
                    <a:pt x="3290" y="2895"/>
                  </a:lnTo>
                  <a:lnTo>
                    <a:pt x="3267" y="2883"/>
                  </a:lnTo>
                  <a:lnTo>
                    <a:pt x="3257" y="2883"/>
                  </a:lnTo>
                  <a:lnTo>
                    <a:pt x="3245" y="2890"/>
                  </a:lnTo>
                  <a:lnTo>
                    <a:pt x="3233" y="2907"/>
                  </a:lnTo>
                  <a:lnTo>
                    <a:pt x="3224" y="2914"/>
                  </a:lnTo>
                  <a:lnTo>
                    <a:pt x="3200" y="2912"/>
                  </a:lnTo>
                  <a:lnTo>
                    <a:pt x="3179" y="2902"/>
                  </a:lnTo>
                  <a:lnTo>
                    <a:pt x="3158" y="2897"/>
                  </a:lnTo>
                  <a:lnTo>
                    <a:pt x="3134" y="2912"/>
                  </a:lnTo>
                  <a:lnTo>
                    <a:pt x="3122" y="2931"/>
                  </a:lnTo>
                  <a:lnTo>
                    <a:pt x="3122" y="2940"/>
                  </a:lnTo>
                  <a:lnTo>
                    <a:pt x="3117" y="2947"/>
                  </a:lnTo>
                  <a:lnTo>
                    <a:pt x="3103" y="2950"/>
                  </a:lnTo>
                  <a:lnTo>
                    <a:pt x="3096" y="2947"/>
                  </a:lnTo>
                  <a:lnTo>
                    <a:pt x="3063" y="2935"/>
                  </a:lnTo>
                  <a:lnTo>
                    <a:pt x="3046" y="2945"/>
                  </a:lnTo>
                  <a:lnTo>
                    <a:pt x="3023" y="2966"/>
                  </a:lnTo>
                  <a:lnTo>
                    <a:pt x="2999" y="2983"/>
                  </a:lnTo>
                  <a:lnTo>
                    <a:pt x="2975" y="2980"/>
                  </a:lnTo>
                  <a:lnTo>
                    <a:pt x="2968" y="2966"/>
                  </a:lnTo>
                  <a:lnTo>
                    <a:pt x="2968" y="2952"/>
                  </a:lnTo>
                  <a:lnTo>
                    <a:pt x="2971" y="2938"/>
                  </a:lnTo>
                  <a:lnTo>
                    <a:pt x="2971" y="2921"/>
                  </a:lnTo>
                  <a:lnTo>
                    <a:pt x="2966" y="2909"/>
                  </a:lnTo>
                  <a:lnTo>
                    <a:pt x="2912" y="2826"/>
                  </a:lnTo>
                  <a:lnTo>
                    <a:pt x="2893" y="2810"/>
                  </a:lnTo>
                  <a:lnTo>
                    <a:pt x="2862" y="2800"/>
                  </a:lnTo>
                  <a:lnTo>
                    <a:pt x="2850" y="2796"/>
                  </a:lnTo>
                  <a:lnTo>
                    <a:pt x="2843" y="2796"/>
                  </a:lnTo>
                  <a:lnTo>
                    <a:pt x="2841" y="2800"/>
                  </a:lnTo>
                  <a:lnTo>
                    <a:pt x="2836" y="2808"/>
                  </a:lnTo>
                  <a:lnTo>
                    <a:pt x="2831" y="2815"/>
                  </a:lnTo>
                  <a:lnTo>
                    <a:pt x="2824" y="2819"/>
                  </a:lnTo>
                  <a:lnTo>
                    <a:pt x="2807" y="2817"/>
                  </a:lnTo>
                  <a:lnTo>
                    <a:pt x="2803" y="2810"/>
                  </a:lnTo>
                  <a:lnTo>
                    <a:pt x="2800" y="2798"/>
                  </a:lnTo>
                  <a:lnTo>
                    <a:pt x="2800" y="2774"/>
                  </a:lnTo>
                  <a:lnTo>
                    <a:pt x="2810" y="2770"/>
                  </a:lnTo>
                  <a:lnTo>
                    <a:pt x="2812" y="2765"/>
                  </a:lnTo>
                  <a:lnTo>
                    <a:pt x="2805" y="2741"/>
                  </a:lnTo>
                  <a:lnTo>
                    <a:pt x="2784" y="2720"/>
                  </a:lnTo>
                  <a:lnTo>
                    <a:pt x="2762" y="2701"/>
                  </a:lnTo>
                  <a:lnTo>
                    <a:pt x="2741" y="2703"/>
                  </a:lnTo>
                  <a:lnTo>
                    <a:pt x="2699" y="2718"/>
                  </a:lnTo>
                  <a:lnTo>
                    <a:pt x="2675" y="2713"/>
                  </a:lnTo>
                  <a:lnTo>
                    <a:pt x="2656" y="2701"/>
                  </a:lnTo>
                  <a:lnTo>
                    <a:pt x="2639" y="2687"/>
                  </a:lnTo>
                  <a:lnTo>
                    <a:pt x="2594" y="2630"/>
                  </a:lnTo>
                  <a:lnTo>
                    <a:pt x="2583" y="2618"/>
                  </a:lnTo>
                  <a:lnTo>
                    <a:pt x="2547" y="2611"/>
                  </a:lnTo>
                  <a:lnTo>
                    <a:pt x="2526" y="2602"/>
                  </a:lnTo>
                  <a:lnTo>
                    <a:pt x="2488" y="2566"/>
                  </a:lnTo>
                  <a:lnTo>
                    <a:pt x="2471" y="2559"/>
                  </a:lnTo>
                  <a:lnTo>
                    <a:pt x="2469" y="2559"/>
                  </a:lnTo>
                  <a:lnTo>
                    <a:pt x="2448" y="2561"/>
                  </a:lnTo>
                  <a:lnTo>
                    <a:pt x="2407" y="2578"/>
                  </a:lnTo>
                  <a:lnTo>
                    <a:pt x="2384" y="2583"/>
                  </a:lnTo>
                  <a:lnTo>
                    <a:pt x="2358" y="2580"/>
                  </a:lnTo>
                  <a:lnTo>
                    <a:pt x="2348" y="2571"/>
                  </a:lnTo>
                  <a:lnTo>
                    <a:pt x="2346" y="2514"/>
                  </a:lnTo>
                  <a:lnTo>
                    <a:pt x="2343" y="2504"/>
                  </a:lnTo>
                  <a:lnTo>
                    <a:pt x="2332" y="2488"/>
                  </a:lnTo>
                  <a:lnTo>
                    <a:pt x="2329" y="2481"/>
                  </a:lnTo>
                  <a:lnTo>
                    <a:pt x="2332" y="2471"/>
                  </a:lnTo>
                  <a:lnTo>
                    <a:pt x="2339" y="2462"/>
                  </a:lnTo>
                  <a:lnTo>
                    <a:pt x="2341" y="2452"/>
                  </a:lnTo>
                  <a:lnTo>
                    <a:pt x="2346" y="2433"/>
                  </a:lnTo>
                  <a:lnTo>
                    <a:pt x="2351" y="2422"/>
                  </a:lnTo>
                  <a:lnTo>
                    <a:pt x="2351" y="2407"/>
                  </a:lnTo>
                  <a:lnTo>
                    <a:pt x="2348" y="2388"/>
                  </a:lnTo>
                  <a:lnTo>
                    <a:pt x="2332" y="2362"/>
                  </a:lnTo>
                  <a:lnTo>
                    <a:pt x="2284" y="2346"/>
                  </a:lnTo>
                  <a:lnTo>
                    <a:pt x="2270" y="2325"/>
                  </a:lnTo>
                  <a:lnTo>
                    <a:pt x="2272" y="2301"/>
                  </a:lnTo>
                  <a:lnTo>
                    <a:pt x="2303" y="2204"/>
                  </a:lnTo>
                  <a:lnTo>
                    <a:pt x="2303" y="2190"/>
                  </a:lnTo>
                  <a:lnTo>
                    <a:pt x="2301" y="2175"/>
                  </a:lnTo>
                  <a:lnTo>
                    <a:pt x="2301" y="2164"/>
                  </a:lnTo>
                  <a:lnTo>
                    <a:pt x="2317" y="2121"/>
                  </a:lnTo>
                  <a:lnTo>
                    <a:pt x="2322" y="2119"/>
                  </a:lnTo>
                  <a:lnTo>
                    <a:pt x="2334" y="2130"/>
                  </a:lnTo>
                  <a:lnTo>
                    <a:pt x="2334" y="2104"/>
                  </a:lnTo>
                  <a:lnTo>
                    <a:pt x="2339" y="2071"/>
                  </a:lnTo>
                  <a:lnTo>
                    <a:pt x="2336" y="2045"/>
                  </a:lnTo>
                  <a:lnTo>
                    <a:pt x="2327" y="2033"/>
                  </a:lnTo>
                  <a:lnTo>
                    <a:pt x="2299" y="2043"/>
                  </a:lnTo>
                  <a:lnTo>
                    <a:pt x="2287" y="2038"/>
                  </a:lnTo>
                  <a:lnTo>
                    <a:pt x="2280" y="2017"/>
                  </a:lnTo>
                  <a:lnTo>
                    <a:pt x="2256" y="2029"/>
                  </a:lnTo>
                  <a:lnTo>
                    <a:pt x="2159" y="2140"/>
                  </a:lnTo>
                  <a:lnTo>
                    <a:pt x="2154" y="2152"/>
                  </a:lnTo>
                  <a:lnTo>
                    <a:pt x="2152" y="2168"/>
                  </a:lnTo>
                  <a:lnTo>
                    <a:pt x="2154" y="2178"/>
                  </a:lnTo>
                  <a:lnTo>
                    <a:pt x="2159" y="2185"/>
                  </a:lnTo>
                  <a:lnTo>
                    <a:pt x="2161" y="2194"/>
                  </a:lnTo>
                  <a:lnTo>
                    <a:pt x="2157" y="2244"/>
                  </a:lnTo>
                  <a:lnTo>
                    <a:pt x="2149" y="2268"/>
                  </a:lnTo>
                  <a:lnTo>
                    <a:pt x="2142" y="2287"/>
                  </a:lnTo>
                  <a:lnTo>
                    <a:pt x="2133" y="2294"/>
                  </a:lnTo>
                  <a:lnTo>
                    <a:pt x="2093" y="2303"/>
                  </a:lnTo>
                  <a:lnTo>
                    <a:pt x="1960" y="2377"/>
                  </a:lnTo>
                  <a:lnTo>
                    <a:pt x="1932" y="2384"/>
                  </a:lnTo>
                  <a:lnTo>
                    <a:pt x="1922" y="2381"/>
                  </a:lnTo>
                  <a:lnTo>
                    <a:pt x="1775" y="2351"/>
                  </a:lnTo>
                  <a:lnTo>
                    <a:pt x="1700" y="2365"/>
                  </a:lnTo>
                  <a:lnTo>
                    <a:pt x="1688" y="2362"/>
                  </a:lnTo>
                  <a:lnTo>
                    <a:pt x="1631" y="2334"/>
                  </a:lnTo>
                  <a:lnTo>
                    <a:pt x="1638" y="2336"/>
                  </a:lnTo>
                  <a:lnTo>
                    <a:pt x="1636" y="2313"/>
                  </a:lnTo>
                  <a:lnTo>
                    <a:pt x="1631" y="2289"/>
                  </a:lnTo>
                  <a:lnTo>
                    <a:pt x="1626" y="2289"/>
                  </a:lnTo>
                  <a:lnTo>
                    <a:pt x="1629" y="2270"/>
                  </a:lnTo>
                  <a:lnTo>
                    <a:pt x="1633" y="2258"/>
                  </a:lnTo>
                  <a:lnTo>
                    <a:pt x="1638" y="2249"/>
                  </a:lnTo>
                  <a:lnTo>
                    <a:pt x="1657" y="2232"/>
                  </a:lnTo>
                  <a:lnTo>
                    <a:pt x="1678" y="2216"/>
                  </a:lnTo>
                  <a:lnTo>
                    <a:pt x="1700" y="2201"/>
                  </a:lnTo>
                  <a:lnTo>
                    <a:pt x="1700" y="2192"/>
                  </a:lnTo>
                  <a:lnTo>
                    <a:pt x="1693" y="2180"/>
                  </a:lnTo>
                  <a:lnTo>
                    <a:pt x="1685" y="2166"/>
                  </a:lnTo>
                  <a:lnTo>
                    <a:pt x="1667" y="2102"/>
                  </a:lnTo>
                  <a:lnTo>
                    <a:pt x="1657" y="2097"/>
                  </a:lnTo>
                  <a:lnTo>
                    <a:pt x="1645" y="2100"/>
                  </a:lnTo>
                  <a:lnTo>
                    <a:pt x="1626" y="2109"/>
                  </a:lnTo>
                  <a:lnTo>
                    <a:pt x="1612" y="2102"/>
                  </a:lnTo>
                  <a:lnTo>
                    <a:pt x="1614" y="2076"/>
                  </a:lnTo>
                  <a:lnTo>
                    <a:pt x="1629" y="2014"/>
                  </a:lnTo>
                  <a:lnTo>
                    <a:pt x="1633" y="1986"/>
                  </a:lnTo>
                  <a:lnTo>
                    <a:pt x="1636" y="1974"/>
                  </a:lnTo>
                  <a:lnTo>
                    <a:pt x="1645" y="1958"/>
                  </a:lnTo>
                  <a:lnTo>
                    <a:pt x="1667" y="1939"/>
                  </a:lnTo>
                  <a:lnTo>
                    <a:pt x="1676" y="1927"/>
                  </a:lnTo>
                  <a:lnTo>
                    <a:pt x="1678" y="1913"/>
                  </a:lnTo>
                  <a:lnTo>
                    <a:pt x="1671" y="1903"/>
                  </a:lnTo>
                  <a:lnTo>
                    <a:pt x="1659" y="1891"/>
                  </a:lnTo>
                  <a:lnTo>
                    <a:pt x="1645" y="1884"/>
                  </a:lnTo>
                  <a:lnTo>
                    <a:pt x="1636" y="1882"/>
                  </a:lnTo>
                  <a:lnTo>
                    <a:pt x="1624" y="1887"/>
                  </a:lnTo>
                  <a:lnTo>
                    <a:pt x="1624" y="1898"/>
                  </a:lnTo>
                  <a:lnTo>
                    <a:pt x="1626" y="1908"/>
                  </a:lnTo>
                  <a:lnTo>
                    <a:pt x="1619" y="1915"/>
                  </a:lnTo>
                  <a:lnTo>
                    <a:pt x="1600" y="1908"/>
                  </a:lnTo>
                  <a:lnTo>
                    <a:pt x="1572" y="1851"/>
                  </a:lnTo>
                  <a:lnTo>
                    <a:pt x="1551" y="1835"/>
                  </a:lnTo>
                  <a:lnTo>
                    <a:pt x="1529" y="1825"/>
                  </a:lnTo>
                  <a:lnTo>
                    <a:pt x="1494" y="1790"/>
                  </a:lnTo>
                  <a:lnTo>
                    <a:pt x="1475" y="1782"/>
                  </a:lnTo>
                  <a:lnTo>
                    <a:pt x="1456" y="1785"/>
                  </a:lnTo>
                  <a:lnTo>
                    <a:pt x="1394" y="1813"/>
                  </a:lnTo>
                  <a:lnTo>
                    <a:pt x="1373" y="1816"/>
                  </a:lnTo>
                  <a:lnTo>
                    <a:pt x="1354" y="1808"/>
                  </a:lnTo>
                  <a:lnTo>
                    <a:pt x="1338" y="1797"/>
                  </a:lnTo>
                  <a:lnTo>
                    <a:pt x="1316" y="1787"/>
                  </a:lnTo>
                  <a:lnTo>
                    <a:pt x="1276" y="1785"/>
                  </a:lnTo>
                  <a:lnTo>
                    <a:pt x="1236" y="1790"/>
                  </a:lnTo>
                  <a:lnTo>
                    <a:pt x="1222" y="1797"/>
                  </a:lnTo>
                  <a:lnTo>
                    <a:pt x="1214" y="1806"/>
                  </a:lnTo>
                  <a:lnTo>
                    <a:pt x="1198" y="1835"/>
                  </a:lnTo>
                  <a:lnTo>
                    <a:pt x="1196" y="1849"/>
                  </a:lnTo>
                  <a:lnTo>
                    <a:pt x="1193" y="1853"/>
                  </a:lnTo>
                  <a:lnTo>
                    <a:pt x="1188" y="1856"/>
                  </a:lnTo>
                  <a:lnTo>
                    <a:pt x="1186" y="1856"/>
                  </a:lnTo>
                  <a:lnTo>
                    <a:pt x="1186" y="1856"/>
                  </a:lnTo>
                  <a:lnTo>
                    <a:pt x="1181" y="1865"/>
                  </a:lnTo>
                  <a:lnTo>
                    <a:pt x="1146" y="1835"/>
                  </a:lnTo>
                  <a:lnTo>
                    <a:pt x="1134" y="1773"/>
                  </a:lnTo>
                  <a:lnTo>
                    <a:pt x="1132" y="1702"/>
                  </a:lnTo>
                  <a:lnTo>
                    <a:pt x="1120" y="1645"/>
                  </a:lnTo>
                  <a:lnTo>
                    <a:pt x="1103" y="1617"/>
                  </a:lnTo>
                  <a:lnTo>
                    <a:pt x="1082" y="1600"/>
                  </a:lnTo>
                  <a:lnTo>
                    <a:pt x="1061" y="1591"/>
                  </a:lnTo>
                  <a:lnTo>
                    <a:pt x="1039" y="1586"/>
                  </a:lnTo>
                  <a:lnTo>
                    <a:pt x="975" y="1588"/>
                  </a:lnTo>
                  <a:lnTo>
                    <a:pt x="964" y="1581"/>
                  </a:lnTo>
                  <a:lnTo>
                    <a:pt x="973" y="1562"/>
                  </a:lnTo>
                  <a:lnTo>
                    <a:pt x="973" y="1550"/>
                  </a:lnTo>
                  <a:lnTo>
                    <a:pt x="966" y="1543"/>
                  </a:lnTo>
                  <a:lnTo>
                    <a:pt x="952" y="1539"/>
                  </a:lnTo>
                  <a:lnTo>
                    <a:pt x="940" y="1541"/>
                  </a:lnTo>
                  <a:lnTo>
                    <a:pt x="930" y="1548"/>
                  </a:lnTo>
                  <a:lnTo>
                    <a:pt x="921" y="1558"/>
                  </a:lnTo>
                  <a:lnTo>
                    <a:pt x="907" y="1569"/>
                  </a:lnTo>
                  <a:lnTo>
                    <a:pt x="867" y="1586"/>
                  </a:lnTo>
                  <a:lnTo>
                    <a:pt x="843" y="1591"/>
                  </a:lnTo>
                  <a:lnTo>
                    <a:pt x="826" y="1586"/>
                  </a:lnTo>
                  <a:lnTo>
                    <a:pt x="781" y="1565"/>
                  </a:lnTo>
                  <a:lnTo>
                    <a:pt x="769" y="1555"/>
                  </a:lnTo>
                  <a:lnTo>
                    <a:pt x="753" y="1536"/>
                  </a:lnTo>
                  <a:lnTo>
                    <a:pt x="748" y="1520"/>
                  </a:lnTo>
                  <a:lnTo>
                    <a:pt x="743" y="1472"/>
                  </a:lnTo>
                  <a:lnTo>
                    <a:pt x="715" y="1387"/>
                  </a:lnTo>
                  <a:lnTo>
                    <a:pt x="706" y="1344"/>
                  </a:lnTo>
                  <a:lnTo>
                    <a:pt x="717" y="1318"/>
                  </a:lnTo>
                  <a:lnTo>
                    <a:pt x="706" y="1283"/>
                  </a:lnTo>
                  <a:lnTo>
                    <a:pt x="696" y="1269"/>
                  </a:lnTo>
                  <a:lnTo>
                    <a:pt x="682" y="1266"/>
                  </a:lnTo>
                  <a:lnTo>
                    <a:pt x="670" y="1264"/>
                  </a:lnTo>
                  <a:lnTo>
                    <a:pt x="661" y="1255"/>
                  </a:lnTo>
                  <a:lnTo>
                    <a:pt x="649" y="1226"/>
                  </a:lnTo>
                  <a:lnTo>
                    <a:pt x="635" y="1205"/>
                  </a:lnTo>
                  <a:lnTo>
                    <a:pt x="616" y="1176"/>
                  </a:lnTo>
                  <a:lnTo>
                    <a:pt x="599" y="1160"/>
                  </a:lnTo>
                  <a:lnTo>
                    <a:pt x="575" y="1153"/>
                  </a:lnTo>
                  <a:lnTo>
                    <a:pt x="502" y="1179"/>
                  </a:lnTo>
                  <a:lnTo>
                    <a:pt x="450" y="1198"/>
                  </a:lnTo>
                  <a:lnTo>
                    <a:pt x="429" y="1212"/>
                  </a:lnTo>
                  <a:lnTo>
                    <a:pt x="412" y="1233"/>
                  </a:lnTo>
                  <a:lnTo>
                    <a:pt x="384" y="1283"/>
                  </a:lnTo>
                  <a:lnTo>
                    <a:pt x="372" y="1295"/>
                  </a:lnTo>
                  <a:lnTo>
                    <a:pt x="360" y="1292"/>
                  </a:lnTo>
                  <a:lnTo>
                    <a:pt x="355" y="1292"/>
                  </a:lnTo>
                  <a:lnTo>
                    <a:pt x="275" y="1257"/>
                  </a:lnTo>
                  <a:lnTo>
                    <a:pt x="256" y="1243"/>
                  </a:lnTo>
                  <a:lnTo>
                    <a:pt x="249" y="1233"/>
                  </a:lnTo>
                  <a:lnTo>
                    <a:pt x="237" y="1202"/>
                  </a:lnTo>
                  <a:lnTo>
                    <a:pt x="230" y="1193"/>
                  </a:lnTo>
                  <a:lnTo>
                    <a:pt x="192" y="1160"/>
                  </a:lnTo>
                  <a:lnTo>
                    <a:pt x="185" y="1150"/>
                  </a:lnTo>
                  <a:lnTo>
                    <a:pt x="183" y="1139"/>
                  </a:lnTo>
                  <a:lnTo>
                    <a:pt x="178" y="1131"/>
                  </a:lnTo>
                  <a:lnTo>
                    <a:pt x="164" y="1124"/>
                  </a:lnTo>
                  <a:lnTo>
                    <a:pt x="156" y="1124"/>
                  </a:lnTo>
                  <a:lnTo>
                    <a:pt x="138" y="1127"/>
                  </a:lnTo>
                  <a:lnTo>
                    <a:pt x="130" y="1127"/>
                  </a:lnTo>
                  <a:lnTo>
                    <a:pt x="116" y="1124"/>
                  </a:lnTo>
                  <a:lnTo>
                    <a:pt x="109" y="1122"/>
                  </a:lnTo>
                  <a:lnTo>
                    <a:pt x="102" y="1112"/>
                  </a:lnTo>
                  <a:lnTo>
                    <a:pt x="95" y="1094"/>
                  </a:lnTo>
                  <a:lnTo>
                    <a:pt x="90" y="1089"/>
                  </a:lnTo>
                  <a:lnTo>
                    <a:pt x="78" y="1084"/>
                  </a:lnTo>
                  <a:lnTo>
                    <a:pt x="74" y="1079"/>
                  </a:lnTo>
                  <a:lnTo>
                    <a:pt x="76" y="1072"/>
                  </a:lnTo>
                  <a:lnTo>
                    <a:pt x="83" y="1056"/>
                  </a:lnTo>
                  <a:lnTo>
                    <a:pt x="83" y="1044"/>
                  </a:lnTo>
                  <a:lnTo>
                    <a:pt x="62" y="978"/>
                  </a:lnTo>
                  <a:lnTo>
                    <a:pt x="67" y="966"/>
                  </a:lnTo>
                  <a:lnTo>
                    <a:pt x="88" y="942"/>
                  </a:lnTo>
                  <a:lnTo>
                    <a:pt x="93" y="933"/>
                  </a:lnTo>
                  <a:lnTo>
                    <a:pt x="90" y="902"/>
                  </a:lnTo>
                  <a:lnTo>
                    <a:pt x="74" y="880"/>
                  </a:lnTo>
                  <a:lnTo>
                    <a:pt x="38" y="843"/>
                  </a:lnTo>
                  <a:lnTo>
                    <a:pt x="26" y="814"/>
                  </a:lnTo>
                  <a:lnTo>
                    <a:pt x="14" y="748"/>
                  </a:lnTo>
                  <a:lnTo>
                    <a:pt x="0" y="715"/>
                  </a:lnTo>
                  <a:lnTo>
                    <a:pt x="19" y="701"/>
                  </a:lnTo>
                  <a:lnTo>
                    <a:pt x="55" y="686"/>
                  </a:lnTo>
                  <a:lnTo>
                    <a:pt x="180" y="585"/>
                  </a:lnTo>
                  <a:lnTo>
                    <a:pt x="374" y="461"/>
                  </a:lnTo>
                  <a:lnTo>
                    <a:pt x="561" y="329"/>
                  </a:lnTo>
                  <a:lnTo>
                    <a:pt x="769" y="251"/>
                  </a:lnTo>
                  <a:lnTo>
                    <a:pt x="781" y="308"/>
                  </a:lnTo>
                  <a:lnTo>
                    <a:pt x="779" y="345"/>
                  </a:lnTo>
                  <a:lnTo>
                    <a:pt x="779" y="381"/>
                  </a:lnTo>
                  <a:lnTo>
                    <a:pt x="795" y="419"/>
                  </a:lnTo>
                  <a:lnTo>
                    <a:pt x="819" y="443"/>
                  </a:lnTo>
                  <a:lnTo>
                    <a:pt x="824" y="445"/>
                  </a:lnTo>
                  <a:lnTo>
                    <a:pt x="848" y="454"/>
                  </a:lnTo>
                  <a:lnTo>
                    <a:pt x="878" y="457"/>
                  </a:lnTo>
                  <a:lnTo>
                    <a:pt x="923" y="447"/>
                  </a:lnTo>
                  <a:lnTo>
                    <a:pt x="926" y="433"/>
                  </a:lnTo>
                  <a:lnTo>
                    <a:pt x="923" y="414"/>
                  </a:lnTo>
                  <a:lnTo>
                    <a:pt x="923" y="398"/>
                  </a:lnTo>
                  <a:lnTo>
                    <a:pt x="933" y="386"/>
                  </a:lnTo>
                  <a:lnTo>
                    <a:pt x="947" y="381"/>
                  </a:lnTo>
                  <a:lnTo>
                    <a:pt x="964" y="381"/>
                  </a:lnTo>
                  <a:lnTo>
                    <a:pt x="999" y="369"/>
                  </a:lnTo>
                  <a:lnTo>
                    <a:pt x="1023" y="367"/>
                  </a:lnTo>
                  <a:lnTo>
                    <a:pt x="1049" y="372"/>
                  </a:lnTo>
                  <a:lnTo>
                    <a:pt x="1167" y="405"/>
                  </a:lnTo>
                  <a:lnTo>
                    <a:pt x="1184" y="414"/>
                  </a:lnTo>
                  <a:lnTo>
                    <a:pt x="1191" y="435"/>
                  </a:lnTo>
                  <a:lnTo>
                    <a:pt x="1191" y="452"/>
                  </a:lnTo>
                  <a:lnTo>
                    <a:pt x="1193" y="466"/>
                  </a:lnTo>
                  <a:lnTo>
                    <a:pt x="1207" y="483"/>
                  </a:lnTo>
                  <a:lnTo>
                    <a:pt x="1219" y="488"/>
                  </a:lnTo>
                  <a:lnTo>
                    <a:pt x="1333" y="480"/>
                  </a:lnTo>
                  <a:lnTo>
                    <a:pt x="1352" y="473"/>
                  </a:lnTo>
                  <a:lnTo>
                    <a:pt x="1394" y="438"/>
                  </a:lnTo>
                  <a:lnTo>
                    <a:pt x="1508" y="372"/>
                  </a:lnTo>
                  <a:lnTo>
                    <a:pt x="1553" y="331"/>
                  </a:lnTo>
                  <a:lnTo>
                    <a:pt x="1588" y="279"/>
                  </a:lnTo>
                  <a:lnTo>
                    <a:pt x="1593" y="265"/>
                  </a:lnTo>
                  <a:lnTo>
                    <a:pt x="1598" y="229"/>
                  </a:lnTo>
                  <a:lnTo>
                    <a:pt x="1598" y="222"/>
                  </a:lnTo>
                  <a:lnTo>
                    <a:pt x="1598" y="222"/>
                  </a:lnTo>
                  <a:lnTo>
                    <a:pt x="1600" y="222"/>
                  </a:lnTo>
                  <a:lnTo>
                    <a:pt x="1619" y="239"/>
                  </a:lnTo>
                  <a:lnTo>
                    <a:pt x="1626" y="253"/>
                  </a:lnTo>
                  <a:lnTo>
                    <a:pt x="1636" y="282"/>
                  </a:lnTo>
                  <a:lnTo>
                    <a:pt x="1652" y="298"/>
                  </a:lnTo>
                  <a:lnTo>
                    <a:pt x="1669" y="312"/>
                  </a:lnTo>
                  <a:lnTo>
                    <a:pt x="1683" y="327"/>
                  </a:lnTo>
                  <a:lnTo>
                    <a:pt x="1685" y="336"/>
                  </a:lnTo>
                  <a:lnTo>
                    <a:pt x="1688" y="345"/>
                  </a:lnTo>
                  <a:lnTo>
                    <a:pt x="1685" y="357"/>
                  </a:lnTo>
                  <a:lnTo>
                    <a:pt x="1678" y="372"/>
                  </a:lnTo>
                  <a:lnTo>
                    <a:pt x="1685" y="367"/>
                  </a:lnTo>
                  <a:lnTo>
                    <a:pt x="1690" y="364"/>
                  </a:lnTo>
                  <a:lnTo>
                    <a:pt x="1697" y="355"/>
                  </a:lnTo>
                  <a:lnTo>
                    <a:pt x="1709" y="327"/>
                  </a:lnTo>
                  <a:lnTo>
                    <a:pt x="1676" y="315"/>
                  </a:lnTo>
                  <a:lnTo>
                    <a:pt x="1669" y="308"/>
                  </a:lnTo>
                  <a:lnTo>
                    <a:pt x="1664" y="296"/>
                  </a:lnTo>
                  <a:lnTo>
                    <a:pt x="1662" y="263"/>
                  </a:lnTo>
                  <a:lnTo>
                    <a:pt x="1659" y="246"/>
                  </a:lnTo>
                  <a:lnTo>
                    <a:pt x="1650" y="234"/>
                  </a:lnTo>
                  <a:lnTo>
                    <a:pt x="1636" y="218"/>
                  </a:lnTo>
                  <a:lnTo>
                    <a:pt x="1664" y="218"/>
                  </a:lnTo>
                  <a:lnTo>
                    <a:pt x="1697" y="234"/>
                  </a:lnTo>
                  <a:lnTo>
                    <a:pt x="1716" y="239"/>
                  </a:lnTo>
                  <a:lnTo>
                    <a:pt x="1761" y="241"/>
                  </a:lnTo>
                  <a:lnTo>
                    <a:pt x="1778" y="229"/>
                  </a:lnTo>
                  <a:lnTo>
                    <a:pt x="1783" y="203"/>
                  </a:lnTo>
                  <a:lnTo>
                    <a:pt x="1775" y="189"/>
                  </a:lnTo>
                  <a:lnTo>
                    <a:pt x="1752" y="166"/>
                  </a:lnTo>
                  <a:lnTo>
                    <a:pt x="1745" y="151"/>
                  </a:lnTo>
                  <a:lnTo>
                    <a:pt x="1745" y="137"/>
                  </a:lnTo>
                  <a:lnTo>
                    <a:pt x="1749" y="123"/>
                  </a:lnTo>
                  <a:lnTo>
                    <a:pt x="1752" y="113"/>
                  </a:lnTo>
                  <a:lnTo>
                    <a:pt x="1740" y="102"/>
                  </a:lnTo>
                  <a:lnTo>
                    <a:pt x="1787" y="68"/>
                  </a:lnTo>
                  <a:lnTo>
                    <a:pt x="1837" y="47"/>
                  </a:lnTo>
                  <a:lnTo>
                    <a:pt x="1863" y="42"/>
                  </a:lnTo>
                  <a:lnTo>
                    <a:pt x="1875" y="42"/>
                  </a:lnTo>
                  <a:lnTo>
                    <a:pt x="1884" y="57"/>
                  </a:lnTo>
                  <a:lnTo>
                    <a:pt x="1884" y="80"/>
                  </a:lnTo>
                  <a:lnTo>
                    <a:pt x="1877" y="99"/>
                  </a:lnTo>
                  <a:lnTo>
                    <a:pt x="1877" y="116"/>
                  </a:lnTo>
                  <a:lnTo>
                    <a:pt x="1896" y="128"/>
                  </a:lnTo>
                  <a:lnTo>
                    <a:pt x="1908" y="128"/>
                  </a:lnTo>
                  <a:lnTo>
                    <a:pt x="1936" y="121"/>
                  </a:lnTo>
                  <a:lnTo>
                    <a:pt x="1965" y="128"/>
                  </a:lnTo>
                  <a:lnTo>
                    <a:pt x="1981" y="125"/>
                  </a:lnTo>
                  <a:lnTo>
                    <a:pt x="1993" y="121"/>
                  </a:lnTo>
                  <a:lnTo>
                    <a:pt x="2003" y="111"/>
                  </a:lnTo>
                  <a:lnTo>
                    <a:pt x="2069" y="19"/>
                  </a:lnTo>
                  <a:lnTo>
                    <a:pt x="2100" y="0"/>
                  </a:lnTo>
                  <a:lnTo>
                    <a:pt x="2114" y="0"/>
                  </a:lnTo>
                  <a:lnTo>
                    <a:pt x="2130" y="7"/>
                  </a:lnTo>
                  <a:lnTo>
                    <a:pt x="2147" y="16"/>
                  </a:lnTo>
                  <a:lnTo>
                    <a:pt x="2159" y="28"/>
                  </a:lnTo>
                  <a:lnTo>
                    <a:pt x="2161" y="50"/>
                  </a:lnTo>
                  <a:lnTo>
                    <a:pt x="2157" y="73"/>
                  </a:lnTo>
                  <a:lnTo>
                    <a:pt x="2154" y="95"/>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118" name="TextBox 117"/>
          <p:cNvSpPr txBox="1"/>
          <p:nvPr/>
        </p:nvSpPr>
        <p:spPr>
          <a:xfrm>
            <a:off x="5951985" y="2981374"/>
            <a:ext cx="1709122" cy="318100"/>
          </a:xfrm>
          <a:prstGeom prst="rect">
            <a:avLst/>
          </a:prstGeom>
          <a:noFill/>
        </p:spPr>
        <p:txBody>
          <a:bodyPr wrap="none" rtlCol="0">
            <a:spAutoFit/>
          </a:bodyPr>
          <a:lstStyle/>
          <a:p>
            <a:r>
              <a:rPr lang="en-US" sz="1467" dirty="0"/>
              <a:t>Xx xxx </a:t>
            </a:r>
            <a:r>
              <a:rPr lang="en-US" sz="1467" dirty="0" err="1"/>
              <a:t>Xxxxxx</a:t>
            </a:r>
            <a:r>
              <a:rPr lang="en-US" sz="1467" dirty="0"/>
              <a:t> </a:t>
            </a:r>
            <a:r>
              <a:rPr lang="en-US" sz="1467" dirty="0" err="1"/>
              <a:t>Xxxx</a:t>
            </a:r>
            <a:endParaRPr lang="en-US" sz="1467" dirty="0"/>
          </a:p>
        </p:txBody>
      </p:sp>
      <p:graphicFrame>
        <p:nvGraphicFramePr>
          <p:cNvPr id="58" name="Chart 57"/>
          <p:cNvGraphicFramePr/>
          <p:nvPr>
            <p:extLst/>
          </p:nvPr>
        </p:nvGraphicFramePr>
        <p:xfrm>
          <a:off x="5966485" y="3299828"/>
          <a:ext cx="5746139" cy="2817472"/>
        </p:xfrm>
        <a:graphic>
          <a:graphicData uri="http://schemas.openxmlformats.org/drawingml/2006/chart">
            <c:chart xmlns:c="http://schemas.openxmlformats.org/drawingml/2006/chart" xmlns:r="http://schemas.openxmlformats.org/officeDocument/2006/relationships" r:id="rId2"/>
          </a:graphicData>
        </a:graphic>
      </p:graphicFrame>
      <p:sp>
        <p:nvSpPr>
          <p:cNvPr id="52" name="Trapezoid 51"/>
          <p:cNvSpPr/>
          <p:nvPr/>
        </p:nvSpPr>
        <p:spPr>
          <a:xfrm rot="12161280">
            <a:off x="2826092" y="1815291"/>
            <a:ext cx="2064379" cy="1666975"/>
          </a:xfrm>
          <a:prstGeom prst="trapezoid">
            <a:avLst>
              <a:gd name="adj" fmla="val 56005"/>
            </a:avLst>
          </a:prstGeom>
          <a:solidFill>
            <a:schemeClr val="accent1">
              <a:alpha val="3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56" name="Oval 55"/>
          <p:cNvSpPr/>
          <p:nvPr/>
        </p:nvSpPr>
        <p:spPr>
          <a:xfrm>
            <a:off x="3473577" y="3279479"/>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0" name="Oval 59"/>
          <p:cNvSpPr/>
          <p:nvPr/>
        </p:nvSpPr>
        <p:spPr>
          <a:xfrm>
            <a:off x="3278684" y="3686351"/>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Oval 61"/>
          <p:cNvSpPr/>
          <p:nvPr/>
        </p:nvSpPr>
        <p:spPr>
          <a:xfrm>
            <a:off x="1821729" y="3044109"/>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Oval 63"/>
          <p:cNvSpPr/>
          <p:nvPr/>
        </p:nvSpPr>
        <p:spPr>
          <a:xfrm>
            <a:off x="4784387" y="4494857"/>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6" name="Oval 65"/>
          <p:cNvSpPr/>
          <p:nvPr/>
        </p:nvSpPr>
        <p:spPr>
          <a:xfrm>
            <a:off x="932888" y="3724699"/>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2" name="Group 11"/>
          <p:cNvGrpSpPr/>
          <p:nvPr/>
        </p:nvGrpSpPr>
        <p:grpSpPr>
          <a:xfrm>
            <a:off x="3224162" y="469459"/>
            <a:ext cx="2151759" cy="2198623"/>
            <a:chOff x="3224162" y="469459"/>
            <a:chExt cx="2151759" cy="2198623"/>
          </a:xfrm>
        </p:grpSpPr>
        <p:sp>
          <p:nvSpPr>
            <p:cNvPr id="54" name="Oval 53"/>
            <p:cNvSpPr/>
            <p:nvPr/>
          </p:nvSpPr>
          <p:spPr>
            <a:xfrm>
              <a:off x="3224162" y="469459"/>
              <a:ext cx="2151759" cy="2198623"/>
            </a:xfrm>
            <a:prstGeom prst="ellipse">
              <a:avLst/>
            </a:prstGeom>
            <a:solidFill>
              <a:schemeClr val="accent1"/>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4" name="Group 3"/>
            <p:cNvGrpSpPr/>
            <p:nvPr/>
          </p:nvGrpSpPr>
          <p:grpSpPr>
            <a:xfrm>
              <a:off x="3533997" y="774360"/>
              <a:ext cx="1532086" cy="1374305"/>
              <a:chOff x="3533997" y="774360"/>
              <a:chExt cx="1532086" cy="1374305"/>
            </a:xfrm>
          </p:grpSpPr>
          <p:sp>
            <p:nvSpPr>
              <p:cNvPr id="68" name="Rectangle 218"/>
              <p:cNvSpPr/>
              <p:nvPr/>
            </p:nvSpPr>
            <p:spPr>
              <a:xfrm rot="18349010">
                <a:off x="3974473" y="954762"/>
                <a:ext cx="651137" cy="290333"/>
              </a:xfrm>
              <a:custGeom>
                <a:avLst/>
                <a:gdLst>
                  <a:gd name="connsiteX0" fmla="*/ 0 w 1420358"/>
                  <a:gd name="connsiteY0" fmla="*/ 0 h 763686"/>
                  <a:gd name="connsiteX1" fmla="*/ 1420358 w 1420358"/>
                  <a:gd name="connsiteY1" fmla="*/ 0 h 763686"/>
                  <a:gd name="connsiteX2" fmla="*/ 1420358 w 1420358"/>
                  <a:gd name="connsiteY2" fmla="*/ 763686 h 763686"/>
                  <a:gd name="connsiteX3" fmla="*/ 0 w 1420358"/>
                  <a:gd name="connsiteY3" fmla="*/ 763686 h 763686"/>
                  <a:gd name="connsiteX4" fmla="*/ 0 w 1420358"/>
                  <a:gd name="connsiteY4" fmla="*/ 0 h 763686"/>
                  <a:gd name="connsiteX0" fmla="*/ 1420358 w 1511798"/>
                  <a:gd name="connsiteY0" fmla="*/ 0 h 763686"/>
                  <a:gd name="connsiteX1" fmla="*/ 1420358 w 1511798"/>
                  <a:gd name="connsiteY1" fmla="*/ 763686 h 763686"/>
                  <a:gd name="connsiteX2" fmla="*/ 0 w 1511798"/>
                  <a:gd name="connsiteY2" fmla="*/ 763686 h 763686"/>
                  <a:gd name="connsiteX3" fmla="*/ 0 w 1511798"/>
                  <a:gd name="connsiteY3" fmla="*/ 0 h 763686"/>
                  <a:gd name="connsiteX4" fmla="*/ 1511798 w 1511798"/>
                  <a:gd name="connsiteY4" fmla="*/ 91440 h 763686"/>
                  <a:gd name="connsiteX0" fmla="*/ 1420358 w 1420358"/>
                  <a:gd name="connsiteY0" fmla="*/ 0 h 763686"/>
                  <a:gd name="connsiteX1" fmla="*/ 1420358 w 1420358"/>
                  <a:gd name="connsiteY1" fmla="*/ 763686 h 763686"/>
                  <a:gd name="connsiteX2" fmla="*/ 0 w 1420358"/>
                  <a:gd name="connsiteY2" fmla="*/ 763686 h 763686"/>
                  <a:gd name="connsiteX3" fmla="*/ 0 w 1420358"/>
                  <a:gd name="connsiteY3" fmla="*/ 0 h 763686"/>
                  <a:gd name="connsiteX0" fmla="*/ 1420358 w 1420358"/>
                  <a:gd name="connsiteY0" fmla="*/ 763686 h 763686"/>
                  <a:gd name="connsiteX1" fmla="*/ 0 w 1420358"/>
                  <a:gd name="connsiteY1" fmla="*/ 763686 h 763686"/>
                  <a:gd name="connsiteX2" fmla="*/ 0 w 1420358"/>
                  <a:gd name="connsiteY2" fmla="*/ 0 h 763686"/>
                </a:gdLst>
                <a:ahLst/>
                <a:cxnLst>
                  <a:cxn ang="0">
                    <a:pos x="connsiteX0" y="connsiteY0"/>
                  </a:cxn>
                  <a:cxn ang="0">
                    <a:pos x="connsiteX1" y="connsiteY1"/>
                  </a:cxn>
                  <a:cxn ang="0">
                    <a:pos x="connsiteX2" y="connsiteY2"/>
                  </a:cxn>
                </a:cxnLst>
                <a:rect l="l" t="t" r="r" b="b"/>
                <a:pathLst>
                  <a:path w="1420358" h="763686">
                    <a:moveTo>
                      <a:pt x="1420358" y="763686"/>
                    </a:moveTo>
                    <a:lnTo>
                      <a:pt x="0" y="763686"/>
                    </a:lnTo>
                    <a:lnTo>
                      <a:pt x="0" y="0"/>
                    </a:lnTo>
                  </a:path>
                </a:pathLst>
              </a:custGeom>
              <a:noFill/>
              <a:ln w="88900">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0" name="TextBox 69"/>
              <p:cNvSpPr txBox="1"/>
              <p:nvPr/>
            </p:nvSpPr>
            <p:spPr>
              <a:xfrm>
                <a:off x="3533997" y="1604798"/>
                <a:ext cx="1532086" cy="543867"/>
              </a:xfrm>
              <a:prstGeom prst="rect">
                <a:avLst/>
              </a:prstGeom>
              <a:noFill/>
            </p:spPr>
            <p:txBody>
              <a:bodyPr wrap="none" rtlCol="0">
                <a:spAutoFit/>
              </a:bodyPr>
              <a:lstStyle/>
              <a:p>
                <a:pPr algn="ctr"/>
                <a:r>
                  <a:rPr lang="en-US" sz="1467" dirty="0">
                    <a:solidFill>
                      <a:srgbClr val="FFFFFF"/>
                    </a:solidFill>
                  </a:rPr>
                  <a:t>X xx 90% </a:t>
                </a:r>
                <a:r>
                  <a:rPr lang="en-US" sz="1467" dirty="0" err="1">
                    <a:solidFill>
                      <a:srgbClr val="FFFFFF"/>
                    </a:solidFill>
                  </a:rPr>
                  <a:t>Xxxxx</a:t>
                </a:r>
                <a:r>
                  <a:rPr lang="en-US" sz="1467" dirty="0">
                    <a:solidFill>
                      <a:srgbClr val="FFFFFF"/>
                    </a:solidFill>
                  </a:rPr>
                  <a:t> </a:t>
                </a:r>
              </a:p>
              <a:p>
                <a:pPr algn="ctr"/>
                <a:r>
                  <a:rPr lang="en-US" sz="1467" dirty="0" err="1">
                    <a:solidFill>
                      <a:srgbClr val="FFFFFF"/>
                    </a:solidFill>
                  </a:rPr>
                  <a:t>xxxxxxxxx</a:t>
                </a:r>
                <a:r>
                  <a:rPr lang="en-US" sz="1467" dirty="0">
                    <a:solidFill>
                      <a:srgbClr val="FFFFFF"/>
                    </a:solidFill>
                  </a:rPr>
                  <a:t> X</a:t>
                </a:r>
              </a:p>
            </p:txBody>
          </p:sp>
        </p:grpSp>
      </p:grpSp>
      <p:sp>
        <p:nvSpPr>
          <p:cNvPr id="76" name="TextBox 75"/>
          <p:cNvSpPr txBox="1"/>
          <p:nvPr/>
        </p:nvSpPr>
        <p:spPr>
          <a:xfrm>
            <a:off x="7104112" y="1701246"/>
            <a:ext cx="2007281"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p>
        </p:txBody>
      </p:sp>
      <p:sp>
        <p:nvSpPr>
          <p:cNvPr id="78" name="TextBox 77"/>
          <p:cNvSpPr txBox="1"/>
          <p:nvPr/>
        </p:nvSpPr>
        <p:spPr>
          <a:xfrm>
            <a:off x="7107751" y="589271"/>
            <a:ext cx="2007281"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a:t>
            </a:r>
          </a:p>
        </p:txBody>
      </p:sp>
      <p:grpSp>
        <p:nvGrpSpPr>
          <p:cNvPr id="10" name="Group 9"/>
          <p:cNvGrpSpPr/>
          <p:nvPr/>
        </p:nvGrpSpPr>
        <p:grpSpPr>
          <a:xfrm>
            <a:off x="6135820" y="1707539"/>
            <a:ext cx="822771" cy="822771"/>
            <a:chOff x="5076056" y="1050744"/>
            <a:chExt cx="684076" cy="684076"/>
          </a:xfrm>
        </p:grpSpPr>
        <p:sp>
          <p:nvSpPr>
            <p:cNvPr id="80" name="Oval 79"/>
            <p:cNvSpPr/>
            <p:nvPr/>
          </p:nvSpPr>
          <p:spPr>
            <a:xfrm>
              <a:off x="5076056" y="1050744"/>
              <a:ext cx="684076" cy="684076"/>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2" name="Freeform 5"/>
            <p:cNvSpPr>
              <a:spLocks noChangeAspect="1" noEditPoints="1"/>
            </p:cNvSpPr>
            <p:nvPr/>
          </p:nvSpPr>
          <p:spPr bwMode="auto">
            <a:xfrm>
              <a:off x="5295608" y="1139532"/>
              <a:ext cx="254168" cy="506500"/>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8" name="Group 7"/>
          <p:cNvGrpSpPr/>
          <p:nvPr/>
        </p:nvGrpSpPr>
        <p:grpSpPr>
          <a:xfrm>
            <a:off x="6135820" y="595564"/>
            <a:ext cx="822771" cy="822771"/>
            <a:chOff x="5076056" y="123478"/>
            <a:chExt cx="684076" cy="684076"/>
          </a:xfrm>
        </p:grpSpPr>
        <p:sp>
          <p:nvSpPr>
            <p:cNvPr id="6" name="Oval 5"/>
            <p:cNvSpPr/>
            <p:nvPr/>
          </p:nvSpPr>
          <p:spPr>
            <a:xfrm>
              <a:off x="5076056" y="123478"/>
              <a:ext cx="684076" cy="68407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4" name="Freeform 6"/>
            <p:cNvSpPr>
              <a:spLocks noChangeAspect="1" noEditPoints="1"/>
            </p:cNvSpPr>
            <p:nvPr/>
          </p:nvSpPr>
          <p:spPr bwMode="auto">
            <a:xfrm>
              <a:off x="5292080" y="212267"/>
              <a:ext cx="252028" cy="506498"/>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3973976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25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50"/>
                                        <p:tgtEl>
                                          <p:spTgt spid="3"/>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66"/>
                                        </p:tgtEl>
                                        <p:attrNameLst>
                                          <p:attrName>style.visibility</p:attrName>
                                        </p:attrNameLst>
                                      </p:cBhvr>
                                      <p:to>
                                        <p:strVal val="visible"/>
                                      </p:to>
                                    </p:set>
                                    <p:animEffect transition="in" filter="fade">
                                      <p:cBhvr>
                                        <p:cTn id="10" dur="250"/>
                                        <p:tgtEl>
                                          <p:spTgt spid="66"/>
                                        </p:tgtEl>
                                      </p:cBhvr>
                                    </p:animEffect>
                                  </p:childTnLst>
                                </p:cTn>
                              </p:par>
                              <p:par>
                                <p:cTn id="11" presetID="10" presetClass="entr" presetSubtype="0" fill="hold" grpId="0" nodeType="withEffect">
                                  <p:stCondLst>
                                    <p:cond delay="750"/>
                                  </p:stCondLst>
                                  <p:childTnLst>
                                    <p:set>
                                      <p:cBhvr>
                                        <p:cTn id="12" dur="1" fill="hold">
                                          <p:stCondLst>
                                            <p:cond delay="0"/>
                                          </p:stCondLst>
                                        </p:cTn>
                                        <p:tgtEl>
                                          <p:spTgt spid="62"/>
                                        </p:tgtEl>
                                        <p:attrNameLst>
                                          <p:attrName>style.visibility</p:attrName>
                                        </p:attrNameLst>
                                      </p:cBhvr>
                                      <p:to>
                                        <p:strVal val="visible"/>
                                      </p:to>
                                    </p:set>
                                    <p:animEffect transition="in" filter="fade">
                                      <p:cBhvr>
                                        <p:cTn id="13" dur="250"/>
                                        <p:tgtEl>
                                          <p:spTgt spid="62"/>
                                        </p:tgtEl>
                                      </p:cBhvr>
                                    </p:animEffect>
                                  </p:childTnLst>
                                </p:cTn>
                              </p:par>
                              <p:par>
                                <p:cTn id="14" presetID="10" presetClass="entr" presetSubtype="0" fill="hold" grpId="0" nodeType="withEffect">
                                  <p:stCondLst>
                                    <p:cond delay="1000"/>
                                  </p:stCondLst>
                                  <p:childTnLst>
                                    <p:set>
                                      <p:cBhvr>
                                        <p:cTn id="15" dur="1" fill="hold">
                                          <p:stCondLst>
                                            <p:cond delay="0"/>
                                          </p:stCondLst>
                                        </p:cTn>
                                        <p:tgtEl>
                                          <p:spTgt spid="56"/>
                                        </p:tgtEl>
                                        <p:attrNameLst>
                                          <p:attrName>style.visibility</p:attrName>
                                        </p:attrNameLst>
                                      </p:cBhvr>
                                      <p:to>
                                        <p:strVal val="visible"/>
                                      </p:to>
                                    </p:set>
                                    <p:animEffect transition="in" filter="fade">
                                      <p:cBhvr>
                                        <p:cTn id="16" dur="250"/>
                                        <p:tgtEl>
                                          <p:spTgt spid="56"/>
                                        </p:tgtEl>
                                      </p:cBhvr>
                                    </p:animEffect>
                                  </p:childTnLst>
                                </p:cTn>
                              </p:par>
                              <p:par>
                                <p:cTn id="17" presetID="10" presetClass="entr" presetSubtype="0" fill="hold" grpId="0" nodeType="withEffect">
                                  <p:stCondLst>
                                    <p:cond delay="1250"/>
                                  </p:stCondLst>
                                  <p:childTnLst>
                                    <p:set>
                                      <p:cBhvr>
                                        <p:cTn id="18" dur="1" fill="hold">
                                          <p:stCondLst>
                                            <p:cond delay="0"/>
                                          </p:stCondLst>
                                        </p:cTn>
                                        <p:tgtEl>
                                          <p:spTgt spid="60"/>
                                        </p:tgtEl>
                                        <p:attrNameLst>
                                          <p:attrName>style.visibility</p:attrName>
                                        </p:attrNameLst>
                                      </p:cBhvr>
                                      <p:to>
                                        <p:strVal val="visible"/>
                                      </p:to>
                                    </p:set>
                                    <p:animEffect transition="in" filter="fade">
                                      <p:cBhvr>
                                        <p:cTn id="19" dur="250"/>
                                        <p:tgtEl>
                                          <p:spTgt spid="60"/>
                                        </p:tgtEl>
                                      </p:cBhvr>
                                    </p:animEffect>
                                  </p:childTnLst>
                                </p:cTn>
                              </p:par>
                              <p:par>
                                <p:cTn id="20" presetID="10" presetClass="entr" presetSubtype="0" fill="hold" grpId="0" nodeType="withEffect">
                                  <p:stCondLst>
                                    <p:cond delay="1500"/>
                                  </p:stCondLst>
                                  <p:childTnLst>
                                    <p:set>
                                      <p:cBhvr>
                                        <p:cTn id="21" dur="1" fill="hold">
                                          <p:stCondLst>
                                            <p:cond delay="0"/>
                                          </p:stCondLst>
                                        </p:cTn>
                                        <p:tgtEl>
                                          <p:spTgt spid="64"/>
                                        </p:tgtEl>
                                        <p:attrNameLst>
                                          <p:attrName>style.visibility</p:attrName>
                                        </p:attrNameLst>
                                      </p:cBhvr>
                                      <p:to>
                                        <p:strVal val="visible"/>
                                      </p:to>
                                    </p:set>
                                    <p:animEffect transition="in" filter="fade">
                                      <p:cBhvr>
                                        <p:cTn id="22" dur="250"/>
                                        <p:tgtEl>
                                          <p:spTgt spid="64"/>
                                        </p:tgtEl>
                                      </p:cBhvr>
                                    </p:animEffect>
                                  </p:childTnLst>
                                </p:cTn>
                              </p:par>
                              <p:par>
                                <p:cTn id="23" presetID="22" presetClass="entr" presetSubtype="4" fill="hold" grpId="0" nodeType="withEffect">
                                  <p:stCondLst>
                                    <p:cond delay="1750"/>
                                  </p:stCondLst>
                                  <p:childTnLst>
                                    <p:set>
                                      <p:cBhvr>
                                        <p:cTn id="24" dur="1" fill="hold">
                                          <p:stCondLst>
                                            <p:cond delay="0"/>
                                          </p:stCondLst>
                                        </p:cTn>
                                        <p:tgtEl>
                                          <p:spTgt spid="52"/>
                                        </p:tgtEl>
                                        <p:attrNameLst>
                                          <p:attrName>style.visibility</p:attrName>
                                        </p:attrNameLst>
                                      </p:cBhvr>
                                      <p:to>
                                        <p:strVal val="visible"/>
                                      </p:to>
                                    </p:set>
                                    <p:animEffect transition="in" filter="wipe(down)">
                                      <p:cBhvr>
                                        <p:cTn id="25" dur="250"/>
                                        <p:tgtEl>
                                          <p:spTgt spid="52"/>
                                        </p:tgtEl>
                                      </p:cBhvr>
                                    </p:animEffect>
                                  </p:childTnLst>
                                </p:cTn>
                              </p:par>
                              <p:par>
                                <p:cTn id="26" presetID="22" presetClass="entr" presetSubtype="4" fill="hold" nodeType="withEffect">
                                  <p:stCondLst>
                                    <p:cond delay="1800"/>
                                  </p:stCondLst>
                                  <p:childTnLst>
                                    <p:set>
                                      <p:cBhvr>
                                        <p:cTn id="27" dur="1" fill="hold">
                                          <p:stCondLst>
                                            <p:cond delay="0"/>
                                          </p:stCondLst>
                                        </p:cTn>
                                        <p:tgtEl>
                                          <p:spTgt spid="12"/>
                                        </p:tgtEl>
                                        <p:attrNameLst>
                                          <p:attrName>style.visibility</p:attrName>
                                        </p:attrNameLst>
                                      </p:cBhvr>
                                      <p:to>
                                        <p:strVal val="visible"/>
                                      </p:to>
                                    </p:set>
                                    <p:animEffect transition="in" filter="wipe(down)">
                                      <p:cBhvr>
                                        <p:cTn id="28" dur="250"/>
                                        <p:tgtEl>
                                          <p:spTgt spid="12"/>
                                        </p:tgtEl>
                                      </p:cBhvr>
                                    </p:animEffect>
                                  </p:childTnLst>
                                </p:cTn>
                              </p:par>
                              <p:par>
                                <p:cTn id="29" presetID="10" presetClass="entr" presetSubtype="0" fill="hold" nodeType="withEffect">
                                  <p:stCondLst>
                                    <p:cond delay="225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250"/>
                                        <p:tgtEl>
                                          <p:spTgt spid="8"/>
                                        </p:tgtEl>
                                      </p:cBhvr>
                                    </p:animEffect>
                                  </p:childTnLst>
                                </p:cTn>
                              </p:par>
                              <p:par>
                                <p:cTn id="32" presetID="22" presetClass="entr" presetSubtype="8" fill="hold" grpId="0" nodeType="withEffect">
                                  <p:stCondLst>
                                    <p:cond delay="2500"/>
                                  </p:stCondLst>
                                  <p:childTnLst>
                                    <p:set>
                                      <p:cBhvr>
                                        <p:cTn id="33" dur="1" fill="hold">
                                          <p:stCondLst>
                                            <p:cond delay="0"/>
                                          </p:stCondLst>
                                        </p:cTn>
                                        <p:tgtEl>
                                          <p:spTgt spid="78"/>
                                        </p:tgtEl>
                                        <p:attrNameLst>
                                          <p:attrName>style.visibility</p:attrName>
                                        </p:attrNameLst>
                                      </p:cBhvr>
                                      <p:to>
                                        <p:strVal val="visible"/>
                                      </p:to>
                                    </p:set>
                                    <p:animEffect transition="in" filter="wipe(left)">
                                      <p:cBhvr>
                                        <p:cTn id="34" dur="250"/>
                                        <p:tgtEl>
                                          <p:spTgt spid="78"/>
                                        </p:tgtEl>
                                      </p:cBhvr>
                                    </p:animEffect>
                                  </p:childTnLst>
                                </p:cTn>
                              </p:par>
                              <p:par>
                                <p:cTn id="35" presetID="10" presetClass="entr" presetSubtype="0" fill="hold" nodeType="withEffect">
                                  <p:stCondLst>
                                    <p:cond delay="275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250"/>
                                        <p:tgtEl>
                                          <p:spTgt spid="10"/>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76"/>
                                        </p:tgtEl>
                                        <p:attrNameLst>
                                          <p:attrName>style.visibility</p:attrName>
                                        </p:attrNameLst>
                                      </p:cBhvr>
                                      <p:to>
                                        <p:strVal val="visible"/>
                                      </p:to>
                                    </p:set>
                                    <p:animEffect transition="in" filter="wipe(left)">
                                      <p:cBhvr>
                                        <p:cTn id="40" dur="250"/>
                                        <p:tgtEl>
                                          <p:spTgt spid="76"/>
                                        </p:tgtEl>
                                      </p:cBhvr>
                                    </p:animEffect>
                                  </p:childTnLst>
                                </p:cTn>
                              </p:par>
                              <p:par>
                                <p:cTn id="41" presetID="22" presetClass="entr" presetSubtype="4" fill="hold" grpId="0" nodeType="withEffect">
                                  <p:stCondLst>
                                    <p:cond delay="3250"/>
                                  </p:stCondLst>
                                  <p:childTnLst>
                                    <p:set>
                                      <p:cBhvr>
                                        <p:cTn id="42" dur="1" fill="hold">
                                          <p:stCondLst>
                                            <p:cond delay="0"/>
                                          </p:stCondLst>
                                        </p:cTn>
                                        <p:tgtEl>
                                          <p:spTgt spid="118"/>
                                        </p:tgtEl>
                                        <p:attrNameLst>
                                          <p:attrName>style.visibility</p:attrName>
                                        </p:attrNameLst>
                                      </p:cBhvr>
                                      <p:to>
                                        <p:strVal val="visible"/>
                                      </p:to>
                                    </p:set>
                                    <p:animEffect transition="in" filter="wipe(down)">
                                      <p:cBhvr>
                                        <p:cTn id="43" dur="250"/>
                                        <p:tgtEl>
                                          <p:spTgt spid="118"/>
                                        </p:tgtEl>
                                      </p:cBhvr>
                                    </p:animEffect>
                                  </p:childTnLst>
                                </p:cTn>
                              </p:par>
                              <p:par>
                                <p:cTn id="44" presetID="22" presetClass="entr" presetSubtype="8" fill="hold" grpId="0" nodeType="withEffect">
                                  <p:stCondLst>
                                    <p:cond delay="3250"/>
                                  </p:stCondLst>
                                  <p:childTnLst>
                                    <p:set>
                                      <p:cBhvr>
                                        <p:cTn id="45" dur="1" fill="hold">
                                          <p:stCondLst>
                                            <p:cond delay="0"/>
                                          </p:stCondLst>
                                        </p:cTn>
                                        <p:tgtEl>
                                          <p:spTgt spid="58">
                                            <p:graphicEl>
                                              <a:chart seriesIdx="-3" categoryIdx="-3" bldStep="gridLegend"/>
                                            </p:graphicEl>
                                          </p:spTgt>
                                        </p:tgtEl>
                                        <p:attrNameLst>
                                          <p:attrName>style.visibility</p:attrName>
                                        </p:attrNameLst>
                                      </p:cBhvr>
                                      <p:to>
                                        <p:strVal val="visible"/>
                                      </p:to>
                                    </p:set>
                                    <p:animEffect transition="in" filter="wipe(left)">
                                      <p:cBhvr>
                                        <p:cTn id="46" dur="250"/>
                                        <p:tgtEl>
                                          <p:spTgt spid="58">
                                            <p:graphicEl>
                                              <a:chart seriesIdx="-3" categoryIdx="-3" bldStep="gridLegend"/>
                                            </p:graphicEl>
                                          </p:spTgt>
                                        </p:tgtEl>
                                      </p:cBhvr>
                                    </p:animEffect>
                                  </p:childTnLst>
                                </p:cTn>
                              </p:par>
                              <p:par>
                                <p:cTn id="47" presetID="22" presetClass="entr" presetSubtype="8" fill="hold" grpId="0" nodeType="withEffect">
                                  <p:stCondLst>
                                    <p:cond delay="3500"/>
                                  </p:stCondLst>
                                  <p:childTnLst>
                                    <p:set>
                                      <p:cBhvr>
                                        <p:cTn id="48" dur="1" fill="hold">
                                          <p:stCondLst>
                                            <p:cond delay="0"/>
                                          </p:stCondLst>
                                        </p:cTn>
                                        <p:tgtEl>
                                          <p:spTgt spid="58">
                                            <p:graphicEl>
                                              <a:chart seriesIdx="-4" categoryIdx="0" bldStep="category"/>
                                            </p:graphicEl>
                                          </p:spTgt>
                                        </p:tgtEl>
                                        <p:attrNameLst>
                                          <p:attrName>style.visibility</p:attrName>
                                        </p:attrNameLst>
                                      </p:cBhvr>
                                      <p:to>
                                        <p:strVal val="visible"/>
                                      </p:to>
                                    </p:set>
                                    <p:animEffect transition="in" filter="wipe(left)">
                                      <p:cBhvr>
                                        <p:cTn id="49" dur="250"/>
                                        <p:tgtEl>
                                          <p:spTgt spid="58">
                                            <p:graphicEl>
                                              <a:chart seriesIdx="-4" categoryIdx="0" bldStep="category"/>
                                            </p:graphicEl>
                                          </p:spTgt>
                                        </p:tgtEl>
                                      </p:cBhvr>
                                    </p:animEffect>
                                  </p:childTnLst>
                                </p:cTn>
                              </p:par>
                              <p:par>
                                <p:cTn id="50" presetID="22" presetClass="entr" presetSubtype="8" fill="hold" grpId="0" nodeType="withEffect">
                                  <p:stCondLst>
                                    <p:cond delay="3750"/>
                                  </p:stCondLst>
                                  <p:childTnLst>
                                    <p:set>
                                      <p:cBhvr>
                                        <p:cTn id="51" dur="1" fill="hold">
                                          <p:stCondLst>
                                            <p:cond delay="0"/>
                                          </p:stCondLst>
                                        </p:cTn>
                                        <p:tgtEl>
                                          <p:spTgt spid="58">
                                            <p:graphicEl>
                                              <a:chart seriesIdx="-4" categoryIdx="1" bldStep="category"/>
                                            </p:graphicEl>
                                          </p:spTgt>
                                        </p:tgtEl>
                                        <p:attrNameLst>
                                          <p:attrName>style.visibility</p:attrName>
                                        </p:attrNameLst>
                                      </p:cBhvr>
                                      <p:to>
                                        <p:strVal val="visible"/>
                                      </p:to>
                                    </p:set>
                                    <p:animEffect transition="in" filter="wipe(left)">
                                      <p:cBhvr>
                                        <p:cTn id="52" dur="250"/>
                                        <p:tgtEl>
                                          <p:spTgt spid="58">
                                            <p:graphicEl>
                                              <a:chart seriesIdx="-4" categoryIdx="1" bldStep="category"/>
                                            </p:graphicEl>
                                          </p:spTgt>
                                        </p:tgtEl>
                                      </p:cBhvr>
                                    </p:animEffect>
                                  </p:childTnLst>
                                </p:cTn>
                              </p:par>
                              <p:par>
                                <p:cTn id="53" presetID="22" presetClass="entr" presetSubtype="8" fill="hold" grpId="0" nodeType="withEffect">
                                  <p:stCondLst>
                                    <p:cond delay="4000"/>
                                  </p:stCondLst>
                                  <p:childTnLst>
                                    <p:set>
                                      <p:cBhvr>
                                        <p:cTn id="54" dur="1" fill="hold">
                                          <p:stCondLst>
                                            <p:cond delay="0"/>
                                          </p:stCondLst>
                                        </p:cTn>
                                        <p:tgtEl>
                                          <p:spTgt spid="58">
                                            <p:graphicEl>
                                              <a:chart seriesIdx="-4" categoryIdx="2" bldStep="category"/>
                                            </p:graphicEl>
                                          </p:spTgt>
                                        </p:tgtEl>
                                        <p:attrNameLst>
                                          <p:attrName>style.visibility</p:attrName>
                                        </p:attrNameLst>
                                      </p:cBhvr>
                                      <p:to>
                                        <p:strVal val="visible"/>
                                      </p:to>
                                    </p:set>
                                    <p:animEffect transition="in" filter="wipe(left)">
                                      <p:cBhvr>
                                        <p:cTn id="55" dur="250"/>
                                        <p:tgtEl>
                                          <p:spTgt spid="58">
                                            <p:graphicEl>
                                              <a:chart seriesIdx="-4" categoryIdx="2" bldStep="category"/>
                                            </p:graphicEl>
                                          </p:spTgt>
                                        </p:tgtEl>
                                      </p:cBhvr>
                                    </p:animEffect>
                                  </p:childTnLst>
                                </p:cTn>
                              </p:par>
                              <p:par>
                                <p:cTn id="56" presetID="22" presetClass="entr" presetSubtype="8" fill="hold" grpId="0" nodeType="withEffect">
                                  <p:stCondLst>
                                    <p:cond delay="4250"/>
                                  </p:stCondLst>
                                  <p:childTnLst>
                                    <p:set>
                                      <p:cBhvr>
                                        <p:cTn id="57" dur="1" fill="hold">
                                          <p:stCondLst>
                                            <p:cond delay="0"/>
                                          </p:stCondLst>
                                        </p:cTn>
                                        <p:tgtEl>
                                          <p:spTgt spid="58">
                                            <p:graphicEl>
                                              <a:chart seriesIdx="-4" categoryIdx="3" bldStep="category"/>
                                            </p:graphicEl>
                                          </p:spTgt>
                                        </p:tgtEl>
                                        <p:attrNameLst>
                                          <p:attrName>style.visibility</p:attrName>
                                        </p:attrNameLst>
                                      </p:cBhvr>
                                      <p:to>
                                        <p:strVal val="visible"/>
                                      </p:to>
                                    </p:set>
                                    <p:animEffect transition="in" filter="wipe(left)">
                                      <p:cBhvr>
                                        <p:cTn id="58" dur="250"/>
                                        <p:tgtEl>
                                          <p:spTgt spid="58">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Graphic spid="58" grpId="0">
        <p:bldSub>
          <a:bldChart bld="category"/>
        </p:bldSub>
      </p:bldGraphic>
      <p:bldP spid="52" grpId="0" animBg="1"/>
      <p:bldP spid="56" grpId="0" animBg="1"/>
      <p:bldP spid="60" grpId="0" animBg="1"/>
      <p:bldP spid="62" grpId="0" animBg="1"/>
      <p:bldP spid="64" grpId="0" animBg="1"/>
      <p:bldP spid="66" grpId="0" animBg="1"/>
      <p:bldP spid="76" grpId="0"/>
      <p:bldP spid="78" grpId="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7215959" y="1268760"/>
            <a:ext cx="4688687" cy="4694616"/>
            <a:chOff x="7215959" y="1268760"/>
            <a:chExt cx="4688687" cy="4694616"/>
          </a:xfrm>
        </p:grpSpPr>
        <p:sp>
          <p:nvSpPr>
            <p:cNvPr id="26" name="Rectangle 25"/>
            <p:cNvSpPr/>
            <p:nvPr/>
          </p:nvSpPr>
          <p:spPr>
            <a:xfrm>
              <a:off x="7215959" y="5143676"/>
              <a:ext cx="1089414" cy="337528"/>
            </a:xfrm>
            <a:prstGeom prst="rect">
              <a:avLst/>
            </a:prstGeom>
          </p:spPr>
          <p:txBody>
            <a:bodyPr wrap="none">
              <a:noAutofit/>
            </a:bodyPr>
            <a:lstStyle/>
            <a:p>
              <a:pPr algn="r">
                <a:lnSpc>
                  <a:spcPct val="95000"/>
                </a:lnSpc>
              </a:pPr>
              <a:r>
                <a:rPr lang="en-US" sz="1467" dirty="0"/>
                <a:t>2018</a:t>
              </a:r>
            </a:p>
          </p:txBody>
        </p:sp>
        <p:sp>
          <p:nvSpPr>
            <p:cNvPr id="27" name="Rectangle 26"/>
            <p:cNvSpPr/>
            <p:nvPr/>
          </p:nvSpPr>
          <p:spPr>
            <a:xfrm>
              <a:off x="7215959" y="4590120"/>
              <a:ext cx="1089414" cy="337528"/>
            </a:xfrm>
            <a:prstGeom prst="rect">
              <a:avLst/>
            </a:prstGeom>
          </p:spPr>
          <p:txBody>
            <a:bodyPr wrap="none">
              <a:noAutofit/>
            </a:bodyPr>
            <a:lstStyle/>
            <a:p>
              <a:pPr algn="r">
                <a:lnSpc>
                  <a:spcPct val="95000"/>
                </a:lnSpc>
              </a:pPr>
              <a:r>
                <a:rPr lang="en-US" sz="1467" dirty="0"/>
                <a:t>2017</a:t>
              </a:r>
            </a:p>
          </p:txBody>
        </p:sp>
        <p:sp>
          <p:nvSpPr>
            <p:cNvPr id="28" name="Rectangle 27"/>
            <p:cNvSpPr/>
            <p:nvPr/>
          </p:nvSpPr>
          <p:spPr>
            <a:xfrm>
              <a:off x="7215959" y="4036560"/>
              <a:ext cx="1089414" cy="337528"/>
            </a:xfrm>
            <a:prstGeom prst="rect">
              <a:avLst/>
            </a:prstGeom>
          </p:spPr>
          <p:txBody>
            <a:bodyPr wrap="none">
              <a:noAutofit/>
            </a:bodyPr>
            <a:lstStyle/>
            <a:p>
              <a:pPr algn="r">
                <a:lnSpc>
                  <a:spcPct val="95000"/>
                </a:lnSpc>
              </a:pPr>
              <a:r>
                <a:rPr lang="en-US" sz="1467" dirty="0"/>
                <a:t>2016</a:t>
              </a:r>
            </a:p>
          </p:txBody>
        </p:sp>
        <p:sp>
          <p:nvSpPr>
            <p:cNvPr id="29" name="Rectangle 28"/>
            <p:cNvSpPr/>
            <p:nvPr/>
          </p:nvSpPr>
          <p:spPr>
            <a:xfrm>
              <a:off x="7215959" y="3483000"/>
              <a:ext cx="1089414" cy="337528"/>
            </a:xfrm>
            <a:prstGeom prst="rect">
              <a:avLst/>
            </a:prstGeom>
          </p:spPr>
          <p:txBody>
            <a:bodyPr wrap="none">
              <a:noAutofit/>
            </a:bodyPr>
            <a:lstStyle/>
            <a:p>
              <a:pPr algn="r">
                <a:lnSpc>
                  <a:spcPct val="95000"/>
                </a:lnSpc>
              </a:pPr>
              <a:r>
                <a:rPr lang="en-US" sz="1467" dirty="0"/>
                <a:t>2015</a:t>
              </a:r>
            </a:p>
          </p:txBody>
        </p:sp>
        <p:sp>
          <p:nvSpPr>
            <p:cNvPr id="30" name="Rectangle 29"/>
            <p:cNvSpPr/>
            <p:nvPr/>
          </p:nvSpPr>
          <p:spPr>
            <a:xfrm>
              <a:off x="7215959" y="2929440"/>
              <a:ext cx="1089414" cy="337528"/>
            </a:xfrm>
            <a:prstGeom prst="rect">
              <a:avLst/>
            </a:prstGeom>
          </p:spPr>
          <p:txBody>
            <a:bodyPr wrap="none">
              <a:noAutofit/>
            </a:bodyPr>
            <a:lstStyle/>
            <a:p>
              <a:pPr algn="r">
                <a:lnSpc>
                  <a:spcPct val="95000"/>
                </a:lnSpc>
              </a:pPr>
              <a:r>
                <a:rPr lang="en-US" sz="1467" dirty="0"/>
                <a:t>2014</a:t>
              </a:r>
            </a:p>
          </p:txBody>
        </p:sp>
        <p:sp>
          <p:nvSpPr>
            <p:cNvPr id="31" name="Rectangle 30"/>
            <p:cNvSpPr/>
            <p:nvPr/>
          </p:nvSpPr>
          <p:spPr>
            <a:xfrm>
              <a:off x="7215959" y="2375880"/>
              <a:ext cx="1089414" cy="337528"/>
            </a:xfrm>
            <a:prstGeom prst="rect">
              <a:avLst/>
            </a:prstGeom>
          </p:spPr>
          <p:txBody>
            <a:bodyPr wrap="none">
              <a:noAutofit/>
            </a:bodyPr>
            <a:lstStyle/>
            <a:p>
              <a:pPr algn="r">
                <a:lnSpc>
                  <a:spcPct val="95000"/>
                </a:lnSpc>
              </a:pPr>
              <a:r>
                <a:rPr lang="en-US" sz="1467" dirty="0"/>
                <a:t>2013</a:t>
              </a:r>
            </a:p>
          </p:txBody>
        </p:sp>
        <p:sp>
          <p:nvSpPr>
            <p:cNvPr id="32" name="Rectangle 31"/>
            <p:cNvSpPr/>
            <p:nvPr/>
          </p:nvSpPr>
          <p:spPr>
            <a:xfrm>
              <a:off x="7215959" y="1822320"/>
              <a:ext cx="1089414" cy="337528"/>
            </a:xfrm>
            <a:prstGeom prst="rect">
              <a:avLst/>
            </a:prstGeom>
          </p:spPr>
          <p:txBody>
            <a:bodyPr wrap="none">
              <a:noAutofit/>
            </a:bodyPr>
            <a:lstStyle/>
            <a:p>
              <a:pPr algn="r">
                <a:lnSpc>
                  <a:spcPct val="95000"/>
                </a:lnSpc>
              </a:pPr>
              <a:r>
                <a:rPr lang="en-US" sz="1467" dirty="0"/>
                <a:t>2012</a:t>
              </a:r>
            </a:p>
          </p:txBody>
        </p:sp>
        <p:sp>
          <p:nvSpPr>
            <p:cNvPr id="33" name="Rectangle 32"/>
            <p:cNvSpPr/>
            <p:nvPr/>
          </p:nvSpPr>
          <p:spPr>
            <a:xfrm>
              <a:off x="7215959" y="1268760"/>
              <a:ext cx="1089414" cy="337528"/>
            </a:xfrm>
            <a:prstGeom prst="rect">
              <a:avLst/>
            </a:prstGeom>
          </p:spPr>
          <p:txBody>
            <a:bodyPr wrap="none">
              <a:noAutofit/>
            </a:bodyPr>
            <a:lstStyle/>
            <a:p>
              <a:pPr algn="r">
                <a:lnSpc>
                  <a:spcPct val="95000"/>
                </a:lnSpc>
              </a:pPr>
              <a:r>
                <a:rPr lang="en-US" sz="1467" dirty="0"/>
                <a:t>2011</a:t>
              </a:r>
            </a:p>
          </p:txBody>
        </p:sp>
        <p:sp>
          <p:nvSpPr>
            <p:cNvPr id="34" name="Rounded Rectangle 33"/>
            <p:cNvSpPr/>
            <p:nvPr/>
          </p:nvSpPr>
          <p:spPr>
            <a:xfrm rot="5400000">
              <a:off x="9675406" y="-8667"/>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6" name="Rounded Rectangle 35"/>
            <p:cNvSpPr/>
            <p:nvPr/>
          </p:nvSpPr>
          <p:spPr>
            <a:xfrm rot="5400000">
              <a:off x="9675406" y="54489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8" name="Rounded Rectangle 37"/>
            <p:cNvSpPr/>
            <p:nvPr/>
          </p:nvSpPr>
          <p:spPr>
            <a:xfrm rot="5400000">
              <a:off x="9675406" y="109845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0" name="Rounded Rectangle 39"/>
            <p:cNvSpPr/>
            <p:nvPr/>
          </p:nvSpPr>
          <p:spPr>
            <a:xfrm rot="5400000">
              <a:off x="9675406" y="165201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2" name="Rounded Rectangle 41"/>
            <p:cNvSpPr/>
            <p:nvPr/>
          </p:nvSpPr>
          <p:spPr>
            <a:xfrm rot="5400000">
              <a:off x="9675406" y="220557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4" name="Rounded Rectangle 43"/>
            <p:cNvSpPr/>
            <p:nvPr/>
          </p:nvSpPr>
          <p:spPr>
            <a:xfrm rot="5400000">
              <a:off x="9675406" y="275913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6" name="Rounded Rectangle 45"/>
            <p:cNvSpPr/>
            <p:nvPr/>
          </p:nvSpPr>
          <p:spPr>
            <a:xfrm rot="5400000">
              <a:off x="9675406" y="331269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8" name="Rounded Rectangle 47"/>
            <p:cNvSpPr/>
            <p:nvPr/>
          </p:nvSpPr>
          <p:spPr>
            <a:xfrm rot="5400000">
              <a:off x="9675406" y="3866249"/>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0" name="Rectangle 49"/>
            <p:cNvSpPr/>
            <p:nvPr/>
          </p:nvSpPr>
          <p:spPr>
            <a:xfrm>
              <a:off x="11003435" y="5656561"/>
              <a:ext cx="901211" cy="306815"/>
            </a:xfrm>
            <a:prstGeom prst="rect">
              <a:avLst/>
            </a:prstGeom>
          </p:spPr>
          <p:txBody>
            <a:bodyPr wrap="square">
              <a:spAutoFit/>
            </a:bodyPr>
            <a:lstStyle/>
            <a:p>
              <a:pPr>
                <a:lnSpc>
                  <a:spcPct val="95000"/>
                </a:lnSpc>
              </a:pPr>
              <a:r>
                <a:rPr lang="en-US" sz="1467" dirty="0"/>
                <a:t>100%</a:t>
              </a:r>
            </a:p>
          </p:txBody>
        </p:sp>
        <p:sp>
          <p:nvSpPr>
            <p:cNvPr id="51" name="Rectangle 50"/>
            <p:cNvSpPr/>
            <p:nvPr/>
          </p:nvSpPr>
          <p:spPr>
            <a:xfrm>
              <a:off x="10336194" y="5656561"/>
              <a:ext cx="901211" cy="306815"/>
            </a:xfrm>
            <a:prstGeom prst="rect">
              <a:avLst/>
            </a:prstGeom>
          </p:spPr>
          <p:txBody>
            <a:bodyPr wrap="square">
              <a:spAutoFit/>
            </a:bodyPr>
            <a:lstStyle/>
            <a:p>
              <a:pPr>
                <a:lnSpc>
                  <a:spcPct val="95000"/>
                </a:lnSpc>
              </a:pPr>
              <a:r>
                <a:rPr lang="en-US" sz="1467" dirty="0"/>
                <a:t>75%</a:t>
              </a:r>
            </a:p>
          </p:txBody>
        </p:sp>
        <p:sp>
          <p:nvSpPr>
            <p:cNvPr id="52" name="Rectangle 51"/>
            <p:cNvSpPr/>
            <p:nvPr/>
          </p:nvSpPr>
          <p:spPr>
            <a:xfrm>
              <a:off x="9668951" y="5656561"/>
              <a:ext cx="901211" cy="306815"/>
            </a:xfrm>
            <a:prstGeom prst="rect">
              <a:avLst/>
            </a:prstGeom>
          </p:spPr>
          <p:txBody>
            <a:bodyPr wrap="square">
              <a:spAutoFit/>
            </a:bodyPr>
            <a:lstStyle/>
            <a:p>
              <a:pPr>
                <a:lnSpc>
                  <a:spcPct val="95000"/>
                </a:lnSpc>
              </a:pPr>
              <a:r>
                <a:rPr lang="en-US" sz="1467" dirty="0"/>
                <a:t>50%</a:t>
              </a:r>
            </a:p>
          </p:txBody>
        </p:sp>
        <p:sp>
          <p:nvSpPr>
            <p:cNvPr id="53" name="Rectangle 52"/>
            <p:cNvSpPr/>
            <p:nvPr/>
          </p:nvSpPr>
          <p:spPr>
            <a:xfrm>
              <a:off x="8334463" y="5656561"/>
              <a:ext cx="901211" cy="306815"/>
            </a:xfrm>
            <a:prstGeom prst="rect">
              <a:avLst/>
            </a:prstGeom>
          </p:spPr>
          <p:txBody>
            <a:bodyPr wrap="square">
              <a:spAutoFit/>
            </a:bodyPr>
            <a:lstStyle/>
            <a:p>
              <a:pPr>
                <a:lnSpc>
                  <a:spcPct val="95000"/>
                </a:lnSpc>
              </a:pPr>
              <a:r>
                <a:rPr lang="en-US" sz="1467" dirty="0"/>
                <a:t>0%</a:t>
              </a:r>
            </a:p>
          </p:txBody>
        </p:sp>
        <p:sp>
          <p:nvSpPr>
            <p:cNvPr id="54" name="Rectangle 53"/>
            <p:cNvSpPr/>
            <p:nvPr/>
          </p:nvSpPr>
          <p:spPr>
            <a:xfrm>
              <a:off x="9001707" y="5656561"/>
              <a:ext cx="901211" cy="306815"/>
            </a:xfrm>
            <a:prstGeom prst="rect">
              <a:avLst/>
            </a:prstGeom>
          </p:spPr>
          <p:txBody>
            <a:bodyPr wrap="square">
              <a:spAutoFit/>
            </a:bodyPr>
            <a:lstStyle/>
            <a:p>
              <a:pPr>
                <a:lnSpc>
                  <a:spcPct val="95000"/>
                </a:lnSpc>
              </a:pPr>
              <a:r>
                <a:rPr lang="en-US" sz="1467" dirty="0"/>
                <a:t>25%</a:t>
              </a:r>
            </a:p>
          </p:txBody>
        </p:sp>
      </p:grpSp>
      <p:grpSp>
        <p:nvGrpSpPr>
          <p:cNvPr id="2" name="Group 1"/>
          <p:cNvGrpSpPr/>
          <p:nvPr/>
        </p:nvGrpSpPr>
        <p:grpSpPr>
          <a:xfrm>
            <a:off x="431372" y="500676"/>
            <a:ext cx="6901209" cy="3960073"/>
            <a:chOff x="1232297" y="656035"/>
            <a:chExt cx="6677025" cy="3831431"/>
          </a:xfrm>
        </p:grpSpPr>
        <p:sp>
          <p:nvSpPr>
            <p:cNvPr id="7" name="Freeform 7"/>
            <p:cNvSpPr>
              <a:spLocks/>
            </p:cNvSpPr>
            <p:nvPr/>
          </p:nvSpPr>
          <p:spPr bwMode="auto">
            <a:xfrm>
              <a:off x="1232297" y="1895476"/>
              <a:ext cx="1900238" cy="2160984"/>
            </a:xfrm>
            <a:custGeom>
              <a:avLst/>
              <a:gdLst>
                <a:gd name="T0" fmla="*/ 1447 w 1596"/>
                <a:gd name="T1" fmla="*/ 1794 h 1815"/>
                <a:gd name="T2" fmla="*/ 1331 w 1596"/>
                <a:gd name="T3" fmla="*/ 1704 h 1815"/>
                <a:gd name="T4" fmla="*/ 1137 w 1596"/>
                <a:gd name="T5" fmla="*/ 1609 h 1815"/>
                <a:gd name="T6" fmla="*/ 984 w 1596"/>
                <a:gd name="T7" fmla="*/ 1463 h 1815"/>
                <a:gd name="T8" fmla="*/ 896 w 1596"/>
                <a:gd name="T9" fmla="*/ 1392 h 1815"/>
                <a:gd name="T10" fmla="*/ 764 w 1596"/>
                <a:gd name="T11" fmla="*/ 1401 h 1815"/>
                <a:gd name="T12" fmla="*/ 617 w 1596"/>
                <a:gd name="T13" fmla="*/ 1228 h 1815"/>
                <a:gd name="T14" fmla="*/ 563 w 1596"/>
                <a:gd name="T15" fmla="*/ 1176 h 1815"/>
                <a:gd name="T16" fmla="*/ 492 w 1596"/>
                <a:gd name="T17" fmla="*/ 1084 h 1815"/>
                <a:gd name="T18" fmla="*/ 475 w 1596"/>
                <a:gd name="T19" fmla="*/ 1020 h 1815"/>
                <a:gd name="T20" fmla="*/ 369 w 1596"/>
                <a:gd name="T21" fmla="*/ 942 h 1815"/>
                <a:gd name="T22" fmla="*/ 433 w 1596"/>
                <a:gd name="T23" fmla="*/ 824 h 1815"/>
                <a:gd name="T24" fmla="*/ 392 w 1596"/>
                <a:gd name="T25" fmla="*/ 694 h 1815"/>
                <a:gd name="T26" fmla="*/ 329 w 1596"/>
                <a:gd name="T27" fmla="*/ 623 h 1815"/>
                <a:gd name="T28" fmla="*/ 149 w 1596"/>
                <a:gd name="T29" fmla="*/ 518 h 1815"/>
                <a:gd name="T30" fmla="*/ 97 w 1596"/>
                <a:gd name="T31" fmla="*/ 398 h 1815"/>
                <a:gd name="T32" fmla="*/ 38 w 1596"/>
                <a:gd name="T33" fmla="*/ 301 h 1815"/>
                <a:gd name="T34" fmla="*/ 87 w 1596"/>
                <a:gd name="T35" fmla="*/ 291 h 1815"/>
                <a:gd name="T36" fmla="*/ 149 w 1596"/>
                <a:gd name="T37" fmla="*/ 320 h 1815"/>
                <a:gd name="T38" fmla="*/ 139 w 1596"/>
                <a:gd name="T39" fmla="*/ 336 h 1815"/>
                <a:gd name="T40" fmla="*/ 175 w 1596"/>
                <a:gd name="T41" fmla="*/ 379 h 1815"/>
                <a:gd name="T42" fmla="*/ 210 w 1596"/>
                <a:gd name="T43" fmla="*/ 374 h 1815"/>
                <a:gd name="T44" fmla="*/ 243 w 1596"/>
                <a:gd name="T45" fmla="*/ 265 h 1815"/>
                <a:gd name="T46" fmla="*/ 310 w 1596"/>
                <a:gd name="T47" fmla="*/ 173 h 1815"/>
                <a:gd name="T48" fmla="*/ 310 w 1596"/>
                <a:gd name="T49" fmla="*/ 137 h 1815"/>
                <a:gd name="T50" fmla="*/ 485 w 1596"/>
                <a:gd name="T51" fmla="*/ 66 h 1815"/>
                <a:gd name="T52" fmla="*/ 560 w 1596"/>
                <a:gd name="T53" fmla="*/ 2 h 1815"/>
                <a:gd name="T54" fmla="*/ 735 w 1596"/>
                <a:gd name="T55" fmla="*/ 50 h 1815"/>
                <a:gd name="T56" fmla="*/ 847 w 1596"/>
                <a:gd name="T57" fmla="*/ 78 h 1815"/>
                <a:gd name="T58" fmla="*/ 929 w 1596"/>
                <a:gd name="T59" fmla="*/ 121 h 1815"/>
                <a:gd name="T60" fmla="*/ 951 w 1596"/>
                <a:gd name="T61" fmla="*/ 218 h 1815"/>
                <a:gd name="T62" fmla="*/ 996 w 1596"/>
                <a:gd name="T63" fmla="*/ 298 h 1815"/>
                <a:gd name="T64" fmla="*/ 991 w 1596"/>
                <a:gd name="T65" fmla="*/ 346 h 1815"/>
                <a:gd name="T66" fmla="*/ 1095 w 1596"/>
                <a:gd name="T67" fmla="*/ 391 h 1815"/>
                <a:gd name="T68" fmla="*/ 1133 w 1596"/>
                <a:gd name="T69" fmla="*/ 424 h 1815"/>
                <a:gd name="T70" fmla="*/ 1156 w 1596"/>
                <a:gd name="T71" fmla="*/ 438 h 1815"/>
                <a:gd name="T72" fmla="*/ 1268 w 1596"/>
                <a:gd name="T73" fmla="*/ 462 h 1815"/>
                <a:gd name="T74" fmla="*/ 1341 w 1596"/>
                <a:gd name="T75" fmla="*/ 457 h 1815"/>
                <a:gd name="T76" fmla="*/ 1428 w 1596"/>
                <a:gd name="T77" fmla="*/ 495 h 1815"/>
                <a:gd name="T78" fmla="*/ 1497 w 1596"/>
                <a:gd name="T79" fmla="*/ 540 h 1815"/>
                <a:gd name="T80" fmla="*/ 1516 w 1596"/>
                <a:gd name="T81" fmla="*/ 594 h 1815"/>
                <a:gd name="T82" fmla="*/ 1495 w 1596"/>
                <a:gd name="T83" fmla="*/ 611 h 1815"/>
                <a:gd name="T84" fmla="*/ 1495 w 1596"/>
                <a:gd name="T85" fmla="*/ 672 h 1815"/>
                <a:gd name="T86" fmla="*/ 1499 w 1596"/>
                <a:gd name="T87" fmla="*/ 738 h 1815"/>
                <a:gd name="T88" fmla="*/ 1521 w 1596"/>
                <a:gd name="T89" fmla="*/ 760 h 1815"/>
                <a:gd name="T90" fmla="*/ 1445 w 1596"/>
                <a:gd name="T91" fmla="*/ 833 h 1815"/>
                <a:gd name="T92" fmla="*/ 1457 w 1596"/>
                <a:gd name="T93" fmla="*/ 873 h 1815"/>
                <a:gd name="T94" fmla="*/ 1461 w 1596"/>
                <a:gd name="T95" fmla="*/ 899 h 1815"/>
                <a:gd name="T96" fmla="*/ 1483 w 1596"/>
                <a:gd name="T97" fmla="*/ 925 h 1815"/>
                <a:gd name="T98" fmla="*/ 1516 w 1596"/>
                <a:gd name="T99" fmla="*/ 999 h 1815"/>
                <a:gd name="T100" fmla="*/ 1540 w 1596"/>
                <a:gd name="T101" fmla="*/ 1060 h 1815"/>
                <a:gd name="T102" fmla="*/ 1577 w 1596"/>
                <a:gd name="T103" fmla="*/ 1160 h 1815"/>
                <a:gd name="T104" fmla="*/ 1594 w 1596"/>
                <a:gd name="T105" fmla="*/ 1269 h 1815"/>
                <a:gd name="T106" fmla="*/ 1558 w 1596"/>
                <a:gd name="T107" fmla="*/ 1363 h 1815"/>
                <a:gd name="T108" fmla="*/ 1561 w 1596"/>
                <a:gd name="T109" fmla="*/ 1406 h 1815"/>
                <a:gd name="T110" fmla="*/ 1573 w 1596"/>
                <a:gd name="T111" fmla="*/ 1446 h 1815"/>
                <a:gd name="T112" fmla="*/ 1542 w 1596"/>
                <a:gd name="T113" fmla="*/ 1529 h 1815"/>
                <a:gd name="T114" fmla="*/ 1499 w 1596"/>
                <a:gd name="T115" fmla="*/ 1591 h 1815"/>
                <a:gd name="T116" fmla="*/ 1506 w 1596"/>
                <a:gd name="T117" fmla="*/ 166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96" h="1815">
                  <a:moveTo>
                    <a:pt x="1478" y="1718"/>
                  </a:moveTo>
                  <a:lnTo>
                    <a:pt x="1478" y="1718"/>
                  </a:lnTo>
                  <a:lnTo>
                    <a:pt x="1466" y="1759"/>
                  </a:lnTo>
                  <a:lnTo>
                    <a:pt x="1469" y="1770"/>
                  </a:lnTo>
                  <a:lnTo>
                    <a:pt x="1464" y="1770"/>
                  </a:lnTo>
                  <a:lnTo>
                    <a:pt x="1454" y="1777"/>
                  </a:lnTo>
                  <a:lnTo>
                    <a:pt x="1447" y="1794"/>
                  </a:lnTo>
                  <a:lnTo>
                    <a:pt x="1443" y="1815"/>
                  </a:lnTo>
                  <a:lnTo>
                    <a:pt x="1424" y="1811"/>
                  </a:lnTo>
                  <a:lnTo>
                    <a:pt x="1393" y="1796"/>
                  </a:lnTo>
                  <a:lnTo>
                    <a:pt x="1365" y="1777"/>
                  </a:lnTo>
                  <a:lnTo>
                    <a:pt x="1350" y="1761"/>
                  </a:lnTo>
                  <a:lnTo>
                    <a:pt x="1343" y="1725"/>
                  </a:lnTo>
                  <a:lnTo>
                    <a:pt x="1331" y="1704"/>
                  </a:lnTo>
                  <a:lnTo>
                    <a:pt x="1289" y="1673"/>
                  </a:lnTo>
                  <a:lnTo>
                    <a:pt x="1258" y="1645"/>
                  </a:lnTo>
                  <a:lnTo>
                    <a:pt x="1246" y="1638"/>
                  </a:lnTo>
                  <a:lnTo>
                    <a:pt x="1230" y="1633"/>
                  </a:lnTo>
                  <a:lnTo>
                    <a:pt x="1180" y="1640"/>
                  </a:lnTo>
                  <a:lnTo>
                    <a:pt x="1154" y="1628"/>
                  </a:lnTo>
                  <a:lnTo>
                    <a:pt x="1137" y="1609"/>
                  </a:lnTo>
                  <a:lnTo>
                    <a:pt x="1121" y="1588"/>
                  </a:lnTo>
                  <a:lnTo>
                    <a:pt x="1026" y="1493"/>
                  </a:lnTo>
                  <a:lnTo>
                    <a:pt x="1014" y="1491"/>
                  </a:lnTo>
                  <a:lnTo>
                    <a:pt x="1014" y="1491"/>
                  </a:lnTo>
                  <a:lnTo>
                    <a:pt x="1014" y="1491"/>
                  </a:lnTo>
                  <a:lnTo>
                    <a:pt x="1014" y="1489"/>
                  </a:lnTo>
                  <a:lnTo>
                    <a:pt x="984" y="1463"/>
                  </a:lnTo>
                  <a:lnTo>
                    <a:pt x="977" y="1451"/>
                  </a:lnTo>
                  <a:lnTo>
                    <a:pt x="974" y="1439"/>
                  </a:lnTo>
                  <a:lnTo>
                    <a:pt x="967" y="1430"/>
                  </a:lnTo>
                  <a:lnTo>
                    <a:pt x="953" y="1427"/>
                  </a:lnTo>
                  <a:lnTo>
                    <a:pt x="925" y="1406"/>
                  </a:lnTo>
                  <a:lnTo>
                    <a:pt x="913" y="1396"/>
                  </a:lnTo>
                  <a:lnTo>
                    <a:pt x="896" y="1392"/>
                  </a:lnTo>
                  <a:lnTo>
                    <a:pt x="863" y="1389"/>
                  </a:lnTo>
                  <a:lnTo>
                    <a:pt x="854" y="1394"/>
                  </a:lnTo>
                  <a:lnTo>
                    <a:pt x="861" y="1411"/>
                  </a:lnTo>
                  <a:lnTo>
                    <a:pt x="844" y="1415"/>
                  </a:lnTo>
                  <a:lnTo>
                    <a:pt x="794" y="1415"/>
                  </a:lnTo>
                  <a:lnTo>
                    <a:pt x="778" y="1411"/>
                  </a:lnTo>
                  <a:lnTo>
                    <a:pt x="764" y="1401"/>
                  </a:lnTo>
                  <a:lnTo>
                    <a:pt x="726" y="1344"/>
                  </a:lnTo>
                  <a:lnTo>
                    <a:pt x="707" y="1330"/>
                  </a:lnTo>
                  <a:lnTo>
                    <a:pt x="667" y="1316"/>
                  </a:lnTo>
                  <a:lnTo>
                    <a:pt x="648" y="1307"/>
                  </a:lnTo>
                  <a:lnTo>
                    <a:pt x="636" y="1290"/>
                  </a:lnTo>
                  <a:lnTo>
                    <a:pt x="627" y="1269"/>
                  </a:lnTo>
                  <a:lnTo>
                    <a:pt x="617" y="1228"/>
                  </a:lnTo>
                  <a:lnTo>
                    <a:pt x="612" y="1207"/>
                  </a:lnTo>
                  <a:lnTo>
                    <a:pt x="608" y="1202"/>
                  </a:lnTo>
                  <a:lnTo>
                    <a:pt x="598" y="1205"/>
                  </a:lnTo>
                  <a:lnTo>
                    <a:pt x="589" y="1205"/>
                  </a:lnTo>
                  <a:lnTo>
                    <a:pt x="579" y="1195"/>
                  </a:lnTo>
                  <a:lnTo>
                    <a:pt x="570" y="1188"/>
                  </a:lnTo>
                  <a:lnTo>
                    <a:pt x="563" y="1176"/>
                  </a:lnTo>
                  <a:lnTo>
                    <a:pt x="556" y="1162"/>
                  </a:lnTo>
                  <a:lnTo>
                    <a:pt x="548" y="1148"/>
                  </a:lnTo>
                  <a:lnTo>
                    <a:pt x="541" y="1122"/>
                  </a:lnTo>
                  <a:lnTo>
                    <a:pt x="532" y="1108"/>
                  </a:lnTo>
                  <a:lnTo>
                    <a:pt x="522" y="1101"/>
                  </a:lnTo>
                  <a:lnTo>
                    <a:pt x="501" y="1091"/>
                  </a:lnTo>
                  <a:lnTo>
                    <a:pt x="492" y="1084"/>
                  </a:lnTo>
                  <a:lnTo>
                    <a:pt x="492" y="1079"/>
                  </a:lnTo>
                  <a:lnTo>
                    <a:pt x="494" y="1070"/>
                  </a:lnTo>
                  <a:lnTo>
                    <a:pt x="487" y="1067"/>
                  </a:lnTo>
                  <a:lnTo>
                    <a:pt x="485" y="1065"/>
                  </a:lnTo>
                  <a:lnTo>
                    <a:pt x="489" y="1049"/>
                  </a:lnTo>
                  <a:lnTo>
                    <a:pt x="485" y="1032"/>
                  </a:lnTo>
                  <a:lnTo>
                    <a:pt x="475" y="1020"/>
                  </a:lnTo>
                  <a:lnTo>
                    <a:pt x="463" y="1015"/>
                  </a:lnTo>
                  <a:lnTo>
                    <a:pt x="435" y="1008"/>
                  </a:lnTo>
                  <a:lnTo>
                    <a:pt x="421" y="1001"/>
                  </a:lnTo>
                  <a:lnTo>
                    <a:pt x="407" y="992"/>
                  </a:lnTo>
                  <a:lnTo>
                    <a:pt x="388" y="970"/>
                  </a:lnTo>
                  <a:lnTo>
                    <a:pt x="376" y="954"/>
                  </a:lnTo>
                  <a:lnTo>
                    <a:pt x="369" y="942"/>
                  </a:lnTo>
                  <a:lnTo>
                    <a:pt x="376" y="921"/>
                  </a:lnTo>
                  <a:lnTo>
                    <a:pt x="407" y="902"/>
                  </a:lnTo>
                  <a:lnTo>
                    <a:pt x="418" y="888"/>
                  </a:lnTo>
                  <a:lnTo>
                    <a:pt x="416" y="866"/>
                  </a:lnTo>
                  <a:lnTo>
                    <a:pt x="414" y="838"/>
                  </a:lnTo>
                  <a:lnTo>
                    <a:pt x="414" y="821"/>
                  </a:lnTo>
                  <a:lnTo>
                    <a:pt x="433" y="824"/>
                  </a:lnTo>
                  <a:lnTo>
                    <a:pt x="435" y="802"/>
                  </a:lnTo>
                  <a:lnTo>
                    <a:pt x="447" y="765"/>
                  </a:lnTo>
                  <a:lnTo>
                    <a:pt x="449" y="743"/>
                  </a:lnTo>
                  <a:lnTo>
                    <a:pt x="449" y="720"/>
                  </a:lnTo>
                  <a:lnTo>
                    <a:pt x="442" y="710"/>
                  </a:lnTo>
                  <a:lnTo>
                    <a:pt x="430" y="708"/>
                  </a:lnTo>
                  <a:lnTo>
                    <a:pt x="392" y="694"/>
                  </a:lnTo>
                  <a:lnTo>
                    <a:pt x="392" y="679"/>
                  </a:lnTo>
                  <a:lnTo>
                    <a:pt x="395" y="660"/>
                  </a:lnTo>
                  <a:lnTo>
                    <a:pt x="390" y="644"/>
                  </a:lnTo>
                  <a:lnTo>
                    <a:pt x="373" y="632"/>
                  </a:lnTo>
                  <a:lnTo>
                    <a:pt x="343" y="634"/>
                  </a:lnTo>
                  <a:lnTo>
                    <a:pt x="329" y="623"/>
                  </a:lnTo>
                  <a:lnTo>
                    <a:pt x="329" y="623"/>
                  </a:lnTo>
                  <a:lnTo>
                    <a:pt x="194" y="578"/>
                  </a:lnTo>
                  <a:lnTo>
                    <a:pt x="191" y="568"/>
                  </a:lnTo>
                  <a:lnTo>
                    <a:pt x="189" y="556"/>
                  </a:lnTo>
                  <a:lnTo>
                    <a:pt x="184" y="544"/>
                  </a:lnTo>
                  <a:lnTo>
                    <a:pt x="175" y="533"/>
                  </a:lnTo>
                  <a:lnTo>
                    <a:pt x="163" y="525"/>
                  </a:lnTo>
                  <a:lnTo>
                    <a:pt x="149" y="518"/>
                  </a:lnTo>
                  <a:lnTo>
                    <a:pt x="135" y="511"/>
                  </a:lnTo>
                  <a:lnTo>
                    <a:pt x="125" y="492"/>
                  </a:lnTo>
                  <a:lnTo>
                    <a:pt x="120" y="473"/>
                  </a:lnTo>
                  <a:lnTo>
                    <a:pt x="123" y="443"/>
                  </a:lnTo>
                  <a:lnTo>
                    <a:pt x="116" y="424"/>
                  </a:lnTo>
                  <a:lnTo>
                    <a:pt x="109" y="412"/>
                  </a:lnTo>
                  <a:lnTo>
                    <a:pt x="97" y="398"/>
                  </a:lnTo>
                  <a:lnTo>
                    <a:pt x="73" y="379"/>
                  </a:lnTo>
                  <a:lnTo>
                    <a:pt x="30" y="360"/>
                  </a:lnTo>
                  <a:lnTo>
                    <a:pt x="19" y="346"/>
                  </a:lnTo>
                  <a:lnTo>
                    <a:pt x="26" y="329"/>
                  </a:lnTo>
                  <a:lnTo>
                    <a:pt x="33" y="322"/>
                  </a:lnTo>
                  <a:lnTo>
                    <a:pt x="38" y="315"/>
                  </a:lnTo>
                  <a:lnTo>
                    <a:pt x="38" y="301"/>
                  </a:lnTo>
                  <a:lnTo>
                    <a:pt x="30" y="282"/>
                  </a:lnTo>
                  <a:lnTo>
                    <a:pt x="23" y="272"/>
                  </a:lnTo>
                  <a:lnTo>
                    <a:pt x="0" y="256"/>
                  </a:lnTo>
                  <a:lnTo>
                    <a:pt x="61" y="251"/>
                  </a:lnTo>
                  <a:lnTo>
                    <a:pt x="78" y="258"/>
                  </a:lnTo>
                  <a:lnTo>
                    <a:pt x="85" y="270"/>
                  </a:lnTo>
                  <a:lnTo>
                    <a:pt x="87" y="291"/>
                  </a:lnTo>
                  <a:lnTo>
                    <a:pt x="92" y="301"/>
                  </a:lnTo>
                  <a:lnTo>
                    <a:pt x="104" y="308"/>
                  </a:lnTo>
                  <a:lnTo>
                    <a:pt x="116" y="310"/>
                  </a:lnTo>
                  <a:lnTo>
                    <a:pt x="139" y="308"/>
                  </a:lnTo>
                  <a:lnTo>
                    <a:pt x="144" y="310"/>
                  </a:lnTo>
                  <a:lnTo>
                    <a:pt x="149" y="312"/>
                  </a:lnTo>
                  <a:lnTo>
                    <a:pt x="149" y="320"/>
                  </a:lnTo>
                  <a:lnTo>
                    <a:pt x="146" y="327"/>
                  </a:lnTo>
                  <a:lnTo>
                    <a:pt x="144" y="327"/>
                  </a:lnTo>
                  <a:lnTo>
                    <a:pt x="144" y="327"/>
                  </a:lnTo>
                  <a:lnTo>
                    <a:pt x="144" y="329"/>
                  </a:lnTo>
                  <a:lnTo>
                    <a:pt x="142" y="329"/>
                  </a:lnTo>
                  <a:lnTo>
                    <a:pt x="139" y="331"/>
                  </a:lnTo>
                  <a:lnTo>
                    <a:pt x="139" y="336"/>
                  </a:lnTo>
                  <a:lnTo>
                    <a:pt x="142" y="339"/>
                  </a:lnTo>
                  <a:lnTo>
                    <a:pt x="144" y="341"/>
                  </a:lnTo>
                  <a:lnTo>
                    <a:pt x="161" y="353"/>
                  </a:lnTo>
                  <a:lnTo>
                    <a:pt x="165" y="357"/>
                  </a:lnTo>
                  <a:lnTo>
                    <a:pt x="170" y="365"/>
                  </a:lnTo>
                  <a:lnTo>
                    <a:pt x="172" y="372"/>
                  </a:lnTo>
                  <a:lnTo>
                    <a:pt x="175" y="379"/>
                  </a:lnTo>
                  <a:lnTo>
                    <a:pt x="189" y="412"/>
                  </a:lnTo>
                  <a:lnTo>
                    <a:pt x="201" y="424"/>
                  </a:lnTo>
                  <a:lnTo>
                    <a:pt x="213" y="424"/>
                  </a:lnTo>
                  <a:lnTo>
                    <a:pt x="224" y="412"/>
                  </a:lnTo>
                  <a:lnTo>
                    <a:pt x="222" y="402"/>
                  </a:lnTo>
                  <a:lnTo>
                    <a:pt x="215" y="388"/>
                  </a:lnTo>
                  <a:lnTo>
                    <a:pt x="210" y="374"/>
                  </a:lnTo>
                  <a:lnTo>
                    <a:pt x="208" y="350"/>
                  </a:lnTo>
                  <a:lnTo>
                    <a:pt x="210" y="339"/>
                  </a:lnTo>
                  <a:lnTo>
                    <a:pt x="224" y="315"/>
                  </a:lnTo>
                  <a:lnTo>
                    <a:pt x="222" y="294"/>
                  </a:lnTo>
                  <a:lnTo>
                    <a:pt x="227" y="284"/>
                  </a:lnTo>
                  <a:lnTo>
                    <a:pt x="234" y="277"/>
                  </a:lnTo>
                  <a:lnTo>
                    <a:pt x="243" y="265"/>
                  </a:lnTo>
                  <a:lnTo>
                    <a:pt x="260" y="215"/>
                  </a:lnTo>
                  <a:lnTo>
                    <a:pt x="267" y="206"/>
                  </a:lnTo>
                  <a:lnTo>
                    <a:pt x="288" y="187"/>
                  </a:lnTo>
                  <a:lnTo>
                    <a:pt x="295" y="178"/>
                  </a:lnTo>
                  <a:lnTo>
                    <a:pt x="298" y="175"/>
                  </a:lnTo>
                  <a:lnTo>
                    <a:pt x="307" y="175"/>
                  </a:lnTo>
                  <a:lnTo>
                    <a:pt x="310" y="173"/>
                  </a:lnTo>
                  <a:lnTo>
                    <a:pt x="310" y="168"/>
                  </a:lnTo>
                  <a:lnTo>
                    <a:pt x="310" y="163"/>
                  </a:lnTo>
                  <a:lnTo>
                    <a:pt x="307" y="159"/>
                  </a:lnTo>
                  <a:lnTo>
                    <a:pt x="307" y="156"/>
                  </a:lnTo>
                  <a:lnTo>
                    <a:pt x="307" y="149"/>
                  </a:lnTo>
                  <a:lnTo>
                    <a:pt x="307" y="144"/>
                  </a:lnTo>
                  <a:lnTo>
                    <a:pt x="310" y="137"/>
                  </a:lnTo>
                  <a:lnTo>
                    <a:pt x="314" y="130"/>
                  </a:lnTo>
                  <a:lnTo>
                    <a:pt x="333" y="109"/>
                  </a:lnTo>
                  <a:lnTo>
                    <a:pt x="364" y="92"/>
                  </a:lnTo>
                  <a:lnTo>
                    <a:pt x="423" y="78"/>
                  </a:lnTo>
                  <a:lnTo>
                    <a:pt x="468" y="81"/>
                  </a:lnTo>
                  <a:lnTo>
                    <a:pt x="478" y="78"/>
                  </a:lnTo>
                  <a:lnTo>
                    <a:pt x="485" y="66"/>
                  </a:lnTo>
                  <a:lnTo>
                    <a:pt x="499" y="38"/>
                  </a:lnTo>
                  <a:lnTo>
                    <a:pt x="506" y="26"/>
                  </a:lnTo>
                  <a:lnTo>
                    <a:pt x="520" y="19"/>
                  </a:lnTo>
                  <a:lnTo>
                    <a:pt x="532" y="14"/>
                  </a:lnTo>
                  <a:lnTo>
                    <a:pt x="546" y="14"/>
                  </a:lnTo>
                  <a:lnTo>
                    <a:pt x="551" y="12"/>
                  </a:lnTo>
                  <a:lnTo>
                    <a:pt x="560" y="2"/>
                  </a:lnTo>
                  <a:lnTo>
                    <a:pt x="567" y="0"/>
                  </a:lnTo>
                  <a:lnTo>
                    <a:pt x="575" y="0"/>
                  </a:lnTo>
                  <a:lnTo>
                    <a:pt x="657" y="36"/>
                  </a:lnTo>
                  <a:lnTo>
                    <a:pt x="686" y="31"/>
                  </a:lnTo>
                  <a:lnTo>
                    <a:pt x="690" y="24"/>
                  </a:lnTo>
                  <a:lnTo>
                    <a:pt x="721" y="43"/>
                  </a:lnTo>
                  <a:lnTo>
                    <a:pt x="735" y="50"/>
                  </a:lnTo>
                  <a:lnTo>
                    <a:pt x="790" y="47"/>
                  </a:lnTo>
                  <a:lnTo>
                    <a:pt x="794" y="50"/>
                  </a:lnTo>
                  <a:lnTo>
                    <a:pt x="799" y="55"/>
                  </a:lnTo>
                  <a:lnTo>
                    <a:pt x="806" y="64"/>
                  </a:lnTo>
                  <a:lnTo>
                    <a:pt x="813" y="71"/>
                  </a:lnTo>
                  <a:lnTo>
                    <a:pt x="825" y="76"/>
                  </a:lnTo>
                  <a:lnTo>
                    <a:pt x="847" y="78"/>
                  </a:lnTo>
                  <a:lnTo>
                    <a:pt x="870" y="76"/>
                  </a:lnTo>
                  <a:lnTo>
                    <a:pt x="894" y="76"/>
                  </a:lnTo>
                  <a:lnTo>
                    <a:pt x="908" y="83"/>
                  </a:lnTo>
                  <a:lnTo>
                    <a:pt x="915" y="88"/>
                  </a:lnTo>
                  <a:lnTo>
                    <a:pt x="920" y="95"/>
                  </a:lnTo>
                  <a:lnTo>
                    <a:pt x="927" y="111"/>
                  </a:lnTo>
                  <a:lnTo>
                    <a:pt x="929" y="121"/>
                  </a:lnTo>
                  <a:lnTo>
                    <a:pt x="932" y="133"/>
                  </a:lnTo>
                  <a:lnTo>
                    <a:pt x="936" y="159"/>
                  </a:lnTo>
                  <a:lnTo>
                    <a:pt x="939" y="168"/>
                  </a:lnTo>
                  <a:lnTo>
                    <a:pt x="941" y="182"/>
                  </a:lnTo>
                  <a:lnTo>
                    <a:pt x="948" y="199"/>
                  </a:lnTo>
                  <a:lnTo>
                    <a:pt x="951" y="211"/>
                  </a:lnTo>
                  <a:lnTo>
                    <a:pt x="951" y="218"/>
                  </a:lnTo>
                  <a:lnTo>
                    <a:pt x="951" y="225"/>
                  </a:lnTo>
                  <a:lnTo>
                    <a:pt x="951" y="230"/>
                  </a:lnTo>
                  <a:lnTo>
                    <a:pt x="955" y="241"/>
                  </a:lnTo>
                  <a:lnTo>
                    <a:pt x="962" y="253"/>
                  </a:lnTo>
                  <a:lnTo>
                    <a:pt x="984" y="275"/>
                  </a:lnTo>
                  <a:lnTo>
                    <a:pt x="993" y="289"/>
                  </a:lnTo>
                  <a:lnTo>
                    <a:pt x="996" y="298"/>
                  </a:lnTo>
                  <a:lnTo>
                    <a:pt x="993" y="305"/>
                  </a:lnTo>
                  <a:lnTo>
                    <a:pt x="991" y="310"/>
                  </a:lnTo>
                  <a:lnTo>
                    <a:pt x="984" y="329"/>
                  </a:lnTo>
                  <a:lnTo>
                    <a:pt x="981" y="331"/>
                  </a:lnTo>
                  <a:lnTo>
                    <a:pt x="981" y="336"/>
                  </a:lnTo>
                  <a:lnTo>
                    <a:pt x="984" y="341"/>
                  </a:lnTo>
                  <a:lnTo>
                    <a:pt x="991" y="346"/>
                  </a:lnTo>
                  <a:lnTo>
                    <a:pt x="1012" y="355"/>
                  </a:lnTo>
                  <a:lnTo>
                    <a:pt x="1022" y="362"/>
                  </a:lnTo>
                  <a:lnTo>
                    <a:pt x="1031" y="369"/>
                  </a:lnTo>
                  <a:lnTo>
                    <a:pt x="1043" y="379"/>
                  </a:lnTo>
                  <a:lnTo>
                    <a:pt x="1048" y="383"/>
                  </a:lnTo>
                  <a:lnTo>
                    <a:pt x="1057" y="386"/>
                  </a:lnTo>
                  <a:lnTo>
                    <a:pt x="1095" y="391"/>
                  </a:lnTo>
                  <a:lnTo>
                    <a:pt x="1104" y="388"/>
                  </a:lnTo>
                  <a:lnTo>
                    <a:pt x="1121" y="374"/>
                  </a:lnTo>
                  <a:lnTo>
                    <a:pt x="1135" y="398"/>
                  </a:lnTo>
                  <a:lnTo>
                    <a:pt x="1135" y="402"/>
                  </a:lnTo>
                  <a:lnTo>
                    <a:pt x="1135" y="410"/>
                  </a:lnTo>
                  <a:lnTo>
                    <a:pt x="1135" y="417"/>
                  </a:lnTo>
                  <a:lnTo>
                    <a:pt x="1133" y="424"/>
                  </a:lnTo>
                  <a:lnTo>
                    <a:pt x="1130" y="433"/>
                  </a:lnTo>
                  <a:lnTo>
                    <a:pt x="1133" y="438"/>
                  </a:lnTo>
                  <a:lnTo>
                    <a:pt x="1135" y="440"/>
                  </a:lnTo>
                  <a:lnTo>
                    <a:pt x="1140" y="443"/>
                  </a:lnTo>
                  <a:lnTo>
                    <a:pt x="1145" y="443"/>
                  </a:lnTo>
                  <a:lnTo>
                    <a:pt x="1149" y="440"/>
                  </a:lnTo>
                  <a:lnTo>
                    <a:pt x="1156" y="438"/>
                  </a:lnTo>
                  <a:lnTo>
                    <a:pt x="1173" y="426"/>
                  </a:lnTo>
                  <a:lnTo>
                    <a:pt x="1175" y="424"/>
                  </a:lnTo>
                  <a:lnTo>
                    <a:pt x="1180" y="424"/>
                  </a:lnTo>
                  <a:lnTo>
                    <a:pt x="1192" y="426"/>
                  </a:lnTo>
                  <a:lnTo>
                    <a:pt x="1206" y="426"/>
                  </a:lnTo>
                  <a:lnTo>
                    <a:pt x="1220" y="431"/>
                  </a:lnTo>
                  <a:lnTo>
                    <a:pt x="1268" y="462"/>
                  </a:lnTo>
                  <a:lnTo>
                    <a:pt x="1275" y="466"/>
                  </a:lnTo>
                  <a:lnTo>
                    <a:pt x="1289" y="464"/>
                  </a:lnTo>
                  <a:lnTo>
                    <a:pt x="1301" y="462"/>
                  </a:lnTo>
                  <a:lnTo>
                    <a:pt x="1310" y="457"/>
                  </a:lnTo>
                  <a:lnTo>
                    <a:pt x="1317" y="454"/>
                  </a:lnTo>
                  <a:lnTo>
                    <a:pt x="1324" y="454"/>
                  </a:lnTo>
                  <a:lnTo>
                    <a:pt x="1341" y="457"/>
                  </a:lnTo>
                  <a:lnTo>
                    <a:pt x="1350" y="459"/>
                  </a:lnTo>
                  <a:lnTo>
                    <a:pt x="1357" y="462"/>
                  </a:lnTo>
                  <a:lnTo>
                    <a:pt x="1383" y="483"/>
                  </a:lnTo>
                  <a:lnTo>
                    <a:pt x="1391" y="485"/>
                  </a:lnTo>
                  <a:lnTo>
                    <a:pt x="1395" y="488"/>
                  </a:lnTo>
                  <a:lnTo>
                    <a:pt x="1424" y="492"/>
                  </a:lnTo>
                  <a:lnTo>
                    <a:pt x="1428" y="495"/>
                  </a:lnTo>
                  <a:lnTo>
                    <a:pt x="1433" y="497"/>
                  </a:lnTo>
                  <a:lnTo>
                    <a:pt x="1435" y="504"/>
                  </a:lnTo>
                  <a:lnTo>
                    <a:pt x="1438" y="509"/>
                  </a:lnTo>
                  <a:lnTo>
                    <a:pt x="1485" y="523"/>
                  </a:lnTo>
                  <a:lnTo>
                    <a:pt x="1492" y="530"/>
                  </a:lnTo>
                  <a:lnTo>
                    <a:pt x="1497" y="535"/>
                  </a:lnTo>
                  <a:lnTo>
                    <a:pt x="1497" y="540"/>
                  </a:lnTo>
                  <a:lnTo>
                    <a:pt x="1497" y="544"/>
                  </a:lnTo>
                  <a:lnTo>
                    <a:pt x="1499" y="549"/>
                  </a:lnTo>
                  <a:lnTo>
                    <a:pt x="1502" y="556"/>
                  </a:lnTo>
                  <a:lnTo>
                    <a:pt x="1514" y="582"/>
                  </a:lnTo>
                  <a:lnTo>
                    <a:pt x="1516" y="587"/>
                  </a:lnTo>
                  <a:lnTo>
                    <a:pt x="1516" y="592"/>
                  </a:lnTo>
                  <a:lnTo>
                    <a:pt x="1516" y="594"/>
                  </a:lnTo>
                  <a:lnTo>
                    <a:pt x="1514" y="596"/>
                  </a:lnTo>
                  <a:lnTo>
                    <a:pt x="1511" y="599"/>
                  </a:lnTo>
                  <a:lnTo>
                    <a:pt x="1506" y="599"/>
                  </a:lnTo>
                  <a:lnTo>
                    <a:pt x="1499" y="601"/>
                  </a:lnTo>
                  <a:lnTo>
                    <a:pt x="1497" y="604"/>
                  </a:lnTo>
                  <a:lnTo>
                    <a:pt x="1497" y="606"/>
                  </a:lnTo>
                  <a:lnTo>
                    <a:pt x="1495" y="611"/>
                  </a:lnTo>
                  <a:lnTo>
                    <a:pt x="1495" y="615"/>
                  </a:lnTo>
                  <a:lnTo>
                    <a:pt x="1499" y="627"/>
                  </a:lnTo>
                  <a:lnTo>
                    <a:pt x="1499" y="632"/>
                  </a:lnTo>
                  <a:lnTo>
                    <a:pt x="1499" y="637"/>
                  </a:lnTo>
                  <a:lnTo>
                    <a:pt x="1499" y="641"/>
                  </a:lnTo>
                  <a:lnTo>
                    <a:pt x="1495" y="667"/>
                  </a:lnTo>
                  <a:lnTo>
                    <a:pt x="1495" y="672"/>
                  </a:lnTo>
                  <a:lnTo>
                    <a:pt x="1495" y="677"/>
                  </a:lnTo>
                  <a:lnTo>
                    <a:pt x="1499" y="684"/>
                  </a:lnTo>
                  <a:lnTo>
                    <a:pt x="1502" y="689"/>
                  </a:lnTo>
                  <a:lnTo>
                    <a:pt x="1502" y="696"/>
                  </a:lnTo>
                  <a:lnTo>
                    <a:pt x="1499" y="724"/>
                  </a:lnTo>
                  <a:lnTo>
                    <a:pt x="1499" y="731"/>
                  </a:lnTo>
                  <a:lnTo>
                    <a:pt x="1499" y="738"/>
                  </a:lnTo>
                  <a:lnTo>
                    <a:pt x="1502" y="741"/>
                  </a:lnTo>
                  <a:lnTo>
                    <a:pt x="1504" y="743"/>
                  </a:lnTo>
                  <a:lnTo>
                    <a:pt x="1511" y="746"/>
                  </a:lnTo>
                  <a:lnTo>
                    <a:pt x="1518" y="748"/>
                  </a:lnTo>
                  <a:lnTo>
                    <a:pt x="1521" y="750"/>
                  </a:lnTo>
                  <a:lnTo>
                    <a:pt x="1523" y="755"/>
                  </a:lnTo>
                  <a:lnTo>
                    <a:pt x="1521" y="760"/>
                  </a:lnTo>
                  <a:lnTo>
                    <a:pt x="1504" y="788"/>
                  </a:lnTo>
                  <a:lnTo>
                    <a:pt x="1499" y="793"/>
                  </a:lnTo>
                  <a:lnTo>
                    <a:pt x="1495" y="798"/>
                  </a:lnTo>
                  <a:lnTo>
                    <a:pt x="1471" y="809"/>
                  </a:lnTo>
                  <a:lnTo>
                    <a:pt x="1461" y="814"/>
                  </a:lnTo>
                  <a:lnTo>
                    <a:pt x="1454" y="821"/>
                  </a:lnTo>
                  <a:lnTo>
                    <a:pt x="1445" y="833"/>
                  </a:lnTo>
                  <a:lnTo>
                    <a:pt x="1443" y="840"/>
                  </a:lnTo>
                  <a:lnTo>
                    <a:pt x="1443" y="845"/>
                  </a:lnTo>
                  <a:lnTo>
                    <a:pt x="1445" y="850"/>
                  </a:lnTo>
                  <a:lnTo>
                    <a:pt x="1459" y="859"/>
                  </a:lnTo>
                  <a:lnTo>
                    <a:pt x="1461" y="864"/>
                  </a:lnTo>
                  <a:lnTo>
                    <a:pt x="1461" y="869"/>
                  </a:lnTo>
                  <a:lnTo>
                    <a:pt x="1457" y="873"/>
                  </a:lnTo>
                  <a:lnTo>
                    <a:pt x="1452" y="878"/>
                  </a:lnTo>
                  <a:lnTo>
                    <a:pt x="1452" y="880"/>
                  </a:lnTo>
                  <a:lnTo>
                    <a:pt x="1464" y="885"/>
                  </a:lnTo>
                  <a:lnTo>
                    <a:pt x="1466" y="888"/>
                  </a:lnTo>
                  <a:lnTo>
                    <a:pt x="1466" y="890"/>
                  </a:lnTo>
                  <a:lnTo>
                    <a:pt x="1466" y="895"/>
                  </a:lnTo>
                  <a:lnTo>
                    <a:pt x="1461" y="899"/>
                  </a:lnTo>
                  <a:lnTo>
                    <a:pt x="1461" y="902"/>
                  </a:lnTo>
                  <a:lnTo>
                    <a:pt x="1461" y="907"/>
                  </a:lnTo>
                  <a:lnTo>
                    <a:pt x="1464" y="916"/>
                  </a:lnTo>
                  <a:lnTo>
                    <a:pt x="1469" y="921"/>
                  </a:lnTo>
                  <a:lnTo>
                    <a:pt x="1473" y="923"/>
                  </a:lnTo>
                  <a:lnTo>
                    <a:pt x="1478" y="923"/>
                  </a:lnTo>
                  <a:lnTo>
                    <a:pt x="1483" y="925"/>
                  </a:lnTo>
                  <a:lnTo>
                    <a:pt x="1488" y="928"/>
                  </a:lnTo>
                  <a:lnTo>
                    <a:pt x="1497" y="935"/>
                  </a:lnTo>
                  <a:lnTo>
                    <a:pt x="1502" y="940"/>
                  </a:lnTo>
                  <a:lnTo>
                    <a:pt x="1504" y="947"/>
                  </a:lnTo>
                  <a:lnTo>
                    <a:pt x="1509" y="980"/>
                  </a:lnTo>
                  <a:lnTo>
                    <a:pt x="1511" y="992"/>
                  </a:lnTo>
                  <a:lnTo>
                    <a:pt x="1516" y="999"/>
                  </a:lnTo>
                  <a:lnTo>
                    <a:pt x="1521" y="1004"/>
                  </a:lnTo>
                  <a:lnTo>
                    <a:pt x="1530" y="1013"/>
                  </a:lnTo>
                  <a:lnTo>
                    <a:pt x="1537" y="1020"/>
                  </a:lnTo>
                  <a:lnTo>
                    <a:pt x="1540" y="1030"/>
                  </a:lnTo>
                  <a:lnTo>
                    <a:pt x="1542" y="1037"/>
                  </a:lnTo>
                  <a:lnTo>
                    <a:pt x="1542" y="1049"/>
                  </a:lnTo>
                  <a:lnTo>
                    <a:pt x="1540" y="1060"/>
                  </a:lnTo>
                  <a:lnTo>
                    <a:pt x="1540" y="1065"/>
                  </a:lnTo>
                  <a:lnTo>
                    <a:pt x="1537" y="1070"/>
                  </a:lnTo>
                  <a:lnTo>
                    <a:pt x="1540" y="1079"/>
                  </a:lnTo>
                  <a:lnTo>
                    <a:pt x="1556" y="1105"/>
                  </a:lnTo>
                  <a:lnTo>
                    <a:pt x="1575" y="1143"/>
                  </a:lnTo>
                  <a:lnTo>
                    <a:pt x="1577" y="1155"/>
                  </a:lnTo>
                  <a:lnTo>
                    <a:pt x="1577" y="1160"/>
                  </a:lnTo>
                  <a:lnTo>
                    <a:pt x="1577" y="1186"/>
                  </a:lnTo>
                  <a:lnTo>
                    <a:pt x="1580" y="1205"/>
                  </a:lnTo>
                  <a:lnTo>
                    <a:pt x="1584" y="1221"/>
                  </a:lnTo>
                  <a:lnTo>
                    <a:pt x="1592" y="1243"/>
                  </a:lnTo>
                  <a:lnTo>
                    <a:pt x="1596" y="1252"/>
                  </a:lnTo>
                  <a:lnTo>
                    <a:pt x="1596" y="1262"/>
                  </a:lnTo>
                  <a:lnTo>
                    <a:pt x="1594" y="1269"/>
                  </a:lnTo>
                  <a:lnTo>
                    <a:pt x="1582" y="1299"/>
                  </a:lnTo>
                  <a:lnTo>
                    <a:pt x="1580" y="1316"/>
                  </a:lnTo>
                  <a:lnTo>
                    <a:pt x="1577" y="1333"/>
                  </a:lnTo>
                  <a:lnTo>
                    <a:pt x="1575" y="1342"/>
                  </a:lnTo>
                  <a:lnTo>
                    <a:pt x="1573" y="1349"/>
                  </a:lnTo>
                  <a:lnTo>
                    <a:pt x="1570" y="1351"/>
                  </a:lnTo>
                  <a:lnTo>
                    <a:pt x="1558" y="1363"/>
                  </a:lnTo>
                  <a:lnTo>
                    <a:pt x="1556" y="1368"/>
                  </a:lnTo>
                  <a:lnTo>
                    <a:pt x="1551" y="1373"/>
                  </a:lnTo>
                  <a:lnTo>
                    <a:pt x="1551" y="1378"/>
                  </a:lnTo>
                  <a:lnTo>
                    <a:pt x="1554" y="1382"/>
                  </a:lnTo>
                  <a:lnTo>
                    <a:pt x="1558" y="1394"/>
                  </a:lnTo>
                  <a:lnTo>
                    <a:pt x="1561" y="1401"/>
                  </a:lnTo>
                  <a:lnTo>
                    <a:pt x="1561" y="1406"/>
                  </a:lnTo>
                  <a:lnTo>
                    <a:pt x="1558" y="1411"/>
                  </a:lnTo>
                  <a:lnTo>
                    <a:pt x="1556" y="1418"/>
                  </a:lnTo>
                  <a:lnTo>
                    <a:pt x="1554" y="1425"/>
                  </a:lnTo>
                  <a:lnTo>
                    <a:pt x="1554" y="1430"/>
                  </a:lnTo>
                  <a:lnTo>
                    <a:pt x="1556" y="1434"/>
                  </a:lnTo>
                  <a:lnTo>
                    <a:pt x="1558" y="1437"/>
                  </a:lnTo>
                  <a:lnTo>
                    <a:pt x="1573" y="1446"/>
                  </a:lnTo>
                  <a:lnTo>
                    <a:pt x="1577" y="1456"/>
                  </a:lnTo>
                  <a:lnTo>
                    <a:pt x="1580" y="1460"/>
                  </a:lnTo>
                  <a:lnTo>
                    <a:pt x="1575" y="1465"/>
                  </a:lnTo>
                  <a:lnTo>
                    <a:pt x="1568" y="1470"/>
                  </a:lnTo>
                  <a:lnTo>
                    <a:pt x="1561" y="1477"/>
                  </a:lnTo>
                  <a:lnTo>
                    <a:pt x="1556" y="1484"/>
                  </a:lnTo>
                  <a:lnTo>
                    <a:pt x="1542" y="1529"/>
                  </a:lnTo>
                  <a:lnTo>
                    <a:pt x="1535" y="1541"/>
                  </a:lnTo>
                  <a:lnTo>
                    <a:pt x="1532" y="1546"/>
                  </a:lnTo>
                  <a:lnTo>
                    <a:pt x="1530" y="1546"/>
                  </a:lnTo>
                  <a:lnTo>
                    <a:pt x="1518" y="1546"/>
                  </a:lnTo>
                  <a:lnTo>
                    <a:pt x="1511" y="1550"/>
                  </a:lnTo>
                  <a:lnTo>
                    <a:pt x="1504" y="1562"/>
                  </a:lnTo>
                  <a:lnTo>
                    <a:pt x="1499" y="1591"/>
                  </a:lnTo>
                  <a:lnTo>
                    <a:pt x="1499" y="1609"/>
                  </a:lnTo>
                  <a:lnTo>
                    <a:pt x="1502" y="1624"/>
                  </a:lnTo>
                  <a:lnTo>
                    <a:pt x="1506" y="1631"/>
                  </a:lnTo>
                  <a:lnTo>
                    <a:pt x="1506" y="1638"/>
                  </a:lnTo>
                  <a:lnTo>
                    <a:pt x="1509" y="1647"/>
                  </a:lnTo>
                  <a:lnTo>
                    <a:pt x="1509" y="1657"/>
                  </a:lnTo>
                  <a:lnTo>
                    <a:pt x="1506" y="1664"/>
                  </a:lnTo>
                  <a:lnTo>
                    <a:pt x="1490" y="1685"/>
                  </a:lnTo>
                  <a:lnTo>
                    <a:pt x="1478" y="171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977753" y="2721769"/>
              <a:ext cx="2005013" cy="1765697"/>
            </a:xfrm>
            <a:custGeom>
              <a:avLst/>
              <a:gdLst>
                <a:gd name="T0" fmla="*/ 1587 w 1684"/>
                <a:gd name="T1" fmla="*/ 818 h 1483"/>
                <a:gd name="T2" fmla="*/ 1434 w 1684"/>
                <a:gd name="T3" fmla="*/ 795 h 1483"/>
                <a:gd name="T4" fmla="*/ 1353 w 1684"/>
                <a:gd name="T5" fmla="*/ 875 h 1483"/>
                <a:gd name="T6" fmla="*/ 1207 w 1684"/>
                <a:gd name="T7" fmla="*/ 807 h 1483"/>
                <a:gd name="T8" fmla="*/ 1190 w 1684"/>
                <a:gd name="T9" fmla="*/ 897 h 1483"/>
                <a:gd name="T10" fmla="*/ 1214 w 1684"/>
                <a:gd name="T11" fmla="*/ 1095 h 1483"/>
                <a:gd name="T12" fmla="*/ 1098 w 1684"/>
                <a:gd name="T13" fmla="*/ 1133 h 1483"/>
                <a:gd name="T14" fmla="*/ 1048 w 1684"/>
                <a:gd name="T15" fmla="*/ 1313 h 1483"/>
                <a:gd name="T16" fmla="*/ 1005 w 1684"/>
                <a:gd name="T17" fmla="*/ 1379 h 1483"/>
                <a:gd name="T18" fmla="*/ 968 w 1684"/>
                <a:gd name="T19" fmla="*/ 1360 h 1483"/>
                <a:gd name="T20" fmla="*/ 840 w 1684"/>
                <a:gd name="T21" fmla="*/ 1365 h 1483"/>
                <a:gd name="T22" fmla="*/ 665 w 1684"/>
                <a:gd name="T23" fmla="*/ 1469 h 1483"/>
                <a:gd name="T24" fmla="*/ 478 w 1684"/>
                <a:gd name="T25" fmla="*/ 1422 h 1483"/>
                <a:gd name="T26" fmla="*/ 492 w 1684"/>
                <a:gd name="T27" fmla="*/ 1386 h 1483"/>
                <a:gd name="T28" fmla="*/ 381 w 1684"/>
                <a:gd name="T29" fmla="*/ 1323 h 1483"/>
                <a:gd name="T30" fmla="*/ 192 w 1684"/>
                <a:gd name="T31" fmla="*/ 1178 h 1483"/>
                <a:gd name="T32" fmla="*/ 78 w 1684"/>
                <a:gd name="T33" fmla="*/ 1093 h 1483"/>
                <a:gd name="T34" fmla="*/ 12 w 1684"/>
                <a:gd name="T35" fmla="*/ 1024 h 1483"/>
                <a:gd name="T36" fmla="*/ 36 w 1684"/>
                <a:gd name="T37" fmla="*/ 930 h 1483"/>
                <a:gd name="T38" fmla="*/ 66 w 1684"/>
                <a:gd name="T39" fmla="*/ 852 h 1483"/>
                <a:gd name="T40" fmla="*/ 114 w 1684"/>
                <a:gd name="T41" fmla="*/ 766 h 1483"/>
                <a:gd name="T42" fmla="*/ 90 w 1684"/>
                <a:gd name="T43" fmla="*/ 724 h 1483"/>
                <a:gd name="T44" fmla="*/ 85 w 1684"/>
                <a:gd name="T45" fmla="*/ 679 h 1483"/>
                <a:gd name="T46" fmla="*/ 114 w 1684"/>
                <a:gd name="T47" fmla="*/ 622 h 1483"/>
                <a:gd name="T48" fmla="*/ 114 w 1684"/>
                <a:gd name="T49" fmla="*/ 511 h 1483"/>
                <a:gd name="T50" fmla="*/ 116 w 1684"/>
                <a:gd name="T51" fmla="*/ 350 h 1483"/>
                <a:gd name="T52" fmla="*/ 168 w 1684"/>
                <a:gd name="T53" fmla="*/ 355 h 1483"/>
                <a:gd name="T54" fmla="*/ 227 w 1684"/>
                <a:gd name="T55" fmla="*/ 340 h 1483"/>
                <a:gd name="T56" fmla="*/ 284 w 1684"/>
                <a:gd name="T57" fmla="*/ 279 h 1483"/>
                <a:gd name="T58" fmla="*/ 348 w 1684"/>
                <a:gd name="T59" fmla="*/ 288 h 1483"/>
                <a:gd name="T60" fmla="*/ 459 w 1684"/>
                <a:gd name="T61" fmla="*/ 234 h 1483"/>
                <a:gd name="T62" fmla="*/ 499 w 1684"/>
                <a:gd name="T63" fmla="*/ 248 h 1483"/>
                <a:gd name="T64" fmla="*/ 523 w 1684"/>
                <a:gd name="T65" fmla="*/ 262 h 1483"/>
                <a:gd name="T66" fmla="*/ 582 w 1684"/>
                <a:gd name="T67" fmla="*/ 236 h 1483"/>
                <a:gd name="T68" fmla="*/ 741 w 1684"/>
                <a:gd name="T69" fmla="*/ 217 h 1483"/>
                <a:gd name="T70" fmla="*/ 778 w 1684"/>
                <a:gd name="T71" fmla="*/ 220 h 1483"/>
                <a:gd name="T72" fmla="*/ 845 w 1684"/>
                <a:gd name="T73" fmla="*/ 123 h 1483"/>
                <a:gd name="T74" fmla="*/ 864 w 1684"/>
                <a:gd name="T75" fmla="*/ 82 h 1483"/>
                <a:gd name="T76" fmla="*/ 918 w 1684"/>
                <a:gd name="T77" fmla="*/ 104 h 1483"/>
                <a:gd name="T78" fmla="*/ 963 w 1684"/>
                <a:gd name="T79" fmla="*/ 115 h 1483"/>
                <a:gd name="T80" fmla="*/ 994 w 1684"/>
                <a:gd name="T81" fmla="*/ 146 h 1483"/>
                <a:gd name="T82" fmla="*/ 1024 w 1684"/>
                <a:gd name="T83" fmla="*/ 118 h 1483"/>
                <a:gd name="T84" fmla="*/ 1039 w 1684"/>
                <a:gd name="T85" fmla="*/ 80 h 1483"/>
                <a:gd name="T86" fmla="*/ 1086 w 1684"/>
                <a:gd name="T87" fmla="*/ 75 h 1483"/>
                <a:gd name="T88" fmla="*/ 1240 w 1684"/>
                <a:gd name="T89" fmla="*/ 9 h 1483"/>
                <a:gd name="T90" fmla="*/ 1391 w 1684"/>
                <a:gd name="T91" fmla="*/ 26 h 1483"/>
                <a:gd name="T92" fmla="*/ 1384 w 1684"/>
                <a:gd name="T93" fmla="*/ 85 h 1483"/>
                <a:gd name="T94" fmla="*/ 1391 w 1684"/>
                <a:gd name="T95" fmla="*/ 220 h 1483"/>
                <a:gd name="T96" fmla="*/ 1419 w 1684"/>
                <a:gd name="T97" fmla="*/ 286 h 1483"/>
                <a:gd name="T98" fmla="*/ 1415 w 1684"/>
                <a:gd name="T99" fmla="*/ 371 h 1483"/>
                <a:gd name="T100" fmla="*/ 1363 w 1684"/>
                <a:gd name="T101" fmla="*/ 499 h 1483"/>
                <a:gd name="T102" fmla="*/ 1436 w 1684"/>
                <a:gd name="T103" fmla="*/ 527 h 1483"/>
                <a:gd name="T104" fmla="*/ 1509 w 1684"/>
                <a:gd name="T105" fmla="*/ 601 h 1483"/>
                <a:gd name="T106" fmla="*/ 1611 w 1684"/>
                <a:gd name="T107" fmla="*/ 572 h 1483"/>
                <a:gd name="T108" fmla="*/ 1668 w 1684"/>
                <a:gd name="T109" fmla="*/ 624 h 1483"/>
                <a:gd name="T110" fmla="*/ 1635 w 1684"/>
                <a:gd name="T111" fmla="*/ 650 h 1483"/>
                <a:gd name="T112" fmla="*/ 1609 w 1684"/>
                <a:gd name="T113" fmla="*/ 733 h 1483"/>
                <a:gd name="T114" fmla="*/ 1628 w 1684"/>
                <a:gd name="T115" fmla="*/ 752 h 1483"/>
                <a:gd name="T116" fmla="*/ 1677 w 1684"/>
                <a:gd name="T117" fmla="*/ 764 h 1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4" h="1483">
                  <a:moveTo>
                    <a:pt x="1677" y="837"/>
                  </a:moveTo>
                  <a:lnTo>
                    <a:pt x="1677" y="837"/>
                  </a:lnTo>
                  <a:lnTo>
                    <a:pt x="1675" y="844"/>
                  </a:lnTo>
                  <a:lnTo>
                    <a:pt x="1675" y="859"/>
                  </a:lnTo>
                  <a:lnTo>
                    <a:pt x="1654" y="854"/>
                  </a:lnTo>
                  <a:lnTo>
                    <a:pt x="1606" y="826"/>
                  </a:lnTo>
                  <a:lnTo>
                    <a:pt x="1587" y="818"/>
                  </a:lnTo>
                  <a:lnTo>
                    <a:pt x="1549" y="814"/>
                  </a:lnTo>
                  <a:lnTo>
                    <a:pt x="1505" y="802"/>
                  </a:lnTo>
                  <a:lnTo>
                    <a:pt x="1486" y="799"/>
                  </a:lnTo>
                  <a:lnTo>
                    <a:pt x="1448" y="807"/>
                  </a:lnTo>
                  <a:lnTo>
                    <a:pt x="1443" y="804"/>
                  </a:lnTo>
                  <a:lnTo>
                    <a:pt x="1438" y="799"/>
                  </a:lnTo>
                  <a:lnTo>
                    <a:pt x="1434" y="795"/>
                  </a:lnTo>
                  <a:lnTo>
                    <a:pt x="1426" y="795"/>
                  </a:lnTo>
                  <a:lnTo>
                    <a:pt x="1424" y="802"/>
                  </a:lnTo>
                  <a:lnTo>
                    <a:pt x="1426" y="818"/>
                  </a:lnTo>
                  <a:lnTo>
                    <a:pt x="1424" y="826"/>
                  </a:lnTo>
                  <a:lnTo>
                    <a:pt x="1417" y="842"/>
                  </a:lnTo>
                  <a:lnTo>
                    <a:pt x="1412" y="844"/>
                  </a:lnTo>
                  <a:lnTo>
                    <a:pt x="1353" y="875"/>
                  </a:lnTo>
                  <a:lnTo>
                    <a:pt x="1337" y="878"/>
                  </a:lnTo>
                  <a:lnTo>
                    <a:pt x="1339" y="859"/>
                  </a:lnTo>
                  <a:lnTo>
                    <a:pt x="1337" y="842"/>
                  </a:lnTo>
                  <a:lnTo>
                    <a:pt x="1330" y="826"/>
                  </a:lnTo>
                  <a:lnTo>
                    <a:pt x="1320" y="809"/>
                  </a:lnTo>
                  <a:lnTo>
                    <a:pt x="1256" y="814"/>
                  </a:lnTo>
                  <a:lnTo>
                    <a:pt x="1207" y="807"/>
                  </a:lnTo>
                  <a:lnTo>
                    <a:pt x="1190" y="814"/>
                  </a:lnTo>
                  <a:lnTo>
                    <a:pt x="1188" y="816"/>
                  </a:lnTo>
                  <a:lnTo>
                    <a:pt x="1188" y="821"/>
                  </a:lnTo>
                  <a:lnTo>
                    <a:pt x="1188" y="826"/>
                  </a:lnTo>
                  <a:lnTo>
                    <a:pt x="1190" y="833"/>
                  </a:lnTo>
                  <a:lnTo>
                    <a:pt x="1185" y="861"/>
                  </a:lnTo>
                  <a:lnTo>
                    <a:pt x="1190" y="897"/>
                  </a:lnTo>
                  <a:lnTo>
                    <a:pt x="1202" y="934"/>
                  </a:lnTo>
                  <a:lnTo>
                    <a:pt x="1209" y="970"/>
                  </a:lnTo>
                  <a:lnTo>
                    <a:pt x="1207" y="1053"/>
                  </a:lnTo>
                  <a:lnTo>
                    <a:pt x="1204" y="1069"/>
                  </a:lnTo>
                  <a:lnTo>
                    <a:pt x="1204" y="1079"/>
                  </a:lnTo>
                  <a:lnTo>
                    <a:pt x="1209" y="1086"/>
                  </a:lnTo>
                  <a:lnTo>
                    <a:pt x="1214" y="1095"/>
                  </a:lnTo>
                  <a:lnTo>
                    <a:pt x="1218" y="1102"/>
                  </a:lnTo>
                  <a:lnTo>
                    <a:pt x="1221" y="1105"/>
                  </a:lnTo>
                  <a:lnTo>
                    <a:pt x="1216" y="1128"/>
                  </a:lnTo>
                  <a:lnTo>
                    <a:pt x="1199" y="1133"/>
                  </a:lnTo>
                  <a:lnTo>
                    <a:pt x="1154" y="1124"/>
                  </a:lnTo>
                  <a:lnTo>
                    <a:pt x="1110" y="1126"/>
                  </a:lnTo>
                  <a:lnTo>
                    <a:pt x="1098" y="1133"/>
                  </a:lnTo>
                  <a:lnTo>
                    <a:pt x="1095" y="1145"/>
                  </a:lnTo>
                  <a:lnTo>
                    <a:pt x="1095" y="1162"/>
                  </a:lnTo>
                  <a:lnTo>
                    <a:pt x="1091" y="1178"/>
                  </a:lnTo>
                  <a:lnTo>
                    <a:pt x="1091" y="1204"/>
                  </a:lnTo>
                  <a:lnTo>
                    <a:pt x="1055" y="1249"/>
                  </a:lnTo>
                  <a:lnTo>
                    <a:pt x="1043" y="1278"/>
                  </a:lnTo>
                  <a:lnTo>
                    <a:pt x="1048" y="1313"/>
                  </a:lnTo>
                  <a:lnTo>
                    <a:pt x="1055" y="1351"/>
                  </a:lnTo>
                  <a:lnTo>
                    <a:pt x="1058" y="1386"/>
                  </a:lnTo>
                  <a:lnTo>
                    <a:pt x="1046" y="1405"/>
                  </a:lnTo>
                  <a:lnTo>
                    <a:pt x="1031" y="1408"/>
                  </a:lnTo>
                  <a:lnTo>
                    <a:pt x="1024" y="1401"/>
                  </a:lnTo>
                  <a:lnTo>
                    <a:pt x="1015" y="1389"/>
                  </a:lnTo>
                  <a:lnTo>
                    <a:pt x="1005" y="1379"/>
                  </a:lnTo>
                  <a:lnTo>
                    <a:pt x="998" y="1379"/>
                  </a:lnTo>
                  <a:lnTo>
                    <a:pt x="987" y="1384"/>
                  </a:lnTo>
                  <a:lnTo>
                    <a:pt x="982" y="1386"/>
                  </a:lnTo>
                  <a:lnTo>
                    <a:pt x="977" y="1382"/>
                  </a:lnTo>
                  <a:lnTo>
                    <a:pt x="975" y="1372"/>
                  </a:lnTo>
                  <a:lnTo>
                    <a:pt x="972" y="1365"/>
                  </a:lnTo>
                  <a:lnTo>
                    <a:pt x="968" y="1360"/>
                  </a:lnTo>
                  <a:lnTo>
                    <a:pt x="953" y="1365"/>
                  </a:lnTo>
                  <a:lnTo>
                    <a:pt x="932" y="1382"/>
                  </a:lnTo>
                  <a:lnTo>
                    <a:pt x="920" y="1386"/>
                  </a:lnTo>
                  <a:lnTo>
                    <a:pt x="911" y="1384"/>
                  </a:lnTo>
                  <a:lnTo>
                    <a:pt x="873" y="1375"/>
                  </a:lnTo>
                  <a:lnTo>
                    <a:pt x="849" y="1353"/>
                  </a:lnTo>
                  <a:lnTo>
                    <a:pt x="840" y="1365"/>
                  </a:lnTo>
                  <a:lnTo>
                    <a:pt x="830" y="1417"/>
                  </a:lnTo>
                  <a:lnTo>
                    <a:pt x="819" y="1434"/>
                  </a:lnTo>
                  <a:lnTo>
                    <a:pt x="781" y="1460"/>
                  </a:lnTo>
                  <a:lnTo>
                    <a:pt x="767" y="1476"/>
                  </a:lnTo>
                  <a:lnTo>
                    <a:pt x="759" y="1481"/>
                  </a:lnTo>
                  <a:lnTo>
                    <a:pt x="752" y="1483"/>
                  </a:lnTo>
                  <a:lnTo>
                    <a:pt x="665" y="1469"/>
                  </a:lnTo>
                  <a:lnTo>
                    <a:pt x="547" y="1476"/>
                  </a:lnTo>
                  <a:lnTo>
                    <a:pt x="516" y="1469"/>
                  </a:lnTo>
                  <a:lnTo>
                    <a:pt x="506" y="1465"/>
                  </a:lnTo>
                  <a:lnTo>
                    <a:pt x="490" y="1448"/>
                  </a:lnTo>
                  <a:lnTo>
                    <a:pt x="485" y="1441"/>
                  </a:lnTo>
                  <a:lnTo>
                    <a:pt x="478" y="1424"/>
                  </a:lnTo>
                  <a:lnTo>
                    <a:pt x="478" y="1422"/>
                  </a:lnTo>
                  <a:lnTo>
                    <a:pt x="483" y="1420"/>
                  </a:lnTo>
                  <a:lnTo>
                    <a:pt x="487" y="1405"/>
                  </a:lnTo>
                  <a:lnTo>
                    <a:pt x="487" y="1403"/>
                  </a:lnTo>
                  <a:lnTo>
                    <a:pt x="492" y="1403"/>
                  </a:lnTo>
                  <a:lnTo>
                    <a:pt x="497" y="1401"/>
                  </a:lnTo>
                  <a:lnTo>
                    <a:pt x="497" y="1394"/>
                  </a:lnTo>
                  <a:lnTo>
                    <a:pt x="492" y="1386"/>
                  </a:lnTo>
                  <a:lnTo>
                    <a:pt x="487" y="1384"/>
                  </a:lnTo>
                  <a:lnTo>
                    <a:pt x="480" y="1382"/>
                  </a:lnTo>
                  <a:lnTo>
                    <a:pt x="476" y="1379"/>
                  </a:lnTo>
                  <a:lnTo>
                    <a:pt x="469" y="1370"/>
                  </a:lnTo>
                  <a:lnTo>
                    <a:pt x="452" y="1351"/>
                  </a:lnTo>
                  <a:lnTo>
                    <a:pt x="443" y="1344"/>
                  </a:lnTo>
                  <a:lnTo>
                    <a:pt x="381" y="1323"/>
                  </a:lnTo>
                  <a:lnTo>
                    <a:pt x="360" y="1311"/>
                  </a:lnTo>
                  <a:lnTo>
                    <a:pt x="343" y="1301"/>
                  </a:lnTo>
                  <a:lnTo>
                    <a:pt x="327" y="1296"/>
                  </a:lnTo>
                  <a:lnTo>
                    <a:pt x="291" y="1292"/>
                  </a:lnTo>
                  <a:lnTo>
                    <a:pt x="272" y="1278"/>
                  </a:lnTo>
                  <a:lnTo>
                    <a:pt x="218" y="1204"/>
                  </a:lnTo>
                  <a:lnTo>
                    <a:pt x="192" y="1178"/>
                  </a:lnTo>
                  <a:lnTo>
                    <a:pt x="180" y="1173"/>
                  </a:lnTo>
                  <a:lnTo>
                    <a:pt x="149" y="1173"/>
                  </a:lnTo>
                  <a:lnTo>
                    <a:pt x="133" y="1169"/>
                  </a:lnTo>
                  <a:lnTo>
                    <a:pt x="116" y="1157"/>
                  </a:lnTo>
                  <a:lnTo>
                    <a:pt x="100" y="1140"/>
                  </a:lnTo>
                  <a:lnTo>
                    <a:pt x="85" y="1117"/>
                  </a:lnTo>
                  <a:lnTo>
                    <a:pt x="78" y="1093"/>
                  </a:lnTo>
                  <a:lnTo>
                    <a:pt x="64" y="1098"/>
                  </a:lnTo>
                  <a:lnTo>
                    <a:pt x="50" y="1093"/>
                  </a:lnTo>
                  <a:lnTo>
                    <a:pt x="33" y="1083"/>
                  </a:lnTo>
                  <a:lnTo>
                    <a:pt x="17" y="1076"/>
                  </a:lnTo>
                  <a:lnTo>
                    <a:pt x="3" y="1076"/>
                  </a:lnTo>
                  <a:lnTo>
                    <a:pt x="0" y="1065"/>
                  </a:lnTo>
                  <a:lnTo>
                    <a:pt x="12" y="1024"/>
                  </a:lnTo>
                  <a:lnTo>
                    <a:pt x="24" y="991"/>
                  </a:lnTo>
                  <a:lnTo>
                    <a:pt x="40" y="970"/>
                  </a:lnTo>
                  <a:lnTo>
                    <a:pt x="43" y="963"/>
                  </a:lnTo>
                  <a:lnTo>
                    <a:pt x="43" y="953"/>
                  </a:lnTo>
                  <a:lnTo>
                    <a:pt x="40" y="944"/>
                  </a:lnTo>
                  <a:lnTo>
                    <a:pt x="40" y="937"/>
                  </a:lnTo>
                  <a:lnTo>
                    <a:pt x="36" y="930"/>
                  </a:lnTo>
                  <a:lnTo>
                    <a:pt x="33" y="915"/>
                  </a:lnTo>
                  <a:lnTo>
                    <a:pt x="33" y="897"/>
                  </a:lnTo>
                  <a:lnTo>
                    <a:pt x="38" y="868"/>
                  </a:lnTo>
                  <a:lnTo>
                    <a:pt x="45" y="856"/>
                  </a:lnTo>
                  <a:lnTo>
                    <a:pt x="52" y="852"/>
                  </a:lnTo>
                  <a:lnTo>
                    <a:pt x="64" y="852"/>
                  </a:lnTo>
                  <a:lnTo>
                    <a:pt x="66" y="852"/>
                  </a:lnTo>
                  <a:lnTo>
                    <a:pt x="69" y="847"/>
                  </a:lnTo>
                  <a:lnTo>
                    <a:pt x="76" y="835"/>
                  </a:lnTo>
                  <a:lnTo>
                    <a:pt x="90" y="790"/>
                  </a:lnTo>
                  <a:lnTo>
                    <a:pt x="95" y="783"/>
                  </a:lnTo>
                  <a:lnTo>
                    <a:pt x="102" y="776"/>
                  </a:lnTo>
                  <a:lnTo>
                    <a:pt x="109" y="771"/>
                  </a:lnTo>
                  <a:lnTo>
                    <a:pt x="114" y="766"/>
                  </a:lnTo>
                  <a:lnTo>
                    <a:pt x="111" y="762"/>
                  </a:lnTo>
                  <a:lnTo>
                    <a:pt x="107" y="752"/>
                  </a:lnTo>
                  <a:lnTo>
                    <a:pt x="92" y="743"/>
                  </a:lnTo>
                  <a:lnTo>
                    <a:pt x="90" y="740"/>
                  </a:lnTo>
                  <a:lnTo>
                    <a:pt x="88" y="736"/>
                  </a:lnTo>
                  <a:lnTo>
                    <a:pt x="88" y="731"/>
                  </a:lnTo>
                  <a:lnTo>
                    <a:pt x="90" y="724"/>
                  </a:lnTo>
                  <a:lnTo>
                    <a:pt x="92" y="717"/>
                  </a:lnTo>
                  <a:lnTo>
                    <a:pt x="95" y="712"/>
                  </a:lnTo>
                  <a:lnTo>
                    <a:pt x="95" y="707"/>
                  </a:lnTo>
                  <a:lnTo>
                    <a:pt x="92" y="700"/>
                  </a:lnTo>
                  <a:lnTo>
                    <a:pt x="88" y="688"/>
                  </a:lnTo>
                  <a:lnTo>
                    <a:pt x="85" y="684"/>
                  </a:lnTo>
                  <a:lnTo>
                    <a:pt x="85" y="679"/>
                  </a:lnTo>
                  <a:lnTo>
                    <a:pt x="90" y="674"/>
                  </a:lnTo>
                  <a:lnTo>
                    <a:pt x="92" y="669"/>
                  </a:lnTo>
                  <a:lnTo>
                    <a:pt x="104" y="657"/>
                  </a:lnTo>
                  <a:lnTo>
                    <a:pt x="107" y="655"/>
                  </a:lnTo>
                  <a:lnTo>
                    <a:pt x="109" y="648"/>
                  </a:lnTo>
                  <a:lnTo>
                    <a:pt x="111" y="639"/>
                  </a:lnTo>
                  <a:lnTo>
                    <a:pt x="114" y="622"/>
                  </a:lnTo>
                  <a:lnTo>
                    <a:pt x="116" y="605"/>
                  </a:lnTo>
                  <a:lnTo>
                    <a:pt x="128" y="575"/>
                  </a:lnTo>
                  <a:lnTo>
                    <a:pt x="130" y="568"/>
                  </a:lnTo>
                  <a:lnTo>
                    <a:pt x="130" y="558"/>
                  </a:lnTo>
                  <a:lnTo>
                    <a:pt x="126" y="549"/>
                  </a:lnTo>
                  <a:lnTo>
                    <a:pt x="118" y="527"/>
                  </a:lnTo>
                  <a:lnTo>
                    <a:pt x="114" y="511"/>
                  </a:lnTo>
                  <a:lnTo>
                    <a:pt x="111" y="492"/>
                  </a:lnTo>
                  <a:lnTo>
                    <a:pt x="111" y="466"/>
                  </a:lnTo>
                  <a:lnTo>
                    <a:pt x="111" y="461"/>
                  </a:lnTo>
                  <a:lnTo>
                    <a:pt x="109" y="449"/>
                  </a:lnTo>
                  <a:lnTo>
                    <a:pt x="90" y="411"/>
                  </a:lnTo>
                  <a:lnTo>
                    <a:pt x="74" y="385"/>
                  </a:lnTo>
                  <a:lnTo>
                    <a:pt x="116" y="350"/>
                  </a:lnTo>
                  <a:lnTo>
                    <a:pt x="121" y="350"/>
                  </a:lnTo>
                  <a:lnTo>
                    <a:pt x="126" y="350"/>
                  </a:lnTo>
                  <a:lnTo>
                    <a:pt x="135" y="355"/>
                  </a:lnTo>
                  <a:lnTo>
                    <a:pt x="140" y="355"/>
                  </a:lnTo>
                  <a:lnTo>
                    <a:pt x="159" y="352"/>
                  </a:lnTo>
                  <a:lnTo>
                    <a:pt x="163" y="352"/>
                  </a:lnTo>
                  <a:lnTo>
                    <a:pt x="168" y="355"/>
                  </a:lnTo>
                  <a:lnTo>
                    <a:pt x="173" y="357"/>
                  </a:lnTo>
                  <a:lnTo>
                    <a:pt x="189" y="362"/>
                  </a:lnTo>
                  <a:lnTo>
                    <a:pt x="197" y="362"/>
                  </a:lnTo>
                  <a:lnTo>
                    <a:pt x="204" y="359"/>
                  </a:lnTo>
                  <a:lnTo>
                    <a:pt x="218" y="350"/>
                  </a:lnTo>
                  <a:lnTo>
                    <a:pt x="223" y="345"/>
                  </a:lnTo>
                  <a:lnTo>
                    <a:pt x="227" y="340"/>
                  </a:lnTo>
                  <a:lnTo>
                    <a:pt x="265" y="321"/>
                  </a:lnTo>
                  <a:lnTo>
                    <a:pt x="265" y="319"/>
                  </a:lnTo>
                  <a:lnTo>
                    <a:pt x="267" y="317"/>
                  </a:lnTo>
                  <a:lnTo>
                    <a:pt x="270" y="300"/>
                  </a:lnTo>
                  <a:lnTo>
                    <a:pt x="272" y="291"/>
                  </a:lnTo>
                  <a:lnTo>
                    <a:pt x="277" y="286"/>
                  </a:lnTo>
                  <a:lnTo>
                    <a:pt x="284" y="279"/>
                  </a:lnTo>
                  <a:lnTo>
                    <a:pt x="289" y="276"/>
                  </a:lnTo>
                  <a:lnTo>
                    <a:pt x="296" y="276"/>
                  </a:lnTo>
                  <a:lnTo>
                    <a:pt x="305" y="281"/>
                  </a:lnTo>
                  <a:lnTo>
                    <a:pt x="317" y="286"/>
                  </a:lnTo>
                  <a:lnTo>
                    <a:pt x="322" y="288"/>
                  </a:lnTo>
                  <a:lnTo>
                    <a:pt x="336" y="286"/>
                  </a:lnTo>
                  <a:lnTo>
                    <a:pt x="348" y="288"/>
                  </a:lnTo>
                  <a:lnTo>
                    <a:pt x="369" y="284"/>
                  </a:lnTo>
                  <a:lnTo>
                    <a:pt x="417" y="269"/>
                  </a:lnTo>
                  <a:lnTo>
                    <a:pt x="431" y="260"/>
                  </a:lnTo>
                  <a:lnTo>
                    <a:pt x="443" y="243"/>
                  </a:lnTo>
                  <a:lnTo>
                    <a:pt x="445" y="241"/>
                  </a:lnTo>
                  <a:lnTo>
                    <a:pt x="450" y="239"/>
                  </a:lnTo>
                  <a:lnTo>
                    <a:pt x="459" y="234"/>
                  </a:lnTo>
                  <a:lnTo>
                    <a:pt x="471" y="231"/>
                  </a:lnTo>
                  <a:lnTo>
                    <a:pt x="483" y="234"/>
                  </a:lnTo>
                  <a:lnTo>
                    <a:pt x="487" y="234"/>
                  </a:lnTo>
                  <a:lnTo>
                    <a:pt x="490" y="236"/>
                  </a:lnTo>
                  <a:lnTo>
                    <a:pt x="495" y="243"/>
                  </a:lnTo>
                  <a:lnTo>
                    <a:pt x="497" y="248"/>
                  </a:lnTo>
                  <a:lnTo>
                    <a:pt x="499" y="248"/>
                  </a:lnTo>
                  <a:lnTo>
                    <a:pt x="502" y="250"/>
                  </a:lnTo>
                  <a:lnTo>
                    <a:pt x="504" y="250"/>
                  </a:lnTo>
                  <a:lnTo>
                    <a:pt x="509" y="250"/>
                  </a:lnTo>
                  <a:lnTo>
                    <a:pt x="511" y="253"/>
                  </a:lnTo>
                  <a:lnTo>
                    <a:pt x="516" y="255"/>
                  </a:lnTo>
                  <a:lnTo>
                    <a:pt x="518" y="257"/>
                  </a:lnTo>
                  <a:lnTo>
                    <a:pt x="523" y="262"/>
                  </a:lnTo>
                  <a:lnTo>
                    <a:pt x="525" y="265"/>
                  </a:lnTo>
                  <a:lnTo>
                    <a:pt x="528" y="265"/>
                  </a:lnTo>
                  <a:lnTo>
                    <a:pt x="530" y="267"/>
                  </a:lnTo>
                  <a:lnTo>
                    <a:pt x="535" y="267"/>
                  </a:lnTo>
                  <a:lnTo>
                    <a:pt x="540" y="267"/>
                  </a:lnTo>
                  <a:lnTo>
                    <a:pt x="549" y="265"/>
                  </a:lnTo>
                  <a:lnTo>
                    <a:pt x="582" y="236"/>
                  </a:lnTo>
                  <a:lnTo>
                    <a:pt x="589" y="234"/>
                  </a:lnTo>
                  <a:lnTo>
                    <a:pt x="599" y="231"/>
                  </a:lnTo>
                  <a:lnTo>
                    <a:pt x="610" y="231"/>
                  </a:lnTo>
                  <a:lnTo>
                    <a:pt x="625" y="236"/>
                  </a:lnTo>
                  <a:lnTo>
                    <a:pt x="641" y="236"/>
                  </a:lnTo>
                  <a:lnTo>
                    <a:pt x="729" y="215"/>
                  </a:lnTo>
                  <a:lnTo>
                    <a:pt x="741" y="217"/>
                  </a:lnTo>
                  <a:lnTo>
                    <a:pt x="741" y="220"/>
                  </a:lnTo>
                  <a:lnTo>
                    <a:pt x="741" y="224"/>
                  </a:lnTo>
                  <a:lnTo>
                    <a:pt x="741" y="227"/>
                  </a:lnTo>
                  <a:lnTo>
                    <a:pt x="743" y="229"/>
                  </a:lnTo>
                  <a:lnTo>
                    <a:pt x="762" y="227"/>
                  </a:lnTo>
                  <a:lnTo>
                    <a:pt x="771" y="224"/>
                  </a:lnTo>
                  <a:lnTo>
                    <a:pt x="778" y="220"/>
                  </a:lnTo>
                  <a:lnTo>
                    <a:pt x="797" y="205"/>
                  </a:lnTo>
                  <a:lnTo>
                    <a:pt x="807" y="191"/>
                  </a:lnTo>
                  <a:lnTo>
                    <a:pt x="812" y="186"/>
                  </a:lnTo>
                  <a:lnTo>
                    <a:pt x="835" y="177"/>
                  </a:lnTo>
                  <a:lnTo>
                    <a:pt x="845" y="165"/>
                  </a:lnTo>
                  <a:lnTo>
                    <a:pt x="849" y="156"/>
                  </a:lnTo>
                  <a:lnTo>
                    <a:pt x="845" y="123"/>
                  </a:lnTo>
                  <a:lnTo>
                    <a:pt x="845" y="118"/>
                  </a:lnTo>
                  <a:lnTo>
                    <a:pt x="845" y="115"/>
                  </a:lnTo>
                  <a:lnTo>
                    <a:pt x="847" y="104"/>
                  </a:lnTo>
                  <a:lnTo>
                    <a:pt x="849" y="99"/>
                  </a:lnTo>
                  <a:lnTo>
                    <a:pt x="852" y="94"/>
                  </a:lnTo>
                  <a:lnTo>
                    <a:pt x="859" y="85"/>
                  </a:lnTo>
                  <a:lnTo>
                    <a:pt x="864" y="82"/>
                  </a:lnTo>
                  <a:lnTo>
                    <a:pt x="866" y="82"/>
                  </a:lnTo>
                  <a:lnTo>
                    <a:pt x="871" y="87"/>
                  </a:lnTo>
                  <a:lnTo>
                    <a:pt x="880" y="92"/>
                  </a:lnTo>
                  <a:lnTo>
                    <a:pt x="882" y="94"/>
                  </a:lnTo>
                  <a:lnTo>
                    <a:pt x="887" y="97"/>
                  </a:lnTo>
                  <a:lnTo>
                    <a:pt x="913" y="99"/>
                  </a:lnTo>
                  <a:lnTo>
                    <a:pt x="918" y="104"/>
                  </a:lnTo>
                  <a:lnTo>
                    <a:pt x="920" y="106"/>
                  </a:lnTo>
                  <a:lnTo>
                    <a:pt x="923" y="111"/>
                  </a:lnTo>
                  <a:lnTo>
                    <a:pt x="925" y="118"/>
                  </a:lnTo>
                  <a:lnTo>
                    <a:pt x="930" y="120"/>
                  </a:lnTo>
                  <a:lnTo>
                    <a:pt x="937" y="120"/>
                  </a:lnTo>
                  <a:lnTo>
                    <a:pt x="953" y="113"/>
                  </a:lnTo>
                  <a:lnTo>
                    <a:pt x="963" y="115"/>
                  </a:lnTo>
                  <a:lnTo>
                    <a:pt x="970" y="118"/>
                  </a:lnTo>
                  <a:lnTo>
                    <a:pt x="972" y="123"/>
                  </a:lnTo>
                  <a:lnTo>
                    <a:pt x="975" y="130"/>
                  </a:lnTo>
                  <a:lnTo>
                    <a:pt x="979" y="134"/>
                  </a:lnTo>
                  <a:lnTo>
                    <a:pt x="984" y="139"/>
                  </a:lnTo>
                  <a:lnTo>
                    <a:pt x="989" y="144"/>
                  </a:lnTo>
                  <a:lnTo>
                    <a:pt x="994" y="146"/>
                  </a:lnTo>
                  <a:lnTo>
                    <a:pt x="998" y="146"/>
                  </a:lnTo>
                  <a:lnTo>
                    <a:pt x="1001" y="149"/>
                  </a:lnTo>
                  <a:lnTo>
                    <a:pt x="1005" y="146"/>
                  </a:lnTo>
                  <a:lnTo>
                    <a:pt x="1013" y="142"/>
                  </a:lnTo>
                  <a:lnTo>
                    <a:pt x="1020" y="132"/>
                  </a:lnTo>
                  <a:lnTo>
                    <a:pt x="1022" y="125"/>
                  </a:lnTo>
                  <a:lnTo>
                    <a:pt x="1024" y="118"/>
                  </a:lnTo>
                  <a:lnTo>
                    <a:pt x="1024" y="113"/>
                  </a:lnTo>
                  <a:lnTo>
                    <a:pt x="1024" y="108"/>
                  </a:lnTo>
                  <a:lnTo>
                    <a:pt x="1027" y="106"/>
                  </a:lnTo>
                  <a:lnTo>
                    <a:pt x="1041" y="94"/>
                  </a:lnTo>
                  <a:lnTo>
                    <a:pt x="1043" y="92"/>
                  </a:lnTo>
                  <a:lnTo>
                    <a:pt x="1043" y="87"/>
                  </a:lnTo>
                  <a:lnTo>
                    <a:pt x="1039" y="80"/>
                  </a:lnTo>
                  <a:lnTo>
                    <a:pt x="1039" y="78"/>
                  </a:lnTo>
                  <a:lnTo>
                    <a:pt x="1039" y="75"/>
                  </a:lnTo>
                  <a:lnTo>
                    <a:pt x="1039" y="71"/>
                  </a:lnTo>
                  <a:lnTo>
                    <a:pt x="1041" y="68"/>
                  </a:lnTo>
                  <a:lnTo>
                    <a:pt x="1043" y="68"/>
                  </a:lnTo>
                  <a:lnTo>
                    <a:pt x="1050" y="66"/>
                  </a:lnTo>
                  <a:lnTo>
                    <a:pt x="1086" y="75"/>
                  </a:lnTo>
                  <a:lnTo>
                    <a:pt x="1095" y="73"/>
                  </a:lnTo>
                  <a:lnTo>
                    <a:pt x="1105" y="71"/>
                  </a:lnTo>
                  <a:lnTo>
                    <a:pt x="1124" y="61"/>
                  </a:lnTo>
                  <a:lnTo>
                    <a:pt x="1147" y="56"/>
                  </a:lnTo>
                  <a:lnTo>
                    <a:pt x="1162" y="59"/>
                  </a:lnTo>
                  <a:lnTo>
                    <a:pt x="1183" y="52"/>
                  </a:lnTo>
                  <a:lnTo>
                    <a:pt x="1240" y="9"/>
                  </a:lnTo>
                  <a:lnTo>
                    <a:pt x="1285" y="7"/>
                  </a:lnTo>
                  <a:lnTo>
                    <a:pt x="1320" y="0"/>
                  </a:lnTo>
                  <a:lnTo>
                    <a:pt x="1332" y="0"/>
                  </a:lnTo>
                  <a:lnTo>
                    <a:pt x="1341" y="2"/>
                  </a:lnTo>
                  <a:lnTo>
                    <a:pt x="1374" y="14"/>
                  </a:lnTo>
                  <a:lnTo>
                    <a:pt x="1384" y="18"/>
                  </a:lnTo>
                  <a:lnTo>
                    <a:pt x="1391" y="26"/>
                  </a:lnTo>
                  <a:lnTo>
                    <a:pt x="1393" y="30"/>
                  </a:lnTo>
                  <a:lnTo>
                    <a:pt x="1393" y="40"/>
                  </a:lnTo>
                  <a:lnTo>
                    <a:pt x="1391" y="49"/>
                  </a:lnTo>
                  <a:lnTo>
                    <a:pt x="1384" y="73"/>
                  </a:lnTo>
                  <a:lnTo>
                    <a:pt x="1384" y="75"/>
                  </a:lnTo>
                  <a:lnTo>
                    <a:pt x="1384" y="82"/>
                  </a:lnTo>
                  <a:lnTo>
                    <a:pt x="1384" y="85"/>
                  </a:lnTo>
                  <a:lnTo>
                    <a:pt x="1391" y="97"/>
                  </a:lnTo>
                  <a:lnTo>
                    <a:pt x="1419" y="125"/>
                  </a:lnTo>
                  <a:lnTo>
                    <a:pt x="1393" y="168"/>
                  </a:lnTo>
                  <a:lnTo>
                    <a:pt x="1389" y="179"/>
                  </a:lnTo>
                  <a:lnTo>
                    <a:pt x="1386" y="198"/>
                  </a:lnTo>
                  <a:lnTo>
                    <a:pt x="1389" y="213"/>
                  </a:lnTo>
                  <a:lnTo>
                    <a:pt x="1391" y="220"/>
                  </a:lnTo>
                  <a:lnTo>
                    <a:pt x="1396" y="227"/>
                  </a:lnTo>
                  <a:lnTo>
                    <a:pt x="1405" y="239"/>
                  </a:lnTo>
                  <a:lnTo>
                    <a:pt x="1410" y="248"/>
                  </a:lnTo>
                  <a:lnTo>
                    <a:pt x="1415" y="260"/>
                  </a:lnTo>
                  <a:lnTo>
                    <a:pt x="1415" y="272"/>
                  </a:lnTo>
                  <a:lnTo>
                    <a:pt x="1417" y="279"/>
                  </a:lnTo>
                  <a:lnTo>
                    <a:pt x="1419" y="286"/>
                  </a:lnTo>
                  <a:lnTo>
                    <a:pt x="1424" y="291"/>
                  </a:lnTo>
                  <a:lnTo>
                    <a:pt x="1426" y="300"/>
                  </a:lnTo>
                  <a:lnTo>
                    <a:pt x="1415" y="319"/>
                  </a:lnTo>
                  <a:lnTo>
                    <a:pt x="1415" y="328"/>
                  </a:lnTo>
                  <a:lnTo>
                    <a:pt x="1419" y="343"/>
                  </a:lnTo>
                  <a:lnTo>
                    <a:pt x="1419" y="352"/>
                  </a:lnTo>
                  <a:lnTo>
                    <a:pt x="1415" y="371"/>
                  </a:lnTo>
                  <a:lnTo>
                    <a:pt x="1412" y="381"/>
                  </a:lnTo>
                  <a:lnTo>
                    <a:pt x="1405" y="392"/>
                  </a:lnTo>
                  <a:lnTo>
                    <a:pt x="1386" y="407"/>
                  </a:lnTo>
                  <a:lnTo>
                    <a:pt x="1379" y="418"/>
                  </a:lnTo>
                  <a:lnTo>
                    <a:pt x="1374" y="435"/>
                  </a:lnTo>
                  <a:lnTo>
                    <a:pt x="1363" y="480"/>
                  </a:lnTo>
                  <a:lnTo>
                    <a:pt x="1363" y="499"/>
                  </a:lnTo>
                  <a:lnTo>
                    <a:pt x="1363" y="511"/>
                  </a:lnTo>
                  <a:lnTo>
                    <a:pt x="1367" y="511"/>
                  </a:lnTo>
                  <a:lnTo>
                    <a:pt x="1377" y="513"/>
                  </a:lnTo>
                  <a:lnTo>
                    <a:pt x="1417" y="511"/>
                  </a:lnTo>
                  <a:lnTo>
                    <a:pt x="1424" y="511"/>
                  </a:lnTo>
                  <a:lnTo>
                    <a:pt x="1429" y="518"/>
                  </a:lnTo>
                  <a:lnTo>
                    <a:pt x="1436" y="527"/>
                  </a:lnTo>
                  <a:lnTo>
                    <a:pt x="1441" y="546"/>
                  </a:lnTo>
                  <a:lnTo>
                    <a:pt x="1445" y="558"/>
                  </a:lnTo>
                  <a:lnTo>
                    <a:pt x="1450" y="565"/>
                  </a:lnTo>
                  <a:lnTo>
                    <a:pt x="1455" y="570"/>
                  </a:lnTo>
                  <a:lnTo>
                    <a:pt x="1502" y="601"/>
                  </a:lnTo>
                  <a:lnTo>
                    <a:pt x="1505" y="601"/>
                  </a:lnTo>
                  <a:lnTo>
                    <a:pt x="1509" y="601"/>
                  </a:lnTo>
                  <a:lnTo>
                    <a:pt x="1521" y="596"/>
                  </a:lnTo>
                  <a:lnTo>
                    <a:pt x="1526" y="596"/>
                  </a:lnTo>
                  <a:lnTo>
                    <a:pt x="1566" y="596"/>
                  </a:lnTo>
                  <a:lnTo>
                    <a:pt x="1576" y="591"/>
                  </a:lnTo>
                  <a:lnTo>
                    <a:pt x="1606" y="572"/>
                  </a:lnTo>
                  <a:lnTo>
                    <a:pt x="1609" y="572"/>
                  </a:lnTo>
                  <a:lnTo>
                    <a:pt x="1611" y="572"/>
                  </a:lnTo>
                  <a:lnTo>
                    <a:pt x="1616" y="572"/>
                  </a:lnTo>
                  <a:lnTo>
                    <a:pt x="1661" y="603"/>
                  </a:lnTo>
                  <a:lnTo>
                    <a:pt x="1668" y="610"/>
                  </a:lnTo>
                  <a:lnTo>
                    <a:pt x="1670" y="615"/>
                  </a:lnTo>
                  <a:lnTo>
                    <a:pt x="1670" y="617"/>
                  </a:lnTo>
                  <a:lnTo>
                    <a:pt x="1670" y="620"/>
                  </a:lnTo>
                  <a:lnTo>
                    <a:pt x="1668" y="624"/>
                  </a:lnTo>
                  <a:lnTo>
                    <a:pt x="1663" y="627"/>
                  </a:lnTo>
                  <a:lnTo>
                    <a:pt x="1658" y="629"/>
                  </a:lnTo>
                  <a:lnTo>
                    <a:pt x="1639" y="634"/>
                  </a:lnTo>
                  <a:lnTo>
                    <a:pt x="1637" y="636"/>
                  </a:lnTo>
                  <a:lnTo>
                    <a:pt x="1635" y="639"/>
                  </a:lnTo>
                  <a:lnTo>
                    <a:pt x="1632" y="643"/>
                  </a:lnTo>
                  <a:lnTo>
                    <a:pt x="1635" y="650"/>
                  </a:lnTo>
                  <a:lnTo>
                    <a:pt x="1635" y="660"/>
                  </a:lnTo>
                  <a:lnTo>
                    <a:pt x="1635" y="665"/>
                  </a:lnTo>
                  <a:lnTo>
                    <a:pt x="1632" y="674"/>
                  </a:lnTo>
                  <a:lnTo>
                    <a:pt x="1611" y="712"/>
                  </a:lnTo>
                  <a:lnTo>
                    <a:pt x="1609" y="717"/>
                  </a:lnTo>
                  <a:lnTo>
                    <a:pt x="1609" y="721"/>
                  </a:lnTo>
                  <a:lnTo>
                    <a:pt x="1609" y="733"/>
                  </a:lnTo>
                  <a:lnTo>
                    <a:pt x="1611" y="738"/>
                  </a:lnTo>
                  <a:lnTo>
                    <a:pt x="1613" y="740"/>
                  </a:lnTo>
                  <a:lnTo>
                    <a:pt x="1613" y="740"/>
                  </a:lnTo>
                  <a:lnTo>
                    <a:pt x="1618" y="740"/>
                  </a:lnTo>
                  <a:lnTo>
                    <a:pt x="1620" y="740"/>
                  </a:lnTo>
                  <a:lnTo>
                    <a:pt x="1623" y="745"/>
                  </a:lnTo>
                  <a:lnTo>
                    <a:pt x="1628" y="752"/>
                  </a:lnTo>
                  <a:lnTo>
                    <a:pt x="1632" y="757"/>
                  </a:lnTo>
                  <a:lnTo>
                    <a:pt x="1639" y="759"/>
                  </a:lnTo>
                  <a:lnTo>
                    <a:pt x="1644" y="759"/>
                  </a:lnTo>
                  <a:lnTo>
                    <a:pt x="1658" y="757"/>
                  </a:lnTo>
                  <a:lnTo>
                    <a:pt x="1668" y="759"/>
                  </a:lnTo>
                  <a:lnTo>
                    <a:pt x="1672" y="759"/>
                  </a:lnTo>
                  <a:lnTo>
                    <a:pt x="1677" y="764"/>
                  </a:lnTo>
                  <a:lnTo>
                    <a:pt x="1682" y="769"/>
                  </a:lnTo>
                  <a:lnTo>
                    <a:pt x="1684" y="773"/>
                  </a:lnTo>
                  <a:lnTo>
                    <a:pt x="1684" y="778"/>
                  </a:lnTo>
                  <a:lnTo>
                    <a:pt x="1684" y="792"/>
                  </a:lnTo>
                  <a:lnTo>
                    <a:pt x="1677" y="826"/>
                  </a:lnTo>
                  <a:lnTo>
                    <a:pt x="1677" y="83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4600575" y="2326482"/>
              <a:ext cx="2772966" cy="1583531"/>
            </a:xfrm>
            <a:custGeom>
              <a:avLst/>
              <a:gdLst>
                <a:gd name="T0" fmla="*/ 2318 w 2329"/>
                <a:gd name="T1" fmla="*/ 571 h 1330"/>
                <a:gd name="T2" fmla="*/ 2195 w 2329"/>
                <a:gd name="T3" fmla="*/ 689 h 1330"/>
                <a:gd name="T4" fmla="*/ 2121 w 2329"/>
                <a:gd name="T5" fmla="*/ 795 h 1330"/>
                <a:gd name="T6" fmla="*/ 1861 w 2329"/>
                <a:gd name="T7" fmla="*/ 949 h 1330"/>
                <a:gd name="T8" fmla="*/ 1601 w 2329"/>
                <a:gd name="T9" fmla="*/ 1025 h 1330"/>
                <a:gd name="T10" fmla="*/ 1530 w 2329"/>
                <a:gd name="T11" fmla="*/ 1304 h 1330"/>
                <a:gd name="T12" fmla="*/ 1386 w 2329"/>
                <a:gd name="T13" fmla="*/ 1224 h 1330"/>
                <a:gd name="T14" fmla="*/ 1256 w 2329"/>
                <a:gd name="T15" fmla="*/ 1195 h 1330"/>
                <a:gd name="T16" fmla="*/ 1133 w 2329"/>
                <a:gd name="T17" fmla="*/ 1150 h 1330"/>
                <a:gd name="T18" fmla="*/ 1033 w 2329"/>
                <a:gd name="T19" fmla="*/ 1269 h 1330"/>
                <a:gd name="T20" fmla="*/ 794 w 2329"/>
                <a:gd name="T21" fmla="*/ 1302 h 1330"/>
                <a:gd name="T22" fmla="*/ 626 w 2329"/>
                <a:gd name="T23" fmla="*/ 1221 h 1330"/>
                <a:gd name="T24" fmla="*/ 581 w 2329"/>
                <a:gd name="T25" fmla="*/ 1205 h 1330"/>
                <a:gd name="T26" fmla="*/ 511 w 2329"/>
                <a:gd name="T27" fmla="*/ 1191 h 1330"/>
                <a:gd name="T28" fmla="*/ 312 w 2329"/>
                <a:gd name="T29" fmla="*/ 1176 h 1330"/>
                <a:gd name="T30" fmla="*/ 314 w 2329"/>
                <a:gd name="T31" fmla="*/ 1096 h 1330"/>
                <a:gd name="T32" fmla="*/ 265 w 2329"/>
                <a:gd name="T33" fmla="*/ 1084 h 1330"/>
                <a:gd name="T34" fmla="*/ 246 w 2329"/>
                <a:gd name="T35" fmla="*/ 1065 h 1330"/>
                <a:gd name="T36" fmla="*/ 272 w 2329"/>
                <a:gd name="T37" fmla="*/ 982 h 1330"/>
                <a:gd name="T38" fmla="*/ 305 w 2329"/>
                <a:gd name="T39" fmla="*/ 956 h 1330"/>
                <a:gd name="T40" fmla="*/ 248 w 2329"/>
                <a:gd name="T41" fmla="*/ 904 h 1330"/>
                <a:gd name="T42" fmla="*/ 146 w 2329"/>
                <a:gd name="T43" fmla="*/ 933 h 1330"/>
                <a:gd name="T44" fmla="*/ 73 w 2329"/>
                <a:gd name="T45" fmla="*/ 859 h 1330"/>
                <a:gd name="T46" fmla="*/ 0 w 2329"/>
                <a:gd name="T47" fmla="*/ 831 h 1330"/>
                <a:gd name="T48" fmla="*/ 52 w 2329"/>
                <a:gd name="T49" fmla="*/ 703 h 1330"/>
                <a:gd name="T50" fmla="*/ 56 w 2329"/>
                <a:gd name="T51" fmla="*/ 618 h 1330"/>
                <a:gd name="T52" fmla="*/ 28 w 2329"/>
                <a:gd name="T53" fmla="*/ 552 h 1330"/>
                <a:gd name="T54" fmla="*/ 106 w 2329"/>
                <a:gd name="T55" fmla="*/ 447 h 1330"/>
                <a:gd name="T56" fmla="*/ 194 w 2329"/>
                <a:gd name="T57" fmla="*/ 457 h 1330"/>
                <a:gd name="T58" fmla="*/ 196 w 2329"/>
                <a:gd name="T59" fmla="*/ 426 h 1330"/>
                <a:gd name="T60" fmla="*/ 267 w 2329"/>
                <a:gd name="T61" fmla="*/ 398 h 1330"/>
                <a:gd name="T62" fmla="*/ 276 w 2329"/>
                <a:gd name="T63" fmla="*/ 360 h 1330"/>
                <a:gd name="T64" fmla="*/ 319 w 2329"/>
                <a:gd name="T65" fmla="*/ 265 h 1330"/>
                <a:gd name="T66" fmla="*/ 345 w 2329"/>
                <a:gd name="T67" fmla="*/ 201 h 1330"/>
                <a:gd name="T68" fmla="*/ 373 w 2329"/>
                <a:gd name="T69" fmla="*/ 142 h 1330"/>
                <a:gd name="T70" fmla="*/ 425 w 2329"/>
                <a:gd name="T71" fmla="*/ 126 h 1330"/>
                <a:gd name="T72" fmla="*/ 454 w 2329"/>
                <a:gd name="T73" fmla="*/ 78 h 1330"/>
                <a:gd name="T74" fmla="*/ 525 w 2329"/>
                <a:gd name="T75" fmla="*/ 85 h 1330"/>
                <a:gd name="T76" fmla="*/ 581 w 2329"/>
                <a:gd name="T77" fmla="*/ 102 h 1330"/>
                <a:gd name="T78" fmla="*/ 709 w 2329"/>
                <a:gd name="T79" fmla="*/ 145 h 1330"/>
                <a:gd name="T80" fmla="*/ 922 w 2329"/>
                <a:gd name="T81" fmla="*/ 145 h 1330"/>
                <a:gd name="T82" fmla="*/ 981 w 2329"/>
                <a:gd name="T83" fmla="*/ 92 h 1330"/>
                <a:gd name="T84" fmla="*/ 1116 w 2329"/>
                <a:gd name="T85" fmla="*/ 100 h 1330"/>
                <a:gd name="T86" fmla="*/ 1178 w 2329"/>
                <a:gd name="T87" fmla="*/ 12 h 1330"/>
                <a:gd name="T88" fmla="*/ 1239 w 2329"/>
                <a:gd name="T89" fmla="*/ 29 h 1330"/>
                <a:gd name="T90" fmla="*/ 1293 w 2329"/>
                <a:gd name="T91" fmla="*/ 71 h 1330"/>
                <a:gd name="T92" fmla="*/ 1457 w 2329"/>
                <a:gd name="T93" fmla="*/ 116 h 1330"/>
                <a:gd name="T94" fmla="*/ 1547 w 2329"/>
                <a:gd name="T95" fmla="*/ 225 h 1330"/>
                <a:gd name="T96" fmla="*/ 1544 w 2329"/>
                <a:gd name="T97" fmla="*/ 258 h 1330"/>
                <a:gd name="T98" fmla="*/ 1535 w 2329"/>
                <a:gd name="T99" fmla="*/ 296 h 1330"/>
                <a:gd name="T100" fmla="*/ 1554 w 2329"/>
                <a:gd name="T101" fmla="*/ 358 h 1330"/>
                <a:gd name="T102" fmla="*/ 1601 w 2329"/>
                <a:gd name="T103" fmla="*/ 398 h 1330"/>
                <a:gd name="T104" fmla="*/ 1625 w 2329"/>
                <a:gd name="T105" fmla="*/ 320 h 1330"/>
                <a:gd name="T106" fmla="*/ 1667 w 2329"/>
                <a:gd name="T107" fmla="*/ 270 h 1330"/>
                <a:gd name="T108" fmla="*/ 1750 w 2329"/>
                <a:gd name="T109" fmla="*/ 268 h 1330"/>
                <a:gd name="T110" fmla="*/ 1788 w 2329"/>
                <a:gd name="T111" fmla="*/ 220 h 1330"/>
                <a:gd name="T112" fmla="*/ 1856 w 2329"/>
                <a:gd name="T113" fmla="*/ 185 h 1330"/>
                <a:gd name="T114" fmla="*/ 1863 w 2329"/>
                <a:gd name="T115" fmla="*/ 145 h 1330"/>
                <a:gd name="T116" fmla="*/ 2020 w 2329"/>
                <a:gd name="T117" fmla="*/ 173 h 1330"/>
                <a:gd name="T118" fmla="*/ 2024 w 2329"/>
                <a:gd name="T119" fmla="*/ 251 h 1330"/>
                <a:gd name="T120" fmla="*/ 2119 w 2329"/>
                <a:gd name="T121" fmla="*/ 322 h 1330"/>
                <a:gd name="T122" fmla="*/ 2135 w 2329"/>
                <a:gd name="T123" fmla="*/ 355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29" h="1330">
                  <a:moveTo>
                    <a:pt x="2211" y="424"/>
                  </a:moveTo>
                  <a:lnTo>
                    <a:pt x="2211" y="424"/>
                  </a:lnTo>
                  <a:lnTo>
                    <a:pt x="2218" y="426"/>
                  </a:lnTo>
                  <a:lnTo>
                    <a:pt x="2313" y="455"/>
                  </a:lnTo>
                  <a:lnTo>
                    <a:pt x="2327" y="509"/>
                  </a:lnTo>
                  <a:lnTo>
                    <a:pt x="2329" y="537"/>
                  </a:lnTo>
                  <a:lnTo>
                    <a:pt x="2318" y="571"/>
                  </a:lnTo>
                  <a:lnTo>
                    <a:pt x="2301" y="599"/>
                  </a:lnTo>
                  <a:lnTo>
                    <a:pt x="2277" y="618"/>
                  </a:lnTo>
                  <a:lnTo>
                    <a:pt x="2232" y="623"/>
                  </a:lnTo>
                  <a:lnTo>
                    <a:pt x="2214" y="632"/>
                  </a:lnTo>
                  <a:lnTo>
                    <a:pt x="2199" y="646"/>
                  </a:lnTo>
                  <a:lnTo>
                    <a:pt x="2195" y="670"/>
                  </a:lnTo>
                  <a:lnTo>
                    <a:pt x="2195" y="689"/>
                  </a:lnTo>
                  <a:lnTo>
                    <a:pt x="2197" y="729"/>
                  </a:lnTo>
                  <a:lnTo>
                    <a:pt x="2195" y="748"/>
                  </a:lnTo>
                  <a:lnTo>
                    <a:pt x="2183" y="767"/>
                  </a:lnTo>
                  <a:lnTo>
                    <a:pt x="2169" y="772"/>
                  </a:lnTo>
                  <a:lnTo>
                    <a:pt x="2150" y="772"/>
                  </a:lnTo>
                  <a:lnTo>
                    <a:pt x="2131" y="781"/>
                  </a:lnTo>
                  <a:lnTo>
                    <a:pt x="2121" y="795"/>
                  </a:lnTo>
                  <a:lnTo>
                    <a:pt x="2105" y="850"/>
                  </a:lnTo>
                  <a:lnTo>
                    <a:pt x="2093" y="864"/>
                  </a:lnTo>
                  <a:lnTo>
                    <a:pt x="1953" y="963"/>
                  </a:lnTo>
                  <a:lnTo>
                    <a:pt x="1923" y="963"/>
                  </a:lnTo>
                  <a:lnTo>
                    <a:pt x="1892" y="942"/>
                  </a:lnTo>
                  <a:lnTo>
                    <a:pt x="1878" y="940"/>
                  </a:lnTo>
                  <a:lnTo>
                    <a:pt x="1861" y="949"/>
                  </a:lnTo>
                  <a:lnTo>
                    <a:pt x="1835" y="978"/>
                  </a:lnTo>
                  <a:lnTo>
                    <a:pt x="1821" y="982"/>
                  </a:lnTo>
                  <a:lnTo>
                    <a:pt x="1717" y="956"/>
                  </a:lnTo>
                  <a:lnTo>
                    <a:pt x="1677" y="954"/>
                  </a:lnTo>
                  <a:lnTo>
                    <a:pt x="1641" y="971"/>
                  </a:lnTo>
                  <a:lnTo>
                    <a:pt x="1606" y="1011"/>
                  </a:lnTo>
                  <a:lnTo>
                    <a:pt x="1601" y="1025"/>
                  </a:lnTo>
                  <a:lnTo>
                    <a:pt x="1601" y="1049"/>
                  </a:lnTo>
                  <a:lnTo>
                    <a:pt x="1594" y="1068"/>
                  </a:lnTo>
                  <a:lnTo>
                    <a:pt x="1570" y="1098"/>
                  </a:lnTo>
                  <a:lnTo>
                    <a:pt x="1558" y="1136"/>
                  </a:lnTo>
                  <a:lnTo>
                    <a:pt x="1547" y="1266"/>
                  </a:lnTo>
                  <a:lnTo>
                    <a:pt x="1539" y="1285"/>
                  </a:lnTo>
                  <a:lnTo>
                    <a:pt x="1530" y="1304"/>
                  </a:lnTo>
                  <a:lnTo>
                    <a:pt x="1535" y="1330"/>
                  </a:lnTo>
                  <a:lnTo>
                    <a:pt x="1499" y="1302"/>
                  </a:lnTo>
                  <a:lnTo>
                    <a:pt x="1468" y="1221"/>
                  </a:lnTo>
                  <a:lnTo>
                    <a:pt x="1442" y="1198"/>
                  </a:lnTo>
                  <a:lnTo>
                    <a:pt x="1431" y="1200"/>
                  </a:lnTo>
                  <a:lnTo>
                    <a:pt x="1400" y="1219"/>
                  </a:lnTo>
                  <a:lnTo>
                    <a:pt x="1386" y="1224"/>
                  </a:lnTo>
                  <a:lnTo>
                    <a:pt x="1369" y="1221"/>
                  </a:lnTo>
                  <a:lnTo>
                    <a:pt x="1336" y="1207"/>
                  </a:lnTo>
                  <a:lnTo>
                    <a:pt x="1322" y="1205"/>
                  </a:lnTo>
                  <a:lnTo>
                    <a:pt x="1291" y="1212"/>
                  </a:lnTo>
                  <a:lnTo>
                    <a:pt x="1277" y="1214"/>
                  </a:lnTo>
                  <a:lnTo>
                    <a:pt x="1265" y="1207"/>
                  </a:lnTo>
                  <a:lnTo>
                    <a:pt x="1256" y="1195"/>
                  </a:lnTo>
                  <a:lnTo>
                    <a:pt x="1248" y="1176"/>
                  </a:lnTo>
                  <a:lnTo>
                    <a:pt x="1239" y="1162"/>
                  </a:lnTo>
                  <a:lnTo>
                    <a:pt x="1222" y="1160"/>
                  </a:lnTo>
                  <a:lnTo>
                    <a:pt x="1208" y="1162"/>
                  </a:lnTo>
                  <a:lnTo>
                    <a:pt x="1156" y="1158"/>
                  </a:lnTo>
                  <a:lnTo>
                    <a:pt x="1140" y="1150"/>
                  </a:lnTo>
                  <a:lnTo>
                    <a:pt x="1133" y="1150"/>
                  </a:lnTo>
                  <a:lnTo>
                    <a:pt x="1126" y="1153"/>
                  </a:lnTo>
                  <a:lnTo>
                    <a:pt x="1111" y="1162"/>
                  </a:lnTo>
                  <a:lnTo>
                    <a:pt x="1102" y="1165"/>
                  </a:lnTo>
                  <a:lnTo>
                    <a:pt x="1078" y="1165"/>
                  </a:lnTo>
                  <a:lnTo>
                    <a:pt x="1066" y="1179"/>
                  </a:lnTo>
                  <a:lnTo>
                    <a:pt x="1040" y="1259"/>
                  </a:lnTo>
                  <a:lnTo>
                    <a:pt x="1033" y="1269"/>
                  </a:lnTo>
                  <a:lnTo>
                    <a:pt x="1021" y="1276"/>
                  </a:lnTo>
                  <a:lnTo>
                    <a:pt x="1017" y="1276"/>
                  </a:lnTo>
                  <a:lnTo>
                    <a:pt x="1005" y="1269"/>
                  </a:lnTo>
                  <a:lnTo>
                    <a:pt x="988" y="1276"/>
                  </a:lnTo>
                  <a:lnTo>
                    <a:pt x="988" y="1276"/>
                  </a:lnTo>
                  <a:lnTo>
                    <a:pt x="870" y="1283"/>
                  </a:lnTo>
                  <a:lnTo>
                    <a:pt x="794" y="1302"/>
                  </a:lnTo>
                  <a:lnTo>
                    <a:pt x="747" y="1292"/>
                  </a:lnTo>
                  <a:lnTo>
                    <a:pt x="652" y="1247"/>
                  </a:lnTo>
                  <a:lnTo>
                    <a:pt x="650" y="1243"/>
                  </a:lnTo>
                  <a:lnTo>
                    <a:pt x="648" y="1233"/>
                  </a:lnTo>
                  <a:lnTo>
                    <a:pt x="643" y="1229"/>
                  </a:lnTo>
                  <a:lnTo>
                    <a:pt x="631" y="1236"/>
                  </a:lnTo>
                  <a:lnTo>
                    <a:pt x="626" y="1221"/>
                  </a:lnTo>
                  <a:lnTo>
                    <a:pt x="619" y="1217"/>
                  </a:lnTo>
                  <a:lnTo>
                    <a:pt x="610" y="1219"/>
                  </a:lnTo>
                  <a:lnTo>
                    <a:pt x="600" y="1224"/>
                  </a:lnTo>
                  <a:lnTo>
                    <a:pt x="605" y="1210"/>
                  </a:lnTo>
                  <a:lnTo>
                    <a:pt x="600" y="1212"/>
                  </a:lnTo>
                  <a:lnTo>
                    <a:pt x="593" y="1210"/>
                  </a:lnTo>
                  <a:lnTo>
                    <a:pt x="581" y="1205"/>
                  </a:lnTo>
                  <a:lnTo>
                    <a:pt x="567" y="1207"/>
                  </a:lnTo>
                  <a:lnTo>
                    <a:pt x="560" y="1207"/>
                  </a:lnTo>
                  <a:lnTo>
                    <a:pt x="555" y="1200"/>
                  </a:lnTo>
                  <a:lnTo>
                    <a:pt x="548" y="1186"/>
                  </a:lnTo>
                  <a:lnTo>
                    <a:pt x="544" y="1184"/>
                  </a:lnTo>
                  <a:lnTo>
                    <a:pt x="518" y="1188"/>
                  </a:lnTo>
                  <a:lnTo>
                    <a:pt x="511" y="1191"/>
                  </a:lnTo>
                  <a:lnTo>
                    <a:pt x="487" y="1212"/>
                  </a:lnTo>
                  <a:lnTo>
                    <a:pt x="473" y="1219"/>
                  </a:lnTo>
                  <a:lnTo>
                    <a:pt x="454" y="1224"/>
                  </a:lnTo>
                  <a:lnTo>
                    <a:pt x="435" y="1224"/>
                  </a:lnTo>
                  <a:lnTo>
                    <a:pt x="364" y="1200"/>
                  </a:lnTo>
                  <a:lnTo>
                    <a:pt x="312" y="1191"/>
                  </a:lnTo>
                  <a:lnTo>
                    <a:pt x="312" y="1176"/>
                  </a:lnTo>
                  <a:lnTo>
                    <a:pt x="314" y="1169"/>
                  </a:lnTo>
                  <a:lnTo>
                    <a:pt x="314" y="1158"/>
                  </a:lnTo>
                  <a:lnTo>
                    <a:pt x="321" y="1124"/>
                  </a:lnTo>
                  <a:lnTo>
                    <a:pt x="321" y="1110"/>
                  </a:lnTo>
                  <a:lnTo>
                    <a:pt x="321" y="1105"/>
                  </a:lnTo>
                  <a:lnTo>
                    <a:pt x="319" y="1101"/>
                  </a:lnTo>
                  <a:lnTo>
                    <a:pt x="314" y="1096"/>
                  </a:lnTo>
                  <a:lnTo>
                    <a:pt x="309" y="1091"/>
                  </a:lnTo>
                  <a:lnTo>
                    <a:pt x="305" y="1091"/>
                  </a:lnTo>
                  <a:lnTo>
                    <a:pt x="295" y="1089"/>
                  </a:lnTo>
                  <a:lnTo>
                    <a:pt x="281" y="1091"/>
                  </a:lnTo>
                  <a:lnTo>
                    <a:pt x="276" y="1091"/>
                  </a:lnTo>
                  <a:lnTo>
                    <a:pt x="269" y="1089"/>
                  </a:lnTo>
                  <a:lnTo>
                    <a:pt x="265" y="1084"/>
                  </a:lnTo>
                  <a:lnTo>
                    <a:pt x="260" y="1077"/>
                  </a:lnTo>
                  <a:lnTo>
                    <a:pt x="257" y="1072"/>
                  </a:lnTo>
                  <a:lnTo>
                    <a:pt x="255" y="1072"/>
                  </a:lnTo>
                  <a:lnTo>
                    <a:pt x="250" y="1072"/>
                  </a:lnTo>
                  <a:lnTo>
                    <a:pt x="250" y="1072"/>
                  </a:lnTo>
                  <a:lnTo>
                    <a:pt x="248" y="1070"/>
                  </a:lnTo>
                  <a:lnTo>
                    <a:pt x="246" y="1065"/>
                  </a:lnTo>
                  <a:lnTo>
                    <a:pt x="246" y="1053"/>
                  </a:lnTo>
                  <a:lnTo>
                    <a:pt x="246" y="1049"/>
                  </a:lnTo>
                  <a:lnTo>
                    <a:pt x="248" y="1044"/>
                  </a:lnTo>
                  <a:lnTo>
                    <a:pt x="269" y="1006"/>
                  </a:lnTo>
                  <a:lnTo>
                    <a:pt x="272" y="997"/>
                  </a:lnTo>
                  <a:lnTo>
                    <a:pt x="272" y="992"/>
                  </a:lnTo>
                  <a:lnTo>
                    <a:pt x="272" y="982"/>
                  </a:lnTo>
                  <a:lnTo>
                    <a:pt x="269" y="975"/>
                  </a:lnTo>
                  <a:lnTo>
                    <a:pt x="272" y="971"/>
                  </a:lnTo>
                  <a:lnTo>
                    <a:pt x="274" y="968"/>
                  </a:lnTo>
                  <a:lnTo>
                    <a:pt x="276" y="966"/>
                  </a:lnTo>
                  <a:lnTo>
                    <a:pt x="295" y="961"/>
                  </a:lnTo>
                  <a:lnTo>
                    <a:pt x="300" y="959"/>
                  </a:lnTo>
                  <a:lnTo>
                    <a:pt x="305" y="956"/>
                  </a:lnTo>
                  <a:lnTo>
                    <a:pt x="307" y="952"/>
                  </a:lnTo>
                  <a:lnTo>
                    <a:pt x="307" y="949"/>
                  </a:lnTo>
                  <a:lnTo>
                    <a:pt x="307" y="947"/>
                  </a:lnTo>
                  <a:lnTo>
                    <a:pt x="305" y="942"/>
                  </a:lnTo>
                  <a:lnTo>
                    <a:pt x="298" y="935"/>
                  </a:lnTo>
                  <a:lnTo>
                    <a:pt x="253" y="904"/>
                  </a:lnTo>
                  <a:lnTo>
                    <a:pt x="248" y="904"/>
                  </a:lnTo>
                  <a:lnTo>
                    <a:pt x="246" y="904"/>
                  </a:lnTo>
                  <a:lnTo>
                    <a:pt x="243" y="904"/>
                  </a:lnTo>
                  <a:lnTo>
                    <a:pt x="213" y="923"/>
                  </a:lnTo>
                  <a:lnTo>
                    <a:pt x="203" y="928"/>
                  </a:lnTo>
                  <a:lnTo>
                    <a:pt x="163" y="928"/>
                  </a:lnTo>
                  <a:lnTo>
                    <a:pt x="158" y="928"/>
                  </a:lnTo>
                  <a:lnTo>
                    <a:pt x="146" y="933"/>
                  </a:lnTo>
                  <a:lnTo>
                    <a:pt x="142" y="933"/>
                  </a:lnTo>
                  <a:lnTo>
                    <a:pt x="139" y="933"/>
                  </a:lnTo>
                  <a:lnTo>
                    <a:pt x="92" y="902"/>
                  </a:lnTo>
                  <a:lnTo>
                    <a:pt x="87" y="897"/>
                  </a:lnTo>
                  <a:lnTo>
                    <a:pt x="82" y="890"/>
                  </a:lnTo>
                  <a:lnTo>
                    <a:pt x="78" y="878"/>
                  </a:lnTo>
                  <a:lnTo>
                    <a:pt x="73" y="859"/>
                  </a:lnTo>
                  <a:lnTo>
                    <a:pt x="66" y="850"/>
                  </a:lnTo>
                  <a:lnTo>
                    <a:pt x="61" y="843"/>
                  </a:lnTo>
                  <a:lnTo>
                    <a:pt x="54" y="843"/>
                  </a:lnTo>
                  <a:lnTo>
                    <a:pt x="14" y="845"/>
                  </a:lnTo>
                  <a:lnTo>
                    <a:pt x="4" y="843"/>
                  </a:lnTo>
                  <a:lnTo>
                    <a:pt x="0" y="843"/>
                  </a:lnTo>
                  <a:lnTo>
                    <a:pt x="0" y="831"/>
                  </a:lnTo>
                  <a:lnTo>
                    <a:pt x="0" y="812"/>
                  </a:lnTo>
                  <a:lnTo>
                    <a:pt x="11" y="767"/>
                  </a:lnTo>
                  <a:lnTo>
                    <a:pt x="16" y="750"/>
                  </a:lnTo>
                  <a:lnTo>
                    <a:pt x="23" y="739"/>
                  </a:lnTo>
                  <a:lnTo>
                    <a:pt x="42" y="724"/>
                  </a:lnTo>
                  <a:lnTo>
                    <a:pt x="49" y="713"/>
                  </a:lnTo>
                  <a:lnTo>
                    <a:pt x="52" y="703"/>
                  </a:lnTo>
                  <a:lnTo>
                    <a:pt x="56" y="684"/>
                  </a:lnTo>
                  <a:lnTo>
                    <a:pt x="56" y="675"/>
                  </a:lnTo>
                  <a:lnTo>
                    <a:pt x="52" y="660"/>
                  </a:lnTo>
                  <a:lnTo>
                    <a:pt x="52" y="651"/>
                  </a:lnTo>
                  <a:lnTo>
                    <a:pt x="63" y="632"/>
                  </a:lnTo>
                  <a:lnTo>
                    <a:pt x="61" y="623"/>
                  </a:lnTo>
                  <a:lnTo>
                    <a:pt x="56" y="618"/>
                  </a:lnTo>
                  <a:lnTo>
                    <a:pt x="54" y="611"/>
                  </a:lnTo>
                  <a:lnTo>
                    <a:pt x="52" y="604"/>
                  </a:lnTo>
                  <a:lnTo>
                    <a:pt x="52" y="592"/>
                  </a:lnTo>
                  <a:lnTo>
                    <a:pt x="47" y="580"/>
                  </a:lnTo>
                  <a:lnTo>
                    <a:pt x="42" y="571"/>
                  </a:lnTo>
                  <a:lnTo>
                    <a:pt x="33" y="559"/>
                  </a:lnTo>
                  <a:lnTo>
                    <a:pt x="28" y="552"/>
                  </a:lnTo>
                  <a:lnTo>
                    <a:pt x="26" y="545"/>
                  </a:lnTo>
                  <a:lnTo>
                    <a:pt x="23" y="530"/>
                  </a:lnTo>
                  <a:lnTo>
                    <a:pt x="26" y="511"/>
                  </a:lnTo>
                  <a:lnTo>
                    <a:pt x="30" y="500"/>
                  </a:lnTo>
                  <a:lnTo>
                    <a:pt x="56" y="457"/>
                  </a:lnTo>
                  <a:lnTo>
                    <a:pt x="97" y="447"/>
                  </a:lnTo>
                  <a:lnTo>
                    <a:pt x="106" y="447"/>
                  </a:lnTo>
                  <a:lnTo>
                    <a:pt x="123" y="457"/>
                  </a:lnTo>
                  <a:lnTo>
                    <a:pt x="125" y="459"/>
                  </a:lnTo>
                  <a:lnTo>
                    <a:pt x="130" y="462"/>
                  </a:lnTo>
                  <a:lnTo>
                    <a:pt x="139" y="462"/>
                  </a:lnTo>
                  <a:lnTo>
                    <a:pt x="165" y="457"/>
                  </a:lnTo>
                  <a:lnTo>
                    <a:pt x="184" y="457"/>
                  </a:lnTo>
                  <a:lnTo>
                    <a:pt x="194" y="457"/>
                  </a:lnTo>
                  <a:lnTo>
                    <a:pt x="198" y="450"/>
                  </a:lnTo>
                  <a:lnTo>
                    <a:pt x="201" y="445"/>
                  </a:lnTo>
                  <a:lnTo>
                    <a:pt x="201" y="443"/>
                  </a:lnTo>
                  <a:lnTo>
                    <a:pt x="198" y="438"/>
                  </a:lnTo>
                  <a:lnTo>
                    <a:pt x="196" y="429"/>
                  </a:lnTo>
                  <a:lnTo>
                    <a:pt x="196" y="429"/>
                  </a:lnTo>
                  <a:lnTo>
                    <a:pt x="196" y="426"/>
                  </a:lnTo>
                  <a:lnTo>
                    <a:pt x="196" y="424"/>
                  </a:lnTo>
                  <a:lnTo>
                    <a:pt x="198" y="421"/>
                  </a:lnTo>
                  <a:lnTo>
                    <a:pt x="201" y="419"/>
                  </a:lnTo>
                  <a:lnTo>
                    <a:pt x="229" y="395"/>
                  </a:lnTo>
                  <a:lnTo>
                    <a:pt x="236" y="393"/>
                  </a:lnTo>
                  <a:lnTo>
                    <a:pt x="248" y="393"/>
                  </a:lnTo>
                  <a:lnTo>
                    <a:pt x="267" y="398"/>
                  </a:lnTo>
                  <a:lnTo>
                    <a:pt x="272" y="398"/>
                  </a:lnTo>
                  <a:lnTo>
                    <a:pt x="276" y="391"/>
                  </a:lnTo>
                  <a:lnTo>
                    <a:pt x="276" y="384"/>
                  </a:lnTo>
                  <a:lnTo>
                    <a:pt x="274" y="376"/>
                  </a:lnTo>
                  <a:lnTo>
                    <a:pt x="274" y="369"/>
                  </a:lnTo>
                  <a:lnTo>
                    <a:pt x="274" y="365"/>
                  </a:lnTo>
                  <a:lnTo>
                    <a:pt x="276" y="360"/>
                  </a:lnTo>
                  <a:lnTo>
                    <a:pt x="279" y="355"/>
                  </a:lnTo>
                  <a:lnTo>
                    <a:pt x="319" y="332"/>
                  </a:lnTo>
                  <a:lnTo>
                    <a:pt x="326" y="324"/>
                  </a:lnTo>
                  <a:lnTo>
                    <a:pt x="331" y="320"/>
                  </a:lnTo>
                  <a:lnTo>
                    <a:pt x="331" y="315"/>
                  </a:lnTo>
                  <a:lnTo>
                    <a:pt x="328" y="308"/>
                  </a:lnTo>
                  <a:lnTo>
                    <a:pt x="319" y="265"/>
                  </a:lnTo>
                  <a:lnTo>
                    <a:pt x="319" y="256"/>
                  </a:lnTo>
                  <a:lnTo>
                    <a:pt x="321" y="249"/>
                  </a:lnTo>
                  <a:lnTo>
                    <a:pt x="324" y="239"/>
                  </a:lnTo>
                  <a:lnTo>
                    <a:pt x="326" y="234"/>
                  </a:lnTo>
                  <a:lnTo>
                    <a:pt x="338" y="218"/>
                  </a:lnTo>
                  <a:lnTo>
                    <a:pt x="343" y="211"/>
                  </a:lnTo>
                  <a:lnTo>
                    <a:pt x="345" y="201"/>
                  </a:lnTo>
                  <a:lnTo>
                    <a:pt x="347" y="197"/>
                  </a:lnTo>
                  <a:lnTo>
                    <a:pt x="350" y="194"/>
                  </a:lnTo>
                  <a:lnTo>
                    <a:pt x="354" y="190"/>
                  </a:lnTo>
                  <a:lnTo>
                    <a:pt x="359" y="187"/>
                  </a:lnTo>
                  <a:lnTo>
                    <a:pt x="362" y="182"/>
                  </a:lnTo>
                  <a:lnTo>
                    <a:pt x="366" y="154"/>
                  </a:lnTo>
                  <a:lnTo>
                    <a:pt x="373" y="142"/>
                  </a:lnTo>
                  <a:lnTo>
                    <a:pt x="378" y="137"/>
                  </a:lnTo>
                  <a:lnTo>
                    <a:pt x="383" y="133"/>
                  </a:lnTo>
                  <a:lnTo>
                    <a:pt x="390" y="130"/>
                  </a:lnTo>
                  <a:lnTo>
                    <a:pt x="402" y="133"/>
                  </a:lnTo>
                  <a:lnTo>
                    <a:pt x="411" y="135"/>
                  </a:lnTo>
                  <a:lnTo>
                    <a:pt x="418" y="133"/>
                  </a:lnTo>
                  <a:lnTo>
                    <a:pt x="425" y="126"/>
                  </a:lnTo>
                  <a:lnTo>
                    <a:pt x="435" y="109"/>
                  </a:lnTo>
                  <a:lnTo>
                    <a:pt x="437" y="107"/>
                  </a:lnTo>
                  <a:lnTo>
                    <a:pt x="444" y="102"/>
                  </a:lnTo>
                  <a:lnTo>
                    <a:pt x="449" y="97"/>
                  </a:lnTo>
                  <a:lnTo>
                    <a:pt x="451" y="92"/>
                  </a:lnTo>
                  <a:lnTo>
                    <a:pt x="451" y="81"/>
                  </a:lnTo>
                  <a:lnTo>
                    <a:pt x="454" y="78"/>
                  </a:lnTo>
                  <a:lnTo>
                    <a:pt x="456" y="74"/>
                  </a:lnTo>
                  <a:lnTo>
                    <a:pt x="461" y="74"/>
                  </a:lnTo>
                  <a:lnTo>
                    <a:pt x="466" y="74"/>
                  </a:lnTo>
                  <a:lnTo>
                    <a:pt x="480" y="81"/>
                  </a:lnTo>
                  <a:lnTo>
                    <a:pt x="492" y="83"/>
                  </a:lnTo>
                  <a:lnTo>
                    <a:pt x="503" y="85"/>
                  </a:lnTo>
                  <a:lnTo>
                    <a:pt x="525" y="85"/>
                  </a:lnTo>
                  <a:lnTo>
                    <a:pt x="534" y="88"/>
                  </a:lnTo>
                  <a:lnTo>
                    <a:pt x="541" y="92"/>
                  </a:lnTo>
                  <a:lnTo>
                    <a:pt x="544" y="100"/>
                  </a:lnTo>
                  <a:lnTo>
                    <a:pt x="548" y="104"/>
                  </a:lnTo>
                  <a:lnTo>
                    <a:pt x="555" y="107"/>
                  </a:lnTo>
                  <a:lnTo>
                    <a:pt x="565" y="107"/>
                  </a:lnTo>
                  <a:lnTo>
                    <a:pt x="581" y="102"/>
                  </a:lnTo>
                  <a:lnTo>
                    <a:pt x="603" y="100"/>
                  </a:lnTo>
                  <a:lnTo>
                    <a:pt x="619" y="100"/>
                  </a:lnTo>
                  <a:lnTo>
                    <a:pt x="645" y="107"/>
                  </a:lnTo>
                  <a:lnTo>
                    <a:pt x="681" y="121"/>
                  </a:lnTo>
                  <a:lnTo>
                    <a:pt x="693" y="128"/>
                  </a:lnTo>
                  <a:lnTo>
                    <a:pt x="702" y="135"/>
                  </a:lnTo>
                  <a:lnTo>
                    <a:pt x="709" y="145"/>
                  </a:lnTo>
                  <a:lnTo>
                    <a:pt x="716" y="152"/>
                  </a:lnTo>
                  <a:lnTo>
                    <a:pt x="726" y="156"/>
                  </a:lnTo>
                  <a:lnTo>
                    <a:pt x="757" y="161"/>
                  </a:lnTo>
                  <a:lnTo>
                    <a:pt x="794" y="175"/>
                  </a:lnTo>
                  <a:lnTo>
                    <a:pt x="811" y="178"/>
                  </a:lnTo>
                  <a:lnTo>
                    <a:pt x="830" y="175"/>
                  </a:lnTo>
                  <a:lnTo>
                    <a:pt x="922" y="145"/>
                  </a:lnTo>
                  <a:lnTo>
                    <a:pt x="929" y="137"/>
                  </a:lnTo>
                  <a:lnTo>
                    <a:pt x="929" y="133"/>
                  </a:lnTo>
                  <a:lnTo>
                    <a:pt x="929" y="123"/>
                  </a:lnTo>
                  <a:lnTo>
                    <a:pt x="929" y="114"/>
                  </a:lnTo>
                  <a:lnTo>
                    <a:pt x="932" y="107"/>
                  </a:lnTo>
                  <a:lnTo>
                    <a:pt x="939" y="102"/>
                  </a:lnTo>
                  <a:lnTo>
                    <a:pt x="981" y="92"/>
                  </a:lnTo>
                  <a:lnTo>
                    <a:pt x="986" y="95"/>
                  </a:lnTo>
                  <a:lnTo>
                    <a:pt x="998" y="97"/>
                  </a:lnTo>
                  <a:lnTo>
                    <a:pt x="1005" y="95"/>
                  </a:lnTo>
                  <a:lnTo>
                    <a:pt x="1031" y="88"/>
                  </a:lnTo>
                  <a:lnTo>
                    <a:pt x="1052" y="85"/>
                  </a:lnTo>
                  <a:lnTo>
                    <a:pt x="1073" y="88"/>
                  </a:lnTo>
                  <a:lnTo>
                    <a:pt x="1116" y="100"/>
                  </a:lnTo>
                  <a:lnTo>
                    <a:pt x="1126" y="97"/>
                  </a:lnTo>
                  <a:lnTo>
                    <a:pt x="1130" y="88"/>
                  </a:lnTo>
                  <a:lnTo>
                    <a:pt x="1133" y="66"/>
                  </a:lnTo>
                  <a:lnTo>
                    <a:pt x="1128" y="40"/>
                  </a:lnTo>
                  <a:lnTo>
                    <a:pt x="1128" y="31"/>
                  </a:lnTo>
                  <a:lnTo>
                    <a:pt x="1147" y="0"/>
                  </a:lnTo>
                  <a:lnTo>
                    <a:pt x="1178" y="12"/>
                  </a:lnTo>
                  <a:lnTo>
                    <a:pt x="1192" y="12"/>
                  </a:lnTo>
                  <a:lnTo>
                    <a:pt x="1199" y="10"/>
                  </a:lnTo>
                  <a:lnTo>
                    <a:pt x="1204" y="10"/>
                  </a:lnTo>
                  <a:lnTo>
                    <a:pt x="1208" y="10"/>
                  </a:lnTo>
                  <a:lnTo>
                    <a:pt x="1225" y="26"/>
                  </a:lnTo>
                  <a:lnTo>
                    <a:pt x="1232" y="29"/>
                  </a:lnTo>
                  <a:lnTo>
                    <a:pt x="1239" y="29"/>
                  </a:lnTo>
                  <a:lnTo>
                    <a:pt x="1251" y="29"/>
                  </a:lnTo>
                  <a:lnTo>
                    <a:pt x="1258" y="31"/>
                  </a:lnTo>
                  <a:lnTo>
                    <a:pt x="1263" y="36"/>
                  </a:lnTo>
                  <a:lnTo>
                    <a:pt x="1265" y="43"/>
                  </a:lnTo>
                  <a:lnTo>
                    <a:pt x="1267" y="48"/>
                  </a:lnTo>
                  <a:lnTo>
                    <a:pt x="1272" y="52"/>
                  </a:lnTo>
                  <a:lnTo>
                    <a:pt x="1293" y="71"/>
                  </a:lnTo>
                  <a:lnTo>
                    <a:pt x="1319" y="97"/>
                  </a:lnTo>
                  <a:lnTo>
                    <a:pt x="1341" y="107"/>
                  </a:lnTo>
                  <a:lnTo>
                    <a:pt x="1398" y="126"/>
                  </a:lnTo>
                  <a:lnTo>
                    <a:pt x="1405" y="126"/>
                  </a:lnTo>
                  <a:lnTo>
                    <a:pt x="1438" y="114"/>
                  </a:lnTo>
                  <a:lnTo>
                    <a:pt x="1447" y="111"/>
                  </a:lnTo>
                  <a:lnTo>
                    <a:pt x="1457" y="116"/>
                  </a:lnTo>
                  <a:lnTo>
                    <a:pt x="1464" y="121"/>
                  </a:lnTo>
                  <a:lnTo>
                    <a:pt x="1532" y="192"/>
                  </a:lnTo>
                  <a:lnTo>
                    <a:pt x="1539" y="204"/>
                  </a:lnTo>
                  <a:lnTo>
                    <a:pt x="1542" y="208"/>
                  </a:lnTo>
                  <a:lnTo>
                    <a:pt x="1544" y="213"/>
                  </a:lnTo>
                  <a:lnTo>
                    <a:pt x="1547" y="220"/>
                  </a:lnTo>
                  <a:lnTo>
                    <a:pt x="1547" y="225"/>
                  </a:lnTo>
                  <a:lnTo>
                    <a:pt x="1542" y="234"/>
                  </a:lnTo>
                  <a:lnTo>
                    <a:pt x="1542" y="239"/>
                  </a:lnTo>
                  <a:lnTo>
                    <a:pt x="1544" y="244"/>
                  </a:lnTo>
                  <a:lnTo>
                    <a:pt x="1547" y="249"/>
                  </a:lnTo>
                  <a:lnTo>
                    <a:pt x="1547" y="253"/>
                  </a:lnTo>
                  <a:lnTo>
                    <a:pt x="1547" y="256"/>
                  </a:lnTo>
                  <a:lnTo>
                    <a:pt x="1544" y="258"/>
                  </a:lnTo>
                  <a:lnTo>
                    <a:pt x="1542" y="263"/>
                  </a:lnTo>
                  <a:lnTo>
                    <a:pt x="1532" y="265"/>
                  </a:lnTo>
                  <a:lnTo>
                    <a:pt x="1530" y="270"/>
                  </a:lnTo>
                  <a:lnTo>
                    <a:pt x="1530" y="272"/>
                  </a:lnTo>
                  <a:lnTo>
                    <a:pt x="1530" y="282"/>
                  </a:lnTo>
                  <a:lnTo>
                    <a:pt x="1535" y="289"/>
                  </a:lnTo>
                  <a:lnTo>
                    <a:pt x="1535" y="296"/>
                  </a:lnTo>
                  <a:lnTo>
                    <a:pt x="1537" y="305"/>
                  </a:lnTo>
                  <a:lnTo>
                    <a:pt x="1537" y="313"/>
                  </a:lnTo>
                  <a:lnTo>
                    <a:pt x="1537" y="320"/>
                  </a:lnTo>
                  <a:lnTo>
                    <a:pt x="1539" y="329"/>
                  </a:lnTo>
                  <a:lnTo>
                    <a:pt x="1547" y="343"/>
                  </a:lnTo>
                  <a:lnTo>
                    <a:pt x="1549" y="350"/>
                  </a:lnTo>
                  <a:lnTo>
                    <a:pt x="1554" y="358"/>
                  </a:lnTo>
                  <a:lnTo>
                    <a:pt x="1570" y="379"/>
                  </a:lnTo>
                  <a:lnTo>
                    <a:pt x="1582" y="395"/>
                  </a:lnTo>
                  <a:lnTo>
                    <a:pt x="1587" y="400"/>
                  </a:lnTo>
                  <a:lnTo>
                    <a:pt x="1591" y="403"/>
                  </a:lnTo>
                  <a:lnTo>
                    <a:pt x="1594" y="403"/>
                  </a:lnTo>
                  <a:lnTo>
                    <a:pt x="1596" y="400"/>
                  </a:lnTo>
                  <a:lnTo>
                    <a:pt x="1601" y="398"/>
                  </a:lnTo>
                  <a:lnTo>
                    <a:pt x="1601" y="395"/>
                  </a:lnTo>
                  <a:lnTo>
                    <a:pt x="1606" y="388"/>
                  </a:lnTo>
                  <a:lnTo>
                    <a:pt x="1608" y="381"/>
                  </a:lnTo>
                  <a:lnTo>
                    <a:pt x="1629" y="348"/>
                  </a:lnTo>
                  <a:lnTo>
                    <a:pt x="1632" y="343"/>
                  </a:lnTo>
                  <a:lnTo>
                    <a:pt x="1634" y="327"/>
                  </a:lnTo>
                  <a:lnTo>
                    <a:pt x="1625" y="320"/>
                  </a:lnTo>
                  <a:lnTo>
                    <a:pt x="1613" y="301"/>
                  </a:lnTo>
                  <a:lnTo>
                    <a:pt x="1610" y="279"/>
                  </a:lnTo>
                  <a:lnTo>
                    <a:pt x="1608" y="258"/>
                  </a:lnTo>
                  <a:lnTo>
                    <a:pt x="1625" y="256"/>
                  </a:lnTo>
                  <a:lnTo>
                    <a:pt x="1629" y="256"/>
                  </a:lnTo>
                  <a:lnTo>
                    <a:pt x="1643" y="258"/>
                  </a:lnTo>
                  <a:lnTo>
                    <a:pt x="1667" y="270"/>
                  </a:lnTo>
                  <a:lnTo>
                    <a:pt x="1686" y="277"/>
                  </a:lnTo>
                  <a:lnTo>
                    <a:pt x="1693" y="277"/>
                  </a:lnTo>
                  <a:lnTo>
                    <a:pt x="1731" y="284"/>
                  </a:lnTo>
                  <a:lnTo>
                    <a:pt x="1740" y="284"/>
                  </a:lnTo>
                  <a:lnTo>
                    <a:pt x="1743" y="282"/>
                  </a:lnTo>
                  <a:lnTo>
                    <a:pt x="1748" y="275"/>
                  </a:lnTo>
                  <a:lnTo>
                    <a:pt x="1750" y="268"/>
                  </a:lnTo>
                  <a:lnTo>
                    <a:pt x="1752" y="258"/>
                  </a:lnTo>
                  <a:lnTo>
                    <a:pt x="1755" y="251"/>
                  </a:lnTo>
                  <a:lnTo>
                    <a:pt x="1757" y="246"/>
                  </a:lnTo>
                  <a:lnTo>
                    <a:pt x="1759" y="242"/>
                  </a:lnTo>
                  <a:lnTo>
                    <a:pt x="1769" y="232"/>
                  </a:lnTo>
                  <a:lnTo>
                    <a:pt x="1781" y="225"/>
                  </a:lnTo>
                  <a:lnTo>
                    <a:pt x="1788" y="220"/>
                  </a:lnTo>
                  <a:lnTo>
                    <a:pt x="1845" y="211"/>
                  </a:lnTo>
                  <a:lnTo>
                    <a:pt x="1849" y="208"/>
                  </a:lnTo>
                  <a:lnTo>
                    <a:pt x="1854" y="204"/>
                  </a:lnTo>
                  <a:lnTo>
                    <a:pt x="1856" y="199"/>
                  </a:lnTo>
                  <a:lnTo>
                    <a:pt x="1859" y="197"/>
                  </a:lnTo>
                  <a:lnTo>
                    <a:pt x="1859" y="190"/>
                  </a:lnTo>
                  <a:lnTo>
                    <a:pt x="1856" y="185"/>
                  </a:lnTo>
                  <a:lnTo>
                    <a:pt x="1854" y="178"/>
                  </a:lnTo>
                  <a:lnTo>
                    <a:pt x="1845" y="166"/>
                  </a:lnTo>
                  <a:lnTo>
                    <a:pt x="1842" y="161"/>
                  </a:lnTo>
                  <a:lnTo>
                    <a:pt x="1845" y="156"/>
                  </a:lnTo>
                  <a:lnTo>
                    <a:pt x="1847" y="154"/>
                  </a:lnTo>
                  <a:lnTo>
                    <a:pt x="1854" y="147"/>
                  </a:lnTo>
                  <a:lnTo>
                    <a:pt x="1863" y="145"/>
                  </a:lnTo>
                  <a:lnTo>
                    <a:pt x="1875" y="142"/>
                  </a:lnTo>
                  <a:lnTo>
                    <a:pt x="1958" y="140"/>
                  </a:lnTo>
                  <a:lnTo>
                    <a:pt x="1998" y="152"/>
                  </a:lnTo>
                  <a:lnTo>
                    <a:pt x="2008" y="156"/>
                  </a:lnTo>
                  <a:lnTo>
                    <a:pt x="2012" y="161"/>
                  </a:lnTo>
                  <a:lnTo>
                    <a:pt x="2017" y="166"/>
                  </a:lnTo>
                  <a:lnTo>
                    <a:pt x="2020" y="173"/>
                  </a:lnTo>
                  <a:lnTo>
                    <a:pt x="2022" y="180"/>
                  </a:lnTo>
                  <a:lnTo>
                    <a:pt x="2022" y="187"/>
                  </a:lnTo>
                  <a:lnTo>
                    <a:pt x="2020" y="197"/>
                  </a:lnTo>
                  <a:lnTo>
                    <a:pt x="2010" y="227"/>
                  </a:lnTo>
                  <a:lnTo>
                    <a:pt x="2008" y="237"/>
                  </a:lnTo>
                  <a:lnTo>
                    <a:pt x="2012" y="244"/>
                  </a:lnTo>
                  <a:lnTo>
                    <a:pt x="2024" y="251"/>
                  </a:lnTo>
                  <a:lnTo>
                    <a:pt x="2067" y="272"/>
                  </a:lnTo>
                  <a:lnTo>
                    <a:pt x="2079" y="279"/>
                  </a:lnTo>
                  <a:lnTo>
                    <a:pt x="2083" y="287"/>
                  </a:lnTo>
                  <a:lnTo>
                    <a:pt x="2088" y="294"/>
                  </a:lnTo>
                  <a:lnTo>
                    <a:pt x="2095" y="303"/>
                  </a:lnTo>
                  <a:lnTo>
                    <a:pt x="2102" y="313"/>
                  </a:lnTo>
                  <a:lnTo>
                    <a:pt x="2119" y="322"/>
                  </a:lnTo>
                  <a:lnTo>
                    <a:pt x="2128" y="327"/>
                  </a:lnTo>
                  <a:lnTo>
                    <a:pt x="2133" y="334"/>
                  </a:lnTo>
                  <a:lnTo>
                    <a:pt x="2135" y="336"/>
                  </a:lnTo>
                  <a:lnTo>
                    <a:pt x="2135" y="341"/>
                  </a:lnTo>
                  <a:lnTo>
                    <a:pt x="2135" y="343"/>
                  </a:lnTo>
                  <a:lnTo>
                    <a:pt x="2135" y="348"/>
                  </a:lnTo>
                  <a:lnTo>
                    <a:pt x="2135" y="355"/>
                  </a:lnTo>
                  <a:lnTo>
                    <a:pt x="2143" y="362"/>
                  </a:lnTo>
                  <a:lnTo>
                    <a:pt x="2166" y="379"/>
                  </a:lnTo>
                  <a:lnTo>
                    <a:pt x="2173" y="384"/>
                  </a:lnTo>
                  <a:lnTo>
                    <a:pt x="2192" y="407"/>
                  </a:lnTo>
                  <a:lnTo>
                    <a:pt x="2204" y="417"/>
                  </a:lnTo>
                  <a:lnTo>
                    <a:pt x="2211" y="42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3332560" y="2027635"/>
              <a:ext cx="453628" cy="360759"/>
            </a:xfrm>
            <a:custGeom>
              <a:avLst/>
              <a:gdLst>
                <a:gd name="T0" fmla="*/ 374 w 381"/>
                <a:gd name="T1" fmla="*/ 69 h 303"/>
                <a:gd name="T2" fmla="*/ 381 w 381"/>
                <a:gd name="T3" fmla="*/ 81 h 303"/>
                <a:gd name="T4" fmla="*/ 381 w 381"/>
                <a:gd name="T5" fmla="*/ 90 h 303"/>
                <a:gd name="T6" fmla="*/ 357 w 381"/>
                <a:gd name="T7" fmla="*/ 126 h 303"/>
                <a:gd name="T8" fmla="*/ 355 w 381"/>
                <a:gd name="T9" fmla="*/ 133 h 303"/>
                <a:gd name="T10" fmla="*/ 357 w 381"/>
                <a:gd name="T11" fmla="*/ 138 h 303"/>
                <a:gd name="T12" fmla="*/ 364 w 381"/>
                <a:gd name="T13" fmla="*/ 147 h 303"/>
                <a:gd name="T14" fmla="*/ 367 w 381"/>
                <a:gd name="T15" fmla="*/ 164 h 303"/>
                <a:gd name="T16" fmla="*/ 369 w 381"/>
                <a:gd name="T17" fmla="*/ 171 h 303"/>
                <a:gd name="T18" fmla="*/ 374 w 381"/>
                <a:gd name="T19" fmla="*/ 178 h 303"/>
                <a:gd name="T20" fmla="*/ 376 w 381"/>
                <a:gd name="T21" fmla="*/ 183 h 303"/>
                <a:gd name="T22" fmla="*/ 372 w 381"/>
                <a:gd name="T23" fmla="*/ 197 h 303"/>
                <a:gd name="T24" fmla="*/ 327 w 381"/>
                <a:gd name="T25" fmla="*/ 211 h 303"/>
                <a:gd name="T26" fmla="*/ 301 w 381"/>
                <a:gd name="T27" fmla="*/ 211 h 303"/>
                <a:gd name="T28" fmla="*/ 296 w 381"/>
                <a:gd name="T29" fmla="*/ 209 h 303"/>
                <a:gd name="T30" fmla="*/ 289 w 381"/>
                <a:gd name="T31" fmla="*/ 211 h 303"/>
                <a:gd name="T32" fmla="*/ 270 w 381"/>
                <a:gd name="T33" fmla="*/ 228 h 303"/>
                <a:gd name="T34" fmla="*/ 256 w 381"/>
                <a:gd name="T35" fmla="*/ 244 h 303"/>
                <a:gd name="T36" fmla="*/ 168 w 381"/>
                <a:gd name="T37" fmla="*/ 284 h 303"/>
                <a:gd name="T38" fmla="*/ 128 w 381"/>
                <a:gd name="T39" fmla="*/ 303 h 303"/>
                <a:gd name="T40" fmla="*/ 121 w 381"/>
                <a:gd name="T41" fmla="*/ 301 h 303"/>
                <a:gd name="T42" fmla="*/ 119 w 381"/>
                <a:gd name="T43" fmla="*/ 299 h 303"/>
                <a:gd name="T44" fmla="*/ 116 w 381"/>
                <a:gd name="T45" fmla="*/ 282 h 303"/>
                <a:gd name="T46" fmla="*/ 114 w 381"/>
                <a:gd name="T47" fmla="*/ 270 h 303"/>
                <a:gd name="T48" fmla="*/ 109 w 381"/>
                <a:gd name="T49" fmla="*/ 261 h 303"/>
                <a:gd name="T50" fmla="*/ 81 w 381"/>
                <a:gd name="T51" fmla="*/ 237 h 303"/>
                <a:gd name="T52" fmla="*/ 76 w 381"/>
                <a:gd name="T53" fmla="*/ 230 h 303"/>
                <a:gd name="T54" fmla="*/ 62 w 381"/>
                <a:gd name="T55" fmla="*/ 209 h 303"/>
                <a:gd name="T56" fmla="*/ 36 w 381"/>
                <a:gd name="T57" fmla="*/ 185 h 303"/>
                <a:gd name="T58" fmla="*/ 31 w 381"/>
                <a:gd name="T59" fmla="*/ 178 h 303"/>
                <a:gd name="T60" fmla="*/ 31 w 381"/>
                <a:gd name="T61" fmla="*/ 171 h 303"/>
                <a:gd name="T62" fmla="*/ 31 w 381"/>
                <a:gd name="T63" fmla="*/ 161 h 303"/>
                <a:gd name="T64" fmla="*/ 31 w 381"/>
                <a:gd name="T65" fmla="*/ 157 h 303"/>
                <a:gd name="T66" fmla="*/ 29 w 381"/>
                <a:gd name="T67" fmla="*/ 152 h 303"/>
                <a:gd name="T68" fmla="*/ 5 w 381"/>
                <a:gd name="T69" fmla="*/ 142 h 303"/>
                <a:gd name="T70" fmla="*/ 0 w 381"/>
                <a:gd name="T71" fmla="*/ 138 h 303"/>
                <a:gd name="T72" fmla="*/ 0 w 381"/>
                <a:gd name="T73" fmla="*/ 133 h 303"/>
                <a:gd name="T74" fmla="*/ 3 w 381"/>
                <a:gd name="T75" fmla="*/ 128 h 303"/>
                <a:gd name="T76" fmla="*/ 52 w 381"/>
                <a:gd name="T77" fmla="*/ 97 h 303"/>
                <a:gd name="T78" fmla="*/ 62 w 381"/>
                <a:gd name="T79" fmla="*/ 95 h 303"/>
                <a:gd name="T80" fmla="*/ 85 w 381"/>
                <a:gd name="T81" fmla="*/ 100 h 303"/>
                <a:gd name="T82" fmla="*/ 95 w 381"/>
                <a:gd name="T83" fmla="*/ 95 h 303"/>
                <a:gd name="T84" fmla="*/ 97 w 381"/>
                <a:gd name="T85" fmla="*/ 86 h 303"/>
                <a:gd name="T86" fmla="*/ 95 w 381"/>
                <a:gd name="T87" fmla="*/ 78 h 303"/>
                <a:gd name="T88" fmla="*/ 92 w 381"/>
                <a:gd name="T89" fmla="*/ 69 h 303"/>
                <a:gd name="T90" fmla="*/ 97 w 381"/>
                <a:gd name="T91" fmla="*/ 62 h 303"/>
                <a:gd name="T92" fmla="*/ 234 w 381"/>
                <a:gd name="T93" fmla="*/ 0 h 303"/>
                <a:gd name="T94" fmla="*/ 249 w 381"/>
                <a:gd name="T95" fmla="*/ 3 h 303"/>
                <a:gd name="T96" fmla="*/ 270 w 381"/>
                <a:gd name="T97" fmla="*/ 15 h 303"/>
                <a:gd name="T98" fmla="*/ 284 w 381"/>
                <a:gd name="T99" fmla="*/ 26 h 303"/>
                <a:gd name="T100" fmla="*/ 294 w 381"/>
                <a:gd name="T101" fmla="*/ 38 h 303"/>
                <a:gd name="T102" fmla="*/ 320 w 381"/>
                <a:gd name="T103" fmla="*/ 41 h 303"/>
                <a:gd name="T104" fmla="*/ 327 w 381"/>
                <a:gd name="T105" fmla="*/ 43 h 303"/>
                <a:gd name="T106" fmla="*/ 338 w 381"/>
                <a:gd name="T107" fmla="*/ 55 h 303"/>
                <a:gd name="T108" fmla="*/ 343 w 381"/>
                <a:gd name="T109" fmla="*/ 62 h 303"/>
                <a:gd name="T110" fmla="*/ 369 w 381"/>
                <a:gd name="T111" fmla="*/ 6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1" h="303">
                  <a:moveTo>
                    <a:pt x="374" y="69"/>
                  </a:moveTo>
                  <a:lnTo>
                    <a:pt x="374" y="69"/>
                  </a:lnTo>
                  <a:lnTo>
                    <a:pt x="379" y="74"/>
                  </a:lnTo>
                  <a:lnTo>
                    <a:pt x="381" y="81"/>
                  </a:lnTo>
                  <a:lnTo>
                    <a:pt x="381" y="83"/>
                  </a:lnTo>
                  <a:lnTo>
                    <a:pt x="381" y="90"/>
                  </a:lnTo>
                  <a:lnTo>
                    <a:pt x="374" y="100"/>
                  </a:lnTo>
                  <a:lnTo>
                    <a:pt x="357" y="126"/>
                  </a:lnTo>
                  <a:lnTo>
                    <a:pt x="355" y="130"/>
                  </a:lnTo>
                  <a:lnTo>
                    <a:pt x="355" y="133"/>
                  </a:lnTo>
                  <a:lnTo>
                    <a:pt x="355" y="135"/>
                  </a:lnTo>
                  <a:lnTo>
                    <a:pt x="357" y="138"/>
                  </a:lnTo>
                  <a:lnTo>
                    <a:pt x="362" y="145"/>
                  </a:lnTo>
                  <a:lnTo>
                    <a:pt x="364" y="147"/>
                  </a:lnTo>
                  <a:lnTo>
                    <a:pt x="364" y="152"/>
                  </a:lnTo>
                  <a:lnTo>
                    <a:pt x="367" y="164"/>
                  </a:lnTo>
                  <a:lnTo>
                    <a:pt x="367" y="166"/>
                  </a:lnTo>
                  <a:lnTo>
                    <a:pt x="369" y="171"/>
                  </a:lnTo>
                  <a:lnTo>
                    <a:pt x="372" y="173"/>
                  </a:lnTo>
                  <a:lnTo>
                    <a:pt x="374" y="178"/>
                  </a:lnTo>
                  <a:lnTo>
                    <a:pt x="376" y="180"/>
                  </a:lnTo>
                  <a:lnTo>
                    <a:pt x="376" y="183"/>
                  </a:lnTo>
                  <a:lnTo>
                    <a:pt x="376" y="187"/>
                  </a:lnTo>
                  <a:lnTo>
                    <a:pt x="372" y="197"/>
                  </a:lnTo>
                  <a:lnTo>
                    <a:pt x="355" y="204"/>
                  </a:lnTo>
                  <a:lnTo>
                    <a:pt x="327" y="211"/>
                  </a:lnTo>
                  <a:lnTo>
                    <a:pt x="312" y="211"/>
                  </a:lnTo>
                  <a:lnTo>
                    <a:pt x="301" y="211"/>
                  </a:lnTo>
                  <a:lnTo>
                    <a:pt x="298" y="211"/>
                  </a:lnTo>
                  <a:lnTo>
                    <a:pt x="296" y="209"/>
                  </a:lnTo>
                  <a:lnTo>
                    <a:pt x="294" y="211"/>
                  </a:lnTo>
                  <a:lnTo>
                    <a:pt x="289" y="211"/>
                  </a:lnTo>
                  <a:lnTo>
                    <a:pt x="282" y="216"/>
                  </a:lnTo>
                  <a:lnTo>
                    <a:pt x="270" y="228"/>
                  </a:lnTo>
                  <a:lnTo>
                    <a:pt x="260" y="242"/>
                  </a:lnTo>
                  <a:lnTo>
                    <a:pt x="256" y="244"/>
                  </a:lnTo>
                  <a:lnTo>
                    <a:pt x="223" y="263"/>
                  </a:lnTo>
                  <a:lnTo>
                    <a:pt x="168" y="284"/>
                  </a:lnTo>
                  <a:lnTo>
                    <a:pt x="135" y="303"/>
                  </a:lnTo>
                  <a:lnTo>
                    <a:pt x="128" y="303"/>
                  </a:lnTo>
                  <a:lnTo>
                    <a:pt x="123" y="303"/>
                  </a:lnTo>
                  <a:lnTo>
                    <a:pt x="121" y="301"/>
                  </a:lnTo>
                  <a:lnTo>
                    <a:pt x="121" y="301"/>
                  </a:lnTo>
                  <a:lnTo>
                    <a:pt x="119" y="299"/>
                  </a:lnTo>
                  <a:lnTo>
                    <a:pt x="116" y="291"/>
                  </a:lnTo>
                  <a:lnTo>
                    <a:pt x="116" y="282"/>
                  </a:lnTo>
                  <a:lnTo>
                    <a:pt x="116" y="280"/>
                  </a:lnTo>
                  <a:lnTo>
                    <a:pt x="114" y="270"/>
                  </a:lnTo>
                  <a:lnTo>
                    <a:pt x="111" y="265"/>
                  </a:lnTo>
                  <a:lnTo>
                    <a:pt x="109" y="261"/>
                  </a:lnTo>
                  <a:lnTo>
                    <a:pt x="83" y="239"/>
                  </a:lnTo>
                  <a:lnTo>
                    <a:pt x="81" y="237"/>
                  </a:lnTo>
                  <a:lnTo>
                    <a:pt x="78" y="235"/>
                  </a:lnTo>
                  <a:lnTo>
                    <a:pt x="76" y="230"/>
                  </a:lnTo>
                  <a:lnTo>
                    <a:pt x="69" y="216"/>
                  </a:lnTo>
                  <a:lnTo>
                    <a:pt x="62" y="209"/>
                  </a:lnTo>
                  <a:lnTo>
                    <a:pt x="59" y="206"/>
                  </a:lnTo>
                  <a:lnTo>
                    <a:pt x="36" y="185"/>
                  </a:lnTo>
                  <a:lnTo>
                    <a:pt x="31" y="180"/>
                  </a:lnTo>
                  <a:lnTo>
                    <a:pt x="31" y="178"/>
                  </a:lnTo>
                  <a:lnTo>
                    <a:pt x="31" y="175"/>
                  </a:lnTo>
                  <a:lnTo>
                    <a:pt x="31" y="171"/>
                  </a:lnTo>
                  <a:lnTo>
                    <a:pt x="31" y="168"/>
                  </a:lnTo>
                  <a:lnTo>
                    <a:pt x="31" y="161"/>
                  </a:lnTo>
                  <a:lnTo>
                    <a:pt x="33" y="159"/>
                  </a:lnTo>
                  <a:lnTo>
                    <a:pt x="31" y="157"/>
                  </a:lnTo>
                  <a:lnTo>
                    <a:pt x="31" y="154"/>
                  </a:lnTo>
                  <a:lnTo>
                    <a:pt x="29" y="152"/>
                  </a:lnTo>
                  <a:lnTo>
                    <a:pt x="22" y="149"/>
                  </a:lnTo>
                  <a:lnTo>
                    <a:pt x="5" y="142"/>
                  </a:lnTo>
                  <a:lnTo>
                    <a:pt x="3" y="140"/>
                  </a:lnTo>
                  <a:lnTo>
                    <a:pt x="0" y="138"/>
                  </a:lnTo>
                  <a:lnTo>
                    <a:pt x="0" y="135"/>
                  </a:lnTo>
                  <a:lnTo>
                    <a:pt x="0" y="133"/>
                  </a:lnTo>
                  <a:lnTo>
                    <a:pt x="0" y="133"/>
                  </a:lnTo>
                  <a:lnTo>
                    <a:pt x="3" y="128"/>
                  </a:lnTo>
                  <a:lnTo>
                    <a:pt x="17" y="119"/>
                  </a:lnTo>
                  <a:lnTo>
                    <a:pt x="52" y="97"/>
                  </a:lnTo>
                  <a:lnTo>
                    <a:pt x="57" y="95"/>
                  </a:lnTo>
                  <a:lnTo>
                    <a:pt x="62" y="95"/>
                  </a:lnTo>
                  <a:lnTo>
                    <a:pt x="83" y="100"/>
                  </a:lnTo>
                  <a:lnTo>
                    <a:pt x="85" y="100"/>
                  </a:lnTo>
                  <a:lnTo>
                    <a:pt x="90" y="97"/>
                  </a:lnTo>
                  <a:lnTo>
                    <a:pt x="95" y="95"/>
                  </a:lnTo>
                  <a:lnTo>
                    <a:pt x="97" y="90"/>
                  </a:lnTo>
                  <a:lnTo>
                    <a:pt x="97" y="86"/>
                  </a:lnTo>
                  <a:lnTo>
                    <a:pt x="97" y="83"/>
                  </a:lnTo>
                  <a:lnTo>
                    <a:pt x="95" y="78"/>
                  </a:lnTo>
                  <a:lnTo>
                    <a:pt x="92" y="74"/>
                  </a:lnTo>
                  <a:lnTo>
                    <a:pt x="92" y="69"/>
                  </a:lnTo>
                  <a:lnTo>
                    <a:pt x="95" y="67"/>
                  </a:lnTo>
                  <a:lnTo>
                    <a:pt x="97" y="62"/>
                  </a:lnTo>
                  <a:lnTo>
                    <a:pt x="197" y="12"/>
                  </a:lnTo>
                  <a:lnTo>
                    <a:pt x="234" y="0"/>
                  </a:lnTo>
                  <a:lnTo>
                    <a:pt x="244" y="0"/>
                  </a:lnTo>
                  <a:lnTo>
                    <a:pt x="249" y="3"/>
                  </a:lnTo>
                  <a:lnTo>
                    <a:pt x="253" y="5"/>
                  </a:lnTo>
                  <a:lnTo>
                    <a:pt x="270" y="15"/>
                  </a:lnTo>
                  <a:lnTo>
                    <a:pt x="279" y="22"/>
                  </a:lnTo>
                  <a:lnTo>
                    <a:pt x="284" y="26"/>
                  </a:lnTo>
                  <a:lnTo>
                    <a:pt x="289" y="33"/>
                  </a:lnTo>
                  <a:lnTo>
                    <a:pt x="294" y="38"/>
                  </a:lnTo>
                  <a:lnTo>
                    <a:pt x="301" y="38"/>
                  </a:lnTo>
                  <a:lnTo>
                    <a:pt x="320" y="41"/>
                  </a:lnTo>
                  <a:lnTo>
                    <a:pt x="324" y="43"/>
                  </a:lnTo>
                  <a:lnTo>
                    <a:pt x="327" y="43"/>
                  </a:lnTo>
                  <a:lnTo>
                    <a:pt x="334" y="50"/>
                  </a:lnTo>
                  <a:lnTo>
                    <a:pt x="338" y="55"/>
                  </a:lnTo>
                  <a:lnTo>
                    <a:pt x="341" y="59"/>
                  </a:lnTo>
                  <a:lnTo>
                    <a:pt x="343" y="62"/>
                  </a:lnTo>
                  <a:lnTo>
                    <a:pt x="350" y="64"/>
                  </a:lnTo>
                  <a:lnTo>
                    <a:pt x="369" y="67"/>
                  </a:lnTo>
                  <a:lnTo>
                    <a:pt x="374" y="6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noEditPoints="1"/>
            </p:cNvSpPr>
            <p:nvPr/>
          </p:nvSpPr>
          <p:spPr bwMode="auto">
            <a:xfrm>
              <a:off x="2566988" y="1301354"/>
              <a:ext cx="2050256" cy="1878806"/>
            </a:xfrm>
            <a:custGeom>
              <a:avLst/>
              <a:gdLst>
                <a:gd name="T0" fmla="*/ 1431 w 1722"/>
                <a:gd name="T1" fmla="*/ 1268 h 1578"/>
                <a:gd name="T2" fmla="*/ 1372 w 1722"/>
                <a:gd name="T3" fmla="*/ 1299 h 1578"/>
                <a:gd name="T4" fmla="*/ 1334 w 1722"/>
                <a:gd name="T5" fmla="*/ 1337 h 1578"/>
                <a:gd name="T6" fmla="*/ 1268 w 1722"/>
                <a:gd name="T7" fmla="*/ 1304 h 1578"/>
                <a:gd name="T8" fmla="*/ 1197 w 1722"/>
                <a:gd name="T9" fmla="*/ 1287 h 1578"/>
                <a:gd name="T10" fmla="*/ 1142 w 1722"/>
                <a:gd name="T11" fmla="*/ 1398 h 1578"/>
                <a:gd name="T12" fmla="*/ 970 w 1722"/>
                <a:gd name="T13" fmla="*/ 1429 h 1578"/>
                <a:gd name="T14" fmla="*/ 868 w 1722"/>
                <a:gd name="T15" fmla="*/ 1455 h 1578"/>
                <a:gd name="T16" fmla="*/ 832 w 1722"/>
                <a:gd name="T17" fmla="*/ 1427 h 1578"/>
                <a:gd name="T18" fmla="*/ 681 w 1722"/>
                <a:gd name="T19" fmla="*/ 1479 h 1578"/>
                <a:gd name="T20" fmla="*/ 610 w 1722"/>
                <a:gd name="T21" fmla="*/ 1512 h 1578"/>
                <a:gd name="T22" fmla="*/ 504 w 1722"/>
                <a:gd name="T23" fmla="*/ 1545 h 1578"/>
                <a:gd name="T24" fmla="*/ 421 w 1722"/>
                <a:gd name="T25" fmla="*/ 1536 h 1578"/>
                <a:gd name="T26" fmla="*/ 367 w 1722"/>
                <a:gd name="T27" fmla="*/ 1427 h 1578"/>
                <a:gd name="T28" fmla="*/ 345 w 1722"/>
                <a:gd name="T29" fmla="*/ 1387 h 1578"/>
                <a:gd name="T30" fmla="*/ 324 w 1722"/>
                <a:gd name="T31" fmla="*/ 1332 h 1578"/>
                <a:gd name="T32" fmla="*/ 390 w 1722"/>
                <a:gd name="T33" fmla="*/ 1245 h 1578"/>
                <a:gd name="T34" fmla="*/ 374 w 1722"/>
                <a:gd name="T35" fmla="*/ 1166 h 1578"/>
                <a:gd name="T36" fmla="*/ 390 w 1722"/>
                <a:gd name="T37" fmla="*/ 1098 h 1578"/>
                <a:gd name="T38" fmla="*/ 371 w 1722"/>
                <a:gd name="T39" fmla="*/ 1029 h 1578"/>
                <a:gd name="T40" fmla="*/ 229 w 1722"/>
                <a:gd name="T41" fmla="*/ 958 h 1578"/>
                <a:gd name="T42" fmla="*/ 71 w 1722"/>
                <a:gd name="T43" fmla="*/ 925 h 1578"/>
                <a:gd name="T44" fmla="*/ 12 w 1722"/>
                <a:gd name="T45" fmla="*/ 923 h 1578"/>
                <a:gd name="T46" fmla="*/ 59 w 1722"/>
                <a:gd name="T47" fmla="*/ 809 h 1578"/>
                <a:gd name="T48" fmla="*/ 182 w 1722"/>
                <a:gd name="T49" fmla="*/ 669 h 1578"/>
                <a:gd name="T50" fmla="*/ 317 w 1722"/>
                <a:gd name="T51" fmla="*/ 613 h 1578"/>
                <a:gd name="T52" fmla="*/ 416 w 1722"/>
                <a:gd name="T53" fmla="*/ 525 h 1578"/>
                <a:gd name="T54" fmla="*/ 482 w 1722"/>
                <a:gd name="T55" fmla="*/ 471 h 1578"/>
                <a:gd name="T56" fmla="*/ 679 w 1722"/>
                <a:gd name="T57" fmla="*/ 416 h 1578"/>
                <a:gd name="T58" fmla="*/ 693 w 1722"/>
                <a:gd name="T59" fmla="*/ 357 h 1578"/>
                <a:gd name="T60" fmla="*/ 700 w 1722"/>
                <a:gd name="T61" fmla="*/ 310 h 1578"/>
                <a:gd name="T62" fmla="*/ 750 w 1722"/>
                <a:gd name="T63" fmla="*/ 241 h 1578"/>
                <a:gd name="T64" fmla="*/ 832 w 1722"/>
                <a:gd name="T65" fmla="*/ 194 h 1578"/>
                <a:gd name="T66" fmla="*/ 870 w 1722"/>
                <a:gd name="T67" fmla="*/ 215 h 1578"/>
                <a:gd name="T68" fmla="*/ 1041 w 1722"/>
                <a:gd name="T69" fmla="*/ 64 h 1578"/>
                <a:gd name="T70" fmla="*/ 1104 w 1722"/>
                <a:gd name="T71" fmla="*/ 0 h 1578"/>
                <a:gd name="T72" fmla="*/ 1211 w 1722"/>
                <a:gd name="T73" fmla="*/ 16 h 1578"/>
                <a:gd name="T74" fmla="*/ 1272 w 1722"/>
                <a:gd name="T75" fmla="*/ 130 h 1578"/>
                <a:gd name="T76" fmla="*/ 1296 w 1722"/>
                <a:gd name="T77" fmla="*/ 269 h 1578"/>
                <a:gd name="T78" fmla="*/ 1386 w 1722"/>
                <a:gd name="T79" fmla="*/ 357 h 1578"/>
                <a:gd name="T80" fmla="*/ 1502 w 1722"/>
                <a:gd name="T81" fmla="*/ 350 h 1578"/>
                <a:gd name="T82" fmla="*/ 1554 w 1722"/>
                <a:gd name="T83" fmla="*/ 473 h 1578"/>
                <a:gd name="T84" fmla="*/ 1599 w 1722"/>
                <a:gd name="T85" fmla="*/ 551 h 1578"/>
                <a:gd name="T86" fmla="*/ 1599 w 1722"/>
                <a:gd name="T87" fmla="*/ 632 h 1578"/>
                <a:gd name="T88" fmla="*/ 1679 w 1722"/>
                <a:gd name="T89" fmla="*/ 717 h 1578"/>
                <a:gd name="T90" fmla="*/ 1719 w 1722"/>
                <a:gd name="T91" fmla="*/ 790 h 1578"/>
                <a:gd name="T92" fmla="*/ 1705 w 1722"/>
                <a:gd name="T93" fmla="*/ 885 h 1578"/>
                <a:gd name="T94" fmla="*/ 1679 w 1722"/>
                <a:gd name="T95" fmla="*/ 953 h 1578"/>
                <a:gd name="T96" fmla="*/ 1556 w 1722"/>
                <a:gd name="T97" fmla="*/ 1032 h 1578"/>
                <a:gd name="T98" fmla="*/ 1535 w 1722"/>
                <a:gd name="T99" fmla="*/ 1062 h 1578"/>
                <a:gd name="T100" fmla="*/ 1580 w 1722"/>
                <a:gd name="T101" fmla="*/ 1174 h 1578"/>
                <a:gd name="T102" fmla="*/ 977 w 1722"/>
                <a:gd name="T103" fmla="*/ 660 h 1578"/>
                <a:gd name="T104" fmla="*/ 892 w 1722"/>
                <a:gd name="T105" fmla="*/ 613 h 1578"/>
                <a:gd name="T106" fmla="*/ 740 w 1722"/>
                <a:gd name="T107" fmla="*/ 700 h 1578"/>
                <a:gd name="T108" fmla="*/ 643 w 1722"/>
                <a:gd name="T109" fmla="*/ 743 h 1578"/>
                <a:gd name="T110" fmla="*/ 674 w 1722"/>
                <a:gd name="T111" fmla="*/ 778 h 1578"/>
                <a:gd name="T112" fmla="*/ 724 w 1722"/>
                <a:gd name="T113" fmla="*/ 847 h 1578"/>
                <a:gd name="T114" fmla="*/ 766 w 1722"/>
                <a:gd name="T115" fmla="*/ 913 h 1578"/>
                <a:gd name="T116" fmla="*/ 939 w 1722"/>
                <a:gd name="T117" fmla="*/ 819 h 1578"/>
                <a:gd name="T118" fmla="*/ 1015 w 1722"/>
                <a:gd name="T119" fmla="*/ 783 h 1578"/>
                <a:gd name="T120" fmla="*/ 1000 w 1722"/>
                <a:gd name="T121" fmla="*/ 736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22" h="1578">
                  <a:moveTo>
                    <a:pt x="1580" y="1174"/>
                  </a:moveTo>
                  <a:lnTo>
                    <a:pt x="1580" y="1174"/>
                  </a:lnTo>
                  <a:lnTo>
                    <a:pt x="1585" y="1185"/>
                  </a:lnTo>
                  <a:lnTo>
                    <a:pt x="1585" y="1202"/>
                  </a:lnTo>
                  <a:lnTo>
                    <a:pt x="1528" y="1245"/>
                  </a:lnTo>
                  <a:lnTo>
                    <a:pt x="1507" y="1252"/>
                  </a:lnTo>
                  <a:lnTo>
                    <a:pt x="1492" y="1249"/>
                  </a:lnTo>
                  <a:lnTo>
                    <a:pt x="1469" y="1254"/>
                  </a:lnTo>
                  <a:lnTo>
                    <a:pt x="1450" y="1264"/>
                  </a:lnTo>
                  <a:lnTo>
                    <a:pt x="1440" y="1266"/>
                  </a:lnTo>
                  <a:lnTo>
                    <a:pt x="1431" y="1268"/>
                  </a:lnTo>
                  <a:lnTo>
                    <a:pt x="1395" y="1259"/>
                  </a:lnTo>
                  <a:lnTo>
                    <a:pt x="1388" y="1261"/>
                  </a:lnTo>
                  <a:lnTo>
                    <a:pt x="1386" y="1261"/>
                  </a:lnTo>
                  <a:lnTo>
                    <a:pt x="1384" y="1264"/>
                  </a:lnTo>
                  <a:lnTo>
                    <a:pt x="1384" y="1268"/>
                  </a:lnTo>
                  <a:lnTo>
                    <a:pt x="1384" y="1271"/>
                  </a:lnTo>
                  <a:lnTo>
                    <a:pt x="1384" y="1273"/>
                  </a:lnTo>
                  <a:lnTo>
                    <a:pt x="1388" y="1280"/>
                  </a:lnTo>
                  <a:lnTo>
                    <a:pt x="1388" y="1285"/>
                  </a:lnTo>
                  <a:lnTo>
                    <a:pt x="1386" y="1287"/>
                  </a:lnTo>
                  <a:lnTo>
                    <a:pt x="1372" y="1299"/>
                  </a:lnTo>
                  <a:lnTo>
                    <a:pt x="1369" y="1301"/>
                  </a:lnTo>
                  <a:lnTo>
                    <a:pt x="1369" y="1306"/>
                  </a:lnTo>
                  <a:lnTo>
                    <a:pt x="1369" y="1311"/>
                  </a:lnTo>
                  <a:lnTo>
                    <a:pt x="1367" y="1318"/>
                  </a:lnTo>
                  <a:lnTo>
                    <a:pt x="1365" y="1325"/>
                  </a:lnTo>
                  <a:lnTo>
                    <a:pt x="1358" y="1335"/>
                  </a:lnTo>
                  <a:lnTo>
                    <a:pt x="1350" y="1339"/>
                  </a:lnTo>
                  <a:lnTo>
                    <a:pt x="1346" y="1342"/>
                  </a:lnTo>
                  <a:lnTo>
                    <a:pt x="1343" y="1339"/>
                  </a:lnTo>
                  <a:lnTo>
                    <a:pt x="1339" y="1339"/>
                  </a:lnTo>
                  <a:lnTo>
                    <a:pt x="1334" y="1337"/>
                  </a:lnTo>
                  <a:lnTo>
                    <a:pt x="1329" y="1332"/>
                  </a:lnTo>
                  <a:lnTo>
                    <a:pt x="1324" y="1327"/>
                  </a:lnTo>
                  <a:lnTo>
                    <a:pt x="1320" y="1323"/>
                  </a:lnTo>
                  <a:lnTo>
                    <a:pt x="1317" y="1316"/>
                  </a:lnTo>
                  <a:lnTo>
                    <a:pt x="1315" y="1311"/>
                  </a:lnTo>
                  <a:lnTo>
                    <a:pt x="1308" y="1308"/>
                  </a:lnTo>
                  <a:lnTo>
                    <a:pt x="1298" y="1306"/>
                  </a:lnTo>
                  <a:lnTo>
                    <a:pt x="1282" y="1313"/>
                  </a:lnTo>
                  <a:lnTo>
                    <a:pt x="1275" y="1313"/>
                  </a:lnTo>
                  <a:lnTo>
                    <a:pt x="1270" y="1311"/>
                  </a:lnTo>
                  <a:lnTo>
                    <a:pt x="1268" y="1304"/>
                  </a:lnTo>
                  <a:lnTo>
                    <a:pt x="1265" y="1299"/>
                  </a:lnTo>
                  <a:lnTo>
                    <a:pt x="1263" y="1297"/>
                  </a:lnTo>
                  <a:lnTo>
                    <a:pt x="1258" y="1292"/>
                  </a:lnTo>
                  <a:lnTo>
                    <a:pt x="1232" y="1290"/>
                  </a:lnTo>
                  <a:lnTo>
                    <a:pt x="1227" y="1287"/>
                  </a:lnTo>
                  <a:lnTo>
                    <a:pt x="1225" y="1285"/>
                  </a:lnTo>
                  <a:lnTo>
                    <a:pt x="1216" y="1280"/>
                  </a:lnTo>
                  <a:lnTo>
                    <a:pt x="1211" y="1275"/>
                  </a:lnTo>
                  <a:lnTo>
                    <a:pt x="1209" y="1275"/>
                  </a:lnTo>
                  <a:lnTo>
                    <a:pt x="1204" y="1278"/>
                  </a:lnTo>
                  <a:lnTo>
                    <a:pt x="1197" y="1287"/>
                  </a:lnTo>
                  <a:lnTo>
                    <a:pt x="1194" y="1292"/>
                  </a:lnTo>
                  <a:lnTo>
                    <a:pt x="1192" y="1297"/>
                  </a:lnTo>
                  <a:lnTo>
                    <a:pt x="1190" y="1308"/>
                  </a:lnTo>
                  <a:lnTo>
                    <a:pt x="1190" y="1311"/>
                  </a:lnTo>
                  <a:lnTo>
                    <a:pt x="1190" y="1316"/>
                  </a:lnTo>
                  <a:lnTo>
                    <a:pt x="1194" y="1349"/>
                  </a:lnTo>
                  <a:lnTo>
                    <a:pt x="1190" y="1358"/>
                  </a:lnTo>
                  <a:lnTo>
                    <a:pt x="1180" y="1370"/>
                  </a:lnTo>
                  <a:lnTo>
                    <a:pt x="1157" y="1379"/>
                  </a:lnTo>
                  <a:lnTo>
                    <a:pt x="1152" y="1384"/>
                  </a:lnTo>
                  <a:lnTo>
                    <a:pt x="1142" y="1398"/>
                  </a:lnTo>
                  <a:lnTo>
                    <a:pt x="1123" y="1413"/>
                  </a:lnTo>
                  <a:lnTo>
                    <a:pt x="1116" y="1417"/>
                  </a:lnTo>
                  <a:lnTo>
                    <a:pt x="1107" y="1420"/>
                  </a:lnTo>
                  <a:lnTo>
                    <a:pt x="1088" y="1422"/>
                  </a:lnTo>
                  <a:lnTo>
                    <a:pt x="1086" y="1420"/>
                  </a:lnTo>
                  <a:lnTo>
                    <a:pt x="1086" y="1417"/>
                  </a:lnTo>
                  <a:lnTo>
                    <a:pt x="1086" y="1413"/>
                  </a:lnTo>
                  <a:lnTo>
                    <a:pt x="1086" y="1410"/>
                  </a:lnTo>
                  <a:lnTo>
                    <a:pt x="1074" y="1408"/>
                  </a:lnTo>
                  <a:lnTo>
                    <a:pt x="986" y="1429"/>
                  </a:lnTo>
                  <a:lnTo>
                    <a:pt x="970" y="1429"/>
                  </a:lnTo>
                  <a:lnTo>
                    <a:pt x="955" y="1424"/>
                  </a:lnTo>
                  <a:lnTo>
                    <a:pt x="944" y="1424"/>
                  </a:lnTo>
                  <a:lnTo>
                    <a:pt x="934" y="1427"/>
                  </a:lnTo>
                  <a:lnTo>
                    <a:pt x="927" y="1429"/>
                  </a:lnTo>
                  <a:lnTo>
                    <a:pt x="894" y="1458"/>
                  </a:lnTo>
                  <a:lnTo>
                    <a:pt x="885" y="1460"/>
                  </a:lnTo>
                  <a:lnTo>
                    <a:pt x="880" y="1460"/>
                  </a:lnTo>
                  <a:lnTo>
                    <a:pt x="875" y="1460"/>
                  </a:lnTo>
                  <a:lnTo>
                    <a:pt x="873" y="1458"/>
                  </a:lnTo>
                  <a:lnTo>
                    <a:pt x="870" y="1458"/>
                  </a:lnTo>
                  <a:lnTo>
                    <a:pt x="868" y="1455"/>
                  </a:lnTo>
                  <a:lnTo>
                    <a:pt x="863" y="1450"/>
                  </a:lnTo>
                  <a:lnTo>
                    <a:pt x="861" y="1448"/>
                  </a:lnTo>
                  <a:lnTo>
                    <a:pt x="856" y="1446"/>
                  </a:lnTo>
                  <a:lnTo>
                    <a:pt x="854" y="1443"/>
                  </a:lnTo>
                  <a:lnTo>
                    <a:pt x="849" y="1443"/>
                  </a:lnTo>
                  <a:lnTo>
                    <a:pt x="847" y="1443"/>
                  </a:lnTo>
                  <a:lnTo>
                    <a:pt x="844" y="1441"/>
                  </a:lnTo>
                  <a:lnTo>
                    <a:pt x="842" y="1441"/>
                  </a:lnTo>
                  <a:lnTo>
                    <a:pt x="840" y="1436"/>
                  </a:lnTo>
                  <a:lnTo>
                    <a:pt x="835" y="1429"/>
                  </a:lnTo>
                  <a:lnTo>
                    <a:pt x="832" y="1427"/>
                  </a:lnTo>
                  <a:lnTo>
                    <a:pt x="828" y="1427"/>
                  </a:lnTo>
                  <a:lnTo>
                    <a:pt x="816" y="1424"/>
                  </a:lnTo>
                  <a:lnTo>
                    <a:pt x="804" y="1427"/>
                  </a:lnTo>
                  <a:lnTo>
                    <a:pt x="795" y="1432"/>
                  </a:lnTo>
                  <a:lnTo>
                    <a:pt x="790" y="1434"/>
                  </a:lnTo>
                  <a:lnTo>
                    <a:pt x="788" y="1436"/>
                  </a:lnTo>
                  <a:lnTo>
                    <a:pt x="776" y="1453"/>
                  </a:lnTo>
                  <a:lnTo>
                    <a:pt x="762" y="1462"/>
                  </a:lnTo>
                  <a:lnTo>
                    <a:pt x="714" y="1477"/>
                  </a:lnTo>
                  <a:lnTo>
                    <a:pt x="693" y="1481"/>
                  </a:lnTo>
                  <a:lnTo>
                    <a:pt x="681" y="1479"/>
                  </a:lnTo>
                  <a:lnTo>
                    <a:pt x="667" y="1481"/>
                  </a:lnTo>
                  <a:lnTo>
                    <a:pt x="662" y="1479"/>
                  </a:lnTo>
                  <a:lnTo>
                    <a:pt x="650" y="1474"/>
                  </a:lnTo>
                  <a:lnTo>
                    <a:pt x="641" y="1469"/>
                  </a:lnTo>
                  <a:lnTo>
                    <a:pt x="634" y="1469"/>
                  </a:lnTo>
                  <a:lnTo>
                    <a:pt x="629" y="1472"/>
                  </a:lnTo>
                  <a:lnTo>
                    <a:pt x="622" y="1479"/>
                  </a:lnTo>
                  <a:lnTo>
                    <a:pt x="617" y="1484"/>
                  </a:lnTo>
                  <a:lnTo>
                    <a:pt x="615" y="1493"/>
                  </a:lnTo>
                  <a:lnTo>
                    <a:pt x="612" y="1510"/>
                  </a:lnTo>
                  <a:lnTo>
                    <a:pt x="610" y="1512"/>
                  </a:lnTo>
                  <a:lnTo>
                    <a:pt x="610" y="1514"/>
                  </a:lnTo>
                  <a:lnTo>
                    <a:pt x="572" y="1533"/>
                  </a:lnTo>
                  <a:lnTo>
                    <a:pt x="568" y="1538"/>
                  </a:lnTo>
                  <a:lnTo>
                    <a:pt x="563" y="1543"/>
                  </a:lnTo>
                  <a:lnTo>
                    <a:pt x="549" y="1552"/>
                  </a:lnTo>
                  <a:lnTo>
                    <a:pt x="542" y="1555"/>
                  </a:lnTo>
                  <a:lnTo>
                    <a:pt x="534" y="1555"/>
                  </a:lnTo>
                  <a:lnTo>
                    <a:pt x="518" y="1550"/>
                  </a:lnTo>
                  <a:lnTo>
                    <a:pt x="513" y="1548"/>
                  </a:lnTo>
                  <a:lnTo>
                    <a:pt x="508" y="1545"/>
                  </a:lnTo>
                  <a:lnTo>
                    <a:pt x="504" y="1545"/>
                  </a:lnTo>
                  <a:lnTo>
                    <a:pt x="485" y="1548"/>
                  </a:lnTo>
                  <a:lnTo>
                    <a:pt x="480" y="1548"/>
                  </a:lnTo>
                  <a:lnTo>
                    <a:pt x="471" y="1543"/>
                  </a:lnTo>
                  <a:lnTo>
                    <a:pt x="466" y="1543"/>
                  </a:lnTo>
                  <a:lnTo>
                    <a:pt x="461" y="1543"/>
                  </a:lnTo>
                  <a:lnTo>
                    <a:pt x="419" y="1578"/>
                  </a:lnTo>
                  <a:lnTo>
                    <a:pt x="416" y="1569"/>
                  </a:lnTo>
                  <a:lnTo>
                    <a:pt x="419" y="1564"/>
                  </a:lnTo>
                  <a:lnTo>
                    <a:pt x="419" y="1559"/>
                  </a:lnTo>
                  <a:lnTo>
                    <a:pt x="421" y="1548"/>
                  </a:lnTo>
                  <a:lnTo>
                    <a:pt x="421" y="1536"/>
                  </a:lnTo>
                  <a:lnTo>
                    <a:pt x="419" y="1529"/>
                  </a:lnTo>
                  <a:lnTo>
                    <a:pt x="416" y="1519"/>
                  </a:lnTo>
                  <a:lnTo>
                    <a:pt x="409" y="1512"/>
                  </a:lnTo>
                  <a:lnTo>
                    <a:pt x="400" y="1503"/>
                  </a:lnTo>
                  <a:lnTo>
                    <a:pt x="395" y="1498"/>
                  </a:lnTo>
                  <a:lnTo>
                    <a:pt x="390" y="1491"/>
                  </a:lnTo>
                  <a:lnTo>
                    <a:pt x="388" y="1479"/>
                  </a:lnTo>
                  <a:lnTo>
                    <a:pt x="383" y="1446"/>
                  </a:lnTo>
                  <a:lnTo>
                    <a:pt x="381" y="1439"/>
                  </a:lnTo>
                  <a:lnTo>
                    <a:pt x="376" y="1434"/>
                  </a:lnTo>
                  <a:lnTo>
                    <a:pt x="367" y="1427"/>
                  </a:lnTo>
                  <a:lnTo>
                    <a:pt x="362" y="1424"/>
                  </a:lnTo>
                  <a:lnTo>
                    <a:pt x="357" y="1422"/>
                  </a:lnTo>
                  <a:lnTo>
                    <a:pt x="352" y="1422"/>
                  </a:lnTo>
                  <a:lnTo>
                    <a:pt x="348" y="1420"/>
                  </a:lnTo>
                  <a:lnTo>
                    <a:pt x="343" y="1415"/>
                  </a:lnTo>
                  <a:lnTo>
                    <a:pt x="340" y="1406"/>
                  </a:lnTo>
                  <a:lnTo>
                    <a:pt x="340" y="1401"/>
                  </a:lnTo>
                  <a:lnTo>
                    <a:pt x="340" y="1398"/>
                  </a:lnTo>
                  <a:lnTo>
                    <a:pt x="345" y="1394"/>
                  </a:lnTo>
                  <a:lnTo>
                    <a:pt x="345" y="1389"/>
                  </a:lnTo>
                  <a:lnTo>
                    <a:pt x="345" y="1387"/>
                  </a:lnTo>
                  <a:lnTo>
                    <a:pt x="343" y="1384"/>
                  </a:lnTo>
                  <a:lnTo>
                    <a:pt x="331" y="1379"/>
                  </a:lnTo>
                  <a:lnTo>
                    <a:pt x="331" y="1377"/>
                  </a:lnTo>
                  <a:lnTo>
                    <a:pt x="336" y="1372"/>
                  </a:lnTo>
                  <a:lnTo>
                    <a:pt x="340" y="1368"/>
                  </a:lnTo>
                  <a:lnTo>
                    <a:pt x="340" y="1363"/>
                  </a:lnTo>
                  <a:lnTo>
                    <a:pt x="338" y="1358"/>
                  </a:lnTo>
                  <a:lnTo>
                    <a:pt x="324" y="1349"/>
                  </a:lnTo>
                  <a:lnTo>
                    <a:pt x="322" y="1344"/>
                  </a:lnTo>
                  <a:lnTo>
                    <a:pt x="322" y="1339"/>
                  </a:lnTo>
                  <a:lnTo>
                    <a:pt x="324" y="1332"/>
                  </a:lnTo>
                  <a:lnTo>
                    <a:pt x="333" y="1320"/>
                  </a:lnTo>
                  <a:lnTo>
                    <a:pt x="340" y="1313"/>
                  </a:lnTo>
                  <a:lnTo>
                    <a:pt x="350" y="1308"/>
                  </a:lnTo>
                  <a:lnTo>
                    <a:pt x="374" y="1297"/>
                  </a:lnTo>
                  <a:lnTo>
                    <a:pt x="378" y="1292"/>
                  </a:lnTo>
                  <a:lnTo>
                    <a:pt x="383" y="1287"/>
                  </a:lnTo>
                  <a:lnTo>
                    <a:pt x="400" y="1259"/>
                  </a:lnTo>
                  <a:lnTo>
                    <a:pt x="402" y="1254"/>
                  </a:lnTo>
                  <a:lnTo>
                    <a:pt x="400" y="1249"/>
                  </a:lnTo>
                  <a:lnTo>
                    <a:pt x="397" y="1247"/>
                  </a:lnTo>
                  <a:lnTo>
                    <a:pt x="390" y="1245"/>
                  </a:lnTo>
                  <a:lnTo>
                    <a:pt x="383" y="1242"/>
                  </a:lnTo>
                  <a:lnTo>
                    <a:pt x="381" y="1240"/>
                  </a:lnTo>
                  <a:lnTo>
                    <a:pt x="378" y="1237"/>
                  </a:lnTo>
                  <a:lnTo>
                    <a:pt x="378" y="1230"/>
                  </a:lnTo>
                  <a:lnTo>
                    <a:pt x="378" y="1223"/>
                  </a:lnTo>
                  <a:lnTo>
                    <a:pt x="381" y="1195"/>
                  </a:lnTo>
                  <a:lnTo>
                    <a:pt x="381" y="1188"/>
                  </a:lnTo>
                  <a:lnTo>
                    <a:pt x="378" y="1183"/>
                  </a:lnTo>
                  <a:lnTo>
                    <a:pt x="374" y="1176"/>
                  </a:lnTo>
                  <a:lnTo>
                    <a:pt x="374" y="1171"/>
                  </a:lnTo>
                  <a:lnTo>
                    <a:pt x="374" y="1166"/>
                  </a:lnTo>
                  <a:lnTo>
                    <a:pt x="378" y="1140"/>
                  </a:lnTo>
                  <a:lnTo>
                    <a:pt x="378" y="1136"/>
                  </a:lnTo>
                  <a:lnTo>
                    <a:pt x="378" y="1131"/>
                  </a:lnTo>
                  <a:lnTo>
                    <a:pt x="378" y="1126"/>
                  </a:lnTo>
                  <a:lnTo>
                    <a:pt x="374" y="1114"/>
                  </a:lnTo>
                  <a:lnTo>
                    <a:pt x="374" y="1110"/>
                  </a:lnTo>
                  <a:lnTo>
                    <a:pt x="376" y="1105"/>
                  </a:lnTo>
                  <a:lnTo>
                    <a:pt x="376" y="1103"/>
                  </a:lnTo>
                  <a:lnTo>
                    <a:pt x="378" y="1100"/>
                  </a:lnTo>
                  <a:lnTo>
                    <a:pt x="385" y="1098"/>
                  </a:lnTo>
                  <a:lnTo>
                    <a:pt x="390" y="1098"/>
                  </a:lnTo>
                  <a:lnTo>
                    <a:pt x="393" y="1095"/>
                  </a:lnTo>
                  <a:lnTo>
                    <a:pt x="395" y="1093"/>
                  </a:lnTo>
                  <a:lnTo>
                    <a:pt x="395" y="1091"/>
                  </a:lnTo>
                  <a:lnTo>
                    <a:pt x="395" y="1086"/>
                  </a:lnTo>
                  <a:lnTo>
                    <a:pt x="393" y="1081"/>
                  </a:lnTo>
                  <a:lnTo>
                    <a:pt x="381" y="1055"/>
                  </a:lnTo>
                  <a:lnTo>
                    <a:pt x="378" y="1048"/>
                  </a:lnTo>
                  <a:lnTo>
                    <a:pt x="376" y="1043"/>
                  </a:lnTo>
                  <a:lnTo>
                    <a:pt x="376" y="1039"/>
                  </a:lnTo>
                  <a:lnTo>
                    <a:pt x="376" y="1034"/>
                  </a:lnTo>
                  <a:lnTo>
                    <a:pt x="371" y="1029"/>
                  </a:lnTo>
                  <a:lnTo>
                    <a:pt x="364" y="1022"/>
                  </a:lnTo>
                  <a:lnTo>
                    <a:pt x="317" y="1008"/>
                  </a:lnTo>
                  <a:lnTo>
                    <a:pt x="314" y="1003"/>
                  </a:lnTo>
                  <a:lnTo>
                    <a:pt x="312" y="996"/>
                  </a:lnTo>
                  <a:lnTo>
                    <a:pt x="307" y="994"/>
                  </a:lnTo>
                  <a:lnTo>
                    <a:pt x="303" y="991"/>
                  </a:lnTo>
                  <a:lnTo>
                    <a:pt x="274" y="987"/>
                  </a:lnTo>
                  <a:lnTo>
                    <a:pt x="270" y="984"/>
                  </a:lnTo>
                  <a:lnTo>
                    <a:pt x="262" y="982"/>
                  </a:lnTo>
                  <a:lnTo>
                    <a:pt x="236" y="961"/>
                  </a:lnTo>
                  <a:lnTo>
                    <a:pt x="229" y="958"/>
                  </a:lnTo>
                  <a:lnTo>
                    <a:pt x="220" y="956"/>
                  </a:lnTo>
                  <a:lnTo>
                    <a:pt x="203" y="953"/>
                  </a:lnTo>
                  <a:lnTo>
                    <a:pt x="196" y="953"/>
                  </a:lnTo>
                  <a:lnTo>
                    <a:pt x="189" y="956"/>
                  </a:lnTo>
                  <a:lnTo>
                    <a:pt x="180" y="961"/>
                  </a:lnTo>
                  <a:lnTo>
                    <a:pt x="168" y="963"/>
                  </a:lnTo>
                  <a:lnTo>
                    <a:pt x="154" y="965"/>
                  </a:lnTo>
                  <a:lnTo>
                    <a:pt x="147" y="961"/>
                  </a:lnTo>
                  <a:lnTo>
                    <a:pt x="99" y="930"/>
                  </a:lnTo>
                  <a:lnTo>
                    <a:pt x="85" y="925"/>
                  </a:lnTo>
                  <a:lnTo>
                    <a:pt x="71" y="925"/>
                  </a:lnTo>
                  <a:lnTo>
                    <a:pt x="59" y="923"/>
                  </a:lnTo>
                  <a:lnTo>
                    <a:pt x="54" y="923"/>
                  </a:lnTo>
                  <a:lnTo>
                    <a:pt x="52" y="925"/>
                  </a:lnTo>
                  <a:lnTo>
                    <a:pt x="35" y="937"/>
                  </a:lnTo>
                  <a:lnTo>
                    <a:pt x="28" y="939"/>
                  </a:lnTo>
                  <a:lnTo>
                    <a:pt x="24" y="942"/>
                  </a:lnTo>
                  <a:lnTo>
                    <a:pt x="19" y="942"/>
                  </a:lnTo>
                  <a:lnTo>
                    <a:pt x="14" y="939"/>
                  </a:lnTo>
                  <a:lnTo>
                    <a:pt x="12" y="937"/>
                  </a:lnTo>
                  <a:lnTo>
                    <a:pt x="9" y="932"/>
                  </a:lnTo>
                  <a:lnTo>
                    <a:pt x="12" y="923"/>
                  </a:lnTo>
                  <a:lnTo>
                    <a:pt x="14" y="916"/>
                  </a:lnTo>
                  <a:lnTo>
                    <a:pt x="14" y="909"/>
                  </a:lnTo>
                  <a:lnTo>
                    <a:pt x="14" y="901"/>
                  </a:lnTo>
                  <a:lnTo>
                    <a:pt x="14" y="897"/>
                  </a:lnTo>
                  <a:lnTo>
                    <a:pt x="0" y="873"/>
                  </a:lnTo>
                  <a:lnTo>
                    <a:pt x="5" y="859"/>
                  </a:lnTo>
                  <a:lnTo>
                    <a:pt x="14" y="852"/>
                  </a:lnTo>
                  <a:lnTo>
                    <a:pt x="26" y="847"/>
                  </a:lnTo>
                  <a:lnTo>
                    <a:pt x="33" y="840"/>
                  </a:lnTo>
                  <a:lnTo>
                    <a:pt x="50" y="816"/>
                  </a:lnTo>
                  <a:lnTo>
                    <a:pt x="59" y="809"/>
                  </a:lnTo>
                  <a:lnTo>
                    <a:pt x="64" y="797"/>
                  </a:lnTo>
                  <a:lnTo>
                    <a:pt x="68" y="776"/>
                  </a:lnTo>
                  <a:lnTo>
                    <a:pt x="76" y="757"/>
                  </a:lnTo>
                  <a:lnTo>
                    <a:pt x="80" y="752"/>
                  </a:lnTo>
                  <a:lnTo>
                    <a:pt x="87" y="745"/>
                  </a:lnTo>
                  <a:lnTo>
                    <a:pt x="130" y="717"/>
                  </a:lnTo>
                  <a:lnTo>
                    <a:pt x="161" y="688"/>
                  </a:lnTo>
                  <a:lnTo>
                    <a:pt x="168" y="679"/>
                  </a:lnTo>
                  <a:lnTo>
                    <a:pt x="170" y="677"/>
                  </a:lnTo>
                  <a:lnTo>
                    <a:pt x="175" y="672"/>
                  </a:lnTo>
                  <a:lnTo>
                    <a:pt x="182" y="669"/>
                  </a:lnTo>
                  <a:lnTo>
                    <a:pt x="189" y="667"/>
                  </a:lnTo>
                  <a:lnTo>
                    <a:pt x="196" y="667"/>
                  </a:lnTo>
                  <a:lnTo>
                    <a:pt x="201" y="669"/>
                  </a:lnTo>
                  <a:lnTo>
                    <a:pt x="203" y="669"/>
                  </a:lnTo>
                  <a:lnTo>
                    <a:pt x="208" y="669"/>
                  </a:lnTo>
                  <a:lnTo>
                    <a:pt x="222" y="662"/>
                  </a:lnTo>
                  <a:lnTo>
                    <a:pt x="291" y="610"/>
                  </a:lnTo>
                  <a:lnTo>
                    <a:pt x="298" y="608"/>
                  </a:lnTo>
                  <a:lnTo>
                    <a:pt x="303" y="610"/>
                  </a:lnTo>
                  <a:lnTo>
                    <a:pt x="310" y="613"/>
                  </a:lnTo>
                  <a:lnTo>
                    <a:pt x="317" y="613"/>
                  </a:lnTo>
                  <a:lnTo>
                    <a:pt x="322" y="613"/>
                  </a:lnTo>
                  <a:lnTo>
                    <a:pt x="329" y="603"/>
                  </a:lnTo>
                  <a:lnTo>
                    <a:pt x="333" y="598"/>
                  </a:lnTo>
                  <a:lnTo>
                    <a:pt x="336" y="589"/>
                  </a:lnTo>
                  <a:lnTo>
                    <a:pt x="340" y="584"/>
                  </a:lnTo>
                  <a:lnTo>
                    <a:pt x="383" y="544"/>
                  </a:lnTo>
                  <a:lnTo>
                    <a:pt x="390" y="542"/>
                  </a:lnTo>
                  <a:lnTo>
                    <a:pt x="400" y="539"/>
                  </a:lnTo>
                  <a:lnTo>
                    <a:pt x="407" y="537"/>
                  </a:lnTo>
                  <a:lnTo>
                    <a:pt x="411" y="535"/>
                  </a:lnTo>
                  <a:lnTo>
                    <a:pt x="416" y="525"/>
                  </a:lnTo>
                  <a:lnTo>
                    <a:pt x="416" y="520"/>
                  </a:lnTo>
                  <a:lnTo>
                    <a:pt x="416" y="516"/>
                  </a:lnTo>
                  <a:lnTo>
                    <a:pt x="414" y="509"/>
                  </a:lnTo>
                  <a:lnTo>
                    <a:pt x="411" y="504"/>
                  </a:lnTo>
                  <a:lnTo>
                    <a:pt x="411" y="497"/>
                  </a:lnTo>
                  <a:lnTo>
                    <a:pt x="411" y="490"/>
                  </a:lnTo>
                  <a:lnTo>
                    <a:pt x="414" y="485"/>
                  </a:lnTo>
                  <a:lnTo>
                    <a:pt x="421" y="480"/>
                  </a:lnTo>
                  <a:lnTo>
                    <a:pt x="430" y="475"/>
                  </a:lnTo>
                  <a:lnTo>
                    <a:pt x="463" y="468"/>
                  </a:lnTo>
                  <a:lnTo>
                    <a:pt x="482" y="471"/>
                  </a:lnTo>
                  <a:lnTo>
                    <a:pt x="504" y="473"/>
                  </a:lnTo>
                  <a:lnTo>
                    <a:pt x="520" y="473"/>
                  </a:lnTo>
                  <a:lnTo>
                    <a:pt x="579" y="449"/>
                  </a:lnTo>
                  <a:lnTo>
                    <a:pt x="608" y="456"/>
                  </a:lnTo>
                  <a:lnTo>
                    <a:pt x="612" y="454"/>
                  </a:lnTo>
                  <a:lnTo>
                    <a:pt x="617" y="449"/>
                  </a:lnTo>
                  <a:lnTo>
                    <a:pt x="631" y="433"/>
                  </a:lnTo>
                  <a:lnTo>
                    <a:pt x="639" y="426"/>
                  </a:lnTo>
                  <a:lnTo>
                    <a:pt x="643" y="423"/>
                  </a:lnTo>
                  <a:lnTo>
                    <a:pt x="665" y="419"/>
                  </a:lnTo>
                  <a:lnTo>
                    <a:pt x="679" y="416"/>
                  </a:lnTo>
                  <a:lnTo>
                    <a:pt x="686" y="414"/>
                  </a:lnTo>
                  <a:lnTo>
                    <a:pt x="691" y="409"/>
                  </a:lnTo>
                  <a:lnTo>
                    <a:pt x="695" y="397"/>
                  </a:lnTo>
                  <a:lnTo>
                    <a:pt x="698" y="393"/>
                  </a:lnTo>
                  <a:lnTo>
                    <a:pt x="698" y="385"/>
                  </a:lnTo>
                  <a:lnTo>
                    <a:pt x="698" y="383"/>
                  </a:lnTo>
                  <a:lnTo>
                    <a:pt x="702" y="376"/>
                  </a:lnTo>
                  <a:lnTo>
                    <a:pt x="702" y="374"/>
                  </a:lnTo>
                  <a:lnTo>
                    <a:pt x="700" y="369"/>
                  </a:lnTo>
                  <a:lnTo>
                    <a:pt x="698" y="364"/>
                  </a:lnTo>
                  <a:lnTo>
                    <a:pt x="693" y="357"/>
                  </a:lnTo>
                  <a:lnTo>
                    <a:pt x="693" y="352"/>
                  </a:lnTo>
                  <a:lnTo>
                    <a:pt x="691" y="348"/>
                  </a:lnTo>
                  <a:lnTo>
                    <a:pt x="691" y="340"/>
                  </a:lnTo>
                  <a:lnTo>
                    <a:pt x="688" y="336"/>
                  </a:lnTo>
                  <a:lnTo>
                    <a:pt x="688" y="331"/>
                  </a:lnTo>
                  <a:lnTo>
                    <a:pt x="681" y="319"/>
                  </a:lnTo>
                  <a:lnTo>
                    <a:pt x="679" y="314"/>
                  </a:lnTo>
                  <a:lnTo>
                    <a:pt x="679" y="310"/>
                  </a:lnTo>
                  <a:lnTo>
                    <a:pt x="681" y="307"/>
                  </a:lnTo>
                  <a:lnTo>
                    <a:pt x="688" y="307"/>
                  </a:lnTo>
                  <a:lnTo>
                    <a:pt x="700" y="310"/>
                  </a:lnTo>
                  <a:lnTo>
                    <a:pt x="705" y="310"/>
                  </a:lnTo>
                  <a:lnTo>
                    <a:pt x="707" y="310"/>
                  </a:lnTo>
                  <a:lnTo>
                    <a:pt x="712" y="307"/>
                  </a:lnTo>
                  <a:lnTo>
                    <a:pt x="719" y="300"/>
                  </a:lnTo>
                  <a:lnTo>
                    <a:pt x="738" y="277"/>
                  </a:lnTo>
                  <a:lnTo>
                    <a:pt x="743" y="272"/>
                  </a:lnTo>
                  <a:lnTo>
                    <a:pt x="747" y="267"/>
                  </a:lnTo>
                  <a:lnTo>
                    <a:pt x="750" y="265"/>
                  </a:lnTo>
                  <a:lnTo>
                    <a:pt x="750" y="262"/>
                  </a:lnTo>
                  <a:lnTo>
                    <a:pt x="750" y="253"/>
                  </a:lnTo>
                  <a:lnTo>
                    <a:pt x="750" y="241"/>
                  </a:lnTo>
                  <a:lnTo>
                    <a:pt x="747" y="234"/>
                  </a:lnTo>
                  <a:lnTo>
                    <a:pt x="747" y="227"/>
                  </a:lnTo>
                  <a:lnTo>
                    <a:pt x="747" y="222"/>
                  </a:lnTo>
                  <a:lnTo>
                    <a:pt x="750" y="217"/>
                  </a:lnTo>
                  <a:lnTo>
                    <a:pt x="750" y="213"/>
                  </a:lnTo>
                  <a:lnTo>
                    <a:pt x="754" y="208"/>
                  </a:lnTo>
                  <a:lnTo>
                    <a:pt x="764" y="203"/>
                  </a:lnTo>
                  <a:lnTo>
                    <a:pt x="799" y="196"/>
                  </a:lnTo>
                  <a:lnTo>
                    <a:pt x="814" y="196"/>
                  </a:lnTo>
                  <a:lnTo>
                    <a:pt x="825" y="194"/>
                  </a:lnTo>
                  <a:lnTo>
                    <a:pt x="832" y="194"/>
                  </a:lnTo>
                  <a:lnTo>
                    <a:pt x="835" y="194"/>
                  </a:lnTo>
                  <a:lnTo>
                    <a:pt x="837" y="196"/>
                  </a:lnTo>
                  <a:lnTo>
                    <a:pt x="840" y="201"/>
                  </a:lnTo>
                  <a:lnTo>
                    <a:pt x="842" y="203"/>
                  </a:lnTo>
                  <a:lnTo>
                    <a:pt x="842" y="208"/>
                  </a:lnTo>
                  <a:lnTo>
                    <a:pt x="844" y="210"/>
                  </a:lnTo>
                  <a:lnTo>
                    <a:pt x="847" y="215"/>
                  </a:lnTo>
                  <a:lnTo>
                    <a:pt x="849" y="217"/>
                  </a:lnTo>
                  <a:lnTo>
                    <a:pt x="851" y="217"/>
                  </a:lnTo>
                  <a:lnTo>
                    <a:pt x="858" y="217"/>
                  </a:lnTo>
                  <a:lnTo>
                    <a:pt x="870" y="215"/>
                  </a:lnTo>
                  <a:lnTo>
                    <a:pt x="939" y="182"/>
                  </a:lnTo>
                  <a:lnTo>
                    <a:pt x="967" y="154"/>
                  </a:lnTo>
                  <a:lnTo>
                    <a:pt x="993" y="135"/>
                  </a:lnTo>
                  <a:lnTo>
                    <a:pt x="998" y="127"/>
                  </a:lnTo>
                  <a:lnTo>
                    <a:pt x="1005" y="118"/>
                  </a:lnTo>
                  <a:lnTo>
                    <a:pt x="1010" y="111"/>
                  </a:lnTo>
                  <a:lnTo>
                    <a:pt x="1022" y="101"/>
                  </a:lnTo>
                  <a:lnTo>
                    <a:pt x="1029" y="94"/>
                  </a:lnTo>
                  <a:lnTo>
                    <a:pt x="1031" y="87"/>
                  </a:lnTo>
                  <a:lnTo>
                    <a:pt x="1038" y="68"/>
                  </a:lnTo>
                  <a:lnTo>
                    <a:pt x="1041" y="64"/>
                  </a:lnTo>
                  <a:lnTo>
                    <a:pt x="1043" y="56"/>
                  </a:lnTo>
                  <a:lnTo>
                    <a:pt x="1057" y="40"/>
                  </a:lnTo>
                  <a:lnTo>
                    <a:pt x="1060" y="33"/>
                  </a:lnTo>
                  <a:lnTo>
                    <a:pt x="1067" y="16"/>
                  </a:lnTo>
                  <a:lnTo>
                    <a:pt x="1069" y="12"/>
                  </a:lnTo>
                  <a:lnTo>
                    <a:pt x="1071" y="9"/>
                  </a:lnTo>
                  <a:lnTo>
                    <a:pt x="1076" y="9"/>
                  </a:lnTo>
                  <a:lnTo>
                    <a:pt x="1086" y="9"/>
                  </a:lnTo>
                  <a:lnTo>
                    <a:pt x="1090" y="9"/>
                  </a:lnTo>
                  <a:lnTo>
                    <a:pt x="1100" y="2"/>
                  </a:lnTo>
                  <a:lnTo>
                    <a:pt x="1104" y="0"/>
                  </a:lnTo>
                  <a:lnTo>
                    <a:pt x="1112" y="0"/>
                  </a:lnTo>
                  <a:lnTo>
                    <a:pt x="1119" y="4"/>
                  </a:lnTo>
                  <a:lnTo>
                    <a:pt x="1126" y="7"/>
                  </a:lnTo>
                  <a:lnTo>
                    <a:pt x="1145" y="2"/>
                  </a:lnTo>
                  <a:lnTo>
                    <a:pt x="1149" y="2"/>
                  </a:lnTo>
                  <a:lnTo>
                    <a:pt x="1154" y="4"/>
                  </a:lnTo>
                  <a:lnTo>
                    <a:pt x="1173" y="21"/>
                  </a:lnTo>
                  <a:lnTo>
                    <a:pt x="1178" y="23"/>
                  </a:lnTo>
                  <a:lnTo>
                    <a:pt x="1185" y="26"/>
                  </a:lnTo>
                  <a:lnTo>
                    <a:pt x="1190" y="26"/>
                  </a:lnTo>
                  <a:lnTo>
                    <a:pt x="1211" y="16"/>
                  </a:lnTo>
                  <a:lnTo>
                    <a:pt x="1225" y="52"/>
                  </a:lnTo>
                  <a:lnTo>
                    <a:pt x="1237" y="66"/>
                  </a:lnTo>
                  <a:lnTo>
                    <a:pt x="1270" y="85"/>
                  </a:lnTo>
                  <a:lnTo>
                    <a:pt x="1272" y="90"/>
                  </a:lnTo>
                  <a:lnTo>
                    <a:pt x="1272" y="94"/>
                  </a:lnTo>
                  <a:lnTo>
                    <a:pt x="1270" y="99"/>
                  </a:lnTo>
                  <a:lnTo>
                    <a:pt x="1270" y="104"/>
                  </a:lnTo>
                  <a:lnTo>
                    <a:pt x="1270" y="104"/>
                  </a:lnTo>
                  <a:lnTo>
                    <a:pt x="1268" y="111"/>
                  </a:lnTo>
                  <a:lnTo>
                    <a:pt x="1270" y="123"/>
                  </a:lnTo>
                  <a:lnTo>
                    <a:pt x="1272" y="130"/>
                  </a:lnTo>
                  <a:lnTo>
                    <a:pt x="1280" y="137"/>
                  </a:lnTo>
                  <a:lnTo>
                    <a:pt x="1284" y="144"/>
                  </a:lnTo>
                  <a:lnTo>
                    <a:pt x="1287" y="149"/>
                  </a:lnTo>
                  <a:lnTo>
                    <a:pt x="1306" y="198"/>
                  </a:lnTo>
                  <a:lnTo>
                    <a:pt x="1308" y="210"/>
                  </a:lnTo>
                  <a:lnTo>
                    <a:pt x="1308" y="220"/>
                  </a:lnTo>
                  <a:lnTo>
                    <a:pt x="1308" y="229"/>
                  </a:lnTo>
                  <a:lnTo>
                    <a:pt x="1303" y="241"/>
                  </a:lnTo>
                  <a:lnTo>
                    <a:pt x="1298" y="253"/>
                  </a:lnTo>
                  <a:lnTo>
                    <a:pt x="1298" y="260"/>
                  </a:lnTo>
                  <a:lnTo>
                    <a:pt x="1296" y="269"/>
                  </a:lnTo>
                  <a:lnTo>
                    <a:pt x="1298" y="288"/>
                  </a:lnTo>
                  <a:lnTo>
                    <a:pt x="1303" y="298"/>
                  </a:lnTo>
                  <a:lnTo>
                    <a:pt x="1306" y="300"/>
                  </a:lnTo>
                  <a:lnTo>
                    <a:pt x="1308" y="303"/>
                  </a:lnTo>
                  <a:lnTo>
                    <a:pt x="1350" y="312"/>
                  </a:lnTo>
                  <a:lnTo>
                    <a:pt x="1355" y="314"/>
                  </a:lnTo>
                  <a:lnTo>
                    <a:pt x="1362" y="319"/>
                  </a:lnTo>
                  <a:lnTo>
                    <a:pt x="1372" y="329"/>
                  </a:lnTo>
                  <a:lnTo>
                    <a:pt x="1376" y="338"/>
                  </a:lnTo>
                  <a:lnTo>
                    <a:pt x="1381" y="352"/>
                  </a:lnTo>
                  <a:lnTo>
                    <a:pt x="1386" y="357"/>
                  </a:lnTo>
                  <a:lnTo>
                    <a:pt x="1391" y="362"/>
                  </a:lnTo>
                  <a:lnTo>
                    <a:pt x="1395" y="362"/>
                  </a:lnTo>
                  <a:lnTo>
                    <a:pt x="1400" y="362"/>
                  </a:lnTo>
                  <a:lnTo>
                    <a:pt x="1407" y="359"/>
                  </a:lnTo>
                  <a:lnTo>
                    <a:pt x="1421" y="355"/>
                  </a:lnTo>
                  <a:lnTo>
                    <a:pt x="1429" y="355"/>
                  </a:lnTo>
                  <a:lnTo>
                    <a:pt x="1450" y="355"/>
                  </a:lnTo>
                  <a:lnTo>
                    <a:pt x="1483" y="345"/>
                  </a:lnTo>
                  <a:lnTo>
                    <a:pt x="1488" y="343"/>
                  </a:lnTo>
                  <a:lnTo>
                    <a:pt x="1495" y="345"/>
                  </a:lnTo>
                  <a:lnTo>
                    <a:pt x="1502" y="350"/>
                  </a:lnTo>
                  <a:lnTo>
                    <a:pt x="1507" y="357"/>
                  </a:lnTo>
                  <a:lnTo>
                    <a:pt x="1511" y="362"/>
                  </a:lnTo>
                  <a:lnTo>
                    <a:pt x="1518" y="383"/>
                  </a:lnTo>
                  <a:lnTo>
                    <a:pt x="1521" y="400"/>
                  </a:lnTo>
                  <a:lnTo>
                    <a:pt x="1525" y="411"/>
                  </a:lnTo>
                  <a:lnTo>
                    <a:pt x="1533" y="423"/>
                  </a:lnTo>
                  <a:lnTo>
                    <a:pt x="1552" y="456"/>
                  </a:lnTo>
                  <a:lnTo>
                    <a:pt x="1554" y="464"/>
                  </a:lnTo>
                  <a:lnTo>
                    <a:pt x="1554" y="466"/>
                  </a:lnTo>
                  <a:lnTo>
                    <a:pt x="1554" y="471"/>
                  </a:lnTo>
                  <a:lnTo>
                    <a:pt x="1554" y="473"/>
                  </a:lnTo>
                  <a:lnTo>
                    <a:pt x="1552" y="478"/>
                  </a:lnTo>
                  <a:lnTo>
                    <a:pt x="1542" y="494"/>
                  </a:lnTo>
                  <a:lnTo>
                    <a:pt x="1542" y="499"/>
                  </a:lnTo>
                  <a:lnTo>
                    <a:pt x="1542" y="504"/>
                  </a:lnTo>
                  <a:lnTo>
                    <a:pt x="1544" y="509"/>
                  </a:lnTo>
                  <a:lnTo>
                    <a:pt x="1549" y="511"/>
                  </a:lnTo>
                  <a:lnTo>
                    <a:pt x="1563" y="518"/>
                  </a:lnTo>
                  <a:lnTo>
                    <a:pt x="1570" y="523"/>
                  </a:lnTo>
                  <a:lnTo>
                    <a:pt x="1580" y="530"/>
                  </a:lnTo>
                  <a:lnTo>
                    <a:pt x="1594" y="544"/>
                  </a:lnTo>
                  <a:lnTo>
                    <a:pt x="1599" y="551"/>
                  </a:lnTo>
                  <a:lnTo>
                    <a:pt x="1599" y="556"/>
                  </a:lnTo>
                  <a:lnTo>
                    <a:pt x="1599" y="561"/>
                  </a:lnTo>
                  <a:lnTo>
                    <a:pt x="1587" y="575"/>
                  </a:lnTo>
                  <a:lnTo>
                    <a:pt x="1587" y="580"/>
                  </a:lnTo>
                  <a:lnTo>
                    <a:pt x="1587" y="584"/>
                  </a:lnTo>
                  <a:lnTo>
                    <a:pt x="1587" y="591"/>
                  </a:lnTo>
                  <a:lnTo>
                    <a:pt x="1589" y="596"/>
                  </a:lnTo>
                  <a:lnTo>
                    <a:pt x="1596" y="610"/>
                  </a:lnTo>
                  <a:lnTo>
                    <a:pt x="1596" y="615"/>
                  </a:lnTo>
                  <a:lnTo>
                    <a:pt x="1599" y="620"/>
                  </a:lnTo>
                  <a:lnTo>
                    <a:pt x="1599" y="632"/>
                  </a:lnTo>
                  <a:lnTo>
                    <a:pt x="1592" y="634"/>
                  </a:lnTo>
                  <a:lnTo>
                    <a:pt x="1578" y="641"/>
                  </a:lnTo>
                  <a:lnTo>
                    <a:pt x="1563" y="651"/>
                  </a:lnTo>
                  <a:lnTo>
                    <a:pt x="1561" y="658"/>
                  </a:lnTo>
                  <a:lnTo>
                    <a:pt x="1573" y="672"/>
                  </a:lnTo>
                  <a:lnTo>
                    <a:pt x="1580" y="677"/>
                  </a:lnTo>
                  <a:lnTo>
                    <a:pt x="1601" y="684"/>
                  </a:lnTo>
                  <a:lnTo>
                    <a:pt x="1630" y="688"/>
                  </a:lnTo>
                  <a:lnTo>
                    <a:pt x="1637" y="691"/>
                  </a:lnTo>
                  <a:lnTo>
                    <a:pt x="1672" y="714"/>
                  </a:lnTo>
                  <a:lnTo>
                    <a:pt x="1679" y="717"/>
                  </a:lnTo>
                  <a:lnTo>
                    <a:pt x="1691" y="719"/>
                  </a:lnTo>
                  <a:lnTo>
                    <a:pt x="1696" y="719"/>
                  </a:lnTo>
                  <a:lnTo>
                    <a:pt x="1703" y="724"/>
                  </a:lnTo>
                  <a:lnTo>
                    <a:pt x="1712" y="731"/>
                  </a:lnTo>
                  <a:lnTo>
                    <a:pt x="1715" y="738"/>
                  </a:lnTo>
                  <a:lnTo>
                    <a:pt x="1715" y="743"/>
                  </a:lnTo>
                  <a:lnTo>
                    <a:pt x="1712" y="750"/>
                  </a:lnTo>
                  <a:lnTo>
                    <a:pt x="1712" y="752"/>
                  </a:lnTo>
                  <a:lnTo>
                    <a:pt x="1715" y="759"/>
                  </a:lnTo>
                  <a:lnTo>
                    <a:pt x="1719" y="783"/>
                  </a:lnTo>
                  <a:lnTo>
                    <a:pt x="1719" y="790"/>
                  </a:lnTo>
                  <a:lnTo>
                    <a:pt x="1719" y="797"/>
                  </a:lnTo>
                  <a:lnTo>
                    <a:pt x="1717" y="811"/>
                  </a:lnTo>
                  <a:lnTo>
                    <a:pt x="1717" y="826"/>
                  </a:lnTo>
                  <a:lnTo>
                    <a:pt x="1717" y="835"/>
                  </a:lnTo>
                  <a:lnTo>
                    <a:pt x="1719" y="845"/>
                  </a:lnTo>
                  <a:lnTo>
                    <a:pt x="1722" y="859"/>
                  </a:lnTo>
                  <a:lnTo>
                    <a:pt x="1722" y="866"/>
                  </a:lnTo>
                  <a:lnTo>
                    <a:pt x="1719" y="868"/>
                  </a:lnTo>
                  <a:lnTo>
                    <a:pt x="1712" y="873"/>
                  </a:lnTo>
                  <a:lnTo>
                    <a:pt x="1710" y="875"/>
                  </a:lnTo>
                  <a:lnTo>
                    <a:pt x="1705" y="885"/>
                  </a:lnTo>
                  <a:lnTo>
                    <a:pt x="1703" y="890"/>
                  </a:lnTo>
                  <a:lnTo>
                    <a:pt x="1703" y="894"/>
                  </a:lnTo>
                  <a:lnTo>
                    <a:pt x="1701" y="897"/>
                  </a:lnTo>
                  <a:lnTo>
                    <a:pt x="1701" y="901"/>
                  </a:lnTo>
                  <a:lnTo>
                    <a:pt x="1701" y="909"/>
                  </a:lnTo>
                  <a:lnTo>
                    <a:pt x="1703" y="927"/>
                  </a:lnTo>
                  <a:lnTo>
                    <a:pt x="1701" y="935"/>
                  </a:lnTo>
                  <a:lnTo>
                    <a:pt x="1698" y="939"/>
                  </a:lnTo>
                  <a:lnTo>
                    <a:pt x="1696" y="944"/>
                  </a:lnTo>
                  <a:lnTo>
                    <a:pt x="1689" y="949"/>
                  </a:lnTo>
                  <a:lnTo>
                    <a:pt x="1679" y="953"/>
                  </a:lnTo>
                  <a:lnTo>
                    <a:pt x="1665" y="953"/>
                  </a:lnTo>
                  <a:lnTo>
                    <a:pt x="1660" y="953"/>
                  </a:lnTo>
                  <a:lnTo>
                    <a:pt x="1658" y="953"/>
                  </a:lnTo>
                  <a:lnTo>
                    <a:pt x="1653" y="958"/>
                  </a:lnTo>
                  <a:lnTo>
                    <a:pt x="1630" y="989"/>
                  </a:lnTo>
                  <a:lnTo>
                    <a:pt x="1604" y="1006"/>
                  </a:lnTo>
                  <a:lnTo>
                    <a:pt x="1575" y="1032"/>
                  </a:lnTo>
                  <a:lnTo>
                    <a:pt x="1573" y="1034"/>
                  </a:lnTo>
                  <a:lnTo>
                    <a:pt x="1570" y="1034"/>
                  </a:lnTo>
                  <a:lnTo>
                    <a:pt x="1566" y="1034"/>
                  </a:lnTo>
                  <a:lnTo>
                    <a:pt x="1556" y="1032"/>
                  </a:lnTo>
                  <a:lnTo>
                    <a:pt x="1554" y="1029"/>
                  </a:lnTo>
                  <a:lnTo>
                    <a:pt x="1552" y="1029"/>
                  </a:lnTo>
                  <a:lnTo>
                    <a:pt x="1549" y="1029"/>
                  </a:lnTo>
                  <a:lnTo>
                    <a:pt x="1544" y="1032"/>
                  </a:lnTo>
                  <a:lnTo>
                    <a:pt x="1542" y="1034"/>
                  </a:lnTo>
                  <a:lnTo>
                    <a:pt x="1540" y="1036"/>
                  </a:lnTo>
                  <a:lnTo>
                    <a:pt x="1537" y="1041"/>
                  </a:lnTo>
                  <a:lnTo>
                    <a:pt x="1535" y="1046"/>
                  </a:lnTo>
                  <a:lnTo>
                    <a:pt x="1535" y="1053"/>
                  </a:lnTo>
                  <a:lnTo>
                    <a:pt x="1535" y="1058"/>
                  </a:lnTo>
                  <a:lnTo>
                    <a:pt x="1535" y="1062"/>
                  </a:lnTo>
                  <a:lnTo>
                    <a:pt x="1535" y="1069"/>
                  </a:lnTo>
                  <a:lnTo>
                    <a:pt x="1530" y="1079"/>
                  </a:lnTo>
                  <a:lnTo>
                    <a:pt x="1516" y="1105"/>
                  </a:lnTo>
                  <a:lnTo>
                    <a:pt x="1514" y="1112"/>
                  </a:lnTo>
                  <a:lnTo>
                    <a:pt x="1514" y="1122"/>
                  </a:lnTo>
                  <a:lnTo>
                    <a:pt x="1516" y="1126"/>
                  </a:lnTo>
                  <a:lnTo>
                    <a:pt x="1521" y="1131"/>
                  </a:lnTo>
                  <a:lnTo>
                    <a:pt x="1561" y="1152"/>
                  </a:lnTo>
                  <a:lnTo>
                    <a:pt x="1568" y="1157"/>
                  </a:lnTo>
                  <a:lnTo>
                    <a:pt x="1573" y="1162"/>
                  </a:lnTo>
                  <a:lnTo>
                    <a:pt x="1580" y="1174"/>
                  </a:lnTo>
                  <a:close/>
                  <a:moveTo>
                    <a:pt x="1024" y="693"/>
                  </a:moveTo>
                  <a:lnTo>
                    <a:pt x="1024" y="693"/>
                  </a:lnTo>
                  <a:lnTo>
                    <a:pt x="1024" y="691"/>
                  </a:lnTo>
                  <a:lnTo>
                    <a:pt x="1022" y="684"/>
                  </a:lnTo>
                  <a:lnTo>
                    <a:pt x="1017" y="679"/>
                  </a:lnTo>
                  <a:lnTo>
                    <a:pt x="1012" y="677"/>
                  </a:lnTo>
                  <a:lnTo>
                    <a:pt x="993" y="674"/>
                  </a:lnTo>
                  <a:lnTo>
                    <a:pt x="986" y="672"/>
                  </a:lnTo>
                  <a:lnTo>
                    <a:pt x="984" y="669"/>
                  </a:lnTo>
                  <a:lnTo>
                    <a:pt x="981" y="665"/>
                  </a:lnTo>
                  <a:lnTo>
                    <a:pt x="977" y="660"/>
                  </a:lnTo>
                  <a:lnTo>
                    <a:pt x="970" y="653"/>
                  </a:lnTo>
                  <a:lnTo>
                    <a:pt x="967" y="653"/>
                  </a:lnTo>
                  <a:lnTo>
                    <a:pt x="963" y="651"/>
                  </a:lnTo>
                  <a:lnTo>
                    <a:pt x="944" y="648"/>
                  </a:lnTo>
                  <a:lnTo>
                    <a:pt x="937" y="648"/>
                  </a:lnTo>
                  <a:lnTo>
                    <a:pt x="932" y="643"/>
                  </a:lnTo>
                  <a:lnTo>
                    <a:pt x="927" y="636"/>
                  </a:lnTo>
                  <a:lnTo>
                    <a:pt x="922" y="632"/>
                  </a:lnTo>
                  <a:lnTo>
                    <a:pt x="913" y="625"/>
                  </a:lnTo>
                  <a:lnTo>
                    <a:pt x="896" y="615"/>
                  </a:lnTo>
                  <a:lnTo>
                    <a:pt x="892" y="613"/>
                  </a:lnTo>
                  <a:lnTo>
                    <a:pt x="887" y="610"/>
                  </a:lnTo>
                  <a:lnTo>
                    <a:pt x="877" y="610"/>
                  </a:lnTo>
                  <a:lnTo>
                    <a:pt x="840" y="622"/>
                  </a:lnTo>
                  <a:lnTo>
                    <a:pt x="740" y="672"/>
                  </a:lnTo>
                  <a:lnTo>
                    <a:pt x="738" y="677"/>
                  </a:lnTo>
                  <a:lnTo>
                    <a:pt x="735" y="679"/>
                  </a:lnTo>
                  <a:lnTo>
                    <a:pt x="735" y="684"/>
                  </a:lnTo>
                  <a:lnTo>
                    <a:pt x="738" y="688"/>
                  </a:lnTo>
                  <a:lnTo>
                    <a:pt x="740" y="693"/>
                  </a:lnTo>
                  <a:lnTo>
                    <a:pt x="740" y="696"/>
                  </a:lnTo>
                  <a:lnTo>
                    <a:pt x="740" y="700"/>
                  </a:lnTo>
                  <a:lnTo>
                    <a:pt x="738" y="705"/>
                  </a:lnTo>
                  <a:lnTo>
                    <a:pt x="733" y="707"/>
                  </a:lnTo>
                  <a:lnTo>
                    <a:pt x="728" y="710"/>
                  </a:lnTo>
                  <a:lnTo>
                    <a:pt x="726" y="710"/>
                  </a:lnTo>
                  <a:lnTo>
                    <a:pt x="705" y="705"/>
                  </a:lnTo>
                  <a:lnTo>
                    <a:pt x="700" y="705"/>
                  </a:lnTo>
                  <a:lnTo>
                    <a:pt x="695" y="707"/>
                  </a:lnTo>
                  <a:lnTo>
                    <a:pt x="660" y="729"/>
                  </a:lnTo>
                  <a:lnTo>
                    <a:pt x="646" y="738"/>
                  </a:lnTo>
                  <a:lnTo>
                    <a:pt x="643" y="743"/>
                  </a:lnTo>
                  <a:lnTo>
                    <a:pt x="643" y="743"/>
                  </a:lnTo>
                  <a:lnTo>
                    <a:pt x="643" y="745"/>
                  </a:lnTo>
                  <a:lnTo>
                    <a:pt x="643" y="748"/>
                  </a:lnTo>
                  <a:lnTo>
                    <a:pt x="646" y="750"/>
                  </a:lnTo>
                  <a:lnTo>
                    <a:pt x="648" y="752"/>
                  </a:lnTo>
                  <a:lnTo>
                    <a:pt x="665" y="759"/>
                  </a:lnTo>
                  <a:lnTo>
                    <a:pt x="672" y="762"/>
                  </a:lnTo>
                  <a:lnTo>
                    <a:pt x="674" y="764"/>
                  </a:lnTo>
                  <a:lnTo>
                    <a:pt x="674" y="767"/>
                  </a:lnTo>
                  <a:lnTo>
                    <a:pt x="676" y="769"/>
                  </a:lnTo>
                  <a:lnTo>
                    <a:pt x="674" y="771"/>
                  </a:lnTo>
                  <a:lnTo>
                    <a:pt x="674" y="778"/>
                  </a:lnTo>
                  <a:lnTo>
                    <a:pt x="674" y="781"/>
                  </a:lnTo>
                  <a:lnTo>
                    <a:pt x="674" y="785"/>
                  </a:lnTo>
                  <a:lnTo>
                    <a:pt x="674" y="788"/>
                  </a:lnTo>
                  <a:lnTo>
                    <a:pt x="674" y="790"/>
                  </a:lnTo>
                  <a:lnTo>
                    <a:pt x="679" y="795"/>
                  </a:lnTo>
                  <a:lnTo>
                    <a:pt x="702" y="816"/>
                  </a:lnTo>
                  <a:lnTo>
                    <a:pt x="705" y="819"/>
                  </a:lnTo>
                  <a:lnTo>
                    <a:pt x="712" y="826"/>
                  </a:lnTo>
                  <a:lnTo>
                    <a:pt x="719" y="840"/>
                  </a:lnTo>
                  <a:lnTo>
                    <a:pt x="721" y="845"/>
                  </a:lnTo>
                  <a:lnTo>
                    <a:pt x="724" y="847"/>
                  </a:lnTo>
                  <a:lnTo>
                    <a:pt x="726" y="849"/>
                  </a:lnTo>
                  <a:lnTo>
                    <a:pt x="752" y="871"/>
                  </a:lnTo>
                  <a:lnTo>
                    <a:pt x="754" y="875"/>
                  </a:lnTo>
                  <a:lnTo>
                    <a:pt x="757" y="880"/>
                  </a:lnTo>
                  <a:lnTo>
                    <a:pt x="759" y="890"/>
                  </a:lnTo>
                  <a:lnTo>
                    <a:pt x="759" y="892"/>
                  </a:lnTo>
                  <a:lnTo>
                    <a:pt x="759" y="901"/>
                  </a:lnTo>
                  <a:lnTo>
                    <a:pt x="762" y="909"/>
                  </a:lnTo>
                  <a:lnTo>
                    <a:pt x="764" y="911"/>
                  </a:lnTo>
                  <a:lnTo>
                    <a:pt x="764" y="911"/>
                  </a:lnTo>
                  <a:lnTo>
                    <a:pt x="766" y="913"/>
                  </a:lnTo>
                  <a:lnTo>
                    <a:pt x="771" y="913"/>
                  </a:lnTo>
                  <a:lnTo>
                    <a:pt x="778" y="913"/>
                  </a:lnTo>
                  <a:lnTo>
                    <a:pt x="811" y="894"/>
                  </a:lnTo>
                  <a:lnTo>
                    <a:pt x="866" y="873"/>
                  </a:lnTo>
                  <a:lnTo>
                    <a:pt x="899" y="854"/>
                  </a:lnTo>
                  <a:lnTo>
                    <a:pt x="903" y="852"/>
                  </a:lnTo>
                  <a:lnTo>
                    <a:pt x="913" y="838"/>
                  </a:lnTo>
                  <a:lnTo>
                    <a:pt x="925" y="826"/>
                  </a:lnTo>
                  <a:lnTo>
                    <a:pt x="932" y="821"/>
                  </a:lnTo>
                  <a:lnTo>
                    <a:pt x="937" y="821"/>
                  </a:lnTo>
                  <a:lnTo>
                    <a:pt x="939" y="819"/>
                  </a:lnTo>
                  <a:lnTo>
                    <a:pt x="941" y="821"/>
                  </a:lnTo>
                  <a:lnTo>
                    <a:pt x="944" y="821"/>
                  </a:lnTo>
                  <a:lnTo>
                    <a:pt x="955" y="821"/>
                  </a:lnTo>
                  <a:lnTo>
                    <a:pt x="970" y="821"/>
                  </a:lnTo>
                  <a:lnTo>
                    <a:pt x="998" y="814"/>
                  </a:lnTo>
                  <a:lnTo>
                    <a:pt x="1015" y="807"/>
                  </a:lnTo>
                  <a:lnTo>
                    <a:pt x="1019" y="797"/>
                  </a:lnTo>
                  <a:lnTo>
                    <a:pt x="1019" y="793"/>
                  </a:lnTo>
                  <a:lnTo>
                    <a:pt x="1019" y="790"/>
                  </a:lnTo>
                  <a:lnTo>
                    <a:pt x="1017" y="788"/>
                  </a:lnTo>
                  <a:lnTo>
                    <a:pt x="1015" y="783"/>
                  </a:lnTo>
                  <a:lnTo>
                    <a:pt x="1012" y="781"/>
                  </a:lnTo>
                  <a:lnTo>
                    <a:pt x="1010" y="776"/>
                  </a:lnTo>
                  <a:lnTo>
                    <a:pt x="1010" y="774"/>
                  </a:lnTo>
                  <a:lnTo>
                    <a:pt x="1007" y="762"/>
                  </a:lnTo>
                  <a:lnTo>
                    <a:pt x="1007" y="757"/>
                  </a:lnTo>
                  <a:lnTo>
                    <a:pt x="1005" y="755"/>
                  </a:lnTo>
                  <a:lnTo>
                    <a:pt x="1000" y="748"/>
                  </a:lnTo>
                  <a:lnTo>
                    <a:pt x="998" y="745"/>
                  </a:lnTo>
                  <a:lnTo>
                    <a:pt x="998" y="743"/>
                  </a:lnTo>
                  <a:lnTo>
                    <a:pt x="998" y="740"/>
                  </a:lnTo>
                  <a:lnTo>
                    <a:pt x="1000" y="736"/>
                  </a:lnTo>
                  <a:lnTo>
                    <a:pt x="1017" y="710"/>
                  </a:lnTo>
                  <a:lnTo>
                    <a:pt x="1024" y="700"/>
                  </a:lnTo>
                  <a:lnTo>
                    <a:pt x="1024" y="69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2053828" y="656035"/>
              <a:ext cx="2196703" cy="1704975"/>
            </a:xfrm>
            <a:custGeom>
              <a:avLst/>
              <a:gdLst>
                <a:gd name="T0" fmla="*/ 24 w 1845"/>
                <a:gd name="T1" fmla="*/ 1006 h 1432"/>
                <a:gd name="T2" fmla="*/ 62 w 1845"/>
                <a:gd name="T3" fmla="*/ 949 h 1432"/>
                <a:gd name="T4" fmla="*/ 140 w 1845"/>
                <a:gd name="T5" fmla="*/ 927 h 1432"/>
                <a:gd name="T6" fmla="*/ 237 w 1845"/>
                <a:gd name="T7" fmla="*/ 809 h 1432"/>
                <a:gd name="T8" fmla="*/ 287 w 1845"/>
                <a:gd name="T9" fmla="*/ 736 h 1432"/>
                <a:gd name="T10" fmla="*/ 367 w 1845"/>
                <a:gd name="T11" fmla="*/ 729 h 1432"/>
                <a:gd name="T12" fmla="*/ 391 w 1845"/>
                <a:gd name="T13" fmla="*/ 653 h 1432"/>
                <a:gd name="T14" fmla="*/ 573 w 1845"/>
                <a:gd name="T15" fmla="*/ 558 h 1432"/>
                <a:gd name="T16" fmla="*/ 656 w 1845"/>
                <a:gd name="T17" fmla="*/ 513 h 1432"/>
                <a:gd name="T18" fmla="*/ 679 w 1845"/>
                <a:gd name="T19" fmla="*/ 468 h 1432"/>
                <a:gd name="T20" fmla="*/ 873 w 1845"/>
                <a:gd name="T21" fmla="*/ 345 h 1432"/>
                <a:gd name="T22" fmla="*/ 1006 w 1845"/>
                <a:gd name="T23" fmla="*/ 227 h 1432"/>
                <a:gd name="T24" fmla="*/ 916 w 1845"/>
                <a:gd name="T25" fmla="*/ 172 h 1432"/>
                <a:gd name="T26" fmla="*/ 958 w 1845"/>
                <a:gd name="T27" fmla="*/ 90 h 1432"/>
                <a:gd name="T28" fmla="*/ 1046 w 1845"/>
                <a:gd name="T29" fmla="*/ 90 h 1432"/>
                <a:gd name="T30" fmla="*/ 1091 w 1845"/>
                <a:gd name="T31" fmla="*/ 104 h 1432"/>
                <a:gd name="T32" fmla="*/ 1148 w 1845"/>
                <a:gd name="T33" fmla="*/ 177 h 1432"/>
                <a:gd name="T34" fmla="*/ 1207 w 1845"/>
                <a:gd name="T35" fmla="*/ 222 h 1432"/>
                <a:gd name="T36" fmla="*/ 1313 w 1845"/>
                <a:gd name="T37" fmla="*/ 312 h 1432"/>
                <a:gd name="T38" fmla="*/ 1403 w 1845"/>
                <a:gd name="T39" fmla="*/ 227 h 1432"/>
                <a:gd name="T40" fmla="*/ 1481 w 1845"/>
                <a:gd name="T41" fmla="*/ 142 h 1432"/>
                <a:gd name="T42" fmla="*/ 1443 w 1845"/>
                <a:gd name="T43" fmla="*/ 52 h 1432"/>
                <a:gd name="T44" fmla="*/ 1469 w 1845"/>
                <a:gd name="T45" fmla="*/ 9 h 1432"/>
                <a:gd name="T46" fmla="*/ 1569 w 1845"/>
                <a:gd name="T47" fmla="*/ 28 h 1432"/>
                <a:gd name="T48" fmla="*/ 1656 w 1845"/>
                <a:gd name="T49" fmla="*/ 30 h 1432"/>
                <a:gd name="T50" fmla="*/ 1711 w 1845"/>
                <a:gd name="T51" fmla="*/ 144 h 1432"/>
                <a:gd name="T52" fmla="*/ 1800 w 1845"/>
                <a:gd name="T53" fmla="*/ 229 h 1432"/>
                <a:gd name="T54" fmla="*/ 1819 w 1845"/>
                <a:gd name="T55" fmla="*/ 296 h 1432"/>
                <a:gd name="T56" fmla="*/ 1826 w 1845"/>
                <a:gd name="T57" fmla="*/ 390 h 1432"/>
                <a:gd name="T58" fmla="*/ 1708 w 1845"/>
                <a:gd name="T59" fmla="*/ 487 h 1432"/>
                <a:gd name="T60" fmla="*/ 1585 w 1845"/>
                <a:gd name="T61" fmla="*/ 546 h 1432"/>
                <a:gd name="T62" fmla="*/ 1531 w 1845"/>
                <a:gd name="T63" fmla="*/ 544 h 1432"/>
                <a:gd name="T64" fmla="*/ 1491 w 1845"/>
                <a:gd name="T65" fmla="*/ 575 h 1432"/>
                <a:gd name="T66" fmla="*/ 1453 w 1845"/>
                <a:gd name="T67" fmla="*/ 643 h 1432"/>
                <a:gd name="T68" fmla="*/ 1301 w 1845"/>
                <a:gd name="T69" fmla="*/ 757 h 1432"/>
                <a:gd name="T70" fmla="*/ 1273 w 1845"/>
                <a:gd name="T71" fmla="*/ 745 h 1432"/>
                <a:gd name="T72" fmla="*/ 1230 w 1845"/>
                <a:gd name="T73" fmla="*/ 738 h 1432"/>
                <a:gd name="T74" fmla="*/ 1178 w 1845"/>
                <a:gd name="T75" fmla="*/ 776 h 1432"/>
                <a:gd name="T76" fmla="*/ 1169 w 1845"/>
                <a:gd name="T77" fmla="*/ 819 h 1432"/>
                <a:gd name="T78" fmla="*/ 1112 w 1845"/>
                <a:gd name="T79" fmla="*/ 849 h 1432"/>
                <a:gd name="T80" fmla="*/ 1122 w 1845"/>
                <a:gd name="T81" fmla="*/ 890 h 1432"/>
                <a:gd name="T82" fmla="*/ 1129 w 1845"/>
                <a:gd name="T83" fmla="*/ 925 h 1432"/>
                <a:gd name="T84" fmla="*/ 1096 w 1845"/>
                <a:gd name="T85" fmla="*/ 961 h 1432"/>
                <a:gd name="T86" fmla="*/ 1010 w 1845"/>
                <a:gd name="T87" fmla="*/ 991 h 1432"/>
                <a:gd name="T88" fmla="*/ 845 w 1845"/>
                <a:gd name="T89" fmla="*/ 1027 h 1432"/>
                <a:gd name="T90" fmla="*/ 847 w 1845"/>
                <a:gd name="T91" fmla="*/ 1067 h 1432"/>
                <a:gd name="T92" fmla="*/ 767 w 1845"/>
                <a:gd name="T93" fmla="*/ 1131 h 1432"/>
                <a:gd name="T94" fmla="*/ 729 w 1845"/>
                <a:gd name="T95" fmla="*/ 1150 h 1432"/>
                <a:gd name="T96" fmla="*/ 620 w 1845"/>
                <a:gd name="T97" fmla="*/ 1209 h 1432"/>
                <a:gd name="T98" fmla="*/ 518 w 1845"/>
                <a:gd name="T99" fmla="*/ 1287 h 1432"/>
                <a:gd name="T100" fmla="*/ 464 w 1845"/>
                <a:gd name="T101" fmla="*/ 1382 h 1432"/>
                <a:gd name="T102" fmla="*/ 367 w 1845"/>
                <a:gd name="T103" fmla="*/ 1427 h 1432"/>
                <a:gd name="T104" fmla="*/ 294 w 1845"/>
                <a:gd name="T105" fmla="*/ 1382 h 1432"/>
                <a:gd name="T106" fmla="*/ 303 w 1845"/>
                <a:gd name="T107" fmla="*/ 1330 h 1432"/>
                <a:gd name="T108" fmla="*/ 261 w 1845"/>
                <a:gd name="T109" fmla="*/ 1252 h 1432"/>
                <a:gd name="T110" fmla="*/ 237 w 1845"/>
                <a:gd name="T111" fmla="*/ 1152 h 1432"/>
                <a:gd name="T112" fmla="*/ 135 w 1845"/>
                <a:gd name="T113" fmla="*/ 1117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45" h="1432">
                  <a:moveTo>
                    <a:pt x="45" y="1091"/>
                  </a:moveTo>
                  <a:lnTo>
                    <a:pt x="45" y="1091"/>
                  </a:lnTo>
                  <a:lnTo>
                    <a:pt x="31" y="1084"/>
                  </a:lnTo>
                  <a:lnTo>
                    <a:pt x="0" y="1065"/>
                  </a:lnTo>
                  <a:lnTo>
                    <a:pt x="15" y="1046"/>
                  </a:lnTo>
                  <a:lnTo>
                    <a:pt x="24" y="1029"/>
                  </a:lnTo>
                  <a:lnTo>
                    <a:pt x="24" y="1006"/>
                  </a:lnTo>
                  <a:lnTo>
                    <a:pt x="19" y="953"/>
                  </a:lnTo>
                  <a:lnTo>
                    <a:pt x="26" y="949"/>
                  </a:lnTo>
                  <a:lnTo>
                    <a:pt x="34" y="944"/>
                  </a:lnTo>
                  <a:lnTo>
                    <a:pt x="41" y="946"/>
                  </a:lnTo>
                  <a:lnTo>
                    <a:pt x="48" y="949"/>
                  </a:lnTo>
                  <a:lnTo>
                    <a:pt x="55" y="951"/>
                  </a:lnTo>
                  <a:lnTo>
                    <a:pt x="62" y="949"/>
                  </a:lnTo>
                  <a:lnTo>
                    <a:pt x="69" y="949"/>
                  </a:lnTo>
                  <a:lnTo>
                    <a:pt x="76" y="944"/>
                  </a:lnTo>
                  <a:lnTo>
                    <a:pt x="76" y="944"/>
                  </a:lnTo>
                  <a:lnTo>
                    <a:pt x="76" y="944"/>
                  </a:lnTo>
                  <a:lnTo>
                    <a:pt x="76" y="944"/>
                  </a:lnTo>
                  <a:lnTo>
                    <a:pt x="97" y="932"/>
                  </a:lnTo>
                  <a:lnTo>
                    <a:pt x="140" y="927"/>
                  </a:lnTo>
                  <a:lnTo>
                    <a:pt x="157" y="911"/>
                  </a:lnTo>
                  <a:lnTo>
                    <a:pt x="164" y="887"/>
                  </a:lnTo>
                  <a:lnTo>
                    <a:pt x="178" y="811"/>
                  </a:lnTo>
                  <a:lnTo>
                    <a:pt x="194" y="809"/>
                  </a:lnTo>
                  <a:lnTo>
                    <a:pt x="209" y="816"/>
                  </a:lnTo>
                  <a:lnTo>
                    <a:pt x="223" y="821"/>
                  </a:lnTo>
                  <a:lnTo>
                    <a:pt x="237" y="809"/>
                  </a:lnTo>
                  <a:lnTo>
                    <a:pt x="242" y="783"/>
                  </a:lnTo>
                  <a:lnTo>
                    <a:pt x="244" y="774"/>
                  </a:lnTo>
                  <a:lnTo>
                    <a:pt x="270" y="748"/>
                  </a:lnTo>
                  <a:lnTo>
                    <a:pt x="275" y="740"/>
                  </a:lnTo>
                  <a:lnTo>
                    <a:pt x="275" y="736"/>
                  </a:lnTo>
                  <a:lnTo>
                    <a:pt x="275" y="736"/>
                  </a:lnTo>
                  <a:lnTo>
                    <a:pt x="287" y="736"/>
                  </a:lnTo>
                  <a:lnTo>
                    <a:pt x="291" y="740"/>
                  </a:lnTo>
                  <a:lnTo>
                    <a:pt x="306" y="757"/>
                  </a:lnTo>
                  <a:lnTo>
                    <a:pt x="313" y="764"/>
                  </a:lnTo>
                  <a:lnTo>
                    <a:pt x="332" y="769"/>
                  </a:lnTo>
                  <a:lnTo>
                    <a:pt x="346" y="764"/>
                  </a:lnTo>
                  <a:lnTo>
                    <a:pt x="358" y="748"/>
                  </a:lnTo>
                  <a:lnTo>
                    <a:pt x="367" y="729"/>
                  </a:lnTo>
                  <a:lnTo>
                    <a:pt x="374" y="724"/>
                  </a:lnTo>
                  <a:lnTo>
                    <a:pt x="379" y="717"/>
                  </a:lnTo>
                  <a:lnTo>
                    <a:pt x="376" y="707"/>
                  </a:lnTo>
                  <a:lnTo>
                    <a:pt x="372" y="700"/>
                  </a:lnTo>
                  <a:lnTo>
                    <a:pt x="384" y="686"/>
                  </a:lnTo>
                  <a:lnTo>
                    <a:pt x="391" y="672"/>
                  </a:lnTo>
                  <a:lnTo>
                    <a:pt x="391" y="653"/>
                  </a:lnTo>
                  <a:lnTo>
                    <a:pt x="379" y="636"/>
                  </a:lnTo>
                  <a:lnTo>
                    <a:pt x="407" y="610"/>
                  </a:lnTo>
                  <a:lnTo>
                    <a:pt x="440" y="598"/>
                  </a:lnTo>
                  <a:lnTo>
                    <a:pt x="511" y="587"/>
                  </a:lnTo>
                  <a:lnTo>
                    <a:pt x="528" y="580"/>
                  </a:lnTo>
                  <a:lnTo>
                    <a:pt x="556" y="563"/>
                  </a:lnTo>
                  <a:lnTo>
                    <a:pt x="573" y="558"/>
                  </a:lnTo>
                  <a:lnTo>
                    <a:pt x="608" y="556"/>
                  </a:lnTo>
                  <a:lnTo>
                    <a:pt x="622" y="551"/>
                  </a:lnTo>
                  <a:lnTo>
                    <a:pt x="644" y="532"/>
                  </a:lnTo>
                  <a:lnTo>
                    <a:pt x="648" y="532"/>
                  </a:lnTo>
                  <a:lnTo>
                    <a:pt x="651" y="530"/>
                  </a:lnTo>
                  <a:lnTo>
                    <a:pt x="656" y="520"/>
                  </a:lnTo>
                  <a:lnTo>
                    <a:pt x="656" y="513"/>
                  </a:lnTo>
                  <a:lnTo>
                    <a:pt x="651" y="506"/>
                  </a:lnTo>
                  <a:lnTo>
                    <a:pt x="648" y="494"/>
                  </a:lnTo>
                  <a:lnTo>
                    <a:pt x="648" y="483"/>
                  </a:lnTo>
                  <a:lnTo>
                    <a:pt x="656" y="471"/>
                  </a:lnTo>
                  <a:lnTo>
                    <a:pt x="663" y="471"/>
                  </a:lnTo>
                  <a:lnTo>
                    <a:pt x="670" y="471"/>
                  </a:lnTo>
                  <a:lnTo>
                    <a:pt x="679" y="468"/>
                  </a:lnTo>
                  <a:lnTo>
                    <a:pt x="686" y="461"/>
                  </a:lnTo>
                  <a:lnTo>
                    <a:pt x="696" y="442"/>
                  </a:lnTo>
                  <a:lnTo>
                    <a:pt x="703" y="435"/>
                  </a:lnTo>
                  <a:lnTo>
                    <a:pt x="717" y="428"/>
                  </a:lnTo>
                  <a:lnTo>
                    <a:pt x="748" y="428"/>
                  </a:lnTo>
                  <a:lnTo>
                    <a:pt x="762" y="423"/>
                  </a:lnTo>
                  <a:lnTo>
                    <a:pt x="873" y="345"/>
                  </a:lnTo>
                  <a:lnTo>
                    <a:pt x="883" y="333"/>
                  </a:lnTo>
                  <a:lnTo>
                    <a:pt x="892" y="310"/>
                  </a:lnTo>
                  <a:lnTo>
                    <a:pt x="899" y="300"/>
                  </a:lnTo>
                  <a:lnTo>
                    <a:pt x="925" y="288"/>
                  </a:lnTo>
                  <a:lnTo>
                    <a:pt x="989" y="281"/>
                  </a:lnTo>
                  <a:lnTo>
                    <a:pt x="1008" y="258"/>
                  </a:lnTo>
                  <a:lnTo>
                    <a:pt x="1006" y="227"/>
                  </a:lnTo>
                  <a:lnTo>
                    <a:pt x="984" y="217"/>
                  </a:lnTo>
                  <a:lnTo>
                    <a:pt x="951" y="213"/>
                  </a:lnTo>
                  <a:lnTo>
                    <a:pt x="928" y="199"/>
                  </a:lnTo>
                  <a:lnTo>
                    <a:pt x="928" y="184"/>
                  </a:lnTo>
                  <a:lnTo>
                    <a:pt x="932" y="177"/>
                  </a:lnTo>
                  <a:lnTo>
                    <a:pt x="932" y="175"/>
                  </a:lnTo>
                  <a:lnTo>
                    <a:pt x="916" y="172"/>
                  </a:lnTo>
                  <a:lnTo>
                    <a:pt x="890" y="172"/>
                  </a:lnTo>
                  <a:lnTo>
                    <a:pt x="878" y="168"/>
                  </a:lnTo>
                  <a:lnTo>
                    <a:pt x="885" y="154"/>
                  </a:lnTo>
                  <a:lnTo>
                    <a:pt x="890" y="116"/>
                  </a:lnTo>
                  <a:lnTo>
                    <a:pt x="904" y="92"/>
                  </a:lnTo>
                  <a:lnTo>
                    <a:pt x="928" y="85"/>
                  </a:lnTo>
                  <a:lnTo>
                    <a:pt x="958" y="90"/>
                  </a:lnTo>
                  <a:lnTo>
                    <a:pt x="965" y="94"/>
                  </a:lnTo>
                  <a:lnTo>
                    <a:pt x="973" y="99"/>
                  </a:lnTo>
                  <a:lnTo>
                    <a:pt x="977" y="106"/>
                  </a:lnTo>
                  <a:lnTo>
                    <a:pt x="987" y="109"/>
                  </a:lnTo>
                  <a:lnTo>
                    <a:pt x="996" y="109"/>
                  </a:lnTo>
                  <a:lnTo>
                    <a:pt x="1015" y="94"/>
                  </a:lnTo>
                  <a:lnTo>
                    <a:pt x="1046" y="90"/>
                  </a:lnTo>
                  <a:lnTo>
                    <a:pt x="1053" y="83"/>
                  </a:lnTo>
                  <a:lnTo>
                    <a:pt x="1055" y="66"/>
                  </a:lnTo>
                  <a:lnTo>
                    <a:pt x="1062" y="75"/>
                  </a:lnTo>
                  <a:lnTo>
                    <a:pt x="1067" y="83"/>
                  </a:lnTo>
                  <a:lnTo>
                    <a:pt x="1070" y="90"/>
                  </a:lnTo>
                  <a:lnTo>
                    <a:pt x="1079" y="99"/>
                  </a:lnTo>
                  <a:lnTo>
                    <a:pt x="1091" y="104"/>
                  </a:lnTo>
                  <a:lnTo>
                    <a:pt x="1112" y="104"/>
                  </a:lnTo>
                  <a:lnTo>
                    <a:pt x="1124" y="111"/>
                  </a:lnTo>
                  <a:lnTo>
                    <a:pt x="1136" y="120"/>
                  </a:lnTo>
                  <a:lnTo>
                    <a:pt x="1145" y="130"/>
                  </a:lnTo>
                  <a:lnTo>
                    <a:pt x="1150" y="142"/>
                  </a:lnTo>
                  <a:lnTo>
                    <a:pt x="1152" y="161"/>
                  </a:lnTo>
                  <a:lnTo>
                    <a:pt x="1148" y="177"/>
                  </a:lnTo>
                  <a:lnTo>
                    <a:pt x="1143" y="196"/>
                  </a:lnTo>
                  <a:lnTo>
                    <a:pt x="1140" y="213"/>
                  </a:lnTo>
                  <a:lnTo>
                    <a:pt x="1152" y="217"/>
                  </a:lnTo>
                  <a:lnTo>
                    <a:pt x="1193" y="191"/>
                  </a:lnTo>
                  <a:lnTo>
                    <a:pt x="1202" y="191"/>
                  </a:lnTo>
                  <a:lnTo>
                    <a:pt x="1209" y="203"/>
                  </a:lnTo>
                  <a:lnTo>
                    <a:pt x="1207" y="222"/>
                  </a:lnTo>
                  <a:lnTo>
                    <a:pt x="1200" y="255"/>
                  </a:lnTo>
                  <a:lnTo>
                    <a:pt x="1202" y="279"/>
                  </a:lnTo>
                  <a:lnTo>
                    <a:pt x="1207" y="286"/>
                  </a:lnTo>
                  <a:lnTo>
                    <a:pt x="1235" y="291"/>
                  </a:lnTo>
                  <a:lnTo>
                    <a:pt x="1249" y="293"/>
                  </a:lnTo>
                  <a:lnTo>
                    <a:pt x="1282" y="312"/>
                  </a:lnTo>
                  <a:lnTo>
                    <a:pt x="1313" y="312"/>
                  </a:lnTo>
                  <a:lnTo>
                    <a:pt x="1332" y="310"/>
                  </a:lnTo>
                  <a:lnTo>
                    <a:pt x="1344" y="305"/>
                  </a:lnTo>
                  <a:lnTo>
                    <a:pt x="1349" y="293"/>
                  </a:lnTo>
                  <a:lnTo>
                    <a:pt x="1353" y="279"/>
                  </a:lnTo>
                  <a:lnTo>
                    <a:pt x="1358" y="241"/>
                  </a:lnTo>
                  <a:lnTo>
                    <a:pt x="1377" y="239"/>
                  </a:lnTo>
                  <a:lnTo>
                    <a:pt x="1403" y="227"/>
                  </a:lnTo>
                  <a:lnTo>
                    <a:pt x="1493" y="215"/>
                  </a:lnTo>
                  <a:lnTo>
                    <a:pt x="1493" y="206"/>
                  </a:lnTo>
                  <a:lnTo>
                    <a:pt x="1483" y="161"/>
                  </a:lnTo>
                  <a:lnTo>
                    <a:pt x="1481" y="158"/>
                  </a:lnTo>
                  <a:lnTo>
                    <a:pt x="1481" y="154"/>
                  </a:lnTo>
                  <a:lnTo>
                    <a:pt x="1479" y="146"/>
                  </a:lnTo>
                  <a:lnTo>
                    <a:pt x="1481" y="142"/>
                  </a:lnTo>
                  <a:lnTo>
                    <a:pt x="1486" y="132"/>
                  </a:lnTo>
                  <a:lnTo>
                    <a:pt x="1488" y="125"/>
                  </a:lnTo>
                  <a:lnTo>
                    <a:pt x="1479" y="87"/>
                  </a:lnTo>
                  <a:lnTo>
                    <a:pt x="1465" y="73"/>
                  </a:lnTo>
                  <a:lnTo>
                    <a:pt x="1448" y="66"/>
                  </a:lnTo>
                  <a:lnTo>
                    <a:pt x="1443" y="52"/>
                  </a:lnTo>
                  <a:lnTo>
                    <a:pt x="1443" y="52"/>
                  </a:lnTo>
                  <a:lnTo>
                    <a:pt x="1446" y="47"/>
                  </a:lnTo>
                  <a:lnTo>
                    <a:pt x="1448" y="42"/>
                  </a:lnTo>
                  <a:lnTo>
                    <a:pt x="1453" y="40"/>
                  </a:lnTo>
                  <a:lnTo>
                    <a:pt x="1457" y="38"/>
                  </a:lnTo>
                  <a:lnTo>
                    <a:pt x="1467" y="26"/>
                  </a:lnTo>
                  <a:lnTo>
                    <a:pt x="1469" y="21"/>
                  </a:lnTo>
                  <a:lnTo>
                    <a:pt x="1469" y="9"/>
                  </a:lnTo>
                  <a:lnTo>
                    <a:pt x="1486" y="21"/>
                  </a:lnTo>
                  <a:lnTo>
                    <a:pt x="1528" y="21"/>
                  </a:lnTo>
                  <a:lnTo>
                    <a:pt x="1538" y="33"/>
                  </a:lnTo>
                  <a:lnTo>
                    <a:pt x="1550" y="40"/>
                  </a:lnTo>
                  <a:lnTo>
                    <a:pt x="1561" y="45"/>
                  </a:lnTo>
                  <a:lnTo>
                    <a:pt x="1569" y="40"/>
                  </a:lnTo>
                  <a:lnTo>
                    <a:pt x="1569" y="28"/>
                  </a:lnTo>
                  <a:lnTo>
                    <a:pt x="1569" y="28"/>
                  </a:lnTo>
                  <a:lnTo>
                    <a:pt x="1573" y="9"/>
                  </a:lnTo>
                  <a:lnTo>
                    <a:pt x="1580" y="0"/>
                  </a:lnTo>
                  <a:lnTo>
                    <a:pt x="1592" y="2"/>
                  </a:lnTo>
                  <a:lnTo>
                    <a:pt x="1599" y="21"/>
                  </a:lnTo>
                  <a:lnTo>
                    <a:pt x="1611" y="38"/>
                  </a:lnTo>
                  <a:lnTo>
                    <a:pt x="1656" y="30"/>
                  </a:lnTo>
                  <a:lnTo>
                    <a:pt x="1677" y="38"/>
                  </a:lnTo>
                  <a:lnTo>
                    <a:pt x="1694" y="57"/>
                  </a:lnTo>
                  <a:lnTo>
                    <a:pt x="1696" y="68"/>
                  </a:lnTo>
                  <a:lnTo>
                    <a:pt x="1692" y="83"/>
                  </a:lnTo>
                  <a:lnTo>
                    <a:pt x="1692" y="106"/>
                  </a:lnTo>
                  <a:lnTo>
                    <a:pt x="1699" y="123"/>
                  </a:lnTo>
                  <a:lnTo>
                    <a:pt x="1711" y="144"/>
                  </a:lnTo>
                  <a:lnTo>
                    <a:pt x="1722" y="163"/>
                  </a:lnTo>
                  <a:lnTo>
                    <a:pt x="1734" y="175"/>
                  </a:lnTo>
                  <a:lnTo>
                    <a:pt x="1753" y="184"/>
                  </a:lnTo>
                  <a:lnTo>
                    <a:pt x="1767" y="189"/>
                  </a:lnTo>
                  <a:lnTo>
                    <a:pt x="1781" y="196"/>
                  </a:lnTo>
                  <a:lnTo>
                    <a:pt x="1798" y="217"/>
                  </a:lnTo>
                  <a:lnTo>
                    <a:pt x="1800" y="229"/>
                  </a:lnTo>
                  <a:lnTo>
                    <a:pt x="1800" y="243"/>
                  </a:lnTo>
                  <a:lnTo>
                    <a:pt x="1803" y="255"/>
                  </a:lnTo>
                  <a:lnTo>
                    <a:pt x="1810" y="265"/>
                  </a:lnTo>
                  <a:lnTo>
                    <a:pt x="1819" y="267"/>
                  </a:lnTo>
                  <a:lnTo>
                    <a:pt x="1817" y="284"/>
                  </a:lnTo>
                  <a:lnTo>
                    <a:pt x="1819" y="291"/>
                  </a:lnTo>
                  <a:lnTo>
                    <a:pt x="1819" y="296"/>
                  </a:lnTo>
                  <a:lnTo>
                    <a:pt x="1843" y="357"/>
                  </a:lnTo>
                  <a:lnTo>
                    <a:pt x="1845" y="367"/>
                  </a:lnTo>
                  <a:lnTo>
                    <a:pt x="1845" y="374"/>
                  </a:lnTo>
                  <a:lnTo>
                    <a:pt x="1843" y="376"/>
                  </a:lnTo>
                  <a:lnTo>
                    <a:pt x="1841" y="381"/>
                  </a:lnTo>
                  <a:lnTo>
                    <a:pt x="1838" y="383"/>
                  </a:lnTo>
                  <a:lnTo>
                    <a:pt x="1826" y="390"/>
                  </a:lnTo>
                  <a:lnTo>
                    <a:pt x="1824" y="395"/>
                  </a:lnTo>
                  <a:lnTo>
                    <a:pt x="1822" y="400"/>
                  </a:lnTo>
                  <a:lnTo>
                    <a:pt x="1819" y="416"/>
                  </a:lnTo>
                  <a:lnTo>
                    <a:pt x="1817" y="426"/>
                  </a:lnTo>
                  <a:lnTo>
                    <a:pt x="1810" y="435"/>
                  </a:lnTo>
                  <a:lnTo>
                    <a:pt x="1805" y="440"/>
                  </a:lnTo>
                  <a:lnTo>
                    <a:pt x="1708" y="487"/>
                  </a:lnTo>
                  <a:lnTo>
                    <a:pt x="1680" y="509"/>
                  </a:lnTo>
                  <a:lnTo>
                    <a:pt x="1642" y="558"/>
                  </a:lnTo>
                  <a:lnTo>
                    <a:pt x="1621" y="568"/>
                  </a:lnTo>
                  <a:lnTo>
                    <a:pt x="1616" y="568"/>
                  </a:lnTo>
                  <a:lnTo>
                    <a:pt x="1609" y="565"/>
                  </a:lnTo>
                  <a:lnTo>
                    <a:pt x="1604" y="563"/>
                  </a:lnTo>
                  <a:lnTo>
                    <a:pt x="1585" y="546"/>
                  </a:lnTo>
                  <a:lnTo>
                    <a:pt x="1580" y="544"/>
                  </a:lnTo>
                  <a:lnTo>
                    <a:pt x="1576" y="544"/>
                  </a:lnTo>
                  <a:lnTo>
                    <a:pt x="1557" y="549"/>
                  </a:lnTo>
                  <a:lnTo>
                    <a:pt x="1550" y="546"/>
                  </a:lnTo>
                  <a:lnTo>
                    <a:pt x="1543" y="542"/>
                  </a:lnTo>
                  <a:lnTo>
                    <a:pt x="1535" y="542"/>
                  </a:lnTo>
                  <a:lnTo>
                    <a:pt x="1531" y="544"/>
                  </a:lnTo>
                  <a:lnTo>
                    <a:pt x="1521" y="551"/>
                  </a:lnTo>
                  <a:lnTo>
                    <a:pt x="1517" y="551"/>
                  </a:lnTo>
                  <a:lnTo>
                    <a:pt x="1507" y="551"/>
                  </a:lnTo>
                  <a:lnTo>
                    <a:pt x="1502" y="551"/>
                  </a:lnTo>
                  <a:lnTo>
                    <a:pt x="1500" y="554"/>
                  </a:lnTo>
                  <a:lnTo>
                    <a:pt x="1498" y="558"/>
                  </a:lnTo>
                  <a:lnTo>
                    <a:pt x="1491" y="575"/>
                  </a:lnTo>
                  <a:lnTo>
                    <a:pt x="1488" y="582"/>
                  </a:lnTo>
                  <a:lnTo>
                    <a:pt x="1474" y="598"/>
                  </a:lnTo>
                  <a:lnTo>
                    <a:pt x="1472" y="606"/>
                  </a:lnTo>
                  <a:lnTo>
                    <a:pt x="1469" y="610"/>
                  </a:lnTo>
                  <a:lnTo>
                    <a:pt x="1462" y="629"/>
                  </a:lnTo>
                  <a:lnTo>
                    <a:pt x="1460" y="636"/>
                  </a:lnTo>
                  <a:lnTo>
                    <a:pt x="1453" y="643"/>
                  </a:lnTo>
                  <a:lnTo>
                    <a:pt x="1441" y="653"/>
                  </a:lnTo>
                  <a:lnTo>
                    <a:pt x="1436" y="660"/>
                  </a:lnTo>
                  <a:lnTo>
                    <a:pt x="1429" y="669"/>
                  </a:lnTo>
                  <a:lnTo>
                    <a:pt x="1424" y="677"/>
                  </a:lnTo>
                  <a:lnTo>
                    <a:pt x="1398" y="696"/>
                  </a:lnTo>
                  <a:lnTo>
                    <a:pt x="1370" y="724"/>
                  </a:lnTo>
                  <a:lnTo>
                    <a:pt x="1301" y="757"/>
                  </a:lnTo>
                  <a:lnTo>
                    <a:pt x="1289" y="759"/>
                  </a:lnTo>
                  <a:lnTo>
                    <a:pt x="1282" y="759"/>
                  </a:lnTo>
                  <a:lnTo>
                    <a:pt x="1280" y="759"/>
                  </a:lnTo>
                  <a:lnTo>
                    <a:pt x="1278" y="757"/>
                  </a:lnTo>
                  <a:lnTo>
                    <a:pt x="1275" y="752"/>
                  </a:lnTo>
                  <a:lnTo>
                    <a:pt x="1273" y="750"/>
                  </a:lnTo>
                  <a:lnTo>
                    <a:pt x="1273" y="745"/>
                  </a:lnTo>
                  <a:lnTo>
                    <a:pt x="1271" y="743"/>
                  </a:lnTo>
                  <a:lnTo>
                    <a:pt x="1268" y="738"/>
                  </a:lnTo>
                  <a:lnTo>
                    <a:pt x="1266" y="736"/>
                  </a:lnTo>
                  <a:lnTo>
                    <a:pt x="1263" y="736"/>
                  </a:lnTo>
                  <a:lnTo>
                    <a:pt x="1256" y="736"/>
                  </a:lnTo>
                  <a:lnTo>
                    <a:pt x="1245" y="738"/>
                  </a:lnTo>
                  <a:lnTo>
                    <a:pt x="1230" y="738"/>
                  </a:lnTo>
                  <a:lnTo>
                    <a:pt x="1195" y="745"/>
                  </a:lnTo>
                  <a:lnTo>
                    <a:pt x="1185" y="750"/>
                  </a:lnTo>
                  <a:lnTo>
                    <a:pt x="1181" y="755"/>
                  </a:lnTo>
                  <a:lnTo>
                    <a:pt x="1181" y="759"/>
                  </a:lnTo>
                  <a:lnTo>
                    <a:pt x="1178" y="764"/>
                  </a:lnTo>
                  <a:lnTo>
                    <a:pt x="1178" y="769"/>
                  </a:lnTo>
                  <a:lnTo>
                    <a:pt x="1178" y="776"/>
                  </a:lnTo>
                  <a:lnTo>
                    <a:pt x="1181" y="783"/>
                  </a:lnTo>
                  <a:lnTo>
                    <a:pt x="1181" y="795"/>
                  </a:lnTo>
                  <a:lnTo>
                    <a:pt x="1181" y="804"/>
                  </a:lnTo>
                  <a:lnTo>
                    <a:pt x="1181" y="807"/>
                  </a:lnTo>
                  <a:lnTo>
                    <a:pt x="1178" y="809"/>
                  </a:lnTo>
                  <a:lnTo>
                    <a:pt x="1174" y="814"/>
                  </a:lnTo>
                  <a:lnTo>
                    <a:pt x="1169" y="819"/>
                  </a:lnTo>
                  <a:lnTo>
                    <a:pt x="1150" y="842"/>
                  </a:lnTo>
                  <a:lnTo>
                    <a:pt x="1143" y="849"/>
                  </a:lnTo>
                  <a:lnTo>
                    <a:pt x="1138" y="852"/>
                  </a:lnTo>
                  <a:lnTo>
                    <a:pt x="1136" y="852"/>
                  </a:lnTo>
                  <a:lnTo>
                    <a:pt x="1131" y="852"/>
                  </a:lnTo>
                  <a:lnTo>
                    <a:pt x="1119" y="849"/>
                  </a:lnTo>
                  <a:lnTo>
                    <a:pt x="1112" y="849"/>
                  </a:lnTo>
                  <a:lnTo>
                    <a:pt x="1110" y="852"/>
                  </a:lnTo>
                  <a:lnTo>
                    <a:pt x="1110" y="856"/>
                  </a:lnTo>
                  <a:lnTo>
                    <a:pt x="1112" y="861"/>
                  </a:lnTo>
                  <a:lnTo>
                    <a:pt x="1119" y="873"/>
                  </a:lnTo>
                  <a:lnTo>
                    <a:pt x="1119" y="878"/>
                  </a:lnTo>
                  <a:lnTo>
                    <a:pt x="1122" y="882"/>
                  </a:lnTo>
                  <a:lnTo>
                    <a:pt x="1122" y="890"/>
                  </a:lnTo>
                  <a:lnTo>
                    <a:pt x="1124" y="894"/>
                  </a:lnTo>
                  <a:lnTo>
                    <a:pt x="1124" y="899"/>
                  </a:lnTo>
                  <a:lnTo>
                    <a:pt x="1129" y="906"/>
                  </a:lnTo>
                  <a:lnTo>
                    <a:pt x="1131" y="911"/>
                  </a:lnTo>
                  <a:lnTo>
                    <a:pt x="1133" y="916"/>
                  </a:lnTo>
                  <a:lnTo>
                    <a:pt x="1133" y="918"/>
                  </a:lnTo>
                  <a:lnTo>
                    <a:pt x="1129" y="925"/>
                  </a:lnTo>
                  <a:lnTo>
                    <a:pt x="1129" y="927"/>
                  </a:lnTo>
                  <a:lnTo>
                    <a:pt x="1129" y="935"/>
                  </a:lnTo>
                  <a:lnTo>
                    <a:pt x="1126" y="939"/>
                  </a:lnTo>
                  <a:lnTo>
                    <a:pt x="1122" y="951"/>
                  </a:lnTo>
                  <a:lnTo>
                    <a:pt x="1117" y="956"/>
                  </a:lnTo>
                  <a:lnTo>
                    <a:pt x="1110" y="958"/>
                  </a:lnTo>
                  <a:lnTo>
                    <a:pt x="1096" y="961"/>
                  </a:lnTo>
                  <a:lnTo>
                    <a:pt x="1074" y="965"/>
                  </a:lnTo>
                  <a:lnTo>
                    <a:pt x="1070" y="968"/>
                  </a:lnTo>
                  <a:lnTo>
                    <a:pt x="1062" y="975"/>
                  </a:lnTo>
                  <a:lnTo>
                    <a:pt x="1048" y="991"/>
                  </a:lnTo>
                  <a:lnTo>
                    <a:pt x="1043" y="996"/>
                  </a:lnTo>
                  <a:lnTo>
                    <a:pt x="1039" y="998"/>
                  </a:lnTo>
                  <a:lnTo>
                    <a:pt x="1010" y="991"/>
                  </a:lnTo>
                  <a:lnTo>
                    <a:pt x="951" y="1015"/>
                  </a:lnTo>
                  <a:lnTo>
                    <a:pt x="935" y="1015"/>
                  </a:lnTo>
                  <a:lnTo>
                    <a:pt x="913" y="1013"/>
                  </a:lnTo>
                  <a:lnTo>
                    <a:pt x="894" y="1010"/>
                  </a:lnTo>
                  <a:lnTo>
                    <a:pt x="861" y="1017"/>
                  </a:lnTo>
                  <a:lnTo>
                    <a:pt x="852" y="1022"/>
                  </a:lnTo>
                  <a:lnTo>
                    <a:pt x="845" y="1027"/>
                  </a:lnTo>
                  <a:lnTo>
                    <a:pt x="842" y="1032"/>
                  </a:lnTo>
                  <a:lnTo>
                    <a:pt x="842" y="1039"/>
                  </a:lnTo>
                  <a:lnTo>
                    <a:pt x="842" y="1046"/>
                  </a:lnTo>
                  <a:lnTo>
                    <a:pt x="845" y="1051"/>
                  </a:lnTo>
                  <a:lnTo>
                    <a:pt x="847" y="1058"/>
                  </a:lnTo>
                  <a:lnTo>
                    <a:pt x="847" y="1062"/>
                  </a:lnTo>
                  <a:lnTo>
                    <a:pt x="847" y="1067"/>
                  </a:lnTo>
                  <a:lnTo>
                    <a:pt x="842" y="1077"/>
                  </a:lnTo>
                  <a:lnTo>
                    <a:pt x="838" y="1079"/>
                  </a:lnTo>
                  <a:lnTo>
                    <a:pt x="831" y="1081"/>
                  </a:lnTo>
                  <a:lnTo>
                    <a:pt x="821" y="1084"/>
                  </a:lnTo>
                  <a:lnTo>
                    <a:pt x="814" y="1086"/>
                  </a:lnTo>
                  <a:lnTo>
                    <a:pt x="771" y="1126"/>
                  </a:lnTo>
                  <a:lnTo>
                    <a:pt x="767" y="1131"/>
                  </a:lnTo>
                  <a:lnTo>
                    <a:pt x="764" y="1140"/>
                  </a:lnTo>
                  <a:lnTo>
                    <a:pt x="760" y="1145"/>
                  </a:lnTo>
                  <a:lnTo>
                    <a:pt x="753" y="1155"/>
                  </a:lnTo>
                  <a:lnTo>
                    <a:pt x="748" y="1155"/>
                  </a:lnTo>
                  <a:lnTo>
                    <a:pt x="741" y="1155"/>
                  </a:lnTo>
                  <a:lnTo>
                    <a:pt x="734" y="1152"/>
                  </a:lnTo>
                  <a:lnTo>
                    <a:pt x="729" y="1150"/>
                  </a:lnTo>
                  <a:lnTo>
                    <a:pt x="722" y="1152"/>
                  </a:lnTo>
                  <a:lnTo>
                    <a:pt x="653" y="1204"/>
                  </a:lnTo>
                  <a:lnTo>
                    <a:pt x="639" y="1211"/>
                  </a:lnTo>
                  <a:lnTo>
                    <a:pt x="634" y="1211"/>
                  </a:lnTo>
                  <a:lnTo>
                    <a:pt x="632" y="1211"/>
                  </a:lnTo>
                  <a:lnTo>
                    <a:pt x="627" y="1209"/>
                  </a:lnTo>
                  <a:lnTo>
                    <a:pt x="620" y="1209"/>
                  </a:lnTo>
                  <a:lnTo>
                    <a:pt x="613" y="1211"/>
                  </a:lnTo>
                  <a:lnTo>
                    <a:pt x="606" y="1214"/>
                  </a:lnTo>
                  <a:lnTo>
                    <a:pt x="601" y="1219"/>
                  </a:lnTo>
                  <a:lnTo>
                    <a:pt x="599" y="1221"/>
                  </a:lnTo>
                  <a:lnTo>
                    <a:pt x="592" y="1230"/>
                  </a:lnTo>
                  <a:lnTo>
                    <a:pt x="561" y="1259"/>
                  </a:lnTo>
                  <a:lnTo>
                    <a:pt x="518" y="1287"/>
                  </a:lnTo>
                  <a:lnTo>
                    <a:pt x="511" y="1294"/>
                  </a:lnTo>
                  <a:lnTo>
                    <a:pt x="507" y="1299"/>
                  </a:lnTo>
                  <a:lnTo>
                    <a:pt x="499" y="1318"/>
                  </a:lnTo>
                  <a:lnTo>
                    <a:pt x="495" y="1339"/>
                  </a:lnTo>
                  <a:lnTo>
                    <a:pt x="490" y="1351"/>
                  </a:lnTo>
                  <a:lnTo>
                    <a:pt x="481" y="1358"/>
                  </a:lnTo>
                  <a:lnTo>
                    <a:pt x="464" y="1382"/>
                  </a:lnTo>
                  <a:lnTo>
                    <a:pt x="457" y="1389"/>
                  </a:lnTo>
                  <a:lnTo>
                    <a:pt x="445" y="1394"/>
                  </a:lnTo>
                  <a:lnTo>
                    <a:pt x="436" y="1401"/>
                  </a:lnTo>
                  <a:lnTo>
                    <a:pt x="431" y="1415"/>
                  </a:lnTo>
                  <a:lnTo>
                    <a:pt x="414" y="1429"/>
                  </a:lnTo>
                  <a:lnTo>
                    <a:pt x="405" y="1432"/>
                  </a:lnTo>
                  <a:lnTo>
                    <a:pt x="367" y="1427"/>
                  </a:lnTo>
                  <a:lnTo>
                    <a:pt x="358" y="1424"/>
                  </a:lnTo>
                  <a:lnTo>
                    <a:pt x="353" y="1420"/>
                  </a:lnTo>
                  <a:lnTo>
                    <a:pt x="341" y="1410"/>
                  </a:lnTo>
                  <a:lnTo>
                    <a:pt x="332" y="1403"/>
                  </a:lnTo>
                  <a:lnTo>
                    <a:pt x="322" y="1396"/>
                  </a:lnTo>
                  <a:lnTo>
                    <a:pt x="301" y="1387"/>
                  </a:lnTo>
                  <a:lnTo>
                    <a:pt x="294" y="1382"/>
                  </a:lnTo>
                  <a:lnTo>
                    <a:pt x="291" y="1377"/>
                  </a:lnTo>
                  <a:lnTo>
                    <a:pt x="291" y="1372"/>
                  </a:lnTo>
                  <a:lnTo>
                    <a:pt x="294" y="1370"/>
                  </a:lnTo>
                  <a:lnTo>
                    <a:pt x="301" y="1351"/>
                  </a:lnTo>
                  <a:lnTo>
                    <a:pt x="303" y="1346"/>
                  </a:lnTo>
                  <a:lnTo>
                    <a:pt x="306" y="1339"/>
                  </a:lnTo>
                  <a:lnTo>
                    <a:pt x="303" y="1330"/>
                  </a:lnTo>
                  <a:lnTo>
                    <a:pt x="294" y="1316"/>
                  </a:lnTo>
                  <a:lnTo>
                    <a:pt x="272" y="1294"/>
                  </a:lnTo>
                  <a:lnTo>
                    <a:pt x="265" y="1282"/>
                  </a:lnTo>
                  <a:lnTo>
                    <a:pt x="261" y="1271"/>
                  </a:lnTo>
                  <a:lnTo>
                    <a:pt x="261" y="1266"/>
                  </a:lnTo>
                  <a:lnTo>
                    <a:pt x="261" y="1259"/>
                  </a:lnTo>
                  <a:lnTo>
                    <a:pt x="261" y="1252"/>
                  </a:lnTo>
                  <a:lnTo>
                    <a:pt x="258" y="1240"/>
                  </a:lnTo>
                  <a:lnTo>
                    <a:pt x="251" y="1223"/>
                  </a:lnTo>
                  <a:lnTo>
                    <a:pt x="249" y="1209"/>
                  </a:lnTo>
                  <a:lnTo>
                    <a:pt x="246" y="1200"/>
                  </a:lnTo>
                  <a:lnTo>
                    <a:pt x="242" y="1174"/>
                  </a:lnTo>
                  <a:lnTo>
                    <a:pt x="239" y="1162"/>
                  </a:lnTo>
                  <a:lnTo>
                    <a:pt x="237" y="1152"/>
                  </a:lnTo>
                  <a:lnTo>
                    <a:pt x="230" y="1136"/>
                  </a:lnTo>
                  <a:lnTo>
                    <a:pt x="225" y="1129"/>
                  </a:lnTo>
                  <a:lnTo>
                    <a:pt x="218" y="1124"/>
                  </a:lnTo>
                  <a:lnTo>
                    <a:pt x="204" y="1117"/>
                  </a:lnTo>
                  <a:lnTo>
                    <a:pt x="180" y="1117"/>
                  </a:lnTo>
                  <a:lnTo>
                    <a:pt x="157" y="1119"/>
                  </a:lnTo>
                  <a:lnTo>
                    <a:pt x="135" y="1117"/>
                  </a:lnTo>
                  <a:lnTo>
                    <a:pt x="123" y="1112"/>
                  </a:lnTo>
                  <a:lnTo>
                    <a:pt x="116" y="1105"/>
                  </a:lnTo>
                  <a:lnTo>
                    <a:pt x="109" y="1096"/>
                  </a:lnTo>
                  <a:lnTo>
                    <a:pt x="104" y="1091"/>
                  </a:lnTo>
                  <a:lnTo>
                    <a:pt x="100" y="1088"/>
                  </a:lnTo>
                  <a:lnTo>
                    <a:pt x="45" y="109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4008835" y="917972"/>
              <a:ext cx="1957388" cy="1958578"/>
            </a:xfrm>
            <a:custGeom>
              <a:avLst/>
              <a:gdLst>
                <a:gd name="T0" fmla="*/ 196 w 1644"/>
                <a:gd name="T1" fmla="*/ 9 h 1645"/>
                <a:gd name="T2" fmla="*/ 518 w 1644"/>
                <a:gd name="T3" fmla="*/ 19 h 1645"/>
                <a:gd name="T4" fmla="*/ 676 w 1644"/>
                <a:gd name="T5" fmla="*/ 71 h 1645"/>
                <a:gd name="T6" fmla="*/ 702 w 1644"/>
                <a:gd name="T7" fmla="*/ 161 h 1645"/>
                <a:gd name="T8" fmla="*/ 870 w 1644"/>
                <a:gd name="T9" fmla="*/ 87 h 1645"/>
                <a:gd name="T10" fmla="*/ 1064 w 1644"/>
                <a:gd name="T11" fmla="*/ 137 h 1645"/>
                <a:gd name="T12" fmla="*/ 1048 w 1644"/>
                <a:gd name="T13" fmla="*/ 201 h 1645"/>
                <a:gd name="T14" fmla="*/ 974 w 1644"/>
                <a:gd name="T15" fmla="*/ 270 h 1645"/>
                <a:gd name="T16" fmla="*/ 937 w 1644"/>
                <a:gd name="T17" fmla="*/ 334 h 1645"/>
                <a:gd name="T18" fmla="*/ 998 w 1644"/>
                <a:gd name="T19" fmla="*/ 416 h 1645"/>
                <a:gd name="T20" fmla="*/ 1071 w 1644"/>
                <a:gd name="T21" fmla="*/ 442 h 1645"/>
                <a:gd name="T22" fmla="*/ 1251 w 1644"/>
                <a:gd name="T23" fmla="*/ 570 h 1645"/>
                <a:gd name="T24" fmla="*/ 1431 w 1644"/>
                <a:gd name="T25" fmla="*/ 644 h 1645"/>
                <a:gd name="T26" fmla="*/ 1521 w 1644"/>
                <a:gd name="T27" fmla="*/ 537 h 1645"/>
                <a:gd name="T28" fmla="*/ 1516 w 1644"/>
                <a:gd name="T29" fmla="*/ 741 h 1645"/>
                <a:gd name="T30" fmla="*/ 1464 w 1644"/>
                <a:gd name="T31" fmla="*/ 821 h 1645"/>
                <a:gd name="T32" fmla="*/ 1516 w 1644"/>
                <a:gd name="T33" fmla="*/ 961 h 1645"/>
                <a:gd name="T34" fmla="*/ 1599 w 1644"/>
                <a:gd name="T35" fmla="*/ 1126 h 1645"/>
                <a:gd name="T36" fmla="*/ 1627 w 1644"/>
                <a:gd name="T37" fmla="*/ 1271 h 1645"/>
                <a:gd name="T38" fmla="*/ 1483 w 1644"/>
                <a:gd name="T39" fmla="*/ 1278 h 1645"/>
                <a:gd name="T40" fmla="*/ 1419 w 1644"/>
                <a:gd name="T41" fmla="*/ 1328 h 1645"/>
                <a:gd name="T42" fmla="*/ 1199 w 1644"/>
                <a:gd name="T43" fmla="*/ 1318 h 1645"/>
                <a:gd name="T44" fmla="*/ 1052 w 1644"/>
                <a:gd name="T45" fmla="*/ 1290 h 1645"/>
                <a:gd name="T46" fmla="*/ 977 w 1644"/>
                <a:gd name="T47" fmla="*/ 1264 h 1645"/>
                <a:gd name="T48" fmla="*/ 941 w 1644"/>
                <a:gd name="T49" fmla="*/ 1285 h 1645"/>
                <a:gd name="T50" fmla="*/ 880 w 1644"/>
                <a:gd name="T51" fmla="*/ 1316 h 1645"/>
                <a:gd name="T52" fmla="*/ 844 w 1644"/>
                <a:gd name="T53" fmla="*/ 1380 h 1645"/>
                <a:gd name="T54" fmla="*/ 816 w 1644"/>
                <a:gd name="T55" fmla="*/ 1448 h 1645"/>
                <a:gd name="T56" fmla="*/ 771 w 1644"/>
                <a:gd name="T57" fmla="*/ 1548 h 1645"/>
                <a:gd name="T58" fmla="*/ 733 w 1644"/>
                <a:gd name="T59" fmla="*/ 1576 h 1645"/>
                <a:gd name="T60" fmla="*/ 695 w 1644"/>
                <a:gd name="T61" fmla="*/ 1621 h 1645"/>
                <a:gd name="T62" fmla="*/ 627 w 1644"/>
                <a:gd name="T63" fmla="*/ 1645 h 1645"/>
                <a:gd name="T64" fmla="*/ 518 w 1644"/>
                <a:gd name="T65" fmla="*/ 1597 h 1645"/>
                <a:gd name="T66" fmla="*/ 508 w 1644"/>
                <a:gd name="T67" fmla="*/ 1529 h 1645"/>
                <a:gd name="T68" fmla="*/ 362 w 1644"/>
                <a:gd name="T69" fmla="*/ 1484 h 1645"/>
                <a:gd name="T70" fmla="*/ 319 w 1644"/>
                <a:gd name="T71" fmla="*/ 1401 h 1645"/>
                <a:gd name="T72" fmla="*/ 331 w 1644"/>
                <a:gd name="T73" fmla="*/ 1356 h 1645"/>
                <a:gd name="T74" fmla="*/ 362 w 1644"/>
                <a:gd name="T75" fmla="*/ 1356 h 1645"/>
                <a:gd name="T76" fmla="*/ 468 w 1644"/>
                <a:gd name="T77" fmla="*/ 1275 h 1645"/>
                <a:gd name="T78" fmla="*/ 490 w 1644"/>
                <a:gd name="T79" fmla="*/ 1219 h 1645"/>
                <a:gd name="T80" fmla="*/ 511 w 1644"/>
                <a:gd name="T81" fmla="*/ 1181 h 1645"/>
                <a:gd name="T82" fmla="*/ 504 w 1644"/>
                <a:gd name="T83" fmla="*/ 1081 h 1645"/>
                <a:gd name="T84" fmla="*/ 480 w 1644"/>
                <a:gd name="T85" fmla="*/ 1041 h 1645"/>
                <a:gd name="T86" fmla="*/ 350 w 1644"/>
                <a:gd name="T87" fmla="*/ 980 h 1645"/>
                <a:gd name="T88" fmla="*/ 378 w 1644"/>
                <a:gd name="T89" fmla="*/ 918 h 1645"/>
                <a:gd name="T90" fmla="*/ 383 w 1644"/>
                <a:gd name="T91" fmla="*/ 866 h 1645"/>
                <a:gd name="T92" fmla="*/ 331 w 1644"/>
                <a:gd name="T93" fmla="*/ 816 h 1645"/>
                <a:gd name="T94" fmla="*/ 314 w 1644"/>
                <a:gd name="T95" fmla="*/ 733 h 1645"/>
                <a:gd name="T96" fmla="*/ 272 w 1644"/>
                <a:gd name="T97" fmla="*/ 667 h 1645"/>
                <a:gd name="T98" fmla="*/ 175 w 1644"/>
                <a:gd name="T99" fmla="*/ 679 h 1645"/>
                <a:gd name="T100" fmla="*/ 95 w 1644"/>
                <a:gd name="T101" fmla="*/ 622 h 1645"/>
                <a:gd name="T102" fmla="*/ 97 w 1644"/>
                <a:gd name="T103" fmla="*/ 542 h 1645"/>
                <a:gd name="T104" fmla="*/ 57 w 1644"/>
                <a:gd name="T105" fmla="*/ 433 h 1645"/>
                <a:gd name="T106" fmla="*/ 14 w 1644"/>
                <a:gd name="T107" fmla="*/ 374 h 1645"/>
                <a:gd name="T108" fmla="*/ 180 w 1644"/>
                <a:gd name="T109" fmla="*/ 180 h 1645"/>
                <a:gd name="T110" fmla="*/ 201 w 1644"/>
                <a:gd name="T111" fmla="*/ 137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645">
                  <a:moveTo>
                    <a:pt x="177" y="71"/>
                  </a:moveTo>
                  <a:lnTo>
                    <a:pt x="177" y="71"/>
                  </a:lnTo>
                  <a:lnTo>
                    <a:pt x="175" y="64"/>
                  </a:lnTo>
                  <a:lnTo>
                    <a:pt x="177" y="47"/>
                  </a:lnTo>
                  <a:lnTo>
                    <a:pt x="180" y="47"/>
                  </a:lnTo>
                  <a:lnTo>
                    <a:pt x="187" y="35"/>
                  </a:lnTo>
                  <a:lnTo>
                    <a:pt x="192" y="21"/>
                  </a:lnTo>
                  <a:lnTo>
                    <a:pt x="196" y="9"/>
                  </a:lnTo>
                  <a:lnTo>
                    <a:pt x="227" y="0"/>
                  </a:lnTo>
                  <a:lnTo>
                    <a:pt x="397" y="26"/>
                  </a:lnTo>
                  <a:lnTo>
                    <a:pt x="407" y="31"/>
                  </a:lnTo>
                  <a:lnTo>
                    <a:pt x="421" y="45"/>
                  </a:lnTo>
                  <a:lnTo>
                    <a:pt x="428" y="50"/>
                  </a:lnTo>
                  <a:lnTo>
                    <a:pt x="437" y="50"/>
                  </a:lnTo>
                  <a:lnTo>
                    <a:pt x="499" y="21"/>
                  </a:lnTo>
                  <a:lnTo>
                    <a:pt x="518" y="19"/>
                  </a:lnTo>
                  <a:lnTo>
                    <a:pt x="523" y="26"/>
                  </a:lnTo>
                  <a:lnTo>
                    <a:pt x="525" y="33"/>
                  </a:lnTo>
                  <a:lnTo>
                    <a:pt x="579" y="94"/>
                  </a:lnTo>
                  <a:lnTo>
                    <a:pt x="587" y="94"/>
                  </a:lnTo>
                  <a:lnTo>
                    <a:pt x="608" y="90"/>
                  </a:lnTo>
                  <a:lnTo>
                    <a:pt x="650" y="64"/>
                  </a:lnTo>
                  <a:lnTo>
                    <a:pt x="665" y="61"/>
                  </a:lnTo>
                  <a:lnTo>
                    <a:pt x="676" y="71"/>
                  </a:lnTo>
                  <a:lnTo>
                    <a:pt x="691" y="87"/>
                  </a:lnTo>
                  <a:lnTo>
                    <a:pt x="700" y="104"/>
                  </a:lnTo>
                  <a:lnTo>
                    <a:pt x="710" y="121"/>
                  </a:lnTo>
                  <a:lnTo>
                    <a:pt x="712" y="135"/>
                  </a:lnTo>
                  <a:lnTo>
                    <a:pt x="702" y="147"/>
                  </a:lnTo>
                  <a:lnTo>
                    <a:pt x="700" y="151"/>
                  </a:lnTo>
                  <a:lnTo>
                    <a:pt x="700" y="156"/>
                  </a:lnTo>
                  <a:lnTo>
                    <a:pt x="702" y="161"/>
                  </a:lnTo>
                  <a:lnTo>
                    <a:pt x="705" y="163"/>
                  </a:lnTo>
                  <a:lnTo>
                    <a:pt x="738" y="151"/>
                  </a:lnTo>
                  <a:lnTo>
                    <a:pt x="776" y="92"/>
                  </a:lnTo>
                  <a:lnTo>
                    <a:pt x="809" y="90"/>
                  </a:lnTo>
                  <a:lnTo>
                    <a:pt x="837" y="104"/>
                  </a:lnTo>
                  <a:lnTo>
                    <a:pt x="851" y="106"/>
                  </a:lnTo>
                  <a:lnTo>
                    <a:pt x="863" y="102"/>
                  </a:lnTo>
                  <a:lnTo>
                    <a:pt x="870" y="87"/>
                  </a:lnTo>
                  <a:lnTo>
                    <a:pt x="873" y="68"/>
                  </a:lnTo>
                  <a:lnTo>
                    <a:pt x="875" y="57"/>
                  </a:lnTo>
                  <a:lnTo>
                    <a:pt x="885" y="52"/>
                  </a:lnTo>
                  <a:lnTo>
                    <a:pt x="913" y="45"/>
                  </a:lnTo>
                  <a:lnTo>
                    <a:pt x="941" y="47"/>
                  </a:lnTo>
                  <a:lnTo>
                    <a:pt x="967" y="57"/>
                  </a:lnTo>
                  <a:lnTo>
                    <a:pt x="1050" y="113"/>
                  </a:lnTo>
                  <a:lnTo>
                    <a:pt x="1064" y="137"/>
                  </a:lnTo>
                  <a:lnTo>
                    <a:pt x="1041" y="151"/>
                  </a:lnTo>
                  <a:lnTo>
                    <a:pt x="1045" y="161"/>
                  </a:lnTo>
                  <a:lnTo>
                    <a:pt x="1048" y="165"/>
                  </a:lnTo>
                  <a:lnTo>
                    <a:pt x="1045" y="170"/>
                  </a:lnTo>
                  <a:lnTo>
                    <a:pt x="1043" y="177"/>
                  </a:lnTo>
                  <a:lnTo>
                    <a:pt x="1045" y="184"/>
                  </a:lnTo>
                  <a:lnTo>
                    <a:pt x="1045" y="194"/>
                  </a:lnTo>
                  <a:lnTo>
                    <a:pt x="1048" y="201"/>
                  </a:lnTo>
                  <a:lnTo>
                    <a:pt x="1050" y="199"/>
                  </a:lnTo>
                  <a:lnTo>
                    <a:pt x="1045" y="210"/>
                  </a:lnTo>
                  <a:lnTo>
                    <a:pt x="1031" y="229"/>
                  </a:lnTo>
                  <a:lnTo>
                    <a:pt x="1026" y="244"/>
                  </a:lnTo>
                  <a:lnTo>
                    <a:pt x="1015" y="248"/>
                  </a:lnTo>
                  <a:lnTo>
                    <a:pt x="986" y="246"/>
                  </a:lnTo>
                  <a:lnTo>
                    <a:pt x="977" y="253"/>
                  </a:lnTo>
                  <a:lnTo>
                    <a:pt x="974" y="270"/>
                  </a:lnTo>
                  <a:lnTo>
                    <a:pt x="965" y="284"/>
                  </a:lnTo>
                  <a:lnTo>
                    <a:pt x="951" y="293"/>
                  </a:lnTo>
                  <a:lnTo>
                    <a:pt x="941" y="307"/>
                  </a:lnTo>
                  <a:lnTo>
                    <a:pt x="939" y="310"/>
                  </a:lnTo>
                  <a:lnTo>
                    <a:pt x="932" y="317"/>
                  </a:lnTo>
                  <a:lnTo>
                    <a:pt x="927" y="317"/>
                  </a:lnTo>
                  <a:lnTo>
                    <a:pt x="934" y="331"/>
                  </a:lnTo>
                  <a:lnTo>
                    <a:pt x="937" y="334"/>
                  </a:lnTo>
                  <a:lnTo>
                    <a:pt x="920" y="334"/>
                  </a:lnTo>
                  <a:lnTo>
                    <a:pt x="918" y="355"/>
                  </a:lnTo>
                  <a:lnTo>
                    <a:pt x="929" y="376"/>
                  </a:lnTo>
                  <a:lnTo>
                    <a:pt x="958" y="376"/>
                  </a:lnTo>
                  <a:lnTo>
                    <a:pt x="974" y="405"/>
                  </a:lnTo>
                  <a:lnTo>
                    <a:pt x="979" y="412"/>
                  </a:lnTo>
                  <a:lnTo>
                    <a:pt x="991" y="419"/>
                  </a:lnTo>
                  <a:lnTo>
                    <a:pt x="998" y="416"/>
                  </a:lnTo>
                  <a:lnTo>
                    <a:pt x="1003" y="409"/>
                  </a:lnTo>
                  <a:lnTo>
                    <a:pt x="1010" y="405"/>
                  </a:lnTo>
                  <a:lnTo>
                    <a:pt x="1045" y="397"/>
                  </a:lnTo>
                  <a:lnTo>
                    <a:pt x="1055" y="397"/>
                  </a:lnTo>
                  <a:lnTo>
                    <a:pt x="1062" y="409"/>
                  </a:lnTo>
                  <a:lnTo>
                    <a:pt x="1067" y="421"/>
                  </a:lnTo>
                  <a:lnTo>
                    <a:pt x="1067" y="431"/>
                  </a:lnTo>
                  <a:lnTo>
                    <a:pt x="1071" y="442"/>
                  </a:lnTo>
                  <a:lnTo>
                    <a:pt x="1090" y="459"/>
                  </a:lnTo>
                  <a:lnTo>
                    <a:pt x="1128" y="464"/>
                  </a:lnTo>
                  <a:lnTo>
                    <a:pt x="1149" y="473"/>
                  </a:lnTo>
                  <a:lnTo>
                    <a:pt x="1164" y="487"/>
                  </a:lnTo>
                  <a:lnTo>
                    <a:pt x="1192" y="520"/>
                  </a:lnTo>
                  <a:lnTo>
                    <a:pt x="1206" y="532"/>
                  </a:lnTo>
                  <a:lnTo>
                    <a:pt x="1220" y="549"/>
                  </a:lnTo>
                  <a:lnTo>
                    <a:pt x="1251" y="570"/>
                  </a:lnTo>
                  <a:lnTo>
                    <a:pt x="1265" y="591"/>
                  </a:lnTo>
                  <a:lnTo>
                    <a:pt x="1284" y="632"/>
                  </a:lnTo>
                  <a:lnTo>
                    <a:pt x="1294" y="646"/>
                  </a:lnTo>
                  <a:lnTo>
                    <a:pt x="1313" y="662"/>
                  </a:lnTo>
                  <a:lnTo>
                    <a:pt x="1346" y="681"/>
                  </a:lnTo>
                  <a:lnTo>
                    <a:pt x="1381" y="693"/>
                  </a:lnTo>
                  <a:lnTo>
                    <a:pt x="1414" y="684"/>
                  </a:lnTo>
                  <a:lnTo>
                    <a:pt x="1431" y="644"/>
                  </a:lnTo>
                  <a:lnTo>
                    <a:pt x="1445" y="627"/>
                  </a:lnTo>
                  <a:lnTo>
                    <a:pt x="1452" y="613"/>
                  </a:lnTo>
                  <a:lnTo>
                    <a:pt x="1457" y="594"/>
                  </a:lnTo>
                  <a:lnTo>
                    <a:pt x="1466" y="568"/>
                  </a:lnTo>
                  <a:lnTo>
                    <a:pt x="1481" y="549"/>
                  </a:lnTo>
                  <a:lnTo>
                    <a:pt x="1495" y="544"/>
                  </a:lnTo>
                  <a:lnTo>
                    <a:pt x="1511" y="542"/>
                  </a:lnTo>
                  <a:lnTo>
                    <a:pt x="1521" y="537"/>
                  </a:lnTo>
                  <a:lnTo>
                    <a:pt x="1509" y="620"/>
                  </a:lnTo>
                  <a:lnTo>
                    <a:pt x="1504" y="693"/>
                  </a:lnTo>
                  <a:lnTo>
                    <a:pt x="1507" y="707"/>
                  </a:lnTo>
                  <a:lnTo>
                    <a:pt x="1514" y="719"/>
                  </a:lnTo>
                  <a:lnTo>
                    <a:pt x="1516" y="724"/>
                  </a:lnTo>
                  <a:lnTo>
                    <a:pt x="1518" y="731"/>
                  </a:lnTo>
                  <a:lnTo>
                    <a:pt x="1518" y="736"/>
                  </a:lnTo>
                  <a:lnTo>
                    <a:pt x="1516" y="741"/>
                  </a:lnTo>
                  <a:lnTo>
                    <a:pt x="1514" y="745"/>
                  </a:lnTo>
                  <a:lnTo>
                    <a:pt x="1495" y="769"/>
                  </a:lnTo>
                  <a:lnTo>
                    <a:pt x="1483" y="790"/>
                  </a:lnTo>
                  <a:lnTo>
                    <a:pt x="1478" y="795"/>
                  </a:lnTo>
                  <a:lnTo>
                    <a:pt x="1476" y="797"/>
                  </a:lnTo>
                  <a:lnTo>
                    <a:pt x="1464" y="807"/>
                  </a:lnTo>
                  <a:lnTo>
                    <a:pt x="1462" y="814"/>
                  </a:lnTo>
                  <a:lnTo>
                    <a:pt x="1464" y="821"/>
                  </a:lnTo>
                  <a:lnTo>
                    <a:pt x="1471" y="828"/>
                  </a:lnTo>
                  <a:lnTo>
                    <a:pt x="1476" y="833"/>
                  </a:lnTo>
                  <a:lnTo>
                    <a:pt x="1478" y="840"/>
                  </a:lnTo>
                  <a:lnTo>
                    <a:pt x="1488" y="866"/>
                  </a:lnTo>
                  <a:lnTo>
                    <a:pt x="1500" y="890"/>
                  </a:lnTo>
                  <a:lnTo>
                    <a:pt x="1502" y="897"/>
                  </a:lnTo>
                  <a:lnTo>
                    <a:pt x="1509" y="932"/>
                  </a:lnTo>
                  <a:lnTo>
                    <a:pt x="1516" y="961"/>
                  </a:lnTo>
                  <a:lnTo>
                    <a:pt x="1509" y="991"/>
                  </a:lnTo>
                  <a:lnTo>
                    <a:pt x="1511" y="1003"/>
                  </a:lnTo>
                  <a:lnTo>
                    <a:pt x="1516" y="1013"/>
                  </a:lnTo>
                  <a:lnTo>
                    <a:pt x="1521" y="1020"/>
                  </a:lnTo>
                  <a:lnTo>
                    <a:pt x="1540" y="1036"/>
                  </a:lnTo>
                  <a:lnTo>
                    <a:pt x="1587" y="1098"/>
                  </a:lnTo>
                  <a:lnTo>
                    <a:pt x="1594" y="1119"/>
                  </a:lnTo>
                  <a:lnTo>
                    <a:pt x="1599" y="1126"/>
                  </a:lnTo>
                  <a:lnTo>
                    <a:pt x="1604" y="1129"/>
                  </a:lnTo>
                  <a:lnTo>
                    <a:pt x="1618" y="1131"/>
                  </a:lnTo>
                  <a:lnTo>
                    <a:pt x="1627" y="1143"/>
                  </a:lnTo>
                  <a:lnTo>
                    <a:pt x="1644" y="1183"/>
                  </a:lnTo>
                  <a:lnTo>
                    <a:pt x="1625" y="1214"/>
                  </a:lnTo>
                  <a:lnTo>
                    <a:pt x="1625" y="1223"/>
                  </a:lnTo>
                  <a:lnTo>
                    <a:pt x="1630" y="1249"/>
                  </a:lnTo>
                  <a:lnTo>
                    <a:pt x="1627" y="1271"/>
                  </a:lnTo>
                  <a:lnTo>
                    <a:pt x="1623" y="1280"/>
                  </a:lnTo>
                  <a:lnTo>
                    <a:pt x="1613" y="1283"/>
                  </a:lnTo>
                  <a:lnTo>
                    <a:pt x="1570" y="1271"/>
                  </a:lnTo>
                  <a:lnTo>
                    <a:pt x="1549" y="1268"/>
                  </a:lnTo>
                  <a:lnTo>
                    <a:pt x="1528" y="1271"/>
                  </a:lnTo>
                  <a:lnTo>
                    <a:pt x="1502" y="1278"/>
                  </a:lnTo>
                  <a:lnTo>
                    <a:pt x="1495" y="1280"/>
                  </a:lnTo>
                  <a:lnTo>
                    <a:pt x="1483" y="1278"/>
                  </a:lnTo>
                  <a:lnTo>
                    <a:pt x="1478" y="1275"/>
                  </a:lnTo>
                  <a:lnTo>
                    <a:pt x="1436" y="1285"/>
                  </a:lnTo>
                  <a:lnTo>
                    <a:pt x="1429" y="1290"/>
                  </a:lnTo>
                  <a:lnTo>
                    <a:pt x="1426" y="1297"/>
                  </a:lnTo>
                  <a:lnTo>
                    <a:pt x="1426" y="1306"/>
                  </a:lnTo>
                  <a:lnTo>
                    <a:pt x="1426" y="1316"/>
                  </a:lnTo>
                  <a:lnTo>
                    <a:pt x="1426" y="1320"/>
                  </a:lnTo>
                  <a:lnTo>
                    <a:pt x="1419" y="1328"/>
                  </a:lnTo>
                  <a:lnTo>
                    <a:pt x="1327" y="1358"/>
                  </a:lnTo>
                  <a:lnTo>
                    <a:pt x="1308" y="1361"/>
                  </a:lnTo>
                  <a:lnTo>
                    <a:pt x="1291" y="1358"/>
                  </a:lnTo>
                  <a:lnTo>
                    <a:pt x="1254" y="1344"/>
                  </a:lnTo>
                  <a:lnTo>
                    <a:pt x="1223" y="1339"/>
                  </a:lnTo>
                  <a:lnTo>
                    <a:pt x="1213" y="1335"/>
                  </a:lnTo>
                  <a:lnTo>
                    <a:pt x="1206" y="1328"/>
                  </a:lnTo>
                  <a:lnTo>
                    <a:pt x="1199" y="1318"/>
                  </a:lnTo>
                  <a:lnTo>
                    <a:pt x="1190" y="1311"/>
                  </a:lnTo>
                  <a:lnTo>
                    <a:pt x="1178" y="1304"/>
                  </a:lnTo>
                  <a:lnTo>
                    <a:pt x="1142" y="1290"/>
                  </a:lnTo>
                  <a:lnTo>
                    <a:pt x="1116" y="1283"/>
                  </a:lnTo>
                  <a:lnTo>
                    <a:pt x="1100" y="1283"/>
                  </a:lnTo>
                  <a:lnTo>
                    <a:pt x="1078" y="1285"/>
                  </a:lnTo>
                  <a:lnTo>
                    <a:pt x="1062" y="1290"/>
                  </a:lnTo>
                  <a:lnTo>
                    <a:pt x="1052" y="1290"/>
                  </a:lnTo>
                  <a:lnTo>
                    <a:pt x="1045" y="1287"/>
                  </a:lnTo>
                  <a:lnTo>
                    <a:pt x="1041" y="1283"/>
                  </a:lnTo>
                  <a:lnTo>
                    <a:pt x="1038" y="1275"/>
                  </a:lnTo>
                  <a:lnTo>
                    <a:pt x="1031" y="1271"/>
                  </a:lnTo>
                  <a:lnTo>
                    <a:pt x="1022" y="1268"/>
                  </a:lnTo>
                  <a:lnTo>
                    <a:pt x="1000" y="1268"/>
                  </a:lnTo>
                  <a:lnTo>
                    <a:pt x="989" y="1266"/>
                  </a:lnTo>
                  <a:lnTo>
                    <a:pt x="977" y="1264"/>
                  </a:lnTo>
                  <a:lnTo>
                    <a:pt x="963" y="1257"/>
                  </a:lnTo>
                  <a:lnTo>
                    <a:pt x="958" y="1257"/>
                  </a:lnTo>
                  <a:lnTo>
                    <a:pt x="953" y="1257"/>
                  </a:lnTo>
                  <a:lnTo>
                    <a:pt x="951" y="1261"/>
                  </a:lnTo>
                  <a:lnTo>
                    <a:pt x="948" y="1264"/>
                  </a:lnTo>
                  <a:lnTo>
                    <a:pt x="948" y="1275"/>
                  </a:lnTo>
                  <a:lnTo>
                    <a:pt x="946" y="1280"/>
                  </a:lnTo>
                  <a:lnTo>
                    <a:pt x="941" y="1285"/>
                  </a:lnTo>
                  <a:lnTo>
                    <a:pt x="934" y="1290"/>
                  </a:lnTo>
                  <a:lnTo>
                    <a:pt x="932" y="1292"/>
                  </a:lnTo>
                  <a:lnTo>
                    <a:pt x="922" y="1309"/>
                  </a:lnTo>
                  <a:lnTo>
                    <a:pt x="915" y="1316"/>
                  </a:lnTo>
                  <a:lnTo>
                    <a:pt x="908" y="1318"/>
                  </a:lnTo>
                  <a:lnTo>
                    <a:pt x="899" y="1316"/>
                  </a:lnTo>
                  <a:lnTo>
                    <a:pt x="887" y="1313"/>
                  </a:lnTo>
                  <a:lnTo>
                    <a:pt x="880" y="1316"/>
                  </a:lnTo>
                  <a:lnTo>
                    <a:pt x="875" y="1320"/>
                  </a:lnTo>
                  <a:lnTo>
                    <a:pt x="870" y="1325"/>
                  </a:lnTo>
                  <a:lnTo>
                    <a:pt x="863" y="1337"/>
                  </a:lnTo>
                  <a:lnTo>
                    <a:pt x="859" y="1365"/>
                  </a:lnTo>
                  <a:lnTo>
                    <a:pt x="856" y="1370"/>
                  </a:lnTo>
                  <a:lnTo>
                    <a:pt x="851" y="1373"/>
                  </a:lnTo>
                  <a:lnTo>
                    <a:pt x="847" y="1377"/>
                  </a:lnTo>
                  <a:lnTo>
                    <a:pt x="844" y="1380"/>
                  </a:lnTo>
                  <a:lnTo>
                    <a:pt x="842" y="1384"/>
                  </a:lnTo>
                  <a:lnTo>
                    <a:pt x="840" y="1394"/>
                  </a:lnTo>
                  <a:lnTo>
                    <a:pt x="835" y="1401"/>
                  </a:lnTo>
                  <a:lnTo>
                    <a:pt x="823" y="1417"/>
                  </a:lnTo>
                  <a:lnTo>
                    <a:pt x="821" y="1422"/>
                  </a:lnTo>
                  <a:lnTo>
                    <a:pt x="818" y="1432"/>
                  </a:lnTo>
                  <a:lnTo>
                    <a:pt x="816" y="1439"/>
                  </a:lnTo>
                  <a:lnTo>
                    <a:pt x="816" y="1448"/>
                  </a:lnTo>
                  <a:lnTo>
                    <a:pt x="825" y="1491"/>
                  </a:lnTo>
                  <a:lnTo>
                    <a:pt x="828" y="1498"/>
                  </a:lnTo>
                  <a:lnTo>
                    <a:pt x="828" y="1503"/>
                  </a:lnTo>
                  <a:lnTo>
                    <a:pt x="823" y="1507"/>
                  </a:lnTo>
                  <a:lnTo>
                    <a:pt x="816" y="1515"/>
                  </a:lnTo>
                  <a:lnTo>
                    <a:pt x="776" y="1538"/>
                  </a:lnTo>
                  <a:lnTo>
                    <a:pt x="773" y="1543"/>
                  </a:lnTo>
                  <a:lnTo>
                    <a:pt x="771" y="1548"/>
                  </a:lnTo>
                  <a:lnTo>
                    <a:pt x="771" y="1552"/>
                  </a:lnTo>
                  <a:lnTo>
                    <a:pt x="771" y="1559"/>
                  </a:lnTo>
                  <a:lnTo>
                    <a:pt x="773" y="1567"/>
                  </a:lnTo>
                  <a:lnTo>
                    <a:pt x="773" y="1574"/>
                  </a:lnTo>
                  <a:lnTo>
                    <a:pt x="769" y="1581"/>
                  </a:lnTo>
                  <a:lnTo>
                    <a:pt x="764" y="1581"/>
                  </a:lnTo>
                  <a:lnTo>
                    <a:pt x="745" y="1576"/>
                  </a:lnTo>
                  <a:lnTo>
                    <a:pt x="733" y="1576"/>
                  </a:lnTo>
                  <a:lnTo>
                    <a:pt x="726" y="1578"/>
                  </a:lnTo>
                  <a:lnTo>
                    <a:pt x="698" y="1602"/>
                  </a:lnTo>
                  <a:lnTo>
                    <a:pt x="695" y="1604"/>
                  </a:lnTo>
                  <a:lnTo>
                    <a:pt x="693" y="1607"/>
                  </a:lnTo>
                  <a:lnTo>
                    <a:pt x="693" y="1609"/>
                  </a:lnTo>
                  <a:lnTo>
                    <a:pt x="693" y="1612"/>
                  </a:lnTo>
                  <a:lnTo>
                    <a:pt x="693" y="1612"/>
                  </a:lnTo>
                  <a:lnTo>
                    <a:pt x="695" y="1621"/>
                  </a:lnTo>
                  <a:lnTo>
                    <a:pt x="698" y="1626"/>
                  </a:lnTo>
                  <a:lnTo>
                    <a:pt x="698" y="1628"/>
                  </a:lnTo>
                  <a:lnTo>
                    <a:pt x="695" y="1633"/>
                  </a:lnTo>
                  <a:lnTo>
                    <a:pt x="691" y="1640"/>
                  </a:lnTo>
                  <a:lnTo>
                    <a:pt x="681" y="1640"/>
                  </a:lnTo>
                  <a:lnTo>
                    <a:pt x="662" y="1640"/>
                  </a:lnTo>
                  <a:lnTo>
                    <a:pt x="636" y="1645"/>
                  </a:lnTo>
                  <a:lnTo>
                    <a:pt x="627" y="1645"/>
                  </a:lnTo>
                  <a:lnTo>
                    <a:pt x="622" y="1642"/>
                  </a:lnTo>
                  <a:lnTo>
                    <a:pt x="620" y="1640"/>
                  </a:lnTo>
                  <a:lnTo>
                    <a:pt x="603" y="1630"/>
                  </a:lnTo>
                  <a:lnTo>
                    <a:pt x="594" y="1630"/>
                  </a:lnTo>
                  <a:lnTo>
                    <a:pt x="553" y="1640"/>
                  </a:lnTo>
                  <a:lnTo>
                    <a:pt x="525" y="1612"/>
                  </a:lnTo>
                  <a:lnTo>
                    <a:pt x="518" y="1600"/>
                  </a:lnTo>
                  <a:lnTo>
                    <a:pt x="518" y="1597"/>
                  </a:lnTo>
                  <a:lnTo>
                    <a:pt x="518" y="1590"/>
                  </a:lnTo>
                  <a:lnTo>
                    <a:pt x="518" y="1588"/>
                  </a:lnTo>
                  <a:lnTo>
                    <a:pt x="525" y="1564"/>
                  </a:lnTo>
                  <a:lnTo>
                    <a:pt x="527" y="1555"/>
                  </a:lnTo>
                  <a:lnTo>
                    <a:pt x="527" y="1545"/>
                  </a:lnTo>
                  <a:lnTo>
                    <a:pt x="525" y="1541"/>
                  </a:lnTo>
                  <a:lnTo>
                    <a:pt x="518" y="1533"/>
                  </a:lnTo>
                  <a:lnTo>
                    <a:pt x="508" y="1529"/>
                  </a:lnTo>
                  <a:lnTo>
                    <a:pt x="475" y="1517"/>
                  </a:lnTo>
                  <a:lnTo>
                    <a:pt x="466" y="1515"/>
                  </a:lnTo>
                  <a:lnTo>
                    <a:pt x="454" y="1515"/>
                  </a:lnTo>
                  <a:lnTo>
                    <a:pt x="419" y="1522"/>
                  </a:lnTo>
                  <a:lnTo>
                    <a:pt x="374" y="1524"/>
                  </a:lnTo>
                  <a:lnTo>
                    <a:pt x="374" y="1507"/>
                  </a:lnTo>
                  <a:lnTo>
                    <a:pt x="369" y="1496"/>
                  </a:lnTo>
                  <a:lnTo>
                    <a:pt x="362" y="1484"/>
                  </a:lnTo>
                  <a:lnTo>
                    <a:pt x="357" y="1479"/>
                  </a:lnTo>
                  <a:lnTo>
                    <a:pt x="350" y="1474"/>
                  </a:lnTo>
                  <a:lnTo>
                    <a:pt x="310" y="1453"/>
                  </a:lnTo>
                  <a:lnTo>
                    <a:pt x="305" y="1448"/>
                  </a:lnTo>
                  <a:lnTo>
                    <a:pt x="303" y="1444"/>
                  </a:lnTo>
                  <a:lnTo>
                    <a:pt x="303" y="1434"/>
                  </a:lnTo>
                  <a:lnTo>
                    <a:pt x="305" y="1427"/>
                  </a:lnTo>
                  <a:lnTo>
                    <a:pt x="319" y="1401"/>
                  </a:lnTo>
                  <a:lnTo>
                    <a:pt x="324" y="1391"/>
                  </a:lnTo>
                  <a:lnTo>
                    <a:pt x="324" y="1384"/>
                  </a:lnTo>
                  <a:lnTo>
                    <a:pt x="324" y="1380"/>
                  </a:lnTo>
                  <a:lnTo>
                    <a:pt x="324" y="1375"/>
                  </a:lnTo>
                  <a:lnTo>
                    <a:pt x="324" y="1368"/>
                  </a:lnTo>
                  <a:lnTo>
                    <a:pt x="326" y="1363"/>
                  </a:lnTo>
                  <a:lnTo>
                    <a:pt x="329" y="1358"/>
                  </a:lnTo>
                  <a:lnTo>
                    <a:pt x="331" y="1356"/>
                  </a:lnTo>
                  <a:lnTo>
                    <a:pt x="333" y="1354"/>
                  </a:lnTo>
                  <a:lnTo>
                    <a:pt x="338" y="1351"/>
                  </a:lnTo>
                  <a:lnTo>
                    <a:pt x="341" y="1351"/>
                  </a:lnTo>
                  <a:lnTo>
                    <a:pt x="343" y="1351"/>
                  </a:lnTo>
                  <a:lnTo>
                    <a:pt x="345" y="1354"/>
                  </a:lnTo>
                  <a:lnTo>
                    <a:pt x="355" y="1356"/>
                  </a:lnTo>
                  <a:lnTo>
                    <a:pt x="359" y="1356"/>
                  </a:lnTo>
                  <a:lnTo>
                    <a:pt x="362" y="1356"/>
                  </a:lnTo>
                  <a:lnTo>
                    <a:pt x="364" y="1354"/>
                  </a:lnTo>
                  <a:lnTo>
                    <a:pt x="393" y="1328"/>
                  </a:lnTo>
                  <a:lnTo>
                    <a:pt x="419" y="1311"/>
                  </a:lnTo>
                  <a:lnTo>
                    <a:pt x="442" y="1280"/>
                  </a:lnTo>
                  <a:lnTo>
                    <a:pt x="447" y="1275"/>
                  </a:lnTo>
                  <a:lnTo>
                    <a:pt x="449" y="1275"/>
                  </a:lnTo>
                  <a:lnTo>
                    <a:pt x="454" y="1275"/>
                  </a:lnTo>
                  <a:lnTo>
                    <a:pt x="468" y="1275"/>
                  </a:lnTo>
                  <a:lnTo>
                    <a:pt x="478" y="1271"/>
                  </a:lnTo>
                  <a:lnTo>
                    <a:pt x="485" y="1266"/>
                  </a:lnTo>
                  <a:lnTo>
                    <a:pt x="487" y="1261"/>
                  </a:lnTo>
                  <a:lnTo>
                    <a:pt x="490" y="1257"/>
                  </a:lnTo>
                  <a:lnTo>
                    <a:pt x="492" y="1249"/>
                  </a:lnTo>
                  <a:lnTo>
                    <a:pt x="490" y="1231"/>
                  </a:lnTo>
                  <a:lnTo>
                    <a:pt x="490" y="1223"/>
                  </a:lnTo>
                  <a:lnTo>
                    <a:pt x="490" y="1219"/>
                  </a:lnTo>
                  <a:lnTo>
                    <a:pt x="492" y="1216"/>
                  </a:lnTo>
                  <a:lnTo>
                    <a:pt x="492" y="1212"/>
                  </a:lnTo>
                  <a:lnTo>
                    <a:pt x="494" y="1207"/>
                  </a:lnTo>
                  <a:lnTo>
                    <a:pt x="499" y="1197"/>
                  </a:lnTo>
                  <a:lnTo>
                    <a:pt x="501" y="1195"/>
                  </a:lnTo>
                  <a:lnTo>
                    <a:pt x="508" y="1190"/>
                  </a:lnTo>
                  <a:lnTo>
                    <a:pt x="511" y="1188"/>
                  </a:lnTo>
                  <a:lnTo>
                    <a:pt x="511" y="1181"/>
                  </a:lnTo>
                  <a:lnTo>
                    <a:pt x="508" y="1167"/>
                  </a:lnTo>
                  <a:lnTo>
                    <a:pt x="506" y="1157"/>
                  </a:lnTo>
                  <a:lnTo>
                    <a:pt x="506" y="1148"/>
                  </a:lnTo>
                  <a:lnTo>
                    <a:pt x="506" y="1133"/>
                  </a:lnTo>
                  <a:lnTo>
                    <a:pt x="508" y="1119"/>
                  </a:lnTo>
                  <a:lnTo>
                    <a:pt x="508" y="1112"/>
                  </a:lnTo>
                  <a:lnTo>
                    <a:pt x="508" y="1105"/>
                  </a:lnTo>
                  <a:lnTo>
                    <a:pt x="504" y="1081"/>
                  </a:lnTo>
                  <a:lnTo>
                    <a:pt x="501" y="1074"/>
                  </a:lnTo>
                  <a:lnTo>
                    <a:pt x="501" y="1072"/>
                  </a:lnTo>
                  <a:lnTo>
                    <a:pt x="504" y="1065"/>
                  </a:lnTo>
                  <a:lnTo>
                    <a:pt x="504" y="1060"/>
                  </a:lnTo>
                  <a:lnTo>
                    <a:pt x="501" y="1053"/>
                  </a:lnTo>
                  <a:lnTo>
                    <a:pt x="492" y="1046"/>
                  </a:lnTo>
                  <a:lnTo>
                    <a:pt x="485" y="1041"/>
                  </a:lnTo>
                  <a:lnTo>
                    <a:pt x="480" y="1041"/>
                  </a:lnTo>
                  <a:lnTo>
                    <a:pt x="468" y="1039"/>
                  </a:lnTo>
                  <a:lnTo>
                    <a:pt x="461" y="1036"/>
                  </a:lnTo>
                  <a:lnTo>
                    <a:pt x="426" y="1013"/>
                  </a:lnTo>
                  <a:lnTo>
                    <a:pt x="419" y="1010"/>
                  </a:lnTo>
                  <a:lnTo>
                    <a:pt x="390" y="1006"/>
                  </a:lnTo>
                  <a:lnTo>
                    <a:pt x="369" y="999"/>
                  </a:lnTo>
                  <a:lnTo>
                    <a:pt x="362" y="994"/>
                  </a:lnTo>
                  <a:lnTo>
                    <a:pt x="350" y="980"/>
                  </a:lnTo>
                  <a:lnTo>
                    <a:pt x="352" y="973"/>
                  </a:lnTo>
                  <a:lnTo>
                    <a:pt x="367" y="963"/>
                  </a:lnTo>
                  <a:lnTo>
                    <a:pt x="381" y="956"/>
                  </a:lnTo>
                  <a:lnTo>
                    <a:pt x="388" y="954"/>
                  </a:lnTo>
                  <a:lnTo>
                    <a:pt x="388" y="942"/>
                  </a:lnTo>
                  <a:lnTo>
                    <a:pt x="385" y="937"/>
                  </a:lnTo>
                  <a:lnTo>
                    <a:pt x="385" y="932"/>
                  </a:lnTo>
                  <a:lnTo>
                    <a:pt x="378" y="918"/>
                  </a:lnTo>
                  <a:lnTo>
                    <a:pt x="376" y="913"/>
                  </a:lnTo>
                  <a:lnTo>
                    <a:pt x="376" y="906"/>
                  </a:lnTo>
                  <a:lnTo>
                    <a:pt x="376" y="902"/>
                  </a:lnTo>
                  <a:lnTo>
                    <a:pt x="376" y="897"/>
                  </a:lnTo>
                  <a:lnTo>
                    <a:pt x="388" y="883"/>
                  </a:lnTo>
                  <a:lnTo>
                    <a:pt x="388" y="878"/>
                  </a:lnTo>
                  <a:lnTo>
                    <a:pt x="388" y="873"/>
                  </a:lnTo>
                  <a:lnTo>
                    <a:pt x="383" y="866"/>
                  </a:lnTo>
                  <a:lnTo>
                    <a:pt x="369" y="852"/>
                  </a:lnTo>
                  <a:lnTo>
                    <a:pt x="359" y="845"/>
                  </a:lnTo>
                  <a:lnTo>
                    <a:pt x="352" y="840"/>
                  </a:lnTo>
                  <a:lnTo>
                    <a:pt x="338" y="833"/>
                  </a:lnTo>
                  <a:lnTo>
                    <a:pt x="333" y="831"/>
                  </a:lnTo>
                  <a:lnTo>
                    <a:pt x="331" y="826"/>
                  </a:lnTo>
                  <a:lnTo>
                    <a:pt x="331" y="821"/>
                  </a:lnTo>
                  <a:lnTo>
                    <a:pt x="331" y="816"/>
                  </a:lnTo>
                  <a:lnTo>
                    <a:pt x="341" y="800"/>
                  </a:lnTo>
                  <a:lnTo>
                    <a:pt x="343" y="795"/>
                  </a:lnTo>
                  <a:lnTo>
                    <a:pt x="343" y="793"/>
                  </a:lnTo>
                  <a:lnTo>
                    <a:pt x="343" y="788"/>
                  </a:lnTo>
                  <a:lnTo>
                    <a:pt x="343" y="786"/>
                  </a:lnTo>
                  <a:lnTo>
                    <a:pt x="341" y="778"/>
                  </a:lnTo>
                  <a:lnTo>
                    <a:pt x="322" y="745"/>
                  </a:lnTo>
                  <a:lnTo>
                    <a:pt x="314" y="733"/>
                  </a:lnTo>
                  <a:lnTo>
                    <a:pt x="310" y="722"/>
                  </a:lnTo>
                  <a:lnTo>
                    <a:pt x="307" y="705"/>
                  </a:lnTo>
                  <a:lnTo>
                    <a:pt x="300" y="684"/>
                  </a:lnTo>
                  <a:lnTo>
                    <a:pt x="296" y="679"/>
                  </a:lnTo>
                  <a:lnTo>
                    <a:pt x="291" y="672"/>
                  </a:lnTo>
                  <a:lnTo>
                    <a:pt x="284" y="667"/>
                  </a:lnTo>
                  <a:lnTo>
                    <a:pt x="277" y="665"/>
                  </a:lnTo>
                  <a:lnTo>
                    <a:pt x="272" y="667"/>
                  </a:lnTo>
                  <a:lnTo>
                    <a:pt x="239" y="677"/>
                  </a:lnTo>
                  <a:lnTo>
                    <a:pt x="218" y="677"/>
                  </a:lnTo>
                  <a:lnTo>
                    <a:pt x="210" y="677"/>
                  </a:lnTo>
                  <a:lnTo>
                    <a:pt x="196" y="681"/>
                  </a:lnTo>
                  <a:lnTo>
                    <a:pt x="189" y="684"/>
                  </a:lnTo>
                  <a:lnTo>
                    <a:pt x="184" y="684"/>
                  </a:lnTo>
                  <a:lnTo>
                    <a:pt x="180" y="684"/>
                  </a:lnTo>
                  <a:lnTo>
                    <a:pt x="175" y="679"/>
                  </a:lnTo>
                  <a:lnTo>
                    <a:pt x="170" y="674"/>
                  </a:lnTo>
                  <a:lnTo>
                    <a:pt x="165" y="660"/>
                  </a:lnTo>
                  <a:lnTo>
                    <a:pt x="161" y="651"/>
                  </a:lnTo>
                  <a:lnTo>
                    <a:pt x="151" y="641"/>
                  </a:lnTo>
                  <a:lnTo>
                    <a:pt x="144" y="636"/>
                  </a:lnTo>
                  <a:lnTo>
                    <a:pt x="139" y="634"/>
                  </a:lnTo>
                  <a:lnTo>
                    <a:pt x="97" y="625"/>
                  </a:lnTo>
                  <a:lnTo>
                    <a:pt x="95" y="622"/>
                  </a:lnTo>
                  <a:lnTo>
                    <a:pt x="92" y="620"/>
                  </a:lnTo>
                  <a:lnTo>
                    <a:pt x="87" y="610"/>
                  </a:lnTo>
                  <a:lnTo>
                    <a:pt x="85" y="591"/>
                  </a:lnTo>
                  <a:lnTo>
                    <a:pt x="87" y="582"/>
                  </a:lnTo>
                  <a:lnTo>
                    <a:pt x="87" y="575"/>
                  </a:lnTo>
                  <a:lnTo>
                    <a:pt x="92" y="563"/>
                  </a:lnTo>
                  <a:lnTo>
                    <a:pt x="97" y="551"/>
                  </a:lnTo>
                  <a:lnTo>
                    <a:pt x="97" y="542"/>
                  </a:lnTo>
                  <a:lnTo>
                    <a:pt x="97" y="532"/>
                  </a:lnTo>
                  <a:lnTo>
                    <a:pt x="95" y="520"/>
                  </a:lnTo>
                  <a:lnTo>
                    <a:pt x="76" y="471"/>
                  </a:lnTo>
                  <a:lnTo>
                    <a:pt x="73" y="466"/>
                  </a:lnTo>
                  <a:lnTo>
                    <a:pt x="69" y="459"/>
                  </a:lnTo>
                  <a:lnTo>
                    <a:pt x="61" y="452"/>
                  </a:lnTo>
                  <a:lnTo>
                    <a:pt x="59" y="445"/>
                  </a:lnTo>
                  <a:lnTo>
                    <a:pt x="57" y="433"/>
                  </a:lnTo>
                  <a:lnTo>
                    <a:pt x="59" y="426"/>
                  </a:lnTo>
                  <a:lnTo>
                    <a:pt x="59" y="426"/>
                  </a:lnTo>
                  <a:lnTo>
                    <a:pt x="59" y="421"/>
                  </a:lnTo>
                  <a:lnTo>
                    <a:pt x="61" y="416"/>
                  </a:lnTo>
                  <a:lnTo>
                    <a:pt x="61" y="412"/>
                  </a:lnTo>
                  <a:lnTo>
                    <a:pt x="59" y="407"/>
                  </a:lnTo>
                  <a:lnTo>
                    <a:pt x="26" y="388"/>
                  </a:lnTo>
                  <a:lnTo>
                    <a:pt x="14" y="374"/>
                  </a:lnTo>
                  <a:lnTo>
                    <a:pt x="0" y="338"/>
                  </a:lnTo>
                  <a:lnTo>
                    <a:pt x="38" y="289"/>
                  </a:lnTo>
                  <a:lnTo>
                    <a:pt x="66" y="267"/>
                  </a:lnTo>
                  <a:lnTo>
                    <a:pt x="163" y="220"/>
                  </a:lnTo>
                  <a:lnTo>
                    <a:pt x="168" y="215"/>
                  </a:lnTo>
                  <a:lnTo>
                    <a:pt x="175" y="206"/>
                  </a:lnTo>
                  <a:lnTo>
                    <a:pt x="177" y="196"/>
                  </a:lnTo>
                  <a:lnTo>
                    <a:pt x="180" y="180"/>
                  </a:lnTo>
                  <a:lnTo>
                    <a:pt x="182" y="175"/>
                  </a:lnTo>
                  <a:lnTo>
                    <a:pt x="184" y="170"/>
                  </a:lnTo>
                  <a:lnTo>
                    <a:pt x="196" y="163"/>
                  </a:lnTo>
                  <a:lnTo>
                    <a:pt x="199" y="161"/>
                  </a:lnTo>
                  <a:lnTo>
                    <a:pt x="201" y="156"/>
                  </a:lnTo>
                  <a:lnTo>
                    <a:pt x="203" y="154"/>
                  </a:lnTo>
                  <a:lnTo>
                    <a:pt x="203" y="147"/>
                  </a:lnTo>
                  <a:lnTo>
                    <a:pt x="201" y="137"/>
                  </a:lnTo>
                  <a:lnTo>
                    <a:pt x="177" y="76"/>
                  </a:lnTo>
                  <a:lnTo>
                    <a:pt x="177" y="7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5735241" y="1188244"/>
              <a:ext cx="2174081" cy="1679972"/>
            </a:xfrm>
            <a:custGeom>
              <a:avLst/>
              <a:gdLst>
                <a:gd name="T0" fmla="*/ 1757 w 1826"/>
                <a:gd name="T1" fmla="*/ 862 h 1411"/>
                <a:gd name="T2" fmla="*/ 1613 w 1826"/>
                <a:gd name="T3" fmla="*/ 883 h 1411"/>
                <a:gd name="T4" fmla="*/ 1549 w 1826"/>
                <a:gd name="T5" fmla="*/ 1022 h 1411"/>
                <a:gd name="T6" fmla="*/ 1358 w 1826"/>
                <a:gd name="T7" fmla="*/ 1283 h 1411"/>
                <a:gd name="T8" fmla="*/ 1251 w 1826"/>
                <a:gd name="T9" fmla="*/ 1373 h 1411"/>
                <a:gd name="T10" fmla="*/ 1182 w 1826"/>
                <a:gd name="T11" fmla="*/ 1299 h 1411"/>
                <a:gd name="T12" fmla="*/ 1142 w 1826"/>
                <a:gd name="T13" fmla="*/ 1259 h 1411"/>
                <a:gd name="T14" fmla="*/ 1055 w 1826"/>
                <a:gd name="T15" fmla="*/ 1193 h 1411"/>
                <a:gd name="T16" fmla="*/ 1059 w 1826"/>
                <a:gd name="T17" fmla="*/ 1117 h 1411"/>
                <a:gd name="T18" fmla="*/ 894 w 1826"/>
                <a:gd name="T19" fmla="*/ 1110 h 1411"/>
                <a:gd name="T20" fmla="*/ 906 w 1826"/>
                <a:gd name="T21" fmla="*/ 1153 h 1411"/>
                <a:gd name="T22" fmla="*/ 816 w 1826"/>
                <a:gd name="T23" fmla="*/ 1188 h 1411"/>
                <a:gd name="T24" fmla="*/ 790 w 1826"/>
                <a:gd name="T25" fmla="*/ 1238 h 1411"/>
                <a:gd name="T26" fmla="*/ 676 w 1826"/>
                <a:gd name="T27" fmla="*/ 1212 h 1411"/>
                <a:gd name="T28" fmla="*/ 679 w 1826"/>
                <a:gd name="T29" fmla="*/ 1299 h 1411"/>
                <a:gd name="T30" fmla="*/ 641 w 1826"/>
                <a:gd name="T31" fmla="*/ 1359 h 1411"/>
                <a:gd name="T32" fmla="*/ 594 w 1826"/>
                <a:gd name="T33" fmla="*/ 1299 h 1411"/>
                <a:gd name="T34" fmla="*/ 577 w 1826"/>
                <a:gd name="T35" fmla="*/ 1238 h 1411"/>
                <a:gd name="T36" fmla="*/ 594 w 1826"/>
                <a:gd name="T37" fmla="*/ 1209 h 1411"/>
                <a:gd name="T38" fmla="*/ 591 w 1826"/>
                <a:gd name="T39" fmla="*/ 1169 h 1411"/>
                <a:gd name="T40" fmla="*/ 485 w 1826"/>
                <a:gd name="T41" fmla="*/ 1070 h 1411"/>
                <a:gd name="T42" fmla="*/ 314 w 1826"/>
                <a:gd name="T43" fmla="*/ 1004 h 1411"/>
                <a:gd name="T44" fmla="*/ 272 w 1826"/>
                <a:gd name="T45" fmla="*/ 982 h 1411"/>
                <a:gd name="T46" fmla="*/ 177 w 1826"/>
                <a:gd name="T47" fmla="*/ 916 h 1411"/>
                <a:gd name="T48" fmla="*/ 71 w 1826"/>
                <a:gd name="T49" fmla="*/ 793 h 1411"/>
                <a:gd name="T50" fmla="*/ 50 w 1826"/>
                <a:gd name="T51" fmla="*/ 663 h 1411"/>
                <a:gd name="T52" fmla="*/ 14 w 1826"/>
                <a:gd name="T53" fmla="*/ 580 h 1411"/>
                <a:gd name="T54" fmla="*/ 68 w 1826"/>
                <a:gd name="T55" fmla="*/ 509 h 1411"/>
                <a:gd name="T56" fmla="*/ 71 w 1826"/>
                <a:gd name="T57" fmla="*/ 310 h 1411"/>
                <a:gd name="T58" fmla="*/ 130 w 1826"/>
                <a:gd name="T59" fmla="*/ 265 h 1411"/>
                <a:gd name="T60" fmla="*/ 163 w 1826"/>
                <a:gd name="T61" fmla="*/ 258 h 1411"/>
                <a:gd name="T62" fmla="*/ 118 w 1826"/>
                <a:gd name="T63" fmla="*/ 156 h 1411"/>
                <a:gd name="T64" fmla="*/ 0 w 1826"/>
                <a:gd name="T65" fmla="*/ 19 h 1411"/>
                <a:gd name="T66" fmla="*/ 210 w 1826"/>
                <a:gd name="T67" fmla="*/ 28 h 1411"/>
                <a:gd name="T68" fmla="*/ 279 w 1826"/>
                <a:gd name="T69" fmla="*/ 50 h 1411"/>
                <a:gd name="T70" fmla="*/ 390 w 1826"/>
                <a:gd name="T71" fmla="*/ 83 h 1411"/>
                <a:gd name="T72" fmla="*/ 421 w 1826"/>
                <a:gd name="T73" fmla="*/ 142 h 1411"/>
                <a:gd name="T74" fmla="*/ 497 w 1826"/>
                <a:gd name="T75" fmla="*/ 151 h 1411"/>
                <a:gd name="T76" fmla="*/ 657 w 1826"/>
                <a:gd name="T77" fmla="*/ 73 h 1411"/>
                <a:gd name="T78" fmla="*/ 719 w 1826"/>
                <a:gd name="T79" fmla="*/ 33 h 1411"/>
                <a:gd name="T80" fmla="*/ 724 w 1826"/>
                <a:gd name="T81" fmla="*/ 95 h 1411"/>
                <a:gd name="T82" fmla="*/ 653 w 1826"/>
                <a:gd name="T83" fmla="*/ 211 h 1411"/>
                <a:gd name="T84" fmla="*/ 724 w 1826"/>
                <a:gd name="T85" fmla="*/ 277 h 1411"/>
                <a:gd name="T86" fmla="*/ 778 w 1826"/>
                <a:gd name="T87" fmla="*/ 282 h 1411"/>
                <a:gd name="T88" fmla="*/ 804 w 1826"/>
                <a:gd name="T89" fmla="*/ 331 h 1411"/>
                <a:gd name="T90" fmla="*/ 972 w 1826"/>
                <a:gd name="T91" fmla="*/ 369 h 1411"/>
                <a:gd name="T92" fmla="*/ 1026 w 1826"/>
                <a:gd name="T93" fmla="*/ 315 h 1411"/>
                <a:gd name="T94" fmla="*/ 1097 w 1826"/>
                <a:gd name="T95" fmla="*/ 346 h 1411"/>
                <a:gd name="T96" fmla="*/ 1239 w 1826"/>
                <a:gd name="T97" fmla="*/ 376 h 1411"/>
                <a:gd name="T98" fmla="*/ 1301 w 1826"/>
                <a:gd name="T99" fmla="*/ 379 h 1411"/>
                <a:gd name="T100" fmla="*/ 1471 w 1826"/>
                <a:gd name="T101" fmla="*/ 357 h 1411"/>
                <a:gd name="T102" fmla="*/ 1523 w 1826"/>
                <a:gd name="T103" fmla="*/ 488 h 1411"/>
                <a:gd name="T104" fmla="*/ 1648 w 1826"/>
                <a:gd name="T105" fmla="*/ 604 h 1411"/>
                <a:gd name="T106" fmla="*/ 1741 w 1826"/>
                <a:gd name="T107" fmla="*/ 615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26" h="1411">
                  <a:moveTo>
                    <a:pt x="1816" y="757"/>
                  </a:moveTo>
                  <a:lnTo>
                    <a:pt x="1816" y="757"/>
                  </a:lnTo>
                  <a:lnTo>
                    <a:pt x="1823" y="783"/>
                  </a:lnTo>
                  <a:lnTo>
                    <a:pt x="1826" y="805"/>
                  </a:lnTo>
                  <a:lnTo>
                    <a:pt x="1795" y="814"/>
                  </a:lnTo>
                  <a:lnTo>
                    <a:pt x="1781" y="824"/>
                  </a:lnTo>
                  <a:lnTo>
                    <a:pt x="1757" y="862"/>
                  </a:lnTo>
                  <a:lnTo>
                    <a:pt x="1734" y="869"/>
                  </a:lnTo>
                  <a:lnTo>
                    <a:pt x="1710" y="866"/>
                  </a:lnTo>
                  <a:lnTo>
                    <a:pt x="1679" y="859"/>
                  </a:lnTo>
                  <a:lnTo>
                    <a:pt x="1674" y="859"/>
                  </a:lnTo>
                  <a:lnTo>
                    <a:pt x="1670" y="862"/>
                  </a:lnTo>
                  <a:lnTo>
                    <a:pt x="1651" y="880"/>
                  </a:lnTo>
                  <a:lnTo>
                    <a:pt x="1613" y="883"/>
                  </a:lnTo>
                  <a:lnTo>
                    <a:pt x="1599" y="897"/>
                  </a:lnTo>
                  <a:lnTo>
                    <a:pt x="1599" y="909"/>
                  </a:lnTo>
                  <a:lnTo>
                    <a:pt x="1601" y="933"/>
                  </a:lnTo>
                  <a:lnTo>
                    <a:pt x="1601" y="944"/>
                  </a:lnTo>
                  <a:lnTo>
                    <a:pt x="1596" y="951"/>
                  </a:lnTo>
                  <a:lnTo>
                    <a:pt x="1573" y="973"/>
                  </a:lnTo>
                  <a:lnTo>
                    <a:pt x="1549" y="1022"/>
                  </a:lnTo>
                  <a:lnTo>
                    <a:pt x="1535" y="1039"/>
                  </a:lnTo>
                  <a:lnTo>
                    <a:pt x="1511" y="1039"/>
                  </a:lnTo>
                  <a:lnTo>
                    <a:pt x="1523" y="1101"/>
                  </a:lnTo>
                  <a:lnTo>
                    <a:pt x="1485" y="1150"/>
                  </a:lnTo>
                  <a:lnTo>
                    <a:pt x="1388" y="1217"/>
                  </a:lnTo>
                  <a:lnTo>
                    <a:pt x="1369" y="1245"/>
                  </a:lnTo>
                  <a:lnTo>
                    <a:pt x="1358" y="1283"/>
                  </a:lnTo>
                  <a:lnTo>
                    <a:pt x="1353" y="1323"/>
                  </a:lnTo>
                  <a:lnTo>
                    <a:pt x="1353" y="1368"/>
                  </a:lnTo>
                  <a:lnTo>
                    <a:pt x="1358" y="1401"/>
                  </a:lnTo>
                  <a:lnTo>
                    <a:pt x="1360" y="1411"/>
                  </a:lnTo>
                  <a:lnTo>
                    <a:pt x="1265" y="1382"/>
                  </a:lnTo>
                  <a:lnTo>
                    <a:pt x="1258" y="1380"/>
                  </a:lnTo>
                  <a:lnTo>
                    <a:pt x="1251" y="1373"/>
                  </a:lnTo>
                  <a:lnTo>
                    <a:pt x="1239" y="1363"/>
                  </a:lnTo>
                  <a:lnTo>
                    <a:pt x="1220" y="1340"/>
                  </a:lnTo>
                  <a:lnTo>
                    <a:pt x="1213" y="1335"/>
                  </a:lnTo>
                  <a:lnTo>
                    <a:pt x="1190" y="1318"/>
                  </a:lnTo>
                  <a:lnTo>
                    <a:pt x="1182" y="1311"/>
                  </a:lnTo>
                  <a:lnTo>
                    <a:pt x="1182" y="1304"/>
                  </a:lnTo>
                  <a:lnTo>
                    <a:pt x="1182" y="1299"/>
                  </a:lnTo>
                  <a:lnTo>
                    <a:pt x="1182" y="1297"/>
                  </a:lnTo>
                  <a:lnTo>
                    <a:pt x="1182" y="1292"/>
                  </a:lnTo>
                  <a:lnTo>
                    <a:pt x="1180" y="1290"/>
                  </a:lnTo>
                  <a:lnTo>
                    <a:pt x="1175" y="1283"/>
                  </a:lnTo>
                  <a:lnTo>
                    <a:pt x="1166" y="1278"/>
                  </a:lnTo>
                  <a:lnTo>
                    <a:pt x="1149" y="1269"/>
                  </a:lnTo>
                  <a:lnTo>
                    <a:pt x="1142" y="1259"/>
                  </a:lnTo>
                  <a:lnTo>
                    <a:pt x="1135" y="1250"/>
                  </a:lnTo>
                  <a:lnTo>
                    <a:pt x="1130" y="1243"/>
                  </a:lnTo>
                  <a:lnTo>
                    <a:pt x="1126" y="1235"/>
                  </a:lnTo>
                  <a:lnTo>
                    <a:pt x="1114" y="1228"/>
                  </a:lnTo>
                  <a:lnTo>
                    <a:pt x="1071" y="1207"/>
                  </a:lnTo>
                  <a:lnTo>
                    <a:pt x="1059" y="1200"/>
                  </a:lnTo>
                  <a:lnTo>
                    <a:pt x="1055" y="1193"/>
                  </a:lnTo>
                  <a:lnTo>
                    <a:pt x="1057" y="1183"/>
                  </a:lnTo>
                  <a:lnTo>
                    <a:pt x="1067" y="1153"/>
                  </a:lnTo>
                  <a:lnTo>
                    <a:pt x="1069" y="1143"/>
                  </a:lnTo>
                  <a:lnTo>
                    <a:pt x="1069" y="1136"/>
                  </a:lnTo>
                  <a:lnTo>
                    <a:pt x="1067" y="1129"/>
                  </a:lnTo>
                  <a:lnTo>
                    <a:pt x="1064" y="1122"/>
                  </a:lnTo>
                  <a:lnTo>
                    <a:pt x="1059" y="1117"/>
                  </a:lnTo>
                  <a:lnTo>
                    <a:pt x="1055" y="1112"/>
                  </a:lnTo>
                  <a:lnTo>
                    <a:pt x="1045" y="1108"/>
                  </a:lnTo>
                  <a:lnTo>
                    <a:pt x="1005" y="1096"/>
                  </a:lnTo>
                  <a:lnTo>
                    <a:pt x="922" y="1098"/>
                  </a:lnTo>
                  <a:lnTo>
                    <a:pt x="910" y="1101"/>
                  </a:lnTo>
                  <a:lnTo>
                    <a:pt x="901" y="1103"/>
                  </a:lnTo>
                  <a:lnTo>
                    <a:pt x="894" y="1110"/>
                  </a:lnTo>
                  <a:lnTo>
                    <a:pt x="892" y="1112"/>
                  </a:lnTo>
                  <a:lnTo>
                    <a:pt x="889" y="1117"/>
                  </a:lnTo>
                  <a:lnTo>
                    <a:pt x="892" y="1122"/>
                  </a:lnTo>
                  <a:lnTo>
                    <a:pt x="901" y="1134"/>
                  </a:lnTo>
                  <a:lnTo>
                    <a:pt x="903" y="1141"/>
                  </a:lnTo>
                  <a:lnTo>
                    <a:pt x="906" y="1146"/>
                  </a:lnTo>
                  <a:lnTo>
                    <a:pt x="906" y="1153"/>
                  </a:lnTo>
                  <a:lnTo>
                    <a:pt x="903" y="1155"/>
                  </a:lnTo>
                  <a:lnTo>
                    <a:pt x="901" y="1160"/>
                  </a:lnTo>
                  <a:lnTo>
                    <a:pt x="896" y="1164"/>
                  </a:lnTo>
                  <a:lnTo>
                    <a:pt x="892" y="1167"/>
                  </a:lnTo>
                  <a:lnTo>
                    <a:pt x="835" y="1176"/>
                  </a:lnTo>
                  <a:lnTo>
                    <a:pt x="828" y="1181"/>
                  </a:lnTo>
                  <a:lnTo>
                    <a:pt x="816" y="1188"/>
                  </a:lnTo>
                  <a:lnTo>
                    <a:pt x="806" y="1198"/>
                  </a:lnTo>
                  <a:lnTo>
                    <a:pt x="804" y="1202"/>
                  </a:lnTo>
                  <a:lnTo>
                    <a:pt x="802" y="1207"/>
                  </a:lnTo>
                  <a:lnTo>
                    <a:pt x="799" y="1214"/>
                  </a:lnTo>
                  <a:lnTo>
                    <a:pt x="797" y="1224"/>
                  </a:lnTo>
                  <a:lnTo>
                    <a:pt x="795" y="1231"/>
                  </a:lnTo>
                  <a:lnTo>
                    <a:pt x="790" y="1238"/>
                  </a:lnTo>
                  <a:lnTo>
                    <a:pt x="787" y="1240"/>
                  </a:lnTo>
                  <a:lnTo>
                    <a:pt x="778" y="1240"/>
                  </a:lnTo>
                  <a:lnTo>
                    <a:pt x="740" y="1233"/>
                  </a:lnTo>
                  <a:lnTo>
                    <a:pt x="733" y="1233"/>
                  </a:lnTo>
                  <a:lnTo>
                    <a:pt x="714" y="1226"/>
                  </a:lnTo>
                  <a:lnTo>
                    <a:pt x="690" y="1214"/>
                  </a:lnTo>
                  <a:lnTo>
                    <a:pt x="676" y="1212"/>
                  </a:lnTo>
                  <a:lnTo>
                    <a:pt x="672" y="1212"/>
                  </a:lnTo>
                  <a:lnTo>
                    <a:pt x="655" y="1214"/>
                  </a:lnTo>
                  <a:lnTo>
                    <a:pt x="657" y="1235"/>
                  </a:lnTo>
                  <a:lnTo>
                    <a:pt x="660" y="1257"/>
                  </a:lnTo>
                  <a:lnTo>
                    <a:pt x="672" y="1276"/>
                  </a:lnTo>
                  <a:lnTo>
                    <a:pt x="681" y="1283"/>
                  </a:lnTo>
                  <a:lnTo>
                    <a:pt x="679" y="1299"/>
                  </a:lnTo>
                  <a:lnTo>
                    <a:pt x="676" y="1304"/>
                  </a:lnTo>
                  <a:lnTo>
                    <a:pt x="655" y="1337"/>
                  </a:lnTo>
                  <a:lnTo>
                    <a:pt x="653" y="1344"/>
                  </a:lnTo>
                  <a:lnTo>
                    <a:pt x="648" y="1351"/>
                  </a:lnTo>
                  <a:lnTo>
                    <a:pt x="648" y="1354"/>
                  </a:lnTo>
                  <a:lnTo>
                    <a:pt x="643" y="1356"/>
                  </a:lnTo>
                  <a:lnTo>
                    <a:pt x="641" y="1359"/>
                  </a:lnTo>
                  <a:lnTo>
                    <a:pt x="638" y="1359"/>
                  </a:lnTo>
                  <a:lnTo>
                    <a:pt x="634" y="1356"/>
                  </a:lnTo>
                  <a:lnTo>
                    <a:pt x="629" y="1351"/>
                  </a:lnTo>
                  <a:lnTo>
                    <a:pt x="617" y="1335"/>
                  </a:lnTo>
                  <a:lnTo>
                    <a:pt x="601" y="1314"/>
                  </a:lnTo>
                  <a:lnTo>
                    <a:pt x="596" y="1306"/>
                  </a:lnTo>
                  <a:lnTo>
                    <a:pt x="594" y="1299"/>
                  </a:lnTo>
                  <a:lnTo>
                    <a:pt x="586" y="1285"/>
                  </a:lnTo>
                  <a:lnTo>
                    <a:pt x="584" y="1276"/>
                  </a:lnTo>
                  <a:lnTo>
                    <a:pt x="584" y="1269"/>
                  </a:lnTo>
                  <a:lnTo>
                    <a:pt x="584" y="1261"/>
                  </a:lnTo>
                  <a:lnTo>
                    <a:pt x="582" y="1252"/>
                  </a:lnTo>
                  <a:lnTo>
                    <a:pt x="582" y="1245"/>
                  </a:lnTo>
                  <a:lnTo>
                    <a:pt x="577" y="1238"/>
                  </a:lnTo>
                  <a:lnTo>
                    <a:pt x="577" y="1228"/>
                  </a:lnTo>
                  <a:lnTo>
                    <a:pt x="577" y="1226"/>
                  </a:lnTo>
                  <a:lnTo>
                    <a:pt x="579" y="1221"/>
                  </a:lnTo>
                  <a:lnTo>
                    <a:pt x="589" y="1219"/>
                  </a:lnTo>
                  <a:lnTo>
                    <a:pt x="591" y="1214"/>
                  </a:lnTo>
                  <a:lnTo>
                    <a:pt x="594" y="1212"/>
                  </a:lnTo>
                  <a:lnTo>
                    <a:pt x="594" y="1209"/>
                  </a:lnTo>
                  <a:lnTo>
                    <a:pt x="594" y="1205"/>
                  </a:lnTo>
                  <a:lnTo>
                    <a:pt x="591" y="1200"/>
                  </a:lnTo>
                  <a:lnTo>
                    <a:pt x="589" y="1195"/>
                  </a:lnTo>
                  <a:lnTo>
                    <a:pt x="589" y="1190"/>
                  </a:lnTo>
                  <a:lnTo>
                    <a:pt x="594" y="1181"/>
                  </a:lnTo>
                  <a:lnTo>
                    <a:pt x="594" y="1176"/>
                  </a:lnTo>
                  <a:lnTo>
                    <a:pt x="591" y="1169"/>
                  </a:lnTo>
                  <a:lnTo>
                    <a:pt x="589" y="1164"/>
                  </a:lnTo>
                  <a:lnTo>
                    <a:pt x="586" y="1160"/>
                  </a:lnTo>
                  <a:lnTo>
                    <a:pt x="579" y="1148"/>
                  </a:lnTo>
                  <a:lnTo>
                    <a:pt x="511" y="1077"/>
                  </a:lnTo>
                  <a:lnTo>
                    <a:pt x="504" y="1072"/>
                  </a:lnTo>
                  <a:lnTo>
                    <a:pt x="494" y="1067"/>
                  </a:lnTo>
                  <a:lnTo>
                    <a:pt x="485" y="1070"/>
                  </a:lnTo>
                  <a:lnTo>
                    <a:pt x="452" y="1082"/>
                  </a:lnTo>
                  <a:lnTo>
                    <a:pt x="445" y="1082"/>
                  </a:lnTo>
                  <a:lnTo>
                    <a:pt x="388" y="1063"/>
                  </a:lnTo>
                  <a:lnTo>
                    <a:pt x="366" y="1053"/>
                  </a:lnTo>
                  <a:lnTo>
                    <a:pt x="340" y="1027"/>
                  </a:lnTo>
                  <a:lnTo>
                    <a:pt x="319" y="1008"/>
                  </a:lnTo>
                  <a:lnTo>
                    <a:pt x="314" y="1004"/>
                  </a:lnTo>
                  <a:lnTo>
                    <a:pt x="312" y="999"/>
                  </a:lnTo>
                  <a:lnTo>
                    <a:pt x="310" y="992"/>
                  </a:lnTo>
                  <a:lnTo>
                    <a:pt x="305" y="987"/>
                  </a:lnTo>
                  <a:lnTo>
                    <a:pt x="298" y="985"/>
                  </a:lnTo>
                  <a:lnTo>
                    <a:pt x="286" y="985"/>
                  </a:lnTo>
                  <a:lnTo>
                    <a:pt x="279" y="985"/>
                  </a:lnTo>
                  <a:lnTo>
                    <a:pt x="272" y="982"/>
                  </a:lnTo>
                  <a:lnTo>
                    <a:pt x="255" y="966"/>
                  </a:lnTo>
                  <a:lnTo>
                    <a:pt x="251" y="966"/>
                  </a:lnTo>
                  <a:lnTo>
                    <a:pt x="246" y="966"/>
                  </a:lnTo>
                  <a:lnTo>
                    <a:pt x="239" y="968"/>
                  </a:lnTo>
                  <a:lnTo>
                    <a:pt x="225" y="968"/>
                  </a:lnTo>
                  <a:lnTo>
                    <a:pt x="194" y="956"/>
                  </a:lnTo>
                  <a:lnTo>
                    <a:pt x="177" y="916"/>
                  </a:lnTo>
                  <a:lnTo>
                    <a:pt x="168" y="904"/>
                  </a:lnTo>
                  <a:lnTo>
                    <a:pt x="154" y="902"/>
                  </a:lnTo>
                  <a:lnTo>
                    <a:pt x="149" y="899"/>
                  </a:lnTo>
                  <a:lnTo>
                    <a:pt x="144" y="892"/>
                  </a:lnTo>
                  <a:lnTo>
                    <a:pt x="137" y="871"/>
                  </a:lnTo>
                  <a:lnTo>
                    <a:pt x="90" y="809"/>
                  </a:lnTo>
                  <a:lnTo>
                    <a:pt x="71" y="793"/>
                  </a:lnTo>
                  <a:lnTo>
                    <a:pt x="66" y="786"/>
                  </a:lnTo>
                  <a:lnTo>
                    <a:pt x="61" y="776"/>
                  </a:lnTo>
                  <a:lnTo>
                    <a:pt x="59" y="764"/>
                  </a:lnTo>
                  <a:lnTo>
                    <a:pt x="66" y="734"/>
                  </a:lnTo>
                  <a:lnTo>
                    <a:pt x="59" y="705"/>
                  </a:lnTo>
                  <a:lnTo>
                    <a:pt x="52" y="670"/>
                  </a:lnTo>
                  <a:lnTo>
                    <a:pt x="50" y="663"/>
                  </a:lnTo>
                  <a:lnTo>
                    <a:pt x="38" y="639"/>
                  </a:lnTo>
                  <a:lnTo>
                    <a:pt x="28" y="613"/>
                  </a:lnTo>
                  <a:lnTo>
                    <a:pt x="26" y="606"/>
                  </a:lnTo>
                  <a:lnTo>
                    <a:pt x="21" y="601"/>
                  </a:lnTo>
                  <a:lnTo>
                    <a:pt x="14" y="594"/>
                  </a:lnTo>
                  <a:lnTo>
                    <a:pt x="12" y="587"/>
                  </a:lnTo>
                  <a:lnTo>
                    <a:pt x="14" y="580"/>
                  </a:lnTo>
                  <a:lnTo>
                    <a:pt x="26" y="570"/>
                  </a:lnTo>
                  <a:lnTo>
                    <a:pt x="28" y="568"/>
                  </a:lnTo>
                  <a:lnTo>
                    <a:pt x="33" y="563"/>
                  </a:lnTo>
                  <a:lnTo>
                    <a:pt x="45" y="542"/>
                  </a:lnTo>
                  <a:lnTo>
                    <a:pt x="64" y="518"/>
                  </a:lnTo>
                  <a:lnTo>
                    <a:pt x="66" y="514"/>
                  </a:lnTo>
                  <a:lnTo>
                    <a:pt x="68" y="509"/>
                  </a:lnTo>
                  <a:lnTo>
                    <a:pt x="68" y="504"/>
                  </a:lnTo>
                  <a:lnTo>
                    <a:pt x="66" y="497"/>
                  </a:lnTo>
                  <a:lnTo>
                    <a:pt x="64" y="492"/>
                  </a:lnTo>
                  <a:lnTo>
                    <a:pt x="57" y="480"/>
                  </a:lnTo>
                  <a:lnTo>
                    <a:pt x="54" y="466"/>
                  </a:lnTo>
                  <a:lnTo>
                    <a:pt x="59" y="393"/>
                  </a:lnTo>
                  <a:lnTo>
                    <a:pt x="71" y="310"/>
                  </a:lnTo>
                  <a:lnTo>
                    <a:pt x="78" y="305"/>
                  </a:lnTo>
                  <a:lnTo>
                    <a:pt x="85" y="296"/>
                  </a:lnTo>
                  <a:lnTo>
                    <a:pt x="92" y="275"/>
                  </a:lnTo>
                  <a:lnTo>
                    <a:pt x="102" y="267"/>
                  </a:lnTo>
                  <a:lnTo>
                    <a:pt x="109" y="265"/>
                  </a:lnTo>
                  <a:lnTo>
                    <a:pt x="123" y="267"/>
                  </a:lnTo>
                  <a:lnTo>
                    <a:pt x="130" y="265"/>
                  </a:lnTo>
                  <a:lnTo>
                    <a:pt x="132" y="260"/>
                  </a:lnTo>
                  <a:lnTo>
                    <a:pt x="128" y="244"/>
                  </a:lnTo>
                  <a:lnTo>
                    <a:pt x="130" y="241"/>
                  </a:lnTo>
                  <a:lnTo>
                    <a:pt x="142" y="239"/>
                  </a:lnTo>
                  <a:lnTo>
                    <a:pt x="146" y="241"/>
                  </a:lnTo>
                  <a:lnTo>
                    <a:pt x="151" y="249"/>
                  </a:lnTo>
                  <a:lnTo>
                    <a:pt x="163" y="258"/>
                  </a:lnTo>
                  <a:lnTo>
                    <a:pt x="173" y="260"/>
                  </a:lnTo>
                  <a:lnTo>
                    <a:pt x="175" y="249"/>
                  </a:lnTo>
                  <a:lnTo>
                    <a:pt x="170" y="232"/>
                  </a:lnTo>
                  <a:lnTo>
                    <a:pt x="158" y="220"/>
                  </a:lnTo>
                  <a:lnTo>
                    <a:pt x="149" y="192"/>
                  </a:lnTo>
                  <a:lnTo>
                    <a:pt x="135" y="170"/>
                  </a:lnTo>
                  <a:lnTo>
                    <a:pt x="118" y="156"/>
                  </a:lnTo>
                  <a:lnTo>
                    <a:pt x="97" y="149"/>
                  </a:lnTo>
                  <a:lnTo>
                    <a:pt x="78" y="137"/>
                  </a:lnTo>
                  <a:lnTo>
                    <a:pt x="64" y="116"/>
                  </a:lnTo>
                  <a:lnTo>
                    <a:pt x="52" y="90"/>
                  </a:lnTo>
                  <a:lnTo>
                    <a:pt x="38" y="69"/>
                  </a:lnTo>
                  <a:lnTo>
                    <a:pt x="5" y="36"/>
                  </a:lnTo>
                  <a:lnTo>
                    <a:pt x="0" y="19"/>
                  </a:lnTo>
                  <a:lnTo>
                    <a:pt x="19" y="0"/>
                  </a:lnTo>
                  <a:lnTo>
                    <a:pt x="38" y="0"/>
                  </a:lnTo>
                  <a:lnTo>
                    <a:pt x="76" y="12"/>
                  </a:lnTo>
                  <a:lnTo>
                    <a:pt x="92" y="7"/>
                  </a:lnTo>
                  <a:lnTo>
                    <a:pt x="180" y="12"/>
                  </a:lnTo>
                  <a:lnTo>
                    <a:pt x="189" y="17"/>
                  </a:lnTo>
                  <a:lnTo>
                    <a:pt x="210" y="28"/>
                  </a:lnTo>
                  <a:lnTo>
                    <a:pt x="222" y="31"/>
                  </a:lnTo>
                  <a:lnTo>
                    <a:pt x="232" y="28"/>
                  </a:lnTo>
                  <a:lnTo>
                    <a:pt x="255" y="19"/>
                  </a:lnTo>
                  <a:lnTo>
                    <a:pt x="265" y="19"/>
                  </a:lnTo>
                  <a:lnTo>
                    <a:pt x="265" y="24"/>
                  </a:lnTo>
                  <a:lnTo>
                    <a:pt x="269" y="36"/>
                  </a:lnTo>
                  <a:lnTo>
                    <a:pt x="279" y="50"/>
                  </a:lnTo>
                  <a:lnTo>
                    <a:pt x="286" y="62"/>
                  </a:lnTo>
                  <a:lnTo>
                    <a:pt x="295" y="69"/>
                  </a:lnTo>
                  <a:lnTo>
                    <a:pt x="329" y="78"/>
                  </a:lnTo>
                  <a:lnTo>
                    <a:pt x="348" y="80"/>
                  </a:lnTo>
                  <a:lnTo>
                    <a:pt x="385" y="71"/>
                  </a:lnTo>
                  <a:lnTo>
                    <a:pt x="402" y="76"/>
                  </a:lnTo>
                  <a:lnTo>
                    <a:pt x="390" y="83"/>
                  </a:lnTo>
                  <a:lnTo>
                    <a:pt x="392" y="88"/>
                  </a:lnTo>
                  <a:lnTo>
                    <a:pt x="397" y="92"/>
                  </a:lnTo>
                  <a:lnTo>
                    <a:pt x="400" y="95"/>
                  </a:lnTo>
                  <a:lnTo>
                    <a:pt x="404" y="97"/>
                  </a:lnTo>
                  <a:lnTo>
                    <a:pt x="407" y="114"/>
                  </a:lnTo>
                  <a:lnTo>
                    <a:pt x="414" y="130"/>
                  </a:lnTo>
                  <a:lnTo>
                    <a:pt x="421" y="142"/>
                  </a:lnTo>
                  <a:lnTo>
                    <a:pt x="433" y="147"/>
                  </a:lnTo>
                  <a:lnTo>
                    <a:pt x="437" y="121"/>
                  </a:lnTo>
                  <a:lnTo>
                    <a:pt x="454" y="116"/>
                  </a:lnTo>
                  <a:lnTo>
                    <a:pt x="475" y="128"/>
                  </a:lnTo>
                  <a:lnTo>
                    <a:pt x="487" y="149"/>
                  </a:lnTo>
                  <a:lnTo>
                    <a:pt x="492" y="151"/>
                  </a:lnTo>
                  <a:lnTo>
                    <a:pt x="497" y="151"/>
                  </a:lnTo>
                  <a:lnTo>
                    <a:pt x="499" y="149"/>
                  </a:lnTo>
                  <a:lnTo>
                    <a:pt x="504" y="144"/>
                  </a:lnTo>
                  <a:lnTo>
                    <a:pt x="520" y="111"/>
                  </a:lnTo>
                  <a:lnTo>
                    <a:pt x="556" y="99"/>
                  </a:lnTo>
                  <a:lnTo>
                    <a:pt x="629" y="97"/>
                  </a:lnTo>
                  <a:lnTo>
                    <a:pt x="646" y="88"/>
                  </a:lnTo>
                  <a:lnTo>
                    <a:pt x="657" y="73"/>
                  </a:lnTo>
                  <a:lnTo>
                    <a:pt x="672" y="36"/>
                  </a:lnTo>
                  <a:lnTo>
                    <a:pt x="674" y="24"/>
                  </a:lnTo>
                  <a:lnTo>
                    <a:pt x="674" y="14"/>
                  </a:lnTo>
                  <a:lnTo>
                    <a:pt x="679" y="9"/>
                  </a:lnTo>
                  <a:lnTo>
                    <a:pt x="693" y="12"/>
                  </a:lnTo>
                  <a:lnTo>
                    <a:pt x="698" y="17"/>
                  </a:lnTo>
                  <a:lnTo>
                    <a:pt x="719" y="33"/>
                  </a:lnTo>
                  <a:lnTo>
                    <a:pt x="721" y="36"/>
                  </a:lnTo>
                  <a:lnTo>
                    <a:pt x="721" y="38"/>
                  </a:lnTo>
                  <a:lnTo>
                    <a:pt x="721" y="43"/>
                  </a:lnTo>
                  <a:lnTo>
                    <a:pt x="721" y="47"/>
                  </a:lnTo>
                  <a:lnTo>
                    <a:pt x="719" y="71"/>
                  </a:lnTo>
                  <a:lnTo>
                    <a:pt x="719" y="83"/>
                  </a:lnTo>
                  <a:lnTo>
                    <a:pt x="724" y="95"/>
                  </a:lnTo>
                  <a:lnTo>
                    <a:pt x="735" y="102"/>
                  </a:lnTo>
                  <a:lnTo>
                    <a:pt x="752" y="123"/>
                  </a:lnTo>
                  <a:lnTo>
                    <a:pt x="750" y="142"/>
                  </a:lnTo>
                  <a:lnTo>
                    <a:pt x="738" y="161"/>
                  </a:lnTo>
                  <a:lnTo>
                    <a:pt x="709" y="189"/>
                  </a:lnTo>
                  <a:lnTo>
                    <a:pt x="690" y="201"/>
                  </a:lnTo>
                  <a:lnTo>
                    <a:pt x="653" y="211"/>
                  </a:lnTo>
                  <a:lnTo>
                    <a:pt x="646" y="218"/>
                  </a:lnTo>
                  <a:lnTo>
                    <a:pt x="641" y="232"/>
                  </a:lnTo>
                  <a:lnTo>
                    <a:pt x="646" y="241"/>
                  </a:lnTo>
                  <a:lnTo>
                    <a:pt x="695" y="282"/>
                  </a:lnTo>
                  <a:lnTo>
                    <a:pt x="709" y="284"/>
                  </a:lnTo>
                  <a:lnTo>
                    <a:pt x="717" y="282"/>
                  </a:lnTo>
                  <a:lnTo>
                    <a:pt x="724" y="277"/>
                  </a:lnTo>
                  <a:lnTo>
                    <a:pt x="731" y="272"/>
                  </a:lnTo>
                  <a:lnTo>
                    <a:pt x="743" y="272"/>
                  </a:lnTo>
                  <a:lnTo>
                    <a:pt x="766" y="279"/>
                  </a:lnTo>
                  <a:lnTo>
                    <a:pt x="778" y="279"/>
                  </a:lnTo>
                  <a:lnTo>
                    <a:pt x="778" y="279"/>
                  </a:lnTo>
                  <a:lnTo>
                    <a:pt x="778" y="282"/>
                  </a:lnTo>
                  <a:lnTo>
                    <a:pt x="778" y="282"/>
                  </a:lnTo>
                  <a:lnTo>
                    <a:pt x="778" y="282"/>
                  </a:lnTo>
                  <a:lnTo>
                    <a:pt x="773" y="291"/>
                  </a:lnTo>
                  <a:lnTo>
                    <a:pt x="771" y="298"/>
                  </a:lnTo>
                  <a:lnTo>
                    <a:pt x="776" y="305"/>
                  </a:lnTo>
                  <a:lnTo>
                    <a:pt x="785" y="310"/>
                  </a:lnTo>
                  <a:lnTo>
                    <a:pt x="797" y="320"/>
                  </a:lnTo>
                  <a:lnTo>
                    <a:pt x="804" y="331"/>
                  </a:lnTo>
                  <a:lnTo>
                    <a:pt x="813" y="346"/>
                  </a:lnTo>
                  <a:lnTo>
                    <a:pt x="823" y="360"/>
                  </a:lnTo>
                  <a:lnTo>
                    <a:pt x="835" y="372"/>
                  </a:lnTo>
                  <a:lnTo>
                    <a:pt x="899" y="412"/>
                  </a:lnTo>
                  <a:lnTo>
                    <a:pt x="929" y="409"/>
                  </a:lnTo>
                  <a:lnTo>
                    <a:pt x="955" y="395"/>
                  </a:lnTo>
                  <a:lnTo>
                    <a:pt x="972" y="369"/>
                  </a:lnTo>
                  <a:lnTo>
                    <a:pt x="986" y="362"/>
                  </a:lnTo>
                  <a:lnTo>
                    <a:pt x="1017" y="353"/>
                  </a:lnTo>
                  <a:lnTo>
                    <a:pt x="1041" y="338"/>
                  </a:lnTo>
                  <a:lnTo>
                    <a:pt x="1043" y="334"/>
                  </a:lnTo>
                  <a:lnTo>
                    <a:pt x="1041" y="322"/>
                  </a:lnTo>
                  <a:lnTo>
                    <a:pt x="1031" y="312"/>
                  </a:lnTo>
                  <a:lnTo>
                    <a:pt x="1026" y="315"/>
                  </a:lnTo>
                  <a:lnTo>
                    <a:pt x="1019" y="317"/>
                  </a:lnTo>
                  <a:lnTo>
                    <a:pt x="1015" y="317"/>
                  </a:lnTo>
                  <a:lnTo>
                    <a:pt x="1005" y="289"/>
                  </a:lnTo>
                  <a:lnTo>
                    <a:pt x="1031" y="291"/>
                  </a:lnTo>
                  <a:lnTo>
                    <a:pt x="1083" y="310"/>
                  </a:lnTo>
                  <a:lnTo>
                    <a:pt x="1083" y="336"/>
                  </a:lnTo>
                  <a:lnTo>
                    <a:pt x="1097" y="346"/>
                  </a:lnTo>
                  <a:lnTo>
                    <a:pt x="1149" y="343"/>
                  </a:lnTo>
                  <a:lnTo>
                    <a:pt x="1164" y="348"/>
                  </a:lnTo>
                  <a:lnTo>
                    <a:pt x="1194" y="362"/>
                  </a:lnTo>
                  <a:lnTo>
                    <a:pt x="1204" y="364"/>
                  </a:lnTo>
                  <a:lnTo>
                    <a:pt x="1223" y="364"/>
                  </a:lnTo>
                  <a:lnTo>
                    <a:pt x="1235" y="369"/>
                  </a:lnTo>
                  <a:lnTo>
                    <a:pt x="1239" y="376"/>
                  </a:lnTo>
                  <a:lnTo>
                    <a:pt x="1251" y="393"/>
                  </a:lnTo>
                  <a:lnTo>
                    <a:pt x="1256" y="400"/>
                  </a:lnTo>
                  <a:lnTo>
                    <a:pt x="1275" y="409"/>
                  </a:lnTo>
                  <a:lnTo>
                    <a:pt x="1287" y="405"/>
                  </a:lnTo>
                  <a:lnTo>
                    <a:pt x="1303" y="381"/>
                  </a:lnTo>
                  <a:lnTo>
                    <a:pt x="1301" y="379"/>
                  </a:lnTo>
                  <a:lnTo>
                    <a:pt x="1301" y="379"/>
                  </a:lnTo>
                  <a:lnTo>
                    <a:pt x="1298" y="376"/>
                  </a:lnTo>
                  <a:lnTo>
                    <a:pt x="1296" y="379"/>
                  </a:lnTo>
                  <a:lnTo>
                    <a:pt x="1327" y="367"/>
                  </a:lnTo>
                  <a:lnTo>
                    <a:pt x="1360" y="369"/>
                  </a:lnTo>
                  <a:lnTo>
                    <a:pt x="1428" y="391"/>
                  </a:lnTo>
                  <a:lnTo>
                    <a:pt x="1445" y="386"/>
                  </a:lnTo>
                  <a:lnTo>
                    <a:pt x="1471" y="357"/>
                  </a:lnTo>
                  <a:lnTo>
                    <a:pt x="1485" y="362"/>
                  </a:lnTo>
                  <a:lnTo>
                    <a:pt x="1495" y="383"/>
                  </a:lnTo>
                  <a:lnTo>
                    <a:pt x="1499" y="402"/>
                  </a:lnTo>
                  <a:lnTo>
                    <a:pt x="1507" y="417"/>
                  </a:lnTo>
                  <a:lnTo>
                    <a:pt x="1530" y="424"/>
                  </a:lnTo>
                  <a:lnTo>
                    <a:pt x="1514" y="454"/>
                  </a:lnTo>
                  <a:lnTo>
                    <a:pt x="1523" y="488"/>
                  </a:lnTo>
                  <a:lnTo>
                    <a:pt x="1547" y="523"/>
                  </a:lnTo>
                  <a:lnTo>
                    <a:pt x="1575" y="559"/>
                  </a:lnTo>
                  <a:lnTo>
                    <a:pt x="1592" y="592"/>
                  </a:lnTo>
                  <a:lnTo>
                    <a:pt x="1599" y="601"/>
                  </a:lnTo>
                  <a:lnTo>
                    <a:pt x="1613" y="606"/>
                  </a:lnTo>
                  <a:lnTo>
                    <a:pt x="1637" y="601"/>
                  </a:lnTo>
                  <a:lnTo>
                    <a:pt x="1648" y="604"/>
                  </a:lnTo>
                  <a:lnTo>
                    <a:pt x="1660" y="608"/>
                  </a:lnTo>
                  <a:lnTo>
                    <a:pt x="1682" y="625"/>
                  </a:lnTo>
                  <a:lnTo>
                    <a:pt x="1693" y="627"/>
                  </a:lnTo>
                  <a:lnTo>
                    <a:pt x="1705" y="622"/>
                  </a:lnTo>
                  <a:lnTo>
                    <a:pt x="1715" y="615"/>
                  </a:lnTo>
                  <a:lnTo>
                    <a:pt x="1726" y="611"/>
                  </a:lnTo>
                  <a:lnTo>
                    <a:pt x="1741" y="615"/>
                  </a:lnTo>
                  <a:lnTo>
                    <a:pt x="1748" y="625"/>
                  </a:lnTo>
                  <a:lnTo>
                    <a:pt x="1762" y="667"/>
                  </a:lnTo>
                  <a:lnTo>
                    <a:pt x="1769" y="677"/>
                  </a:lnTo>
                  <a:lnTo>
                    <a:pt x="1783" y="698"/>
                  </a:lnTo>
                  <a:lnTo>
                    <a:pt x="1790" y="708"/>
                  </a:lnTo>
                  <a:lnTo>
                    <a:pt x="1816" y="75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5" name="Rounded Rectangle 34"/>
          <p:cNvSpPr/>
          <p:nvPr/>
        </p:nvSpPr>
        <p:spPr>
          <a:xfrm>
            <a:off x="8393807" y="1272932"/>
            <a:ext cx="961170"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37" name="Rounded Rectangle 36"/>
          <p:cNvSpPr/>
          <p:nvPr/>
        </p:nvSpPr>
        <p:spPr>
          <a:xfrm>
            <a:off x="8393805" y="1826492"/>
            <a:ext cx="1569500" cy="32918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39" name="Rounded Rectangle 38"/>
          <p:cNvSpPr/>
          <p:nvPr/>
        </p:nvSpPr>
        <p:spPr>
          <a:xfrm>
            <a:off x="8393805" y="2380052"/>
            <a:ext cx="1518806"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41" name="Rounded Rectangle 40"/>
          <p:cNvSpPr/>
          <p:nvPr/>
        </p:nvSpPr>
        <p:spPr>
          <a:xfrm>
            <a:off x="8393805" y="2933612"/>
            <a:ext cx="2025032"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43" name="Rounded Rectangle 42"/>
          <p:cNvSpPr/>
          <p:nvPr/>
        </p:nvSpPr>
        <p:spPr>
          <a:xfrm>
            <a:off x="8393805" y="3487172"/>
            <a:ext cx="1873664"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
        <p:nvSpPr>
          <p:cNvPr id="45" name="Rounded Rectangle 44"/>
          <p:cNvSpPr/>
          <p:nvPr/>
        </p:nvSpPr>
        <p:spPr>
          <a:xfrm>
            <a:off x="8393805" y="4040732"/>
            <a:ext cx="2481994" cy="32918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80%</a:t>
            </a:r>
          </a:p>
        </p:txBody>
      </p:sp>
      <p:sp>
        <p:nvSpPr>
          <p:cNvPr id="47" name="Rounded Rectangle 46"/>
          <p:cNvSpPr/>
          <p:nvPr/>
        </p:nvSpPr>
        <p:spPr>
          <a:xfrm>
            <a:off x="8393805" y="4594292"/>
            <a:ext cx="1873664"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64%</a:t>
            </a:r>
          </a:p>
        </p:txBody>
      </p:sp>
      <p:sp>
        <p:nvSpPr>
          <p:cNvPr id="49" name="Rounded Rectangle 48"/>
          <p:cNvSpPr/>
          <p:nvPr/>
        </p:nvSpPr>
        <p:spPr>
          <a:xfrm>
            <a:off x="8393805" y="5147848"/>
            <a:ext cx="2623296" cy="329184"/>
          </a:xfrm>
          <a:prstGeom prst="roundRect">
            <a:avLst>
              <a:gd name="adj" fmla="val 5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94%</a:t>
            </a:r>
          </a:p>
        </p:txBody>
      </p:sp>
      <p:sp>
        <p:nvSpPr>
          <p:cNvPr id="55" name="Oval 54"/>
          <p:cNvSpPr/>
          <p:nvPr/>
        </p:nvSpPr>
        <p:spPr>
          <a:xfrm>
            <a:off x="3295316" y="1714875"/>
            <a:ext cx="1318733" cy="1318731"/>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6" name="Group 5"/>
          <p:cNvGrpSpPr/>
          <p:nvPr/>
        </p:nvGrpSpPr>
        <p:grpSpPr>
          <a:xfrm>
            <a:off x="3884258" y="2302453"/>
            <a:ext cx="140852" cy="2282191"/>
            <a:chOff x="3884258" y="2302453"/>
            <a:chExt cx="140852" cy="2282191"/>
          </a:xfrm>
        </p:grpSpPr>
        <p:sp>
          <p:nvSpPr>
            <p:cNvPr id="56" name="Oval 55"/>
            <p:cNvSpPr/>
            <p:nvPr/>
          </p:nvSpPr>
          <p:spPr>
            <a:xfrm>
              <a:off x="3884258" y="2302453"/>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7" name="Straight Connector 56"/>
            <p:cNvCxnSpPr>
              <a:stCxn id="56" idx="4"/>
              <a:endCxn id="58" idx="0"/>
            </p:cNvCxnSpPr>
            <p:nvPr/>
          </p:nvCxnSpPr>
          <p:spPr>
            <a:xfrm flipH="1">
              <a:off x="3954683" y="2446028"/>
              <a:ext cx="1" cy="213861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8" name="TextBox 57"/>
          <p:cNvSpPr txBox="1"/>
          <p:nvPr/>
        </p:nvSpPr>
        <p:spPr>
          <a:xfrm>
            <a:off x="3367824" y="4584644"/>
            <a:ext cx="1173718" cy="692497"/>
          </a:xfrm>
          <a:prstGeom prst="rect">
            <a:avLst/>
          </a:prstGeom>
          <a:noFill/>
        </p:spPr>
        <p:txBody>
          <a:bodyPr wrap="none" rtlCol="0" anchor="ctr" anchorCtr="0">
            <a:spAutoFit/>
          </a:bodyPr>
          <a:lstStyle/>
          <a:p>
            <a:pPr algn="ctr"/>
            <a:r>
              <a:rPr lang="en-US" sz="2800" dirty="0"/>
              <a:t>37%</a:t>
            </a:r>
          </a:p>
          <a:p>
            <a:pPr algn="r"/>
            <a:r>
              <a:rPr lang="en-US" sz="1100" dirty="0" err="1"/>
              <a:t>Xxxxx</a:t>
            </a:r>
            <a:r>
              <a:rPr lang="en-US" sz="1100" dirty="0"/>
              <a:t> </a:t>
            </a:r>
            <a:r>
              <a:rPr lang="en-US" sz="1100" dirty="0" err="1"/>
              <a:t>xxxxx</a:t>
            </a:r>
            <a:r>
              <a:rPr lang="en-US" sz="1100" dirty="0"/>
              <a:t> x xx</a:t>
            </a:r>
          </a:p>
        </p:txBody>
      </p:sp>
      <p:sp>
        <p:nvSpPr>
          <p:cNvPr id="59" name="Oval 58"/>
          <p:cNvSpPr/>
          <p:nvPr/>
        </p:nvSpPr>
        <p:spPr>
          <a:xfrm>
            <a:off x="1945820" y="1210895"/>
            <a:ext cx="1848123" cy="1848117"/>
          </a:xfrm>
          <a:prstGeom prst="ellipse">
            <a:avLst/>
          </a:prstGeom>
          <a:solidFill>
            <a:schemeClr val="bg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8" name="Group 7"/>
          <p:cNvGrpSpPr/>
          <p:nvPr/>
        </p:nvGrpSpPr>
        <p:grpSpPr>
          <a:xfrm>
            <a:off x="2799457" y="2063166"/>
            <a:ext cx="140852" cy="3438240"/>
            <a:chOff x="2799457" y="2063166"/>
            <a:chExt cx="140852" cy="3438240"/>
          </a:xfrm>
        </p:grpSpPr>
        <p:sp>
          <p:nvSpPr>
            <p:cNvPr id="60" name="Oval 59"/>
            <p:cNvSpPr/>
            <p:nvPr/>
          </p:nvSpPr>
          <p:spPr>
            <a:xfrm>
              <a:off x="2799457" y="2063166"/>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1" name="Straight Connector 60"/>
            <p:cNvCxnSpPr>
              <a:stCxn id="60" idx="4"/>
              <a:endCxn id="62" idx="0"/>
            </p:cNvCxnSpPr>
            <p:nvPr/>
          </p:nvCxnSpPr>
          <p:spPr>
            <a:xfrm flipH="1">
              <a:off x="2869882" y="2206741"/>
              <a:ext cx="1" cy="329466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2" name="TextBox 61"/>
          <p:cNvSpPr txBox="1"/>
          <p:nvPr/>
        </p:nvSpPr>
        <p:spPr>
          <a:xfrm>
            <a:off x="2235734" y="5501406"/>
            <a:ext cx="1268296" cy="692497"/>
          </a:xfrm>
          <a:prstGeom prst="rect">
            <a:avLst/>
          </a:prstGeom>
          <a:noFill/>
        </p:spPr>
        <p:txBody>
          <a:bodyPr wrap="none" rtlCol="0" anchor="ctr" anchorCtr="0">
            <a:spAutoFit/>
          </a:bodyPr>
          <a:lstStyle/>
          <a:p>
            <a:pPr algn="ctr"/>
            <a:r>
              <a:rPr lang="en-US" sz="2800" dirty="0"/>
              <a:t>65%</a:t>
            </a:r>
          </a:p>
          <a:p>
            <a:pPr algn="ctr"/>
            <a:r>
              <a:rPr lang="en-US" sz="1100" dirty="0"/>
              <a:t>Xxx </a:t>
            </a:r>
            <a:r>
              <a:rPr lang="en-US" sz="1100" dirty="0" err="1"/>
              <a:t>xxxxxxxxxxxxx</a:t>
            </a:r>
            <a:endParaRPr lang="en-US" sz="1100" dirty="0"/>
          </a:p>
        </p:txBody>
      </p:sp>
      <p:sp>
        <p:nvSpPr>
          <p:cNvPr id="63" name="Oval 62"/>
          <p:cNvSpPr/>
          <p:nvPr/>
        </p:nvSpPr>
        <p:spPr>
          <a:xfrm>
            <a:off x="1462915" y="2979406"/>
            <a:ext cx="949424" cy="949421"/>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0" name="Group 9"/>
          <p:cNvGrpSpPr/>
          <p:nvPr/>
        </p:nvGrpSpPr>
        <p:grpSpPr>
          <a:xfrm>
            <a:off x="1867202" y="3382329"/>
            <a:ext cx="140852" cy="1202315"/>
            <a:chOff x="1867202" y="3382329"/>
            <a:chExt cx="140852" cy="1202315"/>
          </a:xfrm>
        </p:grpSpPr>
        <p:sp>
          <p:nvSpPr>
            <p:cNvPr id="64" name="Oval 63"/>
            <p:cNvSpPr/>
            <p:nvPr/>
          </p:nvSpPr>
          <p:spPr>
            <a:xfrm>
              <a:off x="1867202" y="3382329"/>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5" name="Straight Connector 64"/>
            <p:cNvCxnSpPr>
              <a:stCxn id="66" idx="0"/>
              <a:endCxn id="64" idx="4"/>
            </p:cNvCxnSpPr>
            <p:nvPr/>
          </p:nvCxnSpPr>
          <p:spPr>
            <a:xfrm flipV="1">
              <a:off x="1937627" y="3525904"/>
              <a:ext cx="1" cy="105874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TextBox 65"/>
          <p:cNvSpPr txBox="1"/>
          <p:nvPr/>
        </p:nvSpPr>
        <p:spPr>
          <a:xfrm>
            <a:off x="1350767" y="4584644"/>
            <a:ext cx="1173719" cy="692497"/>
          </a:xfrm>
          <a:prstGeom prst="rect">
            <a:avLst/>
          </a:prstGeom>
          <a:noFill/>
        </p:spPr>
        <p:txBody>
          <a:bodyPr wrap="none" rtlCol="0" anchor="ctr" anchorCtr="0">
            <a:spAutoFit/>
          </a:bodyPr>
          <a:lstStyle/>
          <a:p>
            <a:pPr algn="ctr"/>
            <a:r>
              <a:rPr lang="en-US" sz="2800" dirty="0"/>
              <a:t>22%</a:t>
            </a:r>
          </a:p>
          <a:p>
            <a:r>
              <a:rPr lang="en-US" sz="1100" dirty="0" err="1"/>
              <a:t>Xxxxx</a:t>
            </a:r>
            <a:r>
              <a:rPr lang="en-US" sz="1100" dirty="0"/>
              <a:t> </a:t>
            </a:r>
            <a:r>
              <a:rPr lang="en-US" sz="1100" dirty="0" err="1"/>
              <a:t>xxxxx</a:t>
            </a:r>
            <a:r>
              <a:rPr lang="en-US" sz="1100" dirty="0"/>
              <a:t> x xx</a:t>
            </a:r>
          </a:p>
        </p:txBody>
      </p:sp>
      <p:sp>
        <p:nvSpPr>
          <p:cNvPr id="3" name="Title 2"/>
          <p:cNvSpPr>
            <a:spLocks noGrp="1"/>
          </p:cNvSpPr>
          <p:nvPr>
            <p:ph type="title"/>
          </p:nvPr>
        </p:nvSpPr>
        <p:spPr/>
        <p:txBody>
          <a:bodyPr/>
          <a:lstStyle/>
          <a:p>
            <a:pPr algn="r"/>
            <a:r>
              <a:rPr lang="en-US" sz="3200" dirty="0" err="1"/>
              <a:t>Xxxxx</a:t>
            </a:r>
            <a:r>
              <a:rPr lang="en-US" sz="3200" dirty="0"/>
              <a:t> </a:t>
            </a:r>
            <a:r>
              <a:rPr lang="en-US" sz="3200" dirty="0" err="1"/>
              <a:t>Xxxx</a:t>
            </a:r>
            <a:r>
              <a:rPr lang="en-US" sz="3200" dirty="0"/>
              <a:t> xx</a:t>
            </a:r>
            <a:endParaRPr lang="en-US" dirty="0"/>
          </a:p>
        </p:txBody>
      </p:sp>
      <p:sp>
        <p:nvSpPr>
          <p:cNvPr id="73" name="Oval 72"/>
          <p:cNvSpPr/>
          <p:nvPr/>
        </p:nvSpPr>
        <p:spPr>
          <a:xfrm>
            <a:off x="5662225" y="2725922"/>
            <a:ext cx="666184" cy="666181"/>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5" name="Group 4"/>
          <p:cNvGrpSpPr/>
          <p:nvPr/>
        </p:nvGrpSpPr>
        <p:grpSpPr>
          <a:xfrm>
            <a:off x="5924893" y="2987225"/>
            <a:ext cx="140852" cy="1597419"/>
            <a:chOff x="5924893" y="2987225"/>
            <a:chExt cx="140852" cy="1597419"/>
          </a:xfrm>
        </p:grpSpPr>
        <p:sp>
          <p:nvSpPr>
            <p:cNvPr id="74" name="Oval 73"/>
            <p:cNvSpPr/>
            <p:nvPr/>
          </p:nvSpPr>
          <p:spPr>
            <a:xfrm>
              <a:off x="5924893" y="2987225"/>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75" name="Straight Connector 74"/>
            <p:cNvCxnSpPr>
              <a:stCxn id="74" idx="4"/>
              <a:endCxn id="76" idx="0"/>
            </p:cNvCxnSpPr>
            <p:nvPr/>
          </p:nvCxnSpPr>
          <p:spPr>
            <a:xfrm flipH="1">
              <a:off x="5995317" y="3130800"/>
              <a:ext cx="2" cy="145384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TextBox 75"/>
          <p:cNvSpPr txBox="1"/>
          <p:nvPr/>
        </p:nvSpPr>
        <p:spPr>
          <a:xfrm>
            <a:off x="5408458" y="4584644"/>
            <a:ext cx="1173718" cy="692497"/>
          </a:xfrm>
          <a:prstGeom prst="rect">
            <a:avLst/>
          </a:prstGeom>
          <a:noFill/>
        </p:spPr>
        <p:txBody>
          <a:bodyPr wrap="none" rtlCol="0" anchor="ctr" anchorCtr="0">
            <a:spAutoFit/>
          </a:bodyPr>
          <a:lstStyle/>
          <a:p>
            <a:pPr algn="ctr"/>
            <a:r>
              <a:rPr lang="en-US" sz="2800" dirty="0"/>
              <a:t>15%</a:t>
            </a:r>
          </a:p>
          <a:p>
            <a:pPr algn="r"/>
            <a:r>
              <a:rPr lang="en-US" sz="1100" dirty="0" err="1"/>
              <a:t>Xxxxx</a:t>
            </a:r>
            <a:r>
              <a:rPr lang="en-US" sz="1100" dirty="0"/>
              <a:t> </a:t>
            </a:r>
            <a:r>
              <a:rPr lang="en-US" sz="1100" dirty="0" err="1"/>
              <a:t>xxxxx</a:t>
            </a:r>
            <a:r>
              <a:rPr lang="en-US" sz="1100" dirty="0"/>
              <a:t> x xx</a:t>
            </a:r>
          </a:p>
        </p:txBody>
      </p:sp>
      <p:sp>
        <p:nvSpPr>
          <p:cNvPr id="67" name="Oval 66"/>
          <p:cNvSpPr/>
          <p:nvPr/>
        </p:nvSpPr>
        <p:spPr>
          <a:xfrm>
            <a:off x="4491784" y="1856168"/>
            <a:ext cx="666184" cy="666181"/>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4" name="Group 3"/>
          <p:cNvGrpSpPr/>
          <p:nvPr/>
        </p:nvGrpSpPr>
        <p:grpSpPr>
          <a:xfrm>
            <a:off x="4754451" y="2117471"/>
            <a:ext cx="140852" cy="3383935"/>
            <a:chOff x="4754451" y="2117471"/>
            <a:chExt cx="140852" cy="3383935"/>
          </a:xfrm>
        </p:grpSpPr>
        <p:sp>
          <p:nvSpPr>
            <p:cNvPr id="68" name="Oval 67"/>
            <p:cNvSpPr/>
            <p:nvPr/>
          </p:nvSpPr>
          <p:spPr>
            <a:xfrm>
              <a:off x="4754451" y="2117471"/>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9" name="Straight Connector 68"/>
            <p:cNvCxnSpPr>
              <a:stCxn id="68" idx="4"/>
              <a:endCxn id="70" idx="0"/>
            </p:cNvCxnSpPr>
            <p:nvPr/>
          </p:nvCxnSpPr>
          <p:spPr>
            <a:xfrm flipH="1">
              <a:off x="4824876" y="2261046"/>
              <a:ext cx="1" cy="324036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0" name="TextBox 69"/>
          <p:cNvSpPr txBox="1"/>
          <p:nvPr/>
        </p:nvSpPr>
        <p:spPr>
          <a:xfrm>
            <a:off x="4238017" y="5501406"/>
            <a:ext cx="1173718" cy="692497"/>
          </a:xfrm>
          <a:prstGeom prst="rect">
            <a:avLst/>
          </a:prstGeom>
          <a:noFill/>
        </p:spPr>
        <p:txBody>
          <a:bodyPr wrap="none" rtlCol="0" anchor="ctr" anchorCtr="0">
            <a:spAutoFit/>
          </a:bodyPr>
          <a:lstStyle/>
          <a:p>
            <a:pPr algn="ctr"/>
            <a:r>
              <a:rPr lang="en-US" sz="2800" dirty="0"/>
              <a:t>15%</a:t>
            </a:r>
          </a:p>
          <a:p>
            <a:pPr algn="r"/>
            <a:r>
              <a:rPr lang="en-US" sz="1100" dirty="0" err="1"/>
              <a:t>Xxxxx</a:t>
            </a:r>
            <a:r>
              <a:rPr lang="en-US" sz="1100" dirty="0"/>
              <a:t> </a:t>
            </a:r>
            <a:r>
              <a:rPr lang="en-US" sz="1100" dirty="0" err="1"/>
              <a:t>xxxxx</a:t>
            </a:r>
            <a:r>
              <a:rPr lang="en-US" sz="1100" dirty="0"/>
              <a:t> x xx</a:t>
            </a:r>
          </a:p>
        </p:txBody>
      </p:sp>
    </p:spTree>
    <p:extLst>
      <p:ext uri="{BB962C8B-B14F-4D97-AF65-F5344CB8AC3E}">
        <p14:creationId xmlns:p14="http://schemas.microsoft.com/office/powerpoint/2010/main" val="219859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par>
                                <p:cTn id="8" presetID="53" presetClass="entr" presetSubtype="16" fill="hold" grpId="0" nodeType="withEffect">
                                  <p:stCondLst>
                                    <p:cond delay="100"/>
                                  </p:stCondLst>
                                  <p:childTnLst>
                                    <p:set>
                                      <p:cBhvr>
                                        <p:cTn id="9" dur="1" fill="hold">
                                          <p:stCondLst>
                                            <p:cond delay="0"/>
                                          </p:stCondLst>
                                        </p:cTn>
                                        <p:tgtEl>
                                          <p:spTgt spid="67"/>
                                        </p:tgtEl>
                                        <p:attrNameLst>
                                          <p:attrName>style.visibility</p:attrName>
                                        </p:attrNameLst>
                                      </p:cBhvr>
                                      <p:to>
                                        <p:strVal val="visible"/>
                                      </p:to>
                                    </p:set>
                                    <p:anim calcmode="lin" valueType="num">
                                      <p:cBhvr>
                                        <p:cTn id="10" dur="250" fill="hold"/>
                                        <p:tgtEl>
                                          <p:spTgt spid="67"/>
                                        </p:tgtEl>
                                        <p:attrNameLst>
                                          <p:attrName>ppt_w</p:attrName>
                                        </p:attrNameLst>
                                      </p:cBhvr>
                                      <p:tavLst>
                                        <p:tav tm="0">
                                          <p:val>
                                            <p:fltVal val="0"/>
                                          </p:val>
                                        </p:tav>
                                        <p:tav tm="100000">
                                          <p:val>
                                            <p:strVal val="#ppt_w"/>
                                          </p:val>
                                        </p:tav>
                                      </p:tavLst>
                                    </p:anim>
                                    <p:anim calcmode="lin" valueType="num">
                                      <p:cBhvr>
                                        <p:cTn id="11" dur="250" fill="hold"/>
                                        <p:tgtEl>
                                          <p:spTgt spid="67"/>
                                        </p:tgtEl>
                                        <p:attrNameLst>
                                          <p:attrName>ppt_h</p:attrName>
                                        </p:attrNameLst>
                                      </p:cBhvr>
                                      <p:tavLst>
                                        <p:tav tm="0">
                                          <p:val>
                                            <p:fltVal val="0"/>
                                          </p:val>
                                        </p:tav>
                                        <p:tav tm="100000">
                                          <p:val>
                                            <p:strVal val="#ppt_h"/>
                                          </p:val>
                                        </p:tav>
                                      </p:tavLst>
                                    </p:anim>
                                    <p:animEffect transition="in" filter="fade">
                                      <p:cBhvr>
                                        <p:cTn id="12" dur="250"/>
                                        <p:tgtEl>
                                          <p:spTgt spid="67"/>
                                        </p:tgtEl>
                                      </p:cBhvr>
                                    </p:animEffect>
                                  </p:childTnLst>
                                </p:cTn>
                              </p:par>
                              <p:par>
                                <p:cTn id="13" presetID="22" presetClass="entr" presetSubtype="1" fill="hold" nodeType="withEffect">
                                  <p:stCondLst>
                                    <p:cond delay="200"/>
                                  </p:stCondLst>
                                  <p:childTnLst>
                                    <p:set>
                                      <p:cBhvr>
                                        <p:cTn id="14" dur="1" fill="hold">
                                          <p:stCondLst>
                                            <p:cond delay="0"/>
                                          </p:stCondLst>
                                        </p:cTn>
                                        <p:tgtEl>
                                          <p:spTgt spid="4"/>
                                        </p:tgtEl>
                                        <p:attrNameLst>
                                          <p:attrName>style.visibility</p:attrName>
                                        </p:attrNameLst>
                                      </p:cBhvr>
                                      <p:to>
                                        <p:strVal val="visible"/>
                                      </p:to>
                                    </p:set>
                                    <p:animEffect transition="in" filter="wipe(up)">
                                      <p:cBhvr>
                                        <p:cTn id="15" dur="250"/>
                                        <p:tgtEl>
                                          <p:spTgt spid="4"/>
                                        </p:tgtEl>
                                      </p:cBhvr>
                                    </p:animEffect>
                                  </p:childTnLst>
                                </p:cTn>
                              </p:par>
                              <p:par>
                                <p:cTn id="16" presetID="10" presetClass="entr" presetSubtype="0" fill="hold" grpId="0" nodeType="withEffect">
                                  <p:stCondLst>
                                    <p:cond delay="300"/>
                                  </p:stCondLst>
                                  <p:childTnLst>
                                    <p:set>
                                      <p:cBhvr>
                                        <p:cTn id="17" dur="1" fill="hold">
                                          <p:stCondLst>
                                            <p:cond delay="0"/>
                                          </p:stCondLst>
                                        </p:cTn>
                                        <p:tgtEl>
                                          <p:spTgt spid="70"/>
                                        </p:tgtEl>
                                        <p:attrNameLst>
                                          <p:attrName>style.visibility</p:attrName>
                                        </p:attrNameLst>
                                      </p:cBhvr>
                                      <p:to>
                                        <p:strVal val="visible"/>
                                      </p:to>
                                    </p:set>
                                    <p:animEffect transition="in" filter="fade">
                                      <p:cBhvr>
                                        <p:cTn id="18" dur="250"/>
                                        <p:tgtEl>
                                          <p:spTgt spid="70"/>
                                        </p:tgtEl>
                                      </p:cBhvr>
                                    </p:animEffect>
                                  </p:childTnLst>
                                </p:cTn>
                              </p:par>
                              <p:par>
                                <p:cTn id="19" presetID="53" presetClass="entr" presetSubtype="16" fill="hold" grpId="0" nodeType="withEffect">
                                  <p:stCondLst>
                                    <p:cond delay="400"/>
                                  </p:stCondLst>
                                  <p:childTnLst>
                                    <p:set>
                                      <p:cBhvr>
                                        <p:cTn id="20" dur="1" fill="hold">
                                          <p:stCondLst>
                                            <p:cond delay="0"/>
                                          </p:stCondLst>
                                        </p:cTn>
                                        <p:tgtEl>
                                          <p:spTgt spid="73"/>
                                        </p:tgtEl>
                                        <p:attrNameLst>
                                          <p:attrName>style.visibility</p:attrName>
                                        </p:attrNameLst>
                                      </p:cBhvr>
                                      <p:to>
                                        <p:strVal val="visible"/>
                                      </p:to>
                                    </p:set>
                                    <p:anim calcmode="lin" valueType="num">
                                      <p:cBhvr>
                                        <p:cTn id="21" dur="250" fill="hold"/>
                                        <p:tgtEl>
                                          <p:spTgt spid="73"/>
                                        </p:tgtEl>
                                        <p:attrNameLst>
                                          <p:attrName>ppt_w</p:attrName>
                                        </p:attrNameLst>
                                      </p:cBhvr>
                                      <p:tavLst>
                                        <p:tav tm="0">
                                          <p:val>
                                            <p:fltVal val="0"/>
                                          </p:val>
                                        </p:tav>
                                        <p:tav tm="100000">
                                          <p:val>
                                            <p:strVal val="#ppt_w"/>
                                          </p:val>
                                        </p:tav>
                                      </p:tavLst>
                                    </p:anim>
                                    <p:anim calcmode="lin" valueType="num">
                                      <p:cBhvr>
                                        <p:cTn id="22" dur="250" fill="hold"/>
                                        <p:tgtEl>
                                          <p:spTgt spid="73"/>
                                        </p:tgtEl>
                                        <p:attrNameLst>
                                          <p:attrName>ppt_h</p:attrName>
                                        </p:attrNameLst>
                                      </p:cBhvr>
                                      <p:tavLst>
                                        <p:tav tm="0">
                                          <p:val>
                                            <p:fltVal val="0"/>
                                          </p:val>
                                        </p:tav>
                                        <p:tav tm="100000">
                                          <p:val>
                                            <p:strVal val="#ppt_h"/>
                                          </p:val>
                                        </p:tav>
                                      </p:tavLst>
                                    </p:anim>
                                    <p:animEffect transition="in" filter="fade">
                                      <p:cBhvr>
                                        <p:cTn id="23" dur="250"/>
                                        <p:tgtEl>
                                          <p:spTgt spid="73"/>
                                        </p:tgtEl>
                                      </p:cBhvr>
                                    </p:animEffect>
                                  </p:childTnLst>
                                </p:cTn>
                              </p:par>
                              <p:par>
                                <p:cTn id="24" presetID="22" presetClass="entr" presetSubtype="1" fill="hold" nodeType="withEffect">
                                  <p:stCondLst>
                                    <p:cond delay="500"/>
                                  </p:stCondLst>
                                  <p:childTnLst>
                                    <p:set>
                                      <p:cBhvr>
                                        <p:cTn id="25" dur="1" fill="hold">
                                          <p:stCondLst>
                                            <p:cond delay="0"/>
                                          </p:stCondLst>
                                        </p:cTn>
                                        <p:tgtEl>
                                          <p:spTgt spid="5"/>
                                        </p:tgtEl>
                                        <p:attrNameLst>
                                          <p:attrName>style.visibility</p:attrName>
                                        </p:attrNameLst>
                                      </p:cBhvr>
                                      <p:to>
                                        <p:strVal val="visible"/>
                                      </p:to>
                                    </p:set>
                                    <p:animEffect transition="in" filter="wipe(up)">
                                      <p:cBhvr>
                                        <p:cTn id="26" dur="250"/>
                                        <p:tgtEl>
                                          <p:spTgt spid="5"/>
                                        </p:tgtEl>
                                      </p:cBhvr>
                                    </p:animEffect>
                                  </p:childTnLst>
                                </p:cTn>
                              </p:par>
                              <p:par>
                                <p:cTn id="27" presetID="10" presetClass="entr" presetSubtype="0" fill="hold" grpId="0" nodeType="withEffect">
                                  <p:stCondLst>
                                    <p:cond delay="600"/>
                                  </p:stCondLst>
                                  <p:childTnLst>
                                    <p:set>
                                      <p:cBhvr>
                                        <p:cTn id="28" dur="1" fill="hold">
                                          <p:stCondLst>
                                            <p:cond delay="0"/>
                                          </p:stCondLst>
                                        </p:cTn>
                                        <p:tgtEl>
                                          <p:spTgt spid="76"/>
                                        </p:tgtEl>
                                        <p:attrNameLst>
                                          <p:attrName>style.visibility</p:attrName>
                                        </p:attrNameLst>
                                      </p:cBhvr>
                                      <p:to>
                                        <p:strVal val="visible"/>
                                      </p:to>
                                    </p:set>
                                    <p:animEffect transition="in" filter="fade">
                                      <p:cBhvr>
                                        <p:cTn id="29" dur="250"/>
                                        <p:tgtEl>
                                          <p:spTgt spid="76"/>
                                        </p:tgtEl>
                                      </p:cBhvr>
                                    </p:animEffect>
                                  </p:childTnLst>
                                </p:cTn>
                              </p:par>
                              <p:par>
                                <p:cTn id="30" presetID="53" presetClass="entr" presetSubtype="16" fill="hold" grpId="0" nodeType="withEffect">
                                  <p:stCondLst>
                                    <p:cond delay="700"/>
                                  </p:stCondLst>
                                  <p:childTnLst>
                                    <p:set>
                                      <p:cBhvr>
                                        <p:cTn id="31" dur="1" fill="hold">
                                          <p:stCondLst>
                                            <p:cond delay="0"/>
                                          </p:stCondLst>
                                        </p:cTn>
                                        <p:tgtEl>
                                          <p:spTgt spid="63"/>
                                        </p:tgtEl>
                                        <p:attrNameLst>
                                          <p:attrName>style.visibility</p:attrName>
                                        </p:attrNameLst>
                                      </p:cBhvr>
                                      <p:to>
                                        <p:strVal val="visible"/>
                                      </p:to>
                                    </p:set>
                                    <p:anim calcmode="lin" valueType="num">
                                      <p:cBhvr>
                                        <p:cTn id="32" dur="250" fill="hold"/>
                                        <p:tgtEl>
                                          <p:spTgt spid="63"/>
                                        </p:tgtEl>
                                        <p:attrNameLst>
                                          <p:attrName>ppt_w</p:attrName>
                                        </p:attrNameLst>
                                      </p:cBhvr>
                                      <p:tavLst>
                                        <p:tav tm="0">
                                          <p:val>
                                            <p:fltVal val="0"/>
                                          </p:val>
                                        </p:tav>
                                        <p:tav tm="100000">
                                          <p:val>
                                            <p:strVal val="#ppt_w"/>
                                          </p:val>
                                        </p:tav>
                                      </p:tavLst>
                                    </p:anim>
                                    <p:anim calcmode="lin" valueType="num">
                                      <p:cBhvr>
                                        <p:cTn id="33" dur="250" fill="hold"/>
                                        <p:tgtEl>
                                          <p:spTgt spid="63"/>
                                        </p:tgtEl>
                                        <p:attrNameLst>
                                          <p:attrName>ppt_h</p:attrName>
                                        </p:attrNameLst>
                                      </p:cBhvr>
                                      <p:tavLst>
                                        <p:tav tm="0">
                                          <p:val>
                                            <p:fltVal val="0"/>
                                          </p:val>
                                        </p:tav>
                                        <p:tav tm="100000">
                                          <p:val>
                                            <p:strVal val="#ppt_h"/>
                                          </p:val>
                                        </p:tav>
                                      </p:tavLst>
                                    </p:anim>
                                    <p:animEffect transition="in" filter="fade">
                                      <p:cBhvr>
                                        <p:cTn id="34" dur="250"/>
                                        <p:tgtEl>
                                          <p:spTgt spid="63"/>
                                        </p:tgtEl>
                                      </p:cBhvr>
                                    </p:animEffect>
                                  </p:childTnLst>
                                </p:cTn>
                              </p:par>
                              <p:par>
                                <p:cTn id="35" presetID="22" presetClass="entr" presetSubtype="1" fill="hold" nodeType="withEffect">
                                  <p:stCondLst>
                                    <p:cond delay="800"/>
                                  </p:stCondLst>
                                  <p:childTnLst>
                                    <p:set>
                                      <p:cBhvr>
                                        <p:cTn id="36" dur="1" fill="hold">
                                          <p:stCondLst>
                                            <p:cond delay="0"/>
                                          </p:stCondLst>
                                        </p:cTn>
                                        <p:tgtEl>
                                          <p:spTgt spid="10"/>
                                        </p:tgtEl>
                                        <p:attrNameLst>
                                          <p:attrName>style.visibility</p:attrName>
                                        </p:attrNameLst>
                                      </p:cBhvr>
                                      <p:to>
                                        <p:strVal val="visible"/>
                                      </p:to>
                                    </p:set>
                                    <p:animEffect transition="in" filter="wipe(up)">
                                      <p:cBhvr>
                                        <p:cTn id="37" dur="250"/>
                                        <p:tgtEl>
                                          <p:spTgt spid="10"/>
                                        </p:tgtEl>
                                      </p:cBhvr>
                                    </p:animEffect>
                                  </p:childTnLst>
                                </p:cTn>
                              </p:par>
                              <p:par>
                                <p:cTn id="38" presetID="10" presetClass="entr" presetSubtype="0" fill="hold" grpId="0" nodeType="withEffect">
                                  <p:stCondLst>
                                    <p:cond delay="900"/>
                                  </p:stCondLst>
                                  <p:childTnLst>
                                    <p:set>
                                      <p:cBhvr>
                                        <p:cTn id="39" dur="1" fill="hold">
                                          <p:stCondLst>
                                            <p:cond delay="0"/>
                                          </p:stCondLst>
                                        </p:cTn>
                                        <p:tgtEl>
                                          <p:spTgt spid="66"/>
                                        </p:tgtEl>
                                        <p:attrNameLst>
                                          <p:attrName>style.visibility</p:attrName>
                                        </p:attrNameLst>
                                      </p:cBhvr>
                                      <p:to>
                                        <p:strVal val="visible"/>
                                      </p:to>
                                    </p:set>
                                    <p:animEffect transition="in" filter="fade">
                                      <p:cBhvr>
                                        <p:cTn id="40" dur="250"/>
                                        <p:tgtEl>
                                          <p:spTgt spid="66"/>
                                        </p:tgtEl>
                                      </p:cBhvr>
                                    </p:animEffect>
                                  </p:childTnLst>
                                </p:cTn>
                              </p:par>
                              <p:par>
                                <p:cTn id="41" presetID="53" presetClass="entr" presetSubtype="16" fill="hold" grpId="0" nodeType="withEffect">
                                  <p:stCondLst>
                                    <p:cond delay="1000"/>
                                  </p:stCondLst>
                                  <p:childTnLst>
                                    <p:set>
                                      <p:cBhvr>
                                        <p:cTn id="42" dur="1" fill="hold">
                                          <p:stCondLst>
                                            <p:cond delay="0"/>
                                          </p:stCondLst>
                                        </p:cTn>
                                        <p:tgtEl>
                                          <p:spTgt spid="55"/>
                                        </p:tgtEl>
                                        <p:attrNameLst>
                                          <p:attrName>style.visibility</p:attrName>
                                        </p:attrNameLst>
                                      </p:cBhvr>
                                      <p:to>
                                        <p:strVal val="visible"/>
                                      </p:to>
                                    </p:set>
                                    <p:anim calcmode="lin" valueType="num">
                                      <p:cBhvr>
                                        <p:cTn id="43" dur="250" fill="hold"/>
                                        <p:tgtEl>
                                          <p:spTgt spid="55"/>
                                        </p:tgtEl>
                                        <p:attrNameLst>
                                          <p:attrName>ppt_w</p:attrName>
                                        </p:attrNameLst>
                                      </p:cBhvr>
                                      <p:tavLst>
                                        <p:tav tm="0">
                                          <p:val>
                                            <p:fltVal val="0"/>
                                          </p:val>
                                        </p:tav>
                                        <p:tav tm="100000">
                                          <p:val>
                                            <p:strVal val="#ppt_w"/>
                                          </p:val>
                                        </p:tav>
                                      </p:tavLst>
                                    </p:anim>
                                    <p:anim calcmode="lin" valueType="num">
                                      <p:cBhvr>
                                        <p:cTn id="44" dur="250" fill="hold"/>
                                        <p:tgtEl>
                                          <p:spTgt spid="55"/>
                                        </p:tgtEl>
                                        <p:attrNameLst>
                                          <p:attrName>ppt_h</p:attrName>
                                        </p:attrNameLst>
                                      </p:cBhvr>
                                      <p:tavLst>
                                        <p:tav tm="0">
                                          <p:val>
                                            <p:fltVal val="0"/>
                                          </p:val>
                                        </p:tav>
                                        <p:tav tm="100000">
                                          <p:val>
                                            <p:strVal val="#ppt_h"/>
                                          </p:val>
                                        </p:tav>
                                      </p:tavLst>
                                    </p:anim>
                                    <p:animEffect transition="in" filter="fade">
                                      <p:cBhvr>
                                        <p:cTn id="45" dur="250"/>
                                        <p:tgtEl>
                                          <p:spTgt spid="55"/>
                                        </p:tgtEl>
                                      </p:cBhvr>
                                    </p:animEffect>
                                  </p:childTnLst>
                                </p:cTn>
                              </p:par>
                              <p:par>
                                <p:cTn id="46" presetID="22" presetClass="entr" presetSubtype="1" fill="hold" nodeType="withEffect">
                                  <p:stCondLst>
                                    <p:cond delay="1100"/>
                                  </p:stCondLst>
                                  <p:childTnLst>
                                    <p:set>
                                      <p:cBhvr>
                                        <p:cTn id="47" dur="1" fill="hold">
                                          <p:stCondLst>
                                            <p:cond delay="0"/>
                                          </p:stCondLst>
                                        </p:cTn>
                                        <p:tgtEl>
                                          <p:spTgt spid="6"/>
                                        </p:tgtEl>
                                        <p:attrNameLst>
                                          <p:attrName>style.visibility</p:attrName>
                                        </p:attrNameLst>
                                      </p:cBhvr>
                                      <p:to>
                                        <p:strVal val="visible"/>
                                      </p:to>
                                    </p:set>
                                    <p:animEffect transition="in" filter="wipe(up)">
                                      <p:cBhvr>
                                        <p:cTn id="48" dur="250"/>
                                        <p:tgtEl>
                                          <p:spTgt spid="6"/>
                                        </p:tgtEl>
                                      </p:cBhvr>
                                    </p:animEffect>
                                  </p:childTnLst>
                                </p:cTn>
                              </p:par>
                              <p:par>
                                <p:cTn id="49" presetID="10" presetClass="entr" presetSubtype="0" fill="hold" grpId="0" nodeType="withEffect">
                                  <p:stCondLst>
                                    <p:cond delay="120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250"/>
                                        <p:tgtEl>
                                          <p:spTgt spid="58"/>
                                        </p:tgtEl>
                                      </p:cBhvr>
                                    </p:animEffect>
                                  </p:childTnLst>
                                </p:cTn>
                              </p:par>
                              <p:par>
                                <p:cTn id="52" presetID="53" presetClass="entr" presetSubtype="16" fill="hold" grpId="0" nodeType="withEffect">
                                  <p:stCondLst>
                                    <p:cond delay="1300"/>
                                  </p:stCondLst>
                                  <p:childTnLst>
                                    <p:set>
                                      <p:cBhvr>
                                        <p:cTn id="53" dur="1" fill="hold">
                                          <p:stCondLst>
                                            <p:cond delay="0"/>
                                          </p:stCondLst>
                                        </p:cTn>
                                        <p:tgtEl>
                                          <p:spTgt spid="59"/>
                                        </p:tgtEl>
                                        <p:attrNameLst>
                                          <p:attrName>style.visibility</p:attrName>
                                        </p:attrNameLst>
                                      </p:cBhvr>
                                      <p:to>
                                        <p:strVal val="visible"/>
                                      </p:to>
                                    </p:set>
                                    <p:anim calcmode="lin" valueType="num">
                                      <p:cBhvr>
                                        <p:cTn id="54" dur="250" fill="hold"/>
                                        <p:tgtEl>
                                          <p:spTgt spid="59"/>
                                        </p:tgtEl>
                                        <p:attrNameLst>
                                          <p:attrName>ppt_w</p:attrName>
                                        </p:attrNameLst>
                                      </p:cBhvr>
                                      <p:tavLst>
                                        <p:tav tm="0">
                                          <p:val>
                                            <p:fltVal val="0"/>
                                          </p:val>
                                        </p:tav>
                                        <p:tav tm="100000">
                                          <p:val>
                                            <p:strVal val="#ppt_w"/>
                                          </p:val>
                                        </p:tav>
                                      </p:tavLst>
                                    </p:anim>
                                    <p:anim calcmode="lin" valueType="num">
                                      <p:cBhvr>
                                        <p:cTn id="55" dur="250" fill="hold"/>
                                        <p:tgtEl>
                                          <p:spTgt spid="59"/>
                                        </p:tgtEl>
                                        <p:attrNameLst>
                                          <p:attrName>ppt_h</p:attrName>
                                        </p:attrNameLst>
                                      </p:cBhvr>
                                      <p:tavLst>
                                        <p:tav tm="0">
                                          <p:val>
                                            <p:fltVal val="0"/>
                                          </p:val>
                                        </p:tav>
                                        <p:tav tm="100000">
                                          <p:val>
                                            <p:strVal val="#ppt_h"/>
                                          </p:val>
                                        </p:tav>
                                      </p:tavLst>
                                    </p:anim>
                                    <p:animEffect transition="in" filter="fade">
                                      <p:cBhvr>
                                        <p:cTn id="56" dur="250"/>
                                        <p:tgtEl>
                                          <p:spTgt spid="59"/>
                                        </p:tgtEl>
                                      </p:cBhvr>
                                    </p:animEffect>
                                  </p:childTnLst>
                                </p:cTn>
                              </p:par>
                              <p:par>
                                <p:cTn id="57" presetID="22" presetClass="entr" presetSubtype="1" fill="hold" nodeType="withEffect">
                                  <p:stCondLst>
                                    <p:cond delay="1400"/>
                                  </p:stCondLst>
                                  <p:childTnLst>
                                    <p:set>
                                      <p:cBhvr>
                                        <p:cTn id="58" dur="1" fill="hold">
                                          <p:stCondLst>
                                            <p:cond delay="0"/>
                                          </p:stCondLst>
                                        </p:cTn>
                                        <p:tgtEl>
                                          <p:spTgt spid="8"/>
                                        </p:tgtEl>
                                        <p:attrNameLst>
                                          <p:attrName>style.visibility</p:attrName>
                                        </p:attrNameLst>
                                      </p:cBhvr>
                                      <p:to>
                                        <p:strVal val="visible"/>
                                      </p:to>
                                    </p:set>
                                    <p:animEffect transition="in" filter="wipe(up)">
                                      <p:cBhvr>
                                        <p:cTn id="59" dur="250"/>
                                        <p:tgtEl>
                                          <p:spTgt spid="8"/>
                                        </p:tgtEl>
                                      </p:cBhvr>
                                    </p:animEffect>
                                  </p:childTnLst>
                                </p:cTn>
                              </p:par>
                              <p:par>
                                <p:cTn id="60" presetID="10" presetClass="entr" presetSubtype="0" fill="hold" grpId="0" nodeType="withEffect">
                                  <p:stCondLst>
                                    <p:cond delay="1500"/>
                                  </p:stCondLst>
                                  <p:childTnLst>
                                    <p:set>
                                      <p:cBhvr>
                                        <p:cTn id="61" dur="1" fill="hold">
                                          <p:stCondLst>
                                            <p:cond delay="0"/>
                                          </p:stCondLst>
                                        </p:cTn>
                                        <p:tgtEl>
                                          <p:spTgt spid="62"/>
                                        </p:tgtEl>
                                        <p:attrNameLst>
                                          <p:attrName>style.visibility</p:attrName>
                                        </p:attrNameLst>
                                      </p:cBhvr>
                                      <p:to>
                                        <p:strVal val="visible"/>
                                      </p:to>
                                    </p:set>
                                    <p:animEffect transition="in" filter="fade">
                                      <p:cBhvr>
                                        <p:cTn id="62" dur="250"/>
                                        <p:tgtEl>
                                          <p:spTgt spid="62"/>
                                        </p:tgtEl>
                                      </p:cBhvr>
                                    </p:animEffect>
                                  </p:childTnLst>
                                </p:cTn>
                              </p:par>
                              <p:par>
                                <p:cTn id="63" presetID="10" presetClass="entr" presetSubtype="0" fill="hold" nodeType="withEffect">
                                  <p:stCondLst>
                                    <p:cond delay="150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childTnLst>
                          </p:cTn>
                        </p:par>
                        <p:par>
                          <p:cTn id="66" fill="hold">
                            <p:stCondLst>
                              <p:cond delay="2000"/>
                            </p:stCondLst>
                            <p:childTnLst>
                              <p:par>
                                <p:cTn id="67" presetID="22" presetClass="entr" presetSubtype="8"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wipe(left)">
                                      <p:cBhvr>
                                        <p:cTn id="69" dur="150"/>
                                        <p:tgtEl>
                                          <p:spTgt spid="35"/>
                                        </p:tgtEl>
                                      </p:cBhvr>
                                    </p:animEffect>
                                  </p:childTnLst>
                                </p:cTn>
                              </p:par>
                            </p:childTnLst>
                          </p:cTn>
                        </p:par>
                        <p:par>
                          <p:cTn id="70" fill="hold">
                            <p:stCondLst>
                              <p:cond delay="2150"/>
                            </p:stCondLst>
                            <p:childTnLst>
                              <p:par>
                                <p:cTn id="71" presetID="22" presetClass="entr" presetSubtype="8" fill="hold" grpId="0" nodeType="afterEffect">
                                  <p:stCondLst>
                                    <p:cond delay="0"/>
                                  </p:stCondLst>
                                  <p:childTnLst>
                                    <p:set>
                                      <p:cBhvr>
                                        <p:cTn id="72" dur="1" fill="hold">
                                          <p:stCondLst>
                                            <p:cond delay="0"/>
                                          </p:stCondLst>
                                        </p:cTn>
                                        <p:tgtEl>
                                          <p:spTgt spid="37"/>
                                        </p:tgtEl>
                                        <p:attrNameLst>
                                          <p:attrName>style.visibility</p:attrName>
                                        </p:attrNameLst>
                                      </p:cBhvr>
                                      <p:to>
                                        <p:strVal val="visible"/>
                                      </p:to>
                                    </p:set>
                                    <p:animEffect transition="in" filter="wipe(left)">
                                      <p:cBhvr>
                                        <p:cTn id="73" dur="150"/>
                                        <p:tgtEl>
                                          <p:spTgt spid="37"/>
                                        </p:tgtEl>
                                      </p:cBhvr>
                                    </p:animEffect>
                                  </p:childTnLst>
                                </p:cTn>
                              </p:par>
                            </p:childTnLst>
                          </p:cTn>
                        </p:par>
                        <p:par>
                          <p:cTn id="74" fill="hold">
                            <p:stCondLst>
                              <p:cond delay="2300"/>
                            </p:stCondLst>
                            <p:childTnLst>
                              <p:par>
                                <p:cTn id="75" presetID="22" presetClass="entr" presetSubtype="8" fill="hold" grpId="0" nodeType="afterEffect">
                                  <p:stCondLst>
                                    <p:cond delay="0"/>
                                  </p:stCondLst>
                                  <p:childTnLst>
                                    <p:set>
                                      <p:cBhvr>
                                        <p:cTn id="76" dur="1" fill="hold">
                                          <p:stCondLst>
                                            <p:cond delay="0"/>
                                          </p:stCondLst>
                                        </p:cTn>
                                        <p:tgtEl>
                                          <p:spTgt spid="39"/>
                                        </p:tgtEl>
                                        <p:attrNameLst>
                                          <p:attrName>style.visibility</p:attrName>
                                        </p:attrNameLst>
                                      </p:cBhvr>
                                      <p:to>
                                        <p:strVal val="visible"/>
                                      </p:to>
                                    </p:set>
                                    <p:animEffect transition="in" filter="wipe(left)">
                                      <p:cBhvr>
                                        <p:cTn id="77" dur="150"/>
                                        <p:tgtEl>
                                          <p:spTgt spid="39"/>
                                        </p:tgtEl>
                                      </p:cBhvr>
                                    </p:animEffect>
                                  </p:childTnLst>
                                </p:cTn>
                              </p:par>
                            </p:childTnLst>
                          </p:cTn>
                        </p:par>
                        <p:par>
                          <p:cTn id="78" fill="hold">
                            <p:stCondLst>
                              <p:cond delay="2450"/>
                            </p:stCondLst>
                            <p:childTnLst>
                              <p:par>
                                <p:cTn id="79" presetID="22" presetClass="entr" presetSubtype="8" fill="hold" grpId="0" nodeType="afterEffect">
                                  <p:stCondLst>
                                    <p:cond delay="0"/>
                                  </p:stCondLst>
                                  <p:childTnLst>
                                    <p:set>
                                      <p:cBhvr>
                                        <p:cTn id="80" dur="1" fill="hold">
                                          <p:stCondLst>
                                            <p:cond delay="0"/>
                                          </p:stCondLst>
                                        </p:cTn>
                                        <p:tgtEl>
                                          <p:spTgt spid="41"/>
                                        </p:tgtEl>
                                        <p:attrNameLst>
                                          <p:attrName>style.visibility</p:attrName>
                                        </p:attrNameLst>
                                      </p:cBhvr>
                                      <p:to>
                                        <p:strVal val="visible"/>
                                      </p:to>
                                    </p:set>
                                    <p:animEffect transition="in" filter="wipe(left)">
                                      <p:cBhvr>
                                        <p:cTn id="81" dur="150"/>
                                        <p:tgtEl>
                                          <p:spTgt spid="41"/>
                                        </p:tgtEl>
                                      </p:cBhvr>
                                    </p:animEffect>
                                  </p:childTnLst>
                                </p:cTn>
                              </p:par>
                            </p:childTnLst>
                          </p:cTn>
                        </p:par>
                        <p:par>
                          <p:cTn id="82" fill="hold">
                            <p:stCondLst>
                              <p:cond delay="2600"/>
                            </p:stCondLst>
                            <p:childTnLst>
                              <p:par>
                                <p:cTn id="83" presetID="22" presetClass="entr" presetSubtype="8" fill="hold" grpId="0" nodeType="afterEffect">
                                  <p:stCondLst>
                                    <p:cond delay="0"/>
                                  </p:stCondLst>
                                  <p:childTnLst>
                                    <p:set>
                                      <p:cBhvr>
                                        <p:cTn id="84" dur="1" fill="hold">
                                          <p:stCondLst>
                                            <p:cond delay="0"/>
                                          </p:stCondLst>
                                        </p:cTn>
                                        <p:tgtEl>
                                          <p:spTgt spid="43"/>
                                        </p:tgtEl>
                                        <p:attrNameLst>
                                          <p:attrName>style.visibility</p:attrName>
                                        </p:attrNameLst>
                                      </p:cBhvr>
                                      <p:to>
                                        <p:strVal val="visible"/>
                                      </p:to>
                                    </p:set>
                                    <p:animEffect transition="in" filter="wipe(left)">
                                      <p:cBhvr>
                                        <p:cTn id="85" dur="150"/>
                                        <p:tgtEl>
                                          <p:spTgt spid="43"/>
                                        </p:tgtEl>
                                      </p:cBhvr>
                                    </p:animEffect>
                                  </p:childTnLst>
                                </p:cTn>
                              </p:par>
                            </p:childTnLst>
                          </p:cTn>
                        </p:par>
                        <p:par>
                          <p:cTn id="86" fill="hold">
                            <p:stCondLst>
                              <p:cond delay="2750"/>
                            </p:stCondLst>
                            <p:childTnLst>
                              <p:par>
                                <p:cTn id="87" presetID="22" presetClass="entr" presetSubtype="8" fill="hold" grpId="0" nodeType="afterEffect">
                                  <p:stCondLst>
                                    <p:cond delay="0"/>
                                  </p:stCondLst>
                                  <p:childTnLst>
                                    <p:set>
                                      <p:cBhvr>
                                        <p:cTn id="88" dur="1" fill="hold">
                                          <p:stCondLst>
                                            <p:cond delay="0"/>
                                          </p:stCondLst>
                                        </p:cTn>
                                        <p:tgtEl>
                                          <p:spTgt spid="45"/>
                                        </p:tgtEl>
                                        <p:attrNameLst>
                                          <p:attrName>style.visibility</p:attrName>
                                        </p:attrNameLst>
                                      </p:cBhvr>
                                      <p:to>
                                        <p:strVal val="visible"/>
                                      </p:to>
                                    </p:set>
                                    <p:animEffect transition="in" filter="wipe(left)">
                                      <p:cBhvr>
                                        <p:cTn id="89" dur="150"/>
                                        <p:tgtEl>
                                          <p:spTgt spid="45"/>
                                        </p:tgtEl>
                                      </p:cBhvr>
                                    </p:animEffect>
                                  </p:childTnLst>
                                </p:cTn>
                              </p:par>
                            </p:childTnLst>
                          </p:cTn>
                        </p:par>
                        <p:par>
                          <p:cTn id="90" fill="hold">
                            <p:stCondLst>
                              <p:cond delay="2900"/>
                            </p:stCondLst>
                            <p:childTnLst>
                              <p:par>
                                <p:cTn id="91" presetID="22" presetClass="entr" presetSubtype="8" fill="hold" grpId="0" nodeType="afterEffect">
                                  <p:stCondLst>
                                    <p:cond delay="0"/>
                                  </p:stCondLst>
                                  <p:childTnLst>
                                    <p:set>
                                      <p:cBhvr>
                                        <p:cTn id="92" dur="1" fill="hold">
                                          <p:stCondLst>
                                            <p:cond delay="0"/>
                                          </p:stCondLst>
                                        </p:cTn>
                                        <p:tgtEl>
                                          <p:spTgt spid="47"/>
                                        </p:tgtEl>
                                        <p:attrNameLst>
                                          <p:attrName>style.visibility</p:attrName>
                                        </p:attrNameLst>
                                      </p:cBhvr>
                                      <p:to>
                                        <p:strVal val="visible"/>
                                      </p:to>
                                    </p:set>
                                    <p:animEffect transition="in" filter="wipe(left)">
                                      <p:cBhvr>
                                        <p:cTn id="93" dur="150"/>
                                        <p:tgtEl>
                                          <p:spTgt spid="47"/>
                                        </p:tgtEl>
                                      </p:cBhvr>
                                    </p:animEffect>
                                  </p:childTnLst>
                                </p:cTn>
                              </p:par>
                            </p:childTnLst>
                          </p:cTn>
                        </p:par>
                        <p:par>
                          <p:cTn id="94" fill="hold">
                            <p:stCondLst>
                              <p:cond delay="3050"/>
                            </p:stCondLst>
                            <p:childTnLst>
                              <p:par>
                                <p:cTn id="95" presetID="22" presetClass="entr" presetSubtype="8" fill="hold" grpId="0" nodeType="afterEffect">
                                  <p:stCondLst>
                                    <p:cond delay="0"/>
                                  </p:stCondLst>
                                  <p:childTnLst>
                                    <p:set>
                                      <p:cBhvr>
                                        <p:cTn id="96" dur="1" fill="hold">
                                          <p:stCondLst>
                                            <p:cond delay="0"/>
                                          </p:stCondLst>
                                        </p:cTn>
                                        <p:tgtEl>
                                          <p:spTgt spid="49"/>
                                        </p:tgtEl>
                                        <p:attrNameLst>
                                          <p:attrName>style.visibility</p:attrName>
                                        </p:attrNameLst>
                                      </p:cBhvr>
                                      <p:to>
                                        <p:strVal val="visible"/>
                                      </p:to>
                                    </p:set>
                                    <p:animEffect transition="in" filter="wipe(left)">
                                      <p:cBhvr>
                                        <p:cTn id="97" dur="15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7" grpId="0" animBg="1"/>
      <p:bldP spid="39" grpId="0" animBg="1"/>
      <p:bldP spid="41" grpId="0" animBg="1"/>
      <p:bldP spid="43" grpId="0" animBg="1"/>
      <p:bldP spid="45" grpId="0" animBg="1"/>
      <p:bldP spid="47" grpId="0" animBg="1"/>
      <p:bldP spid="49" grpId="0" animBg="1"/>
      <p:bldP spid="55" grpId="0" animBg="1"/>
      <p:bldP spid="58" grpId="0"/>
      <p:bldP spid="59" grpId="0" animBg="1"/>
      <p:bldP spid="62" grpId="0"/>
      <p:bldP spid="63" grpId="0" animBg="1"/>
      <p:bldP spid="66" grpId="0"/>
      <p:bldP spid="73" grpId="0" animBg="1"/>
      <p:bldP spid="76" grpId="0"/>
      <p:bldP spid="67" grpId="0" animBg="1"/>
      <p:bldP spid="70"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 name="Group 78"/>
          <p:cNvGrpSpPr/>
          <p:nvPr/>
        </p:nvGrpSpPr>
        <p:grpSpPr>
          <a:xfrm>
            <a:off x="4635059" y="2998596"/>
            <a:ext cx="1060424" cy="1066032"/>
            <a:chOff x="776288" y="2444750"/>
            <a:chExt cx="600075" cy="603250"/>
          </a:xfrm>
        </p:grpSpPr>
        <p:sp>
          <p:nvSpPr>
            <p:cNvPr id="18" name="Oval 17"/>
            <p:cNvSpPr>
              <a:spLocks noChangeArrowheads="1"/>
            </p:cNvSpPr>
            <p:nvPr/>
          </p:nvSpPr>
          <p:spPr bwMode="auto">
            <a:xfrm>
              <a:off x="776288" y="2444750"/>
              <a:ext cx="600075" cy="603250"/>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64" name="Group 63"/>
            <p:cNvGrpSpPr/>
            <p:nvPr/>
          </p:nvGrpSpPr>
          <p:grpSpPr>
            <a:xfrm>
              <a:off x="862013" y="2624931"/>
              <a:ext cx="430213" cy="242888"/>
              <a:chOff x="862013" y="2847975"/>
              <a:chExt cx="430213" cy="242888"/>
            </a:xfrm>
          </p:grpSpPr>
          <p:sp>
            <p:nvSpPr>
              <p:cNvPr id="24" name="Freeform 23"/>
              <p:cNvSpPr>
                <a:spLocks noEditPoints="1"/>
              </p:cNvSpPr>
              <p:nvPr/>
            </p:nvSpPr>
            <p:spPr bwMode="auto">
              <a:xfrm>
                <a:off x="957263" y="2847975"/>
                <a:ext cx="334963" cy="242888"/>
              </a:xfrm>
              <a:custGeom>
                <a:avLst/>
                <a:gdLst>
                  <a:gd name="T0" fmla="*/ 191 w 197"/>
                  <a:gd name="T1" fmla="*/ 72 h 143"/>
                  <a:gd name="T2" fmla="*/ 184 w 197"/>
                  <a:gd name="T3" fmla="*/ 72 h 143"/>
                  <a:gd name="T4" fmla="*/ 172 w 197"/>
                  <a:gd name="T5" fmla="*/ 43 h 143"/>
                  <a:gd name="T6" fmla="*/ 157 w 197"/>
                  <a:gd name="T7" fmla="*/ 31 h 143"/>
                  <a:gd name="T8" fmla="*/ 126 w 197"/>
                  <a:gd name="T9" fmla="*/ 31 h 143"/>
                  <a:gd name="T10" fmla="*/ 126 w 197"/>
                  <a:gd name="T11" fmla="*/ 2 h 143"/>
                  <a:gd name="T12" fmla="*/ 123 w 197"/>
                  <a:gd name="T13" fmla="*/ 0 h 143"/>
                  <a:gd name="T14" fmla="*/ 2 w 197"/>
                  <a:gd name="T15" fmla="*/ 0 h 143"/>
                  <a:gd name="T16" fmla="*/ 0 w 197"/>
                  <a:gd name="T17" fmla="*/ 2 h 143"/>
                  <a:gd name="T18" fmla="*/ 0 w 197"/>
                  <a:gd name="T19" fmla="*/ 122 h 143"/>
                  <a:gd name="T20" fmla="*/ 2 w 197"/>
                  <a:gd name="T21" fmla="*/ 125 h 143"/>
                  <a:gd name="T22" fmla="*/ 19 w 197"/>
                  <a:gd name="T23" fmla="*/ 125 h 143"/>
                  <a:gd name="T24" fmla="*/ 39 w 197"/>
                  <a:gd name="T25" fmla="*/ 143 h 143"/>
                  <a:gd name="T26" fmla="*/ 60 w 197"/>
                  <a:gd name="T27" fmla="*/ 125 h 143"/>
                  <a:gd name="T28" fmla="*/ 138 w 197"/>
                  <a:gd name="T29" fmla="*/ 125 h 143"/>
                  <a:gd name="T30" fmla="*/ 159 w 197"/>
                  <a:gd name="T31" fmla="*/ 143 h 143"/>
                  <a:gd name="T32" fmla="*/ 180 w 197"/>
                  <a:gd name="T33" fmla="*/ 125 h 143"/>
                  <a:gd name="T34" fmla="*/ 191 w 197"/>
                  <a:gd name="T35" fmla="*/ 125 h 143"/>
                  <a:gd name="T36" fmla="*/ 197 w 197"/>
                  <a:gd name="T37" fmla="*/ 119 h 143"/>
                  <a:gd name="T38" fmla="*/ 197 w 197"/>
                  <a:gd name="T39" fmla="*/ 78 h 143"/>
                  <a:gd name="T40" fmla="*/ 191 w 197"/>
                  <a:gd name="T41" fmla="*/ 72 h 143"/>
                  <a:gd name="T42" fmla="*/ 157 w 197"/>
                  <a:gd name="T43" fmla="*/ 36 h 143"/>
                  <a:gd name="T44" fmla="*/ 168 w 197"/>
                  <a:gd name="T45" fmla="*/ 44 h 143"/>
                  <a:gd name="T46" fmla="*/ 179 w 197"/>
                  <a:gd name="T47" fmla="*/ 72 h 143"/>
                  <a:gd name="T48" fmla="*/ 126 w 197"/>
                  <a:gd name="T49" fmla="*/ 72 h 143"/>
                  <a:gd name="T50" fmla="*/ 126 w 197"/>
                  <a:gd name="T51" fmla="*/ 36 h 143"/>
                  <a:gd name="T52" fmla="*/ 157 w 197"/>
                  <a:gd name="T53" fmla="*/ 36 h 143"/>
                  <a:gd name="T54" fmla="*/ 4 w 197"/>
                  <a:gd name="T55" fmla="*/ 4 h 143"/>
                  <a:gd name="T56" fmla="*/ 121 w 197"/>
                  <a:gd name="T57" fmla="*/ 4 h 143"/>
                  <a:gd name="T58" fmla="*/ 121 w 197"/>
                  <a:gd name="T59" fmla="*/ 120 h 143"/>
                  <a:gd name="T60" fmla="*/ 60 w 197"/>
                  <a:gd name="T61" fmla="*/ 120 h 143"/>
                  <a:gd name="T62" fmla="*/ 39 w 197"/>
                  <a:gd name="T63" fmla="*/ 101 h 143"/>
                  <a:gd name="T64" fmla="*/ 19 w 197"/>
                  <a:gd name="T65" fmla="*/ 120 h 143"/>
                  <a:gd name="T66" fmla="*/ 4 w 197"/>
                  <a:gd name="T67" fmla="*/ 120 h 143"/>
                  <a:gd name="T68" fmla="*/ 4 w 197"/>
                  <a:gd name="T69" fmla="*/ 4 h 143"/>
                  <a:gd name="T70" fmla="*/ 39 w 197"/>
                  <a:gd name="T71" fmla="*/ 139 h 143"/>
                  <a:gd name="T72" fmla="*/ 23 w 197"/>
                  <a:gd name="T73" fmla="*/ 122 h 143"/>
                  <a:gd name="T74" fmla="*/ 39 w 197"/>
                  <a:gd name="T75" fmla="*/ 106 h 143"/>
                  <a:gd name="T76" fmla="*/ 56 w 197"/>
                  <a:gd name="T77" fmla="*/ 122 h 143"/>
                  <a:gd name="T78" fmla="*/ 39 w 197"/>
                  <a:gd name="T79" fmla="*/ 139 h 143"/>
                  <a:gd name="T80" fmla="*/ 159 w 197"/>
                  <a:gd name="T81" fmla="*/ 139 h 143"/>
                  <a:gd name="T82" fmla="*/ 142 w 197"/>
                  <a:gd name="T83" fmla="*/ 122 h 143"/>
                  <a:gd name="T84" fmla="*/ 159 w 197"/>
                  <a:gd name="T85" fmla="*/ 106 h 143"/>
                  <a:gd name="T86" fmla="*/ 175 w 197"/>
                  <a:gd name="T87" fmla="*/ 122 h 143"/>
                  <a:gd name="T88" fmla="*/ 175 w 197"/>
                  <a:gd name="T89" fmla="*/ 122 h 143"/>
                  <a:gd name="T90" fmla="*/ 175 w 197"/>
                  <a:gd name="T91" fmla="*/ 123 h 143"/>
                  <a:gd name="T92" fmla="*/ 159 w 197"/>
                  <a:gd name="T93" fmla="*/ 139 h 143"/>
                  <a:gd name="T94" fmla="*/ 193 w 197"/>
                  <a:gd name="T95" fmla="*/ 119 h 143"/>
                  <a:gd name="T96" fmla="*/ 191 w 197"/>
                  <a:gd name="T97" fmla="*/ 120 h 143"/>
                  <a:gd name="T98" fmla="*/ 180 w 197"/>
                  <a:gd name="T99" fmla="*/ 120 h 143"/>
                  <a:gd name="T100" fmla="*/ 159 w 197"/>
                  <a:gd name="T101" fmla="*/ 101 h 143"/>
                  <a:gd name="T102" fmla="*/ 138 w 197"/>
                  <a:gd name="T103" fmla="*/ 120 h 143"/>
                  <a:gd name="T104" fmla="*/ 126 w 197"/>
                  <a:gd name="T105" fmla="*/ 120 h 143"/>
                  <a:gd name="T106" fmla="*/ 126 w 197"/>
                  <a:gd name="T107" fmla="*/ 77 h 143"/>
                  <a:gd name="T108" fmla="*/ 191 w 197"/>
                  <a:gd name="T109" fmla="*/ 77 h 143"/>
                  <a:gd name="T110" fmla="*/ 193 w 197"/>
                  <a:gd name="T111" fmla="*/ 78 h 143"/>
                  <a:gd name="T112" fmla="*/ 193 w 197"/>
                  <a:gd name="T113" fmla="*/ 11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7" h="143">
                    <a:moveTo>
                      <a:pt x="191" y="72"/>
                    </a:moveTo>
                    <a:cubicBezTo>
                      <a:pt x="184" y="72"/>
                      <a:pt x="184" y="72"/>
                      <a:pt x="184" y="72"/>
                    </a:cubicBezTo>
                    <a:cubicBezTo>
                      <a:pt x="181" y="65"/>
                      <a:pt x="172" y="43"/>
                      <a:pt x="172" y="43"/>
                    </a:cubicBezTo>
                    <a:cubicBezTo>
                      <a:pt x="169" y="36"/>
                      <a:pt x="163" y="31"/>
                      <a:pt x="157" y="31"/>
                    </a:cubicBezTo>
                    <a:cubicBezTo>
                      <a:pt x="126" y="31"/>
                      <a:pt x="126" y="31"/>
                      <a:pt x="126" y="31"/>
                    </a:cubicBezTo>
                    <a:cubicBezTo>
                      <a:pt x="126" y="2"/>
                      <a:pt x="126" y="2"/>
                      <a:pt x="126" y="2"/>
                    </a:cubicBezTo>
                    <a:cubicBezTo>
                      <a:pt x="126" y="1"/>
                      <a:pt x="125" y="0"/>
                      <a:pt x="123" y="0"/>
                    </a:cubicBezTo>
                    <a:cubicBezTo>
                      <a:pt x="2" y="0"/>
                      <a:pt x="2" y="0"/>
                      <a:pt x="2" y="0"/>
                    </a:cubicBezTo>
                    <a:cubicBezTo>
                      <a:pt x="1" y="0"/>
                      <a:pt x="0" y="1"/>
                      <a:pt x="0" y="2"/>
                    </a:cubicBezTo>
                    <a:cubicBezTo>
                      <a:pt x="0" y="122"/>
                      <a:pt x="0" y="122"/>
                      <a:pt x="0" y="122"/>
                    </a:cubicBezTo>
                    <a:cubicBezTo>
                      <a:pt x="0" y="123"/>
                      <a:pt x="1" y="125"/>
                      <a:pt x="2" y="125"/>
                    </a:cubicBezTo>
                    <a:cubicBezTo>
                      <a:pt x="19" y="125"/>
                      <a:pt x="19" y="125"/>
                      <a:pt x="19" y="125"/>
                    </a:cubicBezTo>
                    <a:cubicBezTo>
                      <a:pt x="20" y="135"/>
                      <a:pt x="29" y="143"/>
                      <a:pt x="39" y="143"/>
                    </a:cubicBezTo>
                    <a:cubicBezTo>
                      <a:pt x="50" y="143"/>
                      <a:pt x="59" y="135"/>
                      <a:pt x="60" y="125"/>
                    </a:cubicBezTo>
                    <a:cubicBezTo>
                      <a:pt x="138" y="125"/>
                      <a:pt x="138" y="125"/>
                      <a:pt x="138" y="125"/>
                    </a:cubicBezTo>
                    <a:cubicBezTo>
                      <a:pt x="139" y="135"/>
                      <a:pt x="148" y="143"/>
                      <a:pt x="159" y="143"/>
                    </a:cubicBezTo>
                    <a:cubicBezTo>
                      <a:pt x="170" y="143"/>
                      <a:pt x="178" y="135"/>
                      <a:pt x="180" y="125"/>
                    </a:cubicBezTo>
                    <a:cubicBezTo>
                      <a:pt x="191" y="125"/>
                      <a:pt x="191" y="125"/>
                      <a:pt x="191" y="125"/>
                    </a:cubicBezTo>
                    <a:cubicBezTo>
                      <a:pt x="195" y="125"/>
                      <a:pt x="197" y="122"/>
                      <a:pt x="197" y="119"/>
                    </a:cubicBezTo>
                    <a:cubicBezTo>
                      <a:pt x="197" y="78"/>
                      <a:pt x="197" y="78"/>
                      <a:pt x="197" y="78"/>
                    </a:cubicBezTo>
                    <a:cubicBezTo>
                      <a:pt x="197" y="75"/>
                      <a:pt x="195" y="72"/>
                      <a:pt x="191" y="72"/>
                    </a:cubicBezTo>
                    <a:close/>
                    <a:moveTo>
                      <a:pt x="157" y="36"/>
                    </a:moveTo>
                    <a:cubicBezTo>
                      <a:pt x="161" y="36"/>
                      <a:pt x="166" y="40"/>
                      <a:pt x="168" y="44"/>
                    </a:cubicBezTo>
                    <a:cubicBezTo>
                      <a:pt x="168" y="45"/>
                      <a:pt x="175" y="64"/>
                      <a:pt x="179" y="72"/>
                    </a:cubicBezTo>
                    <a:cubicBezTo>
                      <a:pt x="126" y="72"/>
                      <a:pt x="126" y="72"/>
                      <a:pt x="126" y="72"/>
                    </a:cubicBezTo>
                    <a:cubicBezTo>
                      <a:pt x="126" y="36"/>
                      <a:pt x="126" y="36"/>
                      <a:pt x="126" y="36"/>
                    </a:cubicBezTo>
                    <a:lnTo>
                      <a:pt x="157" y="36"/>
                    </a:lnTo>
                    <a:close/>
                    <a:moveTo>
                      <a:pt x="4" y="4"/>
                    </a:moveTo>
                    <a:cubicBezTo>
                      <a:pt x="121" y="4"/>
                      <a:pt x="121" y="4"/>
                      <a:pt x="121" y="4"/>
                    </a:cubicBezTo>
                    <a:cubicBezTo>
                      <a:pt x="121" y="120"/>
                      <a:pt x="121" y="120"/>
                      <a:pt x="121" y="120"/>
                    </a:cubicBezTo>
                    <a:cubicBezTo>
                      <a:pt x="60" y="120"/>
                      <a:pt x="60" y="120"/>
                      <a:pt x="60" y="120"/>
                    </a:cubicBezTo>
                    <a:cubicBezTo>
                      <a:pt x="59" y="109"/>
                      <a:pt x="50" y="101"/>
                      <a:pt x="39" y="101"/>
                    </a:cubicBezTo>
                    <a:cubicBezTo>
                      <a:pt x="29" y="101"/>
                      <a:pt x="20" y="109"/>
                      <a:pt x="19" y="120"/>
                    </a:cubicBezTo>
                    <a:cubicBezTo>
                      <a:pt x="4" y="120"/>
                      <a:pt x="4" y="120"/>
                      <a:pt x="4" y="120"/>
                    </a:cubicBezTo>
                    <a:lnTo>
                      <a:pt x="4" y="4"/>
                    </a:lnTo>
                    <a:close/>
                    <a:moveTo>
                      <a:pt x="39" y="139"/>
                    </a:moveTo>
                    <a:cubicBezTo>
                      <a:pt x="30" y="139"/>
                      <a:pt x="23" y="131"/>
                      <a:pt x="23" y="122"/>
                    </a:cubicBezTo>
                    <a:cubicBezTo>
                      <a:pt x="23" y="113"/>
                      <a:pt x="30" y="106"/>
                      <a:pt x="39" y="106"/>
                    </a:cubicBezTo>
                    <a:cubicBezTo>
                      <a:pt x="48" y="106"/>
                      <a:pt x="56" y="113"/>
                      <a:pt x="56" y="122"/>
                    </a:cubicBezTo>
                    <a:cubicBezTo>
                      <a:pt x="56" y="131"/>
                      <a:pt x="48" y="139"/>
                      <a:pt x="39" y="139"/>
                    </a:cubicBezTo>
                    <a:close/>
                    <a:moveTo>
                      <a:pt x="159" y="139"/>
                    </a:moveTo>
                    <a:cubicBezTo>
                      <a:pt x="150" y="139"/>
                      <a:pt x="142" y="131"/>
                      <a:pt x="142" y="122"/>
                    </a:cubicBezTo>
                    <a:cubicBezTo>
                      <a:pt x="142" y="113"/>
                      <a:pt x="150" y="106"/>
                      <a:pt x="159" y="106"/>
                    </a:cubicBezTo>
                    <a:cubicBezTo>
                      <a:pt x="168" y="106"/>
                      <a:pt x="175" y="113"/>
                      <a:pt x="175" y="122"/>
                    </a:cubicBezTo>
                    <a:cubicBezTo>
                      <a:pt x="175" y="122"/>
                      <a:pt x="175" y="122"/>
                      <a:pt x="175" y="122"/>
                    </a:cubicBezTo>
                    <a:cubicBezTo>
                      <a:pt x="175" y="122"/>
                      <a:pt x="175" y="122"/>
                      <a:pt x="175" y="123"/>
                    </a:cubicBezTo>
                    <a:cubicBezTo>
                      <a:pt x="175" y="131"/>
                      <a:pt x="168" y="139"/>
                      <a:pt x="159" y="139"/>
                    </a:cubicBezTo>
                    <a:close/>
                    <a:moveTo>
                      <a:pt x="193" y="119"/>
                    </a:moveTo>
                    <a:cubicBezTo>
                      <a:pt x="193" y="119"/>
                      <a:pt x="192" y="120"/>
                      <a:pt x="191" y="120"/>
                    </a:cubicBezTo>
                    <a:cubicBezTo>
                      <a:pt x="180" y="120"/>
                      <a:pt x="180" y="120"/>
                      <a:pt x="180" y="120"/>
                    </a:cubicBezTo>
                    <a:cubicBezTo>
                      <a:pt x="178" y="109"/>
                      <a:pt x="170" y="101"/>
                      <a:pt x="159" y="101"/>
                    </a:cubicBezTo>
                    <a:cubicBezTo>
                      <a:pt x="148" y="101"/>
                      <a:pt x="139" y="109"/>
                      <a:pt x="138" y="120"/>
                    </a:cubicBezTo>
                    <a:cubicBezTo>
                      <a:pt x="126" y="120"/>
                      <a:pt x="126" y="120"/>
                      <a:pt x="126" y="120"/>
                    </a:cubicBezTo>
                    <a:cubicBezTo>
                      <a:pt x="126" y="77"/>
                      <a:pt x="126" y="77"/>
                      <a:pt x="126" y="77"/>
                    </a:cubicBezTo>
                    <a:cubicBezTo>
                      <a:pt x="191" y="77"/>
                      <a:pt x="191" y="77"/>
                      <a:pt x="191" y="77"/>
                    </a:cubicBezTo>
                    <a:cubicBezTo>
                      <a:pt x="192" y="77"/>
                      <a:pt x="193" y="77"/>
                      <a:pt x="193" y="78"/>
                    </a:cubicBezTo>
                    <a:lnTo>
                      <a:pt x="193" y="119"/>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5" name="Freeform 24"/>
              <p:cNvSpPr>
                <a:spLocks/>
              </p:cNvSpPr>
              <p:nvPr/>
            </p:nvSpPr>
            <p:spPr bwMode="auto">
              <a:xfrm>
                <a:off x="862013" y="2847975"/>
                <a:ext cx="76200" cy="7938"/>
              </a:xfrm>
              <a:custGeom>
                <a:avLst/>
                <a:gdLst>
                  <a:gd name="T0" fmla="*/ 42 w 45"/>
                  <a:gd name="T1" fmla="*/ 0 h 4"/>
                  <a:gd name="T2" fmla="*/ 3 w 45"/>
                  <a:gd name="T3" fmla="*/ 0 h 4"/>
                  <a:gd name="T4" fmla="*/ 0 w 45"/>
                  <a:gd name="T5" fmla="*/ 2 h 4"/>
                  <a:gd name="T6" fmla="*/ 3 w 45"/>
                  <a:gd name="T7" fmla="*/ 4 h 4"/>
                  <a:gd name="T8" fmla="*/ 42 w 45"/>
                  <a:gd name="T9" fmla="*/ 4 h 4"/>
                  <a:gd name="T10" fmla="*/ 45 w 45"/>
                  <a:gd name="T11" fmla="*/ 2 h 4"/>
                  <a:gd name="T12" fmla="*/ 42 w 4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5" h="4">
                    <a:moveTo>
                      <a:pt x="42" y="0"/>
                    </a:moveTo>
                    <a:cubicBezTo>
                      <a:pt x="3" y="0"/>
                      <a:pt x="3" y="0"/>
                      <a:pt x="3" y="0"/>
                    </a:cubicBezTo>
                    <a:cubicBezTo>
                      <a:pt x="1" y="0"/>
                      <a:pt x="0" y="1"/>
                      <a:pt x="0" y="2"/>
                    </a:cubicBezTo>
                    <a:cubicBezTo>
                      <a:pt x="0" y="3"/>
                      <a:pt x="1" y="4"/>
                      <a:pt x="3" y="4"/>
                    </a:cubicBezTo>
                    <a:cubicBezTo>
                      <a:pt x="42" y="4"/>
                      <a:pt x="42" y="4"/>
                      <a:pt x="42" y="4"/>
                    </a:cubicBezTo>
                    <a:cubicBezTo>
                      <a:pt x="44" y="4"/>
                      <a:pt x="45" y="3"/>
                      <a:pt x="45" y="2"/>
                    </a:cubicBezTo>
                    <a:cubicBezTo>
                      <a:pt x="45" y="1"/>
                      <a:pt x="44" y="0"/>
                      <a:pt x="42" y="0"/>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6" name="Freeform 25"/>
              <p:cNvSpPr>
                <a:spLocks/>
              </p:cNvSpPr>
              <p:nvPr/>
            </p:nvSpPr>
            <p:spPr bwMode="auto">
              <a:xfrm>
                <a:off x="877888" y="2886075"/>
                <a:ext cx="60325" cy="6350"/>
              </a:xfrm>
              <a:custGeom>
                <a:avLst/>
                <a:gdLst>
                  <a:gd name="T0" fmla="*/ 32 w 35"/>
                  <a:gd name="T1" fmla="*/ 0 h 4"/>
                  <a:gd name="T2" fmla="*/ 2 w 35"/>
                  <a:gd name="T3" fmla="*/ 0 h 4"/>
                  <a:gd name="T4" fmla="*/ 0 w 35"/>
                  <a:gd name="T5" fmla="*/ 2 h 4"/>
                  <a:gd name="T6" fmla="*/ 2 w 35"/>
                  <a:gd name="T7" fmla="*/ 4 h 4"/>
                  <a:gd name="T8" fmla="*/ 32 w 35"/>
                  <a:gd name="T9" fmla="*/ 4 h 4"/>
                  <a:gd name="T10" fmla="*/ 35 w 35"/>
                  <a:gd name="T11" fmla="*/ 2 h 4"/>
                  <a:gd name="T12" fmla="*/ 32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2" y="0"/>
                    </a:moveTo>
                    <a:cubicBezTo>
                      <a:pt x="2" y="0"/>
                      <a:pt x="2" y="0"/>
                      <a:pt x="2" y="0"/>
                    </a:cubicBezTo>
                    <a:cubicBezTo>
                      <a:pt x="1" y="0"/>
                      <a:pt x="0" y="1"/>
                      <a:pt x="0" y="2"/>
                    </a:cubicBezTo>
                    <a:cubicBezTo>
                      <a:pt x="0" y="3"/>
                      <a:pt x="1" y="4"/>
                      <a:pt x="2" y="4"/>
                    </a:cubicBezTo>
                    <a:cubicBezTo>
                      <a:pt x="32" y="4"/>
                      <a:pt x="32" y="4"/>
                      <a:pt x="32" y="4"/>
                    </a:cubicBezTo>
                    <a:cubicBezTo>
                      <a:pt x="34" y="4"/>
                      <a:pt x="35" y="3"/>
                      <a:pt x="35" y="2"/>
                    </a:cubicBezTo>
                    <a:cubicBezTo>
                      <a:pt x="35" y="1"/>
                      <a:pt x="34" y="0"/>
                      <a:pt x="32" y="0"/>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7" name="Freeform 26"/>
              <p:cNvSpPr>
                <a:spLocks/>
              </p:cNvSpPr>
              <p:nvPr/>
            </p:nvSpPr>
            <p:spPr bwMode="auto">
              <a:xfrm>
                <a:off x="895350" y="2922588"/>
                <a:ext cx="42863" cy="9525"/>
              </a:xfrm>
              <a:custGeom>
                <a:avLst/>
                <a:gdLst>
                  <a:gd name="T0" fmla="*/ 22 w 25"/>
                  <a:gd name="T1" fmla="*/ 0 h 5"/>
                  <a:gd name="T2" fmla="*/ 2 w 25"/>
                  <a:gd name="T3" fmla="*/ 0 h 5"/>
                  <a:gd name="T4" fmla="*/ 0 w 25"/>
                  <a:gd name="T5" fmla="*/ 2 h 5"/>
                  <a:gd name="T6" fmla="*/ 2 w 25"/>
                  <a:gd name="T7" fmla="*/ 5 h 5"/>
                  <a:gd name="T8" fmla="*/ 22 w 25"/>
                  <a:gd name="T9" fmla="*/ 5 h 5"/>
                  <a:gd name="T10" fmla="*/ 25 w 25"/>
                  <a:gd name="T11" fmla="*/ 2 h 5"/>
                  <a:gd name="T12" fmla="*/ 22 w 2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5" h="5">
                    <a:moveTo>
                      <a:pt x="22" y="0"/>
                    </a:moveTo>
                    <a:cubicBezTo>
                      <a:pt x="2" y="0"/>
                      <a:pt x="2" y="0"/>
                      <a:pt x="2" y="0"/>
                    </a:cubicBezTo>
                    <a:cubicBezTo>
                      <a:pt x="1" y="0"/>
                      <a:pt x="0" y="1"/>
                      <a:pt x="0" y="2"/>
                    </a:cubicBezTo>
                    <a:cubicBezTo>
                      <a:pt x="0" y="3"/>
                      <a:pt x="1" y="5"/>
                      <a:pt x="2" y="5"/>
                    </a:cubicBezTo>
                    <a:cubicBezTo>
                      <a:pt x="22" y="5"/>
                      <a:pt x="22" y="5"/>
                      <a:pt x="22" y="5"/>
                    </a:cubicBezTo>
                    <a:cubicBezTo>
                      <a:pt x="24" y="5"/>
                      <a:pt x="25" y="3"/>
                      <a:pt x="25" y="2"/>
                    </a:cubicBezTo>
                    <a:cubicBezTo>
                      <a:pt x="25" y="1"/>
                      <a:pt x="24" y="0"/>
                      <a:pt x="22" y="0"/>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76" name="Group 75"/>
          <p:cNvGrpSpPr/>
          <p:nvPr/>
        </p:nvGrpSpPr>
        <p:grpSpPr>
          <a:xfrm>
            <a:off x="10201808" y="3001400"/>
            <a:ext cx="1066032" cy="1060424"/>
            <a:chOff x="3503613" y="2446338"/>
            <a:chExt cx="603250" cy="600075"/>
          </a:xfrm>
        </p:grpSpPr>
        <p:sp>
          <p:nvSpPr>
            <p:cNvPr id="16" name="Oval 15"/>
            <p:cNvSpPr>
              <a:spLocks noChangeArrowheads="1"/>
            </p:cNvSpPr>
            <p:nvPr/>
          </p:nvSpPr>
          <p:spPr bwMode="auto">
            <a:xfrm>
              <a:off x="3503613" y="2446338"/>
              <a:ext cx="603250" cy="600075"/>
            </a:xfrm>
            <a:prstGeom prst="ellipse">
              <a:avLst/>
            </a:pr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67" name="Group 66"/>
            <p:cNvGrpSpPr/>
            <p:nvPr/>
          </p:nvGrpSpPr>
          <p:grpSpPr>
            <a:xfrm>
              <a:off x="3622675" y="2555875"/>
              <a:ext cx="365125" cy="381001"/>
              <a:chOff x="3622675" y="2749550"/>
              <a:chExt cx="365125" cy="381001"/>
            </a:xfrm>
          </p:grpSpPr>
          <p:sp>
            <p:nvSpPr>
              <p:cNvPr id="28" name="Freeform 27"/>
              <p:cNvSpPr>
                <a:spLocks/>
              </p:cNvSpPr>
              <p:nvPr/>
            </p:nvSpPr>
            <p:spPr bwMode="auto">
              <a:xfrm>
                <a:off x="3622675" y="2749550"/>
                <a:ext cx="365125" cy="141288"/>
              </a:xfrm>
              <a:custGeom>
                <a:avLst/>
                <a:gdLst>
                  <a:gd name="T0" fmla="*/ 215 w 215"/>
                  <a:gd name="T1" fmla="*/ 80 h 83"/>
                  <a:gd name="T2" fmla="*/ 193 w 215"/>
                  <a:gd name="T3" fmla="*/ 39 h 83"/>
                  <a:gd name="T4" fmla="*/ 192 w 215"/>
                  <a:gd name="T5" fmla="*/ 39 h 83"/>
                  <a:gd name="T6" fmla="*/ 192 w 215"/>
                  <a:gd name="T7" fmla="*/ 39 h 83"/>
                  <a:gd name="T8" fmla="*/ 175 w 215"/>
                  <a:gd name="T9" fmla="*/ 22 h 83"/>
                  <a:gd name="T10" fmla="*/ 107 w 215"/>
                  <a:gd name="T11" fmla="*/ 0 h 83"/>
                  <a:gd name="T12" fmla="*/ 107 w 215"/>
                  <a:gd name="T13" fmla="*/ 0 h 83"/>
                  <a:gd name="T14" fmla="*/ 107 w 215"/>
                  <a:gd name="T15" fmla="*/ 0 h 83"/>
                  <a:gd name="T16" fmla="*/ 107 w 215"/>
                  <a:gd name="T17" fmla="*/ 0 h 83"/>
                  <a:gd name="T18" fmla="*/ 40 w 215"/>
                  <a:gd name="T19" fmla="*/ 22 h 83"/>
                  <a:gd name="T20" fmla="*/ 22 w 215"/>
                  <a:gd name="T21" fmla="*/ 39 h 83"/>
                  <a:gd name="T22" fmla="*/ 22 w 215"/>
                  <a:gd name="T23" fmla="*/ 39 h 83"/>
                  <a:gd name="T24" fmla="*/ 22 w 215"/>
                  <a:gd name="T25" fmla="*/ 39 h 83"/>
                  <a:gd name="T26" fmla="*/ 0 w 215"/>
                  <a:gd name="T27" fmla="*/ 80 h 83"/>
                  <a:gd name="T28" fmla="*/ 1 w 215"/>
                  <a:gd name="T29" fmla="*/ 83 h 83"/>
                  <a:gd name="T30" fmla="*/ 2 w 215"/>
                  <a:gd name="T31" fmla="*/ 83 h 83"/>
                  <a:gd name="T32" fmla="*/ 4 w 215"/>
                  <a:gd name="T33" fmla="*/ 81 h 83"/>
                  <a:gd name="T34" fmla="*/ 24 w 215"/>
                  <a:gd name="T35" fmla="*/ 44 h 83"/>
                  <a:gd name="T36" fmla="*/ 33 w 215"/>
                  <a:gd name="T37" fmla="*/ 57 h 83"/>
                  <a:gd name="T38" fmla="*/ 35 w 215"/>
                  <a:gd name="T39" fmla="*/ 58 h 83"/>
                  <a:gd name="T40" fmla="*/ 37 w 215"/>
                  <a:gd name="T41" fmla="*/ 57 h 83"/>
                  <a:gd name="T42" fmla="*/ 37 w 215"/>
                  <a:gd name="T43" fmla="*/ 54 h 83"/>
                  <a:gd name="T44" fmla="*/ 27 w 215"/>
                  <a:gd name="T45" fmla="*/ 41 h 83"/>
                  <a:gd name="T46" fmla="*/ 43 w 215"/>
                  <a:gd name="T47" fmla="*/ 26 h 83"/>
                  <a:gd name="T48" fmla="*/ 105 w 215"/>
                  <a:gd name="T49" fmla="*/ 4 h 83"/>
                  <a:gd name="T50" fmla="*/ 105 w 215"/>
                  <a:gd name="T51" fmla="*/ 25 h 83"/>
                  <a:gd name="T52" fmla="*/ 107 w 215"/>
                  <a:gd name="T53" fmla="*/ 27 h 83"/>
                  <a:gd name="T54" fmla="*/ 110 w 215"/>
                  <a:gd name="T55" fmla="*/ 25 h 83"/>
                  <a:gd name="T56" fmla="*/ 110 w 215"/>
                  <a:gd name="T57" fmla="*/ 4 h 83"/>
                  <a:gd name="T58" fmla="*/ 172 w 215"/>
                  <a:gd name="T59" fmla="*/ 26 h 83"/>
                  <a:gd name="T60" fmla="*/ 188 w 215"/>
                  <a:gd name="T61" fmla="*/ 41 h 83"/>
                  <a:gd name="T62" fmla="*/ 178 w 215"/>
                  <a:gd name="T63" fmla="*/ 54 h 83"/>
                  <a:gd name="T64" fmla="*/ 178 w 215"/>
                  <a:gd name="T65" fmla="*/ 57 h 83"/>
                  <a:gd name="T66" fmla="*/ 180 w 215"/>
                  <a:gd name="T67" fmla="*/ 58 h 83"/>
                  <a:gd name="T68" fmla="*/ 181 w 215"/>
                  <a:gd name="T69" fmla="*/ 57 h 83"/>
                  <a:gd name="T70" fmla="*/ 191 w 215"/>
                  <a:gd name="T71" fmla="*/ 44 h 83"/>
                  <a:gd name="T72" fmla="*/ 210 w 215"/>
                  <a:gd name="T73" fmla="*/ 81 h 83"/>
                  <a:gd name="T74" fmla="*/ 213 w 215"/>
                  <a:gd name="T75" fmla="*/ 83 h 83"/>
                  <a:gd name="T76" fmla="*/ 215 w 215"/>
                  <a:gd name="T77" fmla="*/ 8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5" h="83">
                    <a:moveTo>
                      <a:pt x="215" y="80"/>
                    </a:moveTo>
                    <a:cubicBezTo>
                      <a:pt x="211" y="65"/>
                      <a:pt x="203" y="51"/>
                      <a:pt x="193" y="39"/>
                    </a:cubicBezTo>
                    <a:cubicBezTo>
                      <a:pt x="193" y="39"/>
                      <a:pt x="193" y="39"/>
                      <a:pt x="192" y="39"/>
                    </a:cubicBezTo>
                    <a:cubicBezTo>
                      <a:pt x="192" y="39"/>
                      <a:pt x="192" y="39"/>
                      <a:pt x="192" y="39"/>
                    </a:cubicBezTo>
                    <a:cubicBezTo>
                      <a:pt x="187" y="33"/>
                      <a:pt x="181" y="27"/>
                      <a:pt x="175" y="22"/>
                    </a:cubicBezTo>
                    <a:cubicBezTo>
                      <a:pt x="155" y="7"/>
                      <a:pt x="132" y="0"/>
                      <a:pt x="107" y="0"/>
                    </a:cubicBezTo>
                    <a:cubicBezTo>
                      <a:pt x="107" y="0"/>
                      <a:pt x="107" y="0"/>
                      <a:pt x="107" y="0"/>
                    </a:cubicBezTo>
                    <a:cubicBezTo>
                      <a:pt x="107" y="0"/>
                      <a:pt x="107" y="0"/>
                      <a:pt x="107" y="0"/>
                    </a:cubicBezTo>
                    <a:cubicBezTo>
                      <a:pt x="107" y="0"/>
                      <a:pt x="107" y="0"/>
                      <a:pt x="107" y="0"/>
                    </a:cubicBezTo>
                    <a:cubicBezTo>
                      <a:pt x="83" y="0"/>
                      <a:pt x="59" y="7"/>
                      <a:pt x="40" y="22"/>
                    </a:cubicBezTo>
                    <a:cubicBezTo>
                      <a:pt x="33" y="27"/>
                      <a:pt x="28" y="33"/>
                      <a:pt x="22" y="39"/>
                    </a:cubicBezTo>
                    <a:cubicBezTo>
                      <a:pt x="22" y="39"/>
                      <a:pt x="22" y="39"/>
                      <a:pt x="22" y="39"/>
                    </a:cubicBezTo>
                    <a:cubicBezTo>
                      <a:pt x="22" y="39"/>
                      <a:pt x="22" y="39"/>
                      <a:pt x="22" y="39"/>
                    </a:cubicBezTo>
                    <a:cubicBezTo>
                      <a:pt x="12" y="51"/>
                      <a:pt x="4" y="65"/>
                      <a:pt x="0" y="80"/>
                    </a:cubicBezTo>
                    <a:cubicBezTo>
                      <a:pt x="0" y="81"/>
                      <a:pt x="0" y="82"/>
                      <a:pt x="1" y="83"/>
                    </a:cubicBezTo>
                    <a:cubicBezTo>
                      <a:pt x="2" y="83"/>
                      <a:pt x="2" y="83"/>
                      <a:pt x="2" y="83"/>
                    </a:cubicBezTo>
                    <a:cubicBezTo>
                      <a:pt x="3" y="83"/>
                      <a:pt x="4" y="82"/>
                      <a:pt x="4" y="81"/>
                    </a:cubicBezTo>
                    <a:cubicBezTo>
                      <a:pt x="8" y="68"/>
                      <a:pt x="15" y="55"/>
                      <a:pt x="24" y="44"/>
                    </a:cubicBezTo>
                    <a:cubicBezTo>
                      <a:pt x="33" y="57"/>
                      <a:pt x="33" y="57"/>
                      <a:pt x="33" y="57"/>
                    </a:cubicBezTo>
                    <a:cubicBezTo>
                      <a:pt x="34" y="57"/>
                      <a:pt x="34" y="58"/>
                      <a:pt x="35" y="58"/>
                    </a:cubicBezTo>
                    <a:cubicBezTo>
                      <a:pt x="36" y="58"/>
                      <a:pt x="36" y="57"/>
                      <a:pt x="37" y="57"/>
                    </a:cubicBezTo>
                    <a:cubicBezTo>
                      <a:pt x="38" y="56"/>
                      <a:pt x="38" y="55"/>
                      <a:pt x="37" y="54"/>
                    </a:cubicBezTo>
                    <a:cubicBezTo>
                      <a:pt x="27" y="41"/>
                      <a:pt x="27" y="41"/>
                      <a:pt x="27" y="41"/>
                    </a:cubicBezTo>
                    <a:cubicBezTo>
                      <a:pt x="32" y="35"/>
                      <a:pt x="37" y="30"/>
                      <a:pt x="43" y="26"/>
                    </a:cubicBezTo>
                    <a:cubicBezTo>
                      <a:pt x="61" y="12"/>
                      <a:pt x="82" y="5"/>
                      <a:pt x="105" y="4"/>
                    </a:cubicBezTo>
                    <a:cubicBezTo>
                      <a:pt x="105" y="25"/>
                      <a:pt x="105" y="25"/>
                      <a:pt x="105" y="25"/>
                    </a:cubicBezTo>
                    <a:cubicBezTo>
                      <a:pt x="105" y="26"/>
                      <a:pt x="106" y="27"/>
                      <a:pt x="107" y="27"/>
                    </a:cubicBezTo>
                    <a:cubicBezTo>
                      <a:pt x="109" y="27"/>
                      <a:pt x="110" y="26"/>
                      <a:pt x="110" y="25"/>
                    </a:cubicBezTo>
                    <a:cubicBezTo>
                      <a:pt x="110" y="4"/>
                      <a:pt x="110" y="4"/>
                      <a:pt x="110" y="4"/>
                    </a:cubicBezTo>
                    <a:cubicBezTo>
                      <a:pt x="132" y="5"/>
                      <a:pt x="154" y="12"/>
                      <a:pt x="172" y="26"/>
                    </a:cubicBezTo>
                    <a:cubicBezTo>
                      <a:pt x="178" y="30"/>
                      <a:pt x="183" y="35"/>
                      <a:pt x="188" y="41"/>
                    </a:cubicBezTo>
                    <a:cubicBezTo>
                      <a:pt x="178" y="54"/>
                      <a:pt x="178" y="54"/>
                      <a:pt x="178" y="54"/>
                    </a:cubicBezTo>
                    <a:cubicBezTo>
                      <a:pt x="177" y="55"/>
                      <a:pt x="177" y="56"/>
                      <a:pt x="178" y="57"/>
                    </a:cubicBezTo>
                    <a:cubicBezTo>
                      <a:pt x="179" y="57"/>
                      <a:pt x="179" y="58"/>
                      <a:pt x="180" y="58"/>
                    </a:cubicBezTo>
                    <a:cubicBezTo>
                      <a:pt x="180" y="58"/>
                      <a:pt x="181" y="57"/>
                      <a:pt x="181" y="57"/>
                    </a:cubicBezTo>
                    <a:cubicBezTo>
                      <a:pt x="191" y="44"/>
                      <a:pt x="191" y="44"/>
                      <a:pt x="191" y="44"/>
                    </a:cubicBezTo>
                    <a:cubicBezTo>
                      <a:pt x="200" y="55"/>
                      <a:pt x="206" y="68"/>
                      <a:pt x="210" y="81"/>
                    </a:cubicBezTo>
                    <a:cubicBezTo>
                      <a:pt x="211" y="82"/>
                      <a:pt x="212" y="83"/>
                      <a:pt x="213" y="83"/>
                    </a:cubicBezTo>
                    <a:cubicBezTo>
                      <a:pt x="215" y="82"/>
                      <a:pt x="215" y="81"/>
                      <a:pt x="215" y="80"/>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9" name="Freeform 28"/>
              <p:cNvSpPr>
                <a:spLocks/>
              </p:cNvSpPr>
              <p:nvPr/>
            </p:nvSpPr>
            <p:spPr bwMode="auto">
              <a:xfrm>
                <a:off x="3643313" y="3033713"/>
                <a:ext cx="323850" cy="96838"/>
              </a:xfrm>
              <a:custGeom>
                <a:avLst/>
                <a:gdLst>
                  <a:gd name="T0" fmla="*/ 190 w 191"/>
                  <a:gd name="T1" fmla="*/ 1 h 57"/>
                  <a:gd name="T2" fmla="*/ 187 w 191"/>
                  <a:gd name="T3" fmla="*/ 2 h 57"/>
                  <a:gd name="T4" fmla="*/ 95 w 191"/>
                  <a:gd name="T5" fmla="*/ 52 h 57"/>
                  <a:gd name="T6" fmla="*/ 4 w 191"/>
                  <a:gd name="T7" fmla="*/ 2 h 57"/>
                  <a:gd name="T8" fmla="*/ 1 w 191"/>
                  <a:gd name="T9" fmla="*/ 1 h 57"/>
                  <a:gd name="T10" fmla="*/ 0 w 191"/>
                  <a:gd name="T11" fmla="*/ 4 h 57"/>
                  <a:gd name="T12" fmla="*/ 95 w 191"/>
                  <a:gd name="T13" fmla="*/ 57 h 57"/>
                  <a:gd name="T14" fmla="*/ 190 w 191"/>
                  <a:gd name="T15" fmla="*/ 4 h 57"/>
                  <a:gd name="T16" fmla="*/ 190 w 191"/>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57">
                    <a:moveTo>
                      <a:pt x="190" y="1"/>
                    </a:moveTo>
                    <a:cubicBezTo>
                      <a:pt x="189" y="0"/>
                      <a:pt x="187" y="1"/>
                      <a:pt x="187" y="2"/>
                    </a:cubicBezTo>
                    <a:cubicBezTo>
                      <a:pt x="167" y="33"/>
                      <a:pt x="133" y="52"/>
                      <a:pt x="95" y="52"/>
                    </a:cubicBezTo>
                    <a:cubicBezTo>
                      <a:pt x="58" y="52"/>
                      <a:pt x="24" y="33"/>
                      <a:pt x="4" y="2"/>
                    </a:cubicBezTo>
                    <a:cubicBezTo>
                      <a:pt x="4" y="1"/>
                      <a:pt x="2" y="0"/>
                      <a:pt x="1" y="1"/>
                    </a:cubicBezTo>
                    <a:cubicBezTo>
                      <a:pt x="0" y="2"/>
                      <a:pt x="0" y="3"/>
                      <a:pt x="0" y="4"/>
                    </a:cubicBezTo>
                    <a:cubicBezTo>
                      <a:pt x="21" y="37"/>
                      <a:pt x="57" y="57"/>
                      <a:pt x="95" y="57"/>
                    </a:cubicBezTo>
                    <a:cubicBezTo>
                      <a:pt x="134" y="57"/>
                      <a:pt x="170" y="37"/>
                      <a:pt x="190" y="4"/>
                    </a:cubicBezTo>
                    <a:cubicBezTo>
                      <a:pt x="191" y="3"/>
                      <a:pt x="191" y="2"/>
                      <a:pt x="190" y="1"/>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29"/>
              <p:cNvSpPr>
                <a:spLocks noEditPoints="1"/>
              </p:cNvSpPr>
              <p:nvPr/>
            </p:nvSpPr>
            <p:spPr bwMode="auto">
              <a:xfrm>
                <a:off x="3735388" y="2900363"/>
                <a:ext cx="200025" cy="141288"/>
              </a:xfrm>
              <a:custGeom>
                <a:avLst/>
                <a:gdLst>
                  <a:gd name="T0" fmla="*/ 118 w 118"/>
                  <a:gd name="T1" fmla="*/ 1 h 83"/>
                  <a:gd name="T2" fmla="*/ 114 w 118"/>
                  <a:gd name="T3" fmla="*/ 1 h 83"/>
                  <a:gd name="T4" fmla="*/ 64 w 118"/>
                  <a:gd name="T5" fmla="*/ 54 h 83"/>
                  <a:gd name="T6" fmla="*/ 41 w 118"/>
                  <a:gd name="T7" fmla="*/ 48 h 83"/>
                  <a:gd name="T8" fmla="*/ 0 w 118"/>
                  <a:gd name="T9" fmla="*/ 80 h 83"/>
                  <a:gd name="T10" fmla="*/ 1 w 118"/>
                  <a:gd name="T11" fmla="*/ 82 h 83"/>
                  <a:gd name="T12" fmla="*/ 2 w 118"/>
                  <a:gd name="T13" fmla="*/ 83 h 83"/>
                  <a:gd name="T14" fmla="*/ 80 w 118"/>
                  <a:gd name="T15" fmla="*/ 83 h 83"/>
                  <a:gd name="T16" fmla="*/ 82 w 118"/>
                  <a:gd name="T17" fmla="*/ 82 h 83"/>
                  <a:gd name="T18" fmla="*/ 83 w 118"/>
                  <a:gd name="T19" fmla="*/ 80 h 83"/>
                  <a:gd name="T20" fmla="*/ 68 w 118"/>
                  <a:gd name="T21" fmla="*/ 57 h 83"/>
                  <a:gd name="T22" fmla="*/ 118 w 118"/>
                  <a:gd name="T23" fmla="*/ 5 h 83"/>
                  <a:gd name="T24" fmla="*/ 118 w 118"/>
                  <a:gd name="T25" fmla="*/ 1 h 83"/>
                  <a:gd name="T26" fmla="*/ 77 w 118"/>
                  <a:gd name="T27" fmla="*/ 79 h 83"/>
                  <a:gd name="T28" fmla="*/ 5 w 118"/>
                  <a:gd name="T29" fmla="*/ 79 h 83"/>
                  <a:gd name="T30" fmla="*/ 41 w 118"/>
                  <a:gd name="T31" fmla="*/ 52 h 83"/>
                  <a:gd name="T32" fmla="*/ 63 w 118"/>
                  <a:gd name="T33" fmla="*/ 59 h 83"/>
                  <a:gd name="T34" fmla="*/ 63 w 118"/>
                  <a:gd name="T35" fmla="*/ 59 h 83"/>
                  <a:gd name="T36" fmla="*/ 63 w 118"/>
                  <a:gd name="T37" fmla="*/ 59 h 83"/>
                  <a:gd name="T38" fmla="*/ 77 w 118"/>
                  <a:gd name="T39" fmla="*/ 7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8" h="83">
                    <a:moveTo>
                      <a:pt x="118" y="1"/>
                    </a:moveTo>
                    <a:cubicBezTo>
                      <a:pt x="117" y="0"/>
                      <a:pt x="115" y="0"/>
                      <a:pt x="114" y="1"/>
                    </a:cubicBezTo>
                    <a:cubicBezTo>
                      <a:pt x="64" y="54"/>
                      <a:pt x="64" y="54"/>
                      <a:pt x="64" y="54"/>
                    </a:cubicBezTo>
                    <a:cubicBezTo>
                      <a:pt x="57" y="50"/>
                      <a:pt x="50" y="48"/>
                      <a:pt x="41" y="48"/>
                    </a:cubicBezTo>
                    <a:cubicBezTo>
                      <a:pt x="22" y="48"/>
                      <a:pt x="5" y="61"/>
                      <a:pt x="0" y="80"/>
                    </a:cubicBezTo>
                    <a:cubicBezTo>
                      <a:pt x="0" y="81"/>
                      <a:pt x="0" y="82"/>
                      <a:pt x="1" y="82"/>
                    </a:cubicBezTo>
                    <a:cubicBezTo>
                      <a:pt x="1" y="83"/>
                      <a:pt x="2" y="83"/>
                      <a:pt x="2" y="83"/>
                    </a:cubicBezTo>
                    <a:cubicBezTo>
                      <a:pt x="80" y="83"/>
                      <a:pt x="80" y="83"/>
                      <a:pt x="80" y="83"/>
                    </a:cubicBezTo>
                    <a:cubicBezTo>
                      <a:pt x="81" y="83"/>
                      <a:pt x="82" y="83"/>
                      <a:pt x="82" y="82"/>
                    </a:cubicBezTo>
                    <a:cubicBezTo>
                      <a:pt x="83" y="82"/>
                      <a:pt x="83" y="81"/>
                      <a:pt x="83" y="80"/>
                    </a:cubicBezTo>
                    <a:cubicBezTo>
                      <a:pt x="80" y="71"/>
                      <a:pt x="75" y="62"/>
                      <a:pt x="68" y="57"/>
                    </a:cubicBezTo>
                    <a:cubicBezTo>
                      <a:pt x="118" y="5"/>
                      <a:pt x="118" y="5"/>
                      <a:pt x="118" y="5"/>
                    </a:cubicBezTo>
                    <a:cubicBezTo>
                      <a:pt x="118" y="4"/>
                      <a:pt x="118" y="2"/>
                      <a:pt x="118" y="1"/>
                    </a:cubicBezTo>
                    <a:close/>
                    <a:moveTo>
                      <a:pt x="77" y="79"/>
                    </a:moveTo>
                    <a:cubicBezTo>
                      <a:pt x="5" y="79"/>
                      <a:pt x="5" y="79"/>
                      <a:pt x="5" y="79"/>
                    </a:cubicBezTo>
                    <a:cubicBezTo>
                      <a:pt x="10" y="63"/>
                      <a:pt x="25" y="52"/>
                      <a:pt x="41" y="52"/>
                    </a:cubicBezTo>
                    <a:cubicBezTo>
                      <a:pt x="49" y="52"/>
                      <a:pt x="57" y="55"/>
                      <a:pt x="63" y="59"/>
                    </a:cubicBezTo>
                    <a:cubicBezTo>
                      <a:pt x="63" y="59"/>
                      <a:pt x="63" y="59"/>
                      <a:pt x="63" y="59"/>
                    </a:cubicBezTo>
                    <a:cubicBezTo>
                      <a:pt x="63" y="59"/>
                      <a:pt x="63" y="59"/>
                      <a:pt x="63" y="59"/>
                    </a:cubicBezTo>
                    <a:cubicBezTo>
                      <a:pt x="70" y="64"/>
                      <a:pt x="75" y="71"/>
                      <a:pt x="77" y="79"/>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sp>
        <p:nvSpPr>
          <p:cNvPr id="19" name="Oval 18"/>
          <p:cNvSpPr>
            <a:spLocks noChangeArrowheads="1"/>
          </p:cNvSpPr>
          <p:nvPr/>
        </p:nvSpPr>
        <p:spPr bwMode="auto">
          <a:xfrm>
            <a:off x="2779952" y="2999998"/>
            <a:ext cx="1060424" cy="1063229"/>
          </a:xfrm>
          <a:prstGeom prst="ellipse">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7" name="Oval 16"/>
          <p:cNvSpPr>
            <a:spLocks noChangeArrowheads="1"/>
          </p:cNvSpPr>
          <p:nvPr/>
        </p:nvSpPr>
        <p:spPr bwMode="auto">
          <a:xfrm>
            <a:off x="6489822" y="2999998"/>
            <a:ext cx="1063229" cy="1063229"/>
          </a:xfrm>
          <a:prstGeom prst="ellipse">
            <a:avLst/>
          </a:pr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81" name="Group 80"/>
          <p:cNvGrpSpPr/>
          <p:nvPr/>
        </p:nvGrpSpPr>
        <p:grpSpPr>
          <a:xfrm>
            <a:off x="924845" y="2999998"/>
            <a:ext cx="1060424" cy="1063229"/>
            <a:chOff x="-776288" y="2445544"/>
            <a:chExt cx="600075" cy="601663"/>
          </a:xfrm>
        </p:grpSpPr>
        <p:sp>
          <p:nvSpPr>
            <p:cNvPr id="15" name="Oval 14"/>
            <p:cNvSpPr>
              <a:spLocks noChangeArrowheads="1"/>
            </p:cNvSpPr>
            <p:nvPr/>
          </p:nvSpPr>
          <p:spPr bwMode="auto">
            <a:xfrm>
              <a:off x="-776288" y="2445544"/>
              <a:ext cx="600075" cy="601663"/>
            </a:xfrm>
            <a:prstGeom prst="ellipse">
              <a:avLst/>
            </a:pr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66" name="Group 65"/>
            <p:cNvGrpSpPr/>
            <p:nvPr/>
          </p:nvGrpSpPr>
          <p:grpSpPr>
            <a:xfrm>
              <a:off x="-606426" y="2534444"/>
              <a:ext cx="260350" cy="423863"/>
              <a:chOff x="2832100" y="2760663"/>
              <a:chExt cx="260350" cy="423863"/>
            </a:xfrm>
          </p:grpSpPr>
          <p:sp>
            <p:nvSpPr>
              <p:cNvPr id="45" name="Freeform 44"/>
              <p:cNvSpPr>
                <a:spLocks noEditPoints="1"/>
              </p:cNvSpPr>
              <p:nvPr/>
            </p:nvSpPr>
            <p:spPr bwMode="auto">
              <a:xfrm>
                <a:off x="2898775" y="3095625"/>
                <a:ext cx="123825" cy="38100"/>
              </a:xfrm>
              <a:custGeom>
                <a:avLst/>
                <a:gdLst>
                  <a:gd name="T0" fmla="*/ 62 w 73"/>
                  <a:gd name="T1" fmla="*/ 22 h 22"/>
                  <a:gd name="T2" fmla="*/ 12 w 73"/>
                  <a:gd name="T3" fmla="*/ 22 h 22"/>
                  <a:gd name="T4" fmla="*/ 0 w 73"/>
                  <a:gd name="T5" fmla="*/ 11 h 22"/>
                  <a:gd name="T6" fmla="*/ 12 w 73"/>
                  <a:gd name="T7" fmla="*/ 0 h 22"/>
                  <a:gd name="T8" fmla="*/ 62 w 73"/>
                  <a:gd name="T9" fmla="*/ 0 h 22"/>
                  <a:gd name="T10" fmla="*/ 73 w 73"/>
                  <a:gd name="T11" fmla="*/ 11 h 22"/>
                  <a:gd name="T12" fmla="*/ 62 w 73"/>
                  <a:gd name="T13" fmla="*/ 22 h 22"/>
                  <a:gd name="T14" fmla="*/ 12 w 73"/>
                  <a:gd name="T15" fmla="*/ 5 h 22"/>
                  <a:gd name="T16" fmla="*/ 5 w 73"/>
                  <a:gd name="T17" fmla="*/ 11 h 22"/>
                  <a:gd name="T18" fmla="*/ 12 w 73"/>
                  <a:gd name="T19" fmla="*/ 18 h 22"/>
                  <a:gd name="T20" fmla="*/ 62 w 73"/>
                  <a:gd name="T21" fmla="*/ 18 h 22"/>
                  <a:gd name="T22" fmla="*/ 69 w 73"/>
                  <a:gd name="T23" fmla="*/ 11 h 22"/>
                  <a:gd name="T24" fmla="*/ 62 w 73"/>
                  <a:gd name="T25" fmla="*/ 5 h 22"/>
                  <a:gd name="T26" fmla="*/ 12 w 73"/>
                  <a:gd name="T2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2">
                    <a:moveTo>
                      <a:pt x="62" y="22"/>
                    </a:moveTo>
                    <a:cubicBezTo>
                      <a:pt x="12" y="22"/>
                      <a:pt x="12" y="22"/>
                      <a:pt x="12" y="22"/>
                    </a:cubicBezTo>
                    <a:cubicBezTo>
                      <a:pt x="6" y="22"/>
                      <a:pt x="0" y="17"/>
                      <a:pt x="0" y="11"/>
                    </a:cubicBezTo>
                    <a:cubicBezTo>
                      <a:pt x="0" y="5"/>
                      <a:pt x="6" y="0"/>
                      <a:pt x="12" y="0"/>
                    </a:cubicBezTo>
                    <a:cubicBezTo>
                      <a:pt x="62" y="0"/>
                      <a:pt x="62" y="0"/>
                      <a:pt x="62" y="0"/>
                    </a:cubicBezTo>
                    <a:cubicBezTo>
                      <a:pt x="68" y="0"/>
                      <a:pt x="73" y="5"/>
                      <a:pt x="73" y="11"/>
                    </a:cubicBezTo>
                    <a:cubicBezTo>
                      <a:pt x="73" y="17"/>
                      <a:pt x="68" y="22"/>
                      <a:pt x="62" y="22"/>
                    </a:cubicBezTo>
                    <a:close/>
                    <a:moveTo>
                      <a:pt x="12" y="5"/>
                    </a:moveTo>
                    <a:cubicBezTo>
                      <a:pt x="8" y="5"/>
                      <a:pt x="5" y="7"/>
                      <a:pt x="5" y="11"/>
                    </a:cubicBezTo>
                    <a:cubicBezTo>
                      <a:pt x="5" y="15"/>
                      <a:pt x="8" y="18"/>
                      <a:pt x="12" y="18"/>
                    </a:cubicBezTo>
                    <a:cubicBezTo>
                      <a:pt x="62" y="18"/>
                      <a:pt x="62" y="18"/>
                      <a:pt x="62" y="18"/>
                    </a:cubicBezTo>
                    <a:cubicBezTo>
                      <a:pt x="66" y="18"/>
                      <a:pt x="69" y="15"/>
                      <a:pt x="69" y="11"/>
                    </a:cubicBezTo>
                    <a:cubicBezTo>
                      <a:pt x="69" y="7"/>
                      <a:pt x="66" y="5"/>
                      <a:pt x="62" y="5"/>
                    </a:cubicBezTo>
                    <a:lnTo>
                      <a:pt x="12"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6" name="Freeform 45"/>
              <p:cNvSpPr>
                <a:spLocks noEditPoints="1"/>
              </p:cNvSpPr>
              <p:nvPr/>
            </p:nvSpPr>
            <p:spPr bwMode="auto">
              <a:xfrm>
                <a:off x="2898775" y="3127375"/>
                <a:ext cx="123825" cy="36513"/>
              </a:xfrm>
              <a:custGeom>
                <a:avLst/>
                <a:gdLst>
                  <a:gd name="T0" fmla="*/ 62 w 73"/>
                  <a:gd name="T1" fmla="*/ 22 h 22"/>
                  <a:gd name="T2" fmla="*/ 12 w 73"/>
                  <a:gd name="T3" fmla="*/ 22 h 22"/>
                  <a:gd name="T4" fmla="*/ 0 w 73"/>
                  <a:gd name="T5" fmla="*/ 11 h 22"/>
                  <a:gd name="T6" fmla="*/ 12 w 73"/>
                  <a:gd name="T7" fmla="*/ 0 h 22"/>
                  <a:gd name="T8" fmla="*/ 62 w 73"/>
                  <a:gd name="T9" fmla="*/ 0 h 22"/>
                  <a:gd name="T10" fmla="*/ 73 w 73"/>
                  <a:gd name="T11" fmla="*/ 11 h 22"/>
                  <a:gd name="T12" fmla="*/ 62 w 73"/>
                  <a:gd name="T13" fmla="*/ 22 h 22"/>
                  <a:gd name="T14" fmla="*/ 12 w 73"/>
                  <a:gd name="T15" fmla="*/ 4 h 22"/>
                  <a:gd name="T16" fmla="*/ 5 w 73"/>
                  <a:gd name="T17" fmla="*/ 11 h 22"/>
                  <a:gd name="T18" fmla="*/ 12 w 73"/>
                  <a:gd name="T19" fmla="*/ 18 h 22"/>
                  <a:gd name="T20" fmla="*/ 62 w 73"/>
                  <a:gd name="T21" fmla="*/ 18 h 22"/>
                  <a:gd name="T22" fmla="*/ 69 w 73"/>
                  <a:gd name="T23" fmla="*/ 11 h 22"/>
                  <a:gd name="T24" fmla="*/ 62 w 73"/>
                  <a:gd name="T25" fmla="*/ 4 h 22"/>
                  <a:gd name="T26" fmla="*/ 12 w 73"/>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2">
                    <a:moveTo>
                      <a:pt x="62" y="22"/>
                    </a:moveTo>
                    <a:cubicBezTo>
                      <a:pt x="12" y="22"/>
                      <a:pt x="12" y="22"/>
                      <a:pt x="12" y="22"/>
                    </a:cubicBezTo>
                    <a:cubicBezTo>
                      <a:pt x="6" y="22"/>
                      <a:pt x="0" y="17"/>
                      <a:pt x="0" y="11"/>
                    </a:cubicBezTo>
                    <a:cubicBezTo>
                      <a:pt x="0" y="5"/>
                      <a:pt x="6" y="0"/>
                      <a:pt x="12" y="0"/>
                    </a:cubicBezTo>
                    <a:cubicBezTo>
                      <a:pt x="62" y="0"/>
                      <a:pt x="62" y="0"/>
                      <a:pt x="62" y="0"/>
                    </a:cubicBezTo>
                    <a:cubicBezTo>
                      <a:pt x="68" y="0"/>
                      <a:pt x="73" y="5"/>
                      <a:pt x="73" y="11"/>
                    </a:cubicBezTo>
                    <a:cubicBezTo>
                      <a:pt x="73" y="17"/>
                      <a:pt x="68" y="22"/>
                      <a:pt x="62" y="22"/>
                    </a:cubicBezTo>
                    <a:close/>
                    <a:moveTo>
                      <a:pt x="12" y="4"/>
                    </a:moveTo>
                    <a:cubicBezTo>
                      <a:pt x="8" y="4"/>
                      <a:pt x="5" y="7"/>
                      <a:pt x="5" y="11"/>
                    </a:cubicBezTo>
                    <a:cubicBezTo>
                      <a:pt x="5" y="15"/>
                      <a:pt x="8" y="18"/>
                      <a:pt x="12" y="18"/>
                    </a:cubicBezTo>
                    <a:cubicBezTo>
                      <a:pt x="62" y="18"/>
                      <a:pt x="62" y="18"/>
                      <a:pt x="62" y="18"/>
                    </a:cubicBezTo>
                    <a:cubicBezTo>
                      <a:pt x="66" y="18"/>
                      <a:pt x="69" y="15"/>
                      <a:pt x="69" y="11"/>
                    </a:cubicBezTo>
                    <a:cubicBezTo>
                      <a:pt x="69" y="7"/>
                      <a:pt x="66" y="4"/>
                      <a:pt x="62" y="4"/>
                    </a:cubicBezTo>
                    <a:lnTo>
                      <a:pt x="12" y="4"/>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7" name="Freeform 46"/>
              <p:cNvSpPr>
                <a:spLocks/>
              </p:cNvSpPr>
              <p:nvPr/>
            </p:nvSpPr>
            <p:spPr bwMode="auto">
              <a:xfrm>
                <a:off x="2921000" y="3157538"/>
                <a:ext cx="80963" cy="26988"/>
              </a:xfrm>
              <a:custGeom>
                <a:avLst/>
                <a:gdLst>
                  <a:gd name="T0" fmla="*/ 24 w 48"/>
                  <a:gd name="T1" fmla="*/ 16 h 16"/>
                  <a:gd name="T2" fmla="*/ 0 w 48"/>
                  <a:gd name="T3" fmla="*/ 2 h 16"/>
                  <a:gd name="T4" fmla="*/ 2 w 48"/>
                  <a:gd name="T5" fmla="*/ 0 h 16"/>
                  <a:gd name="T6" fmla="*/ 4 w 48"/>
                  <a:gd name="T7" fmla="*/ 2 h 16"/>
                  <a:gd name="T8" fmla="*/ 24 w 48"/>
                  <a:gd name="T9" fmla="*/ 11 h 16"/>
                  <a:gd name="T10" fmla="*/ 43 w 48"/>
                  <a:gd name="T11" fmla="*/ 2 h 16"/>
                  <a:gd name="T12" fmla="*/ 46 w 48"/>
                  <a:gd name="T13" fmla="*/ 0 h 16"/>
                  <a:gd name="T14" fmla="*/ 48 w 48"/>
                  <a:gd name="T15" fmla="*/ 2 h 16"/>
                  <a:gd name="T16" fmla="*/ 24 w 48"/>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6">
                    <a:moveTo>
                      <a:pt x="24" y="16"/>
                    </a:moveTo>
                    <a:cubicBezTo>
                      <a:pt x="10" y="16"/>
                      <a:pt x="0" y="10"/>
                      <a:pt x="0" y="2"/>
                    </a:cubicBezTo>
                    <a:cubicBezTo>
                      <a:pt x="0" y="1"/>
                      <a:pt x="1" y="0"/>
                      <a:pt x="2" y="0"/>
                    </a:cubicBezTo>
                    <a:cubicBezTo>
                      <a:pt x="3" y="0"/>
                      <a:pt x="4" y="1"/>
                      <a:pt x="4" y="2"/>
                    </a:cubicBezTo>
                    <a:cubicBezTo>
                      <a:pt x="4" y="6"/>
                      <a:pt x="12" y="11"/>
                      <a:pt x="24" y="11"/>
                    </a:cubicBezTo>
                    <a:cubicBezTo>
                      <a:pt x="35" y="11"/>
                      <a:pt x="43" y="6"/>
                      <a:pt x="43" y="2"/>
                    </a:cubicBezTo>
                    <a:cubicBezTo>
                      <a:pt x="43" y="1"/>
                      <a:pt x="44" y="0"/>
                      <a:pt x="46" y="0"/>
                    </a:cubicBezTo>
                    <a:cubicBezTo>
                      <a:pt x="47" y="0"/>
                      <a:pt x="48" y="1"/>
                      <a:pt x="48" y="2"/>
                    </a:cubicBezTo>
                    <a:cubicBezTo>
                      <a:pt x="48" y="10"/>
                      <a:pt x="37" y="16"/>
                      <a:pt x="24" y="16"/>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8" name="Freeform 47"/>
              <p:cNvSpPr>
                <a:spLocks noEditPoints="1"/>
              </p:cNvSpPr>
              <p:nvPr/>
            </p:nvSpPr>
            <p:spPr bwMode="auto">
              <a:xfrm>
                <a:off x="2832100" y="2760663"/>
                <a:ext cx="260350" cy="314325"/>
              </a:xfrm>
              <a:custGeom>
                <a:avLst/>
                <a:gdLst>
                  <a:gd name="T0" fmla="*/ 101 w 154"/>
                  <a:gd name="T1" fmla="*/ 185 h 185"/>
                  <a:gd name="T2" fmla="*/ 53 w 154"/>
                  <a:gd name="T3" fmla="*/ 185 h 185"/>
                  <a:gd name="T4" fmla="*/ 32 w 154"/>
                  <a:gd name="T5" fmla="*/ 164 h 185"/>
                  <a:gd name="T6" fmla="*/ 32 w 154"/>
                  <a:gd name="T7" fmla="*/ 149 h 185"/>
                  <a:gd name="T8" fmla="*/ 22 w 154"/>
                  <a:gd name="T9" fmla="*/ 130 h 185"/>
                  <a:gd name="T10" fmla="*/ 0 w 154"/>
                  <a:gd name="T11" fmla="*/ 77 h 185"/>
                  <a:gd name="T12" fmla="*/ 77 w 154"/>
                  <a:gd name="T13" fmla="*/ 0 h 185"/>
                  <a:gd name="T14" fmla="*/ 154 w 154"/>
                  <a:gd name="T15" fmla="*/ 77 h 185"/>
                  <a:gd name="T16" fmla="*/ 132 w 154"/>
                  <a:gd name="T17" fmla="*/ 130 h 185"/>
                  <a:gd name="T18" fmla="*/ 122 w 154"/>
                  <a:gd name="T19" fmla="*/ 149 h 185"/>
                  <a:gd name="T20" fmla="*/ 122 w 154"/>
                  <a:gd name="T21" fmla="*/ 164 h 185"/>
                  <a:gd name="T22" fmla="*/ 101 w 154"/>
                  <a:gd name="T23" fmla="*/ 185 h 185"/>
                  <a:gd name="T24" fmla="*/ 77 w 154"/>
                  <a:gd name="T25" fmla="*/ 5 h 185"/>
                  <a:gd name="T26" fmla="*/ 5 w 154"/>
                  <a:gd name="T27" fmla="*/ 77 h 185"/>
                  <a:gd name="T28" fmla="*/ 25 w 154"/>
                  <a:gd name="T29" fmla="*/ 127 h 185"/>
                  <a:gd name="T30" fmla="*/ 36 w 154"/>
                  <a:gd name="T31" fmla="*/ 149 h 185"/>
                  <a:gd name="T32" fmla="*/ 36 w 154"/>
                  <a:gd name="T33" fmla="*/ 164 h 185"/>
                  <a:gd name="T34" fmla="*/ 53 w 154"/>
                  <a:gd name="T35" fmla="*/ 180 h 185"/>
                  <a:gd name="T36" fmla="*/ 101 w 154"/>
                  <a:gd name="T37" fmla="*/ 180 h 185"/>
                  <a:gd name="T38" fmla="*/ 117 w 154"/>
                  <a:gd name="T39" fmla="*/ 164 h 185"/>
                  <a:gd name="T40" fmla="*/ 117 w 154"/>
                  <a:gd name="T41" fmla="*/ 149 h 185"/>
                  <a:gd name="T42" fmla="*/ 129 w 154"/>
                  <a:gd name="T43" fmla="*/ 127 h 185"/>
                  <a:gd name="T44" fmla="*/ 149 w 154"/>
                  <a:gd name="T45" fmla="*/ 77 h 185"/>
                  <a:gd name="T46" fmla="*/ 77 w 154"/>
                  <a:gd name="T47"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4" h="185">
                    <a:moveTo>
                      <a:pt x="101" y="185"/>
                    </a:moveTo>
                    <a:cubicBezTo>
                      <a:pt x="53" y="185"/>
                      <a:pt x="53" y="185"/>
                      <a:pt x="53" y="185"/>
                    </a:cubicBezTo>
                    <a:cubicBezTo>
                      <a:pt x="41" y="185"/>
                      <a:pt x="32" y="175"/>
                      <a:pt x="32" y="164"/>
                    </a:cubicBezTo>
                    <a:cubicBezTo>
                      <a:pt x="32" y="149"/>
                      <a:pt x="32" y="149"/>
                      <a:pt x="32" y="149"/>
                    </a:cubicBezTo>
                    <a:cubicBezTo>
                      <a:pt x="32" y="141"/>
                      <a:pt x="28" y="137"/>
                      <a:pt x="22" y="130"/>
                    </a:cubicBezTo>
                    <a:cubicBezTo>
                      <a:pt x="8" y="117"/>
                      <a:pt x="0" y="97"/>
                      <a:pt x="0" y="77"/>
                    </a:cubicBezTo>
                    <a:cubicBezTo>
                      <a:pt x="0" y="34"/>
                      <a:pt x="34" y="0"/>
                      <a:pt x="77" y="0"/>
                    </a:cubicBezTo>
                    <a:cubicBezTo>
                      <a:pt x="119" y="0"/>
                      <a:pt x="154" y="34"/>
                      <a:pt x="154" y="77"/>
                    </a:cubicBezTo>
                    <a:cubicBezTo>
                      <a:pt x="154" y="97"/>
                      <a:pt x="146" y="117"/>
                      <a:pt x="132" y="130"/>
                    </a:cubicBezTo>
                    <a:cubicBezTo>
                      <a:pt x="125" y="137"/>
                      <a:pt x="122" y="141"/>
                      <a:pt x="122" y="149"/>
                    </a:cubicBezTo>
                    <a:cubicBezTo>
                      <a:pt x="122" y="164"/>
                      <a:pt x="122" y="164"/>
                      <a:pt x="122" y="164"/>
                    </a:cubicBezTo>
                    <a:cubicBezTo>
                      <a:pt x="122" y="175"/>
                      <a:pt x="113" y="185"/>
                      <a:pt x="101" y="185"/>
                    </a:cubicBezTo>
                    <a:close/>
                    <a:moveTo>
                      <a:pt x="77" y="5"/>
                    </a:moveTo>
                    <a:cubicBezTo>
                      <a:pt x="37" y="5"/>
                      <a:pt x="5" y="37"/>
                      <a:pt x="5" y="77"/>
                    </a:cubicBezTo>
                    <a:cubicBezTo>
                      <a:pt x="5" y="96"/>
                      <a:pt x="12" y="114"/>
                      <a:pt x="25" y="127"/>
                    </a:cubicBezTo>
                    <a:cubicBezTo>
                      <a:pt x="32" y="134"/>
                      <a:pt x="36" y="140"/>
                      <a:pt x="36" y="149"/>
                    </a:cubicBezTo>
                    <a:cubicBezTo>
                      <a:pt x="36" y="164"/>
                      <a:pt x="36" y="164"/>
                      <a:pt x="36" y="164"/>
                    </a:cubicBezTo>
                    <a:cubicBezTo>
                      <a:pt x="36" y="173"/>
                      <a:pt x="44" y="180"/>
                      <a:pt x="53" y="180"/>
                    </a:cubicBezTo>
                    <a:cubicBezTo>
                      <a:pt x="101" y="180"/>
                      <a:pt x="101" y="180"/>
                      <a:pt x="101" y="180"/>
                    </a:cubicBezTo>
                    <a:cubicBezTo>
                      <a:pt x="110" y="180"/>
                      <a:pt x="117" y="173"/>
                      <a:pt x="117" y="164"/>
                    </a:cubicBezTo>
                    <a:cubicBezTo>
                      <a:pt x="117" y="149"/>
                      <a:pt x="117" y="149"/>
                      <a:pt x="117" y="149"/>
                    </a:cubicBezTo>
                    <a:cubicBezTo>
                      <a:pt x="117" y="140"/>
                      <a:pt x="122" y="134"/>
                      <a:pt x="129" y="127"/>
                    </a:cubicBezTo>
                    <a:cubicBezTo>
                      <a:pt x="142" y="114"/>
                      <a:pt x="149" y="96"/>
                      <a:pt x="149" y="77"/>
                    </a:cubicBezTo>
                    <a:cubicBezTo>
                      <a:pt x="149" y="37"/>
                      <a:pt x="117" y="5"/>
                      <a:pt x="77" y="5"/>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9" name="Freeform 48"/>
              <p:cNvSpPr>
                <a:spLocks noEditPoints="1"/>
              </p:cNvSpPr>
              <p:nvPr/>
            </p:nvSpPr>
            <p:spPr bwMode="auto">
              <a:xfrm>
                <a:off x="2898775" y="3065463"/>
                <a:ext cx="123825" cy="39688"/>
              </a:xfrm>
              <a:custGeom>
                <a:avLst/>
                <a:gdLst>
                  <a:gd name="T0" fmla="*/ 62 w 73"/>
                  <a:gd name="T1" fmla="*/ 23 h 23"/>
                  <a:gd name="T2" fmla="*/ 12 w 73"/>
                  <a:gd name="T3" fmla="*/ 23 h 23"/>
                  <a:gd name="T4" fmla="*/ 0 w 73"/>
                  <a:gd name="T5" fmla="*/ 11 h 23"/>
                  <a:gd name="T6" fmla="*/ 12 w 73"/>
                  <a:gd name="T7" fmla="*/ 0 h 23"/>
                  <a:gd name="T8" fmla="*/ 62 w 73"/>
                  <a:gd name="T9" fmla="*/ 0 h 23"/>
                  <a:gd name="T10" fmla="*/ 73 w 73"/>
                  <a:gd name="T11" fmla="*/ 11 h 23"/>
                  <a:gd name="T12" fmla="*/ 62 w 73"/>
                  <a:gd name="T13" fmla="*/ 23 h 23"/>
                  <a:gd name="T14" fmla="*/ 12 w 73"/>
                  <a:gd name="T15" fmla="*/ 5 h 23"/>
                  <a:gd name="T16" fmla="*/ 5 w 73"/>
                  <a:gd name="T17" fmla="*/ 11 h 23"/>
                  <a:gd name="T18" fmla="*/ 12 w 73"/>
                  <a:gd name="T19" fmla="*/ 18 h 23"/>
                  <a:gd name="T20" fmla="*/ 62 w 73"/>
                  <a:gd name="T21" fmla="*/ 18 h 23"/>
                  <a:gd name="T22" fmla="*/ 69 w 73"/>
                  <a:gd name="T23" fmla="*/ 11 h 23"/>
                  <a:gd name="T24" fmla="*/ 62 w 73"/>
                  <a:gd name="T25" fmla="*/ 5 h 23"/>
                  <a:gd name="T26" fmla="*/ 12 w 73"/>
                  <a:gd name="T27"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3">
                    <a:moveTo>
                      <a:pt x="62" y="23"/>
                    </a:moveTo>
                    <a:cubicBezTo>
                      <a:pt x="12" y="23"/>
                      <a:pt x="12" y="23"/>
                      <a:pt x="12" y="23"/>
                    </a:cubicBezTo>
                    <a:cubicBezTo>
                      <a:pt x="6" y="23"/>
                      <a:pt x="0" y="17"/>
                      <a:pt x="0" y="11"/>
                    </a:cubicBezTo>
                    <a:cubicBezTo>
                      <a:pt x="0" y="5"/>
                      <a:pt x="6" y="0"/>
                      <a:pt x="12" y="0"/>
                    </a:cubicBezTo>
                    <a:cubicBezTo>
                      <a:pt x="62" y="0"/>
                      <a:pt x="62" y="0"/>
                      <a:pt x="62" y="0"/>
                    </a:cubicBezTo>
                    <a:cubicBezTo>
                      <a:pt x="68" y="0"/>
                      <a:pt x="73" y="5"/>
                      <a:pt x="73" y="11"/>
                    </a:cubicBezTo>
                    <a:cubicBezTo>
                      <a:pt x="73" y="17"/>
                      <a:pt x="68" y="23"/>
                      <a:pt x="62" y="23"/>
                    </a:cubicBezTo>
                    <a:close/>
                    <a:moveTo>
                      <a:pt x="12" y="5"/>
                    </a:moveTo>
                    <a:cubicBezTo>
                      <a:pt x="8" y="5"/>
                      <a:pt x="5" y="8"/>
                      <a:pt x="5" y="11"/>
                    </a:cubicBezTo>
                    <a:cubicBezTo>
                      <a:pt x="5" y="15"/>
                      <a:pt x="8" y="18"/>
                      <a:pt x="12" y="18"/>
                    </a:cubicBezTo>
                    <a:cubicBezTo>
                      <a:pt x="62" y="18"/>
                      <a:pt x="62" y="18"/>
                      <a:pt x="62" y="18"/>
                    </a:cubicBezTo>
                    <a:cubicBezTo>
                      <a:pt x="66" y="18"/>
                      <a:pt x="69" y="15"/>
                      <a:pt x="69" y="11"/>
                    </a:cubicBezTo>
                    <a:cubicBezTo>
                      <a:pt x="69" y="8"/>
                      <a:pt x="66" y="5"/>
                      <a:pt x="62" y="5"/>
                    </a:cubicBezTo>
                    <a:lnTo>
                      <a:pt x="12" y="5"/>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77" name="Group 76"/>
          <p:cNvGrpSpPr/>
          <p:nvPr/>
        </p:nvGrpSpPr>
        <p:grpSpPr>
          <a:xfrm>
            <a:off x="8347389" y="2998596"/>
            <a:ext cx="1060424" cy="1066032"/>
            <a:chOff x="2162177" y="2444750"/>
            <a:chExt cx="600075" cy="603250"/>
          </a:xfrm>
        </p:grpSpPr>
        <p:sp>
          <p:nvSpPr>
            <p:cNvPr id="11" name="Oval 10"/>
            <p:cNvSpPr>
              <a:spLocks noChangeArrowheads="1"/>
            </p:cNvSpPr>
            <p:nvPr/>
          </p:nvSpPr>
          <p:spPr bwMode="auto">
            <a:xfrm>
              <a:off x="2162177" y="2444750"/>
              <a:ext cx="600075" cy="603250"/>
            </a:xfrm>
            <a:prstGeom prst="ellipse">
              <a:avLst/>
            </a:pr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69" name="Group 68"/>
            <p:cNvGrpSpPr/>
            <p:nvPr/>
          </p:nvGrpSpPr>
          <p:grpSpPr>
            <a:xfrm>
              <a:off x="2301877" y="2559050"/>
              <a:ext cx="323850" cy="374650"/>
              <a:chOff x="6408738" y="2206625"/>
              <a:chExt cx="323850" cy="374650"/>
            </a:xfrm>
          </p:grpSpPr>
          <p:sp>
            <p:nvSpPr>
              <p:cNvPr id="58" name="Freeform 57"/>
              <p:cNvSpPr>
                <a:spLocks noEditPoints="1"/>
              </p:cNvSpPr>
              <p:nvPr/>
            </p:nvSpPr>
            <p:spPr bwMode="auto">
              <a:xfrm>
                <a:off x="6494463" y="2371725"/>
                <a:ext cx="41275" cy="38100"/>
              </a:xfrm>
              <a:custGeom>
                <a:avLst/>
                <a:gdLst>
                  <a:gd name="T0" fmla="*/ 17 w 24"/>
                  <a:gd name="T1" fmla="*/ 4 h 23"/>
                  <a:gd name="T2" fmla="*/ 16 w 24"/>
                  <a:gd name="T3" fmla="*/ 2 h 23"/>
                  <a:gd name="T4" fmla="*/ 10 w 24"/>
                  <a:gd name="T5" fmla="*/ 0 h 23"/>
                  <a:gd name="T6" fmla="*/ 2 w 24"/>
                  <a:gd name="T7" fmla="*/ 5 h 23"/>
                  <a:gd name="T8" fmla="*/ 6 w 24"/>
                  <a:gd name="T9" fmla="*/ 21 h 23"/>
                  <a:gd name="T10" fmla="*/ 13 w 24"/>
                  <a:gd name="T11" fmla="*/ 23 h 23"/>
                  <a:gd name="T12" fmla="*/ 13 w 24"/>
                  <a:gd name="T13" fmla="*/ 23 h 23"/>
                  <a:gd name="T14" fmla="*/ 24 w 24"/>
                  <a:gd name="T15" fmla="*/ 19 h 23"/>
                  <a:gd name="T16" fmla="*/ 23 w 24"/>
                  <a:gd name="T17" fmla="*/ 16 h 23"/>
                  <a:gd name="T18" fmla="*/ 17 w 24"/>
                  <a:gd name="T19" fmla="*/ 4 h 23"/>
                  <a:gd name="T20" fmla="*/ 13 w 24"/>
                  <a:gd name="T21" fmla="*/ 19 h 23"/>
                  <a:gd name="T22" fmla="*/ 13 w 24"/>
                  <a:gd name="T23" fmla="*/ 19 h 23"/>
                  <a:gd name="T24" fmla="*/ 9 w 24"/>
                  <a:gd name="T25" fmla="*/ 18 h 23"/>
                  <a:gd name="T26" fmla="*/ 6 w 24"/>
                  <a:gd name="T27" fmla="*/ 7 h 23"/>
                  <a:gd name="T28" fmla="*/ 10 w 24"/>
                  <a:gd name="T29" fmla="*/ 5 h 23"/>
                  <a:gd name="T30" fmla="*/ 13 w 24"/>
                  <a:gd name="T31" fmla="*/ 6 h 23"/>
                  <a:gd name="T32" fmla="*/ 19 w 24"/>
                  <a:gd name="T33" fmla="*/ 18 h 23"/>
                  <a:gd name="T34" fmla="*/ 13 w 24"/>
                  <a:gd name="T35"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3">
                    <a:moveTo>
                      <a:pt x="17" y="4"/>
                    </a:moveTo>
                    <a:cubicBezTo>
                      <a:pt x="17" y="3"/>
                      <a:pt x="17" y="3"/>
                      <a:pt x="16" y="2"/>
                    </a:cubicBezTo>
                    <a:cubicBezTo>
                      <a:pt x="14" y="1"/>
                      <a:pt x="12" y="0"/>
                      <a:pt x="10" y="0"/>
                    </a:cubicBezTo>
                    <a:cubicBezTo>
                      <a:pt x="6" y="0"/>
                      <a:pt x="3" y="2"/>
                      <a:pt x="2" y="5"/>
                    </a:cubicBezTo>
                    <a:cubicBezTo>
                      <a:pt x="0" y="9"/>
                      <a:pt x="0" y="18"/>
                      <a:pt x="6" y="21"/>
                    </a:cubicBezTo>
                    <a:cubicBezTo>
                      <a:pt x="8" y="23"/>
                      <a:pt x="11" y="23"/>
                      <a:pt x="13" y="23"/>
                    </a:cubicBezTo>
                    <a:cubicBezTo>
                      <a:pt x="13" y="23"/>
                      <a:pt x="13" y="23"/>
                      <a:pt x="13" y="23"/>
                    </a:cubicBezTo>
                    <a:cubicBezTo>
                      <a:pt x="18" y="23"/>
                      <a:pt x="23" y="22"/>
                      <a:pt x="24" y="19"/>
                    </a:cubicBezTo>
                    <a:cubicBezTo>
                      <a:pt x="24" y="18"/>
                      <a:pt x="24" y="17"/>
                      <a:pt x="23" y="16"/>
                    </a:cubicBezTo>
                    <a:cubicBezTo>
                      <a:pt x="21" y="13"/>
                      <a:pt x="19" y="11"/>
                      <a:pt x="17" y="4"/>
                    </a:cubicBezTo>
                    <a:close/>
                    <a:moveTo>
                      <a:pt x="13" y="19"/>
                    </a:moveTo>
                    <a:cubicBezTo>
                      <a:pt x="13" y="19"/>
                      <a:pt x="13" y="19"/>
                      <a:pt x="13" y="19"/>
                    </a:cubicBezTo>
                    <a:cubicBezTo>
                      <a:pt x="12" y="19"/>
                      <a:pt x="10" y="19"/>
                      <a:pt x="9" y="18"/>
                    </a:cubicBezTo>
                    <a:cubicBezTo>
                      <a:pt x="5" y="15"/>
                      <a:pt x="5" y="9"/>
                      <a:pt x="6" y="7"/>
                    </a:cubicBezTo>
                    <a:cubicBezTo>
                      <a:pt x="6" y="6"/>
                      <a:pt x="8" y="5"/>
                      <a:pt x="10" y="5"/>
                    </a:cubicBezTo>
                    <a:cubicBezTo>
                      <a:pt x="11" y="5"/>
                      <a:pt x="12" y="5"/>
                      <a:pt x="13" y="6"/>
                    </a:cubicBezTo>
                    <a:cubicBezTo>
                      <a:pt x="14" y="11"/>
                      <a:pt x="16" y="15"/>
                      <a:pt x="19" y="18"/>
                    </a:cubicBezTo>
                    <a:cubicBezTo>
                      <a:pt x="17" y="18"/>
                      <a:pt x="16" y="19"/>
                      <a:pt x="13" y="19"/>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9" name="Freeform 58"/>
              <p:cNvSpPr>
                <a:spLocks noEditPoints="1"/>
              </p:cNvSpPr>
              <p:nvPr/>
            </p:nvSpPr>
            <p:spPr bwMode="auto">
              <a:xfrm>
                <a:off x="6604000" y="2371725"/>
                <a:ext cx="39688" cy="38100"/>
              </a:xfrm>
              <a:custGeom>
                <a:avLst/>
                <a:gdLst>
                  <a:gd name="T0" fmla="*/ 14 w 24"/>
                  <a:gd name="T1" fmla="*/ 0 h 23"/>
                  <a:gd name="T2" fmla="*/ 8 w 24"/>
                  <a:gd name="T3" fmla="*/ 2 h 23"/>
                  <a:gd name="T4" fmla="*/ 7 w 24"/>
                  <a:gd name="T5" fmla="*/ 4 h 23"/>
                  <a:gd name="T6" fmla="*/ 1 w 24"/>
                  <a:gd name="T7" fmla="*/ 16 h 23"/>
                  <a:gd name="T8" fmla="*/ 0 w 24"/>
                  <a:gd name="T9" fmla="*/ 19 h 23"/>
                  <a:gd name="T10" fmla="*/ 11 w 24"/>
                  <a:gd name="T11" fmla="*/ 23 h 23"/>
                  <a:gd name="T12" fmla="*/ 18 w 24"/>
                  <a:gd name="T13" fmla="*/ 21 h 23"/>
                  <a:gd name="T14" fmla="*/ 22 w 24"/>
                  <a:gd name="T15" fmla="*/ 5 h 23"/>
                  <a:gd name="T16" fmla="*/ 14 w 24"/>
                  <a:gd name="T17" fmla="*/ 0 h 23"/>
                  <a:gd name="T18" fmla="*/ 16 w 24"/>
                  <a:gd name="T19" fmla="*/ 18 h 23"/>
                  <a:gd name="T20" fmla="*/ 11 w 24"/>
                  <a:gd name="T21" fmla="*/ 19 h 23"/>
                  <a:gd name="T22" fmla="*/ 6 w 24"/>
                  <a:gd name="T23" fmla="*/ 18 h 23"/>
                  <a:gd name="T24" fmla="*/ 11 w 24"/>
                  <a:gd name="T25" fmla="*/ 6 h 23"/>
                  <a:gd name="T26" fmla="*/ 14 w 24"/>
                  <a:gd name="T27" fmla="*/ 5 h 23"/>
                  <a:gd name="T28" fmla="*/ 18 w 24"/>
                  <a:gd name="T29" fmla="*/ 7 h 23"/>
                  <a:gd name="T30" fmla="*/ 16 w 24"/>
                  <a:gd name="T31"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3">
                    <a:moveTo>
                      <a:pt x="14" y="0"/>
                    </a:moveTo>
                    <a:cubicBezTo>
                      <a:pt x="12" y="0"/>
                      <a:pt x="10" y="1"/>
                      <a:pt x="8" y="2"/>
                    </a:cubicBezTo>
                    <a:cubicBezTo>
                      <a:pt x="7" y="3"/>
                      <a:pt x="7" y="3"/>
                      <a:pt x="7" y="4"/>
                    </a:cubicBezTo>
                    <a:cubicBezTo>
                      <a:pt x="5" y="11"/>
                      <a:pt x="3" y="13"/>
                      <a:pt x="1" y="16"/>
                    </a:cubicBezTo>
                    <a:cubicBezTo>
                      <a:pt x="0" y="17"/>
                      <a:pt x="0" y="18"/>
                      <a:pt x="0" y="19"/>
                    </a:cubicBezTo>
                    <a:cubicBezTo>
                      <a:pt x="1" y="22"/>
                      <a:pt x="7" y="23"/>
                      <a:pt x="11" y="23"/>
                    </a:cubicBezTo>
                    <a:cubicBezTo>
                      <a:pt x="14" y="23"/>
                      <a:pt x="16" y="23"/>
                      <a:pt x="18" y="21"/>
                    </a:cubicBezTo>
                    <a:cubicBezTo>
                      <a:pt x="24" y="18"/>
                      <a:pt x="24" y="9"/>
                      <a:pt x="22" y="5"/>
                    </a:cubicBezTo>
                    <a:cubicBezTo>
                      <a:pt x="21" y="2"/>
                      <a:pt x="18" y="0"/>
                      <a:pt x="14" y="0"/>
                    </a:cubicBezTo>
                    <a:close/>
                    <a:moveTo>
                      <a:pt x="16" y="18"/>
                    </a:moveTo>
                    <a:cubicBezTo>
                      <a:pt x="14" y="19"/>
                      <a:pt x="12" y="19"/>
                      <a:pt x="11" y="19"/>
                    </a:cubicBezTo>
                    <a:cubicBezTo>
                      <a:pt x="9" y="19"/>
                      <a:pt x="7" y="18"/>
                      <a:pt x="6" y="18"/>
                    </a:cubicBezTo>
                    <a:cubicBezTo>
                      <a:pt x="8" y="15"/>
                      <a:pt x="10" y="11"/>
                      <a:pt x="11" y="6"/>
                    </a:cubicBezTo>
                    <a:cubicBezTo>
                      <a:pt x="12" y="5"/>
                      <a:pt x="13" y="5"/>
                      <a:pt x="14" y="5"/>
                    </a:cubicBezTo>
                    <a:cubicBezTo>
                      <a:pt x="16" y="5"/>
                      <a:pt x="18" y="6"/>
                      <a:pt x="18" y="7"/>
                    </a:cubicBezTo>
                    <a:cubicBezTo>
                      <a:pt x="19" y="9"/>
                      <a:pt x="19" y="15"/>
                      <a:pt x="16" y="18"/>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0" name="Freeform 59"/>
              <p:cNvSpPr>
                <a:spLocks noEditPoints="1"/>
              </p:cNvSpPr>
              <p:nvPr/>
            </p:nvSpPr>
            <p:spPr bwMode="auto">
              <a:xfrm>
                <a:off x="6408738" y="2206625"/>
                <a:ext cx="323850" cy="374650"/>
              </a:xfrm>
              <a:custGeom>
                <a:avLst/>
                <a:gdLst>
                  <a:gd name="T0" fmla="*/ 145 w 191"/>
                  <a:gd name="T1" fmla="*/ 74 h 221"/>
                  <a:gd name="T2" fmla="*/ 174 w 191"/>
                  <a:gd name="T3" fmla="*/ 10 h 221"/>
                  <a:gd name="T4" fmla="*/ 161 w 191"/>
                  <a:gd name="T5" fmla="*/ 62 h 221"/>
                  <a:gd name="T6" fmla="*/ 164 w 191"/>
                  <a:gd name="T7" fmla="*/ 63 h 221"/>
                  <a:gd name="T8" fmla="*/ 173 w 191"/>
                  <a:gd name="T9" fmla="*/ 1 h 221"/>
                  <a:gd name="T10" fmla="*/ 115 w 191"/>
                  <a:gd name="T11" fmla="*/ 44 h 221"/>
                  <a:gd name="T12" fmla="*/ 95 w 191"/>
                  <a:gd name="T13" fmla="*/ 42 h 221"/>
                  <a:gd name="T14" fmla="*/ 76 w 191"/>
                  <a:gd name="T15" fmla="*/ 44 h 221"/>
                  <a:gd name="T16" fmla="*/ 17 w 191"/>
                  <a:gd name="T17" fmla="*/ 1 h 221"/>
                  <a:gd name="T18" fmla="*/ 26 w 191"/>
                  <a:gd name="T19" fmla="*/ 63 h 221"/>
                  <a:gd name="T20" fmla="*/ 29 w 191"/>
                  <a:gd name="T21" fmla="*/ 62 h 221"/>
                  <a:gd name="T22" fmla="*/ 16 w 191"/>
                  <a:gd name="T23" fmla="*/ 10 h 221"/>
                  <a:gd name="T24" fmla="*/ 63 w 191"/>
                  <a:gd name="T25" fmla="*/ 49 h 221"/>
                  <a:gd name="T26" fmla="*/ 42 w 191"/>
                  <a:gd name="T27" fmla="*/ 75 h 221"/>
                  <a:gd name="T28" fmla="*/ 1 w 191"/>
                  <a:gd name="T29" fmla="*/ 112 h 221"/>
                  <a:gd name="T30" fmla="*/ 8 w 191"/>
                  <a:gd name="T31" fmla="*/ 111 h 221"/>
                  <a:gd name="T32" fmla="*/ 37 w 191"/>
                  <a:gd name="T33" fmla="*/ 131 h 221"/>
                  <a:gd name="T34" fmla="*/ 68 w 191"/>
                  <a:gd name="T35" fmla="*/ 175 h 221"/>
                  <a:gd name="T36" fmla="*/ 58 w 191"/>
                  <a:gd name="T37" fmla="*/ 200 h 221"/>
                  <a:gd name="T38" fmla="*/ 112 w 191"/>
                  <a:gd name="T39" fmla="*/ 221 h 221"/>
                  <a:gd name="T40" fmla="*/ 132 w 191"/>
                  <a:gd name="T41" fmla="*/ 197 h 221"/>
                  <a:gd name="T42" fmla="*/ 144 w 191"/>
                  <a:gd name="T43" fmla="*/ 140 h 221"/>
                  <a:gd name="T44" fmla="*/ 154 w 191"/>
                  <a:gd name="T45" fmla="*/ 101 h 221"/>
                  <a:gd name="T46" fmla="*/ 187 w 191"/>
                  <a:gd name="T47" fmla="*/ 112 h 221"/>
                  <a:gd name="T48" fmla="*/ 190 w 191"/>
                  <a:gd name="T49" fmla="*/ 110 h 221"/>
                  <a:gd name="T50" fmla="*/ 128 w 191"/>
                  <a:gd name="T51" fmla="*/ 197 h 221"/>
                  <a:gd name="T52" fmla="*/ 112 w 191"/>
                  <a:gd name="T53" fmla="*/ 216 h 221"/>
                  <a:gd name="T54" fmla="*/ 63 w 191"/>
                  <a:gd name="T55" fmla="*/ 200 h 221"/>
                  <a:gd name="T56" fmla="*/ 71 w 191"/>
                  <a:gd name="T57" fmla="*/ 179 h 221"/>
                  <a:gd name="T58" fmla="*/ 73 w 191"/>
                  <a:gd name="T59" fmla="*/ 177 h 221"/>
                  <a:gd name="T60" fmla="*/ 104 w 191"/>
                  <a:gd name="T61" fmla="*/ 173 h 221"/>
                  <a:gd name="T62" fmla="*/ 184 w 191"/>
                  <a:gd name="T63" fmla="*/ 106 h 221"/>
                  <a:gd name="T64" fmla="*/ 149 w 191"/>
                  <a:gd name="T65" fmla="*/ 91 h 221"/>
                  <a:gd name="T66" fmla="*/ 149 w 191"/>
                  <a:gd name="T67" fmla="*/ 128 h 221"/>
                  <a:gd name="T68" fmla="*/ 119 w 191"/>
                  <a:gd name="T69" fmla="*/ 173 h 221"/>
                  <a:gd name="T70" fmla="*/ 86 w 191"/>
                  <a:gd name="T71" fmla="*/ 168 h 221"/>
                  <a:gd name="T72" fmla="*/ 50 w 191"/>
                  <a:gd name="T73" fmla="*/ 138 h 221"/>
                  <a:gd name="T74" fmla="*/ 43 w 191"/>
                  <a:gd name="T75" fmla="*/ 94 h 221"/>
                  <a:gd name="T76" fmla="*/ 38 w 191"/>
                  <a:gd name="T77" fmla="*/ 93 h 221"/>
                  <a:gd name="T78" fmla="*/ 6 w 191"/>
                  <a:gd name="T79" fmla="*/ 107 h 221"/>
                  <a:gd name="T80" fmla="*/ 47 w 191"/>
                  <a:gd name="T81" fmla="*/ 78 h 221"/>
                  <a:gd name="T82" fmla="*/ 95 w 191"/>
                  <a:gd name="T83" fmla="*/ 47 h 221"/>
                  <a:gd name="T84" fmla="*/ 143 w 191"/>
                  <a:gd name="T85" fmla="*/ 78 h 221"/>
                  <a:gd name="T86" fmla="*/ 185 w 191"/>
                  <a:gd name="T87" fmla="*/ 10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1" h="221">
                    <a:moveTo>
                      <a:pt x="149" y="75"/>
                    </a:moveTo>
                    <a:cubicBezTo>
                      <a:pt x="147" y="74"/>
                      <a:pt x="146" y="74"/>
                      <a:pt x="145" y="74"/>
                    </a:cubicBezTo>
                    <a:cubicBezTo>
                      <a:pt x="141" y="61"/>
                      <a:pt x="135" y="54"/>
                      <a:pt x="127" y="49"/>
                    </a:cubicBezTo>
                    <a:cubicBezTo>
                      <a:pt x="154" y="47"/>
                      <a:pt x="169" y="29"/>
                      <a:pt x="174" y="10"/>
                    </a:cubicBezTo>
                    <a:cubicBezTo>
                      <a:pt x="184" y="34"/>
                      <a:pt x="175" y="52"/>
                      <a:pt x="162" y="59"/>
                    </a:cubicBezTo>
                    <a:cubicBezTo>
                      <a:pt x="161" y="60"/>
                      <a:pt x="160" y="61"/>
                      <a:pt x="161" y="62"/>
                    </a:cubicBezTo>
                    <a:cubicBezTo>
                      <a:pt x="161" y="63"/>
                      <a:pt x="162" y="64"/>
                      <a:pt x="163" y="64"/>
                    </a:cubicBezTo>
                    <a:cubicBezTo>
                      <a:pt x="163" y="64"/>
                      <a:pt x="164" y="63"/>
                      <a:pt x="164" y="63"/>
                    </a:cubicBezTo>
                    <a:cubicBezTo>
                      <a:pt x="180" y="54"/>
                      <a:pt x="191" y="31"/>
                      <a:pt x="176" y="2"/>
                    </a:cubicBezTo>
                    <a:cubicBezTo>
                      <a:pt x="175" y="1"/>
                      <a:pt x="174" y="0"/>
                      <a:pt x="173" y="1"/>
                    </a:cubicBezTo>
                    <a:cubicBezTo>
                      <a:pt x="172" y="1"/>
                      <a:pt x="172" y="1"/>
                      <a:pt x="171" y="2"/>
                    </a:cubicBezTo>
                    <a:cubicBezTo>
                      <a:pt x="170" y="10"/>
                      <a:pt x="161" y="49"/>
                      <a:pt x="115" y="44"/>
                    </a:cubicBezTo>
                    <a:cubicBezTo>
                      <a:pt x="115" y="44"/>
                      <a:pt x="115" y="44"/>
                      <a:pt x="115" y="44"/>
                    </a:cubicBezTo>
                    <a:cubicBezTo>
                      <a:pt x="109" y="43"/>
                      <a:pt x="102" y="42"/>
                      <a:pt x="95" y="42"/>
                    </a:cubicBezTo>
                    <a:cubicBezTo>
                      <a:pt x="88" y="42"/>
                      <a:pt x="81" y="43"/>
                      <a:pt x="76" y="44"/>
                    </a:cubicBezTo>
                    <a:cubicBezTo>
                      <a:pt x="76" y="44"/>
                      <a:pt x="76" y="44"/>
                      <a:pt x="76" y="44"/>
                    </a:cubicBezTo>
                    <a:cubicBezTo>
                      <a:pt x="29" y="49"/>
                      <a:pt x="20" y="10"/>
                      <a:pt x="19" y="2"/>
                    </a:cubicBezTo>
                    <a:cubicBezTo>
                      <a:pt x="19" y="1"/>
                      <a:pt x="18" y="1"/>
                      <a:pt x="17" y="1"/>
                    </a:cubicBezTo>
                    <a:cubicBezTo>
                      <a:pt x="16" y="0"/>
                      <a:pt x="15" y="1"/>
                      <a:pt x="15" y="2"/>
                    </a:cubicBezTo>
                    <a:cubicBezTo>
                      <a:pt x="0" y="31"/>
                      <a:pt x="10" y="54"/>
                      <a:pt x="26" y="63"/>
                    </a:cubicBezTo>
                    <a:cubicBezTo>
                      <a:pt x="27" y="63"/>
                      <a:pt x="27" y="64"/>
                      <a:pt x="27" y="64"/>
                    </a:cubicBezTo>
                    <a:cubicBezTo>
                      <a:pt x="28" y="64"/>
                      <a:pt x="29" y="63"/>
                      <a:pt x="29" y="62"/>
                    </a:cubicBezTo>
                    <a:cubicBezTo>
                      <a:pt x="30" y="61"/>
                      <a:pt x="30" y="60"/>
                      <a:pt x="28" y="59"/>
                    </a:cubicBezTo>
                    <a:cubicBezTo>
                      <a:pt x="15" y="52"/>
                      <a:pt x="7" y="34"/>
                      <a:pt x="16" y="10"/>
                    </a:cubicBezTo>
                    <a:cubicBezTo>
                      <a:pt x="18" y="17"/>
                      <a:pt x="22" y="27"/>
                      <a:pt x="30" y="35"/>
                    </a:cubicBezTo>
                    <a:cubicBezTo>
                      <a:pt x="39" y="43"/>
                      <a:pt x="50" y="48"/>
                      <a:pt x="63" y="49"/>
                    </a:cubicBezTo>
                    <a:cubicBezTo>
                      <a:pt x="55" y="54"/>
                      <a:pt x="50" y="61"/>
                      <a:pt x="45" y="74"/>
                    </a:cubicBezTo>
                    <a:cubicBezTo>
                      <a:pt x="44" y="74"/>
                      <a:pt x="43" y="74"/>
                      <a:pt x="42" y="75"/>
                    </a:cubicBezTo>
                    <a:cubicBezTo>
                      <a:pt x="24" y="77"/>
                      <a:pt x="3" y="80"/>
                      <a:pt x="1" y="110"/>
                    </a:cubicBezTo>
                    <a:cubicBezTo>
                      <a:pt x="1" y="111"/>
                      <a:pt x="1" y="111"/>
                      <a:pt x="1" y="112"/>
                    </a:cubicBezTo>
                    <a:cubicBezTo>
                      <a:pt x="2" y="112"/>
                      <a:pt x="3" y="112"/>
                      <a:pt x="4" y="112"/>
                    </a:cubicBezTo>
                    <a:cubicBezTo>
                      <a:pt x="8" y="111"/>
                      <a:pt x="8" y="111"/>
                      <a:pt x="8" y="111"/>
                    </a:cubicBezTo>
                    <a:cubicBezTo>
                      <a:pt x="21" y="107"/>
                      <a:pt x="30" y="104"/>
                      <a:pt x="36" y="101"/>
                    </a:cubicBezTo>
                    <a:cubicBezTo>
                      <a:pt x="33" y="113"/>
                      <a:pt x="32" y="122"/>
                      <a:pt x="37" y="131"/>
                    </a:cubicBezTo>
                    <a:cubicBezTo>
                      <a:pt x="39" y="134"/>
                      <a:pt x="43" y="138"/>
                      <a:pt x="47" y="142"/>
                    </a:cubicBezTo>
                    <a:cubicBezTo>
                      <a:pt x="56" y="150"/>
                      <a:pt x="66" y="161"/>
                      <a:pt x="68" y="175"/>
                    </a:cubicBezTo>
                    <a:cubicBezTo>
                      <a:pt x="62" y="180"/>
                      <a:pt x="58" y="188"/>
                      <a:pt x="58" y="197"/>
                    </a:cubicBezTo>
                    <a:cubicBezTo>
                      <a:pt x="58" y="200"/>
                      <a:pt x="58" y="200"/>
                      <a:pt x="58" y="200"/>
                    </a:cubicBezTo>
                    <a:cubicBezTo>
                      <a:pt x="58" y="211"/>
                      <a:pt x="67" y="221"/>
                      <a:pt x="79" y="221"/>
                    </a:cubicBezTo>
                    <a:cubicBezTo>
                      <a:pt x="112" y="221"/>
                      <a:pt x="112" y="221"/>
                      <a:pt x="112" y="221"/>
                    </a:cubicBezTo>
                    <a:cubicBezTo>
                      <a:pt x="123" y="221"/>
                      <a:pt x="132" y="211"/>
                      <a:pt x="132" y="200"/>
                    </a:cubicBezTo>
                    <a:cubicBezTo>
                      <a:pt x="132" y="197"/>
                      <a:pt x="132" y="197"/>
                      <a:pt x="132" y="197"/>
                    </a:cubicBezTo>
                    <a:cubicBezTo>
                      <a:pt x="132" y="189"/>
                      <a:pt x="129" y="181"/>
                      <a:pt x="124" y="176"/>
                    </a:cubicBezTo>
                    <a:cubicBezTo>
                      <a:pt x="125" y="157"/>
                      <a:pt x="136" y="148"/>
                      <a:pt x="144" y="140"/>
                    </a:cubicBezTo>
                    <a:cubicBezTo>
                      <a:pt x="148" y="137"/>
                      <a:pt x="151" y="134"/>
                      <a:pt x="153" y="131"/>
                    </a:cubicBezTo>
                    <a:cubicBezTo>
                      <a:pt x="158" y="122"/>
                      <a:pt x="157" y="113"/>
                      <a:pt x="154" y="101"/>
                    </a:cubicBezTo>
                    <a:cubicBezTo>
                      <a:pt x="160" y="104"/>
                      <a:pt x="170" y="107"/>
                      <a:pt x="182" y="111"/>
                    </a:cubicBezTo>
                    <a:cubicBezTo>
                      <a:pt x="187" y="112"/>
                      <a:pt x="187" y="112"/>
                      <a:pt x="187" y="112"/>
                    </a:cubicBezTo>
                    <a:cubicBezTo>
                      <a:pt x="187" y="112"/>
                      <a:pt x="188" y="112"/>
                      <a:pt x="189" y="112"/>
                    </a:cubicBezTo>
                    <a:cubicBezTo>
                      <a:pt x="189" y="111"/>
                      <a:pt x="190" y="111"/>
                      <a:pt x="190" y="110"/>
                    </a:cubicBezTo>
                    <a:cubicBezTo>
                      <a:pt x="187" y="80"/>
                      <a:pt x="166" y="77"/>
                      <a:pt x="149" y="75"/>
                    </a:cubicBezTo>
                    <a:close/>
                    <a:moveTo>
                      <a:pt x="128" y="197"/>
                    </a:moveTo>
                    <a:cubicBezTo>
                      <a:pt x="128" y="200"/>
                      <a:pt x="128" y="200"/>
                      <a:pt x="128" y="200"/>
                    </a:cubicBezTo>
                    <a:cubicBezTo>
                      <a:pt x="128" y="209"/>
                      <a:pt x="120" y="216"/>
                      <a:pt x="112" y="216"/>
                    </a:cubicBezTo>
                    <a:cubicBezTo>
                      <a:pt x="79" y="216"/>
                      <a:pt x="79" y="216"/>
                      <a:pt x="79" y="216"/>
                    </a:cubicBezTo>
                    <a:cubicBezTo>
                      <a:pt x="70" y="216"/>
                      <a:pt x="63" y="209"/>
                      <a:pt x="63" y="200"/>
                    </a:cubicBezTo>
                    <a:cubicBezTo>
                      <a:pt x="63" y="197"/>
                      <a:pt x="63" y="197"/>
                      <a:pt x="63" y="197"/>
                    </a:cubicBezTo>
                    <a:cubicBezTo>
                      <a:pt x="63" y="189"/>
                      <a:pt x="66" y="183"/>
                      <a:pt x="71" y="179"/>
                    </a:cubicBezTo>
                    <a:cubicBezTo>
                      <a:pt x="71" y="179"/>
                      <a:pt x="71" y="179"/>
                      <a:pt x="71" y="179"/>
                    </a:cubicBezTo>
                    <a:cubicBezTo>
                      <a:pt x="72" y="179"/>
                      <a:pt x="73" y="178"/>
                      <a:pt x="73" y="177"/>
                    </a:cubicBezTo>
                    <a:cubicBezTo>
                      <a:pt x="77" y="174"/>
                      <a:pt x="81" y="173"/>
                      <a:pt x="86" y="173"/>
                    </a:cubicBezTo>
                    <a:cubicBezTo>
                      <a:pt x="104" y="173"/>
                      <a:pt x="104" y="173"/>
                      <a:pt x="104" y="173"/>
                    </a:cubicBezTo>
                    <a:cubicBezTo>
                      <a:pt x="117" y="173"/>
                      <a:pt x="128" y="184"/>
                      <a:pt x="128" y="197"/>
                    </a:cubicBezTo>
                    <a:close/>
                    <a:moveTo>
                      <a:pt x="184" y="106"/>
                    </a:moveTo>
                    <a:cubicBezTo>
                      <a:pt x="169" y="102"/>
                      <a:pt x="153" y="97"/>
                      <a:pt x="152" y="93"/>
                    </a:cubicBezTo>
                    <a:cubicBezTo>
                      <a:pt x="152" y="91"/>
                      <a:pt x="151" y="91"/>
                      <a:pt x="149" y="91"/>
                    </a:cubicBezTo>
                    <a:cubicBezTo>
                      <a:pt x="148" y="91"/>
                      <a:pt x="147" y="93"/>
                      <a:pt x="148" y="94"/>
                    </a:cubicBezTo>
                    <a:cubicBezTo>
                      <a:pt x="152" y="110"/>
                      <a:pt x="154" y="120"/>
                      <a:pt x="149" y="128"/>
                    </a:cubicBezTo>
                    <a:cubicBezTo>
                      <a:pt x="148" y="131"/>
                      <a:pt x="145" y="134"/>
                      <a:pt x="141" y="137"/>
                    </a:cubicBezTo>
                    <a:cubicBezTo>
                      <a:pt x="133" y="144"/>
                      <a:pt x="122" y="154"/>
                      <a:pt x="119" y="173"/>
                    </a:cubicBezTo>
                    <a:cubicBezTo>
                      <a:pt x="115" y="170"/>
                      <a:pt x="110" y="168"/>
                      <a:pt x="104" y="168"/>
                    </a:cubicBezTo>
                    <a:cubicBezTo>
                      <a:pt x="86" y="168"/>
                      <a:pt x="86" y="168"/>
                      <a:pt x="86" y="168"/>
                    </a:cubicBezTo>
                    <a:cubicBezTo>
                      <a:pt x="81" y="168"/>
                      <a:pt x="77" y="170"/>
                      <a:pt x="72" y="172"/>
                    </a:cubicBezTo>
                    <a:cubicBezTo>
                      <a:pt x="70" y="157"/>
                      <a:pt x="58" y="146"/>
                      <a:pt x="50" y="138"/>
                    </a:cubicBezTo>
                    <a:cubicBezTo>
                      <a:pt x="46" y="134"/>
                      <a:pt x="43" y="131"/>
                      <a:pt x="41" y="128"/>
                    </a:cubicBezTo>
                    <a:cubicBezTo>
                      <a:pt x="36" y="120"/>
                      <a:pt x="39" y="110"/>
                      <a:pt x="43" y="94"/>
                    </a:cubicBezTo>
                    <a:cubicBezTo>
                      <a:pt x="43" y="93"/>
                      <a:pt x="42" y="91"/>
                      <a:pt x="41" y="91"/>
                    </a:cubicBezTo>
                    <a:cubicBezTo>
                      <a:pt x="40" y="91"/>
                      <a:pt x="38" y="91"/>
                      <a:pt x="38" y="93"/>
                    </a:cubicBezTo>
                    <a:cubicBezTo>
                      <a:pt x="37" y="97"/>
                      <a:pt x="21" y="102"/>
                      <a:pt x="7" y="106"/>
                    </a:cubicBezTo>
                    <a:cubicBezTo>
                      <a:pt x="6" y="107"/>
                      <a:pt x="6" y="107"/>
                      <a:pt x="6" y="107"/>
                    </a:cubicBezTo>
                    <a:cubicBezTo>
                      <a:pt x="9" y="84"/>
                      <a:pt x="26" y="82"/>
                      <a:pt x="42" y="79"/>
                    </a:cubicBezTo>
                    <a:cubicBezTo>
                      <a:pt x="44" y="79"/>
                      <a:pt x="46" y="79"/>
                      <a:pt x="47" y="78"/>
                    </a:cubicBezTo>
                    <a:cubicBezTo>
                      <a:pt x="48" y="78"/>
                      <a:pt x="49" y="78"/>
                      <a:pt x="49" y="77"/>
                    </a:cubicBezTo>
                    <a:cubicBezTo>
                      <a:pt x="57" y="52"/>
                      <a:pt x="72" y="47"/>
                      <a:pt x="95" y="47"/>
                    </a:cubicBezTo>
                    <a:cubicBezTo>
                      <a:pt x="119" y="47"/>
                      <a:pt x="133" y="52"/>
                      <a:pt x="141" y="77"/>
                    </a:cubicBezTo>
                    <a:cubicBezTo>
                      <a:pt x="141" y="78"/>
                      <a:pt x="142" y="78"/>
                      <a:pt x="143" y="78"/>
                    </a:cubicBezTo>
                    <a:cubicBezTo>
                      <a:pt x="145" y="79"/>
                      <a:pt x="146" y="79"/>
                      <a:pt x="148" y="79"/>
                    </a:cubicBezTo>
                    <a:cubicBezTo>
                      <a:pt x="164" y="82"/>
                      <a:pt x="181" y="84"/>
                      <a:pt x="185" y="107"/>
                    </a:cubicBezTo>
                    <a:lnTo>
                      <a:pt x="184" y="106"/>
                    </a:ln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1" name="Freeform 60"/>
              <p:cNvSpPr>
                <a:spLocks noEditPoints="1"/>
              </p:cNvSpPr>
              <p:nvPr/>
            </p:nvSpPr>
            <p:spPr bwMode="auto">
              <a:xfrm>
                <a:off x="6534150" y="2519363"/>
                <a:ext cx="31750" cy="34925"/>
              </a:xfrm>
              <a:custGeom>
                <a:avLst/>
                <a:gdLst>
                  <a:gd name="T0" fmla="*/ 10 w 19"/>
                  <a:gd name="T1" fmla="*/ 0 h 21"/>
                  <a:gd name="T2" fmla="*/ 0 w 19"/>
                  <a:gd name="T3" fmla="*/ 10 h 21"/>
                  <a:gd name="T4" fmla="*/ 10 w 19"/>
                  <a:gd name="T5" fmla="*/ 21 h 21"/>
                  <a:gd name="T6" fmla="*/ 19 w 19"/>
                  <a:gd name="T7" fmla="*/ 10 h 21"/>
                  <a:gd name="T8" fmla="*/ 10 w 19"/>
                  <a:gd name="T9" fmla="*/ 0 h 21"/>
                  <a:gd name="T10" fmla="*/ 10 w 19"/>
                  <a:gd name="T11" fmla="*/ 16 h 21"/>
                  <a:gd name="T12" fmla="*/ 5 w 19"/>
                  <a:gd name="T13" fmla="*/ 10 h 21"/>
                  <a:gd name="T14" fmla="*/ 10 w 19"/>
                  <a:gd name="T15" fmla="*/ 5 h 21"/>
                  <a:gd name="T16" fmla="*/ 14 w 19"/>
                  <a:gd name="T17" fmla="*/ 10 h 21"/>
                  <a:gd name="T18" fmla="*/ 10 w 19"/>
                  <a:gd name="T19"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1">
                    <a:moveTo>
                      <a:pt x="10" y="0"/>
                    </a:moveTo>
                    <a:cubicBezTo>
                      <a:pt x="4" y="0"/>
                      <a:pt x="0" y="4"/>
                      <a:pt x="0" y="10"/>
                    </a:cubicBezTo>
                    <a:cubicBezTo>
                      <a:pt x="0" y="16"/>
                      <a:pt x="4" y="21"/>
                      <a:pt x="10" y="21"/>
                    </a:cubicBezTo>
                    <a:cubicBezTo>
                      <a:pt x="15" y="21"/>
                      <a:pt x="19" y="16"/>
                      <a:pt x="19" y="10"/>
                    </a:cubicBezTo>
                    <a:cubicBezTo>
                      <a:pt x="19" y="4"/>
                      <a:pt x="15" y="0"/>
                      <a:pt x="10" y="0"/>
                    </a:cubicBezTo>
                    <a:close/>
                    <a:moveTo>
                      <a:pt x="10" y="16"/>
                    </a:moveTo>
                    <a:cubicBezTo>
                      <a:pt x="7" y="16"/>
                      <a:pt x="5" y="14"/>
                      <a:pt x="5" y="10"/>
                    </a:cubicBezTo>
                    <a:cubicBezTo>
                      <a:pt x="5" y="7"/>
                      <a:pt x="7" y="5"/>
                      <a:pt x="10" y="5"/>
                    </a:cubicBezTo>
                    <a:cubicBezTo>
                      <a:pt x="12" y="5"/>
                      <a:pt x="14" y="7"/>
                      <a:pt x="14" y="10"/>
                    </a:cubicBezTo>
                    <a:cubicBezTo>
                      <a:pt x="14" y="14"/>
                      <a:pt x="12" y="16"/>
                      <a:pt x="10" y="16"/>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2" name="Freeform 61"/>
              <p:cNvSpPr>
                <a:spLocks noEditPoints="1"/>
              </p:cNvSpPr>
              <p:nvPr/>
            </p:nvSpPr>
            <p:spPr bwMode="auto">
              <a:xfrm>
                <a:off x="6572250" y="2519363"/>
                <a:ext cx="33338" cy="34925"/>
              </a:xfrm>
              <a:custGeom>
                <a:avLst/>
                <a:gdLst>
                  <a:gd name="T0" fmla="*/ 10 w 19"/>
                  <a:gd name="T1" fmla="*/ 0 h 21"/>
                  <a:gd name="T2" fmla="*/ 0 w 19"/>
                  <a:gd name="T3" fmla="*/ 10 h 21"/>
                  <a:gd name="T4" fmla="*/ 10 w 19"/>
                  <a:gd name="T5" fmla="*/ 21 h 21"/>
                  <a:gd name="T6" fmla="*/ 19 w 19"/>
                  <a:gd name="T7" fmla="*/ 10 h 21"/>
                  <a:gd name="T8" fmla="*/ 10 w 19"/>
                  <a:gd name="T9" fmla="*/ 0 h 21"/>
                  <a:gd name="T10" fmla="*/ 10 w 19"/>
                  <a:gd name="T11" fmla="*/ 16 h 21"/>
                  <a:gd name="T12" fmla="*/ 5 w 19"/>
                  <a:gd name="T13" fmla="*/ 10 h 21"/>
                  <a:gd name="T14" fmla="*/ 10 w 19"/>
                  <a:gd name="T15" fmla="*/ 5 h 21"/>
                  <a:gd name="T16" fmla="*/ 14 w 19"/>
                  <a:gd name="T17" fmla="*/ 10 h 21"/>
                  <a:gd name="T18" fmla="*/ 10 w 19"/>
                  <a:gd name="T19"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1">
                    <a:moveTo>
                      <a:pt x="10" y="0"/>
                    </a:moveTo>
                    <a:cubicBezTo>
                      <a:pt x="4" y="0"/>
                      <a:pt x="0" y="4"/>
                      <a:pt x="0" y="10"/>
                    </a:cubicBezTo>
                    <a:cubicBezTo>
                      <a:pt x="0" y="16"/>
                      <a:pt x="4" y="21"/>
                      <a:pt x="10" y="21"/>
                    </a:cubicBezTo>
                    <a:cubicBezTo>
                      <a:pt x="15" y="21"/>
                      <a:pt x="19" y="16"/>
                      <a:pt x="19" y="10"/>
                    </a:cubicBezTo>
                    <a:cubicBezTo>
                      <a:pt x="19" y="4"/>
                      <a:pt x="15" y="0"/>
                      <a:pt x="10" y="0"/>
                    </a:cubicBezTo>
                    <a:close/>
                    <a:moveTo>
                      <a:pt x="10" y="16"/>
                    </a:moveTo>
                    <a:cubicBezTo>
                      <a:pt x="7" y="16"/>
                      <a:pt x="5" y="14"/>
                      <a:pt x="5" y="10"/>
                    </a:cubicBezTo>
                    <a:cubicBezTo>
                      <a:pt x="5" y="7"/>
                      <a:pt x="7" y="5"/>
                      <a:pt x="10" y="5"/>
                    </a:cubicBezTo>
                    <a:cubicBezTo>
                      <a:pt x="12" y="5"/>
                      <a:pt x="14" y="7"/>
                      <a:pt x="14" y="10"/>
                    </a:cubicBezTo>
                    <a:cubicBezTo>
                      <a:pt x="14" y="14"/>
                      <a:pt x="12" y="16"/>
                      <a:pt x="10" y="16"/>
                    </a:cubicBezTo>
                    <a:close/>
                  </a:path>
                </a:pathLst>
              </a:custGeom>
              <a:solidFill>
                <a:srgbClr val="FFFFFF"/>
              </a:solidFill>
              <a:ln>
                <a:noFill/>
              </a:ln>
              <a:extLst>
                <a:ext uri="{91240B29-F687-4f45-9708-019B960494DF}">
                  <a14:hiddenLine xmlns:a14="http://schemas.microsoft.com/office/drawing/2010/main" xmlns=""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cxnSp>
        <p:nvCxnSpPr>
          <p:cNvPr id="75" name="Straight Connector 74"/>
          <p:cNvCxnSpPr/>
          <p:nvPr/>
        </p:nvCxnSpPr>
        <p:spPr>
          <a:xfrm>
            <a:off x="1985269" y="3531612"/>
            <a:ext cx="794683" cy="0"/>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840376" y="3531612"/>
            <a:ext cx="794683" cy="0"/>
          </a:xfrm>
          <a:prstGeom prst="line">
            <a:avLst/>
          </a:prstGeom>
          <a:ln w="222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5695483" y="3531612"/>
            <a:ext cx="794339" cy="0"/>
          </a:xfrm>
          <a:prstGeom prst="line">
            <a:avLst/>
          </a:prstGeom>
          <a:ln w="222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7553051" y="3531612"/>
            <a:ext cx="794339" cy="0"/>
          </a:xfrm>
          <a:prstGeom prst="line">
            <a:avLst/>
          </a:prstGeom>
          <a:ln w="2222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9407813" y="3531612"/>
            <a:ext cx="793995" cy="0"/>
          </a:xfrm>
          <a:prstGeom prst="line">
            <a:avLst/>
          </a:prstGeom>
          <a:ln w="222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11267841" y="3528608"/>
            <a:ext cx="922041" cy="6008"/>
          </a:xfrm>
          <a:prstGeom prst="line">
            <a:avLst/>
          </a:prstGeom>
          <a:ln w="22225">
            <a:solidFill>
              <a:schemeClr val="accent5"/>
            </a:solidFill>
          </a:ln>
        </p:spPr>
        <p:style>
          <a:lnRef idx="1">
            <a:schemeClr val="accent1"/>
          </a:lnRef>
          <a:fillRef idx="0">
            <a:schemeClr val="accent1"/>
          </a:fillRef>
          <a:effectRef idx="0">
            <a:schemeClr val="accent1"/>
          </a:effectRef>
          <a:fontRef idx="minor">
            <a:schemeClr val="tx1"/>
          </a:fontRef>
        </p:style>
      </p:cxnSp>
      <p:sp>
        <p:nvSpPr>
          <p:cNvPr id="104" name="Rectangle 103"/>
          <p:cNvSpPr/>
          <p:nvPr/>
        </p:nvSpPr>
        <p:spPr>
          <a:xfrm>
            <a:off x="405877" y="4249707"/>
            <a:ext cx="2092747" cy="935705"/>
          </a:xfrm>
          <a:prstGeom prst="rect">
            <a:avLst/>
          </a:prstGeom>
        </p:spPr>
        <p:txBody>
          <a:bodyPr wrap="square">
            <a:spAutoFit/>
          </a:bodyPr>
          <a:lstStyle/>
          <a:p>
            <a:pPr algn="ctr">
              <a:lnSpc>
                <a:spcPct val="95000"/>
              </a:lnSpc>
              <a:spcBef>
                <a:spcPts val="400"/>
              </a:spcBef>
              <a:spcAft>
                <a:spcPts val="400"/>
              </a:spcAft>
            </a:pPr>
            <a:r>
              <a:rPr lang="en-US" sz="2133" dirty="0"/>
              <a:t>2014</a:t>
            </a:r>
          </a:p>
          <a:p>
            <a:pPr algn="ctr">
              <a:lnSpc>
                <a:spcPct val="95000"/>
              </a:lnSpc>
              <a:spcBef>
                <a:spcPts val="400"/>
              </a:spcBef>
              <a:spcAft>
                <a:spcPts val="400"/>
              </a:spcAft>
            </a:pPr>
            <a:r>
              <a:rPr lang="en-US" sz="1467" dirty="0"/>
              <a:t>Raised friends and family seed-round</a:t>
            </a:r>
          </a:p>
        </p:txBody>
      </p:sp>
      <p:sp>
        <p:nvSpPr>
          <p:cNvPr id="106" name="Rectangle 105"/>
          <p:cNvSpPr/>
          <p:nvPr/>
        </p:nvSpPr>
        <p:spPr>
          <a:xfrm>
            <a:off x="2263791" y="1711729"/>
            <a:ext cx="2092747" cy="935705"/>
          </a:xfrm>
          <a:prstGeom prst="rect">
            <a:avLst/>
          </a:prstGeom>
        </p:spPr>
        <p:txBody>
          <a:bodyPr wrap="square">
            <a:spAutoFit/>
          </a:bodyPr>
          <a:lstStyle/>
          <a:p>
            <a:pPr algn="ctr">
              <a:lnSpc>
                <a:spcPct val="95000"/>
              </a:lnSpc>
              <a:spcBef>
                <a:spcPts val="400"/>
              </a:spcBef>
              <a:spcAft>
                <a:spcPts val="400"/>
              </a:spcAft>
            </a:pPr>
            <a:r>
              <a:rPr lang="en-US" sz="1467" dirty="0"/>
              <a:t>Launched </a:t>
            </a:r>
            <a:r>
              <a:rPr lang="en-US" sz="1467" dirty="0">
                <a:hlinkClick r:id="rId2"/>
              </a:rPr>
              <a:t>You Exec</a:t>
            </a:r>
            <a:r>
              <a:rPr lang="en-US" sz="1467" dirty="0"/>
              <a:t> with </a:t>
            </a:r>
            <a:r>
              <a:rPr lang="en-US" sz="1467" dirty="0" err="1"/>
              <a:t>xxxx</a:t>
            </a:r>
            <a:r>
              <a:rPr lang="en-US" sz="1467" dirty="0"/>
              <a:t> subscribers</a:t>
            </a:r>
          </a:p>
          <a:p>
            <a:pPr algn="ctr">
              <a:lnSpc>
                <a:spcPct val="95000"/>
              </a:lnSpc>
              <a:spcBef>
                <a:spcPts val="400"/>
              </a:spcBef>
              <a:spcAft>
                <a:spcPts val="400"/>
              </a:spcAft>
            </a:pPr>
            <a:r>
              <a:rPr lang="en-US" sz="2133" dirty="0"/>
              <a:t>2014.5</a:t>
            </a:r>
            <a:endParaRPr lang="en-US" sz="1467" dirty="0"/>
          </a:p>
        </p:txBody>
      </p:sp>
      <p:sp>
        <p:nvSpPr>
          <p:cNvPr id="107" name="Rectangle 106"/>
          <p:cNvSpPr/>
          <p:nvPr/>
        </p:nvSpPr>
        <p:spPr>
          <a:xfrm>
            <a:off x="4093751" y="4249707"/>
            <a:ext cx="2092747" cy="1150187"/>
          </a:xfrm>
          <a:prstGeom prst="rect">
            <a:avLst/>
          </a:prstGeom>
        </p:spPr>
        <p:txBody>
          <a:bodyPr wrap="square">
            <a:spAutoFit/>
          </a:bodyPr>
          <a:lstStyle/>
          <a:p>
            <a:pPr algn="ctr">
              <a:lnSpc>
                <a:spcPct val="95000"/>
              </a:lnSpc>
              <a:spcBef>
                <a:spcPts val="400"/>
              </a:spcBef>
              <a:spcAft>
                <a:spcPts val="400"/>
              </a:spcAft>
            </a:pPr>
            <a:r>
              <a:rPr lang="en-US" sz="2133" dirty="0"/>
              <a:t>2015</a:t>
            </a:r>
          </a:p>
          <a:p>
            <a:pPr algn="ctr">
              <a:lnSpc>
                <a:spcPct val="95000"/>
              </a:lnSpc>
              <a:spcBef>
                <a:spcPts val="400"/>
              </a:spcBef>
              <a:spcAft>
                <a:spcPts val="400"/>
              </a:spcAft>
            </a:pPr>
            <a:r>
              <a:rPr lang="en-US" sz="1467" dirty="0"/>
              <a:t>Launched </a:t>
            </a:r>
            <a:r>
              <a:rPr lang="en-US" sz="1467" dirty="0">
                <a:hlinkClick r:id="rId3"/>
              </a:rPr>
              <a:t>Plus</a:t>
            </a:r>
            <a:r>
              <a:rPr lang="en-US" sz="1467" dirty="0"/>
              <a:t> subscription model for corporate accounts</a:t>
            </a:r>
          </a:p>
        </p:txBody>
      </p:sp>
      <p:sp>
        <p:nvSpPr>
          <p:cNvPr id="108" name="Rectangle 107"/>
          <p:cNvSpPr/>
          <p:nvPr/>
        </p:nvSpPr>
        <p:spPr>
          <a:xfrm>
            <a:off x="5969772" y="1711729"/>
            <a:ext cx="2092747" cy="935705"/>
          </a:xfrm>
          <a:prstGeom prst="rect">
            <a:avLst/>
          </a:prstGeom>
        </p:spPr>
        <p:txBody>
          <a:bodyPr wrap="square">
            <a:spAutoFit/>
          </a:bodyPr>
          <a:lstStyle/>
          <a:p>
            <a:pPr algn="ctr">
              <a:lnSpc>
                <a:spcPct val="95000"/>
              </a:lnSpc>
              <a:spcBef>
                <a:spcPts val="400"/>
              </a:spcBef>
              <a:spcAft>
                <a:spcPts val="400"/>
              </a:spcAft>
            </a:pPr>
            <a:r>
              <a:rPr lang="en-US" sz="1467" dirty="0"/>
              <a:t>Xxx </a:t>
            </a:r>
            <a:r>
              <a:rPr lang="en-US" sz="1467" dirty="0" err="1"/>
              <a:t>Xxxx</a:t>
            </a:r>
            <a:r>
              <a:rPr lang="en-US" sz="1467" dirty="0"/>
              <a:t> </a:t>
            </a:r>
            <a:r>
              <a:rPr lang="en-US" sz="1467" dirty="0" err="1"/>
              <a:t>xxxxxx</a:t>
            </a:r>
            <a:r>
              <a:rPr lang="en-US" sz="1467" dirty="0"/>
              <a:t> </a:t>
            </a:r>
            <a:r>
              <a:rPr lang="en-US" sz="1467" dirty="0" err="1"/>
              <a:t>xxxx</a:t>
            </a:r>
            <a:r>
              <a:rPr lang="en-US" sz="1467" dirty="0"/>
              <a:t> </a:t>
            </a:r>
            <a:r>
              <a:rPr lang="en-US" sz="1467" dirty="0" err="1"/>
              <a:t>xxxxxxxx</a:t>
            </a:r>
            <a:r>
              <a:rPr lang="en-US" sz="1467" dirty="0"/>
              <a:t> </a:t>
            </a:r>
            <a:r>
              <a:rPr lang="en-US" sz="1467" dirty="0" err="1"/>
              <a:t>xxxxxx</a:t>
            </a:r>
            <a:r>
              <a:rPr lang="en-US" sz="1467" dirty="0"/>
              <a:t> xxx </a:t>
            </a:r>
          </a:p>
          <a:p>
            <a:pPr algn="ctr">
              <a:lnSpc>
                <a:spcPct val="95000"/>
              </a:lnSpc>
              <a:spcBef>
                <a:spcPts val="400"/>
              </a:spcBef>
              <a:spcAft>
                <a:spcPts val="400"/>
              </a:spcAft>
            </a:pPr>
            <a:r>
              <a:rPr lang="en-US" sz="2133" dirty="0"/>
              <a:t>2015.5</a:t>
            </a:r>
            <a:endParaRPr lang="en-US" sz="1467" dirty="0"/>
          </a:p>
        </p:txBody>
      </p:sp>
      <p:sp>
        <p:nvSpPr>
          <p:cNvPr id="109" name="Rectangle 108"/>
          <p:cNvSpPr/>
          <p:nvPr/>
        </p:nvSpPr>
        <p:spPr>
          <a:xfrm>
            <a:off x="7821872" y="4249707"/>
            <a:ext cx="2092747" cy="935705"/>
          </a:xfrm>
          <a:prstGeom prst="rect">
            <a:avLst/>
          </a:prstGeom>
        </p:spPr>
        <p:txBody>
          <a:bodyPr wrap="square">
            <a:spAutoFit/>
          </a:bodyPr>
          <a:lstStyle/>
          <a:p>
            <a:pPr algn="ctr">
              <a:lnSpc>
                <a:spcPct val="95000"/>
              </a:lnSpc>
              <a:spcBef>
                <a:spcPts val="400"/>
              </a:spcBef>
              <a:spcAft>
                <a:spcPts val="400"/>
              </a:spcAft>
            </a:pPr>
            <a:r>
              <a:rPr lang="en-US" sz="2133" dirty="0"/>
              <a:t>2016</a:t>
            </a:r>
          </a:p>
          <a:p>
            <a:pPr algn="ctr">
              <a:lnSpc>
                <a:spcPct val="95000"/>
              </a:lnSpc>
              <a:spcBef>
                <a:spcPts val="400"/>
              </a:spcBef>
              <a:spcAft>
                <a:spcPts val="400"/>
              </a:spcAft>
            </a:pPr>
            <a:r>
              <a:rPr lang="en-US" sz="1467" dirty="0"/>
              <a:t>X </a:t>
            </a:r>
            <a:r>
              <a:rPr lang="en-US" sz="1467" dirty="0" err="1"/>
              <a:t>xxxx</a:t>
            </a:r>
            <a:r>
              <a:rPr lang="en-US" sz="1467" dirty="0"/>
              <a:t> </a:t>
            </a:r>
            <a:r>
              <a:rPr lang="en-US" sz="1467" dirty="0" err="1"/>
              <a:t>xxxxx</a:t>
            </a:r>
            <a:r>
              <a:rPr lang="en-US" sz="1467" dirty="0"/>
              <a:t> </a:t>
            </a:r>
            <a:r>
              <a:rPr lang="en-US" sz="1467" dirty="0" err="1"/>
              <a:t>xxxxx</a:t>
            </a:r>
            <a:r>
              <a:rPr lang="en-US" sz="1467" dirty="0"/>
              <a:t> </a:t>
            </a:r>
            <a:r>
              <a:rPr lang="en-US" sz="1467" dirty="0" err="1"/>
              <a:t>xxxxxx-xxxxx</a:t>
            </a:r>
            <a:r>
              <a:rPr lang="en-US" sz="1467" dirty="0"/>
              <a:t> xx </a:t>
            </a:r>
          </a:p>
        </p:txBody>
      </p:sp>
      <p:sp>
        <p:nvSpPr>
          <p:cNvPr id="110" name="Rectangle 109"/>
          <p:cNvSpPr/>
          <p:nvPr/>
        </p:nvSpPr>
        <p:spPr>
          <a:xfrm>
            <a:off x="9697893" y="1711729"/>
            <a:ext cx="2092747" cy="935705"/>
          </a:xfrm>
          <a:prstGeom prst="rect">
            <a:avLst/>
          </a:prstGeom>
        </p:spPr>
        <p:txBody>
          <a:bodyPr wrap="square">
            <a:spAutoFit/>
          </a:bodyPr>
          <a:lstStyle/>
          <a:p>
            <a:pPr algn="ctr">
              <a:lnSpc>
                <a:spcPct val="95000"/>
              </a:lnSpc>
              <a:spcBef>
                <a:spcPts val="400"/>
              </a:spcBef>
              <a:spcAft>
                <a:spcPts val="400"/>
              </a:spcAft>
            </a:pPr>
            <a:r>
              <a:rPr lang="en-US" sz="1467" dirty="0" err="1"/>
              <a:t>Xxxxx</a:t>
            </a:r>
            <a:r>
              <a:rPr lang="en-US" sz="1467" dirty="0"/>
              <a:t> </a:t>
            </a:r>
            <a:r>
              <a:rPr lang="en-US" sz="1467" dirty="0" err="1"/>
              <a:t>xxxxx</a:t>
            </a:r>
            <a:r>
              <a:rPr lang="en-US" sz="1467" dirty="0"/>
              <a:t> </a:t>
            </a:r>
            <a:r>
              <a:rPr lang="en-US" sz="1467" dirty="0" err="1"/>
              <a:t>xxxxxx</a:t>
            </a:r>
            <a:r>
              <a:rPr lang="en-US" sz="1467" dirty="0"/>
              <a:t> </a:t>
            </a:r>
            <a:r>
              <a:rPr lang="en-US" sz="1467" dirty="0" err="1"/>
              <a:t>xxxxxxx</a:t>
            </a:r>
            <a:r>
              <a:rPr lang="en-US" sz="1467" dirty="0"/>
              <a:t> xxx </a:t>
            </a:r>
          </a:p>
          <a:p>
            <a:pPr algn="ctr">
              <a:lnSpc>
                <a:spcPct val="95000"/>
              </a:lnSpc>
              <a:spcBef>
                <a:spcPts val="400"/>
              </a:spcBef>
              <a:spcAft>
                <a:spcPts val="400"/>
              </a:spcAft>
            </a:pPr>
            <a:r>
              <a:rPr lang="en-US" sz="2133" dirty="0"/>
              <a:t>2016.5</a:t>
            </a:r>
            <a:endParaRPr lang="en-US" sz="1467" dirty="0"/>
          </a:p>
        </p:txBody>
      </p:sp>
      <p:sp>
        <p:nvSpPr>
          <p:cNvPr id="111" name="Title 110"/>
          <p:cNvSpPr>
            <a:spLocks noGrp="1"/>
          </p:cNvSpPr>
          <p:nvPr>
            <p:ph type="title"/>
          </p:nvPr>
        </p:nvSpPr>
        <p:spPr/>
        <p:txBody>
          <a:bodyPr/>
          <a:lstStyle/>
          <a:p>
            <a:r>
              <a:rPr lang="en-US" dirty="0"/>
              <a:t>TIMELINE</a:t>
            </a:r>
          </a:p>
        </p:txBody>
      </p:sp>
      <p:sp>
        <p:nvSpPr>
          <p:cNvPr id="112" name="Text Placeholder 111"/>
          <p:cNvSpPr>
            <a:spLocks noGrp="1"/>
          </p:cNvSpPr>
          <p:nvPr>
            <p:ph type="body" sz="quarter" idx="10"/>
          </p:nvPr>
        </p:nvSpPr>
        <p:spPr/>
        <p:txBody>
          <a:bodyPr/>
          <a:lstStyle/>
          <a:p>
            <a:r>
              <a:rPr lang="en-US" dirty="0"/>
              <a:t>Time, it flies when you’re busy</a:t>
            </a:r>
          </a:p>
        </p:txBody>
      </p:sp>
      <p:sp>
        <p:nvSpPr>
          <p:cNvPr id="68" name="Freeform 124"/>
          <p:cNvSpPr>
            <a:spLocks noEditPoints="1"/>
          </p:cNvSpPr>
          <p:nvPr/>
        </p:nvSpPr>
        <p:spPr bwMode="auto">
          <a:xfrm>
            <a:off x="2963652" y="3212976"/>
            <a:ext cx="575150" cy="688106"/>
          </a:xfrm>
          <a:custGeom>
            <a:avLst/>
            <a:gdLst>
              <a:gd name="T0" fmla="*/ 247 w 557"/>
              <a:gd name="T1" fmla="*/ 666 h 666"/>
              <a:gd name="T2" fmla="*/ 238 w 557"/>
              <a:gd name="T3" fmla="*/ 663 h 666"/>
              <a:gd name="T4" fmla="*/ 226 w 557"/>
              <a:gd name="T5" fmla="*/ 641 h 666"/>
              <a:gd name="T6" fmla="*/ 210 w 557"/>
              <a:gd name="T7" fmla="*/ 545 h 666"/>
              <a:gd name="T8" fmla="*/ 173 w 557"/>
              <a:gd name="T9" fmla="*/ 552 h 666"/>
              <a:gd name="T10" fmla="*/ 148 w 557"/>
              <a:gd name="T11" fmla="*/ 545 h 666"/>
              <a:gd name="T12" fmla="*/ 148 w 557"/>
              <a:gd name="T13" fmla="*/ 545 h 666"/>
              <a:gd name="T14" fmla="*/ 147 w 557"/>
              <a:gd name="T15" fmla="*/ 545 h 666"/>
              <a:gd name="T16" fmla="*/ 128 w 557"/>
              <a:gd name="T17" fmla="*/ 484 h 666"/>
              <a:gd name="T18" fmla="*/ 105 w 557"/>
              <a:gd name="T19" fmla="*/ 482 h 666"/>
              <a:gd name="T20" fmla="*/ 32 w 557"/>
              <a:gd name="T21" fmla="*/ 497 h 666"/>
              <a:gd name="T22" fmla="*/ 7 w 557"/>
              <a:gd name="T23" fmla="*/ 492 h 666"/>
              <a:gd name="T24" fmla="*/ 5 w 557"/>
              <a:gd name="T25" fmla="*/ 467 h 666"/>
              <a:gd name="T26" fmla="*/ 93 w 557"/>
              <a:gd name="T27" fmla="*/ 355 h 666"/>
              <a:gd name="T28" fmla="*/ 164 w 557"/>
              <a:gd name="T29" fmla="*/ 340 h 666"/>
              <a:gd name="T30" fmla="*/ 215 w 557"/>
              <a:gd name="T31" fmla="*/ 254 h 666"/>
              <a:gd name="T32" fmla="*/ 455 w 557"/>
              <a:gd name="T33" fmla="*/ 77 h 666"/>
              <a:gd name="T34" fmla="*/ 536 w 557"/>
              <a:gd name="T35" fmla="*/ 3 h 666"/>
              <a:gd name="T36" fmla="*/ 545 w 557"/>
              <a:gd name="T37" fmla="*/ 0 h 666"/>
              <a:gd name="T38" fmla="*/ 555 w 557"/>
              <a:gd name="T39" fmla="*/ 5 h 666"/>
              <a:gd name="T40" fmla="*/ 555 w 557"/>
              <a:gd name="T41" fmla="*/ 18 h 666"/>
              <a:gd name="T42" fmla="*/ 510 w 557"/>
              <a:gd name="T43" fmla="*/ 114 h 666"/>
              <a:gd name="T44" fmla="*/ 406 w 557"/>
              <a:gd name="T45" fmla="*/ 396 h 666"/>
              <a:gd name="T46" fmla="*/ 338 w 557"/>
              <a:gd name="T47" fmla="*/ 470 h 666"/>
              <a:gd name="T48" fmla="*/ 344 w 557"/>
              <a:gd name="T49" fmla="*/ 542 h 666"/>
              <a:gd name="T50" fmla="*/ 263 w 557"/>
              <a:gd name="T51" fmla="*/ 658 h 666"/>
              <a:gd name="T52" fmla="*/ 247 w 557"/>
              <a:gd name="T53" fmla="*/ 666 h 666"/>
              <a:gd name="T54" fmla="*/ 214 w 557"/>
              <a:gd name="T55" fmla="*/ 530 h 666"/>
              <a:gd name="T56" fmla="*/ 220 w 557"/>
              <a:gd name="T57" fmla="*/ 533 h 666"/>
              <a:gd name="T58" fmla="*/ 240 w 557"/>
              <a:gd name="T59" fmla="*/ 643 h 666"/>
              <a:gd name="T60" fmla="*/ 244 w 557"/>
              <a:gd name="T61" fmla="*/ 651 h 666"/>
              <a:gd name="T62" fmla="*/ 252 w 557"/>
              <a:gd name="T63" fmla="*/ 649 h 666"/>
              <a:gd name="T64" fmla="*/ 331 w 557"/>
              <a:gd name="T65" fmla="*/ 537 h 666"/>
              <a:gd name="T66" fmla="*/ 323 w 557"/>
              <a:gd name="T67" fmla="*/ 471 h 666"/>
              <a:gd name="T68" fmla="*/ 325 w 557"/>
              <a:gd name="T69" fmla="*/ 463 h 666"/>
              <a:gd name="T70" fmla="*/ 395 w 557"/>
              <a:gd name="T71" fmla="*/ 388 h 666"/>
              <a:gd name="T72" fmla="*/ 495 w 557"/>
              <a:gd name="T73" fmla="*/ 115 h 666"/>
              <a:gd name="T74" fmla="*/ 496 w 557"/>
              <a:gd name="T75" fmla="*/ 111 h 666"/>
              <a:gd name="T76" fmla="*/ 540 w 557"/>
              <a:gd name="T77" fmla="*/ 19 h 666"/>
              <a:gd name="T78" fmla="*/ 463 w 557"/>
              <a:gd name="T79" fmla="*/ 89 h 666"/>
              <a:gd name="T80" fmla="*/ 458 w 557"/>
              <a:gd name="T81" fmla="*/ 91 h 666"/>
              <a:gd name="T82" fmla="*/ 226 w 557"/>
              <a:gd name="T83" fmla="*/ 262 h 666"/>
              <a:gd name="T84" fmla="*/ 174 w 557"/>
              <a:gd name="T85" fmla="*/ 351 h 666"/>
              <a:gd name="T86" fmla="*/ 166 w 557"/>
              <a:gd name="T87" fmla="*/ 355 h 666"/>
              <a:gd name="T88" fmla="*/ 145 w 557"/>
              <a:gd name="T89" fmla="*/ 353 h 666"/>
              <a:gd name="T90" fmla="*/ 102 w 557"/>
              <a:gd name="T91" fmla="*/ 366 h 666"/>
              <a:gd name="T92" fmla="*/ 17 w 557"/>
              <a:gd name="T93" fmla="*/ 474 h 666"/>
              <a:gd name="T94" fmla="*/ 18 w 557"/>
              <a:gd name="T95" fmla="*/ 483 h 666"/>
              <a:gd name="T96" fmla="*/ 26 w 557"/>
              <a:gd name="T97" fmla="*/ 485 h 666"/>
              <a:gd name="T98" fmla="*/ 105 w 557"/>
              <a:gd name="T99" fmla="*/ 468 h 666"/>
              <a:gd name="T100" fmla="*/ 137 w 557"/>
              <a:gd name="T101" fmla="*/ 472 h 666"/>
              <a:gd name="T102" fmla="*/ 142 w 557"/>
              <a:gd name="T103" fmla="*/ 479 h 666"/>
              <a:gd name="T104" fmla="*/ 155 w 557"/>
              <a:gd name="T105" fmla="*/ 534 h 666"/>
              <a:gd name="T106" fmla="*/ 173 w 557"/>
              <a:gd name="T107" fmla="*/ 538 h 666"/>
              <a:gd name="T108" fmla="*/ 212 w 557"/>
              <a:gd name="T109" fmla="*/ 530 h 666"/>
              <a:gd name="T110" fmla="*/ 214 w 557"/>
              <a:gd name="T111" fmla="*/ 53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7" h="666">
                <a:moveTo>
                  <a:pt x="247" y="666"/>
                </a:moveTo>
                <a:cubicBezTo>
                  <a:pt x="244" y="666"/>
                  <a:pt x="241" y="665"/>
                  <a:pt x="238" y="663"/>
                </a:cubicBezTo>
                <a:cubicBezTo>
                  <a:pt x="229" y="660"/>
                  <a:pt x="224" y="651"/>
                  <a:pt x="226" y="641"/>
                </a:cubicBezTo>
                <a:cubicBezTo>
                  <a:pt x="226" y="639"/>
                  <a:pt x="232" y="588"/>
                  <a:pt x="210" y="545"/>
                </a:cubicBezTo>
                <a:cubicBezTo>
                  <a:pt x="196" y="550"/>
                  <a:pt x="184" y="552"/>
                  <a:pt x="173" y="552"/>
                </a:cubicBezTo>
                <a:cubicBezTo>
                  <a:pt x="162" y="552"/>
                  <a:pt x="154" y="550"/>
                  <a:pt x="148" y="545"/>
                </a:cubicBezTo>
                <a:cubicBezTo>
                  <a:pt x="148" y="545"/>
                  <a:pt x="148" y="545"/>
                  <a:pt x="148" y="545"/>
                </a:cubicBezTo>
                <a:cubicBezTo>
                  <a:pt x="147" y="545"/>
                  <a:pt x="147" y="545"/>
                  <a:pt x="147" y="545"/>
                </a:cubicBezTo>
                <a:cubicBezTo>
                  <a:pt x="134" y="535"/>
                  <a:pt x="128" y="515"/>
                  <a:pt x="128" y="484"/>
                </a:cubicBezTo>
                <a:cubicBezTo>
                  <a:pt x="121" y="483"/>
                  <a:pt x="113" y="482"/>
                  <a:pt x="105" y="482"/>
                </a:cubicBezTo>
                <a:cubicBezTo>
                  <a:pt x="65" y="482"/>
                  <a:pt x="32" y="497"/>
                  <a:pt x="32" y="497"/>
                </a:cubicBezTo>
                <a:cubicBezTo>
                  <a:pt x="23" y="501"/>
                  <a:pt x="13" y="499"/>
                  <a:pt x="7" y="492"/>
                </a:cubicBezTo>
                <a:cubicBezTo>
                  <a:pt x="1" y="485"/>
                  <a:pt x="0" y="475"/>
                  <a:pt x="5" y="467"/>
                </a:cubicBezTo>
                <a:cubicBezTo>
                  <a:pt x="14" y="453"/>
                  <a:pt x="59" y="382"/>
                  <a:pt x="93" y="355"/>
                </a:cubicBezTo>
                <a:cubicBezTo>
                  <a:pt x="111" y="341"/>
                  <a:pt x="135" y="336"/>
                  <a:pt x="164" y="340"/>
                </a:cubicBezTo>
                <a:cubicBezTo>
                  <a:pt x="177" y="310"/>
                  <a:pt x="194" y="281"/>
                  <a:pt x="215" y="254"/>
                </a:cubicBezTo>
                <a:cubicBezTo>
                  <a:pt x="315" y="119"/>
                  <a:pt x="412" y="79"/>
                  <a:pt x="455" y="77"/>
                </a:cubicBezTo>
                <a:cubicBezTo>
                  <a:pt x="536" y="3"/>
                  <a:pt x="536" y="3"/>
                  <a:pt x="536" y="3"/>
                </a:cubicBezTo>
                <a:cubicBezTo>
                  <a:pt x="538" y="1"/>
                  <a:pt x="541" y="0"/>
                  <a:pt x="545" y="0"/>
                </a:cubicBezTo>
                <a:cubicBezTo>
                  <a:pt x="549" y="0"/>
                  <a:pt x="553" y="2"/>
                  <a:pt x="555" y="5"/>
                </a:cubicBezTo>
                <a:cubicBezTo>
                  <a:pt x="557" y="9"/>
                  <a:pt x="557" y="14"/>
                  <a:pt x="555" y="18"/>
                </a:cubicBezTo>
                <a:cubicBezTo>
                  <a:pt x="510" y="114"/>
                  <a:pt x="510" y="114"/>
                  <a:pt x="510" y="114"/>
                </a:cubicBezTo>
                <a:cubicBezTo>
                  <a:pt x="523" y="166"/>
                  <a:pt x="496" y="275"/>
                  <a:pt x="406" y="396"/>
                </a:cubicBezTo>
                <a:cubicBezTo>
                  <a:pt x="386" y="423"/>
                  <a:pt x="363" y="448"/>
                  <a:pt x="338" y="470"/>
                </a:cubicBezTo>
                <a:cubicBezTo>
                  <a:pt x="350" y="496"/>
                  <a:pt x="352" y="521"/>
                  <a:pt x="344" y="542"/>
                </a:cubicBezTo>
                <a:cubicBezTo>
                  <a:pt x="328" y="584"/>
                  <a:pt x="269" y="651"/>
                  <a:pt x="263" y="658"/>
                </a:cubicBezTo>
                <a:cubicBezTo>
                  <a:pt x="259" y="663"/>
                  <a:pt x="253" y="666"/>
                  <a:pt x="247" y="666"/>
                </a:cubicBezTo>
                <a:close/>
                <a:moveTo>
                  <a:pt x="214" y="530"/>
                </a:moveTo>
                <a:cubicBezTo>
                  <a:pt x="216" y="530"/>
                  <a:pt x="219" y="531"/>
                  <a:pt x="220" y="533"/>
                </a:cubicBezTo>
                <a:cubicBezTo>
                  <a:pt x="246" y="580"/>
                  <a:pt x="240" y="637"/>
                  <a:pt x="240" y="643"/>
                </a:cubicBezTo>
                <a:cubicBezTo>
                  <a:pt x="239" y="646"/>
                  <a:pt x="241" y="649"/>
                  <a:pt x="244" y="651"/>
                </a:cubicBezTo>
                <a:cubicBezTo>
                  <a:pt x="247" y="652"/>
                  <a:pt x="250" y="651"/>
                  <a:pt x="252" y="649"/>
                </a:cubicBezTo>
                <a:cubicBezTo>
                  <a:pt x="255" y="646"/>
                  <a:pt x="316" y="577"/>
                  <a:pt x="331" y="537"/>
                </a:cubicBezTo>
                <a:cubicBezTo>
                  <a:pt x="338" y="518"/>
                  <a:pt x="336" y="496"/>
                  <a:pt x="323" y="471"/>
                </a:cubicBezTo>
                <a:cubicBezTo>
                  <a:pt x="322" y="468"/>
                  <a:pt x="323" y="465"/>
                  <a:pt x="325" y="463"/>
                </a:cubicBezTo>
                <a:cubicBezTo>
                  <a:pt x="351" y="441"/>
                  <a:pt x="374" y="416"/>
                  <a:pt x="395" y="388"/>
                </a:cubicBezTo>
                <a:cubicBezTo>
                  <a:pt x="483" y="269"/>
                  <a:pt x="509" y="163"/>
                  <a:pt x="495" y="115"/>
                </a:cubicBezTo>
                <a:cubicBezTo>
                  <a:pt x="495" y="114"/>
                  <a:pt x="495" y="112"/>
                  <a:pt x="496" y="111"/>
                </a:cubicBezTo>
                <a:cubicBezTo>
                  <a:pt x="540" y="19"/>
                  <a:pt x="540" y="19"/>
                  <a:pt x="540" y="19"/>
                </a:cubicBezTo>
                <a:cubicBezTo>
                  <a:pt x="463" y="89"/>
                  <a:pt x="463" y="89"/>
                  <a:pt x="463" y="89"/>
                </a:cubicBezTo>
                <a:cubicBezTo>
                  <a:pt x="461" y="90"/>
                  <a:pt x="460" y="91"/>
                  <a:pt x="458" y="91"/>
                </a:cubicBezTo>
                <a:cubicBezTo>
                  <a:pt x="418" y="92"/>
                  <a:pt x="325" y="129"/>
                  <a:pt x="226" y="262"/>
                </a:cubicBezTo>
                <a:cubicBezTo>
                  <a:pt x="205" y="290"/>
                  <a:pt x="188" y="320"/>
                  <a:pt x="174" y="351"/>
                </a:cubicBezTo>
                <a:cubicBezTo>
                  <a:pt x="173" y="354"/>
                  <a:pt x="170" y="355"/>
                  <a:pt x="166" y="355"/>
                </a:cubicBezTo>
                <a:cubicBezTo>
                  <a:pt x="159" y="354"/>
                  <a:pt x="152" y="353"/>
                  <a:pt x="145" y="353"/>
                </a:cubicBezTo>
                <a:cubicBezTo>
                  <a:pt x="128" y="353"/>
                  <a:pt x="113" y="357"/>
                  <a:pt x="102" y="366"/>
                </a:cubicBezTo>
                <a:cubicBezTo>
                  <a:pt x="68" y="392"/>
                  <a:pt x="22" y="466"/>
                  <a:pt x="17" y="474"/>
                </a:cubicBezTo>
                <a:cubicBezTo>
                  <a:pt x="15" y="477"/>
                  <a:pt x="15" y="481"/>
                  <a:pt x="18" y="483"/>
                </a:cubicBezTo>
                <a:cubicBezTo>
                  <a:pt x="20" y="485"/>
                  <a:pt x="23" y="486"/>
                  <a:pt x="26" y="485"/>
                </a:cubicBezTo>
                <a:cubicBezTo>
                  <a:pt x="26" y="485"/>
                  <a:pt x="62" y="468"/>
                  <a:pt x="105" y="468"/>
                </a:cubicBezTo>
                <a:cubicBezTo>
                  <a:pt x="116" y="468"/>
                  <a:pt x="127" y="469"/>
                  <a:pt x="137" y="472"/>
                </a:cubicBezTo>
                <a:cubicBezTo>
                  <a:pt x="140" y="472"/>
                  <a:pt x="142" y="475"/>
                  <a:pt x="142" y="479"/>
                </a:cubicBezTo>
                <a:cubicBezTo>
                  <a:pt x="141" y="507"/>
                  <a:pt x="146" y="527"/>
                  <a:pt x="155" y="534"/>
                </a:cubicBezTo>
                <a:cubicBezTo>
                  <a:pt x="160" y="537"/>
                  <a:pt x="165" y="538"/>
                  <a:pt x="173" y="538"/>
                </a:cubicBezTo>
                <a:cubicBezTo>
                  <a:pt x="183" y="538"/>
                  <a:pt x="197" y="535"/>
                  <a:pt x="212" y="530"/>
                </a:cubicBezTo>
                <a:cubicBezTo>
                  <a:pt x="212" y="530"/>
                  <a:pt x="213" y="530"/>
                  <a:pt x="214" y="53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28"/>
          <p:cNvSpPr>
            <a:spLocks noEditPoints="1"/>
          </p:cNvSpPr>
          <p:nvPr/>
        </p:nvSpPr>
        <p:spPr bwMode="auto">
          <a:xfrm>
            <a:off x="6748619" y="3179440"/>
            <a:ext cx="603015" cy="693122"/>
          </a:xfrm>
          <a:custGeom>
            <a:avLst/>
            <a:gdLst>
              <a:gd name="T0" fmla="*/ 314 w 392"/>
              <a:gd name="T1" fmla="*/ 188 h 451"/>
              <a:gd name="T2" fmla="*/ 271 w 392"/>
              <a:gd name="T3" fmla="*/ 210 h 451"/>
              <a:gd name="T4" fmla="*/ 266 w 392"/>
              <a:gd name="T5" fmla="*/ 183 h 451"/>
              <a:gd name="T6" fmla="*/ 158 w 392"/>
              <a:gd name="T7" fmla="*/ 256 h 451"/>
              <a:gd name="T8" fmla="*/ 266 w 392"/>
              <a:gd name="T9" fmla="*/ 329 h 451"/>
              <a:gd name="T10" fmla="*/ 271 w 392"/>
              <a:gd name="T11" fmla="*/ 302 h 451"/>
              <a:gd name="T12" fmla="*/ 314 w 392"/>
              <a:gd name="T13" fmla="*/ 352 h 451"/>
              <a:gd name="T14" fmla="*/ 348 w 392"/>
              <a:gd name="T15" fmla="*/ 357 h 451"/>
              <a:gd name="T16" fmla="*/ 353 w 392"/>
              <a:gd name="T17" fmla="*/ 451 h 451"/>
              <a:gd name="T18" fmla="*/ 357 w 392"/>
              <a:gd name="T19" fmla="*/ 357 h 451"/>
              <a:gd name="T20" fmla="*/ 392 w 392"/>
              <a:gd name="T21" fmla="*/ 352 h 451"/>
              <a:gd name="T22" fmla="*/ 318 w 392"/>
              <a:gd name="T23" fmla="*/ 183 h 451"/>
              <a:gd name="T24" fmla="*/ 231 w 392"/>
              <a:gd name="T25" fmla="*/ 320 h 451"/>
              <a:gd name="T26" fmla="*/ 231 w 392"/>
              <a:gd name="T27" fmla="*/ 192 h 451"/>
              <a:gd name="T28" fmla="*/ 261 w 392"/>
              <a:gd name="T29" fmla="*/ 320 h 451"/>
              <a:gd name="T30" fmla="*/ 271 w 392"/>
              <a:gd name="T31" fmla="*/ 292 h 451"/>
              <a:gd name="T32" fmla="*/ 314 w 392"/>
              <a:gd name="T33" fmla="*/ 220 h 451"/>
              <a:gd name="T34" fmla="*/ 382 w 392"/>
              <a:gd name="T35" fmla="*/ 348 h 451"/>
              <a:gd name="T36" fmla="*/ 323 w 392"/>
              <a:gd name="T37" fmla="*/ 192 h 451"/>
              <a:gd name="T38" fmla="*/ 382 w 392"/>
              <a:gd name="T39" fmla="*/ 348 h 451"/>
              <a:gd name="T40" fmla="*/ 160 w 392"/>
              <a:gd name="T41" fmla="*/ 0 h 451"/>
              <a:gd name="T42" fmla="*/ 121 w 392"/>
              <a:gd name="T43" fmla="*/ 4 h 451"/>
              <a:gd name="T44" fmla="*/ 78 w 392"/>
              <a:gd name="T45" fmla="*/ 27 h 451"/>
              <a:gd name="T46" fmla="*/ 73 w 392"/>
              <a:gd name="T47" fmla="*/ 0 h 451"/>
              <a:gd name="T48" fmla="*/ 0 w 392"/>
              <a:gd name="T49" fmla="*/ 169 h 451"/>
              <a:gd name="T50" fmla="*/ 34 w 392"/>
              <a:gd name="T51" fmla="*/ 174 h 451"/>
              <a:gd name="T52" fmla="*/ 39 w 392"/>
              <a:gd name="T53" fmla="*/ 451 h 451"/>
              <a:gd name="T54" fmla="*/ 44 w 392"/>
              <a:gd name="T55" fmla="*/ 174 h 451"/>
              <a:gd name="T56" fmla="*/ 78 w 392"/>
              <a:gd name="T57" fmla="*/ 169 h 451"/>
              <a:gd name="T58" fmla="*/ 121 w 392"/>
              <a:gd name="T59" fmla="*/ 118 h 451"/>
              <a:gd name="T60" fmla="*/ 126 w 392"/>
              <a:gd name="T61" fmla="*/ 146 h 451"/>
              <a:gd name="T62" fmla="*/ 233 w 392"/>
              <a:gd name="T63" fmla="*/ 73 h 451"/>
              <a:gd name="T64" fmla="*/ 9 w 392"/>
              <a:gd name="T65" fmla="*/ 164 h 451"/>
              <a:gd name="T66" fmla="*/ 68 w 392"/>
              <a:gd name="T67" fmla="*/ 9 h 451"/>
              <a:gd name="T68" fmla="*/ 121 w 392"/>
              <a:gd name="T69" fmla="*/ 109 h 451"/>
              <a:gd name="T70" fmla="*/ 78 w 392"/>
              <a:gd name="T71" fmla="*/ 37 h 451"/>
              <a:gd name="T72" fmla="*/ 121 w 392"/>
              <a:gd name="T73" fmla="*/ 109 h 451"/>
              <a:gd name="T74" fmla="*/ 160 w 392"/>
              <a:gd name="T75" fmla="*/ 9 h 451"/>
              <a:gd name="T76" fmla="*/ 160 w 392"/>
              <a:gd name="T77" fmla="*/ 136 h 451"/>
              <a:gd name="T78" fmla="*/ 130 w 392"/>
              <a:gd name="T79" fmla="*/ 9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2" h="451">
                <a:moveTo>
                  <a:pt x="318" y="183"/>
                </a:moveTo>
                <a:cubicBezTo>
                  <a:pt x="316" y="183"/>
                  <a:pt x="314" y="185"/>
                  <a:pt x="314" y="188"/>
                </a:cubicBezTo>
                <a:cubicBezTo>
                  <a:pt x="314" y="210"/>
                  <a:pt x="314" y="210"/>
                  <a:pt x="314" y="210"/>
                </a:cubicBezTo>
                <a:cubicBezTo>
                  <a:pt x="271" y="210"/>
                  <a:pt x="271" y="210"/>
                  <a:pt x="271" y="210"/>
                </a:cubicBezTo>
                <a:cubicBezTo>
                  <a:pt x="271" y="188"/>
                  <a:pt x="271" y="188"/>
                  <a:pt x="271" y="188"/>
                </a:cubicBezTo>
                <a:cubicBezTo>
                  <a:pt x="271" y="185"/>
                  <a:pt x="269" y="183"/>
                  <a:pt x="266" y="183"/>
                </a:cubicBezTo>
                <a:cubicBezTo>
                  <a:pt x="231" y="183"/>
                  <a:pt x="231" y="183"/>
                  <a:pt x="231" y="183"/>
                </a:cubicBezTo>
                <a:cubicBezTo>
                  <a:pt x="191" y="183"/>
                  <a:pt x="158" y="216"/>
                  <a:pt x="158" y="256"/>
                </a:cubicBezTo>
                <a:cubicBezTo>
                  <a:pt x="158" y="296"/>
                  <a:pt x="191" y="329"/>
                  <a:pt x="231" y="329"/>
                </a:cubicBezTo>
                <a:cubicBezTo>
                  <a:pt x="266" y="329"/>
                  <a:pt x="266" y="329"/>
                  <a:pt x="266" y="329"/>
                </a:cubicBezTo>
                <a:cubicBezTo>
                  <a:pt x="269" y="329"/>
                  <a:pt x="271" y="327"/>
                  <a:pt x="271" y="324"/>
                </a:cubicBezTo>
                <a:cubicBezTo>
                  <a:pt x="271" y="302"/>
                  <a:pt x="271" y="302"/>
                  <a:pt x="271" y="302"/>
                </a:cubicBezTo>
                <a:cubicBezTo>
                  <a:pt x="314" y="302"/>
                  <a:pt x="314" y="302"/>
                  <a:pt x="314" y="302"/>
                </a:cubicBezTo>
                <a:cubicBezTo>
                  <a:pt x="314" y="352"/>
                  <a:pt x="314" y="352"/>
                  <a:pt x="314" y="352"/>
                </a:cubicBezTo>
                <a:cubicBezTo>
                  <a:pt x="314" y="355"/>
                  <a:pt x="316" y="357"/>
                  <a:pt x="318" y="357"/>
                </a:cubicBezTo>
                <a:cubicBezTo>
                  <a:pt x="348" y="357"/>
                  <a:pt x="348" y="357"/>
                  <a:pt x="348" y="357"/>
                </a:cubicBezTo>
                <a:cubicBezTo>
                  <a:pt x="348" y="446"/>
                  <a:pt x="348" y="446"/>
                  <a:pt x="348" y="446"/>
                </a:cubicBezTo>
                <a:cubicBezTo>
                  <a:pt x="348" y="448"/>
                  <a:pt x="350" y="451"/>
                  <a:pt x="353" y="451"/>
                </a:cubicBezTo>
                <a:cubicBezTo>
                  <a:pt x="355" y="451"/>
                  <a:pt x="357" y="448"/>
                  <a:pt x="357" y="446"/>
                </a:cubicBezTo>
                <a:cubicBezTo>
                  <a:pt x="357" y="357"/>
                  <a:pt x="357" y="357"/>
                  <a:pt x="357" y="357"/>
                </a:cubicBezTo>
                <a:cubicBezTo>
                  <a:pt x="387" y="357"/>
                  <a:pt x="387" y="357"/>
                  <a:pt x="387" y="357"/>
                </a:cubicBezTo>
                <a:cubicBezTo>
                  <a:pt x="389" y="357"/>
                  <a:pt x="392" y="355"/>
                  <a:pt x="392" y="352"/>
                </a:cubicBezTo>
                <a:cubicBezTo>
                  <a:pt x="392" y="256"/>
                  <a:pt x="392" y="256"/>
                  <a:pt x="392" y="256"/>
                </a:cubicBezTo>
                <a:cubicBezTo>
                  <a:pt x="392" y="216"/>
                  <a:pt x="359" y="183"/>
                  <a:pt x="318" y="183"/>
                </a:cubicBezTo>
                <a:close/>
                <a:moveTo>
                  <a:pt x="261" y="320"/>
                </a:moveTo>
                <a:cubicBezTo>
                  <a:pt x="231" y="320"/>
                  <a:pt x="231" y="320"/>
                  <a:pt x="231" y="320"/>
                </a:cubicBezTo>
                <a:cubicBezTo>
                  <a:pt x="196" y="320"/>
                  <a:pt x="168" y="291"/>
                  <a:pt x="168" y="256"/>
                </a:cubicBezTo>
                <a:cubicBezTo>
                  <a:pt x="168" y="221"/>
                  <a:pt x="196" y="192"/>
                  <a:pt x="231" y="192"/>
                </a:cubicBezTo>
                <a:cubicBezTo>
                  <a:pt x="261" y="192"/>
                  <a:pt x="261" y="192"/>
                  <a:pt x="261" y="192"/>
                </a:cubicBezTo>
                <a:lnTo>
                  <a:pt x="261" y="320"/>
                </a:lnTo>
                <a:close/>
                <a:moveTo>
                  <a:pt x="314" y="292"/>
                </a:moveTo>
                <a:cubicBezTo>
                  <a:pt x="271" y="292"/>
                  <a:pt x="271" y="292"/>
                  <a:pt x="271" y="292"/>
                </a:cubicBezTo>
                <a:cubicBezTo>
                  <a:pt x="271" y="220"/>
                  <a:pt x="271" y="220"/>
                  <a:pt x="271" y="220"/>
                </a:cubicBezTo>
                <a:cubicBezTo>
                  <a:pt x="314" y="220"/>
                  <a:pt x="314" y="220"/>
                  <a:pt x="314" y="220"/>
                </a:cubicBezTo>
                <a:lnTo>
                  <a:pt x="314" y="292"/>
                </a:lnTo>
                <a:close/>
                <a:moveTo>
                  <a:pt x="382" y="348"/>
                </a:moveTo>
                <a:cubicBezTo>
                  <a:pt x="323" y="348"/>
                  <a:pt x="323" y="348"/>
                  <a:pt x="323" y="348"/>
                </a:cubicBezTo>
                <a:cubicBezTo>
                  <a:pt x="323" y="192"/>
                  <a:pt x="323" y="192"/>
                  <a:pt x="323" y="192"/>
                </a:cubicBezTo>
                <a:cubicBezTo>
                  <a:pt x="356" y="195"/>
                  <a:pt x="382" y="222"/>
                  <a:pt x="382" y="256"/>
                </a:cubicBezTo>
                <a:lnTo>
                  <a:pt x="382" y="348"/>
                </a:lnTo>
                <a:close/>
                <a:moveTo>
                  <a:pt x="233" y="73"/>
                </a:moveTo>
                <a:cubicBezTo>
                  <a:pt x="233" y="32"/>
                  <a:pt x="201" y="0"/>
                  <a:pt x="160" y="0"/>
                </a:cubicBezTo>
                <a:cubicBezTo>
                  <a:pt x="126" y="0"/>
                  <a:pt x="126" y="0"/>
                  <a:pt x="126" y="0"/>
                </a:cubicBezTo>
                <a:cubicBezTo>
                  <a:pt x="123" y="0"/>
                  <a:pt x="121" y="2"/>
                  <a:pt x="121" y="4"/>
                </a:cubicBezTo>
                <a:cubicBezTo>
                  <a:pt x="121" y="27"/>
                  <a:pt x="121" y="27"/>
                  <a:pt x="121" y="27"/>
                </a:cubicBezTo>
                <a:cubicBezTo>
                  <a:pt x="78" y="27"/>
                  <a:pt x="78" y="27"/>
                  <a:pt x="78" y="27"/>
                </a:cubicBezTo>
                <a:cubicBezTo>
                  <a:pt x="78" y="4"/>
                  <a:pt x="78" y="4"/>
                  <a:pt x="78" y="4"/>
                </a:cubicBezTo>
                <a:cubicBezTo>
                  <a:pt x="78" y="2"/>
                  <a:pt x="76" y="0"/>
                  <a:pt x="73" y="0"/>
                </a:cubicBezTo>
                <a:cubicBezTo>
                  <a:pt x="33" y="0"/>
                  <a:pt x="0" y="32"/>
                  <a:pt x="0" y="73"/>
                </a:cubicBezTo>
                <a:cubicBezTo>
                  <a:pt x="0" y="169"/>
                  <a:pt x="0" y="169"/>
                  <a:pt x="0" y="169"/>
                </a:cubicBezTo>
                <a:cubicBezTo>
                  <a:pt x="0" y="172"/>
                  <a:pt x="2" y="174"/>
                  <a:pt x="5" y="174"/>
                </a:cubicBezTo>
                <a:cubicBezTo>
                  <a:pt x="34" y="174"/>
                  <a:pt x="34" y="174"/>
                  <a:pt x="34" y="174"/>
                </a:cubicBezTo>
                <a:cubicBezTo>
                  <a:pt x="34" y="446"/>
                  <a:pt x="34" y="446"/>
                  <a:pt x="34" y="446"/>
                </a:cubicBezTo>
                <a:cubicBezTo>
                  <a:pt x="34" y="448"/>
                  <a:pt x="36" y="451"/>
                  <a:pt x="39" y="451"/>
                </a:cubicBezTo>
                <a:cubicBezTo>
                  <a:pt x="42" y="451"/>
                  <a:pt x="44" y="448"/>
                  <a:pt x="44" y="446"/>
                </a:cubicBezTo>
                <a:cubicBezTo>
                  <a:pt x="44" y="174"/>
                  <a:pt x="44" y="174"/>
                  <a:pt x="44" y="174"/>
                </a:cubicBezTo>
                <a:cubicBezTo>
                  <a:pt x="73" y="174"/>
                  <a:pt x="73" y="174"/>
                  <a:pt x="73" y="174"/>
                </a:cubicBezTo>
                <a:cubicBezTo>
                  <a:pt x="76" y="174"/>
                  <a:pt x="78" y="172"/>
                  <a:pt x="78" y="169"/>
                </a:cubicBezTo>
                <a:cubicBezTo>
                  <a:pt x="78" y="118"/>
                  <a:pt x="78" y="118"/>
                  <a:pt x="78" y="118"/>
                </a:cubicBezTo>
                <a:cubicBezTo>
                  <a:pt x="121" y="118"/>
                  <a:pt x="121" y="118"/>
                  <a:pt x="121" y="118"/>
                </a:cubicBezTo>
                <a:cubicBezTo>
                  <a:pt x="121" y="141"/>
                  <a:pt x="121" y="141"/>
                  <a:pt x="121" y="141"/>
                </a:cubicBezTo>
                <a:cubicBezTo>
                  <a:pt x="121" y="144"/>
                  <a:pt x="123" y="146"/>
                  <a:pt x="126" y="146"/>
                </a:cubicBezTo>
                <a:cubicBezTo>
                  <a:pt x="160" y="146"/>
                  <a:pt x="160" y="146"/>
                  <a:pt x="160" y="146"/>
                </a:cubicBezTo>
                <a:cubicBezTo>
                  <a:pt x="201" y="146"/>
                  <a:pt x="233" y="113"/>
                  <a:pt x="233" y="73"/>
                </a:cubicBezTo>
                <a:close/>
                <a:moveTo>
                  <a:pt x="68" y="164"/>
                </a:moveTo>
                <a:cubicBezTo>
                  <a:pt x="9" y="164"/>
                  <a:pt x="9" y="164"/>
                  <a:pt x="9" y="164"/>
                </a:cubicBezTo>
                <a:cubicBezTo>
                  <a:pt x="9" y="73"/>
                  <a:pt x="9" y="73"/>
                  <a:pt x="9" y="73"/>
                </a:cubicBezTo>
                <a:cubicBezTo>
                  <a:pt x="9" y="39"/>
                  <a:pt x="36" y="12"/>
                  <a:pt x="68" y="9"/>
                </a:cubicBezTo>
                <a:lnTo>
                  <a:pt x="68" y="164"/>
                </a:lnTo>
                <a:close/>
                <a:moveTo>
                  <a:pt x="121" y="109"/>
                </a:moveTo>
                <a:cubicBezTo>
                  <a:pt x="78" y="109"/>
                  <a:pt x="78" y="109"/>
                  <a:pt x="78" y="109"/>
                </a:cubicBezTo>
                <a:cubicBezTo>
                  <a:pt x="78" y="37"/>
                  <a:pt x="78" y="37"/>
                  <a:pt x="78" y="37"/>
                </a:cubicBezTo>
                <a:cubicBezTo>
                  <a:pt x="121" y="37"/>
                  <a:pt x="121" y="37"/>
                  <a:pt x="121" y="37"/>
                </a:cubicBezTo>
                <a:lnTo>
                  <a:pt x="121" y="109"/>
                </a:lnTo>
                <a:close/>
                <a:moveTo>
                  <a:pt x="130" y="9"/>
                </a:moveTo>
                <a:cubicBezTo>
                  <a:pt x="160" y="9"/>
                  <a:pt x="160" y="9"/>
                  <a:pt x="160" y="9"/>
                </a:cubicBezTo>
                <a:cubicBezTo>
                  <a:pt x="195" y="9"/>
                  <a:pt x="224" y="38"/>
                  <a:pt x="224" y="73"/>
                </a:cubicBezTo>
                <a:cubicBezTo>
                  <a:pt x="224" y="108"/>
                  <a:pt x="195" y="136"/>
                  <a:pt x="160" y="136"/>
                </a:cubicBezTo>
                <a:cubicBezTo>
                  <a:pt x="130" y="136"/>
                  <a:pt x="130" y="136"/>
                  <a:pt x="130" y="136"/>
                </a:cubicBezTo>
                <a:lnTo>
                  <a:pt x="130" y="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pic>
        <p:nvPicPr>
          <p:cNvPr id="50" name="Picture 49">
            <a:hlinkClick r:id="rId2"/>
          </p:cNvPr>
          <p:cNvPicPr>
            <a:picLocks noChangeAspect="1"/>
          </p:cNvPicPr>
          <p:nvPr/>
        </p:nvPicPr>
        <p:blipFill>
          <a:blip r:embed="rId4"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2145204105"/>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815414" y="1460781"/>
            <a:ext cx="6171289" cy="4485795"/>
            <a:chOff x="663613" y="241126"/>
            <a:chExt cx="6360320" cy="4623198"/>
          </a:xfrm>
        </p:grpSpPr>
        <p:grpSp>
          <p:nvGrpSpPr>
            <p:cNvPr id="2" name="Group 1"/>
            <p:cNvGrpSpPr/>
            <p:nvPr/>
          </p:nvGrpSpPr>
          <p:grpSpPr>
            <a:xfrm>
              <a:off x="663613" y="241126"/>
              <a:ext cx="6360320" cy="4623197"/>
              <a:chOff x="663613" y="241126"/>
              <a:chExt cx="6360320" cy="4623197"/>
            </a:xfrm>
          </p:grpSpPr>
          <p:sp>
            <p:nvSpPr>
              <p:cNvPr id="11" name="Freeform 11"/>
              <p:cNvSpPr>
                <a:spLocks noEditPoints="1"/>
              </p:cNvSpPr>
              <p:nvPr/>
            </p:nvSpPr>
            <p:spPr bwMode="auto">
              <a:xfrm>
                <a:off x="719572" y="241126"/>
                <a:ext cx="2339579" cy="1944291"/>
              </a:xfrm>
              <a:custGeom>
                <a:avLst/>
                <a:gdLst>
                  <a:gd name="T0" fmla="*/ 908 w 1965"/>
                  <a:gd name="T1" fmla="*/ 1453 h 1633"/>
                  <a:gd name="T2" fmla="*/ 1048 w 1965"/>
                  <a:gd name="T3" fmla="*/ 1545 h 1633"/>
                  <a:gd name="T4" fmla="*/ 1239 w 1965"/>
                  <a:gd name="T5" fmla="*/ 1512 h 1633"/>
                  <a:gd name="T6" fmla="*/ 1381 w 1965"/>
                  <a:gd name="T7" fmla="*/ 1356 h 1633"/>
                  <a:gd name="T8" fmla="*/ 1329 w 1965"/>
                  <a:gd name="T9" fmla="*/ 1391 h 1633"/>
                  <a:gd name="T10" fmla="*/ 1293 w 1965"/>
                  <a:gd name="T11" fmla="*/ 1406 h 1633"/>
                  <a:gd name="T12" fmla="*/ 1253 w 1965"/>
                  <a:gd name="T13" fmla="*/ 1408 h 1633"/>
                  <a:gd name="T14" fmla="*/ 1369 w 1965"/>
                  <a:gd name="T15" fmla="*/ 1337 h 1633"/>
                  <a:gd name="T16" fmla="*/ 1483 w 1965"/>
                  <a:gd name="T17" fmla="*/ 1337 h 1633"/>
                  <a:gd name="T18" fmla="*/ 1409 w 1965"/>
                  <a:gd name="T19" fmla="*/ 1112 h 1633"/>
                  <a:gd name="T20" fmla="*/ 1350 w 1965"/>
                  <a:gd name="T21" fmla="*/ 994 h 1633"/>
                  <a:gd name="T22" fmla="*/ 1149 w 1965"/>
                  <a:gd name="T23" fmla="*/ 932 h 1633"/>
                  <a:gd name="T24" fmla="*/ 1303 w 1965"/>
                  <a:gd name="T25" fmla="*/ 956 h 1633"/>
                  <a:gd name="T26" fmla="*/ 1445 w 1965"/>
                  <a:gd name="T27" fmla="*/ 935 h 1633"/>
                  <a:gd name="T28" fmla="*/ 1492 w 1965"/>
                  <a:gd name="T29" fmla="*/ 525 h 1633"/>
                  <a:gd name="T30" fmla="*/ 1466 w 1965"/>
                  <a:gd name="T31" fmla="*/ 31 h 1633"/>
                  <a:gd name="T32" fmla="*/ 1272 w 1965"/>
                  <a:gd name="T33" fmla="*/ 192 h 1633"/>
                  <a:gd name="T34" fmla="*/ 986 w 1965"/>
                  <a:gd name="T35" fmla="*/ 395 h 1633"/>
                  <a:gd name="T36" fmla="*/ 459 w 1965"/>
                  <a:gd name="T37" fmla="*/ 880 h 1633"/>
                  <a:gd name="T38" fmla="*/ 191 w 1965"/>
                  <a:gd name="T39" fmla="*/ 980 h 1633"/>
                  <a:gd name="T40" fmla="*/ 28 w 1965"/>
                  <a:gd name="T41" fmla="*/ 1510 h 1633"/>
                  <a:gd name="T42" fmla="*/ 66 w 1965"/>
                  <a:gd name="T43" fmla="*/ 1486 h 1633"/>
                  <a:gd name="T44" fmla="*/ 182 w 1965"/>
                  <a:gd name="T45" fmla="*/ 1562 h 1633"/>
                  <a:gd name="T46" fmla="*/ 251 w 1965"/>
                  <a:gd name="T47" fmla="*/ 1616 h 1633"/>
                  <a:gd name="T48" fmla="*/ 262 w 1965"/>
                  <a:gd name="T49" fmla="*/ 1517 h 1633"/>
                  <a:gd name="T50" fmla="*/ 135 w 1965"/>
                  <a:gd name="T51" fmla="*/ 1531 h 1633"/>
                  <a:gd name="T52" fmla="*/ 208 w 1965"/>
                  <a:gd name="T53" fmla="*/ 1512 h 1633"/>
                  <a:gd name="T54" fmla="*/ 184 w 1965"/>
                  <a:gd name="T55" fmla="*/ 1441 h 1633"/>
                  <a:gd name="T56" fmla="*/ 227 w 1965"/>
                  <a:gd name="T57" fmla="*/ 1344 h 1633"/>
                  <a:gd name="T58" fmla="*/ 267 w 1965"/>
                  <a:gd name="T59" fmla="*/ 1216 h 1633"/>
                  <a:gd name="T60" fmla="*/ 395 w 1965"/>
                  <a:gd name="T61" fmla="*/ 1108 h 1633"/>
                  <a:gd name="T62" fmla="*/ 461 w 1965"/>
                  <a:gd name="T63" fmla="*/ 1072 h 1633"/>
                  <a:gd name="T64" fmla="*/ 534 w 1965"/>
                  <a:gd name="T65" fmla="*/ 1051 h 1633"/>
                  <a:gd name="T66" fmla="*/ 683 w 1965"/>
                  <a:gd name="T67" fmla="*/ 1055 h 1633"/>
                  <a:gd name="T68" fmla="*/ 1000 w 1965"/>
                  <a:gd name="T69" fmla="*/ 937 h 1633"/>
                  <a:gd name="T70" fmla="*/ 1055 w 1965"/>
                  <a:gd name="T71" fmla="*/ 951 h 1633"/>
                  <a:gd name="T72" fmla="*/ 920 w 1965"/>
                  <a:gd name="T73" fmla="*/ 1072 h 1633"/>
                  <a:gd name="T74" fmla="*/ 702 w 1965"/>
                  <a:gd name="T75" fmla="*/ 1063 h 1633"/>
                  <a:gd name="T76" fmla="*/ 650 w 1965"/>
                  <a:gd name="T77" fmla="*/ 1143 h 1633"/>
                  <a:gd name="T78" fmla="*/ 674 w 1965"/>
                  <a:gd name="T79" fmla="*/ 1252 h 1633"/>
                  <a:gd name="T80" fmla="*/ 671 w 1965"/>
                  <a:gd name="T81" fmla="*/ 1349 h 1633"/>
                  <a:gd name="T82" fmla="*/ 676 w 1965"/>
                  <a:gd name="T83" fmla="*/ 1446 h 1633"/>
                  <a:gd name="T84" fmla="*/ 759 w 1965"/>
                  <a:gd name="T85" fmla="*/ 1436 h 1633"/>
                  <a:gd name="T86" fmla="*/ 312 w 1965"/>
                  <a:gd name="T87" fmla="*/ 1515 h 1633"/>
                  <a:gd name="T88" fmla="*/ 201 w 1965"/>
                  <a:gd name="T89" fmla="*/ 1451 h 1633"/>
                  <a:gd name="T90" fmla="*/ 217 w 1965"/>
                  <a:gd name="T91" fmla="*/ 1387 h 1633"/>
                  <a:gd name="T92" fmla="*/ 260 w 1965"/>
                  <a:gd name="T93" fmla="*/ 1323 h 1633"/>
                  <a:gd name="T94" fmla="*/ 279 w 1965"/>
                  <a:gd name="T95" fmla="*/ 1242 h 1633"/>
                  <a:gd name="T96" fmla="*/ 411 w 1965"/>
                  <a:gd name="T97" fmla="*/ 1138 h 1633"/>
                  <a:gd name="T98" fmla="*/ 447 w 1965"/>
                  <a:gd name="T99" fmla="*/ 1160 h 1633"/>
                  <a:gd name="T100" fmla="*/ 440 w 1965"/>
                  <a:gd name="T101" fmla="*/ 1245 h 1633"/>
                  <a:gd name="T102" fmla="*/ 414 w 1965"/>
                  <a:gd name="T103" fmla="*/ 1273 h 1633"/>
                  <a:gd name="T104" fmla="*/ 430 w 1965"/>
                  <a:gd name="T105" fmla="*/ 1349 h 1633"/>
                  <a:gd name="T106" fmla="*/ 385 w 1965"/>
                  <a:gd name="T107" fmla="*/ 1481 h 1633"/>
                  <a:gd name="T108" fmla="*/ 1828 w 1965"/>
                  <a:gd name="T109" fmla="*/ 511 h 1633"/>
                  <a:gd name="T110" fmla="*/ 1764 w 1965"/>
                  <a:gd name="T111" fmla="*/ 599 h 1633"/>
                  <a:gd name="T112" fmla="*/ 1894 w 1965"/>
                  <a:gd name="T113" fmla="*/ 577 h 1633"/>
                  <a:gd name="T114" fmla="*/ 1965 w 1965"/>
                  <a:gd name="T115" fmla="*/ 495 h 1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5" h="1633">
                    <a:moveTo>
                      <a:pt x="839" y="1493"/>
                    </a:moveTo>
                    <a:lnTo>
                      <a:pt x="839" y="1493"/>
                    </a:lnTo>
                    <a:lnTo>
                      <a:pt x="868" y="1505"/>
                    </a:lnTo>
                    <a:lnTo>
                      <a:pt x="882" y="1474"/>
                    </a:lnTo>
                    <a:lnTo>
                      <a:pt x="873" y="1455"/>
                    </a:lnTo>
                    <a:lnTo>
                      <a:pt x="877" y="1444"/>
                    </a:lnTo>
                    <a:lnTo>
                      <a:pt x="896" y="1444"/>
                    </a:lnTo>
                    <a:lnTo>
                      <a:pt x="908" y="1453"/>
                    </a:lnTo>
                    <a:lnTo>
                      <a:pt x="908" y="1484"/>
                    </a:lnTo>
                    <a:lnTo>
                      <a:pt x="932" y="1503"/>
                    </a:lnTo>
                    <a:lnTo>
                      <a:pt x="1012" y="1493"/>
                    </a:lnTo>
                    <a:lnTo>
                      <a:pt x="1029" y="1505"/>
                    </a:lnTo>
                    <a:lnTo>
                      <a:pt x="1012" y="1529"/>
                    </a:lnTo>
                    <a:lnTo>
                      <a:pt x="1012" y="1557"/>
                    </a:lnTo>
                    <a:lnTo>
                      <a:pt x="1026" y="1560"/>
                    </a:lnTo>
                    <a:lnTo>
                      <a:pt x="1048" y="1545"/>
                    </a:lnTo>
                    <a:lnTo>
                      <a:pt x="1088" y="1581"/>
                    </a:lnTo>
                    <a:lnTo>
                      <a:pt x="1116" y="1569"/>
                    </a:lnTo>
                    <a:lnTo>
                      <a:pt x="1137" y="1576"/>
                    </a:lnTo>
                    <a:lnTo>
                      <a:pt x="1149" y="1578"/>
                    </a:lnTo>
                    <a:lnTo>
                      <a:pt x="1178" y="1569"/>
                    </a:lnTo>
                    <a:lnTo>
                      <a:pt x="1199" y="1538"/>
                    </a:lnTo>
                    <a:lnTo>
                      <a:pt x="1225" y="1519"/>
                    </a:lnTo>
                    <a:lnTo>
                      <a:pt x="1239" y="1512"/>
                    </a:lnTo>
                    <a:lnTo>
                      <a:pt x="1282" y="1500"/>
                    </a:lnTo>
                    <a:lnTo>
                      <a:pt x="1324" y="1465"/>
                    </a:lnTo>
                    <a:lnTo>
                      <a:pt x="1343" y="1429"/>
                    </a:lnTo>
                    <a:lnTo>
                      <a:pt x="1372" y="1399"/>
                    </a:lnTo>
                    <a:lnTo>
                      <a:pt x="1393" y="1368"/>
                    </a:lnTo>
                    <a:lnTo>
                      <a:pt x="1383" y="1368"/>
                    </a:lnTo>
                    <a:lnTo>
                      <a:pt x="1379" y="1368"/>
                    </a:lnTo>
                    <a:lnTo>
                      <a:pt x="1381" y="1356"/>
                    </a:lnTo>
                    <a:lnTo>
                      <a:pt x="1383" y="1351"/>
                    </a:lnTo>
                    <a:lnTo>
                      <a:pt x="1357" y="1347"/>
                    </a:lnTo>
                    <a:lnTo>
                      <a:pt x="1348" y="1351"/>
                    </a:lnTo>
                    <a:lnTo>
                      <a:pt x="1346" y="1368"/>
                    </a:lnTo>
                    <a:lnTo>
                      <a:pt x="1346" y="1370"/>
                    </a:lnTo>
                    <a:lnTo>
                      <a:pt x="1343" y="1377"/>
                    </a:lnTo>
                    <a:lnTo>
                      <a:pt x="1338" y="1384"/>
                    </a:lnTo>
                    <a:lnTo>
                      <a:pt x="1329" y="1391"/>
                    </a:lnTo>
                    <a:lnTo>
                      <a:pt x="1322" y="1394"/>
                    </a:lnTo>
                    <a:lnTo>
                      <a:pt x="1317" y="1394"/>
                    </a:lnTo>
                    <a:lnTo>
                      <a:pt x="1308" y="1387"/>
                    </a:lnTo>
                    <a:lnTo>
                      <a:pt x="1301" y="1387"/>
                    </a:lnTo>
                    <a:lnTo>
                      <a:pt x="1296" y="1389"/>
                    </a:lnTo>
                    <a:lnTo>
                      <a:pt x="1296" y="1396"/>
                    </a:lnTo>
                    <a:lnTo>
                      <a:pt x="1296" y="1403"/>
                    </a:lnTo>
                    <a:lnTo>
                      <a:pt x="1293" y="1406"/>
                    </a:lnTo>
                    <a:lnTo>
                      <a:pt x="1284" y="1408"/>
                    </a:lnTo>
                    <a:lnTo>
                      <a:pt x="1263" y="1427"/>
                    </a:lnTo>
                    <a:lnTo>
                      <a:pt x="1182" y="1462"/>
                    </a:lnTo>
                    <a:lnTo>
                      <a:pt x="1161" y="1472"/>
                    </a:lnTo>
                    <a:lnTo>
                      <a:pt x="1130" y="1470"/>
                    </a:lnTo>
                    <a:lnTo>
                      <a:pt x="1128" y="1462"/>
                    </a:lnTo>
                    <a:lnTo>
                      <a:pt x="1225" y="1436"/>
                    </a:lnTo>
                    <a:lnTo>
                      <a:pt x="1253" y="1408"/>
                    </a:lnTo>
                    <a:lnTo>
                      <a:pt x="1277" y="1396"/>
                    </a:lnTo>
                    <a:lnTo>
                      <a:pt x="1296" y="1375"/>
                    </a:lnTo>
                    <a:lnTo>
                      <a:pt x="1305" y="1368"/>
                    </a:lnTo>
                    <a:lnTo>
                      <a:pt x="1317" y="1365"/>
                    </a:lnTo>
                    <a:lnTo>
                      <a:pt x="1324" y="1361"/>
                    </a:lnTo>
                    <a:lnTo>
                      <a:pt x="1336" y="1347"/>
                    </a:lnTo>
                    <a:lnTo>
                      <a:pt x="1353" y="1337"/>
                    </a:lnTo>
                    <a:lnTo>
                      <a:pt x="1369" y="1337"/>
                    </a:lnTo>
                    <a:lnTo>
                      <a:pt x="1383" y="1347"/>
                    </a:lnTo>
                    <a:lnTo>
                      <a:pt x="1398" y="1356"/>
                    </a:lnTo>
                    <a:lnTo>
                      <a:pt x="1409" y="1342"/>
                    </a:lnTo>
                    <a:lnTo>
                      <a:pt x="1419" y="1337"/>
                    </a:lnTo>
                    <a:lnTo>
                      <a:pt x="1450" y="1332"/>
                    </a:lnTo>
                    <a:lnTo>
                      <a:pt x="1459" y="1335"/>
                    </a:lnTo>
                    <a:lnTo>
                      <a:pt x="1478" y="1339"/>
                    </a:lnTo>
                    <a:lnTo>
                      <a:pt x="1483" y="1337"/>
                    </a:lnTo>
                    <a:lnTo>
                      <a:pt x="1492" y="1325"/>
                    </a:lnTo>
                    <a:lnTo>
                      <a:pt x="1487" y="1318"/>
                    </a:lnTo>
                    <a:lnTo>
                      <a:pt x="1480" y="1311"/>
                    </a:lnTo>
                    <a:lnTo>
                      <a:pt x="1473" y="1304"/>
                    </a:lnTo>
                    <a:lnTo>
                      <a:pt x="1447" y="1252"/>
                    </a:lnTo>
                    <a:lnTo>
                      <a:pt x="1438" y="1226"/>
                    </a:lnTo>
                    <a:lnTo>
                      <a:pt x="1428" y="1176"/>
                    </a:lnTo>
                    <a:lnTo>
                      <a:pt x="1409" y="1112"/>
                    </a:lnTo>
                    <a:lnTo>
                      <a:pt x="1402" y="1091"/>
                    </a:lnTo>
                    <a:lnTo>
                      <a:pt x="1402" y="1081"/>
                    </a:lnTo>
                    <a:lnTo>
                      <a:pt x="1400" y="1048"/>
                    </a:lnTo>
                    <a:lnTo>
                      <a:pt x="1402" y="1029"/>
                    </a:lnTo>
                    <a:lnTo>
                      <a:pt x="1405" y="1020"/>
                    </a:lnTo>
                    <a:lnTo>
                      <a:pt x="1421" y="994"/>
                    </a:lnTo>
                    <a:lnTo>
                      <a:pt x="1407" y="987"/>
                    </a:lnTo>
                    <a:lnTo>
                      <a:pt x="1350" y="994"/>
                    </a:lnTo>
                    <a:lnTo>
                      <a:pt x="1334" y="989"/>
                    </a:lnTo>
                    <a:lnTo>
                      <a:pt x="1303" y="968"/>
                    </a:lnTo>
                    <a:lnTo>
                      <a:pt x="1279" y="961"/>
                    </a:lnTo>
                    <a:lnTo>
                      <a:pt x="1199" y="897"/>
                    </a:lnTo>
                    <a:lnTo>
                      <a:pt x="1185" y="892"/>
                    </a:lnTo>
                    <a:lnTo>
                      <a:pt x="1173" y="902"/>
                    </a:lnTo>
                    <a:lnTo>
                      <a:pt x="1161" y="911"/>
                    </a:lnTo>
                    <a:lnTo>
                      <a:pt x="1149" y="932"/>
                    </a:lnTo>
                    <a:lnTo>
                      <a:pt x="1135" y="932"/>
                    </a:lnTo>
                    <a:lnTo>
                      <a:pt x="1149" y="928"/>
                    </a:lnTo>
                    <a:lnTo>
                      <a:pt x="1163" y="892"/>
                    </a:lnTo>
                    <a:lnTo>
                      <a:pt x="1178" y="883"/>
                    </a:lnTo>
                    <a:lnTo>
                      <a:pt x="1194" y="885"/>
                    </a:lnTo>
                    <a:lnTo>
                      <a:pt x="1223" y="906"/>
                    </a:lnTo>
                    <a:lnTo>
                      <a:pt x="1253" y="913"/>
                    </a:lnTo>
                    <a:lnTo>
                      <a:pt x="1303" y="956"/>
                    </a:lnTo>
                    <a:lnTo>
                      <a:pt x="1367" y="987"/>
                    </a:lnTo>
                    <a:lnTo>
                      <a:pt x="1379" y="982"/>
                    </a:lnTo>
                    <a:lnTo>
                      <a:pt x="1388" y="977"/>
                    </a:lnTo>
                    <a:lnTo>
                      <a:pt x="1421" y="975"/>
                    </a:lnTo>
                    <a:lnTo>
                      <a:pt x="1428" y="970"/>
                    </a:lnTo>
                    <a:lnTo>
                      <a:pt x="1433" y="966"/>
                    </a:lnTo>
                    <a:lnTo>
                      <a:pt x="1438" y="956"/>
                    </a:lnTo>
                    <a:lnTo>
                      <a:pt x="1445" y="935"/>
                    </a:lnTo>
                    <a:lnTo>
                      <a:pt x="1452" y="871"/>
                    </a:lnTo>
                    <a:lnTo>
                      <a:pt x="1452" y="816"/>
                    </a:lnTo>
                    <a:lnTo>
                      <a:pt x="1457" y="781"/>
                    </a:lnTo>
                    <a:lnTo>
                      <a:pt x="1473" y="726"/>
                    </a:lnTo>
                    <a:lnTo>
                      <a:pt x="1487" y="703"/>
                    </a:lnTo>
                    <a:lnTo>
                      <a:pt x="1518" y="672"/>
                    </a:lnTo>
                    <a:lnTo>
                      <a:pt x="1528" y="653"/>
                    </a:lnTo>
                    <a:lnTo>
                      <a:pt x="1492" y="525"/>
                    </a:lnTo>
                    <a:lnTo>
                      <a:pt x="1480" y="459"/>
                    </a:lnTo>
                    <a:lnTo>
                      <a:pt x="1492" y="402"/>
                    </a:lnTo>
                    <a:lnTo>
                      <a:pt x="1457" y="343"/>
                    </a:lnTo>
                    <a:lnTo>
                      <a:pt x="1414" y="296"/>
                    </a:lnTo>
                    <a:lnTo>
                      <a:pt x="1386" y="241"/>
                    </a:lnTo>
                    <a:lnTo>
                      <a:pt x="1393" y="163"/>
                    </a:lnTo>
                    <a:lnTo>
                      <a:pt x="1435" y="71"/>
                    </a:lnTo>
                    <a:lnTo>
                      <a:pt x="1466" y="31"/>
                    </a:lnTo>
                    <a:lnTo>
                      <a:pt x="1502" y="14"/>
                    </a:lnTo>
                    <a:lnTo>
                      <a:pt x="1483" y="2"/>
                    </a:lnTo>
                    <a:lnTo>
                      <a:pt x="1461" y="0"/>
                    </a:lnTo>
                    <a:lnTo>
                      <a:pt x="1442" y="5"/>
                    </a:lnTo>
                    <a:lnTo>
                      <a:pt x="1426" y="14"/>
                    </a:lnTo>
                    <a:lnTo>
                      <a:pt x="1386" y="54"/>
                    </a:lnTo>
                    <a:lnTo>
                      <a:pt x="1315" y="151"/>
                    </a:lnTo>
                    <a:lnTo>
                      <a:pt x="1272" y="192"/>
                    </a:lnTo>
                    <a:lnTo>
                      <a:pt x="1220" y="225"/>
                    </a:lnTo>
                    <a:lnTo>
                      <a:pt x="1159" y="241"/>
                    </a:lnTo>
                    <a:lnTo>
                      <a:pt x="1095" y="246"/>
                    </a:lnTo>
                    <a:lnTo>
                      <a:pt x="1064" y="256"/>
                    </a:lnTo>
                    <a:lnTo>
                      <a:pt x="1050" y="282"/>
                    </a:lnTo>
                    <a:lnTo>
                      <a:pt x="1043" y="289"/>
                    </a:lnTo>
                    <a:lnTo>
                      <a:pt x="1026" y="338"/>
                    </a:lnTo>
                    <a:lnTo>
                      <a:pt x="986" y="395"/>
                    </a:lnTo>
                    <a:lnTo>
                      <a:pt x="965" y="438"/>
                    </a:lnTo>
                    <a:lnTo>
                      <a:pt x="856" y="729"/>
                    </a:lnTo>
                    <a:lnTo>
                      <a:pt x="811" y="793"/>
                    </a:lnTo>
                    <a:lnTo>
                      <a:pt x="759" y="840"/>
                    </a:lnTo>
                    <a:lnTo>
                      <a:pt x="697" y="871"/>
                    </a:lnTo>
                    <a:lnTo>
                      <a:pt x="636" y="885"/>
                    </a:lnTo>
                    <a:lnTo>
                      <a:pt x="499" y="880"/>
                    </a:lnTo>
                    <a:lnTo>
                      <a:pt x="459" y="880"/>
                    </a:lnTo>
                    <a:lnTo>
                      <a:pt x="447" y="887"/>
                    </a:lnTo>
                    <a:lnTo>
                      <a:pt x="418" y="928"/>
                    </a:lnTo>
                    <a:lnTo>
                      <a:pt x="392" y="944"/>
                    </a:lnTo>
                    <a:lnTo>
                      <a:pt x="331" y="966"/>
                    </a:lnTo>
                    <a:lnTo>
                      <a:pt x="298" y="968"/>
                    </a:lnTo>
                    <a:lnTo>
                      <a:pt x="236" y="954"/>
                    </a:lnTo>
                    <a:lnTo>
                      <a:pt x="210" y="956"/>
                    </a:lnTo>
                    <a:lnTo>
                      <a:pt x="191" y="980"/>
                    </a:lnTo>
                    <a:lnTo>
                      <a:pt x="146" y="1077"/>
                    </a:lnTo>
                    <a:lnTo>
                      <a:pt x="113" y="1119"/>
                    </a:lnTo>
                    <a:lnTo>
                      <a:pt x="12" y="1335"/>
                    </a:lnTo>
                    <a:lnTo>
                      <a:pt x="2" y="1375"/>
                    </a:lnTo>
                    <a:lnTo>
                      <a:pt x="0" y="1429"/>
                    </a:lnTo>
                    <a:lnTo>
                      <a:pt x="9" y="1489"/>
                    </a:lnTo>
                    <a:lnTo>
                      <a:pt x="16" y="1515"/>
                    </a:lnTo>
                    <a:lnTo>
                      <a:pt x="28" y="1510"/>
                    </a:lnTo>
                    <a:lnTo>
                      <a:pt x="26" y="1493"/>
                    </a:lnTo>
                    <a:lnTo>
                      <a:pt x="19" y="1467"/>
                    </a:lnTo>
                    <a:lnTo>
                      <a:pt x="5" y="1420"/>
                    </a:lnTo>
                    <a:lnTo>
                      <a:pt x="16" y="1420"/>
                    </a:lnTo>
                    <a:lnTo>
                      <a:pt x="38" y="1432"/>
                    </a:lnTo>
                    <a:lnTo>
                      <a:pt x="47" y="1434"/>
                    </a:lnTo>
                    <a:lnTo>
                      <a:pt x="52" y="1441"/>
                    </a:lnTo>
                    <a:lnTo>
                      <a:pt x="66" y="1486"/>
                    </a:lnTo>
                    <a:lnTo>
                      <a:pt x="78" y="1503"/>
                    </a:lnTo>
                    <a:lnTo>
                      <a:pt x="94" y="1519"/>
                    </a:lnTo>
                    <a:lnTo>
                      <a:pt x="111" y="1533"/>
                    </a:lnTo>
                    <a:lnTo>
                      <a:pt x="125" y="1541"/>
                    </a:lnTo>
                    <a:lnTo>
                      <a:pt x="142" y="1541"/>
                    </a:lnTo>
                    <a:lnTo>
                      <a:pt x="144" y="1541"/>
                    </a:lnTo>
                    <a:lnTo>
                      <a:pt x="163" y="1550"/>
                    </a:lnTo>
                    <a:lnTo>
                      <a:pt x="182" y="1562"/>
                    </a:lnTo>
                    <a:lnTo>
                      <a:pt x="191" y="1581"/>
                    </a:lnTo>
                    <a:lnTo>
                      <a:pt x="201" y="1595"/>
                    </a:lnTo>
                    <a:lnTo>
                      <a:pt x="220" y="1616"/>
                    </a:lnTo>
                    <a:lnTo>
                      <a:pt x="241" y="1633"/>
                    </a:lnTo>
                    <a:lnTo>
                      <a:pt x="258" y="1631"/>
                    </a:lnTo>
                    <a:lnTo>
                      <a:pt x="246" y="1626"/>
                    </a:lnTo>
                    <a:lnTo>
                      <a:pt x="246" y="1621"/>
                    </a:lnTo>
                    <a:lnTo>
                      <a:pt x="251" y="1616"/>
                    </a:lnTo>
                    <a:lnTo>
                      <a:pt x="262" y="1614"/>
                    </a:lnTo>
                    <a:lnTo>
                      <a:pt x="269" y="1609"/>
                    </a:lnTo>
                    <a:lnTo>
                      <a:pt x="277" y="1600"/>
                    </a:lnTo>
                    <a:lnTo>
                      <a:pt x="284" y="1578"/>
                    </a:lnTo>
                    <a:lnTo>
                      <a:pt x="279" y="1567"/>
                    </a:lnTo>
                    <a:lnTo>
                      <a:pt x="265" y="1552"/>
                    </a:lnTo>
                    <a:lnTo>
                      <a:pt x="265" y="1541"/>
                    </a:lnTo>
                    <a:lnTo>
                      <a:pt x="262" y="1517"/>
                    </a:lnTo>
                    <a:lnTo>
                      <a:pt x="260" y="1507"/>
                    </a:lnTo>
                    <a:lnTo>
                      <a:pt x="248" y="1505"/>
                    </a:lnTo>
                    <a:lnTo>
                      <a:pt x="201" y="1531"/>
                    </a:lnTo>
                    <a:lnTo>
                      <a:pt x="194" y="1529"/>
                    </a:lnTo>
                    <a:lnTo>
                      <a:pt x="177" y="1519"/>
                    </a:lnTo>
                    <a:lnTo>
                      <a:pt x="168" y="1517"/>
                    </a:lnTo>
                    <a:lnTo>
                      <a:pt x="149" y="1524"/>
                    </a:lnTo>
                    <a:lnTo>
                      <a:pt x="135" y="1531"/>
                    </a:lnTo>
                    <a:lnTo>
                      <a:pt x="135" y="1522"/>
                    </a:lnTo>
                    <a:lnTo>
                      <a:pt x="142" y="1517"/>
                    </a:lnTo>
                    <a:lnTo>
                      <a:pt x="156" y="1503"/>
                    </a:lnTo>
                    <a:lnTo>
                      <a:pt x="163" y="1500"/>
                    </a:lnTo>
                    <a:lnTo>
                      <a:pt x="172" y="1503"/>
                    </a:lnTo>
                    <a:lnTo>
                      <a:pt x="191" y="1512"/>
                    </a:lnTo>
                    <a:lnTo>
                      <a:pt x="198" y="1515"/>
                    </a:lnTo>
                    <a:lnTo>
                      <a:pt x="208" y="1512"/>
                    </a:lnTo>
                    <a:lnTo>
                      <a:pt x="217" y="1503"/>
                    </a:lnTo>
                    <a:lnTo>
                      <a:pt x="220" y="1493"/>
                    </a:lnTo>
                    <a:lnTo>
                      <a:pt x="213" y="1477"/>
                    </a:lnTo>
                    <a:lnTo>
                      <a:pt x="206" y="1477"/>
                    </a:lnTo>
                    <a:lnTo>
                      <a:pt x="177" y="1481"/>
                    </a:lnTo>
                    <a:lnTo>
                      <a:pt x="177" y="1474"/>
                    </a:lnTo>
                    <a:lnTo>
                      <a:pt x="187" y="1460"/>
                    </a:lnTo>
                    <a:lnTo>
                      <a:pt x="184" y="1441"/>
                    </a:lnTo>
                    <a:lnTo>
                      <a:pt x="172" y="1399"/>
                    </a:lnTo>
                    <a:lnTo>
                      <a:pt x="175" y="1382"/>
                    </a:lnTo>
                    <a:lnTo>
                      <a:pt x="187" y="1370"/>
                    </a:lnTo>
                    <a:lnTo>
                      <a:pt x="196" y="1365"/>
                    </a:lnTo>
                    <a:lnTo>
                      <a:pt x="201" y="1361"/>
                    </a:lnTo>
                    <a:lnTo>
                      <a:pt x="203" y="1351"/>
                    </a:lnTo>
                    <a:lnTo>
                      <a:pt x="210" y="1347"/>
                    </a:lnTo>
                    <a:lnTo>
                      <a:pt x="227" y="1344"/>
                    </a:lnTo>
                    <a:lnTo>
                      <a:pt x="246" y="1309"/>
                    </a:lnTo>
                    <a:lnTo>
                      <a:pt x="248" y="1302"/>
                    </a:lnTo>
                    <a:lnTo>
                      <a:pt x="251" y="1294"/>
                    </a:lnTo>
                    <a:lnTo>
                      <a:pt x="251" y="1285"/>
                    </a:lnTo>
                    <a:lnTo>
                      <a:pt x="251" y="1280"/>
                    </a:lnTo>
                    <a:lnTo>
                      <a:pt x="251" y="1245"/>
                    </a:lnTo>
                    <a:lnTo>
                      <a:pt x="258" y="1231"/>
                    </a:lnTo>
                    <a:lnTo>
                      <a:pt x="267" y="1216"/>
                    </a:lnTo>
                    <a:lnTo>
                      <a:pt x="274" y="1202"/>
                    </a:lnTo>
                    <a:lnTo>
                      <a:pt x="277" y="1176"/>
                    </a:lnTo>
                    <a:lnTo>
                      <a:pt x="281" y="1167"/>
                    </a:lnTo>
                    <a:lnTo>
                      <a:pt x="298" y="1157"/>
                    </a:lnTo>
                    <a:lnTo>
                      <a:pt x="314" y="1152"/>
                    </a:lnTo>
                    <a:lnTo>
                      <a:pt x="340" y="1157"/>
                    </a:lnTo>
                    <a:lnTo>
                      <a:pt x="371" y="1134"/>
                    </a:lnTo>
                    <a:lnTo>
                      <a:pt x="395" y="1108"/>
                    </a:lnTo>
                    <a:lnTo>
                      <a:pt x="383" y="1098"/>
                    </a:lnTo>
                    <a:lnTo>
                      <a:pt x="395" y="1089"/>
                    </a:lnTo>
                    <a:lnTo>
                      <a:pt x="409" y="1086"/>
                    </a:lnTo>
                    <a:lnTo>
                      <a:pt x="423" y="1091"/>
                    </a:lnTo>
                    <a:lnTo>
                      <a:pt x="433" y="1108"/>
                    </a:lnTo>
                    <a:lnTo>
                      <a:pt x="437" y="1103"/>
                    </a:lnTo>
                    <a:lnTo>
                      <a:pt x="447" y="1089"/>
                    </a:lnTo>
                    <a:lnTo>
                      <a:pt x="461" y="1072"/>
                    </a:lnTo>
                    <a:lnTo>
                      <a:pt x="470" y="1072"/>
                    </a:lnTo>
                    <a:lnTo>
                      <a:pt x="482" y="1058"/>
                    </a:lnTo>
                    <a:lnTo>
                      <a:pt x="492" y="1046"/>
                    </a:lnTo>
                    <a:lnTo>
                      <a:pt x="504" y="1044"/>
                    </a:lnTo>
                    <a:lnTo>
                      <a:pt x="518" y="1048"/>
                    </a:lnTo>
                    <a:lnTo>
                      <a:pt x="513" y="1058"/>
                    </a:lnTo>
                    <a:lnTo>
                      <a:pt x="525" y="1055"/>
                    </a:lnTo>
                    <a:lnTo>
                      <a:pt x="534" y="1051"/>
                    </a:lnTo>
                    <a:lnTo>
                      <a:pt x="548" y="1037"/>
                    </a:lnTo>
                    <a:lnTo>
                      <a:pt x="560" y="1029"/>
                    </a:lnTo>
                    <a:lnTo>
                      <a:pt x="572" y="1025"/>
                    </a:lnTo>
                    <a:lnTo>
                      <a:pt x="575" y="1015"/>
                    </a:lnTo>
                    <a:lnTo>
                      <a:pt x="570" y="999"/>
                    </a:lnTo>
                    <a:lnTo>
                      <a:pt x="657" y="1055"/>
                    </a:lnTo>
                    <a:lnTo>
                      <a:pt x="669" y="1060"/>
                    </a:lnTo>
                    <a:lnTo>
                      <a:pt x="683" y="1055"/>
                    </a:lnTo>
                    <a:lnTo>
                      <a:pt x="837" y="980"/>
                    </a:lnTo>
                    <a:lnTo>
                      <a:pt x="896" y="973"/>
                    </a:lnTo>
                    <a:lnTo>
                      <a:pt x="922" y="958"/>
                    </a:lnTo>
                    <a:lnTo>
                      <a:pt x="943" y="932"/>
                    </a:lnTo>
                    <a:lnTo>
                      <a:pt x="958" y="928"/>
                    </a:lnTo>
                    <a:lnTo>
                      <a:pt x="972" y="937"/>
                    </a:lnTo>
                    <a:lnTo>
                      <a:pt x="986" y="947"/>
                    </a:lnTo>
                    <a:lnTo>
                      <a:pt x="1000" y="937"/>
                    </a:lnTo>
                    <a:lnTo>
                      <a:pt x="1010" y="923"/>
                    </a:lnTo>
                    <a:lnTo>
                      <a:pt x="1031" y="885"/>
                    </a:lnTo>
                    <a:lnTo>
                      <a:pt x="1036" y="883"/>
                    </a:lnTo>
                    <a:lnTo>
                      <a:pt x="1043" y="885"/>
                    </a:lnTo>
                    <a:lnTo>
                      <a:pt x="1059" y="895"/>
                    </a:lnTo>
                    <a:lnTo>
                      <a:pt x="1081" y="899"/>
                    </a:lnTo>
                    <a:lnTo>
                      <a:pt x="1128" y="932"/>
                    </a:lnTo>
                    <a:lnTo>
                      <a:pt x="1055" y="951"/>
                    </a:lnTo>
                    <a:lnTo>
                      <a:pt x="1022" y="947"/>
                    </a:lnTo>
                    <a:lnTo>
                      <a:pt x="1000" y="963"/>
                    </a:lnTo>
                    <a:lnTo>
                      <a:pt x="974" y="977"/>
                    </a:lnTo>
                    <a:lnTo>
                      <a:pt x="962" y="996"/>
                    </a:lnTo>
                    <a:lnTo>
                      <a:pt x="955" y="1020"/>
                    </a:lnTo>
                    <a:lnTo>
                      <a:pt x="936" y="1063"/>
                    </a:lnTo>
                    <a:lnTo>
                      <a:pt x="929" y="1070"/>
                    </a:lnTo>
                    <a:lnTo>
                      <a:pt x="920" y="1072"/>
                    </a:lnTo>
                    <a:lnTo>
                      <a:pt x="910" y="1070"/>
                    </a:lnTo>
                    <a:lnTo>
                      <a:pt x="903" y="1063"/>
                    </a:lnTo>
                    <a:lnTo>
                      <a:pt x="903" y="1055"/>
                    </a:lnTo>
                    <a:lnTo>
                      <a:pt x="910" y="1048"/>
                    </a:lnTo>
                    <a:lnTo>
                      <a:pt x="910" y="1039"/>
                    </a:lnTo>
                    <a:lnTo>
                      <a:pt x="823" y="1013"/>
                    </a:lnTo>
                    <a:lnTo>
                      <a:pt x="799" y="1015"/>
                    </a:lnTo>
                    <a:lnTo>
                      <a:pt x="702" y="1063"/>
                    </a:lnTo>
                    <a:lnTo>
                      <a:pt x="700" y="1067"/>
                    </a:lnTo>
                    <a:lnTo>
                      <a:pt x="697" y="1086"/>
                    </a:lnTo>
                    <a:lnTo>
                      <a:pt x="695" y="1089"/>
                    </a:lnTo>
                    <a:lnTo>
                      <a:pt x="690" y="1091"/>
                    </a:lnTo>
                    <a:lnTo>
                      <a:pt x="683" y="1093"/>
                    </a:lnTo>
                    <a:lnTo>
                      <a:pt x="681" y="1096"/>
                    </a:lnTo>
                    <a:lnTo>
                      <a:pt x="662" y="1122"/>
                    </a:lnTo>
                    <a:lnTo>
                      <a:pt x="650" y="1143"/>
                    </a:lnTo>
                    <a:lnTo>
                      <a:pt x="641" y="1169"/>
                    </a:lnTo>
                    <a:lnTo>
                      <a:pt x="631" y="1202"/>
                    </a:lnTo>
                    <a:lnTo>
                      <a:pt x="645" y="1214"/>
                    </a:lnTo>
                    <a:lnTo>
                      <a:pt x="650" y="1216"/>
                    </a:lnTo>
                    <a:lnTo>
                      <a:pt x="660" y="1219"/>
                    </a:lnTo>
                    <a:lnTo>
                      <a:pt x="664" y="1223"/>
                    </a:lnTo>
                    <a:lnTo>
                      <a:pt x="669" y="1238"/>
                    </a:lnTo>
                    <a:lnTo>
                      <a:pt x="674" y="1252"/>
                    </a:lnTo>
                    <a:lnTo>
                      <a:pt x="671" y="1259"/>
                    </a:lnTo>
                    <a:lnTo>
                      <a:pt x="669" y="1266"/>
                    </a:lnTo>
                    <a:lnTo>
                      <a:pt x="657" y="1292"/>
                    </a:lnTo>
                    <a:lnTo>
                      <a:pt x="655" y="1297"/>
                    </a:lnTo>
                    <a:lnTo>
                      <a:pt x="655" y="1313"/>
                    </a:lnTo>
                    <a:lnTo>
                      <a:pt x="660" y="1328"/>
                    </a:lnTo>
                    <a:lnTo>
                      <a:pt x="667" y="1339"/>
                    </a:lnTo>
                    <a:lnTo>
                      <a:pt x="671" y="1349"/>
                    </a:lnTo>
                    <a:lnTo>
                      <a:pt x="676" y="1356"/>
                    </a:lnTo>
                    <a:lnTo>
                      <a:pt x="683" y="1363"/>
                    </a:lnTo>
                    <a:lnTo>
                      <a:pt x="693" y="1370"/>
                    </a:lnTo>
                    <a:lnTo>
                      <a:pt x="709" y="1375"/>
                    </a:lnTo>
                    <a:lnTo>
                      <a:pt x="714" y="1382"/>
                    </a:lnTo>
                    <a:lnTo>
                      <a:pt x="712" y="1401"/>
                    </a:lnTo>
                    <a:lnTo>
                      <a:pt x="707" y="1422"/>
                    </a:lnTo>
                    <a:lnTo>
                      <a:pt x="676" y="1446"/>
                    </a:lnTo>
                    <a:lnTo>
                      <a:pt x="671" y="1462"/>
                    </a:lnTo>
                    <a:lnTo>
                      <a:pt x="681" y="1477"/>
                    </a:lnTo>
                    <a:lnTo>
                      <a:pt x="695" y="1474"/>
                    </a:lnTo>
                    <a:lnTo>
                      <a:pt x="709" y="1462"/>
                    </a:lnTo>
                    <a:lnTo>
                      <a:pt x="714" y="1453"/>
                    </a:lnTo>
                    <a:lnTo>
                      <a:pt x="740" y="1436"/>
                    </a:lnTo>
                    <a:lnTo>
                      <a:pt x="754" y="1434"/>
                    </a:lnTo>
                    <a:lnTo>
                      <a:pt x="759" y="1436"/>
                    </a:lnTo>
                    <a:lnTo>
                      <a:pt x="766" y="1444"/>
                    </a:lnTo>
                    <a:lnTo>
                      <a:pt x="768" y="1446"/>
                    </a:lnTo>
                    <a:lnTo>
                      <a:pt x="785" y="1474"/>
                    </a:lnTo>
                    <a:lnTo>
                      <a:pt x="802" y="1477"/>
                    </a:lnTo>
                    <a:lnTo>
                      <a:pt x="839" y="1493"/>
                    </a:lnTo>
                    <a:close/>
                    <a:moveTo>
                      <a:pt x="331" y="1503"/>
                    </a:moveTo>
                    <a:lnTo>
                      <a:pt x="331" y="1503"/>
                    </a:lnTo>
                    <a:lnTo>
                      <a:pt x="312" y="1515"/>
                    </a:lnTo>
                    <a:lnTo>
                      <a:pt x="305" y="1512"/>
                    </a:lnTo>
                    <a:lnTo>
                      <a:pt x="281" y="1472"/>
                    </a:lnTo>
                    <a:lnTo>
                      <a:pt x="272" y="1462"/>
                    </a:lnTo>
                    <a:lnTo>
                      <a:pt x="253" y="1448"/>
                    </a:lnTo>
                    <a:lnTo>
                      <a:pt x="234" y="1441"/>
                    </a:lnTo>
                    <a:lnTo>
                      <a:pt x="229" y="1441"/>
                    </a:lnTo>
                    <a:lnTo>
                      <a:pt x="208" y="1451"/>
                    </a:lnTo>
                    <a:lnTo>
                      <a:pt x="201" y="1451"/>
                    </a:lnTo>
                    <a:lnTo>
                      <a:pt x="201" y="1434"/>
                    </a:lnTo>
                    <a:lnTo>
                      <a:pt x="203" y="1429"/>
                    </a:lnTo>
                    <a:lnTo>
                      <a:pt x="208" y="1422"/>
                    </a:lnTo>
                    <a:lnTo>
                      <a:pt x="215" y="1418"/>
                    </a:lnTo>
                    <a:lnTo>
                      <a:pt x="222" y="1415"/>
                    </a:lnTo>
                    <a:lnTo>
                      <a:pt x="224" y="1410"/>
                    </a:lnTo>
                    <a:lnTo>
                      <a:pt x="222" y="1399"/>
                    </a:lnTo>
                    <a:lnTo>
                      <a:pt x="217" y="1387"/>
                    </a:lnTo>
                    <a:lnTo>
                      <a:pt x="215" y="1382"/>
                    </a:lnTo>
                    <a:lnTo>
                      <a:pt x="232" y="1365"/>
                    </a:lnTo>
                    <a:lnTo>
                      <a:pt x="281" y="1351"/>
                    </a:lnTo>
                    <a:lnTo>
                      <a:pt x="295" y="1328"/>
                    </a:lnTo>
                    <a:lnTo>
                      <a:pt x="286" y="1330"/>
                    </a:lnTo>
                    <a:lnTo>
                      <a:pt x="279" y="1330"/>
                    </a:lnTo>
                    <a:lnTo>
                      <a:pt x="269" y="1328"/>
                    </a:lnTo>
                    <a:lnTo>
                      <a:pt x="260" y="1323"/>
                    </a:lnTo>
                    <a:lnTo>
                      <a:pt x="262" y="1311"/>
                    </a:lnTo>
                    <a:lnTo>
                      <a:pt x="274" y="1290"/>
                    </a:lnTo>
                    <a:lnTo>
                      <a:pt x="279" y="1278"/>
                    </a:lnTo>
                    <a:lnTo>
                      <a:pt x="277" y="1278"/>
                    </a:lnTo>
                    <a:lnTo>
                      <a:pt x="274" y="1268"/>
                    </a:lnTo>
                    <a:lnTo>
                      <a:pt x="272" y="1247"/>
                    </a:lnTo>
                    <a:lnTo>
                      <a:pt x="272" y="1242"/>
                    </a:lnTo>
                    <a:lnTo>
                      <a:pt x="279" y="1242"/>
                    </a:lnTo>
                    <a:lnTo>
                      <a:pt x="284" y="1242"/>
                    </a:lnTo>
                    <a:lnTo>
                      <a:pt x="288" y="1240"/>
                    </a:lnTo>
                    <a:lnTo>
                      <a:pt x="307" y="1231"/>
                    </a:lnTo>
                    <a:lnTo>
                      <a:pt x="347" y="1219"/>
                    </a:lnTo>
                    <a:lnTo>
                      <a:pt x="366" y="1207"/>
                    </a:lnTo>
                    <a:lnTo>
                      <a:pt x="383" y="1209"/>
                    </a:lnTo>
                    <a:lnTo>
                      <a:pt x="395" y="1190"/>
                    </a:lnTo>
                    <a:lnTo>
                      <a:pt x="411" y="1138"/>
                    </a:lnTo>
                    <a:lnTo>
                      <a:pt x="430" y="1148"/>
                    </a:lnTo>
                    <a:lnTo>
                      <a:pt x="437" y="1131"/>
                    </a:lnTo>
                    <a:lnTo>
                      <a:pt x="444" y="1115"/>
                    </a:lnTo>
                    <a:lnTo>
                      <a:pt x="454" y="1117"/>
                    </a:lnTo>
                    <a:lnTo>
                      <a:pt x="452" y="1129"/>
                    </a:lnTo>
                    <a:lnTo>
                      <a:pt x="444" y="1145"/>
                    </a:lnTo>
                    <a:lnTo>
                      <a:pt x="444" y="1155"/>
                    </a:lnTo>
                    <a:lnTo>
                      <a:pt x="447" y="1160"/>
                    </a:lnTo>
                    <a:lnTo>
                      <a:pt x="454" y="1176"/>
                    </a:lnTo>
                    <a:lnTo>
                      <a:pt x="459" y="1186"/>
                    </a:lnTo>
                    <a:lnTo>
                      <a:pt x="456" y="1190"/>
                    </a:lnTo>
                    <a:lnTo>
                      <a:pt x="454" y="1231"/>
                    </a:lnTo>
                    <a:lnTo>
                      <a:pt x="452" y="1247"/>
                    </a:lnTo>
                    <a:lnTo>
                      <a:pt x="447" y="1254"/>
                    </a:lnTo>
                    <a:lnTo>
                      <a:pt x="442" y="1259"/>
                    </a:lnTo>
                    <a:lnTo>
                      <a:pt x="440" y="1245"/>
                    </a:lnTo>
                    <a:lnTo>
                      <a:pt x="435" y="1235"/>
                    </a:lnTo>
                    <a:lnTo>
                      <a:pt x="430" y="1228"/>
                    </a:lnTo>
                    <a:lnTo>
                      <a:pt x="423" y="1226"/>
                    </a:lnTo>
                    <a:lnTo>
                      <a:pt x="409" y="1242"/>
                    </a:lnTo>
                    <a:lnTo>
                      <a:pt x="407" y="1247"/>
                    </a:lnTo>
                    <a:lnTo>
                      <a:pt x="407" y="1259"/>
                    </a:lnTo>
                    <a:lnTo>
                      <a:pt x="409" y="1268"/>
                    </a:lnTo>
                    <a:lnTo>
                      <a:pt x="414" y="1273"/>
                    </a:lnTo>
                    <a:lnTo>
                      <a:pt x="416" y="1280"/>
                    </a:lnTo>
                    <a:lnTo>
                      <a:pt x="428" y="1320"/>
                    </a:lnTo>
                    <a:lnTo>
                      <a:pt x="435" y="1332"/>
                    </a:lnTo>
                    <a:lnTo>
                      <a:pt x="449" y="1337"/>
                    </a:lnTo>
                    <a:lnTo>
                      <a:pt x="444" y="1344"/>
                    </a:lnTo>
                    <a:lnTo>
                      <a:pt x="440" y="1347"/>
                    </a:lnTo>
                    <a:lnTo>
                      <a:pt x="435" y="1349"/>
                    </a:lnTo>
                    <a:lnTo>
                      <a:pt x="430" y="1349"/>
                    </a:lnTo>
                    <a:lnTo>
                      <a:pt x="435" y="1351"/>
                    </a:lnTo>
                    <a:lnTo>
                      <a:pt x="442" y="1356"/>
                    </a:lnTo>
                    <a:lnTo>
                      <a:pt x="435" y="1373"/>
                    </a:lnTo>
                    <a:lnTo>
                      <a:pt x="428" y="1401"/>
                    </a:lnTo>
                    <a:lnTo>
                      <a:pt x="421" y="1420"/>
                    </a:lnTo>
                    <a:lnTo>
                      <a:pt x="411" y="1432"/>
                    </a:lnTo>
                    <a:lnTo>
                      <a:pt x="385" y="1460"/>
                    </a:lnTo>
                    <a:lnTo>
                      <a:pt x="385" y="1481"/>
                    </a:lnTo>
                    <a:lnTo>
                      <a:pt x="331" y="1503"/>
                    </a:lnTo>
                    <a:close/>
                    <a:moveTo>
                      <a:pt x="1951" y="473"/>
                    </a:moveTo>
                    <a:lnTo>
                      <a:pt x="1951" y="473"/>
                    </a:lnTo>
                    <a:lnTo>
                      <a:pt x="1944" y="473"/>
                    </a:lnTo>
                    <a:lnTo>
                      <a:pt x="1925" y="476"/>
                    </a:lnTo>
                    <a:lnTo>
                      <a:pt x="1847" y="495"/>
                    </a:lnTo>
                    <a:lnTo>
                      <a:pt x="1840" y="499"/>
                    </a:lnTo>
                    <a:lnTo>
                      <a:pt x="1828" y="511"/>
                    </a:lnTo>
                    <a:lnTo>
                      <a:pt x="1819" y="516"/>
                    </a:lnTo>
                    <a:lnTo>
                      <a:pt x="1790" y="523"/>
                    </a:lnTo>
                    <a:lnTo>
                      <a:pt x="1771" y="540"/>
                    </a:lnTo>
                    <a:lnTo>
                      <a:pt x="1752" y="570"/>
                    </a:lnTo>
                    <a:lnTo>
                      <a:pt x="1738" y="580"/>
                    </a:lnTo>
                    <a:lnTo>
                      <a:pt x="1740" y="589"/>
                    </a:lnTo>
                    <a:lnTo>
                      <a:pt x="1752" y="599"/>
                    </a:lnTo>
                    <a:lnTo>
                      <a:pt x="1764" y="599"/>
                    </a:lnTo>
                    <a:lnTo>
                      <a:pt x="1790" y="592"/>
                    </a:lnTo>
                    <a:lnTo>
                      <a:pt x="1802" y="596"/>
                    </a:lnTo>
                    <a:lnTo>
                      <a:pt x="1826" y="622"/>
                    </a:lnTo>
                    <a:lnTo>
                      <a:pt x="1835" y="629"/>
                    </a:lnTo>
                    <a:lnTo>
                      <a:pt x="1861" y="615"/>
                    </a:lnTo>
                    <a:lnTo>
                      <a:pt x="1875" y="606"/>
                    </a:lnTo>
                    <a:lnTo>
                      <a:pt x="1887" y="596"/>
                    </a:lnTo>
                    <a:lnTo>
                      <a:pt x="1894" y="577"/>
                    </a:lnTo>
                    <a:lnTo>
                      <a:pt x="1897" y="558"/>
                    </a:lnTo>
                    <a:lnTo>
                      <a:pt x="1892" y="542"/>
                    </a:lnTo>
                    <a:lnTo>
                      <a:pt x="1880" y="535"/>
                    </a:lnTo>
                    <a:lnTo>
                      <a:pt x="1934" y="502"/>
                    </a:lnTo>
                    <a:lnTo>
                      <a:pt x="1944" y="504"/>
                    </a:lnTo>
                    <a:lnTo>
                      <a:pt x="1949" y="497"/>
                    </a:lnTo>
                    <a:lnTo>
                      <a:pt x="1958" y="497"/>
                    </a:lnTo>
                    <a:lnTo>
                      <a:pt x="1965" y="495"/>
                    </a:lnTo>
                    <a:lnTo>
                      <a:pt x="1958" y="480"/>
                    </a:lnTo>
                    <a:lnTo>
                      <a:pt x="1951" y="47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noEditPoints="1"/>
              </p:cNvSpPr>
              <p:nvPr/>
            </p:nvSpPr>
            <p:spPr bwMode="auto">
              <a:xfrm>
                <a:off x="663613" y="1649636"/>
                <a:ext cx="2921794" cy="1800225"/>
              </a:xfrm>
              <a:custGeom>
                <a:avLst/>
                <a:gdLst>
                  <a:gd name="T0" fmla="*/ 1899 w 2454"/>
                  <a:gd name="T1" fmla="*/ 1330 h 1512"/>
                  <a:gd name="T2" fmla="*/ 1870 w 2454"/>
                  <a:gd name="T3" fmla="*/ 1160 h 1512"/>
                  <a:gd name="T4" fmla="*/ 1832 w 2454"/>
                  <a:gd name="T5" fmla="*/ 1034 h 1512"/>
                  <a:gd name="T6" fmla="*/ 1918 w 2454"/>
                  <a:gd name="T7" fmla="*/ 1191 h 1512"/>
                  <a:gd name="T8" fmla="*/ 2376 w 2454"/>
                  <a:gd name="T9" fmla="*/ 71 h 1512"/>
                  <a:gd name="T10" fmla="*/ 2452 w 2454"/>
                  <a:gd name="T11" fmla="*/ 12 h 1512"/>
                  <a:gd name="T12" fmla="*/ 1726 w 2454"/>
                  <a:gd name="T13" fmla="*/ 379 h 1512"/>
                  <a:gd name="T14" fmla="*/ 1542 w 2454"/>
                  <a:gd name="T15" fmla="*/ 298 h 1512"/>
                  <a:gd name="T16" fmla="*/ 1487 w 2454"/>
                  <a:gd name="T17" fmla="*/ 440 h 1512"/>
                  <a:gd name="T18" fmla="*/ 1553 w 2454"/>
                  <a:gd name="T19" fmla="*/ 187 h 1512"/>
                  <a:gd name="T20" fmla="*/ 1329 w 2454"/>
                  <a:gd name="T21" fmla="*/ 317 h 1512"/>
                  <a:gd name="T22" fmla="*/ 1095 w 2454"/>
                  <a:gd name="T23" fmla="*/ 362 h 1512"/>
                  <a:gd name="T24" fmla="*/ 943 w 2454"/>
                  <a:gd name="T25" fmla="*/ 261 h 1512"/>
                  <a:gd name="T26" fmla="*/ 825 w 2454"/>
                  <a:gd name="T27" fmla="*/ 369 h 1512"/>
                  <a:gd name="T28" fmla="*/ 867 w 2454"/>
                  <a:gd name="T29" fmla="*/ 412 h 1512"/>
                  <a:gd name="T30" fmla="*/ 844 w 2454"/>
                  <a:gd name="T31" fmla="*/ 455 h 1512"/>
                  <a:gd name="T32" fmla="*/ 813 w 2454"/>
                  <a:gd name="T33" fmla="*/ 369 h 1512"/>
                  <a:gd name="T34" fmla="*/ 714 w 2454"/>
                  <a:gd name="T35" fmla="*/ 315 h 1512"/>
                  <a:gd name="T36" fmla="*/ 721 w 2454"/>
                  <a:gd name="T37" fmla="*/ 377 h 1512"/>
                  <a:gd name="T38" fmla="*/ 645 w 2454"/>
                  <a:gd name="T39" fmla="*/ 377 h 1512"/>
                  <a:gd name="T40" fmla="*/ 707 w 2454"/>
                  <a:gd name="T41" fmla="*/ 227 h 1512"/>
                  <a:gd name="T42" fmla="*/ 605 w 2454"/>
                  <a:gd name="T43" fmla="*/ 137 h 1512"/>
                  <a:gd name="T44" fmla="*/ 499 w 2454"/>
                  <a:gd name="T45" fmla="*/ 206 h 1512"/>
                  <a:gd name="T46" fmla="*/ 470 w 2454"/>
                  <a:gd name="T47" fmla="*/ 291 h 1512"/>
                  <a:gd name="T48" fmla="*/ 411 w 2454"/>
                  <a:gd name="T49" fmla="*/ 443 h 1512"/>
                  <a:gd name="T50" fmla="*/ 444 w 2454"/>
                  <a:gd name="T51" fmla="*/ 511 h 1512"/>
                  <a:gd name="T52" fmla="*/ 376 w 2454"/>
                  <a:gd name="T53" fmla="*/ 585 h 1512"/>
                  <a:gd name="T54" fmla="*/ 302 w 2454"/>
                  <a:gd name="T55" fmla="*/ 481 h 1512"/>
                  <a:gd name="T56" fmla="*/ 130 w 2454"/>
                  <a:gd name="T57" fmla="*/ 485 h 1512"/>
                  <a:gd name="T58" fmla="*/ 122 w 2454"/>
                  <a:gd name="T59" fmla="*/ 462 h 1512"/>
                  <a:gd name="T60" fmla="*/ 42 w 2454"/>
                  <a:gd name="T61" fmla="*/ 414 h 1512"/>
                  <a:gd name="T62" fmla="*/ 21 w 2454"/>
                  <a:gd name="T63" fmla="*/ 377 h 1512"/>
                  <a:gd name="T64" fmla="*/ 75 w 2454"/>
                  <a:gd name="T65" fmla="*/ 1219 h 1512"/>
                  <a:gd name="T66" fmla="*/ 87 w 2454"/>
                  <a:gd name="T67" fmla="*/ 1089 h 1512"/>
                  <a:gd name="T68" fmla="*/ 286 w 2454"/>
                  <a:gd name="T69" fmla="*/ 1307 h 1512"/>
                  <a:gd name="T70" fmla="*/ 153 w 2454"/>
                  <a:gd name="T71" fmla="*/ 1446 h 1512"/>
                  <a:gd name="T72" fmla="*/ 99 w 2454"/>
                  <a:gd name="T73" fmla="*/ 1250 h 1512"/>
                  <a:gd name="T74" fmla="*/ 293 w 2454"/>
                  <a:gd name="T75" fmla="*/ 1465 h 1512"/>
                  <a:gd name="T76" fmla="*/ 425 w 2454"/>
                  <a:gd name="T77" fmla="*/ 1434 h 1512"/>
                  <a:gd name="T78" fmla="*/ 454 w 2454"/>
                  <a:gd name="T79" fmla="*/ 1415 h 1512"/>
                  <a:gd name="T80" fmla="*/ 619 w 2454"/>
                  <a:gd name="T81" fmla="*/ 1420 h 1512"/>
                  <a:gd name="T82" fmla="*/ 754 w 2454"/>
                  <a:gd name="T83" fmla="*/ 1382 h 1512"/>
                  <a:gd name="T84" fmla="*/ 837 w 2454"/>
                  <a:gd name="T85" fmla="*/ 1314 h 1512"/>
                  <a:gd name="T86" fmla="*/ 1071 w 2454"/>
                  <a:gd name="T87" fmla="*/ 1314 h 1512"/>
                  <a:gd name="T88" fmla="*/ 1189 w 2454"/>
                  <a:gd name="T89" fmla="*/ 1397 h 1512"/>
                  <a:gd name="T90" fmla="*/ 1253 w 2454"/>
                  <a:gd name="T91" fmla="*/ 1453 h 1512"/>
                  <a:gd name="T92" fmla="*/ 1475 w 2454"/>
                  <a:gd name="T93" fmla="*/ 1451 h 1512"/>
                  <a:gd name="T94" fmla="*/ 1494 w 2454"/>
                  <a:gd name="T95" fmla="*/ 1385 h 1512"/>
                  <a:gd name="T96" fmla="*/ 1421 w 2454"/>
                  <a:gd name="T97" fmla="*/ 1271 h 1512"/>
                  <a:gd name="T98" fmla="*/ 1546 w 2454"/>
                  <a:gd name="T99" fmla="*/ 1231 h 1512"/>
                  <a:gd name="T100" fmla="*/ 1601 w 2454"/>
                  <a:gd name="T101" fmla="*/ 1262 h 1512"/>
                  <a:gd name="T102" fmla="*/ 1612 w 2454"/>
                  <a:gd name="T103" fmla="*/ 1191 h 1512"/>
                  <a:gd name="T104" fmla="*/ 1612 w 2454"/>
                  <a:gd name="T105" fmla="*/ 1027 h 1512"/>
                  <a:gd name="T106" fmla="*/ 1568 w 2454"/>
                  <a:gd name="T107" fmla="*/ 843 h 1512"/>
                  <a:gd name="T108" fmla="*/ 1664 w 2454"/>
                  <a:gd name="T109" fmla="*/ 668 h 1512"/>
                  <a:gd name="T110" fmla="*/ 1728 w 2454"/>
                  <a:gd name="T111" fmla="*/ 743 h 1512"/>
                  <a:gd name="T112" fmla="*/ 1667 w 2454"/>
                  <a:gd name="T113" fmla="*/ 810 h 1512"/>
                  <a:gd name="T114" fmla="*/ 1773 w 2454"/>
                  <a:gd name="T115" fmla="*/ 840 h 1512"/>
                  <a:gd name="T116" fmla="*/ 1823 w 2454"/>
                  <a:gd name="T117" fmla="*/ 885 h 1512"/>
                  <a:gd name="T118" fmla="*/ 1873 w 2454"/>
                  <a:gd name="T119" fmla="*/ 732 h 1512"/>
                  <a:gd name="T120" fmla="*/ 1934 w 2454"/>
                  <a:gd name="T121" fmla="*/ 776 h 1512"/>
                  <a:gd name="T122" fmla="*/ 2019 w 2454"/>
                  <a:gd name="T123" fmla="*/ 450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4" h="1512">
                    <a:moveTo>
                      <a:pt x="1934" y="1162"/>
                    </a:moveTo>
                    <a:lnTo>
                      <a:pt x="1934" y="1162"/>
                    </a:lnTo>
                    <a:lnTo>
                      <a:pt x="1936" y="1172"/>
                    </a:lnTo>
                    <a:lnTo>
                      <a:pt x="1929" y="1191"/>
                    </a:lnTo>
                    <a:lnTo>
                      <a:pt x="1915" y="1219"/>
                    </a:lnTo>
                    <a:lnTo>
                      <a:pt x="1915" y="1240"/>
                    </a:lnTo>
                    <a:lnTo>
                      <a:pt x="1922" y="1283"/>
                    </a:lnTo>
                    <a:lnTo>
                      <a:pt x="1918" y="1307"/>
                    </a:lnTo>
                    <a:lnTo>
                      <a:pt x="1899" y="1330"/>
                    </a:lnTo>
                    <a:lnTo>
                      <a:pt x="1873" y="1328"/>
                    </a:lnTo>
                    <a:lnTo>
                      <a:pt x="1847" y="1299"/>
                    </a:lnTo>
                    <a:lnTo>
                      <a:pt x="1835" y="1255"/>
                    </a:lnTo>
                    <a:lnTo>
                      <a:pt x="1835" y="1228"/>
                    </a:lnTo>
                    <a:lnTo>
                      <a:pt x="1840" y="1217"/>
                    </a:lnTo>
                    <a:lnTo>
                      <a:pt x="1849" y="1210"/>
                    </a:lnTo>
                    <a:lnTo>
                      <a:pt x="1861" y="1198"/>
                    </a:lnTo>
                    <a:lnTo>
                      <a:pt x="1868" y="1181"/>
                    </a:lnTo>
                    <a:lnTo>
                      <a:pt x="1870" y="1160"/>
                    </a:lnTo>
                    <a:lnTo>
                      <a:pt x="1866" y="1139"/>
                    </a:lnTo>
                    <a:lnTo>
                      <a:pt x="1854" y="1120"/>
                    </a:lnTo>
                    <a:lnTo>
                      <a:pt x="1840" y="1113"/>
                    </a:lnTo>
                    <a:lnTo>
                      <a:pt x="1823" y="1108"/>
                    </a:lnTo>
                    <a:lnTo>
                      <a:pt x="1811" y="1096"/>
                    </a:lnTo>
                    <a:lnTo>
                      <a:pt x="1809" y="1063"/>
                    </a:lnTo>
                    <a:lnTo>
                      <a:pt x="1813" y="1046"/>
                    </a:lnTo>
                    <a:lnTo>
                      <a:pt x="1823" y="1032"/>
                    </a:lnTo>
                    <a:lnTo>
                      <a:pt x="1832" y="1034"/>
                    </a:lnTo>
                    <a:lnTo>
                      <a:pt x="1847" y="1086"/>
                    </a:lnTo>
                    <a:lnTo>
                      <a:pt x="1861" y="1108"/>
                    </a:lnTo>
                    <a:lnTo>
                      <a:pt x="1880" y="1120"/>
                    </a:lnTo>
                    <a:lnTo>
                      <a:pt x="1899" y="1122"/>
                    </a:lnTo>
                    <a:lnTo>
                      <a:pt x="1894" y="1136"/>
                    </a:lnTo>
                    <a:lnTo>
                      <a:pt x="1894" y="1150"/>
                    </a:lnTo>
                    <a:lnTo>
                      <a:pt x="1896" y="1162"/>
                    </a:lnTo>
                    <a:lnTo>
                      <a:pt x="1903" y="1176"/>
                    </a:lnTo>
                    <a:lnTo>
                      <a:pt x="1918" y="1191"/>
                    </a:lnTo>
                    <a:lnTo>
                      <a:pt x="1925" y="1186"/>
                    </a:lnTo>
                    <a:lnTo>
                      <a:pt x="1929" y="1172"/>
                    </a:lnTo>
                    <a:lnTo>
                      <a:pt x="1934" y="1162"/>
                    </a:lnTo>
                    <a:close/>
                    <a:moveTo>
                      <a:pt x="2424" y="17"/>
                    </a:moveTo>
                    <a:lnTo>
                      <a:pt x="2424" y="17"/>
                    </a:lnTo>
                    <a:lnTo>
                      <a:pt x="2367" y="31"/>
                    </a:lnTo>
                    <a:lnTo>
                      <a:pt x="2360" y="40"/>
                    </a:lnTo>
                    <a:lnTo>
                      <a:pt x="2365" y="57"/>
                    </a:lnTo>
                    <a:lnTo>
                      <a:pt x="2376" y="71"/>
                    </a:lnTo>
                    <a:lnTo>
                      <a:pt x="2391" y="76"/>
                    </a:lnTo>
                    <a:lnTo>
                      <a:pt x="2405" y="76"/>
                    </a:lnTo>
                    <a:lnTo>
                      <a:pt x="2417" y="69"/>
                    </a:lnTo>
                    <a:lnTo>
                      <a:pt x="2421" y="57"/>
                    </a:lnTo>
                    <a:lnTo>
                      <a:pt x="2428" y="40"/>
                    </a:lnTo>
                    <a:lnTo>
                      <a:pt x="2436" y="26"/>
                    </a:lnTo>
                    <a:lnTo>
                      <a:pt x="2447" y="19"/>
                    </a:lnTo>
                    <a:lnTo>
                      <a:pt x="2450" y="12"/>
                    </a:lnTo>
                    <a:lnTo>
                      <a:pt x="2452" y="12"/>
                    </a:lnTo>
                    <a:lnTo>
                      <a:pt x="2454" y="10"/>
                    </a:lnTo>
                    <a:lnTo>
                      <a:pt x="2452" y="0"/>
                    </a:lnTo>
                    <a:lnTo>
                      <a:pt x="2424" y="17"/>
                    </a:lnTo>
                    <a:close/>
                    <a:moveTo>
                      <a:pt x="1951" y="348"/>
                    </a:moveTo>
                    <a:lnTo>
                      <a:pt x="1951" y="348"/>
                    </a:lnTo>
                    <a:lnTo>
                      <a:pt x="1939" y="339"/>
                    </a:lnTo>
                    <a:lnTo>
                      <a:pt x="1913" y="329"/>
                    </a:lnTo>
                    <a:lnTo>
                      <a:pt x="1889" y="329"/>
                    </a:lnTo>
                    <a:lnTo>
                      <a:pt x="1726" y="379"/>
                    </a:lnTo>
                    <a:lnTo>
                      <a:pt x="1667" y="379"/>
                    </a:lnTo>
                    <a:lnTo>
                      <a:pt x="1610" y="355"/>
                    </a:lnTo>
                    <a:lnTo>
                      <a:pt x="1586" y="341"/>
                    </a:lnTo>
                    <a:lnTo>
                      <a:pt x="1582" y="336"/>
                    </a:lnTo>
                    <a:lnTo>
                      <a:pt x="1582" y="329"/>
                    </a:lnTo>
                    <a:lnTo>
                      <a:pt x="1572" y="303"/>
                    </a:lnTo>
                    <a:lnTo>
                      <a:pt x="1570" y="296"/>
                    </a:lnTo>
                    <a:lnTo>
                      <a:pt x="1553" y="287"/>
                    </a:lnTo>
                    <a:lnTo>
                      <a:pt x="1542" y="298"/>
                    </a:lnTo>
                    <a:lnTo>
                      <a:pt x="1523" y="332"/>
                    </a:lnTo>
                    <a:lnTo>
                      <a:pt x="1497" y="358"/>
                    </a:lnTo>
                    <a:lnTo>
                      <a:pt x="1492" y="377"/>
                    </a:lnTo>
                    <a:lnTo>
                      <a:pt x="1497" y="410"/>
                    </a:lnTo>
                    <a:lnTo>
                      <a:pt x="1504" y="459"/>
                    </a:lnTo>
                    <a:lnTo>
                      <a:pt x="1497" y="466"/>
                    </a:lnTo>
                    <a:lnTo>
                      <a:pt x="1475" y="469"/>
                    </a:lnTo>
                    <a:lnTo>
                      <a:pt x="1482" y="459"/>
                    </a:lnTo>
                    <a:lnTo>
                      <a:pt x="1487" y="440"/>
                    </a:lnTo>
                    <a:lnTo>
                      <a:pt x="1487" y="421"/>
                    </a:lnTo>
                    <a:lnTo>
                      <a:pt x="1480" y="407"/>
                    </a:lnTo>
                    <a:lnTo>
                      <a:pt x="1482" y="398"/>
                    </a:lnTo>
                    <a:lnTo>
                      <a:pt x="1480" y="355"/>
                    </a:lnTo>
                    <a:lnTo>
                      <a:pt x="1485" y="350"/>
                    </a:lnTo>
                    <a:lnTo>
                      <a:pt x="1515" y="308"/>
                    </a:lnTo>
                    <a:lnTo>
                      <a:pt x="1556" y="265"/>
                    </a:lnTo>
                    <a:lnTo>
                      <a:pt x="1563" y="227"/>
                    </a:lnTo>
                    <a:lnTo>
                      <a:pt x="1553" y="187"/>
                    </a:lnTo>
                    <a:lnTo>
                      <a:pt x="1537" y="161"/>
                    </a:lnTo>
                    <a:lnTo>
                      <a:pt x="1520" y="168"/>
                    </a:lnTo>
                    <a:lnTo>
                      <a:pt x="1504" y="182"/>
                    </a:lnTo>
                    <a:lnTo>
                      <a:pt x="1475" y="187"/>
                    </a:lnTo>
                    <a:lnTo>
                      <a:pt x="1440" y="185"/>
                    </a:lnTo>
                    <a:lnTo>
                      <a:pt x="1419" y="216"/>
                    </a:lnTo>
                    <a:lnTo>
                      <a:pt x="1390" y="246"/>
                    </a:lnTo>
                    <a:lnTo>
                      <a:pt x="1371" y="282"/>
                    </a:lnTo>
                    <a:lnTo>
                      <a:pt x="1329" y="317"/>
                    </a:lnTo>
                    <a:lnTo>
                      <a:pt x="1286" y="329"/>
                    </a:lnTo>
                    <a:lnTo>
                      <a:pt x="1272" y="336"/>
                    </a:lnTo>
                    <a:lnTo>
                      <a:pt x="1246" y="355"/>
                    </a:lnTo>
                    <a:lnTo>
                      <a:pt x="1225" y="386"/>
                    </a:lnTo>
                    <a:lnTo>
                      <a:pt x="1196" y="395"/>
                    </a:lnTo>
                    <a:lnTo>
                      <a:pt x="1184" y="393"/>
                    </a:lnTo>
                    <a:lnTo>
                      <a:pt x="1163" y="386"/>
                    </a:lnTo>
                    <a:lnTo>
                      <a:pt x="1135" y="398"/>
                    </a:lnTo>
                    <a:lnTo>
                      <a:pt x="1095" y="362"/>
                    </a:lnTo>
                    <a:lnTo>
                      <a:pt x="1073" y="377"/>
                    </a:lnTo>
                    <a:lnTo>
                      <a:pt x="1059" y="374"/>
                    </a:lnTo>
                    <a:lnTo>
                      <a:pt x="1059" y="346"/>
                    </a:lnTo>
                    <a:lnTo>
                      <a:pt x="1076" y="322"/>
                    </a:lnTo>
                    <a:lnTo>
                      <a:pt x="1059" y="310"/>
                    </a:lnTo>
                    <a:lnTo>
                      <a:pt x="979" y="320"/>
                    </a:lnTo>
                    <a:lnTo>
                      <a:pt x="955" y="301"/>
                    </a:lnTo>
                    <a:lnTo>
                      <a:pt x="955" y="270"/>
                    </a:lnTo>
                    <a:lnTo>
                      <a:pt x="943" y="261"/>
                    </a:lnTo>
                    <a:lnTo>
                      <a:pt x="924" y="261"/>
                    </a:lnTo>
                    <a:lnTo>
                      <a:pt x="920" y="272"/>
                    </a:lnTo>
                    <a:lnTo>
                      <a:pt x="929" y="291"/>
                    </a:lnTo>
                    <a:lnTo>
                      <a:pt x="915" y="322"/>
                    </a:lnTo>
                    <a:lnTo>
                      <a:pt x="886" y="310"/>
                    </a:lnTo>
                    <a:lnTo>
                      <a:pt x="849" y="294"/>
                    </a:lnTo>
                    <a:lnTo>
                      <a:pt x="832" y="291"/>
                    </a:lnTo>
                    <a:lnTo>
                      <a:pt x="832" y="327"/>
                    </a:lnTo>
                    <a:lnTo>
                      <a:pt x="825" y="369"/>
                    </a:lnTo>
                    <a:lnTo>
                      <a:pt x="830" y="417"/>
                    </a:lnTo>
                    <a:lnTo>
                      <a:pt x="830" y="417"/>
                    </a:lnTo>
                    <a:lnTo>
                      <a:pt x="827" y="424"/>
                    </a:lnTo>
                    <a:lnTo>
                      <a:pt x="830" y="431"/>
                    </a:lnTo>
                    <a:lnTo>
                      <a:pt x="834" y="433"/>
                    </a:lnTo>
                    <a:lnTo>
                      <a:pt x="844" y="433"/>
                    </a:lnTo>
                    <a:lnTo>
                      <a:pt x="846" y="431"/>
                    </a:lnTo>
                    <a:lnTo>
                      <a:pt x="846" y="429"/>
                    </a:lnTo>
                    <a:lnTo>
                      <a:pt x="867" y="412"/>
                    </a:lnTo>
                    <a:lnTo>
                      <a:pt x="884" y="419"/>
                    </a:lnTo>
                    <a:lnTo>
                      <a:pt x="886" y="436"/>
                    </a:lnTo>
                    <a:lnTo>
                      <a:pt x="879" y="445"/>
                    </a:lnTo>
                    <a:lnTo>
                      <a:pt x="867" y="438"/>
                    </a:lnTo>
                    <a:lnTo>
                      <a:pt x="865" y="445"/>
                    </a:lnTo>
                    <a:lnTo>
                      <a:pt x="858" y="466"/>
                    </a:lnTo>
                    <a:lnTo>
                      <a:pt x="851" y="466"/>
                    </a:lnTo>
                    <a:lnTo>
                      <a:pt x="846" y="462"/>
                    </a:lnTo>
                    <a:lnTo>
                      <a:pt x="844" y="455"/>
                    </a:lnTo>
                    <a:lnTo>
                      <a:pt x="839" y="450"/>
                    </a:lnTo>
                    <a:lnTo>
                      <a:pt x="820" y="443"/>
                    </a:lnTo>
                    <a:lnTo>
                      <a:pt x="813" y="436"/>
                    </a:lnTo>
                    <a:lnTo>
                      <a:pt x="806" y="426"/>
                    </a:lnTo>
                    <a:lnTo>
                      <a:pt x="806" y="419"/>
                    </a:lnTo>
                    <a:lnTo>
                      <a:pt x="804" y="414"/>
                    </a:lnTo>
                    <a:lnTo>
                      <a:pt x="794" y="412"/>
                    </a:lnTo>
                    <a:lnTo>
                      <a:pt x="799" y="395"/>
                    </a:lnTo>
                    <a:lnTo>
                      <a:pt x="813" y="369"/>
                    </a:lnTo>
                    <a:lnTo>
                      <a:pt x="813" y="355"/>
                    </a:lnTo>
                    <a:lnTo>
                      <a:pt x="804" y="341"/>
                    </a:lnTo>
                    <a:lnTo>
                      <a:pt x="794" y="341"/>
                    </a:lnTo>
                    <a:lnTo>
                      <a:pt x="782" y="346"/>
                    </a:lnTo>
                    <a:lnTo>
                      <a:pt x="773" y="339"/>
                    </a:lnTo>
                    <a:lnTo>
                      <a:pt x="756" y="339"/>
                    </a:lnTo>
                    <a:lnTo>
                      <a:pt x="733" y="346"/>
                    </a:lnTo>
                    <a:lnTo>
                      <a:pt x="714" y="343"/>
                    </a:lnTo>
                    <a:lnTo>
                      <a:pt x="714" y="315"/>
                    </a:lnTo>
                    <a:lnTo>
                      <a:pt x="709" y="315"/>
                    </a:lnTo>
                    <a:lnTo>
                      <a:pt x="707" y="334"/>
                    </a:lnTo>
                    <a:lnTo>
                      <a:pt x="704" y="346"/>
                    </a:lnTo>
                    <a:lnTo>
                      <a:pt x="700" y="355"/>
                    </a:lnTo>
                    <a:lnTo>
                      <a:pt x="697" y="369"/>
                    </a:lnTo>
                    <a:lnTo>
                      <a:pt x="702" y="362"/>
                    </a:lnTo>
                    <a:lnTo>
                      <a:pt x="709" y="360"/>
                    </a:lnTo>
                    <a:lnTo>
                      <a:pt x="716" y="365"/>
                    </a:lnTo>
                    <a:lnTo>
                      <a:pt x="721" y="377"/>
                    </a:lnTo>
                    <a:lnTo>
                      <a:pt x="711" y="379"/>
                    </a:lnTo>
                    <a:lnTo>
                      <a:pt x="697" y="379"/>
                    </a:lnTo>
                    <a:lnTo>
                      <a:pt x="688" y="384"/>
                    </a:lnTo>
                    <a:lnTo>
                      <a:pt x="683" y="426"/>
                    </a:lnTo>
                    <a:lnTo>
                      <a:pt x="674" y="440"/>
                    </a:lnTo>
                    <a:lnTo>
                      <a:pt x="662" y="443"/>
                    </a:lnTo>
                    <a:lnTo>
                      <a:pt x="657" y="431"/>
                    </a:lnTo>
                    <a:lnTo>
                      <a:pt x="648" y="393"/>
                    </a:lnTo>
                    <a:lnTo>
                      <a:pt x="645" y="377"/>
                    </a:lnTo>
                    <a:lnTo>
                      <a:pt x="650" y="358"/>
                    </a:lnTo>
                    <a:lnTo>
                      <a:pt x="666" y="336"/>
                    </a:lnTo>
                    <a:lnTo>
                      <a:pt x="674" y="322"/>
                    </a:lnTo>
                    <a:lnTo>
                      <a:pt x="669" y="313"/>
                    </a:lnTo>
                    <a:lnTo>
                      <a:pt x="666" y="303"/>
                    </a:lnTo>
                    <a:lnTo>
                      <a:pt x="685" y="296"/>
                    </a:lnTo>
                    <a:lnTo>
                      <a:pt x="702" y="261"/>
                    </a:lnTo>
                    <a:lnTo>
                      <a:pt x="721" y="253"/>
                    </a:lnTo>
                    <a:lnTo>
                      <a:pt x="707" y="227"/>
                    </a:lnTo>
                    <a:lnTo>
                      <a:pt x="697" y="216"/>
                    </a:lnTo>
                    <a:lnTo>
                      <a:pt x="683" y="204"/>
                    </a:lnTo>
                    <a:lnTo>
                      <a:pt x="671" y="187"/>
                    </a:lnTo>
                    <a:lnTo>
                      <a:pt x="662" y="159"/>
                    </a:lnTo>
                    <a:lnTo>
                      <a:pt x="655" y="142"/>
                    </a:lnTo>
                    <a:lnTo>
                      <a:pt x="640" y="135"/>
                    </a:lnTo>
                    <a:lnTo>
                      <a:pt x="622" y="130"/>
                    </a:lnTo>
                    <a:lnTo>
                      <a:pt x="610" y="133"/>
                    </a:lnTo>
                    <a:lnTo>
                      <a:pt x="605" y="137"/>
                    </a:lnTo>
                    <a:lnTo>
                      <a:pt x="603" y="145"/>
                    </a:lnTo>
                    <a:lnTo>
                      <a:pt x="598" y="149"/>
                    </a:lnTo>
                    <a:lnTo>
                      <a:pt x="591" y="154"/>
                    </a:lnTo>
                    <a:lnTo>
                      <a:pt x="584" y="152"/>
                    </a:lnTo>
                    <a:lnTo>
                      <a:pt x="569" y="147"/>
                    </a:lnTo>
                    <a:lnTo>
                      <a:pt x="560" y="147"/>
                    </a:lnTo>
                    <a:lnTo>
                      <a:pt x="548" y="152"/>
                    </a:lnTo>
                    <a:lnTo>
                      <a:pt x="520" y="187"/>
                    </a:lnTo>
                    <a:lnTo>
                      <a:pt x="499" y="206"/>
                    </a:lnTo>
                    <a:lnTo>
                      <a:pt x="491" y="218"/>
                    </a:lnTo>
                    <a:lnTo>
                      <a:pt x="484" y="239"/>
                    </a:lnTo>
                    <a:lnTo>
                      <a:pt x="482" y="263"/>
                    </a:lnTo>
                    <a:lnTo>
                      <a:pt x="489" y="268"/>
                    </a:lnTo>
                    <a:lnTo>
                      <a:pt x="520" y="265"/>
                    </a:lnTo>
                    <a:lnTo>
                      <a:pt x="539" y="270"/>
                    </a:lnTo>
                    <a:lnTo>
                      <a:pt x="536" y="275"/>
                    </a:lnTo>
                    <a:lnTo>
                      <a:pt x="499" y="279"/>
                    </a:lnTo>
                    <a:lnTo>
                      <a:pt x="470" y="291"/>
                    </a:lnTo>
                    <a:lnTo>
                      <a:pt x="461" y="298"/>
                    </a:lnTo>
                    <a:lnTo>
                      <a:pt x="425" y="381"/>
                    </a:lnTo>
                    <a:lnTo>
                      <a:pt x="392" y="386"/>
                    </a:lnTo>
                    <a:lnTo>
                      <a:pt x="385" y="395"/>
                    </a:lnTo>
                    <a:lnTo>
                      <a:pt x="385" y="410"/>
                    </a:lnTo>
                    <a:lnTo>
                      <a:pt x="399" y="414"/>
                    </a:lnTo>
                    <a:lnTo>
                      <a:pt x="404" y="426"/>
                    </a:lnTo>
                    <a:lnTo>
                      <a:pt x="406" y="436"/>
                    </a:lnTo>
                    <a:lnTo>
                      <a:pt x="411" y="443"/>
                    </a:lnTo>
                    <a:lnTo>
                      <a:pt x="416" y="445"/>
                    </a:lnTo>
                    <a:lnTo>
                      <a:pt x="423" y="445"/>
                    </a:lnTo>
                    <a:lnTo>
                      <a:pt x="446" y="459"/>
                    </a:lnTo>
                    <a:lnTo>
                      <a:pt x="451" y="471"/>
                    </a:lnTo>
                    <a:lnTo>
                      <a:pt x="451" y="474"/>
                    </a:lnTo>
                    <a:lnTo>
                      <a:pt x="449" y="478"/>
                    </a:lnTo>
                    <a:lnTo>
                      <a:pt x="446" y="485"/>
                    </a:lnTo>
                    <a:lnTo>
                      <a:pt x="446" y="492"/>
                    </a:lnTo>
                    <a:lnTo>
                      <a:pt x="444" y="511"/>
                    </a:lnTo>
                    <a:lnTo>
                      <a:pt x="446" y="523"/>
                    </a:lnTo>
                    <a:lnTo>
                      <a:pt x="449" y="542"/>
                    </a:lnTo>
                    <a:lnTo>
                      <a:pt x="449" y="554"/>
                    </a:lnTo>
                    <a:lnTo>
                      <a:pt x="446" y="566"/>
                    </a:lnTo>
                    <a:lnTo>
                      <a:pt x="444" y="571"/>
                    </a:lnTo>
                    <a:lnTo>
                      <a:pt x="439" y="575"/>
                    </a:lnTo>
                    <a:lnTo>
                      <a:pt x="397" y="587"/>
                    </a:lnTo>
                    <a:lnTo>
                      <a:pt x="385" y="590"/>
                    </a:lnTo>
                    <a:lnTo>
                      <a:pt x="376" y="585"/>
                    </a:lnTo>
                    <a:lnTo>
                      <a:pt x="361" y="568"/>
                    </a:lnTo>
                    <a:lnTo>
                      <a:pt x="347" y="561"/>
                    </a:lnTo>
                    <a:lnTo>
                      <a:pt x="342" y="549"/>
                    </a:lnTo>
                    <a:lnTo>
                      <a:pt x="340" y="537"/>
                    </a:lnTo>
                    <a:lnTo>
                      <a:pt x="340" y="533"/>
                    </a:lnTo>
                    <a:lnTo>
                      <a:pt x="340" y="523"/>
                    </a:lnTo>
                    <a:lnTo>
                      <a:pt x="309" y="466"/>
                    </a:lnTo>
                    <a:lnTo>
                      <a:pt x="305" y="466"/>
                    </a:lnTo>
                    <a:lnTo>
                      <a:pt x="302" y="481"/>
                    </a:lnTo>
                    <a:lnTo>
                      <a:pt x="298" y="495"/>
                    </a:lnTo>
                    <a:lnTo>
                      <a:pt x="288" y="507"/>
                    </a:lnTo>
                    <a:lnTo>
                      <a:pt x="279" y="511"/>
                    </a:lnTo>
                    <a:lnTo>
                      <a:pt x="241" y="488"/>
                    </a:lnTo>
                    <a:lnTo>
                      <a:pt x="234" y="488"/>
                    </a:lnTo>
                    <a:lnTo>
                      <a:pt x="217" y="474"/>
                    </a:lnTo>
                    <a:lnTo>
                      <a:pt x="186" y="471"/>
                    </a:lnTo>
                    <a:lnTo>
                      <a:pt x="151" y="476"/>
                    </a:lnTo>
                    <a:lnTo>
                      <a:pt x="130" y="485"/>
                    </a:lnTo>
                    <a:lnTo>
                      <a:pt x="132" y="492"/>
                    </a:lnTo>
                    <a:lnTo>
                      <a:pt x="137" y="504"/>
                    </a:lnTo>
                    <a:lnTo>
                      <a:pt x="137" y="511"/>
                    </a:lnTo>
                    <a:lnTo>
                      <a:pt x="132" y="516"/>
                    </a:lnTo>
                    <a:lnTo>
                      <a:pt x="122" y="511"/>
                    </a:lnTo>
                    <a:lnTo>
                      <a:pt x="118" y="500"/>
                    </a:lnTo>
                    <a:lnTo>
                      <a:pt x="118" y="478"/>
                    </a:lnTo>
                    <a:lnTo>
                      <a:pt x="113" y="469"/>
                    </a:lnTo>
                    <a:lnTo>
                      <a:pt x="122" y="462"/>
                    </a:lnTo>
                    <a:lnTo>
                      <a:pt x="115" y="457"/>
                    </a:lnTo>
                    <a:lnTo>
                      <a:pt x="85" y="455"/>
                    </a:lnTo>
                    <a:lnTo>
                      <a:pt x="78" y="450"/>
                    </a:lnTo>
                    <a:lnTo>
                      <a:pt x="73" y="438"/>
                    </a:lnTo>
                    <a:lnTo>
                      <a:pt x="68" y="426"/>
                    </a:lnTo>
                    <a:lnTo>
                      <a:pt x="66" y="419"/>
                    </a:lnTo>
                    <a:lnTo>
                      <a:pt x="54" y="419"/>
                    </a:lnTo>
                    <a:lnTo>
                      <a:pt x="47" y="419"/>
                    </a:lnTo>
                    <a:lnTo>
                      <a:pt x="42" y="414"/>
                    </a:lnTo>
                    <a:lnTo>
                      <a:pt x="42" y="405"/>
                    </a:lnTo>
                    <a:lnTo>
                      <a:pt x="47" y="393"/>
                    </a:lnTo>
                    <a:lnTo>
                      <a:pt x="56" y="350"/>
                    </a:lnTo>
                    <a:lnTo>
                      <a:pt x="56" y="341"/>
                    </a:lnTo>
                    <a:lnTo>
                      <a:pt x="49" y="336"/>
                    </a:lnTo>
                    <a:lnTo>
                      <a:pt x="44" y="327"/>
                    </a:lnTo>
                    <a:lnTo>
                      <a:pt x="40" y="322"/>
                    </a:lnTo>
                    <a:lnTo>
                      <a:pt x="30" y="341"/>
                    </a:lnTo>
                    <a:lnTo>
                      <a:pt x="21" y="377"/>
                    </a:lnTo>
                    <a:lnTo>
                      <a:pt x="2" y="488"/>
                    </a:lnTo>
                    <a:lnTo>
                      <a:pt x="0" y="511"/>
                    </a:lnTo>
                    <a:lnTo>
                      <a:pt x="0" y="533"/>
                    </a:lnTo>
                    <a:lnTo>
                      <a:pt x="61" y="971"/>
                    </a:lnTo>
                    <a:lnTo>
                      <a:pt x="63" y="1001"/>
                    </a:lnTo>
                    <a:lnTo>
                      <a:pt x="54" y="1082"/>
                    </a:lnTo>
                    <a:lnTo>
                      <a:pt x="56" y="1110"/>
                    </a:lnTo>
                    <a:lnTo>
                      <a:pt x="70" y="1202"/>
                    </a:lnTo>
                    <a:lnTo>
                      <a:pt x="75" y="1219"/>
                    </a:lnTo>
                    <a:lnTo>
                      <a:pt x="80" y="1231"/>
                    </a:lnTo>
                    <a:lnTo>
                      <a:pt x="82" y="1238"/>
                    </a:lnTo>
                    <a:lnTo>
                      <a:pt x="94" y="1240"/>
                    </a:lnTo>
                    <a:lnTo>
                      <a:pt x="94" y="1231"/>
                    </a:lnTo>
                    <a:lnTo>
                      <a:pt x="89" y="1210"/>
                    </a:lnTo>
                    <a:lnTo>
                      <a:pt x="92" y="1181"/>
                    </a:lnTo>
                    <a:lnTo>
                      <a:pt x="89" y="1155"/>
                    </a:lnTo>
                    <a:lnTo>
                      <a:pt x="82" y="1101"/>
                    </a:lnTo>
                    <a:lnTo>
                      <a:pt x="87" y="1089"/>
                    </a:lnTo>
                    <a:lnTo>
                      <a:pt x="101" y="1091"/>
                    </a:lnTo>
                    <a:lnTo>
                      <a:pt x="160" y="1110"/>
                    </a:lnTo>
                    <a:lnTo>
                      <a:pt x="189" y="1124"/>
                    </a:lnTo>
                    <a:lnTo>
                      <a:pt x="210" y="1153"/>
                    </a:lnTo>
                    <a:lnTo>
                      <a:pt x="224" y="1198"/>
                    </a:lnTo>
                    <a:lnTo>
                      <a:pt x="229" y="1236"/>
                    </a:lnTo>
                    <a:lnTo>
                      <a:pt x="260" y="1269"/>
                    </a:lnTo>
                    <a:lnTo>
                      <a:pt x="274" y="1285"/>
                    </a:lnTo>
                    <a:lnTo>
                      <a:pt x="286" y="1307"/>
                    </a:lnTo>
                    <a:lnTo>
                      <a:pt x="293" y="1328"/>
                    </a:lnTo>
                    <a:lnTo>
                      <a:pt x="293" y="1349"/>
                    </a:lnTo>
                    <a:lnTo>
                      <a:pt x="267" y="1382"/>
                    </a:lnTo>
                    <a:lnTo>
                      <a:pt x="241" y="1408"/>
                    </a:lnTo>
                    <a:lnTo>
                      <a:pt x="227" y="1415"/>
                    </a:lnTo>
                    <a:lnTo>
                      <a:pt x="196" y="1446"/>
                    </a:lnTo>
                    <a:lnTo>
                      <a:pt x="165" y="1468"/>
                    </a:lnTo>
                    <a:lnTo>
                      <a:pt x="158" y="1463"/>
                    </a:lnTo>
                    <a:lnTo>
                      <a:pt x="153" y="1446"/>
                    </a:lnTo>
                    <a:lnTo>
                      <a:pt x="153" y="1432"/>
                    </a:lnTo>
                    <a:lnTo>
                      <a:pt x="158" y="1413"/>
                    </a:lnTo>
                    <a:lnTo>
                      <a:pt x="158" y="1401"/>
                    </a:lnTo>
                    <a:lnTo>
                      <a:pt x="156" y="1387"/>
                    </a:lnTo>
                    <a:lnTo>
                      <a:pt x="137" y="1356"/>
                    </a:lnTo>
                    <a:lnTo>
                      <a:pt x="108" y="1259"/>
                    </a:lnTo>
                    <a:lnTo>
                      <a:pt x="104" y="1255"/>
                    </a:lnTo>
                    <a:lnTo>
                      <a:pt x="101" y="1252"/>
                    </a:lnTo>
                    <a:lnTo>
                      <a:pt x="99" y="1250"/>
                    </a:lnTo>
                    <a:lnTo>
                      <a:pt x="96" y="1247"/>
                    </a:lnTo>
                    <a:lnTo>
                      <a:pt x="92" y="1245"/>
                    </a:lnTo>
                    <a:lnTo>
                      <a:pt x="89" y="1247"/>
                    </a:lnTo>
                    <a:lnTo>
                      <a:pt x="89" y="1255"/>
                    </a:lnTo>
                    <a:lnTo>
                      <a:pt x="92" y="1259"/>
                    </a:lnTo>
                    <a:lnTo>
                      <a:pt x="94" y="1262"/>
                    </a:lnTo>
                    <a:lnTo>
                      <a:pt x="99" y="1276"/>
                    </a:lnTo>
                    <a:lnTo>
                      <a:pt x="153" y="1482"/>
                    </a:lnTo>
                    <a:lnTo>
                      <a:pt x="293" y="1465"/>
                    </a:lnTo>
                    <a:lnTo>
                      <a:pt x="316" y="1479"/>
                    </a:lnTo>
                    <a:lnTo>
                      <a:pt x="335" y="1486"/>
                    </a:lnTo>
                    <a:lnTo>
                      <a:pt x="364" y="1498"/>
                    </a:lnTo>
                    <a:lnTo>
                      <a:pt x="373" y="1501"/>
                    </a:lnTo>
                    <a:lnTo>
                      <a:pt x="385" y="1496"/>
                    </a:lnTo>
                    <a:lnTo>
                      <a:pt x="394" y="1484"/>
                    </a:lnTo>
                    <a:lnTo>
                      <a:pt x="425" y="1441"/>
                    </a:lnTo>
                    <a:lnTo>
                      <a:pt x="425" y="1437"/>
                    </a:lnTo>
                    <a:lnTo>
                      <a:pt x="425" y="1434"/>
                    </a:lnTo>
                    <a:lnTo>
                      <a:pt x="423" y="1430"/>
                    </a:lnTo>
                    <a:lnTo>
                      <a:pt x="420" y="1423"/>
                    </a:lnTo>
                    <a:lnTo>
                      <a:pt x="418" y="1418"/>
                    </a:lnTo>
                    <a:lnTo>
                      <a:pt x="420" y="1415"/>
                    </a:lnTo>
                    <a:lnTo>
                      <a:pt x="425" y="1411"/>
                    </a:lnTo>
                    <a:lnTo>
                      <a:pt x="432" y="1408"/>
                    </a:lnTo>
                    <a:lnTo>
                      <a:pt x="439" y="1408"/>
                    </a:lnTo>
                    <a:lnTo>
                      <a:pt x="446" y="1413"/>
                    </a:lnTo>
                    <a:lnTo>
                      <a:pt x="454" y="1415"/>
                    </a:lnTo>
                    <a:lnTo>
                      <a:pt x="463" y="1415"/>
                    </a:lnTo>
                    <a:lnTo>
                      <a:pt x="475" y="1411"/>
                    </a:lnTo>
                    <a:lnTo>
                      <a:pt x="487" y="1406"/>
                    </a:lnTo>
                    <a:lnTo>
                      <a:pt x="494" y="1404"/>
                    </a:lnTo>
                    <a:lnTo>
                      <a:pt x="517" y="1406"/>
                    </a:lnTo>
                    <a:lnTo>
                      <a:pt x="574" y="1437"/>
                    </a:lnTo>
                    <a:lnTo>
                      <a:pt x="586" y="1439"/>
                    </a:lnTo>
                    <a:lnTo>
                      <a:pt x="610" y="1430"/>
                    </a:lnTo>
                    <a:lnTo>
                      <a:pt x="619" y="1420"/>
                    </a:lnTo>
                    <a:lnTo>
                      <a:pt x="619" y="1413"/>
                    </a:lnTo>
                    <a:lnTo>
                      <a:pt x="612" y="1392"/>
                    </a:lnTo>
                    <a:lnTo>
                      <a:pt x="619" y="1380"/>
                    </a:lnTo>
                    <a:lnTo>
                      <a:pt x="624" y="1340"/>
                    </a:lnTo>
                    <a:lnTo>
                      <a:pt x="650" y="1326"/>
                    </a:lnTo>
                    <a:lnTo>
                      <a:pt x="685" y="1323"/>
                    </a:lnTo>
                    <a:lnTo>
                      <a:pt x="709" y="1342"/>
                    </a:lnTo>
                    <a:lnTo>
                      <a:pt x="742" y="1375"/>
                    </a:lnTo>
                    <a:lnTo>
                      <a:pt x="754" y="1382"/>
                    </a:lnTo>
                    <a:lnTo>
                      <a:pt x="778" y="1378"/>
                    </a:lnTo>
                    <a:lnTo>
                      <a:pt x="785" y="1368"/>
                    </a:lnTo>
                    <a:lnTo>
                      <a:pt x="794" y="1368"/>
                    </a:lnTo>
                    <a:lnTo>
                      <a:pt x="799" y="1352"/>
                    </a:lnTo>
                    <a:lnTo>
                      <a:pt x="801" y="1344"/>
                    </a:lnTo>
                    <a:lnTo>
                      <a:pt x="806" y="1337"/>
                    </a:lnTo>
                    <a:lnTo>
                      <a:pt x="813" y="1330"/>
                    </a:lnTo>
                    <a:lnTo>
                      <a:pt x="825" y="1326"/>
                    </a:lnTo>
                    <a:lnTo>
                      <a:pt x="837" y="1314"/>
                    </a:lnTo>
                    <a:lnTo>
                      <a:pt x="865" y="1269"/>
                    </a:lnTo>
                    <a:lnTo>
                      <a:pt x="879" y="1226"/>
                    </a:lnTo>
                    <a:lnTo>
                      <a:pt x="905" y="1217"/>
                    </a:lnTo>
                    <a:lnTo>
                      <a:pt x="976" y="1233"/>
                    </a:lnTo>
                    <a:lnTo>
                      <a:pt x="1000" y="1243"/>
                    </a:lnTo>
                    <a:lnTo>
                      <a:pt x="1021" y="1257"/>
                    </a:lnTo>
                    <a:lnTo>
                      <a:pt x="1064" y="1299"/>
                    </a:lnTo>
                    <a:lnTo>
                      <a:pt x="1071" y="1307"/>
                    </a:lnTo>
                    <a:lnTo>
                      <a:pt x="1071" y="1314"/>
                    </a:lnTo>
                    <a:lnTo>
                      <a:pt x="1076" y="1323"/>
                    </a:lnTo>
                    <a:lnTo>
                      <a:pt x="1080" y="1335"/>
                    </a:lnTo>
                    <a:lnTo>
                      <a:pt x="1099" y="1352"/>
                    </a:lnTo>
                    <a:lnTo>
                      <a:pt x="1123" y="1380"/>
                    </a:lnTo>
                    <a:lnTo>
                      <a:pt x="1135" y="1392"/>
                    </a:lnTo>
                    <a:lnTo>
                      <a:pt x="1147" y="1394"/>
                    </a:lnTo>
                    <a:lnTo>
                      <a:pt x="1173" y="1387"/>
                    </a:lnTo>
                    <a:lnTo>
                      <a:pt x="1187" y="1389"/>
                    </a:lnTo>
                    <a:lnTo>
                      <a:pt x="1189" y="1397"/>
                    </a:lnTo>
                    <a:lnTo>
                      <a:pt x="1189" y="1404"/>
                    </a:lnTo>
                    <a:lnTo>
                      <a:pt x="1187" y="1411"/>
                    </a:lnTo>
                    <a:lnTo>
                      <a:pt x="1187" y="1420"/>
                    </a:lnTo>
                    <a:lnTo>
                      <a:pt x="1189" y="1430"/>
                    </a:lnTo>
                    <a:lnTo>
                      <a:pt x="1199" y="1432"/>
                    </a:lnTo>
                    <a:lnTo>
                      <a:pt x="1222" y="1432"/>
                    </a:lnTo>
                    <a:lnTo>
                      <a:pt x="1239" y="1437"/>
                    </a:lnTo>
                    <a:lnTo>
                      <a:pt x="1248" y="1444"/>
                    </a:lnTo>
                    <a:lnTo>
                      <a:pt x="1253" y="1453"/>
                    </a:lnTo>
                    <a:lnTo>
                      <a:pt x="1255" y="1465"/>
                    </a:lnTo>
                    <a:lnTo>
                      <a:pt x="1253" y="1479"/>
                    </a:lnTo>
                    <a:lnTo>
                      <a:pt x="1262" y="1477"/>
                    </a:lnTo>
                    <a:lnTo>
                      <a:pt x="1270" y="1479"/>
                    </a:lnTo>
                    <a:lnTo>
                      <a:pt x="1298" y="1501"/>
                    </a:lnTo>
                    <a:lnTo>
                      <a:pt x="1345" y="1512"/>
                    </a:lnTo>
                    <a:lnTo>
                      <a:pt x="1364" y="1508"/>
                    </a:lnTo>
                    <a:lnTo>
                      <a:pt x="1400" y="1484"/>
                    </a:lnTo>
                    <a:lnTo>
                      <a:pt x="1475" y="1451"/>
                    </a:lnTo>
                    <a:lnTo>
                      <a:pt x="1494" y="1458"/>
                    </a:lnTo>
                    <a:lnTo>
                      <a:pt x="1499" y="1451"/>
                    </a:lnTo>
                    <a:lnTo>
                      <a:pt x="1501" y="1449"/>
                    </a:lnTo>
                    <a:lnTo>
                      <a:pt x="1489" y="1430"/>
                    </a:lnTo>
                    <a:lnTo>
                      <a:pt x="1497" y="1413"/>
                    </a:lnTo>
                    <a:lnTo>
                      <a:pt x="1523" y="1392"/>
                    </a:lnTo>
                    <a:lnTo>
                      <a:pt x="1523" y="1385"/>
                    </a:lnTo>
                    <a:lnTo>
                      <a:pt x="1504" y="1387"/>
                    </a:lnTo>
                    <a:lnTo>
                      <a:pt x="1494" y="1385"/>
                    </a:lnTo>
                    <a:lnTo>
                      <a:pt x="1489" y="1375"/>
                    </a:lnTo>
                    <a:lnTo>
                      <a:pt x="1492" y="1354"/>
                    </a:lnTo>
                    <a:lnTo>
                      <a:pt x="1501" y="1326"/>
                    </a:lnTo>
                    <a:lnTo>
                      <a:pt x="1501" y="1311"/>
                    </a:lnTo>
                    <a:lnTo>
                      <a:pt x="1494" y="1307"/>
                    </a:lnTo>
                    <a:lnTo>
                      <a:pt x="1388" y="1297"/>
                    </a:lnTo>
                    <a:lnTo>
                      <a:pt x="1367" y="1281"/>
                    </a:lnTo>
                    <a:lnTo>
                      <a:pt x="1383" y="1273"/>
                    </a:lnTo>
                    <a:lnTo>
                      <a:pt x="1421" y="1271"/>
                    </a:lnTo>
                    <a:lnTo>
                      <a:pt x="1440" y="1262"/>
                    </a:lnTo>
                    <a:lnTo>
                      <a:pt x="1442" y="1255"/>
                    </a:lnTo>
                    <a:lnTo>
                      <a:pt x="1447" y="1245"/>
                    </a:lnTo>
                    <a:lnTo>
                      <a:pt x="1452" y="1238"/>
                    </a:lnTo>
                    <a:lnTo>
                      <a:pt x="1459" y="1233"/>
                    </a:lnTo>
                    <a:lnTo>
                      <a:pt x="1471" y="1231"/>
                    </a:lnTo>
                    <a:lnTo>
                      <a:pt x="1530" y="1221"/>
                    </a:lnTo>
                    <a:lnTo>
                      <a:pt x="1539" y="1221"/>
                    </a:lnTo>
                    <a:lnTo>
                      <a:pt x="1546" y="1231"/>
                    </a:lnTo>
                    <a:lnTo>
                      <a:pt x="1551" y="1238"/>
                    </a:lnTo>
                    <a:lnTo>
                      <a:pt x="1553" y="1247"/>
                    </a:lnTo>
                    <a:lnTo>
                      <a:pt x="1558" y="1257"/>
                    </a:lnTo>
                    <a:lnTo>
                      <a:pt x="1572" y="1271"/>
                    </a:lnTo>
                    <a:lnTo>
                      <a:pt x="1579" y="1278"/>
                    </a:lnTo>
                    <a:lnTo>
                      <a:pt x="1589" y="1278"/>
                    </a:lnTo>
                    <a:lnTo>
                      <a:pt x="1596" y="1276"/>
                    </a:lnTo>
                    <a:lnTo>
                      <a:pt x="1598" y="1269"/>
                    </a:lnTo>
                    <a:lnTo>
                      <a:pt x="1601" y="1262"/>
                    </a:lnTo>
                    <a:lnTo>
                      <a:pt x="1605" y="1252"/>
                    </a:lnTo>
                    <a:lnTo>
                      <a:pt x="1601" y="1238"/>
                    </a:lnTo>
                    <a:lnTo>
                      <a:pt x="1594" y="1226"/>
                    </a:lnTo>
                    <a:lnTo>
                      <a:pt x="1589" y="1224"/>
                    </a:lnTo>
                    <a:lnTo>
                      <a:pt x="1594" y="1217"/>
                    </a:lnTo>
                    <a:lnTo>
                      <a:pt x="1601" y="1207"/>
                    </a:lnTo>
                    <a:lnTo>
                      <a:pt x="1608" y="1200"/>
                    </a:lnTo>
                    <a:lnTo>
                      <a:pt x="1610" y="1200"/>
                    </a:lnTo>
                    <a:lnTo>
                      <a:pt x="1612" y="1191"/>
                    </a:lnTo>
                    <a:lnTo>
                      <a:pt x="1627" y="1167"/>
                    </a:lnTo>
                    <a:lnTo>
                      <a:pt x="1627" y="1155"/>
                    </a:lnTo>
                    <a:lnTo>
                      <a:pt x="1627" y="1146"/>
                    </a:lnTo>
                    <a:lnTo>
                      <a:pt x="1624" y="1124"/>
                    </a:lnTo>
                    <a:lnTo>
                      <a:pt x="1617" y="1091"/>
                    </a:lnTo>
                    <a:lnTo>
                      <a:pt x="1617" y="1075"/>
                    </a:lnTo>
                    <a:lnTo>
                      <a:pt x="1629" y="1032"/>
                    </a:lnTo>
                    <a:lnTo>
                      <a:pt x="1624" y="1025"/>
                    </a:lnTo>
                    <a:lnTo>
                      <a:pt x="1612" y="1027"/>
                    </a:lnTo>
                    <a:lnTo>
                      <a:pt x="1596" y="1039"/>
                    </a:lnTo>
                    <a:lnTo>
                      <a:pt x="1605" y="1011"/>
                    </a:lnTo>
                    <a:lnTo>
                      <a:pt x="1610" y="987"/>
                    </a:lnTo>
                    <a:lnTo>
                      <a:pt x="1610" y="963"/>
                    </a:lnTo>
                    <a:lnTo>
                      <a:pt x="1601" y="933"/>
                    </a:lnTo>
                    <a:lnTo>
                      <a:pt x="1584" y="907"/>
                    </a:lnTo>
                    <a:lnTo>
                      <a:pt x="1570" y="892"/>
                    </a:lnTo>
                    <a:lnTo>
                      <a:pt x="1563" y="873"/>
                    </a:lnTo>
                    <a:lnTo>
                      <a:pt x="1568" y="843"/>
                    </a:lnTo>
                    <a:lnTo>
                      <a:pt x="1582" y="817"/>
                    </a:lnTo>
                    <a:lnTo>
                      <a:pt x="1615" y="779"/>
                    </a:lnTo>
                    <a:lnTo>
                      <a:pt x="1629" y="755"/>
                    </a:lnTo>
                    <a:lnTo>
                      <a:pt x="1643" y="713"/>
                    </a:lnTo>
                    <a:lnTo>
                      <a:pt x="1646" y="703"/>
                    </a:lnTo>
                    <a:lnTo>
                      <a:pt x="1657" y="701"/>
                    </a:lnTo>
                    <a:lnTo>
                      <a:pt x="1662" y="696"/>
                    </a:lnTo>
                    <a:lnTo>
                      <a:pt x="1664" y="684"/>
                    </a:lnTo>
                    <a:lnTo>
                      <a:pt x="1664" y="668"/>
                    </a:lnTo>
                    <a:lnTo>
                      <a:pt x="1674" y="672"/>
                    </a:lnTo>
                    <a:lnTo>
                      <a:pt x="1693" y="663"/>
                    </a:lnTo>
                    <a:lnTo>
                      <a:pt x="1700" y="668"/>
                    </a:lnTo>
                    <a:lnTo>
                      <a:pt x="1709" y="675"/>
                    </a:lnTo>
                    <a:lnTo>
                      <a:pt x="1719" y="682"/>
                    </a:lnTo>
                    <a:lnTo>
                      <a:pt x="1731" y="684"/>
                    </a:lnTo>
                    <a:lnTo>
                      <a:pt x="1740" y="682"/>
                    </a:lnTo>
                    <a:lnTo>
                      <a:pt x="1726" y="727"/>
                    </a:lnTo>
                    <a:lnTo>
                      <a:pt x="1728" y="743"/>
                    </a:lnTo>
                    <a:lnTo>
                      <a:pt x="1743" y="762"/>
                    </a:lnTo>
                    <a:lnTo>
                      <a:pt x="1735" y="781"/>
                    </a:lnTo>
                    <a:lnTo>
                      <a:pt x="1724" y="776"/>
                    </a:lnTo>
                    <a:lnTo>
                      <a:pt x="1709" y="767"/>
                    </a:lnTo>
                    <a:lnTo>
                      <a:pt x="1698" y="760"/>
                    </a:lnTo>
                    <a:lnTo>
                      <a:pt x="1686" y="767"/>
                    </a:lnTo>
                    <a:lnTo>
                      <a:pt x="1664" y="788"/>
                    </a:lnTo>
                    <a:lnTo>
                      <a:pt x="1648" y="793"/>
                    </a:lnTo>
                    <a:lnTo>
                      <a:pt x="1667" y="810"/>
                    </a:lnTo>
                    <a:lnTo>
                      <a:pt x="1681" y="826"/>
                    </a:lnTo>
                    <a:lnTo>
                      <a:pt x="1695" y="836"/>
                    </a:lnTo>
                    <a:lnTo>
                      <a:pt x="1714" y="829"/>
                    </a:lnTo>
                    <a:lnTo>
                      <a:pt x="1728" y="817"/>
                    </a:lnTo>
                    <a:lnTo>
                      <a:pt x="1733" y="814"/>
                    </a:lnTo>
                    <a:lnTo>
                      <a:pt x="1764" y="819"/>
                    </a:lnTo>
                    <a:lnTo>
                      <a:pt x="1773" y="824"/>
                    </a:lnTo>
                    <a:lnTo>
                      <a:pt x="1780" y="838"/>
                    </a:lnTo>
                    <a:lnTo>
                      <a:pt x="1773" y="840"/>
                    </a:lnTo>
                    <a:lnTo>
                      <a:pt x="1761" y="852"/>
                    </a:lnTo>
                    <a:lnTo>
                      <a:pt x="1757" y="859"/>
                    </a:lnTo>
                    <a:lnTo>
                      <a:pt x="1764" y="871"/>
                    </a:lnTo>
                    <a:lnTo>
                      <a:pt x="1776" y="892"/>
                    </a:lnTo>
                    <a:lnTo>
                      <a:pt x="1785" y="902"/>
                    </a:lnTo>
                    <a:lnTo>
                      <a:pt x="1795" y="904"/>
                    </a:lnTo>
                    <a:lnTo>
                      <a:pt x="1806" y="902"/>
                    </a:lnTo>
                    <a:lnTo>
                      <a:pt x="1816" y="895"/>
                    </a:lnTo>
                    <a:lnTo>
                      <a:pt x="1823" y="885"/>
                    </a:lnTo>
                    <a:lnTo>
                      <a:pt x="1816" y="864"/>
                    </a:lnTo>
                    <a:lnTo>
                      <a:pt x="1802" y="833"/>
                    </a:lnTo>
                    <a:lnTo>
                      <a:pt x="1792" y="805"/>
                    </a:lnTo>
                    <a:lnTo>
                      <a:pt x="1811" y="774"/>
                    </a:lnTo>
                    <a:lnTo>
                      <a:pt x="1823" y="746"/>
                    </a:lnTo>
                    <a:lnTo>
                      <a:pt x="1837" y="722"/>
                    </a:lnTo>
                    <a:lnTo>
                      <a:pt x="1854" y="727"/>
                    </a:lnTo>
                    <a:lnTo>
                      <a:pt x="1863" y="732"/>
                    </a:lnTo>
                    <a:lnTo>
                      <a:pt x="1873" y="732"/>
                    </a:lnTo>
                    <a:lnTo>
                      <a:pt x="1882" y="736"/>
                    </a:lnTo>
                    <a:lnTo>
                      <a:pt x="1887" y="753"/>
                    </a:lnTo>
                    <a:lnTo>
                      <a:pt x="1884" y="769"/>
                    </a:lnTo>
                    <a:lnTo>
                      <a:pt x="1877" y="776"/>
                    </a:lnTo>
                    <a:lnTo>
                      <a:pt x="1861" y="784"/>
                    </a:lnTo>
                    <a:lnTo>
                      <a:pt x="1882" y="810"/>
                    </a:lnTo>
                    <a:lnTo>
                      <a:pt x="1910" y="824"/>
                    </a:lnTo>
                    <a:lnTo>
                      <a:pt x="1932" y="817"/>
                    </a:lnTo>
                    <a:lnTo>
                      <a:pt x="1934" y="776"/>
                    </a:lnTo>
                    <a:lnTo>
                      <a:pt x="1927" y="739"/>
                    </a:lnTo>
                    <a:lnTo>
                      <a:pt x="1927" y="720"/>
                    </a:lnTo>
                    <a:lnTo>
                      <a:pt x="1939" y="701"/>
                    </a:lnTo>
                    <a:lnTo>
                      <a:pt x="1967" y="675"/>
                    </a:lnTo>
                    <a:lnTo>
                      <a:pt x="2017" y="573"/>
                    </a:lnTo>
                    <a:lnTo>
                      <a:pt x="2022" y="545"/>
                    </a:lnTo>
                    <a:lnTo>
                      <a:pt x="2017" y="514"/>
                    </a:lnTo>
                    <a:lnTo>
                      <a:pt x="2015" y="481"/>
                    </a:lnTo>
                    <a:lnTo>
                      <a:pt x="2019" y="450"/>
                    </a:lnTo>
                    <a:lnTo>
                      <a:pt x="2033" y="431"/>
                    </a:lnTo>
                    <a:lnTo>
                      <a:pt x="2031" y="424"/>
                    </a:lnTo>
                    <a:lnTo>
                      <a:pt x="1981" y="386"/>
                    </a:lnTo>
                    <a:lnTo>
                      <a:pt x="1951" y="34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noEditPoints="1"/>
              </p:cNvSpPr>
              <p:nvPr/>
            </p:nvSpPr>
            <p:spPr bwMode="auto">
              <a:xfrm>
                <a:off x="818394" y="3098627"/>
                <a:ext cx="2572941" cy="1726406"/>
              </a:xfrm>
              <a:custGeom>
                <a:avLst/>
                <a:gdLst>
                  <a:gd name="T0" fmla="*/ 2038 w 2161"/>
                  <a:gd name="T1" fmla="*/ 868 h 1450"/>
                  <a:gd name="T2" fmla="*/ 2038 w 2161"/>
                  <a:gd name="T3" fmla="*/ 686 h 1450"/>
                  <a:gd name="T4" fmla="*/ 1830 w 2161"/>
                  <a:gd name="T5" fmla="*/ 525 h 1450"/>
                  <a:gd name="T6" fmla="*/ 1913 w 2161"/>
                  <a:gd name="T7" fmla="*/ 404 h 1450"/>
                  <a:gd name="T8" fmla="*/ 1816 w 2161"/>
                  <a:gd name="T9" fmla="*/ 348 h 1450"/>
                  <a:gd name="T10" fmla="*/ 1823 w 2161"/>
                  <a:gd name="T11" fmla="*/ 428 h 1450"/>
                  <a:gd name="T12" fmla="*/ 1731 w 2161"/>
                  <a:gd name="T13" fmla="*/ 468 h 1450"/>
                  <a:gd name="T14" fmla="*/ 1743 w 2161"/>
                  <a:gd name="T15" fmla="*/ 395 h 1450"/>
                  <a:gd name="T16" fmla="*/ 1584 w 2161"/>
                  <a:gd name="T17" fmla="*/ 364 h 1450"/>
                  <a:gd name="T18" fmla="*/ 1267 w 2161"/>
                  <a:gd name="T19" fmla="*/ 468 h 1450"/>
                  <a:gd name="T20" fmla="*/ 1253 w 2161"/>
                  <a:gd name="T21" fmla="*/ 596 h 1450"/>
                  <a:gd name="T22" fmla="*/ 1300 w 2161"/>
                  <a:gd name="T23" fmla="*/ 639 h 1450"/>
                  <a:gd name="T24" fmla="*/ 1348 w 2161"/>
                  <a:gd name="T25" fmla="*/ 750 h 1450"/>
                  <a:gd name="T26" fmla="*/ 1423 w 2161"/>
                  <a:gd name="T27" fmla="*/ 859 h 1450"/>
                  <a:gd name="T28" fmla="*/ 1456 w 2161"/>
                  <a:gd name="T29" fmla="*/ 972 h 1450"/>
                  <a:gd name="T30" fmla="*/ 1523 w 2161"/>
                  <a:gd name="T31" fmla="*/ 885 h 1450"/>
                  <a:gd name="T32" fmla="*/ 1622 w 2161"/>
                  <a:gd name="T33" fmla="*/ 1034 h 1450"/>
                  <a:gd name="T34" fmla="*/ 1832 w 2161"/>
                  <a:gd name="T35" fmla="*/ 1031 h 1450"/>
                  <a:gd name="T36" fmla="*/ 2145 w 2161"/>
                  <a:gd name="T37" fmla="*/ 1050 h 1450"/>
                  <a:gd name="T38" fmla="*/ 1991 w 2161"/>
                  <a:gd name="T39" fmla="*/ 1271 h 1450"/>
                  <a:gd name="T40" fmla="*/ 2017 w 2161"/>
                  <a:gd name="T41" fmla="*/ 1190 h 1450"/>
                  <a:gd name="T42" fmla="*/ 1899 w 2161"/>
                  <a:gd name="T43" fmla="*/ 1273 h 1450"/>
                  <a:gd name="T44" fmla="*/ 1766 w 2161"/>
                  <a:gd name="T45" fmla="*/ 1230 h 1450"/>
                  <a:gd name="T46" fmla="*/ 1840 w 2161"/>
                  <a:gd name="T47" fmla="*/ 1218 h 1450"/>
                  <a:gd name="T48" fmla="*/ 1400 w 2161"/>
                  <a:gd name="T49" fmla="*/ 1105 h 1450"/>
                  <a:gd name="T50" fmla="*/ 1244 w 2161"/>
                  <a:gd name="T51" fmla="*/ 1119 h 1450"/>
                  <a:gd name="T52" fmla="*/ 1378 w 2161"/>
                  <a:gd name="T53" fmla="*/ 1185 h 1450"/>
                  <a:gd name="T54" fmla="*/ 1324 w 2161"/>
                  <a:gd name="T55" fmla="*/ 1226 h 1450"/>
                  <a:gd name="T56" fmla="*/ 1459 w 2161"/>
                  <a:gd name="T57" fmla="*/ 1275 h 1450"/>
                  <a:gd name="T58" fmla="*/ 1561 w 2161"/>
                  <a:gd name="T59" fmla="*/ 1278 h 1450"/>
                  <a:gd name="T60" fmla="*/ 250 w 2161"/>
                  <a:gd name="T61" fmla="*/ 707 h 1450"/>
                  <a:gd name="T62" fmla="*/ 1293 w 2161"/>
                  <a:gd name="T63" fmla="*/ 1162 h 1450"/>
                  <a:gd name="T64" fmla="*/ 1085 w 2161"/>
                  <a:gd name="T65" fmla="*/ 1152 h 1450"/>
                  <a:gd name="T66" fmla="*/ 1076 w 2161"/>
                  <a:gd name="T67" fmla="*/ 1027 h 1450"/>
                  <a:gd name="T68" fmla="*/ 1125 w 2161"/>
                  <a:gd name="T69" fmla="*/ 951 h 1450"/>
                  <a:gd name="T70" fmla="*/ 1232 w 2161"/>
                  <a:gd name="T71" fmla="*/ 859 h 1450"/>
                  <a:gd name="T72" fmla="*/ 1130 w 2161"/>
                  <a:gd name="T73" fmla="*/ 703 h 1450"/>
                  <a:gd name="T74" fmla="*/ 1158 w 2161"/>
                  <a:gd name="T75" fmla="*/ 570 h 1450"/>
                  <a:gd name="T76" fmla="*/ 1073 w 2161"/>
                  <a:gd name="T77" fmla="*/ 506 h 1450"/>
                  <a:gd name="T78" fmla="*/ 1208 w 2161"/>
                  <a:gd name="T79" fmla="*/ 428 h 1450"/>
                  <a:gd name="T80" fmla="*/ 1035 w 2161"/>
                  <a:gd name="T81" fmla="*/ 281 h 1450"/>
                  <a:gd name="T82" fmla="*/ 1069 w 2161"/>
                  <a:gd name="T83" fmla="*/ 215 h 1450"/>
                  <a:gd name="T84" fmla="*/ 950 w 2161"/>
                  <a:gd name="T85" fmla="*/ 118 h 1450"/>
                  <a:gd name="T86" fmla="*/ 695 w 2161"/>
                  <a:gd name="T87" fmla="*/ 109 h 1450"/>
                  <a:gd name="T88" fmla="*/ 520 w 2161"/>
                  <a:gd name="T89" fmla="*/ 109 h 1450"/>
                  <a:gd name="T90" fmla="*/ 345 w 2161"/>
                  <a:gd name="T91" fmla="*/ 194 h 1450"/>
                  <a:gd name="T92" fmla="*/ 295 w 2161"/>
                  <a:gd name="T93" fmla="*/ 220 h 1450"/>
                  <a:gd name="T94" fmla="*/ 35 w 2161"/>
                  <a:gd name="T95" fmla="*/ 409 h 1450"/>
                  <a:gd name="T96" fmla="*/ 115 w 2161"/>
                  <a:gd name="T97" fmla="*/ 622 h 1450"/>
                  <a:gd name="T98" fmla="*/ 158 w 2161"/>
                  <a:gd name="T99" fmla="*/ 549 h 1450"/>
                  <a:gd name="T100" fmla="*/ 454 w 2161"/>
                  <a:gd name="T101" fmla="*/ 847 h 1450"/>
                  <a:gd name="T102" fmla="*/ 397 w 2161"/>
                  <a:gd name="T103" fmla="*/ 1050 h 1450"/>
                  <a:gd name="T104" fmla="*/ 361 w 2161"/>
                  <a:gd name="T105" fmla="*/ 1176 h 1450"/>
                  <a:gd name="T106" fmla="*/ 487 w 2161"/>
                  <a:gd name="T107" fmla="*/ 1143 h 1450"/>
                  <a:gd name="T108" fmla="*/ 638 w 2161"/>
                  <a:gd name="T109" fmla="*/ 1353 h 1450"/>
                  <a:gd name="T110" fmla="*/ 1047 w 2161"/>
                  <a:gd name="T111" fmla="*/ 1429 h 1450"/>
                  <a:gd name="T112" fmla="*/ 1177 w 2161"/>
                  <a:gd name="T113" fmla="*/ 1327 h 1450"/>
                  <a:gd name="T114" fmla="*/ 1244 w 2161"/>
                  <a:gd name="T115" fmla="*/ 1318 h 1450"/>
                  <a:gd name="T116" fmla="*/ 1331 w 2161"/>
                  <a:gd name="T117" fmla="*/ 1337 h 1450"/>
                  <a:gd name="T118" fmla="*/ 1331 w 2161"/>
                  <a:gd name="T119" fmla="*/ 1275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1" h="1450">
                    <a:moveTo>
                      <a:pt x="1934" y="991"/>
                    </a:moveTo>
                    <a:lnTo>
                      <a:pt x="1934" y="991"/>
                    </a:lnTo>
                    <a:lnTo>
                      <a:pt x="1967" y="989"/>
                    </a:lnTo>
                    <a:lnTo>
                      <a:pt x="1996" y="987"/>
                    </a:lnTo>
                    <a:lnTo>
                      <a:pt x="2005" y="982"/>
                    </a:lnTo>
                    <a:lnTo>
                      <a:pt x="2015" y="972"/>
                    </a:lnTo>
                    <a:lnTo>
                      <a:pt x="2019" y="958"/>
                    </a:lnTo>
                    <a:lnTo>
                      <a:pt x="2022" y="944"/>
                    </a:lnTo>
                    <a:lnTo>
                      <a:pt x="2026" y="927"/>
                    </a:lnTo>
                    <a:lnTo>
                      <a:pt x="2041" y="901"/>
                    </a:lnTo>
                    <a:lnTo>
                      <a:pt x="2041" y="894"/>
                    </a:lnTo>
                    <a:lnTo>
                      <a:pt x="2038" y="868"/>
                    </a:lnTo>
                    <a:lnTo>
                      <a:pt x="2038" y="859"/>
                    </a:lnTo>
                    <a:lnTo>
                      <a:pt x="2045" y="830"/>
                    </a:lnTo>
                    <a:lnTo>
                      <a:pt x="2048" y="809"/>
                    </a:lnTo>
                    <a:lnTo>
                      <a:pt x="2045" y="783"/>
                    </a:lnTo>
                    <a:lnTo>
                      <a:pt x="2041" y="757"/>
                    </a:lnTo>
                    <a:lnTo>
                      <a:pt x="2031" y="738"/>
                    </a:lnTo>
                    <a:lnTo>
                      <a:pt x="2008" y="710"/>
                    </a:lnTo>
                    <a:lnTo>
                      <a:pt x="2000" y="695"/>
                    </a:lnTo>
                    <a:lnTo>
                      <a:pt x="2003" y="672"/>
                    </a:lnTo>
                    <a:lnTo>
                      <a:pt x="2012" y="667"/>
                    </a:lnTo>
                    <a:lnTo>
                      <a:pt x="2029" y="674"/>
                    </a:lnTo>
                    <a:lnTo>
                      <a:pt x="2038" y="686"/>
                    </a:lnTo>
                    <a:lnTo>
                      <a:pt x="2045" y="684"/>
                    </a:lnTo>
                    <a:lnTo>
                      <a:pt x="2036" y="665"/>
                    </a:lnTo>
                    <a:lnTo>
                      <a:pt x="2010" y="613"/>
                    </a:lnTo>
                    <a:lnTo>
                      <a:pt x="2003" y="601"/>
                    </a:lnTo>
                    <a:lnTo>
                      <a:pt x="1915" y="508"/>
                    </a:lnTo>
                    <a:lnTo>
                      <a:pt x="1903" y="499"/>
                    </a:lnTo>
                    <a:lnTo>
                      <a:pt x="1851" y="494"/>
                    </a:lnTo>
                    <a:lnTo>
                      <a:pt x="1837" y="494"/>
                    </a:lnTo>
                    <a:lnTo>
                      <a:pt x="1835" y="506"/>
                    </a:lnTo>
                    <a:lnTo>
                      <a:pt x="1835" y="511"/>
                    </a:lnTo>
                    <a:lnTo>
                      <a:pt x="1840" y="518"/>
                    </a:lnTo>
                    <a:lnTo>
                      <a:pt x="1830" y="525"/>
                    </a:lnTo>
                    <a:lnTo>
                      <a:pt x="1818" y="525"/>
                    </a:lnTo>
                    <a:lnTo>
                      <a:pt x="1811" y="518"/>
                    </a:lnTo>
                    <a:lnTo>
                      <a:pt x="1811" y="501"/>
                    </a:lnTo>
                    <a:lnTo>
                      <a:pt x="1818" y="494"/>
                    </a:lnTo>
                    <a:lnTo>
                      <a:pt x="1830" y="490"/>
                    </a:lnTo>
                    <a:lnTo>
                      <a:pt x="1882" y="487"/>
                    </a:lnTo>
                    <a:lnTo>
                      <a:pt x="1913" y="468"/>
                    </a:lnTo>
                    <a:lnTo>
                      <a:pt x="1932" y="452"/>
                    </a:lnTo>
                    <a:lnTo>
                      <a:pt x="1939" y="445"/>
                    </a:lnTo>
                    <a:lnTo>
                      <a:pt x="1937" y="433"/>
                    </a:lnTo>
                    <a:lnTo>
                      <a:pt x="1929" y="416"/>
                    </a:lnTo>
                    <a:lnTo>
                      <a:pt x="1913" y="404"/>
                    </a:lnTo>
                    <a:lnTo>
                      <a:pt x="1911" y="400"/>
                    </a:lnTo>
                    <a:lnTo>
                      <a:pt x="1906" y="397"/>
                    </a:lnTo>
                    <a:lnTo>
                      <a:pt x="1903" y="388"/>
                    </a:lnTo>
                    <a:lnTo>
                      <a:pt x="1901" y="376"/>
                    </a:lnTo>
                    <a:lnTo>
                      <a:pt x="1899" y="369"/>
                    </a:lnTo>
                    <a:lnTo>
                      <a:pt x="1854" y="317"/>
                    </a:lnTo>
                    <a:lnTo>
                      <a:pt x="1830" y="295"/>
                    </a:lnTo>
                    <a:lnTo>
                      <a:pt x="1816" y="298"/>
                    </a:lnTo>
                    <a:lnTo>
                      <a:pt x="1818" y="305"/>
                    </a:lnTo>
                    <a:lnTo>
                      <a:pt x="1828" y="338"/>
                    </a:lnTo>
                    <a:lnTo>
                      <a:pt x="1830" y="359"/>
                    </a:lnTo>
                    <a:lnTo>
                      <a:pt x="1816" y="348"/>
                    </a:lnTo>
                    <a:lnTo>
                      <a:pt x="1814" y="343"/>
                    </a:lnTo>
                    <a:lnTo>
                      <a:pt x="1821" y="364"/>
                    </a:lnTo>
                    <a:lnTo>
                      <a:pt x="1830" y="385"/>
                    </a:lnTo>
                    <a:lnTo>
                      <a:pt x="1837" y="404"/>
                    </a:lnTo>
                    <a:lnTo>
                      <a:pt x="1830" y="421"/>
                    </a:lnTo>
                    <a:lnTo>
                      <a:pt x="1825" y="414"/>
                    </a:lnTo>
                    <a:lnTo>
                      <a:pt x="1814" y="407"/>
                    </a:lnTo>
                    <a:lnTo>
                      <a:pt x="1804" y="404"/>
                    </a:lnTo>
                    <a:lnTo>
                      <a:pt x="1804" y="414"/>
                    </a:lnTo>
                    <a:lnTo>
                      <a:pt x="1806" y="421"/>
                    </a:lnTo>
                    <a:lnTo>
                      <a:pt x="1814" y="426"/>
                    </a:lnTo>
                    <a:lnTo>
                      <a:pt x="1823" y="428"/>
                    </a:lnTo>
                    <a:lnTo>
                      <a:pt x="1828" y="430"/>
                    </a:lnTo>
                    <a:lnTo>
                      <a:pt x="1832" y="433"/>
                    </a:lnTo>
                    <a:lnTo>
                      <a:pt x="1837" y="442"/>
                    </a:lnTo>
                    <a:lnTo>
                      <a:pt x="1840" y="449"/>
                    </a:lnTo>
                    <a:lnTo>
                      <a:pt x="1837" y="454"/>
                    </a:lnTo>
                    <a:lnTo>
                      <a:pt x="1811" y="466"/>
                    </a:lnTo>
                    <a:lnTo>
                      <a:pt x="1769" y="497"/>
                    </a:lnTo>
                    <a:lnTo>
                      <a:pt x="1759" y="497"/>
                    </a:lnTo>
                    <a:lnTo>
                      <a:pt x="1750" y="525"/>
                    </a:lnTo>
                    <a:lnTo>
                      <a:pt x="1724" y="530"/>
                    </a:lnTo>
                    <a:lnTo>
                      <a:pt x="1710" y="511"/>
                    </a:lnTo>
                    <a:lnTo>
                      <a:pt x="1731" y="468"/>
                    </a:lnTo>
                    <a:lnTo>
                      <a:pt x="1738" y="463"/>
                    </a:lnTo>
                    <a:lnTo>
                      <a:pt x="1745" y="463"/>
                    </a:lnTo>
                    <a:lnTo>
                      <a:pt x="1750" y="459"/>
                    </a:lnTo>
                    <a:lnTo>
                      <a:pt x="1752" y="447"/>
                    </a:lnTo>
                    <a:lnTo>
                      <a:pt x="1750" y="440"/>
                    </a:lnTo>
                    <a:lnTo>
                      <a:pt x="1738" y="433"/>
                    </a:lnTo>
                    <a:lnTo>
                      <a:pt x="1736" y="428"/>
                    </a:lnTo>
                    <a:lnTo>
                      <a:pt x="1736" y="414"/>
                    </a:lnTo>
                    <a:lnTo>
                      <a:pt x="1743" y="404"/>
                    </a:lnTo>
                    <a:lnTo>
                      <a:pt x="1754" y="404"/>
                    </a:lnTo>
                    <a:lnTo>
                      <a:pt x="1766" y="407"/>
                    </a:lnTo>
                    <a:lnTo>
                      <a:pt x="1743" y="395"/>
                    </a:lnTo>
                    <a:lnTo>
                      <a:pt x="1731" y="393"/>
                    </a:lnTo>
                    <a:lnTo>
                      <a:pt x="1717" y="393"/>
                    </a:lnTo>
                    <a:lnTo>
                      <a:pt x="1710" y="390"/>
                    </a:lnTo>
                    <a:lnTo>
                      <a:pt x="1702" y="381"/>
                    </a:lnTo>
                    <a:lnTo>
                      <a:pt x="1691" y="366"/>
                    </a:lnTo>
                    <a:lnTo>
                      <a:pt x="1676" y="355"/>
                    </a:lnTo>
                    <a:lnTo>
                      <a:pt x="1622" y="326"/>
                    </a:lnTo>
                    <a:lnTo>
                      <a:pt x="1598" y="319"/>
                    </a:lnTo>
                    <a:lnTo>
                      <a:pt x="1589" y="324"/>
                    </a:lnTo>
                    <a:lnTo>
                      <a:pt x="1594" y="350"/>
                    </a:lnTo>
                    <a:lnTo>
                      <a:pt x="1594" y="359"/>
                    </a:lnTo>
                    <a:lnTo>
                      <a:pt x="1584" y="364"/>
                    </a:lnTo>
                    <a:lnTo>
                      <a:pt x="1582" y="359"/>
                    </a:lnTo>
                    <a:lnTo>
                      <a:pt x="1575" y="343"/>
                    </a:lnTo>
                    <a:lnTo>
                      <a:pt x="1575" y="338"/>
                    </a:lnTo>
                    <a:lnTo>
                      <a:pt x="1568" y="338"/>
                    </a:lnTo>
                    <a:lnTo>
                      <a:pt x="1549" y="343"/>
                    </a:lnTo>
                    <a:lnTo>
                      <a:pt x="1532" y="350"/>
                    </a:lnTo>
                    <a:lnTo>
                      <a:pt x="1504" y="378"/>
                    </a:lnTo>
                    <a:lnTo>
                      <a:pt x="1414" y="421"/>
                    </a:lnTo>
                    <a:lnTo>
                      <a:pt x="1350" y="478"/>
                    </a:lnTo>
                    <a:lnTo>
                      <a:pt x="1315" y="497"/>
                    </a:lnTo>
                    <a:lnTo>
                      <a:pt x="1277" y="482"/>
                    </a:lnTo>
                    <a:lnTo>
                      <a:pt x="1267" y="468"/>
                    </a:lnTo>
                    <a:lnTo>
                      <a:pt x="1267" y="459"/>
                    </a:lnTo>
                    <a:lnTo>
                      <a:pt x="1263" y="452"/>
                    </a:lnTo>
                    <a:lnTo>
                      <a:pt x="1248" y="452"/>
                    </a:lnTo>
                    <a:lnTo>
                      <a:pt x="1210" y="463"/>
                    </a:lnTo>
                    <a:lnTo>
                      <a:pt x="1189" y="501"/>
                    </a:lnTo>
                    <a:lnTo>
                      <a:pt x="1180" y="508"/>
                    </a:lnTo>
                    <a:lnTo>
                      <a:pt x="1173" y="511"/>
                    </a:lnTo>
                    <a:lnTo>
                      <a:pt x="1166" y="518"/>
                    </a:lnTo>
                    <a:lnTo>
                      <a:pt x="1163" y="532"/>
                    </a:lnTo>
                    <a:lnTo>
                      <a:pt x="1192" y="534"/>
                    </a:lnTo>
                    <a:lnTo>
                      <a:pt x="1272" y="589"/>
                    </a:lnTo>
                    <a:lnTo>
                      <a:pt x="1253" y="596"/>
                    </a:lnTo>
                    <a:lnTo>
                      <a:pt x="1232" y="587"/>
                    </a:lnTo>
                    <a:lnTo>
                      <a:pt x="1208" y="570"/>
                    </a:lnTo>
                    <a:lnTo>
                      <a:pt x="1187" y="565"/>
                    </a:lnTo>
                    <a:lnTo>
                      <a:pt x="1189" y="572"/>
                    </a:lnTo>
                    <a:lnTo>
                      <a:pt x="1218" y="598"/>
                    </a:lnTo>
                    <a:lnTo>
                      <a:pt x="1229" y="603"/>
                    </a:lnTo>
                    <a:lnTo>
                      <a:pt x="1258" y="603"/>
                    </a:lnTo>
                    <a:lnTo>
                      <a:pt x="1272" y="610"/>
                    </a:lnTo>
                    <a:lnTo>
                      <a:pt x="1281" y="624"/>
                    </a:lnTo>
                    <a:lnTo>
                      <a:pt x="1263" y="627"/>
                    </a:lnTo>
                    <a:lnTo>
                      <a:pt x="1258" y="627"/>
                    </a:lnTo>
                    <a:lnTo>
                      <a:pt x="1300" y="639"/>
                    </a:lnTo>
                    <a:lnTo>
                      <a:pt x="1293" y="653"/>
                    </a:lnTo>
                    <a:lnTo>
                      <a:pt x="1284" y="660"/>
                    </a:lnTo>
                    <a:lnTo>
                      <a:pt x="1270" y="662"/>
                    </a:lnTo>
                    <a:lnTo>
                      <a:pt x="1258" y="669"/>
                    </a:lnTo>
                    <a:lnTo>
                      <a:pt x="1279" y="691"/>
                    </a:lnTo>
                    <a:lnTo>
                      <a:pt x="1291" y="698"/>
                    </a:lnTo>
                    <a:lnTo>
                      <a:pt x="1300" y="700"/>
                    </a:lnTo>
                    <a:lnTo>
                      <a:pt x="1322" y="695"/>
                    </a:lnTo>
                    <a:lnTo>
                      <a:pt x="1333" y="695"/>
                    </a:lnTo>
                    <a:lnTo>
                      <a:pt x="1341" y="700"/>
                    </a:lnTo>
                    <a:lnTo>
                      <a:pt x="1345" y="743"/>
                    </a:lnTo>
                    <a:lnTo>
                      <a:pt x="1348" y="750"/>
                    </a:lnTo>
                    <a:lnTo>
                      <a:pt x="1357" y="771"/>
                    </a:lnTo>
                    <a:lnTo>
                      <a:pt x="1362" y="785"/>
                    </a:lnTo>
                    <a:lnTo>
                      <a:pt x="1362" y="792"/>
                    </a:lnTo>
                    <a:lnTo>
                      <a:pt x="1355" y="807"/>
                    </a:lnTo>
                    <a:lnTo>
                      <a:pt x="1355" y="814"/>
                    </a:lnTo>
                    <a:lnTo>
                      <a:pt x="1357" y="821"/>
                    </a:lnTo>
                    <a:lnTo>
                      <a:pt x="1367" y="833"/>
                    </a:lnTo>
                    <a:lnTo>
                      <a:pt x="1369" y="837"/>
                    </a:lnTo>
                    <a:lnTo>
                      <a:pt x="1374" y="845"/>
                    </a:lnTo>
                    <a:lnTo>
                      <a:pt x="1383" y="849"/>
                    </a:lnTo>
                    <a:lnTo>
                      <a:pt x="1393" y="854"/>
                    </a:lnTo>
                    <a:lnTo>
                      <a:pt x="1423" y="859"/>
                    </a:lnTo>
                    <a:lnTo>
                      <a:pt x="1435" y="863"/>
                    </a:lnTo>
                    <a:lnTo>
                      <a:pt x="1438" y="873"/>
                    </a:lnTo>
                    <a:lnTo>
                      <a:pt x="1435" y="887"/>
                    </a:lnTo>
                    <a:lnTo>
                      <a:pt x="1435" y="901"/>
                    </a:lnTo>
                    <a:lnTo>
                      <a:pt x="1440" y="913"/>
                    </a:lnTo>
                    <a:lnTo>
                      <a:pt x="1454" y="942"/>
                    </a:lnTo>
                    <a:lnTo>
                      <a:pt x="1456" y="951"/>
                    </a:lnTo>
                    <a:lnTo>
                      <a:pt x="1454" y="956"/>
                    </a:lnTo>
                    <a:lnTo>
                      <a:pt x="1452" y="956"/>
                    </a:lnTo>
                    <a:lnTo>
                      <a:pt x="1454" y="963"/>
                    </a:lnTo>
                    <a:lnTo>
                      <a:pt x="1454" y="968"/>
                    </a:lnTo>
                    <a:lnTo>
                      <a:pt x="1456" y="972"/>
                    </a:lnTo>
                    <a:lnTo>
                      <a:pt x="1482" y="972"/>
                    </a:lnTo>
                    <a:lnTo>
                      <a:pt x="1485" y="970"/>
                    </a:lnTo>
                    <a:lnTo>
                      <a:pt x="1485" y="949"/>
                    </a:lnTo>
                    <a:lnTo>
                      <a:pt x="1454" y="913"/>
                    </a:lnTo>
                    <a:lnTo>
                      <a:pt x="1449" y="894"/>
                    </a:lnTo>
                    <a:lnTo>
                      <a:pt x="1456" y="882"/>
                    </a:lnTo>
                    <a:lnTo>
                      <a:pt x="1466" y="885"/>
                    </a:lnTo>
                    <a:lnTo>
                      <a:pt x="1485" y="899"/>
                    </a:lnTo>
                    <a:lnTo>
                      <a:pt x="1497" y="899"/>
                    </a:lnTo>
                    <a:lnTo>
                      <a:pt x="1506" y="894"/>
                    </a:lnTo>
                    <a:lnTo>
                      <a:pt x="1513" y="889"/>
                    </a:lnTo>
                    <a:lnTo>
                      <a:pt x="1523" y="885"/>
                    </a:lnTo>
                    <a:lnTo>
                      <a:pt x="1539" y="889"/>
                    </a:lnTo>
                    <a:lnTo>
                      <a:pt x="1551" y="904"/>
                    </a:lnTo>
                    <a:lnTo>
                      <a:pt x="1563" y="923"/>
                    </a:lnTo>
                    <a:lnTo>
                      <a:pt x="1577" y="939"/>
                    </a:lnTo>
                    <a:lnTo>
                      <a:pt x="1570" y="960"/>
                    </a:lnTo>
                    <a:lnTo>
                      <a:pt x="1520" y="1010"/>
                    </a:lnTo>
                    <a:lnTo>
                      <a:pt x="1534" y="1015"/>
                    </a:lnTo>
                    <a:lnTo>
                      <a:pt x="1561" y="1003"/>
                    </a:lnTo>
                    <a:lnTo>
                      <a:pt x="1577" y="1003"/>
                    </a:lnTo>
                    <a:lnTo>
                      <a:pt x="1589" y="1008"/>
                    </a:lnTo>
                    <a:lnTo>
                      <a:pt x="1610" y="1027"/>
                    </a:lnTo>
                    <a:lnTo>
                      <a:pt x="1622" y="1034"/>
                    </a:lnTo>
                    <a:lnTo>
                      <a:pt x="1620" y="1005"/>
                    </a:lnTo>
                    <a:lnTo>
                      <a:pt x="1622" y="994"/>
                    </a:lnTo>
                    <a:lnTo>
                      <a:pt x="1646" y="994"/>
                    </a:lnTo>
                    <a:lnTo>
                      <a:pt x="1707" y="1022"/>
                    </a:lnTo>
                    <a:lnTo>
                      <a:pt x="1717" y="1022"/>
                    </a:lnTo>
                    <a:lnTo>
                      <a:pt x="1736" y="1017"/>
                    </a:lnTo>
                    <a:lnTo>
                      <a:pt x="1745" y="1020"/>
                    </a:lnTo>
                    <a:lnTo>
                      <a:pt x="1752" y="1022"/>
                    </a:lnTo>
                    <a:lnTo>
                      <a:pt x="1757" y="1027"/>
                    </a:lnTo>
                    <a:lnTo>
                      <a:pt x="1766" y="1031"/>
                    </a:lnTo>
                    <a:lnTo>
                      <a:pt x="1783" y="1034"/>
                    </a:lnTo>
                    <a:lnTo>
                      <a:pt x="1832" y="1031"/>
                    </a:lnTo>
                    <a:lnTo>
                      <a:pt x="1863" y="1043"/>
                    </a:lnTo>
                    <a:lnTo>
                      <a:pt x="1880" y="1043"/>
                    </a:lnTo>
                    <a:lnTo>
                      <a:pt x="1892" y="1029"/>
                    </a:lnTo>
                    <a:lnTo>
                      <a:pt x="1899" y="1015"/>
                    </a:lnTo>
                    <a:lnTo>
                      <a:pt x="1908" y="1005"/>
                    </a:lnTo>
                    <a:lnTo>
                      <a:pt x="1922" y="996"/>
                    </a:lnTo>
                    <a:lnTo>
                      <a:pt x="1934" y="991"/>
                    </a:lnTo>
                    <a:close/>
                    <a:moveTo>
                      <a:pt x="2142" y="840"/>
                    </a:moveTo>
                    <a:lnTo>
                      <a:pt x="2142" y="840"/>
                    </a:lnTo>
                    <a:lnTo>
                      <a:pt x="2161" y="847"/>
                    </a:lnTo>
                    <a:lnTo>
                      <a:pt x="2152" y="1008"/>
                    </a:lnTo>
                    <a:lnTo>
                      <a:pt x="2145" y="1050"/>
                    </a:lnTo>
                    <a:lnTo>
                      <a:pt x="2119" y="1133"/>
                    </a:lnTo>
                    <a:lnTo>
                      <a:pt x="2083" y="1377"/>
                    </a:lnTo>
                    <a:lnTo>
                      <a:pt x="2078" y="1394"/>
                    </a:lnTo>
                    <a:lnTo>
                      <a:pt x="2069" y="1401"/>
                    </a:lnTo>
                    <a:lnTo>
                      <a:pt x="2052" y="1403"/>
                    </a:lnTo>
                    <a:lnTo>
                      <a:pt x="2041" y="1391"/>
                    </a:lnTo>
                    <a:lnTo>
                      <a:pt x="2010" y="1320"/>
                    </a:lnTo>
                    <a:lnTo>
                      <a:pt x="2000" y="1306"/>
                    </a:lnTo>
                    <a:lnTo>
                      <a:pt x="1989" y="1297"/>
                    </a:lnTo>
                    <a:lnTo>
                      <a:pt x="1963" y="1280"/>
                    </a:lnTo>
                    <a:lnTo>
                      <a:pt x="1981" y="1278"/>
                    </a:lnTo>
                    <a:lnTo>
                      <a:pt x="1991" y="1271"/>
                    </a:lnTo>
                    <a:lnTo>
                      <a:pt x="1998" y="1259"/>
                    </a:lnTo>
                    <a:lnTo>
                      <a:pt x="2008" y="1240"/>
                    </a:lnTo>
                    <a:lnTo>
                      <a:pt x="2012" y="1216"/>
                    </a:lnTo>
                    <a:lnTo>
                      <a:pt x="2015" y="1209"/>
                    </a:lnTo>
                    <a:lnTo>
                      <a:pt x="2022" y="1216"/>
                    </a:lnTo>
                    <a:lnTo>
                      <a:pt x="2026" y="1216"/>
                    </a:lnTo>
                    <a:lnTo>
                      <a:pt x="2045" y="1209"/>
                    </a:lnTo>
                    <a:lnTo>
                      <a:pt x="2041" y="1197"/>
                    </a:lnTo>
                    <a:lnTo>
                      <a:pt x="2036" y="1183"/>
                    </a:lnTo>
                    <a:lnTo>
                      <a:pt x="2029" y="1188"/>
                    </a:lnTo>
                    <a:lnTo>
                      <a:pt x="2024" y="1190"/>
                    </a:lnTo>
                    <a:lnTo>
                      <a:pt x="2017" y="1190"/>
                    </a:lnTo>
                    <a:lnTo>
                      <a:pt x="2010" y="1185"/>
                    </a:lnTo>
                    <a:lnTo>
                      <a:pt x="2015" y="1155"/>
                    </a:lnTo>
                    <a:lnTo>
                      <a:pt x="2026" y="1129"/>
                    </a:lnTo>
                    <a:lnTo>
                      <a:pt x="2062" y="1076"/>
                    </a:lnTo>
                    <a:lnTo>
                      <a:pt x="2076" y="1060"/>
                    </a:lnTo>
                    <a:lnTo>
                      <a:pt x="2109" y="996"/>
                    </a:lnTo>
                    <a:lnTo>
                      <a:pt x="2109" y="958"/>
                    </a:lnTo>
                    <a:lnTo>
                      <a:pt x="2123" y="892"/>
                    </a:lnTo>
                    <a:lnTo>
                      <a:pt x="2142" y="840"/>
                    </a:lnTo>
                    <a:close/>
                    <a:moveTo>
                      <a:pt x="1892" y="1268"/>
                    </a:moveTo>
                    <a:lnTo>
                      <a:pt x="1892" y="1268"/>
                    </a:lnTo>
                    <a:lnTo>
                      <a:pt x="1899" y="1273"/>
                    </a:lnTo>
                    <a:lnTo>
                      <a:pt x="1844" y="1292"/>
                    </a:lnTo>
                    <a:lnTo>
                      <a:pt x="1830" y="1313"/>
                    </a:lnTo>
                    <a:lnTo>
                      <a:pt x="1823" y="1318"/>
                    </a:lnTo>
                    <a:lnTo>
                      <a:pt x="1804" y="1311"/>
                    </a:lnTo>
                    <a:lnTo>
                      <a:pt x="1657" y="1190"/>
                    </a:lnTo>
                    <a:lnTo>
                      <a:pt x="1641" y="1164"/>
                    </a:lnTo>
                    <a:lnTo>
                      <a:pt x="1634" y="1143"/>
                    </a:lnTo>
                    <a:lnTo>
                      <a:pt x="1646" y="1155"/>
                    </a:lnTo>
                    <a:lnTo>
                      <a:pt x="1714" y="1181"/>
                    </a:lnTo>
                    <a:lnTo>
                      <a:pt x="1733" y="1195"/>
                    </a:lnTo>
                    <a:lnTo>
                      <a:pt x="1757" y="1221"/>
                    </a:lnTo>
                    <a:lnTo>
                      <a:pt x="1766" y="1230"/>
                    </a:lnTo>
                    <a:lnTo>
                      <a:pt x="1778" y="1235"/>
                    </a:lnTo>
                    <a:lnTo>
                      <a:pt x="1790" y="1233"/>
                    </a:lnTo>
                    <a:lnTo>
                      <a:pt x="1797" y="1228"/>
                    </a:lnTo>
                    <a:lnTo>
                      <a:pt x="1799" y="1218"/>
                    </a:lnTo>
                    <a:lnTo>
                      <a:pt x="1790" y="1197"/>
                    </a:lnTo>
                    <a:lnTo>
                      <a:pt x="1804" y="1211"/>
                    </a:lnTo>
                    <a:lnTo>
                      <a:pt x="1818" y="1249"/>
                    </a:lnTo>
                    <a:lnTo>
                      <a:pt x="1828" y="1254"/>
                    </a:lnTo>
                    <a:lnTo>
                      <a:pt x="1842" y="1254"/>
                    </a:lnTo>
                    <a:lnTo>
                      <a:pt x="1854" y="1249"/>
                    </a:lnTo>
                    <a:lnTo>
                      <a:pt x="1854" y="1237"/>
                    </a:lnTo>
                    <a:lnTo>
                      <a:pt x="1840" y="1218"/>
                    </a:lnTo>
                    <a:lnTo>
                      <a:pt x="1854" y="1228"/>
                    </a:lnTo>
                    <a:lnTo>
                      <a:pt x="1870" y="1235"/>
                    </a:lnTo>
                    <a:lnTo>
                      <a:pt x="1880" y="1244"/>
                    </a:lnTo>
                    <a:lnTo>
                      <a:pt x="1885" y="1266"/>
                    </a:lnTo>
                    <a:lnTo>
                      <a:pt x="1892" y="1268"/>
                    </a:lnTo>
                    <a:close/>
                    <a:moveTo>
                      <a:pt x="1516" y="1181"/>
                    </a:moveTo>
                    <a:lnTo>
                      <a:pt x="1516" y="1181"/>
                    </a:lnTo>
                    <a:lnTo>
                      <a:pt x="1504" y="1162"/>
                    </a:lnTo>
                    <a:lnTo>
                      <a:pt x="1480" y="1136"/>
                    </a:lnTo>
                    <a:lnTo>
                      <a:pt x="1459" y="1117"/>
                    </a:lnTo>
                    <a:lnTo>
                      <a:pt x="1433" y="1105"/>
                    </a:lnTo>
                    <a:lnTo>
                      <a:pt x="1400" y="1105"/>
                    </a:lnTo>
                    <a:lnTo>
                      <a:pt x="1374" y="1095"/>
                    </a:lnTo>
                    <a:lnTo>
                      <a:pt x="1324" y="1048"/>
                    </a:lnTo>
                    <a:lnTo>
                      <a:pt x="1291" y="1046"/>
                    </a:lnTo>
                    <a:lnTo>
                      <a:pt x="1267" y="1053"/>
                    </a:lnTo>
                    <a:lnTo>
                      <a:pt x="1206" y="1093"/>
                    </a:lnTo>
                    <a:lnTo>
                      <a:pt x="1208" y="1102"/>
                    </a:lnTo>
                    <a:lnTo>
                      <a:pt x="1222" y="1107"/>
                    </a:lnTo>
                    <a:lnTo>
                      <a:pt x="1232" y="1105"/>
                    </a:lnTo>
                    <a:lnTo>
                      <a:pt x="1244" y="1098"/>
                    </a:lnTo>
                    <a:lnTo>
                      <a:pt x="1258" y="1095"/>
                    </a:lnTo>
                    <a:lnTo>
                      <a:pt x="1255" y="1107"/>
                    </a:lnTo>
                    <a:lnTo>
                      <a:pt x="1244" y="1119"/>
                    </a:lnTo>
                    <a:lnTo>
                      <a:pt x="1241" y="1124"/>
                    </a:lnTo>
                    <a:lnTo>
                      <a:pt x="1246" y="1136"/>
                    </a:lnTo>
                    <a:lnTo>
                      <a:pt x="1255" y="1138"/>
                    </a:lnTo>
                    <a:lnTo>
                      <a:pt x="1265" y="1138"/>
                    </a:lnTo>
                    <a:lnTo>
                      <a:pt x="1272" y="1143"/>
                    </a:lnTo>
                    <a:lnTo>
                      <a:pt x="1281" y="1143"/>
                    </a:lnTo>
                    <a:lnTo>
                      <a:pt x="1338" y="1131"/>
                    </a:lnTo>
                    <a:lnTo>
                      <a:pt x="1341" y="1138"/>
                    </a:lnTo>
                    <a:lnTo>
                      <a:pt x="1333" y="1152"/>
                    </a:lnTo>
                    <a:lnTo>
                      <a:pt x="1341" y="1162"/>
                    </a:lnTo>
                    <a:lnTo>
                      <a:pt x="1374" y="1178"/>
                    </a:lnTo>
                    <a:lnTo>
                      <a:pt x="1378" y="1185"/>
                    </a:lnTo>
                    <a:lnTo>
                      <a:pt x="1376" y="1188"/>
                    </a:lnTo>
                    <a:lnTo>
                      <a:pt x="1374" y="1192"/>
                    </a:lnTo>
                    <a:lnTo>
                      <a:pt x="1378" y="1200"/>
                    </a:lnTo>
                    <a:lnTo>
                      <a:pt x="1383" y="1209"/>
                    </a:lnTo>
                    <a:lnTo>
                      <a:pt x="1388" y="1211"/>
                    </a:lnTo>
                    <a:lnTo>
                      <a:pt x="1374" y="1218"/>
                    </a:lnTo>
                    <a:lnTo>
                      <a:pt x="1352" y="1204"/>
                    </a:lnTo>
                    <a:lnTo>
                      <a:pt x="1333" y="1188"/>
                    </a:lnTo>
                    <a:lnTo>
                      <a:pt x="1315" y="1178"/>
                    </a:lnTo>
                    <a:lnTo>
                      <a:pt x="1317" y="1185"/>
                    </a:lnTo>
                    <a:lnTo>
                      <a:pt x="1322" y="1185"/>
                    </a:lnTo>
                    <a:lnTo>
                      <a:pt x="1324" y="1226"/>
                    </a:lnTo>
                    <a:lnTo>
                      <a:pt x="1343" y="1259"/>
                    </a:lnTo>
                    <a:lnTo>
                      <a:pt x="1371" y="1275"/>
                    </a:lnTo>
                    <a:lnTo>
                      <a:pt x="1400" y="1273"/>
                    </a:lnTo>
                    <a:lnTo>
                      <a:pt x="1407" y="1268"/>
                    </a:lnTo>
                    <a:lnTo>
                      <a:pt x="1416" y="1256"/>
                    </a:lnTo>
                    <a:lnTo>
                      <a:pt x="1423" y="1254"/>
                    </a:lnTo>
                    <a:lnTo>
                      <a:pt x="1430" y="1252"/>
                    </a:lnTo>
                    <a:lnTo>
                      <a:pt x="1466" y="1261"/>
                    </a:lnTo>
                    <a:lnTo>
                      <a:pt x="1506" y="1287"/>
                    </a:lnTo>
                    <a:lnTo>
                      <a:pt x="1506" y="1297"/>
                    </a:lnTo>
                    <a:lnTo>
                      <a:pt x="1485" y="1289"/>
                    </a:lnTo>
                    <a:lnTo>
                      <a:pt x="1459" y="1275"/>
                    </a:lnTo>
                    <a:lnTo>
                      <a:pt x="1435" y="1268"/>
                    </a:lnTo>
                    <a:lnTo>
                      <a:pt x="1416" y="1280"/>
                    </a:lnTo>
                    <a:lnTo>
                      <a:pt x="1419" y="1289"/>
                    </a:lnTo>
                    <a:lnTo>
                      <a:pt x="1433" y="1297"/>
                    </a:lnTo>
                    <a:lnTo>
                      <a:pt x="1468" y="1304"/>
                    </a:lnTo>
                    <a:lnTo>
                      <a:pt x="1480" y="1311"/>
                    </a:lnTo>
                    <a:lnTo>
                      <a:pt x="1492" y="1313"/>
                    </a:lnTo>
                    <a:lnTo>
                      <a:pt x="1506" y="1304"/>
                    </a:lnTo>
                    <a:lnTo>
                      <a:pt x="1518" y="1292"/>
                    </a:lnTo>
                    <a:lnTo>
                      <a:pt x="1527" y="1285"/>
                    </a:lnTo>
                    <a:lnTo>
                      <a:pt x="1549" y="1282"/>
                    </a:lnTo>
                    <a:lnTo>
                      <a:pt x="1561" y="1278"/>
                    </a:lnTo>
                    <a:lnTo>
                      <a:pt x="1558" y="1266"/>
                    </a:lnTo>
                    <a:lnTo>
                      <a:pt x="1516" y="1181"/>
                    </a:lnTo>
                    <a:close/>
                    <a:moveTo>
                      <a:pt x="312" y="821"/>
                    </a:moveTo>
                    <a:lnTo>
                      <a:pt x="312" y="821"/>
                    </a:lnTo>
                    <a:lnTo>
                      <a:pt x="295" y="830"/>
                    </a:lnTo>
                    <a:lnTo>
                      <a:pt x="274" y="814"/>
                    </a:lnTo>
                    <a:lnTo>
                      <a:pt x="253" y="783"/>
                    </a:lnTo>
                    <a:lnTo>
                      <a:pt x="222" y="726"/>
                    </a:lnTo>
                    <a:lnTo>
                      <a:pt x="215" y="698"/>
                    </a:lnTo>
                    <a:lnTo>
                      <a:pt x="220" y="679"/>
                    </a:lnTo>
                    <a:lnTo>
                      <a:pt x="243" y="672"/>
                    </a:lnTo>
                    <a:lnTo>
                      <a:pt x="250" y="707"/>
                    </a:lnTo>
                    <a:lnTo>
                      <a:pt x="264" y="714"/>
                    </a:lnTo>
                    <a:lnTo>
                      <a:pt x="279" y="710"/>
                    </a:lnTo>
                    <a:lnTo>
                      <a:pt x="290" y="719"/>
                    </a:lnTo>
                    <a:lnTo>
                      <a:pt x="293" y="733"/>
                    </a:lnTo>
                    <a:lnTo>
                      <a:pt x="286" y="762"/>
                    </a:lnTo>
                    <a:lnTo>
                      <a:pt x="290" y="776"/>
                    </a:lnTo>
                    <a:lnTo>
                      <a:pt x="298" y="788"/>
                    </a:lnTo>
                    <a:lnTo>
                      <a:pt x="305" y="811"/>
                    </a:lnTo>
                    <a:lnTo>
                      <a:pt x="312" y="821"/>
                    </a:lnTo>
                    <a:close/>
                    <a:moveTo>
                      <a:pt x="1300" y="1181"/>
                    </a:moveTo>
                    <a:lnTo>
                      <a:pt x="1300" y="1181"/>
                    </a:lnTo>
                    <a:lnTo>
                      <a:pt x="1293" y="1162"/>
                    </a:lnTo>
                    <a:lnTo>
                      <a:pt x="1281" y="1157"/>
                    </a:lnTo>
                    <a:lnTo>
                      <a:pt x="1239" y="1150"/>
                    </a:lnTo>
                    <a:lnTo>
                      <a:pt x="1222" y="1140"/>
                    </a:lnTo>
                    <a:lnTo>
                      <a:pt x="1189" y="1110"/>
                    </a:lnTo>
                    <a:lnTo>
                      <a:pt x="1173" y="1105"/>
                    </a:lnTo>
                    <a:lnTo>
                      <a:pt x="1163" y="1110"/>
                    </a:lnTo>
                    <a:lnTo>
                      <a:pt x="1158" y="1117"/>
                    </a:lnTo>
                    <a:lnTo>
                      <a:pt x="1154" y="1121"/>
                    </a:lnTo>
                    <a:lnTo>
                      <a:pt x="1149" y="1126"/>
                    </a:lnTo>
                    <a:lnTo>
                      <a:pt x="1144" y="1129"/>
                    </a:lnTo>
                    <a:lnTo>
                      <a:pt x="1125" y="1131"/>
                    </a:lnTo>
                    <a:lnTo>
                      <a:pt x="1085" y="1152"/>
                    </a:lnTo>
                    <a:lnTo>
                      <a:pt x="1076" y="1152"/>
                    </a:lnTo>
                    <a:lnTo>
                      <a:pt x="1066" y="1136"/>
                    </a:lnTo>
                    <a:lnTo>
                      <a:pt x="1078" y="1124"/>
                    </a:lnTo>
                    <a:lnTo>
                      <a:pt x="1111" y="1112"/>
                    </a:lnTo>
                    <a:lnTo>
                      <a:pt x="1125" y="1105"/>
                    </a:lnTo>
                    <a:lnTo>
                      <a:pt x="1135" y="1091"/>
                    </a:lnTo>
                    <a:lnTo>
                      <a:pt x="1151" y="1065"/>
                    </a:lnTo>
                    <a:lnTo>
                      <a:pt x="1130" y="1039"/>
                    </a:lnTo>
                    <a:lnTo>
                      <a:pt x="1118" y="1029"/>
                    </a:lnTo>
                    <a:lnTo>
                      <a:pt x="1106" y="1024"/>
                    </a:lnTo>
                    <a:lnTo>
                      <a:pt x="1085" y="1027"/>
                    </a:lnTo>
                    <a:lnTo>
                      <a:pt x="1076" y="1027"/>
                    </a:lnTo>
                    <a:lnTo>
                      <a:pt x="1069" y="1022"/>
                    </a:lnTo>
                    <a:lnTo>
                      <a:pt x="1076" y="1013"/>
                    </a:lnTo>
                    <a:lnTo>
                      <a:pt x="1085" y="1008"/>
                    </a:lnTo>
                    <a:lnTo>
                      <a:pt x="1106" y="1008"/>
                    </a:lnTo>
                    <a:lnTo>
                      <a:pt x="1106" y="998"/>
                    </a:lnTo>
                    <a:lnTo>
                      <a:pt x="1092" y="1001"/>
                    </a:lnTo>
                    <a:lnTo>
                      <a:pt x="1085" y="991"/>
                    </a:lnTo>
                    <a:lnTo>
                      <a:pt x="1085" y="979"/>
                    </a:lnTo>
                    <a:lnTo>
                      <a:pt x="1090" y="975"/>
                    </a:lnTo>
                    <a:lnTo>
                      <a:pt x="1099" y="970"/>
                    </a:lnTo>
                    <a:lnTo>
                      <a:pt x="1109" y="965"/>
                    </a:lnTo>
                    <a:lnTo>
                      <a:pt x="1125" y="951"/>
                    </a:lnTo>
                    <a:lnTo>
                      <a:pt x="1130" y="944"/>
                    </a:lnTo>
                    <a:lnTo>
                      <a:pt x="1135" y="934"/>
                    </a:lnTo>
                    <a:lnTo>
                      <a:pt x="1140" y="927"/>
                    </a:lnTo>
                    <a:lnTo>
                      <a:pt x="1149" y="923"/>
                    </a:lnTo>
                    <a:lnTo>
                      <a:pt x="1194" y="925"/>
                    </a:lnTo>
                    <a:lnTo>
                      <a:pt x="1203" y="923"/>
                    </a:lnTo>
                    <a:lnTo>
                      <a:pt x="1213" y="918"/>
                    </a:lnTo>
                    <a:lnTo>
                      <a:pt x="1222" y="911"/>
                    </a:lnTo>
                    <a:lnTo>
                      <a:pt x="1225" y="899"/>
                    </a:lnTo>
                    <a:lnTo>
                      <a:pt x="1225" y="880"/>
                    </a:lnTo>
                    <a:lnTo>
                      <a:pt x="1227" y="868"/>
                    </a:lnTo>
                    <a:lnTo>
                      <a:pt x="1232" y="859"/>
                    </a:lnTo>
                    <a:lnTo>
                      <a:pt x="1232" y="842"/>
                    </a:lnTo>
                    <a:lnTo>
                      <a:pt x="1227" y="823"/>
                    </a:lnTo>
                    <a:lnTo>
                      <a:pt x="1215" y="816"/>
                    </a:lnTo>
                    <a:lnTo>
                      <a:pt x="1206" y="811"/>
                    </a:lnTo>
                    <a:lnTo>
                      <a:pt x="1173" y="769"/>
                    </a:lnTo>
                    <a:lnTo>
                      <a:pt x="1163" y="762"/>
                    </a:lnTo>
                    <a:lnTo>
                      <a:pt x="1163" y="752"/>
                    </a:lnTo>
                    <a:lnTo>
                      <a:pt x="1173" y="740"/>
                    </a:lnTo>
                    <a:lnTo>
                      <a:pt x="1168" y="729"/>
                    </a:lnTo>
                    <a:lnTo>
                      <a:pt x="1156" y="719"/>
                    </a:lnTo>
                    <a:lnTo>
                      <a:pt x="1147" y="712"/>
                    </a:lnTo>
                    <a:lnTo>
                      <a:pt x="1130" y="703"/>
                    </a:lnTo>
                    <a:lnTo>
                      <a:pt x="1128" y="693"/>
                    </a:lnTo>
                    <a:lnTo>
                      <a:pt x="1132" y="684"/>
                    </a:lnTo>
                    <a:lnTo>
                      <a:pt x="1132" y="667"/>
                    </a:lnTo>
                    <a:lnTo>
                      <a:pt x="1128" y="658"/>
                    </a:lnTo>
                    <a:lnTo>
                      <a:pt x="1121" y="648"/>
                    </a:lnTo>
                    <a:lnTo>
                      <a:pt x="1116" y="641"/>
                    </a:lnTo>
                    <a:lnTo>
                      <a:pt x="1109" y="627"/>
                    </a:lnTo>
                    <a:lnTo>
                      <a:pt x="1121" y="620"/>
                    </a:lnTo>
                    <a:lnTo>
                      <a:pt x="1144" y="613"/>
                    </a:lnTo>
                    <a:lnTo>
                      <a:pt x="1154" y="603"/>
                    </a:lnTo>
                    <a:lnTo>
                      <a:pt x="1158" y="587"/>
                    </a:lnTo>
                    <a:lnTo>
                      <a:pt x="1158" y="570"/>
                    </a:lnTo>
                    <a:lnTo>
                      <a:pt x="1154" y="556"/>
                    </a:lnTo>
                    <a:lnTo>
                      <a:pt x="1109" y="539"/>
                    </a:lnTo>
                    <a:lnTo>
                      <a:pt x="1102" y="542"/>
                    </a:lnTo>
                    <a:lnTo>
                      <a:pt x="1097" y="546"/>
                    </a:lnTo>
                    <a:lnTo>
                      <a:pt x="1061" y="558"/>
                    </a:lnTo>
                    <a:lnTo>
                      <a:pt x="1047" y="563"/>
                    </a:lnTo>
                    <a:lnTo>
                      <a:pt x="1033" y="556"/>
                    </a:lnTo>
                    <a:lnTo>
                      <a:pt x="1045" y="544"/>
                    </a:lnTo>
                    <a:lnTo>
                      <a:pt x="1071" y="530"/>
                    </a:lnTo>
                    <a:lnTo>
                      <a:pt x="1078" y="516"/>
                    </a:lnTo>
                    <a:lnTo>
                      <a:pt x="1076" y="511"/>
                    </a:lnTo>
                    <a:lnTo>
                      <a:pt x="1073" y="506"/>
                    </a:lnTo>
                    <a:lnTo>
                      <a:pt x="1083" y="506"/>
                    </a:lnTo>
                    <a:lnTo>
                      <a:pt x="1099" y="511"/>
                    </a:lnTo>
                    <a:lnTo>
                      <a:pt x="1109" y="511"/>
                    </a:lnTo>
                    <a:lnTo>
                      <a:pt x="1118" y="506"/>
                    </a:lnTo>
                    <a:lnTo>
                      <a:pt x="1132" y="494"/>
                    </a:lnTo>
                    <a:lnTo>
                      <a:pt x="1177" y="475"/>
                    </a:lnTo>
                    <a:lnTo>
                      <a:pt x="1180" y="471"/>
                    </a:lnTo>
                    <a:lnTo>
                      <a:pt x="1177" y="459"/>
                    </a:lnTo>
                    <a:lnTo>
                      <a:pt x="1177" y="447"/>
                    </a:lnTo>
                    <a:lnTo>
                      <a:pt x="1182" y="440"/>
                    </a:lnTo>
                    <a:lnTo>
                      <a:pt x="1199" y="435"/>
                    </a:lnTo>
                    <a:lnTo>
                      <a:pt x="1208" y="428"/>
                    </a:lnTo>
                    <a:lnTo>
                      <a:pt x="1225" y="400"/>
                    </a:lnTo>
                    <a:lnTo>
                      <a:pt x="1258" y="366"/>
                    </a:lnTo>
                    <a:lnTo>
                      <a:pt x="1267" y="350"/>
                    </a:lnTo>
                    <a:lnTo>
                      <a:pt x="1199" y="359"/>
                    </a:lnTo>
                    <a:lnTo>
                      <a:pt x="1184" y="357"/>
                    </a:lnTo>
                    <a:lnTo>
                      <a:pt x="1175" y="348"/>
                    </a:lnTo>
                    <a:lnTo>
                      <a:pt x="1168" y="333"/>
                    </a:lnTo>
                    <a:lnTo>
                      <a:pt x="1158" y="319"/>
                    </a:lnTo>
                    <a:lnTo>
                      <a:pt x="1114" y="286"/>
                    </a:lnTo>
                    <a:lnTo>
                      <a:pt x="1104" y="281"/>
                    </a:lnTo>
                    <a:lnTo>
                      <a:pt x="1052" y="288"/>
                    </a:lnTo>
                    <a:lnTo>
                      <a:pt x="1035" y="281"/>
                    </a:lnTo>
                    <a:lnTo>
                      <a:pt x="1035" y="277"/>
                    </a:lnTo>
                    <a:lnTo>
                      <a:pt x="1035" y="272"/>
                    </a:lnTo>
                    <a:lnTo>
                      <a:pt x="1038" y="269"/>
                    </a:lnTo>
                    <a:lnTo>
                      <a:pt x="1038" y="262"/>
                    </a:lnTo>
                    <a:lnTo>
                      <a:pt x="1057" y="269"/>
                    </a:lnTo>
                    <a:lnTo>
                      <a:pt x="1123" y="262"/>
                    </a:lnTo>
                    <a:lnTo>
                      <a:pt x="1125" y="248"/>
                    </a:lnTo>
                    <a:lnTo>
                      <a:pt x="1123" y="236"/>
                    </a:lnTo>
                    <a:lnTo>
                      <a:pt x="1118" y="227"/>
                    </a:lnTo>
                    <a:lnTo>
                      <a:pt x="1109" y="220"/>
                    </a:lnTo>
                    <a:lnTo>
                      <a:pt x="1092" y="215"/>
                    </a:lnTo>
                    <a:lnTo>
                      <a:pt x="1069" y="215"/>
                    </a:lnTo>
                    <a:lnTo>
                      <a:pt x="1059" y="213"/>
                    </a:lnTo>
                    <a:lnTo>
                      <a:pt x="1057" y="203"/>
                    </a:lnTo>
                    <a:lnTo>
                      <a:pt x="1057" y="194"/>
                    </a:lnTo>
                    <a:lnTo>
                      <a:pt x="1059" y="187"/>
                    </a:lnTo>
                    <a:lnTo>
                      <a:pt x="1059" y="180"/>
                    </a:lnTo>
                    <a:lnTo>
                      <a:pt x="1057" y="172"/>
                    </a:lnTo>
                    <a:lnTo>
                      <a:pt x="1043" y="170"/>
                    </a:lnTo>
                    <a:lnTo>
                      <a:pt x="1017" y="177"/>
                    </a:lnTo>
                    <a:lnTo>
                      <a:pt x="1005" y="175"/>
                    </a:lnTo>
                    <a:lnTo>
                      <a:pt x="993" y="163"/>
                    </a:lnTo>
                    <a:lnTo>
                      <a:pt x="969" y="135"/>
                    </a:lnTo>
                    <a:lnTo>
                      <a:pt x="950" y="118"/>
                    </a:lnTo>
                    <a:lnTo>
                      <a:pt x="946" y="106"/>
                    </a:lnTo>
                    <a:lnTo>
                      <a:pt x="941" y="97"/>
                    </a:lnTo>
                    <a:lnTo>
                      <a:pt x="941" y="90"/>
                    </a:lnTo>
                    <a:lnTo>
                      <a:pt x="934" y="82"/>
                    </a:lnTo>
                    <a:lnTo>
                      <a:pt x="891" y="40"/>
                    </a:lnTo>
                    <a:lnTo>
                      <a:pt x="870" y="26"/>
                    </a:lnTo>
                    <a:lnTo>
                      <a:pt x="846" y="16"/>
                    </a:lnTo>
                    <a:lnTo>
                      <a:pt x="775" y="0"/>
                    </a:lnTo>
                    <a:lnTo>
                      <a:pt x="749" y="9"/>
                    </a:lnTo>
                    <a:lnTo>
                      <a:pt x="735" y="52"/>
                    </a:lnTo>
                    <a:lnTo>
                      <a:pt x="707" y="97"/>
                    </a:lnTo>
                    <a:lnTo>
                      <a:pt x="695" y="109"/>
                    </a:lnTo>
                    <a:lnTo>
                      <a:pt x="683" y="113"/>
                    </a:lnTo>
                    <a:lnTo>
                      <a:pt x="676" y="120"/>
                    </a:lnTo>
                    <a:lnTo>
                      <a:pt x="671" y="127"/>
                    </a:lnTo>
                    <a:lnTo>
                      <a:pt x="669" y="135"/>
                    </a:lnTo>
                    <a:lnTo>
                      <a:pt x="664" y="151"/>
                    </a:lnTo>
                    <a:lnTo>
                      <a:pt x="655" y="151"/>
                    </a:lnTo>
                    <a:lnTo>
                      <a:pt x="648" y="161"/>
                    </a:lnTo>
                    <a:lnTo>
                      <a:pt x="624" y="165"/>
                    </a:lnTo>
                    <a:lnTo>
                      <a:pt x="612" y="158"/>
                    </a:lnTo>
                    <a:lnTo>
                      <a:pt x="579" y="125"/>
                    </a:lnTo>
                    <a:lnTo>
                      <a:pt x="555" y="106"/>
                    </a:lnTo>
                    <a:lnTo>
                      <a:pt x="520" y="109"/>
                    </a:lnTo>
                    <a:lnTo>
                      <a:pt x="494" y="123"/>
                    </a:lnTo>
                    <a:lnTo>
                      <a:pt x="489" y="163"/>
                    </a:lnTo>
                    <a:lnTo>
                      <a:pt x="482" y="175"/>
                    </a:lnTo>
                    <a:lnTo>
                      <a:pt x="489" y="196"/>
                    </a:lnTo>
                    <a:lnTo>
                      <a:pt x="489" y="203"/>
                    </a:lnTo>
                    <a:lnTo>
                      <a:pt x="480" y="213"/>
                    </a:lnTo>
                    <a:lnTo>
                      <a:pt x="456" y="222"/>
                    </a:lnTo>
                    <a:lnTo>
                      <a:pt x="444" y="220"/>
                    </a:lnTo>
                    <a:lnTo>
                      <a:pt x="387" y="189"/>
                    </a:lnTo>
                    <a:lnTo>
                      <a:pt x="364" y="187"/>
                    </a:lnTo>
                    <a:lnTo>
                      <a:pt x="357" y="189"/>
                    </a:lnTo>
                    <a:lnTo>
                      <a:pt x="345" y="194"/>
                    </a:lnTo>
                    <a:lnTo>
                      <a:pt x="333" y="198"/>
                    </a:lnTo>
                    <a:lnTo>
                      <a:pt x="324" y="198"/>
                    </a:lnTo>
                    <a:lnTo>
                      <a:pt x="316" y="196"/>
                    </a:lnTo>
                    <a:lnTo>
                      <a:pt x="309" y="191"/>
                    </a:lnTo>
                    <a:lnTo>
                      <a:pt x="302" y="191"/>
                    </a:lnTo>
                    <a:lnTo>
                      <a:pt x="295" y="194"/>
                    </a:lnTo>
                    <a:lnTo>
                      <a:pt x="290" y="198"/>
                    </a:lnTo>
                    <a:lnTo>
                      <a:pt x="288" y="201"/>
                    </a:lnTo>
                    <a:lnTo>
                      <a:pt x="290" y="206"/>
                    </a:lnTo>
                    <a:lnTo>
                      <a:pt x="293" y="213"/>
                    </a:lnTo>
                    <a:lnTo>
                      <a:pt x="295" y="217"/>
                    </a:lnTo>
                    <a:lnTo>
                      <a:pt x="295" y="220"/>
                    </a:lnTo>
                    <a:lnTo>
                      <a:pt x="295" y="224"/>
                    </a:lnTo>
                    <a:lnTo>
                      <a:pt x="264" y="267"/>
                    </a:lnTo>
                    <a:lnTo>
                      <a:pt x="255" y="279"/>
                    </a:lnTo>
                    <a:lnTo>
                      <a:pt x="243" y="284"/>
                    </a:lnTo>
                    <a:lnTo>
                      <a:pt x="234" y="281"/>
                    </a:lnTo>
                    <a:lnTo>
                      <a:pt x="205" y="269"/>
                    </a:lnTo>
                    <a:lnTo>
                      <a:pt x="186" y="262"/>
                    </a:lnTo>
                    <a:lnTo>
                      <a:pt x="163" y="248"/>
                    </a:lnTo>
                    <a:lnTo>
                      <a:pt x="23" y="265"/>
                    </a:lnTo>
                    <a:lnTo>
                      <a:pt x="33" y="305"/>
                    </a:lnTo>
                    <a:lnTo>
                      <a:pt x="37" y="357"/>
                    </a:lnTo>
                    <a:lnTo>
                      <a:pt x="35" y="409"/>
                    </a:lnTo>
                    <a:lnTo>
                      <a:pt x="28" y="459"/>
                    </a:lnTo>
                    <a:lnTo>
                      <a:pt x="0" y="572"/>
                    </a:lnTo>
                    <a:lnTo>
                      <a:pt x="2" y="591"/>
                    </a:lnTo>
                    <a:lnTo>
                      <a:pt x="16" y="601"/>
                    </a:lnTo>
                    <a:lnTo>
                      <a:pt x="59" y="605"/>
                    </a:lnTo>
                    <a:lnTo>
                      <a:pt x="78" y="613"/>
                    </a:lnTo>
                    <a:lnTo>
                      <a:pt x="175" y="676"/>
                    </a:lnTo>
                    <a:lnTo>
                      <a:pt x="184" y="672"/>
                    </a:lnTo>
                    <a:lnTo>
                      <a:pt x="175" y="650"/>
                    </a:lnTo>
                    <a:lnTo>
                      <a:pt x="156" y="634"/>
                    </a:lnTo>
                    <a:lnTo>
                      <a:pt x="134" y="622"/>
                    </a:lnTo>
                    <a:lnTo>
                      <a:pt x="115" y="622"/>
                    </a:lnTo>
                    <a:lnTo>
                      <a:pt x="125" y="608"/>
                    </a:lnTo>
                    <a:lnTo>
                      <a:pt x="127" y="603"/>
                    </a:lnTo>
                    <a:lnTo>
                      <a:pt x="134" y="601"/>
                    </a:lnTo>
                    <a:lnTo>
                      <a:pt x="111" y="582"/>
                    </a:lnTo>
                    <a:lnTo>
                      <a:pt x="106" y="570"/>
                    </a:lnTo>
                    <a:lnTo>
                      <a:pt x="113" y="551"/>
                    </a:lnTo>
                    <a:lnTo>
                      <a:pt x="125" y="539"/>
                    </a:lnTo>
                    <a:lnTo>
                      <a:pt x="139" y="532"/>
                    </a:lnTo>
                    <a:lnTo>
                      <a:pt x="156" y="532"/>
                    </a:lnTo>
                    <a:lnTo>
                      <a:pt x="172" y="537"/>
                    </a:lnTo>
                    <a:lnTo>
                      <a:pt x="172" y="544"/>
                    </a:lnTo>
                    <a:lnTo>
                      <a:pt x="158" y="549"/>
                    </a:lnTo>
                    <a:lnTo>
                      <a:pt x="158" y="558"/>
                    </a:lnTo>
                    <a:lnTo>
                      <a:pt x="236" y="648"/>
                    </a:lnTo>
                    <a:lnTo>
                      <a:pt x="269" y="674"/>
                    </a:lnTo>
                    <a:lnTo>
                      <a:pt x="305" y="681"/>
                    </a:lnTo>
                    <a:lnTo>
                      <a:pt x="354" y="676"/>
                    </a:lnTo>
                    <a:lnTo>
                      <a:pt x="380" y="681"/>
                    </a:lnTo>
                    <a:lnTo>
                      <a:pt x="402" y="693"/>
                    </a:lnTo>
                    <a:lnTo>
                      <a:pt x="416" y="717"/>
                    </a:lnTo>
                    <a:lnTo>
                      <a:pt x="423" y="743"/>
                    </a:lnTo>
                    <a:lnTo>
                      <a:pt x="437" y="800"/>
                    </a:lnTo>
                    <a:lnTo>
                      <a:pt x="449" y="830"/>
                    </a:lnTo>
                    <a:lnTo>
                      <a:pt x="454" y="847"/>
                    </a:lnTo>
                    <a:lnTo>
                      <a:pt x="454" y="859"/>
                    </a:lnTo>
                    <a:lnTo>
                      <a:pt x="449" y="878"/>
                    </a:lnTo>
                    <a:lnTo>
                      <a:pt x="449" y="892"/>
                    </a:lnTo>
                    <a:lnTo>
                      <a:pt x="461" y="946"/>
                    </a:lnTo>
                    <a:lnTo>
                      <a:pt x="465" y="958"/>
                    </a:lnTo>
                    <a:lnTo>
                      <a:pt x="477" y="998"/>
                    </a:lnTo>
                    <a:lnTo>
                      <a:pt x="496" y="1041"/>
                    </a:lnTo>
                    <a:lnTo>
                      <a:pt x="501" y="1065"/>
                    </a:lnTo>
                    <a:lnTo>
                      <a:pt x="487" y="1072"/>
                    </a:lnTo>
                    <a:lnTo>
                      <a:pt x="447" y="1067"/>
                    </a:lnTo>
                    <a:lnTo>
                      <a:pt x="402" y="1065"/>
                    </a:lnTo>
                    <a:lnTo>
                      <a:pt x="397" y="1050"/>
                    </a:lnTo>
                    <a:lnTo>
                      <a:pt x="409" y="1034"/>
                    </a:lnTo>
                    <a:lnTo>
                      <a:pt x="416" y="1027"/>
                    </a:lnTo>
                    <a:lnTo>
                      <a:pt x="425" y="1022"/>
                    </a:lnTo>
                    <a:lnTo>
                      <a:pt x="406" y="1008"/>
                    </a:lnTo>
                    <a:lnTo>
                      <a:pt x="376" y="1001"/>
                    </a:lnTo>
                    <a:lnTo>
                      <a:pt x="345" y="1010"/>
                    </a:lnTo>
                    <a:lnTo>
                      <a:pt x="335" y="1036"/>
                    </a:lnTo>
                    <a:lnTo>
                      <a:pt x="335" y="1069"/>
                    </a:lnTo>
                    <a:lnTo>
                      <a:pt x="335" y="1100"/>
                    </a:lnTo>
                    <a:lnTo>
                      <a:pt x="338" y="1131"/>
                    </a:lnTo>
                    <a:lnTo>
                      <a:pt x="350" y="1162"/>
                    </a:lnTo>
                    <a:lnTo>
                      <a:pt x="361" y="1176"/>
                    </a:lnTo>
                    <a:lnTo>
                      <a:pt x="373" y="1176"/>
                    </a:lnTo>
                    <a:lnTo>
                      <a:pt x="385" y="1169"/>
                    </a:lnTo>
                    <a:lnTo>
                      <a:pt x="392" y="1152"/>
                    </a:lnTo>
                    <a:lnTo>
                      <a:pt x="402" y="1143"/>
                    </a:lnTo>
                    <a:lnTo>
                      <a:pt x="409" y="1140"/>
                    </a:lnTo>
                    <a:lnTo>
                      <a:pt x="411" y="1133"/>
                    </a:lnTo>
                    <a:lnTo>
                      <a:pt x="406" y="1084"/>
                    </a:lnTo>
                    <a:lnTo>
                      <a:pt x="409" y="1072"/>
                    </a:lnTo>
                    <a:lnTo>
                      <a:pt x="418" y="1069"/>
                    </a:lnTo>
                    <a:lnTo>
                      <a:pt x="499" y="1076"/>
                    </a:lnTo>
                    <a:lnTo>
                      <a:pt x="494" y="1110"/>
                    </a:lnTo>
                    <a:lnTo>
                      <a:pt x="487" y="1143"/>
                    </a:lnTo>
                    <a:lnTo>
                      <a:pt x="482" y="1178"/>
                    </a:lnTo>
                    <a:lnTo>
                      <a:pt x="484" y="1218"/>
                    </a:lnTo>
                    <a:lnTo>
                      <a:pt x="496" y="1252"/>
                    </a:lnTo>
                    <a:lnTo>
                      <a:pt x="513" y="1280"/>
                    </a:lnTo>
                    <a:lnTo>
                      <a:pt x="522" y="1313"/>
                    </a:lnTo>
                    <a:lnTo>
                      <a:pt x="518" y="1349"/>
                    </a:lnTo>
                    <a:lnTo>
                      <a:pt x="522" y="1356"/>
                    </a:lnTo>
                    <a:lnTo>
                      <a:pt x="520" y="1379"/>
                    </a:lnTo>
                    <a:lnTo>
                      <a:pt x="546" y="1384"/>
                    </a:lnTo>
                    <a:lnTo>
                      <a:pt x="574" y="1382"/>
                    </a:lnTo>
                    <a:lnTo>
                      <a:pt x="622" y="1358"/>
                    </a:lnTo>
                    <a:lnTo>
                      <a:pt x="638" y="1353"/>
                    </a:lnTo>
                    <a:lnTo>
                      <a:pt x="700" y="1358"/>
                    </a:lnTo>
                    <a:lnTo>
                      <a:pt x="761" y="1375"/>
                    </a:lnTo>
                    <a:lnTo>
                      <a:pt x="922" y="1394"/>
                    </a:lnTo>
                    <a:lnTo>
                      <a:pt x="936" y="1403"/>
                    </a:lnTo>
                    <a:lnTo>
                      <a:pt x="941" y="1415"/>
                    </a:lnTo>
                    <a:lnTo>
                      <a:pt x="946" y="1434"/>
                    </a:lnTo>
                    <a:lnTo>
                      <a:pt x="953" y="1448"/>
                    </a:lnTo>
                    <a:lnTo>
                      <a:pt x="967" y="1450"/>
                    </a:lnTo>
                    <a:lnTo>
                      <a:pt x="1021" y="1446"/>
                    </a:lnTo>
                    <a:lnTo>
                      <a:pt x="1031" y="1441"/>
                    </a:lnTo>
                    <a:lnTo>
                      <a:pt x="1038" y="1434"/>
                    </a:lnTo>
                    <a:lnTo>
                      <a:pt x="1047" y="1429"/>
                    </a:lnTo>
                    <a:lnTo>
                      <a:pt x="1054" y="1422"/>
                    </a:lnTo>
                    <a:lnTo>
                      <a:pt x="1069" y="1417"/>
                    </a:lnTo>
                    <a:lnTo>
                      <a:pt x="1085" y="1429"/>
                    </a:lnTo>
                    <a:lnTo>
                      <a:pt x="1097" y="1429"/>
                    </a:lnTo>
                    <a:lnTo>
                      <a:pt x="1109" y="1424"/>
                    </a:lnTo>
                    <a:lnTo>
                      <a:pt x="1109" y="1396"/>
                    </a:lnTo>
                    <a:lnTo>
                      <a:pt x="1118" y="1379"/>
                    </a:lnTo>
                    <a:lnTo>
                      <a:pt x="1144" y="1351"/>
                    </a:lnTo>
                    <a:lnTo>
                      <a:pt x="1156" y="1334"/>
                    </a:lnTo>
                    <a:lnTo>
                      <a:pt x="1158" y="1330"/>
                    </a:lnTo>
                    <a:lnTo>
                      <a:pt x="1173" y="1330"/>
                    </a:lnTo>
                    <a:lnTo>
                      <a:pt x="1177" y="1327"/>
                    </a:lnTo>
                    <a:lnTo>
                      <a:pt x="1180" y="1323"/>
                    </a:lnTo>
                    <a:lnTo>
                      <a:pt x="1182" y="1313"/>
                    </a:lnTo>
                    <a:lnTo>
                      <a:pt x="1189" y="1297"/>
                    </a:lnTo>
                    <a:lnTo>
                      <a:pt x="1196" y="1271"/>
                    </a:lnTo>
                    <a:lnTo>
                      <a:pt x="1199" y="1261"/>
                    </a:lnTo>
                    <a:lnTo>
                      <a:pt x="1218" y="1254"/>
                    </a:lnTo>
                    <a:lnTo>
                      <a:pt x="1237" y="1261"/>
                    </a:lnTo>
                    <a:lnTo>
                      <a:pt x="1244" y="1275"/>
                    </a:lnTo>
                    <a:lnTo>
                      <a:pt x="1225" y="1285"/>
                    </a:lnTo>
                    <a:lnTo>
                      <a:pt x="1220" y="1292"/>
                    </a:lnTo>
                    <a:lnTo>
                      <a:pt x="1227" y="1301"/>
                    </a:lnTo>
                    <a:lnTo>
                      <a:pt x="1244" y="1318"/>
                    </a:lnTo>
                    <a:lnTo>
                      <a:pt x="1241" y="1327"/>
                    </a:lnTo>
                    <a:lnTo>
                      <a:pt x="1237" y="1332"/>
                    </a:lnTo>
                    <a:lnTo>
                      <a:pt x="1237" y="1337"/>
                    </a:lnTo>
                    <a:lnTo>
                      <a:pt x="1251" y="1344"/>
                    </a:lnTo>
                    <a:lnTo>
                      <a:pt x="1263" y="1346"/>
                    </a:lnTo>
                    <a:lnTo>
                      <a:pt x="1293" y="1339"/>
                    </a:lnTo>
                    <a:lnTo>
                      <a:pt x="1300" y="1344"/>
                    </a:lnTo>
                    <a:lnTo>
                      <a:pt x="1312" y="1368"/>
                    </a:lnTo>
                    <a:lnTo>
                      <a:pt x="1322" y="1372"/>
                    </a:lnTo>
                    <a:lnTo>
                      <a:pt x="1333" y="1365"/>
                    </a:lnTo>
                    <a:lnTo>
                      <a:pt x="1333" y="1351"/>
                    </a:lnTo>
                    <a:lnTo>
                      <a:pt x="1331" y="1337"/>
                    </a:lnTo>
                    <a:lnTo>
                      <a:pt x="1326" y="1325"/>
                    </a:lnTo>
                    <a:lnTo>
                      <a:pt x="1319" y="1318"/>
                    </a:lnTo>
                    <a:lnTo>
                      <a:pt x="1312" y="1311"/>
                    </a:lnTo>
                    <a:lnTo>
                      <a:pt x="1303" y="1306"/>
                    </a:lnTo>
                    <a:lnTo>
                      <a:pt x="1293" y="1304"/>
                    </a:lnTo>
                    <a:lnTo>
                      <a:pt x="1296" y="1287"/>
                    </a:lnTo>
                    <a:lnTo>
                      <a:pt x="1305" y="1287"/>
                    </a:lnTo>
                    <a:lnTo>
                      <a:pt x="1317" y="1292"/>
                    </a:lnTo>
                    <a:lnTo>
                      <a:pt x="1326" y="1292"/>
                    </a:lnTo>
                    <a:lnTo>
                      <a:pt x="1333" y="1285"/>
                    </a:lnTo>
                    <a:lnTo>
                      <a:pt x="1333" y="1280"/>
                    </a:lnTo>
                    <a:lnTo>
                      <a:pt x="1331" y="1275"/>
                    </a:lnTo>
                    <a:lnTo>
                      <a:pt x="1300" y="118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noEditPoints="1"/>
              </p:cNvSpPr>
              <p:nvPr/>
            </p:nvSpPr>
            <p:spPr bwMode="auto">
              <a:xfrm>
                <a:off x="3958073" y="2469976"/>
                <a:ext cx="3065860" cy="1290638"/>
              </a:xfrm>
              <a:custGeom>
                <a:avLst/>
                <a:gdLst>
                  <a:gd name="T0" fmla="*/ 650 w 2575"/>
                  <a:gd name="T1" fmla="*/ 655 h 1084"/>
                  <a:gd name="T2" fmla="*/ 610 w 2575"/>
                  <a:gd name="T3" fmla="*/ 693 h 1084"/>
                  <a:gd name="T4" fmla="*/ 555 w 2575"/>
                  <a:gd name="T5" fmla="*/ 618 h 1084"/>
                  <a:gd name="T6" fmla="*/ 574 w 2575"/>
                  <a:gd name="T7" fmla="*/ 580 h 1084"/>
                  <a:gd name="T8" fmla="*/ 598 w 2575"/>
                  <a:gd name="T9" fmla="*/ 504 h 1084"/>
                  <a:gd name="T10" fmla="*/ 638 w 2575"/>
                  <a:gd name="T11" fmla="*/ 573 h 1084"/>
                  <a:gd name="T12" fmla="*/ 593 w 2575"/>
                  <a:gd name="T13" fmla="*/ 497 h 1084"/>
                  <a:gd name="T14" fmla="*/ 577 w 2575"/>
                  <a:gd name="T15" fmla="*/ 468 h 1084"/>
                  <a:gd name="T16" fmla="*/ 570 w 2575"/>
                  <a:gd name="T17" fmla="*/ 397 h 1084"/>
                  <a:gd name="T18" fmla="*/ 532 w 2575"/>
                  <a:gd name="T19" fmla="*/ 322 h 1084"/>
                  <a:gd name="T20" fmla="*/ 503 w 2575"/>
                  <a:gd name="T21" fmla="*/ 265 h 1084"/>
                  <a:gd name="T22" fmla="*/ 494 w 2575"/>
                  <a:gd name="T23" fmla="*/ 161 h 1084"/>
                  <a:gd name="T24" fmla="*/ 484 w 2575"/>
                  <a:gd name="T25" fmla="*/ 47 h 1084"/>
                  <a:gd name="T26" fmla="*/ 369 w 2575"/>
                  <a:gd name="T27" fmla="*/ 26 h 1084"/>
                  <a:gd name="T28" fmla="*/ 97 w 2575"/>
                  <a:gd name="T29" fmla="*/ 156 h 1084"/>
                  <a:gd name="T30" fmla="*/ 14 w 2575"/>
                  <a:gd name="T31" fmla="*/ 286 h 1084"/>
                  <a:gd name="T32" fmla="*/ 113 w 2575"/>
                  <a:gd name="T33" fmla="*/ 251 h 1084"/>
                  <a:gd name="T34" fmla="*/ 170 w 2575"/>
                  <a:gd name="T35" fmla="*/ 393 h 1084"/>
                  <a:gd name="T36" fmla="*/ 272 w 2575"/>
                  <a:gd name="T37" fmla="*/ 495 h 1084"/>
                  <a:gd name="T38" fmla="*/ 321 w 2575"/>
                  <a:gd name="T39" fmla="*/ 516 h 1084"/>
                  <a:gd name="T40" fmla="*/ 345 w 2575"/>
                  <a:gd name="T41" fmla="*/ 530 h 1084"/>
                  <a:gd name="T42" fmla="*/ 283 w 2575"/>
                  <a:gd name="T43" fmla="*/ 594 h 1084"/>
                  <a:gd name="T44" fmla="*/ 291 w 2575"/>
                  <a:gd name="T45" fmla="*/ 608 h 1084"/>
                  <a:gd name="T46" fmla="*/ 295 w 2575"/>
                  <a:gd name="T47" fmla="*/ 634 h 1084"/>
                  <a:gd name="T48" fmla="*/ 340 w 2575"/>
                  <a:gd name="T49" fmla="*/ 658 h 1084"/>
                  <a:gd name="T50" fmla="*/ 409 w 2575"/>
                  <a:gd name="T51" fmla="*/ 644 h 1084"/>
                  <a:gd name="T52" fmla="*/ 496 w 2575"/>
                  <a:gd name="T53" fmla="*/ 634 h 1084"/>
                  <a:gd name="T54" fmla="*/ 536 w 2575"/>
                  <a:gd name="T55" fmla="*/ 618 h 1084"/>
                  <a:gd name="T56" fmla="*/ 581 w 2575"/>
                  <a:gd name="T57" fmla="*/ 518 h 1084"/>
                  <a:gd name="T58" fmla="*/ 132 w 2575"/>
                  <a:gd name="T59" fmla="*/ 379 h 1084"/>
                  <a:gd name="T60" fmla="*/ 118 w 2575"/>
                  <a:gd name="T61" fmla="*/ 345 h 1084"/>
                  <a:gd name="T62" fmla="*/ 94 w 2575"/>
                  <a:gd name="T63" fmla="*/ 308 h 1084"/>
                  <a:gd name="T64" fmla="*/ 73 w 2575"/>
                  <a:gd name="T65" fmla="*/ 345 h 1084"/>
                  <a:gd name="T66" fmla="*/ 54 w 2575"/>
                  <a:gd name="T67" fmla="*/ 442 h 1084"/>
                  <a:gd name="T68" fmla="*/ 37 w 2575"/>
                  <a:gd name="T69" fmla="*/ 521 h 1084"/>
                  <a:gd name="T70" fmla="*/ 52 w 2575"/>
                  <a:gd name="T71" fmla="*/ 549 h 1084"/>
                  <a:gd name="T72" fmla="*/ 87 w 2575"/>
                  <a:gd name="T73" fmla="*/ 535 h 1084"/>
                  <a:gd name="T74" fmla="*/ 139 w 2575"/>
                  <a:gd name="T75" fmla="*/ 549 h 1084"/>
                  <a:gd name="T76" fmla="*/ 182 w 2575"/>
                  <a:gd name="T77" fmla="*/ 473 h 1084"/>
                  <a:gd name="T78" fmla="*/ 2563 w 2575"/>
                  <a:gd name="T79" fmla="*/ 916 h 1084"/>
                  <a:gd name="T80" fmla="*/ 2549 w 2575"/>
                  <a:gd name="T81" fmla="*/ 887 h 1084"/>
                  <a:gd name="T82" fmla="*/ 2433 w 2575"/>
                  <a:gd name="T83" fmla="*/ 845 h 1084"/>
                  <a:gd name="T84" fmla="*/ 2353 w 2575"/>
                  <a:gd name="T85" fmla="*/ 812 h 1084"/>
                  <a:gd name="T86" fmla="*/ 2251 w 2575"/>
                  <a:gd name="T87" fmla="*/ 738 h 1084"/>
                  <a:gd name="T88" fmla="*/ 2235 w 2575"/>
                  <a:gd name="T89" fmla="*/ 790 h 1084"/>
                  <a:gd name="T90" fmla="*/ 2237 w 2575"/>
                  <a:gd name="T91" fmla="*/ 923 h 1084"/>
                  <a:gd name="T92" fmla="*/ 2393 w 2575"/>
                  <a:gd name="T93" fmla="*/ 1065 h 1084"/>
                  <a:gd name="T94" fmla="*/ 2547 w 2575"/>
                  <a:gd name="T95" fmla="*/ 1077 h 1084"/>
                  <a:gd name="T96" fmla="*/ 2568 w 2575"/>
                  <a:gd name="T97" fmla="*/ 1036 h 1084"/>
                  <a:gd name="T98" fmla="*/ 2573 w 2575"/>
                  <a:gd name="T99" fmla="*/ 977 h 1084"/>
                  <a:gd name="T100" fmla="*/ 2561 w 2575"/>
                  <a:gd name="T101" fmla="*/ 921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75" h="1084">
                    <a:moveTo>
                      <a:pt x="667" y="618"/>
                    </a:moveTo>
                    <a:lnTo>
                      <a:pt x="667" y="618"/>
                    </a:lnTo>
                    <a:lnTo>
                      <a:pt x="669" y="625"/>
                    </a:lnTo>
                    <a:lnTo>
                      <a:pt x="650" y="655"/>
                    </a:lnTo>
                    <a:lnTo>
                      <a:pt x="638" y="663"/>
                    </a:lnTo>
                    <a:lnTo>
                      <a:pt x="626" y="672"/>
                    </a:lnTo>
                    <a:lnTo>
                      <a:pt x="617" y="684"/>
                    </a:lnTo>
                    <a:lnTo>
                      <a:pt x="610" y="693"/>
                    </a:lnTo>
                    <a:lnTo>
                      <a:pt x="596" y="700"/>
                    </a:lnTo>
                    <a:lnTo>
                      <a:pt x="577" y="679"/>
                    </a:lnTo>
                    <a:lnTo>
                      <a:pt x="560" y="646"/>
                    </a:lnTo>
                    <a:lnTo>
                      <a:pt x="555" y="618"/>
                    </a:lnTo>
                    <a:lnTo>
                      <a:pt x="555" y="618"/>
                    </a:lnTo>
                    <a:lnTo>
                      <a:pt x="560" y="601"/>
                    </a:lnTo>
                    <a:lnTo>
                      <a:pt x="567" y="589"/>
                    </a:lnTo>
                    <a:lnTo>
                      <a:pt x="574" y="580"/>
                    </a:lnTo>
                    <a:lnTo>
                      <a:pt x="579" y="570"/>
                    </a:lnTo>
                    <a:lnTo>
                      <a:pt x="584" y="551"/>
                    </a:lnTo>
                    <a:lnTo>
                      <a:pt x="591" y="518"/>
                    </a:lnTo>
                    <a:lnTo>
                      <a:pt x="598" y="504"/>
                    </a:lnTo>
                    <a:lnTo>
                      <a:pt x="603" y="511"/>
                    </a:lnTo>
                    <a:lnTo>
                      <a:pt x="605" y="516"/>
                    </a:lnTo>
                    <a:lnTo>
                      <a:pt x="607" y="521"/>
                    </a:lnTo>
                    <a:lnTo>
                      <a:pt x="638" y="573"/>
                    </a:lnTo>
                    <a:lnTo>
                      <a:pt x="667" y="618"/>
                    </a:lnTo>
                    <a:close/>
                    <a:moveTo>
                      <a:pt x="581" y="518"/>
                    </a:moveTo>
                    <a:lnTo>
                      <a:pt x="581" y="518"/>
                    </a:lnTo>
                    <a:lnTo>
                      <a:pt x="593" y="497"/>
                    </a:lnTo>
                    <a:lnTo>
                      <a:pt x="584" y="485"/>
                    </a:lnTo>
                    <a:lnTo>
                      <a:pt x="579" y="478"/>
                    </a:lnTo>
                    <a:lnTo>
                      <a:pt x="577" y="473"/>
                    </a:lnTo>
                    <a:lnTo>
                      <a:pt x="577" y="468"/>
                    </a:lnTo>
                    <a:lnTo>
                      <a:pt x="577" y="464"/>
                    </a:lnTo>
                    <a:lnTo>
                      <a:pt x="577" y="440"/>
                    </a:lnTo>
                    <a:lnTo>
                      <a:pt x="572" y="414"/>
                    </a:lnTo>
                    <a:lnTo>
                      <a:pt x="570" y="397"/>
                    </a:lnTo>
                    <a:lnTo>
                      <a:pt x="572" y="383"/>
                    </a:lnTo>
                    <a:lnTo>
                      <a:pt x="560" y="371"/>
                    </a:lnTo>
                    <a:lnTo>
                      <a:pt x="546" y="348"/>
                    </a:lnTo>
                    <a:lnTo>
                      <a:pt x="532" y="322"/>
                    </a:lnTo>
                    <a:lnTo>
                      <a:pt x="532" y="317"/>
                    </a:lnTo>
                    <a:lnTo>
                      <a:pt x="525" y="298"/>
                    </a:lnTo>
                    <a:lnTo>
                      <a:pt x="518" y="282"/>
                    </a:lnTo>
                    <a:lnTo>
                      <a:pt x="503" y="265"/>
                    </a:lnTo>
                    <a:lnTo>
                      <a:pt x="480" y="239"/>
                    </a:lnTo>
                    <a:lnTo>
                      <a:pt x="477" y="229"/>
                    </a:lnTo>
                    <a:lnTo>
                      <a:pt x="482" y="213"/>
                    </a:lnTo>
                    <a:lnTo>
                      <a:pt x="494" y="161"/>
                    </a:lnTo>
                    <a:lnTo>
                      <a:pt x="499" y="137"/>
                    </a:lnTo>
                    <a:lnTo>
                      <a:pt x="522" y="92"/>
                    </a:lnTo>
                    <a:lnTo>
                      <a:pt x="527" y="71"/>
                    </a:lnTo>
                    <a:lnTo>
                      <a:pt x="484" y="47"/>
                    </a:lnTo>
                    <a:lnTo>
                      <a:pt x="463" y="40"/>
                    </a:lnTo>
                    <a:lnTo>
                      <a:pt x="432" y="24"/>
                    </a:lnTo>
                    <a:lnTo>
                      <a:pt x="418" y="16"/>
                    </a:lnTo>
                    <a:lnTo>
                      <a:pt x="369" y="26"/>
                    </a:lnTo>
                    <a:lnTo>
                      <a:pt x="300" y="0"/>
                    </a:lnTo>
                    <a:lnTo>
                      <a:pt x="241" y="7"/>
                    </a:lnTo>
                    <a:lnTo>
                      <a:pt x="189" y="47"/>
                    </a:lnTo>
                    <a:lnTo>
                      <a:pt x="97" y="156"/>
                    </a:lnTo>
                    <a:lnTo>
                      <a:pt x="37" y="206"/>
                    </a:lnTo>
                    <a:lnTo>
                      <a:pt x="7" y="244"/>
                    </a:lnTo>
                    <a:lnTo>
                      <a:pt x="0" y="277"/>
                    </a:lnTo>
                    <a:lnTo>
                      <a:pt x="14" y="286"/>
                    </a:lnTo>
                    <a:lnTo>
                      <a:pt x="33" y="279"/>
                    </a:lnTo>
                    <a:lnTo>
                      <a:pt x="82" y="248"/>
                    </a:lnTo>
                    <a:lnTo>
                      <a:pt x="99" y="246"/>
                    </a:lnTo>
                    <a:lnTo>
                      <a:pt x="113" y="251"/>
                    </a:lnTo>
                    <a:lnTo>
                      <a:pt x="127" y="267"/>
                    </a:lnTo>
                    <a:lnTo>
                      <a:pt x="156" y="331"/>
                    </a:lnTo>
                    <a:lnTo>
                      <a:pt x="163" y="348"/>
                    </a:lnTo>
                    <a:lnTo>
                      <a:pt x="170" y="393"/>
                    </a:lnTo>
                    <a:lnTo>
                      <a:pt x="198" y="466"/>
                    </a:lnTo>
                    <a:lnTo>
                      <a:pt x="227" y="461"/>
                    </a:lnTo>
                    <a:lnTo>
                      <a:pt x="257" y="485"/>
                    </a:lnTo>
                    <a:lnTo>
                      <a:pt x="272" y="495"/>
                    </a:lnTo>
                    <a:lnTo>
                      <a:pt x="326" y="495"/>
                    </a:lnTo>
                    <a:lnTo>
                      <a:pt x="317" y="506"/>
                    </a:lnTo>
                    <a:lnTo>
                      <a:pt x="319" y="513"/>
                    </a:lnTo>
                    <a:lnTo>
                      <a:pt x="321" y="516"/>
                    </a:lnTo>
                    <a:lnTo>
                      <a:pt x="324" y="518"/>
                    </a:lnTo>
                    <a:lnTo>
                      <a:pt x="326" y="521"/>
                    </a:lnTo>
                    <a:lnTo>
                      <a:pt x="343" y="528"/>
                    </a:lnTo>
                    <a:lnTo>
                      <a:pt x="345" y="530"/>
                    </a:lnTo>
                    <a:lnTo>
                      <a:pt x="343" y="537"/>
                    </a:lnTo>
                    <a:lnTo>
                      <a:pt x="319" y="561"/>
                    </a:lnTo>
                    <a:lnTo>
                      <a:pt x="305" y="570"/>
                    </a:lnTo>
                    <a:lnTo>
                      <a:pt x="283" y="594"/>
                    </a:lnTo>
                    <a:lnTo>
                      <a:pt x="288" y="601"/>
                    </a:lnTo>
                    <a:lnTo>
                      <a:pt x="291" y="603"/>
                    </a:lnTo>
                    <a:lnTo>
                      <a:pt x="291" y="606"/>
                    </a:lnTo>
                    <a:lnTo>
                      <a:pt x="291" y="608"/>
                    </a:lnTo>
                    <a:lnTo>
                      <a:pt x="291" y="613"/>
                    </a:lnTo>
                    <a:lnTo>
                      <a:pt x="291" y="618"/>
                    </a:lnTo>
                    <a:lnTo>
                      <a:pt x="293" y="627"/>
                    </a:lnTo>
                    <a:lnTo>
                      <a:pt x="295" y="634"/>
                    </a:lnTo>
                    <a:lnTo>
                      <a:pt x="298" y="639"/>
                    </a:lnTo>
                    <a:lnTo>
                      <a:pt x="302" y="653"/>
                    </a:lnTo>
                    <a:lnTo>
                      <a:pt x="326" y="660"/>
                    </a:lnTo>
                    <a:lnTo>
                      <a:pt x="340" y="658"/>
                    </a:lnTo>
                    <a:lnTo>
                      <a:pt x="352" y="646"/>
                    </a:lnTo>
                    <a:lnTo>
                      <a:pt x="361" y="653"/>
                    </a:lnTo>
                    <a:lnTo>
                      <a:pt x="383" y="646"/>
                    </a:lnTo>
                    <a:lnTo>
                      <a:pt x="409" y="644"/>
                    </a:lnTo>
                    <a:lnTo>
                      <a:pt x="442" y="655"/>
                    </a:lnTo>
                    <a:lnTo>
                      <a:pt x="470" y="632"/>
                    </a:lnTo>
                    <a:lnTo>
                      <a:pt x="484" y="629"/>
                    </a:lnTo>
                    <a:lnTo>
                      <a:pt x="496" y="634"/>
                    </a:lnTo>
                    <a:lnTo>
                      <a:pt x="506" y="639"/>
                    </a:lnTo>
                    <a:lnTo>
                      <a:pt x="518" y="641"/>
                    </a:lnTo>
                    <a:lnTo>
                      <a:pt x="532" y="634"/>
                    </a:lnTo>
                    <a:lnTo>
                      <a:pt x="536" y="618"/>
                    </a:lnTo>
                    <a:lnTo>
                      <a:pt x="539" y="601"/>
                    </a:lnTo>
                    <a:lnTo>
                      <a:pt x="546" y="594"/>
                    </a:lnTo>
                    <a:lnTo>
                      <a:pt x="562" y="580"/>
                    </a:lnTo>
                    <a:lnTo>
                      <a:pt x="581" y="518"/>
                    </a:lnTo>
                    <a:close/>
                    <a:moveTo>
                      <a:pt x="158" y="424"/>
                    </a:moveTo>
                    <a:lnTo>
                      <a:pt x="158" y="424"/>
                    </a:lnTo>
                    <a:lnTo>
                      <a:pt x="139" y="388"/>
                    </a:lnTo>
                    <a:lnTo>
                      <a:pt x="132" y="379"/>
                    </a:lnTo>
                    <a:lnTo>
                      <a:pt x="127" y="376"/>
                    </a:lnTo>
                    <a:lnTo>
                      <a:pt x="125" y="371"/>
                    </a:lnTo>
                    <a:lnTo>
                      <a:pt x="118" y="355"/>
                    </a:lnTo>
                    <a:lnTo>
                      <a:pt x="118" y="345"/>
                    </a:lnTo>
                    <a:lnTo>
                      <a:pt x="118" y="331"/>
                    </a:lnTo>
                    <a:lnTo>
                      <a:pt x="115" y="317"/>
                    </a:lnTo>
                    <a:lnTo>
                      <a:pt x="108" y="312"/>
                    </a:lnTo>
                    <a:lnTo>
                      <a:pt x="94" y="308"/>
                    </a:lnTo>
                    <a:lnTo>
                      <a:pt x="63" y="286"/>
                    </a:lnTo>
                    <a:lnTo>
                      <a:pt x="52" y="286"/>
                    </a:lnTo>
                    <a:lnTo>
                      <a:pt x="49" y="312"/>
                    </a:lnTo>
                    <a:lnTo>
                      <a:pt x="73" y="345"/>
                    </a:lnTo>
                    <a:lnTo>
                      <a:pt x="94" y="386"/>
                    </a:lnTo>
                    <a:lnTo>
                      <a:pt x="89" y="421"/>
                    </a:lnTo>
                    <a:lnTo>
                      <a:pt x="78" y="431"/>
                    </a:lnTo>
                    <a:lnTo>
                      <a:pt x="54" y="442"/>
                    </a:lnTo>
                    <a:lnTo>
                      <a:pt x="45" y="457"/>
                    </a:lnTo>
                    <a:lnTo>
                      <a:pt x="37" y="485"/>
                    </a:lnTo>
                    <a:lnTo>
                      <a:pt x="37" y="504"/>
                    </a:lnTo>
                    <a:lnTo>
                      <a:pt x="37" y="521"/>
                    </a:lnTo>
                    <a:lnTo>
                      <a:pt x="40" y="523"/>
                    </a:lnTo>
                    <a:lnTo>
                      <a:pt x="49" y="539"/>
                    </a:lnTo>
                    <a:lnTo>
                      <a:pt x="52" y="549"/>
                    </a:lnTo>
                    <a:lnTo>
                      <a:pt x="52" y="549"/>
                    </a:lnTo>
                    <a:lnTo>
                      <a:pt x="52" y="549"/>
                    </a:lnTo>
                    <a:lnTo>
                      <a:pt x="78" y="542"/>
                    </a:lnTo>
                    <a:lnTo>
                      <a:pt x="87" y="537"/>
                    </a:lnTo>
                    <a:lnTo>
                      <a:pt x="87" y="535"/>
                    </a:lnTo>
                    <a:lnTo>
                      <a:pt x="87" y="532"/>
                    </a:lnTo>
                    <a:lnTo>
                      <a:pt x="99" y="535"/>
                    </a:lnTo>
                    <a:lnTo>
                      <a:pt x="139" y="549"/>
                    </a:lnTo>
                    <a:lnTo>
                      <a:pt x="139" y="549"/>
                    </a:lnTo>
                    <a:lnTo>
                      <a:pt x="151" y="547"/>
                    </a:lnTo>
                    <a:lnTo>
                      <a:pt x="177" y="551"/>
                    </a:lnTo>
                    <a:lnTo>
                      <a:pt x="191" y="523"/>
                    </a:lnTo>
                    <a:lnTo>
                      <a:pt x="182" y="473"/>
                    </a:lnTo>
                    <a:lnTo>
                      <a:pt x="158" y="424"/>
                    </a:lnTo>
                    <a:close/>
                    <a:moveTo>
                      <a:pt x="2561" y="921"/>
                    </a:moveTo>
                    <a:lnTo>
                      <a:pt x="2561" y="921"/>
                    </a:lnTo>
                    <a:lnTo>
                      <a:pt x="2563" y="916"/>
                    </a:lnTo>
                    <a:lnTo>
                      <a:pt x="2566" y="913"/>
                    </a:lnTo>
                    <a:lnTo>
                      <a:pt x="2566" y="909"/>
                    </a:lnTo>
                    <a:lnTo>
                      <a:pt x="2568" y="902"/>
                    </a:lnTo>
                    <a:lnTo>
                      <a:pt x="2549" y="887"/>
                    </a:lnTo>
                    <a:lnTo>
                      <a:pt x="2502" y="866"/>
                    </a:lnTo>
                    <a:lnTo>
                      <a:pt x="2455" y="857"/>
                    </a:lnTo>
                    <a:lnTo>
                      <a:pt x="2445" y="852"/>
                    </a:lnTo>
                    <a:lnTo>
                      <a:pt x="2433" y="845"/>
                    </a:lnTo>
                    <a:lnTo>
                      <a:pt x="2417" y="821"/>
                    </a:lnTo>
                    <a:lnTo>
                      <a:pt x="2410" y="814"/>
                    </a:lnTo>
                    <a:lnTo>
                      <a:pt x="2391" y="812"/>
                    </a:lnTo>
                    <a:lnTo>
                      <a:pt x="2353" y="812"/>
                    </a:lnTo>
                    <a:lnTo>
                      <a:pt x="2322" y="790"/>
                    </a:lnTo>
                    <a:lnTo>
                      <a:pt x="2301" y="783"/>
                    </a:lnTo>
                    <a:lnTo>
                      <a:pt x="2289" y="774"/>
                    </a:lnTo>
                    <a:lnTo>
                      <a:pt x="2251" y="738"/>
                    </a:lnTo>
                    <a:lnTo>
                      <a:pt x="2239" y="734"/>
                    </a:lnTo>
                    <a:lnTo>
                      <a:pt x="2235" y="748"/>
                    </a:lnTo>
                    <a:lnTo>
                      <a:pt x="2235" y="769"/>
                    </a:lnTo>
                    <a:lnTo>
                      <a:pt x="2235" y="790"/>
                    </a:lnTo>
                    <a:lnTo>
                      <a:pt x="2225" y="816"/>
                    </a:lnTo>
                    <a:lnTo>
                      <a:pt x="2223" y="833"/>
                    </a:lnTo>
                    <a:lnTo>
                      <a:pt x="2223" y="845"/>
                    </a:lnTo>
                    <a:lnTo>
                      <a:pt x="2237" y="923"/>
                    </a:lnTo>
                    <a:lnTo>
                      <a:pt x="2239" y="965"/>
                    </a:lnTo>
                    <a:lnTo>
                      <a:pt x="2235" y="1001"/>
                    </a:lnTo>
                    <a:lnTo>
                      <a:pt x="2256" y="1018"/>
                    </a:lnTo>
                    <a:lnTo>
                      <a:pt x="2393" y="1065"/>
                    </a:lnTo>
                    <a:lnTo>
                      <a:pt x="2438" y="1067"/>
                    </a:lnTo>
                    <a:lnTo>
                      <a:pt x="2485" y="1081"/>
                    </a:lnTo>
                    <a:lnTo>
                      <a:pt x="2507" y="1084"/>
                    </a:lnTo>
                    <a:lnTo>
                      <a:pt x="2547" y="1077"/>
                    </a:lnTo>
                    <a:lnTo>
                      <a:pt x="2554" y="1070"/>
                    </a:lnTo>
                    <a:lnTo>
                      <a:pt x="2559" y="1058"/>
                    </a:lnTo>
                    <a:lnTo>
                      <a:pt x="2563" y="1046"/>
                    </a:lnTo>
                    <a:lnTo>
                      <a:pt x="2568" y="1036"/>
                    </a:lnTo>
                    <a:lnTo>
                      <a:pt x="2566" y="1029"/>
                    </a:lnTo>
                    <a:lnTo>
                      <a:pt x="2561" y="1018"/>
                    </a:lnTo>
                    <a:lnTo>
                      <a:pt x="2561" y="1006"/>
                    </a:lnTo>
                    <a:lnTo>
                      <a:pt x="2573" y="977"/>
                    </a:lnTo>
                    <a:lnTo>
                      <a:pt x="2575" y="961"/>
                    </a:lnTo>
                    <a:lnTo>
                      <a:pt x="2575" y="949"/>
                    </a:lnTo>
                    <a:lnTo>
                      <a:pt x="2570" y="937"/>
                    </a:lnTo>
                    <a:lnTo>
                      <a:pt x="2561" y="92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noEditPoints="1"/>
              </p:cNvSpPr>
              <p:nvPr/>
            </p:nvSpPr>
            <p:spPr bwMode="auto">
              <a:xfrm>
                <a:off x="3177023" y="2777157"/>
                <a:ext cx="1650206" cy="2087166"/>
              </a:xfrm>
              <a:custGeom>
                <a:avLst/>
                <a:gdLst>
                  <a:gd name="T0" fmla="*/ 831 w 1386"/>
                  <a:gd name="T1" fmla="*/ 1429 h 1753"/>
                  <a:gd name="T2" fmla="*/ 729 w 1386"/>
                  <a:gd name="T3" fmla="*/ 1420 h 1753"/>
                  <a:gd name="T4" fmla="*/ 509 w 1386"/>
                  <a:gd name="T5" fmla="*/ 1375 h 1753"/>
                  <a:gd name="T6" fmla="*/ 280 w 1386"/>
                  <a:gd name="T7" fmla="*/ 1448 h 1753"/>
                  <a:gd name="T8" fmla="*/ 287 w 1386"/>
                  <a:gd name="T9" fmla="*/ 1576 h 1753"/>
                  <a:gd name="T10" fmla="*/ 670 w 1386"/>
                  <a:gd name="T11" fmla="*/ 1732 h 1753"/>
                  <a:gd name="T12" fmla="*/ 899 w 1386"/>
                  <a:gd name="T13" fmla="*/ 1578 h 1753"/>
                  <a:gd name="T14" fmla="*/ 1365 w 1386"/>
                  <a:gd name="T15" fmla="*/ 1138 h 1753"/>
                  <a:gd name="T16" fmla="*/ 1150 w 1386"/>
                  <a:gd name="T17" fmla="*/ 1117 h 1753"/>
                  <a:gd name="T18" fmla="*/ 1157 w 1386"/>
                  <a:gd name="T19" fmla="*/ 1204 h 1753"/>
                  <a:gd name="T20" fmla="*/ 1079 w 1386"/>
                  <a:gd name="T21" fmla="*/ 1245 h 1753"/>
                  <a:gd name="T22" fmla="*/ 1079 w 1386"/>
                  <a:gd name="T23" fmla="*/ 1306 h 1753"/>
                  <a:gd name="T24" fmla="*/ 1370 w 1386"/>
                  <a:gd name="T25" fmla="*/ 1207 h 1753"/>
                  <a:gd name="T26" fmla="*/ 1079 w 1386"/>
                  <a:gd name="T27" fmla="*/ 1451 h 1753"/>
                  <a:gd name="T28" fmla="*/ 1041 w 1386"/>
                  <a:gd name="T29" fmla="*/ 1704 h 1753"/>
                  <a:gd name="T30" fmla="*/ 956 w 1386"/>
                  <a:gd name="T31" fmla="*/ 1600 h 1753"/>
                  <a:gd name="T32" fmla="*/ 878 w 1386"/>
                  <a:gd name="T33" fmla="*/ 1470 h 1753"/>
                  <a:gd name="T34" fmla="*/ 819 w 1386"/>
                  <a:gd name="T35" fmla="*/ 1389 h 1753"/>
                  <a:gd name="T36" fmla="*/ 816 w 1386"/>
                  <a:gd name="T37" fmla="*/ 1271 h 1753"/>
                  <a:gd name="T38" fmla="*/ 892 w 1386"/>
                  <a:gd name="T39" fmla="*/ 1238 h 1753"/>
                  <a:gd name="T40" fmla="*/ 715 w 1386"/>
                  <a:gd name="T41" fmla="*/ 1152 h 1753"/>
                  <a:gd name="T42" fmla="*/ 741 w 1386"/>
                  <a:gd name="T43" fmla="*/ 1072 h 1753"/>
                  <a:gd name="T44" fmla="*/ 736 w 1386"/>
                  <a:gd name="T45" fmla="*/ 977 h 1753"/>
                  <a:gd name="T46" fmla="*/ 585 w 1386"/>
                  <a:gd name="T47" fmla="*/ 996 h 1753"/>
                  <a:gd name="T48" fmla="*/ 436 w 1386"/>
                  <a:gd name="T49" fmla="*/ 1027 h 1753"/>
                  <a:gd name="T50" fmla="*/ 393 w 1386"/>
                  <a:gd name="T51" fmla="*/ 958 h 1753"/>
                  <a:gd name="T52" fmla="*/ 294 w 1386"/>
                  <a:gd name="T53" fmla="*/ 871 h 1753"/>
                  <a:gd name="T54" fmla="*/ 270 w 1386"/>
                  <a:gd name="T55" fmla="*/ 864 h 1753"/>
                  <a:gd name="T56" fmla="*/ 272 w 1386"/>
                  <a:gd name="T57" fmla="*/ 814 h 1753"/>
                  <a:gd name="T58" fmla="*/ 291 w 1386"/>
                  <a:gd name="T59" fmla="*/ 712 h 1753"/>
                  <a:gd name="T60" fmla="*/ 194 w 1386"/>
                  <a:gd name="T61" fmla="*/ 632 h 1753"/>
                  <a:gd name="T62" fmla="*/ 140 w 1386"/>
                  <a:gd name="T63" fmla="*/ 487 h 1753"/>
                  <a:gd name="T64" fmla="*/ 67 w 1386"/>
                  <a:gd name="T65" fmla="*/ 393 h 1753"/>
                  <a:gd name="T66" fmla="*/ 209 w 1386"/>
                  <a:gd name="T67" fmla="*/ 350 h 1753"/>
                  <a:gd name="T68" fmla="*/ 220 w 1386"/>
                  <a:gd name="T69" fmla="*/ 364 h 1753"/>
                  <a:gd name="T70" fmla="*/ 348 w 1386"/>
                  <a:gd name="T71" fmla="*/ 300 h 1753"/>
                  <a:gd name="T72" fmla="*/ 360 w 1386"/>
                  <a:gd name="T73" fmla="*/ 220 h 1753"/>
                  <a:gd name="T74" fmla="*/ 263 w 1386"/>
                  <a:gd name="T75" fmla="*/ 50 h 1753"/>
                  <a:gd name="T76" fmla="*/ 580 w 1386"/>
                  <a:gd name="T77" fmla="*/ 5 h 1753"/>
                  <a:gd name="T78" fmla="*/ 566 w 1386"/>
                  <a:gd name="T79" fmla="*/ 85 h 1753"/>
                  <a:gd name="T80" fmla="*/ 580 w 1386"/>
                  <a:gd name="T81" fmla="*/ 208 h 1753"/>
                  <a:gd name="T82" fmla="*/ 575 w 1386"/>
                  <a:gd name="T83" fmla="*/ 239 h 1753"/>
                  <a:gd name="T84" fmla="*/ 570 w 1386"/>
                  <a:gd name="T85" fmla="*/ 305 h 1753"/>
                  <a:gd name="T86" fmla="*/ 675 w 1386"/>
                  <a:gd name="T87" fmla="*/ 352 h 1753"/>
                  <a:gd name="T88" fmla="*/ 708 w 1386"/>
                  <a:gd name="T89" fmla="*/ 291 h 1753"/>
                  <a:gd name="T90" fmla="*/ 769 w 1386"/>
                  <a:gd name="T91" fmla="*/ 357 h 1753"/>
                  <a:gd name="T92" fmla="*/ 854 w 1386"/>
                  <a:gd name="T93" fmla="*/ 343 h 1753"/>
                  <a:gd name="T94" fmla="*/ 854 w 1386"/>
                  <a:gd name="T95" fmla="*/ 208 h 1753"/>
                  <a:gd name="T96" fmla="*/ 982 w 1386"/>
                  <a:gd name="T97" fmla="*/ 263 h 1753"/>
                  <a:gd name="T98" fmla="*/ 947 w 1386"/>
                  <a:gd name="T99" fmla="*/ 348 h 1753"/>
                  <a:gd name="T100" fmla="*/ 996 w 1386"/>
                  <a:gd name="T101" fmla="*/ 400 h 1753"/>
                  <a:gd name="T102" fmla="*/ 1041 w 1386"/>
                  <a:gd name="T103" fmla="*/ 627 h 1753"/>
                  <a:gd name="T104" fmla="*/ 1223 w 1386"/>
                  <a:gd name="T105" fmla="*/ 731 h 1753"/>
                  <a:gd name="T106" fmla="*/ 1020 w 1386"/>
                  <a:gd name="T107" fmla="*/ 946 h 1753"/>
                  <a:gd name="T108" fmla="*/ 975 w 1386"/>
                  <a:gd name="T109" fmla="*/ 961 h 1753"/>
                  <a:gd name="T110" fmla="*/ 1069 w 1386"/>
                  <a:gd name="T111" fmla="*/ 1020 h 1753"/>
                  <a:gd name="T112" fmla="*/ 1088 w 1386"/>
                  <a:gd name="T113" fmla="*/ 1152 h 1753"/>
                  <a:gd name="T114" fmla="*/ 932 w 1386"/>
                  <a:gd name="T115" fmla="*/ 1200 h 1753"/>
                  <a:gd name="T116" fmla="*/ 899 w 1386"/>
                  <a:gd name="T117" fmla="*/ 1219 h 1753"/>
                  <a:gd name="T118" fmla="*/ 937 w 1386"/>
                  <a:gd name="T119" fmla="*/ 1297 h 1753"/>
                  <a:gd name="T120" fmla="*/ 1027 w 1386"/>
                  <a:gd name="T121" fmla="*/ 1332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6" h="1753">
                    <a:moveTo>
                      <a:pt x="913" y="1505"/>
                    </a:moveTo>
                    <a:lnTo>
                      <a:pt x="913" y="1505"/>
                    </a:lnTo>
                    <a:lnTo>
                      <a:pt x="904" y="1493"/>
                    </a:lnTo>
                    <a:lnTo>
                      <a:pt x="861" y="1470"/>
                    </a:lnTo>
                    <a:lnTo>
                      <a:pt x="847" y="1448"/>
                    </a:lnTo>
                    <a:lnTo>
                      <a:pt x="850" y="1446"/>
                    </a:lnTo>
                    <a:lnTo>
                      <a:pt x="857" y="1439"/>
                    </a:lnTo>
                    <a:lnTo>
                      <a:pt x="842" y="1436"/>
                    </a:lnTo>
                    <a:lnTo>
                      <a:pt x="831" y="1429"/>
                    </a:lnTo>
                    <a:lnTo>
                      <a:pt x="809" y="1408"/>
                    </a:lnTo>
                    <a:lnTo>
                      <a:pt x="802" y="1391"/>
                    </a:lnTo>
                    <a:lnTo>
                      <a:pt x="736" y="1349"/>
                    </a:lnTo>
                    <a:lnTo>
                      <a:pt x="736" y="1363"/>
                    </a:lnTo>
                    <a:lnTo>
                      <a:pt x="738" y="1380"/>
                    </a:lnTo>
                    <a:lnTo>
                      <a:pt x="743" y="1394"/>
                    </a:lnTo>
                    <a:lnTo>
                      <a:pt x="753" y="1408"/>
                    </a:lnTo>
                    <a:lnTo>
                      <a:pt x="745" y="1410"/>
                    </a:lnTo>
                    <a:lnTo>
                      <a:pt x="729" y="1420"/>
                    </a:lnTo>
                    <a:lnTo>
                      <a:pt x="708" y="1425"/>
                    </a:lnTo>
                    <a:lnTo>
                      <a:pt x="696" y="1439"/>
                    </a:lnTo>
                    <a:lnTo>
                      <a:pt x="698" y="1451"/>
                    </a:lnTo>
                    <a:lnTo>
                      <a:pt x="708" y="1462"/>
                    </a:lnTo>
                    <a:lnTo>
                      <a:pt x="719" y="1484"/>
                    </a:lnTo>
                    <a:lnTo>
                      <a:pt x="575" y="1429"/>
                    </a:lnTo>
                    <a:lnTo>
                      <a:pt x="556" y="1427"/>
                    </a:lnTo>
                    <a:lnTo>
                      <a:pt x="537" y="1420"/>
                    </a:lnTo>
                    <a:lnTo>
                      <a:pt x="509" y="1375"/>
                    </a:lnTo>
                    <a:lnTo>
                      <a:pt x="492" y="1365"/>
                    </a:lnTo>
                    <a:lnTo>
                      <a:pt x="478" y="1361"/>
                    </a:lnTo>
                    <a:lnTo>
                      <a:pt x="440" y="1337"/>
                    </a:lnTo>
                    <a:lnTo>
                      <a:pt x="421" y="1332"/>
                    </a:lnTo>
                    <a:lnTo>
                      <a:pt x="320" y="1368"/>
                    </a:lnTo>
                    <a:lnTo>
                      <a:pt x="308" y="1365"/>
                    </a:lnTo>
                    <a:lnTo>
                      <a:pt x="282" y="1406"/>
                    </a:lnTo>
                    <a:lnTo>
                      <a:pt x="277" y="1427"/>
                    </a:lnTo>
                    <a:lnTo>
                      <a:pt x="280" y="1448"/>
                    </a:lnTo>
                    <a:lnTo>
                      <a:pt x="287" y="1458"/>
                    </a:lnTo>
                    <a:lnTo>
                      <a:pt x="334" y="1500"/>
                    </a:lnTo>
                    <a:lnTo>
                      <a:pt x="343" y="1507"/>
                    </a:lnTo>
                    <a:lnTo>
                      <a:pt x="358" y="1510"/>
                    </a:lnTo>
                    <a:lnTo>
                      <a:pt x="348" y="1538"/>
                    </a:lnTo>
                    <a:lnTo>
                      <a:pt x="327" y="1543"/>
                    </a:lnTo>
                    <a:lnTo>
                      <a:pt x="303" y="1541"/>
                    </a:lnTo>
                    <a:lnTo>
                      <a:pt x="287" y="1555"/>
                    </a:lnTo>
                    <a:lnTo>
                      <a:pt x="287" y="1576"/>
                    </a:lnTo>
                    <a:lnTo>
                      <a:pt x="296" y="1595"/>
                    </a:lnTo>
                    <a:lnTo>
                      <a:pt x="315" y="1607"/>
                    </a:lnTo>
                    <a:lnTo>
                      <a:pt x="355" y="1611"/>
                    </a:lnTo>
                    <a:lnTo>
                      <a:pt x="398" y="1623"/>
                    </a:lnTo>
                    <a:lnTo>
                      <a:pt x="436" y="1628"/>
                    </a:lnTo>
                    <a:lnTo>
                      <a:pt x="526" y="1668"/>
                    </a:lnTo>
                    <a:lnTo>
                      <a:pt x="578" y="1699"/>
                    </a:lnTo>
                    <a:lnTo>
                      <a:pt x="653" y="1732"/>
                    </a:lnTo>
                    <a:lnTo>
                      <a:pt x="670" y="1732"/>
                    </a:lnTo>
                    <a:lnTo>
                      <a:pt x="693" y="1701"/>
                    </a:lnTo>
                    <a:lnTo>
                      <a:pt x="727" y="1680"/>
                    </a:lnTo>
                    <a:lnTo>
                      <a:pt x="762" y="1666"/>
                    </a:lnTo>
                    <a:lnTo>
                      <a:pt x="880" y="1675"/>
                    </a:lnTo>
                    <a:lnTo>
                      <a:pt x="911" y="1659"/>
                    </a:lnTo>
                    <a:lnTo>
                      <a:pt x="930" y="1628"/>
                    </a:lnTo>
                    <a:lnTo>
                      <a:pt x="928" y="1600"/>
                    </a:lnTo>
                    <a:lnTo>
                      <a:pt x="897" y="1593"/>
                    </a:lnTo>
                    <a:lnTo>
                      <a:pt x="899" y="1578"/>
                    </a:lnTo>
                    <a:lnTo>
                      <a:pt x="906" y="1571"/>
                    </a:lnTo>
                    <a:lnTo>
                      <a:pt x="913" y="1569"/>
                    </a:lnTo>
                    <a:lnTo>
                      <a:pt x="920" y="1557"/>
                    </a:lnTo>
                    <a:lnTo>
                      <a:pt x="925" y="1541"/>
                    </a:lnTo>
                    <a:lnTo>
                      <a:pt x="923" y="1533"/>
                    </a:lnTo>
                    <a:lnTo>
                      <a:pt x="918" y="1526"/>
                    </a:lnTo>
                    <a:lnTo>
                      <a:pt x="913" y="1505"/>
                    </a:lnTo>
                    <a:close/>
                    <a:moveTo>
                      <a:pt x="1365" y="1138"/>
                    </a:moveTo>
                    <a:lnTo>
                      <a:pt x="1365" y="1138"/>
                    </a:lnTo>
                    <a:lnTo>
                      <a:pt x="1339" y="1119"/>
                    </a:lnTo>
                    <a:lnTo>
                      <a:pt x="1273" y="1117"/>
                    </a:lnTo>
                    <a:lnTo>
                      <a:pt x="1211" y="1122"/>
                    </a:lnTo>
                    <a:lnTo>
                      <a:pt x="1185" y="1115"/>
                    </a:lnTo>
                    <a:lnTo>
                      <a:pt x="1164" y="1088"/>
                    </a:lnTo>
                    <a:lnTo>
                      <a:pt x="1150" y="1091"/>
                    </a:lnTo>
                    <a:lnTo>
                      <a:pt x="1143" y="1096"/>
                    </a:lnTo>
                    <a:lnTo>
                      <a:pt x="1143" y="1105"/>
                    </a:lnTo>
                    <a:lnTo>
                      <a:pt x="1150" y="1117"/>
                    </a:lnTo>
                    <a:lnTo>
                      <a:pt x="1157" y="1126"/>
                    </a:lnTo>
                    <a:lnTo>
                      <a:pt x="1183" y="1138"/>
                    </a:lnTo>
                    <a:lnTo>
                      <a:pt x="1185" y="1148"/>
                    </a:lnTo>
                    <a:lnTo>
                      <a:pt x="1181" y="1152"/>
                    </a:lnTo>
                    <a:lnTo>
                      <a:pt x="1178" y="1162"/>
                    </a:lnTo>
                    <a:lnTo>
                      <a:pt x="1181" y="1171"/>
                    </a:lnTo>
                    <a:lnTo>
                      <a:pt x="1185" y="1183"/>
                    </a:lnTo>
                    <a:lnTo>
                      <a:pt x="1178" y="1190"/>
                    </a:lnTo>
                    <a:lnTo>
                      <a:pt x="1157" y="1204"/>
                    </a:lnTo>
                    <a:lnTo>
                      <a:pt x="1150" y="1207"/>
                    </a:lnTo>
                    <a:lnTo>
                      <a:pt x="1138" y="1204"/>
                    </a:lnTo>
                    <a:lnTo>
                      <a:pt x="1117" y="1195"/>
                    </a:lnTo>
                    <a:lnTo>
                      <a:pt x="1105" y="1195"/>
                    </a:lnTo>
                    <a:lnTo>
                      <a:pt x="1114" y="1212"/>
                    </a:lnTo>
                    <a:lnTo>
                      <a:pt x="1110" y="1221"/>
                    </a:lnTo>
                    <a:lnTo>
                      <a:pt x="1100" y="1216"/>
                    </a:lnTo>
                    <a:lnTo>
                      <a:pt x="1091" y="1223"/>
                    </a:lnTo>
                    <a:lnTo>
                      <a:pt x="1079" y="1245"/>
                    </a:lnTo>
                    <a:lnTo>
                      <a:pt x="1084" y="1247"/>
                    </a:lnTo>
                    <a:lnTo>
                      <a:pt x="1093" y="1257"/>
                    </a:lnTo>
                    <a:lnTo>
                      <a:pt x="1096" y="1259"/>
                    </a:lnTo>
                    <a:lnTo>
                      <a:pt x="1088" y="1266"/>
                    </a:lnTo>
                    <a:lnTo>
                      <a:pt x="1084" y="1273"/>
                    </a:lnTo>
                    <a:lnTo>
                      <a:pt x="1081" y="1285"/>
                    </a:lnTo>
                    <a:lnTo>
                      <a:pt x="1088" y="1297"/>
                    </a:lnTo>
                    <a:lnTo>
                      <a:pt x="1077" y="1297"/>
                    </a:lnTo>
                    <a:lnTo>
                      <a:pt x="1079" y="1306"/>
                    </a:lnTo>
                    <a:lnTo>
                      <a:pt x="1129" y="1323"/>
                    </a:lnTo>
                    <a:lnTo>
                      <a:pt x="1152" y="1323"/>
                    </a:lnTo>
                    <a:lnTo>
                      <a:pt x="1164" y="1311"/>
                    </a:lnTo>
                    <a:lnTo>
                      <a:pt x="1192" y="1252"/>
                    </a:lnTo>
                    <a:lnTo>
                      <a:pt x="1214" y="1228"/>
                    </a:lnTo>
                    <a:lnTo>
                      <a:pt x="1237" y="1214"/>
                    </a:lnTo>
                    <a:lnTo>
                      <a:pt x="1263" y="1204"/>
                    </a:lnTo>
                    <a:lnTo>
                      <a:pt x="1353" y="1209"/>
                    </a:lnTo>
                    <a:lnTo>
                      <a:pt x="1370" y="1207"/>
                    </a:lnTo>
                    <a:lnTo>
                      <a:pt x="1382" y="1202"/>
                    </a:lnTo>
                    <a:lnTo>
                      <a:pt x="1386" y="1193"/>
                    </a:lnTo>
                    <a:lnTo>
                      <a:pt x="1386" y="1178"/>
                    </a:lnTo>
                    <a:lnTo>
                      <a:pt x="1365" y="1138"/>
                    </a:lnTo>
                    <a:close/>
                    <a:moveTo>
                      <a:pt x="1107" y="1356"/>
                    </a:moveTo>
                    <a:lnTo>
                      <a:pt x="1107" y="1356"/>
                    </a:lnTo>
                    <a:lnTo>
                      <a:pt x="1133" y="1380"/>
                    </a:lnTo>
                    <a:lnTo>
                      <a:pt x="1136" y="1387"/>
                    </a:lnTo>
                    <a:lnTo>
                      <a:pt x="1079" y="1451"/>
                    </a:lnTo>
                    <a:lnTo>
                      <a:pt x="1072" y="1462"/>
                    </a:lnTo>
                    <a:lnTo>
                      <a:pt x="1051" y="1524"/>
                    </a:lnTo>
                    <a:lnTo>
                      <a:pt x="1051" y="1533"/>
                    </a:lnTo>
                    <a:lnTo>
                      <a:pt x="1043" y="1541"/>
                    </a:lnTo>
                    <a:lnTo>
                      <a:pt x="1027" y="1567"/>
                    </a:lnTo>
                    <a:lnTo>
                      <a:pt x="1020" y="1574"/>
                    </a:lnTo>
                    <a:lnTo>
                      <a:pt x="1013" y="1593"/>
                    </a:lnTo>
                    <a:lnTo>
                      <a:pt x="1020" y="1633"/>
                    </a:lnTo>
                    <a:lnTo>
                      <a:pt x="1041" y="1704"/>
                    </a:lnTo>
                    <a:lnTo>
                      <a:pt x="1046" y="1749"/>
                    </a:lnTo>
                    <a:lnTo>
                      <a:pt x="1032" y="1753"/>
                    </a:lnTo>
                    <a:lnTo>
                      <a:pt x="1013" y="1737"/>
                    </a:lnTo>
                    <a:lnTo>
                      <a:pt x="1008" y="1718"/>
                    </a:lnTo>
                    <a:lnTo>
                      <a:pt x="994" y="1706"/>
                    </a:lnTo>
                    <a:lnTo>
                      <a:pt x="961" y="1661"/>
                    </a:lnTo>
                    <a:lnTo>
                      <a:pt x="954" y="1647"/>
                    </a:lnTo>
                    <a:lnTo>
                      <a:pt x="949" y="1621"/>
                    </a:lnTo>
                    <a:lnTo>
                      <a:pt x="956" y="1600"/>
                    </a:lnTo>
                    <a:lnTo>
                      <a:pt x="970" y="1564"/>
                    </a:lnTo>
                    <a:lnTo>
                      <a:pt x="954" y="1562"/>
                    </a:lnTo>
                    <a:lnTo>
                      <a:pt x="942" y="1557"/>
                    </a:lnTo>
                    <a:lnTo>
                      <a:pt x="937" y="1545"/>
                    </a:lnTo>
                    <a:lnTo>
                      <a:pt x="942" y="1522"/>
                    </a:lnTo>
                    <a:lnTo>
                      <a:pt x="932" y="1519"/>
                    </a:lnTo>
                    <a:lnTo>
                      <a:pt x="928" y="1512"/>
                    </a:lnTo>
                    <a:lnTo>
                      <a:pt x="918" y="1500"/>
                    </a:lnTo>
                    <a:lnTo>
                      <a:pt x="878" y="1470"/>
                    </a:lnTo>
                    <a:lnTo>
                      <a:pt x="873" y="1462"/>
                    </a:lnTo>
                    <a:lnTo>
                      <a:pt x="868" y="1453"/>
                    </a:lnTo>
                    <a:lnTo>
                      <a:pt x="866" y="1443"/>
                    </a:lnTo>
                    <a:lnTo>
                      <a:pt x="866" y="1436"/>
                    </a:lnTo>
                    <a:lnTo>
                      <a:pt x="864" y="1429"/>
                    </a:lnTo>
                    <a:lnTo>
                      <a:pt x="857" y="1420"/>
                    </a:lnTo>
                    <a:lnTo>
                      <a:pt x="842" y="1408"/>
                    </a:lnTo>
                    <a:lnTo>
                      <a:pt x="828" y="1401"/>
                    </a:lnTo>
                    <a:lnTo>
                      <a:pt x="819" y="1389"/>
                    </a:lnTo>
                    <a:lnTo>
                      <a:pt x="812" y="1365"/>
                    </a:lnTo>
                    <a:lnTo>
                      <a:pt x="807" y="1342"/>
                    </a:lnTo>
                    <a:lnTo>
                      <a:pt x="802" y="1323"/>
                    </a:lnTo>
                    <a:lnTo>
                      <a:pt x="793" y="1313"/>
                    </a:lnTo>
                    <a:lnTo>
                      <a:pt x="776" y="1306"/>
                    </a:lnTo>
                    <a:lnTo>
                      <a:pt x="774" y="1299"/>
                    </a:lnTo>
                    <a:lnTo>
                      <a:pt x="800" y="1271"/>
                    </a:lnTo>
                    <a:lnTo>
                      <a:pt x="805" y="1268"/>
                    </a:lnTo>
                    <a:lnTo>
                      <a:pt x="816" y="1271"/>
                    </a:lnTo>
                    <a:lnTo>
                      <a:pt x="833" y="1285"/>
                    </a:lnTo>
                    <a:lnTo>
                      <a:pt x="842" y="1287"/>
                    </a:lnTo>
                    <a:lnTo>
                      <a:pt x="850" y="1283"/>
                    </a:lnTo>
                    <a:lnTo>
                      <a:pt x="864" y="1261"/>
                    </a:lnTo>
                    <a:lnTo>
                      <a:pt x="866" y="1264"/>
                    </a:lnTo>
                    <a:lnTo>
                      <a:pt x="873" y="1268"/>
                    </a:lnTo>
                    <a:lnTo>
                      <a:pt x="883" y="1261"/>
                    </a:lnTo>
                    <a:lnTo>
                      <a:pt x="894" y="1245"/>
                    </a:lnTo>
                    <a:lnTo>
                      <a:pt x="892" y="1238"/>
                    </a:lnTo>
                    <a:lnTo>
                      <a:pt x="883" y="1228"/>
                    </a:lnTo>
                    <a:lnTo>
                      <a:pt x="864" y="1193"/>
                    </a:lnTo>
                    <a:lnTo>
                      <a:pt x="852" y="1181"/>
                    </a:lnTo>
                    <a:lnTo>
                      <a:pt x="800" y="1164"/>
                    </a:lnTo>
                    <a:lnTo>
                      <a:pt x="786" y="1164"/>
                    </a:lnTo>
                    <a:lnTo>
                      <a:pt x="781" y="1162"/>
                    </a:lnTo>
                    <a:lnTo>
                      <a:pt x="769" y="1150"/>
                    </a:lnTo>
                    <a:lnTo>
                      <a:pt x="762" y="1150"/>
                    </a:lnTo>
                    <a:lnTo>
                      <a:pt x="715" y="1152"/>
                    </a:lnTo>
                    <a:lnTo>
                      <a:pt x="701" y="1148"/>
                    </a:lnTo>
                    <a:lnTo>
                      <a:pt x="686" y="1138"/>
                    </a:lnTo>
                    <a:lnTo>
                      <a:pt x="675" y="1126"/>
                    </a:lnTo>
                    <a:lnTo>
                      <a:pt x="715" y="1129"/>
                    </a:lnTo>
                    <a:lnTo>
                      <a:pt x="798" y="1152"/>
                    </a:lnTo>
                    <a:lnTo>
                      <a:pt x="838" y="1155"/>
                    </a:lnTo>
                    <a:lnTo>
                      <a:pt x="816" y="1129"/>
                    </a:lnTo>
                    <a:lnTo>
                      <a:pt x="764" y="1103"/>
                    </a:lnTo>
                    <a:lnTo>
                      <a:pt x="741" y="1072"/>
                    </a:lnTo>
                    <a:lnTo>
                      <a:pt x="802" y="1051"/>
                    </a:lnTo>
                    <a:lnTo>
                      <a:pt x="805" y="1046"/>
                    </a:lnTo>
                    <a:lnTo>
                      <a:pt x="802" y="1036"/>
                    </a:lnTo>
                    <a:lnTo>
                      <a:pt x="783" y="1025"/>
                    </a:lnTo>
                    <a:lnTo>
                      <a:pt x="743" y="1034"/>
                    </a:lnTo>
                    <a:lnTo>
                      <a:pt x="727" y="1020"/>
                    </a:lnTo>
                    <a:lnTo>
                      <a:pt x="736" y="1006"/>
                    </a:lnTo>
                    <a:lnTo>
                      <a:pt x="741" y="991"/>
                    </a:lnTo>
                    <a:lnTo>
                      <a:pt x="736" y="977"/>
                    </a:lnTo>
                    <a:lnTo>
                      <a:pt x="722" y="968"/>
                    </a:lnTo>
                    <a:lnTo>
                      <a:pt x="708" y="970"/>
                    </a:lnTo>
                    <a:lnTo>
                      <a:pt x="696" y="984"/>
                    </a:lnTo>
                    <a:lnTo>
                      <a:pt x="689" y="999"/>
                    </a:lnTo>
                    <a:lnTo>
                      <a:pt x="679" y="1010"/>
                    </a:lnTo>
                    <a:lnTo>
                      <a:pt x="670" y="1010"/>
                    </a:lnTo>
                    <a:lnTo>
                      <a:pt x="641" y="1001"/>
                    </a:lnTo>
                    <a:lnTo>
                      <a:pt x="587" y="996"/>
                    </a:lnTo>
                    <a:lnTo>
                      <a:pt x="585" y="996"/>
                    </a:lnTo>
                    <a:lnTo>
                      <a:pt x="568" y="989"/>
                    </a:lnTo>
                    <a:lnTo>
                      <a:pt x="561" y="996"/>
                    </a:lnTo>
                    <a:lnTo>
                      <a:pt x="507" y="982"/>
                    </a:lnTo>
                    <a:lnTo>
                      <a:pt x="497" y="984"/>
                    </a:lnTo>
                    <a:lnTo>
                      <a:pt x="478" y="999"/>
                    </a:lnTo>
                    <a:lnTo>
                      <a:pt x="469" y="1006"/>
                    </a:lnTo>
                    <a:lnTo>
                      <a:pt x="419" y="1013"/>
                    </a:lnTo>
                    <a:lnTo>
                      <a:pt x="421" y="1020"/>
                    </a:lnTo>
                    <a:lnTo>
                      <a:pt x="436" y="1027"/>
                    </a:lnTo>
                    <a:lnTo>
                      <a:pt x="412" y="1029"/>
                    </a:lnTo>
                    <a:lnTo>
                      <a:pt x="393" y="1025"/>
                    </a:lnTo>
                    <a:lnTo>
                      <a:pt x="379" y="1008"/>
                    </a:lnTo>
                    <a:lnTo>
                      <a:pt x="367" y="975"/>
                    </a:lnTo>
                    <a:lnTo>
                      <a:pt x="379" y="982"/>
                    </a:lnTo>
                    <a:lnTo>
                      <a:pt x="391" y="980"/>
                    </a:lnTo>
                    <a:lnTo>
                      <a:pt x="398" y="970"/>
                    </a:lnTo>
                    <a:lnTo>
                      <a:pt x="400" y="954"/>
                    </a:lnTo>
                    <a:lnTo>
                      <a:pt x="393" y="958"/>
                    </a:lnTo>
                    <a:lnTo>
                      <a:pt x="386" y="963"/>
                    </a:lnTo>
                    <a:lnTo>
                      <a:pt x="369" y="965"/>
                    </a:lnTo>
                    <a:lnTo>
                      <a:pt x="365" y="961"/>
                    </a:lnTo>
                    <a:lnTo>
                      <a:pt x="362" y="928"/>
                    </a:lnTo>
                    <a:lnTo>
                      <a:pt x="355" y="923"/>
                    </a:lnTo>
                    <a:lnTo>
                      <a:pt x="341" y="916"/>
                    </a:lnTo>
                    <a:lnTo>
                      <a:pt x="296" y="885"/>
                    </a:lnTo>
                    <a:lnTo>
                      <a:pt x="287" y="875"/>
                    </a:lnTo>
                    <a:lnTo>
                      <a:pt x="294" y="871"/>
                    </a:lnTo>
                    <a:lnTo>
                      <a:pt x="303" y="868"/>
                    </a:lnTo>
                    <a:lnTo>
                      <a:pt x="310" y="861"/>
                    </a:lnTo>
                    <a:lnTo>
                      <a:pt x="310" y="849"/>
                    </a:lnTo>
                    <a:lnTo>
                      <a:pt x="303" y="845"/>
                    </a:lnTo>
                    <a:lnTo>
                      <a:pt x="294" y="842"/>
                    </a:lnTo>
                    <a:lnTo>
                      <a:pt x="282" y="842"/>
                    </a:lnTo>
                    <a:lnTo>
                      <a:pt x="275" y="845"/>
                    </a:lnTo>
                    <a:lnTo>
                      <a:pt x="270" y="852"/>
                    </a:lnTo>
                    <a:lnTo>
                      <a:pt x="270" y="864"/>
                    </a:lnTo>
                    <a:lnTo>
                      <a:pt x="265" y="873"/>
                    </a:lnTo>
                    <a:lnTo>
                      <a:pt x="254" y="875"/>
                    </a:lnTo>
                    <a:lnTo>
                      <a:pt x="249" y="871"/>
                    </a:lnTo>
                    <a:lnTo>
                      <a:pt x="232" y="842"/>
                    </a:lnTo>
                    <a:lnTo>
                      <a:pt x="232" y="833"/>
                    </a:lnTo>
                    <a:lnTo>
                      <a:pt x="251" y="833"/>
                    </a:lnTo>
                    <a:lnTo>
                      <a:pt x="263" y="831"/>
                    </a:lnTo>
                    <a:lnTo>
                      <a:pt x="268" y="823"/>
                    </a:lnTo>
                    <a:lnTo>
                      <a:pt x="272" y="814"/>
                    </a:lnTo>
                    <a:lnTo>
                      <a:pt x="280" y="807"/>
                    </a:lnTo>
                    <a:lnTo>
                      <a:pt x="289" y="800"/>
                    </a:lnTo>
                    <a:lnTo>
                      <a:pt x="296" y="797"/>
                    </a:lnTo>
                    <a:lnTo>
                      <a:pt x="310" y="788"/>
                    </a:lnTo>
                    <a:lnTo>
                      <a:pt x="315" y="774"/>
                    </a:lnTo>
                    <a:lnTo>
                      <a:pt x="313" y="757"/>
                    </a:lnTo>
                    <a:lnTo>
                      <a:pt x="303" y="752"/>
                    </a:lnTo>
                    <a:lnTo>
                      <a:pt x="303" y="738"/>
                    </a:lnTo>
                    <a:lnTo>
                      <a:pt x="291" y="712"/>
                    </a:lnTo>
                    <a:lnTo>
                      <a:pt x="270" y="667"/>
                    </a:lnTo>
                    <a:lnTo>
                      <a:pt x="258" y="653"/>
                    </a:lnTo>
                    <a:lnTo>
                      <a:pt x="249" y="644"/>
                    </a:lnTo>
                    <a:lnTo>
                      <a:pt x="237" y="639"/>
                    </a:lnTo>
                    <a:lnTo>
                      <a:pt x="220" y="639"/>
                    </a:lnTo>
                    <a:lnTo>
                      <a:pt x="209" y="651"/>
                    </a:lnTo>
                    <a:lnTo>
                      <a:pt x="202" y="655"/>
                    </a:lnTo>
                    <a:lnTo>
                      <a:pt x="197" y="648"/>
                    </a:lnTo>
                    <a:lnTo>
                      <a:pt x="194" y="632"/>
                    </a:lnTo>
                    <a:lnTo>
                      <a:pt x="197" y="620"/>
                    </a:lnTo>
                    <a:lnTo>
                      <a:pt x="204" y="615"/>
                    </a:lnTo>
                    <a:lnTo>
                      <a:pt x="213" y="615"/>
                    </a:lnTo>
                    <a:lnTo>
                      <a:pt x="232" y="603"/>
                    </a:lnTo>
                    <a:lnTo>
                      <a:pt x="237" y="584"/>
                    </a:lnTo>
                    <a:lnTo>
                      <a:pt x="230" y="561"/>
                    </a:lnTo>
                    <a:lnTo>
                      <a:pt x="216" y="539"/>
                    </a:lnTo>
                    <a:lnTo>
                      <a:pt x="178" y="504"/>
                    </a:lnTo>
                    <a:lnTo>
                      <a:pt x="140" y="487"/>
                    </a:lnTo>
                    <a:lnTo>
                      <a:pt x="57" y="476"/>
                    </a:lnTo>
                    <a:lnTo>
                      <a:pt x="55" y="466"/>
                    </a:lnTo>
                    <a:lnTo>
                      <a:pt x="171" y="461"/>
                    </a:lnTo>
                    <a:lnTo>
                      <a:pt x="157" y="442"/>
                    </a:lnTo>
                    <a:lnTo>
                      <a:pt x="107" y="428"/>
                    </a:lnTo>
                    <a:lnTo>
                      <a:pt x="88" y="419"/>
                    </a:lnTo>
                    <a:lnTo>
                      <a:pt x="79" y="409"/>
                    </a:lnTo>
                    <a:lnTo>
                      <a:pt x="74" y="400"/>
                    </a:lnTo>
                    <a:lnTo>
                      <a:pt x="67" y="393"/>
                    </a:lnTo>
                    <a:lnTo>
                      <a:pt x="53" y="388"/>
                    </a:lnTo>
                    <a:lnTo>
                      <a:pt x="15" y="390"/>
                    </a:lnTo>
                    <a:lnTo>
                      <a:pt x="3" y="386"/>
                    </a:lnTo>
                    <a:lnTo>
                      <a:pt x="0" y="379"/>
                    </a:lnTo>
                    <a:lnTo>
                      <a:pt x="119" y="379"/>
                    </a:lnTo>
                    <a:lnTo>
                      <a:pt x="140" y="371"/>
                    </a:lnTo>
                    <a:lnTo>
                      <a:pt x="183" y="348"/>
                    </a:lnTo>
                    <a:lnTo>
                      <a:pt x="206" y="341"/>
                    </a:lnTo>
                    <a:lnTo>
                      <a:pt x="209" y="350"/>
                    </a:lnTo>
                    <a:lnTo>
                      <a:pt x="199" y="348"/>
                    </a:lnTo>
                    <a:lnTo>
                      <a:pt x="192" y="350"/>
                    </a:lnTo>
                    <a:lnTo>
                      <a:pt x="185" y="355"/>
                    </a:lnTo>
                    <a:lnTo>
                      <a:pt x="180" y="362"/>
                    </a:lnTo>
                    <a:lnTo>
                      <a:pt x="194" y="381"/>
                    </a:lnTo>
                    <a:lnTo>
                      <a:pt x="216" y="395"/>
                    </a:lnTo>
                    <a:lnTo>
                      <a:pt x="239" y="400"/>
                    </a:lnTo>
                    <a:lnTo>
                      <a:pt x="256" y="386"/>
                    </a:lnTo>
                    <a:lnTo>
                      <a:pt x="220" y="364"/>
                    </a:lnTo>
                    <a:lnTo>
                      <a:pt x="230" y="355"/>
                    </a:lnTo>
                    <a:lnTo>
                      <a:pt x="237" y="360"/>
                    </a:lnTo>
                    <a:lnTo>
                      <a:pt x="249" y="362"/>
                    </a:lnTo>
                    <a:lnTo>
                      <a:pt x="275" y="357"/>
                    </a:lnTo>
                    <a:lnTo>
                      <a:pt x="287" y="350"/>
                    </a:lnTo>
                    <a:lnTo>
                      <a:pt x="308" y="331"/>
                    </a:lnTo>
                    <a:lnTo>
                      <a:pt x="332" y="322"/>
                    </a:lnTo>
                    <a:lnTo>
                      <a:pt x="341" y="312"/>
                    </a:lnTo>
                    <a:lnTo>
                      <a:pt x="348" y="300"/>
                    </a:lnTo>
                    <a:lnTo>
                      <a:pt x="348" y="281"/>
                    </a:lnTo>
                    <a:lnTo>
                      <a:pt x="348" y="272"/>
                    </a:lnTo>
                    <a:lnTo>
                      <a:pt x="348" y="253"/>
                    </a:lnTo>
                    <a:lnTo>
                      <a:pt x="348" y="246"/>
                    </a:lnTo>
                    <a:lnTo>
                      <a:pt x="343" y="234"/>
                    </a:lnTo>
                    <a:lnTo>
                      <a:pt x="327" y="220"/>
                    </a:lnTo>
                    <a:lnTo>
                      <a:pt x="322" y="210"/>
                    </a:lnTo>
                    <a:lnTo>
                      <a:pt x="341" y="220"/>
                    </a:lnTo>
                    <a:lnTo>
                      <a:pt x="360" y="220"/>
                    </a:lnTo>
                    <a:lnTo>
                      <a:pt x="374" y="210"/>
                    </a:lnTo>
                    <a:lnTo>
                      <a:pt x="388" y="189"/>
                    </a:lnTo>
                    <a:lnTo>
                      <a:pt x="412" y="192"/>
                    </a:lnTo>
                    <a:lnTo>
                      <a:pt x="426" y="154"/>
                    </a:lnTo>
                    <a:lnTo>
                      <a:pt x="421" y="104"/>
                    </a:lnTo>
                    <a:lnTo>
                      <a:pt x="391" y="66"/>
                    </a:lnTo>
                    <a:lnTo>
                      <a:pt x="369" y="61"/>
                    </a:lnTo>
                    <a:lnTo>
                      <a:pt x="322" y="64"/>
                    </a:lnTo>
                    <a:lnTo>
                      <a:pt x="263" y="50"/>
                    </a:lnTo>
                    <a:lnTo>
                      <a:pt x="244" y="38"/>
                    </a:lnTo>
                    <a:lnTo>
                      <a:pt x="235" y="16"/>
                    </a:lnTo>
                    <a:lnTo>
                      <a:pt x="332" y="47"/>
                    </a:lnTo>
                    <a:lnTo>
                      <a:pt x="351" y="40"/>
                    </a:lnTo>
                    <a:lnTo>
                      <a:pt x="464" y="42"/>
                    </a:lnTo>
                    <a:lnTo>
                      <a:pt x="478" y="52"/>
                    </a:lnTo>
                    <a:lnTo>
                      <a:pt x="509" y="47"/>
                    </a:lnTo>
                    <a:lnTo>
                      <a:pt x="556" y="24"/>
                    </a:lnTo>
                    <a:lnTo>
                      <a:pt x="580" y="5"/>
                    </a:lnTo>
                    <a:lnTo>
                      <a:pt x="592" y="0"/>
                    </a:lnTo>
                    <a:lnTo>
                      <a:pt x="604" y="9"/>
                    </a:lnTo>
                    <a:lnTo>
                      <a:pt x="601" y="21"/>
                    </a:lnTo>
                    <a:lnTo>
                      <a:pt x="587" y="50"/>
                    </a:lnTo>
                    <a:lnTo>
                      <a:pt x="582" y="64"/>
                    </a:lnTo>
                    <a:lnTo>
                      <a:pt x="594" y="76"/>
                    </a:lnTo>
                    <a:lnTo>
                      <a:pt x="589" y="85"/>
                    </a:lnTo>
                    <a:lnTo>
                      <a:pt x="580" y="90"/>
                    </a:lnTo>
                    <a:lnTo>
                      <a:pt x="566" y="85"/>
                    </a:lnTo>
                    <a:lnTo>
                      <a:pt x="566" y="80"/>
                    </a:lnTo>
                    <a:lnTo>
                      <a:pt x="568" y="66"/>
                    </a:lnTo>
                    <a:lnTo>
                      <a:pt x="544" y="71"/>
                    </a:lnTo>
                    <a:lnTo>
                      <a:pt x="537" y="78"/>
                    </a:lnTo>
                    <a:lnTo>
                      <a:pt x="533" y="90"/>
                    </a:lnTo>
                    <a:lnTo>
                      <a:pt x="578" y="147"/>
                    </a:lnTo>
                    <a:lnTo>
                      <a:pt x="596" y="180"/>
                    </a:lnTo>
                    <a:lnTo>
                      <a:pt x="592" y="206"/>
                    </a:lnTo>
                    <a:lnTo>
                      <a:pt x="580" y="208"/>
                    </a:lnTo>
                    <a:lnTo>
                      <a:pt x="559" y="206"/>
                    </a:lnTo>
                    <a:lnTo>
                      <a:pt x="547" y="213"/>
                    </a:lnTo>
                    <a:lnTo>
                      <a:pt x="537" y="232"/>
                    </a:lnTo>
                    <a:lnTo>
                      <a:pt x="530" y="241"/>
                    </a:lnTo>
                    <a:lnTo>
                      <a:pt x="518" y="244"/>
                    </a:lnTo>
                    <a:lnTo>
                      <a:pt x="518" y="253"/>
                    </a:lnTo>
                    <a:lnTo>
                      <a:pt x="530" y="255"/>
                    </a:lnTo>
                    <a:lnTo>
                      <a:pt x="566" y="246"/>
                    </a:lnTo>
                    <a:lnTo>
                      <a:pt x="575" y="239"/>
                    </a:lnTo>
                    <a:lnTo>
                      <a:pt x="585" y="229"/>
                    </a:lnTo>
                    <a:lnTo>
                      <a:pt x="596" y="220"/>
                    </a:lnTo>
                    <a:lnTo>
                      <a:pt x="611" y="220"/>
                    </a:lnTo>
                    <a:lnTo>
                      <a:pt x="615" y="229"/>
                    </a:lnTo>
                    <a:lnTo>
                      <a:pt x="627" y="251"/>
                    </a:lnTo>
                    <a:lnTo>
                      <a:pt x="637" y="270"/>
                    </a:lnTo>
                    <a:lnTo>
                      <a:pt x="637" y="279"/>
                    </a:lnTo>
                    <a:lnTo>
                      <a:pt x="582" y="298"/>
                    </a:lnTo>
                    <a:lnTo>
                      <a:pt x="570" y="305"/>
                    </a:lnTo>
                    <a:lnTo>
                      <a:pt x="566" y="312"/>
                    </a:lnTo>
                    <a:lnTo>
                      <a:pt x="578" y="322"/>
                    </a:lnTo>
                    <a:lnTo>
                      <a:pt x="587" y="322"/>
                    </a:lnTo>
                    <a:lnTo>
                      <a:pt x="620" y="315"/>
                    </a:lnTo>
                    <a:lnTo>
                      <a:pt x="625" y="310"/>
                    </a:lnTo>
                    <a:lnTo>
                      <a:pt x="630" y="303"/>
                    </a:lnTo>
                    <a:lnTo>
                      <a:pt x="644" y="315"/>
                    </a:lnTo>
                    <a:lnTo>
                      <a:pt x="665" y="338"/>
                    </a:lnTo>
                    <a:lnTo>
                      <a:pt x="675" y="352"/>
                    </a:lnTo>
                    <a:lnTo>
                      <a:pt x="675" y="360"/>
                    </a:lnTo>
                    <a:lnTo>
                      <a:pt x="672" y="367"/>
                    </a:lnTo>
                    <a:lnTo>
                      <a:pt x="670" y="390"/>
                    </a:lnTo>
                    <a:lnTo>
                      <a:pt x="672" y="386"/>
                    </a:lnTo>
                    <a:lnTo>
                      <a:pt x="679" y="376"/>
                    </a:lnTo>
                    <a:lnTo>
                      <a:pt x="686" y="362"/>
                    </a:lnTo>
                    <a:lnTo>
                      <a:pt x="705" y="293"/>
                    </a:lnTo>
                    <a:lnTo>
                      <a:pt x="708" y="291"/>
                    </a:lnTo>
                    <a:lnTo>
                      <a:pt x="708" y="291"/>
                    </a:lnTo>
                    <a:lnTo>
                      <a:pt x="734" y="284"/>
                    </a:lnTo>
                    <a:lnTo>
                      <a:pt x="743" y="279"/>
                    </a:lnTo>
                    <a:lnTo>
                      <a:pt x="743" y="277"/>
                    </a:lnTo>
                    <a:lnTo>
                      <a:pt x="743" y="274"/>
                    </a:lnTo>
                    <a:lnTo>
                      <a:pt x="755" y="277"/>
                    </a:lnTo>
                    <a:lnTo>
                      <a:pt x="795" y="291"/>
                    </a:lnTo>
                    <a:lnTo>
                      <a:pt x="793" y="312"/>
                    </a:lnTo>
                    <a:lnTo>
                      <a:pt x="790" y="329"/>
                    </a:lnTo>
                    <a:lnTo>
                      <a:pt x="769" y="357"/>
                    </a:lnTo>
                    <a:lnTo>
                      <a:pt x="762" y="376"/>
                    </a:lnTo>
                    <a:lnTo>
                      <a:pt x="779" y="376"/>
                    </a:lnTo>
                    <a:lnTo>
                      <a:pt x="798" y="364"/>
                    </a:lnTo>
                    <a:lnTo>
                      <a:pt x="812" y="345"/>
                    </a:lnTo>
                    <a:lnTo>
                      <a:pt x="809" y="324"/>
                    </a:lnTo>
                    <a:lnTo>
                      <a:pt x="819" y="317"/>
                    </a:lnTo>
                    <a:lnTo>
                      <a:pt x="833" y="319"/>
                    </a:lnTo>
                    <a:lnTo>
                      <a:pt x="845" y="329"/>
                    </a:lnTo>
                    <a:lnTo>
                      <a:pt x="854" y="343"/>
                    </a:lnTo>
                    <a:lnTo>
                      <a:pt x="831" y="341"/>
                    </a:lnTo>
                    <a:lnTo>
                      <a:pt x="826" y="343"/>
                    </a:lnTo>
                    <a:lnTo>
                      <a:pt x="833" y="355"/>
                    </a:lnTo>
                    <a:lnTo>
                      <a:pt x="847" y="362"/>
                    </a:lnTo>
                    <a:lnTo>
                      <a:pt x="873" y="367"/>
                    </a:lnTo>
                    <a:lnTo>
                      <a:pt x="873" y="341"/>
                    </a:lnTo>
                    <a:lnTo>
                      <a:pt x="883" y="298"/>
                    </a:lnTo>
                    <a:lnTo>
                      <a:pt x="880" y="270"/>
                    </a:lnTo>
                    <a:lnTo>
                      <a:pt x="854" y="208"/>
                    </a:lnTo>
                    <a:lnTo>
                      <a:pt x="883" y="203"/>
                    </a:lnTo>
                    <a:lnTo>
                      <a:pt x="913" y="227"/>
                    </a:lnTo>
                    <a:lnTo>
                      <a:pt x="928" y="237"/>
                    </a:lnTo>
                    <a:lnTo>
                      <a:pt x="982" y="237"/>
                    </a:lnTo>
                    <a:lnTo>
                      <a:pt x="973" y="248"/>
                    </a:lnTo>
                    <a:lnTo>
                      <a:pt x="975" y="255"/>
                    </a:lnTo>
                    <a:lnTo>
                      <a:pt x="977" y="258"/>
                    </a:lnTo>
                    <a:lnTo>
                      <a:pt x="980" y="260"/>
                    </a:lnTo>
                    <a:lnTo>
                      <a:pt x="982" y="263"/>
                    </a:lnTo>
                    <a:lnTo>
                      <a:pt x="999" y="270"/>
                    </a:lnTo>
                    <a:lnTo>
                      <a:pt x="1001" y="272"/>
                    </a:lnTo>
                    <a:lnTo>
                      <a:pt x="999" y="279"/>
                    </a:lnTo>
                    <a:lnTo>
                      <a:pt x="975" y="303"/>
                    </a:lnTo>
                    <a:lnTo>
                      <a:pt x="961" y="312"/>
                    </a:lnTo>
                    <a:lnTo>
                      <a:pt x="939" y="336"/>
                    </a:lnTo>
                    <a:lnTo>
                      <a:pt x="944" y="343"/>
                    </a:lnTo>
                    <a:lnTo>
                      <a:pt x="947" y="345"/>
                    </a:lnTo>
                    <a:lnTo>
                      <a:pt x="947" y="348"/>
                    </a:lnTo>
                    <a:lnTo>
                      <a:pt x="947" y="350"/>
                    </a:lnTo>
                    <a:lnTo>
                      <a:pt x="947" y="355"/>
                    </a:lnTo>
                    <a:lnTo>
                      <a:pt x="947" y="360"/>
                    </a:lnTo>
                    <a:lnTo>
                      <a:pt x="949" y="369"/>
                    </a:lnTo>
                    <a:lnTo>
                      <a:pt x="951" y="376"/>
                    </a:lnTo>
                    <a:lnTo>
                      <a:pt x="954" y="381"/>
                    </a:lnTo>
                    <a:lnTo>
                      <a:pt x="958" y="395"/>
                    </a:lnTo>
                    <a:lnTo>
                      <a:pt x="982" y="402"/>
                    </a:lnTo>
                    <a:lnTo>
                      <a:pt x="996" y="400"/>
                    </a:lnTo>
                    <a:lnTo>
                      <a:pt x="1008" y="388"/>
                    </a:lnTo>
                    <a:lnTo>
                      <a:pt x="1017" y="395"/>
                    </a:lnTo>
                    <a:lnTo>
                      <a:pt x="1039" y="388"/>
                    </a:lnTo>
                    <a:lnTo>
                      <a:pt x="1065" y="386"/>
                    </a:lnTo>
                    <a:lnTo>
                      <a:pt x="1098" y="397"/>
                    </a:lnTo>
                    <a:lnTo>
                      <a:pt x="1079" y="412"/>
                    </a:lnTo>
                    <a:lnTo>
                      <a:pt x="1032" y="483"/>
                    </a:lnTo>
                    <a:lnTo>
                      <a:pt x="1008" y="563"/>
                    </a:lnTo>
                    <a:lnTo>
                      <a:pt x="1041" y="627"/>
                    </a:lnTo>
                    <a:lnTo>
                      <a:pt x="1081" y="653"/>
                    </a:lnTo>
                    <a:lnTo>
                      <a:pt x="1093" y="653"/>
                    </a:lnTo>
                    <a:lnTo>
                      <a:pt x="1136" y="651"/>
                    </a:lnTo>
                    <a:lnTo>
                      <a:pt x="1138" y="651"/>
                    </a:lnTo>
                    <a:lnTo>
                      <a:pt x="1152" y="653"/>
                    </a:lnTo>
                    <a:lnTo>
                      <a:pt x="1188" y="677"/>
                    </a:lnTo>
                    <a:lnTo>
                      <a:pt x="1209" y="693"/>
                    </a:lnTo>
                    <a:lnTo>
                      <a:pt x="1218" y="710"/>
                    </a:lnTo>
                    <a:lnTo>
                      <a:pt x="1223" y="731"/>
                    </a:lnTo>
                    <a:lnTo>
                      <a:pt x="1230" y="750"/>
                    </a:lnTo>
                    <a:lnTo>
                      <a:pt x="1247" y="783"/>
                    </a:lnTo>
                    <a:lnTo>
                      <a:pt x="1237" y="797"/>
                    </a:lnTo>
                    <a:lnTo>
                      <a:pt x="1235" y="802"/>
                    </a:lnTo>
                    <a:lnTo>
                      <a:pt x="1202" y="835"/>
                    </a:lnTo>
                    <a:lnTo>
                      <a:pt x="1058" y="894"/>
                    </a:lnTo>
                    <a:lnTo>
                      <a:pt x="1048" y="909"/>
                    </a:lnTo>
                    <a:lnTo>
                      <a:pt x="1032" y="923"/>
                    </a:lnTo>
                    <a:lnTo>
                      <a:pt x="1020" y="946"/>
                    </a:lnTo>
                    <a:lnTo>
                      <a:pt x="1015" y="973"/>
                    </a:lnTo>
                    <a:lnTo>
                      <a:pt x="1025" y="994"/>
                    </a:lnTo>
                    <a:lnTo>
                      <a:pt x="1020" y="1006"/>
                    </a:lnTo>
                    <a:lnTo>
                      <a:pt x="1015" y="1010"/>
                    </a:lnTo>
                    <a:lnTo>
                      <a:pt x="1008" y="1010"/>
                    </a:lnTo>
                    <a:lnTo>
                      <a:pt x="1001" y="1006"/>
                    </a:lnTo>
                    <a:lnTo>
                      <a:pt x="1001" y="977"/>
                    </a:lnTo>
                    <a:lnTo>
                      <a:pt x="989" y="963"/>
                    </a:lnTo>
                    <a:lnTo>
                      <a:pt x="975" y="961"/>
                    </a:lnTo>
                    <a:lnTo>
                      <a:pt x="961" y="973"/>
                    </a:lnTo>
                    <a:lnTo>
                      <a:pt x="956" y="980"/>
                    </a:lnTo>
                    <a:lnTo>
                      <a:pt x="951" y="982"/>
                    </a:lnTo>
                    <a:lnTo>
                      <a:pt x="949" y="987"/>
                    </a:lnTo>
                    <a:lnTo>
                      <a:pt x="949" y="1001"/>
                    </a:lnTo>
                    <a:lnTo>
                      <a:pt x="954" y="1006"/>
                    </a:lnTo>
                    <a:lnTo>
                      <a:pt x="977" y="1017"/>
                    </a:lnTo>
                    <a:lnTo>
                      <a:pt x="1039" y="1015"/>
                    </a:lnTo>
                    <a:lnTo>
                      <a:pt x="1069" y="1020"/>
                    </a:lnTo>
                    <a:lnTo>
                      <a:pt x="1079" y="1048"/>
                    </a:lnTo>
                    <a:lnTo>
                      <a:pt x="1079" y="1062"/>
                    </a:lnTo>
                    <a:lnTo>
                      <a:pt x="1074" y="1067"/>
                    </a:lnTo>
                    <a:lnTo>
                      <a:pt x="1069" y="1070"/>
                    </a:lnTo>
                    <a:lnTo>
                      <a:pt x="1065" y="1077"/>
                    </a:lnTo>
                    <a:lnTo>
                      <a:pt x="1051" y="1086"/>
                    </a:lnTo>
                    <a:lnTo>
                      <a:pt x="1043" y="1096"/>
                    </a:lnTo>
                    <a:lnTo>
                      <a:pt x="1051" y="1098"/>
                    </a:lnTo>
                    <a:lnTo>
                      <a:pt x="1088" y="1152"/>
                    </a:lnTo>
                    <a:lnTo>
                      <a:pt x="1091" y="1178"/>
                    </a:lnTo>
                    <a:lnTo>
                      <a:pt x="1084" y="1193"/>
                    </a:lnTo>
                    <a:lnTo>
                      <a:pt x="1069" y="1200"/>
                    </a:lnTo>
                    <a:lnTo>
                      <a:pt x="1053" y="1202"/>
                    </a:lnTo>
                    <a:lnTo>
                      <a:pt x="1043" y="1209"/>
                    </a:lnTo>
                    <a:lnTo>
                      <a:pt x="1022" y="1233"/>
                    </a:lnTo>
                    <a:lnTo>
                      <a:pt x="1006" y="1238"/>
                    </a:lnTo>
                    <a:lnTo>
                      <a:pt x="977" y="1230"/>
                    </a:lnTo>
                    <a:lnTo>
                      <a:pt x="932" y="1200"/>
                    </a:lnTo>
                    <a:lnTo>
                      <a:pt x="906" y="1200"/>
                    </a:lnTo>
                    <a:lnTo>
                      <a:pt x="906" y="1204"/>
                    </a:lnTo>
                    <a:lnTo>
                      <a:pt x="909" y="1207"/>
                    </a:lnTo>
                    <a:lnTo>
                      <a:pt x="911" y="1204"/>
                    </a:lnTo>
                    <a:lnTo>
                      <a:pt x="913" y="1207"/>
                    </a:lnTo>
                    <a:lnTo>
                      <a:pt x="909" y="1209"/>
                    </a:lnTo>
                    <a:lnTo>
                      <a:pt x="909" y="1214"/>
                    </a:lnTo>
                    <a:lnTo>
                      <a:pt x="906" y="1216"/>
                    </a:lnTo>
                    <a:lnTo>
                      <a:pt x="899" y="1219"/>
                    </a:lnTo>
                    <a:lnTo>
                      <a:pt x="909" y="1242"/>
                    </a:lnTo>
                    <a:lnTo>
                      <a:pt x="904" y="1257"/>
                    </a:lnTo>
                    <a:lnTo>
                      <a:pt x="899" y="1271"/>
                    </a:lnTo>
                    <a:lnTo>
                      <a:pt x="902" y="1290"/>
                    </a:lnTo>
                    <a:lnTo>
                      <a:pt x="909" y="1301"/>
                    </a:lnTo>
                    <a:lnTo>
                      <a:pt x="920" y="1309"/>
                    </a:lnTo>
                    <a:lnTo>
                      <a:pt x="932" y="1309"/>
                    </a:lnTo>
                    <a:lnTo>
                      <a:pt x="939" y="1299"/>
                    </a:lnTo>
                    <a:lnTo>
                      <a:pt x="937" y="1297"/>
                    </a:lnTo>
                    <a:lnTo>
                      <a:pt x="932" y="1285"/>
                    </a:lnTo>
                    <a:lnTo>
                      <a:pt x="937" y="1283"/>
                    </a:lnTo>
                    <a:lnTo>
                      <a:pt x="956" y="1271"/>
                    </a:lnTo>
                    <a:lnTo>
                      <a:pt x="963" y="1278"/>
                    </a:lnTo>
                    <a:lnTo>
                      <a:pt x="977" y="1299"/>
                    </a:lnTo>
                    <a:lnTo>
                      <a:pt x="980" y="1304"/>
                    </a:lnTo>
                    <a:lnTo>
                      <a:pt x="987" y="1309"/>
                    </a:lnTo>
                    <a:lnTo>
                      <a:pt x="1015" y="1328"/>
                    </a:lnTo>
                    <a:lnTo>
                      <a:pt x="1027" y="1332"/>
                    </a:lnTo>
                    <a:lnTo>
                      <a:pt x="1041" y="1328"/>
                    </a:lnTo>
                    <a:lnTo>
                      <a:pt x="1055" y="1323"/>
                    </a:lnTo>
                    <a:lnTo>
                      <a:pt x="1067" y="1320"/>
                    </a:lnTo>
                    <a:lnTo>
                      <a:pt x="1081" y="1328"/>
                    </a:lnTo>
                    <a:lnTo>
                      <a:pt x="1107" y="135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7" name="Freeform 17"/>
            <p:cNvSpPr>
              <a:spLocks noEditPoints="1"/>
            </p:cNvSpPr>
            <p:nvPr/>
          </p:nvSpPr>
          <p:spPr bwMode="auto">
            <a:xfrm>
              <a:off x="663613" y="241127"/>
              <a:ext cx="6360319" cy="4623197"/>
            </a:xfrm>
            <a:custGeom>
              <a:avLst/>
              <a:gdLst>
                <a:gd name="T0" fmla="*/ 3024 w 5342"/>
                <a:gd name="T1" fmla="*/ 3699 h 3883"/>
                <a:gd name="T2" fmla="*/ 2551 w 5342"/>
                <a:gd name="T3" fmla="*/ 3469 h 3883"/>
                <a:gd name="T4" fmla="*/ 3497 w 5342"/>
                <a:gd name="T5" fmla="*/ 3311 h 3883"/>
                <a:gd name="T6" fmla="*/ 3292 w 5342"/>
                <a:gd name="T7" fmla="*/ 3282 h 3883"/>
                <a:gd name="T8" fmla="*/ 1565 w 5342"/>
                <a:gd name="T9" fmla="*/ 3668 h 3883"/>
                <a:gd name="T10" fmla="*/ 1376 w 5342"/>
                <a:gd name="T11" fmla="*/ 3536 h 3883"/>
                <a:gd name="T12" fmla="*/ 2161 w 5342"/>
                <a:gd name="T13" fmla="*/ 3590 h 3883"/>
                <a:gd name="T14" fmla="*/ 5068 w 5342"/>
                <a:gd name="T15" fmla="*/ 2655 h 3883"/>
                <a:gd name="T16" fmla="*/ 420 w 5342"/>
                <a:gd name="T17" fmla="*/ 3176 h 3883"/>
                <a:gd name="T18" fmla="*/ 1880 w 5342"/>
                <a:gd name="T19" fmla="*/ 2927 h 3883"/>
                <a:gd name="T20" fmla="*/ 2069 w 5342"/>
                <a:gd name="T21" fmla="*/ 2833 h 3883"/>
                <a:gd name="T22" fmla="*/ 2173 w 5342"/>
                <a:gd name="T23" fmla="*/ 3294 h 3883"/>
                <a:gd name="T24" fmla="*/ 1702 w 5342"/>
                <a:gd name="T25" fmla="*/ 3360 h 3883"/>
                <a:gd name="T26" fmla="*/ 1489 w 5342"/>
                <a:gd name="T27" fmla="*/ 3221 h 3883"/>
                <a:gd name="T28" fmla="*/ 1303 w 5342"/>
                <a:gd name="T29" fmla="*/ 2913 h 3883"/>
                <a:gd name="T30" fmla="*/ 3353 w 5342"/>
                <a:gd name="T31" fmla="*/ 2426 h 3883"/>
                <a:gd name="T32" fmla="*/ 1868 w 5342"/>
                <a:gd name="T33" fmla="*/ 2322 h 3883"/>
                <a:gd name="T34" fmla="*/ 3313 w 5342"/>
                <a:gd name="T35" fmla="*/ 2220 h 3883"/>
                <a:gd name="T36" fmla="*/ 3351 w 5342"/>
                <a:gd name="T37" fmla="*/ 2927 h 3883"/>
                <a:gd name="T38" fmla="*/ 3195 w 5342"/>
                <a:gd name="T39" fmla="*/ 3323 h 3883"/>
                <a:gd name="T40" fmla="*/ 3152 w 5342"/>
                <a:gd name="T41" fmla="*/ 3460 h 3883"/>
                <a:gd name="T42" fmla="*/ 2984 w 5342"/>
                <a:gd name="T43" fmla="*/ 3595 h 3883"/>
                <a:gd name="T44" fmla="*/ 2828 w 5342"/>
                <a:gd name="T45" fmla="*/ 3285 h 3883"/>
                <a:gd name="T46" fmla="*/ 2549 w 5342"/>
                <a:gd name="T47" fmla="*/ 3157 h 3883"/>
                <a:gd name="T48" fmla="*/ 2379 w 5342"/>
                <a:gd name="T49" fmla="*/ 2953 h 3883"/>
                <a:gd name="T50" fmla="*/ 2190 w 5342"/>
                <a:gd name="T51" fmla="*/ 2539 h 3883"/>
                <a:gd name="T52" fmla="*/ 2438 w 5342"/>
                <a:gd name="T53" fmla="*/ 2350 h 3883"/>
                <a:gd name="T54" fmla="*/ 2644 w 5342"/>
                <a:gd name="T55" fmla="*/ 2220 h 3883"/>
                <a:gd name="T56" fmla="*/ 2790 w 5342"/>
                <a:gd name="T57" fmla="*/ 2506 h 3883"/>
                <a:gd name="T58" fmla="*/ 2901 w 5342"/>
                <a:gd name="T59" fmla="*/ 2459 h 3883"/>
                <a:gd name="T60" fmla="*/ 2417 w 5342"/>
                <a:gd name="T61" fmla="*/ 1252 h 3883"/>
                <a:gd name="T62" fmla="*/ 454 w 5342"/>
                <a:gd name="T63" fmla="*/ 1261 h 3883"/>
                <a:gd name="T64" fmla="*/ 269 w 5342"/>
                <a:gd name="T65" fmla="*/ 1399 h 3883"/>
                <a:gd name="T66" fmla="*/ 1996 w 5342"/>
                <a:gd name="T67" fmla="*/ 497 h 3883"/>
                <a:gd name="T68" fmla="*/ 1539 w 5342"/>
                <a:gd name="T69" fmla="*/ 402 h 3883"/>
                <a:gd name="T70" fmla="*/ 1454 w 5342"/>
                <a:gd name="T71" fmla="*/ 987 h 3883"/>
                <a:gd name="T72" fmla="*/ 1210 w 5342"/>
                <a:gd name="T73" fmla="*/ 1472 h 3883"/>
                <a:gd name="T74" fmla="*/ 1475 w 5342"/>
                <a:gd name="T75" fmla="*/ 1654 h 3883"/>
                <a:gd name="T76" fmla="*/ 1910 w 5342"/>
                <a:gd name="T77" fmla="*/ 2007 h 3883"/>
                <a:gd name="T78" fmla="*/ 1648 w 5342"/>
                <a:gd name="T79" fmla="*/ 1976 h 3883"/>
                <a:gd name="T80" fmla="*/ 1612 w 5342"/>
                <a:gd name="T81" fmla="*/ 2210 h 3883"/>
                <a:gd name="T82" fmla="*/ 1421 w 5342"/>
                <a:gd name="T83" fmla="*/ 2454 h 3883"/>
                <a:gd name="T84" fmla="*/ 1298 w 5342"/>
                <a:gd name="T85" fmla="*/ 2736 h 3883"/>
                <a:gd name="T86" fmla="*/ 1251 w 5342"/>
                <a:gd name="T87" fmla="*/ 3020 h 3883"/>
                <a:gd name="T88" fmla="*/ 1215 w 5342"/>
                <a:gd name="T89" fmla="*/ 3379 h 3883"/>
                <a:gd name="T90" fmla="*/ 1463 w 5342"/>
                <a:gd name="T91" fmla="*/ 3680 h 3883"/>
                <a:gd name="T92" fmla="*/ 1307 w 5342"/>
                <a:gd name="T93" fmla="*/ 3727 h 3883"/>
                <a:gd name="T94" fmla="*/ 612 w 5342"/>
                <a:gd name="T95" fmla="*/ 3578 h 3883"/>
                <a:gd name="T96" fmla="*/ 584 w 5342"/>
                <a:gd name="T97" fmla="*/ 3259 h 3883"/>
                <a:gd name="T98" fmla="*/ 130 w 5342"/>
                <a:gd name="T99" fmla="*/ 2972 h 3883"/>
                <a:gd name="T100" fmla="*/ 210 w 5342"/>
                <a:gd name="T101" fmla="*/ 2336 h 3883"/>
                <a:gd name="T102" fmla="*/ 68 w 5342"/>
                <a:gd name="T103" fmla="*/ 1609 h 3883"/>
                <a:gd name="T104" fmla="*/ 439 w 5342"/>
                <a:gd name="T105" fmla="*/ 1758 h 3883"/>
                <a:gd name="T106" fmla="*/ 562 w 5342"/>
                <a:gd name="T107" fmla="*/ 1330 h 3883"/>
                <a:gd name="T108" fmla="*/ 709 w 5342"/>
                <a:gd name="T109" fmla="*/ 1545 h 3883"/>
                <a:gd name="T110" fmla="*/ 846 w 5342"/>
                <a:gd name="T111" fmla="*/ 1612 h 3883"/>
                <a:gd name="T112" fmla="*/ 718 w 5342"/>
                <a:gd name="T113" fmla="*/ 1261 h 3883"/>
                <a:gd name="T114" fmla="*/ 1128 w 5342"/>
                <a:gd name="T115" fmla="*/ 899 h 3883"/>
                <a:gd name="T116" fmla="*/ 442 w 5342"/>
                <a:gd name="T117" fmla="*/ 1089 h 3883"/>
                <a:gd name="T118" fmla="*/ 248 w 5342"/>
                <a:gd name="T119" fmla="*/ 1515 h 3883"/>
                <a:gd name="T120" fmla="*/ 141 w 5342"/>
                <a:gd name="T121" fmla="*/ 1519 h 3883"/>
                <a:gd name="T122" fmla="*/ 1090 w 5342"/>
                <a:gd name="T123" fmla="*/ 291 h 3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42" h="3883">
                  <a:moveTo>
                    <a:pt x="2551" y="3469"/>
                  </a:moveTo>
                  <a:lnTo>
                    <a:pt x="2551" y="3469"/>
                  </a:lnTo>
                  <a:lnTo>
                    <a:pt x="2592" y="3491"/>
                  </a:lnTo>
                  <a:lnTo>
                    <a:pt x="2603" y="3495"/>
                  </a:lnTo>
                  <a:lnTo>
                    <a:pt x="2620" y="3505"/>
                  </a:lnTo>
                  <a:lnTo>
                    <a:pt x="2648" y="3550"/>
                  </a:lnTo>
                  <a:lnTo>
                    <a:pt x="2670" y="3559"/>
                  </a:lnTo>
                  <a:lnTo>
                    <a:pt x="2686" y="3559"/>
                  </a:lnTo>
                  <a:lnTo>
                    <a:pt x="2830" y="3614"/>
                  </a:lnTo>
                  <a:lnTo>
                    <a:pt x="2819" y="3595"/>
                  </a:lnTo>
                  <a:lnTo>
                    <a:pt x="2809" y="3581"/>
                  </a:lnTo>
                  <a:lnTo>
                    <a:pt x="2807" y="3571"/>
                  </a:lnTo>
                  <a:lnTo>
                    <a:pt x="2821" y="3555"/>
                  </a:lnTo>
                  <a:lnTo>
                    <a:pt x="2840" y="3552"/>
                  </a:lnTo>
                  <a:lnTo>
                    <a:pt x="2856" y="3540"/>
                  </a:lnTo>
                  <a:lnTo>
                    <a:pt x="2864" y="3538"/>
                  </a:lnTo>
                  <a:lnTo>
                    <a:pt x="2854" y="3526"/>
                  </a:lnTo>
                  <a:lnTo>
                    <a:pt x="2849" y="3510"/>
                  </a:lnTo>
                  <a:lnTo>
                    <a:pt x="2849" y="3493"/>
                  </a:lnTo>
                  <a:lnTo>
                    <a:pt x="2849" y="3479"/>
                  </a:lnTo>
                  <a:lnTo>
                    <a:pt x="2913" y="3521"/>
                  </a:lnTo>
                  <a:lnTo>
                    <a:pt x="2920" y="3540"/>
                  </a:lnTo>
                  <a:lnTo>
                    <a:pt x="2942" y="3559"/>
                  </a:lnTo>
                  <a:lnTo>
                    <a:pt x="2953" y="3566"/>
                  </a:lnTo>
                  <a:lnTo>
                    <a:pt x="2968" y="3569"/>
                  </a:lnTo>
                  <a:lnTo>
                    <a:pt x="2961" y="3576"/>
                  </a:lnTo>
                  <a:lnTo>
                    <a:pt x="2958" y="3578"/>
                  </a:lnTo>
                  <a:lnTo>
                    <a:pt x="2972" y="3600"/>
                  </a:lnTo>
                  <a:lnTo>
                    <a:pt x="3015" y="3623"/>
                  </a:lnTo>
                  <a:lnTo>
                    <a:pt x="3024" y="3635"/>
                  </a:lnTo>
                  <a:lnTo>
                    <a:pt x="3029" y="3656"/>
                  </a:lnTo>
                  <a:lnTo>
                    <a:pt x="3034" y="3663"/>
                  </a:lnTo>
                  <a:lnTo>
                    <a:pt x="3036" y="3673"/>
                  </a:lnTo>
                  <a:lnTo>
                    <a:pt x="3031" y="3687"/>
                  </a:lnTo>
                  <a:lnTo>
                    <a:pt x="3024" y="3699"/>
                  </a:lnTo>
                  <a:lnTo>
                    <a:pt x="3017" y="3704"/>
                  </a:lnTo>
                  <a:lnTo>
                    <a:pt x="3013" y="3708"/>
                  </a:lnTo>
                  <a:lnTo>
                    <a:pt x="3008" y="3723"/>
                  </a:lnTo>
                  <a:lnTo>
                    <a:pt x="3039" y="3732"/>
                  </a:lnTo>
                  <a:lnTo>
                    <a:pt x="3041" y="3758"/>
                  </a:lnTo>
                  <a:lnTo>
                    <a:pt x="3022" y="3789"/>
                  </a:lnTo>
                  <a:lnTo>
                    <a:pt x="2991" y="3805"/>
                  </a:lnTo>
                  <a:lnTo>
                    <a:pt x="2873" y="3796"/>
                  </a:lnTo>
                  <a:lnTo>
                    <a:pt x="2838" y="3810"/>
                  </a:lnTo>
                  <a:lnTo>
                    <a:pt x="2804" y="3831"/>
                  </a:lnTo>
                  <a:lnTo>
                    <a:pt x="2781" y="3862"/>
                  </a:lnTo>
                  <a:lnTo>
                    <a:pt x="2764" y="3862"/>
                  </a:lnTo>
                  <a:lnTo>
                    <a:pt x="2689" y="3831"/>
                  </a:lnTo>
                  <a:lnTo>
                    <a:pt x="2637" y="3798"/>
                  </a:lnTo>
                  <a:lnTo>
                    <a:pt x="2547" y="3758"/>
                  </a:lnTo>
                  <a:lnTo>
                    <a:pt x="2509" y="3753"/>
                  </a:lnTo>
                  <a:lnTo>
                    <a:pt x="2466" y="3741"/>
                  </a:lnTo>
                  <a:lnTo>
                    <a:pt x="2426" y="3737"/>
                  </a:lnTo>
                  <a:lnTo>
                    <a:pt x="2407" y="3725"/>
                  </a:lnTo>
                  <a:lnTo>
                    <a:pt x="2398" y="3708"/>
                  </a:lnTo>
                  <a:lnTo>
                    <a:pt x="2398" y="3685"/>
                  </a:lnTo>
                  <a:lnTo>
                    <a:pt x="2414" y="3673"/>
                  </a:lnTo>
                  <a:lnTo>
                    <a:pt x="2438" y="3673"/>
                  </a:lnTo>
                  <a:lnTo>
                    <a:pt x="2459" y="3668"/>
                  </a:lnTo>
                  <a:lnTo>
                    <a:pt x="2469" y="3640"/>
                  </a:lnTo>
                  <a:lnTo>
                    <a:pt x="2454" y="3637"/>
                  </a:lnTo>
                  <a:lnTo>
                    <a:pt x="2445" y="3630"/>
                  </a:lnTo>
                  <a:lnTo>
                    <a:pt x="2398" y="3588"/>
                  </a:lnTo>
                  <a:lnTo>
                    <a:pt x="2391" y="3578"/>
                  </a:lnTo>
                  <a:lnTo>
                    <a:pt x="2388" y="3557"/>
                  </a:lnTo>
                  <a:lnTo>
                    <a:pt x="2395" y="3536"/>
                  </a:lnTo>
                  <a:lnTo>
                    <a:pt x="2419" y="3495"/>
                  </a:lnTo>
                  <a:lnTo>
                    <a:pt x="2431" y="3498"/>
                  </a:lnTo>
                  <a:lnTo>
                    <a:pt x="2532" y="3462"/>
                  </a:lnTo>
                  <a:lnTo>
                    <a:pt x="2551" y="3469"/>
                  </a:lnTo>
                  <a:moveTo>
                    <a:pt x="1896" y="3633"/>
                  </a:moveTo>
                  <a:lnTo>
                    <a:pt x="1896" y="3633"/>
                  </a:lnTo>
                  <a:lnTo>
                    <a:pt x="1908" y="3635"/>
                  </a:lnTo>
                  <a:lnTo>
                    <a:pt x="1920" y="3633"/>
                  </a:lnTo>
                  <a:lnTo>
                    <a:pt x="1927" y="3630"/>
                  </a:lnTo>
                  <a:lnTo>
                    <a:pt x="1929" y="3618"/>
                  </a:lnTo>
                  <a:lnTo>
                    <a:pt x="1922" y="3597"/>
                  </a:lnTo>
                  <a:lnTo>
                    <a:pt x="1934" y="3611"/>
                  </a:lnTo>
                  <a:lnTo>
                    <a:pt x="1948" y="3649"/>
                  </a:lnTo>
                  <a:lnTo>
                    <a:pt x="1958" y="3654"/>
                  </a:lnTo>
                  <a:lnTo>
                    <a:pt x="1972" y="3654"/>
                  </a:lnTo>
                  <a:lnTo>
                    <a:pt x="1984" y="3649"/>
                  </a:lnTo>
                  <a:lnTo>
                    <a:pt x="1984" y="3640"/>
                  </a:lnTo>
                  <a:lnTo>
                    <a:pt x="1970" y="3618"/>
                  </a:lnTo>
                  <a:lnTo>
                    <a:pt x="1984" y="3628"/>
                  </a:lnTo>
                  <a:lnTo>
                    <a:pt x="2000" y="3635"/>
                  </a:lnTo>
                  <a:lnTo>
                    <a:pt x="2012" y="3644"/>
                  </a:lnTo>
                  <a:lnTo>
                    <a:pt x="2015" y="3666"/>
                  </a:lnTo>
                  <a:lnTo>
                    <a:pt x="2022" y="3671"/>
                  </a:lnTo>
                  <a:lnTo>
                    <a:pt x="2029" y="3673"/>
                  </a:lnTo>
                  <a:lnTo>
                    <a:pt x="1974" y="3694"/>
                  </a:lnTo>
                  <a:lnTo>
                    <a:pt x="1960" y="3713"/>
                  </a:lnTo>
                  <a:lnTo>
                    <a:pt x="1953" y="3718"/>
                  </a:lnTo>
                  <a:lnTo>
                    <a:pt x="1934" y="3713"/>
                  </a:lnTo>
                  <a:lnTo>
                    <a:pt x="1787" y="3590"/>
                  </a:lnTo>
                  <a:lnTo>
                    <a:pt x="1771" y="3564"/>
                  </a:lnTo>
                  <a:lnTo>
                    <a:pt x="1764" y="3545"/>
                  </a:lnTo>
                  <a:lnTo>
                    <a:pt x="1776" y="3555"/>
                  </a:lnTo>
                  <a:lnTo>
                    <a:pt x="1844" y="3581"/>
                  </a:lnTo>
                  <a:lnTo>
                    <a:pt x="1866" y="3595"/>
                  </a:lnTo>
                  <a:lnTo>
                    <a:pt x="1887" y="3621"/>
                  </a:lnTo>
                  <a:lnTo>
                    <a:pt x="1896" y="3633"/>
                  </a:lnTo>
                  <a:moveTo>
                    <a:pt x="3478" y="3268"/>
                  </a:moveTo>
                  <a:lnTo>
                    <a:pt x="3478" y="3268"/>
                  </a:lnTo>
                  <a:lnTo>
                    <a:pt x="3497" y="3311"/>
                  </a:lnTo>
                  <a:lnTo>
                    <a:pt x="3497" y="3323"/>
                  </a:lnTo>
                  <a:lnTo>
                    <a:pt x="3493" y="3332"/>
                  </a:lnTo>
                  <a:lnTo>
                    <a:pt x="3481" y="3337"/>
                  </a:lnTo>
                  <a:lnTo>
                    <a:pt x="3464" y="3342"/>
                  </a:lnTo>
                  <a:lnTo>
                    <a:pt x="3374" y="3334"/>
                  </a:lnTo>
                  <a:lnTo>
                    <a:pt x="3348" y="3344"/>
                  </a:lnTo>
                  <a:lnTo>
                    <a:pt x="3327" y="3358"/>
                  </a:lnTo>
                  <a:lnTo>
                    <a:pt x="3306" y="3384"/>
                  </a:lnTo>
                  <a:lnTo>
                    <a:pt x="3275" y="3443"/>
                  </a:lnTo>
                  <a:lnTo>
                    <a:pt x="3263" y="3453"/>
                  </a:lnTo>
                  <a:lnTo>
                    <a:pt x="3242" y="3453"/>
                  </a:lnTo>
                  <a:lnTo>
                    <a:pt x="3190" y="3436"/>
                  </a:lnTo>
                  <a:lnTo>
                    <a:pt x="3190" y="3429"/>
                  </a:lnTo>
                  <a:lnTo>
                    <a:pt x="3199" y="3427"/>
                  </a:lnTo>
                  <a:lnTo>
                    <a:pt x="3195" y="3415"/>
                  </a:lnTo>
                  <a:lnTo>
                    <a:pt x="3195" y="3403"/>
                  </a:lnTo>
                  <a:lnTo>
                    <a:pt x="3202" y="3396"/>
                  </a:lnTo>
                  <a:lnTo>
                    <a:pt x="3209" y="3389"/>
                  </a:lnTo>
                  <a:lnTo>
                    <a:pt x="3204" y="3387"/>
                  </a:lnTo>
                  <a:lnTo>
                    <a:pt x="3195" y="3377"/>
                  </a:lnTo>
                  <a:lnTo>
                    <a:pt x="3190" y="3375"/>
                  </a:lnTo>
                  <a:lnTo>
                    <a:pt x="3204" y="3353"/>
                  </a:lnTo>
                  <a:lnTo>
                    <a:pt x="3211" y="3349"/>
                  </a:lnTo>
                  <a:lnTo>
                    <a:pt x="3223" y="3353"/>
                  </a:lnTo>
                  <a:lnTo>
                    <a:pt x="3225" y="3342"/>
                  </a:lnTo>
                  <a:lnTo>
                    <a:pt x="3218" y="3325"/>
                  </a:lnTo>
                  <a:lnTo>
                    <a:pt x="3230" y="3325"/>
                  </a:lnTo>
                  <a:lnTo>
                    <a:pt x="3249" y="3334"/>
                  </a:lnTo>
                  <a:lnTo>
                    <a:pt x="3261" y="3337"/>
                  </a:lnTo>
                  <a:lnTo>
                    <a:pt x="3268" y="3334"/>
                  </a:lnTo>
                  <a:lnTo>
                    <a:pt x="3289" y="3320"/>
                  </a:lnTo>
                  <a:lnTo>
                    <a:pt x="3299" y="3313"/>
                  </a:lnTo>
                  <a:lnTo>
                    <a:pt x="3292" y="3301"/>
                  </a:lnTo>
                  <a:lnTo>
                    <a:pt x="3289" y="3292"/>
                  </a:lnTo>
                  <a:lnTo>
                    <a:pt x="3292" y="3282"/>
                  </a:lnTo>
                  <a:lnTo>
                    <a:pt x="3296" y="3278"/>
                  </a:lnTo>
                  <a:lnTo>
                    <a:pt x="3296" y="3268"/>
                  </a:lnTo>
                  <a:lnTo>
                    <a:pt x="3268" y="3256"/>
                  </a:lnTo>
                  <a:lnTo>
                    <a:pt x="3261" y="3247"/>
                  </a:lnTo>
                  <a:lnTo>
                    <a:pt x="3254" y="3235"/>
                  </a:lnTo>
                  <a:lnTo>
                    <a:pt x="3256" y="3228"/>
                  </a:lnTo>
                  <a:lnTo>
                    <a:pt x="3263" y="3221"/>
                  </a:lnTo>
                  <a:lnTo>
                    <a:pt x="3275" y="3218"/>
                  </a:lnTo>
                  <a:lnTo>
                    <a:pt x="3296" y="3245"/>
                  </a:lnTo>
                  <a:lnTo>
                    <a:pt x="3322" y="3252"/>
                  </a:lnTo>
                  <a:lnTo>
                    <a:pt x="3384" y="3247"/>
                  </a:lnTo>
                  <a:lnTo>
                    <a:pt x="3450" y="3249"/>
                  </a:lnTo>
                  <a:lnTo>
                    <a:pt x="3478" y="3268"/>
                  </a:lnTo>
                  <a:moveTo>
                    <a:pt x="1454" y="3448"/>
                  </a:moveTo>
                  <a:lnTo>
                    <a:pt x="1454" y="3448"/>
                  </a:lnTo>
                  <a:lnTo>
                    <a:pt x="1504" y="3495"/>
                  </a:lnTo>
                  <a:lnTo>
                    <a:pt x="1530" y="3505"/>
                  </a:lnTo>
                  <a:lnTo>
                    <a:pt x="1563" y="3507"/>
                  </a:lnTo>
                  <a:lnTo>
                    <a:pt x="1589" y="3517"/>
                  </a:lnTo>
                  <a:lnTo>
                    <a:pt x="1610" y="3538"/>
                  </a:lnTo>
                  <a:lnTo>
                    <a:pt x="1634" y="3564"/>
                  </a:lnTo>
                  <a:lnTo>
                    <a:pt x="1646" y="3581"/>
                  </a:lnTo>
                  <a:lnTo>
                    <a:pt x="1688" y="3666"/>
                  </a:lnTo>
                  <a:lnTo>
                    <a:pt x="1691" y="3678"/>
                  </a:lnTo>
                  <a:lnTo>
                    <a:pt x="1679" y="3682"/>
                  </a:lnTo>
                  <a:lnTo>
                    <a:pt x="1660" y="3685"/>
                  </a:lnTo>
                  <a:lnTo>
                    <a:pt x="1648" y="3692"/>
                  </a:lnTo>
                  <a:lnTo>
                    <a:pt x="1636" y="3704"/>
                  </a:lnTo>
                  <a:lnTo>
                    <a:pt x="1622" y="3715"/>
                  </a:lnTo>
                  <a:lnTo>
                    <a:pt x="1612" y="3713"/>
                  </a:lnTo>
                  <a:lnTo>
                    <a:pt x="1598" y="3704"/>
                  </a:lnTo>
                  <a:lnTo>
                    <a:pt x="1563" y="3697"/>
                  </a:lnTo>
                  <a:lnTo>
                    <a:pt x="1549" y="3689"/>
                  </a:lnTo>
                  <a:lnTo>
                    <a:pt x="1546" y="3680"/>
                  </a:lnTo>
                  <a:lnTo>
                    <a:pt x="1565" y="3668"/>
                  </a:lnTo>
                  <a:lnTo>
                    <a:pt x="1591" y="3675"/>
                  </a:lnTo>
                  <a:lnTo>
                    <a:pt x="1615" y="3689"/>
                  </a:lnTo>
                  <a:lnTo>
                    <a:pt x="1638" y="3697"/>
                  </a:lnTo>
                  <a:lnTo>
                    <a:pt x="1636" y="3687"/>
                  </a:lnTo>
                  <a:lnTo>
                    <a:pt x="1596" y="3661"/>
                  </a:lnTo>
                  <a:lnTo>
                    <a:pt x="1560" y="3654"/>
                  </a:lnTo>
                  <a:lnTo>
                    <a:pt x="1553" y="3654"/>
                  </a:lnTo>
                  <a:lnTo>
                    <a:pt x="1546" y="3656"/>
                  </a:lnTo>
                  <a:lnTo>
                    <a:pt x="1537" y="3668"/>
                  </a:lnTo>
                  <a:lnTo>
                    <a:pt x="1532" y="3673"/>
                  </a:lnTo>
                  <a:lnTo>
                    <a:pt x="1501" y="3675"/>
                  </a:lnTo>
                  <a:lnTo>
                    <a:pt x="1475" y="3659"/>
                  </a:lnTo>
                  <a:lnTo>
                    <a:pt x="1454" y="3628"/>
                  </a:lnTo>
                  <a:lnTo>
                    <a:pt x="1452" y="3585"/>
                  </a:lnTo>
                  <a:lnTo>
                    <a:pt x="1447" y="3585"/>
                  </a:lnTo>
                  <a:lnTo>
                    <a:pt x="1445" y="3578"/>
                  </a:lnTo>
                  <a:lnTo>
                    <a:pt x="1463" y="3588"/>
                  </a:lnTo>
                  <a:lnTo>
                    <a:pt x="1485" y="3604"/>
                  </a:lnTo>
                  <a:lnTo>
                    <a:pt x="1504" y="3618"/>
                  </a:lnTo>
                  <a:lnTo>
                    <a:pt x="1518" y="3614"/>
                  </a:lnTo>
                  <a:lnTo>
                    <a:pt x="1513" y="3609"/>
                  </a:lnTo>
                  <a:lnTo>
                    <a:pt x="1508" y="3600"/>
                  </a:lnTo>
                  <a:lnTo>
                    <a:pt x="1504" y="3592"/>
                  </a:lnTo>
                  <a:lnTo>
                    <a:pt x="1506" y="3588"/>
                  </a:lnTo>
                  <a:lnTo>
                    <a:pt x="1508" y="3585"/>
                  </a:lnTo>
                  <a:lnTo>
                    <a:pt x="1504" y="3581"/>
                  </a:lnTo>
                  <a:lnTo>
                    <a:pt x="1471" y="3562"/>
                  </a:lnTo>
                  <a:lnTo>
                    <a:pt x="1463" y="3552"/>
                  </a:lnTo>
                  <a:lnTo>
                    <a:pt x="1471" y="3538"/>
                  </a:lnTo>
                  <a:lnTo>
                    <a:pt x="1471" y="3531"/>
                  </a:lnTo>
                  <a:lnTo>
                    <a:pt x="1411" y="3543"/>
                  </a:lnTo>
                  <a:lnTo>
                    <a:pt x="1402" y="3543"/>
                  </a:lnTo>
                  <a:lnTo>
                    <a:pt x="1395" y="3538"/>
                  </a:lnTo>
                  <a:lnTo>
                    <a:pt x="1385" y="3538"/>
                  </a:lnTo>
                  <a:lnTo>
                    <a:pt x="1376" y="3536"/>
                  </a:lnTo>
                  <a:lnTo>
                    <a:pt x="1371" y="3524"/>
                  </a:lnTo>
                  <a:lnTo>
                    <a:pt x="1374" y="3519"/>
                  </a:lnTo>
                  <a:lnTo>
                    <a:pt x="1385" y="3507"/>
                  </a:lnTo>
                  <a:lnTo>
                    <a:pt x="1388" y="3495"/>
                  </a:lnTo>
                  <a:lnTo>
                    <a:pt x="1374" y="3498"/>
                  </a:lnTo>
                  <a:lnTo>
                    <a:pt x="1364" y="3505"/>
                  </a:lnTo>
                  <a:lnTo>
                    <a:pt x="1352" y="3507"/>
                  </a:lnTo>
                  <a:lnTo>
                    <a:pt x="1338" y="3502"/>
                  </a:lnTo>
                  <a:lnTo>
                    <a:pt x="1336" y="3493"/>
                  </a:lnTo>
                  <a:lnTo>
                    <a:pt x="1397" y="3455"/>
                  </a:lnTo>
                  <a:lnTo>
                    <a:pt x="1423" y="3448"/>
                  </a:lnTo>
                  <a:lnTo>
                    <a:pt x="1454" y="3448"/>
                  </a:lnTo>
                  <a:moveTo>
                    <a:pt x="2249" y="3533"/>
                  </a:moveTo>
                  <a:lnTo>
                    <a:pt x="2249" y="3533"/>
                  </a:lnTo>
                  <a:lnTo>
                    <a:pt x="2213" y="3777"/>
                  </a:lnTo>
                  <a:lnTo>
                    <a:pt x="2208" y="3794"/>
                  </a:lnTo>
                  <a:lnTo>
                    <a:pt x="2199" y="3801"/>
                  </a:lnTo>
                  <a:lnTo>
                    <a:pt x="2182" y="3803"/>
                  </a:lnTo>
                  <a:lnTo>
                    <a:pt x="2171" y="3794"/>
                  </a:lnTo>
                  <a:lnTo>
                    <a:pt x="2140" y="3720"/>
                  </a:lnTo>
                  <a:lnTo>
                    <a:pt x="2130" y="3708"/>
                  </a:lnTo>
                  <a:lnTo>
                    <a:pt x="2119" y="3697"/>
                  </a:lnTo>
                  <a:lnTo>
                    <a:pt x="2093" y="3682"/>
                  </a:lnTo>
                  <a:lnTo>
                    <a:pt x="2111" y="3678"/>
                  </a:lnTo>
                  <a:lnTo>
                    <a:pt x="2121" y="3671"/>
                  </a:lnTo>
                  <a:lnTo>
                    <a:pt x="2130" y="3659"/>
                  </a:lnTo>
                  <a:lnTo>
                    <a:pt x="2138" y="3640"/>
                  </a:lnTo>
                  <a:lnTo>
                    <a:pt x="2142" y="3616"/>
                  </a:lnTo>
                  <a:lnTo>
                    <a:pt x="2145" y="3611"/>
                  </a:lnTo>
                  <a:lnTo>
                    <a:pt x="2154" y="3616"/>
                  </a:lnTo>
                  <a:lnTo>
                    <a:pt x="2156" y="3618"/>
                  </a:lnTo>
                  <a:lnTo>
                    <a:pt x="2175" y="3609"/>
                  </a:lnTo>
                  <a:lnTo>
                    <a:pt x="2171" y="3597"/>
                  </a:lnTo>
                  <a:lnTo>
                    <a:pt x="2166" y="3583"/>
                  </a:lnTo>
                  <a:lnTo>
                    <a:pt x="2161" y="3590"/>
                  </a:lnTo>
                  <a:lnTo>
                    <a:pt x="2154" y="3592"/>
                  </a:lnTo>
                  <a:lnTo>
                    <a:pt x="2147" y="3590"/>
                  </a:lnTo>
                  <a:lnTo>
                    <a:pt x="2140" y="3585"/>
                  </a:lnTo>
                  <a:lnTo>
                    <a:pt x="2145" y="3555"/>
                  </a:lnTo>
                  <a:lnTo>
                    <a:pt x="2159" y="3529"/>
                  </a:lnTo>
                  <a:lnTo>
                    <a:pt x="2192" y="3476"/>
                  </a:lnTo>
                  <a:lnTo>
                    <a:pt x="2206" y="3462"/>
                  </a:lnTo>
                  <a:lnTo>
                    <a:pt x="2239" y="3396"/>
                  </a:lnTo>
                  <a:lnTo>
                    <a:pt x="2239" y="3358"/>
                  </a:lnTo>
                  <a:lnTo>
                    <a:pt x="2253" y="3294"/>
                  </a:lnTo>
                  <a:lnTo>
                    <a:pt x="2275" y="3240"/>
                  </a:lnTo>
                  <a:lnTo>
                    <a:pt x="2291" y="3247"/>
                  </a:lnTo>
                  <a:lnTo>
                    <a:pt x="2282" y="3408"/>
                  </a:lnTo>
                  <a:lnTo>
                    <a:pt x="2275" y="3450"/>
                  </a:lnTo>
                  <a:lnTo>
                    <a:pt x="2249" y="3533"/>
                  </a:lnTo>
                  <a:moveTo>
                    <a:pt x="5314" y="2949"/>
                  </a:moveTo>
                  <a:lnTo>
                    <a:pt x="5314" y="2949"/>
                  </a:lnTo>
                  <a:lnTo>
                    <a:pt x="5276" y="2956"/>
                  </a:lnTo>
                  <a:lnTo>
                    <a:pt x="5252" y="2953"/>
                  </a:lnTo>
                  <a:lnTo>
                    <a:pt x="5205" y="2939"/>
                  </a:lnTo>
                  <a:lnTo>
                    <a:pt x="5160" y="2937"/>
                  </a:lnTo>
                  <a:lnTo>
                    <a:pt x="5023" y="2890"/>
                  </a:lnTo>
                  <a:lnTo>
                    <a:pt x="5004" y="2873"/>
                  </a:lnTo>
                  <a:lnTo>
                    <a:pt x="5006" y="2837"/>
                  </a:lnTo>
                  <a:lnTo>
                    <a:pt x="5004" y="2795"/>
                  </a:lnTo>
                  <a:lnTo>
                    <a:pt x="4990" y="2717"/>
                  </a:lnTo>
                  <a:lnTo>
                    <a:pt x="4990" y="2705"/>
                  </a:lnTo>
                  <a:lnTo>
                    <a:pt x="4992" y="2691"/>
                  </a:lnTo>
                  <a:lnTo>
                    <a:pt x="5002" y="2662"/>
                  </a:lnTo>
                  <a:lnTo>
                    <a:pt x="5004" y="2643"/>
                  </a:lnTo>
                  <a:lnTo>
                    <a:pt x="5004" y="2620"/>
                  </a:lnTo>
                  <a:lnTo>
                    <a:pt x="5006" y="2606"/>
                  </a:lnTo>
                  <a:lnTo>
                    <a:pt x="5018" y="2610"/>
                  </a:lnTo>
                  <a:lnTo>
                    <a:pt x="5056" y="2646"/>
                  </a:lnTo>
                  <a:lnTo>
                    <a:pt x="5068" y="2655"/>
                  </a:lnTo>
                  <a:lnTo>
                    <a:pt x="5089" y="2665"/>
                  </a:lnTo>
                  <a:lnTo>
                    <a:pt x="5120" y="2684"/>
                  </a:lnTo>
                  <a:lnTo>
                    <a:pt x="5158" y="2684"/>
                  </a:lnTo>
                  <a:lnTo>
                    <a:pt x="5177" y="2688"/>
                  </a:lnTo>
                  <a:lnTo>
                    <a:pt x="5184" y="2693"/>
                  </a:lnTo>
                  <a:lnTo>
                    <a:pt x="5203" y="2717"/>
                  </a:lnTo>
                  <a:lnTo>
                    <a:pt x="5212" y="2724"/>
                  </a:lnTo>
                  <a:lnTo>
                    <a:pt x="5222" y="2729"/>
                  </a:lnTo>
                  <a:lnTo>
                    <a:pt x="5269" y="2738"/>
                  </a:lnTo>
                  <a:lnTo>
                    <a:pt x="5318" y="2762"/>
                  </a:lnTo>
                  <a:lnTo>
                    <a:pt x="5335" y="2774"/>
                  </a:lnTo>
                  <a:lnTo>
                    <a:pt x="5333" y="2781"/>
                  </a:lnTo>
                  <a:lnTo>
                    <a:pt x="5333" y="2785"/>
                  </a:lnTo>
                  <a:lnTo>
                    <a:pt x="5333" y="2788"/>
                  </a:lnTo>
                  <a:lnTo>
                    <a:pt x="5328" y="2793"/>
                  </a:lnTo>
                  <a:lnTo>
                    <a:pt x="5337" y="2809"/>
                  </a:lnTo>
                  <a:lnTo>
                    <a:pt x="5342" y="2821"/>
                  </a:lnTo>
                  <a:lnTo>
                    <a:pt x="5342" y="2833"/>
                  </a:lnTo>
                  <a:lnTo>
                    <a:pt x="5340" y="2849"/>
                  </a:lnTo>
                  <a:lnTo>
                    <a:pt x="5330" y="2878"/>
                  </a:lnTo>
                  <a:lnTo>
                    <a:pt x="5328" y="2892"/>
                  </a:lnTo>
                  <a:lnTo>
                    <a:pt x="5333" y="2901"/>
                  </a:lnTo>
                  <a:lnTo>
                    <a:pt x="5335" y="2908"/>
                  </a:lnTo>
                  <a:lnTo>
                    <a:pt x="5330" y="2918"/>
                  </a:lnTo>
                  <a:lnTo>
                    <a:pt x="5326" y="2930"/>
                  </a:lnTo>
                  <a:lnTo>
                    <a:pt x="5321" y="2942"/>
                  </a:lnTo>
                  <a:lnTo>
                    <a:pt x="5314" y="2949"/>
                  </a:lnTo>
                  <a:moveTo>
                    <a:pt x="380" y="3110"/>
                  </a:moveTo>
                  <a:lnTo>
                    <a:pt x="380" y="3110"/>
                  </a:lnTo>
                  <a:lnTo>
                    <a:pt x="394" y="3114"/>
                  </a:lnTo>
                  <a:lnTo>
                    <a:pt x="409" y="3110"/>
                  </a:lnTo>
                  <a:lnTo>
                    <a:pt x="420" y="3119"/>
                  </a:lnTo>
                  <a:lnTo>
                    <a:pt x="423" y="3133"/>
                  </a:lnTo>
                  <a:lnTo>
                    <a:pt x="416" y="3164"/>
                  </a:lnTo>
                  <a:lnTo>
                    <a:pt x="420" y="3176"/>
                  </a:lnTo>
                  <a:lnTo>
                    <a:pt x="428" y="3190"/>
                  </a:lnTo>
                  <a:lnTo>
                    <a:pt x="435" y="3211"/>
                  </a:lnTo>
                  <a:lnTo>
                    <a:pt x="444" y="3223"/>
                  </a:lnTo>
                  <a:lnTo>
                    <a:pt x="425" y="3230"/>
                  </a:lnTo>
                  <a:lnTo>
                    <a:pt x="404" y="3214"/>
                  </a:lnTo>
                  <a:lnTo>
                    <a:pt x="383" y="3183"/>
                  </a:lnTo>
                  <a:lnTo>
                    <a:pt x="354" y="3126"/>
                  </a:lnTo>
                  <a:lnTo>
                    <a:pt x="345" y="3098"/>
                  </a:lnTo>
                  <a:lnTo>
                    <a:pt x="350" y="3081"/>
                  </a:lnTo>
                  <a:lnTo>
                    <a:pt x="373" y="3072"/>
                  </a:lnTo>
                  <a:lnTo>
                    <a:pt x="380" y="3110"/>
                  </a:lnTo>
                  <a:moveTo>
                    <a:pt x="1752" y="2726"/>
                  </a:moveTo>
                  <a:lnTo>
                    <a:pt x="1752" y="2726"/>
                  </a:lnTo>
                  <a:lnTo>
                    <a:pt x="1806" y="2755"/>
                  </a:lnTo>
                  <a:lnTo>
                    <a:pt x="1821" y="2766"/>
                  </a:lnTo>
                  <a:lnTo>
                    <a:pt x="1832" y="2783"/>
                  </a:lnTo>
                  <a:lnTo>
                    <a:pt x="1840" y="2790"/>
                  </a:lnTo>
                  <a:lnTo>
                    <a:pt x="1847" y="2793"/>
                  </a:lnTo>
                  <a:lnTo>
                    <a:pt x="1861" y="2793"/>
                  </a:lnTo>
                  <a:lnTo>
                    <a:pt x="1873" y="2795"/>
                  </a:lnTo>
                  <a:lnTo>
                    <a:pt x="1896" y="2807"/>
                  </a:lnTo>
                  <a:lnTo>
                    <a:pt x="1884" y="2804"/>
                  </a:lnTo>
                  <a:lnTo>
                    <a:pt x="1873" y="2807"/>
                  </a:lnTo>
                  <a:lnTo>
                    <a:pt x="1866" y="2814"/>
                  </a:lnTo>
                  <a:lnTo>
                    <a:pt x="1866" y="2828"/>
                  </a:lnTo>
                  <a:lnTo>
                    <a:pt x="1868" y="2835"/>
                  </a:lnTo>
                  <a:lnTo>
                    <a:pt x="1880" y="2842"/>
                  </a:lnTo>
                  <a:lnTo>
                    <a:pt x="1882" y="2849"/>
                  </a:lnTo>
                  <a:lnTo>
                    <a:pt x="1882" y="2859"/>
                  </a:lnTo>
                  <a:lnTo>
                    <a:pt x="1875" y="2863"/>
                  </a:lnTo>
                  <a:lnTo>
                    <a:pt x="1868" y="2863"/>
                  </a:lnTo>
                  <a:lnTo>
                    <a:pt x="1861" y="2868"/>
                  </a:lnTo>
                  <a:lnTo>
                    <a:pt x="1840" y="2911"/>
                  </a:lnTo>
                  <a:lnTo>
                    <a:pt x="1854" y="2932"/>
                  </a:lnTo>
                  <a:lnTo>
                    <a:pt x="1880" y="2927"/>
                  </a:lnTo>
                  <a:lnTo>
                    <a:pt x="1892" y="2897"/>
                  </a:lnTo>
                  <a:lnTo>
                    <a:pt x="1899" y="2897"/>
                  </a:lnTo>
                  <a:lnTo>
                    <a:pt x="1941" y="2868"/>
                  </a:lnTo>
                  <a:lnTo>
                    <a:pt x="1967" y="2854"/>
                  </a:lnTo>
                  <a:lnTo>
                    <a:pt x="1970" y="2852"/>
                  </a:lnTo>
                  <a:lnTo>
                    <a:pt x="1967" y="2842"/>
                  </a:lnTo>
                  <a:lnTo>
                    <a:pt x="1962" y="2833"/>
                  </a:lnTo>
                  <a:lnTo>
                    <a:pt x="1960" y="2830"/>
                  </a:lnTo>
                  <a:lnTo>
                    <a:pt x="1953" y="2830"/>
                  </a:lnTo>
                  <a:lnTo>
                    <a:pt x="1944" y="2826"/>
                  </a:lnTo>
                  <a:lnTo>
                    <a:pt x="1939" y="2821"/>
                  </a:lnTo>
                  <a:lnTo>
                    <a:pt x="1934" y="2816"/>
                  </a:lnTo>
                  <a:lnTo>
                    <a:pt x="1934" y="2804"/>
                  </a:lnTo>
                  <a:lnTo>
                    <a:pt x="1944" y="2807"/>
                  </a:lnTo>
                  <a:lnTo>
                    <a:pt x="1955" y="2816"/>
                  </a:lnTo>
                  <a:lnTo>
                    <a:pt x="1960" y="2821"/>
                  </a:lnTo>
                  <a:lnTo>
                    <a:pt x="1967" y="2804"/>
                  </a:lnTo>
                  <a:lnTo>
                    <a:pt x="1962" y="2785"/>
                  </a:lnTo>
                  <a:lnTo>
                    <a:pt x="1951" y="2764"/>
                  </a:lnTo>
                  <a:lnTo>
                    <a:pt x="1944" y="2743"/>
                  </a:lnTo>
                  <a:lnTo>
                    <a:pt x="1948" y="2750"/>
                  </a:lnTo>
                  <a:lnTo>
                    <a:pt x="1960" y="2759"/>
                  </a:lnTo>
                  <a:lnTo>
                    <a:pt x="1958" y="2738"/>
                  </a:lnTo>
                  <a:lnTo>
                    <a:pt x="1948" y="2707"/>
                  </a:lnTo>
                  <a:lnTo>
                    <a:pt x="1946" y="2698"/>
                  </a:lnTo>
                  <a:lnTo>
                    <a:pt x="1960" y="2695"/>
                  </a:lnTo>
                  <a:lnTo>
                    <a:pt x="1984" y="2717"/>
                  </a:lnTo>
                  <a:lnTo>
                    <a:pt x="2029" y="2769"/>
                  </a:lnTo>
                  <a:lnTo>
                    <a:pt x="2031" y="2776"/>
                  </a:lnTo>
                  <a:lnTo>
                    <a:pt x="2033" y="2788"/>
                  </a:lnTo>
                  <a:lnTo>
                    <a:pt x="2036" y="2797"/>
                  </a:lnTo>
                  <a:lnTo>
                    <a:pt x="2041" y="2802"/>
                  </a:lnTo>
                  <a:lnTo>
                    <a:pt x="2043" y="2804"/>
                  </a:lnTo>
                  <a:lnTo>
                    <a:pt x="2062" y="2816"/>
                  </a:lnTo>
                  <a:lnTo>
                    <a:pt x="2069" y="2833"/>
                  </a:lnTo>
                  <a:lnTo>
                    <a:pt x="2069" y="2845"/>
                  </a:lnTo>
                  <a:lnTo>
                    <a:pt x="2062" y="2852"/>
                  </a:lnTo>
                  <a:lnTo>
                    <a:pt x="2043" y="2868"/>
                  </a:lnTo>
                  <a:lnTo>
                    <a:pt x="2012" y="2887"/>
                  </a:lnTo>
                  <a:lnTo>
                    <a:pt x="1962" y="2890"/>
                  </a:lnTo>
                  <a:lnTo>
                    <a:pt x="1948" y="2894"/>
                  </a:lnTo>
                  <a:lnTo>
                    <a:pt x="1941" y="2904"/>
                  </a:lnTo>
                  <a:lnTo>
                    <a:pt x="1941" y="2920"/>
                  </a:lnTo>
                  <a:lnTo>
                    <a:pt x="1948" y="2927"/>
                  </a:lnTo>
                  <a:lnTo>
                    <a:pt x="1960" y="2925"/>
                  </a:lnTo>
                  <a:lnTo>
                    <a:pt x="1970" y="2918"/>
                  </a:lnTo>
                  <a:lnTo>
                    <a:pt x="1965" y="2911"/>
                  </a:lnTo>
                  <a:lnTo>
                    <a:pt x="1965" y="2906"/>
                  </a:lnTo>
                  <a:lnTo>
                    <a:pt x="1967" y="2894"/>
                  </a:lnTo>
                  <a:lnTo>
                    <a:pt x="1981" y="2894"/>
                  </a:lnTo>
                  <a:lnTo>
                    <a:pt x="2033" y="2899"/>
                  </a:lnTo>
                  <a:lnTo>
                    <a:pt x="2045" y="2908"/>
                  </a:lnTo>
                  <a:lnTo>
                    <a:pt x="2133" y="3003"/>
                  </a:lnTo>
                  <a:lnTo>
                    <a:pt x="2140" y="3013"/>
                  </a:lnTo>
                  <a:lnTo>
                    <a:pt x="2166" y="3065"/>
                  </a:lnTo>
                  <a:lnTo>
                    <a:pt x="2175" y="3086"/>
                  </a:lnTo>
                  <a:lnTo>
                    <a:pt x="2168" y="3086"/>
                  </a:lnTo>
                  <a:lnTo>
                    <a:pt x="2159" y="3074"/>
                  </a:lnTo>
                  <a:lnTo>
                    <a:pt x="2145" y="3067"/>
                  </a:lnTo>
                  <a:lnTo>
                    <a:pt x="2133" y="3072"/>
                  </a:lnTo>
                  <a:lnTo>
                    <a:pt x="2130" y="3095"/>
                  </a:lnTo>
                  <a:lnTo>
                    <a:pt x="2138" y="3110"/>
                  </a:lnTo>
                  <a:lnTo>
                    <a:pt x="2161" y="3138"/>
                  </a:lnTo>
                  <a:lnTo>
                    <a:pt x="2171" y="3157"/>
                  </a:lnTo>
                  <a:lnTo>
                    <a:pt x="2175" y="3183"/>
                  </a:lnTo>
                  <a:lnTo>
                    <a:pt x="2178" y="3209"/>
                  </a:lnTo>
                  <a:lnTo>
                    <a:pt x="2178" y="3230"/>
                  </a:lnTo>
                  <a:lnTo>
                    <a:pt x="2168" y="3259"/>
                  </a:lnTo>
                  <a:lnTo>
                    <a:pt x="2168" y="3268"/>
                  </a:lnTo>
                  <a:lnTo>
                    <a:pt x="2173" y="3294"/>
                  </a:lnTo>
                  <a:lnTo>
                    <a:pt x="2171" y="3301"/>
                  </a:lnTo>
                  <a:lnTo>
                    <a:pt x="2156" y="3327"/>
                  </a:lnTo>
                  <a:lnTo>
                    <a:pt x="2152" y="3344"/>
                  </a:lnTo>
                  <a:lnTo>
                    <a:pt x="2149" y="3358"/>
                  </a:lnTo>
                  <a:lnTo>
                    <a:pt x="2145" y="3372"/>
                  </a:lnTo>
                  <a:lnTo>
                    <a:pt x="2135" y="3384"/>
                  </a:lnTo>
                  <a:lnTo>
                    <a:pt x="2126" y="3387"/>
                  </a:lnTo>
                  <a:lnTo>
                    <a:pt x="2097" y="3389"/>
                  </a:lnTo>
                  <a:lnTo>
                    <a:pt x="2064" y="3394"/>
                  </a:lnTo>
                  <a:lnTo>
                    <a:pt x="2052" y="3396"/>
                  </a:lnTo>
                  <a:lnTo>
                    <a:pt x="2038" y="3405"/>
                  </a:lnTo>
                  <a:lnTo>
                    <a:pt x="2029" y="3415"/>
                  </a:lnTo>
                  <a:lnTo>
                    <a:pt x="2022" y="3429"/>
                  </a:lnTo>
                  <a:lnTo>
                    <a:pt x="2010" y="3446"/>
                  </a:lnTo>
                  <a:lnTo>
                    <a:pt x="1993" y="3446"/>
                  </a:lnTo>
                  <a:lnTo>
                    <a:pt x="1962" y="3431"/>
                  </a:lnTo>
                  <a:lnTo>
                    <a:pt x="1913" y="3434"/>
                  </a:lnTo>
                  <a:lnTo>
                    <a:pt x="1896" y="3431"/>
                  </a:lnTo>
                  <a:lnTo>
                    <a:pt x="1889" y="3429"/>
                  </a:lnTo>
                  <a:lnTo>
                    <a:pt x="1882" y="3424"/>
                  </a:lnTo>
                  <a:lnTo>
                    <a:pt x="1875" y="3420"/>
                  </a:lnTo>
                  <a:lnTo>
                    <a:pt x="1866" y="3420"/>
                  </a:lnTo>
                  <a:lnTo>
                    <a:pt x="1847" y="3422"/>
                  </a:lnTo>
                  <a:lnTo>
                    <a:pt x="1837" y="3422"/>
                  </a:lnTo>
                  <a:lnTo>
                    <a:pt x="1776" y="3394"/>
                  </a:lnTo>
                  <a:lnTo>
                    <a:pt x="1754" y="3396"/>
                  </a:lnTo>
                  <a:lnTo>
                    <a:pt x="1750" y="3405"/>
                  </a:lnTo>
                  <a:lnTo>
                    <a:pt x="1752" y="3434"/>
                  </a:lnTo>
                  <a:lnTo>
                    <a:pt x="1740" y="3427"/>
                  </a:lnTo>
                  <a:lnTo>
                    <a:pt x="1721" y="3408"/>
                  </a:lnTo>
                  <a:lnTo>
                    <a:pt x="1707" y="3403"/>
                  </a:lnTo>
                  <a:lnTo>
                    <a:pt x="1693" y="3405"/>
                  </a:lnTo>
                  <a:lnTo>
                    <a:pt x="1664" y="3415"/>
                  </a:lnTo>
                  <a:lnTo>
                    <a:pt x="1653" y="3410"/>
                  </a:lnTo>
                  <a:lnTo>
                    <a:pt x="1702" y="3360"/>
                  </a:lnTo>
                  <a:lnTo>
                    <a:pt x="1709" y="3342"/>
                  </a:lnTo>
                  <a:lnTo>
                    <a:pt x="1693" y="3325"/>
                  </a:lnTo>
                  <a:lnTo>
                    <a:pt x="1681" y="3304"/>
                  </a:lnTo>
                  <a:lnTo>
                    <a:pt x="1669" y="3289"/>
                  </a:lnTo>
                  <a:lnTo>
                    <a:pt x="1655" y="3285"/>
                  </a:lnTo>
                  <a:lnTo>
                    <a:pt x="1643" y="3289"/>
                  </a:lnTo>
                  <a:lnTo>
                    <a:pt x="1636" y="3294"/>
                  </a:lnTo>
                  <a:lnTo>
                    <a:pt x="1627" y="3299"/>
                  </a:lnTo>
                  <a:lnTo>
                    <a:pt x="1615" y="3299"/>
                  </a:lnTo>
                  <a:lnTo>
                    <a:pt x="1596" y="3285"/>
                  </a:lnTo>
                  <a:lnTo>
                    <a:pt x="1586" y="3282"/>
                  </a:lnTo>
                  <a:lnTo>
                    <a:pt x="1579" y="3294"/>
                  </a:lnTo>
                  <a:lnTo>
                    <a:pt x="1584" y="3313"/>
                  </a:lnTo>
                  <a:lnTo>
                    <a:pt x="1615" y="3349"/>
                  </a:lnTo>
                  <a:lnTo>
                    <a:pt x="1615" y="3370"/>
                  </a:lnTo>
                  <a:lnTo>
                    <a:pt x="1612" y="3372"/>
                  </a:lnTo>
                  <a:lnTo>
                    <a:pt x="1586" y="3372"/>
                  </a:lnTo>
                  <a:lnTo>
                    <a:pt x="1584" y="3368"/>
                  </a:lnTo>
                  <a:lnTo>
                    <a:pt x="1584" y="3363"/>
                  </a:lnTo>
                  <a:lnTo>
                    <a:pt x="1582" y="3356"/>
                  </a:lnTo>
                  <a:lnTo>
                    <a:pt x="1584" y="3358"/>
                  </a:lnTo>
                  <a:lnTo>
                    <a:pt x="1586" y="3351"/>
                  </a:lnTo>
                  <a:lnTo>
                    <a:pt x="1584" y="3342"/>
                  </a:lnTo>
                  <a:lnTo>
                    <a:pt x="1570" y="3313"/>
                  </a:lnTo>
                  <a:lnTo>
                    <a:pt x="1565" y="3301"/>
                  </a:lnTo>
                  <a:lnTo>
                    <a:pt x="1565" y="3287"/>
                  </a:lnTo>
                  <a:lnTo>
                    <a:pt x="1568" y="3275"/>
                  </a:lnTo>
                  <a:lnTo>
                    <a:pt x="1565" y="3263"/>
                  </a:lnTo>
                  <a:lnTo>
                    <a:pt x="1553" y="3259"/>
                  </a:lnTo>
                  <a:lnTo>
                    <a:pt x="1523" y="3256"/>
                  </a:lnTo>
                  <a:lnTo>
                    <a:pt x="1513" y="3252"/>
                  </a:lnTo>
                  <a:lnTo>
                    <a:pt x="1504" y="3245"/>
                  </a:lnTo>
                  <a:lnTo>
                    <a:pt x="1499" y="3240"/>
                  </a:lnTo>
                  <a:lnTo>
                    <a:pt x="1497" y="3233"/>
                  </a:lnTo>
                  <a:lnTo>
                    <a:pt x="1489" y="3221"/>
                  </a:lnTo>
                  <a:lnTo>
                    <a:pt x="1485" y="3214"/>
                  </a:lnTo>
                  <a:lnTo>
                    <a:pt x="1487" y="3207"/>
                  </a:lnTo>
                  <a:lnTo>
                    <a:pt x="1492" y="3195"/>
                  </a:lnTo>
                  <a:lnTo>
                    <a:pt x="1492" y="3185"/>
                  </a:lnTo>
                  <a:lnTo>
                    <a:pt x="1487" y="3174"/>
                  </a:lnTo>
                  <a:lnTo>
                    <a:pt x="1478" y="3152"/>
                  </a:lnTo>
                  <a:lnTo>
                    <a:pt x="1475" y="3145"/>
                  </a:lnTo>
                  <a:lnTo>
                    <a:pt x="1471" y="3100"/>
                  </a:lnTo>
                  <a:lnTo>
                    <a:pt x="1463" y="3095"/>
                  </a:lnTo>
                  <a:lnTo>
                    <a:pt x="1452" y="3095"/>
                  </a:lnTo>
                  <a:lnTo>
                    <a:pt x="1430" y="3100"/>
                  </a:lnTo>
                  <a:lnTo>
                    <a:pt x="1421" y="3098"/>
                  </a:lnTo>
                  <a:lnTo>
                    <a:pt x="1409" y="3091"/>
                  </a:lnTo>
                  <a:lnTo>
                    <a:pt x="1388" y="3069"/>
                  </a:lnTo>
                  <a:lnTo>
                    <a:pt x="1400" y="3065"/>
                  </a:lnTo>
                  <a:lnTo>
                    <a:pt x="1414" y="3060"/>
                  </a:lnTo>
                  <a:lnTo>
                    <a:pt x="1423" y="3055"/>
                  </a:lnTo>
                  <a:lnTo>
                    <a:pt x="1430" y="3039"/>
                  </a:lnTo>
                  <a:lnTo>
                    <a:pt x="1388" y="3027"/>
                  </a:lnTo>
                  <a:lnTo>
                    <a:pt x="1393" y="3027"/>
                  </a:lnTo>
                  <a:lnTo>
                    <a:pt x="1411" y="3024"/>
                  </a:lnTo>
                  <a:lnTo>
                    <a:pt x="1402" y="3010"/>
                  </a:lnTo>
                  <a:lnTo>
                    <a:pt x="1388" y="3003"/>
                  </a:lnTo>
                  <a:lnTo>
                    <a:pt x="1359" y="3003"/>
                  </a:lnTo>
                  <a:lnTo>
                    <a:pt x="1348" y="3001"/>
                  </a:lnTo>
                  <a:lnTo>
                    <a:pt x="1319" y="2972"/>
                  </a:lnTo>
                  <a:lnTo>
                    <a:pt x="1317" y="2965"/>
                  </a:lnTo>
                  <a:lnTo>
                    <a:pt x="1338" y="2970"/>
                  </a:lnTo>
                  <a:lnTo>
                    <a:pt x="1362" y="2987"/>
                  </a:lnTo>
                  <a:lnTo>
                    <a:pt x="1383" y="2996"/>
                  </a:lnTo>
                  <a:lnTo>
                    <a:pt x="1402" y="2989"/>
                  </a:lnTo>
                  <a:lnTo>
                    <a:pt x="1322" y="2934"/>
                  </a:lnTo>
                  <a:lnTo>
                    <a:pt x="1293" y="2932"/>
                  </a:lnTo>
                  <a:lnTo>
                    <a:pt x="1296" y="2918"/>
                  </a:lnTo>
                  <a:lnTo>
                    <a:pt x="1303" y="2913"/>
                  </a:lnTo>
                  <a:lnTo>
                    <a:pt x="1310" y="2908"/>
                  </a:lnTo>
                  <a:lnTo>
                    <a:pt x="1319" y="2901"/>
                  </a:lnTo>
                  <a:lnTo>
                    <a:pt x="1340" y="2863"/>
                  </a:lnTo>
                  <a:lnTo>
                    <a:pt x="1378" y="2852"/>
                  </a:lnTo>
                  <a:lnTo>
                    <a:pt x="1393" y="2852"/>
                  </a:lnTo>
                  <a:lnTo>
                    <a:pt x="1397" y="2859"/>
                  </a:lnTo>
                  <a:lnTo>
                    <a:pt x="1400" y="2868"/>
                  </a:lnTo>
                  <a:lnTo>
                    <a:pt x="1407" y="2882"/>
                  </a:lnTo>
                  <a:lnTo>
                    <a:pt x="1445" y="2897"/>
                  </a:lnTo>
                  <a:lnTo>
                    <a:pt x="1480" y="2880"/>
                  </a:lnTo>
                  <a:lnTo>
                    <a:pt x="1546" y="2821"/>
                  </a:lnTo>
                  <a:lnTo>
                    <a:pt x="1634" y="2778"/>
                  </a:lnTo>
                  <a:lnTo>
                    <a:pt x="1662" y="2750"/>
                  </a:lnTo>
                  <a:lnTo>
                    <a:pt x="1679" y="2743"/>
                  </a:lnTo>
                  <a:lnTo>
                    <a:pt x="1698" y="2738"/>
                  </a:lnTo>
                  <a:lnTo>
                    <a:pt x="1705" y="2738"/>
                  </a:lnTo>
                  <a:lnTo>
                    <a:pt x="1705" y="2743"/>
                  </a:lnTo>
                  <a:lnTo>
                    <a:pt x="1712" y="2759"/>
                  </a:lnTo>
                  <a:lnTo>
                    <a:pt x="1714" y="2764"/>
                  </a:lnTo>
                  <a:lnTo>
                    <a:pt x="1724" y="2759"/>
                  </a:lnTo>
                  <a:lnTo>
                    <a:pt x="1724" y="2750"/>
                  </a:lnTo>
                  <a:lnTo>
                    <a:pt x="1719" y="2724"/>
                  </a:lnTo>
                  <a:lnTo>
                    <a:pt x="1728" y="2719"/>
                  </a:lnTo>
                  <a:lnTo>
                    <a:pt x="1752" y="2726"/>
                  </a:lnTo>
                  <a:moveTo>
                    <a:pt x="3379" y="2568"/>
                  </a:moveTo>
                  <a:lnTo>
                    <a:pt x="3379" y="2568"/>
                  </a:lnTo>
                  <a:lnTo>
                    <a:pt x="3363" y="2572"/>
                  </a:lnTo>
                  <a:lnTo>
                    <a:pt x="3344" y="2551"/>
                  </a:lnTo>
                  <a:lnTo>
                    <a:pt x="3327" y="2520"/>
                  </a:lnTo>
                  <a:lnTo>
                    <a:pt x="3322" y="2492"/>
                  </a:lnTo>
                  <a:lnTo>
                    <a:pt x="3327" y="2473"/>
                  </a:lnTo>
                  <a:lnTo>
                    <a:pt x="3334" y="2461"/>
                  </a:lnTo>
                  <a:lnTo>
                    <a:pt x="3341" y="2452"/>
                  </a:lnTo>
                  <a:lnTo>
                    <a:pt x="3348" y="2442"/>
                  </a:lnTo>
                  <a:lnTo>
                    <a:pt x="3353" y="2426"/>
                  </a:lnTo>
                  <a:lnTo>
                    <a:pt x="3358" y="2390"/>
                  </a:lnTo>
                  <a:lnTo>
                    <a:pt x="3365" y="2378"/>
                  </a:lnTo>
                  <a:lnTo>
                    <a:pt x="3370" y="2385"/>
                  </a:lnTo>
                  <a:lnTo>
                    <a:pt x="3372" y="2388"/>
                  </a:lnTo>
                  <a:lnTo>
                    <a:pt x="3374" y="2393"/>
                  </a:lnTo>
                  <a:lnTo>
                    <a:pt x="3436" y="2490"/>
                  </a:lnTo>
                  <a:lnTo>
                    <a:pt x="3436" y="2497"/>
                  </a:lnTo>
                  <a:lnTo>
                    <a:pt x="3417" y="2530"/>
                  </a:lnTo>
                  <a:lnTo>
                    <a:pt x="3408" y="2535"/>
                  </a:lnTo>
                  <a:lnTo>
                    <a:pt x="3396" y="2544"/>
                  </a:lnTo>
                  <a:lnTo>
                    <a:pt x="3384" y="2556"/>
                  </a:lnTo>
                  <a:lnTo>
                    <a:pt x="3379" y="2568"/>
                  </a:lnTo>
                  <a:moveTo>
                    <a:pt x="1903" y="2359"/>
                  </a:moveTo>
                  <a:lnTo>
                    <a:pt x="1903" y="2359"/>
                  </a:lnTo>
                  <a:lnTo>
                    <a:pt x="1918" y="2374"/>
                  </a:lnTo>
                  <a:lnTo>
                    <a:pt x="1925" y="2369"/>
                  </a:lnTo>
                  <a:lnTo>
                    <a:pt x="1929" y="2355"/>
                  </a:lnTo>
                  <a:lnTo>
                    <a:pt x="1934" y="2345"/>
                  </a:lnTo>
                  <a:lnTo>
                    <a:pt x="1936" y="2355"/>
                  </a:lnTo>
                  <a:lnTo>
                    <a:pt x="1929" y="2374"/>
                  </a:lnTo>
                  <a:lnTo>
                    <a:pt x="1915" y="2402"/>
                  </a:lnTo>
                  <a:lnTo>
                    <a:pt x="1915" y="2426"/>
                  </a:lnTo>
                  <a:lnTo>
                    <a:pt x="1922" y="2466"/>
                  </a:lnTo>
                  <a:lnTo>
                    <a:pt x="1918" y="2490"/>
                  </a:lnTo>
                  <a:lnTo>
                    <a:pt x="1899" y="2516"/>
                  </a:lnTo>
                  <a:lnTo>
                    <a:pt x="1873" y="2511"/>
                  </a:lnTo>
                  <a:lnTo>
                    <a:pt x="1849" y="2485"/>
                  </a:lnTo>
                  <a:lnTo>
                    <a:pt x="1835" y="2438"/>
                  </a:lnTo>
                  <a:lnTo>
                    <a:pt x="1835" y="2411"/>
                  </a:lnTo>
                  <a:lnTo>
                    <a:pt x="1840" y="2400"/>
                  </a:lnTo>
                  <a:lnTo>
                    <a:pt x="1849" y="2395"/>
                  </a:lnTo>
                  <a:lnTo>
                    <a:pt x="1861" y="2383"/>
                  </a:lnTo>
                  <a:lnTo>
                    <a:pt x="1868" y="2364"/>
                  </a:lnTo>
                  <a:lnTo>
                    <a:pt x="1870" y="2345"/>
                  </a:lnTo>
                  <a:lnTo>
                    <a:pt x="1868" y="2322"/>
                  </a:lnTo>
                  <a:lnTo>
                    <a:pt x="1854" y="2303"/>
                  </a:lnTo>
                  <a:lnTo>
                    <a:pt x="1840" y="2296"/>
                  </a:lnTo>
                  <a:lnTo>
                    <a:pt x="1823" y="2291"/>
                  </a:lnTo>
                  <a:lnTo>
                    <a:pt x="1813" y="2279"/>
                  </a:lnTo>
                  <a:lnTo>
                    <a:pt x="1809" y="2246"/>
                  </a:lnTo>
                  <a:lnTo>
                    <a:pt x="1816" y="2229"/>
                  </a:lnTo>
                  <a:lnTo>
                    <a:pt x="1823" y="2217"/>
                  </a:lnTo>
                  <a:lnTo>
                    <a:pt x="1832" y="2217"/>
                  </a:lnTo>
                  <a:lnTo>
                    <a:pt x="1847" y="2269"/>
                  </a:lnTo>
                  <a:lnTo>
                    <a:pt x="1861" y="2291"/>
                  </a:lnTo>
                  <a:lnTo>
                    <a:pt x="1880" y="2303"/>
                  </a:lnTo>
                  <a:lnTo>
                    <a:pt x="1899" y="2307"/>
                  </a:lnTo>
                  <a:lnTo>
                    <a:pt x="1894" y="2319"/>
                  </a:lnTo>
                  <a:lnTo>
                    <a:pt x="1894" y="2333"/>
                  </a:lnTo>
                  <a:lnTo>
                    <a:pt x="1896" y="2348"/>
                  </a:lnTo>
                  <a:lnTo>
                    <a:pt x="1903" y="2359"/>
                  </a:lnTo>
                  <a:moveTo>
                    <a:pt x="3067" y="1872"/>
                  </a:moveTo>
                  <a:lnTo>
                    <a:pt x="3067" y="1872"/>
                  </a:lnTo>
                  <a:lnTo>
                    <a:pt x="3136" y="1898"/>
                  </a:lnTo>
                  <a:lnTo>
                    <a:pt x="3185" y="1888"/>
                  </a:lnTo>
                  <a:lnTo>
                    <a:pt x="3199" y="1896"/>
                  </a:lnTo>
                  <a:lnTo>
                    <a:pt x="3230" y="1915"/>
                  </a:lnTo>
                  <a:lnTo>
                    <a:pt x="3251" y="1919"/>
                  </a:lnTo>
                  <a:lnTo>
                    <a:pt x="3294" y="1945"/>
                  </a:lnTo>
                  <a:lnTo>
                    <a:pt x="3289" y="1967"/>
                  </a:lnTo>
                  <a:lnTo>
                    <a:pt x="3268" y="2009"/>
                  </a:lnTo>
                  <a:lnTo>
                    <a:pt x="3261" y="2033"/>
                  </a:lnTo>
                  <a:lnTo>
                    <a:pt x="3251" y="2085"/>
                  </a:lnTo>
                  <a:lnTo>
                    <a:pt x="3244" y="2101"/>
                  </a:lnTo>
                  <a:lnTo>
                    <a:pt x="3247" y="2111"/>
                  </a:lnTo>
                  <a:lnTo>
                    <a:pt x="3270" y="2137"/>
                  </a:lnTo>
                  <a:lnTo>
                    <a:pt x="3285" y="2154"/>
                  </a:lnTo>
                  <a:lnTo>
                    <a:pt x="3292" y="2170"/>
                  </a:lnTo>
                  <a:lnTo>
                    <a:pt x="3299" y="2194"/>
                  </a:lnTo>
                  <a:lnTo>
                    <a:pt x="3313" y="2220"/>
                  </a:lnTo>
                  <a:lnTo>
                    <a:pt x="3327" y="2243"/>
                  </a:lnTo>
                  <a:lnTo>
                    <a:pt x="3339" y="2258"/>
                  </a:lnTo>
                  <a:lnTo>
                    <a:pt x="3339" y="2269"/>
                  </a:lnTo>
                  <a:lnTo>
                    <a:pt x="3339" y="2286"/>
                  </a:lnTo>
                  <a:lnTo>
                    <a:pt x="3344" y="2314"/>
                  </a:lnTo>
                  <a:lnTo>
                    <a:pt x="3344" y="2336"/>
                  </a:lnTo>
                  <a:lnTo>
                    <a:pt x="3344" y="2345"/>
                  </a:lnTo>
                  <a:lnTo>
                    <a:pt x="3346" y="2350"/>
                  </a:lnTo>
                  <a:lnTo>
                    <a:pt x="3351" y="2357"/>
                  </a:lnTo>
                  <a:lnTo>
                    <a:pt x="3360" y="2369"/>
                  </a:lnTo>
                  <a:lnTo>
                    <a:pt x="3348" y="2390"/>
                  </a:lnTo>
                  <a:lnTo>
                    <a:pt x="3329" y="2452"/>
                  </a:lnTo>
                  <a:lnTo>
                    <a:pt x="3306" y="2473"/>
                  </a:lnTo>
                  <a:lnTo>
                    <a:pt x="3303" y="2490"/>
                  </a:lnTo>
                  <a:lnTo>
                    <a:pt x="3301" y="2506"/>
                  </a:lnTo>
                  <a:lnTo>
                    <a:pt x="3285" y="2513"/>
                  </a:lnTo>
                  <a:lnTo>
                    <a:pt x="3273" y="2511"/>
                  </a:lnTo>
                  <a:lnTo>
                    <a:pt x="3263" y="2506"/>
                  </a:lnTo>
                  <a:lnTo>
                    <a:pt x="3251" y="2501"/>
                  </a:lnTo>
                  <a:lnTo>
                    <a:pt x="3237" y="2504"/>
                  </a:lnTo>
                  <a:lnTo>
                    <a:pt x="3192" y="2542"/>
                  </a:lnTo>
                  <a:lnTo>
                    <a:pt x="3143" y="2613"/>
                  </a:lnTo>
                  <a:lnTo>
                    <a:pt x="3121" y="2693"/>
                  </a:lnTo>
                  <a:lnTo>
                    <a:pt x="3152" y="2757"/>
                  </a:lnTo>
                  <a:lnTo>
                    <a:pt x="3192" y="2783"/>
                  </a:lnTo>
                  <a:lnTo>
                    <a:pt x="3204" y="2785"/>
                  </a:lnTo>
                  <a:lnTo>
                    <a:pt x="3249" y="2781"/>
                  </a:lnTo>
                  <a:lnTo>
                    <a:pt x="3263" y="2785"/>
                  </a:lnTo>
                  <a:lnTo>
                    <a:pt x="3299" y="2807"/>
                  </a:lnTo>
                  <a:lnTo>
                    <a:pt x="3320" y="2823"/>
                  </a:lnTo>
                  <a:lnTo>
                    <a:pt x="3329" y="2840"/>
                  </a:lnTo>
                  <a:lnTo>
                    <a:pt x="3334" y="2861"/>
                  </a:lnTo>
                  <a:lnTo>
                    <a:pt x="3341" y="2880"/>
                  </a:lnTo>
                  <a:lnTo>
                    <a:pt x="3358" y="2913"/>
                  </a:lnTo>
                  <a:lnTo>
                    <a:pt x="3351" y="2927"/>
                  </a:lnTo>
                  <a:lnTo>
                    <a:pt x="3346" y="2932"/>
                  </a:lnTo>
                  <a:lnTo>
                    <a:pt x="3313" y="2965"/>
                  </a:lnTo>
                  <a:lnTo>
                    <a:pt x="3169" y="3024"/>
                  </a:lnTo>
                  <a:lnTo>
                    <a:pt x="3159" y="3039"/>
                  </a:lnTo>
                  <a:lnTo>
                    <a:pt x="3143" y="3053"/>
                  </a:lnTo>
                  <a:lnTo>
                    <a:pt x="3131" y="3076"/>
                  </a:lnTo>
                  <a:lnTo>
                    <a:pt x="3126" y="3103"/>
                  </a:lnTo>
                  <a:lnTo>
                    <a:pt x="3136" y="3124"/>
                  </a:lnTo>
                  <a:lnTo>
                    <a:pt x="3131" y="3136"/>
                  </a:lnTo>
                  <a:lnTo>
                    <a:pt x="3126" y="3140"/>
                  </a:lnTo>
                  <a:lnTo>
                    <a:pt x="3119" y="3140"/>
                  </a:lnTo>
                  <a:lnTo>
                    <a:pt x="3112" y="3136"/>
                  </a:lnTo>
                  <a:lnTo>
                    <a:pt x="3112" y="3110"/>
                  </a:lnTo>
                  <a:lnTo>
                    <a:pt x="3100" y="3093"/>
                  </a:lnTo>
                  <a:lnTo>
                    <a:pt x="3086" y="3091"/>
                  </a:lnTo>
                  <a:lnTo>
                    <a:pt x="3074" y="3103"/>
                  </a:lnTo>
                  <a:lnTo>
                    <a:pt x="3067" y="3110"/>
                  </a:lnTo>
                  <a:lnTo>
                    <a:pt x="3062" y="3112"/>
                  </a:lnTo>
                  <a:lnTo>
                    <a:pt x="3060" y="3117"/>
                  </a:lnTo>
                  <a:lnTo>
                    <a:pt x="3060" y="3131"/>
                  </a:lnTo>
                  <a:lnTo>
                    <a:pt x="3065" y="3136"/>
                  </a:lnTo>
                  <a:lnTo>
                    <a:pt x="3088" y="3150"/>
                  </a:lnTo>
                  <a:lnTo>
                    <a:pt x="3150" y="3145"/>
                  </a:lnTo>
                  <a:lnTo>
                    <a:pt x="3180" y="3150"/>
                  </a:lnTo>
                  <a:lnTo>
                    <a:pt x="3192" y="3178"/>
                  </a:lnTo>
                  <a:lnTo>
                    <a:pt x="3190" y="3192"/>
                  </a:lnTo>
                  <a:lnTo>
                    <a:pt x="3185" y="3197"/>
                  </a:lnTo>
                  <a:lnTo>
                    <a:pt x="3180" y="3202"/>
                  </a:lnTo>
                  <a:lnTo>
                    <a:pt x="3176" y="3207"/>
                  </a:lnTo>
                  <a:lnTo>
                    <a:pt x="3162" y="3218"/>
                  </a:lnTo>
                  <a:lnTo>
                    <a:pt x="3157" y="3226"/>
                  </a:lnTo>
                  <a:lnTo>
                    <a:pt x="3162" y="3228"/>
                  </a:lnTo>
                  <a:lnTo>
                    <a:pt x="3199" y="3285"/>
                  </a:lnTo>
                  <a:lnTo>
                    <a:pt x="3204" y="3308"/>
                  </a:lnTo>
                  <a:lnTo>
                    <a:pt x="3195" y="3323"/>
                  </a:lnTo>
                  <a:lnTo>
                    <a:pt x="3183" y="3330"/>
                  </a:lnTo>
                  <a:lnTo>
                    <a:pt x="3164" y="3334"/>
                  </a:lnTo>
                  <a:lnTo>
                    <a:pt x="3154" y="3339"/>
                  </a:lnTo>
                  <a:lnTo>
                    <a:pt x="3133" y="3363"/>
                  </a:lnTo>
                  <a:lnTo>
                    <a:pt x="3117" y="3368"/>
                  </a:lnTo>
                  <a:lnTo>
                    <a:pt x="3091" y="3360"/>
                  </a:lnTo>
                  <a:lnTo>
                    <a:pt x="3043" y="3330"/>
                  </a:lnTo>
                  <a:lnTo>
                    <a:pt x="3017" y="3330"/>
                  </a:lnTo>
                  <a:lnTo>
                    <a:pt x="3020" y="3334"/>
                  </a:lnTo>
                  <a:lnTo>
                    <a:pt x="3020" y="3337"/>
                  </a:lnTo>
                  <a:lnTo>
                    <a:pt x="3022" y="3337"/>
                  </a:lnTo>
                  <a:lnTo>
                    <a:pt x="3024" y="3337"/>
                  </a:lnTo>
                  <a:lnTo>
                    <a:pt x="3022" y="3339"/>
                  </a:lnTo>
                  <a:lnTo>
                    <a:pt x="3020" y="3344"/>
                  </a:lnTo>
                  <a:lnTo>
                    <a:pt x="3017" y="3346"/>
                  </a:lnTo>
                  <a:lnTo>
                    <a:pt x="3013" y="3349"/>
                  </a:lnTo>
                  <a:lnTo>
                    <a:pt x="3020" y="3372"/>
                  </a:lnTo>
                  <a:lnTo>
                    <a:pt x="3017" y="3387"/>
                  </a:lnTo>
                  <a:lnTo>
                    <a:pt x="3013" y="3401"/>
                  </a:lnTo>
                  <a:lnTo>
                    <a:pt x="3013" y="3420"/>
                  </a:lnTo>
                  <a:lnTo>
                    <a:pt x="3022" y="3431"/>
                  </a:lnTo>
                  <a:lnTo>
                    <a:pt x="3031" y="3439"/>
                  </a:lnTo>
                  <a:lnTo>
                    <a:pt x="3043" y="3439"/>
                  </a:lnTo>
                  <a:lnTo>
                    <a:pt x="3050" y="3431"/>
                  </a:lnTo>
                  <a:lnTo>
                    <a:pt x="3048" y="3427"/>
                  </a:lnTo>
                  <a:lnTo>
                    <a:pt x="3043" y="3415"/>
                  </a:lnTo>
                  <a:lnTo>
                    <a:pt x="3050" y="3413"/>
                  </a:lnTo>
                  <a:lnTo>
                    <a:pt x="3067" y="3401"/>
                  </a:lnTo>
                  <a:lnTo>
                    <a:pt x="3074" y="3408"/>
                  </a:lnTo>
                  <a:lnTo>
                    <a:pt x="3088" y="3429"/>
                  </a:lnTo>
                  <a:lnTo>
                    <a:pt x="3091" y="3434"/>
                  </a:lnTo>
                  <a:lnTo>
                    <a:pt x="3098" y="3439"/>
                  </a:lnTo>
                  <a:lnTo>
                    <a:pt x="3126" y="3458"/>
                  </a:lnTo>
                  <a:lnTo>
                    <a:pt x="3138" y="3462"/>
                  </a:lnTo>
                  <a:lnTo>
                    <a:pt x="3152" y="3460"/>
                  </a:lnTo>
                  <a:lnTo>
                    <a:pt x="3166" y="3453"/>
                  </a:lnTo>
                  <a:lnTo>
                    <a:pt x="3178" y="3450"/>
                  </a:lnTo>
                  <a:lnTo>
                    <a:pt x="3192" y="3460"/>
                  </a:lnTo>
                  <a:lnTo>
                    <a:pt x="3218" y="3486"/>
                  </a:lnTo>
                  <a:lnTo>
                    <a:pt x="3244" y="3510"/>
                  </a:lnTo>
                  <a:lnTo>
                    <a:pt x="3247" y="3517"/>
                  </a:lnTo>
                  <a:lnTo>
                    <a:pt x="3190" y="3581"/>
                  </a:lnTo>
                  <a:lnTo>
                    <a:pt x="3183" y="3595"/>
                  </a:lnTo>
                  <a:lnTo>
                    <a:pt x="3164" y="3654"/>
                  </a:lnTo>
                  <a:lnTo>
                    <a:pt x="3162" y="3663"/>
                  </a:lnTo>
                  <a:lnTo>
                    <a:pt x="3154" y="3671"/>
                  </a:lnTo>
                  <a:lnTo>
                    <a:pt x="3138" y="3697"/>
                  </a:lnTo>
                  <a:lnTo>
                    <a:pt x="3133" y="3704"/>
                  </a:lnTo>
                  <a:lnTo>
                    <a:pt x="3124" y="3723"/>
                  </a:lnTo>
                  <a:lnTo>
                    <a:pt x="3131" y="3763"/>
                  </a:lnTo>
                  <a:lnTo>
                    <a:pt x="3152" y="3834"/>
                  </a:lnTo>
                  <a:lnTo>
                    <a:pt x="3159" y="3879"/>
                  </a:lnTo>
                  <a:lnTo>
                    <a:pt x="3143" y="3883"/>
                  </a:lnTo>
                  <a:lnTo>
                    <a:pt x="3124" y="3867"/>
                  </a:lnTo>
                  <a:lnTo>
                    <a:pt x="3119" y="3848"/>
                  </a:lnTo>
                  <a:lnTo>
                    <a:pt x="3105" y="3836"/>
                  </a:lnTo>
                  <a:lnTo>
                    <a:pt x="3072" y="3791"/>
                  </a:lnTo>
                  <a:lnTo>
                    <a:pt x="3065" y="3777"/>
                  </a:lnTo>
                  <a:lnTo>
                    <a:pt x="3062" y="3751"/>
                  </a:lnTo>
                  <a:lnTo>
                    <a:pt x="3067" y="3730"/>
                  </a:lnTo>
                  <a:lnTo>
                    <a:pt x="3081" y="3694"/>
                  </a:lnTo>
                  <a:lnTo>
                    <a:pt x="3065" y="3692"/>
                  </a:lnTo>
                  <a:lnTo>
                    <a:pt x="3055" y="3687"/>
                  </a:lnTo>
                  <a:lnTo>
                    <a:pt x="3050" y="3675"/>
                  </a:lnTo>
                  <a:lnTo>
                    <a:pt x="3053" y="3654"/>
                  </a:lnTo>
                  <a:lnTo>
                    <a:pt x="3043" y="3649"/>
                  </a:lnTo>
                  <a:lnTo>
                    <a:pt x="3039" y="3644"/>
                  </a:lnTo>
                  <a:lnTo>
                    <a:pt x="3029" y="3630"/>
                  </a:lnTo>
                  <a:lnTo>
                    <a:pt x="2989" y="3600"/>
                  </a:lnTo>
                  <a:lnTo>
                    <a:pt x="2984" y="3595"/>
                  </a:lnTo>
                  <a:lnTo>
                    <a:pt x="2979" y="3583"/>
                  </a:lnTo>
                  <a:lnTo>
                    <a:pt x="2977" y="3573"/>
                  </a:lnTo>
                  <a:lnTo>
                    <a:pt x="2977" y="3566"/>
                  </a:lnTo>
                  <a:lnTo>
                    <a:pt x="2975" y="3559"/>
                  </a:lnTo>
                  <a:lnTo>
                    <a:pt x="2968" y="3550"/>
                  </a:lnTo>
                  <a:lnTo>
                    <a:pt x="2953" y="3538"/>
                  </a:lnTo>
                  <a:lnTo>
                    <a:pt x="2942" y="3531"/>
                  </a:lnTo>
                  <a:lnTo>
                    <a:pt x="2930" y="3519"/>
                  </a:lnTo>
                  <a:lnTo>
                    <a:pt x="2923" y="3495"/>
                  </a:lnTo>
                  <a:lnTo>
                    <a:pt x="2918" y="3472"/>
                  </a:lnTo>
                  <a:lnTo>
                    <a:pt x="2913" y="3453"/>
                  </a:lnTo>
                  <a:lnTo>
                    <a:pt x="2904" y="3443"/>
                  </a:lnTo>
                  <a:lnTo>
                    <a:pt x="2887" y="3439"/>
                  </a:lnTo>
                  <a:lnTo>
                    <a:pt x="2887" y="3429"/>
                  </a:lnTo>
                  <a:lnTo>
                    <a:pt x="2911" y="3403"/>
                  </a:lnTo>
                  <a:lnTo>
                    <a:pt x="2918" y="3398"/>
                  </a:lnTo>
                  <a:lnTo>
                    <a:pt x="2927" y="3401"/>
                  </a:lnTo>
                  <a:lnTo>
                    <a:pt x="2944" y="3415"/>
                  </a:lnTo>
                  <a:lnTo>
                    <a:pt x="2953" y="3417"/>
                  </a:lnTo>
                  <a:lnTo>
                    <a:pt x="2961" y="3413"/>
                  </a:lnTo>
                  <a:lnTo>
                    <a:pt x="2975" y="3391"/>
                  </a:lnTo>
                  <a:lnTo>
                    <a:pt x="2977" y="3394"/>
                  </a:lnTo>
                  <a:lnTo>
                    <a:pt x="2984" y="3401"/>
                  </a:lnTo>
                  <a:lnTo>
                    <a:pt x="2994" y="3391"/>
                  </a:lnTo>
                  <a:lnTo>
                    <a:pt x="3005" y="3375"/>
                  </a:lnTo>
                  <a:lnTo>
                    <a:pt x="3003" y="3368"/>
                  </a:lnTo>
                  <a:lnTo>
                    <a:pt x="2994" y="3358"/>
                  </a:lnTo>
                  <a:lnTo>
                    <a:pt x="2975" y="3323"/>
                  </a:lnTo>
                  <a:lnTo>
                    <a:pt x="2963" y="3311"/>
                  </a:lnTo>
                  <a:lnTo>
                    <a:pt x="2911" y="3294"/>
                  </a:lnTo>
                  <a:lnTo>
                    <a:pt x="2897" y="3294"/>
                  </a:lnTo>
                  <a:lnTo>
                    <a:pt x="2892" y="3292"/>
                  </a:lnTo>
                  <a:lnTo>
                    <a:pt x="2880" y="3282"/>
                  </a:lnTo>
                  <a:lnTo>
                    <a:pt x="2873" y="3280"/>
                  </a:lnTo>
                  <a:lnTo>
                    <a:pt x="2828" y="3285"/>
                  </a:lnTo>
                  <a:lnTo>
                    <a:pt x="2812" y="3278"/>
                  </a:lnTo>
                  <a:lnTo>
                    <a:pt x="2797" y="3268"/>
                  </a:lnTo>
                  <a:lnTo>
                    <a:pt x="2786" y="3256"/>
                  </a:lnTo>
                  <a:lnTo>
                    <a:pt x="2826" y="3259"/>
                  </a:lnTo>
                  <a:lnTo>
                    <a:pt x="2909" y="3282"/>
                  </a:lnTo>
                  <a:lnTo>
                    <a:pt x="2949" y="3287"/>
                  </a:lnTo>
                  <a:lnTo>
                    <a:pt x="2927" y="3259"/>
                  </a:lnTo>
                  <a:lnTo>
                    <a:pt x="2875" y="3233"/>
                  </a:lnTo>
                  <a:lnTo>
                    <a:pt x="2852" y="3202"/>
                  </a:lnTo>
                  <a:lnTo>
                    <a:pt x="2913" y="3183"/>
                  </a:lnTo>
                  <a:lnTo>
                    <a:pt x="2916" y="3176"/>
                  </a:lnTo>
                  <a:lnTo>
                    <a:pt x="2913" y="3166"/>
                  </a:lnTo>
                  <a:lnTo>
                    <a:pt x="2894" y="3155"/>
                  </a:lnTo>
                  <a:lnTo>
                    <a:pt x="2854" y="3164"/>
                  </a:lnTo>
                  <a:lnTo>
                    <a:pt x="2838" y="3150"/>
                  </a:lnTo>
                  <a:lnTo>
                    <a:pt x="2847" y="3138"/>
                  </a:lnTo>
                  <a:lnTo>
                    <a:pt x="2852" y="3121"/>
                  </a:lnTo>
                  <a:lnTo>
                    <a:pt x="2847" y="3107"/>
                  </a:lnTo>
                  <a:lnTo>
                    <a:pt x="2835" y="3098"/>
                  </a:lnTo>
                  <a:lnTo>
                    <a:pt x="2819" y="3100"/>
                  </a:lnTo>
                  <a:lnTo>
                    <a:pt x="2807" y="3114"/>
                  </a:lnTo>
                  <a:lnTo>
                    <a:pt x="2800" y="3129"/>
                  </a:lnTo>
                  <a:lnTo>
                    <a:pt x="2790" y="3140"/>
                  </a:lnTo>
                  <a:lnTo>
                    <a:pt x="2781" y="3140"/>
                  </a:lnTo>
                  <a:lnTo>
                    <a:pt x="2752" y="3133"/>
                  </a:lnTo>
                  <a:lnTo>
                    <a:pt x="2696" y="3126"/>
                  </a:lnTo>
                  <a:lnTo>
                    <a:pt x="2681" y="3121"/>
                  </a:lnTo>
                  <a:lnTo>
                    <a:pt x="2672" y="3129"/>
                  </a:lnTo>
                  <a:lnTo>
                    <a:pt x="2618" y="3112"/>
                  </a:lnTo>
                  <a:lnTo>
                    <a:pt x="2608" y="3117"/>
                  </a:lnTo>
                  <a:lnTo>
                    <a:pt x="2589" y="3131"/>
                  </a:lnTo>
                  <a:lnTo>
                    <a:pt x="2580" y="3136"/>
                  </a:lnTo>
                  <a:lnTo>
                    <a:pt x="2530" y="3143"/>
                  </a:lnTo>
                  <a:lnTo>
                    <a:pt x="2532" y="3150"/>
                  </a:lnTo>
                  <a:lnTo>
                    <a:pt x="2549" y="3157"/>
                  </a:lnTo>
                  <a:lnTo>
                    <a:pt x="2523" y="3159"/>
                  </a:lnTo>
                  <a:lnTo>
                    <a:pt x="2504" y="3157"/>
                  </a:lnTo>
                  <a:lnTo>
                    <a:pt x="2490" y="3140"/>
                  </a:lnTo>
                  <a:lnTo>
                    <a:pt x="2478" y="3105"/>
                  </a:lnTo>
                  <a:lnTo>
                    <a:pt x="2490" y="3112"/>
                  </a:lnTo>
                  <a:lnTo>
                    <a:pt x="2502" y="3110"/>
                  </a:lnTo>
                  <a:lnTo>
                    <a:pt x="2509" y="3100"/>
                  </a:lnTo>
                  <a:lnTo>
                    <a:pt x="2511" y="3084"/>
                  </a:lnTo>
                  <a:lnTo>
                    <a:pt x="2504" y="3091"/>
                  </a:lnTo>
                  <a:lnTo>
                    <a:pt x="2497" y="3093"/>
                  </a:lnTo>
                  <a:lnTo>
                    <a:pt x="2480" y="3098"/>
                  </a:lnTo>
                  <a:lnTo>
                    <a:pt x="2476" y="3091"/>
                  </a:lnTo>
                  <a:lnTo>
                    <a:pt x="2473" y="3060"/>
                  </a:lnTo>
                  <a:lnTo>
                    <a:pt x="2466" y="3053"/>
                  </a:lnTo>
                  <a:lnTo>
                    <a:pt x="2452" y="3046"/>
                  </a:lnTo>
                  <a:lnTo>
                    <a:pt x="2407" y="3015"/>
                  </a:lnTo>
                  <a:lnTo>
                    <a:pt x="2398" y="3005"/>
                  </a:lnTo>
                  <a:lnTo>
                    <a:pt x="2405" y="3001"/>
                  </a:lnTo>
                  <a:lnTo>
                    <a:pt x="2414" y="2998"/>
                  </a:lnTo>
                  <a:lnTo>
                    <a:pt x="2424" y="2994"/>
                  </a:lnTo>
                  <a:lnTo>
                    <a:pt x="2421" y="2979"/>
                  </a:lnTo>
                  <a:lnTo>
                    <a:pt x="2414" y="2975"/>
                  </a:lnTo>
                  <a:lnTo>
                    <a:pt x="2405" y="2972"/>
                  </a:lnTo>
                  <a:lnTo>
                    <a:pt x="2393" y="2975"/>
                  </a:lnTo>
                  <a:lnTo>
                    <a:pt x="2386" y="2975"/>
                  </a:lnTo>
                  <a:lnTo>
                    <a:pt x="2381" y="2984"/>
                  </a:lnTo>
                  <a:lnTo>
                    <a:pt x="2381" y="2994"/>
                  </a:lnTo>
                  <a:lnTo>
                    <a:pt x="2376" y="3003"/>
                  </a:lnTo>
                  <a:lnTo>
                    <a:pt x="2365" y="3005"/>
                  </a:lnTo>
                  <a:lnTo>
                    <a:pt x="2360" y="3001"/>
                  </a:lnTo>
                  <a:lnTo>
                    <a:pt x="2346" y="2972"/>
                  </a:lnTo>
                  <a:lnTo>
                    <a:pt x="2343" y="2963"/>
                  </a:lnTo>
                  <a:lnTo>
                    <a:pt x="2362" y="2963"/>
                  </a:lnTo>
                  <a:lnTo>
                    <a:pt x="2374" y="2961"/>
                  </a:lnTo>
                  <a:lnTo>
                    <a:pt x="2379" y="2953"/>
                  </a:lnTo>
                  <a:lnTo>
                    <a:pt x="2386" y="2946"/>
                  </a:lnTo>
                  <a:lnTo>
                    <a:pt x="2393" y="2937"/>
                  </a:lnTo>
                  <a:lnTo>
                    <a:pt x="2400" y="2932"/>
                  </a:lnTo>
                  <a:lnTo>
                    <a:pt x="2409" y="2927"/>
                  </a:lnTo>
                  <a:lnTo>
                    <a:pt x="2421" y="2920"/>
                  </a:lnTo>
                  <a:lnTo>
                    <a:pt x="2426" y="2904"/>
                  </a:lnTo>
                  <a:lnTo>
                    <a:pt x="2424" y="2887"/>
                  </a:lnTo>
                  <a:lnTo>
                    <a:pt x="2414" y="2882"/>
                  </a:lnTo>
                  <a:lnTo>
                    <a:pt x="2414" y="2868"/>
                  </a:lnTo>
                  <a:lnTo>
                    <a:pt x="2405" y="2842"/>
                  </a:lnTo>
                  <a:lnTo>
                    <a:pt x="2381" y="2800"/>
                  </a:lnTo>
                  <a:lnTo>
                    <a:pt x="2369" y="2783"/>
                  </a:lnTo>
                  <a:lnTo>
                    <a:pt x="2360" y="2774"/>
                  </a:lnTo>
                  <a:lnTo>
                    <a:pt x="2348" y="2771"/>
                  </a:lnTo>
                  <a:lnTo>
                    <a:pt x="2331" y="2771"/>
                  </a:lnTo>
                  <a:lnTo>
                    <a:pt x="2320" y="2781"/>
                  </a:lnTo>
                  <a:lnTo>
                    <a:pt x="2313" y="2785"/>
                  </a:lnTo>
                  <a:lnTo>
                    <a:pt x="2308" y="2778"/>
                  </a:lnTo>
                  <a:lnTo>
                    <a:pt x="2308" y="2762"/>
                  </a:lnTo>
                  <a:lnTo>
                    <a:pt x="2310" y="2752"/>
                  </a:lnTo>
                  <a:lnTo>
                    <a:pt x="2315" y="2748"/>
                  </a:lnTo>
                  <a:lnTo>
                    <a:pt x="2324" y="2745"/>
                  </a:lnTo>
                  <a:lnTo>
                    <a:pt x="2343" y="2736"/>
                  </a:lnTo>
                  <a:lnTo>
                    <a:pt x="2348" y="2717"/>
                  </a:lnTo>
                  <a:lnTo>
                    <a:pt x="2341" y="2693"/>
                  </a:lnTo>
                  <a:lnTo>
                    <a:pt x="2329" y="2669"/>
                  </a:lnTo>
                  <a:lnTo>
                    <a:pt x="2289" y="2634"/>
                  </a:lnTo>
                  <a:lnTo>
                    <a:pt x="2251" y="2617"/>
                  </a:lnTo>
                  <a:lnTo>
                    <a:pt x="2168" y="2608"/>
                  </a:lnTo>
                  <a:lnTo>
                    <a:pt x="2168" y="2598"/>
                  </a:lnTo>
                  <a:lnTo>
                    <a:pt x="2282" y="2591"/>
                  </a:lnTo>
                  <a:lnTo>
                    <a:pt x="2268" y="2572"/>
                  </a:lnTo>
                  <a:lnTo>
                    <a:pt x="2218" y="2558"/>
                  </a:lnTo>
                  <a:lnTo>
                    <a:pt x="2199" y="2549"/>
                  </a:lnTo>
                  <a:lnTo>
                    <a:pt x="2190" y="2539"/>
                  </a:lnTo>
                  <a:lnTo>
                    <a:pt x="2185" y="2530"/>
                  </a:lnTo>
                  <a:lnTo>
                    <a:pt x="2178" y="2523"/>
                  </a:lnTo>
                  <a:lnTo>
                    <a:pt x="2164" y="2518"/>
                  </a:lnTo>
                  <a:lnTo>
                    <a:pt x="2126" y="2520"/>
                  </a:lnTo>
                  <a:lnTo>
                    <a:pt x="2114" y="2516"/>
                  </a:lnTo>
                  <a:lnTo>
                    <a:pt x="2114" y="2509"/>
                  </a:lnTo>
                  <a:lnTo>
                    <a:pt x="2230" y="2509"/>
                  </a:lnTo>
                  <a:lnTo>
                    <a:pt x="2251" y="2501"/>
                  </a:lnTo>
                  <a:lnTo>
                    <a:pt x="2294" y="2478"/>
                  </a:lnTo>
                  <a:lnTo>
                    <a:pt x="2317" y="2471"/>
                  </a:lnTo>
                  <a:lnTo>
                    <a:pt x="2320" y="2480"/>
                  </a:lnTo>
                  <a:lnTo>
                    <a:pt x="2310" y="2480"/>
                  </a:lnTo>
                  <a:lnTo>
                    <a:pt x="2303" y="2480"/>
                  </a:lnTo>
                  <a:lnTo>
                    <a:pt x="2296" y="2485"/>
                  </a:lnTo>
                  <a:lnTo>
                    <a:pt x="2291" y="2492"/>
                  </a:lnTo>
                  <a:lnTo>
                    <a:pt x="2305" y="2511"/>
                  </a:lnTo>
                  <a:lnTo>
                    <a:pt x="2327" y="2527"/>
                  </a:lnTo>
                  <a:lnTo>
                    <a:pt x="2350" y="2530"/>
                  </a:lnTo>
                  <a:lnTo>
                    <a:pt x="2367" y="2518"/>
                  </a:lnTo>
                  <a:lnTo>
                    <a:pt x="2331" y="2494"/>
                  </a:lnTo>
                  <a:lnTo>
                    <a:pt x="2341" y="2485"/>
                  </a:lnTo>
                  <a:lnTo>
                    <a:pt x="2348" y="2490"/>
                  </a:lnTo>
                  <a:lnTo>
                    <a:pt x="2360" y="2492"/>
                  </a:lnTo>
                  <a:lnTo>
                    <a:pt x="2386" y="2487"/>
                  </a:lnTo>
                  <a:lnTo>
                    <a:pt x="2398" y="2482"/>
                  </a:lnTo>
                  <a:lnTo>
                    <a:pt x="2419" y="2461"/>
                  </a:lnTo>
                  <a:lnTo>
                    <a:pt x="2443" y="2452"/>
                  </a:lnTo>
                  <a:lnTo>
                    <a:pt x="2452" y="2445"/>
                  </a:lnTo>
                  <a:lnTo>
                    <a:pt x="2459" y="2430"/>
                  </a:lnTo>
                  <a:lnTo>
                    <a:pt x="2459" y="2411"/>
                  </a:lnTo>
                  <a:lnTo>
                    <a:pt x="2459" y="2402"/>
                  </a:lnTo>
                  <a:lnTo>
                    <a:pt x="2459" y="2383"/>
                  </a:lnTo>
                  <a:lnTo>
                    <a:pt x="2459" y="2376"/>
                  </a:lnTo>
                  <a:lnTo>
                    <a:pt x="2454" y="2367"/>
                  </a:lnTo>
                  <a:lnTo>
                    <a:pt x="2438" y="2350"/>
                  </a:lnTo>
                  <a:lnTo>
                    <a:pt x="2433" y="2340"/>
                  </a:lnTo>
                  <a:lnTo>
                    <a:pt x="2452" y="2350"/>
                  </a:lnTo>
                  <a:lnTo>
                    <a:pt x="2471" y="2350"/>
                  </a:lnTo>
                  <a:lnTo>
                    <a:pt x="2488" y="2340"/>
                  </a:lnTo>
                  <a:lnTo>
                    <a:pt x="2499" y="2322"/>
                  </a:lnTo>
                  <a:lnTo>
                    <a:pt x="2525" y="2322"/>
                  </a:lnTo>
                  <a:lnTo>
                    <a:pt x="2540" y="2286"/>
                  </a:lnTo>
                  <a:lnTo>
                    <a:pt x="2532" y="2234"/>
                  </a:lnTo>
                  <a:lnTo>
                    <a:pt x="2504" y="2196"/>
                  </a:lnTo>
                  <a:lnTo>
                    <a:pt x="2480" y="2191"/>
                  </a:lnTo>
                  <a:lnTo>
                    <a:pt x="2436" y="2194"/>
                  </a:lnTo>
                  <a:lnTo>
                    <a:pt x="2374" y="2180"/>
                  </a:lnTo>
                  <a:lnTo>
                    <a:pt x="2355" y="2168"/>
                  </a:lnTo>
                  <a:lnTo>
                    <a:pt x="2346" y="2146"/>
                  </a:lnTo>
                  <a:lnTo>
                    <a:pt x="2443" y="2177"/>
                  </a:lnTo>
                  <a:lnTo>
                    <a:pt x="2462" y="2170"/>
                  </a:lnTo>
                  <a:lnTo>
                    <a:pt x="2575" y="2172"/>
                  </a:lnTo>
                  <a:lnTo>
                    <a:pt x="2589" y="2182"/>
                  </a:lnTo>
                  <a:lnTo>
                    <a:pt x="2620" y="2177"/>
                  </a:lnTo>
                  <a:lnTo>
                    <a:pt x="2667" y="2154"/>
                  </a:lnTo>
                  <a:lnTo>
                    <a:pt x="2691" y="2135"/>
                  </a:lnTo>
                  <a:lnTo>
                    <a:pt x="2705" y="2130"/>
                  </a:lnTo>
                  <a:lnTo>
                    <a:pt x="2715" y="2139"/>
                  </a:lnTo>
                  <a:lnTo>
                    <a:pt x="2712" y="2151"/>
                  </a:lnTo>
                  <a:lnTo>
                    <a:pt x="2698" y="2180"/>
                  </a:lnTo>
                  <a:lnTo>
                    <a:pt x="2693" y="2196"/>
                  </a:lnTo>
                  <a:lnTo>
                    <a:pt x="2705" y="2208"/>
                  </a:lnTo>
                  <a:lnTo>
                    <a:pt x="2700" y="2215"/>
                  </a:lnTo>
                  <a:lnTo>
                    <a:pt x="2691" y="2220"/>
                  </a:lnTo>
                  <a:lnTo>
                    <a:pt x="2677" y="2215"/>
                  </a:lnTo>
                  <a:lnTo>
                    <a:pt x="2679" y="2210"/>
                  </a:lnTo>
                  <a:lnTo>
                    <a:pt x="2679" y="2196"/>
                  </a:lnTo>
                  <a:lnTo>
                    <a:pt x="2655" y="2201"/>
                  </a:lnTo>
                  <a:lnTo>
                    <a:pt x="2648" y="2208"/>
                  </a:lnTo>
                  <a:lnTo>
                    <a:pt x="2644" y="2220"/>
                  </a:lnTo>
                  <a:lnTo>
                    <a:pt x="2689" y="2277"/>
                  </a:lnTo>
                  <a:lnTo>
                    <a:pt x="2707" y="2310"/>
                  </a:lnTo>
                  <a:lnTo>
                    <a:pt x="2703" y="2336"/>
                  </a:lnTo>
                  <a:lnTo>
                    <a:pt x="2693" y="2340"/>
                  </a:lnTo>
                  <a:lnTo>
                    <a:pt x="2670" y="2336"/>
                  </a:lnTo>
                  <a:lnTo>
                    <a:pt x="2660" y="2343"/>
                  </a:lnTo>
                  <a:lnTo>
                    <a:pt x="2648" y="2364"/>
                  </a:lnTo>
                  <a:lnTo>
                    <a:pt x="2641" y="2371"/>
                  </a:lnTo>
                  <a:lnTo>
                    <a:pt x="2629" y="2374"/>
                  </a:lnTo>
                  <a:lnTo>
                    <a:pt x="2629" y="2383"/>
                  </a:lnTo>
                  <a:lnTo>
                    <a:pt x="2644" y="2385"/>
                  </a:lnTo>
                  <a:lnTo>
                    <a:pt x="2677" y="2376"/>
                  </a:lnTo>
                  <a:lnTo>
                    <a:pt x="2686" y="2371"/>
                  </a:lnTo>
                  <a:lnTo>
                    <a:pt x="2696" y="2359"/>
                  </a:lnTo>
                  <a:lnTo>
                    <a:pt x="2707" y="2352"/>
                  </a:lnTo>
                  <a:lnTo>
                    <a:pt x="2722" y="2350"/>
                  </a:lnTo>
                  <a:lnTo>
                    <a:pt x="2729" y="2359"/>
                  </a:lnTo>
                  <a:lnTo>
                    <a:pt x="2738" y="2381"/>
                  </a:lnTo>
                  <a:lnTo>
                    <a:pt x="2748" y="2400"/>
                  </a:lnTo>
                  <a:lnTo>
                    <a:pt x="2748" y="2409"/>
                  </a:lnTo>
                  <a:lnTo>
                    <a:pt x="2693" y="2428"/>
                  </a:lnTo>
                  <a:lnTo>
                    <a:pt x="2681" y="2435"/>
                  </a:lnTo>
                  <a:lnTo>
                    <a:pt x="2677" y="2445"/>
                  </a:lnTo>
                  <a:lnTo>
                    <a:pt x="2689" y="2452"/>
                  </a:lnTo>
                  <a:lnTo>
                    <a:pt x="2698" y="2452"/>
                  </a:lnTo>
                  <a:lnTo>
                    <a:pt x="2731" y="2445"/>
                  </a:lnTo>
                  <a:lnTo>
                    <a:pt x="2736" y="2442"/>
                  </a:lnTo>
                  <a:lnTo>
                    <a:pt x="2741" y="2435"/>
                  </a:lnTo>
                  <a:lnTo>
                    <a:pt x="2755" y="2445"/>
                  </a:lnTo>
                  <a:lnTo>
                    <a:pt x="2776" y="2468"/>
                  </a:lnTo>
                  <a:lnTo>
                    <a:pt x="2786" y="2482"/>
                  </a:lnTo>
                  <a:lnTo>
                    <a:pt x="2786" y="2490"/>
                  </a:lnTo>
                  <a:lnTo>
                    <a:pt x="2783" y="2499"/>
                  </a:lnTo>
                  <a:lnTo>
                    <a:pt x="2781" y="2520"/>
                  </a:lnTo>
                  <a:lnTo>
                    <a:pt x="2790" y="2506"/>
                  </a:lnTo>
                  <a:lnTo>
                    <a:pt x="2800" y="2492"/>
                  </a:lnTo>
                  <a:lnTo>
                    <a:pt x="2816" y="2423"/>
                  </a:lnTo>
                  <a:lnTo>
                    <a:pt x="2819" y="2421"/>
                  </a:lnTo>
                  <a:lnTo>
                    <a:pt x="2816" y="2411"/>
                  </a:lnTo>
                  <a:lnTo>
                    <a:pt x="2807" y="2397"/>
                  </a:lnTo>
                  <a:lnTo>
                    <a:pt x="2804" y="2393"/>
                  </a:lnTo>
                  <a:lnTo>
                    <a:pt x="2804" y="2376"/>
                  </a:lnTo>
                  <a:lnTo>
                    <a:pt x="2807" y="2357"/>
                  </a:lnTo>
                  <a:lnTo>
                    <a:pt x="2814" y="2329"/>
                  </a:lnTo>
                  <a:lnTo>
                    <a:pt x="2821" y="2314"/>
                  </a:lnTo>
                  <a:lnTo>
                    <a:pt x="2845" y="2305"/>
                  </a:lnTo>
                  <a:lnTo>
                    <a:pt x="2856" y="2296"/>
                  </a:lnTo>
                  <a:lnTo>
                    <a:pt x="2864" y="2258"/>
                  </a:lnTo>
                  <a:lnTo>
                    <a:pt x="2840" y="2217"/>
                  </a:lnTo>
                  <a:lnTo>
                    <a:pt x="2816" y="2184"/>
                  </a:lnTo>
                  <a:lnTo>
                    <a:pt x="2819" y="2158"/>
                  </a:lnTo>
                  <a:lnTo>
                    <a:pt x="2830" y="2158"/>
                  </a:lnTo>
                  <a:lnTo>
                    <a:pt x="2861" y="2182"/>
                  </a:lnTo>
                  <a:lnTo>
                    <a:pt x="2875" y="2187"/>
                  </a:lnTo>
                  <a:lnTo>
                    <a:pt x="2882" y="2191"/>
                  </a:lnTo>
                  <a:lnTo>
                    <a:pt x="2885" y="2203"/>
                  </a:lnTo>
                  <a:lnTo>
                    <a:pt x="2885" y="2217"/>
                  </a:lnTo>
                  <a:lnTo>
                    <a:pt x="2885" y="2227"/>
                  </a:lnTo>
                  <a:lnTo>
                    <a:pt x="2892" y="2243"/>
                  </a:lnTo>
                  <a:lnTo>
                    <a:pt x="2894" y="2248"/>
                  </a:lnTo>
                  <a:lnTo>
                    <a:pt x="2899" y="2253"/>
                  </a:lnTo>
                  <a:lnTo>
                    <a:pt x="2906" y="2260"/>
                  </a:lnTo>
                  <a:lnTo>
                    <a:pt x="2925" y="2296"/>
                  </a:lnTo>
                  <a:lnTo>
                    <a:pt x="2949" y="2345"/>
                  </a:lnTo>
                  <a:lnTo>
                    <a:pt x="2958" y="2395"/>
                  </a:lnTo>
                  <a:lnTo>
                    <a:pt x="2946" y="2423"/>
                  </a:lnTo>
                  <a:lnTo>
                    <a:pt x="2918" y="2419"/>
                  </a:lnTo>
                  <a:lnTo>
                    <a:pt x="2906" y="2421"/>
                  </a:lnTo>
                  <a:lnTo>
                    <a:pt x="2904" y="2445"/>
                  </a:lnTo>
                  <a:lnTo>
                    <a:pt x="2901" y="2459"/>
                  </a:lnTo>
                  <a:lnTo>
                    <a:pt x="2880" y="2487"/>
                  </a:lnTo>
                  <a:lnTo>
                    <a:pt x="2875" y="2506"/>
                  </a:lnTo>
                  <a:lnTo>
                    <a:pt x="2890" y="2506"/>
                  </a:lnTo>
                  <a:lnTo>
                    <a:pt x="2909" y="2494"/>
                  </a:lnTo>
                  <a:lnTo>
                    <a:pt x="2923" y="2475"/>
                  </a:lnTo>
                  <a:lnTo>
                    <a:pt x="2920" y="2454"/>
                  </a:lnTo>
                  <a:lnTo>
                    <a:pt x="2930" y="2447"/>
                  </a:lnTo>
                  <a:lnTo>
                    <a:pt x="2944" y="2449"/>
                  </a:lnTo>
                  <a:lnTo>
                    <a:pt x="2956" y="2459"/>
                  </a:lnTo>
                  <a:lnTo>
                    <a:pt x="2965" y="2473"/>
                  </a:lnTo>
                  <a:lnTo>
                    <a:pt x="2942" y="2471"/>
                  </a:lnTo>
                  <a:lnTo>
                    <a:pt x="2939" y="2473"/>
                  </a:lnTo>
                  <a:lnTo>
                    <a:pt x="2944" y="2485"/>
                  </a:lnTo>
                  <a:lnTo>
                    <a:pt x="2958" y="2492"/>
                  </a:lnTo>
                  <a:lnTo>
                    <a:pt x="2984" y="2497"/>
                  </a:lnTo>
                  <a:lnTo>
                    <a:pt x="2984" y="2471"/>
                  </a:lnTo>
                  <a:lnTo>
                    <a:pt x="2994" y="2428"/>
                  </a:lnTo>
                  <a:lnTo>
                    <a:pt x="2991" y="2400"/>
                  </a:lnTo>
                  <a:lnTo>
                    <a:pt x="2937" y="2265"/>
                  </a:lnTo>
                  <a:lnTo>
                    <a:pt x="2930" y="2222"/>
                  </a:lnTo>
                  <a:lnTo>
                    <a:pt x="2923" y="2203"/>
                  </a:lnTo>
                  <a:lnTo>
                    <a:pt x="2894" y="2139"/>
                  </a:lnTo>
                  <a:lnTo>
                    <a:pt x="2880" y="2123"/>
                  </a:lnTo>
                  <a:lnTo>
                    <a:pt x="2866" y="2118"/>
                  </a:lnTo>
                  <a:lnTo>
                    <a:pt x="2852" y="2120"/>
                  </a:lnTo>
                  <a:lnTo>
                    <a:pt x="2800" y="2151"/>
                  </a:lnTo>
                  <a:lnTo>
                    <a:pt x="2781" y="2158"/>
                  </a:lnTo>
                  <a:lnTo>
                    <a:pt x="2767" y="2149"/>
                  </a:lnTo>
                  <a:lnTo>
                    <a:pt x="2774" y="2116"/>
                  </a:lnTo>
                  <a:lnTo>
                    <a:pt x="2804" y="2080"/>
                  </a:lnTo>
                  <a:lnTo>
                    <a:pt x="2864" y="2028"/>
                  </a:lnTo>
                  <a:lnTo>
                    <a:pt x="2956" y="1919"/>
                  </a:lnTo>
                  <a:lnTo>
                    <a:pt x="3008" y="1879"/>
                  </a:lnTo>
                  <a:lnTo>
                    <a:pt x="3067" y="1872"/>
                  </a:lnTo>
                  <a:moveTo>
                    <a:pt x="2417" y="1252"/>
                  </a:moveTo>
                  <a:lnTo>
                    <a:pt x="2417" y="1252"/>
                  </a:lnTo>
                  <a:lnTo>
                    <a:pt x="2405" y="1259"/>
                  </a:lnTo>
                  <a:lnTo>
                    <a:pt x="2391" y="1259"/>
                  </a:lnTo>
                  <a:lnTo>
                    <a:pt x="2376" y="1254"/>
                  </a:lnTo>
                  <a:lnTo>
                    <a:pt x="2365" y="1242"/>
                  </a:lnTo>
                  <a:lnTo>
                    <a:pt x="2360" y="1223"/>
                  </a:lnTo>
                  <a:lnTo>
                    <a:pt x="2367" y="1216"/>
                  </a:lnTo>
                  <a:lnTo>
                    <a:pt x="2426" y="1200"/>
                  </a:lnTo>
                  <a:lnTo>
                    <a:pt x="2454" y="1186"/>
                  </a:lnTo>
                  <a:lnTo>
                    <a:pt x="2454" y="1193"/>
                  </a:lnTo>
                  <a:lnTo>
                    <a:pt x="2452" y="1195"/>
                  </a:lnTo>
                  <a:lnTo>
                    <a:pt x="2450" y="1197"/>
                  </a:lnTo>
                  <a:lnTo>
                    <a:pt x="2447" y="1202"/>
                  </a:lnTo>
                  <a:lnTo>
                    <a:pt x="2436" y="1212"/>
                  </a:lnTo>
                  <a:lnTo>
                    <a:pt x="2428" y="1226"/>
                  </a:lnTo>
                  <a:lnTo>
                    <a:pt x="2421" y="1240"/>
                  </a:lnTo>
                  <a:lnTo>
                    <a:pt x="2417" y="1252"/>
                  </a:lnTo>
                  <a:moveTo>
                    <a:pt x="491" y="1145"/>
                  </a:moveTo>
                  <a:lnTo>
                    <a:pt x="491" y="1145"/>
                  </a:lnTo>
                  <a:lnTo>
                    <a:pt x="491" y="1155"/>
                  </a:lnTo>
                  <a:lnTo>
                    <a:pt x="494" y="1160"/>
                  </a:lnTo>
                  <a:lnTo>
                    <a:pt x="503" y="1176"/>
                  </a:lnTo>
                  <a:lnTo>
                    <a:pt x="506" y="1188"/>
                  </a:lnTo>
                  <a:lnTo>
                    <a:pt x="503" y="1190"/>
                  </a:lnTo>
                  <a:lnTo>
                    <a:pt x="501" y="1233"/>
                  </a:lnTo>
                  <a:lnTo>
                    <a:pt x="499" y="1249"/>
                  </a:lnTo>
                  <a:lnTo>
                    <a:pt x="494" y="1254"/>
                  </a:lnTo>
                  <a:lnTo>
                    <a:pt x="491" y="1259"/>
                  </a:lnTo>
                  <a:lnTo>
                    <a:pt x="489" y="1245"/>
                  </a:lnTo>
                  <a:lnTo>
                    <a:pt x="484" y="1235"/>
                  </a:lnTo>
                  <a:lnTo>
                    <a:pt x="477" y="1231"/>
                  </a:lnTo>
                  <a:lnTo>
                    <a:pt x="473" y="1226"/>
                  </a:lnTo>
                  <a:lnTo>
                    <a:pt x="456" y="1242"/>
                  </a:lnTo>
                  <a:lnTo>
                    <a:pt x="454" y="1247"/>
                  </a:lnTo>
                  <a:lnTo>
                    <a:pt x="454" y="1261"/>
                  </a:lnTo>
                  <a:lnTo>
                    <a:pt x="456" y="1268"/>
                  </a:lnTo>
                  <a:lnTo>
                    <a:pt x="461" y="1273"/>
                  </a:lnTo>
                  <a:lnTo>
                    <a:pt x="463" y="1280"/>
                  </a:lnTo>
                  <a:lnTo>
                    <a:pt x="475" y="1320"/>
                  </a:lnTo>
                  <a:lnTo>
                    <a:pt x="482" y="1335"/>
                  </a:lnTo>
                  <a:lnTo>
                    <a:pt x="496" y="1337"/>
                  </a:lnTo>
                  <a:lnTo>
                    <a:pt x="491" y="1344"/>
                  </a:lnTo>
                  <a:lnTo>
                    <a:pt x="489" y="1349"/>
                  </a:lnTo>
                  <a:lnTo>
                    <a:pt x="484" y="1349"/>
                  </a:lnTo>
                  <a:lnTo>
                    <a:pt x="477" y="1349"/>
                  </a:lnTo>
                  <a:lnTo>
                    <a:pt x="484" y="1354"/>
                  </a:lnTo>
                  <a:lnTo>
                    <a:pt x="489" y="1356"/>
                  </a:lnTo>
                  <a:lnTo>
                    <a:pt x="482" y="1373"/>
                  </a:lnTo>
                  <a:lnTo>
                    <a:pt x="475" y="1401"/>
                  </a:lnTo>
                  <a:lnTo>
                    <a:pt x="468" y="1420"/>
                  </a:lnTo>
                  <a:lnTo>
                    <a:pt x="458" y="1432"/>
                  </a:lnTo>
                  <a:lnTo>
                    <a:pt x="432" y="1460"/>
                  </a:lnTo>
                  <a:lnTo>
                    <a:pt x="432" y="1481"/>
                  </a:lnTo>
                  <a:lnTo>
                    <a:pt x="378" y="1503"/>
                  </a:lnTo>
                  <a:lnTo>
                    <a:pt x="359" y="1517"/>
                  </a:lnTo>
                  <a:lnTo>
                    <a:pt x="352" y="1512"/>
                  </a:lnTo>
                  <a:lnTo>
                    <a:pt x="328" y="1474"/>
                  </a:lnTo>
                  <a:lnTo>
                    <a:pt x="319" y="1465"/>
                  </a:lnTo>
                  <a:lnTo>
                    <a:pt x="300" y="1448"/>
                  </a:lnTo>
                  <a:lnTo>
                    <a:pt x="281" y="1441"/>
                  </a:lnTo>
                  <a:lnTo>
                    <a:pt x="276" y="1441"/>
                  </a:lnTo>
                  <a:lnTo>
                    <a:pt x="255" y="1451"/>
                  </a:lnTo>
                  <a:lnTo>
                    <a:pt x="248" y="1451"/>
                  </a:lnTo>
                  <a:lnTo>
                    <a:pt x="250" y="1436"/>
                  </a:lnTo>
                  <a:lnTo>
                    <a:pt x="253" y="1429"/>
                  </a:lnTo>
                  <a:lnTo>
                    <a:pt x="255" y="1422"/>
                  </a:lnTo>
                  <a:lnTo>
                    <a:pt x="262" y="1418"/>
                  </a:lnTo>
                  <a:lnTo>
                    <a:pt x="269" y="1415"/>
                  </a:lnTo>
                  <a:lnTo>
                    <a:pt x="271" y="1410"/>
                  </a:lnTo>
                  <a:lnTo>
                    <a:pt x="269" y="1399"/>
                  </a:lnTo>
                  <a:lnTo>
                    <a:pt x="264" y="1387"/>
                  </a:lnTo>
                  <a:lnTo>
                    <a:pt x="262" y="1382"/>
                  </a:lnTo>
                  <a:lnTo>
                    <a:pt x="279" y="1365"/>
                  </a:lnTo>
                  <a:lnTo>
                    <a:pt x="328" y="1354"/>
                  </a:lnTo>
                  <a:lnTo>
                    <a:pt x="342" y="1328"/>
                  </a:lnTo>
                  <a:lnTo>
                    <a:pt x="335" y="1330"/>
                  </a:lnTo>
                  <a:lnTo>
                    <a:pt x="326" y="1330"/>
                  </a:lnTo>
                  <a:lnTo>
                    <a:pt x="316" y="1328"/>
                  </a:lnTo>
                  <a:lnTo>
                    <a:pt x="309" y="1323"/>
                  </a:lnTo>
                  <a:lnTo>
                    <a:pt x="312" y="1311"/>
                  </a:lnTo>
                  <a:lnTo>
                    <a:pt x="324" y="1292"/>
                  </a:lnTo>
                  <a:lnTo>
                    <a:pt x="326" y="1278"/>
                  </a:lnTo>
                  <a:lnTo>
                    <a:pt x="324" y="1278"/>
                  </a:lnTo>
                  <a:lnTo>
                    <a:pt x="321" y="1268"/>
                  </a:lnTo>
                  <a:lnTo>
                    <a:pt x="319" y="1247"/>
                  </a:lnTo>
                  <a:lnTo>
                    <a:pt x="319" y="1242"/>
                  </a:lnTo>
                  <a:lnTo>
                    <a:pt x="326" y="1242"/>
                  </a:lnTo>
                  <a:lnTo>
                    <a:pt x="331" y="1242"/>
                  </a:lnTo>
                  <a:lnTo>
                    <a:pt x="335" y="1242"/>
                  </a:lnTo>
                  <a:lnTo>
                    <a:pt x="354" y="1231"/>
                  </a:lnTo>
                  <a:lnTo>
                    <a:pt x="397" y="1221"/>
                  </a:lnTo>
                  <a:lnTo>
                    <a:pt x="416" y="1207"/>
                  </a:lnTo>
                  <a:lnTo>
                    <a:pt x="430" y="1209"/>
                  </a:lnTo>
                  <a:lnTo>
                    <a:pt x="442" y="1190"/>
                  </a:lnTo>
                  <a:lnTo>
                    <a:pt x="461" y="1138"/>
                  </a:lnTo>
                  <a:lnTo>
                    <a:pt x="477" y="1148"/>
                  </a:lnTo>
                  <a:lnTo>
                    <a:pt x="487" y="1134"/>
                  </a:lnTo>
                  <a:lnTo>
                    <a:pt x="491" y="1115"/>
                  </a:lnTo>
                  <a:lnTo>
                    <a:pt x="501" y="1117"/>
                  </a:lnTo>
                  <a:lnTo>
                    <a:pt x="499" y="1129"/>
                  </a:lnTo>
                  <a:lnTo>
                    <a:pt x="491" y="1145"/>
                  </a:lnTo>
                  <a:moveTo>
                    <a:pt x="2012" y="495"/>
                  </a:moveTo>
                  <a:lnTo>
                    <a:pt x="2012" y="495"/>
                  </a:lnTo>
                  <a:lnTo>
                    <a:pt x="2005" y="497"/>
                  </a:lnTo>
                  <a:lnTo>
                    <a:pt x="1996" y="497"/>
                  </a:lnTo>
                  <a:lnTo>
                    <a:pt x="1991" y="504"/>
                  </a:lnTo>
                  <a:lnTo>
                    <a:pt x="1981" y="504"/>
                  </a:lnTo>
                  <a:lnTo>
                    <a:pt x="1927" y="535"/>
                  </a:lnTo>
                  <a:lnTo>
                    <a:pt x="1941" y="542"/>
                  </a:lnTo>
                  <a:lnTo>
                    <a:pt x="1944" y="558"/>
                  </a:lnTo>
                  <a:lnTo>
                    <a:pt x="1941" y="577"/>
                  </a:lnTo>
                  <a:lnTo>
                    <a:pt x="1934" y="596"/>
                  </a:lnTo>
                  <a:lnTo>
                    <a:pt x="1925" y="606"/>
                  </a:lnTo>
                  <a:lnTo>
                    <a:pt x="1910" y="618"/>
                  </a:lnTo>
                  <a:lnTo>
                    <a:pt x="1882" y="629"/>
                  </a:lnTo>
                  <a:lnTo>
                    <a:pt x="1873" y="622"/>
                  </a:lnTo>
                  <a:lnTo>
                    <a:pt x="1849" y="596"/>
                  </a:lnTo>
                  <a:lnTo>
                    <a:pt x="1837" y="592"/>
                  </a:lnTo>
                  <a:lnTo>
                    <a:pt x="1811" y="601"/>
                  </a:lnTo>
                  <a:lnTo>
                    <a:pt x="1799" y="599"/>
                  </a:lnTo>
                  <a:lnTo>
                    <a:pt x="1787" y="589"/>
                  </a:lnTo>
                  <a:lnTo>
                    <a:pt x="1785" y="580"/>
                  </a:lnTo>
                  <a:lnTo>
                    <a:pt x="1799" y="573"/>
                  </a:lnTo>
                  <a:lnTo>
                    <a:pt x="1818" y="542"/>
                  </a:lnTo>
                  <a:lnTo>
                    <a:pt x="1837" y="523"/>
                  </a:lnTo>
                  <a:lnTo>
                    <a:pt x="1868" y="516"/>
                  </a:lnTo>
                  <a:lnTo>
                    <a:pt x="1877" y="511"/>
                  </a:lnTo>
                  <a:lnTo>
                    <a:pt x="1889" y="499"/>
                  </a:lnTo>
                  <a:lnTo>
                    <a:pt x="1894" y="495"/>
                  </a:lnTo>
                  <a:lnTo>
                    <a:pt x="1972" y="476"/>
                  </a:lnTo>
                  <a:lnTo>
                    <a:pt x="1991" y="473"/>
                  </a:lnTo>
                  <a:lnTo>
                    <a:pt x="1998" y="476"/>
                  </a:lnTo>
                  <a:lnTo>
                    <a:pt x="2005" y="480"/>
                  </a:lnTo>
                  <a:lnTo>
                    <a:pt x="2012" y="495"/>
                  </a:lnTo>
                  <a:moveTo>
                    <a:pt x="1442" y="163"/>
                  </a:moveTo>
                  <a:lnTo>
                    <a:pt x="1442" y="163"/>
                  </a:lnTo>
                  <a:lnTo>
                    <a:pt x="1433" y="241"/>
                  </a:lnTo>
                  <a:lnTo>
                    <a:pt x="1461" y="296"/>
                  </a:lnTo>
                  <a:lnTo>
                    <a:pt x="1504" y="343"/>
                  </a:lnTo>
                  <a:lnTo>
                    <a:pt x="1539" y="402"/>
                  </a:lnTo>
                  <a:lnTo>
                    <a:pt x="1527" y="459"/>
                  </a:lnTo>
                  <a:lnTo>
                    <a:pt x="1539" y="525"/>
                  </a:lnTo>
                  <a:lnTo>
                    <a:pt x="1575" y="653"/>
                  </a:lnTo>
                  <a:lnTo>
                    <a:pt x="1565" y="674"/>
                  </a:lnTo>
                  <a:lnTo>
                    <a:pt x="1534" y="703"/>
                  </a:lnTo>
                  <a:lnTo>
                    <a:pt x="1520" y="726"/>
                  </a:lnTo>
                  <a:lnTo>
                    <a:pt x="1504" y="781"/>
                  </a:lnTo>
                  <a:lnTo>
                    <a:pt x="1499" y="816"/>
                  </a:lnTo>
                  <a:lnTo>
                    <a:pt x="1499" y="871"/>
                  </a:lnTo>
                  <a:lnTo>
                    <a:pt x="1492" y="935"/>
                  </a:lnTo>
                  <a:lnTo>
                    <a:pt x="1485" y="956"/>
                  </a:lnTo>
                  <a:lnTo>
                    <a:pt x="1480" y="966"/>
                  </a:lnTo>
                  <a:lnTo>
                    <a:pt x="1475" y="970"/>
                  </a:lnTo>
                  <a:lnTo>
                    <a:pt x="1468" y="975"/>
                  </a:lnTo>
                  <a:lnTo>
                    <a:pt x="1435" y="977"/>
                  </a:lnTo>
                  <a:lnTo>
                    <a:pt x="1426" y="982"/>
                  </a:lnTo>
                  <a:lnTo>
                    <a:pt x="1414" y="987"/>
                  </a:lnTo>
                  <a:lnTo>
                    <a:pt x="1350" y="956"/>
                  </a:lnTo>
                  <a:lnTo>
                    <a:pt x="1300" y="916"/>
                  </a:lnTo>
                  <a:lnTo>
                    <a:pt x="1270" y="906"/>
                  </a:lnTo>
                  <a:lnTo>
                    <a:pt x="1241" y="885"/>
                  </a:lnTo>
                  <a:lnTo>
                    <a:pt x="1225" y="883"/>
                  </a:lnTo>
                  <a:lnTo>
                    <a:pt x="1210" y="892"/>
                  </a:lnTo>
                  <a:lnTo>
                    <a:pt x="1196" y="928"/>
                  </a:lnTo>
                  <a:lnTo>
                    <a:pt x="1184" y="932"/>
                  </a:lnTo>
                  <a:lnTo>
                    <a:pt x="1196" y="932"/>
                  </a:lnTo>
                  <a:lnTo>
                    <a:pt x="1208" y="911"/>
                  </a:lnTo>
                  <a:lnTo>
                    <a:pt x="1220" y="902"/>
                  </a:lnTo>
                  <a:lnTo>
                    <a:pt x="1232" y="895"/>
                  </a:lnTo>
                  <a:lnTo>
                    <a:pt x="1246" y="897"/>
                  </a:lnTo>
                  <a:lnTo>
                    <a:pt x="1326" y="961"/>
                  </a:lnTo>
                  <a:lnTo>
                    <a:pt x="1350" y="970"/>
                  </a:lnTo>
                  <a:lnTo>
                    <a:pt x="1381" y="989"/>
                  </a:lnTo>
                  <a:lnTo>
                    <a:pt x="1397" y="994"/>
                  </a:lnTo>
                  <a:lnTo>
                    <a:pt x="1454" y="987"/>
                  </a:lnTo>
                  <a:lnTo>
                    <a:pt x="1468" y="994"/>
                  </a:lnTo>
                  <a:lnTo>
                    <a:pt x="1452" y="1020"/>
                  </a:lnTo>
                  <a:lnTo>
                    <a:pt x="1449" y="1032"/>
                  </a:lnTo>
                  <a:lnTo>
                    <a:pt x="1449" y="1048"/>
                  </a:lnTo>
                  <a:lnTo>
                    <a:pt x="1449" y="1084"/>
                  </a:lnTo>
                  <a:lnTo>
                    <a:pt x="1449" y="1093"/>
                  </a:lnTo>
                  <a:lnTo>
                    <a:pt x="1456" y="1112"/>
                  </a:lnTo>
                  <a:lnTo>
                    <a:pt x="1475" y="1176"/>
                  </a:lnTo>
                  <a:lnTo>
                    <a:pt x="1485" y="1226"/>
                  </a:lnTo>
                  <a:lnTo>
                    <a:pt x="1494" y="1252"/>
                  </a:lnTo>
                  <a:lnTo>
                    <a:pt x="1520" y="1304"/>
                  </a:lnTo>
                  <a:lnTo>
                    <a:pt x="1527" y="1311"/>
                  </a:lnTo>
                  <a:lnTo>
                    <a:pt x="1534" y="1318"/>
                  </a:lnTo>
                  <a:lnTo>
                    <a:pt x="1539" y="1325"/>
                  </a:lnTo>
                  <a:lnTo>
                    <a:pt x="1530" y="1339"/>
                  </a:lnTo>
                  <a:lnTo>
                    <a:pt x="1525" y="1339"/>
                  </a:lnTo>
                  <a:lnTo>
                    <a:pt x="1506" y="1335"/>
                  </a:lnTo>
                  <a:lnTo>
                    <a:pt x="1499" y="1332"/>
                  </a:lnTo>
                  <a:lnTo>
                    <a:pt x="1466" y="1337"/>
                  </a:lnTo>
                  <a:lnTo>
                    <a:pt x="1456" y="1344"/>
                  </a:lnTo>
                  <a:lnTo>
                    <a:pt x="1445" y="1358"/>
                  </a:lnTo>
                  <a:lnTo>
                    <a:pt x="1430" y="1347"/>
                  </a:lnTo>
                  <a:lnTo>
                    <a:pt x="1416" y="1339"/>
                  </a:lnTo>
                  <a:lnTo>
                    <a:pt x="1402" y="1337"/>
                  </a:lnTo>
                  <a:lnTo>
                    <a:pt x="1385" y="1347"/>
                  </a:lnTo>
                  <a:lnTo>
                    <a:pt x="1371" y="1361"/>
                  </a:lnTo>
                  <a:lnTo>
                    <a:pt x="1364" y="1365"/>
                  </a:lnTo>
                  <a:lnTo>
                    <a:pt x="1355" y="1368"/>
                  </a:lnTo>
                  <a:lnTo>
                    <a:pt x="1343" y="1375"/>
                  </a:lnTo>
                  <a:lnTo>
                    <a:pt x="1324" y="1396"/>
                  </a:lnTo>
                  <a:lnTo>
                    <a:pt x="1300" y="1408"/>
                  </a:lnTo>
                  <a:lnTo>
                    <a:pt x="1272" y="1436"/>
                  </a:lnTo>
                  <a:lnTo>
                    <a:pt x="1175" y="1462"/>
                  </a:lnTo>
                  <a:lnTo>
                    <a:pt x="1177" y="1472"/>
                  </a:lnTo>
                  <a:lnTo>
                    <a:pt x="1210" y="1472"/>
                  </a:lnTo>
                  <a:lnTo>
                    <a:pt x="1310" y="1427"/>
                  </a:lnTo>
                  <a:lnTo>
                    <a:pt x="1331" y="1410"/>
                  </a:lnTo>
                  <a:lnTo>
                    <a:pt x="1343" y="1406"/>
                  </a:lnTo>
                  <a:lnTo>
                    <a:pt x="1343" y="1403"/>
                  </a:lnTo>
                  <a:lnTo>
                    <a:pt x="1343" y="1396"/>
                  </a:lnTo>
                  <a:lnTo>
                    <a:pt x="1343" y="1391"/>
                  </a:lnTo>
                  <a:lnTo>
                    <a:pt x="1348" y="1387"/>
                  </a:lnTo>
                  <a:lnTo>
                    <a:pt x="1355" y="1389"/>
                  </a:lnTo>
                  <a:lnTo>
                    <a:pt x="1364" y="1394"/>
                  </a:lnTo>
                  <a:lnTo>
                    <a:pt x="1369" y="1394"/>
                  </a:lnTo>
                  <a:lnTo>
                    <a:pt x="1376" y="1391"/>
                  </a:lnTo>
                  <a:lnTo>
                    <a:pt x="1385" y="1384"/>
                  </a:lnTo>
                  <a:lnTo>
                    <a:pt x="1390" y="1377"/>
                  </a:lnTo>
                  <a:lnTo>
                    <a:pt x="1393" y="1368"/>
                  </a:lnTo>
                  <a:lnTo>
                    <a:pt x="1395" y="1351"/>
                  </a:lnTo>
                  <a:lnTo>
                    <a:pt x="1404" y="1347"/>
                  </a:lnTo>
                  <a:lnTo>
                    <a:pt x="1430" y="1351"/>
                  </a:lnTo>
                  <a:lnTo>
                    <a:pt x="1428" y="1356"/>
                  </a:lnTo>
                  <a:lnTo>
                    <a:pt x="1426" y="1368"/>
                  </a:lnTo>
                  <a:lnTo>
                    <a:pt x="1475" y="1373"/>
                  </a:lnTo>
                  <a:lnTo>
                    <a:pt x="1504" y="1365"/>
                  </a:lnTo>
                  <a:lnTo>
                    <a:pt x="1520" y="1351"/>
                  </a:lnTo>
                  <a:lnTo>
                    <a:pt x="1537" y="1344"/>
                  </a:lnTo>
                  <a:lnTo>
                    <a:pt x="1553" y="1370"/>
                  </a:lnTo>
                  <a:lnTo>
                    <a:pt x="1563" y="1410"/>
                  </a:lnTo>
                  <a:lnTo>
                    <a:pt x="1558" y="1448"/>
                  </a:lnTo>
                  <a:lnTo>
                    <a:pt x="1515" y="1491"/>
                  </a:lnTo>
                  <a:lnTo>
                    <a:pt x="1487" y="1536"/>
                  </a:lnTo>
                  <a:lnTo>
                    <a:pt x="1480" y="1538"/>
                  </a:lnTo>
                  <a:lnTo>
                    <a:pt x="1482" y="1581"/>
                  </a:lnTo>
                  <a:lnTo>
                    <a:pt x="1480" y="1593"/>
                  </a:lnTo>
                  <a:lnTo>
                    <a:pt x="1489" y="1607"/>
                  </a:lnTo>
                  <a:lnTo>
                    <a:pt x="1487" y="1623"/>
                  </a:lnTo>
                  <a:lnTo>
                    <a:pt x="1482" y="1642"/>
                  </a:lnTo>
                  <a:lnTo>
                    <a:pt x="1475" y="1654"/>
                  </a:lnTo>
                  <a:lnTo>
                    <a:pt x="1497" y="1649"/>
                  </a:lnTo>
                  <a:lnTo>
                    <a:pt x="1504" y="1642"/>
                  </a:lnTo>
                  <a:lnTo>
                    <a:pt x="1497" y="1595"/>
                  </a:lnTo>
                  <a:lnTo>
                    <a:pt x="1492" y="1560"/>
                  </a:lnTo>
                  <a:lnTo>
                    <a:pt x="1497" y="1541"/>
                  </a:lnTo>
                  <a:lnTo>
                    <a:pt x="1523" y="1515"/>
                  </a:lnTo>
                  <a:lnTo>
                    <a:pt x="1542" y="1481"/>
                  </a:lnTo>
                  <a:lnTo>
                    <a:pt x="1553" y="1472"/>
                  </a:lnTo>
                  <a:lnTo>
                    <a:pt x="1570" y="1479"/>
                  </a:lnTo>
                  <a:lnTo>
                    <a:pt x="1572" y="1486"/>
                  </a:lnTo>
                  <a:lnTo>
                    <a:pt x="1582" y="1512"/>
                  </a:lnTo>
                  <a:lnTo>
                    <a:pt x="1584" y="1522"/>
                  </a:lnTo>
                  <a:lnTo>
                    <a:pt x="1586" y="1524"/>
                  </a:lnTo>
                  <a:lnTo>
                    <a:pt x="1610" y="1538"/>
                  </a:lnTo>
                  <a:lnTo>
                    <a:pt x="1667" y="1562"/>
                  </a:lnTo>
                  <a:lnTo>
                    <a:pt x="1726" y="1562"/>
                  </a:lnTo>
                  <a:lnTo>
                    <a:pt x="1889" y="1512"/>
                  </a:lnTo>
                  <a:lnTo>
                    <a:pt x="1913" y="1512"/>
                  </a:lnTo>
                  <a:lnTo>
                    <a:pt x="1939" y="1522"/>
                  </a:lnTo>
                  <a:lnTo>
                    <a:pt x="1951" y="1533"/>
                  </a:lnTo>
                  <a:lnTo>
                    <a:pt x="1981" y="1569"/>
                  </a:lnTo>
                  <a:lnTo>
                    <a:pt x="2031" y="1607"/>
                  </a:lnTo>
                  <a:lnTo>
                    <a:pt x="2033" y="1614"/>
                  </a:lnTo>
                  <a:lnTo>
                    <a:pt x="2019" y="1633"/>
                  </a:lnTo>
                  <a:lnTo>
                    <a:pt x="2015" y="1664"/>
                  </a:lnTo>
                  <a:lnTo>
                    <a:pt x="2017" y="1697"/>
                  </a:lnTo>
                  <a:lnTo>
                    <a:pt x="2022" y="1728"/>
                  </a:lnTo>
                  <a:lnTo>
                    <a:pt x="2017" y="1756"/>
                  </a:lnTo>
                  <a:lnTo>
                    <a:pt x="1967" y="1858"/>
                  </a:lnTo>
                  <a:lnTo>
                    <a:pt x="1939" y="1886"/>
                  </a:lnTo>
                  <a:lnTo>
                    <a:pt x="1929" y="1905"/>
                  </a:lnTo>
                  <a:lnTo>
                    <a:pt x="1927" y="1922"/>
                  </a:lnTo>
                  <a:lnTo>
                    <a:pt x="1936" y="1959"/>
                  </a:lnTo>
                  <a:lnTo>
                    <a:pt x="1932" y="2000"/>
                  </a:lnTo>
                  <a:lnTo>
                    <a:pt x="1910" y="2007"/>
                  </a:lnTo>
                  <a:lnTo>
                    <a:pt x="1882" y="1993"/>
                  </a:lnTo>
                  <a:lnTo>
                    <a:pt x="1861" y="1967"/>
                  </a:lnTo>
                  <a:lnTo>
                    <a:pt x="1880" y="1959"/>
                  </a:lnTo>
                  <a:lnTo>
                    <a:pt x="1884" y="1952"/>
                  </a:lnTo>
                  <a:lnTo>
                    <a:pt x="1887" y="1936"/>
                  </a:lnTo>
                  <a:lnTo>
                    <a:pt x="1882" y="1919"/>
                  </a:lnTo>
                  <a:lnTo>
                    <a:pt x="1873" y="1915"/>
                  </a:lnTo>
                  <a:lnTo>
                    <a:pt x="1863" y="1915"/>
                  </a:lnTo>
                  <a:lnTo>
                    <a:pt x="1854" y="1910"/>
                  </a:lnTo>
                  <a:lnTo>
                    <a:pt x="1837" y="1905"/>
                  </a:lnTo>
                  <a:lnTo>
                    <a:pt x="1823" y="1929"/>
                  </a:lnTo>
                  <a:lnTo>
                    <a:pt x="1811" y="1959"/>
                  </a:lnTo>
                  <a:lnTo>
                    <a:pt x="1792" y="1988"/>
                  </a:lnTo>
                  <a:lnTo>
                    <a:pt x="1802" y="2016"/>
                  </a:lnTo>
                  <a:lnTo>
                    <a:pt x="1816" y="2047"/>
                  </a:lnTo>
                  <a:lnTo>
                    <a:pt x="1823" y="2068"/>
                  </a:lnTo>
                  <a:lnTo>
                    <a:pt x="1816" y="2078"/>
                  </a:lnTo>
                  <a:lnTo>
                    <a:pt x="1806" y="2085"/>
                  </a:lnTo>
                  <a:lnTo>
                    <a:pt x="1795" y="2090"/>
                  </a:lnTo>
                  <a:lnTo>
                    <a:pt x="1785" y="2087"/>
                  </a:lnTo>
                  <a:lnTo>
                    <a:pt x="1776" y="2078"/>
                  </a:lnTo>
                  <a:lnTo>
                    <a:pt x="1766" y="2054"/>
                  </a:lnTo>
                  <a:lnTo>
                    <a:pt x="1759" y="2042"/>
                  </a:lnTo>
                  <a:lnTo>
                    <a:pt x="1764" y="2035"/>
                  </a:lnTo>
                  <a:lnTo>
                    <a:pt x="1773" y="2026"/>
                  </a:lnTo>
                  <a:lnTo>
                    <a:pt x="1780" y="2021"/>
                  </a:lnTo>
                  <a:lnTo>
                    <a:pt x="1773" y="2009"/>
                  </a:lnTo>
                  <a:lnTo>
                    <a:pt x="1766" y="2002"/>
                  </a:lnTo>
                  <a:lnTo>
                    <a:pt x="1735" y="1997"/>
                  </a:lnTo>
                  <a:lnTo>
                    <a:pt x="1728" y="2000"/>
                  </a:lnTo>
                  <a:lnTo>
                    <a:pt x="1714" y="2012"/>
                  </a:lnTo>
                  <a:lnTo>
                    <a:pt x="1695" y="2019"/>
                  </a:lnTo>
                  <a:lnTo>
                    <a:pt x="1681" y="2009"/>
                  </a:lnTo>
                  <a:lnTo>
                    <a:pt x="1667" y="1993"/>
                  </a:lnTo>
                  <a:lnTo>
                    <a:pt x="1648" y="1976"/>
                  </a:lnTo>
                  <a:lnTo>
                    <a:pt x="1664" y="1971"/>
                  </a:lnTo>
                  <a:lnTo>
                    <a:pt x="1686" y="1950"/>
                  </a:lnTo>
                  <a:lnTo>
                    <a:pt x="1698" y="1943"/>
                  </a:lnTo>
                  <a:lnTo>
                    <a:pt x="1709" y="1950"/>
                  </a:lnTo>
                  <a:lnTo>
                    <a:pt x="1724" y="1962"/>
                  </a:lnTo>
                  <a:lnTo>
                    <a:pt x="1735" y="1964"/>
                  </a:lnTo>
                  <a:lnTo>
                    <a:pt x="1743" y="1945"/>
                  </a:lnTo>
                  <a:lnTo>
                    <a:pt x="1728" y="1926"/>
                  </a:lnTo>
                  <a:lnTo>
                    <a:pt x="1726" y="1910"/>
                  </a:lnTo>
                  <a:lnTo>
                    <a:pt x="1740" y="1867"/>
                  </a:lnTo>
                  <a:lnTo>
                    <a:pt x="1731" y="1867"/>
                  </a:lnTo>
                  <a:lnTo>
                    <a:pt x="1721" y="1865"/>
                  </a:lnTo>
                  <a:lnTo>
                    <a:pt x="1709" y="1858"/>
                  </a:lnTo>
                  <a:lnTo>
                    <a:pt x="1700" y="1851"/>
                  </a:lnTo>
                  <a:lnTo>
                    <a:pt x="1693" y="1846"/>
                  </a:lnTo>
                  <a:lnTo>
                    <a:pt x="1676" y="1858"/>
                  </a:lnTo>
                  <a:lnTo>
                    <a:pt x="1664" y="1851"/>
                  </a:lnTo>
                  <a:lnTo>
                    <a:pt x="1664" y="1867"/>
                  </a:lnTo>
                  <a:lnTo>
                    <a:pt x="1662" y="1879"/>
                  </a:lnTo>
                  <a:lnTo>
                    <a:pt x="1657" y="1884"/>
                  </a:lnTo>
                  <a:lnTo>
                    <a:pt x="1648" y="1888"/>
                  </a:lnTo>
                  <a:lnTo>
                    <a:pt x="1643" y="1896"/>
                  </a:lnTo>
                  <a:lnTo>
                    <a:pt x="1629" y="1938"/>
                  </a:lnTo>
                  <a:lnTo>
                    <a:pt x="1617" y="1964"/>
                  </a:lnTo>
                  <a:lnTo>
                    <a:pt x="1582" y="2000"/>
                  </a:lnTo>
                  <a:lnTo>
                    <a:pt x="1570" y="2026"/>
                  </a:lnTo>
                  <a:lnTo>
                    <a:pt x="1563" y="2056"/>
                  </a:lnTo>
                  <a:lnTo>
                    <a:pt x="1570" y="2075"/>
                  </a:lnTo>
                  <a:lnTo>
                    <a:pt x="1586" y="2090"/>
                  </a:lnTo>
                  <a:lnTo>
                    <a:pt x="1601" y="2116"/>
                  </a:lnTo>
                  <a:lnTo>
                    <a:pt x="1610" y="2146"/>
                  </a:lnTo>
                  <a:lnTo>
                    <a:pt x="1610" y="2172"/>
                  </a:lnTo>
                  <a:lnTo>
                    <a:pt x="1605" y="2194"/>
                  </a:lnTo>
                  <a:lnTo>
                    <a:pt x="1596" y="2222"/>
                  </a:lnTo>
                  <a:lnTo>
                    <a:pt x="1612" y="2210"/>
                  </a:lnTo>
                  <a:lnTo>
                    <a:pt x="1624" y="2208"/>
                  </a:lnTo>
                  <a:lnTo>
                    <a:pt x="1629" y="2217"/>
                  </a:lnTo>
                  <a:lnTo>
                    <a:pt x="1617" y="2258"/>
                  </a:lnTo>
                  <a:lnTo>
                    <a:pt x="1617" y="2274"/>
                  </a:lnTo>
                  <a:lnTo>
                    <a:pt x="1624" y="2307"/>
                  </a:lnTo>
                  <a:lnTo>
                    <a:pt x="1627" y="2329"/>
                  </a:lnTo>
                  <a:lnTo>
                    <a:pt x="1627" y="2338"/>
                  </a:lnTo>
                  <a:lnTo>
                    <a:pt x="1627" y="2350"/>
                  </a:lnTo>
                  <a:lnTo>
                    <a:pt x="1612" y="2374"/>
                  </a:lnTo>
                  <a:lnTo>
                    <a:pt x="1610" y="2383"/>
                  </a:lnTo>
                  <a:lnTo>
                    <a:pt x="1608" y="2385"/>
                  </a:lnTo>
                  <a:lnTo>
                    <a:pt x="1601" y="2390"/>
                  </a:lnTo>
                  <a:lnTo>
                    <a:pt x="1594" y="2400"/>
                  </a:lnTo>
                  <a:lnTo>
                    <a:pt x="1589" y="2407"/>
                  </a:lnTo>
                  <a:lnTo>
                    <a:pt x="1594" y="2409"/>
                  </a:lnTo>
                  <a:lnTo>
                    <a:pt x="1601" y="2421"/>
                  </a:lnTo>
                  <a:lnTo>
                    <a:pt x="1605" y="2435"/>
                  </a:lnTo>
                  <a:lnTo>
                    <a:pt x="1601" y="2445"/>
                  </a:lnTo>
                  <a:lnTo>
                    <a:pt x="1598" y="2452"/>
                  </a:lnTo>
                  <a:lnTo>
                    <a:pt x="1596" y="2459"/>
                  </a:lnTo>
                  <a:lnTo>
                    <a:pt x="1589" y="2461"/>
                  </a:lnTo>
                  <a:lnTo>
                    <a:pt x="1582" y="2461"/>
                  </a:lnTo>
                  <a:lnTo>
                    <a:pt x="1572" y="2456"/>
                  </a:lnTo>
                  <a:lnTo>
                    <a:pt x="1558" y="2440"/>
                  </a:lnTo>
                  <a:lnTo>
                    <a:pt x="1556" y="2433"/>
                  </a:lnTo>
                  <a:lnTo>
                    <a:pt x="1551" y="2423"/>
                  </a:lnTo>
                  <a:lnTo>
                    <a:pt x="1546" y="2414"/>
                  </a:lnTo>
                  <a:lnTo>
                    <a:pt x="1539" y="2407"/>
                  </a:lnTo>
                  <a:lnTo>
                    <a:pt x="1530" y="2404"/>
                  </a:lnTo>
                  <a:lnTo>
                    <a:pt x="1459" y="2416"/>
                  </a:lnTo>
                  <a:lnTo>
                    <a:pt x="1452" y="2421"/>
                  </a:lnTo>
                  <a:lnTo>
                    <a:pt x="1447" y="2428"/>
                  </a:lnTo>
                  <a:lnTo>
                    <a:pt x="1442" y="2438"/>
                  </a:lnTo>
                  <a:lnTo>
                    <a:pt x="1440" y="2445"/>
                  </a:lnTo>
                  <a:lnTo>
                    <a:pt x="1421" y="2454"/>
                  </a:lnTo>
                  <a:lnTo>
                    <a:pt x="1383" y="2456"/>
                  </a:lnTo>
                  <a:lnTo>
                    <a:pt x="1367" y="2464"/>
                  </a:lnTo>
                  <a:lnTo>
                    <a:pt x="1388" y="2480"/>
                  </a:lnTo>
                  <a:lnTo>
                    <a:pt x="1494" y="2492"/>
                  </a:lnTo>
                  <a:lnTo>
                    <a:pt x="1501" y="2497"/>
                  </a:lnTo>
                  <a:lnTo>
                    <a:pt x="1501" y="2509"/>
                  </a:lnTo>
                  <a:lnTo>
                    <a:pt x="1492" y="2537"/>
                  </a:lnTo>
                  <a:lnTo>
                    <a:pt x="1489" y="2561"/>
                  </a:lnTo>
                  <a:lnTo>
                    <a:pt x="1494" y="2570"/>
                  </a:lnTo>
                  <a:lnTo>
                    <a:pt x="1504" y="2570"/>
                  </a:lnTo>
                  <a:lnTo>
                    <a:pt x="1523" y="2568"/>
                  </a:lnTo>
                  <a:lnTo>
                    <a:pt x="1525" y="2577"/>
                  </a:lnTo>
                  <a:lnTo>
                    <a:pt x="1497" y="2596"/>
                  </a:lnTo>
                  <a:lnTo>
                    <a:pt x="1489" y="2613"/>
                  </a:lnTo>
                  <a:lnTo>
                    <a:pt x="1501" y="2632"/>
                  </a:lnTo>
                  <a:lnTo>
                    <a:pt x="1499" y="2634"/>
                  </a:lnTo>
                  <a:lnTo>
                    <a:pt x="1494" y="2643"/>
                  </a:lnTo>
                  <a:lnTo>
                    <a:pt x="1475" y="2634"/>
                  </a:lnTo>
                  <a:lnTo>
                    <a:pt x="1400" y="2667"/>
                  </a:lnTo>
                  <a:lnTo>
                    <a:pt x="1367" y="2691"/>
                  </a:lnTo>
                  <a:lnTo>
                    <a:pt x="1345" y="2695"/>
                  </a:lnTo>
                  <a:lnTo>
                    <a:pt x="1298" y="2684"/>
                  </a:lnTo>
                  <a:lnTo>
                    <a:pt x="1270" y="2665"/>
                  </a:lnTo>
                  <a:lnTo>
                    <a:pt x="1262" y="2662"/>
                  </a:lnTo>
                  <a:lnTo>
                    <a:pt x="1187" y="2669"/>
                  </a:lnTo>
                  <a:lnTo>
                    <a:pt x="1168" y="2665"/>
                  </a:lnTo>
                  <a:lnTo>
                    <a:pt x="1168" y="2669"/>
                  </a:lnTo>
                  <a:lnTo>
                    <a:pt x="1165" y="2672"/>
                  </a:lnTo>
                  <a:lnTo>
                    <a:pt x="1165" y="2677"/>
                  </a:lnTo>
                  <a:lnTo>
                    <a:pt x="1165" y="2681"/>
                  </a:lnTo>
                  <a:lnTo>
                    <a:pt x="1182" y="2688"/>
                  </a:lnTo>
                  <a:lnTo>
                    <a:pt x="1234" y="2681"/>
                  </a:lnTo>
                  <a:lnTo>
                    <a:pt x="1246" y="2686"/>
                  </a:lnTo>
                  <a:lnTo>
                    <a:pt x="1288" y="2722"/>
                  </a:lnTo>
                  <a:lnTo>
                    <a:pt x="1298" y="2736"/>
                  </a:lnTo>
                  <a:lnTo>
                    <a:pt x="1305" y="2748"/>
                  </a:lnTo>
                  <a:lnTo>
                    <a:pt x="1314" y="2757"/>
                  </a:lnTo>
                  <a:lnTo>
                    <a:pt x="1329" y="2759"/>
                  </a:lnTo>
                  <a:lnTo>
                    <a:pt x="1397" y="2750"/>
                  </a:lnTo>
                  <a:lnTo>
                    <a:pt x="1388" y="2766"/>
                  </a:lnTo>
                  <a:lnTo>
                    <a:pt x="1355" y="2800"/>
                  </a:lnTo>
                  <a:lnTo>
                    <a:pt x="1338" y="2828"/>
                  </a:lnTo>
                  <a:lnTo>
                    <a:pt x="1329" y="2837"/>
                  </a:lnTo>
                  <a:lnTo>
                    <a:pt x="1312" y="2840"/>
                  </a:lnTo>
                  <a:lnTo>
                    <a:pt x="1307" y="2847"/>
                  </a:lnTo>
                  <a:lnTo>
                    <a:pt x="1307" y="2859"/>
                  </a:lnTo>
                  <a:lnTo>
                    <a:pt x="1310" y="2871"/>
                  </a:lnTo>
                  <a:lnTo>
                    <a:pt x="1307" y="2878"/>
                  </a:lnTo>
                  <a:lnTo>
                    <a:pt x="1262" y="2894"/>
                  </a:lnTo>
                  <a:lnTo>
                    <a:pt x="1248" y="2908"/>
                  </a:lnTo>
                  <a:lnTo>
                    <a:pt x="1239" y="2911"/>
                  </a:lnTo>
                  <a:lnTo>
                    <a:pt x="1229" y="2911"/>
                  </a:lnTo>
                  <a:lnTo>
                    <a:pt x="1213" y="2906"/>
                  </a:lnTo>
                  <a:lnTo>
                    <a:pt x="1203" y="2906"/>
                  </a:lnTo>
                  <a:lnTo>
                    <a:pt x="1206" y="2911"/>
                  </a:lnTo>
                  <a:lnTo>
                    <a:pt x="1210" y="2916"/>
                  </a:lnTo>
                  <a:lnTo>
                    <a:pt x="1201" y="2932"/>
                  </a:lnTo>
                  <a:lnTo>
                    <a:pt x="1175" y="2944"/>
                  </a:lnTo>
                  <a:lnTo>
                    <a:pt x="1165" y="2956"/>
                  </a:lnTo>
                  <a:lnTo>
                    <a:pt x="1177" y="2963"/>
                  </a:lnTo>
                  <a:lnTo>
                    <a:pt x="1191" y="2961"/>
                  </a:lnTo>
                  <a:lnTo>
                    <a:pt x="1227" y="2946"/>
                  </a:lnTo>
                  <a:lnTo>
                    <a:pt x="1232" y="2942"/>
                  </a:lnTo>
                  <a:lnTo>
                    <a:pt x="1239" y="2939"/>
                  </a:lnTo>
                  <a:lnTo>
                    <a:pt x="1284" y="2956"/>
                  </a:lnTo>
                  <a:lnTo>
                    <a:pt x="1288" y="2970"/>
                  </a:lnTo>
                  <a:lnTo>
                    <a:pt x="1288" y="2989"/>
                  </a:lnTo>
                  <a:lnTo>
                    <a:pt x="1284" y="3003"/>
                  </a:lnTo>
                  <a:lnTo>
                    <a:pt x="1274" y="3013"/>
                  </a:lnTo>
                  <a:lnTo>
                    <a:pt x="1251" y="3020"/>
                  </a:lnTo>
                  <a:lnTo>
                    <a:pt x="1241" y="3027"/>
                  </a:lnTo>
                  <a:lnTo>
                    <a:pt x="1246" y="3041"/>
                  </a:lnTo>
                  <a:lnTo>
                    <a:pt x="1258" y="3058"/>
                  </a:lnTo>
                  <a:lnTo>
                    <a:pt x="1262" y="3069"/>
                  </a:lnTo>
                  <a:lnTo>
                    <a:pt x="1262" y="3084"/>
                  </a:lnTo>
                  <a:lnTo>
                    <a:pt x="1258" y="3095"/>
                  </a:lnTo>
                  <a:lnTo>
                    <a:pt x="1262" y="3105"/>
                  </a:lnTo>
                  <a:lnTo>
                    <a:pt x="1277" y="3112"/>
                  </a:lnTo>
                  <a:lnTo>
                    <a:pt x="1288" y="3119"/>
                  </a:lnTo>
                  <a:lnTo>
                    <a:pt x="1298" y="3129"/>
                  </a:lnTo>
                  <a:lnTo>
                    <a:pt x="1303" y="3140"/>
                  </a:lnTo>
                  <a:lnTo>
                    <a:pt x="1293" y="3152"/>
                  </a:lnTo>
                  <a:lnTo>
                    <a:pt x="1296" y="3162"/>
                  </a:lnTo>
                  <a:lnTo>
                    <a:pt x="1303" y="3169"/>
                  </a:lnTo>
                  <a:lnTo>
                    <a:pt x="1336" y="3214"/>
                  </a:lnTo>
                  <a:lnTo>
                    <a:pt x="1348" y="3216"/>
                  </a:lnTo>
                  <a:lnTo>
                    <a:pt x="1357" y="3223"/>
                  </a:lnTo>
                  <a:lnTo>
                    <a:pt x="1362" y="3242"/>
                  </a:lnTo>
                  <a:lnTo>
                    <a:pt x="1362" y="3259"/>
                  </a:lnTo>
                  <a:lnTo>
                    <a:pt x="1357" y="3268"/>
                  </a:lnTo>
                  <a:lnTo>
                    <a:pt x="1355" y="3280"/>
                  </a:lnTo>
                  <a:lnTo>
                    <a:pt x="1355" y="3301"/>
                  </a:lnTo>
                  <a:lnTo>
                    <a:pt x="1352" y="3311"/>
                  </a:lnTo>
                  <a:lnTo>
                    <a:pt x="1345" y="3318"/>
                  </a:lnTo>
                  <a:lnTo>
                    <a:pt x="1333" y="3323"/>
                  </a:lnTo>
                  <a:lnTo>
                    <a:pt x="1324" y="3325"/>
                  </a:lnTo>
                  <a:lnTo>
                    <a:pt x="1279" y="3323"/>
                  </a:lnTo>
                  <a:lnTo>
                    <a:pt x="1270" y="3327"/>
                  </a:lnTo>
                  <a:lnTo>
                    <a:pt x="1265" y="3334"/>
                  </a:lnTo>
                  <a:lnTo>
                    <a:pt x="1260" y="3344"/>
                  </a:lnTo>
                  <a:lnTo>
                    <a:pt x="1255" y="3353"/>
                  </a:lnTo>
                  <a:lnTo>
                    <a:pt x="1239" y="3365"/>
                  </a:lnTo>
                  <a:lnTo>
                    <a:pt x="1229" y="3372"/>
                  </a:lnTo>
                  <a:lnTo>
                    <a:pt x="1220" y="3375"/>
                  </a:lnTo>
                  <a:lnTo>
                    <a:pt x="1215" y="3379"/>
                  </a:lnTo>
                  <a:lnTo>
                    <a:pt x="1215" y="3391"/>
                  </a:lnTo>
                  <a:lnTo>
                    <a:pt x="1225" y="3401"/>
                  </a:lnTo>
                  <a:lnTo>
                    <a:pt x="1236" y="3398"/>
                  </a:lnTo>
                  <a:lnTo>
                    <a:pt x="1236" y="3408"/>
                  </a:lnTo>
                  <a:lnTo>
                    <a:pt x="1215" y="3410"/>
                  </a:lnTo>
                  <a:lnTo>
                    <a:pt x="1206" y="3413"/>
                  </a:lnTo>
                  <a:lnTo>
                    <a:pt x="1199" y="3422"/>
                  </a:lnTo>
                  <a:lnTo>
                    <a:pt x="1206" y="3427"/>
                  </a:lnTo>
                  <a:lnTo>
                    <a:pt x="1215" y="3427"/>
                  </a:lnTo>
                  <a:lnTo>
                    <a:pt x="1236" y="3424"/>
                  </a:lnTo>
                  <a:lnTo>
                    <a:pt x="1248" y="3429"/>
                  </a:lnTo>
                  <a:lnTo>
                    <a:pt x="1260" y="3439"/>
                  </a:lnTo>
                  <a:lnTo>
                    <a:pt x="1281" y="3465"/>
                  </a:lnTo>
                  <a:lnTo>
                    <a:pt x="1265" y="3491"/>
                  </a:lnTo>
                  <a:lnTo>
                    <a:pt x="1255" y="3505"/>
                  </a:lnTo>
                  <a:lnTo>
                    <a:pt x="1241" y="3514"/>
                  </a:lnTo>
                  <a:lnTo>
                    <a:pt x="1210" y="3524"/>
                  </a:lnTo>
                  <a:lnTo>
                    <a:pt x="1196" y="3536"/>
                  </a:lnTo>
                  <a:lnTo>
                    <a:pt x="1206" y="3552"/>
                  </a:lnTo>
                  <a:lnTo>
                    <a:pt x="1215" y="3552"/>
                  </a:lnTo>
                  <a:lnTo>
                    <a:pt x="1255" y="3531"/>
                  </a:lnTo>
                  <a:lnTo>
                    <a:pt x="1274" y="3529"/>
                  </a:lnTo>
                  <a:lnTo>
                    <a:pt x="1279" y="3529"/>
                  </a:lnTo>
                  <a:lnTo>
                    <a:pt x="1284" y="3524"/>
                  </a:lnTo>
                  <a:lnTo>
                    <a:pt x="1288" y="3517"/>
                  </a:lnTo>
                  <a:lnTo>
                    <a:pt x="1293" y="3510"/>
                  </a:lnTo>
                  <a:lnTo>
                    <a:pt x="1303" y="3507"/>
                  </a:lnTo>
                  <a:lnTo>
                    <a:pt x="1319" y="3512"/>
                  </a:lnTo>
                  <a:lnTo>
                    <a:pt x="1352" y="3540"/>
                  </a:lnTo>
                  <a:lnTo>
                    <a:pt x="1371" y="3552"/>
                  </a:lnTo>
                  <a:lnTo>
                    <a:pt x="1411" y="3557"/>
                  </a:lnTo>
                  <a:lnTo>
                    <a:pt x="1423" y="3564"/>
                  </a:lnTo>
                  <a:lnTo>
                    <a:pt x="1430" y="3581"/>
                  </a:lnTo>
                  <a:lnTo>
                    <a:pt x="1461" y="3675"/>
                  </a:lnTo>
                  <a:lnTo>
                    <a:pt x="1463" y="3680"/>
                  </a:lnTo>
                  <a:lnTo>
                    <a:pt x="1463" y="3685"/>
                  </a:lnTo>
                  <a:lnTo>
                    <a:pt x="1456" y="3692"/>
                  </a:lnTo>
                  <a:lnTo>
                    <a:pt x="1447" y="3694"/>
                  </a:lnTo>
                  <a:lnTo>
                    <a:pt x="1435" y="3687"/>
                  </a:lnTo>
                  <a:lnTo>
                    <a:pt x="1426" y="3687"/>
                  </a:lnTo>
                  <a:lnTo>
                    <a:pt x="1423" y="3704"/>
                  </a:lnTo>
                  <a:lnTo>
                    <a:pt x="1433" y="3706"/>
                  </a:lnTo>
                  <a:lnTo>
                    <a:pt x="1442" y="3711"/>
                  </a:lnTo>
                  <a:lnTo>
                    <a:pt x="1449" y="3718"/>
                  </a:lnTo>
                  <a:lnTo>
                    <a:pt x="1456" y="3727"/>
                  </a:lnTo>
                  <a:lnTo>
                    <a:pt x="1461" y="3737"/>
                  </a:lnTo>
                  <a:lnTo>
                    <a:pt x="1463" y="3751"/>
                  </a:lnTo>
                  <a:lnTo>
                    <a:pt x="1463" y="3765"/>
                  </a:lnTo>
                  <a:lnTo>
                    <a:pt x="1452" y="3772"/>
                  </a:lnTo>
                  <a:lnTo>
                    <a:pt x="1445" y="3768"/>
                  </a:lnTo>
                  <a:lnTo>
                    <a:pt x="1430" y="3744"/>
                  </a:lnTo>
                  <a:lnTo>
                    <a:pt x="1423" y="3739"/>
                  </a:lnTo>
                  <a:lnTo>
                    <a:pt x="1393" y="3746"/>
                  </a:lnTo>
                  <a:lnTo>
                    <a:pt x="1383" y="3744"/>
                  </a:lnTo>
                  <a:lnTo>
                    <a:pt x="1367" y="3739"/>
                  </a:lnTo>
                  <a:lnTo>
                    <a:pt x="1367" y="3732"/>
                  </a:lnTo>
                  <a:lnTo>
                    <a:pt x="1374" y="3727"/>
                  </a:lnTo>
                  <a:lnTo>
                    <a:pt x="1374" y="3720"/>
                  </a:lnTo>
                  <a:lnTo>
                    <a:pt x="1357" y="3701"/>
                  </a:lnTo>
                  <a:lnTo>
                    <a:pt x="1350" y="3692"/>
                  </a:lnTo>
                  <a:lnTo>
                    <a:pt x="1355" y="3685"/>
                  </a:lnTo>
                  <a:lnTo>
                    <a:pt x="1374" y="3675"/>
                  </a:lnTo>
                  <a:lnTo>
                    <a:pt x="1369" y="3661"/>
                  </a:lnTo>
                  <a:lnTo>
                    <a:pt x="1350" y="3654"/>
                  </a:lnTo>
                  <a:lnTo>
                    <a:pt x="1329" y="3661"/>
                  </a:lnTo>
                  <a:lnTo>
                    <a:pt x="1326" y="3671"/>
                  </a:lnTo>
                  <a:lnTo>
                    <a:pt x="1319" y="3697"/>
                  </a:lnTo>
                  <a:lnTo>
                    <a:pt x="1314" y="3713"/>
                  </a:lnTo>
                  <a:lnTo>
                    <a:pt x="1310" y="3723"/>
                  </a:lnTo>
                  <a:lnTo>
                    <a:pt x="1307" y="3727"/>
                  </a:lnTo>
                  <a:lnTo>
                    <a:pt x="1303" y="3730"/>
                  </a:lnTo>
                  <a:lnTo>
                    <a:pt x="1291" y="3730"/>
                  </a:lnTo>
                  <a:lnTo>
                    <a:pt x="1286" y="3734"/>
                  </a:lnTo>
                  <a:lnTo>
                    <a:pt x="1274" y="3751"/>
                  </a:lnTo>
                  <a:lnTo>
                    <a:pt x="1248" y="3779"/>
                  </a:lnTo>
                  <a:lnTo>
                    <a:pt x="1239" y="3798"/>
                  </a:lnTo>
                  <a:lnTo>
                    <a:pt x="1239" y="3824"/>
                  </a:lnTo>
                  <a:lnTo>
                    <a:pt x="1227" y="3829"/>
                  </a:lnTo>
                  <a:lnTo>
                    <a:pt x="1215" y="3829"/>
                  </a:lnTo>
                  <a:lnTo>
                    <a:pt x="1199" y="3817"/>
                  </a:lnTo>
                  <a:lnTo>
                    <a:pt x="1187" y="3822"/>
                  </a:lnTo>
                  <a:lnTo>
                    <a:pt x="1177" y="3829"/>
                  </a:lnTo>
                  <a:lnTo>
                    <a:pt x="1168" y="3834"/>
                  </a:lnTo>
                  <a:lnTo>
                    <a:pt x="1163" y="3843"/>
                  </a:lnTo>
                  <a:lnTo>
                    <a:pt x="1151" y="3846"/>
                  </a:lnTo>
                  <a:lnTo>
                    <a:pt x="1097" y="3853"/>
                  </a:lnTo>
                  <a:lnTo>
                    <a:pt x="1083" y="3848"/>
                  </a:lnTo>
                  <a:lnTo>
                    <a:pt x="1076" y="3834"/>
                  </a:lnTo>
                  <a:lnTo>
                    <a:pt x="1071" y="3817"/>
                  </a:lnTo>
                  <a:lnTo>
                    <a:pt x="1066" y="3803"/>
                  </a:lnTo>
                  <a:lnTo>
                    <a:pt x="1052" y="3794"/>
                  </a:lnTo>
                  <a:lnTo>
                    <a:pt x="891" y="3775"/>
                  </a:lnTo>
                  <a:lnTo>
                    <a:pt x="830" y="3758"/>
                  </a:lnTo>
                  <a:lnTo>
                    <a:pt x="768" y="3753"/>
                  </a:lnTo>
                  <a:lnTo>
                    <a:pt x="752" y="3758"/>
                  </a:lnTo>
                  <a:lnTo>
                    <a:pt x="704" y="3784"/>
                  </a:lnTo>
                  <a:lnTo>
                    <a:pt x="676" y="3784"/>
                  </a:lnTo>
                  <a:lnTo>
                    <a:pt x="650" y="3779"/>
                  </a:lnTo>
                  <a:lnTo>
                    <a:pt x="655" y="3758"/>
                  </a:lnTo>
                  <a:lnTo>
                    <a:pt x="648" y="3749"/>
                  </a:lnTo>
                  <a:lnTo>
                    <a:pt x="652" y="3713"/>
                  </a:lnTo>
                  <a:lnTo>
                    <a:pt x="643" y="3682"/>
                  </a:lnTo>
                  <a:lnTo>
                    <a:pt x="626" y="3652"/>
                  </a:lnTo>
                  <a:lnTo>
                    <a:pt x="614" y="3618"/>
                  </a:lnTo>
                  <a:lnTo>
                    <a:pt x="612" y="3578"/>
                  </a:lnTo>
                  <a:lnTo>
                    <a:pt x="617" y="3543"/>
                  </a:lnTo>
                  <a:lnTo>
                    <a:pt x="624" y="3510"/>
                  </a:lnTo>
                  <a:lnTo>
                    <a:pt x="629" y="3476"/>
                  </a:lnTo>
                  <a:lnTo>
                    <a:pt x="548" y="3472"/>
                  </a:lnTo>
                  <a:lnTo>
                    <a:pt x="539" y="3472"/>
                  </a:lnTo>
                  <a:lnTo>
                    <a:pt x="539" y="3484"/>
                  </a:lnTo>
                  <a:lnTo>
                    <a:pt x="541" y="3533"/>
                  </a:lnTo>
                  <a:lnTo>
                    <a:pt x="539" y="3540"/>
                  </a:lnTo>
                  <a:lnTo>
                    <a:pt x="532" y="3543"/>
                  </a:lnTo>
                  <a:lnTo>
                    <a:pt x="522" y="3555"/>
                  </a:lnTo>
                  <a:lnTo>
                    <a:pt x="515" y="3569"/>
                  </a:lnTo>
                  <a:lnTo>
                    <a:pt x="503" y="3576"/>
                  </a:lnTo>
                  <a:lnTo>
                    <a:pt x="491" y="3576"/>
                  </a:lnTo>
                  <a:lnTo>
                    <a:pt x="480" y="3562"/>
                  </a:lnTo>
                  <a:lnTo>
                    <a:pt x="468" y="3531"/>
                  </a:lnTo>
                  <a:lnTo>
                    <a:pt x="465" y="3500"/>
                  </a:lnTo>
                  <a:lnTo>
                    <a:pt x="465" y="3469"/>
                  </a:lnTo>
                  <a:lnTo>
                    <a:pt x="465" y="3436"/>
                  </a:lnTo>
                  <a:lnTo>
                    <a:pt x="475" y="3410"/>
                  </a:lnTo>
                  <a:lnTo>
                    <a:pt x="506" y="3403"/>
                  </a:lnTo>
                  <a:lnTo>
                    <a:pt x="539" y="3408"/>
                  </a:lnTo>
                  <a:lnTo>
                    <a:pt x="555" y="3422"/>
                  </a:lnTo>
                  <a:lnTo>
                    <a:pt x="546" y="3427"/>
                  </a:lnTo>
                  <a:lnTo>
                    <a:pt x="539" y="3434"/>
                  </a:lnTo>
                  <a:lnTo>
                    <a:pt x="527" y="3453"/>
                  </a:lnTo>
                  <a:lnTo>
                    <a:pt x="532" y="3467"/>
                  </a:lnTo>
                  <a:lnTo>
                    <a:pt x="577" y="3467"/>
                  </a:lnTo>
                  <a:lnTo>
                    <a:pt x="619" y="3472"/>
                  </a:lnTo>
                  <a:lnTo>
                    <a:pt x="631" y="3465"/>
                  </a:lnTo>
                  <a:lnTo>
                    <a:pt x="626" y="3441"/>
                  </a:lnTo>
                  <a:lnTo>
                    <a:pt x="607" y="3398"/>
                  </a:lnTo>
                  <a:lnTo>
                    <a:pt x="591" y="3346"/>
                  </a:lnTo>
                  <a:lnTo>
                    <a:pt x="579" y="3292"/>
                  </a:lnTo>
                  <a:lnTo>
                    <a:pt x="579" y="3278"/>
                  </a:lnTo>
                  <a:lnTo>
                    <a:pt x="584" y="3259"/>
                  </a:lnTo>
                  <a:lnTo>
                    <a:pt x="584" y="3247"/>
                  </a:lnTo>
                  <a:lnTo>
                    <a:pt x="581" y="3230"/>
                  </a:lnTo>
                  <a:lnTo>
                    <a:pt x="567" y="3200"/>
                  </a:lnTo>
                  <a:lnTo>
                    <a:pt x="553" y="3143"/>
                  </a:lnTo>
                  <a:lnTo>
                    <a:pt x="546" y="3117"/>
                  </a:lnTo>
                  <a:lnTo>
                    <a:pt x="532" y="3093"/>
                  </a:lnTo>
                  <a:lnTo>
                    <a:pt x="510" y="3081"/>
                  </a:lnTo>
                  <a:lnTo>
                    <a:pt x="484" y="3076"/>
                  </a:lnTo>
                  <a:lnTo>
                    <a:pt x="435" y="3081"/>
                  </a:lnTo>
                  <a:lnTo>
                    <a:pt x="399" y="3074"/>
                  </a:lnTo>
                  <a:lnTo>
                    <a:pt x="366" y="3050"/>
                  </a:lnTo>
                  <a:lnTo>
                    <a:pt x="288" y="2958"/>
                  </a:lnTo>
                  <a:lnTo>
                    <a:pt x="288" y="2949"/>
                  </a:lnTo>
                  <a:lnTo>
                    <a:pt x="302" y="2944"/>
                  </a:lnTo>
                  <a:lnTo>
                    <a:pt x="302" y="2937"/>
                  </a:lnTo>
                  <a:lnTo>
                    <a:pt x="286" y="2932"/>
                  </a:lnTo>
                  <a:lnTo>
                    <a:pt x="269" y="2932"/>
                  </a:lnTo>
                  <a:lnTo>
                    <a:pt x="255" y="2939"/>
                  </a:lnTo>
                  <a:lnTo>
                    <a:pt x="243" y="2951"/>
                  </a:lnTo>
                  <a:lnTo>
                    <a:pt x="236" y="2970"/>
                  </a:lnTo>
                  <a:lnTo>
                    <a:pt x="241" y="2982"/>
                  </a:lnTo>
                  <a:lnTo>
                    <a:pt x="264" y="3003"/>
                  </a:lnTo>
                  <a:lnTo>
                    <a:pt x="257" y="3005"/>
                  </a:lnTo>
                  <a:lnTo>
                    <a:pt x="255" y="3008"/>
                  </a:lnTo>
                  <a:lnTo>
                    <a:pt x="245" y="3022"/>
                  </a:lnTo>
                  <a:lnTo>
                    <a:pt x="264" y="3024"/>
                  </a:lnTo>
                  <a:lnTo>
                    <a:pt x="286" y="3034"/>
                  </a:lnTo>
                  <a:lnTo>
                    <a:pt x="305" y="3050"/>
                  </a:lnTo>
                  <a:lnTo>
                    <a:pt x="314" y="3072"/>
                  </a:lnTo>
                  <a:lnTo>
                    <a:pt x="305" y="3076"/>
                  </a:lnTo>
                  <a:lnTo>
                    <a:pt x="208" y="3015"/>
                  </a:lnTo>
                  <a:lnTo>
                    <a:pt x="189" y="3005"/>
                  </a:lnTo>
                  <a:lnTo>
                    <a:pt x="146" y="3003"/>
                  </a:lnTo>
                  <a:lnTo>
                    <a:pt x="134" y="2991"/>
                  </a:lnTo>
                  <a:lnTo>
                    <a:pt x="130" y="2972"/>
                  </a:lnTo>
                  <a:lnTo>
                    <a:pt x="158" y="2861"/>
                  </a:lnTo>
                  <a:lnTo>
                    <a:pt x="165" y="2809"/>
                  </a:lnTo>
                  <a:lnTo>
                    <a:pt x="170" y="2757"/>
                  </a:lnTo>
                  <a:lnTo>
                    <a:pt x="163" y="2705"/>
                  </a:lnTo>
                  <a:lnTo>
                    <a:pt x="99" y="2459"/>
                  </a:lnTo>
                  <a:lnTo>
                    <a:pt x="94" y="2447"/>
                  </a:lnTo>
                  <a:lnTo>
                    <a:pt x="92" y="2445"/>
                  </a:lnTo>
                  <a:lnTo>
                    <a:pt x="89" y="2438"/>
                  </a:lnTo>
                  <a:lnTo>
                    <a:pt x="89" y="2433"/>
                  </a:lnTo>
                  <a:lnTo>
                    <a:pt x="92" y="2428"/>
                  </a:lnTo>
                  <a:lnTo>
                    <a:pt x="96" y="2430"/>
                  </a:lnTo>
                  <a:lnTo>
                    <a:pt x="99" y="2433"/>
                  </a:lnTo>
                  <a:lnTo>
                    <a:pt x="101" y="2435"/>
                  </a:lnTo>
                  <a:lnTo>
                    <a:pt x="104" y="2438"/>
                  </a:lnTo>
                  <a:lnTo>
                    <a:pt x="108" y="2445"/>
                  </a:lnTo>
                  <a:lnTo>
                    <a:pt x="139" y="2539"/>
                  </a:lnTo>
                  <a:lnTo>
                    <a:pt x="156" y="2572"/>
                  </a:lnTo>
                  <a:lnTo>
                    <a:pt x="158" y="2584"/>
                  </a:lnTo>
                  <a:lnTo>
                    <a:pt x="158" y="2598"/>
                  </a:lnTo>
                  <a:lnTo>
                    <a:pt x="153" y="2615"/>
                  </a:lnTo>
                  <a:lnTo>
                    <a:pt x="153" y="2629"/>
                  </a:lnTo>
                  <a:lnTo>
                    <a:pt x="158" y="2648"/>
                  </a:lnTo>
                  <a:lnTo>
                    <a:pt x="165" y="2651"/>
                  </a:lnTo>
                  <a:lnTo>
                    <a:pt x="196" y="2629"/>
                  </a:lnTo>
                  <a:lnTo>
                    <a:pt x="227" y="2598"/>
                  </a:lnTo>
                  <a:lnTo>
                    <a:pt x="241" y="2591"/>
                  </a:lnTo>
                  <a:lnTo>
                    <a:pt x="267" y="2565"/>
                  </a:lnTo>
                  <a:lnTo>
                    <a:pt x="293" y="2532"/>
                  </a:lnTo>
                  <a:lnTo>
                    <a:pt x="293" y="2511"/>
                  </a:lnTo>
                  <a:lnTo>
                    <a:pt x="286" y="2490"/>
                  </a:lnTo>
                  <a:lnTo>
                    <a:pt x="274" y="2471"/>
                  </a:lnTo>
                  <a:lnTo>
                    <a:pt x="260" y="2452"/>
                  </a:lnTo>
                  <a:lnTo>
                    <a:pt x="229" y="2419"/>
                  </a:lnTo>
                  <a:lnTo>
                    <a:pt x="224" y="2381"/>
                  </a:lnTo>
                  <a:lnTo>
                    <a:pt x="210" y="2336"/>
                  </a:lnTo>
                  <a:lnTo>
                    <a:pt x="189" y="2307"/>
                  </a:lnTo>
                  <a:lnTo>
                    <a:pt x="160" y="2293"/>
                  </a:lnTo>
                  <a:lnTo>
                    <a:pt x="104" y="2274"/>
                  </a:lnTo>
                  <a:lnTo>
                    <a:pt x="87" y="2274"/>
                  </a:lnTo>
                  <a:lnTo>
                    <a:pt x="82" y="2284"/>
                  </a:lnTo>
                  <a:lnTo>
                    <a:pt x="89" y="2338"/>
                  </a:lnTo>
                  <a:lnTo>
                    <a:pt x="92" y="2364"/>
                  </a:lnTo>
                  <a:lnTo>
                    <a:pt x="89" y="2395"/>
                  </a:lnTo>
                  <a:lnTo>
                    <a:pt x="96" y="2414"/>
                  </a:lnTo>
                  <a:lnTo>
                    <a:pt x="94" y="2423"/>
                  </a:lnTo>
                  <a:lnTo>
                    <a:pt x="82" y="2421"/>
                  </a:lnTo>
                  <a:lnTo>
                    <a:pt x="80" y="2414"/>
                  </a:lnTo>
                  <a:lnTo>
                    <a:pt x="75" y="2402"/>
                  </a:lnTo>
                  <a:lnTo>
                    <a:pt x="70" y="2385"/>
                  </a:lnTo>
                  <a:lnTo>
                    <a:pt x="56" y="2296"/>
                  </a:lnTo>
                  <a:lnTo>
                    <a:pt x="54" y="2265"/>
                  </a:lnTo>
                  <a:lnTo>
                    <a:pt x="63" y="2184"/>
                  </a:lnTo>
                  <a:lnTo>
                    <a:pt x="61" y="2154"/>
                  </a:lnTo>
                  <a:lnTo>
                    <a:pt x="0" y="1716"/>
                  </a:lnTo>
                  <a:lnTo>
                    <a:pt x="0" y="1694"/>
                  </a:lnTo>
                  <a:lnTo>
                    <a:pt x="2" y="1673"/>
                  </a:lnTo>
                  <a:lnTo>
                    <a:pt x="21" y="1560"/>
                  </a:lnTo>
                  <a:lnTo>
                    <a:pt x="33" y="1524"/>
                  </a:lnTo>
                  <a:lnTo>
                    <a:pt x="40" y="1507"/>
                  </a:lnTo>
                  <a:lnTo>
                    <a:pt x="44" y="1510"/>
                  </a:lnTo>
                  <a:lnTo>
                    <a:pt x="49" y="1519"/>
                  </a:lnTo>
                  <a:lnTo>
                    <a:pt x="56" y="1526"/>
                  </a:lnTo>
                  <a:lnTo>
                    <a:pt x="56" y="1536"/>
                  </a:lnTo>
                  <a:lnTo>
                    <a:pt x="47" y="1578"/>
                  </a:lnTo>
                  <a:lnTo>
                    <a:pt x="42" y="1590"/>
                  </a:lnTo>
                  <a:lnTo>
                    <a:pt x="42" y="1597"/>
                  </a:lnTo>
                  <a:lnTo>
                    <a:pt x="49" y="1602"/>
                  </a:lnTo>
                  <a:lnTo>
                    <a:pt x="54" y="1604"/>
                  </a:lnTo>
                  <a:lnTo>
                    <a:pt x="66" y="1604"/>
                  </a:lnTo>
                  <a:lnTo>
                    <a:pt x="68" y="1609"/>
                  </a:lnTo>
                  <a:lnTo>
                    <a:pt x="73" y="1621"/>
                  </a:lnTo>
                  <a:lnTo>
                    <a:pt x="78" y="1633"/>
                  </a:lnTo>
                  <a:lnTo>
                    <a:pt x="85" y="1638"/>
                  </a:lnTo>
                  <a:lnTo>
                    <a:pt x="115" y="1640"/>
                  </a:lnTo>
                  <a:lnTo>
                    <a:pt x="122" y="1645"/>
                  </a:lnTo>
                  <a:lnTo>
                    <a:pt x="113" y="1652"/>
                  </a:lnTo>
                  <a:lnTo>
                    <a:pt x="118" y="1664"/>
                  </a:lnTo>
                  <a:lnTo>
                    <a:pt x="118" y="1683"/>
                  </a:lnTo>
                  <a:lnTo>
                    <a:pt x="125" y="1694"/>
                  </a:lnTo>
                  <a:lnTo>
                    <a:pt x="132" y="1699"/>
                  </a:lnTo>
                  <a:lnTo>
                    <a:pt x="137" y="1694"/>
                  </a:lnTo>
                  <a:lnTo>
                    <a:pt x="137" y="1687"/>
                  </a:lnTo>
                  <a:lnTo>
                    <a:pt x="132" y="1675"/>
                  </a:lnTo>
                  <a:lnTo>
                    <a:pt x="130" y="1668"/>
                  </a:lnTo>
                  <a:lnTo>
                    <a:pt x="151" y="1659"/>
                  </a:lnTo>
                  <a:lnTo>
                    <a:pt x="186" y="1654"/>
                  </a:lnTo>
                  <a:lnTo>
                    <a:pt x="219" y="1657"/>
                  </a:lnTo>
                  <a:lnTo>
                    <a:pt x="234" y="1671"/>
                  </a:lnTo>
                  <a:lnTo>
                    <a:pt x="241" y="1671"/>
                  </a:lnTo>
                  <a:lnTo>
                    <a:pt x="279" y="1697"/>
                  </a:lnTo>
                  <a:lnTo>
                    <a:pt x="288" y="1690"/>
                  </a:lnTo>
                  <a:lnTo>
                    <a:pt x="298" y="1678"/>
                  </a:lnTo>
                  <a:lnTo>
                    <a:pt x="302" y="1664"/>
                  </a:lnTo>
                  <a:lnTo>
                    <a:pt x="307" y="1649"/>
                  </a:lnTo>
                  <a:lnTo>
                    <a:pt x="309" y="1649"/>
                  </a:lnTo>
                  <a:lnTo>
                    <a:pt x="340" y="1706"/>
                  </a:lnTo>
                  <a:lnTo>
                    <a:pt x="342" y="1716"/>
                  </a:lnTo>
                  <a:lnTo>
                    <a:pt x="340" y="1720"/>
                  </a:lnTo>
                  <a:lnTo>
                    <a:pt x="342" y="1732"/>
                  </a:lnTo>
                  <a:lnTo>
                    <a:pt x="347" y="1744"/>
                  </a:lnTo>
                  <a:lnTo>
                    <a:pt x="361" y="1754"/>
                  </a:lnTo>
                  <a:lnTo>
                    <a:pt x="378" y="1770"/>
                  </a:lnTo>
                  <a:lnTo>
                    <a:pt x="385" y="1773"/>
                  </a:lnTo>
                  <a:lnTo>
                    <a:pt x="397" y="1773"/>
                  </a:lnTo>
                  <a:lnTo>
                    <a:pt x="439" y="1758"/>
                  </a:lnTo>
                  <a:lnTo>
                    <a:pt x="444" y="1756"/>
                  </a:lnTo>
                  <a:lnTo>
                    <a:pt x="446" y="1749"/>
                  </a:lnTo>
                  <a:lnTo>
                    <a:pt x="449" y="1739"/>
                  </a:lnTo>
                  <a:lnTo>
                    <a:pt x="449" y="1725"/>
                  </a:lnTo>
                  <a:lnTo>
                    <a:pt x="446" y="1709"/>
                  </a:lnTo>
                  <a:lnTo>
                    <a:pt x="444" y="1694"/>
                  </a:lnTo>
                  <a:lnTo>
                    <a:pt x="446" y="1668"/>
                  </a:lnTo>
                  <a:lnTo>
                    <a:pt x="449" y="1661"/>
                  </a:lnTo>
                  <a:lnTo>
                    <a:pt x="451" y="1657"/>
                  </a:lnTo>
                  <a:lnTo>
                    <a:pt x="454" y="1654"/>
                  </a:lnTo>
                  <a:lnTo>
                    <a:pt x="446" y="1642"/>
                  </a:lnTo>
                  <a:lnTo>
                    <a:pt x="423" y="1628"/>
                  </a:lnTo>
                  <a:lnTo>
                    <a:pt x="416" y="1628"/>
                  </a:lnTo>
                  <a:lnTo>
                    <a:pt x="411" y="1626"/>
                  </a:lnTo>
                  <a:lnTo>
                    <a:pt x="406" y="1619"/>
                  </a:lnTo>
                  <a:lnTo>
                    <a:pt x="404" y="1609"/>
                  </a:lnTo>
                  <a:lnTo>
                    <a:pt x="399" y="1597"/>
                  </a:lnTo>
                  <a:lnTo>
                    <a:pt x="387" y="1593"/>
                  </a:lnTo>
                  <a:lnTo>
                    <a:pt x="385" y="1578"/>
                  </a:lnTo>
                  <a:lnTo>
                    <a:pt x="392" y="1569"/>
                  </a:lnTo>
                  <a:lnTo>
                    <a:pt x="425" y="1564"/>
                  </a:lnTo>
                  <a:lnTo>
                    <a:pt x="461" y="1484"/>
                  </a:lnTo>
                  <a:lnTo>
                    <a:pt x="470" y="1474"/>
                  </a:lnTo>
                  <a:lnTo>
                    <a:pt x="499" y="1462"/>
                  </a:lnTo>
                  <a:lnTo>
                    <a:pt x="536" y="1458"/>
                  </a:lnTo>
                  <a:lnTo>
                    <a:pt x="539" y="1455"/>
                  </a:lnTo>
                  <a:lnTo>
                    <a:pt x="520" y="1451"/>
                  </a:lnTo>
                  <a:lnTo>
                    <a:pt x="489" y="1453"/>
                  </a:lnTo>
                  <a:lnTo>
                    <a:pt x="482" y="1446"/>
                  </a:lnTo>
                  <a:lnTo>
                    <a:pt x="484" y="1422"/>
                  </a:lnTo>
                  <a:lnTo>
                    <a:pt x="491" y="1401"/>
                  </a:lnTo>
                  <a:lnTo>
                    <a:pt x="499" y="1389"/>
                  </a:lnTo>
                  <a:lnTo>
                    <a:pt x="520" y="1370"/>
                  </a:lnTo>
                  <a:lnTo>
                    <a:pt x="548" y="1335"/>
                  </a:lnTo>
                  <a:lnTo>
                    <a:pt x="562" y="1330"/>
                  </a:lnTo>
                  <a:lnTo>
                    <a:pt x="569" y="1330"/>
                  </a:lnTo>
                  <a:lnTo>
                    <a:pt x="584" y="1337"/>
                  </a:lnTo>
                  <a:lnTo>
                    <a:pt x="591" y="1337"/>
                  </a:lnTo>
                  <a:lnTo>
                    <a:pt x="600" y="1335"/>
                  </a:lnTo>
                  <a:lnTo>
                    <a:pt x="603" y="1328"/>
                  </a:lnTo>
                  <a:lnTo>
                    <a:pt x="605" y="1320"/>
                  </a:lnTo>
                  <a:lnTo>
                    <a:pt x="610" y="1316"/>
                  </a:lnTo>
                  <a:lnTo>
                    <a:pt x="624" y="1313"/>
                  </a:lnTo>
                  <a:lnTo>
                    <a:pt x="640" y="1318"/>
                  </a:lnTo>
                  <a:lnTo>
                    <a:pt x="655" y="1328"/>
                  </a:lnTo>
                  <a:lnTo>
                    <a:pt x="664" y="1342"/>
                  </a:lnTo>
                  <a:lnTo>
                    <a:pt x="671" y="1370"/>
                  </a:lnTo>
                  <a:lnTo>
                    <a:pt x="683" y="1387"/>
                  </a:lnTo>
                  <a:lnTo>
                    <a:pt x="697" y="1399"/>
                  </a:lnTo>
                  <a:lnTo>
                    <a:pt x="707" y="1410"/>
                  </a:lnTo>
                  <a:lnTo>
                    <a:pt x="721" y="1436"/>
                  </a:lnTo>
                  <a:lnTo>
                    <a:pt x="702" y="1444"/>
                  </a:lnTo>
                  <a:lnTo>
                    <a:pt x="685" y="1479"/>
                  </a:lnTo>
                  <a:lnTo>
                    <a:pt x="669" y="1486"/>
                  </a:lnTo>
                  <a:lnTo>
                    <a:pt x="669" y="1496"/>
                  </a:lnTo>
                  <a:lnTo>
                    <a:pt x="674" y="1507"/>
                  </a:lnTo>
                  <a:lnTo>
                    <a:pt x="666" y="1519"/>
                  </a:lnTo>
                  <a:lnTo>
                    <a:pt x="650" y="1541"/>
                  </a:lnTo>
                  <a:lnTo>
                    <a:pt x="648" y="1560"/>
                  </a:lnTo>
                  <a:lnTo>
                    <a:pt x="648" y="1576"/>
                  </a:lnTo>
                  <a:lnTo>
                    <a:pt x="657" y="1616"/>
                  </a:lnTo>
                  <a:lnTo>
                    <a:pt x="664" y="1628"/>
                  </a:lnTo>
                  <a:lnTo>
                    <a:pt x="674" y="1623"/>
                  </a:lnTo>
                  <a:lnTo>
                    <a:pt x="685" y="1609"/>
                  </a:lnTo>
                  <a:lnTo>
                    <a:pt x="688" y="1567"/>
                  </a:lnTo>
                  <a:lnTo>
                    <a:pt x="697" y="1562"/>
                  </a:lnTo>
                  <a:lnTo>
                    <a:pt x="711" y="1564"/>
                  </a:lnTo>
                  <a:lnTo>
                    <a:pt x="723" y="1560"/>
                  </a:lnTo>
                  <a:lnTo>
                    <a:pt x="716" y="1548"/>
                  </a:lnTo>
                  <a:lnTo>
                    <a:pt x="709" y="1545"/>
                  </a:lnTo>
                  <a:lnTo>
                    <a:pt x="704" y="1548"/>
                  </a:lnTo>
                  <a:lnTo>
                    <a:pt x="697" y="1552"/>
                  </a:lnTo>
                  <a:lnTo>
                    <a:pt x="700" y="1538"/>
                  </a:lnTo>
                  <a:lnTo>
                    <a:pt x="704" y="1529"/>
                  </a:lnTo>
                  <a:lnTo>
                    <a:pt x="709" y="1517"/>
                  </a:lnTo>
                  <a:lnTo>
                    <a:pt x="709" y="1498"/>
                  </a:lnTo>
                  <a:lnTo>
                    <a:pt x="714" y="1498"/>
                  </a:lnTo>
                  <a:lnTo>
                    <a:pt x="714" y="1526"/>
                  </a:lnTo>
                  <a:lnTo>
                    <a:pt x="733" y="1529"/>
                  </a:lnTo>
                  <a:lnTo>
                    <a:pt x="756" y="1522"/>
                  </a:lnTo>
                  <a:lnTo>
                    <a:pt x="773" y="1522"/>
                  </a:lnTo>
                  <a:lnTo>
                    <a:pt x="785" y="1529"/>
                  </a:lnTo>
                  <a:lnTo>
                    <a:pt x="794" y="1524"/>
                  </a:lnTo>
                  <a:lnTo>
                    <a:pt x="804" y="1524"/>
                  </a:lnTo>
                  <a:lnTo>
                    <a:pt x="813" y="1541"/>
                  </a:lnTo>
                  <a:lnTo>
                    <a:pt x="813" y="1552"/>
                  </a:lnTo>
                  <a:lnTo>
                    <a:pt x="799" y="1578"/>
                  </a:lnTo>
                  <a:lnTo>
                    <a:pt x="794" y="1595"/>
                  </a:lnTo>
                  <a:lnTo>
                    <a:pt x="804" y="1597"/>
                  </a:lnTo>
                  <a:lnTo>
                    <a:pt x="806" y="1602"/>
                  </a:lnTo>
                  <a:lnTo>
                    <a:pt x="808" y="1609"/>
                  </a:lnTo>
                  <a:lnTo>
                    <a:pt x="813" y="1619"/>
                  </a:lnTo>
                  <a:lnTo>
                    <a:pt x="820" y="1626"/>
                  </a:lnTo>
                  <a:lnTo>
                    <a:pt x="841" y="1633"/>
                  </a:lnTo>
                  <a:lnTo>
                    <a:pt x="844" y="1638"/>
                  </a:lnTo>
                  <a:lnTo>
                    <a:pt x="846" y="1645"/>
                  </a:lnTo>
                  <a:lnTo>
                    <a:pt x="851" y="1649"/>
                  </a:lnTo>
                  <a:lnTo>
                    <a:pt x="858" y="1649"/>
                  </a:lnTo>
                  <a:lnTo>
                    <a:pt x="865" y="1628"/>
                  </a:lnTo>
                  <a:lnTo>
                    <a:pt x="867" y="1621"/>
                  </a:lnTo>
                  <a:lnTo>
                    <a:pt x="879" y="1628"/>
                  </a:lnTo>
                  <a:lnTo>
                    <a:pt x="886" y="1619"/>
                  </a:lnTo>
                  <a:lnTo>
                    <a:pt x="884" y="1602"/>
                  </a:lnTo>
                  <a:lnTo>
                    <a:pt x="867" y="1595"/>
                  </a:lnTo>
                  <a:lnTo>
                    <a:pt x="846" y="1612"/>
                  </a:lnTo>
                  <a:lnTo>
                    <a:pt x="846" y="1616"/>
                  </a:lnTo>
                  <a:lnTo>
                    <a:pt x="844" y="1616"/>
                  </a:lnTo>
                  <a:lnTo>
                    <a:pt x="837" y="1616"/>
                  </a:lnTo>
                  <a:lnTo>
                    <a:pt x="830" y="1614"/>
                  </a:lnTo>
                  <a:lnTo>
                    <a:pt x="827" y="1607"/>
                  </a:lnTo>
                  <a:lnTo>
                    <a:pt x="830" y="1600"/>
                  </a:lnTo>
                  <a:lnTo>
                    <a:pt x="832" y="1600"/>
                  </a:lnTo>
                  <a:lnTo>
                    <a:pt x="825" y="1552"/>
                  </a:lnTo>
                  <a:lnTo>
                    <a:pt x="832" y="1510"/>
                  </a:lnTo>
                  <a:lnTo>
                    <a:pt x="832" y="1474"/>
                  </a:lnTo>
                  <a:lnTo>
                    <a:pt x="813" y="1444"/>
                  </a:lnTo>
                  <a:lnTo>
                    <a:pt x="806" y="1436"/>
                  </a:lnTo>
                  <a:lnTo>
                    <a:pt x="801" y="1434"/>
                  </a:lnTo>
                  <a:lnTo>
                    <a:pt x="787" y="1436"/>
                  </a:lnTo>
                  <a:lnTo>
                    <a:pt x="761" y="1453"/>
                  </a:lnTo>
                  <a:lnTo>
                    <a:pt x="756" y="1465"/>
                  </a:lnTo>
                  <a:lnTo>
                    <a:pt x="742" y="1477"/>
                  </a:lnTo>
                  <a:lnTo>
                    <a:pt x="728" y="1479"/>
                  </a:lnTo>
                  <a:lnTo>
                    <a:pt x="718" y="1462"/>
                  </a:lnTo>
                  <a:lnTo>
                    <a:pt x="726" y="1446"/>
                  </a:lnTo>
                  <a:lnTo>
                    <a:pt x="754" y="1422"/>
                  </a:lnTo>
                  <a:lnTo>
                    <a:pt x="759" y="1401"/>
                  </a:lnTo>
                  <a:lnTo>
                    <a:pt x="761" y="1382"/>
                  </a:lnTo>
                  <a:lnTo>
                    <a:pt x="759" y="1375"/>
                  </a:lnTo>
                  <a:lnTo>
                    <a:pt x="740" y="1370"/>
                  </a:lnTo>
                  <a:lnTo>
                    <a:pt x="730" y="1365"/>
                  </a:lnTo>
                  <a:lnTo>
                    <a:pt x="723" y="1356"/>
                  </a:lnTo>
                  <a:lnTo>
                    <a:pt x="718" y="1349"/>
                  </a:lnTo>
                  <a:lnTo>
                    <a:pt x="714" y="1342"/>
                  </a:lnTo>
                  <a:lnTo>
                    <a:pt x="707" y="1328"/>
                  </a:lnTo>
                  <a:lnTo>
                    <a:pt x="702" y="1313"/>
                  </a:lnTo>
                  <a:lnTo>
                    <a:pt x="702" y="1299"/>
                  </a:lnTo>
                  <a:lnTo>
                    <a:pt x="704" y="1294"/>
                  </a:lnTo>
                  <a:lnTo>
                    <a:pt x="716" y="1266"/>
                  </a:lnTo>
                  <a:lnTo>
                    <a:pt x="718" y="1261"/>
                  </a:lnTo>
                  <a:lnTo>
                    <a:pt x="721" y="1254"/>
                  </a:lnTo>
                  <a:lnTo>
                    <a:pt x="718" y="1238"/>
                  </a:lnTo>
                  <a:lnTo>
                    <a:pt x="711" y="1223"/>
                  </a:lnTo>
                  <a:lnTo>
                    <a:pt x="707" y="1219"/>
                  </a:lnTo>
                  <a:lnTo>
                    <a:pt x="700" y="1219"/>
                  </a:lnTo>
                  <a:lnTo>
                    <a:pt x="692" y="1214"/>
                  </a:lnTo>
                  <a:lnTo>
                    <a:pt x="678" y="1202"/>
                  </a:lnTo>
                  <a:lnTo>
                    <a:pt x="688" y="1169"/>
                  </a:lnTo>
                  <a:lnTo>
                    <a:pt x="697" y="1143"/>
                  </a:lnTo>
                  <a:lnTo>
                    <a:pt x="709" y="1122"/>
                  </a:lnTo>
                  <a:lnTo>
                    <a:pt x="728" y="1098"/>
                  </a:lnTo>
                  <a:lnTo>
                    <a:pt x="733" y="1093"/>
                  </a:lnTo>
                  <a:lnTo>
                    <a:pt x="737" y="1091"/>
                  </a:lnTo>
                  <a:lnTo>
                    <a:pt x="742" y="1091"/>
                  </a:lnTo>
                  <a:lnTo>
                    <a:pt x="747" y="1086"/>
                  </a:lnTo>
                  <a:lnTo>
                    <a:pt x="747" y="1067"/>
                  </a:lnTo>
                  <a:lnTo>
                    <a:pt x="749" y="1063"/>
                  </a:lnTo>
                  <a:lnTo>
                    <a:pt x="849" y="1015"/>
                  </a:lnTo>
                  <a:lnTo>
                    <a:pt x="870" y="1015"/>
                  </a:lnTo>
                  <a:lnTo>
                    <a:pt x="957" y="1039"/>
                  </a:lnTo>
                  <a:lnTo>
                    <a:pt x="960" y="1048"/>
                  </a:lnTo>
                  <a:lnTo>
                    <a:pt x="950" y="1055"/>
                  </a:lnTo>
                  <a:lnTo>
                    <a:pt x="950" y="1063"/>
                  </a:lnTo>
                  <a:lnTo>
                    <a:pt x="957" y="1070"/>
                  </a:lnTo>
                  <a:lnTo>
                    <a:pt x="967" y="1072"/>
                  </a:lnTo>
                  <a:lnTo>
                    <a:pt x="976" y="1072"/>
                  </a:lnTo>
                  <a:lnTo>
                    <a:pt x="983" y="1065"/>
                  </a:lnTo>
                  <a:lnTo>
                    <a:pt x="1002" y="1020"/>
                  </a:lnTo>
                  <a:lnTo>
                    <a:pt x="1012" y="996"/>
                  </a:lnTo>
                  <a:lnTo>
                    <a:pt x="1021" y="977"/>
                  </a:lnTo>
                  <a:lnTo>
                    <a:pt x="1047" y="963"/>
                  </a:lnTo>
                  <a:lnTo>
                    <a:pt x="1069" y="947"/>
                  </a:lnTo>
                  <a:lnTo>
                    <a:pt x="1102" y="951"/>
                  </a:lnTo>
                  <a:lnTo>
                    <a:pt x="1175" y="932"/>
                  </a:lnTo>
                  <a:lnTo>
                    <a:pt x="1128" y="899"/>
                  </a:lnTo>
                  <a:lnTo>
                    <a:pt x="1106" y="895"/>
                  </a:lnTo>
                  <a:lnTo>
                    <a:pt x="1090" y="885"/>
                  </a:lnTo>
                  <a:lnTo>
                    <a:pt x="1083" y="883"/>
                  </a:lnTo>
                  <a:lnTo>
                    <a:pt x="1078" y="887"/>
                  </a:lnTo>
                  <a:lnTo>
                    <a:pt x="1059" y="923"/>
                  </a:lnTo>
                  <a:lnTo>
                    <a:pt x="1047" y="937"/>
                  </a:lnTo>
                  <a:lnTo>
                    <a:pt x="1033" y="947"/>
                  </a:lnTo>
                  <a:lnTo>
                    <a:pt x="1019" y="939"/>
                  </a:lnTo>
                  <a:lnTo>
                    <a:pt x="1005" y="928"/>
                  </a:lnTo>
                  <a:lnTo>
                    <a:pt x="990" y="932"/>
                  </a:lnTo>
                  <a:lnTo>
                    <a:pt x="969" y="958"/>
                  </a:lnTo>
                  <a:lnTo>
                    <a:pt x="943" y="973"/>
                  </a:lnTo>
                  <a:lnTo>
                    <a:pt x="884" y="982"/>
                  </a:lnTo>
                  <a:lnTo>
                    <a:pt x="730" y="1058"/>
                  </a:lnTo>
                  <a:lnTo>
                    <a:pt x="718" y="1060"/>
                  </a:lnTo>
                  <a:lnTo>
                    <a:pt x="704" y="1055"/>
                  </a:lnTo>
                  <a:lnTo>
                    <a:pt x="617" y="999"/>
                  </a:lnTo>
                  <a:lnTo>
                    <a:pt x="624" y="1015"/>
                  </a:lnTo>
                  <a:lnTo>
                    <a:pt x="619" y="1025"/>
                  </a:lnTo>
                  <a:lnTo>
                    <a:pt x="598" y="1037"/>
                  </a:lnTo>
                  <a:lnTo>
                    <a:pt x="581" y="1051"/>
                  </a:lnTo>
                  <a:lnTo>
                    <a:pt x="574" y="1055"/>
                  </a:lnTo>
                  <a:lnTo>
                    <a:pt x="562" y="1058"/>
                  </a:lnTo>
                  <a:lnTo>
                    <a:pt x="565" y="1051"/>
                  </a:lnTo>
                  <a:lnTo>
                    <a:pt x="551" y="1044"/>
                  </a:lnTo>
                  <a:lnTo>
                    <a:pt x="539" y="1046"/>
                  </a:lnTo>
                  <a:lnTo>
                    <a:pt x="529" y="1058"/>
                  </a:lnTo>
                  <a:lnTo>
                    <a:pt x="520" y="1072"/>
                  </a:lnTo>
                  <a:lnTo>
                    <a:pt x="508" y="1072"/>
                  </a:lnTo>
                  <a:lnTo>
                    <a:pt x="494" y="1089"/>
                  </a:lnTo>
                  <a:lnTo>
                    <a:pt x="484" y="1105"/>
                  </a:lnTo>
                  <a:lnTo>
                    <a:pt x="480" y="1108"/>
                  </a:lnTo>
                  <a:lnTo>
                    <a:pt x="473" y="1091"/>
                  </a:lnTo>
                  <a:lnTo>
                    <a:pt x="456" y="1086"/>
                  </a:lnTo>
                  <a:lnTo>
                    <a:pt x="442" y="1089"/>
                  </a:lnTo>
                  <a:lnTo>
                    <a:pt x="430" y="1098"/>
                  </a:lnTo>
                  <a:lnTo>
                    <a:pt x="442" y="1110"/>
                  </a:lnTo>
                  <a:lnTo>
                    <a:pt x="420" y="1136"/>
                  </a:lnTo>
                  <a:lnTo>
                    <a:pt x="387" y="1157"/>
                  </a:lnTo>
                  <a:lnTo>
                    <a:pt x="361" y="1152"/>
                  </a:lnTo>
                  <a:lnTo>
                    <a:pt x="345" y="1157"/>
                  </a:lnTo>
                  <a:lnTo>
                    <a:pt x="331" y="1167"/>
                  </a:lnTo>
                  <a:lnTo>
                    <a:pt x="324" y="1176"/>
                  </a:lnTo>
                  <a:lnTo>
                    <a:pt x="324" y="1202"/>
                  </a:lnTo>
                  <a:lnTo>
                    <a:pt x="314" y="1219"/>
                  </a:lnTo>
                  <a:lnTo>
                    <a:pt x="305" y="1231"/>
                  </a:lnTo>
                  <a:lnTo>
                    <a:pt x="298" y="1245"/>
                  </a:lnTo>
                  <a:lnTo>
                    <a:pt x="300" y="1283"/>
                  </a:lnTo>
                  <a:lnTo>
                    <a:pt x="298" y="1285"/>
                  </a:lnTo>
                  <a:lnTo>
                    <a:pt x="298" y="1297"/>
                  </a:lnTo>
                  <a:lnTo>
                    <a:pt x="295" y="1302"/>
                  </a:lnTo>
                  <a:lnTo>
                    <a:pt x="293" y="1309"/>
                  </a:lnTo>
                  <a:lnTo>
                    <a:pt x="274" y="1344"/>
                  </a:lnTo>
                  <a:lnTo>
                    <a:pt x="260" y="1349"/>
                  </a:lnTo>
                  <a:lnTo>
                    <a:pt x="253" y="1354"/>
                  </a:lnTo>
                  <a:lnTo>
                    <a:pt x="250" y="1361"/>
                  </a:lnTo>
                  <a:lnTo>
                    <a:pt x="245" y="1365"/>
                  </a:lnTo>
                  <a:lnTo>
                    <a:pt x="234" y="1373"/>
                  </a:lnTo>
                  <a:lnTo>
                    <a:pt x="224" y="1382"/>
                  </a:lnTo>
                  <a:lnTo>
                    <a:pt x="219" y="1399"/>
                  </a:lnTo>
                  <a:lnTo>
                    <a:pt x="231" y="1441"/>
                  </a:lnTo>
                  <a:lnTo>
                    <a:pt x="234" y="1460"/>
                  </a:lnTo>
                  <a:lnTo>
                    <a:pt x="224" y="1474"/>
                  </a:lnTo>
                  <a:lnTo>
                    <a:pt x="224" y="1481"/>
                  </a:lnTo>
                  <a:lnTo>
                    <a:pt x="253" y="1477"/>
                  </a:lnTo>
                  <a:lnTo>
                    <a:pt x="260" y="1479"/>
                  </a:lnTo>
                  <a:lnTo>
                    <a:pt x="267" y="1493"/>
                  </a:lnTo>
                  <a:lnTo>
                    <a:pt x="264" y="1505"/>
                  </a:lnTo>
                  <a:lnTo>
                    <a:pt x="255" y="1512"/>
                  </a:lnTo>
                  <a:lnTo>
                    <a:pt x="248" y="1515"/>
                  </a:lnTo>
                  <a:lnTo>
                    <a:pt x="238" y="1512"/>
                  </a:lnTo>
                  <a:lnTo>
                    <a:pt x="219" y="1503"/>
                  </a:lnTo>
                  <a:lnTo>
                    <a:pt x="210" y="1500"/>
                  </a:lnTo>
                  <a:lnTo>
                    <a:pt x="203" y="1505"/>
                  </a:lnTo>
                  <a:lnTo>
                    <a:pt x="189" y="1517"/>
                  </a:lnTo>
                  <a:lnTo>
                    <a:pt x="182" y="1522"/>
                  </a:lnTo>
                  <a:lnTo>
                    <a:pt x="182" y="1531"/>
                  </a:lnTo>
                  <a:lnTo>
                    <a:pt x="215" y="1517"/>
                  </a:lnTo>
                  <a:lnTo>
                    <a:pt x="227" y="1519"/>
                  </a:lnTo>
                  <a:lnTo>
                    <a:pt x="241" y="1531"/>
                  </a:lnTo>
                  <a:lnTo>
                    <a:pt x="248" y="1531"/>
                  </a:lnTo>
                  <a:lnTo>
                    <a:pt x="295" y="1505"/>
                  </a:lnTo>
                  <a:lnTo>
                    <a:pt x="307" y="1507"/>
                  </a:lnTo>
                  <a:lnTo>
                    <a:pt x="309" y="1517"/>
                  </a:lnTo>
                  <a:lnTo>
                    <a:pt x="312" y="1541"/>
                  </a:lnTo>
                  <a:lnTo>
                    <a:pt x="312" y="1552"/>
                  </a:lnTo>
                  <a:lnTo>
                    <a:pt x="326" y="1569"/>
                  </a:lnTo>
                  <a:lnTo>
                    <a:pt x="333" y="1578"/>
                  </a:lnTo>
                  <a:lnTo>
                    <a:pt x="324" y="1600"/>
                  </a:lnTo>
                  <a:lnTo>
                    <a:pt x="319" y="1609"/>
                  </a:lnTo>
                  <a:lnTo>
                    <a:pt x="309" y="1614"/>
                  </a:lnTo>
                  <a:lnTo>
                    <a:pt x="300" y="1616"/>
                  </a:lnTo>
                  <a:lnTo>
                    <a:pt x="293" y="1621"/>
                  </a:lnTo>
                  <a:lnTo>
                    <a:pt x="295" y="1626"/>
                  </a:lnTo>
                  <a:lnTo>
                    <a:pt x="305" y="1631"/>
                  </a:lnTo>
                  <a:lnTo>
                    <a:pt x="290" y="1633"/>
                  </a:lnTo>
                  <a:lnTo>
                    <a:pt x="267" y="1616"/>
                  </a:lnTo>
                  <a:lnTo>
                    <a:pt x="248" y="1595"/>
                  </a:lnTo>
                  <a:lnTo>
                    <a:pt x="238" y="1581"/>
                  </a:lnTo>
                  <a:lnTo>
                    <a:pt x="229" y="1564"/>
                  </a:lnTo>
                  <a:lnTo>
                    <a:pt x="210" y="1550"/>
                  </a:lnTo>
                  <a:lnTo>
                    <a:pt x="191" y="1543"/>
                  </a:lnTo>
                  <a:lnTo>
                    <a:pt x="172" y="1541"/>
                  </a:lnTo>
                  <a:lnTo>
                    <a:pt x="158" y="1536"/>
                  </a:lnTo>
                  <a:lnTo>
                    <a:pt x="141" y="1519"/>
                  </a:lnTo>
                  <a:lnTo>
                    <a:pt x="125" y="1503"/>
                  </a:lnTo>
                  <a:lnTo>
                    <a:pt x="113" y="1486"/>
                  </a:lnTo>
                  <a:lnTo>
                    <a:pt x="99" y="1441"/>
                  </a:lnTo>
                  <a:lnTo>
                    <a:pt x="94" y="1434"/>
                  </a:lnTo>
                  <a:lnTo>
                    <a:pt x="85" y="1432"/>
                  </a:lnTo>
                  <a:lnTo>
                    <a:pt x="63" y="1420"/>
                  </a:lnTo>
                  <a:lnTo>
                    <a:pt x="52" y="1420"/>
                  </a:lnTo>
                  <a:lnTo>
                    <a:pt x="68" y="1467"/>
                  </a:lnTo>
                  <a:lnTo>
                    <a:pt x="73" y="1493"/>
                  </a:lnTo>
                  <a:lnTo>
                    <a:pt x="75" y="1512"/>
                  </a:lnTo>
                  <a:lnTo>
                    <a:pt x="63" y="1515"/>
                  </a:lnTo>
                  <a:lnTo>
                    <a:pt x="56" y="1489"/>
                  </a:lnTo>
                  <a:lnTo>
                    <a:pt x="47" y="1429"/>
                  </a:lnTo>
                  <a:lnTo>
                    <a:pt x="49" y="1377"/>
                  </a:lnTo>
                  <a:lnTo>
                    <a:pt x="59" y="1335"/>
                  </a:lnTo>
                  <a:lnTo>
                    <a:pt x="160" y="1119"/>
                  </a:lnTo>
                  <a:lnTo>
                    <a:pt x="193" y="1077"/>
                  </a:lnTo>
                  <a:lnTo>
                    <a:pt x="238" y="980"/>
                  </a:lnTo>
                  <a:lnTo>
                    <a:pt x="260" y="956"/>
                  </a:lnTo>
                  <a:lnTo>
                    <a:pt x="283" y="954"/>
                  </a:lnTo>
                  <a:lnTo>
                    <a:pt x="345" y="968"/>
                  </a:lnTo>
                  <a:lnTo>
                    <a:pt x="378" y="966"/>
                  </a:lnTo>
                  <a:lnTo>
                    <a:pt x="439" y="944"/>
                  </a:lnTo>
                  <a:lnTo>
                    <a:pt x="465" y="928"/>
                  </a:lnTo>
                  <a:lnTo>
                    <a:pt x="494" y="887"/>
                  </a:lnTo>
                  <a:lnTo>
                    <a:pt x="506" y="880"/>
                  </a:lnTo>
                  <a:lnTo>
                    <a:pt x="683" y="885"/>
                  </a:lnTo>
                  <a:lnTo>
                    <a:pt x="744" y="871"/>
                  </a:lnTo>
                  <a:lnTo>
                    <a:pt x="806" y="840"/>
                  </a:lnTo>
                  <a:lnTo>
                    <a:pt x="858" y="793"/>
                  </a:lnTo>
                  <a:lnTo>
                    <a:pt x="903" y="729"/>
                  </a:lnTo>
                  <a:lnTo>
                    <a:pt x="1012" y="438"/>
                  </a:lnTo>
                  <a:lnTo>
                    <a:pt x="1033" y="398"/>
                  </a:lnTo>
                  <a:lnTo>
                    <a:pt x="1073" y="338"/>
                  </a:lnTo>
                  <a:lnTo>
                    <a:pt x="1090" y="291"/>
                  </a:lnTo>
                  <a:lnTo>
                    <a:pt x="1097" y="282"/>
                  </a:lnTo>
                  <a:lnTo>
                    <a:pt x="1111" y="258"/>
                  </a:lnTo>
                  <a:lnTo>
                    <a:pt x="1142" y="246"/>
                  </a:lnTo>
                  <a:lnTo>
                    <a:pt x="1206" y="244"/>
                  </a:lnTo>
                  <a:lnTo>
                    <a:pt x="1267" y="225"/>
                  </a:lnTo>
                  <a:lnTo>
                    <a:pt x="1319" y="192"/>
                  </a:lnTo>
                  <a:lnTo>
                    <a:pt x="1362" y="151"/>
                  </a:lnTo>
                  <a:lnTo>
                    <a:pt x="1433" y="54"/>
                  </a:lnTo>
                  <a:lnTo>
                    <a:pt x="1473" y="14"/>
                  </a:lnTo>
                  <a:lnTo>
                    <a:pt x="1489" y="5"/>
                  </a:lnTo>
                  <a:lnTo>
                    <a:pt x="1511" y="0"/>
                  </a:lnTo>
                  <a:lnTo>
                    <a:pt x="1530" y="2"/>
                  </a:lnTo>
                  <a:lnTo>
                    <a:pt x="1549" y="14"/>
                  </a:lnTo>
                  <a:lnTo>
                    <a:pt x="1513" y="33"/>
                  </a:lnTo>
                  <a:lnTo>
                    <a:pt x="1485" y="71"/>
                  </a:lnTo>
                  <a:lnTo>
                    <a:pt x="1442" y="163"/>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10" name="Rectangle 9"/>
          <p:cNvSpPr/>
          <p:nvPr/>
        </p:nvSpPr>
        <p:spPr>
          <a:xfrm>
            <a:off x="6096001" y="548681"/>
            <a:ext cx="5424601" cy="1832618"/>
          </a:xfrm>
          <a:prstGeom prst="rect">
            <a:avLst/>
          </a:prstGeom>
        </p:spPr>
        <p:txBody>
          <a:bodyPr wrap="square" lIns="0"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a:t>
            </a:r>
            <a:r>
              <a:rPr lang="en-US" sz="3733" dirty="0" err="1">
                <a:latin typeface="Open Sans" panose="020B0606030504020204" pitchFamily="34" charset="0"/>
                <a:ea typeface="Open Sans" panose="020B0606030504020204" pitchFamily="34" charset="0"/>
                <a:cs typeface="Open Sans" panose="020B0606030504020204" pitchFamily="34" charset="0"/>
              </a:rPr>
              <a:t>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xxxxxxxxxxxxxx</a:t>
            </a:r>
            <a:r>
              <a:rPr lang="en-US" sz="1467" dirty="0"/>
              <a:t> xxx </a:t>
            </a:r>
            <a:r>
              <a:rPr lang="en-US" sz="1467" dirty="0" err="1"/>
              <a:t>Xxxxx</a:t>
            </a:r>
            <a:r>
              <a:rPr lang="en-US" sz="1467" dirty="0"/>
              <a:t> </a:t>
            </a:r>
            <a:r>
              <a:rPr lang="en-US" sz="1467" dirty="0" err="1"/>
              <a:t>xxxx</a:t>
            </a:r>
            <a:r>
              <a:rPr lang="en-US" sz="1467" dirty="0"/>
              <a:t> x xxx x </a:t>
            </a:r>
            <a:r>
              <a:rPr lang="en-US" sz="1467" dirty="0" err="1"/>
              <a:t>Xxxx</a:t>
            </a:r>
            <a:r>
              <a:rPr lang="en-US" sz="1467" dirty="0"/>
              <a:t> </a:t>
            </a:r>
            <a:r>
              <a:rPr lang="en-US" sz="1467" dirty="0" err="1"/>
              <a:t>xxxxx</a:t>
            </a:r>
            <a:r>
              <a:rPr lang="en-US" sz="1467" dirty="0"/>
              <a:t> </a:t>
            </a:r>
            <a:r>
              <a:rPr lang="en-US" sz="1467" dirty="0" err="1"/>
              <a:t>xxxxxxx</a:t>
            </a:r>
            <a:r>
              <a:rPr lang="en-US" sz="1467" dirty="0"/>
              <a:t> x </a:t>
            </a:r>
            <a:r>
              <a:rPr lang="en-US" sz="1467" dirty="0" err="1"/>
              <a:t>xxxx</a:t>
            </a:r>
            <a:r>
              <a:rPr lang="en-US" sz="1467" dirty="0"/>
              <a:t> xx x </a:t>
            </a:r>
            <a:r>
              <a:rPr lang="en-US" sz="1467" dirty="0" err="1"/>
              <a:t>xxxx</a:t>
            </a:r>
            <a:r>
              <a:rPr lang="en-US" sz="1467" dirty="0"/>
              <a:t> xxx </a:t>
            </a:r>
            <a:r>
              <a:rPr lang="en-US" sz="1467" dirty="0" err="1"/>
              <a:t>xxx</a:t>
            </a:r>
            <a:r>
              <a:rPr lang="en-US" sz="1467" dirty="0"/>
              <a:t> xx Xxx x </a:t>
            </a:r>
            <a:r>
              <a:rPr lang="en-US" sz="1467" dirty="0" err="1"/>
              <a:t>xxxxxxx</a:t>
            </a:r>
            <a:r>
              <a:rPr lang="en-US" sz="1467" dirty="0"/>
              <a:t> </a:t>
            </a:r>
            <a:r>
              <a:rPr lang="en-US" sz="1467" dirty="0" err="1"/>
              <a:t>xxxxxx</a:t>
            </a:r>
            <a:r>
              <a:rPr lang="en-US" sz="1467" dirty="0"/>
              <a:t> </a:t>
            </a:r>
            <a:r>
              <a:rPr lang="en-US" sz="1467" dirty="0" err="1"/>
              <a:t>xxxxxx</a:t>
            </a:r>
            <a:r>
              <a:rPr lang="en-US" sz="1467" dirty="0"/>
              <a:t> xxx xx x xxx </a:t>
            </a:r>
            <a:r>
              <a:rPr lang="en-US" sz="1467" dirty="0" err="1"/>
              <a:t>xxx</a:t>
            </a:r>
            <a:r>
              <a:rPr lang="en-US" sz="1467" dirty="0"/>
              <a:t> x xx </a:t>
            </a:r>
            <a:r>
              <a:rPr lang="en-US" sz="1467" dirty="0" err="1"/>
              <a:t>Xxxxxxx</a:t>
            </a:r>
            <a:r>
              <a:rPr lang="en-US" sz="1467" dirty="0"/>
              <a:t> x</a:t>
            </a:r>
            <a:endParaRPr lang="en-US" sz="1467" dirty="0">
              <a:solidFill>
                <a:schemeClr val="tx1">
                  <a:lumMod val="60000"/>
                  <a:lumOff val="40000"/>
                </a:schemeClr>
              </a:solidFill>
            </a:endParaRPr>
          </a:p>
        </p:txBody>
      </p:sp>
      <p:grpSp>
        <p:nvGrpSpPr>
          <p:cNvPr id="12" name="Group 11"/>
          <p:cNvGrpSpPr/>
          <p:nvPr/>
        </p:nvGrpSpPr>
        <p:grpSpPr>
          <a:xfrm>
            <a:off x="4127782" y="514799"/>
            <a:ext cx="1351525" cy="1351525"/>
            <a:chOff x="7824746" y="3440065"/>
            <a:chExt cx="1013644" cy="1013644"/>
          </a:xfrm>
        </p:grpSpPr>
        <p:sp>
          <p:nvSpPr>
            <p:cNvPr id="14" name="Oval 13"/>
            <p:cNvSpPr/>
            <p:nvPr/>
          </p:nvSpPr>
          <p:spPr>
            <a:xfrm flipH="1">
              <a:off x="7824746" y="3440065"/>
              <a:ext cx="1013644" cy="1013644"/>
            </a:xfrm>
            <a:prstGeom prst="ellipse">
              <a:avLst/>
            </a:prstGeom>
            <a:solidFill>
              <a:srgbClr val="DDDDDD">
                <a:alpha val="90000"/>
              </a:srgb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16" name="Pie 15"/>
            <p:cNvSpPr/>
            <p:nvPr/>
          </p:nvSpPr>
          <p:spPr>
            <a:xfrm flipH="1">
              <a:off x="7824746" y="3440065"/>
              <a:ext cx="1013644" cy="1013644"/>
            </a:xfrm>
            <a:prstGeom prst="pie">
              <a:avLst>
                <a:gd name="adj1" fmla="val 20669961"/>
                <a:gd name="adj2" fmla="val 1620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19" name="Oval 18"/>
            <p:cNvSpPr/>
            <p:nvPr/>
          </p:nvSpPr>
          <p:spPr>
            <a:xfrm>
              <a:off x="79056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000" dirty="0">
                  <a:solidFill>
                    <a:schemeClr val="tx1"/>
                  </a:solidFill>
                </a:rPr>
                <a:t>80%</a:t>
              </a:r>
            </a:p>
            <a:p>
              <a:pPr algn="ctr"/>
              <a:r>
                <a:rPr lang="en-US" sz="1000" dirty="0" err="1">
                  <a:solidFill>
                    <a:schemeClr val="tx1"/>
                  </a:solidFill>
                </a:rPr>
                <a:t>Xxxxx</a:t>
              </a:r>
              <a:r>
                <a:rPr lang="en-US" sz="1000" dirty="0">
                  <a:solidFill>
                    <a:schemeClr val="tx1"/>
                  </a:solidFill>
                </a:rPr>
                <a:t> </a:t>
              </a:r>
              <a:r>
                <a:rPr lang="en-US" sz="1000" dirty="0" err="1">
                  <a:solidFill>
                    <a:schemeClr val="tx1"/>
                  </a:solidFill>
                </a:rPr>
                <a:t>xxxxx</a:t>
              </a:r>
              <a:endParaRPr lang="en-US" sz="1000" dirty="0">
                <a:solidFill>
                  <a:schemeClr val="tx1"/>
                </a:solidFill>
              </a:endParaRPr>
            </a:p>
          </p:txBody>
        </p:sp>
      </p:grpSp>
      <p:grpSp>
        <p:nvGrpSpPr>
          <p:cNvPr id="20" name="Group 19"/>
          <p:cNvGrpSpPr/>
          <p:nvPr/>
        </p:nvGrpSpPr>
        <p:grpSpPr>
          <a:xfrm>
            <a:off x="680134" y="514799"/>
            <a:ext cx="1351525" cy="1351525"/>
            <a:chOff x="4649812" y="3440065"/>
            <a:chExt cx="1013644" cy="1013644"/>
          </a:xfrm>
        </p:grpSpPr>
        <p:sp>
          <p:nvSpPr>
            <p:cNvPr id="21" name="Oval 20"/>
            <p:cNvSpPr/>
            <p:nvPr/>
          </p:nvSpPr>
          <p:spPr>
            <a:xfrm>
              <a:off x="4649812" y="3440065"/>
              <a:ext cx="1013644" cy="1013644"/>
            </a:xfrm>
            <a:prstGeom prst="ellipse">
              <a:avLst/>
            </a:prstGeom>
            <a:solidFill>
              <a:srgbClr val="DDDDDD">
                <a:alpha val="90000"/>
              </a:srgb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22" name="Pie 21"/>
            <p:cNvSpPr/>
            <p:nvPr/>
          </p:nvSpPr>
          <p:spPr>
            <a:xfrm flipH="1">
              <a:off x="4649812" y="3440065"/>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23" name="Oval 22"/>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000" dirty="0">
                  <a:solidFill>
                    <a:schemeClr val="tx1"/>
                  </a:solidFill>
                </a:rPr>
                <a:t>25%</a:t>
              </a:r>
            </a:p>
            <a:p>
              <a:pPr algn="ctr"/>
              <a:r>
                <a:rPr lang="en-US" sz="1000" dirty="0" err="1">
                  <a:solidFill>
                    <a:schemeClr val="tx1"/>
                  </a:solidFill>
                </a:rPr>
                <a:t>Xxxxx</a:t>
              </a:r>
              <a:r>
                <a:rPr lang="en-US" sz="1000" dirty="0">
                  <a:solidFill>
                    <a:schemeClr val="tx1"/>
                  </a:solidFill>
                </a:rPr>
                <a:t> </a:t>
              </a:r>
              <a:r>
                <a:rPr lang="en-US" sz="1000" dirty="0" err="1">
                  <a:solidFill>
                    <a:schemeClr val="tx1"/>
                  </a:solidFill>
                </a:rPr>
                <a:t>xxxxx</a:t>
              </a:r>
              <a:endParaRPr lang="en-US" sz="1000" dirty="0">
                <a:solidFill>
                  <a:schemeClr val="tx1"/>
                </a:solidFill>
              </a:endParaRPr>
            </a:p>
          </p:txBody>
        </p:sp>
      </p:grpSp>
      <p:grpSp>
        <p:nvGrpSpPr>
          <p:cNvPr id="24" name="Group 23"/>
          <p:cNvGrpSpPr/>
          <p:nvPr/>
        </p:nvGrpSpPr>
        <p:grpSpPr>
          <a:xfrm>
            <a:off x="2403958" y="514799"/>
            <a:ext cx="1351525" cy="1351525"/>
            <a:chOff x="6086246" y="3440065"/>
            <a:chExt cx="1013644" cy="1013644"/>
          </a:xfrm>
        </p:grpSpPr>
        <p:sp>
          <p:nvSpPr>
            <p:cNvPr id="25" name="Oval 24"/>
            <p:cNvSpPr/>
            <p:nvPr/>
          </p:nvSpPr>
          <p:spPr>
            <a:xfrm flipH="1">
              <a:off x="6086246" y="3440065"/>
              <a:ext cx="1013644" cy="1013644"/>
            </a:xfrm>
            <a:prstGeom prst="ellipse">
              <a:avLst/>
            </a:prstGeom>
            <a:solidFill>
              <a:srgbClr val="DDDDDD">
                <a:alpha val="90000"/>
              </a:srgb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26" name="Pie 25"/>
            <p:cNvSpPr/>
            <p:nvPr/>
          </p:nvSpPr>
          <p:spPr>
            <a:xfrm flipH="1">
              <a:off x="6086246" y="3440065"/>
              <a:ext cx="1013644" cy="1013644"/>
            </a:xfrm>
            <a:prstGeom prst="pie">
              <a:avLst>
                <a:gd name="adj1" fmla="val 3938955"/>
                <a:gd name="adj2" fmla="val 1620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27" name="Oval 26"/>
            <p:cNvSpPr/>
            <p:nvPr/>
          </p:nvSpPr>
          <p:spPr>
            <a:xfrm>
              <a:off x="61671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000" dirty="0">
                  <a:solidFill>
                    <a:schemeClr val="tx1"/>
                  </a:solidFill>
                </a:rPr>
                <a:t>60%</a:t>
              </a:r>
            </a:p>
            <a:p>
              <a:pPr algn="ctr"/>
              <a:r>
                <a:rPr lang="en-US" sz="1000" dirty="0" err="1">
                  <a:solidFill>
                    <a:schemeClr val="tx1"/>
                  </a:solidFill>
                </a:rPr>
                <a:t>Xxxxx</a:t>
              </a:r>
              <a:r>
                <a:rPr lang="en-US" sz="1000" dirty="0">
                  <a:solidFill>
                    <a:schemeClr val="tx1"/>
                  </a:solidFill>
                </a:rPr>
                <a:t> </a:t>
              </a:r>
              <a:r>
                <a:rPr lang="en-US" sz="1000" dirty="0" err="1">
                  <a:solidFill>
                    <a:schemeClr val="tx1"/>
                  </a:solidFill>
                </a:rPr>
                <a:t>xxxxx</a:t>
              </a:r>
              <a:endParaRPr lang="en-US" sz="1000" dirty="0">
                <a:solidFill>
                  <a:schemeClr val="tx1"/>
                </a:solidFill>
              </a:endParaRPr>
            </a:p>
          </p:txBody>
        </p:sp>
      </p:grpSp>
      <p:sp>
        <p:nvSpPr>
          <p:cNvPr id="28" name="TextBox 27"/>
          <p:cNvSpPr txBox="1"/>
          <p:nvPr/>
        </p:nvSpPr>
        <p:spPr>
          <a:xfrm>
            <a:off x="6099883" y="2804931"/>
            <a:ext cx="6764869" cy="1539076"/>
          </a:xfrm>
          <a:prstGeom prst="rect">
            <a:avLst/>
          </a:prstGeom>
          <a:solidFill>
            <a:schemeClr val="bg1">
              <a:lumMod val="85000"/>
              <a:alpha val="75000"/>
            </a:schemeClr>
          </a:solidFill>
        </p:spPr>
        <p:txBody>
          <a:bodyPr wrap="square" lIns="268224" tIns="182880" rIns="853440" bIns="182880" rtlCol="0">
            <a:spAutoFit/>
          </a:bodyPr>
          <a:lstStyle/>
          <a:p>
            <a:r>
              <a:rPr lang="en-US" sz="3200" dirty="0" err="1"/>
              <a:t>xxxxx</a:t>
            </a:r>
            <a:r>
              <a:rPr lang="en-US" sz="3200" dirty="0"/>
              <a:t> x </a:t>
            </a:r>
            <a:r>
              <a:rPr lang="en-US" sz="3200" dirty="0" err="1"/>
              <a:t>X</a:t>
            </a:r>
            <a:r>
              <a:rPr lang="en-US" sz="3200" dirty="0"/>
              <a:t> xx x</a:t>
            </a:r>
          </a:p>
          <a:p>
            <a:r>
              <a:rPr lang="en-US" sz="1467" dirty="0"/>
              <a:t>X </a:t>
            </a:r>
            <a:r>
              <a:rPr lang="en-US" sz="1467" dirty="0" err="1"/>
              <a:t>x</a:t>
            </a:r>
            <a:r>
              <a:rPr lang="en-US" sz="1467" dirty="0"/>
              <a:t> </a:t>
            </a:r>
            <a:r>
              <a:rPr lang="en-US" sz="1467" dirty="0" err="1"/>
              <a:t>xxxx</a:t>
            </a:r>
            <a:r>
              <a:rPr lang="en-US" sz="1467" dirty="0"/>
              <a:t> x xxx </a:t>
            </a:r>
            <a:r>
              <a:rPr lang="en-US" sz="1467" dirty="0" err="1"/>
              <a:t>xxx</a:t>
            </a:r>
            <a:r>
              <a:rPr lang="en-US" sz="1467" dirty="0"/>
              <a:t> </a:t>
            </a:r>
            <a:r>
              <a:rPr lang="en-US" sz="1467" dirty="0" err="1"/>
              <a:t>xxxx</a:t>
            </a:r>
            <a:r>
              <a:rPr lang="en-US" sz="1467" dirty="0"/>
              <a:t> “</a:t>
            </a:r>
            <a:r>
              <a:rPr lang="en-US" sz="1467" dirty="0" err="1"/>
              <a:t>xxxxxx</a:t>
            </a:r>
            <a:r>
              <a:rPr lang="en-US" sz="1467" dirty="0"/>
              <a:t> xxx x </a:t>
            </a:r>
            <a:r>
              <a:rPr lang="en-US" sz="1467" dirty="0" err="1"/>
              <a:t>x</a:t>
            </a:r>
            <a:r>
              <a:rPr lang="en-US" sz="1467" dirty="0"/>
              <a:t>” </a:t>
            </a:r>
            <a:r>
              <a:rPr lang="en-US" sz="1467" dirty="0" err="1"/>
              <a:t>xxxxxxx</a:t>
            </a:r>
            <a:r>
              <a:rPr lang="en-US" sz="1467" dirty="0"/>
              <a:t> xxx x xxx xx x </a:t>
            </a:r>
            <a:r>
              <a:rPr lang="en-US" sz="1467" dirty="0" err="1"/>
              <a:t>xxxx</a:t>
            </a:r>
            <a:r>
              <a:rPr lang="en-US" sz="1467" dirty="0"/>
              <a:t> </a:t>
            </a:r>
            <a:r>
              <a:rPr lang="en-US" sz="1467" dirty="0" err="1"/>
              <a:t>xxxxx</a:t>
            </a:r>
            <a:r>
              <a:rPr lang="en-US" sz="1467" dirty="0"/>
              <a:t> x xxx x xxx ’x </a:t>
            </a:r>
            <a:r>
              <a:rPr lang="en-US" sz="1467" dirty="0" err="1"/>
              <a:t>xxxxxxxx</a:t>
            </a:r>
            <a:r>
              <a:rPr lang="en-US" sz="1467" dirty="0"/>
              <a:t> </a:t>
            </a:r>
            <a:r>
              <a:rPr lang="en-US" sz="1467" dirty="0" err="1"/>
              <a:t>xxxxx</a:t>
            </a:r>
            <a:r>
              <a:rPr lang="en-US" sz="1467" dirty="0"/>
              <a:t> xxx xx xxx ’</a:t>
            </a:r>
            <a:r>
              <a:rPr lang="en-US" sz="1467" dirty="0" err="1"/>
              <a:t>xxxxxx</a:t>
            </a:r>
            <a:r>
              <a:rPr lang="en-US" sz="1467" dirty="0"/>
              <a:t> xx </a:t>
            </a:r>
            <a:r>
              <a:rPr lang="en-US" sz="1467" dirty="0" err="1"/>
              <a:t>xxxx</a:t>
            </a:r>
            <a:r>
              <a:rPr lang="en-US" sz="1467" dirty="0"/>
              <a:t> x </a:t>
            </a:r>
            <a:r>
              <a:rPr lang="en-US" sz="1467" dirty="0" err="1"/>
              <a:t>xxxx</a:t>
            </a:r>
            <a:r>
              <a:rPr lang="en-US" sz="1467" dirty="0"/>
              <a:t> xxx x xxx xx xxx </a:t>
            </a:r>
            <a:r>
              <a:rPr lang="en-US" sz="1467" dirty="0" err="1"/>
              <a:t>xxxx</a:t>
            </a:r>
            <a:r>
              <a:rPr lang="en-US" sz="1467" dirty="0"/>
              <a:t> </a:t>
            </a:r>
          </a:p>
        </p:txBody>
      </p:sp>
      <p:grpSp>
        <p:nvGrpSpPr>
          <p:cNvPr id="6" name="Group 5"/>
          <p:cNvGrpSpPr/>
          <p:nvPr/>
        </p:nvGrpSpPr>
        <p:grpSpPr>
          <a:xfrm>
            <a:off x="8589891" y="5061181"/>
            <a:ext cx="960107" cy="960107"/>
            <a:chOff x="8589891" y="5061181"/>
            <a:chExt cx="960107" cy="960107"/>
          </a:xfrm>
        </p:grpSpPr>
        <p:sp>
          <p:nvSpPr>
            <p:cNvPr id="57" name="Oval 56"/>
            <p:cNvSpPr/>
            <p:nvPr/>
          </p:nvSpPr>
          <p:spPr>
            <a:xfrm>
              <a:off x="8589891" y="5061181"/>
              <a:ext cx="960107" cy="960107"/>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Freeform 5"/>
            <p:cNvSpPr>
              <a:spLocks noChangeAspect="1" noEditPoints="1"/>
            </p:cNvSpPr>
            <p:nvPr/>
          </p:nvSpPr>
          <p:spPr bwMode="auto">
            <a:xfrm>
              <a:off x="8880310" y="5163332"/>
              <a:ext cx="379271" cy="755805"/>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5" name="Group 4"/>
          <p:cNvGrpSpPr/>
          <p:nvPr/>
        </p:nvGrpSpPr>
        <p:grpSpPr>
          <a:xfrm>
            <a:off x="6096000" y="5061181"/>
            <a:ext cx="960107" cy="960107"/>
            <a:chOff x="6096000" y="5061181"/>
            <a:chExt cx="960107" cy="960107"/>
          </a:xfrm>
        </p:grpSpPr>
        <p:sp>
          <p:nvSpPr>
            <p:cNvPr id="4" name="Oval 3"/>
            <p:cNvSpPr/>
            <p:nvPr/>
          </p:nvSpPr>
          <p:spPr>
            <a:xfrm>
              <a:off x="6096000" y="5061181"/>
              <a:ext cx="960107" cy="96010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 name="Freeform 6"/>
            <p:cNvSpPr>
              <a:spLocks noChangeAspect="1" noEditPoints="1"/>
            </p:cNvSpPr>
            <p:nvPr/>
          </p:nvSpPr>
          <p:spPr bwMode="auto">
            <a:xfrm>
              <a:off x="6407148" y="5163332"/>
              <a:ext cx="376080" cy="755805"/>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
        <p:nvSpPr>
          <p:cNvPr id="31" name="TextBox 30"/>
          <p:cNvSpPr txBox="1"/>
          <p:nvPr/>
        </p:nvSpPr>
        <p:spPr>
          <a:xfrm>
            <a:off x="9532485" y="5160106"/>
            <a:ext cx="1125629" cy="731547"/>
          </a:xfrm>
          <a:prstGeom prst="rect">
            <a:avLst/>
          </a:prstGeom>
          <a:noFill/>
        </p:spPr>
        <p:txBody>
          <a:bodyPr wrap="non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endParaRPr lang="en-US" sz="1467" dirty="0"/>
          </a:p>
        </p:txBody>
      </p:sp>
      <p:sp>
        <p:nvSpPr>
          <p:cNvPr id="32" name="TextBox 31"/>
          <p:cNvSpPr txBox="1"/>
          <p:nvPr/>
        </p:nvSpPr>
        <p:spPr>
          <a:xfrm>
            <a:off x="7063594" y="5160106"/>
            <a:ext cx="1125629" cy="731547"/>
          </a:xfrm>
          <a:prstGeom prst="rect">
            <a:avLst/>
          </a:prstGeom>
          <a:noFill/>
        </p:spPr>
        <p:txBody>
          <a:bodyPr wrap="non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endParaRPr lang="en-US" sz="1467" dirty="0"/>
          </a:p>
        </p:txBody>
      </p:sp>
      <p:grpSp>
        <p:nvGrpSpPr>
          <p:cNvPr id="33" name="Group 32"/>
          <p:cNvGrpSpPr/>
          <p:nvPr/>
        </p:nvGrpSpPr>
        <p:grpSpPr>
          <a:xfrm>
            <a:off x="3718969" y="3843987"/>
            <a:ext cx="305291" cy="305291"/>
            <a:chOff x="2754560" y="2848323"/>
            <a:chExt cx="298302" cy="298302"/>
          </a:xfrm>
        </p:grpSpPr>
        <p:sp>
          <p:nvSpPr>
            <p:cNvPr id="34" name="Teardrop 33"/>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Oval 34"/>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6" name="Group 35"/>
          <p:cNvGrpSpPr/>
          <p:nvPr/>
        </p:nvGrpSpPr>
        <p:grpSpPr>
          <a:xfrm>
            <a:off x="3532428" y="4204111"/>
            <a:ext cx="305291" cy="305291"/>
            <a:chOff x="2059954" y="3207446"/>
            <a:chExt cx="298302" cy="298302"/>
          </a:xfrm>
        </p:grpSpPr>
        <p:sp>
          <p:nvSpPr>
            <p:cNvPr id="37" name="Teardrop 36"/>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Oval 37"/>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9" name="Group 38"/>
          <p:cNvGrpSpPr/>
          <p:nvPr/>
        </p:nvGrpSpPr>
        <p:grpSpPr>
          <a:xfrm>
            <a:off x="1588691" y="4544603"/>
            <a:ext cx="305291" cy="305291"/>
            <a:chOff x="1156851" y="3373785"/>
            <a:chExt cx="298302" cy="298302"/>
          </a:xfrm>
        </p:grpSpPr>
        <p:sp>
          <p:nvSpPr>
            <p:cNvPr id="40" name="Teardrop 39"/>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Oval 40"/>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2" name="Group 41"/>
          <p:cNvGrpSpPr/>
          <p:nvPr/>
        </p:nvGrpSpPr>
        <p:grpSpPr>
          <a:xfrm>
            <a:off x="4138171" y="4934007"/>
            <a:ext cx="305291" cy="305291"/>
            <a:chOff x="3227100" y="2552328"/>
            <a:chExt cx="298302" cy="298302"/>
          </a:xfrm>
        </p:grpSpPr>
        <p:sp>
          <p:nvSpPr>
            <p:cNvPr id="43" name="Teardrop 42"/>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Oval 43"/>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5" name="Group 44"/>
          <p:cNvGrpSpPr/>
          <p:nvPr/>
        </p:nvGrpSpPr>
        <p:grpSpPr>
          <a:xfrm>
            <a:off x="1510647" y="5344272"/>
            <a:ext cx="305291" cy="305291"/>
            <a:chOff x="1801722" y="4307903"/>
            <a:chExt cx="298302" cy="298302"/>
          </a:xfrm>
        </p:grpSpPr>
        <p:sp>
          <p:nvSpPr>
            <p:cNvPr id="46" name="Teardrop 45"/>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Oval 46"/>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8" name="Group 47"/>
          <p:cNvGrpSpPr/>
          <p:nvPr/>
        </p:nvGrpSpPr>
        <p:grpSpPr>
          <a:xfrm>
            <a:off x="2326535" y="3921440"/>
            <a:ext cx="305291" cy="305291"/>
            <a:chOff x="619519" y="3572223"/>
            <a:chExt cx="298302" cy="298302"/>
          </a:xfrm>
        </p:grpSpPr>
        <p:sp>
          <p:nvSpPr>
            <p:cNvPr id="49" name="Teardrop 48"/>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0" name="Oval 49"/>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51" name="Group 50"/>
          <p:cNvGrpSpPr/>
          <p:nvPr/>
        </p:nvGrpSpPr>
        <p:grpSpPr>
          <a:xfrm>
            <a:off x="2265928" y="4523701"/>
            <a:ext cx="305291" cy="305291"/>
            <a:chOff x="2377454" y="2392932"/>
            <a:chExt cx="298302" cy="298302"/>
          </a:xfrm>
        </p:grpSpPr>
        <p:sp>
          <p:nvSpPr>
            <p:cNvPr id="52" name="Teardrop 51"/>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Oval 52"/>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54" name="Group 53"/>
          <p:cNvGrpSpPr/>
          <p:nvPr/>
        </p:nvGrpSpPr>
        <p:grpSpPr>
          <a:xfrm>
            <a:off x="2007545" y="5158733"/>
            <a:ext cx="305291" cy="305291"/>
            <a:chOff x="1470992" y="3834383"/>
            <a:chExt cx="298302" cy="298302"/>
          </a:xfrm>
        </p:grpSpPr>
        <p:sp>
          <p:nvSpPr>
            <p:cNvPr id="55" name="Teardrop 54"/>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Oval 55"/>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Tree>
    <p:extLst>
      <p:ext uri="{BB962C8B-B14F-4D97-AF65-F5344CB8AC3E}">
        <p14:creationId xmlns:p14="http://schemas.microsoft.com/office/powerpoint/2010/main" val="313957189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
                                            <p:tgtEl>
                                              <p:spTgt spid="3"/>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fade">
                                          <p:cBhvr>
                                            <p:cTn id="11" dur="150"/>
                                            <p:tgtEl>
                                              <p:spTgt spid="48"/>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150"/>
                                            <p:tgtEl>
                                              <p:spTgt spid="39"/>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150"/>
                                            <p:tgtEl>
                                              <p:spTgt spid="54"/>
                                            </p:tgtEl>
                                          </p:cBhvr>
                                        </p:animEffect>
                                      </p:childTnLst>
                                    </p:cTn>
                                  </p:par>
                                </p:childTnLst>
                              </p:cTn>
                            </p:par>
                            <p:par>
                              <p:cTn id="20" fill="hold">
                                <p:stCondLst>
                                  <p:cond delay="600"/>
                                </p:stCondLst>
                                <p:childTnLst>
                                  <p:par>
                                    <p:cTn id="21" presetID="10" presetClass="entr" presetSubtype="0"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150"/>
                                            <p:tgtEl>
                                              <p:spTgt spid="45"/>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150"/>
                                            <p:tgtEl>
                                              <p:spTgt spid="36"/>
                                            </p:tgtEl>
                                          </p:cBhvr>
                                        </p:animEffect>
                                      </p:childTnLst>
                                    </p:cTn>
                                  </p:par>
                                </p:childTnLst>
                              </p:cTn>
                            </p:par>
                            <p:par>
                              <p:cTn id="28" fill="hold">
                                <p:stCondLst>
                                  <p:cond delay="900"/>
                                </p:stCondLst>
                                <p:childTnLst>
                                  <p:par>
                                    <p:cTn id="29" presetID="10" presetClass="entr" presetSubtype="0" fill="hold" nodeType="afterEffect">
                                      <p:stCondLst>
                                        <p:cond delay="0"/>
                                      </p:stCondLst>
                                      <p:childTnLst>
                                        <p:set>
                                          <p:cBhvr>
                                            <p:cTn id="30" dur="1" fill="hold">
                                              <p:stCondLst>
                                                <p:cond delay="0"/>
                                              </p:stCondLst>
                                            </p:cTn>
                                            <p:tgtEl>
                                              <p:spTgt spid="51"/>
                                            </p:tgtEl>
                                            <p:attrNameLst>
                                              <p:attrName>style.visibility</p:attrName>
                                            </p:attrNameLst>
                                          </p:cBhvr>
                                          <p:to>
                                            <p:strVal val="visible"/>
                                          </p:to>
                                        </p:set>
                                        <p:animEffect transition="in" filter="fade">
                                          <p:cBhvr>
                                            <p:cTn id="31" dur="150"/>
                                            <p:tgtEl>
                                              <p:spTgt spid="51"/>
                                            </p:tgtEl>
                                          </p:cBhvr>
                                        </p:animEffect>
                                      </p:childTnLst>
                                    </p:cTn>
                                  </p:par>
                                </p:childTnLst>
                              </p:cTn>
                            </p:par>
                            <p:par>
                              <p:cTn id="32" fill="hold">
                                <p:stCondLst>
                                  <p:cond delay="1050"/>
                                </p:stCondLst>
                                <p:childTnLst>
                                  <p:par>
                                    <p:cTn id="33" presetID="10" presetClass="entr" presetSubtype="0" fill="hold"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150"/>
                                            <p:tgtEl>
                                              <p:spTgt spid="33"/>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150"/>
                                            <p:tgtEl>
                                              <p:spTgt spid="42"/>
                                            </p:tgtEl>
                                          </p:cBhvr>
                                        </p:animEffect>
                                      </p:childTnLst>
                                    </p:cTn>
                                  </p:par>
                                </p:childTnLst>
                              </p:cTn>
                            </p:par>
                            <p:par>
                              <p:cTn id="40" fill="hold">
                                <p:stCondLst>
                                  <p:cond delay="1350"/>
                                </p:stCondLst>
                                <p:childTnLst>
                                  <p:par>
                                    <p:cTn id="41" presetID="10" presetClass="entr" presetSubtype="0" fill="hold"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150"/>
                                            <p:tgtEl>
                                              <p:spTgt spid="20"/>
                                            </p:tgtEl>
                                          </p:cBhvr>
                                        </p:animEffect>
                                      </p:childTnLst>
                                    </p:cTn>
                                  </p:par>
                                </p:childTnLst>
                              </p:cTn>
                            </p:par>
                            <p:par>
                              <p:cTn id="44" fill="hold">
                                <p:stCondLst>
                                  <p:cond delay="1500"/>
                                </p:stCondLst>
                                <p:childTnLst>
                                  <p:par>
                                    <p:cTn id="45" presetID="10" presetClass="entr" presetSubtype="0" fill="hold"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150"/>
                                            <p:tgtEl>
                                              <p:spTgt spid="24"/>
                                            </p:tgtEl>
                                          </p:cBhvr>
                                        </p:animEffect>
                                      </p:childTnLst>
                                    </p:cTn>
                                  </p:par>
                                </p:childTnLst>
                              </p:cTn>
                            </p:par>
                            <p:par>
                              <p:cTn id="48" fill="hold">
                                <p:stCondLst>
                                  <p:cond delay="1650"/>
                                </p:stCondLst>
                                <p:childTnLst>
                                  <p:par>
                                    <p:cTn id="49" presetID="10" presetClass="entr" presetSubtype="0" fill="hold"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50"/>
                                            <p:tgtEl>
                                              <p:spTgt spid="12"/>
                                            </p:tgtEl>
                                          </p:cBhvr>
                                        </p:animEffect>
                                      </p:childTnLst>
                                    </p:cTn>
                                  </p:par>
                                </p:childTnLst>
                              </p:cTn>
                            </p:par>
                            <p:par>
                              <p:cTn id="52" fill="hold">
                                <p:stCondLst>
                                  <p:cond delay="1800"/>
                                </p:stCondLst>
                                <p:childTnLst>
                                  <p:par>
                                    <p:cTn id="53" presetID="10" presetClass="entr" presetSubtype="0" fill="hold"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50"/>
                                            <p:tgtEl>
                                              <p:spTgt spid="5"/>
                                            </p:tgtEl>
                                          </p:cBhvr>
                                        </p:animEffect>
                                      </p:childTnLst>
                                    </p:cTn>
                                  </p:par>
                                </p:childTnLst>
                              </p:cTn>
                            </p:par>
                            <p:par>
                              <p:cTn id="56" fill="hold">
                                <p:stCondLst>
                                  <p:cond delay="1950"/>
                                </p:stCondLst>
                                <p:childTnLst>
                                  <p:par>
                                    <p:cTn id="57" presetID="22" presetClass="entr" presetSubtype="8" fill="hold" grpId="0" nodeType="after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wipe(left)">
                                          <p:cBhvr>
                                            <p:cTn id="59" dur="150"/>
                                            <p:tgtEl>
                                              <p:spTgt spid="32"/>
                                            </p:tgtEl>
                                          </p:cBhvr>
                                        </p:animEffect>
                                      </p:childTnLst>
                                    </p:cTn>
                                  </p:par>
                                </p:childTnLst>
                              </p:cTn>
                            </p:par>
                            <p:par>
                              <p:cTn id="60" fill="hold">
                                <p:stCondLst>
                                  <p:cond delay="2100"/>
                                </p:stCondLst>
                                <p:childTnLst>
                                  <p:par>
                                    <p:cTn id="61" presetID="10" presetClass="entr" presetSubtype="0" fill="hold"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fade">
                                          <p:cBhvr>
                                            <p:cTn id="63" dur="150"/>
                                            <p:tgtEl>
                                              <p:spTgt spid="6"/>
                                            </p:tgtEl>
                                          </p:cBhvr>
                                        </p:animEffect>
                                      </p:childTnLst>
                                    </p:cTn>
                                  </p:par>
                                </p:childTnLst>
                              </p:cTn>
                            </p:par>
                            <p:par>
                              <p:cTn id="64" fill="hold">
                                <p:stCondLst>
                                  <p:cond delay="2250"/>
                                </p:stCondLst>
                                <p:childTnLst>
                                  <p:par>
                                    <p:cTn id="65" presetID="22" presetClass="entr" presetSubtype="8" fill="hold" grpId="0" nodeType="after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wipe(left)">
                                          <p:cBhvr>
                                            <p:cTn id="67" dur="150"/>
                                            <p:tgtEl>
                                              <p:spTgt spid="31"/>
                                            </p:tgtEl>
                                          </p:cBhvr>
                                        </p:animEffect>
                                      </p:childTnLst>
                                    </p:cTn>
                                  </p:par>
                                </p:childTnLst>
                              </p:cTn>
                            </p:par>
                            <p:par>
                              <p:cTn id="68" fill="hold">
                                <p:stCondLst>
                                  <p:cond delay="2400"/>
                                </p:stCondLst>
                                <p:childTnLst>
                                  <p:par>
                                    <p:cTn id="69" presetID="2" presetClass="entr" presetSubtype="2" fill="hold" grpId="0" nodeType="afterEffect" p14:presetBounceEnd="66667">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14:bounceEnd="66667">
                                          <p:cBhvr additive="base">
                                            <p:cTn id="71" dur="900" fill="hold"/>
                                            <p:tgtEl>
                                              <p:spTgt spid="28"/>
                                            </p:tgtEl>
                                            <p:attrNameLst>
                                              <p:attrName>ppt_x</p:attrName>
                                            </p:attrNameLst>
                                          </p:cBhvr>
                                          <p:tavLst>
                                            <p:tav tm="0">
                                              <p:val>
                                                <p:strVal val="1+#ppt_w/2"/>
                                              </p:val>
                                            </p:tav>
                                            <p:tav tm="100000">
                                              <p:val>
                                                <p:strVal val="#ppt_x"/>
                                              </p:val>
                                            </p:tav>
                                          </p:tavLst>
                                        </p:anim>
                                        <p:anim calcmode="lin" valueType="num" p14:bounceEnd="66667">
                                          <p:cBhvr additive="base">
                                            <p:cTn id="72" dur="9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
                                            <p:tgtEl>
                                              <p:spTgt spid="3"/>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fade">
                                          <p:cBhvr>
                                            <p:cTn id="11" dur="150"/>
                                            <p:tgtEl>
                                              <p:spTgt spid="48"/>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150"/>
                                            <p:tgtEl>
                                              <p:spTgt spid="39"/>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150"/>
                                            <p:tgtEl>
                                              <p:spTgt spid="54"/>
                                            </p:tgtEl>
                                          </p:cBhvr>
                                        </p:animEffect>
                                      </p:childTnLst>
                                    </p:cTn>
                                  </p:par>
                                </p:childTnLst>
                              </p:cTn>
                            </p:par>
                            <p:par>
                              <p:cTn id="20" fill="hold">
                                <p:stCondLst>
                                  <p:cond delay="600"/>
                                </p:stCondLst>
                                <p:childTnLst>
                                  <p:par>
                                    <p:cTn id="21" presetID="10" presetClass="entr" presetSubtype="0"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150"/>
                                            <p:tgtEl>
                                              <p:spTgt spid="45"/>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150"/>
                                            <p:tgtEl>
                                              <p:spTgt spid="36"/>
                                            </p:tgtEl>
                                          </p:cBhvr>
                                        </p:animEffect>
                                      </p:childTnLst>
                                    </p:cTn>
                                  </p:par>
                                </p:childTnLst>
                              </p:cTn>
                            </p:par>
                            <p:par>
                              <p:cTn id="28" fill="hold">
                                <p:stCondLst>
                                  <p:cond delay="900"/>
                                </p:stCondLst>
                                <p:childTnLst>
                                  <p:par>
                                    <p:cTn id="29" presetID="10" presetClass="entr" presetSubtype="0" fill="hold" nodeType="afterEffect">
                                      <p:stCondLst>
                                        <p:cond delay="0"/>
                                      </p:stCondLst>
                                      <p:childTnLst>
                                        <p:set>
                                          <p:cBhvr>
                                            <p:cTn id="30" dur="1" fill="hold">
                                              <p:stCondLst>
                                                <p:cond delay="0"/>
                                              </p:stCondLst>
                                            </p:cTn>
                                            <p:tgtEl>
                                              <p:spTgt spid="51"/>
                                            </p:tgtEl>
                                            <p:attrNameLst>
                                              <p:attrName>style.visibility</p:attrName>
                                            </p:attrNameLst>
                                          </p:cBhvr>
                                          <p:to>
                                            <p:strVal val="visible"/>
                                          </p:to>
                                        </p:set>
                                        <p:animEffect transition="in" filter="fade">
                                          <p:cBhvr>
                                            <p:cTn id="31" dur="150"/>
                                            <p:tgtEl>
                                              <p:spTgt spid="51"/>
                                            </p:tgtEl>
                                          </p:cBhvr>
                                        </p:animEffect>
                                      </p:childTnLst>
                                    </p:cTn>
                                  </p:par>
                                </p:childTnLst>
                              </p:cTn>
                            </p:par>
                            <p:par>
                              <p:cTn id="32" fill="hold">
                                <p:stCondLst>
                                  <p:cond delay="1050"/>
                                </p:stCondLst>
                                <p:childTnLst>
                                  <p:par>
                                    <p:cTn id="33" presetID="10" presetClass="entr" presetSubtype="0" fill="hold"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150"/>
                                            <p:tgtEl>
                                              <p:spTgt spid="33"/>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150"/>
                                            <p:tgtEl>
                                              <p:spTgt spid="42"/>
                                            </p:tgtEl>
                                          </p:cBhvr>
                                        </p:animEffect>
                                      </p:childTnLst>
                                    </p:cTn>
                                  </p:par>
                                </p:childTnLst>
                              </p:cTn>
                            </p:par>
                            <p:par>
                              <p:cTn id="40" fill="hold">
                                <p:stCondLst>
                                  <p:cond delay="1350"/>
                                </p:stCondLst>
                                <p:childTnLst>
                                  <p:par>
                                    <p:cTn id="41" presetID="10" presetClass="entr" presetSubtype="0" fill="hold"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150"/>
                                            <p:tgtEl>
                                              <p:spTgt spid="20"/>
                                            </p:tgtEl>
                                          </p:cBhvr>
                                        </p:animEffect>
                                      </p:childTnLst>
                                    </p:cTn>
                                  </p:par>
                                </p:childTnLst>
                              </p:cTn>
                            </p:par>
                            <p:par>
                              <p:cTn id="44" fill="hold">
                                <p:stCondLst>
                                  <p:cond delay="1500"/>
                                </p:stCondLst>
                                <p:childTnLst>
                                  <p:par>
                                    <p:cTn id="45" presetID="10" presetClass="entr" presetSubtype="0" fill="hold"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150"/>
                                            <p:tgtEl>
                                              <p:spTgt spid="24"/>
                                            </p:tgtEl>
                                          </p:cBhvr>
                                        </p:animEffect>
                                      </p:childTnLst>
                                    </p:cTn>
                                  </p:par>
                                </p:childTnLst>
                              </p:cTn>
                            </p:par>
                            <p:par>
                              <p:cTn id="48" fill="hold">
                                <p:stCondLst>
                                  <p:cond delay="1650"/>
                                </p:stCondLst>
                                <p:childTnLst>
                                  <p:par>
                                    <p:cTn id="49" presetID="10" presetClass="entr" presetSubtype="0" fill="hold"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50"/>
                                            <p:tgtEl>
                                              <p:spTgt spid="12"/>
                                            </p:tgtEl>
                                          </p:cBhvr>
                                        </p:animEffect>
                                      </p:childTnLst>
                                    </p:cTn>
                                  </p:par>
                                </p:childTnLst>
                              </p:cTn>
                            </p:par>
                            <p:par>
                              <p:cTn id="52" fill="hold">
                                <p:stCondLst>
                                  <p:cond delay="1800"/>
                                </p:stCondLst>
                                <p:childTnLst>
                                  <p:par>
                                    <p:cTn id="53" presetID="10" presetClass="entr" presetSubtype="0" fill="hold"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50"/>
                                            <p:tgtEl>
                                              <p:spTgt spid="5"/>
                                            </p:tgtEl>
                                          </p:cBhvr>
                                        </p:animEffect>
                                      </p:childTnLst>
                                    </p:cTn>
                                  </p:par>
                                </p:childTnLst>
                              </p:cTn>
                            </p:par>
                            <p:par>
                              <p:cTn id="56" fill="hold">
                                <p:stCondLst>
                                  <p:cond delay="1950"/>
                                </p:stCondLst>
                                <p:childTnLst>
                                  <p:par>
                                    <p:cTn id="57" presetID="22" presetClass="entr" presetSubtype="8" fill="hold" grpId="0" nodeType="after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wipe(left)">
                                          <p:cBhvr>
                                            <p:cTn id="59" dur="150"/>
                                            <p:tgtEl>
                                              <p:spTgt spid="32"/>
                                            </p:tgtEl>
                                          </p:cBhvr>
                                        </p:animEffect>
                                      </p:childTnLst>
                                    </p:cTn>
                                  </p:par>
                                </p:childTnLst>
                              </p:cTn>
                            </p:par>
                            <p:par>
                              <p:cTn id="60" fill="hold">
                                <p:stCondLst>
                                  <p:cond delay="2100"/>
                                </p:stCondLst>
                                <p:childTnLst>
                                  <p:par>
                                    <p:cTn id="61" presetID="10" presetClass="entr" presetSubtype="0" fill="hold"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fade">
                                          <p:cBhvr>
                                            <p:cTn id="63" dur="150"/>
                                            <p:tgtEl>
                                              <p:spTgt spid="6"/>
                                            </p:tgtEl>
                                          </p:cBhvr>
                                        </p:animEffect>
                                      </p:childTnLst>
                                    </p:cTn>
                                  </p:par>
                                </p:childTnLst>
                              </p:cTn>
                            </p:par>
                            <p:par>
                              <p:cTn id="64" fill="hold">
                                <p:stCondLst>
                                  <p:cond delay="2250"/>
                                </p:stCondLst>
                                <p:childTnLst>
                                  <p:par>
                                    <p:cTn id="65" presetID="22" presetClass="entr" presetSubtype="8" fill="hold" grpId="0" nodeType="after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wipe(left)">
                                          <p:cBhvr>
                                            <p:cTn id="67" dur="150"/>
                                            <p:tgtEl>
                                              <p:spTgt spid="31"/>
                                            </p:tgtEl>
                                          </p:cBhvr>
                                        </p:animEffect>
                                      </p:childTnLst>
                                    </p:cTn>
                                  </p:par>
                                </p:childTnLst>
                              </p:cTn>
                            </p:par>
                            <p:par>
                              <p:cTn id="68" fill="hold">
                                <p:stCondLst>
                                  <p:cond delay="2400"/>
                                </p:stCondLst>
                                <p:childTnLst>
                                  <p:par>
                                    <p:cTn id="69" presetID="2" presetClass="entr" presetSubtype="2" fill="hold" grpId="0" nodeType="after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900" fill="hold"/>
                                            <p:tgtEl>
                                              <p:spTgt spid="28"/>
                                            </p:tgtEl>
                                            <p:attrNameLst>
                                              <p:attrName>ppt_x</p:attrName>
                                            </p:attrNameLst>
                                          </p:cBhvr>
                                          <p:tavLst>
                                            <p:tav tm="0">
                                              <p:val>
                                                <p:strVal val="1+#ppt_w/2"/>
                                              </p:val>
                                            </p:tav>
                                            <p:tav tm="100000">
                                              <p:val>
                                                <p:strVal val="#ppt_x"/>
                                              </p:val>
                                            </p:tav>
                                          </p:tavLst>
                                        </p:anim>
                                        <p:anim calcmode="lin" valueType="num">
                                          <p:cBhvr additive="base">
                                            <p:cTn id="72" dur="9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1" grpId="0"/>
          <p:bldP spid="32" grpId="0"/>
        </p:bldLst>
      </p:timing>
    </mc:Fallback>
  </mc:AlternateContent>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a:off x="7215959" y="1268760"/>
            <a:ext cx="4688687" cy="4694616"/>
            <a:chOff x="7215959" y="1268760"/>
            <a:chExt cx="4688687" cy="4694616"/>
          </a:xfrm>
        </p:grpSpPr>
        <p:sp>
          <p:nvSpPr>
            <p:cNvPr id="20" name="Rectangle 19"/>
            <p:cNvSpPr/>
            <p:nvPr/>
          </p:nvSpPr>
          <p:spPr>
            <a:xfrm>
              <a:off x="7215959" y="5143676"/>
              <a:ext cx="1089414" cy="337528"/>
            </a:xfrm>
            <a:prstGeom prst="rect">
              <a:avLst/>
            </a:prstGeom>
          </p:spPr>
          <p:txBody>
            <a:bodyPr wrap="none">
              <a:noAutofit/>
            </a:bodyPr>
            <a:lstStyle/>
            <a:p>
              <a:pPr algn="r">
                <a:lnSpc>
                  <a:spcPct val="95000"/>
                </a:lnSpc>
              </a:pPr>
              <a:r>
                <a:rPr lang="en-US" sz="1467" dirty="0"/>
                <a:t>2018</a:t>
              </a:r>
            </a:p>
          </p:txBody>
        </p:sp>
        <p:sp>
          <p:nvSpPr>
            <p:cNvPr id="22" name="Rectangle 21"/>
            <p:cNvSpPr/>
            <p:nvPr/>
          </p:nvSpPr>
          <p:spPr>
            <a:xfrm>
              <a:off x="7215959" y="4590120"/>
              <a:ext cx="1089414" cy="337528"/>
            </a:xfrm>
            <a:prstGeom prst="rect">
              <a:avLst/>
            </a:prstGeom>
          </p:spPr>
          <p:txBody>
            <a:bodyPr wrap="none">
              <a:noAutofit/>
            </a:bodyPr>
            <a:lstStyle/>
            <a:p>
              <a:pPr algn="r">
                <a:lnSpc>
                  <a:spcPct val="95000"/>
                </a:lnSpc>
              </a:pPr>
              <a:r>
                <a:rPr lang="en-US" sz="1467" dirty="0"/>
                <a:t>2017</a:t>
              </a:r>
            </a:p>
          </p:txBody>
        </p:sp>
        <p:sp>
          <p:nvSpPr>
            <p:cNvPr id="24" name="Rectangle 23"/>
            <p:cNvSpPr/>
            <p:nvPr/>
          </p:nvSpPr>
          <p:spPr>
            <a:xfrm>
              <a:off x="7215959" y="4036560"/>
              <a:ext cx="1089414" cy="337528"/>
            </a:xfrm>
            <a:prstGeom prst="rect">
              <a:avLst/>
            </a:prstGeom>
          </p:spPr>
          <p:txBody>
            <a:bodyPr wrap="none">
              <a:noAutofit/>
            </a:bodyPr>
            <a:lstStyle/>
            <a:p>
              <a:pPr algn="r">
                <a:lnSpc>
                  <a:spcPct val="95000"/>
                </a:lnSpc>
              </a:pPr>
              <a:r>
                <a:rPr lang="en-US" sz="1467" dirty="0"/>
                <a:t>2016</a:t>
              </a:r>
            </a:p>
          </p:txBody>
        </p:sp>
        <p:sp>
          <p:nvSpPr>
            <p:cNvPr id="26" name="Rectangle 25"/>
            <p:cNvSpPr/>
            <p:nvPr/>
          </p:nvSpPr>
          <p:spPr>
            <a:xfrm>
              <a:off x="7215959" y="3483000"/>
              <a:ext cx="1089414" cy="337528"/>
            </a:xfrm>
            <a:prstGeom prst="rect">
              <a:avLst/>
            </a:prstGeom>
          </p:spPr>
          <p:txBody>
            <a:bodyPr wrap="none">
              <a:noAutofit/>
            </a:bodyPr>
            <a:lstStyle/>
            <a:p>
              <a:pPr algn="r">
                <a:lnSpc>
                  <a:spcPct val="95000"/>
                </a:lnSpc>
              </a:pPr>
              <a:r>
                <a:rPr lang="en-US" sz="1467" dirty="0"/>
                <a:t>2015</a:t>
              </a:r>
            </a:p>
          </p:txBody>
        </p:sp>
        <p:sp>
          <p:nvSpPr>
            <p:cNvPr id="27" name="Rectangle 26"/>
            <p:cNvSpPr/>
            <p:nvPr/>
          </p:nvSpPr>
          <p:spPr>
            <a:xfrm>
              <a:off x="7215959" y="2929440"/>
              <a:ext cx="1089414" cy="337528"/>
            </a:xfrm>
            <a:prstGeom prst="rect">
              <a:avLst/>
            </a:prstGeom>
          </p:spPr>
          <p:txBody>
            <a:bodyPr wrap="none">
              <a:noAutofit/>
            </a:bodyPr>
            <a:lstStyle/>
            <a:p>
              <a:pPr algn="r">
                <a:lnSpc>
                  <a:spcPct val="95000"/>
                </a:lnSpc>
              </a:pPr>
              <a:r>
                <a:rPr lang="en-US" sz="1467" dirty="0"/>
                <a:t>2014</a:t>
              </a:r>
            </a:p>
          </p:txBody>
        </p:sp>
        <p:sp>
          <p:nvSpPr>
            <p:cNvPr id="31" name="Rectangle 30"/>
            <p:cNvSpPr/>
            <p:nvPr/>
          </p:nvSpPr>
          <p:spPr>
            <a:xfrm>
              <a:off x="7215959" y="2375880"/>
              <a:ext cx="1089414" cy="337528"/>
            </a:xfrm>
            <a:prstGeom prst="rect">
              <a:avLst/>
            </a:prstGeom>
          </p:spPr>
          <p:txBody>
            <a:bodyPr wrap="none">
              <a:noAutofit/>
            </a:bodyPr>
            <a:lstStyle/>
            <a:p>
              <a:pPr algn="r">
                <a:lnSpc>
                  <a:spcPct val="95000"/>
                </a:lnSpc>
              </a:pPr>
              <a:r>
                <a:rPr lang="en-US" sz="1467" dirty="0"/>
                <a:t>2013</a:t>
              </a:r>
            </a:p>
          </p:txBody>
        </p:sp>
        <p:sp>
          <p:nvSpPr>
            <p:cNvPr id="32" name="Rectangle 31"/>
            <p:cNvSpPr/>
            <p:nvPr/>
          </p:nvSpPr>
          <p:spPr>
            <a:xfrm>
              <a:off x="7215959" y="1822320"/>
              <a:ext cx="1089414" cy="337528"/>
            </a:xfrm>
            <a:prstGeom prst="rect">
              <a:avLst/>
            </a:prstGeom>
          </p:spPr>
          <p:txBody>
            <a:bodyPr wrap="none">
              <a:noAutofit/>
            </a:bodyPr>
            <a:lstStyle/>
            <a:p>
              <a:pPr algn="r">
                <a:lnSpc>
                  <a:spcPct val="95000"/>
                </a:lnSpc>
              </a:pPr>
              <a:r>
                <a:rPr lang="en-US" sz="1467" dirty="0"/>
                <a:t>2012</a:t>
              </a:r>
            </a:p>
          </p:txBody>
        </p:sp>
        <p:sp>
          <p:nvSpPr>
            <p:cNvPr id="33" name="Rectangle 32"/>
            <p:cNvSpPr/>
            <p:nvPr/>
          </p:nvSpPr>
          <p:spPr>
            <a:xfrm>
              <a:off x="7215959" y="1268760"/>
              <a:ext cx="1089414" cy="337528"/>
            </a:xfrm>
            <a:prstGeom prst="rect">
              <a:avLst/>
            </a:prstGeom>
          </p:spPr>
          <p:txBody>
            <a:bodyPr wrap="none">
              <a:noAutofit/>
            </a:bodyPr>
            <a:lstStyle/>
            <a:p>
              <a:pPr algn="r">
                <a:lnSpc>
                  <a:spcPct val="95000"/>
                </a:lnSpc>
              </a:pPr>
              <a:r>
                <a:rPr lang="en-US" sz="1467" dirty="0"/>
                <a:t>2011</a:t>
              </a:r>
            </a:p>
          </p:txBody>
        </p:sp>
        <p:sp>
          <p:nvSpPr>
            <p:cNvPr id="34" name="Rounded Rectangle 33"/>
            <p:cNvSpPr/>
            <p:nvPr/>
          </p:nvSpPr>
          <p:spPr>
            <a:xfrm rot="5400000">
              <a:off x="9675406" y="-8667"/>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6" name="Rounded Rectangle 35"/>
            <p:cNvSpPr/>
            <p:nvPr/>
          </p:nvSpPr>
          <p:spPr>
            <a:xfrm rot="5400000">
              <a:off x="9675406" y="54489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8" name="Rounded Rectangle 37"/>
            <p:cNvSpPr/>
            <p:nvPr/>
          </p:nvSpPr>
          <p:spPr>
            <a:xfrm rot="5400000">
              <a:off x="9675406" y="109845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0" name="Rounded Rectangle 39"/>
            <p:cNvSpPr/>
            <p:nvPr/>
          </p:nvSpPr>
          <p:spPr>
            <a:xfrm rot="5400000">
              <a:off x="9675406" y="165201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2" name="Rounded Rectangle 41"/>
            <p:cNvSpPr/>
            <p:nvPr/>
          </p:nvSpPr>
          <p:spPr>
            <a:xfrm rot="5400000">
              <a:off x="9675406" y="220557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4" name="Rounded Rectangle 43"/>
            <p:cNvSpPr/>
            <p:nvPr/>
          </p:nvSpPr>
          <p:spPr>
            <a:xfrm rot="5400000">
              <a:off x="9675406" y="275913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6" name="Rounded Rectangle 45"/>
            <p:cNvSpPr/>
            <p:nvPr/>
          </p:nvSpPr>
          <p:spPr>
            <a:xfrm rot="5400000">
              <a:off x="9675406" y="3312693"/>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8" name="Rounded Rectangle 47"/>
            <p:cNvSpPr/>
            <p:nvPr/>
          </p:nvSpPr>
          <p:spPr>
            <a:xfrm rot="5400000">
              <a:off x="9675406" y="3866249"/>
              <a:ext cx="329184" cy="289238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0" name="Rectangle 49"/>
            <p:cNvSpPr/>
            <p:nvPr/>
          </p:nvSpPr>
          <p:spPr>
            <a:xfrm>
              <a:off x="11003435" y="5656561"/>
              <a:ext cx="901211" cy="306815"/>
            </a:xfrm>
            <a:prstGeom prst="rect">
              <a:avLst/>
            </a:prstGeom>
          </p:spPr>
          <p:txBody>
            <a:bodyPr wrap="square">
              <a:spAutoFit/>
            </a:bodyPr>
            <a:lstStyle/>
            <a:p>
              <a:pPr>
                <a:lnSpc>
                  <a:spcPct val="95000"/>
                </a:lnSpc>
              </a:pPr>
              <a:r>
                <a:rPr lang="en-US" sz="1467" dirty="0"/>
                <a:t>100%</a:t>
              </a:r>
            </a:p>
          </p:txBody>
        </p:sp>
        <p:sp>
          <p:nvSpPr>
            <p:cNvPr id="51" name="Rectangle 50"/>
            <p:cNvSpPr/>
            <p:nvPr/>
          </p:nvSpPr>
          <p:spPr>
            <a:xfrm>
              <a:off x="10336194" y="5656561"/>
              <a:ext cx="901211" cy="306815"/>
            </a:xfrm>
            <a:prstGeom prst="rect">
              <a:avLst/>
            </a:prstGeom>
          </p:spPr>
          <p:txBody>
            <a:bodyPr wrap="square">
              <a:spAutoFit/>
            </a:bodyPr>
            <a:lstStyle/>
            <a:p>
              <a:pPr>
                <a:lnSpc>
                  <a:spcPct val="95000"/>
                </a:lnSpc>
              </a:pPr>
              <a:r>
                <a:rPr lang="en-US" sz="1467" dirty="0"/>
                <a:t>75%</a:t>
              </a:r>
            </a:p>
          </p:txBody>
        </p:sp>
        <p:sp>
          <p:nvSpPr>
            <p:cNvPr id="52" name="Rectangle 51"/>
            <p:cNvSpPr/>
            <p:nvPr/>
          </p:nvSpPr>
          <p:spPr>
            <a:xfrm>
              <a:off x="9668951" y="5656561"/>
              <a:ext cx="901211" cy="306815"/>
            </a:xfrm>
            <a:prstGeom prst="rect">
              <a:avLst/>
            </a:prstGeom>
          </p:spPr>
          <p:txBody>
            <a:bodyPr wrap="square">
              <a:spAutoFit/>
            </a:bodyPr>
            <a:lstStyle/>
            <a:p>
              <a:pPr>
                <a:lnSpc>
                  <a:spcPct val="95000"/>
                </a:lnSpc>
              </a:pPr>
              <a:r>
                <a:rPr lang="en-US" sz="1467" dirty="0"/>
                <a:t>50%</a:t>
              </a:r>
            </a:p>
          </p:txBody>
        </p:sp>
        <p:sp>
          <p:nvSpPr>
            <p:cNvPr id="53" name="Rectangle 52"/>
            <p:cNvSpPr/>
            <p:nvPr/>
          </p:nvSpPr>
          <p:spPr>
            <a:xfrm>
              <a:off x="8334463" y="5656561"/>
              <a:ext cx="901211" cy="306815"/>
            </a:xfrm>
            <a:prstGeom prst="rect">
              <a:avLst/>
            </a:prstGeom>
          </p:spPr>
          <p:txBody>
            <a:bodyPr wrap="square">
              <a:spAutoFit/>
            </a:bodyPr>
            <a:lstStyle/>
            <a:p>
              <a:pPr>
                <a:lnSpc>
                  <a:spcPct val="95000"/>
                </a:lnSpc>
              </a:pPr>
              <a:r>
                <a:rPr lang="en-US" sz="1467" dirty="0"/>
                <a:t>0%</a:t>
              </a:r>
            </a:p>
          </p:txBody>
        </p:sp>
        <p:sp>
          <p:nvSpPr>
            <p:cNvPr id="54" name="Rectangle 53"/>
            <p:cNvSpPr/>
            <p:nvPr/>
          </p:nvSpPr>
          <p:spPr>
            <a:xfrm>
              <a:off x="9001707" y="5656561"/>
              <a:ext cx="901211" cy="306815"/>
            </a:xfrm>
            <a:prstGeom prst="rect">
              <a:avLst/>
            </a:prstGeom>
          </p:spPr>
          <p:txBody>
            <a:bodyPr wrap="square">
              <a:spAutoFit/>
            </a:bodyPr>
            <a:lstStyle/>
            <a:p>
              <a:pPr>
                <a:lnSpc>
                  <a:spcPct val="95000"/>
                </a:lnSpc>
              </a:pPr>
              <a:r>
                <a:rPr lang="en-US" sz="1467" dirty="0"/>
                <a:t>25%</a:t>
              </a:r>
            </a:p>
          </p:txBody>
        </p:sp>
      </p:grpSp>
      <p:grpSp>
        <p:nvGrpSpPr>
          <p:cNvPr id="4" name="Group 3"/>
          <p:cNvGrpSpPr/>
          <p:nvPr/>
        </p:nvGrpSpPr>
        <p:grpSpPr>
          <a:xfrm>
            <a:off x="1745985" y="720865"/>
            <a:ext cx="4169904" cy="5501339"/>
            <a:chOff x="716018" y="411510"/>
            <a:chExt cx="3294917" cy="4346972"/>
          </a:xfrm>
        </p:grpSpPr>
        <p:sp>
          <p:nvSpPr>
            <p:cNvPr id="28" name="Freeform 28"/>
            <p:cNvSpPr>
              <a:spLocks noEditPoints="1"/>
            </p:cNvSpPr>
            <p:nvPr/>
          </p:nvSpPr>
          <p:spPr bwMode="auto">
            <a:xfrm>
              <a:off x="1686300" y="1078725"/>
              <a:ext cx="763327" cy="1525925"/>
            </a:xfrm>
            <a:custGeom>
              <a:avLst/>
              <a:gdLst>
                <a:gd name="T0" fmla="*/ 85 w 793"/>
                <a:gd name="T1" fmla="*/ 1337 h 1514"/>
                <a:gd name="T2" fmla="*/ 69 w 793"/>
                <a:gd name="T3" fmla="*/ 1420 h 1514"/>
                <a:gd name="T4" fmla="*/ 57 w 793"/>
                <a:gd name="T5" fmla="*/ 1486 h 1514"/>
                <a:gd name="T6" fmla="*/ 88 w 793"/>
                <a:gd name="T7" fmla="*/ 1496 h 1514"/>
                <a:gd name="T8" fmla="*/ 209 w 793"/>
                <a:gd name="T9" fmla="*/ 1455 h 1514"/>
                <a:gd name="T10" fmla="*/ 225 w 793"/>
                <a:gd name="T11" fmla="*/ 1491 h 1514"/>
                <a:gd name="T12" fmla="*/ 325 w 793"/>
                <a:gd name="T13" fmla="*/ 1448 h 1514"/>
                <a:gd name="T14" fmla="*/ 405 w 793"/>
                <a:gd name="T15" fmla="*/ 1387 h 1514"/>
                <a:gd name="T16" fmla="*/ 438 w 793"/>
                <a:gd name="T17" fmla="*/ 1377 h 1514"/>
                <a:gd name="T18" fmla="*/ 478 w 793"/>
                <a:gd name="T19" fmla="*/ 1368 h 1514"/>
                <a:gd name="T20" fmla="*/ 509 w 793"/>
                <a:gd name="T21" fmla="*/ 1382 h 1514"/>
                <a:gd name="T22" fmla="*/ 512 w 793"/>
                <a:gd name="T23" fmla="*/ 1406 h 1514"/>
                <a:gd name="T24" fmla="*/ 521 w 793"/>
                <a:gd name="T25" fmla="*/ 1415 h 1514"/>
                <a:gd name="T26" fmla="*/ 533 w 793"/>
                <a:gd name="T27" fmla="*/ 1432 h 1514"/>
                <a:gd name="T28" fmla="*/ 561 w 793"/>
                <a:gd name="T29" fmla="*/ 1467 h 1514"/>
                <a:gd name="T30" fmla="*/ 625 w 793"/>
                <a:gd name="T31" fmla="*/ 1491 h 1514"/>
                <a:gd name="T32" fmla="*/ 675 w 793"/>
                <a:gd name="T33" fmla="*/ 1500 h 1514"/>
                <a:gd name="T34" fmla="*/ 692 w 793"/>
                <a:gd name="T35" fmla="*/ 1439 h 1514"/>
                <a:gd name="T36" fmla="*/ 734 w 793"/>
                <a:gd name="T37" fmla="*/ 1356 h 1514"/>
                <a:gd name="T38" fmla="*/ 663 w 793"/>
                <a:gd name="T39" fmla="*/ 1313 h 1514"/>
                <a:gd name="T40" fmla="*/ 554 w 793"/>
                <a:gd name="T41" fmla="*/ 1271 h 1514"/>
                <a:gd name="T42" fmla="*/ 441 w 793"/>
                <a:gd name="T43" fmla="*/ 1226 h 1514"/>
                <a:gd name="T44" fmla="*/ 462 w 793"/>
                <a:gd name="T45" fmla="*/ 1212 h 1514"/>
                <a:gd name="T46" fmla="*/ 488 w 793"/>
                <a:gd name="T47" fmla="*/ 1219 h 1514"/>
                <a:gd name="T48" fmla="*/ 521 w 793"/>
                <a:gd name="T49" fmla="*/ 1162 h 1514"/>
                <a:gd name="T50" fmla="*/ 528 w 793"/>
                <a:gd name="T51" fmla="*/ 1117 h 1514"/>
                <a:gd name="T52" fmla="*/ 521 w 793"/>
                <a:gd name="T53" fmla="*/ 1074 h 1514"/>
                <a:gd name="T54" fmla="*/ 535 w 793"/>
                <a:gd name="T55" fmla="*/ 1029 h 1514"/>
                <a:gd name="T56" fmla="*/ 471 w 793"/>
                <a:gd name="T57" fmla="*/ 845 h 1514"/>
                <a:gd name="T58" fmla="*/ 547 w 793"/>
                <a:gd name="T59" fmla="*/ 824 h 1514"/>
                <a:gd name="T60" fmla="*/ 647 w 793"/>
                <a:gd name="T61" fmla="*/ 790 h 1514"/>
                <a:gd name="T62" fmla="*/ 713 w 793"/>
                <a:gd name="T63" fmla="*/ 703 h 1514"/>
                <a:gd name="T64" fmla="*/ 692 w 793"/>
                <a:gd name="T65" fmla="*/ 641 h 1514"/>
                <a:gd name="T66" fmla="*/ 604 w 793"/>
                <a:gd name="T67" fmla="*/ 632 h 1514"/>
                <a:gd name="T68" fmla="*/ 561 w 793"/>
                <a:gd name="T69" fmla="*/ 637 h 1514"/>
                <a:gd name="T70" fmla="*/ 519 w 793"/>
                <a:gd name="T71" fmla="*/ 481 h 1514"/>
                <a:gd name="T72" fmla="*/ 521 w 793"/>
                <a:gd name="T73" fmla="*/ 329 h 1514"/>
                <a:gd name="T74" fmla="*/ 561 w 793"/>
                <a:gd name="T75" fmla="*/ 253 h 1514"/>
                <a:gd name="T76" fmla="*/ 386 w 793"/>
                <a:gd name="T77" fmla="*/ 376 h 1514"/>
                <a:gd name="T78" fmla="*/ 254 w 793"/>
                <a:gd name="T79" fmla="*/ 421 h 1514"/>
                <a:gd name="T80" fmla="*/ 225 w 793"/>
                <a:gd name="T81" fmla="*/ 346 h 1514"/>
                <a:gd name="T82" fmla="*/ 152 w 793"/>
                <a:gd name="T83" fmla="*/ 421 h 1514"/>
                <a:gd name="T84" fmla="*/ 109 w 793"/>
                <a:gd name="T85" fmla="*/ 653 h 1514"/>
                <a:gd name="T86" fmla="*/ 59 w 793"/>
                <a:gd name="T87" fmla="*/ 1089 h 1514"/>
                <a:gd name="T88" fmla="*/ 0 w 793"/>
                <a:gd name="T89" fmla="*/ 1328 h 1514"/>
                <a:gd name="T90" fmla="*/ 147 w 793"/>
                <a:gd name="T91" fmla="*/ 286 h 1514"/>
                <a:gd name="T92" fmla="*/ 164 w 793"/>
                <a:gd name="T93" fmla="*/ 126 h 1514"/>
                <a:gd name="T94" fmla="*/ 272 w 793"/>
                <a:gd name="T95" fmla="*/ 0 h 1514"/>
                <a:gd name="T96" fmla="*/ 275 w 793"/>
                <a:gd name="T97" fmla="*/ 31 h 1514"/>
                <a:gd name="T98" fmla="*/ 287 w 793"/>
                <a:gd name="T99" fmla="*/ 114 h 1514"/>
                <a:gd name="T100" fmla="*/ 291 w 793"/>
                <a:gd name="T101" fmla="*/ 168 h 1514"/>
                <a:gd name="T102" fmla="*/ 180 w 793"/>
                <a:gd name="T103" fmla="*/ 298 h 1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1514">
                  <a:moveTo>
                    <a:pt x="48" y="1346"/>
                  </a:moveTo>
                  <a:lnTo>
                    <a:pt x="48" y="1346"/>
                  </a:lnTo>
                  <a:lnTo>
                    <a:pt x="66" y="1349"/>
                  </a:lnTo>
                  <a:lnTo>
                    <a:pt x="85" y="1337"/>
                  </a:lnTo>
                  <a:lnTo>
                    <a:pt x="107" y="1342"/>
                  </a:lnTo>
                  <a:lnTo>
                    <a:pt x="71" y="1408"/>
                  </a:lnTo>
                  <a:lnTo>
                    <a:pt x="69" y="1413"/>
                  </a:lnTo>
                  <a:lnTo>
                    <a:pt x="69" y="1420"/>
                  </a:lnTo>
                  <a:lnTo>
                    <a:pt x="69" y="1434"/>
                  </a:lnTo>
                  <a:lnTo>
                    <a:pt x="66" y="1455"/>
                  </a:lnTo>
                  <a:lnTo>
                    <a:pt x="55" y="1474"/>
                  </a:lnTo>
                  <a:lnTo>
                    <a:pt x="57" y="1486"/>
                  </a:lnTo>
                  <a:lnTo>
                    <a:pt x="69" y="1486"/>
                  </a:lnTo>
                  <a:lnTo>
                    <a:pt x="78" y="1493"/>
                  </a:lnTo>
                  <a:lnTo>
                    <a:pt x="83" y="1496"/>
                  </a:lnTo>
                  <a:lnTo>
                    <a:pt x="88" y="1496"/>
                  </a:lnTo>
                  <a:lnTo>
                    <a:pt x="111" y="1493"/>
                  </a:lnTo>
                  <a:lnTo>
                    <a:pt x="152" y="1481"/>
                  </a:lnTo>
                  <a:lnTo>
                    <a:pt x="171" y="1469"/>
                  </a:lnTo>
                  <a:lnTo>
                    <a:pt x="209" y="1455"/>
                  </a:lnTo>
                  <a:lnTo>
                    <a:pt x="213" y="1460"/>
                  </a:lnTo>
                  <a:lnTo>
                    <a:pt x="216" y="1460"/>
                  </a:lnTo>
                  <a:lnTo>
                    <a:pt x="220" y="1484"/>
                  </a:lnTo>
                  <a:lnTo>
                    <a:pt x="225" y="1491"/>
                  </a:lnTo>
                  <a:lnTo>
                    <a:pt x="235" y="1496"/>
                  </a:lnTo>
                  <a:lnTo>
                    <a:pt x="263" y="1474"/>
                  </a:lnTo>
                  <a:lnTo>
                    <a:pt x="306" y="1458"/>
                  </a:lnTo>
                  <a:lnTo>
                    <a:pt x="325" y="1448"/>
                  </a:lnTo>
                  <a:lnTo>
                    <a:pt x="336" y="1432"/>
                  </a:lnTo>
                  <a:lnTo>
                    <a:pt x="358" y="1420"/>
                  </a:lnTo>
                  <a:lnTo>
                    <a:pt x="393" y="1413"/>
                  </a:lnTo>
                  <a:lnTo>
                    <a:pt x="405" y="1387"/>
                  </a:lnTo>
                  <a:lnTo>
                    <a:pt x="407" y="1384"/>
                  </a:lnTo>
                  <a:lnTo>
                    <a:pt x="412" y="1382"/>
                  </a:lnTo>
                  <a:lnTo>
                    <a:pt x="422" y="1382"/>
                  </a:lnTo>
                  <a:lnTo>
                    <a:pt x="438" y="1377"/>
                  </a:lnTo>
                  <a:lnTo>
                    <a:pt x="462" y="1363"/>
                  </a:lnTo>
                  <a:lnTo>
                    <a:pt x="469" y="1363"/>
                  </a:lnTo>
                  <a:lnTo>
                    <a:pt x="474" y="1365"/>
                  </a:lnTo>
                  <a:lnTo>
                    <a:pt x="478" y="1368"/>
                  </a:lnTo>
                  <a:lnTo>
                    <a:pt x="483" y="1375"/>
                  </a:lnTo>
                  <a:lnTo>
                    <a:pt x="497" y="1368"/>
                  </a:lnTo>
                  <a:lnTo>
                    <a:pt x="538" y="1368"/>
                  </a:lnTo>
                  <a:lnTo>
                    <a:pt x="509" y="1382"/>
                  </a:lnTo>
                  <a:lnTo>
                    <a:pt x="505" y="1389"/>
                  </a:lnTo>
                  <a:lnTo>
                    <a:pt x="509" y="1396"/>
                  </a:lnTo>
                  <a:lnTo>
                    <a:pt x="509" y="1399"/>
                  </a:lnTo>
                  <a:lnTo>
                    <a:pt x="512" y="1406"/>
                  </a:lnTo>
                  <a:lnTo>
                    <a:pt x="514" y="1408"/>
                  </a:lnTo>
                  <a:lnTo>
                    <a:pt x="516" y="1410"/>
                  </a:lnTo>
                  <a:lnTo>
                    <a:pt x="519" y="1413"/>
                  </a:lnTo>
                  <a:lnTo>
                    <a:pt x="521" y="1415"/>
                  </a:lnTo>
                  <a:lnTo>
                    <a:pt x="523" y="1417"/>
                  </a:lnTo>
                  <a:lnTo>
                    <a:pt x="526" y="1420"/>
                  </a:lnTo>
                  <a:lnTo>
                    <a:pt x="528" y="1422"/>
                  </a:lnTo>
                  <a:lnTo>
                    <a:pt x="533" y="1432"/>
                  </a:lnTo>
                  <a:lnTo>
                    <a:pt x="519" y="1453"/>
                  </a:lnTo>
                  <a:lnTo>
                    <a:pt x="538" y="1465"/>
                  </a:lnTo>
                  <a:lnTo>
                    <a:pt x="542" y="1465"/>
                  </a:lnTo>
                  <a:lnTo>
                    <a:pt x="561" y="1467"/>
                  </a:lnTo>
                  <a:lnTo>
                    <a:pt x="599" y="1462"/>
                  </a:lnTo>
                  <a:lnTo>
                    <a:pt x="618" y="1474"/>
                  </a:lnTo>
                  <a:lnTo>
                    <a:pt x="625" y="1486"/>
                  </a:lnTo>
                  <a:lnTo>
                    <a:pt x="625" y="1491"/>
                  </a:lnTo>
                  <a:lnTo>
                    <a:pt x="623" y="1496"/>
                  </a:lnTo>
                  <a:lnTo>
                    <a:pt x="604" y="1514"/>
                  </a:lnTo>
                  <a:lnTo>
                    <a:pt x="656" y="1514"/>
                  </a:lnTo>
                  <a:lnTo>
                    <a:pt x="675" y="1500"/>
                  </a:lnTo>
                  <a:lnTo>
                    <a:pt x="680" y="1486"/>
                  </a:lnTo>
                  <a:lnTo>
                    <a:pt x="684" y="1469"/>
                  </a:lnTo>
                  <a:lnTo>
                    <a:pt x="689" y="1458"/>
                  </a:lnTo>
                  <a:lnTo>
                    <a:pt x="692" y="1439"/>
                  </a:lnTo>
                  <a:lnTo>
                    <a:pt x="708" y="1391"/>
                  </a:lnTo>
                  <a:lnTo>
                    <a:pt x="722" y="1361"/>
                  </a:lnTo>
                  <a:lnTo>
                    <a:pt x="727" y="1358"/>
                  </a:lnTo>
                  <a:lnTo>
                    <a:pt x="734" y="1356"/>
                  </a:lnTo>
                  <a:lnTo>
                    <a:pt x="793" y="1351"/>
                  </a:lnTo>
                  <a:lnTo>
                    <a:pt x="722" y="1306"/>
                  </a:lnTo>
                  <a:lnTo>
                    <a:pt x="703" y="1306"/>
                  </a:lnTo>
                  <a:lnTo>
                    <a:pt x="663" y="1313"/>
                  </a:lnTo>
                  <a:lnTo>
                    <a:pt x="642" y="1311"/>
                  </a:lnTo>
                  <a:lnTo>
                    <a:pt x="623" y="1306"/>
                  </a:lnTo>
                  <a:lnTo>
                    <a:pt x="573" y="1275"/>
                  </a:lnTo>
                  <a:lnTo>
                    <a:pt x="554" y="1271"/>
                  </a:lnTo>
                  <a:lnTo>
                    <a:pt x="512" y="1271"/>
                  </a:lnTo>
                  <a:lnTo>
                    <a:pt x="497" y="1266"/>
                  </a:lnTo>
                  <a:lnTo>
                    <a:pt x="436" y="1233"/>
                  </a:lnTo>
                  <a:lnTo>
                    <a:pt x="441" y="1226"/>
                  </a:lnTo>
                  <a:lnTo>
                    <a:pt x="445" y="1223"/>
                  </a:lnTo>
                  <a:lnTo>
                    <a:pt x="448" y="1223"/>
                  </a:lnTo>
                  <a:lnTo>
                    <a:pt x="448" y="1212"/>
                  </a:lnTo>
                  <a:lnTo>
                    <a:pt x="462" y="1212"/>
                  </a:lnTo>
                  <a:lnTo>
                    <a:pt x="467" y="1216"/>
                  </a:lnTo>
                  <a:lnTo>
                    <a:pt x="474" y="1221"/>
                  </a:lnTo>
                  <a:lnTo>
                    <a:pt x="471" y="1209"/>
                  </a:lnTo>
                  <a:lnTo>
                    <a:pt x="488" y="1219"/>
                  </a:lnTo>
                  <a:lnTo>
                    <a:pt x="495" y="1205"/>
                  </a:lnTo>
                  <a:lnTo>
                    <a:pt x="500" y="1178"/>
                  </a:lnTo>
                  <a:lnTo>
                    <a:pt x="512" y="1167"/>
                  </a:lnTo>
                  <a:lnTo>
                    <a:pt x="521" y="1162"/>
                  </a:lnTo>
                  <a:lnTo>
                    <a:pt x="531" y="1152"/>
                  </a:lnTo>
                  <a:lnTo>
                    <a:pt x="538" y="1138"/>
                  </a:lnTo>
                  <a:lnTo>
                    <a:pt x="545" y="1124"/>
                  </a:lnTo>
                  <a:lnTo>
                    <a:pt x="528" y="1117"/>
                  </a:lnTo>
                  <a:lnTo>
                    <a:pt x="521" y="1105"/>
                  </a:lnTo>
                  <a:lnTo>
                    <a:pt x="514" y="1091"/>
                  </a:lnTo>
                  <a:lnTo>
                    <a:pt x="502" y="1084"/>
                  </a:lnTo>
                  <a:lnTo>
                    <a:pt x="521" y="1074"/>
                  </a:lnTo>
                  <a:lnTo>
                    <a:pt x="528" y="1072"/>
                  </a:lnTo>
                  <a:lnTo>
                    <a:pt x="521" y="1055"/>
                  </a:lnTo>
                  <a:lnTo>
                    <a:pt x="519" y="1051"/>
                  </a:lnTo>
                  <a:lnTo>
                    <a:pt x="535" y="1029"/>
                  </a:lnTo>
                  <a:lnTo>
                    <a:pt x="526" y="992"/>
                  </a:lnTo>
                  <a:lnTo>
                    <a:pt x="490" y="925"/>
                  </a:lnTo>
                  <a:lnTo>
                    <a:pt x="476" y="883"/>
                  </a:lnTo>
                  <a:lnTo>
                    <a:pt x="471" y="845"/>
                  </a:lnTo>
                  <a:lnTo>
                    <a:pt x="483" y="819"/>
                  </a:lnTo>
                  <a:lnTo>
                    <a:pt x="514" y="809"/>
                  </a:lnTo>
                  <a:lnTo>
                    <a:pt x="540" y="819"/>
                  </a:lnTo>
                  <a:lnTo>
                    <a:pt x="547" y="824"/>
                  </a:lnTo>
                  <a:lnTo>
                    <a:pt x="566" y="838"/>
                  </a:lnTo>
                  <a:lnTo>
                    <a:pt x="578" y="835"/>
                  </a:lnTo>
                  <a:lnTo>
                    <a:pt x="592" y="828"/>
                  </a:lnTo>
                  <a:lnTo>
                    <a:pt x="647" y="790"/>
                  </a:lnTo>
                  <a:lnTo>
                    <a:pt x="661" y="772"/>
                  </a:lnTo>
                  <a:lnTo>
                    <a:pt x="670" y="734"/>
                  </a:lnTo>
                  <a:lnTo>
                    <a:pt x="682" y="722"/>
                  </a:lnTo>
                  <a:lnTo>
                    <a:pt x="713" y="703"/>
                  </a:lnTo>
                  <a:lnTo>
                    <a:pt x="708" y="689"/>
                  </a:lnTo>
                  <a:lnTo>
                    <a:pt x="703" y="667"/>
                  </a:lnTo>
                  <a:lnTo>
                    <a:pt x="699" y="648"/>
                  </a:lnTo>
                  <a:lnTo>
                    <a:pt x="692" y="641"/>
                  </a:lnTo>
                  <a:lnTo>
                    <a:pt x="642" y="625"/>
                  </a:lnTo>
                  <a:lnTo>
                    <a:pt x="628" y="625"/>
                  </a:lnTo>
                  <a:lnTo>
                    <a:pt x="616" y="627"/>
                  </a:lnTo>
                  <a:lnTo>
                    <a:pt x="604" y="632"/>
                  </a:lnTo>
                  <a:lnTo>
                    <a:pt x="597" y="644"/>
                  </a:lnTo>
                  <a:lnTo>
                    <a:pt x="583" y="653"/>
                  </a:lnTo>
                  <a:lnTo>
                    <a:pt x="571" y="646"/>
                  </a:lnTo>
                  <a:lnTo>
                    <a:pt x="561" y="637"/>
                  </a:lnTo>
                  <a:lnTo>
                    <a:pt x="549" y="630"/>
                  </a:lnTo>
                  <a:lnTo>
                    <a:pt x="535" y="611"/>
                  </a:lnTo>
                  <a:lnTo>
                    <a:pt x="526" y="514"/>
                  </a:lnTo>
                  <a:lnTo>
                    <a:pt x="519" y="481"/>
                  </a:lnTo>
                  <a:lnTo>
                    <a:pt x="467" y="391"/>
                  </a:lnTo>
                  <a:lnTo>
                    <a:pt x="445" y="376"/>
                  </a:lnTo>
                  <a:lnTo>
                    <a:pt x="483" y="357"/>
                  </a:lnTo>
                  <a:lnTo>
                    <a:pt x="521" y="329"/>
                  </a:lnTo>
                  <a:lnTo>
                    <a:pt x="571" y="279"/>
                  </a:lnTo>
                  <a:lnTo>
                    <a:pt x="566" y="265"/>
                  </a:lnTo>
                  <a:lnTo>
                    <a:pt x="564" y="260"/>
                  </a:lnTo>
                  <a:lnTo>
                    <a:pt x="561" y="253"/>
                  </a:lnTo>
                  <a:lnTo>
                    <a:pt x="476" y="343"/>
                  </a:lnTo>
                  <a:lnTo>
                    <a:pt x="441" y="360"/>
                  </a:lnTo>
                  <a:lnTo>
                    <a:pt x="403" y="367"/>
                  </a:lnTo>
                  <a:lnTo>
                    <a:pt x="386" y="376"/>
                  </a:lnTo>
                  <a:lnTo>
                    <a:pt x="348" y="412"/>
                  </a:lnTo>
                  <a:lnTo>
                    <a:pt x="329" y="426"/>
                  </a:lnTo>
                  <a:lnTo>
                    <a:pt x="291" y="431"/>
                  </a:lnTo>
                  <a:lnTo>
                    <a:pt x="254" y="421"/>
                  </a:lnTo>
                  <a:lnTo>
                    <a:pt x="230" y="395"/>
                  </a:lnTo>
                  <a:lnTo>
                    <a:pt x="239" y="348"/>
                  </a:lnTo>
                  <a:lnTo>
                    <a:pt x="232" y="336"/>
                  </a:lnTo>
                  <a:lnTo>
                    <a:pt x="225" y="346"/>
                  </a:lnTo>
                  <a:lnTo>
                    <a:pt x="166" y="341"/>
                  </a:lnTo>
                  <a:lnTo>
                    <a:pt x="156" y="355"/>
                  </a:lnTo>
                  <a:lnTo>
                    <a:pt x="152" y="386"/>
                  </a:lnTo>
                  <a:lnTo>
                    <a:pt x="152" y="421"/>
                  </a:lnTo>
                  <a:lnTo>
                    <a:pt x="152" y="450"/>
                  </a:lnTo>
                  <a:lnTo>
                    <a:pt x="147" y="502"/>
                  </a:lnTo>
                  <a:lnTo>
                    <a:pt x="114" y="604"/>
                  </a:lnTo>
                  <a:lnTo>
                    <a:pt x="109" y="653"/>
                  </a:lnTo>
                  <a:lnTo>
                    <a:pt x="107" y="675"/>
                  </a:lnTo>
                  <a:lnTo>
                    <a:pt x="95" y="750"/>
                  </a:lnTo>
                  <a:lnTo>
                    <a:pt x="76" y="1048"/>
                  </a:lnTo>
                  <a:lnTo>
                    <a:pt x="59" y="1089"/>
                  </a:lnTo>
                  <a:lnTo>
                    <a:pt x="59" y="1100"/>
                  </a:lnTo>
                  <a:lnTo>
                    <a:pt x="55" y="1143"/>
                  </a:lnTo>
                  <a:lnTo>
                    <a:pt x="10" y="1311"/>
                  </a:lnTo>
                  <a:lnTo>
                    <a:pt x="0" y="1328"/>
                  </a:lnTo>
                  <a:lnTo>
                    <a:pt x="43" y="1344"/>
                  </a:lnTo>
                  <a:lnTo>
                    <a:pt x="48" y="1346"/>
                  </a:lnTo>
                  <a:moveTo>
                    <a:pt x="147" y="286"/>
                  </a:moveTo>
                  <a:lnTo>
                    <a:pt x="147" y="286"/>
                  </a:lnTo>
                  <a:lnTo>
                    <a:pt x="126" y="251"/>
                  </a:lnTo>
                  <a:lnTo>
                    <a:pt x="128" y="211"/>
                  </a:lnTo>
                  <a:lnTo>
                    <a:pt x="145" y="163"/>
                  </a:lnTo>
                  <a:lnTo>
                    <a:pt x="164" y="126"/>
                  </a:lnTo>
                  <a:lnTo>
                    <a:pt x="206" y="85"/>
                  </a:lnTo>
                  <a:lnTo>
                    <a:pt x="225" y="38"/>
                  </a:lnTo>
                  <a:lnTo>
                    <a:pt x="244" y="0"/>
                  </a:lnTo>
                  <a:lnTo>
                    <a:pt x="272" y="0"/>
                  </a:lnTo>
                  <a:lnTo>
                    <a:pt x="277" y="10"/>
                  </a:lnTo>
                  <a:lnTo>
                    <a:pt x="280" y="17"/>
                  </a:lnTo>
                  <a:lnTo>
                    <a:pt x="280" y="24"/>
                  </a:lnTo>
                  <a:lnTo>
                    <a:pt x="275" y="31"/>
                  </a:lnTo>
                  <a:lnTo>
                    <a:pt x="289" y="52"/>
                  </a:lnTo>
                  <a:lnTo>
                    <a:pt x="301" y="78"/>
                  </a:lnTo>
                  <a:lnTo>
                    <a:pt x="303" y="102"/>
                  </a:lnTo>
                  <a:lnTo>
                    <a:pt x="287" y="114"/>
                  </a:lnTo>
                  <a:lnTo>
                    <a:pt x="289" y="123"/>
                  </a:lnTo>
                  <a:lnTo>
                    <a:pt x="308" y="123"/>
                  </a:lnTo>
                  <a:lnTo>
                    <a:pt x="303" y="142"/>
                  </a:lnTo>
                  <a:lnTo>
                    <a:pt x="291" y="168"/>
                  </a:lnTo>
                  <a:lnTo>
                    <a:pt x="270" y="208"/>
                  </a:lnTo>
                  <a:lnTo>
                    <a:pt x="227" y="246"/>
                  </a:lnTo>
                  <a:lnTo>
                    <a:pt x="211" y="289"/>
                  </a:lnTo>
                  <a:lnTo>
                    <a:pt x="180" y="298"/>
                  </a:lnTo>
                  <a:lnTo>
                    <a:pt x="147" y="286"/>
                  </a:lnTo>
                </a:path>
              </a:pathLst>
            </a:custGeom>
            <a:solidFill>
              <a:schemeClr val="tx1">
                <a:alpha val="15000"/>
              </a:schemeClr>
            </a:solidFill>
            <a:ln w="3175" cap="rnd">
              <a:solidFill>
                <a:schemeClr val="tx1">
                  <a:lumMod val="60000"/>
                  <a:lumOff val="4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 name="Freeform 5"/>
            <p:cNvSpPr>
              <a:spLocks/>
            </p:cNvSpPr>
            <p:nvPr/>
          </p:nvSpPr>
          <p:spPr bwMode="auto">
            <a:xfrm>
              <a:off x="3087819" y="949716"/>
              <a:ext cx="839371" cy="902049"/>
            </a:xfrm>
            <a:custGeom>
              <a:avLst/>
              <a:gdLst>
                <a:gd name="T0" fmla="*/ 867 w 872"/>
                <a:gd name="T1" fmla="*/ 495 h 895"/>
                <a:gd name="T2" fmla="*/ 862 w 872"/>
                <a:gd name="T3" fmla="*/ 580 h 895"/>
                <a:gd name="T4" fmla="*/ 855 w 872"/>
                <a:gd name="T5" fmla="*/ 833 h 895"/>
                <a:gd name="T6" fmla="*/ 760 w 872"/>
                <a:gd name="T7" fmla="*/ 831 h 895"/>
                <a:gd name="T8" fmla="*/ 592 w 872"/>
                <a:gd name="T9" fmla="*/ 843 h 895"/>
                <a:gd name="T10" fmla="*/ 564 w 872"/>
                <a:gd name="T11" fmla="*/ 838 h 895"/>
                <a:gd name="T12" fmla="*/ 552 w 872"/>
                <a:gd name="T13" fmla="*/ 819 h 895"/>
                <a:gd name="T14" fmla="*/ 445 w 872"/>
                <a:gd name="T15" fmla="*/ 803 h 895"/>
                <a:gd name="T16" fmla="*/ 389 w 872"/>
                <a:gd name="T17" fmla="*/ 850 h 895"/>
                <a:gd name="T18" fmla="*/ 351 w 872"/>
                <a:gd name="T19" fmla="*/ 878 h 895"/>
                <a:gd name="T20" fmla="*/ 334 w 872"/>
                <a:gd name="T21" fmla="*/ 890 h 895"/>
                <a:gd name="T22" fmla="*/ 318 w 872"/>
                <a:gd name="T23" fmla="*/ 885 h 895"/>
                <a:gd name="T24" fmla="*/ 308 w 872"/>
                <a:gd name="T25" fmla="*/ 876 h 895"/>
                <a:gd name="T26" fmla="*/ 277 w 872"/>
                <a:gd name="T27" fmla="*/ 892 h 895"/>
                <a:gd name="T28" fmla="*/ 266 w 872"/>
                <a:gd name="T29" fmla="*/ 890 h 895"/>
                <a:gd name="T30" fmla="*/ 230 w 872"/>
                <a:gd name="T31" fmla="*/ 845 h 895"/>
                <a:gd name="T32" fmla="*/ 204 w 872"/>
                <a:gd name="T33" fmla="*/ 824 h 895"/>
                <a:gd name="T34" fmla="*/ 121 w 872"/>
                <a:gd name="T35" fmla="*/ 807 h 895"/>
                <a:gd name="T36" fmla="*/ 93 w 872"/>
                <a:gd name="T37" fmla="*/ 810 h 895"/>
                <a:gd name="T38" fmla="*/ 74 w 872"/>
                <a:gd name="T39" fmla="*/ 814 h 895"/>
                <a:gd name="T40" fmla="*/ 60 w 872"/>
                <a:gd name="T41" fmla="*/ 800 h 895"/>
                <a:gd name="T42" fmla="*/ 24 w 872"/>
                <a:gd name="T43" fmla="*/ 698 h 895"/>
                <a:gd name="T44" fmla="*/ 81 w 872"/>
                <a:gd name="T45" fmla="*/ 637 h 895"/>
                <a:gd name="T46" fmla="*/ 52 w 872"/>
                <a:gd name="T47" fmla="*/ 609 h 895"/>
                <a:gd name="T48" fmla="*/ 102 w 872"/>
                <a:gd name="T49" fmla="*/ 452 h 895"/>
                <a:gd name="T50" fmla="*/ 142 w 872"/>
                <a:gd name="T51" fmla="*/ 433 h 895"/>
                <a:gd name="T52" fmla="*/ 237 w 872"/>
                <a:gd name="T53" fmla="*/ 424 h 895"/>
                <a:gd name="T54" fmla="*/ 266 w 872"/>
                <a:gd name="T55" fmla="*/ 365 h 895"/>
                <a:gd name="T56" fmla="*/ 197 w 872"/>
                <a:gd name="T57" fmla="*/ 273 h 895"/>
                <a:gd name="T58" fmla="*/ 185 w 872"/>
                <a:gd name="T59" fmla="*/ 235 h 895"/>
                <a:gd name="T60" fmla="*/ 154 w 872"/>
                <a:gd name="T61" fmla="*/ 211 h 895"/>
                <a:gd name="T62" fmla="*/ 135 w 872"/>
                <a:gd name="T63" fmla="*/ 180 h 895"/>
                <a:gd name="T64" fmla="*/ 173 w 872"/>
                <a:gd name="T65" fmla="*/ 154 h 895"/>
                <a:gd name="T66" fmla="*/ 187 w 872"/>
                <a:gd name="T67" fmla="*/ 102 h 895"/>
                <a:gd name="T68" fmla="*/ 197 w 872"/>
                <a:gd name="T69" fmla="*/ 76 h 895"/>
                <a:gd name="T70" fmla="*/ 235 w 872"/>
                <a:gd name="T71" fmla="*/ 31 h 895"/>
                <a:gd name="T72" fmla="*/ 315 w 872"/>
                <a:gd name="T73" fmla="*/ 17 h 895"/>
                <a:gd name="T74" fmla="*/ 358 w 872"/>
                <a:gd name="T75" fmla="*/ 60 h 895"/>
                <a:gd name="T76" fmla="*/ 377 w 872"/>
                <a:gd name="T77" fmla="*/ 71 h 895"/>
                <a:gd name="T78" fmla="*/ 427 w 872"/>
                <a:gd name="T79" fmla="*/ 135 h 895"/>
                <a:gd name="T80" fmla="*/ 488 w 872"/>
                <a:gd name="T81" fmla="*/ 112 h 895"/>
                <a:gd name="T82" fmla="*/ 528 w 872"/>
                <a:gd name="T83" fmla="*/ 119 h 895"/>
                <a:gd name="T84" fmla="*/ 630 w 872"/>
                <a:gd name="T85" fmla="*/ 211 h 895"/>
                <a:gd name="T86" fmla="*/ 725 w 872"/>
                <a:gd name="T87" fmla="*/ 291 h 895"/>
                <a:gd name="T88" fmla="*/ 831 w 872"/>
                <a:gd name="T89" fmla="*/ 398 h 895"/>
                <a:gd name="T90" fmla="*/ 817 w 872"/>
                <a:gd name="T91" fmla="*/ 4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72" h="895">
                  <a:moveTo>
                    <a:pt x="848" y="476"/>
                  </a:moveTo>
                  <a:lnTo>
                    <a:pt x="848" y="476"/>
                  </a:lnTo>
                  <a:lnTo>
                    <a:pt x="867" y="495"/>
                  </a:lnTo>
                  <a:lnTo>
                    <a:pt x="872" y="502"/>
                  </a:lnTo>
                  <a:lnTo>
                    <a:pt x="865" y="530"/>
                  </a:lnTo>
                  <a:lnTo>
                    <a:pt x="862" y="580"/>
                  </a:lnTo>
                  <a:lnTo>
                    <a:pt x="869" y="746"/>
                  </a:lnTo>
                  <a:lnTo>
                    <a:pt x="869" y="800"/>
                  </a:lnTo>
                  <a:lnTo>
                    <a:pt x="855" y="833"/>
                  </a:lnTo>
                  <a:lnTo>
                    <a:pt x="820" y="826"/>
                  </a:lnTo>
                  <a:lnTo>
                    <a:pt x="805" y="821"/>
                  </a:lnTo>
                  <a:lnTo>
                    <a:pt x="760" y="831"/>
                  </a:lnTo>
                  <a:lnTo>
                    <a:pt x="711" y="821"/>
                  </a:lnTo>
                  <a:lnTo>
                    <a:pt x="623" y="831"/>
                  </a:lnTo>
                  <a:lnTo>
                    <a:pt x="592" y="843"/>
                  </a:lnTo>
                  <a:lnTo>
                    <a:pt x="576" y="855"/>
                  </a:lnTo>
                  <a:lnTo>
                    <a:pt x="566" y="850"/>
                  </a:lnTo>
                  <a:lnTo>
                    <a:pt x="564" y="838"/>
                  </a:lnTo>
                  <a:lnTo>
                    <a:pt x="561" y="826"/>
                  </a:lnTo>
                  <a:lnTo>
                    <a:pt x="559" y="824"/>
                  </a:lnTo>
                  <a:lnTo>
                    <a:pt x="552" y="819"/>
                  </a:lnTo>
                  <a:lnTo>
                    <a:pt x="483" y="793"/>
                  </a:lnTo>
                  <a:lnTo>
                    <a:pt x="472" y="795"/>
                  </a:lnTo>
                  <a:lnTo>
                    <a:pt x="445" y="803"/>
                  </a:lnTo>
                  <a:lnTo>
                    <a:pt x="400" y="829"/>
                  </a:lnTo>
                  <a:lnTo>
                    <a:pt x="391" y="843"/>
                  </a:lnTo>
                  <a:lnTo>
                    <a:pt x="389" y="850"/>
                  </a:lnTo>
                  <a:lnTo>
                    <a:pt x="396" y="895"/>
                  </a:lnTo>
                  <a:lnTo>
                    <a:pt x="355" y="878"/>
                  </a:lnTo>
                  <a:lnTo>
                    <a:pt x="351" y="878"/>
                  </a:lnTo>
                  <a:lnTo>
                    <a:pt x="344" y="878"/>
                  </a:lnTo>
                  <a:lnTo>
                    <a:pt x="341" y="883"/>
                  </a:lnTo>
                  <a:lnTo>
                    <a:pt x="334" y="890"/>
                  </a:lnTo>
                  <a:lnTo>
                    <a:pt x="327" y="890"/>
                  </a:lnTo>
                  <a:lnTo>
                    <a:pt x="322" y="888"/>
                  </a:lnTo>
                  <a:lnTo>
                    <a:pt x="318" y="885"/>
                  </a:lnTo>
                  <a:lnTo>
                    <a:pt x="313" y="878"/>
                  </a:lnTo>
                  <a:lnTo>
                    <a:pt x="310" y="876"/>
                  </a:lnTo>
                  <a:lnTo>
                    <a:pt x="308" y="876"/>
                  </a:lnTo>
                  <a:lnTo>
                    <a:pt x="303" y="881"/>
                  </a:lnTo>
                  <a:lnTo>
                    <a:pt x="299" y="885"/>
                  </a:lnTo>
                  <a:lnTo>
                    <a:pt x="277" y="892"/>
                  </a:lnTo>
                  <a:lnTo>
                    <a:pt x="270" y="895"/>
                  </a:lnTo>
                  <a:lnTo>
                    <a:pt x="266" y="892"/>
                  </a:lnTo>
                  <a:lnTo>
                    <a:pt x="266" y="890"/>
                  </a:lnTo>
                  <a:lnTo>
                    <a:pt x="256" y="871"/>
                  </a:lnTo>
                  <a:lnTo>
                    <a:pt x="247" y="859"/>
                  </a:lnTo>
                  <a:lnTo>
                    <a:pt x="230" y="845"/>
                  </a:lnTo>
                  <a:lnTo>
                    <a:pt x="216" y="833"/>
                  </a:lnTo>
                  <a:lnTo>
                    <a:pt x="206" y="824"/>
                  </a:lnTo>
                  <a:lnTo>
                    <a:pt x="204" y="824"/>
                  </a:lnTo>
                  <a:lnTo>
                    <a:pt x="159" y="826"/>
                  </a:lnTo>
                  <a:lnTo>
                    <a:pt x="149" y="824"/>
                  </a:lnTo>
                  <a:lnTo>
                    <a:pt x="121" y="807"/>
                  </a:lnTo>
                  <a:lnTo>
                    <a:pt x="105" y="803"/>
                  </a:lnTo>
                  <a:lnTo>
                    <a:pt x="100" y="805"/>
                  </a:lnTo>
                  <a:lnTo>
                    <a:pt x="93" y="810"/>
                  </a:lnTo>
                  <a:lnTo>
                    <a:pt x="86" y="817"/>
                  </a:lnTo>
                  <a:lnTo>
                    <a:pt x="81" y="817"/>
                  </a:lnTo>
                  <a:lnTo>
                    <a:pt x="74" y="814"/>
                  </a:lnTo>
                  <a:lnTo>
                    <a:pt x="69" y="812"/>
                  </a:lnTo>
                  <a:lnTo>
                    <a:pt x="67" y="810"/>
                  </a:lnTo>
                  <a:lnTo>
                    <a:pt x="60" y="800"/>
                  </a:lnTo>
                  <a:lnTo>
                    <a:pt x="55" y="795"/>
                  </a:lnTo>
                  <a:lnTo>
                    <a:pt x="15" y="715"/>
                  </a:lnTo>
                  <a:lnTo>
                    <a:pt x="24" y="698"/>
                  </a:lnTo>
                  <a:lnTo>
                    <a:pt x="48" y="684"/>
                  </a:lnTo>
                  <a:lnTo>
                    <a:pt x="76" y="649"/>
                  </a:lnTo>
                  <a:lnTo>
                    <a:pt x="81" y="637"/>
                  </a:lnTo>
                  <a:lnTo>
                    <a:pt x="71" y="623"/>
                  </a:lnTo>
                  <a:lnTo>
                    <a:pt x="60" y="613"/>
                  </a:lnTo>
                  <a:lnTo>
                    <a:pt x="52" y="609"/>
                  </a:lnTo>
                  <a:lnTo>
                    <a:pt x="0" y="556"/>
                  </a:lnTo>
                  <a:lnTo>
                    <a:pt x="74" y="490"/>
                  </a:lnTo>
                  <a:lnTo>
                    <a:pt x="102" y="452"/>
                  </a:lnTo>
                  <a:lnTo>
                    <a:pt x="107" y="445"/>
                  </a:lnTo>
                  <a:lnTo>
                    <a:pt x="116" y="436"/>
                  </a:lnTo>
                  <a:lnTo>
                    <a:pt x="142" y="433"/>
                  </a:lnTo>
                  <a:lnTo>
                    <a:pt x="164" y="438"/>
                  </a:lnTo>
                  <a:lnTo>
                    <a:pt x="194" y="457"/>
                  </a:lnTo>
                  <a:lnTo>
                    <a:pt x="237" y="424"/>
                  </a:lnTo>
                  <a:lnTo>
                    <a:pt x="242" y="417"/>
                  </a:lnTo>
                  <a:lnTo>
                    <a:pt x="263" y="374"/>
                  </a:lnTo>
                  <a:lnTo>
                    <a:pt x="266" y="365"/>
                  </a:lnTo>
                  <a:lnTo>
                    <a:pt x="266" y="358"/>
                  </a:lnTo>
                  <a:lnTo>
                    <a:pt x="254" y="336"/>
                  </a:lnTo>
                  <a:lnTo>
                    <a:pt x="197" y="273"/>
                  </a:lnTo>
                  <a:lnTo>
                    <a:pt x="192" y="256"/>
                  </a:lnTo>
                  <a:lnTo>
                    <a:pt x="185" y="242"/>
                  </a:lnTo>
                  <a:lnTo>
                    <a:pt x="185" y="235"/>
                  </a:lnTo>
                  <a:lnTo>
                    <a:pt x="183" y="225"/>
                  </a:lnTo>
                  <a:lnTo>
                    <a:pt x="180" y="220"/>
                  </a:lnTo>
                  <a:lnTo>
                    <a:pt x="154" y="211"/>
                  </a:lnTo>
                  <a:lnTo>
                    <a:pt x="138" y="204"/>
                  </a:lnTo>
                  <a:lnTo>
                    <a:pt x="135" y="202"/>
                  </a:lnTo>
                  <a:lnTo>
                    <a:pt x="135" y="180"/>
                  </a:lnTo>
                  <a:lnTo>
                    <a:pt x="154" y="185"/>
                  </a:lnTo>
                  <a:lnTo>
                    <a:pt x="161" y="180"/>
                  </a:lnTo>
                  <a:lnTo>
                    <a:pt x="173" y="154"/>
                  </a:lnTo>
                  <a:lnTo>
                    <a:pt x="176" y="138"/>
                  </a:lnTo>
                  <a:lnTo>
                    <a:pt x="180" y="128"/>
                  </a:lnTo>
                  <a:lnTo>
                    <a:pt x="187" y="102"/>
                  </a:lnTo>
                  <a:lnTo>
                    <a:pt x="190" y="95"/>
                  </a:lnTo>
                  <a:lnTo>
                    <a:pt x="190" y="90"/>
                  </a:lnTo>
                  <a:lnTo>
                    <a:pt x="197" y="76"/>
                  </a:lnTo>
                  <a:lnTo>
                    <a:pt x="209" y="57"/>
                  </a:lnTo>
                  <a:lnTo>
                    <a:pt x="218" y="43"/>
                  </a:lnTo>
                  <a:lnTo>
                    <a:pt x="235" y="31"/>
                  </a:lnTo>
                  <a:lnTo>
                    <a:pt x="266" y="0"/>
                  </a:lnTo>
                  <a:lnTo>
                    <a:pt x="296" y="12"/>
                  </a:lnTo>
                  <a:lnTo>
                    <a:pt x="315" y="17"/>
                  </a:lnTo>
                  <a:lnTo>
                    <a:pt x="325" y="15"/>
                  </a:lnTo>
                  <a:lnTo>
                    <a:pt x="341" y="36"/>
                  </a:lnTo>
                  <a:lnTo>
                    <a:pt x="358" y="60"/>
                  </a:lnTo>
                  <a:lnTo>
                    <a:pt x="363" y="62"/>
                  </a:lnTo>
                  <a:lnTo>
                    <a:pt x="367" y="64"/>
                  </a:lnTo>
                  <a:lnTo>
                    <a:pt x="377" y="71"/>
                  </a:lnTo>
                  <a:lnTo>
                    <a:pt x="412" y="109"/>
                  </a:lnTo>
                  <a:lnTo>
                    <a:pt x="424" y="133"/>
                  </a:lnTo>
                  <a:lnTo>
                    <a:pt x="427" y="135"/>
                  </a:lnTo>
                  <a:lnTo>
                    <a:pt x="429" y="138"/>
                  </a:lnTo>
                  <a:lnTo>
                    <a:pt x="434" y="135"/>
                  </a:lnTo>
                  <a:lnTo>
                    <a:pt x="488" y="112"/>
                  </a:lnTo>
                  <a:lnTo>
                    <a:pt x="512" y="112"/>
                  </a:lnTo>
                  <a:lnTo>
                    <a:pt x="521" y="116"/>
                  </a:lnTo>
                  <a:lnTo>
                    <a:pt x="528" y="119"/>
                  </a:lnTo>
                  <a:lnTo>
                    <a:pt x="564" y="152"/>
                  </a:lnTo>
                  <a:lnTo>
                    <a:pt x="606" y="192"/>
                  </a:lnTo>
                  <a:lnTo>
                    <a:pt x="630" y="211"/>
                  </a:lnTo>
                  <a:lnTo>
                    <a:pt x="649" y="225"/>
                  </a:lnTo>
                  <a:lnTo>
                    <a:pt x="685" y="256"/>
                  </a:lnTo>
                  <a:lnTo>
                    <a:pt x="725" y="291"/>
                  </a:lnTo>
                  <a:lnTo>
                    <a:pt x="772" y="346"/>
                  </a:lnTo>
                  <a:lnTo>
                    <a:pt x="824" y="398"/>
                  </a:lnTo>
                  <a:lnTo>
                    <a:pt x="831" y="398"/>
                  </a:lnTo>
                  <a:lnTo>
                    <a:pt x="831" y="405"/>
                  </a:lnTo>
                  <a:lnTo>
                    <a:pt x="831" y="410"/>
                  </a:lnTo>
                  <a:lnTo>
                    <a:pt x="817" y="464"/>
                  </a:lnTo>
                  <a:lnTo>
                    <a:pt x="836" y="469"/>
                  </a:lnTo>
                  <a:lnTo>
                    <a:pt x="848" y="47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noEditPoints="1"/>
            </p:cNvSpPr>
            <p:nvPr/>
          </p:nvSpPr>
          <p:spPr bwMode="auto">
            <a:xfrm>
              <a:off x="1939460" y="487101"/>
              <a:ext cx="1404407" cy="1120759"/>
            </a:xfrm>
            <a:custGeom>
              <a:avLst/>
              <a:gdLst>
                <a:gd name="T0" fmla="*/ 845 w 1459"/>
                <a:gd name="T1" fmla="*/ 1068 h 1112"/>
                <a:gd name="T2" fmla="*/ 845 w 1459"/>
                <a:gd name="T3" fmla="*/ 1068 h 1112"/>
                <a:gd name="T4" fmla="*/ 928 w 1459"/>
                <a:gd name="T5" fmla="*/ 1103 h 1112"/>
                <a:gd name="T6" fmla="*/ 968 w 1459"/>
                <a:gd name="T7" fmla="*/ 1103 h 1112"/>
                <a:gd name="T8" fmla="*/ 1006 w 1459"/>
                <a:gd name="T9" fmla="*/ 1068 h 1112"/>
                <a:gd name="T10" fmla="*/ 1032 w 1459"/>
                <a:gd name="T11" fmla="*/ 1051 h 1112"/>
                <a:gd name="T12" fmla="*/ 1047 w 1459"/>
                <a:gd name="T13" fmla="*/ 1046 h 1112"/>
                <a:gd name="T14" fmla="*/ 1108 w 1459"/>
                <a:gd name="T15" fmla="*/ 1070 h 1112"/>
                <a:gd name="T16" fmla="*/ 1122 w 1459"/>
                <a:gd name="T17" fmla="*/ 1044 h 1112"/>
                <a:gd name="T18" fmla="*/ 1193 w 1459"/>
                <a:gd name="T19" fmla="*/ 1015 h 1112"/>
                <a:gd name="T20" fmla="*/ 1309 w 1459"/>
                <a:gd name="T21" fmla="*/ 895 h 1112"/>
                <a:gd name="T22" fmla="*/ 1430 w 1459"/>
                <a:gd name="T23" fmla="*/ 883 h 1112"/>
                <a:gd name="T24" fmla="*/ 1459 w 1459"/>
                <a:gd name="T25" fmla="*/ 817 h 1112"/>
                <a:gd name="T26" fmla="*/ 1378 w 1459"/>
                <a:gd name="T27" fmla="*/ 701 h 1112"/>
                <a:gd name="T28" fmla="*/ 1347 w 1459"/>
                <a:gd name="T29" fmla="*/ 670 h 1112"/>
                <a:gd name="T30" fmla="*/ 1319 w 1459"/>
                <a:gd name="T31" fmla="*/ 637 h 1112"/>
                <a:gd name="T32" fmla="*/ 1222 w 1459"/>
                <a:gd name="T33" fmla="*/ 611 h 1112"/>
                <a:gd name="T34" fmla="*/ 1196 w 1459"/>
                <a:gd name="T35" fmla="*/ 526 h 1112"/>
                <a:gd name="T36" fmla="*/ 1234 w 1459"/>
                <a:gd name="T37" fmla="*/ 448 h 1112"/>
                <a:gd name="T38" fmla="*/ 1226 w 1459"/>
                <a:gd name="T39" fmla="*/ 429 h 1112"/>
                <a:gd name="T40" fmla="*/ 1248 w 1459"/>
                <a:gd name="T41" fmla="*/ 353 h 1112"/>
                <a:gd name="T42" fmla="*/ 1279 w 1459"/>
                <a:gd name="T43" fmla="*/ 313 h 1112"/>
                <a:gd name="T44" fmla="*/ 1267 w 1459"/>
                <a:gd name="T45" fmla="*/ 308 h 1112"/>
                <a:gd name="T46" fmla="*/ 1262 w 1459"/>
                <a:gd name="T47" fmla="*/ 261 h 1112"/>
                <a:gd name="T48" fmla="*/ 1234 w 1459"/>
                <a:gd name="T49" fmla="*/ 261 h 1112"/>
                <a:gd name="T50" fmla="*/ 1222 w 1459"/>
                <a:gd name="T51" fmla="*/ 261 h 1112"/>
                <a:gd name="T52" fmla="*/ 1205 w 1459"/>
                <a:gd name="T53" fmla="*/ 244 h 1112"/>
                <a:gd name="T54" fmla="*/ 1165 w 1459"/>
                <a:gd name="T55" fmla="*/ 185 h 1112"/>
                <a:gd name="T56" fmla="*/ 928 w 1459"/>
                <a:gd name="T57" fmla="*/ 223 h 1112"/>
                <a:gd name="T58" fmla="*/ 706 w 1459"/>
                <a:gd name="T59" fmla="*/ 351 h 1112"/>
                <a:gd name="T60" fmla="*/ 616 w 1459"/>
                <a:gd name="T61" fmla="*/ 410 h 1112"/>
                <a:gd name="T62" fmla="*/ 521 w 1459"/>
                <a:gd name="T63" fmla="*/ 502 h 1112"/>
                <a:gd name="T64" fmla="*/ 455 w 1459"/>
                <a:gd name="T65" fmla="*/ 708 h 1112"/>
                <a:gd name="T66" fmla="*/ 298 w 1459"/>
                <a:gd name="T67" fmla="*/ 840 h 1112"/>
                <a:gd name="T68" fmla="*/ 395 w 1459"/>
                <a:gd name="T69" fmla="*/ 779 h 1112"/>
                <a:gd name="T70" fmla="*/ 500 w 1459"/>
                <a:gd name="T71" fmla="*/ 786 h 1112"/>
                <a:gd name="T72" fmla="*/ 511 w 1459"/>
                <a:gd name="T73" fmla="*/ 847 h 1112"/>
                <a:gd name="T74" fmla="*/ 511 w 1459"/>
                <a:gd name="T75" fmla="*/ 930 h 1112"/>
                <a:gd name="T76" fmla="*/ 495 w 1459"/>
                <a:gd name="T77" fmla="*/ 994 h 1112"/>
                <a:gd name="T78" fmla="*/ 490 w 1459"/>
                <a:gd name="T79" fmla="*/ 1027 h 1112"/>
                <a:gd name="T80" fmla="*/ 530 w 1459"/>
                <a:gd name="T81" fmla="*/ 1056 h 1112"/>
                <a:gd name="T82" fmla="*/ 653 w 1459"/>
                <a:gd name="T83" fmla="*/ 1075 h 1112"/>
                <a:gd name="T84" fmla="*/ 710 w 1459"/>
                <a:gd name="T85" fmla="*/ 1053 h 1112"/>
                <a:gd name="T86" fmla="*/ 819 w 1459"/>
                <a:gd name="T87" fmla="*/ 1068 h 1112"/>
                <a:gd name="T88" fmla="*/ 1106 w 1459"/>
                <a:gd name="T89" fmla="*/ 62 h 1112"/>
                <a:gd name="T90" fmla="*/ 1271 w 1459"/>
                <a:gd name="T91" fmla="*/ 0 h 1112"/>
                <a:gd name="T92" fmla="*/ 1134 w 1459"/>
                <a:gd name="T93" fmla="*/ 81 h 1112"/>
                <a:gd name="T94" fmla="*/ 1118 w 1459"/>
                <a:gd name="T95" fmla="*/ 83 h 1112"/>
                <a:gd name="T96" fmla="*/ 36 w 1459"/>
                <a:gd name="T97" fmla="*/ 483 h 1112"/>
                <a:gd name="T98" fmla="*/ 199 w 1459"/>
                <a:gd name="T99" fmla="*/ 398 h 1112"/>
                <a:gd name="T100" fmla="*/ 71 w 1459"/>
                <a:gd name="T101" fmla="*/ 493 h 1112"/>
                <a:gd name="T102" fmla="*/ 263 w 1459"/>
                <a:gd name="T103" fmla="*/ 317 h 1112"/>
                <a:gd name="T104" fmla="*/ 320 w 1459"/>
                <a:gd name="T105" fmla="*/ 232 h 1112"/>
                <a:gd name="T106" fmla="*/ 488 w 1459"/>
                <a:gd name="T107" fmla="*/ 176 h 1112"/>
                <a:gd name="T108" fmla="*/ 523 w 1459"/>
                <a:gd name="T109" fmla="*/ 187 h 1112"/>
                <a:gd name="T110" fmla="*/ 519 w 1459"/>
                <a:gd name="T111" fmla="*/ 216 h 1112"/>
                <a:gd name="T112" fmla="*/ 289 w 1459"/>
                <a:gd name="T113" fmla="*/ 317 h 1112"/>
                <a:gd name="T114" fmla="*/ 668 w 1459"/>
                <a:gd name="T115" fmla="*/ 145 h 1112"/>
                <a:gd name="T116" fmla="*/ 916 w 1459"/>
                <a:gd name="T117" fmla="*/ 88 h 1112"/>
                <a:gd name="T118" fmla="*/ 751 w 1459"/>
                <a:gd name="T119" fmla="*/ 147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9" h="1112">
                  <a:moveTo>
                    <a:pt x="883" y="1112"/>
                  </a:moveTo>
                  <a:lnTo>
                    <a:pt x="883" y="1112"/>
                  </a:lnTo>
                  <a:lnTo>
                    <a:pt x="871" y="1091"/>
                  </a:lnTo>
                  <a:lnTo>
                    <a:pt x="845" y="1068"/>
                  </a:lnTo>
                  <a:lnTo>
                    <a:pt x="836" y="1063"/>
                  </a:lnTo>
                  <a:lnTo>
                    <a:pt x="819" y="1068"/>
                  </a:lnTo>
                  <a:lnTo>
                    <a:pt x="836" y="1063"/>
                  </a:lnTo>
                  <a:lnTo>
                    <a:pt x="845" y="1068"/>
                  </a:lnTo>
                  <a:lnTo>
                    <a:pt x="871" y="1091"/>
                  </a:lnTo>
                  <a:lnTo>
                    <a:pt x="883" y="1112"/>
                  </a:lnTo>
                  <a:lnTo>
                    <a:pt x="916" y="1094"/>
                  </a:lnTo>
                  <a:lnTo>
                    <a:pt x="928" y="1103"/>
                  </a:lnTo>
                  <a:lnTo>
                    <a:pt x="931" y="1103"/>
                  </a:lnTo>
                  <a:lnTo>
                    <a:pt x="957" y="1105"/>
                  </a:lnTo>
                  <a:lnTo>
                    <a:pt x="961" y="1105"/>
                  </a:lnTo>
                  <a:lnTo>
                    <a:pt x="968" y="1103"/>
                  </a:lnTo>
                  <a:lnTo>
                    <a:pt x="994" y="1086"/>
                  </a:lnTo>
                  <a:lnTo>
                    <a:pt x="999" y="1082"/>
                  </a:lnTo>
                  <a:lnTo>
                    <a:pt x="1004" y="1075"/>
                  </a:lnTo>
                  <a:lnTo>
                    <a:pt x="1006" y="1068"/>
                  </a:lnTo>
                  <a:lnTo>
                    <a:pt x="1009" y="1063"/>
                  </a:lnTo>
                  <a:lnTo>
                    <a:pt x="1011" y="1058"/>
                  </a:lnTo>
                  <a:lnTo>
                    <a:pt x="1016" y="1056"/>
                  </a:lnTo>
                  <a:lnTo>
                    <a:pt x="1032" y="1051"/>
                  </a:lnTo>
                  <a:lnTo>
                    <a:pt x="1037" y="1049"/>
                  </a:lnTo>
                  <a:lnTo>
                    <a:pt x="1039" y="1044"/>
                  </a:lnTo>
                  <a:lnTo>
                    <a:pt x="1042" y="1044"/>
                  </a:lnTo>
                  <a:lnTo>
                    <a:pt x="1047" y="1046"/>
                  </a:lnTo>
                  <a:lnTo>
                    <a:pt x="1058" y="1063"/>
                  </a:lnTo>
                  <a:lnTo>
                    <a:pt x="1068" y="1070"/>
                  </a:lnTo>
                  <a:lnTo>
                    <a:pt x="1073" y="1070"/>
                  </a:lnTo>
                  <a:lnTo>
                    <a:pt x="1108" y="1070"/>
                  </a:lnTo>
                  <a:lnTo>
                    <a:pt x="1120" y="1053"/>
                  </a:lnTo>
                  <a:lnTo>
                    <a:pt x="1122" y="1051"/>
                  </a:lnTo>
                  <a:lnTo>
                    <a:pt x="1122" y="1046"/>
                  </a:lnTo>
                  <a:lnTo>
                    <a:pt x="1122" y="1044"/>
                  </a:lnTo>
                  <a:lnTo>
                    <a:pt x="1125" y="1041"/>
                  </a:lnTo>
                  <a:lnTo>
                    <a:pt x="1139" y="1037"/>
                  </a:lnTo>
                  <a:lnTo>
                    <a:pt x="1158" y="1032"/>
                  </a:lnTo>
                  <a:lnTo>
                    <a:pt x="1193" y="1015"/>
                  </a:lnTo>
                  <a:lnTo>
                    <a:pt x="1267" y="949"/>
                  </a:lnTo>
                  <a:lnTo>
                    <a:pt x="1295" y="911"/>
                  </a:lnTo>
                  <a:lnTo>
                    <a:pt x="1300" y="904"/>
                  </a:lnTo>
                  <a:lnTo>
                    <a:pt x="1309" y="895"/>
                  </a:lnTo>
                  <a:lnTo>
                    <a:pt x="1335" y="892"/>
                  </a:lnTo>
                  <a:lnTo>
                    <a:pt x="1357" y="897"/>
                  </a:lnTo>
                  <a:lnTo>
                    <a:pt x="1387" y="916"/>
                  </a:lnTo>
                  <a:lnTo>
                    <a:pt x="1430" y="883"/>
                  </a:lnTo>
                  <a:lnTo>
                    <a:pt x="1435" y="876"/>
                  </a:lnTo>
                  <a:lnTo>
                    <a:pt x="1456" y="833"/>
                  </a:lnTo>
                  <a:lnTo>
                    <a:pt x="1459" y="824"/>
                  </a:lnTo>
                  <a:lnTo>
                    <a:pt x="1459" y="817"/>
                  </a:lnTo>
                  <a:lnTo>
                    <a:pt x="1447" y="795"/>
                  </a:lnTo>
                  <a:lnTo>
                    <a:pt x="1390" y="732"/>
                  </a:lnTo>
                  <a:lnTo>
                    <a:pt x="1385" y="715"/>
                  </a:lnTo>
                  <a:lnTo>
                    <a:pt x="1378" y="701"/>
                  </a:lnTo>
                  <a:lnTo>
                    <a:pt x="1378" y="694"/>
                  </a:lnTo>
                  <a:lnTo>
                    <a:pt x="1376" y="684"/>
                  </a:lnTo>
                  <a:lnTo>
                    <a:pt x="1373" y="679"/>
                  </a:lnTo>
                  <a:lnTo>
                    <a:pt x="1347" y="670"/>
                  </a:lnTo>
                  <a:lnTo>
                    <a:pt x="1331" y="663"/>
                  </a:lnTo>
                  <a:lnTo>
                    <a:pt x="1328" y="661"/>
                  </a:lnTo>
                  <a:lnTo>
                    <a:pt x="1328" y="639"/>
                  </a:lnTo>
                  <a:lnTo>
                    <a:pt x="1319" y="637"/>
                  </a:lnTo>
                  <a:lnTo>
                    <a:pt x="1286" y="618"/>
                  </a:lnTo>
                  <a:lnTo>
                    <a:pt x="1269" y="613"/>
                  </a:lnTo>
                  <a:lnTo>
                    <a:pt x="1229" y="613"/>
                  </a:lnTo>
                  <a:lnTo>
                    <a:pt x="1222" y="611"/>
                  </a:lnTo>
                  <a:lnTo>
                    <a:pt x="1208" y="601"/>
                  </a:lnTo>
                  <a:lnTo>
                    <a:pt x="1198" y="590"/>
                  </a:lnTo>
                  <a:lnTo>
                    <a:pt x="1191" y="559"/>
                  </a:lnTo>
                  <a:lnTo>
                    <a:pt x="1196" y="526"/>
                  </a:lnTo>
                  <a:lnTo>
                    <a:pt x="1203" y="504"/>
                  </a:lnTo>
                  <a:lnTo>
                    <a:pt x="1234" y="457"/>
                  </a:lnTo>
                  <a:lnTo>
                    <a:pt x="1234" y="452"/>
                  </a:lnTo>
                  <a:lnTo>
                    <a:pt x="1234" y="448"/>
                  </a:lnTo>
                  <a:lnTo>
                    <a:pt x="1231" y="443"/>
                  </a:lnTo>
                  <a:lnTo>
                    <a:pt x="1231" y="438"/>
                  </a:lnTo>
                  <a:lnTo>
                    <a:pt x="1229" y="436"/>
                  </a:lnTo>
                  <a:lnTo>
                    <a:pt x="1226" y="429"/>
                  </a:lnTo>
                  <a:lnTo>
                    <a:pt x="1224" y="422"/>
                  </a:lnTo>
                  <a:lnTo>
                    <a:pt x="1234" y="398"/>
                  </a:lnTo>
                  <a:lnTo>
                    <a:pt x="1245" y="374"/>
                  </a:lnTo>
                  <a:lnTo>
                    <a:pt x="1248" y="353"/>
                  </a:lnTo>
                  <a:lnTo>
                    <a:pt x="1250" y="346"/>
                  </a:lnTo>
                  <a:lnTo>
                    <a:pt x="1262" y="332"/>
                  </a:lnTo>
                  <a:lnTo>
                    <a:pt x="1276" y="317"/>
                  </a:lnTo>
                  <a:lnTo>
                    <a:pt x="1279" y="313"/>
                  </a:lnTo>
                  <a:lnTo>
                    <a:pt x="1279" y="313"/>
                  </a:lnTo>
                  <a:lnTo>
                    <a:pt x="1271" y="310"/>
                  </a:lnTo>
                  <a:lnTo>
                    <a:pt x="1269" y="308"/>
                  </a:lnTo>
                  <a:lnTo>
                    <a:pt x="1267" y="308"/>
                  </a:lnTo>
                  <a:lnTo>
                    <a:pt x="1267" y="291"/>
                  </a:lnTo>
                  <a:lnTo>
                    <a:pt x="1267" y="273"/>
                  </a:lnTo>
                  <a:lnTo>
                    <a:pt x="1264" y="265"/>
                  </a:lnTo>
                  <a:lnTo>
                    <a:pt x="1262" y="261"/>
                  </a:lnTo>
                  <a:lnTo>
                    <a:pt x="1243" y="256"/>
                  </a:lnTo>
                  <a:lnTo>
                    <a:pt x="1241" y="256"/>
                  </a:lnTo>
                  <a:lnTo>
                    <a:pt x="1238" y="258"/>
                  </a:lnTo>
                  <a:lnTo>
                    <a:pt x="1234" y="261"/>
                  </a:lnTo>
                  <a:lnTo>
                    <a:pt x="1231" y="263"/>
                  </a:lnTo>
                  <a:lnTo>
                    <a:pt x="1229" y="263"/>
                  </a:lnTo>
                  <a:lnTo>
                    <a:pt x="1224" y="263"/>
                  </a:lnTo>
                  <a:lnTo>
                    <a:pt x="1222" y="261"/>
                  </a:lnTo>
                  <a:lnTo>
                    <a:pt x="1217" y="256"/>
                  </a:lnTo>
                  <a:lnTo>
                    <a:pt x="1212" y="249"/>
                  </a:lnTo>
                  <a:lnTo>
                    <a:pt x="1208" y="246"/>
                  </a:lnTo>
                  <a:lnTo>
                    <a:pt x="1205" y="244"/>
                  </a:lnTo>
                  <a:lnTo>
                    <a:pt x="1186" y="242"/>
                  </a:lnTo>
                  <a:lnTo>
                    <a:pt x="1174" y="237"/>
                  </a:lnTo>
                  <a:lnTo>
                    <a:pt x="1163" y="204"/>
                  </a:lnTo>
                  <a:lnTo>
                    <a:pt x="1165" y="185"/>
                  </a:lnTo>
                  <a:lnTo>
                    <a:pt x="1172" y="166"/>
                  </a:lnTo>
                  <a:lnTo>
                    <a:pt x="1075" y="176"/>
                  </a:lnTo>
                  <a:lnTo>
                    <a:pt x="987" y="187"/>
                  </a:lnTo>
                  <a:lnTo>
                    <a:pt x="928" y="223"/>
                  </a:lnTo>
                  <a:lnTo>
                    <a:pt x="907" y="225"/>
                  </a:lnTo>
                  <a:lnTo>
                    <a:pt x="876" y="251"/>
                  </a:lnTo>
                  <a:lnTo>
                    <a:pt x="734" y="322"/>
                  </a:lnTo>
                  <a:lnTo>
                    <a:pt x="706" y="351"/>
                  </a:lnTo>
                  <a:lnTo>
                    <a:pt x="663" y="360"/>
                  </a:lnTo>
                  <a:lnTo>
                    <a:pt x="644" y="370"/>
                  </a:lnTo>
                  <a:lnTo>
                    <a:pt x="630" y="386"/>
                  </a:lnTo>
                  <a:lnTo>
                    <a:pt x="616" y="410"/>
                  </a:lnTo>
                  <a:lnTo>
                    <a:pt x="601" y="426"/>
                  </a:lnTo>
                  <a:lnTo>
                    <a:pt x="571" y="443"/>
                  </a:lnTo>
                  <a:lnTo>
                    <a:pt x="552" y="462"/>
                  </a:lnTo>
                  <a:lnTo>
                    <a:pt x="521" y="502"/>
                  </a:lnTo>
                  <a:lnTo>
                    <a:pt x="507" y="549"/>
                  </a:lnTo>
                  <a:lnTo>
                    <a:pt x="490" y="656"/>
                  </a:lnTo>
                  <a:lnTo>
                    <a:pt x="474" y="694"/>
                  </a:lnTo>
                  <a:lnTo>
                    <a:pt x="455" y="708"/>
                  </a:lnTo>
                  <a:lnTo>
                    <a:pt x="414" y="720"/>
                  </a:lnTo>
                  <a:lnTo>
                    <a:pt x="398" y="736"/>
                  </a:lnTo>
                  <a:lnTo>
                    <a:pt x="386" y="753"/>
                  </a:lnTo>
                  <a:lnTo>
                    <a:pt x="298" y="840"/>
                  </a:lnTo>
                  <a:lnTo>
                    <a:pt x="301" y="847"/>
                  </a:lnTo>
                  <a:lnTo>
                    <a:pt x="303" y="852"/>
                  </a:lnTo>
                  <a:lnTo>
                    <a:pt x="308" y="866"/>
                  </a:lnTo>
                  <a:lnTo>
                    <a:pt x="395" y="779"/>
                  </a:lnTo>
                  <a:lnTo>
                    <a:pt x="469" y="724"/>
                  </a:lnTo>
                  <a:lnTo>
                    <a:pt x="483" y="758"/>
                  </a:lnTo>
                  <a:lnTo>
                    <a:pt x="490" y="772"/>
                  </a:lnTo>
                  <a:lnTo>
                    <a:pt x="500" y="786"/>
                  </a:lnTo>
                  <a:lnTo>
                    <a:pt x="509" y="791"/>
                  </a:lnTo>
                  <a:lnTo>
                    <a:pt x="514" y="810"/>
                  </a:lnTo>
                  <a:lnTo>
                    <a:pt x="514" y="829"/>
                  </a:lnTo>
                  <a:lnTo>
                    <a:pt x="511" y="847"/>
                  </a:lnTo>
                  <a:lnTo>
                    <a:pt x="521" y="864"/>
                  </a:lnTo>
                  <a:lnTo>
                    <a:pt x="526" y="888"/>
                  </a:lnTo>
                  <a:lnTo>
                    <a:pt x="523" y="914"/>
                  </a:lnTo>
                  <a:lnTo>
                    <a:pt x="511" y="930"/>
                  </a:lnTo>
                  <a:lnTo>
                    <a:pt x="526" y="954"/>
                  </a:lnTo>
                  <a:lnTo>
                    <a:pt x="516" y="966"/>
                  </a:lnTo>
                  <a:lnTo>
                    <a:pt x="502" y="975"/>
                  </a:lnTo>
                  <a:lnTo>
                    <a:pt x="495" y="994"/>
                  </a:lnTo>
                  <a:lnTo>
                    <a:pt x="488" y="997"/>
                  </a:lnTo>
                  <a:lnTo>
                    <a:pt x="485" y="1001"/>
                  </a:lnTo>
                  <a:lnTo>
                    <a:pt x="485" y="1018"/>
                  </a:lnTo>
                  <a:lnTo>
                    <a:pt x="490" y="1027"/>
                  </a:lnTo>
                  <a:lnTo>
                    <a:pt x="495" y="1030"/>
                  </a:lnTo>
                  <a:lnTo>
                    <a:pt x="502" y="1034"/>
                  </a:lnTo>
                  <a:lnTo>
                    <a:pt x="509" y="1041"/>
                  </a:lnTo>
                  <a:lnTo>
                    <a:pt x="530" y="1056"/>
                  </a:lnTo>
                  <a:lnTo>
                    <a:pt x="561" y="1063"/>
                  </a:lnTo>
                  <a:lnTo>
                    <a:pt x="618" y="1060"/>
                  </a:lnTo>
                  <a:lnTo>
                    <a:pt x="630" y="1063"/>
                  </a:lnTo>
                  <a:lnTo>
                    <a:pt x="653" y="1075"/>
                  </a:lnTo>
                  <a:lnTo>
                    <a:pt x="668" y="1077"/>
                  </a:lnTo>
                  <a:lnTo>
                    <a:pt x="682" y="1075"/>
                  </a:lnTo>
                  <a:lnTo>
                    <a:pt x="691" y="1070"/>
                  </a:lnTo>
                  <a:lnTo>
                    <a:pt x="710" y="1053"/>
                  </a:lnTo>
                  <a:lnTo>
                    <a:pt x="727" y="1046"/>
                  </a:lnTo>
                  <a:lnTo>
                    <a:pt x="739" y="1046"/>
                  </a:lnTo>
                  <a:lnTo>
                    <a:pt x="807" y="1060"/>
                  </a:lnTo>
                  <a:lnTo>
                    <a:pt x="819" y="1068"/>
                  </a:lnTo>
                  <a:lnTo>
                    <a:pt x="883" y="1112"/>
                  </a:lnTo>
                  <a:close/>
                  <a:moveTo>
                    <a:pt x="1118" y="83"/>
                  </a:moveTo>
                  <a:lnTo>
                    <a:pt x="1118" y="83"/>
                  </a:lnTo>
                  <a:lnTo>
                    <a:pt x="1106" y="62"/>
                  </a:lnTo>
                  <a:lnTo>
                    <a:pt x="1127" y="41"/>
                  </a:lnTo>
                  <a:lnTo>
                    <a:pt x="1160" y="24"/>
                  </a:lnTo>
                  <a:lnTo>
                    <a:pt x="1184" y="15"/>
                  </a:lnTo>
                  <a:lnTo>
                    <a:pt x="1271" y="0"/>
                  </a:lnTo>
                  <a:lnTo>
                    <a:pt x="1298" y="8"/>
                  </a:lnTo>
                  <a:lnTo>
                    <a:pt x="1300" y="17"/>
                  </a:lnTo>
                  <a:lnTo>
                    <a:pt x="1288" y="17"/>
                  </a:lnTo>
                  <a:lnTo>
                    <a:pt x="1134" y="81"/>
                  </a:lnTo>
                  <a:lnTo>
                    <a:pt x="1120" y="105"/>
                  </a:lnTo>
                  <a:lnTo>
                    <a:pt x="1113" y="95"/>
                  </a:lnTo>
                  <a:lnTo>
                    <a:pt x="1113" y="90"/>
                  </a:lnTo>
                  <a:lnTo>
                    <a:pt x="1118" y="83"/>
                  </a:lnTo>
                  <a:close/>
                  <a:moveTo>
                    <a:pt x="31" y="547"/>
                  </a:moveTo>
                  <a:lnTo>
                    <a:pt x="31" y="547"/>
                  </a:lnTo>
                  <a:lnTo>
                    <a:pt x="0" y="535"/>
                  </a:lnTo>
                  <a:lnTo>
                    <a:pt x="36" y="483"/>
                  </a:lnTo>
                  <a:lnTo>
                    <a:pt x="92" y="424"/>
                  </a:lnTo>
                  <a:lnTo>
                    <a:pt x="152" y="384"/>
                  </a:lnTo>
                  <a:lnTo>
                    <a:pt x="199" y="388"/>
                  </a:lnTo>
                  <a:lnTo>
                    <a:pt x="199" y="398"/>
                  </a:lnTo>
                  <a:lnTo>
                    <a:pt x="175" y="400"/>
                  </a:lnTo>
                  <a:lnTo>
                    <a:pt x="163" y="407"/>
                  </a:lnTo>
                  <a:lnTo>
                    <a:pt x="137" y="419"/>
                  </a:lnTo>
                  <a:lnTo>
                    <a:pt x="71" y="493"/>
                  </a:lnTo>
                  <a:lnTo>
                    <a:pt x="52" y="526"/>
                  </a:lnTo>
                  <a:lnTo>
                    <a:pt x="31" y="547"/>
                  </a:lnTo>
                  <a:close/>
                  <a:moveTo>
                    <a:pt x="263" y="317"/>
                  </a:moveTo>
                  <a:lnTo>
                    <a:pt x="263" y="317"/>
                  </a:lnTo>
                  <a:lnTo>
                    <a:pt x="249" y="296"/>
                  </a:lnTo>
                  <a:lnTo>
                    <a:pt x="258" y="268"/>
                  </a:lnTo>
                  <a:lnTo>
                    <a:pt x="305" y="249"/>
                  </a:lnTo>
                  <a:lnTo>
                    <a:pt x="320" y="232"/>
                  </a:lnTo>
                  <a:lnTo>
                    <a:pt x="341" y="232"/>
                  </a:lnTo>
                  <a:lnTo>
                    <a:pt x="462" y="199"/>
                  </a:lnTo>
                  <a:lnTo>
                    <a:pt x="476" y="187"/>
                  </a:lnTo>
                  <a:lnTo>
                    <a:pt x="488" y="176"/>
                  </a:lnTo>
                  <a:lnTo>
                    <a:pt x="620" y="140"/>
                  </a:lnTo>
                  <a:lnTo>
                    <a:pt x="601" y="171"/>
                  </a:lnTo>
                  <a:lnTo>
                    <a:pt x="575" y="183"/>
                  </a:lnTo>
                  <a:lnTo>
                    <a:pt x="523" y="187"/>
                  </a:lnTo>
                  <a:lnTo>
                    <a:pt x="526" y="192"/>
                  </a:lnTo>
                  <a:lnTo>
                    <a:pt x="528" y="204"/>
                  </a:lnTo>
                  <a:lnTo>
                    <a:pt x="530" y="209"/>
                  </a:lnTo>
                  <a:lnTo>
                    <a:pt x="519" y="216"/>
                  </a:lnTo>
                  <a:lnTo>
                    <a:pt x="481" y="223"/>
                  </a:lnTo>
                  <a:lnTo>
                    <a:pt x="443" y="242"/>
                  </a:lnTo>
                  <a:lnTo>
                    <a:pt x="410" y="254"/>
                  </a:lnTo>
                  <a:lnTo>
                    <a:pt x="289" y="317"/>
                  </a:lnTo>
                  <a:lnTo>
                    <a:pt x="263" y="317"/>
                  </a:lnTo>
                  <a:close/>
                  <a:moveTo>
                    <a:pt x="684" y="166"/>
                  </a:moveTo>
                  <a:lnTo>
                    <a:pt x="684" y="166"/>
                  </a:lnTo>
                  <a:lnTo>
                    <a:pt x="668" y="145"/>
                  </a:lnTo>
                  <a:lnTo>
                    <a:pt x="670" y="123"/>
                  </a:lnTo>
                  <a:lnTo>
                    <a:pt x="684" y="109"/>
                  </a:lnTo>
                  <a:lnTo>
                    <a:pt x="698" y="114"/>
                  </a:lnTo>
                  <a:lnTo>
                    <a:pt x="916" y="88"/>
                  </a:lnTo>
                  <a:lnTo>
                    <a:pt x="957" y="105"/>
                  </a:lnTo>
                  <a:lnTo>
                    <a:pt x="867" y="133"/>
                  </a:lnTo>
                  <a:lnTo>
                    <a:pt x="774" y="140"/>
                  </a:lnTo>
                  <a:lnTo>
                    <a:pt x="751" y="147"/>
                  </a:lnTo>
                  <a:lnTo>
                    <a:pt x="708" y="171"/>
                  </a:lnTo>
                  <a:lnTo>
                    <a:pt x="684" y="1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189730" y="2035199"/>
              <a:ext cx="1627725" cy="1251782"/>
            </a:xfrm>
            <a:custGeom>
              <a:avLst/>
              <a:gdLst>
                <a:gd name="T0" fmla="*/ 1627 w 1691"/>
                <a:gd name="T1" fmla="*/ 561 h 1242"/>
                <a:gd name="T2" fmla="*/ 1582 w 1691"/>
                <a:gd name="T3" fmla="*/ 629 h 1242"/>
                <a:gd name="T4" fmla="*/ 1554 w 1691"/>
                <a:gd name="T5" fmla="*/ 679 h 1242"/>
                <a:gd name="T6" fmla="*/ 1686 w 1691"/>
                <a:gd name="T7" fmla="*/ 755 h 1242"/>
                <a:gd name="T8" fmla="*/ 1672 w 1691"/>
                <a:gd name="T9" fmla="*/ 797 h 1242"/>
                <a:gd name="T10" fmla="*/ 1438 w 1691"/>
                <a:gd name="T11" fmla="*/ 932 h 1242"/>
                <a:gd name="T12" fmla="*/ 1307 w 1691"/>
                <a:gd name="T13" fmla="*/ 1001 h 1242"/>
                <a:gd name="T14" fmla="*/ 1213 w 1691"/>
                <a:gd name="T15" fmla="*/ 996 h 1242"/>
                <a:gd name="T16" fmla="*/ 1154 w 1691"/>
                <a:gd name="T17" fmla="*/ 975 h 1242"/>
                <a:gd name="T18" fmla="*/ 1038 w 1691"/>
                <a:gd name="T19" fmla="*/ 958 h 1242"/>
                <a:gd name="T20" fmla="*/ 1021 w 1691"/>
                <a:gd name="T21" fmla="*/ 998 h 1242"/>
                <a:gd name="T22" fmla="*/ 895 w 1691"/>
                <a:gd name="T23" fmla="*/ 1055 h 1242"/>
                <a:gd name="T24" fmla="*/ 919 w 1691"/>
                <a:gd name="T25" fmla="*/ 1157 h 1242"/>
                <a:gd name="T26" fmla="*/ 853 w 1691"/>
                <a:gd name="T27" fmla="*/ 1136 h 1242"/>
                <a:gd name="T28" fmla="*/ 822 w 1691"/>
                <a:gd name="T29" fmla="*/ 1138 h 1242"/>
                <a:gd name="T30" fmla="*/ 628 w 1691"/>
                <a:gd name="T31" fmla="*/ 1110 h 1242"/>
                <a:gd name="T32" fmla="*/ 491 w 1691"/>
                <a:gd name="T33" fmla="*/ 1079 h 1242"/>
                <a:gd name="T34" fmla="*/ 379 w 1691"/>
                <a:gd name="T35" fmla="*/ 1100 h 1242"/>
                <a:gd name="T36" fmla="*/ 327 w 1691"/>
                <a:gd name="T37" fmla="*/ 1202 h 1242"/>
                <a:gd name="T38" fmla="*/ 135 w 1691"/>
                <a:gd name="T39" fmla="*/ 1190 h 1242"/>
                <a:gd name="T40" fmla="*/ 12 w 1691"/>
                <a:gd name="T41" fmla="*/ 1133 h 1242"/>
                <a:gd name="T42" fmla="*/ 8 w 1691"/>
                <a:gd name="T43" fmla="*/ 1098 h 1242"/>
                <a:gd name="T44" fmla="*/ 100 w 1691"/>
                <a:gd name="T45" fmla="*/ 1036 h 1242"/>
                <a:gd name="T46" fmla="*/ 105 w 1691"/>
                <a:gd name="T47" fmla="*/ 1006 h 1242"/>
                <a:gd name="T48" fmla="*/ 195 w 1691"/>
                <a:gd name="T49" fmla="*/ 882 h 1242"/>
                <a:gd name="T50" fmla="*/ 325 w 1691"/>
                <a:gd name="T51" fmla="*/ 861 h 1242"/>
                <a:gd name="T52" fmla="*/ 408 w 1691"/>
                <a:gd name="T53" fmla="*/ 842 h 1242"/>
                <a:gd name="T54" fmla="*/ 571 w 1691"/>
                <a:gd name="T55" fmla="*/ 880 h 1242"/>
                <a:gd name="T56" fmla="*/ 552 w 1691"/>
                <a:gd name="T57" fmla="*/ 823 h 1242"/>
                <a:gd name="T58" fmla="*/ 502 w 1691"/>
                <a:gd name="T59" fmla="*/ 693 h 1242"/>
                <a:gd name="T60" fmla="*/ 481 w 1691"/>
                <a:gd name="T61" fmla="*/ 677 h 1242"/>
                <a:gd name="T62" fmla="*/ 465 w 1691"/>
                <a:gd name="T63" fmla="*/ 698 h 1242"/>
                <a:gd name="T64" fmla="*/ 415 w 1691"/>
                <a:gd name="T65" fmla="*/ 698 h 1242"/>
                <a:gd name="T66" fmla="*/ 431 w 1691"/>
                <a:gd name="T67" fmla="*/ 660 h 1242"/>
                <a:gd name="T68" fmla="*/ 446 w 1691"/>
                <a:gd name="T69" fmla="*/ 634 h 1242"/>
                <a:gd name="T70" fmla="*/ 438 w 1691"/>
                <a:gd name="T71" fmla="*/ 599 h 1242"/>
                <a:gd name="T72" fmla="*/ 391 w 1691"/>
                <a:gd name="T73" fmla="*/ 570 h 1242"/>
                <a:gd name="T74" fmla="*/ 370 w 1691"/>
                <a:gd name="T75" fmla="*/ 544 h 1242"/>
                <a:gd name="T76" fmla="*/ 332 w 1691"/>
                <a:gd name="T77" fmla="*/ 473 h 1242"/>
                <a:gd name="T78" fmla="*/ 488 w 1691"/>
                <a:gd name="T79" fmla="*/ 322 h 1242"/>
                <a:gd name="T80" fmla="*/ 666 w 1691"/>
                <a:gd name="T81" fmla="*/ 177 h 1242"/>
                <a:gd name="T82" fmla="*/ 742 w 1691"/>
                <a:gd name="T83" fmla="*/ 0 h 1242"/>
                <a:gd name="T84" fmla="*/ 805 w 1691"/>
                <a:gd name="T85" fmla="*/ 59 h 1242"/>
                <a:gd name="T86" fmla="*/ 905 w 1691"/>
                <a:gd name="T87" fmla="*/ 12 h 1242"/>
                <a:gd name="T88" fmla="*/ 952 w 1691"/>
                <a:gd name="T89" fmla="*/ 66 h 1242"/>
                <a:gd name="T90" fmla="*/ 997 w 1691"/>
                <a:gd name="T91" fmla="*/ 142 h 1242"/>
                <a:gd name="T92" fmla="*/ 952 w 1691"/>
                <a:gd name="T93" fmla="*/ 215 h 1242"/>
                <a:gd name="T94" fmla="*/ 945 w 1691"/>
                <a:gd name="T95" fmla="*/ 291 h 1242"/>
                <a:gd name="T96" fmla="*/ 1004 w 1691"/>
                <a:gd name="T97" fmla="*/ 362 h 1242"/>
                <a:gd name="T98" fmla="*/ 1021 w 1691"/>
                <a:gd name="T99" fmla="*/ 393 h 1242"/>
                <a:gd name="T100" fmla="*/ 1026 w 1691"/>
                <a:gd name="T101" fmla="*/ 416 h 1242"/>
                <a:gd name="T102" fmla="*/ 1045 w 1691"/>
                <a:gd name="T103" fmla="*/ 431 h 1242"/>
                <a:gd name="T104" fmla="*/ 1137 w 1691"/>
                <a:gd name="T105" fmla="*/ 416 h 1242"/>
                <a:gd name="T106" fmla="*/ 1277 w 1691"/>
                <a:gd name="T107" fmla="*/ 383 h 1242"/>
                <a:gd name="T108" fmla="*/ 1388 w 1691"/>
                <a:gd name="T109" fmla="*/ 473 h 1242"/>
                <a:gd name="T110" fmla="*/ 1464 w 1691"/>
                <a:gd name="T111" fmla="*/ 476 h 1242"/>
                <a:gd name="T112" fmla="*/ 1506 w 1691"/>
                <a:gd name="T113" fmla="*/ 478 h 1242"/>
                <a:gd name="T114" fmla="*/ 1532 w 1691"/>
                <a:gd name="T115" fmla="*/ 494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91" h="1242">
                  <a:moveTo>
                    <a:pt x="1528" y="542"/>
                  </a:moveTo>
                  <a:lnTo>
                    <a:pt x="1528" y="542"/>
                  </a:lnTo>
                  <a:lnTo>
                    <a:pt x="1622" y="554"/>
                  </a:lnTo>
                  <a:lnTo>
                    <a:pt x="1632" y="561"/>
                  </a:lnTo>
                  <a:lnTo>
                    <a:pt x="1627" y="561"/>
                  </a:lnTo>
                  <a:lnTo>
                    <a:pt x="1613" y="570"/>
                  </a:lnTo>
                  <a:lnTo>
                    <a:pt x="1599" y="589"/>
                  </a:lnTo>
                  <a:lnTo>
                    <a:pt x="1594" y="599"/>
                  </a:lnTo>
                  <a:lnTo>
                    <a:pt x="1589" y="618"/>
                  </a:lnTo>
                  <a:lnTo>
                    <a:pt x="1582" y="629"/>
                  </a:lnTo>
                  <a:lnTo>
                    <a:pt x="1573" y="634"/>
                  </a:lnTo>
                  <a:lnTo>
                    <a:pt x="1561" y="636"/>
                  </a:lnTo>
                  <a:lnTo>
                    <a:pt x="1554" y="641"/>
                  </a:lnTo>
                  <a:lnTo>
                    <a:pt x="1549" y="658"/>
                  </a:lnTo>
                  <a:lnTo>
                    <a:pt x="1554" y="679"/>
                  </a:lnTo>
                  <a:lnTo>
                    <a:pt x="1568" y="688"/>
                  </a:lnTo>
                  <a:lnTo>
                    <a:pt x="1589" y="693"/>
                  </a:lnTo>
                  <a:lnTo>
                    <a:pt x="1655" y="724"/>
                  </a:lnTo>
                  <a:lnTo>
                    <a:pt x="1682" y="748"/>
                  </a:lnTo>
                  <a:lnTo>
                    <a:pt x="1686" y="755"/>
                  </a:lnTo>
                  <a:lnTo>
                    <a:pt x="1691" y="764"/>
                  </a:lnTo>
                  <a:lnTo>
                    <a:pt x="1691" y="783"/>
                  </a:lnTo>
                  <a:lnTo>
                    <a:pt x="1686" y="788"/>
                  </a:lnTo>
                  <a:lnTo>
                    <a:pt x="1679" y="790"/>
                  </a:lnTo>
                  <a:lnTo>
                    <a:pt x="1672" y="797"/>
                  </a:lnTo>
                  <a:lnTo>
                    <a:pt x="1655" y="840"/>
                  </a:lnTo>
                  <a:lnTo>
                    <a:pt x="1637" y="866"/>
                  </a:lnTo>
                  <a:lnTo>
                    <a:pt x="1610" y="882"/>
                  </a:lnTo>
                  <a:lnTo>
                    <a:pt x="1528" y="892"/>
                  </a:lnTo>
                  <a:lnTo>
                    <a:pt x="1438" y="932"/>
                  </a:lnTo>
                  <a:lnTo>
                    <a:pt x="1395" y="972"/>
                  </a:lnTo>
                  <a:lnTo>
                    <a:pt x="1378" y="980"/>
                  </a:lnTo>
                  <a:lnTo>
                    <a:pt x="1360" y="982"/>
                  </a:lnTo>
                  <a:lnTo>
                    <a:pt x="1298" y="968"/>
                  </a:lnTo>
                  <a:lnTo>
                    <a:pt x="1307" y="1001"/>
                  </a:lnTo>
                  <a:lnTo>
                    <a:pt x="1305" y="1017"/>
                  </a:lnTo>
                  <a:lnTo>
                    <a:pt x="1272" y="1029"/>
                  </a:lnTo>
                  <a:lnTo>
                    <a:pt x="1267" y="1006"/>
                  </a:lnTo>
                  <a:lnTo>
                    <a:pt x="1251" y="998"/>
                  </a:lnTo>
                  <a:lnTo>
                    <a:pt x="1213" y="996"/>
                  </a:lnTo>
                  <a:lnTo>
                    <a:pt x="1208" y="991"/>
                  </a:lnTo>
                  <a:lnTo>
                    <a:pt x="1196" y="972"/>
                  </a:lnTo>
                  <a:lnTo>
                    <a:pt x="1189" y="968"/>
                  </a:lnTo>
                  <a:lnTo>
                    <a:pt x="1182" y="968"/>
                  </a:lnTo>
                  <a:lnTo>
                    <a:pt x="1154" y="975"/>
                  </a:lnTo>
                  <a:lnTo>
                    <a:pt x="1120" y="965"/>
                  </a:lnTo>
                  <a:lnTo>
                    <a:pt x="1087" y="944"/>
                  </a:lnTo>
                  <a:lnTo>
                    <a:pt x="1056" y="930"/>
                  </a:lnTo>
                  <a:lnTo>
                    <a:pt x="1026" y="951"/>
                  </a:lnTo>
                  <a:lnTo>
                    <a:pt x="1038" y="958"/>
                  </a:lnTo>
                  <a:lnTo>
                    <a:pt x="1075" y="994"/>
                  </a:lnTo>
                  <a:lnTo>
                    <a:pt x="1090" y="1013"/>
                  </a:lnTo>
                  <a:lnTo>
                    <a:pt x="1075" y="1010"/>
                  </a:lnTo>
                  <a:lnTo>
                    <a:pt x="1052" y="1006"/>
                  </a:lnTo>
                  <a:lnTo>
                    <a:pt x="1021" y="998"/>
                  </a:lnTo>
                  <a:lnTo>
                    <a:pt x="983" y="1013"/>
                  </a:lnTo>
                  <a:lnTo>
                    <a:pt x="971" y="1020"/>
                  </a:lnTo>
                  <a:lnTo>
                    <a:pt x="952" y="1036"/>
                  </a:lnTo>
                  <a:lnTo>
                    <a:pt x="933" y="1046"/>
                  </a:lnTo>
                  <a:lnTo>
                    <a:pt x="895" y="1055"/>
                  </a:lnTo>
                  <a:lnTo>
                    <a:pt x="881" y="1067"/>
                  </a:lnTo>
                  <a:lnTo>
                    <a:pt x="879" y="1081"/>
                  </a:lnTo>
                  <a:lnTo>
                    <a:pt x="903" y="1098"/>
                  </a:lnTo>
                  <a:lnTo>
                    <a:pt x="917" y="1126"/>
                  </a:lnTo>
                  <a:lnTo>
                    <a:pt x="919" y="1157"/>
                  </a:lnTo>
                  <a:lnTo>
                    <a:pt x="903" y="1174"/>
                  </a:lnTo>
                  <a:lnTo>
                    <a:pt x="900" y="1176"/>
                  </a:lnTo>
                  <a:lnTo>
                    <a:pt x="874" y="1159"/>
                  </a:lnTo>
                  <a:lnTo>
                    <a:pt x="872" y="1157"/>
                  </a:lnTo>
                  <a:lnTo>
                    <a:pt x="853" y="1136"/>
                  </a:lnTo>
                  <a:lnTo>
                    <a:pt x="848" y="1129"/>
                  </a:lnTo>
                  <a:lnTo>
                    <a:pt x="843" y="1129"/>
                  </a:lnTo>
                  <a:lnTo>
                    <a:pt x="841" y="1129"/>
                  </a:lnTo>
                  <a:lnTo>
                    <a:pt x="832" y="1131"/>
                  </a:lnTo>
                  <a:lnTo>
                    <a:pt x="822" y="1138"/>
                  </a:lnTo>
                  <a:lnTo>
                    <a:pt x="824" y="1159"/>
                  </a:lnTo>
                  <a:lnTo>
                    <a:pt x="727" y="1162"/>
                  </a:lnTo>
                  <a:lnTo>
                    <a:pt x="656" y="1119"/>
                  </a:lnTo>
                  <a:lnTo>
                    <a:pt x="637" y="1117"/>
                  </a:lnTo>
                  <a:lnTo>
                    <a:pt x="628" y="1110"/>
                  </a:lnTo>
                  <a:lnTo>
                    <a:pt x="614" y="1081"/>
                  </a:lnTo>
                  <a:lnTo>
                    <a:pt x="609" y="1077"/>
                  </a:lnTo>
                  <a:lnTo>
                    <a:pt x="566" y="1069"/>
                  </a:lnTo>
                  <a:lnTo>
                    <a:pt x="505" y="1084"/>
                  </a:lnTo>
                  <a:lnTo>
                    <a:pt x="491" y="1079"/>
                  </a:lnTo>
                  <a:lnTo>
                    <a:pt x="472" y="1067"/>
                  </a:lnTo>
                  <a:lnTo>
                    <a:pt x="455" y="1077"/>
                  </a:lnTo>
                  <a:lnTo>
                    <a:pt x="438" y="1091"/>
                  </a:lnTo>
                  <a:lnTo>
                    <a:pt x="420" y="1100"/>
                  </a:lnTo>
                  <a:lnTo>
                    <a:pt x="379" y="1100"/>
                  </a:lnTo>
                  <a:lnTo>
                    <a:pt x="363" y="1112"/>
                  </a:lnTo>
                  <a:lnTo>
                    <a:pt x="356" y="1140"/>
                  </a:lnTo>
                  <a:lnTo>
                    <a:pt x="353" y="1166"/>
                  </a:lnTo>
                  <a:lnTo>
                    <a:pt x="341" y="1188"/>
                  </a:lnTo>
                  <a:lnTo>
                    <a:pt x="327" y="1202"/>
                  </a:lnTo>
                  <a:lnTo>
                    <a:pt x="308" y="1214"/>
                  </a:lnTo>
                  <a:lnTo>
                    <a:pt x="138" y="1242"/>
                  </a:lnTo>
                  <a:lnTo>
                    <a:pt x="128" y="1240"/>
                  </a:lnTo>
                  <a:lnTo>
                    <a:pt x="138" y="1216"/>
                  </a:lnTo>
                  <a:lnTo>
                    <a:pt x="135" y="1190"/>
                  </a:lnTo>
                  <a:lnTo>
                    <a:pt x="100" y="1169"/>
                  </a:lnTo>
                  <a:lnTo>
                    <a:pt x="88" y="1174"/>
                  </a:lnTo>
                  <a:lnTo>
                    <a:pt x="67" y="1174"/>
                  </a:lnTo>
                  <a:lnTo>
                    <a:pt x="29" y="1150"/>
                  </a:lnTo>
                  <a:lnTo>
                    <a:pt x="12" y="1133"/>
                  </a:lnTo>
                  <a:lnTo>
                    <a:pt x="10" y="1121"/>
                  </a:lnTo>
                  <a:lnTo>
                    <a:pt x="8" y="1112"/>
                  </a:lnTo>
                  <a:lnTo>
                    <a:pt x="10" y="1112"/>
                  </a:lnTo>
                  <a:lnTo>
                    <a:pt x="8" y="1112"/>
                  </a:lnTo>
                  <a:lnTo>
                    <a:pt x="8" y="1098"/>
                  </a:lnTo>
                  <a:lnTo>
                    <a:pt x="8" y="1086"/>
                  </a:lnTo>
                  <a:lnTo>
                    <a:pt x="8" y="1084"/>
                  </a:lnTo>
                  <a:lnTo>
                    <a:pt x="0" y="1074"/>
                  </a:lnTo>
                  <a:lnTo>
                    <a:pt x="29" y="1072"/>
                  </a:lnTo>
                  <a:lnTo>
                    <a:pt x="100" y="1036"/>
                  </a:lnTo>
                  <a:lnTo>
                    <a:pt x="109" y="1029"/>
                  </a:lnTo>
                  <a:lnTo>
                    <a:pt x="109" y="1024"/>
                  </a:lnTo>
                  <a:lnTo>
                    <a:pt x="109" y="1020"/>
                  </a:lnTo>
                  <a:lnTo>
                    <a:pt x="107" y="1015"/>
                  </a:lnTo>
                  <a:lnTo>
                    <a:pt x="105" y="1006"/>
                  </a:lnTo>
                  <a:lnTo>
                    <a:pt x="133" y="944"/>
                  </a:lnTo>
                  <a:lnTo>
                    <a:pt x="138" y="937"/>
                  </a:lnTo>
                  <a:lnTo>
                    <a:pt x="157" y="887"/>
                  </a:lnTo>
                  <a:lnTo>
                    <a:pt x="171" y="887"/>
                  </a:lnTo>
                  <a:lnTo>
                    <a:pt x="195" y="882"/>
                  </a:lnTo>
                  <a:lnTo>
                    <a:pt x="209" y="868"/>
                  </a:lnTo>
                  <a:lnTo>
                    <a:pt x="223" y="864"/>
                  </a:lnTo>
                  <a:lnTo>
                    <a:pt x="277" y="890"/>
                  </a:lnTo>
                  <a:lnTo>
                    <a:pt x="299" y="885"/>
                  </a:lnTo>
                  <a:lnTo>
                    <a:pt x="325" y="861"/>
                  </a:lnTo>
                  <a:lnTo>
                    <a:pt x="344" y="854"/>
                  </a:lnTo>
                  <a:lnTo>
                    <a:pt x="370" y="861"/>
                  </a:lnTo>
                  <a:lnTo>
                    <a:pt x="382" y="861"/>
                  </a:lnTo>
                  <a:lnTo>
                    <a:pt x="389" y="856"/>
                  </a:lnTo>
                  <a:lnTo>
                    <a:pt x="408" y="842"/>
                  </a:lnTo>
                  <a:lnTo>
                    <a:pt x="417" y="838"/>
                  </a:lnTo>
                  <a:lnTo>
                    <a:pt x="460" y="845"/>
                  </a:lnTo>
                  <a:lnTo>
                    <a:pt x="536" y="882"/>
                  </a:lnTo>
                  <a:lnTo>
                    <a:pt x="569" y="887"/>
                  </a:lnTo>
                  <a:lnTo>
                    <a:pt x="571" y="880"/>
                  </a:lnTo>
                  <a:lnTo>
                    <a:pt x="569" y="856"/>
                  </a:lnTo>
                  <a:lnTo>
                    <a:pt x="566" y="849"/>
                  </a:lnTo>
                  <a:lnTo>
                    <a:pt x="564" y="842"/>
                  </a:lnTo>
                  <a:lnTo>
                    <a:pt x="562" y="838"/>
                  </a:lnTo>
                  <a:lnTo>
                    <a:pt x="552" y="823"/>
                  </a:lnTo>
                  <a:lnTo>
                    <a:pt x="531" y="804"/>
                  </a:lnTo>
                  <a:lnTo>
                    <a:pt x="519" y="783"/>
                  </a:lnTo>
                  <a:lnTo>
                    <a:pt x="507" y="738"/>
                  </a:lnTo>
                  <a:lnTo>
                    <a:pt x="505" y="700"/>
                  </a:lnTo>
                  <a:lnTo>
                    <a:pt x="502" y="693"/>
                  </a:lnTo>
                  <a:lnTo>
                    <a:pt x="500" y="684"/>
                  </a:lnTo>
                  <a:lnTo>
                    <a:pt x="491" y="653"/>
                  </a:lnTo>
                  <a:lnTo>
                    <a:pt x="476" y="658"/>
                  </a:lnTo>
                  <a:lnTo>
                    <a:pt x="481" y="670"/>
                  </a:lnTo>
                  <a:lnTo>
                    <a:pt x="481" y="677"/>
                  </a:lnTo>
                  <a:lnTo>
                    <a:pt x="479" y="681"/>
                  </a:lnTo>
                  <a:lnTo>
                    <a:pt x="476" y="688"/>
                  </a:lnTo>
                  <a:lnTo>
                    <a:pt x="472" y="693"/>
                  </a:lnTo>
                  <a:lnTo>
                    <a:pt x="469" y="698"/>
                  </a:lnTo>
                  <a:lnTo>
                    <a:pt x="465" y="698"/>
                  </a:lnTo>
                  <a:lnTo>
                    <a:pt x="462" y="698"/>
                  </a:lnTo>
                  <a:lnTo>
                    <a:pt x="453" y="707"/>
                  </a:lnTo>
                  <a:lnTo>
                    <a:pt x="446" y="710"/>
                  </a:lnTo>
                  <a:lnTo>
                    <a:pt x="417" y="700"/>
                  </a:lnTo>
                  <a:lnTo>
                    <a:pt x="415" y="698"/>
                  </a:lnTo>
                  <a:lnTo>
                    <a:pt x="412" y="693"/>
                  </a:lnTo>
                  <a:lnTo>
                    <a:pt x="420" y="686"/>
                  </a:lnTo>
                  <a:lnTo>
                    <a:pt x="424" y="681"/>
                  </a:lnTo>
                  <a:lnTo>
                    <a:pt x="427" y="677"/>
                  </a:lnTo>
                  <a:lnTo>
                    <a:pt x="431" y="660"/>
                  </a:lnTo>
                  <a:lnTo>
                    <a:pt x="436" y="644"/>
                  </a:lnTo>
                  <a:lnTo>
                    <a:pt x="448" y="644"/>
                  </a:lnTo>
                  <a:lnTo>
                    <a:pt x="448" y="641"/>
                  </a:lnTo>
                  <a:lnTo>
                    <a:pt x="448" y="639"/>
                  </a:lnTo>
                  <a:lnTo>
                    <a:pt x="446" y="634"/>
                  </a:lnTo>
                  <a:lnTo>
                    <a:pt x="446" y="625"/>
                  </a:lnTo>
                  <a:lnTo>
                    <a:pt x="448" y="615"/>
                  </a:lnTo>
                  <a:lnTo>
                    <a:pt x="448" y="608"/>
                  </a:lnTo>
                  <a:lnTo>
                    <a:pt x="446" y="606"/>
                  </a:lnTo>
                  <a:lnTo>
                    <a:pt x="438" y="599"/>
                  </a:lnTo>
                  <a:lnTo>
                    <a:pt x="431" y="594"/>
                  </a:lnTo>
                  <a:lnTo>
                    <a:pt x="427" y="591"/>
                  </a:lnTo>
                  <a:lnTo>
                    <a:pt x="417" y="580"/>
                  </a:lnTo>
                  <a:lnTo>
                    <a:pt x="410" y="575"/>
                  </a:lnTo>
                  <a:lnTo>
                    <a:pt x="391" y="570"/>
                  </a:lnTo>
                  <a:lnTo>
                    <a:pt x="367" y="565"/>
                  </a:lnTo>
                  <a:lnTo>
                    <a:pt x="360" y="556"/>
                  </a:lnTo>
                  <a:lnTo>
                    <a:pt x="360" y="551"/>
                  </a:lnTo>
                  <a:lnTo>
                    <a:pt x="363" y="549"/>
                  </a:lnTo>
                  <a:lnTo>
                    <a:pt x="370" y="544"/>
                  </a:lnTo>
                  <a:lnTo>
                    <a:pt x="372" y="537"/>
                  </a:lnTo>
                  <a:lnTo>
                    <a:pt x="372" y="523"/>
                  </a:lnTo>
                  <a:lnTo>
                    <a:pt x="337" y="497"/>
                  </a:lnTo>
                  <a:lnTo>
                    <a:pt x="330" y="490"/>
                  </a:lnTo>
                  <a:lnTo>
                    <a:pt x="332" y="473"/>
                  </a:lnTo>
                  <a:lnTo>
                    <a:pt x="334" y="431"/>
                  </a:lnTo>
                  <a:lnTo>
                    <a:pt x="375" y="433"/>
                  </a:lnTo>
                  <a:lnTo>
                    <a:pt x="453" y="407"/>
                  </a:lnTo>
                  <a:lnTo>
                    <a:pt x="462" y="395"/>
                  </a:lnTo>
                  <a:lnTo>
                    <a:pt x="488" y="322"/>
                  </a:lnTo>
                  <a:lnTo>
                    <a:pt x="526" y="267"/>
                  </a:lnTo>
                  <a:lnTo>
                    <a:pt x="554" y="241"/>
                  </a:lnTo>
                  <a:lnTo>
                    <a:pt x="607" y="222"/>
                  </a:lnTo>
                  <a:lnTo>
                    <a:pt x="637" y="203"/>
                  </a:lnTo>
                  <a:lnTo>
                    <a:pt x="666" y="177"/>
                  </a:lnTo>
                  <a:lnTo>
                    <a:pt x="685" y="154"/>
                  </a:lnTo>
                  <a:lnTo>
                    <a:pt x="718" y="99"/>
                  </a:lnTo>
                  <a:lnTo>
                    <a:pt x="732" y="66"/>
                  </a:lnTo>
                  <a:lnTo>
                    <a:pt x="742" y="31"/>
                  </a:lnTo>
                  <a:lnTo>
                    <a:pt x="742" y="0"/>
                  </a:lnTo>
                  <a:lnTo>
                    <a:pt x="756" y="0"/>
                  </a:lnTo>
                  <a:lnTo>
                    <a:pt x="770" y="17"/>
                  </a:lnTo>
                  <a:lnTo>
                    <a:pt x="791" y="54"/>
                  </a:lnTo>
                  <a:lnTo>
                    <a:pt x="798" y="59"/>
                  </a:lnTo>
                  <a:lnTo>
                    <a:pt x="805" y="59"/>
                  </a:lnTo>
                  <a:lnTo>
                    <a:pt x="834" y="50"/>
                  </a:lnTo>
                  <a:lnTo>
                    <a:pt x="862" y="21"/>
                  </a:lnTo>
                  <a:lnTo>
                    <a:pt x="886" y="5"/>
                  </a:lnTo>
                  <a:lnTo>
                    <a:pt x="898" y="9"/>
                  </a:lnTo>
                  <a:lnTo>
                    <a:pt x="905" y="12"/>
                  </a:lnTo>
                  <a:lnTo>
                    <a:pt x="912" y="21"/>
                  </a:lnTo>
                  <a:lnTo>
                    <a:pt x="921" y="35"/>
                  </a:lnTo>
                  <a:lnTo>
                    <a:pt x="938" y="52"/>
                  </a:lnTo>
                  <a:lnTo>
                    <a:pt x="945" y="57"/>
                  </a:lnTo>
                  <a:lnTo>
                    <a:pt x="952" y="66"/>
                  </a:lnTo>
                  <a:lnTo>
                    <a:pt x="964" y="90"/>
                  </a:lnTo>
                  <a:lnTo>
                    <a:pt x="971" y="106"/>
                  </a:lnTo>
                  <a:lnTo>
                    <a:pt x="993" y="135"/>
                  </a:lnTo>
                  <a:lnTo>
                    <a:pt x="995" y="137"/>
                  </a:lnTo>
                  <a:lnTo>
                    <a:pt x="997" y="142"/>
                  </a:lnTo>
                  <a:lnTo>
                    <a:pt x="997" y="158"/>
                  </a:lnTo>
                  <a:lnTo>
                    <a:pt x="988" y="196"/>
                  </a:lnTo>
                  <a:lnTo>
                    <a:pt x="957" y="211"/>
                  </a:lnTo>
                  <a:lnTo>
                    <a:pt x="955" y="213"/>
                  </a:lnTo>
                  <a:lnTo>
                    <a:pt x="952" y="215"/>
                  </a:lnTo>
                  <a:lnTo>
                    <a:pt x="957" y="225"/>
                  </a:lnTo>
                  <a:lnTo>
                    <a:pt x="959" y="232"/>
                  </a:lnTo>
                  <a:lnTo>
                    <a:pt x="952" y="244"/>
                  </a:lnTo>
                  <a:lnTo>
                    <a:pt x="945" y="279"/>
                  </a:lnTo>
                  <a:lnTo>
                    <a:pt x="945" y="291"/>
                  </a:lnTo>
                  <a:lnTo>
                    <a:pt x="950" y="296"/>
                  </a:lnTo>
                  <a:lnTo>
                    <a:pt x="959" y="308"/>
                  </a:lnTo>
                  <a:lnTo>
                    <a:pt x="964" y="312"/>
                  </a:lnTo>
                  <a:lnTo>
                    <a:pt x="985" y="322"/>
                  </a:lnTo>
                  <a:lnTo>
                    <a:pt x="1004" y="362"/>
                  </a:lnTo>
                  <a:lnTo>
                    <a:pt x="1007" y="376"/>
                  </a:lnTo>
                  <a:lnTo>
                    <a:pt x="1004" y="381"/>
                  </a:lnTo>
                  <a:lnTo>
                    <a:pt x="1007" y="386"/>
                  </a:lnTo>
                  <a:lnTo>
                    <a:pt x="1011" y="388"/>
                  </a:lnTo>
                  <a:lnTo>
                    <a:pt x="1021" y="393"/>
                  </a:lnTo>
                  <a:lnTo>
                    <a:pt x="1026" y="395"/>
                  </a:lnTo>
                  <a:lnTo>
                    <a:pt x="1028" y="402"/>
                  </a:lnTo>
                  <a:lnTo>
                    <a:pt x="1026" y="412"/>
                  </a:lnTo>
                  <a:lnTo>
                    <a:pt x="1026" y="414"/>
                  </a:lnTo>
                  <a:lnTo>
                    <a:pt x="1026" y="416"/>
                  </a:lnTo>
                  <a:lnTo>
                    <a:pt x="1028" y="419"/>
                  </a:lnTo>
                  <a:lnTo>
                    <a:pt x="1030" y="423"/>
                  </a:lnTo>
                  <a:lnTo>
                    <a:pt x="1040" y="431"/>
                  </a:lnTo>
                  <a:lnTo>
                    <a:pt x="1042" y="431"/>
                  </a:lnTo>
                  <a:lnTo>
                    <a:pt x="1045" y="431"/>
                  </a:lnTo>
                  <a:lnTo>
                    <a:pt x="1049" y="419"/>
                  </a:lnTo>
                  <a:lnTo>
                    <a:pt x="1059" y="412"/>
                  </a:lnTo>
                  <a:lnTo>
                    <a:pt x="1061" y="409"/>
                  </a:lnTo>
                  <a:lnTo>
                    <a:pt x="1071" y="409"/>
                  </a:lnTo>
                  <a:lnTo>
                    <a:pt x="1137" y="416"/>
                  </a:lnTo>
                  <a:lnTo>
                    <a:pt x="1196" y="412"/>
                  </a:lnTo>
                  <a:lnTo>
                    <a:pt x="1206" y="409"/>
                  </a:lnTo>
                  <a:lnTo>
                    <a:pt x="1217" y="397"/>
                  </a:lnTo>
                  <a:lnTo>
                    <a:pt x="1248" y="381"/>
                  </a:lnTo>
                  <a:lnTo>
                    <a:pt x="1277" y="383"/>
                  </a:lnTo>
                  <a:lnTo>
                    <a:pt x="1284" y="390"/>
                  </a:lnTo>
                  <a:lnTo>
                    <a:pt x="1284" y="393"/>
                  </a:lnTo>
                  <a:lnTo>
                    <a:pt x="1336" y="454"/>
                  </a:lnTo>
                  <a:lnTo>
                    <a:pt x="1364" y="478"/>
                  </a:lnTo>
                  <a:lnTo>
                    <a:pt x="1388" y="473"/>
                  </a:lnTo>
                  <a:lnTo>
                    <a:pt x="1423" y="476"/>
                  </a:lnTo>
                  <a:lnTo>
                    <a:pt x="1449" y="468"/>
                  </a:lnTo>
                  <a:lnTo>
                    <a:pt x="1454" y="468"/>
                  </a:lnTo>
                  <a:lnTo>
                    <a:pt x="1461" y="468"/>
                  </a:lnTo>
                  <a:lnTo>
                    <a:pt x="1464" y="476"/>
                  </a:lnTo>
                  <a:lnTo>
                    <a:pt x="1466" y="483"/>
                  </a:lnTo>
                  <a:lnTo>
                    <a:pt x="1466" y="487"/>
                  </a:lnTo>
                  <a:lnTo>
                    <a:pt x="1471" y="487"/>
                  </a:lnTo>
                  <a:lnTo>
                    <a:pt x="1473" y="490"/>
                  </a:lnTo>
                  <a:lnTo>
                    <a:pt x="1506" y="478"/>
                  </a:lnTo>
                  <a:lnTo>
                    <a:pt x="1513" y="480"/>
                  </a:lnTo>
                  <a:lnTo>
                    <a:pt x="1523" y="483"/>
                  </a:lnTo>
                  <a:lnTo>
                    <a:pt x="1528" y="485"/>
                  </a:lnTo>
                  <a:lnTo>
                    <a:pt x="1530" y="490"/>
                  </a:lnTo>
                  <a:lnTo>
                    <a:pt x="1532" y="494"/>
                  </a:lnTo>
                  <a:lnTo>
                    <a:pt x="1535" y="509"/>
                  </a:lnTo>
                  <a:lnTo>
                    <a:pt x="1535" y="518"/>
                  </a:lnTo>
                  <a:lnTo>
                    <a:pt x="1528" y="54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noEditPoints="1"/>
            </p:cNvSpPr>
            <p:nvPr/>
          </p:nvSpPr>
          <p:spPr bwMode="auto">
            <a:xfrm>
              <a:off x="3058942" y="411510"/>
              <a:ext cx="951993" cy="1044161"/>
            </a:xfrm>
            <a:custGeom>
              <a:avLst/>
              <a:gdLst>
                <a:gd name="T0" fmla="*/ 963 w 989"/>
                <a:gd name="T1" fmla="*/ 506 h 1036"/>
                <a:gd name="T2" fmla="*/ 954 w 989"/>
                <a:gd name="T3" fmla="*/ 416 h 1036"/>
                <a:gd name="T4" fmla="*/ 845 w 989"/>
                <a:gd name="T5" fmla="*/ 392 h 1036"/>
                <a:gd name="T6" fmla="*/ 835 w 989"/>
                <a:gd name="T7" fmla="*/ 350 h 1036"/>
                <a:gd name="T8" fmla="*/ 842 w 989"/>
                <a:gd name="T9" fmla="*/ 326 h 1036"/>
                <a:gd name="T10" fmla="*/ 819 w 989"/>
                <a:gd name="T11" fmla="*/ 340 h 1036"/>
                <a:gd name="T12" fmla="*/ 786 w 989"/>
                <a:gd name="T13" fmla="*/ 338 h 1036"/>
                <a:gd name="T14" fmla="*/ 710 w 989"/>
                <a:gd name="T15" fmla="*/ 307 h 1036"/>
                <a:gd name="T16" fmla="*/ 698 w 989"/>
                <a:gd name="T17" fmla="*/ 293 h 1036"/>
                <a:gd name="T18" fmla="*/ 627 w 989"/>
                <a:gd name="T19" fmla="*/ 156 h 1036"/>
                <a:gd name="T20" fmla="*/ 497 w 989"/>
                <a:gd name="T21" fmla="*/ 125 h 1036"/>
                <a:gd name="T22" fmla="*/ 132 w 989"/>
                <a:gd name="T23" fmla="*/ 246 h 1036"/>
                <a:gd name="T24" fmla="*/ 99 w 989"/>
                <a:gd name="T25" fmla="*/ 234 h 1036"/>
                <a:gd name="T26" fmla="*/ 2 w 989"/>
                <a:gd name="T27" fmla="*/ 260 h 1036"/>
                <a:gd name="T28" fmla="*/ 23 w 989"/>
                <a:gd name="T29" fmla="*/ 317 h 1036"/>
                <a:gd name="T30" fmla="*/ 49 w 989"/>
                <a:gd name="T31" fmla="*/ 324 h 1036"/>
                <a:gd name="T32" fmla="*/ 61 w 989"/>
                <a:gd name="T33" fmla="*/ 338 h 1036"/>
                <a:gd name="T34" fmla="*/ 71 w 989"/>
                <a:gd name="T35" fmla="*/ 336 h 1036"/>
                <a:gd name="T36" fmla="*/ 80 w 989"/>
                <a:gd name="T37" fmla="*/ 331 h 1036"/>
                <a:gd name="T38" fmla="*/ 104 w 989"/>
                <a:gd name="T39" fmla="*/ 348 h 1036"/>
                <a:gd name="T40" fmla="*/ 106 w 989"/>
                <a:gd name="T41" fmla="*/ 383 h 1036"/>
                <a:gd name="T42" fmla="*/ 116 w 989"/>
                <a:gd name="T43" fmla="*/ 388 h 1036"/>
                <a:gd name="T44" fmla="*/ 87 w 989"/>
                <a:gd name="T45" fmla="*/ 421 h 1036"/>
                <a:gd name="T46" fmla="*/ 71 w 989"/>
                <a:gd name="T47" fmla="*/ 473 h 1036"/>
                <a:gd name="T48" fmla="*/ 66 w 989"/>
                <a:gd name="T49" fmla="*/ 511 h 1036"/>
                <a:gd name="T50" fmla="*/ 71 w 989"/>
                <a:gd name="T51" fmla="*/ 523 h 1036"/>
                <a:gd name="T52" fmla="*/ 40 w 989"/>
                <a:gd name="T53" fmla="*/ 579 h 1036"/>
                <a:gd name="T54" fmla="*/ 35 w 989"/>
                <a:gd name="T55" fmla="*/ 665 h 1036"/>
                <a:gd name="T56" fmla="*/ 66 w 989"/>
                <a:gd name="T57" fmla="*/ 688 h 1036"/>
                <a:gd name="T58" fmla="*/ 156 w 989"/>
                <a:gd name="T59" fmla="*/ 712 h 1036"/>
                <a:gd name="T60" fmla="*/ 191 w 989"/>
                <a:gd name="T61" fmla="*/ 714 h 1036"/>
                <a:gd name="T62" fmla="*/ 210 w 989"/>
                <a:gd name="T63" fmla="*/ 662 h 1036"/>
                <a:gd name="T64" fmla="*/ 220 w 989"/>
                <a:gd name="T65" fmla="*/ 624 h 1036"/>
                <a:gd name="T66" fmla="*/ 248 w 989"/>
                <a:gd name="T67" fmla="*/ 577 h 1036"/>
                <a:gd name="T68" fmla="*/ 326 w 989"/>
                <a:gd name="T69" fmla="*/ 546 h 1036"/>
                <a:gd name="T70" fmla="*/ 371 w 989"/>
                <a:gd name="T71" fmla="*/ 570 h 1036"/>
                <a:gd name="T72" fmla="*/ 397 w 989"/>
                <a:gd name="T73" fmla="*/ 598 h 1036"/>
                <a:gd name="T74" fmla="*/ 454 w 989"/>
                <a:gd name="T75" fmla="*/ 667 h 1036"/>
                <a:gd name="T76" fmla="*/ 464 w 989"/>
                <a:gd name="T77" fmla="*/ 669 h 1036"/>
                <a:gd name="T78" fmla="*/ 551 w 989"/>
                <a:gd name="T79" fmla="*/ 650 h 1036"/>
                <a:gd name="T80" fmla="*/ 636 w 989"/>
                <a:gd name="T81" fmla="*/ 726 h 1036"/>
                <a:gd name="T82" fmla="*/ 715 w 989"/>
                <a:gd name="T83" fmla="*/ 790 h 1036"/>
                <a:gd name="T84" fmla="*/ 854 w 989"/>
                <a:gd name="T85" fmla="*/ 932 h 1036"/>
                <a:gd name="T86" fmla="*/ 861 w 989"/>
                <a:gd name="T87" fmla="*/ 944 h 1036"/>
                <a:gd name="T88" fmla="*/ 878 w 989"/>
                <a:gd name="T89" fmla="*/ 1010 h 1036"/>
                <a:gd name="T90" fmla="*/ 906 w 989"/>
                <a:gd name="T91" fmla="*/ 1017 h 1036"/>
                <a:gd name="T92" fmla="*/ 989 w 989"/>
                <a:gd name="T93" fmla="*/ 790 h 1036"/>
                <a:gd name="T94" fmla="*/ 961 w 989"/>
                <a:gd name="T95" fmla="*/ 615 h 1036"/>
                <a:gd name="T96" fmla="*/ 949 w 989"/>
                <a:gd name="T97" fmla="*/ 579 h 1036"/>
                <a:gd name="T98" fmla="*/ 224 w 989"/>
                <a:gd name="T99" fmla="*/ 12 h 1036"/>
                <a:gd name="T100" fmla="*/ 234 w 989"/>
                <a:gd name="T101" fmla="*/ 0 h 1036"/>
                <a:gd name="T102" fmla="*/ 279 w 989"/>
                <a:gd name="T103" fmla="*/ 19 h 1036"/>
                <a:gd name="T104" fmla="*/ 241 w 989"/>
                <a:gd name="T105" fmla="*/ 21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9" h="1036">
                  <a:moveTo>
                    <a:pt x="958" y="532"/>
                  </a:moveTo>
                  <a:lnTo>
                    <a:pt x="958" y="532"/>
                  </a:lnTo>
                  <a:lnTo>
                    <a:pt x="963" y="506"/>
                  </a:lnTo>
                  <a:lnTo>
                    <a:pt x="963" y="482"/>
                  </a:lnTo>
                  <a:lnTo>
                    <a:pt x="958" y="459"/>
                  </a:lnTo>
                  <a:lnTo>
                    <a:pt x="954" y="416"/>
                  </a:lnTo>
                  <a:lnTo>
                    <a:pt x="942" y="416"/>
                  </a:lnTo>
                  <a:lnTo>
                    <a:pt x="876" y="404"/>
                  </a:lnTo>
                  <a:lnTo>
                    <a:pt x="845" y="392"/>
                  </a:lnTo>
                  <a:lnTo>
                    <a:pt x="842" y="366"/>
                  </a:lnTo>
                  <a:lnTo>
                    <a:pt x="835" y="355"/>
                  </a:lnTo>
                  <a:lnTo>
                    <a:pt x="835" y="350"/>
                  </a:lnTo>
                  <a:lnTo>
                    <a:pt x="838" y="343"/>
                  </a:lnTo>
                  <a:lnTo>
                    <a:pt x="845" y="338"/>
                  </a:lnTo>
                  <a:lnTo>
                    <a:pt x="842" y="326"/>
                  </a:lnTo>
                  <a:lnTo>
                    <a:pt x="838" y="326"/>
                  </a:lnTo>
                  <a:lnTo>
                    <a:pt x="831" y="336"/>
                  </a:lnTo>
                  <a:lnTo>
                    <a:pt x="819" y="340"/>
                  </a:lnTo>
                  <a:lnTo>
                    <a:pt x="809" y="338"/>
                  </a:lnTo>
                  <a:lnTo>
                    <a:pt x="800" y="331"/>
                  </a:lnTo>
                  <a:lnTo>
                    <a:pt x="786" y="338"/>
                  </a:lnTo>
                  <a:lnTo>
                    <a:pt x="745" y="319"/>
                  </a:lnTo>
                  <a:lnTo>
                    <a:pt x="717" y="312"/>
                  </a:lnTo>
                  <a:lnTo>
                    <a:pt x="710" y="307"/>
                  </a:lnTo>
                  <a:lnTo>
                    <a:pt x="705" y="300"/>
                  </a:lnTo>
                  <a:lnTo>
                    <a:pt x="700" y="295"/>
                  </a:lnTo>
                  <a:lnTo>
                    <a:pt x="698" y="293"/>
                  </a:lnTo>
                  <a:lnTo>
                    <a:pt x="674" y="279"/>
                  </a:lnTo>
                  <a:lnTo>
                    <a:pt x="670" y="277"/>
                  </a:lnTo>
                  <a:lnTo>
                    <a:pt x="627" y="156"/>
                  </a:lnTo>
                  <a:lnTo>
                    <a:pt x="608" y="142"/>
                  </a:lnTo>
                  <a:lnTo>
                    <a:pt x="589" y="135"/>
                  </a:lnTo>
                  <a:lnTo>
                    <a:pt x="497" y="125"/>
                  </a:lnTo>
                  <a:lnTo>
                    <a:pt x="286" y="177"/>
                  </a:lnTo>
                  <a:lnTo>
                    <a:pt x="156" y="227"/>
                  </a:lnTo>
                  <a:lnTo>
                    <a:pt x="132" y="246"/>
                  </a:lnTo>
                  <a:lnTo>
                    <a:pt x="125" y="251"/>
                  </a:lnTo>
                  <a:lnTo>
                    <a:pt x="116" y="248"/>
                  </a:lnTo>
                  <a:lnTo>
                    <a:pt x="99" y="234"/>
                  </a:lnTo>
                  <a:lnTo>
                    <a:pt x="90" y="232"/>
                  </a:lnTo>
                  <a:lnTo>
                    <a:pt x="9" y="241"/>
                  </a:lnTo>
                  <a:lnTo>
                    <a:pt x="2" y="260"/>
                  </a:lnTo>
                  <a:lnTo>
                    <a:pt x="0" y="279"/>
                  </a:lnTo>
                  <a:lnTo>
                    <a:pt x="11" y="312"/>
                  </a:lnTo>
                  <a:lnTo>
                    <a:pt x="23" y="317"/>
                  </a:lnTo>
                  <a:lnTo>
                    <a:pt x="42" y="319"/>
                  </a:lnTo>
                  <a:lnTo>
                    <a:pt x="45" y="321"/>
                  </a:lnTo>
                  <a:lnTo>
                    <a:pt x="49" y="324"/>
                  </a:lnTo>
                  <a:lnTo>
                    <a:pt x="54" y="331"/>
                  </a:lnTo>
                  <a:lnTo>
                    <a:pt x="59" y="336"/>
                  </a:lnTo>
                  <a:lnTo>
                    <a:pt x="61" y="338"/>
                  </a:lnTo>
                  <a:lnTo>
                    <a:pt x="66" y="338"/>
                  </a:lnTo>
                  <a:lnTo>
                    <a:pt x="68" y="338"/>
                  </a:lnTo>
                  <a:lnTo>
                    <a:pt x="71" y="336"/>
                  </a:lnTo>
                  <a:lnTo>
                    <a:pt x="75" y="333"/>
                  </a:lnTo>
                  <a:lnTo>
                    <a:pt x="78" y="331"/>
                  </a:lnTo>
                  <a:lnTo>
                    <a:pt x="80" y="331"/>
                  </a:lnTo>
                  <a:lnTo>
                    <a:pt x="99" y="336"/>
                  </a:lnTo>
                  <a:lnTo>
                    <a:pt x="101" y="340"/>
                  </a:lnTo>
                  <a:lnTo>
                    <a:pt x="104" y="348"/>
                  </a:lnTo>
                  <a:lnTo>
                    <a:pt x="104" y="366"/>
                  </a:lnTo>
                  <a:lnTo>
                    <a:pt x="104" y="383"/>
                  </a:lnTo>
                  <a:lnTo>
                    <a:pt x="106" y="383"/>
                  </a:lnTo>
                  <a:lnTo>
                    <a:pt x="108" y="385"/>
                  </a:lnTo>
                  <a:lnTo>
                    <a:pt x="116" y="388"/>
                  </a:lnTo>
                  <a:lnTo>
                    <a:pt x="116" y="388"/>
                  </a:lnTo>
                  <a:lnTo>
                    <a:pt x="113" y="392"/>
                  </a:lnTo>
                  <a:lnTo>
                    <a:pt x="99" y="407"/>
                  </a:lnTo>
                  <a:lnTo>
                    <a:pt x="87" y="421"/>
                  </a:lnTo>
                  <a:lnTo>
                    <a:pt x="85" y="428"/>
                  </a:lnTo>
                  <a:lnTo>
                    <a:pt x="82" y="449"/>
                  </a:lnTo>
                  <a:lnTo>
                    <a:pt x="71" y="473"/>
                  </a:lnTo>
                  <a:lnTo>
                    <a:pt x="61" y="497"/>
                  </a:lnTo>
                  <a:lnTo>
                    <a:pt x="63" y="504"/>
                  </a:lnTo>
                  <a:lnTo>
                    <a:pt x="66" y="511"/>
                  </a:lnTo>
                  <a:lnTo>
                    <a:pt x="68" y="513"/>
                  </a:lnTo>
                  <a:lnTo>
                    <a:pt x="68" y="518"/>
                  </a:lnTo>
                  <a:lnTo>
                    <a:pt x="71" y="523"/>
                  </a:lnTo>
                  <a:lnTo>
                    <a:pt x="71" y="527"/>
                  </a:lnTo>
                  <a:lnTo>
                    <a:pt x="71" y="532"/>
                  </a:lnTo>
                  <a:lnTo>
                    <a:pt x="40" y="579"/>
                  </a:lnTo>
                  <a:lnTo>
                    <a:pt x="33" y="601"/>
                  </a:lnTo>
                  <a:lnTo>
                    <a:pt x="28" y="634"/>
                  </a:lnTo>
                  <a:lnTo>
                    <a:pt x="35" y="665"/>
                  </a:lnTo>
                  <a:lnTo>
                    <a:pt x="45" y="676"/>
                  </a:lnTo>
                  <a:lnTo>
                    <a:pt x="59" y="686"/>
                  </a:lnTo>
                  <a:lnTo>
                    <a:pt x="66" y="688"/>
                  </a:lnTo>
                  <a:lnTo>
                    <a:pt x="106" y="688"/>
                  </a:lnTo>
                  <a:lnTo>
                    <a:pt x="123" y="693"/>
                  </a:lnTo>
                  <a:lnTo>
                    <a:pt x="156" y="712"/>
                  </a:lnTo>
                  <a:lnTo>
                    <a:pt x="165" y="714"/>
                  </a:lnTo>
                  <a:lnTo>
                    <a:pt x="184" y="719"/>
                  </a:lnTo>
                  <a:lnTo>
                    <a:pt x="191" y="714"/>
                  </a:lnTo>
                  <a:lnTo>
                    <a:pt x="203" y="688"/>
                  </a:lnTo>
                  <a:lnTo>
                    <a:pt x="206" y="672"/>
                  </a:lnTo>
                  <a:lnTo>
                    <a:pt x="210" y="662"/>
                  </a:lnTo>
                  <a:lnTo>
                    <a:pt x="217" y="636"/>
                  </a:lnTo>
                  <a:lnTo>
                    <a:pt x="220" y="629"/>
                  </a:lnTo>
                  <a:lnTo>
                    <a:pt x="220" y="624"/>
                  </a:lnTo>
                  <a:lnTo>
                    <a:pt x="227" y="610"/>
                  </a:lnTo>
                  <a:lnTo>
                    <a:pt x="239" y="591"/>
                  </a:lnTo>
                  <a:lnTo>
                    <a:pt x="248" y="577"/>
                  </a:lnTo>
                  <a:lnTo>
                    <a:pt x="265" y="565"/>
                  </a:lnTo>
                  <a:lnTo>
                    <a:pt x="296" y="534"/>
                  </a:lnTo>
                  <a:lnTo>
                    <a:pt x="326" y="546"/>
                  </a:lnTo>
                  <a:lnTo>
                    <a:pt x="345" y="551"/>
                  </a:lnTo>
                  <a:lnTo>
                    <a:pt x="355" y="549"/>
                  </a:lnTo>
                  <a:lnTo>
                    <a:pt x="371" y="570"/>
                  </a:lnTo>
                  <a:lnTo>
                    <a:pt x="388" y="594"/>
                  </a:lnTo>
                  <a:lnTo>
                    <a:pt x="393" y="596"/>
                  </a:lnTo>
                  <a:lnTo>
                    <a:pt x="397" y="598"/>
                  </a:lnTo>
                  <a:lnTo>
                    <a:pt x="407" y="605"/>
                  </a:lnTo>
                  <a:lnTo>
                    <a:pt x="442" y="643"/>
                  </a:lnTo>
                  <a:lnTo>
                    <a:pt x="454" y="667"/>
                  </a:lnTo>
                  <a:lnTo>
                    <a:pt x="457" y="669"/>
                  </a:lnTo>
                  <a:lnTo>
                    <a:pt x="459" y="672"/>
                  </a:lnTo>
                  <a:lnTo>
                    <a:pt x="464" y="669"/>
                  </a:lnTo>
                  <a:lnTo>
                    <a:pt x="518" y="646"/>
                  </a:lnTo>
                  <a:lnTo>
                    <a:pt x="542" y="646"/>
                  </a:lnTo>
                  <a:lnTo>
                    <a:pt x="551" y="650"/>
                  </a:lnTo>
                  <a:lnTo>
                    <a:pt x="558" y="653"/>
                  </a:lnTo>
                  <a:lnTo>
                    <a:pt x="594" y="686"/>
                  </a:lnTo>
                  <a:lnTo>
                    <a:pt x="636" y="726"/>
                  </a:lnTo>
                  <a:lnTo>
                    <a:pt x="660" y="745"/>
                  </a:lnTo>
                  <a:lnTo>
                    <a:pt x="679" y="759"/>
                  </a:lnTo>
                  <a:lnTo>
                    <a:pt x="715" y="790"/>
                  </a:lnTo>
                  <a:lnTo>
                    <a:pt x="755" y="825"/>
                  </a:lnTo>
                  <a:lnTo>
                    <a:pt x="802" y="880"/>
                  </a:lnTo>
                  <a:lnTo>
                    <a:pt x="854" y="932"/>
                  </a:lnTo>
                  <a:lnTo>
                    <a:pt x="861" y="932"/>
                  </a:lnTo>
                  <a:lnTo>
                    <a:pt x="861" y="939"/>
                  </a:lnTo>
                  <a:lnTo>
                    <a:pt x="861" y="944"/>
                  </a:lnTo>
                  <a:lnTo>
                    <a:pt x="847" y="998"/>
                  </a:lnTo>
                  <a:lnTo>
                    <a:pt x="866" y="1003"/>
                  </a:lnTo>
                  <a:lnTo>
                    <a:pt x="878" y="1010"/>
                  </a:lnTo>
                  <a:lnTo>
                    <a:pt x="897" y="1029"/>
                  </a:lnTo>
                  <a:lnTo>
                    <a:pt x="902" y="1036"/>
                  </a:lnTo>
                  <a:lnTo>
                    <a:pt x="906" y="1017"/>
                  </a:lnTo>
                  <a:lnTo>
                    <a:pt x="970" y="892"/>
                  </a:lnTo>
                  <a:lnTo>
                    <a:pt x="985" y="837"/>
                  </a:lnTo>
                  <a:lnTo>
                    <a:pt x="989" y="790"/>
                  </a:lnTo>
                  <a:lnTo>
                    <a:pt x="985" y="736"/>
                  </a:lnTo>
                  <a:lnTo>
                    <a:pt x="966" y="627"/>
                  </a:lnTo>
                  <a:lnTo>
                    <a:pt x="961" y="615"/>
                  </a:lnTo>
                  <a:lnTo>
                    <a:pt x="956" y="608"/>
                  </a:lnTo>
                  <a:lnTo>
                    <a:pt x="951" y="598"/>
                  </a:lnTo>
                  <a:lnTo>
                    <a:pt x="949" y="579"/>
                  </a:lnTo>
                  <a:lnTo>
                    <a:pt x="949" y="568"/>
                  </a:lnTo>
                  <a:lnTo>
                    <a:pt x="958" y="532"/>
                  </a:lnTo>
                  <a:close/>
                  <a:moveTo>
                    <a:pt x="224" y="12"/>
                  </a:moveTo>
                  <a:lnTo>
                    <a:pt x="224" y="12"/>
                  </a:lnTo>
                  <a:lnTo>
                    <a:pt x="222" y="2"/>
                  </a:lnTo>
                  <a:lnTo>
                    <a:pt x="234" y="0"/>
                  </a:lnTo>
                  <a:lnTo>
                    <a:pt x="286" y="16"/>
                  </a:lnTo>
                  <a:lnTo>
                    <a:pt x="281" y="16"/>
                  </a:lnTo>
                  <a:lnTo>
                    <a:pt x="279" y="19"/>
                  </a:lnTo>
                  <a:lnTo>
                    <a:pt x="277" y="23"/>
                  </a:lnTo>
                  <a:lnTo>
                    <a:pt x="274" y="28"/>
                  </a:lnTo>
                  <a:lnTo>
                    <a:pt x="241" y="21"/>
                  </a:lnTo>
                  <a:lnTo>
                    <a:pt x="224" y="1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759579" y="3173092"/>
              <a:ext cx="584287" cy="1583374"/>
            </a:xfrm>
            <a:custGeom>
              <a:avLst/>
              <a:gdLst>
                <a:gd name="T0" fmla="*/ 311 w 607"/>
                <a:gd name="T1" fmla="*/ 45 h 1571"/>
                <a:gd name="T2" fmla="*/ 344 w 607"/>
                <a:gd name="T3" fmla="*/ 66 h 1571"/>
                <a:gd name="T4" fmla="*/ 379 w 607"/>
                <a:gd name="T5" fmla="*/ 139 h 1571"/>
                <a:gd name="T6" fmla="*/ 457 w 607"/>
                <a:gd name="T7" fmla="*/ 243 h 1571"/>
                <a:gd name="T8" fmla="*/ 588 w 607"/>
                <a:gd name="T9" fmla="*/ 435 h 1571"/>
                <a:gd name="T10" fmla="*/ 590 w 607"/>
                <a:gd name="T11" fmla="*/ 553 h 1571"/>
                <a:gd name="T12" fmla="*/ 599 w 607"/>
                <a:gd name="T13" fmla="*/ 636 h 1571"/>
                <a:gd name="T14" fmla="*/ 517 w 607"/>
                <a:gd name="T15" fmla="*/ 773 h 1571"/>
                <a:gd name="T16" fmla="*/ 483 w 607"/>
                <a:gd name="T17" fmla="*/ 882 h 1571"/>
                <a:gd name="T18" fmla="*/ 585 w 607"/>
                <a:gd name="T19" fmla="*/ 892 h 1571"/>
                <a:gd name="T20" fmla="*/ 566 w 607"/>
                <a:gd name="T21" fmla="*/ 953 h 1571"/>
                <a:gd name="T22" fmla="*/ 403 w 607"/>
                <a:gd name="T23" fmla="*/ 1119 h 1571"/>
                <a:gd name="T24" fmla="*/ 348 w 607"/>
                <a:gd name="T25" fmla="*/ 1112 h 1571"/>
                <a:gd name="T26" fmla="*/ 337 w 607"/>
                <a:gd name="T27" fmla="*/ 1199 h 1571"/>
                <a:gd name="T28" fmla="*/ 391 w 607"/>
                <a:gd name="T29" fmla="*/ 1213 h 1571"/>
                <a:gd name="T30" fmla="*/ 467 w 607"/>
                <a:gd name="T31" fmla="*/ 1223 h 1571"/>
                <a:gd name="T32" fmla="*/ 464 w 607"/>
                <a:gd name="T33" fmla="*/ 1282 h 1571"/>
                <a:gd name="T34" fmla="*/ 528 w 607"/>
                <a:gd name="T35" fmla="*/ 1317 h 1571"/>
                <a:gd name="T36" fmla="*/ 533 w 607"/>
                <a:gd name="T37" fmla="*/ 1379 h 1571"/>
                <a:gd name="T38" fmla="*/ 486 w 607"/>
                <a:gd name="T39" fmla="*/ 1417 h 1571"/>
                <a:gd name="T40" fmla="*/ 481 w 607"/>
                <a:gd name="T41" fmla="*/ 1478 h 1571"/>
                <a:gd name="T42" fmla="*/ 467 w 607"/>
                <a:gd name="T43" fmla="*/ 1521 h 1571"/>
                <a:gd name="T44" fmla="*/ 464 w 607"/>
                <a:gd name="T45" fmla="*/ 1561 h 1571"/>
                <a:gd name="T46" fmla="*/ 277 w 607"/>
                <a:gd name="T47" fmla="*/ 1561 h 1571"/>
                <a:gd name="T48" fmla="*/ 223 w 607"/>
                <a:gd name="T49" fmla="*/ 1568 h 1571"/>
                <a:gd name="T50" fmla="*/ 192 w 607"/>
                <a:gd name="T51" fmla="*/ 1526 h 1571"/>
                <a:gd name="T52" fmla="*/ 133 w 607"/>
                <a:gd name="T53" fmla="*/ 1483 h 1571"/>
                <a:gd name="T54" fmla="*/ 185 w 607"/>
                <a:gd name="T55" fmla="*/ 1339 h 1571"/>
                <a:gd name="T56" fmla="*/ 225 w 607"/>
                <a:gd name="T57" fmla="*/ 1272 h 1571"/>
                <a:gd name="T58" fmla="*/ 195 w 607"/>
                <a:gd name="T59" fmla="*/ 1256 h 1571"/>
                <a:gd name="T60" fmla="*/ 225 w 607"/>
                <a:gd name="T61" fmla="*/ 1119 h 1571"/>
                <a:gd name="T62" fmla="*/ 256 w 607"/>
                <a:gd name="T63" fmla="*/ 1095 h 1571"/>
                <a:gd name="T64" fmla="*/ 261 w 607"/>
                <a:gd name="T65" fmla="*/ 1052 h 1571"/>
                <a:gd name="T66" fmla="*/ 287 w 607"/>
                <a:gd name="T67" fmla="*/ 1036 h 1571"/>
                <a:gd name="T68" fmla="*/ 287 w 607"/>
                <a:gd name="T69" fmla="*/ 974 h 1571"/>
                <a:gd name="T70" fmla="*/ 228 w 607"/>
                <a:gd name="T71" fmla="*/ 958 h 1571"/>
                <a:gd name="T72" fmla="*/ 164 w 607"/>
                <a:gd name="T73" fmla="*/ 913 h 1571"/>
                <a:gd name="T74" fmla="*/ 86 w 607"/>
                <a:gd name="T75" fmla="*/ 910 h 1571"/>
                <a:gd name="T76" fmla="*/ 17 w 607"/>
                <a:gd name="T77" fmla="*/ 868 h 1571"/>
                <a:gd name="T78" fmla="*/ 60 w 607"/>
                <a:gd name="T79" fmla="*/ 849 h 1571"/>
                <a:gd name="T80" fmla="*/ 90 w 607"/>
                <a:gd name="T81" fmla="*/ 745 h 1571"/>
                <a:gd name="T82" fmla="*/ 294 w 607"/>
                <a:gd name="T83" fmla="*/ 645 h 1571"/>
                <a:gd name="T84" fmla="*/ 282 w 607"/>
                <a:gd name="T85" fmla="*/ 504 h 1571"/>
                <a:gd name="T86" fmla="*/ 303 w 607"/>
                <a:gd name="T87" fmla="*/ 336 h 1571"/>
                <a:gd name="T88" fmla="*/ 396 w 607"/>
                <a:gd name="T89" fmla="*/ 310 h 1571"/>
                <a:gd name="T90" fmla="*/ 424 w 607"/>
                <a:gd name="T91" fmla="*/ 286 h 1571"/>
                <a:gd name="T92" fmla="*/ 382 w 607"/>
                <a:gd name="T93" fmla="*/ 198 h 1571"/>
                <a:gd name="T94" fmla="*/ 363 w 607"/>
                <a:gd name="T95" fmla="*/ 163 h 1571"/>
                <a:gd name="T96" fmla="*/ 275 w 607"/>
                <a:gd name="T97" fmla="*/ 82 h 1571"/>
                <a:gd name="T98" fmla="*/ 232 w 607"/>
                <a:gd name="T99" fmla="*/ 30 h 1571"/>
                <a:gd name="T100" fmla="*/ 251 w 607"/>
                <a:gd name="T101" fmla="*/ 0 h 1571"/>
                <a:gd name="T102" fmla="*/ 282 w 607"/>
                <a:gd name="T103" fmla="*/ 30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7" h="1571">
                  <a:moveTo>
                    <a:pt x="282" y="30"/>
                  </a:moveTo>
                  <a:lnTo>
                    <a:pt x="282" y="30"/>
                  </a:lnTo>
                  <a:lnTo>
                    <a:pt x="308" y="47"/>
                  </a:lnTo>
                  <a:lnTo>
                    <a:pt x="311" y="45"/>
                  </a:lnTo>
                  <a:lnTo>
                    <a:pt x="306" y="49"/>
                  </a:lnTo>
                  <a:lnTo>
                    <a:pt x="308" y="66"/>
                  </a:lnTo>
                  <a:lnTo>
                    <a:pt x="318" y="68"/>
                  </a:lnTo>
                  <a:lnTo>
                    <a:pt x="344" y="66"/>
                  </a:lnTo>
                  <a:lnTo>
                    <a:pt x="356" y="71"/>
                  </a:lnTo>
                  <a:lnTo>
                    <a:pt x="379" y="85"/>
                  </a:lnTo>
                  <a:lnTo>
                    <a:pt x="389" y="94"/>
                  </a:lnTo>
                  <a:lnTo>
                    <a:pt x="379" y="139"/>
                  </a:lnTo>
                  <a:lnTo>
                    <a:pt x="403" y="165"/>
                  </a:lnTo>
                  <a:lnTo>
                    <a:pt x="469" y="186"/>
                  </a:lnTo>
                  <a:lnTo>
                    <a:pt x="462" y="222"/>
                  </a:lnTo>
                  <a:lnTo>
                    <a:pt x="457" y="243"/>
                  </a:lnTo>
                  <a:lnTo>
                    <a:pt x="464" y="262"/>
                  </a:lnTo>
                  <a:lnTo>
                    <a:pt x="535" y="345"/>
                  </a:lnTo>
                  <a:lnTo>
                    <a:pt x="576" y="385"/>
                  </a:lnTo>
                  <a:lnTo>
                    <a:pt x="588" y="435"/>
                  </a:lnTo>
                  <a:lnTo>
                    <a:pt x="595" y="463"/>
                  </a:lnTo>
                  <a:lnTo>
                    <a:pt x="595" y="494"/>
                  </a:lnTo>
                  <a:lnTo>
                    <a:pt x="590" y="525"/>
                  </a:lnTo>
                  <a:lnTo>
                    <a:pt x="590" y="553"/>
                  </a:lnTo>
                  <a:lnTo>
                    <a:pt x="607" y="570"/>
                  </a:lnTo>
                  <a:lnTo>
                    <a:pt x="602" y="584"/>
                  </a:lnTo>
                  <a:lnTo>
                    <a:pt x="602" y="617"/>
                  </a:lnTo>
                  <a:lnTo>
                    <a:pt x="599" y="636"/>
                  </a:lnTo>
                  <a:lnTo>
                    <a:pt x="590" y="650"/>
                  </a:lnTo>
                  <a:lnTo>
                    <a:pt x="566" y="669"/>
                  </a:lnTo>
                  <a:lnTo>
                    <a:pt x="559" y="681"/>
                  </a:lnTo>
                  <a:lnTo>
                    <a:pt x="517" y="773"/>
                  </a:lnTo>
                  <a:lnTo>
                    <a:pt x="498" y="802"/>
                  </a:lnTo>
                  <a:lnTo>
                    <a:pt x="490" y="818"/>
                  </a:lnTo>
                  <a:lnTo>
                    <a:pt x="483" y="849"/>
                  </a:lnTo>
                  <a:lnTo>
                    <a:pt x="483" y="882"/>
                  </a:lnTo>
                  <a:lnTo>
                    <a:pt x="493" y="910"/>
                  </a:lnTo>
                  <a:lnTo>
                    <a:pt x="517" y="922"/>
                  </a:lnTo>
                  <a:lnTo>
                    <a:pt x="562" y="884"/>
                  </a:lnTo>
                  <a:lnTo>
                    <a:pt x="585" y="892"/>
                  </a:lnTo>
                  <a:lnTo>
                    <a:pt x="578" y="896"/>
                  </a:lnTo>
                  <a:lnTo>
                    <a:pt x="557" y="915"/>
                  </a:lnTo>
                  <a:lnTo>
                    <a:pt x="578" y="932"/>
                  </a:lnTo>
                  <a:lnTo>
                    <a:pt x="566" y="953"/>
                  </a:lnTo>
                  <a:lnTo>
                    <a:pt x="514" y="986"/>
                  </a:lnTo>
                  <a:lnTo>
                    <a:pt x="431" y="1062"/>
                  </a:lnTo>
                  <a:lnTo>
                    <a:pt x="419" y="1078"/>
                  </a:lnTo>
                  <a:lnTo>
                    <a:pt x="403" y="1119"/>
                  </a:lnTo>
                  <a:lnTo>
                    <a:pt x="393" y="1133"/>
                  </a:lnTo>
                  <a:lnTo>
                    <a:pt x="374" y="1135"/>
                  </a:lnTo>
                  <a:lnTo>
                    <a:pt x="363" y="1126"/>
                  </a:lnTo>
                  <a:lnTo>
                    <a:pt x="348" y="1112"/>
                  </a:lnTo>
                  <a:lnTo>
                    <a:pt x="334" y="1104"/>
                  </a:lnTo>
                  <a:lnTo>
                    <a:pt x="311" y="1121"/>
                  </a:lnTo>
                  <a:lnTo>
                    <a:pt x="318" y="1157"/>
                  </a:lnTo>
                  <a:lnTo>
                    <a:pt x="337" y="1199"/>
                  </a:lnTo>
                  <a:lnTo>
                    <a:pt x="341" y="1237"/>
                  </a:lnTo>
                  <a:lnTo>
                    <a:pt x="353" y="1232"/>
                  </a:lnTo>
                  <a:lnTo>
                    <a:pt x="377" y="1218"/>
                  </a:lnTo>
                  <a:lnTo>
                    <a:pt x="391" y="1213"/>
                  </a:lnTo>
                  <a:lnTo>
                    <a:pt x="403" y="1216"/>
                  </a:lnTo>
                  <a:lnTo>
                    <a:pt x="429" y="1223"/>
                  </a:lnTo>
                  <a:lnTo>
                    <a:pt x="464" y="1216"/>
                  </a:lnTo>
                  <a:lnTo>
                    <a:pt x="467" y="1223"/>
                  </a:lnTo>
                  <a:lnTo>
                    <a:pt x="462" y="1237"/>
                  </a:lnTo>
                  <a:lnTo>
                    <a:pt x="460" y="1249"/>
                  </a:lnTo>
                  <a:lnTo>
                    <a:pt x="462" y="1270"/>
                  </a:lnTo>
                  <a:lnTo>
                    <a:pt x="464" y="1282"/>
                  </a:lnTo>
                  <a:lnTo>
                    <a:pt x="474" y="1291"/>
                  </a:lnTo>
                  <a:lnTo>
                    <a:pt x="498" y="1303"/>
                  </a:lnTo>
                  <a:lnTo>
                    <a:pt x="528" y="1313"/>
                  </a:lnTo>
                  <a:lnTo>
                    <a:pt x="528" y="1317"/>
                  </a:lnTo>
                  <a:lnTo>
                    <a:pt x="524" y="1327"/>
                  </a:lnTo>
                  <a:lnTo>
                    <a:pt x="524" y="1336"/>
                  </a:lnTo>
                  <a:lnTo>
                    <a:pt x="533" y="1367"/>
                  </a:lnTo>
                  <a:lnTo>
                    <a:pt x="533" y="1379"/>
                  </a:lnTo>
                  <a:lnTo>
                    <a:pt x="531" y="1396"/>
                  </a:lnTo>
                  <a:lnTo>
                    <a:pt x="519" y="1410"/>
                  </a:lnTo>
                  <a:lnTo>
                    <a:pt x="498" y="1410"/>
                  </a:lnTo>
                  <a:lnTo>
                    <a:pt x="486" y="1417"/>
                  </a:lnTo>
                  <a:lnTo>
                    <a:pt x="479" y="1433"/>
                  </a:lnTo>
                  <a:lnTo>
                    <a:pt x="481" y="1448"/>
                  </a:lnTo>
                  <a:lnTo>
                    <a:pt x="483" y="1462"/>
                  </a:lnTo>
                  <a:lnTo>
                    <a:pt x="481" y="1478"/>
                  </a:lnTo>
                  <a:lnTo>
                    <a:pt x="467" y="1493"/>
                  </a:lnTo>
                  <a:lnTo>
                    <a:pt x="453" y="1490"/>
                  </a:lnTo>
                  <a:lnTo>
                    <a:pt x="457" y="1509"/>
                  </a:lnTo>
                  <a:lnTo>
                    <a:pt x="467" y="1521"/>
                  </a:lnTo>
                  <a:lnTo>
                    <a:pt x="476" y="1528"/>
                  </a:lnTo>
                  <a:lnTo>
                    <a:pt x="483" y="1537"/>
                  </a:lnTo>
                  <a:lnTo>
                    <a:pt x="483" y="1556"/>
                  </a:lnTo>
                  <a:lnTo>
                    <a:pt x="464" y="1561"/>
                  </a:lnTo>
                  <a:lnTo>
                    <a:pt x="393" y="1563"/>
                  </a:lnTo>
                  <a:lnTo>
                    <a:pt x="372" y="1559"/>
                  </a:lnTo>
                  <a:lnTo>
                    <a:pt x="287" y="1568"/>
                  </a:lnTo>
                  <a:lnTo>
                    <a:pt x="277" y="1561"/>
                  </a:lnTo>
                  <a:lnTo>
                    <a:pt x="256" y="1540"/>
                  </a:lnTo>
                  <a:lnTo>
                    <a:pt x="247" y="1537"/>
                  </a:lnTo>
                  <a:lnTo>
                    <a:pt x="237" y="1545"/>
                  </a:lnTo>
                  <a:lnTo>
                    <a:pt x="223" y="1568"/>
                  </a:lnTo>
                  <a:lnTo>
                    <a:pt x="213" y="1571"/>
                  </a:lnTo>
                  <a:lnTo>
                    <a:pt x="204" y="1571"/>
                  </a:lnTo>
                  <a:lnTo>
                    <a:pt x="185" y="1561"/>
                  </a:lnTo>
                  <a:lnTo>
                    <a:pt x="192" y="1526"/>
                  </a:lnTo>
                  <a:lnTo>
                    <a:pt x="192" y="1507"/>
                  </a:lnTo>
                  <a:lnTo>
                    <a:pt x="178" y="1504"/>
                  </a:lnTo>
                  <a:lnTo>
                    <a:pt x="157" y="1495"/>
                  </a:lnTo>
                  <a:lnTo>
                    <a:pt x="133" y="1483"/>
                  </a:lnTo>
                  <a:lnTo>
                    <a:pt x="114" y="1459"/>
                  </a:lnTo>
                  <a:lnTo>
                    <a:pt x="109" y="1426"/>
                  </a:lnTo>
                  <a:lnTo>
                    <a:pt x="173" y="1343"/>
                  </a:lnTo>
                  <a:lnTo>
                    <a:pt x="185" y="1339"/>
                  </a:lnTo>
                  <a:lnTo>
                    <a:pt x="197" y="1334"/>
                  </a:lnTo>
                  <a:lnTo>
                    <a:pt x="199" y="1329"/>
                  </a:lnTo>
                  <a:lnTo>
                    <a:pt x="211" y="1310"/>
                  </a:lnTo>
                  <a:lnTo>
                    <a:pt x="225" y="1272"/>
                  </a:lnTo>
                  <a:lnTo>
                    <a:pt x="235" y="1254"/>
                  </a:lnTo>
                  <a:lnTo>
                    <a:pt x="225" y="1249"/>
                  </a:lnTo>
                  <a:lnTo>
                    <a:pt x="216" y="1249"/>
                  </a:lnTo>
                  <a:lnTo>
                    <a:pt x="195" y="1256"/>
                  </a:lnTo>
                  <a:lnTo>
                    <a:pt x="228" y="1194"/>
                  </a:lnTo>
                  <a:lnTo>
                    <a:pt x="240" y="1154"/>
                  </a:lnTo>
                  <a:lnTo>
                    <a:pt x="225" y="1138"/>
                  </a:lnTo>
                  <a:lnTo>
                    <a:pt x="225" y="1119"/>
                  </a:lnTo>
                  <a:lnTo>
                    <a:pt x="230" y="1102"/>
                  </a:lnTo>
                  <a:lnTo>
                    <a:pt x="237" y="1097"/>
                  </a:lnTo>
                  <a:lnTo>
                    <a:pt x="249" y="1107"/>
                  </a:lnTo>
                  <a:lnTo>
                    <a:pt x="256" y="1095"/>
                  </a:lnTo>
                  <a:lnTo>
                    <a:pt x="261" y="1086"/>
                  </a:lnTo>
                  <a:lnTo>
                    <a:pt x="266" y="1064"/>
                  </a:lnTo>
                  <a:lnTo>
                    <a:pt x="263" y="1057"/>
                  </a:lnTo>
                  <a:lnTo>
                    <a:pt x="261" y="1052"/>
                  </a:lnTo>
                  <a:lnTo>
                    <a:pt x="258" y="1043"/>
                  </a:lnTo>
                  <a:lnTo>
                    <a:pt x="268" y="1043"/>
                  </a:lnTo>
                  <a:lnTo>
                    <a:pt x="277" y="1041"/>
                  </a:lnTo>
                  <a:lnTo>
                    <a:pt x="287" y="1036"/>
                  </a:lnTo>
                  <a:lnTo>
                    <a:pt x="296" y="1029"/>
                  </a:lnTo>
                  <a:lnTo>
                    <a:pt x="273" y="1007"/>
                  </a:lnTo>
                  <a:lnTo>
                    <a:pt x="275" y="989"/>
                  </a:lnTo>
                  <a:lnTo>
                    <a:pt x="287" y="974"/>
                  </a:lnTo>
                  <a:lnTo>
                    <a:pt x="285" y="967"/>
                  </a:lnTo>
                  <a:lnTo>
                    <a:pt x="273" y="948"/>
                  </a:lnTo>
                  <a:lnTo>
                    <a:pt x="256" y="948"/>
                  </a:lnTo>
                  <a:lnTo>
                    <a:pt x="228" y="958"/>
                  </a:lnTo>
                  <a:lnTo>
                    <a:pt x="213" y="948"/>
                  </a:lnTo>
                  <a:lnTo>
                    <a:pt x="192" y="922"/>
                  </a:lnTo>
                  <a:lnTo>
                    <a:pt x="176" y="915"/>
                  </a:lnTo>
                  <a:lnTo>
                    <a:pt x="164" y="913"/>
                  </a:lnTo>
                  <a:lnTo>
                    <a:pt x="123" y="925"/>
                  </a:lnTo>
                  <a:lnTo>
                    <a:pt x="107" y="927"/>
                  </a:lnTo>
                  <a:lnTo>
                    <a:pt x="97" y="920"/>
                  </a:lnTo>
                  <a:lnTo>
                    <a:pt x="86" y="910"/>
                  </a:lnTo>
                  <a:lnTo>
                    <a:pt x="74" y="901"/>
                  </a:lnTo>
                  <a:lnTo>
                    <a:pt x="17" y="889"/>
                  </a:lnTo>
                  <a:lnTo>
                    <a:pt x="0" y="877"/>
                  </a:lnTo>
                  <a:lnTo>
                    <a:pt x="17" y="868"/>
                  </a:lnTo>
                  <a:lnTo>
                    <a:pt x="38" y="861"/>
                  </a:lnTo>
                  <a:lnTo>
                    <a:pt x="48" y="861"/>
                  </a:lnTo>
                  <a:lnTo>
                    <a:pt x="55" y="856"/>
                  </a:lnTo>
                  <a:lnTo>
                    <a:pt x="60" y="849"/>
                  </a:lnTo>
                  <a:lnTo>
                    <a:pt x="64" y="837"/>
                  </a:lnTo>
                  <a:lnTo>
                    <a:pt x="69" y="785"/>
                  </a:lnTo>
                  <a:lnTo>
                    <a:pt x="83" y="754"/>
                  </a:lnTo>
                  <a:lnTo>
                    <a:pt x="90" y="745"/>
                  </a:lnTo>
                  <a:lnTo>
                    <a:pt x="107" y="716"/>
                  </a:lnTo>
                  <a:lnTo>
                    <a:pt x="199" y="681"/>
                  </a:lnTo>
                  <a:lnTo>
                    <a:pt x="266" y="655"/>
                  </a:lnTo>
                  <a:lnTo>
                    <a:pt x="294" y="645"/>
                  </a:lnTo>
                  <a:lnTo>
                    <a:pt x="313" y="627"/>
                  </a:lnTo>
                  <a:lnTo>
                    <a:pt x="346" y="593"/>
                  </a:lnTo>
                  <a:lnTo>
                    <a:pt x="320" y="546"/>
                  </a:lnTo>
                  <a:lnTo>
                    <a:pt x="282" y="504"/>
                  </a:lnTo>
                  <a:lnTo>
                    <a:pt x="254" y="418"/>
                  </a:lnTo>
                  <a:lnTo>
                    <a:pt x="232" y="324"/>
                  </a:lnTo>
                  <a:lnTo>
                    <a:pt x="266" y="326"/>
                  </a:lnTo>
                  <a:lnTo>
                    <a:pt x="303" y="336"/>
                  </a:lnTo>
                  <a:lnTo>
                    <a:pt x="315" y="333"/>
                  </a:lnTo>
                  <a:lnTo>
                    <a:pt x="339" y="328"/>
                  </a:lnTo>
                  <a:lnTo>
                    <a:pt x="386" y="310"/>
                  </a:lnTo>
                  <a:lnTo>
                    <a:pt x="396" y="310"/>
                  </a:lnTo>
                  <a:lnTo>
                    <a:pt x="419" y="324"/>
                  </a:lnTo>
                  <a:lnTo>
                    <a:pt x="434" y="310"/>
                  </a:lnTo>
                  <a:lnTo>
                    <a:pt x="431" y="298"/>
                  </a:lnTo>
                  <a:lnTo>
                    <a:pt x="424" y="286"/>
                  </a:lnTo>
                  <a:lnTo>
                    <a:pt x="410" y="241"/>
                  </a:lnTo>
                  <a:lnTo>
                    <a:pt x="405" y="234"/>
                  </a:lnTo>
                  <a:lnTo>
                    <a:pt x="403" y="229"/>
                  </a:lnTo>
                  <a:lnTo>
                    <a:pt x="382" y="198"/>
                  </a:lnTo>
                  <a:lnTo>
                    <a:pt x="374" y="191"/>
                  </a:lnTo>
                  <a:lnTo>
                    <a:pt x="363" y="186"/>
                  </a:lnTo>
                  <a:lnTo>
                    <a:pt x="358" y="179"/>
                  </a:lnTo>
                  <a:lnTo>
                    <a:pt x="363" y="163"/>
                  </a:lnTo>
                  <a:lnTo>
                    <a:pt x="346" y="149"/>
                  </a:lnTo>
                  <a:lnTo>
                    <a:pt x="329" y="94"/>
                  </a:lnTo>
                  <a:lnTo>
                    <a:pt x="315" y="85"/>
                  </a:lnTo>
                  <a:lnTo>
                    <a:pt x="275" y="82"/>
                  </a:lnTo>
                  <a:lnTo>
                    <a:pt x="261" y="75"/>
                  </a:lnTo>
                  <a:lnTo>
                    <a:pt x="249" y="56"/>
                  </a:lnTo>
                  <a:lnTo>
                    <a:pt x="251" y="37"/>
                  </a:lnTo>
                  <a:lnTo>
                    <a:pt x="232" y="30"/>
                  </a:lnTo>
                  <a:lnTo>
                    <a:pt x="230" y="9"/>
                  </a:lnTo>
                  <a:lnTo>
                    <a:pt x="240" y="2"/>
                  </a:lnTo>
                  <a:lnTo>
                    <a:pt x="249" y="0"/>
                  </a:lnTo>
                  <a:lnTo>
                    <a:pt x="251" y="0"/>
                  </a:lnTo>
                  <a:lnTo>
                    <a:pt x="256" y="0"/>
                  </a:lnTo>
                  <a:lnTo>
                    <a:pt x="261" y="7"/>
                  </a:lnTo>
                  <a:lnTo>
                    <a:pt x="280" y="28"/>
                  </a:lnTo>
                  <a:lnTo>
                    <a:pt x="282" y="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789419" y="1510095"/>
              <a:ext cx="1187825" cy="1090522"/>
            </a:xfrm>
            <a:custGeom>
              <a:avLst/>
              <a:gdLst>
                <a:gd name="T0" fmla="*/ 886 w 1234"/>
                <a:gd name="T1" fmla="*/ 299 h 1082"/>
                <a:gd name="T2" fmla="*/ 879 w 1234"/>
                <a:gd name="T3" fmla="*/ 355 h 1082"/>
                <a:gd name="T4" fmla="*/ 871 w 1234"/>
                <a:gd name="T5" fmla="*/ 429 h 1082"/>
                <a:gd name="T6" fmla="*/ 879 w 1234"/>
                <a:gd name="T7" fmla="*/ 509 h 1082"/>
                <a:gd name="T8" fmla="*/ 1006 w 1234"/>
                <a:gd name="T9" fmla="*/ 564 h 1082"/>
                <a:gd name="T10" fmla="*/ 1130 w 1234"/>
                <a:gd name="T11" fmla="*/ 568 h 1082"/>
                <a:gd name="T12" fmla="*/ 1215 w 1234"/>
                <a:gd name="T13" fmla="*/ 632 h 1082"/>
                <a:gd name="T14" fmla="*/ 1210 w 1234"/>
                <a:gd name="T15" fmla="*/ 795 h 1082"/>
                <a:gd name="T16" fmla="*/ 1231 w 1234"/>
                <a:gd name="T17" fmla="*/ 876 h 1082"/>
                <a:gd name="T18" fmla="*/ 1146 w 1234"/>
                <a:gd name="T19" fmla="*/ 973 h 1082"/>
                <a:gd name="T20" fmla="*/ 1066 w 1234"/>
                <a:gd name="T21" fmla="*/ 1070 h 1082"/>
                <a:gd name="T22" fmla="*/ 912 w 1234"/>
                <a:gd name="T23" fmla="*/ 1039 h 1082"/>
                <a:gd name="T24" fmla="*/ 905 w 1234"/>
                <a:gd name="T25" fmla="*/ 1006 h 1082"/>
                <a:gd name="T26" fmla="*/ 850 w 1234"/>
                <a:gd name="T27" fmla="*/ 1011 h 1082"/>
                <a:gd name="T28" fmla="*/ 841 w 1234"/>
                <a:gd name="T29" fmla="*/ 997 h 1082"/>
                <a:gd name="T30" fmla="*/ 800 w 1234"/>
                <a:gd name="T31" fmla="*/ 997 h 1082"/>
                <a:gd name="T32" fmla="*/ 661 w 1234"/>
                <a:gd name="T33" fmla="*/ 914 h 1082"/>
                <a:gd name="T34" fmla="*/ 594 w 1234"/>
                <a:gd name="T35" fmla="*/ 918 h 1082"/>
                <a:gd name="T36" fmla="*/ 448 w 1234"/>
                <a:gd name="T37" fmla="*/ 930 h 1082"/>
                <a:gd name="T38" fmla="*/ 422 w 1234"/>
                <a:gd name="T39" fmla="*/ 952 h 1082"/>
                <a:gd name="T40" fmla="*/ 405 w 1234"/>
                <a:gd name="T41" fmla="*/ 940 h 1082"/>
                <a:gd name="T42" fmla="*/ 405 w 1234"/>
                <a:gd name="T43" fmla="*/ 923 h 1082"/>
                <a:gd name="T44" fmla="*/ 384 w 1234"/>
                <a:gd name="T45" fmla="*/ 907 h 1082"/>
                <a:gd name="T46" fmla="*/ 362 w 1234"/>
                <a:gd name="T47" fmla="*/ 843 h 1082"/>
                <a:gd name="T48" fmla="*/ 322 w 1234"/>
                <a:gd name="T49" fmla="*/ 812 h 1082"/>
                <a:gd name="T50" fmla="*/ 334 w 1234"/>
                <a:gd name="T51" fmla="*/ 746 h 1082"/>
                <a:gd name="T52" fmla="*/ 365 w 1234"/>
                <a:gd name="T53" fmla="*/ 717 h 1082"/>
                <a:gd name="T54" fmla="*/ 370 w 1234"/>
                <a:gd name="T55" fmla="*/ 656 h 1082"/>
                <a:gd name="T56" fmla="*/ 322 w 1234"/>
                <a:gd name="T57" fmla="*/ 578 h 1082"/>
                <a:gd name="T58" fmla="*/ 282 w 1234"/>
                <a:gd name="T59" fmla="*/ 533 h 1082"/>
                <a:gd name="T60" fmla="*/ 211 w 1234"/>
                <a:gd name="T61" fmla="*/ 571 h 1082"/>
                <a:gd name="T62" fmla="*/ 147 w 1234"/>
                <a:gd name="T63" fmla="*/ 538 h 1082"/>
                <a:gd name="T64" fmla="*/ 95 w 1234"/>
                <a:gd name="T65" fmla="*/ 438 h 1082"/>
                <a:gd name="T66" fmla="*/ 137 w 1234"/>
                <a:gd name="T67" fmla="*/ 370 h 1082"/>
                <a:gd name="T68" fmla="*/ 209 w 1234"/>
                <a:gd name="T69" fmla="*/ 353 h 1082"/>
                <a:gd name="T70" fmla="*/ 159 w 1234"/>
                <a:gd name="T71" fmla="*/ 294 h 1082"/>
                <a:gd name="T72" fmla="*/ 154 w 1234"/>
                <a:gd name="T73" fmla="*/ 280 h 1082"/>
                <a:gd name="T74" fmla="*/ 135 w 1234"/>
                <a:gd name="T75" fmla="*/ 185 h 1082"/>
                <a:gd name="T76" fmla="*/ 0 w 1234"/>
                <a:gd name="T77" fmla="*/ 97 h 1082"/>
                <a:gd name="T78" fmla="*/ 74 w 1234"/>
                <a:gd name="T79" fmla="*/ 90 h 1082"/>
                <a:gd name="T80" fmla="*/ 116 w 1234"/>
                <a:gd name="T81" fmla="*/ 67 h 1082"/>
                <a:gd name="T82" fmla="*/ 128 w 1234"/>
                <a:gd name="T83" fmla="*/ 43 h 1082"/>
                <a:gd name="T84" fmla="*/ 156 w 1234"/>
                <a:gd name="T85" fmla="*/ 29 h 1082"/>
                <a:gd name="T86" fmla="*/ 185 w 1234"/>
                <a:gd name="T87" fmla="*/ 55 h 1082"/>
                <a:gd name="T88" fmla="*/ 239 w 1234"/>
                <a:gd name="T89" fmla="*/ 36 h 1082"/>
                <a:gd name="T90" fmla="*/ 256 w 1234"/>
                <a:gd name="T91" fmla="*/ 22 h 1082"/>
                <a:gd name="T92" fmla="*/ 370 w 1234"/>
                <a:gd name="T93" fmla="*/ 57 h 1082"/>
                <a:gd name="T94" fmla="*/ 358 w 1234"/>
                <a:gd name="T95" fmla="*/ 128 h 1082"/>
                <a:gd name="T96" fmla="*/ 370 w 1234"/>
                <a:gd name="T97" fmla="*/ 244 h 1082"/>
                <a:gd name="T98" fmla="*/ 391 w 1234"/>
                <a:gd name="T99" fmla="*/ 261 h 1082"/>
                <a:gd name="T100" fmla="*/ 415 w 1234"/>
                <a:gd name="T101" fmla="*/ 247 h 1082"/>
                <a:gd name="T102" fmla="*/ 514 w 1234"/>
                <a:gd name="T103" fmla="*/ 268 h 1082"/>
                <a:gd name="T104" fmla="*/ 557 w 1234"/>
                <a:gd name="T105" fmla="*/ 303 h 1082"/>
                <a:gd name="T106" fmla="*/ 580 w 1234"/>
                <a:gd name="T107" fmla="*/ 339 h 1082"/>
                <a:gd name="T108" fmla="*/ 618 w 1234"/>
                <a:gd name="T109" fmla="*/ 320 h 1082"/>
                <a:gd name="T110" fmla="*/ 632 w 1234"/>
                <a:gd name="T111" fmla="*/ 332 h 1082"/>
                <a:gd name="T112" fmla="*/ 654 w 1234"/>
                <a:gd name="T113" fmla="*/ 322 h 1082"/>
                <a:gd name="T114" fmla="*/ 699 w 1234"/>
                <a:gd name="T115" fmla="*/ 294 h 1082"/>
                <a:gd name="T116" fmla="*/ 782 w 1234"/>
                <a:gd name="T117" fmla="*/ 239 h 1082"/>
                <a:gd name="T118" fmla="*/ 871 w 1234"/>
                <a:gd name="T119" fmla="*/ 27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4" h="1082">
                  <a:moveTo>
                    <a:pt x="874" y="282"/>
                  </a:moveTo>
                  <a:lnTo>
                    <a:pt x="874" y="282"/>
                  </a:lnTo>
                  <a:lnTo>
                    <a:pt x="876" y="294"/>
                  </a:lnTo>
                  <a:lnTo>
                    <a:pt x="886" y="299"/>
                  </a:lnTo>
                  <a:lnTo>
                    <a:pt x="871" y="313"/>
                  </a:lnTo>
                  <a:lnTo>
                    <a:pt x="881" y="327"/>
                  </a:lnTo>
                  <a:lnTo>
                    <a:pt x="881" y="341"/>
                  </a:lnTo>
                  <a:lnTo>
                    <a:pt x="879" y="355"/>
                  </a:lnTo>
                  <a:lnTo>
                    <a:pt x="879" y="367"/>
                  </a:lnTo>
                  <a:lnTo>
                    <a:pt x="886" y="377"/>
                  </a:lnTo>
                  <a:lnTo>
                    <a:pt x="919" y="400"/>
                  </a:lnTo>
                  <a:lnTo>
                    <a:pt x="871" y="429"/>
                  </a:lnTo>
                  <a:lnTo>
                    <a:pt x="855" y="433"/>
                  </a:lnTo>
                  <a:lnTo>
                    <a:pt x="869" y="455"/>
                  </a:lnTo>
                  <a:lnTo>
                    <a:pt x="874" y="483"/>
                  </a:lnTo>
                  <a:lnTo>
                    <a:pt x="879" y="509"/>
                  </a:lnTo>
                  <a:lnTo>
                    <a:pt x="886" y="530"/>
                  </a:lnTo>
                  <a:lnTo>
                    <a:pt x="907" y="549"/>
                  </a:lnTo>
                  <a:lnTo>
                    <a:pt x="933" y="561"/>
                  </a:lnTo>
                  <a:lnTo>
                    <a:pt x="1006" y="564"/>
                  </a:lnTo>
                  <a:lnTo>
                    <a:pt x="1056" y="578"/>
                  </a:lnTo>
                  <a:lnTo>
                    <a:pt x="1082" y="580"/>
                  </a:lnTo>
                  <a:lnTo>
                    <a:pt x="1108" y="578"/>
                  </a:lnTo>
                  <a:lnTo>
                    <a:pt x="1130" y="568"/>
                  </a:lnTo>
                  <a:lnTo>
                    <a:pt x="1139" y="559"/>
                  </a:lnTo>
                  <a:lnTo>
                    <a:pt x="1144" y="549"/>
                  </a:lnTo>
                  <a:lnTo>
                    <a:pt x="1148" y="545"/>
                  </a:lnTo>
                  <a:lnTo>
                    <a:pt x="1215" y="632"/>
                  </a:lnTo>
                  <a:lnTo>
                    <a:pt x="1231" y="670"/>
                  </a:lnTo>
                  <a:lnTo>
                    <a:pt x="1229" y="727"/>
                  </a:lnTo>
                  <a:lnTo>
                    <a:pt x="1215" y="772"/>
                  </a:lnTo>
                  <a:lnTo>
                    <a:pt x="1210" y="795"/>
                  </a:lnTo>
                  <a:lnTo>
                    <a:pt x="1212" y="824"/>
                  </a:lnTo>
                  <a:lnTo>
                    <a:pt x="1224" y="855"/>
                  </a:lnTo>
                  <a:lnTo>
                    <a:pt x="1234" y="869"/>
                  </a:lnTo>
                  <a:lnTo>
                    <a:pt x="1231" y="876"/>
                  </a:lnTo>
                  <a:lnTo>
                    <a:pt x="1191" y="904"/>
                  </a:lnTo>
                  <a:lnTo>
                    <a:pt x="1182" y="918"/>
                  </a:lnTo>
                  <a:lnTo>
                    <a:pt x="1165" y="954"/>
                  </a:lnTo>
                  <a:lnTo>
                    <a:pt x="1146" y="973"/>
                  </a:lnTo>
                  <a:lnTo>
                    <a:pt x="1108" y="994"/>
                  </a:lnTo>
                  <a:lnTo>
                    <a:pt x="1092" y="1015"/>
                  </a:lnTo>
                  <a:lnTo>
                    <a:pt x="1075" y="1058"/>
                  </a:lnTo>
                  <a:lnTo>
                    <a:pt x="1066" y="1070"/>
                  </a:lnTo>
                  <a:lnTo>
                    <a:pt x="1009" y="1082"/>
                  </a:lnTo>
                  <a:lnTo>
                    <a:pt x="999" y="1075"/>
                  </a:lnTo>
                  <a:lnTo>
                    <a:pt x="905" y="1063"/>
                  </a:lnTo>
                  <a:lnTo>
                    <a:pt x="912" y="1039"/>
                  </a:lnTo>
                  <a:lnTo>
                    <a:pt x="912" y="1030"/>
                  </a:lnTo>
                  <a:lnTo>
                    <a:pt x="909" y="1015"/>
                  </a:lnTo>
                  <a:lnTo>
                    <a:pt x="907" y="1011"/>
                  </a:lnTo>
                  <a:lnTo>
                    <a:pt x="905" y="1006"/>
                  </a:lnTo>
                  <a:lnTo>
                    <a:pt x="900" y="1004"/>
                  </a:lnTo>
                  <a:lnTo>
                    <a:pt x="890" y="1001"/>
                  </a:lnTo>
                  <a:lnTo>
                    <a:pt x="883" y="999"/>
                  </a:lnTo>
                  <a:lnTo>
                    <a:pt x="850" y="1011"/>
                  </a:lnTo>
                  <a:lnTo>
                    <a:pt x="848" y="1008"/>
                  </a:lnTo>
                  <a:lnTo>
                    <a:pt x="843" y="1008"/>
                  </a:lnTo>
                  <a:lnTo>
                    <a:pt x="843" y="1004"/>
                  </a:lnTo>
                  <a:lnTo>
                    <a:pt x="841" y="997"/>
                  </a:lnTo>
                  <a:lnTo>
                    <a:pt x="838" y="989"/>
                  </a:lnTo>
                  <a:lnTo>
                    <a:pt x="831" y="989"/>
                  </a:lnTo>
                  <a:lnTo>
                    <a:pt x="826" y="989"/>
                  </a:lnTo>
                  <a:lnTo>
                    <a:pt x="800" y="997"/>
                  </a:lnTo>
                  <a:lnTo>
                    <a:pt x="765" y="994"/>
                  </a:lnTo>
                  <a:lnTo>
                    <a:pt x="741" y="999"/>
                  </a:lnTo>
                  <a:lnTo>
                    <a:pt x="713" y="975"/>
                  </a:lnTo>
                  <a:lnTo>
                    <a:pt x="661" y="914"/>
                  </a:lnTo>
                  <a:lnTo>
                    <a:pt x="661" y="911"/>
                  </a:lnTo>
                  <a:lnTo>
                    <a:pt x="654" y="904"/>
                  </a:lnTo>
                  <a:lnTo>
                    <a:pt x="625" y="902"/>
                  </a:lnTo>
                  <a:lnTo>
                    <a:pt x="594" y="918"/>
                  </a:lnTo>
                  <a:lnTo>
                    <a:pt x="583" y="930"/>
                  </a:lnTo>
                  <a:lnTo>
                    <a:pt x="573" y="933"/>
                  </a:lnTo>
                  <a:lnTo>
                    <a:pt x="514" y="937"/>
                  </a:lnTo>
                  <a:lnTo>
                    <a:pt x="448" y="930"/>
                  </a:lnTo>
                  <a:lnTo>
                    <a:pt x="438" y="930"/>
                  </a:lnTo>
                  <a:lnTo>
                    <a:pt x="436" y="933"/>
                  </a:lnTo>
                  <a:lnTo>
                    <a:pt x="426" y="940"/>
                  </a:lnTo>
                  <a:lnTo>
                    <a:pt x="422" y="952"/>
                  </a:lnTo>
                  <a:lnTo>
                    <a:pt x="419" y="952"/>
                  </a:lnTo>
                  <a:lnTo>
                    <a:pt x="417" y="952"/>
                  </a:lnTo>
                  <a:lnTo>
                    <a:pt x="407" y="944"/>
                  </a:lnTo>
                  <a:lnTo>
                    <a:pt x="405" y="940"/>
                  </a:lnTo>
                  <a:lnTo>
                    <a:pt x="403" y="937"/>
                  </a:lnTo>
                  <a:lnTo>
                    <a:pt x="403" y="935"/>
                  </a:lnTo>
                  <a:lnTo>
                    <a:pt x="403" y="933"/>
                  </a:lnTo>
                  <a:lnTo>
                    <a:pt x="405" y="923"/>
                  </a:lnTo>
                  <a:lnTo>
                    <a:pt x="403" y="916"/>
                  </a:lnTo>
                  <a:lnTo>
                    <a:pt x="398" y="914"/>
                  </a:lnTo>
                  <a:lnTo>
                    <a:pt x="388" y="909"/>
                  </a:lnTo>
                  <a:lnTo>
                    <a:pt x="384" y="907"/>
                  </a:lnTo>
                  <a:lnTo>
                    <a:pt x="381" y="902"/>
                  </a:lnTo>
                  <a:lnTo>
                    <a:pt x="384" y="897"/>
                  </a:lnTo>
                  <a:lnTo>
                    <a:pt x="381" y="883"/>
                  </a:lnTo>
                  <a:lnTo>
                    <a:pt x="362" y="843"/>
                  </a:lnTo>
                  <a:lnTo>
                    <a:pt x="341" y="833"/>
                  </a:lnTo>
                  <a:lnTo>
                    <a:pt x="336" y="829"/>
                  </a:lnTo>
                  <a:lnTo>
                    <a:pt x="327" y="817"/>
                  </a:lnTo>
                  <a:lnTo>
                    <a:pt x="322" y="812"/>
                  </a:lnTo>
                  <a:lnTo>
                    <a:pt x="322" y="800"/>
                  </a:lnTo>
                  <a:lnTo>
                    <a:pt x="329" y="765"/>
                  </a:lnTo>
                  <a:lnTo>
                    <a:pt x="336" y="753"/>
                  </a:lnTo>
                  <a:lnTo>
                    <a:pt x="334" y="746"/>
                  </a:lnTo>
                  <a:lnTo>
                    <a:pt x="329" y="736"/>
                  </a:lnTo>
                  <a:lnTo>
                    <a:pt x="332" y="734"/>
                  </a:lnTo>
                  <a:lnTo>
                    <a:pt x="334" y="732"/>
                  </a:lnTo>
                  <a:lnTo>
                    <a:pt x="365" y="717"/>
                  </a:lnTo>
                  <a:lnTo>
                    <a:pt x="374" y="679"/>
                  </a:lnTo>
                  <a:lnTo>
                    <a:pt x="374" y="663"/>
                  </a:lnTo>
                  <a:lnTo>
                    <a:pt x="372" y="658"/>
                  </a:lnTo>
                  <a:lnTo>
                    <a:pt x="370" y="656"/>
                  </a:lnTo>
                  <a:lnTo>
                    <a:pt x="348" y="627"/>
                  </a:lnTo>
                  <a:lnTo>
                    <a:pt x="341" y="611"/>
                  </a:lnTo>
                  <a:lnTo>
                    <a:pt x="329" y="587"/>
                  </a:lnTo>
                  <a:lnTo>
                    <a:pt x="322" y="578"/>
                  </a:lnTo>
                  <a:lnTo>
                    <a:pt x="315" y="573"/>
                  </a:lnTo>
                  <a:lnTo>
                    <a:pt x="298" y="556"/>
                  </a:lnTo>
                  <a:lnTo>
                    <a:pt x="289" y="542"/>
                  </a:lnTo>
                  <a:lnTo>
                    <a:pt x="282" y="533"/>
                  </a:lnTo>
                  <a:lnTo>
                    <a:pt x="275" y="530"/>
                  </a:lnTo>
                  <a:lnTo>
                    <a:pt x="263" y="526"/>
                  </a:lnTo>
                  <a:lnTo>
                    <a:pt x="239" y="542"/>
                  </a:lnTo>
                  <a:lnTo>
                    <a:pt x="211" y="571"/>
                  </a:lnTo>
                  <a:lnTo>
                    <a:pt x="182" y="580"/>
                  </a:lnTo>
                  <a:lnTo>
                    <a:pt x="175" y="580"/>
                  </a:lnTo>
                  <a:lnTo>
                    <a:pt x="168" y="575"/>
                  </a:lnTo>
                  <a:lnTo>
                    <a:pt x="147" y="538"/>
                  </a:lnTo>
                  <a:lnTo>
                    <a:pt x="133" y="521"/>
                  </a:lnTo>
                  <a:lnTo>
                    <a:pt x="119" y="521"/>
                  </a:lnTo>
                  <a:lnTo>
                    <a:pt x="111" y="493"/>
                  </a:lnTo>
                  <a:lnTo>
                    <a:pt x="95" y="438"/>
                  </a:lnTo>
                  <a:lnTo>
                    <a:pt x="88" y="412"/>
                  </a:lnTo>
                  <a:lnTo>
                    <a:pt x="76" y="398"/>
                  </a:lnTo>
                  <a:lnTo>
                    <a:pt x="123" y="372"/>
                  </a:lnTo>
                  <a:lnTo>
                    <a:pt x="137" y="370"/>
                  </a:lnTo>
                  <a:lnTo>
                    <a:pt x="142" y="372"/>
                  </a:lnTo>
                  <a:lnTo>
                    <a:pt x="156" y="374"/>
                  </a:lnTo>
                  <a:lnTo>
                    <a:pt x="166" y="372"/>
                  </a:lnTo>
                  <a:lnTo>
                    <a:pt x="209" y="353"/>
                  </a:lnTo>
                  <a:lnTo>
                    <a:pt x="237" y="334"/>
                  </a:lnTo>
                  <a:lnTo>
                    <a:pt x="216" y="313"/>
                  </a:lnTo>
                  <a:lnTo>
                    <a:pt x="197" y="303"/>
                  </a:lnTo>
                  <a:lnTo>
                    <a:pt x="159" y="294"/>
                  </a:lnTo>
                  <a:lnTo>
                    <a:pt x="149" y="291"/>
                  </a:lnTo>
                  <a:lnTo>
                    <a:pt x="147" y="289"/>
                  </a:lnTo>
                  <a:lnTo>
                    <a:pt x="149" y="287"/>
                  </a:lnTo>
                  <a:lnTo>
                    <a:pt x="154" y="280"/>
                  </a:lnTo>
                  <a:lnTo>
                    <a:pt x="156" y="270"/>
                  </a:lnTo>
                  <a:lnTo>
                    <a:pt x="161" y="263"/>
                  </a:lnTo>
                  <a:lnTo>
                    <a:pt x="152" y="223"/>
                  </a:lnTo>
                  <a:lnTo>
                    <a:pt x="135" y="185"/>
                  </a:lnTo>
                  <a:lnTo>
                    <a:pt x="128" y="176"/>
                  </a:lnTo>
                  <a:lnTo>
                    <a:pt x="116" y="161"/>
                  </a:lnTo>
                  <a:lnTo>
                    <a:pt x="71" y="131"/>
                  </a:lnTo>
                  <a:lnTo>
                    <a:pt x="0" y="97"/>
                  </a:lnTo>
                  <a:lnTo>
                    <a:pt x="33" y="79"/>
                  </a:lnTo>
                  <a:lnTo>
                    <a:pt x="45" y="88"/>
                  </a:lnTo>
                  <a:lnTo>
                    <a:pt x="48" y="88"/>
                  </a:lnTo>
                  <a:lnTo>
                    <a:pt x="74" y="90"/>
                  </a:lnTo>
                  <a:lnTo>
                    <a:pt x="78" y="90"/>
                  </a:lnTo>
                  <a:lnTo>
                    <a:pt x="85" y="88"/>
                  </a:lnTo>
                  <a:lnTo>
                    <a:pt x="111" y="71"/>
                  </a:lnTo>
                  <a:lnTo>
                    <a:pt x="116" y="67"/>
                  </a:lnTo>
                  <a:lnTo>
                    <a:pt x="121" y="60"/>
                  </a:lnTo>
                  <a:lnTo>
                    <a:pt x="123" y="53"/>
                  </a:lnTo>
                  <a:lnTo>
                    <a:pt x="126" y="48"/>
                  </a:lnTo>
                  <a:lnTo>
                    <a:pt x="128" y="43"/>
                  </a:lnTo>
                  <a:lnTo>
                    <a:pt x="133" y="41"/>
                  </a:lnTo>
                  <a:lnTo>
                    <a:pt x="149" y="36"/>
                  </a:lnTo>
                  <a:lnTo>
                    <a:pt x="154" y="34"/>
                  </a:lnTo>
                  <a:lnTo>
                    <a:pt x="156" y="29"/>
                  </a:lnTo>
                  <a:lnTo>
                    <a:pt x="159" y="29"/>
                  </a:lnTo>
                  <a:lnTo>
                    <a:pt x="164" y="31"/>
                  </a:lnTo>
                  <a:lnTo>
                    <a:pt x="175" y="48"/>
                  </a:lnTo>
                  <a:lnTo>
                    <a:pt x="185" y="55"/>
                  </a:lnTo>
                  <a:lnTo>
                    <a:pt x="190" y="55"/>
                  </a:lnTo>
                  <a:lnTo>
                    <a:pt x="225" y="55"/>
                  </a:lnTo>
                  <a:lnTo>
                    <a:pt x="237" y="38"/>
                  </a:lnTo>
                  <a:lnTo>
                    <a:pt x="239" y="36"/>
                  </a:lnTo>
                  <a:lnTo>
                    <a:pt x="239" y="31"/>
                  </a:lnTo>
                  <a:lnTo>
                    <a:pt x="239" y="29"/>
                  </a:lnTo>
                  <a:lnTo>
                    <a:pt x="242" y="26"/>
                  </a:lnTo>
                  <a:lnTo>
                    <a:pt x="256" y="22"/>
                  </a:lnTo>
                  <a:lnTo>
                    <a:pt x="275" y="17"/>
                  </a:lnTo>
                  <a:lnTo>
                    <a:pt x="310" y="0"/>
                  </a:lnTo>
                  <a:lnTo>
                    <a:pt x="362" y="53"/>
                  </a:lnTo>
                  <a:lnTo>
                    <a:pt x="370" y="57"/>
                  </a:lnTo>
                  <a:lnTo>
                    <a:pt x="381" y="67"/>
                  </a:lnTo>
                  <a:lnTo>
                    <a:pt x="391" y="81"/>
                  </a:lnTo>
                  <a:lnTo>
                    <a:pt x="386" y="93"/>
                  </a:lnTo>
                  <a:lnTo>
                    <a:pt x="358" y="128"/>
                  </a:lnTo>
                  <a:lnTo>
                    <a:pt x="334" y="142"/>
                  </a:lnTo>
                  <a:lnTo>
                    <a:pt x="325" y="159"/>
                  </a:lnTo>
                  <a:lnTo>
                    <a:pt x="365" y="239"/>
                  </a:lnTo>
                  <a:lnTo>
                    <a:pt x="370" y="244"/>
                  </a:lnTo>
                  <a:lnTo>
                    <a:pt x="377" y="254"/>
                  </a:lnTo>
                  <a:lnTo>
                    <a:pt x="379" y="256"/>
                  </a:lnTo>
                  <a:lnTo>
                    <a:pt x="384" y="258"/>
                  </a:lnTo>
                  <a:lnTo>
                    <a:pt x="391" y="261"/>
                  </a:lnTo>
                  <a:lnTo>
                    <a:pt x="396" y="261"/>
                  </a:lnTo>
                  <a:lnTo>
                    <a:pt x="403" y="254"/>
                  </a:lnTo>
                  <a:lnTo>
                    <a:pt x="410" y="249"/>
                  </a:lnTo>
                  <a:lnTo>
                    <a:pt x="415" y="247"/>
                  </a:lnTo>
                  <a:lnTo>
                    <a:pt x="431" y="251"/>
                  </a:lnTo>
                  <a:lnTo>
                    <a:pt x="459" y="268"/>
                  </a:lnTo>
                  <a:lnTo>
                    <a:pt x="469" y="270"/>
                  </a:lnTo>
                  <a:lnTo>
                    <a:pt x="514" y="268"/>
                  </a:lnTo>
                  <a:lnTo>
                    <a:pt x="516" y="268"/>
                  </a:lnTo>
                  <a:lnTo>
                    <a:pt x="526" y="277"/>
                  </a:lnTo>
                  <a:lnTo>
                    <a:pt x="540" y="289"/>
                  </a:lnTo>
                  <a:lnTo>
                    <a:pt x="557" y="303"/>
                  </a:lnTo>
                  <a:lnTo>
                    <a:pt x="566" y="315"/>
                  </a:lnTo>
                  <a:lnTo>
                    <a:pt x="576" y="334"/>
                  </a:lnTo>
                  <a:lnTo>
                    <a:pt x="576" y="336"/>
                  </a:lnTo>
                  <a:lnTo>
                    <a:pt x="580" y="339"/>
                  </a:lnTo>
                  <a:lnTo>
                    <a:pt x="587" y="336"/>
                  </a:lnTo>
                  <a:lnTo>
                    <a:pt x="609" y="329"/>
                  </a:lnTo>
                  <a:lnTo>
                    <a:pt x="613" y="325"/>
                  </a:lnTo>
                  <a:lnTo>
                    <a:pt x="618" y="320"/>
                  </a:lnTo>
                  <a:lnTo>
                    <a:pt x="620" y="320"/>
                  </a:lnTo>
                  <a:lnTo>
                    <a:pt x="623" y="322"/>
                  </a:lnTo>
                  <a:lnTo>
                    <a:pt x="628" y="329"/>
                  </a:lnTo>
                  <a:lnTo>
                    <a:pt x="632" y="332"/>
                  </a:lnTo>
                  <a:lnTo>
                    <a:pt x="637" y="334"/>
                  </a:lnTo>
                  <a:lnTo>
                    <a:pt x="644" y="334"/>
                  </a:lnTo>
                  <a:lnTo>
                    <a:pt x="651" y="327"/>
                  </a:lnTo>
                  <a:lnTo>
                    <a:pt x="654" y="322"/>
                  </a:lnTo>
                  <a:lnTo>
                    <a:pt x="661" y="322"/>
                  </a:lnTo>
                  <a:lnTo>
                    <a:pt x="665" y="322"/>
                  </a:lnTo>
                  <a:lnTo>
                    <a:pt x="706" y="339"/>
                  </a:lnTo>
                  <a:lnTo>
                    <a:pt x="699" y="294"/>
                  </a:lnTo>
                  <a:lnTo>
                    <a:pt x="701" y="287"/>
                  </a:lnTo>
                  <a:lnTo>
                    <a:pt x="710" y="273"/>
                  </a:lnTo>
                  <a:lnTo>
                    <a:pt x="755" y="247"/>
                  </a:lnTo>
                  <a:lnTo>
                    <a:pt x="782" y="239"/>
                  </a:lnTo>
                  <a:lnTo>
                    <a:pt x="793" y="237"/>
                  </a:lnTo>
                  <a:lnTo>
                    <a:pt x="862" y="263"/>
                  </a:lnTo>
                  <a:lnTo>
                    <a:pt x="869" y="268"/>
                  </a:lnTo>
                  <a:lnTo>
                    <a:pt x="871" y="270"/>
                  </a:lnTo>
                  <a:lnTo>
                    <a:pt x="874" y="28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noEditPoints="1"/>
            </p:cNvSpPr>
            <p:nvPr/>
          </p:nvSpPr>
          <p:spPr bwMode="auto">
            <a:xfrm>
              <a:off x="2251336" y="1558473"/>
              <a:ext cx="766215" cy="884916"/>
            </a:xfrm>
            <a:custGeom>
              <a:avLst/>
              <a:gdLst>
                <a:gd name="T0" fmla="*/ 559 w 796"/>
                <a:gd name="T1" fmla="*/ 49 h 878"/>
                <a:gd name="T2" fmla="*/ 521 w 796"/>
                <a:gd name="T3" fmla="*/ 5 h 878"/>
                <a:gd name="T4" fmla="*/ 495 w 796"/>
                <a:gd name="T5" fmla="*/ 5 h 878"/>
                <a:gd name="T6" fmla="*/ 521 w 796"/>
                <a:gd name="T7" fmla="*/ 5 h 878"/>
                <a:gd name="T8" fmla="*/ 559 w 796"/>
                <a:gd name="T9" fmla="*/ 49 h 878"/>
                <a:gd name="T10" fmla="*/ 675 w 796"/>
                <a:gd name="T11" fmla="*/ 113 h 878"/>
                <a:gd name="T12" fmla="*/ 694 w 796"/>
                <a:gd name="T13" fmla="*/ 137 h 878"/>
                <a:gd name="T14" fmla="*/ 720 w 796"/>
                <a:gd name="T15" fmla="*/ 215 h 878"/>
                <a:gd name="T16" fmla="*/ 713 w 796"/>
                <a:gd name="T17" fmla="*/ 232 h 878"/>
                <a:gd name="T18" fmla="*/ 706 w 796"/>
                <a:gd name="T19" fmla="*/ 241 h 878"/>
                <a:gd name="T20" fmla="*/ 718 w 796"/>
                <a:gd name="T21" fmla="*/ 246 h 878"/>
                <a:gd name="T22" fmla="*/ 775 w 796"/>
                <a:gd name="T23" fmla="*/ 265 h 878"/>
                <a:gd name="T24" fmla="*/ 768 w 796"/>
                <a:gd name="T25" fmla="*/ 305 h 878"/>
                <a:gd name="T26" fmla="*/ 715 w 796"/>
                <a:gd name="T27" fmla="*/ 326 h 878"/>
                <a:gd name="T28" fmla="*/ 696 w 796"/>
                <a:gd name="T29" fmla="*/ 322 h 878"/>
                <a:gd name="T30" fmla="*/ 635 w 796"/>
                <a:gd name="T31" fmla="*/ 350 h 878"/>
                <a:gd name="T32" fmla="*/ 604 w 796"/>
                <a:gd name="T33" fmla="*/ 338 h 878"/>
                <a:gd name="T34" fmla="*/ 467 w 796"/>
                <a:gd name="T35" fmla="*/ 350 h 878"/>
                <a:gd name="T36" fmla="*/ 431 w 796"/>
                <a:gd name="T37" fmla="*/ 300 h 878"/>
                <a:gd name="T38" fmla="*/ 401 w 796"/>
                <a:gd name="T39" fmla="*/ 267 h 878"/>
                <a:gd name="T40" fmla="*/ 396 w 796"/>
                <a:gd name="T41" fmla="*/ 144 h 878"/>
                <a:gd name="T42" fmla="*/ 417 w 796"/>
                <a:gd name="T43" fmla="*/ 66 h 878"/>
                <a:gd name="T44" fmla="*/ 462 w 796"/>
                <a:gd name="T45" fmla="*/ 14 h 878"/>
                <a:gd name="T46" fmla="*/ 559 w 796"/>
                <a:gd name="T47" fmla="*/ 49 h 878"/>
                <a:gd name="T48" fmla="*/ 460 w 796"/>
                <a:gd name="T49" fmla="*/ 350 h 878"/>
                <a:gd name="T50" fmla="*/ 393 w 796"/>
                <a:gd name="T51" fmla="*/ 388 h 878"/>
                <a:gd name="T52" fmla="*/ 339 w 796"/>
                <a:gd name="T53" fmla="*/ 442 h 878"/>
                <a:gd name="T54" fmla="*/ 311 w 796"/>
                <a:gd name="T55" fmla="*/ 445 h 878"/>
                <a:gd name="T56" fmla="*/ 287 w 796"/>
                <a:gd name="T57" fmla="*/ 511 h 878"/>
                <a:gd name="T58" fmla="*/ 242 w 796"/>
                <a:gd name="T59" fmla="*/ 537 h 878"/>
                <a:gd name="T60" fmla="*/ 133 w 796"/>
                <a:gd name="T61" fmla="*/ 613 h 878"/>
                <a:gd name="T62" fmla="*/ 41 w 796"/>
                <a:gd name="T63" fmla="*/ 688 h 878"/>
                <a:gd name="T64" fmla="*/ 0 w 796"/>
                <a:gd name="T65" fmla="*/ 726 h 878"/>
                <a:gd name="T66" fmla="*/ 17 w 796"/>
                <a:gd name="T67" fmla="*/ 771 h 878"/>
                <a:gd name="T68" fmla="*/ 45 w 796"/>
                <a:gd name="T69" fmla="*/ 797 h 878"/>
                <a:gd name="T70" fmla="*/ 102 w 796"/>
                <a:gd name="T71" fmla="*/ 795 h 878"/>
                <a:gd name="T72" fmla="*/ 199 w 796"/>
                <a:gd name="T73" fmla="*/ 828 h 878"/>
                <a:gd name="T74" fmla="*/ 285 w 796"/>
                <a:gd name="T75" fmla="*/ 878 h 878"/>
                <a:gd name="T76" fmla="*/ 379 w 796"/>
                <a:gd name="T77" fmla="*/ 856 h 878"/>
                <a:gd name="T78" fmla="*/ 398 w 796"/>
                <a:gd name="T79" fmla="*/ 788 h 878"/>
                <a:gd name="T80" fmla="*/ 412 w 796"/>
                <a:gd name="T81" fmla="*/ 726 h 878"/>
                <a:gd name="T82" fmla="*/ 441 w 796"/>
                <a:gd name="T83" fmla="*/ 719 h 878"/>
                <a:gd name="T84" fmla="*/ 472 w 796"/>
                <a:gd name="T85" fmla="*/ 681 h 878"/>
                <a:gd name="T86" fmla="*/ 507 w 796"/>
                <a:gd name="T87" fmla="*/ 667 h 878"/>
                <a:gd name="T88" fmla="*/ 576 w 796"/>
                <a:gd name="T89" fmla="*/ 636 h 878"/>
                <a:gd name="T90" fmla="*/ 623 w 796"/>
                <a:gd name="T91" fmla="*/ 598 h 878"/>
                <a:gd name="T92" fmla="*/ 654 w 796"/>
                <a:gd name="T93" fmla="*/ 537 h 878"/>
                <a:gd name="T94" fmla="*/ 661 w 796"/>
                <a:gd name="T95" fmla="*/ 466 h 878"/>
                <a:gd name="T96" fmla="*/ 488 w 796"/>
                <a:gd name="T97" fmla="*/ 37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6" h="878">
                  <a:moveTo>
                    <a:pt x="559" y="49"/>
                  </a:moveTo>
                  <a:lnTo>
                    <a:pt x="559" y="49"/>
                  </a:lnTo>
                  <a:lnTo>
                    <a:pt x="547" y="28"/>
                  </a:lnTo>
                  <a:lnTo>
                    <a:pt x="521" y="5"/>
                  </a:lnTo>
                  <a:lnTo>
                    <a:pt x="512" y="0"/>
                  </a:lnTo>
                  <a:lnTo>
                    <a:pt x="495" y="5"/>
                  </a:lnTo>
                  <a:lnTo>
                    <a:pt x="512" y="0"/>
                  </a:lnTo>
                  <a:lnTo>
                    <a:pt x="521" y="5"/>
                  </a:lnTo>
                  <a:lnTo>
                    <a:pt x="547" y="28"/>
                  </a:lnTo>
                  <a:lnTo>
                    <a:pt x="559" y="49"/>
                  </a:lnTo>
                  <a:lnTo>
                    <a:pt x="630" y="83"/>
                  </a:lnTo>
                  <a:lnTo>
                    <a:pt x="675" y="113"/>
                  </a:lnTo>
                  <a:lnTo>
                    <a:pt x="687" y="128"/>
                  </a:lnTo>
                  <a:lnTo>
                    <a:pt x="694" y="137"/>
                  </a:lnTo>
                  <a:lnTo>
                    <a:pt x="711" y="175"/>
                  </a:lnTo>
                  <a:lnTo>
                    <a:pt x="720" y="215"/>
                  </a:lnTo>
                  <a:lnTo>
                    <a:pt x="715" y="222"/>
                  </a:lnTo>
                  <a:lnTo>
                    <a:pt x="713" y="232"/>
                  </a:lnTo>
                  <a:lnTo>
                    <a:pt x="708" y="239"/>
                  </a:lnTo>
                  <a:lnTo>
                    <a:pt x="706" y="241"/>
                  </a:lnTo>
                  <a:lnTo>
                    <a:pt x="708" y="243"/>
                  </a:lnTo>
                  <a:lnTo>
                    <a:pt x="718" y="246"/>
                  </a:lnTo>
                  <a:lnTo>
                    <a:pt x="756" y="255"/>
                  </a:lnTo>
                  <a:lnTo>
                    <a:pt x="775" y="265"/>
                  </a:lnTo>
                  <a:lnTo>
                    <a:pt x="796" y="286"/>
                  </a:lnTo>
                  <a:lnTo>
                    <a:pt x="768" y="305"/>
                  </a:lnTo>
                  <a:lnTo>
                    <a:pt x="725" y="324"/>
                  </a:lnTo>
                  <a:lnTo>
                    <a:pt x="715" y="326"/>
                  </a:lnTo>
                  <a:lnTo>
                    <a:pt x="701" y="324"/>
                  </a:lnTo>
                  <a:lnTo>
                    <a:pt x="696" y="322"/>
                  </a:lnTo>
                  <a:lnTo>
                    <a:pt x="682" y="324"/>
                  </a:lnTo>
                  <a:lnTo>
                    <a:pt x="635" y="350"/>
                  </a:lnTo>
                  <a:lnTo>
                    <a:pt x="621" y="340"/>
                  </a:lnTo>
                  <a:lnTo>
                    <a:pt x="604" y="338"/>
                  </a:lnTo>
                  <a:lnTo>
                    <a:pt x="481" y="355"/>
                  </a:lnTo>
                  <a:lnTo>
                    <a:pt x="467" y="350"/>
                  </a:lnTo>
                  <a:lnTo>
                    <a:pt x="457" y="340"/>
                  </a:lnTo>
                  <a:lnTo>
                    <a:pt x="431" y="300"/>
                  </a:lnTo>
                  <a:lnTo>
                    <a:pt x="419" y="291"/>
                  </a:lnTo>
                  <a:lnTo>
                    <a:pt x="401" y="267"/>
                  </a:lnTo>
                  <a:lnTo>
                    <a:pt x="396" y="208"/>
                  </a:lnTo>
                  <a:lnTo>
                    <a:pt x="396" y="144"/>
                  </a:lnTo>
                  <a:lnTo>
                    <a:pt x="403" y="104"/>
                  </a:lnTo>
                  <a:lnTo>
                    <a:pt x="417" y="66"/>
                  </a:lnTo>
                  <a:lnTo>
                    <a:pt x="438" y="35"/>
                  </a:lnTo>
                  <a:lnTo>
                    <a:pt x="462" y="14"/>
                  </a:lnTo>
                  <a:lnTo>
                    <a:pt x="495" y="5"/>
                  </a:lnTo>
                  <a:lnTo>
                    <a:pt x="559" y="49"/>
                  </a:lnTo>
                  <a:close/>
                  <a:moveTo>
                    <a:pt x="460" y="350"/>
                  </a:moveTo>
                  <a:lnTo>
                    <a:pt x="460" y="350"/>
                  </a:lnTo>
                  <a:lnTo>
                    <a:pt x="446" y="367"/>
                  </a:lnTo>
                  <a:lnTo>
                    <a:pt x="393" y="388"/>
                  </a:lnTo>
                  <a:lnTo>
                    <a:pt x="377" y="400"/>
                  </a:lnTo>
                  <a:lnTo>
                    <a:pt x="339" y="442"/>
                  </a:lnTo>
                  <a:lnTo>
                    <a:pt x="329" y="445"/>
                  </a:lnTo>
                  <a:lnTo>
                    <a:pt x="311" y="445"/>
                  </a:lnTo>
                  <a:lnTo>
                    <a:pt x="303" y="452"/>
                  </a:lnTo>
                  <a:lnTo>
                    <a:pt x="287" y="511"/>
                  </a:lnTo>
                  <a:lnTo>
                    <a:pt x="275" y="520"/>
                  </a:lnTo>
                  <a:lnTo>
                    <a:pt x="242" y="537"/>
                  </a:lnTo>
                  <a:lnTo>
                    <a:pt x="202" y="579"/>
                  </a:lnTo>
                  <a:lnTo>
                    <a:pt x="133" y="613"/>
                  </a:lnTo>
                  <a:lnTo>
                    <a:pt x="97" y="653"/>
                  </a:lnTo>
                  <a:lnTo>
                    <a:pt x="41" y="688"/>
                  </a:lnTo>
                  <a:lnTo>
                    <a:pt x="17" y="717"/>
                  </a:lnTo>
                  <a:lnTo>
                    <a:pt x="0" y="726"/>
                  </a:lnTo>
                  <a:lnTo>
                    <a:pt x="12" y="750"/>
                  </a:lnTo>
                  <a:lnTo>
                    <a:pt x="17" y="771"/>
                  </a:lnTo>
                  <a:lnTo>
                    <a:pt x="24" y="788"/>
                  </a:lnTo>
                  <a:lnTo>
                    <a:pt x="45" y="797"/>
                  </a:lnTo>
                  <a:lnTo>
                    <a:pt x="88" y="792"/>
                  </a:lnTo>
                  <a:lnTo>
                    <a:pt x="102" y="795"/>
                  </a:lnTo>
                  <a:lnTo>
                    <a:pt x="168" y="814"/>
                  </a:lnTo>
                  <a:lnTo>
                    <a:pt x="199" y="828"/>
                  </a:lnTo>
                  <a:lnTo>
                    <a:pt x="258" y="870"/>
                  </a:lnTo>
                  <a:lnTo>
                    <a:pt x="285" y="878"/>
                  </a:lnTo>
                  <a:lnTo>
                    <a:pt x="346" y="870"/>
                  </a:lnTo>
                  <a:lnTo>
                    <a:pt x="379" y="856"/>
                  </a:lnTo>
                  <a:lnTo>
                    <a:pt x="396" y="828"/>
                  </a:lnTo>
                  <a:lnTo>
                    <a:pt x="398" y="788"/>
                  </a:lnTo>
                  <a:lnTo>
                    <a:pt x="389" y="743"/>
                  </a:lnTo>
                  <a:lnTo>
                    <a:pt x="412" y="726"/>
                  </a:lnTo>
                  <a:lnTo>
                    <a:pt x="427" y="721"/>
                  </a:lnTo>
                  <a:lnTo>
                    <a:pt x="441" y="719"/>
                  </a:lnTo>
                  <a:lnTo>
                    <a:pt x="455" y="712"/>
                  </a:lnTo>
                  <a:lnTo>
                    <a:pt x="472" y="681"/>
                  </a:lnTo>
                  <a:lnTo>
                    <a:pt x="481" y="674"/>
                  </a:lnTo>
                  <a:lnTo>
                    <a:pt x="507" y="667"/>
                  </a:lnTo>
                  <a:lnTo>
                    <a:pt x="550" y="643"/>
                  </a:lnTo>
                  <a:lnTo>
                    <a:pt x="576" y="636"/>
                  </a:lnTo>
                  <a:lnTo>
                    <a:pt x="602" y="624"/>
                  </a:lnTo>
                  <a:lnTo>
                    <a:pt x="623" y="598"/>
                  </a:lnTo>
                  <a:lnTo>
                    <a:pt x="642" y="568"/>
                  </a:lnTo>
                  <a:lnTo>
                    <a:pt x="654" y="537"/>
                  </a:lnTo>
                  <a:lnTo>
                    <a:pt x="663" y="497"/>
                  </a:lnTo>
                  <a:lnTo>
                    <a:pt x="661" y="466"/>
                  </a:lnTo>
                  <a:lnTo>
                    <a:pt x="637" y="402"/>
                  </a:lnTo>
                  <a:lnTo>
                    <a:pt x="488" y="376"/>
                  </a:lnTo>
                  <a:lnTo>
                    <a:pt x="460" y="35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noEditPoints="1"/>
            </p:cNvSpPr>
            <p:nvPr/>
          </p:nvSpPr>
          <p:spPr bwMode="auto">
            <a:xfrm>
              <a:off x="716018" y="3337376"/>
              <a:ext cx="858623" cy="834522"/>
            </a:xfrm>
            <a:custGeom>
              <a:avLst/>
              <a:gdLst>
                <a:gd name="T0" fmla="*/ 774 w 892"/>
                <a:gd name="T1" fmla="*/ 579 h 828"/>
                <a:gd name="T2" fmla="*/ 700 w 892"/>
                <a:gd name="T3" fmla="*/ 568 h 828"/>
                <a:gd name="T4" fmla="*/ 663 w 892"/>
                <a:gd name="T5" fmla="*/ 523 h 828"/>
                <a:gd name="T6" fmla="*/ 596 w 892"/>
                <a:gd name="T7" fmla="*/ 520 h 828"/>
                <a:gd name="T8" fmla="*/ 466 w 892"/>
                <a:gd name="T9" fmla="*/ 615 h 828"/>
                <a:gd name="T10" fmla="*/ 336 w 892"/>
                <a:gd name="T11" fmla="*/ 575 h 828"/>
                <a:gd name="T12" fmla="*/ 151 w 892"/>
                <a:gd name="T13" fmla="*/ 532 h 828"/>
                <a:gd name="T14" fmla="*/ 9 w 892"/>
                <a:gd name="T15" fmla="*/ 719 h 828"/>
                <a:gd name="T16" fmla="*/ 109 w 892"/>
                <a:gd name="T17" fmla="*/ 797 h 828"/>
                <a:gd name="T18" fmla="*/ 154 w 892"/>
                <a:gd name="T19" fmla="*/ 736 h 828"/>
                <a:gd name="T20" fmla="*/ 229 w 892"/>
                <a:gd name="T21" fmla="*/ 710 h 828"/>
                <a:gd name="T22" fmla="*/ 416 w 892"/>
                <a:gd name="T23" fmla="*/ 755 h 828"/>
                <a:gd name="T24" fmla="*/ 440 w 892"/>
                <a:gd name="T25" fmla="*/ 823 h 828"/>
                <a:gd name="T26" fmla="*/ 629 w 892"/>
                <a:gd name="T27" fmla="*/ 776 h 828"/>
                <a:gd name="T28" fmla="*/ 828 w 892"/>
                <a:gd name="T29" fmla="*/ 601 h 828"/>
                <a:gd name="T30" fmla="*/ 812 w 892"/>
                <a:gd name="T31" fmla="*/ 549 h 828"/>
                <a:gd name="T32" fmla="*/ 892 w 892"/>
                <a:gd name="T33" fmla="*/ 556 h 828"/>
                <a:gd name="T34" fmla="*/ 857 w 892"/>
                <a:gd name="T35" fmla="*/ 516 h 828"/>
                <a:gd name="T36" fmla="*/ 833 w 892"/>
                <a:gd name="T37" fmla="*/ 497 h 828"/>
                <a:gd name="T38" fmla="*/ 686 w 892"/>
                <a:gd name="T39" fmla="*/ 490 h 828"/>
                <a:gd name="T40" fmla="*/ 561 w 892"/>
                <a:gd name="T41" fmla="*/ 447 h 828"/>
                <a:gd name="T42" fmla="*/ 478 w 892"/>
                <a:gd name="T43" fmla="*/ 532 h 828"/>
                <a:gd name="T44" fmla="*/ 416 w 892"/>
                <a:gd name="T45" fmla="*/ 513 h 828"/>
                <a:gd name="T46" fmla="*/ 265 w 892"/>
                <a:gd name="T47" fmla="*/ 468 h 828"/>
                <a:gd name="T48" fmla="*/ 156 w 892"/>
                <a:gd name="T49" fmla="*/ 430 h 828"/>
                <a:gd name="T50" fmla="*/ 85 w 892"/>
                <a:gd name="T51" fmla="*/ 348 h 828"/>
                <a:gd name="T52" fmla="*/ 440 w 892"/>
                <a:gd name="T53" fmla="*/ 206 h 828"/>
                <a:gd name="T54" fmla="*/ 506 w 892"/>
                <a:gd name="T55" fmla="*/ 246 h 828"/>
                <a:gd name="T56" fmla="*/ 485 w 892"/>
                <a:gd name="T57" fmla="*/ 291 h 828"/>
                <a:gd name="T58" fmla="*/ 665 w 892"/>
                <a:gd name="T59" fmla="*/ 355 h 828"/>
                <a:gd name="T60" fmla="*/ 738 w 892"/>
                <a:gd name="T61" fmla="*/ 452 h 828"/>
                <a:gd name="T62" fmla="*/ 857 w 892"/>
                <a:gd name="T63" fmla="*/ 445 h 828"/>
                <a:gd name="T64" fmla="*/ 871 w 892"/>
                <a:gd name="T65" fmla="*/ 471 h 828"/>
                <a:gd name="T66" fmla="*/ 876 w 892"/>
                <a:gd name="T67" fmla="*/ 527 h 828"/>
                <a:gd name="T68" fmla="*/ 840 w 892"/>
                <a:gd name="T69" fmla="*/ 298 h 828"/>
                <a:gd name="T70" fmla="*/ 741 w 892"/>
                <a:gd name="T71" fmla="*/ 307 h 828"/>
                <a:gd name="T72" fmla="*/ 591 w 892"/>
                <a:gd name="T73" fmla="*/ 232 h 828"/>
                <a:gd name="T74" fmla="*/ 776 w 892"/>
                <a:gd name="T75" fmla="*/ 203 h 828"/>
                <a:gd name="T76" fmla="*/ 831 w 892"/>
                <a:gd name="T77" fmla="*/ 255 h 828"/>
                <a:gd name="T78" fmla="*/ 312 w 892"/>
                <a:gd name="T79" fmla="*/ 109 h 828"/>
                <a:gd name="T80" fmla="*/ 331 w 892"/>
                <a:gd name="T81" fmla="*/ 16 h 828"/>
                <a:gd name="T82" fmla="*/ 442 w 892"/>
                <a:gd name="T83" fmla="*/ 7 h 828"/>
                <a:gd name="T84" fmla="*/ 608 w 892"/>
                <a:gd name="T85" fmla="*/ 61 h 828"/>
                <a:gd name="T86" fmla="*/ 672 w 892"/>
                <a:gd name="T87" fmla="*/ 94 h 828"/>
                <a:gd name="T88" fmla="*/ 670 w 892"/>
                <a:gd name="T89" fmla="*/ 158 h 828"/>
                <a:gd name="T90" fmla="*/ 528 w 892"/>
                <a:gd name="T91" fmla="*/ 170 h 828"/>
                <a:gd name="T92" fmla="*/ 473 w 892"/>
                <a:gd name="T93" fmla="*/ 106 h 828"/>
                <a:gd name="T94" fmla="*/ 414 w 892"/>
                <a:gd name="T95" fmla="*/ 73 h 828"/>
                <a:gd name="T96" fmla="*/ 331 w 892"/>
                <a:gd name="T97" fmla="*/ 113 h 828"/>
                <a:gd name="T98" fmla="*/ 779 w 892"/>
                <a:gd name="T99" fmla="*/ 182 h 828"/>
                <a:gd name="T100" fmla="*/ 741 w 892"/>
                <a:gd name="T101" fmla="*/ 182 h 828"/>
                <a:gd name="T102" fmla="*/ 707 w 892"/>
                <a:gd name="T103" fmla="*/ 151 h 828"/>
                <a:gd name="T104" fmla="*/ 743 w 892"/>
                <a:gd name="T105" fmla="*/ 13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2" h="828">
                  <a:moveTo>
                    <a:pt x="795" y="549"/>
                  </a:moveTo>
                  <a:lnTo>
                    <a:pt x="795" y="549"/>
                  </a:lnTo>
                  <a:lnTo>
                    <a:pt x="788" y="553"/>
                  </a:lnTo>
                  <a:lnTo>
                    <a:pt x="774" y="579"/>
                  </a:lnTo>
                  <a:lnTo>
                    <a:pt x="741" y="577"/>
                  </a:lnTo>
                  <a:lnTo>
                    <a:pt x="734" y="575"/>
                  </a:lnTo>
                  <a:lnTo>
                    <a:pt x="724" y="568"/>
                  </a:lnTo>
                  <a:lnTo>
                    <a:pt x="700" y="568"/>
                  </a:lnTo>
                  <a:lnTo>
                    <a:pt x="689" y="563"/>
                  </a:lnTo>
                  <a:lnTo>
                    <a:pt x="681" y="553"/>
                  </a:lnTo>
                  <a:lnTo>
                    <a:pt x="667" y="532"/>
                  </a:lnTo>
                  <a:lnTo>
                    <a:pt x="663" y="523"/>
                  </a:lnTo>
                  <a:lnTo>
                    <a:pt x="648" y="513"/>
                  </a:lnTo>
                  <a:lnTo>
                    <a:pt x="625" y="506"/>
                  </a:lnTo>
                  <a:lnTo>
                    <a:pt x="603" y="506"/>
                  </a:lnTo>
                  <a:lnTo>
                    <a:pt x="596" y="520"/>
                  </a:lnTo>
                  <a:lnTo>
                    <a:pt x="591" y="551"/>
                  </a:lnTo>
                  <a:lnTo>
                    <a:pt x="580" y="568"/>
                  </a:lnTo>
                  <a:lnTo>
                    <a:pt x="490" y="613"/>
                  </a:lnTo>
                  <a:lnTo>
                    <a:pt x="466" y="615"/>
                  </a:lnTo>
                  <a:lnTo>
                    <a:pt x="428" y="608"/>
                  </a:lnTo>
                  <a:lnTo>
                    <a:pt x="390" y="610"/>
                  </a:lnTo>
                  <a:lnTo>
                    <a:pt x="369" y="601"/>
                  </a:lnTo>
                  <a:lnTo>
                    <a:pt x="336" y="575"/>
                  </a:lnTo>
                  <a:lnTo>
                    <a:pt x="241" y="553"/>
                  </a:lnTo>
                  <a:lnTo>
                    <a:pt x="180" y="516"/>
                  </a:lnTo>
                  <a:lnTo>
                    <a:pt x="165" y="520"/>
                  </a:lnTo>
                  <a:lnTo>
                    <a:pt x="151" y="532"/>
                  </a:lnTo>
                  <a:lnTo>
                    <a:pt x="0" y="589"/>
                  </a:lnTo>
                  <a:lnTo>
                    <a:pt x="9" y="646"/>
                  </a:lnTo>
                  <a:lnTo>
                    <a:pt x="7" y="684"/>
                  </a:lnTo>
                  <a:lnTo>
                    <a:pt x="9" y="719"/>
                  </a:lnTo>
                  <a:lnTo>
                    <a:pt x="23" y="757"/>
                  </a:lnTo>
                  <a:lnTo>
                    <a:pt x="47" y="781"/>
                  </a:lnTo>
                  <a:lnTo>
                    <a:pt x="78" y="795"/>
                  </a:lnTo>
                  <a:lnTo>
                    <a:pt x="109" y="797"/>
                  </a:lnTo>
                  <a:lnTo>
                    <a:pt x="154" y="788"/>
                  </a:lnTo>
                  <a:lnTo>
                    <a:pt x="156" y="774"/>
                  </a:lnTo>
                  <a:lnTo>
                    <a:pt x="154" y="755"/>
                  </a:lnTo>
                  <a:lnTo>
                    <a:pt x="154" y="736"/>
                  </a:lnTo>
                  <a:lnTo>
                    <a:pt x="163" y="724"/>
                  </a:lnTo>
                  <a:lnTo>
                    <a:pt x="177" y="721"/>
                  </a:lnTo>
                  <a:lnTo>
                    <a:pt x="191" y="719"/>
                  </a:lnTo>
                  <a:lnTo>
                    <a:pt x="229" y="710"/>
                  </a:lnTo>
                  <a:lnTo>
                    <a:pt x="253" y="707"/>
                  </a:lnTo>
                  <a:lnTo>
                    <a:pt x="279" y="710"/>
                  </a:lnTo>
                  <a:lnTo>
                    <a:pt x="397" y="743"/>
                  </a:lnTo>
                  <a:lnTo>
                    <a:pt x="416" y="755"/>
                  </a:lnTo>
                  <a:lnTo>
                    <a:pt x="423" y="774"/>
                  </a:lnTo>
                  <a:lnTo>
                    <a:pt x="421" y="790"/>
                  </a:lnTo>
                  <a:lnTo>
                    <a:pt x="423" y="807"/>
                  </a:lnTo>
                  <a:lnTo>
                    <a:pt x="440" y="823"/>
                  </a:lnTo>
                  <a:lnTo>
                    <a:pt x="452" y="828"/>
                  </a:lnTo>
                  <a:lnTo>
                    <a:pt x="565" y="821"/>
                  </a:lnTo>
                  <a:lnTo>
                    <a:pt x="587" y="811"/>
                  </a:lnTo>
                  <a:lnTo>
                    <a:pt x="629" y="776"/>
                  </a:lnTo>
                  <a:lnTo>
                    <a:pt x="743" y="710"/>
                  </a:lnTo>
                  <a:lnTo>
                    <a:pt x="790" y="672"/>
                  </a:lnTo>
                  <a:lnTo>
                    <a:pt x="824" y="617"/>
                  </a:lnTo>
                  <a:lnTo>
                    <a:pt x="828" y="601"/>
                  </a:lnTo>
                  <a:lnTo>
                    <a:pt x="833" y="565"/>
                  </a:lnTo>
                  <a:lnTo>
                    <a:pt x="833" y="561"/>
                  </a:lnTo>
                  <a:lnTo>
                    <a:pt x="833" y="561"/>
                  </a:lnTo>
                  <a:lnTo>
                    <a:pt x="812" y="549"/>
                  </a:lnTo>
                  <a:lnTo>
                    <a:pt x="795" y="549"/>
                  </a:lnTo>
                  <a:close/>
                  <a:moveTo>
                    <a:pt x="890" y="544"/>
                  </a:moveTo>
                  <a:lnTo>
                    <a:pt x="890" y="544"/>
                  </a:lnTo>
                  <a:lnTo>
                    <a:pt x="892" y="556"/>
                  </a:lnTo>
                  <a:lnTo>
                    <a:pt x="871" y="556"/>
                  </a:lnTo>
                  <a:lnTo>
                    <a:pt x="868" y="551"/>
                  </a:lnTo>
                  <a:lnTo>
                    <a:pt x="859" y="535"/>
                  </a:lnTo>
                  <a:lnTo>
                    <a:pt x="857" y="516"/>
                  </a:lnTo>
                  <a:lnTo>
                    <a:pt x="854" y="499"/>
                  </a:lnTo>
                  <a:lnTo>
                    <a:pt x="852" y="487"/>
                  </a:lnTo>
                  <a:lnTo>
                    <a:pt x="842" y="482"/>
                  </a:lnTo>
                  <a:lnTo>
                    <a:pt x="833" y="497"/>
                  </a:lnTo>
                  <a:lnTo>
                    <a:pt x="812" y="504"/>
                  </a:lnTo>
                  <a:lnTo>
                    <a:pt x="726" y="506"/>
                  </a:lnTo>
                  <a:lnTo>
                    <a:pt x="705" y="501"/>
                  </a:lnTo>
                  <a:lnTo>
                    <a:pt x="686" y="490"/>
                  </a:lnTo>
                  <a:lnTo>
                    <a:pt x="629" y="447"/>
                  </a:lnTo>
                  <a:lnTo>
                    <a:pt x="615" y="440"/>
                  </a:lnTo>
                  <a:lnTo>
                    <a:pt x="575" y="440"/>
                  </a:lnTo>
                  <a:lnTo>
                    <a:pt x="561" y="447"/>
                  </a:lnTo>
                  <a:lnTo>
                    <a:pt x="535" y="501"/>
                  </a:lnTo>
                  <a:lnTo>
                    <a:pt x="525" y="518"/>
                  </a:lnTo>
                  <a:lnTo>
                    <a:pt x="511" y="527"/>
                  </a:lnTo>
                  <a:lnTo>
                    <a:pt x="478" y="532"/>
                  </a:lnTo>
                  <a:lnTo>
                    <a:pt x="466" y="542"/>
                  </a:lnTo>
                  <a:lnTo>
                    <a:pt x="454" y="544"/>
                  </a:lnTo>
                  <a:lnTo>
                    <a:pt x="445" y="539"/>
                  </a:lnTo>
                  <a:lnTo>
                    <a:pt x="416" y="513"/>
                  </a:lnTo>
                  <a:lnTo>
                    <a:pt x="357" y="487"/>
                  </a:lnTo>
                  <a:lnTo>
                    <a:pt x="319" y="454"/>
                  </a:lnTo>
                  <a:lnTo>
                    <a:pt x="303" y="452"/>
                  </a:lnTo>
                  <a:lnTo>
                    <a:pt x="265" y="468"/>
                  </a:lnTo>
                  <a:lnTo>
                    <a:pt x="243" y="471"/>
                  </a:lnTo>
                  <a:lnTo>
                    <a:pt x="189" y="461"/>
                  </a:lnTo>
                  <a:lnTo>
                    <a:pt x="170" y="452"/>
                  </a:lnTo>
                  <a:lnTo>
                    <a:pt x="156" y="430"/>
                  </a:lnTo>
                  <a:lnTo>
                    <a:pt x="142" y="407"/>
                  </a:lnTo>
                  <a:lnTo>
                    <a:pt x="130" y="390"/>
                  </a:lnTo>
                  <a:lnTo>
                    <a:pt x="97" y="364"/>
                  </a:lnTo>
                  <a:lnTo>
                    <a:pt x="85" y="348"/>
                  </a:lnTo>
                  <a:lnTo>
                    <a:pt x="80" y="324"/>
                  </a:lnTo>
                  <a:lnTo>
                    <a:pt x="90" y="310"/>
                  </a:lnTo>
                  <a:lnTo>
                    <a:pt x="184" y="246"/>
                  </a:lnTo>
                  <a:lnTo>
                    <a:pt x="440" y="206"/>
                  </a:lnTo>
                  <a:lnTo>
                    <a:pt x="461" y="208"/>
                  </a:lnTo>
                  <a:lnTo>
                    <a:pt x="475" y="215"/>
                  </a:lnTo>
                  <a:lnTo>
                    <a:pt x="492" y="229"/>
                  </a:lnTo>
                  <a:lnTo>
                    <a:pt x="506" y="246"/>
                  </a:lnTo>
                  <a:lnTo>
                    <a:pt x="516" y="270"/>
                  </a:lnTo>
                  <a:lnTo>
                    <a:pt x="506" y="272"/>
                  </a:lnTo>
                  <a:lnTo>
                    <a:pt x="490" y="284"/>
                  </a:lnTo>
                  <a:lnTo>
                    <a:pt x="485" y="291"/>
                  </a:lnTo>
                  <a:lnTo>
                    <a:pt x="485" y="300"/>
                  </a:lnTo>
                  <a:lnTo>
                    <a:pt x="577" y="305"/>
                  </a:lnTo>
                  <a:lnTo>
                    <a:pt x="625" y="322"/>
                  </a:lnTo>
                  <a:lnTo>
                    <a:pt x="665" y="355"/>
                  </a:lnTo>
                  <a:lnTo>
                    <a:pt x="679" y="376"/>
                  </a:lnTo>
                  <a:lnTo>
                    <a:pt x="700" y="428"/>
                  </a:lnTo>
                  <a:lnTo>
                    <a:pt x="717" y="447"/>
                  </a:lnTo>
                  <a:lnTo>
                    <a:pt x="738" y="452"/>
                  </a:lnTo>
                  <a:lnTo>
                    <a:pt x="788" y="442"/>
                  </a:lnTo>
                  <a:lnTo>
                    <a:pt x="807" y="452"/>
                  </a:lnTo>
                  <a:lnTo>
                    <a:pt x="826" y="445"/>
                  </a:lnTo>
                  <a:lnTo>
                    <a:pt x="857" y="445"/>
                  </a:lnTo>
                  <a:lnTo>
                    <a:pt x="868" y="442"/>
                  </a:lnTo>
                  <a:lnTo>
                    <a:pt x="868" y="442"/>
                  </a:lnTo>
                  <a:lnTo>
                    <a:pt x="873" y="464"/>
                  </a:lnTo>
                  <a:lnTo>
                    <a:pt x="871" y="471"/>
                  </a:lnTo>
                  <a:lnTo>
                    <a:pt x="871" y="475"/>
                  </a:lnTo>
                  <a:lnTo>
                    <a:pt x="868" y="480"/>
                  </a:lnTo>
                  <a:lnTo>
                    <a:pt x="871" y="497"/>
                  </a:lnTo>
                  <a:lnTo>
                    <a:pt x="876" y="527"/>
                  </a:lnTo>
                  <a:lnTo>
                    <a:pt x="885" y="535"/>
                  </a:lnTo>
                  <a:lnTo>
                    <a:pt x="890" y="544"/>
                  </a:lnTo>
                  <a:close/>
                  <a:moveTo>
                    <a:pt x="840" y="298"/>
                  </a:moveTo>
                  <a:lnTo>
                    <a:pt x="840" y="298"/>
                  </a:lnTo>
                  <a:lnTo>
                    <a:pt x="828" y="329"/>
                  </a:lnTo>
                  <a:lnTo>
                    <a:pt x="795" y="324"/>
                  </a:lnTo>
                  <a:lnTo>
                    <a:pt x="755" y="310"/>
                  </a:lnTo>
                  <a:lnTo>
                    <a:pt x="741" y="307"/>
                  </a:lnTo>
                  <a:lnTo>
                    <a:pt x="710" y="314"/>
                  </a:lnTo>
                  <a:lnTo>
                    <a:pt x="696" y="312"/>
                  </a:lnTo>
                  <a:lnTo>
                    <a:pt x="672" y="300"/>
                  </a:lnTo>
                  <a:lnTo>
                    <a:pt x="591" y="232"/>
                  </a:lnTo>
                  <a:lnTo>
                    <a:pt x="641" y="206"/>
                  </a:lnTo>
                  <a:lnTo>
                    <a:pt x="667" y="199"/>
                  </a:lnTo>
                  <a:lnTo>
                    <a:pt x="752" y="199"/>
                  </a:lnTo>
                  <a:lnTo>
                    <a:pt x="776" y="203"/>
                  </a:lnTo>
                  <a:lnTo>
                    <a:pt x="800" y="222"/>
                  </a:lnTo>
                  <a:lnTo>
                    <a:pt x="802" y="222"/>
                  </a:lnTo>
                  <a:lnTo>
                    <a:pt x="828" y="251"/>
                  </a:lnTo>
                  <a:lnTo>
                    <a:pt x="831" y="255"/>
                  </a:lnTo>
                  <a:lnTo>
                    <a:pt x="840" y="274"/>
                  </a:lnTo>
                  <a:lnTo>
                    <a:pt x="840" y="291"/>
                  </a:lnTo>
                  <a:lnTo>
                    <a:pt x="840" y="298"/>
                  </a:lnTo>
                  <a:close/>
                  <a:moveTo>
                    <a:pt x="312" y="109"/>
                  </a:moveTo>
                  <a:lnTo>
                    <a:pt x="312" y="109"/>
                  </a:lnTo>
                  <a:lnTo>
                    <a:pt x="298" y="90"/>
                  </a:lnTo>
                  <a:lnTo>
                    <a:pt x="298" y="40"/>
                  </a:lnTo>
                  <a:lnTo>
                    <a:pt x="331" y="16"/>
                  </a:lnTo>
                  <a:lnTo>
                    <a:pt x="409" y="2"/>
                  </a:lnTo>
                  <a:lnTo>
                    <a:pt x="414" y="0"/>
                  </a:lnTo>
                  <a:lnTo>
                    <a:pt x="430" y="0"/>
                  </a:lnTo>
                  <a:lnTo>
                    <a:pt x="442" y="7"/>
                  </a:lnTo>
                  <a:lnTo>
                    <a:pt x="535" y="5"/>
                  </a:lnTo>
                  <a:lnTo>
                    <a:pt x="556" y="9"/>
                  </a:lnTo>
                  <a:lnTo>
                    <a:pt x="570" y="19"/>
                  </a:lnTo>
                  <a:lnTo>
                    <a:pt x="608" y="61"/>
                  </a:lnTo>
                  <a:lnTo>
                    <a:pt x="615" y="68"/>
                  </a:lnTo>
                  <a:lnTo>
                    <a:pt x="620" y="78"/>
                  </a:lnTo>
                  <a:lnTo>
                    <a:pt x="632" y="85"/>
                  </a:lnTo>
                  <a:lnTo>
                    <a:pt x="672" y="94"/>
                  </a:lnTo>
                  <a:lnTo>
                    <a:pt x="689" y="106"/>
                  </a:lnTo>
                  <a:lnTo>
                    <a:pt x="693" y="130"/>
                  </a:lnTo>
                  <a:lnTo>
                    <a:pt x="684" y="147"/>
                  </a:lnTo>
                  <a:lnTo>
                    <a:pt x="670" y="158"/>
                  </a:lnTo>
                  <a:lnTo>
                    <a:pt x="653" y="165"/>
                  </a:lnTo>
                  <a:lnTo>
                    <a:pt x="580" y="182"/>
                  </a:lnTo>
                  <a:lnTo>
                    <a:pt x="563" y="182"/>
                  </a:lnTo>
                  <a:lnTo>
                    <a:pt x="528" y="170"/>
                  </a:lnTo>
                  <a:lnTo>
                    <a:pt x="506" y="158"/>
                  </a:lnTo>
                  <a:lnTo>
                    <a:pt x="497" y="137"/>
                  </a:lnTo>
                  <a:lnTo>
                    <a:pt x="487" y="118"/>
                  </a:lnTo>
                  <a:lnTo>
                    <a:pt x="473" y="106"/>
                  </a:lnTo>
                  <a:lnTo>
                    <a:pt x="435" y="94"/>
                  </a:lnTo>
                  <a:lnTo>
                    <a:pt x="428" y="87"/>
                  </a:lnTo>
                  <a:lnTo>
                    <a:pt x="421" y="80"/>
                  </a:lnTo>
                  <a:lnTo>
                    <a:pt x="414" y="73"/>
                  </a:lnTo>
                  <a:lnTo>
                    <a:pt x="400" y="73"/>
                  </a:lnTo>
                  <a:lnTo>
                    <a:pt x="378" y="104"/>
                  </a:lnTo>
                  <a:lnTo>
                    <a:pt x="374" y="109"/>
                  </a:lnTo>
                  <a:lnTo>
                    <a:pt x="331" y="113"/>
                  </a:lnTo>
                  <a:lnTo>
                    <a:pt x="312" y="109"/>
                  </a:lnTo>
                  <a:close/>
                  <a:moveTo>
                    <a:pt x="779" y="182"/>
                  </a:moveTo>
                  <a:lnTo>
                    <a:pt x="779" y="182"/>
                  </a:lnTo>
                  <a:lnTo>
                    <a:pt x="779" y="182"/>
                  </a:lnTo>
                  <a:lnTo>
                    <a:pt x="788" y="154"/>
                  </a:lnTo>
                  <a:lnTo>
                    <a:pt x="779" y="182"/>
                  </a:lnTo>
                  <a:lnTo>
                    <a:pt x="779" y="182"/>
                  </a:lnTo>
                  <a:lnTo>
                    <a:pt x="741" y="182"/>
                  </a:lnTo>
                  <a:lnTo>
                    <a:pt x="731" y="180"/>
                  </a:lnTo>
                  <a:lnTo>
                    <a:pt x="722" y="173"/>
                  </a:lnTo>
                  <a:lnTo>
                    <a:pt x="712" y="165"/>
                  </a:lnTo>
                  <a:lnTo>
                    <a:pt x="707" y="151"/>
                  </a:lnTo>
                  <a:lnTo>
                    <a:pt x="705" y="139"/>
                  </a:lnTo>
                  <a:lnTo>
                    <a:pt x="707" y="137"/>
                  </a:lnTo>
                  <a:lnTo>
                    <a:pt x="722" y="123"/>
                  </a:lnTo>
                  <a:lnTo>
                    <a:pt x="743" y="130"/>
                  </a:lnTo>
                  <a:lnTo>
                    <a:pt x="767" y="144"/>
                  </a:lnTo>
                  <a:lnTo>
                    <a:pt x="788" y="151"/>
                  </a:lnTo>
                  <a:lnTo>
                    <a:pt x="779" y="18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1465869" y="3110604"/>
              <a:ext cx="1711471" cy="946396"/>
            </a:xfrm>
            <a:custGeom>
              <a:avLst/>
              <a:gdLst>
                <a:gd name="T0" fmla="*/ 71 w 1778"/>
                <a:gd name="T1" fmla="*/ 383 h 939"/>
                <a:gd name="T2" fmla="*/ 163 w 1778"/>
                <a:gd name="T3" fmla="*/ 334 h 939"/>
                <a:gd name="T4" fmla="*/ 262 w 1778"/>
                <a:gd name="T5" fmla="*/ 267 h 939"/>
                <a:gd name="T6" fmla="*/ 516 w 1778"/>
                <a:gd name="T7" fmla="*/ 211 h 939"/>
                <a:gd name="T8" fmla="*/ 537 w 1778"/>
                <a:gd name="T9" fmla="*/ 199 h 939"/>
                <a:gd name="T10" fmla="*/ 565 w 1778"/>
                <a:gd name="T11" fmla="*/ 168 h 939"/>
                <a:gd name="T12" fmla="*/ 511 w 1778"/>
                <a:gd name="T13" fmla="*/ 140 h 939"/>
                <a:gd name="T14" fmla="*/ 632 w 1778"/>
                <a:gd name="T15" fmla="*/ 80 h 939"/>
                <a:gd name="T16" fmla="*/ 760 w 1778"/>
                <a:gd name="T17" fmla="*/ 45 h 939"/>
                <a:gd name="T18" fmla="*/ 819 w 1778"/>
                <a:gd name="T19" fmla="*/ 107 h 939"/>
                <a:gd name="T20" fmla="*/ 890 w 1778"/>
                <a:gd name="T21" fmla="*/ 149 h 939"/>
                <a:gd name="T22" fmla="*/ 1079 w 1778"/>
                <a:gd name="T23" fmla="*/ 135 h 939"/>
                <a:gd name="T24" fmla="*/ 1115 w 1778"/>
                <a:gd name="T25" fmla="*/ 45 h 939"/>
                <a:gd name="T26" fmla="*/ 1207 w 1778"/>
                <a:gd name="T27" fmla="*/ 10 h 939"/>
                <a:gd name="T28" fmla="*/ 1318 w 1778"/>
                <a:gd name="T29" fmla="*/ 2 h 939"/>
                <a:gd name="T30" fmla="*/ 1389 w 1778"/>
                <a:gd name="T31" fmla="*/ 50 h 939"/>
                <a:gd name="T32" fmla="*/ 1595 w 1778"/>
                <a:gd name="T33" fmla="*/ 99 h 939"/>
                <a:gd name="T34" fmla="*/ 1659 w 1778"/>
                <a:gd name="T35" fmla="*/ 147 h 939"/>
                <a:gd name="T36" fmla="*/ 1702 w 1778"/>
                <a:gd name="T37" fmla="*/ 241 h 939"/>
                <a:gd name="T38" fmla="*/ 1747 w 1778"/>
                <a:gd name="T39" fmla="*/ 291 h 939"/>
                <a:gd name="T40" fmla="*/ 1775 w 1778"/>
                <a:gd name="T41" fmla="*/ 360 h 939"/>
                <a:gd name="T42" fmla="*/ 1730 w 1778"/>
                <a:gd name="T43" fmla="*/ 372 h 939"/>
                <a:gd name="T44" fmla="*/ 1610 w 1778"/>
                <a:gd name="T45" fmla="*/ 388 h 939"/>
                <a:gd name="T46" fmla="*/ 1664 w 1778"/>
                <a:gd name="T47" fmla="*/ 608 h 939"/>
                <a:gd name="T48" fmla="*/ 1610 w 1778"/>
                <a:gd name="T49" fmla="*/ 717 h 939"/>
                <a:gd name="T50" fmla="*/ 1427 w 1778"/>
                <a:gd name="T51" fmla="*/ 816 h 939"/>
                <a:gd name="T52" fmla="*/ 1399 w 1778"/>
                <a:gd name="T53" fmla="*/ 918 h 939"/>
                <a:gd name="T54" fmla="*/ 1344 w 1778"/>
                <a:gd name="T55" fmla="*/ 939 h 939"/>
                <a:gd name="T56" fmla="*/ 1304 w 1778"/>
                <a:gd name="T57" fmla="*/ 847 h 939"/>
                <a:gd name="T58" fmla="*/ 1202 w 1778"/>
                <a:gd name="T59" fmla="*/ 875 h 939"/>
                <a:gd name="T60" fmla="*/ 1018 w 1778"/>
                <a:gd name="T61" fmla="*/ 894 h 939"/>
                <a:gd name="T62" fmla="*/ 940 w 1778"/>
                <a:gd name="T63" fmla="*/ 826 h 939"/>
                <a:gd name="T64" fmla="*/ 899 w 1778"/>
                <a:gd name="T65" fmla="*/ 762 h 939"/>
                <a:gd name="T66" fmla="*/ 866 w 1778"/>
                <a:gd name="T67" fmla="*/ 655 h 939"/>
                <a:gd name="T68" fmla="*/ 814 w 1778"/>
                <a:gd name="T69" fmla="*/ 575 h 939"/>
                <a:gd name="T70" fmla="*/ 788 w 1778"/>
                <a:gd name="T71" fmla="*/ 622 h 939"/>
                <a:gd name="T72" fmla="*/ 712 w 1778"/>
                <a:gd name="T73" fmla="*/ 710 h 939"/>
                <a:gd name="T74" fmla="*/ 568 w 1778"/>
                <a:gd name="T75" fmla="*/ 686 h 939"/>
                <a:gd name="T76" fmla="*/ 617 w 1778"/>
                <a:gd name="T77" fmla="*/ 658 h 939"/>
                <a:gd name="T78" fmla="*/ 610 w 1778"/>
                <a:gd name="T79" fmla="*/ 575 h 939"/>
                <a:gd name="T80" fmla="*/ 530 w 1778"/>
                <a:gd name="T81" fmla="*/ 577 h 939"/>
                <a:gd name="T82" fmla="*/ 426 w 1778"/>
                <a:gd name="T83" fmla="*/ 689 h 939"/>
                <a:gd name="T84" fmla="*/ 336 w 1778"/>
                <a:gd name="T85" fmla="*/ 677 h 939"/>
                <a:gd name="T86" fmla="*/ 336 w 1778"/>
                <a:gd name="T87" fmla="*/ 603 h 939"/>
                <a:gd name="T88" fmla="*/ 196 w 1778"/>
                <a:gd name="T89" fmla="*/ 663 h 939"/>
                <a:gd name="T90" fmla="*/ 203 w 1778"/>
                <a:gd name="T91" fmla="*/ 712 h 939"/>
                <a:gd name="T92" fmla="*/ 236 w 1778"/>
                <a:gd name="T93" fmla="*/ 793 h 939"/>
                <a:gd name="T94" fmla="*/ 120 w 1778"/>
                <a:gd name="T95" fmla="*/ 781 h 939"/>
                <a:gd name="T96" fmla="*/ 97 w 1778"/>
                <a:gd name="T97" fmla="*/ 752 h 939"/>
                <a:gd name="T98" fmla="*/ 92 w 1778"/>
                <a:gd name="T99" fmla="*/ 696 h 939"/>
                <a:gd name="T100" fmla="*/ 108 w 1778"/>
                <a:gd name="T101" fmla="*/ 660 h 939"/>
                <a:gd name="T102" fmla="*/ 59 w 1778"/>
                <a:gd name="T103" fmla="*/ 554 h 939"/>
                <a:gd name="T104" fmla="*/ 61 w 1778"/>
                <a:gd name="T105" fmla="*/ 499 h 939"/>
                <a:gd name="T106" fmla="*/ 21 w 1778"/>
                <a:gd name="T107" fmla="*/ 447 h 939"/>
                <a:gd name="T108" fmla="*/ 0 w 1778"/>
                <a:gd name="T109" fmla="*/ 407 h 939"/>
                <a:gd name="T110" fmla="*/ 0 w 1778"/>
                <a:gd name="T111" fmla="*/ 407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8" h="939">
                  <a:moveTo>
                    <a:pt x="0" y="407"/>
                  </a:moveTo>
                  <a:lnTo>
                    <a:pt x="0" y="407"/>
                  </a:lnTo>
                  <a:lnTo>
                    <a:pt x="9" y="376"/>
                  </a:lnTo>
                  <a:lnTo>
                    <a:pt x="71" y="383"/>
                  </a:lnTo>
                  <a:lnTo>
                    <a:pt x="92" y="381"/>
                  </a:lnTo>
                  <a:lnTo>
                    <a:pt x="111" y="372"/>
                  </a:lnTo>
                  <a:lnTo>
                    <a:pt x="144" y="341"/>
                  </a:lnTo>
                  <a:lnTo>
                    <a:pt x="163" y="334"/>
                  </a:lnTo>
                  <a:lnTo>
                    <a:pt x="177" y="324"/>
                  </a:lnTo>
                  <a:lnTo>
                    <a:pt x="203" y="282"/>
                  </a:lnTo>
                  <a:lnTo>
                    <a:pt x="222" y="267"/>
                  </a:lnTo>
                  <a:lnTo>
                    <a:pt x="262" y="267"/>
                  </a:lnTo>
                  <a:lnTo>
                    <a:pt x="343" y="282"/>
                  </a:lnTo>
                  <a:lnTo>
                    <a:pt x="385" y="270"/>
                  </a:lnTo>
                  <a:lnTo>
                    <a:pt x="435" y="232"/>
                  </a:lnTo>
                  <a:lnTo>
                    <a:pt x="516" y="211"/>
                  </a:lnTo>
                  <a:lnTo>
                    <a:pt x="537" y="211"/>
                  </a:lnTo>
                  <a:lnTo>
                    <a:pt x="584" y="227"/>
                  </a:lnTo>
                  <a:lnTo>
                    <a:pt x="603" y="225"/>
                  </a:lnTo>
                  <a:lnTo>
                    <a:pt x="537" y="199"/>
                  </a:lnTo>
                  <a:lnTo>
                    <a:pt x="535" y="187"/>
                  </a:lnTo>
                  <a:lnTo>
                    <a:pt x="546" y="182"/>
                  </a:lnTo>
                  <a:lnTo>
                    <a:pt x="556" y="175"/>
                  </a:lnTo>
                  <a:lnTo>
                    <a:pt x="565" y="168"/>
                  </a:lnTo>
                  <a:lnTo>
                    <a:pt x="573" y="154"/>
                  </a:lnTo>
                  <a:lnTo>
                    <a:pt x="518" y="159"/>
                  </a:lnTo>
                  <a:lnTo>
                    <a:pt x="499" y="166"/>
                  </a:lnTo>
                  <a:lnTo>
                    <a:pt x="511" y="140"/>
                  </a:lnTo>
                  <a:lnTo>
                    <a:pt x="530" y="116"/>
                  </a:lnTo>
                  <a:lnTo>
                    <a:pt x="556" y="92"/>
                  </a:lnTo>
                  <a:lnTo>
                    <a:pt x="608" y="90"/>
                  </a:lnTo>
                  <a:lnTo>
                    <a:pt x="632" y="80"/>
                  </a:lnTo>
                  <a:lnTo>
                    <a:pt x="665" y="45"/>
                  </a:lnTo>
                  <a:lnTo>
                    <a:pt x="689" y="43"/>
                  </a:lnTo>
                  <a:lnTo>
                    <a:pt x="738" y="50"/>
                  </a:lnTo>
                  <a:lnTo>
                    <a:pt x="760" y="45"/>
                  </a:lnTo>
                  <a:lnTo>
                    <a:pt x="762" y="54"/>
                  </a:lnTo>
                  <a:lnTo>
                    <a:pt x="764" y="66"/>
                  </a:lnTo>
                  <a:lnTo>
                    <a:pt x="781" y="83"/>
                  </a:lnTo>
                  <a:lnTo>
                    <a:pt x="819" y="107"/>
                  </a:lnTo>
                  <a:lnTo>
                    <a:pt x="840" y="107"/>
                  </a:lnTo>
                  <a:lnTo>
                    <a:pt x="852" y="102"/>
                  </a:lnTo>
                  <a:lnTo>
                    <a:pt x="887" y="123"/>
                  </a:lnTo>
                  <a:lnTo>
                    <a:pt x="890" y="149"/>
                  </a:lnTo>
                  <a:lnTo>
                    <a:pt x="880" y="173"/>
                  </a:lnTo>
                  <a:lnTo>
                    <a:pt x="890" y="175"/>
                  </a:lnTo>
                  <a:lnTo>
                    <a:pt x="1060" y="147"/>
                  </a:lnTo>
                  <a:lnTo>
                    <a:pt x="1079" y="135"/>
                  </a:lnTo>
                  <a:lnTo>
                    <a:pt x="1093" y="121"/>
                  </a:lnTo>
                  <a:lnTo>
                    <a:pt x="1105" y="99"/>
                  </a:lnTo>
                  <a:lnTo>
                    <a:pt x="1108" y="73"/>
                  </a:lnTo>
                  <a:lnTo>
                    <a:pt x="1115" y="45"/>
                  </a:lnTo>
                  <a:lnTo>
                    <a:pt x="1131" y="33"/>
                  </a:lnTo>
                  <a:lnTo>
                    <a:pt x="1172" y="33"/>
                  </a:lnTo>
                  <a:lnTo>
                    <a:pt x="1190" y="24"/>
                  </a:lnTo>
                  <a:lnTo>
                    <a:pt x="1207" y="10"/>
                  </a:lnTo>
                  <a:lnTo>
                    <a:pt x="1224" y="0"/>
                  </a:lnTo>
                  <a:lnTo>
                    <a:pt x="1243" y="12"/>
                  </a:lnTo>
                  <a:lnTo>
                    <a:pt x="1257" y="17"/>
                  </a:lnTo>
                  <a:lnTo>
                    <a:pt x="1318" y="2"/>
                  </a:lnTo>
                  <a:lnTo>
                    <a:pt x="1361" y="10"/>
                  </a:lnTo>
                  <a:lnTo>
                    <a:pt x="1366" y="14"/>
                  </a:lnTo>
                  <a:lnTo>
                    <a:pt x="1380" y="43"/>
                  </a:lnTo>
                  <a:lnTo>
                    <a:pt x="1389" y="50"/>
                  </a:lnTo>
                  <a:lnTo>
                    <a:pt x="1408" y="52"/>
                  </a:lnTo>
                  <a:lnTo>
                    <a:pt x="1479" y="95"/>
                  </a:lnTo>
                  <a:lnTo>
                    <a:pt x="1576" y="92"/>
                  </a:lnTo>
                  <a:lnTo>
                    <a:pt x="1595" y="99"/>
                  </a:lnTo>
                  <a:lnTo>
                    <a:pt x="1593" y="118"/>
                  </a:lnTo>
                  <a:lnTo>
                    <a:pt x="1605" y="137"/>
                  </a:lnTo>
                  <a:lnTo>
                    <a:pt x="1619" y="144"/>
                  </a:lnTo>
                  <a:lnTo>
                    <a:pt x="1659" y="147"/>
                  </a:lnTo>
                  <a:lnTo>
                    <a:pt x="1673" y="156"/>
                  </a:lnTo>
                  <a:lnTo>
                    <a:pt x="1690" y="211"/>
                  </a:lnTo>
                  <a:lnTo>
                    <a:pt x="1707" y="225"/>
                  </a:lnTo>
                  <a:lnTo>
                    <a:pt x="1702" y="241"/>
                  </a:lnTo>
                  <a:lnTo>
                    <a:pt x="1707" y="248"/>
                  </a:lnTo>
                  <a:lnTo>
                    <a:pt x="1718" y="253"/>
                  </a:lnTo>
                  <a:lnTo>
                    <a:pt x="1726" y="260"/>
                  </a:lnTo>
                  <a:lnTo>
                    <a:pt x="1747" y="291"/>
                  </a:lnTo>
                  <a:lnTo>
                    <a:pt x="1749" y="296"/>
                  </a:lnTo>
                  <a:lnTo>
                    <a:pt x="1754" y="303"/>
                  </a:lnTo>
                  <a:lnTo>
                    <a:pt x="1768" y="348"/>
                  </a:lnTo>
                  <a:lnTo>
                    <a:pt x="1775" y="360"/>
                  </a:lnTo>
                  <a:lnTo>
                    <a:pt x="1778" y="372"/>
                  </a:lnTo>
                  <a:lnTo>
                    <a:pt x="1763" y="386"/>
                  </a:lnTo>
                  <a:lnTo>
                    <a:pt x="1740" y="372"/>
                  </a:lnTo>
                  <a:lnTo>
                    <a:pt x="1730" y="372"/>
                  </a:lnTo>
                  <a:lnTo>
                    <a:pt x="1683" y="390"/>
                  </a:lnTo>
                  <a:lnTo>
                    <a:pt x="1659" y="395"/>
                  </a:lnTo>
                  <a:lnTo>
                    <a:pt x="1647" y="398"/>
                  </a:lnTo>
                  <a:lnTo>
                    <a:pt x="1610" y="388"/>
                  </a:lnTo>
                  <a:lnTo>
                    <a:pt x="1576" y="386"/>
                  </a:lnTo>
                  <a:lnTo>
                    <a:pt x="1598" y="480"/>
                  </a:lnTo>
                  <a:lnTo>
                    <a:pt x="1626" y="566"/>
                  </a:lnTo>
                  <a:lnTo>
                    <a:pt x="1664" y="608"/>
                  </a:lnTo>
                  <a:lnTo>
                    <a:pt x="1690" y="655"/>
                  </a:lnTo>
                  <a:lnTo>
                    <a:pt x="1657" y="689"/>
                  </a:lnTo>
                  <a:lnTo>
                    <a:pt x="1638" y="707"/>
                  </a:lnTo>
                  <a:lnTo>
                    <a:pt x="1610" y="717"/>
                  </a:lnTo>
                  <a:lnTo>
                    <a:pt x="1543" y="743"/>
                  </a:lnTo>
                  <a:lnTo>
                    <a:pt x="1451" y="778"/>
                  </a:lnTo>
                  <a:lnTo>
                    <a:pt x="1434" y="807"/>
                  </a:lnTo>
                  <a:lnTo>
                    <a:pt x="1427" y="816"/>
                  </a:lnTo>
                  <a:lnTo>
                    <a:pt x="1413" y="847"/>
                  </a:lnTo>
                  <a:lnTo>
                    <a:pt x="1408" y="899"/>
                  </a:lnTo>
                  <a:lnTo>
                    <a:pt x="1404" y="911"/>
                  </a:lnTo>
                  <a:lnTo>
                    <a:pt x="1399" y="918"/>
                  </a:lnTo>
                  <a:lnTo>
                    <a:pt x="1392" y="923"/>
                  </a:lnTo>
                  <a:lnTo>
                    <a:pt x="1382" y="923"/>
                  </a:lnTo>
                  <a:lnTo>
                    <a:pt x="1361" y="930"/>
                  </a:lnTo>
                  <a:lnTo>
                    <a:pt x="1344" y="939"/>
                  </a:lnTo>
                  <a:lnTo>
                    <a:pt x="1337" y="935"/>
                  </a:lnTo>
                  <a:lnTo>
                    <a:pt x="1333" y="899"/>
                  </a:lnTo>
                  <a:lnTo>
                    <a:pt x="1323" y="871"/>
                  </a:lnTo>
                  <a:lnTo>
                    <a:pt x="1304" y="847"/>
                  </a:lnTo>
                  <a:lnTo>
                    <a:pt x="1280" y="835"/>
                  </a:lnTo>
                  <a:lnTo>
                    <a:pt x="1259" y="835"/>
                  </a:lnTo>
                  <a:lnTo>
                    <a:pt x="1240" y="845"/>
                  </a:lnTo>
                  <a:lnTo>
                    <a:pt x="1202" y="875"/>
                  </a:lnTo>
                  <a:lnTo>
                    <a:pt x="1183" y="885"/>
                  </a:lnTo>
                  <a:lnTo>
                    <a:pt x="1070" y="887"/>
                  </a:lnTo>
                  <a:lnTo>
                    <a:pt x="1034" y="899"/>
                  </a:lnTo>
                  <a:lnTo>
                    <a:pt x="1018" y="894"/>
                  </a:lnTo>
                  <a:lnTo>
                    <a:pt x="1013" y="842"/>
                  </a:lnTo>
                  <a:lnTo>
                    <a:pt x="994" y="821"/>
                  </a:lnTo>
                  <a:lnTo>
                    <a:pt x="977" y="821"/>
                  </a:lnTo>
                  <a:lnTo>
                    <a:pt x="940" y="826"/>
                  </a:lnTo>
                  <a:lnTo>
                    <a:pt x="923" y="819"/>
                  </a:lnTo>
                  <a:lnTo>
                    <a:pt x="918" y="809"/>
                  </a:lnTo>
                  <a:lnTo>
                    <a:pt x="906" y="776"/>
                  </a:lnTo>
                  <a:lnTo>
                    <a:pt x="899" y="762"/>
                  </a:lnTo>
                  <a:lnTo>
                    <a:pt x="864" y="729"/>
                  </a:lnTo>
                  <a:lnTo>
                    <a:pt x="857" y="715"/>
                  </a:lnTo>
                  <a:lnTo>
                    <a:pt x="857" y="681"/>
                  </a:lnTo>
                  <a:lnTo>
                    <a:pt x="866" y="655"/>
                  </a:lnTo>
                  <a:lnTo>
                    <a:pt x="868" y="629"/>
                  </a:lnTo>
                  <a:lnTo>
                    <a:pt x="847" y="596"/>
                  </a:lnTo>
                  <a:lnTo>
                    <a:pt x="816" y="577"/>
                  </a:lnTo>
                  <a:lnTo>
                    <a:pt x="814" y="575"/>
                  </a:lnTo>
                  <a:lnTo>
                    <a:pt x="800" y="580"/>
                  </a:lnTo>
                  <a:lnTo>
                    <a:pt x="795" y="589"/>
                  </a:lnTo>
                  <a:lnTo>
                    <a:pt x="793" y="603"/>
                  </a:lnTo>
                  <a:lnTo>
                    <a:pt x="788" y="622"/>
                  </a:lnTo>
                  <a:lnTo>
                    <a:pt x="774" y="648"/>
                  </a:lnTo>
                  <a:lnTo>
                    <a:pt x="755" y="679"/>
                  </a:lnTo>
                  <a:lnTo>
                    <a:pt x="731" y="705"/>
                  </a:lnTo>
                  <a:lnTo>
                    <a:pt x="712" y="710"/>
                  </a:lnTo>
                  <a:lnTo>
                    <a:pt x="674" y="696"/>
                  </a:lnTo>
                  <a:lnTo>
                    <a:pt x="655" y="693"/>
                  </a:lnTo>
                  <a:lnTo>
                    <a:pt x="589" y="693"/>
                  </a:lnTo>
                  <a:lnTo>
                    <a:pt x="568" y="686"/>
                  </a:lnTo>
                  <a:lnTo>
                    <a:pt x="573" y="667"/>
                  </a:lnTo>
                  <a:lnTo>
                    <a:pt x="582" y="665"/>
                  </a:lnTo>
                  <a:lnTo>
                    <a:pt x="625" y="684"/>
                  </a:lnTo>
                  <a:lnTo>
                    <a:pt x="617" y="658"/>
                  </a:lnTo>
                  <a:lnTo>
                    <a:pt x="620" y="634"/>
                  </a:lnTo>
                  <a:lnTo>
                    <a:pt x="625" y="610"/>
                  </a:lnTo>
                  <a:lnTo>
                    <a:pt x="620" y="589"/>
                  </a:lnTo>
                  <a:lnTo>
                    <a:pt x="610" y="575"/>
                  </a:lnTo>
                  <a:lnTo>
                    <a:pt x="594" y="566"/>
                  </a:lnTo>
                  <a:lnTo>
                    <a:pt x="575" y="561"/>
                  </a:lnTo>
                  <a:lnTo>
                    <a:pt x="561" y="561"/>
                  </a:lnTo>
                  <a:lnTo>
                    <a:pt x="530" y="577"/>
                  </a:lnTo>
                  <a:lnTo>
                    <a:pt x="464" y="672"/>
                  </a:lnTo>
                  <a:lnTo>
                    <a:pt x="454" y="681"/>
                  </a:lnTo>
                  <a:lnTo>
                    <a:pt x="440" y="686"/>
                  </a:lnTo>
                  <a:lnTo>
                    <a:pt x="426" y="689"/>
                  </a:lnTo>
                  <a:lnTo>
                    <a:pt x="395" y="681"/>
                  </a:lnTo>
                  <a:lnTo>
                    <a:pt x="369" y="689"/>
                  </a:lnTo>
                  <a:lnTo>
                    <a:pt x="355" y="689"/>
                  </a:lnTo>
                  <a:lnTo>
                    <a:pt x="336" y="677"/>
                  </a:lnTo>
                  <a:lnTo>
                    <a:pt x="338" y="663"/>
                  </a:lnTo>
                  <a:lnTo>
                    <a:pt x="343" y="641"/>
                  </a:lnTo>
                  <a:lnTo>
                    <a:pt x="343" y="618"/>
                  </a:lnTo>
                  <a:lnTo>
                    <a:pt x="336" y="603"/>
                  </a:lnTo>
                  <a:lnTo>
                    <a:pt x="324" y="603"/>
                  </a:lnTo>
                  <a:lnTo>
                    <a:pt x="295" y="608"/>
                  </a:lnTo>
                  <a:lnTo>
                    <a:pt x="246" y="632"/>
                  </a:lnTo>
                  <a:lnTo>
                    <a:pt x="196" y="663"/>
                  </a:lnTo>
                  <a:lnTo>
                    <a:pt x="210" y="674"/>
                  </a:lnTo>
                  <a:lnTo>
                    <a:pt x="208" y="686"/>
                  </a:lnTo>
                  <a:lnTo>
                    <a:pt x="203" y="698"/>
                  </a:lnTo>
                  <a:lnTo>
                    <a:pt x="203" y="712"/>
                  </a:lnTo>
                  <a:lnTo>
                    <a:pt x="210" y="726"/>
                  </a:lnTo>
                  <a:lnTo>
                    <a:pt x="234" y="750"/>
                  </a:lnTo>
                  <a:lnTo>
                    <a:pt x="241" y="767"/>
                  </a:lnTo>
                  <a:lnTo>
                    <a:pt x="236" y="793"/>
                  </a:lnTo>
                  <a:lnTo>
                    <a:pt x="220" y="802"/>
                  </a:lnTo>
                  <a:lnTo>
                    <a:pt x="175" y="802"/>
                  </a:lnTo>
                  <a:lnTo>
                    <a:pt x="156" y="797"/>
                  </a:lnTo>
                  <a:lnTo>
                    <a:pt x="120" y="781"/>
                  </a:lnTo>
                  <a:lnTo>
                    <a:pt x="113" y="781"/>
                  </a:lnTo>
                  <a:lnTo>
                    <a:pt x="111" y="769"/>
                  </a:lnTo>
                  <a:lnTo>
                    <a:pt x="106" y="760"/>
                  </a:lnTo>
                  <a:lnTo>
                    <a:pt x="97" y="752"/>
                  </a:lnTo>
                  <a:lnTo>
                    <a:pt x="92" y="722"/>
                  </a:lnTo>
                  <a:lnTo>
                    <a:pt x="89" y="705"/>
                  </a:lnTo>
                  <a:lnTo>
                    <a:pt x="92" y="700"/>
                  </a:lnTo>
                  <a:lnTo>
                    <a:pt x="92" y="696"/>
                  </a:lnTo>
                  <a:lnTo>
                    <a:pt x="94" y="689"/>
                  </a:lnTo>
                  <a:lnTo>
                    <a:pt x="89" y="667"/>
                  </a:lnTo>
                  <a:lnTo>
                    <a:pt x="89" y="667"/>
                  </a:lnTo>
                  <a:lnTo>
                    <a:pt x="108" y="660"/>
                  </a:lnTo>
                  <a:lnTo>
                    <a:pt x="118" y="625"/>
                  </a:lnTo>
                  <a:lnTo>
                    <a:pt x="108" y="592"/>
                  </a:lnTo>
                  <a:lnTo>
                    <a:pt x="87" y="568"/>
                  </a:lnTo>
                  <a:lnTo>
                    <a:pt x="59" y="554"/>
                  </a:lnTo>
                  <a:lnTo>
                    <a:pt x="49" y="554"/>
                  </a:lnTo>
                  <a:lnTo>
                    <a:pt x="61" y="523"/>
                  </a:lnTo>
                  <a:lnTo>
                    <a:pt x="61" y="516"/>
                  </a:lnTo>
                  <a:lnTo>
                    <a:pt x="61" y="499"/>
                  </a:lnTo>
                  <a:lnTo>
                    <a:pt x="52" y="480"/>
                  </a:lnTo>
                  <a:lnTo>
                    <a:pt x="49" y="476"/>
                  </a:lnTo>
                  <a:lnTo>
                    <a:pt x="23" y="447"/>
                  </a:lnTo>
                  <a:lnTo>
                    <a:pt x="21" y="447"/>
                  </a:lnTo>
                  <a:lnTo>
                    <a:pt x="23" y="447"/>
                  </a:lnTo>
                  <a:lnTo>
                    <a:pt x="16" y="419"/>
                  </a:lnTo>
                  <a:lnTo>
                    <a:pt x="4" y="407"/>
                  </a:lnTo>
                  <a:lnTo>
                    <a:pt x="0" y="407"/>
                  </a:lnTo>
                  <a:lnTo>
                    <a:pt x="0" y="407"/>
                  </a:lnTo>
                  <a:lnTo>
                    <a:pt x="9" y="379"/>
                  </a:lnTo>
                  <a:lnTo>
                    <a:pt x="0" y="407"/>
                  </a:lnTo>
                  <a:lnTo>
                    <a:pt x="0" y="40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1939460" y="2440365"/>
              <a:ext cx="799906" cy="546269"/>
            </a:xfrm>
            <a:custGeom>
              <a:avLst/>
              <a:gdLst>
                <a:gd name="T0" fmla="*/ 552 w 831"/>
                <a:gd name="T1" fmla="*/ 12 h 542"/>
                <a:gd name="T2" fmla="*/ 590 w 831"/>
                <a:gd name="T3" fmla="*/ 88 h 542"/>
                <a:gd name="T4" fmla="*/ 632 w 831"/>
                <a:gd name="T5" fmla="*/ 135 h 542"/>
                <a:gd name="T6" fmla="*/ 620 w 831"/>
                <a:gd name="T7" fmla="*/ 149 h 542"/>
                <a:gd name="T8" fmla="*/ 651 w 831"/>
                <a:gd name="T9" fmla="*/ 168 h 542"/>
                <a:gd name="T10" fmla="*/ 687 w 831"/>
                <a:gd name="T11" fmla="*/ 189 h 542"/>
                <a:gd name="T12" fmla="*/ 706 w 831"/>
                <a:gd name="T13" fmla="*/ 204 h 542"/>
                <a:gd name="T14" fmla="*/ 706 w 831"/>
                <a:gd name="T15" fmla="*/ 223 h 542"/>
                <a:gd name="T16" fmla="*/ 708 w 831"/>
                <a:gd name="T17" fmla="*/ 239 h 542"/>
                <a:gd name="T18" fmla="*/ 691 w 831"/>
                <a:gd name="T19" fmla="*/ 258 h 542"/>
                <a:gd name="T20" fmla="*/ 680 w 831"/>
                <a:gd name="T21" fmla="*/ 284 h 542"/>
                <a:gd name="T22" fmla="*/ 677 w 831"/>
                <a:gd name="T23" fmla="*/ 298 h 542"/>
                <a:gd name="T24" fmla="*/ 722 w 831"/>
                <a:gd name="T25" fmla="*/ 296 h 542"/>
                <a:gd name="T26" fmla="*/ 732 w 831"/>
                <a:gd name="T27" fmla="*/ 291 h 542"/>
                <a:gd name="T28" fmla="*/ 741 w 831"/>
                <a:gd name="T29" fmla="*/ 275 h 542"/>
                <a:gd name="T30" fmla="*/ 751 w 831"/>
                <a:gd name="T31" fmla="*/ 251 h 542"/>
                <a:gd name="T32" fmla="*/ 765 w 831"/>
                <a:gd name="T33" fmla="*/ 298 h 542"/>
                <a:gd name="T34" fmla="*/ 791 w 831"/>
                <a:gd name="T35" fmla="*/ 402 h 542"/>
                <a:gd name="T36" fmla="*/ 824 w 831"/>
                <a:gd name="T37" fmla="*/ 440 h 542"/>
                <a:gd name="T38" fmla="*/ 831 w 831"/>
                <a:gd name="T39" fmla="*/ 478 h 542"/>
                <a:gd name="T40" fmla="*/ 720 w 831"/>
                <a:gd name="T41" fmla="*/ 443 h 542"/>
                <a:gd name="T42" fmla="*/ 649 w 831"/>
                <a:gd name="T43" fmla="*/ 454 h 542"/>
                <a:gd name="T44" fmla="*/ 604 w 831"/>
                <a:gd name="T45" fmla="*/ 452 h 542"/>
                <a:gd name="T46" fmla="*/ 537 w 831"/>
                <a:gd name="T47" fmla="*/ 488 h 542"/>
                <a:gd name="T48" fmla="*/ 455 w 831"/>
                <a:gd name="T49" fmla="*/ 480 h 542"/>
                <a:gd name="T50" fmla="*/ 407 w 831"/>
                <a:gd name="T51" fmla="*/ 485 h 542"/>
                <a:gd name="T52" fmla="*/ 365 w 831"/>
                <a:gd name="T53" fmla="*/ 445 h 542"/>
                <a:gd name="T54" fmla="*/ 331 w 831"/>
                <a:gd name="T55" fmla="*/ 438 h 542"/>
                <a:gd name="T56" fmla="*/ 294 w 831"/>
                <a:gd name="T57" fmla="*/ 459 h 542"/>
                <a:gd name="T58" fmla="*/ 232 w 831"/>
                <a:gd name="T59" fmla="*/ 476 h 542"/>
                <a:gd name="T60" fmla="*/ 178 w 831"/>
                <a:gd name="T61" fmla="*/ 528 h 542"/>
                <a:gd name="T62" fmla="*/ 142 w 831"/>
                <a:gd name="T63" fmla="*/ 542 h 542"/>
                <a:gd name="T64" fmla="*/ 76 w 831"/>
                <a:gd name="T65" fmla="*/ 462 h 542"/>
                <a:gd name="T66" fmla="*/ 92 w 831"/>
                <a:gd name="T67" fmla="*/ 450 h 542"/>
                <a:gd name="T68" fmla="*/ 95 w 831"/>
                <a:gd name="T69" fmla="*/ 426 h 542"/>
                <a:gd name="T70" fmla="*/ 114 w 831"/>
                <a:gd name="T71" fmla="*/ 355 h 542"/>
                <a:gd name="T72" fmla="*/ 178 w 831"/>
                <a:gd name="T73" fmla="*/ 303 h 542"/>
                <a:gd name="T74" fmla="*/ 45 w 831"/>
                <a:gd name="T75" fmla="*/ 286 h 542"/>
                <a:gd name="T76" fmla="*/ 59 w 831"/>
                <a:gd name="T77" fmla="*/ 244 h 542"/>
                <a:gd name="T78" fmla="*/ 71 w 831"/>
                <a:gd name="T79" fmla="*/ 242 h 542"/>
                <a:gd name="T80" fmla="*/ 95 w 831"/>
                <a:gd name="T81" fmla="*/ 251 h 542"/>
                <a:gd name="T82" fmla="*/ 99 w 831"/>
                <a:gd name="T83" fmla="*/ 244 h 542"/>
                <a:gd name="T84" fmla="*/ 88 w 831"/>
                <a:gd name="T85" fmla="*/ 206 h 542"/>
                <a:gd name="T86" fmla="*/ 26 w 831"/>
                <a:gd name="T87" fmla="*/ 154 h 542"/>
                <a:gd name="T88" fmla="*/ 0 w 831"/>
                <a:gd name="T89" fmla="*/ 123 h 542"/>
                <a:gd name="T90" fmla="*/ 73 w 831"/>
                <a:gd name="T91" fmla="*/ 81 h 542"/>
                <a:gd name="T92" fmla="*/ 142 w 831"/>
                <a:gd name="T93" fmla="*/ 36 h 542"/>
                <a:gd name="T94" fmla="*/ 159 w 831"/>
                <a:gd name="T95" fmla="*/ 31 h 542"/>
                <a:gd name="T96" fmla="*/ 206 w 831"/>
                <a:gd name="T97" fmla="*/ 12 h 542"/>
                <a:gd name="T98" fmla="*/ 220 w 831"/>
                <a:gd name="T99" fmla="*/ 24 h 542"/>
                <a:gd name="T100" fmla="*/ 246 w 831"/>
                <a:gd name="T101" fmla="*/ 31 h 542"/>
                <a:gd name="T102" fmla="*/ 246 w 831"/>
                <a:gd name="T103" fmla="*/ 48 h 542"/>
                <a:gd name="T104" fmla="*/ 253 w 831"/>
                <a:gd name="T105" fmla="*/ 59 h 542"/>
                <a:gd name="T106" fmla="*/ 260 w 831"/>
                <a:gd name="T107" fmla="*/ 66 h 542"/>
                <a:gd name="T108" fmla="*/ 270 w 831"/>
                <a:gd name="T109" fmla="*/ 81 h 542"/>
                <a:gd name="T110" fmla="*/ 279 w 831"/>
                <a:gd name="T111" fmla="*/ 114 h 542"/>
                <a:gd name="T112" fmla="*/ 355 w 831"/>
                <a:gd name="T113" fmla="*/ 123 h 542"/>
                <a:gd name="T114" fmla="*/ 360 w 831"/>
                <a:gd name="T115" fmla="*/ 145 h 542"/>
                <a:gd name="T116" fmla="*/ 412 w 831"/>
                <a:gd name="T117" fmla="*/ 149 h 542"/>
                <a:gd name="T118" fmla="*/ 426 w 831"/>
                <a:gd name="T119" fmla="*/ 107 h 542"/>
                <a:gd name="T120" fmla="*/ 459 w 831"/>
                <a:gd name="T121" fmla="*/ 10 h 542"/>
                <a:gd name="T122" fmla="*/ 530 w 831"/>
                <a:gd name="T123" fmla="*/ 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31" h="542">
                  <a:moveTo>
                    <a:pt x="530" y="0"/>
                  </a:moveTo>
                  <a:lnTo>
                    <a:pt x="530" y="0"/>
                  </a:lnTo>
                  <a:lnTo>
                    <a:pt x="552" y="12"/>
                  </a:lnTo>
                  <a:lnTo>
                    <a:pt x="594" y="29"/>
                  </a:lnTo>
                  <a:lnTo>
                    <a:pt x="592" y="71"/>
                  </a:lnTo>
                  <a:lnTo>
                    <a:pt x="590" y="88"/>
                  </a:lnTo>
                  <a:lnTo>
                    <a:pt x="597" y="95"/>
                  </a:lnTo>
                  <a:lnTo>
                    <a:pt x="632" y="121"/>
                  </a:lnTo>
                  <a:lnTo>
                    <a:pt x="632" y="135"/>
                  </a:lnTo>
                  <a:lnTo>
                    <a:pt x="630" y="142"/>
                  </a:lnTo>
                  <a:lnTo>
                    <a:pt x="623" y="147"/>
                  </a:lnTo>
                  <a:lnTo>
                    <a:pt x="620" y="149"/>
                  </a:lnTo>
                  <a:lnTo>
                    <a:pt x="620" y="154"/>
                  </a:lnTo>
                  <a:lnTo>
                    <a:pt x="627" y="163"/>
                  </a:lnTo>
                  <a:lnTo>
                    <a:pt x="651" y="168"/>
                  </a:lnTo>
                  <a:lnTo>
                    <a:pt x="670" y="173"/>
                  </a:lnTo>
                  <a:lnTo>
                    <a:pt x="677" y="178"/>
                  </a:lnTo>
                  <a:lnTo>
                    <a:pt x="687" y="189"/>
                  </a:lnTo>
                  <a:lnTo>
                    <a:pt x="691" y="192"/>
                  </a:lnTo>
                  <a:lnTo>
                    <a:pt x="698" y="197"/>
                  </a:lnTo>
                  <a:lnTo>
                    <a:pt x="706" y="204"/>
                  </a:lnTo>
                  <a:lnTo>
                    <a:pt x="708" y="206"/>
                  </a:lnTo>
                  <a:lnTo>
                    <a:pt x="708" y="213"/>
                  </a:lnTo>
                  <a:lnTo>
                    <a:pt x="706" y="223"/>
                  </a:lnTo>
                  <a:lnTo>
                    <a:pt x="706" y="232"/>
                  </a:lnTo>
                  <a:lnTo>
                    <a:pt x="708" y="237"/>
                  </a:lnTo>
                  <a:lnTo>
                    <a:pt x="708" y="239"/>
                  </a:lnTo>
                  <a:lnTo>
                    <a:pt x="708" y="242"/>
                  </a:lnTo>
                  <a:lnTo>
                    <a:pt x="696" y="242"/>
                  </a:lnTo>
                  <a:lnTo>
                    <a:pt x="691" y="258"/>
                  </a:lnTo>
                  <a:lnTo>
                    <a:pt x="687" y="275"/>
                  </a:lnTo>
                  <a:lnTo>
                    <a:pt x="684" y="279"/>
                  </a:lnTo>
                  <a:lnTo>
                    <a:pt x="680" y="284"/>
                  </a:lnTo>
                  <a:lnTo>
                    <a:pt x="672" y="291"/>
                  </a:lnTo>
                  <a:lnTo>
                    <a:pt x="675" y="296"/>
                  </a:lnTo>
                  <a:lnTo>
                    <a:pt x="677" y="298"/>
                  </a:lnTo>
                  <a:lnTo>
                    <a:pt x="706" y="308"/>
                  </a:lnTo>
                  <a:lnTo>
                    <a:pt x="713" y="305"/>
                  </a:lnTo>
                  <a:lnTo>
                    <a:pt x="722" y="296"/>
                  </a:lnTo>
                  <a:lnTo>
                    <a:pt x="725" y="296"/>
                  </a:lnTo>
                  <a:lnTo>
                    <a:pt x="729" y="296"/>
                  </a:lnTo>
                  <a:lnTo>
                    <a:pt x="732" y="291"/>
                  </a:lnTo>
                  <a:lnTo>
                    <a:pt x="736" y="286"/>
                  </a:lnTo>
                  <a:lnTo>
                    <a:pt x="739" y="279"/>
                  </a:lnTo>
                  <a:lnTo>
                    <a:pt x="741" y="275"/>
                  </a:lnTo>
                  <a:lnTo>
                    <a:pt x="741" y="268"/>
                  </a:lnTo>
                  <a:lnTo>
                    <a:pt x="736" y="256"/>
                  </a:lnTo>
                  <a:lnTo>
                    <a:pt x="751" y="251"/>
                  </a:lnTo>
                  <a:lnTo>
                    <a:pt x="760" y="282"/>
                  </a:lnTo>
                  <a:lnTo>
                    <a:pt x="762" y="291"/>
                  </a:lnTo>
                  <a:lnTo>
                    <a:pt x="765" y="298"/>
                  </a:lnTo>
                  <a:lnTo>
                    <a:pt x="767" y="336"/>
                  </a:lnTo>
                  <a:lnTo>
                    <a:pt x="779" y="381"/>
                  </a:lnTo>
                  <a:lnTo>
                    <a:pt x="791" y="402"/>
                  </a:lnTo>
                  <a:lnTo>
                    <a:pt x="812" y="421"/>
                  </a:lnTo>
                  <a:lnTo>
                    <a:pt x="822" y="436"/>
                  </a:lnTo>
                  <a:lnTo>
                    <a:pt x="824" y="440"/>
                  </a:lnTo>
                  <a:lnTo>
                    <a:pt x="826" y="447"/>
                  </a:lnTo>
                  <a:lnTo>
                    <a:pt x="829" y="454"/>
                  </a:lnTo>
                  <a:lnTo>
                    <a:pt x="831" y="478"/>
                  </a:lnTo>
                  <a:lnTo>
                    <a:pt x="829" y="485"/>
                  </a:lnTo>
                  <a:lnTo>
                    <a:pt x="796" y="480"/>
                  </a:lnTo>
                  <a:lnTo>
                    <a:pt x="720" y="443"/>
                  </a:lnTo>
                  <a:lnTo>
                    <a:pt x="677" y="436"/>
                  </a:lnTo>
                  <a:lnTo>
                    <a:pt x="668" y="440"/>
                  </a:lnTo>
                  <a:lnTo>
                    <a:pt x="649" y="454"/>
                  </a:lnTo>
                  <a:lnTo>
                    <a:pt x="642" y="459"/>
                  </a:lnTo>
                  <a:lnTo>
                    <a:pt x="630" y="459"/>
                  </a:lnTo>
                  <a:lnTo>
                    <a:pt x="604" y="452"/>
                  </a:lnTo>
                  <a:lnTo>
                    <a:pt x="585" y="459"/>
                  </a:lnTo>
                  <a:lnTo>
                    <a:pt x="559" y="483"/>
                  </a:lnTo>
                  <a:lnTo>
                    <a:pt x="537" y="488"/>
                  </a:lnTo>
                  <a:lnTo>
                    <a:pt x="483" y="462"/>
                  </a:lnTo>
                  <a:lnTo>
                    <a:pt x="469" y="466"/>
                  </a:lnTo>
                  <a:lnTo>
                    <a:pt x="455" y="480"/>
                  </a:lnTo>
                  <a:lnTo>
                    <a:pt x="431" y="485"/>
                  </a:lnTo>
                  <a:lnTo>
                    <a:pt x="417" y="485"/>
                  </a:lnTo>
                  <a:lnTo>
                    <a:pt x="407" y="485"/>
                  </a:lnTo>
                  <a:lnTo>
                    <a:pt x="391" y="476"/>
                  </a:lnTo>
                  <a:lnTo>
                    <a:pt x="379" y="466"/>
                  </a:lnTo>
                  <a:lnTo>
                    <a:pt x="365" y="445"/>
                  </a:lnTo>
                  <a:lnTo>
                    <a:pt x="353" y="436"/>
                  </a:lnTo>
                  <a:lnTo>
                    <a:pt x="341" y="433"/>
                  </a:lnTo>
                  <a:lnTo>
                    <a:pt x="331" y="438"/>
                  </a:lnTo>
                  <a:lnTo>
                    <a:pt x="324" y="445"/>
                  </a:lnTo>
                  <a:lnTo>
                    <a:pt x="303" y="452"/>
                  </a:lnTo>
                  <a:lnTo>
                    <a:pt x="294" y="459"/>
                  </a:lnTo>
                  <a:lnTo>
                    <a:pt x="282" y="478"/>
                  </a:lnTo>
                  <a:lnTo>
                    <a:pt x="272" y="483"/>
                  </a:lnTo>
                  <a:lnTo>
                    <a:pt x="232" y="476"/>
                  </a:lnTo>
                  <a:lnTo>
                    <a:pt x="232" y="478"/>
                  </a:lnTo>
                  <a:lnTo>
                    <a:pt x="201" y="497"/>
                  </a:lnTo>
                  <a:lnTo>
                    <a:pt x="178" y="528"/>
                  </a:lnTo>
                  <a:lnTo>
                    <a:pt x="168" y="533"/>
                  </a:lnTo>
                  <a:lnTo>
                    <a:pt x="147" y="533"/>
                  </a:lnTo>
                  <a:lnTo>
                    <a:pt x="142" y="542"/>
                  </a:lnTo>
                  <a:lnTo>
                    <a:pt x="118" y="511"/>
                  </a:lnTo>
                  <a:lnTo>
                    <a:pt x="85" y="473"/>
                  </a:lnTo>
                  <a:lnTo>
                    <a:pt x="76" y="462"/>
                  </a:lnTo>
                  <a:lnTo>
                    <a:pt x="78" y="457"/>
                  </a:lnTo>
                  <a:lnTo>
                    <a:pt x="85" y="454"/>
                  </a:lnTo>
                  <a:lnTo>
                    <a:pt x="92" y="450"/>
                  </a:lnTo>
                  <a:lnTo>
                    <a:pt x="99" y="445"/>
                  </a:lnTo>
                  <a:lnTo>
                    <a:pt x="99" y="438"/>
                  </a:lnTo>
                  <a:lnTo>
                    <a:pt x="95" y="426"/>
                  </a:lnTo>
                  <a:lnTo>
                    <a:pt x="109" y="407"/>
                  </a:lnTo>
                  <a:lnTo>
                    <a:pt x="121" y="372"/>
                  </a:lnTo>
                  <a:lnTo>
                    <a:pt x="114" y="355"/>
                  </a:lnTo>
                  <a:lnTo>
                    <a:pt x="118" y="343"/>
                  </a:lnTo>
                  <a:lnTo>
                    <a:pt x="173" y="313"/>
                  </a:lnTo>
                  <a:lnTo>
                    <a:pt x="178" y="303"/>
                  </a:lnTo>
                  <a:lnTo>
                    <a:pt x="161" y="294"/>
                  </a:lnTo>
                  <a:lnTo>
                    <a:pt x="102" y="313"/>
                  </a:lnTo>
                  <a:lnTo>
                    <a:pt x="45" y="286"/>
                  </a:lnTo>
                  <a:lnTo>
                    <a:pt x="33" y="275"/>
                  </a:lnTo>
                  <a:lnTo>
                    <a:pt x="38" y="268"/>
                  </a:lnTo>
                  <a:lnTo>
                    <a:pt x="59" y="244"/>
                  </a:lnTo>
                  <a:lnTo>
                    <a:pt x="62" y="242"/>
                  </a:lnTo>
                  <a:lnTo>
                    <a:pt x="69" y="242"/>
                  </a:lnTo>
                  <a:lnTo>
                    <a:pt x="71" y="242"/>
                  </a:lnTo>
                  <a:lnTo>
                    <a:pt x="73" y="244"/>
                  </a:lnTo>
                  <a:lnTo>
                    <a:pt x="78" y="244"/>
                  </a:lnTo>
                  <a:lnTo>
                    <a:pt x="95" y="251"/>
                  </a:lnTo>
                  <a:lnTo>
                    <a:pt x="99" y="249"/>
                  </a:lnTo>
                  <a:lnTo>
                    <a:pt x="102" y="246"/>
                  </a:lnTo>
                  <a:lnTo>
                    <a:pt x="99" y="244"/>
                  </a:lnTo>
                  <a:lnTo>
                    <a:pt x="99" y="239"/>
                  </a:lnTo>
                  <a:lnTo>
                    <a:pt x="92" y="223"/>
                  </a:lnTo>
                  <a:lnTo>
                    <a:pt x="88" y="206"/>
                  </a:lnTo>
                  <a:lnTo>
                    <a:pt x="95" y="199"/>
                  </a:lnTo>
                  <a:lnTo>
                    <a:pt x="47" y="161"/>
                  </a:lnTo>
                  <a:lnTo>
                    <a:pt x="26" y="154"/>
                  </a:lnTo>
                  <a:lnTo>
                    <a:pt x="19" y="149"/>
                  </a:lnTo>
                  <a:lnTo>
                    <a:pt x="14" y="142"/>
                  </a:lnTo>
                  <a:lnTo>
                    <a:pt x="0" y="123"/>
                  </a:lnTo>
                  <a:lnTo>
                    <a:pt x="43" y="107"/>
                  </a:lnTo>
                  <a:lnTo>
                    <a:pt x="62" y="97"/>
                  </a:lnTo>
                  <a:lnTo>
                    <a:pt x="73" y="81"/>
                  </a:lnTo>
                  <a:lnTo>
                    <a:pt x="95" y="69"/>
                  </a:lnTo>
                  <a:lnTo>
                    <a:pt x="130" y="62"/>
                  </a:lnTo>
                  <a:lnTo>
                    <a:pt x="142" y="36"/>
                  </a:lnTo>
                  <a:lnTo>
                    <a:pt x="144" y="33"/>
                  </a:lnTo>
                  <a:lnTo>
                    <a:pt x="149" y="31"/>
                  </a:lnTo>
                  <a:lnTo>
                    <a:pt x="159" y="31"/>
                  </a:lnTo>
                  <a:lnTo>
                    <a:pt x="175" y="26"/>
                  </a:lnTo>
                  <a:lnTo>
                    <a:pt x="199" y="12"/>
                  </a:lnTo>
                  <a:lnTo>
                    <a:pt x="206" y="12"/>
                  </a:lnTo>
                  <a:lnTo>
                    <a:pt x="211" y="14"/>
                  </a:lnTo>
                  <a:lnTo>
                    <a:pt x="215" y="17"/>
                  </a:lnTo>
                  <a:lnTo>
                    <a:pt x="220" y="24"/>
                  </a:lnTo>
                  <a:lnTo>
                    <a:pt x="234" y="17"/>
                  </a:lnTo>
                  <a:lnTo>
                    <a:pt x="275" y="17"/>
                  </a:lnTo>
                  <a:lnTo>
                    <a:pt x="246" y="31"/>
                  </a:lnTo>
                  <a:lnTo>
                    <a:pt x="242" y="38"/>
                  </a:lnTo>
                  <a:lnTo>
                    <a:pt x="246" y="45"/>
                  </a:lnTo>
                  <a:lnTo>
                    <a:pt x="246" y="48"/>
                  </a:lnTo>
                  <a:lnTo>
                    <a:pt x="249" y="55"/>
                  </a:lnTo>
                  <a:lnTo>
                    <a:pt x="251" y="57"/>
                  </a:lnTo>
                  <a:lnTo>
                    <a:pt x="253" y="59"/>
                  </a:lnTo>
                  <a:lnTo>
                    <a:pt x="256" y="62"/>
                  </a:lnTo>
                  <a:lnTo>
                    <a:pt x="258" y="64"/>
                  </a:lnTo>
                  <a:lnTo>
                    <a:pt x="260" y="66"/>
                  </a:lnTo>
                  <a:lnTo>
                    <a:pt x="263" y="69"/>
                  </a:lnTo>
                  <a:lnTo>
                    <a:pt x="265" y="71"/>
                  </a:lnTo>
                  <a:lnTo>
                    <a:pt x="270" y="81"/>
                  </a:lnTo>
                  <a:lnTo>
                    <a:pt x="256" y="102"/>
                  </a:lnTo>
                  <a:lnTo>
                    <a:pt x="275" y="114"/>
                  </a:lnTo>
                  <a:lnTo>
                    <a:pt x="279" y="114"/>
                  </a:lnTo>
                  <a:lnTo>
                    <a:pt x="298" y="116"/>
                  </a:lnTo>
                  <a:lnTo>
                    <a:pt x="336" y="111"/>
                  </a:lnTo>
                  <a:lnTo>
                    <a:pt x="355" y="123"/>
                  </a:lnTo>
                  <a:lnTo>
                    <a:pt x="362" y="135"/>
                  </a:lnTo>
                  <a:lnTo>
                    <a:pt x="362" y="140"/>
                  </a:lnTo>
                  <a:lnTo>
                    <a:pt x="360" y="145"/>
                  </a:lnTo>
                  <a:lnTo>
                    <a:pt x="341" y="163"/>
                  </a:lnTo>
                  <a:lnTo>
                    <a:pt x="393" y="163"/>
                  </a:lnTo>
                  <a:lnTo>
                    <a:pt x="412" y="149"/>
                  </a:lnTo>
                  <a:lnTo>
                    <a:pt x="417" y="135"/>
                  </a:lnTo>
                  <a:lnTo>
                    <a:pt x="421" y="118"/>
                  </a:lnTo>
                  <a:lnTo>
                    <a:pt x="426" y="107"/>
                  </a:lnTo>
                  <a:lnTo>
                    <a:pt x="429" y="88"/>
                  </a:lnTo>
                  <a:lnTo>
                    <a:pt x="445" y="40"/>
                  </a:lnTo>
                  <a:lnTo>
                    <a:pt x="459" y="10"/>
                  </a:lnTo>
                  <a:lnTo>
                    <a:pt x="464" y="7"/>
                  </a:lnTo>
                  <a:lnTo>
                    <a:pt x="471" y="5"/>
                  </a:lnTo>
                  <a:lnTo>
                    <a:pt x="53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153030" y="2417185"/>
              <a:ext cx="1187825" cy="1079435"/>
            </a:xfrm>
            <a:custGeom>
              <a:avLst/>
              <a:gdLst>
                <a:gd name="T0" fmla="*/ 1234 w 1234"/>
                <a:gd name="T1" fmla="*/ 508 h 1071"/>
                <a:gd name="T2" fmla="*/ 1182 w 1234"/>
                <a:gd name="T3" fmla="*/ 627 h 1071"/>
                <a:gd name="T4" fmla="*/ 1186 w 1234"/>
                <a:gd name="T5" fmla="*/ 645 h 1071"/>
                <a:gd name="T6" fmla="*/ 1106 w 1234"/>
                <a:gd name="T7" fmla="*/ 693 h 1071"/>
                <a:gd name="T8" fmla="*/ 1085 w 1234"/>
                <a:gd name="T9" fmla="*/ 707 h 1071"/>
                <a:gd name="T10" fmla="*/ 1063 w 1234"/>
                <a:gd name="T11" fmla="*/ 738 h 1071"/>
                <a:gd name="T12" fmla="*/ 957 w 1234"/>
                <a:gd name="T13" fmla="*/ 768 h 1071"/>
                <a:gd name="T14" fmla="*/ 855 w 1234"/>
                <a:gd name="T15" fmla="*/ 804 h 1071"/>
                <a:gd name="T16" fmla="*/ 843 w 1234"/>
                <a:gd name="T17" fmla="*/ 847 h 1071"/>
                <a:gd name="T18" fmla="*/ 881 w 1234"/>
                <a:gd name="T19" fmla="*/ 863 h 1071"/>
                <a:gd name="T20" fmla="*/ 862 w 1234"/>
                <a:gd name="T21" fmla="*/ 887 h 1071"/>
                <a:gd name="T22" fmla="*/ 862 w 1234"/>
                <a:gd name="T23" fmla="*/ 899 h 1071"/>
                <a:gd name="T24" fmla="*/ 710 w 1234"/>
                <a:gd name="T25" fmla="*/ 958 h 1071"/>
                <a:gd name="T26" fmla="*/ 547 w 1234"/>
                <a:gd name="T27" fmla="*/ 955 h 1071"/>
                <a:gd name="T28" fmla="*/ 488 w 1234"/>
                <a:gd name="T29" fmla="*/ 1022 h 1071"/>
                <a:gd name="T30" fmla="*/ 417 w 1234"/>
                <a:gd name="T31" fmla="*/ 1069 h 1071"/>
                <a:gd name="T32" fmla="*/ 313 w 1234"/>
                <a:gd name="T33" fmla="*/ 1057 h 1071"/>
                <a:gd name="T34" fmla="*/ 253 w 1234"/>
                <a:gd name="T35" fmla="*/ 1050 h 1071"/>
                <a:gd name="T36" fmla="*/ 249 w 1234"/>
                <a:gd name="T37" fmla="*/ 1029 h 1071"/>
                <a:gd name="T38" fmla="*/ 277 w 1234"/>
                <a:gd name="T39" fmla="*/ 996 h 1071"/>
                <a:gd name="T40" fmla="*/ 275 w 1234"/>
                <a:gd name="T41" fmla="*/ 965 h 1071"/>
                <a:gd name="T42" fmla="*/ 182 w 1234"/>
                <a:gd name="T43" fmla="*/ 880 h 1071"/>
                <a:gd name="T44" fmla="*/ 114 w 1234"/>
                <a:gd name="T45" fmla="*/ 811 h 1071"/>
                <a:gd name="T46" fmla="*/ 47 w 1234"/>
                <a:gd name="T47" fmla="*/ 835 h 1071"/>
                <a:gd name="T48" fmla="*/ 21 w 1234"/>
                <a:gd name="T49" fmla="*/ 849 h 1071"/>
                <a:gd name="T50" fmla="*/ 26 w 1234"/>
                <a:gd name="T51" fmla="*/ 787 h 1071"/>
                <a:gd name="T52" fmla="*/ 111 w 1234"/>
                <a:gd name="T53" fmla="*/ 752 h 1071"/>
                <a:gd name="T54" fmla="*/ 175 w 1234"/>
                <a:gd name="T55" fmla="*/ 771 h 1071"/>
                <a:gd name="T56" fmla="*/ 199 w 1234"/>
                <a:gd name="T57" fmla="*/ 759 h 1071"/>
                <a:gd name="T58" fmla="*/ 168 w 1234"/>
                <a:gd name="T59" fmla="*/ 709 h 1071"/>
                <a:gd name="T60" fmla="*/ 154 w 1234"/>
                <a:gd name="T61" fmla="*/ 690 h 1071"/>
                <a:gd name="T62" fmla="*/ 161 w 1234"/>
                <a:gd name="T63" fmla="*/ 662 h 1071"/>
                <a:gd name="T64" fmla="*/ 137 w 1234"/>
                <a:gd name="T65" fmla="*/ 577 h 1071"/>
                <a:gd name="T66" fmla="*/ 137 w 1234"/>
                <a:gd name="T67" fmla="*/ 530 h 1071"/>
                <a:gd name="T68" fmla="*/ 249 w 1234"/>
                <a:gd name="T69" fmla="*/ 506 h 1071"/>
                <a:gd name="T70" fmla="*/ 554 w 1234"/>
                <a:gd name="T71" fmla="*/ 0 h 1071"/>
                <a:gd name="T72" fmla="*/ 620 w 1234"/>
                <a:gd name="T73" fmla="*/ 21 h 1071"/>
                <a:gd name="T74" fmla="*/ 625 w 1234"/>
                <a:gd name="T75" fmla="*/ 80 h 1071"/>
                <a:gd name="T76" fmla="*/ 623 w 1234"/>
                <a:gd name="T77" fmla="*/ 106 h 1071"/>
                <a:gd name="T78" fmla="*/ 611 w 1234"/>
                <a:gd name="T79" fmla="*/ 158 h 1071"/>
                <a:gd name="T80" fmla="*/ 637 w 1234"/>
                <a:gd name="T81" fmla="*/ 168 h 1071"/>
                <a:gd name="T82" fmla="*/ 706 w 1234"/>
                <a:gd name="T83" fmla="*/ 153 h 1071"/>
                <a:gd name="T84" fmla="*/ 767 w 1234"/>
                <a:gd name="T85" fmla="*/ 132 h 1071"/>
                <a:gd name="T86" fmla="*/ 779 w 1234"/>
                <a:gd name="T87" fmla="*/ 163 h 1071"/>
                <a:gd name="T88" fmla="*/ 831 w 1234"/>
                <a:gd name="T89" fmla="*/ 165 h 1071"/>
                <a:gd name="T90" fmla="*/ 864 w 1234"/>
                <a:gd name="T91" fmla="*/ 184 h 1071"/>
                <a:gd name="T92" fmla="*/ 909 w 1234"/>
                <a:gd name="T93" fmla="*/ 246 h 1071"/>
                <a:gd name="T94" fmla="*/ 919 w 1234"/>
                <a:gd name="T95" fmla="*/ 269 h 1071"/>
                <a:gd name="T96" fmla="*/ 895 w 1234"/>
                <a:gd name="T97" fmla="*/ 267 h 1071"/>
                <a:gd name="T98" fmla="*/ 886 w 1234"/>
                <a:gd name="T99" fmla="*/ 265 h 1071"/>
                <a:gd name="T100" fmla="*/ 855 w 1234"/>
                <a:gd name="T101" fmla="*/ 291 h 1071"/>
                <a:gd name="T102" fmla="*/ 919 w 1234"/>
                <a:gd name="T103" fmla="*/ 336 h 1071"/>
                <a:gd name="T104" fmla="*/ 990 w 1234"/>
                <a:gd name="T105" fmla="*/ 336 h 1071"/>
                <a:gd name="T106" fmla="*/ 938 w 1234"/>
                <a:gd name="T107" fmla="*/ 395 h 1071"/>
                <a:gd name="T108" fmla="*/ 916 w 1234"/>
                <a:gd name="T109" fmla="*/ 461 h 1071"/>
                <a:gd name="T110" fmla="*/ 902 w 1234"/>
                <a:gd name="T111" fmla="*/ 477 h 1071"/>
                <a:gd name="T112" fmla="*/ 902 w 1234"/>
                <a:gd name="T113" fmla="*/ 496 h 1071"/>
                <a:gd name="T114" fmla="*/ 964 w 1234"/>
                <a:gd name="T115" fmla="*/ 556 h 1071"/>
                <a:gd name="T116" fmla="*/ 1018 w 1234"/>
                <a:gd name="T117" fmla="*/ 520 h 1071"/>
                <a:gd name="T118" fmla="*/ 1089 w 1234"/>
                <a:gd name="T119" fmla="*/ 506 h 1071"/>
                <a:gd name="T120" fmla="*/ 1120 w 1234"/>
                <a:gd name="T121" fmla="*/ 475 h 1071"/>
                <a:gd name="T122" fmla="*/ 1158 w 1234"/>
                <a:gd name="T123" fmla="*/ 456 h 1071"/>
                <a:gd name="T124" fmla="*/ 1196 w 1234"/>
                <a:gd name="T125" fmla="*/ 489 h 1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4" h="1071">
                  <a:moveTo>
                    <a:pt x="1224" y="508"/>
                  </a:moveTo>
                  <a:lnTo>
                    <a:pt x="1224" y="508"/>
                  </a:lnTo>
                  <a:lnTo>
                    <a:pt x="1234" y="508"/>
                  </a:lnTo>
                  <a:lnTo>
                    <a:pt x="1215" y="558"/>
                  </a:lnTo>
                  <a:lnTo>
                    <a:pt x="1210" y="565"/>
                  </a:lnTo>
                  <a:lnTo>
                    <a:pt x="1182" y="627"/>
                  </a:lnTo>
                  <a:lnTo>
                    <a:pt x="1184" y="636"/>
                  </a:lnTo>
                  <a:lnTo>
                    <a:pt x="1186" y="641"/>
                  </a:lnTo>
                  <a:lnTo>
                    <a:pt x="1186" y="645"/>
                  </a:lnTo>
                  <a:lnTo>
                    <a:pt x="1186" y="650"/>
                  </a:lnTo>
                  <a:lnTo>
                    <a:pt x="1177" y="657"/>
                  </a:lnTo>
                  <a:lnTo>
                    <a:pt x="1106" y="693"/>
                  </a:lnTo>
                  <a:lnTo>
                    <a:pt x="1077" y="695"/>
                  </a:lnTo>
                  <a:lnTo>
                    <a:pt x="1085" y="705"/>
                  </a:lnTo>
                  <a:lnTo>
                    <a:pt x="1085" y="707"/>
                  </a:lnTo>
                  <a:lnTo>
                    <a:pt x="1085" y="719"/>
                  </a:lnTo>
                  <a:lnTo>
                    <a:pt x="1085" y="733"/>
                  </a:lnTo>
                  <a:lnTo>
                    <a:pt x="1063" y="738"/>
                  </a:lnTo>
                  <a:lnTo>
                    <a:pt x="1014" y="731"/>
                  </a:lnTo>
                  <a:lnTo>
                    <a:pt x="990" y="733"/>
                  </a:lnTo>
                  <a:lnTo>
                    <a:pt x="957" y="768"/>
                  </a:lnTo>
                  <a:lnTo>
                    <a:pt x="933" y="778"/>
                  </a:lnTo>
                  <a:lnTo>
                    <a:pt x="881" y="780"/>
                  </a:lnTo>
                  <a:lnTo>
                    <a:pt x="855" y="804"/>
                  </a:lnTo>
                  <a:lnTo>
                    <a:pt x="836" y="828"/>
                  </a:lnTo>
                  <a:lnTo>
                    <a:pt x="824" y="854"/>
                  </a:lnTo>
                  <a:lnTo>
                    <a:pt x="843" y="847"/>
                  </a:lnTo>
                  <a:lnTo>
                    <a:pt x="898" y="842"/>
                  </a:lnTo>
                  <a:lnTo>
                    <a:pt x="890" y="856"/>
                  </a:lnTo>
                  <a:lnTo>
                    <a:pt x="881" y="863"/>
                  </a:lnTo>
                  <a:lnTo>
                    <a:pt x="871" y="870"/>
                  </a:lnTo>
                  <a:lnTo>
                    <a:pt x="860" y="875"/>
                  </a:lnTo>
                  <a:lnTo>
                    <a:pt x="862" y="887"/>
                  </a:lnTo>
                  <a:lnTo>
                    <a:pt x="928" y="913"/>
                  </a:lnTo>
                  <a:lnTo>
                    <a:pt x="909" y="915"/>
                  </a:lnTo>
                  <a:lnTo>
                    <a:pt x="862" y="899"/>
                  </a:lnTo>
                  <a:lnTo>
                    <a:pt x="841" y="899"/>
                  </a:lnTo>
                  <a:lnTo>
                    <a:pt x="760" y="920"/>
                  </a:lnTo>
                  <a:lnTo>
                    <a:pt x="710" y="958"/>
                  </a:lnTo>
                  <a:lnTo>
                    <a:pt x="668" y="970"/>
                  </a:lnTo>
                  <a:lnTo>
                    <a:pt x="587" y="955"/>
                  </a:lnTo>
                  <a:lnTo>
                    <a:pt x="547" y="955"/>
                  </a:lnTo>
                  <a:lnTo>
                    <a:pt x="528" y="970"/>
                  </a:lnTo>
                  <a:lnTo>
                    <a:pt x="502" y="1012"/>
                  </a:lnTo>
                  <a:lnTo>
                    <a:pt x="488" y="1022"/>
                  </a:lnTo>
                  <a:lnTo>
                    <a:pt x="469" y="1029"/>
                  </a:lnTo>
                  <a:lnTo>
                    <a:pt x="436" y="1060"/>
                  </a:lnTo>
                  <a:lnTo>
                    <a:pt x="417" y="1069"/>
                  </a:lnTo>
                  <a:lnTo>
                    <a:pt x="396" y="1071"/>
                  </a:lnTo>
                  <a:lnTo>
                    <a:pt x="334" y="1064"/>
                  </a:lnTo>
                  <a:lnTo>
                    <a:pt x="313" y="1057"/>
                  </a:lnTo>
                  <a:lnTo>
                    <a:pt x="289" y="1043"/>
                  </a:lnTo>
                  <a:lnTo>
                    <a:pt x="268" y="1036"/>
                  </a:lnTo>
                  <a:lnTo>
                    <a:pt x="253" y="1050"/>
                  </a:lnTo>
                  <a:lnTo>
                    <a:pt x="251" y="1052"/>
                  </a:lnTo>
                  <a:lnTo>
                    <a:pt x="249" y="1048"/>
                  </a:lnTo>
                  <a:lnTo>
                    <a:pt x="249" y="1029"/>
                  </a:lnTo>
                  <a:lnTo>
                    <a:pt x="251" y="1017"/>
                  </a:lnTo>
                  <a:lnTo>
                    <a:pt x="261" y="1003"/>
                  </a:lnTo>
                  <a:lnTo>
                    <a:pt x="277" y="996"/>
                  </a:lnTo>
                  <a:lnTo>
                    <a:pt x="310" y="991"/>
                  </a:lnTo>
                  <a:lnTo>
                    <a:pt x="298" y="981"/>
                  </a:lnTo>
                  <a:lnTo>
                    <a:pt x="275" y="965"/>
                  </a:lnTo>
                  <a:lnTo>
                    <a:pt x="206" y="948"/>
                  </a:lnTo>
                  <a:lnTo>
                    <a:pt x="192" y="929"/>
                  </a:lnTo>
                  <a:lnTo>
                    <a:pt x="182" y="880"/>
                  </a:lnTo>
                  <a:lnTo>
                    <a:pt x="166" y="849"/>
                  </a:lnTo>
                  <a:lnTo>
                    <a:pt x="142" y="828"/>
                  </a:lnTo>
                  <a:lnTo>
                    <a:pt x="114" y="811"/>
                  </a:lnTo>
                  <a:lnTo>
                    <a:pt x="97" y="825"/>
                  </a:lnTo>
                  <a:lnTo>
                    <a:pt x="74" y="835"/>
                  </a:lnTo>
                  <a:lnTo>
                    <a:pt x="47" y="835"/>
                  </a:lnTo>
                  <a:lnTo>
                    <a:pt x="31" y="842"/>
                  </a:lnTo>
                  <a:lnTo>
                    <a:pt x="26" y="847"/>
                  </a:lnTo>
                  <a:lnTo>
                    <a:pt x="21" y="849"/>
                  </a:lnTo>
                  <a:lnTo>
                    <a:pt x="12" y="849"/>
                  </a:lnTo>
                  <a:lnTo>
                    <a:pt x="0" y="806"/>
                  </a:lnTo>
                  <a:lnTo>
                    <a:pt x="26" y="787"/>
                  </a:lnTo>
                  <a:lnTo>
                    <a:pt x="85" y="766"/>
                  </a:lnTo>
                  <a:lnTo>
                    <a:pt x="92" y="754"/>
                  </a:lnTo>
                  <a:lnTo>
                    <a:pt x="111" y="752"/>
                  </a:lnTo>
                  <a:lnTo>
                    <a:pt x="142" y="759"/>
                  </a:lnTo>
                  <a:lnTo>
                    <a:pt x="171" y="771"/>
                  </a:lnTo>
                  <a:lnTo>
                    <a:pt x="175" y="771"/>
                  </a:lnTo>
                  <a:lnTo>
                    <a:pt x="182" y="771"/>
                  </a:lnTo>
                  <a:lnTo>
                    <a:pt x="192" y="766"/>
                  </a:lnTo>
                  <a:lnTo>
                    <a:pt x="199" y="759"/>
                  </a:lnTo>
                  <a:lnTo>
                    <a:pt x="201" y="754"/>
                  </a:lnTo>
                  <a:lnTo>
                    <a:pt x="194" y="742"/>
                  </a:lnTo>
                  <a:lnTo>
                    <a:pt x="168" y="709"/>
                  </a:lnTo>
                  <a:lnTo>
                    <a:pt x="161" y="705"/>
                  </a:lnTo>
                  <a:lnTo>
                    <a:pt x="156" y="700"/>
                  </a:lnTo>
                  <a:lnTo>
                    <a:pt x="154" y="690"/>
                  </a:lnTo>
                  <a:lnTo>
                    <a:pt x="154" y="679"/>
                  </a:lnTo>
                  <a:lnTo>
                    <a:pt x="159" y="669"/>
                  </a:lnTo>
                  <a:lnTo>
                    <a:pt x="161" y="662"/>
                  </a:lnTo>
                  <a:lnTo>
                    <a:pt x="164" y="657"/>
                  </a:lnTo>
                  <a:lnTo>
                    <a:pt x="159" y="634"/>
                  </a:lnTo>
                  <a:lnTo>
                    <a:pt x="137" y="577"/>
                  </a:lnTo>
                  <a:lnTo>
                    <a:pt x="126" y="551"/>
                  </a:lnTo>
                  <a:lnTo>
                    <a:pt x="130" y="539"/>
                  </a:lnTo>
                  <a:lnTo>
                    <a:pt x="137" y="530"/>
                  </a:lnTo>
                  <a:lnTo>
                    <a:pt x="182" y="537"/>
                  </a:lnTo>
                  <a:lnTo>
                    <a:pt x="218" y="527"/>
                  </a:lnTo>
                  <a:lnTo>
                    <a:pt x="249" y="506"/>
                  </a:lnTo>
                  <a:lnTo>
                    <a:pt x="374" y="336"/>
                  </a:lnTo>
                  <a:lnTo>
                    <a:pt x="478" y="160"/>
                  </a:lnTo>
                  <a:lnTo>
                    <a:pt x="554" y="0"/>
                  </a:lnTo>
                  <a:lnTo>
                    <a:pt x="597" y="16"/>
                  </a:lnTo>
                  <a:lnTo>
                    <a:pt x="602" y="18"/>
                  </a:lnTo>
                  <a:lnTo>
                    <a:pt x="620" y="21"/>
                  </a:lnTo>
                  <a:lnTo>
                    <a:pt x="639" y="9"/>
                  </a:lnTo>
                  <a:lnTo>
                    <a:pt x="661" y="14"/>
                  </a:lnTo>
                  <a:lnTo>
                    <a:pt x="625" y="80"/>
                  </a:lnTo>
                  <a:lnTo>
                    <a:pt x="623" y="85"/>
                  </a:lnTo>
                  <a:lnTo>
                    <a:pt x="623" y="92"/>
                  </a:lnTo>
                  <a:lnTo>
                    <a:pt x="623" y="106"/>
                  </a:lnTo>
                  <a:lnTo>
                    <a:pt x="620" y="127"/>
                  </a:lnTo>
                  <a:lnTo>
                    <a:pt x="609" y="146"/>
                  </a:lnTo>
                  <a:lnTo>
                    <a:pt x="611" y="158"/>
                  </a:lnTo>
                  <a:lnTo>
                    <a:pt x="623" y="158"/>
                  </a:lnTo>
                  <a:lnTo>
                    <a:pt x="632" y="165"/>
                  </a:lnTo>
                  <a:lnTo>
                    <a:pt x="637" y="168"/>
                  </a:lnTo>
                  <a:lnTo>
                    <a:pt x="642" y="168"/>
                  </a:lnTo>
                  <a:lnTo>
                    <a:pt x="665" y="165"/>
                  </a:lnTo>
                  <a:lnTo>
                    <a:pt x="706" y="153"/>
                  </a:lnTo>
                  <a:lnTo>
                    <a:pt x="725" y="141"/>
                  </a:lnTo>
                  <a:lnTo>
                    <a:pt x="763" y="127"/>
                  </a:lnTo>
                  <a:lnTo>
                    <a:pt x="767" y="132"/>
                  </a:lnTo>
                  <a:lnTo>
                    <a:pt x="770" y="132"/>
                  </a:lnTo>
                  <a:lnTo>
                    <a:pt x="774" y="156"/>
                  </a:lnTo>
                  <a:lnTo>
                    <a:pt x="779" y="163"/>
                  </a:lnTo>
                  <a:lnTo>
                    <a:pt x="789" y="168"/>
                  </a:lnTo>
                  <a:lnTo>
                    <a:pt x="817" y="146"/>
                  </a:lnTo>
                  <a:lnTo>
                    <a:pt x="831" y="165"/>
                  </a:lnTo>
                  <a:lnTo>
                    <a:pt x="836" y="172"/>
                  </a:lnTo>
                  <a:lnTo>
                    <a:pt x="843" y="177"/>
                  </a:lnTo>
                  <a:lnTo>
                    <a:pt x="864" y="184"/>
                  </a:lnTo>
                  <a:lnTo>
                    <a:pt x="912" y="222"/>
                  </a:lnTo>
                  <a:lnTo>
                    <a:pt x="905" y="229"/>
                  </a:lnTo>
                  <a:lnTo>
                    <a:pt x="909" y="246"/>
                  </a:lnTo>
                  <a:lnTo>
                    <a:pt x="916" y="262"/>
                  </a:lnTo>
                  <a:lnTo>
                    <a:pt x="916" y="267"/>
                  </a:lnTo>
                  <a:lnTo>
                    <a:pt x="919" y="269"/>
                  </a:lnTo>
                  <a:lnTo>
                    <a:pt x="916" y="272"/>
                  </a:lnTo>
                  <a:lnTo>
                    <a:pt x="912" y="274"/>
                  </a:lnTo>
                  <a:lnTo>
                    <a:pt x="895" y="267"/>
                  </a:lnTo>
                  <a:lnTo>
                    <a:pt x="890" y="267"/>
                  </a:lnTo>
                  <a:lnTo>
                    <a:pt x="888" y="265"/>
                  </a:lnTo>
                  <a:lnTo>
                    <a:pt x="886" y="265"/>
                  </a:lnTo>
                  <a:lnTo>
                    <a:pt x="879" y="265"/>
                  </a:lnTo>
                  <a:lnTo>
                    <a:pt x="876" y="267"/>
                  </a:lnTo>
                  <a:lnTo>
                    <a:pt x="855" y="291"/>
                  </a:lnTo>
                  <a:lnTo>
                    <a:pt x="850" y="298"/>
                  </a:lnTo>
                  <a:lnTo>
                    <a:pt x="862" y="309"/>
                  </a:lnTo>
                  <a:lnTo>
                    <a:pt x="919" y="336"/>
                  </a:lnTo>
                  <a:lnTo>
                    <a:pt x="978" y="317"/>
                  </a:lnTo>
                  <a:lnTo>
                    <a:pt x="995" y="326"/>
                  </a:lnTo>
                  <a:lnTo>
                    <a:pt x="990" y="336"/>
                  </a:lnTo>
                  <a:lnTo>
                    <a:pt x="935" y="366"/>
                  </a:lnTo>
                  <a:lnTo>
                    <a:pt x="931" y="378"/>
                  </a:lnTo>
                  <a:lnTo>
                    <a:pt x="938" y="395"/>
                  </a:lnTo>
                  <a:lnTo>
                    <a:pt x="926" y="430"/>
                  </a:lnTo>
                  <a:lnTo>
                    <a:pt x="912" y="449"/>
                  </a:lnTo>
                  <a:lnTo>
                    <a:pt x="916" y="461"/>
                  </a:lnTo>
                  <a:lnTo>
                    <a:pt x="916" y="468"/>
                  </a:lnTo>
                  <a:lnTo>
                    <a:pt x="909" y="473"/>
                  </a:lnTo>
                  <a:lnTo>
                    <a:pt x="902" y="477"/>
                  </a:lnTo>
                  <a:lnTo>
                    <a:pt x="895" y="480"/>
                  </a:lnTo>
                  <a:lnTo>
                    <a:pt x="893" y="485"/>
                  </a:lnTo>
                  <a:lnTo>
                    <a:pt x="902" y="496"/>
                  </a:lnTo>
                  <a:lnTo>
                    <a:pt x="935" y="534"/>
                  </a:lnTo>
                  <a:lnTo>
                    <a:pt x="959" y="565"/>
                  </a:lnTo>
                  <a:lnTo>
                    <a:pt x="964" y="556"/>
                  </a:lnTo>
                  <a:lnTo>
                    <a:pt x="985" y="556"/>
                  </a:lnTo>
                  <a:lnTo>
                    <a:pt x="995" y="551"/>
                  </a:lnTo>
                  <a:lnTo>
                    <a:pt x="1018" y="520"/>
                  </a:lnTo>
                  <a:lnTo>
                    <a:pt x="1049" y="501"/>
                  </a:lnTo>
                  <a:lnTo>
                    <a:pt x="1049" y="499"/>
                  </a:lnTo>
                  <a:lnTo>
                    <a:pt x="1089" y="506"/>
                  </a:lnTo>
                  <a:lnTo>
                    <a:pt x="1099" y="501"/>
                  </a:lnTo>
                  <a:lnTo>
                    <a:pt x="1111" y="482"/>
                  </a:lnTo>
                  <a:lnTo>
                    <a:pt x="1120" y="475"/>
                  </a:lnTo>
                  <a:lnTo>
                    <a:pt x="1141" y="468"/>
                  </a:lnTo>
                  <a:lnTo>
                    <a:pt x="1148" y="461"/>
                  </a:lnTo>
                  <a:lnTo>
                    <a:pt x="1158" y="456"/>
                  </a:lnTo>
                  <a:lnTo>
                    <a:pt x="1170" y="459"/>
                  </a:lnTo>
                  <a:lnTo>
                    <a:pt x="1182" y="468"/>
                  </a:lnTo>
                  <a:lnTo>
                    <a:pt x="1196" y="489"/>
                  </a:lnTo>
                  <a:lnTo>
                    <a:pt x="1208" y="499"/>
                  </a:lnTo>
                  <a:lnTo>
                    <a:pt x="1224" y="50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noEditPoints="1"/>
            </p:cNvSpPr>
            <p:nvPr/>
          </p:nvSpPr>
          <p:spPr bwMode="auto">
            <a:xfrm>
              <a:off x="716018" y="411510"/>
              <a:ext cx="3294917" cy="4346972"/>
            </a:xfrm>
            <a:custGeom>
              <a:avLst/>
              <a:gdLst>
                <a:gd name="T0" fmla="*/ 663 w 3423"/>
                <a:gd name="T1" fmla="*/ 3426 h 4313"/>
                <a:gd name="T2" fmla="*/ 835 w 3423"/>
                <a:gd name="T3" fmla="*/ 3464 h 4313"/>
                <a:gd name="T4" fmla="*/ 423 w 3423"/>
                <a:gd name="T5" fmla="*/ 3677 h 4313"/>
                <a:gd name="T6" fmla="*/ 109 w 3423"/>
                <a:gd name="T7" fmla="*/ 3700 h 4313"/>
                <a:gd name="T8" fmla="*/ 369 w 3423"/>
                <a:gd name="T9" fmla="*/ 3506 h 4313"/>
                <a:gd name="T10" fmla="*/ 563 w 3423"/>
                <a:gd name="T11" fmla="*/ 3085 h 4313"/>
                <a:gd name="T12" fmla="*/ 331 w 3423"/>
                <a:gd name="T13" fmla="*/ 3016 h 4313"/>
                <a:gd name="T14" fmla="*/ 1297 w 3423"/>
                <a:gd name="T15" fmla="*/ 778 h 4313"/>
                <a:gd name="T16" fmla="*/ 1153 w 3423"/>
                <a:gd name="T17" fmla="*/ 825 h 4313"/>
                <a:gd name="T18" fmla="*/ 1297 w 3423"/>
                <a:gd name="T19" fmla="*/ 778 h 4313"/>
                <a:gd name="T20" fmla="*/ 1342 w 3423"/>
                <a:gd name="T21" fmla="*/ 570 h 4313"/>
                <a:gd name="T22" fmla="*/ 1733 w 3423"/>
                <a:gd name="T23" fmla="*/ 274 h 4313"/>
                <a:gd name="T24" fmla="*/ 3061 w 3423"/>
                <a:gd name="T25" fmla="*/ 156 h 4313"/>
                <a:gd name="T26" fmla="*/ 3265 w 3423"/>
                <a:gd name="T27" fmla="*/ 338 h 4313"/>
                <a:gd name="T28" fmla="*/ 3397 w 3423"/>
                <a:gd name="T29" fmla="*/ 482 h 4313"/>
                <a:gd name="T30" fmla="*/ 3340 w 3423"/>
                <a:gd name="T31" fmla="*/ 1017 h 4313"/>
                <a:gd name="T32" fmla="*/ 3035 w 3423"/>
                <a:gd name="T33" fmla="*/ 1419 h 4313"/>
                <a:gd name="T34" fmla="*/ 3087 w 3423"/>
                <a:gd name="T35" fmla="*/ 1651 h 4313"/>
                <a:gd name="T36" fmla="*/ 3364 w 3423"/>
                <a:gd name="T37" fmla="*/ 1885 h 4313"/>
                <a:gd name="T38" fmla="*/ 3158 w 3423"/>
                <a:gd name="T39" fmla="*/ 2174 h 4313"/>
                <a:gd name="T40" fmla="*/ 3186 w 3423"/>
                <a:gd name="T41" fmla="*/ 2335 h 4313"/>
                <a:gd name="T42" fmla="*/ 2926 w 3423"/>
                <a:gd name="T43" fmla="*/ 2583 h 4313"/>
                <a:gd name="T44" fmla="*/ 2713 w 3423"/>
                <a:gd name="T45" fmla="*/ 2579 h 4313"/>
                <a:gd name="T46" fmla="*/ 2502 w 3423"/>
                <a:gd name="T47" fmla="*/ 2633 h 4313"/>
                <a:gd name="T48" fmla="*/ 2479 w 3423"/>
                <a:gd name="T49" fmla="*/ 2811 h 4313"/>
                <a:gd name="T50" fmla="*/ 2718 w 3423"/>
                <a:gd name="T51" fmla="*/ 3234 h 4313"/>
                <a:gd name="T52" fmla="*/ 2609 w 3423"/>
                <a:gd name="T53" fmla="*/ 3589 h 4313"/>
                <a:gd name="T54" fmla="*/ 2528 w 3423"/>
                <a:gd name="T55" fmla="*/ 3859 h 4313"/>
                <a:gd name="T56" fmla="*/ 2526 w 3423"/>
                <a:gd name="T57" fmla="*/ 3956 h 4313"/>
                <a:gd name="T58" fmla="*/ 2647 w 3423"/>
                <a:gd name="T59" fmla="*/ 4076 h 4313"/>
                <a:gd name="T60" fmla="*/ 2580 w 3423"/>
                <a:gd name="T61" fmla="*/ 4249 h 4313"/>
                <a:gd name="T62" fmla="*/ 2348 w 3423"/>
                <a:gd name="T63" fmla="*/ 4311 h 4313"/>
                <a:gd name="T64" fmla="*/ 2320 w 3423"/>
                <a:gd name="T65" fmla="*/ 4074 h 4313"/>
                <a:gd name="T66" fmla="*/ 2360 w 3423"/>
                <a:gd name="T67" fmla="*/ 3837 h 4313"/>
                <a:gd name="T68" fmla="*/ 2398 w 3423"/>
                <a:gd name="T69" fmla="*/ 3731 h 4313"/>
                <a:gd name="T70" fmla="*/ 2211 w 3423"/>
                <a:gd name="T71" fmla="*/ 3650 h 4313"/>
                <a:gd name="T72" fmla="*/ 1813 w 3423"/>
                <a:gd name="T73" fmla="*/ 3577 h 4313"/>
                <a:gd name="T74" fmla="*/ 1645 w 3423"/>
                <a:gd name="T75" fmla="*/ 3333 h 4313"/>
                <a:gd name="T76" fmla="*/ 1453 w 3423"/>
                <a:gd name="T77" fmla="*/ 3374 h 4313"/>
                <a:gd name="T78" fmla="*/ 1354 w 3423"/>
                <a:gd name="T79" fmla="*/ 3239 h 4313"/>
                <a:gd name="T80" fmla="*/ 1122 w 3423"/>
                <a:gd name="T81" fmla="*/ 3296 h 4313"/>
                <a:gd name="T82" fmla="*/ 1018 w 3423"/>
                <a:gd name="T83" fmla="*/ 3471 h 4313"/>
                <a:gd name="T84" fmla="*/ 812 w 3423"/>
                <a:gd name="T85" fmla="*/ 3407 h 4313"/>
                <a:gd name="T86" fmla="*/ 457 w 3423"/>
                <a:gd name="T87" fmla="*/ 3447 h 4313"/>
                <a:gd name="T88" fmla="*/ 97 w 3423"/>
                <a:gd name="T89" fmla="*/ 3267 h 4313"/>
                <a:gd name="T90" fmla="*/ 485 w 3423"/>
                <a:gd name="T91" fmla="*/ 3194 h 4313"/>
                <a:gd name="T92" fmla="*/ 887 w 3423"/>
                <a:gd name="T93" fmla="*/ 3338 h 4313"/>
                <a:gd name="T94" fmla="*/ 667 w 3423"/>
                <a:gd name="T95" fmla="*/ 3102 h 4313"/>
                <a:gd name="T96" fmla="*/ 705 w 3423"/>
                <a:gd name="T97" fmla="*/ 3007 h 4313"/>
                <a:gd name="T98" fmla="*/ 528 w 3423"/>
                <a:gd name="T99" fmla="*/ 2825 h 4313"/>
                <a:gd name="T100" fmla="*/ 629 w 3423"/>
                <a:gd name="T101" fmla="*/ 2763 h 4313"/>
                <a:gd name="T102" fmla="*/ 615 w 3423"/>
                <a:gd name="T103" fmla="*/ 2626 h 4313"/>
                <a:gd name="T104" fmla="*/ 1067 w 3423"/>
                <a:gd name="T105" fmla="*/ 1751 h 4313"/>
                <a:gd name="T106" fmla="*/ 1240 w 3423"/>
                <a:gd name="T107" fmla="*/ 998 h 4313"/>
                <a:gd name="T108" fmla="*/ 1685 w 3423"/>
                <a:gd name="T109" fmla="*/ 795 h 4313"/>
                <a:gd name="T110" fmla="*/ 1977 w 3423"/>
                <a:gd name="T111" fmla="*/ 426 h 4313"/>
                <a:gd name="T112" fmla="*/ 2720 w 3423"/>
                <a:gd name="T113" fmla="*/ 177 h 4313"/>
                <a:gd name="T114" fmla="*/ 1939 w 3423"/>
                <a:gd name="T115" fmla="*/ 220 h 4313"/>
                <a:gd name="T116" fmla="*/ 2431 w 3423"/>
                <a:gd name="T117" fmla="*/ 99 h 4313"/>
                <a:gd name="T118" fmla="*/ 2708 w 3423"/>
                <a:gd name="T119" fmla="*/ 30 h 4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23" h="4313">
                  <a:moveTo>
                    <a:pt x="369" y="3506"/>
                  </a:moveTo>
                  <a:lnTo>
                    <a:pt x="369" y="3506"/>
                  </a:lnTo>
                  <a:lnTo>
                    <a:pt x="390" y="3513"/>
                  </a:lnTo>
                  <a:lnTo>
                    <a:pt x="428" y="3511"/>
                  </a:lnTo>
                  <a:lnTo>
                    <a:pt x="466" y="3520"/>
                  </a:lnTo>
                  <a:lnTo>
                    <a:pt x="490" y="3516"/>
                  </a:lnTo>
                  <a:lnTo>
                    <a:pt x="580" y="3471"/>
                  </a:lnTo>
                  <a:lnTo>
                    <a:pt x="591" y="3454"/>
                  </a:lnTo>
                  <a:lnTo>
                    <a:pt x="596" y="3423"/>
                  </a:lnTo>
                  <a:lnTo>
                    <a:pt x="603" y="3409"/>
                  </a:lnTo>
                  <a:lnTo>
                    <a:pt x="625" y="3409"/>
                  </a:lnTo>
                  <a:lnTo>
                    <a:pt x="648" y="3419"/>
                  </a:lnTo>
                  <a:lnTo>
                    <a:pt x="663" y="3426"/>
                  </a:lnTo>
                  <a:lnTo>
                    <a:pt x="670" y="3435"/>
                  </a:lnTo>
                  <a:lnTo>
                    <a:pt x="681" y="3459"/>
                  </a:lnTo>
                  <a:lnTo>
                    <a:pt x="691" y="3466"/>
                  </a:lnTo>
                  <a:lnTo>
                    <a:pt x="700" y="3471"/>
                  </a:lnTo>
                  <a:lnTo>
                    <a:pt x="724" y="3473"/>
                  </a:lnTo>
                  <a:lnTo>
                    <a:pt x="734" y="3480"/>
                  </a:lnTo>
                  <a:lnTo>
                    <a:pt x="741" y="3482"/>
                  </a:lnTo>
                  <a:lnTo>
                    <a:pt x="774" y="3482"/>
                  </a:lnTo>
                  <a:lnTo>
                    <a:pt x="788" y="3456"/>
                  </a:lnTo>
                  <a:lnTo>
                    <a:pt x="795" y="3452"/>
                  </a:lnTo>
                  <a:lnTo>
                    <a:pt x="814" y="3452"/>
                  </a:lnTo>
                  <a:lnTo>
                    <a:pt x="835" y="3464"/>
                  </a:lnTo>
                  <a:lnTo>
                    <a:pt x="835" y="3464"/>
                  </a:lnTo>
                  <a:lnTo>
                    <a:pt x="833" y="3468"/>
                  </a:lnTo>
                  <a:lnTo>
                    <a:pt x="828" y="3506"/>
                  </a:lnTo>
                  <a:lnTo>
                    <a:pt x="824" y="3520"/>
                  </a:lnTo>
                  <a:lnTo>
                    <a:pt x="790" y="3575"/>
                  </a:lnTo>
                  <a:lnTo>
                    <a:pt x="745" y="3615"/>
                  </a:lnTo>
                  <a:lnTo>
                    <a:pt x="629" y="3679"/>
                  </a:lnTo>
                  <a:lnTo>
                    <a:pt x="587" y="3717"/>
                  </a:lnTo>
                  <a:lnTo>
                    <a:pt x="565" y="3724"/>
                  </a:lnTo>
                  <a:lnTo>
                    <a:pt x="452" y="3731"/>
                  </a:lnTo>
                  <a:lnTo>
                    <a:pt x="440" y="3726"/>
                  </a:lnTo>
                  <a:lnTo>
                    <a:pt x="426" y="3710"/>
                  </a:lnTo>
                  <a:lnTo>
                    <a:pt x="423" y="3693"/>
                  </a:lnTo>
                  <a:lnTo>
                    <a:pt x="423" y="3677"/>
                  </a:lnTo>
                  <a:lnTo>
                    <a:pt x="416" y="3658"/>
                  </a:lnTo>
                  <a:lnTo>
                    <a:pt x="397" y="3646"/>
                  </a:lnTo>
                  <a:lnTo>
                    <a:pt x="279" y="3613"/>
                  </a:lnTo>
                  <a:lnTo>
                    <a:pt x="255" y="3610"/>
                  </a:lnTo>
                  <a:lnTo>
                    <a:pt x="232" y="3613"/>
                  </a:lnTo>
                  <a:lnTo>
                    <a:pt x="194" y="3622"/>
                  </a:lnTo>
                  <a:lnTo>
                    <a:pt x="177" y="3624"/>
                  </a:lnTo>
                  <a:lnTo>
                    <a:pt x="163" y="3629"/>
                  </a:lnTo>
                  <a:lnTo>
                    <a:pt x="154" y="3639"/>
                  </a:lnTo>
                  <a:lnTo>
                    <a:pt x="154" y="3658"/>
                  </a:lnTo>
                  <a:lnTo>
                    <a:pt x="156" y="3677"/>
                  </a:lnTo>
                  <a:lnTo>
                    <a:pt x="154" y="3691"/>
                  </a:lnTo>
                  <a:lnTo>
                    <a:pt x="109" y="3700"/>
                  </a:lnTo>
                  <a:lnTo>
                    <a:pt x="78" y="3698"/>
                  </a:lnTo>
                  <a:lnTo>
                    <a:pt x="49" y="3686"/>
                  </a:lnTo>
                  <a:lnTo>
                    <a:pt x="23" y="3660"/>
                  </a:lnTo>
                  <a:lnTo>
                    <a:pt x="9" y="3622"/>
                  </a:lnTo>
                  <a:lnTo>
                    <a:pt x="7" y="3587"/>
                  </a:lnTo>
                  <a:lnTo>
                    <a:pt x="9" y="3549"/>
                  </a:lnTo>
                  <a:lnTo>
                    <a:pt x="0" y="3492"/>
                  </a:lnTo>
                  <a:lnTo>
                    <a:pt x="151" y="3435"/>
                  </a:lnTo>
                  <a:lnTo>
                    <a:pt x="165" y="3423"/>
                  </a:lnTo>
                  <a:lnTo>
                    <a:pt x="180" y="3421"/>
                  </a:lnTo>
                  <a:lnTo>
                    <a:pt x="243" y="3456"/>
                  </a:lnTo>
                  <a:lnTo>
                    <a:pt x="338" y="3480"/>
                  </a:lnTo>
                  <a:lnTo>
                    <a:pt x="369" y="3506"/>
                  </a:lnTo>
                  <a:moveTo>
                    <a:pt x="610" y="2964"/>
                  </a:moveTo>
                  <a:lnTo>
                    <a:pt x="610" y="2964"/>
                  </a:lnTo>
                  <a:lnTo>
                    <a:pt x="615" y="2974"/>
                  </a:lnTo>
                  <a:lnTo>
                    <a:pt x="620" y="2981"/>
                  </a:lnTo>
                  <a:lnTo>
                    <a:pt x="632" y="2988"/>
                  </a:lnTo>
                  <a:lnTo>
                    <a:pt x="672" y="2997"/>
                  </a:lnTo>
                  <a:lnTo>
                    <a:pt x="691" y="3009"/>
                  </a:lnTo>
                  <a:lnTo>
                    <a:pt x="693" y="3033"/>
                  </a:lnTo>
                  <a:lnTo>
                    <a:pt x="684" y="3050"/>
                  </a:lnTo>
                  <a:lnTo>
                    <a:pt x="670" y="3061"/>
                  </a:lnTo>
                  <a:lnTo>
                    <a:pt x="653" y="3068"/>
                  </a:lnTo>
                  <a:lnTo>
                    <a:pt x="580" y="3085"/>
                  </a:lnTo>
                  <a:lnTo>
                    <a:pt x="563" y="3085"/>
                  </a:lnTo>
                  <a:lnTo>
                    <a:pt x="528" y="3076"/>
                  </a:lnTo>
                  <a:lnTo>
                    <a:pt x="506" y="3061"/>
                  </a:lnTo>
                  <a:lnTo>
                    <a:pt x="497" y="3040"/>
                  </a:lnTo>
                  <a:lnTo>
                    <a:pt x="490" y="3021"/>
                  </a:lnTo>
                  <a:lnTo>
                    <a:pt x="473" y="3012"/>
                  </a:lnTo>
                  <a:lnTo>
                    <a:pt x="435" y="2997"/>
                  </a:lnTo>
                  <a:lnTo>
                    <a:pt x="428" y="2993"/>
                  </a:lnTo>
                  <a:lnTo>
                    <a:pt x="421" y="2983"/>
                  </a:lnTo>
                  <a:lnTo>
                    <a:pt x="414" y="2979"/>
                  </a:lnTo>
                  <a:lnTo>
                    <a:pt x="400" y="2976"/>
                  </a:lnTo>
                  <a:lnTo>
                    <a:pt x="378" y="3007"/>
                  </a:lnTo>
                  <a:lnTo>
                    <a:pt x="374" y="3012"/>
                  </a:lnTo>
                  <a:lnTo>
                    <a:pt x="331" y="3016"/>
                  </a:lnTo>
                  <a:lnTo>
                    <a:pt x="312" y="3012"/>
                  </a:lnTo>
                  <a:lnTo>
                    <a:pt x="298" y="2993"/>
                  </a:lnTo>
                  <a:lnTo>
                    <a:pt x="298" y="2945"/>
                  </a:lnTo>
                  <a:lnTo>
                    <a:pt x="331" y="2919"/>
                  </a:lnTo>
                  <a:lnTo>
                    <a:pt x="412" y="2905"/>
                  </a:lnTo>
                  <a:lnTo>
                    <a:pt x="414" y="2903"/>
                  </a:lnTo>
                  <a:lnTo>
                    <a:pt x="430" y="2903"/>
                  </a:lnTo>
                  <a:lnTo>
                    <a:pt x="442" y="2910"/>
                  </a:lnTo>
                  <a:lnTo>
                    <a:pt x="535" y="2908"/>
                  </a:lnTo>
                  <a:lnTo>
                    <a:pt x="556" y="2912"/>
                  </a:lnTo>
                  <a:lnTo>
                    <a:pt x="573" y="2924"/>
                  </a:lnTo>
                  <a:lnTo>
                    <a:pt x="610" y="2964"/>
                  </a:lnTo>
                  <a:moveTo>
                    <a:pt x="1297" y="778"/>
                  </a:moveTo>
                  <a:lnTo>
                    <a:pt x="1297" y="778"/>
                  </a:lnTo>
                  <a:lnTo>
                    <a:pt x="1297" y="785"/>
                  </a:lnTo>
                  <a:lnTo>
                    <a:pt x="1316" y="785"/>
                  </a:lnTo>
                  <a:lnTo>
                    <a:pt x="1311" y="807"/>
                  </a:lnTo>
                  <a:lnTo>
                    <a:pt x="1299" y="830"/>
                  </a:lnTo>
                  <a:lnTo>
                    <a:pt x="1278" y="870"/>
                  </a:lnTo>
                  <a:lnTo>
                    <a:pt x="1235" y="908"/>
                  </a:lnTo>
                  <a:lnTo>
                    <a:pt x="1219" y="951"/>
                  </a:lnTo>
                  <a:lnTo>
                    <a:pt x="1188" y="960"/>
                  </a:lnTo>
                  <a:lnTo>
                    <a:pt x="1155" y="951"/>
                  </a:lnTo>
                  <a:lnTo>
                    <a:pt x="1134" y="913"/>
                  </a:lnTo>
                  <a:lnTo>
                    <a:pt x="1138" y="873"/>
                  </a:lnTo>
                  <a:lnTo>
                    <a:pt x="1153" y="825"/>
                  </a:lnTo>
                  <a:lnTo>
                    <a:pt x="1174" y="788"/>
                  </a:lnTo>
                  <a:lnTo>
                    <a:pt x="1214" y="747"/>
                  </a:lnTo>
                  <a:lnTo>
                    <a:pt x="1233" y="702"/>
                  </a:lnTo>
                  <a:lnTo>
                    <a:pt x="1252" y="662"/>
                  </a:lnTo>
                  <a:lnTo>
                    <a:pt x="1283" y="662"/>
                  </a:lnTo>
                  <a:lnTo>
                    <a:pt x="1285" y="672"/>
                  </a:lnTo>
                  <a:lnTo>
                    <a:pt x="1290" y="679"/>
                  </a:lnTo>
                  <a:lnTo>
                    <a:pt x="1288" y="686"/>
                  </a:lnTo>
                  <a:lnTo>
                    <a:pt x="1285" y="693"/>
                  </a:lnTo>
                  <a:lnTo>
                    <a:pt x="1299" y="714"/>
                  </a:lnTo>
                  <a:lnTo>
                    <a:pt x="1309" y="740"/>
                  </a:lnTo>
                  <a:lnTo>
                    <a:pt x="1311" y="764"/>
                  </a:lnTo>
                  <a:lnTo>
                    <a:pt x="1297" y="778"/>
                  </a:lnTo>
                  <a:moveTo>
                    <a:pt x="1323" y="601"/>
                  </a:moveTo>
                  <a:lnTo>
                    <a:pt x="1323" y="601"/>
                  </a:lnTo>
                  <a:lnTo>
                    <a:pt x="1302" y="622"/>
                  </a:lnTo>
                  <a:lnTo>
                    <a:pt x="1271" y="610"/>
                  </a:lnTo>
                  <a:lnTo>
                    <a:pt x="1307" y="558"/>
                  </a:lnTo>
                  <a:lnTo>
                    <a:pt x="1363" y="501"/>
                  </a:lnTo>
                  <a:lnTo>
                    <a:pt x="1423" y="461"/>
                  </a:lnTo>
                  <a:lnTo>
                    <a:pt x="1470" y="463"/>
                  </a:lnTo>
                  <a:lnTo>
                    <a:pt x="1470" y="473"/>
                  </a:lnTo>
                  <a:lnTo>
                    <a:pt x="1446" y="475"/>
                  </a:lnTo>
                  <a:lnTo>
                    <a:pt x="1434" y="482"/>
                  </a:lnTo>
                  <a:lnTo>
                    <a:pt x="1408" y="494"/>
                  </a:lnTo>
                  <a:lnTo>
                    <a:pt x="1342" y="570"/>
                  </a:lnTo>
                  <a:lnTo>
                    <a:pt x="1323" y="601"/>
                  </a:lnTo>
                  <a:moveTo>
                    <a:pt x="1752" y="298"/>
                  </a:moveTo>
                  <a:lnTo>
                    <a:pt x="1752" y="298"/>
                  </a:lnTo>
                  <a:lnTo>
                    <a:pt x="1714" y="319"/>
                  </a:lnTo>
                  <a:lnTo>
                    <a:pt x="1681" y="329"/>
                  </a:lnTo>
                  <a:lnTo>
                    <a:pt x="1560" y="392"/>
                  </a:lnTo>
                  <a:lnTo>
                    <a:pt x="1534" y="392"/>
                  </a:lnTo>
                  <a:lnTo>
                    <a:pt x="1520" y="371"/>
                  </a:lnTo>
                  <a:lnTo>
                    <a:pt x="1529" y="345"/>
                  </a:lnTo>
                  <a:lnTo>
                    <a:pt x="1576" y="324"/>
                  </a:lnTo>
                  <a:lnTo>
                    <a:pt x="1591" y="307"/>
                  </a:lnTo>
                  <a:lnTo>
                    <a:pt x="1612" y="307"/>
                  </a:lnTo>
                  <a:lnTo>
                    <a:pt x="1733" y="274"/>
                  </a:lnTo>
                  <a:lnTo>
                    <a:pt x="1747" y="262"/>
                  </a:lnTo>
                  <a:lnTo>
                    <a:pt x="1759" y="251"/>
                  </a:lnTo>
                  <a:lnTo>
                    <a:pt x="1891" y="217"/>
                  </a:lnTo>
                  <a:lnTo>
                    <a:pt x="1872" y="248"/>
                  </a:lnTo>
                  <a:lnTo>
                    <a:pt x="1849" y="258"/>
                  </a:lnTo>
                  <a:lnTo>
                    <a:pt x="1794" y="265"/>
                  </a:lnTo>
                  <a:lnTo>
                    <a:pt x="1797" y="269"/>
                  </a:lnTo>
                  <a:lnTo>
                    <a:pt x="1799" y="279"/>
                  </a:lnTo>
                  <a:lnTo>
                    <a:pt x="1801" y="286"/>
                  </a:lnTo>
                  <a:lnTo>
                    <a:pt x="1790" y="293"/>
                  </a:lnTo>
                  <a:lnTo>
                    <a:pt x="1752" y="298"/>
                  </a:lnTo>
                  <a:moveTo>
                    <a:pt x="3061" y="156"/>
                  </a:moveTo>
                  <a:lnTo>
                    <a:pt x="3061" y="156"/>
                  </a:lnTo>
                  <a:lnTo>
                    <a:pt x="3104" y="279"/>
                  </a:lnTo>
                  <a:lnTo>
                    <a:pt x="3108" y="279"/>
                  </a:lnTo>
                  <a:lnTo>
                    <a:pt x="3132" y="293"/>
                  </a:lnTo>
                  <a:lnTo>
                    <a:pt x="3134" y="298"/>
                  </a:lnTo>
                  <a:lnTo>
                    <a:pt x="3139" y="300"/>
                  </a:lnTo>
                  <a:lnTo>
                    <a:pt x="3144" y="307"/>
                  </a:lnTo>
                  <a:lnTo>
                    <a:pt x="3151" y="314"/>
                  </a:lnTo>
                  <a:lnTo>
                    <a:pt x="3179" y="319"/>
                  </a:lnTo>
                  <a:lnTo>
                    <a:pt x="3220" y="338"/>
                  </a:lnTo>
                  <a:lnTo>
                    <a:pt x="3234" y="331"/>
                  </a:lnTo>
                  <a:lnTo>
                    <a:pt x="3243" y="338"/>
                  </a:lnTo>
                  <a:lnTo>
                    <a:pt x="3255" y="340"/>
                  </a:lnTo>
                  <a:lnTo>
                    <a:pt x="3265" y="338"/>
                  </a:lnTo>
                  <a:lnTo>
                    <a:pt x="3272" y="329"/>
                  </a:lnTo>
                  <a:lnTo>
                    <a:pt x="3279" y="326"/>
                  </a:lnTo>
                  <a:lnTo>
                    <a:pt x="3279" y="338"/>
                  </a:lnTo>
                  <a:lnTo>
                    <a:pt x="3272" y="345"/>
                  </a:lnTo>
                  <a:lnTo>
                    <a:pt x="3269" y="350"/>
                  </a:lnTo>
                  <a:lnTo>
                    <a:pt x="3269" y="357"/>
                  </a:lnTo>
                  <a:lnTo>
                    <a:pt x="3276" y="369"/>
                  </a:lnTo>
                  <a:lnTo>
                    <a:pt x="3281" y="392"/>
                  </a:lnTo>
                  <a:lnTo>
                    <a:pt x="3310" y="407"/>
                  </a:lnTo>
                  <a:lnTo>
                    <a:pt x="3378" y="416"/>
                  </a:lnTo>
                  <a:lnTo>
                    <a:pt x="3388" y="416"/>
                  </a:lnTo>
                  <a:lnTo>
                    <a:pt x="3395" y="459"/>
                  </a:lnTo>
                  <a:lnTo>
                    <a:pt x="3397" y="482"/>
                  </a:lnTo>
                  <a:lnTo>
                    <a:pt x="3397" y="506"/>
                  </a:lnTo>
                  <a:lnTo>
                    <a:pt x="3392" y="532"/>
                  </a:lnTo>
                  <a:lnTo>
                    <a:pt x="3383" y="568"/>
                  </a:lnTo>
                  <a:lnTo>
                    <a:pt x="3383" y="579"/>
                  </a:lnTo>
                  <a:lnTo>
                    <a:pt x="3385" y="598"/>
                  </a:lnTo>
                  <a:lnTo>
                    <a:pt x="3390" y="608"/>
                  </a:lnTo>
                  <a:lnTo>
                    <a:pt x="3395" y="615"/>
                  </a:lnTo>
                  <a:lnTo>
                    <a:pt x="3400" y="627"/>
                  </a:lnTo>
                  <a:lnTo>
                    <a:pt x="3419" y="736"/>
                  </a:lnTo>
                  <a:lnTo>
                    <a:pt x="3423" y="790"/>
                  </a:lnTo>
                  <a:lnTo>
                    <a:pt x="3421" y="840"/>
                  </a:lnTo>
                  <a:lnTo>
                    <a:pt x="3404" y="892"/>
                  </a:lnTo>
                  <a:lnTo>
                    <a:pt x="3340" y="1017"/>
                  </a:lnTo>
                  <a:lnTo>
                    <a:pt x="3329" y="1064"/>
                  </a:lnTo>
                  <a:lnTo>
                    <a:pt x="3326" y="1116"/>
                  </a:lnTo>
                  <a:lnTo>
                    <a:pt x="3333" y="1280"/>
                  </a:lnTo>
                  <a:lnTo>
                    <a:pt x="3333" y="1334"/>
                  </a:lnTo>
                  <a:lnTo>
                    <a:pt x="3319" y="1367"/>
                  </a:lnTo>
                  <a:lnTo>
                    <a:pt x="3286" y="1360"/>
                  </a:lnTo>
                  <a:lnTo>
                    <a:pt x="3269" y="1355"/>
                  </a:lnTo>
                  <a:lnTo>
                    <a:pt x="3224" y="1367"/>
                  </a:lnTo>
                  <a:lnTo>
                    <a:pt x="3175" y="1355"/>
                  </a:lnTo>
                  <a:lnTo>
                    <a:pt x="3087" y="1365"/>
                  </a:lnTo>
                  <a:lnTo>
                    <a:pt x="3056" y="1377"/>
                  </a:lnTo>
                  <a:lnTo>
                    <a:pt x="3025" y="1403"/>
                  </a:lnTo>
                  <a:lnTo>
                    <a:pt x="3035" y="1419"/>
                  </a:lnTo>
                  <a:lnTo>
                    <a:pt x="3035" y="1431"/>
                  </a:lnTo>
                  <a:lnTo>
                    <a:pt x="3033" y="1445"/>
                  </a:lnTo>
                  <a:lnTo>
                    <a:pt x="3033" y="1457"/>
                  </a:lnTo>
                  <a:lnTo>
                    <a:pt x="3042" y="1467"/>
                  </a:lnTo>
                  <a:lnTo>
                    <a:pt x="3073" y="1490"/>
                  </a:lnTo>
                  <a:lnTo>
                    <a:pt x="3025" y="1521"/>
                  </a:lnTo>
                  <a:lnTo>
                    <a:pt x="3009" y="1523"/>
                  </a:lnTo>
                  <a:lnTo>
                    <a:pt x="3023" y="1545"/>
                  </a:lnTo>
                  <a:lnTo>
                    <a:pt x="3030" y="1573"/>
                  </a:lnTo>
                  <a:lnTo>
                    <a:pt x="3033" y="1599"/>
                  </a:lnTo>
                  <a:lnTo>
                    <a:pt x="3040" y="1620"/>
                  </a:lnTo>
                  <a:lnTo>
                    <a:pt x="3061" y="1642"/>
                  </a:lnTo>
                  <a:lnTo>
                    <a:pt x="3087" y="1651"/>
                  </a:lnTo>
                  <a:lnTo>
                    <a:pt x="3160" y="1656"/>
                  </a:lnTo>
                  <a:lnTo>
                    <a:pt x="3210" y="1670"/>
                  </a:lnTo>
                  <a:lnTo>
                    <a:pt x="3239" y="1672"/>
                  </a:lnTo>
                  <a:lnTo>
                    <a:pt x="3262" y="1668"/>
                  </a:lnTo>
                  <a:lnTo>
                    <a:pt x="3284" y="1658"/>
                  </a:lnTo>
                  <a:lnTo>
                    <a:pt x="3293" y="1649"/>
                  </a:lnTo>
                  <a:lnTo>
                    <a:pt x="3298" y="1639"/>
                  </a:lnTo>
                  <a:lnTo>
                    <a:pt x="3302" y="1637"/>
                  </a:lnTo>
                  <a:lnTo>
                    <a:pt x="3369" y="1722"/>
                  </a:lnTo>
                  <a:lnTo>
                    <a:pt x="3385" y="1760"/>
                  </a:lnTo>
                  <a:lnTo>
                    <a:pt x="3383" y="1817"/>
                  </a:lnTo>
                  <a:lnTo>
                    <a:pt x="3369" y="1862"/>
                  </a:lnTo>
                  <a:lnTo>
                    <a:pt x="3364" y="1885"/>
                  </a:lnTo>
                  <a:lnTo>
                    <a:pt x="3366" y="1914"/>
                  </a:lnTo>
                  <a:lnTo>
                    <a:pt x="3378" y="1945"/>
                  </a:lnTo>
                  <a:lnTo>
                    <a:pt x="3388" y="1959"/>
                  </a:lnTo>
                  <a:lnTo>
                    <a:pt x="3385" y="1966"/>
                  </a:lnTo>
                  <a:lnTo>
                    <a:pt x="3345" y="1997"/>
                  </a:lnTo>
                  <a:lnTo>
                    <a:pt x="3338" y="2008"/>
                  </a:lnTo>
                  <a:lnTo>
                    <a:pt x="3319" y="2046"/>
                  </a:lnTo>
                  <a:lnTo>
                    <a:pt x="3302" y="2063"/>
                  </a:lnTo>
                  <a:lnTo>
                    <a:pt x="3262" y="2084"/>
                  </a:lnTo>
                  <a:lnTo>
                    <a:pt x="3246" y="2105"/>
                  </a:lnTo>
                  <a:lnTo>
                    <a:pt x="3229" y="2148"/>
                  </a:lnTo>
                  <a:lnTo>
                    <a:pt x="3220" y="2160"/>
                  </a:lnTo>
                  <a:lnTo>
                    <a:pt x="3158" y="2174"/>
                  </a:lnTo>
                  <a:lnTo>
                    <a:pt x="3144" y="2184"/>
                  </a:lnTo>
                  <a:lnTo>
                    <a:pt x="3130" y="2200"/>
                  </a:lnTo>
                  <a:lnTo>
                    <a:pt x="3127" y="2210"/>
                  </a:lnTo>
                  <a:lnTo>
                    <a:pt x="3120" y="2229"/>
                  </a:lnTo>
                  <a:lnTo>
                    <a:pt x="3113" y="2240"/>
                  </a:lnTo>
                  <a:lnTo>
                    <a:pt x="3104" y="2245"/>
                  </a:lnTo>
                  <a:lnTo>
                    <a:pt x="3094" y="2247"/>
                  </a:lnTo>
                  <a:lnTo>
                    <a:pt x="3085" y="2252"/>
                  </a:lnTo>
                  <a:lnTo>
                    <a:pt x="3080" y="2269"/>
                  </a:lnTo>
                  <a:lnTo>
                    <a:pt x="3085" y="2292"/>
                  </a:lnTo>
                  <a:lnTo>
                    <a:pt x="3101" y="2302"/>
                  </a:lnTo>
                  <a:lnTo>
                    <a:pt x="3123" y="2307"/>
                  </a:lnTo>
                  <a:lnTo>
                    <a:pt x="3186" y="2335"/>
                  </a:lnTo>
                  <a:lnTo>
                    <a:pt x="3213" y="2359"/>
                  </a:lnTo>
                  <a:lnTo>
                    <a:pt x="3217" y="2366"/>
                  </a:lnTo>
                  <a:lnTo>
                    <a:pt x="3222" y="2375"/>
                  </a:lnTo>
                  <a:lnTo>
                    <a:pt x="3222" y="2394"/>
                  </a:lnTo>
                  <a:lnTo>
                    <a:pt x="3217" y="2399"/>
                  </a:lnTo>
                  <a:lnTo>
                    <a:pt x="3210" y="2401"/>
                  </a:lnTo>
                  <a:lnTo>
                    <a:pt x="3203" y="2411"/>
                  </a:lnTo>
                  <a:lnTo>
                    <a:pt x="3186" y="2451"/>
                  </a:lnTo>
                  <a:lnTo>
                    <a:pt x="3168" y="2479"/>
                  </a:lnTo>
                  <a:lnTo>
                    <a:pt x="3141" y="2493"/>
                  </a:lnTo>
                  <a:lnTo>
                    <a:pt x="3059" y="2503"/>
                  </a:lnTo>
                  <a:lnTo>
                    <a:pt x="2969" y="2543"/>
                  </a:lnTo>
                  <a:lnTo>
                    <a:pt x="2926" y="2583"/>
                  </a:lnTo>
                  <a:lnTo>
                    <a:pt x="2909" y="2591"/>
                  </a:lnTo>
                  <a:lnTo>
                    <a:pt x="2891" y="2593"/>
                  </a:lnTo>
                  <a:lnTo>
                    <a:pt x="2829" y="2579"/>
                  </a:lnTo>
                  <a:lnTo>
                    <a:pt x="2841" y="2614"/>
                  </a:lnTo>
                  <a:lnTo>
                    <a:pt x="2838" y="2628"/>
                  </a:lnTo>
                  <a:lnTo>
                    <a:pt x="2803" y="2643"/>
                  </a:lnTo>
                  <a:lnTo>
                    <a:pt x="2798" y="2619"/>
                  </a:lnTo>
                  <a:lnTo>
                    <a:pt x="2782" y="2609"/>
                  </a:lnTo>
                  <a:lnTo>
                    <a:pt x="2746" y="2607"/>
                  </a:lnTo>
                  <a:lnTo>
                    <a:pt x="2741" y="2602"/>
                  </a:lnTo>
                  <a:lnTo>
                    <a:pt x="2730" y="2586"/>
                  </a:lnTo>
                  <a:lnTo>
                    <a:pt x="2720" y="2579"/>
                  </a:lnTo>
                  <a:lnTo>
                    <a:pt x="2713" y="2579"/>
                  </a:lnTo>
                  <a:lnTo>
                    <a:pt x="2685" y="2588"/>
                  </a:lnTo>
                  <a:lnTo>
                    <a:pt x="2651" y="2576"/>
                  </a:lnTo>
                  <a:lnTo>
                    <a:pt x="2618" y="2555"/>
                  </a:lnTo>
                  <a:lnTo>
                    <a:pt x="2587" y="2543"/>
                  </a:lnTo>
                  <a:lnTo>
                    <a:pt x="2557" y="2562"/>
                  </a:lnTo>
                  <a:lnTo>
                    <a:pt x="2569" y="2569"/>
                  </a:lnTo>
                  <a:lnTo>
                    <a:pt x="2606" y="2605"/>
                  </a:lnTo>
                  <a:lnTo>
                    <a:pt x="2623" y="2624"/>
                  </a:lnTo>
                  <a:lnTo>
                    <a:pt x="2606" y="2621"/>
                  </a:lnTo>
                  <a:lnTo>
                    <a:pt x="2583" y="2617"/>
                  </a:lnTo>
                  <a:lnTo>
                    <a:pt x="2552" y="2612"/>
                  </a:lnTo>
                  <a:lnTo>
                    <a:pt x="2514" y="2624"/>
                  </a:lnTo>
                  <a:lnTo>
                    <a:pt x="2502" y="2633"/>
                  </a:lnTo>
                  <a:lnTo>
                    <a:pt x="2483" y="2647"/>
                  </a:lnTo>
                  <a:lnTo>
                    <a:pt x="2467" y="2657"/>
                  </a:lnTo>
                  <a:lnTo>
                    <a:pt x="2429" y="2666"/>
                  </a:lnTo>
                  <a:lnTo>
                    <a:pt x="2412" y="2680"/>
                  </a:lnTo>
                  <a:lnTo>
                    <a:pt x="2410" y="2692"/>
                  </a:lnTo>
                  <a:lnTo>
                    <a:pt x="2434" y="2709"/>
                  </a:lnTo>
                  <a:lnTo>
                    <a:pt x="2448" y="2737"/>
                  </a:lnTo>
                  <a:lnTo>
                    <a:pt x="2450" y="2768"/>
                  </a:lnTo>
                  <a:lnTo>
                    <a:pt x="2431" y="2789"/>
                  </a:lnTo>
                  <a:lnTo>
                    <a:pt x="2431" y="2806"/>
                  </a:lnTo>
                  <a:lnTo>
                    <a:pt x="2441" y="2811"/>
                  </a:lnTo>
                  <a:lnTo>
                    <a:pt x="2469" y="2806"/>
                  </a:lnTo>
                  <a:lnTo>
                    <a:pt x="2479" y="2811"/>
                  </a:lnTo>
                  <a:lnTo>
                    <a:pt x="2502" y="2825"/>
                  </a:lnTo>
                  <a:lnTo>
                    <a:pt x="2512" y="2834"/>
                  </a:lnTo>
                  <a:lnTo>
                    <a:pt x="2502" y="2879"/>
                  </a:lnTo>
                  <a:lnTo>
                    <a:pt x="2526" y="2905"/>
                  </a:lnTo>
                  <a:lnTo>
                    <a:pt x="2592" y="2929"/>
                  </a:lnTo>
                  <a:lnTo>
                    <a:pt x="2585" y="2962"/>
                  </a:lnTo>
                  <a:lnTo>
                    <a:pt x="2583" y="2986"/>
                  </a:lnTo>
                  <a:lnTo>
                    <a:pt x="2587" y="3002"/>
                  </a:lnTo>
                  <a:lnTo>
                    <a:pt x="2658" y="3085"/>
                  </a:lnTo>
                  <a:lnTo>
                    <a:pt x="2701" y="3128"/>
                  </a:lnTo>
                  <a:lnTo>
                    <a:pt x="2711" y="3175"/>
                  </a:lnTo>
                  <a:lnTo>
                    <a:pt x="2718" y="3203"/>
                  </a:lnTo>
                  <a:lnTo>
                    <a:pt x="2718" y="3234"/>
                  </a:lnTo>
                  <a:lnTo>
                    <a:pt x="2713" y="3267"/>
                  </a:lnTo>
                  <a:lnTo>
                    <a:pt x="2713" y="3296"/>
                  </a:lnTo>
                  <a:lnTo>
                    <a:pt x="2730" y="3310"/>
                  </a:lnTo>
                  <a:lnTo>
                    <a:pt x="2725" y="3324"/>
                  </a:lnTo>
                  <a:lnTo>
                    <a:pt x="2725" y="3357"/>
                  </a:lnTo>
                  <a:lnTo>
                    <a:pt x="2722" y="3378"/>
                  </a:lnTo>
                  <a:lnTo>
                    <a:pt x="2713" y="3393"/>
                  </a:lnTo>
                  <a:lnTo>
                    <a:pt x="2692" y="3409"/>
                  </a:lnTo>
                  <a:lnTo>
                    <a:pt x="2682" y="3421"/>
                  </a:lnTo>
                  <a:lnTo>
                    <a:pt x="2640" y="3516"/>
                  </a:lnTo>
                  <a:lnTo>
                    <a:pt x="2623" y="3542"/>
                  </a:lnTo>
                  <a:lnTo>
                    <a:pt x="2613" y="3558"/>
                  </a:lnTo>
                  <a:lnTo>
                    <a:pt x="2609" y="3589"/>
                  </a:lnTo>
                  <a:lnTo>
                    <a:pt x="2609" y="3624"/>
                  </a:lnTo>
                  <a:lnTo>
                    <a:pt x="2618" y="3650"/>
                  </a:lnTo>
                  <a:lnTo>
                    <a:pt x="2640" y="3662"/>
                  </a:lnTo>
                  <a:lnTo>
                    <a:pt x="2685" y="3627"/>
                  </a:lnTo>
                  <a:lnTo>
                    <a:pt x="2708" y="3632"/>
                  </a:lnTo>
                  <a:lnTo>
                    <a:pt x="2701" y="3636"/>
                  </a:lnTo>
                  <a:lnTo>
                    <a:pt x="2680" y="3655"/>
                  </a:lnTo>
                  <a:lnTo>
                    <a:pt x="2701" y="3674"/>
                  </a:lnTo>
                  <a:lnTo>
                    <a:pt x="2689" y="3693"/>
                  </a:lnTo>
                  <a:lnTo>
                    <a:pt x="2637" y="3726"/>
                  </a:lnTo>
                  <a:lnTo>
                    <a:pt x="2554" y="3804"/>
                  </a:lnTo>
                  <a:lnTo>
                    <a:pt x="2542" y="3818"/>
                  </a:lnTo>
                  <a:lnTo>
                    <a:pt x="2528" y="3859"/>
                  </a:lnTo>
                  <a:lnTo>
                    <a:pt x="2516" y="3873"/>
                  </a:lnTo>
                  <a:lnTo>
                    <a:pt x="2500" y="3875"/>
                  </a:lnTo>
                  <a:lnTo>
                    <a:pt x="2486" y="3866"/>
                  </a:lnTo>
                  <a:lnTo>
                    <a:pt x="2474" y="3852"/>
                  </a:lnTo>
                  <a:lnTo>
                    <a:pt x="2460" y="3844"/>
                  </a:lnTo>
                  <a:lnTo>
                    <a:pt x="2434" y="3861"/>
                  </a:lnTo>
                  <a:lnTo>
                    <a:pt x="2441" y="3897"/>
                  </a:lnTo>
                  <a:lnTo>
                    <a:pt x="2460" y="3939"/>
                  </a:lnTo>
                  <a:lnTo>
                    <a:pt x="2464" y="3977"/>
                  </a:lnTo>
                  <a:lnTo>
                    <a:pt x="2476" y="3975"/>
                  </a:lnTo>
                  <a:lnTo>
                    <a:pt x="2500" y="3960"/>
                  </a:lnTo>
                  <a:lnTo>
                    <a:pt x="2514" y="3956"/>
                  </a:lnTo>
                  <a:lnTo>
                    <a:pt x="2526" y="3956"/>
                  </a:lnTo>
                  <a:lnTo>
                    <a:pt x="2552" y="3963"/>
                  </a:lnTo>
                  <a:lnTo>
                    <a:pt x="2587" y="3956"/>
                  </a:lnTo>
                  <a:lnTo>
                    <a:pt x="2590" y="3963"/>
                  </a:lnTo>
                  <a:lnTo>
                    <a:pt x="2585" y="3977"/>
                  </a:lnTo>
                  <a:lnTo>
                    <a:pt x="2583" y="3989"/>
                  </a:lnTo>
                  <a:lnTo>
                    <a:pt x="2585" y="4012"/>
                  </a:lnTo>
                  <a:lnTo>
                    <a:pt x="2590" y="4024"/>
                  </a:lnTo>
                  <a:lnTo>
                    <a:pt x="2597" y="4031"/>
                  </a:lnTo>
                  <a:lnTo>
                    <a:pt x="2621" y="4043"/>
                  </a:lnTo>
                  <a:lnTo>
                    <a:pt x="2654" y="4053"/>
                  </a:lnTo>
                  <a:lnTo>
                    <a:pt x="2651" y="4057"/>
                  </a:lnTo>
                  <a:lnTo>
                    <a:pt x="2647" y="4067"/>
                  </a:lnTo>
                  <a:lnTo>
                    <a:pt x="2647" y="4076"/>
                  </a:lnTo>
                  <a:lnTo>
                    <a:pt x="2656" y="4107"/>
                  </a:lnTo>
                  <a:lnTo>
                    <a:pt x="2658" y="4119"/>
                  </a:lnTo>
                  <a:lnTo>
                    <a:pt x="2654" y="4136"/>
                  </a:lnTo>
                  <a:lnTo>
                    <a:pt x="2644" y="4150"/>
                  </a:lnTo>
                  <a:lnTo>
                    <a:pt x="2621" y="4150"/>
                  </a:lnTo>
                  <a:lnTo>
                    <a:pt x="2609" y="4159"/>
                  </a:lnTo>
                  <a:lnTo>
                    <a:pt x="2602" y="4173"/>
                  </a:lnTo>
                  <a:lnTo>
                    <a:pt x="2604" y="4188"/>
                  </a:lnTo>
                  <a:lnTo>
                    <a:pt x="2606" y="4202"/>
                  </a:lnTo>
                  <a:lnTo>
                    <a:pt x="2604" y="4221"/>
                  </a:lnTo>
                  <a:lnTo>
                    <a:pt x="2590" y="4233"/>
                  </a:lnTo>
                  <a:lnTo>
                    <a:pt x="2576" y="4230"/>
                  </a:lnTo>
                  <a:lnTo>
                    <a:pt x="2580" y="4249"/>
                  </a:lnTo>
                  <a:lnTo>
                    <a:pt x="2590" y="4263"/>
                  </a:lnTo>
                  <a:lnTo>
                    <a:pt x="2599" y="4268"/>
                  </a:lnTo>
                  <a:lnTo>
                    <a:pt x="2606" y="4277"/>
                  </a:lnTo>
                  <a:lnTo>
                    <a:pt x="2606" y="4296"/>
                  </a:lnTo>
                  <a:lnTo>
                    <a:pt x="2587" y="4301"/>
                  </a:lnTo>
                  <a:lnTo>
                    <a:pt x="2516" y="4306"/>
                  </a:lnTo>
                  <a:lnTo>
                    <a:pt x="2495" y="4299"/>
                  </a:lnTo>
                  <a:lnTo>
                    <a:pt x="2410" y="4308"/>
                  </a:lnTo>
                  <a:lnTo>
                    <a:pt x="2400" y="4301"/>
                  </a:lnTo>
                  <a:lnTo>
                    <a:pt x="2379" y="4282"/>
                  </a:lnTo>
                  <a:lnTo>
                    <a:pt x="2370" y="4277"/>
                  </a:lnTo>
                  <a:lnTo>
                    <a:pt x="2360" y="4285"/>
                  </a:lnTo>
                  <a:lnTo>
                    <a:pt x="2348" y="4311"/>
                  </a:lnTo>
                  <a:lnTo>
                    <a:pt x="2336" y="4313"/>
                  </a:lnTo>
                  <a:lnTo>
                    <a:pt x="2327" y="4311"/>
                  </a:lnTo>
                  <a:lnTo>
                    <a:pt x="2308" y="4301"/>
                  </a:lnTo>
                  <a:lnTo>
                    <a:pt x="2315" y="4266"/>
                  </a:lnTo>
                  <a:lnTo>
                    <a:pt x="2315" y="4249"/>
                  </a:lnTo>
                  <a:lnTo>
                    <a:pt x="2301" y="4244"/>
                  </a:lnTo>
                  <a:lnTo>
                    <a:pt x="2280" y="4237"/>
                  </a:lnTo>
                  <a:lnTo>
                    <a:pt x="2256" y="4223"/>
                  </a:lnTo>
                  <a:lnTo>
                    <a:pt x="2239" y="4199"/>
                  </a:lnTo>
                  <a:lnTo>
                    <a:pt x="2235" y="4166"/>
                  </a:lnTo>
                  <a:lnTo>
                    <a:pt x="2299" y="4083"/>
                  </a:lnTo>
                  <a:lnTo>
                    <a:pt x="2308" y="4079"/>
                  </a:lnTo>
                  <a:lnTo>
                    <a:pt x="2320" y="4074"/>
                  </a:lnTo>
                  <a:lnTo>
                    <a:pt x="2325" y="4069"/>
                  </a:lnTo>
                  <a:lnTo>
                    <a:pt x="2334" y="4050"/>
                  </a:lnTo>
                  <a:lnTo>
                    <a:pt x="2348" y="4012"/>
                  </a:lnTo>
                  <a:lnTo>
                    <a:pt x="2358" y="3994"/>
                  </a:lnTo>
                  <a:lnTo>
                    <a:pt x="2348" y="3989"/>
                  </a:lnTo>
                  <a:lnTo>
                    <a:pt x="2339" y="3989"/>
                  </a:lnTo>
                  <a:lnTo>
                    <a:pt x="2318" y="3996"/>
                  </a:lnTo>
                  <a:lnTo>
                    <a:pt x="2351" y="3934"/>
                  </a:lnTo>
                  <a:lnTo>
                    <a:pt x="2363" y="3897"/>
                  </a:lnTo>
                  <a:lnTo>
                    <a:pt x="2348" y="3880"/>
                  </a:lnTo>
                  <a:lnTo>
                    <a:pt x="2351" y="3859"/>
                  </a:lnTo>
                  <a:lnTo>
                    <a:pt x="2353" y="3844"/>
                  </a:lnTo>
                  <a:lnTo>
                    <a:pt x="2360" y="3837"/>
                  </a:lnTo>
                  <a:lnTo>
                    <a:pt x="2372" y="3847"/>
                  </a:lnTo>
                  <a:lnTo>
                    <a:pt x="2379" y="3837"/>
                  </a:lnTo>
                  <a:lnTo>
                    <a:pt x="2384" y="3826"/>
                  </a:lnTo>
                  <a:lnTo>
                    <a:pt x="2389" y="3804"/>
                  </a:lnTo>
                  <a:lnTo>
                    <a:pt x="2386" y="3797"/>
                  </a:lnTo>
                  <a:lnTo>
                    <a:pt x="2384" y="3792"/>
                  </a:lnTo>
                  <a:lnTo>
                    <a:pt x="2381" y="3783"/>
                  </a:lnTo>
                  <a:lnTo>
                    <a:pt x="2391" y="3783"/>
                  </a:lnTo>
                  <a:lnTo>
                    <a:pt x="2400" y="3781"/>
                  </a:lnTo>
                  <a:lnTo>
                    <a:pt x="2410" y="3776"/>
                  </a:lnTo>
                  <a:lnTo>
                    <a:pt x="2419" y="3769"/>
                  </a:lnTo>
                  <a:lnTo>
                    <a:pt x="2396" y="3747"/>
                  </a:lnTo>
                  <a:lnTo>
                    <a:pt x="2398" y="3731"/>
                  </a:lnTo>
                  <a:lnTo>
                    <a:pt x="2410" y="3717"/>
                  </a:lnTo>
                  <a:lnTo>
                    <a:pt x="2408" y="3707"/>
                  </a:lnTo>
                  <a:lnTo>
                    <a:pt x="2396" y="3691"/>
                  </a:lnTo>
                  <a:lnTo>
                    <a:pt x="2379" y="3688"/>
                  </a:lnTo>
                  <a:lnTo>
                    <a:pt x="2351" y="3700"/>
                  </a:lnTo>
                  <a:lnTo>
                    <a:pt x="2339" y="3688"/>
                  </a:lnTo>
                  <a:lnTo>
                    <a:pt x="2315" y="3662"/>
                  </a:lnTo>
                  <a:lnTo>
                    <a:pt x="2299" y="3655"/>
                  </a:lnTo>
                  <a:lnTo>
                    <a:pt x="2287" y="3655"/>
                  </a:lnTo>
                  <a:lnTo>
                    <a:pt x="2246" y="3665"/>
                  </a:lnTo>
                  <a:lnTo>
                    <a:pt x="2230" y="3667"/>
                  </a:lnTo>
                  <a:lnTo>
                    <a:pt x="2220" y="3660"/>
                  </a:lnTo>
                  <a:lnTo>
                    <a:pt x="2211" y="3650"/>
                  </a:lnTo>
                  <a:lnTo>
                    <a:pt x="2197" y="3641"/>
                  </a:lnTo>
                  <a:lnTo>
                    <a:pt x="2140" y="3629"/>
                  </a:lnTo>
                  <a:lnTo>
                    <a:pt x="2116" y="3613"/>
                  </a:lnTo>
                  <a:lnTo>
                    <a:pt x="2112" y="3577"/>
                  </a:lnTo>
                  <a:lnTo>
                    <a:pt x="2102" y="3549"/>
                  </a:lnTo>
                  <a:lnTo>
                    <a:pt x="2083" y="3527"/>
                  </a:lnTo>
                  <a:lnTo>
                    <a:pt x="2059" y="3513"/>
                  </a:lnTo>
                  <a:lnTo>
                    <a:pt x="2038" y="3513"/>
                  </a:lnTo>
                  <a:lnTo>
                    <a:pt x="2022" y="3523"/>
                  </a:lnTo>
                  <a:lnTo>
                    <a:pt x="1981" y="3553"/>
                  </a:lnTo>
                  <a:lnTo>
                    <a:pt x="1962" y="3563"/>
                  </a:lnTo>
                  <a:lnTo>
                    <a:pt x="1849" y="3565"/>
                  </a:lnTo>
                  <a:lnTo>
                    <a:pt x="1813" y="3577"/>
                  </a:lnTo>
                  <a:lnTo>
                    <a:pt x="1797" y="3575"/>
                  </a:lnTo>
                  <a:lnTo>
                    <a:pt x="1792" y="3520"/>
                  </a:lnTo>
                  <a:lnTo>
                    <a:pt x="1773" y="3499"/>
                  </a:lnTo>
                  <a:lnTo>
                    <a:pt x="1756" y="3499"/>
                  </a:lnTo>
                  <a:lnTo>
                    <a:pt x="1719" y="3504"/>
                  </a:lnTo>
                  <a:lnTo>
                    <a:pt x="1702" y="3497"/>
                  </a:lnTo>
                  <a:lnTo>
                    <a:pt x="1697" y="3487"/>
                  </a:lnTo>
                  <a:lnTo>
                    <a:pt x="1685" y="3454"/>
                  </a:lnTo>
                  <a:lnTo>
                    <a:pt x="1678" y="3440"/>
                  </a:lnTo>
                  <a:lnTo>
                    <a:pt x="1643" y="3407"/>
                  </a:lnTo>
                  <a:lnTo>
                    <a:pt x="1636" y="3393"/>
                  </a:lnTo>
                  <a:lnTo>
                    <a:pt x="1638" y="3359"/>
                  </a:lnTo>
                  <a:lnTo>
                    <a:pt x="1645" y="3333"/>
                  </a:lnTo>
                  <a:lnTo>
                    <a:pt x="1647" y="3307"/>
                  </a:lnTo>
                  <a:lnTo>
                    <a:pt x="1626" y="3274"/>
                  </a:lnTo>
                  <a:lnTo>
                    <a:pt x="1598" y="3258"/>
                  </a:lnTo>
                  <a:lnTo>
                    <a:pt x="1593" y="3253"/>
                  </a:lnTo>
                  <a:lnTo>
                    <a:pt x="1579" y="3258"/>
                  </a:lnTo>
                  <a:lnTo>
                    <a:pt x="1574" y="3267"/>
                  </a:lnTo>
                  <a:lnTo>
                    <a:pt x="1572" y="3281"/>
                  </a:lnTo>
                  <a:lnTo>
                    <a:pt x="1567" y="3300"/>
                  </a:lnTo>
                  <a:lnTo>
                    <a:pt x="1553" y="3326"/>
                  </a:lnTo>
                  <a:lnTo>
                    <a:pt x="1534" y="3357"/>
                  </a:lnTo>
                  <a:lnTo>
                    <a:pt x="1510" y="3383"/>
                  </a:lnTo>
                  <a:lnTo>
                    <a:pt x="1491" y="3390"/>
                  </a:lnTo>
                  <a:lnTo>
                    <a:pt x="1453" y="3374"/>
                  </a:lnTo>
                  <a:lnTo>
                    <a:pt x="1434" y="3371"/>
                  </a:lnTo>
                  <a:lnTo>
                    <a:pt x="1368" y="3374"/>
                  </a:lnTo>
                  <a:lnTo>
                    <a:pt x="1347" y="3364"/>
                  </a:lnTo>
                  <a:lnTo>
                    <a:pt x="1352" y="3348"/>
                  </a:lnTo>
                  <a:lnTo>
                    <a:pt x="1361" y="3345"/>
                  </a:lnTo>
                  <a:lnTo>
                    <a:pt x="1404" y="3362"/>
                  </a:lnTo>
                  <a:lnTo>
                    <a:pt x="1396" y="3336"/>
                  </a:lnTo>
                  <a:lnTo>
                    <a:pt x="1399" y="3312"/>
                  </a:lnTo>
                  <a:lnTo>
                    <a:pt x="1404" y="3291"/>
                  </a:lnTo>
                  <a:lnTo>
                    <a:pt x="1399" y="3267"/>
                  </a:lnTo>
                  <a:lnTo>
                    <a:pt x="1389" y="3255"/>
                  </a:lnTo>
                  <a:lnTo>
                    <a:pt x="1373" y="3246"/>
                  </a:lnTo>
                  <a:lnTo>
                    <a:pt x="1354" y="3239"/>
                  </a:lnTo>
                  <a:lnTo>
                    <a:pt x="1340" y="3239"/>
                  </a:lnTo>
                  <a:lnTo>
                    <a:pt x="1311" y="3258"/>
                  </a:lnTo>
                  <a:lnTo>
                    <a:pt x="1243" y="3352"/>
                  </a:lnTo>
                  <a:lnTo>
                    <a:pt x="1233" y="3359"/>
                  </a:lnTo>
                  <a:lnTo>
                    <a:pt x="1221" y="3364"/>
                  </a:lnTo>
                  <a:lnTo>
                    <a:pt x="1205" y="3367"/>
                  </a:lnTo>
                  <a:lnTo>
                    <a:pt x="1174" y="3362"/>
                  </a:lnTo>
                  <a:lnTo>
                    <a:pt x="1148" y="3367"/>
                  </a:lnTo>
                  <a:lnTo>
                    <a:pt x="1134" y="3367"/>
                  </a:lnTo>
                  <a:lnTo>
                    <a:pt x="1115" y="3355"/>
                  </a:lnTo>
                  <a:lnTo>
                    <a:pt x="1117" y="3341"/>
                  </a:lnTo>
                  <a:lnTo>
                    <a:pt x="1124" y="3322"/>
                  </a:lnTo>
                  <a:lnTo>
                    <a:pt x="1122" y="3296"/>
                  </a:lnTo>
                  <a:lnTo>
                    <a:pt x="1115" y="3284"/>
                  </a:lnTo>
                  <a:lnTo>
                    <a:pt x="1103" y="3281"/>
                  </a:lnTo>
                  <a:lnTo>
                    <a:pt x="1074" y="3288"/>
                  </a:lnTo>
                  <a:lnTo>
                    <a:pt x="1025" y="3310"/>
                  </a:lnTo>
                  <a:lnTo>
                    <a:pt x="977" y="3341"/>
                  </a:lnTo>
                  <a:lnTo>
                    <a:pt x="989" y="3352"/>
                  </a:lnTo>
                  <a:lnTo>
                    <a:pt x="987" y="3364"/>
                  </a:lnTo>
                  <a:lnTo>
                    <a:pt x="982" y="3376"/>
                  </a:lnTo>
                  <a:lnTo>
                    <a:pt x="982" y="3393"/>
                  </a:lnTo>
                  <a:lnTo>
                    <a:pt x="989" y="3404"/>
                  </a:lnTo>
                  <a:lnTo>
                    <a:pt x="1013" y="3430"/>
                  </a:lnTo>
                  <a:lnTo>
                    <a:pt x="1020" y="3445"/>
                  </a:lnTo>
                  <a:lnTo>
                    <a:pt x="1018" y="3471"/>
                  </a:lnTo>
                  <a:lnTo>
                    <a:pt x="999" y="3480"/>
                  </a:lnTo>
                  <a:lnTo>
                    <a:pt x="954" y="3480"/>
                  </a:lnTo>
                  <a:lnTo>
                    <a:pt x="935" y="3475"/>
                  </a:lnTo>
                  <a:lnTo>
                    <a:pt x="899" y="3459"/>
                  </a:lnTo>
                  <a:lnTo>
                    <a:pt x="873" y="3459"/>
                  </a:lnTo>
                  <a:lnTo>
                    <a:pt x="868" y="3454"/>
                  </a:lnTo>
                  <a:lnTo>
                    <a:pt x="859" y="3438"/>
                  </a:lnTo>
                  <a:lnTo>
                    <a:pt x="857" y="3419"/>
                  </a:lnTo>
                  <a:lnTo>
                    <a:pt x="857" y="3402"/>
                  </a:lnTo>
                  <a:lnTo>
                    <a:pt x="852" y="3393"/>
                  </a:lnTo>
                  <a:lnTo>
                    <a:pt x="842" y="3385"/>
                  </a:lnTo>
                  <a:lnTo>
                    <a:pt x="833" y="3400"/>
                  </a:lnTo>
                  <a:lnTo>
                    <a:pt x="812" y="3407"/>
                  </a:lnTo>
                  <a:lnTo>
                    <a:pt x="726" y="3409"/>
                  </a:lnTo>
                  <a:lnTo>
                    <a:pt x="705" y="3404"/>
                  </a:lnTo>
                  <a:lnTo>
                    <a:pt x="686" y="3393"/>
                  </a:lnTo>
                  <a:lnTo>
                    <a:pt x="629" y="3350"/>
                  </a:lnTo>
                  <a:lnTo>
                    <a:pt x="615" y="3345"/>
                  </a:lnTo>
                  <a:lnTo>
                    <a:pt x="575" y="3343"/>
                  </a:lnTo>
                  <a:lnTo>
                    <a:pt x="561" y="3352"/>
                  </a:lnTo>
                  <a:lnTo>
                    <a:pt x="537" y="3407"/>
                  </a:lnTo>
                  <a:lnTo>
                    <a:pt x="525" y="3423"/>
                  </a:lnTo>
                  <a:lnTo>
                    <a:pt x="511" y="3430"/>
                  </a:lnTo>
                  <a:lnTo>
                    <a:pt x="478" y="3438"/>
                  </a:lnTo>
                  <a:lnTo>
                    <a:pt x="466" y="3445"/>
                  </a:lnTo>
                  <a:lnTo>
                    <a:pt x="457" y="3447"/>
                  </a:lnTo>
                  <a:lnTo>
                    <a:pt x="445" y="3442"/>
                  </a:lnTo>
                  <a:lnTo>
                    <a:pt x="416" y="3416"/>
                  </a:lnTo>
                  <a:lnTo>
                    <a:pt x="359" y="3390"/>
                  </a:lnTo>
                  <a:lnTo>
                    <a:pt x="319" y="3357"/>
                  </a:lnTo>
                  <a:lnTo>
                    <a:pt x="305" y="3355"/>
                  </a:lnTo>
                  <a:lnTo>
                    <a:pt x="265" y="3371"/>
                  </a:lnTo>
                  <a:lnTo>
                    <a:pt x="243" y="3374"/>
                  </a:lnTo>
                  <a:lnTo>
                    <a:pt x="189" y="3364"/>
                  </a:lnTo>
                  <a:lnTo>
                    <a:pt x="172" y="3355"/>
                  </a:lnTo>
                  <a:lnTo>
                    <a:pt x="156" y="3336"/>
                  </a:lnTo>
                  <a:lnTo>
                    <a:pt x="142" y="3312"/>
                  </a:lnTo>
                  <a:lnTo>
                    <a:pt x="130" y="3293"/>
                  </a:lnTo>
                  <a:lnTo>
                    <a:pt x="97" y="3267"/>
                  </a:lnTo>
                  <a:lnTo>
                    <a:pt x="85" y="3251"/>
                  </a:lnTo>
                  <a:lnTo>
                    <a:pt x="80" y="3227"/>
                  </a:lnTo>
                  <a:lnTo>
                    <a:pt x="90" y="3213"/>
                  </a:lnTo>
                  <a:lnTo>
                    <a:pt x="184" y="3149"/>
                  </a:lnTo>
                  <a:lnTo>
                    <a:pt x="440" y="3109"/>
                  </a:lnTo>
                  <a:lnTo>
                    <a:pt x="461" y="3111"/>
                  </a:lnTo>
                  <a:lnTo>
                    <a:pt x="475" y="3118"/>
                  </a:lnTo>
                  <a:lnTo>
                    <a:pt x="492" y="3132"/>
                  </a:lnTo>
                  <a:lnTo>
                    <a:pt x="506" y="3151"/>
                  </a:lnTo>
                  <a:lnTo>
                    <a:pt x="516" y="3173"/>
                  </a:lnTo>
                  <a:lnTo>
                    <a:pt x="506" y="3177"/>
                  </a:lnTo>
                  <a:lnTo>
                    <a:pt x="490" y="3189"/>
                  </a:lnTo>
                  <a:lnTo>
                    <a:pt x="485" y="3194"/>
                  </a:lnTo>
                  <a:lnTo>
                    <a:pt x="485" y="3203"/>
                  </a:lnTo>
                  <a:lnTo>
                    <a:pt x="577" y="3208"/>
                  </a:lnTo>
                  <a:lnTo>
                    <a:pt x="625" y="3225"/>
                  </a:lnTo>
                  <a:lnTo>
                    <a:pt x="665" y="3258"/>
                  </a:lnTo>
                  <a:lnTo>
                    <a:pt x="679" y="3281"/>
                  </a:lnTo>
                  <a:lnTo>
                    <a:pt x="700" y="3333"/>
                  </a:lnTo>
                  <a:lnTo>
                    <a:pt x="717" y="3350"/>
                  </a:lnTo>
                  <a:lnTo>
                    <a:pt x="741" y="3357"/>
                  </a:lnTo>
                  <a:lnTo>
                    <a:pt x="788" y="3348"/>
                  </a:lnTo>
                  <a:lnTo>
                    <a:pt x="809" y="3355"/>
                  </a:lnTo>
                  <a:lnTo>
                    <a:pt x="826" y="3348"/>
                  </a:lnTo>
                  <a:lnTo>
                    <a:pt x="859" y="3348"/>
                  </a:lnTo>
                  <a:lnTo>
                    <a:pt x="887" y="3338"/>
                  </a:lnTo>
                  <a:lnTo>
                    <a:pt x="897" y="3303"/>
                  </a:lnTo>
                  <a:lnTo>
                    <a:pt x="887" y="3272"/>
                  </a:lnTo>
                  <a:lnTo>
                    <a:pt x="866" y="3248"/>
                  </a:lnTo>
                  <a:lnTo>
                    <a:pt x="838" y="3234"/>
                  </a:lnTo>
                  <a:lnTo>
                    <a:pt x="795" y="3227"/>
                  </a:lnTo>
                  <a:lnTo>
                    <a:pt x="755" y="3213"/>
                  </a:lnTo>
                  <a:lnTo>
                    <a:pt x="741" y="3213"/>
                  </a:lnTo>
                  <a:lnTo>
                    <a:pt x="710" y="3217"/>
                  </a:lnTo>
                  <a:lnTo>
                    <a:pt x="696" y="3215"/>
                  </a:lnTo>
                  <a:lnTo>
                    <a:pt x="672" y="3203"/>
                  </a:lnTo>
                  <a:lnTo>
                    <a:pt x="594" y="3137"/>
                  </a:lnTo>
                  <a:lnTo>
                    <a:pt x="641" y="3109"/>
                  </a:lnTo>
                  <a:lnTo>
                    <a:pt x="667" y="3102"/>
                  </a:lnTo>
                  <a:lnTo>
                    <a:pt x="752" y="3102"/>
                  </a:lnTo>
                  <a:lnTo>
                    <a:pt x="779" y="3106"/>
                  </a:lnTo>
                  <a:lnTo>
                    <a:pt x="802" y="3125"/>
                  </a:lnTo>
                  <a:lnTo>
                    <a:pt x="795" y="3097"/>
                  </a:lnTo>
                  <a:lnTo>
                    <a:pt x="783" y="3085"/>
                  </a:lnTo>
                  <a:lnTo>
                    <a:pt x="741" y="3087"/>
                  </a:lnTo>
                  <a:lnTo>
                    <a:pt x="731" y="3083"/>
                  </a:lnTo>
                  <a:lnTo>
                    <a:pt x="722" y="3078"/>
                  </a:lnTo>
                  <a:lnTo>
                    <a:pt x="712" y="3068"/>
                  </a:lnTo>
                  <a:lnTo>
                    <a:pt x="707" y="3054"/>
                  </a:lnTo>
                  <a:lnTo>
                    <a:pt x="703" y="3038"/>
                  </a:lnTo>
                  <a:lnTo>
                    <a:pt x="703" y="3021"/>
                  </a:lnTo>
                  <a:lnTo>
                    <a:pt x="705" y="3007"/>
                  </a:lnTo>
                  <a:lnTo>
                    <a:pt x="717" y="2993"/>
                  </a:lnTo>
                  <a:lnTo>
                    <a:pt x="731" y="2986"/>
                  </a:lnTo>
                  <a:lnTo>
                    <a:pt x="764" y="2981"/>
                  </a:lnTo>
                  <a:lnTo>
                    <a:pt x="755" y="2971"/>
                  </a:lnTo>
                  <a:lnTo>
                    <a:pt x="729" y="2955"/>
                  </a:lnTo>
                  <a:lnTo>
                    <a:pt x="663" y="2938"/>
                  </a:lnTo>
                  <a:lnTo>
                    <a:pt x="646" y="2919"/>
                  </a:lnTo>
                  <a:lnTo>
                    <a:pt x="639" y="2870"/>
                  </a:lnTo>
                  <a:lnTo>
                    <a:pt x="620" y="2839"/>
                  </a:lnTo>
                  <a:lnTo>
                    <a:pt x="596" y="2818"/>
                  </a:lnTo>
                  <a:lnTo>
                    <a:pt x="568" y="2801"/>
                  </a:lnTo>
                  <a:lnTo>
                    <a:pt x="551" y="2815"/>
                  </a:lnTo>
                  <a:lnTo>
                    <a:pt x="528" y="2825"/>
                  </a:lnTo>
                  <a:lnTo>
                    <a:pt x="504" y="2825"/>
                  </a:lnTo>
                  <a:lnTo>
                    <a:pt x="485" y="2832"/>
                  </a:lnTo>
                  <a:lnTo>
                    <a:pt x="483" y="2839"/>
                  </a:lnTo>
                  <a:lnTo>
                    <a:pt x="475" y="2839"/>
                  </a:lnTo>
                  <a:lnTo>
                    <a:pt x="466" y="2839"/>
                  </a:lnTo>
                  <a:lnTo>
                    <a:pt x="454" y="2799"/>
                  </a:lnTo>
                  <a:lnTo>
                    <a:pt x="480" y="2777"/>
                  </a:lnTo>
                  <a:lnTo>
                    <a:pt x="539" y="2756"/>
                  </a:lnTo>
                  <a:lnTo>
                    <a:pt x="546" y="2747"/>
                  </a:lnTo>
                  <a:lnTo>
                    <a:pt x="565" y="2744"/>
                  </a:lnTo>
                  <a:lnTo>
                    <a:pt x="599" y="2749"/>
                  </a:lnTo>
                  <a:lnTo>
                    <a:pt x="625" y="2761"/>
                  </a:lnTo>
                  <a:lnTo>
                    <a:pt x="629" y="2763"/>
                  </a:lnTo>
                  <a:lnTo>
                    <a:pt x="636" y="2761"/>
                  </a:lnTo>
                  <a:lnTo>
                    <a:pt x="646" y="2756"/>
                  </a:lnTo>
                  <a:lnTo>
                    <a:pt x="655" y="2747"/>
                  </a:lnTo>
                  <a:lnTo>
                    <a:pt x="648" y="2732"/>
                  </a:lnTo>
                  <a:lnTo>
                    <a:pt x="622" y="2699"/>
                  </a:lnTo>
                  <a:lnTo>
                    <a:pt x="615" y="2695"/>
                  </a:lnTo>
                  <a:lnTo>
                    <a:pt x="610" y="2690"/>
                  </a:lnTo>
                  <a:lnTo>
                    <a:pt x="608" y="2680"/>
                  </a:lnTo>
                  <a:lnTo>
                    <a:pt x="608" y="2669"/>
                  </a:lnTo>
                  <a:lnTo>
                    <a:pt x="613" y="2659"/>
                  </a:lnTo>
                  <a:lnTo>
                    <a:pt x="618" y="2654"/>
                  </a:lnTo>
                  <a:lnTo>
                    <a:pt x="618" y="2647"/>
                  </a:lnTo>
                  <a:lnTo>
                    <a:pt x="615" y="2626"/>
                  </a:lnTo>
                  <a:lnTo>
                    <a:pt x="594" y="2567"/>
                  </a:lnTo>
                  <a:lnTo>
                    <a:pt x="580" y="2541"/>
                  </a:lnTo>
                  <a:lnTo>
                    <a:pt x="584" y="2529"/>
                  </a:lnTo>
                  <a:lnTo>
                    <a:pt x="591" y="2520"/>
                  </a:lnTo>
                  <a:lnTo>
                    <a:pt x="636" y="2527"/>
                  </a:lnTo>
                  <a:lnTo>
                    <a:pt x="672" y="2520"/>
                  </a:lnTo>
                  <a:lnTo>
                    <a:pt x="703" y="2496"/>
                  </a:lnTo>
                  <a:lnTo>
                    <a:pt x="828" y="2326"/>
                  </a:lnTo>
                  <a:lnTo>
                    <a:pt x="932" y="2150"/>
                  </a:lnTo>
                  <a:lnTo>
                    <a:pt x="1018" y="1975"/>
                  </a:lnTo>
                  <a:lnTo>
                    <a:pt x="1063" y="1805"/>
                  </a:lnTo>
                  <a:lnTo>
                    <a:pt x="1067" y="1762"/>
                  </a:lnTo>
                  <a:lnTo>
                    <a:pt x="1067" y="1751"/>
                  </a:lnTo>
                  <a:lnTo>
                    <a:pt x="1084" y="1710"/>
                  </a:lnTo>
                  <a:lnTo>
                    <a:pt x="1103" y="1415"/>
                  </a:lnTo>
                  <a:lnTo>
                    <a:pt x="1115" y="1339"/>
                  </a:lnTo>
                  <a:lnTo>
                    <a:pt x="1117" y="1315"/>
                  </a:lnTo>
                  <a:lnTo>
                    <a:pt x="1122" y="1266"/>
                  </a:lnTo>
                  <a:lnTo>
                    <a:pt x="1155" y="1164"/>
                  </a:lnTo>
                  <a:lnTo>
                    <a:pt x="1160" y="1112"/>
                  </a:lnTo>
                  <a:lnTo>
                    <a:pt x="1160" y="1086"/>
                  </a:lnTo>
                  <a:lnTo>
                    <a:pt x="1160" y="1048"/>
                  </a:lnTo>
                  <a:lnTo>
                    <a:pt x="1167" y="1017"/>
                  </a:lnTo>
                  <a:lnTo>
                    <a:pt x="1176" y="1003"/>
                  </a:lnTo>
                  <a:lnTo>
                    <a:pt x="1233" y="1008"/>
                  </a:lnTo>
                  <a:lnTo>
                    <a:pt x="1240" y="998"/>
                  </a:lnTo>
                  <a:lnTo>
                    <a:pt x="1250" y="1010"/>
                  </a:lnTo>
                  <a:lnTo>
                    <a:pt x="1238" y="1057"/>
                  </a:lnTo>
                  <a:lnTo>
                    <a:pt x="1262" y="1083"/>
                  </a:lnTo>
                  <a:lnTo>
                    <a:pt x="1299" y="1093"/>
                  </a:lnTo>
                  <a:lnTo>
                    <a:pt x="1337" y="1088"/>
                  </a:lnTo>
                  <a:lnTo>
                    <a:pt x="1356" y="1074"/>
                  </a:lnTo>
                  <a:lnTo>
                    <a:pt x="1394" y="1038"/>
                  </a:lnTo>
                  <a:lnTo>
                    <a:pt x="1413" y="1029"/>
                  </a:lnTo>
                  <a:lnTo>
                    <a:pt x="1449" y="1022"/>
                  </a:lnTo>
                  <a:lnTo>
                    <a:pt x="1484" y="1005"/>
                  </a:lnTo>
                  <a:lnTo>
                    <a:pt x="1657" y="828"/>
                  </a:lnTo>
                  <a:lnTo>
                    <a:pt x="1669" y="811"/>
                  </a:lnTo>
                  <a:lnTo>
                    <a:pt x="1685" y="795"/>
                  </a:lnTo>
                  <a:lnTo>
                    <a:pt x="1728" y="783"/>
                  </a:lnTo>
                  <a:lnTo>
                    <a:pt x="1745" y="769"/>
                  </a:lnTo>
                  <a:lnTo>
                    <a:pt x="1761" y="731"/>
                  </a:lnTo>
                  <a:lnTo>
                    <a:pt x="1778" y="624"/>
                  </a:lnTo>
                  <a:lnTo>
                    <a:pt x="1794" y="577"/>
                  </a:lnTo>
                  <a:lnTo>
                    <a:pt x="1823" y="539"/>
                  </a:lnTo>
                  <a:lnTo>
                    <a:pt x="1842" y="520"/>
                  </a:lnTo>
                  <a:lnTo>
                    <a:pt x="1872" y="504"/>
                  </a:lnTo>
                  <a:lnTo>
                    <a:pt x="1887" y="485"/>
                  </a:lnTo>
                  <a:lnTo>
                    <a:pt x="1901" y="463"/>
                  </a:lnTo>
                  <a:lnTo>
                    <a:pt x="1915" y="445"/>
                  </a:lnTo>
                  <a:lnTo>
                    <a:pt x="1934" y="437"/>
                  </a:lnTo>
                  <a:lnTo>
                    <a:pt x="1977" y="426"/>
                  </a:lnTo>
                  <a:lnTo>
                    <a:pt x="2005" y="397"/>
                  </a:lnTo>
                  <a:lnTo>
                    <a:pt x="2147" y="329"/>
                  </a:lnTo>
                  <a:lnTo>
                    <a:pt x="2178" y="303"/>
                  </a:lnTo>
                  <a:lnTo>
                    <a:pt x="2199" y="298"/>
                  </a:lnTo>
                  <a:lnTo>
                    <a:pt x="2258" y="262"/>
                  </a:lnTo>
                  <a:lnTo>
                    <a:pt x="2346" y="253"/>
                  </a:lnTo>
                  <a:lnTo>
                    <a:pt x="2524" y="232"/>
                  </a:lnTo>
                  <a:lnTo>
                    <a:pt x="2533" y="234"/>
                  </a:lnTo>
                  <a:lnTo>
                    <a:pt x="2552" y="248"/>
                  </a:lnTo>
                  <a:lnTo>
                    <a:pt x="2559" y="251"/>
                  </a:lnTo>
                  <a:lnTo>
                    <a:pt x="2569" y="248"/>
                  </a:lnTo>
                  <a:lnTo>
                    <a:pt x="2590" y="227"/>
                  </a:lnTo>
                  <a:lnTo>
                    <a:pt x="2720" y="177"/>
                  </a:lnTo>
                  <a:lnTo>
                    <a:pt x="2933" y="127"/>
                  </a:lnTo>
                  <a:lnTo>
                    <a:pt x="3023" y="135"/>
                  </a:lnTo>
                  <a:lnTo>
                    <a:pt x="3042" y="142"/>
                  </a:lnTo>
                  <a:lnTo>
                    <a:pt x="3061" y="156"/>
                  </a:lnTo>
                  <a:moveTo>
                    <a:pt x="2187" y="165"/>
                  </a:moveTo>
                  <a:lnTo>
                    <a:pt x="2187" y="165"/>
                  </a:lnTo>
                  <a:lnTo>
                    <a:pt x="2228" y="182"/>
                  </a:lnTo>
                  <a:lnTo>
                    <a:pt x="2138" y="208"/>
                  </a:lnTo>
                  <a:lnTo>
                    <a:pt x="2045" y="215"/>
                  </a:lnTo>
                  <a:lnTo>
                    <a:pt x="2022" y="222"/>
                  </a:lnTo>
                  <a:lnTo>
                    <a:pt x="1979" y="246"/>
                  </a:lnTo>
                  <a:lnTo>
                    <a:pt x="1955" y="241"/>
                  </a:lnTo>
                  <a:lnTo>
                    <a:pt x="1939" y="220"/>
                  </a:lnTo>
                  <a:lnTo>
                    <a:pt x="1941" y="198"/>
                  </a:lnTo>
                  <a:lnTo>
                    <a:pt x="1955" y="184"/>
                  </a:lnTo>
                  <a:lnTo>
                    <a:pt x="1969" y="189"/>
                  </a:lnTo>
                  <a:lnTo>
                    <a:pt x="2187" y="165"/>
                  </a:lnTo>
                  <a:moveTo>
                    <a:pt x="2408" y="156"/>
                  </a:moveTo>
                  <a:lnTo>
                    <a:pt x="2408" y="156"/>
                  </a:lnTo>
                  <a:lnTo>
                    <a:pt x="2391" y="180"/>
                  </a:lnTo>
                  <a:lnTo>
                    <a:pt x="2384" y="170"/>
                  </a:lnTo>
                  <a:lnTo>
                    <a:pt x="2384" y="165"/>
                  </a:lnTo>
                  <a:lnTo>
                    <a:pt x="2389" y="158"/>
                  </a:lnTo>
                  <a:lnTo>
                    <a:pt x="2377" y="139"/>
                  </a:lnTo>
                  <a:lnTo>
                    <a:pt x="2398" y="116"/>
                  </a:lnTo>
                  <a:lnTo>
                    <a:pt x="2431" y="99"/>
                  </a:lnTo>
                  <a:lnTo>
                    <a:pt x="2455" y="92"/>
                  </a:lnTo>
                  <a:lnTo>
                    <a:pt x="2545" y="75"/>
                  </a:lnTo>
                  <a:lnTo>
                    <a:pt x="2571" y="83"/>
                  </a:lnTo>
                  <a:lnTo>
                    <a:pt x="2571" y="92"/>
                  </a:lnTo>
                  <a:lnTo>
                    <a:pt x="2559" y="94"/>
                  </a:lnTo>
                  <a:lnTo>
                    <a:pt x="2408" y="156"/>
                  </a:lnTo>
                  <a:moveTo>
                    <a:pt x="2668" y="0"/>
                  </a:moveTo>
                  <a:lnTo>
                    <a:pt x="2668" y="0"/>
                  </a:lnTo>
                  <a:lnTo>
                    <a:pt x="2720" y="16"/>
                  </a:lnTo>
                  <a:lnTo>
                    <a:pt x="2718" y="16"/>
                  </a:lnTo>
                  <a:lnTo>
                    <a:pt x="2713" y="19"/>
                  </a:lnTo>
                  <a:lnTo>
                    <a:pt x="2711" y="23"/>
                  </a:lnTo>
                  <a:lnTo>
                    <a:pt x="2708" y="30"/>
                  </a:lnTo>
                  <a:lnTo>
                    <a:pt x="2675" y="21"/>
                  </a:lnTo>
                  <a:lnTo>
                    <a:pt x="2658" y="12"/>
                  </a:lnTo>
                  <a:lnTo>
                    <a:pt x="2656" y="2"/>
                  </a:lnTo>
                  <a:lnTo>
                    <a:pt x="2668" y="0"/>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2" name="Title 1"/>
          <p:cNvSpPr>
            <a:spLocks noGrp="1"/>
          </p:cNvSpPr>
          <p:nvPr>
            <p:ph type="title"/>
          </p:nvPr>
        </p:nvSpPr>
        <p:spPr/>
        <p:txBody>
          <a:bodyPr/>
          <a:lstStyle/>
          <a:p>
            <a:pPr algn="r"/>
            <a:r>
              <a:rPr lang="en-US" sz="3200" dirty="0" err="1"/>
              <a:t>Xxxxxx</a:t>
            </a:r>
            <a:r>
              <a:rPr lang="en-US" sz="3200" dirty="0"/>
              <a:t> x </a:t>
            </a:r>
            <a:endParaRPr lang="en-US" dirty="0"/>
          </a:p>
        </p:txBody>
      </p:sp>
      <p:sp>
        <p:nvSpPr>
          <p:cNvPr id="55" name="Oval 54"/>
          <p:cNvSpPr/>
          <p:nvPr/>
        </p:nvSpPr>
        <p:spPr>
          <a:xfrm>
            <a:off x="3246922" y="2640573"/>
            <a:ext cx="1318733" cy="1318731"/>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6" name="Group 5"/>
          <p:cNvGrpSpPr/>
          <p:nvPr/>
        </p:nvGrpSpPr>
        <p:grpSpPr>
          <a:xfrm>
            <a:off x="2568637" y="3228151"/>
            <a:ext cx="1408077" cy="143575"/>
            <a:chOff x="2568637" y="3228151"/>
            <a:chExt cx="1408077" cy="143575"/>
          </a:xfrm>
        </p:grpSpPr>
        <p:sp>
          <p:nvSpPr>
            <p:cNvPr id="56" name="Oval 55"/>
            <p:cNvSpPr/>
            <p:nvPr/>
          </p:nvSpPr>
          <p:spPr>
            <a:xfrm>
              <a:off x="3835862" y="3228151"/>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7" name="Straight Connector 56"/>
            <p:cNvCxnSpPr>
              <a:stCxn id="56" idx="2"/>
              <a:endCxn id="58" idx="3"/>
            </p:cNvCxnSpPr>
            <p:nvPr/>
          </p:nvCxnSpPr>
          <p:spPr>
            <a:xfrm flipH="1" flipV="1">
              <a:off x="2568637" y="3299938"/>
              <a:ext cx="1267225" cy="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8" name="TextBox 57"/>
          <p:cNvSpPr txBox="1"/>
          <p:nvPr/>
        </p:nvSpPr>
        <p:spPr>
          <a:xfrm>
            <a:off x="1186527" y="3015244"/>
            <a:ext cx="1382110" cy="569387"/>
          </a:xfrm>
          <a:prstGeom prst="rect">
            <a:avLst/>
          </a:prstGeom>
          <a:noFill/>
        </p:spPr>
        <p:txBody>
          <a:bodyPr wrap="none" rtlCol="0" anchor="ctr" anchorCtr="0">
            <a:spAutoFit/>
          </a:bodyPr>
          <a:lstStyle/>
          <a:p>
            <a:pPr algn="r"/>
            <a:r>
              <a:rPr lang="en-US" sz="2000" dirty="0"/>
              <a:t>4 43 Xx </a:t>
            </a:r>
            <a:r>
              <a:rPr lang="en-US" sz="2000" dirty="0" err="1"/>
              <a:t>xx</a:t>
            </a:r>
            <a:r>
              <a:rPr lang="en-US" sz="2000" dirty="0"/>
              <a:t> </a:t>
            </a:r>
          </a:p>
          <a:p>
            <a:pPr algn="r"/>
            <a:r>
              <a:rPr lang="en-US" sz="1100" dirty="0" err="1"/>
              <a:t>Xxxxx</a:t>
            </a:r>
            <a:r>
              <a:rPr lang="en-US" sz="1100" dirty="0"/>
              <a:t> </a:t>
            </a:r>
            <a:r>
              <a:rPr lang="en-US" sz="1100" dirty="0" err="1"/>
              <a:t>xxxxx</a:t>
            </a:r>
            <a:r>
              <a:rPr lang="en-US" sz="1100" dirty="0"/>
              <a:t> x xx</a:t>
            </a:r>
          </a:p>
        </p:txBody>
      </p:sp>
      <p:sp>
        <p:nvSpPr>
          <p:cNvPr id="59" name="Oval 58"/>
          <p:cNvSpPr/>
          <p:nvPr/>
        </p:nvSpPr>
        <p:spPr>
          <a:xfrm>
            <a:off x="3459752" y="1349422"/>
            <a:ext cx="1848123" cy="1848117"/>
          </a:xfrm>
          <a:prstGeom prst="ellipse">
            <a:avLst/>
          </a:prstGeom>
          <a:solidFill>
            <a:schemeClr val="bg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3" name="Group 2"/>
          <p:cNvGrpSpPr/>
          <p:nvPr/>
        </p:nvGrpSpPr>
        <p:grpSpPr>
          <a:xfrm>
            <a:off x="3046163" y="2201693"/>
            <a:ext cx="1408076" cy="143575"/>
            <a:chOff x="3046163" y="2201693"/>
            <a:chExt cx="1408076" cy="143575"/>
          </a:xfrm>
        </p:grpSpPr>
        <p:sp>
          <p:nvSpPr>
            <p:cNvPr id="60" name="Oval 59"/>
            <p:cNvSpPr/>
            <p:nvPr/>
          </p:nvSpPr>
          <p:spPr>
            <a:xfrm>
              <a:off x="4313387" y="2201693"/>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1" name="Straight Connector 60"/>
            <p:cNvCxnSpPr>
              <a:stCxn id="60" idx="2"/>
              <a:endCxn id="62" idx="3"/>
            </p:cNvCxnSpPr>
            <p:nvPr/>
          </p:nvCxnSpPr>
          <p:spPr>
            <a:xfrm flipH="1" flipV="1">
              <a:off x="3046163" y="2273479"/>
              <a:ext cx="1267224"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2" name="TextBox 61"/>
          <p:cNvSpPr txBox="1"/>
          <p:nvPr/>
        </p:nvSpPr>
        <p:spPr>
          <a:xfrm>
            <a:off x="1664053" y="1988785"/>
            <a:ext cx="1382110" cy="569387"/>
          </a:xfrm>
          <a:prstGeom prst="rect">
            <a:avLst/>
          </a:prstGeom>
          <a:noFill/>
        </p:spPr>
        <p:txBody>
          <a:bodyPr wrap="none" rtlCol="0" anchor="ctr" anchorCtr="0">
            <a:spAutoFit/>
          </a:bodyPr>
          <a:lstStyle/>
          <a:p>
            <a:pPr algn="r"/>
            <a:r>
              <a:rPr lang="en-US" sz="2000" dirty="0"/>
              <a:t>6 21 Xx </a:t>
            </a:r>
            <a:r>
              <a:rPr lang="en-US" sz="2000" dirty="0" err="1"/>
              <a:t>xx</a:t>
            </a:r>
            <a:r>
              <a:rPr lang="en-US" sz="2000" dirty="0"/>
              <a:t> </a:t>
            </a:r>
          </a:p>
          <a:p>
            <a:pPr algn="r"/>
            <a:r>
              <a:rPr lang="en-US" sz="1100" dirty="0"/>
              <a:t>Xxx </a:t>
            </a:r>
            <a:r>
              <a:rPr lang="en-US" sz="1100" dirty="0" err="1"/>
              <a:t>xxxxxxxxxxxxx</a:t>
            </a:r>
            <a:endParaRPr lang="en-US" sz="1100" dirty="0"/>
          </a:p>
        </p:txBody>
      </p:sp>
      <p:sp>
        <p:nvSpPr>
          <p:cNvPr id="63" name="Oval 62"/>
          <p:cNvSpPr/>
          <p:nvPr/>
        </p:nvSpPr>
        <p:spPr>
          <a:xfrm>
            <a:off x="2413116" y="4308075"/>
            <a:ext cx="949424" cy="949421"/>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8" name="Group 7"/>
          <p:cNvGrpSpPr/>
          <p:nvPr/>
        </p:nvGrpSpPr>
        <p:grpSpPr>
          <a:xfrm>
            <a:off x="2817402" y="4710998"/>
            <a:ext cx="2612109" cy="143575"/>
            <a:chOff x="2817402" y="4710998"/>
            <a:chExt cx="2612109" cy="143575"/>
          </a:xfrm>
        </p:grpSpPr>
        <p:sp>
          <p:nvSpPr>
            <p:cNvPr id="64" name="Oval 63"/>
            <p:cNvSpPr/>
            <p:nvPr/>
          </p:nvSpPr>
          <p:spPr>
            <a:xfrm>
              <a:off x="2817402" y="4710998"/>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5" name="Straight Connector 64"/>
            <p:cNvCxnSpPr>
              <a:stCxn id="66" idx="1"/>
              <a:endCxn id="64" idx="6"/>
            </p:cNvCxnSpPr>
            <p:nvPr/>
          </p:nvCxnSpPr>
          <p:spPr>
            <a:xfrm flipH="1">
              <a:off x="2958254" y="4782784"/>
              <a:ext cx="2471257"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TextBox 65"/>
          <p:cNvSpPr txBox="1"/>
          <p:nvPr/>
        </p:nvSpPr>
        <p:spPr>
          <a:xfrm>
            <a:off x="5429511" y="4498090"/>
            <a:ext cx="1382110" cy="569387"/>
          </a:xfrm>
          <a:prstGeom prst="rect">
            <a:avLst/>
          </a:prstGeom>
          <a:noFill/>
        </p:spPr>
        <p:txBody>
          <a:bodyPr wrap="none" rtlCol="0" anchor="ctr" anchorCtr="0">
            <a:spAutoFit/>
          </a:bodyPr>
          <a:lstStyle/>
          <a:p>
            <a:r>
              <a:rPr lang="en-US" sz="2000" dirty="0"/>
              <a:t>2 86 Xx </a:t>
            </a:r>
            <a:r>
              <a:rPr lang="en-US" sz="2000" dirty="0" err="1"/>
              <a:t>xx</a:t>
            </a:r>
            <a:r>
              <a:rPr lang="en-US" sz="2000" dirty="0"/>
              <a:t> </a:t>
            </a:r>
          </a:p>
          <a:p>
            <a:r>
              <a:rPr lang="en-US" sz="1100" dirty="0" err="1"/>
              <a:t>Xxxxx</a:t>
            </a:r>
            <a:r>
              <a:rPr lang="en-US" sz="1100" dirty="0"/>
              <a:t> </a:t>
            </a:r>
            <a:r>
              <a:rPr lang="en-US" sz="1100" dirty="0" err="1"/>
              <a:t>xxxxx</a:t>
            </a:r>
            <a:r>
              <a:rPr lang="en-US" sz="1100" dirty="0"/>
              <a:t> x xx</a:t>
            </a:r>
          </a:p>
        </p:txBody>
      </p:sp>
      <p:sp>
        <p:nvSpPr>
          <p:cNvPr id="37" name="Rounded Rectangle 36"/>
          <p:cNvSpPr/>
          <p:nvPr/>
        </p:nvSpPr>
        <p:spPr>
          <a:xfrm>
            <a:off x="8393805" y="1826492"/>
            <a:ext cx="1569500" cy="32918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39" name="Rounded Rectangle 38"/>
          <p:cNvSpPr/>
          <p:nvPr/>
        </p:nvSpPr>
        <p:spPr>
          <a:xfrm>
            <a:off x="8393805" y="2380052"/>
            <a:ext cx="1518806"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41" name="Rounded Rectangle 40"/>
          <p:cNvSpPr/>
          <p:nvPr/>
        </p:nvSpPr>
        <p:spPr>
          <a:xfrm>
            <a:off x="8393805" y="2933612"/>
            <a:ext cx="2025032"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43" name="Rounded Rectangle 42"/>
          <p:cNvSpPr/>
          <p:nvPr/>
        </p:nvSpPr>
        <p:spPr>
          <a:xfrm>
            <a:off x="8393805" y="3487172"/>
            <a:ext cx="1873664"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
        <p:nvSpPr>
          <p:cNvPr id="45" name="Rounded Rectangle 44"/>
          <p:cNvSpPr/>
          <p:nvPr/>
        </p:nvSpPr>
        <p:spPr>
          <a:xfrm>
            <a:off x="8393805" y="4040732"/>
            <a:ext cx="2481994" cy="32918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80%</a:t>
            </a:r>
          </a:p>
        </p:txBody>
      </p:sp>
      <p:sp>
        <p:nvSpPr>
          <p:cNvPr id="47" name="Rounded Rectangle 46"/>
          <p:cNvSpPr/>
          <p:nvPr/>
        </p:nvSpPr>
        <p:spPr>
          <a:xfrm>
            <a:off x="8393805" y="4594292"/>
            <a:ext cx="1873664"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64%</a:t>
            </a:r>
          </a:p>
        </p:txBody>
      </p:sp>
      <p:sp>
        <p:nvSpPr>
          <p:cNvPr id="49" name="Rounded Rectangle 48"/>
          <p:cNvSpPr/>
          <p:nvPr/>
        </p:nvSpPr>
        <p:spPr>
          <a:xfrm>
            <a:off x="8393805" y="5147848"/>
            <a:ext cx="2623296" cy="329184"/>
          </a:xfrm>
          <a:prstGeom prst="roundRect">
            <a:avLst>
              <a:gd name="adj" fmla="val 5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94%</a:t>
            </a:r>
          </a:p>
        </p:txBody>
      </p:sp>
      <p:sp>
        <p:nvSpPr>
          <p:cNvPr id="35" name="Rounded Rectangle 34"/>
          <p:cNvSpPr/>
          <p:nvPr/>
        </p:nvSpPr>
        <p:spPr>
          <a:xfrm>
            <a:off x="8393807" y="1272932"/>
            <a:ext cx="961170"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Tree>
    <p:extLst>
      <p:ext uri="{BB962C8B-B14F-4D97-AF65-F5344CB8AC3E}">
        <p14:creationId xmlns:p14="http://schemas.microsoft.com/office/powerpoint/2010/main" val="2923177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
                                        <p:tgtEl>
                                          <p:spTgt spid="4"/>
                                        </p:tgtEl>
                                      </p:cBhvr>
                                    </p:animEffect>
                                  </p:childTnLst>
                                </p:cTn>
                              </p:par>
                            </p:childTnLst>
                          </p:cTn>
                        </p:par>
                        <p:par>
                          <p:cTn id="8" fill="hold">
                            <p:stCondLst>
                              <p:cond delay="150"/>
                            </p:stCondLst>
                            <p:childTnLst>
                              <p:par>
                                <p:cTn id="9" presetID="53" presetClass="entr" presetSubtype="16" fill="hold" grpId="0" nodeType="afterEffect">
                                  <p:stCondLst>
                                    <p:cond delay="0"/>
                                  </p:stCondLst>
                                  <p:childTnLst>
                                    <p:set>
                                      <p:cBhvr>
                                        <p:cTn id="10" dur="1" fill="hold">
                                          <p:stCondLst>
                                            <p:cond delay="0"/>
                                          </p:stCondLst>
                                        </p:cTn>
                                        <p:tgtEl>
                                          <p:spTgt spid="63"/>
                                        </p:tgtEl>
                                        <p:attrNameLst>
                                          <p:attrName>style.visibility</p:attrName>
                                        </p:attrNameLst>
                                      </p:cBhvr>
                                      <p:to>
                                        <p:strVal val="visible"/>
                                      </p:to>
                                    </p:set>
                                    <p:anim calcmode="lin" valueType="num">
                                      <p:cBhvr>
                                        <p:cTn id="11" dur="150" fill="hold"/>
                                        <p:tgtEl>
                                          <p:spTgt spid="63"/>
                                        </p:tgtEl>
                                        <p:attrNameLst>
                                          <p:attrName>ppt_w</p:attrName>
                                        </p:attrNameLst>
                                      </p:cBhvr>
                                      <p:tavLst>
                                        <p:tav tm="0">
                                          <p:val>
                                            <p:fltVal val="0"/>
                                          </p:val>
                                        </p:tav>
                                        <p:tav tm="100000">
                                          <p:val>
                                            <p:strVal val="#ppt_w"/>
                                          </p:val>
                                        </p:tav>
                                      </p:tavLst>
                                    </p:anim>
                                    <p:anim calcmode="lin" valueType="num">
                                      <p:cBhvr>
                                        <p:cTn id="12" dur="150" fill="hold"/>
                                        <p:tgtEl>
                                          <p:spTgt spid="63"/>
                                        </p:tgtEl>
                                        <p:attrNameLst>
                                          <p:attrName>ppt_h</p:attrName>
                                        </p:attrNameLst>
                                      </p:cBhvr>
                                      <p:tavLst>
                                        <p:tav tm="0">
                                          <p:val>
                                            <p:fltVal val="0"/>
                                          </p:val>
                                        </p:tav>
                                        <p:tav tm="100000">
                                          <p:val>
                                            <p:strVal val="#ppt_h"/>
                                          </p:val>
                                        </p:tav>
                                      </p:tavLst>
                                    </p:anim>
                                    <p:animEffect transition="in" filter="fade">
                                      <p:cBhvr>
                                        <p:cTn id="13" dur="150"/>
                                        <p:tgtEl>
                                          <p:spTgt spid="63"/>
                                        </p:tgtEl>
                                      </p:cBhvr>
                                    </p:animEffect>
                                  </p:childTnLst>
                                </p:cTn>
                              </p:par>
                              <p:par>
                                <p:cTn id="14" presetID="22" presetClass="entr" presetSubtype="8"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wipe(left)">
                                      <p:cBhvr>
                                        <p:cTn id="16" dur="150"/>
                                        <p:tgtEl>
                                          <p:spTgt spid="8"/>
                                        </p:tgtEl>
                                      </p:cBhvr>
                                    </p:animEffect>
                                  </p:childTnLst>
                                </p:cTn>
                              </p:par>
                            </p:childTnLst>
                          </p:cTn>
                        </p:par>
                        <p:par>
                          <p:cTn id="17" fill="hold">
                            <p:stCondLst>
                              <p:cond delay="300"/>
                            </p:stCondLst>
                            <p:childTnLst>
                              <p:par>
                                <p:cTn id="18" presetID="10" presetClass="entr" presetSubtype="0" fill="hold" grpId="0" nodeType="after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fade">
                                      <p:cBhvr>
                                        <p:cTn id="20" dur="150"/>
                                        <p:tgtEl>
                                          <p:spTgt spid="66"/>
                                        </p:tgtEl>
                                      </p:cBhvr>
                                    </p:animEffect>
                                  </p:childTnLst>
                                </p:cTn>
                              </p:par>
                            </p:childTnLst>
                          </p:cTn>
                        </p:par>
                        <p:par>
                          <p:cTn id="21" fill="hold">
                            <p:stCondLst>
                              <p:cond delay="450"/>
                            </p:stCondLst>
                            <p:childTnLst>
                              <p:par>
                                <p:cTn id="22" presetID="53" presetClass="entr" presetSubtype="16" fill="hold" grpId="0" nodeType="afterEffect">
                                  <p:stCondLst>
                                    <p:cond delay="0"/>
                                  </p:stCondLst>
                                  <p:childTnLst>
                                    <p:set>
                                      <p:cBhvr>
                                        <p:cTn id="23" dur="1" fill="hold">
                                          <p:stCondLst>
                                            <p:cond delay="0"/>
                                          </p:stCondLst>
                                        </p:cTn>
                                        <p:tgtEl>
                                          <p:spTgt spid="55"/>
                                        </p:tgtEl>
                                        <p:attrNameLst>
                                          <p:attrName>style.visibility</p:attrName>
                                        </p:attrNameLst>
                                      </p:cBhvr>
                                      <p:to>
                                        <p:strVal val="visible"/>
                                      </p:to>
                                    </p:set>
                                    <p:anim calcmode="lin" valueType="num">
                                      <p:cBhvr>
                                        <p:cTn id="24" dur="150" fill="hold"/>
                                        <p:tgtEl>
                                          <p:spTgt spid="55"/>
                                        </p:tgtEl>
                                        <p:attrNameLst>
                                          <p:attrName>ppt_w</p:attrName>
                                        </p:attrNameLst>
                                      </p:cBhvr>
                                      <p:tavLst>
                                        <p:tav tm="0">
                                          <p:val>
                                            <p:fltVal val="0"/>
                                          </p:val>
                                        </p:tav>
                                        <p:tav tm="100000">
                                          <p:val>
                                            <p:strVal val="#ppt_w"/>
                                          </p:val>
                                        </p:tav>
                                      </p:tavLst>
                                    </p:anim>
                                    <p:anim calcmode="lin" valueType="num">
                                      <p:cBhvr>
                                        <p:cTn id="25" dur="150" fill="hold"/>
                                        <p:tgtEl>
                                          <p:spTgt spid="55"/>
                                        </p:tgtEl>
                                        <p:attrNameLst>
                                          <p:attrName>ppt_h</p:attrName>
                                        </p:attrNameLst>
                                      </p:cBhvr>
                                      <p:tavLst>
                                        <p:tav tm="0">
                                          <p:val>
                                            <p:fltVal val="0"/>
                                          </p:val>
                                        </p:tav>
                                        <p:tav tm="100000">
                                          <p:val>
                                            <p:strVal val="#ppt_h"/>
                                          </p:val>
                                        </p:tav>
                                      </p:tavLst>
                                    </p:anim>
                                    <p:animEffect transition="in" filter="fade">
                                      <p:cBhvr>
                                        <p:cTn id="26" dur="150"/>
                                        <p:tgtEl>
                                          <p:spTgt spid="55"/>
                                        </p:tgtEl>
                                      </p:cBhvr>
                                    </p:animEffect>
                                  </p:childTnLst>
                                </p:cTn>
                              </p:par>
                              <p:par>
                                <p:cTn id="27" presetID="22" presetClass="entr" presetSubtype="2" fill="hold" nodeType="with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ipe(right)">
                                      <p:cBhvr>
                                        <p:cTn id="29" dur="150"/>
                                        <p:tgtEl>
                                          <p:spTgt spid="6"/>
                                        </p:tgtEl>
                                      </p:cBhvr>
                                    </p:animEffect>
                                  </p:childTnLst>
                                </p:cTn>
                              </p:par>
                            </p:childTnLst>
                          </p:cTn>
                        </p:par>
                        <p:par>
                          <p:cTn id="30" fill="hold">
                            <p:stCondLst>
                              <p:cond delay="600"/>
                            </p:stCondLst>
                            <p:childTnLst>
                              <p:par>
                                <p:cTn id="31" presetID="10" presetClass="entr" presetSubtype="0" fill="hold" grpId="0" nodeType="afterEffect">
                                  <p:stCondLst>
                                    <p:cond delay="0"/>
                                  </p:stCondLst>
                                  <p:childTnLst>
                                    <p:set>
                                      <p:cBhvr>
                                        <p:cTn id="32" dur="1" fill="hold">
                                          <p:stCondLst>
                                            <p:cond delay="0"/>
                                          </p:stCondLst>
                                        </p:cTn>
                                        <p:tgtEl>
                                          <p:spTgt spid="58"/>
                                        </p:tgtEl>
                                        <p:attrNameLst>
                                          <p:attrName>style.visibility</p:attrName>
                                        </p:attrNameLst>
                                      </p:cBhvr>
                                      <p:to>
                                        <p:strVal val="visible"/>
                                      </p:to>
                                    </p:set>
                                    <p:animEffect transition="in" filter="fade">
                                      <p:cBhvr>
                                        <p:cTn id="33" dur="150"/>
                                        <p:tgtEl>
                                          <p:spTgt spid="58"/>
                                        </p:tgtEl>
                                      </p:cBhvr>
                                    </p:animEffect>
                                  </p:childTnLst>
                                </p:cTn>
                              </p:par>
                            </p:childTnLst>
                          </p:cTn>
                        </p:par>
                        <p:par>
                          <p:cTn id="34" fill="hold">
                            <p:stCondLst>
                              <p:cond delay="750"/>
                            </p:stCondLst>
                            <p:childTnLst>
                              <p:par>
                                <p:cTn id="35" presetID="53" presetClass="entr" presetSubtype="16" fill="hold" grpId="0" nodeType="afterEffect">
                                  <p:stCondLst>
                                    <p:cond delay="0"/>
                                  </p:stCondLst>
                                  <p:childTnLst>
                                    <p:set>
                                      <p:cBhvr>
                                        <p:cTn id="36" dur="1" fill="hold">
                                          <p:stCondLst>
                                            <p:cond delay="0"/>
                                          </p:stCondLst>
                                        </p:cTn>
                                        <p:tgtEl>
                                          <p:spTgt spid="59"/>
                                        </p:tgtEl>
                                        <p:attrNameLst>
                                          <p:attrName>style.visibility</p:attrName>
                                        </p:attrNameLst>
                                      </p:cBhvr>
                                      <p:to>
                                        <p:strVal val="visible"/>
                                      </p:to>
                                    </p:set>
                                    <p:anim calcmode="lin" valueType="num">
                                      <p:cBhvr>
                                        <p:cTn id="37" dur="150" fill="hold"/>
                                        <p:tgtEl>
                                          <p:spTgt spid="59"/>
                                        </p:tgtEl>
                                        <p:attrNameLst>
                                          <p:attrName>ppt_w</p:attrName>
                                        </p:attrNameLst>
                                      </p:cBhvr>
                                      <p:tavLst>
                                        <p:tav tm="0">
                                          <p:val>
                                            <p:fltVal val="0"/>
                                          </p:val>
                                        </p:tav>
                                        <p:tav tm="100000">
                                          <p:val>
                                            <p:strVal val="#ppt_w"/>
                                          </p:val>
                                        </p:tav>
                                      </p:tavLst>
                                    </p:anim>
                                    <p:anim calcmode="lin" valueType="num">
                                      <p:cBhvr>
                                        <p:cTn id="38" dur="150" fill="hold"/>
                                        <p:tgtEl>
                                          <p:spTgt spid="59"/>
                                        </p:tgtEl>
                                        <p:attrNameLst>
                                          <p:attrName>ppt_h</p:attrName>
                                        </p:attrNameLst>
                                      </p:cBhvr>
                                      <p:tavLst>
                                        <p:tav tm="0">
                                          <p:val>
                                            <p:fltVal val="0"/>
                                          </p:val>
                                        </p:tav>
                                        <p:tav tm="100000">
                                          <p:val>
                                            <p:strVal val="#ppt_h"/>
                                          </p:val>
                                        </p:tav>
                                      </p:tavLst>
                                    </p:anim>
                                    <p:animEffect transition="in" filter="fade">
                                      <p:cBhvr>
                                        <p:cTn id="39" dur="150"/>
                                        <p:tgtEl>
                                          <p:spTgt spid="59"/>
                                        </p:tgtEl>
                                      </p:cBhvr>
                                    </p:animEffect>
                                  </p:childTnLst>
                                </p:cTn>
                              </p:par>
                              <p:par>
                                <p:cTn id="40" presetID="22" presetClass="entr" presetSubtype="2" fill="hold" nodeType="withEffect">
                                  <p:stCondLst>
                                    <p:cond delay="0"/>
                                  </p:stCondLst>
                                  <p:childTnLst>
                                    <p:set>
                                      <p:cBhvr>
                                        <p:cTn id="41" dur="1" fill="hold">
                                          <p:stCondLst>
                                            <p:cond delay="0"/>
                                          </p:stCondLst>
                                        </p:cTn>
                                        <p:tgtEl>
                                          <p:spTgt spid="3"/>
                                        </p:tgtEl>
                                        <p:attrNameLst>
                                          <p:attrName>style.visibility</p:attrName>
                                        </p:attrNameLst>
                                      </p:cBhvr>
                                      <p:to>
                                        <p:strVal val="visible"/>
                                      </p:to>
                                    </p:set>
                                    <p:animEffect transition="in" filter="wipe(right)">
                                      <p:cBhvr>
                                        <p:cTn id="42" dur="150"/>
                                        <p:tgtEl>
                                          <p:spTgt spid="3"/>
                                        </p:tgtEl>
                                      </p:cBhvr>
                                    </p:animEffect>
                                  </p:childTnLst>
                                </p:cTn>
                              </p:par>
                            </p:childTnLst>
                          </p:cTn>
                        </p:par>
                        <p:par>
                          <p:cTn id="43" fill="hold">
                            <p:stCondLst>
                              <p:cond delay="900"/>
                            </p:stCondLst>
                            <p:childTnLst>
                              <p:par>
                                <p:cTn id="44" presetID="10" presetClass="entr" presetSubtype="0" fill="hold" grpId="0" nodeType="after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fade">
                                      <p:cBhvr>
                                        <p:cTn id="46" dur="150"/>
                                        <p:tgtEl>
                                          <p:spTgt spid="62"/>
                                        </p:tgtEl>
                                      </p:cBhvr>
                                    </p:animEffect>
                                  </p:childTnLst>
                                </p:cTn>
                              </p:par>
                            </p:childTnLst>
                          </p:cTn>
                        </p:par>
                        <p:par>
                          <p:cTn id="47" fill="hold">
                            <p:stCondLst>
                              <p:cond delay="1050"/>
                            </p:stCondLst>
                            <p:childTnLst>
                              <p:par>
                                <p:cTn id="48" presetID="10" presetClass="entr" presetSubtype="0" fill="hold" nodeType="after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150"/>
                                        <p:tgtEl>
                                          <p:spTgt spid="10"/>
                                        </p:tgtEl>
                                      </p:cBhvr>
                                    </p:animEffect>
                                  </p:childTnLst>
                                </p:cTn>
                              </p:par>
                            </p:childTnLst>
                          </p:cTn>
                        </p:par>
                        <p:par>
                          <p:cTn id="51" fill="hold">
                            <p:stCondLst>
                              <p:cond delay="1200"/>
                            </p:stCondLst>
                            <p:childTnLst>
                              <p:par>
                                <p:cTn id="52" presetID="22" presetClass="entr" presetSubtype="8" fill="hold" grpId="0" nodeType="afterEffect">
                                  <p:stCondLst>
                                    <p:cond delay="0"/>
                                  </p:stCondLst>
                                  <p:childTnLst>
                                    <p:set>
                                      <p:cBhvr>
                                        <p:cTn id="53" dur="1" fill="hold">
                                          <p:stCondLst>
                                            <p:cond delay="0"/>
                                          </p:stCondLst>
                                        </p:cTn>
                                        <p:tgtEl>
                                          <p:spTgt spid="35"/>
                                        </p:tgtEl>
                                        <p:attrNameLst>
                                          <p:attrName>style.visibility</p:attrName>
                                        </p:attrNameLst>
                                      </p:cBhvr>
                                      <p:to>
                                        <p:strVal val="visible"/>
                                      </p:to>
                                    </p:set>
                                    <p:animEffect transition="in" filter="wipe(left)">
                                      <p:cBhvr>
                                        <p:cTn id="54" dur="100"/>
                                        <p:tgtEl>
                                          <p:spTgt spid="35"/>
                                        </p:tgtEl>
                                      </p:cBhvr>
                                    </p:animEffect>
                                  </p:childTnLst>
                                </p:cTn>
                              </p:par>
                            </p:childTnLst>
                          </p:cTn>
                        </p:par>
                        <p:par>
                          <p:cTn id="55" fill="hold">
                            <p:stCondLst>
                              <p:cond delay="1300"/>
                            </p:stCondLst>
                            <p:childTnLst>
                              <p:par>
                                <p:cTn id="56" presetID="22" presetClass="entr" presetSubtype="8" fill="hold" grpId="0" nodeType="afterEffect">
                                  <p:stCondLst>
                                    <p:cond delay="0"/>
                                  </p:stCondLst>
                                  <p:childTnLst>
                                    <p:set>
                                      <p:cBhvr>
                                        <p:cTn id="57" dur="1" fill="hold">
                                          <p:stCondLst>
                                            <p:cond delay="0"/>
                                          </p:stCondLst>
                                        </p:cTn>
                                        <p:tgtEl>
                                          <p:spTgt spid="37"/>
                                        </p:tgtEl>
                                        <p:attrNameLst>
                                          <p:attrName>style.visibility</p:attrName>
                                        </p:attrNameLst>
                                      </p:cBhvr>
                                      <p:to>
                                        <p:strVal val="visible"/>
                                      </p:to>
                                    </p:set>
                                    <p:animEffect transition="in" filter="wipe(left)">
                                      <p:cBhvr>
                                        <p:cTn id="58" dur="100"/>
                                        <p:tgtEl>
                                          <p:spTgt spid="37"/>
                                        </p:tgtEl>
                                      </p:cBhvr>
                                    </p:animEffect>
                                  </p:childTnLst>
                                </p:cTn>
                              </p:par>
                            </p:childTnLst>
                          </p:cTn>
                        </p:par>
                        <p:par>
                          <p:cTn id="59" fill="hold">
                            <p:stCondLst>
                              <p:cond delay="1400"/>
                            </p:stCondLst>
                            <p:childTnLst>
                              <p:par>
                                <p:cTn id="60" presetID="22" presetClass="entr" presetSubtype="8" fill="hold" grpId="0" nodeType="after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wipe(left)">
                                      <p:cBhvr>
                                        <p:cTn id="62" dur="100"/>
                                        <p:tgtEl>
                                          <p:spTgt spid="39"/>
                                        </p:tgtEl>
                                      </p:cBhvr>
                                    </p:animEffect>
                                  </p:childTnLst>
                                </p:cTn>
                              </p:par>
                            </p:childTnLst>
                          </p:cTn>
                        </p:par>
                        <p:par>
                          <p:cTn id="63" fill="hold">
                            <p:stCondLst>
                              <p:cond delay="1500"/>
                            </p:stCondLst>
                            <p:childTnLst>
                              <p:par>
                                <p:cTn id="64" presetID="22" presetClass="entr" presetSubtype="8" fill="hold" grpId="0" nodeType="afterEffect">
                                  <p:stCondLst>
                                    <p:cond delay="0"/>
                                  </p:stCondLst>
                                  <p:childTnLst>
                                    <p:set>
                                      <p:cBhvr>
                                        <p:cTn id="65" dur="1" fill="hold">
                                          <p:stCondLst>
                                            <p:cond delay="0"/>
                                          </p:stCondLst>
                                        </p:cTn>
                                        <p:tgtEl>
                                          <p:spTgt spid="41"/>
                                        </p:tgtEl>
                                        <p:attrNameLst>
                                          <p:attrName>style.visibility</p:attrName>
                                        </p:attrNameLst>
                                      </p:cBhvr>
                                      <p:to>
                                        <p:strVal val="visible"/>
                                      </p:to>
                                    </p:set>
                                    <p:animEffect transition="in" filter="wipe(left)">
                                      <p:cBhvr>
                                        <p:cTn id="66" dur="100"/>
                                        <p:tgtEl>
                                          <p:spTgt spid="41"/>
                                        </p:tgtEl>
                                      </p:cBhvr>
                                    </p:animEffect>
                                  </p:childTnLst>
                                </p:cTn>
                              </p:par>
                            </p:childTnLst>
                          </p:cTn>
                        </p:par>
                        <p:par>
                          <p:cTn id="67" fill="hold">
                            <p:stCondLst>
                              <p:cond delay="1600"/>
                            </p:stCondLst>
                            <p:childTnLst>
                              <p:par>
                                <p:cTn id="68" presetID="22" presetClass="entr" presetSubtype="8" fill="hold" grpId="0" nodeType="afterEffect">
                                  <p:stCondLst>
                                    <p:cond delay="0"/>
                                  </p:stCondLst>
                                  <p:childTnLst>
                                    <p:set>
                                      <p:cBhvr>
                                        <p:cTn id="69" dur="1" fill="hold">
                                          <p:stCondLst>
                                            <p:cond delay="0"/>
                                          </p:stCondLst>
                                        </p:cTn>
                                        <p:tgtEl>
                                          <p:spTgt spid="43"/>
                                        </p:tgtEl>
                                        <p:attrNameLst>
                                          <p:attrName>style.visibility</p:attrName>
                                        </p:attrNameLst>
                                      </p:cBhvr>
                                      <p:to>
                                        <p:strVal val="visible"/>
                                      </p:to>
                                    </p:set>
                                    <p:animEffect transition="in" filter="wipe(left)">
                                      <p:cBhvr>
                                        <p:cTn id="70" dur="100"/>
                                        <p:tgtEl>
                                          <p:spTgt spid="43"/>
                                        </p:tgtEl>
                                      </p:cBhvr>
                                    </p:animEffect>
                                  </p:childTnLst>
                                </p:cTn>
                              </p:par>
                            </p:childTnLst>
                          </p:cTn>
                        </p:par>
                        <p:par>
                          <p:cTn id="71" fill="hold">
                            <p:stCondLst>
                              <p:cond delay="1700"/>
                            </p:stCondLst>
                            <p:childTnLst>
                              <p:par>
                                <p:cTn id="72" presetID="22" presetClass="entr" presetSubtype="8" fill="hold" grpId="0" nodeType="afterEffect">
                                  <p:stCondLst>
                                    <p:cond delay="0"/>
                                  </p:stCondLst>
                                  <p:childTnLst>
                                    <p:set>
                                      <p:cBhvr>
                                        <p:cTn id="73" dur="1" fill="hold">
                                          <p:stCondLst>
                                            <p:cond delay="0"/>
                                          </p:stCondLst>
                                        </p:cTn>
                                        <p:tgtEl>
                                          <p:spTgt spid="45"/>
                                        </p:tgtEl>
                                        <p:attrNameLst>
                                          <p:attrName>style.visibility</p:attrName>
                                        </p:attrNameLst>
                                      </p:cBhvr>
                                      <p:to>
                                        <p:strVal val="visible"/>
                                      </p:to>
                                    </p:set>
                                    <p:animEffect transition="in" filter="wipe(left)">
                                      <p:cBhvr>
                                        <p:cTn id="74" dur="100"/>
                                        <p:tgtEl>
                                          <p:spTgt spid="45"/>
                                        </p:tgtEl>
                                      </p:cBhvr>
                                    </p:animEffect>
                                  </p:childTnLst>
                                </p:cTn>
                              </p:par>
                            </p:childTnLst>
                          </p:cTn>
                        </p:par>
                        <p:par>
                          <p:cTn id="75" fill="hold">
                            <p:stCondLst>
                              <p:cond delay="1800"/>
                            </p:stCondLst>
                            <p:childTnLst>
                              <p:par>
                                <p:cTn id="76" presetID="22" presetClass="entr" presetSubtype="8" fill="hold" grpId="0" nodeType="afterEffect">
                                  <p:stCondLst>
                                    <p:cond delay="0"/>
                                  </p:stCondLst>
                                  <p:childTnLst>
                                    <p:set>
                                      <p:cBhvr>
                                        <p:cTn id="77" dur="1" fill="hold">
                                          <p:stCondLst>
                                            <p:cond delay="0"/>
                                          </p:stCondLst>
                                        </p:cTn>
                                        <p:tgtEl>
                                          <p:spTgt spid="47"/>
                                        </p:tgtEl>
                                        <p:attrNameLst>
                                          <p:attrName>style.visibility</p:attrName>
                                        </p:attrNameLst>
                                      </p:cBhvr>
                                      <p:to>
                                        <p:strVal val="visible"/>
                                      </p:to>
                                    </p:set>
                                    <p:animEffect transition="in" filter="wipe(left)">
                                      <p:cBhvr>
                                        <p:cTn id="78" dur="100"/>
                                        <p:tgtEl>
                                          <p:spTgt spid="47"/>
                                        </p:tgtEl>
                                      </p:cBhvr>
                                    </p:animEffect>
                                  </p:childTnLst>
                                </p:cTn>
                              </p:par>
                            </p:childTnLst>
                          </p:cTn>
                        </p:par>
                        <p:par>
                          <p:cTn id="79" fill="hold">
                            <p:stCondLst>
                              <p:cond delay="1900"/>
                            </p:stCondLst>
                            <p:childTnLst>
                              <p:par>
                                <p:cTn id="80" presetID="22" presetClass="entr" presetSubtype="8" fill="hold" grpId="0" nodeType="afterEffect">
                                  <p:stCondLst>
                                    <p:cond delay="0"/>
                                  </p:stCondLst>
                                  <p:childTnLst>
                                    <p:set>
                                      <p:cBhvr>
                                        <p:cTn id="81" dur="1" fill="hold">
                                          <p:stCondLst>
                                            <p:cond delay="0"/>
                                          </p:stCondLst>
                                        </p:cTn>
                                        <p:tgtEl>
                                          <p:spTgt spid="49"/>
                                        </p:tgtEl>
                                        <p:attrNameLst>
                                          <p:attrName>style.visibility</p:attrName>
                                        </p:attrNameLst>
                                      </p:cBhvr>
                                      <p:to>
                                        <p:strVal val="visible"/>
                                      </p:to>
                                    </p:set>
                                    <p:animEffect transition="in" filter="wipe(left)">
                                      <p:cBhvr>
                                        <p:cTn id="82" dur="1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8" grpId="0"/>
      <p:bldP spid="59" grpId="0" animBg="1"/>
      <p:bldP spid="62" grpId="0"/>
      <p:bldP spid="63" grpId="0" animBg="1"/>
      <p:bldP spid="66" grpId="0"/>
      <p:bldP spid="37" grpId="0" animBg="1"/>
      <p:bldP spid="39" grpId="0" animBg="1"/>
      <p:bldP spid="41" grpId="0" animBg="1"/>
      <p:bldP spid="43" grpId="0" animBg="1"/>
      <p:bldP spid="45" grpId="0" animBg="1"/>
      <p:bldP spid="47" grpId="0" animBg="1"/>
      <p:bldP spid="49" grpId="0" animBg="1"/>
      <p:bldP spid="35"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84826" y="500676"/>
            <a:ext cx="5686655" cy="4539025"/>
            <a:chOff x="227178" y="605914"/>
            <a:chExt cx="5006578" cy="3996196"/>
          </a:xfrm>
        </p:grpSpPr>
        <p:sp>
          <p:nvSpPr>
            <p:cNvPr id="5" name="Freeform 5"/>
            <p:cNvSpPr>
              <a:spLocks noEditPoints="1"/>
            </p:cNvSpPr>
            <p:nvPr/>
          </p:nvSpPr>
          <p:spPr bwMode="auto">
            <a:xfrm>
              <a:off x="2630405" y="4234713"/>
              <a:ext cx="136882" cy="59062"/>
            </a:xfrm>
            <a:custGeom>
              <a:avLst/>
              <a:gdLst>
                <a:gd name="T0" fmla="*/ 132 w 158"/>
                <a:gd name="T1" fmla="*/ 47 h 68"/>
                <a:gd name="T2" fmla="*/ 78 w 158"/>
                <a:gd name="T3" fmla="*/ 52 h 68"/>
                <a:gd name="T4" fmla="*/ 78 w 158"/>
                <a:gd name="T5" fmla="*/ 54 h 68"/>
                <a:gd name="T6" fmla="*/ 71 w 158"/>
                <a:gd name="T7" fmla="*/ 52 h 68"/>
                <a:gd name="T8" fmla="*/ 73 w 158"/>
                <a:gd name="T9" fmla="*/ 52 h 68"/>
                <a:gd name="T10" fmla="*/ 76 w 158"/>
                <a:gd name="T11" fmla="*/ 61 h 68"/>
                <a:gd name="T12" fmla="*/ 73 w 158"/>
                <a:gd name="T13" fmla="*/ 61 h 68"/>
                <a:gd name="T14" fmla="*/ 73 w 158"/>
                <a:gd name="T15" fmla="*/ 59 h 68"/>
                <a:gd name="T16" fmla="*/ 7 w 158"/>
                <a:gd name="T17" fmla="*/ 47 h 68"/>
                <a:gd name="T18" fmla="*/ 2 w 158"/>
                <a:gd name="T19" fmla="*/ 38 h 68"/>
                <a:gd name="T20" fmla="*/ 14 w 158"/>
                <a:gd name="T21" fmla="*/ 50 h 68"/>
                <a:gd name="T22" fmla="*/ 7 w 158"/>
                <a:gd name="T23" fmla="*/ 45 h 68"/>
                <a:gd name="T24" fmla="*/ 38 w 158"/>
                <a:gd name="T25" fmla="*/ 57 h 68"/>
                <a:gd name="T26" fmla="*/ 35 w 158"/>
                <a:gd name="T27" fmla="*/ 57 h 68"/>
                <a:gd name="T28" fmla="*/ 33 w 158"/>
                <a:gd name="T29" fmla="*/ 59 h 68"/>
                <a:gd name="T30" fmla="*/ 35 w 158"/>
                <a:gd name="T31" fmla="*/ 66 h 68"/>
                <a:gd name="T32" fmla="*/ 33 w 158"/>
                <a:gd name="T33" fmla="*/ 66 h 68"/>
                <a:gd name="T34" fmla="*/ 31 w 158"/>
                <a:gd name="T35" fmla="*/ 64 h 68"/>
                <a:gd name="T36" fmla="*/ 31 w 158"/>
                <a:gd name="T37" fmla="*/ 64 h 68"/>
                <a:gd name="T38" fmla="*/ 28 w 158"/>
                <a:gd name="T39" fmla="*/ 61 h 68"/>
                <a:gd name="T40" fmla="*/ 26 w 158"/>
                <a:gd name="T41" fmla="*/ 61 h 68"/>
                <a:gd name="T42" fmla="*/ 21 w 158"/>
                <a:gd name="T43" fmla="*/ 50 h 68"/>
                <a:gd name="T44" fmla="*/ 24 w 158"/>
                <a:gd name="T45" fmla="*/ 45 h 68"/>
                <a:gd name="T46" fmla="*/ 31 w 158"/>
                <a:gd name="T47" fmla="*/ 47 h 68"/>
                <a:gd name="T48" fmla="*/ 38 w 158"/>
                <a:gd name="T49" fmla="*/ 54 h 68"/>
                <a:gd name="T50" fmla="*/ 42 w 158"/>
                <a:gd name="T51" fmla="*/ 57 h 68"/>
                <a:gd name="T52" fmla="*/ 87 w 158"/>
                <a:gd name="T53" fmla="*/ 54 h 68"/>
                <a:gd name="T54" fmla="*/ 97 w 158"/>
                <a:gd name="T55" fmla="*/ 47 h 68"/>
                <a:gd name="T56" fmla="*/ 97 w 158"/>
                <a:gd name="T57" fmla="*/ 52 h 68"/>
                <a:gd name="T58" fmla="*/ 87 w 158"/>
                <a:gd name="T59" fmla="*/ 59 h 68"/>
                <a:gd name="T60" fmla="*/ 92 w 158"/>
                <a:gd name="T61" fmla="*/ 38 h 68"/>
                <a:gd name="T62" fmla="*/ 99 w 158"/>
                <a:gd name="T63" fmla="*/ 38 h 68"/>
                <a:gd name="T64" fmla="*/ 95 w 158"/>
                <a:gd name="T65" fmla="*/ 50 h 68"/>
                <a:gd name="T66" fmla="*/ 78 w 158"/>
                <a:gd name="T67" fmla="*/ 52 h 68"/>
                <a:gd name="T68" fmla="*/ 128 w 158"/>
                <a:gd name="T69" fmla="*/ 47 h 68"/>
                <a:gd name="T70" fmla="*/ 123 w 158"/>
                <a:gd name="T71" fmla="*/ 50 h 68"/>
                <a:gd name="T72" fmla="*/ 125 w 158"/>
                <a:gd name="T73" fmla="*/ 42 h 68"/>
                <a:gd name="T74" fmla="*/ 102 w 158"/>
                <a:gd name="T75" fmla="*/ 42 h 68"/>
                <a:gd name="T76" fmla="*/ 104 w 158"/>
                <a:gd name="T77" fmla="*/ 35 h 68"/>
                <a:gd name="T78" fmla="*/ 109 w 158"/>
                <a:gd name="T79" fmla="*/ 28 h 68"/>
                <a:gd name="T80" fmla="*/ 99 w 158"/>
                <a:gd name="T81" fmla="*/ 42 h 68"/>
                <a:gd name="T82" fmla="*/ 99 w 158"/>
                <a:gd name="T83" fmla="*/ 21 h 68"/>
                <a:gd name="T84" fmla="*/ 83 w 158"/>
                <a:gd name="T85" fmla="*/ 31 h 68"/>
                <a:gd name="T86" fmla="*/ 83 w 158"/>
                <a:gd name="T87" fmla="*/ 21 h 68"/>
                <a:gd name="T88" fmla="*/ 87 w 158"/>
                <a:gd name="T89" fmla="*/ 14 h 68"/>
                <a:gd name="T90" fmla="*/ 90 w 158"/>
                <a:gd name="T91" fmla="*/ 7 h 68"/>
                <a:gd name="T92" fmla="*/ 92 w 158"/>
                <a:gd name="T93" fmla="*/ 7 h 68"/>
                <a:gd name="T94" fmla="*/ 97 w 158"/>
                <a:gd name="T95" fmla="*/ 14 h 68"/>
                <a:gd name="T96" fmla="*/ 99 w 158"/>
                <a:gd name="T97" fmla="*/ 16 h 68"/>
                <a:gd name="T98" fmla="*/ 135 w 158"/>
                <a:gd name="T99" fmla="*/ 5 h 68"/>
                <a:gd name="T100" fmla="*/ 132 w 158"/>
                <a:gd name="T101" fmla="*/ 2 h 68"/>
                <a:gd name="T102" fmla="*/ 135 w 158"/>
                <a:gd name="T103" fmla="*/ 5 h 68"/>
                <a:gd name="T104" fmla="*/ 137 w 158"/>
                <a:gd name="T105" fmla="*/ 0 h 68"/>
                <a:gd name="T106" fmla="*/ 151 w 158"/>
                <a:gd name="T107" fmla="*/ 5 h 68"/>
                <a:gd name="T108" fmla="*/ 139 w 158"/>
                <a:gd name="T10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68">
                  <a:moveTo>
                    <a:pt x="135" y="42"/>
                  </a:moveTo>
                  <a:lnTo>
                    <a:pt x="135" y="42"/>
                  </a:lnTo>
                  <a:lnTo>
                    <a:pt x="137" y="42"/>
                  </a:lnTo>
                  <a:lnTo>
                    <a:pt x="137" y="45"/>
                  </a:lnTo>
                  <a:lnTo>
                    <a:pt x="135" y="45"/>
                  </a:lnTo>
                  <a:lnTo>
                    <a:pt x="132" y="47"/>
                  </a:lnTo>
                  <a:lnTo>
                    <a:pt x="132" y="47"/>
                  </a:lnTo>
                  <a:lnTo>
                    <a:pt x="132" y="45"/>
                  </a:lnTo>
                  <a:lnTo>
                    <a:pt x="132" y="45"/>
                  </a:lnTo>
                  <a:lnTo>
                    <a:pt x="135" y="42"/>
                  </a:lnTo>
                  <a:close/>
                  <a:moveTo>
                    <a:pt x="78" y="52"/>
                  </a:moveTo>
                  <a:lnTo>
                    <a:pt x="78" y="52"/>
                  </a:lnTo>
                  <a:lnTo>
                    <a:pt x="78" y="54"/>
                  </a:lnTo>
                  <a:lnTo>
                    <a:pt x="78" y="54"/>
                  </a:lnTo>
                  <a:lnTo>
                    <a:pt x="78" y="54"/>
                  </a:lnTo>
                  <a:lnTo>
                    <a:pt x="78" y="54"/>
                  </a:lnTo>
                  <a:lnTo>
                    <a:pt x="78" y="54"/>
                  </a:lnTo>
                  <a:lnTo>
                    <a:pt x="78" y="54"/>
                  </a:lnTo>
                  <a:lnTo>
                    <a:pt x="76" y="54"/>
                  </a:lnTo>
                  <a:lnTo>
                    <a:pt x="73" y="54"/>
                  </a:lnTo>
                  <a:lnTo>
                    <a:pt x="73" y="54"/>
                  </a:lnTo>
                  <a:lnTo>
                    <a:pt x="73" y="54"/>
                  </a:lnTo>
                  <a:lnTo>
                    <a:pt x="71" y="52"/>
                  </a:lnTo>
                  <a:lnTo>
                    <a:pt x="71" y="52"/>
                  </a:lnTo>
                  <a:lnTo>
                    <a:pt x="71" y="52"/>
                  </a:lnTo>
                  <a:lnTo>
                    <a:pt x="71" y="52"/>
                  </a:lnTo>
                  <a:lnTo>
                    <a:pt x="71" y="52"/>
                  </a:lnTo>
                  <a:lnTo>
                    <a:pt x="71" y="52"/>
                  </a:lnTo>
                  <a:lnTo>
                    <a:pt x="71" y="52"/>
                  </a:lnTo>
                  <a:lnTo>
                    <a:pt x="73" y="52"/>
                  </a:lnTo>
                  <a:lnTo>
                    <a:pt x="73" y="52"/>
                  </a:lnTo>
                  <a:lnTo>
                    <a:pt x="76" y="52"/>
                  </a:lnTo>
                  <a:lnTo>
                    <a:pt x="76" y="52"/>
                  </a:lnTo>
                  <a:lnTo>
                    <a:pt x="78" y="52"/>
                  </a:lnTo>
                  <a:close/>
                  <a:moveTo>
                    <a:pt x="76" y="61"/>
                  </a:moveTo>
                  <a:lnTo>
                    <a:pt x="76" y="61"/>
                  </a:lnTo>
                  <a:lnTo>
                    <a:pt x="76" y="61"/>
                  </a:lnTo>
                  <a:lnTo>
                    <a:pt x="76" y="64"/>
                  </a:lnTo>
                  <a:lnTo>
                    <a:pt x="76" y="64"/>
                  </a:lnTo>
                  <a:lnTo>
                    <a:pt x="76" y="61"/>
                  </a:lnTo>
                  <a:lnTo>
                    <a:pt x="73" y="61"/>
                  </a:lnTo>
                  <a:lnTo>
                    <a:pt x="73" y="61"/>
                  </a:lnTo>
                  <a:lnTo>
                    <a:pt x="71" y="61"/>
                  </a:lnTo>
                  <a:lnTo>
                    <a:pt x="71" y="59"/>
                  </a:lnTo>
                  <a:lnTo>
                    <a:pt x="71" y="57"/>
                  </a:lnTo>
                  <a:lnTo>
                    <a:pt x="71" y="57"/>
                  </a:lnTo>
                  <a:lnTo>
                    <a:pt x="73" y="59"/>
                  </a:lnTo>
                  <a:lnTo>
                    <a:pt x="73" y="59"/>
                  </a:lnTo>
                  <a:lnTo>
                    <a:pt x="76" y="61"/>
                  </a:lnTo>
                  <a:close/>
                  <a:moveTo>
                    <a:pt x="7" y="42"/>
                  </a:moveTo>
                  <a:lnTo>
                    <a:pt x="7" y="42"/>
                  </a:lnTo>
                  <a:lnTo>
                    <a:pt x="5" y="45"/>
                  </a:lnTo>
                  <a:lnTo>
                    <a:pt x="5" y="45"/>
                  </a:lnTo>
                  <a:lnTo>
                    <a:pt x="7" y="47"/>
                  </a:lnTo>
                  <a:lnTo>
                    <a:pt x="5" y="47"/>
                  </a:lnTo>
                  <a:lnTo>
                    <a:pt x="5" y="45"/>
                  </a:lnTo>
                  <a:lnTo>
                    <a:pt x="2" y="45"/>
                  </a:lnTo>
                  <a:lnTo>
                    <a:pt x="0" y="42"/>
                  </a:lnTo>
                  <a:lnTo>
                    <a:pt x="0" y="40"/>
                  </a:lnTo>
                  <a:lnTo>
                    <a:pt x="2" y="38"/>
                  </a:lnTo>
                  <a:lnTo>
                    <a:pt x="2" y="35"/>
                  </a:lnTo>
                  <a:lnTo>
                    <a:pt x="7" y="38"/>
                  </a:lnTo>
                  <a:lnTo>
                    <a:pt x="9" y="40"/>
                  </a:lnTo>
                  <a:lnTo>
                    <a:pt x="9" y="42"/>
                  </a:lnTo>
                  <a:lnTo>
                    <a:pt x="9" y="45"/>
                  </a:lnTo>
                  <a:lnTo>
                    <a:pt x="14" y="50"/>
                  </a:lnTo>
                  <a:lnTo>
                    <a:pt x="14" y="54"/>
                  </a:lnTo>
                  <a:lnTo>
                    <a:pt x="12" y="54"/>
                  </a:lnTo>
                  <a:lnTo>
                    <a:pt x="9" y="54"/>
                  </a:lnTo>
                  <a:lnTo>
                    <a:pt x="9" y="52"/>
                  </a:lnTo>
                  <a:lnTo>
                    <a:pt x="9" y="50"/>
                  </a:lnTo>
                  <a:lnTo>
                    <a:pt x="7" y="45"/>
                  </a:lnTo>
                  <a:lnTo>
                    <a:pt x="7" y="42"/>
                  </a:lnTo>
                  <a:lnTo>
                    <a:pt x="7" y="42"/>
                  </a:lnTo>
                  <a:close/>
                  <a:moveTo>
                    <a:pt x="38" y="57"/>
                  </a:moveTo>
                  <a:lnTo>
                    <a:pt x="38" y="57"/>
                  </a:lnTo>
                  <a:lnTo>
                    <a:pt x="38" y="57"/>
                  </a:lnTo>
                  <a:lnTo>
                    <a:pt x="38" y="57"/>
                  </a:lnTo>
                  <a:lnTo>
                    <a:pt x="40" y="57"/>
                  </a:lnTo>
                  <a:lnTo>
                    <a:pt x="40" y="59"/>
                  </a:lnTo>
                  <a:lnTo>
                    <a:pt x="38" y="59"/>
                  </a:lnTo>
                  <a:lnTo>
                    <a:pt x="38" y="57"/>
                  </a:lnTo>
                  <a:lnTo>
                    <a:pt x="35" y="54"/>
                  </a:lnTo>
                  <a:lnTo>
                    <a:pt x="35" y="57"/>
                  </a:lnTo>
                  <a:lnTo>
                    <a:pt x="35" y="57"/>
                  </a:lnTo>
                  <a:lnTo>
                    <a:pt x="35" y="57"/>
                  </a:lnTo>
                  <a:lnTo>
                    <a:pt x="38" y="59"/>
                  </a:lnTo>
                  <a:lnTo>
                    <a:pt x="38" y="59"/>
                  </a:lnTo>
                  <a:lnTo>
                    <a:pt x="35" y="59"/>
                  </a:lnTo>
                  <a:lnTo>
                    <a:pt x="33" y="59"/>
                  </a:lnTo>
                  <a:lnTo>
                    <a:pt x="33" y="59"/>
                  </a:lnTo>
                  <a:lnTo>
                    <a:pt x="33" y="57"/>
                  </a:lnTo>
                  <a:lnTo>
                    <a:pt x="33" y="59"/>
                  </a:lnTo>
                  <a:lnTo>
                    <a:pt x="35" y="64"/>
                  </a:lnTo>
                  <a:lnTo>
                    <a:pt x="35" y="66"/>
                  </a:lnTo>
                  <a:lnTo>
                    <a:pt x="35" y="66"/>
                  </a:lnTo>
                  <a:lnTo>
                    <a:pt x="35" y="64"/>
                  </a:lnTo>
                  <a:lnTo>
                    <a:pt x="35" y="64"/>
                  </a:lnTo>
                  <a:lnTo>
                    <a:pt x="33" y="66"/>
                  </a:lnTo>
                  <a:lnTo>
                    <a:pt x="33" y="68"/>
                  </a:lnTo>
                  <a:lnTo>
                    <a:pt x="33" y="66"/>
                  </a:lnTo>
                  <a:lnTo>
                    <a:pt x="33" y="66"/>
                  </a:lnTo>
                  <a:lnTo>
                    <a:pt x="31" y="66"/>
                  </a:lnTo>
                  <a:lnTo>
                    <a:pt x="31" y="66"/>
                  </a:lnTo>
                  <a:lnTo>
                    <a:pt x="31" y="66"/>
                  </a:lnTo>
                  <a:lnTo>
                    <a:pt x="31" y="66"/>
                  </a:lnTo>
                  <a:lnTo>
                    <a:pt x="31" y="66"/>
                  </a:lnTo>
                  <a:lnTo>
                    <a:pt x="31" y="64"/>
                  </a:lnTo>
                  <a:lnTo>
                    <a:pt x="31" y="64"/>
                  </a:lnTo>
                  <a:lnTo>
                    <a:pt x="33" y="64"/>
                  </a:lnTo>
                  <a:lnTo>
                    <a:pt x="33" y="64"/>
                  </a:lnTo>
                  <a:lnTo>
                    <a:pt x="33" y="64"/>
                  </a:lnTo>
                  <a:lnTo>
                    <a:pt x="31" y="64"/>
                  </a:lnTo>
                  <a:lnTo>
                    <a:pt x="31" y="64"/>
                  </a:lnTo>
                  <a:lnTo>
                    <a:pt x="31" y="61"/>
                  </a:lnTo>
                  <a:lnTo>
                    <a:pt x="31" y="61"/>
                  </a:lnTo>
                  <a:lnTo>
                    <a:pt x="31" y="64"/>
                  </a:lnTo>
                  <a:lnTo>
                    <a:pt x="31" y="64"/>
                  </a:lnTo>
                  <a:lnTo>
                    <a:pt x="28" y="61"/>
                  </a:lnTo>
                  <a:lnTo>
                    <a:pt x="28" y="61"/>
                  </a:lnTo>
                  <a:lnTo>
                    <a:pt x="28" y="61"/>
                  </a:lnTo>
                  <a:lnTo>
                    <a:pt x="28" y="61"/>
                  </a:lnTo>
                  <a:lnTo>
                    <a:pt x="28" y="61"/>
                  </a:lnTo>
                  <a:lnTo>
                    <a:pt x="28" y="64"/>
                  </a:lnTo>
                  <a:lnTo>
                    <a:pt x="28" y="64"/>
                  </a:lnTo>
                  <a:lnTo>
                    <a:pt x="26" y="61"/>
                  </a:lnTo>
                  <a:lnTo>
                    <a:pt x="24" y="57"/>
                  </a:lnTo>
                  <a:lnTo>
                    <a:pt x="21" y="57"/>
                  </a:lnTo>
                  <a:lnTo>
                    <a:pt x="19" y="52"/>
                  </a:lnTo>
                  <a:lnTo>
                    <a:pt x="16" y="52"/>
                  </a:lnTo>
                  <a:lnTo>
                    <a:pt x="19" y="50"/>
                  </a:lnTo>
                  <a:lnTo>
                    <a:pt x="21" y="50"/>
                  </a:lnTo>
                  <a:lnTo>
                    <a:pt x="21" y="47"/>
                  </a:lnTo>
                  <a:lnTo>
                    <a:pt x="21" y="47"/>
                  </a:lnTo>
                  <a:lnTo>
                    <a:pt x="21" y="47"/>
                  </a:lnTo>
                  <a:lnTo>
                    <a:pt x="24" y="45"/>
                  </a:lnTo>
                  <a:lnTo>
                    <a:pt x="24" y="45"/>
                  </a:lnTo>
                  <a:lnTo>
                    <a:pt x="24" y="45"/>
                  </a:lnTo>
                  <a:lnTo>
                    <a:pt x="24" y="47"/>
                  </a:lnTo>
                  <a:lnTo>
                    <a:pt x="28" y="50"/>
                  </a:lnTo>
                  <a:lnTo>
                    <a:pt x="28" y="50"/>
                  </a:lnTo>
                  <a:lnTo>
                    <a:pt x="31" y="50"/>
                  </a:lnTo>
                  <a:lnTo>
                    <a:pt x="31" y="47"/>
                  </a:lnTo>
                  <a:lnTo>
                    <a:pt x="31" y="47"/>
                  </a:lnTo>
                  <a:lnTo>
                    <a:pt x="33" y="50"/>
                  </a:lnTo>
                  <a:lnTo>
                    <a:pt x="35" y="50"/>
                  </a:lnTo>
                  <a:lnTo>
                    <a:pt x="35" y="52"/>
                  </a:lnTo>
                  <a:lnTo>
                    <a:pt x="33" y="52"/>
                  </a:lnTo>
                  <a:lnTo>
                    <a:pt x="35" y="54"/>
                  </a:lnTo>
                  <a:lnTo>
                    <a:pt x="38" y="54"/>
                  </a:lnTo>
                  <a:lnTo>
                    <a:pt x="38" y="54"/>
                  </a:lnTo>
                  <a:lnTo>
                    <a:pt x="40" y="54"/>
                  </a:lnTo>
                  <a:lnTo>
                    <a:pt x="40" y="54"/>
                  </a:lnTo>
                  <a:lnTo>
                    <a:pt x="40" y="57"/>
                  </a:lnTo>
                  <a:lnTo>
                    <a:pt x="40" y="57"/>
                  </a:lnTo>
                  <a:lnTo>
                    <a:pt x="42" y="57"/>
                  </a:lnTo>
                  <a:lnTo>
                    <a:pt x="38" y="57"/>
                  </a:lnTo>
                  <a:lnTo>
                    <a:pt x="38" y="57"/>
                  </a:lnTo>
                  <a:close/>
                  <a:moveTo>
                    <a:pt x="87" y="59"/>
                  </a:moveTo>
                  <a:lnTo>
                    <a:pt x="87" y="59"/>
                  </a:lnTo>
                  <a:lnTo>
                    <a:pt x="87" y="57"/>
                  </a:lnTo>
                  <a:lnTo>
                    <a:pt x="87" y="54"/>
                  </a:lnTo>
                  <a:lnTo>
                    <a:pt x="87" y="54"/>
                  </a:lnTo>
                  <a:lnTo>
                    <a:pt x="90" y="54"/>
                  </a:lnTo>
                  <a:lnTo>
                    <a:pt x="92" y="54"/>
                  </a:lnTo>
                  <a:lnTo>
                    <a:pt x="92" y="54"/>
                  </a:lnTo>
                  <a:lnTo>
                    <a:pt x="95" y="52"/>
                  </a:lnTo>
                  <a:lnTo>
                    <a:pt x="97" y="47"/>
                  </a:lnTo>
                  <a:lnTo>
                    <a:pt x="99" y="45"/>
                  </a:lnTo>
                  <a:lnTo>
                    <a:pt x="99" y="45"/>
                  </a:lnTo>
                  <a:lnTo>
                    <a:pt x="99" y="45"/>
                  </a:lnTo>
                  <a:lnTo>
                    <a:pt x="99" y="47"/>
                  </a:lnTo>
                  <a:lnTo>
                    <a:pt x="99" y="50"/>
                  </a:lnTo>
                  <a:lnTo>
                    <a:pt x="97" y="52"/>
                  </a:lnTo>
                  <a:lnTo>
                    <a:pt x="90" y="59"/>
                  </a:lnTo>
                  <a:lnTo>
                    <a:pt x="90" y="59"/>
                  </a:lnTo>
                  <a:lnTo>
                    <a:pt x="87" y="61"/>
                  </a:lnTo>
                  <a:lnTo>
                    <a:pt x="87" y="64"/>
                  </a:lnTo>
                  <a:lnTo>
                    <a:pt x="85" y="64"/>
                  </a:lnTo>
                  <a:lnTo>
                    <a:pt x="87" y="59"/>
                  </a:lnTo>
                  <a:close/>
                  <a:moveTo>
                    <a:pt x="87" y="47"/>
                  </a:moveTo>
                  <a:lnTo>
                    <a:pt x="87" y="47"/>
                  </a:lnTo>
                  <a:lnTo>
                    <a:pt x="90" y="45"/>
                  </a:lnTo>
                  <a:lnTo>
                    <a:pt x="90" y="42"/>
                  </a:lnTo>
                  <a:lnTo>
                    <a:pt x="92" y="42"/>
                  </a:lnTo>
                  <a:lnTo>
                    <a:pt x="92" y="38"/>
                  </a:lnTo>
                  <a:lnTo>
                    <a:pt x="95" y="38"/>
                  </a:lnTo>
                  <a:lnTo>
                    <a:pt x="95" y="40"/>
                  </a:lnTo>
                  <a:lnTo>
                    <a:pt x="95" y="38"/>
                  </a:lnTo>
                  <a:lnTo>
                    <a:pt x="97" y="35"/>
                  </a:lnTo>
                  <a:lnTo>
                    <a:pt x="97" y="38"/>
                  </a:lnTo>
                  <a:lnTo>
                    <a:pt x="99" y="38"/>
                  </a:lnTo>
                  <a:lnTo>
                    <a:pt x="99" y="38"/>
                  </a:lnTo>
                  <a:lnTo>
                    <a:pt x="99" y="38"/>
                  </a:lnTo>
                  <a:lnTo>
                    <a:pt x="99" y="38"/>
                  </a:lnTo>
                  <a:lnTo>
                    <a:pt x="97" y="42"/>
                  </a:lnTo>
                  <a:lnTo>
                    <a:pt x="95" y="47"/>
                  </a:lnTo>
                  <a:lnTo>
                    <a:pt x="95" y="50"/>
                  </a:lnTo>
                  <a:lnTo>
                    <a:pt x="92" y="50"/>
                  </a:lnTo>
                  <a:lnTo>
                    <a:pt x="92" y="52"/>
                  </a:lnTo>
                  <a:lnTo>
                    <a:pt x="90" y="52"/>
                  </a:lnTo>
                  <a:lnTo>
                    <a:pt x="85" y="50"/>
                  </a:lnTo>
                  <a:lnTo>
                    <a:pt x="80" y="52"/>
                  </a:lnTo>
                  <a:lnTo>
                    <a:pt x="78" y="52"/>
                  </a:lnTo>
                  <a:lnTo>
                    <a:pt x="78" y="50"/>
                  </a:lnTo>
                  <a:lnTo>
                    <a:pt x="83" y="50"/>
                  </a:lnTo>
                  <a:lnTo>
                    <a:pt x="85" y="47"/>
                  </a:lnTo>
                  <a:lnTo>
                    <a:pt x="87" y="47"/>
                  </a:lnTo>
                  <a:close/>
                  <a:moveTo>
                    <a:pt x="128" y="47"/>
                  </a:moveTo>
                  <a:lnTo>
                    <a:pt x="128" y="47"/>
                  </a:lnTo>
                  <a:lnTo>
                    <a:pt x="125" y="47"/>
                  </a:lnTo>
                  <a:lnTo>
                    <a:pt x="128" y="50"/>
                  </a:lnTo>
                  <a:lnTo>
                    <a:pt x="125" y="52"/>
                  </a:lnTo>
                  <a:lnTo>
                    <a:pt x="123" y="52"/>
                  </a:lnTo>
                  <a:lnTo>
                    <a:pt x="121" y="52"/>
                  </a:lnTo>
                  <a:lnTo>
                    <a:pt x="123" y="50"/>
                  </a:lnTo>
                  <a:lnTo>
                    <a:pt x="125" y="47"/>
                  </a:lnTo>
                  <a:lnTo>
                    <a:pt x="123" y="47"/>
                  </a:lnTo>
                  <a:lnTo>
                    <a:pt x="123" y="45"/>
                  </a:lnTo>
                  <a:lnTo>
                    <a:pt x="123" y="45"/>
                  </a:lnTo>
                  <a:lnTo>
                    <a:pt x="123" y="42"/>
                  </a:lnTo>
                  <a:lnTo>
                    <a:pt x="125" y="42"/>
                  </a:lnTo>
                  <a:lnTo>
                    <a:pt x="128" y="47"/>
                  </a:lnTo>
                  <a:lnTo>
                    <a:pt x="128" y="47"/>
                  </a:lnTo>
                  <a:lnTo>
                    <a:pt x="128" y="47"/>
                  </a:lnTo>
                  <a:lnTo>
                    <a:pt x="128" y="47"/>
                  </a:lnTo>
                  <a:close/>
                  <a:moveTo>
                    <a:pt x="102" y="42"/>
                  </a:moveTo>
                  <a:lnTo>
                    <a:pt x="102" y="42"/>
                  </a:lnTo>
                  <a:lnTo>
                    <a:pt x="102" y="42"/>
                  </a:lnTo>
                  <a:lnTo>
                    <a:pt x="102" y="40"/>
                  </a:lnTo>
                  <a:lnTo>
                    <a:pt x="102" y="40"/>
                  </a:lnTo>
                  <a:lnTo>
                    <a:pt x="102" y="38"/>
                  </a:lnTo>
                  <a:lnTo>
                    <a:pt x="104" y="38"/>
                  </a:lnTo>
                  <a:lnTo>
                    <a:pt x="104" y="35"/>
                  </a:lnTo>
                  <a:lnTo>
                    <a:pt x="104" y="33"/>
                  </a:lnTo>
                  <a:lnTo>
                    <a:pt x="104" y="33"/>
                  </a:lnTo>
                  <a:lnTo>
                    <a:pt x="104" y="31"/>
                  </a:lnTo>
                  <a:lnTo>
                    <a:pt x="106" y="31"/>
                  </a:lnTo>
                  <a:lnTo>
                    <a:pt x="109" y="28"/>
                  </a:lnTo>
                  <a:lnTo>
                    <a:pt x="109" y="28"/>
                  </a:lnTo>
                  <a:lnTo>
                    <a:pt x="109" y="28"/>
                  </a:lnTo>
                  <a:lnTo>
                    <a:pt x="109" y="28"/>
                  </a:lnTo>
                  <a:lnTo>
                    <a:pt x="104" y="38"/>
                  </a:lnTo>
                  <a:lnTo>
                    <a:pt x="104" y="40"/>
                  </a:lnTo>
                  <a:lnTo>
                    <a:pt x="102" y="45"/>
                  </a:lnTo>
                  <a:lnTo>
                    <a:pt x="99" y="42"/>
                  </a:lnTo>
                  <a:lnTo>
                    <a:pt x="102" y="42"/>
                  </a:lnTo>
                  <a:close/>
                  <a:moveTo>
                    <a:pt x="106" y="19"/>
                  </a:moveTo>
                  <a:lnTo>
                    <a:pt x="106" y="19"/>
                  </a:lnTo>
                  <a:lnTo>
                    <a:pt x="102" y="21"/>
                  </a:lnTo>
                  <a:lnTo>
                    <a:pt x="99" y="21"/>
                  </a:lnTo>
                  <a:lnTo>
                    <a:pt x="99" y="21"/>
                  </a:lnTo>
                  <a:lnTo>
                    <a:pt x="97" y="21"/>
                  </a:lnTo>
                  <a:lnTo>
                    <a:pt x="95" y="24"/>
                  </a:lnTo>
                  <a:lnTo>
                    <a:pt x="90" y="28"/>
                  </a:lnTo>
                  <a:lnTo>
                    <a:pt x="87" y="28"/>
                  </a:lnTo>
                  <a:lnTo>
                    <a:pt x="85" y="28"/>
                  </a:lnTo>
                  <a:lnTo>
                    <a:pt x="83" y="31"/>
                  </a:lnTo>
                  <a:lnTo>
                    <a:pt x="78" y="33"/>
                  </a:lnTo>
                  <a:lnTo>
                    <a:pt x="78" y="31"/>
                  </a:lnTo>
                  <a:lnTo>
                    <a:pt x="78" y="28"/>
                  </a:lnTo>
                  <a:lnTo>
                    <a:pt x="80" y="26"/>
                  </a:lnTo>
                  <a:lnTo>
                    <a:pt x="80" y="24"/>
                  </a:lnTo>
                  <a:lnTo>
                    <a:pt x="83" y="21"/>
                  </a:lnTo>
                  <a:lnTo>
                    <a:pt x="83" y="19"/>
                  </a:lnTo>
                  <a:lnTo>
                    <a:pt x="85" y="14"/>
                  </a:lnTo>
                  <a:lnTo>
                    <a:pt x="85" y="14"/>
                  </a:lnTo>
                  <a:lnTo>
                    <a:pt x="85" y="16"/>
                  </a:lnTo>
                  <a:lnTo>
                    <a:pt x="87" y="16"/>
                  </a:lnTo>
                  <a:lnTo>
                    <a:pt x="87" y="14"/>
                  </a:lnTo>
                  <a:lnTo>
                    <a:pt x="87" y="14"/>
                  </a:lnTo>
                  <a:lnTo>
                    <a:pt x="87" y="14"/>
                  </a:lnTo>
                  <a:lnTo>
                    <a:pt x="87" y="14"/>
                  </a:lnTo>
                  <a:lnTo>
                    <a:pt x="87" y="12"/>
                  </a:lnTo>
                  <a:lnTo>
                    <a:pt x="87" y="9"/>
                  </a:lnTo>
                  <a:lnTo>
                    <a:pt x="90" y="7"/>
                  </a:lnTo>
                  <a:lnTo>
                    <a:pt x="90" y="7"/>
                  </a:lnTo>
                  <a:lnTo>
                    <a:pt x="90" y="5"/>
                  </a:lnTo>
                  <a:lnTo>
                    <a:pt x="90" y="5"/>
                  </a:lnTo>
                  <a:lnTo>
                    <a:pt x="90" y="5"/>
                  </a:lnTo>
                  <a:lnTo>
                    <a:pt x="92" y="5"/>
                  </a:lnTo>
                  <a:lnTo>
                    <a:pt x="92" y="7"/>
                  </a:lnTo>
                  <a:lnTo>
                    <a:pt x="92" y="7"/>
                  </a:lnTo>
                  <a:lnTo>
                    <a:pt x="95" y="12"/>
                  </a:lnTo>
                  <a:lnTo>
                    <a:pt x="97" y="12"/>
                  </a:lnTo>
                  <a:lnTo>
                    <a:pt x="97" y="12"/>
                  </a:lnTo>
                  <a:lnTo>
                    <a:pt x="97" y="12"/>
                  </a:lnTo>
                  <a:lnTo>
                    <a:pt x="97" y="14"/>
                  </a:lnTo>
                  <a:lnTo>
                    <a:pt x="97" y="14"/>
                  </a:lnTo>
                  <a:lnTo>
                    <a:pt x="97" y="16"/>
                  </a:lnTo>
                  <a:lnTo>
                    <a:pt x="97" y="16"/>
                  </a:lnTo>
                  <a:lnTo>
                    <a:pt x="99" y="16"/>
                  </a:lnTo>
                  <a:lnTo>
                    <a:pt x="99" y="16"/>
                  </a:lnTo>
                  <a:lnTo>
                    <a:pt x="99" y="16"/>
                  </a:lnTo>
                  <a:lnTo>
                    <a:pt x="104" y="16"/>
                  </a:lnTo>
                  <a:lnTo>
                    <a:pt x="106" y="16"/>
                  </a:lnTo>
                  <a:lnTo>
                    <a:pt x="109" y="16"/>
                  </a:lnTo>
                  <a:lnTo>
                    <a:pt x="106" y="16"/>
                  </a:lnTo>
                  <a:lnTo>
                    <a:pt x="106" y="19"/>
                  </a:lnTo>
                  <a:close/>
                  <a:moveTo>
                    <a:pt x="135" y="5"/>
                  </a:moveTo>
                  <a:lnTo>
                    <a:pt x="135" y="5"/>
                  </a:lnTo>
                  <a:lnTo>
                    <a:pt x="121" y="7"/>
                  </a:lnTo>
                  <a:lnTo>
                    <a:pt x="123" y="7"/>
                  </a:lnTo>
                  <a:lnTo>
                    <a:pt x="123" y="5"/>
                  </a:lnTo>
                  <a:lnTo>
                    <a:pt x="132" y="2"/>
                  </a:lnTo>
                  <a:lnTo>
                    <a:pt x="132" y="2"/>
                  </a:lnTo>
                  <a:lnTo>
                    <a:pt x="135" y="2"/>
                  </a:lnTo>
                  <a:lnTo>
                    <a:pt x="135" y="2"/>
                  </a:lnTo>
                  <a:lnTo>
                    <a:pt x="135" y="2"/>
                  </a:lnTo>
                  <a:lnTo>
                    <a:pt x="135" y="2"/>
                  </a:lnTo>
                  <a:lnTo>
                    <a:pt x="135" y="5"/>
                  </a:lnTo>
                  <a:lnTo>
                    <a:pt x="135" y="5"/>
                  </a:lnTo>
                  <a:close/>
                  <a:moveTo>
                    <a:pt x="142" y="2"/>
                  </a:moveTo>
                  <a:lnTo>
                    <a:pt x="142" y="2"/>
                  </a:lnTo>
                  <a:lnTo>
                    <a:pt x="142" y="2"/>
                  </a:lnTo>
                  <a:lnTo>
                    <a:pt x="139" y="0"/>
                  </a:lnTo>
                  <a:lnTo>
                    <a:pt x="137" y="0"/>
                  </a:lnTo>
                  <a:lnTo>
                    <a:pt x="137" y="0"/>
                  </a:lnTo>
                  <a:lnTo>
                    <a:pt x="142" y="0"/>
                  </a:lnTo>
                  <a:lnTo>
                    <a:pt x="142" y="0"/>
                  </a:lnTo>
                  <a:lnTo>
                    <a:pt x="158" y="0"/>
                  </a:lnTo>
                  <a:lnTo>
                    <a:pt x="158" y="0"/>
                  </a:lnTo>
                  <a:lnTo>
                    <a:pt x="154" y="2"/>
                  </a:lnTo>
                  <a:lnTo>
                    <a:pt x="151" y="5"/>
                  </a:lnTo>
                  <a:lnTo>
                    <a:pt x="151" y="2"/>
                  </a:lnTo>
                  <a:lnTo>
                    <a:pt x="149" y="2"/>
                  </a:lnTo>
                  <a:lnTo>
                    <a:pt x="149" y="2"/>
                  </a:lnTo>
                  <a:lnTo>
                    <a:pt x="139" y="5"/>
                  </a:lnTo>
                  <a:lnTo>
                    <a:pt x="137" y="5"/>
                  </a:lnTo>
                  <a:lnTo>
                    <a:pt x="139" y="2"/>
                  </a:lnTo>
                  <a:lnTo>
                    <a:pt x="139" y="2"/>
                  </a:lnTo>
                  <a:lnTo>
                    <a:pt x="139" y="2"/>
                  </a:lnTo>
                  <a:lnTo>
                    <a:pt x="139" y="2"/>
                  </a:lnTo>
                  <a:lnTo>
                    <a:pt x="139" y="2"/>
                  </a:lnTo>
                  <a:lnTo>
                    <a:pt x="142" y="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noEditPoints="1"/>
            </p:cNvSpPr>
            <p:nvPr/>
          </p:nvSpPr>
          <p:spPr bwMode="auto">
            <a:xfrm>
              <a:off x="2630405" y="4234713"/>
              <a:ext cx="136882" cy="59062"/>
            </a:xfrm>
            <a:custGeom>
              <a:avLst/>
              <a:gdLst>
                <a:gd name="T0" fmla="*/ 132 w 158"/>
                <a:gd name="T1" fmla="*/ 47 h 68"/>
                <a:gd name="T2" fmla="*/ 78 w 158"/>
                <a:gd name="T3" fmla="*/ 52 h 68"/>
                <a:gd name="T4" fmla="*/ 78 w 158"/>
                <a:gd name="T5" fmla="*/ 54 h 68"/>
                <a:gd name="T6" fmla="*/ 71 w 158"/>
                <a:gd name="T7" fmla="*/ 52 h 68"/>
                <a:gd name="T8" fmla="*/ 73 w 158"/>
                <a:gd name="T9" fmla="*/ 52 h 68"/>
                <a:gd name="T10" fmla="*/ 76 w 158"/>
                <a:gd name="T11" fmla="*/ 61 h 68"/>
                <a:gd name="T12" fmla="*/ 73 w 158"/>
                <a:gd name="T13" fmla="*/ 61 h 68"/>
                <a:gd name="T14" fmla="*/ 73 w 158"/>
                <a:gd name="T15" fmla="*/ 59 h 68"/>
                <a:gd name="T16" fmla="*/ 7 w 158"/>
                <a:gd name="T17" fmla="*/ 47 h 68"/>
                <a:gd name="T18" fmla="*/ 2 w 158"/>
                <a:gd name="T19" fmla="*/ 38 h 68"/>
                <a:gd name="T20" fmla="*/ 14 w 158"/>
                <a:gd name="T21" fmla="*/ 50 h 68"/>
                <a:gd name="T22" fmla="*/ 7 w 158"/>
                <a:gd name="T23" fmla="*/ 45 h 68"/>
                <a:gd name="T24" fmla="*/ 38 w 158"/>
                <a:gd name="T25" fmla="*/ 57 h 68"/>
                <a:gd name="T26" fmla="*/ 35 w 158"/>
                <a:gd name="T27" fmla="*/ 57 h 68"/>
                <a:gd name="T28" fmla="*/ 33 w 158"/>
                <a:gd name="T29" fmla="*/ 59 h 68"/>
                <a:gd name="T30" fmla="*/ 35 w 158"/>
                <a:gd name="T31" fmla="*/ 66 h 68"/>
                <a:gd name="T32" fmla="*/ 33 w 158"/>
                <a:gd name="T33" fmla="*/ 66 h 68"/>
                <a:gd name="T34" fmla="*/ 31 w 158"/>
                <a:gd name="T35" fmla="*/ 64 h 68"/>
                <a:gd name="T36" fmla="*/ 31 w 158"/>
                <a:gd name="T37" fmla="*/ 64 h 68"/>
                <a:gd name="T38" fmla="*/ 28 w 158"/>
                <a:gd name="T39" fmla="*/ 61 h 68"/>
                <a:gd name="T40" fmla="*/ 26 w 158"/>
                <a:gd name="T41" fmla="*/ 61 h 68"/>
                <a:gd name="T42" fmla="*/ 21 w 158"/>
                <a:gd name="T43" fmla="*/ 50 h 68"/>
                <a:gd name="T44" fmla="*/ 24 w 158"/>
                <a:gd name="T45" fmla="*/ 45 h 68"/>
                <a:gd name="T46" fmla="*/ 31 w 158"/>
                <a:gd name="T47" fmla="*/ 47 h 68"/>
                <a:gd name="T48" fmla="*/ 38 w 158"/>
                <a:gd name="T49" fmla="*/ 54 h 68"/>
                <a:gd name="T50" fmla="*/ 42 w 158"/>
                <a:gd name="T51" fmla="*/ 57 h 68"/>
                <a:gd name="T52" fmla="*/ 87 w 158"/>
                <a:gd name="T53" fmla="*/ 54 h 68"/>
                <a:gd name="T54" fmla="*/ 97 w 158"/>
                <a:gd name="T55" fmla="*/ 47 h 68"/>
                <a:gd name="T56" fmla="*/ 97 w 158"/>
                <a:gd name="T57" fmla="*/ 52 h 68"/>
                <a:gd name="T58" fmla="*/ 87 w 158"/>
                <a:gd name="T59" fmla="*/ 59 h 68"/>
                <a:gd name="T60" fmla="*/ 92 w 158"/>
                <a:gd name="T61" fmla="*/ 38 h 68"/>
                <a:gd name="T62" fmla="*/ 99 w 158"/>
                <a:gd name="T63" fmla="*/ 38 h 68"/>
                <a:gd name="T64" fmla="*/ 95 w 158"/>
                <a:gd name="T65" fmla="*/ 50 h 68"/>
                <a:gd name="T66" fmla="*/ 78 w 158"/>
                <a:gd name="T67" fmla="*/ 52 h 68"/>
                <a:gd name="T68" fmla="*/ 128 w 158"/>
                <a:gd name="T69" fmla="*/ 47 h 68"/>
                <a:gd name="T70" fmla="*/ 123 w 158"/>
                <a:gd name="T71" fmla="*/ 50 h 68"/>
                <a:gd name="T72" fmla="*/ 125 w 158"/>
                <a:gd name="T73" fmla="*/ 42 h 68"/>
                <a:gd name="T74" fmla="*/ 102 w 158"/>
                <a:gd name="T75" fmla="*/ 42 h 68"/>
                <a:gd name="T76" fmla="*/ 104 w 158"/>
                <a:gd name="T77" fmla="*/ 35 h 68"/>
                <a:gd name="T78" fmla="*/ 109 w 158"/>
                <a:gd name="T79" fmla="*/ 28 h 68"/>
                <a:gd name="T80" fmla="*/ 99 w 158"/>
                <a:gd name="T81" fmla="*/ 42 h 68"/>
                <a:gd name="T82" fmla="*/ 99 w 158"/>
                <a:gd name="T83" fmla="*/ 21 h 68"/>
                <a:gd name="T84" fmla="*/ 83 w 158"/>
                <a:gd name="T85" fmla="*/ 31 h 68"/>
                <a:gd name="T86" fmla="*/ 83 w 158"/>
                <a:gd name="T87" fmla="*/ 21 h 68"/>
                <a:gd name="T88" fmla="*/ 87 w 158"/>
                <a:gd name="T89" fmla="*/ 14 h 68"/>
                <a:gd name="T90" fmla="*/ 90 w 158"/>
                <a:gd name="T91" fmla="*/ 7 h 68"/>
                <a:gd name="T92" fmla="*/ 92 w 158"/>
                <a:gd name="T93" fmla="*/ 7 h 68"/>
                <a:gd name="T94" fmla="*/ 97 w 158"/>
                <a:gd name="T95" fmla="*/ 14 h 68"/>
                <a:gd name="T96" fmla="*/ 99 w 158"/>
                <a:gd name="T97" fmla="*/ 16 h 68"/>
                <a:gd name="T98" fmla="*/ 135 w 158"/>
                <a:gd name="T99" fmla="*/ 5 h 68"/>
                <a:gd name="T100" fmla="*/ 132 w 158"/>
                <a:gd name="T101" fmla="*/ 2 h 68"/>
                <a:gd name="T102" fmla="*/ 135 w 158"/>
                <a:gd name="T103" fmla="*/ 5 h 68"/>
                <a:gd name="T104" fmla="*/ 137 w 158"/>
                <a:gd name="T105" fmla="*/ 0 h 68"/>
                <a:gd name="T106" fmla="*/ 151 w 158"/>
                <a:gd name="T107" fmla="*/ 5 h 68"/>
                <a:gd name="T108" fmla="*/ 139 w 158"/>
                <a:gd name="T10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68">
                  <a:moveTo>
                    <a:pt x="135" y="42"/>
                  </a:moveTo>
                  <a:lnTo>
                    <a:pt x="135" y="42"/>
                  </a:lnTo>
                  <a:lnTo>
                    <a:pt x="137" y="42"/>
                  </a:lnTo>
                  <a:lnTo>
                    <a:pt x="137" y="45"/>
                  </a:lnTo>
                  <a:lnTo>
                    <a:pt x="135" y="45"/>
                  </a:lnTo>
                  <a:lnTo>
                    <a:pt x="132" y="47"/>
                  </a:lnTo>
                  <a:lnTo>
                    <a:pt x="132" y="47"/>
                  </a:lnTo>
                  <a:lnTo>
                    <a:pt x="132" y="45"/>
                  </a:lnTo>
                  <a:lnTo>
                    <a:pt x="132" y="45"/>
                  </a:lnTo>
                  <a:lnTo>
                    <a:pt x="135" y="42"/>
                  </a:lnTo>
                  <a:moveTo>
                    <a:pt x="78" y="52"/>
                  </a:moveTo>
                  <a:lnTo>
                    <a:pt x="78" y="52"/>
                  </a:lnTo>
                  <a:lnTo>
                    <a:pt x="78" y="54"/>
                  </a:lnTo>
                  <a:lnTo>
                    <a:pt x="78" y="54"/>
                  </a:lnTo>
                  <a:lnTo>
                    <a:pt x="78" y="54"/>
                  </a:lnTo>
                  <a:lnTo>
                    <a:pt x="78" y="54"/>
                  </a:lnTo>
                  <a:lnTo>
                    <a:pt x="78" y="54"/>
                  </a:lnTo>
                  <a:lnTo>
                    <a:pt x="78" y="54"/>
                  </a:lnTo>
                  <a:lnTo>
                    <a:pt x="76" y="54"/>
                  </a:lnTo>
                  <a:lnTo>
                    <a:pt x="73" y="54"/>
                  </a:lnTo>
                  <a:lnTo>
                    <a:pt x="73" y="54"/>
                  </a:lnTo>
                  <a:lnTo>
                    <a:pt x="73" y="54"/>
                  </a:lnTo>
                  <a:lnTo>
                    <a:pt x="71" y="52"/>
                  </a:lnTo>
                  <a:lnTo>
                    <a:pt x="71" y="52"/>
                  </a:lnTo>
                  <a:lnTo>
                    <a:pt x="71" y="52"/>
                  </a:lnTo>
                  <a:lnTo>
                    <a:pt x="71" y="52"/>
                  </a:lnTo>
                  <a:lnTo>
                    <a:pt x="71" y="52"/>
                  </a:lnTo>
                  <a:lnTo>
                    <a:pt x="71" y="52"/>
                  </a:lnTo>
                  <a:lnTo>
                    <a:pt x="71" y="52"/>
                  </a:lnTo>
                  <a:lnTo>
                    <a:pt x="73" y="52"/>
                  </a:lnTo>
                  <a:lnTo>
                    <a:pt x="73" y="52"/>
                  </a:lnTo>
                  <a:lnTo>
                    <a:pt x="76" y="52"/>
                  </a:lnTo>
                  <a:lnTo>
                    <a:pt x="76" y="52"/>
                  </a:lnTo>
                  <a:lnTo>
                    <a:pt x="78" y="52"/>
                  </a:lnTo>
                  <a:moveTo>
                    <a:pt x="76" y="61"/>
                  </a:moveTo>
                  <a:lnTo>
                    <a:pt x="76" y="61"/>
                  </a:lnTo>
                  <a:lnTo>
                    <a:pt x="76" y="61"/>
                  </a:lnTo>
                  <a:lnTo>
                    <a:pt x="76" y="64"/>
                  </a:lnTo>
                  <a:lnTo>
                    <a:pt x="76" y="64"/>
                  </a:lnTo>
                  <a:lnTo>
                    <a:pt x="76" y="61"/>
                  </a:lnTo>
                  <a:lnTo>
                    <a:pt x="73" y="61"/>
                  </a:lnTo>
                  <a:lnTo>
                    <a:pt x="73" y="61"/>
                  </a:lnTo>
                  <a:lnTo>
                    <a:pt x="71" y="61"/>
                  </a:lnTo>
                  <a:lnTo>
                    <a:pt x="71" y="59"/>
                  </a:lnTo>
                  <a:lnTo>
                    <a:pt x="71" y="57"/>
                  </a:lnTo>
                  <a:lnTo>
                    <a:pt x="71" y="57"/>
                  </a:lnTo>
                  <a:lnTo>
                    <a:pt x="73" y="59"/>
                  </a:lnTo>
                  <a:lnTo>
                    <a:pt x="73" y="59"/>
                  </a:lnTo>
                  <a:lnTo>
                    <a:pt x="76" y="61"/>
                  </a:lnTo>
                  <a:moveTo>
                    <a:pt x="7" y="42"/>
                  </a:moveTo>
                  <a:lnTo>
                    <a:pt x="7" y="42"/>
                  </a:lnTo>
                  <a:lnTo>
                    <a:pt x="5" y="45"/>
                  </a:lnTo>
                  <a:lnTo>
                    <a:pt x="5" y="45"/>
                  </a:lnTo>
                  <a:lnTo>
                    <a:pt x="7" y="47"/>
                  </a:lnTo>
                  <a:lnTo>
                    <a:pt x="5" y="47"/>
                  </a:lnTo>
                  <a:lnTo>
                    <a:pt x="5" y="45"/>
                  </a:lnTo>
                  <a:lnTo>
                    <a:pt x="2" y="45"/>
                  </a:lnTo>
                  <a:lnTo>
                    <a:pt x="0" y="42"/>
                  </a:lnTo>
                  <a:lnTo>
                    <a:pt x="0" y="40"/>
                  </a:lnTo>
                  <a:lnTo>
                    <a:pt x="2" y="38"/>
                  </a:lnTo>
                  <a:lnTo>
                    <a:pt x="2" y="35"/>
                  </a:lnTo>
                  <a:lnTo>
                    <a:pt x="7" y="38"/>
                  </a:lnTo>
                  <a:lnTo>
                    <a:pt x="9" y="40"/>
                  </a:lnTo>
                  <a:lnTo>
                    <a:pt x="9" y="42"/>
                  </a:lnTo>
                  <a:lnTo>
                    <a:pt x="9" y="45"/>
                  </a:lnTo>
                  <a:lnTo>
                    <a:pt x="14" y="50"/>
                  </a:lnTo>
                  <a:lnTo>
                    <a:pt x="14" y="54"/>
                  </a:lnTo>
                  <a:lnTo>
                    <a:pt x="12" y="54"/>
                  </a:lnTo>
                  <a:lnTo>
                    <a:pt x="9" y="54"/>
                  </a:lnTo>
                  <a:lnTo>
                    <a:pt x="9" y="52"/>
                  </a:lnTo>
                  <a:lnTo>
                    <a:pt x="9" y="50"/>
                  </a:lnTo>
                  <a:lnTo>
                    <a:pt x="7" y="45"/>
                  </a:lnTo>
                  <a:lnTo>
                    <a:pt x="7" y="42"/>
                  </a:lnTo>
                  <a:lnTo>
                    <a:pt x="7" y="42"/>
                  </a:lnTo>
                  <a:moveTo>
                    <a:pt x="38" y="57"/>
                  </a:moveTo>
                  <a:lnTo>
                    <a:pt x="38" y="57"/>
                  </a:lnTo>
                  <a:lnTo>
                    <a:pt x="38" y="57"/>
                  </a:lnTo>
                  <a:lnTo>
                    <a:pt x="38" y="57"/>
                  </a:lnTo>
                  <a:lnTo>
                    <a:pt x="40" y="57"/>
                  </a:lnTo>
                  <a:lnTo>
                    <a:pt x="40" y="59"/>
                  </a:lnTo>
                  <a:lnTo>
                    <a:pt x="38" y="59"/>
                  </a:lnTo>
                  <a:lnTo>
                    <a:pt x="38" y="57"/>
                  </a:lnTo>
                  <a:lnTo>
                    <a:pt x="35" y="54"/>
                  </a:lnTo>
                  <a:lnTo>
                    <a:pt x="35" y="57"/>
                  </a:lnTo>
                  <a:lnTo>
                    <a:pt x="35" y="57"/>
                  </a:lnTo>
                  <a:lnTo>
                    <a:pt x="35" y="57"/>
                  </a:lnTo>
                  <a:lnTo>
                    <a:pt x="38" y="59"/>
                  </a:lnTo>
                  <a:lnTo>
                    <a:pt x="38" y="59"/>
                  </a:lnTo>
                  <a:lnTo>
                    <a:pt x="35" y="59"/>
                  </a:lnTo>
                  <a:lnTo>
                    <a:pt x="33" y="59"/>
                  </a:lnTo>
                  <a:lnTo>
                    <a:pt x="33" y="59"/>
                  </a:lnTo>
                  <a:lnTo>
                    <a:pt x="33" y="57"/>
                  </a:lnTo>
                  <a:lnTo>
                    <a:pt x="33" y="59"/>
                  </a:lnTo>
                  <a:lnTo>
                    <a:pt x="35" y="64"/>
                  </a:lnTo>
                  <a:lnTo>
                    <a:pt x="35" y="66"/>
                  </a:lnTo>
                  <a:lnTo>
                    <a:pt x="35" y="66"/>
                  </a:lnTo>
                  <a:lnTo>
                    <a:pt x="35" y="64"/>
                  </a:lnTo>
                  <a:lnTo>
                    <a:pt x="35" y="64"/>
                  </a:lnTo>
                  <a:lnTo>
                    <a:pt x="33" y="66"/>
                  </a:lnTo>
                  <a:lnTo>
                    <a:pt x="33" y="68"/>
                  </a:lnTo>
                  <a:lnTo>
                    <a:pt x="33" y="66"/>
                  </a:lnTo>
                  <a:lnTo>
                    <a:pt x="33" y="66"/>
                  </a:lnTo>
                  <a:lnTo>
                    <a:pt x="31" y="66"/>
                  </a:lnTo>
                  <a:lnTo>
                    <a:pt x="31" y="66"/>
                  </a:lnTo>
                  <a:lnTo>
                    <a:pt x="31" y="66"/>
                  </a:lnTo>
                  <a:lnTo>
                    <a:pt x="31" y="66"/>
                  </a:lnTo>
                  <a:lnTo>
                    <a:pt x="31" y="66"/>
                  </a:lnTo>
                  <a:lnTo>
                    <a:pt x="31" y="64"/>
                  </a:lnTo>
                  <a:lnTo>
                    <a:pt x="31" y="64"/>
                  </a:lnTo>
                  <a:lnTo>
                    <a:pt x="33" y="64"/>
                  </a:lnTo>
                  <a:lnTo>
                    <a:pt x="33" y="64"/>
                  </a:lnTo>
                  <a:lnTo>
                    <a:pt x="33" y="64"/>
                  </a:lnTo>
                  <a:lnTo>
                    <a:pt x="31" y="64"/>
                  </a:lnTo>
                  <a:lnTo>
                    <a:pt x="31" y="64"/>
                  </a:lnTo>
                  <a:lnTo>
                    <a:pt x="31" y="61"/>
                  </a:lnTo>
                  <a:lnTo>
                    <a:pt x="31" y="61"/>
                  </a:lnTo>
                  <a:lnTo>
                    <a:pt x="31" y="64"/>
                  </a:lnTo>
                  <a:lnTo>
                    <a:pt x="31" y="64"/>
                  </a:lnTo>
                  <a:lnTo>
                    <a:pt x="28" y="61"/>
                  </a:lnTo>
                  <a:lnTo>
                    <a:pt x="28" y="61"/>
                  </a:lnTo>
                  <a:lnTo>
                    <a:pt x="28" y="61"/>
                  </a:lnTo>
                  <a:lnTo>
                    <a:pt x="28" y="61"/>
                  </a:lnTo>
                  <a:lnTo>
                    <a:pt x="28" y="61"/>
                  </a:lnTo>
                  <a:lnTo>
                    <a:pt x="28" y="64"/>
                  </a:lnTo>
                  <a:lnTo>
                    <a:pt x="28" y="64"/>
                  </a:lnTo>
                  <a:lnTo>
                    <a:pt x="26" y="61"/>
                  </a:lnTo>
                  <a:lnTo>
                    <a:pt x="24" y="57"/>
                  </a:lnTo>
                  <a:lnTo>
                    <a:pt x="21" y="57"/>
                  </a:lnTo>
                  <a:lnTo>
                    <a:pt x="19" y="52"/>
                  </a:lnTo>
                  <a:lnTo>
                    <a:pt x="16" y="52"/>
                  </a:lnTo>
                  <a:lnTo>
                    <a:pt x="19" y="50"/>
                  </a:lnTo>
                  <a:lnTo>
                    <a:pt x="21" y="50"/>
                  </a:lnTo>
                  <a:lnTo>
                    <a:pt x="21" y="47"/>
                  </a:lnTo>
                  <a:lnTo>
                    <a:pt x="21" y="47"/>
                  </a:lnTo>
                  <a:lnTo>
                    <a:pt x="21" y="47"/>
                  </a:lnTo>
                  <a:lnTo>
                    <a:pt x="24" y="45"/>
                  </a:lnTo>
                  <a:lnTo>
                    <a:pt x="24" y="45"/>
                  </a:lnTo>
                  <a:lnTo>
                    <a:pt x="24" y="45"/>
                  </a:lnTo>
                  <a:lnTo>
                    <a:pt x="24" y="47"/>
                  </a:lnTo>
                  <a:lnTo>
                    <a:pt x="28" y="50"/>
                  </a:lnTo>
                  <a:lnTo>
                    <a:pt x="28" y="50"/>
                  </a:lnTo>
                  <a:lnTo>
                    <a:pt x="31" y="50"/>
                  </a:lnTo>
                  <a:lnTo>
                    <a:pt x="31" y="47"/>
                  </a:lnTo>
                  <a:lnTo>
                    <a:pt x="31" y="47"/>
                  </a:lnTo>
                  <a:lnTo>
                    <a:pt x="33" y="50"/>
                  </a:lnTo>
                  <a:lnTo>
                    <a:pt x="35" y="50"/>
                  </a:lnTo>
                  <a:lnTo>
                    <a:pt x="35" y="52"/>
                  </a:lnTo>
                  <a:lnTo>
                    <a:pt x="33" y="52"/>
                  </a:lnTo>
                  <a:lnTo>
                    <a:pt x="35" y="54"/>
                  </a:lnTo>
                  <a:lnTo>
                    <a:pt x="38" y="54"/>
                  </a:lnTo>
                  <a:lnTo>
                    <a:pt x="38" y="54"/>
                  </a:lnTo>
                  <a:lnTo>
                    <a:pt x="40" y="54"/>
                  </a:lnTo>
                  <a:lnTo>
                    <a:pt x="40" y="54"/>
                  </a:lnTo>
                  <a:lnTo>
                    <a:pt x="40" y="57"/>
                  </a:lnTo>
                  <a:lnTo>
                    <a:pt x="40" y="57"/>
                  </a:lnTo>
                  <a:lnTo>
                    <a:pt x="42" y="57"/>
                  </a:lnTo>
                  <a:lnTo>
                    <a:pt x="38" y="57"/>
                  </a:lnTo>
                  <a:lnTo>
                    <a:pt x="38" y="57"/>
                  </a:lnTo>
                  <a:moveTo>
                    <a:pt x="87" y="59"/>
                  </a:moveTo>
                  <a:lnTo>
                    <a:pt x="87" y="59"/>
                  </a:lnTo>
                  <a:lnTo>
                    <a:pt x="87" y="57"/>
                  </a:lnTo>
                  <a:lnTo>
                    <a:pt x="87" y="54"/>
                  </a:lnTo>
                  <a:lnTo>
                    <a:pt x="87" y="54"/>
                  </a:lnTo>
                  <a:lnTo>
                    <a:pt x="90" y="54"/>
                  </a:lnTo>
                  <a:lnTo>
                    <a:pt x="92" y="54"/>
                  </a:lnTo>
                  <a:lnTo>
                    <a:pt x="92" y="54"/>
                  </a:lnTo>
                  <a:lnTo>
                    <a:pt x="95" y="52"/>
                  </a:lnTo>
                  <a:lnTo>
                    <a:pt x="97" y="47"/>
                  </a:lnTo>
                  <a:lnTo>
                    <a:pt x="99" y="45"/>
                  </a:lnTo>
                  <a:lnTo>
                    <a:pt x="99" y="45"/>
                  </a:lnTo>
                  <a:lnTo>
                    <a:pt x="99" y="45"/>
                  </a:lnTo>
                  <a:lnTo>
                    <a:pt x="99" y="47"/>
                  </a:lnTo>
                  <a:lnTo>
                    <a:pt x="99" y="50"/>
                  </a:lnTo>
                  <a:lnTo>
                    <a:pt x="97" y="52"/>
                  </a:lnTo>
                  <a:lnTo>
                    <a:pt x="90" y="59"/>
                  </a:lnTo>
                  <a:lnTo>
                    <a:pt x="90" y="59"/>
                  </a:lnTo>
                  <a:lnTo>
                    <a:pt x="87" y="61"/>
                  </a:lnTo>
                  <a:lnTo>
                    <a:pt x="87" y="64"/>
                  </a:lnTo>
                  <a:lnTo>
                    <a:pt x="85" y="64"/>
                  </a:lnTo>
                  <a:lnTo>
                    <a:pt x="87" y="59"/>
                  </a:lnTo>
                  <a:moveTo>
                    <a:pt x="87" y="47"/>
                  </a:moveTo>
                  <a:lnTo>
                    <a:pt x="87" y="47"/>
                  </a:lnTo>
                  <a:lnTo>
                    <a:pt x="90" y="45"/>
                  </a:lnTo>
                  <a:lnTo>
                    <a:pt x="90" y="42"/>
                  </a:lnTo>
                  <a:lnTo>
                    <a:pt x="92" y="42"/>
                  </a:lnTo>
                  <a:lnTo>
                    <a:pt x="92" y="38"/>
                  </a:lnTo>
                  <a:lnTo>
                    <a:pt x="95" y="38"/>
                  </a:lnTo>
                  <a:lnTo>
                    <a:pt x="95" y="40"/>
                  </a:lnTo>
                  <a:lnTo>
                    <a:pt x="95" y="38"/>
                  </a:lnTo>
                  <a:lnTo>
                    <a:pt x="97" y="35"/>
                  </a:lnTo>
                  <a:lnTo>
                    <a:pt x="97" y="38"/>
                  </a:lnTo>
                  <a:lnTo>
                    <a:pt x="99" y="38"/>
                  </a:lnTo>
                  <a:lnTo>
                    <a:pt x="99" y="38"/>
                  </a:lnTo>
                  <a:lnTo>
                    <a:pt x="99" y="38"/>
                  </a:lnTo>
                  <a:lnTo>
                    <a:pt x="99" y="38"/>
                  </a:lnTo>
                  <a:lnTo>
                    <a:pt x="97" y="42"/>
                  </a:lnTo>
                  <a:lnTo>
                    <a:pt x="95" y="47"/>
                  </a:lnTo>
                  <a:lnTo>
                    <a:pt x="95" y="50"/>
                  </a:lnTo>
                  <a:lnTo>
                    <a:pt x="92" y="50"/>
                  </a:lnTo>
                  <a:lnTo>
                    <a:pt x="92" y="52"/>
                  </a:lnTo>
                  <a:lnTo>
                    <a:pt x="90" y="52"/>
                  </a:lnTo>
                  <a:lnTo>
                    <a:pt x="85" y="50"/>
                  </a:lnTo>
                  <a:lnTo>
                    <a:pt x="80" y="52"/>
                  </a:lnTo>
                  <a:lnTo>
                    <a:pt x="78" y="52"/>
                  </a:lnTo>
                  <a:lnTo>
                    <a:pt x="78" y="50"/>
                  </a:lnTo>
                  <a:lnTo>
                    <a:pt x="83" y="50"/>
                  </a:lnTo>
                  <a:lnTo>
                    <a:pt x="85" y="47"/>
                  </a:lnTo>
                  <a:lnTo>
                    <a:pt x="87" y="47"/>
                  </a:lnTo>
                  <a:moveTo>
                    <a:pt x="128" y="47"/>
                  </a:moveTo>
                  <a:lnTo>
                    <a:pt x="128" y="47"/>
                  </a:lnTo>
                  <a:lnTo>
                    <a:pt x="125" y="47"/>
                  </a:lnTo>
                  <a:lnTo>
                    <a:pt x="128" y="50"/>
                  </a:lnTo>
                  <a:lnTo>
                    <a:pt x="125" y="52"/>
                  </a:lnTo>
                  <a:lnTo>
                    <a:pt x="123" y="52"/>
                  </a:lnTo>
                  <a:lnTo>
                    <a:pt x="121" y="52"/>
                  </a:lnTo>
                  <a:lnTo>
                    <a:pt x="123" y="50"/>
                  </a:lnTo>
                  <a:lnTo>
                    <a:pt x="125" y="47"/>
                  </a:lnTo>
                  <a:lnTo>
                    <a:pt x="123" y="47"/>
                  </a:lnTo>
                  <a:lnTo>
                    <a:pt x="123" y="45"/>
                  </a:lnTo>
                  <a:lnTo>
                    <a:pt x="123" y="45"/>
                  </a:lnTo>
                  <a:lnTo>
                    <a:pt x="123" y="42"/>
                  </a:lnTo>
                  <a:lnTo>
                    <a:pt x="125" y="42"/>
                  </a:lnTo>
                  <a:lnTo>
                    <a:pt x="128" y="47"/>
                  </a:lnTo>
                  <a:lnTo>
                    <a:pt x="128" y="47"/>
                  </a:lnTo>
                  <a:lnTo>
                    <a:pt x="128" y="47"/>
                  </a:lnTo>
                  <a:lnTo>
                    <a:pt x="128" y="47"/>
                  </a:lnTo>
                  <a:moveTo>
                    <a:pt x="102" y="42"/>
                  </a:moveTo>
                  <a:lnTo>
                    <a:pt x="102" y="42"/>
                  </a:lnTo>
                  <a:lnTo>
                    <a:pt x="102" y="42"/>
                  </a:lnTo>
                  <a:lnTo>
                    <a:pt x="102" y="40"/>
                  </a:lnTo>
                  <a:lnTo>
                    <a:pt x="102" y="40"/>
                  </a:lnTo>
                  <a:lnTo>
                    <a:pt x="102" y="38"/>
                  </a:lnTo>
                  <a:lnTo>
                    <a:pt x="104" y="38"/>
                  </a:lnTo>
                  <a:lnTo>
                    <a:pt x="104" y="35"/>
                  </a:lnTo>
                  <a:lnTo>
                    <a:pt x="104" y="33"/>
                  </a:lnTo>
                  <a:lnTo>
                    <a:pt x="104" y="33"/>
                  </a:lnTo>
                  <a:lnTo>
                    <a:pt x="104" y="31"/>
                  </a:lnTo>
                  <a:lnTo>
                    <a:pt x="106" y="31"/>
                  </a:lnTo>
                  <a:lnTo>
                    <a:pt x="109" y="28"/>
                  </a:lnTo>
                  <a:lnTo>
                    <a:pt x="109" y="28"/>
                  </a:lnTo>
                  <a:lnTo>
                    <a:pt x="109" y="28"/>
                  </a:lnTo>
                  <a:lnTo>
                    <a:pt x="109" y="28"/>
                  </a:lnTo>
                  <a:lnTo>
                    <a:pt x="104" y="38"/>
                  </a:lnTo>
                  <a:lnTo>
                    <a:pt x="104" y="40"/>
                  </a:lnTo>
                  <a:lnTo>
                    <a:pt x="102" y="45"/>
                  </a:lnTo>
                  <a:lnTo>
                    <a:pt x="99" y="42"/>
                  </a:lnTo>
                  <a:lnTo>
                    <a:pt x="102" y="42"/>
                  </a:lnTo>
                  <a:moveTo>
                    <a:pt x="106" y="19"/>
                  </a:moveTo>
                  <a:lnTo>
                    <a:pt x="106" y="19"/>
                  </a:lnTo>
                  <a:lnTo>
                    <a:pt x="102" y="21"/>
                  </a:lnTo>
                  <a:lnTo>
                    <a:pt x="99" y="21"/>
                  </a:lnTo>
                  <a:lnTo>
                    <a:pt x="99" y="21"/>
                  </a:lnTo>
                  <a:lnTo>
                    <a:pt x="97" y="21"/>
                  </a:lnTo>
                  <a:lnTo>
                    <a:pt x="95" y="24"/>
                  </a:lnTo>
                  <a:lnTo>
                    <a:pt x="90" y="28"/>
                  </a:lnTo>
                  <a:lnTo>
                    <a:pt x="87" y="28"/>
                  </a:lnTo>
                  <a:lnTo>
                    <a:pt x="85" y="28"/>
                  </a:lnTo>
                  <a:lnTo>
                    <a:pt x="83" y="31"/>
                  </a:lnTo>
                  <a:lnTo>
                    <a:pt x="78" y="33"/>
                  </a:lnTo>
                  <a:lnTo>
                    <a:pt x="78" y="31"/>
                  </a:lnTo>
                  <a:lnTo>
                    <a:pt x="78" y="28"/>
                  </a:lnTo>
                  <a:lnTo>
                    <a:pt x="80" y="26"/>
                  </a:lnTo>
                  <a:lnTo>
                    <a:pt x="80" y="24"/>
                  </a:lnTo>
                  <a:lnTo>
                    <a:pt x="83" y="21"/>
                  </a:lnTo>
                  <a:lnTo>
                    <a:pt x="83" y="19"/>
                  </a:lnTo>
                  <a:lnTo>
                    <a:pt x="85" y="14"/>
                  </a:lnTo>
                  <a:lnTo>
                    <a:pt x="85" y="14"/>
                  </a:lnTo>
                  <a:lnTo>
                    <a:pt x="85" y="16"/>
                  </a:lnTo>
                  <a:lnTo>
                    <a:pt x="87" y="16"/>
                  </a:lnTo>
                  <a:lnTo>
                    <a:pt x="87" y="14"/>
                  </a:lnTo>
                  <a:lnTo>
                    <a:pt x="87" y="14"/>
                  </a:lnTo>
                  <a:lnTo>
                    <a:pt x="87" y="14"/>
                  </a:lnTo>
                  <a:lnTo>
                    <a:pt x="87" y="14"/>
                  </a:lnTo>
                  <a:lnTo>
                    <a:pt x="87" y="12"/>
                  </a:lnTo>
                  <a:lnTo>
                    <a:pt x="87" y="9"/>
                  </a:lnTo>
                  <a:lnTo>
                    <a:pt x="90" y="7"/>
                  </a:lnTo>
                  <a:lnTo>
                    <a:pt x="90" y="7"/>
                  </a:lnTo>
                  <a:lnTo>
                    <a:pt x="90" y="5"/>
                  </a:lnTo>
                  <a:lnTo>
                    <a:pt x="90" y="5"/>
                  </a:lnTo>
                  <a:lnTo>
                    <a:pt x="90" y="5"/>
                  </a:lnTo>
                  <a:lnTo>
                    <a:pt x="92" y="5"/>
                  </a:lnTo>
                  <a:lnTo>
                    <a:pt x="92" y="7"/>
                  </a:lnTo>
                  <a:lnTo>
                    <a:pt x="92" y="7"/>
                  </a:lnTo>
                  <a:lnTo>
                    <a:pt x="95" y="12"/>
                  </a:lnTo>
                  <a:lnTo>
                    <a:pt x="97" y="12"/>
                  </a:lnTo>
                  <a:lnTo>
                    <a:pt x="97" y="12"/>
                  </a:lnTo>
                  <a:lnTo>
                    <a:pt x="97" y="12"/>
                  </a:lnTo>
                  <a:lnTo>
                    <a:pt x="97" y="14"/>
                  </a:lnTo>
                  <a:lnTo>
                    <a:pt x="97" y="14"/>
                  </a:lnTo>
                  <a:lnTo>
                    <a:pt x="97" y="16"/>
                  </a:lnTo>
                  <a:lnTo>
                    <a:pt x="97" y="16"/>
                  </a:lnTo>
                  <a:lnTo>
                    <a:pt x="99" y="16"/>
                  </a:lnTo>
                  <a:lnTo>
                    <a:pt x="99" y="16"/>
                  </a:lnTo>
                  <a:lnTo>
                    <a:pt x="99" y="16"/>
                  </a:lnTo>
                  <a:lnTo>
                    <a:pt x="104" y="16"/>
                  </a:lnTo>
                  <a:lnTo>
                    <a:pt x="106" y="16"/>
                  </a:lnTo>
                  <a:lnTo>
                    <a:pt x="109" y="16"/>
                  </a:lnTo>
                  <a:lnTo>
                    <a:pt x="106" y="16"/>
                  </a:lnTo>
                  <a:lnTo>
                    <a:pt x="106" y="19"/>
                  </a:lnTo>
                  <a:moveTo>
                    <a:pt x="135" y="5"/>
                  </a:moveTo>
                  <a:lnTo>
                    <a:pt x="135" y="5"/>
                  </a:lnTo>
                  <a:lnTo>
                    <a:pt x="121" y="7"/>
                  </a:lnTo>
                  <a:lnTo>
                    <a:pt x="123" y="7"/>
                  </a:lnTo>
                  <a:lnTo>
                    <a:pt x="123" y="5"/>
                  </a:lnTo>
                  <a:lnTo>
                    <a:pt x="132" y="2"/>
                  </a:lnTo>
                  <a:lnTo>
                    <a:pt x="132" y="2"/>
                  </a:lnTo>
                  <a:lnTo>
                    <a:pt x="135" y="2"/>
                  </a:lnTo>
                  <a:lnTo>
                    <a:pt x="135" y="2"/>
                  </a:lnTo>
                  <a:lnTo>
                    <a:pt x="135" y="2"/>
                  </a:lnTo>
                  <a:lnTo>
                    <a:pt x="135" y="2"/>
                  </a:lnTo>
                  <a:lnTo>
                    <a:pt x="135" y="5"/>
                  </a:lnTo>
                  <a:lnTo>
                    <a:pt x="135" y="5"/>
                  </a:lnTo>
                  <a:moveTo>
                    <a:pt x="142" y="2"/>
                  </a:moveTo>
                  <a:lnTo>
                    <a:pt x="142" y="2"/>
                  </a:lnTo>
                  <a:lnTo>
                    <a:pt x="142" y="2"/>
                  </a:lnTo>
                  <a:lnTo>
                    <a:pt x="139" y="0"/>
                  </a:lnTo>
                  <a:lnTo>
                    <a:pt x="137" y="0"/>
                  </a:lnTo>
                  <a:lnTo>
                    <a:pt x="137" y="0"/>
                  </a:lnTo>
                  <a:lnTo>
                    <a:pt x="142" y="0"/>
                  </a:lnTo>
                  <a:lnTo>
                    <a:pt x="142" y="0"/>
                  </a:lnTo>
                  <a:lnTo>
                    <a:pt x="158" y="0"/>
                  </a:lnTo>
                  <a:lnTo>
                    <a:pt x="158" y="0"/>
                  </a:lnTo>
                  <a:lnTo>
                    <a:pt x="154" y="2"/>
                  </a:lnTo>
                  <a:lnTo>
                    <a:pt x="151" y="5"/>
                  </a:lnTo>
                  <a:lnTo>
                    <a:pt x="151" y="2"/>
                  </a:lnTo>
                  <a:lnTo>
                    <a:pt x="149" y="2"/>
                  </a:lnTo>
                  <a:lnTo>
                    <a:pt x="149" y="2"/>
                  </a:lnTo>
                  <a:lnTo>
                    <a:pt x="139" y="5"/>
                  </a:lnTo>
                  <a:lnTo>
                    <a:pt x="137" y="5"/>
                  </a:lnTo>
                  <a:lnTo>
                    <a:pt x="139" y="2"/>
                  </a:lnTo>
                  <a:lnTo>
                    <a:pt x="139" y="2"/>
                  </a:lnTo>
                  <a:lnTo>
                    <a:pt x="139" y="2"/>
                  </a:lnTo>
                  <a:lnTo>
                    <a:pt x="139" y="2"/>
                  </a:lnTo>
                  <a:lnTo>
                    <a:pt x="139" y="2"/>
                  </a:lnTo>
                  <a:lnTo>
                    <a:pt x="142" y="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1692159" y="1594324"/>
              <a:ext cx="1316837" cy="1346252"/>
            </a:xfrm>
            <a:custGeom>
              <a:avLst/>
              <a:gdLst>
                <a:gd name="T0" fmla="*/ 1499 w 1520"/>
                <a:gd name="T1" fmla="*/ 1171 h 1550"/>
                <a:gd name="T2" fmla="*/ 1466 w 1520"/>
                <a:gd name="T3" fmla="*/ 1254 h 1550"/>
                <a:gd name="T4" fmla="*/ 1397 w 1520"/>
                <a:gd name="T5" fmla="*/ 1242 h 1550"/>
                <a:gd name="T6" fmla="*/ 1369 w 1520"/>
                <a:gd name="T7" fmla="*/ 1287 h 1550"/>
                <a:gd name="T8" fmla="*/ 1322 w 1520"/>
                <a:gd name="T9" fmla="*/ 1266 h 1550"/>
                <a:gd name="T10" fmla="*/ 1260 w 1520"/>
                <a:gd name="T11" fmla="*/ 1285 h 1550"/>
                <a:gd name="T12" fmla="*/ 1253 w 1520"/>
                <a:gd name="T13" fmla="*/ 1327 h 1550"/>
                <a:gd name="T14" fmla="*/ 1244 w 1520"/>
                <a:gd name="T15" fmla="*/ 1384 h 1550"/>
                <a:gd name="T16" fmla="*/ 1241 w 1520"/>
                <a:gd name="T17" fmla="*/ 1445 h 1550"/>
                <a:gd name="T18" fmla="*/ 1175 w 1520"/>
                <a:gd name="T19" fmla="*/ 1441 h 1550"/>
                <a:gd name="T20" fmla="*/ 1161 w 1520"/>
                <a:gd name="T21" fmla="*/ 1493 h 1550"/>
                <a:gd name="T22" fmla="*/ 1102 w 1520"/>
                <a:gd name="T23" fmla="*/ 1538 h 1550"/>
                <a:gd name="T24" fmla="*/ 1010 w 1520"/>
                <a:gd name="T25" fmla="*/ 1531 h 1550"/>
                <a:gd name="T26" fmla="*/ 988 w 1520"/>
                <a:gd name="T27" fmla="*/ 1441 h 1550"/>
                <a:gd name="T28" fmla="*/ 924 w 1520"/>
                <a:gd name="T29" fmla="*/ 1372 h 1550"/>
                <a:gd name="T30" fmla="*/ 880 w 1520"/>
                <a:gd name="T31" fmla="*/ 1311 h 1550"/>
                <a:gd name="T32" fmla="*/ 806 w 1520"/>
                <a:gd name="T33" fmla="*/ 1296 h 1550"/>
                <a:gd name="T34" fmla="*/ 780 w 1520"/>
                <a:gd name="T35" fmla="*/ 1337 h 1550"/>
                <a:gd name="T36" fmla="*/ 780 w 1520"/>
                <a:gd name="T37" fmla="*/ 1382 h 1550"/>
                <a:gd name="T38" fmla="*/ 716 w 1520"/>
                <a:gd name="T39" fmla="*/ 1389 h 1550"/>
                <a:gd name="T40" fmla="*/ 712 w 1520"/>
                <a:gd name="T41" fmla="*/ 1353 h 1550"/>
                <a:gd name="T42" fmla="*/ 657 w 1520"/>
                <a:gd name="T43" fmla="*/ 1299 h 1550"/>
                <a:gd name="T44" fmla="*/ 679 w 1520"/>
                <a:gd name="T45" fmla="*/ 1237 h 1550"/>
                <a:gd name="T46" fmla="*/ 735 w 1520"/>
                <a:gd name="T47" fmla="*/ 1280 h 1550"/>
                <a:gd name="T48" fmla="*/ 785 w 1520"/>
                <a:gd name="T49" fmla="*/ 1252 h 1550"/>
                <a:gd name="T50" fmla="*/ 745 w 1520"/>
                <a:gd name="T51" fmla="*/ 1204 h 1550"/>
                <a:gd name="T52" fmla="*/ 802 w 1520"/>
                <a:gd name="T53" fmla="*/ 1164 h 1550"/>
                <a:gd name="T54" fmla="*/ 849 w 1520"/>
                <a:gd name="T55" fmla="*/ 1107 h 1550"/>
                <a:gd name="T56" fmla="*/ 906 w 1520"/>
                <a:gd name="T57" fmla="*/ 1055 h 1550"/>
                <a:gd name="T58" fmla="*/ 889 w 1520"/>
                <a:gd name="T59" fmla="*/ 972 h 1550"/>
                <a:gd name="T60" fmla="*/ 887 w 1520"/>
                <a:gd name="T61" fmla="*/ 897 h 1550"/>
                <a:gd name="T62" fmla="*/ 820 w 1520"/>
                <a:gd name="T63" fmla="*/ 826 h 1550"/>
                <a:gd name="T64" fmla="*/ 671 w 1520"/>
                <a:gd name="T65" fmla="*/ 662 h 1550"/>
                <a:gd name="T66" fmla="*/ 617 w 1520"/>
                <a:gd name="T67" fmla="*/ 627 h 1550"/>
                <a:gd name="T68" fmla="*/ 532 w 1520"/>
                <a:gd name="T69" fmla="*/ 556 h 1550"/>
                <a:gd name="T70" fmla="*/ 385 w 1520"/>
                <a:gd name="T71" fmla="*/ 487 h 1550"/>
                <a:gd name="T72" fmla="*/ 366 w 1520"/>
                <a:gd name="T73" fmla="*/ 558 h 1550"/>
                <a:gd name="T74" fmla="*/ 284 w 1520"/>
                <a:gd name="T75" fmla="*/ 523 h 1550"/>
                <a:gd name="T76" fmla="*/ 208 w 1520"/>
                <a:gd name="T77" fmla="*/ 428 h 1550"/>
                <a:gd name="T78" fmla="*/ 85 w 1520"/>
                <a:gd name="T79" fmla="*/ 367 h 1550"/>
                <a:gd name="T80" fmla="*/ 33 w 1520"/>
                <a:gd name="T81" fmla="*/ 237 h 1550"/>
                <a:gd name="T82" fmla="*/ 454 w 1520"/>
                <a:gd name="T83" fmla="*/ 0 h 1550"/>
                <a:gd name="T84" fmla="*/ 735 w 1520"/>
                <a:gd name="T85" fmla="*/ 338 h 1550"/>
                <a:gd name="T86" fmla="*/ 726 w 1520"/>
                <a:gd name="T87" fmla="*/ 516 h 1550"/>
                <a:gd name="T88" fmla="*/ 790 w 1520"/>
                <a:gd name="T89" fmla="*/ 615 h 1550"/>
                <a:gd name="T90" fmla="*/ 835 w 1520"/>
                <a:gd name="T91" fmla="*/ 667 h 1550"/>
                <a:gd name="T92" fmla="*/ 1014 w 1520"/>
                <a:gd name="T93" fmla="*/ 627 h 1550"/>
                <a:gd name="T94" fmla="*/ 1010 w 1520"/>
                <a:gd name="T95" fmla="*/ 750 h 1550"/>
                <a:gd name="T96" fmla="*/ 1118 w 1520"/>
                <a:gd name="T97" fmla="*/ 909 h 1550"/>
                <a:gd name="T98" fmla="*/ 1116 w 1520"/>
                <a:gd name="T99" fmla="*/ 930 h 1550"/>
                <a:gd name="T100" fmla="*/ 1161 w 1520"/>
                <a:gd name="T101" fmla="*/ 1041 h 1550"/>
                <a:gd name="T102" fmla="*/ 1154 w 1520"/>
                <a:gd name="T103" fmla="*/ 1126 h 1550"/>
                <a:gd name="T104" fmla="*/ 1196 w 1520"/>
                <a:gd name="T105" fmla="*/ 1183 h 1550"/>
                <a:gd name="T106" fmla="*/ 1251 w 1520"/>
                <a:gd name="T107" fmla="*/ 1223 h 1550"/>
                <a:gd name="T108" fmla="*/ 1265 w 1520"/>
                <a:gd name="T109" fmla="*/ 1178 h 1550"/>
                <a:gd name="T110" fmla="*/ 1317 w 1520"/>
                <a:gd name="T111" fmla="*/ 1164 h 1550"/>
                <a:gd name="T112" fmla="*/ 1324 w 1520"/>
                <a:gd name="T113" fmla="*/ 1136 h 1550"/>
                <a:gd name="T114" fmla="*/ 1286 w 1520"/>
                <a:gd name="T115" fmla="*/ 1093 h 1550"/>
                <a:gd name="T116" fmla="*/ 1289 w 1520"/>
                <a:gd name="T117" fmla="*/ 1041 h 1550"/>
                <a:gd name="T118" fmla="*/ 1312 w 1520"/>
                <a:gd name="T119" fmla="*/ 996 h 1550"/>
                <a:gd name="T120" fmla="*/ 1379 w 1520"/>
                <a:gd name="T121" fmla="*/ 994 h 1550"/>
                <a:gd name="T122" fmla="*/ 1442 w 1520"/>
                <a:gd name="T123" fmla="*/ 1053 h 1550"/>
                <a:gd name="T124" fmla="*/ 1475 w 1520"/>
                <a:gd name="T125" fmla="*/ 1081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20" h="1550">
                  <a:moveTo>
                    <a:pt x="1520" y="1117"/>
                  </a:moveTo>
                  <a:lnTo>
                    <a:pt x="1520" y="1117"/>
                  </a:lnTo>
                  <a:lnTo>
                    <a:pt x="1520" y="1119"/>
                  </a:lnTo>
                  <a:lnTo>
                    <a:pt x="1520" y="1119"/>
                  </a:lnTo>
                  <a:lnTo>
                    <a:pt x="1520" y="1119"/>
                  </a:lnTo>
                  <a:lnTo>
                    <a:pt x="1518" y="1121"/>
                  </a:lnTo>
                  <a:lnTo>
                    <a:pt x="1518" y="1124"/>
                  </a:lnTo>
                  <a:lnTo>
                    <a:pt x="1518" y="1124"/>
                  </a:lnTo>
                  <a:lnTo>
                    <a:pt x="1516" y="1126"/>
                  </a:lnTo>
                  <a:lnTo>
                    <a:pt x="1513" y="1129"/>
                  </a:lnTo>
                  <a:lnTo>
                    <a:pt x="1513" y="1129"/>
                  </a:lnTo>
                  <a:lnTo>
                    <a:pt x="1513" y="1129"/>
                  </a:lnTo>
                  <a:lnTo>
                    <a:pt x="1513" y="1131"/>
                  </a:lnTo>
                  <a:lnTo>
                    <a:pt x="1513" y="1131"/>
                  </a:lnTo>
                  <a:lnTo>
                    <a:pt x="1513" y="1131"/>
                  </a:lnTo>
                  <a:lnTo>
                    <a:pt x="1513" y="1133"/>
                  </a:lnTo>
                  <a:lnTo>
                    <a:pt x="1513" y="1136"/>
                  </a:lnTo>
                  <a:lnTo>
                    <a:pt x="1516" y="1138"/>
                  </a:lnTo>
                  <a:lnTo>
                    <a:pt x="1516" y="1138"/>
                  </a:lnTo>
                  <a:lnTo>
                    <a:pt x="1516" y="1140"/>
                  </a:lnTo>
                  <a:lnTo>
                    <a:pt x="1516" y="1140"/>
                  </a:lnTo>
                  <a:lnTo>
                    <a:pt x="1516" y="1143"/>
                  </a:lnTo>
                  <a:lnTo>
                    <a:pt x="1516" y="1145"/>
                  </a:lnTo>
                  <a:lnTo>
                    <a:pt x="1516" y="1147"/>
                  </a:lnTo>
                  <a:lnTo>
                    <a:pt x="1516" y="1152"/>
                  </a:lnTo>
                  <a:lnTo>
                    <a:pt x="1516" y="1155"/>
                  </a:lnTo>
                  <a:lnTo>
                    <a:pt x="1513" y="1157"/>
                  </a:lnTo>
                  <a:lnTo>
                    <a:pt x="1513" y="1164"/>
                  </a:lnTo>
                  <a:lnTo>
                    <a:pt x="1511" y="1164"/>
                  </a:lnTo>
                  <a:lnTo>
                    <a:pt x="1511" y="1164"/>
                  </a:lnTo>
                  <a:lnTo>
                    <a:pt x="1511" y="1166"/>
                  </a:lnTo>
                  <a:lnTo>
                    <a:pt x="1509" y="1166"/>
                  </a:lnTo>
                  <a:lnTo>
                    <a:pt x="1509" y="1166"/>
                  </a:lnTo>
                  <a:lnTo>
                    <a:pt x="1506" y="1166"/>
                  </a:lnTo>
                  <a:lnTo>
                    <a:pt x="1504" y="1166"/>
                  </a:lnTo>
                  <a:lnTo>
                    <a:pt x="1504" y="1169"/>
                  </a:lnTo>
                  <a:lnTo>
                    <a:pt x="1504" y="1169"/>
                  </a:lnTo>
                  <a:lnTo>
                    <a:pt x="1499" y="1171"/>
                  </a:lnTo>
                  <a:lnTo>
                    <a:pt x="1499" y="1173"/>
                  </a:lnTo>
                  <a:lnTo>
                    <a:pt x="1497" y="1173"/>
                  </a:lnTo>
                  <a:lnTo>
                    <a:pt x="1494" y="1173"/>
                  </a:lnTo>
                  <a:lnTo>
                    <a:pt x="1492" y="1176"/>
                  </a:lnTo>
                  <a:lnTo>
                    <a:pt x="1492" y="1176"/>
                  </a:lnTo>
                  <a:lnTo>
                    <a:pt x="1492" y="1176"/>
                  </a:lnTo>
                  <a:lnTo>
                    <a:pt x="1490" y="1176"/>
                  </a:lnTo>
                  <a:lnTo>
                    <a:pt x="1490" y="1176"/>
                  </a:lnTo>
                  <a:lnTo>
                    <a:pt x="1490" y="1178"/>
                  </a:lnTo>
                  <a:lnTo>
                    <a:pt x="1490" y="1178"/>
                  </a:lnTo>
                  <a:lnTo>
                    <a:pt x="1490" y="1178"/>
                  </a:lnTo>
                  <a:lnTo>
                    <a:pt x="1490" y="1181"/>
                  </a:lnTo>
                  <a:lnTo>
                    <a:pt x="1492" y="1185"/>
                  </a:lnTo>
                  <a:lnTo>
                    <a:pt x="1492" y="1188"/>
                  </a:lnTo>
                  <a:lnTo>
                    <a:pt x="1492" y="1190"/>
                  </a:lnTo>
                  <a:lnTo>
                    <a:pt x="1492" y="1190"/>
                  </a:lnTo>
                  <a:lnTo>
                    <a:pt x="1492" y="1192"/>
                  </a:lnTo>
                  <a:lnTo>
                    <a:pt x="1490" y="1202"/>
                  </a:lnTo>
                  <a:lnTo>
                    <a:pt x="1490" y="1202"/>
                  </a:lnTo>
                  <a:lnTo>
                    <a:pt x="1490" y="1202"/>
                  </a:lnTo>
                  <a:lnTo>
                    <a:pt x="1490" y="1204"/>
                  </a:lnTo>
                  <a:lnTo>
                    <a:pt x="1490" y="1207"/>
                  </a:lnTo>
                  <a:lnTo>
                    <a:pt x="1492" y="1214"/>
                  </a:lnTo>
                  <a:lnTo>
                    <a:pt x="1497" y="1223"/>
                  </a:lnTo>
                  <a:lnTo>
                    <a:pt x="1497" y="1233"/>
                  </a:lnTo>
                  <a:lnTo>
                    <a:pt x="1497" y="1240"/>
                  </a:lnTo>
                  <a:lnTo>
                    <a:pt x="1497" y="1244"/>
                  </a:lnTo>
                  <a:lnTo>
                    <a:pt x="1497" y="1244"/>
                  </a:lnTo>
                  <a:lnTo>
                    <a:pt x="1494" y="1247"/>
                  </a:lnTo>
                  <a:lnTo>
                    <a:pt x="1494" y="1247"/>
                  </a:lnTo>
                  <a:lnTo>
                    <a:pt x="1490" y="1252"/>
                  </a:lnTo>
                  <a:lnTo>
                    <a:pt x="1485" y="1256"/>
                  </a:lnTo>
                  <a:lnTo>
                    <a:pt x="1485" y="1256"/>
                  </a:lnTo>
                  <a:lnTo>
                    <a:pt x="1483" y="1259"/>
                  </a:lnTo>
                  <a:lnTo>
                    <a:pt x="1483" y="1259"/>
                  </a:lnTo>
                  <a:lnTo>
                    <a:pt x="1480" y="1259"/>
                  </a:lnTo>
                  <a:lnTo>
                    <a:pt x="1475" y="1259"/>
                  </a:lnTo>
                  <a:lnTo>
                    <a:pt x="1466" y="1254"/>
                  </a:lnTo>
                  <a:lnTo>
                    <a:pt x="1464" y="1254"/>
                  </a:lnTo>
                  <a:lnTo>
                    <a:pt x="1461" y="1254"/>
                  </a:lnTo>
                  <a:lnTo>
                    <a:pt x="1457" y="1256"/>
                  </a:lnTo>
                  <a:lnTo>
                    <a:pt x="1457" y="1256"/>
                  </a:lnTo>
                  <a:lnTo>
                    <a:pt x="1454" y="1256"/>
                  </a:lnTo>
                  <a:lnTo>
                    <a:pt x="1454" y="1254"/>
                  </a:lnTo>
                  <a:lnTo>
                    <a:pt x="1452" y="1252"/>
                  </a:lnTo>
                  <a:lnTo>
                    <a:pt x="1452" y="1252"/>
                  </a:lnTo>
                  <a:lnTo>
                    <a:pt x="1452" y="1252"/>
                  </a:lnTo>
                  <a:lnTo>
                    <a:pt x="1449" y="1252"/>
                  </a:lnTo>
                  <a:lnTo>
                    <a:pt x="1449" y="1252"/>
                  </a:lnTo>
                  <a:lnTo>
                    <a:pt x="1445" y="1249"/>
                  </a:lnTo>
                  <a:lnTo>
                    <a:pt x="1442" y="1252"/>
                  </a:lnTo>
                  <a:lnTo>
                    <a:pt x="1440" y="1252"/>
                  </a:lnTo>
                  <a:lnTo>
                    <a:pt x="1435" y="1254"/>
                  </a:lnTo>
                  <a:lnTo>
                    <a:pt x="1433" y="1254"/>
                  </a:lnTo>
                  <a:lnTo>
                    <a:pt x="1428" y="1254"/>
                  </a:lnTo>
                  <a:lnTo>
                    <a:pt x="1428" y="1254"/>
                  </a:lnTo>
                  <a:lnTo>
                    <a:pt x="1428" y="1254"/>
                  </a:lnTo>
                  <a:lnTo>
                    <a:pt x="1426" y="1256"/>
                  </a:lnTo>
                  <a:lnTo>
                    <a:pt x="1426" y="1256"/>
                  </a:lnTo>
                  <a:lnTo>
                    <a:pt x="1423" y="1256"/>
                  </a:lnTo>
                  <a:lnTo>
                    <a:pt x="1423" y="1256"/>
                  </a:lnTo>
                  <a:lnTo>
                    <a:pt x="1423" y="1256"/>
                  </a:lnTo>
                  <a:lnTo>
                    <a:pt x="1423" y="1256"/>
                  </a:lnTo>
                  <a:lnTo>
                    <a:pt x="1421" y="1256"/>
                  </a:lnTo>
                  <a:lnTo>
                    <a:pt x="1421" y="1254"/>
                  </a:lnTo>
                  <a:lnTo>
                    <a:pt x="1421" y="1254"/>
                  </a:lnTo>
                  <a:lnTo>
                    <a:pt x="1421" y="1254"/>
                  </a:lnTo>
                  <a:lnTo>
                    <a:pt x="1421" y="1252"/>
                  </a:lnTo>
                  <a:lnTo>
                    <a:pt x="1421" y="1252"/>
                  </a:lnTo>
                  <a:lnTo>
                    <a:pt x="1419" y="1249"/>
                  </a:lnTo>
                  <a:lnTo>
                    <a:pt x="1412" y="1247"/>
                  </a:lnTo>
                  <a:lnTo>
                    <a:pt x="1405" y="1242"/>
                  </a:lnTo>
                  <a:lnTo>
                    <a:pt x="1400" y="1240"/>
                  </a:lnTo>
                  <a:lnTo>
                    <a:pt x="1400" y="1240"/>
                  </a:lnTo>
                  <a:lnTo>
                    <a:pt x="1400" y="1242"/>
                  </a:lnTo>
                  <a:lnTo>
                    <a:pt x="1397" y="1242"/>
                  </a:lnTo>
                  <a:lnTo>
                    <a:pt x="1397" y="1242"/>
                  </a:lnTo>
                  <a:lnTo>
                    <a:pt x="1397" y="1242"/>
                  </a:lnTo>
                  <a:lnTo>
                    <a:pt x="1400" y="1244"/>
                  </a:lnTo>
                  <a:lnTo>
                    <a:pt x="1400" y="1244"/>
                  </a:lnTo>
                  <a:lnTo>
                    <a:pt x="1400" y="1247"/>
                  </a:lnTo>
                  <a:lnTo>
                    <a:pt x="1397" y="1247"/>
                  </a:lnTo>
                  <a:lnTo>
                    <a:pt x="1397" y="1247"/>
                  </a:lnTo>
                  <a:lnTo>
                    <a:pt x="1397" y="1249"/>
                  </a:lnTo>
                  <a:lnTo>
                    <a:pt x="1397" y="1249"/>
                  </a:lnTo>
                  <a:lnTo>
                    <a:pt x="1397" y="1249"/>
                  </a:lnTo>
                  <a:lnTo>
                    <a:pt x="1395" y="1249"/>
                  </a:lnTo>
                  <a:lnTo>
                    <a:pt x="1393" y="1249"/>
                  </a:lnTo>
                  <a:lnTo>
                    <a:pt x="1390" y="1249"/>
                  </a:lnTo>
                  <a:lnTo>
                    <a:pt x="1390" y="1252"/>
                  </a:lnTo>
                  <a:lnTo>
                    <a:pt x="1390" y="1252"/>
                  </a:lnTo>
                  <a:lnTo>
                    <a:pt x="1390" y="1254"/>
                  </a:lnTo>
                  <a:lnTo>
                    <a:pt x="1393" y="1259"/>
                  </a:lnTo>
                  <a:lnTo>
                    <a:pt x="1397" y="1273"/>
                  </a:lnTo>
                  <a:lnTo>
                    <a:pt x="1400" y="1275"/>
                  </a:lnTo>
                  <a:lnTo>
                    <a:pt x="1405" y="1280"/>
                  </a:lnTo>
                  <a:lnTo>
                    <a:pt x="1405" y="1280"/>
                  </a:lnTo>
                  <a:lnTo>
                    <a:pt x="1405" y="1282"/>
                  </a:lnTo>
                  <a:lnTo>
                    <a:pt x="1405" y="1282"/>
                  </a:lnTo>
                  <a:lnTo>
                    <a:pt x="1405" y="1285"/>
                  </a:lnTo>
                  <a:lnTo>
                    <a:pt x="1405" y="1285"/>
                  </a:lnTo>
                  <a:lnTo>
                    <a:pt x="1405" y="1285"/>
                  </a:lnTo>
                  <a:lnTo>
                    <a:pt x="1405" y="1287"/>
                  </a:lnTo>
                  <a:lnTo>
                    <a:pt x="1400" y="1287"/>
                  </a:lnTo>
                  <a:lnTo>
                    <a:pt x="1395" y="1287"/>
                  </a:lnTo>
                  <a:lnTo>
                    <a:pt x="1393" y="1287"/>
                  </a:lnTo>
                  <a:lnTo>
                    <a:pt x="1393" y="1287"/>
                  </a:lnTo>
                  <a:lnTo>
                    <a:pt x="1390" y="1287"/>
                  </a:lnTo>
                  <a:lnTo>
                    <a:pt x="1381" y="1287"/>
                  </a:lnTo>
                  <a:lnTo>
                    <a:pt x="1376" y="1285"/>
                  </a:lnTo>
                  <a:lnTo>
                    <a:pt x="1374" y="1285"/>
                  </a:lnTo>
                  <a:lnTo>
                    <a:pt x="1374" y="1285"/>
                  </a:lnTo>
                  <a:lnTo>
                    <a:pt x="1371" y="1285"/>
                  </a:lnTo>
                  <a:lnTo>
                    <a:pt x="1369" y="1287"/>
                  </a:lnTo>
                  <a:lnTo>
                    <a:pt x="1369" y="1287"/>
                  </a:lnTo>
                  <a:lnTo>
                    <a:pt x="1369" y="1287"/>
                  </a:lnTo>
                  <a:lnTo>
                    <a:pt x="1367" y="1287"/>
                  </a:lnTo>
                  <a:lnTo>
                    <a:pt x="1367" y="1287"/>
                  </a:lnTo>
                  <a:lnTo>
                    <a:pt x="1364" y="1287"/>
                  </a:lnTo>
                  <a:lnTo>
                    <a:pt x="1360" y="1285"/>
                  </a:lnTo>
                  <a:lnTo>
                    <a:pt x="1357" y="1285"/>
                  </a:lnTo>
                  <a:lnTo>
                    <a:pt x="1355" y="1285"/>
                  </a:lnTo>
                  <a:lnTo>
                    <a:pt x="1355" y="1285"/>
                  </a:lnTo>
                  <a:lnTo>
                    <a:pt x="1352" y="1285"/>
                  </a:lnTo>
                  <a:lnTo>
                    <a:pt x="1352" y="1285"/>
                  </a:lnTo>
                  <a:lnTo>
                    <a:pt x="1350" y="1285"/>
                  </a:lnTo>
                  <a:lnTo>
                    <a:pt x="1348" y="1282"/>
                  </a:lnTo>
                  <a:lnTo>
                    <a:pt x="1348" y="1282"/>
                  </a:lnTo>
                  <a:lnTo>
                    <a:pt x="1348" y="1282"/>
                  </a:lnTo>
                  <a:lnTo>
                    <a:pt x="1345" y="1282"/>
                  </a:lnTo>
                  <a:lnTo>
                    <a:pt x="1345" y="1282"/>
                  </a:lnTo>
                  <a:lnTo>
                    <a:pt x="1343" y="1282"/>
                  </a:lnTo>
                  <a:lnTo>
                    <a:pt x="1343" y="1285"/>
                  </a:lnTo>
                  <a:lnTo>
                    <a:pt x="1341" y="1285"/>
                  </a:lnTo>
                  <a:lnTo>
                    <a:pt x="1341" y="1287"/>
                  </a:lnTo>
                  <a:lnTo>
                    <a:pt x="1338" y="1287"/>
                  </a:lnTo>
                  <a:lnTo>
                    <a:pt x="1338" y="1287"/>
                  </a:lnTo>
                  <a:lnTo>
                    <a:pt x="1338" y="1287"/>
                  </a:lnTo>
                  <a:lnTo>
                    <a:pt x="1336" y="1287"/>
                  </a:lnTo>
                  <a:lnTo>
                    <a:pt x="1336" y="1287"/>
                  </a:lnTo>
                  <a:lnTo>
                    <a:pt x="1336" y="1287"/>
                  </a:lnTo>
                  <a:lnTo>
                    <a:pt x="1334" y="1287"/>
                  </a:lnTo>
                  <a:lnTo>
                    <a:pt x="1334" y="1285"/>
                  </a:lnTo>
                  <a:lnTo>
                    <a:pt x="1331" y="1285"/>
                  </a:lnTo>
                  <a:lnTo>
                    <a:pt x="1331" y="1282"/>
                  </a:lnTo>
                  <a:lnTo>
                    <a:pt x="1331" y="1282"/>
                  </a:lnTo>
                  <a:lnTo>
                    <a:pt x="1331" y="1280"/>
                  </a:lnTo>
                  <a:lnTo>
                    <a:pt x="1329" y="1278"/>
                  </a:lnTo>
                  <a:lnTo>
                    <a:pt x="1324" y="1275"/>
                  </a:lnTo>
                  <a:lnTo>
                    <a:pt x="1324" y="1273"/>
                  </a:lnTo>
                  <a:lnTo>
                    <a:pt x="1322" y="1268"/>
                  </a:lnTo>
                  <a:lnTo>
                    <a:pt x="1322" y="1266"/>
                  </a:lnTo>
                  <a:lnTo>
                    <a:pt x="1319" y="1266"/>
                  </a:lnTo>
                  <a:lnTo>
                    <a:pt x="1319" y="1263"/>
                  </a:lnTo>
                  <a:lnTo>
                    <a:pt x="1317" y="1263"/>
                  </a:lnTo>
                  <a:lnTo>
                    <a:pt x="1310" y="1261"/>
                  </a:lnTo>
                  <a:lnTo>
                    <a:pt x="1310" y="1261"/>
                  </a:lnTo>
                  <a:lnTo>
                    <a:pt x="1310" y="1259"/>
                  </a:lnTo>
                  <a:lnTo>
                    <a:pt x="1308" y="1259"/>
                  </a:lnTo>
                  <a:lnTo>
                    <a:pt x="1308" y="1259"/>
                  </a:lnTo>
                  <a:lnTo>
                    <a:pt x="1308" y="1256"/>
                  </a:lnTo>
                  <a:lnTo>
                    <a:pt x="1305" y="1256"/>
                  </a:lnTo>
                  <a:lnTo>
                    <a:pt x="1305" y="1256"/>
                  </a:lnTo>
                  <a:lnTo>
                    <a:pt x="1296" y="1254"/>
                  </a:lnTo>
                  <a:lnTo>
                    <a:pt x="1291" y="1254"/>
                  </a:lnTo>
                  <a:lnTo>
                    <a:pt x="1291" y="1252"/>
                  </a:lnTo>
                  <a:lnTo>
                    <a:pt x="1274" y="1252"/>
                  </a:lnTo>
                  <a:lnTo>
                    <a:pt x="1270" y="1252"/>
                  </a:lnTo>
                  <a:lnTo>
                    <a:pt x="1270" y="1252"/>
                  </a:lnTo>
                  <a:lnTo>
                    <a:pt x="1267" y="1252"/>
                  </a:lnTo>
                  <a:lnTo>
                    <a:pt x="1267" y="1252"/>
                  </a:lnTo>
                  <a:lnTo>
                    <a:pt x="1265" y="1254"/>
                  </a:lnTo>
                  <a:lnTo>
                    <a:pt x="1265" y="1254"/>
                  </a:lnTo>
                  <a:lnTo>
                    <a:pt x="1260" y="1256"/>
                  </a:lnTo>
                  <a:lnTo>
                    <a:pt x="1258" y="1259"/>
                  </a:lnTo>
                  <a:lnTo>
                    <a:pt x="1258" y="1259"/>
                  </a:lnTo>
                  <a:lnTo>
                    <a:pt x="1260" y="1261"/>
                  </a:lnTo>
                  <a:lnTo>
                    <a:pt x="1260" y="1261"/>
                  </a:lnTo>
                  <a:lnTo>
                    <a:pt x="1260" y="1261"/>
                  </a:lnTo>
                  <a:lnTo>
                    <a:pt x="1260" y="1263"/>
                  </a:lnTo>
                  <a:lnTo>
                    <a:pt x="1258" y="1266"/>
                  </a:lnTo>
                  <a:lnTo>
                    <a:pt x="1258" y="1268"/>
                  </a:lnTo>
                  <a:lnTo>
                    <a:pt x="1258" y="1268"/>
                  </a:lnTo>
                  <a:lnTo>
                    <a:pt x="1258" y="1270"/>
                  </a:lnTo>
                  <a:lnTo>
                    <a:pt x="1258" y="1270"/>
                  </a:lnTo>
                  <a:lnTo>
                    <a:pt x="1263" y="1280"/>
                  </a:lnTo>
                  <a:lnTo>
                    <a:pt x="1263" y="1280"/>
                  </a:lnTo>
                  <a:lnTo>
                    <a:pt x="1263" y="1282"/>
                  </a:lnTo>
                  <a:lnTo>
                    <a:pt x="1263" y="1282"/>
                  </a:lnTo>
                  <a:lnTo>
                    <a:pt x="1260" y="1285"/>
                  </a:lnTo>
                  <a:lnTo>
                    <a:pt x="1260" y="1287"/>
                  </a:lnTo>
                  <a:lnTo>
                    <a:pt x="1260" y="1287"/>
                  </a:lnTo>
                  <a:lnTo>
                    <a:pt x="1258" y="1287"/>
                  </a:lnTo>
                  <a:lnTo>
                    <a:pt x="1258" y="1287"/>
                  </a:lnTo>
                  <a:lnTo>
                    <a:pt x="1258" y="1289"/>
                  </a:lnTo>
                  <a:lnTo>
                    <a:pt x="1256" y="1289"/>
                  </a:lnTo>
                  <a:lnTo>
                    <a:pt x="1253" y="1294"/>
                  </a:lnTo>
                  <a:lnTo>
                    <a:pt x="1253" y="1294"/>
                  </a:lnTo>
                  <a:lnTo>
                    <a:pt x="1253" y="1296"/>
                  </a:lnTo>
                  <a:lnTo>
                    <a:pt x="1253" y="1296"/>
                  </a:lnTo>
                  <a:lnTo>
                    <a:pt x="1251" y="1296"/>
                  </a:lnTo>
                  <a:lnTo>
                    <a:pt x="1246" y="1299"/>
                  </a:lnTo>
                  <a:lnTo>
                    <a:pt x="1246" y="1299"/>
                  </a:lnTo>
                  <a:lnTo>
                    <a:pt x="1244" y="1299"/>
                  </a:lnTo>
                  <a:lnTo>
                    <a:pt x="1244" y="1301"/>
                  </a:lnTo>
                  <a:lnTo>
                    <a:pt x="1241" y="1304"/>
                  </a:lnTo>
                  <a:lnTo>
                    <a:pt x="1241" y="1306"/>
                  </a:lnTo>
                  <a:lnTo>
                    <a:pt x="1239" y="1306"/>
                  </a:lnTo>
                  <a:lnTo>
                    <a:pt x="1239" y="1306"/>
                  </a:lnTo>
                  <a:lnTo>
                    <a:pt x="1239" y="1308"/>
                  </a:lnTo>
                  <a:lnTo>
                    <a:pt x="1237" y="1308"/>
                  </a:lnTo>
                  <a:lnTo>
                    <a:pt x="1234" y="1308"/>
                  </a:lnTo>
                  <a:lnTo>
                    <a:pt x="1234" y="1311"/>
                  </a:lnTo>
                  <a:lnTo>
                    <a:pt x="1232" y="1311"/>
                  </a:lnTo>
                  <a:lnTo>
                    <a:pt x="1232" y="1311"/>
                  </a:lnTo>
                  <a:lnTo>
                    <a:pt x="1232" y="1313"/>
                  </a:lnTo>
                  <a:lnTo>
                    <a:pt x="1232" y="1313"/>
                  </a:lnTo>
                  <a:lnTo>
                    <a:pt x="1232" y="1315"/>
                  </a:lnTo>
                  <a:lnTo>
                    <a:pt x="1234" y="1320"/>
                  </a:lnTo>
                  <a:lnTo>
                    <a:pt x="1237" y="1320"/>
                  </a:lnTo>
                  <a:lnTo>
                    <a:pt x="1237" y="1322"/>
                  </a:lnTo>
                  <a:lnTo>
                    <a:pt x="1246" y="1322"/>
                  </a:lnTo>
                  <a:lnTo>
                    <a:pt x="1248" y="1322"/>
                  </a:lnTo>
                  <a:lnTo>
                    <a:pt x="1248" y="1322"/>
                  </a:lnTo>
                  <a:lnTo>
                    <a:pt x="1251" y="1325"/>
                  </a:lnTo>
                  <a:lnTo>
                    <a:pt x="1251" y="1325"/>
                  </a:lnTo>
                  <a:lnTo>
                    <a:pt x="1253" y="1327"/>
                  </a:lnTo>
                  <a:lnTo>
                    <a:pt x="1253" y="1327"/>
                  </a:lnTo>
                  <a:lnTo>
                    <a:pt x="1256" y="1330"/>
                  </a:lnTo>
                  <a:lnTo>
                    <a:pt x="1258" y="1330"/>
                  </a:lnTo>
                  <a:lnTo>
                    <a:pt x="1260" y="1332"/>
                  </a:lnTo>
                  <a:lnTo>
                    <a:pt x="1263" y="1334"/>
                  </a:lnTo>
                  <a:lnTo>
                    <a:pt x="1263" y="1337"/>
                  </a:lnTo>
                  <a:lnTo>
                    <a:pt x="1263" y="1339"/>
                  </a:lnTo>
                  <a:lnTo>
                    <a:pt x="1265" y="1341"/>
                  </a:lnTo>
                  <a:lnTo>
                    <a:pt x="1267" y="1344"/>
                  </a:lnTo>
                  <a:lnTo>
                    <a:pt x="1267" y="1344"/>
                  </a:lnTo>
                  <a:lnTo>
                    <a:pt x="1267" y="1346"/>
                  </a:lnTo>
                  <a:lnTo>
                    <a:pt x="1267" y="1346"/>
                  </a:lnTo>
                  <a:lnTo>
                    <a:pt x="1267" y="1358"/>
                  </a:lnTo>
                  <a:lnTo>
                    <a:pt x="1267" y="1358"/>
                  </a:lnTo>
                  <a:lnTo>
                    <a:pt x="1267" y="1360"/>
                  </a:lnTo>
                  <a:lnTo>
                    <a:pt x="1265" y="1360"/>
                  </a:lnTo>
                  <a:lnTo>
                    <a:pt x="1265" y="1363"/>
                  </a:lnTo>
                  <a:lnTo>
                    <a:pt x="1263" y="1363"/>
                  </a:lnTo>
                  <a:lnTo>
                    <a:pt x="1260" y="1360"/>
                  </a:lnTo>
                  <a:lnTo>
                    <a:pt x="1258" y="1360"/>
                  </a:lnTo>
                  <a:lnTo>
                    <a:pt x="1253" y="1358"/>
                  </a:lnTo>
                  <a:lnTo>
                    <a:pt x="1253" y="1356"/>
                  </a:lnTo>
                  <a:lnTo>
                    <a:pt x="1251" y="1356"/>
                  </a:lnTo>
                  <a:lnTo>
                    <a:pt x="1248" y="1356"/>
                  </a:lnTo>
                  <a:lnTo>
                    <a:pt x="1246" y="1358"/>
                  </a:lnTo>
                  <a:lnTo>
                    <a:pt x="1248" y="1358"/>
                  </a:lnTo>
                  <a:lnTo>
                    <a:pt x="1251" y="1360"/>
                  </a:lnTo>
                  <a:lnTo>
                    <a:pt x="1251" y="1360"/>
                  </a:lnTo>
                  <a:lnTo>
                    <a:pt x="1251" y="1363"/>
                  </a:lnTo>
                  <a:lnTo>
                    <a:pt x="1253" y="1372"/>
                  </a:lnTo>
                  <a:lnTo>
                    <a:pt x="1253" y="1375"/>
                  </a:lnTo>
                  <a:lnTo>
                    <a:pt x="1253" y="1377"/>
                  </a:lnTo>
                  <a:lnTo>
                    <a:pt x="1253" y="1377"/>
                  </a:lnTo>
                  <a:lnTo>
                    <a:pt x="1251" y="1377"/>
                  </a:lnTo>
                  <a:lnTo>
                    <a:pt x="1251" y="1377"/>
                  </a:lnTo>
                  <a:lnTo>
                    <a:pt x="1248" y="1377"/>
                  </a:lnTo>
                  <a:lnTo>
                    <a:pt x="1246" y="1377"/>
                  </a:lnTo>
                  <a:lnTo>
                    <a:pt x="1246" y="1379"/>
                  </a:lnTo>
                  <a:lnTo>
                    <a:pt x="1244" y="1384"/>
                  </a:lnTo>
                  <a:lnTo>
                    <a:pt x="1241" y="1386"/>
                  </a:lnTo>
                  <a:lnTo>
                    <a:pt x="1237" y="1396"/>
                  </a:lnTo>
                  <a:lnTo>
                    <a:pt x="1232" y="1398"/>
                  </a:lnTo>
                  <a:lnTo>
                    <a:pt x="1232" y="1398"/>
                  </a:lnTo>
                  <a:lnTo>
                    <a:pt x="1232" y="1401"/>
                  </a:lnTo>
                  <a:lnTo>
                    <a:pt x="1232" y="1401"/>
                  </a:lnTo>
                  <a:lnTo>
                    <a:pt x="1232" y="1403"/>
                  </a:lnTo>
                  <a:lnTo>
                    <a:pt x="1232" y="1405"/>
                  </a:lnTo>
                  <a:lnTo>
                    <a:pt x="1232" y="1408"/>
                  </a:lnTo>
                  <a:lnTo>
                    <a:pt x="1234" y="1408"/>
                  </a:lnTo>
                  <a:lnTo>
                    <a:pt x="1234" y="1408"/>
                  </a:lnTo>
                  <a:lnTo>
                    <a:pt x="1237" y="1410"/>
                  </a:lnTo>
                  <a:lnTo>
                    <a:pt x="1237" y="1410"/>
                  </a:lnTo>
                  <a:lnTo>
                    <a:pt x="1237" y="1410"/>
                  </a:lnTo>
                  <a:lnTo>
                    <a:pt x="1237" y="1410"/>
                  </a:lnTo>
                  <a:lnTo>
                    <a:pt x="1239" y="1412"/>
                  </a:lnTo>
                  <a:lnTo>
                    <a:pt x="1237" y="1412"/>
                  </a:lnTo>
                  <a:lnTo>
                    <a:pt x="1237" y="1415"/>
                  </a:lnTo>
                  <a:lnTo>
                    <a:pt x="1234" y="1415"/>
                  </a:lnTo>
                  <a:lnTo>
                    <a:pt x="1234" y="1415"/>
                  </a:lnTo>
                  <a:lnTo>
                    <a:pt x="1234" y="1417"/>
                  </a:lnTo>
                  <a:lnTo>
                    <a:pt x="1234" y="1417"/>
                  </a:lnTo>
                  <a:lnTo>
                    <a:pt x="1234" y="1419"/>
                  </a:lnTo>
                  <a:lnTo>
                    <a:pt x="1234" y="1422"/>
                  </a:lnTo>
                  <a:lnTo>
                    <a:pt x="1234" y="1424"/>
                  </a:lnTo>
                  <a:lnTo>
                    <a:pt x="1234" y="1427"/>
                  </a:lnTo>
                  <a:lnTo>
                    <a:pt x="1234" y="1429"/>
                  </a:lnTo>
                  <a:lnTo>
                    <a:pt x="1234" y="1429"/>
                  </a:lnTo>
                  <a:lnTo>
                    <a:pt x="1234" y="1431"/>
                  </a:lnTo>
                  <a:lnTo>
                    <a:pt x="1234" y="1434"/>
                  </a:lnTo>
                  <a:lnTo>
                    <a:pt x="1237" y="1434"/>
                  </a:lnTo>
                  <a:lnTo>
                    <a:pt x="1239" y="1436"/>
                  </a:lnTo>
                  <a:lnTo>
                    <a:pt x="1239" y="1438"/>
                  </a:lnTo>
                  <a:lnTo>
                    <a:pt x="1241" y="1438"/>
                  </a:lnTo>
                  <a:lnTo>
                    <a:pt x="1241" y="1441"/>
                  </a:lnTo>
                  <a:lnTo>
                    <a:pt x="1241" y="1441"/>
                  </a:lnTo>
                  <a:lnTo>
                    <a:pt x="1241" y="1443"/>
                  </a:lnTo>
                  <a:lnTo>
                    <a:pt x="1241" y="1445"/>
                  </a:lnTo>
                  <a:lnTo>
                    <a:pt x="1241" y="1445"/>
                  </a:lnTo>
                  <a:lnTo>
                    <a:pt x="1239" y="1450"/>
                  </a:lnTo>
                  <a:lnTo>
                    <a:pt x="1234" y="1453"/>
                  </a:lnTo>
                  <a:lnTo>
                    <a:pt x="1230" y="1453"/>
                  </a:lnTo>
                  <a:lnTo>
                    <a:pt x="1230" y="1450"/>
                  </a:lnTo>
                  <a:lnTo>
                    <a:pt x="1227" y="1448"/>
                  </a:lnTo>
                  <a:lnTo>
                    <a:pt x="1227" y="1445"/>
                  </a:lnTo>
                  <a:lnTo>
                    <a:pt x="1227" y="1443"/>
                  </a:lnTo>
                  <a:lnTo>
                    <a:pt x="1227" y="1443"/>
                  </a:lnTo>
                  <a:lnTo>
                    <a:pt x="1225" y="1443"/>
                  </a:lnTo>
                  <a:lnTo>
                    <a:pt x="1225" y="1441"/>
                  </a:lnTo>
                  <a:lnTo>
                    <a:pt x="1222" y="1441"/>
                  </a:lnTo>
                  <a:lnTo>
                    <a:pt x="1222" y="1441"/>
                  </a:lnTo>
                  <a:lnTo>
                    <a:pt x="1218" y="1441"/>
                  </a:lnTo>
                  <a:lnTo>
                    <a:pt x="1215" y="1441"/>
                  </a:lnTo>
                  <a:lnTo>
                    <a:pt x="1215" y="1441"/>
                  </a:lnTo>
                  <a:lnTo>
                    <a:pt x="1213" y="1441"/>
                  </a:lnTo>
                  <a:lnTo>
                    <a:pt x="1213" y="1441"/>
                  </a:lnTo>
                  <a:lnTo>
                    <a:pt x="1211" y="1441"/>
                  </a:lnTo>
                  <a:lnTo>
                    <a:pt x="1206" y="1441"/>
                  </a:lnTo>
                  <a:lnTo>
                    <a:pt x="1199" y="1443"/>
                  </a:lnTo>
                  <a:lnTo>
                    <a:pt x="1196" y="1443"/>
                  </a:lnTo>
                  <a:lnTo>
                    <a:pt x="1194" y="1443"/>
                  </a:lnTo>
                  <a:lnTo>
                    <a:pt x="1192" y="1441"/>
                  </a:lnTo>
                  <a:lnTo>
                    <a:pt x="1192" y="1441"/>
                  </a:lnTo>
                  <a:lnTo>
                    <a:pt x="1192" y="1441"/>
                  </a:lnTo>
                  <a:lnTo>
                    <a:pt x="1192" y="1438"/>
                  </a:lnTo>
                  <a:lnTo>
                    <a:pt x="1189" y="1436"/>
                  </a:lnTo>
                  <a:lnTo>
                    <a:pt x="1189" y="1436"/>
                  </a:lnTo>
                  <a:lnTo>
                    <a:pt x="1187" y="1436"/>
                  </a:lnTo>
                  <a:lnTo>
                    <a:pt x="1180" y="1434"/>
                  </a:lnTo>
                  <a:lnTo>
                    <a:pt x="1180" y="1434"/>
                  </a:lnTo>
                  <a:lnTo>
                    <a:pt x="1180" y="1434"/>
                  </a:lnTo>
                  <a:lnTo>
                    <a:pt x="1178" y="1436"/>
                  </a:lnTo>
                  <a:lnTo>
                    <a:pt x="1178" y="1436"/>
                  </a:lnTo>
                  <a:lnTo>
                    <a:pt x="1178" y="1438"/>
                  </a:lnTo>
                  <a:lnTo>
                    <a:pt x="1178" y="1438"/>
                  </a:lnTo>
                  <a:lnTo>
                    <a:pt x="1175" y="1441"/>
                  </a:lnTo>
                  <a:lnTo>
                    <a:pt x="1173" y="1441"/>
                  </a:lnTo>
                  <a:lnTo>
                    <a:pt x="1170" y="1441"/>
                  </a:lnTo>
                  <a:lnTo>
                    <a:pt x="1168" y="1443"/>
                  </a:lnTo>
                  <a:lnTo>
                    <a:pt x="1163" y="1443"/>
                  </a:lnTo>
                  <a:lnTo>
                    <a:pt x="1163" y="1445"/>
                  </a:lnTo>
                  <a:lnTo>
                    <a:pt x="1161" y="1445"/>
                  </a:lnTo>
                  <a:lnTo>
                    <a:pt x="1161" y="1445"/>
                  </a:lnTo>
                  <a:lnTo>
                    <a:pt x="1159" y="1445"/>
                  </a:lnTo>
                  <a:lnTo>
                    <a:pt x="1156" y="1455"/>
                  </a:lnTo>
                  <a:lnTo>
                    <a:pt x="1154" y="1455"/>
                  </a:lnTo>
                  <a:lnTo>
                    <a:pt x="1151" y="1457"/>
                  </a:lnTo>
                  <a:lnTo>
                    <a:pt x="1151" y="1457"/>
                  </a:lnTo>
                  <a:lnTo>
                    <a:pt x="1147" y="1457"/>
                  </a:lnTo>
                  <a:lnTo>
                    <a:pt x="1147" y="1457"/>
                  </a:lnTo>
                  <a:lnTo>
                    <a:pt x="1144" y="1457"/>
                  </a:lnTo>
                  <a:lnTo>
                    <a:pt x="1144" y="1457"/>
                  </a:lnTo>
                  <a:lnTo>
                    <a:pt x="1144" y="1460"/>
                  </a:lnTo>
                  <a:lnTo>
                    <a:pt x="1144" y="1462"/>
                  </a:lnTo>
                  <a:lnTo>
                    <a:pt x="1144" y="1462"/>
                  </a:lnTo>
                  <a:lnTo>
                    <a:pt x="1144" y="1464"/>
                  </a:lnTo>
                  <a:lnTo>
                    <a:pt x="1144" y="1464"/>
                  </a:lnTo>
                  <a:lnTo>
                    <a:pt x="1144" y="1467"/>
                  </a:lnTo>
                  <a:lnTo>
                    <a:pt x="1144" y="1467"/>
                  </a:lnTo>
                  <a:lnTo>
                    <a:pt x="1144" y="1469"/>
                  </a:lnTo>
                  <a:lnTo>
                    <a:pt x="1144" y="1469"/>
                  </a:lnTo>
                  <a:lnTo>
                    <a:pt x="1147" y="1472"/>
                  </a:lnTo>
                  <a:lnTo>
                    <a:pt x="1156" y="1481"/>
                  </a:lnTo>
                  <a:lnTo>
                    <a:pt x="1156" y="1481"/>
                  </a:lnTo>
                  <a:lnTo>
                    <a:pt x="1161" y="1481"/>
                  </a:lnTo>
                  <a:lnTo>
                    <a:pt x="1161" y="1481"/>
                  </a:lnTo>
                  <a:lnTo>
                    <a:pt x="1163" y="1483"/>
                  </a:lnTo>
                  <a:lnTo>
                    <a:pt x="1163" y="1483"/>
                  </a:lnTo>
                  <a:lnTo>
                    <a:pt x="1163" y="1483"/>
                  </a:lnTo>
                  <a:lnTo>
                    <a:pt x="1163" y="1486"/>
                  </a:lnTo>
                  <a:lnTo>
                    <a:pt x="1163" y="1486"/>
                  </a:lnTo>
                  <a:lnTo>
                    <a:pt x="1161" y="1488"/>
                  </a:lnTo>
                  <a:lnTo>
                    <a:pt x="1161" y="1490"/>
                  </a:lnTo>
                  <a:lnTo>
                    <a:pt x="1161" y="1493"/>
                  </a:lnTo>
                  <a:lnTo>
                    <a:pt x="1161" y="1493"/>
                  </a:lnTo>
                  <a:lnTo>
                    <a:pt x="1161" y="1505"/>
                  </a:lnTo>
                  <a:lnTo>
                    <a:pt x="1159" y="1509"/>
                  </a:lnTo>
                  <a:lnTo>
                    <a:pt x="1159" y="1509"/>
                  </a:lnTo>
                  <a:lnTo>
                    <a:pt x="1159" y="1512"/>
                  </a:lnTo>
                  <a:lnTo>
                    <a:pt x="1159" y="1512"/>
                  </a:lnTo>
                  <a:lnTo>
                    <a:pt x="1156" y="1514"/>
                  </a:lnTo>
                  <a:lnTo>
                    <a:pt x="1156" y="1514"/>
                  </a:lnTo>
                  <a:lnTo>
                    <a:pt x="1156" y="1516"/>
                  </a:lnTo>
                  <a:lnTo>
                    <a:pt x="1154" y="1516"/>
                  </a:lnTo>
                  <a:lnTo>
                    <a:pt x="1154" y="1516"/>
                  </a:lnTo>
                  <a:lnTo>
                    <a:pt x="1151" y="1516"/>
                  </a:lnTo>
                  <a:lnTo>
                    <a:pt x="1151" y="1516"/>
                  </a:lnTo>
                  <a:lnTo>
                    <a:pt x="1149" y="1516"/>
                  </a:lnTo>
                  <a:lnTo>
                    <a:pt x="1147" y="1516"/>
                  </a:lnTo>
                  <a:lnTo>
                    <a:pt x="1144" y="1516"/>
                  </a:lnTo>
                  <a:lnTo>
                    <a:pt x="1140" y="1521"/>
                  </a:lnTo>
                  <a:lnTo>
                    <a:pt x="1137" y="1521"/>
                  </a:lnTo>
                  <a:lnTo>
                    <a:pt x="1133" y="1524"/>
                  </a:lnTo>
                  <a:lnTo>
                    <a:pt x="1130" y="1524"/>
                  </a:lnTo>
                  <a:lnTo>
                    <a:pt x="1128" y="1524"/>
                  </a:lnTo>
                  <a:lnTo>
                    <a:pt x="1111" y="1516"/>
                  </a:lnTo>
                  <a:lnTo>
                    <a:pt x="1111" y="1516"/>
                  </a:lnTo>
                  <a:lnTo>
                    <a:pt x="1109" y="1514"/>
                  </a:lnTo>
                  <a:lnTo>
                    <a:pt x="1109" y="1514"/>
                  </a:lnTo>
                  <a:lnTo>
                    <a:pt x="1107" y="1514"/>
                  </a:lnTo>
                  <a:lnTo>
                    <a:pt x="1104" y="1514"/>
                  </a:lnTo>
                  <a:lnTo>
                    <a:pt x="1102" y="1516"/>
                  </a:lnTo>
                  <a:lnTo>
                    <a:pt x="1099" y="1516"/>
                  </a:lnTo>
                  <a:lnTo>
                    <a:pt x="1099" y="1519"/>
                  </a:lnTo>
                  <a:lnTo>
                    <a:pt x="1097" y="1521"/>
                  </a:lnTo>
                  <a:lnTo>
                    <a:pt x="1097" y="1524"/>
                  </a:lnTo>
                  <a:lnTo>
                    <a:pt x="1097" y="1524"/>
                  </a:lnTo>
                  <a:lnTo>
                    <a:pt x="1097" y="1526"/>
                  </a:lnTo>
                  <a:lnTo>
                    <a:pt x="1102" y="1533"/>
                  </a:lnTo>
                  <a:lnTo>
                    <a:pt x="1102" y="1535"/>
                  </a:lnTo>
                  <a:lnTo>
                    <a:pt x="1102" y="1535"/>
                  </a:lnTo>
                  <a:lnTo>
                    <a:pt x="1102" y="1538"/>
                  </a:lnTo>
                  <a:lnTo>
                    <a:pt x="1102" y="1538"/>
                  </a:lnTo>
                  <a:lnTo>
                    <a:pt x="1099" y="1538"/>
                  </a:lnTo>
                  <a:lnTo>
                    <a:pt x="1095" y="1540"/>
                  </a:lnTo>
                  <a:lnTo>
                    <a:pt x="1095" y="1540"/>
                  </a:lnTo>
                  <a:lnTo>
                    <a:pt x="1090" y="1542"/>
                  </a:lnTo>
                  <a:lnTo>
                    <a:pt x="1085" y="1545"/>
                  </a:lnTo>
                  <a:lnTo>
                    <a:pt x="1083" y="1547"/>
                  </a:lnTo>
                  <a:lnTo>
                    <a:pt x="1081" y="1547"/>
                  </a:lnTo>
                  <a:lnTo>
                    <a:pt x="1081" y="1547"/>
                  </a:lnTo>
                  <a:lnTo>
                    <a:pt x="1078" y="1547"/>
                  </a:lnTo>
                  <a:lnTo>
                    <a:pt x="1076" y="1545"/>
                  </a:lnTo>
                  <a:lnTo>
                    <a:pt x="1076" y="1542"/>
                  </a:lnTo>
                  <a:lnTo>
                    <a:pt x="1073" y="1542"/>
                  </a:lnTo>
                  <a:lnTo>
                    <a:pt x="1073" y="1542"/>
                  </a:lnTo>
                  <a:lnTo>
                    <a:pt x="1071" y="1545"/>
                  </a:lnTo>
                  <a:lnTo>
                    <a:pt x="1069" y="1547"/>
                  </a:lnTo>
                  <a:lnTo>
                    <a:pt x="1066" y="1550"/>
                  </a:lnTo>
                  <a:lnTo>
                    <a:pt x="1064" y="1550"/>
                  </a:lnTo>
                  <a:lnTo>
                    <a:pt x="1064" y="1550"/>
                  </a:lnTo>
                  <a:lnTo>
                    <a:pt x="1062" y="1550"/>
                  </a:lnTo>
                  <a:lnTo>
                    <a:pt x="1059" y="1550"/>
                  </a:lnTo>
                  <a:lnTo>
                    <a:pt x="1059" y="1547"/>
                  </a:lnTo>
                  <a:lnTo>
                    <a:pt x="1059" y="1547"/>
                  </a:lnTo>
                  <a:lnTo>
                    <a:pt x="1059" y="1545"/>
                  </a:lnTo>
                  <a:lnTo>
                    <a:pt x="1057" y="1545"/>
                  </a:lnTo>
                  <a:lnTo>
                    <a:pt x="1057" y="1542"/>
                  </a:lnTo>
                  <a:lnTo>
                    <a:pt x="1055" y="1542"/>
                  </a:lnTo>
                  <a:lnTo>
                    <a:pt x="1045" y="1545"/>
                  </a:lnTo>
                  <a:lnTo>
                    <a:pt x="1043" y="1545"/>
                  </a:lnTo>
                  <a:lnTo>
                    <a:pt x="1040" y="1542"/>
                  </a:lnTo>
                  <a:lnTo>
                    <a:pt x="1038" y="1542"/>
                  </a:lnTo>
                  <a:lnTo>
                    <a:pt x="1033" y="1538"/>
                  </a:lnTo>
                  <a:lnTo>
                    <a:pt x="1033" y="1538"/>
                  </a:lnTo>
                  <a:lnTo>
                    <a:pt x="1031" y="1538"/>
                  </a:lnTo>
                  <a:lnTo>
                    <a:pt x="1026" y="1535"/>
                  </a:lnTo>
                  <a:lnTo>
                    <a:pt x="1019" y="1535"/>
                  </a:lnTo>
                  <a:lnTo>
                    <a:pt x="1012" y="1533"/>
                  </a:lnTo>
                  <a:lnTo>
                    <a:pt x="1010" y="1531"/>
                  </a:lnTo>
                  <a:lnTo>
                    <a:pt x="1007" y="1528"/>
                  </a:lnTo>
                  <a:lnTo>
                    <a:pt x="1003" y="1526"/>
                  </a:lnTo>
                  <a:lnTo>
                    <a:pt x="995" y="1519"/>
                  </a:lnTo>
                  <a:lnTo>
                    <a:pt x="991" y="1509"/>
                  </a:lnTo>
                  <a:lnTo>
                    <a:pt x="991" y="1509"/>
                  </a:lnTo>
                  <a:lnTo>
                    <a:pt x="988" y="1507"/>
                  </a:lnTo>
                  <a:lnTo>
                    <a:pt x="981" y="1505"/>
                  </a:lnTo>
                  <a:lnTo>
                    <a:pt x="979" y="1502"/>
                  </a:lnTo>
                  <a:lnTo>
                    <a:pt x="979" y="1500"/>
                  </a:lnTo>
                  <a:lnTo>
                    <a:pt x="977" y="1500"/>
                  </a:lnTo>
                  <a:lnTo>
                    <a:pt x="977" y="1498"/>
                  </a:lnTo>
                  <a:lnTo>
                    <a:pt x="977" y="1498"/>
                  </a:lnTo>
                  <a:lnTo>
                    <a:pt x="977" y="1495"/>
                  </a:lnTo>
                  <a:lnTo>
                    <a:pt x="979" y="1490"/>
                  </a:lnTo>
                  <a:lnTo>
                    <a:pt x="981" y="1488"/>
                  </a:lnTo>
                  <a:lnTo>
                    <a:pt x="984" y="1486"/>
                  </a:lnTo>
                  <a:lnTo>
                    <a:pt x="986" y="1486"/>
                  </a:lnTo>
                  <a:lnTo>
                    <a:pt x="988" y="1486"/>
                  </a:lnTo>
                  <a:lnTo>
                    <a:pt x="991" y="1486"/>
                  </a:lnTo>
                  <a:lnTo>
                    <a:pt x="991" y="1486"/>
                  </a:lnTo>
                  <a:lnTo>
                    <a:pt x="993" y="1481"/>
                  </a:lnTo>
                  <a:lnTo>
                    <a:pt x="995" y="1479"/>
                  </a:lnTo>
                  <a:lnTo>
                    <a:pt x="995" y="1479"/>
                  </a:lnTo>
                  <a:lnTo>
                    <a:pt x="995" y="1476"/>
                  </a:lnTo>
                  <a:lnTo>
                    <a:pt x="995" y="1474"/>
                  </a:lnTo>
                  <a:lnTo>
                    <a:pt x="993" y="1474"/>
                  </a:lnTo>
                  <a:lnTo>
                    <a:pt x="988" y="1462"/>
                  </a:lnTo>
                  <a:lnTo>
                    <a:pt x="986" y="1460"/>
                  </a:lnTo>
                  <a:lnTo>
                    <a:pt x="986" y="1455"/>
                  </a:lnTo>
                  <a:lnTo>
                    <a:pt x="984" y="1453"/>
                  </a:lnTo>
                  <a:lnTo>
                    <a:pt x="984" y="1448"/>
                  </a:lnTo>
                  <a:lnTo>
                    <a:pt x="984" y="1443"/>
                  </a:lnTo>
                  <a:lnTo>
                    <a:pt x="986" y="1443"/>
                  </a:lnTo>
                  <a:lnTo>
                    <a:pt x="986" y="1441"/>
                  </a:lnTo>
                  <a:lnTo>
                    <a:pt x="986" y="1441"/>
                  </a:lnTo>
                  <a:lnTo>
                    <a:pt x="988" y="1441"/>
                  </a:lnTo>
                  <a:lnTo>
                    <a:pt x="988" y="1441"/>
                  </a:lnTo>
                  <a:lnTo>
                    <a:pt x="988" y="1441"/>
                  </a:lnTo>
                  <a:lnTo>
                    <a:pt x="991" y="1441"/>
                  </a:lnTo>
                  <a:lnTo>
                    <a:pt x="995" y="1441"/>
                  </a:lnTo>
                  <a:lnTo>
                    <a:pt x="995" y="1441"/>
                  </a:lnTo>
                  <a:lnTo>
                    <a:pt x="998" y="1441"/>
                  </a:lnTo>
                  <a:lnTo>
                    <a:pt x="998" y="1438"/>
                  </a:lnTo>
                  <a:lnTo>
                    <a:pt x="998" y="1438"/>
                  </a:lnTo>
                  <a:lnTo>
                    <a:pt x="995" y="1438"/>
                  </a:lnTo>
                  <a:lnTo>
                    <a:pt x="995" y="1436"/>
                  </a:lnTo>
                  <a:lnTo>
                    <a:pt x="995" y="1436"/>
                  </a:lnTo>
                  <a:lnTo>
                    <a:pt x="991" y="1434"/>
                  </a:lnTo>
                  <a:lnTo>
                    <a:pt x="988" y="1434"/>
                  </a:lnTo>
                  <a:lnTo>
                    <a:pt x="988" y="1431"/>
                  </a:lnTo>
                  <a:lnTo>
                    <a:pt x="986" y="1431"/>
                  </a:lnTo>
                  <a:lnTo>
                    <a:pt x="986" y="1427"/>
                  </a:lnTo>
                  <a:lnTo>
                    <a:pt x="984" y="1424"/>
                  </a:lnTo>
                  <a:lnTo>
                    <a:pt x="981" y="1422"/>
                  </a:lnTo>
                  <a:lnTo>
                    <a:pt x="977" y="1412"/>
                  </a:lnTo>
                  <a:lnTo>
                    <a:pt x="977" y="1410"/>
                  </a:lnTo>
                  <a:lnTo>
                    <a:pt x="977" y="1408"/>
                  </a:lnTo>
                  <a:lnTo>
                    <a:pt x="977" y="1408"/>
                  </a:lnTo>
                  <a:lnTo>
                    <a:pt x="979" y="1405"/>
                  </a:lnTo>
                  <a:lnTo>
                    <a:pt x="979" y="1403"/>
                  </a:lnTo>
                  <a:lnTo>
                    <a:pt x="979" y="1398"/>
                  </a:lnTo>
                  <a:lnTo>
                    <a:pt x="979" y="1396"/>
                  </a:lnTo>
                  <a:lnTo>
                    <a:pt x="979" y="1393"/>
                  </a:lnTo>
                  <a:lnTo>
                    <a:pt x="977" y="1393"/>
                  </a:lnTo>
                  <a:lnTo>
                    <a:pt x="977" y="1391"/>
                  </a:lnTo>
                  <a:lnTo>
                    <a:pt x="974" y="1389"/>
                  </a:lnTo>
                  <a:lnTo>
                    <a:pt x="972" y="1386"/>
                  </a:lnTo>
                  <a:lnTo>
                    <a:pt x="953" y="1382"/>
                  </a:lnTo>
                  <a:lnTo>
                    <a:pt x="941" y="1382"/>
                  </a:lnTo>
                  <a:lnTo>
                    <a:pt x="936" y="1379"/>
                  </a:lnTo>
                  <a:lnTo>
                    <a:pt x="934" y="1379"/>
                  </a:lnTo>
                  <a:lnTo>
                    <a:pt x="929" y="1375"/>
                  </a:lnTo>
                  <a:lnTo>
                    <a:pt x="929" y="1375"/>
                  </a:lnTo>
                  <a:lnTo>
                    <a:pt x="927" y="1372"/>
                  </a:lnTo>
                  <a:lnTo>
                    <a:pt x="927" y="1372"/>
                  </a:lnTo>
                  <a:lnTo>
                    <a:pt x="924" y="1372"/>
                  </a:lnTo>
                  <a:lnTo>
                    <a:pt x="922" y="1370"/>
                  </a:lnTo>
                  <a:lnTo>
                    <a:pt x="915" y="1372"/>
                  </a:lnTo>
                  <a:lnTo>
                    <a:pt x="913" y="1370"/>
                  </a:lnTo>
                  <a:lnTo>
                    <a:pt x="910" y="1370"/>
                  </a:lnTo>
                  <a:lnTo>
                    <a:pt x="910" y="1367"/>
                  </a:lnTo>
                  <a:lnTo>
                    <a:pt x="913" y="1365"/>
                  </a:lnTo>
                  <a:lnTo>
                    <a:pt x="915" y="1360"/>
                  </a:lnTo>
                  <a:lnTo>
                    <a:pt x="917" y="1358"/>
                  </a:lnTo>
                  <a:lnTo>
                    <a:pt x="917" y="1358"/>
                  </a:lnTo>
                  <a:lnTo>
                    <a:pt x="917" y="1356"/>
                  </a:lnTo>
                  <a:lnTo>
                    <a:pt x="915" y="1356"/>
                  </a:lnTo>
                  <a:lnTo>
                    <a:pt x="913" y="1356"/>
                  </a:lnTo>
                  <a:lnTo>
                    <a:pt x="903" y="1360"/>
                  </a:lnTo>
                  <a:lnTo>
                    <a:pt x="901" y="1360"/>
                  </a:lnTo>
                  <a:lnTo>
                    <a:pt x="898" y="1360"/>
                  </a:lnTo>
                  <a:lnTo>
                    <a:pt x="894" y="1360"/>
                  </a:lnTo>
                  <a:lnTo>
                    <a:pt x="887" y="1358"/>
                  </a:lnTo>
                  <a:lnTo>
                    <a:pt x="884" y="1356"/>
                  </a:lnTo>
                  <a:lnTo>
                    <a:pt x="882" y="1353"/>
                  </a:lnTo>
                  <a:lnTo>
                    <a:pt x="880" y="1351"/>
                  </a:lnTo>
                  <a:lnTo>
                    <a:pt x="877" y="1349"/>
                  </a:lnTo>
                  <a:lnTo>
                    <a:pt x="877" y="1349"/>
                  </a:lnTo>
                  <a:lnTo>
                    <a:pt x="877" y="1346"/>
                  </a:lnTo>
                  <a:lnTo>
                    <a:pt x="877" y="1346"/>
                  </a:lnTo>
                  <a:lnTo>
                    <a:pt x="880" y="1341"/>
                  </a:lnTo>
                  <a:lnTo>
                    <a:pt x="880" y="1341"/>
                  </a:lnTo>
                  <a:lnTo>
                    <a:pt x="880" y="1339"/>
                  </a:lnTo>
                  <a:lnTo>
                    <a:pt x="880" y="1337"/>
                  </a:lnTo>
                  <a:lnTo>
                    <a:pt x="880" y="1337"/>
                  </a:lnTo>
                  <a:lnTo>
                    <a:pt x="875" y="1332"/>
                  </a:lnTo>
                  <a:lnTo>
                    <a:pt x="875" y="1332"/>
                  </a:lnTo>
                  <a:lnTo>
                    <a:pt x="875" y="1330"/>
                  </a:lnTo>
                  <a:lnTo>
                    <a:pt x="875" y="1327"/>
                  </a:lnTo>
                  <a:lnTo>
                    <a:pt x="875" y="1325"/>
                  </a:lnTo>
                  <a:lnTo>
                    <a:pt x="877" y="1322"/>
                  </a:lnTo>
                  <a:lnTo>
                    <a:pt x="877" y="1320"/>
                  </a:lnTo>
                  <a:lnTo>
                    <a:pt x="880" y="1315"/>
                  </a:lnTo>
                  <a:lnTo>
                    <a:pt x="880" y="1311"/>
                  </a:lnTo>
                  <a:lnTo>
                    <a:pt x="880" y="1308"/>
                  </a:lnTo>
                  <a:lnTo>
                    <a:pt x="880" y="1306"/>
                  </a:lnTo>
                  <a:lnTo>
                    <a:pt x="880" y="1304"/>
                  </a:lnTo>
                  <a:lnTo>
                    <a:pt x="880" y="1301"/>
                  </a:lnTo>
                  <a:lnTo>
                    <a:pt x="877" y="1299"/>
                  </a:lnTo>
                  <a:lnTo>
                    <a:pt x="870" y="1294"/>
                  </a:lnTo>
                  <a:lnTo>
                    <a:pt x="868" y="1294"/>
                  </a:lnTo>
                  <a:lnTo>
                    <a:pt x="865" y="1292"/>
                  </a:lnTo>
                  <a:lnTo>
                    <a:pt x="865" y="1292"/>
                  </a:lnTo>
                  <a:lnTo>
                    <a:pt x="863" y="1285"/>
                  </a:lnTo>
                  <a:lnTo>
                    <a:pt x="863" y="1282"/>
                  </a:lnTo>
                  <a:lnTo>
                    <a:pt x="861" y="1280"/>
                  </a:lnTo>
                  <a:lnTo>
                    <a:pt x="861" y="1278"/>
                  </a:lnTo>
                  <a:lnTo>
                    <a:pt x="858" y="1278"/>
                  </a:lnTo>
                  <a:lnTo>
                    <a:pt x="856" y="1278"/>
                  </a:lnTo>
                  <a:lnTo>
                    <a:pt x="851" y="1278"/>
                  </a:lnTo>
                  <a:lnTo>
                    <a:pt x="846" y="1278"/>
                  </a:lnTo>
                  <a:lnTo>
                    <a:pt x="846" y="1278"/>
                  </a:lnTo>
                  <a:lnTo>
                    <a:pt x="844" y="1278"/>
                  </a:lnTo>
                  <a:lnTo>
                    <a:pt x="842" y="1278"/>
                  </a:lnTo>
                  <a:lnTo>
                    <a:pt x="839" y="1280"/>
                  </a:lnTo>
                  <a:lnTo>
                    <a:pt x="837" y="1282"/>
                  </a:lnTo>
                  <a:lnTo>
                    <a:pt x="835" y="1285"/>
                  </a:lnTo>
                  <a:lnTo>
                    <a:pt x="830" y="1287"/>
                  </a:lnTo>
                  <a:lnTo>
                    <a:pt x="820" y="1287"/>
                  </a:lnTo>
                  <a:lnTo>
                    <a:pt x="820" y="1289"/>
                  </a:lnTo>
                  <a:lnTo>
                    <a:pt x="818" y="1289"/>
                  </a:lnTo>
                  <a:lnTo>
                    <a:pt x="818" y="1292"/>
                  </a:lnTo>
                  <a:lnTo>
                    <a:pt x="818" y="1292"/>
                  </a:lnTo>
                  <a:lnTo>
                    <a:pt x="820" y="1294"/>
                  </a:lnTo>
                  <a:lnTo>
                    <a:pt x="823" y="1294"/>
                  </a:lnTo>
                  <a:lnTo>
                    <a:pt x="823" y="1296"/>
                  </a:lnTo>
                  <a:lnTo>
                    <a:pt x="825" y="1296"/>
                  </a:lnTo>
                  <a:lnTo>
                    <a:pt x="825" y="1296"/>
                  </a:lnTo>
                  <a:lnTo>
                    <a:pt x="825" y="1299"/>
                  </a:lnTo>
                  <a:lnTo>
                    <a:pt x="823" y="1299"/>
                  </a:lnTo>
                  <a:lnTo>
                    <a:pt x="820" y="1299"/>
                  </a:lnTo>
                  <a:lnTo>
                    <a:pt x="806" y="1296"/>
                  </a:lnTo>
                  <a:lnTo>
                    <a:pt x="804" y="1296"/>
                  </a:lnTo>
                  <a:lnTo>
                    <a:pt x="802" y="1299"/>
                  </a:lnTo>
                  <a:lnTo>
                    <a:pt x="799" y="1301"/>
                  </a:lnTo>
                  <a:lnTo>
                    <a:pt x="797" y="1306"/>
                  </a:lnTo>
                  <a:lnTo>
                    <a:pt x="794" y="1306"/>
                  </a:lnTo>
                  <a:lnTo>
                    <a:pt x="792" y="1308"/>
                  </a:lnTo>
                  <a:lnTo>
                    <a:pt x="792" y="1308"/>
                  </a:lnTo>
                  <a:lnTo>
                    <a:pt x="790" y="1308"/>
                  </a:lnTo>
                  <a:lnTo>
                    <a:pt x="790" y="1306"/>
                  </a:lnTo>
                  <a:lnTo>
                    <a:pt x="790" y="1306"/>
                  </a:lnTo>
                  <a:lnTo>
                    <a:pt x="787" y="1306"/>
                  </a:lnTo>
                  <a:lnTo>
                    <a:pt x="787" y="1306"/>
                  </a:lnTo>
                  <a:lnTo>
                    <a:pt x="787" y="1306"/>
                  </a:lnTo>
                  <a:lnTo>
                    <a:pt x="787" y="1304"/>
                  </a:lnTo>
                  <a:lnTo>
                    <a:pt x="787" y="1304"/>
                  </a:lnTo>
                  <a:lnTo>
                    <a:pt x="785" y="1304"/>
                  </a:lnTo>
                  <a:lnTo>
                    <a:pt x="785" y="1304"/>
                  </a:lnTo>
                  <a:lnTo>
                    <a:pt x="783" y="1304"/>
                  </a:lnTo>
                  <a:lnTo>
                    <a:pt x="783" y="1304"/>
                  </a:lnTo>
                  <a:lnTo>
                    <a:pt x="783" y="1304"/>
                  </a:lnTo>
                  <a:lnTo>
                    <a:pt x="780" y="1304"/>
                  </a:lnTo>
                  <a:lnTo>
                    <a:pt x="780" y="1304"/>
                  </a:lnTo>
                  <a:lnTo>
                    <a:pt x="773" y="1306"/>
                  </a:lnTo>
                  <a:lnTo>
                    <a:pt x="771" y="1306"/>
                  </a:lnTo>
                  <a:lnTo>
                    <a:pt x="771" y="1306"/>
                  </a:lnTo>
                  <a:lnTo>
                    <a:pt x="773" y="1311"/>
                  </a:lnTo>
                  <a:lnTo>
                    <a:pt x="778" y="1322"/>
                  </a:lnTo>
                  <a:lnTo>
                    <a:pt x="778" y="1325"/>
                  </a:lnTo>
                  <a:lnTo>
                    <a:pt x="778" y="1325"/>
                  </a:lnTo>
                  <a:lnTo>
                    <a:pt x="776" y="1325"/>
                  </a:lnTo>
                  <a:lnTo>
                    <a:pt x="776" y="1327"/>
                  </a:lnTo>
                  <a:lnTo>
                    <a:pt x="776" y="1327"/>
                  </a:lnTo>
                  <a:lnTo>
                    <a:pt x="776" y="1330"/>
                  </a:lnTo>
                  <a:lnTo>
                    <a:pt x="778" y="1330"/>
                  </a:lnTo>
                  <a:lnTo>
                    <a:pt x="780" y="1332"/>
                  </a:lnTo>
                  <a:lnTo>
                    <a:pt x="783" y="1334"/>
                  </a:lnTo>
                  <a:lnTo>
                    <a:pt x="783" y="1337"/>
                  </a:lnTo>
                  <a:lnTo>
                    <a:pt x="780" y="1337"/>
                  </a:lnTo>
                  <a:lnTo>
                    <a:pt x="780" y="1337"/>
                  </a:lnTo>
                  <a:lnTo>
                    <a:pt x="780" y="1337"/>
                  </a:lnTo>
                  <a:lnTo>
                    <a:pt x="778" y="1339"/>
                  </a:lnTo>
                  <a:lnTo>
                    <a:pt x="780" y="1339"/>
                  </a:lnTo>
                  <a:lnTo>
                    <a:pt x="780" y="1339"/>
                  </a:lnTo>
                  <a:lnTo>
                    <a:pt x="783" y="1339"/>
                  </a:lnTo>
                  <a:lnTo>
                    <a:pt x="783" y="1339"/>
                  </a:lnTo>
                  <a:lnTo>
                    <a:pt x="785" y="1339"/>
                  </a:lnTo>
                  <a:lnTo>
                    <a:pt x="783" y="1341"/>
                  </a:lnTo>
                  <a:lnTo>
                    <a:pt x="783" y="1341"/>
                  </a:lnTo>
                  <a:lnTo>
                    <a:pt x="783" y="1344"/>
                  </a:lnTo>
                  <a:lnTo>
                    <a:pt x="780" y="1346"/>
                  </a:lnTo>
                  <a:lnTo>
                    <a:pt x="780" y="1349"/>
                  </a:lnTo>
                  <a:lnTo>
                    <a:pt x="780" y="1349"/>
                  </a:lnTo>
                  <a:lnTo>
                    <a:pt x="783" y="1351"/>
                  </a:lnTo>
                  <a:lnTo>
                    <a:pt x="783" y="1353"/>
                  </a:lnTo>
                  <a:lnTo>
                    <a:pt x="783" y="1356"/>
                  </a:lnTo>
                  <a:lnTo>
                    <a:pt x="787" y="1358"/>
                  </a:lnTo>
                  <a:lnTo>
                    <a:pt x="787" y="1360"/>
                  </a:lnTo>
                  <a:lnTo>
                    <a:pt x="790" y="1360"/>
                  </a:lnTo>
                  <a:lnTo>
                    <a:pt x="794" y="1367"/>
                  </a:lnTo>
                  <a:lnTo>
                    <a:pt x="794" y="1367"/>
                  </a:lnTo>
                  <a:lnTo>
                    <a:pt x="792" y="1367"/>
                  </a:lnTo>
                  <a:lnTo>
                    <a:pt x="792" y="1367"/>
                  </a:lnTo>
                  <a:lnTo>
                    <a:pt x="792" y="1367"/>
                  </a:lnTo>
                  <a:lnTo>
                    <a:pt x="792" y="1370"/>
                  </a:lnTo>
                  <a:lnTo>
                    <a:pt x="792" y="1372"/>
                  </a:lnTo>
                  <a:lnTo>
                    <a:pt x="792" y="1375"/>
                  </a:lnTo>
                  <a:lnTo>
                    <a:pt x="792" y="1377"/>
                  </a:lnTo>
                  <a:lnTo>
                    <a:pt x="792" y="1377"/>
                  </a:lnTo>
                  <a:lnTo>
                    <a:pt x="792" y="1377"/>
                  </a:lnTo>
                  <a:lnTo>
                    <a:pt x="792" y="1377"/>
                  </a:lnTo>
                  <a:lnTo>
                    <a:pt x="790" y="1375"/>
                  </a:lnTo>
                  <a:lnTo>
                    <a:pt x="790" y="1377"/>
                  </a:lnTo>
                  <a:lnTo>
                    <a:pt x="790" y="1377"/>
                  </a:lnTo>
                  <a:lnTo>
                    <a:pt x="787" y="1377"/>
                  </a:lnTo>
                  <a:lnTo>
                    <a:pt x="780" y="1382"/>
                  </a:lnTo>
                  <a:lnTo>
                    <a:pt x="780" y="1382"/>
                  </a:lnTo>
                  <a:lnTo>
                    <a:pt x="778" y="1382"/>
                  </a:lnTo>
                  <a:lnTo>
                    <a:pt x="778" y="1382"/>
                  </a:lnTo>
                  <a:lnTo>
                    <a:pt x="778" y="1382"/>
                  </a:lnTo>
                  <a:lnTo>
                    <a:pt x="773" y="1382"/>
                  </a:lnTo>
                  <a:lnTo>
                    <a:pt x="771" y="1382"/>
                  </a:lnTo>
                  <a:lnTo>
                    <a:pt x="768" y="1384"/>
                  </a:lnTo>
                  <a:lnTo>
                    <a:pt x="766" y="1386"/>
                  </a:lnTo>
                  <a:lnTo>
                    <a:pt x="764" y="1389"/>
                  </a:lnTo>
                  <a:lnTo>
                    <a:pt x="764" y="1389"/>
                  </a:lnTo>
                  <a:lnTo>
                    <a:pt x="761" y="1389"/>
                  </a:lnTo>
                  <a:lnTo>
                    <a:pt x="757" y="1389"/>
                  </a:lnTo>
                  <a:lnTo>
                    <a:pt x="754" y="1389"/>
                  </a:lnTo>
                  <a:lnTo>
                    <a:pt x="752" y="1389"/>
                  </a:lnTo>
                  <a:lnTo>
                    <a:pt x="752" y="1391"/>
                  </a:lnTo>
                  <a:lnTo>
                    <a:pt x="752" y="1391"/>
                  </a:lnTo>
                  <a:lnTo>
                    <a:pt x="747" y="1396"/>
                  </a:lnTo>
                  <a:lnTo>
                    <a:pt x="747" y="1398"/>
                  </a:lnTo>
                  <a:lnTo>
                    <a:pt x="745" y="1401"/>
                  </a:lnTo>
                  <a:lnTo>
                    <a:pt x="742" y="1401"/>
                  </a:lnTo>
                  <a:lnTo>
                    <a:pt x="738" y="1398"/>
                  </a:lnTo>
                  <a:lnTo>
                    <a:pt x="735" y="1398"/>
                  </a:lnTo>
                  <a:lnTo>
                    <a:pt x="735" y="1398"/>
                  </a:lnTo>
                  <a:lnTo>
                    <a:pt x="733" y="1398"/>
                  </a:lnTo>
                  <a:lnTo>
                    <a:pt x="731" y="1398"/>
                  </a:lnTo>
                  <a:lnTo>
                    <a:pt x="723" y="1405"/>
                  </a:lnTo>
                  <a:lnTo>
                    <a:pt x="719" y="1408"/>
                  </a:lnTo>
                  <a:lnTo>
                    <a:pt x="716" y="1408"/>
                  </a:lnTo>
                  <a:lnTo>
                    <a:pt x="716" y="1405"/>
                  </a:lnTo>
                  <a:lnTo>
                    <a:pt x="716" y="1405"/>
                  </a:lnTo>
                  <a:lnTo>
                    <a:pt x="719" y="1403"/>
                  </a:lnTo>
                  <a:lnTo>
                    <a:pt x="719" y="1403"/>
                  </a:lnTo>
                  <a:lnTo>
                    <a:pt x="719" y="1401"/>
                  </a:lnTo>
                  <a:lnTo>
                    <a:pt x="719" y="1398"/>
                  </a:lnTo>
                  <a:lnTo>
                    <a:pt x="719" y="1396"/>
                  </a:lnTo>
                  <a:lnTo>
                    <a:pt x="716" y="1393"/>
                  </a:lnTo>
                  <a:lnTo>
                    <a:pt x="716" y="1393"/>
                  </a:lnTo>
                  <a:lnTo>
                    <a:pt x="716" y="1391"/>
                  </a:lnTo>
                  <a:lnTo>
                    <a:pt x="716" y="1389"/>
                  </a:lnTo>
                  <a:lnTo>
                    <a:pt x="719" y="1386"/>
                  </a:lnTo>
                  <a:lnTo>
                    <a:pt x="719" y="1384"/>
                  </a:lnTo>
                  <a:lnTo>
                    <a:pt x="721" y="1384"/>
                  </a:lnTo>
                  <a:lnTo>
                    <a:pt x="723" y="1384"/>
                  </a:lnTo>
                  <a:lnTo>
                    <a:pt x="723" y="1382"/>
                  </a:lnTo>
                  <a:lnTo>
                    <a:pt x="723" y="1382"/>
                  </a:lnTo>
                  <a:lnTo>
                    <a:pt x="726" y="1379"/>
                  </a:lnTo>
                  <a:lnTo>
                    <a:pt x="728" y="1375"/>
                  </a:lnTo>
                  <a:lnTo>
                    <a:pt x="731" y="1372"/>
                  </a:lnTo>
                  <a:lnTo>
                    <a:pt x="731" y="1372"/>
                  </a:lnTo>
                  <a:lnTo>
                    <a:pt x="731" y="1370"/>
                  </a:lnTo>
                  <a:lnTo>
                    <a:pt x="731" y="1370"/>
                  </a:lnTo>
                  <a:lnTo>
                    <a:pt x="733" y="1367"/>
                  </a:lnTo>
                  <a:lnTo>
                    <a:pt x="733" y="1365"/>
                  </a:lnTo>
                  <a:lnTo>
                    <a:pt x="731" y="1365"/>
                  </a:lnTo>
                  <a:lnTo>
                    <a:pt x="731" y="1363"/>
                  </a:lnTo>
                  <a:lnTo>
                    <a:pt x="731" y="1360"/>
                  </a:lnTo>
                  <a:lnTo>
                    <a:pt x="728" y="1358"/>
                  </a:lnTo>
                  <a:lnTo>
                    <a:pt x="731" y="1356"/>
                  </a:lnTo>
                  <a:lnTo>
                    <a:pt x="731" y="1356"/>
                  </a:lnTo>
                  <a:lnTo>
                    <a:pt x="731" y="1356"/>
                  </a:lnTo>
                  <a:lnTo>
                    <a:pt x="731" y="1351"/>
                  </a:lnTo>
                  <a:lnTo>
                    <a:pt x="728" y="1349"/>
                  </a:lnTo>
                  <a:lnTo>
                    <a:pt x="726" y="1346"/>
                  </a:lnTo>
                  <a:lnTo>
                    <a:pt x="726" y="1346"/>
                  </a:lnTo>
                  <a:lnTo>
                    <a:pt x="723" y="1344"/>
                  </a:lnTo>
                  <a:lnTo>
                    <a:pt x="723" y="1341"/>
                  </a:lnTo>
                  <a:lnTo>
                    <a:pt x="723" y="1341"/>
                  </a:lnTo>
                  <a:lnTo>
                    <a:pt x="721" y="1341"/>
                  </a:lnTo>
                  <a:lnTo>
                    <a:pt x="721" y="1341"/>
                  </a:lnTo>
                  <a:lnTo>
                    <a:pt x="721" y="1344"/>
                  </a:lnTo>
                  <a:lnTo>
                    <a:pt x="721" y="1349"/>
                  </a:lnTo>
                  <a:lnTo>
                    <a:pt x="719" y="1351"/>
                  </a:lnTo>
                  <a:lnTo>
                    <a:pt x="716" y="1351"/>
                  </a:lnTo>
                  <a:lnTo>
                    <a:pt x="714" y="1351"/>
                  </a:lnTo>
                  <a:lnTo>
                    <a:pt x="714" y="1351"/>
                  </a:lnTo>
                  <a:lnTo>
                    <a:pt x="714" y="1351"/>
                  </a:lnTo>
                  <a:lnTo>
                    <a:pt x="712" y="1353"/>
                  </a:lnTo>
                  <a:lnTo>
                    <a:pt x="712" y="1353"/>
                  </a:lnTo>
                  <a:lnTo>
                    <a:pt x="709" y="1353"/>
                  </a:lnTo>
                  <a:lnTo>
                    <a:pt x="702" y="1351"/>
                  </a:lnTo>
                  <a:lnTo>
                    <a:pt x="702" y="1351"/>
                  </a:lnTo>
                  <a:lnTo>
                    <a:pt x="700" y="1349"/>
                  </a:lnTo>
                  <a:lnTo>
                    <a:pt x="700" y="1339"/>
                  </a:lnTo>
                  <a:lnTo>
                    <a:pt x="700" y="1332"/>
                  </a:lnTo>
                  <a:lnTo>
                    <a:pt x="697" y="1330"/>
                  </a:lnTo>
                  <a:lnTo>
                    <a:pt x="697" y="1327"/>
                  </a:lnTo>
                  <a:lnTo>
                    <a:pt x="695" y="1322"/>
                  </a:lnTo>
                  <a:lnTo>
                    <a:pt x="695" y="1322"/>
                  </a:lnTo>
                  <a:lnTo>
                    <a:pt x="693" y="1322"/>
                  </a:lnTo>
                  <a:lnTo>
                    <a:pt x="693" y="1320"/>
                  </a:lnTo>
                  <a:lnTo>
                    <a:pt x="690" y="1322"/>
                  </a:lnTo>
                  <a:lnTo>
                    <a:pt x="688" y="1322"/>
                  </a:lnTo>
                  <a:lnTo>
                    <a:pt x="688" y="1322"/>
                  </a:lnTo>
                  <a:lnTo>
                    <a:pt x="686" y="1322"/>
                  </a:lnTo>
                  <a:lnTo>
                    <a:pt x="686" y="1322"/>
                  </a:lnTo>
                  <a:lnTo>
                    <a:pt x="683" y="1325"/>
                  </a:lnTo>
                  <a:lnTo>
                    <a:pt x="681" y="1327"/>
                  </a:lnTo>
                  <a:lnTo>
                    <a:pt x="681" y="1327"/>
                  </a:lnTo>
                  <a:lnTo>
                    <a:pt x="679" y="1327"/>
                  </a:lnTo>
                  <a:lnTo>
                    <a:pt x="679" y="1327"/>
                  </a:lnTo>
                  <a:lnTo>
                    <a:pt x="674" y="1327"/>
                  </a:lnTo>
                  <a:lnTo>
                    <a:pt x="671" y="1325"/>
                  </a:lnTo>
                  <a:lnTo>
                    <a:pt x="669" y="1322"/>
                  </a:lnTo>
                  <a:lnTo>
                    <a:pt x="664" y="1320"/>
                  </a:lnTo>
                  <a:lnTo>
                    <a:pt x="662" y="1318"/>
                  </a:lnTo>
                  <a:lnTo>
                    <a:pt x="662" y="1318"/>
                  </a:lnTo>
                  <a:lnTo>
                    <a:pt x="660" y="1318"/>
                  </a:lnTo>
                  <a:lnTo>
                    <a:pt x="657" y="1320"/>
                  </a:lnTo>
                  <a:lnTo>
                    <a:pt x="657" y="1320"/>
                  </a:lnTo>
                  <a:lnTo>
                    <a:pt x="655" y="1318"/>
                  </a:lnTo>
                  <a:lnTo>
                    <a:pt x="655" y="1315"/>
                  </a:lnTo>
                  <a:lnTo>
                    <a:pt x="657" y="1308"/>
                  </a:lnTo>
                  <a:lnTo>
                    <a:pt x="657" y="1306"/>
                  </a:lnTo>
                  <a:lnTo>
                    <a:pt x="657" y="1304"/>
                  </a:lnTo>
                  <a:lnTo>
                    <a:pt x="657" y="1299"/>
                  </a:lnTo>
                  <a:lnTo>
                    <a:pt x="657" y="1294"/>
                  </a:lnTo>
                  <a:lnTo>
                    <a:pt x="657" y="1292"/>
                  </a:lnTo>
                  <a:lnTo>
                    <a:pt x="655" y="1292"/>
                  </a:lnTo>
                  <a:lnTo>
                    <a:pt x="655" y="1289"/>
                  </a:lnTo>
                  <a:lnTo>
                    <a:pt x="650" y="1289"/>
                  </a:lnTo>
                  <a:lnTo>
                    <a:pt x="650" y="1289"/>
                  </a:lnTo>
                  <a:lnTo>
                    <a:pt x="648" y="1287"/>
                  </a:lnTo>
                  <a:lnTo>
                    <a:pt x="648" y="1287"/>
                  </a:lnTo>
                  <a:lnTo>
                    <a:pt x="648" y="1287"/>
                  </a:lnTo>
                  <a:lnTo>
                    <a:pt x="645" y="1287"/>
                  </a:lnTo>
                  <a:lnTo>
                    <a:pt x="645" y="1287"/>
                  </a:lnTo>
                  <a:lnTo>
                    <a:pt x="645" y="1285"/>
                  </a:lnTo>
                  <a:lnTo>
                    <a:pt x="641" y="1282"/>
                  </a:lnTo>
                  <a:lnTo>
                    <a:pt x="638" y="1278"/>
                  </a:lnTo>
                  <a:lnTo>
                    <a:pt x="638" y="1273"/>
                  </a:lnTo>
                  <a:lnTo>
                    <a:pt x="636" y="1263"/>
                  </a:lnTo>
                  <a:lnTo>
                    <a:pt x="634" y="1254"/>
                  </a:lnTo>
                  <a:lnTo>
                    <a:pt x="629" y="1244"/>
                  </a:lnTo>
                  <a:lnTo>
                    <a:pt x="627" y="1242"/>
                  </a:lnTo>
                  <a:lnTo>
                    <a:pt x="629" y="1240"/>
                  </a:lnTo>
                  <a:lnTo>
                    <a:pt x="629" y="1237"/>
                  </a:lnTo>
                  <a:lnTo>
                    <a:pt x="631" y="1230"/>
                  </a:lnTo>
                  <a:lnTo>
                    <a:pt x="634" y="1228"/>
                  </a:lnTo>
                  <a:lnTo>
                    <a:pt x="634" y="1225"/>
                  </a:lnTo>
                  <a:lnTo>
                    <a:pt x="636" y="1225"/>
                  </a:lnTo>
                  <a:lnTo>
                    <a:pt x="641" y="1223"/>
                  </a:lnTo>
                  <a:lnTo>
                    <a:pt x="645" y="1218"/>
                  </a:lnTo>
                  <a:lnTo>
                    <a:pt x="650" y="1218"/>
                  </a:lnTo>
                  <a:lnTo>
                    <a:pt x="653" y="1218"/>
                  </a:lnTo>
                  <a:lnTo>
                    <a:pt x="660" y="1225"/>
                  </a:lnTo>
                  <a:lnTo>
                    <a:pt x="662" y="1228"/>
                  </a:lnTo>
                  <a:lnTo>
                    <a:pt x="664" y="1230"/>
                  </a:lnTo>
                  <a:lnTo>
                    <a:pt x="671" y="1233"/>
                  </a:lnTo>
                  <a:lnTo>
                    <a:pt x="674" y="1233"/>
                  </a:lnTo>
                  <a:lnTo>
                    <a:pt x="674" y="1235"/>
                  </a:lnTo>
                  <a:lnTo>
                    <a:pt x="676" y="1235"/>
                  </a:lnTo>
                  <a:lnTo>
                    <a:pt x="679" y="1237"/>
                  </a:lnTo>
                  <a:lnTo>
                    <a:pt x="679" y="1237"/>
                  </a:lnTo>
                  <a:lnTo>
                    <a:pt x="679" y="1237"/>
                  </a:lnTo>
                  <a:lnTo>
                    <a:pt x="681" y="1237"/>
                  </a:lnTo>
                  <a:lnTo>
                    <a:pt x="681" y="1237"/>
                  </a:lnTo>
                  <a:lnTo>
                    <a:pt x="683" y="1240"/>
                  </a:lnTo>
                  <a:lnTo>
                    <a:pt x="683" y="1240"/>
                  </a:lnTo>
                  <a:lnTo>
                    <a:pt x="686" y="1242"/>
                  </a:lnTo>
                  <a:lnTo>
                    <a:pt x="686" y="1242"/>
                  </a:lnTo>
                  <a:lnTo>
                    <a:pt x="686" y="1244"/>
                  </a:lnTo>
                  <a:lnTo>
                    <a:pt x="688" y="1244"/>
                  </a:lnTo>
                  <a:lnTo>
                    <a:pt x="688" y="1244"/>
                  </a:lnTo>
                  <a:lnTo>
                    <a:pt x="690" y="1247"/>
                  </a:lnTo>
                  <a:lnTo>
                    <a:pt x="697" y="1249"/>
                  </a:lnTo>
                  <a:lnTo>
                    <a:pt x="702" y="1252"/>
                  </a:lnTo>
                  <a:lnTo>
                    <a:pt x="702" y="1252"/>
                  </a:lnTo>
                  <a:lnTo>
                    <a:pt x="702" y="1254"/>
                  </a:lnTo>
                  <a:lnTo>
                    <a:pt x="705" y="1254"/>
                  </a:lnTo>
                  <a:lnTo>
                    <a:pt x="705" y="1254"/>
                  </a:lnTo>
                  <a:lnTo>
                    <a:pt x="707" y="1254"/>
                  </a:lnTo>
                  <a:lnTo>
                    <a:pt x="709" y="1254"/>
                  </a:lnTo>
                  <a:lnTo>
                    <a:pt x="712" y="1256"/>
                  </a:lnTo>
                  <a:lnTo>
                    <a:pt x="716" y="1261"/>
                  </a:lnTo>
                  <a:lnTo>
                    <a:pt x="716" y="1263"/>
                  </a:lnTo>
                  <a:lnTo>
                    <a:pt x="716" y="1263"/>
                  </a:lnTo>
                  <a:lnTo>
                    <a:pt x="719" y="1263"/>
                  </a:lnTo>
                  <a:lnTo>
                    <a:pt x="719" y="1266"/>
                  </a:lnTo>
                  <a:lnTo>
                    <a:pt x="719" y="1268"/>
                  </a:lnTo>
                  <a:lnTo>
                    <a:pt x="719" y="1268"/>
                  </a:lnTo>
                  <a:lnTo>
                    <a:pt x="721" y="1270"/>
                  </a:lnTo>
                  <a:lnTo>
                    <a:pt x="726" y="1273"/>
                  </a:lnTo>
                  <a:lnTo>
                    <a:pt x="726" y="1273"/>
                  </a:lnTo>
                  <a:lnTo>
                    <a:pt x="726" y="1275"/>
                  </a:lnTo>
                  <a:lnTo>
                    <a:pt x="726" y="1275"/>
                  </a:lnTo>
                  <a:lnTo>
                    <a:pt x="726" y="1275"/>
                  </a:lnTo>
                  <a:lnTo>
                    <a:pt x="728" y="1278"/>
                  </a:lnTo>
                  <a:lnTo>
                    <a:pt x="728" y="1280"/>
                  </a:lnTo>
                  <a:lnTo>
                    <a:pt x="731" y="1280"/>
                  </a:lnTo>
                  <a:lnTo>
                    <a:pt x="733" y="1280"/>
                  </a:lnTo>
                  <a:lnTo>
                    <a:pt x="735" y="1280"/>
                  </a:lnTo>
                  <a:lnTo>
                    <a:pt x="738" y="1278"/>
                  </a:lnTo>
                  <a:lnTo>
                    <a:pt x="738" y="1278"/>
                  </a:lnTo>
                  <a:lnTo>
                    <a:pt x="740" y="1275"/>
                  </a:lnTo>
                  <a:lnTo>
                    <a:pt x="740" y="1275"/>
                  </a:lnTo>
                  <a:lnTo>
                    <a:pt x="742" y="1273"/>
                  </a:lnTo>
                  <a:lnTo>
                    <a:pt x="742" y="1273"/>
                  </a:lnTo>
                  <a:lnTo>
                    <a:pt x="745" y="1273"/>
                  </a:lnTo>
                  <a:lnTo>
                    <a:pt x="750" y="1275"/>
                  </a:lnTo>
                  <a:lnTo>
                    <a:pt x="752" y="1278"/>
                  </a:lnTo>
                  <a:lnTo>
                    <a:pt x="752" y="1275"/>
                  </a:lnTo>
                  <a:lnTo>
                    <a:pt x="754" y="1275"/>
                  </a:lnTo>
                  <a:lnTo>
                    <a:pt x="754" y="1273"/>
                  </a:lnTo>
                  <a:lnTo>
                    <a:pt x="754" y="1273"/>
                  </a:lnTo>
                  <a:lnTo>
                    <a:pt x="757" y="1273"/>
                  </a:lnTo>
                  <a:lnTo>
                    <a:pt x="757" y="1273"/>
                  </a:lnTo>
                  <a:lnTo>
                    <a:pt x="759" y="1273"/>
                  </a:lnTo>
                  <a:lnTo>
                    <a:pt x="759" y="1270"/>
                  </a:lnTo>
                  <a:lnTo>
                    <a:pt x="761" y="1270"/>
                  </a:lnTo>
                  <a:lnTo>
                    <a:pt x="761" y="1268"/>
                  </a:lnTo>
                  <a:lnTo>
                    <a:pt x="761" y="1268"/>
                  </a:lnTo>
                  <a:lnTo>
                    <a:pt x="761" y="1266"/>
                  </a:lnTo>
                  <a:lnTo>
                    <a:pt x="764" y="1266"/>
                  </a:lnTo>
                  <a:lnTo>
                    <a:pt x="766" y="1266"/>
                  </a:lnTo>
                  <a:lnTo>
                    <a:pt x="766" y="1266"/>
                  </a:lnTo>
                  <a:lnTo>
                    <a:pt x="768" y="1261"/>
                  </a:lnTo>
                  <a:lnTo>
                    <a:pt x="768" y="1261"/>
                  </a:lnTo>
                  <a:lnTo>
                    <a:pt x="771" y="1261"/>
                  </a:lnTo>
                  <a:lnTo>
                    <a:pt x="776" y="1261"/>
                  </a:lnTo>
                  <a:lnTo>
                    <a:pt x="776" y="1261"/>
                  </a:lnTo>
                  <a:lnTo>
                    <a:pt x="778" y="1261"/>
                  </a:lnTo>
                  <a:lnTo>
                    <a:pt x="778" y="1256"/>
                  </a:lnTo>
                  <a:lnTo>
                    <a:pt x="780" y="1256"/>
                  </a:lnTo>
                  <a:lnTo>
                    <a:pt x="780" y="1256"/>
                  </a:lnTo>
                  <a:lnTo>
                    <a:pt x="783" y="1254"/>
                  </a:lnTo>
                  <a:lnTo>
                    <a:pt x="785" y="1254"/>
                  </a:lnTo>
                  <a:lnTo>
                    <a:pt x="785" y="1254"/>
                  </a:lnTo>
                  <a:lnTo>
                    <a:pt x="785" y="1252"/>
                  </a:lnTo>
                  <a:lnTo>
                    <a:pt x="785" y="1252"/>
                  </a:lnTo>
                  <a:lnTo>
                    <a:pt x="785" y="1249"/>
                  </a:lnTo>
                  <a:lnTo>
                    <a:pt x="785" y="1249"/>
                  </a:lnTo>
                  <a:lnTo>
                    <a:pt x="783" y="1242"/>
                  </a:lnTo>
                  <a:lnTo>
                    <a:pt x="783" y="1240"/>
                  </a:lnTo>
                  <a:lnTo>
                    <a:pt x="780" y="1237"/>
                  </a:lnTo>
                  <a:lnTo>
                    <a:pt x="780" y="1235"/>
                  </a:lnTo>
                  <a:lnTo>
                    <a:pt x="780" y="1235"/>
                  </a:lnTo>
                  <a:lnTo>
                    <a:pt x="780" y="1235"/>
                  </a:lnTo>
                  <a:lnTo>
                    <a:pt x="780" y="1233"/>
                  </a:lnTo>
                  <a:lnTo>
                    <a:pt x="778" y="1230"/>
                  </a:lnTo>
                  <a:lnTo>
                    <a:pt x="773" y="1225"/>
                  </a:lnTo>
                  <a:lnTo>
                    <a:pt x="773" y="1225"/>
                  </a:lnTo>
                  <a:lnTo>
                    <a:pt x="771" y="1225"/>
                  </a:lnTo>
                  <a:lnTo>
                    <a:pt x="768" y="1225"/>
                  </a:lnTo>
                  <a:lnTo>
                    <a:pt x="766" y="1225"/>
                  </a:lnTo>
                  <a:lnTo>
                    <a:pt x="766" y="1225"/>
                  </a:lnTo>
                  <a:lnTo>
                    <a:pt x="764" y="1223"/>
                  </a:lnTo>
                  <a:lnTo>
                    <a:pt x="764" y="1223"/>
                  </a:lnTo>
                  <a:lnTo>
                    <a:pt x="761" y="1221"/>
                  </a:lnTo>
                  <a:lnTo>
                    <a:pt x="761" y="1218"/>
                  </a:lnTo>
                  <a:lnTo>
                    <a:pt x="761" y="1218"/>
                  </a:lnTo>
                  <a:lnTo>
                    <a:pt x="759" y="1216"/>
                  </a:lnTo>
                  <a:lnTo>
                    <a:pt x="759" y="1216"/>
                  </a:lnTo>
                  <a:lnTo>
                    <a:pt x="759" y="1214"/>
                  </a:lnTo>
                  <a:lnTo>
                    <a:pt x="761" y="1209"/>
                  </a:lnTo>
                  <a:lnTo>
                    <a:pt x="761" y="1207"/>
                  </a:lnTo>
                  <a:lnTo>
                    <a:pt x="759" y="1207"/>
                  </a:lnTo>
                  <a:lnTo>
                    <a:pt x="759" y="1207"/>
                  </a:lnTo>
                  <a:lnTo>
                    <a:pt x="757" y="1207"/>
                  </a:lnTo>
                  <a:lnTo>
                    <a:pt x="757" y="1207"/>
                  </a:lnTo>
                  <a:lnTo>
                    <a:pt x="752" y="1209"/>
                  </a:lnTo>
                  <a:lnTo>
                    <a:pt x="752" y="1209"/>
                  </a:lnTo>
                  <a:lnTo>
                    <a:pt x="750" y="1209"/>
                  </a:lnTo>
                  <a:lnTo>
                    <a:pt x="750" y="1209"/>
                  </a:lnTo>
                  <a:lnTo>
                    <a:pt x="747" y="1209"/>
                  </a:lnTo>
                  <a:lnTo>
                    <a:pt x="747" y="1207"/>
                  </a:lnTo>
                  <a:lnTo>
                    <a:pt x="745" y="1207"/>
                  </a:lnTo>
                  <a:lnTo>
                    <a:pt x="745" y="1204"/>
                  </a:lnTo>
                  <a:lnTo>
                    <a:pt x="745" y="1202"/>
                  </a:lnTo>
                  <a:lnTo>
                    <a:pt x="742" y="1202"/>
                  </a:lnTo>
                  <a:lnTo>
                    <a:pt x="742" y="1199"/>
                  </a:lnTo>
                  <a:lnTo>
                    <a:pt x="742" y="1197"/>
                  </a:lnTo>
                  <a:lnTo>
                    <a:pt x="745" y="1197"/>
                  </a:lnTo>
                  <a:lnTo>
                    <a:pt x="745" y="1195"/>
                  </a:lnTo>
                  <a:lnTo>
                    <a:pt x="747" y="1195"/>
                  </a:lnTo>
                  <a:lnTo>
                    <a:pt x="750" y="1195"/>
                  </a:lnTo>
                  <a:lnTo>
                    <a:pt x="752" y="1195"/>
                  </a:lnTo>
                  <a:lnTo>
                    <a:pt x="752" y="1195"/>
                  </a:lnTo>
                  <a:lnTo>
                    <a:pt x="754" y="1192"/>
                  </a:lnTo>
                  <a:lnTo>
                    <a:pt x="757" y="1192"/>
                  </a:lnTo>
                  <a:lnTo>
                    <a:pt x="759" y="1195"/>
                  </a:lnTo>
                  <a:lnTo>
                    <a:pt x="759" y="1195"/>
                  </a:lnTo>
                  <a:lnTo>
                    <a:pt x="761" y="1195"/>
                  </a:lnTo>
                  <a:lnTo>
                    <a:pt x="764" y="1192"/>
                  </a:lnTo>
                  <a:lnTo>
                    <a:pt x="764" y="1192"/>
                  </a:lnTo>
                  <a:lnTo>
                    <a:pt x="764" y="1190"/>
                  </a:lnTo>
                  <a:lnTo>
                    <a:pt x="764" y="1188"/>
                  </a:lnTo>
                  <a:lnTo>
                    <a:pt x="764" y="1188"/>
                  </a:lnTo>
                  <a:lnTo>
                    <a:pt x="764" y="1185"/>
                  </a:lnTo>
                  <a:lnTo>
                    <a:pt x="764" y="1183"/>
                  </a:lnTo>
                  <a:lnTo>
                    <a:pt x="764" y="1183"/>
                  </a:lnTo>
                  <a:lnTo>
                    <a:pt x="766" y="1181"/>
                  </a:lnTo>
                  <a:lnTo>
                    <a:pt x="766" y="1178"/>
                  </a:lnTo>
                  <a:lnTo>
                    <a:pt x="773" y="1173"/>
                  </a:lnTo>
                  <a:lnTo>
                    <a:pt x="776" y="1173"/>
                  </a:lnTo>
                  <a:lnTo>
                    <a:pt x="776" y="1173"/>
                  </a:lnTo>
                  <a:lnTo>
                    <a:pt x="778" y="1171"/>
                  </a:lnTo>
                  <a:lnTo>
                    <a:pt x="778" y="1171"/>
                  </a:lnTo>
                  <a:lnTo>
                    <a:pt x="780" y="1171"/>
                  </a:lnTo>
                  <a:lnTo>
                    <a:pt x="783" y="1171"/>
                  </a:lnTo>
                  <a:lnTo>
                    <a:pt x="785" y="1171"/>
                  </a:lnTo>
                  <a:lnTo>
                    <a:pt x="787" y="1171"/>
                  </a:lnTo>
                  <a:lnTo>
                    <a:pt x="790" y="1169"/>
                  </a:lnTo>
                  <a:lnTo>
                    <a:pt x="792" y="1166"/>
                  </a:lnTo>
                  <a:lnTo>
                    <a:pt x="799" y="1164"/>
                  </a:lnTo>
                  <a:lnTo>
                    <a:pt x="802" y="1164"/>
                  </a:lnTo>
                  <a:lnTo>
                    <a:pt x="804" y="1164"/>
                  </a:lnTo>
                  <a:lnTo>
                    <a:pt x="806" y="1164"/>
                  </a:lnTo>
                  <a:lnTo>
                    <a:pt x="809" y="1162"/>
                  </a:lnTo>
                  <a:lnTo>
                    <a:pt x="811" y="1157"/>
                  </a:lnTo>
                  <a:lnTo>
                    <a:pt x="813" y="1155"/>
                  </a:lnTo>
                  <a:lnTo>
                    <a:pt x="816" y="1152"/>
                  </a:lnTo>
                  <a:lnTo>
                    <a:pt x="820" y="1150"/>
                  </a:lnTo>
                  <a:lnTo>
                    <a:pt x="823" y="1147"/>
                  </a:lnTo>
                  <a:lnTo>
                    <a:pt x="823" y="1147"/>
                  </a:lnTo>
                  <a:lnTo>
                    <a:pt x="820" y="1145"/>
                  </a:lnTo>
                  <a:lnTo>
                    <a:pt x="818" y="1140"/>
                  </a:lnTo>
                  <a:lnTo>
                    <a:pt x="818" y="1138"/>
                  </a:lnTo>
                  <a:lnTo>
                    <a:pt x="818" y="1138"/>
                  </a:lnTo>
                  <a:lnTo>
                    <a:pt x="818" y="1136"/>
                  </a:lnTo>
                  <a:lnTo>
                    <a:pt x="816" y="1136"/>
                  </a:lnTo>
                  <a:lnTo>
                    <a:pt x="816" y="1133"/>
                  </a:lnTo>
                  <a:lnTo>
                    <a:pt x="813" y="1133"/>
                  </a:lnTo>
                  <a:lnTo>
                    <a:pt x="811" y="1133"/>
                  </a:lnTo>
                  <a:lnTo>
                    <a:pt x="811" y="1133"/>
                  </a:lnTo>
                  <a:lnTo>
                    <a:pt x="813" y="1131"/>
                  </a:lnTo>
                  <a:lnTo>
                    <a:pt x="816" y="1126"/>
                  </a:lnTo>
                  <a:lnTo>
                    <a:pt x="818" y="1126"/>
                  </a:lnTo>
                  <a:lnTo>
                    <a:pt x="818" y="1124"/>
                  </a:lnTo>
                  <a:lnTo>
                    <a:pt x="818" y="1119"/>
                  </a:lnTo>
                  <a:lnTo>
                    <a:pt x="818" y="1117"/>
                  </a:lnTo>
                  <a:lnTo>
                    <a:pt x="818" y="1117"/>
                  </a:lnTo>
                  <a:lnTo>
                    <a:pt x="820" y="1114"/>
                  </a:lnTo>
                  <a:lnTo>
                    <a:pt x="823" y="1117"/>
                  </a:lnTo>
                  <a:lnTo>
                    <a:pt x="828" y="1117"/>
                  </a:lnTo>
                  <a:lnTo>
                    <a:pt x="830" y="1117"/>
                  </a:lnTo>
                  <a:lnTo>
                    <a:pt x="832" y="1117"/>
                  </a:lnTo>
                  <a:lnTo>
                    <a:pt x="837" y="1114"/>
                  </a:lnTo>
                  <a:lnTo>
                    <a:pt x="839" y="1110"/>
                  </a:lnTo>
                  <a:lnTo>
                    <a:pt x="842" y="1110"/>
                  </a:lnTo>
                  <a:lnTo>
                    <a:pt x="844" y="1107"/>
                  </a:lnTo>
                  <a:lnTo>
                    <a:pt x="844" y="1107"/>
                  </a:lnTo>
                  <a:lnTo>
                    <a:pt x="846" y="1107"/>
                  </a:lnTo>
                  <a:lnTo>
                    <a:pt x="849" y="1107"/>
                  </a:lnTo>
                  <a:lnTo>
                    <a:pt x="851" y="1107"/>
                  </a:lnTo>
                  <a:lnTo>
                    <a:pt x="858" y="1112"/>
                  </a:lnTo>
                  <a:lnTo>
                    <a:pt x="863" y="1112"/>
                  </a:lnTo>
                  <a:lnTo>
                    <a:pt x="863" y="1112"/>
                  </a:lnTo>
                  <a:lnTo>
                    <a:pt x="868" y="1107"/>
                  </a:lnTo>
                  <a:lnTo>
                    <a:pt x="868" y="1105"/>
                  </a:lnTo>
                  <a:lnTo>
                    <a:pt x="868" y="1100"/>
                  </a:lnTo>
                  <a:lnTo>
                    <a:pt x="868" y="1093"/>
                  </a:lnTo>
                  <a:lnTo>
                    <a:pt x="868" y="1086"/>
                  </a:lnTo>
                  <a:lnTo>
                    <a:pt x="868" y="1084"/>
                  </a:lnTo>
                  <a:lnTo>
                    <a:pt x="868" y="1081"/>
                  </a:lnTo>
                  <a:lnTo>
                    <a:pt x="870" y="1072"/>
                  </a:lnTo>
                  <a:lnTo>
                    <a:pt x="870" y="1069"/>
                  </a:lnTo>
                  <a:lnTo>
                    <a:pt x="872" y="1069"/>
                  </a:lnTo>
                  <a:lnTo>
                    <a:pt x="872" y="1072"/>
                  </a:lnTo>
                  <a:lnTo>
                    <a:pt x="875" y="1072"/>
                  </a:lnTo>
                  <a:lnTo>
                    <a:pt x="875" y="1072"/>
                  </a:lnTo>
                  <a:lnTo>
                    <a:pt x="877" y="1072"/>
                  </a:lnTo>
                  <a:lnTo>
                    <a:pt x="877" y="1072"/>
                  </a:lnTo>
                  <a:lnTo>
                    <a:pt x="882" y="1069"/>
                  </a:lnTo>
                  <a:lnTo>
                    <a:pt x="887" y="1072"/>
                  </a:lnTo>
                  <a:lnTo>
                    <a:pt x="889" y="1072"/>
                  </a:lnTo>
                  <a:lnTo>
                    <a:pt x="889" y="1074"/>
                  </a:lnTo>
                  <a:lnTo>
                    <a:pt x="891" y="1074"/>
                  </a:lnTo>
                  <a:lnTo>
                    <a:pt x="901" y="1076"/>
                  </a:lnTo>
                  <a:lnTo>
                    <a:pt x="901" y="1076"/>
                  </a:lnTo>
                  <a:lnTo>
                    <a:pt x="901" y="1076"/>
                  </a:lnTo>
                  <a:lnTo>
                    <a:pt x="901" y="1074"/>
                  </a:lnTo>
                  <a:lnTo>
                    <a:pt x="901" y="1072"/>
                  </a:lnTo>
                  <a:lnTo>
                    <a:pt x="901" y="1065"/>
                  </a:lnTo>
                  <a:lnTo>
                    <a:pt x="901" y="1065"/>
                  </a:lnTo>
                  <a:lnTo>
                    <a:pt x="903" y="1062"/>
                  </a:lnTo>
                  <a:lnTo>
                    <a:pt x="903" y="1062"/>
                  </a:lnTo>
                  <a:lnTo>
                    <a:pt x="906" y="1058"/>
                  </a:lnTo>
                  <a:lnTo>
                    <a:pt x="906" y="1058"/>
                  </a:lnTo>
                  <a:lnTo>
                    <a:pt x="906" y="1058"/>
                  </a:lnTo>
                  <a:lnTo>
                    <a:pt x="906" y="1055"/>
                  </a:lnTo>
                  <a:lnTo>
                    <a:pt x="906" y="1055"/>
                  </a:lnTo>
                  <a:lnTo>
                    <a:pt x="906" y="1055"/>
                  </a:lnTo>
                  <a:lnTo>
                    <a:pt x="906" y="1053"/>
                  </a:lnTo>
                  <a:lnTo>
                    <a:pt x="903" y="1053"/>
                  </a:lnTo>
                  <a:lnTo>
                    <a:pt x="903" y="1050"/>
                  </a:lnTo>
                  <a:lnTo>
                    <a:pt x="901" y="1048"/>
                  </a:lnTo>
                  <a:lnTo>
                    <a:pt x="901" y="1048"/>
                  </a:lnTo>
                  <a:lnTo>
                    <a:pt x="901" y="1046"/>
                  </a:lnTo>
                  <a:lnTo>
                    <a:pt x="901" y="1046"/>
                  </a:lnTo>
                  <a:lnTo>
                    <a:pt x="901" y="1043"/>
                  </a:lnTo>
                  <a:lnTo>
                    <a:pt x="901" y="1043"/>
                  </a:lnTo>
                  <a:lnTo>
                    <a:pt x="913" y="1029"/>
                  </a:lnTo>
                  <a:lnTo>
                    <a:pt x="915" y="1029"/>
                  </a:lnTo>
                  <a:lnTo>
                    <a:pt x="915" y="1029"/>
                  </a:lnTo>
                  <a:lnTo>
                    <a:pt x="913" y="1024"/>
                  </a:lnTo>
                  <a:lnTo>
                    <a:pt x="913" y="1024"/>
                  </a:lnTo>
                  <a:lnTo>
                    <a:pt x="913" y="1024"/>
                  </a:lnTo>
                  <a:lnTo>
                    <a:pt x="910" y="1022"/>
                  </a:lnTo>
                  <a:lnTo>
                    <a:pt x="910" y="1022"/>
                  </a:lnTo>
                  <a:lnTo>
                    <a:pt x="910" y="1022"/>
                  </a:lnTo>
                  <a:lnTo>
                    <a:pt x="910" y="1020"/>
                  </a:lnTo>
                  <a:lnTo>
                    <a:pt x="908" y="1020"/>
                  </a:lnTo>
                  <a:lnTo>
                    <a:pt x="908" y="1020"/>
                  </a:lnTo>
                  <a:lnTo>
                    <a:pt x="906" y="1017"/>
                  </a:lnTo>
                  <a:lnTo>
                    <a:pt x="906" y="1017"/>
                  </a:lnTo>
                  <a:lnTo>
                    <a:pt x="903" y="1013"/>
                  </a:lnTo>
                  <a:lnTo>
                    <a:pt x="898" y="1010"/>
                  </a:lnTo>
                  <a:lnTo>
                    <a:pt x="898" y="1010"/>
                  </a:lnTo>
                  <a:lnTo>
                    <a:pt x="896" y="1010"/>
                  </a:lnTo>
                  <a:lnTo>
                    <a:pt x="896" y="1010"/>
                  </a:lnTo>
                  <a:lnTo>
                    <a:pt x="896" y="1008"/>
                  </a:lnTo>
                  <a:lnTo>
                    <a:pt x="894" y="1008"/>
                  </a:lnTo>
                  <a:lnTo>
                    <a:pt x="894" y="1005"/>
                  </a:lnTo>
                  <a:lnTo>
                    <a:pt x="894" y="1001"/>
                  </a:lnTo>
                  <a:lnTo>
                    <a:pt x="894" y="996"/>
                  </a:lnTo>
                  <a:lnTo>
                    <a:pt x="894" y="984"/>
                  </a:lnTo>
                  <a:lnTo>
                    <a:pt x="891" y="979"/>
                  </a:lnTo>
                  <a:lnTo>
                    <a:pt x="891" y="977"/>
                  </a:lnTo>
                  <a:lnTo>
                    <a:pt x="889" y="972"/>
                  </a:lnTo>
                  <a:lnTo>
                    <a:pt x="889" y="968"/>
                  </a:lnTo>
                  <a:lnTo>
                    <a:pt x="889" y="968"/>
                  </a:lnTo>
                  <a:lnTo>
                    <a:pt x="887" y="965"/>
                  </a:lnTo>
                  <a:lnTo>
                    <a:pt x="884" y="963"/>
                  </a:lnTo>
                  <a:lnTo>
                    <a:pt x="882" y="961"/>
                  </a:lnTo>
                  <a:lnTo>
                    <a:pt x="880" y="958"/>
                  </a:lnTo>
                  <a:lnTo>
                    <a:pt x="880" y="956"/>
                  </a:lnTo>
                  <a:lnTo>
                    <a:pt x="880" y="953"/>
                  </a:lnTo>
                  <a:lnTo>
                    <a:pt x="882" y="953"/>
                  </a:lnTo>
                  <a:lnTo>
                    <a:pt x="882" y="951"/>
                  </a:lnTo>
                  <a:lnTo>
                    <a:pt x="884" y="951"/>
                  </a:lnTo>
                  <a:lnTo>
                    <a:pt x="887" y="951"/>
                  </a:lnTo>
                  <a:lnTo>
                    <a:pt x="887" y="951"/>
                  </a:lnTo>
                  <a:lnTo>
                    <a:pt x="889" y="951"/>
                  </a:lnTo>
                  <a:lnTo>
                    <a:pt x="891" y="949"/>
                  </a:lnTo>
                  <a:lnTo>
                    <a:pt x="891" y="949"/>
                  </a:lnTo>
                  <a:lnTo>
                    <a:pt x="891" y="944"/>
                  </a:lnTo>
                  <a:lnTo>
                    <a:pt x="891" y="944"/>
                  </a:lnTo>
                  <a:lnTo>
                    <a:pt x="891" y="942"/>
                  </a:lnTo>
                  <a:lnTo>
                    <a:pt x="891" y="942"/>
                  </a:lnTo>
                  <a:lnTo>
                    <a:pt x="887" y="937"/>
                  </a:lnTo>
                  <a:lnTo>
                    <a:pt x="884" y="935"/>
                  </a:lnTo>
                  <a:lnTo>
                    <a:pt x="884" y="932"/>
                  </a:lnTo>
                  <a:lnTo>
                    <a:pt x="882" y="927"/>
                  </a:lnTo>
                  <a:lnTo>
                    <a:pt x="882" y="925"/>
                  </a:lnTo>
                  <a:lnTo>
                    <a:pt x="880" y="925"/>
                  </a:lnTo>
                  <a:lnTo>
                    <a:pt x="880" y="925"/>
                  </a:lnTo>
                  <a:lnTo>
                    <a:pt x="875" y="920"/>
                  </a:lnTo>
                  <a:lnTo>
                    <a:pt x="872" y="918"/>
                  </a:lnTo>
                  <a:lnTo>
                    <a:pt x="872" y="918"/>
                  </a:lnTo>
                  <a:lnTo>
                    <a:pt x="872" y="918"/>
                  </a:lnTo>
                  <a:lnTo>
                    <a:pt x="877" y="911"/>
                  </a:lnTo>
                  <a:lnTo>
                    <a:pt x="880" y="904"/>
                  </a:lnTo>
                  <a:lnTo>
                    <a:pt x="880" y="901"/>
                  </a:lnTo>
                  <a:lnTo>
                    <a:pt x="882" y="899"/>
                  </a:lnTo>
                  <a:lnTo>
                    <a:pt x="884" y="899"/>
                  </a:lnTo>
                  <a:lnTo>
                    <a:pt x="887" y="899"/>
                  </a:lnTo>
                  <a:lnTo>
                    <a:pt x="887" y="897"/>
                  </a:lnTo>
                  <a:lnTo>
                    <a:pt x="889" y="894"/>
                  </a:lnTo>
                  <a:lnTo>
                    <a:pt x="887" y="892"/>
                  </a:lnTo>
                  <a:lnTo>
                    <a:pt x="884" y="887"/>
                  </a:lnTo>
                  <a:lnTo>
                    <a:pt x="880" y="880"/>
                  </a:lnTo>
                  <a:lnTo>
                    <a:pt x="880" y="875"/>
                  </a:lnTo>
                  <a:lnTo>
                    <a:pt x="877" y="873"/>
                  </a:lnTo>
                  <a:lnTo>
                    <a:pt x="875" y="873"/>
                  </a:lnTo>
                  <a:lnTo>
                    <a:pt x="872" y="871"/>
                  </a:lnTo>
                  <a:lnTo>
                    <a:pt x="870" y="868"/>
                  </a:lnTo>
                  <a:lnTo>
                    <a:pt x="861" y="856"/>
                  </a:lnTo>
                  <a:lnTo>
                    <a:pt x="858" y="854"/>
                  </a:lnTo>
                  <a:lnTo>
                    <a:pt x="856" y="852"/>
                  </a:lnTo>
                  <a:lnTo>
                    <a:pt x="854" y="852"/>
                  </a:lnTo>
                  <a:lnTo>
                    <a:pt x="854" y="852"/>
                  </a:lnTo>
                  <a:lnTo>
                    <a:pt x="851" y="849"/>
                  </a:lnTo>
                  <a:lnTo>
                    <a:pt x="844" y="842"/>
                  </a:lnTo>
                  <a:lnTo>
                    <a:pt x="842" y="840"/>
                  </a:lnTo>
                  <a:lnTo>
                    <a:pt x="842" y="838"/>
                  </a:lnTo>
                  <a:lnTo>
                    <a:pt x="842" y="838"/>
                  </a:lnTo>
                  <a:lnTo>
                    <a:pt x="842" y="835"/>
                  </a:lnTo>
                  <a:lnTo>
                    <a:pt x="844" y="835"/>
                  </a:lnTo>
                  <a:lnTo>
                    <a:pt x="846" y="833"/>
                  </a:lnTo>
                  <a:lnTo>
                    <a:pt x="846" y="830"/>
                  </a:lnTo>
                  <a:lnTo>
                    <a:pt x="846" y="828"/>
                  </a:lnTo>
                  <a:lnTo>
                    <a:pt x="846" y="826"/>
                  </a:lnTo>
                  <a:lnTo>
                    <a:pt x="842" y="819"/>
                  </a:lnTo>
                  <a:lnTo>
                    <a:pt x="842" y="812"/>
                  </a:lnTo>
                  <a:lnTo>
                    <a:pt x="842" y="804"/>
                  </a:lnTo>
                  <a:lnTo>
                    <a:pt x="842" y="802"/>
                  </a:lnTo>
                  <a:lnTo>
                    <a:pt x="842" y="802"/>
                  </a:lnTo>
                  <a:lnTo>
                    <a:pt x="839" y="802"/>
                  </a:lnTo>
                  <a:lnTo>
                    <a:pt x="839" y="802"/>
                  </a:lnTo>
                  <a:lnTo>
                    <a:pt x="828" y="812"/>
                  </a:lnTo>
                  <a:lnTo>
                    <a:pt x="825" y="814"/>
                  </a:lnTo>
                  <a:lnTo>
                    <a:pt x="825" y="816"/>
                  </a:lnTo>
                  <a:lnTo>
                    <a:pt x="823" y="816"/>
                  </a:lnTo>
                  <a:lnTo>
                    <a:pt x="820" y="823"/>
                  </a:lnTo>
                  <a:lnTo>
                    <a:pt x="820" y="826"/>
                  </a:lnTo>
                  <a:lnTo>
                    <a:pt x="818" y="828"/>
                  </a:lnTo>
                  <a:lnTo>
                    <a:pt x="816" y="826"/>
                  </a:lnTo>
                  <a:lnTo>
                    <a:pt x="813" y="823"/>
                  </a:lnTo>
                  <a:lnTo>
                    <a:pt x="813" y="821"/>
                  </a:lnTo>
                  <a:lnTo>
                    <a:pt x="811" y="816"/>
                  </a:lnTo>
                  <a:lnTo>
                    <a:pt x="811" y="814"/>
                  </a:lnTo>
                  <a:lnTo>
                    <a:pt x="806" y="812"/>
                  </a:lnTo>
                  <a:lnTo>
                    <a:pt x="776" y="778"/>
                  </a:lnTo>
                  <a:lnTo>
                    <a:pt x="754" y="750"/>
                  </a:lnTo>
                  <a:lnTo>
                    <a:pt x="750" y="745"/>
                  </a:lnTo>
                  <a:lnTo>
                    <a:pt x="745" y="743"/>
                  </a:lnTo>
                  <a:lnTo>
                    <a:pt x="716" y="722"/>
                  </a:lnTo>
                  <a:lnTo>
                    <a:pt x="714" y="717"/>
                  </a:lnTo>
                  <a:lnTo>
                    <a:pt x="714" y="707"/>
                  </a:lnTo>
                  <a:lnTo>
                    <a:pt x="714" y="703"/>
                  </a:lnTo>
                  <a:lnTo>
                    <a:pt x="712" y="700"/>
                  </a:lnTo>
                  <a:lnTo>
                    <a:pt x="712" y="696"/>
                  </a:lnTo>
                  <a:lnTo>
                    <a:pt x="709" y="696"/>
                  </a:lnTo>
                  <a:lnTo>
                    <a:pt x="707" y="693"/>
                  </a:lnTo>
                  <a:lnTo>
                    <a:pt x="707" y="693"/>
                  </a:lnTo>
                  <a:lnTo>
                    <a:pt x="702" y="693"/>
                  </a:lnTo>
                  <a:lnTo>
                    <a:pt x="700" y="691"/>
                  </a:lnTo>
                  <a:lnTo>
                    <a:pt x="695" y="689"/>
                  </a:lnTo>
                  <a:lnTo>
                    <a:pt x="693" y="686"/>
                  </a:lnTo>
                  <a:lnTo>
                    <a:pt x="690" y="684"/>
                  </a:lnTo>
                  <a:lnTo>
                    <a:pt x="690" y="679"/>
                  </a:lnTo>
                  <a:lnTo>
                    <a:pt x="688" y="677"/>
                  </a:lnTo>
                  <a:lnTo>
                    <a:pt x="688" y="677"/>
                  </a:lnTo>
                  <a:lnTo>
                    <a:pt x="686" y="674"/>
                  </a:lnTo>
                  <a:lnTo>
                    <a:pt x="683" y="674"/>
                  </a:lnTo>
                  <a:lnTo>
                    <a:pt x="683" y="670"/>
                  </a:lnTo>
                  <a:lnTo>
                    <a:pt x="683" y="667"/>
                  </a:lnTo>
                  <a:lnTo>
                    <a:pt x="679" y="660"/>
                  </a:lnTo>
                  <a:lnTo>
                    <a:pt x="676" y="658"/>
                  </a:lnTo>
                  <a:lnTo>
                    <a:pt x="674" y="658"/>
                  </a:lnTo>
                  <a:lnTo>
                    <a:pt x="674" y="658"/>
                  </a:lnTo>
                  <a:lnTo>
                    <a:pt x="674" y="660"/>
                  </a:lnTo>
                  <a:lnTo>
                    <a:pt x="671" y="662"/>
                  </a:lnTo>
                  <a:lnTo>
                    <a:pt x="669" y="667"/>
                  </a:lnTo>
                  <a:lnTo>
                    <a:pt x="669" y="670"/>
                  </a:lnTo>
                  <a:lnTo>
                    <a:pt x="669" y="670"/>
                  </a:lnTo>
                  <a:lnTo>
                    <a:pt x="669" y="674"/>
                  </a:lnTo>
                  <a:lnTo>
                    <a:pt x="671" y="679"/>
                  </a:lnTo>
                  <a:lnTo>
                    <a:pt x="671" y="679"/>
                  </a:lnTo>
                  <a:lnTo>
                    <a:pt x="671" y="679"/>
                  </a:lnTo>
                  <a:lnTo>
                    <a:pt x="674" y="681"/>
                  </a:lnTo>
                  <a:lnTo>
                    <a:pt x="674" y="684"/>
                  </a:lnTo>
                  <a:lnTo>
                    <a:pt x="674" y="684"/>
                  </a:lnTo>
                  <a:lnTo>
                    <a:pt x="674" y="684"/>
                  </a:lnTo>
                  <a:lnTo>
                    <a:pt x="674" y="686"/>
                  </a:lnTo>
                  <a:lnTo>
                    <a:pt x="674" y="686"/>
                  </a:lnTo>
                  <a:lnTo>
                    <a:pt x="674" y="689"/>
                  </a:lnTo>
                  <a:lnTo>
                    <a:pt x="674" y="689"/>
                  </a:lnTo>
                  <a:lnTo>
                    <a:pt x="674" y="691"/>
                  </a:lnTo>
                  <a:lnTo>
                    <a:pt x="674" y="693"/>
                  </a:lnTo>
                  <a:lnTo>
                    <a:pt x="674" y="693"/>
                  </a:lnTo>
                  <a:lnTo>
                    <a:pt x="674" y="696"/>
                  </a:lnTo>
                  <a:lnTo>
                    <a:pt x="671" y="696"/>
                  </a:lnTo>
                  <a:lnTo>
                    <a:pt x="671" y="696"/>
                  </a:lnTo>
                  <a:lnTo>
                    <a:pt x="671" y="696"/>
                  </a:lnTo>
                  <a:lnTo>
                    <a:pt x="671" y="696"/>
                  </a:lnTo>
                  <a:lnTo>
                    <a:pt x="671" y="696"/>
                  </a:lnTo>
                  <a:lnTo>
                    <a:pt x="669" y="689"/>
                  </a:lnTo>
                  <a:lnTo>
                    <a:pt x="664" y="684"/>
                  </a:lnTo>
                  <a:lnTo>
                    <a:pt x="660" y="679"/>
                  </a:lnTo>
                  <a:lnTo>
                    <a:pt x="650" y="672"/>
                  </a:lnTo>
                  <a:lnTo>
                    <a:pt x="643" y="670"/>
                  </a:lnTo>
                  <a:lnTo>
                    <a:pt x="641" y="665"/>
                  </a:lnTo>
                  <a:lnTo>
                    <a:pt x="619" y="639"/>
                  </a:lnTo>
                  <a:lnTo>
                    <a:pt x="617" y="636"/>
                  </a:lnTo>
                  <a:lnTo>
                    <a:pt x="617" y="634"/>
                  </a:lnTo>
                  <a:lnTo>
                    <a:pt x="617" y="632"/>
                  </a:lnTo>
                  <a:lnTo>
                    <a:pt x="617" y="629"/>
                  </a:lnTo>
                  <a:lnTo>
                    <a:pt x="617" y="629"/>
                  </a:lnTo>
                  <a:lnTo>
                    <a:pt x="617" y="627"/>
                  </a:lnTo>
                  <a:lnTo>
                    <a:pt x="617" y="627"/>
                  </a:lnTo>
                  <a:lnTo>
                    <a:pt x="612" y="622"/>
                  </a:lnTo>
                  <a:lnTo>
                    <a:pt x="610" y="620"/>
                  </a:lnTo>
                  <a:lnTo>
                    <a:pt x="605" y="610"/>
                  </a:lnTo>
                  <a:lnTo>
                    <a:pt x="586" y="580"/>
                  </a:lnTo>
                  <a:lnTo>
                    <a:pt x="586" y="577"/>
                  </a:lnTo>
                  <a:lnTo>
                    <a:pt x="586" y="575"/>
                  </a:lnTo>
                  <a:lnTo>
                    <a:pt x="586" y="575"/>
                  </a:lnTo>
                  <a:lnTo>
                    <a:pt x="586" y="573"/>
                  </a:lnTo>
                  <a:lnTo>
                    <a:pt x="589" y="570"/>
                  </a:lnTo>
                  <a:lnTo>
                    <a:pt x="586" y="570"/>
                  </a:lnTo>
                  <a:lnTo>
                    <a:pt x="586" y="568"/>
                  </a:lnTo>
                  <a:lnTo>
                    <a:pt x="584" y="566"/>
                  </a:lnTo>
                  <a:lnTo>
                    <a:pt x="582" y="566"/>
                  </a:lnTo>
                  <a:lnTo>
                    <a:pt x="577" y="566"/>
                  </a:lnTo>
                  <a:lnTo>
                    <a:pt x="577" y="563"/>
                  </a:lnTo>
                  <a:lnTo>
                    <a:pt x="575" y="563"/>
                  </a:lnTo>
                  <a:lnTo>
                    <a:pt x="572" y="556"/>
                  </a:lnTo>
                  <a:lnTo>
                    <a:pt x="572" y="556"/>
                  </a:lnTo>
                  <a:lnTo>
                    <a:pt x="570" y="554"/>
                  </a:lnTo>
                  <a:lnTo>
                    <a:pt x="570" y="554"/>
                  </a:lnTo>
                  <a:lnTo>
                    <a:pt x="565" y="551"/>
                  </a:lnTo>
                  <a:lnTo>
                    <a:pt x="565" y="551"/>
                  </a:lnTo>
                  <a:lnTo>
                    <a:pt x="563" y="549"/>
                  </a:lnTo>
                  <a:lnTo>
                    <a:pt x="560" y="547"/>
                  </a:lnTo>
                  <a:lnTo>
                    <a:pt x="556" y="547"/>
                  </a:lnTo>
                  <a:lnTo>
                    <a:pt x="556" y="547"/>
                  </a:lnTo>
                  <a:lnTo>
                    <a:pt x="556" y="547"/>
                  </a:lnTo>
                  <a:lnTo>
                    <a:pt x="553" y="549"/>
                  </a:lnTo>
                  <a:lnTo>
                    <a:pt x="553" y="549"/>
                  </a:lnTo>
                  <a:lnTo>
                    <a:pt x="551" y="551"/>
                  </a:lnTo>
                  <a:lnTo>
                    <a:pt x="551" y="551"/>
                  </a:lnTo>
                  <a:lnTo>
                    <a:pt x="549" y="554"/>
                  </a:lnTo>
                  <a:lnTo>
                    <a:pt x="544" y="556"/>
                  </a:lnTo>
                  <a:lnTo>
                    <a:pt x="541" y="556"/>
                  </a:lnTo>
                  <a:lnTo>
                    <a:pt x="539" y="558"/>
                  </a:lnTo>
                  <a:lnTo>
                    <a:pt x="537" y="556"/>
                  </a:lnTo>
                  <a:lnTo>
                    <a:pt x="534" y="556"/>
                  </a:lnTo>
                  <a:lnTo>
                    <a:pt x="532" y="556"/>
                  </a:lnTo>
                  <a:lnTo>
                    <a:pt x="532" y="554"/>
                  </a:lnTo>
                  <a:lnTo>
                    <a:pt x="525" y="554"/>
                  </a:lnTo>
                  <a:lnTo>
                    <a:pt x="522" y="551"/>
                  </a:lnTo>
                  <a:lnTo>
                    <a:pt x="522" y="551"/>
                  </a:lnTo>
                  <a:lnTo>
                    <a:pt x="520" y="549"/>
                  </a:lnTo>
                  <a:lnTo>
                    <a:pt x="520" y="544"/>
                  </a:lnTo>
                  <a:lnTo>
                    <a:pt x="520" y="544"/>
                  </a:lnTo>
                  <a:lnTo>
                    <a:pt x="518" y="542"/>
                  </a:lnTo>
                  <a:lnTo>
                    <a:pt x="515" y="542"/>
                  </a:lnTo>
                  <a:lnTo>
                    <a:pt x="515" y="539"/>
                  </a:lnTo>
                  <a:lnTo>
                    <a:pt x="513" y="539"/>
                  </a:lnTo>
                  <a:lnTo>
                    <a:pt x="513" y="539"/>
                  </a:lnTo>
                  <a:lnTo>
                    <a:pt x="511" y="542"/>
                  </a:lnTo>
                  <a:lnTo>
                    <a:pt x="508" y="544"/>
                  </a:lnTo>
                  <a:lnTo>
                    <a:pt x="508" y="547"/>
                  </a:lnTo>
                  <a:lnTo>
                    <a:pt x="506" y="549"/>
                  </a:lnTo>
                  <a:lnTo>
                    <a:pt x="504" y="551"/>
                  </a:lnTo>
                  <a:lnTo>
                    <a:pt x="496" y="556"/>
                  </a:lnTo>
                  <a:lnTo>
                    <a:pt x="485" y="561"/>
                  </a:lnTo>
                  <a:lnTo>
                    <a:pt x="482" y="561"/>
                  </a:lnTo>
                  <a:lnTo>
                    <a:pt x="478" y="556"/>
                  </a:lnTo>
                  <a:lnTo>
                    <a:pt x="452" y="528"/>
                  </a:lnTo>
                  <a:lnTo>
                    <a:pt x="449" y="525"/>
                  </a:lnTo>
                  <a:lnTo>
                    <a:pt x="449" y="525"/>
                  </a:lnTo>
                  <a:lnTo>
                    <a:pt x="426" y="497"/>
                  </a:lnTo>
                  <a:lnTo>
                    <a:pt x="423" y="497"/>
                  </a:lnTo>
                  <a:lnTo>
                    <a:pt x="404" y="483"/>
                  </a:lnTo>
                  <a:lnTo>
                    <a:pt x="397" y="480"/>
                  </a:lnTo>
                  <a:lnTo>
                    <a:pt x="392" y="480"/>
                  </a:lnTo>
                  <a:lnTo>
                    <a:pt x="390" y="480"/>
                  </a:lnTo>
                  <a:lnTo>
                    <a:pt x="390" y="480"/>
                  </a:lnTo>
                  <a:lnTo>
                    <a:pt x="390" y="483"/>
                  </a:lnTo>
                  <a:lnTo>
                    <a:pt x="390" y="483"/>
                  </a:lnTo>
                  <a:lnTo>
                    <a:pt x="388" y="483"/>
                  </a:lnTo>
                  <a:lnTo>
                    <a:pt x="388" y="485"/>
                  </a:lnTo>
                  <a:lnTo>
                    <a:pt x="388" y="487"/>
                  </a:lnTo>
                  <a:lnTo>
                    <a:pt x="385" y="487"/>
                  </a:lnTo>
                  <a:lnTo>
                    <a:pt x="385" y="487"/>
                  </a:lnTo>
                  <a:lnTo>
                    <a:pt x="385" y="487"/>
                  </a:lnTo>
                  <a:lnTo>
                    <a:pt x="383" y="490"/>
                  </a:lnTo>
                  <a:lnTo>
                    <a:pt x="383" y="490"/>
                  </a:lnTo>
                  <a:lnTo>
                    <a:pt x="383" y="490"/>
                  </a:lnTo>
                  <a:lnTo>
                    <a:pt x="383" y="499"/>
                  </a:lnTo>
                  <a:lnTo>
                    <a:pt x="383" y="504"/>
                  </a:lnTo>
                  <a:lnTo>
                    <a:pt x="383" y="504"/>
                  </a:lnTo>
                  <a:lnTo>
                    <a:pt x="383" y="506"/>
                  </a:lnTo>
                  <a:lnTo>
                    <a:pt x="381" y="513"/>
                  </a:lnTo>
                  <a:lnTo>
                    <a:pt x="378" y="516"/>
                  </a:lnTo>
                  <a:lnTo>
                    <a:pt x="378" y="516"/>
                  </a:lnTo>
                  <a:lnTo>
                    <a:pt x="378" y="518"/>
                  </a:lnTo>
                  <a:lnTo>
                    <a:pt x="376" y="521"/>
                  </a:lnTo>
                  <a:lnTo>
                    <a:pt x="376" y="523"/>
                  </a:lnTo>
                  <a:lnTo>
                    <a:pt x="376" y="523"/>
                  </a:lnTo>
                  <a:lnTo>
                    <a:pt x="376" y="525"/>
                  </a:lnTo>
                  <a:lnTo>
                    <a:pt x="376" y="528"/>
                  </a:lnTo>
                  <a:lnTo>
                    <a:pt x="374" y="532"/>
                  </a:lnTo>
                  <a:lnTo>
                    <a:pt x="374" y="532"/>
                  </a:lnTo>
                  <a:lnTo>
                    <a:pt x="374" y="537"/>
                  </a:lnTo>
                  <a:lnTo>
                    <a:pt x="374" y="537"/>
                  </a:lnTo>
                  <a:lnTo>
                    <a:pt x="374" y="539"/>
                  </a:lnTo>
                  <a:lnTo>
                    <a:pt x="371" y="539"/>
                  </a:lnTo>
                  <a:lnTo>
                    <a:pt x="371" y="542"/>
                  </a:lnTo>
                  <a:lnTo>
                    <a:pt x="371" y="544"/>
                  </a:lnTo>
                  <a:lnTo>
                    <a:pt x="371" y="544"/>
                  </a:lnTo>
                  <a:lnTo>
                    <a:pt x="369" y="547"/>
                  </a:lnTo>
                  <a:lnTo>
                    <a:pt x="369" y="547"/>
                  </a:lnTo>
                  <a:lnTo>
                    <a:pt x="369" y="547"/>
                  </a:lnTo>
                  <a:lnTo>
                    <a:pt x="369" y="547"/>
                  </a:lnTo>
                  <a:lnTo>
                    <a:pt x="366" y="547"/>
                  </a:lnTo>
                  <a:lnTo>
                    <a:pt x="366" y="549"/>
                  </a:lnTo>
                  <a:lnTo>
                    <a:pt x="366" y="549"/>
                  </a:lnTo>
                  <a:lnTo>
                    <a:pt x="366" y="551"/>
                  </a:lnTo>
                  <a:lnTo>
                    <a:pt x="366" y="554"/>
                  </a:lnTo>
                  <a:lnTo>
                    <a:pt x="366" y="556"/>
                  </a:lnTo>
                  <a:lnTo>
                    <a:pt x="366" y="558"/>
                  </a:lnTo>
                  <a:lnTo>
                    <a:pt x="366" y="558"/>
                  </a:lnTo>
                  <a:lnTo>
                    <a:pt x="366" y="561"/>
                  </a:lnTo>
                  <a:lnTo>
                    <a:pt x="366" y="561"/>
                  </a:lnTo>
                  <a:lnTo>
                    <a:pt x="359" y="584"/>
                  </a:lnTo>
                  <a:lnTo>
                    <a:pt x="357" y="587"/>
                  </a:lnTo>
                  <a:lnTo>
                    <a:pt x="357" y="587"/>
                  </a:lnTo>
                  <a:lnTo>
                    <a:pt x="357" y="587"/>
                  </a:lnTo>
                  <a:lnTo>
                    <a:pt x="357" y="587"/>
                  </a:lnTo>
                  <a:lnTo>
                    <a:pt x="355" y="587"/>
                  </a:lnTo>
                  <a:lnTo>
                    <a:pt x="352" y="587"/>
                  </a:lnTo>
                  <a:lnTo>
                    <a:pt x="348" y="584"/>
                  </a:lnTo>
                  <a:lnTo>
                    <a:pt x="338" y="580"/>
                  </a:lnTo>
                  <a:lnTo>
                    <a:pt x="336" y="577"/>
                  </a:lnTo>
                  <a:lnTo>
                    <a:pt x="336" y="575"/>
                  </a:lnTo>
                  <a:lnTo>
                    <a:pt x="333" y="575"/>
                  </a:lnTo>
                  <a:lnTo>
                    <a:pt x="333" y="573"/>
                  </a:lnTo>
                  <a:lnTo>
                    <a:pt x="321" y="566"/>
                  </a:lnTo>
                  <a:lnTo>
                    <a:pt x="319" y="563"/>
                  </a:lnTo>
                  <a:lnTo>
                    <a:pt x="317" y="561"/>
                  </a:lnTo>
                  <a:lnTo>
                    <a:pt x="317" y="558"/>
                  </a:lnTo>
                  <a:lnTo>
                    <a:pt x="317" y="558"/>
                  </a:lnTo>
                  <a:lnTo>
                    <a:pt x="317" y="556"/>
                  </a:lnTo>
                  <a:lnTo>
                    <a:pt x="319" y="556"/>
                  </a:lnTo>
                  <a:lnTo>
                    <a:pt x="319" y="551"/>
                  </a:lnTo>
                  <a:lnTo>
                    <a:pt x="319" y="551"/>
                  </a:lnTo>
                  <a:lnTo>
                    <a:pt x="319" y="551"/>
                  </a:lnTo>
                  <a:lnTo>
                    <a:pt x="319" y="549"/>
                  </a:lnTo>
                  <a:lnTo>
                    <a:pt x="314" y="547"/>
                  </a:lnTo>
                  <a:lnTo>
                    <a:pt x="310" y="542"/>
                  </a:lnTo>
                  <a:lnTo>
                    <a:pt x="305" y="535"/>
                  </a:lnTo>
                  <a:lnTo>
                    <a:pt x="303" y="532"/>
                  </a:lnTo>
                  <a:lnTo>
                    <a:pt x="300" y="532"/>
                  </a:lnTo>
                  <a:lnTo>
                    <a:pt x="295" y="530"/>
                  </a:lnTo>
                  <a:lnTo>
                    <a:pt x="293" y="530"/>
                  </a:lnTo>
                  <a:lnTo>
                    <a:pt x="291" y="528"/>
                  </a:lnTo>
                  <a:lnTo>
                    <a:pt x="288" y="523"/>
                  </a:lnTo>
                  <a:lnTo>
                    <a:pt x="288" y="523"/>
                  </a:lnTo>
                  <a:lnTo>
                    <a:pt x="286" y="523"/>
                  </a:lnTo>
                  <a:lnTo>
                    <a:pt x="284" y="523"/>
                  </a:lnTo>
                  <a:lnTo>
                    <a:pt x="284" y="521"/>
                  </a:lnTo>
                  <a:lnTo>
                    <a:pt x="281" y="521"/>
                  </a:lnTo>
                  <a:lnTo>
                    <a:pt x="281" y="518"/>
                  </a:lnTo>
                  <a:lnTo>
                    <a:pt x="279" y="518"/>
                  </a:lnTo>
                  <a:lnTo>
                    <a:pt x="279" y="516"/>
                  </a:lnTo>
                  <a:lnTo>
                    <a:pt x="279" y="511"/>
                  </a:lnTo>
                  <a:lnTo>
                    <a:pt x="279" y="511"/>
                  </a:lnTo>
                  <a:lnTo>
                    <a:pt x="279" y="509"/>
                  </a:lnTo>
                  <a:lnTo>
                    <a:pt x="279" y="509"/>
                  </a:lnTo>
                  <a:lnTo>
                    <a:pt x="269" y="502"/>
                  </a:lnTo>
                  <a:lnTo>
                    <a:pt x="267" y="499"/>
                  </a:lnTo>
                  <a:lnTo>
                    <a:pt x="267" y="495"/>
                  </a:lnTo>
                  <a:lnTo>
                    <a:pt x="260" y="487"/>
                  </a:lnTo>
                  <a:lnTo>
                    <a:pt x="260" y="485"/>
                  </a:lnTo>
                  <a:lnTo>
                    <a:pt x="258" y="485"/>
                  </a:lnTo>
                  <a:lnTo>
                    <a:pt x="258" y="485"/>
                  </a:lnTo>
                  <a:lnTo>
                    <a:pt x="255" y="483"/>
                  </a:lnTo>
                  <a:lnTo>
                    <a:pt x="253" y="483"/>
                  </a:lnTo>
                  <a:lnTo>
                    <a:pt x="253" y="480"/>
                  </a:lnTo>
                  <a:lnTo>
                    <a:pt x="251" y="473"/>
                  </a:lnTo>
                  <a:lnTo>
                    <a:pt x="246" y="466"/>
                  </a:lnTo>
                  <a:lnTo>
                    <a:pt x="246" y="466"/>
                  </a:lnTo>
                  <a:lnTo>
                    <a:pt x="246" y="464"/>
                  </a:lnTo>
                  <a:lnTo>
                    <a:pt x="246" y="464"/>
                  </a:lnTo>
                  <a:lnTo>
                    <a:pt x="246" y="461"/>
                  </a:lnTo>
                  <a:lnTo>
                    <a:pt x="246" y="461"/>
                  </a:lnTo>
                  <a:lnTo>
                    <a:pt x="239" y="457"/>
                  </a:lnTo>
                  <a:lnTo>
                    <a:pt x="236" y="454"/>
                  </a:lnTo>
                  <a:lnTo>
                    <a:pt x="236" y="452"/>
                  </a:lnTo>
                  <a:lnTo>
                    <a:pt x="229" y="438"/>
                  </a:lnTo>
                  <a:lnTo>
                    <a:pt x="227" y="431"/>
                  </a:lnTo>
                  <a:lnTo>
                    <a:pt x="227" y="431"/>
                  </a:lnTo>
                  <a:lnTo>
                    <a:pt x="227" y="431"/>
                  </a:lnTo>
                  <a:lnTo>
                    <a:pt x="225" y="431"/>
                  </a:lnTo>
                  <a:lnTo>
                    <a:pt x="220" y="431"/>
                  </a:lnTo>
                  <a:lnTo>
                    <a:pt x="220" y="431"/>
                  </a:lnTo>
                  <a:lnTo>
                    <a:pt x="217" y="431"/>
                  </a:lnTo>
                  <a:lnTo>
                    <a:pt x="208" y="428"/>
                  </a:lnTo>
                  <a:lnTo>
                    <a:pt x="208" y="428"/>
                  </a:lnTo>
                  <a:lnTo>
                    <a:pt x="201" y="428"/>
                  </a:lnTo>
                  <a:lnTo>
                    <a:pt x="201" y="426"/>
                  </a:lnTo>
                  <a:lnTo>
                    <a:pt x="196" y="426"/>
                  </a:lnTo>
                  <a:lnTo>
                    <a:pt x="194" y="424"/>
                  </a:lnTo>
                  <a:lnTo>
                    <a:pt x="194" y="424"/>
                  </a:lnTo>
                  <a:lnTo>
                    <a:pt x="191" y="421"/>
                  </a:lnTo>
                  <a:lnTo>
                    <a:pt x="191" y="419"/>
                  </a:lnTo>
                  <a:lnTo>
                    <a:pt x="189" y="416"/>
                  </a:lnTo>
                  <a:lnTo>
                    <a:pt x="189" y="416"/>
                  </a:lnTo>
                  <a:lnTo>
                    <a:pt x="189" y="416"/>
                  </a:lnTo>
                  <a:lnTo>
                    <a:pt x="184" y="414"/>
                  </a:lnTo>
                  <a:lnTo>
                    <a:pt x="173" y="405"/>
                  </a:lnTo>
                  <a:lnTo>
                    <a:pt x="170" y="402"/>
                  </a:lnTo>
                  <a:lnTo>
                    <a:pt x="170" y="400"/>
                  </a:lnTo>
                  <a:lnTo>
                    <a:pt x="168" y="398"/>
                  </a:lnTo>
                  <a:lnTo>
                    <a:pt x="168" y="398"/>
                  </a:lnTo>
                  <a:lnTo>
                    <a:pt x="168" y="395"/>
                  </a:lnTo>
                  <a:lnTo>
                    <a:pt x="165" y="395"/>
                  </a:lnTo>
                  <a:lnTo>
                    <a:pt x="158" y="390"/>
                  </a:lnTo>
                  <a:lnTo>
                    <a:pt x="158" y="390"/>
                  </a:lnTo>
                  <a:lnTo>
                    <a:pt x="156" y="388"/>
                  </a:lnTo>
                  <a:lnTo>
                    <a:pt x="151" y="386"/>
                  </a:lnTo>
                  <a:lnTo>
                    <a:pt x="123" y="376"/>
                  </a:lnTo>
                  <a:lnTo>
                    <a:pt x="120" y="376"/>
                  </a:lnTo>
                  <a:lnTo>
                    <a:pt x="118" y="374"/>
                  </a:lnTo>
                  <a:lnTo>
                    <a:pt x="111" y="374"/>
                  </a:lnTo>
                  <a:lnTo>
                    <a:pt x="109" y="374"/>
                  </a:lnTo>
                  <a:lnTo>
                    <a:pt x="104" y="372"/>
                  </a:lnTo>
                  <a:lnTo>
                    <a:pt x="104" y="372"/>
                  </a:lnTo>
                  <a:lnTo>
                    <a:pt x="97" y="372"/>
                  </a:lnTo>
                  <a:lnTo>
                    <a:pt x="97" y="372"/>
                  </a:lnTo>
                  <a:lnTo>
                    <a:pt x="94" y="372"/>
                  </a:lnTo>
                  <a:lnTo>
                    <a:pt x="92" y="369"/>
                  </a:lnTo>
                  <a:lnTo>
                    <a:pt x="92" y="369"/>
                  </a:lnTo>
                  <a:lnTo>
                    <a:pt x="90" y="369"/>
                  </a:lnTo>
                  <a:lnTo>
                    <a:pt x="87" y="367"/>
                  </a:lnTo>
                  <a:lnTo>
                    <a:pt x="85" y="367"/>
                  </a:lnTo>
                  <a:lnTo>
                    <a:pt x="83" y="364"/>
                  </a:lnTo>
                  <a:lnTo>
                    <a:pt x="80" y="364"/>
                  </a:lnTo>
                  <a:lnTo>
                    <a:pt x="80" y="364"/>
                  </a:lnTo>
                  <a:lnTo>
                    <a:pt x="71" y="364"/>
                  </a:lnTo>
                  <a:lnTo>
                    <a:pt x="71" y="364"/>
                  </a:lnTo>
                  <a:lnTo>
                    <a:pt x="61" y="362"/>
                  </a:lnTo>
                  <a:lnTo>
                    <a:pt x="59" y="360"/>
                  </a:lnTo>
                  <a:lnTo>
                    <a:pt x="59" y="360"/>
                  </a:lnTo>
                  <a:lnTo>
                    <a:pt x="54" y="362"/>
                  </a:lnTo>
                  <a:lnTo>
                    <a:pt x="50" y="364"/>
                  </a:lnTo>
                  <a:lnTo>
                    <a:pt x="47" y="364"/>
                  </a:lnTo>
                  <a:lnTo>
                    <a:pt x="47" y="364"/>
                  </a:lnTo>
                  <a:lnTo>
                    <a:pt x="33" y="364"/>
                  </a:lnTo>
                  <a:lnTo>
                    <a:pt x="33" y="364"/>
                  </a:lnTo>
                  <a:lnTo>
                    <a:pt x="26" y="362"/>
                  </a:lnTo>
                  <a:lnTo>
                    <a:pt x="21" y="357"/>
                  </a:lnTo>
                  <a:lnTo>
                    <a:pt x="21" y="357"/>
                  </a:lnTo>
                  <a:lnTo>
                    <a:pt x="19" y="357"/>
                  </a:lnTo>
                  <a:lnTo>
                    <a:pt x="14" y="360"/>
                  </a:lnTo>
                  <a:lnTo>
                    <a:pt x="14" y="360"/>
                  </a:lnTo>
                  <a:lnTo>
                    <a:pt x="12" y="360"/>
                  </a:lnTo>
                  <a:lnTo>
                    <a:pt x="9" y="360"/>
                  </a:lnTo>
                  <a:lnTo>
                    <a:pt x="9" y="362"/>
                  </a:lnTo>
                  <a:lnTo>
                    <a:pt x="7" y="360"/>
                  </a:lnTo>
                  <a:lnTo>
                    <a:pt x="0" y="357"/>
                  </a:lnTo>
                  <a:lnTo>
                    <a:pt x="0" y="355"/>
                  </a:lnTo>
                  <a:lnTo>
                    <a:pt x="7" y="336"/>
                  </a:lnTo>
                  <a:lnTo>
                    <a:pt x="12" y="327"/>
                  </a:lnTo>
                  <a:lnTo>
                    <a:pt x="12" y="322"/>
                  </a:lnTo>
                  <a:lnTo>
                    <a:pt x="12" y="319"/>
                  </a:lnTo>
                  <a:lnTo>
                    <a:pt x="14" y="319"/>
                  </a:lnTo>
                  <a:lnTo>
                    <a:pt x="12" y="267"/>
                  </a:lnTo>
                  <a:lnTo>
                    <a:pt x="12" y="263"/>
                  </a:lnTo>
                  <a:lnTo>
                    <a:pt x="12" y="260"/>
                  </a:lnTo>
                  <a:lnTo>
                    <a:pt x="12" y="258"/>
                  </a:lnTo>
                  <a:lnTo>
                    <a:pt x="14" y="256"/>
                  </a:lnTo>
                  <a:lnTo>
                    <a:pt x="14" y="256"/>
                  </a:lnTo>
                  <a:lnTo>
                    <a:pt x="33" y="237"/>
                  </a:lnTo>
                  <a:lnTo>
                    <a:pt x="35" y="234"/>
                  </a:lnTo>
                  <a:lnTo>
                    <a:pt x="38" y="232"/>
                  </a:lnTo>
                  <a:lnTo>
                    <a:pt x="50" y="194"/>
                  </a:lnTo>
                  <a:lnTo>
                    <a:pt x="52" y="187"/>
                  </a:lnTo>
                  <a:lnTo>
                    <a:pt x="59" y="187"/>
                  </a:lnTo>
                  <a:lnTo>
                    <a:pt x="61" y="189"/>
                  </a:lnTo>
                  <a:lnTo>
                    <a:pt x="85" y="199"/>
                  </a:lnTo>
                  <a:lnTo>
                    <a:pt x="87" y="199"/>
                  </a:lnTo>
                  <a:lnTo>
                    <a:pt x="97" y="196"/>
                  </a:lnTo>
                  <a:lnTo>
                    <a:pt x="109" y="196"/>
                  </a:lnTo>
                  <a:lnTo>
                    <a:pt x="111" y="196"/>
                  </a:lnTo>
                  <a:lnTo>
                    <a:pt x="116" y="194"/>
                  </a:lnTo>
                  <a:lnTo>
                    <a:pt x="128" y="185"/>
                  </a:lnTo>
                  <a:lnTo>
                    <a:pt x="135" y="178"/>
                  </a:lnTo>
                  <a:lnTo>
                    <a:pt x="142" y="168"/>
                  </a:lnTo>
                  <a:lnTo>
                    <a:pt x="177" y="140"/>
                  </a:lnTo>
                  <a:lnTo>
                    <a:pt x="248" y="97"/>
                  </a:lnTo>
                  <a:lnTo>
                    <a:pt x="300" y="85"/>
                  </a:lnTo>
                  <a:lnTo>
                    <a:pt x="343" y="88"/>
                  </a:lnTo>
                  <a:lnTo>
                    <a:pt x="366" y="99"/>
                  </a:lnTo>
                  <a:lnTo>
                    <a:pt x="371" y="102"/>
                  </a:lnTo>
                  <a:lnTo>
                    <a:pt x="374" y="102"/>
                  </a:lnTo>
                  <a:lnTo>
                    <a:pt x="376" y="99"/>
                  </a:lnTo>
                  <a:lnTo>
                    <a:pt x="388" y="95"/>
                  </a:lnTo>
                  <a:lnTo>
                    <a:pt x="397" y="88"/>
                  </a:lnTo>
                  <a:lnTo>
                    <a:pt x="397" y="85"/>
                  </a:lnTo>
                  <a:lnTo>
                    <a:pt x="400" y="85"/>
                  </a:lnTo>
                  <a:lnTo>
                    <a:pt x="400" y="83"/>
                  </a:lnTo>
                  <a:lnTo>
                    <a:pt x="400" y="81"/>
                  </a:lnTo>
                  <a:lnTo>
                    <a:pt x="400" y="76"/>
                  </a:lnTo>
                  <a:lnTo>
                    <a:pt x="400" y="71"/>
                  </a:lnTo>
                  <a:lnTo>
                    <a:pt x="402" y="66"/>
                  </a:lnTo>
                  <a:lnTo>
                    <a:pt x="416" y="21"/>
                  </a:lnTo>
                  <a:lnTo>
                    <a:pt x="418" y="17"/>
                  </a:lnTo>
                  <a:lnTo>
                    <a:pt x="421" y="14"/>
                  </a:lnTo>
                  <a:lnTo>
                    <a:pt x="423" y="12"/>
                  </a:lnTo>
                  <a:lnTo>
                    <a:pt x="426" y="12"/>
                  </a:lnTo>
                  <a:lnTo>
                    <a:pt x="454" y="0"/>
                  </a:lnTo>
                  <a:lnTo>
                    <a:pt x="456" y="2"/>
                  </a:lnTo>
                  <a:lnTo>
                    <a:pt x="466" y="2"/>
                  </a:lnTo>
                  <a:lnTo>
                    <a:pt x="532" y="17"/>
                  </a:lnTo>
                  <a:lnTo>
                    <a:pt x="553" y="187"/>
                  </a:lnTo>
                  <a:lnTo>
                    <a:pt x="534" y="196"/>
                  </a:lnTo>
                  <a:lnTo>
                    <a:pt x="530" y="199"/>
                  </a:lnTo>
                  <a:lnTo>
                    <a:pt x="530" y="204"/>
                  </a:lnTo>
                  <a:lnTo>
                    <a:pt x="527" y="208"/>
                  </a:lnTo>
                  <a:lnTo>
                    <a:pt x="530" y="218"/>
                  </a:lnTo>
                  <a:lnTo>
                    <a:pt x="539" y="239"/>
                  </a:lnTo>
                  <a:lnTo>
                    <a:pt x="546" y="256"/>
                  </a:lnTo>
                  <a:lnTo>
                    <a:pt x="549" y="258"/>
                  </a:lnTo>
                  <a:lnTo>
                    <a:pt x="551" y="260"/>
                  </a:lnTo>
                  <a:lnTo>
                    <a:pt x="565" y="284"/>
                  </a:lnTo>
                  <a:lnTo>
                    <a:pt x="565" y="286"/>
                  </a:lnTo>
                  <a:lnTo>
                    <a:pt x="572" y="291"/>
                  </a:lnTo>
                  <a:lnTo>
                    <a:pt x="572" y="293"/>
                  </a:lnTo>
                  <a:lnTo>
                    <a:pt x="575" y="296"/>
                  </a:lnTo>
                  <a:lnTo>
                    <a:pt x="575" y="298"/>
                  </a:lnTo>
                  <a:lnTo>
                    <a:pt x="572" y="301"/>
                  </a:lnTo>
                  <a:lnTo>
                    <a:pt x="553" y="338"/>
                  </a:lnTo>
                  <a:lnTo>
                    <a:pt x="553" y="341"/>
                  </a:lnTo>
                  <a:lnTo>
                    <a:pt x="553" y="341"/>
                  </a:lnTo>
                  <a:lnTo>
                    <a:pt x="582" y="348"/>
                  </a:lnTo>
                  <a:lnTo>
                    <a:pt x="586" y="348"/>
                  </a:lnTo>
                  <a:lnTo>
                    <a:pt x="589" y="348"/>
                  </a:lnTo>
                  <a:lnTo>
                    <a:pt x="591" y="348"/>
                  </a:lnTo>
                  <a:lnTo>
                    <a:pt x="593" y="346"/>
                  </a:lnTo>
                  <a:lnTo>
                    <a:pt x="610" y="336"/>
                  </a:lnTo>
                  <a:lnTo>
                    <a:pt x="615" y="331"/>
                  </a:lnTo>
                  <a:lnTo>
                    <a:pt x="615" y="331"/>
                  </a:lnTo>
                  <a:lnTo>
                    <a:pt x="617" y="329"/>
                  </a:lnTo>
                  <a:lnTo>
                    <a:pt x="653" y="324"/>
                  </a:lnTo>
                  <a:lnTo>
                    <a:pt x="686" y="331"/>
                  </a:lnTo>
                  <a:lnTo>
                    <a:pt x="690" y="331"/>
                  </a:lnTo>
                  <a:lnTo>
                    <a:pt x="702" y="329"/>
                  </a:lnTo>
                  <a:lnTo>
                    <a:pt x="714" y="329"/>
                  </a:lnTo>
                  <a:lnTo>
                    <a:pt x="735" y="338"/>
                  </a:lnTo>
                  <a:lnTo>
                    <a:pt x="738" y="338"/>
                  </a:lnTo>
                  <a:lnTo>
                    <a:pt x="740" y="341"/>
                  </a:lnTo>
                  <a:lnTo>
                    <a:pt x="740" y="343"/>
                  </a:lnTo>
                  <a:lnTo>
                    <a:pt x="742" y="346"/>
                  </a:lnTo>
                  <a:lnTo>
                    <a:pt x="747" y="364"/>
                  </a:lnTo>
                  <a:lnTo>
                    <a:pt x="747" y="364"/>
                  </a:lnTo>
                  <a:lnTo>
                    <a:pt x="747" y="367"/>
                  </a:lnTo>
                  <a:lnTo>
                    <a:pt x="747" y="372"/>
                  </a:lnTo>
                  <a:lnTo>
                    <a:pt x="747" y="376"/>
                  </a:lnTo>
                  <a:lnTo>
                    <a:pt x="747" y="379"/>
                  </a:lnTo>
                  <a:lnTo>
                    <a:pt x="745" y="381"/>
                  </a:lnTo>
                  <a:lnTo>
                    <a:pt x="745" y="383"/>
                  </a:lnTo>
                  <a:lnTo>
                    <a:pt x="738" y="390"/>
                  </a:lnTo>
                  <a:lnTo>
                    <a:pt x="721" y="402"/>
                  </a:lnTo>
                  <a:lnTo>
                    <a:pt x="721" y="405"/>
                  </a:lnTo>
                  <a:lnTo>
                    <a:pt x="716" y="409"/>
                  </a:lnTo>
                  <a:lnTo>
                    <a:pt x="712" y="419"/>
                  </a:lnTo>
                  <a:lnTo>
                    <a:pt x="709" y="421"/>
                  </a:lnTo>
                  <a:lnTo>
                    <a:pt x="709" y="424"/>
                  </a:lnTo>
                  <a:lnTo>
                    <a:pt x="707" y="426"/>
                  </a:lnTo>
                  <a:lnTo>
                    <a:pt x="705" y="426"/>
                  </a:lnTo>
                  <a:lnTo>
                    <a:pt x="674" y="438"/>
                  </a:lnTo>
                  <a:lnTo>
                    <a:pt x="662" y="445"/>
                  </a:lnTo>
                  <a:lnTo>
                    <a:pt x="653" y="452"/>
                  </a:lnTo>
                  <a:lnTo>
                    <a:pt x="650" y="454"/>
                  </a:lnTo>
                  <a:lnTo>
                    <a:pt x="648" y="457"/>
                  </a:lnTo>
                  <a:lnTo>
                    <a:pt x="674" y="464"/>
                  </a:lnTo>
                  <a:lnTo>
                    <a:pt x="681" y="469"/>
                  </a:lnTo>
                  <a:lnTo>
                    <a:pt x="686" y="478"/>
                  </a:lnTo>
                  <a:lnTo>
                    <a:pt x="693" y="485"/>
                  </a:lnTo>
                  <a:lnTo>
                    <a:pt x="705" y="492"/>
                  </a:lnTo>
                  <a:lnTo>
                    <a:pt x="716" y="502"/>
                  </a:lnTo>
                  <a:lnTo>
                    <a:pt x="721" y="504"/>
                  </a:lnTo>
                  <a:lnTo>
                    <a:pt x="723" y="509"/>
                  </a:lnTo>
                  <a:lnTo>
                    <a:pt x="723" y="511"/>
                  </a:lnTo>
                  <a:lnTo>
                    <a:pt x="726" y="511"/>
                  </a:lnTo>
                  <a:lnTo>
                    <a:pt x="726" y="513"/>
                  </a:lnTo>
                  <a:lnTo>
                    <a:pt x="726" y="516"/>
                  </a:lnTo>
                  <a:lnTo>
                    <a:pt x="726" y="518"/>
                  </a:lnTo>
                  <a:lnTo>
                    <a:pt x="726" y="523"/>
                  </a:lnTo>
                  <a:lnTo>
                    <a:pt x="726" y="525"/>
                  </a:lnTo>
                  <a:lnTo>
                    <a:pt x="726" y="525"/>
                  </a:lnTo>
                  <a:lnTo>
                    <a:pt x="726" y="528"/>
                  </a:lnTo>
                  <a:lnTo>
                    <a:pt x="728" y="528"/>
                  </a:lnTo>
                  <a:lnTo>
                    <a:pt x="738" y="535"/>
                  </a:lnTo>
                  <a:lnTo>
                    <a:pt x="740" y="535"/>
                  </a:lnTo>
                  <a:lnTo>
                    <a:pt x="740" y="537"/>
                  </a:lnTo>
                  <a:lnTo>
                    <a:pt x="740" y="539"/>
                  </a:lnTo>
                  <a:lnTo>
                    <a:pt x="740" y="542"/>
                  </a:lnTo>
                  <a:lnTo>
                    <a:pt x="740" y="542"/>
                  </a:lnTo>
                  <a:lnTo>
                    <a:pt x="740" y="544"/>
                  </a:lnTo>
                  <a:lnTo>
                    <a:pt x="740" y="544"/>
                  </a:lnTo>
                  <a:lnTo>
                    <a:pt x="742" y="547"/>
                  </a:lnTo>
                  <a:lnTo>
                    <a:pt x="745" y="547"/>
                  </a:lnTo>
                  <a:lnTo>
                    <a:pt x="768" y="554"/>
                  </a:lnTo>
                  <a:lnTo>
                    <a:pt x="771" y="554"/>
                  </a:lnTo>
                  <a:lnTo>
                    <a:pt x="771" y="556"/>
                  </a:lnTo>
                  <a:lnTo>
                    <a:pt x="773" y="558"/>
                  </a:lnTo>
                  <a:lnTo>
                    <a:pt x="773" y="563"/>
                  </a:lnTo>
                  <a:lnTo>
                    <a:pt x="771" y="568"/>
                  </a:lnTo>
                  <a:lnTo>
                    <a:pt x="771" y="570"/>
                  </a:lnTo>
                  <a:lnTo>
                    <a:pt x="768" y="580"/>
                  </a:lnTo>
                  <a:lnTo>
                    <a:pt x="768" y="582"/>
                  </a:lnTo>
                  <a:lnTo>
                    <a:pt x="768" y="587"/>
                  </a:lnTo>
                  <a:lnTo>
                    <a:pt x="768" y="589"/>
                  </a:lnTo>
                  <a:lnTo>
                    <a:pt x="768" y="592"/>
                  </a:lnTo>
                  <a:lnTo>
                    <a:pt x="768" y="594"/>
                  </a:lnTo>
                  <a:lnTo>
                    <a:pt x="771" y="596"/>
                  </a:lnTo>
                  <a:lnTo>
                    <a:pt x="773" y="603"/>
                  </a:lnTo>
                  <a:lnTo>
                    <a:pt x="783" y="613"/>
                  </a:lnTo>
                  <a:lnTo>
                    <a:pt x="783" y="613"/>
                  </a:lnTo>
                  <a:lnTo>
                    <a:pt x="785" y="615"/>
                  </a:lnTo>
                  <a:lnTo>
                    <a:pt x="787" y="615"/>
                  </a:lnTo>
                  <a:lnTo>
                    <a:pt x="787" y="615"/>
                  </a:lnTo>
                  <a:lnTo>
                    <a:pt x="790" y="615"/>
                  </a:lnTo>
                  <a:lnTo>
                    <a:pt x="790" y="615"/>
                  </a:lnTo>
                  <a:lnTo>
                    <a:pt x="790" y="615"/>
                  </a:lnTo>
                  <a:lnTo>
                    <a:pt x="790" y="615"/>
                  </a:lnTo>
                  <a:lnTo>
                    <a:pt x="794" y="615"/>
                  </a:lnTo>
                  <a:lnTo>
                    <a:pt x="794" y="613"/>
                  </a:lnTo>
                  <a:lnTo>
                    <a:pt x="797" y="615"/>
                  </a:lnTo>
                  <a:lnTo>
                    <a:pt x="799" y="615"/>
                  </a:lnTo>
                  <a:lnTo>
                    <a:pt x="799" y="618"/>
                  </a:lnTo>
                  <a:lnTo>
                    <a:pt x="799" y="618"/>
                  </a:lnTo>
                  <a:lnTo>
                    <a:pt x="799" y="618"/>
                  </a:lnTo>
                  <a:lnTo>
                    <a:pt x="799" y="620"/>
                  </a:lnTo>
                  <a:lnTo>
                    <a:pt x="799" y="622"/>
                  </a:lnTo>
                  <a:lnTo>
                    <a:pt x="797" y="622"/>
                  </a:lnTo>
                  <a:lnTo>
                    <a:pt x="797" y="625"/>
                  </a:lnTo>
                  <a:lnTo>
                    <a:pt x="797" y="627"/>
                  </a:lnTo>
                  <a:lnTo>
                    <a:pt x="797" y="627"/>
                  </a:lnTo>
                  <a:lnTo>
                    <a:pt x="797" y="629"/>
                  </a:lnTo>
                  <a:lnTo>
                    <a:pt x="799" y="632"/>
                  </a:lnTo>
                  <a:lnTo>
                    <a:pt x="799" y="636"/>
                  </a:lnTo>
                  <a:lnTo>
                    <a:pt x="802" y="639"/>
                  </a:lnTo>
                  <a:lnTo>
                    <a:pt x="802" y="641"/>
                  </a:lnTo>
                  <a:lnTo>
                    <a:pt x="806" y="644"/>
                  </a:lnTo>
                  <a:lnTo>
                    <a:pt x="806" y="646"/>
                  </a:lnTo>
                  <a:lnTo>
                    <a:pt x="806" y="646"/>
                  </a:lnTo>
                  <a:lnTo>
                    <a:pt x="806" y="646"/>
                  </a:lnTo>
                  <a:lnTo>
                    <a:pt x="804" y="648"/>
                  </a:lnTo>
                  <a:lnTo>
                    <a:pt x="804" y="648"/>
                  </a:lnTo>
                  <a:lnTo>
                    <a:pt x="804" y="651"/>
                  </a:lnTo>
                  <a:lnTo>
                    <a:pt x="804" y="653"/>
                  </a:lnTo>
                  <a:lnTo>
                    <a:pt x="804" y="653"/>
                  </a:lnTo>
                  <a:lnTo>
                    <a:pt x="806" y="653"/>
                  </a:lnTo>
                  <a:lnTo>
                    <a:pt x="811" y="655"/>
                  </a:lnTo>
                  <a:lnTo>
                    <a:pt x="813" y="655"/>
                  </a:lnTo>
                  <a:lnTo>
                    <a:pt x="828" y="667"/>
                  </a:lnTo>
                  <a:lnTo>
                    <a:pt x="830" y="667"/>
                  </a:lnTo>
                  <a:lnTo>
                    <a:pt x="830" y="667"/>
                  </a:lnTo>
                  <a:lnTo>
                    <a:pt x="832" y="667"/>
                  </a:lnTo>
                  <a:lnTo>
                    <a:pt x="832" y="667"/>
                  </a:lnTo>
                  <a:lnTo>
                    <a:pt x="835" y="667"/>
                  </a:lnTo>
                  <a:lnTo>
                    <a:pt x="846" y="672"/>
                  </a:lnTo>
                  <a:lnTo>
                    <a:pt x="854" y="674"/>
                  </a:lnTo>
                  <a:lnTo>
                    <a:pt x="856" y="672"/>
                  </a:lnTo>
                  <a:lnTo>
                    <a:pt x="861" y="667"/>
                  </a:lnTo>
                  <a:lnTo>
                    <a:pt x="863" y="665"/>
                  </a:lnTo>
                  <a:lnTo>
                    <a:pt x="872" y="658"/>
                  </a:lnTo>
                  <a:lnTo>
                    <a:pt x="877" y="655"/>
                  </a:lnTo>
                  <a:lnTo>
                    <a:pt x="877" y="653"/>
                  </a:lnTo>
                  <a:lnTo>
                    <a:pt x="877" y="651"/>
                  </a:lnTo>
                  <a:lnTo>
                    <a:pt x="875" y="646"/>
                  </a:lnTo>
                  <a:lnTo>
                    <a:pt x="872" y="641"/>
                  </a:lnTo>
                  <a:lnTo>
                    <a:pt x="865" y="629"/>
                  </a:lnTo>
                  <a:lnTo>
                    <a:pt x="863" y="625"/>
                  </a:lnTo>
                  <a:lnTo>
                    <a:pt x="863" y="622"/>
                  </a:lnTo>
                  <a:lnTo>
                    <a:pt x="863" y="622"/>
                  </a:lnTo>
                  <a:lnTo>
                    <a:pt x="863" y="622"/>
                  </a:lnTo>
                  <a:lnTo>
                    <a:pt x="863" y="622"/>
                  </a:lnTo>
                  <a:lnTo>
                    <a:pt x="865" y="622"/>
                  </a:lnTo>
                  <a:lnTo>
                    <a:pt x="865" y="620"/>
                  </a:lnTo>
                  <a:lnTo>
                    <a:pt x="882" y="620"/>
                  </a:lnTo>
                  <a:lnTo>
                    <a:pt x="924" y="613"/>
                  </a:lnTo>
                  <a:lnTo>
                    <a:pt x="927" y="613"/>
                  </a:lnTo>
                  <a:lnTo>
                    <a:pt x="929" y="615"/>
                  </a:lnTo>
                  <a:lnTo>
                    <a:pt x="929" y="615"/>
                  </a:lnTo>
                  <a:lnTo>
                    <a:pt x="932" y="618"/>
                  </a:lnTo>
                  <a:lnTo>
                    <a:pt x="939" y="622"/>
                  </a:lnTo>
                  <a:lnTo>
                    <a:pt x="941" y="625"/>
                  </a:lnTo>
                  <a:lnTo>
                    <a:pt x="943" y="627"/>
                  </a:lnTo>
                  <a:lnTo>
                    <a:pt x="953" y="632"/>
                  </a:lnTo>
                  <a:lnTo>
                    <a:pt x="965" y="639"/>
                  </a:lnTo>
                  <a:lnTo>
                    <a:pt x="979" y="641"/>
                  </a:lnTo>
                  <a:lnTo>
                    <a:pt x="981" y="641"/>
                  </a:lnTo>
                  <a:lnTo>
                    <a:pt x="984" y="641"/>
                  </a:lnTo>
                  <a:lnTo>
                    <a:pt x="991" y="636"/>
                  </a:lnTo>
                  <a:lnTo>
                    <a:pt x="995" y="634"/>
                  </a:lnTo>
                  <a:lnTo>
                    <a:pt x="998" y="632"/>
                  </a:lnTo>
                  <a:lnTo>
                    <a:pt x="1010" y="629"/>
                  </a:lnTo>
                  <a:lnTo>
                    <a:pt x="1014" y="627"/>
                  </a:lnTo>
                  <a:lnTo>
                    <a:pt x="1036" y="622"/>
                  </a:lnTo>
                  <a:lnTo>
                    <a:pt x="1066" y="618"/>
                  </a:lnTo>
                  <a:lnTo>
                    <a:pt x="1092" y="622"/>
                  </a:lnTo>
                  <a:lnTo>
                    <a:pt x="1095" y="622"/>
                  </a:lnTo>
                  <a:lnTo>
                    <a:pt x="1095" y="622"/>
                  </a:lnTo>
                  <a:lnTo>
                    <a:pt x="1097" y="625"/>
                  </a:lnTo>
                  <a:lnTo>
                    <a:pt x="1097" y="627"/>
                  </a:lnTo>
                  <a:lnTo>
                    <a:pt x="1097" y="627"/>
                  </a:lnTo>
                  <a:lnTo>
                    <a:pt x="1095" y="634"/>
                  </a:lnTo>
                  <a:lnTo>
                    <a:pt x="1092" y="634"/>
                  </a:lnTo>
                  <a:lnTo>
                    <a:pt x="1092" y="636"/>
                  </a:lnTo>
                  <a:lnTo>
                    <a:pt x="1092" y="639"/>
                  </a:lnTo>
                  <a:lnTo>
                    <a:pt x="1095" y="641"/>
                  </a:lnTo>
                  <a:lnTo>
                    <a:pt x="1104" y="670"/>
                  </a:lnTo>
                  <a:lnTo>
                    <a:pt x="1104" y="672"/>
                  </a:lnTo>
                  <a:lnTo>
                    <a:pt x="1107" y="672"/>
                  </a:lnTo>
                  <a:lnTo>
                    <a:pt x="1107" y="674"/>
                  </a:lnTo>
                  <a:lnTo>
                    <a:pt x="1104" y="677"/>
                  </a:lnTo>
                  <a:lnTo>
                    <a:pt x="1104" y="679"/>
                  </a:lnTo>
                  <a:lnTo>
                    <a:pt x="1104" y="679"/>
                  </a:lnTo>
                  <a:lnTo>
                    <a:pt x="1097" y="689"/>
                  </a:lnTo>
                  <a:lnTo>
                    <a:pt x="1095" y="691"/>
                  </a:lnTo>
                  <a:lnTo>
                    <a:pt x="1095" y="691"/>
                  </a:lnTo>
                  <a:lnTo>
                    <a:pt x="1095" y="691"/>
                  </a:lnTo>
                  <a:lnTo>
                    <a:pt x="1090" y="693"/>
                  </a:lnTo>
                  <a:lnTo>
                    <a:pt x="1088" y="693"/>
                  </a:lnTo>
                  <a:lnTo>
                    <a:pt x="1085" y="696"/>
                  </a:lnTo>
                  <a:lnTo>
                    <a:pt x="1083" y="698"/>
                  </a:lnTo>
                  <a:lnTo>
                    <a:pt x="1073" y="712"/>
                  </a:lnTo>
                  <a:lnTo>
                    <a:pt x="1069" y="717"/>
                  </a:lnTo>
                  <a:lnTo>
                    <a:pt x="1064" y="722"/>
                  </a:lnTo>
                  <a:lnTo>
                    <a:pt x="1059" y="724"/>
                  </a:lnTo>
                  <a:lnTo>
                    <a:pt x="1050" y="731"/>
                  </a:lnTo>
                  <a:lnTo>
                    <a:pt x="1014" y="743"/>
                  </a:lnTo>
                  <a:lnTo>
                    <a:pt x="1010" y="745"/>
                  </a:lnTo>
                  <a:lnTo>
                    <a:pt x="1010" y="745"/>
                  </a:lnTo>
                  <a:lnTo>
                    <a:pt x="1010" y="748"/>
                  </a:lnTo>
                  <a:lnTo>
                    <a:pt x="1010" y="750"/>
                  </a:lnTo>
                  <a:lnTo>
                    <a:pt x="1012" y="755"/>
                  </a:lnTo>
                  <a:lnTo>
                    <a:pt x="1012" y="755"/>
                  </a:lnTo>
                  <a:lnTo>
                    <a:pt x="1012" y="757"/>
                  </a:lnTo>
                  <a:lnTo>
                    <a:pt x="1012" y="781"/>
                  </a:lnTo>
                  <a:lnTo>
                    <a:pt x="1012" y="783"/>
                  </a:lnTo>
                  <a:lnTo>
                    <a:pt x="1012" y="783"/>
                  </a:lnTo>
                  <a:lnTo>
                    <a:pt x="1000" y="785"/>
                  </a:lnTo>
                  <a:lnTo>
                    <a:pt x="998" y="785"/>
                  </a:lnTo>
                  <a:lnTo>
                    <a:pt x="998" y="785"/>
                  </a:lnTo>
                  <a:lnTo>
                    <a:pt x="995" y="790"/>
                  </a:lnTo>
                  <a:lnTo>
                    <a:pt x="995" y="793"/>
                  </a:lnTo>
                  <a:lnTo>
                    <a:pt x="993" y="800"/>
                  </a:lnTo>
                  <a:lnTo>
                    <a:pt x="995" y="819"/>
                  </a:lnTo>
                  <a:lnTo>
                    <a:pt x="995" y="821"/>
                  </a:lnTo>
                  <a:lnTo>
                    <a:pt x="995" y="821"/>
                  </a:lnTo>
                  <a:lnTo>
                    <a:pt x="1017" y="835"/>
                  </a:lnTo>
                  <a:lnTo>
                    <a:pt x="1019" y="835"/>
                  </a:lnTo>
                  <a:lnTo>
                    <a:pt x="1036" y="859"/>
                  </a:lnTo>
                  <a:lnTo>
                    <a:pt x="1057" y="887"/>
                  </a:lnTo>
                  <a:lnTo>
                    <a:pt x="1059" y="890"/>
                  </a:lnTo>
                  <a:lnTo>
                    <a:pt x="1062" y="890"/>
                  </a:lnTo>
                  <a:lnTo>
                    <a:pt x="1064" y="892"/>
                  </a:lnTo>
                  <a:lnTo>
                    <a:pt x="1066" y="897"/>
                  </a:lnTo>
                  <a:lnTo>
                    <a:pt x="1069" y="899"/>
                  </a:lnTo>
                  <a:lnTo>
                    <a:pt x="1071" y="899"/>
                  </a:lnTo>
                  <a:lnTo>
                    <a:pt x="1071" y="899"/>
                  </a:lnTo>
                  <a:lnTo>
                    <a:pt x="1076" y="899"/>
                  </a:lnTo>
                  <a:lnTo>
                    <a:pt x="1076" y="899"/>
                  </a:lnTo>
                  <a:lnTo>
                    <a:pt x="1078" y="899"/>
                  </a:lnTo>
                  <a:lnTo>
                    <a:pt x="1081" y="899"/>
                  </a:lnTo>
                  <a:lnTo>
                    <a:pt x="1085" y="901"/>
                  </a:lnTo>
                  <a:lnTo>
                    <a:pt x="1092" y="897"/>
                  </a:lnTo>
                  <a:lnTo>
                    <a:pt x="1095" y="897"/>
                  </a:lnTo>
                  <a:lnTo>
                    <a:pt x="1095" y="897"/>
                  </a:lnTo>
                  <a:lnTo>
                    <a:pt x="1099" y="901"/>
                  </a:lnTo>
                  <a:lnTo>
                    <a:pt x="1116" y="906"/>
                  </a:lnTo>
                  <a:lnTo>
                    <a:pt x="1118" y="906"/>
                  </a:lnTo>
                  <a:lnTo>
                    <a:pt x="1118" y="909"/>
                  </a:lnTo>
                  <a:lnTo>
                    <a:pt x="1116" y="909"/>
                  </a:lnTo>
                  <a:lnTo>
                    <a:pt x="1114" y="909"/>
                  </a:lnTo>
                  <a:lnTo>
                    <a:pt x="1114" y="911"/>
                  </a:lnTo>
                  <a:lnTo>
                    <a:pt x="1114" y="911"/>
                  </a:lnTo>
                  <a:lnTo>
                    <a:pt x="1116" y="913"/>
                  </a:lnTo>
                  <a:lnTo>
                    <a:pt x="1116" y="916"/>
                  </a:lnTo>
                  <a:lnTo>
                    <a:pt x="1118" y="916"/>
                  </a:lnTo>
                  <a:lnTo>
                    <a:pt x="1116" y="918"/>
                  </a:lnTo>
                  <a:lnTo>
                    <a:pt x="1116" y="918"/>
                  </a:lnTo>
                  <a:lnTo>
                    <a:pt x="1116" y="918"/>
                  </a:lnTo>
                  <a:lnTo>
                    <a:pt x="1116" y="918"/>
                  </a:lnTo>
                  <a:lnTo>
                    <a:pt x="1114" y="920"/>
                  </a:lnTo>
                  <a:lnTo>
                    <a:pt x="1111" y="920"/>
                  </a:lnTo>
                  <a:lnTo>
                    <a:pt x="1111" y="920"/>
                  </a:lnTo>
                  <a:lnTo>
                    <a:pt x="1111" y="920"/>
                  </a:lnTo>
                  <a:lnTo>
                    <a:pt x="1111" y="923"/>
                  </a:lnTo>
                  <a:lnTo>
                    <a:pt x="1111" y="923"/>
                  </a:lnTo>
                  <a:lnTo>
                    <a:pt x="1109" y="923"/>
                  </a:lnTo>
                  <a:lnTo>
                    <a:pt x="1109" y="923"/>
                  </a:lnTo>
                  <a:lnTo>
                    <a:pt x="1107" y="923"/>
                  </a:lnTo>
                  <a:lnTo>
                    <a:pt x="1107" y="923"/>
                  </a:lnTo>
                  <a:lnTo>
                    <a:pt x="1107" y="923"/>
                  </a:lnTo>
                  <a:lnTo>
                    <a:pt x="1107" y="923"/>
                  </a:lnTo>
                  <a:lnTo>
                    <a:pt x="1107" y="923"/>
                  </a:lnTo>
                  <a:lnTo>
                    <a:pt x="1107" y="923"/>
                  </a:lnTo>
                  <a:lnTo>
                    <a:pt x="1104" y="925"/>
                  </a:lnTo>
                  <a:lnTo>
                    <a:pt x="1104" y="925"/>
                  </a:lnTo>
                  <a:lnTo>
                    <a:pt x="1104" y="925"/>
                  </a:lnTo>
                  <a:lnTo>
                    <a:pt x="1107" y="927"/>
                  </a:lnTo>
                  <a:lnTo>
                    <a:pt x="1107" y="930"/>
                  </a:lnTo>
                  <a:lnTo>
                    <a:pt x="1109" y="930"/>
                  </a:lnTo>
                  <a:lnTo>
                    <a:pt x="1111" y="932"/>
                  </a:lnTo>
                  <a:lnTo>
                    <a:pt x="1111" y="932"/>
                  </a:lnTo>
                  <a:lnTo>
                    <a:pt x="1111" y="932"/>
                  </a:lnTo>
                  <a:lnTo>
                    <a:pt x="1114" y="932"/>
                  </a:lnTo>
                  <a:lnTo>
                    <a:pt x="1114" y="932"/>
                  </a:lnTo>
                  <a:lnTo>
                    <a:pt x="1114" y="932"/>
                  </a:lnTo>
                  <a:lnTo>
                    <a:pt x="1116" y="930"/>
                  </a:lnTo>
                  <a:lnTo>
                    <a:pt x="1118" y="930"/>
                  </a:lnTo>
                  <a:lnTo>
                    <a:pt x="1118" y="927"/>
                  </a:lnTo>
                  <a:lnTo>
                    <a:pt x="1121" y="927"/>
                  </a:lnTo>
                  <a:lnTo>
                    <a:pt x="1121" y="930"/>
                  </a:lnTo>
                  <a:lnTo>
                    <a:pt x="1123" y="930"/>
                  </a:lnTo>
                  <a:lnTo>
                    <a:pt x="1128" y="935"/>
                  </a:lnTo>
                  <a:lnTo>
                    <a:pt x="1128" y="935"/>
                  </a:lnTo>
                  <a:lnTo>
                    <a:pt x="1130" y="935"/>
                  </a:lnTo>
                  <a:lnTo>
                    <a:pt x="1130" y="937"/>
                  </a:lnTo>
                  <a:lnTo>
                    <a:pt x="1130" y="939"/>
                  </a:lnTo>
                  <a:lnTo>
                    <a:pt x="1130" y="939"/>
                  </a:lnTo>
                  <a:lnTo>
                    <a:pt x="1130" y="939"/>
                  </a:lnTo>
                  <a:lnTo>
                    <a:pt x="1130" y="942"/>
                  </a:lnTo>
                  <a:lnTo>
                    <a:pt x="1133" y="944"/>
                  </a:lnTo>
                  <a:lnTo>
                    <a:pt x="1133" y="946"/>
                  </a:lnTo>
                  <a:lnTo>
                    <a:pt x="1133" y="949"/>
                  </a:lnTo>
                  <a:lnTo>
                    <a:pt x="1133" y="951"/>
                  </a:lnTo>
                  <a:lnTo>
                    <a:pt x="1133" y="951"/>
                  </a:lnTo>
                  <a:lnTo>
                    <a:pt x="1133" y="951"/>
                  </a:lnTo>
                  <a:lnTo>
                    <a:pt x="1137" y="958"/>
                  </a:lnTo>
                  <a:lnTo>
                    <a:pt x="1140" y="961"/>
                  </a:lnTo>
                  <a:lnTo>
                    <a:pt x="1142" y="961"/>
                  </a:lnTo>
                  <a:lnTo>
                    <a:pt x="1149" y="965"/>
                  </a:lnTo>
                  <a:lnTo>
                    <a:pt x="1154" y="970"/>
                  </a:lnTo>
                  <a:lnTo>
                    <a:pt x="1156" y="972"/>
                  </a:lnTo>
                  <a:lnTo>
                    <a:pt x="1159" y="975"/>
                  </a:lnTo>
                  <a:lnTo>
                    <a:pt x="1159" y="979"/>
                  </a:lnTo>
                  <a:lnTo>
                    <a:pt x="1168" y="996"/>
                  </a:lnTo>
                  <a:lnTo>
                    <a:pt x="1168" y="998"/>
                  </a:lnTo>
                  <a:lnTo>
                    <a:pt x="1168" y="1001"/>
                  </a:lnTo>
                  <a:lnTo>
                    <a:pt x="1159" y="1005"/>
                  </a:lnTo>
                  <a:lnTo>
                    <a:pt x="1159" y="1005"/>
                  </a:lnTo>
                  <a:lnTo>
                    <a:pt x="1156" y="1008"/>
                  </a:lnTo>
                  <a:lnTo>
                    <a:pt x="1156" y="1008"/>
                  </a:lnTo>
                  <a:lnTo>
                    <a:pt x="1156" y="1010"/>
                  </a:lnTo>
                  <a:lnTo>
                    <a:pt x="1156" y="1010"/>
                  </a:lnTo>
                  <a:lnTo>
                    <a:pt x="1159" y="1032"/>
                  </a:lnTo>
                  <a:lnTo>
                    <a:pt x="1161" y="1041"/>
                  </a:lnTo>
                  <a:lnTo>
                    <a:pt x="1163" y="1048"/>
                  </a:lnTo>
                  <a:lnTo>
                    <a:pt x="1163" y="1050"/>
                  </a:lnTo>
                  <a:lnTo>
                    <a:pt x="1163" y="1050"/>
                  </a:lnTo>
                  <a:lnTo>
                    <a:pt x="1166" y="1053"/>
                  </a:lnTo>
                  <a:lnTo>
                    <a:pt x="1168" y="1055"/>
                  </a:lnTo>
                  <a:lnTo>
                    <a:pt x="1168" y="1058"/>
                  </a:lnTo>
                  <a:lnTo>
                    <a:pt x="1170" y="1062"/>
                  </a:lnTo>
                  <a:lnTo>
                    <a:pt x="1170" y="1065"/>
                  </a:lnTo>
                  <a:lnTo>
                    <a:pt x="1170" y="1074"/>
                  </a:lnTo>
                  <a:lnTo>
                    <a:pt x="1170" y="1076"/>
                  </a:lnTo>
                  <a:lnTo>
                    <a:pt x="1170" y="1079"/>
                  </a:lnTo>
                  <a:lnTo>
                    <a:pt x="1170" y="1081"/>
                  </a:lnTo>
                  <a:lnTo>
                    <a:pt x="1170" y="1081"/>
                  </a:lnTo>
                  <a:lnTo>
                    <a:pt x="1168" y="1081"/>
                  </a:lnTo>
                  <a:lnTo>
                    <a:pt x="1168" y="1084"/>
                  </a:lnTo>
                  <a:lnTo>
                    <a:pt x="1168" y="1084"/>
                  </a:lnTo>
                  <a:lnTo>
                    <a:pt x="1168" y="1086"/>
                  </a:lnTo>
                  <a:lnTo>
                    <a:pt x="1168" y="1091"/>
                  </a:lnTo>
                  <a:lnTo>
                    <a:pt x="1168" y="1093"/>
                  </a:lnTo>
                  <a:lnTo>
                    <a:pt x="1166" y="1093"/>
                  </a:lnTo>
                  <a:lnTo>
                    <a:pt x="1166" y="1095"/>
                  </a:lnTo>
                  <a:lnTo>
                    <a:pt x="1166" y="1095"/>
                  </a:lnTo>
                  <a:lnTo>
                    <a:pt x="1163" y="1095"/>
                  </a:lnTo>
                  <a:lnTo>
                    <a:pt x="1156" y="1098"/>
                  </a:lnTo>
                  <a:lnTo>
                    <a:pt x="1156" y="1098"/>
                  </a:lnTo>
                  <a:lnTo>
                    <a:pt x="1156" y="1098"/>
                  </a:lnTo>
                  <a:lnTo>
                    <a:pt x="1154" y="1100"/>
                  </a:lnTo>
                  <a:lnTo>
                    <a:pt x="1154" y="1102"/>
                  </a:lnTo>
                  <a:lnTo>
                    <a:pt x="1151" y="1105"/>
                  </a:lnTo>
                  <a:lnTo>
                    <a:pt x="1151" y="1110"/>
                  </a:lnTo>
                  <a:lnTo>
                    <a:pt x="1151" y="1112"/>
                  </a:lnTo>
                  <a:lnTo>
                    <a:pt x="1151" y="1114"/>
                  </a:lnTo>
                  <a:lnTo>
                    <a:pt x="1151" y="1114"/>
                  </a:lnTo>
                  <a:lnTo>
                    <a:pt x="1151" y="1117"/>
                  </a:lnTo>
                  <a:lnTo>
                    <a:pt x="1154" y="1124"/>
                  </a:lnTo>
                  <a:lnTo>
                    <a:pt x="1154" y="1126"/>
                  </a:lnTo>
                  <a:lnTo>
                    <a:pt x="1154" y="1126"/>
                  </a:lnTo>
                  <a:lnTo>
                    <a:pt x="1154" y="1126"/>
                  </a:lnTo>
                  <a:lnTo>
                    <a:pt x="1154" y="1126"/>
                  </a:lnTo>
                  <a:lnTo>
                    <a:pt x="1156" y="1129"/>
                  </a:lnTo>
                  <a:lnTo>
                    <a:pt x="1156" y="1129"/>
                  </a:lnTo>
                  <a:lnTo>
                    <a:pt x="1156" y="1133"/>
                  </a:lnTo>
                  <a:lnTo>
                    <a:pt x="1156" y="1133"/>
                  </a:lnTo>
                  <a:lnTo>
                    <a:pt x="1156" y="1136"/>
                  </a:lnTo>
                  <a:lnTo>
                    <a:pt x="1156" y="1136"/>
                  </a:lnTo>
                  <a:lnTo>
                    <a:pt x="1159" y="1136"/>
                  </a:lnTo>
                  <a:lnTo>
                    <a:pt x="1159" y="1138"/>
                  </a:lnTo>
                  <a:lnTo>
                    <a:pt x="1159" y="1138"/>
                  </a:lnTo>
                  <a:lnTo>
                    <a:pt x="1159" y="1140"/>
                  </a:lnTo>
                  <a:lnTo>
                    <a:pt x="1159" y="1140"/>
                  </a:lnTo>
                  <a:lnTo>
                    <a:pt x="1161" y="1140"/>
                  </a:lnTo>
                  <a:lnTo>
                    <a:pt x="1161" y="1140"/>
                  </a:lnTo>
                  <a:lnTo>
                    <a:pt x="1161" y="1140"/>
                  </a:lnTo>
                  <a:lnTo>
                    <a:pt x="1161" y="1140"/>
                  </a:lnTo>
                  <a:lnTo>
                    <a:pt x="1163" y="1143"/>
                  </a:lnTo>
                  <a:lnTo>
                    <a:pt x="1173" y="1150"/>
                  </a:lnTo>
                  <a:lnTo>
                    <a:pt x="1173" y="1150"/>
                  </a:lnTo>
                  <a:lnTo>
                    <a:pt x="1175" y="1150"/>
                  </a:lnTo>
                  <a:lnTo>
                    <a:pt x="1178" y="1150"/>
                  </a:lnTo>
                  <a:lnTo>
                    <a:pt x="1180" y="1150"/>
                  </a:lnTo>
                  <a:lnTo>
                    <a:pt x="1185" y="1150"/>
                  </a:lnTo>
                  <a:lnTo>
                    <a:pt x="1187" y="1150"/>
                  </a:lnTo>
                  <a:lnTo>
                    <a:pt x="1189" y="1152"/>
                  </a:lnTo>
                  <a:lnTo>
                    <a:pt x="1189" y="1152"/>
                  </a:lnTo>
                  <a:lnTo>
                    <a:pt x="1189" y="1155"/>
                  </a:lnTo>
                  <a:lnTo>
                    <a:pt x="1187" y="1155"/>
                  </a:lnTo>
                  <a:lnTo>
                    <a:pt x="1187" y="1155"/>
                  </a:lnTo>
                  <a:lnTo>
                    <a:pt x="1185" y="1155"/>
                  </a:lnTo>
                  <a:lnTo>
                    <a:pt x="1185" y="1155"/>
                  </a:lnTo>
                  <a:lnTo>
                    <a:pt x="1185" y="1157"/>
                  </a:lnTo>
                  <a:lnTo>
                    <a:pt x="1185" y="1159"/>
                  </a:lnTo>
                  <a:lnTo>
                    <a:pt x="1185" y="1162"/>
                  </a:lnTo>
                  <a:lnTo>
                    <a:pt x="1187" y="1166"/>
                  </a:lnTo>
                  <a:lnTo>
                    <a:pt x="1192" y="1176"/>
                  </a:lnTo>
                  <a:lnTo>
                    <a:pt x="1194" y="1178"/>
                  </a:lnTo>
                  <a:lnTo>
                    <a:pt x="1196" y="1183"/>
                  </a:lnTo>
                  <a:lnTo>
                    <a:pt x="1199" y="1183"/>
                  </a:lnTo>
                  <a:lnTo>
                    <a:pt x="1199" y="1183"/>
                  </a:lnTo>
                  <a:lnTo>
                    <a:pt x="1201" y="1183"/>
                  </a:lnTo>
                  <a:lnTo>
                    <a:pt x="1204" y="1181"/>
                  </a:lnTo>
                  <a:lnTo>
                    <a:pt x="1206" y="1181"/>
                  </a:lnTo>
                  <a:lnTo>
                    <a:pt x="1206" y="1181"/>
                  </a:lnTo>
                  <a:lnTo>
                    <a:pt x="1208" y="1181"/>
                  </a:lnTo>
                  <a:lnTo>
                    <a:pt x="1222" y="1188"/>
                  </a:lnTo>
                  <a:lnTo>
                    <a:pt x="1222" y="1190"/>
                  </a:lnTo>
                  <a:lnTo>
                    <a:pt x="1222" y="1190"/>
                  </a:lnTo>
                  <a:lnTo>
                    <a:pt x="1222" y="1190"/>
                  </a:lnTo>
                  <a:lnTo>
                    <a:pt x="1220" y="1190"/>
                  </a:lnTo>
                  <a:lnTo>
                    <a:pt x="1204" y="1190"/>
                  </a:lnTo>
                  <a:lnTo>
                    <a:pt x="1204" y="1190"/>
                  </a:lnTo>
                  <a:lnTo>
                    <a:pt x="1201" y="1190"/>
                  </a:lnTo>
                  <a:lnTo>
                    <a:pt x="1201" y="1192"/>
                  </a:lnTo>
                  <a:lnTo>
                    <a:pt x="1201" y="1195"/>
                  </a:lnTo>
                  <a:lnTo>
                    <a:pt x="1201" y="1195"/>
                  </a:lnTo>
                  <a:lnTo>
                    <a:pt x="1204" y="1195"/>
                  </a:lnTo>
                  <a:lnTo>
                    <a:pt x="1204" y="1195"/>
                  </a:lnTo>
                  <a:lnTo>
                    <a:pt x="1206" y="1195"/>
                  </a:lnTo>
                  <a:lnTo>
                    <a:pt x="1213" y="1195"/>
                  </a:lnTo>
                  <a:lnTo>
                    <a:pt x="1213" y="1195"/>
                  </a:lnTo>
                  <a:lnTo>
                    <a:pt x="1215" y="1195"/>
                  </a:lnTo>
                  <a:lnTo>
                    <a:pt x="1220" y="1195"/>
                  </a:lnTo>
                  <a:lnTo>
                    <a:pt x="1225" y="1197"/>
                  </a:lnTo>
                  <a:lnTo>
                    <a:pt x="1232" y="1199"/>
                  </a:lnTo>
                  <a:lnTo>
                    <a:pt x="1234" y="1202"/>
                  </a:lnTo>
                  <a:lnTo>
                    <a:pt x="1237" y="1202"/>
                  </a:lnTo>
                  <a:lnTo>
                    <a:pt x="1237" y="1207"/>
                  </a:lnTo>
                  <a:lnTo>
                    <a:pt x="1239" y="1211"/>
                  </a:lnTo>
                  <a:lnTo>
                    <a:pt x="1241" y="1214"/>
                  </a:lnTo>
                  <a:lnTo>
                    <a:pt x="1241" y="1214"/>
                  </a:lnTo>
                  <a:lnTo>
                    <a:pt x="1244" y="1218"/>
                  </a:lnTo>
                  <a:lnTo>
                    <a:pt x="1244" y="1221"/>
                  </a:lnTo>
                  <a:lnTo>
                    <a:pt x="1246" y="1223"/>
                  </a:lnTo>
                  <a:lnTo>
                    <a:pt x="1248" y="1223"/>
                  </a:lnTo>
                  <a:lnTo>
                    <a:pt x="1251" y="1223"/>
                  </a:lnTo>
                  <a:lnTo>
                    <a:pt x="1260" y="1218"/>
                  </a:lnTo>
                  <a:lnTo>
                    <a:pt x="1260" y="1216"/>
                  </a:lnTo>
                  <a:lnTo>
                    <a:pt x="1263" y="1216"/>
                  </a:lnTo>
                  <a:lnTo>
                    <a:pt x="1263" y="1214"/>
                  </a:lnTo>
                  <a:lnTo>
                    <a:pt x="1265" y="1211"/>
                  </a:lnTo>
                  <a:lnTo>
                    <a:pt x="1265" y="1207"/>
                  </a:lnTo>
                  <a:lnTo>
                    <a:pt x="1267" y="1202"/>
                  </a:lnTo>
                  <a:lnTo>
                    <a:pt x="1267" y="1199"/>
                  </a:lnTo>
                  <a:lnTo>
                    <a:pt x="1267" y="1197"/>
                  </a:lnTo>
                  <a:lnTo>
                    <a:pt x="1267" y="1197"/>
                  </a:lnTo>
                  <a:lnTo>
                    <a:pt x="1267" y="1197"/>
                  </a:lnTo>
                  <a:lnTo>
                    <a:pt x="1267" y="1197"/>
                  </a:lnTo>
                  <a:lnTo>
                    <a:pt x="1267" y="1195"/>
                  </a:lnTo>
                  <a:lnTo>
                    <a:pt x="1267" y="1195"/>
                  </a:lnTo>
                  <a:lnTo>
                    <a:pt x="1265" y="1195"/>
                  </a:lnTo>
                  <a:lnTo>
                    <a:pt x="1263" y="1192"/>
                  </a:lnTo>
                  <a:lnTo>
                    <a:pt x="1263" y="1192"/>
                  </a:lnTo>
                  <a:lnTo>
                    <a:pt x="1263" y="1192"/>
                  </a:lnTo>
                  <a:lnTo>
                    <a:pt x="1263" y="1192"/>
                  </a:lnTo>
                  <a:lnTo>
                    <a:pt x="1263" y="1192"/>
                  </a:lnTo>
                  <a:lnTo>
                    <a:pt x="1260" y="1190"/>
                  </a:lnTo>
                  <a:lnTo>
                    <a:pt x="1260" y="1188"/>
                  </a:lnTo>
                  <a:lnTo>
                    <a:pt x="1260" y="1188"/>
                  </a:lnTo>
                  <a:lnTo>
                    <a:pt x="1260" y="1185"/>
                  </a:lnTo>
                  <a:lnTo>
                    <a:pt x="1260" y="1185"/>
                  </a:lnTo>
                  <a:lnTo>
                    <a:pt x="1260" y="1185"/>
                  </a:lnTo>
                  <a:lnTo>
                    <a:pt x="1263" y="1185"/>
                  </a:lnTo>
                  <a:lnTo>
                    <a:pt x="1270" y="1188"/>
                  </a:lnTo>
                  <a:lnTo>
                    <a:pt x="1270" y="1188"/>
                  </a:lnTo>
                  <a:lnTo>
                    <a:pt x="1270" y="1188"/>
                  </a:lnTo>
                  <a:lnTo>
                    <a:pt x="1272" y="1185"/>
                  </a:lnTo>
                  <a:lnTo>
                    <a:pt x="1272" y="1185"/>
                  </a:lnTo>
                  <a:lnTo>
                    <a:pt x="1272" y="1185"/>
                  </a:lnTo>
                  <a:lnTo>
                    <a:pt x="1270" y="1185"/>
                  </a:lnTo>
                  <a:lnTo>
                    <a:pt x="1270" y="1183"/>
                  </a:lnTo>
                  <a:lnTo>
                    <a:pt x="1267" y="1181"/>
                  </a:lnTo>
                  <a:lnTo>
                    <a:pt x="1267" y="1181"/>
                  </a:lnTo>
                  <a:lnTo>
                    <a:pt x="1265" y="1178"/>
                  </a:lnTo>
                  <a:lnTo>
                    <a:pt x="1265" y="1178"/>
                  </a:lnTo>
                  <a:lnTo>
                    <a:pt x="1265" y="1171"/>
                  </a:lnTo>
                  <a:lnTo>
                    <a:pt x="1265" y="1169"/>
                  </a:lnTo>
                  <a:lnTo>
                    <a:pt x="1265" y="1169"/>
                  </a:lnTo>
                  <a:lnTo>
                    <a:pt x="1265" y="1166"/>
                  </a:lnTo>
                  <a:lnTo>
                    <a:pt x="1265" y="1166"/>
                  </a:lnTo>
                  <a:lnTo>
                    <a:pt x="1265" y="1166"/>
                  </a:lnTo>
                  <a:lnTo>
                    <a:pt x="1265" y="1164"/>
                  </a:lnTo>
                  <a:lnTo>
                    <a:pt x="1265" y="1164"/>
                  </a:lnTo>
                  <a:lnTo>
                    <a:pt x="1267" y="1164"/>
                  </a:lnTo>
                  <a:lnTo>
                    <a:pt x="1267" y="1164"/>
                  </a:lnTo>
                  <a:lnTo>
                    <a:pt x="1267" y="1164"/>
                  </a:lnTo>
                  <a:lnTo>
                    <a:pt x="1270" y="1164"/>
                  </a:lnTo>
                  <a:lnTo>
                    <a:pt x="1274" y="1164"/>
                  </a:lnTo>
                  <a:lnTo>
                    <a:pt x="1279" y="1164"/>
                  </a:lnTo>
                  <a:lnTo>
                    <a:pt x="1284" y="1166"/>
                  </a:lnTo>
                  <a:lnTo>
                    <a:pt x="1284" y="1166"/>
                  </a:lnTo>
                  <a:lnTo>
                    <a:pt x="1284" y="1166"/>
                  </a:lnTo>
                  <a:lnTo>
                    <a:pt x="1286" y="1169"/>
                  </a:lnTo>
                  <a:lnTo>
                    <a:pt x="1291" y="1169"/>
                  </a:lnTo>
                  <a:lnTo>
                    <a:pt x="1293" y="1171"/>
                  </a:lnTo>
                  <a:lnTo>
                    <a:pt x="1296" y="1173"/>
                  </a:lnTo>
                  <a:lnTo>
                    <a:pt x="1296" y="1173"/>
                  </a:lnTo>
                  <a:lnTo>
                    <a:pt x="1298" y="1173"/>
                  </a:lnTo>
                  <a:lnTo>
                    <a:pt x="1300" y="1173"/>
                  </a:lnTo>
                  <a:lnTo>
                    <a:pt x="1300" y="1173"/>
                  </a:lnTo>
                  <a:lnTo>
                    <a:pt x="1300" y="1173"/>
                  </a:lnTo>
                  <a:lnTo>
                    <a:pt x="1300" y="1171"/>
                  </a:lnTo>
                  <a:lnTo>
                    <a:pt x="1303" y="1171"/>
                  </a:lnTo>
                  <a:lnTo>
                    <a:pt x="1308" y="1169"/>
                  </a:lnTo>
                  <a:lnTo>
                    <a:pt x="1310" y="1169"/>
                  </a:lnTo>
                  <a:lnTo>
                    <a:pt x="1310" y="1169"/>
                  </a:lnTo>
                  <a:lnTo>
                    <a:pt x="1312" y="1169"/>
                  </a:lnTo>
                  <a:lnTo>
                    <a:pt x="1312" y="1169"/>
                  </a:lnTo>
                  <a:lnTo>
                    <a:pt x="1312" y="1169"/>
                  </a:lnTo>
                  <a:lnTo>
                    <a:pt x="1312" y="1166"/>
                  </a:lnTo>
                  <a:lnTo>
                    <a:pt x="1315" y="1166"/>
                  </a:lnTo>
                  <a:lnTo>
                    <a:pt x="1317" y="1164"/>
                  </a:lnTo>
                  <a:lnTo>
                    <a:pt x="1317" y="1164"/>
                  </a:lnTo>
                  <a:lnTo>
                    <a:pt x="1319" y="1164"/>
                  </a:lnTo>
                  <a:lnTo>
                    <a:pt x="1319" y="1162"/>
                  </a:lnTo>
                  <a:lnTo>
                    <a:pt x="1319" y="1162"/>
                  </a:lnTo>
                  <a:lnTo>
                    <a:pt x="1317" y="1162"/>
                  </a:lnTo>
                  <a:lnTo>
                    <a:pt x="1317" y="1159"/>
                  </a:lnTo>
                  <a:lnTo>
                    <a:pt x="1315" y="1157"/>
                  </a:lnTo>
                  <a:lnTo>
                    <a:pt x="1315" y="1157"/>
                  </a:lnTo>
                  <a:lnTo>
                    <a:pt x="1315" y="1157"/>
                  </a:lnTo>
                  <a:lnTo>
                    <a:pt x="1315" y="1155"/>
                  </a:lnTo>
                  <a:lnTo>
                    <a:pt x="1315" y="1155"/>
                  </a:lnTo>
                  <a:lnTo>
                    <a:pt x="1315" y="1155"/>
                  </a:lnTo>
                  <a:lnTo>
                    <a:pt x="1315" y="1152"/>
                  </a:lnTo>
                  <a:lnTo>
                    <a:pt x="1312" y="1150"/>
                  </a:lnTo>
                  <a:lnTo>
                    <a:pt x="1312" y="1150"/>
                  </a:lnTo>
                  <a:lnTo>
                    <a:pt x="1312" y="1150"/>
                  </a:lnTo>
                  <a:lnTo>
                    <a:pt x="1312" y="1150"/>
                  </a:lnTo>
                  <a:lnTo>
                    <a:pt x="1315" y="1147"/>
                  </a:lnTo>
                  <a:lnTo>
                    <a:pt x="1315" y="1147"/>
                  </a:lnTo>
                  <a:lnTo>
                    <a:pt x="1315" y="1147"/>
                  </a:lnTo>
                  <a:lnTo>
                    <a:pt x="1315" y="1147"/>
                  </a:lnTo>
                  <a:lnTo>
                    <a:pt x="1317" y="1147"/>
                  </a:lnTo>
                  <a:lnTo>
                    <a:pt x="1322" y="1147"/>
                  </a:lnTo>
                  <a:lnTo>
                    <a:pt x="1322" y="1147"/>
                  </a:lnTo>
                  <a:lnTo>
                    <a:pt x="1324" y="1147"/>
                  </a:lnTo>
                  <a:lnTo>
                    <a:pt x="1324" y="1145"/>
                  </a:lnTo>
                  <a:lnTo>
                    <a:pt x="1324" y="1145"/>
                  </a:lnTo>
                  <a:lnTo>
                    <a:pt x="1324" y="1145"/>
                  </a:lnTo>
                  <a:lnTo>
                    <a:pt x="1322" y="1143"/>
                  </a:lnTo>
                  <a:lnTo>
                    <a:pt x="1322" y="1143"/>
                  </a:lnTo>
                  <a:lnTo>
                    <a:pt x="1322" y="1140"/>
                  </a:lnTo>
                  <a:lnTo>
                    <a:pt x="1322" y="1140"/>
                  </a:lnTo>
                  <a:lnTo>
                    <a:pt x="1322" y="1140"/>
                  </a:lnTo>
                  <a:lnTo>
                    <a:pt x="1324" y="1140"/>
                  </a:lnTo>
                  <a:lnTo>
                    <a:pt x="1324" y="1138"/>
                  </a:lnTo>
                  <a:lnTo>
                    <a:pt x="1324" y="1138"/>
                  </a:lnTo>
                  <a:lnTo>
                    <a:pt x="1324" y="1138"/>
                  </a:lnTo>
                  <a:lnTo>
                    <a:pt x="1324" y="1136"/>
                  </a:lnTo>
                  <a:lnTo>
                    <a:pt x="1324" y="1136"/>
                  </a:lnTo>
                  <a:lnTo>
                    <a:pt x="1324" y="1133"/>
                  </a:lnTo>
                  <a:lnTo>
                    <a:pt x="1324" y="1133"/>
                  </a:lnTo>
                  <a:lnTo>
                    <a:pt x="1326" y="1129"/>
                  </a:lnTo>
                  <a:lnTo>
                    <a:pt x="1326" y="1126"/>
                  </a:lnTo>
                  <a:lnTo>
                    <a:pt x="1326" y="1126"/>
                  </a:lnTo>
                  <a:lnTo>
                    <a:pt x="1326" y="1124"/>
                  </a:lnTo>
                  <a:lnTo>
                    <a:pt x="1326" y="1121"/>
                  </a:lnTo>
                  <a:lnTo>
                    <a:pt x="1324" y="1119"/>
                  </a:lnTo>
                  <a:lnTo>
                    <a:pt x="1324" y="1119"/>
                  </a:lnTo>
                  <a:lnTo>
                    <a:pt x="1324" y="1119"/>
                  </a:lnTo>
                  <a:lnTo>
                    <a:pt x="1324" y="1117"/>
                  </a:lnTo>
                  <a:lnTo>
                    <a:pt x="1322" y="1114"/>
                  </a:lnTo>
                  <a:lnTo>
                    <a:pt x="1322" y="1114"/>
                  </a:lnTo>
                  <a:lnTo>
                    <a:pt x="1322" y="1112"/>
                  </a:lnTo>
                  <a:lnTo>
                    <a:pt x="1319" y="1110"/>
                  </a:lnTo>
                  <a:lnTo>
                    <a:pt x="1319" y="1110"/>
                  </a:lnTo>
                  <a:lnTo>
                    <a:pt x="1317" y="1107"/>
                  </a:lnTo>
                  <a:lnTo>
                    <a:pt x="1317" y="1105"/>
                  </a:lnTo>
                  <a:lnTo>
                    <a:pt x="1317" y="1105"/>
                  </a:lnTo>
                  <a:lnTo>
                    <a:pt x="1317" y="1105"/>
                  </a:lnTo>
                  <a:lnTo>
                    <a:pt x="1315" y="1105"/>
                  </a:lnTo>
                  <a:lnTo>
                    <a:pt x="1312" y="1105"/>
                  </a:lnTo>
                  <a:lnTo>
                    <a:pt x="1310" y="1105"/>
                  </a:lnTo>
                  <a:lnTo>
                    <a:pt x="1310" y="1105"/>
                  </a:lnTo>
                  <a:lnTo>
                    <a:pt x="1308" y="1105"/>
                  </a:lnTo>
                  <a:lnTo>
                    <a:pt x="1303" y="1100"/>
                  </a:lnTo>
                  <a:lnTo>
                    <a:pt x="1300" y="1100"/>
                  </a:lnTo>
                  <a:lnTo>
                    <a:pt x="1296" y="1093"/>
                  </a:lnTo>
                  <a:lnTo>
                    <a:pt x="1296" y="1093"/>
                  </a:lnTo>
                  <a:lnTo>
                    <a:pt x="1296" y="1093"/>
                  </a:lnTo>
                  <a:lnTo>
                    <a:pt x="1293" y="1093"/>
                  </a:lnTo>
                  <a:lnTo>
                    <a:pt x="1293" y="1093"/>
                  </a:lnTo>
                  <a:lnTo>
                    <a:pt x="1293" y="1093"/>
                  </a:lnTo>
                  <a:lnTo>
                    <a:pt x="1291" y="1093"/>
                  </a:lnTo>
                  <a:lnTo>
                    <a:pt x="1289" y="1093"/>
                  </a:lnTo>
                  <a:lnTo>
                    <a:pt x="1289" y="1093"/>
                  </a:lnTo>
                  <a:lnTo>
                    <a:pt x="1286" y="1093"/>
                  </a:lnTo>
                  <a:lnTo>
                    <a:pt x="1286" y="1093"/>
                  </a:lnTo>
                  <a:lnTo>
                    <a:pt x="1284" y="1093"/>
                  </a:lnTo>
                  <a:lnTo>
                    <a:pt x="1284" y="1093"/>
                  </a:lnTo>
                  <a:lnTo>
                    <a:pt x="1284" y="1093"/>
                  </a:lnTo>
                  <a:lnTo>
                    <a:pt x="1282" y="1091"/>
                  </a:lnTo>
                  <a:lnTo>
                    <a:pt x="1282" y="1091"/>
                  </a:lnTo>
                  <a:lnTo>
                    <a:pt x="1282" y="1088"/>
                  </a:lnTo>
                  <a:lnTo>
                    <a:pt x="1282" y="1086"/>
                  </a:lnTo>
                  <a:lnTo>
                    <a:pt x="1282" y="1086"/>
                  </a:lnTo>
                  <a:lnTo>
                    <a:pt x="1282" y="1084"/>
                  </a:lnTo>
                  <a:lnTo>
                    <a:pt x="1282" y="1084"/>
                  </a:lnTo>
                  <a:lnTo>
                    <a:pt x="1284" y="1084"/>
                  </a:lnTo>
                  <a:lnTo>
                    <a:pt x="1284" y="1084"/>
                  </a:lnTo>
                  <a:lnTo>
                    <a:pt x="1284" y="1081"/>
                  </a:lnTo>
                  <a:lnTo>
                    <a:pt x="1284" y="1081"/>
                  </a:lnTo>
                  <a:lnTo>
                    <a:pt x="1284" y="1081"/>
                  </a:lnTo>
                  <a:lnTo>
                    <a:pt x="1286" y="1081"/>
                  </a:lnTo>
                  <a:lnTo>
                    <a:pt x="1286" y="1079"/>
                  </a:lnTo>
                  <a:lnTo>
                    <a:pt x="1286" y="1069"/>
                  </a:lnTo>
                  <a:lnTo>
                    <a:pt x="1286" y="1067"/>
                  </a:lnTo>
                  <a:lnTo>
                    <a:pt x="1286" y="1067"/>
                  </a:lnTo>
                  <a:lnTo>
                    <a:pt x="1286" y="1067"/>
                  </a:lnTo>
                  <a:lnTo>
                    <a:pt x="1284" y="1065"/>
                  </a:lnTo>
                  <a:lnTo>
                    <a:pt x="1284" y="1065"/>
                  </a:lnTo>
                  <a:lnTo>
                    <a:pt x="1282" y="1062"/>
                  </a:lnTo>
                  <a:lnTo>
                    <a:pt x="1282" y="1062"/>
                  </a:lnTo>
                  <a:lnTo>
                    <a:pt x="1282" y="1060"/>
                  </a:lnTo>
                  <a:lnTo>
                    <a:pt x="1279" y="1060"/>
                  </a:lnTo>
                  <a:lnTo>
                    <a:pt x="1279" y="1060"/>
                  </a:lnTo>
                  <a:lnTo>
                    <a:pt x="1282" y="1058"/>
                  </a:lnTo>
                  <a:lnTo>
                    <a:pt x="1282" y="1058"/>
                  </a:lnTo>
                  <a:lnTo>
                    <a:pt x="1284" y="1058"/>
                  </a:lnTo>
                  <a:lnTo>
                    <a:pt x="1286" y="1055"/>
                  </a:lnTo>
                  <a:lnTo>
                    <a:pt x="1286" y="1055"/>
                  </a:lnTo>
                  <a:lnTo>
                    <a:pt x="1286" y="1055"/>
                  </a:lnTo>
                  <a:lnTo>
                    <a:pt x="1289" y="1053"/>
                  </a:lnTo>
                  <a:lnTo>
                    <a:pt x="1289" y="1048"/>
                  </a:lnTo>
                  <a:lnTo>
                    <a:pt x="1289" y="1041"/>
                  </a:lnTo>
                  <a:lnTo>
                    <a:pt x="1289" y="1039"/>
                  </a:lnTo>
                  <a:lnTo>
                    <a:pt x="1291" y="1036"/>
                  </a:lnTo>
                  <a:lnTo>
                    <a:pt x="1291" y="1036"/>
                  </a:lnTo>
                  <a:lnTo>
                    <a:pt x="1291" y="1034"/>
                  </a:lnTo>
                  <a:lnTo>
                    <a:pt x="1291" y="1034"/>
                  </a:lnTo>
                  <a:lnTo>
                    <a:pt x="1291" y="1034"/>
                  </a:lnTo>
                  <a:lnTo>
                    <a:pt x="1296" y="1032"/>
                  </a:lnTo>
                  <a:lnTo>
                    <a:pt x="1298" y="1032"/>
                  </a:lnTo>
                  <a:lnTo>
                    <a:pt x="1298" y="1032"/>
                  </a:lnTo>
                  <a:lnTo>
                    <a:pt x="1298" y="1032"/>
                  </a:lnTo>
                  <a:lnTo>
                    <a:pt x="1298" y="1032"/>
                  </a:lnTo>
                  <a:lnTo>
                    <a:pt x="1300" y="1034"/>
                  </a:lnTo>
                  <a:lnTo>
                    <a:pt x="1303" y="1034"/>
                  </a:lnTo>
                  <a:lnTo>
                    <a:pt x="1303" y="1034"/>
                  </a:lnTo>
                  <a:lnTo>
                    <a:pt x="1303" y="1032"/>
                  </a:lnTo>
                  <a:lnTo>
                    <a:pt x="1305" y="1032"/>
                  </a:lnTo>
                  <a:lnTo>
                    <a:pt x="1305" y="1032"/>
                  </a:lnTo>
                  <a:lnTo>
                    <a:pt x="1310" y="1024"/>
                  </a:lnTo>
                  <a:lnTo>
                    <a:pt x="1310" y="1022"/>
                  </a:lnTo>
                  <a:lnTo>
                    <a:pt x="1310" y="1022"/>
                  </a:lnTo>
                  <a:lnTo>
                    <a:pt x="1310" y="1020"/>
                  </a:lnTo>
                  <a:lnTo>
                    <a:pt x="1310" y="1020"/>
                  </a:lnTo>
                  <a:lnTo>
                    <a:pt x="1310" y="1020"/>
                  </a:lnTo>
                  <a:lnTo>
                    <a:pt x="1308" y="1010"/>
                  </a:lnTo>
                  <a:lnTo>
                    <a:pt x="1308" y="1010"/>
                  </a:lnTo>
                  <a:lnTo>
                    <a:pt x="1305" y="1010"/>
                  </a:lnTo>
                  <a:lnTo>
                    <a:pt x="1305" y="1008"/>
                  </a:lnTo>
                  <a:lnTo>
                    <a:pt x="1303" y="1008"/>
                  </a:lnTo>
                  <a:lnTo>
                    <a:pt x="1303" y="1005"/>
                  </a:lnTo>
                  <a:lnTo>
                    <a:pt x="1303" y="1005"/>
                  </a:lnTo>
                  <a:lnTo>
                    <a:pt x="1303" y="1005"/>
                  </a:lnTo>
                  <a:lnTo>
                    <a:pt x="1305" y="1003"/>
                  </a:lnTo>
                  <a:lnTo>
                    <a:pt x="1308" y="1003"/>
                  </a:lnTo>
                  <a:lnTo>
                    <a:pt x="1308" y="1003"/>
                  </a:lnTo>
                  <a:lnTo>
                    <a:pt x="1308" y="1003"/>
                  </a:lnTo>
                  <a:lnTo>
                    <a:pt x="1308" y="1001"/>
                  </a:lnTo>
                  <a:lnTo>
                    <a:pt x="1312" y="998"/>
                  </a:lnTo>
                  <a:lnTo>
                    <a:pt x="1312" y="996"/>
                  </a:lnTo>
                  <a:lnTo>
                    <a:pt x="1312" y="996"/>
                  </a:lnTo>
                  <a:lnTo>
                    <a:pt x="1312" y="994"/>
                  </a:lnTo>
                  <a:lnTo>
                    <a:pt x="1312" y="994"/>
                  </a:lnTo>
                  <a:lnTo>
                    <a:pt x="1312" y="994"/>
                  </a:lnTo>
                  <a:lnTo>
                    <a:pt x="1310" y="991"/>
                  </a:lnTo>
                  <a:lnTo>
                    <a:pt x="1310" y="991"/>
                  </a:lnTo>
                  <a:lnTo>
                    <a:pt x="1310" y="989"/>
                  </a:lnTo>
                  <a:lnTo>
                    <a:pt x="1310" y="987"/>
                  </a:lnTo>
                  <a:lnTo>
                    <a:pt x="1312" y="987"/>
                  </a:lnTo>
                  <a:lnTo>
                    <a:pt x="1312" y="982"/>
                  </a:lnTo>
                  <a:lnTo>
                    <a:pt x="1315" y="982"/>
                  </a:lnTo>
                  <a:lnTo>
                    <a:pt x="1315" y="979"/>
                  </a:lnTo>
                  <a:lnTo>
                    <a:pt x="1315" y="975"/>
                  </a:lnTo>
                  <a:lnTo>
                    <a:pt x="1315" y="975"/>
                  </a:lnTo>
                  <a:lnTo>
                    <a:pt x="1315" y="972"/>
                  </a:lnTo>
                  <a:lnTo>
                    <a:pt x="1317" y="972"/>
                  </a:lnTo>
                  <a:lnTo>
                    <a:pt x="1317" y="972"/>
                  </a:lnTo>
                  <a:lnTo>
                    <a:pt x="1317" y="970"/>
                  </a:lnTo>
                  <a:lnTo>
                    <a:pt x="1317" y="970"/>
                  </a:lnTo>
                  <a:lnTo>
                    <a:pt x="1319" y="970"/>
                  </a:lnTo>
                  <a:lnTo>
                    <a:pt x="1322" y="970"/>
                  </a:lnTo>
                  <a:lnTo>
                    <a:pt x="1326" y="972"/>
                  </a:lnTo>
                  <a:lnTo>
                    <a:pt x="1329" y="972"/>
                  </a:lnTo>
                  <a:lnTo>
                    <a:pt x="1331" y="972"/>
                  </a:lnTo>
                  <a:lnTo>
                    <a:pt x="1331" y="975"/>
                  </a:lnTo>
                  <a:lnTo>
                    <a:pt x="1336" y="982"/>
                  </a:lnTo>
                  <a:lnTo>
                    <a:pt x="1341" y="984"/>
                  </a:lnTo>
                  <a:lnTo>
                    <a:pt x="1343" y="987"/>
                  </a:lnTo>
                  <a:lnTo>
                    <a:pt x="1345" y="989"/>
                  </a:lnTo>
                  <a:lnTo>
                    <a:pt x="1350" y="989"/>
                  </a:lnTo>
                  <a:lnTo>
                    <a:pt x="1352" y="989"/>
                  </a:lnTo>
                  <a:lnTo>
                    <a:pt x="1355" y="989"/>
                  </a:lnTo>
                  <a:lnTo>
                    <a:pt x="1357" y="989"/>
                  </a:lnTo>
                  <a:lnTo>
                    <a:pt x="1360" y="989"/>
                  </a:lnTo>
                  <a:lnTo>
                    <a:pt x="1362" y="989"/>
                  </a:lnTo>
                  <a:lnTo>
                    <a:pt x="1364" y="989"/>
                  </a:lnTo>
                  <a:lnTo>
                    <a:pt x="1371" y="991"/>
                  </a:lnTo>
                  <a:lnTo>
                    <a:pt x="1379" y="994"/>
                  </a:lnTo>
                  <a:lnTo>
                    <a:pt x="1379" y="996"/>
                  </a:lnTo>
                  <a:lnTo>
                    <a:pt x="1381" y="998"/>
                  </a:lnTo>
                  <a:lnTo>
                    <a:pt x="1381" y="1003"/>
                  </a:lnTo>
                  <a:lnTo>
                    <a:pt x="1381" y="1005"/>
                  </a:lnTo>
                  <a:lnTo>
                    <a:pt x="1381" y="1005"/>
                  </a:lnTo>
                  <a:lnTo>
                    <a:pt x="1381" y="1005"/>
                  </a:lnTo>
                  <a:lnTo>
                    <a:pt x="1381" y="1008"/>
                  </a:lnTo>
                  <a:lnTo>
                    <a:pt x="1381" y="1010"/>
                  </a:lnTo>
                  <a:lnTo>
                    <a:pt x="1381" y="1015"/>
                  </a:lnTo>
                  <a:lnTo>
                    <a:pt x="1381" y="1015"/>
                  </a:lnTo>
                  <a:lnTo>
                    <a:pt x="1379" y="1020"/>
                  </a:lnTo>
                  <a:lnTo>
                    <a:pt x="1379" y="1020"/>
                  </a:lnTo>
                  <a:lnTo>
                    <a:pt x="1381" y="1020"/>
                  </a:lnTo>
                  <a:lnTo>
                    <a:pt x="1395" y="1027"/>
                  </a:lnTo>
                  <a:lnTo>
                    <a:pt x="1400" y="1027"/>
                  </a:lnTo>
                  <a:lnTo>
                    <a:pt x="1402" y="1027"/>
                  </a:lnTo>
                  <a:lnTo>
                    <a:pt x="1402" y="1027"/>
                  </a:lnTo>
                  <a:lnTo>
                    <a:pt x="1402" y="1027"/>
                  </a:lnTo>
                  <a:lnTo>
                    <a:pt x="1405" y="1029"/>
                  </a:lnTo>
                  <a:lnTo>
                    <a:pt x="1405" y="1029"/>
                  </a:lnTo>
                  <a:lnTo>
                    <a:pt x="1405" y="1032"/>
                  </a:lnTo>
                  <a:lnTo>
                    <a:pt x="1402" y="1032"/>
                  </a:lnTo>
                  <a:lnTo>
                    <a:pt x="1402" y="1032"/>
                  </a:lnTo>
                  <a:lnTo>
                    <a:pt x="1405" y="1034"/>
                  </a:lnTo>
                  <a:lnTo>
                    <a:pt x="1405" y="1034"/>
                  </a:lnTo>
                  <a:lnTo>
                    <a:pt x="1412" y="1036"/>
                  </a:lnTo>
                  <a:lnTo>
                    <a:pt x="1416" y="1039"/>
                  </a:lnTo>
                  <a:lnTo>
                    <a:pt x="1421" y="1039"/>
                  </a:lnTo>
                  <a:lnTo>
                    <a:pt x="1421" y="1039"/>
                  </a:lnTo>
                  <a:lnTo>
                    <a:pt x="1421" y="1041"/>
                  </a:lnTo>
                  <a:lnTo>
                    <a:pt x="1423" y="1041"/>
                  </a:lnTo>
                  <a:lnTo>
                    <a:pt x="1423" y="1041"/>
                  </a:lnTo>
                  <a:lnTo>
                    <a:pt x="1426" y="1043"/>
                  </a:lnTo>
                  <a:lnTo>
                    <a:pt x="1426" y="1043"/>
                  </a:lnTo>
                  <a:lnTo>
                    <a:pt x="1435" y="1048"/>
                  </a:lnTo>
                  <a:lnTo>
                    <a:pt x="1440" y="1050"/>
                  </a:lnTo>
                  <a:lnTo>
                    <a:pt x="1440" y="1050"/>
                  </a:lnTo>
                  <a:lnTo>
                    <a:pt x="1442" y="1053"/>
                  </a:lnTo>
                  <a:lnTo>
                    <a:pt x="1442" y="1053"/>
                  </a:lnTo>
                  <a:lnTo>
                    <a:pt x="1442" y="1060"/>
                  </a:lnTo>
                  <a:lnTo>
                    <a:pt x="1445" y="1060"/>
                  </a:lnTo>
                  <a:lnTo>
                    <a:pt x="1445" y="1062"/>
                  </a:lnTo>
                  <a:lnTo>
                    <a:pt x="1445" y="1062"/>
                  </a:lnTo>
                  <a:lnTo>
                    <a:pt x="1447" y="1065"/>
                  </a:lnTo>
                  <a:lnTo>
                    <a:pt x="1449" y="1065"/>
                  </a:lnTo>
                  <a:lnTo>
                    <a:pt x="1452" y="1065"/>
                  </a:lnTo>
                  <a:lnTo>
                    <a:pt x="1454" y="1067"/>
                  </a:lnTo>
                  <a:lnTo>
                    <a:pt x="1454" y="1067"/>
                  </a:lnTo>
                  <a:lnTo>
                    <a:pt x="1454" y="1067"/>
                  </a:lnTo>
                  <a:lnTo>
                    <a:pt x="1452" y="1069"/>
                  </a:lnTo>
                  <a:lnTo>
                    <a:pt x="1452" y="1069"/>
                  </a:lnTo>
                  <a:lnTo>
                    <a:pt x="1452" y="1072"/>
                  </a:lnTo>
                  <a:lnTo>
                    <a:pt x="1452" y="1072"/>
                  </a:lnTo>
                  <a:lnTo>
                    <a:pt x="1452" y="1074"/>
                  </a:lnTo>
                  <a:lnTo>
                    <a:pt x="1454" y="1074"/>
                  </a:lnTo>
                  <a:lnTo>
                    <a:pt x="1454" y="1074"/>
                  </a:lnTo>
                  <a:lnTo>
                    <a:pt x="1454" y="1076"/>
                  </a:lnTo>
                  <a:lnTo>
                    <a:pt x="1459" y="1076"/>
                  </a:lnTo>
                  <a:lnTo>
                    <a:pt x="1459" y="1076"/>
                  </a:lnTo>
                  <a:lnTo>
                    <a:pt x="1464" y="1079"/>
                  </a:lnTo>
                  <a:lnTo>
                    <a:pt x="1466" y="1079"/>
                  </a:lnTo>
                  <a:lnTo>
                    <a:pt x="1466" y="1081"/>
                  </a:lnTo>
                  <a:lnTo>
                    <a:pt x="1466" y="1081"/>
                  </a:lnTo>
                  <a:lnTo>
                    <a:pt x="1468" y="1079"/>
                  </a:lnTo>
                  <a:lnTo>
                    <a:pt x="1468" y="1079"/>
                  </a:lnTo>
                  <a:lnTo>
                    <a:pt x="1468" y="1076"/>
                  </a:lnTo>
                  <a:lnTo>
                    <a:pt x="1471" y="1076"/>
                  </a:lnTo>
                  <a:lnTo>
                    <a:pt x="1471" y="1076"/>
                  </a:lnTo>
                  <a:lnTo>
                    <a:pt x="1471" y="1076"/>
                  </a:lnTo>
                  <a:lnTo>
                    <a:pt x="1473" y="1076"/>
                  </a:lnTo>
                  <a:lnTo>
                    <a:pt x="1473" y="1076"/>
                  </a:lnTo>
                  <a:lnTo>
                    <a:pt x="1473" y="1079"/>
                  </a:lnTo>
                  <a:lnTo>
                    <a:pt x="1473" y="1079"/>
                  </a:lnTo>
                  <a:lnTo>
                    <a:pt x="1475" y="1081"/>
                  </a:lnTo>
                  <a:lnTo>
                    <a:pt x="1475" y="1081"/>
                  </a:lnTo>
                  <a:lnTo>
                    <a:pt x="1475" y="1081"/>
                  </a:lnTo>
                  <a:lnTo>
                    <a:pt x="1480" y="1084"/>
                  </a:lnTo>
                  <a:lnTo>
                    <a:pt x="1485" y="1086"/>
                  </a:lnTo>
                  <a:lnTo>
                    <a:pt x="1485" y="1086"/>
                  </a:lnTo>
                  <a:lnTo>
                    <a:pt x="1487" y="1086"/>
                  </a:lnTo>
                  <a:lnTo>
                    <a:pt x="1487" y="1088"/>
                  </a:lnTo>
                  <a:lnTo>
                    <a:pt x="1487" y="1088"/>
                  </a:lnTo>
                  <a:lnTo>
                    <a:pt x="1490" y="1091"/>
                  </a:lnTo>
                  <a:lnTo>
                    <a:pt x="1490" y="1091"/>
                  </a:lnTo>
                  <a:lnTo>
                    <a:pt x="1490" y="1093"/>
                  </a:lnTo>
                  <a:lnTo>
                    <a:pt x="1490" y="1093"/>
                  </a:lnTo>
                  <a:lnTo>
                    <a:pt x="1490" y="1095"/>
                  </a:lnTo>
                  <a:lnTo>
                    <a:pt x="1492" y="1095"/>
                  </a:lnTo>
                  <a:lnTo>
                    <a:pt x="1492" y="1098"/>
                  </a:lnTo>
                  <a:lnTo>
                    <a:pt x="1494" y="1098"/>
                  </a:lnTo>
                  <a:lnTo>
                    <a:pt x="1494" y="1098"/>
                  </a:lnTo>
                  <a:lnTo>
                    <a:pt x="1494" y="1100"/>
                  </a:lnTo>
                  <a:lnTo>
                    <a:pt x="1497" y="1100"/>
                  </a:lnTo>
                  <a:lnTo>
                    <a:pt x="1499" y="1100"/>
                  </a:lnTo>
                  <a:lnTo>
                    <a:pt x="1501" y="1100"/>
                  </a:lnTo>
                  <a:lnTo>
                    <a:pt x="1501" y="1100"/>
                  </a:lnTo>
                  <a:lnTo>
                    <a:pt x="1504" y="1100"/>
                  </a:lnTo>
                  <a:lnTo>
                    <a:pt x="1504" y="1102"/>
                  </a:lnTo>
                  <a:lnTo>
                    <a:pt x="1506" y="1102"/>
                  </a:lnTo>
                  <a:lnTo>
                    <a:pt x="1506" y="1102"/>
                  </a:lnTo>
                  <a:lnTo>
                    <a:pt x="1506" y="1102"/>
                  </a:lnTo>
                  <a:lnTo>
                    <a:pt x="1509" y="1105"/>
                  </a:lnTo>
                  <a:lnTo>
                    <a:pt x="1511" y="1105"/>
                  </a:lnTo>
                  <a:lnTo>
                    <a:pt x="1513" y="1105"/>
                  </a:lnTo>
                  <a:lnTo>
                    <a:pt x="1513" y="1107"/>
                  </a:lnTo>
                  <a:lnTo>
                    <a:pt x="1513" y="1107"/>
                  </a:lnTo>
                  <a:lnTo>
                    <a:pt x="1513" y="1107"/>
                  </a:lnTo>
                  <a:lnTo>
                    <a:pt x="1513" y="1107"/>
                  </a:lnTo>
                  <a:lnTo>
                    <a:pt x="1516" y="1112"/>
                  </a:lnTo>
                  <a:lnTo>
                    <a:pt x="1518" y="1114"/>
                  </a:lnTo>
                  <a:lnTo>
                    <a:pt x="1520" y="1114"/>
                  </a:lnTo>
                  <a:lnTo>
                    <a:pt x="1520" y="1117"/>
                  </a:lnTo>
                  <a:lnTo>
                    <a:pt x="1520" y="111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1247726" y="1887893"/>
              <a:ext cx="1237134" cy="977987"/>
            </a:xfrm>
            <a:custGeom>
              <a:avLst/>
              <a:gdLst>
                <a:gd name="T0" fmla="*/ 1402 w 1428"/>
                <a:gd name="T1" fmla="*/ 736 h 1126"/>
                <a:gd name="T2" fmla="*/ 1343 w 1428"/>
                <a:gd name="T3" fmla="*/ 779 h 1126"/>
                <a:gd name="T4" fmla="*/ 1312 w 1428"/>
                <a:gd name="T5" fmla="*/ 826 h 1126"/>
                <a:gd name="T6" fmla="*/ 1258 w 1428"/>
                <a:gd name="T7" fmla="*/ 857 h 1126"/>
                <a:gd name="T8" fmla="*/ 1284 w 1428"/>
                <a:gd name="T9" fmla="*/ 887 h 1126"/>
                <a:gd name="T10" fmla="*/ 1274 w 1428"/>
                <a:gd name="T11" fmla="*/ 930 h 1126"/>
                <a:gd name="T12" fmla="*/ 1232 w 1428"/>
                <a:gd name="T13" fmla="*/ 930 h 1126"/>
                <a:gd name="T14" fmla="*/ 1187 w 1428"/>
                <a:gd name="T15" fmla="*/ 895 h 1126"/>
                <a:gd name="T16" fmla="*/ 1168 w 1428"/>
                <a:gd name="T17" fmla="*/ 954 h 1126"/>
                <a:gd name="T18" fmla="*/ 1208 w 1428"/>
                <a:gd name="T19" fmla="*/ 984 h 1126"/>
                <a:gd name="T20" fmla="*/ 1215 w 1428"/>
                <a:gd name="T21" fmla="*/ 1053 h 1126"/>
                <a:gd name="T22" fmla="*/ 1147 w 1428"/>
                <a:gd name="T23" fmla="*/ 1070 h 1126"/>
                <a:gd name="T24" fmla="*/ 1118 w 1428"/>
                <a:gd name="T25" fmla="*/ 1110 h 1126"/>
                <a:gd name="T26" fmla="*/ 1078 w 1428"/>
                <a:gd name="T27" fmla="*/ 1124 h 1126"/>
                <a:gd name="T28" fmla="*/ 1064 w 1428"/>
                <a:gd name="T29" fmla="*/ 1077 h 1126"/>
                <a:gd name="T30" fmla="*/ 1028 w 1428"/>
                <a:gd name="T31" fmla="*/ 1044 h 1126"/>
                <a:gd name="T32" fmla="*/ 988 w 1428"/>
                <a:gd name="T33" fmla="*/ 1060 h 1126"/>
                <a:gd name="T34" fmla="*/ 905 w 1428"/>
                <a:gd name="T35" fmla="*/ 963 h 1126"/>
                <a:gd name="T36" fmla="*/ 887 w 1428"/>
                <a:gd name="T37" fmla="*/ 883 h 1126"/>
                <a:gd name="T38" fmla="*/ 813 w 1428"/>
                <a:gd name="T39" fmla="*/ 850 h 1126"/>
                <a:gd name="T40" fmla="*/ 768 w 1428"/>
                <a:gd name="T41" fmla="*/ 883 h 1126"/>
                <a:gd name="T42" fmla="*/ 787 w 1428"/>
                <a:gd name="T43" fmla="*/ 923 h 1126"/>
                <a:gd name="T44" fmla="*/ 742 w 1428"/>
                <a:gd name="T45" fmla="*/ 987 h 1126"/>
                <a:gd name="T46" fmla="*/ 759 w 1428"/>
                <a:gd name="T47" fmla="*/ 1037 h 1126"/>
                <a:gd name="T48" fmla="*/ 721 w 1428"/>
                <a:gd name="T49" fmla="*/ 1051 h 1126"/>
                <a:gd name="T50" fmla="*/ 669 w 1428"/>
                <a:gd name="T51" fmla="*/ 1074 h 1126"/>
                <a:gd name="T52" fmla="*/ 631 w 1428"/>
                <a:gd name="T53" fmla="*/ 1098 h 1126"/>
                <a:gd name="T54" fmla="*/ 586 w 1428"/>
                <a:gd name="T55" fmla="*/ 1103 h 1126"/>
                <a:gd name="T56" fmla="*/ 541 w 1428"/>
                <a:gd name="T57" fmla="*/ 1072 h 1126"/>
                <a:gd name="T58" fmla="*/ 513 w 1428"/>
                <a:gd name="T59" fmla="*/ 1018 h 1126"/>
                <a:gd name="T60" fmla="*/ 477 w 1428"/>
                <a:gd name="T61" fmla="*/ 951 h 1126"/>
                <a:gd name="T62" fmla="*/ 421 w 1428"/>
                <a:gd name="T63" fmla="*/ 911 h 1126"/>
                <a:gd name="T64" fmla="*/ 331 w 1428"/>
                <a:gd name="T65" fmla="*/ 890 h 1126"/>
                <a:gd name="T66" fmla="*/ 241 w 1428"/>
                <a:gd name="T67" fmla="*/ 826 h 1126"/>
                <a:gd name="T68" fmla="*/ 208 w 1428"/>
                <a:gd name="T69" fmla="*/ 800 h 1126"/>
                <a:gd name="T70" fmla="*/ 156 w 1428"/>
                <a:gd name="T71" fmla="*/ 750 h 1126"/>
                <a:gd name="T72" fmla="*/ 116 w 1428"/>
                <a:gd name="T73" fmla="*/ 708 h 1126"/>
                <a:gd name="T74" fmla="*/ 31 w 1428"/>
                <a:gd name="T75" fmla="*/ 644 h 1126"/>
                <a:gd name="T76" fmla="*/ 9 w 1428"/>
                <a:gd name="T77" fmla="*/ 575 h 1126"/>
                <a:gd name="T78" fmla="*/ 31 w 1428"/>
                <a:gd name="T79" fmla="*/ 511 h 1126"/>
                <a:gd name="T80" fmla="*/ 26 w 1428"/>
                <a:gd name="T81" fmla="*/ 431 h 1126"/>
                <a:gd name="T82" fmla="*/ 64 w 1428"/>
                <a:gd name="T83" fmla="*/ 374 h 1126"/>
                <a:gd name="T84" fmla="*/ 57 w 1428"/>
                <a:gd name="T85" fmla="*/ 310 h 1126"/>
                <a:gd name="T86" fmla="*/ 130 w 1428"/>
                <a:gd name="T87" fmla="*/ 301 h 1126"/>
                <a:gd name="T88" fmla="*/ 220 w 1428"/>
                <a:gd name="T89" fmla="*/ 284 h 1126"/>
                <a:gd name="T90" fmla="*/ 279 w 1428"/>
                <a:gd name="T91" fmla="*/ 232 h 1126"/>
                <a:gd name="T92" fmla="*/ 222 w 1428"/>
                <a:gd name="T93" fmla="*/ 97 h 1126"/>
                <a:gd name="T94" fmla="*/ 279 w 1428"/>
                <a:gd name="T95" fmla="*/ 5 h 1126"/>
                <a:gd name="T96" fmla="*/ 501 w 1428"/>
                <a:gd name="T97" fmla="*/ 19 h 1126"/>
                <a:gd name="T98" fmla="*/ 605 w 1428"/>
                <a:gd name="T99" fmla="*/ 31 h 1126"/>
                <a:gd name="T100" fmla="*/ 709 w 1428"/>
                <a:gd name="T101" fmla="*/ 88 h 1126"/>
                <a:gd name="T102" fmla="*/ 780 w 1428"/>
                <a:gd name="T103" fmla="*/ 161 h 1126"/>
                <a:gd name="T104" fmla="*/ 830 w 1428"/>
                <a:gd name="T105" fmla="*/ 223 h 1126"/>
                <a:gd name="T106" fmla="*/ 884 w 1428"/>
                <a:gd name="T107" fmla="*/ 206 h 1126"/>
                <a:gd name="T108" fmla="*/ 903 w 1428"/>
                <a:gd name="T109" fmla="*/ 145 h 1126"/>
                <a:gd name="T110" fmla="*/ 1045 w 1428"/>
                <a:gd name="T111" fmla="*/ 216 h 1126"/>
                <a:gd name="T112" fmla="*/ 1099 w 1428"/>
                <a:gd name="T113" fmla="*/ 235 h 1126"/>
                <a:gd name="T114" fmla="*/ 1187 w 1428"/>
                <a:gd name="T115" fmla="*/ 351 h 1126"/>
                <a:gd name="T116" fmla="*/ 1213 w 1428"/>
                <a:gd name="T117" fmla="*/ 353 h 1126"/>
                <a:gd name="T118" fmla="*/ 1355 w 1428"/>
                <a:gd name="T119" fmla="*/ 464 h 1126"/>
                <a:gd name="T120" fmla="*/ 1397 w 1428"/>
                <a:gd name="T121" fmla="*/ 561 h 1126"/>
                <a:gd name="T122" fmla="*/ 1395 w 1428"/>
                <a:gd name="T123" fmla="*/ 623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8" h="1126">
                  <a:moveTo>
                    <a:pt x="1426" y="686"/>
                  </a:moveTo>
                  <a:lnTo>
                    <a:pt x="1426" y="686"/>
                  </a:lnTo>
                  <a:lnTo>
                    <a:pt x="1428" y="691"/>
                  </a:lnTo>
                  <a:lnTo>
                    <a:pt x="1428" y="691"/>
                  </a:lnTo>
                  <a:lnTo>
                    <a:pt x="1426" y="691"/>
                  </a:lnTo>
                  <a:lnTo>
                    <a:pt x="1414" y="705"/>
                  </a:lnTo>
                  <a:lnTo>
                    <a:pt x="1414" y="705"/>
                  </a:lnTo>
                  <a:lnTo>
                    <a:pt x="1414" y="708"/>
                  </a:lnTo>
                  <a:lnTo>
                    <a:pt x="1414" y="708"/>
                  </a:lnTo>
                  <a:lnTo>
                    <a:pt x="1414" y="710"/>
                  </a:lnTo>
                  <a:lnTo>
                    <a:pt x="1414" y="710"/>
                  </a:lnTo>
                  <a:lnTo>
                    <a:pt x="1416" y="712"/>
                  </a:lnTo>
                  <a:lnTo>
                    <a:pt x="1416" y="715"/>
                  </a:lnTo>
                  <a:lnTo>
                    <a:pt x="1419" y="715"/>
                  </a:lnTo>
                  <a:lnTo>
                    <a:pt x="1419" y="717"/>
                  </a:lnTo>
                  <a:lnTo>
                    <a:pt x="1419" y="717"/>
                  </a:lnTo>
                  <a:lnTo>
                    <a:pt x="1419" y="717"/>
                  </a:lnTo>
                  <a:lnTo>
                    <a:pt x="1419" y="720"/>
                  </a:lnTo>
                  <a:lnTo>
                    <a:pt x="1419" y="720"/>
                  </a:lnTo>
                  <a:lnTo>
                    <a:pt x="1419" y="720"/>
                  </a:lnTo>
                  <a:lnTo>
                    <a:pt x="1416" y="724"/>
                  </a:lnTo>
                  <a:lnTo>
                    <a:pt x="1416" y="724"/>
                  </a:lnTo>
                  <a:lnTo>
                    <a:pt x="1414" y="727"/>
                  </a:lnTo>
                  <a:lnTo>
                    <a:pt x="1414" y="727"/>
                  </a:lnTo>
                  <a:lnTo>
                    <a:pt x="1414" y="734"/>
                  </a:lnTo>
                  <a:lnTo>
                    <a:pt x="1414" y="736"/>
                  </a:lnTo>
                  <a:lnTo>
                    <a:pt x="1414" y="738"/>
                  </a:lnTo>
                  <a:lnTo>
                    <a:pt x="1414" y="738"/>
                  </a:lnTo>
                  <a:lnTo>
                    <a:pt x="1414" y="738"/>
                  </a:lnTo>
                  <a:lnTo>
                    <a:pt x="1404" y="736"/>
                  </a:lnTo>
                  <a:lnTo>
                    <a:pt x="1402" y="736"/>
                  </a:lnTo>
                  <a:lnTo>
                    <a:pt x="1402" y="734"/>
                  </a:lnTo>
                  <a:lnTo>
                    <a:pt x="1400" y="734"/>
                  </a:lnTo>
                  <a:lnTo>
                    <a:pt x="1395" y="731"/>
                  </a:lnTo>
                  <a:lnTo>
                    <a:pt x="1390" y="734"/>
                  </a:lnTo>
                  <a:lnTo>
                    <a:pt x="1390" y="734"/>
                  </a:lnTo>
                  <a:lnTo>
                    <a:pt x="1388" y="734"/>
                  </a:lnTo>
                  <a:lnTo>
                    <a:pt x="1388" y="734"/>
                  </a:lnTo>
                  <a:lnTo>
                    <a:pt x="1385" y="734"/>
                  </a:lnTo>
                  <a:lnTo>
                    <a:pt x="1385" y="731"/>
                  </a:lnTo>
                  <a:lnTo>
                    <a:pt x="1383" y="731"/>
                  </a:lnTo>
                  <a:lnTo>
                    <a:pt x="1383" y="734"/>
                  </a:lnTo>
                  <a:lnTo>
                    <a:pt x="1381" y="743"/>
                  </a:lnTo>
                  <a:lnTo>
                    <a:pt x="1381" y="746"/>
                  </a:lnTo>
                  <a:lnTo>
                    <a:pt x="1381" y="748"/>
                  </a:lnTo>
                  <a:lnTo>
                    <a:pt x="1381" y="755"/>
                  </a:lnTo>
                  <a:lnTo>
                    <a:pt x="1381" y="762"/>
                  </a:lnTo>
                  <a:lnTo>
                    <a:pt x="1381" y="767"/>
                  </a:lnTo>
                  <a:lnTo>
                    <a:pt x="1381" y="769"/>
                  </a:lnTo>
                  <a:lnTo>
                    <a:pt x="1376" y="774"/>
                  </a:lnTo>
                  <a:lnTo>
                    <a:pt x="1376" y="774"/>
                  </a:lnTo>
                  <a:lnTo>
                    <a:pt x="1371" y="774"/>
                  </a:lnTo>
                  <a:lnTo>
                    <a:pt x="1364" y="769"/>
                  </a:lnTo>
                  <a:lnTo>
                    <a:pt x="1362" y="769"/>
                  </a:lnTo>
                  <a:lnTo>
                    <a:pt x="1359" y="769"/>
                  </a:lnTo>
                  <a:lnTo>
                    <a:pt x="1357" y="769"/>
                  </a:lnTo>
                  <a:lnTo>
                    <a:pt x="1357" y="769"/>
                  </a:lnTo>
                  <a:lnTo>
                    <a:pt x="1355" y="772"/>
                  </a:lnTo>
                  <a:lnTo>
                    <a:pt x="1352" y="772"/>
                  </a:lnTo>
                  <a:lnTo>
                    <a:pt x="1350" y="776"/>
                  </a:lnTo>
                  <a:lnTo>
                    <a:pt x="1345" y="779"/>
                  </a:lnTo>
                  <a:lnTo>
                    <a:pt x="1343" y="779"/>
                  </a:lnTo>
                  <a:lnTo>
                    <a:pt x="1341" y="779"/>
                  </a:lnTo>
                  <a:lnTo>
                    <a:pt x="1336" y="779"/>
                  </a:lnTo>
                  <a:lnTo>
                    <a:pt x="1333" y="776"/>
                  </a:lnTo>
                  <a:lnTo>
                    <a:pt x="1331" y="779"/>
                  </a:lnTo>
                  <a:lnTo>
                    <a:pt x="1331" y="779"/>
                  </a:lnTo>
                  <a:lnTo>
                    <a:pt x="1331" y="781"/>
                  </a:lnTo>
                  <a:lnTo>
                    <a:pt x="1331" y="786"/>
                  </a:lnTo>
                  <a:lnTo>
                    <a:pt x="1331" y="788"/>
                  </a:lnTo>
                  <a:lnTo>
                    <a:pt x="1329" y="788"/>
                  </a:lnTo>
                  <a:lnTo>
                    <a:pt x="1326" y="793"/>
                  </a:lnTo>
                  <a:lnTo>
                    <a:pt x="1324" y="795"/>
                  </a:lnTo>
                  <a:lnTo>
                    <a:pt x="1324" y="795"/>
                  </a:lnTo>
                  <a:lnTo>
                    <a:pt x="1326" y="795"/>
                  </a:lnTo>
                  <a:lnTo>
                    <a:pt x="1329" y="795"/>
                  </a:lnTo>
                  <a:lnTo>
                    <a:pt x="1329" y="798"/>
                  </a:lnTo>
                  <a:lnTo>
                    <a:pt x="1331" y="798"/>
                  </a:lnTo>
                  <a:lnTo>
                    <a:pt x="1331" y="800"/>
                  </a:lnTo>
                  <a:lnTo>
                    <a:pt x="1331" y="800"/>
                  </a:lnTo>
                  <a:lnTo>
                    <a:pt x="1331" y="802"/>
                  </a:lnTo>
                  <a:lnTo>
                    <a:pt x="1333" y="807"/>
                  </a:lnTo>
                  <a:lnTo>
                    <a:pt x="1336" y="809"/>
                  </a:lnTo>
                  <a:lnTo>
                    <a:pt x="1336" y="809"/>
                  </a:lnTo>
                  <a:lnTo>
                    <a:pt x="1333" y="812"/>
                  </a:lnTo>
                  <a:lnTo>
                    <a:pt x="1329" y="814"/>
                  </a:lnTo>
                  <a:lnTo>
                    <a:pt x="1326" y="817"/>
                  </a:lnTo>
                  <a:lnTo>
                    <a:pt x="1324" y="819"/>
                  </a:lnTo>
                  <a:lnTo>
                    <a:pt x="1322" y="824"/>
                  </a:lnTo>
                  <a:lnTo>
                    <a:pt x="1319" y="826"/>
                  </a:lnTo>
                  <a:lnTo>
                    <a:pt x="1317" y="826"/>
                  </a:lnTo>
                  <a:lnTo>
                    <a:pt x="1315" y="826"/>
                  </a:lnTo>
                  <a:lnTo>
                    <a:pt x="1312" y="826"/>
                  </a:lnTo>
                  <a:lnTo>
                    <a:pt x="1305" y="828"/>
                  </a:lnTo>
                  <a:lnTo>
                    <a:pt x="1303" y="831"/>
                  </a:lnTo>
                  <a:lnTo>
                    <a:pt x="1300" y="833"/>
                  </a:lnTo>
                  <a:lnTo>
                    <a:pt x="1298" y="833"/>
                  </a:lnTo>
                  <a:lnTo>
                    <a:pt x="1296" y="833"/>
                  </a:lnTo>
                  <a:lnTo>
                    <a:pt x="1293" y="833"/>
                  </a:lnTo>
                  <a:lnTo>
                    <a:pt x="1291" y="833"/>
                  </a:lnTo>
                  <a:lnTo>
                    <a:pt x="1291" y="833"/>
                  </a:lnTo>
                  <a:lnTo>
                    <a:pt x="1289" y="835"/>
                  </a:lnTo>
                  <a:lnTo>
                    <a:pt x="1289" y="835"/>
                  </a:lnTo>
                  <a:lnTo>
                    <a:pt x="1286" y="835"/>
                  </a:lnTo>
                  <a:lnTo>
                    <a:pt x="1279" y="840"/>
                  </a:lnTo>
                  <a:lnTo>
                    <a:pt x="1279" y="843"/>
                  </a:lnTo>
                  <a:lnTo>
                    <a:pt x="1277" y="845"/>
                  </a:lnTo>
                  <a:lnTo>
                    <a:pt x="1277" y="845"/>
                  </a:lnTo>
                  <a:lnTo>
                    <a:pt x="1277" y="847"/>
                  </a:lnTo>
                  <a:lnTo>
                    <a:pt x="1277" y="850"/>
                  </a:lnTo>
                  <a:lnTo>
                    <a:pt x="1277" y="850"/>
                  </a:lnTo>
                  <a:lnTo>
                    <a:pt x="1277" y="852"/>
                  </a:lnTo>
                  <a:lnTo>
                    <a:pt x="1277" y="854"/>
                  </a:lnTo>
                  <a:lnTo>
                    <a:pt x="1277" y="854"/>
                  </a:lnTo>
                  <a:lnTo>
                    <a:pt x="1274" y="857"/>
                  </a:lnTo>
                  <a:lnTo>
                    <a:pt x="1272" y="857"/>
                  </a:lnTo>
                  <a:lnTo>
                    <a:pt x="1272" y="857"/>
                  </a:lnTo>
                  <a:lnTo>
                    <a:pt x="1270" y="854"/>
                  </a:lnTo>
                  <a:lnTo>
                    <a:pt x="1267" y="854"/>
                  </a:lnTo>
                  <a:lnTo>
                    <a:pt x="1265" y="857"/>
                  </a:lnTo>
                  <a:lnTo>
                    <a:pt x="1265" y="857"/>
                  </a:lnTo>
                  <a:lnTo>
                    <a:pt x="1263" y="857"/>
                  </a:lnTo>
                  <a:lnTo>
                    <a:pt x="1260" y="857"/>
                  </a:lnTo>
                  <a:lnTo>
                    <a:pt x="1258" y="857"/>
                  </a:lnTo>
                  <a:lnTo>
                    <a:pt x="1258" y="859"/>
                  </a:lnTo>
                  <a:lnTo>
                    <a:pt x="1255" y="859"/>
                  </a:lnTo>
                  <a:lnTo>
                    <a:pt x="1255" y="861"/>
                  </a:lnTo>
                  <a:lnTo>
                    <a:pt x="1255" y="864"/>
                  </a:lnTo>
                  <a:lnTo>
                    <a:pt x="1258" y="864"/>
                  </a:lnTo>
                  <a:lnTo>
                    <a:pt x="1258" y="866"/>
                  </a:lnTo>
                  <a:lnTo>
                    <a:pt x="1258" y="869"/>
                  </a:lnTo>
                  <a:lnTo>
                    <a:pt x="1260" y="869"/>
                  </a:lnTo>
                  <a:lnTo>
                    <a:pt x="1260" y="871"/>
                  </a:lnTo>
                  <a:lnTo>
                    <a:pt x="1263" y="871"/>
                  </a:lnTo>
                  <a:lnTo>
                    <a:pt x="1263" y="871"/>
                  </a:lnTo>
                  <a:lnTo>
                    <a:pt x="1265" y="871"/>
                  </a:lnTo>
                  <a:lnTo>
                    <a:pt x="1265" y="871"/>
                  </a:lnTo>
                  <a:lnTo>
                    <a:pt x="1270" y="869"/>
                  </a:lnTo>
                  <a:lnTo>
                    <a:pt x="1270" y="869"/>
                  </a:lnTo>
                  <a:lnTo>
                    <a:pt x="1272" y="869"/>
                  </a:lnTo>
                  <a:lnTo>
                    <a:pt x="1272" y="869"/>
                  </a:lnTo>
                  <a:lnTo>
                    <a:pt x="1274" y="869"/>
                  </a:lnTo>
                  <a:lnTo>
                    <a:pt x="1274" y="871"/>
                  </a:lnTo>
                  <a:lnTo>
                    <a:pt x="1272" y="876"/>
                  </a:lnTo>
                  <a:lnTo>
                    <a:pt x="1272" y="878"/>
                  </a:lnTo>
                  <a:lnTo>
                    <a:pt x="1272" y="878"/>
                  </a:lnTo>
                  <a:lnTo>
                    <a:pt x="1274" y="880"/>
                  </a:lnTo>
                  <a:lnTo>
                    <a:pt x="1274" y="880"/>
                  </a:lnTo>
                  <a:lnTo>
                    <a:pt x="1274" y="883"/>
                  </a:lnTo>
                  <a:lnTo>
                    <a:pt x="1277" y="885"/>
                  </a:lnTo>
                  <a:lnTo>
                    <a:pt x="1277" y="885"/>
                  </a:lnTo>
                  <a:lnTo>
                    <a:pt x="1279" y="887"/>
                  </a:lnTo>
                  <a:lnTo>
                    <a:pt x="1279" y="887"/>
                  </a:lnTo>
                  <a:lnTo>
                    <a:pt x="1281" y="887"/>
                  </a:lnTo>
                  <a:lnTo>
                    <a:pt x="1284" y="887"/>
                  </a:lnTo>
                  <a:lnTo>
                    <a:pt x="1286" y="887"/>
                  </a:lnTo>
                  <a:lnTo>
                    <a:pt x="1286" y="887"/>
                  </a:lnTo>
                  <a:lnTo>
                    <a:pt x="1291" y="892"/>
                  </a:lnTo>
                  <a:lnTo>
                    <a:pt x="1293" y="895"/>
                  </a:lnTo>
                  <a:lnTo>
                    <a:pt x="1293" y="897"/>
                  </a:lnTo>
                  <a:lnTo>
                    <a:pt x="1293" y="897"/>
                  </a:lnTo>
                  <a:lnTo>
                    <a:pt x="1293" y="897"/>
                  </a:lnTo>
                  <a:lnTo>
                    <a:pt x="1293" y="899"/>
                  </a:lnTo>
                  <a:lnTo>
                    <a:pt x="1296" y="902"/>
                  </a:lnTo>
                  <a:lnTo>
                    <a:pt x="1296" y="904"/>
                  </a:lnTo>
                  <a:lnTo>
                    <a:pt x="1298" y="911"/>
                  </a:lnTo>
                  <a:lnTo>
                    <a:pt x="1298" y="911"/>
                  </a:lnTo>
                  <a:lnTo>
                    <a:pt x="1298" y="914"/>
                  </a:lnTo>
                  <a:lnTo>
                    <a:pt x="1298" y="914"/>
                  </a:lnTo>
                  <a:lnTo>
                    <a:pt x="1298" y="916"/>
                  </a:lnTo>
                  <a:lnTo>
                    <a:pt x="1298" y="916"/>
                  </a:lnTo>
                  <a:lnTo>
                    <a:pt x="1296" y="916"/>
                  </a:lnTo>
                  <a:lnTo>
                    <a:pt x="1293" y="918"/>
                  </a:lnTo>
                  <a:lnTo>
                    <a:pt x="1293" y="918"/>
                  </a:lnTo>
                  <a:lnTo>
                    <a:pt x="1291" y="918"/>
                  </a:lnTo>
                  <a:lnTo>
                    <a:pt x="1291" y="923"/>
                  </a:lnTo>
                  <a:lnTo>
                    <a:pt x="1289" y="923"/>
                  </a:lnTo>
                  <a:lnTo>
                    <a:pt x="1289" y="923"/>
                  </a:lnTo>
                  <a:lnTo>
                    <a:pt x="1284" y="923"/>
                  </a:lnTo>
                  <a:lnTo>
                    <a:pt x="1281" y="923"/>
                  </a:lnTo>
                  <a:lnTo>
                    <a:pt x="1281" y="923"/>
                  </a:lnTo>
                  <a:lnTo>
                    <a:pt x="1279" y="928"/>
                  </a:lnTo>
                  <a:lnTo>
                    <a:pt x="1279" y="928"/>
                  </a:lnTo>
                  <a:lnTo>
                    <a:pt x="1277" y="928"/>
                  </a:lnTo>
                  <a:lnTo>
                    <a:pt x="1274" y="928"/>
                  </a:lnTo>
                  <a:lnTo>
                    <a:pt x="1274" y="930"/>
                  </a:lnTo>
                  <a:lnTo>
                    <a:pt x="1274" y="930"/>
                  </a:lnTo>
                  <a:lnTo>
                    <a:pt x="1274" y="932"/>
                  </a:lnTo>
                  <a:lnTo>
                    <a:pt x="1272" y="932"/>
                  </a:lnTo>
                  <a:lnTo>
                    <a:pt x="1272" y="935"/>
                  </a:lnTo>
                  <a:lnTo>
                    <a:pt x="1270" y="935"/>
                  </a:lnTo>
                  <a:lnTo>
                    <a:pt x="1270" y="935"/>
                  </a:lnTo>
                  <a:lnTo>
                    <a:pt x="1267" y="935"/>
                  </a:lnTo>
                  <a:lnTo>
                    <a:pt x="1267" y="935"/>
                  </a:lnTo>
                  <a:lnTo>
                    <a:pt x="1267" y="937"/>
                  </a:lnTo>
                  <a:lnTo>
                    <a:pt x="1265" y="937"/>
                  </a:lnTo>
                  <a:lnTo>
                    <a:pt x="1265" y="940"/>
                  </a:lnTo>
                  <a:lnTo>
                    <a:pt x="1263" y="937"/>
                  </a:lnTo>
                  <a:lnTo>
                    <a:pt x="1258" y="935"/>
                  </a:lnTo>
                  <a:lnTo>
                    <a:pt x="1255" y="935"/>
                  </a:lnTo>
                  <a:lnTo>
                    <a:pt x="1255" y="935"/>
                  </a:lnTo>
                  <a:lnTo>
                    <a:pt x="1253" y="937"/>
                  </a:lnTo>
                  <a:lnTo>
                    <a:pt x="1253" y="937"/>
                  </a:lnTo>
                  <a:lnTo>
                    <a:pt x="1251" y="940"/>
                  </a:lnTo>
                  <a:lnTo>
                    <a:pt x="1251" y="940"/>
                  </a:lnTo>
                  <a:lnTo>
                    <a:pt x="1248" y="942"/>
                  </a:lnTo>
                  <a:lnTo>
                    <a:pt x="1246" y="942"/>
                  </a:lnTo>
                  <a:lnTo>
                    <a:pt x="1244" y="942"/>
                  </a:lnTo>
                  <a:lnTo>
                    <a:pt x="1241" y="942"/>
                  </a:lnTo>
                  <a:lnTo>
                    <a:pt x="1241" y="940"/>
                  </a:lnTo>
                  <a:lnTo>
                    <a:pt x="1239" y="937"/>
                  </a:lnTo>
                  <a:lnTo>
                    <a:pt x="1239" y="937"/>
                  </a:lnTo>
                  <a:lnTo>
                    <a:pt x="1239" y="937"/>
                  </a:lnTo>
                  <a:lnTo>
                    <a:pt x="1239" y="935"/>
                  </a:lnTo>
                  <a:lnTo>
                    <a:pt x="1239" y="935"/>
                  </a:lnTo>
                  <a:lnTo>
                    <a:pt x="1234" y="932"/>
                  </a:lnTo>
                  <a:lnTo>
                    <a:pt x="1232" y="930"/>
                  </a:lnTo>
                  <a:lnTo>
                    <a:pt x="1232" y="930"/>
                  </a:lnTo>
                  <a:lnTo>
                    <a:pt x="1232" y="928"/>
                  </a:lnTo>
                  <a:lnTo>
                    <a:pt x="1232" y="925"/>
                  </a:lnTo>
                  <a:lnTo>
                    <a:pt x="1229" y="925"/>
                  </a:lnTo>
                  <a:lnTo>
                    <a:pt x="1229" y="925"/>
                  </a:lnTo>
                  <a:lnTo>
                    <a:pt x="1229" y="923"/>
                  </a:lnTo>
                  <a:lnTo>
                    <a:pt x="1225" y="918"/>
                  </a:lnTo>
                  <a:lnTo>
                    <a:pt x="1222" y="916"/>
                  </a:lnTo>
                  <a:lnTo>
                    <a:pt x="1220" y="916"/>
                  </a:lnTo>
                  <a:lnTo>
                    <a:pt x="1218" y="916"/>
                  </a:lnTo>
                  <a:lnTo>
                    <a:pt x="1218" y="916"/>
                  </a:lnTo>
                  <a:lnTo>
                    <a:pt x="1215" y="916"/>
                  </a:lnTo>
                  <a:lnTo>
                    <a:pt x="1215" y="914"/>
                  </a:lnTo>
                  <a:lnTo>
                    <a:pt x="1215" y="914"/>
                  </a:lnTo>
                  <a:lnTo>
                    <a:pt x="1210" y="911"/>
                  </a:lnTo>
                  <a:lnTo>
                    <a:pt x="1203" y="909"/>
                  </a:lnTo>
                  <a:lnTo>
                    <a:pt x="1201" y="906"/>
                  </a:lnTo>
                  <a:lnTo>
                    <a:pt x="1201" y="906"/>
                  </a:lnTo>
                  <a:lnTo>
                    <a:pt x="1199" y="906"/>
                  </a:lnTo>
                  <a:lnTo>
                    <a:pt x="1199" y="904"/>
                  </a:lnTo>
                  <a:lnTo>
                    <a:pt x="1199" y="904"/>
                  </a:lnTo>
                  <a:lnTo>
                    <a:pt x="1196" y="902"/>
                  </a:lnTo>
                  <a:lnTo>
                    <a:pt x="1196" y="902"/>
                  </a:lnTo>
                  <a:lnTo>
                    <a:pt x="1194" y="899"/>
                  </a:lnTo>
                  <a:lnTo>
                    <a:pt x="1194" y="899"/>
                  </a:lnTo>
                  <a:lnTo>
                    <a:pt x="1192" y="899"/>
                  </a:lnTo>
                  <a:lnTo>
                    <a:pt x="1192" y="899"/>
                  </a:lnTo>
                  <a:lnTo>
                    <a:pt x="1192" y="899"/>
                  </a:lnTo>
                  <a:lnTo>
                    <a:pt x="1189" y="897"/>
                  </a:lnTo>
                  <a:lnTo>
                    <a:pt x="1187" y="897"/>
                  </a:lnTo>
                  <a:lnTo>
                    <a:pt x="1187" y="895"/>
                  </a:lnTo>
                  <a:lnTo>
                    <a:pt x="1184" y="895"/>
                  </a:lnTo>
                  <a:lnTo>
                    <a:pt x="1177" y="892"/>
                  </a:lnTo>
                  <a:lnTo>
                    <a:pt x="1175" y="890"/>
                  </a:lnTo>
                  <a:lnTo>
                    <a:pt x="1173" y="887"/>
                  </a:lnTo>
                  <a:lnTo>
                    <a:pt x="1166" y="880"/>
                  </a:lnTo>
                  <a:lnTo>
                    <a:pt x="1163" y="880"/>
                  </a:lnTo>
                  <a:lnTo>
                    <a:pt x="1158" y="880"/>
                  </a:lnTo>
                  <a:lnTo>
                    <a:pt x="1154" y="885"/>
                  </a:lnTo>
                  <a:lnTo>
                    <a:pt x="1149" y="887"/>
                  </a:lnTo>
                  <a:lnTo>
                    <a:pt x="1147" y="887"/>
                  </a:lnTo>
                  <a:lnTo>
                    <a:pt x="1147" y="890"/>
                  </a:lnTo>
                  <a:lnTo>
                    <a:pt x="1144" y="892"/>
                  </a:lnTo>
                  <a:lnTo>
                    <a:pt x="1142" y="899"/>
                  </a:lnTo>
                  <a:lnTo>
                    <a:pt x="1142" y="902"/>
                  </a:lnTo>
                  <a:lnTo>
                    <a:pt x="1140" y="904"/>
                  </a:lnTo>
                  <a:lnTo>
                    <a:pt x="1142" y="906"/>
                  </a:lnTo>
                  <a:lnTo>
                    <a:pt x="1147" y="916"/>
                  </a:lnTo>
                  <a:lnTo>
                    <a:pt x="1149" y="925"/>
                  </a:lnTo>
                  <a:lnTo>
                    <a:pt x="1151" y="935"/>
                  </a:lnTo>
                  <a:lnTo>
                    <a:pt x="1151" y="940"/>
                  </a:lnTo>
                  <a:lnTo>
                    <a:pt x="1154" y="944"/>
                  </a:lnTo>
                  <a:lnTo>
                    <a:pt x="1158" y="947"/>
                  </a:lnTo>
                  <a:lnTo>
                    <a:pt x="1158" y="949"/>
                  </a:lnTo>
                  <a:lnTo>
                    <a:pt x="1158" y="949"/>
                  </a:lnTo>
                  <a:lnTo>
                    <a:pt x="1161" y="949"/>
                  </a:lnTo>
                  <a:lnTo>
                    <a:pt x="1161" y="949"/>
                  </a:lnTo>
                  <a:lnTo>
                    <a:pt x="1161" y="949"/>
                  </a:lnTo>
                  <a:lnTo>
                    <a:pt x="1163" y="951"/>
                  </a:lnTo>
                  <a:lnTo>
                    <a:pt x="1163" y="951"/>
                  </a:lnTo>
                  <a:lnTo>
                    <a:pt x="1168" y="951"/>
                  </a:lnTo>
                  <a:lnTo>
                    <a:pt x="1168" y="954"/>
                  </a:lnTo>
                  <a:lnTo>
                    <a:pt x="1170" y="954"/>
                  </a:lnTo>
                  <a:lnTo>
                    <a:pt x="1170" y="956"/>
                  </a:lnTo>
                  <a:lnTo>
                    <a:pt x="1170" y="961"/>
                  </a:lnTo>
                  <a:lnTo>
                    <a:pt x="1170" y="966"/>
                  </a:lnTo>
                  <a:lnTo>
                    <a:pt x="1170" y="968"/>
                  </a:lnTo>
                  <a:lnTo>
                    <a:pt x="1170" y="970"/>
                  </a:lnTo>
                  <a:lnTo>
                    <a:pt x="1168" y="977"/>
                  </a:lnTo>
                  <a:lnTo>
                    <a:pt x="1168" y="980"/>
                  </a:lnTo>
                  <a:lnTo>
                    <a:pt x="1170" y="982"/>
                  </a:lnTo>
                  <a:lnTo>
                    <a:pt x="1170" y="982"/>
                  </a:lnTo>
                  <a:lnTo>
                    <a:pt x="1173" y="980"/>
                  </a:lnTo>
                  <a:lnTo>
                    <a:pt x="1175" y="980"/>
                  </a:lnTo>
                  <a:lnTo>
                    <a:pt x="1175" y="980"/>
                  </a:lnTo>
                  <a:lnTo>
                    <a:pt x="1177" y="982"/>
                  </a:lnTo>
                  <a:lnTo>
                    <a:pt x="1182" y="984"/>
                  </a:lnTo>
                  <a:lnTo>
                    <a:pt x="1184" y="987"/>
                  </a:lnTo>
                  <a:lnTo>
                    <a:pt x="1187" y="989"/>
                  </a:lnTo>
                  <a:lnTo>
                    <a:pt x="1192" y="989"/>
                  </a:lnTo>
                  <a:lnTo>
                    <a:pt x="1192" y="989"/>
                  </a:lnTo>
                  <a:lnTo>
                    <a:pt x="1194" y="989"/>
                  </a:lnTo>
                  <a:lnTo>
                    <a:pt x="1194" y="989"/>
                  </a:lnTo>
                  <a:lnTo>
                    <a:pt x="1196" y="987"/>
                  </a:lnTo>
                  <a:lnTo>
                    <a:pt x="1199" y="984"/>
                  </a:lnTo>
                  <a:lnTo>
                    <a:pt x="1199" y="984"/>
                  </a:lnTo>
                  <a:lnTo>
                    <a:pt x="1201" y="984"/>
                  </a:lnTo>
                  <a:lnTo>
                    <a:pt x="1201" y="984"/>
                  </a:lnTo>
                  <a:lnTo>
                    <a:pt x="1203" y="984"/>
                  </a:lnTo>
                  <a:lnTo>
                    <a:pt x="1206" y="982"/>
                  </a:lnTo>
                  <a:lnTo>
                    <a:pt x="1206" y="984"/>
                  </a:lnTo>
                  <a:lnTo>
                    <a:pt x="1208" y="984"/>
                  </a:lnTo>
                  <a:lnTo>
                    <a:pt x="1208" y="984"/>
                  </a:lnTo>
                  <a:lnTo>
                    <a:pt x="1210" y="989"/>
                  </a:lnTo>
                  <a:lnTo>
                    <a:pt x="1210" y="992"/>
                  </a:lnTo>
                  <a:lnTo>
                    <a:pt x="1213" y="994"/>
                  </a:lnTo>
                  <a:lnTo>
                    <a:pt x="1213" y="1001"/>
                  </a:lnTo>
                  <a:lnTo>
                    <a:pt x="1213" y="1011"/>
                  </a:lnTo>
                  <a:lnTo>
                    <a:pt x="1215" y="1013"/>
                  </a:lnTo>
                  <a:lnTo>
                    <a:pt x="1215" y="1013"/>
                  </a:lnTo>
                  <a:lnTo>
                    <a:pt x="1222" y="1015"/>
                  </a:lnTo>
                  <a:lnTo>
                    <a:pt x="1225" y="1015"/>
                  </a:lnTo>
                  <a:lnTo>
                    <a:pt x="1225" y="1015"/>
                  </a:lnTo>
                  <a:lnTo>
                    <a:pt x="1227" y="1013"/>
                  </a:lnTo>
                  <a:lnTo>
                    <a:pt x="1227" y="1013"/>
                  </a:lnTo>
                  <a:lnTo>
                    <a:pt x="1227" y="1013"/>
                  </a:lnTo>
                  <a:lnTo>
                    <a:pt x="1229" y="1013"/>
                  </a:lnTo>
                  <a:lnTo>
                    <a:pt x="1232" y="1013"/>
                  </a:lnTo>
                  <a:lnTo>
                    <a:pt x="1229" y="1020"/>
                  </a:lnTo>
                  <a:lnTo>
                    <a:pt x="1227" y="1022"/>
                  </a:lnTo>
                  <a:lnTo>
                    <a:pt x="1222" y="1025"/>
                  </a:lnTo>
                  <a:lnTo>
                    <a:pt x="1220" y="1025"/>
                  </a:lnTo>
                  <a:lnTo>
                    <a:pt x="1218" y="1027"/>
                  </a:lnTo>
                  <a:lnTo>
                    <a:pt x="1215" y="1029"/>
                  </a:lnTo>
                  <a:lnTo>
                    <a:pt x="1215" y="1034"/>
                  </a:lnTo>
                  <a:lnTo>
                    <a:pt x="1215" y="1037"/>
                  </a:lnTo>
                  <a:lnTo>
                    <a:pt x="1215" y="1037"/>
                  </a:lnTo>
                  <a:lnTo>
                    <a:pt x="1215" y="1039"/>
                  </a:lnTo>
                  <a:lnTo>
                    <a:pt x="1218" y="1041"/>
                  </a:lnTo>
                  <a:lnTo>
                    <a:pt x="1220" y="1044"/>
                  </a:lnTo>
                  <a:lnTo>
                    <a:pt x="1220" y="1046"/>
                  </a:lnTo>
                  <a:lnTo>
                    <a:pt x="1220" y="1048"/>
                  </a:lnTo>
                  <a:lnTo>
                    <a:pt x="1218" y="1048"/>
                  </a:lnTo>
                  <a:lnTo>
                    <a:pt x="1215" y="1053"/>
                  </a:lnTo>
                  <a:lnTo>
                    <a:pt x="1208" y="1063"/>
                  </a:lnTo>
                  <a:lnTo>
                    <a:pt x="1206" y="1063"/>
                  </a:lnTo>
                  <a:lnTo>
                    <a:pt x="1203" y="1063"/>
                  </a:lnTo>
                  <a:lnTo>
                    <a:pt x="1201" y="1060"/>
                  </a:lnTo>
                  <a:lnTo>
                    <a:pt x="1199" y="1055"/>
                  </a:lnTo>
                  <a:lnTo>
                    <a:pt x="1196" y="1051"/>
                  </a:lnTo>
                  <a:lnTo>
                    <a:pt x="1192" y="1046"/>
                  </a:lnTo>
                  <a:lnTo>
                    <a:pt x="1192" y="1044"/>
                  </a:lnTo>
                  <a:lnTo>
                    <a:pt x="1189" y="1044"/>
                  </a:lnTo>
                  <a:lnTo>
                    <a:pt x="1187" y="1044"/>
                  </a:lnTo>
                  <a:lnTo>
                    <a:pt x="1184" y="1044"/>
                  </a:lnTo>
                  <a:lnTo>
                    <a:pt x="1184" y="1044"/>
                  </a:lnTo>
                  <a:lnTo>
                    <a:pt x="1182" y="1044"/>
                  </a:lnTo>
                  <a:lnTo>
                    <a:pt x="1182" y="1046"/>
                  </a:lnTo>
                  <a:lnTo>
                    <a:pt x="1182" y="1048"/>
                  </a:lnTo>
                  <a:lnTo>
                    <a:pt x="1180" y="1048"/>
                  </a:lnTo>
                  <a:lnTo>
                    <a:pt x="1177" y="1048"/>
                  </a:lnTo>
                  <a:lnTo>
                    <a:pt x="1177" y="1046"/>
                  </a:lnTo>
                  <a:lnTo>
                    <a:pt x="1177" y="1044"/>
                  </a:lnTo>
                  <a:lnTo>
                    <a:pt x="1175" y="1044"/>
                  </a:lnTo>
                  <a:lnTo>
                    <a:pt x="1173" y="1046"/>
                  </a:lnTo>
                  <a:lnTo>
                    <a:pt x="1166" y="1046"/>
                  </a:lnTo>
                  <a:lnTo>
                    <a:pt x="1163" y="1046"/>
                  </a:lnTo>
                  <a:lnTo>
                    <a:pt x="1158" y="1048"/>
                  </a:lnTo>
                  <a:lnTo>
                    <a:pt x="1156" y="1048"/>
                  </a:lnTo>
                  <a:lnTo>
                    <a:pt x="1156" y="1051"/>
                  </a:lnTo>
                  <a:lnTo>
                    <a:pt x="1156" y="1051"/>
                  </a:lnTo>
                  <a:lnTo>
                    <a:pt x="1151" y="1060"/>
                  </a:lnTo>
                  <a:lnTo>
                    <a:pt x="1149" y="1063"/>
                  </a:lnTo>
                  <a:lnTo>
                    <a:pt x="1149" y="1065"/>
                  </a:lnTo>
                  <a:lnTo>
                    <a:pt x="1147" y="1070"/>
                  </a:lnTo>
                  <a:lnTo>
                    <a:pt x="1147" y="1072"/>
                  </a:lnTo>
                  <a:lnTo>
                    <a:pt x="1147" y="1074"/>
                  </a:lnTo>
                  <a:lnTo>
                    <a:pt x="1149" y="1077"/>
                  </a:lnTo>
                  <a:lnTo>
                    <a:pt x="1149" y="1077"/>
                  </a:lnTo>
                  <a:lnTo>
                    <a:pt x="1149" y="1077"/>
                  </a:lnTo>
                  <a:lnTo>
                    <a:pt x="1154" y="1081"/>
                  </a:lnTo>
                  <a:lnTo>
                    <a:pt x="1156" y="1084"/>
                  </a:lnTo>
                  <a:lnTo>
                    <a:pt x="1156" y="1086"/>
                  </a:lnTo>
                  <a:lnTo>
                    <a:pt x="1156" y="1086"/>
                  </a:lnTo>
                  <a:lnTo>
                    <a:pt x="1156" y="1089"/>
                  </a:lnTo>
                  <a:lnTo>
                    <a:pt x="1156" y="1093"/>
                  </a:lnTo>
                  <a:lnTo>
                    <a:pt x="1156" y="1093"/>
                  </a:lnTo>
                  <a:lnTo>
                    <a:pt x="1154" y="1100"/>
                  </a:lnTo>
                  <a:lnTo>
                    <a:pt x="1149" y="1105"/>
                  </a:lnTo>
                  <a:lnTo>
                    <a:pt x="1147" y="1107"/>
                  </a:lnTo>
                  <a:lnTo>
                    <a:pt x="1144" y="1107"/>
                  </a:lnTo>
                  <a:lnTo>
                    <a:pt x="1142" y="1110"/>
                  </a:lnTo>
                  <a:lnTo>
                    <a:pt x="1142" y="1110"/>
                  </a:lnTo>
                  <a:lnTo>
                    <a:pt x="1140" y="1110"/>
                  </a:lnTo>
                  <a:lnTo>
                    <a:pt x="1140" y="1107"/>
                  </a:lnTo>
                  <a:lnTo>
                    <a:pt x="1137" y="1107"/>
                  </a:lnTo>
                  <a:lnTo>
                    <a:pt x="1137" y="1107"/>
                  </a:lnTo>
                  <a:lnTo>
                    <a:pt x="1135" y="1105"/>
                  </a:lnTo>
                  <a:lnTo>
                    <a:pt x="1135" y="1105"/>
                  </a:lnTo>
                  <a:lnTo>
                    <a:pt x="1132" y="1105"/>
                  </a:lnTo>
                  <a:lnTo>
                    <a:pt x="1128" y="1107"/>
                  </a:lnTo>
                  <a:lnTo>
                    <a:pt x="1125" y="1110"/>
                  </a:lnTo>
                  <a:lnTo>
                    <a:pt x="1125" y="1110"/>
                  </a:lnTo>
                  <a:lnTo>
                    <a:pt x="1121" y="1107"/>
                  </a:lnTo>
                  <a:lnTo>
                    <a:pt x="1121" y="1107"/>
                  </a:lnTo>
                  <a:lnTo>
                    <a:pt x="1118" y="1110"/>
                  </a:lnTo>
                  <a:lnTo>
                    <a:pt x="1118" y="1110"/>
                  </a:lnTo>
                  <a:lnTo>
                    <a:pt x="1116" y="1107"/>
                  </a:lnTo>
                  <a:lnTo>
                    <a:pt x="1116" y="1107"/>
                  </a:lnTo>
                  <a:lnTo>
                    <a:pt x="1116" y="1107"/>
                  </a:lnTo>
                  <a:lnTo>
                    <a:pt x="1114" y="1105"/>
                  </a:lnTo>
                  <a:lnTo>
                    <a:pt x="1114" y="1105"/>
                  </a:lnTo>
                  <a:lnTo>
                    <a:pt x="1111" y="1103"/>
                  </a:lnTo>
                  <a:lnTo>
                    <a:pt x="1111" y="1103"/>
                  </a:lnTo>
                  <a:lnTo>
                    <a:pt x="1109" y="1103"/>
                  </a:lnTo>
                  <a:lnTo>
                    <a:pt x="1099" y="1098"/>
                  </a:lnTo>
                  <a:lnTo>
                    <a:pt x="1095" y="1096"/>
                  </a:lnTo>
                  <a:lnTo>
                    <a:pt x="1092" y="1096"/>
                  </a:lnTo>
                  <a:lnTo>
                    <a:pt x="1092" y="1096"/>
                  </a:lnTo>
                  <a:lnTo>
                    <a:pt x="1092" y="1096"/>
                  </a:lnTo>
                  <a:lnTo>
                    <a:pt x="1092" y="1096"/>
                  </a:lnTo>
                  <a:lnTo>
                    <a:pt x="1092" y="1098"/>
                  </a:lnTo>
                  <a:lnTo>
                    <a:pt x="1092" y="1100"/>
                  </a:lnTo>
                  <a:lnTo>
                    <a:pt x="1090" y="1103"/>
                  </a:lnTo>
                  <a:lnTo>
                    <a:pt x="1090" y="1103"/>
                  </a:lnTo>
                  <a:lnTo>
                    <a:pt x="1088" y="1105"/>
                  </a:lnTo>
                  <a:lnTo>
                    <a:pt x="1088" y="1105"/>
                  </a:lnTo>
                  <a:lnTo>
                    <a:pt x="1085" y="1107"/>
                  </a:lnTo>
                  <a:lnTo>
                    <a:pt x="1085" y="1110"/>
                  </a:lnTo>
                  <a:lnTo>
                    <a:pt x="1085" y="1112"/>
                  </a:lnTo>
                  <a:lnTo>
                    <a:pt x="1085" y="1112"/>
                  </a:lnTo>
                  <a:lnTo>
                    <a:pt x="1085" y="1112"/>
                  </a:lnTo>
                  <a:lnTo>
                    <a:pt x="1085" y="1115"/>
                  </a:lnTo>
                  <a:lnTo>
                    <a:pt x="1083" y="1117"/>
                  </a:lnTo>
                  <a:lnTo>
                    <a:pt x="1078" y="1124"/>
                  </a:lnTo>
                  <a:lnTo>
                    <a:pt x="1078" y="1124"/>
                  </a:lnTo>
                  <a:lnTo>
                    <a:pt x="1078" y="1124"/>
                  </a:lnTo>
                  <a:lnTo>
                    <a:pt x="1071" y="1126"/>
                  </a:lnTo>
                  <a:lnTo>
                    <a:pt x="1071" y="1126"/>
                  </a:lnTo>
                  <a:lnTo>
                    <a:pt x="1066" y="1122"/>
                  </a:lnTo>
                  <a:lnTo>
                    <a:pt x="1064" y="1119"/>
                  </a:lnTo>
                  <a:lnTo>
                    <a:pt x="1064" y="1117"/>
                  </a:lnTo>
                  <a:lnTo>
                    <a:pt x="1064" y="1117"/>
                  </a:lnTo>
                  <a:lnTo>
                    <a:pt x="1066" y="1115"/>
                  </a:lnTo>
                  <a:lnTo>
                    <a:pt x="1066" y="1115"/>
                  </a:lnTo>
                  <a:lnTo>
                    <a:pt x="1066" y="1115"/>
                  </a:lnTo>
                  <a:lnTo>
                    <a:pt x="1069" y="1112"/>
                  </a:lnTo>
                  <a:lnTo>
                    <a:pt x="1073" y="1110"/>
                  </a:lnTo>
                  <a:lnTo>
                    <a:pt x="1076" y="1110"/>
                  </a:lnTo>
                  <a:lnTo>
                    <a:pt x="1076" y="1110"/>
                  </a:lnTo>
                  <a:lnTo>
                    <a:pt x="1076" y="1110"/>
                  </a:lnTo>
                  <a:lnTo>
                    <a:pt x="1078" y="1107"/>
                  </a:lnTo>
                  <a:lnTo>
                    <a:pt x="1078" y="1107"/>
                  </a:lnTo>
                  <a:lnTo>
                    <a:pt x="1076" y="1105"/>
                  </a:lnTo>
                  <a:lnTo>
                    <a:pt x="1076" y="1103"/>
                  </a:lnTo>
                  <a:lnTo>
                    <a:pt x="1076" y="1103"/>
                  </a:lnTo>
                  <a:lnTo>
                    <a:pt x="1076" y="1100"/>
                  </a:lnTo>
                  <a:lnTo>
                    <a:pt x="1073" y="1100"/>
                  </a:lnTo>
                  <a:lnTo>
                    <a:pt x="1073" y="1098"/>
                  </a:lnTo>
                  <a:lnTo>
                    <a:pt x="1073" y="1098"/>
                  </a:lnTo>
                  <a:lnTo>
                    <a:pt x="1073" y="1096"/>
                  </a:lnTo>
                  <a:lnTo>
                    <a:pt x="1073" y="1093"/>
                  </a:lnTo>
                  <a:lnTo>
                    <a:pt x="1073" y="1091"/>
                  </a:lnTo>
                  <a:lnTo>
                    <a:pt x="1071" y="1091"/>
                  </a:lnTo>
                  <a:lnTo>
                    <a:pt x="1069" y="1086"/>
                  </a:lnTo>
                  <a:lnTo>
                    <a:pt x="1069" y="1084"/>
                  </a:lnTo>
                  <a:lnTo>
                    <a:pt x="1069" y="1084"/>
                  </a:lnTo>
                  <a:lnTo>
                    <a:pt x="1064" y="1077"/>
                  </a:lnTo>
                  <a:lnTo>
                    <a:pt x="1064" y="1077"/>
                  </a:lnTo>
                  <a:lnTo>
                    <a:pt x="1062" y="1079"/>
                  </a:lnTo>
                  <a:lnTo>
                    <a:pt x="1059" y="1079"/>
                  </a:lnTo>
                  <a:lnTo>
                    <a:pt x="1059" y="1079"/>
                  </a:lnTo>
                  <a:lnTo>
                    <a:pt x="1054" y="1077"/>
                  </a:lnTo>
                  <a:lnTo>
                    <a:pt x="1052" y="1077"/>
                  </a:lnTo>
                  <a:lnTo>
                    <a:pt x="1050" y="1077"/>
                  </a:lnTo>
                  <a:lnTo>
                    <a:pt x="1047" y="1079"/>
                  </a:lnTo>
                  <a:lnTo>
                    <a:pt x="1047" y="1079"/>
                  </a:lnTo>
                  <a:lnTo>
                    <a:pt x="1045" y="1081"/>
                  </a:lnTo>
                  <a:lnTo>
                    <a:pt x="1045" y="1086"/>
                  </a:lnTo>
                  <a:lnTo>
                    <a:pt x="1043" y="1089"/>
                  </a:lnTo>
                  <a:lnTo>
                    <a:pt x="1043" y="1089"/>
                  </a:lnTo>
                  <a:lnTo>
                    <a:pt x="1040" y="1089"/>
                  </a:lnTo>
                  <a:lnTo>
                    <a:pt x="1038" y="1089"/>
                  </a:lnTo>
                  <a:lnTo>
                    <a:pt x="1033" y="1086"/>
                  </a:lnTo>
                  <a:lnTo>
                    <a:pt x="1033" y="1084"/>
                  </a:lnTo>
                  <a:lnTo>
                    <a:pt x="1031" y="1081"/>
                  </a:lnTo>
                  <a:lnTo>
                    <a:pt x="1033" y="1081"/>
                  </a:lnTo>
                  <a:lnTo>
                    <a:pt x="1033" y="1079"/>
                  </a:lnTo>
                  <a:lnTo>
                    <a:pt x="1035" y="1077"/>
                  </a:lnTo>
                  <a:lnTo>
                    <a:pt x="1035" y="1074"/>
                  </a:lnTo>
                  <a:lnTo>
                    <a:pt x="1038" y="1072"/>
                  </a:lnTo>
                  <a:lnTo>
                    <a:pt x="1038" y="1070"/>
                  </a:lnTo>
                  <a:lnTo>
                    <a:pt x="1038" y="1067"/>
                  </a:lnTo>
                  <a:lnTo>
                    <a:pt x="1040" y="1063"/>
                  </a:lnTo>
                  <a:lnTo>
                    <a:pt x="1038" y="1060"/>
                  </a:lnTo>
                  <a:lnTo>
                    <a:pt x="1038" y="1058"/>
                  </a:lnTo>
                  <a:lnTo>
                    <a:pt x="1033" y="1053"/>
                  </a:lnTo>
                  <a:lnTo>
                    <a:pt x="1031" y="1046"/>
                  </a:lnTo>
                  <a:lnTo>
                    <a:pt x="1028" y="1044"/>
                  </a:lnTo>
                  <a:lnTo>
                    <a:pt x="1028" y="1044"/>
                  </a:lnTo>
                  <a:lnTo>
                    <a:pt x="1024" y="1044"/>
                  </a:lnTo>
                  <a:lnTo>
                    <a:pt x="1021" y="1041"/>
                  </a:lnTo>
                  <a:lnTo>
                    <a:pt x="1021" y="1041"/>
                  </a:lnTo>
                  <a:lnTo>
                    <a:pt x="1021" y="1041"/>
                  </a:lnTo>
                  <a:lnTo>
                    <a:pt x="1019" y="1039"/>
                  </a:lnTo>
                  <a:lnTo>
                    <a:pt x="1019" y="1037"/>
                  </a:lnTo>
                  <a:lnTo>
                    <a:pt x="1017" y="1034"/>
                  </a:lnTo>
                  <a:lnTo>
                    <a:pt x="1017" y="1032"/>
                  </a:lnTo>
                  <a:lnTo>
                    <a:pt x="1014" y="1029"/>
                  </a:lnTo>
                  <a:lnTo>
                    <a:pt x="1014" y="1027"/>
                  </a:lnTo>
                  <a:lnTo>
                    <a:pt x="1014" y="1027"/>
                  </a:lnTo>
                  <a:lnTo>
                    <a:pt x="1012" y="1029"/>
                  </a:lnTo>
                  <a:lnTo>
                    <a:pt x="1012" y="1029"/>
                  </a:lnTo>
                  <a:lnTo>
                    <a:pt x="1012" y="1034"/>
                  </a:lnTo>
                  <a:lnTo>
                    <a:pt x="1009" y="1034"/>
                  </a:lnTo>
                  <a:lnTo>
                    <a:pt x="1009" y="1037"/>
                  </a:lnTo>
                  <a:lnTo>
                    <a:pt x="1007" y="1037"/>
                  </a:lnTo>
                  <a:lnTo>
                    <a:pt x="1007" y="1039"/>
                  </a:lnTo>
                  <a:lnTo>
                    <a:pt x="1002" y="1039"/>
                  </a:lnTo>
                  <a:lnTo>
                    <a:pt x="1002" y="1039"/>
                  </a:lnTo>
                  <a:lnTo>
                    <a:pt x="1000" y="1039"/>
                  </a:lnTo>
                  <a:lnTo>
                    <a:pt x="1000" y="1041"/>
                  </a:lnTo>
                  <a:lnTo>
                    <a:pt x="1000" y="1041"/>
                  </a:lnTo>
                  <a:lnTo>
                    <a:pt x="1000" y="1046"/>
                  </a:lnTo>
                  <a:lnTo>
                    <a:pt x="998" y="1046"/>
                  </a:lnTo>
                  <a:lnTo>
                    <a:pt x="998" y="1048"/>
                  </a:lnTo>
                  <a:lnTo>
                    <a:pt x="993" y="1060"/>
                  </a:lnTo>
                  <a:lnTo>
                    <a:pt x="991" y="1060"/>
                  </a:lnTo>
                  <a:lnTo>
                    <a:pt x="991" y="1060"/>
                  </a:lnTo>
                  <a:lnTo>
                    <a:pt x="988" y="1060"/>
                  </a:lnTo>
                  <a:lnTo>
                    <a:pt x="986" y="1055"/>
                  </a:lnTo>
                  <a:lnTo>
                    <a:pt x="983" y="1053"/>
                  </a:lnTo>
                  <a:lnTo>
                    <a:pt x="979" y="1051"/>
                  </a:lnTo>
                  <a:lnTo>
                    <a:pt x="976" y="1051"/>
                  </a:lnTo>
                  <a:lnTo>
                    <a:pt x="974" y="1046"/>
                  </a:lnTo>
                  <a:lnTo>
                    <a:pt x="972" y="1044"/>
                  </a:lnTo>
                  <a:lnTo>
                    <a:pt x="972" y="1044"/>
                  </a:lnTo>
                  <a:lnTo>
                    <a:pt x="962" y="1039"/>
                  </a:lnTo>
                  <a:lnTo>
                    <a:pt x="960" y="1037"/>
                  </a:lnTo>
                  <a:lnTo>
                    <a:pt x="957" y="1037"/>
                  </a:lnTo>
                  <a:lnTo>
                    <a:pt x="955" y="1034"/>
                  </a:lnTo>
                  <a:lnTo>
                    <a:pt x="955" y="1032"/>
                  </a:lnTo>
                  <a:lnTo>
                    <a:pt x="953" y="1032"/>
                  </a:lnTo>
                  <a:lnTo>
                    <a:pt x="950" y="1032"/>
                  </a:lnTo>
                  <a:lnTo>
                    <a:pt x="948" y="1029"/>
                  </a:lnTo>
                  <a:lnTo>
                    <a:pt x="948" y="1029"/>
                  </a:lnTo>
                  <a:lnTo>
                    <a:pt x="946" y="1027"/>
                  </a:lnTo>
                  <a:lnTo>
                    <a:pt x="946" y="1020"/>
                  </a:lnTo>
                  <a:lnTo>
                    <a:pt x="946" y="1018"/>
                  </a:lnTo>
                  <a:lnTo>
                    <a:pt x="946" y="1013"/>
                  </a:lnTo>
                  <a:lnTo>
                    <a:pt x="943" y="1011"/>
                  </a:lnTo>
                  <a:lnTo>
                    <a:pt x="934" y="1001"/>
                  </a:lnTo>
                  <a:lnTo>
                    <a:pt x="931" y="999"/>
                  </a:lnTo>
                  <a:lnTo>
                    <a:pt x="927" y="996"/>
                  </a:lnTo>
                  <a:lnTo>
                    <a:pt x="915" y="987"/>
                  </a:lnTo>
                  <a:lnTo>
                    <a:pt x="910" y="982"/>
                  </a:lnTo>
                  <a:lnTo>
                    <a:pt x="910" y="980"/>
                  </a:lnTo>
                  <a:lnTo>
                    <a:pt x="908" y="977"/>
                  </a:lnTo>
                  <a:lnTo>
                    <a:pt x="908" y="970"/>
                  </a:lnTo>
                  <a:lnTo>
                    <a:pt x="908" y="968"/>
                  </a:lnTo>
                  <a:lnTo>
                    <a:pt x="905" y="963"/>
                  </a:lnTo>
                  <a:lnTo>
                    <a:pt x="905" y="963"/>
                  </a:lnTo>
                  <a:lnTo>
                    <a:pt x="905" y="961"/>
                  </a:lnTo>
                  <a:lnTo>
                    <a:pt x="905" y="956"/>
                  </a:lnTo>
                  <a:lnTo>
                    <a:pt x="905" y="954"/>
                  </a:lnTo>
                  <a:lnTo>
                    <a:pt x="905" y="951"/>
                  </a:lnTo>
                  <a:lnTo>
                    <a:pt x="905" y="947"/>
                  </a:lnTo>
                  <a:lnTo>
                    <a:pt x="905" y="944"/>
                  </a:lnTo>
                  <a:lnTo>
                    <a:pt x="905" y="942"/>
                  </a:lnTo>
                  <a:lnTo>
                    <a:pt x="905" y="940"/>
                  </a:lnTo>
                  <a:lnTo>
                    <a:pt x="905" y="935"/>
                  </a:lnTo>
                  <a:lnTo>
                    <a:pt x="905" y="935"/>
                  </a:lnTo>
                  <a:lnTo>
                    <a:pt x="905" y="935"/>
                  </a:lnTo>
                  <a:lnTo>
                    <a:pt x="903" y="932"/>
                  </a:lnTo>
                  <a:lnTo>
                    <a:pt x="903" y="930"/>
                  </a:lnTo>
                  <a:lnTo>
                    <a:pt x="901" y="930"/>
                  </a:lnTo>
                  <a:lnTo>
                    <a:pt x="901" y="923"/>
                  </a:lnTo>
                  <a:lnTo>
                    <a:pt x="901" y="921"/>
                  </a:lnTo>
                  <a:lnTo>
                    <a:pt x="901" y="921"/>
                  </a:lnTo>
                  <a:lnTo>
                    <a:pt x="898" y="918"/>
                  </a:lnTo>
                  <a:lnTo>
                    <a:pt x="898" y="918"/>
                  </a:lnTo>
                  <a:lnTo>
                    <a:pt x="898" y="916"/>
                  </a:lnTo>
                  <a:lnTo>
                    <a:pt x="898" y="916"/>
                  </a:lnTo>
                  <a:lnTo>
                    <a:pt x="898" y="914"/>
                  </a:lnTo>
                  <a:lnTo>
                    <a:pt x="901" y="914"/>
                  </a:lnTo>
                  <a:lnTo>
                    <a:pt x="901" y="914"/>
                  </a:lnTo>
                  <a:lnTo>
                    <a:pt x="901" y="914"/>
                  </a:lnTo>
                  <a:lnTo>
                    <a:pt x="901" y="911"/>
                  </a:lnTo>
                  <a:lnTo>
                    <a:pt x="901" y="911"/>
                  </a:lnTo>
                  <a:lnTo>
                    <a:pt x="901" y="909"/>
                  </a:lnTo>
                  <a:lnTo>
                    <a:pt x="896" y="899"/>
                  </a:lnTo>
                  <a:lnTo>
                    <a:pt x="887" y="883"/>
                  </a:lnTo>
                  <a:lnTo>
                    <a:pt x="884" y="880"/>
                  </a:lnTo>
                  <a:lnTo>
                    <a:pt x="884" y="880"/>
                  </a:lnTo>
                  <a:lnTo>
                    <a:pt x="882" y="878"/>
                  </a:lnTo>
                  <a:lnTo>
                    <a:pt x="879" y="878"/>
                  </a:lnTo>
                  <a:lnTo>
                    <a:pt x="879" y="878"/>
                  </a:lnTo>
                  <a:lnTo>
                    <a:pt x="872" y="878"/>
                  </a:lnTo>
                  <a:lnTo>
                    <a:pt x="870" y="878"/>
                  </a:lnTo>
                  <a:lnTo>
                    <a:pt x="868" y="876"/>
                  </a:lnTo>
                  <a:lnTo>
                    <a:pt x="868" y="876"/>
                  </a:lnTo>
                  <a:lnTo>
                    <a:pt x="868" y="873"/>
                  </a:lnTo>
                  <a:lnTo>
                    <a:pt x="868" y="873"/>
                  </a:lnTo>
                  <a:lnTo>
                    <a:pt x="868" y="871"/>
                  </a:lnTo>
                  <a:lnTo>
                    <a:pt x="868" y="871"/>
                  </a:lnTo>
                  <a:lnTo>
                    <a:pt x="868" y="869"/>
                  </a:lnTo>
                  <a:lnTo>
                    <a:pt x="868" y="866"/>
                  </a:lnTo>
                  <a:lnTo>
                    <a:pt x="865" y="864"/>
                  </a:lnTo>
                  <a:lnTo>
                    <a:pt x="863" y="861"/>
                  </a:lnTo>
                  <a:lnTo>
                    <a:pt x="844" y="854"/>
                  </a:lnTo>
                  <a:lnTo>
                    <a:pt x="844" y="854"/>
                  </a:lnTo>
                  <a:lnTo>
                    <a:pt x="842" y="854"/>
                  </a:lnTo>
                  <a:lnTo>
                    <a:pt x="842" y="854"/>
                  </a:lnTo>
                  <a:lnTo>
                    <a:pt x="839" y="854"/>
                  </a:lnTo>
                  <a:lnTo>
                    <a:pt x="834" y="857"/>
                  </a:lnTo>
                  <a:lnTo>
                    <a:pt x="825" y="859"/>
                  </a:lnTo>
                  <a:lnTo>
                    <a:pt x="820" y="859"/>
                  </a:lnTo>
                  <a:lnTo>
                    <a:pt x="813" y="859"/>
                  </a:lnTo>
                  <a:lnTo>
                    <a:pt x="813" y="859"/>
                  </a:lnTo>
                  <a:lnTo>
                    <a:pt x="811" y="857"/>
                  </a:lnTo>
                  <a:lnTo>
                    <a:pt x="811" y="857"/>
                  </a:lnTo>
                  <a:lnTo>
                    <a:pt x="813" y="854"/>
                  </a:lnTo>
                  <a:lnTo>
                    <a:pt x="813" y="850"/>
                  </a:lnTo>
                  <a:lnTo>
                    <a:pt x="813" y="847"/>
                  </a:lnTo>
                  <a:lnTo>
                    <a:pt x="813" y="845"/>
                  </a:lnTo>
                  <a:lnTo>
                    <a:pt x="813" y="843"/>
                  </a:lnTo>
                  <a:lnTo>
                    <a:pt x="811" y="840"/>
                  </a:lnTo>
                  <a:lnTo>
                    <a:pt x="811" y="838"/>
                  </a:lnTo>
                  <a:lnTo>
                    <a:pt x="806" y="838"/>
                  </a:lnTo>
                  <a:lnTo>
                    <a:pt x="806" y="838"/>
                  </a:lnTo>
                  <a:lnTo>
                    <a:pt x="804" y="838"/>
                  </a:lnTo>
                  <a:lnTo>
                    <a:pt x="804" y="838"/>
                  </a:lnTo>
                  <a:lnTo>
                    <a:pt x="804" y="838"/>
                  </a:lnTo>
                  <a:lnTo>
                    <a:pt x="804" y="840"/>
                  </a:lnTo>
                  <a:lnTo>
                    <a:pt x="804" y="843"/>
                  </a:lnTo>
                  <a:lnTo>
                    <a:pt x="801" y="845"/>
                  </a:lnTo>
                  <a:lnTo>
                    <a:pt x="799" y="845"/>
                  </a:lnTo>
                  <a:lnTo>
                    <a:pt x="782" y="847"/>
                  </a:lnTo>
                  <a:lnTo>
                    <a:pt x="778" y="847"/>
                  </a:lnTo>
                  <a:lnTo>
                    <a:pt x="775" y="847"/>
                  </a:lnTo>
                  <a:lnTo>
                    <a:pt x="773" y="847"/>
                  </a:lnTo>
                  <a:lnTo>
                    <a:pt x="773" y="847"/>
                  </a:lnTo>
                  <a:lnTo>
                    <a:pt x="771" y="850"/>
                  </a:lnTo>
                  <a:lnTo>
                    <a:pt x="771" y="852"/>
                  </a:lnTo>
                  <a:lnTo>
                    <a:pt x="771" y="854"/>
                  </a:lnTo>
                  <a:lnTo>
                    <a:pt x="771" y="859"/>
                  </a:lnTo>
                  <a:lnTo>
                    <a:pt x="773" y="861"/>
                  </a:lnTo>
                  <a:lnTo>
                    <a:pt x="771" y="864"/>
                  </a:lnTo>
                  <a:lnTo>
                    <a:pt x="771" y="871"/>
                  </a:lnTo>
                  <a:lnTo>
                    <a:pt x="768" y="876"/>
                  </a:lnTo>
                  <a:lnTo>
                    <a:pt x="768" y="878"/>
                  </a:lnTo>
                  <a:lnTo>
                    <a:pt x="768" y="878"/>
                  </a:lnTo>
                  <a:lnTo>
                    <a:pt x="768" y="880"/>
                  </a:lnTo>
                  <a:lnTo>
                    <a:pt x="768" y="883"/>
                  </a:lnTo>
                  <a:lnTo>
                    <a:pt x="771" y="885"/>
                  </a:lnTo>
                  <a:lnTo>
                    <a:pt x="771" y="885"/>
                  </a:lnTo>
                  <a:lnTo>
                    <a:pt x="773" y="885"/>
                  </a:lnTo>
                  <a:lnTo>
                    <a:pt x="775" y="887"/>
                  </a:lnTo>
                  <a:lnTo>
                    <a:pt x="775" y="890"/>
                  </a:lnTo>
                  <a:lnTo>
                    <a:pt x="775" y="892"/>
                  </a:lnTo>
                  <a:lnTo>
                    <a:pt x="775" y="897"/>
                  </a:lnTo>
                  <a:lnTo>
                    <a:pt x="775" y="899"/>
                  </a:lnTo>
                  <a:lnTo>
                    <a:pt x="775" y="899"/>
                  </a:lnTo>
                  <a:lnTo>
                    <a:pt x="775" y="902"/>
                  </a:lnTo>
                  <a:lnTo>
                    <a:pt x="778" y="904"/>
                  </a:lnTo>
                  <a:lnTo>
                    <a:pt x="778" y="904"/>
                  </a:lnTo>
                  <a:lnTo>
                    <a:pt x="780" y="906"/>
                  </a:lnTo>
                  <a:lnTo>
                    <a:pt x="782" y="906"/>
                  </a:lnTo>
                  <a:lnTo>
                    <a:pt x="787" y="909"/>
                  </a:lnTo>
                  <a:lnTo>
                    <a:pt x="787" y="909"/>
                  </a:lnTo>
                  <a:lnTo>
                    <a:pt x="787" y="909"/>
                  </a:lnTo>
                  <a:lnTo>
                    <a:pt x="787" y="911"/>
                  </a:lnTo>
                  <a:lnTo>
                    <a:pt x="790" y="911"/>
                  </a:lnTo>
                  <a:lnTo>
                    <a:pt x="790" y="914"/>
                  </a:lnTo>
                  <a:lnTo>
                    <a:pt x="797" y="916"/>
                  </a:lnTo>
                  <a:lnTo>
                    <a:pt x="797" y="916"/>
                  </a:lnTo>
                  <a:lnTo>
                    <a:pt x="797" y="918"/>
                  </a:lnTo>
                  <a:lnTo>
                    <a:pt x="797" y="918"/>
                  </a:lnTo>
                  <a:lnTo>
                    <a:pt x="797" y="918"/>
                  </a:lnTo>
                  <a:lnTo>
                    <a:pt x="797" y="921"/>
                  </a:lnTo>
                  <a:lnTo>
                    <a:pt x="794" y="921"/>
                  </a:lnTo>
                  <a:lnTo>
                    <a:pt x="792" y="923"/>
                  </a:lnTo>
                  <a:lnTo>
                    <a:pt x="792" y="923"/>
                  </a:lnTo>
                  <a:lnTo>
                    <a:pt x="790" y="923"/>
                  </a:lnTo>
                  <a:lnTo>
                    <a:pt x="787" y="923"/>
                  </a:lnTo>
                  <a:lnTo>
                    <a:pt x="785" y="923"/>
                  </a:lnTo>
                  <a:lnTo>
                    <a:pt x="782" y="923"/>
                  </a:lnTo>
                  <a:lnTo>
                    <a:pt x="782" y="925"/>
                  </a:lnTo>
                  <a:lnTo>
                    <a:pt x="778" y="928"/>
                  </a:lnTo>
                  <a:lnTo>
                    <a:pt x="778" y="930"/>
                  </a:lnTo>
                  <a:lnTo>
                    <a:pt x="768" y="937"/>
                  </a:lnTo>
                  <a:lnTo>
                    <a:pt x="766" y="937"/>
                  </a:lnTo>
                  <a:lnTo>
                    <a:pt x="766" y="940"/>
                  </a:lnTo>
                  <a:lnTo>
                    <a:pt x="764" y="942"/>
                  </a:lnTo>
                  <a:lnTo>
                    <a:pt x="764" y="944"/>
                  </a:lnTo>
                  <a:lnTo>
                    <a:pt x="764" y="947"/>
                  </a:lnTo>
                  <a:lnTo>
                    <a:pt x="764" y="949"/>
                  </a:lnTo>
                  <a:lnTo>
                    <a:pt x="764" y="954"/>
                  </a:lnTo>
                  <a:lnTo>
                    <a:pt x="764" y="954"/>
                  </a:lnTo>
                  <a:lnTo>
                    <a:pt x="764" y="956"/>
                  </a:lnTo>
                  <a:lnTo>
                    <a:pt x="764" y="958"/>
                  </a:lnTo>
                  <a:lnTo>
                    <a:pt x="761" y="961"/>
                  </a:lnTo>
                  <a:lnTo>
                    <a:pt x="761" y="961"/>
                  </a:lnTo>
                  <a:lnTo>
                    <a:pt x="761" y="963"/>
                  </a:lnTo>
                  <a:lnTo>
                    <a:pt x="759" y="963"/>
                  </a:lnTo>
                  <a:lnTo>
                    <a:pt x="759" y="963"/>
                  </a:lnTo>
                  <a:lnTo>
                    <a:pt x="752" y="963"/>
                  </a:lnTo>
                  <a:lnTo>
                    <a:pt x="749" y="966"/>
                  </a:lnTo>
                  <a:lnTo>
                    <a:pt x="747" y="966"/>
                  </a:lnTo>
                  <a:lnTo>
                    <a:pt x="747" y="968"/>
                  </a:lnTo>
                  <a:lnTo>
                    <a:pt x="745" y="970"/>
                  </a:lnTo>
                  <a:lnTo>
                    <a:pt x="745" y="970"/>
                  </a:lnTo>
                  <a:lnTo>
                    <a:pt x="745" y="970"/>
                  </a:lnTo>
                  <a:lnTo>
                    <a:pt x="745" y="973"/>
                  </a:lnTo>
                  <a:lnTo>
                    <a:pt x="745" y="977"/>
                  </a:lnTo>
                  <a:lnTo>
                    <a:pt x="742" y="987"/>
                  </a:lnTo>
                  <a:lnTo>
                    <a:pt x="742" y="989"/>
                  </a:lnTo>
                  <a:lnTo>
                    <a:pt x="747" y="996"/>
                  </a:lnTo>
                  <a:lnTo>
                    <a:pt x="747" y="996"/>
                  </a:lnTo>
                  <a:lnTo>
                    <a:pt x="745" y="999"/>
                  </a:lnTo>
                  <a:lnTo>
                    <a:pt x="745" y="999"/>
                  </a:lnTo>
                  <a:lnTo>
                    <a:pt x="747" y="999"/>
                  </a:lnTo>
                  <a:lnTo>
                    <a:pt x="747" y="1001"/>
                  </a:lnTo>
                  <a:lnTo>
                    <a:pt x="749" y="1003"/>
                  </a:lnTo>
                  <a:lnTo>
                    <a:pt x="756" y="1013"/>
                  </a:lnTo>
                  <a:lnTo>
                    <a:pt x="759" y="1013"/>
                  </a:lnTo>
                  <a:lnTo>
                    <a:pt x="759" y="1013"/>
                  </a:lnTo>
                  <a:lnTo>
                    <a:pt x="761" y="1013"/>
                  </a:lnTo>
                  <a:lnTo>
                    <a:pt x="761" y="1015"/>
                  </a:lnTo>
                  <a:lnTo>
                    <a:pt x="761" y="1015"/>
                  </a:lnTo>
                  <a:lnTo>
                    <a:pt x="764" y="1018"/>
                  </a:lnTo>
                  <a:lnTo>
                    <a:pt x="764" y="1020"/>
                  </a:lnTo>
                  <a:lnTo>
                    <a:pt x="766" y="1025"/>
                  </a:lnTo>
                  <a:lnTo>
                    <a:pt x="771" y="1027"/>
                  </a:lnTo>
                  <a:lnTo>
                    <a:pt x="771" y="1029"/>
                  </a:lnTo>
                  <a:lnTo>
                    <a:pt x="768" y="1032"/>
                  </a:lnTo>
                  <a:lnTo>
                    <a:pt x="768" y="1032"/>
                  </a:lnTo>
                  <a:lnTo>
                    <a:pt x="768" y="1032"/>
                  </a:lnTo>
                  <a:lnTo>
                    <a:pt x="768" y="1032"/>
                  </a:lnTo>
                  <a:lnTo>
                    <a:pt x="766" y="1032"/>
                  </a:lnTo>
                  <a:lnTo>
                    <a:pt x="766" y="1034"/>
                  </a:lnTo>
                  <a:lnTo>
                    <a:pt x="764" y="1034"/>
                  </a:lnTo>
                  <a:lnTo>
                    <a:pt x="764" y="1037"/>
                  </a:lnTo>
                  <a:lnTo>
                    <a:pt x="764" y="1037"/>
                  </a:lnTo>
                  <a:lnTo>
                    <a:pt x="761" y="1039"/>
                  </a:lnTo>
                  <a:lnTo>
                    <a:pt x="759" y="1039"/>
                  </a:lnTo>
                  <a:lnTo>
                    <a:pt x="759" y="1037"/>
                  </a:lnTo>
                  <a:lnTo>
                    <a:pt x="759" y="1037"/>
                  </a:lnTo>
                  <a:lnTo>
                    <a:pt x="756" y="1032"/>
                  </a:lnTo>
                  <a:lnTo>
                    <a:pt x="754" y="1032"/>
                  </a:lnTo>
                  <a:lnTo>
                    <a:pt x="754" y="1032"/>
                  </a:lnTo>
                  <a:lnTo>
                    <a:pt x="747" y="1029"/>
                  </a:lnTo>
                  <a:lnTo>
                    <a:pt x="738" y="1022"/>
                  </a:lnTo>
                  <a:lnTo>
                    <a:pt x="735" y="1022"/>
                  </a:lnTo>
                  <a:lnTo>
                    <a:pt x="733" y="1022"/>
                  </a:lnTo>
                  <a:lnTo>
                    <a:pt x="733" y="1022"/>
                  </a:lnTo>
                  <a:lnTo>
                    <a:pt x="733" y="1022"/>
                  </a:lnTo>
                  <a:lnTo>
                    <a:pt x="733" y="1025"/>
                  </a:lnTo>
                  <a:lnTo>
                    <a:pt x="730" y="1027"/>
                  </a:lnTo>
                  <a:lnTo>
                    <a:pt x="730" y="1027"/>
                  </a:lnTo>
                  <a:lnTo>
                    <a:pt x="728" y="1029"/>
                  </a:lnTo>
                  <a:lnTo>
                    <a:pt x="728" y="1032"/>
                  </a:lnTo>
                  <a:lnTo>
                    <a:pt x="726" y="1032"/>
                  </a:lnTo>
                  <a:lnTo>
                    <a:pt x="728" y="1034"/>
                  </a:lnTo>
                  <a:lnTo>
                    <a:pt x="728" y="1034"/>
                  </a:lnTo>
                  <a:lnTo>
                    <a:pt x="730" y="1037"/>
                  </a:lnTo>
                  <a:lnTo>
                    <a:pt x="733" y="1037"/>
                  </a:lnTo>
                  <a:lnTo>
                    <a:pt x="733" y="1039"/>
                  </a:lnTo>
                  <a:lnTo>
                    <a:pt x="733" y="1039"/>
                  </a:lnTo>
                  <a:lnTo>
                    <a:pt x="733" y="1041"/>
                  </a:lnTo>
                  <a:lnTo>
                    <a:pt x="728" y="1046"/>
                  </a:lnTo>
                  <a:lnTo>
                    <a:pt x="728" y="1048"/>
                  </a:lnTo>
                  <a:lnTo>
                    <a:pt x="730" y="1051"/>
                  </a:lnTo>
                  <a:lnTo>
                    <a:pt x="730" y="1051"/>
                  </a:lnTo>
                  <a:lnTo>
                    <a:pt x="728" y="1053"/>
                  </a:lnTo>
                  <a:lnTo>
                    <a:pt x="726" y="1053"/>
                  </a:lnTo>
                  <a:lnTo>
                    <a:pt x="723" y="1053"/>
                  </a:lnTo>
                  <a:lnTo>
                    <a:pt x="721" y="1051"/>
                  </a:lnTo>
                  <a:lnTo>
                    <a:pt x="719" y="1051"/>
                  </a:lnTo>
                  <a:lnTo>
                    <a:pt x="716" y="1051"/>
                  </a:lnTo>
                  <a:lnTo>
                    <a:pt x="716" y="1053"/>
                  </a:lnTo>
                  <a:lnTo>
                    <a:pt x="714" y="1058"/>
                  </a:lnTo>
                  <a:lnTo>
                    <a:pt x="712" y="1063"/>
                  </a:lnTo>
                  <a:lnTo>
                    <a:pt x="712" y="1065"/>
                  </a:lnTo>
                  <a:lnTo>
                    <a:pt x="712" y="1065"/>
                  </a:lnTo>
                  <a:lnTo>
                    <a:pt x="712" y="1067"/>
                  </a:lnTo>
                  <a:lnTo>
                    <a:pt x="712" y="1067"/>
                  </a:lnTo>
                  <a:lnTo>
                    <a:pt x="712" y="1067"/>
                  </a:lnTo>
                  <a:lnTo>
                    <a:pt x="712" y="1067"/>
                  </a:lnTo>
                  <a:lnTo>
                    <a:pt x="714" y="1070"/>
                  </a:lnTo>
                  <a:lnTo>
                    <a:pt x="714" y="1070"/>
                  </a:lnTo>
                  <a:lnTo>
                    <a:pt x="712" y="1072"/>
                  </a:lnTo>
                  <a:lnTo>
                    <a:pt x="709" y="1074"/>
                  </a:lnTo>
                  <a:lnTo>
                    <a:pt x="707" y="1074"/>
                  </a:lnTo>
                  <a:lnTo>
                    <a:pt x="707" y="1074"/>
                  </a:lnTo>
                  <a:lnTo>
                    <a:pt x="704" y="1072"/>
                  </a:lnTo>
                  <a:lnTo>
                    <a:pt x="702" y="1072"/>
                  </a:lnTo>
                  <a:lnTo>
                    <a:pt x="702" y="1074"/>
                  </a:lnTo>
                  <a:lnTo>
                    <a:pt x="700" y="1077"/>
                  </a:lnTo>
                  <a:lnTo>
                    <a:pt x="697" y="1077"/>
                  </a:lnTo>
                  <a:lnTo>
                    <a:pt x="695" y="1079"/>
                  </a:lnTo>
                  <a:lnTo>
                    <a:pt x="695" y="1079"/>
                  </a:lnTo>
                  <a:lnTo>
                    <a:pt x="690" y="1077"/>
                  </a:lnTo>
                  <a:lnTo>
                    <a:pt x="683" y="1072"/>
                  </a:lnTo>
                  <a:lnTo>
                    <a:pt x="681" y="1072"/>
                  </a:lnTo>
                  <a:lnTo>
                    <a:pt x="678" y="1072"/>
                  </a:lnTo>
                  <a:lnTo>
                    <a:pt x="674" y="1074"/>
                  </a:lnTo>
                  <a:lnTo>
                    <a:pt x="671" y="1074"/>
                  </a:lnTo>
                  <a:lnTo>
                    <a:pt x="669" y="1074"/>
                  </a:lnTo>
                  <a:lnTo>
                    <a:pt x="669" y="1072"/>
                  </a:lnTo>
                  <a:lnTo>
                    <a:pt x="667" y="1072"/>
                  </a:lnTo>
                  <a:lnTo>
                    <a:pt x="664" y="1072"/>
                  </a:lnTo>
                  <a:lnTo>
                    <a:pt x="660" y="1072"/>
                  </a:lnTo>
                  <a:lnTo>
                    <a:pt x="657" y="1072"/>
                  </a:lnTo>
                  <a:lnTo>
                    <a:pt x="652" y="1072"/>
                  </a:lnTo>
                  <a:lnTo>
                    <a:pt x="652" y="1072"/>
                  </a:lnTo>
                  <a:lnTo>
                    <a:pt x="650" y="1072"/>
                  </a:lnTo>
                  <a:lnTo>
                    <a:pt x="650" y="1072"/>
                  </a:lnTo>
                  <a:lnTo>
                    <a:pt x="652" y="1074"/>
                  </a:lnTo>
                  <a:lnTo>
                    <a:pt x="655" y="1079"/>
                  </a:lnTo>
                  <a:lnTo>
                    <a:pt x="655" y="1081"/>
                  </a:lnTo>
                  <a:lnTo>
                    <a:pt x="655" y="1084"/>
                  </a:lnTo>
                  <a:lnTo>
                    <a:pt x="652" y="1086"/>
                  </a:lnTo>
                  <a:lnTo>
                    <a:pt x="650" y="1089"/>
                  </a:lnTo>
                  <a:lnTo>
                    <a:pt x="648" y="1091"/>
                  </a:lnTo>
                  <a:lnTo>
                    <a:pt x="648" y="1091"/>
                  </a:lnTo>
                  <a:lnTo>
                    <a:pt x="650" y="1093"/>
                  </a:lnTo>
                  <a:lnTo>
                    <a:pt x="650" y="1098"/>
                  </a:lnTo>
                  <a:lnTo>
                    <a:pt x="652" y="1100"/>
                  </a:lnTo>
                  <a:lnTo>
                    <a:pt x="652" y="1103"/>
                  </a:lnTo>
                  <a:lnTo>
                    <a:pt x="650" y="1105"/>
                  </a:lnTo>
                  <a:lnTo>
                    <a:pt x="648" y="1107"/>
                  </a:lnTo>
                  <a:lnTo>
                    <a:pt x="645" y="1110"/>
                  </a:lnTo>
                  <a:lnTo>
                    <a:pt x="645" y="1110"/>
                  </a:lnTo>
                  <a:lnTo>
                    <a:pt x="643" y="1107"/>
                  </a:lnTo>
                  <a:lnTo>
                    <a:pt x="641" y="1105"/>
                  </a:lnTo>
                  <a:lnTo>
                    <a:pt x="636" y="1100"/>
                  </a:lnTo>
                  <a:lnTo>
                    <a:pt x="636" y="1100"/>
                  </a:lnTo>
                  <a:lnTo>
                    <a:pt x="633" y="1098"/>
                  </a:lnTo>
                  <a:lnTo>
                    <a:pt x="631" y="1098"/>
                  </a:lnTo>
                  <a:lnTo>
                    <a:pt x="626" y="1096"/>
                  </a:lnTo>
                  <a:lnTo>
                    <a:pt x="619" y="1091"/>
                  </a:lnTo>
                  <a:lnTo>
                    <a:pt x="617" y="1089"/>
                  </a:lnTo>
                  <a:lnTo>
                    <a:pt x="615" y="1086"/>
                  </a:lnTo>
                  <a:lnTo>
                    <a:pt x="612" y="1084"/>
                  </a:lnTo>
                  <a:lnTo>
                    <a:pt x="610" y="1079"/>
                  </a:lnTo>
                  <a:lnTo>
                    <a:pt x="607" y="1067"/>
                  </a:lnTo>
                  <a:lnTo>
                    <a:pt x="605" y="1065"/>
                  </a:lnTo>
                  <a:lnTo>
                    <a:pt x="600" y="1063"/>
                  </a:lnTo>
                  <a:lnTo>
                    <a:pt x="596" y="1065"/>
                  </a:lnTo>
                  <a:lnTo>
                    <a:pt x="591" y="1065"/>
                  </a:lnTo>
                  <a:lnTo>
                    <a:pt x="591" y="1065"/>
                  </a:lnTo>
                  <a:lnTo>
                    <a:pt x="591" y="1065"/>
                  </a:lnTo>
                  <a:lnTo>
                    <a:pt x="589" y="1067"/>
                  </a:lnTo>
                  <a:lnTo>
                    <a:pt x="589" y="1070"/>
                  </a:lnTo>
                  <a:lnTo>
                    <a:pt x="584" y="1070"/>
                  </a:lnTo>
                  <a:lnTo>
                    <a:pt x="584" y="1074"/>
                  </a:lnTo>
                  <a:lnTo>
                    <a:pt x="584" y="1077"/>
                  </a:lnTo>
                  <a:lnTo>
                    <a:pt x="586" y="1079"/>
                  </a:lnTo>
                  <a:lnTo>
                    <a:pt x="589" y="1081"/>
                  </a:lnTo>
                  <a:lnTo>
                    <a:pt x="589" y="1084"/>
                  </a:lnTo>
                  <a:lnTo>
                    <a:pt x="591" y="1086"/>
                  </a:lnTo>
                  <a:lnTo>
                    <a:pt x="591" y="1089"/>
                  </a:lnTo>
                  <a:lnTo>
                    <a:pt x="591" y="1091"/>
                  </a:lnTo>
                  <a:lnTo>
                    <a:pt x="589" y="1093"/>
                  </a:lnTo>
                  <a:lnTo>
                    <a:pt x="589" y="1096"/>
                  </a:lnTo>
                  <a:lnTo>
                    <a:pt x="586" y="1098"/>
                  </a:lnTo>
                  <a:lnTo>
                    <a:pt x="586" y="1098"/>
                  </a:lnTo>
                  <a:lnTo>
                    <a:pt x="586" y="1100"/>
                  </a:lnTo>
                  <a:lnTo>
                    <a:pt x="586" y="1100"/>
                  </a:lnTo>
                  <a:lnTo>
                    <a:pt x="586" y="1103"/>
                  </a:lnTo>
                  <a:lnTo>
                    <a:pt x="586" y="1105"/>
                  </a:lnTo>
                  <a:lnTo>
                    <a:pt x="586" y="1105"/>
                  </a:lnTo>
                  <a:lnTo>
                    <a:pt x="586" y="1105"/>
                  </a:lnTo>
                  <a:lnTo>
                    <a:pt x="586" y="1107"/>
                  </a:lnTo>
                  <a:lnTo>
                    <a:pt x="584" y="1110"/>
                  </a:lnTo>
                  <a:lnTo>
                    <a:pt x="581" y="1110"/>
                  </a:lnTo>
                  <a:lnTo>
                    <a:pt x="579" y="1107"/>
                  </a:lnTo>
                  <a:lnTo>
                    <a:pt x="579" y="1105"/>
                  </a:lnTo>
                  <a:lnTo>
                    <a:pt x="579" y="1105"/>
                  </a:lnTo>
                  <a:lnTo>
                    <a:pt x="579" y="1103"/>
                  </a:lnTo>
                  <a:lnTo>
                    <a:pt x="579" y="1100"/>
                  </a:lnTo>
                  <a:lnTo>
                    <a:pt x="577" y="1098"/>
                  </a:lnTo>
                  <a:lnTo>
                    <a:pt x="577" y="1096"/>
                  </a:lnTo>
                  <a:lnTo>
                    <a:pt x="577" y="1093"/>
                  </a:lnTo>
                  <a:lnTo>
                    <a:pt x="577" y="1091"/>
                  </a:lnTo>
                  <a:lnTo>
                    <a:pt x="577" y="1089"/>
                  </a:lnTo>
                  <a:lnTo>
                    <a:pt x="577" y="1086"/>
                  </a:lnTo>
                  <a:lnTo>
                    <a:pt x="577" y="1084"/>
                  </a:lnTo>
                  <a:lnTo>
                    <a:pt x="574" y="1084"/>
                  </a:lnTo>
                  <a:lnTo>
                    <a:pt x="572" y="1081"/>
                  </a:lnTo>
                  <a:lnTo>
                    <a:pt x="572" y="1081"/>
                  </a:lnTo>
                  <a:lnTo>
                    <a:pt x="570" y="1079"/>
                  </a:lnTo>
                  <a:lnTo>
                    <a:pt x="560" y="1079"/>
                  </a:lnTo>
                  <a:lnTo>
                    <a:pt x="555" y="1077"/>
                  </a:lnTo>
                  <a:lnTo>
                    <a:pt x="551" y="1074"/>
                  </a:lnTo>
                  <a:lnTo>
                    <a:pt x="548" y="1074"/>
                  </a:lnTo>
                  <a:lnTo>
                    <a:pt x="546" y="1074"/>
                  </a:lnTo>
                  <a:lnTo>
                    <a:pt x="544" y="1074"/>
                  </a:lnTo>
                  <a:lnTo>
                    <a:pt x="544" y="1074"/>
                  </a:lnTo>
                  <a:lnTo>
                    <a:pt x="541" y="1074"/>
                  </a:lnTo>
                  <a:lnTo>
                    <a:pt x="541" y="1072"/>
                  </a:lnTo>
                  <a:lnTo>
                    <a:pt x="541" y="1070"/>
                  </a:lnTo>
                  <a:lnTo>
                    <a:pt x="539" y="1067"/>
                  </a:lnTo>
                  <a:lnTo>
                    <a:pt x="539" y="1067"/>
                  </a:lnTo>
                  <a:lnTo>
                    <a:pt x="529" y="1063"/>
                  </a:lnTo>
                  <a:lnTo>
                    <a:pt x="527" y="1060"/>
                  </a:lnTo>
                  <a:lnTo>
                    <a:pt x="525" y="1060"/>
                  </a:lnTo>
                  <a:lnTo>
                    <a:pt x="520" y="1060"/>
                  </a:lnTo>
                  <a:lnTo>
                    <a:pt x="518" y="1060"/>
                  </a:lnTo>
                  <a:lnTo>
                    <a:pt x="515" y="1060"/>
                  </a:lnTo>
                  <a:lnTo>
                    <a:pt x="513" y="1060"/>
                  </a:lnTo>
                  <a:lnTo>
                    <a:pt x="513" y="1058"/>
                  </a:lnTo>
                  <a:lnTo>
                    <a:pt x="511" y="1053"/>
                  </a:lnTo>
                  <a:lnTo>
                    <a:pt x="508" y="1048"/>
                  </a:lnTo>
                  <a:lnTo>
                    <a:pt x="506" y="1046"/>
                  </a:lnTo>
                  <a:lnTo>
                    <a:pt x="506" y="1046"/>
                  </a:lnTo>
                  <a:lnTo>
                    <a:pt x="506" y="1044"/>
                  </a:lnTo>
                  <a:lnTo>
                    <a:pt x="508" y="1037"/>
                  </a:lnTo>
                  <a:lnTo>
                    <a:pt x="508" y="1034"/>
                  </a:lnTo>
                  <a:lnTo>
                    <a:pt x="506" y="1027"/>
                  </a:lnTo>
                  <a:lnTo>
                    <a:pt x="506" y="1025"/>
                  </a:lnTo>
                  <a:lnTo>
                    <a:pt x="506" y="1025"/>
                  </a:lnTo>
                  <a:lnTo>
                    <a:pt x="508" y="1022"/>
                  </a:lnTo>
                  <a:lnTo>
                    <a:pt x="508" y="1022"/>
                  </a:lnTo>
                  <a:lnTo>
                    <a:pt x="508" y="1022"/>
                  </a:lnTo>
                  <a:lnTo>
                    <a:pt x="513" y="1022"/>
                  </a:lnTo>
                  <a:lnTo>
                    <a:pt x="515" y="1022"/>
                  </a:lnTo>
                  <a:lnTo>
                    <a:pt x="515" y="1022"/>
                  </a:lnTo>
                  <a:lnTo>
                    <a:pt x="515" y="1020"/>
                  </a:lnTo>
                  <a:lnTo>
                    <a:pt x="515" y="1020"/>
                  </a:lnTo>
                  <a:lnTo>
                    <a:pt x="513" y="1018"/>
                  </a:lnTo>
                  <a:lnTo>
                    <a:pt x="513" y="1018"/>
                  </a:lnTo>
                  <a:lnTo>
                    <a:pt x="513" y="1015"/>
                  </a:lnTo>
                  <a:lnTo>
                    <a:pt x="515" y="1015"/>
                  </a:lnTo>
                  <a:lnTo>
                    <a:pt x="515" y="1013"/>
                  </a:lnTo>
                  <a:lnTo>
                    <a:pt x="518" y="1013"/>
                  </a:lnTo>
                  <a:lnTo>
                    <a:pt x="518" y="1011"/>
                  </a:lnTo>
                  <a:lnTo>
                    <a:pt x="518" y="1011"/>
                  </a:lnTo>
                  <a:lnTo>
                    <a:pt x="515" y="1008"/>
                  </a:lnTo>
                  <a:lnTo>
                    <a:pt x="515" y="1008"/>
                  </a:lnTo>
                  <a:lnTo>
                    <a:pt x="518" y="1003"/>
                  </a:lnTo>
                  <a:lnTo>
                    <a:pt x="515" y="1001"/>
                  </a:lnTo>
                  <a:lnTo>
                    <a:pt x="515" y="1001"/>
                  </a:lnTo>
                  <a:lnTo>
                    <a:pt x="511" y="999"/>
                  </a:lnTo>
                  <a:lnTo>
                    <a:pt x="508" y="996"/>
                  </a:lnTo>
                  <a:lnTo>
                    <a:pt x="508" y="994"/>
                  </a:lnTo>
                  <a:lnTo>
                    <a:pt x="506" y="994"/>
                  </a:lnTo>
                  <a:lnTo>
                    <a:pt x="506" y="989"/>
                  </a:lnTo>
                  <a:lnTo>
                    <a:pt x="506" y="989"/>
                  </a:lnTo>
                  <a:lnTo>
                    <a:pt x="506" y="987"/>
                  </a:lnTo>
                  <a:lnTo>
                    <a:pt x="503" y="987"/>
                  </a:lnTo>
                  <a:lnTo>
                    <a:pt x="489" y="982"/>
                  </a:lnTo>
                  <a:lnTo>
                    <a:pt x="485" y="980"/>
                  </a:lnTo>
                  <a:lnTo>
                    <a:pt x="485" y="977"/>
                  </a:lnTo>
                  <a:lnTo>
                    <a:pt x="480" y="970"/>
                  </a:lnTo>
                  <a:lnTo>
                    <a:pt x="475" y="968"/>
                  </a:lnTo>
                  <a:lnTo>
                    <a:pt x="475" y="966"/>
                  </a:lnTo>
                  <a:lnTo>
                    <a:pt x="475" y="966"/>
                  </a:lnTo>
                  <a:lnTo>
                    <a:pt x="475" y="963"/>
                  </a:lnTo>
                  <a:lnTo>
                    <a:pt x="475" y="963"/>
                  </a:lnTo>
                  <a:lnTo>
                    <a:pt x="475" y="961"/>
                  </a:lnTo>
                  <a:lnTo>
                    <a:pt x="477" y="951"/>
                  </a:lnTo>
                  <a:lnTo>
                    <a:pt x="477" y="951"/>
                  </a:lnTo>
                  <a:lnTo>
                    <a:pt x="477" y="949"/>
                  </a:lnTo>
                  <a:lnTo>
                    <a:pt x="475" y="949"/>
                  </a:lnTo>
                  <a:lnTo>
                    <a:pt x="475" y="947"/>
                  </a:lnTo>
                  <a:lnTo>
                    <a:pt x="470" y="940"/>
                  </a:lnTo>
                  <a:lnTo>
                    <a:pt x="461" y="932"/>
                  </a:lnTo>
                  <a:lnTo>
                    <a:pt x="461" y="930"/>
                  </a:lnTo>
                  <a:lnTo>
                    <a:pt x="459" y="930"/>
                  </a:lnTo>
                  <a:lnTo>
                    <a:pt x="459" y="925"/>
                  </a:lnTo>
                  <a:lnTo>
                    <a:pt x="459" y="923"/>
                  </a:lnTo>
                  <a:lnTo>
                    <a:pt x="459" y="923"/>
                  </a:lnTo>
                  <a:lnTo>
                    <a:pt x="456" y="921"/>
                  </a:lnTo>
                  <a:lnTo>
                    <a:pt x="454" y="918"/>
                  </a:lnTo>
                  <a:lnTo>
                    <a:pt x="454" y="916"/>
                  </a:lnTo>
                  <a:lnTo>
                    <a:pt x="451" y="911"/>
                  </a:lnTo>
                  <a:lnTo>
                    <a:pt x="451" y="909"/>
                  </a:lnTo>
                  <a:lnTo>
                    <a:pt x="449" y="909"/>
                  </a:lnTo>
                  <a:lnTo>
                    <a:pt x="447" y="909"/>
                  </a:lnTo>
                  <a:lnTo>
                    <a:pt x="444" y="909"/>
                  </a:lnTo>
                  <a:lnTo>
                    <a:pt x="442" y="911"/>
                  </a:lnTo>
                  <a:lnTo>
                    <a:pt x="440" y="911"/>
                  </a:lnTo>
                  <a:lnTo>
                    <a:pt x="437" y="911"/>
                  </a:lnTo>
                  <a:lnTo>
                    <a:pt x="433" y="911"/>
                  </a:lnTo>
                  <a:lnTo>
                    <a:pt x="430" y="911"/>
                  </a:lnTo>
                  <a:lnTo>
                    <a:pt x="428" y="914"/>
                  </a:lnTo>
                  <a:lnTo>
                    <a:pt x="428" y="914"/>
                  </a:lnTo>
                  <a:lnTo>
                    <a:pt x="425" y="911"/>
                  </a:lnTo>
                  <a:lnTo>
                    <a:pt x="425" y="909"/>
                  </a:lnTo>
                  <a:lnTo>
                    <a:pt x="423" y="909"/>
                  </a:lnTo>
                  <a:lnTo>
                    <a:pt x="423" y="909"/>
                  </a:lnTo>
                  <a:lnTo>
                    <a:pt x="421" y="909"/>
                  </a:lnTo>
                  <a:lnTo>
                    <a:pt x="421" y="911"/>
                  </a:lnTo>
                  <a:lnTo>
                    <a:pt x="421" y="911"/>
                  </a:lnTo>
                  <a:lnTo>
                    <a:pt x="418" y="914"/>
                  </a:lnTo>
                  <a:lnTo>
                    <a:pt x="418" y="916"/>
                  </a:lnTo>
                  <a:lnTo>
                    <a:pt x="416" y="916"/>
                  </a:lnTo>
                  <a:lnTo>
                    <a:pt x="404" y="914"/>
                  </a:lnTo>
                  <a:lnTo>
                    <a:pt x="399" y="914"/>
                  </a:lnTo>
                  <a:lnTo>
                    <a:pt x="399" y="914"/>
                  </a:lnTo>
                  <a:lnTo>
                    <a:pt x="397" y="916"/>
                  </a:lnTo>
                  <a:lnTo>
                    <a:pt x="397" y="916"/>
                  </a:lnTo>
                  <a:lnTo>
                    <a:pt x="397" y="916"/>
                  </a:lnTo>
                  <a:lnTo>
                    <a:pt x="395" y="916"/>
                  </a:lnTo>
                  <a:lnTo>
                    <a:pt x="392" y="916"/>
                  </a:lnTo>
                  <a:lnTo>
                    <a:pt x="380" y="914"/>
                  </a:lnTo>
                  <a:lnTo>
                    <a:pt x="376" y="909"/>
                  </a:lnTo>
                  <a:lnTo>
                    <a:pt x="376" y="906"/>
                  </a:lnTo>
                  <a:lnTo>
                    <a:pt x="373" y="906"/>
                  </a:lnTo>
                  <a:lnTo>
                    <a:pt x="373" y="906"/>
                  </a:lnTo>
                  <a:lnTo>
                    <a:pt x="371" y="906"/>
                  </a:lnTo>
                  <a:lnTo>
                    <a:pt x="371" y="906"/>
                  </a:lnTo>
                  <a:lnTo>
                    <a:pt x="369" y="906"/>
                  </a:lnTo>
                  <a:lnTo>
                    <a:pt x="366" y="904"/>
                  </a:lnTo>
                  <a:lnTo>
                    <a:pt x="364" y="902"/>
                  </a:lnTo>
                  <a:lnTo>
                    <a:pt x="364" y="897"/>
                  </a:lnTo>
                  <a:lnTo>
                    <a:pt x="362" y="895"/>
                  </a:lnTo>
                  <a:lnTo>
                    <a:pt x="357" y="892"/>
                  </a:lnTo>
                  <a:lnTo>
                    <a:pt x="347" y="887"/>
                  </a:lnTo>
                  <a:lnTo>
                    <a:pt x="343" y="887"/>
                  </a:lnTo>
                  <a:lnTo>
                    <a:pt x="338" y="887"/>
                  </a:lnTo>
                  <a:lnTo>
                    <a:pt x="336" y="890"/>
                  </a:lnTo>
                  <a:lnTo>
                    <a:pt x="331" y="890"/>
                  </a:lnTo>
                  <a:lnTo>
                    <a:pt x="331" y="890"/>
                  </a:lnTo>
                  <a:lnTo>
                    <a:pt x="328" y="890"/>
                  </a:lnTo>
                  <a:lnTo>
                    <a:pt x="326" y="887"/>
                  </a:lnTo>
                  <a:lnTo>
                    <a:pt x="326" y="885"/>
                  </a:lnTo>
                  <a:lnTo>
                    <a:pt x="326" y="883"/>
                  </a:lnTo>
                  <a:lnTo>
                    <a:pt x="324" y="880"/>
                  </a:lnTo>
                  <a:lnTo>
                    <a:pt x="319" y="880"/>
                  </a:lnTo>
                  <a:lnTo>
                    <a:pt x="319" y="878"/>
                  </a:lnTo>
                  <a:lnTo>
                    <a:pt x="317" y="876"/>
                  </a:lnTo>
                  <a:lnTo>
                    <a:pt x="314" y="871"/>
                  </a:lnTo>
                  <a:lnTo>
                    <a:pt x="307" y="861"/>
                  </a:lnTo>
                  <a:lnTo>
                    <a:pt x="305" y="859"/>
                  </a:lnTo>
                  <a:lnTo>
                    <a:pt x="300" y="859"/>
                  </a:lnTo>
                  <a:lnTo>
                    <a:pt x="293" y="857"/>
                  </a:lnTo>
                  <a:lnTo>
                    <a:pt x="291" y="857"/>
                  </a:lnTo>
                  <a:lnTo>
                    <a:pt x="291" y="857"/>
                  </a:lnTo>
                  <a:lnTo>
                    <a:pt x="288" y="857"/>
                  </a:lnTo>
                  <a:lnTo>
                    <a:pt x="288" y="857"/>
                  </a:lnTo>
                  <a:lnTo>
                    <a:pt x="288" y="854"/>
                  </a:lnTo>
                  <a:lnTo>
                    <a:pt x="286" y="852"/>
                  </a:lnTo>
                  <a:lnTo>
                    <a:pt x="286" y="850"/>
                  </a:lnTo>
                  <a:lnTo>
                    <a:pt x="288" y="847"/>
                  </a:lnTo>
                  <a:lnTo>
                    <a:pt x="288" y="845"/>
                  </a:lnTo>
                  <a:lnTo>
                    <a:pt x="286" y="843"/>
                  </a:lnTo>
                  <a:lnTo>
                    <a:pt x="286" y="843"/>
                  </a:lnTo>
                  <a:lnTo>
                    <a:pt x="279" y="843"/>
                  </a:lnTo>
                  <a:lnTo>
                    <a:pt x="276" y="843"/>
                  </a:lnTo>
                  <a:lnTo>
                    <a:pt x="272" y="840"/>
                  </a:lnTo>
                  <a:lnTo>
                    <a:pt x="260" y="831"/>
                  </a:lnTo>
                  <a:lnTo>
                    <a:pt x="250" y="831"/>
                  </a:lnTo>
                  <a:lnTo>
                    <a:pt x="243" y="826"/>
                  </a:lnTo>
                  <a:lnTo>
                    <a:pt x="241" y="826"/>
                  </a:lnTo>
                  <a:lnTo>
                    <a:pt x="239" y="824"/>
                  </a:lnTo>
                  <a:lnTo>
                    <a:pt x="236" y="824"/>
                  </a:lnTo>
                  <a:lnTo>
                    <a:pt x="234" y="819"/>
                  </a:lnTo>
                  <a:lnTo>
                    <a:pt x="232" y="819"/>
                  </a:lnTo>
                  <a:lnTo>
                    <a:pt x="232" y="819"/>
                  </a:lnTo>
                  <a:lnTo>
                    <a:pt x="229" y="819"/>
                  </a:lnTo>
                  <a:lnTo>
                    <a:pt x="229" y="819"/>
                  </a:lnTo>
                  <a:lnTo>
                    <a:pt x="229" y="819"/>
                  </a:lnTo>
                  <a:lnTo>
                    <a:pt x="227" y="819"/>
                  </a:lnTo>
                  <a:lnTo>
                    <a:pt x="224" y="817"/>
                  </a:lnTo>
                  <a:lnTo>
                    <a:pt x="224" y="817"/>
                  </a:lnTo>
                  <a:lnTo>
                    <a:pt x="222" y="817"/>
                  </a:lnTo>
                  <a:lnTo>
                    <a:pt x="222" y="817"/>
                  </a:lnTo>
                  <a:lnTo>
                    <a:pt x="220" y="817"/>
                  </a:lnTo>
                  <a:lnTo>
                    <a:pt x="220" y="817"/>
                  </a:lnTo>
                  <a:lnTo>
                    <a:pt x="220" y="817"/>
                  </a:lnTo>
                  <a:lnTo>
                    <a:pt x="217" y="817"/>
                  </a:lnTo>
                  <a:lnTo>
                    <a:pt x="217" y="814"/>
                  </a:lnTo>
                  <a:lnTo>
                    <a:pt x="215" y="814"/>
                  </a:lnTo>
                  <a:lnTo>
                    <a:pt x="215" y="814"/>
                  </a:lnTo>
                  <a:lnTo>
                    <a:pt x="213" y="814"/>
                  </a:lnTo>
                  <a:lnTo>
                    <a:pt x="213" y="814"/>
                  </a:lnTo>
                  <a:lnTo>
                    <a:pt x="210" y="814"/>
                  </a:lnTo>
                  <a:lnTo>
                    <a:pt x="210" y="814"/>
                  </a:lnTo>
                  <a:lnTo>
                    <a:pt x="208" y="814"/>
                  </a:lnTo>
                  <a:lnTo>
                    <a:pt x="208" y="814"/>
                  </a:lnTo>
                  <a:lnTo>
                    <a:pt x="208" y="812"/>
                  </a:lnTo>
                  <a:lnTo>
                    <a:pt x="205" y="812"/>
                  </a:lnTo>
                  <a:lnTo>
                    <a:pt x="208" y="802"/>
                  </a:lnTo>
                  <a:lnTo>
                    <a:pt x="208" y="802"/>
                  </a:lnTo>
                  <a:lnTo>
                    <a:pt x="208" y="800"/>
                  </a:lnTo>
                  <a:lnTo>
                    <a:pt x="208" y="800"/>
                  </a:lnTo>
                  <a:lnTo>
                    <a:pt x="210" y="800"/>
                  </a:lnTo>
                  <a:lnTo>
                    <a:pt x="210" y="798"/>
                  </a:lnTo>
                  <a:lnTo>
                    <a:pt x="210" y="798"/>
                  </a:lnTo>
                  <a:lnTo>
                    <a:pt x="210" y="798"/>
                  </a:lnTo>
                  <a:lnTo>
                    <a:pt x="208" y="795"/>
                  </a:lnTo>
                  <a:lnTo>
                    <a:pt x="205" y="795"/>
                  </a:lnTo>
                  <a:lnTo>
                    <a:pt x="203" y="793"/>
                  </a:lnTo>
                  <a:lnTo>
                    <a:pt x="201" y="791"/>
                  </a:lnTo>
                  <a:lnTo>
                    <a:pt x="198" y="791"/>
                  </a:lnTo>
                  <a:lnTo>
                    <a:pt x="198" y="791"/>
                  </a:lnTo>
                  <a:lnTo>
                    <a:pt x="196" y="791"/>
                  </a:lnTo>
                  <a:lnTo>
                    <a:pt x="196" y="793"/>
                  </a:lnTo>
                  <a:lnTo>
                    <a:pt x="194" y="793"/>
                  </a:lnTo>
                  <a:lnTo>
                    <a:pt x="191" y="793"/>
                  </a:lnTo>
                  <a:lnTo>
                    <a:pt x="189" y="793"/>
                  </a:lnTo>
                  <a:lnTo>
                    <a:pt x="189" y="793"/>
                  </a:lnTo>
                  <a:lnTo>
                    <a:pt x="187" y="791"/>
                  </a:lnTo>
                  <a:lnTo>
                    <a:pt x="184" y="788"/>
                  </a:lnTo>
                  <a:lnTo>
                    <a:pt x="182" y="786"/>
                  </a:lnTo>
                  <a:lnTo>
                    <a:pt x="177" y="776"/>
                  </a:lnTo>
                  <a:lnTo>
                    <a:pt x="175" y="774"/>
                  </a:lnTo>
                  <a:lnTo>
                    <a:pt x="175" y="772"/>
                  </a:lnTo>
                  <a:lnTo>
                    <a:pt x="175" y="769"/>
                  </a:lnTo>
                  <a:lnTo>
                    <a:pt x="172" y="769"/>
                  </a:lnTo>
                  <a:lnTo>
                    <a:pt x="172" y="767"/>
                  </a:lnTo>
                  <a:lnTo>
                    <a:pt x="168" y="767"/>
                  </a:lnTo>
                  <a:lnTo>
                    <a:pt x="168" y="767"/>
                  </a:lnTo>
                  <a:lnTo>
                    <a:pt x="165" y="764"/>
                  </a:lnTo>
                  <a:lnTo>
                    <a:pt x="158" y="755"/>
                  </a:lnTo>
                  <a:lnTo>
                    <a:pt x="156" y="750"/>
                  </a:lnTo>
                  <a:lnTo>
                    <a:pt x="151" y="746"/>
                  </a:lnTo>
                  <a:lnTo>
                    <a:pt x="146" y="736"/>
                  </a:lnTo>
                  <a:lnTo>
                    <a:pt x="142" y="715"/>
                  </a:lnTo>
                  <a:lnTo>
                    <a:pt x="142" y="712"/>
                  </a:lnTo>
                  <a:lnTo>
                    <a:pt x="142" y="712"/>
                  </a:lnTo>
                  <a:lnTo>
                    <a:pt x="142" y="712"/>
                  </a:lnTo>
                  <a:lnTo>
                    <a:pt x="142" y="712"/>
                  </a:lnTo>
                  <a:lnTo>
                    <a:pt x="142" y="712"/>
                  </a:lnTo>
                  <a:lnTo>
                    <a:pt x="144" y="712"/>
                  </a:lnTo>
                  <a:lnTo>
                    <a:pt x="144" y="710"/>
                  </a:lnTo>
                  <a:lnTo>
                    <a:pt x="144" y="710"/>
                  </a:lnTo>
                  <a:lnTo>
                    <a:pt x="144" y="710"/>
                  </a:lnTo>
                  <a:lnTo>
                    <a:pt x="144" y="710"/>
                  </a:lnTo>
                  <a:lnTo>
                    <a:pt x="146" y="710"/>
                  </a:lnTo>
                  <a:lnTo>
                    <a:pt x="144" y="710"/>
                  </a:lnTo>
                  <a:lnTo>
                    <a:pt x="144" y="708"/>
                  </a:lnTo>
                  <a:lnTo>
                    <a:pt x="144" y="708"/>
                  </a:lnTo>
                  <a:lnTo>
                    <a:pt x="144" y="705"/>
                  </a:lnTo>
                  <a:lnTo>
                    <a:pt x="142" y="705"/>
                  </a:lnTo>
                  <a:lnTo>
                    <a:pt x="125" y="698"/>
                  </a:lnTo>
                  <a:lnTo>
                    <a:pt x="123" y="698"/>
                  </a:lnTo>
                  <a:lnTo>
                    <a:pt x="123" y="698"/>
                  </a:lnTo>
                  <a:lnTo>
                    <a:pt x="123" y="698"/>
                  </a:lnTo>
                  <a:lnTo>
                    <a:pt x="120" y="701"/>
                  </a:lnTo>
                  <a:lnTo>
                    <a:pt x="120" y="701"/>
                  </a:lnTo>
                  <a:lnTo>
                    <a:pt x="120" y="701"/>
                  </a:lnTo>
                  <a:lnTo>
                    <a:pt x="120" y="703"/>
                  </a:lnTo>
                  <a:lnTo>
                    <a:pt x="118" y="705"/>
                  </a:lnTo>
                  <a:lnTo>
                    <a:pt x="118" y="705"/>
                  </a:lnTo>
                  <a:lnTo>
                    <a:pt x="118" y="708"/>
                  </a:lnTo>
                  <a:lnTo>
                    <a:pt x="116" y="708"/>
                  </a:lnTo>
                  <a:lnTo>
                    <a:pt x="106" y="705"/>
                  </a:lnTo>
                  <a:lnTo>
                    <a:pt x="104" y="705"/>
                  </a:lnTo>
                  <a:lnTo>
                    <a:pt x="97" y="703"/>
                  </a:lnTo>
                  <a:lnTo>
                    <a:pt x="97" y="703"/>
                  </a:lnTo>
                  <a:lnTo>
                    <a:pt x="92" y="705"/>
                  </a:lnTo>
                  <a:lnTo>
                    <a:pt x="85" y="708"/>
                  </a:lnTo>
                  <a:lnTo>
                    <a:pt x="85" y="708"/>
                  </a:lnTo>
                  <a:lnTo>
                    <a:pt x="83" y="710"/>
                  </a:lnTo>
                  <a:lnTo>
                    <a:pt x="80" y="710"/>
                  </a:lnTo>
                  <a:lnTo>
                    <a:pt x="75" y="708"/>
                  </a:lnTo>
                  <a:lnTo>
                    <a:pt x="73" y="705"/>
                  </a:lnTo>
                  <a:lnTo>
                    <a:pt x="68" y="703"/>
                  </a:lnTo>
                  <a:lnTo>
                    <a:pt x="66" y="701"/>
                  </a:lnTo>
                  <a:lnTo>
                    <a:pt x="59" y="694"/>
                  </a:lnTo>
                  <a:lnTo>
                    <a:pt x="49" y="682"/>
                  </a:lnTo>
                  <a:lnTo>
                    <a:pt x="49" y="677"/>
                  </a:lnTo>
                  <a:lnTo>
                    <a:pt x="47" y="675"/>
                  </a:lnTo>
                  <a:lnTo>
                    <a:pt x="47" y="675"/>
                  </a:lnTo>
                  <a:lnTo>
                    <a:pt x="42" y="675"/>
                  </a:lnTo>
                  <a:lnTo>
                    <a:pt x="40" y="672"/>
                  </a:lnTo>
                  <a:lnTo>
                    <a:pt x="38" y="672"/>
                  </a:lnTo>
                  <a:lnTo>
                    <a:pt x="35" y="670"/>
                  </a:lnTo>
                  <a:lnTo>
                    <a:pt x="35" y="667"/>
                  </a:lnTo>
                  <a:lnTo>
                    <a:pt x="33" y="665"/>
                  </a:lnTo>
                  <a:lnTo>
                    <a:pt x="33" y="665"/>
                  </a:lnTo>
                  <a:lnTo>
                    <a:pt x="31" y="660"/>
                  </a:lnTo>
                  <a:lnTo>
                    <a:pt x="31" y="653"/>
                  </a:lnTo>
                  <a:lnTo>
                    <a:pt x="31" y="651"/>
                  </a:lnTo>
                  <a:lnTo>
                    <a:pt x="31" y="649"/>
                  </a:lnTo>
                  <a:lnTo>
                    <a:pt x="31" y="646"/>
                  </a:lnTo>
                  <a:lnTo>
                    <a:pt x="31" y="644"/>
                  </a:lnTo>
                  <a:lnTo>
                    <a:pt x="33" y="641"/>
                  </a:lnTo>
                  <a:lnTo>
                    <a:pt x="33" y="639"/>
                  </a:lnTo>
                  <a:lnTo>
                    <a:pt x="33" y="639"/>
                  </a:lnTo>
                  <a:lnTo>
                    <a:pt x="33" y="639"/>
                  </a:lnTo>
                  <a:lnTo>
                    <a:pt x="33" y="637"/>
                  </a:lnTo>
                  <a:lnTo>
                    <a:pt x="31" y="634"/>
                  </a:lnTo>
                  <a:lnTo>
                    <a:pt x="31" y="630"/>
                  </a:lnTo>
                  <a:lnTo>
                    <a:pt x="31" y="630"/>
                  </a:lnTo>
                  <a:lnTo>
                    <a:pt x="31" y="627"/>
                  </a:lnTo>
                  <a:lnTo>
                    <a:pt x="26" y="623"/>
                  </a:lnTo>
                  <a:lnTo>
                    <a:pt x="26" y="623"/>
                  </a:lnTo>
                  <a:lnTo>
                    <a:pt x="23" y="620"/>
                  </a:lnTo>
                  <a:lnTo>
                    <a:pt x="21" y="620"/>
                  </a:lnTo>
                  <a:lnTo>
                    <a:pt x="19" y="618"/>
                  </a:lnTo>
                  <a:lnTo>
                    <a:pt x="16" y="615"/>
                  </a:lnTo>
                  <a:lnTo>
                    <a:pt x="16" y="615"/>
                  </a:lnTo>
                  <a:lnTo>
                    <a:pt x="16" y="613"/>
                  </a:lnTo>
                  <a:lnTo>
                    <a:pt x="16" y="613"/>
                  </a:lnTo>
                  <a:lnTo>
                    <a:pt x="16" y="611"/>
                  </a:lnTo>
                  <a:lnTo>
                    <a:pt x="16" y="606"/>
                  </a:lnTo>
                  <a:lnTo>
                    <a:pt x="16" y="604"/>
                  </a:lnTo>
                  <a:lnTo>
                    <a:pt x="16" y="601"/>
                  </a:lnTo>
                  <a:lnTo>
                    <a:pt x="16" y="599"/>
                  </a:lnTo>
                  <a:lnTo>
                    <a:pt x="14" y="597"/>
                  </a:lnTo>
                  <a:lnTo>
                    <a:pt x="12" y="594"/>
                  </a:lnTo>
                  <a:lnTo>
                    <a:pt x="12" y="594"/>
                  </a:lnTo>
                  <a:lnTo>
                    <a:pt x="14" y="592"/>
                  </a:lnTo>
                  <a:lnTo>
                    <a:pt x="14" y="589"/>
                  </a:lnTo>
                  <a:lnTo>
                    <a:pt x="14" y="587"/>
                  </a:lnTo>
                  <a:lnTo>
                    <a:pt x="14" y="587"/>
                  </a:lnTo>
                  <a:lnTo>
                    <a:pt x="9" y="575"/>
                  </a:lnTo>
                  <a:lnTo>
                    <a:pt x="7" y="575"/>
                  </a:lnTo>
                  <a:lnTo>
                    <a:pt x="4" y="573"/>
                  </a:lnTo>
                  <a:lnTo>
                    <a:pt x="4" y="573"/>
                  </a:lnTo>
                  <a:lnTo>
                    <a:pt x="4" y="571"/>
                  </a:lnTo>
                  <a:lnTo>
                    <a:pt x="0" y="559"/>
                  </a:lnTo>
                  <a:lnTo>
                    <a:pt x="0" y="556"/>
                  </a:lnTo>
                  <a:lnTo>
                    <a:pt x="0" y="552"/>
                  </a:lnTo>
                  <a:lnTo>
                    <a:pt x="0" y="552"/>
                  </a:lnTo>
                  <a:lnTo>
                    <a:pt x="0" y="547"/>
                  </a:lnTo>
                  <a:lnTo>
                    <a:pt x="0" y="544"/>
                  </a:lnTo>
                  <a:lnTo>
                    <a:pt x="0" y="542"/>
                  </a:lnTo>
                  <a:lnTo>
                    <a:pt x="2" y="540"/>
                  </a:lnTo>
                  <a:lnTo>
                    <a:pt x="4" y="537"/>
                  </a:lnTo>
                  <a:lnTo>
                    <a:pt x="4" y="537"/>
                  </a:lnTo>
                  <a:lnTo>
                    <a:pt x="7" y="537"/>
                  </a:lnTo>
                  <a:lnTo>
                    <a:pt x="7" y="537"/>
                  </a:lnTo>
                  <a:lnTo>
                    <a:pt x="9" y="540"/>
                  </a:lnTo>
                  <a:lnTo>
                    <a:pt x="12" y="540"/>
                  </a:lnTo>
                  <a:lnTo>
                    <a:pt x="12" y="540"/>
                  </a:lnTo>
                  <a:lnTo>
                    <a:pt x="14" y="537"/>
                  </a:lnTo>
                  <a:lnTo>
                    <a:pt x="19" y="535"/>
                  </a:lnTo>
                  <a:lnTo>
                    <a:pt x="19" y="535"/>
                  </a:lnTo>
                  <a:lnTo>
                    <a:pt x="21" y="533"/>
                  </a:lnTo>
                  <a:lnTo>
                    <a:pt x="26" y="521"/>
                  </a:lnTo>
                  <a:lnTo>
                    <a:pt x="28" y="521"/>
                  </a:lnTo>
                  <a:lnTo>
                    <a:pt x="31" y="518"/>
                  </a:lnTo>
                  <a:lnTo>
                    <a:pt x="31" y="516"/>
                  </a:lnTo>
                  <a:lnTo>
                    <a:pt x="31" y="516"/>
                  </a:lnTo>
                  <a:lnTo>
                    <a:pt x="31" y="514"/>
                  </a:lnTo>
                  <a:lnTo>
                    <a:pt x="31" y="511"/>
                  </a:lnTo>
                  <a:lnTo>
                    <a:pt x="31" y="511"/>
                  </a:lnTo>
                  <a:lnTo>
                    <a:pt x="28" y="511"/>
                  </a:lnTo>
                  <a:lnTo>
                    <a:pt x="28" y="509"/>
                  </a:lnTo>
                  <a:lnTo>
                    <a:pt x="28" y="509"/>
                  </a:lnTo>
                  <a:lnTo>
                    <a:pt x="28" y="509"/>
                  </a:lnTo>
                  <a:lnTo>
                    <a:pt x="28" y="507"/>
                  </a:lnTo>
                  <a:lnTo>
                    <a:pt x="28" y="504"/>
                  </a:lnTo>
                  <a:lnTo>
                    <a:pt x="33" y="497"/>
                  </a:lnTo>
                  <a:lnTo>
                    <a:pt x="33" y="490"/>
                  </a:lnTo>
                  <a:lnTo>
                    <a:pt x="35" y="476"/>
                  </a:lnTo>
                  <a:lnTo>
                    <a:pt x="35" y="474"/>
                  </a:lnTo>
                  <a:lnTo>
                    <a:pt x="33" y="471"/>
                  </a:lnTo>
                  <a:lnTo>
                    <a:pt x="33" y="471"/>
                  </a:lnTo>
                  <a:lnTo>
                    <a:pt x="33" y="469"/>
                  </a:lnTo>
                  <a:lnTo>
                    <a:pt x="33" y="469"/>
                  </a:lnTo>
                  <a:lnTo>
                    <a:pt x="33" y="466"/>
                  </a:lnTo>
                  <a:lnTo>
                    <a:pt x="33" y="466"/>
                  </a:lnTo>
                  <a:lnTo>
                    <a:pt x="33" y="464"/>
                  </a:lnTo>
                  <a:lnTo>
                    <a:pt x="33" y="464"/>
                  </a:lnTo>
                  <a:lnTo>
                    <a:pt x="42" y="462"/>
                  </a:lnTo>
                  <a:lnTo>
                    <a:pt x="45" y="459"/>
                  </a:lnTo>
                  <a:lnTo>
                    <a:pt x="47" y="455"/>
                  </a:lnTo>
                  <a:lnTo>
                    <a:pt x="49" y="445"/>
                  </a:lnTo>
                  <a:lnTo>
                    <a:pt x="47" y="443"/>
                  </a:lnTo>
                  <a:lnTo>
                    <a:pt x="47" y="443"/>
                  </a:lnTo>
                  <a:lnTo>
                    <a:pt x="45" y="440"/>
                  </a:lnTo>
                  <a:lnTo>
                    <a:pt x="42" y="438"/>
                  </a:lnTo>
                  <a:lnTo>
                    <a:pt x="33" y="436"/>
                  </a:lnTo>
                  <a:lnTo>
                    <a:pt x="31" y="436"/>
                  </a:lnTo>
                  <a:lnTo>
                    <a:pt x="28" y="433"/>
                  </a:lnTo>
                  <a:lnTo>
                    <a:pt x="28" y="431"/>
                  </a:lnTo>
                  <a:lnTo>
                    <a:pt x="26" y="431"/>
                  </a:lnTo>
                  <a:lnTo>
                    <a:pt x="28" y="429"/>
                  </a:lnTo>
                  <a:lnTo>
                    <a:pt x="28" y="426"/>
                  </a:lnTo>
                  <a:lnTo>
                    <a:pt x="28" y="424"/>
                  </a:lnTo>
                  <a:lnTo>
                    <a:pt x="31" y="419"/>
                  </a:lnTo>
                  <a:lnTo>
                    <a:pt x="33" y="417"/>
                  </a:lnTo>
                  <a:lnTo>
                    <a:pt x="33" y="417"/>
                  </a:lnTo>
                  <a:lnTo>
                    <a:pt x="33" y="412"/>
                  </a:lnTo>
                  <a:lnTo>
                    <a:pt x="31" y="410"/>
                  </a:lnTo>
                  <a:lnTo>
                    <a:pt x="28" y="400"/>
                  </a:lnTo>
                  <a:lnTo>
                    <a:pt x="28" y="398"/>
                  </a:lnTo>
                  <a:lnTo>
                    <a:pt x="26" y="393"/>
                  </a:lnTo>
                  <a:lnTo>
                    <a:pt x="28" y="391"/>
                  </a:lnTo>
                  <a:lnTo>
                    <a:pt x="28" y="391"/>
                  </a:lnTo>
                  <a:lnTo>
                    <a:pt x="28" y="391"/>
                  </a:lnTo>
                  <a:lnTo>
                    <a:pt x="28" y="391"/>
                  </a:lnTo>
                  <a:lnTo>
                    <a:pt x="31" y="388"/>
                  </a:lnTo>
                  <a:lnTo>
                    <a:pt x="31" y="388"/>
                  </a:lnTo>
                  <a:lnTo>
                    <a:pt x="31" y="388"/>
                  </a:lnTo>
                  <a:lnTo>
                    <a:pt x="33" y="386"/>
                  </a:lnTo>
                  <a:lnTo>
                    <a:pt x="33" y="384"/>
                  </a:lnTo>
                  <a:lnTo>
                    <a:pt x="33" y="381"/>
                  </a:lnTo>
                  <a:lnTo>
                    <a:pt x="33" y="379"/>
                  </a:lnTo>
                  <a:lnTo>
                    <a:pt x="35" y="379"/>
                  </a:lnTo>
                  <a:lnTo>
                    <a:pt x="35" y="377"/>
                  </a:lnTo>
                  <a:lnTo>
                    <a:pt x="38" y="377"/>
                  </a:lnTo>
                  <a:lnTo>
                    <a:pt x="38" y="377"/>
                  </a:lnTo>
                  <a:lnTo>
                    <a:pt x="45" y="379"/>
                  </a:lnTo>
                  <a:lnTo>
                    <a:pt x="49" y="379"/>
                  </a:lnTo>
                  <a:lnTo>
                    <a:pt x="61" y="374"/>
                  </a:lnTo>
                  <a:lnTo>
                    <a:pt x="64" y="374"/>
                  </a:lnTo>
                  <a:lnTo>
                    <a:pt x="64" y="374"/>
                  </a:lnTo>
                  <a:lnTo>
                    <a:pt x="64" y="372"/>
                  </a:lnTo>
                  <a:lnTo>
                    <a:pt x="64" y="372"/>
                  </a:lnTo>
                  <a:lnTo>
                    <a:pt x="64" y="369"/>
                  </a:lnTo>
                  <a:lnTo>
                    <a:pt x="61" y="369"/>
                  </a:lnTo>
                  <a:lnTo>
                    <a:pt x="61" y="367"/>
                  </a:lnTo>
                  <a:lnTo>
                    <a:pt x="61" y="365"/>
                  </a:lnTo>
                  <a:lnTo>
                    <a:pt x="61" y="365"/>
                  </a:lnTo>
                  <a:lnTo>
                    <a:pt x="64" y="362"/>
                  </a:lnTo>
                  <a:lnTo>
                    <a:pt x="66" y="360"/>
                  </a:lnTo>
                  <a:lnTo>
                    <a:pt x="66" y="360"/>
                  </a:lnTo>
                  <a:lnTo>
                    <a:pt x="66" y="358"/>
                  </a:lnTo>
                  <a:lnTo>
                    <a:pt x="68" y="353"/>
                  </a:lnTo>
                  <a:lnTo>
                    <a:pt x="68" y="351"/>
                  </a:lnTo>
                  <a:lnTo>
                    <a:pt x="68" y="351"/>
                  </a:lnTo>
                  <a:lnTo>
                    <a:pt x="71" y="346"/>
                  </a:lnTo>
                  <a:lnTo>
                    <a:pt x="78" y="341"/>
                  </a:lnTo>
                  <a:lnTo>
                    <a:pt x="80" y="339"/>
                  </a:lnTo>
                  <a:lnTo>
                    <a:pt x="80" y="336"/>
                  </a:lnTo>
                  <a:lnTo>
                    <a:pt x="83" y="332"/>
                  </a:lnTo>
                  <a:lnTo>
                    <a:pt x="83" y="329"/>
                  </a:lnTo>
                  <a:lnTo>
                    <a:pt x="83" y="329"/>
                  </a:lnTo>
                  <a:lnTo>
                    <a:pt x="83" y="327"/>
                  </a:lnTo>
                  <a:lnTo>
                    <a:pt x="83" y="327"/>
                  </a:lnTo>
                  <a:lnTo>
                    <a:pt x="80" y="327"/>
                  </a:lnTo>
                  <a:lnTo>
                    <a:pt x="80" y="327"/>
                  </a:lnTo>
                  <a:lnTo>
                    <a:pt x="73" y="324"/>
                  </a:lnTo>
                  <a:lnTo>
                    <a:pt x="68" y="322"/>
                  </a:lnTo>
                  <a:lnTo>
                    <a:pt x="64" y="320"/>
                  </a:lnTo>
                  <a:lnTo>
                    <a:pt x="61" y="315"/>
                  </a:lnTo>
                  <a:lnTo>
                    <a:pt x="59" y="313"/>
                  </a:lnTo>
                  <a:lnTo>
                    <a:pt x="57" y="310"/>
                  </a:lnTo>
                  <a:lnTo>
                    <a:pt x="57" y="310"/>
                  </a:lnTo>
                  <a:lnTo>
                    <a:pt x="57" y="308"/>
                  </a:lnTo>
                  <a:lnTo>
                    <a:pt x="57" y="306"/>
                  </a:lnTo>
                  <a:lnTo>
                    <a:pt x="54" y="298"/>
                  </a:lnTo>
                  <a:lnTo>
                    <a:pt x="57" y="296"/>
                  </a:lnTo>
                  <a:lnTo>
                    <a:pt x="57" y="294"/>
                  </a:lnTo>
                  <a:lnTo>
                    <a:pt x="57" y="294"/>
                  </a:lnTo>
                  <a:lnTo>
                    <a:pt x="57" y="294"/>
                  </a:lnTo>
                  <a:lnTo>
                    <a:pt x="57" y="294"/>
                  </a:lnTo>
                  <a:lnTo>
                    <a:pt x="59" y="294"/>
                  </a:lnTo>
                  <a:lnTo>
                    <a:pt x="61" y="291"/>
                  </a:lnTo>
                  <a:lnTo>
                    <a:pt x="64" y="289"/>
                  </a:lnTo>
                  <a:lnTo>
                    <a:pt x="66" y="289"/>
                  </a:lnTo>
                  <a:lnTo>
                    <a:pt x="75" y="289"/>
                  </a:lnTo>
                  <a:lnTo>
                    <a:pt x="83" y="291"/>
                  </a:lnTo>
                  <a:lnTo>
                    <a:pt x="99" y="301"/>
                  </a:lnTo>
                  <a:lnTo>
                    <a:pt x="104" y="303"/>
                  </a:lnTo>
                  <a:lnTo>
                    <a:pt x="106" y="303"/>
                  </a:lnTo>
                  <a:lnTo>
                    <a:pt x="109" y="303"/>
                  </a:lnTo>
                  <a:lnTo>
                    <a:pt x="111" y="303"/>
                  </a:lnTo>
                  <a:lnTo>
                    <a:pt x="111" y="301"/>
                  </a:lnTo>
                  <a:lnTo>
                    <a:pt x="113" y="298"/>
                  </a:lnTo>
                  <a:lnTo>
                    <a:pt x="113" y="298"/>
                  </a:lnTo>
                  <a:lnTo>
                    <a:pt x="123" y="284"/>
                  </a:lnTo>
                  <a:lnTo>
                    <a:pt x="123" y="284"/>
                  </a:lnTo>
                  <a:lnTo>
                    <a:pt x="123" y="284"/>
                  </a:lnTo>
                  <a:lnTo>
                    <a:pt x="125" y="284"/>
                  </a:lnTo>
                  <a:lnTo>
                    <a:pt x="125" y="289"/>
                  </a:lnTo>
                  <a:lnTo>
                    <a:pt x="127" y="291"/>
                  </a:lnTo>
                  <a:lnTo>
                    <a:pt x="127" y="294"/>
                  </a:lnTo>
                  <a:lnTo>
                    <a:pt x="130" y="301"/>
                  </a:lnTo>
                  <a:lnTo>
                    <a:pt x="130" y="303"/>
                  </a:lnTo>
                  <a:lnTo>
                    <a:pt x="130" y="303"/>
                  </a:lnTo>
                  <a:lnTo>
                    <a:pt x="130" y="306"/>
                  </a:lnTo>
                  <a:lnTo>
                    <a:pt x="132" y="306"/>
                  </a:lnTo>
                  <a:lnTo>
                    <a:pt x="142" y="313"/>
                  </a:lnTo>
                  <a:lnTo>
                    <a:pt x="175" y="324"/>
                  </a:lnTo>
                  <a:lnTo>
                    <a:pt x="175" y="327"/>
                  </a:lnTo>
                  <a:lnTo>
                    <a:pt x="189" y="346"/>
                  </a:lnTo>
                  <a:lnTo>
                    <a:pt x="191" y="348"/>
                  </a:lnTo>
                  <a:lnTo>
                    <a:pt x="194" y="348"/>
                  </a:lnTo>
                  <a:lnTo>
                    <a:pt x="196" y="348"/>
                  </a:lnTo>
                  <a:lnTo>
                    <a:pt x="198" y="348"/>
                  </a:lnTo>
                  <a:lnTo>
                    <a:pt x="208" y="348"/>
                  </a:lnTo>
                  <a:lnTo>
                    <a:pt x="213" y="348"/>
                  </a:lnTo>
                  <a:lnTo>
                    <a:pt x="217" y="348"/>
                  </a:lnTo>
                  <a:lnTo>
                    <a:pt x="220" y="348"/>
                  </a:lnTo>
                  <a:lnTo>
                    <a:pt x="222" y="348"/>
                  </a:lnTo>
                  <a:lnTo>
                    <a:pt x="222" y="346"/>
                  </a:lnTo>
                  <a:lnTo>
                    <a:pt x="222" y="346"/>
                  </a:lnTo>
                  <a:lnTo>
                    <a:pt x="224" y="343"/>
                  </a:lnTo>
                  <a:lnTo>
                    <a:pt x="224" y="341"/>
                  </a:lnTo>
                  <a:lnTo>
                    <a:pt x="224" y="334"/>
                  </a:lnTo>
                  <a:lnTo>
                    <a:pt x="224" y="324"/>
                  </a:lnTo>
                  <a:lnTo>
                    <a:pt x="224" y="315"/>
                  </a:lnTo>
                  <a:lnTo>
                    <a:pt x="227" y="296"/>
                  </a:lnTo>
                  <a:lnTo>
                    <a:pt x="227" y="289"/>
                  </a:lnTo>
                  <a:lnTo>
                    <a:pt x="227" y="289"/>
                  </a:lnTo>
                  <a:lnTo>
                    <a:pt x="224" y="289"/>
                  </a:lnTo>
                  <a:lnTo>
                    <a:pt x="224" y="287"/>
                  </a:lnTo>
                  <a:lnTo>
                    <a:pt x="224" y="287"/>
                  </a:lnTo>
                  <a:lnTo>
                    <a:pt x="220" y="284"/>
                  </a:lnTo>
                  <a:lnTo>
                    <a:pt x="213" y="280"/>
                  </a:lnTo>
                  <a:lnTo>
                    <a:pt x="213" y="277"/>
                  </a:lnTo>
                  <a:lnTo>
                    <a:pt x="210" y="275"/>
                  </a:lnTo>
                  <a:lnTo>
                    <a:pt x="205" y="270"/>
                  </a:lnTo>
                  <a:lnTo>
                    <a:pt x="203" y="261"/>
                  </a:lnTo>
                  <a:lnTo>
                    <a:pt x="203" y="261"/>
                  </a:lnTo>
                  <a:lnTo>
                    <a:pt x="203" y="258"/>
                  </a:lnTo>
                  <a:lnTo>
                    <a:pt x="203" y="258"/>
                  </a:lnTo>
                  <a:lnTo>
                    <a:pt x="203" y="254"/>
                  </a:lnTo>
                  <a:lnTo>
                    <a:pt x="205" y="246"/>
                  </a:lnTo>
                  <a:lnTo>
                    <a:pt x="208" y="244"/>
                  </a:lnTo>
                  <a:lnTo>
                    <a:pt x="208" y="242"/>
                  </a:lnTo>
                  <a:lnTo>
                    <a:pt x="210" y="239"/>
                  </a:lnTo>
                  <a:lnTo>
                    <a:pt x="210" y="237"/>
                  </a:lnTo>
                  <a:lnTo>
                    <a:pt x="217" y="235"/>
                  </a:lnTo>
                  <a:lnTo>
                    <a:pt x="224" y="230"/>
                  </a:lnTo>
                  <a:lnTo>
                    <a:pt x="227" y="230"/>
                  </a:lnTo>
                  <a:lnTo>
                    <a:pt x="227" y="230"/>
                  </a:lnTo>
                  <a:lnTo>
                    <a:pt x="232" y="230"/>
                  </a:lnTo>
                  <a:lnTo>
                    <a:pt x="234" y="230"/>
                  </a:lnTo>
                  <a:lnTo>
                    <a:pt x="239" y="235"/>
                  </a:lnTo>
                  <a:lnTo>
                    <a:pt x="241" y="235"/>
                  </a:lnTo>
                  <a:lnTo>
                    <a:pt x="243" y="235"/>
                  </a:lnTo>
                  <a:lnTo>
                    <a:pt x="248" y="235"/>
                  </a:lnTo>
                  <a:lnTo>
                    <a:pt x="260" y="232"/>
                  </a:lnTo>
                  <a:lnTo>
                    <a:pt x="265" y="232"/>
                  </a:lnTo>
                  <a:lnTo>
                    <a:pt x="274" y="235"/>
                  </a:lnTo>
                  <a:lnTo>
                    <a:pt x="274" y="235"/>
                  </a:lnTo>
                  <a:lnTo>
                    <a:pt x="276" y="235"/>
                  </a:lnTo>
                  <a:lnTo>
                    <a:pt x="276" y="232"/>
                  </a:lnTo>
                  <a:lnTo>
                    <a:pt x="279" y="232"/>
                  </a:lnTo>
                  <a:lnTo>
                    <a:pt x="279" y="232"/>
                  </a:lnTo>
                  <a:lnTo>
                    <a:pt x="279" y="230"/>
                  </a:lnTo>
                  <a:lnTo>
                    <a:pt x="279" y="225"/>
                  </a:lnTo>
                  <a:lnTo>
                    <a:pt x="279" y="225"/>
                  </a:lnTo>
                  <a:lnTo>
                    <a:pt x="281" y="223"/>
                  </a:lnTo>
                  <a:lnTo>
                    <a:pt x="279" y="220"/>
                  </a:lnTo>
                  <a:lnTo>
                    <a:pt x="279" y="220"/>
                  </a:lnTo>
                  <a:lnTo>
                    <a:pt x="276" y="211"/>
                  </a:lnTo>
                  <a:lnTo>
                    <a:pt x="272" y="194"/>
                  </a:lnTo>
                  <a:lnTo>
                    <a:pt x="272" y="190"/>
                  </a:lnTo>
                  <a:lnTo>
                    <a:pt x="274" y="178"/>
                  </a:lnTo>
                  <a:lnTo>
                    <a:pt x="274" y="175"/>
                  </a:lnTo>
                  <a:lnTo>
                    <a:pt x="274" y="171"/>
                  </a:lnTo>
                  <a:lnTo>
                    <a:pt x="272" y="168"/>
                  </a:lnTo>
                  <a:lnTo>
                    <a:pt x="272" y="168"/>
                  </a:lnTo>
                  <a:lnTo>
                    <a:pt x="272" y="166"/>
                  </a:lnTo>
                  <a:lnTo>
                    <a:pt x="262" y="159"/>
                  </a:lnTo>
                  <a:lnTo>
                    <a:pt x="260" y="157"/>
                  </a:lnTo>
                  <a:lnTo>
                    <a:pt x="258" y="152"/>
                  </a:lnTo>
                  <a:lnTo>
                    <a:pt x="255" y="147"/>
                  </a:lnTo>
                  <a:lnTo>
                    <a:pt x="255" y="142"/>
                  </a:lnTo>
                  <a:lnTo>
                    <a:pt x="241" y="128"/>
                  </a:lnTo>
                  <a:lnTo>
                    <a:pt x="234" y="116"/>
                  </a:lnTo>
                  <a:lnTo>
                    <a:pt x="224" y="107"/>
                  </a:lnTo>
                  <a:lnTo>
                    <a:pt x="222" y="104"/>
                  </a:lnTo>
                  <a:lnTo>
                    <a:pt x="222" y="104"/>
                  </a:lnTo>
                  <a:lnTo>
                    <a:pt x="222" y="102"/>
                  </a:lnTo>
                  <a:lnTo>
                    <a:pt x="222" y="102"/>
                  </a:lnTo>
                  <a:lnTo>
                    <a:pt x="222" y="100"/>
                  </a:lnTo>
                  <a:lnTo>
                    <a:pt x="222" y="97"/>
                  </a:lnTo>
                  <a:lnTo>
                    <a:pt x="222" y="97"/>
                  </a:lnTo>
                  <a:lnTo>
                    <a:pt x="224" y="97"/>
                  </a:lnTo>
                  <a:lnTo>
                    <a:pt x="224" y="95"/>
                  </a:lnTo>
                  <a:lnTo>
                    <a:pt x="229" y="90"/>
                  </a:lnTo>
                  <a:lnTo>
                    <a:pt x="232" y="88"/>
                  </a:lnTo>
                  <a:lnTo>
                    <a:pt x="232" y="86"/>
                  </a:lnTo>
                  <a:lnTo>
                    <a:pt x="232" y="83"/>
                  </a:lnTo>
                  <a:lnTo>
                    <a:pt x="234" y="81"/>
                  </a:lnTo>
                  <a:lnTo>
                    <a:pt x="234" y="78"/>
                  </a:lnTo>
                  <a:lnTo>
                    <a:pt x="224" y="26"/>
                  </a:lnTo>
                  <a:lnTo>
                    <a:pt x="224" y="19"/>
                  </a:lnTo>
                  <a:lnTo>
                    <a:pt x="224" y="15"/>
                  </a:lnTo>
                  <a:lnTo>
                    <a:pt x="224" y="12"/>
                  </a:lnTo>
                  <a:lnTo>
                    <a:pt x="227" y="10"/>
                  </a:lnTo>
                  <a:lnTo>
                    <a:pt x="227" y="10"/>
                  </a:lnTo>
                  <a:lnTo>
                    <a:pt x="229" y="10"/>
                  </a:lnTo>
                  <a:lnTo>
                    <a:pt x="232" y="10"/>
                  </a:lnTo>
                  <a:lnTo>
                    <a:pt x="234" y="10"/>
                  </a:lnTo>
                  <a:lnTo>
                    <a:pt x="236" y="10"/>
                  </a:lnTo>
                  <a:lnTo>
                    <a:pt x="241" y="15"/>
                  </a:lnTo>
                  <a:lnTo>
                    <a:pt x="241" y="15"/>
                  </a:lnTo>
                  <a:lnTo>
                    <a:pt x="248" y="15"/>
                  </a:lnTo>
                  <a:lnTo>
                    <a:pt x="250" y="12"/>
                  </a:lnTo>
                  <a:lnTo>
                    <a:pt x="250" y="12"/>
                  </a:lnTo>
                  <a:lnTo>
                    <a:pt x="260" y="12"/>
                  </a:lnTo>
                  <a:lnTo>
                    <a:pt x="265" y="8"/>
                  </a:lnTo>
                  <a:lnTo>
                    <a:pt x="267" y="8"/>
                  </a:lnTo>
                  <a:lnTo>
                    <a:pt x="272" y="8"/>
                  </a:lnTo>
                  <a:lnTo>
                    <a:pt x="276" y="5"/>
                  </a:lnTo>
                  <a:lnTo>
                    <a:pt x="276" y="5"/>
                  </a:lnTo>
                  <a:lnTo>
                    <a:pt x="276" y="5"/>
                  </a:lnTo>
                  <a:lnTo>
                    <a:pt x="279" y="5"/>
                  </a:lnTo>
                  <a:lnTo>
                    <a:pt x="279" y="5"/>
                  </a:lnTo>
                  <a:lnTo>
                    <a:pt x="279" y="3"/>
                  </a:lnTo>
                  <a:lnTo>
                    <a:pt x="279" y="0"/>
                  </a:lnTo>
                  <a:lnTo>
                    <a:pt x="281" y="0"/>
                  </a:lnTo>
                  <a:lnTo>
                    <a:pt x="281" y="0"/>
                  </a:lnTo>
                  <a:lnTo>
                    <a:pt x="281" y="0"/>
                  </a:lnTo>
                  <a:lnTo>
                    <a:pt x="281" y="0"/>
                  </a:lnTo>
                  <a:lnTo>
                    <a:pt x="286" y="3"/>
                  </a:lnTo>
                  <a:lnTo>
                    <a:pt x="288" y="3"/>
                  </a:lnTo>
                  <a:lnTo>
                    <a:pt x="305" y="5"/>
                  </a:lnTo>
                  <a:lnTo>
                    <a:pt x="307" y="5"/>
                  </a:lnTo>
                  <a:lnTo>
                    <a:pt x="314" y="10"/>
                  </a:lnTo>
                  <a:lnTo>
                    <a:pt x="326" y="12"/>
                  </a:lnTo>
                  <a:lnTo>
                    <a:pt x="333" y="12"/>
                  </a:lnTo>
                  <a:lnTo>
                    <a:pt x="338" y="12"/>
                  </a:lnTo>
                  <a:lnTo>
                    <a:pt x="343" y="15"/>
                  </a:lnTo>
                  <a:lnTo>
                    <a:pt x="347" y="15"/>
                  </a:lnTo>
                  <a:lnTo>
                    <a:pt x="359" y="12"/>
                  </a:lnTo>
                  <a:lnTo>
                    <a:pt x="362" y="12"/>
                  </a:lnTo>
                  <a:lnTo>
                    <a:pt x="364" y="12"/>
                  </a:lnTo>
                  <a:lnTo>
                    <a:pt x="378" y="15"/>
                  </a:lnTo>
                  <a:lnTo>
                    <a:pt x="404" y="19"/>
                  </a:lnTo>
                  <a:lnTo>
                    <a:pt x="414" y="17"/>
                  </a:lnTo>
                  <a:lnTo>
                    <a:pt x="428" y="19"/>
                  </a:lnTo>
                  <a:lnTo>
                    <a:pt x="442" y="17"/>
                  </a:lnTo>
                  <a:lnTo>
                    <a:pt x="451" y="12"/>
                  </a:lnTo>
                  <a:lnTo>
                    <a:pt x="454" y="12"/>
                  </a:lnTo>
                  <a:lnTo>
                    <a:pt x="456" y="12"/>
                  </a:lnTo>
                  <a:lnTo>
                    <a:pt x="459" y="12"/>
                  </a:lnTo>
                  <a:lnTo>
                    <a:pt x="470" y="15"/>
                  </a:lnTo>
                  <a:lnTo>
                    <a:pt x="501" y="19"/>
                  </a:lnTo>
                  <a:lnTo>
                    <a:pt x="511" y="19"/>
                  </a:lnTo>
                  <a:lnTo>
                    <a:pt x="513" y="19"/>
                  </a:lnTo>
                  <a:lnTo>
                    <a:pt x="513" y="19"/>
                  </a:lnTo>
                  <a:lnTo>
                    <a:pt x="520" y="22"/>
                  </a:lnTo>
                  <a:lnTo>
                    <a:pt x="522" y="24"/>
                  </a:lnTo>
                  <a:lnTo>
                    <a:pt x="522" y="22"/>
                  </a:lnTo>
                  <a:lnTo>
                    <a:pt x="525" y="22"/>
                  </a:lnTo>
                  <a:lnTo>
                    <a:pt x="527" y="22"/>
                  </a:lnTo>
                  <a:lnTo>
                    <a:pt x="527" y="22"/>
                  </a:lnTo>
                  <a:lnTo>
                    <a:pt x="532" y="19"/>
                  </a:lnTo>
                  <a:lnTo>
                    <a:pt x="534" y="19"/>
                  </a:lnTo>
                  <a:lnTo>
                    <a:pt x="534" y="19"/>
                  </a:lnTo>
                  <a:lnTo>
                    <a:pt x="539" y="24"/>
                  </a:lnTo>
                  <a:lnTo>
                    <a:pt x="546" y="26"/>
                  </a:lnTo>
                  <a:lnTo>
                    <a:pt x="546" y="26"/>
                  </a:lnTo>
                  <a:lnTo>
                    <a:pt x="560" y="26"/>
                  </a:lnTo>
                  <a:lnTo>
                    <a:pt x="560" y="26"/>
                  </a:lnTo>
                  <a:lnTo>
                    <a:pt x="563" y="26"/>
                  </a:lnTo>
                  <a:lnTo>
                    <a:pt x="567" y="24"/>
                  </a:lnTo>
                  <a:lnTo>
                    <a:pt x="572" y="22"/>
                  </a:lnTo>
                  <a:lnTo>
                    <a:pt x="572" y="22"/>
                  </a:lnTo>
                  <a:lnTo>
                    <a:pt x="574" y="24"/>
                  </a:lnTo>
                  <a:lnTo>
                    <a:pt x="584" y="26"/>
                  </a:lnTo>
                  <a:lnTo>
                    <a:pt x="584" y="26"/>
                  </a:lnTo>
                  <a:lnTo>
                    <a:pt x="593" y="26"/>
                  </a:lnTo>
                  <a:lnTo>
                    <a:pt x="593" y="26"/>
                  </a:lnTo>
                  <a:lnTo>
                    <a:pt x="596" y="26"/>
                  </a:lnTo>
                  <a:lnTo>
                    <a:pt x="598" y="29"/>
                  </a:lnTo>
                  <a:lnTo>
                    <a:pt x="600" y="29"/>
                  </a:lnTo>
                  <a:lnTo>
                    <a:pt x="603" y="31"/>
                  </a:lnTo>
                  <a:lnTo>
                    <a:pt x="605" y="31"/>
                  </a:lnTo>
                  <a:lnTo>
                    <a:pt x="605" y="31"/>
                  </a:lnTo>
                  <a:lnTo>
                    <a:pt x="607" y="34"/>
                  </a:lnTo>
                  <a:lnTo>
                    <a:pt x="610" y="34"/>
                  </a:lnTo>
                  <a:lnTo>
                    <a:pt x="610" y="34"/>
                  </a:lnTo>
                  <a:lnTo>
                    <a:pt x="617" y="34"/>
                  </a:lnTo>
                  <a:lnTo>
                    <a:pt x="617" y="34"/>
                  </a:lnTo>
                  <a:lnTo>
                    <a:pt x="622" y="36"/>
                  </a:lnTo>
                  <a:lnTo>
                    <a:pt x="624" y="36"/>
                  </a:lnTo>
                  <a:lnTo>
                    <a:pt x="631" y="36"/>
                  </a:lnTo>
                  <a:lnTo>
                    <a:pt x="633" y="38"/>
                  </a:lnTo>
                  <a:lnTo>
                    <a:pt x="636" y="38"/>
                  </a:lnTo>
                  <a:lnTo>
                    <a:pt x="664" y="48"/>
                  </a:lnTo>
                  <a:lnTo>
                    <a:pt x="669" y="50"/>
                  </a:lnTo>
                  <a:lnTo>
                    <a:pt x="671" y="52"/>
                  </a:lnTo>
                  <a:lnTo>
                    <a:pt x="671" y="52"/>
                  </a:lnTo>
                  <a:lnTo>
                    <a:pt x="678" y="57"/>
                  </a:lnTo>
                  <a:lnTo>
                    <a:pt x="681" y="57"/>
                  </a:lnTo>
                  <a:lnTo>
                    <a:pt x="681" y="60"/>
                  </a:lnTo>
                  <a:lnTo>
                    <a:pt x="681" y="60"/>
                  </a:lnTo>
                  <a:lnTo>
                    <a:pt x="683" y="62"/>
                  </a:lnTo>
                  <a:lnTo>
                    <a:pt x="683" y="64"/>
                  </a:lnTo>
                  <a:lnTo>
                    <a:pt x="686" y="67"/>
                  </a:lnTo>
                  <a:lnTo>
                    <a:pt x="697" y="76"/>
                  </a:lnTo>
                  <a:lnTo>
                    <a:pt x="702" y="78"/>
                  </a:lnTo>
                  <a:lnTo>
                    <a:pt x="702" y="78"/>
                  </a:lnTo>
                  <a:lnTo>
                    <a:pt x="702" y="78"/>
                  </a:lnTo>
                  <a:lnTo>
                    <a:pt x="704" y="81"/>
                  </a:lnTo>
                  <a:lnTo>
                    <a:pt x="704" y="83"/>
                  </a:lnTo>
                  <a:lnTo>
                    <a:pt x="707" y="86"/>
                  </a:lnTo>
                  <a:lnTo>
                    <a:pt x="707" y="86"/>
                  </a:lnTo>
                  <a:lnTo>
                    <a:pt x="709" y="88"/>
                  </a:lnTo>
                  <a:lnTo>
                    <a:pt x="714" y="88"/>
                  </a:lnTo>
                  <a:lnTo>
                    <a:pt x="714" y="90"/>
                  </a:lnTo>
                  <a:lnTo>
                    <a:pt x="721" y="90"/>
                  </a:lnTo>
                  <a:lnTo>
                    <a:pt x="721" y="90"/>
                  </a:lnTo>
                  <a:lnTo>
                    <a:pt x="730" y="93"/>
                  </a:lnTo>
                  <a:lnTo>
                    <a:pt x="733" y="93"/>
                  </a:lnTo>
                  <a:lnTo>
                    <a:pt x="733" y="93"/>
                  </a:lnTo>
                  <a:lnTo>
                    <a:pt x="738" y="93"/>
                  </a:lnTo>
                  <a:lnTo>
                    <a:pt x="740" y="93"/>
                  </a:lnTo>
                  <a:lnTo>
                    <a:pt x="740" y="93"/>
                  </a:lnTo>
                  <a:lnTo>
                    <a:pt x="740" y="93"/>
                  </a:lnTo>
                  <a:lnTo>
                    <a:pt x="742" y="100"/>
                  </a:lnTo>
                  <a:lnTo>
                    <a:pt x="749" y="114"/>
                  </a:lnTo>
                  <a:lnTo>
                    <a:pt x="749" y="116"/>
                  </a:lnTo>
                  <a:lnTo>
                    <a:pt x="752" y="119"/>
                  </a:lnTo>
                  <a:lnTo>
                    <a:pt x="759" y="123"/>
                  </a:lnTo>
                  <a:lnTo>
                    <a:pt x="759" y="123"/>
                  </a:lnTo>
                  <a:lnTo>
                    <a:pt x="759" y="126"/>
                  </a:lnTo>
                  <a:lnTo>
                    <a:pt x="759" y="126"/>
                  </a:lnTo>
                  <a:lnTo>
                    <a:pt x="759" y="128"/>
                  </a:lnTo>
                  <a:lnTo>
                    <a:pt x="759" y="128"/>
                  </a:lnTo>
                  <a:lnTo>
                    <a:pt x="764" y="135"/>
                  </a:lnTo>
                  <a:lnTo>
                    <a:pt x="766" y="142"/>
                  </a:lnTo>
                  <a:lnTo>
                    <a:pt x="766" y="145"/>
                  </a:lnTo>
                  <a:lnTo>
                    <a:pt x="768" y="145"/>
                  </a:lnTo>
                  <a:lnTo>
                    <a:pt x="771" y="147"/>
                  </a:lnTo>
                  <a:lnTo>
                    <a:pt x="771" y="147"/>
                  </a:lnTo>
                  <a:lnTo>
                    <a:pt x="773" y="147"/>
                  </a:lnTo>
                  <a:lnTo>
                    <a:pt x="773" y="149"/>
                  </a:lnTo>
                  <a:lnTo>
                    <a:pt x="780" y="157"/>
                  </a:lnTo>
                  <a:lnTo>
                    <a:pt x="780" y="161"/>
                  </a:lnTo>
                  <a:lnTo>
                    <a:pt x="782" y="164"/>
                  </a:lnTo>
                  <a:lnTo>
                    <a:pt x="792" y="171"/>
                  </a:lnTo>
                  <a:lnTo>
                    <a:pt x="792" y="171"/>
                  </a:lnTo>
                  <a:lnTo>
                    <a:pt x="792" y="173"/>
                  </a:lnTo>
                  <a:lnTo>
                    <a:pt x="792" y="173"/>
                  </a:lnTo>
                  <a:lnTo>
                    <a:pt x="792" y="178"/>
                  </a:lnTo>
                  <a:lnTo>
                    <a:pt x="792" y="180"/>
                  </a:lnTo>
                  <a:lnTo>
                    <a:pt x="794" y="180"/>
                  </a:lnTo>
                  <a:lnTo>
                    <a:pt x="794" y="183"/>
                  </a:lnTo>
                  <a:lnTo>
                    <a:pt x="797" y="183"/>
                  </a:lnTo>
                  <a:lnTo>
                    <a:pt x="797" y="185"/>
                  </a:lnTo>
                  <a:lnTo>
                    <a:pt x="799" y="185"/>
                  </a:lnTo>
                  <a:lnTo>
                    <a:pt x="801" y="185"/>
                  </a:lnTo>
                  <a:lnTo>
                    <a:pt x="801" y="185"/>
                  </a:lnTo>
                  <a:lnTo>
                    <a:pt x="804" y="190"/>
                  </a:lnTo>
                  <a:lnTo>
                    <a:pt x="806" y="192"/>
                  </a:lnTo>
                  <a:lnTo>
                    <a:pt x="808" y="192"/>
                  </a:lnTo>
                  <a:lnTo>
                    <a:pt x="813" y="194"/>
                  </a:lnTo>
                  <a:lnTo>
                    <a:pt x="816" y="194"/>
                  </a:lnTo>
                  <a:lnTo>
                    <a:pt x="818" y="197"/>
                  </a:lnTo>
                  <a:lnTo>
                    <a:pt x="823" y="204"/>
                  </a:lnTo>
                  <a:lnTo>
                    <a:pt x="827" y="209"/>
                  </a:lnTo>
                  <a:lnTo>
                    <a:pt x="832" y="211"/>
                  </a:lnTo>
                  <a:lnTo>
                    <a:pt x="832" y="213"/>
                  </a:lnTo>
                  <a:lnTo>
                    <a:pt x="832" y="213"/>
                  </a:lnTo>
                  <a:lnTo>
                    <a:pt x="832" y="213"/>
                  </a:lnTo>
                  <a:lnTo>
                    <a:pt x="832" y="218"/>
                  </a:lnTo>
                  <a:lnTo>
                    <a:pt x="830" y="218"/>
                  </a:lnTo>
                  <a:lnTo>
                    <a:pt x="830" y="220"/>
                  </a:lnTo>
                  <a:lnTo>
                    <a:pt x="830" y="220"/>
                  </a:lnTo>
                  <a:lnTo>
                    <a:pt x="830" y="223"/>
                  </a:lnTo>
                  <a:lnTo>
                    <a:pt x="832" y="225"/>
                  </a:lnTo>
                  <a:lnTo>
                    <a:pt x="834" y="228"/>
                  </a:lnTo>
                  <a:lnTo>
                    <a:pt x="846" y="235"/>
                  </a:lnTo>
                  <a:lnTo>
                    <a:pt x="846" y="237"/>
                  </a:lnTo>
                  <a:lnTo>
                    <a:pt x="849" y="237"/>
                  </a:lnTo>
                  <a:lnTo>
                    <a:pt x="849" y="239"/>
                  </a:lnTo>
                  <a:lnTo>
                    <a:pt x="851" y="242"/>
                  </a:lnTo>
                  <a:lnTo>
                    <a:pt x="861" y="246"/>
                  </a:lnTo>
                  <a:lnTo>
                    <a:pt x="865" y="249"/>
                  </a:lnTo>
                  <a:lnTo>
                    <a:pt x="868" y="249"/>
                  </a:lnTo>
                  <a:lnTo>
                    <a:pt x="870" y="249"/>
                  </a:lnTo>
                  <a:lnTo>
                    <a:pt x="870" y="249"/>
                  </a:lnTo>
                  <a:lnTo>
                    <a:pt x="870" y="249"/>
                  </a:lnTo>
                  <a:lnTo>
                    <a:pt x="870" y="249"/>
                  </a:lnTo>
                  <a:lnTo>
                    <a:pt x="872" y="246"/>
                  </a:lnTo>
                  <a:lnTo>
                    <a:pt x="879" y="223"/>
                  </a:lnTo>
                  <a:lnTo>
                    <a:pt x="879" y="223"/>
                  </a:lnTo>
                  <a:lnTo>
                    <a:pt x="879" y="220"/>
                  </a:lnTo>
                  <a:lnTo>
                    <a:pt x="879" y="220"/>
                  </a:lnTo>
                  <a:lnTo>
                    <a:pt x="879" y="218"/>
                  </a:lnTo>
                  <a:lnTo>
                    <a:pt x="879" y="216"/>
                  </a:lnTo>
                  <a:lnTo>
                    <a:pt x="879" y="213"/>
                  </a:lnTo>
                  <a:lnTo>
                    <a:pt x="879" y="211"/>
                  </a:lnTo>
                  <a:lnTo>
                    <a:pt x="879" y="211"/>
                  </a:lnTo>
                  <a:lnTo>
                    <a:pt x="879" y="209"/>
                  </a:lnTo>
                  <a:lnTo>
                    <a:pt x="882" y="209"/>
                  </a:lnTo>
                  <a:lnTo>
                    <a:pt x="882" y="209"/>
                  </a:lnTo>
                  <a:lnTo>
                    <a:pt x="882" y="209"/>
                  </a:lnTo>
                  <a:lnTo>
                    <a:pt x="882" y="209"/>
                  </a:lnTo>
                  <a:lnTo>
                    <a:pt x="884" y="206"/>
                  </a:lnTo>
                  <a:lnTo>
                    <a:pt x="884" y="206"/>
                  </a:lnTo>
                  <a:lnTo>
                    <a:pt x="884" y="204"/>
                  </a:lnTo>
                  <a:lnTo>
                    <a:pt x="884" y="201"/>
                  </a:lnTo>
                  <a:lnTo>
                    <a:pt x="887" y="201"/>
                  </a:lnTo>
                  <a:lnTo>
                    <a:pt x="887" y="199"/>
                  </a:lnTo>
                  <a:lnTo>
                    <a:pt x="887" y="199"/>
                  </a:lnTo>
                  <a:lnTo>
                    <a:pt x="887" y="194"/>
                  </a:lnTo>
                  <a:lnTo>
                    <a:pt x="887" y="194"/>
                  </a:lnTo>
                  <a:lnTo>
                    <a:pt x="889" y="190"/>
                  </a:lnTo>
                  <a:lnTo>
                    <a:pt x="889" y="187"/>
                  </a:lnTo>
                  <a:lnTo>
                    <a:pt x="889" y="185"/>
                  </a:lnTo>
                  <a:lnTo>
                    <a:pt x="889" y="185"/>
                  </a:lnTo>
                  <a:lnTo>
                    <a:pt x="889" y="183"/>
                  </a:lnTo>
                  <a:lnTo>
                    <a:pt x="891" y="180"/>
                  </a:lnTo>
                  <a:lnTo>
                    <a:pt x="891" y="178"/>
                  </a:lnTo>
                  <a:lnTo>
                    <a:pt x="891" y="178"/>
                  </a:lnTo>
                  <a:lnTo>
                    <a:pt x="894" y="175"/>
                  </a:lnTo>
                  <a:lnTo>
                    <a:pt x="896" y="168"/>
                  </a:lnTo>
                  <a:lnTo>
                    <a:pt x="896" y="166"/>
                  </a:lnTo>
                  <a:lnTo>
                    <a:pt x="896" y="166"/>
                  </a:lnTo>
                  <a:lnTo>
                    <a:pt x="896" y="161"/>
                  </a:lnTo>
                  <a:lnTo>
                    <a:pt x="896" y="152"/>
                  </a:lnTo>
                  <a:lnTo>
                    <a:pt x="896" y="152"/>
                  </a:lnTo>
                  <a:lnTo>
                    <a:pt x="896" y="152"/>
                  </a:lnTo>
                  <a:lnTo>
                    <a:pt x="898" y="149"/>
                  </a:lnTo>
                  <a:lnTo>
                    <a:pt x="898" y="149"/>
                  </a:lnTo>
                  <a:lnTo>
                    <a:pt x="898" y="149"/>
                  </a:lnTo>
                  <a:lnTo>
                    <a:pt x="901" y="149"/>
                  </a:lnTo>
                  <a:lnTo>
                    <a:pt x="901" y="147"/>
                  </a:lnTo>
                  <a:lnTo>
                    <a:pt x="901" y="145"/>
                  </a:lnTo>
                  <a:lnTo>
                    <a:pt x="903" y="145"/>
                  </a:lnTo>
                  <a:lnTo>
                    <a:pt x="903" y="145"/>
                  </a:lnTo>
                  <a:lnTo>
                    <a:pt x="903" y="142"/>
                  </a:lnTo>
                  <a:lnTo>
                    <a:pt x="903" y="142"/>
                  </a:lnTo>
                  <a:lnTo>
                    <a:pt x="905" y="142"/>
                  </a:lnTo>
                  <a:lnTo>
                    <a:pt x="910" y="142"/>
                  </a:lnTo>
                  <a:lnTo>
                    <a:pt x="917" y="145"/>
                  </a:lnTo>
                  <a:lnTo>
                    <a:pt x="936" y="159"/>
                  </a:lnTo>
                  <a:lnTo>
                    <a:pt x="939" y="159"/>
                  </a:lnTo>
                  <a:lnTo>
                    <a:pt x="962" y="187"/>
                  </a:lnTo>
                  <a:lnTo>
                    <a:pt x="962" y="187"/>
                  </a:lnTo>
                  <a:lnTo>
                    <a:pt x="965" y="190"/>
                  </a:lnTo>
                  <a:lnTo>
                    <a:pt x="991" y="218"/>
                  </a:lnTo>
                  <a:lnTo>
                    <a:pt x="995" y="223"/>
                  </a:lnTo>
                  <a:lnTo>
                    <a:pt x="998" y="223"/>
                  </a:lnTo>
                  <a:lnTo>
                    <a:pt x="1009" y="218"/>
                  </a:lnTo>
                  <a:lnTo>
                    <a:pt x="1017" y="213"/>
                  </a:lnTo>
                  <a:lnTo>
                    <a:pt x="1019" y="211"/>
                  </a:lnTo>
                  <a:lnTo>
                    <a:pt x="1021" y="209"/>
                  </a:lnTo>
                  <a:lnTo>
                    <a:pt x="1021" y="206"/>
                  </a:lnTo>
                  <a:lnTo>
                    <a:pt x="1024" y="204"/>
                  </a:lnTo>
                  <a:lnTo>
                    <a:pt x="1026" y="201"/>
                  </a:lnTo>
                  <a:lnTo>
                    <a:pt x="1026" y="201"/>
                  </a:lnTo>
                  <a:lnTo>
                    <a:pt x="1028" y="201"/>
                  </a:lnTo>
                  <a:lnTo>
                    <a:pt x="1028" y="204"/>
                  </a:lnTo>
                  <a:lnTo>
                    <a:pt x="1031" y="204"/>
                  </a:lnTo>
                  <a:lnTo>
                    <a:pt x="1033" y="206"/>
                  </a:lnTo>
                  <a:lnTo>
                    <a:pt x="1033" y="206"/>
                  </a:lnTo>
                  <a:lnTo>
                    <a:pt x="1033" y="211"/>
                  </a:lnTo>
                  <a:lnTo>
                    <a:pt x="1035" y="213"/>
                  </a:lnTo>
                  <a:lnTo>
                    <a:pt x="1035" y="213"/>
                  </a:lnTo>
                  <a:lnTo>
                    <a:pt x="1038" y="216"/>
                  </a:lnTo>
                  <a:lnTo>
                    <a:pt x="1045" y="216"/>
                  </a:lnTo>
                  <a:lnTo>
                    <a:pt x="1045" y="218"/>
                  </a:lnTo>
                  <a:lnTo>
                    <a:pt x="1047" y="218"/>
                  </a:lnTo>
                  <a:lnTo>
                    <a:pt x="1050" y="218"/>
                  </a:lnTo>
                  <a:lnTo>
                    <a:pt x="1052" y="220"/>
                  </a:lnTo>
                  <a:lnTo>
                    <a:pt x="1054" y="218"/>
                  </a:lnTo>
                  <a:lnTo>
                    <a:pt x="1057" y="218"/>
                  </a:lnTo>
                  <a:lnTo>
                    <a:pt x="1062" y="216"/>
                  </a:lnTo>
                  <a:lnTo>
                    <a:pt x="1064" y="213"/>
                  </a:lnTo>
                  <a:lnTo>
                    <a:pt x="1064" y="213"/>
                  </a:lnTo>
                  <a:lnTo>
                    <a:pt x="1066" y="211"/>
                  </a:lnTo>
                  <a:lnTo>
                    <a:pt x="1066" y="211"/>
                  </a:lnTo>
                  <a:lnTo>
                    <a:pt x="1069" y="209"/>
                  </a:lnTo>
                  <a:lnTo>
                    <a:pt x="1069" y="209"/>
                  </a:lnTo>
                  <a:lnTo>
                    <a:pt x="1069" y="209"/>
                  </a:lnTo>
                  <a:lnTo>
                    <a:pt x="1073" y="209"/>
                  </a:lnTo>
                  <a:lnTo>
                    <a:pt x="1076" y="211"/>
                  </a:lnTo>
                  <a:lnTo>
                    <a:pt x="1078" y="213"/>
                  </a:lnTo>
                  <a:lnTo>
                    <a:pt x="1078" y="213"/>
                  </a:lnTo>
                  <a:lnTo>
                    <a:pt x="1083" y="216"/>
                  </a:lnTo>
                  <a:lnTo>
                    <a:pt x="1083" y="216"/>
                  </a:lnTo>
                  <a:lnTo>
                    <a:pt x="1085" y="218"/>
                  </a:lnTo>
                  <a:lnTo>
                    <a:pt x="1085" y="218"/>
                  </a:lnTo>
                  <a:lnTo>
                    <a:pt x="1088" y="225"/>
                  </a:lnTo>
                  <a:lnTo>
                    <a:pt x="1090" y="225"/>
                  </a:lnTo>
                  <a:lnTo>
                    <a:pt x="1090" y="228"/>
                  </a:lnTo>
                  <a:lnTo>
                    <a:pt x="1095" y="228"/>
                  </a:lnTo>
                  <a:lnTo>
                    <a:pt x="1097" y="228"/>
                  </a:lnTo>
                  <a:lnTo>
                    <a:pt x="1099" y="230"/>
                  </a:lnTo>
                  <a:lnTo>
                    <a:pt x="1099" y="232"/>
                  </a:lnTo>
                  <a:lnTo>
                    <a:pt x="1102" y="232"/>
                  </a:lnTo>
                  <a:lnTo>
                    <a:pt x="1099" y="235"/>
                  </a:lnTo>
                  <a:lnTo>
                    <a:pt x="1099" y="237"/>
                  </a:lnTo>
                  <a:lnTo>
                    <a:pt x="1099" y="237"/>
                  </a:lnTo>
                  <a:lnTo>
                    <a:pt x="1099" y="239"/>
                  </a:lnTo>
                  <a:lnTo>
                    <a:pt x="1099" y="242"/>
                  </a:lnTo>
                  <a:lnTo>
                    <a:pt x="1118" y="272"/>
                  </a:lnTo>
                  <a:lnTo>
                    <a:pt x="1123" y="282"/>
                  </a:lnTo>
                  <a:lnTo>
                    <a:pt x="1125" y="284"/>
                  </a:lnTo>
                  <a:lnTo>
                    <a:pt x="1130" y="289"/>
                  </a:lnTo>
                  <a:lnTo>
                    <a:pt x="1130" y="289"/>
                  </a:lnTo>
                  <a:lnTo>
                    <a:pt x="1130" y="291"/>
                  </a:lnTo>
                  <a:lnTo>
                    <a:pt x="1130" y="291"/>
                  </a:lnTo>
                  <a:lnTo>
                    <a:pt x="1130" y="294"/>
                  </a:lnTo>
                  <a:lnTo>
                    <a:pt x="1130" y="296"/>
                  </a:lnTo>
                  <a:lnTo>
                    <a:pt x="1130" y="298"/>
                  </a:lnTo>
                  <a:lnTo>
                    <a:pt x="1132" y="301"/>
                  </a:lnTo>
                  <a:lnTo>
                    <a:pt x="1154" y="327"/>
                  </a:lnTo>
                  <a:lnTo>
                    <a:pt x="1156" y="332"/>
                  </a:lnTo>
                  <a:lnTo>
                    <a:pt x="1163" y="334"/>
                  </a:lnTo>
                  <a:lnTo>
                    <a:pt x="1173" y="341"/>
                  </a:lnTo>
                  <a:lnTo>
                    <a:pt x="1177" y="346"/>
                  </a:lnTo>
                  <a:lnTo>
                    <a:pt x="1182" y="351"/>
                  </a:lnTo>
                  <a:lnTo>
                    <a:pt x="1184" y="358"/>
                  </a:lnTo>
                  <a:lnTo>
                    <a:pt x="1184" y="358"/>
                  </a:lnTo>
                  <a:lnTo>
                    <a:pt x="1184" y="358"/>
                  </a:lnTo>
                  <a:lnTo>
                    <a:pt x="1184" y="358"/>
                  </a:lnTo>
                  <a:lnTo>
                    <a:pt x="1184" y="358"/>
                  </a:lnTo>
                  <a:lnTo>
                    <a:pt x="1187" y="358"/>
                  </a:lnTo>
                  <a:lnTo>
                    <a:pt x="1187" y="355"/>
                  </a:lnTo>
                  <a:lnTo>
                    <a:pt x="1187" y="355"/>
                  </a:lnTo>
                  <a:lnTo>
                    <a:pt x="1187" y="353"/>
                  </a:lnTo>
                  <a:lnTo>
                    <a:pt x="1187" y="351"/>
                  </a:lnTo>
                  <a:lnTo>
                    <a:pt x="1187" y="351"/>
                  </a:lnTo>
                  <a:lnTo>
                    <a:pt x="1187" y="348"/>
                  </a:lnTo>
                  <a:lnTo>
                    <a:pt x="1187" y="348"/>
                  </a:lnTo>
                  <a:lnTo>
                    <a:pt x="1187" y="346"/>
                  </a:lnTo>
                  <a:lnTo>
                    <a:pt x="1187" y="346"/>
                  </a:lnTo>
                  <a:lnTo>
                    <a:pt x="1187" y="346"/>
                  </a:lnTo>
                  <a:lnTo>
                    <a:pt x="1187" y="343"/>
                  </a:lnTo>
                  <a:lnTo>
                    <a:pt x="1184" y="341"/>
                  </a:lnTo>
                  <a:lnTo>
                    <a:pt x="1184" y="341"/>
                  </a:lnTo>
                  <a:lnTo>
                    <a:pt x="1184" y="341"/>
                  </a:lnTo>
                  <a:lnTo>
                    <a:pt x="1182" y="336"/>
                  </a:lnTo>
                  <a:lnTo>
                    <a:pt x="1182" y="332"/>
                  </a:lnTo>
                  <a:lnTo>
                    <a:pt x="1182" y="332"/>
                  </a:lnTo>
                  <a:lnTo>
                    <a:pt x="1182" y="329"/>
                  </a:lnTo>
                  <a:lnTo>
                    <a:pt x="1184" y="324"/>
                  </a:lnTo>
                  <a:lnTo>
                    <a:pt x="1187" y="322"/>
                  </a:lnTo>
                  <a:lnTo>
                    <a:pt x="1187" y="320"/>
                  </a:lnTo>
                  <a:lnTo>
                    <a:pt x="1187" y="320"/>
                  </a:lnTo>
                  <a:lnTo>
                    <a:pt x="1189" y="320"/>
                  </a:lnTo>
                  <a:lnTo>
                    <a:pt x="1192" y="322"/>
                  </a:lnTo>
                  <a:lnTo>
                    <a:pt x="1196" y="329"/>
                  </a:lnTo>
                  <a:lnTo>
                    <a:pt x="1196" y="332"/>
                  </a:lnTo>
                  <a:lnTo>
                    <a:pt x="1196" y="336"/>
                  </a:lnTo>
                  <a:lnTo>
                    <a:pt x="1199" y="336"/>
                  </a:lnTo>
                  <a:lnTo>
                    <a:pt x="1201" y="339"/>
                  </a:lnTo>
                  <a:lnTo>
                    <a:pt x="1201" y="339"/>
                  </a:lnTo>
                  <a:lnTo>
                    <a:pt x="1203" y="341"/>
                  </a:lnTo>
                  <a:lnTo>
                    <a:pt x="1203" y="346"/>
                  </a:lnTo>
                  <a:lnTo>
                    <a:pt x="1206" y="348"/>
                  </a:lnTo>
                  <a:lnTo>
                    <a:pt x="1208" y="351"/>
                  </a:lnTo>
                  <a:lnTo>
                    <a:pt x="1213" y="353"/>
                  </a:lnTo>
                  <a:lnTo>
                    <a:pt x="1215" y="355"/>
                  </a:lnTo>
                  <a:lnTo>
                    <a:pt x="1220" y="355"/>
                  </a:lnTo>
                  <a:lnTo>
                    <a:pt x="1220" y="355"/>
                  </a:lnTo>
                  <a:lnTo>
                    <a:pt x="1222" y="358"/>
                  </a:lnTo>
                  <a:lnTo>
                    <a:pt x="1225" y="358"/>
                  </a:lnTo>
                  <a:lnTo>
                    <a:pt x="1225" y="362"/>
                  </a:lnTo>
                  <a:lnTo>
                    <a:pt x="1227" y="365"/>
                  </a:lnTo>
                  <a:lnTo>
                    <a:pt x="1227" y="369"/>
                  </a:lnTo>
                  <a:lnTo>
                    <a:pt x="1227" y="379"/>
                  </a:lnTo>
                  <a:lnTo>
                    <a:pt x="1229" y="384"/>
                  </a:lnTo>
                  <a:lnTo>
                    <a:pt x="1258" y="405"/>
                  </a:lnTo>
                  <a:lnTo>
                    <a:pt x="1263" y="407"/>
                  </a:lnTo>
                  <a:lnTo>
                    <a:pt x="1267" y="412"/>
                  </a:lnTo>
                  <a:lnTo>
                    <a:pt x="1289" y="440"/>
                  </a:lnTo>
                  <a:lnTo>
                    <a:pt x="1319" y="474"/>
                  </a:lnTo>
                  <a:lnTo>
                    <a:pt x="1324" y="476"/>
                  </a:lnTo>
                  <a:lnTo>
                    <a:pt x="1324" y="478"/>
                  </a:lnTo>
                  <a:lnTo>
                    <a:pt x="1326" y="483"/>
                  </a:lnTo>
                  <a:lnTo>
                    <a:pt x="1326" y="485"/>
                  </a:lnTo>
                  <a:lnTo>
                    <a:pt x="1329" y="488"/>
                  </a:lnTo>
                  <a:lnTo>
                    <a:pt x="1331" y="490"/>
                  </a:lnTo>
                  <a:lnTo>
                    <a:pt x="1333" y="488"/>
                  </a:lnTo>
                  <a:lnTo>
                    <a:pt x="1333" y="485"/>
                  </a:lnTo>
                  <a:lnTo>
                    <a:pt x="1336" y="478"/>
                  </a:lnTo>
                  <a:lnTo>
                    <a:pt x="1338" y="478"/>
                  </a:lnTo>
                  <a:lnTo>
                    <a:pt x="1338" y="476"/>
                  </a:lnTo>
                  <a:lnTo>
                    <a:pt x="1341" y="474"/>
                  </a:lnTo>
                  <a:lnTo>
                    <a:pt x="1352" y="464"/>
                  </a:lnTo>
                  <a:lnTo>
                    <a:pt x="1352" y="464"/>
                  </a:lnTo>
                  <a:lnTo>
                    <a:pt x="1355" y="464"/>
                  </a:lnTo>
                  <a:lnTo>
                    <a:pt x="1355" y="464"/>
                  </a:lnTo>
                  <a:lnTo>
                    <a:pt x="1355" y="466"/>
                  </a:lnTo>
                  <a:lnTo>
                    <a:pt x="1355" y="474"/>
                  </a:lnTo>
                  <a:lnTo>
                    <a:pt x="1355" y="481"/>
                  </a:lnTo>
                  <a:lnTo>
                    <a:pt x="1359" y="488"/>
                  </a:lnTo>
                  <a:lnTo>
                    <a:pt x="1359" y="490"/>
                  </a:lnTo>
                  <a:lnTo>
                    <a:pt x="1359" y="492"/>
                  </a:lnTo>
                  <a:lnTo>
                    <a:pt x="1359" y="495"/>
                  </a:lnTo>
                  <a:lnTo>
                    <a:pt x="1357" y="497"/>
                  </a:lnTo>
                  <a:lnTo>
                    <a:pt x="1355" y="497"/>
                  </a:lnTo>
                  <a:lnTo>
                    <a:pt x="1355" y="500"/>
                  </a:lnTo>
                  <a:lnTo>
                    <a:pt x="1355" y="500"/>
                  </a:lnTo>
                  <a:lnTo>
                    <a:pt x="1355" y="502"/>
                  </a:lnTo>
                  <a:lnTo>
                    <a:pt x="1357" y="504"/>
                  </a:lnTo>
                  <a:lnTo>
                    <a:pt x="1364" y="511"/>
                  </a:lnTo>
                  <a:lnTo>
                    <a:pt x="1367" y="514"/>
                  </a:lnTo>
                  <a:lnTo>
                    <a:pt x="1367" y="514"/>
                  </a:lnTo>
                  <a:lnTo>
                    <a:pt x="1369" y="514"/>
                  </a:lnTo>
                  <a:lnTo>
                    <a:pt x="1371" y="516"/>
                  </a:lnTo>
                  <a:lnTo>
                    <a:pt x="1374" y="518"/>
                  </a:lnTo>
                  <a:lnTo>
                    <a:pt x="1383" y="530"/>
                  </a:lnTo>
                  <a:lnTo>
                    <a:pt x="1385" y="533"/>
                  </a:lnTo>
                  <a:lnTo>
                    <a:pt x="1388" y="535"/>
                  </a:lnTo>
                  <a:lnTo>
                    <a:pt x="1390" y="535"/>
                  </a:lnTo>
                  <a:lnTo>
                    <a:pt x="1393" y="537"/>
                  </a:lnTo>
                  <a:lnTo>
                    <a:pt x="1393" y="542"/>
                  </a:lnTo>
                  <a:lnTo>
                    <a:pt x="1397" y="549"/>
                  </a:lnTo>
                  <a:lnTo>
                    <a:pt x="1400" y="554"/>
                  </a:lnTo>
                  <a:lnTo>
                    <a:pt x="1402" y="556"/>
                  </a:lnTo>
                  <a:lnTo>
                    <a:pt x="1400" y="559"/>
                  </a:lnTo>
                  <a:lnTo>
                    <a:pt x="1400" y="561"/>
                  </a:lnTo>
                  <a:lnTo>
                    <a:pt x="1397" y="561"/>
                  </a:lnTo>
                  <a:lnTo>
                    <a:pt x="1395" y="561"/>
                  </a:lnTo>
                  <a:lnTo>
                    <a:pt x="1393" y="563"/>
                  </a:lnTo>
                  <a:lnTo>
                    <a:pt x="1393" y="566"/>
                  </a:lnTo>
                  <a:lnTo>
                    <a:pt x="1390" y="573"/>
                  </a:lnTo>
                  <a:lnTo>
                    <a:pt x="1385" y="580"/>
                  </a:lnTo>
                  <a:lnTo>
                    <a:pt x="1385" y="580"/>
                  </a:lnTo>
                  <a:lnTo>
                    <a:pt x="1385" y="580"/>
                  </a:lnTo>
                  <a:lnTo>
                    <a:pt x="1388" y="582"/>
                  </a:lnTo>
                  <a:lnTo>
                    <a:pt x="1393" y="587"/>
                  </a:lnTo>
                  <a:lnTo>
                    <a:pt x="1393" y="587"/>
                  </a:lnTo>
                  <a:lnTo>
                    <a:pt x="1395" y="587"/>
                  </a:lnTo>
                  <a:lnTo>
                    <a:pt x="1395" y="589"/>
                  </a:lnTo>
                  <a:lnTo>
                    <a:pt x="1397" y="594"/>
                  </a:lnTo>
                  <a:lnTo>
                    <a:pt x="1397" y="597"/>
                  </a:lnTo>
                  <a:lnTo>
                    <a:pt x="1400" y="599"/>
                  </a:lnTo>
                  <a:lnTo>
                    <a:pt x="1404" y="604"/>
                  </a:lnTo>
                  <a:lnTo>
                    <a:pt x="1404" y="604"/>
                  </a:lnTo>
                  <a:lnTo>
                    <a:pt x="1404" y="606"/>
                  </a:lnTo>
                  <a:lnTo>
                    <a:pt x="1404" y="606"/>
                  </a:lnTo>
                  <a:lnTo>
                    <a:pt x="1404" y="611"/>
                  </a:lnTo>
                  <a:lnTo>
                    <a:pt x="1404" y="611"/>
                  </a:lnTo>
                  <a:lnTo>
                    <a:pt x="1402" y="613"/>
                  </a:lnTo>
                  <a:lnTo>
                    <a:pt x="1400" y="613"/>
                  </a:lnTo>
                  <a:lnTo>
                    <a:pt x="1400" y="613"/>
                  </a:lnTo>
                  <a:lnTo>
                    <a:pt x="1397" y="613"/>
                  </a:lnTo>
                  <a:lnTo>
                    <a:pt x="1395" y="613"/>
                  </a:lnTo>
                  <a:lnTo>
                    <a:pt x="1395" y="615"/>
                  </a:lnTo>
                  <a:lnTo>
                    <a:pt x="1393" y="615"/>
                  </a:lnTo>
                  <a:lnTo>
                    <a:pt x="1393" y="618"/>
                  </a:lnTo>
                  <a:lnTo>
                    <a:pt x="1393" y="620"/>
                  </a:lnTo>
                  <a:lnTo>
                    <a:pt x="1395" y="623"/>
                  </a:lnTo>
                  <a:lnTo>
                    <a:pt x="1397" y="625"/>
                  </a:lnTo>
                  <a:lnTo>
                    <a:pt x="1400" y="627"/>
                  </a:lnTo>
                  <a:lnTo>
                    <a:pt x="1402" y="630"/>
                  </a:lnTo>
                  <a:lnTo>
                    <a:pt x="1402" y="630"/>
                  </a:lnTo>
                  <a:lnTo>
                    <a:pt x="1402" y="634"/>
                  </a:lnTo>
                  <a:lnTo>
                    <a:pt x="1404" y="639"/>
                  </a:lnTo>
                  <a:lnTo>
                    <a:pt x="1404" y="641"/>
                  </a:lnTo>
                  <a:lnTo>
                    <a:pt x="1407" y="646"/>
                  </a:lnTo>
                  <a:lnTo>
                    <a:pt x="1407" y="658"/>
                  </a:lnTo>
                  <a:lnTo>
                    <a:pt x="1407" y="663"/>
                  </a:lnTo>
                  <a:lnTo>
                    <a:pt x="1407" y="667"/>
                  </a:lnTo>
                  <a:lnTo>
                    <a:pt x="1407" y="670"/>
                  </a:lnTo>
                  <a:lnTo>
                    <a:pt x="1409" y="670"/>
                  </a:lnTo>
                  <a:lnTo>
                    <a:pt x="1409" y="672"/>
                  </a:lnTo>
                  <a:lnTo>
                    <a:pt x="1409" y="672"/>
                  </a:lnTo>
                  <a:lnTo>
                    <a:pt x="1411" y="672"/>
                  </a:lnTo>
                  <a:lnTo>
                    <a:pt x="1411" y="672"/>
                  </a:lnTo>
                  <a:lnTo>
                    <a:pt x="1416" y="675"/>
                  </a:lnTo>
                  <a:lnTo>
                    <a:pt x="1419" y="679"/>
                  </a:lnTo>
                  <a:lnTo>
                    <a:pt x="1419" y="679"/>
                  </a:lnTo>
                  <a:lnTo>
                    <a:pt x="1421" y="682"/>
                  </a:lnTo>
                  <a:lnTo>
                    <a:pt x="1421" y="682"/>
                  </a:lnTo>
                  <a:lnTo>
                    <a:pt x="1423" y="682"/>
                  </a:lnTo>
                  <a:lnTo>
                    <a:pt x="1423" y="684"/>
                  </a:lnTo>
                  <a:lnTo>
                    <a:pt x="1423" y="684"/>
                  </a:lnTo>
                  <a:lnTo>
                    <a:pt x="1423" y="684"/>
                  </a:lnTo>
                  <a:lnTo>
                    <a:pt x="1426" y="686"/>
                  </a:lnTo>
                  <a:lnTo>
                    <a:pt x="1426" y="686"/>
                  </a:lnTo>
                  <a:lnTo>
                    <a:pt x="1426" y="68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noEditPoints="1"/>
            </p:cNvSpPr>
            <p:nvPr/>
          </p:nvSpPr>
          <p:spPr bwMode="auto">
            <a:xfrm>
              <a:off x="2433746" y="3729218"/>
              <a:ext cx="790969" cy="562820"/>
            </a:xfrm>
            <a:custGeom>
              <a:avLst/>
              <a:gdLst>
                <a:gd name="T0" fmla="*/ 901 w 913"/>
                <a:gd name="T1" fmla="*/ 234 h 648"/>
                <a:gd name="T2" fmla="*/ 863 w 913"/>
                <a:gd name="T3" fmla="*/ 220 h 648"/>
                <a:gd name="T4" fmla="*/ 844 w 913"/>
                <a:gd name="T5" fmla="*/ 199 h 648"/>
                <a:gd name="T6" fmla="*/ 830 w 913"/>
                <a:gd name="T7" fmla="*/ 168 h 648"/>
                <a:gd name="T8" fmla="*/ 797 w 913"/>
                <a:gd name="T9" fmla="*/ 156 h 648"/>
                <a:gd name="T10" fmla="*/ 832 w 913"/>
                <a:gd name="T11" fmla="*/ 118 h 648"/>
                <a:gd name="T12" fmla="*/ 854 w 913"/>
                <a:gd name="T13" fmla="*/ 71 h 648"/>
                <a:gd name="T14" fmla="*/ 830 w 913"/>
                <a:gd name="T15" fmla="*/ 38 h 648"/>
                <a:gd name="T16" fmla="*/ 766 w 913"/>
                <a:gd name="T17" fmla="*/ 9 h 648"/>
                <a:gd name="T18" fmla="*/ 712 w 913"/>
                <a:gd name="T19" fmla="*/ 40 h 648"/>
                <a:gd name="T20" fmla="*/ 650 w 913"/>
                <a:gd name="T21" fmla="*/ 31 h 648"/>
                <a:gd name="T22" fmla="*/ 615 w 913"/>
                <a:gd name="T23" fmla="*/ 21 h 648"/>
                <a:gd name="T24" fmla="*/ 567 w 913"/>
                <a:gd name="T25" fmla="*/ 50 h 648"/>
                <a:gd name="T26" fmla="*/ 553 w 913"/>
                <a:gd name="T27" fmla="*/ 83 h 648"/>
                <a:gd name="T28" fmla="*/ 499 w 913"/>
                <a:gd name="T29" fmla="*/ 83 h 648"/>
                <a:gd name="T30" fmla="*/ 463 w 913"/>
                <a:gd name="T31" fmla="*/ 71 h 648"/>
                <a:gd name="T32" fmla="*/ 400 w 913"/>
                <a:gd name="T33" fmla="*/ 106 h 648"/>
                <a:gd name="T34" fmla="*/ 385 w 913"/>
                <a:gd name="T35" fmla="*/ 85 h 648"/>
                <a:gd name="T36" fmla="*/ 359 w 913"/>
                <a:gd name="T37" fmla="*/ 83 h 648"/>
                <a:gd name="T38" fmla="*/ 326 w 913"/>
                <a:gd name="T39" fmla="*/ 47 h 648"/>
                <a:gd name="T40" fmla="*/ 305 w 913"/>
                <a:gd name="T41" fmla="*/ 80 h 648"/>
                <a:gd name="T42" fmla="*/ 191 w 913"/>
                <a:gd name="T43" fmla="*/ 130 h 648"/>
                <a:gd name="T44" fmla="*/ 90 w 913"/>
                <a:gd name="T45" fmla="*/ 73 h 648"/>
                <a:gd name="T46" fmla="*/ 19 w 913"/>
                <a:gd name="T47" fmla="*/ 102 h 648"/>
                <a:gd name="T48" fmla="*/ 21 w 913"/>
                <a:gd name="T49" fmla="*/ 137 h 648"/>
                <a:gd name="T50" fmla="*/ 76 w 913"/>
                <a:gd name="T51" fmla="*/ 158 h 648"/>
                <a:gd name="T52" fmla="*/ 97 w 913"/>
                <a:gd name="T53" fmla="*/ 194 h 648"/>
                <a:gd name="T54" fmla="*/ 132 w 913"/>
                <a:gd name="T55" fmla="*/ 203 h 648"/>
                <a:gd name="T56" fmla="*/ 175 w 913"/>
                <a:gd name="T57" fmla="*/ 210 h 648"/>
                <a:gd name="T58" fmla="*/ 184 w 913"/>
                <a:gd name="T59" fmla="*/ 258 h 648"/>
                <a:gd name="T60" fmla="*/ 144 w 913"/>
                <a:gd name="T61" fmla="*/ 277 h 648"/>
                <a:gd name="T62" fmla="*/ 118 w 913"/>
                <a:gd name="T63" fmla="*/ 293 h 648"/>
                <a:gd name="T64" fmla="*/ 142 w 913"/>
                <a:gd name="T65" fmla="*/ 350 h 648"/>
                <a:gd name="T66" fmla="*/ 239 w 913"/>
                <a:gd name="T67" fmla="*/ 374 h 648"/>
                <a:gd name="T68" fmla="*/ 225 w 913"/>
                <a:gd name="T69" fmla="*/ 440 h 648"/>
                <a:gd name="T70" fmla="*/ 253 w 913"/>
                <a:gd name="T71" fmla="*/ 494 h 648"/>
                <a:gd name="T72" fmla="*/ 331 w 913"/>
                <a:gd name="T73" fmla="*/ 549 h 648"/>
                <a:gd name="T74" fmla="*/ 390 w 913"/>
                <a:gd name="T75" fmla="*/ 568 h 648"/>
                <a:gd name="T76" fmla="*/ 418 w 913"/>
                <a:gd name="T77" fmla="*/ 563 h 648"/>
                <a:gd name="T78" fmla="*/ 440 w 913"/>
                <a:gd name="T79" fmla="*/ 556 h 648"/>
                <a:gd name="T80" fmla="*/ 444 w 913"/>
                <a:gd name="T81" fmla="*/ 570 h 648"/>
                <a:gd name="T82" fmla="*/ 459 w 913"/>
                <a:gd name="T83" fmla="*/ 556 h 648"/>
                <a:gd name="T84" fmla="*/ 449 w 913"/>
                <a:gd name="T85" fmla="*/ 551 h 648"/>
                <a:gd name="T86" fmla="*/ 454 w 913"/>
                <a:gd name="T87" fmla="*/ 530 h 648"/>
                <a:gd name="T88" fmla="*/ 468 w 913"/>
                <a:gd name="T89" fmla="*/ 532 h 648"/>
                <a:gd name="T90" fmla="*/ 470 w 913"/>
                <a:gd name="T91" fmla="*/ 551 h 648"/>
                <a:gd name="T92" fmla="*/ 485 w 913"/>
                <a:gd name="T93" fmla="*/ 568 h 648"/>
                <a:gd name="T94" fmla="*/ 492 w 913"/>
                <a:gd name="T95" fmla="*/ 558 h 648"/>
                <a:gd name="T96" fmla="*/ 499 w 913"/>
                <a:gd name="T97" fmla="*/ 556 h 648"/>
                <a:gd name="T98" fmla="*/ 523 w 913"/>
                <a:gd name="T99" fmla="*/ 577 h 648"/>
                <a:gd name="T100" fmla="*/ 541 w 913"/>
                <a:gd name="T101" fmla="*/ 598 h 648"/>
                <a:gd name="T102" fmla="*/ 577 w 913"/>
                <a:gd name="T103" fmla="*/ 575 h 648"/>
                <a:gd name="T104" fmla="*/ 586 w 913"/>
                <a:gd name="T105" fmla="*/ 589 h 648"/>
                <a:gd name="T106" fmla="*/ 610 w 913"/>
                <a:gd name="T107" fmla="*/ 584 h 648"/>
                <a:gd name="T108" fmla="*/ 681 w 913"/>
                <a:gd name="T109" fmla="*/ 561 h 648"/>
                <a:gd name="T110" fmla="*/ 702 w 913"/>
                <a:gd name="T111" fmla="*/ 532 h 648"/>
                <a:gd name="T112" fmla="*/ 738 w 913"/>
                <a:gd name="T113" fmla="*/ 516 h 648"/>
                <a:gd name="T114" fmla="*/ 738 w 913"/>
                <a:gd name="T115" fmla="*/ 480 h 648"/>
                <a:gd name="T116" fmla="*/ 780 w 913"/>
                <a:gd name="T117" fmla="*/ 471 h 648"/>
                <a:gd name="T118" fmla="*/ 823 w 913"/>
                <a:gd name="T119" fmla="*/ 426 h 648"/>
                <a:gd name="T120" fmla="*/ 835 w 913"/>
                <a:gd name="T121" fmla="*/ 362 h 648"/>
                <a:gd name="T122" fmla="*/ 877 w 913"/>
                <a:gd name="T123" fmla="*/ 336 h 648"/>
                <a:gd name="T124" fmla="*/ 901 w 913"/>
                <a:gd name="T125" fmla="*/ 284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3" h="648">
                  <a:moveTo>
                    <a:pt x="518" y="648"/>
                  </a:moveTo>
                  <a:lnTo>
                    <a:pt x="518" y="648"/>
                  </a:lnTo>
                  <a:lnTo>
                    <a:pt x="518" y="646"/>
                  </a:lnTo>
                  <a:lnTo>
                    <a:pt x="518" y="643"/>
                  </a:lnTo>
                  <a:lnTo>
                    <a:pt x="523" y="643"/>
                  </a:lnTo>
                  <a:lnTo>
                    <a:pt x="523" y="646"/>
                  </a:lnTo>
                  <a:lnTo>
                    <a:pt x="523" y="648"/>
                  </a:lnTo>
                  <a:lnTo>
                    <a:pt x="520" y="648"/>
                  </a:lnTo>
                  <a:lnTo>
                    <a:pt x="520" y="648"/>
                  </a:lnTo>
                  <a:lnTo>
                    <a:pt x="518" y="648"/>
                  </a:lnTo>
                  <a:lnTo>
                    <a:pt x="518" y="648"/>
                  </a:lnTo>
                  <a:close/>
                  <a:moveTo>
                    <a:pt x="913" y="272"/>
                  </a:moveTo>
                  <a:lnTo>
                    <a:pt x="913" y="272"/>
                  </a:lnTo>
                  <a:lnTo>
                    <a:pt x="913" y="270"/>
                  </a:lnTo>
                  <a:lnTo>
                    <a:pt x="908" y="263"/>
                  </a:lnTo>
                  <a:lnTo>
                    <a:pt x="906" y="260"/>
                  </a:lnTo>
                  <a:lnTo>
                    <a:pt x="906" y="258"/>
                  </a:lnTo>
                  <a:lnTo>
                    <a:pt x="906" y="258"/>
                  </a:lnTo>
                  <a:lnTo>
                    <a:pt x="906" y="255"/>
                  </a:lnTo>
                  <a:lnTo>
                    <a:pt x="906" y="255"/>
                  </a:lnTo>
                  <a:lnTo>
                    <a:pt x="908" y="251"/>
                  </a:lnTo>
                  <a:lnTo>
                    <a:pt x="908" y="248"/>
                  </a:lnTo>
                  <a:lnTo>
                    <a:pt x="908" y="248"/>
                  </a:lnTo>
                  <a:lnTo>
                    <a:pt x="908" y="248"/>
                  </a:lnTo>
                  <a:lnTo>
                    <a:pt x="908" y="248"/>
                  </a:lnTo>
                  <a:lnTo>
                    <a:pt x="906" y="246"/>
                  </a:lnTo>
                  <a:lnTo>
                    <a:pt x="903" y="246"/>
                  </a:lnTo>
                  <a:lnTo>
                    <a:pt x="903" y="244"/>
                  </a:lnTo>
                  <a:lnTo>
                    <a:pt x="903" y="244"/>
                  </a:lnTo>
                  <a:lnTo>
                    <a:pt x="901" y="244"/>
                  </a:lnTo>
                  <a:lnTo>
                    <a:pt x="901" y="241"/>
                  </a:lnTo>
                  <a:lnTo>
                    <a:pt x="898" y="241"/>
                  </a:lnTo>
                  <a:lnTo>
                    <a:pt x="898" y="239"/>
                  </a:lnTo>
                  <a:lnTo>
                    <a:pt x="898" y="237"/>
                  </a:lnTo>
                  <a:lnTo>
                    <a:pt x="898" y="237"/>
                  </a:lnTo>
                  <a:lnTo>
                    <a:pt x="898" y="237"/>
                  </a:lnTo>
                  <a:lnTo>
                    <a:pt x="901" y="234"/>
                  </a:lnTo>
                  <a:lnTo>
                    <a:pt x="901" y="234"/>
                  </a:lnTo>
                  <a:lnTo>
                    <a:pt x="901" y="234"/>
                  </a:lnTo>
                  <a:lnTo>
                    <a:pt x="901" y="232"/>
                  </a:lnTo>
                  <a:lnTo>
                    <a:pt x="901" y="229"/>
                  </a:lnTo>
                  <a:lnTo>
                    <a:pt x="901" y="229"/>
                  </a:lnTo>
                  <a:lnTo>
                    <a:pt x="901" y="229"/>
                  </a:lnTo>
                  <a:lnTo>
                    <a:pt x="901" y="229"/>
                  </a:lnTo>
                  <a:lnTo>
                    <a:pt x="901" y="227"/>
                  </a:lnTo>
                  <a:lnTo>
                    <a:pt x="903" y="227"/>
                  </a:lnTo>
                  <a:lnTo>
                    <a:pt x="903" y="227"/>
                  </a:lnTo>
                  <a:lnTo>
                    <a:pt x="906" y="227"/>
                  </a:lnTo>
                  <a:lnTo>
                    <a:pt x="908" y="225"/>
                  </a:lnTo>
                  <a:lnTo>
                    <a:pt x="908" y="225"/>
                  </a:lnTo>
                  <a:lnTo>
                    <a:pt x="908" y="222"/>
                  </a:lnTo>
                  <a:lnTo>
                    <a:pt x="908" y="222"/>
                  </a:lnTo>
                  <a:lnTo>
                    <a:pt x="908" y="222"/>
                  </a:lnTo>
                  <a:lnTo>
                    <a:pt x="908" y="222"/>
                  </a:lnTo>
                  <a:lnTo>
                    <a:pt x="906" y="220"/>
                  </a:lnTo>
                  <a:lnTo>
                    <a:pt x="901" y="220"/>
                  </a:lnTo>
                  <a:lnTo>
                    <a:pt x="901" y="220"/>
                  </a:lnTo>
                  <a:lnTo>
                    <a:pt x="901" y="220"/>
                  </a:lnTo>
                  <a:lnTo>
                    <a:pt x="898" y="220"/>
                  </a:lnTo>
                  <a:lnTo>
                    <a:pt x="898" y="220"/>
                  </a:lnTo>
                  <a:lnTo>
                    <a:pt x="898" y="220"/>
                  </a:lnTo>
                  <a:lnTo>
                    <a:pt x="896" y="220"/>
                  </a:lnTo>
                  <a:lnTo>
                    <a:pt x="896" y="220"/>
                  </a:lnTo>
                  <a:lnTo>
                    <a:pt x="891" y="220"/>
                  </a:lnTo>
                  <a:lnTo>
                    <a:pt x="887" y="220"/>
                  </a:lnTo>
                  <a:lnTo>
                    <a:pt x="884" y="220"/>
                  </a:lnTo>
                  <a:lnTo>
                    <a:pt x="868" y="215"/>
                  </a:lnTo>
                  <a:lnTo>
                    <a:pt x="868" y="215"/>
                  </a:lnTo>
                  <a:lnTo>
                    <a:pt x="868" y="215"/>
                  </a:lnTo>
                  <a:lnTo>
                    <a:pt x="865" y="218"/>
                  </a:lnTo>
                  <a:lnTo>
                    <a:pt x="865" y="218"/>
                  </a:lnTo>
                  <a:lnTo>
                    <a:pt x="865" y="218"/>
                  </a:lnTo>
                  <a:lnTo>
                    <a:pt x="863" y="218"/>
                  </a:lnTo>
                  <a:lnTo>
                    <a:pt x="863" y="220"/>
                  </a:lnTo>
                  <a:lnTo>
                    <a:pt x="863" y="222"/>
                  </a:lnTo>
                  <a:lnTo>
                    <a:pt x="863" y="222"/>
                  </a:lnTo>
                  <a:lnTo>
                    <a:pt x="861" y="225"/>
                  </a:lnTo>
                  <a:lnTo>
                    <a:pt x="861" y="225"/>
                  </a:lnTo>
                  <a:lnTo>
                    <a:pt x="861" y="225"/>
                  </a:lnTo>
                  <a:lnTo>
                    <a:pt x="858" y="225"/>
                  </a:lnTo>
                  <a:lnTo>
                    <a:pt x="856" y="225"/>
                  </a:lnTo>
                  <a:lnTo>
                    <a:pt x="856" y="225"/>
                  </a:lnTo>
                  <a:lnTo>
                    <a:pt x="856" y="225"/>
                  </a:lnTo>
                  <a:lnTo>
                    <a:pt x="851" y="229"/>
                  </a:lnTo>
                  <a:lnTo>
                    <a:pt x="851" y="229"/>
                  </a:lnTo>
                  <a:lnTo>
                    <a:pt x="849" y="232"/>
                  </a:lnTo>
                  <a:lnTo>
                    <a:pt x="849" y="229"/>
                  </a:lnTo>
                  <a:lnTo>
                    <a:pt x="846" y="229"/>
                  </a:lnTo>
                  <a:lnTo>
                    <a:pt x="846" y="227"/>
                  </a:lnTo>
                  <a:lnTo>
                    <a:pt x="844" y="227"/>
                  </a:lnTo>
                  <a:lnTo>
                    <a:pt x="842" y="227"/>
                  </a:lnTo>
                  <a:lnTo>
                    <a:pt x="839" y="225"/>
                  </a:lnTo>
                  <a:lnTo>
                    <a:pt x="839" y="225"/>
                  </a:lnTo>
                  <a:lnTo>
                    <a:pt x="839" y="225"/>
                  </a:lnTo>
                  <a:lnTo>
                    <a:pt x="839" y="225"/>
                  </a:lnTo>
                  <a:lnTo>
                    <a:pt x="839" y="222"/>
                  </a:lnTo>
                  <a:lnTo>
                    <a:pt x="839" y="222"/>
                  </a:lnTo>
                  <a:lnTo>
                    <a:pt x="842" y="218"/>
                  </a:lnTo>
                  <a:lnTo>
                    <a:pt x="844" y="210"/>
                  </a:lnTo>
                  <a:lnTo>
                    <a:pt x="844" y="210"/>
                  </a:lnTo>
                  <a:lnTo>
                    <a:pt x="844" y="210"/>
                  </a:lnTo>
                  <a:lnTo>
                    <a:pt x="844" y="208"/>
                  </a:lnTo>
                  <a:lnTo>
                    <a:pt x="844" y="208"/>
                  </a:lnTo>
                  <a:lnTo>
                    <a:pt x="844" y="208"/>
                  </a:lnTo>
                  <a:lnTo>
                    <a:pt x="842" y="203"/>
                  </a:lnTo>
                  <a:lnTo>
                    <a:pt x="842" y="203"/>
                  </a:lnTo>
                  <a:lnTo>
                    <a:pt x="842" y="203"/>
                  </a:lnTo>
                  <a:lnTo>
                    <a:pt x="842" y="203"/>
                  </a:lnTo>
                  <a:lnTo>
                    <a:pt x="842" y="201"/>
                  </a:lnTo>
                  <a:lnTo>
                    <a:pt x="842" y="201"/>
                  </a:lnTo>
                  <a:lnTo>
                    <a:pt x="844" y="199"/>
                  </a:lnTo>
                  <a:lnTo>
                    <a:pt x="842" y="196"/>
                  </a:lnTo>
                  <a:lnTo>
                    <a:pt x="842" y="194"/>
                  </a:lnTo>
                  <a:lnTo>
                    <a:pt x="842" y="192"/>
                  </a:lnTo>
                  <a:lnTo>
                    <a:pt x="842" y="192"/>
                  </a:lnTo>
                  <a:lnTo>
                    <a:pt x="842" y="189"/>
                  </a:lnTo>
                  <a:lnTo>
                    <a:pt x="842" y="189"/>
                  </a:lnTo>
                  <a:lnTo>
                    <a:pt x="842" y="189"/>
                  </a:lnTo>
                  <a:lnTo>
                    <a:pt x="842" y="187"/>
                  </a:lnTo>
                  <a:lnTo>
                    <a:pt x="844" y="187"/>
                  </a:lnTo>
                  <a:lnTo>
                    <a:pt x="844" y="184"/>
                  </a:lnTo>
                  <a:lnTo>
                    <a:pt x="844" y="184"/>
                  </a:lnTo>
                  <a:lnTo>
                    <a:pt x="844" y="184"/>
                  </a:lnTo>
                  <a:lnTo>
                    <a:pt x="846" y="182"/>
                  </a:lnTo>
                  <a:lnTo>
                    <a:pt x="846" y="182"/>
                  </a:lnTo>
                  <a:lnTo>
                    <a:pt x="846" y="182"/>
                  </a:lnTo>
                  <a:lnTo>
                    <a:pt x="844" y="180"/>
                  </a:lnTo>
                  <a:lnTo>
                    <a:pt x="844" y="180"/>
                  </a:lnTo>
                  <a:lnTo>
                    <a:pt x="842" y="177"/>
                  </a:lnTo>
                  <a:lnTo>
                    <a:pt x="839" y="177"/>
                  </a:lnTo>
                  <a:lnTo>
                    <a:pt x="839" y="177"/>
                  </a:lnTo>
                  <a:lnTo>
                    <a:pt x="839" y="175"/>
                  </a:lnTo>
                  <a:lnTo>
                    <a:pt x="839" y="175"/>
                  </a:lnTo>
                  <a:lnTo>
                    <a:pt x="842" y="173"/>
                  </a:lnTo>
                  <a:lnTo>
                    <a:pt x="842" y="173"/>
                  </a:lnTo>
                  <a:lnTo>
                    <a:pt x="842" y="170"/>
                  </a:lnTo>
                  <a:lnTo>
                    <a:pt x="842" y="170"/>
                  </a:lnTo>
                  <a:lnTo>
                    <a:pt x="842" y="170"/>
                  </a:lnTo>
                  <a:lnTo>
                    <a:pt x="842" y="170"/>
                  </a:lnTo>
                  <a:lnTo>
                    <a:pt x="842" y="168"/>
                  </a:lnTo>
                  <a:lnTo>
                    <a:pt x="842" y="168"/>
                  </a:lnTo>
                  <a:lnTo>
                    <a:pt x="839" y="166"/>
                  </a:lnTo>
                  <a:lnTo>
                    <a:pt x="837" y="166"/>
                  </a:lnTo>
                  <a:lnTo>
                    <a:pt x="837" y="166"/>
                  </a:lnTo>
                  <a:lnTo>
                    <a:pt x="835" y="166"/>
                  </a:lnTo>
                  <a:lnTo>
                    <a:pt x="830" y="168"/>
                  </a:lnTo>
                  <a:lnTo>
                    <a:pt x="830" y="168"/>
                  </a:lnTo>
                  <a:lnTo>
                    <a:pt x="830" y="168"/>
                  </a:lnTo>
                  <a:lnTo>
                    <a:pt x="828" y="168"/>
                  </a:lnTo>
                  <a:lnTo>
                    <a:pt x="825" y="163"/>
                  </a:lnTo>
                  <a:lnTo>
                    <a:pt x="825" y="163"/>
                  </a:lnTo>
                  <a:lnTo>
                    <a:pt x="823" y="163"/>
                  </a:lnTo>
                  <a:lnTo>
                    <a:pt x="823" y="163"/>
                  </a:lnTo>
                  <a:lnTo>
                    <a:pt x="820" y="166"/>
                  </a:lnTo>
                  <a:lnTo>
                    <a:pt x="811" y="173"/>
                  </a:lnTo>
                  <a:lnTo>
                    <a:pt x="809" y="173"/>
                  </a:lnTo>
                  <a:lnTo>
                    <a:pt x="806" y="175"/>
                  </a:lnTo>
                  <a:lnTo>
                    <a:pt x="804" y="175"/>
                  </a:lnTo>
                  <a:lnTo>
                    <a:pt x="804" y="175"/>
                  </a:lnTo>
                  <a:lnTo>
                    <a:pt x="804" y="177"/>
                  </a:lnTo>
                  <a:lnTo>
                    <a:pt x="802" y="182"/>
                  </a:lnTo>
                  <a:lnTo>
                    <a:pt x="799" y="187"/>
                  </a:lnTo>
                  <a:lnTo>
                    <a:pt x="794" y="189"/>
                  </a:lnTo>
                  <a:lnTo>
                    <a:pt x="792" y="189"/>
                  </a:lnTo>
                  <a:lnTo>
                    <a:pt x="792" y="189"/>
                  </a:lnTo>
                  <a:lnTo>
                    <a:pt x="792" y="189"/>
                  </a:lnTo>
                  <a:lnTo>
                    <a:pt x="790" y="187"/>
                  </a:lnTo>
                  <a:lnTo>
                    <a:pt x="790" y="187"/>
                  </a:lnTo>
                  <a:lnTo>
                    <a:pt x="790" y="187"/>
                  </a:lnTo>
                  <a:lnTo>
                    <a:pt x="787" y="182"/>
                  </a:lnTo>
                  <a:lnTo>
                    <a:pt x="785" y="177"/>
                  </a:lnTo>
                  <a:lnTo>
                    <a:pt x="785" y="177"/>
                  </a:lnTo>
                  <a:lnTo>
                    <a:pt x="785" y="175"/>
                  </a:lnTo>
                  <a:lnTo>
                    <a:pt x="785" y="175"/>
                  </a:lnTo>
                  <a:lnTo>
                    <a:pt x="785" y="173"/>
                  </a:lnTo>
                  <a:lnTo>
                    <a:pt x="785" y="170"/>
                  </a:lnTo>
                  <a:lnTo>
                    <a:pt x="785" y="170"/>
                  </a:lnTo>
                  <a:lnTo>
                    <a:pt x="787" y="166"/>
                  </a:lnTo>
                  <a:lnTo>
                    <a:pt x="790" y="158"/>
                  </a:lnTo>
                  <a:lnTo>
                    <a:pt x="790" y="158"/>
                  </a:lnTo>
                  <a:lnTo>
                    <a:pt x="790" y="158"/>
                  </a:lnTo>
                  <a:lnTo>
                    <a:pt x="792" y="158"/>
                  </a:lnTo>
                  <a:lnTo>
                    <a:pt x="792" y="158"/>
                  </a:lnTo>
                  <a:lnTo>
                    <a:pt x="797" y="158"/>
                  </a:lnTo>
                  <a:lnTo>
                    <a:pt x="797" y="156"/>
                  </a:lnTo>
                  <a:lnTo>
                    <a:pt x="799" y="156"/>
                  </a:lnTo>
                  <a:lnTo>
                    <a:pt x="799" y="156"/>
                  </a:lnTo>
                  <a:lnTo>
                    <a:pt x="804" y="151"/>
                  </a:lnTo>
                  <a:lnTo>
                    <a:pt x="804" y="151"/>
                  </a:lnTo>
                  <a:lnTo>
                    <a:pt x="806" y="149"/>
                  </a:lnTo>
                  <a:lnTo>
                    <a:pt x="806" y="149"/>
                  </a:lnTo>
                  <a:lnTo>
                    <a:pt x="806" y="149"/>
                  </a:lnTo>
                  <a:lnTo>
                    <a:pt x="806" y="149"/>
                  </a:lnTo>
                  <a:lnTo>
                    <a:pt x="806" y="147"/>
                  </a:lnTo>
                  <a:lnTo>
                    <a:pt x="804" y="144"/>
                  </a:lnTo>
                  <a:lnTo>
                    <a:pt x="806" y="144"/>
                  </a:lnTo>
                  <a:lnTo>
                    <a:pt x="806" y="144"/>
                  </a:lnTo>
                  <a:lnTo>
                    <a:pt x="809" y="142"/>
                  </a:lnTo>
                  <a:lnTo>
                    <a:pt x="809" y="142"/>
                  </a:lnTo>
                  <a:lnTo>
                    <a:pt x="809" y="142"/>
                  </a:lnTo>
                  <a:lnTo>
                    <a:pt x="811" y="140"/>
                  </a:lnTo>
                  <a:lnTo>
                    <a:pt x="811" y="140"/>
                  </a:lnTo>
                  <a:lnTo>
                    <a:pt x="811" y="137"/>
                  </a:lnTo>
                  <a:lnTo>
                    <a:pt x="811" y="135"/>
                  </a:lnTo>
                  <a:lnTo>
                    <a:pt x="813" y="135"/>
                  </a:lnTo>
                  <a:lnTo>
                    <a:pt x="813" y="132"/>
                  </a:lnTo>
                  <a:lnTo>
                    <a:pt x="813" y="132"/>
                  </a:lnTo>
                  <a:lnTo>
                    <a:pt x="816" y="132"/>
                  </a:lnTo>
                  <a:lnTo>
                    <a:pt x="816" y="132"/>
                  </a:lnTo>
                  <a:lnTo>
                    <a:pt x="818" y="132"/>
                  </a:lnTo>
                  <a:lnTo>
                    <a:pt x="820" y="132"/>
                  </a:lnTo>
                  <a:lnTo>
                    <a:pt x="823" y="132"/>
                  </a:lnTo>
                  <a:lnTo>
                    <a:pt x="823" y="130"/>
                  </a:lnTo>
                  <a:lnTo>
                    <a:pt x="823" y="130"/>
                  </a:lnTo>
                  <a:lnTo>
                    <a:pt x="828" y="128"/>
                  </a:lnTo>
                  <a:lnTo>
                    <a:pt x="828" y="125"/>
                  </a:lnTo>
                  <a:lnTo>
                    <a:pt x="828" y="125"/>
                  </a:lnTo>
                  <a:lnTo>
                    <a:pt x="828" y="123"/>
                  </a:lnTo>
                  <a:lnTo>
                    <a:pt x="828" y="123"/>
                  </a:lnTo>
                  <a:lnTo>
                    <a:pt x="830" y="123"/>
                  </a:lnTo>
                  <a:lnTo>
                    <a:pt x="830" y="121"/>
                  </a:lnTo>
                  <a:lnTo>
                    <a:pt x="832" y="118"/>
                  </a:lnTo>
                  <a:lnTo>
                    <a:pt x="832" y="118"/>
                  </a:lnTo>
                  <a:lnTo>
                    <a:pt x="832" y="116"/>
                  </a:lnTo>
                  <a:lnTo>
                    <a:pt x="832" y="116"/>
                  </a:lnTo>
                  <a:lnTo>
                    <a:pt x="832" y="116"/>
                  </a:lnTo>
                  <a:lnTo>
                    <a:pt x="832" y="113"/>
                  </a:lnTo>
                  <a:lnTo>
                    <a:pt x="832" y="113"/>
                  </a:lnTo>
                  <a:lnTo>
                    <a:pt x="835" y="106"/>
                  </a:lnTo>
                  <a:lnTo>
                    <a:pt x="835" y="106"/>
                  </a:lnTo>
                  <a:lnTo>
                    <a:pt x="835" y="106"/>
                  </a:lnTo>
                  <a:lnTo>
                    <a:pt x="832" y="102"/>
                  </a:lnTo>
                  <a:lnTo>
                    <a:pt x="832" y="99"/>
                  </a:lnTo>
                  <a:lnTo>
                    <a:pt x="832" y="99"/>
                  </a:lnTo>
                  <a:lnTo>
                    <a:pt x="832" y="99"/>
                  </a:lnTo>
                  <a:lnTo>
                    <a:pt x="832" y="97"/>
                  </a:lnTo>
                  <a:lnTo>
                    <a:pt x="835" y="97"/>
                  </a:lnTo>
                  <a:lnTo>
                    <a:pt x="835" y="95"/>
                  </a:lnTo>
                  <a:lnTo>
                    <a:pt x="835" y="95"/>
                  </a:lnTo>
                  <a:lnTo>
                    <a:pt x="835" y="90"/>
                  </a:lnTo>
                  <a:lnTo>
                    <a:pt x="835" y="90"/>
                  </a:lnTo>
                  <a:lnTo>
                    <a:pt x="835" y="90"/>
                  </a:lnTo>
                  <a:lnTo>
                    <a:pt x="835" y="90"/>
                  </a:lnTo>
                  <a:lnTo>
                    <a:pt x="837" y="90"/>
                  </a:lnTo>
                  <a:lnTo>
                    <a:pt x="839" y="90"/>
                  </a:lnTo>
                  <a:lnTo>
                    <a:pt x="839" y="90"/>
                  </a:lnTo>
                  <a:lnTo>
                    <a:pt x="839" y="90"/>
                  </a:lnTo>
                  <a:lnTo>
                    <a:pt x="842" y="87"/>
                  </a:lnTo>
                  <a:lnTo>
                    <a:pt x="842" y="85"/>
                  </a:lnTo>
                  <a:lnTo>
                    <a:pt x="844" y="83"/>
                  </a:lnTo>
                  <a:lnTo>
                    <a:pt x="846" y="80"/>
                  </a:lnTo>
                  <a:lnTo>
                    <a:pt x="846" y="80"/>
                  </a:lnTo>
                  <a:lnTo>
                    <a:pt x="846" y="78"/>
                  </a:lnTo>
                  <a:lnTo>
                    <a:pt x="846" y="76"/>
                  </a:lnTo>
                  <a:lnTo>
                    <a:pt x="846" y="76"/>
                  </a:lnTo>
                  <a:lnTo>
                    <a:pt x="849" y="76"/>
                  </a:lnTo>
                  <a:lnTo>
                    <a:pt x="854" y="71"/>
                  </a:lnTo>
                  <a:lnTo>
                    <a:pt x="856" y="71"/>
                  </a:lnTo>
                  <a:lnTo>
                    <a:pt x="854" y="71"/>
                  </a:lnTo>
                  <a:lnTo>
                    <a:pt x="854" y="69"/>
                  </a:lnTo>
                  <a:lnTo>
                    <a:pt x="851" y="69"/>
                  </a:lnTo>
                  <a:lnTo>
                    <a:pt x="851" y="69"/>
                  </a:lnTo>
                  <a:lnTo>
                    <a:pt x="854" y="66"/>
                  </a:lnTo>
                  <a:lnTo>
                    <a:pt x="854" y="66"/>
                  </a:lnTo>
                  <a:lnTo>
                    <a:pt x="854" y="66"/>
                  </a:lnTo>
                  <a:lnTo>
                    <a:pt x="851" y="66"/>
                  </a:lnTo>
                  <a:lnTo>
                    <a:pt x="846" y="69"/>
                  </a:lnTo>
                  <a:lnTo>
                    <a:pt x="842" y="69"/>
                  </a:lnTo>
                  <a:lnTo>
                    <a:pt x="839" y="69"/>
                  </a:lnTo>
                  <a:lnTo>
                    <a:pt x="837" y="66"/>
                  </a:lnTo>
                  <a:lnTo>
                    <a:pt x="837" y="66"/>
                  </a:lnTo>
                  <a:lnTo>
                    <a:pt x="835" y="66"/>
                  </a:lnTo>
                  <a:lnTo>
                    <a:pt x="835" y="66"/>
                  </a:lnTo>
                  <a:lnTo>
                    <a:pt x="835" y="66"/>
                  </a:lnTo>
                  <a:lnTo>
                    <a:pt x="835" y="69"/>
                  </a:lnTo>
                  <a:lnTo>
                    <a:pt x="835" y="69"/>
                  </a:lnTo>
                  <a:lnTo>
                    <a:pt x="835" y="71"/>
                  </a:lnTo>
                  <a:lnTo>
                    <a:pt x="832" y="71"/>
                  </a:lnTo>
                  <a:lnTo>
                    <a:pt x="832" y="71"/>
                  </a:lnTo>
                  <a:lnTo>
                    <a:pt x="832" y="73"/>
                  </a:lnTo>
                  <a:lnTo>
                    <a:pt x="832" y="73"/>
                  </a:lnTo>
                  <a:lnTo>
                    <a:pt x="830" y="73"/>
                  </a:lnTo>
                  <a:lnTo>
                    <a:pt x="830" y="71"/>
                  </a:lnTo>
                  <a:lnTo>
                    <a:pt x="828" y="71"/>
                  </a:lnTo>
                  <a:lnTo>
                    <a:pt x="828" y="69"/>
                  </a:lnTo>
                  <a:lnTo>
                    <a:pt x="825" y="69"/>
                  </a:lnTo>
                  <a:lnTo>
                    <a:pt x="823" y="61"/>
                  </a:lnTo>
                  <a:lnTo>
                    <a:pt x="823" y="61"/>
                  </a:lnTo>
                  <a:lnTo>
                    <a:pt x="820" y="61"/>
                  </a:lnTo>
                  <a:lnTo>
                    <a:pt x="820" y="59"/>
                  </a:lnTo>
                  <a:lnTo>
                    <a:pt x="820" y="57"/>
                  </a:lnTo>
                  <a:lnTo>
                    <a:pt x="820" y="57"/>
                  </a:lnTo>
                  <a:lnTo>
                    <a:pt x="823" y="54"/>
                  </a:lnTo>
                  <a:lnTo>
                    <a:pt x="825" y="47"/>
                  </a:lnTo>
                  <a:lnTo>
                    <a:pt x="828" y="45"/>
                  </a:lnTo>
                  <a:lnTo>
                    <a:pt x="830" y="38"/>
                  </a:lnTo>
                  <a:lnTo>
                    <a:pt x="832" y="26"/>
                  </a:lnTo>
                  <a:lnTo>
                    <a:pt x="832" y="26"/>
                  </a:lnTo>
                  <a:lnTo>
                    <a:pt x="832" y="24"/>
                  </a:lnTo>
                  <a:lnTo>
                    <a:pt x="835" y="24"/>
                  </a:lnTo>
                  <a:lnTo>
                    <a:pt x="835" y="21"/>
                  </a:lnTo>
                  <a:lnTo>
                    <a:pt x="835" y="21"/>
                  </a:lnTo>
                  <a:lnTo>
                    <a:pt x="835" y="21"/>
                  </a:lnTo>
                  <a:lnTo>
                    <a:pt x="832" y="21"/>
                  </a:lnTo>
                  <a:lnTo>
                    <a:pt x="832" y="19"/>
                  </a:lnTo>
                  <a:lnTo>
                    <a:pt x="830" y="17"/>
                  </a:lnTo>
                  <a:lnTo>
                    <a:pt x="830" y="17"/>
                  </a:lnTo>
                  <a:lnTo>
                    <a:pt x="830" y="17"/>
                  </a:lnTo>
                  <a:lnTo>
                    <a:pt x="828" y="17"/>
                  </a:lnTo>
                  <a:lnTo>
                    <a:pt x="825" y="17"/>
                  </a:lnTo>
                  <a:lnTo>
                    <a:pt x="825" y="17"/>
                  </a:lnTo>
                  <a:lnTo>
                    <a:pt x="823" y="17"/>
                  </a:lnTo>
                  <a:lnTo>
                    <a:pt x="820" y="14"/>
                  </a:lnTo>
                  <a:lnTo>
                    <a:pt x="818" y="14"/>
                  </a:lnTo>
                  <a:lnTo>
                    <a:pt x="816" y="14"/>
                  </a:lnTo>
                  <a:lnTo>
                    <a:pt x="806" y="7"/>
                  </a:lnTo>
                  <a:lnTo>
                    <a:pt x="806" y="7"/>
                  </a:lnTo>
                  <a:lnTo>
                    <a:pt x="802" y="5"/>
                  </a:lnTo>
                  <a:lnTo>
                    <a:pt x="802" y="5"/>
                  </a:lnTo>
                  <a:lnTo>
                    <a:pt x="799" y="2"/>
                  </a:lnTo>
                  <a:lnTo>
                    <a:pt x="797" y="0"/>
                  </a:lnTo>
                  <a:lnTo>
                    <a:pt x="794" y="0"/>
                  </a:lnTo>
                  <a:lnTo>
                    <a:pt x="794" y="0"/>
                  </a:lnTo>
                  <a:lnTo>
                    <a:pt x="794" y="0"/>
                  </a:lnTo>
                  <a:lnTo>
                    <a:pt x="794" y="2"/>
                  </a:lnTo>
                  <a:lnTo>
                    <a:pt x="792" y="2"/>
                  </a:lnTo>
                  <a:lnTo>
                    <a:pt x="792" y="9"/>
                  </a:lnTo>
                  <a:lnTo>
                    <a:pt x="790" y="12"/>
                  </a:lnTo>
                  <a:lnTo>
                    <a:pt x="787" y="14"/>
                  </a:lnTo>
                  <a:lnTo>
                    <a:pt x="787" y="14"/>
                  </a:lnTo>
                  <a:lnTo>
                    <a:pt x="768" y="12"/>
                  </a:lnTo>
                  <a:lnTo>
                    <a:pt x="766" y="12"/>
                  </a:lnTo>
                  <a:lnTo>
                    <a:pt x="766" y="9"/>
                  </a:lnTo>
                  <a:lnTo>
                    <a:pt x="764" y="9"/>
                  </a:lnTo>
                  <a:lnTo>
                    <a:pt x="764" y="7"/>
                  </a:lnTo>
                  <a:lnTo>
                    <a:pt x="766" y="5"/>
                  </a:lnTo>
                  <a:lnTo>
                    <a:pt x="766" y="5"/>
                  </a:lnTo>
                  <a:lnTo>
                    <a:pt x="764" y="5"/>
                  </a:lnTo>
                  <a:lnTo>
                    <a:pt x="761" y="2"/>
                  </a:lnTo>
                  <a:lnTo>
                    <a:pt x="759" y="2"/>
                  </a:lnTo>
                  <a:lnTo>
                    <a:pt x="750" y="0"/>
                  </a:lnTo>
                  <a:lnTo>
                    <a:pt x="750" y="0"/>
                  </a:lnTo>
                  <a:lnTo>
                    <a:pt x="747" y="0"/>
                  </a:lnTo>
                  <a:lnTo>
                    <a:pt x="747" y="2"/>
                  </a:lnTo>
                  <a:lnTo>
                    <a:pt x="747" y="2"/>
                  </a:lnTo>
                  <a:lnTo>
                    <a:pt x="747" y="5"/>
                  </a:lnTo>
                  <a:lnTo>
                    <a:pt x="747" y="5"/>
                  </a:lnTo>
                  <a:lnTo>
                    <a:pt x="747" y="7"/>
                  </a:lnTo>
                  <a:lnTo>
                    <a:pt x="747" y="9"/>
                  </a:lnTo>
                  <a:lnTo>
                    <a:pt x="745" y="9"/>
                  </a:lnTo>
                  <a:lnTo>
                    <a:pt x="745" y="9"/>
                  </a:lnTo>
                  <a:lnTo>
                    <a:pt x="745" y="12"/>
                  </a:lnTo>
                  <a:lnTo>
                    <a:pt x="745" y="12"/>
                  </a:lnTo>
                  <a:lnTo>
                    <a:pt x="745" y="14"/>
                  </a:lnTo>
                  <a:lnTo>
                    <a:pt x="745" y="14"/>
                  </a:lnTo>
                  <a:lnTo>
                    <a:pt x="745" y="17"/>
                  </a:lnTo>
                  <a:lnTo>
                    <a:pt x="738" y="21"/>
                  </a:lnTo>
                  <a:lnTo>
                    <a:pt x="738" y="21"/>
                  </a:lnTo>
                  <a:lnTo>
                    <a:pt x="738" y="21"/>
                  </a:lnTo>
                  <a:lnTo>
                    <a:pt x="733" y="21"/>
                  </a:lnTo>
                  <a:lnTo>
                    <a:pt x="731" y="21"/>
                  </a:lnTo>
                  <a:lnTo>
                    <a:pt x="728" y="21"/>
                  </a:lnTo>
                  <a:lnTo>
                    <a:pt x="726" y="21"/>
                  </a:lnTo>
                  <a:lnTo>
                    <a:pt x="726" y="24"/>
                  </a:lnTo>
                  <a:lnTo>
                    <a:pt x="721" y="26"/>
                  </a:lnTo>
                  <a:lnTo>
                    <a:pt x="721" y="26"/>
                  </a:lnTo>
                  <a:lnTo>
                    <a:pt x="721" y="26"/>
                  </a:lnTo>
                  <a:lnTo>
                    <a:pt x="714" y="38"/>
                  </a:lnTo>
                  <a:lnTo>
                    <a:pt x="712" y="40"/>
                  </a:lnTo>
                  <a:lnTo>
                    <a:pt x="712" y="40"/>
                  </a:lnTo>
                  <a:lnTo>
                    <a:pt x="707" y="43"/>
                  </a:lnTo>
                  <a:lnTo>
                    <a:pt x="705" y="43"/>
                  </a:lnTo>
                  <a:lnTo>
                    <a:pt x="705" y="43"/>
                  </a:lnTo>
                  <a:lnTo>
                    <a:pt x="702" y="40"/>
                  </a:lnTo>
                  <a:lnTo>
                    <a:pt x="702" y="38"/>
                  </a:lnTo>
                  <a:lnTo>
                    <a:pt x="700" y="35"/>
                  </a:lnTo>
                  <a:lnTo>
                    <a:pt x="700" y="33"/>
                  </a:lnTo>
                  <a:lnTo>
                    <a:pt x="697" y="33"/>
                  </a:lnTo>
                  <a:lnTo>
                    <a:pt x="695" y="31"/>
                  </a:lnTo>
                  <a:lnTo>
                    <a:pt x="688" y="33"/>
                  </a:lnTo>
                  <a:lnTo>
                    <a:pt x="683" y="33"/>
                  </a:lnTo>
                  <a:lnTo>
                    <a:pt x="681" y="33"/>
                  </a:lnTo>
                  <a:lnTo>
                    <a:pt x="681" y="31"/>
                  </a:lnTo>
                  <a:lnTo>
                    <a:pt x="681" y="28"/>
                  </a:lnTo>
                  <a:lnTo>
                    <a:pt x="681" y="28"/>
                  </a:lnTo>
                  <a:lnTo>
                    <a:pt x="683" y="26"/>
                  </a:lnTo>
                  <a:lnTo>
                    <a:pt x="686" y="21"/>
                  </a:lnTo>
                  <a:lnTo>
                    <a:pt x="686" y="19"/>
                  </a:lnTo>
                  <a:lnTo>
                    <a:pt x="686" y="19"/>
                  </a:lnTo>
                  <a:lnTo>
                    <a:pt x="686" y="17"/>
                  </a:lnTo>
                  <a:lnTo>
                    <a:pt x="686" y="17"/>
                  </a:lnTo>
                  <a:lnTo>
                    <a:pt x="681" y="14"/>
                  </a:lnTo>
                  <a:lnTo>
                    <a:pt x="681" y="14"/>
                  </a:lnTo>
                  <a:lnTo>
                    <a:pt x="679" y="14"/>
                  </a:lnTo>
                  <a:lnTo>
                    <a:pt x="679" y="12"/>
                  </a:lnTo>
                  <a:lnTo>
                    <a:pt x="676" y="12"/>
                  </a:lnTo>
                  <a:lnTo>
                    <a:pt x="676" y="12"/>
                  </a:lnTo>
                  <a:lnTo>
                    <a:pt x="674" y="12"/>
                  </a:lnTo>
                  <a:lnTo>
                    <a:pt x="671" y="9"/>
                  </a:lnTo>
                  <a:lnTo>
                    <a:pt x="669" y="12"/>
                  </a:lnTo>
                  <a:lnTo>
                    <a:pt x="662" y="24"/>
                  </a:lnTo>
                  <a:lnTo>
                    <a:pt x="660" y="26"/>
                  </a:lnTo>
                  <a:lnTo>
                    <a:pt x="660" y="28"/>
                  </a:lnTo>
                  <a:lnTo>
                    <a:pt x="655" y="28"/>
                  </a:lnTo>
                  <a:lnTo>
                    <a:pt x="653" y="28"/>
                  </a:lnTo>
                  <a:lnTo>
                    <a:pt x="653" y="31"/>
                  </a:lnTo>
                  <a:lnTo>
                    <a:pt x="650" y="31"/>
                  </a:lnTo>
                  <a:lnTo>
                    <a:pt x="650" y="33"/>
                  </a:lnTo>
                  <a:lnTo>
                    <a:pt x="650" y="33"/>
                  </a:lnTo>
                  <a:lnTo>
                    <a:pt x="650" y="33"/>
                  </a:lnTo>
                  <a:lnTo>
                    <a:pt x="650" y="33"/>
                  </a:lnTo>
                  <a:lnTo>
                    <a:pt x="650" y="38"/>
                  </a:lnTo>
                  <a:lnTo>
                    <a:pt x="653" y="40"/>
                  </a:lnTo>
                  <a:lnTo>
                    <a:pt x="650" y="43"/>
                  </a:lnTo>
                  <a:lnTo>
                    <a:pt x="650" y="43"/>
                  </a:lnTo>
                  <a:lnTo>
                    <a:pt x="650" y="45"/>
                  </a:lnTo>
                  <a:lnTo>
                    <a:pt x="648" y="45"/>
                  </a:lnTo>
                  <a:lnTo>
                    <a:pt x="641" y="45"/>
                  </a:lnTo>
                  <a:lnTo>
                    <a:pt x="638" y="45"/>
                  </a:lnTo>
                  <a:lnTo>
                    <a:pt x="636" y="45"/>
                  </a:lnTo>
                  <a:lnTo>
                    <a:pt x="636" y="45"/>
                  </a:lnTo>
                  <a:lnTo>
                    <a:pt x="636" y="43"/>
                  </a:lnTo>
                  <a:lnTo>
                    <a:pt x="636" y="43"/>
                  </a:lnTo>
                  <a:lnTo>
                    <a:pt x="636" y="40"/>
                  </a:lnTo>
                  <a:lnTo>
                    <a:pt x="638" y="38"/>
                  </a:lnTo>
                  <a:lnTo>
                    <a:pt x="638" y="35"/>
                  </a:lnTo>
                  <a:lnTo>
                    <a:pt x="638" y="33"/>
                  </a:lnTo>
                  <a:lnTo>
                    <a:pt x="638" y="31"/>
                  </a:lnTo>
                  <a:lnTo>
                    <a:pt x="636" y="31"/>
                  </a:lnTo>
                  <a:lnTo>
                    <a:pt x="636" y="31"/>
                  </a:lnTo>
                  <a:lnTo>
                    <a:pt x="636" y="31"/>
                  </a:lnTo>
                  <a:lnTo>
                    <a:pt x="634" y="26"/>
                  </a:lnTo>
                  <a:lnTo>
                    <a:pt x="631" y="24"/>
                  </a:lnTo>
                  <a:lnTo>
                    <a:pt x="631" y="24"/>
                  </a:lnTo>
                  <a:lnTo>
                    <a:pt x="629" y="24"/>
                  </a:lnTo>
                  <a:lnTo>
                    <a:pt x="627" y="24"/>
                  </a:lnTo>
                  <a:lnTo>
                    <a:pt x="627" y="24"/>
                  </a:lnTo>
                  <a:lnTo>
                    <a:pt x="624" y="26"/>
                  </a:lnTo>
                  <a:lnTo>
                    <a:pt x="622" y="24"/>
                  </a:lnTo>
                  <a:lnTo>
                    <a:pt x="622" y="24"/>
                  </a:lnTo>
                  <a:lnTo>
                    <a:pt x="617" y="21"/>
                  </a:lnTo>
                  <a:lnTo>
                    <a:pt x="617" y="21"/>
                  </a:lnTo>
                  <a:lnTo>
                    <a:pt x="615" y="21"/>
                  </a:lnTo>
                  <a:lnTo>
                    <a:pt x="615" y="21"/>
                  </a:lnTo>
                  <a:lnTo>
                    <a:pt x="612" y="24"/>
                  </a:lnTo>
                  <a:lnTo>
                    <a:pt x="605" y="28"/>
                  </a:lnTo>
                  <a:lnTo>
                    <a:pt x="603" y="28"/>
                  </a:lnTo>
                  <a:lnTo>
                    <a:pt x="603" y="31"/>
                  </a:lnTo>
                  <a:lnTo>
                    <a:pt x="603" y="33"/>
                  </a:lnTo>
                  <a:lnTo>
                    <a:pt x="605" y="33"/>
                  </a:lnTo>
                  <a:lnTo>
                    <a:pt x="605" y="35"/>
                  </a:lnTo>
                  <a:lnTo>
                    <a:pt x="605" y="38"/>
                  </a:lnTo>
                  <a:lnTo>
                    <a:pt x="603" y="40"/>
                  </a:lnTo>
                  <a:lnTo>
                    <a:pt x="598" y="43"/>
                  </a:lnTo>
                  <a:lnTo>
                    <a:pt x="598" y="45"/>
                  </a:lnTo>
                  <a:lnTo>
                    <a:pt x="596" y="50"/>
                  </a:lnTo>
                  <a:lnTo>
                    <a:pt x="593" y="52"/>
                  </a:lnTo>
                  <a:lnTo>
                    <a:pt x="591" y="54"/>
                  </a:lnTo>
                  <a:lnTo>
                    <a:pt x="591" y="59"/>
                  </a:lnTo>
                  <a:lnTo>
                    <a:pt x="589" y="59"/>
                  </a:lnTo>
                  <a:lnTo>
                    <a:pt x="589" y="59"/>
                  </a:lnTo>
                  <a:lnTo>
                    <a:pt x="586" y="59"/>
                  </a:lnTo>
                  <a:lnTo>
                    <a:pt x="586" y="59"/>
                  </a:lnTo>
                  <a:lnTo>
                    <a:pt x="584" y="59"/>
                  </a:lnTo>
                  <a:lnTo>
                    <a:pt x="582" y="57"/>
                  </a:lnTo>
                  <a:lnTo>
                    <a:pt x="582" y="57"/>
                  </a:lnTo>
                  <a:lnTo>
                    <a:pt x="577" y="50"/>
                  </a:lnTo>
                  <a:lnTo>
                    <a:pt x="577" y="50"/>
                  </a:lnTo>
                  <a:lnTo>
                    <a:pt x="577" y="47"/>
                  </a:lnTo>
                  <a:lnTo>
                    <a:pt x="575" y="47"/>
                  </a:lnTo>
                  <a:lnTo>
                    <a:pt x="575" y="47"/>
                  </a:lnTo>
                  <a:lnTo>
                    <a:pt x="575" y="50"/>
                  </a:lnTo>
                  <a:lnTo>
                    <a:pt x="575" y="52"/>
                  </a:lnTo>
                  <a:lnTo>
                    <a:pt x="575" y="52"/>
                  </a:lnTo>
                  <a:lnTo>
                    <a:pt x="575" y="54"/>
                  </a:lnTo>
                  <a:lnTo>
                    <a:pt x="572" y="54"/>
                  </a:lnTo>
                  <a:lnTo>
                    <a:pt x="572" y="54"/>
                  </a:lnTo>
                  <a:lnTo>
                    <a:pt x="570" y="54"/>
                  </a:lnTo>
                  <a:lnTo>
                    <a:pt x="570" y="54"/>
                  </a:lnTo>
                  <a:lnTo>
                    <a:pt x="567" y="52"/>
                  </a:lnTo>
                  <a:lnTo>
                    <a:pt x="567" y="50"/>
                  </a:lnTo>
                  <a:lnTo>
                    <a:pt x="567" y="47"/>
                  </a:lnTo>
                  <a:lnTo>
                    <a:pt x="567" y="47"/>
                  </a:lnTo>
                  <a:lnTo>
                    <a:pt x="565" y="47"/>
                  </a:lnTo>
                  <a:lnTo>
                    <a:pt x="556" y="47"/>
                  </a:lnTo>
                  <a:lnTo>
                    <a:pt x="553" y="47"/>
                  </a:lnTo>
                  <a:lnTo>
                    <a:pt x="549" y="50"/>
                  </a:lnTo>
                  <a:lnTo>
                    <a:pt x="546" y="50"/>
                  </a:lnTo>
                  <a:lnTo>
                    <a:pt x="539" y="57"/>
                  </a:lnTo>
                  <a:lnTo>
                    <a:pt x="539" y="57"/>
                  </a:lnTo>
                  <a:lnTo>
                    <a:pt x="537" y="57"/>
                  </a:lnTo>
                  <a:lnTo>
                    <a:pt x="537" y="59"/>
                  </a:lnTo>
                  <a:lnTo>
                    <a:pt x="537" y="59"/>
                  </a:lnTo>
                  <a:lnTo>
                    <a:pt x="537" y="59"/>
                  </a:lnTo>
                  <a:lnTo>
                    <a:pt x="537" y="61"/>
                  </a:lnTo>
                  <a:lnTo>
                    <a:pt x="537" y="61"/>
                  </a:lnTo>
                  <a:lnTo>
                    <a:pt x="539" y="64"/>
                  </a:lnTo>
                  <a:lnTo>
                    <a:pt x="539" y="64"/>
                  </a:lnTo>
                  <a:lnTo>
                    <a:pt x="539" y="64"/>
                  </a:lnTo>
                  <a:lnTo>
                    <a:pt x="541" y="64"/>
                  </a:lnTo>
                  <a:lnTo>
                    <a:pt x="549" y="59"/>
                  </a:lnTo>
                  <a:lnTo>
                    <a:pt x="551" y="59"/>
                  </a:lnTo>
                  <a:lnTo>
                    <a:pt x="558" y="57"/>
                  </a:lnTo>
                  <a:lnTo>
                    <a:pt x="558" y="57"/>
                  </a:lnTo>
                  <a:lnTo>
                    <a:pt x="560" y="57"/>
                  </a:lnTo>
                  <a:lnTo>
                    <a:pt x="560" y="57"/>
                  </a:lnTo>
                  <a:lnTo>
                    <a:pt x="560" y="59"/>
                  </a:lnTo>
                  <a:lnTo>
                    <a:pt x="558" y="61"/>
                  </a:lnTo>
                  <a:lnTo>
                    <a:pt x="558" y="66"/>
                  </a:lnTo>
                  <a:lnTo>
                    <a:pt x="556" y="71"/>
                  </a:lnTo>
                  <a:lnTo>
                    <a:pt x="556" y="73"/>
                  </a:lnTo>
                  <a:lnTo>
                    <a:pt x="556" y="73"/>
                  </a:lnTo>
                  <a:lnTo>
                    <a:pt x="558" y="78"/>
                  </a:lnTo>
                  <a:lnTo>
                    <a:pt x="558" y="78"/>
                  </a:lnTo>
                  <a:lnTo>
                    <a:pt x="558" y="80"/>
                  </a:lnTo>
                  <a:lnTo>
                    <a:pt x="556" y="80"/>
                  </a:lnTo>
                  <a:lnTo>
                    <a:pt x="553" y="83"/>
                  </a:lnTo>
                  <a:lnTo>
                    <a:pt x="553" y="83"/>
                  </a:lnTo>
                  <a:lnTo>
                    <a:pt x="551" y="83"/>
                  </a:lnTo>
                  <a:lnTo>
                    <a:pt x="551" y="83"/>
                  </a:lnTo>
                  <a:lnTo>
                    <a:pt x="546" y="78"/>
                  </a:lnTo>
                  <a:lnTo>
                    <a:pt x="544" y="78"/>
                  </a:lnTo>
                  <a:lnTo>
                    <a:pt x="544" y="76"/>
                  </a:lnTo>
                  <a:lnTo>
                    <a:pt x="534" y="78"/>
                  </a:lnTo>
                  <a:lnTo>
                    <a:pt x="527" y="78"/>
                  </a:lnTo>
                  <a:lnTo>
                    <a:pt x="525" y="78"/>
                  </a:lnTo>
                  <a:lnTo>
                    <a:pt x="525" y="78"/>
                  </a:lnTo>
                  <a:lnTo>
                    <a:pt x="525" y="78"/>
                  </a:lnTo>
                  <a:lnTo>
                    <a:pt x="525" y="78"/>
                  </a:lnTo>
                  <a:lnTo>
                    <a:pt x="525" y="76"/>
                  </a:lnTo>
                  <a:lnTo>
                    <a:pt x="525" y="76"/>
                  </a:lnTo>
                  <a:lnTo>
                    <a:pt x="525" y="73"/>
                  </a:lnTo>
                  <a:lnTo>
                    <a:pt x="525" y="71"/>
                  </a:lnTo>
                  <a:lnTo>
                    <a:pt x="525" y="69"/>
                  </a:lnTo>
                  <a:lnTo>
                    <a:pt x="525" y="69"/>
                  </a:lnTo>
                  <a:lnTo>
                    <a:pt x="525" y="66"/>
                  </a:lnTo>
                  <a:lnTo>
                    <a:pt x="523" y="66"/>
                  </a:lnTo>
                  <a:lnTo>
                    <a:pt x="520" y="66"/>
                  </a:lnTo>
                  <a:lnTo>
                    <a:pt x="515" y="66"/>
                  </a:lnTo>
                  <a:lnTo>
                    <a:pt x="513" y="69"/>
                  </a:lnTo>
                  <a:lnTo>
                    <a:pt x="511" y="69"/>
                  </a:lnTo>
                  <a:lnTo>
                    <a:pt x="511" y="71"/>
                  </a:lnTo>
                  <a:lnTo>
                    <a:pt x="508" y="71"/>
                  </a:lnTo>
                  <a:lnTo>
                    <a:pt x="508" y="73"/>
                  </a:lnTo>
                  <a:lnTo>
                    <a:pt x="508" y="76"/>
                  </a:lnTo>
                  <a:lnTo>
                    <a:pt x="511" y="76"/>
                  </a:lnTo>
                  <a:lnTo>
                    <a:pt x="511" y="78"/>
                  </a:lnTo>
                  <a:lnTo>
                    <a:pt x="511" y="78"/>
                  </a:lnTo>
                  <a:lnTo>
                    <a:pt x="511" y="78"/>
                  </a:lnTo>
                  <a:lnTo>
                    <a:pt x="506" y="78"/>
                  </a:lnTo>
                  <a:lnTo>
                    <a:pt x="504" y="80"/>
                  </a:lnTo>
                  <a:lnTo>
                    <a:pt x="501" y="80"/>
                  </a:lnTo>
                  <a:lnTo>
                    <a:pt x="501" y="80"/>
                  </a:lnTo>
                  <a:lnTo>
                    <a:pt x="499" y="83"/>
                  </a:lnTo>
                  <a:lnTo>
                    <a:pt x="499" y="83"/>
                  </a:lnTo>
                  <a:lnTo>
                    <a:pt x="499" y="85"/>
                  </a:lnTo>
                  <a:lnTo>
                    <a:pt x="499" y="87"/>
                  </a:lnTo>
                  <a:lnTo>
                    <a:pt x="499" y="87"/>
                  </a:lnTo>
                  <a:lnTo>
                    <a:pt x="499" y="87"/>
                  </a:lnTo>
                  <a:lnTo>
                    <a:pt x="501" y="92"/>
                  </a:lnTo>
                  <a:lnTo>
                    <a:pt x="501" y="92"/>
                  </a:lnTo>
                  <a:lnTo>
                    <a:pt x="501" y="92"/>
                  </a:lnTo>
                  <a:lnTo>
                    <a:pt x="504" y="95"/>
                  </a:lnTo>
                  <a:lnTo>
                    <a:pt x="504" y="95"/>
                  </a:lnTo>
                  <a:lnTo>
                    <a:pt x="501" y="97"/>
                  </a:lnTo>
                  <a:lnTo>
                    <a:pt x="501" y="102"/>
                  </a:lnTo>
                  <a:lnTo>
                    <a:pt x="499" y="99"/>
                  </a:lnTo>
                  <a:lnTo>
                    <a:pt x="494" y="92"/>
                  </a:lnTo>
                  <a:lnTo>
                    <a:pt x="494" y="90"/>
                  </a:lnTo>
                  <a:lnTo>
                    <a:pt x="492" y="87"/>
                  </a:lnTo>
                  <a:lnTo>
                    <a:pt x="492" y="83"/>
                  </a:lnTo>
                  <a:lnTo>
                    <a:pt x="489" y="83"/>
                  </a:lnTo>
                  <a:lnTo>
                    <a:pt x="485" y="78"/>
                  </a:lnTo>
                  <a:lnTo>
                    <a:pt x="485" y="76"/>
                  </a:lnTo>
                  <a:lnTo>
                    <a:pt x="482" y="76"/>
                  </a:lnTo>
                  <a:lnTo>
                    <a:pt x="482" y="76"/>
                  </a:lnTo>
                  <a:lnTo>
                    <a:pt x="482" y="73"/>
                  </a:lnTo>
                  <a:lnTo>
                    <a:pt x="482" y="73"/>
                  </a:lnTo>
                  <a:lnTo>
                    <a:pt x="480" y="73"/>
                  </a:lnTo>
                  <a:lnTo>
                    <a:pt x="478" y="71"/>
                  </a:lnTo>
                  <a:lnTo>
                    <a:pt x="475" y="71"/>
                  </a:lnTo>
                  <a:lnTo>
                    <a:pt x="473" y="71"/>
                  </a:lnTo>
                  <a:lnTo>
                    <a:pt x="473" y="71"/>
                  </a:lnTo>
                  <a:lnTo>
                    <a:pt x="470" y="69"/>
                  </a:lnTo>
                  <a:lnTo>
                    <a:pt x="470" y="69"/>
                  </a:lnTo>
                  <a:lnTo>
                    <a:pt x="468" y="69"/>
                  </a:lnTo>
                  <a:lnTo>
                    <a:pt x="466" y="69"/>
                  </a:lnTo>
                  <a:lnTo>
                    <a:pt x="466" y="71"/>
                  </a:lnTo>
                  <a:lnTo>
                    <a:pt x="466" y="71"/>
                  </a:lnTo>
                  <a:lnTo>
                    <a:pt x="466" y="71"/>
                  </a:lnTo>
                  <a:lnTo>
                    <a:pt x="466" y="71"/>
                  </a:lnTo>
                  <a:lnTo>
                    <a:pt x="463" y="71"/>
                  </a:lnTo>
                  <a:lnTo>
                    <a:pt x="463" y="73"/>
                  </a:lnTo>
                  <a:lnTo>
                    <a:pt x="459" y="73"/>
                  </a:lnTo>
                  <a:lnTo>
                    <a:pt x="459" y="73"/>
                  </a:lnTo>
                  <a:lnTo>
                    <a:pt x="459" y="73"/>
                  </a:lnTo>
                  <a:lnTo>
                    <a:pt x="456" y="76"/>
                  </a:lnTo>
                  <a:lnTo>
                    <a:pt x="454" y="78"/>
                  </a:lnTo>
                  <a:lnTo>
                    <a:pt x="454" y="80"/>
                  </a:lnTo>
                  <a:lnTo>
                    <a:pt x="452" y="80"/>
                  </a:lnTo>
                  <a:lnTo>
                    <a:pt x="452" y="80"/>
                  </a:lnTo>
                  <a:lnTo>
                    <a:pt x="447" y="83"/>
                  </a:lnTo>
                  <a:lnTo>
                    <a:pt x="447" y="83"/>
                  </a:lnTo>
                  <a:lnTo>
                    <a:pt x="447" y="83"/>
                  </a:lnTo>
                  <a:lnTo>
                    <a:pt x="447" y="85"/>
                  </a:lnTo>
                  <a:lnTo>
                    <a:pt x="447" y="85"/>
                  </a:lnTo>
                  <a:lnTo>
                    <a:pt x="444" y="85"/>
                  </a:lnTo>
                  <a:lnTo>
                    <a:pt x="444" y="90"/>
                  </a:lnTo>
                  <a:lnTo>
                    <a:pt x="444" y="99"/>
                  </a:lnTo>
                  <a:lnTo>
                    <a:pt x="444" y="99"/>
                  </a:lnTo>
                  <a:lnTo>
                    <a:pt x="444" y="102"/>
                  </a:lnTo>
                  <a:lnTo>
                    <a:pt x="442" y="102"/>
                  </a:lnTo>
                  <a:lnTo>
                    <a:pt x="442" y="102"/>
                  </a:lnTo>
                  <a:lnTo>
                    <a:pt x="440" y="104"/>
                  </a:lnTo>
                  <a:lnTo>
                    <a:pt x="440" y="104"/>
                  </a:lnTo>
                  <a:lnTo>
                    <a:pt x="435" y="104"/>
                  </a:lnTo>
                  <a:lnTo>
                    <a:pt x="435" y="104"/>
                  </a:lnTo>
                  <a:lnTo>
                    <a:pt x="423" y="104"/>
                  </a:lnTo>
                  <a:lnTo>
                    <a:pt x="421" y="104"/>
                  </a:lnTo>
                  <a:lnTo>
                    <a:pt x="421" y="104"/>
                  </a:lnTo>
                  <a:lnTo>
                    <a:pt x="418" y="104"/>
                  </a:lnTo>
                  <a:lnTo>
                    <a:pt x="414" y="109"/>
                  </a:lnTo>
                  <a:lnTo>
                    <a:pt x="414" y="109"/>
                  </a:lnTo>
                  <a:lnTo>
                    <a:pt x="411" y="109"/>
                  </a:lnTo>
                  <a:lnTo>
                    <a:pt x="411" y="109"/>
                  </a:lnTo>
                  <a:lnTo>
                    <a:pt x="404" y="109"/>
                  </a:lnTo>
                  <a:lnTo>
                    <a:pt x="402" y="109"/>
                  </a:lnTo>
                  <a:lnTo>
                    <a:pt x="400" y="106"/>
                  </a:lnTo>
                  <a:lnTo>
                    <a:pt x="400" y="106"/>
                  </a:lnTo>
                  <a:lnTo>
                    <a:pt x="400" y="106"/>
                  </a:lnTo>
                  <a:lnTo>
                    <a:pt x="400" y="102"/>
                  </a:lnTo>
                  <a:lnTo>
                    <a:pt x="400" y="102"/>
                  </a:lnTo>
                  <a:lnTo>
                    <a:pt x="400" y="102"/>
                  </a:lnTo>
                  <a:lnTo>
                    <a:pt x="400" y="99"/>
                  </a:lnTo>
                  <a:lnTo>
                    <a:pt x="397" y="99"/>
                  </a:lnTo>
                  <a:lnTo>
                    <a:pt x="397" y="97"/>
                  </a:lnTo>
                  <a:lnTo>
                    <a:pt x="397" y="97"/>
                  </a:lnTo>
                  <a:lnTo>
                    <a:pt x="397" y="97"/>
                  </a:lnTo>
                  <a:lnTo>
                    <a:pt x="395" y="97"/>
                  </a:lnTo>
                  <a:lnTo>
                    <a:pt x="395" y="97"/>
                  </a:lnTo>
                  <a:lnTo>
                    <a:pt x="392" y="97"/>
                  </a:lnTo>
                  <a:lnTo>
                    <a:pt x="392" y="99"/>
                  </a:lnTo>
                  <a:lnTo>
                    <a:pt x="392" y="99"/>
                  </a:lnTo>
                  <a:lnTo>
                    <a:pt x="392" y="99"/>
                  </a:lnTo>
                  <a:lnTo>
                    <a:pt x="390" y="99"/>
                  </a:lnTo>
                  <a:lnTo>
                    <a:pt x="390" y="99"/>
                  </a:lnTo>
                  <a:lnTo>
                    <a:pt x="390" y="99"/>
                  </a:lnTo>
                  <a:lnTo>
                    <a:pt x="388" y="97"/>
                  </a:lnTo>
                  <a:lnTo>
                    <a:pt x="388" y="97"/>
                  </a:lnTo>
                  <a:lnTo>
                    <a:pt x="390" y="97"/>
                  </a:lnTo>
                  <a:lnTo>
                    <a:pt x="390" y="95"/>
                  </a:lnTo>
                  <a:lnTo>
                    <a:pt x="390" y="95"/>
                  </a:lnTo>
                  <a:lnTo>
                    <a:pt x="388" y="92"/>
                  </a:lnTo>
                  <a:lnTo>
                    <a:pt x="388" y="92"/>
                  </a:lnTo>
                  <a:lnTo>
                    <a:pt x="385" y="92"/>
                  </a:lnTo>
                  <a:lnTo>
                    <a:pt x="385" y="92"/>
                  </a:lnTo>
                  <a:lnTo>
                    <a:pt x="385" y="90"/>
                  </a:lnTo>
                  <a:lnTo>
                    <a:pt x="385" y="90"/>
                  </a:lnTo>
                  <a:lnTo>
                    <a:pt x="385" y="90"/>
                  </a:lnTo>
                  <a:lnTo>
                    <a:pt x="385" y="87"/>
                  </a:lnTo>
                  <a:lnTo>
                    <a:pt x="388" y="87"/>
                  </a:lnTo>
                  <a:lnTo>
                    <a:pt x="388" y="85"/>
                  </a:lnTo>
                  <a:lnTo>
                    <a:pt x="388" y="85"/>
                  </a:lnTo>
                  <a:lnTo>
                    <a:pt x="385" y="85"/>
                  </a:lnTo>
                  <a:lnTo>
                    <a:pt x="385" y="85"/>
                  </a:lnTo>
                  <a:lnTo>
                    <a:pt x="385" y="85"/>
                  </a:lnTo>
                  <a:lnTo>
                    <a:pt x="385" y="85"/>
                  </a:lnTo>
                  <a:lnTo>
                    <a:pt x="383" y="85"/>
                  </a:lnTo>
                  <a:lnTo>
                    <a:pt x="383" y="85"/>
                  </a:lnTo>
                  <a:lnTo>
                    <a:pt x="383" y="87"/>
                  </a:lnTo>
                  <a:lnTo>
                    <a:pt x="383" y="90"/>
                  </a:lnTo>
                  <a:lnTo>
                    <a:pt x="381" y="90"/>
                  </a:lnTo>
                  <a:lnTo>
                    <a:pt x="381" y="90"/>
                  </a:lnTo>
                  <a:lnTo>
                    <a:pt x="378" y="90"/>
                  </a:lnTo>
                  <a:lnTo>
                    <a:pt x="378" y="90"/>
                  </a:lnTo>
                  <a:lnTo>
                    <a:pt x="376" y="90"/>
                  </a:lnTo>
                  <a:lnTo>
                    <a:pt x="376" y="90"/>
                  </a:lnTo>
                  <a:lnTo>
                    <a:pt x="374" y="90"/>
                  </a:lnTo>
                  <a:lnTo>
                    <a:pt x="374" y="92"/>
                  </a:lnTo>
                  <a:lnTo>
                    <a:pt x="371" y="95"/>
                  </a:lnTo>
                  <a:lnTo>
                    <a:pt x="369" y="95"/>
                  </a:lnTo>
                  <a:lnTo>
                    <a:pt x="369" y="95"/>
                  </a:lnTo>
                  <a:lnTo>
                    <a:pt x="369" y="95"/>
                  </a:lnTo>
                  <a:lnTo>
                    <a:pt x="366" y="95"/>
                  </a:lnTo>
                  <a:lnTo>
                    <a:pt x="366" y="95"/>
                  </a:lnTo>
                  <a:lnTo>
                    <a:pt x="364" y="92"/>
                  </a:lnTo>
                  <a:lnTo>
                    <a:pt x="364" y="92"/>
                  </a:lnTo>
                  <a:lnTo>
                    <a:pt x="364" y="92"/>
                  </a:lnTo>
                  <a:lnTo>
                    <a:pt x="364" y="92"/>
                  </a:lnTo>
                  <a:lnTo>
                    <a:pt x="364" y="90"/>
                  </a:lnTo>
                  <a:lnTo>
                    <a:pt x="364" y="90"/>
                  </a:lnTo>
                  <a:lnTo>
                    <a:pt x="364" y="90"/>
                  </a:lnTo>
                  <a:lnTo>
                    <a:pt x="364" y="90"/>
                  </a:lnTo>
                  <a:lnTo>
                    <a:pt x="366" y="87"/>
                  </a:lnTo>
                  <a:lnTo>
                    <a:pt x="366" y="87"/>
                  </a:lnTo>
                  <a:lnTo>
                    <a:pt x="366" y="87"/>
                  </a:lnTo>
                  <a:lnTo>
                    <a:pt x="366" y="85"/>
                  </a:lnTo>
                  <a:lnTo>
                    <a:pt x="366" y="85"/>
                  </a:lnTo>
                  <a:lnTo>
                    <a:pt x="366" y="85"/>
                  </a:lnTo>
                  <a:lnTo>
                    <a:pt x="364" y="85"/>
                  </a:lnTo>
                  <a:lnTo>
                    <a:pt x="362" y="83"/>
                  </a:lnTo>
                  <a:lnTo>
                    <a:pt x="362" y="83"/>
                  </a:lnTo>
                  <a:lnTo>
                    <a:pt x="359" y="83"/>
                  </a:lnTo>
                  <a:lnTo>
                    <a:pt x="359" y="80"/>
                  </a:lnTo>
                  <a:lnTo>
                    <a:pt x="359" y="80"/>
                  </a:lnTo>
                  <a:lnTo>
                    <a:pt x="359" y="78"/>
                  </a:lnTo>
                  <a:lnTo>
                    <a:pt x="359" y="78"/>
                  </a:lnTo>
                  <a:lnTo>
                    <a:pt x="359" y="76"/>
                  </a:lnTo>
                  <a:lnTo>
                    <a:pt x="359" y="73"/>
                  </a:lnTo>
                  <a:lnTo>
                    <a:pt x="359" y="73"/>
                  </a:lnTo>
                  <a:lnTo>
                    <a:pt x="359" y="71"/>
                  </a:lnTo>
                  <a:lnTo>
                    <a:pt x="357" y="71"/>
                  </a:lnTo>
                  <a:lnTo>
                    <a:pt x="357" y="71"/>
                  </a:lnTo>
                  <a:lnTo>
                    <a:pt x="357" y="71"/>
                  </a:lnTo>
                  <a:lnTo>
                    <a:pt x="357" y="69"/>
                  </a:lnTo>
                  <a:lnTo>
                    <a:pt x="355" y="69"/>
                  </a:lnTo>
                  <a:lnTo>
                    <a:pt x="355" y="69"/>
                  </a:lnTo>
                  <a:lnTo>
                    <a:pt x="350" y="66"/>
                  </a:lnTo>
                  <a:lnTo>
                    <a:pt x="350" y="66"/>
                  </a:lnTo>
                  <a:lnTo>
                    <a:pt x="350" y="66"/>
                  </a:lnTo>
                  <a:lnTo>
                    <a:pt x="350" y="66"/>
                  </a:lnTo>
                  <a:lnTo>
                    <a:pt x="348" y="64"/>
                  </a:lnTo>
                  <a:lnTo>
                    <a:pt x="348" y="64"/>
                  </a:lnTo>
                  <a:lnTo>
                    <a:pt x="348" y="64"/>
                  </a:lnTo>
                  <a:lnTo>
                    <a:pt x="348" y="61"/>
                  </a:lnTo>
                  <a:lnTo>
                    <a:pt x="348" y="61"/>
                  </a:lnTo>
                  <a:lnTo>
                    <a:pt x="350" y="61"/>
                  </a:lnTo>
                  <a:lnTo>
                    <a:pt x="350" y="59"/>
                  </a:lnTo>
                  <a:lnTo>
                    <a:pt x="350" y="59"/>
                  </a:lnTo>
                  <a:lnTo>
                    <a:pt x="350" y="59"/>
                  </a:lnTo>
                  <a:lnTo>
                    <a:pt x="350" y="57"/>
                  </a:lnTo>
                  <a:lnTo>
                    <a:pt x="348" y="54"/>
                  </a:lnTo>
                  <a:lnTo>
                    <a:pt x="345" y="47"/>
                  </a:lnTo>
                  <a:lnTo>
                    <a:pt x="343" y="45"/>
                  </a:lnTo>
                  <a:lnTo>
                    <a:pt x="340" y="45"/>
                  </a:lnTo>
                  <a:lnTo>
                    <a:pt x="338" y="45"/>
                  </a:lnTo>
                  <a:lnTo>
                    <a:pt x="338" y="47"/>
                  </a:lnTo>
                  <a:lnTo>
                    <a:pt x="336" y="47"/>
                  </a:lnTo>
                  <a:lnTo>
                    <a:pt x="331" y="47"/>
                  </a:lnTo>
                  <a:lnTo>
                    <a:pt x="326" y="47"/>
                  </a:lnTo>
                  <a:lnTo>
                    <a:pt x="324" y="47"/>
                  </a:lnTo>
                  <a:lnTo>
                    <a:pt x="322" y="47"/>
                  </a:lnTo>
                  <a:lnTo>
                    <a:pt x="319" y="47"/>
                  </a:lnTo>
                  <a:lnTo>
                    <a:pt x="319" y="47"/>
                  </a:lnTo>
                  <a:lnTo>
                    <a:pt x="317" y="47"/>
                  </a:lnTo>
                  <a:lnTo>
                    <a:pt x="317" y="47"/>
                  </a:lnTo>
                  <a:lnTo>
                    <a:pt x="314" y="50"/>
                  </a:lnTo>
                  <a:lnTo>
                    <a:pt x="314" y="50"/>
                  </a:lnTo>
                  <a:lnTo>
                    <a:pt x="312" y="50"/>
                  </a:lnTo>
                  <a:lnTo>
                    <a:pt x="312" y="52"/>
                  </a:lnTo>
                  <a:lnTo>
                    <a:pt x="312" y="52"/>
                  </a:lnTo>
                  <a:lnTo>
                    <a:pt x="312" y="54"/>
                  </a:lnTo>
                  <a:lnTo>
                    <a:pt x="312" y="54"/>
                  </a:lnTo>
                  <a:lnTo>
                    <a:pt x="310" y="54"/>
                  </a:lnTo>
                  <a:lnTo>
                    <a:pt x="310" y="54"/>
                  </a:lnTo>
                  <a:lnTo>
                    <a:pt x="307" y="54"/>
                  </a:lnTo>
                  <a:lnTo>
                    <a:pt x="307" y="54"/>
                  </a:lnTo>
                  <a:lnTo>
                    <a:pt x="307" y="57"/>
                  </a:lnTo>
                  <a:lnTo>
                    <a:pt x="307" y="57"/>
                  </a:lnTo>
                  <a:lnTo>
                    <a:pt x="307" y="59"/>
                  </a:lnTo>
                  <a:lnTo>
                    <a:pt x="307" y="61"/>
                  </a:lnTo>
                  <a:lnTo>
                    <a:pt x="310" y="64"/>
                  </a:lnTo>
                  <a:lnTo>
                    <a:pt x="312" y="66"/>
                  </a:lnTo>
                  <a:lnTo>
                    <a:pt x="312" y="66"/>
                  </a:lnTo>
                  <a:lnTo>
                    <a:pt x="312" y="66"/>
                  </a:lnTo>
                  <a:lnTo>
                    <a:pt x="312" y="69"/>
                  </a:lnTo>
                  <a:lnTo>
                    <a:pt x="312" y="69"/>
                  </a:lnTo>
                  <a:lnTo>
                    <a:pt x="310" y="73"/>
                  </a:lnTo>
                  <a:lnTo>
                    <a:pt x="310" y="76"/>
                  </a:lnTo>
                  <a:lnTo>
                    <a:pt x="310" y="76"/>
                  </a:lnTo>
                  <a:lnTo>
                    <a:pt x="310" y="76"/>
                  </a:lnTo>
                  <a:lnTo>
                    <a:pt x="307" y="80"/>
                  </a:lnTo>
                  <a:lnTo>
                    <a:pt x="307" y="80"/>
                  </a:lnTo>
                  <a:lnTo>
                    <a:pt x="307" y="80"/>
                  </a:lnTo>
                  <a:lnTo>
                    <a:pt x="307" y="80"/>
                  </a:lnTo>
                  <a:lnTo>
                    <a:pt x="305" y="80"/>
                  </a:lnTo>
                  <a:lnTo>
                    <a:pt x="305" y="80"/>
                  </a:lnTo>
                  <a:lnTo>
                    <a:pt x="305" y="80"/>
                  </a:lnTo>
                  <a:lnTo>
                    <a:pt x="305" y="80"/>
                  </a:lnTo>
                  <a:lnTo>
                    <a:pt x="303" y="78"/>
                  </a:lnTo>
                  <a:lnTo>
                    <a:pt x="300" y="78"/>
                  </a:lnTo>
                  <a:lnTo>
                    <a:pt x="298" y="78"/>
                  </a:lnTo>
                  <a:lnTo>
                    <a:pt x="298" y="80"/>
                  </a:lnTo>
                  <a:lnTo>
                    <a:pt x="295" y="83"/>
                  </a:lnTo>
                  <a:lnTo>
                    <a:pt x="295" y="83"/>
                  </a:lnTo>
                  <a:lnTo>
                    <a:pt x="295" y="85"/>
                  </a:lnTo>
                  <a:lnTo>
                    <a:pt x="293" y="85"/>
                  </a:lnTo>
                  <a:lnTo>
                    <a:pt x="281" y="85"/>
                  </a:lnTo>
                  <a:lnTo>
                    <a:pt x="272" y="83"/>
                  </a:lnTo>
                  <a:lnTo>
                    <a:pt x="267" y="83"/>
                  </a:lnTo>
                  <a:lnTo>
                    <a:pt x="265" y="85"/>
                  </a:lnTo>
                  <a:lnTo>
                    <a:pt x="260" y="87"/>
                  </a:lnTo>
                  <a:lnTo>
                    <a:pt x="258" y="90"/>
                  </a:lnTo>
                  <a:lnTo>
                    <a:pt x="248" y="92"/>
                  </a:lnTo>
                  <a:lnTo>
                    <a:pt x="246" y="92"/>
                  </a:lnTo>
                  <a:lnTo>
                    <a:pt x="241" y="97"/>
                  </a:lnTo>
                  <a:lnTo>
                    <a:pt x="232" y="97"/>
                  </a:lnTo>
                  <a:lnTo>
                    <a:pt x="229" y="99"/>
                  </a:lnTo>
                  <a:lnTo>
                    <a:pt x="222" y="99"/>
                  </a:lnTo>
                  <a:lnTo>
                    <a:pt x="213" y="99"/>
                  </a:lnTo>
                  <a:lnTo>
                    <a:pt x="210" y="99"/>
                  </a:lnTo>
                  <a:lnTo>
                    <a:pt x="210" y="99"/>
                  </a:lnTo>
                  <a:lnTo>
                    <a:pt x="208" y="99"/>
                  </a:lnTo>
                  <a:lnTo>
                    <a:pt x="208" y="102"/>
                  </a:lnTo>
                  <a:lnTo>
                    <a:pt x="208" y="102"/>
                  </a:lnTo>
                  <a:lnTo>
                    <a:pt x="206" y="99"/>
                  </a:lnTo>
                  <a:lnTo>
                    <a:pt x="206" y="99"/>
                  </a:lnTo>
                  <a:lnTo>
                    <a:pt x="203" y="99"/>
                  </a:lnTo>
                  <a:lnTo>
                    <a:pt x="206" y="106"/>
                  </a:lnTo>
                  <a:lnTo>
                    <a:pt x="208" y="111"/>
                  </a:lnTo>
                  <a:lnTo>
                    <a:pt x="206" y="118"/>
                  </a:lnTo>
                  <a:lnTo>
                    <a:pt x="203" y="123"/>
                  </a:lnTo>
                  <a:lnTo>
                    <a:pt x="201" y="125"/>
                  </a:lnTo>
                  <a:lnTo>
                    <a:pt x="191" y="130"/>
                  </a:lnTo>
                  <a:lnTo>
                    <a:pt x="189" y="132"/>
                  </a:lnTo>
                  <a:lnTo>
                    <a:pt x="184" y="135"/>
                  </a:lnTo>
                  <a:lnTo>
                    <a:pt x="182" y="137"/>
                  </a:lnTo>
                  <a:lnTo>
                    <a:pt x="180" y="135"/>
                  </a:lnTo>
                  <a:lnTo>
                    <a:pt x="173" y="125"/>
                  </a:lnTo>
                  <a:lnTo>
                    <a:pt x="173" y="123"/>
                  </a:lnTo>
                  <a:lnTo>
                    <a:pt x="170" y="123"/>
                  </a:lnTo>
                  <a:lnTo>
                    <a:pt x="165" y="123"/>
                  </a:lnTo>
                  <a:lnTo>
                    <a:pt x="163" y="123"/>
                  </a:lnTo>
                  <a:lnTo>
                    <a:pt x="161" y="125"/>
                  </a:lnTo>
                  <a:lnTo>
                    <a:pt x="158" y="125"/>
                  </a:lnTo>
                  <a:lnTo>
                    <a:pt x="156" y="123"/>
                  </a:lnTo>
                  <a:lnTo>
                    <a:pt x="154" y="118"/>
                  </a:lnTo>
                  <a:lnTo>
                    <a:pt x="149" y="116"/>
                  </a:lnTo>
                  <a:lnTo>
                    <a:pt x="144" y="111"/>
                  </a:lnTo>
                  <a:lnTo>
                    <a:pt x="142" y="111"/>
                  </a:lnTo>
                  <a:lnTo>
                    <a:pt x="139" y="111"/>
                  </a:lnTo>
                  <a:lnTo>
                    <a:pt x="135" y="109"/>
                  </a:lnTo>
                  <a:lnTo>
                    <a:pt x="135" y="106"/>
                  </a:lnTo>
                  <a:lnTo>
                    <a:pt x="132" y="106"/>
                  </a:lnTo>
                  <a:lnTo>
                    <a:pt x="128" y="106"/>
                  </a:lnTo>
                  <a:lnTo>
                    <a:pt x="123" y="104"/>
                  </a:lnTo>
                  <a:lnTo>
                    <a:pt x="121" y="102"/>
                  </a:lnTo>
                  <a:lnTo>
                    <a:pt x="118" y="97"/>
                  </a:lnTo>
                  <a:lnTo>
                    <a:pt x="118" y="90"/>
                  </a:lnTo>
                  <a:lnTo>
                    <a:pt x="116" y="87"/>
                  </a:lnTo>
                  <a:lnTo>
                    <a:pt x="113" y="87"/>
                  </a:lnTo>
                  <a:lnTo>
                    <a:pt x="113" y="85"/>
                  </a:lnTo>
                  <a:lnTo>
                    <a:pt x="111" y="83"/>
                  </a:lnTo>
                  <a:lnTo>
                    <a:pt x="109" y="83"/>
                  </a:lnTo>
                  <a:lnTo>
                    <a:pt x="104" y="85"/>
                  </a:lnTo>
                  <a:lnTo>
                    <a:pt x="102" y="85"/>
                  </a:lnTo>
                  <a:lnTo>
                    <a:pt x="99" y="85"/>
                  </a:lnTo>
                  <a:lnTo>
                    <a:pt x="97" y="83"/>
                  </a:lnTo>
                  <a:lnTo>
                    <a:pt x="95" y="78"/>
                  </a:lnTo>
                  <a:lnTo>
                    <a:pt x="92" y="76"/>
                  </a:lnTo>
                  <a:lnTo>
                    <a:pt x="90" y="73"/>
                  </a:lnTo>
                  <a:lnTo>
                    <a:pt x="87" y="73"/>
                  </a:lnTo>
                  <a:lnTo>
                    <a:pt x="87" y="73"/>
                  </a:lnTo>
                  <a:lnTo>
                    <a:pt x="85" y="76"/>
                  </a:lnTo>
                  <a:lnTo>
                    <a:pt x="83" y="76"/>
                  </a:lnTo>
                  <a:lnTo>
                    <a:pt x="83" y="76"/>
                  </a:lnTo>
                  <a:lnTo>
                    <a:pt x="80" y="78"/>
                  </a:lnTo>
                  <a:lnTo>
                    <a:pt x="78" y="78"/>
                  </a:lnTo>
                  <a:lnTo>
                    <a:pt x="78" y="78"/>
                  </a:lnTo>
                  <a:lnTo>
                    <a:pt x="73" y="83"/>
                  </a:lnTo>
                  <a:lnTo>
                    <a:pt x="71" y="85"/>
                  </a:lnTo>
                  <a:lnTo>
                    <a:pt x="68" y="85"/>
                  </a:lnTo>
                  <a:lnTo>
                    <a:pt x="68" y="85"/>
                  </a:lnTo>
                  <a:lnTo>
                    <a:pt x="68" y="90"/>
                  </a:lnTo>
                  <a:lnTo>
                    <a:pt x="66" y="90"/>
                  </a:lnTo>
                  <a:lnTo>
                    <a:pt x="66" y="95"/>
                  </a:lnTo>
                  <a:lnTo>
                    <a:pt x="66" y="95"/>
                  </a:lnTo>
                  <a:lnTo>
                    <a:pt x="64" y="95"/>
                  </a:lnTo>
                  <a:lnTo>
                    <a:pt x="64" y="95"/>
                  </a:lnTo>
                  <a:lnTo>
                    <a:pt x="64" y="97"/>
                  </a:lnTo>
                  <a:lnTo>
                    <a:pt x="59" y="97"/>
                  </a:lnTo>
                  <a:lnTo>
                    <a:pt x="54" y="97"/>
                  </a:lnTo>
                  <a:lnTo>
                    <a:pt x="50" y="97"/>
                  </a:lnTo>
                  <a:lnTo>
                    <a:pt x="47" y="97"/>
                  </a:lnTo>
                  <a:lnTo>
                    <a:pt x="45" y="104"/>
                  </a:lnTo>
                  <a:lnTo>
                    <a:pt x="42" y="104"/>
                  </a:lnTo>
                  <a:lnTo>
                    <a:pt x="40" y="104"/>
                  </a:lnTo>
                  <a:lnTo>
                    <a:pt x="38" y="104"/>
                  </a:lnTo>
                  <a:lnTo>
                    <a:pt x="35" y="104"/>
                  </a:lnTo>
                  <a:lnTo>
                    <a:pt x="33" y="106"/>
                  </a:lnTo>
                  <a:lnTo>
                    <a:pt x="31" y="109"/>
                  </a:lnTo>
                  <a:lnTo>
                    <a:pt x="28" y="111"/>
                  </a:lnTo>
                  <a:lnTo>
                    <a:pt x="26" y="109"/>
                  </a:lnTo>
                  <a:lnTo>
                    <a:pt x="24" y="106"/>
                  </a:lnTo>
                  <a:lnTo>
                    <a:pt x="24" y="104"/>
                  </a:lnTo>
                  <a:lnTo>
                    <a:pt x="21" y="104"/>
                  </a:lnTo>
                  <a:lnTo>
                    <a:pt x="19" y="104"/>
                  </a:lnTo>
                  <a:lnTo>
                    <a:pt x="19" y="102"/>
                  </a:lnTo>
                  <a:lnTo>
                    <a:pt x="16" y="102"/>
                  </a:lnTo>
                  <a:lnTo>
                    <a:pt x="12" y="95"/>
                  </a:lnTo>
                  <a:lnTo>
                    <a:pt x="9" y="92"/>
                  </a:lnTo>
                  <a:lnTo>
                    <a:pt x="7" y="92"/>
                  </a:lnTo>
                  <a:lnTo>
                    <a:pt x="7" y="92"/>
                  </a:lnTo>
                  <a:lnTo>
                    <a:pt x="5" y="95"/>
                  </a:lnTo>
                  <a:lnTo>
                    <a:pt x="2" y="97"/>
                  </a:lnTo>
                  <a:lnTo>
                    <a:pt x="0" y="97"/>
                  </a:lnTo>
                  <a:lnTo>
                    <a:pt x="0" y="99"/>
                  </a:lnTo>
                  <a:lnTo>
                    <a:pt x="0" y="99"/>
                  </a:lnTo>
                  <a:lnTo>
                    <a:pt x="0" y="102"/>
                  </a:lnTo>
                  <a:lnTo>
                    <a:pt x="0" y="104"/>
                  </a:lnTo>
                  <a:lnTo>
                    <a:pt x="0" y="111"/>
                  </a:lnTo>
                  <a:lnTo>
                    <a:pt x="5" y="125"/>
                  </a:lnTo>
                  <a:lnTo>
                    <a:pt x="7" y="130"/>
                  </a:lnTo>
                  <a:lnTo>
                    <a:pt x="9" y="135"/>
                  </a:lnTo>
                  <a:lnTo>
                    <a:pt x="16" y="144"/>
                  </a:lnTo>
                  <a:lnTo>
                    <a:pt x="16" y="147"/>
                  </a:lnTo>
                  <a:lnTo>
                    <a:pt x="16" y="147"/>
                  </a:lnTo>
                  <a:lnTo>
                    <a:pt x="19" y="147"/>
                  </a:lnTo>
                  <a:lnTo>
                    <a:pt x="19" y="147"/>
                  </a:lnTo>
                  <a:lnTo>
                    <a:pt x="21" y="147"/>
                  </a:lnTo>
                  <a:lnTo>
                    <a:pt x="21" y="147"/>
                  </a:lnTo>
                  <a:lnTo>
                    <a:pt x="21" y="147"/>
                  </a:lnTo>
                  <a:lnTo>
                    <a:pt x="24" y="147"/>
                  </a:lnTo>
                  <a:lnTo>
                    <a:pt x="24" y="147"/>
                  </a:lnTo>
                  <a:lnTo>
                    <a:pt x="24" y="147"/>
                  </a:lnTo>
                  <a:lnTo>
                    <a:pt x="24" y="147"/>
                  </a:lnTo>
                  <a:lnTo>
                    <a:pt x="24" y="144"/>
                  </a:lnTo>
                  <a:lnTo>
                    <a:pt x="24" y="144"/>
                  </a:lnTo>
                  <a:lnTo>
                    <a:pt x="24" y="144"/>
                  </a:lnTo>
                  <a:lnTo>
                    <a:pt x="24" y="142"/>
                  </a:lnTo>
                  <a:lnTo>
                    <a:pt x="24" y="142"/>
                  </a:lnTo>
                  <a:lnTo>
                    <a:pt x="21" y="140"/>
                  </a:lnTo>
                  <a:lnTo>
                    <a:pt x="21" y="140"/>
                  </a:lnTo>
                  <a:lnTo>
                    <a:pt x="21" y="137"/>
                  </a:lnTo>
                  <a:lnTo>
                    <a:pt x="21" y="137"/>
                  </a:lnTo>
                  <a:lnTo>
                    <a:pt x="21" y="137"/>
                  </a:lnTo>
                  <a:lnTo>
                    <a:pt x="21" y="135"/>
                  </a:lnTo>
                  <a:lnTo>
                    <a:pt x="21" y="132"/>
                  </a:lnTo>
                  <a:lnTo>
                    <a:pt x="21" y="132"/>
                  </a:lnTo>
                  <a:lnTo>
                    <a:pt x="24" y="132"/>
                  </a:lnTo>
                  <a:lnTo>
                    <a:pt x="24" y="132"/>
                  </a:lnTo>
                  <a:lnTo>
                    <a:pt x="26" y="130"/>
                  </a:lnTo>
                  <a:lnTo>
                    <a:pt x="28" y="130"/>
                  </a:lnTo>
                  <a:lnTo>
                    <a:pt x="28" y="130"/>
                  </a:lnTo>
                  <a:lnTo>
                    <a:pt x="31" y="132"/>
                  </a:lnTo>
                  <a:lnTo>
                    <a:pt x="40" y="135"/>
                  </a:lnTo>
                  <a:lnTo>
                    <a:pt x="42" y="137"/>
                  </a:lnTo>
                  <a:lnTo>
                    <a:pt x="42" y="137"/>
                  </a:lnTo>
                  <a:lnTo>
                    <a:pt x="47" y="140"/>
                  </a:lnTo>
                  <a:lnTo>
                    <a:pt x="47" y="140"/>
                  </a:lnTo>
                  <a:lnTo>
                    <a:pt x="47" y="142"/>
                  </a:lnTo>
                  <a:lnTo>
                    <a:pt x="50" y="142"/>
                  </a:lnTo>
                  <a:lnTo>
                    <a:pt x="52" y="142"/>
                  </a:lnTo>
                  <a:lnTo>
                    <a:pt x="52" y="142"/>
                  </a:lnTo>
                  <a:lnTo>
                    <a:pt x="54" y="142"/>
                  </a:lnTo>
                  <a:lnTo>
                    <a:pt x="54" y="142"/>
                  </a:lnTo>
                  <a:lnTo>
                    <a:pt x="54" y="142"/>
                  </a:lnTo>
                  <a:lnTo>
                    <a:pt x="59" y="142"/>
                  </a:lnTo>
                  <a:lnTo>
                    <a:pt x="64" y="142"/>
                  </a:lnTo>
                  <a:lnTo>
                    <a:pt x="66" y="144"/>
                  </a:lnTo>
                  <a:lnTo>
                    <a:pt x="68" y="144"/>
                  </a:lnTo>
                  <a:lnTo>
                    <a:pt x="68" y="144"/>
                  </a:lnTo>
                  <a:lnTo>
                    <a:pt x="71" y="147"/>
                  </a:lnTo>
                  <a:lnTo>
                    <a:pt x="71" y="147"/>
                  </a:lnTo>
                  <a:lnTo>
                    <a:pt x="71" y="147"/>
                  </a:lnTo>
                  <a:lnTo>
                    <a:pt x="71" y="149"/>
                  </a:lnTo>
                  <a:lnTo>
                    <a:pt x="71" y="149"/>
                  </a:lnTo>
                  <a:lnTo>
                    <a:pt x="71" y="151"/>
                  </a:lnTo>
                  <a:lnTo>
                    <a:pt x="71" y="154"/>
                  </a:lnTo>
                  <a:lnTo>
                    <a:pt x="71" y="154"/>
                  </a:lnTo>
                  <a:lnTo>
                    <a:pt x="73" y="156"/>
                  </a:lnTo>
                  <a:lnTo>
                    <a:pt x="76" y="158"/>
                  </a:lnTo>
                  <a:lnTo>
                    <a:pt x="76" y="158"/>
                  </a:lnTo>
                  <a:lnTo>
                    <a:pt x="76" y="158"/>
                  </a:lnTo>
                  <a:lnTo>
                    <a:pt x="78" y="161"/>
                  </a:lnTo>
                  <a:lnTo>
                    <a:pt x="78" y="161"/>
                  </a:lnTo>
                  <a:lnTo>
                    <a:pt x="76" y="166"/>
                  </a:lnTo>
                  <a:lnTo>
                    <a:pt x="76" y="168"/>
                  </a:lnTo>
                  <a:lnTo>
                    <a:pt x="76" y="170"/>
                  </a:lnTo>
                  <a:lnTo>
                    <a:pt x="76" y="173"/>
                  </a:lnTo>
                  <a:lnTo>
                    <a:pt x="76" y="175"/>
                  </a:lnTo>
                  <a:lnTo>
                    <a:pt x="76" y="175"/>
                  </a:lnTo>
                  <a:lnTo>
                    <a:pt x="76" y="175"/>
                  </a:lnTo>
                  <a:lnTo>
                    <a:pt x="76" y="177"/>
                  </a:lnTo>
                  <a:lnTo>
                    <a:pt x="73" y="177"/>
                  </a:lnTo>
                  <a:lnTo>
                    <a:pt x="73" y="180"/>
                  </a:lnTo>
                  <a:lnTo>
                    <a:pt x="73" y="180"/>
                  </a:lnTo>
                  <a:lnTo>
                    <a:pt x="73" y="182"/>
                  </a:lnTo>
                  <a:lnTo>
                    <a:pt x="76" y="182"/>
                  </a:lnTo>
                  <a:lnTo>
                    <a:pt x="76" y="184"/>
                  </a:lnTo>
                  <a:lnTo>
                    <a:pt x="83" y="192"/>
                  </a:lnTo>
                  <a:lnTo>
                    <a:pt x="85" y="192"/>
                  </a:lnTo>
                  <a:lnTo>
                    <a:pt x="87" y="194"/>
                  </a:lnTo>
                  <a:lnTo>
                    <a:pt x="87" y="192"/>
                  </a:lnTo>
                  <a:lnTo>
                    <a:pt x="87" y="192"/>
                  </a:lnTo>
                  <a:lnTo>
                    <a:pt x="87" y="192"/>
                  </a:lnTo>
                  <a:lnTo>
                    <a:pt x="87" y="192"/>
                  </a:lnTo>
                  <a:lnTo>
                    <a:pt x="87" y="192"/>
                  </a:lnTo>
                  <a:lnTo>
                    <a:pt x="87" y="189"/>
                  </a:lnTo>
                  <a:lnTo>
                    <a:pt x="87" y="187"/>
                  </a:lnTo>
                  <a:lnTo>
                    <a:pt x="87" y="187"/>
                  </a:lnTo>
                  <a:lnTo>
                    <a:pt x="87" y="187"/>
                  </a:lnTo>
                  <a:lnTo>
                    <a:pt x="87" y="187"/>
                  </a:lnTo>
                  <a:lnTo>
                    <a:pt x="90" y="187"/>
                  </a:lnTo>
                  <a:lnTo>
                    <a:pt x="90" y="187"/>
                  </a:lnTo>
                  <a:lnTo>
                    <a:pt x="90" y="187"/>
                  </a:lnTo>
                  <a:lnTo>
                    <a:pt x="92" y="189"/>
                  </a:lnTo>
                  <a:lnTo>
                    <a:pt x="95" y="192"/>
                  </a:lnTo>
                  <a:lnTo>
                    <a:pt x="97" y="194"/>
                  </a:lnTo>
                  <a:lnTo>
                    <a:pt x="99" y="196"/>
                  </a:lnTo>
                  <a:lnTo>
                    <a:pt x="102" y="196"/>
                  </a:lnTo>
                  <a:lnTo>
                    <a:pt x="102" y="199"/>
                  </a:lnTo>
                  <a:lnTo>
                    <a:pt x="102" y="199"/>
                  </a:lnTo>
                  <a:lnTo>
                    <a:pt x="104" y="201"/>
                  </a:lnTo>
                  <a:lnTo>
                    <a:pt x="104" y="201"/>
                  </a:lnTo>
                  <a:lnTo>
                    <a:pt x="106" y="201"/>
                  </a:lnTo>
                  <a:lnTo>
                    <a:pt x="109" y="201"/>
                  </a:lnTo>
                  <a:lnTo>
                    <a:pt x="111" y="201"/>
                  </a:lnTo>
                  <a:lnTo>
                    <a:pt x="111" y="201"/>
                  </a:lnTo>
                  <a:lnTo>
                    <a:pt x="111" y="201"/>
                  </a:lnTo>
                  <a:lnTo>
                    <a:pt x="111" y="199"/>
                  </a:lnTo>
                  <a:lnTo>
                    <a:pt x="113" y="199"/>
                  </a:lnTo>
                  <a:lnTo>
                    <a:pt x="113" y="199"/>
                  </a:lnTo>
                  <a:lnTo>
                    <a:pt x="113" y="194"/>
                  </a:lnTo>
                  <a:lnTo>
                    <a:pt x="116" y="194"/>
                  </a:lnTo>
                  <a:lnTo>
                    <a:pt x="116" y="192"/>
                  </a:lnTo>
                  <a:lnTo>
                    <a:pt x="116" y="192"/>
                  </a:lnTo>
                  <a:lnTo>
                    <a:pt x="116" y="192"/>
                  </a:lnTo>
                  <a:lnTo>
                    <a:pt x="118" y="192"/>
                  </a:lnTo>
                  <a:lnTo>
                    <a:pt x="118" y="192"/>
                  </a:lnTo>
                  <a:lnTo>
                    <a:pt x="121" y="192"/>
                  </a:lnTo>
                  <a:lnTo>
                    <a:pt x="123" y="192"/>
                  </a:lnTo>
                  <a:lnTo>
                    <a:pt x="125" y="192"/>
                  </a:lnTo>
                  <a:lnTo>
                    <a:pt x="125" y="192"/>
                  </a:lnTo>
                  <a:lnTo>
                    <a:pt x="125" y="192"/>
                  </a:lnTo>
                  <a:lnTo>
                    <a:pt x="128" y="192"/>
                  </a:lnTo>
                  <a:lnTo>
                    <a:pt x="128" y="192"/>
                  </a:lnTo>
                  <a:lnTo>
                    <a:pt x="128" y="194"/>
                  </a:lnTo>
                  <a:lnTo>
                    <a:pt x="128" y="194"/>
                  </a:lnTo>
                  <a:lnTo>
                    <a:pt x="130" y="196"/>
                  </a:lnTo>
                  <a:lnTo>
                    <a:pt x="130" y="196"/>
                  </a:lnTo>
                  <a:lnTo>
                    <a:pt x="130" y="199"/>
                  </a:lnTo>
                  <a:lnTo>
                    <a:pt x="130" y="201"/>
                  </a:lnTo>
                  <a:lnTo>
                    <a:pt x="130" y="201"/>
                  </a:lnTo>
                  <a:lnTo>
                    <a:pt x="132" y="203"/>
                  </a:lnTo>
                  <a:lnTo>
                    <a:pt x="132" y="203"/>
                  </a:lnTo>
                  <a:lnTo>
                    <a:pt x="135" y="203"/>
                  </a:lnTo>
                  <a:lnTo>
                    <a:pt x="139" y="206"/>
                  </a:lnTo>
                  <a:lnTo>
                    <a:pt x="139" y="206"/>
                  </a:lnTo>
                  <a:lnTo>
                    <a:pt x="144" y="210"/>
                  </a:lnTo>
                  <a:lnTo>
                    <a:pt x="147" y="210"/>
                  </a:lnTo>
                  <a:lnTo>
                    <a:pt x="147" y="210"/>
                  </a:lnTo>
                  <a:lnTo>
                    <a:pt x="147" y="210"/>
                  </a:lnTo>
                  <a:lnTo>
                    <a:pt x="151" y="210"/>
                  </a:lnTo>
                  <a:lnTo>
                    <a:pt x="151" y="210"/>
                  </a:lnTo>
                  <a:lnTo>
                    <a:pt x="156" y="213"/>
                  </a:lnTo>
                  <a:lnTo>
                    <a:pt x="158" y="213"/>
                  </a:lnTo>
                  <a:lnTo>
                    <a:pt x="158" y="210"/>
                  </a:lnTo>
                  <a:lnTo>
                    <a:pt x="158" y="210"/>
                  </a:lnTo>
                  <a:lnTo>
                    <a:pt x="158" y="210"/>
                  </a:lnTo>
                  <a:lnTo>
                    <a:pt x="158" y="208"/>
                  </a:lnTo>
                  <a:lnTo>
                    <a:pt x="158" y="208"/>
                  </a:lnTo>
                  <a:lnTo>
                    <a:pt x="158" y="208"/>
                  </a:lnTo>
                  <a:lnTo>
                    <a:pt x="158" y="206"/>
                  </a:lnTo>
                  <a:lnTo>
                    <a:pt x="158" y="206"/>
                  </a:lnTo>
                  <a:lnTo>
                    <a:pt x="161" y="206"/>
                  </a:lnTo>
                  <a:lnTo>
                    <a:pt x="161" y="206"/>
                  </a:lnTo>
                  <a:lnTo>
                    <a:pt x="161" y="206"/>
                  </a:lnTo>
                  <a:lnTo>
                    <a:pt x="168" y="206"/>
                  </a:lnTo>
                  <a:lnTo>
                    <a:pt x="168" y="206"/>
                  </a:lnTo>
                  <a:lnTo>
                    <a:pt x="170" y="206"/>
                  </a:lnTo>
                  <a:lnTo>
                    <a:pt x="170" y="206"/>
                  </a:lnTo>
                  <a:lnTo>
                    <a:pt x="170" y="206"/>
                  </a:lnTo>
                  <a:lnTo>
                    <a:pt x="173" y="203"/>
                  </a:lnTo>
                  <a:lnTo>
                    <a:pt x="173" y="203"/>
                  </a:lnTo>
                  <a:lnTo>
                    <a:pt x="173" y="203"/>
                  </a:lnTo>
                  <a:lnTo>
                    <a:pt x="175" y="203"/>
                  </a:lnTo>
                  <a:lnTo>
                    <a:pt x="175" y="203"/>
                  </a:lnTo>
                  <a:lnTo>
                    <a:pt x="175" y="206"/>
                  </a:lnTo>
                  <a:lnTo>
                    <a:pt x="175" y="206"/>
                  </a:lnTo>
                  <a:lnTo>
                    <a:pt x="173" y="208"/>
                  </a:lnTo>
                  <a:lnTo>
                    <a:pt x="173" y="208"/>
                  </a:lnTo>
                  <a:lnTo>
                    <a:pt x="175" y="210"/>
                  </a:lnTo>
                  <a:lnTo>
                    <a:pt x="177" y="213"/>
                  </a:lnTo>
                  <a:lnTo>
                    <a:pt x="180" y="215"/>
                  </a:lnTo>
                  <a:lnTo>
                    <a:pt x="182" y="218"/>
                  </a:lnTo>
                  <a:lnTo>
                    <a:pt x="182" y="218"/>
                  </a:lnTo>
                  <a:lnTo>
                    <a:pt x="189" y="222"/>
                  </a:lnTo>
                  <a:lnTo>
                    <a:pt x="189" y="222"/>
                  </a:lnTo>
                  <a:lnTo>
                    <a:pt x="189" y="225"/>
                  </a:lnTo>
                  <a:lnTo>
                    <a:pt x="189" y="225"/>
                  </a:lnTo>
                  <a:lnTo>
                    <a:pt x="189" y="227"/>
                  </a:lnTo>
                  <a:lnTo>
                    <a:pt x="189" y="227"/>
                  </a:lnTo>
                  <a:lnTo>
                    <a:pt x="189" y="227"/>
                  </a:lnTo>
                  <a:lnTo>
                    <a:pt x="189" y="227"/>
                  </a:lnTo>
                  <a:lnTo>
                    <a:pt x="189" y="229"/>
                  </a:lnTo>
                  <a:lnTo>
                    <a:pt x="189" y="229"/>
                  </a:lnTo>
                  <a:lnTo>
                    <a:pt x="194" y="239"/>
                  </a:lnTo>
                  <a:lnTo>
                    <a:pt x="194" y="239"/>
                  </a:lnTo>
                  <a:lnTo>
                    <a:pt x="194" y="239"/>
                  </a:lnTo>
                  <a:lnTo>
                    <a:pt x="194" y="241"/>
                  </a:lnTo>
                  <a:lnTo>
                    <a:pt x="194" y="241"/>
                  </a:lnTo>
                  <a:lnTo>
                    <a:pt x="194" y="241"/>
                  </a:lnTo>
                  <a:lnTo>
                    <a:pt x="194" y="241"/>
                  </a:lnTo>
                  <a:lnTo>
                    <a:pt x="191" y="244"/>
                  </a:lnTo>
                  <a:lnTo>
                    <a:pt x="191" y="244"/>
                  </a:lnTo>
                  <a:lnTo>
                    <a:pt x="187" y="244"/>
                  </a:lnTo>
                  <a:lnTo>
                    <a:pt x="187" y="244"/>
                  </a:lnTo>
                  <a:lnTo>
                    <a:pt x="187" y="244"/>
                  </a:lnTo>
                  <a:lnTo>
                    <a:pt x="187" y="244"/>
                  </a:lnTo>
                  <a:lnTo>
                    <a:pt x="184" y="244"/>
                  </a:lnTo>
                  <a:lnTo>
                    <a:pt x="184" y="246"/>
                  </a:lnTo>
                  <a:lnTo>
                    <a:pt x="184" y="246"/>
                  </a:lnTo>
                  <a:lnTo>
                    <a:pt x="184" y="246"/>
                  </a:lnTo>
                  <a:lnTo>
                    <a:pt x="187" y="253"/>
                  </a:lnTo>
                  <a:lnTo>
                    <a:pt x="187" y="253"/>
                  </a:lnTo>
                  <a:lnTo>
                    <a:pt x="187" y="255"/>
                  </a:lnTo>
                  <a:lnTo>
                    <a:pt x="187" y="255"/>
                  </a:lnTo>
                  <a:lnTo>
                    <a:pt x="187" y="255"/>
                  </a:lnTo>
                  <a:lnTo>
                    <a:pt x="184" y="258"/>
                  </a:lnTo>
                  <a:lnTo>
                    <a:pt x="184" y="260"/>
                  </a:lnTo>
                  <a:lnTo>
                    <a:pt x="184" y="263"/>
                  </a:lnTo>
                  <a:lnTo>
                    <a:pt x="184" y="267"/>
                  </a:lnTo>
                  <a:lnTo>
                    <a:pt x="182" y="279"/>
                  </a:lnTo>
                  <a:lnTo>
                    <a:pt x="180" y="279"/>
                  </a:lnTo>
                  <a:lnTo>
                    <a:pt x="180" y="279"/>
                  </a:lnTo>
                  <a:lnTo>
                    <a:pt x="180" y="279"/>
                  </a:lnTo>
                  <a:lnTo>
                    <a:pt x="180" y="279"/>
                  </a:lnTo>
                  <a:lnTo>
                    <a:pt x="180" y="279"/>
                  </a:lnTo>
                  <a:lnTo>
                    <a:pt x="177" y="279"/>
                  </a:lnTo>
                  <a:lnTo>
                    <a:pt x="177" y="281"/>
                  </a:lnTo>
                  <a:lnTo>
                    <a:pt x="175" y="281"/>
                  </a:lnTo>
                  <a:lnTo>
                    <a:pt x="175" y="281"/>
                  </a:lnTo>
                  <a:lnTo>
                    <a:pt x="175" y="281"/>
                  </a:lnTo>
                  <a:lnTo>
                    <a:pt x="173" y="281"/>
                  </a:lnTo>
                  <a:lnTo>
                    <a:pt x="173" y="284"/>
                  </a:lnTo>
                  <a:lnTo>
                    <a:pt x="173" y="284"/>
                  </a:lnTo>
                  <a:lnTo>
                    <a:pt x="173" y="284"/>
                  </a:lnTo>
                  <a:lnTo>
                    <a:pt x="165" y="284"/>
                  </a:lnTo>
                  <a:lnTo>
                    <a:pt x="165" y="284"/>
                  </a:lnTo>
                  <a:lnTo>
                    <a:pt x="163" y="284"/>
                  </a:lnTo>
                  <a:lnTo>
                    <a:pt x="161" y="284"/>
                  </a:lnTo>
                  <a:lnTo>
                    <a:pt x="161" y="284"/>
                  </a:lnTo>
                  <a:lnTo>
                    <a:pt x="156" y="279"/>
                  </a:lnTo>
                  <a:lnTo>
                    <a:pt x="154" y="279"/>
                  </a:lnTo>
                  <a:lnTo>
                    <a:pt x="154" y="279"/>
                  </a:lnTo>
                  <a:lnTo>
                    <a:pt x="154" y="279"/>
                  </a:lnTo>
                  <a:lnTo>
                    <a:pt x="151" y="277"/>
                  </a:lnTo>
                  <a:lnTo>
                    <a:pt x="151" y="277"/>
                  </a:lnTo>
                  <a:lnTo>
                    <a:pt x="149" y="274"/>
                  </a:lnTo>
                  <a:lnTo>
                    <a:pt x="149" y="274"/>
                  </a:lnTo>
                  <a:lnTo>
                    <a:pt x="149" y="274"/>
                  </a:lnTo>
                  <a:lnTo>
                    <a:pt x="147" y="274"/>
                  </a:lnTo>
                  <a:lnTo>
                    <a:pt x="147" y="274"/>
                  </a:lnTo>
                  <a:lnTo>
                    <a:pt x="147" y="274"/>
                  </a:lnTo>
                  <a:lnTo>
                    <a:pt x="147" y="274"/>
                  </a:lnTo>
                  <a:lnTo>
                    <a:pt x="144" y="277"/>
                  </a:lnTo>
                  <a:lnTo>
                    <a:pt x="144" y="277"/>
                  </a:lnTo>
                  <a:lnTo>
                    <a:pt x="144" y="277"/>
                  </a:lnTo>
                  <a:lnTo>
                    <a:pt x="144" y="277"/>
                  </a:lnTo>
                  <a:lnTo>
                    <a:pt x="144" y="279"/>
                  </a:lnTo>
                  <a:lnTo>
                    <a:pt x="144" y="279"/>
                  </a:lnTo>
                  <a:lnTo>
                    <a:pt x="142" y="279"/>
                  </a:lnTo>
                  <a:lnTo>
                    <a:pt x="139" y="281"/>
                  </a:lnTo>
                  <a:lnTo>
                    <a:pt x="137" y="281"/>
                  </a:lnTo>
                  <a:lnTo>
                    <a:pt x="137" y="281"/>
                  </a:lnTo>
                  <a:lnTo>
                    <a:pt x="135" y="284"/>
                  </a:lnTo>
                  <a:lnTo>
                    <a:pt x="132" y="286"/>
                  </a:lnTo>
                  <a:lnTo>
                    <a:pt x="132" y="286"/>
                  </a:lnTo>
                  <a:lnTo>
                    <a:pt x="130" y="286"/>
                  </a:lnTo>
                  <a:lnTo>
                    <a:pt x="130" y="286"/>
                  </a:lnTo>
                  <a:lnTo>
                    <a:pt x="130" y="286"/>
                  </a:lnTo>
                  <a:lnTo>
                    <a:pt x="128" y="286"/>
                  </a:lnTo>
                  <a:lnTo>
                    <a:pt x="128" y="286"/>
                  </a:lnTo>
                  <a:lnTo>
                    <a:pt x="125" y="286"/>
                  </a:lnTo>
                  <a:lnTo>
                    <a:pt x="125" y="289"/>
                  </a:lnTo>
                  <a:lnTo>
                    <a:pt x="128" y="289"/>
                  </a:lnTo>
                  <a:lnTo>
                    <a:pt x="128" y="291"/>
                  </a:lnTo>
                  <a:lnTo>
                    <a:pt x="128" y="291"/>
                  </a:lnTo>
                  <a:lnTo>
                    <a:pt x="128" y="293"/>
                  </a:lnTo>
                  <a:lnTo>
                    <a:pt x="125" y="293"/>
                  </a:lnTo>
                  <a:lnTo>
                    <a:pt x="125" y="293"/>
                  </a:lnTo>
                  <a:lnTo>
                    <a:pt x="125" y="293"/>
                  </a:lnTo>
                  <a:lnTo>
                    <a:pt x="125" y="293"/>
                  </a:lnTo>
                  <a:lnTo>
                    <a:pt x="123" y="293"/>
                  </a:lnTo>
                  <a:lnTo>
                    <a:pt x="123" y="293"/>
                  </a:lnTo>
                  <a:lnTo>
                    <a:pt x="121" y="291"/>
                  </a:lnTo>
                  <a:lnTo>
                    <a:pt x="121" y="291"/>
                  </a:lnTo>
                  <a:lnTo>
                    <a:pt x="121" y="291"/>
                  </a:lnTo>
                  <a:lnTo>
                    <a:pt x="118" y="291"/>
                  </a:lnTo>
                  <a:lnTo>
                    <a:pt x="118" y="291"/>
                  </a:lnTo>
                  <a:lnTo>
                    <a:pt x="118" y="291"/>
                  </a:lnTo>
                  <a:lnTo>
                    <a:pt x="118" y="293"/>
                  </a:lnTo>
                  <a:lnTo>
                    <a:pt x="118" y="293"/>
                  </a:lnTo>
                  <a:lnTo>
                    <a:pt x="118" y="293"/>
                  </a:lnTo>
                  <a:lnTo>
                    <a:pt x="118" y="296"/>
                  </a:lnTo>
                  <a:lnTo>
                    <a:pt x="118" y="298"/>
                  </a:lnTo>
                  <a:lnTo>
                    <a:pt x="118" y="298"/>
                  </a:lnTo>
                  <a:lnTo>
                    <a:pt x="116" y="298"/>
                  </a:lnTo>
                  <a:lnTo>
                    <a:pt x="116" y="298"/>
                  </a:lnTo>
                  <a:lnTo>
                    <a:pt x="116" y="300"/>
                  </a:lnTo>
                  <a:lnTo>
                    <a:pt x="111" y="303"/>
                  </a:lnTo>
                  <a:lnTo>
                    <a:pt x="111" y="303"/>
                  </a:lnTo>
                  <a:lnTo>
                    <a:pt x="109" y="305"/>
                  </a:lnTo>
                  <a:lnTo>
                    <a:pt x="104" y="307"/>
                  </a:lnTo>
                  <a:lnTo>
                    <a:pt x="104" y="307"/>
                  </a:lnTo>
                  <a:lnTo>
                    <a:pt x="104" y="310"/>
                  </a:lnTo>
                  <a:lnTo>
                    <a:pt x="102" y="312"/>
                  </a:lnTo>
                  <a:lnTo>
                    <a:pt x="104" y="315"/>
                  </a:lnTo>
                  <a:lnTo>
                    <a:pt x="104" y="317"/>
                  </a:lnTo>
                  <a:lnTo>
                    <a:pt x="104" y="322"/>
                  </a:lnTo>
                  <a:lnTo>
                    <a:pt x="104" y="324"/>
                  </a:lnTo>
                  <a:lnTo>
                    <a:pt x="104" y="326"/>
                  </a:lnTo>
                  <a:lnTo>
                    <a:pt x="106" y="326"/>
                  </a:lnTo>
                  <a:lnTo>
                    <a:pt x="116" y="329"/>
                  </a:lnTo>
                  <a:lnTo>
                    <a:pt x="118" y="331"/>
                  </a:lnTo>
                  <a:lnTo>
                    <a:pt x="121" y="331"/>
                  </a:lnTo>
                  <a:lnTo>
                    <a:pt x="123" y="331"/>
                  </a:lnTo>
                  <a:lnTo>
                    <a:pt x="125" y="333"/>
                  </a:lnTo>
                  <a:lnTo>
                    <a:pt x="125" y="336"/>
                  </a:lnTo>
                  <a:lnTo>
                    <a:pt x="128" y="336"/>
                  </a:lnTo>
                  <a:lnTo>
                    <a:pt x="128" y="338"/>
                  </a:lnTo>
                  <a:lnTo>
                    <a:pt x="130" y="338"/>
                  </a:lnTo>
                  <a:lnTo>
                    <a:pt x="130" y="338"/>
                  </a:lnTo>
                  <a:lnTo>
                    <a:pt x="130" y="338"/>
                  </a:lnTo>
                  <a:lnTo>
                    <a:pt x="130" y="338"/>
                  </a:lnTo>
                  <a:lnTo>
                    <a:pt x="132" y="341"/>
                  </a:lnTo>
                  <a:lnTo>
                    <a:pt x="137" y="350"/>
                  </a:lnTo>
                  <a:lnTo>
                    <a:pt x="139" y="352"/>
                  </a:lnTo>
                  <a:lnTo>
                    <a:pt x="139" y="352"/>
                  </a:lnTo>
                  <a:lnTo>
                    <a:pt x="142" y="350"/>
                  </a:lnTo>
                  <a:lnTo>
                    <a:pt x="142" y="350"/>
                  </a:lnTo>
                  <a:lnTo>
                    <a:pt x="142" y="350"/>
                  </a:lnTo>
                  <a:lnTo>
                    <a:pt x="144" y="350"/>
                  </a:lnTo>
                  <a:lnTo>
                    <a:pt x="147" y="350"/>
                  </a:lnTo>
                  <a:lnTo>
                    <a:pt x="147" y="350"/>
                  </a:lnTo>
                  <a:lnTo>
                    <a:pt x="151" y="350"/>
                  </a:lnTo>
                  <a:lnTo>
                    <a:pt x="154" y="350"/>
                  </a:lnTo>
                  <a:lnTo>
                    <a:pt x="154" y="350"/>
                  </a:lnTo>
                  <a:lnTo>
                    <a:pt x="156" y="348"/>
                  </a:lnTo>
                  <a:lnTo>
                    <a:pt x="158" y="345"/>
                  </a:lnTo>
                  <a:lnTo>
                    <a:pt x="168" y="348"/>
                  </a:lnTo>
                  <a:lnTo>
                    <a:pt x="175" y="350"/>
                  </a:lnTo>
                  <a:lnTo>
                    <a:pt x="180" y="350"/>
                  </a:lnTo>
                  <a:lnTo>
                    <a:pt x="182" y="355"/>
                  </a:lnTo>
                  <a:lnTo>
                    <a:pt x="184" y="360"/>
                  </a:lnTo>
                  <a:lnTo>
                    <a:pt x="184" y="364"/>
                  </a:lnTo>
                  <a:lnTo>
                    <a:pt x="184" y="364"/>
                  </a:lnTo>
                  <a:lnTo>
                    <a:pt x="187" y="367"/>
                  </a:lnTo>
                  <a:lnTo>
                    <a:pt x="189" y="367"/>
                  </a:lnTo>
                  <a:lnTo>
                    <a:pt x="191" y="369"/>
                  </a:lnTo>
                  <a:lnTo>
                    <a:pt x="194" y="369"/>
                  </a:lnTo>
                  <a:lnTo>
                    <a:pt x="213" y="367"/>
                  </a:lnTo>
                  <a:lnTo>
                    <a:pt x="215" y="367"/>
                  </a:lnTo>
                  <a:lnTo>
                    <a:pt x="215" y="364"/>
                  </a:lnTo>
                  <a:lnTo>
                    <a:pt x="217" y="362"/>
                  </a:lnTo>
                  <a:lnTo>
                    <a:pt x="217" y="364"/>
                  </a:lnTo>
                  <a:lnTo>
                    <a:pt x="220" y="364"/>
                  </a:lnTo>
                  <a:lnTo>
                    <a:pt x="227" y="367"/>
                  </a:lnTo>
                  <a:lnTo>
                    <a:pt x="227" y="369"/>
                  </a:lnTo>
                  <a:lnTo>
                    <a:pt x="229" y="371"/>
                  </a:lnTo>
                  <a:lnTo>
                    <a:pt x="229" y="374"/>
                  </a:lnTo>
                  <a:lnTo>
                    <a:pt x="232" y="374"/>
                  </a:lnTo>
                  <a:lnTo>
                    <a:pt x="234" y="376"/>
                  </a:lnTo>
                  <a:lnTo>
                    <a:pt x="234" y="376"/>
                  </a:lnTo>
                  <a:lnTo>
                    <a:pt x="236" y="374"/>
                  </a:lnTo>
                  <a:lnTo>
                    <a:pt x="236" y="374"/>
                  </a:lnTo>
                  <a:lnTo>
                    <a:pt x="239" y="374"/>
                  </a:lnTo>
                  <a:lnTo>
                    <a:pt x="239" y="374"/>
                  </a:lnTo>
                  <a:lnTo>
                    <a:pt x="241" y="376"/>
                  </a:lnTo>
                  <a:lnTo>
                    <a:pt x="243" y="381"/>
                  </a:lnTo>
                  <a:lnTo>
                    <a:pt x="246" y="383"/>
                  </a:lnTo>
                  <a:lnTo>
                    <a:pt x="246" y="383"/>
                  </a:lnTo>
                  <a:lnTo>
                    <a:pt x="246" y="383"/>
                  </a:lnTo>
                  <a:lnTo>
                    <a:pt x="251" y="383"/>
                  </a:lnTo>
                  <a:lnTo>
                    <a:pt x="253" y="386"/>
                  </a:lnTo>
                  <a:lnTo>
                    <a:pt x="253" y="388"/>
                  </a:lnTo>
                  <a:lnTo>
                    <a:pt x="253" y="388"/>
                  </a:lnTo>
                  <a:lnTo>
                    <a:pt x="248" y="390"/>
                  </a:lnTo>
                  <a:lnTo>
                    <a:pt x="246" y="390"/>
                  </a:lnTo>
                  <a:lnTo>
                    <a:pt x="246" y="393"/>
                  </a:lnTo>
                  <a:lnTo>
                    <a:pt x="243" y="397"/>
                  </a:lnTo>
                  <a:lnTo>
                    <a:pt x="243" y="400"/>
                  </a:lnTo>
                  <a:lnTo>
                    <a:pt x="241" y="402"/>
                  </a:lnTo>
                  <a:lnTo>
                    <a:pt x="239" y="404"/>
                  </a:lnTo>
                  <a:lnTo>
                    <a:pt x="236" y="409"/>
                  </a:lnTo>
                  <a:lnTo>
                    <a:pt x="234" y="412"/>
                  </a:lnTo>
                  <a:lnTo>
                    <a:pt x="232" y="412"/>
                  </a:lnTo>
                  <a:lnTo>
                    <a:pt x="229" y="409"/>
                  </a:lnTo>
                  <a:lnTo>
                    <a:pt x="229" y="407"/>
                  </a:lnTo>
                  <a:lnTo>
                    <a:pt x="227" y="404"/>
                  </a:lnTo>
                  <a:lnTo>
                    <a:pt x="225" y="404"/>
                  </a:lnTo>
                  <a:lnTo>
                    <a:pt x="225" y="407"/>
                  </a:lnTo>
                  <a:lnTo>
                    <a:pt x="222" y="409"/>
                  </a:lnTo>
                  <a:lnTo>
                    <a:pt x="217" y="421"/>
                  </a:lnTo>
                  <a:lnTo>
                    <a:pt x="217" y="421"/>
                  </a:lnTo>
                  <a:lnTo>
                    <a:pt x="215" y="423"/>
                  </a:lnTo>
                  <a:lnTo>
                    <a:pt x="215" y="423"/>
                  </a:lnTo>
                  <a:lnTo>
                    <a:pt x="215" y="426"/>
                  </a:lnTo>
                  <a:lnTo>
                    <a:pt x="215" y="430"/>
                  </a:lnTo>
                  <a:lnTo>
                    <a:pt x="215" y="435"/>
                  </a:lnTo>
                  <a:lnTo>
                    <a:pt x="217" y="435"/>
                  </a:lnTo>
                  <a:lnTo>
                    <a:pt x="217" y="438"/>
                  </a:lnTo>
                  <a:lnTo>
                    <a:pt x="220" y="440"/>
                  </a:lnTo>
                  <a:lnTo>
                    <a:pt x="225" y="440"/>
                  </a:lnTo>
                  <a:lnTo>
                    <a:pt x="227" y="442"/>
                  </a:lnTo>
                  <a:lnTo>
                    <a:pt x="227" y="445"/>
                  </a:lnTo>
                  <a:lnTo>
                    <a:pt x="229" y="454"/>
                  </a:lnTo>
                  <a:lnTo>
                    <a:pt x="229" y="454"/>
                  </a:lnTo>
                  <a:lnTo>
                    <a:pt x="229" y="457"/>
                  </a:lnTo>
                  <a:lnTo>
                    <a:pt x="227" y="457"/>
                  </a:lnTo>
                  <a:lnTo>
                    <a:pt x="227" y="459"/>
                  </a:lnTo>
                  <a:lnTo>
                    <a:pt x="227" y="461"/>
                  </a:lnTo>
                  <a:lnTo>
                    <a:pt x="227" y="461"/>
                  </a:lnTo>
                  <a:lnTo>
                    <a:pt x="229" y="464"/>
                  </a:lnTo>
                  <a:lnTo>
                    <a:pt x="229" y="466"/>
                  </a:lnTo>
                  <a:lnTo>
                    <a:pt x="227" y="466"/>
                  </a:lnTo>
                  <a:lnTo>
                    <a:pt x="227" y="468"/>
                  </a:lnTo>
                  <a:lnTo>
                    <a:pt x="229" y="468"/>
                  </a:lnTo>
                  <a:lnTo>
                    <a:pt x="229" y="471"/>
                  </a:lnTo>
                  <a:lnTo>
                    <a:pt x="229" y="471"/>
                  </a:lnTo>
                  <a:lnTo>
                    <a:pt x="229" y="473"/>
                  </a:lnTo>
                  <a:lnTo>
                    <a:pt x="229" y="475"/>
                  </a:lnTo>
                  <a:lnTo>
                    <a:pt x="225" y="483"/>
                  </a:lnTo>
                  <a:lnTo>
                    <a:pt x="225" y="483"/>
                  </a:lnTo>
                  <a:lnTo>
                    <a:pt x="225" y="485"/>
                  </a:lnTo>
                  <a:lnTo>
                    <a:pt x="225" y="485"/>
                  </a:lnTo>
                  <a:lnTo>
                    <a:pt x="227" y="487"/>
                  </a:lnTo>
                  <a:lnTo>
                    <a:pt x="227" y="487"/>
                  </a:lnTo>
                  <a:lnTo>
                    <a:pt x="229" y="485"/>
                  </a:lnTo>
                  <a:lnTo>
                    <a:pt x="234" y="483"/>
                  </a:lnTo>
                  <a:lnTo>
                    <a:pt x="236" y="483"/>
                  </a:lnTo>
                  <a:lnTo>
                    <a:pt x="236" y="483"/>
                  </a:lnTo>
                  <a:lnTo>
                    <a:pt x="236" y="483"/>
                  </a:lnTo>
                  <a:lnTo>
                    <a:pt x="239" y="485"/>
                  </a:lnTo>
                  <a:lnTo>
                    <a:pt x="239" y="485"/>
                  </a:lnTo>
                  <a:lnTo>
                    <a:pt x="241" y="487"/>
                  </a:lnTo>
                  <a:lnTo>
                    <a:pt x="243" y="487"/>
                  </a:lnTo>
                  <a:lnTo>
                    <a:pt x="248" y="490"/>
                  </a:lnTo>
                  <a:lnTo>
                    <a:pt x="251" y="490"/>
                  </a:lnTo>
                  <a:lnTo>
                    <a:pt x="253" y="492"/>
                  </a:lnTo>
                  <a:lnTo>
                    <a:pt x="253" y="494"/>
                  </a:lnTo>
                  <a:lnTo>
                    <a:pt x="255" y="497"/>
                  </a:lnTo>
                  <a:lnTo>
                    <a:pt x="258" y="497"/>
                  </a:lnTo>
                  <a:lnTo>
                    <a:pt x="260" y="497"/>
                  </a:lnTo>
                  <a:lnTo>
                    <a:pt x="262" y="497"/>
                  </a:lnTo>
                  <a:lnTo>
                    <a:pt x="265" y="497"/>
                  </a:lnTo>
                  <a:lnTo>
                    <a:pt x="267" y="497"/>
                  </a:lnTo>
                  <a:lnTo>
                    <a:pt x="269" y="497"/>
                  </a:lnTo>
                  <a:lnTo>
                    <a:pt x="269" y="499"/>
                  </a:lnTo>
                  <a:lnTo>
                    <a:pt x="269" y="501"/>
                  </a:lnTo>
                  <a:lnTo>
                    <a:pt x="269" y="504"/>
                  </a:lnTo>
                  <a:lnTo>
                    <a:pt x="267" y="506"/>
                  </a:lnTo>
                  <a:lnTo>
                    <a:pt x="265" y="509"/>
                  </a:lnTo>
                  <a:lnTo>
                    <a:pt x="265" y="511"/>
                  </a:lnTo>
                  <a:lnTo>
                    <a:pt x="267" y="513"/>
                  </a:lnTo>
                  <a:lnTo>
                    <a:pt x="269" y="513"/>
                  </a:lnTo>
                  <a:lnTo>
                    <a:pt x="274" y="516"/>
                  </a:lnTo>
                  <a:lnTo>
                    <a:pt x="277" y="518"/>
                  </a:lnTo>
                  <a:lnTo>
                    <a:pt x="286" y="527"/>
                  </a:lnTo>
                  <a:lnTo>
                    <a:pt x="291" y="530"/>
                  </a:lnTo>
                  <a:lnTo>
                    <a:pt x="295" y="530"/>
                  </a:lnTo>
                  <a:lnTo>
                    <a:pt x="298" y="530"/>
                  </a:lnTo>
                  <a:lnTo>
                    <a:pt x="303" y="532"/>
                  </a:lnTo>
                  <a:lnTo>
                    <a:pt x="305" y="544"/>
                  </a:lnTo>
                  <a:lnTo>
                    <a:pt x="307" y="546"/>
                  </a:lnTo>
                  <a:lnTo>
                    <a:pt x="312" y="544"/>
                  </a:lnTo>
                  <a:lnTo>
                    <a:pt x="314" y="542"/>
                  </a:lnTo>
                  <a:lnTo>
                    <a:pt x="317" y="539"/>
                  </a:lnTo>
                  <a:lnTo>
                    <a:pt x="319" y="542"/>
                  </a:lnTo>
                  <a:lnTo>
                    <a:pt x="322" y="544"/>
                  </a:lnTo>
                  <a:lnTo>
                    <a:pt x="322" y="549"/>
                  </a:lnTo>
                  <a:lnTo>
                    <a:pt x="322" y="549"/>
                  </a:lnTo>
                  <a:lnTo>
                    <a:pt x="324" y="551"/>
                  </a:lnTo>
                  <a:lnTo>
                    <a:pt x="326" y="551"/>
                  </a:lnTo>
                  <a:lnTo>
                    <a:pt x="326" y="551"/>
                  </a:lnTo>
                  <a:lnTo>
                    <a:pt x="329" y="551"/>
                  </a:lnTo>
                  <a:lnTo>
                    <a:pt x="329" y="549"/>
                  </a:lnTo>
                  <a:lnTo>
                    <a:pt x="331" y="549"/>
                  </a:lnTo>
                  <a:lnTo>
                    <a:pt x="331" y="549"/>
                  </a:lnTo>
                  <a:lnTo>
                    <a:pt x="338" y="549"/>
                  </a:lnTo>
                  <a:lnTo>
                    <a:pt x="340" y="549"/>
                  </a:lnTo>
                  <a:lnTo>
                    <a:pt x="348" y="549"/>
                  </a:lnTo>
                  <a:lnTo>
                    <a:pt x="350" y="549"/>
                  </a:lnTo>
                  <a:lnTo>
                    <a:pt x="355" y="546"/>
                  </a:lnTo>
                  <a:lnTo>
                    <a:pt x="357" y="546"/>
                  </a:lnTo>
                  <a:lnTo>
                    <a:pt x="359" y="546"/>
                  </a:lnTo>
                  <a:lnTo>
                    <a:pt x="362" y="546"/>
                  </a:lnTo>
                  <a:lnTo>
                    <a:pt x="364" y="549"/>
                  </a:lnTo>
                  <a:lnTo>
                    <a:pt x="366" y="549"/>
                  </a:lnTo>
                  <a:lnTo>
                    <a:pt x="369" y="551"/>
                  </a:lnTo>
                  <a:lnTo>
                    <a:pt x="369" y="553"/>
                  </a:lnTo>
                  <a:lnTo>
                    <a:pt x="369" y="556"/>
                  </a:lnTo>
                  <a:lnTo>
                    <a:pt x="371" y="556"/>
                  </a:lnTo>
                  <a:lnTo>
                    <a:pt x="374" y="561"/>
                  </a:lnTo>
                  <a:lnTo>
                    <a:pt x="378" y="565"/>
                  </a:lnTo>
                  <a:lnTo>
                    <a:pt x="381" y="565"/>
                  </a:lnTo>
                  <a:lnTo>
                    <a:pt x="385" y="572"/>
                  </a:lnTo>
                  <a:lnTo>
                    <a:pt x="385" y="572"/>
                  </a:lnTo>
                  <a:lnTo>
                    <a:pt x="383" y="575"/>
                  </a:lnTo>
                  <a:lnTo>
                    <a:pt x="381" y="577"/>
                  </a:lnTo>
                  <a:lnTo>
                    <a:pt x="381" y="577"/>
                  </a:lnTo>
                  <a:lnTo>
                    <a:pt x="383" y="577"/>
                  </a:lnTo>
                  <a:lnTo>
                    <a:pt x="388" y="575"/>
                  </a:lnTo>
                  <a:lnTo>
                    <a:pt x="392" y="572"/>
                  </a:lnTo>
                  <a:lnTo>
                    <a:pt x="397" y="572"/>
                  </a:lnTo>
                  <a:lnTo>
                    <a:pt x="397" y="572"/>
                  </a:lnTo>
                  <a:lnTo>
                    <a:pt x="395" y="572"/>
                  </a:lnTo>
                  <a:lnTo>
                    <a:pt x="392" y="572"/>
                  </a:lnTo>
                  <a:lnTo>
                    <a:pt x="390" y="572"/>
                  </a:lnTo>
                  <a:lnTo>
                    <a:pt x="390" y="572"/>
                  </a:lnTo>
                  <a:lnTo>
                    <a:pt x="388" y="572"/>
                  </a:lnTo>
                  <a:lnTo>
                    <a:pt x="388" y="570"/>
                  </a:lnTo>
                  <a:lnTo>
                    <a:pt x="390" y="568"/>
                  </a:lnTo>
                  <a:lnTo>
                    <a:pt x="392" y="568"/>
                  </a:lnTo>
                  <a:lnTo>
                    <a:pt x="390" y="568"/>
                  </a:lnTo>
                  <a:lnTo>
                    <a:pt x="385" y="563"/>
                  </a:lnTo>
                  <a:lnTo>
                    <a:pt x="388" y="563"/>
                  </a:lnTo>
                  <a:lnTo>
                    <a:pt x="390" y="563"/>
                  </a:lnTo>
                  <a:lnTo>
                    <a:pt x="390" y="565"/>
                  </a:lnTo>
                  <a:lnTo>
                    <a:pt x="395" y="568"/>
                  </a:lnTo>
                  <a:lnTo>
                    <a:pt x="395" y="568"/>
                  </a:lnTo>
                  <a:lnTo>
                    <a:pt x="397" y="565"/>
                  </a:lnTo>
                  <a:lnTo>
                    <a:pt x="395" y="563"/>
                  </a:lnTo>
                  <a:lnTo>
                    <a:pt x="397" y="563"/>
                  </a:lnTo>
                  <a:lnTo>
                    <a:pt x="400" y="565"/>
                  </a:lnTo>
                  <a:lnTo>
                    <a:pt x="400" y="565"/>
                  </a:lnTo>
                  <a:lnTo>
                    <a:pt x="402" y="563"/>
                  </a:lnTo>
                  <a:lnTo>
                    <a:pt x="402" y="565"/>
                  </a:lnTo>
                  <a:lnTo>
                    <a:pt x="402" y="565"/>
                  </a:lnTo>
                  <a:lnTo>
                    <a:pt x="404" y="565"/>
                  </a:lnTo>
                  <a:lnTo>
                    <a:pt x="404" y="563"/>
                  </a:lnTo>
                  <a:lnTo>
                    <a:pt x="404" y="563"/>
                  </a:lnTo>
                  <a:lnTo>
                    <a:pt x="407" y="565"/>
                  </a:lnTo>
                  <a:lnTo>
                    <a:pt x="409" y="563"/>
                  </a:lnTo>
                  <a:lnTo>
                    <a:pt x="414" y="561"/>
                  </a:lnTo>
                  <a:lnTo>
                    <a:pt x="414" y="561"/>
                  </a:lnTo>
                  <a:lnTo>
                    <a:pt x="414" y="561"/>
                  </a:lnTo>
                  <a:lnTo>
                    <a:pt x="414" y="561"/>
                  </a:lnTo>
                  <a:lnTo>
                    <a:pt x="414" y="558"/>
                  </a:lnTo>
                  <a:lnTo>
                    <a:pt x="414" y="558"/>
                  </a:lnTo>
                  <a:lnTo>
                    <a:pt x="411" y="556"/>
                  </a:lnTo>
                  <a:lnTo>
                    <a:pt x="414" y="556"/>
                  </a:lnTo>
                  <a:lnTo>
                    <a:pt x="414" y="556"/>
                  </a:lnTo>
                  <a:lnTo>
                    <a:pt x="414" y="556"/>
                  </a:lnTo>
                  <a:lnTo>
                    <a:pt x="414" y="558"/>
                  </a:lnTo>
                  <a:lnTo>
                    <a:pt x="414" y="558"/>
                  </a:lnTo>
                  <a:lnTo>
                    <a:pt x="414" y="558"/>
                  </a:lnTo>
                  <a:lnTo>
                    <a:pt x="418" y="556"/>
                  </a:lnTo>
                  <a:lnTo>
                    <a:pt x="416" y="558"/>
                  </a:lnTo>
                  <a:lnTo>
                    <a:pt x="416" y="558"/>
                  </a:lnTo>
                  <a:lnTo>
                    <a:pt x="418" y="561"/>
                  </a:lnTo>
                  <a:lnTo>
                    <a:pt x="418" y="563"/>
                  </a:lnTo>
                  <a:lnTo>
                    <a:pt x="418" y="563"/>
                  </a:lnTo>
                  <a:lnTo>
                    <a:pt x="418" y="563"/>
                  </a:lnTo>
                  <a:lnTo>
                    <a:pt x="418" y="565"/>
                  </a:lnTo>
                  <a:lnTo>
                    <a:pt x="418" y="568"/>
                  </a:lnTo>
                  <a:lnTo>
                    <a:pt x="414" y="570"/>
                  </a:lnTo>
                  <a:lnTo>
                    <a:pt x="414" y="572"/>
                  </a:lnTo>
                  <a:lnTo>
                    <a:pt x="414" y="575"/>
                  </a:lnTo>
                  <a:lnTo>
                    <a:pt x="414" y="572"/>
                  </a:lnTo>
                  <a:lnTo>
                    <a:pt x="418" y="570"/>
                  </a:lnTo>
                  <a:lnTo>
                    <a:pt x="421" y="570"/>
                  </a:lnTo>
                  <a:lnTo>
                    <a:pt x="421" y="570"/>
                  </a:lnTo>
                  <a:lnTo>
                    <a:pt x="423" y="570"/>
                  </a:lnTo>
                  <a:lnTo>
                    <a:pt x="423" y="568"/>
                  </a:lnTo>
                  <a:lnTo>
                    <a:pt x="423" y="568"/>
                  </a:lnTo>
                  <a:lnTo>
                    <a:pt x="426" y="565"/>
                  </a:lnTo>
                  <a:lnTo>
                    <a:pt x="426" y="565"/>
                  </a:lnTo>
                  <a:lnTo>
                    <a:pt x="426" y="565"/>
                  </a:lnTo>
                  <a:lnTo>
                    <a:pt x="426" y="565"/>
                  </a:lnTo>
                  <a:lnTo>
                    <a:pt x="423" y="565"/>
                  </a:lnTo>
                  <a:lnTo>
                    <a:pt x="423" y="563"/>
                  </a:lnTo>
                  <a:lnTo>
                    <a:pt x="426" y="563"/>
                  </a:lnTo>
                  <a:lnTo>
                    <a:pt x="426" y="561"/>
                  </a:lnTo>
                  <a:lnTo>
                    <a:pt x="426" y="561"/>
                  </a:lnTo>
                  <a:lnTo>
                    <a:pt x="426" y="561"/>
                  </a:lnTo>
                  <a:lnTo>
                    <a:pt x="426" y="561"/>
                  </a:lnTo>
                  <a:lnTo>
                    <a:pt x="428" y="561"/>
                  </a:lnTo>
                  <a:lnTo>
                    <a:pt x="426" y="556"/>
                  </a:lnTo>
                  <a:lnTo>
                    <a:pt x="428" y="553"/>
                  </a:lnTo>
                  <a:lnTo>
                    <a:pt x="428" y="551"/>
                  </a:lnTo>
                  <a:lnTo>
                    <a:pt x="430" y="549"/>
                  </a:lnTo>
                  <a:lnTo>
                    <a:pt x="430" y="551"/>
                  </a:lnTo>
                  <a:lnTo>
                    <a:pt x="430" y="551"/>
                  </a:lnTo>
                  <a:lnTo>
                    <a:pt x="435" y="556"/>
                  </a:lnTo>
                  <a:lnTo>
                    <a:pt x="437" y="556"/>
                  </a:lnTo>
                  <a:lnTo>
                    <a:pt x="437" y="553"/>
                  </a:lnTo>
                  <a:lnTo>
                    <a:pt x="440" y="556"/>
                  </a:lnTo>
                  <a:lnTo>
                    <a:pt x="440" y="556"/>
                  </a:lnTo>
                  <a:lnTo>
                    <a:pt x="440" y="556"/>
                  </a:lnTo>
                  <a:lnTo>
                    <a:pt x="440" y="556"/>
                  </a:lnTo>
                  <a:lnTo>
                    <a:pt x="440" y="553"/>
                  </a:lnTo>
                  <a:lnTo>
                    <a:pt x="442" y="553"/>
                  </a:lnTo>
                  <a:lnTo>
                    <a:pt x="442" y="553"/>
                  </a:lnTo>
                  <a:lnTo>
                    <a:pt x="440" y="556"/>
                  </a:lnTo>
                  <a:lnTo>
                    <a:pt x="440" y="558"/>
                  </a:lnTo>
                  <a:lnTo>
                    <a:pt x="440" y="558"/>
                  </a:lnTo>
                  <a:lnTo>
                    <a:pt x="447" y="558"/>
                  </a:lnTo>
                  <a:lnTo>
                    <a:pt x="447" y="558"/>
                  </a:lnTo>
                  <a:lnTo>
                    <a:pt x="444" y="558"/>
                  </a:lnTo>
                  <a:lnTo>
                    <a:pt x="444" y="558"/>
                  </a:lnTo>
                  <a:lnTo>
                    <a:pt x="442" y="558"/>
                  </a:lnTo>
                  <a:lnTo>
                    <a:pt x="442" y="561"/>
                  </a:lnTo>
                  <a:lnTo>
                    <a:pt x="442" y="561"/>
                  </a:lnTo>
                  <a:lnTo>
                    <a:pt x="440" y="561"/>
                  </a:lnTo>
                  <a:lnTo>
                    <a:pt x="440" y="561"/>
                  </a:lnTo>
                  <a:lnTo>
                    <a:pt x="440" y="561"/>
                  </a:lnTo>
                  <a:lnTo>
                    <a:pt x="440" y="563"/>
                  </a:lnTo>
                  <a:lnTo>
                    <a:pt x="440" y="563"/>
                  </a:lnTo>
                  <a:lnTo>
                    <a:pt x="440" y="563"/>
                  </a:lnTo>
                  <a:lnTo>
                    <a:pt x="442" y="563"/>
                  </a:lnTo>
                  <a:lnTo>
                    <a:pt x="442" y="563"/>
                  </a:lnTo>
                  <a:lnTo>
                    <a:pt x="442" y="563"/>
                  </a:lnTo>
                  <a:lnTo>
                    <a:pt x="442" y="565"/>
                  </a:lnTo>
                  <a:lnTo>
                    <a:pt x="440" y="568"/>
                  </a:lnTo>
                  <a:lnTo>
                    <a:pt x="440" y="568"/>
                  </a:lnTo>
                  <a:lnTo>
                    <a:pt x="440" y="565"/>
                  </a:lnTo>
                  <a:lnTo>
                    <a:pt x="437" y="565"/>
                  </a:lnTo>
                  <a:lnTo>
                    <a:pt x="435" y="565"/>
                  </a:lnTo>
                  <a:lnTo>
                    <a:pt x="435" y="568"/>
                  </a:lnTo>
                  <a:lnTo>
                    <a:pt x="437" y="570"/>
                  </a:lnTo>
                  <a:lnTo>
                    <a:pt x="440" y="570"/>
                  </a:lnTo>
                  <a:lnTo>
                    <a:pt x="444" y="570"/>
                  </a:lnTo>
                  <a:lnTo>
                    <a:pt x="444" y="570"/>
                  </a:lnTo>
                  <a:lnTo>
                    <a:pt x="444" y="570"/>
                  </a:lnTo>
                  <a:lnTo>
                    <a:pt x="444" y="570"/>
                  </a:lnTo>
                  <a:lnTo>
                    <a:pt x="444" y="570"/>
                  </a:lnTo>
                  <a:lnTo>
                    <a:pt x="444" y="570"/>
                  </a:lnTo>
                  <a:lnTo>
                    <a:pt x="444" y="568"/>
                  </a:lnTo>
                  <a:lnTo>
                    <a:pt x="444" y="568"/>
                  </a:lnTo>
                  <a:lnTo>
                    <a:pt x="444" y="568"/>
                  </a:lnTo>
                  <a:lnTo>
                    <a:pt x="447" y="565"/>
                  </a:lnTo>
                  <a:lnTo>
                    <a:pt x="447" y="565"/>
                  </a:lnTo>
                  <a:lnTo>
                    <a:pt x="449" y="563"/>
                  </a:lnTo>
                  <a:lnTo>
                    <a:pt x="449" y="565"/>
                  </a:lnTo>
                  <a:lnTo>
                    <a:pt x="449" y="568"/>
                  </a:lnTo>
                  <a:lnTo>
                    <a:pt x="449" y="565"/>
                  </a:lnTo>
                  <a:lnTo>
                    <a:pt x="447" y="568"/>
                  </a:lnTo>
                  <a:lnTo>
                    <a:pt x="447" y="568"/>
                  </a:lnTo>
                  <a:lnTo>
                    <a:pt x="447" y="568"/>
                  </a:lnTo>
                  <a:lnTo>
                    <a:pt x="449" y="568"/>
                  </a:lnTo>
                  <a:lnTo>
                    <a:pt x="452" y="568"/>
                  </a:lnTo>
                  <a:lnTo>
                    <a:pt x="452" y="568"/>
                  </a:lnTo>
                  <a:lnTo>
                    <a:pt x="452" y="565"/>
                  </a:lnTo>
                  <a:lnTo>
                    <a:pt x="452" y="565"/>
                  </a:lnTo>
                  <a:lnTo>
                    <a:pt x="454" y="565"/>
                  </a:lnTo>
                  <a:lnTo>
                    <a:pt x="454" y="565"/>
                  </a:lnTo>
                  <a:lnTo>
                    <a:pt x="454" y="563"/>
                  </a:lnTo>
                  <a:lnTo>
                    <a:pt x="454" y="563"/>
                  </a:lnTo>
                  <a:lnTo>
                    <a:pt x="452" y="563"/>
                  </a:lnTo>
                  <a:lnTo>
                    <a:pt x="452" y="563"/>
                  </a:lnTo>
                  <a:lnTo>
                    <a:pt x="452" y="563"/>
                  </a:lnTo>
                  <a:lnTo>
                    <a:pt x="452" y="561"/>
                  </a:lnTo>
                  <a:lnTo>
                    <a:pt x="452" y="563"/>
                  </a:lnTo>
                  <a:lnTo>
                    <a:pt x="454" y="563"/>
                  </a:lnTo>
                  <a:lnTo>
                    <a:pt x="456" y="563"/>
                  </a:lnTo>
                  <a:lnTo>
                    <a:pt x="456" y="561"/>
                  </a:lnTo>
                  <a:lnTo>
                    <a:pt x="456" y="561"/>
                  </a:lnTo>
                  <a:lnTo>
                    <a:pt x="454" y="561"/>
                  </a:lnTo>
                  <a:lnTo>
                    <a:pt x="456" y="561"/>
                  </a:lnTo>
                  <a:lnTo>
                    <a:pt x="456" y="558"/>
                  </a:lnTo>
                  <a:lnTo>
                    <a:pt x="459" y="558"/>
                  </a:lnTo>
                  <a:lnTo>
                    <a:pt x="459" y="556"/>
                  </a:lnTo>
                  <a:lnTo>
                    <a:pt x="456" y="556"/>
                  </a:lnTo>
                  <a:lnTo>
                    <a:pt x="456" y="558"/>
                  </a:lnTo>
                  <a:lnTo>
                    <a:pt x="454" y="558"/>
                  </a:lnTo>
                  <a:lnTo>
                    <a:pt x="454" y="558"/>
                  </a:lnTo>
                  <a:lnTo>
                    <a:pt x="454" y="556"/>
                  </a:lnTo>
                  <a:lnTo>
                    <a:pt x="454" y="556"/>
                  </a:lnTo>
                  <a:lnTo>
                    <a:pt x="454" y="558"/>
                  </a:lnTo>
                  <a:lnTo>
                    <a:pt x="454" y="558"/>
                  </a:lnTo>
                  <a:lnTo>
                    <a:pt x="454" y="558"/>
                  </a:lnTo>
                  <a:lnTo>
                    <a:pt x="452" y="558"/>
                  </a:lnTo>
                  <a:lnTo>
                    <a:pt x="454" y="558"/>
                  </a:lnTo>
                  <a:lnTo>
                    <a:pt x="452" y="556"/>
                  </a:lnTo>
                  <a:lnTo>
                    <a:pt x="452" y="556"/>
                  </a:lnTo>
                  <a:lnTo>
                    <a:pt x="454" y="553"/>
                  </a:lnTo>
                  <a:lnTo>
                    <a:pt x="454" y="553"/>
                  </a:lnTo>
                  <a:lnTo>
                    <a:pt x="454" y="553"/>
                  </a:lnTo>
                  <a:lnTo>
                    <a:pt x="454" y="553"/>
                  </a:lnTo>
                  <a:lnTo>
                    <a:pt x="454" y="553"/>
                  </a:lnTo>
                  <a:lnTo>
                    <a:pt x="452" y="553"/>
                  </a:lnTo>
                  <a:lnTo>
                    <a:pt x="452" y="558"/>
                  </a:lnTo>
                  <a:lnTo>
                    <a:pt x="452" y="558"/>
                  </a:lnTo>
                  <a:lnTo>
                    <a:pt x="449" y="556"/>
                  </a:lnTo>
                  <a:lnTo>
                    <a:pt x="452" y="556"/>
                  </a:lnTo>
                  <a:lnTo>
                    <a:pt x="452" y="556"/>
                  </a:lnTo>
                  <a:lnTo>
                    <a:pt x="452" y="556"/>
                  </a:lnTo>
                  <a:lnTo>
                    <a:pt x="449" y="556"/>
                  </a:lnTo>
                  <a:lnTo>
                    <a:pt x="449" y="553"/>
                  </a:lnTo>
                  <a:lnTo>
                    <a:pt x="447" y="553"/>
                  </a:lnTo>
                  <a:lnTo>
                    <a:pt x="447" y="553"/>
                  </a:lnTo>
                  <a:lnTo>
                    <a:pt x="449" y="553"/>
                  </a:lnTo>
                  <a:lnTo>
                    <a:pt x="449" y="553"/>
                  </a:lnTo>
                  <a:lnTo>
                    <a:pt x="449" y="553"/>
                  </a:lnTo>
                  <a:lnTo>
                    <a:pt x="449" y="553"/>
                  </a:lnTo>
                  <a:lnTo>
                    <a:pt x="452" y="553"/>
                  </a:lnTo>
                  <a:lnTo>
                    <a:pt x="452" y="551"/>
                  </a:lnTo>
                  <a:lnTo>
                    <a:pt x="449" y="551"/>
                  </a:lnTo>
                  <a:lnTo>
                    <a:pt x="449" y="551"/>
                  </a:lnTo>
                  <a:lnTo>
                    <a:pt x="447" y="549"/>
                  </a:lnTo>
                  <a:lnTo>
                    <a:pt x="447" y="549"/>
                  </a:lnTo>
                  <a:lnTo>
                    <a:pt x="447" y="549"/>
                  </a:lnTo>
                  <a:lnTo>
                    <a:pt x="447" y="549"/>
                  </a:lnTo>
                  <a:lnTo>
                    <a:pt x="449" y="549"/>
                  </a:lnTo>
                  <a:lnTo>
                    <a:pt x="449" y="549"/>
                  </a:lnTo>
                  <a:lnTo>
                    <a:pt x="449" y="546"/>
                  </a:lnTo>
                  <a:lnTo>
                    <a:pt x="452" y="546"/>
                  </a:lnTo>
                  <a:lnTo>
                    <a:pt x="452" y="544"/>
                  </a:lnTo>
                  <a:lnTo>
                    <a:pt x="452" y="544"/>
                  </a:lnTo>
                  <a:lnTo>
                    <a:pt x="452" y="542"/>
                  </a:lnTo>
                  <a:lnTo>
                    <a:pt x="452" y="542"/>
                  </a:lnTo>
                  <a:lnTo>
                    <a:pt x="449" y="539"/>
                  </a:lnTo>
                  <a:lnTo>
                    <a:pt x="449" y="542"/>
                  </a:lnTo>
                  <a:lnTo>
                    <a:pt x="449" y="539"/>
                  </a:lnTo>
                  <a:lnTo>
                    <a:pt x="449" y="539"/>
                  </a:lnTo>
                  <a:lnTo>
                    <a:pt x="449" y="539"/>
                  </a:lnTo>
                  <a:lnTo>
                    <a:pt x="449" y="539"/>
                  </a:lnTo>
                  <a:lnTo>
                    <a:pt x="449" y="539"/>
                  </a:lnTo>
                  <a:lnTo>
                    <a:pt x="449" y="539"/>
                  </a:lnTo>
                  <a:lnTo>
                    <a:pt x="447" y="537"/>
                  </a:lnTo>
                  <a:lnTo>
                    <a:pt x="447" y="535"/>
                  </a:lnTo>
                  <a:lnTo>
                    <a:pt x="447" y="532"/>
                  </a:lnTo>
                  <a:lnTo>
                    <a:pt x="447" y="530"/>
                  </a:lnTo>
                  <a:lnTo>
                    <a:pt x="447" y="527"/>
                  </a:lnTo>
                  <a:lnTo>
                    <a:pt x="447" y="525"/>
                  </a:lnTo>
                  <a:lnTo>
                    <a:pt x="449" y="525"/>
                  </a:lnTo>
                  <a:lnTo>
                    <a:pt x="449" y="525"/>
                  </a:lnTo>
                  <a:lnTo>
                    <a:pt x="449" y="523"/>
                  </a:lnTo>
                  <a:lnTo>
                    <a:pt x="447" y="530"/>
                  </a:lnTo>
                  <a:lnTo>
                    <a:pt x="447" y="535"/>
                  </a:lnTo>
                  <a:lnTo>
                    <a:pt x="452" y="535"/>
                  </a:lnTo>
                  <a:lnTo>
                    <a:pt x="449" y="532"/>
                  </a:lnTo>
                  <a:lnTo>
                    <a:pt x="449" y="532"/>
                  </a:lnTo>
                  <a:lnTo>
                    <a:pt x="452" y="532"/>
                  </a:lnTo>
                  <a:lnTo>
                    <a:pt x="454" y="532"/>
                  </a:lnTo>
                  <a:lnTo>
                    <a:pt x="454" y="530"/>
                  </a:lnTo>
                  <a:lnTo>
                    <a:pt x="454" y="530"/>
                  </a:lnTo>
                  <a:lnTo>
                    <a:pt x="454" y="530"/>
                  </a:lnTo>
                  <a:lnTo>
                    <a:pt x="454" y="530"/>
                  </a:lnTo>
                  <a:lnTo>
                    <a:pt x="454" y="527"/>
                  </a:lnTo>
                  <a:lnTo>
                    <a:pt x="456" y="530"/>
                  </a:lnTo>
                  <a:lnTo>
                    <a:pt x="456" y="530"/>
                  </a:lnTo>
                  <a:lnTo>
                    <a:pt x="456" y="527"/>
                  </a:lnTo>
                  <a:lnTo>
                    <a:pt x="459" y="527"/>
                  </a:lnTo>
                  <a:lnTo>
                    <a:pt x="459" y="525"/>
                  </a:lnTo>
                  <a:lnTo>
                    <a:pt x="459" y="525"/>
                  </a:lnTo>
                  <a:lnTo>
                    <a:pt x="461" y="525"/>
                  </a:lnTo>
                  <a:lnTo>
                    <a:pt x="461" y="525"/>
                  </a:lnTo>
                  <a:lnTo>
                    <a:pt x="461" y="525"/>
                  </a:lnTo>
                  <a:lnTo>
                    <a:pt x="461" y="525"/>
                  </a:lnTo>
                  <a:lnTo>
                    <a:pt x="461" y="525"/>
                  </a:lnTo>
                  <a:lnTo>
                    <a:pt x="461" y="525"/>
                  </a:lnTo>
                  <a:lnTo>
                    <a:pt x="461" y="525"/>
                  </a:lnTo>
                  <a:lnTo>
                    <a:pt x="461" y="527"/>
                  </a:lnTo>
                  <a:lnTo>
                    <a:pt x="461" y="527"/>
                  </a:lnTo>
                  <a:lnTo>
                    <a:pt x="461" y="527"/>
                  </a:lnTo>
                  <a:lnTo>
                    <a:pt x="459" y="527"/>
                  </a:lnTo>
                  <a:lnTo>
                    <a:pt x="459" y="530"/>
                  </a:lnTo>
                  <a:lnTo>
                    <a:pt x="461" y="532"/>
                  </a:lnTo>
                  <a:lnTo>
                    <a:pt x="461" y="532"/>
                  </a:lnTo>
                  <a:lnTo>
                    <a:pt x="463" y="532"/>
                  </a:lnTo>
                  <a:lnTo>
                    <a:pt x="461" y="530"/>
                  </a:lnTo>
                  <a:lnTo>
                    <a:pt x="461" y="530"/>
                  </a:lnTo>
                  <a:lnTo>
                    <a:pt x="461" y="530"/>
                  </a:lnTo>
                  <a:lnTo>
                    <a:pt x="461" y="530"/>
                  </a:lnTo>
                  <a:lnTo>
                    <a:pt x="463" y="530"/>
                  </a:lnTo>
                  <a:lnTo>
                    <a:pt x="463" y="530"/>
                  </a:lnTo>
                  <a:lnTo>
                    <a:pt x="463" y="532"/>
                  </a:lnTo>
                  <a:lnTo>
                    <a:pt x="463" y="530"/>
                  </a:lnTo>
                  <a:lnTo>
                    <a:pt x="463" y="530"/>
                  </a:lnTo>
                  <a:lnTo>
                    <a:pt x="463" y="530"/>
                  </a:lnTo>
                  <a:lnTo>
                    <a:pt x="463" y="530"/>
                  </a:lnTo>
                  <a:lnTo>
                    <a:pt x="468" y="532"/>
                  </a:lnTo>
                  <a:lnTo>
                    <a:pt x="468" y="532"/>
                  </a:lnTo>
                  <a:lnTo>
                    <a:pt x="468" y="535"/>
                  </a:lnTo>
                  <a:lnTo>
                    <a:pt x="468" y="535"/>
                  </a:lnTo>
                  <a:lnTo>
                    <a:pt x="463" y="539"/>
                  </a:lnTo>
                  <a:lnTo>
                    <a:pt x="461" y="542"/>
                  </a:lnTo>
                  <a:lnTo>
                    <a:pt x="461" y="542"/>
                  </a:lnTo>
                  <a:lnTo>
                    <a:pt x="461" y="544"/>
                  </a:lnTo>
                  <a:lnTo>
                    <a:pt x="461" y="546"/>
                  </a:lnTo>
                  <a:lnTo>
                    <a:pt x="466" y="546"/>
                  </a:lnTo>
                  <a:lnTo>
                    <a:pt x="463" y="549"/>
                  </a:lnTo>
                  <a:lnTo>
                    <a:pt x="463" y="549"/>
                  </a:lnTo>
                  <a:lnTo>
                    <a:pt x="463" y="551"/>
                  </a:lnTo>
                  <a:lnTo>
                    <a:pt x="466" y="551"/>
                  </a:lnTo>
                  <a:lnTo>
                    <a:pt x="468" y="549"/>
                  </a:lnTo>
                  <a:lnTo>
                    <a:pt x="466" y="549"/>
                  </a:lnTo>
                  <a:lnTo>
                    <a:pt x="466" y="546"/>
                  </a:lnTo>
                  <a:lnTo>
                    <a:pt x="466" y="546"/>
                  </a:lnTo>
                  <a:lnTo>
                    <a:pt x="466" y="546"/>
                  </a:lnTo>
                  <a:lnTo>
                    <a:pt x="468" y="546"/>
                  </a:lnTo>
                  <a:lnTo>
                    <a:pt x="468" y="546"/>
                  </a:lnTo>
                  <a:lnTo>
                    <a:pt x="468" y="546"/>
                  </a:lnTo>
                  <a:lnTo>
                    <a:pt x="468" y="544"/>
                  </a:lnTo>
                  <a:lnTo>
                    <a:pt x="468" y="544"/>
                  </a:lnTo>
                  <a:lnTo>
                    <a:pt x="468" y="542"/>
                  </a:lnTo>
                  <a:lnTo>
                    <a:pt x="470" y="542"/>
                  </a:lnTo>
                  <a:lnTo>
                    <a:pt x="470" y="544"/>
                  </a:lnTo>
                  <a:lnTo>
                    <a:pt x="470" y="546"/>
                  </a:lnTo>
                  <a:lnTo>
                    <a:pt x="470" y="544"/>
                  </a:lnTo>
                  <a:lnTo>
                    <a:pt x="473" y="544"/>
                  </a:lnTo>
                  <a:lnTo>
                    <a:pt x="473" y="544"/>
                  </a:lnTo>
                  <a:lnTo>
                    <a:pt x="473" y="544"/>
                  </a:lnTo>
                  <a:lnTo>
                    <a:pt x="473" y="546"/>
                  </a:lnTo>
                  <a:lnTo>
                    <a:pt x="473" y="546"/>
                  </a:lnTo>
                  <a:lnTo>
                    <a:pt x="470" y="546"/>
                  </a:lnTo>
                  <a:lnTo>
                    <a:pt x="470" y="549"/>
                  </a:lnTo>
                  <a:lnTo>
                    <a:pt x="468" y="551"/>
                  </a:lnTo>
                  <a:lnTo>
                    <a:pt x="470" y="551"/>
                  </a:lnTo>
                  <a:lnTo>
                    <a:pt x="470" y="551"/>
                  </a:lnTo>
                  <a:lnTo>
                    <a:pt x="473" y="551"/>
                  </a:lnTo>
                  <a:lnTo>
                    <a:pt x="473" y="553"/>
                  </a:lnTo>
                  <a:lnTo>
                    <a:pt x="470" y="553"/>
                  </a:lnTo>
                  <a:lnTo>
                    <a:pt x="470" y="553"/>
                  </a:lnTo>
                  <a:lnTo>
                    <a:pt x="468" y="553"/>
                  </a:lnTo>
                  <a:lnTo>
                    <a:pt x="470" y="553"/>
                  </a:lnTo>
                  <a:lnTo>
                    <a:pt x="473" y="556"/>
                  </a:lnTo>
                  <a:lnTo>
                    <a:pt x="473" y="556"/>
                  </a:lnTo>
                  <a:lnTo>
                    <a:pt x="475" y="556"/>
                  </a:lnTo>
                  <a:lnTo>
                    <a:pt x="475" y="556"/>
                  </a:lnTo>
                  <a:lnTo>
                    <a:pt x="478" y="553"/>
                  </a:lnTo>
                  <a:lnTo>
                    <a:pt x="478" y="553"/>
                  </a:lnTo>
                  <a:lnTo>
                    <a:pt x="478" y="553"/>
                  </a:lnTo>
                  <a:lnTo>
                    <a:pt x="478" y="556"/>
                  </a:lnTo>
                  <a:lnTo>
                    <a:pt x="478" y="558"/>
                  </a:lnTo>
                  <a:lnTo>
                    <a:pt x="478" y="561"/>
                  </a:lnTo>
                  <a:lnTo>
                    <a:pt x="480" y="563"/>
                  </a:lnTo>
                  <a:lnTo>
                    <a:pt x="480" y="563"/>
                  </a:lnTo>
                  <a:lnTo>
                    <a:pt x="480" y="561"/>
                  </a:lnTo>
                  <a:lnTo>
                    <a:pt x="480" y="561"/>
                  </a:lnTo>
                  <a:lnTo>
                    <a:pt x="482" y="561"/>
                  </a:lnTo>
                  <a:lnTo>
                    <a:pt x="480" y="565"/>
                  </a:lnTo>
                  <a:lnTo>
                    <a:pt x="480" y="565"/>
                  </a:lnTo>
                  <a:lnTo>
                    <a:pt x="480" y="563"/>
                  </a:lnTo>
                  <a:lnTo>
                    <a:pt x="480" y="563"/>
                  </a:lnTo>
                  <a:lnTo>
                    <a:pt x="475" y="563"/>
                  </a:lnTo>
                  <a:lnTo>
                    <a:pt x="475" y="565"/>
                  </a:lnTo>
                  <a:lnTo>
                    <a:pt x="478" y="565"/>
                  </a:lnTo>
                  <a:lnTo>
                    <a:pt x="478" y="568"/>
                  </a:lnTo>
                  <a:lnTo>
                    <a:pt x="478" y="570"/>
                  </a:lnTo>
                  <a:lnTo>
                    <a:pt x="480" y="570"/>
                  </a:lnTo>
                  <a:lnTo>
                    <a:pt x="480" y="570"/>
                  </a:lnTo>
                  <a:lnTo>
                    <a:pt x="480" y="568"/>
                  </a:lnTo>
                  <a:lnTo>
                    <a:pt x="482" y="570"/>
                  </a:lnTo>
                  <a:lnTo>
                    <a:pt x="482" y="568"/>
                  </a:lnTo>
                  <a:lnTo>
                    <a:pt x="485" y="568"/>
                  </a:lnTo>
                  <a:lnTo>
                    <a:pt x="485" y="568"/>
                  </a:lnTo>
                  <a:lnTo>
                    <a:pt x="485" y="568"/>
                  </a:lnTo>
                  <a:lnTo>
                    <a:pt x="487" y="568"/>
                  </a:lnTo>
                  <a:lnTo>
                    <a:pt x="489" y="568"/>
                  </a:lnTo>
                  <a:lnTo>
                    <a:pt x="492" y="570"/>
                  </a:lnTo>
                  <a:lnTo>
                    <a:pt x="494" y="570"/>
                  </a:lnTo>
                  <a:lnTo>
                    <a:pt x="494" y="568"/>
                  </a:lnTo>
                  <a:lnTo>
                    <a:pt x="494" y="568"/>
                  </a:lnTo>
                  <a:lnTo>
                    <a:pt x="492" y="568"/>
                  </a:lnTo>
                  <a:lnTo>
                    <a:pt x="489" y="568"/>
                  </a:lnTo>
                  <a:lnTo>
                    <a:pt x="492" y="565"/>
                  </a:lnTo>
                  <a:lnTo>
                    <a:pt x="492" y="563"/>
                  </a:lnTo>
                  <a:lnTo>
                    <a:pt x="489" y="561"/>
                  </a:lnTo>
                  <a:lnTo>
                    <a:pt x="487" y="558"/>
                  </a:lnTo>
                  <a:lnTo>
                    <a:pt x="487" y="558"/>
                  </a:lnTo>
                  <a:lnTo>
                    <a:pt x="487" y="558"/>
                  </a:lnTo>
                  <a:lnTo>
                    <a:pt x="487" y="556"/>
                  </a:lnTo>
                  <a:lnTo>
                    <a:pt x="485" y="556"/>
                  </a:lnTo>
                  <a:lnTo>
                    <a:pt x="485" y="556"/>
                  </a:lnTo>
                  <a:lnTo>
                    <a:pt x="487" y="556"/>
                  </a:lnTo>
                  <a:lnTo>
                    <a:pt x="487" y="556"/>
                  </a:lnTo>
                  <a:lnTo>
                    <a:pt x="487" y="556"/>
                  </a:lnTo>
                  <a:lnTo>
                    <a:pt x="487" y="553"/>
                  </a:lnTo>
                  <a:lnTo>
                    <a:pt x="487" y="556"/>
                  </a:lnTo>
                  <a:lnTo>
                    <a:pt x="487" y="556"/>
                  </a:lnTo>
                  <a:lnTo>
                    <a:pt x="487" y="556"/>
                  </a:lnTo>
                  <a:lnTo>
                    <a:pt x="487" y="556"/>
                  </a:lnTo>
                  <a:lnTo>
                    <a:pt x="487" y="553"/>
                  </a:lnTo>
                  <a:lnTo>
                    <a:pt x="487" y="553"/>
                  </a:lnTo>
                  <a:lnTo>
                    <a:pt x="487" y="553"/>
                  </a:lnTo>
                  <a:lnTo>
                    <a:pt x="489" y="553"/>
                  </a:lnTo>
                  <a:lnTo>
                    <a:pt x="489" y="553"/>
                  </a:lnTo>
                  <a:lnTo>
                    <a:pt x="489" y="556"/>
                  </a:lnTo>
                  <a:lnTo>
                    <a:pt x="489" y="556"/>
                  </a:lnTo>
                  <a:lnTo>
                    <a:pt x="489" y="558"/>
                  </a:lnTo>
                  <a:lnTo>
                    <a:pt x="489" y="558"/>
                  </a:lnTo>
                  <a:lnTo>
                    <a:pt x="492" y="558"/>
                  </a:lnTo>
                  <a:lnTo>
                    <a:pt x="492" y="558"/>
                  </a:lnTo>
                  <a:lnTo>
                    <a:pt x="494" y="556"/>
                  </a:lnTo>
                  <a:lnTo>
                    <a:pt x="494" y="551"/>
                  </a:lnTo>
                  <a:lnTo>
                    <a:pt x="492" y="549"/>
                  </a:lnTo>
                  <a:lnTo>
                    <a:pt x="489" y="549"/>
                  </a:lnTo>
                  <a:lnTo>
                    <a:pt x="489" y="549"/>
                  </a:lnTo>
                  <a:lnTo>
                    <a:pt x="489" y="549"/>
                  </a:lnTo>
                  <a:lnTo>
                    <a:pt x="492" y="549"/>
                  </a:lnTo>
                  <a:lnTo>
                    <a:pt x="492" y="546"/>
                  </a:lnTo>
                  <a:lnTo>
                    <a:pt x="487" y="546"/>
                  </a:lnTo>
                  <a:lnTo>
                    <a:pt x="487" y="544"/>
                  </a:lnTo>
                  <a:lnTo>
                    <a:pt x="489" y="544"/>
                  </a:lnTo>
                  <a:lnTo>
                    <a:pt x="494" y="546"/>
                  </a:lnTo>
                  <a:lnTo>
                    <a:pt x="496" y="546"/>
                  </a:lnTo>
                  <a:lnTo>
                    <a:pt x="496" y="546"/>
                  </a:lnTo>
                  <a:lnTo>
                    <a:pt x="494" y="549"/>
                  </a:lnTo>
                  <a:lnTo>
                    <a:pt x="494" y="549"/>
                  </a:lnTo>
                  <a:lnTo>
                    <a:pt x="494" y="551"/>
                  </a:lnTo>
                  <a:lnTo>
                    <a:pt x="496" y="549"/>
                  </a:lnTo>
                  <a:lnTo>
                    <a:pt x="496" y="549"/>
                  </a:lnTo>
                  <a:lnTo>
                    <a:pt x="499" y="549"/>
                  </a:lnTo>
                  <a:lnTo>
                    <a:pt x="496" y="551"/>
                  </a:lnTo>
                  <a:lnTo>
                    <a:pt x="496" y="553"/>
                  </a:lnTo>
                  <a:lnTo>
                    <a:pt x="496" y="553"/>
                  </a:lnTo>
                  <a:lnTo>
                    <a:pt x="496" y="553"/>
                  </a:lnTo>
                  <a:lnTo>
                    <a:pt x="496" y="553"/>
                  </a:lnTo>
                  <a:lnTo>
                    <a:pt x="499" y="553"/>
                  </a:lnTo>
                  <a:lnTo>
                    <a:pt x="499" y="553"/>
                  </a:lnTo>
                  <a:lnTo>
                    <a:pt x="499" y="553"/>
                  </a:lnTo>
                  <a:lnTo>
                    <a:pt x="501" y="551"/>
                  </a:lnTo>
                  <a:lnTo>
                    <a:pt x="501" y="553"/>
                  </a:lnTo>
                  <a:lnTo>
                    <a:pt x="501" y="553"/>
                  </a:lnTo>
                  <a:lnTo>
                    <a:pt x="504" y="553"/>
                  </a:lnTo>
                  <a:lnTo>
                    <a:pt x="504" y="553"/>
                  </a:lnTo>
                  <a:lnTo>
                    <a:pt x="504" y="553"/>
                  </a:lnTo>
                  <a:lnTo>
                    <a:pt x="504" y="556"/>
                  </a:lnTo>
                  <a:lnTo>
                    <a:pt x="499" y="556"/>
                  </a:lnTo>
                  <a:lnTo>
                    <a:pt x="496" y="556"/>
                  </a:lnTo>
                  <a:lnTo>
                    <a:pt x="496" y="556"/>
                  </a:lnTo>
                  <a:lnTo>
                    <a:pt x="496" y="556"/>
                  </a:lnTo>
                  <a:lnTo>
                    <a:pt x="496" y="556"/>
                  </a:lnTo>
                  <a:lnTo>
                    <a:pt x="496" y="556"/>
                  </a:lnTo>
                  <a:lnTo>
                    <a:pt x="496" y="556"/>
                  </a:lnTo>
                  <a:lnTo>
                    <a:pt x="496" y="561"/>
                  </a:lnTo>
                  <a:lnTo>
                    <a:pt x="496" y="561"/>
                  </a:lnTo>
                  <a:lnTo>
                    <a:pt x="494" y="561"/>
                  </a:lnTo>
                  <a:lnTo>
                    <a:pt x="494" y="561"/>
                  </a:lnTo>
                  <a:lnTo>
                    <a:pt x="494" y="563"/>
                  </a:lnTo>
                  <a:lnTo>
                    <a:pt x="494" y="563"/>
                  </a:lnTo>
                  <a:lnTo>
                    <a:pt x="496" y="565"/>
                  </a:lnTo>
                  <a:lnTo>
                    <a:pt x="496" y="565"/>
                  </a:lnTo>
                  <a:lnTo>
                    <a:pt x="499" y="565"/>
                  </a:lnTo>
                  <a:lnTo>
                    <a:pt x="499" y="565"/>
                  </a:lnTo>
                  <a:lnTo>
                    <a:pt x="499" y="565"/>
                  </a:lnTo>
                  <a:lnTo>
                    <a:pt x="501" y="568"/>
                  </a:lnTo>
                  <a:lnTo>
                    <a:pt x="501" y="572"/>
                  </a:lnTo>
                  <a:lnTo>
                    <a:pt x="504" y="572"/>
                  </a:lnTo>
                  <a:lnTo>
                    <a:pt x="504" y="572"/>
                  </a:lnTo>
                  <a:lnTo>
                    <a:pt x="506" y="575"/>
                  </a:lnTo>
                  <a:lnTo>
                    <a:pt x="508" y="575"/>
                  </a:lnTo>
                  <a:lnTo>
                    <a:pt x="511" y="575"/>
                  </a:lnTo>
                  <a:lnTo>
                    <a:pt x="513" y="575"/>
                  </a:lnTo>
                  <a:lnTo>
                    <a:pt x="518" y="572"/>
                  </a:lnTo>
                  <a:lnTo>
                    <a:pt x="520" y="572"/>
                  </a:lnTo>
                  <a:lnTo>
                    <a:pt x="520" y="572"/>
                  </a:lnTo>
                  <a:lnTo>
                    <a:pt x="518" y="575"/>
                  </a:lnTo>
                  <a:lnTo>
                    <a:pt x="518" y="575"/>
                  </a:lnTo>
                  <a:lnTo>
                    <a:pt x="518" y="577"/>
                  </a:lnTo>
                  <a:lnTo>
                    <a:pt x="518" y="575"/>
                  </a:lnTo>
                  <a:lnTo>
                    <a:pt x="520" y="575"/>
                  </a:lnTo>
                  <a:lnTo>
                    <a:pt x="520" y="575"/>
                  </a:lnTo>
                  <a:lnTo>
                    <a:pt x="520" y="577"/>
                  </a:lnTo>
                  <a:lnTo>
                    <a:pt x="520" y="577"/>
                  </a:lnTo>
                  <a:lnTo>
                    <a:pt x="523" y="577"/>
                  </a:lnTo>
                  <a:lnTo>
                    <a:pt x="523" y="577"/>
                  </a:lnTo>
                  <a:lnTo>
                    <a:pt x="525" y="577"/>
                  </a:lnTo>
                  <a:lnTo>
                    <a:pt x="525" y="577"/>
                  </a:lnTo>
                  <a:lnTo>
                    <a:pt x="525" y="580"/>
                  </a:lnTo>
                  <a:lnTo>
                    <a:pt x="527" y="580"/>
                  </a:lnTo>
                  <a:lnTo>
                    <a:pt x="527" y="577"/>
                  </a:lnTo>
                  <a:lnTo>
                    <a:pt x="527" y="577"/>
                  </a:lnTo>
                  <a:lnTo>
                    <a:pt x="530" y="584"/>
                  </a:lnTo>
                  <a:lnTo>
                    <a:pt x="527" y="589"/>
                  </a:lnTo>
                  <a:lnTo>
                    <a:pt x="527" y="591"/>
                  </a:lnTo>
                  <a:lnTo>
                    <a:pt x="525" y="591"/>
                  </a:lnTo>
                  <a:lnTo>
                    <a:pt x="520" y="591"/>
                  </a:lnTo>
                  <a:lnTo>
                    <a:pt x="518" y="591"/>
                  </a:lnTo>
                  <a:lnTo>
                    <a:pt x="515" y="594"/>
                  </a:lnTo>
                  <a:lnTo>
                    <a:pt x="515" y="594"/>
                  </a:lnTo>
                  <a:lnTo>
                    <a:pt x="515" y="596"/>
                  </a:lnTo>
                  <a:lnTo>
                    <a:pt x="520" y="598"/>
                  </a:lnTo>
                  <a:lnTo>
                    <a:pt x="523" y="598"/>
                  </a:lnTo>
                  <a:lnTo>
                    <a:pt x="527" y="603"/>
                  </a:lnTo>
                  <a:lnTo>
                    <a:pt x="530" y="603"/>
                  </a:lnTo>
                  <a:lnTo>
                    <a:pt x="527" y="601"/>
                  </a:lnTo>
                  <a:lnTo>
                    <a:pt x="527" y="601"/>
                  </a:lnTo>
                  <a:lnTo>
                    <a:pt x="527" y="598"/>
                  </a:lnTo>
                  <a:lnTo>
                    <a:pt x="530" y="598"/>
                  </a:lnTo>
                  <a:lnTo>
                    <a:pt x="530" y="601"/>
                  </a:lnTo>
                  <a:lnTo>
                    <a:pt x="532" y="601"/>
                  </a:lnTo>
                  <a:lnTo>
                    <a:pt x="537" y="601"/>
                  </a:lnTo>
                  <a:lnTo>
                    <a:pt x="537" y="598"/>
                  </a:lnTo>
                  <a:lnTo>
                    <a:pt x="539" y="596"/>
                  </a:lnTo>
                  <a:lnTo>
                    <a:pt x="539" y="594"/>
                  </a:lnTo>
                  <a:lnTo>
                    <a:pt x="539" y="596"/>
                  </a:lnTo>
                  <a:lnTo>
                    <a:pt x="539" y="601"/>
                  </a:lnTo>
                  <a:lnTo>
                    <a:pt x="541" y="601"/>
                  </a:lnTo>
                  <a:lnTo>
                    <a:pt x="541" y="601"/>
                  </a:lnTo>
                  <a:lnTo>
                    <a:pt x="541" y="601"/>
                  </a:lnTo>
                  <a:lnTo>
                    <a:pt x="541" y="601"/>
                  </a:lnTo>
                  <a:lnTo>
                    <a:pt x="541" y="598"/>
                  </a:lnTo>
                  <a:lnTo>
                    <a:pt x="544" y="601"/>
                  </a:lnTo>
                  <a:lnTo>
                    <a:pt x="546" y="601"/>
                  </a:lnTo>
                  <a:lnTo>
                    <a:pt x="549" y="598"/>
                  </a:lnTo>
                  <a:lnTo>
                    <a:pt x="551" y="596"/>
                  </a:lnTo>
                  <a:lnTo>
                    <a:pt x="551" y="598"/>
                  </a:lnTo>
                  <a:lnTo>
                    <a:pt x="553" y="598"/>
                  </a:lnTo>
                  <a:lnTo>
                    <a:pt x="563" y="601"/>
                  </a:lnTo>
                  <a:lnTo>
                    <a:pt x="565" y="601"/>
                  </a:lnTo>
                  <a:lnTo>
                    <a:pt x="565" y="601"/>
                  </a:lnTo>
                  <a:lnTo>
                    <a:pt x="565" y="598"/>
                  </a:lnTo>
                  <a:lnTo>
                    <a:pt x="567" y="598"/>
                  </a:lnTo>
                  <a:lnTo>
                    <a:pt x="567" y="596"/>
                  </a:lnTo>
                  <a:lnTo>
                    <a:pt x="570" y="596"/>
                  </a:lnTo>
                  <a:lnTo>
                    <a:pt x="567" y="596"/>
                  </a:lnTo>
                  <a:lnTo>
                    <a:pt x="567" y="598"/>
                  </a:lnTo>
                  <a:lnTo>
                    <a:pt x="567" y="598"/>
                  </a:lnTo>
                  <a:lnTo>
                    <a:pt x="570" y="601"/>
                  </a:lnTo>
                  <a:lnTo>
                    <a:pt x="570" y="598"/>
                  </a:lnTo>
                  <a:lnTo>
                    <a:pt x="577" y="598"/>
                  </a:lnTo>
                  <a:lnTo>
                    <a:pt x="577" y="596"/>
                  </a:lnTo>
                  <a:lnTo>
                    <a:pt x="579" y="596"/>
                  </a:lnTo>
                  <a:lnTo>
                    <a:pt x="579" y="594"/>
                  </a:lnTo>
                  <a:lnTo>
                    <a:pt x="582" y="594"/>
                  </a:lnTo>
                  <a:lnTo>
                    <a:pt x="582" y="594"/>
                  </a:lnTo>
                  <a:lnTo>
                    <a:pt x="582" y="589"/>
                  </a:lnTo>
                  <a:lnTo>
                    <a:pt x="582" y="589"/>
                  </a:lnTo>
                  <a:lnTo>
                    <a:pt x="582" y="589"/>
                  </a:lnTo>
                  <a:lnTo>
                    <a:pt x="582" y="587"/>
                  </a:lnTo>
                  <a:lnTo>
                    <a:pt x="579" y="582"/>
                  </a:lnTo>
                  <a:lnTo>
                    <a:pt x="579" y="582"/>
                  </a:lnTo>
                  <a:lnTo>
                    <a:pt x="577" y="580"/>
                  </a:lnTo>
                  <a:lnTo>
                    <a:pt x="570" y="577"/>
                  </a:lnTo>
                  <a:lnTo>
                    <a:pt x="570" y="575"/>
                  </a:lnTo>
                  <a:lnTo>
                    <a:pt x="572" y="577"/>
                  </a:lnTo>
                  <a:lnTo>
                    <a:pt x="575" y="577"/>
                  </a:lnTo>
                  <a:lnTo>
                    <a:pt x="577" y="577"/>
                  </a:lnTo>
                  <a:lnTo>
                    <a:pt x="577" y="575"/>
                  </a:lnTo>
                  <a:lnTo>
                    <a:pt x="577" y="575"/>
                  </a:lnTo>
                  <a:lnTo>
                    <a:pt x="575" y="575"/>
                  </a:lnTo>
                  <a:lnTo>
                    <a:pt x="575" y="575"/>
                  </a:lnTo>
                  <a:lnTo>
                    <a:pt x="575" y="572"/>
                  </a:lnTo>
                  <a:lnTo>
                    <a:pt x="575" y="572"/>
                  </a:lnTo>
                  <a:lnTo>
                    <a:pt x="575" y="572"/>
                  </a:lnTo>
                  <a:lnTo>
                    <a:pt x="575" y="572"/>
                  </a:lnTo>
                  <a:lnTo>
                    <a:pt x="575" y="572"/>
                  </a:lnTo>
                  <a:lnTo>
                    <a:pt x="575" y="572"/>
                  </a:lnTo>
                  <a:lnTo>
                    <a:pt x="575" y="572"/>
                  </a:lnTo>
                  <a:lnTo>
                    <a:pt x="575" y="572"/>
                  </a:lnTo>
                  <a:lnTo>
                    <a:pt x="584" y="565"/>
                  </a:lnTo>
                  <a:lnTo>
                    <a:pt x="584" y="565"/>
                  </a:lnTo>
                  <a:lnTo>
                    <a:pt x="584" y="568"/>
                  </a:lnTo>
                  <a:lnTo>
                    <a:pt x="586" y="568"/>
                  </a:lnTo>
                  <a:lnTo>
                    <a:pt x="586" y="568"/>
                  </a:lnTo>
                  <a:lnTo>
                    <a:pt x="586" y="568"/>
                  </a:lnTo>
                  <a:lnTo>
                    <a:pt x="584" y="568"/>
                  </a:lnTo>
                  <a:lnTo>
                    <a:pt x="584" y="570"/>
                  </a:lnTo>
                  <a:lnTo>
                    <a:pt x="582" y="572"/>
                  </a:lnTo>
                  <a:lnTo>
                    <a:pt x="584" y="572"/>
                  </a:lnTo>
                  <a:lnTo>
                    <a:pt x="582" y="575"/>
                  </a:lnTo>
                  <a:lnTo>
                    <a:pt x="582" y="577"/>
                  </a:lnTo>
                  <a:lnTo>
                    <a:pt x="584" y="577"/>
                  </a:lnTo>
                  <a:lnTo>
                    <a:pt x="584" y="577"/>
                  </a:lnTo>
                  <a:lnTo>
                    <a:pt x="584" y="580"/>
                  </a:lnTo>
                  <a:lnTo>
                    <a:pt x="584" y="580"/>
                  </a:lnTo>
                  <a:lnTo>
                    <a:pt x="584" y="582"/>
                  </a:lnTo>
                  <a:lnTo>
                    <a:pt x="586" y="582"/>
                  </a:lnTo>
                  <a:lnTo>
                    <a:pt x="589" y="580"/>
                  </a:lnTo>
                  <a:lnTo>
                    <a:pt x="586" y="582"/>
                  </a:lnTo>
                  <a:lnTo>
                    <a:pt x="586" y="584"/>
                  </a:lnTo>
                  <a:lnTo>
                    <a:pt x="586" y="584"/>
                  </a:lnTo>
                  <a:lnTo>
                    <a:pt x="589" y="587"/>
                  </a:lnTo>
                  <a:lnTo>
                    <a:pt x="586" y="587"/>
                  </a:lnTo>
                  <a:lnTo>
                    <a:pt x="586" y="589"/>
                  </a:lnTo>
                  <a:lnTo>
                    <a:pt x="586" y="589"/>
                  </a:lnTo>
                  <a:lnTo>
                    <a:pt x="589" y="589"/>
                  </a:lnTo>
                  <a:lnTo>
                    <a:pt x="589" y="589"/>
                  </a:lnTo>
                  <a:lnTo>
                    <a:pt x="589" y="589"/>
                  </a:lnTo>
                  <a:lnTo>
                    <a:pt x="591" y="589"/>
                  </a:lnTo>
                  <a:lnTo>
                    <a:pt x="589" y="587"/>
                  </a:lnTo>
                  <a:lnTo>
                    <a:pt x="591" y="587"/>
                  </a:lnTo>
                  <a:lnTo>
                    <a:pt x="593" y="584"/>
                  </a:lnTo>
                  <a:lnTo>
                    <a:pt x="596" y="584"/>
                  </a:lnTo>
                  <a:lnTo>
                    <a:pt x="596" y="584"/>
                  </a:lnTo>
                  <a:lnTo>
                    <a:pt x="596" y="587"/>
                  </a:lnTo>
                  <a:lnTo>
                    <a:pt x="596" y="587"/>
                  </a:lnTo>
                  <a:lnTo>
                    <a:pt x="596" y="587"/>
                  </a:lnTo>
                  <a:lnTo>
                    <a:pt x="596" y="587"/>
                  </a:lnTo>
                  <a:lnTo>
                    <a:pt x="596" y="589"/>
                  </a:lnTo>
                  <a:lnTo>
                    <a:pt x="596" y="589"/>
                  </a:lnTo>
                  <a:lnTo>
                    <a:pt x="593" y="591"/>
                  </a:lnTo>
                  <a:lnTo>
                    <a:pt x="593" y="596"/>
                  </a:lnTo>
                  <a:lnTo>
                    <a:pt x="591" y="596"/>
                  </a:lnTo>
                  <a:lnTo>
                    <a:pt x="598" y="601"/>
                  </a:lnTo>
                  <a:lnTo>
                    <a:pt x="603" y="603"/>
                  </a:lnTo>
                  <a:lnTo>
                    <a:pt x="605" y="601"/>
                  </a:lnTo>
                  <a:lnTo>
                    <a:pt x="605" y="601"/>
                  </a:lnTo>
                  <a:lnTo>
                    <a:pt x="605" y="603"/>
                  </a:lnTo>
                  <a:lnTo>
                    <a:pt x="608" y="603"/>
                  </a:lnTo>
                  <a:lnTo>
                    <a:pt x="608" y="601"/>
                  </a:lnTo>
                  <a:lnTo>
                    <a:pt x="605" y="598"/>
                  </a:lnTo>
                  <a:lnTo>
                    <a:pt x="603" y="594"/>
                  </a:lnTo>
                  <a:lnTo>
                    <a:pt x="605" y="591"/>
                  </a:lnTo>
                  <a:lnTo>
                    <a:pt x="603" y="591"/>
                  </a:lnTo>
                  <a:lnTo>
                    <a:pt x="605" y="582"/>
                  </a:lnTo>
                  <a:lnTo>
                    <a:pt x="605" y="582"/>
                  </a:lnTo>
                  <a:lnTo>
                    <a:pt x="605" y="582"/>
                  </a:lnTo>
                  <a:lnTo>
                    <a:pt x="608" y="580"/>
                  </a:lnTo>
                  <a:lnTo>
                    <a:pt x="608" y="582"/>
                  </a:lnTo>
                  <a:lnTo>
                    <a:pt x="608" y="582"/>
                  </a:lnTo>
                  <a:lnTo>
                    <a:pt x="608" y="582"/>
                  </a:lnTo>
                  <a:lnTo>
                    <a:pt x="610" y="584"/>
                  </a:lnTo>
                  <a:lnTo>
                    <a:pt x="610" y="584"/>
                  </a:lnTo>
                  <a:lnTo>
                    <a:pt x="610" y="584"/>
                  </a:lnTo>
                  <a:lnTo>
                    <a:pt x="612" y="584"/>
                  </a:lnTo>
                  <a:lnTo>
                    <a:pt x="612" y="584"/>
                  </a:lnTo>
                  <a:lnTo>
                    <a:pt x="615" y="584"/>
                  </a:lnTo>
                  <a:lnTo>
                    <a:pt x="619" y="584"/>
                  </a:lnTo>
                  <a:lnTo>
                    <a:pt x="622" y="584"/>
                  </a:lnTo>
                  <a:lnTo>
                    <a:pt x="622" y="582"/>
                  </a:lnTo>
                  <a:lnTo>
                    <a:pt x="624" y="582"/>
                  </a:lnTo>
                  <a:lnTo>
                    <a:pt x="624" y="582"/>
                  </a:lnTo>
                  <a:lnTo>
                    <a:pt x="627" y="580"/>
                  </a:lnTo>
                  <a:lnTo>
                    <a:pt x="627" y="580"/>
                  </a:lnTo>
                  <a:lnTo>
                    <a:pt x="631" y="561"/>
                  </a:lnTo>
                  <a:lnTo>
                    <a:pt x="631" y="561"/>
                  </a:lnTo>
                  <a:lnTo>
                    <a:pt x="634" y="558"/>
                  </a:lnTo>
                  <a:lnTo>
                    <a:pt x="634" y="558"/>
                  </a:lnTo>
                  <a:lnTo>
                    <a:pt x="634" y="558"/>
                  </a:lnTo>
                  <a:lnTo>
                    <a:pt x="634" y="558"/>
                  </a:lnTo>
                  <a:lnTo>
                    <a:pt x="636" y="558"/>
                  </a:lnTo>
                  <a:lnTo>
                    <a:pt x="636" y="558"/>
                  </a:lnTo>
                  <a:lnTo>
                    <a:pt x="641" y="558"/>
                  </a:lnTo>
                  <a:lnTo>
                    <a:pt x="643" y="558"/>
                  </a:lnTo>
                  <a:lnTo>
                    <a:pt x="643" y="558"/>
                  </a:lnTo>
                  <a:lnTo>
                    <a:pt x="645" y="558"/>
                  </a:lnTo>
                  <a:lnTo>
                    <a:pt x="650" y="556"/>
                  </a:lnTo>
                  <a:lnTo>
                    <a:pt x="653" y="556"/>
                  </a:lnTo>
                  <a:lnTo>
                    <a:pt x="653" y="556"/>
                  </a:lnTo>
                  <a:lnTo>
                    <a:pt x="655" y="556"/>
                  </a:lnTo>
                  <a:lnTo>
                    <a:pt x="660" y="558"/>
                  </a:lnTo>
                  <a:lnTo>
                    <a:pt x="664" y="561"/>
                  </a:lnTo>
                  <a:lnTo>
                    <a:pt x="664" y="561"/>
                  </a:lnTo>
                  <a:lnTo>
                    <a:pt x="667" y="561"/>
                  </a:lnTo>
                  <a:lnTo>
                    <a:pt x="669" y="561"/>
                  </a:lnTo>
                  <a:lnTo>
                    <a:pt x="671" y="561"/>
                  </a:lnTo>
                  <a:lnTo>
                    <a:pt x="676" y="561"/>
                  </a:lnTo>
                  <a:lnTo>
                    <a:pt x="679" y="561"/>
                  </a:lnTo>
                  <a:lnTo>
                    <a:pt x="681" y="561"/>
                  </a:lnTo>
                  <a:lnTo>
                    <a:pt x="683" y="561"/>
                  </a:lnTo>
                  <a:lnTo>
                    <a:pt x="683" y="561"/>
                  </a:lnTo>
                  <a:lnTo>
                    <a:pt x="683" y="561"/>
                  </a:lnTo>
                  <a:lnTo>
                    <a:pt x="686" y="561"/>
                  </a:lnTo>
                  <a:lnTo>
                    <a:pt x="686" y="561"/>
                  </a:lnTo>
                  <a:lnTo>
                    <a:pt x="686" y="556"/>
                  </a:lnTo>
                  <a:lnTo>
                    <a:pt x="686" y="553"/>
                  </a:lnTo>
                  <a:lnTo>
                    <a:pt x="683" y="551"/>
                  </a:lnTo>
                  <a:lnTo>
                    <a:pt x="681" y="549"/>
                  </a:lnTo>
                  <a:lnTo>
                    <a:pt x="683" y="544"/>
                  </a:lnTo>
                  <a:lnTo>
                    <a:pt x="683" y="535"/>
                  </a:lnTo>
                  <a:lnTo>
                    <a:pt x="683" y="532"/>
                  </a:lnTo>
                  <a:lnTo>
                    <a:pt x="683" y="532"/>
                  </a:lnTo>
                  <a:lnTo>
                    <a:pt x="683" y="530"/>
                  </a:lnTo>
                  <a:lnTo>
                    <a:pt x="683" y="530"/>
                  </a:lnTo>
                  <a:lnTo>
                    <a:pt x="683" y="530"/>
                  </a:lnTo>
                  <a:lnTo>
                    <a:pt x="683" y="527"/>
                  </a:lnTo>
                  <a:lnTo>
                    <a:pt x="683" y="527"/>
                  </a:lnTo>
                  <a:lnTo>
                    <a:pt x="681" y="525"/>
                  </a:lnTo>
                  <a:lnTo>
                    <a:pt x="681" y="525"/>
                  </a:lnTo>
                  <a:lnTo>
                    <a:pt x="683" y="523"/>
                  </a:lnTo>
                  <a:lnTo>
                    <a:pt x="683" y="523"/>
                  </a:lnTo>
                  <a:lnTo>
                    <a:pt x="686" y="525"/>
                  </a:lnTo>
                  <a:lnTo>
                    <a:pt x="688" y="525"/>
                  </a:lnTo>
                  <a:lnTo>
                    <a:pt x="688" y="525"/>
                  </a:lnTo>
                  <a:lnTo>
                    <a:pt x="688" y="523"/>
                  </a:lnTo>
                  <a:lnTo>
                    <a:pt x="688" y="523"/>
                  </a:lnTo>
                  <a:lnTo>
                    <a:pt x="690" y="523"/>
                  </a:lnTo>
                  <a:lnTo>
                    <a:pt x="690" y="523"/>
                  </a:lnTo>
                  <a:lnTo>
                    <a:pt x="690" y="523"/>
                  </a:lnTo>
                  <a:lnTo>
                    <a:pt x="693" y="523"/>
                  </a:lnTo>
                  <a:lnTo>
                    <a:pt x="693" y="523"/>
                  </a:lnTo>
                  <a:lnTo>
                    <a:pt x="697" y="530"/>
                  </a:lnTo>
                  <a:lnTo>
                    <a:pt x="700" y="530"/>
                  </a:lnTo>
                  <a:lnTo>
                    <a:pt x="700" y="532"/>
                  </a:lnTo>
                  <a:lnTo>
                    <a:pt x="700" y="532"/>
                  </a:lnTo>
                  <a:lnTo>
                    <a:pt x="702" y="532"/>
                  </a:lnTo>
                  <a:lnTo>
                    <a:pt x="702" y="532"/>
                  </a:lnTo>
                  <a:lnTo>
                    <a:pt x="702" y="532"/>
                  </a:lnTo>
                  <a:lnTo>
                    <a:pt x="705" y="530"/>
                  </a:lnTo>
                  <a:lnTo>
                    <a:pt x="707" y="527"/>
                  </a:lnTo>
                  <a:lnTo>
                    <a:pt x="707" y="527"/>
                  </a:lnTo>
                  <a:lnTo>
                    <a:pt x="709" y="527"/>
                  </a:lnTo>
                  <a:lnTo>
                    <a:pt x="709" y="527"/>
                  </a:lnTo>
                  <a:lnTo>
                    <a:pt x="709" y="527"/>
                  </a:lnTo>
                  <a:lnTo>
                    <a:pt x="712" y="527"/>
                  </a:lnTo>
                  <a:lnTo>
                    <a:pt x="712" y="530"/>
                  </a:lnTo>
                  <a:lnTo>
                    <a:pt x="714" y="530"/>
                  </a:lnTo>
                  <a:lnTo>
                    <a:pt x="714" y="532"/>
                  </a:lnTo>
                  <a:lnTo>
                    <a:pt x="716" y="530"/>
                  </a:lnTo>
                  <a:lnTo>
                    <a:pt x="719" y="530"/>
                  </a:lnTo>
                  <a:lnTo>
                    <a:pt x="721" y="530"/>
                  </a:lnTo>
                  <a:lnTo>
                    <a:pt x="721" y="530"/>
                  </a:lnTo>
                  <a:lnTo>
                    <a:pt x="721" y="527"/>
                  </a:lnTo>
                  <a:lnTo>
                    <a:pt x="721" y="527"/>
                  </a:lnTo>
                  <a:lnTo>
                    <a:pt x="721" y="525"/>
                  </a:lnTo>
                  <a:lnTo>
                    <a:pt x="721" y="523"/>
                  </a:lnTo>
                  <a:lnTo>
                    <a:pt x="721" y="523"/>
                  </a:lnTo>
                  <a:lnTo>
                    <a:pt x="726" y="518"/>
                  </a:lnTo>
                  <a:lnTo>
                    <a:pt x="726" y="518"/>
                  </a:lnTo>
                  <a:lnTo>
                    <a:pt x="726" y="518"/>
                  </a:lnTo>
                  <a:lnTo>
                    <a:pt x="726" y="518"/>
                  </a:lnTo>
                  <a:lnTo>
                    <a:pt x="728" y="518"/>
                  </a:lnTo>
                  <a:lnTo>
                    <a:pt x="728" y="518"/>
                  </a:lnTo>
                  <a:lnTo>
                    <a:pt x="733" y="520"/>
                  </a:lnTo>
                  <a:lnTo>
                    <a:pt x="733" y="520"/>
                  </a:lnTo>
                  <a:lnTo>
                    <a:pt x="735" y="520"/>
                  </a:lnTo>
                  <a:lnTo>
                    <a:pt x="735" y="520"/>
                  </a:lnTo>
                  <a:lnTo>
                    <a:pt x="738" y="520"/>
                  </a:lnTo>
                  <a:lnTo>
                    <a:pt x="738" y="518"/>
                  </a:lnTo>
                  <a:lnTo>
                    <a:pt x="738" y="518"/>
                  </a:lnTo>
                  <a:lnTo>
                    <a:pt x="738" y="518"/>
                  </a:lnTo>
                  <a:lnTo>
                    <a:pt x="738" y="516"/>
                  </a:lnTo>
                  <a:lnTo>
                    <a:pt x="738" y="516"/>
                  </a:lnTo>
                  <a:lnTo>
                    <a:pt x="738" y="513"/>
                  </a:lnTo>
                  <a:lnTo>
                    <a:pt x="735" y="513"/>
                  </a:lnTo>
                  <a:lnTo>
                    <a:pt x="731" y="509"/>
                  </a:lnTo>
                  <a:lnTo>
                    <a:pt x="731" y="509"/>
                  </a:lnTo>
                  <a:lnTo>
                    <a:pt x="728" y="506"/>
                  </a:lnTo>
                  <a:lnTo>
                    <a:pt x="728" y="506"/>
                  </a:lnTo>
                  <a:lnTo>
                    <a:pt x="728" y="506"/>
                  </a:lnTo>
                  <a:lnTo>
                    <a:pt x="728" y="504"/>
                  </a:lnTo>
                  <a:lnTo>
                    <a:pt x="728" y="504"/>
                  </a:lnTo>
                  <a:lnTo>
                    <a:pt x="731" y="501"/>
                  </a:lnTo>
                  <a:lnTo>
                    <a:pt x="731" y="499"/>
                  </a:lnTo>
                  <a:lnTo>
                    <a:pt x="731" y="499"/>
                  </a:lnTo>
                  <a:lnTo>
                    <a:pt x="731" y="499"/>
                  </a:lnTo>
                  <a:lnTo>
                    <a:pt x="731" y="497"/>
                  </a:lnTo>
                  <a:lnTo>
                    <a:pt x="728" y="497"/>
                  </a:lnTo>
                  <a:lnTo>
                    <a:pt x="728" y="494"/>
                  </a:lnTo>
                  <a:lnTo>
                    <a:pt x="728" y="494"/>
                  </a:lnTo>
                  <a:lnTo>
                    <a:pt x="728" y="492"/>
                  </a:lnTo>
                  <a:lnTo>
                    <a:pt x="728" y="492"/>
                  </a:lnTo>
                  <a:lnTo>
                    <a:pt x="728" y="492"/>
                  </a:lnTo>
                  <a:lnTo>
                    <a:pt x="728" y="492"/>
                  </a:lnTo>
                  <a:lnTo>
                    <a:pt x="728" y="492"/>
                  </a:lnTo>
                  <a:lnTo>
                    <a:pt x="731" y="494"/>
                  </a:lnTo>
                  <a:lnTo>
                    <a:pt x="731" y="494"/>
                  </a:lnTo>
                  <a:lnTo>
                    <a:pt x="733" y="494"/>
                  </a:lnTo>
                  <a:lnTo>
                    <a:pt x="733" y="492"/>
                  </a:lnTo>
                  <a:lnTo>
                    <a:pt x="733" y="492"/>
                  </a:lnTo>
                  <a:lnTo>
                    <a:pt x="733" y="490"/>
                  </a:lnTo>
                  <a:lnTo>
                    <a:pt x="735" y="490"/>
                  </a:lnTo>
                  <a:lnTo>
                    <a:pt x="735" y="487"/>
                  </a:lnTo>
                  <a:lnTo>
                    <a:pt x="735" y="487"/>
                  </a:lnTo>
                  <a:lnTo>
                    <a:pt x="735" y="487"/>
                  </a:lnTo>
                  <a:lnTo>
                    <a:pt x="735" y="485"/>
                  </a:lnTo>
                  <a:lnTo>
                    <a:pt x="735" y="485"/>
                  </a:lnTo>
                  <a:lnTo>
                    <a:pt x="735" y="483"/>
                  </a:lnTo>
                  <a:lnTo>
                    <a:pt x="738" y="483"/>
                  </a:lnTo>
                  <a:lnTo>
                    <a:pt x="738" y="480"/>
                  </a:lnTo>
                  <a:lnTo>
                    <a:pt x="738" y="480"/>
                  </a:lnTo>
                  <a:lnTo>
                    <a:pt x="738" y="480"/>
                  </a:lnTo>
                  <a:lnTo>
                    <a:pt x="740" y="480"/>
                  </a:lnTo>
                  <a:lnTo>
                    <a:pt x="740" y="483"/>
                  </a:lnTo>
                  <a:lnTo>
                    <a:pt x="740" y="483"/>
                  </a:lnTo>
                  <a:lnTo>
                    <a:pt x="742" y="483"/>
                  </a:lnTo>
                  <a:lnTo>
                    <a:pt x="742" y="483"/>
                  </a:lnTo>
                  <a:lnTo>
                    <a:pt x="742" y="483"/>
                  </a:lnTo>
                  <a:lnTo>
                    <a:pt x="745" y="480"/>
                  </a:lnTo>
                  <a:lnTo>
                    <a:pt x="745" y="480"/>
                  </a:lnTo>
                  <a:lnTo>
                    <a:pt x="747" y="480"/>
                  </a:lnTo>
                  <a:lnTo>
                    <a:pt x="747" y="480"/>
                  </a:lnTo>
                  <a:lnTo>
                    <a:pt x="747" y="480"/>
                  </a:lnTo>
                  <a:lnTo>
                    <a:pt x="750" y="480"/>
                  </a:lnTo>
                  <a:lnTo>
                    <a:pt x="752" y="480"/>
                  </a:lnTo>
                  <a:lnTo>
                    <a:pt x="754" y="480"/>
                  </a:lnTo>
                  <a:lnTo>
                    <a:pt x="759" y="480"/>
                  </a:lnTo>
                  <a:lnTo>
                    <a:pt x="759" y="478"/>
                  </a:lnTo>
                  <a:lnTo>
                    <a:pt x="759" y="478"/>
                  </a:lnTo>
                  <a:lnTo>
                    <a:pt x="761" y="478"/>
                  </a:lnTo>
                  <a:lnTo>
                    <a:pt x="761" y="475"/>
                  </a:lnTo>
                  <a:lnTo>
                    <a:pt x="761" y="475"/>
                  </a:lnTo>
                  <a:lnTo>
                    <a:pt x="764" y="475"/>
                  </a:lnTo>
                  <a:lnTo>
                    <a:pt x="764" y="475"/>
                  </a:lnTo>
                  <a:lnTo>
                    <a:pt x="766" y="475"/>
                  </a:lnTo>
                  <a:lnTo>
                    <a:pt x="766" y="475"/>
                  </a:lnTo>
                  <a:lnTo>
                    <a:pt x="766" y="475"/>
                  </a:lnTo>
                  <a:lnTo>
                    <a:pt x="768" y="475"/>
                  </a:lnTo>
                  <a:lnTo>
                    <a:pt x="768" y="478"/>
                  </a:lnTo>
                  <a:lnTo>
                    <a:pt x="768" y="478"/>
                  </a:lnTo>
                  <a:lnTo>
                    <a:pt x="771" y="478"/>
                  </a:lnTo>
                  <a:lnTo>
                    <a:pt x="771" y="478"/>
                  </a:lnTo>
                  <a:lnTo>
                    <a:pt x="771" y="478"/>
                  </a:lnTo>
                  <a:lnTo>
                    <a:pt x="771" y="478"/>
                  </a:lnTo>
                  <a:lnTo>
                    <a:pt x="773" y="478"/>
                  </a:lnTo>
                  <a:lnTo>
                    <a:pt x="776" y="475"/>
                  </a:lnTo>
                  <a:lnTo>
                    <a:pt x="780" y="471"/>
                  </a:lnTo>
                  <a:lnTo>
                    <a:pt x="780" y="471"/>
                  </a:lnTo>
                  <a:lnTo>
                    <a:pt x="780" y="468"/>
                  </a:lnTo>
                  <a:lnTo>
                    <a:pt x="780" y="468"/>
                  </a:lnTo>
                  <a:lnTo>
                    <a:pt x="778" y="468"/>
                  </a:lnTo>
                  <a:lnTo>
                    <a:pt x="778" y="468"/>
                  </a:lnTo>
                  <a:lnTo>
                    <a:pt x="776" y="466"/>
                  </a:lnTo>
                  <a:lnTo>
                    <a:pt x="776" y="466"/>
                  </a:lnTo>
                  <a:lnTo>
                    <a:pt x="776" y="466"/>
                  </a:lnTo>
                  <a:lnTo>
                    <a:pt x="776" y="466"/>
                  </a:lnTo>
                  <a:lnTo>
                    <a:pt x="778" y="466"/>
                  </a:lnTo>
                  <a:lnTo>
                    <a:pt x="792" y="466"/>
                  </a:lnTo>
                  <a:lnTo>
                    <a:pt x="794" y="466"/>
                  </a:lnTo>
                  <a:lnTo>
                    <a:pt x="794" y="464"/>
                  </a:lnTo>
                  <a:lnTo>
                    <a:pt x="797" y="464"/>
                  </a:lnTo>
                  <a:lnTo>
                    <a:pt x="799" y="461"/>
                  </a:lnTo>
                  <a:lnTo>
                    <a:pt x="802" y="459"/>
                  </a:lnTo>
                  <a:lnTo>
                    <a:pt x="804" y="459"/>
                  </a:lnTo>
                  <a:lnTo>
                    <a:pt x="804" y="459"/>
                  </a:lnTo>
                  <a:lnTo>
                    <a:pt x="811" y="452"/>
                  </a:lnTo>
                  <a:lnTo>
                    <a:pt x="813" y="449"/>
                  </a:lnTo>
                  <a:lnTo>
                    <a:pt x="813" y="447"/>
                  </a:lnTo>
                  <a:lnTo>
                    <a:pt x="816" y="445"/>
                  </a:lnTo>
                  <a:lnTo>
                    <a:pt x="816" y="440"/>
                  </a:lnTo>
                  <a:lnTo>
                    <a:pt x="818" y="440"/>
                  </a:lnTo>
                  <a:lnTo>
                    <a:pt x="818" y="440"/>
                  </a:lnTo>
                  <a:lnTo>
                    <a:pt x="818" y="440"/>
                  </a:lnTo>
                  <a:lnTo>
                    <a:pt x="818" y="438"/>
                  </a:lnTo>
                  <a:lnTo>
                    <a:pt x="820" y="438"/>
                  </a:lnTo>
                  <a:lnTo>
                    <a:pt x="820" y="435"/>
                  </a:lnTo>
                  <a:lnTo>
                    <a:pt x="820" y="435"/>
                  </a:lnTo>
                  <a:lnTo>
                    <a:pt x="823" y="433"/>
                  </a:lnTo>
                  <a:lnTo>
                    <a:pt x="823" y="430"/>
                  </a:lnTo>
                  <a:lnTo>
                    <a:pt x="823" y="430"/>
                  </a:lnTo>
                  <a:lnTo>
                    <a:pt x="823" y="430"/>
                  </a:lnTo>
                  <a:lnTo>
                    <a:pt x="823" y="428"/>
                  </a:lnTo>
                  <a:lnTo>
                    <a:pt x="823" y="428"/>
                  </a:lnTo>
                  <a:lnTo>
                    <a:pt x="823" y="426"/>
                  </a:lnTo>
                  <a:lnTo>
                    <a:pt x="820" y="426"/>
                  </a:lnTo>
                  <a:lnTo>
                    <a:pt x="820" y="423"/>
                  </a:lnTo>
                  <a:lnTo>
                    <a:pt x="820" y="423"/>
                  </a:lnTo>
                  <a:lnTo>
                    <a:pt x="820" y="423"/>
                  </a:lnTo>
                  <a:lnTo>
                    <a:pt x="818" y="421"/>
                  </a:lnTo>
                  <a:lnTo>
                    <a:pt x="818" y="421"/>
                  </a:lnTo>
                  <a:lnTo>
                    <a:pt x="818" y="419"/>
                  </a:lnTo>
                  <a:lnTo>
                    <a:pt x="818" y="419"/>
                  </a:lnTo>
                  <a:lnTo>
                    <a:pt x="820" y="416"/>
                  </a:lnTo>
                  <a:lnTo>
                    <a:pt x="820" y="416"/>
                  </a:lnTo>
                  <a:lnTo>
                    <a:pt x="820" y="414"/>
                  </a:lnTo>
                  <a:lnTo>
                    <a:pt x="820" y="412"/>
                  </a:lnTo>
                  <a:lnTo>
                    <a:pt x="820" y="412"/>
                  </a:lnTo>
                  <a:lnTo>
                    <a:pt x="820" y="409"/>
                  </a:lnTo>
                  <a:lnTo>
                    <a:pt x="820" y="409"/>
                  </a:lnTo>
                  <a:lnTo>
                    <a:pt x="820" y="407"/>
                  </a:lnTo>
                  <a:lnTo>
                    <a:pt x="820" y="404"/>
                  </a:lnTo>
                  <a:lnTo>
                    <a:pt x="818" y="402"/>
                  </a:lnTo>
                  <a:lnTo>
                    <a:pt x="818" y="402"/>
                  </a:lnTo>
                  <a:lnTo>
                    <a:pt x="818" y="400"/>
                  </a:lnTo>
                  <a:lnTo>
                    <a:pt x="820" y="397"/>
                  </a:lnTo>
                  <a:lnTo>
                    <a:pt x="820" y="397"/>
                  </a:lnTo>
                  <a:lnTo>
                    <a:pt x="820" y="395"/>
                  </a:lnTo>
                  <a:lnTo>
                    <a:pt x="820" y="393"/>
                  </a:lnTo>
                  <a:lnTo>
                    <a:pt x="820" y="393"/>
                  </a:lnTo>
                  <a:lnTo>
                    <a:pt x="820" y="390"/>
                  </a:lnTo>
                  <a:lnTo>
                    <a:pt x="823" y="388"/>
                  </a:lnTo>
                  <a:lnTo>
                    <a:pt x="823" y="386"/>
                  </a:lnTo>
                  <a:lnTo>
                    <a:pt x="823" y="383"/>
                  </a:lnTo>
                  <a:lnTo>
                    <a:pt x="823" y="383"/>
                  </a:lnTo>
                  <a:lnTo>
                    <a:pt x="832" y="374"/>
                  </a:lnTo>
                  <a:lnTo>
                    <a:pt x="835" y="369"/>
                  </a:lnTo>
                  <a:lnTo>
                    <a:pt x="835" y="367"/>
                  </a:lnTo>
                  <a:lnTo>
                    <a:pt x="835" y="367"/>
                  </a:lnTo>
                  <a:lnTo>
                    <a:pt x="835" y="364"/>
                  </a:lnTo>
                  <a:lnTo>
                    <a:pt x="835" y="364"/>
                  </a:lnTo>
                  <a:lnTo>
                    <a:pt x="835" y="362"/>
                  </a:lnTo>
                  <a:lnTo>
                    <a:pt x="835" y="362"/>
                  </a:lnTo>
                  <a:lnTo>
                    <a:pt x="835" y="360"/>
                  </a:lnTo>
                  <a:lnTo>
                    <a:pt x="837" y="360"/>
                  </a:lnTo>
                  <a:lnTo>
                    <a:pt x="837" y="360"/>
                  </a:lnTo>
                  <a:lnTo>
                    <a:pt x="844" y="357"/>
                  </a:lnTo>
                  <a:lnTo>
                    <a:pt x="844" y="357"/>
                  </a:lnTo>
                  <a:lnTo>
                    <a:pt x="851" y="357"/>
                  </a:lnTo>
                  <a:lnTo>
                    <a:pt x="851" y="357"/>
                  </a:lnTo>
                  <a:lnTo>
                    <a:pt x="854" y="357"/>
                  </a:lnTo>
                  <a:lnTo>
                    <a:pt x="854" y="355"/>
                  </a:lnTo>
                  <a:lnTo>
                    <a:pt x="854" y="355"/>
                  </a:lnTo>
                  <a:lnTo>
                    <a:pt x="856" y="352"/>
                  </a:lnTo>
                  <a:lnTo>
                    <a:pt x="856" y="350"/>
                  </a:lnTo>
                  <a:lnTo>
                    <a:pt x="856" y="350"/>
                  </a:lnTo>
                  <a:lnTo>
                    <a:pt x="854" y="350"/>
                  </a:lnTo>
                  <a:lnTo>
                    <a:pt x="854" y="348"/>
                  </a:lnTo>
                  <a:lnTo>
                    <a:pt x="854" y="348"/>
                  </a:lnTo>
                  <a:lnTo>
                    <a:pt x="854" y="348"/>
                  </a:lnTo>
                  <a:lnTo>
                    <a:pt x="854" y="348"/>
                  </a:lnTo>
                  <a:lnTo>
                    <a:pt x="854" y="345"/>
                  </a:lnTo>
                  <a:lnTo>
                    <a:pt x="854" y="345"/>
                  </a:lnTo>
                  <a:lnTo>
                    <a:pt x="854" y="343"/>
                  </a:lnTo>
                  <a:lnTo>
                    <a:pt x="856" y="338"/>
                  </a:lnTo>
                  <a:lnTo>
                    <a:pt x="858" y="336"/>
                  </a:lnTo>
                  <a:lnTo>
                    <a:pt x="861" y="333"/>
                  </a:lnTo>
                  <a:lnTo>
                    <a:pt x="861" y="333"/>
                  </a:lnTo>
                  <a:lnTo>
                    <a:pt x="865" y="333"/>
                  </a:lnTo>
                  <a:lnTo>
                    <a:pt x="865" y="333"/>
                  </a:lnTo>
                  <a:lnTo>
                    <a:pt x="868" y="333"/>
                  </a:lnTo>
                  <a:lnTo>
                    <a:pt x="870" y="336"/>
                  </a:lnTo>
                  <a:lnTo>
                    <a:pt x="870" y="336"/>
                  </a:lnTo>
                  <a:lnTo>
                    <a:pt x="872" y="336"/>
                  </a:lnTo>
                  <a:lnTo>
                    <a:pt x="872" y="336"/>
                  </a:lnTo>
                  <a:lnTo>
                    <a:pt x="875" y="336"/>
                  </a:lnTo>
                  <a:lnTo>
                    <a:pt x="875" y="336"/>
                  </a:lnTo>
                  <a:lnTo>
                    <a:pt x="875" y="336"/>
                  </a:lnTo>
                  <a:lnTo>
                    <a:pt x="877" y="336"/>
                  </a:lnTo>
                  <a:lnTo>
                    <a:pt x="877" y="336"/>
                  </a:lnTo>
                  <a:lnTo>
                    <a:pt x="880" y="326"/>
                  </a:lnTo>
                  <a:lnTo>
                    <a:pt x="880" y="326"/>
                  </a:lnTo>
                  <a:lnTo>
                    <a:pt x="882" y="326"/>
                  </a:lnTo>
                  <a:lnTo>
                    <a:pt x="884" y="324"/>
                  </a:lnTo>
                  <a:lnTo>
                    <a:pt x="884" y="324"/>
                  </a:lnTo>
                  <a:lnTo>
                    <a:pt x="887" y="324"/>
                  </a:lnTo>
                  <a:lnTo>
                    <a:pt x="889" y="322"/>
                  </a:lnTo>
                  <a:lnTo>
                    <a:pt x="889" y="322"/>
                  </a:lnTo>
                  <a:lnTo>
                    <a:pt x="891" y="319"/>
                  </a:lnTo>
                  <a:lnTo>
                    <a:pt x="891" y="317"/>
                  </a:lnTo>
                  <a:lnTo>
                    <a:pt x="891" y="317"/>
                  </a:lnTo>
                  <a:lnTo>
                    <a:pt x="891" y="317"/>
                  </a:lnTo>
                  <a:lnTo>
                    <a:pt x="891" y="315"/>
                  </a:lnTo>
                  <a:lnTo>
                    <a:pt x="891" y="312"/>
                  </a:lnTo>
                  <a:lnTo>
                    <a:pt x="889" y="307"/>
                  </a:lnTo>
                  <a:lnTo>
                    <a:pt x="889" y="305"/>
                  </a:lnTo>
                  <a:lnTo>
                    <a:pt x="889" y="305"/>
                  </a:lnTo>
                  <a:lnTo>
                    <a:pt x="889" y="298"/>
                  </a:lnTo>
                  <a:lnTo>
                    <a:pt x="889" y="296"/>
                  </a:lnTo>
                  <a:lnTo>
                    <a:pt x="889" y="296"/>
                  </a:lnTo>
                  <a:lnTo>
                    <a:pt x="889" y="293"/>
                  </a:lnTo>
                  <a:lnTo>
                    <a:pt x="889" y="293"/>
                  </a:lnTo>
                  <a:lnTo>
                    <a:pt x="889" y="293"/>
                  </a:lnTo>
                  <a:lnTo>
                    <a:pt x="889" y="291"/>
                  </a:lnTo>
                  <a:lnTo>
                    <a:pt x="887" y="291"/>
                  </a:lnTo>
                  <a:lnTo>
                    <a:pt x="889" y="289"/>
                  </a:lnTo>
                  <a:lnTo>
                    <a:pt x="889" y="289"/>
                  </a:lnTo>
                  <a:lnTo>
                    <a:pt x="889" y="289"/>
                  </a:lnTo>
                  <a:lnTo>
                    <a:pt x="889" y="286"/>
                  </a:lnTo>
                  <a:lnTo>
                    <a:pt x="891" y="286"/>
                  </a:lnTo>
                  <a:lnTo>
                    <a:pt x="894" y="286"/>
                  </a:lnTo>
                  <a:lnTo>
                    <a:pt x="896" y="284"/>
                  </a:lnTo>
                  <a:lnTo>
                    <a:pt x="898" y="284"/>
                  </a:lnTo>
                  <a:lnTo>
                    <a:pt x="898" y="281"/>
                  </a:lnTo>
                  <a:lnTo>
                    <a:pt x="901" y="284"/>
                  </a:lnTo>
                  <a:lnTo>
                    <a:pt x="901" y="284"/>
                  </a:lnTo>
                  <a:lnTo>
                    <a:pt x="903" y="284"/>
                  </a:lnTo>
                  <a:lnTo>
                    <a:pt x="903" y="281"/>
                  </a:lnTo>
                  <a:lnTo>
                    <a:pt x="910" y="277"/>
                  </a:lnTo>
                  <a:lnTo>
                    <a:pt x="910" y="277"/>
                  </a:lnTo>
                  <a:lnTo>
                    <a:pt x="910" y="274"/>
                  </a:lnTo>
                  <a:lnTo>
                    <a:pt x="913" y="274"/>
                  </a:lnTo>
                  <a:lnTo>
                    <a:pt x="913" y="274"/>
                  </a:lnTo>
                  <a:lnTo>
                    <a:pt x="913" y="272"/>
                  </a:lnTo>
                  <a:lnTo>
                    <a:pt x="913" y="27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376567" y="3361822"/>
              <a:ext cx="602107" cy="486388"/>
            </a:xfrm>
            <a:custGeom>
              <a:avLst/>
              <a:gdLst>
                <a:gd name="T0" fmla="*/ 671 w 695"/>
                <a:gd name="T1" fmla="*/ 364 h 560"/>
                <a:gd name="T2" fmla="*/ 667 w 695"/>
                <a:gd name="T3" fmla="*/ 413 h 560"/>
                <a:gd name="T4" fmla="*/ 671 w 695"/>
                <a:gd name="T5" fmla="*/ 456 h 560"/>
                <a:gd name="T6" fmla="*/ 638 w 695"/>
                <a:gd name="T7" fmla="*/ 477 h 560"/>
                <a:gd name="T8" fmla="*/ 624 w 695"/>
                <a:gd name="T9" fmla="*/ 480 h 560"/>
                <a:gd name="T10" fmla="*/ 591 w 695"/>
                <a:gd name="T11" fmla="*/ 499 h 560"/>
                <a:gd name="T12" fmla="*/ 565 w 695"/>
                <a:gd name="T13" fmla="*/ 510 h 560"/>
                <a:gd name="T14" fmla="*/ 536 w 695"/>
                <a:gd name="T15" fmla="*/ 492 h 560"/>
                <a:gd name="T16" fmla="*/ 508 w 695"/>
                <a:gd name="T17" fmla="*/ 525 h 560"/>
                <a:gd name="T18" fmla="*/ 461 w 695"/>
                <a:gd name="T19" fmla="*/ 520 h 560"/>
                <a:gd name="T20" fmla="*/ 451 w 695"/>
                <a:gd name="T21" fmla="*/ 508 h 560"/>
                <a:gd name="T22" fmla="*/ 430 w 695"/>
                <a:gd name="T23" fmla="*/ 513 h 560"/>
                <a:gd name="T24" fmla="*/ 416 w 695"/>
                <a:gd name="T25" fmla="*/ 489 h 560"/>
                <a:gd name="T26" fmla="*/ 380 w 695"/>
                <a:gd name="T27" fmla="*/ 473 h 560"/>
                <a:gd name="T28" fmla="*/ 373 w 695"/>
                <a:gd name="T29" fmla="*/ 503 h 560"/>
                <a:gd name="T30" fmla="*/ 276 w 695"/>
                <a:gd name="T31" fmla="*/ 522 h 560"/>
                <a:gd name="T32" fmla="*/ 215 w 695"/>
                <a:gd name="T33" fmla="*/ 539 h 560"/>
                <a:gd name="T34" fmla="*/ 149 w 695"/>
                <a:gd name="T35" fmla="*/ 499 h 560"/>
                <a:gd name="T36" fmla="*/ 94 w 695"/>
                <a:gd name="T37" fmla="*/ 534 h 560"/>
                <a:gd name="T38" fmla="*/ 97 w 695"/>
                <a:gd name="T39" fmla="*/ 480 h 560"/>
                <a:gd name="T40" fmla="*/ 101 w 695"/>
                <a:gd name="T41" fmla="*/ 451 h 560"/>
                <a:gd name="T42" fmla="*/ 64 w 695"/>
                <a:gd name="T43" fmla="*/ 399 h 560"/>
                <a:gd name="T44" fmla="*/ 75 w 695"/>
                <a:gd name="T45" fmla="*/ 371 h 560"/>
                <a:gd name="T46" fmla="*/ 92 w 695"/>
                <a:gd name="T47" fmla="*/ 335 h 560"/>
                <a:gd name="T48" fmla="*/ 113 w 695"/>
                <a:gd name="T49" fmla="*/ 307 h 560"/>
                <a:gd name="T50" fmla="*/ 101 w 695"/>
                <a:gd name="T51" fmla="*/ 279 h 560"/>
                <a:gd name="T52" fmla="*/ 82 w 695"/>
                <a:gd name="T53" fmla="*/ 269 h 560"/>
                <a:gd name="T54" fmla="*/ 42 w 695"/>
                <a:gd name="T55" fmla="*/ 279 h 560"/>
                <a:gd name="T56" fmla="*/ 9 w 695"/>
                <a:gd name="T57" fmla="*/ 241 h 560"/>
                <a:gd name="T58" fmla="*/ 19 w 695"/>
                <a:gd name="T59" fmla="*/ 215 h 560"/>
                <a:gd name="T60" fmla="*/ 9 w 695"/>
                <a:gd name="T61" fmla="*/ 191 h 560"/>
                <a:gd name="T62" fmla="*/ 71 w 695"/>
                <a:gd name="T63" fmla="*/ 184 h 560"/>
                <a:gd name="T64" fmla="*/ 116 w 695"/>
                <a:gd name="T65" fmla="*/ 186 h 560"/>
                <a:gd name="T66" fmla="*/ 168 w 695"/>
                <a:gd name="T67" fmla="*/ 191 h 560"/>
                <a:gd name="T68" fmla="*/ 201 w 695"/>
                <a:gd name="T69" fmla="*/ 175 h 560"/>
                <a:gd name="T70" fmla="*/ 246 w 695"/>
                <a:gd name="T71" fmla="*/ 163 h 560"/>
                <a:gd name="T72" fmla="*/ 295 w 695"/>
                <a:gd name="T73" fmla="*/ 163 h 560"/>
                <a:gd name="T74" fmla="*/ 331 w 695"/>
                <a:gd name="T75" fmla="*/ 137 h 560"/>
                <a:gd name="T76" fmla="*/ 291 w 695"/>
                <a:gd name="T77" fmla="*/ 111 h 560"/>
                <a:gd name="T78" fmla="*/ 260 w 695"/>
                <a:gd name="T79" fmla="*/ 82 h 560"/>
                <a:gd name="T80" fmla="*/ 291 w 695"/>
                <a:gd name="T81" fmla="*/ 52 h 560"/>
                <a:gd name="T82" fmla="*/ 338 w 695"/>
                <a:gd name="T83" fmla="*/ 73 h 560"/>
                <a:gd name="T84" fmla="*/ 361 w 695"/>
                <a:gd name="T85" fmla="*/ 40 h 560"/>
                <a:gd name="T86" fmla="*/ 373 w 695"/>
                <a:gd name="T87" fmla="*/ 75 h 560"/>
                <a:gd name="T88" fmla="*/ 404 w 695"/>
                <a:gd name="T89" fmla="*/ 61 h 560"/>
                <a:gd name="T90" fmla="*/ 456 w 695"/>
                <a:gd name="T91" fmla="*/ 52 h 560"/>
                <a:gd name="T92" fmla="*/ 477 w 695"/>
                <a:gd name="T93" fmla="*/ 9 h 560"/>
                <a:gd name="T94" fmla="*/ 520 w 695"/>
                <a:gd name="T95" fmla="*/ 21 h 560"/>
                <a:gd name="T96" fmla="*/ 581 w 695"/>
                <a:gd name="T97" fmla="*/ 66 h 560"/>
                <a:gd name="T98" fmla="*/ 605 w 695"/>
                <a:gd name="T99" fmla="*/ 104 h 560"/>
                <a:gd name="T100" fmla="*/ 612 w 695"/>
                <a:gd name="T101" fmla="*/ 130 h 560"/>
                <a:gd name="T102" fmla="*/ 626 w 695"/>
                <a:gd name="T103" fmla="*/ 132 h 560"/>
                <a:gd name="T104" fmla="*/ 643 w 695"/>
                <a:gd name="T105" fmla="*/ 160 h 560"/>
                <a:gd name="T106" fmla="*/ 664 w 695"/>
                <a:gd name="T107" fmla="*/ 151 h 560"/>
                <a:gd name="T108" fmla="*/ 690 w 695"/>
                <a:gd name="T109" fmla="*/ 156 h 560"/>
                <a:gd name="T110" fmla="*/ 690 w 695"/>
                <a:gd name="T111" fmla="*/ 186 h 560"/>
                <a:gd name="T112" fmla="*/ 683 w 695"/>
                <a:gd name="T113" fmla="*/ 212 h 560"/>
                <a:gd name="T114" fmla="*/ 678 w 695"/>
                <a:gd name="T115" fmla="*/ 255 h 560"/>
                <a:gd name="T116" fmla="*/ 624 w 695"/>
                <a:gd name="T117" fmla="*/ 295 h 560"/>
                <a:gd name="T118" fmla="*/ 631 w 695"/>
                <a:gd name="T119" fmla="*/ 307 h 560"/>
                <a:gd name="T120" fmla="*/ 657 w 695"/>
                <a:gd name="T121" fmla="*/ 307 h 560"/>
                <a:gd name="T122" fmla="*/ 695 w 695"/>
                <a:gd name="T123" fmla="*/ 317 h 560"/>
                <a:gd name="T124" fmla="*/ 693 w 695"/>
                <a:gd name="T125" fmla="*/ 338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5" h="560">
                  <a:moveTo>
                    <a:pt x="695" y="343"/>
                  </a:moveTo>
                  <a:lnTo>
                    <a:pt x="695" y="343"/>
                  </a:lnTo>
                  <a:lnTo>
                    <a:pt x="695" y="343"/>
                  </a:lnTo>
                  <a:lnTo>
                    <a:pt x="695" y="343"/>
                  </a:lnTo>
                  <a:lnTo>
                    <a:pt x="695" y="345"/>
                  </a:lnTo>
                  <a:lnTo>
                    <a:pt x="695" y="345"/>
                  </a:lnTo>
                  <a:lnTo>
                    <a:pt x="693" y="345"/>
                  </a:lnTo>
                  <a:lnTo>
                    <a:pt x="688" y="347"/>
                  </a:lnTo>
                  <a:lnTo>
                    <a:pt x="678" y="354"/>
                  </a:lnTo>
                  <a:lnTo>
                    <a:pt x="678" y="354"/>
                  </a:lnTo>
                  <a:lnTo>
                    <a:pt x="676" y="354"/>
                  </a:lnTo>
                  <a:lnTo>
                    <a:pt x="676" y="354"/>
                  </a:lnTo>
                  <a:lnTo>
                    <a:pt x="674" y="354"/>
                  </a:lnTo>
                  <a:lnTo>
                    <a:pt x="671" y="354"/>
                  </a:lnTo>
                  <a:lnTo>
                    <a:pt x="669" y="354"/>
                  </a:lnTo>
                  <a:lnTo>
                    <a:pt x="669" y="354"/>
                  </a:lnTo>
                  <a:lnTo>
                    <a:pt x="667" y="354"/>
                  </a:lnTo>
                  <a:lnTo>
                    <a:pt x="667" y="354"/>
                  </a:lnTo>
                  <a:lnTo>
                    <a:pt x="667" y="357"/>
                  </a:lnTo>
                  <a:lnTo>
                    <a:pt x="664" y="357"/>
                  </a:lnTo>
                  <a:lnTo>
                    <a:pt x="664" y="359"/>
                  </a:lnTo>
                  <a:lnTo>
                    <a:pt x="667" y="359"/>
                  </a:lnTo>
                  <a:lnTo>
                    <a:pt x="667" y="361"/>
                  </a:lnTo>
                  <a:lnTo>
                    <a:pt x="667" y="361"/>
                  </a:lnTo>
                  <a:lnTo>
                    <a:pt x="669" y="361"/>
                  </a:lnTo>
                  <a:lnTo>
                    <a:pt x="669" y="361"/>
                  </a:lnTo>
                  <a:lnTo>
                    <a:pt x="671" y="364"/>
                  </a:lnTo>
                  <a:lnTo>
                    <a:pt x="674" y="364"/>
                  </a:lnTo>
                  <a:lnTo>
                    <a:pt x="674" y="364"/>
                  </a:lnTo>
                  <a:lnTo>
                    <a:pt x="676" y="366"/>
                  </a:lnTo>
                  <a:lnTo>
                    <a:pt x="676" y="366"/>
                  </a:lnTo>
                  <a:lnTo>
                    <a:pt x="678" y="373"/>
                  </a:lnTo>
                  <a:lnTo>
                    <a:pt x="678" y="376"/>
                  </a:lnTo>
                  <a:lnTo>
                    <a:pt x="678" y="376"/>
                  </a:lnTo>
                  <a:lnTo>
                    <a:pt x="678" y="378"/>
                  </a:lnTo>
                  <a:lnTo>
                    <a:pt x="678" y="380"/>
                  </a:lnTo>
                  <a:lnTo>
                    <a:pt x="678" y="380"/>
                  </a:lnTo>
                  <a:lnTo>
                    <a:pt x="676" y="385"/>
                  </a:lnTo>
                  <a:lnTo>
                    <a:pt x="674" y="385"/>
                  </a:lnTo>
                  <a:lnTo>
                    <a:pt x="671" y="387"/>
                  </a:lnTo>
                  <a:lnTo>
                    <a:pt x="669" y="392"/>
                  </a:lnTo>
                  <a:lnTo>
                    <a:pt x="667" y="392"/>
                  </a:lnTo>
                  <a:lnTo>
                    <a:pt x="667" y="392"/>
                  </a:lnTo>
                  <a:lnTo>
                    <a:pt x="667" y="395"/>
                  </a:lnTo>
                  <a:lnTo>
                    <a:pt x="662" y="402"/>
                  </a:lnTo>
                  <a:lnTo>
                    <a:pt x="662" y="404"/>
                  </a:lnTo>
                  <a:lnTo>
                    <a:pt x="662" y="404"/>
                  </a:lnTo>
                  <a:lnTo>
                    <a:pt x="662" y="404"/>
                  </a:lnTo>
                  <a:lnTo>
                    <a:pt x="662" y="409"/>
                  </a:lnTo>
                  <a:lnTo>
                    <a:pt x="662" y="409"/>
                  </a:lnTo>
                  <a:lnTo>
                    <a:pt x="664" y="411"/>
                  </a:lnTo>
                  <a:lnTo>
                    <a:pt x="664" y="411"/>
                  </a:lnTo>
                  <a:lnTo>
                    <a:pt x="667" y="413"/>
                  </a:lnTo>
                  <a:lnTo>
                    <a:pt x="667" y="413"/>
                  </a:lnTo>
                  <a:lnTo>
                    <a:pt x="674" y="416"/>
                  </a:lnTo>
                  <a:lnTo>
                    <a:pt x="676" y="416"/>
                  </a:lnTo>
                  <a:lnTo>
                    <a:pt x="676" y="416"/>
                  </a:lnTo>
                  <a:lnTo>
                    <a:pt x="676" y="418"/>
                  </a:lnTo>
                  <a:lnTo>
                    <a:pt x="674" y="418"/>
                  </a:lnTo>
                  <a:lnTo>
                    <a:pt x="674" y="421"/>
                  </a:lnTo>
                  <a:lnTo>
                    <a:pt x="671" y="421"/>
                  </a:lnTo>
                  <a:lnTo>
                    <a:pt x="671" y="421"/>
                  </a:lnTo>
                  <a:lnTo>
                    <a:pt x="671" y="421"/>
                  </a:lnTo>
                  <a:lnTo>
                    <a:pt x="674" y="423"/>
                  </a:lnTo>
                  <a:lnTo>
                    <a:pt x="674" y="423"/>
                  </a:lnTo>
                  <a:lnTo>
                    <a:pt x="674" y="425"/>
                  </a:lnTo>
                  <a:lnTo>
                    <a:pt x="674" y="425"/>
                  </a:lnTo>
                  <a:lnTo>
                    <a:pt x="676" y="428"/>
                  </a:lnTo>
                  <a:lnTo>
                    <a:pt x="676" y="428"/>
                  </a:lnTo>
                  <a:lnTo>
                    <a:pt x="676" y="430"/>
                  </a:lnTo>
                  <a:lnTo>
                    <a:pt x="676" y="432"/>
                  </a:lnTo>
                  <a:lnTo>
                    <a:pt x="676" y="432"/>
                  </a:lnTo>
                  <a:lnTo>
                    <a:pt x="676" y="435"/>
                  </a:lnTo>
                  <a:lnTo>
                    <a:pt x="676" y="437"/>
                  </a:lnTo>
                  <a:lnTo>
                    <a:pt x="676" y="440"/>
                  </a:lnTo>
                  <a:lnTo>
                    <a:pt x="678" y="447"/>
                  </a:lnTo>
                  <a:lnTo>
                    <a:pt x="671" y="451"/>
                  </a:lnTo>
                  <a:lnTo>
                    <a:pt x="669" y="451"/>
                  </a:lnTo>
                  <a:lnTo>
                    <a:pt x="669" y="454"/>
                  </a:lnTo>
                  <a:lnTo>
                    <a:pt x="669" y="456"/>
                  </a:lnTo>
                  <a:lnTo>
                    <a:pt x="671" y="456"/>
                  </a:lnTo>
                  <a:lnTo>
                    <a:pt x="671" y="458"/>
                  </a:lnTo>
                  <a:lnTo>
                    <a:pt x="671" y="461"/>
                  </a:lnTo>
                  <a:lnTo>
                    <a:pt x="669" y="463"/>
                  </a:lnTo>
                  <a:lnTo>
                    <a:pt x="664" y="466"/>
                  </a:lnTo>
                  <a:lnTo>
                    <a:pt x="664" y="468"/>
                  </a:lnTo>
                  <a:lnTo>
                    <a:pt x="662" y="473"/>
                  </a:lnTo>
                  <a:lnTo>
                    <a:pt x="659" y="475"/>
                  </a:lnTo>
                  <a:lnTo>
                    <a:pt x="657" y="477"/>
                  </a:lnTo>
                  <a:lnTo>
                    <a:pt x="657" y="482"/>
                  </a:lnTo>
                  <a:lnTo>
                    <a:pt x="655" y="482"/>
                  </a:lnTo>
                  <a:lnTo>
                    <a:pt x="655" y="482"/>
                  </a:lnTo>
                  <a:lnTo>
                    <a:pt x="652" y="482"/>
                  </a:lnTo>
                  <a:lnTo>
                    <a:pt x="652" y="482"/>
                  </a:lnTo>
                  <a:lnTo>
                    <a:pt x="650" y="482"/>
                  </a:lnTo>
                  <a:lnTo>
                    <a:pt x="648" y="480"/>
                  </a:lnTo>
                  <a:lnTo>
                    <a:pt x="648" y="480"/>
                  </a:lnTo>
                  <a:lnTo>
                    <a:pt x="643" y="473"/>
                  </a:lnTo>
                  <a:lnTo>
                    <a:pt x="643" y="473"/>
                  </a:lnTo>
                  <a:lnTo>
                    <a:pt x="643" y="470"/>
                  </a:lnTo>
                  <a:lnTo>
                    <a:pt x="641" y="470"/>
                  </a:lnTo>
                  <a:lnTo>
                    <a:pt x="641" y="470"/>
                  </a:lnTo>
                  <a:lnTo>
                    <a:pt x="641" y="473"/>
                  </a:lnTo>
                  <a:lnTo>
                    <a:pt x="641" y="475"/>
                  </a:lnTo>
                  <a:lnTo>
                    <a:pt x="641" y="475"/>
                  </a:lnTo>
                  <a:lnTo>
                    <a:pt x="641" y="477"/>
                  </a:lnTo>
                  <a:lnTo>
                    <a:pt x="638" y="477"/>
                  </a:lnTo>
                  <a:lnTo>
                    <a:pt x="638" y="477"/>
                  </a:lnTo>
                  <a:lnTo>
                    <a:pt x="636" y="477"/>
                  </a:lnTo>
                  <a:lnTo>
                    <a:pt x="636" y="477"/>
                  </a:lnTo>
                  <a:lnTo>
                    <a:pt x="633" y="475"/>
                  </a:lnTo>
                  <a:lnTo>
                    <a:pt x="633" y="473"/>
                  </a:lnTo>
                  <a:lnTo>
                    <a:pt x="633" y="470"/>
                  </a:lnTo>
                  <a:lnTo>
                    <a:pt x="633" y="470"/>
                  </a:lnTo>
                  <a:lnTo>
                    <a:pt x="631" y="470"/>
                  </a:lnTo>
                  <a:lnTo>
                    <a:pt x="622" y="470"/>
                  </a:lnTo>
                  <a:lnTo>
                    <a:pt x="619" y="470"/>
                  </a:lnTo>
                  <a:lnTo>
                    <a:pt x="615" y="473"/>
                  </a:lnTo>
                  <a:lnTo>
                    <a:pt x="612" y="473"/>
                  </a:lnTo>
                  <a:lnTo>
                    <a:pt x="605" y="480"/>
                  </a:lnTo>
                  <a:lnTo>
                    <a:pt x="605" y="480"/>
                  </a:lnTo>
                  <a:lnTo>
                    <a:pt x="603" y="480"/>
                  </a:lnTo>
                  <a:lnTo>
                    <a:pt x="603" y="482"/>
                  </a:lnTo>
                  <a:lnTo>
                    <a:pt x="603" y="482"/>
                  </a:lnTo>
                  <a:lnTo>
                    <a:pt x="603" y="482"/>
                  </a:lnTo>
                  <a:lnTo>
                    <a:pt x="603" y="484"/>
                  </a:lnTo>
                  <a:lnTo>
                    <a:pt x="603" y="484"/>
                  </a:lnTo>
                  <a:lnTo>
                    <a:pt x="605" y="487"/>
                  </a:lnTo>
                  <a:lnTo>
                    <a:pt x="605" y="487"/>
                  </a:lnTo>
                  <a:lnTo>
                    <a:pt x="605" y="487"/>
                  </a:lnTo>
                  <a:lnTo>
                    <a:pt x="607" y="487"/>
                  </a:lnTo>
                  <a:lnTo>
                    <a:pt x="615" y="482"/>
                  </a:lnTo>
                  <a:lnTo>
                    <a:pt x="617" y="482"/>
                  </a:lnTo>
                  <a:lnTo>
                    <a:pt x="624" y="480"/>
                  </a:lnTo>
                  <a:lnTo>
                    <a:pt x="624" y="480"/>
                  </a:lnTo>
                  <a:lnTo>
                    <a:pt x="626" y="480"/>
                  </a:lnTo>
                  <a:lnTo>
                    <a:pt x="626" y="480"/>
                  </a:lnTo>
                  <a:lnTo>
                    <a:pt x="626" y="482"/>
                  </a:lnTo>
                  <a:lnTo>
                    <a:pt x="624" y="484"/>
                  </a:lnTo>
                  <a:lnTo>
                    <a:pt x="624" y="489"/>
                  </a:lnTo>
                  <a:lnTo>
                    <a:pt x="622" y="494"/>
                  </a:lnTo>
                  <a:lnTo>
                    <a:pt x="622" y="496"/>
                  </a:lnTo>
                  <a:lnTo>
                    <a:pt x="622" y="496"/>
                  </a:lnTo>
                  <a:lnTo>
                    <a:pt x="624" y="501"/>
                  </a:lnTo>
                  <a:lnTo>
                    <a:pt x="624" y="501"/>
                  </a:lnTo>
                  <a:lnTo>
                    <a:pt x="624" y="503"/>
                  </a:lnTo>
                  <a:lnTo>
                    <a:pt x="622" y="503"/>
                  </a:lnTo>
                  <a:lnTo>
                    <a:pt x="619" y="506"/>
                  </a:lnTo>
                  <a:lnTo>
                    <a:pt x="619" y="506"/>
                  </a:lnTo>
                  <a:lnTo>
                    <a:pt x="617" y="506"/>
                  </a:lnTo>
                  <a:lnTo>
                    <a:pt x="617" y="506"/>
                  </a:lnTo>
                  <a:lnTo>
                    <a:pt x="612" y="501"/>
                  </a:lnTo>
                  <a:lnTo>
                    <a:pt x="610" y="501"/>
                  </a:lnTo>
                  <a:lnTo>
                    <a:pt x="610" y="499"/>
                  </a:lnTo>
                  <a:lnTo>
                    <a:pt x="600" y="501"/>
                  </a:lnTo>
                  <a:lnTo>
                    <a:pt x="593" y="501"/>
                  </a:lnTo>
                  <a:lnTo>
                    <a:pt x="591" y="501"/>
                  </a:lnTo>
                  <a:lnTo>
                    <a:pt x="591" y="501"/>
                  </a:lnTo>
                  <a:lnTo>
                    <a:pt x="591" y="501"/>
                  </a:lnTo>
                  <a:lnTo>
                    <a:pt x="591" y="501"/>
                  </a:lnTo>
                  <a:lnTo>
                    <a:pt x="591" y="499"/>
                  </a:lnTo>
                  <a:lnTo>
                    <a:pt x="591" y="499"/>
                  </a:lnTo>
                  <a:lnTo>
                    <a:pt x="591" y="496"/>
                  </a:lnTo>
                  <a:lnTo>
                    <a:pt x="591" y="494"/>
                  </a:lnTo>
                  <a:lnTo>
                    <a:pt x="591" y="492"/>
                  </a:lnTo>
                  <a:lnTo>
                    <a:pt x="591" y="492"/>
                  </a:lnTo>
                  <a:lnTo>
                    <a:pt x="591" y="489"/>
                  </a:lnTo>
                  <a:lnTo>
                    <a:pt x="589" y="489"/>
                  </a:lnTo>
                  <a:lnTo>
                    <a:pt x="586" y="489"/>
                  </a:lnTo>
                  <a:lnTo>
                    <a:pt x="581" y="489"/>
                  </a:lnTo>
                  <a:lnTo>
                    <a:pt x="579" y="492"/>
                  </a:lnTo>
                  <a:lnTo>
                    <a:pt x="577" y="492"/>
                  </a:lnTo>
                  <a:lnTo>
                    <a:pt x="577" y="494"/>
                  </a:lnTo>
                  <a:lnTo>
                    <a:pt x="574" y="494"/>
                  </a:lnTo>
                  <a:lnTo>
                    <a:pt x="574" y="496"/>
                  </a:lnTo>
                  <a:lnTo>
                    <a:pt x="574" y="499"/>
                  </a:lnTo>
                  <a:lnTo>
                    <a:pt x="577" y="499"/>
                  </a:lnTo>
                  <a:lnTo>
                    <a:pt x="577" y="501"/>
                  </a:lnTo>
                  <a:lnTo>
                    <a:pt x="577" y="501"/>
                  </a:lnTo>
                  <a:lnTo>
                    <a:pt x="577" y="501"/>
                  </a:lnTo>
                  <a:lnTo>
                    <a:pt x="572" y="501"/>
                  </a:lnTo>
                  <a:lnTo>
                    <a:pt x="570" y="503"/>
                  </a:lnTo>
                  <a:lnTo>
                    <a:pt x="567" y="503"/>
                  </a:lnTo>
                  <a:lnTo>
                    <a:pt x="567" y="503"/>
                  </a:lnTo>
                  <a:lnTo>
                    <a:pt x="565" y="506"/>
                  </a:lnTo>
                  <a:lnTo>
                    <a:pt x="565" y="506"/>
                  </a:lnTo>
                  <a:lnTo>
                    <a:pt x="565" y="508"/>
                  </a:lnTo>
                  <a:lnTo>
                    <a:pt x="565" y="510"/>
                  </a:lnTo>
                  <a:lnTo>
                    <a:pt x="565" y="510"/>
                  </a:lnTo>
                  <a:lnTo>
                    <a:pt x="565" y="510"/>
                  </a:lnTo>
                  <a:lnTo>
                    <a:pt x="567" y="515"/>
                  </a:lnTo>
                  <a:lnTo>
                    <a:pt x="567" y="515"/>
                  </a:lnTo>
                  <a:lnTo>
                    <a:pt x="567" y="515"/>
                  </a:lnTo>
                  <a:lnTo>
                    <a:pt x="570" y="518"/>
                  </a:lnTo>
                  <a:lnTo>
                    <a:pt x="570" y="518"/>
                  </a:lnTo>
                  <a:lnTo>
                    <a:pt x="567" y="520"/>
                  </a:lnTo>
                  <a:lnTo>
                    <a:pt x="567" y="525"/>
                  </a:lnTo>
                  <a:lnTo>
                    <a:pt x="565" y="522"/>
                  </a:lnTo>
                  <a:lnTo>
                    <a:pt x="560" y="515"/>
                  </a:lnTo>
                  <a:lnTo>
                    <a:pt x="560" y="513"/>
                  </a:lnTo>
                  <a:lnTo>
                    <a:pt x="558" y="510"/>
                  </a:lnTo>
                  <a:lnTo>
                    <a:pt x="558" y="506"/>
                  </a:lnTo>
                  <a:lnTo>
                    <a:pt x="555" y="506"/>
                  </a:lnTo>
                  <a:lnTo>
                    <a:pt x="551" y="501"/>
                  </a:lnTo>
                  <a:lnTo>
                    <a:pt x="551" y="499"/>
                  </a:lnTo>
                  <a:lnTo>
                    <a:pt x="548" y="499"/>
                  </a:lnTo>
                  <a:lnTo>
                    <a:pt x="548" y="499"/>
                  </a:lnTo>
                  <a:lnTo>
                    <a:pt x="548" y="496"/>
                  </a:lnTo>
                  <a:lnTo>
                    <a:pt x="548" y="496"/>
                  </a:lnTo>
                  <a:lnTo>
                    <a:pt x="546" y="496"/>
                  </a:lnTo>
                  <a:lnTo>
                    <a:pt x="544" y="494"/>
                  </a:lnTo>
                  <a:lnTo>
                    <a:pt x="541" y="494"/>
                  </a:lnTo>
                  <a:lnTo>
                    <a:pt x="539" y="494"/>
                  </a:lnTo>
                  <a:lnTo>
                    <a:pt x="539" y="494"/>
                  </a:lnTo>
                  <a:lnTo>
                    <a:pt x="536" y="492"/>
                  </a:lnTo>
                  <a:lnTo>
                    <a:pt x="536" y="492"/>
                  </a:lnTo>
                  <a:lnTo>
                    <a:pt x="534" y="492"/>
                  </a:lnTo>
                  <a:lnTo>
                    <a:pt x="532" y="492"/>
                  </a:lnTo>
                  <a:lnTo>
                    <a:pt x="532" y="494"/>
                  </a:lnTo>
                  <a:lnTo>
                    <a:pt x="532" y="494"/>
                  </a:lnTo>
                  <a:lnTo>
                    <a:pt x="532" y="494"/>
                  </a:lnTo>
                  <a:lnTo>
                    <a:pt x="532" y="494"/>
                  </a:lnTo>
                  <a:lnTo>
                    <a:pt x="529" y="494"/>
                  </a:lnTo>
                  <a:lnTo>
                    <a:pt x="529" y="496"/>
                  </a:lnTo>
                  <a:lnTo>
                    <a:pt x="525" y="496"/>
                  </a:lnTo>
                  <a:lnTo>
                    <a:pt x="525" y="496"/>
                  </a:lnTo>
                  <a:lnTo>
                    <a:pt x="525" y="496"/>
                  </a:lnTo>
                  <a:lnTo>
                    <a:pt x="522" y="499"/>
                  </a:lnTo>
                  <a:lnTo>
                    <a:pt x="520" y="501"/>
                  </a:lnTo>
                  <a:lnTo>
                    <a:pt x="520" y="503"/>
                  </a:lnTo>
                  <a:lnTo>
                    <a:pt x="518" y="503"/>
                  </a:lnTo>
                  <a:lnTo>
                    <a:pt x="518" y="503"/>
                  </a:lnTo>
                  <a:lnTo>
                    <a:pt x="513" y="506"/>
                  </a:lnTo>
                  <a:lnTo>
                    <a:pt x="513" y="506"/>
                  </a:lnTo>
                  <a:lnTo>
                    <a:pt x="513" y="506"/>
                  </a:lnTo>
                  <a:lnTo>
                    <a:pt x="513" y="508"/>
                  </a:lnTo>
                  <a:lnTo>
                    <a:pt x="513" y="508"/>
                  </a:lnTo>
                  <a:lnTo>
                    <a:pt x="510" y="508"/>
                  </a:lnTo>
                  <a:lnTo>
                    <a:pt x="510" y="513"/>
                  </a:lnTo>
                  <a:lnTo>
                    <a:pt x="510" y="522"/>
                  </a:lnTo>
                  <a:lnTo>
                    <a:pt x="510" y="522"/>
                  </a:lnTo>
                  <a:lnTo>
                    <a:pt x="510" y="525"/>
                  </a:lnTo>
                  <a:lnTo>
                    <a:pt x="508" y="525"/>
                  </a:lnTo>
                  <a:lnTo>
                    <a:pt x="508" y="525"/>
                  </a:lnTo>
                  <a:lnTo>
                    <a:pt x="506" y="527"/>
                  </a:lnTo>
                  <a:lnTo>
                    <a:pt x="506" y="527"/>
                  </a:lnTo>
                  <a:lnTo>
                    <a:pt x="501" y="527"/>
                  </a:lnTo>
                  <a:lnTo>
                    <a:pt x="501" y="527"/>
                  </a:lnTo>
                  <a:lnTo>
                    <a:pt x="489" y="527"/>
                  </a:lnTo>
                  <a:lnTo>
                    <a:pt x="487" y="527"/>
                  </a:lnTo>
                  <a:lnTo>
                    <a:pt x="487" y="527"/>
                  </a:lnTo>
                  <a:lnTo>
                    <a:pt x="484" y="527"/>
                  </a:lnTo>
                  <a:lnTo>
                    <a:pt x="480" y="532"/>
                  </a:lnTo>
                  <a:lnTo>
                    <a:pt x="480" y="532"/>
                  </a:lnTo>
                  <a:lnTo>
                    <a:pt x="477" y="532"/>
                  </a:lnTo>
                  <a:lnTo>
                    <a:pt x="477" y="532"/>
                  </a:lnTo>
                  <a:lnTo>
                    <a:pt x="470" y="532"/>
                  </a:lnTo>
                  <a:lnTo>
                    <a:pt x="468" y="532"/>
                  </a:lnTo>
                  <a:lnTo>
                    <a:pt x="466" y="529"/>
                  </a:lnTo>
                  <a:lnTo>
                    <a:pt x="466" y="529"/>
                  </a:lnTo>
                  <a:lnTo>
                    <a:pt x="466" y="529"/>
                  </a:lnTo>
                  <a:lnTo>
                    <a:pt x="466" y="525"/>
                  </a:lnTo>
                  <a:lnTo>
                    <a:pt x="466" y="525"/>
                  </a:lnTo>
                  <a:lnTo>
                    <a:pt x="466" y="525"/>
                  </a:lnTo>
                  <a:lnTo>
                    <a:pt x="466" y="522"/>
                  </a:lnTo>
                  <a:lnTo>
                    <a:pt x="463" y="522"/>
                  </a:lnTo>
                  <a:lnTo>
                    <a:pt x="463" y="520"/>
                  </a:lnTo>
                  <a:lnTo>
                    <a:pt x="463" y="520"/>
                  </a:lnTo>
                  <a:lnTo>
                    <a:pt x="463" y="520"/>
                  </a:lnTo>
                  <a:lnTo>
                    <a:pt x="461" y="520"/>
                  </a:lnTo>
                  <a:lnTo>
                    <a:pt x="461" y="520"/>
                  </a:lnTo>
                  <a:lnTo>
                    <a:pt x="458" y="520"/>
                  </a:lnTo>
                  <a:lnTo>
                    <a:pt x="458" y="522"/>
                  </a:lnTo>
                  <a:lnTo>
                    <a:pt x="458" y="522"/>
                  </a:lnTo>
                  <a:lnTo>
                    <a:pt x="458" y="522"/>
                  </a:lnTo>
                  <a:lnTo>
                    <a:pt x="456" y="522"/>
                  </a:lnTo>
                  <a:lnTo>
                    <a:pt x="456" y="522"/>
                  </a:lnTo>
                  <a:lnTo>
                    <a:pt x="456" y="522"/>
                  </a:lnTo>
                  <a:lnTo>
                    <a:pt x="454" y="520"/>
                  </a:lnTo>
                  <a:lnTo>
                    <a:pt x="454" y="520"/>
                  </a:lnTo>
                  <a:lnTo>
                    <a:pt x="456" y="520"/>
                  </a:lnTo>
                  <a:lnTo>
                    <a:pt x="456" y="518"/>
                  </a:lnTo>
                  <a:lnTo>
                    <a:pt x="456" y="518"/>
                  </a:lnTo>
                  <a:lnTo>
                    <a:pt x="454" y="515"/>
                  </a:lnTo>
                  <a:lnTo>
                    <a:pt x="454" y="515"/>
                  </a:lnTo>
                  <a:lnTo>
                    <a:pt x="451" y="515"/>
                  </a:lnTo>
                  <a:lnTo>
                    <a:pt x="451" y="515"/>
                  </a:lnTo>
                  <a:lnTo>
                    <a:pt x="451" y="513"/>
                  </a:lnTo>
                  <a:lnTo>
                    <a:pt x="451" y="513"/>
                  </a:lnTo>
                  <a:lnTo>
                    <a:pt x="451" y="513"/>
                  </a:lnTo>
                  <a:lnTo>
                    <a:pt x="451" y="510"/>
                  </a:lnTo>
                  <a:lnTo>
                    <a:pt x="454" y="510"/>
                  </a:lnTo>
                  <a:lnTo>
                    <a:pt x="454" y="508"/>
                  </a:lnTo>
                  <a:lnTo>
                    <a:pt x="454" y="508"/>
                  </a:lnTo>
                  <a:lnTo>
                    <a:pt x="451" y="508"/>
                  </a:lnTo>
                  <a:lnTo>
                    <a:pt x="451" y="508"/>
                  </a:lnTo>
                  <a:lnTo>
                    <a:pt x="451" y="508"/>
                  </a:lnTo>
                  <a:lnTo>
                    <a:pt x="451" y="508"/>
                  </a:lnTo>
                  <a:lnTo>
                    <a:pt x="449" y="508"/>
                  </a:lnTo>
                  <a:lnTo>
                    <a:pt x="449" y="508"/>
                  </a:lnTo>
                  <a:lnTo>
                    <a:pt x="449" y="510"/>
                  </a:lnTo>
                  <a:lnTo>
                    <a:pt x="449" y="513"/>
                  </a:lnTo>
                  <a:lnTo>
                    <a:pt x="447" y="513"/>
                  </a:lnTo>
                  <a:lnTo>
                    <a:pt x="447" y="513"/>
                  </a:lnTo>
                  <a:lnTo>
                    <a:pt x="444" y="513"/>
                  </a:lnTo>
                  <a:lnTo>
                    <a:pt x="444" y="513"/>
                  </a:lnTo>
                  <a:lnTo>
                    <a:pt x="442" y="513"/>
                  </a:lnTo>
                  <a:lnTo>
                    <a:pt x="442" y="513"/>
                  </a:lnTo>
                  <a:lnTo>
                    <a:pt x="440" y="513"/>
                  </a:lnTo>
                  <a:lnTo>
                    <a:pt x="440" y="515"/>
                  </a:lnTo>
                  <a:lnTo>
                    <a:pt x="437" y="518"/>
                  </a:lnTo>
                  <a:lnTo>
                    <a:pt x="435" y="518"/>
                  </a:lnTo>
                  <a:lnTo>
                    <a:pt x="435" y="518"/>
                  </a:lnTo>
                  <a:lnTo>
                    <a:pt x="435" y="518"/>
                  </a:lnTo>
                  <a:lnTo>
                    <a:pt x="432" y="518"/>
                  </a:lnTo>
                  <a:lnTo>
                    <a:pt x="432" y="518"/>
                  </a:lnTo>
                  <a:lnTo>
                    <a:pt x="430" y="515"/>
                  </a:lnTo>
                  <a:lnTo>
                    <a:pt x="430" y="515"/>
                  </a:lnTo>
                  <a:lnTo>
                    <a:pt x="430" y="515"/>
                  </a:lnTo>
                  <a:lnTo>
                    <a:pt x="430" y="515"/>
                  </a:lnTo>
                  <a:lnTo>
                    <a:pt x="430" y="513"/>
                  </a:lnTo>
                  <a:lnTo>
                    <a:pt x="430" y="513"/>
                  </a:lnTo>
                  <a:lnTo>
                    <a:pt x="430" y="513"/>
                  </a:lnTo>
                  <a:lnTo>
                    <a:pt x="430" y="513"/>
                  </a:lnTo>
                  <a:lnTo>
                    <a:pt x="432" y="510"/>
                  </a:lnTo>
                  <a:lnTo>
                    <a:pt x="432" y="510"/>
                  </a:lnTo>
                  <a:lnTo>
                    <a:pt x="432" y="510"/>
                  </a:lnTo>
                  <a:lnTo>
                    <a:pt x="432" y="508"/>
                  </a:lnTo>
                  <a:lnTo>
                    <a:pt x="432" y="508"/>
                  </a:lnTo>
                  <a:lnTo>
                    <a:pt x="432" y="508"/>
                  </a:lnTo>
                  <a:lnTo>
                    <a:pt x="430" y="508"/>
                  </a:lnTo>
                  <a:lnTo>
                    <a:pt x="428" y="506"/>
                  </a:lnTo>
                  <a:lnTo>
                    <a:pt x="428" y="506"/>
                  </a:lnTo>
                  <a:lnTo>
                    <a:pt x="425" y="506"/>
                  </a:lnTo>
                  <a:lnTo>
                    <a:pt x="425" y="503"/>
                  </a:lnTo>
                  <a:lnTo>
                    <a:pt x="425" y="503"/>
                  </a:lnTo>
                  <a:lnTo>
                    <a:pt x="425" y="501"/>
                  </a:lnTo>
                  <a:lnTo>
                    <a:pt x="425" y="501"/>
                  </a:lnTo>
                  <a:lnTo>
                    <a:pt x="425" y="499"/>
                  </a:lnTo>
                  <a:lnTo>
                    <a:pt x="425" y="496"/>
                  </a:lnTo>
                  <a:lnTo>
                    <a:pt x="425" y="496"/>
                  </a:lnTo>
                  <a:lnTo>
                    <a:pt x="425" y="494"/>
                  </a:lnTo>
                  <a:lnTo>
                    <a:pt x="423" y="494"/>
                  </a:lnTo>
                  <a:lnTo>
                    <a:pt x="423" y="494"/>
                  </a:lnTo>
                  <a:lnTo>
                    <a:pt x="423" y="494"/>
                  </a:lnTo>
                  <a:lnTo>
                    <a:pt x="423" y="492"/>
                  </a:lnTo>
                  <a:lnTo>
                    <a:pt x="421" y="492"/>
                  </a:lnTo>
                  <a:lnTo>
                    <a:pt x="421" y="492"/>
                  </a:lnTo>
                  <a:lnTo>
                    <a:pt x="416" y="489"/>
                  </a:lnTo>
                  <a:lnTo>
                    <a:pt x="416" y="489"/>
                  </a:lnTo>
                  <a:lnTo>
                    <a:pt x="416" y="489"/>
                  </a:lnTo>
                  <a:lnTo>
                    <a:pt x="416" y="489"/>
                  </a:lnTo>
                  <a:lnTo>
                    <a:pt x="414" y="487"/>
                  </a:lnTo>
                  <a:lnTo>
                    <a:pt x="414" y="487"/>
                  </a:lnTo>
                  <a:lnTo>
                    <a:pt x="414" y="487"/>
                  </a:lnTo>
                  <a:lnTo>
                    <a:pt x="414" y="484"/>
                  </a:lnTo>
                  <a:lnTo>
                    <a:pt x="414" y="484"/>
                  </a:lnTo>
                  <a:lnTo>
                    <a:pt x="416" y="484"/>
                  </a:lnTo>
                  <a:lnTo>
                    <a:pt x="416" y="482"/>
                  </a:lnTo>
                  <a:lnTo>
                    <a:pt x="416" y="482"/>
                  </a:lnTo>
                  <a:lnTo>
                    <a:pt x="416" y="482"/>
                  </a:lnTo>
                  <a:lnTo>
                    <a:pt x="416" y="480"/>
                  </a:lnTo>
                  <a:lnTo>
                    <a:pt x="414" y="477"/>
                  </a:lnTo>
                  <a:lnTo>
                    <a:pt x="411" y="470"/>
                  </a:lnTo>
                  <a:lnTo>
                    <a:pt x="409" y="468"/>
                  </a:lnTo>
                  <a:lnTo>
                    <a:pt x="406" y="468"/>
                  </a:lnTo>
                  <a:lnTo>
                    <a:pt x="404" y="468"/>
                  </a:lnTo>
                  <a:lnTo>
                    <a:pt x="404" y="470"/>
                  </a:lnTo>
                  <a:lnTo>
                    <a:pt x="402" y="470"/>
                  </a:lnTo>
                  <a:lnTo>
                    <a:pt x="397" y="470"/>
                  </a:lnTo>
                  <a:lnTo>
                    <a:pt x="392" y="470"/>
                  </a:lnTo>
                  <a:lnTo>
                    <a:pt x="390" y="470"/>
                  </a:lnTo>
                  <a:lnTo>
                    <a:pt x="388" y="470"/>
                  </a:lnTo>
                  <a:lnTo>
                    <a:pt x="385" y="470"/>
                  </a:lnTo>
                  <a:lnTo>
                    <a:pt x="385" y="470"/>
                  </a:lnTo>
                  <a:lnTo>
                    <a:pt x="383" y="470"/>
                  </a:lnTo>
                  <a:lnTo>
                    <a:pt x="383" y="470"/>
                  </a:lnTo>
                  <a:lnTo>
                    <a:pt x="380" y="473"/>
                  </a:lnTo>
                  <a:lnTo>
                    <a:pt x="380" y="473"/>
                  </a:lnTo>
                  <a:lnTo>
                    <a:pt x="378" y="473"/>
                  </a:lnTo>
                  <a:lnTo>
                    <a:pt x="378" y="475"/>
                  </a:lnTo>
                  <a:lnTo>
                    <a:pt x="378" y="475"/>
                  </a:lnTo>
                  <a:lnTo>
                    <a:pt x="378" y="477"/>
                  </a:lnTo>
                  <a:lnTo>
                    <a:pt x="378" y="477"/>
                  </a:lnTo>
                  <a:lnTo>
                    <a:pt x="376" y="477"/>
                  </a:lnTo>
                  <a:lnTo>
                    <a:pt x="376" y="477"/>
                  </a:lnTo>
                  <a:lnTo>
                    <a:pt x="373" y="477"/>
                  </a:lnTo>
                  <a:lnTo>
                    <a:pt x="373" y="477"/>
                  </a:lnTo>
                  <a:lnTo>
                    <a:pt x="373" y="480"/>
                  </a:lnTo>
                  <a:lnTo>
                    <a:pt x="373" y="480"/>
                  </a:lnTo>
                  <a:lnTo>
                    <a:pt x="373" y="482"/>
                  </a:lnTo>
                  <a:lnTo>
                    <a:pt x="373" y="484"/>
                  </a:lnTo>
                  <a:lnTo>
                    <a:pt x="376" y="487"/>
                  </a:lnTo>
                  <a:lnTo>
                    <a:pt x="378" y="489"/>
                  </a:lnTo>
                  <a:lnTo>
                    <a:pt x="378" y="489"/>
                  </a:lnTo>
                  <a:lnTo>
                    <a:pt x="378" y="489"/>
                  </a:lnTo>
                  <a:lnTo>
                    <a:pt x="378" y="492"/>
                  </a:lnTo>
                  <a:lnTo>
                    <a:pt x="378" y="492"/>
                  </a:lnTo>
                  <a:lnTo>
                    <a:pt x="376" y="496"/>
                  </a:lnTo>
                  <a:lnTo>
                    <a:pt x="376" y="499"/>
                  </a:lnTo>
                  <a:lnTo>
                    <a:pt x="376" y="499"/>
                  </a:lnTo>
                  <a:lnTo>
                    <a:pt x="376" y="499"/>
                  </a:lnTo>
                  <a:lnTo>
                    <a:pt x="373" y="503"/>
                  </a:lnTo>
                  <a:lnTo>
                    <a:pt x="373" y="503"/>
                  </a:lnTo>
                  <a:lnTo>
                    <a:pt x="373" y="503"/>
                  </a:lnTo>
                  <a:lnTo>
                    <a:pt x="373" y="503"/>
                  </a:lnTo>
                  <a:lnTo>
                    <a:pt x="371" y="503"/>
                  </a:lnTo>
                  <a:lnTo>
                    <a:pt x="371" y="503"/>
                  </a:lnTo>
                  <a:lnTo>
                    <a:pt x="371" y="503"/>
                  </a:lnTo>
                  <a:lnTo>
                    <a:pt x="371" y="503"/>
                  </a:lnTo>
                  <a:lnTo>
                    <a:pt x="369" y="501"/>
                  </a:lnTo>
                  <a:lnTo>
                    <a:pt x="366" y="501"/>
                  </a:lnTo>
                  <a:lnTo>
                    <a:pt x="364" y="501"/>
                  </a:lnTo>
                  <a:lnTo>
                    <a:pt x="364" y="503"/>
                  </a:lnTo>
                  <a:lnTo>
                    <a:pt x="361" y="506"/>
                  </a:lnTo>
                  <a:lnTo>
                    <a:pt x="361" y="506"/>
                  </a:lnTo>
                  <a:lnTo>
                    <a:pt x="361" y="508"/>
                  </a:lnTo>
                  <a:lnTo>
                    <a:pt x="359" y="508"/>
                  </a:lnTo>
                  <a:lnTo>
                    <a:pt x="347" y="508"/>
                  </a:lnTo>
                  <a:lnTo>
                    <a:pt x="338" y="506"/>
                  </a:lnTo>
                  <a:lnTo>
                    <a:pt x="333" y="506"/>
                  </a:lnTo>
                  <a:lnTo>
                    <a:pt x="331" y="508"/>
                  </a:lnTo>
                  <a:lnTo>
                    <a:pt x="326" y="510"/>
                  </a:lnTo>
                  <a:lnTo>
                    <a:pt x="324" y="513"/>
                  </a:lnTo>
                  <a:lnTo>
                    <a:pt x="314" y="515"/>
                  </a:lnTo>
                  <a:lnTo>
                    <a:pt x="312" y="515"/>
                  </a:lnTo>
                  <a:lnTo>
                    <a:pt x="307" y="520"/>
                  </a:lnTo>
                  <a:lnTo>
                    <a:pt x="298" y="520"/>
                  </a:lnTo>
                  <a:lnTo>
                    <a:pt x="295" y="522"/>
                  </a:lnTo>
                  <a:lnTo>
                    <a:pt x="288" y="522"/>
                  </a:lnTo>
                  <a:lnTo>
                    <a:pt x="279" y="522"/>
                  </a:lnTo>
                  <a:lnTo>
                    <a:pt x="276" y="522"/>
                  </a:lnTo>
                  <a:lnTo>
                    <a:pt x="276" y="522"/>
                  </a:lnTo>
                  <a:lnTo>
                    <a:pt x="274" y="522"/>
                  </a:lnTo>
                  <a:lnTo>
                    <a:pt x="274" y="525"/>
                  </a:lnTo>
                  <a:lnTo>
                    <a:pt x="274" y="525"/>
                  </a:lnTo>
                  <a:lnTo>
                    <a:pt x="272" y="522"/>
                  </a:lnTo>
                  <a:lnTo>
                    <a:pt x="272" y="522"/>
                  </a:lnTo>
                  <a:lnTo>
                    <a:pt x="269" y="522"/>
                  </a:lnTo>
                  <a:lnTo>
                    <a:pt x="272" y="529"/>
                  </a:lnTo>
                  <a:lnTo>
                    <a:pt x="274" y="534"/>
                  </a:lnTo>
                  <a:lnTo>
                    <a:pt x="272" y="541"/>
                  </a:lnTo>
                  <a:lnTo>
                    <a:pt x="269" y="546"/>
                  </a:lnTo>
                  <a:lnTo>
                    <a:pt x="267" y="548"/>
                  </a:lnTo>
                  <a:lnTo>
                    <a:pt x="257" y="553"/>
                  </a:lnTo>
                  <a:lnTo>
                    <a:pt x="255" y="555"/>
                  </a:lnTo>
                  <a:lnTo>
                    <a:pt x="250" y="558"/>
                  </a:lnTo>
                  <a:lnTo>
                    <a:pt x="248" y="560"/>
                  </a:lnTo>
                  <a:lnTo>
                    <a:pt x="246" y="558"/>
                  </a:lnTo>
                  <a:lnTo>
                    <a:pt x="239" y="548"/>
                  </a:lnTo>
                  <a:lnTo>
                    <a:pt x="239" y="546"/>
                  </a:lnTo>
                  <a:lnTo>
                    <a:pt x="236" y="546"/>
                  </a:lnTo>
                  <a:lnTo>
                    <a:pt x="231" y="546"/>
                  </a:lnTo>
                  <a:lnTo>
                    <a:pt x="229" y="546"/>
                  </a:lnTo>
                  <a:lnTo>
                    <a:pt x="227" y="548"/>
                  </a:lnTo>
                  <a:lnTo>
                    <a:pt x="224" y="548"/>
                  </a:lnTo>
                  <a:lnTo>
                    <a:pt x="222" y="546"/>
                  </a:lnTo>
                  <a:lnTo>
                    <a:pt x="220" y="541"/>
                  </a:lnTo>
                  <a:lnTo>
                    <a:pt x="215" y="539"/>
                  </a:lnTo>
                  <a:lnTo>
                    <a:pt x="210" y="534"/>
                  </a:lnTo>
                  <a:lnTo>
                    <a:pt x="208" y="534"/>
                  </a:lnTo>
                  <a:lnTo>
                    <a:pt x="205" y="534"/>
                  </a:lnTo>
                  <a:lnTo>
                    <a:pt x="201" y="532"/>
                  </a:lnTo>
                  <a:lnTo>
                    <a:pt x="201" y="529"/>
                  </a:lnTo>
                  <a:lnTo>
                    <a:pt x="198" y="529"/>
                  </a:lnTo>
                  <a:lnTo>
                    <a:pt x="194" y="529"/>
                  </a:lnTo>
                  <a:lnTo>
                    <a:pt x="189" y="527"/>
                  </a:lnTo>
                  <a:lnTo>
                    <a:pt x="187" y="525"/>
                  </a:lnTo>
                  <a:lnTo>
                    <a:pt x="184" y="520"/>
                  </a:lnTo>
                  <a:lnTo>
                    <a:pt x="184" y="513"/>
                  </a:lnTo>
                  <a:lnTo>
                    <a:pt x="182" y="510"/>
                  </a:lnTo>
                  <a:lnTo>
                    <a:pt x="179" y="510"/>
                  </a:lnTo>
                  <a:lnTo>
                    <a:pt x="179" y="508"/>
                  </a:lnTo>
                  <a:lnTo>
                    <a:pt x="177" y="506"/>
                  </a:lnTo>
                  <a:lnTo>
                    <a:pt x="175" y="506"/>
                  </a:lnTo>
                  <a:lnTo>
                    <a:pt x="170" y="508"/>
                  </a:lnTo>
                  <a:lnTo>
                    <a:pt x="168" y="508"/>
                  </a:lnTo>
                  <a:lnTo>
                    <a:pt x="165" y="508"/>
                  </a:lnTo>
                  <a:lnTo>
                    <a:pt x="163" y="506"/>
                  </a:lnTo>
                  <a:lnTo>
                    <a:pt x="161" y="501"/>
                  </a:lnTo>
                  <a:lnTo>
                    <a:pt x="158" y="499"/>
                  </a:lnTo>
                  <a:lnTo>
                    <a:pt x="156" y="496"/>
                  </a:lnTo>
                  <a:lnTo>
                    <a:pt x="153" y="496"/>
                  </a:lnTo>
                  <a:lnTo>
                    <a:pt x="153" y="496"/>
                  </a:lnTo>
                  <a:lnTo>
                    <a:pt x="151" y="499"/>
                  </a:lnTo>
                  <a:lnTo>
                    <a:pt x="149" y="499"/>
                  </a:lnTo>
                  <a:lnTo>
                    <a:pt x="149" y="499"/>
                  </a:lnTo>
                  <a:lnTo>
                    <a:pt x="146" y="501"/>
                  </a:lnTo>
                  <a:lnTo>
                    <a:pt x="144" y="501"/>
                  </a:lnTo>
                  <a:lnTo>
                    <a:pt x="144" y="501"/>
                  </a:lnTo>
                  <a:lnTo>
                    <a:pt x="139" y="506"/>
                  </a:lnTo>
                  <a:lnTo>
                    <a:pt x="137" y="508"/>
                  </a:lnTo>
                  <a:lnTo>
                    <a:pt x="134" y="508"/>
                  </a:lnTo>
                  <a:lnTo>
                    <a:pt x="134" y="508"/>
                  </a:lnTo>
                  <a:lnTo>
                    <a:pt x="134" y="513"/>
                  </a:lnTo>
                  <a:lnTo>
                    <a:pt x="132" y="513"/>
                  </a:lnTo>
                  <a:lnTo>
                    <a:pt x="132" y="518"/>
                  </a:lnTo>
                  <a:lnTo>
                    <a:pt x="132" y="518"/>
                  </a:lnTo>
                  <a:lnTo>
                    <a:pt x="130" y="518"/>
                  </a:lnTo>
                  <a:lnTo>
                    <a:pt x="130" y="518"/>
                  </a:lnTo>
                  <a:lnTo>
                    <a:pt x="130" y="520"/>
                  </a:lnTo>
                  <a:lnTo>
                    <a:pt x="125" y="520"/>
                  </a:lnTo>
                  <a:lnTo>
                    <a:pt x="120" y="520"/>
                  </a:lnTo>
                  <a:lnTo>
                    <a:pt x="116" y="520"/>
                  </a:lnTo>
                  <a:lnTo>
                    <a:pt x="113" y="520"/>
                  </a:lnTo>
                  <a:lnTo>
                    <a:pt x="111" y="527"/>
                  </a:lnTo>
                  <a:lnTo>
                    <a:pt x="108" y="527"/>
                  </a:lnTo>
                  <a:lnTo>
                    <a:pt x="106" y="527"/>
                  </a:lnTo>
                  <a:lnTo>
                    <a:pt x="104" y="527"/>
                  </a:lnTo>
                  <a:lnTo>
                    <a:pt x="101" y="527"/>
                  </a:lnTo>
                  <a:lnTo>
                    <a:pt x="99" y="529"/>
                  </a:lnTo>
                  <a:lnTo>
                    <a:pt x="97" y="532"/>
                  </a:lnTo>
                  <a:lnTo>
                    <a:pt x="94" y="534"/>
                  </a:lnTo>
                  <a:lnTo>
                    <a:pt x="92" y="532"/>
                  </a:lnTo>
                  <a:lnTo>
                    <a:pt x="90" y="529"/>
                  </a:lnTo>
                  <a:lnTo>
                    <a:pt x="90" y="527"/>
                  </a:lnTo>
                  <a:lnTo>
                    <a:pt x="87" y="527"/>
                  </a:lnTo>
                  <a:lnTo>
                    <a:pt x="85" y="527"/>
                  </a:lnTo>
                  <a:lnTo>
                    <a:pt x="85" y="525"/>
                  </a:lnTo>
                  <a:lnTo>
                    <a:pt x="82" y="525"/>
                  </a:lnTo>
                  <a:lnTo>
                    <a:pt x="78" y="518"/>
                  </a:lnTo>
                  <a:lnTo>
                    <a:pt x="75" y="515"/>
                  </a:lnTo>
                  <a:lnTo>
                    <a:pt x="73" y="515"/>
                  </a:lnTo>
                  <a:lnTo>
                    <a:pt x="73" y="515"/>
                  </a:lnTo>
                  <a:lnTo>
                    <a:pt x="75" y="506"/>
                  </a:lnTo>
                  <a:lnTo>
                    <a:pt x="75" y="503"/>
                  </a:lnTo>
                  <a:lnTo>
                    <a:pt x="78" y="501"/>
                  </a:lnTo>
                  <a:lnTo>
                    <a:pt x="82" y="496"/>
                  </a:lnTo>
                  <a:lnTo>
                    <a:pt x="82" y="496"/>
                  </a:lnTo>
                  <a:lnTo>
                    <a:pt x="85" y="496"/>
                  </a:lnTo>
                  <a:lnTo>
                    <a:pt x="87" y="494"/>
                  </a:lnTo>
                  <a:lnTo>
                    <a:pt x="90" y="489"/>
                  </a:lnTo>
                  <a:lnTo>
                    <a:pt x="92" y="489"/>
                  </a:lnTo>
                  <a:lnTo>
                    <a:pt x="92" y="489"/>
                  </a:lnTo>
                  <a:lnTo>
                    <a:pt x="94" y="489"/>
                  </a:lnTo>
                  <a:lnTo>
                    <a:pt x="97" y="487"/>
                  </a:lnTo>
                  <a:lnTo>
                    <a:pt x="97" y="484"/>
                  </a:lnTo>
                  <a:lnTo>
                    <a:pt x="97" y="484"/>
                  </a:lnTo>
                  <a:lnTo>
                    <a:pt x="97" y="482"/>
                  </a:lnTo>
                  <a:lnTo>
                    <a:pt x="97" y="480"/>
                  </a:lnTo>
                  <a:lnTo>
                    <a:pt x="97" y="477"/>
                  </a:lnTo>
                  <a:lnTo>
                    <a:pt x="97" y="477"/>
                  </a:lnTo>
                  <a:lnTo>
                    <a:pt x="97" y="475"/>
                  </a:lnTo>
                  <a:lnTo>
                    <a:pt x="97" y="473"/>
                  </a:lnTo>
                  <a:lnTo>
                    <a:pt x="97" y="473"/>
                  </a:lnTo>
                  <a:lnTo>
                    <a:pt x="97" y="470"/>
                  </a:lnTo>
                  <a:lnTo>
                    <a:pt x="99" y="468"/>
                  </a:lnTo>
                  <a:lnTo>
                    <a:pt x="101" y="466"/>
                  </a:lnTo>
                  <a:lnTo>
                    <a:pt x="101" y="466"/>
                  </a:lnTo>
                  <a:lnTo>
                    <a:pt x="101" y="463"/>
                  </a:lnTo>
                  <a:lnTo>
                    <a:pt x="101" y="463"/>
                  </a:lnTo>
                  <a:lnTo>
                    <a:pt x="101" y="461"/>
                  </a:lnTo>
                  <a:lnTo>
                    <a:pt x="101" y="458"/>
                  </a:lnTo>
                  <a:lnTo>
                    <a:pt x="101" y="458"/>
                  </a:lnTo>
                  <a:lnTo>
                    <a:pt x="104" y="458"/>
                  </a:lnTo>
                  <a:lnTo>
                    <a:pt x="106" y="458"/>
                  </a:lnTo>
                  <a:lnTo>
                    <a:pt x="108" y="458"/>
                  </a:lnTo>
                  <a:lnTo>
                    <a:pt x="108" y="458"/>
                  </a:lnTo>
                  <a:lnTo>
                    <a:pt x="108" y="458"/>
                  </a:lnTo>
                  <a:lnTo>
                    <a:pt x="111" y="458"/>
                  </a:lnTo>
                  <a:lnTo>
                    <a:pt x="111" y="456"/>
                  </a:lnTo>
                  <a:lnTo>
                    <a:pt x="111" y="456"/>
                  </a:lnTo>
                  <a:lnTo>
                    <a:pt x="111" y="456"/>
                  </a:lnTo>
                  <a:lnTo>
                    <a:pt x="111" y="456"/>
                  </a:lnTo>
                  <a:lnTo>
                    <a:pt x="108" y="454"/>
                  </a:lnTo>
                  <a:lnTo>
                    <a:pt x="106" y="454"/>
                  </a:lnTo>
                  <a:lnTo>
                    <a:pt x="101" y="451"/>
                  </a:lnTo>
                  <a:lnTo>
                    <a:pt x="101" y="451"/>
                  </a:lnTo>
                  <a:lnTo>
                    <a:pt x="99" y="449"/>
                  </a:lnTo>
                  <a:lnTo>
                    <a:pt x="97" y="449"/>
                  </a:lnTo>
                  <a:lnTo>
                    <a:pt x="97" y="447"/>
                  </a:lnTo>
                  <a:lnTo>
                    <a:pt x="92" y="440"/>
                  </a:lnTo>
                  <a:lnTo>
                    <a:pt x="90" y="437"/>
                  </a:lnTo>
                  <a:lnTo>
                    <a:pt x="90" y="437"/>
                  </a:lnTo>
                  <a:lnTo>
                    <a:pt x="87" y="435"/>
                  </a:lnTo>
                  <a:lnTo>
                    <a:pt x="85" y="430"/>
                  </a:lnTo>
                  <a:lnTo>
                    <a:pt x="87" y="421"/>
                  </a:lnTo>
                  <a:lnTo>
                    <a:pt x="85" y="418"/>
                  </a:lnTo>
                  <a:lnTo>
                    <a:pt x="85" y="418"/>
                  </a:lnTo>
                  <a:lnTo>
                    <a:pt x="82" y="418"/>
                  </a:lnTo>
                  <a:lnTo>
                    <a:pt x="80" y="418"/>
                  </a:lnTo>
                  <a:lnTo>
                    <a:pt x="78" y="418"/>
                  </a:lnTo>
                  <a:lnTo>
                    <a:pt x="75" y="418"/>
                  </a:lnTo>
                  <a:lnTo>
                    <a:pt x="73" y="416"/>
                  </a:lnTo>
                  <a:lnTo>
                    <a:pt x="73" y="416"/>
                  </a:lnTo>
                  <a:lnTo>
                    <a:pt x="73" y="416"/>
                  </a:lnTo>
                  <a:lnTo>
                    <a:pt x="73" y="409"/>
                  </a:lnTo>
                  <a:lnTo>
                    <a:pt x="73" y="406"/>
                  </a:lnTo>
                  <a:lnTo>
                    <a:pt x="73" y="406"/>
                  </a:lnTo>
                  <a:lnTo>
                    <a:pt x="68" y="404"/>
                  </a:lnTo>
                  <a:lnTo>
                    <a:pt x="68" y="402"/>
                  </a:lnTo>
                  <a:lnTo>
                    <a:pt x="66" y="402"/>
                  </a:lnTo>
                  <a:lnTo>
                    <a:pt x="64" y="399"/>
                  </a:lnTo>
                  <a:lnTo>
                    <a:pt x="64" y="399"/>
                  </a:lnTo>
                  <a:lnTo>
                    <a:pt x="61" y="397"/>
                  </a:lnTo>
                  <a:lnTo>
                    <a:pt x="61" y="395"/>
                  </a:lnTo>
                  <a:lnTo>
                    <a:pt x="59" y="395"/>
                  </a:lnTo>
                  <a:lnTo>
                    <a:pt x="59" y="392"/>
                  </a:lnTo>
                  <a:lnTo>
                    <a:pt x="59" y="392"/>
                  </a:lnTo>
                  <a:lnTo>
                    <a:pt x="61" y="390"/>
                  </a:lnTo>
                  <a:lnTo>
                    <a:pt x="61" y="390"/>
                  </a:lnTo>
                  <a:lnTo>
                    <a:pt x="61" y="387"/>
                  </a:lnTo>
                  <a:lnTo>
                    <a:pt x="61" y="383"/>
                  </a:lnTo>
                  <a:lnTo>
                    <a:pt x="61" y="380"/>
                  </a:lnTo>
                  <a:lnTo>
                    <a:pt x="61" y="380"/>
                  </a:lnTo>
                  <a:lnTo>
                    <a:pt x="61" y="380"/>
                  </a:lnTo>
                  <a:lnTo>
                    <a:pt x="61" y="380"/>
                  </a:lnTo>
                  <a:lnTo>
                    <a:pt x="61" y="380"/>
                  </a:lnTo>
                  <a:lnTo>
                    <a:pt x="64" y="380"/>
                  </a:lnTo>
                  <a:lnTo>
                    <a:pt x="66" y="383"/>
                  </a:lnTo>
                  <a:lnTo>
                    <a:pt x="66" y="383"/>
                  </a:lnTo>
                  <a:lnTo>
                    <a:pt x="68" y="383"/>
                  </a:lnTo>
                  <a:lnTo>
                    <a:pt x="68" y="383"/>
                  </a:lnTo>
                  <a:lnTo>
                    <a:pt x="68" y="383"/>
                  </a:lnTo>
                  <a:lnTo>
                    <a:pt x="71" y="383"/>
                  </a:lnTo>
                  <a:lnTo>
                    <a:pt x="71" y="383"/>
                  </a:lnTo>
                  <a:lnTo>
                    <a:pt x="71" y="380"/>
                  </a:lnTo>
                  <a:lnTo>
                    <a:pt x="71" y="380"/>
                  </a:lnTo>
                  <a:lnTo>
                    <a:pt x="73" y="378"/>
                  </a:lnTo>
                  <a:lnTo>
                    <a:pt x="75" y="371"/>
                  </a:lnTo>
                  <a:lnTo>
                    <a:pt x="75" y="371"/>
                  </a:lnTo>
                  <a:lnTo>
                    <a:pt x="78" y="369"/>
                  </a:lnTo>
                  <a:lnTo>
                    <a:pt x="78" y="366"/>
                  </a:lnTo>
                  <a:lnTo>
                    <a:pt x="78" y="364"/>
                  </a:lnTo>
                  <a:lnTo>
                    <a:pt x="78" y="364"/>
                  </a:lnTo>
                  <a:lnTo>
                    <a:pt x="75" y="364"/>
                  </a:lnTo>
                  <a:lnTo>
                    <a:pt x="75" y="364"/>
                  </a:lnTo>
                  <a:lnTo>
                    <a:pt x="75" y="361"/>
                  </a:lnTo>
                  <a:lnTo>
                    <a:pt x="75" y="361"/>
                  </a:lnTo>
                  <a:lnTo>
                    <a:pt x="73" y="359"/>
                  </a:lnTo>
                  <a:lnTo>
                    <a:pt x="73" y="359"/>
                  </a:lnTo>
                  <a:lnTo>
                    <a:pt x="75" y="359"/>
                  </a:lnTo>
                  <a:lnTo>
                    <a:pt x="78" y="357"/>
                  </a:lnTo>
                  <a:lnTo>
                    <a:pt x="80" y="357"/>
                  </a:lnTo>
                  <a:lnTo>
                    <a:pt x="80" y="357"/>
                  </a:lnTo>
                  <a:lnTo>
                    <a:pt x="82" y="357"/>
                  </a:lnTo>
                  <a:lnTo>
                    <a:pt x="82" y="357"/>
                  </a:lnTo>
                  <a:lnTo>
                    <a:pt x="90" y="350"/>
                  </a:lnTo>
                  <a:lnTo>
                    <a:pt x="90" y="350"/>
                  </a:lnTo>
                  <a:lnTo>
                    <a:pt x="90" y="347"/>
                  </a:lnTo>
                  <a:lnTo>
                    <a:pt x="90" y="345"/>
                  </a:lnTo>
                  <a:lnTo>
                    <a:pt x="90" y="345"/>
                  </a:lnTo>
                  <a:lnTo>
                    <a:pt x="92" y="343"/>
                  </a:lnTo>
                  <a:lnTo>
                    <a:pt x="92" y="340"/>
                  </a:lnTo>
                  <a:lnTo>
                    <a:pt x="92" y="340"/>
                  </a:lnTo>
                  <a:lnTo>
                    <a:pt x="92" y="340"/>
                  </a:lnTo>
                  <a:lnTo>
                    <a:pt x="92" y="338"/>
                  </a:lnTo>
                  <a:lnTo>
                    <a:pt x="92" y="335"/>
                  </a:lnTo>
                  <a:lnTo>
                    <a:pt x="92" y="335"/>
                  </a:lnTo>
                  <a:lnTo>
                    <a:pt x="92" y="333"/>
                  </a:lnTo>
                  <a:lnTo>
                    <a:pt x="92" y="333"/>
                  </a:lnTo>
                  <a:lnTo>
                    <a:pt x="94" y="331"/>
                  </a:lnTo>
                  <a:lnTo>
                    <a:pt x="94" y="331"/>
                  </a:lnTo>
                  <a:lnTo>
                    <a:pt x="94" y="331"/>
                  </a:lnTo>
                  <a:lnTo>
                    <a:pt x="97" y="326"/>
                  </a:lnTo>
                  <a:lnTo>
                    <a:pt x="97" y="324"/>
                  </a:lnTo>
                  <a:lnTo>
                    <a:pt x="97" y="321"/>
                  </a:lnTo>
                  <a:lnTo>
                    <a:pt x="97" y="321"/>
                  </a:lnTo>
                  <a:lnTo>
                    <a:pt x="99" y="319"/>
                  </a:lnTo>
                  <a:lnTo>
                    <a:pt x="106" y="314"/>
                  </a:lnTo>
                  <a:lnTo>
                    <a:pt x="108" y="314"/>
                  </a:lnTo>
                  <a:lnTo>
                    <a:pt x="111" y="314"/>
                  </a:lnTo>
                  <a:lnTo>
                    <a:pt x="111" y="314"/>
                  </a:lnTo>
                  <a:lnTo>
                    <a:pt x="111" y="312"/>
                  </a:lnTo>
                  <a:lnTo>
                    <a:pt x="113" y="312"/>
                  </a:lnTo>
                  <a:lnTo>
                    <a:pt x="113" y="312"/>
                  </a:lnTo>
                  <a:lnTo>
                    <a:pt x="113" y="309"/>
                  </a:lnTo>
                  <a:lnTo>
                    <a:pt x="113" y="309"/>
                  </a:lnTo>
                  <a:lnTo>
                    <a:pt x="116" y="309"/>
                  </a:lnTo>
                  <a:lnTo>
                    <a:pt x="116" y="309"/>
                  </a:lnTo>
                  <a:lnTo>
                    <a:pt x="116" y="309"/>
                  </a:lnTo>
                  <a:lnTo>
                    <a:pt x="116" y="309"/>
                  </a:lnTo>
                  <a:lnTo>
                    <a:pt x="116" y="309"/>
                  </a:lnTo>
                  <a:lnTo>
                    <a:pt x="113" y="307"/>
                  </a:lnTo>
                  <a:lnTo>
                    <a:pt x="113" y="307"/>
                  </a:lnTo>
                  <a:lnTo>
                    <a:pt x="113" y="302"/>
                  </a:lnTo>
                  <a:lnTo>
                    <a:pt x="113" y="302"/>
                  </a:lnTo>
                  <a:lnTo>
                    <a:pt x="113" y="302"/>
                  </a:lnTo>
                  <a:lnTo>
                    <a:pt x="111" y="300"/>
                  </a:lnTo>
                  <a:lnTo>
                    <a:pt x="111" y="300"/>
                  </a:lnTo>
                  <a:lnTo>
                    <a:pt x="111" y="300"/>
                  </a:lnTo>
                  <a:lnTo>
                    <a:pt x="111" y="298"/>
                  </a:lnTo>
                  <a:lnTo>
                    <a:pt x="111" y="295"/>
                  </a:lnTo>
                  <a:lnTo>
                    <a:pt x="111" y="295"/>
                  </a:lnTo>
                  <a:lnTo>
                    <a:pt x="111" y="293"/>
                  </a:lnTo>
                  <a:lnTo>
                    <a:pt x="111" y="293"/>
                  </a:lnTo>
                  <a:lnTo>
                    <a:pt x="111" y="293"/>
                  </a:lnTo>
                  <a:lnTo>
                    <a:pt x="111" y="293"/>
                  </a:lnTo>
                  <a:lnTo>
                    <a:pt x="108" y="290"/>
                  </a:lnTo>
                  <a:lnTo>
                    <a:pt x="106" y="288"/>
                  </a:lnTo>
                  <a:lnTo>
                    <a:pt x="106" y="286"/>
                  </a:lnTo>
                  <a:lnTo>
                    <a:pt x="106" y="286"/>
                  </a:lnTo>
                  <a:lnTo>
                    <a:pt x="106" y="283"/>
                  </a:lnTo>
                  <a:lnTo>
                    <a:pt x="106" y="283"/>
                  </a:lnTo>
                  <a:lnTo>
                    <a:pt x="106" y="283"/>
                  </a:lnTo>
                  <a:lnTo>
                    <a:pt x="106" y="283"/>
                  </a:lnTo>
                  <a:lnTo>
                    <a:pt x="104" y="281"/>
                  </a:lnTo>
                  <a:lnTo>
                    <a:pt x="104" y="281"/>
                  </a:lnTo>
                  <a:lnTo>
                    <a:pt x="104" y="281"/>
                  </a:lnTo>
                  <a:lnTo>
                    <a:pt x="104" y="281"/>
                  </a:lnTo>
                  <a:lnTo>
                    <a:pt x="101" y="279"/>
                  </a:lnTo>
                  <a:lnTo>
                    <a:pt x="101" y="279"/>
                  </a:lnTo>
                  <a:lnTo>
                    <a:pt x="99" y="279"/>
                  </a:lnTo>
                  <a:lnTo>
                    <a:pt x="99" y="279"/>
                  </a:lnTo>
                  <a:lnTo>
                    <a:pt x="97" y="279"/>
                  </a:lnTo>
                  <a:lnTo>
                    <a:pt x="97" y="279"/>
                  </a:lnTo>
                  <a:lnTo>
                    <a:pt x="97" y="279"/>
                  </a:lnTo>
                  <a:lnTo>
                    <a:pt x="97" y="279"/>
                  </a:lnTo>
                  <a:lnTo>
                    <a:pt x="94" y="276"/>
                  </a:lnTo>
                  <a:lnTo>
                    <a:pt x="94" y="276"/>
                  </a:lnTo>
                  <a:lnTo>
                    <a:pt x="94" y="274"/>
                  </a:lnTo>
                  <a:lnTo>
                    <a:pt x="94" y="274"/>
                  </a:lnTo>
                  <a:lnTo>
                    <a:pt x="94" y="272"/>
                  </a:lnTo>
                  <a:lnTo>
                    <a:pt x="94" y="269"/>
                  </a:lnTo>
                  <a:lnTo>
                    <a:pt x="94" y="269"/>
                  </a:lnTo>
                  <a:lnTo>
                    <a:pt x="92" y="262"/>
                  </a:lnTo>
                  <a:lnTo>
                    <a:pt x="92" y="262"/>
                  </a:lnTo>
                  <a:lnTo>
                    <a:pt x="92" y="262"/>
                  </a:lnTo>
                  <a:lnTo>
                    <a:pt x="90" y="262"/>
                  </a:lnTo>
                  <a:lnTo>
                    <a:pt x="90" y="262"/>
                  </a:lnTo>
                  <a:lnTo>
                    <a:pt x="90" y="260"/>
                  </a:lnTo>
                  <a:lnTo>
                    <a:pt x="87" y="260"/>
                  </a:lnTo>
                  <a:lnTo>
                    <a:pt x="87" y="262"/>
                  </a:lnTo>
                  <a:lnTo>
                    <a:pt x="87" y="262"/>
                  </a:lnTo>
                  <a:lnTo>
                    <a:pt x="87" y="262"/>
                  </a:lnTo>
                  <a:lnTo>
                    <a:pt x="85" y="264"/>
                  </a:lnTo>
                  <a:lnTo>
                    <a:pt x="85" y="264"/>
                  </a:lnTo>
                  <a:lnTo>
                    <a:pt x="85" y="264"/>
                  </a:lnTo>
                  <a:lnTo>
                    <a:pt x="82" y="269"/>
                  </a:lnTo>
                  <a:lnTo>
                    <a:pt x="82" y="269"/>
                  </a:lnTo>
                  <a:lnTo>
                    <a:pt x="80" y="269"/>
                  </a:lnTo>
                  <a:lnTo>
                    <a:pt x="80" y="269"/>
                  </a:lnTo>
                  <a:lnTo>
                    <a:pt x="80" y="269"/>
                  </a:lnTo>
                  <a:lnTo>
                    <a:pt x="78" y="269"/>
                  </a:lnTo>
                  <a:lnTo>
                    <a:pt x="78" y="269"/>
                  </a:lnTo>
                  <a:lnTo>
                    <a:pt x="78" y="269"/>
                  </a:lnTo>
                  <a:lnTo>
                    <a:pt x="66" y="269"/>
                  </a:lnTo>
                  <a:lnTo>
                    <a:pt x="66" y="269"/>
                  </a:lnTo>
                  <a:lnTo>
                    <a:pt x="66" y="269"/>
                  </a:lnTo>
                  <a:lnTo>
                    <a:pt x="59" y="264"/>
                  </a:lnTo>
                  <a:lnTo>
                    <a:pt x="59" y="264"/>
                  </a:lnTo>
                  <a:lnTo>
                    <a:pt x="59" y="264"/>
                  </a:lnTo>
                  <a:lnTo>
                    <a:pt x="56" y="262"/>
                  </a:lnTo>
                  <a:lnTo>
                    <a:pt x="56" y="262"/>
                  </a:lnTo>
                  <a:lnTo>
                    <a:pt x="56" y="264"/>
                  </a:lnTo>
                  <a:lnTo>
                    <a:pt x="54" y="264"/>
                  </a:lnTo>
                  <a:lnTo>
                    <a:pt x="54" y="264"/>
                  </a:lnTo>
                  <a:lnTo>
                    <a:pt x="52" y="264"/>
                  </a:lnTo>
                  <a:lnTo>
                    <a:pt x="49" y="269"/>
                  </a:lnTo>
                  <a:lnTo>
                    <a:pt x="47" y="269"/>
                  </a:lnTo>
                  <a:lnTo>
                    <a:pt x="45" y="272"/>
                  </a:lnTo>
                  <a:lnTo>
                    <a:pt x="45" y="274"/>
                  </a:lnTo>
                  <a:lnTo>
                    <a:pt x="45" y="276"/>
                  </a:lnTo>
                  <a:lnTo>
                    <a:pt x="42" y="276"/>
                  </a:lnTo>
                  <a:lnTo>
                    <a:pt x="42" y="276"/>
                  </a:lnTo>
                  <a:lnTo>
                    <a:pt x="42" y="279"/>
                  </a:lnTo>
                  <a:lnTo>
                    <a:pt x="40" y="279"/>
                  </a:lnTo>
                  <a:lnTo>
                    <a:pt x="40" y="279"/>
                  </a:lnTo>
                  <a:lnTo>
                    <a:pt x="38" y="276"/>
                  </a:lnTo>
                  <a:lnTo>
                    <a:pt x="28" y="274"/>
                  </a:lnTo>
                  <a:lnTo>
                    <a:pt x="26" y="274"/>
                  </a:lnTo>
                  <a:lnTo>
                    <a:pt x="23" y="274"/>
                  </a:lnTo>
                  <a:lnTo>
                    <a:pt x="21" y="272"/>
                  </a:lnTo>
                  <a:lnTo>
                    <a:pt x="19" y="269"/>
                  </a:lnTo>
                  <a:lnTo>
                    <a:pt x="14" y="264"/>
                  </a:lnTo>
                  <a:lnTo>
                    <a:pt x="14" y="262"/>
                  </a:lnTo>
                  <a:lnTo>
                    <a:pt x="14" y="262"/>
                  </a:lnTo>
                  <a:lnTo>
                    <a:pt x="12" y="260"/>
                  </a:lnTo>
                  <a:lnTo>
                    <a:pt x="12" y="257"/>
                  </a:lnTo>
                  <a:lnTo>
                    <a:pt x="12" y="257"/>
                  </a:lnTo>
                  <a:lnTo>
                    <a:pt x="12" y="255"/>
                  </a:lnTo>
                  <a:lnTo>
                    <a:pt x="12" y="253"/>
                  </a:lnTo>
                  <a:lnTo>
                    <a:pt x="14" y="250"/>
                  </a:lnTo>
                  <a:lnTo>
                    <a:pt x="14" y="248"/>
                  </a:lnTo>
                  <a:lnTo>
                    <a:pt x="16" y="243"/>
                  </a:lnTo>
                  <a:lnTo>
                    <a:pt x="16" y="243"/>
                  </a:lnTo>
                  <a:lnTo>
                    <a:pt x="14" y="243"/>
                  </a:lnTo>
                  <a:lnTo>
                    <a:pt x="14" y="243"/>
                  </a:lnTo>
                  <a:lnTo>
                    <a:pt x="12" y="243"/>
                  </a:lnTo>
                  <a:lnTo>
                    <a:pt x="12" y="243"/>
                  </a:lnTo>
                  <a:lnTo>
                    <a:pt x="12" y="243"/>
                  </a:lnTo>
                  <a:lnTo>
                    <a:pt x="12" y="243"/>
                  </a:lnTo>
                  <a:lnTo>
                    <a:pt x="9" y="241"/>
                  </a:lnTo>
                  <a:lnTo>
                    <a:pt x="9" y="241"/>
                  </a:lnTo>
                  <a:lnTo>
                    <a:pt x="9" y="236"/>
                  </a:lnTo>
                  <a:lnTo>
                    <a:pt x="9" y="234"/>
                  </a:lnTo>
                  <a:lnTo>
                    <a:pt x="9" y="231"/>
                  </a:lnTo>
                  <a:lnTo>
                    <a:pt x="9" y="231"/>
                  </a:lnTo>
                  <a:lnTo>
                    <a:pt x="9" y="229"/>
                  </a:lnTo>
                  <a:lnTo>
                    <a:pt x="12" y="229"/>
                  </a:lnTo>
                  <a:lnTo>
                    <a:pt x="12" y="229"/>
                  </a:lnTo>
                  <a:lnTo>
                    <a:pt x="12" y="229"/>
                  </a:lnTo>
                  <a:lnTo>
                    <a:pt x="12" y="227"/>
                  </a:lnTo>
                  <a:lnTo>
                    <a:pt x="12" y="227"/>
                  </a:lnTo>
                  <a:lnTo>
                    <a:pt x="14" y="227"/>
                  </a:lnTo>
                  <a:lnTo>
                    <a:pt x="14" y="227"/>
                  </a:lnTo>
                  <a:lnTo>
                    <a:pt x="16" y="227"/>
                  </a:lnTo>
                  <a:lnTo>
                    <a:pt x="19" y="227"/>
                  </a:lnTo>
                  <a:lnTo>
                    <a:pt x="19" y="224"/>
                  </a:lnTo>
                  <a:lnTo>
                    <a:pt x="19" y="224"/>
                  </a:lnTo>
                  <a:lnTo>
                    <a:pt x="19" y="222"/>
                  </a:lnTo>
                  <a:lnTo>
                    <a:pt x="19" y="222"/>
                  </a:lnTo>
                  <a:lnTo>
                    <a:pt x="19" y="220"/>
                  </a:lnTo>
                  <a:lnTo>
                    <a:pt x="19" y="220"/>
                  </a:lnTo>
                  <a:lnTo>
                    <a:pt x="19" y="217"/>
                  </a:lnTo>
                  <a:lnTo>
                    <a:pt x="19" y="217"/>
                  </a:lnTo>
                  <a:lnTo>
                    <a:pt x="19" y="217"/>
                  </a:lnTo>
                  <a:lnTo>
                    <a:pt x="19" y="215"/>
                  </a:lnTo>
                  <a:lnTo>
                    <a:pt x="19" y="215"/>
                  </a:lnTo>
                  <a:lnTo>
                    <a:pt x="19" y="215"/>
                  </a:lnTo>
                  <a:lnTo>
                    <a:pt x="19" y="212"/>
                  </a:lnTo>
                  <a:lnTo>
                    <a:pt x="16" y="212"/>
                  </a:lnTo>
                  <a:lnTo>
                    <a:pt x="16" y="210"/>
                  </a:lnTo>
                  <a:lnTo>
                    <a:pt x="16" y="210"/>
                  </a:lnTo>
                  <a:lnTo>
                    <a:pt x="16" y="210"/>
                  </a:lnTo>
                  <a:lnTo>
                    <a:pt x="16" y="210"/>
                  </a:lnTo>
                  <a:lnTo>
                    <a:pt x="16" y="208"/>
                  </a:lnTo>
                  <a:lnTo>
                    <a:pt x="16" y="208"/>
                  </a:lnTo>
                  <a:lnTo>
                    <a:pt x="14" y="205"/>
                  </a:lnTo>
                  <a:lnTo>
                    <a:pt x="14" y="203"/>
                  </a:lnTo>
                  <a:lnTo>
                    <a:pt x="14" y="203"/>
                  </a:lnTo>
                  <a:lnTo>
                    <a:pt x="12" y="203"/>
                  </a:lnTo>
                  <a:lnTo>
                    <a:pt x="12" y="201"/>
                  </a:lnTo>
                  <a:lnTo>
                    <a:pt x="12" y="201"/>
                  </a:lnTo>
                  <a:lnTo>
                    <a:pt x="9" y="201"/>
                  </a:lnTo>
                  <a:lnTo>
                    <a:pt x="9" y="203"/>
                  </a:lnTo>
                  <a:lnTo>
                    <a:pt x="7" y="203"/>
                  </a:lnTo>
                  <a:lnTo>
                    <a:pt x="4" y="205"/>
                  </a:lnTo>
                  <a:lnTo>
                    <a:pt x="2" y="201"/>
                  </a:lnTo>
                  <a:lnTo>
                    <a:pt x="0" y="198"/>
                  </a:lnTo>
                  <a:lnTo>
                    <a:pt x="0" y="196"/>
                  </a:lnTo>
                  <a:lnTo>
                    <a:pt x="0" y="196"/>
                  </a:lnTo>
                  <a:lnTo>
                    <a:pt x="0" y="196"/>
                  </a:lnTo>
                  <a:lnTo>
                    <a:pt x="2" y="193"/>
                  </a:lnTo>
                  <a:lnTo>
                    <a:pt x="2" y="193"/>
                  </a:lnTo>
                  <a:lnTo>
                    <a:pt x="4" y="193"/>
                  </a:lnTo>
                  <a:lnTo>
                    <a:pt x="9" y="191"/>
                  </a:lnTo>
                  <a:lnTo>
                    <a:pt x="14" y="189"/>
                  </a:lnTo>
                  <a:lnTo>
                    <a:pt x="26" y="177"/>
                  </a:lnTo>
                  <a:lnTo>
                    <a:pt x="30" y="177"/>
                  </a:lnTo>
                  <a:lnTo>
                    <a:pt x="35" y="172"/>
                  </a:lnTo>
                  <a:lnTo>
                    <a:pt x="40" y="165"/>
                  </a:lnTo>
                  <a:lnTo>
                    <a:pt x="40" y="165"/>
                  </a:lnTo>
                  <a:lnTo>
                    <a:pt x="42" y="163"/>
                  </a:lnTo>
                  <a:lnTo>
                    <a:pt x="42" y="163"/>
                  </a:lnTo>
                  <a:lnTo>
                    <a:pt x="45" y="163"/>
                  </a:lnTo>
                  <a:lnTo>
                    <a:pt x="45" y="163"/>
                  </a:lnTo>
                  <a:lnTo>
                    <a:pt x="47" y="163"/>
                  </a:lnTo>
                  <a:lnTo>
                    <a:pt x="49" y="163"/>
                  </a:lnTo>
                  <a:lnTo>
                    <a:pt x="49" y="163"/>
                  </a:lnTo>
                  <a:lnTo>
                    <a:pt x="52" y="163"/>
                  </a:lnTo>
                  <a:lnTo>
                    <a:pt x="52" y="165"/>
                  </a:lnTo>
                  <a:lnTo>
                    <a:pt x="52" y="165"/>
                  </a:lnTo>
                  <a:lnTo>
                    <a:pt x="52" y="165"/>
                  </a:lnTo>
                  <a:lnTo>
                    <a:pt x="54" y="167"/>
                  </a:lnTo>
                  <a:lnTo>
                    <a:pt x="56" y="170"/>
                  </a:lnTo>
                  <a:lnTo>
                    <a:pt x="56" y="172"/>
                  </a:lnTo>
                  <a:lnTo>
                    <a:pt x="59" y="175"/>
                  </a:lnTo>
                  <a:lnTo>
                    <a:pt x="64" y="177"/>
                  </a:lnTo>
                  <a:lnTo>
                    <a:pt x="66" y="179"/>
                  </a:lnTo>
                  <a:lnTo>
                    <a:pt x="68" y="179"/>
                  </a:lnTo>
                  <a:lnTo>
                    <a:pt x="68" y="182"/>
                  </a:lnTo>
                  <a:lnTo>
                    <a:pt x="71" y="184"/>
                  </a:lnTo>
                  <a:lnTo>
                    <a:pt x="71" y="184"/>
                  </a:lnTo>
                  <a:lnTo>
                    <a:pt x="73" y="184"/>
                  </a:lnTo>
                  <a:lnTo>
                    <a:pt x="73" y="184"/>
                  </a:lnTo>
                  <a:lnTo>
                    <a:pt x="78" y="184"/>
                  </a:lnTo>
                  <a:lnTo>
                    <a:pt x="80" y="182"/>
                  </a:lnTo>
                  <a:lnTo>
                    <a:pt x="80" y="182"/>
                  </a:lnTo>
                  <a:lnTo>
                    <a:pt x="80" y="182"/>
                  </a:lnTo>
                  <a:lnTo>
                    <a:pt x="80" y="179"/>
                  </a:lnTo>
                  <a:lnTo>
                    <a:pt x="80" y="177"/>
                  </a:lnTo>
                  <a:lnTo>
                    <a:pt x="82" y="175"/>
                  </a:lnTo>
                  <a:lnTo>
                    <a:pt x="82" y="175"/>
                  </a:lnTo>
                  <a:lnTo>
                    <a:pt x="90" y="170"/>
                  </a:lnTo>
                  <a:lnTo>
                    <a:pt x="92" y="170"/>
                  </a:lnTo>
                  <a:lnTo>
                    <a:pt x="92" y="167"/>
                  </a:lnTo>
                  <a:lnTo>
                    <a:pt x="94" y="167"/>
                  </a:lnTo>
                  <a:lnTo>
                    <a:pt x="94" y="167"/>
                  </a:lnTo>
                  <a:lnTo>
                    <a:pt x="97" y="167"/>
                  </a:lnTo>
                  <a:lnTo>
                    <a:pt x="97" y="167"/>
                  </a:lnTo>
                  <a:lnTo>
                    <a:pt x="97" y="167"/>
                  </a:lnTo>
                  <a:lnTo>
                    <a:pt x="97" y="167"/>
                  </a:lnTo>
                  <a:lnTo>
                    <a:pt x="99" y="175"/>
                  </a:lnTo>
                  <a:lnTo>
                    <a:pt x="104" y="182"/>
                  </a:lnTo>
                  <a:lnTo>
                    <a:pt x="104" y="182"/>
                  </a:lnTo>
                  <a:lnTo>
                    <a:pt x="106" y="184"/>
                  </a:lnTo>
                  <a:lnTo>
                    <a:pt x="111" y="186"/>
                  </a:lnTo>
                  <a:lnTo>
                    <a:pt x="111" y="186"/>
                  </a:lnTo>
                  <a:lnTo>
                    <a:pt x="113" y="186"/>
                  </a:lnTo>
                  <a:lnTo>
                    <a:pt x="116" y="186"/>
                  </a:lnTo>
                  <a:lnTo>
                    <a:pt x="120" y="189"/>
                  </a:lnTo>
                  <a:lnTo>
                    <a:pt x="123" y="189"/>
                  </a:lnTo>
                  <a:lnTo>
                    <a:pt x="132" y="189"/>
                  </a:lnTo>
                  <a:lnTo>
                    <a:pt x="134" y="189"/>
                  </a:lnTo>
                  <a:lnTo>
                    <a:pt x="134" y="189"/>
                  </a:lnTo>
                  <a:lnTo>
                    <a:pt x="134" y="191"/>
                  </a:lnTo>
                  <a:lnTo>
                    <a:pt x="137" y="191"/>
                  </a:lnTo>
                  <a:lnTo>
                    <a:pt x="137" y="191"/>
                  </a:lnTo>
                  <a:lnTo>
                    <a:pt x="139" y="191"/>
                  </a:lnTo>
                  <a:lnTo>
                    <a:pt x="142" y="191"/>
                  </a:lnTo>
                  <a:lnTo>
                    <a:pt x="142" y="191"/>
                  </a:lnTo>
                  <a:lnTo>
                    <a:pt x="144" y="191"/>
                  </a:lnTo>
                  <a:lnTo>
                    <a:pt x="144" y="191"/>
                  </a:lnTo>
                  <a:lnTo>
                    <a:pt x="144" y="191"/>
                  </a:lnTo>
                  <a:lnTo>
                    <a:pt x="144" y="191"/>
                  </a:lnTo>
                  <a:lnTo>
                    <a:pt x="146" y="193"/>
                  </a:lnTo>
                  <a:lnTo>
                    <a:pt x="149" y="193"/>
                  </a:lnTo>
                  <a:lnTo>
                    <a:pt x="149" y="196"/>
                  </a:lnTo>
                  <a:lnTo>
                    <a:pt x="151" y="196"/>
                  </a:lnTo>
                  <a:lnTo>
                    <a:pt x="151" y="196"/>
                  </a:lnTo>
                  <a:lnTo>
                    <a:pt x="153" y="196"/>
                  </a:lnTo>
                  <a:lnTo>
                    <a:pt x="158" y="193"/>
                  </a:lnTo>
                  <a:lnTo>
                    <a:pt x="158" y="193"/>
                  </a:lnTo>
                  <a:lnTo>
                    <a:pt x="158" y="193"/>
                  </a:lnTo>
                  <a:lnTo>
                    <a:pt x="161" y="193"/>
                  </a:lnTo>
                  <a:lnTo>
                    <a:pt x="168" y="191"/>
                  </a:lnTo>
                  <a:lnTo>
                    <a:pt x="168" y="191"/>
                  </a:lnTo>
                  <a:lnTo>
                    <a:pt x="172" y="189"/>
                  </a:lnTo>
                  <a:lnTo>
                    <a:pt x="172" y="189"/>
                  </a:lnTo>
                  <a:lnTo>
                    <a:pt x="175" y="186"/>
                  </a:lnTo>
                  <a:lnTo>
                    <a:pt x="177" y="186"/>
                  </a:lnTo>
                  <a:lnTo>
                    <a:pt x="179" y="186"/>
                  </a:lnTo>
                  <a:lnTo>
                    <a:pt x="184" y="189"/>
                  </a:lnTo>
                  <a:lnTo>
                    <a:pt x="189" y="191"/>
                  </a:lnTo>
                  <a:lnTo>
                    <a:pt x="189" y="191"/>
                  </a:lnTo>
                  <a:lnTo>
                    <a:pt x="191" y="191"/>
                  </a:lnTo>
                  <a:lnTo>
                    <a:pt x="191" y="191"/>
                  </a:lnTo>
                  <a:lnTo>
                    <a:pt x="191" y="191"/>
                  </a:lnTo>
                  <a:lnTo>
                    <a:pt x="191" y="191"/>
                  </a:lnTo>
                  <a:lnTo>
                    <a:pt x="194" y="189"/>
                  </a:lnTo>
                  <a:lnTo>
                    <a:pt x="194" y="189"/>
                  </a:lnTo>
                  <a:lnTo>
                    <a:pt x="194" y="186"/>
                  </a:lnTo>
                  <a:lnTo>
                    <a:pt x="196" y="186"/>
                  </a:lnTo>
                  <a:lnTo>
                    <a:pt x="196" y="186"/>
                  </a:lnTo>
                  <a:lnTo>
                    <a:pt x="196" y="184"/>
                  </a:lnTo>
                  <a:lnTo>
                    <a:pt x="196" y="184"/>
                  </a:lnTo>
                  <a:lnTo>
                    <a:pt x="196" y="182"/>
                  </a:lnTo>
                  <a:lnTo>
                    <a:pt x="196" y="179"/>
                  </a:lnTo>
                  <a:lnTo>
                    <a:pt x="196" y="179"/>
                  </a:lnTo>
                  <a:lnTo>
                    <a:pt x="196" y="179"/>
                  </a:lnTo>
                  <a:lnTo>
                    <a:pt x="198" y="177"/>
                  </a:lnTo>
                  <a:lnTo>
                    <a:pt x="198" y="177"/>
                  </a:lnTo>
                  <a:lnTo>
                    <a:pt x="201" y="175"/>
                  </a:lnTo>
                  <a:lnTo>
                    <a:pt x="201" y="175"/>
                  </a:lnTo>
                  <a:lnTo>
                    <a:pt x="201" y="170"/>
                  </a:lnTo>
                  <a:lnTo>
                    <a:pt x="201" y="167"/>
                  </a:lnTo>
                  <a:lnTo>
                    <a:pt x="201" y="167"/>
                  </a:lnTo>
                  <a:lnTo>
                    <a:pt x="203" y="165"/>
                  </a:lnTo>
                  <a:lnTo>
                    <a:pt x="203" y="165"/>
                  </a:lnTo>
                  <a:lnTo>
                    <a:pt x="205" y="163"/>
                  </a:lnTo>
                  <a:lnTo>
                    <a:pt x="205" y="160"/>
                  </a:lnTo>
                  <a:lnTo>
                    <a:pt x="208" y="156"/>
                  </a:lnTo>
                  <a:lnTo>
                    <a:pt x="208" y="153"/>
                  </a:lnTo>
                  <a:lnTo>
                    <a:pt x="210" y="153"/>
                  </a:lnTo>
                  <a:lnTo>
                    <a:pt x="213" y="151"/>
                  </a:lnTo>
                  <a:lnTo>
                    <a:pt x="217" y="149"/>
                  </a:lnTo>
                  <a:lnTo>
                    <a:pt x="217" y="149"/>
                  </a:lnTo>
                  <a:lnTo>
                    <a:pt x="222" y="149"/>
                  </a:lnTo>
                  <a:lnTo>
                    <a:pt x="229" y="149"/>
                  </a:lnTo>
                  <a:lnTo>
                    <a:pt x="231" y="149"/>
                  </a:lnTo>
                  <a:lnTo>
                    <a:pt x="236" y="149"/>
                  </a:lnTo>
                  <a:lnTo>
                    <a:pt x="236" y="151"/>
                  </a:lnTo>
                  <a:lnTo>
                    <a:pt x="236" y="151"/>
                  </a:lnTo>
                  <a:lnTo>
                    <a:pt x="239" y="156"/>
                  </a:lnTo>
                  <a:lnTo>
                    <a:pt x="241" y="156"/>
                  </a:lnTo>
                  <a:lnTo>
                    <a:pt x="241" y="156"/>
                  </a:lnTo>
                  <a:lnTo>
                    <a:pt x="243" y="158"/>
                  </a:lnTo>
                  <a:lnTo>
                    <a:pt x="243" y="158"/>
                  </a:lnTo>
                  <a:lnTo>
                    <a:pt x="246" y="158"/>
                  </a:lnTo>
                  <a:lnTo>
                    <a:pt x="246" y="160"/>
                  </a:lnTo>
                  <a:lnTo>
                    <a:pt x="246" y="163"/>
                  </a:lnTo>
                  <a:lnTo>
                    <a:pt x="246" y="163"/>
                  </a:lnTo>
                  <a:lnTo>
                    <a:pt x="248" y="165"/>
                  </a:lnTo>
                  <a:lnTo>
                    <a:pt x="248" y="165"/>
                  </a:lnTo>
                  <a:lnTo>
                    <a:pt x="248" y="165"/>
                  </a:lnTo>
                  <a:lnTo>
                    <a:pt x="250" y="165"/>
                  </a:lnTo>
                  <a:lnTo>
                    <a:pt x="255" y="165"/>
                  </a:lnTo>
                  <a:lnTo>
                    <a:pt x="255" y="165"/>
                  </a:lnTo>
                  <a:lnTo>
                    <a:pt x="257" y="165"/>
                  </a:lnTo>
                  <a:lnTo>
                    <a:pt x="257" y="163"/>
                  </a:lnTo>
                  <a:lnTo>
                    <a:pt x="260" y="163"/>
                  </a:lnTo>
                  <a:lnTo>
                    <a:pt x="260" y="163"/>
                  </a:lnTo>
                  <a:lnTo>
                    <a:pt x="260" y="163"/>
                  </a:lnTo>
                  <a:lnTo>
                    <a:pt x="262" y="163"/>
                  </a:lnTo>
                  <a:lnTo>
                    <a:pt x="265" y="163"/>
                  </a:lnTo>
                  <a:lnTo>
                    <a:pt x="269" y="163"/>
                  </a:lnTo>
                  <a:lnTo>
                    <a:pt x="272" y="165"/>
                  </a:lnTo>
                  <a:lnTo>
                    <a:pt x="272" y="165"/>
                  </a:lnTo>
                  <a:lnTo>
                    <a:pt x="274" y="163"/>
                  </a:lnTo>
                  <a:lnTo>
                    <a:pt x="274" y="163"/>
                  </a:lnTo>
                  <a:lnTo>
                    <a:pt x="276" y="160"/>
                  </a:lnTo>
                  <a:lnTo>
                    <a:pt x="281" y="160"/>
                  </a:lnTo>
                  <a:lnTo>
                    <a:pt x="281" y="160"/>
                  </a:lnTo>
                  <a:lnTo>
                    <a:pt x="283" y="160"/>
                  </a:lnTo>
                  <a:lnTo>
                    <a:pt x="283" y="163"/>
                  </a:lnTo>
                  <a:lnTo>
                    <a:pt x="283" y="163"/>
                  </a:lnTo>
                  <a:lnTo>
                    <a:pt x="293" y="163"/>
                  </a:lnTo>
                  <a:lnTo>
                    <a:pt x="295" y="163"/>
                  </a:lnTo>
                  <a:lnTo>
                    <a:pt x="298" y="163"/>
                  </a:lnTo>
                  <a:lnTo>
                    <a:pt x="298" y="163"/>
                  </a:lnTo>
                  <a:lnTo>
                    <a:pt x="300" y="160"/>
                  </a:lnTo>
                  <a:lnTo>
                    <a:pt x="302" y="160"/>
                  </a:lnTo>
                  <a:lnTo>
                    <a:pt x="302" y="160"/>
                  </a:lnTo>
                  <a:lnTo>
                    <a:pt x="305" y="160"/>
                  </a:lnTo>
                  <a:lnTo>
                    <a:pt x="307" y="163"/>
                  </a:lnTo>
                  <a:lnTo>
                    <a:pt x="312" y="165"/>
                  </a:lnTo>
                  <a:lnTo>
                    <a:pt x="317" y="165"/>
                  </a:lnTo>
                  <a:lnTo>
                    <a:pt x="319" y="165"/>
                  </a:lnTo>
                  <a:lnTo>
                    <a:pt x="319" y="165"/>
                  </a:lnTo>
                  <a:lnTo>
                    <a:pt x="321" y="165"/>
                  </a:lnTo>
                  <a:lnTo>
                    <a:pt x="326" y="163"/>
                  </a:lnTo>
                  <a:lnTo>
                    <a:pt x="326" y="163"/>
                  </a:lnTo>
                  <a:lnTo>
                    <a:pt x="331" y="160"/>
                  </a:lnTo>
                  <a:lnTo>
                    <a:pt x="333" y="160"/>
                  </a:lnTo>
                  <a:lnTo>
                    <a:pt x="333" y="160"/>
                  </a:lnTo>
                  <a:lnTo>
                    <a:pt x="333" y="158"/>
                  </a:lnTo>
                  <a:lnTo>
                    <a:pt x="333" y="156"/>
                  </a:lnTo>
                  <a:lnTo>
                    <a:pt x="333" y="153"/>
                  </a:lnTo>
                  <a:lnTo>
                    <a:pt x="331" y="149"/>
                  </a:lnTo>
                  <a:lnTo>
                    <a:pt x="331" y="146"/>
                  </a:lnTo>
                  <a:lnTo>
                    <a:pt x="331" y="146"/>
                  </a:lnTo>
                  <a:lnTo>
                    <a:pt x="331" y="139"/>
                  </a:lnTo>
                  <a:lnTo>
                    <a:pt x="331" y="139"/>
                  </a:lnTo>
                  <a:lnTo>
                    <a:pt x="331" y="137"/>
                  </a:lnTo>
                  <a:lnTo>
                    <a:pt x="331" y="137"/>
                  </a:lnTo>
                  <a:lnTo>
                    <a:pt x="328" y="137"/>
                  </a:lnTo>
                  <a:lnTo>
                    <a:pt x="326" y="132"/>
                  </a:lnTo>
                  <a:lnTo>
                    <a:pt x="321" y="127"/>
                  </a:lnTo>
                  <a:lnTo>
                    <a:pt x="321" y="127"/>
                  </a:lnTo>
                  <a:lnTo>
                    <a:pt x="321" y="127"/>
                  </a:lnTo>
                  <a:lnTo>
                    <a:pt x="321" y="123"/>
                  </a:lnTo>
                  <a:lnTo>
                    <a:pt x="321" y="123"/>
                  </a:lnTo>
                  <a:lnTo>
                    <a:pt x="321" y="120"/>
                  </a:lnTo>
                  <a:lnTo>
                    <a:pt x="321" y="120"/>
                  </a:lnTo>
                  <a:lnTo>
                    <a:pt x="321" y="120"/>
                  </a:lnTo>
                  <a:lnTo>
                    <a:pt x="319" y="115"/>
                  </a:lnTo>
                  <a:lnTo>
                    <a:pt x="317" y="115"/>
                  </a:lnTo>
                  <a:lnTo>
                    <a:pt x="317" y="115"/>
                  </a:lnTo>
                  <a:lnTo>
                    <a:pt x="314" y="113"/>
                  </a:lnTo>
                  <a:lnTo>
                    <a:pt x="312" y="111"/>
                  </a:lnTo>
                  <a:lnTo>
                    <a:pt x="312" y="111"/>
                  </a:lnTo>
                  <a:lnTo>
                    <a:pt x="309" y="111"/>
                  </a:lnTo>
                  <a:lnTo>
                    <a:pt x="309" y="111"/>
                  </a:lnTo>
                  <a:lnTo>
                    <a:pt x="305" y="113"/>
                  </a:lnTo>
                  <a:lnTo>
                    <a:pt x="302" y="113"/>
                  </a:lnTo>
                  <a:lnTo>
                    <a:pt x="300" y="113"/>
                  </a:lnTo>
                  <a:lnTo>
                    <a:pt x="300" y="113"/>
                  </a:lnTo>
                  <a:lnTo>
                    <a:pt x="298" y="113"/>
                  </a:lnTo>
                  <a:lnTo>
                    <a:pt x="298" y="113"/>
                  </a:lnTo>
                  <a:lnTo>
                    <a:pt x="298" y="113"/>
                  </a:lnTo>
                  <a:lnTo>
                    <a:pt x="293" y="111"/>
                  </a:lnTo>
                  <a:lnTo>
                    <a:pt x="291" y="111"/>
                  </a:lnTo>
                  <a:lnTo>
                    <a:pt x="291" y="111"/>
                  </a:lnTo>
                  <a:lnTo>
                    <a:pt x="288" y="111"/>
                  </a:lnTo>
                  <a:lnTo>
                    <a:pt x="286" y="111"/>
                  </a:lnTo>
                  <a:lnTo>
                    <a:pt x="286" y="108"/>
                  </a:lnTo>
                  <a:lnTo>
                    <a:pt x="283" y="108"/>
                  </a:lnTo>
                  <a:lnTo>
                    <a:pt x="283" y="106"/>
                  </a:lnTo>
                  <a:lnTo>
                    <a:pt x="283" y="104"/>
                  </a:lnTo>
                  <a:lnTo>
                    <a:pt x="283" y="101"/>
                  </a:lnTo>
                  <a:lnTo>
                    <a:pt x="283" y="99"/>
                  </a:lnTo>
                  <a:lnTo>
                    <a:pt x="286" y="99"/>
                  </a:lnTo>
                  <a:lnTo>
                    <a:pt x="286" y="97"/>
                  </a:lnTo>
                  <a:lnTo>
                    <a:pt x="283" y="97"/>
                  </a:lnTo>
                  <a:lnTo>
                    <a:pt x="283" y="94"/>
                  </a:lnTo>
                  <a:lnTo>
                    <a:pt x="281" y="94"/>
                  </a:lnTo>
                  <a:lnTo>
                    <a:pt x="281" y="92"/>
                  </a:lnTo>
                  <a:lnTo>
                    <a:pt x="276" y="92"/>
                  </a:lnTo>
                  <a:lnTo>
                    <a:pt x="276" y="89"/>
                  </a:lnTo>
                  <a:lnTo>
                    <a:pt x="274" y="87"/>
                  </a:lnTo>
                  <a:lnTo>
                    <a:pt x="272" y="87"/>
                  </a:lnTo>
                  <a:lnTo>
                    <a:pt x="272" y="87"/>
                  </a:lnTo>
                  <a:lnTo>
                    <a:pt x="267" y="87"/>
                  </a:lnTo>
                  <a:lnTo>
                    <a:pt x="267" y="87"/>
                  </a:lnTo>
                  <a:lnTo>
                    <a:pt x="265" y="85"/>
                  </a:lnTo>
                  <a:lnTo>
                    <a:pt x="265" y="85"/>
                  </a:lnTo>
                  <a:lnTo>
                    <a:pt x="262" y="82"/>
                  </a:lnTo>
                  <a:lnTo>
                    <a:pt x="260" y="82"/>
                  </a:lnTo>
                  <a:lnTo>
                    <a:pt x="260" y="82"/>
                  </a:lnTo>
                  <a:lnTo>
                    <a:pt x="260" y="80"/>
                  </a:lnTo>
                  <a:lnTo>
                    <a:pt x="262" y="78"/>
                  </a:lnTo>
                  <a:lnTo>
                    <a:pt x="262" y="78"/>
                  </a:lnTo>
                  <a:lnTo>
                    <a:pt x="262" y="68"/>
                  </a:lnTo>
                  <a:lnTo>
                    <a:pt x="262" y="66"/>
                  </a:lnTo>
                  <a:lnTo>
                    <a:pt x="262" y="63"/>
                  </a:lnTo>
                  <a:lnTo>
                    <a:pt x="260" y="61"/>
                  </a:lnTo>
                  <a:lnTo>
                    <a:pt x="260" y="61"/>
                  </a:lnTo>
                  <a:lnTo>
                    <a:pt x="260" y="61"/>
                  </a:lnTo>
                  <a:lnTo>
                    <a:pt x="260" y="59"/>
                  </a:lnTo>
                  <a:lnTo>
                    <a:pt x="260" y="59"/>
                  </a:lnTo>
                  <a:lnTo>
                    <a:pt x="262" y="56"/>
                  </a:lnTo>
                  <a:lnTo>
                    <a:pt x="265" y="56"/>
                  </a:lnTo>
                  <a:lnTo>
                    <a:pt x="265" y="56"/>
                  </a:lnTo>
                  <a:lnTo>
                    <a:pt x="265" y="54"/>
                  </a:lnTo>
                  <a:lnTo>
                    <a:pt x="267" y="52"/>
                  </a:lnTo>
                  <a:lnTo>
                    <a:pt x="267" y="52"/>
                  </a:lnTo>
                  <a:lnTo>
                    <a:pt x="267" y="49"/>
                  </a:lnTo>
                  <a:lnTo>
                    <a:pt x="267" y="49"/>
                  </a:lnTo>
                  <a:lnTo>
                    <a:pt x="272" y="47"/>
                  </a:lnTo>
                  <a:lnTo>
                    <a:pt x="272" y="47"/>
                  </a:lnTo>
                  <a:lnTo>
                    <a:pt x="274" y="47"/>
                  </a:lnTo>
                  <a:lnTo>
                    <a:pt x="279" y="52"/>
                  </a:lnTo>
                  <a:lnTo>
                    <a:pt x="279" y="52"/>
                  </a:lnTo>
                  <a:lnTo>
                    <a:pt x="286" y="49"/>
                  </a:lnTo>
                  <a:lnTo>
                    <a:pt x="286" y="49"/>
                  </a:lnTo>
                  <a:lnTo>
                    <a:pt x="291" y="52"/>
                  </a:lnTo>
                  <a:lnTo>
                    <a:pt x="291" y="52"/>
                  </a:lnTo>
                  <a:lnTo>
                    <a:pt x="293" y="49"/>
                  </a:lnTo>
                  <a:lnTo>
                    <a:pt x="293" y="49"/>
                  </a:lnTo>
                  <a:lnTo>
                    <a:pt x="295" y="47"/>
                  </a:lnTo>
                  <a:lnTo>
                    <a:pt x="295" y="42"/>
                  </a:lnTo>
                  <a:lnTo>
                    <a:pt x="298" y="40"/>
                  </a:lnTo>
                  <a:lnTo>
                    <a:pt x="298" y="40"/>
                  </a:lnTo>
                  <a:lnTo>
                    <a:pt x="300" y="37"/>
                  </a:lnTo>
                  <a:lnTo>
                    <a:pt x="302" y="35"/>
                  </a:lnTo>
                  <a:lnTo>
                    <a:pt x="302" y="33"/>
                  </a:lnTo>
                  <a:lnTo>
                    <a:pt x="305" y="33"/>
                  </a:lnTo>
                  <a:lnTo>
                    <a:pt x="305" y="33"/>
                  </a:lnTo>
                  <a:lnTo>
                    <a:pt x="314" y="47"/>
                  </a:lnTo>
                  <a:lnTo>
                    <a:pt x="319" y="52"/>
                  </a:lnTo>
                  <a:lnTo>
                    <a:pt x="321" y="54"/>
                  </a:lnTo>
                  <a:lnTo>
                    <a:pt x="324" y="54"/>
                  </a:lnTo>
                  <a:lnTo>
                    <a:pt x="324" y="59"/>
                  </a:lnTo>
                  <a:lnTo>
                    <a:pt x="326" y="59"/>
                  </a:lnTo>
                  <a:lnTo>
                    <a:pt x="326" y="59"/>
                  </a:lnTo>
                  <a:lnTo>
                    <a:pt x="335" y="66"/>
                  </a:lnTo>
                  <a:lnTo>
                    <a:pt x="335" y="66"/>
                  </a:lnTo>
                  <a:lnTo>
                    <a:pt x="338" y="66"/>
                  </a:lnTo>
                  <a:lnTo>
                    <a:pt x="338" y="68"/>
                  </a:lnTo>
                  <a:lnTo>
                    <a:pt x="338" y="68"/>
                  </a:lnTo>
                  <a:lnTo>
                    <a:pt x="338" y="70"/>
                  </a:lnTo>
                  <a:lnTo>
                    <a:pt x="338" y="73"/>
                  </a:lnTo>
                  <a:lnTo>
                    <a:pt x="338" y="73"/>
                  </a:lnTo>
                  <a:lnTo>
                    <a:pt x="338" y="73"/>
                  </a:lnTo>
                  <a:lnTo>
                    <a:pt x="338" y="75"/>
                  </a:lnTo>
                  <a:lnTo>
                    <a:pt x="338" y="75"/>
                  </a:lnTo>
                  <a:lnTo>
                    <a:pt x="340" y="78"/>
                  </a:lnTo>
                  <a:lnTo>
                    <a:pt x="340" y="78"/>
                  </a:lnTo>
                  <a:lnTo>
                    <a:pt x="343" y="75"/>
                  </a:lnTo>
                  <a:lnTo>
                    <a:pt x="347" y="70"/>
                  </a:lnTo>
                  <a:lnTo>
                    <a:pt x="347" y="68"/>
                  </a:lnTo>
                  <a:lnTo>
                    <a:pt x="347" y="68"/>
                  </a:lnTo>
                  <a:lnTo>
                    <a:pt x="350" y="66"/>
                  </a:lnTo>
                  <a:lnTo>
                    <a:pt x="352" y="66"/>
                  </a:lnTo>
                  <a:lnTo>
                    <a:pt x="357" y="70"/>
                  </a:lnTo>
                  <a:lnTo>
                    <a:pt x="359" y="70"/>
                  </a:lnTo>
                  <a:lnTo>
                    <a:pt x="361" y="70"/>
                  </a:lnTo>
                  <a:lnTo>
                    <a:pt x="361" y="70"/>
                  </a:lnTo>
                  <a:lnTo>
                    <a:pt x="361" y="66"/>
                  </a:lnTo>
                  <a:lnTo>
                    <a:pt x="361" y="63"/>
                  </a:lnTo>
                  <a:lnTo>
                    <a:pt x="361" y="61"/>
                  </a:lnTo>
                  <a:lnTo>
                    <a:pt x="364" y="59"/>
                  </a:lnTo>
                  <a:lnTo>
                    <a:pt x="366" y="59"/>
                  </a:lnTo>
                  <a:lnTo>
                    <a:pt x="366" y="56"/>
                  </a:lnTo>
                  <a:lnTo>
                    <a:pt x="366" y="54"/>
                  </a:lnTo>
                  <a:lnTo>
                    <a:pt x="366" y="54"/>
                  </a:lnTo>
                  <a:lnTo>
                    <a:pt x="366" y="52"/>
                  </a:lnTo>
                  <a:lnTo>
                    <a:pt x="366" y="49"/>
                  </a:lnTo>
                  <a:lnTo>
                    <a:pt x="361" y="42"/>
                  </a:lnTo>
                  <a:lnTo>
                    <a:pt x="361" y="40"/>
                  </a:lnTo>
                  <a:lnTo>
                    <a:pt x="361" y="37"/>
                  </a:lnTo>
                  <a:lnTo>
                    <a:pt x="361" y="35"/>
                  </a:lnTo>
                  <a:lnTo>
                    <a:pt x="361" y="33"/>
                  </a:lnTo>
                  <a:lnTo>
                    <a:pt x="364" y="33"/>
                  </a:lnTo>
                  <a:lnTo>
                    <a:pt x="364" y="33"/>
                  </a:lnTo>
                  <a:lnTo>
                    <a:pt x="366" y="35"/>
                  </a:lnTo>
                  <a:lnTo>
                    <a:pt x="366" y="35"/>
                  </a:lnTo>
                  <a:lnTo>
                    <a:pt x="366" y="37"/>
                  </a:lnTo>
                  <a:lnTo>
                    <a:pt x="369" y="37"/>
                  </a:lnTo>
                  <a:lnTo>
                    <a:pt x="373" y="44"/>
                  </a:lnTo>
                  <a:lnTo>
                    <a:pt x="373" y="44"/>
                  </a:lnTo>
                  <a:lnTo>
                    <a:pt x="373" y="47"/>
                  </a:lnTo>
                  <a:lnTo>
                    <a:pt x="376" y="54"/>
                  </a:lnTo>
                  <a:lnTo>
                    <a:pt x="378" y="59"/>
                  </a:lnTo>
                  <a:lnTo>
                    <a:pt x="378" y="61"/>
                  </a:lnTo>
                  <a:lnTo>
                    <a:pt x="378" y="61"/>
                  </a:lnTo>
                  <a:lnTo>
                    <a:pt x="376" y="63"/>
                  </a:lnTo>
                  <a:lnTo>
                    <a:pt x="376" y="63"/>
                  </a:lnTo>
                  <a:lnTo>
                    <a:pt x="373" y="68"/>
                  </a:lnTo>
                  <a:lnTo>
                    <a:pt x="373" y="70"/>
                  </a:lnTo>
                  <a:lnTo>
                    <a:pt x="369" y="73"/>
                  </a:lnTo>
                  <a:lnTo>
                    <a:pt x="369" y="75"/>
                  </a:lnTo>
                  <a:lnTo>
                    <a:pt x="369" y="75"/>
                  </a:lnTo>
                  <a:lnTo>
                    <a:pt x="369" y="75"/>
                  </a:lnTo>
                  <a:lnTo>
                    <a:pt x="369" y="78"/>
                  </a:lnTo>
                  <a:lnTo>
                    <a:pt x="371" y="78"/>
                  </a:lnTo>
                  <a:lnTo>
                    <a:pt x="373" y="75"/>
                  </a:lnTo>
                  <a:lnTo>
                    <a:pt x="376" y="78"/>
                  </a:lnTo>
                  <a:lnTo>
                    <a:pt x="378" y="78"/>
                  </a:lnTo>
                  <a:lnTo>
                    <a:pt x="380" y="78"/>
                  </a:lnTo>
                  <a:lnTo>
                    <a:pt x="380" y="80"/>
                  </a:lnTo>
                  <a:lnTo>
                    <a:pt x="380" y="80"/>
                  </a:lnTo>
                  <a:lnTo>
                    <a:pt x="380" y="80"/>
                  </a:lnTo>
                  <a:lnTo>
                    <a:pt x="383" y="82"/>
                  </a:lnTo>
                  <a:lnTo>
                    <a:pt x="385" y="82"/>
                  </a:lnTo>
                  <a:lnTo>
                    <a:pt x="388" y="82"/>
                  </a:lnTo>
                  <a:lnTo>
                    <a:pt x="390" y="82"/>
                  </a:lnTo>
                  <a:lnTo>
                    <a:pt x="390" y="82"/>
                  </a:lnTo>
                  <a:lnTo>
                    <a:pt x="390" y="82"/>
                  </a:lnTo>
                  <a:lnTo>
                    <a:pt x="390" y="78"/>
                  </a:lnTo>
                  <a:lnTo>
                    <a:pt x="392" y="73"/>
                  </a:lnTo>
                  <a:lnTo>
                    <a:pt x="392" y="70"/>
                  </a:lnTo>
                  <a:lnTo>
                    <a:pt x="392" y="70"/>
                  </a:lnTo>
                  <a:lnTo>
                    <a:pt x="395" y="70"/>
                  </a:lnTo>
                  <a:lnTo>
                    <a:pt x="397" y="70"/>
                  </a:lnTo>
                  <a:lnTo>
                    <a:pt x="397" y="70"/>
                  </a:lnTo>
                  <a:lnTo>
                    <a:pt x="399" y="70"/>
                  </a:lnTo>
                  <a:lnTo>
                    <a:pt x="402" y="68"/>
                  </a:lnTo>
                  <a:lnTo>
                    <a:pt x="402" y="68"/>
                  </a:lnTo>
                  <a:lnTo>
                    <a:pt x="404" y="66"/>
                  </a:lnTo>
                  <a:lnTo>
                    <a:pt x="404" y="63"/>
                  </a:lnTo>
                  <a:lnTo>
                    <a:pt x="404" y="63"/>
                  </a:lnTo>
                  <a:lnTo>
                    <a:pt x="404" y="61"/>
                  </a:lnTo>
                  <a:lnTo>
                    <a:pt x="404" y="61"/>
                  </a:lnTo>
                  <a:lnTo>
                    <a:pt x="404" y="59"/>
                  </a:lnTo>
                  <a:lnTo>
                    <a:pt x="404" y="54"/>
                  </a:lnTo>
                  <a:lnTo>
                    <a:pt x="404" y="52"/>
                  </a:lnTo>
                  <a:lnTo>
                    <a:pt x="406" y="49"/>
                  </a:lnTo>
                  <a:lnTo>
                    <a:pt x="411" y="44"/>
                  </a:lnTo>
                  <a:lnTo>
                    <a:pt x="414" y="44"/>
                  </a:lnTo>
                  <a:lnTo>
                    <a:pt x="416" y="44"/>
                  </a:lnTo>
                  <a:lnTo>
                    <a:pt x="416" y="47"/>
                  </a:lnTo>
                  <a:lnTo>
                    <a:pt x="418" y="47"/>
                  </a:lnTo>
                  <a:lnTo>
                    <a:pt x="418" y="47"/>
                  </a:lnTo>
                  <a:lnTo>
                    <a:pt x="421" y="47"/>
                  </a:lnTo>
                  <a:lnTo>
                    <a:pt x="423" y="44"/>
                  </a:lnTo>
                  <a:lnTo>
                    <a:pt x="425" y="40"/>
                  </a:lnTo>
                  <a:lnTo>
                    <a:pt x="425" y="40"/>
                  </a:lnTo>
                  <a:lnTo>
                    <a:pt x="428" y="37"/>
                  </a:lnTo>
                  <a:lnTo>
                    <a:pt x="428" y="37"/>
                  </a:lnTo>
                  <a:lnTo>
                    <a:pt x="430" y="37"/>
                  </a:lnTo>
                  <a:lnTo>
                    <a:pt x="435" y="37"/>
                  </a:lnTo>
                  <a:lnTo>
                    <a:pt x="437" y="37"/>
                  </a:lnTo>
                  <a:lnTo>
                    <a:pt x="440" y="37"/>
                  </a:lnTo>
                  <a:lnTo>
                    <a:pt x="440" y="37"/>
                  </a:lnTo>
                  <a:lnTo>
                    <a:pt x="444" y="40"/>
                  </a:lnTo>
                  <a:lnTo>
                    <a:pt x="447" y="44"/>
                  </a:lnTo>
                  <a:lnTo>
                    <a:pt x="449" y="47"/>
                  </a:lnTo>
                  <a:lnTo>
                    <a:pt x="451" y="49"/>
                  </a:lnTo>
                  <a:lnTo>
                    <a:pt x="454" y="52"/>
                  </a:lnTo>
                  <a:lnTo>
                    <a:pt x="456" y="52"/>
                  </a:lnTo>
                  <a:lnTo>
                    <a:pt x="456" y="52"/>
                  </a:lnTo>
                  <a:lnTo>
                    <a:pt x="458" y="52"/>
                  </a:lnTo>
                  <a:lnTo>
                    <a:pt x="475" y="47"/>
                  </a:lnTo>
                  <a:lnTo>
                    <a:pt x="477" y="44"/>
                  </a:lnTo>
                  <a:lnTo>
                    <a:pt x="477" y="44"/>
                  </a:lnTo>
                  <a:lnTo>
                    <a:pt x="477" y="42"/>
                  </a:lnTo>
                  <a:lnTo>
                    <a:pt x="480" y="42"/>
                  </a:lnTo>
                  <a:lnTo>
                    <a:pt x="480" y="37"/>
                  </a:lnTo>
                  <a:lnTo>
                    <a:pt x="480" y="35"/>
                  </a:lnTo>
                  <a:lnTo>
                    <a:pt x="482" y="35"/>
                  </a:lnTo>
                  <a:lnTo>
                    <a:pt x="484" y="33"/>
                  </a:lnTo>
                  <a:lnTo>
                    <a:pt x="484" y="33"/>
                  </a:lnTo>
                  <a:lnTo>
                    <a:pt x="484" y="33"/>
                  </a:lnTo>
                  <a:lnTo>
                    <a:pt x="484" y="30"/>
                  </a:lnTo>
                  <a:lnTo>
                    <a:pt x="484" y="30"/>
                  </a:lnTo>
                  <a:lnTo>
                    <a:pt x="484" y="30"/>
                  </a:lnTo>
                  <a:lnTo>
                    <a:pt x="484" y="28"/>
                  </a:lnTo>
                  <a:lnTo>
                    <a:pt x="484" y="28"/>
                  </a:lnTo>
                  <a:lnTo>
                    <a:pt x="482" y="28"/>
                  </a:lnTo>
                  <a:lnTo>
                    <a:pt x="480" y="23"/>
                  </a:lnTo>
                  <a:lnTo>
                    <a:pt x="477" y="23"/>
                  </a:lnTo>
                  <a:lnTo>
                    <a:pt x="477" y="21"/>
                  </a:lnTo>
                  <a:lnTo>
                    <a:pt x="477" y="18"/>
                  </a:lnTo>
                  <a:lnTo>
                    <a:pt x="477" y="16"/>
                  </a:lnTo>
                  <a:lnTo>
                    <a:pt x="477" y="16"/>
                  </a:lnTo>
                  <a:lnTo>
                    <a:pt x="477" y="11"/>
                  </a:lnTo>
                  <a:lnTo>
                    <a:pt x="477" y="9"/>
                  </a:lnTo>
                  <a:lnTo>
                    <a:pt x="480" y="7"/>
                  </a:lnTo>
                  <a:lnTo>
                    <a:pt x="480" y="4"/>
                  </a:lnTo>
                  <a:lnTo>
                    <a:pt x="482" y="4"/>
                  </a:lnTo>
                  <a:lnTo>
                    <a:pt x="482" y="2"/>
                  </a:lnTo>
                  <a:lnTo>
                    <a:pt x="484" y="0"/>
                  </a:lnTo>
                  <a:lnTo>
                    <a:pt x="484" y="0"/>
                  </a:lnTo>
                  <a:lnTo>
                    <a:pt x="487" y="0"/>
                  </a:lnTo>
                  <a:lnTo>
                    <a:pt x="487" y="0"/>
                  </a:lnTo>
                  <a:lnTo>
                    <a:pt x="489" y="0"/>
                  </a:lnTo>
                  <a:lnTo>
                    <a:pt x="489" y="0"/>
                  </a:lnTo>
                  <a:lnTo>
                    <a:pt x="489" y="2"/>
                  </a:lnTo>
                  <a:lnTo>
                    <a:pt x="492" y="4"/>
                  </a:lnTo>
                  <a:lnTo>
                    <a:pt x="492" y="7"/>
                  </a:lnTo>
                  <a:lnTo>
                    <a:pt x="494" y="7"/>
                  </a:lnTo>
                  <a:lnTo>
                    <a:pt x="494" y="7"/>
                  </a:lnTo>
                  <a:lnTo>
                    <a:pt x="496" y="9"/>
                  </a:lnTo>
                  <a:lnTo>
                    <a:pt x="503" y="11"/>
                  </a:lnTo>
                  <a:lnTo>
                    <a:pt x="506" y="14"/>
                  </a:lnTo>
                  <a:lnTo>
                    <a:pt x="506" y="16"/>
                  </a:lnTo>
                  <a:lnTo>
                    <a:pt x="508" y="16"/>
                  </a:lnTo>
                  <a:lnTo>
                    <a:pt x="508" y="16"/>
                  </a:lnTo>
                  <a:lnTo>
                    <a:pt x="515" y="16"/>
                  </a:lnTo>
                  <a:lnTo>
                    <a:pt x="518" y="16"/>
                  </a:lnTo>
                  <a:lnTo>
                    <a:pt x="520" y="16"/>
                  </a:lnTo>
                  <a:lnTo>
                    <a:pt x="520" y="18"/>
                  </a:lnTo>
                  <a:lnTo>
                    <a:pt x="520" y="21"/>
                  </a:lnTo>
                  <a:lnTo>
                    <a:pt x="520" y="21"/>
                  </a:lnTo>
                  <a:lnTo>
                    <a:pt x="518" y="28"/>
                  </a:lnTo>
                  <a:lnTo>
                    <a:pt x="518" y="30"/>
                  </a:lnTo>
                  <a:lnTo>
                    <a:pt x="520" y="30"/>
                  </a:lnTo>
                  <a:lnTo>
                    <a:pt x="520" y="33"/>
                  </a:lnTo>
                  <a:lnTo>
                    <a:pt x="520" y="35"/>
                  </a:lnTo>
                  <a:lnTo>
                    <a:pt x="522" y="37"/>
                  </a:lnTo>
                  <a:lnTo>
                    <a:pt x="525" y="40"/>
                  </a:lnTo>
                  <a:lnTo>
                    <a:pt x="525" y="40"/>
                  </a:lnTo>
                  <a:lnTo>
                    <a:pt x="527" y="40"/>
                  </a:lnTo>
                  <a:lnTo>
                    <a:pt x="527" y="40"/>
                  </a:lnTo>
                  <a:lnTo>
                    <a:pt x="532" y="40"/>
                  </a:lnTo>
                  <a:lnTo>
                    <a:pt x="532" y="40"/>
                  </a:lnTo>
                  <a:lnTo>
                    <a:pt x="534" y="37"/>
                  </a:lnTo>
                  <a:lnTo>
                    <a:pt x="544" y="35"/>
                  </a:lnTo>
                  <a:lnTo>
                    <a:pt x="551" y="33"/>
                  </a:lnTo>
                  <a:lnTo>
                    <a:pt x="562" y="35"/>
                  </a:lnTo>
                  <a:lnTo>
                    <a:pt x="577" y="35"/>
                  </a:lnTo>
                  <a:lnTo>
                    <a:pt x="579" y="35"/>
                  </a:lnTo>
                  <a:lnTo>
                    <a:pt x="579" y="35"/>
                  </a:lnTo>
                  <a:lnTo>
                    <a:pt x="579" y="35"/>
                  </a:lnTo>
                  <a:lnTo>
                    <a:pt x="577" y="40"/>
                  </a:lnTo>
                  <a:lnTo>
                    <a:pt x="579" y="44"/>
                  </a:lnTo>
                  <a:lnTo>
                    <a:pt x="581" y="56"/>
                  </a:lnTo>
                  <a:lnTo>
                    <a:pt x="581" y="56"/>
                  </a:lnTo>
                  <a:lnTo>
                    <a:pt x="581" y="63"/>
                  </a:lnTo>
                  <a:lnTo>
                    <a:pt x="581" y="63"/>
                  </a:lnTo>
                  <a:lnTo>
                    <a:pt x="581" y="66"/>
                  </a:lnTo>
                  <a:lnTo>
                    <a:pt x="584" y="68"/>
                  </a:lnTo>
                  <a:lnTo>
                    <a:pt x="584" y="70"/>
                  </a:lnTo>
                  <a:lnTo>
                    <a:pt x="584" y="73"/>
                  </a:lnTo>
                  <a:lnTo>
                    <a:pt x="584" y="75"/>
                  </a:lnTo>
                  <a:lnTo>
                    <a:pt x="579" y="78"/>
                  </a:lnTo>
                  <a:lnTo>
                    <a:pt x="577" y="80"/>
                  </a:lnTo>
                  <a:lnTo>
                    <a:pt x="577" y="80"/>
                  </a:lnTo>
                  <a:lnTo>
                    <a:pt x="577" y="85"/>
                  </a:lnTo>
                  <a:lnTo>
                    <a:pt x="577" y="87"/>
                  </a:lnTo>
                  <a:lnTo>
                    <a:pt x="579" y="87"/>
                  </a:lnTo>
                  <a:lnTo>
                    <a:pt x="581" y="87"/>
                  </a:lnTo>
                  <a:lnTo>
                    <a:pt x="586" y="92"/>
                  </a:lnTo>
                  <a:lnTo>
                    <a:pt x="596" y="94"/>
                  </a:lnTo>
                  <a:lnTo>
                    <a:pt x="598" y="94"/>
                  </a:lnTo>
                  <a:lnTo>
                    <a:pt x="598" y="97"/>
                  </a:lnTo>
                  <a:lnTo>
                    <a:pt x="598" y="97"/>
                  </a:lnTo>
                  <a:lnTo>
                    <a:pt x="600" y="94"/>
                  </a:lnTo>
                  <a:lnTo>
                    <a:pt x="600" y="94"/>
                  </a:lnTo>
                  <a:lnTo>
                    <a:pt x="600" y="94"/>
                  </a:lnTo>
                  <a:lnTo>
                    <a:pt x="603" y="97"/>
                  </a:lnTo>
                  <a:lnTo>
                    <a:pt x="603" y="97"/>
                  </a:lnTo>
                  <a:lnTo>
                    <a:pt x="603" y="99"/>
                  </a:lnTo>
                  <a:lnTo>
                    <a:pt x="605" y="99"/>
                  </a:lnTo>
                  <a:lnTo>
                    <a:pt x="605" y="101"/>
                  </a:lnTo>
                  <a:lnTo>
                    <a:pt x="605" y="101"/>
                  </a:lnTo>
                  <a:lnTo>
                    <a:pt x="605" y="101"/>
                  </a:lnTo>
                  <a:lnTo>
                    <a:pt x="605" y="104"/>
                  </a:lnTo>
                  <a:lnTo>
                    <a:pt x="603" y="115"/>
                  </a:lnTo>
                  <a:lnTo>
                    <a:pt x="605" y="118"/>
                  </a:lnTo>
                  <a:lnTo>
                    <a:pt x="603" y="125"/>
                  </a:lnTo>
                  <a:lnTo>
                    <a:pt x="603" y="127"/>
                  </a:lnTo>
                  <a:lnTo>
                    <a:pt x="603" y="130"/>
                  </a:lnTo>
                  <a:lnTo>
                    <a:pt x="603" y="132"/>
                  </a:lnTo>
                  <a:lnTo>
                    <a:pt x="603" y="134"/>
                  </a:lnTo>
                  <a:lnTo>
                    <a:pt x="605" y="134"/>
                  </a:lnTo>
                  <a:lnTo>
                    <a:pt x="605" y="137"/>
                  </a:lnTo>
                  <a:lnTo>
                    <a:pt x="605" y="137"/>
                  </a:lnTo>
                  <a:lnTo>
                    <a:pt x="607" y="139"/>
                  </a:lnTo>
                  <a:lnTo>
                    <a:pt x="610" y="139"/>
                  </a:lnTo>
                  <a:lnTo>
                    <a:pt x="610" y="139"/>
                  </a:lnTo>
                  <a:lnTo>
                    <a:pt x="612" y="139"/>
                  </a:lnTo>
                  <a:lnTo>
                    <a:pt x="612" y="139"/>
                  </a:lnTo>
                  <a:lnTo>
                    <a:pt x="612" y="139"/>
                  </a:lnTo>
                  <a:lnTo>
                    <a:pt x="615" y="139"/>
                  </a:lnTo>
                  <a:lnTo>
                    <a:pt x="615" y="137"/>
                  </a:lnTo>
                  <a:lnTo>
                    <a:pt x="615" y="137"/>
                  </a:lnTo>
                  <a:lnTo>
                    <a:pt x="615" y="137"/>
                  </a:lnTo>
                  <a:lnTo>
                    <a:pt x="615" y="134"/>
                  </a:lnTo>
                  <a:lnTo>
                    <a:pt x="612" y="134"/>
                  </a:lnTo>
                  <a:lnTo>
                    <a:pt x="612" y="132"/>
                  </a:lnTo>
                  <a:lnTo>
                    <a:pt x="612" y="132"/>
                  </a:lnTo>
                  <a:lnTo>
                    <a:pt x="612" y="132"/>
                  </a:lnTo>
                  <a:lnTo>
                    <a:pt x="612" y="130"/>
                  </a:lnTo>
                  <a:lnTo>
                    <a:pt x="612" y="130"/>
                  </a:lnTo>
                  <a:lnTo>
                    <a:pt x="615" y="130"/>
                  </a:lnTo>
                  <a:lnTo>
                    <a:pt x="612" y="127"/>
                  </a:lnTo>
                  <a:lnTo>
                    <a:pt x="612" y="127"/>
                  </a:lnTo>
                  <a:lnTo>
                    <a:pt x="612" y="127"/>
                  </a:lnTo>
                  <a:lnTo>
                    <a:pt x="610" y="123"/>
                  </a:lnTo>
                  <a:lnTo>
                    <a:pt x="610" y="123"/>
                  </a:lnTo>
                  <a:lnTo>
                    <a:pt x="610" y="123"/>
                  </a:lnTo>
                  <a:lnTo>
                    <a:pt x="610" y="120"/>
                  </a:lnTo>
                  <a:lnTo>
                    <a:pt x="610" y="120"/>
                  </a:lnTo>
                  <a:lnTo>
                    <a:pt x="612" y="120"/>
                  </a:lnTo>
                  <a:lnTo>
                    <a:pt x="612" y="120"/>
                  </a:lnTo>
                  <a:lnTo>
                    <a:pt x="612" y="120"/>
                  </a:lnTo>
                  <a:lnTo>
                    <a:pt x="617" y="118"/>
                  </a:lnTo>
                  <a:lnTo>
                    <a:pt x="617" y="118"/>
                  </a:lnTo>
                  <a:lnTo>
                    <a:pt x="619" y="118"/>
                  </a:lnTo>
                  <a:lnTo>
                    <a:pt x="619" y="118"/>
                  </a:lnTo>
                  <a:lnTo>
                    <a:pt x="622" y="120"/>
                  </a:lnTo>
                  <a:lnTo>
                    <a:pt x="622" y="120"/>
                  </a:lnTo>
                  <a:lnTo>
                    <a:pt x="622" y="120"/>
                  </a:lnTo>
                  <a:lnTo>
                    <a:pt x="622" y="123"/>
                  </a:lnTo>
                  <a:lnTo>
                    <a:pt x="624" y="123"/>
                  </a:lnTo>
                  <a:lnTo>
                    <a:pt x="626" y="125"/>
                  </a:lnTo>
                  <a:lnTo>
                    <a:pt x="626" y="127"/>
                  </a:lnTo>
                  <a:lnTo>
                    <a:pt x="626" y="127"/>
                  </a:lnTo>
                  <a:lnTo>
                    <a:pt x="626" y="127"/>
                  </a:lnTo>
                  <a:lnTo>
                    <a:pt x="626" y="130"/>
                  </a:lnTo>
                  <a:lnTo>
                    <a:pt x="626" y="132"/>
                  </a:lnTo>
                  <a:lnTo>
                    <a:pt x="622" y="139"/>
                  </a:lnTo>
                  <a:lnTo>
                    <a:pt x="622" y="141"/>
                  </a:lnTo>
                  <a:lnTo>
                    <a:pt x="617" y="151"/>
                  </a:lnTo>
                  <a:lnTo>
                    <a:pt x="617" y="151"/>
                  </a:lnTo>
                  <a:lnTo>
                    <a:pt x="617" y="153"/>
                  </a:lnTo>
                  <a:lnTo>
                    <a:pt x="619" y="153"/>
                  </a:lnTo>
                  <a:lnTo>
                    <a:pt x="619" y="153"/>
                  </a:lnTo>
                  <a:lnTo>
                    <a:pt x="619" y="153"/>
                  </a:lnTo>
                  <a:lnTo>
                    <a:pt x="619" y="153"/>
                  </a:lnTo>
                  <a:lnTo>
                    <a:pt x="622" y="153"/>
                  </a:lnTo>
                  <a:lnTo>
                    <a:pt x="622" y="153"/>
                  </a:lnTo>
                  <a:lnTo>
                    <a:pt x="622" y="153"/>
                  </a:lnTo>
                  <a:lnTo>
                    <a:pt x="624" y="153"/>
                  </a:lnTo>
                  <a:lnTo>
                    <a:pt x="624" y="153"/>
                  </a:lnTo>
                  <a:lnTo>
                    <a:pt x="626" y="153"/>
                  </a:lnTo>
                  <a:lnTo>
                    <a:pt x="626" y="153"/>
                  </a:lnTo>
                  <a:lnTo>
                    <a:pt x="631" y="156"/>
                  </a:lnTo>
                  <a:lnTo>
                    <a:pt x="631" y="156"/>
                  </a:lnTo>
                  <a:lnTo>
                    <a:pt x="633" y="158"/>
                  </a:lnTo>
                  <a:lnTo>
                    <a:pt x="633" y="158"/>
                  </a:lnTo>
                  <a:lnTo>
                    <a:pt x="633" y="158"/>
                  </a:lnTo>
                  <a:lnTo>
                    <a:pt x="636" y="156"/>
                  </a:lnTo>
                  <a:lnTo>
                    <a:pt x="636" y="156"/>
                  </a:lnTo>
                  <a:lnTo>
                    <a:pt x="638" y="156"/>
                  </a:lnTo>
                  <a:lnTo>
                    <a:pt x="638" y="158"/>
                  </a:lnTo>
                  <a:lnTo>
                    <a:pt x="638" y="158"/>
                  </a:lnTo>
                  <a:lnTo>
                    <a:pt x="643" y="160"/>
                  </a:lnTo>
                  <a:lnTo>
                    <a:pt x="643" y="160"/>
                  </a:lnTo>
                  <a:lnTo>
                    <a:pt x="645" y="160"/>
                  </a:lnTo>
                  <a:lnTo>
                    <a:pt x="648" y="160"/>
                  </a:lnTo>
                  <a:lnTo>
                    <a:pt x="648" y="160"/>
                  </a:lnTo>
                  <a:lnTo>
                    <a:pt x="650" y="160"/>
                  </a:lnTo>
                  <a:lnTo>
                    <a:pt x="650" y="160"/>
                  </a:lnTo>
                  <a:lnTo>
                    <a:pt x="650" y="160"/>
                  </a:lnTo>
                  <a:lnTo>
                    <a:pt x="652" y="160"/>
                  </a:lnTo>
                  <a:lnTo>
                    <a:pt x="652" y="160"/>
                  </a:lnTo>
                  <a:lnTo>
                    <a:pt x="652" y="160"/>
                  </a:lnTo>
                  <a:lnTo>
                    <a:pt x="657" y="163"/>
                  </a:lnTo>
                  <a:lnTo>
                    <a:pt x="657" y="163"/>
                  </a:lnTo>
                  <a:lnTo>
                    <a:pt x="659" y="163"/>
                  </a:lnTo>
                  <a:lnTo>
                    <a:pt x="659" y="163"/>
                  </a:lnTo>
                  <a:lnTo>
                    <a:pt x="659" y="163"/>
                  </a:lnTo>
                  <a:lnTo>
                    <a:pt x="659" y="163"/>
                  </a:lnTo>
                  <a:lnTo>
                    <a:pt x="662" y="160"/>
                  </a:lnTo>
                  <a:lnTo>
                    <a:pt x="662" y="160"/>
                  </a:lnTo>
                  <a:lnTo>
                    <a:pt x="662" y="160"/>
                  </a:lnTo>
                  <a:lnTo>
                    <a:pt x="662" y="158"/>
                  </a:lnTo>
                  <a:lnTo>
                    <a:pt x="659" y="156"/>
                  </a:lnTo>
                  <a:lnTo>
                    <a:pt x="659" y="156"/>
                  </a:lnTo>
                  <a:lnTo>
                    <a:pt x="659" y="153"/>
                  </a:lnTo>
                  <a:lnTo>
                    <a:pt x="662" y="153"/>
                  </a:lnTo>
                  <a:lnTo>
                    <a:pt x="662" y="153"/>
                  </a:lnTo>
                  <a:lnTo>
                    <a:pt x="664" y="151"/>
                  </a:lnTo>
                  <a:lnTo>
                    <a:pt x="664" y="151"/>
                  </a:lnTo>
                  <a:lnTo>
                    <a:pt x="664" y="151"/>
                  </a:lnTo>
                  <a:lnTo>
                    <a:pt x="664" y="149"/>
                  </a:lnTo>
                  <a:lnTo>
                    <a:pt x="671" y="132"/>
                  </a:lnTo>
                  <a:lnTo>
                    <a:pt x="671" y="130"/>
                  </a:lnTo>
                  <a:lnTo>
                    <a:pt x="674" y="130"/>
                  </a:lnTo>
                  <a:lnTo>
                    <a:pt x="674" y="130"/>
                  </a:lnTo>
                  <a:lnTo>
                    <a:pt x="676" y="127"/>
                  </a:lnTo>
                  <a:lnTo>
                    <a:pt x="678" y="125"/>
                  </a:lnTo>
                  <a:lnTo>
                    <a:pt x="683" y="125"/>
                  </a:lnTo>
                  <a:lnTo>
                    <a:pt x="683" y="127"/>
                  </a:lnTo>
                  <a:lnTo>
                    <a:pt x="683" y="130"/>
                  </a:lnTo>
                  <a:lnTo>
                    <a:pt x="683" y="130"/>
                  </a:lnTo>
                  <a:lnTo>
                    <a:pt x="683" y="130"/>
                  </a:lnTo>
                  <a:lnTo>
                    <a:pt x="683" y="132"/>
                  </a:lnTo>
                  <a:lnTo>
                    <a:pt x="683" y="137"/>
                  </a:lnTo>
                  <a:lnTo>
                    <a:pt x="683" y="139"/>
                  </a:lnTo>
                  <a:lnTo>
                    <a:pt x="683" y="139"/>
                  </a:lnTo>
                  <a:lnTo>
                    <a:pt x="683" y="141"/>
                  </a:lnTo>
                  <a:lnTo>
                    <a:pt x="683" y="144"/>
                  </a:lnTo>
                  <a:lnTo>
                    <a:pt x="681" y="146"/>
                  </a:lnTo>
                  <a:lnTo>
                    <a:pt x="681" y="149"/>
                  </a:lnTo>
                  <a:lnTo>
                    <a:pt x="683" y="149"/>
                  </a:lnTo>
                  <a:lnTo>
                    <a:pt x="683" y="151"/>
                  </a:lnTo>
                  <a:lnTo>
                    <a:pt x="683" y="151"/>
                  </a:lnTo>
                  <a:lnTo>
                    <a:pt x="685" y="151"/>
                  </a:lnTo>
                  <a:lnTo>
                    <a:pt x="690" y="156"/>
                  </a:lnTo>
                  <a:lnTo>
                    <a:pt x="690" y="156"/>
                  </a:lnTo>
                  <a:lnTo>
                    <a:pt x="693" y="156"/>
                  </a:lnTo>
                  <a:lnTo>
                    <a:pt x="693" y="158"/>
                  </a:lnTo>
                  <a:lnTo>
                    <a:pt x="693" y="158"/>
                  </a:lnTo>
                  <a:lnTo>
                    <a:pt x="693" y="160"/>
                  </a:lnTo>
                  <a:lnTo>
                    <a:pt x="693" y="163"/>
                  </a:lnTo>
                  <a:lnTo>
                    <a:pt x="693" y="163"/>
                  </a:lnTo>
                  <a:lnTo>
                    <a:pt x="690" y="165"/>
                  </a:lnTo>
                  <a:lnTo>
                    <a:pt x="688" y="170"/>
                  </a:lnTo>
                  <a:lnTo>
                    <a:pt x="683" y="179"/>
                  </a:lnTo>
                  <a:lnTo>
                    <a:pt x="683" y="179"/>
                  </a:lnTo>
                  <a:lnTo>
                    <a:pt x="683" y="182"/>
                  </a:lnTo>
                  <a:lnTo>
                    <a:pt x="683" y="182"/>
                  </a:lnTo>
                  <a:lnTo>
                    <a:pt x="683" y="184"/>
                  </a:lnTo>
                  <a:lnTo>
                    <a:pt x="683" y="184"/>
                  </a:lnTo>
                  <a:lnTo>
                    <a:pt x="683" y="186"/>
                  </a:lnTo>
                  <a:lnTo>
                    <a:pt x="685" y="186"/>
                  </a:lnTo>
                  <a:lnTo>
                    <a:pt x="685" y="186"/>
                  </a:lnTo>
                  <a:lnTo>
                    <a:pt x="685" y="184"/>
                  </a:lnTo>
                  <a:lnTo>
                    <a:pt x="688" y="184"/>
                  </a:lnTo>
                  <a:lnTo>
                    <a:pt x="688" y="184"/>
                  </a:lnTo>
                  <a:lnTo>
                    <a:pt x="688" y="184"/>
                  </a:lnTo>
                  <a:lnTo>
                    <a:pt x="688" y="184"/>
                  </a:lnTo>
                  <a:lnTo>
                    <a:pt x="690" y="184"/>
                  </a:lnTo>
                  <a:lnTo>
                    <a:pt x="690" y="184"/>
                  </a:lnTo>
                  <a:lnTo>
                    <a:pt x="690" y="184"/>
                  </a:lnTo>
                  <a:lnTo>
                    <a:pt x="690" y="186"/>
                  </a:lnTo>
                  <a:lnTo>
                    <a:pt x="690" y="186"/>
                  </a:lnTo>
                  <a:lnTo>
                    <a:pt x="690" y="186"/>
                  </a:lnTo>
                  <a:lnTo>
                    <a:pt x="690" y="189"/>
                  </a:lnTo>
                  <a:lnTo>
                    <a:pt x="690" y="189"/>
                  </a:lnTo>
                  <a:lnTo>
                    <a:pt x="690" y="189"/>
                  </a:lnTo>
                  <a:lnTo>
                    <a:pt x="685" y="191"/>
                  </a:lnTo>
                  <a:lnTo>
                    <a:pt x="685" y="191"/>
                  </a:lnTo>
                  <a:lnTo>
                    <a:pt x="685" y="193"/>
                  </a:lnTo>
                  <a:lnTo>
                    <a:pt x="683" y="193"/>
                  </a:lnTo>
                  <a:lnTo>
                    <a:pt x="683" y="193"/>
                  </a:lnTo>
                  <a:lnTo>
                    <a:pt x="683" y="196"/>
                  </a:lnTo>
                  <a:lnTo>
                    <a:pt x="683" y="196"/>
                  </a:lnTo>
                  <a:lnTo>
                    <a:pt x="683" y="196"/>
                  </a:lnTo>
                  <a:lnTo>
                    <a:pt x="685" y="198"/>
                  </a:lnTo>
                  <a:lnTo>
                    <a:pt x="685" y="198"/>
                  </a:lnTo>
                  <a:lnTo>
                    <a:pt x="685" y="198"/>
                  </a:lnTo>
                  <a:lnTo>
                    <a:pt x="685" y="201"/>
                  </a:lnTo>
                  <a:lnTo>
                    <a:pt x="685" y="201"/>
                  </a:lnTo>
                  <a:lnTo>
                    <a:pt x="685" y="201"/>
                  </a:lnTo>
                  <a:lnTo>
                    <a:pt x="683" y="203"/>
                  </a:lnTo>
                  <a:lnTo>
                    <a:pt x="683" y="203"/>
                  </a:lnTo>
                  <a:lnTo>
                    <a:pt x="683" y="203"/>
                  </a:lnTo>
                  <a:lnTo>
                    <a:pt x="683" y="203"/>
                  </a:lnTo>
                  <a:lnTo>
                    <a:pt x="683" y="205"/>
                  </a:lnTo>
                  <a:lnTo>
                    <a:pt x="683" y="205"/>
                  </a:lnTo>
                  <a:lnTo>
                    <a:pt x="683" y="208"/>
                  </a:lnTo>
                  <a:lnTo>
                    <a:pt x="683" y="212"/>
                  </a:lnTo>
                  <a:lnTo>
                    <a:pt x="683" y="212"/>
                  </a:lnTo>
                  <a:lnTo>
                    <a:pt x="683" y="215"/>
                  </a:lnTo>
                  <a:lnTo>
                    <a:pt x="683" y="215"/>
                  </a:lnTo>
                  <a:lnTo>
                    <a:pt x="683" y="217"/>
                  </a:lnTo>
                  <a:lnTo>
                    <a:pt x="683" y="217"/>
                  </a:lnTo>
                  <a:lnTo>
                    <a:pt x="683" y="220"/>
                  </a:lnTo>
                  <a:lnTo>
                    <a:pt x="685" y="220"/>
                  </a:lnTo>
                  <a:lnTo>
                    <a:pt x="685" y="222"/>
                  </a:lnTo>
                  <a:lnTo>
                    <a:pt x="685" y="222"/>
                  </a:lnTo>
                  <a:lnTo>
                    <a:pt x="688" y="224"/>
                  </a:lnTo>
                  <a:lnTo>
                    <a:pt x="693" y="227"/>
                  </a:lnTo>
                  <a:lnTo>
                    <a:pt x="693" y="229"/>
                  </a:lnTo>
                  <a:lnTo>
                    <a:pt x="693" y="231"/>
                  </a:lnTo>
                  <a:lnTo>
                    <a:pt x="695" y="234"/>
                  </a:lnTo>
                  <a:lnTo>
                    <a:pt x="695" y="234"/>
                  </a:lnTo>
                  <a:lnTo>
                    <a:pt x="695" y="236"/>
                  </a:lnTo>
                  <a:lnTo>
                    <a:pt x="695" y="238"/>
                  </a:lnTo>
                  <a:lnTo>
                    <a:pt x="695" y="238"/>
                  </a:lnTo>
                  <a:lnTo>
                    <a:pt x="695" y="241"/>
                  </a:lnTo>
                  <a:lnTo>
                    <a:pt x="695" y="241"/>
                  </a:lnTo>
                  <a:lnTo>
                    <a:pt x="695" y="246"/>
                  </a:lnTo>
                  <a:lnTo>
                    <a:pt x="695" y="246"/>
                  </a:lnTo>
                  <a:lnTo>
                    <a:pt x="695" y="246"/>
                  </a:lnTo>
                  <a:lnTo>
                    <a:pt x="695" y="246"/>
                  </a:lnTo>
                  <a:lnTo>
                    <a:pt x="693" y="248"/>
                  </a:lnTo>
                  <a:lnTo>
                    <a:pt x="693" y="248"/>
                  </a:lnTo>
                  <a:lnTo>
                    <a:pt x="690" y="250"/>
                  </a:lnTo>
                  <a:lnTo>
                    <a:pt x="678" y="255"/>
                  </a:lnTo>
                  <a:lnTo>
                    <a:pt x="674" y="262"/>
                  </a:lnTo>
                  <a:lnTo>
                    <a:pt x="674" y="264"/>
                  </a:lnTo>
                  <a:lnTo>
                    <a:pt x="671" y="264"/>
                  </a:lnTo>
                  <a:lnTo>
                    <a:pt x="671" y="264"/>
                  </a:lnTo>
                  <a:lnTo>
                    <a:pt x="671" y="264"/>
                  </a:lnTo>
                  <a:lnTo>
                    <a:pt x="669" y="262"/>
                  </a:lnTo>
                  <a:lnTo>
                    <a:pt x="664" y="262"/>
                  </a:lnTo>
                  <a:lnTo>
                    <a:pt x="664" y="262"/>
                  </a:lnTo>
                  <a:lnTo>
                    <a:pt x="662" y="262"/>
                  </a:lnTo>
                  <a:lnTo>
                    <a:pt x="662" y="264"/>
                  </a:lnTo>
                  <a:lnTo>
                    <a:pt x="659" y="264"/>
                  </a:lnTo>
                  <a:lnTo>
                    <a:pt x="659" y="264"/>
                  </a:lnTo>
                  <a:lnTo>
                    <a:pt x="657" y="264"/>
                  </a:lnTo>
                  <a:lnTo>
                    <a:pt x="657" y="264"/>
                  </a:lnTo>
                  <a:lnTo>
                    <a:pt x="655" y="264"/>
                  </a:lnTo>
                  <a:lnTo>
                    <a:pt x="655" y="267"/>
                  </a:lnTo>
                  <a:lnTo>
                    <a:pt x="655" y="267"/>
                  </a:lnTo>
                  <a:lnTo>
                    <a:pt x="652" y="269"/>
                  </a:lnTo>
                  <a:lnTo>
                    <a:pt x="641" y="281"/>
                  </a:lnTo>
                  <a:lnTo>
                    <a:pt x="638" y="283"/>
                  </a:lnTo>
                  <a:lnTo>
                    <a:pt x="638" y="283"/>
                  </a:lnTo>
                  <a:lnTo>
                    <a:pt x="636" y="283"/>
                  </a:lnTo>
                  <a:lnTo>
                    <a:pt x="633" y="283"/>
                  </a:lnTo>
                  <a:lnTo>
                    <a:pt x="633" y="283"/>
                  </a:lnTo>
                  <a:lnTo>
                    <a:pt x="626" y="290"/>
                  </a:lnTo>
                  <a:lnTo>
                    <a:pt x="624" y="290"/>
                  </a:lnTo>
                  <a:lnTo>
                    <a:pt x="624" y="295"/>
                  </a:lnTo>
                  <a:lnTo>
                    <a:pt x="624" y="295"/>
                  </a:lnTo>
                  <a:lnTo>
                    <a:pt x="624" y="295"/>
                  </a:lnTo>
                  <a:lnTo>
                    <a:pt x="624" y="298"/>
                  </a:lnTo>
                  <a:lnTo>
                    <a:pt x="622" y="298"/>
                  </a:lnTo>
                  <a:lnTo>
                    <a:pt x="622" y="298"/>
                  </a:lnTo>
                  <a:lnTo>
                    <a:pt x="619" y="298"/>
                  </a:lnTo>
                  <a:lnTo>
                    <a:pt x="619" y="300"/>
                  </a:lnTo>
                  <a:lnTo>
                    <a:pt x="619" y="300"/>
                  </a:lnTo>
                  <a:lnTo>
                    <a:pt x="612" y="298"/>
                  </a:lnTo>
                  <a:lnTo>
                    <a:pt x="612" y="298"/>
                  </a:lnTo>
                  <a:lnTo>
                    <a:pt x="612" y="298"/>
                  </a:lnTo>
                  <a:lnTo>
                    <a:pt x="612" y="300"/>
                  </a:lnTo>
                  <a:lnTo>
                    <a:pt x="610" y="300"/>
                  </a:lnTo>
                  <a:lnTo>
                    <a:pt x="610" y="300"/>
                  </a:lnTo>
                  <a:lnTo>
                    <a:pt x="612" y="302"/>
                  </a:lnTo>
                  <a:lnTo>
                    <a:pt x="612" y="302"/>
                  </a:lnTo>
                  <a:lnTo>
                    <a:pt x="615" y="305"/>
                  </a:lnTo>
                  <a:lnTo>
                    <a:pt x="617" y="305"/>
                  </a:lnTo>
                  <a:lnTo>
                    <a:pt x="619" y="312"/>
                  </a:lnTo>
                  <a:lnTo>
                    <a:pt x="622" y="312"/>
                  </a:lnTo>
                  <a:lnTo>
                    <a:pt x="622" y="312"/>
                  </a:lnTo>
                  <a:lnTo>
                    <a:pt x="624" y="312"/>
                  </a:lnTo>
                  <a:lnTo>
                    <a:pt x="629" y="312"/>
                  </a:lnTo>
                  <a:lnTo>
                    <a:pt x="629" y="312"/>
                  </a:lnTo>
                  <a:lnTo>
                    <a:pt x="631" y="309"/>
                  </a:lnTo>
                  <a:lnTo>
                    <a:pt x="631" y="309"/>
                  </a:lnTo>
                  <a:lnTo>
                    <a:pt x="631" y="307"/>
                  </a:lnTo>
                  <a:lnTo>
                    <a:pt x="633" y="307"/>
                  </a:lnTo>
                  <a:lnTo>
                    <a:pt x="633" y="307"/>
                  </a:lnTo>
                  <a:lnTo>
                    <a:pt x="633" y="305"/>
                  </a:lnTo>
                  <a:lnTo>
                    <a:pt x="636" y="305"/>
                  </a:lnTo>
                  <a:lnTo>
                    <a:pt x="638" y="302"/>
                  </a:lnTo>
                  <a:lnTo>
                    <a:pt x="638" y="302"/>
                  </a:lnTo>
                  <a:lnTo>
                    <a:pt x="641" y="302"/>
                  </a:lnTo>
                  <a:lnTo>
                    <a:pt x="648" y="300"/>
                  </a:lnTo>
                  <a:lnTo>
                    <a:pt x="650" y="300"/>
                  </a:lnTo>
                  <a:lnTo>
                    <a:pt x="650" y="300"/>
                  </a:lnTo>
                  <a:lnTo>
                    <a:pt x="650" y="300"/>
                  </a:lnTo>
                  <a:lnTo>
                    <a:pt x="650" y="300"/>
                  </a:lnTo>
                  <a:lnTo>
                    <a:pt x="652" y="300"/>
                  </a:lnTo>
                  <a:lnTo>
                    <a:pt x="650" y="302"/>
                  </a:lnTo>
                  <a:lnTo>
                    <a:pt x="650" y="302"/>
                  </a:lnTo>
                  <a:lnTo>
                    <a:pt x="650" y="302"/>
                  </a:lnTo>
                  <a:lnTo>
                    <a:pt x="650" y="302"/>
                  </a:lnTo>
                  <a:lnTo>
                    <a:pt x="650" y="305"/>
                  </a:lnTo>
                  <a:lnTo>
                    <a:pt x="650" y="305"/>
                  </a:lnTo>
                  <a:lnTo>
                    <a:pt x="650" y="307"/>
                  </a:lnTo>
                  <a:lnTo>
                    <a:pt x="650" y="307"/>
                  </a:lnTo>
                  <a:lnTo>
                    <a:pt x="652" y="307"/>
                  </a:lnTo>
                  <a:lnTo>
                    <a:pt x="652" y="307"/>
                  </a:lnTo>
                  <a:lnTo>
                    <a:pt x="655" y="307"/>
                  </a:lnTo>
                  <a:lnTo>
                    <a:pt x="655" y="307"/>
                  </a:lnTo>
                  <a:lnTo>
                    <a:pt x="657" y="307"/>
                  </a:lnTo>
                  <a:lnTo>
                    <a:pt x="657" y="307"/>
                  </a:lnTo>
                  <a:lnTo>
                    <a:pt x="659" y="305"/>
                  </a:lnTo>
                  <a:lnTo>
                    <a:pt x="662" y="302"/>
                  </a:lnTo>
                  <a:lnTo>
                    <a:pt x="662" y="300"/>
                  </a:lnTo>
                  <a:lnTo>
                    <a:pt x="664" y="300"/>
                  </a:lnTo>
                  <a:lnTo>
                    <a:pt x="664" y="300"/>
                  </a:lnTo>
                  <a:lnTo>
                    <a:pt x="664" y="300"/>
                  </a:lnTo>
                  <a:lnTo>
                    <a:pt x="667" y="302"/>
                  </a:lnTo>
                  <a:lnTo>
                    <a:pt x="669" y="302"/>
                  </a:lnTo>
                  <a:lnTo>
                    <a:pt x="669" y="302"/>
                  </a:lnTo>
                  <a:lnTo>
                    <a:pt x="669" y="302"/>
                  </a:lnTo>
                  <a:lnTo>
                    <a:pt x="671" y="302"/>
                  </a:lnTo>
                  <a:lnTo>
                    <a:pt x="676" y="300"/>
                  </a:lnTo>
                  <a:lnTo>
                    <a:pt x="676" y="300"/>
                  </a:lnTo>
                  <a:lnTo>
                    <a:pt x="683" y="302"/>
                  </a:lnTo>
                  <a:lnTo>
                    <a:pt x="683" y="302"/>
                  </a:lnTo>
                  <a:lnTo>
                    <a:pt x="685" y="302"/>
                  </a:lnTo>
                  <a:lnTo>
                    <a:pt x="685" y="305"/>
                  </a:lnTo>
                  <a:lnTo>
                    <a:pt x="688" y="305"/>
                  </a:lnTo>
                  <a:lnTo>
                    <a:pt x="690" y="307"/>
                  </a:lnTo>
                  <a:lnTo>
                    <a:pt x="690" y="307"/>
                  </a:lnTo>
                  <a:lnTo>
                    <a:pt x="690" y="307"/>
                  </a:lnTo>
                  <a:lnTo>
                    <a:pt x="690" y="309"/>
                  </a:lnTo>
                  <a:lnTo>
                    <a:pt x="690" y="309"/>
                  </a:lnTo>
                  <a:lnTo>
                    <a:pt x="693" y="312"/>
                  </a:lnTo>
                  <a:lnTo>
                    <a:pt x="693" y="312"/>
                  </a:lnTo>
                  <a:lnTo>
                    <a:pt x="695" y="314"/>
                  </a:lnTo>
                  <a:lnTo>
                    <a:pt x="695" y="317"/>
                  </a:lnTo>
                  <a:lnTo>
                    <a:pt x="695" y="317"/>
                  </a:lnTo>
                  <a:lnTo>
                    <a:pt x="695" y="317"/>
                  </a:lnTo>
                  <a:lnTo>
                    <a:pt x="695" y="319"/>
                  </a:lnTo>
                  <a:lnTo>
                    <a:pt x="695" y="321"/>
                  </a:lnTo>
                  <a:lnTo>
                    <a:pt x="695" y="324"/>
                  </a:lnTo>
                  <a:lnTo>
                    <a:pt x="695" y="324"/>
                  </a:lnTo>
                  <a:lnTo>
                    <a:pt x="695" y="326"/>
                  </a:lnTo>
                  <a:lnTo>
                    <a:pt x="695" y="326"/>
                  </a:lnTo>
                  <a:lnTo>
                    <a:pt x="695" y="328"/>
                  </a:lnTo>
                  <a:lnTo>
                    <a:pt x="695" y="328"/>
                  </a:lnTo>
                  <a:lnTo>
                    <a:pt x="693" y="331"/>
                  </a:lnTo>
                  <a:lnTo>
                    <a:pt x="693" y="331"/>
                  </a:lnTo>
                  <a:lnTo>
                    <a:pt x="690" y="331"/>
                  </a:lnTo>
                  <a:lnTo>
                    <a:pt x="690" y="333"/>
                  </a:lnTo>
                  <a:lnTo>
                    <a:pt x="688" y="333"/>
                  </a:lnTo>
                  <a:lnTo>
                    <a:pt x="688" y="333"/>
                  </a:lnTo>
                  <a:lnTo>
                    <a:pt x="688" y="335"/>
                  </a:lnTo>
                  <a:lnTo>
                    <a:pt x="688" y="335"/>
                  </a:lnTo>
                  <a:lnTo>
                    <a:pt x="688" y="335"/>
                  </a:lnTo>
                  <a:lnTo>
                    <a:pt x="688" y="335"/>
                  </a:lnTo>
                  <a:lnTo>
                    <a:pt x="688" y="338"/>
                  </a:lnTo>
                  <a:lnTo>
                    <a:pt x="688" y="338"/>
                  </a:lnTo>
                  <a:lnTo>
                    <a:pt x="688" y="338"/>
                  </a:lnTo>
                  <a:lnTo>
                    <a:pt x="690" y="338"/>
                  </a:lnTo>
                  <a:lnTo>
                    <a:pt x="693" y="338"/>
                  </a:lnTo>
                  <a:lnTo>
                    <a:pt x="693" y="338"/>
                  </a:lnTo>
                  <a:lnTo>
                    <a:pt x="693" y="338"/>
                  </a:lnTo>
                  <a:lnTo>
                    <a:pt x="693" y="340"/>
                  </a:lnTo>
                  <a:lnTo>
                    <a:pt x="693" y="340"/>
                  </a:lnTo>
                  <a:lnTo>
                    <a:pt x="695" y="34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583622" y="3040458"/>
              <a:ext cx="505942" cy="462937"/>
            </a:xfrm>
            <a:custGeom>
              <a:avLst/>
              <a:gdLst>
                <a:gd name="T0" fmla="*/ 577 w 584"/>
                <a:gd name="T1" fmla="*/ 180 h 533"/>
                <a:gd name="T2" fmla="*/ 555 w 584"/>
                <a:gd name="T3" fmla="*/ 199 h 533"/>
                <a:gd name="T4" fmla="*/ 517 w 584"/>
                <a:gd name="T5" fmla="*/ 211 h 533"/>
                <a:gd name="T6" fmla="*/ 484 w 584"/>
                <a:gd name="T7" fmla="*/ 228 h 533"/>
                <a:gd name="T8" fmla="*/ 451 w 584"/>
                <a:gd name="T9" fmla="*/ 220 h 533"/>
                <a:gd name="T10" fmla="*/ 406 w 584"/>
                <a:gd name="T11" fmla="*/ 223 h 533"/>
                <a:gd name="T12" fmla="*/ 371 w 584"/>
                <a:gd name="T13" fmla="*/ 228 h 533"/>
                <a:gd name="T14" fmla="*/ 380 w 584"/>
                <a:gd name="T15" fmla="*/ 268 h 533"/>
                <a:gd name="T16" fmla="*/ 366 w 584"/>
                <a:gd name="T17" fmla="*/ 308 h 533"/>
                <a:gd name="T18" fmla="*/ 373 w 584"/>
                <a:gd name="T19" fmla="*/ 325 h 533"/>
                <a:gd name="T20" fmla="*/ 392 w 584"/>
                <a:gd name="T21" fmla="*/ 322 h 533"/>
                <a:gd name="T22" fmla="*/ 416 w 584"/>
                <a:gd name="T23" fmla="*/ 348 h 533"/>
                <a:gd name="T24" fmla="*/ 423 w 584"/>
                <a:gd name="T25" fmla="*/ 386 h 533"/>
                <a:gd name="T26" fmla="*/ 449 w 584"/>
                <a:gd name="T27" fmla="*/ 464 h 533"/>
                <a:gd name="T28" fmla="*/ 442 w 584"/>
                <a:gd name="T29" fmla="*/ 478 h 533"/>
                <a:gd name="T30" fmla="*/ 437 w 584"/>
                <a:gd name="T31" fmla="*/ 497 h 533"/>
                <a:gd name="T32" fmla="*/ 423 w 584"/>
                <a:gd name="T33" fmla="*/ 530 h 533"/>
                <a:gd name="T34" fmla="*/ 406 w 584"/>
                <a:gd name="T35" fmla="*/ 530 h 533"/>
                <a:gd name="T36" fmla="*/ 385 w 584"/>
                <a:gd name="T37" fmla="*/ 523 h 533"/>
                <a:gd name="T38" fmla="*/ 387 w 584"/>
                <a:gd name="T39" fmla="*/ 497 h 533"/>
                <a:gd name="T40" fmla="*/ 371 w 584"/>
                <a:gd name="T41" fmla="*/ 490 h 533"/>
                <a:gd name="T42" fmla="*/ 376 w 584"/>
                <a:gd name="T43" fmla="*/ 507 h 533"/>
                <a:gd name="T44" fmla="*/ 364 w 584"/>
                <a:gd name="T45" fmla="*/ 495 h 533"/>
                <a:gd name="T46" fmla="*/ 359 w 584"/>
                <a:gd name="T47" fmla="*/ 464 h 533"/>
                <a:gd name="T48" fmla="*/ 342 w 584"/>
                <a:gd name="T49" fmla="*/ 433 h 533"/>
                <a:gd name="T50" fmla="*/ 288 w 584"/>
                <a:gd name="T51" fmla="*/ 410 h 533"/>
                <a:gd name="T52" fmla="*/ 269 w 584"/>
                <a:gd name="T53" fmla="*/ 386 h 533"/>
                <a:gd name="T54" fmla="*/ 243 w 584"/>
                <a:gd name="T55" fmla="*/ 372 h 533"/>
                <a:gd name="T56" fmla="*/ 245 w 584"/>
                <a:gd name="T57" fmla="*/ 400 h 533"/>
                <a:gd name="T58" fmla="*/ 215 w 584"/>
                <a:gd name="T59" fmla="*/ 422 h 533"/>
                <a:gd name="T60" fmla="*/ 179 w 584"/>
                <a:gd name="T61" fmla="*/ 417 h 533"/>
                <a:gd name="T62" fmla="*/ 163 w 584"/>
                <a:gd name="T63" fmla="*/ 438 h 533"/>
                <a:gd name="T64" fmla="*/ 141 w 584"/>
                <a:gd name="T65" fmla="*/ 450 h 533"/>
                <a:gd name="T66" fmla="*/ 139 w 584"/>
                <a:gd name="T67" fmla="*/ 431 h 533"/>
                <a:gd name="T68" fmla="*/ 122 w 584"/>
                <a:gd name="T69" fmla="*/ 410 h 533"/>
                <a:gd name="T70" fmla="*/ 113 w 584"/>
                <a:gd name="T71" fmla="*/ 436 h 533"/>
                <a:gd name="T72" fmla="*/ 85 w 584"/>
                <a:gd name="T73" fmla="*/ 386 h 533"/>
                <a:gd name="T74" fmla="*/ 42 w 584"/>
                <a:gd name="T75" fmla="*/ 367 h 533"/>
                <a:gd name="T76" fmla="*/ 42 w 584"/>
                <a:gd name="T77" fmla="*/ 329 h 533"/>
                <a:gd name="T78" fmla="*/ 9 w 584"/>
                <a:gd name="T79" fmla="*/ 313 h 533"/>
                <a:gd name="T80" fmla="*/ 0 w 584"/>
                <a:gd name="T81" fmla="*/ 287 h 533"/>
                <a:gd name="T82" fmla="*/ 26 w 584"/>
                <a:gd name="T83" fmla="*/ 268 h 533"/>
                <a:gd name="T84" fmla="*/ 54 w 584"/>
                <a:gd name="T85" fmla="*/ 254 h 533"/>
                <a:gd name="T86" fmla="*/ 40 w 584"/>
                <a:gd name="T87" fmla="*/ 213 h 533"/>
                <a:gd name="T88" fmla="*/ 59 w 584"/>
                <a:gd name="T89" fmla="*/ 202 h 533"/>
                <a:gd name="T90" fmla="*/ 85 w 584"/>
                <a:gd name="T91" fmla="*/ 190 h 533"/>
                <a:gd name="T92" fmla="*/ 122 w 584"/>
                <a:gd name="T93" fmla="*/ 218 h 533"/>
                <a:gd name="T94" fmla="*/ 151 w 584"/>
                <a:gd name="T95" fmla="*/ 211 h 533"/>
                <a:gd name="T96" fmla="*/ 167 w 584"/>
                <a:gd name="T97" fmla="*/ 237 h 533"/>
                <a:gd name="T98" fmla="*/ 203 w 584"/>
                <a:gd name="T99" fmla="*/ 254 h 533"/>
                <a:gd name="T100" fmla="*/ 238 w 584"/>
                <a:gd name="T101" fmla="*/ 225 h 533"/>
                <a:gd name="T102" fmla="*/ 269 w 584"/>
                <a:gd name="T103" fmla="*/ 168 h 533"/>
                <a:gd name="T104" fmla="*/ 302 w 584"/>
                <a:gd name="T105" fmla="*/ 168 h 533"/>
                <a:gd name="T106" fmla="*/ 323 w 584"/>
                <a:gd name="T107" fmla="*/ 154 h 533"/>
                <a:gd name="T108" fmla="*/ 359 w 584"/>
                <a:gd name="T109" fmla="*/ 109 h 533"/>
                <a:gd name="T110" fmla="*/ 385 w 584"/>
                <a:gd name="T111" fmla="*/ 83 h 533"/>
                <a:gd name="T112" fmla="*/ 402 w 584"/>
                <a:gd name="T113" fmla="*/ 55 h 533"/>
                <a:gd name="T114" fmla="*/ 394 w 584"/>
                <a:gd name="T115" fmla="*/ 15 h 533"/>
                <a:gd name="T116" fmla="*/ 430 w 584"/>
                <a:gd name="T117" fmla="*/ 17 h 533"/>
                <a:gd name="T118" fmla="*/ 491 w 584"/>
                <a:gd name="T119" fmla="*/ 76 h 533"/>
                <a:gd name="T120" fmla="*/ 565 w 584"/>
                <a:gd name="T121" fmla="*/ 114 h 533"/>
                <a:gd name="T122" fmla="*/ 581 w 584"/>
                <a:gd name="T123" fmla="*/ 15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 h="533">
                  <a:moveTo>
                    <a:pt x="584" y="157"/>
                  </a:moveTo>
                  <a:lnTo>
                    <a:pt x="584" y="157"/>
                  </a:lnTo>
                  <a:lnTo>
                    <a:pt x="584" y="157"/>
                  </a:lnTo>
                  <a:lnTo>
                    <a:pt x="584" y="159"/>
                  </a:lnTo>
                  <a:lnTo>
                    <a:pt x="584" y="159"/>
                  </a:lnTo>
                  <a:lnTo>
                    <a:pt x="581" y="159"/>
                  </a:lnTo>
                  <a:lnTo>
                    <a:pt x="579" y="161"/>
                  </a:lnTo>
                  <a:lnTo>
                    <a:pt x="577" y="164"/>
                  </a:lnTo>
                  <a:lnTo>
                    <a:pt x="577" y="166"/>
                  </a:lnTo>
                  <a:lnTo>
                    <a:pt x="574" y="166"/>
                  </a:lnTo>
                  <a:lnTo>
                    <a:pt x="574" y="168"/>
                  </a:lnTo>
                  <a:lnTo>
                    <a:pt x="574" y="168"/>
                  </a:lnTo>
                  <a:lnTo>
                    <a:pt x="574" y="173"/>
                  </a:lnTo>
                  <a:lnTo>
                    <a:pt x="577" y="178"/>
                  </a:lnTo>
                  <a:lnTo>
                    <a:pt x="577" y="180"/>
                  </a:lnTo>
                  <a:lnTo>
                    <a:pt x="577" y="180"/>
                  </a:lnTo>
                  <a:lnTo>
                    <a:pt x="577" y="183"/>
                  </a:lnTo>
                  <a:lnTo>
                    <a:pt x="577" y="187"/>
                  </a:lnTo>
                  <a:lnTo>
                    <a:pt x="574" y="192"/>
                  </a:lnTo>
                  <a:lnTo>
                    <a:pt x="574" y="194"/>
                  </a:lnTo>
                  <a:lnTo>
                    <a:pt x="574" y="197"/>
                  </a:lnTo>
                  <a:lnTo>
                    <a:pt x="572" y="199"/>
                  </a:lnTo>
                  <a:lnTo>
                    <a:pt x="569" y="202"/>
                  </a:lnTo>
                  <a:lnTo>
                    <a:pt x="567" y="204"/>
                  </a:lnTo>
                  <a:lnTo>
                    <a:pt x="567" y="204"/>
                  </a:lnTo>
                  <a:lnTo>
                    <a:pt x="565" y="204"/>
                  </a:lnTo>
                  <a:lnTo>
                    <a:pt x="562" y="204"/>
                  </a:lnTo>
                  <a:lnTo>
                    <a:pt x="560" y="204"/>
                  </a:lnTo>
                  <a:lnTo>
                    <a:pt x="558" y="204"/>
                  </a:lnTo>
                  <a:lnTo>
                    <a:pt x="558" y="202"/>
                  </a:lnTo>
                  <a:lnTo>
                    <a:pt x="555" y="202"/>
                  </a:lnTo>
                  <a:lnTo>
                    <a:pt x="555" y="199"/>
                  </a:lnTo>
                  <a:lnTo>
                    <a:pt x="553" y="199"/>
                  </a:lnTo>
                  <a:lnTo>
                    <a:pt x="553" y="197"/>
                  </a:lnTo>
                  <a:lnTo>
                    <a:pt x="553" y="197"/>
                  </a:lnTo>
                  <a:lnTo>
                    <a:pt x="553" y="194"/>
                  </a:lnTo>
                  <a:lnTo>
                    <a:pt x="551" y="194"/>
                  </a:lnTo>
                  <a:lnTo>
                    <a:pt x="551" y="194"/>
                  </a:lnTo>
                  <a:lnTo>
                    <a:pt x="548" y="192"/>
                  </a:lnTo>
                  <a:lnTo>
                    <a:pt x="546" y="192"/>
                  </a:lnTo>
                  <a:lnTo>
                    <a:pt x="546" y="194"/>
                  </a:lnTo>
                  <a:lnTo>
                    <a:pt x="529" y="199"/>
                  </a:lnTo>
                  <a:lnTo>
                    <a:pt x="527" y="199"/>
                  </a:lnTo>
                  <a:lnTo>
                    <a:pt x="520" y="206"/>
                  </a:lnTo>
                  <a:lnTo>
                    <a:pt x="520" y="206"/>
                  </a:lnTo>
                  <a:lnTo>
                    <a:pt x="517" y="209"/>
                  </a:lnTo>
                  <a:lnTo>
                    <a:pt x="517" y="209"/>
                  </a:lnTo>
                  <a:lnTo>
                    <a:pt x="517" y="211"/>
                  </a:lnTo>
                  <a:lnTo>
                    <a:pt x="515" y="213"/>
                  </a:lnTo>
                  <a:lnTo>
                    <a:pt x="515" y="213"/>
                  </a:lnTo>
                  <a:lnTo>
                    <a:pt x="510" y="216"/>
                  </a:lnTo>
                  <a:lnTo>
                    <a:pt x="510" y="216"/>
                  </a:lnTo>
                  <a:lnTo>
                    <a:pt x="508" y="216"/>
                  </a:lnTo>
                  <a:lnTo>
                    <a:pt x="506" y="218"/>
                  </a:lnTo>
                  <a:lnTo>
                    <a:pt x="506" y="220"/>
                  </a:lnTo>
                  <a:lnTo>
                    <a:pt x="506" y="220"/>
                  </a:lnTo>
                  <a:lnTo>
                    <a:pt x="503" y="218"/>
                  </a:lnTo>
                  <a:lnTo>
                    <a:pt x="501" y="218"/>
                  </a:lnTo>
                  <a:lnTo>
                    <a:pt x="498" y="218"/>
                  </a:lnTo>
                  <a:lnTo>
                    <a:pt x="498" y="218"/>
                  </a:lnTo>
                  <a:lnTo>
                    <a:pt x="491" y="225"/>
                  </a:lnTo>
                  <a:lnTo>
                    <a:pt x="489" y="225"/>
                  </a:lnTo>
                  <a:lnTo>
                    <a:pt x="487" y="225"/>
                  </a:lnTo>
                  <a:lnTo>
                    <a:pt x="484" y="228"/>
                  </a:lnTo>
                  <a:lnTo>
                    <a:pt x="482" y="225"/>
                  </a:lnTo>
                  <a:lnTo>
                    <a:pt x="477" y="225"/>
                  </a:lnTo>
                  <a:lnTo>
                    <a:pt x="477" y="225"/>
                  </a:lnTo>
                  <a:lnTo>
                    <a:pt x="475" y="223"/>
                  </a:lnTo>
                  <a:lnTo>
                    <a:pt x="475" y="223"/>
                  </a:lnTo>
                  <a:lnTo>
                    <a:pt x="472" y="223"/>
                  </a:lnTo>
                  <a:lnTo>
                    <a:pt x="470" y="223"/>
                  </a:lnTo>
                  <a:lnTo>
                    <a:pt x="461" y="225"/>
                  </a:lnTo>
                  <a:lnTo>
                    <a:pt x="461" y="225"/>
                  </a:lnTo>
                  <a:lnTo>
                    <a:pt x="458" y="225"/>
                  </a:lnTo>
                  <a:lnTo>
                    <a:pt x="456" y="225"/>
                  </a:lnTo>
                  <a:lnTo>
                    <a:pt x="454" y="223"/>
                  </a:lnTo>
                  <a:lnTo>
                    <a:pt x="454" y="223"/>
                  </a:lnTo>
                  <a:lnTo>
                    <a:pt x="454" y="220"/>
                  </a:lnTo>
                  <a:lnTo>
                    <a:pt x="451" y="220"/>
                  </a:lnTo>
                  <a:lnTo>
                    <a:pt x="451" y="220"/>
                  </a:lnTo>
                  <a:lnTo>
                    <a:pt x="449" y="218"/>
                  </a:lnTo>
                  <a:lnTo>
                    <a:pt x="437" y="216"/>
                  </a:lnTo>
                  <a:lnTo>
                    <a:pt x="435" y="216"/>
                  </a:lnTo>
                  <a:lnTo>
                    <a:pt x="432" y="218"/>
                  </a:lnTo>
                  <a:lnTo>
                    <a:pt x="430" y="218"/>
                  </a:lnTo>
                  <a:lnTo>
                    <a:pt x="430" y="218"/>
                  </a:lnTo>
                  <a:lnTo>
                    <a:pt x="428" y="220"/>
                  </a:lnTo>
                  <a:lnTo>
                    <a:pt x="428" y="223"/>
                  </a:lnTo>
                  <a:lnTo>
                    <a:pt x="425" y="223"/>
                  </a:lnTo>
                  <a:lnTo>
                    <a:pt x="420" y="223"/>
                  </a:lnTo>
                  <a:lnTo>
                    <a:pt x="418" y="223"/>
                  </a:lnTo>
                  <a:lnTo>
                    <a:pt x="416" y="223"/>
                  </a:lnTo>
                  <a:lnTo>
                    <a:pt x="413" y="223"/>
                  </a:lnTo>
                  <a:lnTo>
                    <a:pt x="411" y="225"/>
                  </a:lnTo>
                  <a:lnTo>
                    <a:pt x="409" y="225"/>
                  </a:lnTo>
                  <a:lnTo>
                    <a:pt x="406" y="223"/>
                  </a:lnTo>
                  <a:lnTo>
                    <a:pt x="406" y="223"/>
                  </a:lnTo>
                  <a:lnTo>
                    <a:pt x="404" y="220"/>
                  </a:lnTo>
                  <a:lnTo>
                    <a:pt x="404" y="218"/>
                  </a:lnTo>
                  <a:lnTo>
                    <a:pt x="404" y="218"/>
                  </a:lnTo>
                  <a:lnTo>
                    <a:pt x="404" y="216"/>
                  </a:lnTo>
                  <a:lnTo>
                    <a:pt x="402" y="216"/>
                  </a:lnTo>
                  <a:lnTo>
                    <a:pt x="402" y="216"/>
                  </a:lnTo>
                  <a:lnTo>
                    <a:pt x="399" y="216"/>
                  </a:lnTo>
                  <a:lnTo>
                    <a:pt x="394" y="223"/>
                  </a:lnTo>
                  <a:lnTo>
                    <a:pt x="394" y="223"/>
                  </a:lnTo>
                  <a:lnTo>
                    <a:pt x="392" y="223"/>
                  </a:lnTo>
                  <a:lnTo>
                    <a:pt x="390" y="225"/>
                  </a:lnTo>
                  <a:lnTo>
                    <a:pt x="376" y="223"/>
                  </a:lnTo>
                  <a:lnTo>
                    <a:pt x="373" y="225"/>
                  </a:lnTo>
                  <a:lnTo>
                    <a:pt x="371" y="225"/>
                  </a:lnTo>
                  <a:lnTo>
                    <a:pt x="371" y="228"/>
                  </a:lnTo>
                  <a:lnTo>
                    <a:pt x="371" y="228"/>
                  </a:lnTo>
                  <a:lnTo>
                    <a:pt x="366" y="235"/>
                  </a:lnTo>
                  <a:lnTo>
                    <a:pt x="366" y="235"/>
                  </a:lnTo>
                  <a:lnTo>
                    <a:pt x="368" y="237"/>
                  </a:lnTo>
                  <a:lnTo>
                    <a:pt x="368" y="239"/>
                  </a:lnTo>
                  <a:lnTo>
                    <a:pt x="371" y="239"/>
                  </a:lnTo>
                  <a:lnTo>
                    <a:pt x="378" y="244"/>
                  </a:lnTo>
                  <a:lnTo>
                    <a:pt x="380" y="247"/>
                  </a:lnTo>
                  <a:lnTo>
                    <a:pt x="383" y="247"/>
                  </a:lnTo>
                  <a:lnTo>
                    <a:pt x="383" y="247"/>
                  </a:lnTo>
                  <a:lnTo>
                    <a:pt x="385" y="249"/>
                  </a:lnTo>
                  <a:lnTo>
                    <a:pt x="385" y="251"/>
                  </a:lnTo>
                  <a:lnTo>
                    <a:pt x="385" y="254"/>
                  </a:lnTo>
                  <a:lnTo>
                    <a:pt x="383" y="256"/>
                  </a:lnTo>
                  <a:lnTo>
                    <a:pt x="380" y="263"/>
                  </a:lnTo>
                  <a:lnTo>
                    <a:pt x="380" y="268"/>
                  </a:lnTo>
                  <a:lnTo>
                    <a:pt x="380" y="275"/>
                  </a:lnTo>
                  <a:lnTo>
                    <a:pt x="380" y="289"/>
                  </a:lnTo>
                  <a:lnTo>
                    <a:pt x="380" y="289"/>
                  </a:lnTo>
                  <a:lnTo>
                    <a:pt x="380" y="289"/>
                  </a:lnTo>
                  <a:lnTo>
                    <a:pt x="380" y="291"/>
                  </a:lnTo>
                  <a:lnTo>
                    <a:pt x="378" y="294"/>
                  </a:lnTo>
                  <a:lnTo>
                    <a:pt x="378" y="296"/>
                  </a:lnTo>
                  <a:lnTo>
                    <a:pt x="378" y="299"/>
                  </a:lnTo>
                  <a:lnTo>
                    <a:pt x="378" y="301"/>
                  </a:lnTo>
                  <a:lnTo>
                    <a:pt x="378" y="303"/>
                  </a:lnTo>
                  <a:lnTo>
                    <a:pt x="378" y="306"/>
                  </a:lnTo>
                  <a:lnTo>
                    <a:pt x="378" y="306"/>
                  </a:lnTo>
                  <a:lnTo>
                    <a:pt x="376" y="308"/>
                  </a:lnTo>
                  <a:lnTo>
                    <a:pt x="376" y="308"/>
                  </a:lnTo>
                  <a:lnTo>
                    <a:pt x="373" y="308"/>
                  </a:lnTo>
                  <a:lnTo>
                    <a:pt x="366" y="308"/>
                  </a:lnTo>
                  <a:lnTo>
                    <a:pt x="364" y="308"/>
                  </a:lnTo>
                  <a:lnTo>
                    <a:pt x="361" y="308"/>
                  </a:lnTo>
                  <a:lnTo>
                    <a:pt x="361" y="308"/>
                  </a:lnTo>
                  <a:lnTo>
                    <a:pt x="361" y="310"/>
                  </a:lnTo>
                  <a:lnTo>
                    <a:pt x="364" y="313"/>
                  </a:lnTo>
                  <a:lnTo>
                    <a:pt x="364" y="315"/>
                  </a:lnTo>
                  <a:lnTo>
                    <a:pt x="364" y="317"/>
                  </a:lnTo>
                  <a:lnTo>
                    <a:pt x="364" y="320"/>
                  </a:lnTo>
                  <a:lnTo>
                    <a:pt x="366" y="320"/>
                  </a:lnTo>
                  <a:lnTo>
                    <a:pt x="366" y="322"/>
                  </a:lnTo>
                  <a:lnTo>
                    <a:pt x="366" y="322"/>
                  </a:lnTo>
                  <a:lnTo>
                    <a:pt x="368" y="325"/>
                  </a:lnTo>
                  <a:lnTo>
                    <a:pt x="371" y="325"/>
                  </a:lnTo>
                  <a:lnTo>
                    <a:pt x="371" y="325"/>
                  </a:lnTo>
                  <a:lnTo>
                    <a:pt x="373" y="325"/>
                  </a:lnTo>
                  <a:lnTo>
                    <a:pt x="373" y="325"/>
                  </a:lnTo>
                  <a:lnTo>
                    <a:pt x="373" y="325"/>
                  </a:lnTo>
                  <a:lnTo>
                    <a:pt x="376" y="322"/>
                  </a:lnTo>
                  <a:lnTo>
                    <a:pt x="376" y="322"/>
                  </a:lnTo>
                  <a:lnTo>
                    <a:pt x="378" y="317"/>
                  </a:lnTo>
                  <a:lnTo>
                    <a:pt x="378" y="315"/>
                  </a:lnTo>
                  <a:lnTo>
                    <a:pt x="378" y="315"/>
                  </a:lnTo>
                  <a:lnTo>
                    <a:pt x="380" y="313"/>
                  </a:lnTo>
                  <a:lnTo>
                    <a:pt x="383" y="313"/>
                  </a:lnTo>
                  <a:lnTo>
                    <a:pt x="385" y="310"/>
                  </a:lnTo>
                  <a:lnTo>
                    <a:pt x="385" y="310"/>
                  </a:lnTo>
                  <a:lnTo>
                    <a:pt x="387" y="308"/>
                  </a:lnTo>
                  <a:lnTo>
                    <a:pt x="387" y="308"/>
                  </a:lnTo>
                  <a:lnTo>
                    <a:pt x="390" y="310"/>
                  </a:lnTo>
                  <a:lnTo>
                    <a:pt x="392" y="315"/>
                  </a:lnTo>
                  <a:lnTo>
                    <a:pt x="392" y="317"/>
                  </a:lnTo>
                  <a:lnTo>
                    <a:pt x="392" y="322"/>
                  </a:lnTo>
                  <a:lnTo>
                    <a:pt x="392" y="327"/>
                  </a:lnTo>
                  <a:lnTo>
                    <a:pt x="394" y="329"/>
                  </a:lnTo>
                  <a:lnTo>
                    <a:pt x="394" y="332"/>
                  </a:lnTo>
                  <a:lnTo>
                    <a:pt x="394" y="332"/>
                  </a:lnTo>
                  <a:lnTo>
                    <a:pt x="397" y="332"/>
                  </a:lnTo>
                  <a:lnTo>
                    <a:pt x="399" y="334"/>
                  </a:lnTo>
                  <a:lnTo>
                    <a:pt x="399" y="334"/>
                  </a:lnTo>
                  <a:lnTo>
                    <a:pt x="404" y="336"/>
                  </a:lnTo>
                  <a:lnTo>
                    <a:pt x="409" y="339"/>
                  </a:lnTo>
                  <a:lnTo>
                    <a:pt x="413" y="341"/>
                  </a:lnTo>
                  <a:lnTo>
                    <a:pt x="413" y="341"/>
                  </a:lnTo>
                  <a:lnTo>
                    <a:pt x="416" y="343"/>
                  </a:lnTo>
                  <a:lnTo>
                    <a:pt x="416" y="343"/>
                  </a:lnTo>
                  <a:lnTo>
                    <a:pt x="416" y="346"/>
                  </a:lnTo>
                  <a:lnTo>
                    <a:pt x="416" y="348"/>
                  </a:lnTo>
                  <a:lnTo>
                    <a:pt x="416" y="348"/>
                  </a:lnTo>
                  <a:lnTo>
                    <a:pt x="416" y="351"/>
                  </a:lnTo>
                  <a:lnTo>
                    <a:pt x="411" y="360"/>
                  </a:lnTo>
                  <a:lnTo>
                    <a:pt x="411" y="360"/>
                  </a:lnTo>
                  <a:lnTo>
                    <a:pt x="411" y="362"/>
                  </a:lnTo>
                  <a:lnTo>
                    <a:pt x="411" y="362"/>
                  </a:lnTo>
                  <a:lnTo>
                    <a:pt x="413" y="365"/>
                  </a:lnTo>
                  <a:lnTo>
                    <a:pt x="416" y="370"/>
                  </a:lnTo>
                  <a:lnTo>
                    <a:pt x="416" y="372"/>
                  </a:lnTo>
                  <a:lnTo>
                    <a:pt x="416" y="374"/>
                  </a:lnTo>
                  <a:lnTo>
                    <a:pt x="416" y="374"/>
                  </a:lnTo>
                  <a:lnTo>
                    <a:pt x="416" y="377"/>
                  </a:lnTo>
                  <a:lnTo>
                    <a:pt x="416" y="379"/>
                  </a:lnTo>
                  <a:lnTo>
                    <a:pt x="416" y="379"/>
                  </a:lnTo>
                  <a:lnTo>
                    <a:pt x="418" y="381"/>
                  </a:lnTo>
                  <a:lnTo>
                    <a:pt x="423" y="384"/>
                  </a:lnTo>
                  <a:lnTo>
                    <a:pt x="423" y="386"/>
                  </a:lnTo>
                  <a:lnTo>
                    <a:pt x="425" y="386"/>
                  </a:lnTo>
                  <a:lnTo>
                    <a:pt x="425" y="386"/>
                  </a:lnTo>
                  <a:lnTo>
                    <a:pt x="428" y="388"/>
                  </a:lnTo>
                  <a:lnTo>
                    <a:pt x="430" y="396"/>
                  </a:lnTo>
                  <a:lnTo>
                    <a:pt x="432" y="400"/>
                  </a:lnTo>
                  <a:lnTo>
                    <a:pt x="446" y="417"/>
                  </a:lnTo>
                  <a:lnTo>
                    <a:pt x="454" y="424"/>
                  </a:lnTo>
                  <a:lnTo>
                    <a:pt x="454" y="426"/>
                  </a:lnTo>
                  <a:lnTo>
                    <a:pt x="454" y="429"/>
                  </a:lnTo>
                  <a:lnTo>
                    <a:pt x="454" y="429"/>
                  </a:lnTo>
                  <a:lnTo>
                    <a:pt x="451" y="431"/>
                  </a:lnTo>
                  <a:lnTo>
                    <a:pt x="449" y="440"/>
                  </a:lnTo>
                  <a:lnTo>
                    <a:pt x="446" y="445"/>
                  </a:lnTo>
                  <a:lnTo>
                    <a:pt x="446" y="459"/>
                  </a:lnTo>
                  <a:lnTo>
                    <a:pt x="446" y="462"/>
                  </a:lnTo>
                  <a:lnTo>
                    <a:pt x="449" y="464"/>
                  </a:lnTo>
                  <a:lnTo>
                    <a:pt x="449" y="464"/>
                  </a:lnTo>
                  <a:lnTo>
                    <a:pt x="449" y="464"/>
                  </a:lnTo>
                  <a:lnTo>
                    <a:pt x="449" y="467"/>
                  </a:lnTo>
                  <a:lnTo>
                    <a:pt x="449" y="467"/>
                  </a:lnTo>
                  <a:lnTo>
                    <a:pt x="449" y="469"/>
                  </a:lnTo>
                  <a:lnTo>
                    <a:pt x="449" y="469"/>
                  </a:lnTo>
                  <a:lnTo>
                    <a:pt x="446" y="469"/>
                  </a:lnTo>
                  <a:lnTo>
                    <a:pt x="446" y="471"/>
                  </a:lnTo>
                  <a:lnTo>
                    <a:pt x="446" y="474"/>
                  </a:lnTo>
                  <a:lnTo>
                    <a:pt x="446" y="474"/>
                  </a:lnTo>
                  <a:lnTo>
                    <a:pt x="446" y="474"/>
                  </a:lnTo>
                  <a:lnTo>
                    <a:pt x="446" y="476"/>
                  </a:lnTo>
                  <a:lnTo>
                    <a:pt x="444" y="476"/>
                  </a:lnTo>
                  <a:lnTo>
                    <a:pt x="442" y="476"/>
                  </a:lnTo>
                  <a:lnTo>
                    <a:pt x="442" y="476"/>
                  </a:lnTo>
                  <a:lnTo>
                    <a:pt x="442" y="478"/>
                  </a:lnTo>
                  <a:lnTo>
                    <a:pt x="442" y="478"/>
                  </a:lnTo>
                  <a:lnTo>
                    <a:pt x="442" y="478"/>
                  </a:lnTo>
                  <a:lnTo>
                    <a:pt x="442" y="481"/>
                  </a:lnTo>
                  <a:lnTo>
                    <a:pt x="442" y="481"/>
                  </a:lnTo>
                  <a:lnTo>
                    <a:pt x="444" y="481"/>
                  </a:lnTo>
                  <a:lnTo>
                    <a:pt x="446" y="483"/>
                  </a:lnTo>
                  <a:lnTo>
                    <a:pt x="446" y="483"/>
                  </a:lnTo>
                  <a:lnTo>
                    <a:pt x="449" y="483"/>
                  </a:lnTo>
                  <a:lnTo>
                    <a:pt x="449" y="485"/>
                  </a:lnTo>
                  <a:lnTo>
                    <a:pt x="449" y="485"/>
                  </a:lnTo>
                  <a:lnTo>
                    <a:pt x="449" y="485"/>
                  </a:lnTo>
                  <a:lnTo>
                    <a:pt x="446" y="490"/>
                  </a:lnTo>
                  <a:lnTo>
                    <a:pt x="446" y="493"/>
                  </a:lnTo>
                  <a:lnTo>
                    <a:pt x="444" y="495"/>
                  </a:lnTo>
                  <a:lnTo>
                    <a:pt x="439" y="495"/>
                  </a:lnTo>
                  <a:lnTo>
                    <a:pt x="437" y="497"/>
                  </a:lnTo>
                  <a:lnTo>
                    <a:pt x="435" y="500"/>
                  </a:lnTo>
                  <a:lnTo>
                    <a:pt x="435" y="500"/>
                  </a:lnTo>
                  <a:lnTo>
                    <a:pt x="432" y="500"/>
                  </a:lnTo>
                  <a:lnTo>
                    <a:pt x="432" y="502"/>
                  </a:lnTo>
                  <a:lnTo>
                    <a:pt x="425" y="519"/>
                  </a:lnTo>
                  <a:lnTo>
                    <a:pt x="425" y="521"/>
                  </a:lnTo>
                  <a:lnTo>
                    <a:pt x="425" y="521"/>
                  </a:lnTo>
                  <a:lnTo>
                    <a:pt x="425" y="521"/>
                  </a:lnTo>
                  <a:lnTo>
                    <a:pt x="423" y="523"/>
                  </a:lnTo>
                  <a:lnTo>
                    <a:pt x="423" y="523"/>
                  </a:lnTo>
                  <a:lnTo>
                    <a:pt x="420" y="523"/>
                  </a:lnTo>
                  <a:lnTo>
                    <a:pt x="420" y="526"/>
                  </a:lnTo>
                  <a:lnTo>
                    <a:pt x="420" y="526"/>
                  </a:lnTo>
                  <a:lnTo>
                    <a:pt x="423" y="528"/>
                  </a:lnTo>
                  <a:lnTo>
                    <a:pt x="423" y="530"/>
                  </a:lnTo>
                  <a:lnTo>
                    <a:pt x="423" y="530"/>
                  </a:lnTo>
                  <a:lnTo>
                    <a:pt x="423" y="530"/>
                  </a:lnTo>
                  <a:lnTo>
                    <a:pt x="420" y="533"/>
                  </a:lnTo>
                  <a:lnTo>
                    <a:pt x="420" y="533"/>
                  </a:lnTo>
                  <a:lnTo>
                    <a:pt x="420" y="533"/>
                  </a:lnTo>
                  <a:lnTo>
                    <a:pt x="420" y="533"/>
                  </a:lnTo>
                  <a:lnTo>
                    <a:pt x="418" y="533"/>
                  </a:lnTo>
                  <a:lnTo>
                    <a:pt x="418" y="533"/>
                  </a:lnTo>
                  <a:lnTo>
                    <a:pt x="413" y="530"/>
                  </a:lnTo>
                  <a:lnTo>
                    <a:pt x="413" y="530"/>
                  </a:lnTo>
                  <a:lnTo>
                    <a:pt x="413" y="530"/>
                  </a:lnTo>
                  <a:lnTo>
                    <a:pt x="411" y="530"/>
                  </a:lnTo>
                  <a:lnTo>
                    <a:pt x="411" y="530"/>
                  </a:lnTo>
                  <a:lnTo>
                    <a:pt x="411" y="530"/>
                  </a:lnTo>
                  <a:lnTo>
                    <a:pt x="409" y="530"/>
                  </a:lnTo>
                  <a:lnTo>
                    <a:pt x="409" y="530"/>
                  </a:lnTo>
                  <a:lnTo>
                    <a:pt x="406" y="530"/>
                  </a:lnTo>
                  <a:lnTo>
                    <a:pt x="404" y="530"/>
                  </a:lnTo>
                  <a:lnTo>
                    <a:pt x="404" y="530"/>
                  </a:lnTo>
                  <a:lnTo>
                    <a:pt x="399" y="528"/>
                  </a:lnTo>
                  <a:lnTo>
                    <a:pt x="399" y="528"/>
                  </a:lnTo>
                  <a:lnTo>
                    <a:pt x="399" y="526"/>
                  </a:lnTo>
                  <a:lnTo>
                    <a:pt x="397" y="526"/>
                  </a:lnTo>
                  <a:lnTo>
                    <a:pt x="397" y="526"/>
                  </a:lnTo>
                  <a:lnTo>
                    <a:pt x="394" y="528"/>
                  </a:lnTo>
                  <a:lnTo>
                    <a:pt x="394" y="528"/>
                  </a:lnTo>
                  <a:lnTo>
                    <a:pt x="394" y="528"/>
                  </a:lnTo>
                  <a:lnTo>
                    <a:pt x="392" y="526"/>
                  </a:lnTo>
                  <a:lnTo>
                    <a:pt x="392" y="526"/>
                  </a:lnTo>
                  <a:lnTo>
                    <a:pt x="387" y="523"/>
                  </a:lnTo>
                  <a:lnTo>
                    <a:pt x="387" y="523"/>
                  </a:lnTo>
                  <a:lnTo>
                    <a:pt x="385" y="523"/>
                  </a:lnTo>
                  <a:lnTo>
                    <a:pt x="385" y="523"/>
                  </a:lnTo>
                  <a:lnTo>
                    <a:pt x="383" y="523"/>
                  </a:lnTo>
                  <a:lnTo>
                    <a:pt x="383" y="523"/>
                  </a:lnTo>
                  <a:lnTo>
                    <a:pt x="383" y="523"/>
                  </a:lnTo>
                  <a:lnTo>
                    <a:pt x="380" y="523"/>
                  </a:lnTo>
                  <a:lnTo>
                    <a:pt x="380" y="523"/>
                  </a:lnTo>
                  <a:lnTo>
                    <a:pt x="380" y="523"/>
                  </a:lnTo>
                  <a:lnTo>
                    <a:pt x="380" y="523"/>
                  </a:lnTo>
                  <a:lnTo>
                    <a:pt x="378" y="523"/>
                  </a:lnTo>
                  <a:lnTo>
                    <a:pt x="378" y="521"/>
                  </a:lnTo>
                  <a:lnTo>
                    <a:pt x="378" y="521"/>
                  </a:lnTo>
                  <a:lnTo>
                    <a:pt x="383" y="511"/>
                  </a:lnTo>
                  <a:lnTo>
                    <a:pt x="383" y="509"/>
                  </a:lnTo>
                  <a:lnTo>
                    <a:pt x="387" y="502"/>
                  </a:lnTo>
                  <a:lnTo>
                    <a:pt x="387" y="500"/>
                  </a:lnTo>
                  <a:lnTo>
                    <a:pt x="387" y="497"/>
                  </a:lnTo>
                  <a:lnTo>
                    <a:pt x="387" y="497"/>
                  </a:lnTo>
                  <a:lnTo>
                    <a:pt x="387" y="497"/>
                  </a:lnTo>
                  <a:lnTo>
                    <a:pt x="387" y="495"/>
                  </a:lnTo>
                  <a:lnTo>
                    <a:pt x="385" y="493"/>
                  </a:lnTo>
                  <a:lnTo>
                    <a:pt x="383" y="493"/>
                  </a:lnTo>
                  <a:lnTo>
                    <a:pt x="383" y="490"/>
                  </a:lnTo>
                  <a:lnTo>
                    <a:pt x="383" y="490"/>
                  </a:lnTo>
                  <a:lnTo>
                    <a:pt x="383" y="490"/>
                  </a:lnTo>
                  <a:lnTo>
                    <a:pt x="380" y="488"/>
                  </a:lnTo>
                  <a:lnTo>
                    <a:pt x="380" y="488"/>
                  </a:lnTo>
                  <a:lnTo>
                    <a:pt x="378" y="488"/>
                  </a:lnTo>
                  <a:lnTo>
                    <a:pt x="378" y="488"/>
                  </a:lnTo>
                  <a:lnTo>
                    <a:pt x="373" y="490"/>
                  </a:lnTo>
                  <a:lnTo>
                    <a:pt x="373" y="490"/>
                  </a:lnTo>
                  <a:lnTo>
                    <a:pt x="373" y="490"/>
                  </a:lnTo>
                  <a:lnTo>
                    <a:pt x="371" y="490"/>
                  </a:lnTo>
                  <a:lnTo>
                    <a:pt x="371" y="490"/>
                  </a:lnTo>
                  <a:lnTo>
                    <a:pt x="371" y="493"/>
                  </a:lnTo>
                  <a:lnTo>
                    <a:pt x="371" y="493"/>
                  </a:lnTo>
                  <a:lnTo>
                    <a:pt x="371" y="493"/>
                  </a:lnTo>
                  <a:lnTo>
                    <a:pt x="373" y="497"/>
                  </a:lnTo>
                  <a:lnTo>
                    <a:pt x="373" y="497"/>
                  </a:lnTo>
                  <a:lnTo>
                    <a:pt x="373" y="497"/>
                  </a:lnTo>
                  <a:lnTo>
                    <a:pt x="376" y="500"/>
                  </a:lnTo>
                  <a:lnTo>
                    <a:pt x="373" y="500"/>
                  </a:lnTo>
                  <a:lnTo>
                    <a:pt x="373" y="500"/>
                  </a:lnTo>
                  <a:lnTo>
                    <a:pt x="373" y="502"/>
                  </a:lnTo>
                  <a:lnTo>
                    <a:pt x="373" y="502"/>
                  </a:lnTo>
                  <a:lnTo>
                    <a:pt x="373" y="502"/>
                  </a:lnTo>
                  <a:lnTo>
                    <a:pt x="373" y="504"/>
                  </a:lnTo>
                  <a:lnTo>
                    <a:pt x="376" y="504"/>
                  </a:lnTo>
                  <a:lnTo>
                    <a:pt x="376" y="507"/>
                  </a:lnTo>
                  <a:lnTo>
                    <a:pt x="376" y="507"/>
                  </a:lnTo>
                  <a:lnTo>
                    <a:pt x="376" y="507"/>
                  </a:lnTo>
                  <a:lnTo>
                    <a:pt x="376" y="509"/>
                  </a:lnTo>
                  <a:lnTo>
                    <a:pt x="373" y="509"/>
                  </a:lnTo>
                  <a:lnTo>
                    <a:pt x="373" y="509"/>
                  </a:lnTo>
                  <a:lnTo>
                    <a:pt x="373" y="509"/>
                  </a:lnTo>
                  <a:lnTo>
                    <a:pt x="371" y="509"/>
                  </a:lnTo>
                  <a:lnTo>
                    <a:pt x="371" y="509"/>
                  </a:lnTo>
                  <a:lnTo>
                    <a:pt x="368" y="509"/>
                  </a:lnTo>
                  <a:lnTo>
                    <a:pt x="366" y="507"/>
                  </a:lnTo>
                  <a:lnTo>
                    <a:pt x="366" y="507"/>
                  </a:lnTo>
                  <a:lnTo>
                    <a:pt x="366" y="504"/>
                  </a:lnTo>
                  <a:lnTo>
                    <a:pt x="364" y="504"/>
                  </a:lnTo>
                  <a:lnTo>
                    <a:pt x="364" y="502"/>
                  </a:lnTo>
                  <a:lnTo>
                    <a:pt x="364" y="500"/>
                  </a:lnTo>
                  <a:lnTo>
                    <a:pt x="364" y="497"/>
                  </a:lnTo>
                  <a:lnTo>
                    <a:pt x="364" y="495"/>
                  </a:lnTo>
                  <a:lnTo>
                    <a:pt x="366" y="488"/>
                  </a:lnTo>
                  <a:lnTo>
                    <a:pt x="364" y="485"/>
                  </a:lnTo>
                  <a:lnTo>
                    <a:pt x="366" y="474"/>
                  </a:lnTo>
                  <a:lnTo>
                    <a:pt x="366" y="471"/>
                  </a:lnTo>
                  <a:lnTo>
                    <a:pt x="366" y="471"/>
                  </a:lnTo>
                  <a:lnTo>
                    <a:pt x="366" y="471"/>
                  </a:lnTo>
                  <a:lnTo>
                    <a:pt x="366" y="469"/>
                  </a:lnTo>
                  <a:lnTo>
                    <a:pt x="364" y="469"/>
                  </a:lnTo>
                  <a:lnTo>
                    <a:pt x="364" y="467"/>
                  </a:lnTo>
                  <a:lnTo>
                    <a:pt x="364" y="467"/>
                  </a:lnTo>
                  <a:lnTo>
                    <a:pt x="361" y="464"/>
                  </a:lnTo>
                  <a:lnTo>
                    <a:pt x="361" y="464"/>
                  </a:lnTo>
                  <a:lnTo>
                    <a:pt x="361" y="464"/>
                  </a:lnTo>
                  <a:lnTo>
                    <a:pt x="359" y="467"/>
                  </a:lnTo>
                  <a:lnTo>
                    <a:pt x="359" y="467"/>
                  </a:lnTo>
                  <a:lnTo>
                    <a:pt x="359" y="464"/>
                  </a:lnTo>
                  <a:lnTo>
                    <a:pt x="357" y="464"/>
                  </a:lnTo>
                  <a:lnTo>
                    <a:pt x="347" y="462"/>
                  </a:lnTo>
                  <a:lnTo>
                    <a:pt x="342" y="457"/>
                  </a:lnTo>
                  <a:lnTo>
                    <a:pt x="340" y="457"/>
                  </a:lnTo>
                  <a:lnTo>
                    <a:pt x="338" y="457"/>
                  </a:lnTo>
                  <a:lnTo>
                    <a:pt x="338" y="455"/>
                  </a:lnTo>
                  <a:lnTo>
                    <a:pt x="338" y="450"/>
                  </a:lnTo>
                  <a:lnTo>
                    <a:pt x="338" y="450"/>
                  </a:lnTo>
                  <a:lnTo>
                    <a:pt x="340" y="448"/>
                  </a:lnTo>
                  <a:lnTo>
                    <a:pt x="345" y="445"/>
                  </a:lnTo>
                  <a:lnTo>
                    <a:pt x="345" y="443"/>
                  </a:lnTo>
                  <a:lnTo>
                    <a:pt x="345" y="440"/>
                  </a:lnTo>
                  <a:lnTo>
                    <a:pt x="345" y="438"/>
                  </a:lnTo>
                  <a:lnTo>
                    <a:pt x="342" y="436"/>
                  </a:lnTo>
                  <a:lnTo>
                    <a:pt x="342" y="433"/>
                  </a:lnTo>
                  <a:lnTo>
                    <a:pt x="342" y="433"/>
                  </a:lnTo>
                  <a:lnTo>
                    <a:pt x="342" y="426"/>
                  </a:lnTo>
                  <a:lnTo>
                    <a:pt x="342" y="426"/>
                  </a:lnTo>
                  <a:lnTo>
                    <a:pt x="340" y="414"/>
                  </a:lnTo>
                  <a:lnTo>
                    <a:pt x="338" y="410"/>
                  </a:lnTo>
                  <a:lnTo>
                    <a:pt x="340" y="405"/>
                  </a:lnTo>
                  <a:lnTo>
                    <a:pt x="340" y="405"/>
                  </a:lnTo>
                  <a:lnTo>
                    <a:pt x="340" y="405"/>
                  </a:lnTo>
                  <a:lnTo>
                    <a:pt x="338" y="405"/>
                  </a:lnTo>
                  <a:lnTo>
                    <a:pt x="323" y="405"/>
                  </a:lnTo>
                  <a:lnTo>
                    <a:pt x="312" y="403"/>
                  </a:lnTo>
                  <a:lnTo>
                    <a:pt x="305" y="405"/>
                  </a:lnTo>
                  <a:lnTo>
                    <a:pt x="295" y="407"/>
                  </a:lnTo>
                  <a:lnTo>
                    <a:pt x="293" y="410"/>
                  </a:lnTo>
                  <a:lnTo>
                    <a:pt x="293" y="410"/>
                  </a:lnTo>
                  <a:lnTo>
                    <a:pt x="288" y="410"/>
                  </a:lnTo>
                  <a:lnTo>
                    <a:pt x="288" y="410"/>
                  </a:lnTo>
                  <a:lnTo>
                    <a:pt x="286" y="410"/>
                  </a:lnTo>
                  <a:lnTo>
                    <a:pt x="286" y="410"/>
                  </a:lnTo>
                  <a:lnTo>
                    <a:pt x="283" y="407"/>
                  </a:lnTo>
                  <a:lnTo>
                    <a:pt x="281" y="405"/>
                  </a:lnTo>
                  <a:lnTo>
                    <a:pt x="281" y="403"/>
                  </a:lnTo>
                  <a:lnTo>
                    <a:pt x="281" y="400"/>
                  </a:lnTo>
                  <a:lnTo>
                    <a:pt x="279" y="400"/>
                  </a:lnTo>
                  <a:lnTo>
                    <a:pt x="279" y="398"/>
                  </a:lnTo>
                  <a:lnTo>
                    <a:pt x="281" y="391"/>
                  </a:lnTo>
                  <a:lnTo>
                    <a:pt x="281" y="391"/>
                  </a:lnTo>
                  <a:lnTo>
                    <a:pt x="281" y="388"/>
                  </a:lnTo>
                  <a:lnTo>
                    <a:pt x="281" y="386"/>
                  </a:lnTo>
                  <a:lnTo>
                    <a:pt x="279" y="386"/>
                  </a:lnTo>
                  <a:lnTo>
                    <a:pt x="276" y="386"/>
                  </a:lnTo>
                  <a:lnTo>
                    <a:pt x="269" y="386"/>
                  </a:lnTo>
                  <a:lnTo>
                    <a:pt x="269" y="386"/>
                  </a:lnTo>
                  <a:lnTo>
                    <a:pt x="267" y="386"/>
                  </a:lnTo>
                  <a:lnTo>
                    <a:pt x="267" y="384"/>
                  </a:lnTo>
                  <a:lnTo>
                    <a:pt x="264" y="381"/>
                  </a:lnTo>
                  <a:lnTo>
                    <a:pt x="257" y="379"/>
                  </a:lnTo>
                  <a:lnTo>
                    <a:pt x="255" y="377"/>
                  </a:lnTo>
                  <a:lnTo>
                    <a:pt x="255" y="377"/>
                  </a:lnTo>
                  <a:lnTo>
                    <a:pt x="253" y="377"/>
                  </a:lnTo>
                  <a:lnTo>
                    <a:pt x="253" y="374"/>
                  </a:lnTo>
                  <a:lnTo>
                    <a:pt x="250" y="372"/>
                  </a:lnTo>
                  <a:lnTo>
                    <a:pt x="250" y="370"/>
                  </a:lnTo>
                  <a:lnTo>
                    <a:pt x="250" y="370"/>
                  </a:lnTo>
                  <a:lnTo>
                    <a:pt x="248" y="370"/>
                  </a:lnTo>
                  <a:lnTo>
                    <a:pt x="248" y="370"/>
                  </a:lnTo>
                  <a:lnTo>
                    <a:pt x="245" y="370"/>
                  </a:lnTo>
                  <a:lnTo>
                    <a:pt x="245" y="370"/>
                  </a:lnTo>
                  <a:lnTo>
                    <a:pt x="243" y="372"/>
                  </a:lnTo>
                  <a:lnTo>
                    <a:pt x="243" y="374"/>
                  </a:lnTo>
                  <a:lnTo>
                    <a:pt x="241" y="374"/>
                  </a:lnTo>
                  <a:lnTo>
                    <a:pt x="241" y="377"/>
                  </a:lnTo>
                  <a:lnTo>
                    <a:pt x="238" y="379"/>
                  </a:lnTo>
                  <a:lnTo>
                    <a:pt x="238" y="381"/>
                  </a:lnTo>
                  <a:lnTo>
                    <a:pt x="238" y="386"/>
                  </a:lnTo>
                  <a:lnTo>
                    <a:pt x="238" y="386"/>
                  </a:lnTo>
                  <a:lnTo>
                    <a:pt x="238" y="388"/>
                  </a:lnTo>
                  <a:lnTo>
                    <a:pt x="238" y="391"/>
                  </a:lnTo>
                  <a:lnTo>
                    <a:pt x="238" y="393"/>
                  </a:lnTo>
                  <a:lnTo>
                    <a:pt x="241" y="393"/>
                  </a:lnTo>
                  <a:lnTo>
                    <a:pt x="243" y="398"/>
                  </a:lnTo>
                  <a:lnTo>
                    <a:pt x="245" y="398"/>
                  </a:lnTo>
                  <a:lnTo>
                    <a:pt x="245" y="398"/>
                  </a:lnTo>
                  <a:lnTo>
                    <a:pt x="245" y="400"/>
                  </a:lnTo>
                  <a:lnTo>
                    <a:pt x="245" y="400"/>
                  </a:lnTo>
                  <a:lnTo>
                    <a:pt x="245" y="400"/>
                  </a:lnTo>
                  <a:lnTo>
                    <a:pt x="245" y="403"/>
                  </a:lnTo>
                  <a:lnTo>
                    <a:pt x="245" y="403"/>
                  </a:lnTo>
                  <a:lnTo>
                    <a:pt x="245" y="403"/>
                  </a:lnTo>
                  <a:lnTo>
                    <a:pt x="243" y="405"/>
                  </a:lnTo>
                  <a:lnTo>
                    <a:pt x="241" y="405"/>
                  </a:lnTo>
                  <a:lnTo>
                    <a:pt x="241" y="407"/>
                  </a:lnTo>
                  <a:lnTo>
                    <a:pt x="241" y="412"/>
                  </a:lnTo>
                  <a:lnTo>
                    <a:pt x="238" y="412"/>
                  </a:lnTo>
                  <a:lnTo>
                    <a:pt x="238" y="414"/>
                  </a:lnTo>
                  <a:lnTo>
                    <a:pt x="238" y="414"/>
                  </a:lnTo>
                  <a:lnTo>
                    <a:pt x="236" y="417"/>
                  </a:lnTo>
                  <a:lnTo>
                    <a:pt x="219" y="422"/>
                  </a:lnTo>
                  <a:lnTo>
                    <a:pt x="217" y="422"/>
                  </a:lnTo>
                  <a:lnTo>
                    <a:pt x="217" y="422"/>
                  </a:lnTo>
                  <a:lnTo>
                    <a:pt x="215" y="422"/>
                  </a:lnTo>
                  <a:lnTo>
                    <a:pt x="212" y="419"/>
                  </a:lnTo>
                  <a:lnTo>
                    <a:pt x="210" y="417"/>
                  </a:lnTo>
                  <a:lnTo>
                    <a:pt x="208" y="414"/>
                  </a:lnTo>
                  <a:lnTo>
                    <a:pt x="205" y="410"/>
                  </a:lnTo>
                  <a:lnTo>
                    <a:pt x="201" y="407"/>
                  </a:lnTo>
                  <a:lnTo>
                    <a:pt x="201" y="407"/>
                  </a:lnTo>
                  <a:lnTo>
                    <a:pt x="198" y="407"/>
                  </a:lnTo>
                  <a:lnTo>
                    <a:pt x="196" y="407"/>
                  </a:lnTo>
                  <a:lnTo>
                    <a:pt x="191" y="407"/>
                  </a:lnTo>
                  <a:lnTo>
                    <a:pt x="189" y="407"/>
                  </a:lnTo>
                  <a:lnTo>
                    <a:pt x="189" y="407"/>
                  </a:lnTo>
                  <a:lnTo>
                    <a:pt x="186" y="410"/>
                  </a:lnTo>
                  <a:lnTo>
                    <a:pt x="186" y="410"/>
                  </a:lnTo>
                  <a:lnTo>
                    <a:pt x="184" y="414"/>
                  </a:lnTo>
                  <a:lnTo>
                    <a:pt x="182" y="417"/>
                  </a:lnTo>
                  <a:lnTo>
                    <a:pt x="179" y="417"/>
                  </a:lnTo>
                  <a:lnTo>
                    <a:pt x="179" y="417"/>
                  </a:lnTo>
                  <a:lnTo>
                    <a:pt x="177" y="417"/>
                  </a:lnTo>
                  <a:lnTo>
                    <a:pt x="177" y="414"/>
                  </a:lnTo>
                  <a:lnTo>
                    <a:pt x="175" y="414"/>
                  </a:lnTo>
                  <a:lnTo>
                    <a:pt x="172" y="414"/>
                  </a:lnTo>
                  <a:lnTo>
                    <a:pt x="167" y="419"/>
                  </a:lnTo>
                  <a:lnTo>
                    <a:pt x="165" y="422"/>
                  </a:lnTo>
                  <a:lnTo>
                    <a:pt x="165" y="424"/>
                  </a:lnTo>
                  <a:lnTo>
                    <a:pt x="165" y="429"/>
                  </a:lnTo>
                  <a:lnTo>
                    <a:pt x="165" y="431"/>
                  </a:lnTo>
                  <a:lnTo>
                    <a:pt x="165" y="431"/>
                  </a:lnTo>
                  <a:lnTo>
                    <a:pt x="165" y="433"/>
                  </a:lnTo>
                  <a:lnTo>
                    <a:pt x="165" y="433"/>
                  </a:lnTo>
                  <a:lnTo>
                    <a:pt x="165" y="436"/>
                  </a:lnTo>
                  <a:lnTo>
                    <a:pt x="163" y="438"/>
                  </a:lnTo>
                  <a:lnTo>
                    <a:pt x="163" y="438"/>
                  </a:lnTo>
                  <a:lnTo>
                    <a:pt x="160" y="440"/>
                  </a:lnTo>
                  <a:lnTo>
                    <a:pt x="158" y="440"/>
                  </a:lnTo>
                  <a:lnTo>
                    <a:pt x="158" y="440"/>
                  </a:lnTo>
                  <a:lnTo>
                    <a:pt x="156" y="440"/>
                  </a:lnTo>
                  <a:lnTo>
                    <a:pt x="153" y="440"/>
                  </a:lnTo>
                  <a:lnTo>
                    <a:pt x="153" y="440"/>
                  </a:lnTo>
                  <a:lnTo>
                    <a:pt x="153" y="443"/>
                  </a:lnTo>
                  <a:lnTo>
                    <a:pt x="151" y="448"/>
                  </a:lnTo>
                  <a:lnTo>
                    <a:pt x="151" y="452"/>
                  </a:lnTo>
                  <a:lnTo>
                    <a:pt x="151" y="452"/>
                  </a:lnTo>
                  <a:lnTo>
                    <a:pt x="151" y="452"/>
                  </a:lnTo>
                  <a:lnTo>
                    <a:pt x="149" y="452"/>
                  </a:lnTo>
                  <a:lnTo>
                    <a:pt x="146" y="452"/>
                  </a:lnTo>
                  <a:lnTo>
                    <a:pt x="144" y="452"/>
                  </a:lnTo>
                  <a:lnTo>
                    <a:pt x="141" y="450"/>
                  </a:lnTo>
                  <a:lnTo>
                    <a:pt x="141" y="450"/>
                  </a:lnTo>
                  <a:lnTo>
                    <a:pt x="141" y="450"/>
                  </a:lnTo>
                  <a:lnTo>
                    <a:pt x="141" y="448"/>
                  </a:lnTo>
                  <a:lnTo>
                    <a:pt x="139" y="448"/>
                  </a:lnTo>
                  <a:lnTo>
                    <a:pt x="137" y="448"/>
                  </a:lnTo>
                  <a:lnTo>
                    <a:pt x="134" y="445"/>
                  </a:lnTo>
                  <a:lnTo>
                    <a:pt x="132" y="448"/>
                  </a:lnTo>
                  <a:lnTo>
                    <a:pt x="130" y="448"/>
                  </a:lnTo>
                  <a:lnTo>
                    <a:pt x="130" y="445"/>
                  </a:lnTo>
                  <a:lnTo>
                    <a:pt x="130" y="445"/>
                  </a:lnTo>
                  <a:lnTo>
                    <a:pt x="130" y="445"/>
                  </a:lnTo>
                  <a:lnTo>
                    <a:pt x="130" y="443"/>
                  </a:lnTo>
                  <a:lnTo>
                    <a:pt x="134" y="440"/>
                  </a:lnTo>
                  <a:lnTo>
                    <a:pt x="134" y="438"/>
                  </a:lnTo>
                  <a:lnTo>
                    <a:pt x="137" y="433"/>
                  </a:lnTo>
                  <a:lnTo>
                    <a:pt x="137" y="433"/>
                  </a:lnTo>
                  <a:lnTo>
                    <a:pt x="139" y="431"/>
                  </a:lnTo>
                  <a:lnTo>
                    <a:pt x="139" y="431"/>
                  </a:lnTo>
                  <a:lnTo>
                    <a:pt x="139" y="429"/>
                  </a:lnTo>
                  <a:lnTo>
                    <a:pt x="137" y="424"/>
                  </a:lnTo>
                  <a:lnTo>
                    <a:pt x="134" y="417"/>
                  </a:lnTo>
                  <a:lnTo>
                    <a:pt x="134" y="414"/>
                  </a:lnTo>
                  <a:lnTo>
                    <a:pt x="134" y="414"/>
                  </a:lnTo>
                  <a:lnTo>
                    <a:pt x="130" y="407"/>
                  </a:lnTo>
                  <a:lnTo>
                    <a:pt x="127" y="407"/>
                  </a:lnTo>
                  <a:lnTo>
                    <a:pt x="127" y="405"/>
                  </a:lnTo>
                  <a:lnTo>
                    <a:pt x="127" y="405"/>
                  </a:lnTo>
                  <a:lnTo>
                    <a:pt x="125" y="403"/>
                  </a:lnTo>
                  <a:lnTo>
                    <a:pt x="125" y="403"/>
                  </a:lnTo>
                  <a:lnTo>
                    <a:pt x="122" y="403"/>
                  </a:lnTo>
                  <a:lnTo>
                    <a:pt x="122" y="405"/>
                  </a:lnTo>
                  <a:lnTo>
                    <a:pt x="122" y="407"/>
                  </a:lnTo>
                  <a:lnTo>
                    <a:pt x="122" y="410"/>
                  </a:lnTo>
                  <a:lnTo>
                    <a:pt x="122" y="412"/>
                  </a:lnTo>
                  <a:lnTo>
                    <a:pt x="127" y="419"/>
                  </a:lnTo>
                  <a:lnTo>
                    <a:pt x="127" y="422"/>
                  </a:lnTo>
                  <a:lnTo>
                    <a:pt x="127" y="424"/>
                  </a:lnTo>
                  <a:lnTo>
                    <a:pt x="127" y="424"/>
                  </a:lnTo>
                  <a:lnTo>
                    <a:pt x="127" y="426"/>
                  </a:lnTo>
                  <a:lnTo>
                    <a:pt x="127" y="429"/>
                  </a:lnTo>
                  <a:lnTo>
                    <a:pt x="125" y="429"/>
                  </a:lnTo>
                  <a:lnTo>
                    <a:pt x="122" y="431"/>
                  </a:lnTo>
                  <a:lnTo>
                    <a:pt x="122" y="433"/>
                  </a:lnTo>
                  <a:lnTo>
                    <a:pt x="122" y="436"/>
                  </a:lnTo>
                  <a:lnTo>
                    <a:pt x="122" y="440"/>
                  </a:lnTo>
                  <a:lnTo>
                    <a:pt x="122" y="440"/>
                  </a:lnTo>
                  <a:lnTo>
                    <a:pt x="120" y="440"/>
                  </a:lnTo>
                  <a:lnTo>
                    <a:pt x="118" y="440"/>
                  </a:lnTo>
                  <a:lnTo>
                    <a:pt x="113" y="436"/>
                  </a:lnTo>
                  <a:lnTo>
                    <a:pt x="111" y="436"/>
                  </a:lnTo>
                  <a:lnTo>
                    <a:pt x="106" y="429"/>
                  </a:lnTo>
                  <a:lnTo>
                    <a:pt x="101" y="422"/>
                  </a:lnTo>
                  <a:lnTo>
                    <a:pt x="99" y="417"/>
                  </a:lnTo>
                  <a:lnTo>
                    <a:pt x="99" y="412"/>
                  </a:lnTo>
                  <a:lnTo>
                    <a:pt x="99" y="405"/>
                  </a:lnTo>
                  <a:lnTo>
                    <a:pt x="99" y="400"/>
                  </a:lnTo>
                  <a:lnTo>
                    <a:pt x="99" y="398"/>
                  </a:lnTo>
                  <a:lnTo>
                    <a:pt x="99" y="396"/>
                  </a:lnTo>
                  <a:lnTo>
                    <a:pt x="99" y="393"/>
                  </a:lnTo>
                  <a:lnTo>
                    <a:pt x="99" y="391"/>
                  </a:lnTo>
                  <a:lnTo>
                    <a:pt x="96" y="391"/>
                  </a:lnTo>
                  <a:lnTo>
                    <a:pt x="92" y="386"/>
                  </a:lnTo>
                  <a:lnTo>
                    <a:pt x="89" y="386"/>
                  </a:lnTo>
                  <a:lnTo>
                    <a:pt x="87" y="386"/>
                  </a:lnTo>
                  <a:lnTo>
                    <a:pt x="85" y="386"/>
                  </a:lnTo>
                  <a:lnTo>
                    <a:pt x="82" y="384"/>
                  </a:lnTo>
                  <a:lnTo>
                    <a:pt x="80" y="384"/>
                  </a:lnTo>
                  <a:lnTo>
                    <a:pt x="75" y="377"/>
                  </a:lnTo>
                  <a:lnTo>
                    <a:pt x="73" y="377"/>
                  </a:lnTo>
                  <a:lnTo>
                    <a:pt x="70" y="374"/>
                  </a:lnTo>
                  <a:lnTo>
                    <a:pt x="70" y="374"/>
                  </a:lnTo>
                  <a:lnTo>
                    <a:pt x="70" y="374"/>
                  </a:lnTo>
                  <a:lnTo>
                    <a:pt x="56" y="379"/>
                  </a:lnTo>
                  <a:lnTo>
                    <a:pt x="56" y="379"/>
                  </a:lnTo>
                  <a:lnTo>
                    <a:pt x="54" y="379"/>
                  </a:lnTo>
                  <a:lnTo>
                    <a:pt x="52" y="379"/>
                  </a:lnTo>
                  <a:lnTo>
                    <a:pt x="49" y="379"/>
                  </a:lnTo>
                  <a:lnTo>
                    <a:pt x="47" y="377"/>
                  </a:lnTo>
                  <a:lnTo>
                    <a:pt x="44" y="372"/>
                  </a:lnTo>
                  <a:lnTo>
                    <a:pt x="42" y="367"/>
                  </a:lnTo>
                  <a:lnTo>
                    <a:pt x="42" y="367"/>
                  </a:lnTo>
                  <a:lnTo>
                    <a:pt x="42" y="365"/>
                  </a:lnTo>
                  <a:lnTo>
                    <a:pt x="42" y="362"/>
                  </a:lnTo>
                  <a:lnTo>
                    <a:pt x="42" y="360"/>
                  </a:lnTo>
                  <a:lnTo>
                    <a:pt x="42" y="360"/>
                  </a:lnTo>
                  <a:lnTo>
                    <a:pt x="42" y="358"/>
                  </a:lnTo>
                  <a:lnTo>
                    <a:pt x="42" y="355"/>
                  </a:lnTo>
                  <a:lnTo>
                    <a:pt x="42" y="351"/>
                  </a:lnTo>
                  <a:lnTo>
                    <a:pt x="42" y="351"/>
                  </a:lnTo>
                  <a:lnTo>
                    <a:pt x="44" y="348"/>
                  </a:lnTo>
                  <a:lnTo>
                    <a:pt x="44" y="346"/>
                  </a:lnTo>
                  <a:lnTo>
                    <a:pt x="44" y="346"/>
                  </a:lnTo>
                  <a:lnTo>
                    <a:pt x="42" y="343"/>
                  </a:lnTo>
                  <a:lnTo>
                    <a:pt x="42" y="341"/>
                  </a:lnTo>
                  <a:lnTo>
                    <a:pt x="42" y="339"/>
                  </a:lnTo>
                  <a:lnTo>
                    <a:pt x="42" y="336"/>
                  </a:lnTo>
                  <a:lnTo>
                    <a:pt x="42" y="329"/>
                  </a:lnTo>
                  <a:lnTo>
                    <a:pt x="42" y="327"/>
                  </a:lnTo>
                  <a:lnTo>
                    <a:pt x="42" y="327"/>
                  </a:lnTo>
                  <a:lnTo>
                    <a:pt x="40" y="327"/>
                  </a:lnTo>
                  <a:lnTo>
                    <a:pt x="40" y="327"/>
                  </a:lnTo>
                  <a:lnTo>
                    <a:pt x="37" y="329"/>
                  </a:lnTo>
                  <a:lnTo>
                    <a:pt x="37" y="329"/>
                  </a:lnTo>
                  <a:lnTo>
                    <a:pt x="35" y="329"/>
                  </a:lnTo>
                  <a:lnTo>
                    <a:pt x="33" y="327"/>
                  </a:lnTo>
                  <a:lnTo>
                    <a:pt x="30" y="327"/>
                  </a:lnTo>
                  <a:lnTo>
                    <a:pt x="26" y="325"/>
                  </a:lnTo>
                  <a:lnTo>
                    <a:pt x="21" y="325"/>
                  </a:lnTo>
                  <a:lnTo>
                    <a:pt x="14" y="320"/>
                  </a:lnTo>
                  <a:lnTo>
                    <a:pt x="11" y="317"/>
                  </a:lnTo>
                  <a:lnTo>
                    <a:pt x="11" y="315"/>
                  </a:lnTo>
                  <a:lnTo>
                    <a:pt x="9" y="315"/>
                  </a:lnTo>
                  <a:lnTo>
                    <a:pt x="9" y="313"/>
                  </a:lnTo>
                  <a:lnTo>
                    <a:pt x="11" y="308"/>
                  </a:lnTo>
                  <a:lnTo>
                    <a:pt x="11" y="306"/>
                  </a:lnTo>
                  <a:lnTo>
                    <a:pt x="11" y="303"/>
                  </a:lnTo>
                  <a:lnTo>
                    <a:pt x="9" y="303"/>
                  </a:lnTo>
                  <a:lnTo>
                    <a:pt x="7" y="301"/>
                  </a:lnTo>
                  <a:lnTo>
                    <a:pt x="7" y="301"/>
                  </a:lnTo>
                  <a:lnTo>
                    <a:pt x="4" y="299"/>
                  </a:lnTo>
                  <a:lnTo>
                    <a:pt x="4" y="299"/>
                  </a:lnTo>
                  <a:lnTo>
                    <a:pt x="2" y="299"/>
                  </a:lnTo>
                  <a:lnTo>
                    <a:pt x="2" y="299"/>
                  </a:lnTo>
                  <a:lnTo>
                    <a:pt x="2" y="296"/>
                  </a:lnTo>
                  <a:lnTo>
                    <a:pt x="0" y="296"/>
                  </a:lnTo>
                  <a:lnTo>
                    <a:pt x="0" y="294"/>
                  </a:lnTo>
                  <a:lnTo>
                    <a:pt x="0" y="291"/>
                  </a:lnTo>
                  <a:lnTo>
                    <a:pt x="0" y="291"/>
                  </a:lnTo>
                  <a:lnTo>
                    <a:pt x="0" y="287"/>
                  </a:lnTo>
                  <a:lnTo>
                    <a:pt x="0" y="284"/>
                  </a:lnTo>
                  <a:lnTo>
                    <a:pt x="0" y="282"/>
                  </a:lnTo>
                  <a:lnTo>
                    <a:pt x="2" y="280"/>
                  </a:lnTo>
                  <a:lnTo>
                    <a:pt x="4" y="277"/>
                  </a:lnTo>
                  <a:lnTo>
                    <a:pt x="4" y="277"/>
                  </a:lnTo>
                  <a:lnTo>
                    <a:pt x="7" y="275"/>
                  </a:lnTo>
                  <a:lnTo>
                    <a:pt x="9" y="275"/>
                  </a:lnTo>
                  <a:lnTo>
                    <a:pt x="14" y="270"/>
                  </a:lnTo>
                  <a:lnTo>
                    <a:pt x="14" y="270"/>
                  </a:lnTo>
                  <a:lnTo>
                    <a:pt x="16" y="268"/>
                  </a:lnTo>
                  <a:lnTo>
                    <a:pt x="18" y="270"/>
                  </a:lnTo>
                  <a:lnTo>
                    <a:pt x="21" y="270"/>
                  </a:lnTo>
                  <a:lnTo>
                    <a:pt x="21" y="270"/>
                  </a:lnTo>
                  <a:lnTo>
                    <a:pt x="21" y="270"/>
                  </a:lnTo>
                  <a:lnTo>
                    <a:pt x="23" y="268"/>
                  </a:lnTo>
                  <a:lnTo>
                    <a:pt x="26" y="268"/>
                  </a:lnTo>
                  <a:lnTo>
                    <a:pt x="26" y="268"/>
                  </a:lnTo>
                  <a:lnTo>
                    <a:pt x="30" y="268"/>
                  </a:lnTo>
                  <a:lnTo>
                    <a:pt x="30" y="268"/>
                  </a:lnTo>
                  <a:lnTo>
                    <a:pt x="33" y="268"/>
                  </a:lnTo>
                  <a:lnTo>
                    <a:pt x="33" y="265"/>
                  </a:lnTo>
                  <a:lnTo>
                    <a:pt x="33" y="261"/>
                  </a:lnTo>
                  <a:lnTo>
                    <a:pt x="35" y="258"/>
                  </a:lnTo>
                  <a:lnTo>
                    <a:pt x="35" y="258"/>
                  </a:lnTo>
                  <a:lnTo>
                    <a:pt x="35" y="258"/>
                  </a:lnTo>
                  <a:lnTo>
                    <a:pt x="37" y="256"/>
                  </a:lnTo>
                  <a:lnTo>
                    <a:pt x="47" y="254"/>
                  </a:lnTo>
                  <a:lnTo>
                    <a:pt x="47" y="254"/>
                  </a:lnTo>
                  <a:lnTo>
                    <a:pt x="49" y="254"/>
                  </a:lnTo>
                  <a:lnTo>
                    <a:pt x="52" y="254"/>
                  </a:lnTo>
                  <a:lnTo>
                    <a:pt x="54" y="254"/>
                  </a:lnTo>
                  <a:lnTo>
                    <a:pt x="54" y="254"/>
                  </a:lnTo>
                  <a:lnTo>
                    <a:pt x="54" y="251"/>
                  </a:lnTo>
                  <a:lnTo>
                    <a:pt x="54" y="249"/>
                  </a:lnTo>
                  <a:lnTo>
                    <a:pt x="54" y="247"/>
                  </a:lnTo>
                  <a:lnTo>
                    <a:pt x="54" y="244"/>
                  </a:lnTo>
                  <a:lnTo>
                    <a:pt x="54" y="242"/>
                  </a:lnTo>
                  <a:lnTo>
                    <a:pt x="56" y="239"/>
                  </a:lnTo>
                  <a:lnTo>
                    <a:pt x="59" y="237"/>
                  </a:lnTo>
                  <a:lnTo>
                    <a:pt x="59" y="235"/>
                  </a:lnTo>
                  <a:lnTo>
                    <a:pt x="59" y="235"/>
                  </a:lnTo>
                  <a:lnTo>
                    <a:pt x="59" y="232"/>
                  </a:lnTo>
                  <a:lnTo>
                    <a:pt x="52" y="228"/>
                  </a:lnTo>
                  <a:lnTo>
                    <a:pt x="47" y="220"/>
                  </a:lnTo>
                  <a:lnTo>
                    <a:pt x="42" y="216"/>
                  </a:lnTo>
                  <a:lnTo>
                    <a:pt x="42" y="216"/>
                  </a:lnTo>
                  <a:lnTo>
                    <a:pt x="40" y="213"/>
                  </a:lnTo>
                  <a:lnTo>
                    <a:pt x="40" y="213"/>
                  </a:lnTo>
                  <a:lnTo>
                    <a:pt x="40" y="211"/>
                  </a:lnTo>
                  <a:lnTo>
                    <a:pt x="40" y="211"/>
                  </a:lnTo>
                  <a:lnTo>
                    <a:pt x="42" y="209"/>
                  </a:lnTo>
                  <a:lnTo>
                    <a:pt x="49" y="209"/>
                  </a:lnTo>
                  <a:lnTo>
                    <a:pt x="49" y="209"/>
                  </a:lnTo>
                  <a:lnTo>
                    <a:pt x="52" y="206"/>
                  </a:lnTo>
                  <a:lnTo>
                    <a:pt x="52" y="206"/>
                  </a:lnTo>
                  <a:lnTo>
                    <a:pt x="52" y="206"/>
                  </a:lnTo>
                  <a:lnTo>
                    <a:pt x="52" y="204"/>
                  </a:lnTo>
                  <a:lnTo>
                    <a:pt x="52" y="202"/>
                  </a:lnTo>
                  <a:lnTo>
                    <a:pt x="49" y="202"/>
                  </a:lnTo>
                  <a:lnTo>
                    <a:pt x="49" y="199"/>
                  </a:lnTo>
                  <a:lnTo>
                    <a:pt x="52" y="199"/>
                  </a:lnTo>
                  <a:lnTo>
                    <a:pt x="52" y="199"/>
                  </a:lnTo>
                  <a:lnTo>
                    <a:pt x="54" y="199"/>
                  </a:lnTo>
                  <a:lnTo>
                    <a:pt x="59" y="202"/>
                  </a:lnTo>
                  <a:lnTo>
                    <a:pt x="61" y="202"/>
                  </a:lnTo>
                  <a:lnTo>
                    <a:pt x="61" y="202"/>
                  </a:lnTo>
                  <a:lnTo>
                    <a:pt x="61" y="202"/>
                  </a:lnTo>
                  <a:lnTo>
                    <a:pt x="61" y="202"/>
                  </a:lnTo>
                  <a:lnTo>
                    <a:pt x="63" y="199"/>
                  </a:lnTo>
                  <a:lnTo>
                    <a:pt x="63" y="199"/>
                  </a:lnTo>
                  <a:lnTo>
                    <a:pt x="61" y="194"/>
                  </a:lnTo>
                  <a:lnTo>
                    <a:pt x="63" y="194"/>
                  </a:lnTo>
                  <a:lnTo>
                    <a:pt x="70" y="183"/>
                  </a:lnTo>
                  <a:lnTo>
                    <a:pt x="73" y="183"/>
                  </a:lnTo>
                  <a:lnTo>
                    <a:pt x="75" y="183"/>
                  </a:lnTo>
                  <a:lnTo>
                    <a:pt x="78" y="183"/>
                  </a:lnTo>
                  <a:lnTo>
                    <a:pt x="78" y="183"/>
                  </a:lnTo>
                  <a:lnTo>
                    <a:pt x="82" y="187"/>
                  </a:lnTo>
                  <a:lnTo>
                    <a:pt x="82" y="187"/>
                  </a:lnTo>
                  <a:lnTo>
                    <a:pt x="85" y="190"/>
                  </a:lnTo>
                  <a:lnTo>
                    <a:pt x="92" y="192"/>
                  </a:lnTo>
                  <a:lnTo>
                    <a:pt x="94" y="192"/>
                  </a:lnTo>
                  <a:lnTo>
                    <a:pt x="108" y="199"/>
                  </a:lnTo>
                  <a:lnTo>
                    <a:pt x="111" y="204"/>
                  </a:lnTo>
                  <a:lnTo>
                    <a:pt x="113" y="204"/>
                  </a:lnTo>
                  <a:lnTo>
                    <a:pt x="113" y="209"/>
                  </a:lnTo>
                  <a:lnTo>
                    <a:pt x="115" y="211"/>
                  </a:lnTo>
                  <a:lnTo>
                    <a:pt x="115" y="213"/>
                  </a:lnTo>
                  <a:lnTo>
                    <a:pt x="115" y="213"/>
                  </a:lnTo>
                  <a:lnTo>
                    <a:pt x="118" y="213"/>
                  </a:lnTo>
                  <a:lnTo>
                    <a:pt x="118" y="216"/>
                  </a:lnTo>
                  <a:lnTo>
                    <a:pt x="118" y="216"/>
                  </a:lnTo>
                  <a:lnTo>
                    <a:pt x="118" y="218"/>
                  </a:lnTo>
                  <a:lnTo>
                    <a:pt x="120" y="218"/>
                  </a:lnTo>
                  <a:lnTo>
                    <a:pt x="120" y="218"/>
                  </a:lnTo>
                  <a:lnTo>
                    <a:pt x="122" y="218"/>
                  </a:lnTo>
                  <a:lnTo>
                    <a:pt x="125" y="216"/>
                  </a:lnTo>
                  <a:lnTo>
                    <a:pt x="125" y="216"/>
                  </a:lnTo>
                  <a:lnTo>
                    <a:pt x="127" y="213"/>
                  </a:lnTo>
                  <a:lnTo>
                    <a:pt x="137" y="216"/>
                  </a:lnTo>
                  <a:lnTo>
                    <a:pt x="139" y="216"/>
                  </a:lnTo>
                  <a:lnTo>
                    <a:pt x="139" y="216"/>
                  </a:lnTo>
                  <a:lnTo>
                    <a:pt x="139" y="213"/>
                  </a:lnTo>
                  <a:lnTo>
                    <a:pt x="141" y="213"/>
                  </a:lnTo>
                  <a:lnTo>
                    <a:pt x="141" y="211"/>
                  </a:lnTo>
                  <a:lnTo>
                    <a:pt x="141" y="211"/>
                  </a:lnTo>
                  <a:lnTo>
                    <a:pt x="141" y="209"/>
                  </a:lnTo>
                  <a:lnTo>
                    <a:pt x="144" y="209"/>
                  </a:lnTo>
                  <a:lnTo>
                    <a:pt x="144" y="209"/>
                  </a:lnTo>
                  <a:lnTo>
                    <a:pt x="146" y="209"/>
                  </a:lnTo>
                  <a:lnTo>
                    <a:pt x="149" y="211"/>
                  </a:lnTo>
                  <a:lnTo>
                    <a:pt x="151" y="211"/>
                  </a:lnTo>
                  <a:lnTo>
                    <a:pt x="151" y="211"/>
                  </a:lnTo>
                  <a:lnTo>
                    <a:pt x="151" y="211"/>
                  </a:lnTo>
                  <a:lnTo>
                    <a:pt x="156" y="209"/>
                  </a:lnTo>
                  <a:lnTo>
                    <a:pt x="156" y="209"/>
                  </a:lnTo>
                  <a:lnTo>
                    <a:pt x="156" y="209"/>
                  </a:lnTo>
                  <a:lnTo>
                    <a:pt x="156" y="209"/>
                  </a:lnTo>
                  <a:lnTo>
                    <a:pt x="156" y="211"/>
                  </a:lnTo>
                  <a:lnTo>
                    <a:pt x="158" y="211"/>
                  </a:lnTo>
                  <a:lnTo>
                    <a:pt x="158" y="213"/>
                  </a:lnTo>
                  <a:lnTo>
                    <a:pt x="160" y="216"/>
                  </a:lnTo>
                  <a:lnTo>
                    <a:pt x="163" y="218"/>
                  </a:lnTo>
                  <a:lnTo>
                    <a:pt x="163" y="220"/>
                  </a:lnTo>
                  <a:lnTo>
                    <a:pt x="163" y="223"/>
                  </a:lnTo>
                  <a:lnTo>
                    <a:pt x="165" y="230"/>
                  </a:lnTo>
                  <a:lnTo>
                    <a:pt x="165" y="232"/>
                  </a:lnTo>
                  <a:lnTo>
                    <a:pt x="167" y="237"/>
                  </a:lnTo>
                  <a:lnTo>
                    <a:pt x="170" y="239"/>
                  </a:lnTo>
                  <a:lnTo>
                    <a:pt x="170" y="244"/>
                  </a:lnTo>
                  <a:lnTo>
                    <a:pt x="170" y="247"/>
                  </a:lnTo>
                  <a:lnTo>
                    <a:pt x="172" y="249"/>
                  </a:lnTo>
                  <a:lnTo>
                    <a:pt x="172" y="251"/>
                  </a:lnTo>
                  <a:lnTo>
                    <a:pt x="175" y="251"/>
                  </a:lnTo>
                  <a:lnTo>
                    <a:pt x="175" y="251"/>
                  </a:lnTo>
                  <a:lnTo>
                    <a:pt x="177" y="254"/>
                  </a:lnTo>
                  <a:lnTo>
                    <a:pt x="179" y="254"/>
                  </a:lnTo>
                  <a:lnTo>
                    <a:pt x="182" y="254"/>
                  </a:lnTo>
                  <a:lnTo>
                    <a:pt x="184" y="251"/>
                  </a:lnTo>
                  <a:lnTo>
                    <a:pt x="186" y="251"/>
                  </a:lnTo>
                  <a:lnTo>
                    <a:pt x="191" y="254"/>
                  </a:lnTo>
                  <a:lnTo>
                    <a:pt x="198" y="254"/>
                  </a:lnTo>
                  <a:lnTo>
                    <a:pt x="201" y="254"/>
                  </a:lnTo>
                  <a:lnTo>
                    <a:pt x="203" y="254"/>
                  </a:lnTo>
                  <a:lnTo>
                    <a:pt x="205" y="256"/>
                  </a:lnTo>
                  <a:lnTo>
                    <a:pt x="208" y="256"/>
                  </a:lnTo>
                  <a:lnTo>
                    <a:pt x="210" y="254"/>
                  </a:lnTo>
                  <a:lnTo>
                    <a:pt x="210" y="254"/>
                  </a:lnTo>
                  <a:lnTo>
                    <a:pt x="212" y="251"/>
                  </a:lnTo>
                  <a:lnTo>
                    <a:pt x="212" y="249"/>
                  </a:lnTo>
                  <a:lnTo>
                    <a:pt x="215" y="249"/>
                  </a:lnTo>
                  <a:lnTo>
                    <a:pt x="217" y="249"/>
                  </a:lnTo>
                  <a:lnTo>
                    <a:pt x="217" y="247"/>
                  </a:lnTo>
                  <a:lnTo>
                    <a:pt x="219" y="247"/>
                  </a:lnTo>
                  <a:lnTo>
                    <a:pt x="222" y="242"/>
                  </a:lnTo>
                  <a:lnTo>
                    <a:pt x="224" y="242"/>
                  </a:lnTo>
                  <a:lnTo>
                    <a:pt x="227" y="237"/>
                  </a:lnTo>
                  <a:lnTo>
                    <a:pt x="229" y="237"/>
                  </a:lnTo>
                  <a:lnTo>
                    <a:pt x="234" y="235"/>
                  </a:lnTo>
                  <a:lnTo>
                    <a:pt x="238" y="225"/>
                  </a:lnTo>
                  <a:lnTo>
                    <a:pt x="253" y="204"/>
                  </a:lnTo>
                  <a:lnTo>
                    <a:pt x="255" y="202"/>
                  </a:lnTo>
                  <a:lnTo>
                    <a:pt x="255" y="202"/>
                  </a:lnTo>
                  <a:lnTo>
                    <a:pt x="257" y="202"/>
                  </a:lnTo>
                  <a:lnTo>
                    <a:pt x="257" y="202"/>
                  </a:lnTo>
                  <a:lnTo>
                    <a:pt x="267" y="192"/>
                  </a:lnTo>
                  <a:lnTo>
                    <a:pt x="267" y="187"/>
                  </a:lnTo>
                  <a:lnTo>
                    <a:pt x="269" y="185"/>
                  </a:lnTo>
                  <a:lnTo>
                    <a:pt x="267" y="183"/>
                  </a:lnTo>
                  <a:lnTo>
                    <a:pt x="267" y="178"/>
                  </a:lnTo>
                  <a:lnTo>
                    <a:pt x="264" y="176"/>
                  </a:lnTo>
                  <a:lnTo>
                    <a:pt x="264" y="176"/>
                  </a:lnTo>
                  <a:lnTo>
                    <a:pt x="267" y="173"/>
                  </a:lnTo>
                  <a:lnTo>
                    <a:pt x="267" y="171"/>
                  </a:lnTo>
                  <a:lnTo>
                    <a:pt x="267" y="168"/>
                  </a:lnTo>
                  <a:lnTo>
                    <a:pt x="269" y="168"/>
                  </a:lnTo>
                  <a:lnTo>
                    <a:pt x="274" y="164"/>
                  </a:lnTo>
                  <a:lnTo>
                    <a:pt x="276" y="161"/>
                  </a:lnTo>
                  <a:lnTo>
                    <a:pt x="279" y="161"/>
                  </a:lnTo>
                  <a:lnTo>
                    <a:pt x="286" y="164"/>
                  </a:lnTo>
                  <a:lnTo>
                    <a:pt x="288" y="164"/>
                  </a:lnTo>
                  <a:lnTo>
                    <a:pt x="290" y="164"/>
                  </a:lnTo>
                  <a:lnTo>
                    <a:pt x="293" y="164"/>
                  </a:lnTo>
                  <a:lnTo>
                    <a:pt x="293" y="164"/>
                  </a:lnTo>
                  <a:lnTo>
                    <a:pt x="295" y="161"/>
                  </a:lnTo>
                  <a:lnTo>
                    <a:pt x="297" y="159"/>
                  </a:lnTo>
                  <a:lnTo>
                    <a:pt x="297" y="159"/>
                  </a:lnTo>
                  <a:lnTo>
                    <a:pt x="300" y="159"/>
                  </a:lnTo>
                  <a:lnTo>
                    <a:pt x="300" y="159"/>
                  </a:lnTo>
                  <a:lnTo>
                    <a:pt x="300" y="159"/>
                  </a:lnTo>
                  <a:lnTo>
                    <a:pt x="300" y="161"/>
                  </a:lnTo>
                  <a:lnTo>
                    <a:pt x="302" y="168"/>
                  </a:lnTo>
                  <a:lnTo>
                    <a:pt x="305" y="168"/>
                  </a:lnTo>
                  <a:lnTo>
                    <a:pt x="305" y="171"/>
                  </a:lnTo>
                  <a:lnTo>
                    <a:pt x="307" y="171"/>
                  </a:lnTo>
                  <a:lnTo>
                    <a:pt x="307" y="173"/>
                  </a:lnTo>
                  <a:lnTo>
                    <a:pt x="309" y="173"/>
                  </a:lnTo>
                  <a:lnTo>
                    <a:pt x="312" y="173"/>
                  </a:lnTo>
                  <a:lnTo>
                    <a:pt x="312" y="171"/>
                  </a:lnTo>
                  <a:lnTo>
                    <a:pt x="321" y="164"/>
                  </a:lnTo>
                  <a:lnTo>
                    <a:pt x="323" y="164"/>
                  </a:lnTo>
                  <a:lnTo>
                    <a:pt x="326" y="161"/>
                  </a:lnTo>
                  <a:lnTo>
                    <a:pt x="326" y="159"/>
                  </a:lnTo>
                  <a:lnTo>
                    <a:pt x="326" y="159"/>
                  </a:lnTo>
                  <a:lnTo>
                    <a:pt x="323" y="157"/>
                  </a:lnTo>
                  <a:lnTo>
                    <a:pt x="323" y="154"/>
                  </a:lnTo>
                  <a:lnTo>
                    <a:pt x="323" y="154"/>
                  </a:lnTo>
                  <a:lnTo>
                    <a:pt x="323" y="154"/>
                  </a:lnTo>
                  <a:lnTo>
                    <a:pt x="326" y="152"/>
                  </a:lnTo>
                  <a:lnTo>
                    <a:pt x="326" y="150"/>
                  </a:lnTo>
                  <a:lnTo>
                    <a:pt x="333" y="147"/>
                  </a:lnTo>
                  <a:lnTo>
                    <a:pt x="333" y="145"/>
                  </a:lnTo>
                  <a:lnTo>
                    <a:pt x="333" y="145"/>
                  </a:lnTo>
                  <a:lnTo>
                    <a:pt x="338" y="131"/>
                  </a:lnTo>
                  <a:lnTo>
                    <a:pt x="340" y="126"/>
                  </a:lnTo>
                  <a:lnTo>
                    <a:pt x="340" y="123"/>
                  </a:lnTo>
                  <a:lnTo>
                    <a:pt x="340" y="121"/>
                  </a:lnTo>
                  <a:lnTo>
                    <a:pt x="340" y="121"/>
                  </a:lnTo>
                  <a:lnTo>
                    <a:pt x="340" y="119"/>
                  </a:lnTo>
                  <a:lnTo>
                    <a:pt x="342" y="119"/>
                  </a:lnTo>
                  <a:lnTo>
                    <a:pt x="352" y="114"/>
                  </a:lnTo>
                  <a:lnTo>
                    <a:pt x="357" y="112"/>
                  </a:lnTo>
                  <a:lnTo>
                    <a:pt x="359" y="112"/>
                  </a:lnTo>
                  <a:lnTo>
                    <a:pt x="359" y="109"/>
                  </a:lnTo>
                  <a:lnTo>
                    <a:pt x="359" y="107"/>
                  </a:lnTo>
                  <a:lnTo>
                    <a:pt x="359" y="107"/>
                  </a:lnTo>
                  <a:lnTo>
                    <a:pt x="359" y="105"/>
                  </a:lnTo>
                  <a:lnTo>
                    <a:pt x="359" y="102"/>
                  </a:lnTo>
                  <a:lnTo>
                    <a:pt x="361" y="102"/>
                  </a:lnTo>
                  <a:lnTo>
                    <a:pt x="361" y="97"/>
                  </a:lnTo>
                  <a:lnTo>
                    <a:pt x="364" y="97"/>
                  </a:lnTo>
                  <a:lnTo>
                    <a:pt x="364" y="93"/>
                  </a:lnTo>
                  <a:lnTo>
                    <a:pt x="364" y="90"/>
                  </a:lnTo>
                  <a:lnTo>
                    <a:pt x="366" y="90"/>
                  </a:lnTo>
                  <a:lnTo>
                    <a:pt x="366" y="90"/>
                  </a:lnTo>
                  <a:lnTo>
                    <a:pt x="373" y="90"/>
                  </a:lnTo>
                  <a:lnTo>
                    <a:pt x="376" y="88"/>
                  </a:lnTo>
                  <a:lnTo>
                    <a:pt x="376" y="88"/>
                  </a:lnTo>
                  <a:lnTo>
                    <a:pt x="380" y="88"/>
                  </a:lnTo>
                  <a:lnTo>
                    <a:pt x="385" y="83"/>
                  </a:lnTo>
                  <a:lnTo>
                    <a:pt x="387" y="81"/>
                  </a:lnTo>
                  <a:lnTo>
                    <a:pt x="387" y="79"/>
                  </a:lnTo>
                  <a:lnTo>
                    <a:pt x="390" y="76"/>
                  </a:lnTo>
                  <a:lnTo>
                    <a:pt x="392" y="74"/>
                  </a:lnTo>
                  <a:lnTo>
                    <a:pt x="392" y="71"/>
                  </a:lnTo>
                  <a:lnTo>
                    <a:pt x="392" y="71"/>
                  </a:lnTo>
                  <a:lnTo>
                    <a:pt x="394" y="71"/>
                  </a:lnTo>
                  <a:lnTo>
                    <a:pt x="394" y="69"/>
                  </a:lnTo>
                  <a:lnTo>
                    <a:pt x="394" y="69"/>
                  </a:lnTo>
                  <a:lnTo>
                    <a:pt x="397" y="69"/>
                  </a:lnTo>
                  <a:lnTo>
                    <a:pt x="399" y="67"/>
                  </a:lnTo>
                  <a:lnTo>
                    <a:pt x="402" y="64"/>
                  </a:lnTo>
                  <a:lnTo>
                    <a:pt x="402" y="64"/>
                  </a:lnTo>
                  <a:lnTo>
                    <a:pt x="402" y="62"/>
                  </a:lnTo>
                  <a:lnTo>
                    <a:pt x="402" y="57"/>
                  </a:lnTo>
                  <a:lnTo>
                    <a:pt x="402" y="55"/>
                  </a:lnTo>
                  <a:lnTo>
                    <a:pt x="402" y="55"/>
                  </a:lnTo>
                  <a:lnTo>
                    <a:pt x="399" y="50"/>
                  </a:lnTo>
                  <a:lnTo>
                    <a:pt x="392" y="45"/>
                  </a:lnTo>
                  <a:lnTo>
                    <a:pt x="378" y="34"/>
                  </a:lnTo>
                  <a:lnTo>
                    <a:pt x="376" y="31"/>
                  </a:lnTo>
                  <a:lnTo>
                    <a:pt x="376" y="31"/>
                  </a:lnTo>
                  <a:lnTo>
                    <a:pt x="376" y="29"/>
                  </a:lnTo>
                  <a:lnTo>
                    <a:pt x="376" y="29"/>
                  </a:lnTo>
                  <a:lnTo>
                    <a:pt x="376" y="27"/>
                  </a:lnTo>
                  <a:lnTo>
                    <a:pt x="378" y="27"/>
                  </a:lnTo>
                  <a:lnTo>
                    <a:pt x="383" y="19"/>
                  </a:lnTo>
                  <a:lnTo>
                    <a:pt x="387" y="15"/>
                  </a:lnTo>
                  <a:lnTo>
                    <a:pt x="387" y="15"/>
                  </a:lnTo>
                  <a:lnTo>
                    <a:pt x="390" y="12"/>
                  </a:lnTo>
                  <a:lnTo>
                    <a:pt x="394" y="15"/>
                  </a:lnTo>
                  <a:lnTo>
                    <a:pt x="394" y="15"/>
                  </a:lnTo>
                  <a:lnTo>
                    <a:pt x="394" y="12"/>
                  </a:lnTo>
                  <a:lnTo>
                    <a:pt x="397" y="12"/>
                  </a:lnTo>
                  <a:lnTo>
                    <a:pt x="394" y="10"/>
                  </a:lnTo>
                  <a:lnTo>
                    <a:pt x="394" y="10"/>
                  </a:lnTo>
                  <a:lnTo>
                    <a:pt x="392" y="5"/>
                  </a:lnTo>
                  <a:lnTo>
                    <a:pt x="390" y="3"/>
                  </a:lnTo>
                  <a:lnTo>
                    <a:pt x="390" y="3"/>
                  </a:lnTo>
                  <a:lnTo>
                    <a:pt x="392" y="0"/>
                  </a:lnTo>
                  <a:lnTo>
                    <a:pt x="394" y="0"/>
                  </a:lnTo>
                  <a:lnTo>
                    <a:pt x="409" y="0"/>
                  </a:lnTo>
                  <a:lnTo>
                    <a:pt x="416" y="5"/>
                  </a:lnTo>
                  <a:lnTo>
                    <a:pt x="418" y="8"/>
                  </a:lnTo>
                  <a:lnTo>
                    <a:pt x="423" y="15"/>
                  </a:lnTo>
                  <a:lnTo>
                    <a:pt x="425" y="15"/>
                  </a:lnTo>
                  <a:lnTo>
                    <a:pt x="428" y="17"/>
                  </a:lnTo>
                  <a:lnTo>
                    <a:pt x="430" y="17"/>
                  </a:lnTo>
                  <a:lnTo>
                    <a:pt x="432" y="17"/>
                  </a:lnTo>
                  <a:lnTo>
                    <a:pt x="432" y="19"/>
                  </a:lnTo>
                  <a:lnTo>
                    <a:pt x="435" y="22"/>
                  </a:lnTo>
                  <a:lnTo>
                    <a:pt x="435" y="24"/>
                  </a:lnTo>
                  <a:lnTo>
                    <a:pt x="437" y="24"/>
                  </a:lnTo>
                  <a:lnTo>
                    <a:pt x="444" y="29"/>
                  </a:lnTo>
                  <a:lnTo>
                    <a:pt x="446" y="31"/>
                  </a:lnTo>
                  <a:lnTo>
                    <a:pt x="449" y="34"/>
                  </a:lnTo>
                  <a:lnTo>
                    <a:pt x="454" y="36"/>
                  </a:lnTo>
                  <a:lnTo>
                    <a:pt x="465" y="43"/>
                  </a:lnTo>
                  <a:lnTo>
                    <a:pt x="472" y="48"/>
                  </a:lnTo>
                  <a:lnTo>
                    <a:pt x="477" y="55"/>
                  </a:lnTo>
                  <a:lnTo>
                    <a:pt x="480" y="57"/>
                  </a:lnTo>
                  <a:lnTo>
                    <a:pt x="484" y="71"/>
                  </a:lnTo>
                  <a:lnTo>
                    <a:pt x="489" y="76"/>
                  </a:lnTo>
                  <a:lnTo>
                    <a:pt x="491" y="76"/>
                  </a:lnTo>
                  <a:lnTo>
                    <a:pt x="494" y="79"/>
                  </a:lnTo>
                  <a:lnTo>
                    <a:pt x="522" y="79"/>
                  </a:lnTo>
                  <a:lnTo>
                    <a:pt x="524" y="79"/>
                  </a:lnTo>
                  <a:lnTo>
                    <a:pt x="529" y="81"/>
                  </a:lnTo>
                  <a:lnTo>
                    <a:pt x="532" y="81"/>
                  </a:lnTo>
                  <a:lnTo>
                    <a:pt x="532" y="83"/>
                  </a:lnTo>
                  <a:lnTo>
                    <a:pt x="536" y="88"/>
                  </a:lnTo>
                  <a:lnTo>
                    <a:pt x="536" y="93"/>
                  </a:lnTo>
                  <a:lnTo>
                    <a:pt x="539" y="97"/>
                  </a:lnTo>
                  <a:lnTo>
                    <a:pt x="536" y="100"/>
                  </a:lnTo>
                  <a:lnTo>
                    <a:pt x="536" y="102"/>
                  </a:lnTo>
                  <a:lnTo>
                    <a:pt x="539" y="105"/>
                  </a:lnTo>
                  <a:lnTo>
                    <a:pt x="541" y="105"/>
                  </a:lnTo>
                  <a:lnTo>
                    <a:pt x="548" y="107"/>
                  </a:lnTo>
                  <a:lnTo>
                    <a:pt x="560" y="112"/>
                  </a:lnTo>
                  <a:lnTo>
                    <a:pt x="565" y="114"/>
                  </a:lnTo>
                  <a:lnTo>
                    <a:pt x="562" y="114"/>
                  </a:lnTo>
                  <a:lnTo>
                    <a:pt x="562" y="116"/>
                  </a:lnTo>
                  <a:lnTo>
                    <a:pt x="562" y="116"/>
                  </a:lnTo>
                  <a:lnTo>
                    <a:pt x="562" y="116"/>
                  </a:lnTo>
                  <a:lnTo>
                    <a:pt x="567" y="121"/>
                  </a:lnTo>
                  <a:lnTo>
                    <a:pt x="569" y="121"/>
                  </a:lnTo>
                  <a:lnTo>
                    <a:pt x="572" y="126"/>
                  </a:lnTo>
                  <a:lnTo>
                    <a:pt x="574" y="126"/>
                  </a:lnTo>
                  <a:lnTo>
                    <a:pt x="577" y="128"/>
                  </a:lnTo>
                  <a:lnTo>
                    <a:pt x="579" y="131"/>
                  </a:lnTo>
                  <a:lnTo>
                    <a:pt x="581" y="140"/>
                  </a:lnTo>
                  <a:lnTo>
                    <a:pt x="581" y="142"/>
                  </a:lnTo>
                  <a:lnTo>
                    <a:pt x="581" y="145"/>
                  </a:lnTo>
                  <a:lnTo>
                    <a:pt x="581" y="147"/>
                  </a:lnTo>
                  <a:lnTo>
                    <a:pt x="581" y="150"/>
                  </a:lnTo>
                  <a:lnTo>
                    <a:pt x="581" y="150"/>
                  </a:lnTo>
                  <a:lnTo>
                    <a:pt x="581" y="152"/>
                  </a:lnTo>
                  <a:lnTo>
                    <a:pt x="584" y="15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3660483" y="2081580"/>
              <a:ext cx="188862" cy="188475"/>
            </a:xfrm>
            <a:custGeom>
              <a:avLst/>
              <a:gdLst>
                <a:gd name="T0" fmla="*/ 213 w 218"/>
                <a:gd name="T1" fmla="*/ 61 h 217"/>
                <a:gd name="T2" fmla="*/ 197 w 218"/>
                <a:gd name="T3" fmla="*/ 66 h 217"/>
                <a:gd name="T4" fmla="*/ 187 w 218"/>
                <a:gd name="T5" fmla="*/ 75 h 217"/>
                <a:gd name="T6" fmla="*/ 192 w 218"/>
                <a:gd name="T7" fmla="*/ 83 h 217"/>
                <a:gd name="T8" fmla="*/ 192 w 218"/>
                <a:gd name="T9" fmla="*/ 92 h 217"/>
                <a:gd name="T10" fmla="*/ 194 w 218"/>
                <a:gd name="T11" fmla="*/ 101 h 217"/>
                <a:gd name="T12" fmla="*/ 206 w 218"/>
                <a:gd name="T13" fmla="*/ 118 h 217"/>
                <a:gd name="T14" fmla="*/ 201 w 218"/>
                <a:gd name="T15" fmla="*/ 125 h 217"/>
                <a:gd name="T16" fmla="*/ 197 w 218"/>
                <a:gd name="T17" fmla="*/ 132 h 217"/>
                <a:gd name="T18" fmla="*/ 147 w 218"/>
                <a:gd name="T19" fmla="*/ 139 h 217"/>
                <a:gd name="T20" fmla="*/ 140 w 218"/>
                <a:gd name="T21" fmla="*/ 146 h 217"/>
                <a:gd name="T22" fmla="*/ 142 w 218"/>
                <a:gd name="T23" fmla="*/ 156 h 217"/>
                <a:gd name="T24" fmla="*/ 145 w 218"/>
                <a:gd name="T25" fmla="*/ 161 h 217"/>
                <a:gd name="T26" fmla="*/ 149 w 218"/>
                <a:gd name="T27" fmla="*/ 165 h 217"/>
                <a:gd name="T28" fmla="*/ 154 w 218"/>
                <a:gd name="T29" fmla="*/ 165 h 217"/>
                <a:gd name="T30" fmla="*/ 156 w 218"/>
                <a:gd name="T31" fmla="*/ 170 h 217"/>
                <a:gd name="T32" fmla="*/ 154 w 218"/>
                <a:gd name="T33" fmla="*/ 177 h 217"/>
                <a:gd name="T34" fmla="*/ 152 w 218"/>
                <a:gd name="T35" fmla="*/ 187 h 217"/>
                <a:gd name="T36" fmla="*/ 130 w 218"/>
                <a:gd name="T37" fmla="*/ 196 h 217"/>
                <a:gd name="T38" fmla="*/ 116 w 218"/>
                <a:gd name="T39" fmla="*/ 198 h 217"/>
                <a:gd name="T40" fmla="*/ 111 w 218"/>
                <a:gd name="T41" fmla="*/ 203 h 217"/>
                <a:gd name="T42" fmla="*/ 104 w 218"/>
                <a:gd name="T43" fmla="*/ 208 h 217"/>
                <a:gd name="T44" fmla="*/ 107 w 218"/>
                <a:gd name="T45" fmla="*/ 213 h 217"/>
                <a:gd name="T46" fmla="*/ 104 w 218"/>
                <a:gd name="T47" fmla="*/ 217 h 217"/>
                <a:gd name="T48" fmla="*/ 83 w 218"/>
                <a:gd name="T49" fmla="*/ 203 h 217"/>
                <a:gd name="T50" fmla="*/ 71 w 218"/>
                <a:gd name="T51" fmla="*/ 198 h 217"/>
                <a:gd name="T52" fmla="*/ 59 w 218"/>
                <a:gd name="T53" fmla="*/ 198 h 217"/>
                <a:gd name="T54" fmla="*/ 48 w 218"/>
                <a:gd name="T55" fmla="*/ 196 h 217"/>
                <a:gd name="T56" fmla="*/ 45 w 218"/>
                <a:gd name="T57" fmla="*/ 198 h 217"/>
                <a:gd name="T58" fmla="*/ 38 w 218"/>
                <a:gd name="T59" fmla="*/ 201 h 217"/>
                <a:gd name="T60" fmla="*/ 33 w 218"/>
                <a:gd name="T61" fmla="*/ 206 h 217"/>
                <a:gd name="T62" fmla="*/ 26 w 218"/>
                <a:gd name="T63" fmla="*/ 198 h 217"/>
                <a:gd name="T64" fmla="*/ 24 w 218"/>
                <a:gd name="T65" fmla="*/ 194 h 217"/>
                <a:gd name="T66" fmla="*/ 17 w 218"/>
                <a:gd name="T67" fmla="*/ 191 h 217"/>
                <a:gd name="T68" fmla="*/ 5 w 218"/>
                <a:gd name="T69" fmla="*/ 187 h 217"/>
                <a:gd name="T70" fmla="*/ 0 w 218"/>
                <a:gd name="T71" fmla="*/ 170 h 217"/>
                <a:gd name="T72" fmla="*/ 5 w 218"/>
                <a:gd name="T73" fmla="*/ 165 h 217"/>
                <a:gd name="T74" fmla="*/ 15 w 218"/>
                <a:gd name="T75" fmla="*/ 165 h 217"/>
                <a:gd name="T76" fmla="*/ 10 w 218"/>
                <a:gd name="T77" fmla="*/ 156 h 217"/>
                <a:gd name="T78" fmla="*/ 10 w 218"/>
                <a:gd name="T79" fmla="*/ 146 h 217"/>
                <a:gd name="T80" fmla="*/ 0 w 218"/>
                <a:gd name="T81" fmla="*/ 139 h 217"/>
                <a:gd name="T82" fmla="*/ 5 w 218"/>
                <a:gd name="T83" fmla="*/ 137 h 217"/>
                <a:gd name="T84" fmla="*/ 12 w 218"/>
                <a:gd name="T85" fmla="*/ 128 h 217"/>
                <a:gd name="T86" fmla="*/ 48 w 218"/>
                <a:gd name="T87" fmla="*/ 113 h 217"/>
                <a:gd name="T88" fmla="*/ 57 w 218"/>
                <a:gd name="T89" fmla="*/ 99 h 217"/>
                <a:gd name="T90" fmla="*/ 52 w 218"/>
                <a:gd name="T91" fmla="*/ 92 h 217"/>
                <a:gd name="T92" fmla="*/ 38 w 218"/>
                <a:gd name="T93" fmla="*/ 61 h 217"/>
                <a:gd name="T94" fmla="*/ 64 w 218"/>
                <a:gd name="T95" fmla="*/ 59 h 217"/>
                <a:gd name="T96" fmla="*/ 78 w 218"/>
                <a:gd name="T97" fmla="*/ 52 h 217"/>
                <a:gd name="T98" fmla="*/ 93 w 218"/>
                <a:gd name="T99" fmla="*/ 38 h 217"/>
                <a:gd name="T100" fmla="*/ 97 w 218"/>
                <a:gd name="T101" fmla="*/ 40 h 217"/>
                <a:gd name="T102" fmla="*/ 102 w 218"/>
                <a:gd name="T103" fmla="*/ 38 h 217"/>
                <a:gd name="T104" fmla="*/ 111 w 218"/>
                <a:gd name="T105" fmla="*/ 38 h 217"/>
                <a:gd name="T106" fmla="*/ 114 w 218"/>
                <a:gd name="T107" fmla="*/ 35 h 217"/>
                <a:gd name="T108" fmla="*/ 109 w 218"/>
                <a:gd name="T109" fmla="*/ 19 h 217"/>
                <a:gd name="T110" fmla="*/ 116 w 218"/>
                <a:gd name="T111" fmla="*/ 14 h 217"/>
                <a:gd name="T112" fmla="*/ 128 w 218"/>
                <a:gd name="T113" fmla="*/ 5 h 217"/>
                <a:gd name="T114" fmla="*/ 133 w 218"/>
                <a:gd name="T115" fmla="*/ 0 h 217"/>
                <a:gd name="T116" fmla="*/ 135 w 218"/>
                <a:gd name="T117" fmla="*/ 14 h 217"/>
                <a:gd name="T118" fmla="*/ 145 w 218"/>
                <a:gd name="T119" fmla="*/ 26 h 217"/>
                <a:gd name="T120" fmla="*/ 175 w 218"/>
                <a:gd name="T121" fmla="*/ 52 h 217"/>
                <a:gd name="T122" fmla="*/ 187 w 218"/>
                <a:gd name="T123" fmla="*/ 49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217">
                  <a:moveTo>
                    <a:pt x="218" y="57"/>
                  </a:moveTo>
                  <a:lnTo>
                    <a:pt x="218" y="57"/>
                  </a:lnTo>
                  <a:lnTo>
                    <a:pt x="218" y="57"/>
                  </a:lnTo>
                  <a:lnTo>
                    <a:pt x="213" y="59"/>
                  </a:lnTo>
                  <a:lnTo>
                    <a:pt x="213" y="61"/>
                  </a:lnTo>
                  <a:lnTo>
                    <a:pt x="213" y="61"/>
                  </a:lnTo>
                  <a:lnTo>
                    <a:pt x="211" y="64"/>
                  </a:lnTo>
                  <a:lnTo>
                    <a:pt x="211" y="64"/>
                  </a:lnTo>
                  <a:lnTo>
                    <a:pt x="211" y="64"/>
                  </a:lnTo>
                  <a:lnTo>
                    <a:pt x="206" y="64"/>
                  </a:lnTo>
                  <a:lnTo>
                    <a:pt x="201" y="64"/>
                  </a:lnTo>
                  <a:lnTo>
                    <a:pt x="197" y="66"/>
                  </a:lnTo>
                  <a:lnTo>
                    <a:pt x="194" y="66"/>
                  </a:lnTo>
                  <a:lnTo>
                    <a:pt x="194" y="68"/>
                  </a:lnTo>
                  <a:lnTo>
                    <a:pt x="190" y="73"/>
                  </a:lnTo>
                  <a:lnTo>
                    <a:pt x="187" y="73"/>
                  </a:lnTo>
                  <a:lnTo>
                    <a:pt x="187" y="75"/>
                  </a:lnTo>
                  <a:lnTo>
                    <a:pt x="187" y="75"/>
                  </a:lnTo>
                  <a:lnTo>
                    <a:pt x="187" y="78"/>
                  </a:lnTo>
                  <a:lnTo>
                    <a:pt x="187" y="78"/>
                  </a:lnTo>
                  <a:lnTo>
                    <a:pt x="187" y="78"/>
                  </a:lnTo>
                  <a:lnTo>
                    <a:pt x="187" y="80"/>
                  </a:lnTo>
                  <a:lnTo>
                    <a:pt x="190" y="80"/>
                  </a:lnTo>
                  <a:lnTo>
                    <a:pt x="192" y="83"/>
                  </a:lnTo>
                  <a:lnTo>
                    <a:pt x="192" y="83"/>
                  </a:lnTo>
                  <a:lnTo>
                    <a:pt x="192" y="83"/>
                  </a:lnTo>
                  <a:lnTo>
                    <a:pt x="192" y="85"/>
                  </a:lnTo>
                  <a:lnTo>
                    <a:pt x="192" y="85"/>
                  </a:lnTo>
                  <a:lnTo>
                    <a:pt x="192" y="87"/>
                  </a:lnTo>
                  <a:lnTo>
                    <a:pt x="192" y="92"/>
                  </a:lnTo>
                  <a:lnTo>
                    <a:pt x="192" y="92"/>
                  </a:lnTo>
                  <a:lnTo>
                    <a:pt x="192" y="94"/>
                  </a:lnTo>
                  <a:lnTo>
                    <a:pt x="192" y="97"/>
                  </a:lnTo>
                  <a:lnTo>
                    <a:pt x="194" y="99"/>
                  </a:lnTo>
                  <a:lnTo>
                    <a:pt x="194" y="101"/>
                  </a:lnTo>
                  <a:lnTo>
                    <a:pt x="194" y="101"/>
                  </a:lnTo>
                  <a:lnTo>
                    <a:pt x="197" y="104"/>
                  </a:lnTo>
                  <a:lnTo>
                    <a:pt x="201" y="109"/>
                  </a:lnTo>
                  <a:lnTo>
                    <a:pt x="204" y="111"/>
                  </a:lnTo>
                  <a:lnTo>
                    <a:pt x="206" y="116"/>
                  </a:lnTo>
                  <a:lnTo>
                    <a:pt x="206" y="118"/>
                  </a:lnTo>
                  <a:lnTo>
                    <a:pt x="206" y="118"/>
                  </a:lnTo>
                  <a:lnTo>
                    <a:pt x="204" y="120"/>
                  </a:lnTo>
                  <a:lnTo>
                    <a:pt x="204" y="120"/>
                  </a:lnTo>
                  <a:lnTo>
                    <a:pt x="204" y="120"/>
                  </a:lnTo>
                  <a:lnTo>
                    <a:pt x="201" y="123"/>
                  </a:lnTo>
                  <a:lnTo>
                    <a:pt x="201" y="125"/>
                  </a:lnTo>
                  <a:lnTo>
                    <a:pt x="201" y="125"/>
                  </a:lnTo>
                  <a:lnTo>
                    <a:pt x="199" y="128"/>
                  </a:lnTo>
                  <a:lnTo>
                    <a:pt x="199" y="130"/>
                  </a:lnTo>
                  <a:lnTo>
                    <a:pt x="199" y="130"/>
                  </a:lnTo>
                  <a:lnTo>
                    <a:pt x="199" y="130"/>
                  </a:lnTo>
                  <a:lnTo>
                    <a:pt x="197" y="130"/>
                  </a:lnTo>
                  <a:lnTo>
                    <a:pt x="197" y="132"/>
                  </a:lnTo>
                  <a:lnTo>
                    <a:pt x="192" y="132"/>
                  </a:lnTo>
                  <a:lnTo>
                    <a:pt x="173" y="135"/>
                  </a:lnTo>
                  <a:lnTo>
                    <a:pt x="166" y="139"/>
                  </a:lnTo>
                  <a:lnTo>
                    <a:pt x="166" y="139"/>
                  </a:lnTo>
                  <a:lnTo>
                    <a:pt x="164" y="139"/>
                  </a:lnTo>
                  <a:lnTo>
                    <a:pt x="147" y="139"/>
                  </a:lnTo>
                  <a:lnTo>
                    <a:pt x="145" y="139"/>
                  </a:lnTo>
                  <a:lnTo>
                    <a:pt x="142" y="139"/>
                  </a:lnTo>
                  <a:lnTo>
                    <a:pt x="142" y="139"/>
                  </a:lnTo>
                  <a:lnTo>
                    <a:pt x="140" y="142"/>
                  </a:lnTo>
                  <a:lnTo>
                    <a:pt x="140" y="142"/>
                  </a:lnTo>
                  <a:lnTo>
                    <a:pt x="140" y="146"/>
                  </a:lnTo>
                  <a:lnTo>
                    <a:pt x="140" y="146"/>
                  </a:lnTo>
                  <a:lnTo>
                    <a:pt x="140" y="149"/>
                  </a:lnTo>
                  <a:lnTo>
                    <a:pt x="140" y="149"/>
                  </a:lnTo>
                  <a:lnTo>
                    <a:pt x="140" y="151"/>
                  </a:lnTo>
                  <a:lnTo>
                    <a:pt x="140" y="151"/>
                  </a:lnTo>
                  <a:lnTo>
                    <a:pt x="142" y="156"/>
                  </a:lnTo>
                  <a:lnTo>
                    <a:pt x="142" y="156"/>
                  </a:lnTo>
                  <a:lnTo>
                    <a:pt x="142" y="158"/>
                  </a:lnTo>
                  <a:lnTo>
                    <a:pt x="142" y="158"/>
                  </a:lnTo>
                  <a:lnTo>
                    <a:pt x="142" y="158"/>
                  </a:lnTo>
                  <a:lnTo>
                    <a:pt x="145" y="158"/>
                  </a:lnTo>
                  <a:lnTo>
                    <a:pt x="145" y="161"/>
                  </a:lnTo>
                  <a:lnTo>
                    <a:pt x="147" y="161"/>
                  </a:lnTo>
                  <a:lnTo>
                    <a:pt x="147" y="161"/>
                  </a:lnTo>
                  <a:lnTo>
                    <a:pt x="147" y="163"/>
                  </a:lnTo>
                  <a:lnTo>
                    <a:pt x="149" y="163"/>
                  </a:lnTo>
                  <a:lnTo>
                    <a:pt x="149" y="163"/>
                  </a:lnTo>
                  <a:lnTo>
                    <a:pt x="149" y="165"/>
                  </a:lnTo>
                  <a:lnTo>
                    <a:pt x="152" y="165"/>
                  </a:lnTo>
                  <a:lnTo>
                    <a:pt x="152" y="165"/>
                  </a:lnTo>
                  <a:lnTo>
                    <a:pt x="152" y="165"/>
                  </a:lnTo>
                  <a:lnTo>
                    <a:pt x="152" y="165"/>
                  </a:lnTo>
                  <a:lnTo>
                    <a:pt x="154" y="165"/>
                  </a:lnTo>
                  <a:lnTo>
                    <a:pt x="154" y="165"/>
                  </a:lnTo>
                  <a:lnTo>
                    <a:pt x="154" y="165"/>
                  </a:lnTo>
                  <a:lnTo>
                    <a:pt x="154" y="165"/>
                  </a:lnTo>
                  <a:lnTo>
                    <a:pt x="156" y="165"/>
                  </a:lnTo>
                  <a:lnTo>
                    <a:pt x="156" y="165"/>
                  </a:lnTo>
                  <a:lnTo>
                    <a:pt x="156" y="165"/>
                  </a:lnTo>
                  <a:lnTo>
                    <a:pt x="156" y="170"/>
                  </a:lnTo>
                  <a:lnTo>
                    <a:pt x="156" y="172"/>
                  </a:lnTo>
                  <a:lnTo>
                    <a:pt x="156" y="172"/>
                  </a:lnTo>
                  <a:lnTo>
                    <a:pt x="156" y="175"/>
                  </a:lnTo>
                  <a:lnTo>
                    <a:pt x="156" y="175"/>
                  </a:lnTo>
                  <a:lnTo>
                    <a:pt x="154" y="177"/>
                  </a:lnTo>
                  <a:lnTo>
                    <a:pt x="154" y="177"/>
                  </a:lnTo>
                  <a:lnTo>
                    <a:pt x="152" y="182"/>
                  </a:lnTo>
                  <a:lnTo>
                    <a:pt x="152" y="182"/>
                  </a:lnTo>
                  <a:lnTo>
                    <a:pt x="152" y="182"/>
                  </a:lnTo>
                  <a:lnTo>
                    <a:pt x="152" y="184"/>
                  </a:lnTo>
                  <a:lnTo>
                    <a:pt x="152" y="184"/>
                  </a:lnTo>
                  <a:lnTo>
                    <a:pt x="152" y="187"/>
                  </a:lnTo>
                  <a:lnTo>
                    <a:pt x="149" y="189"/>
                  </a:lnTo>
                  <a:lnTo>
                    <a:pt x="145" y="194"/>
                  </a:lnTo>
                  <a:lnTo>
                    <a:pt x="145" y="196"/>
                  </a:lnTo>
                  <a:lnTo>
                    <a:pt x="145" y="196"/>
                  </a:lnTo>
                  <a:lnTo>
                    <a:pt x="142" y="196"/>
                  </a:lnTo>
                  <a:lnTo>
                    <a:pt x="130" y="196"/>
                  </a:lnTo>
                  <a:lnTo>
                    <a:pt x="126" y="194"/>
                  </a:lnTo>
                  <a:lnTo>
                    <a:pt x="123" y="194"/>
                  </a:lnTo>
                  <a:lnTo>
                    <a:pt x="123" y="194"/>
                  </a:lnTo>
                  <a:lnTo>
                    <a:pt x="119" y="196"/>
                  </a:lnTo>
                  <a:lnTo>
                    <a:pt x="119" y="196"/>
                  </a:lnTo>
                  <a:lnTo>
                    <a:pt x="116" y="198"/>
                  </a:lnTo>
                  <a:lnTo>
                    <a:pt x="116" y="198"/>
                  </a:lnTo>
                  <a:lnTo>
                    <a:pt x="116" y="198"/>
                  </a:lnTo>
                  <a:lnTo>
                    <a:pt x="116" y="201"/>
                  </a:lnTo>
                  <a:lnTo>
                    <a:pt x="116" y="201"/>
                  </a:lnTo>
                  <a:lnTo>
                    <a:pt x="114" y="201"/>
                  </a:lnTo>
                  <a:lnTo>
                    <a:pt x="111" y="203"/>
                  </a:lnTo>
                  <a:lnTo>
                    <a:pt x="104" y="206"/>
                  </a:lnTo>
                  <a:lnTo>
                    <a:pt x="104" y="206"/>
                  </a:lnTo>
                  <a:lnTo>
                    <a:pt x="104" y="206"/>
                  </a:lnTo>
                  <a:lnTo>
                    <a:pt x="104" y="208"/>
                  </a:lnTo>
                  <a:lnTo>
                    <a:pt x="104" y="208"/>
                  </a:lnTo>
                  <a:lnTo>
                    <a:pt x="104" y="208"/>
                  </a:lnTo>
                  <a:lnTo>
                    <a:pt x="104" y="208"/>
                  </a:lnTo>
                  <a:lnTo>
                    <a:pt x="104" y="208"/>
                  </a:lnTo>
                  <a:lnTo>
                    <a:pt x="104" y="208"/>
                  </a:lnTo>
                  <a:lnTo>
                    <a:pt x="107" y="210"/>
                  </a:lnTo>
                  <a:lnTo>
                    <a:pt x="107" y="213"/>
                  </a:lnTo>
                  <a:lnTo>
                    <a:pt x="107" y="213"/>
                  </a:lnTo>
                  <a:lnTo>
                    <a:pt x="107" y="213"/>
                  </a:lnTo>
                  <a:lnTo>
                    <a:pt x="107" y="213"/>
                  </a:lnTo>
                  <a:lnTo>
                    <a:pt x="107" y="215"/>
                  </a:lnTo>
                  <a:lnTo>
                    <a:pt x="107" y="215"/>
                  </a:lnTo>
                  <a:lnTo>
                    <a:pt x="104" y="217"/>
                  </a:lnTo>
                  <a:lnTo>
                    <a:pt x="104" y="217"/>
                  </a:lnTo>
                  <a:lnTo>
                    <a:pt x="102" y="217"/>
                  </a:lnTo>
                  <a:lnTo>
                    <a:pt x="100" y="217"/>
                  </a:lnTo>
                  <a:lnTo>
                    <a:pt x="93" y="215"/>
                  </a:lnTo>
                  <a:lnTo>
                    <a:pt x="93" y="215"/>
                  </a:lnTo>
                  <a:lnTo>
                    <a:pt x="85" y="208"/>
                  </a:lnTo>
                  <a:lnTo>
                    <a:pt x="83" y="203"/>
                  </a:lnTo>
                  <a:lnTo>
                    <a:pt x="81" y="198"/>
                  </a:lnTo>
                  <a:lnTo>
                    <a:pt x="81" y="198"/>
                  </a:lnTo>
                  <a:lnTo>
                    <a:pt x="78" y="198"/>
                  </a:lnTo>
                  <a:lnTo>
                    <a:pt x="78" y="196"/>
                  </a:lnTo>
                  <a:lnTo>
                    <a:pt x="76" y="198"/>
                  </a:lnTo>
                  <a:lnTo>
                    <a:pt x="71" y="198"/>
                  </a:lnTo>
                  <a:lnTo>
                    <a:pt x="69" y="198"/>
                  </a:lnTo>
                  <a:lnTo>
                    <a:pt x="67" y="198"/>
                  </a:lnTo>
                  <a:lnTo>
                    <a:pt x="67" y="198"/>
                  </a:lnTo>
                  <a:lnTo>
                    <a:pt x="62" y="198"/>
                  </a:lnTo>
                  <a:lnTo>
                    <a:pt x="59" y="198"/>
                  </a:lnTo>
                  <a:lnTo>
                    <a:pt x="59" y="198"/>
                  </a:lnTo>
                  <a:lnTo>
                    <a:pt x="55" y="196"/>
                  </a:lnTo>
                  <a:lnTo>
                    <a:pt x="52" y="196"/>
                  </a:lnTo>
                  <a:lnTo>
                    <a:pt x="52" y="196"/>
                  </a:lnTo>
                  <a:lnTo>
                    <a:pt x="52" y="196"/>
                  </a:lnTo>
                  <a:lnTo>
                    <a:pt x="50" y="196"/>
                  </a:lnTo>
                  <a:lnTo>
                    <a:pt x="48" y="196"/>
                  </a:lnTo>
                  <a:lnTo>
                    <a:pt x="48" y="198"/>
                  </a:lnTo>
                  <a:lnTo>
                    <a:pt x="48" y="198"/>
                  </a:lnTo>
                  <a:lnTo>
                    <a:pt x="48" y="198"/>
                  </a:lnTo>
                  <a:lnTo>
                    <a:pt x="48" y="198"/>
                  </a:lnTo>
                  <a:lnTo>
                    <a:pt x="45" y="198"/>
                  </a:lnTo>
                  <a:lnTo>
                    <a:pt x="45" y="198"/>
                  </a:lnTo>
                  <a:lnTo>
                    <a:pt x="43" y="198"/>
                  </a:lnTo>
                  <a:lnTo>
                    <a:pt x="43" y="201"/>
                  </a:lnTo>
                  <a:lnTo>
                    <a:pt x="41" y="201"/>
                  </a:lnTo>
                  <a:lnTo>
                    <a:pt x="38" y="201"/>
                  </a:lnTo>
                  <a:lnTo>
                    <a:pt x="38" y="201"/>
                  </a:lnTo>
                  <a:lnTo>
                    <a:pt x="38" y="201"/>
                  </a:lnTo>
                  <a:lnTo>
                    <a:pt x="38" y="201"/>
                  </a:lnTo>
                  <a:lnTo>
                    <a:pt x="36" y="203"/>
                  </a:lnTo>
                  <a:lnTo>
                    <a:pt x="36" y="203"/>
                  </a:lnTo>
                  <a:lnTo>
                    <a:pt x="36" y="203"/>
                  </a:lnTo>
                  <a:lnTo>
                    <a:pt x="33" y="203"/>
                  </a:lnTo>
                  <a:lnTo>
                    <a:pt x="33" y="206"/>
                  </a:lnTo>
                  <a:lnTo>
                    <a:pt x="33" y="206"/>
                  </a:lnTo>
                  <a:lnTo>
                    <a:pt x="33" y="203"/>
                  </a:lnTo>
                  <a:lnTo>
                    <a:pt x="31" y="203"/>
                  </a:lnTo>
                  <a:lnTo>
                    <a:pt x="29" y="201"/>
                  </a:lnTo>
                  <a:lnTo>
                    <a:pt x="29" y="201"/>
                  </a:lnTo>
                  <a:lnTo>
                    <a:pt x="26" y="198"/>
                  </a:lnTo>
                  <a:lnTo>
                    <a:pt x="26" y="198"/>
                  </a:lnTo>
                  <a:lnTo>
                    <a:pt x="26" y="198"/>
                  </a:lnTo>
                  <a:lnTo>
                    <a:pt x="26" y="196"/>
                  </a:lnTo>
                  <a:lnTo>
                    <a:pt x="26" y="194"/>
                  </a:lnTo>
                  <a:lnTo>
                    <a:pt x="24" y="194"/>
                  </a:lnTo>
                  <a:lnTo>
                    <a:pt x="24" y="194"/>
                  </a:lnTo>
                  <a:lnTo>
                    <a:pt x="24" y="191"/>
                  </a:lnTo>
                  <a:lnTo>
                    <a:pt x="24" y="191"/>
                  </a:lnTo>
                  <a:lnTo>
                    <a:pt x="19" y="191"/>
                  </a:lnTo>
                  <a:lnTo>
                    <a:pt x="19" y="191"/>
                  </a:lnTo>
                  <a:lnTo>
                    <a:pt x="17" y="191"/>
                  </a:lnTo>
                  <a:lnTo>
                    <a:pt x="17" y="191"/>
                  </a:lnTo>
                  <a:lnTo>
                    <a:pt x="15" y="191"/>
                  </a:lnTo>
                  <a:lnTo>
                    <a:pt x="15" y="191"/>
                  </a:lnTo>
                  <a:lnTo>
                    <a:pt x="12" y="191"/>
                  </a:lnTo>
                  <a:lnTo>
                    <a:pt x="5" y="189"/>
                  </a:lnTo>
                  <a:lnTo>
                    <a:pt x="5" y="189"/>
                  </a:lnTo>
                  <a:lnTo>
                    <a:pt x="5" y="187"/>
                  </a:lnTo>
                  <a:lnTo>
                    <a:pt x="5" y="187"/>
                  </a:lnTo>
                  <a:lnTo>
                    <a:pt x="3" y="187"/>
                  </a:lnTo>
                  <a:lnTo>
                    <a:pt x="3" y="184"/>
                  </a:lnTo>
                  <a:lnTo>
                    <a:pt x="0" y="170"/>
                  </a:lnTo>
                  <a:lnTo>
                    <a:pt x="0" y="170"/>
                  </a:lnTo>
                  <a:lnTo>
                    <a:pt x="0" y="170"/>
                  </a:lnTo>
                  <a:lnTo>
                    <a:pt x="0" y="170"/>
                  </a:lnTo>
                  <a:lnTo>
                    <a:pt x="0" y="168"/>
                  </a:lnTo>
                  <a:lnTo>
                    <a:pt x="3" y="168"/>
                  </a:lnTo>
                  <a:lnTo>
                    <a:pt x="3" y="168"/>
                  </a:lnTo>
                  <a:lnTo>
                    <a:pt x="3" y="165"/>
                  </a:lnTo>
                  <a:lnTo>
                    <a:pt x="5" y="165"/>
                  </a:lnTo>
                  <a:lnTo>
                    <a:pt x="5" y="165"/>
                  </a:lnTo>
                  <a:lnTo>
                    <a:pt x="5" y="165"/>
                  </a:lnTo>
                  <a:lnTo>
                    <a:pt x="7" y="165"/>
                  </a:lnTo>
                  <a:lnTo>
                    <a:pt x="10" y="165"/>
                  </a:lnTo>
                  <a:lnTo>
                    <a:pt x="12" y="165"/>
                  </a:lnTo>
                  <a:lnTo>
                    <a:pt x="15" y="165"/>
                  </a:lnTo>
                  <a:lnTo>
                    <a:pt x="15" y="163"/>
                  </a:lnTo>
                  <a:lnTo>
                    <a:pt x="15" y="163"/>
                  </a:lnTo>
                  <a:lnTo>
                    <a:pt x="15" y="161"/>
                  </a:lnTo>
                  <a:lnTo>
                    <a:pt x="10" y="158"/>
                  </a:lnTo>
                  <a:lnTo>
                    <a:pt x="10" y="156"/>
                  </a:lnTo>
                  <a:lnTo>
                    <a:pt x="10" y="156"/>
                  </a:lnTo>
                  <a:lnTo>
                    <a:pt x="10" y="156"/>
                  </a:lnTo>
                  <a:lnTo>
                    <a:pt x="10" y="149"/>
                  </a:lnTo>
                  <a:lnTo>
                    <a:pt x="10" y="149"/>
                  </a:lnTo>
                  <a:lnTo>
                    <a:pt x="10" y="149"/>
                  </a:lnTo>
                  <a:lnTo>
                    <a:pt x="10" y="146"/>
                  </a:lnTo>
                  <a:lnTo>
                    <a:pt x="10" y="146"/>
                  </a:lnTo>
                  <a:lnTo>
                    <a:pt x="5" y="144"/>
                  </a:lnTo>
                  <a:lnTo>
                    <a:pt x="3" y="142"/>
                  </a:lnTo>
                  <a:lnTo>
                    <a:pt x="3" y="139"/>
                  </a:lnTo>
                  <a:lnTo>
                    <a:pt x="0" y="139"/>
                  </a:lnTo>
                  <a:lnTo>
                    <a:pt x="0" y="139"/>
                  </a:lnTo>
                  <a:lnTo>
                    <a:pt x="0" y="139"/>
                  </a:lnTo>
                  <a:lnTo>
                    <a:pt x="3" y="137"/>
                  </a:lnTo>
                  <a:lnTo>
                    <a:pt x="3" y="137"/>
                  </a:lnTo>
                  <a:lnTo>
                    <a:pt x="5" y="137"/>
                  </a:lnTo>
                  <a:lnTo>
                    <a:pt x="5" y="137"/>
                  </a:lnTo>
                  <a:lnTo>
                    <a:pt x="5" y="137"/>
                  </a:lnTo>
                  <a:lnTo>
                    <a:pt x="5" y="137"/>
                  </a:lnTo>
                  <a:lnTo>
                    <a:pt x="7" y="135"/>
                  </a:lnTo>
                  <a:lnTo>
                    <a:pt x="7" y="135"/>
                  </a:lnTo>
                  <a:lnTo>
                    <a:pt x="7" y="135"/>
                  </a:lnTo>
                  <a:lnTo>
                    <a:pt x="12" y="128"/>
                  </a:lnTo>
                  <a:lnTo>
                    <a:pt x="12" y="128"/>
                  </a:lnTo>
                  <a:lnTo>
                    <a:pt x="12" y="128"/>
                  </a:lnTo>
                  <a:lnTo>
                    <a:pt x="15" y="125"/>
                  </a:lnTo>
                  <a:lnTo>
                    <a:pt x="19" y="125"/>
                  </a:lnTo>
                  <a:lnTo>
                    <a:pt x="43" y="118"/>
                  </a:lnTo>
                  <a:lnTo>
                    <a:pt x="48" y="116"/>
                  </a:lnTo>
                  <a:lnTo>
                    <a:pt x="48" y="116"/>
                  </a:lnTo>
                  <a:lnTo>
                    <a:pt x="48" y="113"/>
                  </a:lnTo>
                  <a:lnTo>
                    <a:pt x="50" y="111"/>
                  </a:lnTo>
                  <a:lnTo>
                    <a:pt x="52" y="109"/>
                  </a:lnTo>
                  <a:lnTo>
                    <a:pt x="52" y="106"/>
                  </a:lnTo>
                  <a:lnTo>
                    <a:pt x="57" y="104"/>
                  </a:lnTo>
                  <a:lnTo>
                    <a:pt x="57" y="101"/>
                  </a:lnTo>
                  <a:lnTo>
                    <a:pt x="57" y="99"/>
                  </a:lnTo>
                  <a:lnTo>
                    <a:pt x="57" y="97"/>
                  </a:lnTo>
                  <a:lnTo>
                    <a:pt x="57" y="94"/>
                  </a:lnTo>
                  <a:lnTo>
                    <a:pt x="55" y="94"/>
                  </a:lnTo>
                  <a:lnTo>
                    <a:pt x="55" y="92"/>
                  </a:lnTo>
                  <a:lnTo>
                    <a:pt x="52" y="92"/>
                  </a:lnTo>
                  <a:lnTo>
                    <a:pt x="52" y="92"/>
                  </a:lnTo>
                  <a:lnTo>
                    <a:pt x="36" y="64"/>
                  </a:lnTo>
                  <a:lnTo>
                    <a:pt x="36" y="64"/>
                  </a:lnTo>
                  <a:lnTo>
                    <a:pt x="36" y="64"/>
                  </a:lnTo>
                  <a:lnTo>
                    <a:pt x="38" y="64"/>
                  </a:lnTo>
                  <a:lnTo>
                    <a:pt x="38" y="61"/>
                  </a:lnTo>
                  <a:lnTo>
                    <a:pt x="38" y="61"/>
                  </a:lnTo>
                  <a:lnTo>
                    <a:pt x="43" y="61"/>
                  </a:lnTo>
                  <a:lnTo>
                    <a:pt x="52" y="57"/>
                  </a:lnTo>
                  <a:lnTo>
                    <a:pt x="55" y="57"/>
                  </a:lnTo>
                  <a:lnTo>
                    <a:pt x="55" y="57"/>
                  </a:lnTo>
                  <a:lnTo>
                    <a:pt x="57" y="57"/>
                  </a:lnTo>
                  <a:lnTo>
                    <a:pt x="64" y="59"/>
                  </a:lnTo>
                  <a:lnTo>
                    <a:pt x="67" y="59"/>
                  </a:lnTo>
                  <a:lnTo>
                    <a:pt x="69" y="59"/>
                  </a:lnTo>
                  <a:lnTo>
                    <a:pt x="69" y="59"/>
                  </a:lnTo>
                  <a:lnTo>
                    <a:pt x="71" y="57"/>
                  </a:lnTo>
                  <a:lnTo>
                    <a:pt x="76" y="52"/>
                  </a:lnTo>
                  <a:lnTo>
                    <a:pt x="78" y="52"/>
                  </a:lnTo>
                  <a:lnTo>
                    <a:pt x="78" y="52"/>
                  </a:lnTo>
                  <a:lnTo>
                    <a:pt x="78" y="52"/>
                  </a:lnTo>
                  <a:lnTo>
                    <a:pt x="88" y="38"/>
                  </a:lnTo>
                  <a:lnTo>
                    <a:pt x="90" y="38"/>
                  </a:lnTo>
                  <a:lnTo>
                    <a:pt x="90" y="38"/>
                  </a:lnTo>
                  <a:lnTo>
                    <a:pt x="93" y="38"/>
                  </a:lnTo>
                  <a:lnTo>
                    <a:pt x="93" y="38"/>
                  </a:lnTo>
                  <a:lnTo>
                    <a:pt x="93" y="38"/>
                  </a:lnTo>
                  <a:lnTo>
                    <a:pt x="93" y="38"/>
                  </a:lnTo>
                  <a:lnTo>
                    <a:pt x="95" y="40"/>
                  </a:lnTo>
                  <a:lnTo>
                    <a:pt x="95" y="40"/>
                  </a:lnTo>
                  <a:lnTo>
                    <a:pt x="97" y="40"/>
                  </a:lnTo>
                  <a:lnTo>
                    <a:pt x="97" y="40"/>
                  </a:lnTo>
                  <a:lnTo>
                    <a:pt x="97" y="40"/>
                  </a:lnTo>
                  <a:lnTo>
                    <a:pt x="97" y="40"/>
                  </a:lnTo>
                  <a:lnTo>
                    <a:pt x="100" y="40"/>
                  </a:lnTo>
                  <a:lnTo>
                    <a:pt x="100" y="40"/>
                  </a:lnTo>
                  <a:lnTo>
                    <a:pt x="102" y="38"/>
                  </a:lnTo>
                  <a:lnTo>
                    <a:pt x="102" y="38"/>
                  </a:lnTo>
                  <a:lnTo>
                    <a:pt x="102" y="38"/>
                  </a:lnTo>
                  <a:lnTo>
                    <a:pt x="102" y="38"/>
                  </a:lnTo>
                  <a:lnTo>
                    <a:pt x="104" y="38"/>
                  </a:lnTo>
                  <a:lnTo>
                    <a:pt x="109" y="38"/>
                  </a:lnTo>
                  <a:lnTo>
                    <a:pt x="111" y="38"/>
                  </a:lnTo>
                  <a:lnTo>
                    <a:pt x="111" y="38"/>
                  </a:lnTo>
                  <a:lnTo>
                    <a:pt x="114" y="38"/>
                  </a:lnTo>
                  <a:lnTo>
                    <a:pt x="114" y="38"/>
                  </a:lnTo>
                  <a:lnTo>
                    <a:pt x="114" y="38"/>
                  </a:lnTo>
                  <a:lnTo>
                    <a:pt x="114" y="35"/>
                  </a:lnTo>
                  <a:lnTo>
                    <a:pt x="114" y="35"/>
                  </a:lnTo>
                  <a:lnTo>
                    <a:pt x="104" y="19"/>
                  </a:lnTo>
                  <a:lnTo>
                    <a:pt x="102" y="16"/>
                  </a:lnTo>
                  <a:lnTo>
                    <a:pt x="102" y="16"/>
                  </a:lnTo>
                  <a:lnTo>
                    <a:pt x="104" y="16"/>
                  </a:lnTo>
                  <a:lnTo>
                    <a:pt x="104" y="14"/>
                  </a:lnTo>
                  <a:lnTo>
                    <a:pt x="109" y="19"/>
                  </a:lnTo>
                  <a:lnTo>
                    <a:pt x="109" y="19"/>
                  </a:lnTo>
                  <a:lnTo>
                    <a:pt x="111" y="19"/>
                  </a:lnTo>
                  <a:lnTo>
                    <a:pt x="114" y="19"/>
                  </a:lnTo>
                  <a:lnTo>
                    <a:pt x="114" y="19"/>
                  </a:lnTo>
                  <a:lnTo>
                    <a:pt x="116" y="19"/>
                  </a:lnTo>
                  <a:lnTo>
                    <a:pt x="116" y="14"/>
                  </a:lnTo>
                  <a:lnTo>
                    <a:pt x="116" y="14"/>
                  </a:lnTo>
                  <a:lnTo>
                    <a:pt x="119" y="12"/>
                  </a:lnTo>
                  <a:lnTo>
                    <a:pt x="128" y="7"/>
                  </a:lnTo>
                  <a:lnTo>
                    <a:pt x="128" y="7"/>
                  </a:lnTo>
                  <a:lnTo>
                    <a:pt x="128" y="7"/>
                  </a:lnTo>
                  <a:lnTo>
                    <a:pt x="128" y="5"/>
                  </a:lnTo>
                  <a:lnTo>
                    <a:pt x="130" y="2"/>
                  </a:lnTo>
                  <a:lnTo>
                    <a:pt x="130" y="2"/>
                  </a:lnTo>
                  <a:lnTo>
                    <a:pt x="130" y="0"/>
                  </a:lnTo>
                  <a:lnTo>
                    <a:pt x="133" y="0"/>
                  </a:lnTo>
                  <a:lnTo>
                    <a:pt x="133" y="0"/>
                  </a:lnTo>
                  <a:lnTo>
                    <a:pt x="133" y="0"/>
                  </a:lnTo>
                  <a:lnTo>
                    <a:pt x="135" y="2"/>
                  </a:lnTo>
                  <a:lnTo>
                    <a:pt x="135" y="2"/>
                  </a:lnTo>
                  <a:lnTo>
                    <a:pt x="135" y="9"/>
                  </a:lnTo>
                  <a:lnTo>
                    <a:pt x="135" y="12"/>
                  </a:lnTo>
                  <a:lnTo>
                    <a:pt x="135" y="12"/>
                  </a:lnTo>
                  <a:lnTo>
                    <a:pt x="135" y="14"/>
                  </a:lnTo>
                  <a:lnTo>
                    <a:pt x="135" y="14"/>
                  </a:lnTo>
                  <a:lnTo>
                    <a:pt x="138" y="14"/>
                  </a:lnTo>
                  <a:lnTo>
                    <a:pt x="138" y="16"/>
                  </a:lnTo>
                  <a:lnTo>
                    <a:pt x="142" y="19"/>
                  </a:lnTo>
                  <a:lnTo>
                    <a:pt x="145" y="23"/>
                  </a:lnTo>
                  <a:lnTo>
                    <a:pt x="145" y="26"/>
                  </a:lnTo>
                  <a:lnTo>
                    <a:pt x="147" y="26"/>
                  </a:lnTo>
                  <a:lnTo>
                    <a:pt x="152" y="33"/>
                  </a:lnTo>
                  <a:lnTo>
                    <a:pt x="156" y="38"/>
                  </a:lnTo>
                  <a:lnTo>
                    <a:pt x="159" y="42"/>
                  </a:lnTo>
                  <a:lnTo>
                    <a:pt x="166" y="47"/>
                  </a:lnTo>
                  <a:lnTo>
                    <a:pt x="175" y="52"/>
                  </a:lnTo>
                  <a:lnTo>
                    <a:pt x="175" y="52"/>
                  </a:lnTo>
                  <a:lnTo>
                    <a:pt x="178" y="52"/>
                  </a:lnTo>
                  <a:lnTo>
                    <a:pt x="180" y="52"/>
                  </a:lnTo>
                  <a:lnTo>
                    <a:pt x="180" y="52"/>
                  </a:lnTo>
                  <a:lnTo>
                    <a:pt x="185" y="49"/>
                  </a:lnTo>
                  <a:lnTo>
                    <a:pt x="187" y="49"/>
                  </a:lnTo>
                  <a:lnTo>
                    <a:pt x="190" y="52"/>
                  </a:lnTo>
                  <a:lnTo>
                    <a:pt x="199" y="54"/>
                  </a:lnTo>
                  <a:lnTo>
                    <a:pt x="213" y="54"/>
                  </a:lnTo>
                  <a:lnTo>
                    <a:pt x="218" y="5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noEditPoints="1"/>
            </p:cNvSpPr>
            <p:nvPr/>
          </p:nvSpPr>
          <p:spPr bwMode="auto">
            <a:xfrm>
              <a:off x="3631893" y="3562456"/>
              <a:ext cx="487749" cy="526341"/>
            </a:xfrm>
            <a:custGeom>
              <a:avLst/>
              <a:gdLst>
                <a:gd name="T0" fmla="*/ 428 w 563"/>
                <a:gd name="T1" fmla="*/ 360 h 606"/>
                <a:gd name="T2" fmla="*/ 450 w 563"/>
                <a:gd name="T3" fmla="*/ 402 h 606"/>
                <a:gd name="T4" fmla="*/ 182 w 563"/>
                <a:gd name="T5" fmla="*/ 594 h 606"/>
                <a:gd name="T6" fmla="*/ 416 w 563"/>
                <a:gd name="T7" fmla="*/ 296 h 606"/>
                <a:gd name="T8" fmla="*/ 476 w 563"/>
                <a:gd name="T9" fmla="*/ 372 h 606"/>
                <a:gd name="T10" fmla="*/ 483 w 563"/>
                <a:gd name="T11" fmla="*/ 350 h 606"/>
                <a:gd name="T12" fmla="*/ 275 w 563"/>
                <a:gd name="T13" fmla="*/ 488 h 606"/>
                <a:gd name="T14" fmla="*/ 532 w 563"/>
                <a:gd name="T15" fmla="*/ 145 h 606"/>
                <a:gd name="T16" fmla="*/ 549 w 563"/>
                <a:gd name="T17" fmla="*/ 135 h 606"/>
                <a:gd name="T18" fmla="*/ 530 w 563"/>
                <a:gd name="T19" fmla="*/ 123 h 606"/>
                <a:gd name="T20" fmla="*/ 483 w 563"/>
                <a:gd name="T21" fmla="*/ 133 h 606"/>
                <a:gd name="T22" fmla="*/ 464 w 563"/>
                <a:gd name="T23" fmla="*/ 95 h 606"/>
                <a:gd name="T24" fmla="*/ 438 w 563"/>
                <a:gd name="T25" fmla="*/ 107 h 606"/>
                <a:gd name="T26" fmla="*/ 390 w 563"/>
                <a:gd name="T27" fmla="*/ 112 h 606"/>
                <a:gd name="T28" fmla="*/ 372 w 563"/>
                <a:gd name="T29" fmla="*/ 67 h 606"/>
                <a:gd name="T30" fmla="*/ 367 w 563"/>
                <a:gd name="T31" fmla="*/ 12 h 606"/>
                <a:gd name="T32" fmla="*/ 317 w 563"/>
                <a:gd name="T33" fmla="*/ 22 h 606"/>
                <a:gd name="T34" fmla="*/ 265 w 563"/>
                <a:gd name="T35" fmla="*/ 45 h 606"/>
                <a:gd name="T36" fmla="*/ 223 w 563"/>
                <a:gd name="T37" fmla="*/ 57 h 606"/>
                <a:gd name="T38" fmla="*/ 185 w 563"/>
                <a:gd name="T39" fmla="*/ 67 h 606"/>
                <a:gd name="T40" fmla="*/ 166 w 563"/>
                <a:gd name="T41" fmla="*/ 128 h 606"/>
                <a:gd name="T42" fmla="*/ 109 w 563"/>
                <a:gd name="T43" fmla="*/ 168 h 606"/>
                <a:gd name="T44" fmla="*/ 97 w 563"/>
                <a:gd name="T45" fmla="*/ 230 h 606"/>
                <a:gd name="T46" fmla="*/ 71 w 563"/>
                <a:gd name="T47" fmla="*/ 258 h 606"/>
                <a:gd name="T48" fmla="*/ 40 w 563"/>
                <a:gd name="T49" fmla="*/ 320 h 606"/>
                <a:gd name="T50" fmla="*/ 24 w 563"/>
                <a:gd name="T51" fmla="*/ 350 h 606"/>
                <a:gd name="T52" fmla="*/ 0 w 563"/>
                <a:gd name="T53" fmla="*/ 424 h 606"/>
                <a:gd name="T54" fmla="*/ 52 w 563"/>
                <a:gd name="T55" fmla="*/ 445 h 606"/>
                <a:gd name="T56" fmla="*/ 100 w 563"/>
                <a:gd name="T57" fmla="*/ 466 h 606"/>
                <a:gd name="T58" fmla="*/ 135 w 563"/>
                <a:gd name="T59" fmla="*/ 530 h 606"/>
                <a:gd name="T60" fmla="*/ 163 w 563"/>
                <a:gd name="T61" fmla="*/ 599 h 606"/>
                <a:gd name="T62" fmla="*/ 192 w 563"/>
                <a:gd name="T63" fmla="*/ 566 h 606"/>
                <a:gd name="T64" fmla="*/ 225 w 563"/>
                <a:gd name="T65" fmla="*/ 549 h 606"/>
                <a:gd name="T66" fmla="*/ 256 w 563"/>
                <a:gd name="T67" fmla="*/ 533 h 606"/>
                <a:gd name="T68" fmla="*/ 267 w 563"/>
                <a:gd name="T69" fmla="*/ 511 h 606"/>
                <a:gd name="T70" fmla="*/ 270 w 563"/>
                <a:gd name="T71" fmla="*/ 490 h 606"/>
                <a:gd name="T72" fmla="*/ 286 w 563"/>
                <a:gd name="T73" fmla="*/ 481 h 606"/>
                <a:gd name="T74" fmla="*/ 331 w 563"/>
                <a:gd name="T75" fmla="*/ 490 h 606"/>
                <a:gd name="T76" fmla="*/ 353 w 563"/>
                <a:gd name="T77" fmla="*/ 457 h 606"/>
                <a:gd name="T78" fmla="*/ 350 w 563"/>
                <a:gd name="T79" fmla="*/ 445 h 606"/>
                <a:gd name="T80" fmla="*/ 383 w 563"/>
                <a:gd name="T81" fmla="*/ 445 h 606"/>
                <a:gd name="T82" fmla="*/ 372 w 563"/>
                <a:gd name="T83" fmla="*/ 424 h 606"/>
                <a:gd name="T84" fmla="*/ 386 w 563"/>
                <a:gd name="T85" fmla="*/ 400 h 606"/>
                <a:gd name="T86" fmla="*/ 402 w 563"/>
                <a:gd name="T87" fmla="*/ 410 h 606"/>
                <a:gd name="T88" fmla="*/ 421 w 563"/>
                <a:gd name="T89" fmla="*/ 391 h 606"/>
                <a:gd name="T90" fmla="*/ 421 w 563"/>
                <a:gd name="T91" fmla="*/ 365 h 606"/>
                <a:gd name="T92" fmla="*/ 450 w 563"/>
                <a:gd name="T93" fmla="*/ 376 h 606"/>
                <a:gd name="T94" fmla="*/ 461 w 563"/>
                <a:gd name="T95" fmla="*/ 386 h 606"/>
                <a:gd name="T96" fmla="*/ 461 w 563"/>
                <a:gd name="T97" fmla="*/ 365 h 606"/>
                <a:gd name="T98" fmla="*/ 461 w 563"/>
                <a:gd name="T99" fmla="*/ 343 h 606"/>
                <a:gd name="T100" fmla="*/ 452 w 563"/>
                <a:gd name="T101" fmla="*/ 298 h 606"/>
                <a:gd name="T102" fmla="*/ 424 w 563"/>
                <a:gd name="T103" fmla="*/ 296 h 606"/>
                <a:gd name="T104" fmla="*/ 480 w 563"/>
                <a:gd name="T105" fmla="*/ 265 h 606"/>
                <a:gd name="T106" fmla="*/ 478 w 563"/>
                <a:gd name="T107" fmla="*/ 263 h 606"/>
                <a:gd name="T108" fmla="*/ 483 w 563"/>
                <a:gd name="T109" fmla="*/ 251 h 606"/>
                <a:gd name="T110" fmla="*/ 478 w 563"/>
                <a:gd name="T111" fmla="*/ 225 h 606"/>
                <a:gd name="T112" fmla="*/ 461 w 563"/>
                <a:gd name="T113" fmla="*/ 201 h 606"/>
                <a:gd name="T114" fmla="*/ 483 w 563"/>
                <a:gd name="T115" fmla="*/ 201 h 606"/>
                <a:gd name="T116" fmla="*/ 520 w 563"/>
                <a:gd name="T117" fmla="*/ 201 h 606"/>
                <a:gd name="T118" fmla="*/ 504 w 563"/>
                <a:gd name="T119" fmla="*/ 230 h 606"/>
                <a:gd name="T120" fmla="*/ 520 w 563"/>
                <a:gd name="T121" fmla="*/ 199 h 606"/>
                <a:gd name="T122" fmla="*/ 539 w 563"/>
                <a:gd name="T123" fmla="*/ 178 h 606"/>
                <a:gd name="T124" fmla="*/ 558 w 563"/>
                <a:gd name="T125" fmla="*/ 159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3" h="606">
                  <a:moveTo>
                    <a:pt x="466" y="291"/>
                  </a:moveTo>
                  <a:lnTo>
                    <a:pt x="466" y="291"/>
                  </a:lnTo>
                  <a:lnTo>
                    <a:pt x="468" y="294"/>
                  </a:lnTo>
                  <a:lnTo>
                    <a:pt x="466" y="294"/>
                  </a:lnTo>
                  <a:lnTo>
                    <a:pt x="464" y="296"/>
                  </a:lnTo>
                  <a:lnTo>
                    <a:pt x="459" y="294"/>
                  </a:lnTo>
                  <a:lnTo>
                    <a:pt x="457" y="291"/>
                  </a:lnTo>
                  <a:lnTo>
                    <a:pt x="459" y="289"/>
                  </a:lnTo>
                  <a:lnTo>
                    <a:pt x="461" y="287"/>
                  </a:lnTo>
                  <a:lnTo>
                    <a:pt x="464" y="289"/>
                  </a:lnTo>
                  <a:lnTo>
                    <a:pt x="466" y="289"/>
                  </a:lnTo>
                  <a:lnTo>
                    <a:pt x="466" y="291"/>
                  </a:lnTo>
                  <a:close/>
                  <a:moveTo>
                    <a:pt x="431" y="360"/>
                  </a:moveTo>
                  <a:lnTo>
                    <a:pt x="431" y="360"/>
                  </a:lnTo>
                  <a:lnTo>
                    <a:pt x="431" y="360"/>
                  </a:lnTo>
                  <a:lnTo>
                    <a:pt x="431" y="362"/>
                  </a:lnTo>
                  <a:lnTo>
                    <a:pt x="431" y="365"/>
                  </a:lnTo>
                  <a:lnTo>
                    <a:pt x="431" y="369"/>
                  </a:lnTo>
                  <a:lnTo>
                    <a:pt x="428" y="372"/>
                  </a:lnTo>
                  <a:lnTo>
                    <a:pt x="431" y="374"/>
                  </a:lnTo>
                  <a:lnTo>
                    <a:pt x="431" y="376"/>
                  </a:lnTo>
                  <a:lnTo>
                    <a:pt x="428" y="376"/>
                  </a:lnTo>
                  <a:lnTo>
                    <a:pt x="426" y="376"/>
                  </a:lnTo>
                  <a:lnTo>
                    <a:pt x="426" y="376"/>
                  </a:lnTo>
                  <a:lnTo>
                    <a:pt x="426" y="376"/>
                  </a:lnTo>
                  <a:lnTo>
                    <a:pt x="424" y="374"/>
                  </a:lnTo>
                  <a:lnTo>
                    <a:pt x="424" y="374"/>
                  </a:lnTo>
                  <a:lnTo>
                    <a:pt x="424" y="372"/>
                  </a:lnTo>
                  <a:lnTo>
                    <a:pt x="424" y="369"/>
                  </a:lnTo>
                  <a:lnTo>
                    <a:pt x="426" y="362"/>
                  </a:lnTo>
                  <a:lnTo>
                    <a:pt x="426" y="362"/>
                  </a:lnTo>
                  <a:lnTo>
                    <a:pt x="426" y="362"/>
                  </a:lnTo>
                  <a:lnTo>
                    <a:pt x="426" y="362"/>
                  </a:lnTo>
                  <a:lnTo>
                    <a:pt x="428" y="360"/>
                  </a:lnTo>
                  <a:lnTo>
                    <a:pt x="428" y="360"/>
                  </a:lnTo>
                  <a:lnTo>
                    <a:pt x="428" y="358"/>
                  </a:lnTo>
                  <a:lnTo>
                    <a:pt x="431" y="358"/>
                  </a:lnTo>
                  <a:lnTo>
                    <a:pt x="431" y="360"/>
                  </a:lnTo>
                  <a:lnTo>
                    <a:pt x="431" y="360"/>
                  </a:lnTo>
                  <a:close/>
                  <a:moveTo>
                    <a:pt x="457" y="405"/>
                  </a:moveTo>
                  <a:lnTo>
                    <a:pt x="457" y="405"/>
                  </a:lnTo>
                  <a:lnTo>
                    <a:pt x="459" y="405"/>
                  </a:lnTo>
                  <a:lnTo>
                    <a:pt x="457" y="407"/>
                  </a:lnTo>
                  <a:lnTo>
                    <a:pt x="457" y="407"/>
                  </a:lnTo>
                  <a:lnTo>
                    <a:pt x="457" y="407"/>
                  </a:lnTo>
                  <a:lnTo>
                    <a:pt x="457" y="410"/>
                  </a:lnTo>
                  <a:lnTo>
                    <a:pt x="454" y="410"/>
                  </a:lnTo>
                  <a:lnTo>
                    <a:pt x="454" y="410"/>
                  </a:lnTo>
                  <a:lnTo>
                    <a:pt x="452" y="410"/>
                  </a:lnTo>
                  <a:lnTo>
                    <a:pt x="452" y="407"/>
                  </a:lnTo>
                  <a:lnTo>
                    <a:pt x="452" y="407"/>
                  </a:lnTo>
                  <a:lnTo>
                    <a:pt x="452" y="407"/>
                  </a:lnTo>
                  <a:lnTo>
                    <a:pt x="450" y="405"/>
                  </a:lnTo>
                  <a:lnTo>
                    <a:pt x="450" y="407"/>
                  </a:lnTo>
                  <a:lnTo>
                    <a:pt x="447" y="407"/>
                  </a:lnTo>
                  <a:lnTo>
                    <a:pt x="445" y="405"/>
                  </a:lnTo>
                  <a:lnTo>
                    <a:pt x="442" y="405"/>
                  </a:lnTo>
                  <a:lnTo>
                    <a:pt x="442" y="402"/>
                  </a:lnTo>
                  <a:lnTo>
                    <a:pt x="442" y="402"/>
                  </a:lnTo>
                  <a:lnTo>
                    <a:pt x="445" y="400"/>
                  </a:lnTo>
                  <a:lnTo>
                    <a:pt x="445" y="400"/>
                  </a:lnTo>
                  <a:lnTo>
                    <a:pt x="447" y="400"/>
                  </a:lnTo>
                  <a:lnTo>
                    <a:pt x="447" y="400"/>
                  </a:lnTo>
                  <a:lnTo>
                    <a:pt x="447" y="400"/>
                  </a:lnTo>
                  <a:lnTo>
                    <a:pt x="447" y="400"/>
                  </a:lnTo>
                  <a:lnTo>
                    <a:pt x="450" y="400"/>
                  </a:lnTo>
                  <a:lnTo>
                    <a:pt x="450" y="402"/>
                  </a:lnTo>
                  <a:lnTo>
                    <a:pt x="450" y="402"/>
                  </a:lnTo>
                  <a:lnTo>
                    <a:pt x="452" y="405"/>
                  </a:lnTo>
                  <a:lnTo>
                    <a:pt x="452" y="405"/>
                  </a:lnTo>
                  <a:lnTo>
                    <a:pt x="454" y="405"/>
                  </a:lnTo>
                  <a:lnTo>
                    <a:pt x="454" y="405"/>
                  </a:lnTo>
                  <a:lnTo>
                    <a:pt x="457" y="405"/>
                  </a:lnTo>
                  <a:lnTo>
                    <a:pt x="457" y="405"/>
                  </a:lnTo>
                  <a:close/>
                  <a:moveTo>
                    <a:pt x="201" y="587"/>
                  </a:moveTo>
                  <a:lnTo>
                    <a:pt x="201" y="587"/>
                  </a:lnTo>
                  <a:lnTo>
                    <a:pt x="201" y="587"/>
                  </a:lnTo>
                  <a:lnTo>
                    <a:pt x="201" y="589"/>
                  </a:lnTo>
                  <a:lnTo>
                    <a:pt x="199" y="589"/>
                  </a:lnTo>
                  <a:lnTo>
                    <a:pt x="199" y="589"/>
                  </a:lnTo>
                  <a:lnTo>
                    <a:pt x="197" y="589"/>
                  </a:lnTo>
                  <a:lnTo>
                    <a:pt x="197" y="592"/>
                  </a:lnTo>
                  <a:lnTo>
                    <a:pt x="197" y="592"/>
                  </a:lnTo>
                  <a:lnTo>
                    <a:pt x="197" y="596"/>
                  </a:lnTo>
                  <a:lnTo>
                    <a:pt x="194" y="596"/>
                  </a:lnTo>
                  <a:lnTo>
                    <a:pt x="192" y="596"/>
                  </a:lnTo>
                  <a:lnTo>
                    <a:pt x="192" y="596"/>
                  </a:lnTo>
                  <a:lnTo>
                    <a:pt x="189" y="596"/>
                  </a:lnTo>
                  <a:lnTo>
                    <a:pt x="189" y="599"/>
                  </a:lnTo>
                  <a:lnTo>
                    <a:pt x="187" y="601"/>
                  </a:lnTo>
                  <a:lnTo>
                    <a:pt x="189" y="604"/>
                  </a:lnTo>
                  <a:lnTo>
                    <a:pt x="189" y="604"/>
                  </a:lnTo>
                  <a:lnTo>
                    <a:pt x="189" y="606"/>
                  </a:lnTo>
                  <a:lnTo>
                    <a:pt x="192" y="606"/>
                  </a:lnTo>
                  <a:lnTo>
                    <a:pt x="185" y="606"/>
                  </a:lnTo>
                  <a:lnTo>
                    <a:pt x="175" y="606"/>
                  </a:lnTo>
                  <a:lnTo>
                    <a:pt x="178" y="604"/>
                  </a:lnTo>
                  <a:lnTo>
                    <a:pt x="185" y="596"/>
                  </a:lnTo>
                  <a:lnTo>
                    <a:pt x="187" y="594"/>
                  </a:lnTo>
                  <a:lnTo>
                    <a:pt x="185" y="594"/>
                  </a:lnTo>
                  <a:lnTo>
                    <a:pt x="185" y="594"/>
                  </a:lnTo>
                  <a:lnTo>
                    <a:pt x="182" y="594"/>
                  </a:lnTo>
                  <a:lnTo>
                    <a:pt x="182" y="594"/>
                  </a:lnTo>
                  <a:lnTo>
                    <a:pt x="180" y="594"/>
                  </a:lnTo>
                  <a:lnTo>
                    <a:pt x="180" y="594"/>
                  </a:lnTo>
                  <a:lnTo>
                    <a:pt x="180" y="592"/>
                  </a:lnTo>
                  <a:lnTo>
                    <a:pt x="185" y="587"/>
                  </a:lnTo>
                  <a:lnTo>
                    <a:pt x="185" y="587"/>
                  </a:lnTo>
                  <a:lnTo>
                    <a:pt x="185" y="587"/>
                  </a:lnTo>
                  <a:lnTo>
                    <a:pt x="185" y="585"/>
                  </a:lnTo>
                  <a:lnTo>
                    <a:pt x="187" y="582"/>
                  </a:lnTo>
                  <a:lnTo>
                    <a:pt x="187" y="582"/>
                  </a:lnTo>
                  <a:lnTo>
                    <a:pt x="189" y="582"/>
                  </a:lnTo>
                  <a:lnTo>
                    <a:pt x="189" y="585"/>
                  </a:lnTo>
                  <a:lnTo>
                    <a:pt x="192" y="587"/>
                  </a:lnTo>
                  <a:lnTo>
                    <a:pt x="194" y="585"/>
                  </a:lnTo>
                  <a:lnTo>
                    <a:pt x="197" y="585"/>
                  </a:lnTo>
                  <a:lnTo>
                    <a:pt x="199" y="585"/>
                  </a:lnTo>
                  <a:lnTo>
                    <a:pt x="201" y="587"/>
                  </a:lnTo>
                  <a:close/>
                  <a:moveTo>
                    <a:pt x="435" y="301"/>
                  </a:moveTo>
                  <a:lnTo>
                    <a:pt x="435" y="301"/>
                  </a:lnTo>
                  <a:lnTo>
                    <a:pt x="438" y="303"/>
                  </a:lnTo>
                  <a:lnTo>
                    <a:pt x="438" y="305"/>
                  </a:lnTo>
                  <a:lnTo>
                    <a:pt x="438" y="308"/>
                  </a:lnTo>
                  <a:lnTo>
                    <a:pt x="435" y="308"/>
                  </a:lnTo>
                  <a:lnTo>
                    <a:pt x="435" y="308"/>
                  </a:lnTo>
                  <a:lnTo>
                    <a:pt x="431" y="305"/>
                  </a:lnTo>
                  <a:lnTo>
                    <a:pt x="428" y="305"/>
                  </a:lnTo>
                  <a:lnTo>
                    <a:pt x="426" y="303"/>
                  </a:lnTo>
                  <a:lnTo>
                    <a:pt x="424" y="303"/>
                  </a:lnTo>
                  <a:lnTo>
                    <a:pt x="424" y="303"/>
                  </a:lnTo>
                  <a:lnTo>
                    <a:pt x="421" y="303"/>
                  </a:lnTo>
                  <a:lnTo>
                    <a:pt x="419" y="301"/>
                  </a:lnTo>
                  <a:lnTo>
                    <a:pt x="419" y="301"/>
                  </a:lnTo>
                  <a:lnTo>
                    <a:pt x="419" y="298"/>
                  </a:lnTo>
                  <a:lnTo>
                    <a:pt x="416" y="296"/>
                  </a:lnTo>
                  <a:lnTo>
                    <a:pt x="416" y="296"/>
                  </a:lnTo>
                  <a:lnTo>
                    <a:pt x="414" y="291"/>
                  </a:lnTo>
                  <a:lnTo>
                    <a:pt x="416" y="291"/>
                  </a:lnTo>
                  <a:lnTo>
                    <a:pt x="419" y="296"/>
                  </a:lnTo>
                  <a:lnTo>
                    <a:pt x="421" y="296"/>
                  </a:lnTo>
                  <a:lnTo>
                    <a:pt x="421" y="298"/>
                  </a:lnTo>
                  <a:lnTo>
                    <a:pt x="426" y="298"/>
                  </a:lnTo>
                  <a:lnTo>
                    <a:pt x="435" y="301"/>
                  </a:lnTo>
                  <a:close/>
                  <a:moveTo>
                    <a:pt x="494" y="360"/>
                  </a:moveTo>
                  <a:lnTo>
                    <a:pt x="494" y="360"/>
                  </a:lnTo>
                  <a:lnTo>
                    <a:pt x="497" y="360"/>
                  </a:lnTo>
                  <a:lnTo>
                    <a:pt x="494" y="362"/>
                  </a:lnTo>
                  <a:lnTo>
                    <a:pt x="492" y="362"/>
                  </a:lnTo>
                  <a:lnTo>
                    <a:pt x="490" y="362"/>
                  </a:lnTo>
                  <a:lnTo>
                    <a:pt x="490" y="362"/>
                  </a:lnTo>
                  <a:lnTo>
                    <a:pt x="487" y="365"/>
                  </a:lnTo>
                  <a:lnTo>
                    <a:pt x="487" y="365"/>
                  </a:lnTo>
                  <a:lnTo>
                    <a:pt x="487" y="369"/>
                  </a:lnTo>
                  <a:lnTo>
                    <a:pt x="492" y="369"/>
                  </a:lnTo>
                  <a:lnTo>
                    <a:pt x="492" y="372"/>
                  </a:lnTo>
                  <a:lnTo>
                    <a:pt x="490" y="372"/>
                  </a:lnTo>
                  <a:lnTo>
                    <a:pt x="485" y="372"/>
                  </a:lnTo>
                  <a:lnTo>
                    <a:pt x="483" y="374"/>
                  </a:lnTo>
                  <a:lnTo>
                    <a:pt x="483" y="376"/>
                  </a:lnTo>
                  <a:lnTo>
                    <a:pt x="480" y="379"/>
                  </a:lnTo>
                  <a:lnTo>
                    <a:pt x="483" y="379"/>
                  </a:lnTo>
                  <a:lnTo>
                    <a:pt x="480" y="379"/>
                  </a:lnTo>
                  <a:lnTo>
                    <a:pt x="480" y="379"/>
                  </a:lnTo>
                  <a:lnTo>
                    <a:pt x="478" y="379"/>
                  </a:lnTo>
                  <a:lnTo>
                    <a:pt x="476" y="376"/>
                  </a:lnTo>
                  <a:lnTo>
                    <a:pt x="473" y="376"/>
                  </a:lnTo>
                  <a:lnTo>
                    <a:pt x="473" y="374"/>
                  </a:lnTo>
                  <a:lnTo>
                    <a:pt x="476" y="372"/>
                  </a:lnTo>
                  <a:lnTo>
                    <a:pt x="476" y="372"/>
                  </a:lnTo>
                  <a:lnTo>
                    <a:pt x="476" y="372"/>
                  </a:lnTo>
                  <a:lnTo>
                    <a:pt x="476" y="372"/>
                  </a:lnTo>
                  <a:lnTo>
                    <a:pt x="476" y="369"/>
                  </a:lnTo>
                  <a:lnTo>
                    <a:pt x="476" y="369"/>
                  </a:lnTo>
                  <a:lnTo>
                    <a:pt x="476" y="369"/>
                  </a:lnTo>
                  <a:lnTo>
                    <a:pt x="473" y="369"/>
                  </a:lnTo>
                  <a:lnTo>
                    <a:pt x="473" y="369"/>
                  </a:lnTo>
                  <a:lnTo>
                    <a:pt x="471" y="369"/>
                  </a:lnTo>
                  <a:lnTo>
                    <a:pt x="471" y="369"/>
                  </a:lnTo>
                  <a:lnTo>
                    <a:pt x="471" y="367"/>
                  </a:lnTo>
                  <a:lnTo>
                    <a:pt x="473" y="367"/>
                  </a:lnTo>
                  <a:lnTo>
                    <a:pt x="473" y="367"/>
                  </a:lnTo>
                  <a:lnTo>
                    <a:pt x="480" y="367"/>
                  </a:lnTo>
                  <a:lnTo>
                    <a:pt x="483" y="367"/>
                  </a:lnTo>
                  <a:lnTo>
                    <a:pt x="485" y="365"/>
                  </a:lnTo>
                  <a:lnTo>
                    <a:pt x="483" y="365"/>
                  </a:lnTo>
                  <a:lnTo>
                    <a:pt x="478" y="365"/>
                  </a:lnTo>
                  <a:lnTo>
                    <a:pt x="476" y="362"/>
                  </a:lnTo>
                  <a:lnTo>
                    <a:pt x="476" y="362"/>
                  </a:lnTo>
                  <a:lnTo>
                    <a:pt x="478" y="358"/>
                  </a:lnTo>
                  <a:lnTo>
                    <a:pt x="478" y="355"/>
                  </a:lnTo>
                  <a:lnTo>
                    <a:pt x="476" y="355"/>
                  </a:lnTo>
                  <a:lnTo>
                    <a:pt x="476" y="358"/>
                  </a:lnTo>
                  <a:lnTo>
                    <a:pt x="476" y="358"/>
                  </a:lnTo>
                  <a:lnTo>
                    <a:pt x="473" y="355"/>
                  </a:lnTo>
                  <a:lnTo>
                    <a:pt x="473" y="353"/>
                  </a:lnTo>
                  <a:lnTo>
                    <a:pt x="476" y="350"/>
                  </a:lnTo>
                  <a:lnTo>
                    <a:pt x="478" y="348"/>
                  </a:lnTo>
                  <a:lnTo>
                    <a:pt x="480" y="348"/>
                  </a:lnTo>
                  <a:lnTo>
                    <a:pt x="480" y="348"/>
                  </a:lnTo>
                  <a:lnTo>
                    <a:pt x="483" y="348"/>
                  </a:lnTo>
                  <a:lnTo>
                    <a:pt x="485" y="348"/>
                  </a:lnTo>
                  <a:lnTo>
                    <a:pt x="485" y="348"/>
                  </a:lnTo>
                  <a:lnTo>
                    <a:pt x="483" y="350"/>
                  </a:lnTo>
                  <a:lnTo>
                    <a:pt x="485" y="353"/>
                  </a:lnTo>
                  <a:lnTo>
                    <a:pt x="485" y="355"/>
                  </a:lnTo>
                  <a:lnTo>
                    <a:pt x="487" y="353"/>
                  </a:lnTo>
                  <a:lnTo>
                    <a:pt x="487" y="353"/>
                  </a:lnTo>
                  <a:lnTo>
                    <a:pt x="490" y="355"/>
                  </a:lnTo>
                  <a:lnTo>
                    <a:pt x="490" y="355"/>
                  </a:lnTo>
                  <a:lnTo>
                    <a:pt x="490" y="358"/>
                  </a:lnTo>
                  <a:lnTo>
                    <a:pt x="490" y="358"/>
                  </a:lnTo>
                  <a:lnTo>
                    <a:pt x="494" y="360"/>
                  </a:lnTo>
                  <a:close/>
                  <a:moveTo>
                    <a:pt x="286" y="490"/>
                  </a:moveTo>
                  <a:lnTo>
                    <a:pt x="286" y="490"/>
                  </a:lnTo>
                  <a:lnTo>
                    <a:pt x="286" y="492"/>
                  </a:lnTo>
                  <a:lnTo>
                    <a:pt x="286" y="495"/>
                  </a:lnTo>
                  <a:lnTo>
                    <a:pt x="286" y="495"/>
                  </a:lnTo>
                  <a:lnTo>
                    <a:pt x="284" y="495"/>
                  </a:lnTo>
                  <a:lnTo>
                    <a:pt x="284" y="497"/>
                  </a:lnTo>
                  <a:lnTo>
                    <a:pt x="284" y="499"/>
                  </a:lnTo>
                  <a:lnTo>
                    <a:pt x="282" y="502"/>
                  </a:lnTo>
                  <a:lnTo>
                    <a:pt x="279" y="502"/>
                  </a:lnTo>
                  <a:lnTo>
                    <a:pt x="277" y="502"/>
                  </a:lnTo>
                  <a:lnTo>
                    <a:pt x="275" y="502"/>
                  </a:lnTo>
                  <a:lnTo>
                    <a:pt x="275" y="499"/>
                  </a:lnTo>
                  <a:lnTo>
                    <a:pt x="272" y="499"/>
                  </a:lnTo>
                  <a:lnTo>
                    <a:pt x="272" y="497"/>
                  </a:lnTo>
                  <a:lnTo>
                    <a:pt x="272" y="497"/>
                  </a:lnTo>
                  <a:lnTo>
                    <a:pt x="275" y="497"/>
                  </a:lnTo>
                  <a:lnTo>
                    <a:pt x="275" y="497"/>
                  </a:lnTo>
                  <a:lnTo>
                    <a:pt x="277" y="495"/>
                  </a:lnTo>
                  <a:lnTo>
                    <a:pt x="277" y="495"/>
                  </a:lnTo>
                  <a:lnTo>
                    <a:pt x="275" y="495"/>
                  </a:lnTo>
                  <a:lnTo>
                    <a:pt x="272" y="495"/>
                  </a:lnTo>
                  <a:lnTo>
                    <a:pt x="272" y="492"/>
                  </a:lnTo>
                  <a:lnTo>
                    <a:pt x="272" y="492"/>
                  </a:lnTo>
                  <a:lnTo>
                    <a:pt x="275" y="488"/>
                  </a:lnTo>
                  <a:lnTo>
                    <a:pt x="275" y="485"/>
                  </a:lnTo>
                  <a:lnTo>
                    <a:pt x="277" y="488"/>
                  </a:lnTo>
                  <a:lnTo>
                    <a:pt x="282" y="488"/>
                  </a:lnTo>
                  <a:lnTo>
                    <a:pt x="284" y="490"/>
                  </a:lnTo>
                  <a:lnTo>
                    <a:pt x="286" y="488"/>
                  </a:lnTo>
                  <a:lnTo>
                    <a:pt x="286" y="490"/>
                  </a:lnTo>
                  <a:close/>
                  <a:moveTo>
                    <a:pt x="558" y="152"/>
                  </a:moveTo>
                  <a:lnTo>
                    <a:pt x="558" y="152"/>
                  </a:lnTo>
                  <a:lnTo>
                    <a:pt x="556" y="149"/>
                  </a:lnTo>
                  <a:lnTo>
                    <a:pt x="554" y="152"/>
                  </a:lnTo>
                  <a:lnTo>
                    <a:pt x="556" y="147"/>
                  </a:lnTo>
                  <a:lnTo>
                    <a:pt x="556" y="145"/>
                  </a:lnTo>
                  <a:lnTo>
                    <a:pt x="554" y="142"/>
                  </a:lnTo>
                  <a:lnTo>
                    <a:pt x="554" y="145"/>
                  </a:lnTo>
                  <a:lnTo>
                    <a:pt x="554" y="145"/>
                  </a:lnTo>
                  <a:lnTo>
                    <a:pt x="551" y="145"/>
                  </a:lnTo>
                  <a:lnTo>
                    <a:pt x="551" y="145"/>
                  </a:lnTo>
                  <a:lnTo>
                    <a:pt x="551" y="145"/>
                  </a:lnTo>
                  <a:lnTo>
                    <a:pt x="549" y="145"/>
                  </a:lnTo>
                  <a:lnTo>
                    <a:pt x="549" y="147"/>
                  </a:lnTo>
                  <a:lnTo>
                    <a:pt x="546" y="145"/>
                  </a:lnTo>
                  <a:lnTo>
                    <a:pt x="544" y="145"/>
                  </a:lnTo>
                  <a:lnTo>
                    <a:pt x="544" y="142"/>
                  </a:lnTo>
                  <a:lnTo>
                    <a:pt x="542" y="142"/>
                  </a:lnTo>
                  <a:lnTo>
                    <a:pt x="539" y="142"/>
                  </a:lnTo>
                  <a:lnTo>
                    <a:pt x="537" y="145"/>
                  </a:lnTo>
                  <a:lnTo>
                    <a:pt x="537" y="145"/>
                  </a:lnTo>
                  <a:lnTo>
                    <a:pt x="537" y="145"/>
                  </a:lnTo>
                  <a:lnTo>
                    <a:pt x="535" y="147"/>
                  </a:lnTo>
                  <a:lnTo>
                    <a:pt x="535" y="147"/>
                  </a:lnTo>
                  <a:lnTo>
                    <a:pt x="532" y="147"/>
                  </a:lnTo>
                  <a:lnTo>
                    <a:pt x="532" y="147"/>
                  </a:lnTo>
                  <a:lnTo>
                    <a:pt x="532" y="145"/>
                  </a:lnTo>
                  <a:lnTo>
                    <a:pt x="532" y="145"/>
                  </a:lnTo>
                  <a:lnTo>
                    <a:pt x="535" y="142"/>
                  </a:lnTo>
                  <a:lnTo>
                    <a:pt x="535" y="140"/>
                  </a:lnTo>
                  <a:lnTo>
                    <a:pt x="535" y="140"/>
                  </a:lnTo>
                  <a:lnTo>
                    <a:pt x="535" y="138"/>
                  </a:lnTo>
                  <a:lnTo>
                    <a:pt x="535" y="138"/>
                  </a:lnTo>
                  <a:lnTo>
                    <a:pt x="535" y="135"/>
                  </a:lnTo>
                  <a:lnTo>
                    <a:pt x="537" y="138"/>
                  </a:lnTo>
                  <a:lnTo>
                    <a:pt x="537" y="140"/>
                  </a:lnTo>
                  <a:lnTo>
                    <a:pt x="539" y="140"/>
                  </a:lnTo>
                  <a:lnTo>
                    <a:pt x="542" y="138"/>
                  </a:lnTo>
                  <a:lnTo>
                    <a:pt x="542" y="138"/>
                  </a:lnTo>
                  <a:lnTo>
                    <a:pt x="539" y="138"/>
                  </a:lnTo>
                  <a:lnTo>
                    <a:pt x="539" y="135"/>
                  </a:lnTo>
                  <a:lnTo>
                    <a:pt x="539" y="135"/>
                  </a:lnTo>
                  <a:lnTo>
                    <a:pt x="539" y="135"/>
                  </a:lnTo>
                  <a:lnTo>
                    <a:pt x="539" y="135"/>
                  </a:lnTo>
                  <a:lnTo>
                    <a:pt x="542" y="135"/>
                  </a:lnTo>
                  <a:lnTo>
                    <a:pt x="542" y="135"/>
                  </a:lnTo>
                  <a:lnTo>
                    <a:pt x="544" y="135"/>
                  </a:lnTo>
                  <a:lnTo>
                    <a:pt x="544" y="135"/>
                  </a:lnTo>
                  <a:lnTo>
                    <a:pt x="544" y="135"/>
                  </a:lnTo>
                  <a:lnTo>
                    <a:pt x="544" y="133"/>
                  </a:lnTo>
                  <a:lnTo>
                    <a:pt x="544" y="133"/>
                  </a:lnTo>
                  <a:lnTo>
                    <a:pt x="544" y="133"/>
                  </a:lnTo>
                  <a:lnTo>
                    <a:pt x="544" y="135"/>
                  </a:lnTo>
                  <a:lnTo>
                    <a:pt x="546" y="135"/>
                  </a:lnTo>
                  <a:lnTo>
                    <a:pt x="546" y="135"/>
                  </a:lnTo>
                  <a:lnTo>
                    <a:pt x="549" y="133"/>
                  </a:lnTo>
                  <a:lnTo>
                    <a:pt x="549" y="135"/>
                  </a:lnTo>
                  <a:lnTo>
                    <a:pt x="549" y="135"/>
                  </a:lnTo>
                  <a:lnTo>
                    <a:pt x="546" y="135"/>
                  </a:lnTo>
                  <a:lnTo>
                    <a:pt x="549" y="138"/>
                  </a:lnTo>
                  <a:lnTo>
                    <a:pt x="549" y="138"/>
                  </a:lnTo>
                  <a:lnTo>
                    <a:pt x="549" y="135"/>
                  </a:lnTo>
                  <a:lnTo>
                    <a:pt x="549" y="138"/>
                  </a:lnTo>
                  <a:lnTo>
                    <a:pt x="549" y="138"/>
                  </a:lnTo>
                  <a:lnTo>
                    <a:pt x="549" y="138"/>
                  </a:lnTo>
                  <a:lnTo>
                    <a:pt x="546" y="138"/>
                  </a:lnTo>
                  <a:lnTo>
                    <a:pt x="546" y="140"/>
                  </a:lnTo>
                  <a:lnTo>
                    <a:pt x="546" y="142"/>
                  </a:lnTo>
                  <a:lnTo>
                    <a:pt x="549" y="142"/>
                  </a:lnTo>
                  <a:lnTo>
                    <a:pt x="549" y="142"/>
                  </a:lnTo>
                  <a:lnTo>
                    <a:pt x="551" y="142"/>
                  </a:lnTo>
                  <a:lnTo>
                    <a:pt x="554" y="142"/>
                  </a:lnTo>
                  <a:lnTo>
                    <a:pt x="556" y="145"/>
                  </a:lnTo>
                  <a:lnTo>
                    <a:pt x="561" y="152"/>
                  </a:lnTo>
                  <a:lnTo>
                    <a:pt x="563" y="152"/>
                  </a:lnTo>
                  <a:lnTo>
                    <a:pt x="563" y="149"/>
                  </a:lnTo>
                  <a:lnTo>
                    <a:pt x="563" y="147"/>
                  </a:lnTo>
                  <a:lnTo>
                    <a:pt x="561" y="147"/>
                  </a:lnTo>
                  <a:lnTo>
                    <a:pt x="561" y="140"/>
                  </a:lnTo>
                  <a:lnTo>
                    <a:pt x="561" y="135"/>
                  </a:lnTo>
                  <a:lnTo>
                    <a:pt x="558" y="135"/>
                  </a:lnTo>
                  <a:lnTo>
                    <a:pt x="558" y="133"/>
                  </a:lnTo>
                  <a:lnTo>
                    <a:pt x="554" y="126"/>
                  </a:lnTo>
                  <a:lnTo>
                    <a:pt x="554" y="126"/>
                  </a:lnTo>
                  <a:lnTo>
                    <a:pt x="554" y="126"/>
                  </a:lnTo>
                  <a:lnTo>
                    <a:pt x="551" y="126"/>
                  </a:lnTo>
                  <a:lnTo>
                    <a:pt x="551" y="126"/>
                  </a:lnTo>
                  <a:lnTo>
                    <a:pt x="549" y="126"/>
                  </a:lnTo>
                  <a:lnTo>
                    <a:pt x="546" y="126"/>
                  </a:lnTo>
                  <a:lnTo>
                    <a:pt x="546" y="126"/>
                  </a:lnTo>
                  <a:lnTo>
                    <a:pt x="544" y="123"/>
                  </a:lnTo>
                  <a:lnTo>
                    <a:pt x="542" y="121"/>
                  </a:lnTo>
                  <a:lnTo>
                    <a:pt x="542" y="121"/>
                  </a:lnTo>
                  <a:lnTo>
                    <a:pt x="539" y="121"/>
                  </a:lnTo>
                  <a:lnTo>
                    <a:pt x="537" y="121"/>
                  </a:lnTo>
                  <a:lnTo>
                    <a:pt x="530" y="123"/>
                  </a:lnTo>
                  <a:lnTo>
                    <a:pt x="528" y="123"/>
                  </a:lnTo>
                  <a:lnTo>
                    <a:pt x="525" y="126"/>
                  </a:lnTo>
                  <a:lnTo>
                    <a:pt x="520" y="130"/>
                  </a:lnTo>
                  <a:lnTo>
                    <a:pt x="518" y="130"/>
                  </a:lnTo>
                  <a:lnTo>
                    <a:pt x="518" y="130"/>
                  </a:lnTo>
                  <a:lnTo>
                    <a:pt x="518" y="130"/>
                  </a:lnTo>
                  <a:lnTo>
                    <a:pt x="516" y="130"/>
                  </a:lnTo>
                  <a:lnTo>
                    <a:pt x="516" y="130"/>
                  </a:lnTo>
                  <a:lnTo>
                    <a:pt x="513" y="130"/>
                  </a:lnTo>
                  <a:lnTo>
                    <a:pt x="511" y="128"/>
                  </a:lnTo>
                  <a:lnTo>
                    <a:pt x="511" y="128"/>
                  </a:lnTo>
                  <a:lnTo>
                    <a:pt x="509" y="128"/>
                  </a:lnTo>
                  <a:lnTo>
                    <a:pt x="509" y="128"/>
                  </a:lnTo>
                  <a:lnTo>
                    <a:pt x="506" y="130"/>
                  </a:lnTo>
                  <a:lnTo>
                    <a:pt x="504" y="130"/>
                  </a:lnTo>
                  <a:lnTo>
                    <a:pt x="504" y="130"/>
                  </a:lnTo>
                  <a:lnTo>
                    <a:pt x="504" y="133"/>
                  </a:lnTo>
                  <a:lnTo>
                    <a:pt x="504" y="133"/>
                  </a:lnTo>
                  <a:lnTo>
                    <a:pt x="504" y="133"/>
                  </a:lnTo>
                  <a:lnTo>
                    <a:pt x="499" y="133"/>
                  </a:lnTo>
                  <a:lnTo>
                    <a:pt x="497" y="133"/>
                  </a:lnTo>
                  <a:lnTo>
                    <a:pt x="497" y="133"/>
                  </a:lnTo>
                  <a:lnTo>
                    <a:pt x="494" y="133"/>
                  </a:lnTo>
                  <a:lnTo>
                    <a:pt x="494" y="133"/>
                  </a:lnTo>
                  <a:lnTo>
                    <a:pt x="492" y="133"/>
                  </a:lnTo>
                  <a:lnTo>
                    <a:pt x="492" y="133"/>
                  </a:lnTo>
                  <a:lnTo>
                    <a:pt x="492" y="133"/>
                  </a:lnTo>
                  <a:lnTo>
                    <a:pt x="490" y="133"/>
                  </a:lnTo>
                  <a:lnTo>
                    <a:pt x="490" y="133"/>
                  </a:lnTo>
                  <a:lnTo>
                    <a:pt x="490" y="133"/>
                  </a:lnTo>
                  <a:lnTo>
                    <a:pt x="487" y="133"/>
                  </a:lnTo>
                  <a:lnTo>
                    <a:pt x="485" y="133"/>
                  </a:lnTo>
                  <a:lnTo>
                    <a:pt x="483" y="133"/>
                  </a:lnTo>
                  <a:lnTo>
                    <a:pt x="483" y="133"/>
                  </a:lnTo>
                  <a:lnTo>
                    <a:pt x="483" y="133"/>
                  </a:lnTo>
                  <a:lnTo>
                    <a:pt x="483" y="133"/>
                  </a:lnTo>
                  <a:lnTo>
                    <a:pt x="483" y="130"/>
                  </a:lnTo>
                  <a:lnTo>
                    <a:pt x="483" y="130"/>
                  </a:lnTo>
                  <a:lnTo>
                    <a:pt x="483" y="130"/>
                  </a:lnTo>
                  <a:lnTo>
                    <a:pt x="483" y="128"/>
                  </a:lnTo>
                  <a:lnTo>
                    <a:pt x="480" y="128"/>
                  </a:lnTo>
                  <a:lnTo>
                    <a:pt x="480" y="126"/>
                  </a:lnTo>
                  <a:lnTo>
                    <a:pt x="478" y="126"/>
                  </a:lnTo>
                  <a:lnTo>
                    <a:pt x="476" y="123"/>
                  </a:lnTo>
                  <a:lnTo>
                    <a:pt x="473" y="121"/>
                  </a:lnTo>
                  <a:lnTo>
                    <a:pt x="473" y="121"/>
                  </a:lnTo>
                  <a:lnTo>
                    <a:pt x="473" y="119"/>
                  </a:lnTo>
                  <a:lnTo>
                    <a:pt x="473" y="119"/>
                  </a:lnTo>
                  <a:lnTo>
                    <a:pt x="473" y="114"/>
                  </a:lnTo>
                  <a:lnTo>
                    <a:pt x="473" y="112"/>
                  </a:lnTo>
                  <a:lnTo>
                    <a:pt x="473" y="109"/>
                  </a:lnTo>
                  <a:lnTo>
                    <a:pt x="473" y="109"/>
                  </a:lnTo>
                  <a:lnTo>
                    <a:pt x="473" y="107"/>
                  </a:lnTo>
                  <a:lnTo>
                    <a:pt x="473" y="107"/>
                  </a:lnTo>
                  <a:lnTo>
                    <a:pt x="471" y="104"/>
                  </a:lnTo>
                  <a:lnTo>
                    <a:pt x="471" y="104"/>
                  </a:lnTo>
                  <a:lnTo>
                    <a:pt x="468" y="102"/>
                  </a:lnTo>
                  <a:lnTo>
                    <a:pt x="468" y="102"/>
                  </a:lnTo>
                  <a:lnTo>
                    <a:pt x="468" y="100"/>
                  </a:lnTo>
                  <a:lnTo>
                    <a:pt x="468" y="100"/>
                  </a:lnTo>
                  <a:lnTo>
                    <a:pt x="468" y="97"/>
                  </a:lnTo>
                  <a:lnTo>
                    <a:pt x="468" y="97"/>
                  </a:lnTo>
                  <a:lnTo>
                    <a:pt x="466" y="97"/>
                  </a:lnTo>
                  <a:lnTo>
                    <a:pt x="466" y="97"/>
                  </a:lnTo>
                  <a:lnTo>
                    <a:pt x="464" y="97"/>
                  </a:lnTo>
                  <a:lnTo>
                    <a:pt x="464" y="95"/>
                  </a:lnTo>
                  <a:lnTo>
                    <a:pt x="464" y="95"/>
                  </a:lnTo>
                  <a:lnTo>
                    <a:pt x="464" y="95"/>
                  </a:lnTo>
                  <a:lnTo>
                    <a:pt x="464" y="95"/>
                  </a:lnTo>
                  <a:lnTo>
                    <a:pt x="464" y="93"/>
                  </a:lnTo>
                  <a:lnTo>
                    <a:pt x="466" y="93"/>
                  </a:lnTo>
                  <a:lnTo>
                    <a:pt x="466" y="90"/>
                  </a:lnTo>
                  <a:lnTo>
                    <a:pt x="466" y="90"/>
                  </a:lnTo>
                  <a:lnTo>
                    <a:pt x="466" y="88"/>
                  </a:lnTo>
                  <a:lnTo>
                    <a:pt x="464" y="88"/>
                  </a:lnTo>
                  <a:lnTo>
                    <a:pt x="464" y="88"/>
                  </a:lnTo>
                  <a:lnTo>
                    <a:pt x="464" y="88"/>
                  </a:lnTo>
                  <a:lnTo>
                    <a:pt x="461" y="88"/>
                  </a:lnTo>
                  <a:lnTo>
                    <a:pt x="459" y="88"/>
                  </a:lnTo>
                  <a:lnTo>
                    <a:pt x="459" y="88"/>
                  </a:lnTo>
                  <a:lnTo>
                    <a:pt x="457" y="88"/>
                  </a:lnTo>
                  <a:lnTo>
                    <a:pt x="457" y="88"/>
                  </a:lnTo>
                  <a:lnTo>
                    <a:pt x="454" y="88"/>
                  </a:lnTo>
                  <a:lnTo>
                    <a:pt x="452" y="93"/>
                  </a:lnTo>
                  <a:lnTo>
                    <a:pt x="452" y="93"/>
                  </a:lnTo>
                  <a:lnTo>
                    <a:pt x="452" y="95"/>
                  </a:lnTo>
                  <a:lnTo>
                    <a:pt x="452" y="95"/>
                  </a:lnTo>
                  <a:lnTo>
                    <a:pt x="452" y="97"/>
                  </a:lnTo>
                  <a:lnTo>
                    <a:pt x="450" y="97"/>
                  </a:lnTo>
                  <a:lnTo>
                    <a:pt x="450" y="100"/>
                  </a:lnTo>
                  <a:lnTo>
                    <a:pt x="447" y="102"/>
                  </a:lnTo>
                  <a:lnTo>
                    <a:pt x="447" y="104"/>
                  </a:lnTo>
                  <a:lnTo>
                    <a:pt x="447" y="104"/>
                  </a:lnTo>
                  <a:lnTo>
                    <a:pt x="447" y="107"/>
                  </a:lnTo>
                  <a:lnTo>
                    <a:pt x="447" y="107"/>
                  </a:lnTo>
                  <a:lnTo>
                    <a:pt x="445" y="107"/>
                  </a:lnTo>
                  <a:lnTo>
                    <a:pt x="440" y="109"/>
                  </a:lnTo>
                  <a:lnTo>
                    <a:pt x="440" y="109"/>
                  </a:lnTo>
                  <a:lnTo>
                    <a:pt x="440" y="109"/>
                  </a:lnTo>
                  <a:lnTo>
                    <a:pt x="440" y="109"/>
                  </a:lnTo>
                  <a:lnTo>
                    <a:pt x="438" y="107"/>
                  </a:lnTo>
                  <a:lnTo>
                    <a:pt x="438" y="107"/>
                  </a:lnTo>
                  <a:lnTo>
                    <a:pt x="438" y="109"/>
                  </a:lnTo>
                  <a:lnTo>
                    <a:pt x="435" y="109"/>
                  </a:lnTo>
                  <a:lnTo>
                    <a:pt x="433" y="109"/>
                  </a:lnTo>
                  <a:lnTo>
                    <a:pt x="433" y="112"/>
                  </a:lnTo>
                  <a:lnTo>
                    <a:pt x="431" y="112"/>
                  </a:lnTo>
                  <a:lnTo>
                    <a:pt x="431" y="114"/>
                  </a:lnTo>
                  <a:lnTo>
                    <a:pt x="431" y="114"/>
                  </a:lnTo>
                  <a:lnTo>
                    <a:pt x="428" y="114"/>
                  </a:lnTo>
                  <a:lnTo>
                    <a:pt x="426" y="116"/>
                  </a:lnTo>
                  <a:lnTo>
                    <a:pt x="424" y="116"/>
                  </a:lnTo>
                  <a:lnTo>
                    <a:pt x="424" y="116"/>
                  </a:lnTo>
                  <a:lnTo>
                    <a:pt x="424" y="119"/>
                  </a:lnTo>
                  <a:lnTo>
                    <a:pt x="424" y="119"/>
                  </a:lnTo>
                  <a:lnTo>
                    <a:pt x="421" y="119"/>
                  </a:lnTo>
                  <a:lnTo>
                    <a:pt x="419" y="121"/>
                  </a:lnTo>
                  <a:lnTo>
                    <a:pt x="416" y="121"/>
                  </a:lnTo>
                  <a:lnTo>
                    <a:pt x="412" y="119"/>
                  </a:lnTo>
                  <a:lnTo>
                    <a:pt x="409" y="119"/>
                  </a:lnTo>
                  <a:lnTo>
                    <a:pt x="407" y="119"/>
                  </a:lnTo>
                  <a:lnTo>
                    <a:pt x="407" y="116"/>
                  </a:lnTo>
                  <a:lnTo>
                    <a:pt x="405" y="116"/>
                  </a:lnTo>
                  <a:lnTo>
                    <a:pt x="405" y="116"/>
                  </a:lnTo>
                  <a:lnTo>
                    <a:pt x="405" y="114"/>
                  </a:lnTo>
                  <a:lnTo>
                    <a:pt x="405" y="114"/>
                  </a:lnTo>
                  <a:lnTo>
                    <a:pt x="402" y="114"/>
                  </a:lnTo>
                  <a:lnTo>
                    <a:pt x="402" y="114"/>
                  </a:lnTo>
                  <a:lnTo>
                    <a:pt x="402" y="114"/>
                  </a:lnTo>
                  <a:lnTo>
                    <a:pt x="400" y="114"/>
                  </a:lnTo>
                  <a:lnTo>
                    <a:pt x="400" y="114"/>
                  </a:lnTo>
                  <a:lnTo>
                    <a:pt x="400" y="114"/>
                  </a:lnTo>
                  <a:lnTo>
                    <a:pt x="398" y="114"/>
                  </a:lnTo>
                  <a:lnTo>
                    <a:pt x="398" y="114"/>
                  </a:lnTo>
                  <a:lnTo>
                    <a:pt x="390" y="112"/>
                  </a:lnTo>
                  <a:lnTo>
                    <a:pt x="390" y="112"/>
                  </a:lnTo>
                  <a:lnTo>
                    <a:pt x="390" y="112"/>
                  </a:lnTo>
                  <a:lnTo>
                    <a:pt x="386" y="112"/>
                  </a:lnTo>
                  <a:lnTo>
                    <a:pt x="383" y="112"/>
                  </a:lnTo>
                  <a:lnTo>
                    <a:pt x="383" y="112"/>
                  </a:lnTo>
                  <a:lnTo>
                    <a:pt x="381" y="112"/>
                  </a:lnTo>
                  <a:lnTo>
                    <a:pt x="379" y="112"/>
                  </a:lnTo>
                  <a:lnTo>
                    <a:pt x="379" y="112"/>
                  </a:lnTo>
                  <a:lnTo>
                    <a:pt x="376" y="109"/>
                  </a:lnTo>
                  <a:lnTo>
                    <a:pt x="376" y="109"/>
                  </a:lnTo>
                  <a:lnTo>
                    <a:pt x="376" y="107"/>
                  </a:lnTo>
                  <a:lnTo>
                    <a:pt x="376" y="107"/>
                  </a:lnTo>
                  <a:lnTo>
                    <a:pt x="376" y="107"/>
                  </a:lnTo>
                  <a:lnTo>
                    <a:pt x="379" y="104"/>
                  </a:lnTo>
                  <a:lnTo>
                    <a:pt x="379" y="104"/>
                  </a:lnTo>
                  <a:lnTo>
                    <a:pt x="379" y="104"/>
                  </a:lnTo>
                  <a:lnTo>
                    <a:pt x="381" y="104"/>
                  </a:lnTo>
                  <a:lnTo>
                    <a:pt x="381" y="104"/>
                  </a:lnTo>
                  <a:lnTo>
                    <a:pt x="381" y="104"/>
                  </a:lnTo>
                  <a:lnTo>
                    <a:pt x="381" y="102"/>
                  </a:lnTo>
                  <a:lnTo>
                    <a:pt x="381" y="102"/>
                  </a:lnTo>
                  <a:lnTo>
                    <a:pt x="379" y="90"/>
                  </a:lnTo>
                  <a:lnTo>
                    <a:pt x="376" y="88"/>
                  </a:lnTo>
                  <a:lnTo>
                    <a:pt x="376" y="88"/>
                  </a:lnTo>
                  <a:lnTo>
                    <a:pt x="376" y="86"/>
                  </a:lnTo>
                  <a:lnTo>
                    <a:pt x="376" y="86"/>
                  </a:lnTo>
                  <a:lnTo>
                    <a:pt x="376" y="83"/>
                  </a:lnTo>
                  <a:lnTo>
                    <a:pt x="376" y="83"/>
                  </a:lnTo>
                  <a:lnTo>
                    <a:pt x="379" y="81"/>
                  </a:lnTo>
                  <a:lnTo>
                    <a:pt x="379" y="81"/>
                  </a:lnTo>
                  <a:lnTo>
                    <a:pt x="379" y="81"/>
                  </a:lnTo>
                  <a:lnTo>
                    <a:pt x="376" y="78"/>
                  </a:lnTo>
                  <a:lnTo>
                    <a:pt x="376" y="76"/>
                  </a:lnTo>
                  <a:lnTo>
                    <a:pt x="374" y="74"/>
                  </a:lnTo>
                  <a:lnTo>
                    <a:pt x="372" y="67"/>
                  </a:lnTo>
                  <a:lnTo>
                    <a:pt x="372" y="64"/>
                  </a:lnTo>
                  <a:lnTo>
                    <a:pt x="372" y="59"/>
                  </a:lnTo>
                  <a:lnTo>
                    <a:pt x="369" y="57"/>
                  </a:lnTo>
                  <a:lnTo>
                    <a:pt x="369" y="55"/>
                  </a:lnTo>
                  <a:lnTo>
                    <a:pt x="369" y="55"/>
                  </a:lnTo>
                  <a:lnTo>
                    <a:pt x="369" y="55"/>
                  </a:lnTo>
                  <a:lnTo>
                    <a:pt x="364" y="52"/>
                  </a:lnTo>
                  <a:lnTo>
                    <a:pt x="364" y="52"/>
                  </a:lnTo>
                  <a:lnTo>
                    <a:pt x="362" y="50"/>
                  </a:lnTo>
                  <a:lnTo>
                    <a:pt x="362" y="48"/>
                  </a:lnTo>
                  <a:lnTo>
                    <a:pt x="362" y="48"/>
                  </a:lnTo>
                  <a:lnTo>
                    <a:pt x="360" y="48"/>
                  </a:lnTo>
                  <a:lnTo>
                    <a:pt x="360" y="43"/>
                  </a:lnTo>
                  <a:lnTo>
                    <a:pt x="362" y="33"/>
                  </a:lnTo>
                  <a:lnTo>
                    <a:pt x="362" y="31"/>
                  </a:lnTo>
                  <a:lnTo>
                    <a:pt x="362" y="31"/>
                  </a:lnTo>
                  <a:lnTo>
                    <a:pt x="362" y="29"/>
                  </a:lnTo>
                  <a:lnTo>
                    <a:pt x="364" y="26"/>
                  </a:lnTo>
                  <a:lnTo>
                    <a:pt x="364" y="26"/>
                  </a:lnTo>
                  <a:lnTo>
                    <a:pt x="364" y="24"/>
                  </a:lnTo>
                  <a:lnTo>
                    <a:pt x="364" y="24"/>
                  </a:lnTo>
                  <a:lnTo>
                    <a:pt x="364" y="22"/>
                  </a:lnTo>
                  <a:lnTo>
                    <a:pt x="364" y="22"/>
                  </a:lnTo>
                  <a:lnTo>
                    <a:pt x="362" y="19"/>
                  </a:lnTo>
                  <a:lnTo>
                    <a:pt x="362" y="19"/>
                  </a:lnTo>
                  <a:lnTo>
                    <a:pt x="364" y="19"/>
                  </a:lnTo>
                  <a:lnTo>
                    <a:pt x="364" y="19"/>
                  </a:lnTo>
                  <a:lnTo>
                    <a:pt x="364" y="17"/>
                  </a:lnTo>
                  <a:lnTo>
                    <a:pt x="367" y="17"/>
                  </a:lnTo>
                  <a:lnTo>
                    <a:pt x="367" y="17"/>
                  </a:lnTo>
                  <a:lnTo>
                    <a:pt x="367" y="15"/>
                  </a:lnTo>
                  <a:lnTo>
                    <a:pt x="367" y="15"/>
                  </a:lnTo>
                  <a:lnTo>
                    <a:pt x="367" y="15"/>
                  </a:lnTo>
                  <a:lnTo>
                    <a:pt x="367" y="12"/>
                  </a:lnTo>
                  <a:lnTo>
                    <a:pt x="364" y="10"/>
                  </a:lnTo>
                  <a:lnTo>
                    <a:pt x="362" y="7"/>
                  </a:lnTo>
                  <a:lnTo>
                    <a:pt x="362" y="7"/>
                  </a:lnTo>
                  <a:lnTo>
                    <a:pt x="360" y="0"/>
                  </a:lnTo>
                  <a:lnTo>
                    <a:pt x="357" y="3"/>
                  </a:lnTo>
                  <a:lnTo>
                    <a:pt x="357" y="3"/>
                  </a:lnTo>
                  <a:lnTo>
                    <a:pt x="357" y="3"/>
                  </a:lnTo>
                  <a:lnTo>
                    <a:pt x="355" y="5"/>
                  </a:lnTo>
                  <a:lnTo>
                    <a:pt x="355" y="5"/>
                  </a:lnTo>
                  <a:lnTo>
                    <a:pt x="353" y="5"/>
                  </a:lnTo>
                  <a:lnTo>
                    <a:pt x="348" y="7"/>
                  </a:lnTo>
                  <a:lnTo>
                    <a:pt x="345" y="7"/>
                  </a:lnTo>
                  <a:lnTo>
                    <a:pt x="345" y="5"/>
                  </a:lnTo>
                  <a:lnTo>
                    <a:pt x="345" y="5"/>
                  </a:lnTo>
                  <a:lnTo>
                    <a:pt x="345" y="5"/>
                  </a:lnTo>
                  <a:lnTo>
                    <a:pt x="343" y="5"/>
                  </a:lnTo>
                  <a:lnTo>
                    <a:pt x="343" y="5"/>
                  </a:lnTo>
                  <a:lnTo>
                    <a:pt x="336" y="5"/>
                  </a:lnTo>
                  <a:lnTo>
                    <a:pt x="336" y="7"/>
                  </a:lnTo>
                  <a:lnTo>
                    <a:pt x="334" y="7"/>
                  </a:lnTo>
                  <a:lnTo>
                    <a:pt x="334" y="10"/>
                  </a:lnTo>
                  <a:lnTo>
                    <a:pt x="331" y="10"/>
                  </a:lnTo>
                  <a:lnTo>
                    <a:pt x="324" y="5"/>
                  </a:lnTo>
                  <a:lnTo>
                    <a:pt x="319" y="7"/>
                  </a:lnTo>
                  <a:lnTo>
                    <a:pt x="315" y="12"/>
                  </a:lnTo>
                  <a:lnTo>
                    <a:pt x="315" y="12"/>
                  </a:lnTo>
                  <a:lnTo>
                    <a:pt x="312" y="15"/>
                  </a:lnTo>
                  <a:lnTo>
                    <a:pt x="312" y="15"/>
                  </a:lnTo>
                  <a:lnTo>
                    <a:pt x="312" y="15"/>
                  </a:lnTo>
                  <a:lnTo>
                    <a:pt x="315" y="17"/>
                  </a:lnTo>
                  <a:lnTo>
                    <a:pt x="315" y="17"/>
                  </a:lnTo>
                  <a:lnTo>
                    <a:pt x="317" y="19"/>
                  </a:lnTo>
                  <a:lnTo>
                    <a:pt x="317" y="19"/>
                  </a:lnTo>
                  <a:lnTo>
                    <a:pt x="317" y="22"/>
                  </a:lnTo>
                  <a:lnTo>
                    <a:pt x="315" y="24"/>
                  </a:lnTo>
                  <a:lnTo>
                    <a:pt x="315" y="29"/>
                  </a:lnTo>
                  <a:lnTo>
                    <a:pt x="315" y="29"/>
                  </a:lnTo>
                  <a:lnTo>
                    <a:pt x="315" y="31"/>
                  </a:lnTo>
                  <a:lnTo>
                    <a:pt x="315" y="31"/>
                  </a:lnTo>
                  <a:lnTo>
                    <a:pt x="312" y="31"/>
                  </a:lnTo>
                  <a:lnTo>
                    <a:pt x="308" y="31"/>
                  </a:lnTo>
                  <a:lnTo>
                    <a:pt x="293" y="36"/>
                  </a:lnTo>
                  <a:lnTo>
                    <a:pt x="293" y="36"/>
                  </a:lnTo>
                  <a:lnTo>
                    <a:pt x="291" y="36"/>
                  </a:lnTo>
                  <a:lnTo>
                    <a:pt x="291" y="36"/>
                  </a:lnTo>
                  <a:lnTo>
                    <a:pt x="289" y="36"/>
                  </a:lnTo>
                  <a:lnTo>
                    <a:pt x="289" y="36"/>
                  </a:lnTo>
                  <a:lnTo>
                    <a:pt x="289" y="36"/>
                  </a:lnTo>
                  <a:lnTo>
                    <a:pt x="286" y="36"/>
                  </a:lnTo>
                  <a:lnTo>
                    <a:pt x="286" y="38"/>
                  </a:lnTo>
                  <a:lnTo>
                    <a:pt x="284" y="41"/>
                  </a:lnTo>
                  <a:lnTo>
                    <a:pt x="284" y="41"/>
                  </a:lnTo>
                  <a:lnTo>
                    <a:pt x="282" y="41"/>
                  </a:lnTo>
                  <a:lnTo>
                    <a:pt x="282" y="41"/>
                  </a:lnTo>
                  <a:lnTo>
                    <a:pt x="282" y="43"/>
                  </a:lnTo>
                  <a:lnTo>
                    <a:pt x="282" y="43"/>
                  </a:lnTo>
                  <a:lnTo>
                    <a:pt x="282" y="43"/>
                  </a:lnTo>
                  <a:lnTo>
                    <a:pt x="279" y="43"/>
                  </a:lnTo>
                  <a:lnTo>
                    <a:pt x="279" y="45"/>
                  </a:lnTo>
                  <a:lnTo>
                    <a:pt x="279" y="45"/>
                  </a:lnTo>
                  <a:lnTo>
                    <a:pt x="275" y="43"/>
                  </a:lnTo>
                  <a:lnTo>
                    <a:pt x="272" y="43"/>
                  </a:lnTo>
                  <a:lnTo>
                    <a:pt x="272" y="45"/>
                  </a:lnTo>
                  <a:lnTo>
                    <a:pt x="270" y="45"/>
                  </a:lnTo>
                  <a:lnTo>
                    <a:pt x="270" y="45"/>
                  </a:lnTo>
                  <a:lnTo>
                    <a:pt x="265" y="45"/>
                  </a:lnTo>
                  <a:lnTo>
                    <a:pt x="265" y="45"/>
                  </a:lnTo>
                  <a:lnTo>
                    <a:pt x="265" y="45"/>
                  </a:lnTo>
                  <a:lnTo>
                    <a:pt x="263" y="45"/>
                  </a:lnTo>
                  <a:lnTo>
                    <a:pt x="258" y="48"/>
                  </a:lnTo>
                  <a:lnTo>
                    <a:pt x="256" y="48"/>
                  </a:lnTo>
                  <a:lnTo>
                    <a:pt x="256" y="48"/>
                  </a:lnTo>
                  <a:lnTo>
                    <a:pt x="253" y="48"/>
                  </a:lnTo>
                  <a:lnTo>
                    <a:pt x="249" y="50"/>
                  </a:lnTo>
                  <a:lnTo>
                    <a:pt x="249" y="50"/>
                  </a:lnTo>
                  <a:lnTo>
                    <a:pt x="249" y="50"/>
                  </a:lnTo>
                  <a:lnTo>
                    <a:pt x="249" y="50"/>
                  </a:lnTo>
                  <a:lnTo>
                    <a:pt x="246" y="52"/>
                  </a:lnTo>
                  <a:lnTo>
                    <a:pt x="246" y="52"/>
                  </a:lnTo>
                  <a:lnTo>
                    <a:pt x="246" y="55"/>
                  </a:lnTo>
                  <a:lnTo>
                    <a:pt x="246" y="55"/>
                  </a:lnTo>
                  <a:lnTo>
                    <a:pt x="246" y="57"/>
                  </a:lnTo>
                  <a:lnTo>
                    <a:pt x="246" y="59"/>
                  </a:lnTo>
                  <a:lnTo>
                    <a:pt x="246" y="59"/>
                  </a:lnTo>
                  <a:lnTo>
                    <a:pt x="244" y="62"/>
                  </a:lnTo>
                  <a:lnTo>
                    <a:pt x="244" y="62"/>
                  </a:lnTo>
                  <a:lnTo>
                    <a:pt x="244" y="62"/>
                  </a:lnTo>
                  <a:lnTo>
                    <a:pt x="241" y="64"/>
                  </a:lnTo>
                  <a:lnTo>
                    <a:pt x="241" y="64"/>
                  </a:lnTo>
                  <a:lnTo>
                    <a:pt x="239" y="64"/>
                  </a:lnTo>
                  <a:lnTo>
                    <a:pt x="239" y="64"/>
                  </a:lnTo>
                  <a:lnTo>
                    <a:pt x="239" y="64"/>
                  </a:lnTo>
                  <a:lnTo>
                    <a:pt x="237" y="64"/>
                  </a:lnTo>
                  <a:lnTo>
                    <a:pt x="237" y="62"/>
                  </a:lnTo>
                  <a:lnTo>
                    <a:pt x="234" y="62"/>
                  </a:lnTo>
                  <a:lnTo>
                    <a:pt x="234" y="62"/>
                  </a:lnTo>
                  <a:lnTo>
                    <a:pt x="232" y="62"/>
                  </a:lnTo>
                  <a:lnTo>
                    <a:pt x="230" y="62"/>
                  </a:lnTo>
                  <a:lnTo>
                    <a:pt x="225" y="59"/>
                  </a:lnTo>
                  <a:lnTo>
                    <a:pt x="225" y="59"/>
                  </a:lnTo>
                  <a:lnTo>
                    <a:pt x="223" y="57"/>
                  </a:lnTo>
                  <a:lnTo>
                    <a:pt x="223" y="57"/>
                  </a:lnTo>
                  <a:lnTo>
                    <a:pt x="223" y="55"/>
                  </a:lnTo>
                  <a:lnTo>
                    <a:pt x="220" y="55"/>
                  </a:lnTo>
                  <a:lnTo>
                    <a:pt x="220" y="52"/>
                  </a:lnTo>
                  <a:lnTo>
                    <a:pt x="220" y="52"/>
                  </a:lnTo>
                  <a:lnTo>
                    <a:pt x="220" y="52"/>
                  </a:lnTo>
                  <a:lnTo>
                    <a:pt x="218" y="50"/>
                  </a:lnTo>
                  <a:lnTo>
                    <a:pt x="218" y="50"/>
                  </a:lnTo>
                  <a:lnTo>
                    <a:pt x="218" y="48"/>
                  </a:lnTo>
                  <a:lnTo>
                    <a:pt x="218" y="48"/>
                  </a:lnTo>
                  <a:lnTo>
                    <a:pt x="218" y="45"/>
                  </a:lnTo>
                  <a:lnTo>
                    <a:pt x="215" y="45"/>
                  </a:lnTo>
                  <a:lnTo>
                    <a:pt x="215" y="45"/>
                  </a:lnTo>
                  <a:lnTo>
                    <a:pt x="215" y="45"/>
                  </a:lnTo>
                  <a:lnTo>
                    <a:pt x="215" y="43"/>
                  </a:lnTo>
                  <a:lnTo>
                    <a:pt x="213" y="43"/>
                  </a:lnTo>
                  <a:lnTo>
                    <a:pt x="213" y="43"/>
                  </a:lnTo>
                  <a:lnTo>
                    <a:pt x="213" y="43"/>
                  </a:lnTo>
                  <a:lnTo>
                    <a:pt x="211" y="45"/>
                  </a:lnTo>
                  <a:lnTo>
                    <a:pt x="208" y="48"/>
                  </a:lnTo>
                  <a:lnTo>
                    <a:pt x="208" y="48"/>
                  </a:lnTo>
                  <a:lnTo>
                    <a:pt x="206" y="48"/>
                  </a:lnTo>
                  <a:lnTo>
                    <a:pt x="204" y="50"/>
                  </a:lnTo>
                  <a:lnTo>
                    <a:pt x="201" y="50"/>
                  </a:lnTo>
                  <a:lnTo>
                    <a:pt x="201" y="50"/>
                  </a:lnTo>
                  <a:lnTo>
                    <a:pt x="199" y="52"/>
                  </a:lnTo>
                  <a:lnTo>
                    <a:pt x="192" y="57"/>
                  </a:lnTo>
                  <a:lnTo>
                    <a:pt x="189" y="57"/>
                  </a:lnTo>
                  <a:lnTo>
                    <a:pt x="189" y="57"/>
                  </a:lnTo>
                  <a:lnTo>
                    <a:pt x="187" y="57"/>
                  </a:lnTo>
                  <a:lnTo>
                    <a:pt x="187" y="57"/>
                  </a:lnTo>
                  <a:lnTo>
                    <a:pt x="185" y="57"/>
                  </a:lnTo>
                  <a:lnTo>
                    <a:pt x="185" y="57"/>
                  </a:lnTo>
                  <a:lnTo>
                    <a:pt x="185" y="67"/>
                  </a:lnTo>
                  <a:lnTo>
                    <a:pt x="185" y="67"/>
                  </a:lnTo>
                  <a:lnTo>
                    <a:pt x="185" y="69"/>
                  </a:lnTo>
                  <a:lnTo>
                    <a:pt x="185" y="69"/>
                  </a:lnTo>
                  <a:lnTo>
                    <a:pt x="182" y="69"/>
                  </a:lnTo>
                  <a:lnTo>
                    <a:pt x="178" y="76"/>
                  </a:lnTo>
                  <a:lnTo>
                    <a:pt x="173" y="81"/>
                  </a:lnTo>
                  <a:lnTo>
                    <a:pt x="171" y="83"/>
                  </a:lnTo>
                  <a:lnTo>
                    <a:pt x="163" y="95"/>
                  </a:lnTo>
                  <a:lnTo>
                    <a:pt x="163" y="97"/>
                  </a:lnTo>
                  <a:lnTo>
                    <a:pt x="161" y="100"/>
                  </a:lnTo>
                  <a:lnTo>
                    <a:pt x="161" y="102"/>
                  </a:lnTo>
                  <a:lnTo>
                    <a:pt x="161" y="104"/>
                  </a:lnTo>
                  <a:lnTo>
                    <a:pt x="161" y="107"/>
                  </a:lnTo>
                  <a:lnTo>
                    <a:pt x="163" y="109"/>
                  </a:lnTo>
                  <a:lnTo>
                    <a:pt x="163" y="112"/>
                  </a:lnTo>
                  <a:lnTo>
                    <a:pt x="163" y="112"/>
                  </a:lnTo>
                  <a:lnTo>
                    <a:pt x="163" y="112"/>
                  </a:lnTo>
                  <a:lnTo>
                    <a:pt x="163" y="114"/>
                  </a:lnTo>
                  <a:lnTo>
                    <a:pt x="163" y="114"/>
                  </a:lnTo>
                  <a:lnTo>
                    <a:pt x="161" y="119"/>
                  </a:lnTo>
                  <a:lnTo>
                    <a:pt x="161" y="119"/>
                  </a:lnTo>
                  <a:lnTo>
                    <a:pt x="161" y="119"/>
                  </a:lnTo>
                  <a:lnTo>
                    <a:pt x="161" y="123"/>
                  </a:lnTo>
                  <a:lnTo>
                    <a:pt x="161" y="123"/>
                  </a:lnTo>
                  <a:lnTo>
                    <a:pt x="161" y="123"/>
                  </a:lnTo>
                  <a:lnTo>
                    <a:pt x="163" y="126"/>
                  </a:lnTo>
                  <a:lnTo>
                    <a:pt x="163" y="123"/>
                  </a:lnTo>
                  <a:lnTo>
                    <a:pt x="163" y="123"/>
                  </a:lnTo>
                  <a:lnTo>
                    <a:pt x="163" y="123"/>
                  </a:lnTo>
                  <a:lnTo>
                    <a:pt x="163" y="123"/>
                  </a:lnTo>
                  <a:lnTo>
                    <a:pt x="166" y="123"/>
                  </a:lnTo>
                  <a:lnTo>
                    <a:pt x="166" y="126"/>
                  </a:lnTo>
                  <a:lnTo>
                    <a:pt x="166" y="126"/>
                  </a:lnTo>
                  <a:lnTo>
                    <a:pt x="166" y="128"/>
                  </a:lnTo>
                  <a:lnTo>
                    <a:pt x="166" y="128"/>
                  </a:lnTo>
                  <a:lnTo>
                    <a:pt x="166" y="128"/>
                  </a:lnTo>
                  <a:lnTo>
                    <a:pt x="168" y="130"/>
                  </a:lnTo>
                  <a:lnTo>
                    <a:pt x="168" y="130"/>
                  </a:lnTo>
                  <a:lnTo>
                    <a:pt x="168" y="133"/>
                  </a:lnTo>
                  <a:lnTo>
                    <a:pt x="168" y="133"/>
                  </a:lnTo>
                  <a:lnTo>
                    <a:pt x="163" y="138"/>
                  </a:lnTo>
                  <a:lnTo>
                    <a:pt x="161" y="140"/>
                  </a:lnTo>
                  <a:lnTo>
                    <a:pt x="161" y="142"/>
                  </a:lnTo>
                  <a:lnTo>
                    <a:pt x="159" y="145"/>
                  </a:lnTo>
                  <a:lnTo>
                    <a:pt x="156" y="147"/>
                  </a:lnTo>
                  <a:lnTo>
                    <a:pt x="154" y="154"/>
                  </a:lnTo>
                  <a:lnTo>
                    <a:pt x="149" y="159"/>
                  </a:lnTo>
                  <a:lnTo>
                    <a:pt x="147" y="159"/>
                  </a:lnTo>
                  <a:lnTo>
                    <a:pt x="140" y="164"/>
                  </a:lnTo>
                  <a:lnTo>
                    <a:pt x="140" y="164"/>
                  </a:lnTo>
                  <a:lnTo>
                    <a:pt x="137" y="166"/>
                  </a:lnTo>
                  <a:lnTo>
                    <a:pt x="137" y="166"/>
                  </a:lnTo>
                  <a:lnTo>
                    <a:pt x="137" y="164"/>
                  </a:lnTo>
                  <a:lnTo>
                    <a:pt x="135" y="164"/>
                  </a:lnTo>
                  <a:lnTo>
                    <a:pt x="133" y="164"/>
                  </a:lnTo>
                  <a:lnTo>
                    <a:pt x="133" y="164"/>
                  </a:lnTo>
                  <a:lnTo>
                    <a:pt x="133" y="164"/>
                  </a:lnTo>
                  <a:lnTo>
                    <a:pt x="130" y="166"/>
                  </a:lnTo>
                  <a:lnTo>
                    <a:pt x="128" y="166"/>
                  </a:lnTo>
                  <a:lnTo>
                    <a:pt x="128" y="166"/>
                  </a:lnTo>
                  <a:lnTo>
                    <a:pt x="121" y="166"/>
                  </a:lnTo>
                  <a:lnTo>
                    <a:pt x="118" y="166"/>
                  </a:lnTo>
                  <a:lnTo>
                    <a:pt x="118" y="166"/>
                  </a:lnTo>
                  <a:lnTo>
                    <a:pt x="116" y="166"/>
                  </a:lnTo>
                  <a:lnTo>
                    <a:pt x="114" y="168"/>
                  </a:lnTo>
                  <a:lnTo>
                    <a:pt x="111" y="168"/>
                  </a:lnTo>
                  <a:lnTo>
                    <a:pt x="111" y="168"/>
                  </a:lnTo>
                  <a:lnTo>
                    <a:pt x="111" y="168"/>
                  </a:lnTo>
                  <a:lnTo>
                    <a:pt x="109" y="168"/>
                  </a:lnTo>
                  <a:lnTo>
                    <a:pt x="109" y="168"/>
                  </a:lnTo>
                  <a:lnTo>
                    <a:pt x="107" y="168"/>
                  </a:lnTo>
                  <a:lnTo>
                    <a:pt x="104" y="171"/>
                  </a:lnTo>
                  <a:lnTo>
                    <a:pt x="104" y="171"/>
                  </a:lnTo>
                  <a:lnTo>
                    <a:pt x="102" y="173"/>
                  </a:lnTo>
                  <a:lnTo>
                    <a:pt x="102" y="173"/>
                  </a:lnTo>
                  <a:lnTo>
                    <a:pt x="102" y="173"/>
                  </a:lnTo>
                  <a:lnTo>
                    <a:pt x="100" y="173"/>
                  </a:lnTo>
                  <a:lnTo>
                    <a:pt x="97" y="175"/>
                  </a:lnTo>
                  <a:lnTo>
                    <a:pt x="92" y="180"/>
                  </a:lnTo>
                  <a:lnTo>
                    <a:pt x="92" y="182"/>
                  </a:lnTo>
                  <a:lnTo>
                    <a:pt x="92" y="182"/>
                  </a:lnTo>
                  <a:lnTo>
                    <a:pt x="90" y="197"/>
                  </a:lnTo>
                  <a:lnTo>
                    <a:pt x="90" y="199"/>
                  </a:lnTo>
                  <a:lnTo>
                    <a:pt x="88" y="199"/>
                  </a:lnTo>
                  <a:lnTo>
                    <a:pt x="88" y="201"/>
                  </a:lnTo>
                  <a:lnTo>
                    <a:pt x="88" y="201"/>
                  </a:lnTo>
                  <a:lnTo>
                    <a:pt x="88" y="204"/>
                  </a:lnTo>
                  <a:lnTo>
                    <a:pt x="88" y="204"/>
                  </a:lnTo>
                  <a:lnTo>
                    <a:pt x="88" y="206"/>
                  </a:lnTo>
                  <a:lnTo>
                    <a:pt x="88" y="206"/>
                  </a:lnTo>
                  <a:lnTo>
                    <a:pt x="88" y="209"/>
                  </a:lnTo>
                  <a:lnTo>
                    <a:pt x="88" y="209"/>
                  </a:lnTo>
                  <a:lnTo>
                    <a:pt x="88" y="211"/>
                  </a:lnTo>
                  <a:lnTo>
                    <a:pt x="90" y="211"/>
                  </a:lnTo>
                  <a:lnTo>
                    <a:pt x="90" y="213"/>
                  </a:lnTo>
                  <a:lnTo>
                    <a:pt x="90" y="213"/>
                  </a:lnTo>
                  <a:lnTo>
                    <a:pt x="90" y="216"/>
                  </a:lnTo>
                  <a:lnTo>
                    <a:pt x="90" y="218"/>
                  </a:lnTo>
                  <a:lnTo>
                    <a:pt x="90" y="223"/>
                  </a:lnTo>
                  <a:lnTo>
                    <a:pt x="92" y="227"/>
                  </a:lnTo>
                  <a:lnTo>
                    <a:pt x="95" y="227"/>
                  </a:lnTo>
                  <a:lnTo>
                    <a:pt x="95" y="230"/>
                  </a:lnTo>
                  <a:lnTo>
                    <a:pt x="97" y="230"/>
                  </a:lnTo>
                  <a:lnTo>
                    <a:pt x="97" y="230"/>
                  </a:lnTo>
                  <a:lnTo>
                    <a:pt x="100" y="230"/>
                  </a:lnTo>
                  <a:lnTo>
                    <a:pt x="100" y="230"/>
                  </a:lnTo>
                  <a:lnTo>
                    <a:pt x="100" y="230"/>
                  </a:lnTo>
                  <a:lnTo>
                    <a:pt x="100" y="230"/>
                  </a:lnTo>
                  <a:lnTo>
                    <a:pt x="100" y="232"/>
                  </a:lnTo>
                  <a:lnTo>
                    <a:pt x="97" y="239"/>
                  </a:lnTo>
                  <a:lnTo>
                    <a:pt x="97" y="242"/>
                  </a:lnTo>
                  <a:lnTo>
                    <a:pt x="97" y="244"/>
                  </a:lnTo>
                  <a:lnTo>
                    <a:pt x="97" y="244"/>
                  </a:lnTo>
                  <a:lnTo>
                    <a:pt x="95" y="244"/>
                  </a:lnTo>
                  <a:lnTo>
                    <a:pt x="95" y="246"/>
                  </a:lnTo>
                  <a:lnTo>
                    <a:pt x="95" y="246"/>
                  </a:lnTo>
                  <a:lnTo>
                    <a:pt x="92" y="246"/>
                  </a:lnTo>
                  <a:lnTo>
                    <a:pt x="92" y="246"/>
                  </a:lnTo>
                  <a:lnTo>
                    <a:pt x="92" y="246"/>
                  </a:lnTo>
                  <a:lnTo>
                    <a:pt x="90" y="246"/>
                  </a:lnTo>
                  <a:lnTo>
                    <a:pt x="90" y="244"/>
                  </a:lnTo>
                  <a:lnTo>
                    <a:pt x="90" y="244"/>
                  </a:lnTo>
                  <a:lnTo>
                    <a:pt x="90" y="244"/>
                  </a:lnTo>
                  <a:lnTo>
                    <a:pt x="88" y="242"/>
                  </a:lnTo>
                  <a:lnTo>
                    <a:pt x="88" y="242"/>
                  </a:lnTo>
                  <a:lnTo>
                    <a:pt x="88" y="242"/>
                  </a:lnTo>
                  <a:lnTo>
                    <a:pt x="88" y="242"/>
                  </a:lnTo>
                  <a:lnTo>
                    <a:pt x="85" y="242"/>
                  </a:lnTo>
                  <a:lnTo>
                    <a:pt x="85" y="242"/>
                  </a:lnTo>
                  <a:lnTo>
                    <a:pt x="85" y="242"/>
                  </a:lnTo>
                  <a:lnTo>
                    <a:pt x="83" y="246"/>
                  </a:lnTo>
                  <a:lnTo>
                    <a:pt x="81" y="249"/>
                  </a:lnTo>
                  <a:lnTo>
                    <a:pt x="81" y="249"/>
                  </a:lnTo>
                  <a:lnTo>
                    <a:pt x="78" y="251"/>
                  </a:lnTo>
                  <a:lnTo>
                    <a:pt x="71" y="256"/>
                  </a:lnTo>
                  <a:lnTo>
                    <a:pt x="71" y="258"/>
                  </a:lnTo>
                  <a:lnTo>
                    <a:pt x="71" y="258"/>
                  </a:lnTo>
                  <a:lnTo>
                    <a:pt x="71" y="263"/>
                  </a:lnTo>
                  <a:lnTo>
                    <a:pt x="74" y="265"/>
                  </a:lnTo>
                  <a:lnTo>
                    <a:pt x="74" y="265"/>
                  </a:lnTo>
                  <a:lnTo>
                    <a:pt x="74" y="268"/>
                  </a:lnTo>
                  <a:lnTo>
                    <a:pt x="74" y="270"/>
                  </a:lnTo>
                  <a:lnTo>
                    <a:pt x="74" y="270"/>
                  </a:lnTo>
                  <a:lnTo>
                    <a:pt x="74" y="272"/>
                  </a:lnTo>
                  <a:lnTo>
                    <a:pt x="74" y="272"/>
                  </a:lnTo>
                  <a:lnTo>
                    <a:pt x="74" y="275"/>
                  </a:lnTo>
                  <a:lnTo>
                    <a:pt x="74" y="275"/>
                  </a:lnTo>
                  <a:lnTo>
                    <a:pt x="74" y="277"/>
                  </a:lnTo>
                  <a:lnTo>
                    <a:pt x="71" y="287"/>
                  </a:lnTo>
                  <a:lnTo>
                    <a:pt x="66" y="291"/>
                  </a:lnTo>
                  <a:lnTo>
                    <a:pt x="64" y="296"/>
                  </a:lnTo>
                  <a:lnTo>
                    <a:pt x="62" y="298"/>
                  </a:lnTo>
                  <a:lnTo>
                    <a:pt x="62" y="298"/>
                  </a:lnTo>
                  <a:lnTo>
                    <a:pt x="59" y="301"/>
                  </a:lnTo>
                  <a:lnTo>
                    <a:pt x="57" y="303"/>
                  </a:lnTo>
                  <a:lnTo>
                    <a:pt x="55" y="303"/>
                  </a:lnTo>
                  <a:lnTo>
                    <a:pt x="55" y="303"/>
                  </a:lnTo>
                  <a:lnTo>
                    <a:pt x="55" y="303"/>
                  </a:lnTo>
                  <a:lnTo>
                    <a:pt x="48" y="303"/>
                  </a:lnTo>
                  <a:lnTo>
                    <a:pt x="45" y="303"/>
                  </a:lnTo>
                  <a:lnTo>
                    <a:pt x="45" y="303"/>
                  </a:lnTo>
                  <a:lnTo>
                    <a:pt x="45" y="305"/>
                  </a:lnTo>
                  <a:lnTo>
                    <a:pt x="43" y="305"/>
                  </a:lnTo>
                  <a:lnTo>
                    <a:pt x="38" y="310"/>
                  </a:lnTo>
                  <a:lnTo>
                    <a:pt x="38" y="310"/>
                  </a:lnTo>
                  <a:lnTo>
                    <a:pt x="38" y="310"/>
                  </a:lnTo>
                  <a:lnTo>
                    <a:pt x="38" y="313"/>
                  </a:lnTo>
                  <a:lnTo>
                    <a:pt x="38" y="315"/>
                  </a:lnTo>
                  <a:lnTo>
                    <a:pt x="38" y="317"/>
                  </a:lnTo>
                  <a:lnTo>
                    <a:pt x="40" y="317"/>
                  </a:lnTo>
                  <a:lnTo>
                    <a:pt x="40" y="320"/>
                  </a:lnTo>
                  <a:lnTo>
                    <a:pt x="40" y="320"/>
                  </a:lnTo>
                  <a:lnTo>
                    <a:pt x="40" y="320"/>
                  </a:lnTo>
                  <a:lnTo>
                    <a:pt x="40" y="322"/>
                  </a:lnTo>
                  <a:lnTo>
                    <a:pt x="40" y="322"/>
                  </a:lnTo>
                  <a:lnTo>
                    <a:pt x="40" y="322"/>
                  </a:lnTo>
                  <a:lnTo>
                    <a:pt x="38" y="322"/>
                  </a:lnTo>
                  <a:lnTo>
                    <a:pt x="36" y="322"/>
                  </a:lnTo>
                  <a:lnTo>
                    <a:pt x="36" y="322"/>
                  </a:lnTo>
                  <a:lnTo>
                    <a:pt x="36" y="324"/>
                  </a:lnTo>
                  <a:lnTo>
                    <a:pt x="36" y="324"/>
                  </a:lnTo>
                  <a:lnTo>
                    <a:pt x="36" y="324"/>
                  </a:lnTo>
                  <a:lnTo>
                    <a:pt x="33" y="329"/>
                  </a:lnTo>
                  <a:lnTo>
                    <a:pt x="33" y="329"/>
                  </a:lnTo>
                  <a:lnTo>
                    <a:pt x="31" y="329"/>
                  </a:lnTo>
                  <a:lnTo>
                    <a:pt x="31" y="329"/>
                  </a:lnTo>
                  <a:lnTo>
                    <a:pt x="31" y="329"/>
                  </a:lnTo>
                  <a:lnTo>
                    <a:pt x="29" y="332"/>
                  </a:lnTo>
                  <a:lnTo>
                    <a:pt x="29" y="332"/>
                  </a:lnTo>
                  <a:lnTo>
                    <a:pt x="29" y="332"/>
                  </a:lnTo>
                  <a:lnTo>
                    <a:pt x="26" y="334"/>
                  </a:lnTo>
                  <a:lnTo>
                    <a:pt x="26" y="336"/>
                  </a:lnTo>
                  <a:lnTo>
                    <a:pt x="24" y="339"/>
                  </a:lnTo>
                  <a:lnTo>
                    <a:pt x="24" y="339"/>
                  </a:lnTo>
                  <a:lnTo>
                    <a:pt x="24" y="339"/>
                  </a:lnTo>
                  <a:lnTo>
                    <a:pt x="24" y="341"/>
                  </a:lnTo>
                  <a:lnTo>
                    <a:pt x="24" y="341"/>
                  </a:lnTo>
                  <a:lnTo>
                    <a:pt x="24" y="343"/>
                  </a:lnTo>
                  <a:lnTo>
                    <a:pt x="26" y="346"/>
                  </a:lnTo>
                  <a:lnTo>
                    <a:pt x="26" y="346"/>
                  </a:lnTo>
                  <a:lnTo>
                    <a:pt x="26" y="346"/>
                  </a:lnTo>
                  <a:lnTo>
                    <a:pt x="26" y="348"/>
                  </a:lnTo>
                  <a:lnTo>
                    <a:pt x="26" y="348"/>
                  </a:lnTo>
                  <a:lnTo>
                    <a:pt x="24" y="350"/>
                  </a:lnTo>
                  <a:lnTo>
                    <a:pt x="24" y="350"/>
                  </a:lnTo>
                  <a:lnTo>
                    <a:pt x="22" y="353"/>
                  </a:lnTo>
                  <a:lnTo>
                    <a:pt x="22" y="355"/>
                  </a:lnTo>
                  <a:lnTo>
                    <a:pt x="22" y="355"/>
                  </a:lnTo>
                  <a:lnTo>
                    <a:pt x="19" y="362"/>
                  </a:lnTo>
                  <a:lnTo>
                    <a:pt x="17" y="367"/>
                  </a:lnTo>
                  <a:lnTo>
                    <a:pt x="17" y="369"/>
                  </a:lnTo>
                  <a:lnTo>
                    <a:pt x="17" y="372"/>
                  </a:lnTo>
                  <a:lnTo>
                    <a:pt x="17" y="374"/>
                  </a:lnTo>
                  <a:lnTo>
                    <a:pt x="17" y="376"/>
                  </a:lnTo>
                  <a:lnTo>
                    <a:pt x="17" y="376"/>
                  </a:lnTo>
                  <a:lnTo>
                    <a:pt x="14" y="379"/>
                  </a:lnTo>
                  <a:lnTo>
                    <a:pt x="14" y="381"/>
                  </a:lnTo>
                  <a:lnTo>
                    <a:pt x="14" y="381"/>
                  </a:lnTo>
                  <a:lnTo>
                    <a:pt x="12" y="384"/>
                  </a:lnTo>
                  <a:lnTo>
                    <a:pt x="12" y="384"/>
                  </a:lnTo>
                  <a:lnTo>
                    <a:pt x="7" y="388"/>
                  </a:lnTo>
                  <a:lnTo>
                    <a:pt x="7" y="391"/>
                  </a:lnTo>
                  <a:lnTo>
                    <a:pt x="5" y="391"/>
                  </a:lnTo>
                  <a:lnTo>
                    <a:pt x="3" y="393"/>
                  </a:lnTo>
                  <a:lnTo>
                    <a:pt x="0" y="393"/>
                  </a:lnTo>
                  <a:lnTo>
                    <a:pt x="0" y="395"/>
                  </a:lnTo>
                  <a:lnTo>
                    <a:pt x="0" y="398"/>
                  </a:lnTo>
                  <a:lnTo>
                    <a:pt x="3" y="407"/>
                  </a:lnTo>
                  <a:lnTo>
                    <a:pt x="3" y="410"/>
                  </a:lnTo>
                  <a:lnTo>
                    <a:pt x="3" y="410"/>
                  </a:lnTo>
                  <a:lnTo>
                    <a:pt x="3" y="414"/>
                  </a:lnTo>
                  <a:lnTo>
                    <a:pt x="3" y="417"/>
                  </a:lnTo>
                  <a:lnTo>
                    <a:pt x="5" y="419"/>
                  </a:lnTo>
                  <a:lnTo>
                    <a:pt x="5" y="419"/>
                  </a:lnTo>
                  <a:lnTo>
                    <a:pt x="5" y="421"/>
                  </a:lnTo>
                  <a:lnTo>
                    <a:pt x="3" y="421"/>
                  </a:lnTo>
                  <a:lnTo>
                    <a:pt x="3" y="424"/>
                  </a:lnTo>
                  <a:lnTo>
                    <a:pt x="3" y="424"/>
                  </a:lnTo>
                  <a:lnTo>
                    <a:pt x="0" y="424"/>
                  </a:lnTo>
                  <a:lnTo>
                    <a:pt x="0" y="424"/>
                  </a:lnTo>
                  <a:lnTo>
                    <a:pt x="0" y="424"/>
                  </a:lnTo>
                  <a:lnTo>
                    <a:pt x="0" y="424"/>
                  </a:lnTo>
                  <a:lnTo>
                    <a:pt x="5" y="429"/>
                  </a:lnTo>
                  <a:lnTo>
                    <a:pt x="10" y="431"/>
                  </a:lnTo>
                  <a:lnTo>
                    <a:pt x="12" y="431"/>
                  </a:lnTo>
                  <a:lnTo>
                    <a:pt x="14" y="433"/>
                  </a:lnTo>
                  <a:lnTo>
                    <a:pt x="17" y="433"/>
                  </a:lnTo>
                  <a:lnTo>
                    <a:pt x="17" y="433"/>
                  </a:lnTo>
                  <a:lnTo>
                    <a:pt x="19" y="433"/>
                  </a:lnTo>
                  <a:lnTo>
                    <a:pt x="19" y="433"/>
                  </a:lnTo>
                  <a:lnTo>
                    <a:pt x="22" y="433"/>
                  </a:lnTo>
                  <a:lnTo>
                    <a:pt x="22" y="433"/>
                  </a:lnTo>
                  <a:lnTo>
                    <a:pt x="22" y="433"/>
                  </a:lnTo>
                  <a:lnTo>
                    <a:pt x="24" y="433"/>
                  </a:lnTo>
                  <a:lnTo>
                    <a:pt x="24" y="436"/>
                  </a:lnTo>
                  <a:lnTo>
                    <a:pt x="24" y="436"/>
                  </a:lnTo>
                  <a:lnTo>
                    <a:pt x="26" y="438"/>
                  </a:lnTo>
                  <a:lnTo>
                    <a:pt x="26" y="438"/>
                  </a:lnTo>
                  <a:lnTo>
                    <a:pt x="29" y="440"/>
                  </a:lnTo>
                  <a:lnTo>
                    <a:pt x="31" y="440"/>
                  </a:lnTo>
                  <a:lnTo>
                    <a:pt x="31" y="440"/>
                  </a:lnTo>
                  <a:lnTo>
                    <a:pt x="36" y="440"/>
                  </a:lnTo>
                  <a:lnTo>
                    <a:pt x="36" y="440"/>
                  </a:lnTo>
                  <a:lnTo>
                    <a:pt x="38" y="440"/>
                  </a:lnTo>
                  <a:lnTo>
                    <a:pt x="43" y="440"/>
                  </a:lnTo>
                  <a:lnTo>
                    <a:pt x="48" y="440"/>
                  </a:lnTo>
                  <a:lnTo>
                    <a:pt x="50" y="443"/>
                  </a:lnTo>
                  <a:lnTo>
                    <a:pt x="50" y="443"/>
                  </a:lnTo>
                  <a:lnTo>
                    <a:pt x="50" y="443"/>
                  </a:lnTo>
                  <a:lnTo>
                    <a:pt x="50" y="445"/>
                  </a:lnTo>
                  <a:lnTo>
                    <a:pt x="50" y="445"/>
                  </a:lnTo>
                  <a:lnTo>
                    <a:pt x="50" y="445"/>
                  </a:lnTo>
                  <a:lnTo>
                    <a:pt x="52" y="445"/>
                  </a:lnTo>
                  <a:lnTo>
                    <a:pt x="55" y="445"/>
                  </a:lnTo>
                  <a:lnTo>
                    <a:pt x="55" y="445"/>
                  </a:lnTo>
                  <a:lnTo>
                    <a:pt x="57" y="443"/>
                  </a:lnTo>
                  <a:lnTo>
                    <a:pt x="59" y="443"/>
                  </a:lnTo>
                  <a:lnTo>
                    <a:pt x="59" y="443"/>
                  </a:lnTo>
                  <a:lnTo>
                    <a:pt x="62" y="443"/>
                  </a:lnTo>
                  <a:lnTo>
                    <a:pt x="64" y="443"/>
                  </a:lnTo>
                  <a:lnTo>
                    <a:pt x="64" y="443"/>
                  </a:lnTo>
                  <a:lnTo>
                    <a:pt x="64" y="443"/>
                  </a:lnTo>
                  <a:lnTo>
                    <a:pt x="64" y="445"/>
                  </a:lnTo>
                  <a:lnTo>
                    <a:pt x="64" y="445"/>
                  </a:lnTo>
                  <a:lnTo>
                    <a:pt x="64" y="445"/>
                  </a:lnTo>
                  <a:lnTo>
                    <a:pt x="66" y="450"/>
                  </a:lnTo>
                  <a:lnTo>
                    <a:pt x="69" y="452"/>
                  </a:lnTo>
                  <a:lnTo>
                    <a:pt x="69" y="455"/>
                  </a:lnTo>
                  <a:lnTo>
                    <a:pt x="71" y="455"/>
                  </a:lnTo>
                  <a:lnTo>
                    <a:pt x="74" y="459"/>
                  </a:lnTo>
                  <a:lnTo>
                    <a:pt x="76" y="462"/>
                  </a:lnTo>
                  <a:lnTo>
                    <a:pt x="76" y="462"/>
                  </a:lnTo>
                  <a:lnTo>
                    <a:pt x="78" y="469"/>
                  </a:lnTo>
                  <a:lnTo>
                    <a:pt x="78" y="469"/>
                  </a:lnTo>
                  <a:lnTo>
                    <a:pt x="78" y="471"/>
                  </a:lnTo>
                  <a:lnTo>
                    <a:pt x="78" y="471"/>
                  </a:lnTo>
                  <a:lnTo>
                    <a:pt x="81" y="471"/>
                  </a:lnTo>
                  <a:lnTo>
                    <a:pt x="81" y="471"/>
                  </a:lnTo>
                  <a:lnTo>
                    <a:pt x="81" y="471"/>
                  </a:lnTo>
                  <a:lnTo>
                    <a:pt x="83" y="471"/>
                  </a:lnTo>
                  <a:lnTo>
                    <a:pt x="83" y="471"/>
                  </a:lnTo>
                  <a:lnTo>
                    <a:pt x="83" y="471"/>
                  </a:lnTo>
                  <a:lnTo>
                    <a:pt x="88" y="469"/>
                  </a:lnTo>
                  <a:lnTo>
                    <a:pt x="92" y="466"/>
                  </a:lnTo>
                  <a:lnTo>
                    <a:pt x="95" y="466"/>
                  </a:lnTo>
                  <a:lnTo>
                    <a:pt x="97" y="466"/>
                  </a:lnTo>
                  <a:lnTo>
                    <a:pt x="100" y="466"/>
                  </a:lnTo>
                  <a:lnTo>
                    <a:pt x="109" y="466"/>
                  </a:lnTo>
                  <a:lnTo>
                    <a:pt x="111" y="466"/>
                  </a:lnTo>
                  <a:lnTo>
                    <a:pt x="111" y="466"/>
                  </a:lnTo>
                  <a:lnTo>
                    <a:pt x="111" y="466"/>
                  </a:lnTo>
                  <a:lnTo>
                    <a:pt x="114" y="469"/>
                  </a:lnTo>
                  <a:lnTo>
                    <a:pt x="114" y="469"/>
                  </a:lnTo>
                  <a:lnTo>
                    <a:pt x="114" y="469"/>
                  </a:lnTo>
                  <a:lnTo>
                    <a:pt x="111" y="469"/>
                  </a:lnTo>
                  <a:lnTo>
                    <a:pt x="111" y="471"/>
                  </a:lnTo>
                  <a:lnTo>
                    <a:pt x="111" y="473"/>
                  </a:lnTo>
                  <a:lnTo>
                    <a:pt x="111" y="476"/>
                  </a:lnTo>
                  <a:lnTo>
                    <a:pt x="109" y="481"/>
                  </a:lnTo>
                  <a:lnTo>
                    <a:pt x="109" y="483"/>
                  </a:lnTo>
                  <a:lnTo>
                    <a:pt x="109" y="483"/>
                  </a:lnTo>
                  <a:lnTo>
                    <a:pt x="109" y="485"/>
                  </a:lnTo>
                  <a:lnTo>
                    <a:pt x="116" y="490"/>
                  </a:lnTo>
                  <a:lnTo>
                    <a:pt x="118" y="490"/>
                  </a:lnTo>
                  <a:lnTo>
                    <a:pt x="118" y="490"/>
                  </a:lnTo>
                  <a:lnTo>
                    <a:pt x="118" y="492"/>
                  </a:lnTo>
                  <a:lnTo>
                    <a:pt x="118" y="492"/>
                  </a:lnTo>
                  <a:lnTo>
                    <a:pt x="118" y="495"/>
                  </a:lnTo>
                  <a:lnTo>
                    <a:pt x="118" y="495"/>
                  </a:lnTo>
                  <a:lnTo>
                    <a:pt x="118" y="495"/>
                  </a:lnTo>
                  <a:lnTo>
                    <a:pt x="118" y="497"/>
                  </a:lnTo>
                  <a:lnTo>
                    <a:pt x="121" y="497"/>
                  </a:lnTo>
                  <a:lnTo>
                    <a:pt x="121" y="499"/>
                  </a:lnTo>
                  <a:lnTo>
                    <a:pt x="126" y="502"/>
                  </a:lnTo>
                  <a:lnTo>
                    <a:pt x="126" y="502"/>
                  </a:lnTo>
                  <a:lnTo>
                    <a:pt x="126" y="502"/>
                  </a:lnTo>
                  <a:lnTo>
                    <a:pt x="126" y="504"/>
                  </a:lnTo>
                  <a:lnTo>
                    <a:pt x="133" y="521"/>
                  </a:lnTo>
                  <a:lnTo>
                    <a:pt x="135" y="525"/>
                  </a:lnTo>
                  <a:lnTo>
                    <a:pt x="135" y="528"/>
                  </a:lnTo>
                  <a:lnTo>
                    <a:pt x="135" y="530"/>
                  </a:lnTo>
                  <a:lnTo>
                    <a:pt x="133" y="530"/>
                  </a:lnTo>
                  <a:lnTo>
                    <a:pt x="133" y="535"/>
                  </a:lnTo>
                  <a:lnTo>
                    <a:pt x="130" y="535"/>
                  </a:lnTo>
                  <a:lnTo>
                    <a:pt x="130" y="535"/>
                  </a:lnTo>
                  <a:lnTo>
                    <a:pt x="130" y="540"/>
                  </a:lnTo>
                  <a:lnTo>
                    <a:pt x="130" y="540"/>
                  </a:lnTo>
                  <a:lnTo>
                    <a:pt x="130" y="542"/>
                  </a:lnTo>
                  <a:lnTo>
                    <a:pt x="130" y="549"/>
                  </a:lnTo>
                  <a:lnTo>
                    <a:pt x="130" y="549"/>
                  </a:lnTo>
                  <a:lnTo>
                    <a:pt x="133" y="552"/>
                  </a:lnTo>
                  <a:lnTo>
                    <a:pt x="133" y="552"/>
                  </a:lnTo>
                  <a:lnTo>
                    <a:pt x="133" y="552"/>
                  </a:lnTo>
                  <a:lnTo>
                    <a:pt x="133" y="554"/>
                  </a:lnTo>
                  <a:lnTo>
                    <a:pt x="135" y="563"/>
                  </a:lnTo>
                  <a:lnTo>
                    <a:pt x="135" y="563"/>
                  </a:lnTo>
                  <a:lnTo>
                    <a:pt x="135" y="563"/>
                  </a:lnTo>
                  <a:lnTo>
                    <a:pt x="137" y="566"/>
                  </a:lnTo>
                  <a:lnTo>
                    <a:pt x="137" y="566"/>
                  </a:lnTo>
                  <a:lnTo>
                    <a:pt x="137" y="568"/>
                  </a:lnTo>
                  <a:lnTo>
                    <a:pt x="142" y="587"/>
                  </a:lnTo>
                  <a:lnTo>
                    <a:pt x="142" y="587"/>
                  </a:lnTo>
                  <a:lnTo>
                    <a:pt x="144" y="589"/>
                  </a:lnTo>
                  <a:lnTo>
                    <a:pt x="147" y="592"/>
                  </a:lnTo>
                  <a:lnTo>
                    <a:pt x="147" y="592"/>
                  </a:lnTo>
                  <a:lnTo>
                    <a:pt x="149" y="594"/>
                  </a:lnTo>
                  <a:lnTo>
                    <a:pt x="154" y="596"/>
                  </a:lnTo>
                  <a:lnTo>
                    <a:pt x="156" y="596"/>
                  </a:lnTo>
                  <a:lnTo>
                    <a:pt x="156" y="596"/>
                  </a:lnTo>
                  <a:lnTo>
                    <a:pt x="156" y="599"/>
                  </a:lnTo>
                  <a:lnTo>
                    <a:pt x="159" y="601"/>
                  </a:lnTo>
                  <a:lnTo>
                    <a:pt x="159" y="601"/>
                  </a:lnTo>
                  <a:lnTo>
                    <a:pt x="161" y="601"/>
                  </a:lnTo>
                  <a:lnTo>
                    <a:pt x="163" y="601"/>
                  </a:lnTo>
                  <a:lnTo>
                    <a:pt x="163" y="599"/>
                  </a:lnTo>
                  <a:lnTo>
                    <a:pt x="163" y="599"/>
                  </a:lnTo>
                  <a:lnTo>
                    <a:pt x="163" y="596"/>
                  </a:lnTo>
                  <a:lnTo>
                    <a:pt x="163" y="596"/>
                  </a:lnTo>
                  <a:lnTo>
                    <a:pt x="163" y="596"/>
                  </a:lnTo>
                  <a:lnTo>
                    <a:pt x="166" y="594"/>
                  </a:lnTo>
                  <a:lnTo>
                    <a:pt x="166" y="592"/>
                  </a:lnTo>
                  <a:lnTo>
                    <a:pt x="168" y="594"/>
                  </a:lnTo>
                  <a:lnTo>
                    <a:pt x="166" y="596"/>
                  </a:lnTo>
                  <a:lnTo>
                    <a:pt x="166" y="599"/>
                  </a:lnTo>
                  <a:lnTo>
                    <a:pt x="166" y="601"/>
                  </a:lnTo>
                  <a:lnTo>
                    <a:pt x="166" y="604"/>
                  </a:lnTo>
                  <a:lnTo>
                    <a:pt x="168" y="601"/>
                  </a:lnTo>
                  <a:lnTo>
                    <a:pt x="171" y="601"/>
                  </a:lnTo>
                  <a:lnTo>
                    <a:pt x="171" y="596"/>
                  </a:lnTo>
                  <a:lnTo>
                    <a:pt x="171" y="594"/>
                  </a:lnTo>
                  <a:lnTo>
                    <a:pt x="171" y="589"/>
                  </a:lnTo>
                  <a:lnTo>
                    <a:pt x="171" y="587"/>
                  </a:lnTo>
                  <a:lnTo>
                    <a:pt x="173" y="587"/>
                  </a:lnTo>
                  <a:lnTo>
                    <a:pt x="175" y="585"/>
                  </a:lnTo>
                  <a:lnTo>
                    <a:pt x="173" y="582"/>
                  </a:lnTo>
                  <a:lnTo>
                    <a:pt x="175" y="580"/>
                  </a:lnTo>
                  <a:lnTo>
                    <a:pt x="175" y="582"/>
                  </a:lnTo>
                  <a:lnTo>
                    <a:pt x="178" y="585"/>
                  </a:lnTo>
                  <a:lnTo>
                    <a:pt x="180" y="582"/>
                  </a:lnTo>
                  <a:lnTo>
                    <a:pt x="182" y="582"/>
                  </a:lnTo>
                  <a:lnTo>
                    <a:pt x="182" y="582"/>
                  </a:lnTo>
                  <a:lnTo>
                    <a:pt x="185" y="580"/>
                  </a:lnTo>
                  <a:lnTo>
                    <a:pt x="185" y="580"/>
                  </a:lnTo>
                  <a:lnTo>
                    <a:pt x="192" y="582"/>
                  </a:lnTo>
                  <a:lnTo>
                    <a:pt x="197" y="575"/>
                  </a:lnTo>
                  <a:lnTo>
                    <a:pt x="199" y="570"/>
                  </a:lnTo>
                  <a:lnTo>
                    <a:pt x="197" y="566"/>
                  </a:lnTo>
                  <a:lnTo>
                    <a:pt x="194" y="566"/>
                  </a:lnTo>
                  <a:lnTo>
                    <a:pt x="192" y="566"/>
                  </a:lnTo>
                  <a:lnTo>
                    <a:pt x="189" y="566"/>
                  </a:lnTo>
                  <a:lnTo>
                    <a:pt x="189" y="563"/>
                  </a:lnTo>
                  <a:lnTo>
                    <a:pt x="189" y="561"/>
                  </a:lnTo>
                  <a:lnTo>
                    <a:pt x="192" y="561"/>
                  </a:lnTo>
                  <a:lnTo>
                    <a:pt x="194" y="563"/>
                  </a:lnTo>
                  <a:lnTo>
                    <a:pt x="197" y="563"/>
                  </a:lnTo>
                  <a:lnTo>
                    <a:pt x="206" y="566"/>
                  </a:lnTo>
                  <a:lnTo>
                    <a:pt x="208" y="566"/>
                  </a:lnTo>
                  <a:lnTo>
                    <a:pt x="208" y="568"/>
                  </a:lnTo>
                  <a:lnTo>
                    <a:pt x="211" y="568"/>
                  </a:lnTo>
                  <a:lnTo>
                    <a:pt x="211" y="570"/>
                  </a:lnTo>
                  <a:lnTo>
                    <a:pt x="213" y="573"/>
                  </a:lnTo>
                  <a:lnTo>
                    <a:pt x="213" y="575"/>
                  </a:lnTo>
                  <a:lnTo>
                    <a:pt x="213" y="578"/>
                  </a:lnTo>
                  <a:lnTo>
                    <a:pt x="211" y="587"/>
                  </a:lnTo>
                  <a:lnTo>
                    <a:pt x="208" y="589"/>
                  </a:lnTo>
                  <a:lnTo>
                    <a:pt x="211" y="589"/>
                  </a:lnTo>
                  <a:lnTo>
                    <a:pt x="213" y="585"/>
                  </a:lnTo>
                  <a:lnTo>
                    <a:pt x="215" y="585"/>
                  </a:lnTo>
                  <a:lnTo>
                    <a:pt x="215" y="582"/>
                  </a:lnTo>
                  <a:lnTo>
                    <a:pt x="215" y="578"/>
                  </a:lnTo>
                  <a:lnTo>
                    <a:pt x="215" y="575"/>
                  </a:lnTo>
                  <a:lnTo>
                    <a:pt x="215" y="570"/>
                  </a:lnTo>
                  <a:lnTo>
                    <a:pt x="218" y="566"/>
                  </a:lnTo>
                  <a:lnTo>
                    <a:pt x="220" y="563"/>
                  </a:lnTo>
                  <a:lnTo>
                    <a:pt x="225" y="561"/>
                  </a:lnTo>
                  <a:lnTo>
                    <a:pt x="225" y="559"/>
                  </a:lnTo>
                  <a:lnTo>
                    <a:pt x="225" y="556"/>
                  </a:lnTo>
                  <a:lnTo>
                    <a:pt x="227" y="552"/>
                  </a:lnTo>
                  <a:lnTo>
                    <a:pt x="225" y="552"/>
                  </a:lnTo>
                  <a:lnTo>
                    <a:pt x="223" y="549"/>
                  </a:lnTo>
                  <a:lnTo>
                    <a:pt x="223" y="549"/>
                  </a:lnTo>
                  <a:lnTo>
                    <a:pt x="223" y="547"/>
                  </a:lnTo>
                  <a:lnTo>
                    <a:pt x="225" y="549"/>
                  </a:lnTo>
                  <a:lnTo>
                    <a:pt x="230" y="552"/>
                  </a:lnTo>
                  <a:lnTo>
                    <a:pt x="232" y="552"/>
                  </a:lnTo>
                  <a:lnTo>
                    <a:pt x="232" y="547"/>
                  </a:lnTo>
                  <a:lnTo>
                    <a:pt x="234" y="547"/>
                  </a:lnTo>
                  <a:lnTo>
                    <a:pt x="234" y="549"/>
                  </a:lnTo>
                  <a:lnTo>
                    <a:pt x="234" y="549"/>
                  </a:lnTo>
                  <a:lnTo>
                    <a:pt x="234" y="552"/>
                  </a:lnTo>
                  <a:lnTo>
                    <a:pt x="234" y="552"/>
                  </a:lnTo>
                  <a:lnTo>
                    <a:pt x="232" y="552"/>
                  </a:lnTo>
                  <a:lnTo>
                    <a:pt x="234" y="554"/>
                  </a:lnTo>
                  <a:lnTo>
                    <a:pt x="237" y="552"/>
                  </a:lnTo>
                  <a:lnTo>
                    <a:pt x="237" y="554"/>
                  </a:lnTo>
                  <a:lnTo>
                    <a:pt x="237" y="556"/>
                  </a:lnTo>
                  <a:lnTo>
                    <a:pt x="230" y="561"/>
                  </a:lnTo>
                  <a:lnTo>
                    <a:pt x="230" y="566"/>
                  </a:lnTo>
                  <a:lnTo>
                    <a:pt x="230" y="568"/>
                  </a:lnTo>
                  <a:lnTo>
                    <a:pt x="232" y="568"/>
                  </a:lnTo>
                  <a:lnTo>
                    <a:pt x="232" y="566"/>
                  </a:lnTo>
                  <a:lnTo>
                    <a:pt x="234" y="563"/>
                  </a:lnTo>
                  <a:lnTo>
                    <a:pt x="234" y="563"/>
                  </a:lnTo>
                  <a:lnTo>
                    <a:pt x="234" y="561"/>
                  </a:lnTo>
                  <a:lnTo>
                    <a:pt x="237" y="559"/>
                  </a:lnTo>
                  <a:lnTo>
                    <a:pt x="244" y="554"/>
                  </a:lnTo>
                  <a:lnTo>
                    <a:pt x="246" y="552"/>
                  </a:lnTo>
                  <a:lnTo>
                    <a:pt x="249" y="552"/>
                  </a:lnTo>
                  <a:lnTo>
                    <a:pt x="251" y="552"/>
                  </a:lnTo>
                  <a:lnTo>
                    <a:pt x="251" y="549"/>
                  </a:lnTo>
                  <a:lnTo>
                    <a:pt x="251" y="549"/>
                  </a:lnTo>
                  <a:lnTo>
                    <a:pt x="249" y="547"/>
                  </a:lnTo>
                  <a:lnTo>
                    <a:pt x="251" y="544"/>
                  </a:lnTo>
                  <a:lnTo>
                    <a:pt x="251" y="544"/>
                  </a:lnTo>
                  <a:lnTo>
                    <a:pt x="253" y="537"/>
                  </a:lnTo>
                  <a:lnTo>
                    <a:pt x="256" y="535"/>
                  </a:lnTo>
                  <a:lnTo>
                    <a:pt x="256" y="533"/>
                  </a:lnTo>
                  <a:lnTo>
                    <a:pt x="251" y="533"/>
                  </a:lnTo>
                  <a:lnTo>
                    <a:pt x="253" y="530"/>
                  </a:lnTo>
                  <a:lnTo>
                    <a:pt x="256" y="530"/>
                  </a:lnTo>
                  <a:lnTo>
                    <a:pt x="256" y="530"/>
                  </a:lnTo>
                  <a:lnTo>
                    <a:pt x="258" y="530"/>
                  </a:lnTo>
                  <a:lnTo>
                    <a:pt x="258" y="535"/>
                  </a:lnTo>
                  <a:lnTo>
                    <a:pt x="258" y="535"/>
                  </a:lnTo>
                  <a:lnTo>
                    <a:pt x="260" y="535"/>
                  </a:lnTo>
                  <a:lnTo>
                    <a:pt x="260" y="535"/>
                  </a:lnTo>
                  <a:lnTo>
                    <a:pt x="260" y="533"/>
                  </a:lnTo>
                  <a:lnTo>
                    <a:pt x="263" y="533"/>
                  </a:lnTo>
                  <a:lnTo>
                    <a:pt x="263" y="530"/>
                  </a:lnTo>
                  <a:lnTo>
                    <a:pt x="265" y="530"/>
                  </a:lnTo>
                  <a:lnTo>
                    <a:pt x="265" y="530"/>
                  </a:lnTo>
                  <a:lnTo>
                    <a:pt x="267" y="528"/>
                  </a:lnTo>
                  <a:lnTo>
                    <a:pt x="270" y="525"/>
                  </a:lnTo>
                  <a:lnTo>
                    <a:pt x="272" y="523"/>
                  </a:lnTo>
                  <a:lnTo>
                    <a:pt x="275" y="525"/>
                  </a:lnTo>
                  <a:lnTo>
                    <a:pt x="277" y="523"/>
                  </a:lnTo>
                  <a:lnTo>
                    <a:pt x="279" y="523"/>
                  </a:lnTo>
                  <a:lnTo>
                    <a:pt x="279" y="523"/>
                  </a:lnTo>
                  <a:lnTo>
                    <a:pt x="279" y="521"/>
                  </a:lnTo>
                  <a:lnTo>
                    <a:pt x="279" y="518"/>
                  </a:lnTo>
                  <a:lnTo>
                    <a:pt x="277" y="518"/>
                  </a:lnTo>
                  <a:lnTo>
                    <a:pt x="277" y="516"/>
                  </a:lnTo>
                  <a:lnTo>
                    <a:pt x="275" y="516"/>
                  </a:lnTo>
                  <a:lnTo>
                    <a:pt x="275" y="514"/>
                  </a:lnTo>
                  <a:lnTo>
                    <a:pt x="272" y="511"/>
                  </a:lnTo>
                  <a:lnTo>
                    <a:pt x="270" y="511"/>
                  </a:lnTo>
                  <a:lnTo>
                    <a:pt x="270" y="514"/>
                  </a:lnTo>
                  <a:lnTo>
                    <a:pt x="267" y="514"/>
                  </a:lnTo>
                  <a:lnTo>
                    <a:pt x="267" y="516"/>
                  </a:lnTo>
                  <a:lnTo>
                    <a:pt x="265" y="514"/>
                  </a:lnTo>
                  <a:lnTo>
                    <a:pt x="267" y="511"/>
                  </a:lnTo>
                  <a:lnTo>
                    <a:pt x="267" y="511"/>
                  </a:lnTo>
                  <a:lnTo>
                    <a:pt x="267" y="511"/>
                  </a:lnTo>
                  <a:lnTo>
                    <a:pt x="267" y="509"/>
                  </a:lnTo>
                  <a:lnTo>
                    <a:pt x="270" y="507"/>
                  </a:lnTo>
                  <a:lnTo>
                    <a:pt x="270" y="507"/>
                  </a:lnTo>
                  <a:lnTo>
                    <a:pt x="270" y="504"/>
                  </a:lnTo>
                  <a:lnTo>
                    <a:pt x="267" y="504"/>
                  </a:lnTo>
                  <a:lnTo>
                    <a:pt x="265" y="504"/>
                  </a:lnTo>
                  <a:lnTo>
                    <a:pt x="263" y="507"/>
                  </a:lnTo>
                  <a:lnTo>
                    <a:pt x="251" y="507"/>
                  </a:lnTo>
                  <a:lnTo>
                    <a:pt x="249" y="507"/>
                  </a:lnTo>
                  <a:lnTo>
                    <a:pt x="237" y="497"/>
                  </a:lnTo>
                  <a:lnTo>
                    <a:pt x="237" y="497"/>
                  </a:lnTo>
                  <a:lnTo>
                    <a:pt x="241" y="495"/>
                  </a:lnTo>
                  <a:lnTo>
                    <a:pt x="251" y="499"/>
                  </a:lnTo>
                  <a:lnTo>
                    <a:pt x="249" y="497"/>
                  </a:lnTo>
                  <a:lnTo>
                    <a:pt x="246" y="495"/>
                  </a:lnTo>
                  <a:lnTo>
                    <a:pt x="244" y="495"/>
                  </a:lnTo>
                  <a:lnTo>
                    <a:pt x="241" y="495"/>
                  </a:lnTo>
                  <a:lnTo>
                    <a:pt x="246" y="495"/>
                  </a:lnTo>
                  <a:lnTo>
                    <a:pt x="253" y="495"/>
                  </a:lnTo>
                  <a:lnTo>
                    <a:pt x="263" y="499"/>
                  </a:lnTo>
                  <a:lnTo>
                    <a:pt x="267" y="499"/>
                  </a:lnTo>
                  <a:lnTo>
                    <a:pt x="265" y="499"/>
                  </a:lnTo>
                  <a:lnTo>
                    <a:pt x="265" y="497"/>
                  </a:lnTo>
                  <a:lnTo>
                    <a:pt x="263" y="497"/>
                  </a:lnTo>
                  <a:lnTo>
                    <a:pt x="265" y="495"/>
                  </a:lnTo>
                  <a:lnTo>
                    <a:pt x="265" y="495"/>
                  </a:lnTo>
                  <a:lnTo>
                    <a:pt x="265" y="495"/>
                  </a:lnTo>
                  <a:lnTo>
                    <a:pt x="267" y="495"/>
                  </a:lnTo>
                  <a:lnTo>
                    <a:pt x="267" y="495"/>
                  </a:lnTo>
                  <a:lnTo>
                    <a:pt x="270" y="492"/>
                  </a:lnTo>
                  <a:lnTo>
                    <a:pt x="270" y="490"/>
                  </a:lnTo>
                  <a:lnTo>
                    <a:pt x="270" y="490"/>
                  </a:lnTo>
                  <a:lnTo>
                    <a:pt x="267" y="488"/>
                  </a:lnTo>
                  <a:lnTo>
                    <a:pt x="260" y="488"/>
                  </a:lnTo>
                  <a:lnTo>
                    <a:pt x="260" y="485"/>
                  </a:lnTo>
                  <a:lnTo>
                    <a:pt x="263" y="483"/>
                  </a:lnTo>
                  <a:lnTo>
                    <a:pt x="265" y="483"/>
                  </a:lnTo>
                  <a:lnTo>
                    <a:pt x="265" y="485"/>
                  </a:lnTo>
                  <a:lnTo>
                    <a:pt x="267" y="485"/>
                  </a:lnTo>
                  <a:lnTo>
                    <a:pt x="267" y="485"/>
                  </a:lnTo>
                  <a:lnTo>
                    <a:pt x="270" y="483"/>
                  </a:lnTo>
                  <a:lnTo>
                    <a:pt x="267" y="481"/>
                  </a:lnTo>
                  <a:lnTo>
                    <a:pt x="270" y="478"/>
                  </a:lnTo>
                  <a:lnTo>
                    <a:pt x="275" y="481"/>
                  </a:lnTo>
                  <a:lnTo>
                    <a:pt x="277" y="483"/>
                  </a:lnTo>
                  <a:lnTo>
                    <a:pt x="277" y="483"/>
                  </a:lnTo>
                  <a:lnTo>
                    <a:pt x="277" y="481"/>
                  </a:lnTo>
                  <a:lnTo>
                    <a:pt x="279" y="478"/>
                  </a:lnTo>
                  <a:lnTo>
                    <a:pt x="279" y="478"/>
                  </a:lnTo>
                  <a:lnTo>
                    <a:pt x="282" y="476"/>
                  </a:lnTo>
                  <a:lnTo>
                    <a:pt x="282" y="473"/>
                  </a:lnTo>
                  <a:lnTo>
                    <a:pt x="282" y="473"/>
                  </a:lnTo>
                  <a:lnTo>
                    <a:pt x="282" y="473"/>
                  </a:lnTo>
                  <a:lnTo>
                    <a:pt x="284" y="473"/>
                  </a:lnTo>
                  <a:lnTo>
                    <a:pt x="284" y="469"/>
                  </a:lnTo>
                  <a:lnTo>
                    <a:pt x="286" y="471"/>
                  </a:lnTo>
                  <a:lnTo>
                    <a:pt x="286" y="473"/>
                  </a:lnTo>
                  <a:lnTo>
                    <a:pt x="286" y="476"/>
                  </a:lnTo>
                  <a:lnTo>
                    <a:pt x="286" y="478"/>
                  </a:lnTo>
                  <a:lnTo>
                    <a:pt x="286" y="478"/>
                  </a:lnTo>
                  <a:lnTo>
                    <a:pt x="289" y="478"/>
                  </a:lnTo>
                  <a:lnTo>
                    <a:pt x="291" y="478"/>
                  </a:lnTo>
                  <a:lnTo>
                    <a:pt x="291" y="481"/>
                  </a:lnTo>
                  <a:lnTo>
                    <a:pt x="289" y="481"/>
                  </a:lnTo>
                  <a:lnTo>
                    <a:pt x="289" y="481"/>
                  </a:lnTo>
                  <a:lnTo>
                    <a:pt x="286" y="481"/>
                  </a:lnTo>
                  <a:lnTo>
                    <a:pt x="286" y="483"/>
                  </a:lnTo>
                  <a:lnTo>
                    <a:pt x="289" y="485"/>
                  </a:lnTo>
                  <a:lnTo>
                    <a:pt x="291" y="488"/>
                  </a:lnTo>
                  <a:lnTo>
                    <a:pt x="293" y="488"/>
                  </a:lnTo>
                  <a:lnTo>
                    <a:pt x="296" y="483"/>
                  </a:lnTo>
                  <a:lnTo>
                    <a:pt x="296" y="485"/>
                  </a:lnTo>
                  <a:lnTo>
                    <a:pt x="298" y="483"/>
                  </a:lnTo>
                  <a:lnTo>
                    <a:pt x="298" y="483"/>
                  </a:lnTo>
                  <a:lnTo>
                    <a:pt x="298" y="481"/>
                  </a:lnTo>
                  <a:lnTo>
                    <a:pt x="303" y="483"/>
                  </a:lnTo>
                  <a:lnTo>
                    <a:pt x="303" y="483"/>
                  </a:lnTo>
                  <a:lnTo>
                    <a:pt x="303" y="483"/>
                  </a:lnTo>
                  <a:lnTo>
                    <a:pt x="308" y="483"/>
                  </a:lnTo>
                  <a:lnTo>
                    <a:pt x="310" y="483"/>
                  </a:lnTo>
                  <a:lnTo>
                    <a:pt x="315" y="481"/>
                  </a:lnTo>
                  <a:lnTo>
                    <a:pt x="317" y="478"/>
                  </a:lnTo>
                  <a:lnTo>
                    <a:pt x="315" y="471"/>
                  </a:lnTo>
                  <a:lnTo>
                    <a:pt x="315" y="471"/>
                  </a:lnTo>
                  <a:lnTo>
                    <a:pt x="317" y="469"/>
                  </a:lnTo>
                  <a:lnTo>
                    <a:pt x="317" y="469"/>
                  </a:lnTo>
                  <a:lnTo>
                    <a:pt x="317" y="469"/>
                  </a:lnTo>
                  <a:lnTo>
                    <a:pt x="317" y="473"/>
                  </a:lnTo>
                  <a:lnTo>
                    <a:pt x="317" y="476"/>
                  </a:lnTo>
                  <a:lnTo>
                    <a:pt x="317" y="478"/>
                  </a:lnTo>
                  <a:lnTo>
                    <a:pt x="319" y="478"/>
                  </a:lnTo>
                  <a:lnTo>
                    <a:pt x="322" y="481"/>
                  </a:lnTo>
                  <a:lnTo>
                    <a:pt x="324" y="481"/>
                  </a:lnTo>
                  <a:lnTo>
                    <a:pt x="327" y="481"/>
                  </a:lnTo>
                  <a:lnTo>
                    <a:pt x="334" y="485"/>
                  </a:lnTo>
                  <a:lnTo>
                    <a:pt x="336" y="488"/>
                  </a:lnTo>
                  <a:lnTo>
                    <a:pt x="334" y="488"/>
                  </a:lnTo>
                  <a:lnTo>
                    <a:pt x="331" y="488"/>
                  </a:lnTo>
                  <a:lnTo>
                    <a:pt x="331" y="488"/>
                  </a:lnTo>
                  <a:lnTo>
                    <a:pt x="331" y="490"/>
                  </a:lnTo>
                  <a:lnTo>
                    <a:pt x="331" y="490"/>
                  </a:lnTo>
                  <a:lnTo>
                    <a:pt x="331" y="492"/>
                  </a:lnTo>
                  <a:lnTo>
                    <a:pt x="334" y="492"/>
                  </a:lnTo>
                  <a:lnTo>
                    <a:pt x="334" y="492"/>
                  </a:lnTo>
                  <a:lnTo>
                    <a:pt x="334" y="492"/>
                  </a:lnTo>
                  <a:lnTo>
                    <a:pt x="336" y="490"/>
                  </a:lnTo>
                  <a:lnTo>
                    <a:pt x="341" y="488"/>
                  </a:lnTo>
                  <a:lnTo>
                    <a:pt x="343" y="485"/>
                  </a:lnTo>
                  <a:lnTo>
                    <a:pt x="345" y="483"/>
                  </a:lnTo>
                  <a:lnTo>
                    <a:pt x="345" y="481"/>
                  </a:lnTo>
                  <a:lnTo>
                    <a:pt x="345" y="481"/>
                  </a:lnTo>
                  <a:lnTo>
                    <a:pt x="343" y="481"/>
                  </a:lnTo>
                  <a:lnTo>
                    <a:pt x="343" y="478"/>
                  </a:lnTo>
                  <a:lnTo>
                    <a:pt x="343" y="476"/>
                  </a:lnTo>
                  <a:lnTo>
                    <a:pt x="343" y="473"/>
                  </a:lnTo>
                  <a:lnTo>
                    <a:pt x="343" y="471"/>
                  </a:lnTo>
                  <a:lnTo>
                    <a:pt x="345" y="469"/>
                  </a:lnTo>
                  <a:lnTo>
                    <a:pt x="345" y="471"/>
                  </a:lnTo>
                  <a:lnTo>
                    <a:pt x="348" y="473"/>
                  </a:lnTo>
                  <a:lnTo>
                    <a:pt x="348" y="473"/>
                  </a:lnTo>
                  <a:lnTo>
                    <a:pt x="350" y="471"/>
                  </a:lnTo>
                  <a:lnTo>
                    <a:pt x="353" y="469"/>
                  </a:lnTo>
                  <a:lnTo>
                    <a:pt x="355" y="466"/>
                  </a:lnTo>
                  <a:lnTo>
                    <a:pt x="357" y="466"/>
                  </a:lnTo>
                  <a:lnTo>
                    <a:pt x="357" y="466"/>
                  </a:lnTo>
                  <a:lnTo>
                    <a:pt x="360" y="462"/>
                  </a:lnTo>
                  <a:lnTo>
                    <a:pt x="357" y="462"/>
                  </a:lnTo>
                  <a:lnTo>
                    <a:pt x="357" y="459"/>
                  </a:lnTo>
                  <a:lnTo>
                    <a:pt x="355" y="459"/>
                  </a:lnTo>
                  <a:lnTo>
                    <a:pt x="355" y="459"/>
                  </a:lnTo>
                  <a:lnTo>
                    <a:pt x="353" y="459"/>
                  </a:lnTo>
                  <a:lnTo>
                    <a:pt x="353" y="459"/>
                  </a:lnTo>
                  <a:lnTo>
                    <a:pt x="353" y="457"/>
                  </a:lnTo>
                  <a:lnTo>
                    <a:pt x="353" y="457"/>
                  </a:lnTo>
                  <a:lnTo>
                    <a:pt x="353" y="455"/>
                  </a:lnTo>
                  <a:lnTo>
                    <a:pt x="350" y="455"/>
                  </a:lnTo>
                  <a:lnTo>
                    <a:pt x="350" y="457"/>
                  </a:lnTo>
                  <a:lnTo>
                    <a:pt x="350" y="457"/>
                  </a:lnTo>
                  <a:lnTo>
                    <a:pt x="348" y="459"/>
                  </a:lnTo>
                  <a:lnTo>
                    <a:pt x="345" y="459"/>
                  </a:lnTo>
                  <a:lnTo>
                    <a:pt x="345" y="459"/>
                  </a:lnTo>
                  <a:lnTo>
                    <a:pt x="343" y="459"/>
                  </a:lnTo>
                  <a:lnTo>
                    <a:pt x="343" y="459"/>
                  </a:lnTo>
                  <a:lnTo>
                    <a:pt x="343" y="459"/>
                  </a:lnTo>
                  <a:lnTo>
                    <a:pt x="343" y="459"/>
                  </a:lnTo>
                  <a:lnTo>
                    <a:pt x="341" y="455"/>
                  </a:lnTo>
                  <a:lnTo>
                    <a:pt x="341" y="455"/>
                  </a:lnTo>
                  <a:lnTo>
                    <a:pt x="341" y="452"/>
                  </a:lnTo>
                  <a:lnTo>
                    <a:pt x="341" y="450"/>
                  </a:lnTo>
                  <a:lnTo>
                    <a:pt x="341" y="450"/>
                  </a:lnTo>
                  <a:lnTo>
                    <a:pt x="336" y="445"/>
                  </a:lnTo>
                  <a:lnTo>
                    <a:pt x="338" y="447"/>
                  </a:lnTo>
                  <a:lnTo>
                    <a:pt x="341" y="447"/>
                  </a:lnTo>
                  <a:lnTo>
                    <a:pt x="345" y="447"/>
                  </a:lnTo>
                  <a:lnTo>
                    <a:pt x="348" y="447"/>
                  </a:lnTo>
                  <a:lnTo>
                    <a:pt x="348" y="445"/>
                  </a:lnTo>
                  <a:lnTo>
                    <a:pt x="345" y="443"/>
                  </a:lnTo>
                  <a:lnTo>
                    <a:pt x="345" y="443"/>
                  </a:lnTo>
                  <a:lnTo>
                    <a:pt x="343" y="440"/>
                  </a:lnTo>
                  <a:lnTo>
                    <a:pt x="343" y="440"/>
                  </a:lnTo>
                  <a:lnTo>
                    <a:pt x="345" y="438"/>
                  </a:lnTo>
                  <a:lnTo>
                    <a:pt x="348" y="436"/>
                  </a:lnTo>
                  <a:lnTo>
                    <a:pt x="348" y="438"/>
                  </a:lnTo>
                  <a:lnTo>
                    <a:pt x="348" y="440"/>
                  </a:lnTo>
                  <a:lnTo>
                    <a:pt x="350" y="440"/>
                  </a:lnTo>
                  <a:lnTo>
                    <a:pt x="348" y="440"/>
                  </a:lnTo>
                  <a:lnTo>
                    <a:pt x="348" y="443"/>
                  </a:lnTo>
                  <a:lnTo>
                    <a:pt x="350" y="445"/>
                  </a:lnTo>
                  <a:lnTo>
                    <a:pt x="350" y="443"/>
                  </a:lnTo>
                  <a:lnTo>
                    <a:pt x="350" y="443"/>
                  </a:lnTo>
                  <a:lnTo>
                    <a:pt x="350" y="438"/>
                  </a:lnTo>
                  <a:lnTo>
                    <a:pt x="353" y="440"/>
                  </a:lnTo>
                  <a:lnTo>
                    <a:pt x="353" y="440"/>
                  </a:lnTo>
                  <a:lnTo>
                    <a:pt x="355" y="443"/>
                  </a:lnTo>
                  <a:lnTo>
                    <a:pt x="355" y="445"/>
                  </a:lnTo>
                  <a:lnTo>
                    <a:pt x="355" y="445"/>
                  </a:lnTo>
                  <a:lnTo>
                    <a:pt x="353" y="447"/>
                  </a:lnTo>
                  <a:lnTo>
                    <a:pt x="350" y="447"/>
                  </a:lnTo>
                  <a:lnTo>
                    <a:pt x="350" y="447"/>
                  </a:lnTo>
                  <a:lnTo>
                    <a:pt x="350" y="450"/>
                  </a:lnTo>
                  <a:lnTo>
                    <a:pt x="353" y="450"/>
                  </a:lnTo>
                  <a:lnTo>
                    <a:pt x="353" y="450"/>
                  </a:lnTo>
                  <a:lnTo>
                    <a:pt x="355" y="450"/>
                  </a:lnTo>
                  <a:lnTo>
                    <a:pt x="357" y="450"/>
                  </a:lnTo>
                  <a:lnTo>
                    <a:pt x="360" y="447"/>
                  </a:lnTo>
                  <a:lnTo>
                    <a:pt x="360" y="445"/>
                  </a:lnTo>
                  <a:lnTo>
                    <a:pt x="362" y="445"/>
                  </a:lnTo>
                  <a:lnTo>
                    <a:pt x="364" y="445"/>
                  </a:lnTo>
                  <a:lnTo>
                    <a:pt x="364" y="445"/>
                  </a:lnTo>
                  <a:lnTo>
                    <a:pt x="367" y="447"/>
                  </a:lnTo>
                  <a:lnTo>
                    <a:pt x="367" y="445"/>
                  </a:lnTo>
                  <a:lnTo>
                    <a:pt x="372" y="445"/>
                  </a:lnTo>
                  <a:lnTo>
                    <a:pt x="374" y="445"/>
                  </a:lnTo>
                  <a:lnTo>
                    <a:pt x="376" y="447"/>
                  </a:lnTo>
                  <a:lnTo>
                    <a:pt x="379" y="447"/>
                  </a:lnTo>
                  <a:lnTo>
                    <a:pt x="381" y="447"/>
                  </a:lnTo>
                  <a:lnTo>
                    <a:pt x="386" y="447"/>
                  </a:lnTo>
                  <a:lnTo>
                    <a:pt x="386" y="445"/>
                  </a:lnTo>
                  <a:lnTo>
                    <a:pt x="386" y="445"/>
                  </a:lnTo>
                  <a:lnTo>
                    <a:pt x="386" y="445"/>
                  </a:lnTo>
                  <a:lnTo>
                    <a:pt x="383" y="445"/>
                  </a:lnTo>
                  <a:lnTo>
                    <a:pt x="383" y="445"/>
                  </a:lnTo>
                  <a:lnTo>
                    <a:pt x="386" y="445"/>
                  </a:lnTo>
                  <a:lnTo>
                    <a:pt x="386" y="445"/>
                  </a:lnTo>
                  <a:lnTo>
                    <a:pt x="383" y="445"/>
                  </a:lnTo>
                  <a:lnTo>
                    <a:pt x="379" y="445"/>
                  </a:lnTo>
                  <a:lnTo>
                    <a:pt x="376" y="443"/>
                  </a:lnTo>
                  <a:lnTo>
                    <a:pt x="376" y="438"/>
                  </a:lnTo>
                  <a:lnTo>
                    <a:pt x="376" y="438"/>
                  </a:lnTo>
                  <a:lnTo>
                    <a:pt x="381" y="436"/>
                  </a:lnTo>
                  <a:lnTo>
                    <a:pt x="383" y="438"/>
                  </a:lnTo>
                  <a:lnTo>
                    <a:pt x="383" y="438"/>
                  </a:lnTo>
                  <a:lnTo>
                    <a:pt x="386" y="440"/>
                  </a:lnTo>
                  <a:lnTo>
                    <a:pt x="388" y="440"/>
                  </a:lnTo>
                  <a:lnTo>
                    <a:pt x="388" y="438"/>
                  </a:lnTo>
                  <a:lnTo>
                    <a:pt x="390" y="436"/>
                  </a:lnTo>
                  <a:lnTo>
                    <a:pt x="390" y="436"/>
                  </a:lnTo>
                  <a:lnTo>
                    <a:pt x="388" y="438"/>
                  </a:lnTo>
                  <a:lnTo>
                    <a:pt x="386" y="433"/>
                  </a:lnTo>
                  <a:lnTo>
                    <a:pt x="386" y="431"/>
                  </a:lnTo>
                  <a:lnTo>
                    <a:pt x="386" y="431"/>
                  </a:lnTo>
                  <a:lnTo>
                    <a:pt x="388" y="431"/>
                  </a:lnTo>
                  <a:lnTo>
                    <a:pt x="388" y="429"/>
                  </a:lnTo>
                  <a:lnTo>
                    <a:pt x="388" y="426"/>
                  </a:lnTo>
                  <a:lnTo>
                    <a:pt x="388" y="424"/>
                  </a:lnTo>
                  <a:lnTo>
                    <a:pt x="388" y="424"/>
                  </a:lnTo>
                  <a:lnTo>
                    <a:pt x="386" y="426"/>
                  </a:lnTo>
                  <a:lnTo>
                    <a:pt x="386" y="429"/>
                  </a:lnTo>
                  <a:lnTo>
                    <a:pt x="383" y="431"/>
                  </a:lnTo>
                  <a:lnTo>
                    <a:pt x="383" y="431"/>
                  </a:lnTo>
                  <a:lnTo>
                    <a:pt x="381" y="431"/>
                  </a:lnTo>
                  <a:lnTo>
                    <a:pt x="379" y="429"/>
                  </a:lnTo>
                  <a:lnTo>
                    <a:pt x="381" y="429"/>
                  </a:lnTo>
                  <a:lnTo>
                    <a:pt x="376" y="426"/>
                  </a:lnTo>
                  <a:lnTo>
                    <a:pt x="374" y="426"/>
                  </a:lnTo>
                  <a:lnTo>
                    <a:pt x="372" y="424"/>
                  </a:lnTo>
                  <a:lnTo>
                    <a:pt x="369" y="421"/>
                  </a:lnTo>
                  <a:lnTo>
                    <a:pt x="369" y="419"/>
                  </a:lnTo>
                  <a:lnTo>
                    <a:pt x="372" y="419"/>
                  </a:lnTo>
                  <a:lnTo>
                    <a:pt x="372" y="417"/>
                  </a:lnTo>
                  <a:lnTo>
                    <a:pt x="374" y="417"/>
                  </a:lnTo>
                  <a:lnTo>
                    <a:pt x="376" y="419"/>
                  </a:lnTo>
                  <a:lnTo>
                    <a:pt x="379" y="419"/>
                  </a:lnTo>
                  <a:lnTo>
                    <a:pt x="381" y="417"/>
                  </a:lnTo>
                  <a:lnTo>
                    <a:pt x="381" y="417"/>
                  </a:lnTo>
                  <a:lnTo>
                    <a:pt x="381" y="417"/>
                  </a:lnTo>
                  <a:lnTo>
                    <a:pt x="381" y="417"/>
                  </a:lnTo>
                  <a:lnTo>
                    <a:pt x="381" y="414"/>
                  </a:lnTo>
                  <a:lnTo>
                    <a:pt x="383" y="412"/>
                  </a:lnTo>
                  <a:lnTo>
                    <a:pt x="386" y="410"/>
                  </a:lnTo>
                  <a:lnTo>
                    <a:pt x="386" y="407"/>
                  </a:lnTo>
                  <a:lnTo>
                    <a:pt x="383" y="407"/>
                  </a:lnTo>
                  <a:lnTo>
                    <a:pt x="381" y="405"/>
                  </a:lnTo>
                  <a:lnTo>
                    <a:pt x="381" y="407"/>
                  </a:lnTo>
                  <a:lnTo>
                    <a:pt x="379" y="407"/>
                  </a:lnTo>
                  <a:lnTo>
                    <a:pt x="379" y="407"/>
                  </a:lnTo>
                  <a:lnTo>
                    <a:pt x="376" y="405"/>
                  </a:lnTo>
                  <a:lnTo>
                    <a:pt x="379" y="405"/>
                  </a:lnTo>
                  <a:lnTo>
                    <a:pt x="376" y="402"/>
                  </a:lnTo>
                  <a:lnTo>
                    <a:pt x="374" y="402"/>
                  </a:lnTo>
                  <a:lnTo>
                    <a:pt x="372" y="402"/>
                  </a:lnTo>
                  <a:lnTo>
                    <a:pt x="374" y="400"/>
                  </a:lnTo>
                  <a:lnTo>
                    <a:pt x="376" y="398"/>
                  </a:lnTo>
                  <a:lnTo>
                    <a:pt x="376" y="398"/>
                  </a:lnTo>
                  <a:lnTo>
                    <a:pt x="379" y="398"/>
                  </a:lnTo>
                  <a:lnTo>
                    <a:pt x="386" y="395"/>
                  </a:lnTo>
                  <a:lnTo>
                    <a:pt x="395" y="395"/>
                  </a:lnTo>
                  <a:lnTo>
                    <a:pt x="393" y="398"/>
                  </a:lnTo>
                  <a:lnTo>
                    <a:pt x="388" y="398"/>
                  </a:lnTo>
                  <a:lnTo>
                    <a:pt x="386" y="400"/>
                  </a:lnTo>
                  <a:lnTo>
                    <a:pt x="383" y="402"/>
                  </a:lnTo>
                  <a:lnTo>
                    <a:pt x="386" y="402"/>
                  </a:lnTo>
                  <a:lnTo>
                    <a:pt x="393" y="402"/>
                  </a:lnTo>
                  <a:lnTo>
                    <a:pt x="395" y="402"/>
                  </a:lnTo>
                  <a:lnTo>
                    <a:pt x="398" y="402"/>
                  </a:lnTo>
                  <a:lnTo>
                    <a:pt x="398" y="405"/>
                  </a:lnTo>
                  <a:lnTo>
                    <a:pt x="395" y="407"/>
                  </a:lnTo>
                  <a:lnTo>
                    <a:pt x="393" y="412"/>
                  </a:lnTo>
                  <a:lnTo>
                    <a:pt x="393" y="414"/>
                  </a:lnTo>
                  <a:lnTo>
                    <a:pt x="393" y="414"/>
                  </a:lnTo>
                  <a:lnTo>
                    <a:pt x="393" y="412"/>
                  </a:lnTo>
                  <a:lnTo>
                    <a:pt x="395" y="412"/>
                  </a:lnTo>
                  <a:lnTo>
                    <a:pt x="395" y="410"/>
                  </a:lnTo>
                  <a:lnTo>
                    <a:pt x="398" y="412"/>
                  </a:lnTo>
                  <a:lnTo>
                    <a:pt x="398" y="412"/>
                  </a:lnTo>
                  <a:lnTo>
                    <a:pt x="395" y="414"/>
                  </a:lnTo>
                  <a:lnTo>
                    <a:pt x="400" y="417"/>
                  </a:lnTo>
                  <a:lnTo>
                    <a:pt x="400" y="417"/>
                  </a:lnTo>
                  <a:lnTo>
                    <a:pt x="400" y="417"/>
                  </a:lnTo>
                  <a:lnTo>
                    <a:pt x="400" y="417"/>
                  </a:lnTo>
                  <a:lnTo>
                    <a:pt x="400" y="417"/>
                  </a:lnTo>
                  <a:lnTo>
                    <a:pt x="398" y="414"/>
                  </a:lnTo>
                  <a:lnTo>
                    <a:pt x="400" y="414"/>
                  </a:lnTo>
                  <a:lnTo>
                    <a:pt x="400" y="414"/>
                  </a:lnTo>
                  <a:lnTo>
                    <a:pt x="402" y="414"/>
                  </a:lnTo>
                  <a:lnTo>
                    <a:pt x="405" y="414"/>
                  </a:lnTo>
                  <a:lnTo>
                    <a:pt x="407" y="414"/>
                  </a:lnTo>
                  <a:lnTo>
                    <a:pt x="407" y="414"/>
                  </a:lnTo>
                  <a:lnTo>
                    <a:pt x="407" y="412"/>
                  </a:lnTo>
                  <a:lnTo>
                    <a:pt x="405" y="414"/>
                  </a:lnTo>
                  <a:lnTo>
                    <a:pt x="405" y="412"/>
                  </a:lnTo>
                  <a:lnTo>
                    <a:pt x="405" y="412"/>
                  </a:lnTo>
                  <a:lnTo>
                    <a:pt x="402" y="410"/>
                  </a:lnTo>
                  <a:lnTo>
                    <a:pt x="402" y="410"/>
                  </a:lnTo>
                  <a:lnTo>
                    <a:pt x="400" y="410"/>
                  </a:lnTo>
                  <a:lnTo>
                    <a:pt x="398" y="410"/>
                  </a:lnTo>
                  <a:lnTo>
                    <a:pt x="398" y="407"/>
                  </a:lnTo>
                  <a:lnTo>
                    <a:pt x="400" y="407"/>
                  </a:lnTo>
                  <a:lnTo>
                    <a:pt x="402" y="400"/>
                  </a:lnTo>
                  <a:lnTo>
                    <a:pt x="405" y="400"/>
                  </a:lnTo>
                  <a:lnTo>
                    <a:pt x="405" y="400"/>
                  </a:lnTo>
                  <a:lnTo>
                    <a:pt x="407" y="402"/>
                  </a:lnTo>
                  <a:lnTo>
                    <a:pt x="407" y="407"/>
                  </a:lnTo>
                  <a:lnTo>
                    <a:pt x="407" y="410"/>
                  </a:lnTo>
                  <a:lnTo>
                    <a:pt x="409" y="410"/>
                  </a:lnTo>
                  <a:lnTo>
                    <a:pt x="412" y="407"/>
                  </a:lnTo>
                  <a:lnTo>
                    <a:pt x="414" y="407"/>
                  </a:lnTo>
                  <a:lnTo>
                    <a:pt x="416" y="407"/>
                  </a:lnTo>
                  <a:lnTo>
                    <a:pt x="416" y="410"/>
                  </a:lnTo>
                  <a:lnTo>
                    <a:pt x="419" y="410"/>
                  </a:lnTo>
                  <a:lnTo>
                    <a:pt x="424" y="410"/>
                  </a:lnTo>
                  <a:lnTo>
                    <a:pt x="424" y="407"/>
                  </a:lnTo>
                  <a:lnTo>
                    <a:pt x="421" y="402"/>
                  </a:lnTo>
                  <a:lnTo>
                    <a:pt x="424" y="400"/>
                  </a:lnTo>
                  <a:lnTo>
                    <a:pt x="428" y="400"/>
                  </a:lnTo>
                  <a:lnTo>
                    <a:pt x="431" y="400"/>
                  </a:lnTo>
                  <a:lnTo>
                    <a:pt x="431" y="398"/>
                  </a:lnTo>
                  <a:lnTo>
                    <a:pt x="431" y="398"/>
                  </a:lnTo>
                  <a:lnTo>
                    <a:pt x="431" y="398"/>
                  </a:lnTo>
                  <a:lnTo>
                    <a:pt x="428" y="395"/>
                  </a:lnTo>
                  <a:lnTo>
                    <a:pt x="428" y="395"/>
                  </a:lnTo>
                  <a:lnTo>
                    <a:pt x="426" y="393"/>
                  </a:lnTo>
                  <a:lnTo>
                    <a:pt x="424" y="391"/>
                  </a:lnTo>
                  <a:lnTo>
                    <a:pt x="426" y="391"/>
                  </a:lnTo>
                  <a:lnTo>
                    <a:pt x="424" y="391"/>
                  </a:lnTo>
                  <a:lnTo>
                    <a:pt x="424" y="391"/>
                  </a:lnTo>
                  <a:lnTo>
                    <a:pt x="424" y="388"/>
                  </a:lnTo>
                  <a:lnTo>
                    <a:pt x="421" y="391"/>
                  </a:lnTo>
                  <a:lnTo>
                    <a:pt x="421" y="391"/>
                  </a:lnTo>
                  <a:lnTo>
                    <a:pt x="419" y="391"/>
                  </a:lnTo>
                  <a:lnTo>
                    <a:pt x="419" y="388"/>
                  </a:lnTo>
                  <a:lnTo>
                    <a:pt x="419" y="391"/>
                  </a:lnTo>
                  <a:lnTo>
                    <a:pt x="416" y="393"/>
                  </a:lnTo>
                  <a:lnTo>
                    <a:pt x="416" y="395"/>
                  </a:lnTo>
                  <a:lnTo>
                    <a:pt x="414" y="398"/>
                  </a:lnTo>
                  <a:lnTo>
                    <a:pt x="414" y="398"/>
                  </a:lnTo>
                  <a:lnTo>
                    <a:pt x="412" y="398"/>
                  </a:lnTo>
                  <a:lnTo>
                    <a:pt x="412" y="395"/>
                  </a:lnTo>
                  <a:lnTo>
                    <a:pt x="412" y="395"/>
                  </a:lnTo>
                  <a:lnTo>
                    <a:pt x="412" y="393"/>
                  </a:lnTo>
                  <a:lnTo>
                    <a:pt x="414" y="393"/>
                  </a:lnTo>
                  <a:lnTo>
                    <a:pt x="416" y="391"/>
                  </a:lnTo>
                  <a:lnTo>
                    <a:pt x="414" y="386"/>
                  </a:lnTo>
                  <a:lnTo>
                    <a:pt x="412" y="386"/>
                  </a:lnTo>
                  <a:lnTo>
                    <a:pt x="412" y="388"/>
                  </a:lnTo>
                  <a:lnTo>
                    <a:pt x="412" y="388"/>
                  </a:lnTo>
                  <a:lnTo>
                    <a:pt x="409" y="391"/>
                  </a:lnTo>
                  <a:lnTo>
                    <a:pt x="409" y="388"/>
                  </a:lnTo>
                  <a:lnTo>
                    <a:pt x="409" y="386"/>
                  </a:lnTo>
                  <a:lnTo>
                    <a:pt x="407" y="386"/>
                  </a:lnTo>
                  <a:lnTo>
                    <a:pt x="402" y="379"/>
                  </a:lnTo>
                  <a:lnTo>
                    <a:pt x="400" y="376"/>
                  </a:lnTo>
                  <a:lnTo>
                    <a:pt x="402" y="376"/>
                  </a:lnTo>
                  <a:lnTo>
                    <a:pt x="405" y="376"/>
                  </a:lnTo>
                  <a:lnTo>
                    <a:pt x="409" y="374"/>
                  </a:lnTo>
                  <a:lnTo>
                    <a:pt x="409" y="372"/>
                  </a:lnTo>
                  <a:lnTo>
                    <a:pt x="412" y="372"/>
                  </a:lnTo>
                  <a:lnTo>
                    <a:pt x="414" y="372"/>
                  </a:lnTo>
                  <a:lnTo>
                    <a:pt x="416" y="372"/>
                  </a:lnTo>
                  <a:lnTo>
                    <a:pt x="419" y="369"/>
                  </a:lnTo>
                  <a:lnTo>
                    <a:pt x="421" y="367"/>
                  </a:lnTo>
                  <a:lnTo>
                    <a:pt x="421" y="365"/>
                  </a:lnTo>
                  <a:lnTo>
                    <a:pt x="421" y="360"/>
                  </a:lnTo>
                  <a:lnTo>
                    <a:pt x="424" y="358"/>
                  </a:lnTo>
                  <a:lnTo>
                    <a:pt x="426" y="358"/>
                  </a:lnTo>
                  <a:lnTo>
                    <a:pt x="428" y="355"/>
                  </a:lnTo>
                  <a:lnTo>
                    <a:pt x="426" y="355"/>
                  </a:lnTo>
                  <a:lnTo>
                    <a:pt x="428" y="353"/>
                  </a:lnTo>
                  <a:lnTo>
                    <a:pt x="431" y="353"/>
                  </a:lnTo>
                  <a:lnTo>
                    <a:pt x="433" y="355"/>
                  </a:lnTo>
                  <a:lnTo>
                    <a:pt x="433" y="358"/>
                  </a:lnTo>
                  <a:lnTo>
                    <a:pt x="433" y="358"/>
                  </a:lnTo>
                  <a:lnTo>
                    <a:pt x="433" y="358"/>
                  </a:lnTo>
                  <a:lnTo>
                    <a:pt x="433" y="358"/>
                  </a:lnTo>
                  <a:lnTo>
                    <a:pt x="435" y="355"/>
                  </a:lnTo>
                  <a:lnTo>
                    <a:pt x="433" y="360"/>
                  </a:lnTo>
                  <a:lnTo>
                    <a:pt x="433" y="362"/>
                  </a:lnTo>
                  <a:lnTo>
                    <a:pt x="433" y="365"/>
                  </a:lnTo>
                  <a:lnTo>
                    <a:pt x="433" y="365"/>
                  </a:lnTo>
                  <a:lnTo>
                    <a:pt x="442" y="367"/>
                  </a:lnTo>
                  <a:lnTo>
                    <a:pt x="442" y="367"/>
                  </a:lnTo>
                  <a:lnTo>
                    <a:pt x="442" y="369"/>
                  </a:lnTo>
                  <a:lnTo>
                    <a:pt x="442" y="372"/>
                  </a:lnTo>
                  <a:lnTo>
                    <a:pt x="442" y="374"/>
                  </a:lnTo>
                  <a:lnTo>
                    <a:pt x="442" y="376"/>
                  </a:lnTo>
                  <a:lnTo>
                    <a:pt x="445" y="374"/>
                  </a:lnTo>
                  <a:lnTo>
                    <a:pt x="445" y="372"/>
                  </a:lnTo>
                  <a:lnTo>
                    <a:pt x="445" y="372"/>
                  </a:lnTo>
                  <a:lnTo>
                    <a:pt x="450" y="372"/>
                  </a:lnTo>
                  <a:lnTo>
                    <a:pt x="452" y="372"/>
                  </a:lnTo>
                  <a:lnTo>
                    <a:pt x="450" y="372"/>
                  </a:lnTo>
                  <a:lnTo>
                    <a:pt x="450" y="372"/>
                  </a:lnTo>
                  <a:lnTo>
                    <a:pt x="450" y="374"/>
                  </a:lnTo>
                  <a:lnTo>
                    <a:pt x="450" y="374"/>
                  </a:lnTo>
                  <a:lnTo>
                    <a:pt x="450" y="376"/>
                  </a:lnTo>
                  <a:lnTo>
                    <a:pt x="450" y="376"/>
                  </a:lnTo>
                  <a:lnTo>
                    <a:pt x="450" y="376"/>
                  </a:lnTo>
                  <a:lnTo>
                    <a:pt x="450" y="376"/>
                  </a:lnTo>
                  <a:lnTo>
                    <a:pt x="450" y="379"/>
                  </a:lnTo>
                  <a:lnTo>
                    <a:pt x="450" y="381"/>
                  </a:lnTo>
                  <a:lnTo>
                    <a:pt x="450" y="384"/>
                  </a:lnTo>
                  <a:lnTo>
                    <a:pt x="447" y="384"/>
                  </a:lnTo>
                  <a:lnTo>
                    <a:pt x="450" y="384"/>
                  </a:lnTo>
                  <a:lnTo>
                    <a:pt x="452" y="384"/>
                  </a:lnTo>
                  <a:lnTo>
                    <a:pt x="454" y="384"/>
                  </a:lnTo>
                  <a:lnTo>
                    <a:pt x="457" y="381"/>
                  </a:lnTo>
                  <a:lnTo>
                    <a:pt x="457" y="379"/>
                  </a:lnTo>
                  <a:lnTo>
                    <a:pt x="457" y="379"/>
                  </a:lnTo>
                  <a:lnTo>
                    <a:pt x="454" y="379"/>
                  </a:lnTo>
                  <a:lnTo>
                    <a:pt x="454" y="379"/>
                  </a:lnTo>
                  <a:lnTo>
                    <a:pt x="454" y="376"/>
                  </a:lnTo>
                  <a:lnTo>
                    <a:pt x="454" y="374"/>
                  </a:lnTo>
                  <a:lnTo>
                    <a:pt x="454" y="372"/>
                  </a:lnTo>
                  <a:lnTo>
                    <a:pt x="454" y="374"/>
                  </a:lnTo>
                  <a:lnTo>
                    <a:pt x="457" y="374"/>
                  </a:lnTo>
                  <a:lnTo>
                    <a:pt x="457" y="374"/>
                  </a:lnTo>
                  <a:lnTo>
                    <a:pt x="457" y="374"/>
                  </a:lnTo>
                  <a:lnTo>
                    <a:pt x="457" y="372"/>
                  </a:lnTo>
                  <a:lnTo>
                    <a:pt x="459" y="372"/>
                  </a:lnTo>
                  <a:lnTo>
                    <a:pt x="459" y="372"/>
                  </a:lnTo>
                  <a:lnTo>
                    <a:pt x="459" y="372"/>
                  </a:lnTo>
                  <a:lnTo>
                    <a:pt x="461" y="374"/>
                  </a:lnTo>
                  <a:lnTo>
                    <a:pt x="461" y="376"/>
                  </a:lnTo>
                  <a:lnTo>
                    <a:pt x="461" y="376"/>
                  </a:lnTo>
                  <a:lnTo>
                    <a:pt x="459" y="376"/>
                  </a:lnTo>
                  <a:lnTo>
                    <a:pt x="459" y="379"/>
                  </a:lnTo>
                  <a:lnTo>
                    <a:pt x="461" y="381"/>
                  </a:lnTo>
                  <a:lnTo>
                    <a:pt x="461" y="384"/>
                  </a:lnTo>
                  <a:lnTo>
                    <a:pt x="461" y="386"/>
                  </a:lnTo>
                  <a:lnTo>
                    <a:pt x="461" y="386"/>
                  </a:lnTo>
                  <a:lnTo>
                    <a:pt x="459" y="386"/>
                  </a:lnTo>
                  <a:lnTo>
                    <a:pt x="459" y="388"/>
                  </a:lnTo>
                  <a:lnTo>
                    <a:pt x="461" y="388"/>
                  </a:lnTo>
                  <a:lnTo>
                    <a:pt x="468" y="386"/>
                  </a:lnTo>
                  <a:lnTo>
                    <a:pt x="468" y="386"/>
                  </a:lnTo>
                  <a:lnTo>
                    <a:pt x="466" y="386"/>
                  </a:lnTo>
                  <a:lnTo>
                    <a:pt x="464" y="386"/>
                  </a:lnTo>
                  <a:lnTo>
                    <a:pt x="466" y="384"/>
                  </a:lnTo>
                  <a:lnTo>
                    <a:pt x="468" y="381"/>
                  </a:lnTo>
                  <a:lnTo>
                    <a:pt x="468" y="379"/>
                  </a:lnTo>
                  <a:lnTo>
                    <a:pt x="466" y="376"/>
                  </a:lnTo>
                  <a:lnTo>
                    <a:pt x="466" y="376"/>
                  </a:lnTo>
                  <a:lnTo>
                    <a:pt x="464" y="376"/>
                  </a:lnTo>
                  <a:lnTo>
                    <a:pt x="464" y="376"/>
                  </a:lnTo>
                  <a:lnTo>
                    <a:pt x="466" y="374"/>
                  </a:lnTo>
                  <a:lnTo>
                    <a:pt x="466" y="372"/>
                  </a:lnTo>
                  <a:lnTo>
                    <a:pt x="464" y="372"/>
                  </a:lnTo>
                  <a:lnTo>
                    <a:pt x="464" y="372"/>
                  </a:lnTo>
                  <a:lnTo>
                    <a:pt x="461" y="372"/>
                  </a:lnTo>
                  <a:lnTo>
                    <a:pt x="461" y="369"/>
                  </a:lnTo>
                  <a:lnTo>
                    <a:pt x="464" y="369"/>
                  </a:lnTo>
                  <a:lnTo>
                    <a:pt x="461" y="369"/>
                  </a:lnTo>
                  <a:lnTo>
                    <a:pt x="459" y="369"/>
                  </a:lnTo>
                  <a:lnTo>
                    <a:pt x="459" y="369"/>
                  </a:lnTo>
                  <a:lnTo>
                    <a:pt x="459" y="369"/>
                  </a:lnTo>
                  <a:lnTo>
                    <a:pt x="461" y="367"/>
                  </a:lnTo>
                  <a:lnTo>
                    <a:pt x="461" y="367"/>
                  </a:lnTo>
                  <a:lnTo>
                    <a:pt x="461" y="367"/>
                  </a:lnTo>
                  <a:lnTo>
                    <a:pt x="459" y="367"/>
                  </a:lnTo>
                  <a:lnTo>
                    <a:pt x="459" y="365"/>
                  </a:lnTo>
                  <a:lnTo>
                    <a:pt x="459" y="365"/>
                  </a:lnTo>
                  <a:lnTo>
                    <a:pt x="459" y="365"/>
                  </a:lnTo>
                  <a:lnTo>
                    <a:pt x="461" y="365"/>
                  </a:lnTo>
                  <a:lnTo>
                    <a:pt x="461" y="365"/>
                  </a:lnTo>
                  <a:lnTo>
                    <a:pt x="459" y="362"/>
                  </a:lnTo>
                  <a:lnTo>
                    <a:pt x="459" y="362"/>
                  </a:lnTo>
                  <a:lnTo>
                    <a:pt x="459" y="358"/>
                  </a:lnTo>
                  <a:lnTo>
                    <a:pt x="459" y="358"/>
                  </a:lnTo>
                  <a:lnTo>
                    <a:pt x="459" y="360"/>
                  </a:lnTo>
                  <a:lnTo>
                    <a:pt x="457" y="360"/>
                  </a:lnTo>
                  <a:lnTo>
                    <a:pt x="457" y="360"/>
                  </a:lnTo>
                  <a:lnTo>
                    <a:pt x="454" y="358"/>
                  </a:lnTo>
                  <a:lnTo>
                    <a:pt x="454" y="358"/>
                  </a:lnTo>
                  <a:lnTo>
                    <a:pt x="452" y="360"/>
                  </a:lnTo>
                  <a:lnTo>
                    <a:pt x="452" y="360"/>
                  </a:lnTo>
                  <a:lnTo>
                    <a:pt x="450" y="360"/>
                  </a:lnTo>
                  <a:lnTo>
                    <a:pt x="447" y="358"/>
                  </a:lnTo>
                  <a:lnTo>
                    <a:pt x="447" y="355"/>
                  </a:lnTo>
                  <a:lnTo>
                    <a:pt x="447" y="350"/>
                  </a:lnTo>
                  <a:lnTo>
                    <a:pt x="445" y="353"/>
                  </a:lnTo>
                  <a:lnTo>
                    <a:pt x="445" y="350"/>
                  </a:lnTo>
                  <a:lnTo>
                    <a:pt x="445" y="346"/>
                  </a:lnTo>
                  <a:lnTo>
                    <a:pt x="445" y="343"/>
                  </a:lnTo>
                  <a:lnTo>
                    <a:pt x="445" y="343"/>
                  </a:lnTo>
                  <a:lnTo>
                    <a:pt x="447" y="343"/>
                  </a:lnTo>
                  <a:lnTo>
                    <a:pt x="447" y="346"/>
                  </a:lnTo>
                  <a:lnTo>
                    <a:pt x="450" y="343"/>
                  </a:lnTo>
                  <a:lnTo>
                    <a:pt x="450" y="343"/>
                  </a:lnTo>
                  <a:lnTo>
                    <a:pt x="452" y="343"/>
                  </a:lnTo>
                  <a:lnTo>
                    <a:pt x="452" y="341"/>
                  </a:lnTo>
                  <a:lnTo>
                    <a:pt x="454" y="341"/>
                  </a:lnTo>
                  <a:lnTo>
                    <a:pt x="459" y="343"/>
                  </a:lnTo>
                  <a:lnTo>
                    <a:pt x="459" y="343"/>
                  </a:lnTo>
                  <a:lnTo>
                    <a:pt x="459" y="346"/>
                  </a:lnTo>
                  <a:lnTo>
                    <a:pt x="459" y="346"/>
                  </a:lnTo>
                  <a:lnTo>
                    <a:pt x="461" y="343"/>
                  </a:lnTo>
                  <a:lnTo>
                    <a:pt x="461" y="343"/>
                  </a:lnTo>
                  <a:lnTo>
                    <a:pt x="461" y="343"/>
                  </a:lnTo>
                  <a:lnTo>
                    <a:pt x="461" y="343"/>
                  </a:lnTo>
                  <a:lnTo>
                    <a:pt x="461" y="339"/>
                  </a:lnTo>
                  <a:lnTo>
                    <a:pt x="461" y="339"/>
                  </a:lnTo>
                  <a:lnTo>
                    <a:pt x="464" y="336"/>
                  </a:lnTo>
                  <a:lnTo>
                    <a:pt x="464" y="334"/>
                  </a:lnTo>
                  <a:lnTo>
                    <a:pt x="464" y="334"/>
                  </a:lnTo>
                  <a:lnTo>
                    <a:pt x="464" y="334"/>
                  </a:lnTo>
                  <a:lnTo>
                    <a:pt x="464" y="334"/>
                  </a:lnTo>
                  <a:lnTo>
                    <a:pt x="464" y="329"/>
                  </a:lnTo>
                  <a:lnTo>
                    <a:pt x="464" y="329"/>
                  </a:lnTo>
                  <a:lnTo>
                    <a:pt x="464" y="327"/>
                  </a:lnTo>
                  <a:lnTo>
                    <a:pt x="461" y="327"/>
                  </a:lnTo>
                  <a:lnTo>
                    <a:pt x="459" y="324"/>
                  </a:lnTo>
                  <a:lnTo>
                    <a:pt x="459" y="322"/>
                  </a:lnTo>
                  <a:lnTo>
                    <a:pt x="459" y="320"/>
                  </a:lnTo>
                  <a:lnTo>
                    <a:pt x="459" y="317"/>
                  </a:lnTo>
                  <a:lnTo>
                    <a:pt x="461" y="320"/>
                  </a:lnTo>
                  <a:lnTo>
                    <a:pt x="461" y="324"/>
                  </a:lnTo>
                  <a:lnTo>
                    <a:pt x="464" y="317"/>
                  </a:lnTo>
                  <a:lnTo>
                    <a:pt x="466" y="317"/>
                  </a:lnTo>
                  <a:lnTo>
                    <a:pt x="466" y="317"/>
                  </a:lnTo>
                  <a:lnTo>
                    <a:pt x="468" y="315"/>
                  </a:lnTo>
                  <a:lnTo>
                    <a:pt x="471" y="315"/>
                  </a:lnTo>
                  <a:lnTo>
                    <a:pt x="471" y="313"/>
                  </a:lnTo>
                  <a:lnTo>
                    <a:pt x="476" y="308"/>
                  </a:lnTo>
                  <a:lnTo>
                    <a:pt x="476" y="305"/>
                  </a:lnTo>
                  <a:lnTo>
                    <a:pt x="476" y="303"/>
                  </a:lnTo>
                  <a:lnTo>
                    <a:pt x="473" y="303"/>
                  </a:lnTo>
                  <a:lnTo>
                    <a:pt x="471" y="301"/>
                  </a:lnTo>
                  <a:lnTo>
                    <a:pt x="468" y="301"/>
                  </a:lnTo>
                  <a:lnTo>
                    <a:pt x="464" y="301"/>
                  </a:lnTo>
                  <a:lnTo>
                    <a:pt x="459" y="296"/>
                  </a:lnTo>
                  <a:lnTo>
                    <a:pt x="457" y="298"/>
                  </a:lnTo>
                  <a:lnTo>
                    <a:pt x="452" y="298"/>
                  </a:lnTo>
                  <a:lnTo>
                    <a:pt x="450" y="298"/>
                  </a:lnTo>
                  <a:lnTo>
                    <a:pt x="450" y="301"/>
                  </a:lnTo>
                  <a:lnTo>
                    <a:pt x="450" y="303"/>
                  </a:lnTo>
                  <a:lnTo>
                    <a:pt x="450" y="303"/>
                  </a:lnTo>
                  <a:lnTo>
                    <a:pt x="450" y="303"/>
                  </a:lnTo>
                  <a:lnTo>
                    <a:pt x="442" y="308"/>
                  </a:lnTo>
                  <a:lnTo>
                    <a:pt x="440" y="310"/>
                  </a:lnTo>
                  <a:lnTo>
                    <a:pt x="435" y="310"/>
                  </a:lnTo>
                  <a:lnTo>
                    <a:pt x="431" y="310"/>
                  </a:lnTo>
                  <a:lnTo>
                    <a:pt x="428" y="310"/>
                  </a:lnTo>
                  <a:lnTo>
                    <a:pt x="426" y="308"/>
                  </a:lnTo>
                  <a:lnTo>
                    <a:pt x="421" y="308"/>
                  </a:lnTo>
                  <a:lnTo>
                    <a:pt x="419" y="308"/>
                  </a:lnTo>
                  <a:lnTo>
                    <a:pt x="419" y="303"/>
                  </a:lnTo>
                  <a:lnTo>
                    <a:pt x="419" y="303"/>
                  </a:lnTo>
                  <a:lnTo>
                    <a:pt x="416" y="298"/>
                  </a:lnTo>
                  <a:lnTo>
                    <a:pt x="414" y="298"/>
                  </a:lnTo>
                  <a:lnTo>
                    <a:pt x="414" y="294"/>
                  </a:lnTo>
                  <a:lnTo>
                    <a:pt x="414" y="291"/>
                  </a:lnTo>
                  <a:lnTo>
                    <a:pt x="412" y="291"/>
                  </a:lnTo>
                  <a:lnTo>
                    <a:pt x="409" y="291"/>
                  </a:lnTo>
                  <a:lnTo>
                    <a:pt x="405" y="289"/>
                  </a:lnTo>
                  <a:lnTo>
                    <a:pt x="402" y="287"/>
                  </a:lnTo>
                  <a:lnTo>
                    <a:pt x="400" y="284"/>
                  </a:lnTo>
                  <a:lnTo>
                    <a:pt x="400" y="284"/>
                  </a:lnTo>
                  <a:lnTo>
                    <a:pt x="402" y="284"/>
                  </a:lnTo>
                  <a:lnTo>
                    <a:pt x="405" y="287"/>
                  </a:lnTo>
                  <a:lnTo>
                    <a:pt x="407" y="289"/>
                  </a:lnTo>
                  <a:lnTo>
                    <a:pt x="409" y="289"/>
                  </a:lnTo>
                  <a:lnTo>
                    <a:pt x="414" y="289"/>
                  </a:lnTo>
                  <a:lnTo>
                    <a:pt x="416" y="291"/>
                  </a:lnTo>
                  <a:lnTo>
                    <a:pt x="416" y="291"/>
                  </a:lnTo>
                  <a:lnTo>
                    <a:pt x="421" y="296"/>
                  </a:lnTo>
                  <a:lnTo>
                    <a:pt x="424" y="296"/>
                  </a:lnTo>
                  <a:lnTo>
                    <a:pt x="428" y="296"/>
                  </a:lnTo>
                  <a:lnTo>
                    <a:pt x="431" y="298"/>
                  </a:lnTo>
                  <a:lnTo>
                    <a:pt x="435" y="301"/>
                  </a:lnTo>
                  <a:lnTo>
                    <a:pt x="435" y="301"/>
                  </a:lnTo>
                  <a:lnTo>
                    <a:pt x="438" y="301"/>
                  </a:lnTo>
                  <a:lnTo>
                    <a:pt x="440" y="303"/>
                  </a:lnTo>
                  <a:lnTo>
                    <a:pt x="440" y="303"/>
                  </a:lnTo>
                  <a:lnTo>
                    <a:pt x="442" y="305"/>
                  </a:lnTo>
                  <a:lnTo>
                    <a:pt x="442" y="305"/>
                  </a:lnTo>
                  <a:lnTo>
                    <a:pt x="445" y="305"/>
                  </a:lnTo>
                  <a:lnTo>
                    <a:pt x="447" y="303"/>
                  </a:lnTo>
                  <a:lnTo>
                    <a:pt x="450" y="298"/>
                  </a:lnTo>
                  <a:lnTo>
                    <a:pt x="452" y="296"/>
                  </a:lnTo>
                  <a:lnTo>
                    <a:pt x="454" y="291"/>
                  </a:lnTo>
                  <a:lnTo>
                    <a:pt x="457" y="287"/>
                  </a:lnTo>
                  <a:lnTo>
                    <a:pt x="461" y="284"/>
                  </a:lnTo>
                  <a:lnTo>
                    <a:pt x="461" y="282"/>
                  </a:lnTo>
                  <a:lnTo>
                    <a:pt x="461" y="282"/>
                  </a:lnTo>
                  <a:lnTo>
                    <a:pt x="464" y="279"/>
                  </a:lnTo>
                  <a:lnTo>
                    <a:pt x="466" y="279"/>
                  </a:lnTo>
                  <a:lnTo>
                    <a:pt x="466" y="277"/>
                  </a:lnTo>
                  <a:lnTo>
                    <a:pt x="466" y="277"/>
                  </a:lnTo>
                  <a:lnTo>
                    <a:pt x="468" y="275"/>
                  </a:lnTo>
                  <a:lnTo>
                    <a:pt x="471" y="275"/>
                  </a:lnTo>
                  <a:lnTo>
                    <a:pt x="471" y="275"/>
                  </a:lnTo>
                  <a:lnTo>
                    <a:pt x="471" y="272"/>
                  </a:lnTo>
                  <a:lnTo>
                    <a:pt x="468" y="272"/>
                  </a:lnTo>
                  <a:lnTo>
                    <a:pt x="466" y="270"/>
                  </a:lnTo>
                  <a:lnTo>
                    <a:pt x="468" y="268"/>
                  </a:lnTo>
                  <a:lnTo>
                    <a:pt x="471" y="268"/>
                  </a:lnTo>
                  <a:lnTo>
                    <a:pt x="473" y="268"/>
                  </a:lnTo>
                  <a:lnTo>
                    <a:pt x="478" y="268"/>
                  </a:lnTo>
                  <a:lnTo>
                    <a:pt x="478" y="268"/>
                  </a:lnTo>
                  <a:lnTo>
                    <a:pt x="480" y="265"/>
                  </a:lnTo>
                  <a:lnTo>
                    <a:pt x="483" y="265"/>
                  </a:lnTo>
                  <a:lnTo>
                    <a:pt x="485" y="265"/>
                  </a:lnTo>
                  <a:lnTo>
                    <a:pt x="485" y="268"/>
                  </a:lnTo>
                  <a:lnTo>
                    <a:pt x="485" y="268"/>
                  </a:lnTo>
                  <a:lnTo>
                    <a:pt x="487" y="265"/>
                  </a:lnTo>
                  <a:lnTo>
                    <a:pt x="485" y="265"/>
                  </a:lnTo>
                  <a:lnTo>
                    <a:pt x="485" y="265"/>
                  </a:lnTo>
                  <a:lnTo>
                    <a:pt x="487" y="263"/>
                  </a:lnTo>
                  <a:lnTo>
                    <a:pt x="490" y="261"/>
                  </a:lnTo>
                  <a:lnTo>
                    <a:pt x="494" y="261"/>
                  </a:lnTo>
                  <a:lnTo>
                    <a:pt x="497" y="263"/>
                  </a:lnTo>
                  <a:lnTo>
                    <a:pt x="497" y="263"/>
                  </a:lnTo>
                  <a:lnTo>
                    <a:pt x="506" y="256"/>
                  </a:lnTo>
                  <a:lnTo>
                    <a:pt x="506" y="256"/>
                  </a:lnTo>
                  <a:lnTo>
                    <a:pt x="504" y="256"/>
                  </a:lnTo>
                  <a:lnTo>
                    <a:pt x="499" y="258"/>
                  </a:lnTo>
                  <a:lnTo>
                    <a:pt x="499" y="258"/>
                  </a:lnTo>
                  <a:lnTo>
                    <a:pt x="497" y="256"/>
                  </a:lnTo>
                  <a:lnTo>
                    <a:pt x="494" y="256"/>
                  </a:lnTo>
                  <a:lnTo>
                    <a:pt x="492" y="256"/>
                  </a:lnTo>
                  <a:lnTo>
                    <a:pt x="492" y="253"/>
                  </a:lnTo>
                  <a:lnTo>
                    <a:pt x="492" y="251"/>
                  </a:lnTo>
                  <a:lnTo>
                    <a:pt x="492" y="251"/>
                  </a:lnTo>
                  <a:lnTo>
                    <a:pt x="490" y="249"/>
                  </a:lnTo>
                  <a:lnTo>
                    <a:pt x="487" y="251"/>
                  </a:lnTo>
                  <a:lnTo>
                    <a:pt x="485" y="251"/>
                  </a:lnTo>
                  <a:lnTo>
                    <a:pt x="485" y="253"/>
                  </a:lnTo>
                  <a:lnTo>
                    <a:pt x="485" y="253"/>
                  </a:lnTo>
                  <a:lnTo>
                    <a:pt x="485" y="256"/>
                  </a:lnTo>
                  <a:lnTo>
                    <a:pt x="483" y="256"/>
                  </a:lnTo>
                  <a:lnTo>
                    <a:pt x="480" y="256"/>
                  </a:lnTo>
                  <a:lnTo>
                    <a:pt x="480" y="258"/>
                  </a:lnTo>
                  <a:lnTo>
                    <a:pt x="480" y="261"/>
                  </a:lnTo>
                  <a:lnTo>
                    <a:pt x="478" y="263"/>
                  </a:lnTo>
                  <a:lnTo>
                    <a:pt x="473" y="263"/>
                  </a:lnTo>
                  <a:lnTo>
                    <a:pt x="473" y="263"/>
                  </a:lnTo>
                  <a:lnTo>
                    <a:pt x="473" y="263"/>
                  </a:lnTo>
                  <a:lnTo>
                    <a:pt x="473" y="261"/>
                  </a:lnTo>
                  <a:lnTo>
                    <a:pt x="473" y="261"/>
                  </a:lnTo>
                  <a:lnTo>
                    <a:pt x="471" y="261"/>
                  </a:lnTo>
                  <a:lnTo>
                    <a:pt x="468" y="258"/>
                  </a:lnTo>
                  <a:lnTo>
                    <a:pt x="468" y="249"/>
                  </a:lnTo>
                  <a:lnTo>
                    <a:pt x="468" y="246"/>
                  </a:lnTo>
                  <a:lnTo>
                    <a:pt x="468" y="246"/>
                  </a:lnTo>
                  <a:lnTo>
                    <a:pt x="466" y="246"/>
                  </a:lnTo>
                  <a:lnTo>
                    <a:pt x="466" y="246"/>
                  </a:lnTo>
                  <a:lnTo>
                    <a:pt x="464" y="246"/>
                  </a:lnTo>
                  <a:lnTo>
                    <a:pt x="461" y="249"/>
                  </a:lnTo>
                  <a:lnTo>
                    <a:pt x="459" y="246"/>
                  </a:lnTo>
                  <a:lnTo>
                    <a:pt x="459" y="244"/>
                  </a:lnTo>
                  <a:lnTo>
                    <a:pt x="459" y="244"/>
                  </a:lnTo>
                  <a:lnTo>
                    <a:pt x="459" y="242"/>
                  </a:lnTo>
                  <a:lnTo>
                    <a:pt x="461" y="242"/>
                  </a:lnTo>
                  <a:lnTo>
                    <a:pt x="464" y="242"/>
                  </a:lnTo>
                  <a:lnTo>
                    <a:pt x="466" y="244"/>
                  </a:lnTo>
                  <a:lnTo>
                    <a:pt x="466" y="244"/>
                  </a:lnTo>
                  <a:lnTo>
                    <a:pt x="466" y="242"/>
                  </a:lnTo>
                  <a:lnTo>
                    <a:pt x="468" y="242"/>
                  </a:lnTo>
                  <a:lnTo>
                    <a:pt x="468" y="239"/>
                  </a:lnTo>
                  <a:lnTo>
                    <a:pt x="468" y="239"/>
                  </a:lnTo>
                  <a:lnTo>
                    <a:pt x="471" y="239"/>
                  </a:lnTo>
                  <a:lnTo>
                    <a:pt x="473" y="244"/>
                  </a:lnTo>
                  <a:lnTo>
                    <a:pt x="476" y="244"/>
                  </a:lnTo>
                  <a:lnTo>
                    <a:pt x="478" y="246"/>
                  </a:lnTo>
                  <a:lnTo>
                    <a:pt x="480" y="246"/>
                  </a:lnTo>
                  <a:lnTo>
                    <a:pt x="480" y="249"/>
                  </a:lnTo>
                  <a:lnTo>
                    <a:pt x="483" y="251"/>
                  </a:lnTo>
                  <a:lnTo>
                    <a:pt x="483" y="251"/>
                  </a:lnTo>
                  <a:lnTo>
                    <a:pt x="485" y="251"/>
                  </a:lnTo>
                  <a:lnTo>
                    <a:pt x="485" y="249"/>
                  </a:lnTo>
                  <a:lnTo>
                    <a:pt x="485" y="249"/>
                  </a:lnTo>
                  <a:lnTo>
                    <a:pt x="485" y="249"/>
                  </a:lnTo>
                  <a:lnTo>
                    <a:pt x="487" y="249"/>
                  </a:lnTo>
                  <a:lnTo>
                    <a:pt x="487" y="249"/>
                  </a:lnTo>
                  <a:lnTo>
                    <a:pt x="487" y="249"/>
                  </a:lnTo>
                  <a:lnTo>
                    <a:pt x="490" y="246"/>
                  </a:lnTo>
                  <a:lnTo>
                    <a:pt x="490" y="246"/>
                  </a:lnTo>
                  <a:lnTo>
                    <a:pt x="490" y="244"/>
                  </a:lnTo>
                  <a:lnTo>
                    <a:pt x="487" y="242"/>
                  </a:lnTo>
                  <a:lnTo>
                    <a:pt x="487" y="242"/>
                  </a:lnTo>
                  <a:lnTo>
                    <a:pt x="487" y="239"/>
                  </a:lnTo>
                  <a:lnTo>
                    <a:pt x="485" y="239"/>
                  </a:lnTo>
                  <a:lnTo>
                    <a:pt x="485" y="239"/>
                  </a:lnTo>
                  <a:lnTo>
                    <a:pt x="485" y="239"/>
                  </a:lnTo>
                  <a:lnTo>
                    <a:pt x="487" y="237"/>
                  </a:lnTo>
                  <a:lnTo>
                    <a:pt x="487" y="237"/>
                  </a:lnTo>
                  <a:lnTo>
                    <a:pt x="485" y="237"/>
                  </a:lnTo>
                  <a:lnTo>
                    <a:pt x="483" y="235"/>
                  </a:lnTo>
                  <a:lnTo>
                    <a:pt x="483" y="232"/>
                  </a:lnTo>
                  <a:lnTo>
                    <a:pt x="483" y="230"/>
                  </a:lnTo>
                  <a:lnTo>
                    <a:pt x="483" y="232"/>
                  </a:lnTo>
                  <a:lnTo>
                    <a:pt x="485" y="232"/>
                  </a:lnTo>
                  <a:lnTo>
                    <a:pt x="485" y="232"/>
                  </a:lnTo>
                  <a:lnTo>
                    <a:pt x="485" y="230"/>
                  </a:lnTo>
                  <a:lnTo>
                    <a:pt x="485" y="230"/>
                  </a:lnTo>
                  <a:lnTo>
                    <a:pt x="483" y="227"/>
                  </a:lnTo>
                  <a:lnTo>
                    <a:pt x="480" y="227"/>
                  </a:lnTo>
                  <a:lnTo>
                    <a:pt x="480" y="227"/>
                  </a:lnTo>
                  <a:lnTo>
                    <a:pt x="480" y="225"/>
                  </a:lnTo>
                  <a:lnTo>
                    <a:pt x="480" y="225"/>
                  </a:lnTo>
                  <a:lnTo>
                    <a:pt x="478" y="225"/>
                  </a:lnTo>
                  <a:lnTo>
                    <a:pt x="478" y="225"/>
                  </a:lnTo>
                  <a:lnTo>
                    <a:pt x="478" y="225"/>
                  </a:lnTo>
                  <a:lnTo>
                    <a:pt x="476" y="225"/>
                  </a:lnTo>
                  <a:lnTo>
                    <a:pt x="473" y="225"/>
                  </a:lnTo>
                  <a:lnTo>
                    <a:pt x="471" y="223"/>
                  </a:lnTo>
                  <a:lnTo>
                    <a:pt x="471" y="225"/>
                  </a:lnTo>
                  <a:lnTo>
                    <a:pt x="466" y="227"/>
                  </a:lnTo>
                  <a:lnTo>
                    <a:pt x="464" y="227"/>
                  </a:lnTo>
                  <a:lnTo>
                    <a:pt x="464" y="230"/>
                  </a:lnTo>
                  <a:lnTo>
                    <a:pt x="464" y="230"/>
                  </a:lnTo>
                  <a:lnTo>
                    <a:pt x="461" y="227"/>
                  </a:lnTo>
                  <a:lnTo>
                    <a:pt x="457" y="225"/>
                  </a:lnTo>
                  <a:lnTo>
                    <a:pt x="457" y="220"/>
                  </a:lnTo>
                  <a:lnTo>
                    <a:pt x="457" y="218"/>
                  </a:lnTo>
                  <a:lnTo>
                    <a:pt x="457" y="218"/>
                  </a:lnTo>
                  <a:lnTo>
                    <a:pt x="457" y="218"/>
                  </a:lnTo>
                  <a:lnTo>
                    <a:pt x="459" y="218"/>
                  </a:lnTo>
                  <a:lnTo>
                    <a:pt x="464" y="220"/>
                  </a:lnTo>
                  <a:lnTo>
                    <a:pt x="464" y="218"/>
                  </a:lnTo>
                  <a:lnTo>
                    <a:pt x="464" y="216"/>
                  </a:lnTo>
                  <a:lnTo>
                    <a:pt x="464" y="213"/>
                  </a:lnTo>
                  <a:lnTo>
                    <a:pt x="461" y="213"/>
                  </a:lnTo>
                  <a:lnTo>
                    <a:pt x="461" y="213"/>
                  </a:lnTo>
                  <a:lnTo>
                    <a:pt x="459" y="213"/>
                  </a:lnTo>
                  <a:lnTo>
                    <a:pt x="457" y="213"/>
                  </a:lnTo>
                  <a:lnTo>
                    <a:pt x="457" y="211"/>
                  </a:lnTo>
                  <a:lnTo>
                    <a:pt x="457" y="211"/>
                  </a:lnTo>
                  <a:lnTo>
                    <a:pt x="457" y="209"/>
                  </a:lnTo>
                  <a:lnTo>
                    <a:pt x="457" y="206"/>
                  </a:lnTo>
                  <a:lnTo>
                    <a:pt x="457" y="206"/>
                  </a:lnTo>
                  <a:lnTo>
                    <a:pt x="459" y="204"/>
                  </a:lnTo>
                  <a:lnTo>
                    <a:pt x="461" y="204"/>
                  </a:lnTo>
                  <a:lnTo>
                    <a:pt x="459" y="201"/>
                  </a:lnTo>
                  <a:lnTo>
                    <a:pt x="461" y="201"/>
                  </a:lnTo>
                  <a:lnTo>
                    <a:pt x="461" y="201"/>
                  </a:lnTo>
                  <a:lnTo>
                    <a:pt x="464" y="201"/>
                  </a:lnTo>
                  <a:lnTo>
                    <a:pt x="466" y="201"/>
                  </a:lnTo>
                  <a:lnTo>
                    <a:pt x="466" y="204"/>
                  </a:lnTo>
                  <a:lnTo>
                    <a:pt x="466" y="204"/>
                  </a:lnTo>
                  <a:lnTo>
                    <a:pt x="466" y="206"/>
                  </a:lnTo>
                  <a:lnTo>
                    <a:pt x="468" y="206"/>
                  </a:lnTo>
                  <a:lnTo>
                    <a:pt x="471" y="209"/>
                  </a:lnTo>
                  <a:lnTo>
                    <a:pt x="473" y="211"/>
                  </a:lnTo>
                  <a:lnTo>
                    <a:pt x="473" y="213"/>
                  </a:lnTo>
                  <a:lnTo>
                    <a:pt x="476" y="213"/>
                  </a:lnTo>
                  <a:lnTo>
                    <a:pt x="478" y="213"/>
                  </a:lnTo>
                  <a:lnTo>
                    <a:pt x="478" y="213"/>
                  </a:lnTo>
                  <a:lnTo>
                    <a:pt x="478" y="211"/>
                  </a:lnTo>
                  <a:lnTo>
                    <a:pt x="478" y="211"/>
                  </a:lnTo>
                  <a:lnTo>
                    <a:pt x="476" y="209"/>
                  </a:lnTo>
                  <a:lnTo>
                    <a:pt x="473" y="206"/>
                  </a:lnTo>
                  <a:lnTo>
                    <a:pt x="473" y="206"/>
                  </a:lnTo>
                  <a:lnTo>
                    <a:pt x="471" y="204"/>
                  </a:lnTo>
                  <a:lnTo>
                    <a:pt x="471" y="201"/>
                  </a:lnTo>
                  <a:lnTo>
                    <a:pt x="473" y="201"/>
                  </a:lnTo>
                  <a:lnTo>
                    <a:pt x="473" y="199"/>
                  </a:lnTo>
                  <a:lnTo>
                    <a:pt x="473" y="199"/>
                  </a:lnTo>
                  <a:lnTo>
                    <a:pt x="476" y="199"/>
                  </a:lnTo>
                  <a:lnTo>
                    <a:pt x="478" y="201"/>
                  </a:lnTo>
                  <a:lnTo>
                    <a:pt x="478" y="206"/>
                  </a:lnTo>
                  <a:lnTo>
                    <a:pt x="478" y="206"/>
                  </a:lnTo>
                  <a:lnTo>
                    <a:pt x="478" y="209"/>
                  </a:lnTo>
                  <a:lnTo>
                    <a:pt x="480" y="209"/>
                  </a:lnTo>
                  <a:lnTo>
                    <a:pt x="483" y="209"/>
                  </a:lnTo>
                  <a:lnTo>
                    <a:pt x="483" y="209"/>
                  </a:lnTo>
                  <a:lnTo>
                    <a:pt x="483" y="206"/>
                  </a:lnTo>
                  <a:lnTo>
                    <a:pt x="483" y="204"/>
                  </a:lnTo>
                  <a:lnTo>
                    <a:pt x="483" y="201"/>
                  </a:lnTo>
                  <a:lnTo>
                    <a:pt x="483" y="201"/>
                  </a:lnTo>
                  <a:lnTo>
                    <a:pt x="483" y="199"/>
                  </a:lnTo>
                  <a:lnTo>
                    <a:pt x="485" y="197"/>
                  </a:lnTo>
                  <a:lnTo>
                    <a:pt x="487" y="194"/>
                  </a:lnTo>
                  <a:lnTo>
                    <a:pt x="490" y="194"/>
                  </a:lnTo>
                  <a:lnTo>
                    <a:pt x="492" y="194"/>
                  </a:lnTo>
                  <a:lnTo>
                    <a:pt x="492" y="197"/>
                  </a:lnTo>
                  <a:lnTo>
                    <a:pt x="490" y="197"/>
                  </a:lnTo>
                  <a:lnTo>
                    <a:pt x="487" y="199"/>
                  </a:lnTo>
                  <a:lnTo>
                    <a:pt x="485" y="201"/>
                  </a:lnTo>
                  <a:lnTo>
                    <a:pt x="487" y="201"/>
                  </a:lnTo>
                  <a:lnTo>
                    <a:pt x="490" y="201"/>
                  </a:lnTo>
                  <a:lnTo>
                    <a:pt x="490" y="201"/>
                  </a:lnTo>
                  <a:lnTo>
                    <a:pt x="492" y="201"/>
                  </a:lnTo>
                  <a:lnTo>
                    <a:pt x="487" y="204"/>
                  </a:lnTo>
                  <a:lnTo>
                    <a:pt x="487" y="204"/>
                  </a:lnTo>
                  <a:lnTo>
                    <a:pt x="485" y="213"/>
                  </a:lnTo>
                  <a:lnTo>
                    <a:pt x="485" y="216"/>
                  </a:lnTo>
                  <a:lnTo>
                    <a:pt x="487" y="213"/>
                  </a:lnTo>
                  <a:lnTo>
                    <a:pt x="490" y="211"/>
                  </a:lnTo>
                  <a:lnTo>
                    <a:pt x="490" y="211"/>
                  </a:lnTo>
                  <a:lnTo>
                    <a:pt x="492" y="216"/>
                  </a:lnTo>
                  <a:lnTo>
                    <a:pt x="494" y="216"/>
                  </a:lnTo>
                  <a:lnTo>
                    <a:pt x="494" y="220"/>
                  </a:lnTo>
                  <a:lnTo>
                    <a:pt x="497" y="218"/>
                  </a:lnTo>
                  <a:lnTo>
                    <a:pt x="499" y="218"/>
                  </a:lnTo>
                  <a:lnTo>
                    <a:pt x="497" y="216"/>
                  </a:lnTo>
                  <a:lnTo>
                    <a:pt x="499" y="211"/>
                  </a:lnTo>
                  <a:lnTo>
                    <a:pt x="502" y="209"/>
                  </a:lnTo>
                  <a:lnTo>
                    <a:pt x="504" y="206"/>
                  </a:lnTo>
                  <a:lnTo>
                    <a:pt x="502" y="204"/>
                  </a:lnTo>
                  <a:lnTo>
                    <a:pt x="502" y="201"/>
                  </a:lnTo>
                  <a:lnTo>
                    <a:pt x="504" y="201"/>
                  </a:lnTo>
                  <a:lnTo>
                    <a:pt x="513" y="201"/>
                  </a:lnTo>
                  <a:lnTo>
                    <a:pt x="520" y="201"/>
                  </a:lnTo>
                  <a:lnTo>
                    <a:pt x="520" y="201"/>
                  </a:lnTo>
                  <a:lnTo>
                    <a:pt x="520" y="201"/>
                  </a:lnTo>
                  <a:lnTo>
                    <a:pt x="516" y="209"/>
                  </a:lnTo>
                  <a:lnTo>
                    <a:pt x="516" y="211"/>
                  </a:lnTo>
                  <a:lnTo>
                    <a:pt x="516" y="211"/>
                  </a:lnTo>
                  <a:lnTo>
                    <a:pt x="516" y="211"/>
                  </a:lnTo>
                  <a:lnTo>
                    <a:pt x="516" y="211"/>
                  </a:lnTo>
                  <a:lnTo>
                    <a:pt x="513" y="211"/>
                  </a:lnTo>
                  <a:lnTo>
                    <a:pt x="513" y="211"/>
                  </a:lnTo>
                  <a:lnTo>
                    <a:pt x="513" y="211"/>
                  </a:lnTo>
                  <a:lnTo>
                    <a:pt x="511" y="213"/>
                  </a:lnTo>
                  <a:lnTo>
                    <a:pt x="509" y="216"/>
                  </a:lnTo>
                  <a:lnTo>
                    <a:pt x="509" y="216"/>
                  </a:lnTo>
                  <a:lnTo>
                    <a:pt x="509" y="218"/>
                  </a:lnTo>
                  <a:lnTo>
                    <a:pt x="509" y="218"/>
                  </a:lnTo>
                  <a:lnTo>
                    <a:pt x="509" y="220"/>
                  </a:lnTo>
                  <a:lnTo>
                    <a:pt x="506" y="220"/>
                  </a:lnTo>
                  <a:lnTo>
                    <a:pt x="504" y="223"/>
                  </a:lnTo>
                  <a:lnTo>
                    <a:pt x="502" y="223"/>
                  </a:lnTo>
                  <a:lnTo>
                    <a:pt x="497" y="225"/>
                  </a:lnTo>
                  <a:lnTo>
                    <a:pt x="494" y="225"/>
                  </a:lnTo>
                  <a:lnTo>
                    <a:pt x="494" y="227"/>
                  </a:lnTo>
                  <a:lnTo>
                    <a:pt x="492" y="227"/>
                  </a:lnTo>
                  <a:lnTo>
                    <a:pt x="494" y="230"/>
                  </a:lnTo>
                  <a:lnTo>
                    <a:pt x="494" y="230"/>
                  </a:lnTo>
                  <a:lnTo>
                    <a:pt x="492" y="232"/>
                  </a:lnTo>
                  <a:lnTo>
                    <a:pt x="492" y="232"/>
                  </a:lnTo>
                  <a:lnTo>
                    <a:pt x="492" y="232"/>
                  </a:lnTo>
                  <a:lnTo>
                    <a:pt x="490" y="232"/>
                  </a:lnTo>
                  <a:lnTo>
                    <a:pt x="492" y="235"/>
                  </a:lnTo>
                  <a:lnTo>
                    <a:pt x="492" y="237"/>
                  </a:lnTo>
                  <a:lnTo>
                    <a:pt x="497" y="237"/>
                  </a:lnTo>
                  <a:lnTo>
                    <a:pt x="504" y="232"/>
                  </a:lnTo>
                  <a:lnTo>
                    <a:pt x="504" y="230"/>
                  </a:lnTo>
                  <a:lnTo>
                    <a:pt x="504" y="227"/>
                  </a:lnTo>
                  <a:lnTo>
                    <a:pt x="504" y="225"/>
                  </a:lnTo>
                  <a:lnTo>
                    <a:pt x="506" y="225"/>
                  </a:lnTo>
                  <a:lnTo>
                    <a:pt x="513" y="225"/>
                  </a:lnTo>
                  <a:lnTo>
                    <a:pt x="516" y="225"/>
                  </a:lnTo>
                  <a:lnTo>
                    <a:pt x="520" y="220"/>
                  </a:lnTo>
                  <a:lnTo>
                    <a:pt x="523" y="220"/>
                  </a:lnTo>
                  <a:lnTo>
                    <a:pt x="520" y="223"/>
                  </a:lnTo>
                  <a:lnTo>
                    <a:pt x="520" y="223"/>
                  </a:lnTo>
                  <a:lnTo>
                    <a:pt x="520" y="225"/>
                  </a:lnTo>
                  <a:lnTo>
                    <a:pt x="523" y="223"/>
                  </a:lnTo>
                  <a:lnTo>
                    <a:pt x="523" y="223"/>
                  </a:lnTo>
                  <a:lnTo>
                    <a:pt x="528" y="220"/>
                  </a:lnTo>
                  <a:lnTo>
                    <a:pt x="528" y="220"/>
                  </a:lnTo>
                  <a:lnTo>
                    <a:pt x="525" y="220"/>
                  </a:lnTo>
                  <a:lnTo>
                    <a:pt x="525" y="218"/>
                  </a:lnTo>
                  <a:lnTo>
                    <a:pt x="523" y="216"/>
                  </a:lnTo>
                  <a:lnTo>
                    <a:pt x="523" y="216"/>
                  </a:lnTo>
                  <a:lnTo>
                    <a:pt x="525" y="213"/>
                  </a:lnTo>
                  <a:lnTo>
                    <a:pt x="525" y="213"/>
                  </a:lnTo>
                  <a:lnTo>
                    <a:pt x="528" y="213"/>
                  </a:lnTo>
                  <a:lnTo>
                    <a:pt x="528" y="211"/>
                  </a:lnTo>
                  <a:lnTo>
                    <a:pt x="530" y="211"/>
                  </a:lnTo>
                  <a:lnTo>
                    <a:pt x="528" y="209"/>
                  </a:lnTo>
                  <a:lnTo>
                    <a:pt x="528" y="209"/>
                  </a:lnTo>
                  <a:lnTo>
                    <a:pt x="525" y="209"/>
                  </a:lnTo>
                  <a:lnTo>
                    <a:pt x="523" y="209"/>
                  </a:lnTo>
                  <a:lnTo>
                    <a:pt x="523" y="206"/>
                  </a:lnTo>
                  <a:lnTo>
                    <a:pt x="525" y="204"/>
                  </a:lnTo>
                  <a:lnTo>
                    <a:pt x="525" y="201"/>
                  </a:lnTo>
                  <a:lnTo>
                    <a:pt x="528" y="201"/>
                  </a:lnTo>
                  <a:lnTo>
                    <a:pt x="525" y="201"/>
                  </a:lnTo>
                  <a:lnTo>
                    <a:pt x="523" y="199"/>
                  </a:lnTo>
                  <a:lnTo>
                    <a:pt x="520" y="199"/>
                  </a:lnTo>
                  <a:lnTo>
                    <a:pt x="520" y="199"/>
                  </a:lnTo>
                  <a:lnTo>
                    <a:pt x="518" y="199"/>
                  </a:lnTo>
                  <a:lnTo>
                    <a:pt x="518" y="197"/>
                  </a:lnTo>
                  <a:lnTo>
                    <a:pt x="516" y="197"/>
                  </a:lnTo>
                  <a:lnTo>
                    <a:pt x="513" y="197"/>
                  </a:lnTo>
                  <a:lnTo>
                    <a:pt x="513" y="192"/>
                  </a:lnTo>
                  <a:lnTo>
                    <a:pt x="516" y="190"/>
                  </a:lnTo>
                  <a:lnTo>
                    <a:pt x="518" y="190"/>
                  </a:lnTo>
                  <a:lnTo>
                    <a:pt x="516" y="187"/>
                  </a:lnTo>
                  <a:lnTo>
                    <a:pt x="518" y="187"/>
                  </a:lnTo>
                  <a:lnTo>
                    <a:pt x="518" y="187"/>
                  </a:lnTo>
                  <a:lnTo>
                    <a:pt x="520" y="187"/>
                  </a:lnTo>
                  <a:lnTo>
                    <a:pt x="520" y="190"/>
                  </a:lnTo>
                  <a:lnTo>
                    <a:pt x="520" y="190"/>
                  </a:lnTo>
                  <a:lnTo>
                    <a:pt x="523" y="190"/>
                  </a:lnTo>
                  <a:lnTo>
                    <a:pt x="523" y="190"/>
                  </a:lnTo>
                  <a:lnTo>
                    <a:pt x="525" y="187"/>
                  </a:lnTo>
                  <a:lnTo>
                    <a:pt x="525" y="187"/>
                  </a:lnTo>
                  <a:lnTo>
                    <a:pt x="525" y="185"/>
                  </a:lnTo>
                  <a:lnTo>
                    <a:pt x="528" y="185"/>
                  </a:lnTo>
                  <a:lnTo>
                    <a:pt x="530" y="185"/>
                  </a:lnTo>
                  <a:lnTo>
                    <a:pt x="532" y="185"/>
                  </a:lnTo>
                  <a:lnTo>
                    <a:pt x="535" y="185"/>
                  </a:lnTo>
                  <a:lnTo>
                    <a:pt x="537" y="185"/>
                  </a:lnTo>
                  <a:lnTo>
                    <a:pt x="537" y="185"/>
                  </a:lnTo>
                  <a:lnTo>
                    <a:pt x="539" y="185"/>
                  </a:lnTo>
                  <a:lnTo>
                    <a:pt x="539" y="185"/>
                  </a:lnTo>
                  <a:lnTo>
                    <a:pt x="539" y="185"/>
                  </a:lnTo>
                  <a:lnTo>
                    <a:pt x="539" y="182"/>
                  </a:lnTo>
                  <a:lnTo>
                    <a:pt x="539" y="182"/>
                  </a:lnTo>
                  <a:lnTo>
                    <a:pt x="539" y="180"/>
                  </a:lnTo>
                  <a:lnTo>
                    <a:pt x="542" y="180"/>
                  </a:lnTo>
                  <a:lnTo>
                    <a:pt x="539" y="178"/>
                  </a:lnTo>
                  <a:lnTo>
                    <a:pt x="539" y="178"/>
                  </a:lnTo>
                  <a:lnTo>
                    <a:pt x="537" y="180"/>
                  </a:lnTo>
                  <a:lnTo>
                    <a:pt x="535" y="180"/>
                  </a:lnTo>
                  <a:lnTo>
                    <a:pt x="535" y="180"/>
                  </a:lnTo>
                  <a:lnTo>
                    <a:pt x="530" y="178"/>
                  </a:lnTo>
                  <a:lnTo>
                    <a:pt x="535" y="178"/>
                  </a:lnTo>
                  <a:lnTo>
                    <a:pt x="537" y="175"/>
                  </a:lnTo>
                  <a:lnTo>
                    <a:pt x="539" y="175"/>
                  </a:lnTo>
                  <a:lnTo>
                    <a:pt x="539" y="178"/>
                  </a:lnTo>
                  <a:lnTo>
                    <a:pt x="542" y="175"/>
                  </a:lnTo>
                  <a:lnTo>
                    <a:pt x="542" y="173"/>
                  </a:lnTo>
                  <a:lnTo>
                    <a:pt x="539" y="171"/>
                  </a:lnTo>
                  <a:lnTo>
                    <a:pt x="537" y="171"/>
                  </a:lnTo>
                  <a:lnTo>
                    <a:pt x="537" y="168"/>
                  </a:lnTo>
                  <a:lnTo>
                    <a:pt x="539" y="168"/>
                  </a:lnTo>
                  <a:lnTo>
                    <a:pt x="542" y="166"/>
                  </a:lnTo>
                  <a:lnTo>
                    <a:pt x="542" y="166"/>
                  </a:lnTo>
                  <a:lnTo>
                    <a:pt x="544" y="166"/>
                  </a:lnTo>
                  <a:lnTo>
                    <a:pt x="544" y="166"/>
                  </a:lnTo>
                  <a:lnTo>
                    <a:pt x="544" y="161"/>
                  </a:lnTo>
                  <a:lnTo>
                    <a:pt x="542" y="161"/>
                  </a:lnTo>
                  <a:lnTo>
                    <a:pt x="542" y="159"/>
                  </a:lnTo>
                  <a:lnTo>
                    <a:pt x="542" y="159"/>
                  </a:lnTo>
                  <a:lnTo>
                    <a:pt x="542" y="156"/>
                  </a:lnTo>
                  <a:lnTo>
                    <a:pt x="542" y="156"/>
                  </a:lnTo>
                  <a:lnTo>
                    <a:pt x="544" y="159"/>
                  </a:lnTo>
                  <a:lnTo>
                    <a:pt x="544" y="159"/>
                  </a:lnTo>
                  <a:lnTo>
                    <a:pt x="546" y="159"/>
                  </a:lnTo>
                  <a:lnTo>
                    <a:pt x="554" y="161"/>
                  </a:lnTo>
                  <a:lnTo>
                    <a:pt x="556" y="161"/>
                  </a:lnTo>
                  <a:lnTo>
                    <a:pt x="558" y="161"/>
                  </a:lnTo>
                  <a:lnTo>
                    <a:pt x="556" y="161"/>
                  </a:lnTo>
                  <a:lnTo>
                    <a:pt x="556" y="159"/>
                  </a:lnTo>
                  <a:lnTo>
                    <a:pt x="558" y="159"/>
                  </a:lnTo>
                  <a:lnTo>
                    <a:pt x="558" y="159"/>
                  </a:lnTo>
                  <a:lnTo>
                    <a:pt x="556" y="159"/>
                  </a:lnTo>
                  <a:lnTo>
                    <a:pt x="556" y="156"/>
                  </a:lnTo>
                  <a:lnTo>
                    <a:pt x="558" y="159"/>
                  </a:lnTo>
                  <a:lnTo>
                    <a:pt x="561" y="156"/>
                  </a:lnTo>
                  <a:lnTo>
                    <a:pt x="561" y="156"/>
                  </a:lnTo>
                  <a:lnTo>
                    <a:pt x="556" y="156"/>
                  </a:lnTo>
                  <a:lnTo>
                    <a:pt x="558" y="154"/>
                  </a:lnTo>
                  <a:lnTo>
                    <a:pt x="561" y="156"/>
                  </a:lnTo>
                  <a:lnTo>
                    <a:pt x="563" y="156"/>
                  </a:lnTo>
                  <a:lnTo>
                    <a:pt x="563" y="154"/>
                  </a:lnTo>
                  <a:lnTo>
                    <a:pt x="561" y="154"/>
                  </a:lnTo>
                  <a:lnTo>
                    <a:pt x="558" y="1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568650" y="2831137"/>
              <a:ext cx="468690" cy="607985"/>
            </a:xfrm>
            <a:custGeom>
              <a:avLst/>
              <a:gdLst>
                <a:gd name="T0" fmla="*/ 518 w 541"/>
                <a:gd name="T1" fmla="*/ 542 h 700"/>
                <a:gd name="T2" fmla="*/ 499 w 541"/>
                <a:gd name="T3" fmla="*/ 547 h 700"/>
                <a:gd name="T4" fmla="*/ 508 w 541"/>
                <a:gd name="T5" fmla="*/ 568 h 700"/>
                <a:gd name="T6" fmla="*/ 473 w 541"/>
                <a:gd name="T7" fmla="*/ 584 h 700"/>
                <a:gd name="T8" fmla="*/ 452 w 541"/>
                <a:gd name="T9" fmla="*/ 603 h 700"/>
                <a:gd name="T10" fmla="*/ 433 w 541"/>
                <a:gd name="T11" fmla="*/ 651 h 700"/>
                <a:gd name="T12" fmla="*/ 390 w 541"/>
                <a:gd name="T13" fmla="*/ 691 h 700"/>
                <a:gd name="T14" fmla="*/ 359 w 541"/>
                <a:gd name="T15" fmla="*/ 684 h 700"/>
                <a:gd name="T16" fmla="*/ 296 w 541"/>
                <a:gd name="T17" fmla="*/ 672 h 700"/>
                <a:gd name="T18" fmla="*/ 267 w 541"/>
                <a:gd name="T19" fmla="*/ 641 h 700"/>
                <a:gd name="T20" fmla="*/ 241 w 541"/>
                <a:gd name="T21" fmla="*/ 637 h 700"/>
                <a:gd name="T22" fmla="*/ 215 w 541"/>
                <a:gd name="T23" fmla="*/ 677 h 700"/>
                <a:gd name="T24" fmla="*/ 189 w 541"/>
                <a:gd name="T25" fmla="*/ 663 h 700"/>
                <a:gd name="T26" fmla="*/ 217 w 541"/>
                <a:gd name="T27" fmla="*/ 629 h 700"/>
                <a:gd name="T28" fmla="*/ 158 w 541"/>
                <a:gd name="T29" fmla="*/ 632 h 700"/>
                <a:gd name="T30" fmla="*/ 121 w 541"/>
                <a:gd name="T31" fmla="*/ 596 h 700"/>
                <a:gd name="T32" fmla="*/ 104 w 541"/>
                <a:gd name="T33" fmla="*/ 558 h 700"/>
                <a:gd name="T34" fmla="*/ 90 w 541"/>
                <a:gd name="T35" fmla="*/ 521 h 700"/>
                <a:gd name="T36" fmla="*/ 102 w 541"/>
                <a:gd name="T37" fmla="*/ 499 h 700"/>
                <a:gd name="T38" fmla="*/ 106 w 541"/>
                <a:gd name="T39" fmla="*/ 466 h 700"/>
                <a:gd name="T40" fmla="*/ 73 w 541"/>
                <a:gd name="T41" fmla="*/ 457 h 700"/>
                <a:gd name="T42" fmla="*/ 47 w 541"/>
                <a:gd name="T43" fmla="*/ 424 h 700"/>
                <a:gd name="T44" fmla="*/ 83 w 541"/>
                <a:gd name="T45" fmla="*/ 376 h 700"/>
                <a:gd name="T46" fmla="*/ 113 w 541"/>
                <a:gd name="T47" fmla="*/ 315 h 700"/>
                <a:gd name="T48" fmla="*/ 104 w 541"/>
                <a:gd name="T49" fmla="*/ 282 h 700"/>
                <a:gd name="T50" fmla="*/ 57 w 541"/>
                <a:gd name="T51" fmla="*/ 275 h 700"/>
                <a:gd name="T52" fmla="*/ 35 w 541"/>
                <a:gd name="T53" fmla="*/ 232 h 700"/>
                <a:gd name="T54" fmla="*/ 0 w 541"/>
                <a:gd name="T55" fmla="*/ 211 h 700"/>
                <a:gd name="T56" fmla="*/ 50 w 541"/>
                <a:gd name="T57" fmla="*/ 185 h 700"/>
                <a:gd name="T58" fmla="*/ 57 w 541"/>
                <a:gd name="T59" fmla="*/ 147 h 700"/>
                <a:gd name="T60" fmla="*/ 87 w 541"/>
                <a:gd name="T61" fmla="*/ 121 h 700"/>
                <a:gd name="T62" fmla="*/ 85 w 541"/>
                <a:gd name="T63" fmla="*/ 100 h 700"/>
                <a:gd name="T64" fmla="*/ 116 w 541"/>
                <a:gd name="T65" fmla="*/ 83 h 700"/>
                <a:gd name="T66" fmla="*/ 139 w 541"/>
                <a:gd name="T67" fmla="*/ 111 h 700"/>
                <a:gd name="T68" fmla="*/ 194 w 541"/>
                <a:gd name="T69" fmla="*/ 102 h 700"/>
                <a:gd name="T70" fmla="*/ 199 w 541"/>
                <a:gd name="T71" fmla="*/ 64 h 700"/>
                <a:gd name="T72" fmla="*/ 177 w 541"/>
                <a:gd name="T73" fmla="*/ 48 h 700"/>
                <a:gd name="T74" fmla="*/ 184 w 541"/>
                <a:gd name="T75" fmla="*/ 0 h 700"/>
                <a:gd name="T76" fmla="*/ 229 w 541"/>
                <a:gd name="T77" fmla="*/ 36 h 700"/>
                <a:gd name="T78" fmla="*/ 248 w 541"/>
                <a:gd name="T79" fmla="*/ 66 h 700"/>
                <a:gd name="T80" fmla="*/ 307 w 541"/>
                <a:gd name="T81" fmla="*/ 88 h 700"/>
                <a:gd name="T82" fmla="*/ 322 w 541"/>
                <a:gd name="T83" fmla="*/ 104 h 700"/>
                <a:gd name="T84" fmla="*/ 340 w 541"/>
                <a:gd name="T85" fmla="*/ 128 h 700"/>
                <a:gd name="T86" fmla="*/ 374 w 541"/>
                <a:gd name="T87" fmla="*/ 142 h 700"/>
                <a:gd name="T88" fmla="*/ 350 w 541"/>
                <a:gd name="T89" fmla="*/ 194 h 700"/>
                <a:gd name="T90" fmla="*/ 378 w 541"/>
                <a:gd name="T91" fmla="*/ 199 h 700"/>
                <a:gd name="T92" fmla="*/ 385 w 541"/>
                <a:gd name="T93" fmla="*/ 244 h 700"/>
                <a:gd name="T94" fmla="*/ 426 w 541"/>
                <a:gd name="T95" fmla="*/ 260 h 700"/>
                <a:gd name="T96" fmla="*/ 447 w 541"/>
                <a:gd name="T97" fmla="*/ 244 h 700"/>
                <a:gd name="T98" fmla="*/ 471 w 541"/>
                <a:gd name="T99" fmla="*/ 234 h 700"/>
                <a:gd name="T100" fmla="*/ 492 w 541"/>
                <a:gd name="T101" fmla="*/ 265 h 700"/>
                <a:gd name="T102" fmla="*/ 473 w 541"/>
                <a:gd name="T103" fmla="*/ 294 h 700"/>
                <a:gd name="T104" fmla="*/ 452 w 541"/>
                <a:gd name="T105" fmla="*/ 282 h 700"/>
                <a:gd name="T106" fmla="*/ 428 w 541"/>
                <a:gd name="T107" fmla="*/ 282 h 700"/>
                <a:gd name="T108" fmla="*/ 426 w 541"/>
                <a:gd name="T109" fmla="*/ 296 h 700"/>
                <a:gd name="T110" fmla="*/ 423 w 541"/>
                <a:gd name="T111" fmla="*/ 331 h 700"/>
                <a:gd name="T112" fmla="*/ 397 w 541"/>
                <a:gd name="T113" fmla="*/ 362 h 700"/>
                <a:gd name="T114" fmla="*/ 414 w 541"/>
                <a:gd name="T115" fmla="*/ 391 h 700"/>
                <a:gd name="T116" fmla="*/ 440 w 541"/>
                <a:gd name="T117" fmla="*/ 407 h 700"/>
                <a:gd name="T118" fmla="*/ 454 w 541"/>
                <a:gd name="T119" fmla="*/ 417 h 700"/>
                <a:gd name="T120" fmla="*/ 445 w 541"/>
                <a:gd name="T121" fmla="*/ 461 h 700"/>
                <a:gd name="T122" fmla="*/ 508 w 541"/>
                <a:gd name="T123" fmla="*/ 464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1" h="700">
                  <a:moveTo>
                    <a:pt x="541" y="476"/>
                  </a:moveTo>
                  <a:lnTo>
                    <a:pt x="541" y="476"/>
                  </a:lnTo>
                  <a:lnTo>
                    <a:pt x="539" y="488"/>
                  </a:lnTo>
                  <a:lnTo>
                    <a:pt x="534" y="509"/>
                  </a:lnTo>
                  <a:lnTo>
                    <a:pt x="534" y="511"/>
                  </a:lnTo>
                  <a:lnTo>
                    <a:pt x="534" y="511"/>
                  </a:lnTo>
                  <a:lnTo>
                    <a:pt x="534" y="514"/>
                  </a:lnTo>
                  <a:lnTo>
                    <a:pt x="534" y="514"/>
                  </a:lnTo>
                  <a:lnTo>
                    <a:pt x="534" y="516"/>
                  </a:lnTo>
                  <a:lnTo>
                    <a:pt x="532" y="516"/>
                  </a:lnTo>
                  <a:lnTo>
                    <a:pt x="532" y="518"/>
                  </a:lnTo>
                  <a:lnTo>
                    <a:pt x="530" y="521"/>
                  </a:lnTo>
                  <a:lnTo>
                    <a:pt x="530" y="521"/>
                  </a:lnTo>
                  <a:lnTo>
                    <a:pt x="530" y="521"/>
                  </a:lnTo>
                  <a:lnTo>
                    <a:pt x="530" y="523"/>
                  </a:lnTo>
                  <a:lnTo>
                    <a:pt x="525" y="523"/>
                  </a:lnTo>
                  <a:lnTo>
                    <a:pt x="525" y="523"/>
                  </a:lnTo>
                  <a:lnTo>
                    <a:pt x="525" y="525"/>
                  </a:lnTo>
                  <a:lnTo>
                    <a:pt x="525" y="525"/>
                  </a:lnTo>
                  <a:lnTo>
                    <a:pt x="525" y="528"/>
                  </a:lnTo>
                  <a:lnTo>
                    <a:pt x="525" y="528"/>
                  </a:lnTo>
                  <a:lnTo>
                    <a:pt x="525" y="530"/>
                  </a:lnTo>
                  <a:lnTo>
                    <a:pt x="523" y="535"/>
                  </a:lnTo>
                  <a:lnTo>
                    <a:pt x="520" y="540"/>
                  </a:lnTo>
                  <a:lnTo>
                    <a:pt x="520" y="540"/>
                  </a:lnTo>
                  <a:lnTo>
                    <a:pt x="520" y="542"/>
                  </a:lnTo>
                  <a:lnTo>
                    <a:pt x="518" y="542"/>
                  </a:lnTo>
                  <a:lnTo>
                    <a:pt x="518" y="542"/>
                  </a:lnTo>
                  <a:lnTo>
                    <a:pt x="518" y="542"/>
                  </a:lnTo>
                  <a:lnTo>
                    <a:pt x="515" y="540"/>
                  </a:lnTo>
                  <a:lnTo>
                    <a:pt x="515" y="540"/>
                  </a:lnTo>
                  <a:lnTo>
                    <a:pt x="515" y="540"/>
                  </a:lnTo>
                  <a:lnTo>
                    <a:pt x="515" y="540"/>
                  </a:lnTo>
                  <a:lnTo>
                    <a:pt x="515" y="540"/>
                  </a:lnTo>
                  <a:lnTo>
                    <a:pt x="513" y="537"/>
                  </a:lnTo>
                  <a:lnTo>
                    <a:pt x="513" y="537"/>
                  </a:lnTo>
                  <a:lnTo>
                    <a:pt x="513" y="535"/>
                  </a:lnTo>
                  <a:lnTo>
                    <a:pt x="513" y="535"/>
                  </a:lnTo>
                  <a:lnTo>
                    <a:pt x="513" y="535"/>
                  </a:lnTo>
                  <a:lnTo>
                    <a:pt x="513" y="535"/>
                  </a:lnTo>
                  <a:lnTo>
                    <a:pt x="511" y="535"/>
                  </a:lnTo>
                  <a:lnTo>
                    <a:pt x="511" y="535"/>
                  </a:lnTo>
                  <a:lnTo>
                    <a:pt x="508" y="535"/>
                  </a:lnTo>
                  <a:lnTo>
                    <a:pt x="508" y="535"/>
                  </a:lnTo>
                  <a:lnTo>
                    <a:pt x="508" y="537"/>
                  </a:lnTo>
                  <a:lnTo>
                    <a:pt x="508" y="537"/>
                  </a:lnTo>
                  <a:lnTo>
                    <a:pt x="506" y="537"/>
                  </a:lnTo>
                  <a:lnTo>
                    <a:pt x="506" y="542"/>
                  </a:lnTo>
                  <a:lnTo>
                    <a:pt x="504" y="542"/>
                  </a:lnTo>
                  <a:lnTo>
                    <a:pt x="504" y="542"/>
                  </a:lnTo>
                  <a:lnTo>
                    <a:pt x="504" y="542"/>
                  </a:lnTo>
                  <a:lnTo>
                    <a:pt x="504" y="544"/>
                  </a:lnTo>
                  <a:lnTo>
                    <a:pt x="499" y="544"/>
                  </a:lnTo>
                  <a:lnTo>
                    <a:pt x="499" y="544"/>
                  </a:lnTo>
                  <a:lnTo>
                    <a:pt x="499" y="544"/>
                  </a:lnTo>
                  <a:lnTo>
                    <a:pt x="499" y="547"/>
                  </a:lnTo>
                  <a:lnTo>
                    <a:pt x="499" y="549"/>
                  </a:lnTo>
                  <a:lnTo>
                    <a:pt x="499" y="549"/>
                  </a:lnTo>
                  <a:lnTo>
                    <a:pt x="497" y="549"/>
                  </a:lnTo>
                  <a:lnTo>
                    <a:pt x="497" y="551"/>
                  </a:lnTo>
                  <a:lnTo>
                    <a:pt x="497" y="551"/>
                  </a:lnTo>
                  <a:lnTo>
                    <a:pt x="497" y="551"/>
                  </a:lnTo>
                  <a:lnTo>
                    <a:pt x="494" y="551"/>
                  </a:lnTo>
                  <a:lnTo>
                    <a:pt x="497" y="554"/>
                  </a:lnTo>
                  <a:lnTo>
                    <a:pt x="497" y="554"/>
                  </a:lnTo>
                  <a:lnTo>
                    <a:pt x="497" y="554"/>
                  </a:lnTo>
                  <a:lnTo>
                    <a:pt x="497" y="556"/>
                  </a:lnTo>
                  <a:lnTo>
                    <a:pt x="497" y="556"/>
                  </a:lnTo>
                  <a:lnTo>
                    <a:pt x="499" y="556"/>
                  </a:lnTo>
                  <a:lnTo>
                    <a:pt x="499" y="556"/>
                  </a:lnTo>
                  <a:lnTo>
                    <a:pt x="499" y="556"/>
                  </a:lnTo>
                  <a:lnTo>
                    <a:pt x="504" y="556"/>
                  </a:lnTo>
                  <a:lnTo>
                    <a:pt x="504" y="556"/>
                  </a:lnTo>
                  <a:lnTo>
                    <a:pt x="504" y="556"/>
                  </a:lnTo>
                  <a:lnTo>
                    <a:pt x="504" y="556"/>
                  </a:lnTo>
                  <a:lnTo>
                    <a:pt x="506" y="556"/>
                  </a:lnTo>
                  <a:lnTo>
                    <a:pt x="506" y="558"/>
                  </a:lnTo>
                  <a:lnTo>
                    <a:pt x="506" y="558"/>
                  </a:lnTo>
                  <a:lnTo>
                    <a:pt x="506" y="561"/>
                  </a:lnTo>
                  <a:lnTo>
                    <a:pt x="506" y="563"/>
                  </a:lnTo>
                  <a:lnTo>
                    <a:pt x="506" y="563"/>
                  </a:lnTo>
                  <a:lnTo>
                    <a:pt x="508" y="566"/>
                  </a:lnTo>
                  <a:lnTo>
                    <a:pt x="508" y="566"/>
                  </a:lnTo>
                  <a:lnTo>
                    <a:pt x="508" y="568"/>
                  </a:lnTo>
                  <a:lnTo>
                    <a:pt x="508" y="570"/>
                  </a:lnTo>
                  <a:lnTo>
                    <a:pt x="508" y="570"/>
                  </a:lnTo>
                  <a:lnTo>
                    <a:pt x="508" y="573"/>
                  </a:lnTo>
                  <a:lnTo>
                    <a:pt x="511" y="573"/>
                  </a:lnTo>
                  <a:lnTo>
                    <a:pt x="513" y="575"/>
                  </a:lnTo>
                  <a:lnTo>
                    <a:pt x="513" y="575"/>
                  </a:lnTo>
                  <a:lnTo>
                    <a:pt x="513" y="575"/>
                  </a:lnTo>
                  <a:lnTo>
                    <a:pt x="513" y="577"/>
                  </a:lnTo>
                  <a:lnTo>
                    <a:pt x="506" y="575"/>
                  </a:lnTo>
                  <a:lnTo>
                    <a:pt x="506" y="575"/>
                  </a:lnTo>
                  <a:lnTo>
                    <a:pt x="504" y="577"/>
                  </a:lnTo>
                  <a:lnTo>
                    <a:pt x="504" y="577"/>
                  </a:lnTo>
                  <a:lnTo>
                    <a:pt x="499" y="580"/>
                  </a:lnTo>
                  <a:lnTo>
                    <a:pt x="499" y="580"/>
                  </a:lnTo>
                  <a:lnTo>
                    <a:pt x="497" y="582"/>
                  </a:lnTo>
                  <a:lnTo>
                    <a:pt x="497" y="584"/>
                  </a:lnTo>
                  <a:lnTo>
                    <a:pt x="494" y="584"/>
                  </a:lnTo>
                  <a:lnTo>
                    <a:pt x="494" y="584"/>
                  </a:lnTo>
                  <a:lnTo>
                    <a:pt x="494" y="584"/>
                  </a:lnTo>
                  <a:lnTo>
                    <a:pt x="494" y="584"/>
                  </a:lnTo>
                  <a:lnTo>
                    <a:pt x="492" y="584"/>
                  </a:lnTo>
                  <a:lnTo>
                    <a:pt x="492" y="584"/>
                  </a:lnTo>
                  <a:lnTo>
                    <a:pt x="492" y="584"/>
                  </a:lnTo>
                  <a:lnTo>
                    <a:pt x="489" y="584"/>
                  </a:lnTo>
                  <a:lnTo>
                    <a:pt x="487" y="584"/>
                  </a:lnTo>
                  <a:lnTo>
                    <a:pt x="487" y="584"/>
                  </a:lnTo>
                  <a:lnTo>
                    <a:pt x="480" y="582"/>
                  </a:lnTo>
                  <a:lnTo>
                    <a:pt x="473" y="584"/>
                  </a:lnTo>
                  <a:lnTo>
                    <a:pt x="473" y="584"/>
                  </a:lnTo>
                  <a:lnTo>
                    <a:pt x="473" y="582"/>
                  </a:lnTo>
                  <a:lnTo>
                    <a:pt x="471" y="582"/>
                  </a:lnTo>
                  <a:lnTo>
                    <a:pt x="468" y="580"/>
                  </a:lnTo>
                  <a:lnTo>
                    <a:pt x="463" y="580"/>
                  </a:lnTo>
                  <a:lnTo>
                    <a:pt x="463" y="577"/>
                  </a:lnTo>
                  <a:lnTo>
                    <a:pt x="463" y="577"/>
                  </a:lnTo>
                  <a:lnTo>
                    <a:pt x="463" y="577"/>
                  </a:lnTo>
                  <a:lnTo>
                    <a:pt x="461" y="577"/>
                  </a:lnTo>
                  <a:lnTo>
                    <a:pt x="461" y="577"/>
                  </a:lnTo>
                  <a:lnTo>
                    <a:pt x="459" y="577"/>
                  </a:lnTo>
                  <a:lnTo>
                    <a:pt x="459" y="577"/>
                  </a:lnTo>
                  <a:lnTo>
                    <a:pt x="454" y="580"/>
                  </a:lnTo>
                  <a:lnTo>
                    <a:pt x="454" y="580"/>
                  </a:lnTo>
                  <a:lnTo>
                    <a:pt x="454" y="582"/>
                  </a:lnTo>
                  <a:lnTo>
                    <a:pt x="452" y="582"/>
                  </a:lnTo>
                  <a:lnTo>
                    <a:pt x="452" y="582"/>
                  </a:lnTo>
                  <a:lnTo>
                    <a:pt x="452" y="584"/>
                  </a:lnTo>
                  <a:lnTo>
                    <a:pt x="452" y="587"/>
                  </a:lnTo>
                  <a:lnTo>
                    <a:pt x="452" y="587"/>
                  </a:lnTo>
                  <a:lnTo>
                    <a:pt x="454" y="592"/>
                  </a:lnTo>
                  <a:lnTo>
                    <a:pt x="456" y="594"/>
                  </a:lnTo>
                  <a:lnTo>
                    <a:pt x="456" y="596"/>
                  </a:lnTo>
                  <a:lnTo>
                    <a:pt x="454" y="599"/>
                  </a:lnTo>
                  <a:lnTo>
                    <a:pt x="449" y="601"/>
                  </a:lnTo>
                  <a:lnTo>
                    <a:pt x="449" y="603"/>
                  </a:lnTo>
                  <a:lnTo>
                    <a:pt x="452" y="603"/>
                  </a:lnTo>
                  <a:lnTo>
                    <a:pt x="452" y="603"/>
                  </a:lnTo>
                  <a:lnTo>
                    <a:pt x="452" y="603"/>
                  </a:lnTo>
                  <a:lnTo>
                    <a:pt x="452" y="606"/>
                  </a:lnTo>
                  <a:lnTo>
                    <a:pt x="452" y="606"/>
                  </a:lnTo>
                  <a:lnTo>
                    <a:pt x="452" y="608"/>
                  </a:lnTo>
                  <a:lnTo>
                    <a:pt x="452" y="608"/>
                  </a:lnTo>
                  <a:lnTo>
                    <a:pt x="452" y="608"/>
                  </a:lnTo>
                  <a:lnTo>
                    <a:pt x="452" y="611"/>
                  </a:lnTo>
                  <a:lnTo>
                    <a:pt x="452" y="611"/>
                  </a:lnTo>
                  <a:lnTo>
                    <a:pt x="452" y="611"/>
                  </a:lnTo>
                  <a:lnTo>
                    <a:pt x="452" y="613"/>
                  </a:lnTo>
                  <a:lnTo>
                    <a:pt x="454" y="622"/>
                  </a:lnTo>
                  <a:lnTo>
                    <a:pt x="454" y="625"/>
                  </a:lnTo>
                  <a:lnTo>
                    <a:pt x="454" y="625"/>
                  </a:lnTo>
                  <a:lnTo>
                    <a:pt x="454" y="627"/>
                  </a:lnTo>
                  <a:lnTo>
                    <a:pt x="454" y="627"/>
                  </a:lnTo>
                  <a:lnTo>
                    <a:pt x="452" y="629"/>
                  </a:lnTo>
                  <a:lnTo>
                    <a:pt x="449" y="632"/>
                  </a:lnTo>
                  <a:lnTo>
                    <a:pt x="449" y="632"/>
                  </a:lnTo>
                  <a:lnTo>
                    <a:pt x="447" y="634"/>
                  </a:lnTo>
                  <a:lnTo>
                    <a:pt x="447" y="634"/>
                  </a:lnTo>
                  <a:lnTo>
                    <a:pt x="447" y="637"/>
                  </a:lnTo>
                  <a:lnTo>
                    <a:pt x="447" y="639"/>
                  </a:lnTo>
                  <a:lnTo>
                    <a:pt x="447" y="639"/>
                  </a:lnTo>
                  <a:lnTo>
                    <a:pt x="445" y="639"/>
                  </a:lnTo>
                  <a:lnTo>
                    <a:pt x="435" y="646"/>
                  </a:lnTo>
                  <a:lnTo>
                    <a:pt x="435" y="648"/>
                  </a:lnTo>
                  <a:lnTo>
                    <a:pt x="435" y="648"/>
                  </a:lnTo>
                  <a:lnTo>
                    <a:pt x="433" y="651"/>
                  </a:lnTo>
                  <a:lnTo>
                    <a:pt x="433" y="651"/>
                  </a:lnTo>
                  <a:lnTo>
                    <a:pt x="433" y="651"/>
                  </a:lnTo>
                  <a:lnTo>
                    <a:pt x="435" y="653"/>
                  </a:lnTo>
                  <a:lnTo>
                    <a:pt x="435" y="655"/>
                  </a:lnTo>
                  <a:lnTo>
                    <a:pt x="435" y="655"/>
                  </a:lnTo>
                  <a:lnTo>
                    <a:pt x="435" y="658"/>
                  </a:lnTo>
                  <a:lnTo>
                    <a:pt x="435" y="658"/>
                  </a:lnTo>
                  <a:lnTo>
                    <a:pt x="435" y="658"/>
                  </a:lnTo>
                  <a:lnTo>
                    <a:pt x="433" y="660"/>
                  </a:lnTo>
                  <a:lnTo>
                    <a:pt x="423" y="670"/>
                  </a:lnTo>
                  <a:lnTo>
                    <a:pt x="423" y="670"/>
                  </a:lnTo>
                  <a:lnTo>
                    <a:pt x="421" y="670"/>
                  </a:lnTo>
                  <a:lnTo>
                    <a:pt x="418" y="670"/>
                  </a:lnTo>
                  <a:lnTo>
                    <a:pt x="418" y="670"/>
                  </a:lnTo>
                  <a:lnTo>
                    <a:pt x="414" y="672"/>
                  </a:lnTo>
                  <a:lnTo>
                    <a:pt x="407" y="681"/>
                  </a:lnTo>
                  <a:lnTo>
                    <a:pt x="402" y="686"/>
                  </a:lnTo>
                  <a:lnTo>
                    <a:pt x="402" y="686"/>
                  </a:lnTo>
                  <a:lnTo>
                    <a:pt x="397" y="689"/>
                  </a:lnTo>
                  <a:lnTo>
                    <a:pt x="397" y="691"/>
                  </a:lnTo>
                  <a:lnTo>
                    <a:pt x="395" y="691"/>
                  </a:lnTo>
                  <a:lnTo>
                    <a:pt x="395" y="693"/>
                  </a:lnTo>
                  <a:lnTo>
                    <a:pt x="395" y="693"/>
                  </a:lnTo>
                  <a:lnTo>
                    <a:pt x="392" y="696"/>
                  </a:lnTo>
                  <a:lnTo>
                    <a:pt x="392" y="696"/>
                  </a:lnTo>
                  <a:lnTo>
                    <a:pt x="390" y="693"/>
                  </a:lnTo>
                  <a:lnTo>
                    <a:pt x="390" y="693"/>
                  </a:lnTo>
                  <a:lnTo>
                    <a:pt x="390" y="691"/>
                  </a:lnTo>
                  <a:lnTo>
                    <a:pt x="388" y="691"/>
                  </a:lnTo>
                  <a:lnTo>
                    <a:pt x="388" y="691"/>
                  </a:lnTo>
                  <a:lnTo>
                    <a:pt x="388" y="691"/>
                  </a:lnTo>
                  <a:lnTo>
                    <a:pt x="388" y="691"/>
                  </a:lnTo>
                  <a:lnTo>
                    <a:pt x="385" y="691"/>
                  </a:lnTo>
                  <a:lnTo>
                    <a:pt x="385" y="691"/>
                  </a:lnTo>
                  <a:lnTo>
                    <a:pt x="385" y="691"/>
                  </a:lnTo>
                  <a:lnTo>
                    <a:pt x="383" y="691"/>
                  </a:lnTo>
                  <a:lnTo>
                    <a:pt x="383" y="693"/>
                  </a:lnTo>
                  <a:lnTo>
                    <a:pt x="383" y="693"/>
                  </a:lnTo>
                  <a:lnTo>
                    <a:pt x="383" y="693"/>
                  </a:lnTo>
                  <a:lnTo>
                    <a:pt x="385" y="693"/>
                  </a:lnTo>
                  <a:lnTo>
                    <a:pt x="385" y="696"/>
                  </a:lnTo>
                  <a:lnTo>
                    <a:pt x="383" y="696"/>
                  </a:lnTo>
                  <a:lnTo>
                    <a:pt x="381" y="698"/>
                  </a:lnTo>
                  <a:lnTo>
                    <a:pt x="369" y="700"/>
                  </a:lnTo>
                  <a:lnTo>
                    <a:pt x="362" y="698"/>
                  </a:lnTo>
                  <a:lnTo>
                    <a:pt x="362" y="696"/>
                  </a:lnTo>
                  <a:lnTo>
                    <a:pt x="362" y="693"/>
                  </a:lnTo>
                  <a:lnTo>
                    <a:pt x="362" y="691"/>
                  </a:lnTo>
                  <a:lnTo>
                    <a:pt x="362" y="689"/>
                  </a:lnTo>
                  <a:lnTo>
                    <a:pt x="362" y="689"/>
                  </a:lnTo>
                  <a:lnTo>
                    <a:pt x="362" y="689"/>
                  </a:lnTo>
                  <a:lnTo>
                    <a:pt x="362" y="689"/>
                  </a:lnTo>
                  <a:lnTo>
                    <a:pt x="362" y="686"/>
                  </a:lnTo>
                  <a:lnTo>
                    <a:pt x="362" y="686"/>
                  </a:lnTo>
                  <a:lnTo>
                    <a:pt x="359" y="684"/>
                  </a:lnTo>
                  <a:lnTo>
                    <a:pt x="359" y="684"/>
                  </a:lnTo>
                  <a:lnTo>
                    <a:pt x="359" y="684"/>
                  </a:lnTo>
                  <a:lnTo>
                    <a:pt x="352" y="681"/>
                  </a:lnTo>
                  <a:lnTo>
                    <a:pt x="350" y="679"/>
                  </a:lnTo>
                  <a:lnTo>
                    <a:pt x="348" y="679"/>
                  </a:lnTo>
                  <a:lnTo>
                    <a:pt x="348" y="679"/>
                  </a:lnTo>
                  <a:lnTo>
                    <a:pt x="345" y="679"/>
                  </a:lnTo>
                  <a:lnTo>
                    <a:pt x="343" y="679"/>
                  </a:lnTo>
                  <a:lnTo>
                    <a:pt x="340" y="679"/>
                  </a:lnTo>
                  <a:lnTo>
                    <a:pt x="338" y="681"/>
                  </a:lnTo>
                  <a:lnTo>
                    <a:pt x="336" y="681"/>
                  </a:lnTo>
                  <a:lnTo>
                    <a:pt x="333" y="681"/>
                  </a:lnTo>
                  <a:lnTo>
                    <a:pt x="326" y="679"/>
                  </a:lnTo>
                  <a:lnTo>
                    <a:pt x="324" y="679"/>
                  </a:lnTo>
                  <a:lnTo>
                    <a:pt x="324" y="679"/>
                  </a:lnTo>
                  <a:lnTo>
                    <a:pt x="319" y="679"/>
                  </a:lnTo>
                  <a:lnTo>
                    <a:pt x="314" y="679"/>
                  </a:lnTo>
                  <a:lnTo>
                    <a:pt x="312" y="679"/>
                  </a:lnTo>
                  <a:lnTo>
                    <a:pt x="312" y="679"/>
                  </a:lnTo>
                  <a:lnTo>
                    <a:pt x="310" y="679"/>
                  </a:lnTo>
                  <a:lnTo>
                    <a:pt x="310" y="677"/>
                  </a:lnTo>
                  <a:lnTo>
                    <a:pt x="307" y="672"/>
                  </a:lnTo>
                  <a:lnTo>
                    <a:pt x="305" y="672"/>
                  </a:lnTo>
                  <a:lnTo>
                    <a:pt x="305" y="672"/>
                  </a:lnTo>
                  <a:lnTo>
                    <a:pt x="303" y="672"/>
                  </a:lnTo>
                  <a:lnTo>
                    <a:pt x="303" y="672"/>
                  </a:lnTo>
                  <a:lnTo>
                    <a:pt x="300" y="672"/>
                  </a:lnTo>
                  <a:lnTo>
                    <a:pt x="296" y="672"/>
                  </a:lnTo>
                  <a:lnTo>
                    <a:pt x="296" y="672"/>
                  </a:lnTo>
                  <a:lnTo>
                    <a:pt x="293" y="672"/>
                  </a:lnTo>
                  <a:lnTo>
                    <a:pt x="293" y="672"/>
                  </a:lnTo>
                  <a:lnTo>
                    <a:pt x="291" y="670"/>
                  </a:lnTo>
                  <a:lnTo>
                    <a:pt x="291" y="670"/>
                  </a:lnTo>
                  <a:lnTo>
                    <a:pt x="291" y="667"/>
                  </a:lnTo>
                  <a:lnTo>
                    <a:pt x="291" y="667"/>
                  </a:lnTo>
                  <a:lnTo>
                    <a:pt x="288" y="665"/>
                  </a:lnTo>
                  <a:lnTo>
                    <a:pt x="286" y="665"/>
                  </a:lnTo>
                  <a:lnTo>
                    <a:pt x="281" y="658"/>
                  </a:lnTo>
                  <a:lnTo>
                    <a:pt x="279" y="653"/>
                  </a:lnTo>
                  <a:lnTo>
                    <a:pt x="279" y="653"/>
                  </a:lnTo>
                  <a:lnTo>
                    <a:pt x="279" y="651"/>
                  </a:lnTo>
                  <a:lnTo>
                    <a:pt x="277" y="651"/>
                  </a:lnTo>
                  <a:lnTo>
                    <a:pt x="277" y="648"/>
                  </a:lnTo>
                  <a:lnTo>
                    <a:pt x="277" y="648"/>
                  </a:lnTo>
                  <a:lnTo>
                    <a:pt x="279" y="641"/>
                  </a:lnTo>
                  <a:lnTo>
                    <a:pt x="279" y="641"/>
                  </a:lnTo>
                  <a:lnTo>
                    <a:pt x="277" y="641"/>
                  </a:lnTo>
                  <a:lnTo>
                    <a:pt x="277" y="641"/>
                  </a:lnTo>
                  <a:lnTo>
                    <a:pt x="277" y="641"/>
                  </a:lnTo>
                  <a:lnTo>
                    <a:pt x="274" y="641"/>
                  </a:lnTo>
                  <a:lnTo>
                    <a:pt x="272" y="644"/>
                  </a:lnTo>
                  <a:lnTo>
                    <a:pt x="272" y="644"/>
                  </a:lnTo>
                  <a:lnTo>
                    <a:pt x="272" y="644"/>
                  </a:lnTo>
                  <a:lnTo>
                    <a:pt x="270" y="641"/>
                  </a:lnTo>
                  <a:lnTo>
                    <a:pt x="270" y="641"/>
                  </a:lnTo>
                  <a:lnTo>
                    <a:pt x="270" y="641"/>
                  </a:lnTo>
                  <a:lnTo>
                    <a:pt x="267" y="641"/>
                  </a:lnTo>
                  <a:lnTo>
                    <a:pt x="267" y="641"/>
                  </a:lnTo>
                  <a:lnTo>
                    <a:pt x="267" y="641"/>
                  </a:lnTo>
                  <a:lnTo>
                    <a:pt x="265" y="641"/>
                  </a:lnTo>
                  <a:lnTo>
                    <a:pt x="262" y="641"/>
                  </a:lnTo>
                  <a:lnTo>
                    <a:pt x="262" y="641"/>
                  </a:lnTo>
                  <a:lnTo>
                    <a:pt x="262" y="641"/>
                  </a:lnTo>
                  <a:lnTo>
                    <a:pt x="260" y="641"/>
                  </a:lnTo>
                  <a:lnTo>
                    <a:pt x="260" y="641"/>
                  </a:lnTo>
                  <a:lnTo>
                    <a:pt x="260" y="641"/>
                  </a:lnTo>
                  <a:lnTo>
                    <a:pt x="258" y="641"/>
                  </a:lnTo>
                  <a:lnTo>
                    <a:pt x="258" y="639"/>
                  </a:lnTo>
                  <a:lnTo>
                    <a:pt x="258" y="639"/>
                  </a:lnTo>
                  <a:lnTo>
                    <a:pt x="258" y="639"/>
                  </a:lnTo>
                  <a:lnTo>
                    <a:pt x="258" y="637"/>
                  </a:lnTo>
                  <a:lnTo>
                    <a:pt x="258" y="637"/>
                  </a:lnTo>
                  <a:lnTo>
                    <a:pt x="258" y="634"/>
                  </a:lnTo>
                  <a:lnTo>
                    <a:pt x="258" y="634"/>
                  </a:lnTo>
                  <a:lnTo>
                    <a:pt x="258" y="632"/>
                  </a:lnTo>
                  <a:lnTo>
                    <a:pt x="258" y="632"/>
                  </a:lnTo>
                  <a:lnTo>
                    <a:pt x="253" y="629"/>
                  </a:lnTo>
                  <a:lnTo>
                    <a:pt x="253" y="629"/>
                  </a:lnTo>
                  <a:lnTo>
                    <a:pt x="251" y="629"/>
                  </a:lnTo>
                  <a:lnTo>
                    <a:pt x="248" y="629"/>
                  </a:lnTo>
                  <a:lnTo>
                    <a:pt x="248" y="629"/>
                  </a:lnTo>
                  <a:lnTo>
                    <a:pt x="246" y="629"/>
                  </a:lnTo>
                  <a:lnTo>
                    <a:pt x="246" y="632"/>
                  </a:lnTo>
                  <a:lnTo>
                    <a:pt x="244" y="632"/>
                  </a:lnTo>
                  <a:lnTo>
                    <a:pt x="241" y="637"/>
                  </a:lnTo>
                  <a:lnTo>
                    <a:pt x="239" y="639"/>
                  </a:lnTo>
                  <a:lnTo>
                    <a:pt x="239" y="639"/>
                  </a:lnTo>
                  <a:lnTo>
                    <a:pt x="239" y="641"/>
                  </a:lnTo>
                  <a:lnTo>
                    <a:pt x="239" y="641"/>
                  </a:lnTo>
                  <a:lnTo>
                    <a:pt x="239" y="641"/>
                  </a:lnTo>
                  <a:lnTo>
                    <a:pt x="239" y="641"/>
                  </a:lnTo>
                  <a:lnTo>
                    <a:pt x="241" y="641"/>
                  </a:lnTo>
                  <a:lnTo>
                    <a:pt x="241" y="644"/>
                  </a:lnTo>
                  <a:lnTo>
                    <a:pt x="241" y="644"/>
                  </a:lnTo>
                  <a:lnTo>
                    <a:pt x="244" y="646"/>
                  </a:lnTo>
                  <a:lnTo>
                    <a:pt x="244" y="648"/>
                  </a:lnTo>
                  <a:lnTo>
                    <a:pt x="241" y="648"/>
                  </a:lnTo>
                  <a:lnTo>
                    <a:pt x="241" y="651"/>
                  </a:lnTo>
                  <a:lnTo>
                    <a:pt x="241" y="653"/>
                  </a:lnTo>
                  <a:lnTo>
                    <a:pt x="241" y="653"/>
                  </a:lnTo>
                  <a:lnTo>
                    <a:pt x="241" y="655"/>
                  </a:lnTo>
                  <a:lnTo>
                    <a:pt x="241" y="655"/>
                  </a:lnTo>
                  <a:lnTo>
                    <a:pt x="241" y="655"/>
                  </a:lnTo>
                  <a:lnTo>
                    <a:pt x="239" y="658"/>
                  </a:lnTo>
                  <a:lnTo>
                    <a:pt x="232" y="660"/>
                  </a:lnTo>
                  <a:lnTo>
                    <a:pt x="227" y="663"/>
                  </a:lnTo>
                  <a:lnTo>
                    <a:pt x="227" y="663"/>
                  </a:lnTo>
                  <a:lnTo>
                    <a:pt x="225" y="663"/>
                  </a:lnTo>
                  <a:lnTo>
                    <a:pt x="225" y="665"/>
                  </a:lnTo>
                  <a:lnTo>
                    <a:pt x="222" y="670"/>
                  </a:lnTo>
                  <a:lnTo>
                    <a:pt x="215" y="677"/>
                  </a:lnTo>
                  <a:lnTo>
                    <a:pt x="215" y="677"/>
                  </a:lnTo>
                  <a:lnTo>
                    <a:pt x="215" y="677"/>
                  </a:lnTo>
                  <a:lnTo>
                    <a:pt x="215" y="677"/>
                  </a:lnTo>
                  <a:lnTo>
                    <a:pt x="213" y="677"/>
                  </a:lnTo>
                  <a:lnTo>
                    <a:pt x="210" y="677"/>
                  </a:lnTo>
                  <a:lnTo>
                    <a:pt x="208" y="677"/>
                  </a:lnTo>
                  <a:lnTo>
                    <a:pt x="208" y="677"/>
                  </a:lnTo>
                  <a:lnTo>
                    <a:pt x="203" y="674"/>
                  </a:lnTo>
                  <a:lnTo>
                    <a:pt x="203" y="674"/>
                  </a:lnTo>
                  <a:lnTo>
                    <a:pt x="203" y="674"/>
                  </a:lnTo>
                  <a:lnTo>
                    <a:pt x="201" y="674"/>
                  </a:lnTo>
                  <a:lnTo>
                    <a:pt x="201" y="674"/>
                  </a:lnTo>
                  <a:lnTo>
                    <a:pt x="201" y="674"/>
                  </a:lnTo>
                  <a:lnTo>
                    <a:pt x="201" y="677"/>
                  </a:lnTo>
                  <a:lnTo>
                    <a:pt x="201" y="677"/>
                  </a:lnTo>
                  <a:lnTo>
                    <a:pt x="201" y="677"/>
                  </a:lnTo>
                  <a:lnTo>
                    <a:pt x="199" y="677"/>
                  </a:lnTo>
                  <a:lnTo>
                    <a:pt x="199" y="677"/>
                  </a:lnTo>
                  <a:lnTo>
                    <a:pt x="199" y="677"/>
                  </a:lnTo>
                  <a:lnTo>
                    <a:pt x="196" y="677"/>
                  </a:lnTo>
                  <a:lnTo>
                    <a:pt x="196" y="674"/>
                  </a:lnTo>
                  <a:lnTo>
                    <a:pt x="194" y="672"/>
                  </a:lnTo>
                  <a:lnTo>
                    <a:pt x="194" y="670"/>
                  </a:lnTo>
                  <a:lnTo>
                    <a:pt x="189" y="667"/>
                  </a:lnTo>
                  <a:lnTo>
                    <a:pt x="189" y="667"/>
                  </a:lnTo>
                  <a:lnTo>
                    <a:pt x="189" y="667"/>
                  </a:lnTo>
                  <a:lnTo>
                    <a:pt x="189" y="665"/>
                  </a:lnTo>
                  <a:lnTo>
                    <a:pt x="189" y="665"/>
                  </a:lnTo>
                  <a:lnTo>
                    <a:pt x="189" y="665"/>
                  </a:lnTo>
                  <a:lnTo>
                    <a:pt x="189" y="663"/>
                  </a:lnTo>
                  <a:lnTo>
                    <a:pt x="191" y="655"/>
                  </a:lnTo>
                  <a:lnTo>
                    <a:pt x="191" y="653"/>
                  </a:lnTo>
                  <a:lnTo>
                    <a:pt x="194" y="653"/>
                  </a:lnTo>
                  <a:lnTo>
                    <a:pt x="194" y="653"/>
                  </a:lnTo>
                  <a:lnTo>
                    <a:pt x="194" y="653"/>
                  </a:lnTo>
                  <a:lnTo>
                    <a:pt x="196" y="655"/>
                  </a:lnTo>
                  <a:lnTo>
                    <a:pt x="196" y="655"/>
                  </a:lnTo>
                  <a:lnTo>
                    <a:pt x="196" y="655"/>
                  </a:lnTo>
                  <a:lnTo>
                    <a:pt x="199" y="655"/>
                  </a:lnTo>
                  <a:lnTo>
                    <a:pt x="199" y="653"/>
                  </a:lnTo>
                  <a:lnTo>
                    <a:pt x="199" y="651"/>
                  </a:lnTo>
                  <a:lnTo>
                    <a:pt x="199" y="651"/>
                  </a:lnTo>
                  <a:lnTo>
                    <a:pt x="201" y="651"/>
                  </a:lnTo>
                  <a:lnTo>
                    <a:pt x="201" y="648"/>
                  </a:lnTo>
                  <a:lnTo>
                    <a:pt x="201" y="648"/>
                  </a:lnTo>
                  <a:lnTo>
                    <a:pt x="201" y="648"/>
                  </a:lnTo>
                  <a:lnTo>
                    <a:pt x="203" y="651"/>
                  </a:lnTo>
                  <a:lnTo>
                    <a:pt x="203" y="651"/>
                  </a:lnTo>
                  <a:lnTo>
                    <a:pt x="203" y="651"/>
                  </a:lnTo>
                  <a:lnTo>
                    <a:pt x="203" y="651"/>
                  </a:lnTo>
                  <a:lnTo>
                    <a:pt x="206" y="651"/>
                  </a:lnTo>
                  <a:lnTo>
                    <a:pt x="206" y="651"/>
                  </a:lnTo>
                  <a:lnTo>
                    <a:pt x="206" y="651"/>
                  </a:lnTo>
                  <a:lnTo>
                    <a:pt x="206" y="651"/>
                  </a:lnTo>
                  <a:lnTo>
                    <a:pt x="215" y="637"/>
                  </a:lnTo>
                  <a:lnTo>
                    <a:pt x="217" y="629"/>
                  </a:lnTo>
                  <a:lnTo>
                    <a:pt x="217" y="629"/>
                  </a:lnTo>
                  <a:lnTo>
                    <a:pt x="217" y="629"/>
                  </a:lnTo>
                  <a:lnTo>
                    <a:pt x="217" y="627"/>
                  </a:lnTo>
                  <a:lnTo>
                    <a:pt x="217" y="627"/>
                  </a:lnTo>
                  <a:lnTo>
                    <a:pt x="217" y="627"/>
                  </a:lnTo>
                  <a:lnTo>
                    <a:pt x="215" y="625"/>
                  </a:lnTo>
                  <a:lnTo>
                    <a:pt x="206" y="615"/>
                  </a:lnTo>
                  <a:lnTo>
                    <a:pt x="206" y="613"/>
                  </a:lnTo>
                  <a:lnTo>
                    <a:pt x="201" y="611"/>
                  </a:lnTo>
                  <a:lnTo>
                    <a:pt x="199" y="611"/>
                  </a:lnTo>
                  <a:lnTo>
                    <a:pt x="196" y="611"/>
                  </a:lnTo>
                  <a:lnTo>
                    <a:pt x="194" y="611"/>
                  </a:lnTo>
                  <a:lnTo>
                    <a:pt x="191" y="611"/>
                  </a:lnTo>
                  <a:lnTo>
                    <a:pt x="189" y="611"/>
                  </a:lnTo>
                  <a:lnTo>
                    <a:pt x="189" y="611"/>
                  </a:lnTo>
                  <a:lnTo>
                    <a:pt x="184" y="615"/>
                  </a:lnTo>
                  <a:lnTo>
                    <a:pt x="182" y="615"/>
                  </a:lnTo>
                  <a:lnTo>
                    <a:pt x="182" y="615"/>
                  </a:lnTo>
                  <a:lnTo>
                    <a:pt x="182" y="615"/>
                  </a:lnTo>
                  <a:lnTo>
                    <a:pt x="182" y="618"/>
                  </a:lnTo>
                  <a:lnTo>
                    <a:pt x="182" y="618"/>
                  </a:lnTo>
                  <a:lnTo>
                    <a:pt x="180" y="620"/>
                  </a:lnTo>
                  <a:lnTo>
                    <a:pt x="177" y="622"/>
                  </a:lnTo>
                  <a:lnTo>
                    <a:pt x="177" y="627"/>
                  </a:lnTo>
                  <a:lnTo>
                    <a:pt x="175" y="629"/>
                  </a:lnTo>
                  <a:lnTo>
                    <a:pt x="173" y="629"/>
                  </a:lnTo>
                  <a:lnTo>
                    <a:pt x="170" y="632"/>
                  </a:lnTo>
                  <a:lnTo>
                    <a:pt x="168" y="632"/>
                  </a:lnTo>
                  <a:lnTo>
                    <a:pt x="161" y="632"/>
                  </a:lnTo>
                  <a:lnTo>
                    <a:pt x="158" y="632"/>
                  </a:lnTo>
                  <a:lnTo>
                    <a:pt x="154" y="634"/>
                  </a:lnTo>
                  <a:lnTo>
                    <a:pt x="147" y="641"/>
                  </a:lnTo>
                  <a:lnTo>
                    <a:pt x="144" y="644"/>
                  </a:lnTo>
                  <a:lnTo>
                    <a:pt x="139" y="644"/>
                  </a:lnTo>
                  <a:lnTo>
                    <a:pt x="137" y="644"/>
                  </a:lnTo>
                  <a:lnTo>
                    <a:pt x="130" y="641"/>
                  </a:lnTo>
                  <a:lnTo>
                    <a:pt x="128" y="639"/>
                  </a:lnTo>
                  <a:lnTo>
                    <a:pt x="128" y="637"/>
                  </a:lnTo>
                  <a:lnTo>
                    <a:pt x="128" y="634"/>
                  </a:lnTo>
                  <a:lnTo>
                    <a:pt x="128" y="629"/>
                  </a:lnTo>
                  <a:lnTo>
                    <a:pt x="128" y="629"/>
                  </a:lnTo>
                  <a:lnTo>
                    <a:pt x="128" y="627"/>
                  </a:lnTo>
                  <a:lnTo>
                    <a:pt x="128" y="627"/>
                  </a:lnTo>
                  <a:lnTo>
                    <a:pt x="128" y="627"/>
                  </a:lnTo>
                  <a:lnTo>
                    <a:pt x="128" y="625"/>
                  </a:lnTo>
                  <a:lnTo>
                    <a:pt x="128" y="625"/>
                  </a:lnTo>
                  <a:lnTo>
                    <a:pt x="125" y="622"/>
                  </a:lnTo>
                  <a:lnTo>
                    <a:pt x="123" y="618"/>
                  </a:lnTo>
                  <a:lnTo>
                    <a:pt x="123" y="618"/>
                  </a:lnTo>
                  <a:lnTo>
                    <a:pt x="121" y="618"/>
                  </a:lnTo>
                  <a:lnTo>
                    <a:pt x="121" y="615"/>
                  </a:lnTo>
                  <a:lnTo>
                    <a:pt x="121" y="615"/>
                  </a:lnTo>
                  <a:lnTo>
                    <a:pt x="123" y="608"/>
                  </a:lnTo>
                  <a:lnTo>
                    <a:pt x="123" y="608"/>
                  </a:lnTo>
                  <a:lnTo>
                    <a:pt x="123" y="603"/>
                  </a:lnTo>
                  <a:lnTo>
                    <a:pt x="123" y="601"/>
                  </a:lnTo>
                  <a:lnTo>
                    <a:pt x="121" y="596"/>
                  </a:lnTo>
                  <a:lnTo>
                    <a:pt x="121" y="596"/>
                  </a:lnTo>
                  <a:lnTo>
                    <a:pt x="121" y="596"/>
                  </a:lnTo>
                  <a:lnTo>
                    <a:pt x="121" y="594"/>
                  </a:lnTo>
                  <a:lnTo>
                    <a:pt x="121" y="587"/>
                  </a:lnTo>
                  <a:lnTo>
                    <a:pt x="118" y="584"/>
                  </a:lnTo>
                  <a:lnTo>
                    <a:pt x="118" y="584"/>
                  </a:lnTo>
                  <a:lnTo>
                    <a:pt x="118" y="582"/>
                  </a:lnTo>
                  <a:lnTo>
                    <a:pt x="118" y="582"/>
                  </a:lnTo>
                  <a:lnTo>
                    <a:pt x="113" y="580"/>
                  </a:lnTo>
                  <a:lnTo>
                    <a:pt x="111" y="580"/>
                  </a:lnTo>
                  <a:lnTo>
                    <a:pt x="111" y="577"/>
                  </a:lnTo>
                  <a:lnTo>
                    <a:pt x="111" y="575"/>
                  </a:lnTo>
                  <a:lnTo>
                    <a:pt x="111" y="575"/>
                  </a:lnTo>
                  <a:lnTo>
                    <a:pt x="111" y="575"/>
                  </a:lnTo>
                  <a:lnTo>
                    <a:pt x="111" y="575"/>
                  </a:lnTo>
                  <a:lnTo>
                    <a:pt x="106" y="573"/>
                  </a:lnTo>
                  <a:lnTo>
                    <a:pt x="104" y="573"/>
                  </a:lnTo>
                  <a:lnTo>
                    <a:pt x="104" y="570"/>
                  </a:lnTo>
                  <a:lnTo>
                    <a:pt x="104" y="570"/>
                  </a:lnTo>
                  <a:lnTo>
                    <a:pt x="104" y="568"/>
                  </a:lnTo>
                  <a:lnTo>
                    <a:pt x="102" y="568"/>
                  </a:lnTo>
                  <a:lnTo>
                    <a:pt x="102" y="566"/>
                  </a:lnTo>
                  <a:lnTo>
                    <a:pt x="102" y="566"/>
                  </a:lnTo>
                  <a:lnTo>
                    <a:pt x="102" y="563"/>
                  </a:lnTo>
                  <a:lnTo>
                    <a:pt x="102" y="563"/>
                  </a:lnTo>
                  <a:lnTo>
                    <a:pt x="102" y="561"/>
                  </a:lnTo>
                  <a:lnTo>
                    <a:pt x="102" y="561"/>
                  </a:lnTo>
                  <a:lnTo>
                    <a:pt x="102" y="558"/>
                  </a:lnTo>
                  <a:lnTo>
                    <a:pt x="104" y="558"/>
                  </a:lnTo>
                  <a:lnTo>
                    <a:pt x="106" y="556"/>
                  </a:lnTo>
                  <a:lnTo>
                    <a:pt x="109" y="556"/>
                  </a:lnTo>
                  <a:lnTo>
                    <a:pt x="109" y="556"/>
                  </a:lnTo>
                  <a:lnTo>
                    <a:pt x="109" y="554"/>
                  </a:lnTo>
                  <a:lnTo>
                    <a:pt x="109" y="554"/>
                  </a:lnTo>
                  <a:lnTo>
                    <a:pt x="109" y="551"/>
                  </a:lnTo>
                  <a:lnTo>
                    <a:pt x="109" y="551"/>
                  </a:lnTo>
                  <a:lnTo>
                    <a:pt x="109" y="549"/>
                  </a:lnTo>
                  <a:lnTo>
                    <a:pt x="109" y="547"/>
                  </a:lnTo>
                  <a:lnTo>
                    <a:pt x="106" y="544"/>
                  </a:lnTo>
                  <a:lnTo>
                    <a:pt x="102" y="537"/>
                  </a:lnTo>
                  <a:lnTo>
                    <a:pt x="102" y="535"/>
                  </a:lnTo>
                  <a:lnTo>
                    <a:pt x="102" y="535"/>
                  </a:lnTo>
                  <a:lnTo>
                    <a:pt x="99" y="535"/>
                  </a:lnTo>
                  <a:lnTo>
                    <a:pt x="99" y="535"/>
                  </a:lnTo>
                  <a:lnTo>
                    <a:pt x="97" y="535"/>
                  </a:lnTo>
                  <a:lnTo>
                    <a:pt x="97" y="535"/>
                  </a:lnTo>
                  <a:lnTo>
                    <a:pt x="97" y="535"/>
                  </a:lnTo>
                  <a:lnTo>
                    <a:pt x="97" y="532"/>
                  </a:lnTo>
                  <a:lnTo>
                    <a:pt x="95" y="530"/>
                  </a:lnTo>
                  <a:lnTo>
                    <a:pt x="95" y="530"/>
                  </a:lnTo>
                  <a:lnTo>
                    <a:pt x="95" y="530"/>
                  </a:lnTo>
                  <a:lnTo>
                    <a:pt x="95" y="530"/>
                  </a:lnTo>
                  <a:lnTo>
                    <a:pt x="92" y="528"/>
                  </a:lnTo>
                  <a:lnTo>
                    <a:pt x="92" y="525"/>
                  </a:lnTo>
                  <a:lnTo>
                    <a:pt x="90" y="523"/>
                  </a:lnTo>
                  <a:lnTo>
                    <a:pt x="90" y="521"/>
                  </a:lnTo>
                  <a:lnTo>
                    <a:pt x="90" y="521"/>
                  </a:lnTo>
                  <a:lnTo>
                    <a:pt x="90" y="521"/>
                  </a:lnTo>
                  <a:lnTo>
                    <a:pt x="90" y="518"/>
                  </a:lnTo>
                  <a:lnTo>
                    <a:pt x="90" y="516"/>
                  </a:lnTo>
                  <a:lnTo>
                    <a:pt x="90" y="516"/>
                  </a:lnTo>
                  <a:lnTo>
                    <a:pt x="90" y="514"/>
                  </a:lnTo>
                  <a:lnTo>
                    <a:pt x="90" y="514"/>
                  </a:lnTo>
                  <a:lnTo>
                    <a:pt x="92" y="511"/>
                  </a:lnTo>
                  <a:lnTo>
                    <a:pt x="92" y="511"/>
                  </a:lnTo>
                  <a:lnTo>
                    <a:pt x="95" y="511"/>
                  </a:lnTo>
                  <a:lnTo>
                    <a:pt x="95" y="511"/>
                  </a:lnTo>
                  <a:lnTo>
                    <a:pt x="95" y="511"/>
                  </a:lnTo>
                  <a:lnTo>
                    <a:pt x="97" y="511"/>
                  </a:lnTo>
                  <a:lnTo>
                    <a:pt x="97" y="511"/>
                  </a:lnTo>
                  <a:lnTo>
                    <a:pt x="97" y="511"/>
                  </a:lnTo>
                  <a:lnTo>
                    <a:pt x="99" y="511"/>
                  </a:lnTo>
                  <a:lnTo>
                    <a:pt x="99" y="511"/>
                  </a:lnTo>
                  <a:lnTo>
                    <a:pt x="99" y="511"/>
                  </a:lnTo>
                  <a:lnTo>
                    <a:pt x="102" y="511"/>
                  </a:lnTo>
                  <a:lnTo>
                    <a:pt x="102" y="509"/>
                  </a:lnTo>
                  <a:lnTo>
                    <a:pt x="102" y="509"/>
                  </a:lnTo>
                  <a:lnTo>
                    <a:pt x="102" y="506"/>
                  </a:lnTo>
                  <a:lnTo>
                    <a:pt x="102" y="506"/>
                  </a:lnTo>
                  <a:lnTo>
                    <a:pt x="102" y="504"/>
                  </a:lnTo>
                  <a:lnTo>
                    <a:pt x="102" y="504"/>
                  </a:lnTo>
                  <a:lnTo>
                    <a:pt x="99" y="502"/>
                  </a:lnTo>
                  <a:lnTo>
                    <a:pt x="102" y="499"/>
                  </a:lnTo>
                  <a:lnTo>
                    <a:pt x="102" y="499"/>
                  </a:lnTo>
                  <a:lnTo>
                    <a:pt x="102" y="499"/>
                  </a:lnTo>
                  <a:lnTo>
                    <a:pt x="102" y="497"/>
                  </a:lnTo>
                  <a:lnTo>
                    <a:pt x="104" y="497"/>
                  </a:lnTo>
                  <a:lnTo>
                    <a:pt x="106" y="495"/>
                  </a:lnTo>
                  <a:lnTo>
                    <a:pt x="109" y="495"/>
                  </a:lnTo>
                  <a:lnTo>
                    <a:pt x="111" y="495"/>
                  </a:lnTo>
                  <a:lnTo>
                    <a:pt x="111" y="492"/>
                  </a:lnTo>
                  <a:lnTo>
                    <a:pt x="116" y="490"/>
                  </a:lnTo>
                  <a:lnTo>
                    <a:pt x="121" y="488"/>
                  </a:lnTo>
                  <a:lnTo>
                    <a:pt x="121" y="485"/>
                  </a:lnTo>
                  <a:lnTo>
                    <a:pt x="123" y="485"/>
                  </a:lnTo>
                  <a:lnTo>
                    <a:pt x="123" y="483"/>
                  </a:lnTo>
                  <a:lnTo>
                    <a:pt x="123" y="483"/>
                  </a:lnTo>
                  <a:lnTo>
                    <a:pt x="123" y="478"/>
                  </a:lnTo>
                  <a:lnTo>
                    <a:pt x="118" y="476"/>
                  </a:lnTo>
                  <a:lnTo>
                    <a:pt x="118" y="476"/>
                  </a:lnTo>
                  <a:lnTo>
                    <a:pt x="113" y="476"/>
                  </a:lnTo>
                  <a:lnTo>
                    <a:pt x="113" y="476"/>
                  </a:lnTo>
                  <a:lnTo>
                    <a:pt x="111" y="478"/>
                  </a:lnTo>
                  <a:lnTo>
                    <a:pt x="111" y="478"/>
                  </a:lnTo>
                  <a:lnTo>
                    <a:pt x="111" y="476"/>
                  </a:lnTo>
                  <a:lnTo>
                    <a:pt x="111" y="476"/>
                  </a:lnTo>
                  <a:lnTo>
                    <a:pt x="111" y="473"/>
                  </a:lnTo>
                  <a:lnTo>
                    <a:pt x="111" y="473"/>
                  </a:lnTo>
                  <a:lnTo>
                    <a:pt x="109" y="473"/>
                  </a:lnTo>
                  <a:lnTo>
                    <a:pt x="106" y="469"/>
                  </a:lnTo>
                  <a:lnTo>
                    <a:pt x="106" y="469"/>
                  </a:lnTo>
                  <a:lnTo>
                    <a:pt x="106" y="466"/>
                  </a:lnTo>
                  <a:lnTo>
                    <a:pt x="106" y="466"/>
                  </a:lnTo>
                  <a:lnTo>
                    <a:pt x="106" y="466"/>
                  </a:lnTo>
                  <a:lnTo>
                    <a:pt x="106" y="466"/>
                  </a:lnTo>
                  <a:lnTo>
                    <a:pt x="104" y="464"/>
                  </a:lnTo>
                  <a:lnTo>
                    <a:pt x="104" y="464"/>
                  </a:lnTo>
                  <a:lnTo>
                    <a:pt x="104" y="464"/>
                  </a:lnTo>
                  <a:lnTo>
                    <a:pt x="102" y="464"/>
                  </a:lnTo>
                  <a:lnTo>
                    <a:pt x="102" y="464"/>
                  </a:lnTo>
                  <a:lnTo>
                    <a:pt x="102" y="464"/>
                  </a:lnTo>
                  <a:lnTo>
                    <a:pt x="99" y="464"/>
                  </a:lnTo>
                  <a:lnTo>
                    <a:pt x="97" y="464"/>
                  </a:lnTo>
                  <a:lnTo>
                    <a:pt x="97" y="464"/>
                  </a:lnTo>
                  <a:lnTo>
                    <a:pt x="97" y="464"/>
                  </a:lnTo>
                  <a:lnTo>
                    <a:pt x="95" y="464"/>
                  </a:lnTo>
                  <a:lnTo>
                    <a:pt x="92" y="461"/>
                  </a:lnTo>
                  <a:lnTo>
                    <a:pt x="85" y="454"/>
                  </a:lnTo>
                  <a:lnTo>
                    <a:pt x="83" y="452"/>
                  </a:lnTo>
                  <a:lnTo>
                    <a:pt x="80" y="452"/>
                  </a:lnTo>
                  <a:lnTo>
                    <a:pt x="80" y="450"/>
                  </a:lnTo>
                  <a:lnTo>
                    <a:pt x="78" y="450"/>
                  </a:lnTo>
                  <a:lnTo>
                    <a:pt x="78" y="450"/>
                  </a:lnTo>
                  <a:lnTo>
                    <a:pt x="76" y="450"/>
                  </a:lnTo>
                  <a:lnTo>
                    <a:pt x="76" y="450"/>
                  </a:lnTo>
                  <a:lnTo>
                    <a:pt x="76" y="452"/>
                  </a:lnTo>
                  <a:lnTo>
                    <a:pt x="76" y="452"/>
                  </a:lnTo>
                  <a:lnTo>
                    <a:pt x="73" y="454"/>
                  </a:lnTo>
                  <a:lnTo>
                    <a:pt x="73" y="454"/>
                  </a:lnTo>
                  <a:lnTo>
                    <a:pt x="73" y="454"/>
                  </a:lnTo>
                  <a:lnTo>
                    <a:pt x="73" y="457"/>
                  </a:lnTo>
                  <a:lnTo>
                    <a:pt x="73" y="457"/>
                  </a:lnTo>
                  <a:lnTo>
                    <a:pt x="73" y="457"/>
                  </a:lnTo>
                  <a:lnTo>
                    <a:pt x="71" y="459"/>
                  </a:lnTo>
                  <a:lnTo>
                    <a:pt x="71" y="459"/>
                  </a:lnTo>
                  <a:lnTo>
                    <a:pt x="71" y="459"/>
                  </a:lnTo>
                  <a:lnTo>
                    <a:pt x="69" y="459"/>
                  </a:lnTo>
                  <a:lnTo>
                    <a:pt x="69" y="457"/>
                  </a:lnTo>
                  <a:lnTo>
                    <a:pt x="69" y="457"/>
                  </a:lnTo>
                  <a:lnTo>
                    <a:pt x="66" y="454"/>
                  </a:lnTo>
                  <a:lnTo>
                    <a:pt x="64" y="450"/>
                  </a:lnTo>
                  <a:lnTo>
                    <a:pt x="64" y="447"/>
                  </a:lnTo>
                  <a:lnTo>
                    <a:pt x="64" y="447"/>
                  </a:lnTo>
                  <a:lnTo>
                    <a:pt x="64" y="447"/>
                  </a:lnTo>
                  <a:lnTo>
                    <a:pt x="61" y="445"/>
                  </a:lnTo>
                  <a:lnTo>
                    <a:pt x="59" y="443"/>
                  </a:lnTo>
                  <a:lnTo>
                    <a:pt x="57" y="443"/>
                  </a:lnTo>
                  <a:lnTo>
                    <a:pt x="57" y="443"/>
                  </a:lnTo>
                  <a:lnTo>
                    <a:pt x="57" y="443"/>
                  </a:lnTo>
                  <a:lnTo>
                    <a:pt x="57" y="440"/>
                  </a:lnTo>
                  <a:lnTo>
                    <a:pt x="54" y="438"/>
                  </a:lnTo>
                  <a:lnTo>
                    <a:pt x="54" y="435"/>
                  </a:lnTo>
                  <a:lnTo>
                    <a:pt x="54" y="435"/>
                  </a:lnTo>
                  <a:lnTo>
                    <a:pt x="52" y="433"/>
                  </a:lnTo>
                  <a:lnTo>
                    <a:pt x="52" y="433"/>
                  </a:lnTo>
                  <a:lnTo>
                    <a:pt x="50" y="433"/>
                  </a:lnTo>
                  <a:lnTo>
                    <a:pt x="47" y="431"/>
                  </a:lnTo>
                  <a:lnTo>
                    <a:pt x="47" y="431"/>
                  </a:lnTo>
                  <a:lnTo>
                    <a:pt x="47" y="424"/>
                  </a:lnTo>
                  <a:lnTo>
                    <a:pt x="50" y="417"/>
                  </a:lnTo>
                  <a:lnTo>
                    <a:pt x="50" y="414"/>
                  </a:lnTo>
                  <a:lnTo>
                    <a:pt x="50" y="412"/>
                  </a:lnTo>
                  <a:lnTo>
                    <a:pt x="50" y="412"/>
                  </a:lnTo>
                  <a:lnTo>
                    <a:pt x="50" y="409"/>
                  </a:lnTo>
                  <a:lnTo>
                    <a:pt x="50" y="409"/>
                  </a:lnTo>
                  <a:lnTo>
                    <a:pt x="50" y="409"/>
                  </a:lnTo>
                  <a:lnTo>
                    <a:pt x="52" y="407"/>
                  </a:lnTo>
                  <a:lnTo>
                    <a:pt x="54" y="405"/>
                  </a:lnTo>
                  <a:lnTo>
                    <a:pt x="59" y="398"/>
                  </a:lnTo>
                  <a:lnTo>
                    <a:pt x="59" y="398"/>
                  </a:lnTo>
                  <a:lnTo>
                    <a:pt x="59" y="395"/>
                  </a:lnTo>
                  <a:lnTo>
                    <a:pt x="61" y="395"/>
                  </a:lnTo>
                  <a:lnTo>
                    <a:pt x="61" y="391"/>
                  </a:lnTo>
                  <a:lnTo>
                    <a:pt x="61" y="391"/>
                  </a:lnTo>
                  <a:lnTo>
                    <a:pt x="61" y="388"/>
                  </a:lnTo>
                  <a:lnTo>
                    <a:pt x="64" y="386"/>
                  </a:lnTo>
                  <a:lnTo>
                    <a:pt x="66" y="386"/>
                  </a:lnTo>
                  <a:lnTo>
                    <a:pt x="69" y="381"/>
                  </a:lnTo>
                  <a:lnTo>
                    <a:pt x="69" y="381"/>
                  </a:lnTo>
                  <a:lnTo>
                    <a:pt x="69" y="381"/>
                  </a:lnTo>
                  <a:lnTo>
                    <a:pt x="69" y="381"/>
                  </a:lnTo>
                  <a:lnTo>
                    <a:pt x="71" y="381"/>
                  </a:lnTo>
                  <a:lnTo>
                    <a:pt x="71" y="381"/>
                  </a:lnTo>
                  <a:lnTo>
                    <a:pt x="71" y="381"/>
                  </a:lnTo>
                  <a:lnTo>
                    <a:pt x="73" y="381"/>
                  </a:lnTo>
                  <a:lnTo>
                    <a:pt x="73" y="381"/>
                  </a:lnTo>
                  <a:lnTo>
                    <a:pt x="83" y="376"/>
                  </a:lnTo>
                  <a:lnTo>
                    <a:pt x="85" y="376"/>
                  </a:lnTo>
                  <a:lnTo>
                    <a:pt x="87" y="376"/>
                  </a:lnTo>
                  <a:lnTo>
                    <a:pt x="90" y="376"/>
                  </a:lnTo>
                  <a:lnTo>
                    <a:pt x="92" y="376"/>
                  </a:lnTo>
                  <a:lnTo>
                    <a:pt x="92" y="376"/>
                  </a:lnTo>
                  <a:lnTo>
                    <a:pt x="92" y="376"/>
                  </a:lnTo>
                  <a:lnTo>
                    <a:pt x="95" y="376"/>
                  </a:lnTo>
                  <a:lnTo>
                    <a:pt x="95" y="376"/>
                  </a:lnTo>
                  <a:lnTo>
                    <a:pt x="97" y="376"/>
                  </a:lnTo>
                  <a:lnTo>
                    <a:pt x="104" y="376"/>
                  </a:lnTo>
                  <a:lnTo>
                    <a:pt x="106" y="376"/>
                  </a:lnTo>
                  <a:lnTo>
                    <a:pt x="109" y="376"/>
                  </a:lnTo>
                  <a:lnTo>
                    <a:pt x="109" y="376"/>
                  </a:lnTo>
                  <a:lnTo>
                    <a:pt x="111" y="376"/>
                  </a:lnTo>
                  <a:lnTo>
                    <a:pt x="111" y="376"/>
                  </a:lnTo>
                  <a:lnTo>
                    <a:pt x="111" y="374"/>
                  </a:lnTo>
                  <a:lnTo>
                    <a:pt x="111" y="374"/>
                  </a:lnTo>
                  <a:lnTo>
                    <a:pt x="111" y="364"/>
                  </a:lnTo>
                  <a:lnTo>
                    <a:pt x="113" y="353"/>
                  </a:lnTo>
                  <a:lnTo>
                    <a:pt x="113" y="350"/>
                  </a:lnTo>
                  <a:lnTo>
                    <a:pt x="113" y="350"/>
                  </a:lnTo>
                  <a:lnTo>
                    <a:pt x="113" y="348"/>
                  </a:lnTo>
                  <a:lnTo>
                    <a:pt x="113" y="348"/>
                  </a:lnTo>
                  <a:lnTo>
                    <a:pt x="116" y="348"/>
                  </a:lnTo>
                  <a:lnTo>
                    <a:pt x="116" y="346"/>
                  </a:lnTo>
                  <a:lnTo>
                    <a:pt x="113" y="317"/>
                  </a:lnTo>
                  <a:lnTo>
                    <a:pt x="113" y="315"/>
                  </a:lnTo>
                  <a:lnTo>
                    <a:pt x="113" y="315"/>
                  </a:lnTo>
                  <a:lnTo>
                    <a:pt x="113" y="312"/>
                  </a:lnTo>
                  <a:lnTo>
                    <a:pt x="113" y="310"/>
                  </a:lnTo>
                  <a:lnTo>
                    <a:pt x="113" y="308"/>
                  </a:lnTo>
                  <a:lnTo>
                    <a:pt x="113" y="301"/>
                  </a:lnTo>
                  <a:lnTo>
                    <a:pt x="113" y="296"/>
                  </a:lnTo>
                  <a:lnTo>
                    <a:pt x="111" y="296"/>
                  </a:lnTo>
                  <a:lnTo>
                    <a:pt x="111" y="294"/>
                  </a:lnTo>
                  <a:lnTo>
                    <a:pt x="111" y="294"/>
                  </a:lnTo>
                  <a:lnTo>
                    <a:pt x="109" y="291"/>
                  </a:lnTo>
                  <a:lnTo>
                    <a:pt x="109" y="291"/>
                  </a:lnTo>
                  <a:lnTo>
                    <a:pt x="109" y="291"/>
                  </a:lnTo>
                  <a:lnTo>
                    <a:pt x="109" y="289"/>
                  </a:lnTo>
                  <a:lnTo>
                    <a:pt x="111" y="284"/>
                  </a:lnTo>
                  <a:lnTo>
                    <a:pt x="111" y="282"/>
                  </a:lnTo>
                  <a:lnTo>
                    <a:pt x="111" y="282"/>
                  </a:lnTo>
                  <a:lnTo>
                    <a:pt x="111" y="282"/>
                  </a:lnTo>
                  <a:lnTo>
                    <a:pt x="111" y="282"/>
                  </a:lnTo>
                  <a:lnTo>
                    <a:pt x="111" y="282"/>
                  </a:lnTo>
                  <a:lnTo>
                    <a:pt x="109" y="282"/>
                  </a:lnTo>
                  <a:lnTo>
                    <a:pt x="111" y="279"/>
                  </a:lnTo>
                  <a:lnTo>
                    <a:pt x="111" y="279"/>
                  </a:lnTo>
                  <a:lnTo>
                    <a:pt x="111" y="279"/>
                  </a:lnTo>
                  <a:lnTo>
                    <a:pt x="116" y="275"/>
                  </a:lnTo>
                  <a:lnTo>
                    <a:pt x="118" y="275"/>
                  </a:lnTo>
                  <a:lnTo>
                    <a:pt x="116" y="272"/>
                  </a:lnTo>
                  <a:lnTo>
                    <a:pt x="113" y="272"/>
                  </a:lnTo>
                  <a:lnTo>
                    <a:pt x="109" y="277"/>
                  </a:lnTo>
                  <a:lnTo>
                    <a:pt x="104" y="282"/>
                  </a:lnTo>
                  <a:lnTo>
                    <a:pt x="102" y="286"/>
                  </a:lnTo>
                  <a:lnTo>
                    <a:pt x="99" y="284"/>
                  </a:lnTo>
                  <a:lnTo>
                    <a:pt x="97" y="282"/>
                  </a:lnTo>
                  <a:lnTo>
                    <a:pt x="97" y="284"/>
                  </a:lnTo>
                  <a:lnTo>
                    <a:pt x="95" y="284"/>
                  </a:lnTo>
                  <a:lnTo>
                    <a:pt x="90" y="282"/>
                  </a:lnTo>
                  <a:lnTo>
                    <a:pt x="90" y="286"/>
                  </a:lnTo>
                  <a:lnTo>
                    <a:pt x="85" y="294"/>
                  </a:lnTo>
                  <a:lnTo>
                    <a:pt x="83" y="294"/>
                  </a:lnTo>
                  <a:lnTo>
                    <a:pt x="80" y="291"/>
                  </a:lnTo>
                  <a:lnTo>
                    <a:pt x="78" y="294"/>
                  </a:lnTo>
                  <a:lnTo>
                    <a:pt x="76" y="294"/>
                  </a:lnTo>
                  <a:lnTo>
                    <a:pt x="73" y="294"/>
                  </a:lnTo>
                  <a:lnTo>
                    <a:pt x="71" y="291"/>
                  </a:lnTo>
                  <a:lnTo>
                    <a:pt x="69" y="289"/>
                  </a:lnTo>
                  <a:lnTo>
                    <a:pt x="69" y="289"/>
                  </a:lnTo>
                  <a:lnTo>
                    <a:pt x="69" y="286"/>
                  </a:lnTo>
                  <a:lnTo>
                    <a:pt x="66" y="284"/>
                  </a:lnTo>
                  <a:lnTo>
                    <a:pt x="66" y="284"/>
                  </a:lnTo>
                  <a:lnTo>
                    <a:pt x="66" y="282"/>
                  </a:lnTo>
                  <a:lnTo>
                    <a:pt x="66" y="282"/>
                  </a:lnTo>
                  <a:lnTo>
                    <a:pt x="64" y="279"/>
                  </a:lnTo>
                  <a:lnTo>
                    <a:pt x="64" y="279"/>
                  </a:lnTo>
                  <a:lnTo>
                    <a:pt x="64" y="279"/>
                  </a:lnTo>
                  <a:lnTo>
                    <a:pt x="64" y="279"/>
                  </a:lnTo>
                  <a:lnTo>
                    <a:pt x="61" y="277"/>
                  </a:lnTo>
                  <a:lnTo>
                    <a:pt x="59" y="275"/>
                  </a:lnTo>
                  <a:lnTo>
                    <a:pt x="57" y="275"/>
                  </a:lnTo>
                  <a:lnTo>
                    <a:pt x="57" y="275"/>
                  </a:lnTo>
                  <a:lnTo>
                    <a:pt x="57" y="275"/>
                  </a:lnTo>
                  <a:lnTo>
                    <a:pt x="57" y="272"/>
                  </a:lnTo>
                  <a:lnTo>
                    <a:pt x="54" y="272"/>
                  </a:lnTo>
                  <a:lnTo>
                    <a:pt x="54" y="272"/>
                  </a:lnTo>
                  <a:lnTo>
                    <a:pt x="45" y="270"/>
                  </a:lnTo>
                  <a:lnTo>
                    <a:pt x="45" y="270"/>
                  </a:lnTo>
                  <a:lnTo>
                    <a:pt x="45" y="270"/>
                  </a:lnTo>
                  <a:lnTo>
                    <a:pt x="45" y="270"/>
                  </a:lnTo>
                  <a:lnTo>
                    <a:pt x="43" y="268"/>
                  </a:lnTo>
                  <a:lnTo>
                    <a:pt x="35" y="265"/>
                  </a:lnTo>
                  <a:lnTo>
                    <a:pt x="35" y="260"/>
                  </a:lnTo>
                  <a:lnTo>
                    <a:pt x="35" y="258"/>
                  </a:lnTo>
                  <a:lnTo>
                    <a:pt x="35" y="258"/>
                  </a:lnTo>
                  <a:lnTo>
                    <a:pt x="35" y="256"/>
                  </a:lnTo>
                  <a:lnTo>
                    <a:pt x="35" y="256"/>
                  </a:lnTo>
                  <a:lnTo>
                    <a:pt x="33" y="253"/>
                  </a:lnTo>
                  <a:lnTo>
                    <a:pt x="33" y="251"/>
                  </a:lnTo>
                  <a:lnTo>
                    <a:pt x="33" y="251"/>
                  </a:lnTo>
                  <a:lnTo>
                    <a:pt x="33" y="241"/>
                  </a:lnTo>
                  <a:lnTo>
                    <a:pt x="33" y="241"/>
                  </a:lnTo>
                  <a:lnTo>
                    <a:pt x="35" y="239"/>
                  </a:lnTo>
                  <a:lnTo>
                    <a:pt x="35" y="239"/>
                  </a:lnTo>
                  <a:lnTo>
                    <a:pt x="35" y="239"/>
                  </a:lnTo>
                  <a:lnTo>
                    <a:pt x="35" y="239"/>
                  </a:lnTo>
                  <a:lnTo>
                    <a:pt x="35" y="237"/>
                  </a:lnTo>
                  <a:lnTo>
                    <a:pt x="35" y="237"/>
                  </a:lnTo>
                  <a:lnTo>
                    <a:pt x="35" y="232"/>
                  </a:lnTo>
                  <a:lnTo>
                    <a:pt x="35" y="232"/>
                  </a:lnTo>
                  <a:lnTo>
                    <a:pt x="35" y="230"/>
                  </a:lnTo>
                  <a:lnTo>
                    <a:pt x="33" y="230"/>
                  </a:lnTo>
                  <a:lnTo>
                    <a:pt x="33" y="230"/>
                  </a:lnTo>
                  <a:lnTo>
                    <a:pt x="31" y="227"/>
                  </a:lnTo>
                  <a:lnTo>
                    <a:pt x="31" y="227"/>
                  </a:lnTo>
                  <a:lnTo>
                    <a:pt x="31" y="227"/>
                  </a:lnTo>
                  <a:lnTo>
                    <a:pt x="28" y="225"/>
                  </a:lnTo>
                  <a:lnTo>
                    <a:pt x="26" y="225"/>
                  </a:lnTo>
                  <a:lnTo>
                    <a:pt x="24" y="223"/>
                  </a:lnTo>
                  <a:lnTo>
                    <a:pt x="21" y="223"/>
                  </a:lnTo>
                  <a:lnTo>
                    <a:pt x="19" y="223"/>
                  </a:lnTo>
                  <a:lnTo>
                    <a:pt x="19" y="223"/>
                  </a:lnTo>
                  <a:lnTo>
                    <a:pt x="19" y="223"/>
                  </a:lnTo>
                  <a:lnTo>
                    <a:pt x="19" y="223"/>
                  </a:lnTo>
                  <a:lnTo>
                    <a:pt x="16" y="220"/>
                  </a:lnTo>
                  <a:lnTo>
                    <a:pt x="16" y="220"/>
                  </a:lnTo>
                  <a:lnTo>
                    <a:pt x="16" y="220"/>
                  </a:lnTo>
                  <a:lnTo>
                    <a:pt x="16" y="220"/>
                  </a:lnTo>
                  <a:lnTo>
                    <a:pt x="5" y="215"/>
                  </a:lnTo>
                  <a:lnTo>
                    <a:pt x="5" y="215"/>
                  </a:lnTo>
                  <a:lnTo>
                    <a:pt x="5" y="215"/>
                  </a:lnTo>
                  <a:lnTo>
                    <a:pt x="2" y="213"/>
                  </a:lnTo>
                  <a:lnTo>
                    <a:pt x="2" y="211"/>
                  </a:lnTo>
                  <a:lnTo>
                    <a:pt x="0" y="211"/>
                  </a:lnTo>
                  <a:lnTo>
                    <a:pt x="0" y="211"/>
                  </a:lnTo>
                  <a:lnTo>
                    <a:pt x="0" y="211"/>
                  </a:lnTo>
                  <a:lnTo>
                    <a:pt x="0" y="211"/>
                  </a:lnTo>
                  <a:lnTo>
                    <a:pt x="0" y="208"/>
                  </a:lnTo>
                  <a:lnTo>
                    <a:pt x="0" y="206"/>
                  </a:lnTo>
                  <a:lnTo>
                    <a:pt x="0" y="206"/>
                  </a:lnTo>
                  <a:lnTo>
                    <a:pt x="2" y="206"/>
                  </a:lnTo>
                  <a:lnTo>
                    <a:pt x="2" y="204"/>
                  </a:lnTo>
                  <a:lnTo>
                    <a:pt x="2" y="204"/>
                  </a:lnTo>
                  <a:lnTo>
                    <a:pt x="2" y="204"/>
                  </a:lnTo>
                  <a:lnTo>
                    <a:pt x="2" y="201"/>
                  </a:lnTo>
                  <a:lnTo>
                    <a:pt x="2" y="199"/>
                  </a:lnTo>
                  <a:lnTo>
                    <a:pt x="9" y="194"/>
                  </a:lnTo>
                  <a:lnTo>
                    <a:pt x="12" y="194"/>
                  </a:lnTo>
                  <a:lnTo>
                    <a:pt x="14" y="194"/>
                  </a:lnTo>
                  <a:lnTo>
                    <a:pt x="16" y="199"/>
                  </a:lnTo>
                  <a:lnTo>
                    <a:pt x="19" y="199"/>
                  </a:lnTo>
                  <a:lnTo>
                    <a:pt x="26" y="201"/>
                  </a:lnTo>
                  <a:lnTo>
                    <a:pt x="31" y="201"/>
                  </a:lnTo>
                  <a:lnTo>
                    <a:pt x="35" y="197"/>
                  </a:lnTo>
                  <a:lnTo>
                    <a:pt x="38" y="197"/>
                  </a:lnTo>
                  <a:lnTo>
                    <a:pt x="45" y="197"/>
                  </a:lnTo>
                  <a:lnTo>
                    <a:pt x="45" y="197"/>
                  </a:lnTo>
                  <a:lnTo>
                    <a:pt x="47" y="194"/>
                  </a:lnTo>
                  <a:lnTo>
                    <a:pt x="47" y="194"/>
                  </a:lnTo>
                  <a:lnTo>
                    <a:pt x="47" y="194"/>
                  </a:lnTo>
                  <a:lnTo>
                    <a:pt x="47" y="192"/>
                  </a:lnTo>
                  <a:lnTo>
                    <a:pt x="50" y="189"/>
                  </a:lnTo>
                  <a:lnTo>
                    <a:pt x="50" y="185"/>
                  </a:lnTo>
                  <a:lnTo>
                    <a:pt x="50" y="185"/>
                  </a:lnTo>
                  <a:lnTo>
                    <a:pt x="50" y="185"/>
                  </a:lnTo>
                  <a:lnTo>
                    <a:pt x="52" y="182"/>
                  </a:lnTo>
                  <a:lnTo>
                    <a:pt x="54" y="180"/>
                  </a:lnTo>
                  <a:lnTo>
                    <a:pt x="54" y="180"/>
                  </a:lnTo>
                  <a:lnTo>
                    <a:pt x="54" y="180"/>
                  </a:lnTo>
                  <a:lnTo>
                    <a:pt x="57" y="180"/>
                  </a:lnTo>
                  <a:lnTo>
                    <a:pt x="57" y="178"/>
                  </a:lnTo>
                  <a:lnTo>
                    <a:pt x="57" y="178"/>
                  </a:lnTo>
                  <a:lnTo>
                    <a:pt x="57" y="175"/>
                  </a:lnTo>
                  <a:lnTo>
                    <a:pt x="57" y="175"/>
                  </a:lnTo>
                  <a:lnTo>
                    <a:pt x="57" y="175"/>
                  </a:lnTo>
                  <a:lnTo>
                    <a:pt x="54" y="168"/>
                  </a:lnTo>
                  <a:lnTo>
                    <a:pt x="54" y="168"/>
                  </a:lnTo>
                  <a:lnTo>
                    <a:pt x="54" y="166"/>
                  </a:lnTo>
                  <a:lnTo>
                    <a:pt x="54" y="166"/>
                  </a:lnTo>
                  <a:lnTo>
                    <a:pt x="54" y="166"/>
                  </a:lnTo>
                  <a:lnTo>
                    <a:pt x="52" y="163"/>
                  </a:lnTo>
                  <a:lnTo>
                    <a:pt x="52" y="163"/>
                  </a:lnTo>
                  <a:lnTo>
                    <a:pt x="52" y="163"/>
                  </a:lnTo>
                  <a:lnTo>
                    <a:pt x="54" y="161"/>
                  </a:lnTo>
                  <a:lnTo>
                    <a:pt x="54" y="161"/>
                  </a:lnTo>
                  <a:lnTo>
                    <a:pt x="54" y="159"/>
                  </a:lnTo>
                  <a:lnTo>
                    <a:pt x="54" y="159"/>
                  </a:lnTo>
                  <a:lnTo>
                    <a:pt x="54" y="156"/>
                  </a:lnTo>
                  <a:lnTo>
                    <a:pt x="54" y="156"/>
                  </a:lnTo>
                  <a:lnTo>
                    <a:pt x="57" y="152"/>
                  </a:lnTo>
                  <a:lnTo>
                    <a:pt x="57" y="152"/>
                  </a:lnTo>
                  <a:lnTo>
                    <a:pt x="57" y="152"/>
                  </a:lnTo>
                  <a:lnTo>
                    <a:pt x="57" y="147"/>
                  </a:lnTo>
                  <a:lnTo>
                    <a:pt x="57" y="144"/>
                  </a:lnTo>
                  <a:lnTo>
                    <a:pt x="57" y="144"/>
                  </a:lnTo>
                  <a:lnTo>
                    <a:pt x="59" y="144"/>
                  </a:lnTo>
                  <a:lnTo>
                    <a:pt x="59" y="144"/>
                  </a:lnTo>
                  <a:lnTo>
                    <a:pt x="59" y="144"/>
                  </a:lnTo>
                  <a:lnTo>
                    <a:pt x="59" y="147"/>
                  </a:lnTo>
                  <a:lnTo>
                    <a:pt x="61" y="147"/>
                  </a:lnTo>
                  <a:lnTo>
                    <a:pt x="61" y="147"/>
                  </a:lnTo>
                  <a:lnTo>
                    <a:pt x="61" y="147"/>
                  </a:lnTo>
                  <a:lnTo>
                    <a:pt x="61" y="147"/>
                  </a:lnTo>
                  <a:lnTo>
                    <a:pt x="64" y="147"/>
                  </a:lnTo>
                  <a:lnTo>
                    <a:pt x="64" y="147"/>
                  </a:lnTo>
                  <a:lnTo>
                    <a:pt x="64" y="147"/>
                  </a:lnTo>
                  <a:lnTo>
                    <a:pt x="64" y="144"/>
                  </a:lnTo>
                  <a:lnTo>
                    <a:pt x="66" y="142"/>
                  </a:lnTo>
                  <a:lnTo>
                    <a:pt x="66" y="142"/>
                  </a:lnTo>
                  <a:lnTo>
                    <a:pt x="69" y="140"/>
                  </a:lnTo>
                  <a:lnTo>
                    <a:pt x="71" y="140"/>
                  </a:lnTo>
                  <a:lnTo>
                    <a:pt x="73" y="140"/>
                  </a:lnTo>
                  <a:lnTo>
                    <a:pt x="85" y="140"/>
                  </a:lnTo>
                  <a:lnTo>
                    <a:pt x="90" y="137"/>
                  </a:lnTo>
                  <a:lnTo>
                    <a:pt x="90" y="137"/>
                  </a:lnTo>
                  <a:lnTo>
                    <a:pt x="90" y="137"/>
                  </a:lnTo>
                  <a:lnTo>
                    <a:pt x="90" y="137"/>
                  </a:lnTo>
                  <a:lnTo>
                    <a:pt x="90" y="135"/>
                  </a:lnTo>
                  <a:lnTo>
                    <a:pt x="90" y="130"/>
                  </a:lnTo>
                  <a:lnTo>
                    <a:pt x="87" y="128"/>
                  </a:lnTo>
                  <a:lnTo>
                    <a:pt x="87" y="121"/>
                  </a:lnTo>
                  <a:lnTo>
                    <a:pt x="85" y="118"/>
                  </a:lnTo>
                  <a:lnTo>
                    <a:pt x="85" y="118"/>
                  </a:lnTo>
                  <a:lnTo>
                    <a:pt x="85" y="116"/>
                  </a:lnTo>
                  <a:lnTo>
                    <a:pt x="85" y="116"/>
                  </a:lnTo>
                  <a:lnTo>
                    <a:pt x="85" y="116"/>
                  </a:lnTo>
                  <a:lnTo>
                    <a:pt x="85" y="116"/>
                  </a:lnTo>
                  <a:lnTo>
                    <a:pt x="85" y="114"/>
                  </a:lnTo>
                  <a:lnTo>
                    <a:pt x="85" y="114"/>
                  </a:lnTo>
                  <a:lnTo>
                    <a:pt x="85" y="114"/>
                  </a:lnTo>
                  <a:lnTo>
                    <a:pt x="85" y="114"/>
                  </a:lnTo>
                  <a:lnTo>
                    <a:pt x="85" y="111"/>
                  </a:lnTo>
                  <a:lnTo>
                    <a:pt x="85" y="111"/>
                  </a:lnTo>
                  <a:lnTo>
                    <a:pt x="87" y="111"/>
                  </a:lnTo>
                  <a:lnTo>
                    <a:pt x="87" y="111"/>
                  </a:lnTo>
                  <a:lnTo>
                    <a:pt x="87" y="114"/>
                  </a:lnTo>
                  <a:lnTo>
                    <a:pt x="87" y="114"/>
                  </a:lnTo>
                  <a:lnTo>
                    <a:pt x="90" y="114"/>
                  </a:lnTo>
                  <a:lnTo>
                    <a:pt x="90" y="114"/>
                  </a:lnTo>
                  <a:lnTo>
                    <a:pt x="90" y="114"/>
                  </a:lnTo>
                  <a:lnTo>
                    <a:pt x="90" y="111"/>
                  </a:lnTo>
                  <a:lnTo>
                    <a:pt x="90" y="102"/>
                  </a:lnTo>
                  <a:lnTo>
                    <a:pt x="90" y="102"/>
                  </a:lnTo>
                  <a:lnTo>
                    <a:pt x="90" y="102"/>
                  </a:lnTo>
                  <a:lnTo>
                    <a:pt x="90" y="102"/>
                  </a:lnTo>
                  <a:lnTo>
                    <a:pt x="90" y="100"/>
                  </a:lnTo>
                  <a:lnTo>
                    <a:pt x="90" y="100"/>
                  </a:lnTo>
                  <a:lnTo>
                    <a:pt x="87" y="100"/>
                  </a:lnTo>
                  <a:lnTo>
                    <a:pt x="85" y="100"/>
                  </a:lnTo>
                  <a:lnTo>
                    <a:pt x="85" y="100"/>
                  </a:lnTo>
                  <a:lnTo>
                    <a:pt x="85" y="100"/>
                  </a:lnTo>
                  <a:lnTo>
                    <a:pt x="85" y="100"/>
                  </a:lnTo>
                  <a:lnTo>
                    <a:pt x="83" y="100"/>
                  </a:lnTo>
                  <a:lnTo>
                    <a:pt x="83" y="100"/>
                  </a:lnTo>
                  <a:lnTo>
                    <a:pt x="83" y="97"/>
                  </a:lnTo>
                  <a:lnTo>
                    <a:pt x="83" y="95"/>
                  </a:lnTo>
                  <a:lnTo>
                    <a:pt x="85" y="90"/>
                  </a:lnTo>
                  <a:lnTo>
                    <a:pt x="85" y="88"/>
                  </a:lnTo>
                  <a:lnTo>
                    <a:pt x="87" y="83"/>
                  </a:lnTo>
                  <a:lnTo>
                    <a:pt x="87" y="83"/>
                  </a:lnTo>
                  <a:lnTo>
                    <a:pt x="90" y="81"/>
                  </a:lnTo>
                  <a:lnTo>
                    <a:pt x="95" y="76"/>
                  </a:lnTo>
                  <a:lnTo>
                    <a:pt x="95" y="74"/>
                  </a:lnTo>
                  <a:lnTo>
                    <a:pt x="97" y="74"/>
                  </a:lnTo>
                  <a:lnTo>
                    <a:pt x="97" y="74"/>
                  </a:lnTo>
                  <a:lnTo>
                    <a:pt x="99" y="74"/>
                  </a:lnTo>
                  <a:lnTo>
                    <a:pt x="102" y="74"/>
                  </a:lnTo>
                  <a:lnTo>
                    <a:pt x="104" y="74"/>
                  </a:lnTo>
                  <a:lnTo>
                    <a:pt x="104" y="74"/>
                  </a:lnTo>
                  <a:lnTo>
                    <a:pt x="104" y="74"/>
                  </a:lnTo>
                  <a:lnTo>
                    <a:pt x="106" y="74"/>
                  </a:lnTo>
                  <a:lnTo>
                    <a:pt x="109" y="76"/>
                  </a:lnTo>
                  <a:lnTo>
                    <a:pt x="113" y="78"/>
                  </a:lnTo>
                  <a:lnTo>
                    <a:pt x="113" y="81"/>
                  </a:lnTo>
                  <a:lnTo>
                    <a:pt x="116" y="81"/>
                  </a:lnTo>
                  <a:lnTo>
                    <a:pt x="116" y="83"/>
                  </a:lnTo>
                  <a:lnTo>
                    <a:pt x="116" y="83"/>
                  </a:lnTo>
                  <a:lnTo>
                    <a:pt x="118" y="81"/>
                  </a:lnTo>
                  <a:lnTo>
                    <a:pt x="118" y="81"/>
                  </a:lnTo>
                  <a:lnTo>
                    <a:pt x="118" y="81"/>
                  </a:lnTo>
                  <a:lnTo>
                    <a:pt x="118" y="81"/>
                  </a:lnTo>
                  <a:lnTo>
                    <a:pt x="121" y="81"/>
                  </a:lnTo>
                  <a:lnTo>
                    <a:pt x="121" y="81"/>
                  </a:lnTo>
                  <a:lnTo>
                    <a:pt x="123" y="83"/>
                  </a:lnTo>
                  <a:lnTo>
                    <a:pt x="125" y="83"/>
                  </a:lnTo>
                  <a:lnTo>
                    <a:pt x="125" y="83"/>
                  </a:lnTo>
                  <a:lnTo>
                    <a:pt x="128" y="83"/>
                  </a:lnTo>
                  <a:lnTo>
                    <a:pt x="128" y="83"/>
                  </a:lnTo>
                  <a:lnTo>
                    <a:pt x="130" y="83"/>
                  </a:lnTo>
                  <a:lnTo>
                    <a:pt x="130" y="85"/>
                  </a:lnTo>
                  <a:lnTo>
                    <a:pt x="130" y="85"/>
                  </a:lnTo>
                  <a:lnTo>
                    <a:pt x="130" y="88"/>
                  </a:lnTo>
                  <a:lnTo>
                    <a:pt x="130" y="88"/>
                  </a:lnTo>
                  <a:lnTo>
                    <a:pt x="130" y="90"/>
                  </a:lnTo>
                  <a:lnTo>
                    <a:pt x="130" y="92"/>
                  </a:lnTo>
                  <a:lnTo>
                    <a:pt x="130" y="95"/>
                  </a:lnTo>
                  <a:lnTo>
                    <a:pt x="130" y="95"/>
                  </a:lnTo>
                  <a:lnTo>
                    <a:pt x="130" y="95"/>
                  </a:lnTo>
                  <a:lnTo>
                    <a:pt x="130" y="95"/>
                  </a:lnTo>
                  <a:lnTo>
                    <a:pt x="130" y="97"/>
                  </a:lnTo>
                  <a:lnTo>
                    <a:pt x="137" y="102"/>
                  </a:lnTo>
                  <a:lnTo>
                    <a:pt x="137" y="104"/>
                  </a:lnTo>
                  <a:lnTo>
                    <a:pt x="137" y="107"/>
                  </a:lnTo>
                  <a:lnTo>
                    <a:pt x="139" y="109"/>
                  </a:lnTo>
                  <a:lnTo>
                    <a:pt x="139" y="111"/>
                  </a:lnTo>
                  <a:lnTo>
                    <a:pt x="142" y="114"/>
                  </a:lnTo>
                  <a:lnTo>
                    <a:pt x="147" y="118"/>
                  </a:lnTo>
                  <a:lnTo>
                    <a:pt x="147" y="121"/>
                  </a:lnTo>
                  <a:lnTo>
                    <a:pt x="149" y="121"/>
                  </a:lnTo>
                  <a:lnTo>
                    <a:pt x="149" y="121"/>
                  </a:lnTo>
                  <a:lnTo>
                    <a:pt x="149" y="123"/>
                  </a:lnTo>
                  <a:lnTo>
                    <a:pt x="151" y="123"/>
                  </a:lnTo>
                  <a:lnTo>
                    <a:pt x="154" y="123"/>
                  </a:lnTo>
                  <a:lnTo>
                    <a:pt x="175" y="116"/>
                  </a:lnTo>
                  <a:lnTo>
                    <a:pt x="180" y="114"/>
                  </a:lnTo>
                  <a:lnTo>
                    <a:pt x="180" y="114"/>
                  </a:lnTo>
                  <a:lnTo>
                    <a:pt x="180" y="114"/>
                  </a:lnTo>
                  <a:lnTo>
                    <a:pt x="182" y="114"/>
                  </a:lnTo>
                  <a:lnTo>
                    <a:pt x="182" y="111"/>
                  </a:lnTo>
                  <a:lnTo>
                    <a:pt x="182" y="111"/>
                  </a:lnTo>
                  <a:lnTo>
                    <a:pt x="182" y="109"/>
                  </a:lnTo>
                  <a:lnTo>
                    <a:pt x="182" y="107"/>
                  </a:lnTo>
                  <a:lnTo>
                    <a:pt x="184" y="107"/>
                  </a:lnTo>
                  <a:lnTo>
                    <a:pt x="184" y="104"/>
                  </a:lnTo>
                  <a:lnTo>
                    <a:pt x="184" y="104"/>
                  </a:lnTo>
                  <a:lnTo>
                    <a:pt x="187" y="104"/>
                  </a:lnTo>
                  <a:lnTo>
                    <a:pt x="189" y="104"/>
                  </a:lnTo>
                  <a:lnTo>
                    <a:pt x="189" y="104"/>
                  </a:lnTo>
                  <a:lnTo>
                    <a:pt x="189" y="104"/>
                  </a:lnTo>
                  <a:lnTo>
                    <a:pt x="191" y="102"/>
                  </a:lnTo>
                  <a:lnTo>
                    <a:pt x="191" y="102"/>
                  </a:lnTo>
                  <a:lnTo>
                    <a:pt x="191" y="102"/>
                  </a:lnTo>
                  <a:lnTo>
                    <a:pt x="194" y="102"/>
                  </a:lnTo>
                  <a:lnTo>
                    <a:pt x="196" y="102"/>
                  </a:lnTo>
                  <a:lnTo>
                    <a:pt x="196" y="102"/>
                  </a:lnTo>
                  <a:lnTo>
                    <a:pt x="196" y="100"/>
                  </a:lnTo>
                  <a:lnTo>
                    <a:pt x="199" y="100"/>
                  </a:lnTo>
                  <a:lnTo>
                    <a:pt x="199" y="100"/>
                  </a:lnTo>
                  <a:lnTo>
                    <a:pt x="199" y="100"/>
                  </a:lnTo>
                  <a:lnTo>
                    <a:pt x="201" y="100"/>
                  </a:lnTo>
                  <a:lnTo>
                    <a:pt x="201" y="100"/>
                  </a:lnTo>
                  <a:lnTo>
                    <a:pt x="203" y="100"/>
                  </a:lnTo>
                  <a:lnTo>
                    <a:pt x="203" y="100"/>
                  </a:lnTo>
                  <a:lnTo>
                    <a:pt x="203" y="100"/>
                  </a:lnTo>
                  <a:lnTo>
                    <a:pt x="206" y="100"/>
                  </a:lnTo>
                  <a:lnTo>
                    <a:pt x="206" y="97"/>
                  </a:lnTo>
                  <a:lnTo>
                    <a:pt x="206" y="92"/>
                  </a:lnTo>
                  <a:lnTo>
                    <a:pt x="206" y="90"/>
                  </a:lnTo>
                  <a:lnTo>
                    <a:pt x="201" y="85"/>
                  </a:lnTo>
                  <a:lnTo>
                    <a:pt x="199" y="76"/>
                  </a:lnTo>
                  <a:lnTo>
                    <a:pt x="196" y="74"/>
                  </a:lnTo>
                  <a:lnTo>
                    <a:pt x="196" y="71"/>
                  </a:lnTo>
                  <a:lnTo>
                    <a:pt x="196" y="69"/>
                  </a:lnTo>
                  <a:lnTo>
                    <a:pt x="196" y="69"/>
                  </a:lnTo>
                  <a:lnTo>
                    <a:pt x="196" y="69"/>
                  </a:lnTo>
                  <a:lnTo>
                    <a:pt x="196" y="66"/>
                  </a:lnTo>
                  <a:lnTo>
                    <a:pt x="196" y="66"/>
                  </a:lnTo>
                  <a:lnTo>
                    <a:pt x="196" y="66"/>
                  </a:lnTo>
                  <a:lnTo>
                    <a:pt x="196" y="66"/>
                  </a:lnTo>
                  <a:lnTo>
                    <a:pt x="196" y="64"/>
                  </a:lnTo>
                  <a:lnTo>
                    <a:pt x="199" y="64"/>
                  </a:lnTo>
                  <a:lnTo>
                    <a:pt x="199" y="64"/>
                  </a:lnTo>
                  <a:lnTo>
                    <a:pt x="199" y="64"/>
                  </a:lnTo>
                  <a:lnTo>
                    <a:pt x="199" y="62"/>
                  </a:lnTo>
                  <a:lnTo>
                    <a:pt x="199" y="62"/>
                  </a:lnTo>
                  <a:lnTo>
                    <a:pt x="199" y="62"/>
                  </a:lnTo>
                  <a:lnTo>
                    <a:pt x="199" y="62"/>
                  </a:lnTo>
                  <a:lnTo>
                    <a:pt x="199" y="59"/>
                  </a:lnTo>
                  <a:lnTo>
                    <a:pt x="199" y="57"/>
                  </a:lnTo>
                  <a:lnTo>
                    <a:pt x="199" y="55"/>
                  </a:lnTo>
                  <a:lnTo>
                    <a:pt x="199" y="55"/>
                  </a:lnTo>
                  <a:lnTo>
                    <a:pt x="199" y="52"/>
                  </a:lnTo>
                  <a:lnTo>
                    <a:pt x="199" y="50"/>
                  </a:lnTo>
                  <a:lnTo>
                    <a:pt x="199" y="50"/>
                  </a:lnTo>
                  <a:lnTo>
                    <a:pt x="199" y="50"/>
                  </a:lnTo>
                  <a:lnTo>
                    <a:pt x="199" y="50"/>
                  </a:lnTo>
                  <a:lnTo>
                    <a:pt x="199" y="48"/>
                  </a:lnTo>
                  <a:lnTo>
                    <a:pt x="196" y="48"/>
                  </a:lnTo>
                  <a:lnTo>
                    <a:pt x="189" y="48"/>
                  </a:lnTo>
                  <a:lnTo>
                    <a:pt x="187" y="50"/>
                  </a:lnTo>
                  <a:lnTo>
                    <a:pt x="187" y="50"/>
                  </a:lnTo>
                  <a:lnTo>
                    <a:pt x="184" y="48"/>
                  </a:lnTo>
                  <a:lnTo>
                    <a:pt x="184" y="48"/>
                  </a:lnTo>
                  <a:lnTo>
                    <a:pt x="182" y="50"/>
                  </a:lnTo>
                  <a:lnTo>
                    <a:pt x="180" y="50"/>
                  </a:lnTo>
                  <a:lnTo>
                    <a:pt x="180" y="50"/>
                  </a:lnTo>
                  <a:lnTo>
                    <a:pt x="177" y="50"/>
                  </a:lnTo>
                  <a:lnTo>
                    <a:pt x="177" y="48"/>
                  </a:lnTo>
                  <a:lnTo>
                    <a:pt x="177" y="48"/>
                  </a:lnTo>
                  <a:lnTo>
                    <a:pt x="170" y="40"/>
                  </a:lnTo>
                  <a:lnTo>
                    <a:pt x="165" y="36"/>
                  </a:lnTo>
                  <a:lnTo>
                    <a:pt x="161" y="33"/>
                  </a:lnTo>
                  <a:lnTo>
                    <a:pt x="158" y="31"/>
                  </a:lnTo>
                  <a:lnTo>
                    <a:pt x="156" y="29"/>
                  </a:lnTo>
                  <a:lnTo>
                    <a:pt x="154" y="24"/>
                  </a:lnTo>
                  <a:lnTo>
                    <a:pt x="154" y="24"/>
                  </a:lnTo>
                  <a:lnTo>
                    <a:pt x="154" y="21"/>
                  </a:lnTo>
                  <a:lnTo>
                    <a:pt x="154" y="17"/>
                  </a:lnTo>
                  <a:lnTo>
                    <a:pt x="154" y="17"/>
                  </a:lnTo>
                  <a:lnTo>
                    <a:pt x="154" y="14"/>
                  </a:lnTo>
                  <a:lnTo>
                    <a:pt x="154" y="14"/>
                  </a:lnTo>
                  <a:lnTo>
                    <a:pt x="154" y="12"/>
                  </a:lnTo>
                  <a:lnTo>
                    <a:pt x="154" y="10"/>
                  </a:lnTo>
                  <a:lnTo>
                    <a:pt x="158" y="7"/>
                  </a:lnTo>
                  <a:lnTo>
                    <a:pt x="158" y="7"/>
                  </a:lnTo>
                  <a:lnTo>
                    <a:pt x="158" y="7"/>
                  </a:lnTo>
                  <a:lnTo>
                    <a:pt x="161" y="7"/>
                  </a:lnTo>
                  <a:lnTo>
                    <a:pt x="161" y="7"/>
                  </a:lnTo>
                  <a:lnTo>
                    <a:pt x="161" y="10"/>
                  </a:lnTo>
                  <a:lnTo>
                    <a:pt x="163" y="10"/>
                  </a:lnTo>
                  <a:lnTo>
                    <a:pt x="163" y="10"/>
                  </a:lnTo>
                  <a:lnTo>
                    <a:pt x="165" y="7"/>
                  </a:lnTo>
                  <a:lnTo>
                    <a:pt x="175" y="3"/>
                  </a:lnTo>
                  <a:lnTo>
                    <a:pt x="180" y="0"/>
                  </a:lnTo>
                  <a:lnTo>
                    <a:pt x="182" y="0"/>
                  </a:lnTo>
                  <a:lnTo>
                    <a:pt x="182" y="0"/>
                  </a:lnTo>
                  <a:lnTo>
                    <a:pt x="184" y="0"/>
                  </a:lnTo>
                  <a:lnTo>
                    <a:pt x="184" y="0"/>
                  </a:lnTo>
                  <a:lnTo>
                    <a:pt x="187" y="3"/>
                  </a:lnTo>
                  <a:lnTo>
                    <a:pt x="191" y="7"/>
                  </a:lnTo>
                  <a:lnTo>
                    <a:pt x="191" y="7"/>
                  </a:lnTo>
                  <a:lnTo>
                    <a:pt x="191" y="7"/>
                  </a:lnTo>
                  <a:lnTo>
                    <a:pt x="191" y="10"/>
                  </a:lnTo>
                  <a:lnTo>
                    <a:pt x="194" y="10"/>
                  </a:lnTo>
                  <a:lnTo>
                    <a:pt x="194" y="10"/>
                  </a:lnTo>
                  <a:lnTo>
                    <a:pt x="194" y="10"/>
                  </a:lnTo>
                  <a:lnTo>
                    <a:pt x="201" y="17"/>
                  </a:lnTo>
                  <a:lnTo>
                    <a:pt x="201" y="17"/>
                  </a:lnTo>
                  <a:lnTo>
                    <a:pt x="201" y="19"/>
                  </a:lnTo>
                  <a:lnTo>
                    <a:pt x="203" y="19"/>
                  </a:lnTo>
                  <a:lnTo>
                    <a:pt x="203" y="19"/>
                  </a:lnTo>
                  <a:lnTo>
                    <a:pt x="203" y="21"/>
                  </a:lnTo>
                  <a:lnTo>
                    <a:pt x="203" y="21"/>
                  </a:lnTo>
                  <a:lnTo>
                    <a:pt x="206" y="21"/>
                  </a:lnTo>
                  <a:lnTo>
                    <a:pt x="215" y="24"/>
                  </a:lnTo>
                  <a:lnTo>
                    <a:pt x="222" y="26"/>
                  </a:lnTo>
                  <a:lnTo>
                    <a:pt x="222" y="29"/>
                  </a:lnTo>
                  <a:lnTo>
                    <a:pt x="225" y="29"/>
                  </a:lnTo>
                  <a:lnTo>
                    <a:pt x="225" y="31"/>
                  </a:lnTo>
                  <a:lnTo>
                    <a:pt x="225" y="33"/>
                  </a:lnTo>
                  <a:lnTo>
                    <a:pt x="227" y="36"/>
                  </a:lnTo>
                  <a:lnTo>
                    <a:pt x="227" y="36"/>
                  </a:lnTo>
                  <a:lnTo>
                    <a:pt x="229" y="36"/>
                  </a:lnTo>
                  <a:lnTo>
                    <a:pt x="229" y="36"/>
                  </a:lnTo>
                  <a:lnTo>
                    <a:pt x="229" y="36"/>
                  </a:lnTo>
                  <a:lnTo>
                    <a:pt x="236" y="36"/>
                  </a:lnTo>
                  <a:lnTo>
                    <a:pt x="239" y="36"/>
                  </a:lnTo>
                  <a:lnTo>
                    <a:pt x="239" y="36"/>
                  </a:lnTo>
                  <a:lnTo>
                    <a:pt x="241" y="36"/>
                  </a:lnTo>
                  <a:lnTo>
                    <a:pt x="241" y="36"/>
                  </a:lnTo>
                  <a:lnTo>
                    <a:pt x="241" y="36"/>
                  </a:lnTo>
                  <a:lnTo>
                    <a:pt x="244" y="38"/>
                  </a:lnTo>
                  <a:lnTo>
                    <a:pt x="246" y="40"/>
                  </a:lnTo>
                  <a:lnTo>
                    <a:pt x="246" y="43"/>
                  </a:lnTo>
                  <a:lnTo>
                    <a:pt x="246" y="43"/>
                  </a:lnTo>
                  <a:lnTo>
                    <a:pt x="246" y="43"/>
                  </a:lnTo>
                  <a:lnTo>
                    <a:pt x="246" y="43"/>
                  </a:lnTo>
                  <a:lnTo>
                    <a:pt x="244" y="45"/>
                  </a:lnTo>
                  <a:lnTo>
                    <a:pt x="244" y="48"/>
                  </a:lnTo>
                  <a:lnTo>
                    <a:pt x="244" y="50"/>
                  </a:lnTo>
                  <a:lnTo>
                    <a:pt x="244" y="50"/>
                  </a:lnTo>
                  <a:lnTo>
                    <a:pt x="244" y="52"/>
                  </a:lnTo>
                  <a:lnTo>
                    <a:pt x="244" y="52"/>
                  </a:lnTo>
                  <a:lnTo>
                    <a:pt x="246" y="52"/>
                  </a:lnTo>
                  <a:lnTo>
                    <a:pt x="248" y="55"/>
                  </a:lnTo>
                  <a:lnTo>
                    <a:pt x="248" y="57"/>
                  </a:lnTo>
                  <a:lnTo>
                    <a:pt x="248" y="57"/>
                  </a:lnTo>
                  <a:lnTo>
                    <a:pt x="248" y="57"/>
                  </a:lnTo>
                  <a:lnTo>
                    <a:pt x="248" y="62"/>
                  </a:lnTo>
                  <a:lnTo>
                    <a:pt x="248" y="64"/>
                  </a:lnTo>
                  <a:lnTo>
                    <a:pt x="248" y="64"/>
                  </a:lnTo>
                  <a:lnTo>
                    <a:pt x="248" y="64"/>
                  </a:lnTo>
                  <a:lnTo>
                    <a:pt x="248" y="66"/>
                  </a:lnTo>
                  <a:lnTo>
                    <a:pt x="251" y="66"/>
                  </a:lnTo>
                  <a:lnTo>
                    <a:pt x="251" y="69"/>
                  </a:lnTo>
                  <a:lnTo>
                    <a:pt x="262" y="76"/>
                  </a:lnTo>
                  <a:lnTo>
                    <a:pt x="265" y="76"/>
                  </a:lnTo>
                  <a:lnTo>
                    <a:pt x="267" y="78"/>
                  </a:lnTo>
                  <a:lnTo>
                    <a:pt x="272" y="81"/>
                  </a:lnTo>
                  <a:lnTo>
                    <a:pt x="274" y="81"/>
                  </a:lnTo>
                  <a:lnTo>
                    <a:pt x="281" y="78"/>
                  </a:lnTo>
                  <a:lnTo>
                    <a:pt x="284" y="81"/>
                  </a:lnTo>
                  <a:lnTo>
                    <a:pt x="286" y="81"/>
                  </a:lnTo>
                  <a:lnTo>
                    <a:pt x="288" y="83"/>
                  </a:lnTo>
                  <a:lnTo>
                    <a:pt x="288" y="83"/>
                  </a:lnTo>
                  <a:lnTo>
                    <a:pt x="291" y="85"/>
                  </a:lnTo>
                  <a:lnTo>
                    <a:pt x="291" y="85"/>
                  </a:lnTo>
                  <a:lnTo>
                    <a:pt x="291" y="88"/>
                  </a:lnTo>
                  <a:lnTo>
                    <a:pt x="293" y="88"/>
                  </a:lnTo>
                  <a:lnTo>
                    <a:pt x="296" y="88"/>
                  </a:lnTo>
                  <a:lnTo>
                    <a:pt x="296" y="88"/>
                  </a:lnTo>
                  <a:lnTo>
                    <a:pt x="300" y="85"/>
                  </a:lnTo>
                  <a:lnTo>
                    <a:pt x="300" y="83"/>
                  </a:lnTo>
                  <a:lnTo>
                    <a:pt x="300" y="83"/>
                  </a:lnTo>
                  <a:lnTo>
                    <a:pt x="303" y="83"/>
                  </a:lnTo>
                  <a:lnTo>
                    <a:pt x="303" y="83"/>
                  </a:lnTo>
                  <a:lnTo>
                    <a:pt x="305" y="85"/>
                  </a:lnTo>
                  <a:lnTo>
                    <a:pt x="305" y="85"/>
                  </a:lnTo>
                  <a:lnTo>
                    <a:pt x="305" y="85"/>
                  </a:lnTo>
                  <a:lnTo>
                    <a:pt x="307" y="88"/>
                  </a:lnTo>
                  <a:lnTo>
                    <a:pt x="307" y="88"/>
                  </a:lnTo>
                  <a:lnTo>
                    <a:pt x="310" y="90"/>
                  </a:lnTo>
                  <a:lnTo>
                    <a:pt x="310" y="90"/>
                  </a:lnTo>
                  <a:lnTo>
                    <a:pt x="310" y="92"/>
                  </a:lnTo>
                  <a:lnTo>
                    <a:pt x="310" y="92"/>
                  </a:lnTo>
                  <a:lnTo>
                    <a:pt x="312" y="92"/>
                  </a:lnTo>
                  <a:lnTo>
                    <a:pt x="312" y="92"/>
                  </a:lnTo>
                  <a:lnTo>
                    <a:pt x="314" y="92"/>
                  </a:lnTo>
                  <a:lnTo>
                    <a:pt x="314" y="92"/>
                  </a:lnTo>
                  <a:lnTo>
                    <a:pt x="314" y="92"/>
                  </a:lnTo>
                  <a:lnTo>
                    <a:pt x="314" y="92"/>
                  </a:lnTo>
                  <a:lnTo>
                    <a:pt x="314" y="90"/>
                  </a:lnTo>
                  <a:lnTo>
                    <a:pt x="314" y="90"/>
                  </a:lnTo>
                  <a:lnTo>
                    <a:pt x="314" y="90"/>
                  </a:lnTo>
                  <a:lnTo>
                    <a:pt x="314" y="90"/>
                  </a:lnTo>
                  <a:lnTo>
                    <a:pt x="317" y="90"/>
                  </a:lnTo>
                  <a:lnTo>
                    <a:pt x="317" y="90"/>
                  </a:lnTo>
                  <a:lnTo>
                    <a:pt x="317" y="90"/>
                  </a:lnTo>
                  <a:lnTo>
                    <a:pt x="319" y="92"/>
                  </a:lnTo>
                  <a:lnTo>
                    <a:pt x="319" y="92"/>
                  </a:lnTo>
                  <a:lnTo>
                    <a:pt x="319" y="92"/>
                  </a:lnTo>
                  <a:lnTo>
                    <a:pt x="319" y="92"/>
                  </a:lnTo>
                  <a:lnTo>
                    <a:pt x="322" y="100"/>
                  </a:lnTo>
                  <a:lnTo>
                    <a:pt x="322" y="100"/>
                  </a:lnTo>
                  <a:lnTo>
                    <a:pt x="322" y="100"/>
                  </a:lnTo>
                  <a:lnTo>
                    <a:pt x="322" y="102"/>
                  </a:lnTo>
                  <a:lnTo>
                    <a:pt x="322" y="102"/>
                  </a:lnTo>
                  <a:lnTo>
                    <a:pt x="322" y="102"/>
                  </a:lnTo>
                  <a:lnTo>
                    <a:pt x="322" y="104"/>
                  </a:lnTo>
                  <a:lnTo>
                    <a:pt x="324" y="107"/>
                  </a:lnTo>
                  <a:lnTo>
                    <a:pt x="324" y="107"/>
                  </a:lnTo>
                  <a:lnTo>
                    <a:pt x="324" y="107"/>
                  </a:lnTo>
                  <a:lnTo>
                    <a:pt x="324" y="107"/>
                  </a:lnTo>
                  <a:lnTo>
                    <a:pt x="324" y="107"/>
                  </a:lnTo>
                  <a:lnTo>
                    <a:pt x="326" y="107"/>
                  </a:lnTo>
                  <a:lnTo>
                    <a:pt x="326" y="107"/>
                  </a:lnTo>
                  <a:lnTo>
                    <a:pt x="329" y="107"/>
                  </a:lnTo>
                  <a:lnTo>
                    <a:pt x="329" y="107"/>
                  </a:lnTo>
                  <a:lnTo>
                    <a:pt x="329" y="107"/>
                  </a:lnTo>
                  <a:lnTo>
                    <a:pt x="331" y="109"/>
                  </a:lnTo>
                  <a:lnTo>
                    <a:pt x="331" y="109"/>
                  </a:lnTo>
                  <a:lnTo>
                    <a:pt x="329" y="111"/>
                  </a:lnTo>
                  <a:lnTo>
                    <a:pt x="329" y="114"/>
                  </a:lnTo>
                  <a:lnTo>
                    <a:pt x="329" y="121"/>
                  </a:lnTo>
                  <a:lnTo>
                    <a:pt x="329" y="123"/>
                  </a:lnTo>
                  <a:lnTo>
                    <a:pt x="329" y="123"/>
                  </a:lnTo>
                  <a:lnTo>
                    <a:pt x="329" y="123"/>
                  </a:lnTo>
                  <a:lnTo>
                    <a:pt x="329" y="126"/>
                  </a:lnTo>
                  <a:lnTo>
                    <a:pt x="329" y="126"/>
                  </a:lnTo>
                  <a:lnTo>
                    <a:pt x="329" y="126"/>
                  </a:lnTo>
                  <a:lnTo>
                    <a:pt x="326" y="126"/>
                  </a:lnTo>
                  <a:lnTo>
                    <a:pt x="326" y="128"/>
                  </a:lnTo>
                  <a:lnTo>
                    <a:pt x="326" y="128"/>
                  </a:lnTo>
                  <a:lnTo>
                    <a:pt x="329" y="128"/>
                  </a:lnTo>
                  <a:lnTo>
                    <a:pt x="331" y="128"/>
                  </a:lnTo>
                  <a:lnTo>
                    <a:pt x="338" y="128"/>
                  </a:lnTo>
                  <a:lnTo>
                    <a:pt x="340" y="128"/>
                  </a:lnTo>
                  <a:lnTo>
                    <a:pt x="343" y="128"/>
                  </a:lnTo>
                  <a:lnTo>
                    <a:pt x="343" y="128"/>
                  </a:lnTo>
                  <a:lnTo>
                    <a:pt x="345" y="128"/>
                  </a:lnTo>
                  <a:lnTo>
                    <a:pt x="345" y="128"/>
                  </a:lnTo>
                  <a:lnTo>
                    <a:pt x="348" y="128"/>
                  </a:lnTo>
                  <a:lnTo>
                    <a:pt x="350" y="128"/>
                  </a:lnTo>
                  <a:lnTo>
                    <a:pt x="352" y="128"/>
                  </a:lnTo>
                  <a:lnTo>
                    <a:pt x="352" y="126"/>
                  </a:lnTo>
                  <a:lnTo>
                    <a:pt x="355" y="126"/>
                  </a:lnTo>
                  <a:lnTo>
                    <a:pt x="355" y="126"/>
                  </a:lnTo>
                  <a:lnTo>
                    <a:pt x="364" y="126"/>
                  </a:lnTo>
                  <a:lnTo>
                    <a:pt x="369" y="123"/>
                  </a:lnTo>
                  <a:lnTo>
                    <a:pt x="369" y="123"/>
                  </a:lnTo>
                  <a:lnTo>
                    <a:pt x="371" y="123"/>
                  </a:lnTo>
                  <a:lnTo>
                    <a:pt x="371" y="123"/>
                  </a:lnTo>
                  <a:lnTo>
                    <a:pt x="374" y="123"/>
                  </a:lnTo>
                  <a:lnTo>
                    <a:pt x="374" y="126"/>
                  </a:lnTo>
                  <a:lnTo>
                    <a:pt x="376" y="128"/>
                  </a:lnTo>
                  <a:lnTo>
                    <a:pt x="378" y="130"/>
                  </a:lnTo>
                  <a:lnTo>
                    <a:pt x="378" y="130"/>
                  </a:lnTo>
                  <a:lnTo>
                    <a:pt x="378" y="133"/>
                  </a:lnTo>
                  <a:lnTo>
                    <a:pt x="378" y="133"/>
                  </a:lnTo>
                  <a:lnTo>
                    <a:pt x="378" y="133"/>
                  </a:lnTo>
                  <a:lnTo>
                    <a:pt x="378" y="135"/>
                  </a:lnTo>
                  <a:lnTo>
                    <a:pt x="376" y="135"/>
                  </a:lnTo>
                  <a:lnTo>
                    <a:pt x="376" y="140"/>
                  </a:lnTo>
                  <a:lnTo>
                    <a:pt x="374" y="140"/>
                  </a:lnTo>
                  <a:lnTo>
                    <a:pt x="374" y="142"/>
                  </a:lnTo>
                  <a:lnTo>
                    <a:pt x="371" y="142"/>
                  </a:lnTo>
                  <a:lnTo>
                    <a:pt x="371" y="142"/>
                  </a:lnTo>
                  <a:lnTo>
                    <a:pt x="371" y="144"/>
                  </a:lnTo>
                  <a:lnTo>
                    <a:pt x="369" y="154"/>
                  </a:lnTo>
                  <a:lnTo>
                    <a:pt x="371" y="159"/>
                  </a:lnTo>
                  <a:lnTo>
                    <a:pt x="371" y="159"/>
                  </a:lnTo>
                  <a:lnTo>
                    <a:pt x="371" y="161"/>
                  </a:lnTo>
                  <a:lnTo>
                    <a:pt x="371" y="161"/>
                  </a:lnTo>
                  <a:lnTo>
                    <a:pt x="371" y="161"/>
                  </a:lnTo>
                  <a:lnTo>
                    <a:pt x="369" y="163"/>
                  </a:lnTo>
                  <a:lnTo>
                    <a:pt x="369" y="163"/>
                  </a:lnTo>
                  <a:lnTo>
                    <a:pt x="366" y="161"/>
                  </a:lnTo>
                  <a:lnTo>
                    <a:pt x="366" y="161"/>
                  </a:lnTo>
                  <a:lnTo>
                    <a:pt x="364" y="161"/>
                  </a:lnTo>
                  <a:lnTo>
                    <a:pt x="364" y="161"/>
                  </a:lnTo>
                  <a:lnTo>
                    <a:pt x="364" y="161"/>
                  </a:lnTo>
                  <a:lnTo>
                    <a:pt x="362" y="166"/>
                  </a:lnTo>
                  <a:lnTo>
                    <a:pt x="357" y="180"/>
                  </a:lnTo>
                  <a:lnTo>
                    <a:pt x="355" y="185"/>
                  </a:lnTo>
                  <a:lnTo>
                    <a:pt x="355" y="187"/>
                  </a:lnTo>
                  <a:lnTo>
                    <a:pt x="350" y="189"/>
                  </a:lnTo>
                  <a:lnTo>
                    <a:pt x="350" y="189"/>
                  </a:lnTo>
                  <a:lnTo>
                    <a:pt x="350" y="192"/>
                  </a:lnTo>
                  <a:lnTo>
                    <a:pt x="350" y="192"/>
                  </a:lnTo>
                  <a:lnTo>
                    <a:pt x="350" y="192"/>
                  </a:lnTo>
                  <a:lnTo>
                    <a:pt x="350" y="194"/>
                  </a:lnTo>
                  <a:lnTo>
                    <a:pt x="350" y="194"/>
                  </a:lnTo>
                  <a:lnTo>
                    <a:pt x="350" y="194"/>
                  </a:lnTo>
                  <a:lnTo>
                    <a:pt x="350" y="194"/>
                  </a:lnTo>
                  <a:lnTo>
                    <a:pt x="352" y="197"/>
                  </a:lnTo>
                  <a:lnTo>
                    <a:pt x="355" y="199"/>
                  </a:lnTo>
                  <a:lnTo>
                    <a:pt x="355" y="199"/>
                  </a:lnTo>
                  <a:lnTo>
                    <a:pt x="355" y="199"/>
                  </a:lnTo>
                  <a:lnTo>
                    <a:pt x="355" y="199"/>
                  </a:lnTo>
                  <a:lnTo>
                    <a:pt x="355" y="201"/>
                  </a:lnTo>
                  <a:lnTo>
                    <a:pt x="355" y="201"/>
                  </a:lnTo>
                  <a:lnTo>
                    <a:pt x="355" y="201"/>
                  </a:lnTo>
                  <a:lnTo>
                    <a:pt x="357" y="204"/>
                  </a:lnTo>
                  <a:lnTo>
                    <a:pt x="357" y="204"/>
                  </a:lnTo>
                  <a:lnTo>
                    <a:pt x="366" y="206"/>
                  </a:lnTo>
                  <a:lnTo>
                    <a:pt x="366" y="206"/>
                  </a:lnTo>
                  <a:lnTo>
                    <a:pt x="366" y="204"/>
                  </a:lnTo>
                  <a:lnTo>
                    <a:pt x="366" y="204"/>
                  </a:lnTo>
                  <a:lnTo>
                    <a:pt x="371" y="204"/>
                  </a:lnTo>
                  <a:lnTo>
                    <a:pt x="374" y="201"/>
                  </a:lnTo>
                  <a:lnTo>
                    <a:pt x="374" y="201"/>
                  </a:lnTo>
                  <a:lnTo>
                    <a:pt x="374" y="201"/>
                  </a:lnTo>
                  <a:lnTo>
                    <a:pt x="374" y="201"/>
                  </a:lnTo>
                  <a:lnTo>
                    <a:pt x="374" y="201"/>
                  </a:lnTo>
                  <a:lnTo>
                    <a:pt x="374" y="199"/>
                  </a:lnTo>
                  <a:lnTo>
                    <a:pt x="376" y="199"/>
                  </a:lnTo>
                  <a:lnTo>
                    <a:pt x="376" y="199"/>
                  </a:lnTo>
                  <a:lnTo>
                    <a:pt x="376" y="197"/>
                  </a:lnTo>
                  <a:lnTo>
                    <a:pt x="376" y="197"/>
                  </a:lnTo>
                  <a:lnTo>
                    <a:pt x="376" y="197"/>
                  </a:lnTo>
                  <a:lnTo>
                    <a:pt x="378" y="199"/>
                  </a:lnTo>
                  <a:lnTo>
                    <a:pt x="378" y="199"/>
                  </a:lnTo>
                  <a:lnTo>
                    <a:pt x="381" y="201"/>
                  </a:lnTo>
                  <a:lnTo>
                    <a:pt x="381" y="201"/>
                  </a:lnTo>
                  <a:lnTo>
                    <a:pt x="381" y="201"/>
                  </a:lnTo>
                  <a:lnTo>
                    <a:pt x="381" y="204"/>
                  </a:lnTo>
                  <a:lnTo>
                    <a:pt x="381" y="204"/>
                  </a:lnTo>
                  <a:lnTo>
                    <a:pt x="381" y="204"/>
                  </a:lnTo>
                  <a:lnTo>
                    <a:pt x="381" y="206"/>
                  </a:lnTo>
                  <a:lnTo>
                    <a:pt x="381" y="211"/>
                  </a:lnTo>
                  <a:lnTo>
                    <a:pt x="381" y="213"/>
                  </a:lnTo>
                  <a:lnTo>
                    <a:pt x="381" y="215"/>
                  </a:lnTo>
                  <a:lnTo>
                    <a:pt x="385" y="225"/>
                  </a:lnTo>
                  <a:lnTo>
                    <a:pt x="385" y="225"/>
                  </a:lnTo>
                  <a:lnTo>
                    <a:pt x="385" y="227"/>
                  </a:lnTo>
                  <a:lnTo>
                    <a:pt x="390" y="230"/>
                  </a:lnTo>
                  <a:lnTo>
                    <a:pt x="390" y="230"/>
                  </a:lnTo>
                  <a:lnTo>
                    <a:pt x="390" y="232"/>
                  </a:lnTo>
                  <a:lnTo>
                    <a:pt x="385" y="234"/>
                  </a:lnTo>
                  <a:lnTo>
                    <a:pt x="383" y="234"/>
                  </a:lnTo>
                  <a:lnTo>
                    <a:pt x="383" y="234"/>
                  </a:lnTo>
                  <a:lnTo>
                    <a:pt x="383" y="237"/>
                  </a:lnTo>
                  <a:lnTo>
                    <a:pt x="383" y="237"/>
                  </a:lnTo>
                  <a:lnTo>
                    <a:pt x="383" y="239"/>
                  </a:lnTo>
                  <a:lnTo>
                    <a:pt x="383" y="239"/>
                  </a:lnTo>
                  <a:lnTo>
                    <a:pt x="383" y="241"/>
                  </a:lnTo>
                  <a:lnTo>
                    <a:pt x="383" y="241"/>
                  </a:lnTo>
                  <a:lnTo>
                    <a:pt x="385" y="244"/>
                  </a:lnTo>
                  <a:lnTo>
                    <a:pt x="385" y="244"/>
                  </a:lnTo>
                  <a:lnTo>
                    <a:pt x="385" y="244"/>
                  </a:lnTo>
                  <a:lnTo>
                    <a:pt x="388" y="246"/>
                  </a:lnTo>
                  <a:lnTo>
                    <a:pt x="388" y="246"/>
                  </a:lnTo>
                  <a:lnTo>
                    <a:pt x="388" y="249"/>
                  </a:lnTo>
                  <a:lnTo>
                    <a:pt x="388" y="249"/>
                  </a:lnTo>
                  <a:lnTo>
                    <a:pt x="388" y="249"/>
                  </a:lnTo>
                  <a:lnTo>
                    <a:pt x="388" y="251"/>
                  </a:lnTo>
                  <a:lnTo>
                    <a:pt x="388" y="251"/>
                  </a:lnTo>
                  <a:lnTo>
                    <a:pt x="388" y="253"/>
                  </a:lnTo>
                  <a:lnTo>
                    <a:pt x="388" y="253"/>
                  </a:lnTo>
                  <a:lnTo>
                    <a:pt x="390" y="256"/>
                  </a:lnTo>
                  <a:lnTo>
                    <a:pt x="390" y="256"/>
                  </a:lnTo>
                  <a:lnTo>
                    <a:pt x="390" y="256"/>
                  </a:lnTo>
                  <a:lnTo>
                    <a:pt x="397" y="260"/>
                  </a:lnTo>
                  <a:lnTo>
                    <a:pt x="397" y="260"/>
                  </a:lnTo>
                  <a:lnTo>
                    <a:pt x="397" y="260"/>
                  </a:lnTo>
                  <a:lnTo>
                    <a:pt x="397" y="260"/>
                  </a:lnTo>
                  <a:lnTo>
                    <a:pt x="397" y="263"/>
                  </a:lnTo>
                  <a:lnTo>
                    <a:pt x="400" y="263"/>
                  </a:lnTo>
                  <a:lnTo>
                    <a:pt x="402" y="263"/>
                  </a:lnTo>
                  <a:lnTo>
                    <a:pt x="402" y="263"/>
                  </a:lnTo>
                  <a:lnTo>
                    <a:pt x="404" y="260"/>
                  </a:lnTo>
                  <a:lnTo>
                    <a:pt x="404" y="260"/>
                  </a:lnTo>
                  <a:lnTo>
                    <a:pt x="421" y="263"/>
                  </a:lnTo>
                  <a:lnTo>
                    <a:pt x="421" y="263"/>
                  </a:lnTo>
                  <a:lnTo>
                    <a:pt x="423" y="263"/>
                  </a:lnTo>
                  <a:lnTo>
                    <a:pt x="423" y="260"/>
                  </a:lnTo>
                  <a:lnTo>
                    <a:pt x="426" y="260"/>
                  </a:lnTo>
                  <a:lnTo>
                    <a:pt x="426" y="260"/>
                  </a:lnTo>
                  <a:lnTo>
                    <a:pt x="428" y="260"/>
                  </a:lnTo>
                  <a:lnTo>
                    <a:pt x="437" y="263"/>
                  </a:lnTo>
                  <a:lnTo>
                    <a:pt x="437" y="263"/>
                  </a:lnTo>
                  <a:lnTo>
                    <a:pt x="440" y="263"/>
                  </a:lnTo>
                  <a:lnTo>
                    <a:pt x="440" y="260"/>
                  </a:lnTo>
                  <a:lnTo>
                    <a:pt x="440" y="260"/>
                  </a:lnTo>
                  <a:lnTo>
                    <a:pt x="440" y="260"/>
                  </a:lnTo>
                  <a:lnTo>
                    <a:pt x="440" y="260"/>
                  </a:lnTo>
                  <a:lnTo>
                    <a:pt x="440" y="258"/>
                  </a:lnTo>
                  <a:lnTo>
                    <a:pt x="440" y="256"/>
                  </a:lnTo>
                  <a:lnTo>
                    <a:pt x="440" y="256"/>
                  </a:lnTo>
                  <a:lnTo>
                    <a:pt x="440" y="256"/>
                  </a:lnTo>
                  <a:lnTo>
                    <a:pt x="440" y="256"/>
                  </a:lnTo>
                  <a:lnTo>
                    <a:pt x="440" y="253"/>
                  </a:lnTo>
                  <a:lnTo>
                    <a:pt x="440" y="253"/>
                  </a:lnTo>
                  <a:lnTo>
                    <a:pt x="442" y="249"/>
                  </a:lnTo>
                  <a:lnTo>
                    <a:pt x="442" y="249"/>
                  </a:lnTo>
                  <a:lnTo>
                    <a:pt x="442" y="249"/>
                  </a:lnTo>
                  <a:lnTo>
                    <a:pt x="442" y="246"/>
                  </a:lnTo>
                  <a:lnTo>
                    <a:pt x="442" y="246"/>
                  </a:lnTo>
                  <a:lnTo>
                    <a:pt x="442" y="246"/>
                  </a:lnTo>
                  <a:lnTo>
                    <a:pt x="442" y="246"/>
                  </a:lnTo>
                  <a:lnTo>
                    <a:pt x="445" y="246"/>
                  </a:lnTo>
                  <a:lnTo>
                    <a:pt x="447" y="246"/>
                  </a:lnTo>
                  <a:lnTo>
                    <a:pt x="447" y="246"/>
                  </a:lnTo>
                  <a:lnTo>
                    <a:pt x="447" y="244"/>
                  </a:lnTo>
                  <a:lnTo>
                    <a:pt x="447" y="244"/>
                  </a:lnTo>
                  <a:lnTo>
                    <a:pt x="447" y="239"/>
                  </a:lnTo>
                  <a:lnTo>
                    <a:pt x="447" y="239"/>
                  </a:lnTo>
                  <a:lnTo>
                    <a:pt x="449" y="237"/>
                  </a:lnTo>
                  <a:lnTo>
                    <a:pt x="449" y="237"/>
                  </a:lnTo>
                  <a:lnTo>
                    <a:pt x="449" y="237"/>
                  </a:lnTo>
                  <a:lnTo>
                    <a:pt x="449" y="237"/>
                  </a:lnTo>
                  <a:lnTo>
                    <a:pt x="449" y="237"/>
                  </a:lnTo>
                  <a:lnTo>
                    <a:pt x="452" y="234"/>
                  </a:lnTo>
                  <a:lnTo>
                    <a:pt x="452" y="234"/>
                  </a:lnTo>
                  <a:lnTo>
                    <a:pt x="452" y="232"/>
                  </a:lnTo>
                  <a:lnTo>
                    <a:pt x="452" y="232"/>
                  </a:lnTo>
                  <a:lnTo>
                    <a:pt x="452" y="232"/>
                  </a:lnTo>
                  <a:lnTo>
                    <a:pt x="454" y="232"/>
                  </a:lnTo>
                  <a:lnTo>
                    <a:pt x="454" y="232"/>
                  </a:lnTo>
                  <a:lnTo>
                    <a:pt x="456" y="232"/>
                  </a:lnTo>
                  <a:lnTo>
                    <a:pt x="456" y="232"/>
                  </a:lnTo>
                  <a:lnTo>
                    <a:pt x="459" y="232"/>
                  </a:lnTo>
                  <a:lnTo>
                    <a:pt x="459" y="232"/>
                  </a:lnTo>
                  <a:lnTo>
                    <a:pt x="459" y="232"/>
                  </a:lnTo>
                  <a:lnTo>
                    <a:pt x="463" y="232"/>
                  </a:lnTo>
                  <a:lnTo>
                    <a:pt x="466" y="232"/>
                  </a:lnTo>
                  <a:lnTo>
                    <a:pt x="468" y="232"/>
                  </a:lnTo>
                  <a:lnTo>
                    <a:pt x="468" y="232"/>
                  </a:lnTo>
                  <a:lnTo>
                    <a:pt x="468" y="232"/>
                  </a:lnTo>
                  <a:lnTo>
                    <a:pt x="471" y="232"/>
                  </a:lnTo>
                  <a:lnTo>
                    <a:pt x="471" y="234"/>
                  </a:lnTo>
                  <a:lnTo>
                    <a:pt x="471" y="234"/>
                  </a:lnTo>
                  <a:lnTo>
                    <a:pt x="471" y="234"/>
                  </a:lnTo>
                  <a:lnTo>
                    <a:pt x="471" y="234"/>
                  </a:lnTo>
                  <a:lnTo>
                    <a:pt x="471" y="237"/>
                  </a:lnTo>
                  <a:lnTo>
                    <a:pt x="471" y="239"/>
                  </a:lnTo>
                  <a:lnTo>
                    <a:pt x="471" y="239"/>
                  </a:lnTo>
                  <a:lnTo>
                    <a:pt x="471" y="239"/>
                  </a:lnTo>
                  <a:lnTo>
                    <a:pt x="473" y="239"/>
                  </a:lnTo>
                  <a:lnTo>
                    <a:pt x="473" y="241"/>
                  </a:lnTo>
                  <a:lnTo>
                    <a:pt x="473" y="241"/>
                  </a:lnTo>
                  <a:lnTo>
                    <a:pt x="475" y="241"/>
                  </a:lnTo>
                  <a:lnTo>
                    <a:pt x="475" y="244"/>
                  </a:lnTo>
                  <a:lnTo>
                    <a:pt x="475" y="244"/>
                  </a:lnTo>
                  <a:lnTo>
                    <a:pt x="478" y="246"/>
                  </a:lnTo>
                  <a:lnTo>
                    <a:pt x="480" y="246"/>
                  </a:lnTo>
                  <a:lnTo>
                    <a:pt x="480" y="249"/>
                  </a:lnTo>
                  <a:lnTo>
                    <a:pt x="482" y="249"/>
                  </a:lnTo>
                  <a:lnTo>
                    <a:pt x="482" y="249"/>
                  </a:lnTo>
                  <a:lnTo>
                    <a:pt x="487" y="251"/>
                  </a:lnTo>
                  <a:lnTo>
                    <a:pt x="487" y="251"/>
                  </a:lnTo>
                  <a:lnTo>
                    <a:pt x="487" y="251"/>
                  </a:lnTo>
                  <a:lnTo>
                    <a:pt x="487" y="253"/>
                  </a:lnTo>
                  <a:lnTo>
                    <a:pt x="487" y="256"/>
                  </a:lnTo>
                  <a:lnTo>
                    <a:pt x="487" y="256"/>
                  </a:lnTo>
                  <a:lnTo>
                    <a:pt x="487" y="258"/>
                  </a:lnTo>
                  <a:lnTo>
                    <a:pt x="489" y="260"/>
                  </a:lnTo>
                  <a:lnTo>
                    <a:pt x="489" y="260"/>
                  </a:lnTo>
                  <a:lnTo>
                    <a:pt x="489" y="263"/>
                  </a:lnTo>
                  <a:lnTo>
                    <a:pt x="492" y="263"/>
                  </a:lnTo>
                  <a:lnTo>
                    <a:pt x="492" y="265"/>
                  </a:lnTo>
                  <a:lnTo>
                    <a:pt x="492" y="265"/>
                  </a:lnTo>
                  <a:lnTo>
                    <a:pt x="492" y="272"/>
                  </a:lnTo>
                  <a:lnTo>
                    <a:pt x="492" y="275"/>
                  </a:lnTo>
                  <a:lnTo>
                    <a:pt x="492" y="277"/>
                  </a:lnTo>
                  <a:lnTo>
                    <a:pt x="492" y="282"/>
                  </a:lnTo>
                  <a:lnTo>
                    <a:pt x="489" y="284"/>
                  </a:lnTo>
                  <a:lnTo>
                    <a:pt x="487" y="284"/>
                  </a:lnTo>
                  <a:lnTo>
                    <a:pt x="487" y="286"/>
                  </a:lnTo>
                  <a:lnTo>
                    <a:pt x="487" y="289"/>
                  </a:lnTo>
                  <a:lnTo>
                    <a:pt x="487" y="291"/>
                  </a:lnTo>
                  <a:lnTo>
                    <a:pt x="485" y="291"/>
                  </a:lnTo>
                  <a:lnTo>
                    <a:pt x="485" y="294"/>
                  </a:lnTo>
                  <a:lnTo>
                    <a:pt x="485" y="294"/>
                  </a:lnTo>
                  <a:lnTo>
                    <a:pt x="485" y="294"/>
                  </a:lnTo>
                  <a:lnTo>
                    <a:pt x="485" y="294"/>
                  </a:lnTo>
                  <a:lnTo>
                    <a:pt x="485" y="296"/>
                  </a:lnTo>
                  <a:lnTo>
                    <a:pt x="480" y="301"/>
                  </a:lnTo>
                  <a:lnTo>
                    <a:pt x="478" y="301"/>
                  </a:lnTo>
                  <a:lnTo>
                    <a:pt x="478" y="301"/>
                  </a:lnTo>
                  <a:lnTo>
                    <a:pt x="478" y="298"/>
                  </a:lnTo>
                  <a:lnTo>
                    <a:pt x="478" y="298"/>
                  </a:lnTo>
                  <a:lnTo>
                    <a:pt x="475" y="298"/>
                  </a:lnTo>
                  <a:lnTo>
                    <a:pt x="475" y="298"/>
                  </a:lnTo>
                  <a:lnTo>
                    <a:pt x="475" y="296"/>
                  </a:lnTo>
                  <a:lnTo>
                    <a:pt x="473" y="296"/>
                  </a:lnTo>
                  <a:lnTo>
                    <a:pt x="473" y="296"/>
                  </a:lnTo>
                  <a:lnTo>
                    <a:pt x="473" y="294"/>
                  </a:lnTo>
                  <a:lnTo>
                    <a:pt x="473" y="294"/>
                  </a:lnTo>
                  <a:lnTo>
                    <a:pt x="473" y="294"/>
                  </a:lnTo>
                  <a:lnTo>
                    <a:pt x="473" y="294"/>
                  </a:lnTo>
                  <a:lnTo>
                    <a:pt x="471" y="294"/>
                  </a:lnTo>
                  <a:lnTo>
                    <a:pt x="471" y="291"/>
                  </a:lnTo>
                  <a:lnTo>
                    <a:pt x="471" y="291"/>
                  </a:lnTo>
                  <a:lnTo>
                    <a:pt x="468" y="294"/>
                  </a:lnTo>
                  <a:lnTo>
                    <a:pt x="468" y="291"/>
                  </a:lnTo>
                  <a:lnTo>
                    <a:pt x="466" y="291"/>
                  </a:lnTo>
                  <a:lnTo>
                    <a:pt x="466" y="291"/>
                  </a:lnTo>
                  <a:lnTo>
                    <a:pt x="466" y="291"/>
                  </a:lnTo>
                  <a:lnTo>
                    <a:pt x="466" y="291"/>
                  </a:lnTo>
                  <a:lnTo>
                    <a:pt x="463" y="286"/>
                  </a:lnTo>
                  <a:lnTo>
                    <a:pt x="463" y="286"/>
                  </a:lnTo>
                  <a:lnTo>
                    <a:pt x="463" y="286"/>
                  </a:lnTo>
                  <a:lnTo>
                    <a:pt x="461" y="286"/>
                  </a:lnTo>
                  <a:lnTo>
                    <a:pt x="461" y="286"/>
                  </a:lnTo>
                  <a:lnTo>
                    <a:pt x="461" y="286"/>
                  </a:lnTo>
                  <a:lnTo>
                    <a:pt x="459" y="286"/>
                  </a:lnTo>
                  <a:lnTo>
                    <a:pt x="459" y="286"/>
                  </a:lnTo>
                  <a:lnTo>
                    <a:pt x="459" y="284"/>
                  </a:lnTo>
                  <a:lnTo>
                    <a:pt x="459" y="284"/>
                  </a:lnTo>
                  <a:lnTo>
                    <a:pt x="459" y="284"/>
                  </a:lnTo>
                  <a:lnTo>
                    <a:pt x="459" y="282"/>
                  </a:lnTo>
                  <a:lnTo>
                    <a:pt x="459" y="282"/>
                  </a:lnTo>
                  <a:lnTo>
                    <a:pt x="459" y="282"/>
                  </a:lnTo>
                  <a:lnTo>
                    <a:pt x="459" y="282"/>
                  </a:lnTo>
                  <a:lnTo>
                    <a:pt x="456" y="282"/>
                  </a:lnTo>
                  <a:lnTo>
                    <a:pt x="452" y="282"/>
                  </a:lnTo>
                  <a:lnTo>
                    <a:pt x="452" y="282"/>
                  </a:lnTo>
                  <a:lnTo>
                    <a:pt x="452" y="282"/>
                  </a:lnTo>
                  <a:lnTo>
                    <a:pt x="449" y="282"/>
                  </a:lnTo>
                  <a:lnTo>
                    <a:pt x="449" y="282"/>
                  </a:lnTo>
                  <a:lnTo>
                    <a:pt x="449" y="279"/>
                  </a:lnTo>
                  <a:lnTo>
                    <a:pt x="449" y="279"/>
                  </a:lnTo>
                  <a:lnTo>
                    <a:pt x="449" y="279"/>
                  </a:lnTo>
                  <a:lnTo>
                    <a:pt x="447" y="279"/>
                  </a:lnTo>
                  <a:lnTo>
                    <a:pt x="445" y="282"/>
                  </a:lnTo>
                  <a:lnTo>
                    <a:pt x="445" y="282"/>
                  </a:lnTo>
                  <a:lnTo>
                    <a:pt x="445" y="279"/>
                  </a:lnTo>
                  <a:lnTo>
                    <a:pt x="442" y="279"/>
                  </a:lnTo>
                  <a:lnTo>
                    <a:pt x="442" y="279"/>
                  </a:lnTo>
                  <a:lnTo>
                    <a:pt x="442" y="279"/>
                  </a:lnTo>
                  <a:lnTo>
                    <a:pt x="440" y="279"/>
                  </a:lnTo>
                  <a:lnTo>
                    <a:pt x="440" y="279"/>
                  </a:lnTo>
                  <a:lnTo>
                    <a:pt x="437" y="279"/>
                  </a:lnTo>
                  <a:lnTo>
                    <a:pt x="437" y="279"/>
                  </a:lnTo>
                  <a:lnTo>
                    <a:pt x="437" y="279"/>
                  </a:lnTo>
                  <a:lnTo>
                    <a:pt x="435" y="279"/>
                  </a:lnTo>
                  <a:lnTo>
                    <a:pt x="435" y="282"/>
                  </a:lnTo>
                  <a:lnTo>
                    <a:pt x="433" y="282"/>
                  </a:lnTo>
                  <a:lnTo>
                    <a:pt x="433" y="282"/>
                  </a:lnTo>
                  <a:lnTo>
                    <a:pt x="430" y="282"/>
                  </a:lnTo>
                  <a:lnTo>
                    <a:pt x="430" y="282"/>
                  </a:lnTo>
                  <a:lnTo>
                    <a:pt x="430" y="282"/>
                  </a:lnTo>
                  <a:lnTo>
                    <a:pt x="430" y="282"/>
                  </a:lnTo>
                  <a:lnTo>
                    <a:pt x="428" y="282"/>
                  </a:lnTo>
                  <a:lnTo>
                    <a:pt x="426" y="282"/>
                  </a:lnTo>
                  <a:lnTo>
                    <a:pt x="426" y="282"/>
                  </a:lnTo>
                  <a:lnTo>
                    <a:pt x="426" y="282"/>
                  </a:lnTo>
                  <a:lnTo>
                    <a:pt x="423" y="282"/>
                  </a:lnTo>
                  <a:lnTo>
                    <a:pt x="423" y="282"/>
                  </a:lnTo>
                  <a:lnTo>
                    <a:pt x="423" y="282"/>
                  </a:lnTo>
                  <a:lnTo>
                    <a:pt x="421" y="282"/>
                  </a:lnTo>
                  <a:lnTo>
                    <a:pt x="421" y="282"/>
                  </a:lnTo>
                  <a:lnTo>
                    <a:pt x="421" y="282"/>
                  </a:lnTo>
                  <a:lnTo>
                    <a:pt x="418" y="282"/>
                  </a:lnTo>
                  <a:lnTo>
                    <a:pt x="418" y="282"/>
                  </a:lnTo>
                  <a:lnTo>
                    <a:pt x="418" y="284"/>
                  </a:lnTo>
                  <a:lnTo>
                    <a:pt x="418" y="284"/>
                  </a:lnTo>
                  <a:lnTo>
                    <a:pt x="418" y="286"/>
                  </a:lnTo>
                  <a:lnTo>
                    <a:pt x="418" y="286"/>
                  </a:lnTo>
                  <a:lnTo>
                    <a:pt x="421" y="289"/>
                  </a:lnTo>
                  <a:lnTo>
                    <a:pt x="421" y="289"/>
                  </a:lnTo>
                  <a:lnTo>
                    <a:pt x="423" y="289"/>
                  </a:lnTo>
                  <a:lnTo>
                    <a:pt x="423" y="289"/>
                  </a:lnTo>
                  <a:lnTo>
                    <a:pt x="423" y="291"/>
                  </a:lnTo>
                  <a:lnTo>
                    <a:pt x="423" y="291"/>
                  </a:lnTo>
                  <a:lnTo>
                    <a:pt x="423" y="294"/>
                  </a:lnTo>
                  <a:lnTo>
                    <a:pt x="423" y="294"/>
                  </a:lnTo>
                  <a:lnTo>
                    <a:pt x="423" y="294"/>
                  </a:lnTo>
                  <a:lnTo>
                    <a:pt x="423" y="296"/>
                  </a:lnTo>
                  <a:lnTo>
                    <a:pt x="423" y="296"/>
                  </a:lnTo>
                  <a:lnTo>
                    <a:pt x="423" y="296"/>
                  </a:lnTo>
                  <a:lnTo>
                    <a:pt x="426" y="296"/>
                  </a:lnTo>
                  <a:lnTo>
                    <a:pt x="430" y="296"/>
                  </a:lnTo>
                  <a:lnTo>
                    <a:pt x="430" y="298"/>
                  </a:lnTo>
                  <a:lnTo>
                    <a:pt x="430" y="298"/>
                  </a:lnTo>
                  <a:lnTo>
                    <a:pt x="430" y="298"/>
                  </a:lnTo>
                  <a:lnTo>
                    <a:pt x="430" y="298"/>
                  </a:lnTo>
                  <a:lnTo>
                    <a:pt x="430" y="301"/>
                  </a:lnTo>
                  <a:lnTo>
                    <a:pt x="430" y="303"/>
                  </a:lnTo>
                  <a:lnTo>
                    <a:pt x="430" y="305"/>
                  </a:lnTo>
                  <a:lnTo>
                    <a:pt x="430" y="308"/>
                  </a:lnTo>
                  <a:lnTo>
                    <a:pt x="433" y="310"/>
                  </a:lnTo>
                  <a:lnTo>
                    <a:pt x="433" y="312"/>
                  </a:lnTo>
                  <a:lnTo>
                    <a:pt x="433" y="312"/>
                  </a:lnTo>
                  <a:lnTo>
                    <a:pt x="433" y="315"/>
                  </a:lnTo>
                  <a:lnTo>
                    <a:pt x="433" y="315"/>
                  </a:lnTo>
                  <a:lnTo>
                    <a:pt x="433" y="317"/>
                  </a:lnTo>
                  <a:lnTo>
                    <a:pt x="430" y="317"/>
                  </a:lnTo>
                  <a:lnTo>
                    <a:pt x="430" y="317"/>
                  </a:lnTo>
                  <a:lnTo>
                    <a:pt x="430" y="320"/>
                  </a:lnTo>
                  <a:lnTo>
                    <a:pt x="428" y="322"/>
                  </a:lnTo>
                  <a:lnTo>
                    <a:pt x="428" y="322"/>
                  </a:lnTo>
                  <a:lnTo>
                    <a:pt x="430" y="322"/>
                  </a:lnTo>
                  <a:lnTo>
                    <a:pt x="430" y="322"/>
                  </a:lnTo>
                  <a:lnTo>
                    <a:pt x="430" y="324"/>
                  </a:lnTo>
                  <a:lnTo>
                    <a:pt x="430" y="324"/>
                  </a:lnTo>
                  <a:lnTo>
                    <a:pt x="430" y="324"/>
                  </a:lnTo>
                  <a:lnTo>
                    <a:pt x="430" y="327"/>
                  </a:lnTo>
                  <a:lnTo>
                    <a:pt x="428" y="329"/>
                  </a:lnTo>
                  <a:lnTo>
                    <a:pt x="423" y="331"/>
                  </a:lnTo>
                  <a:lnTo>
                    <a:pt x="423" y="331"/>
                  </a:lnTo>
                  <a:lnTo>
                    <a:pt x="416" y="334"/>
                  </a:lnTo>
                  <a:lnTo>
                    <a:pt x="414" y="334"/>
                  </a:lnTo>
                  <a:lnTo>
                    <a:pt x="411" y="334"/>
                  </a:lnTo>
                  <a:lnTo>
                    <a:pt x="411" y="334"/>
                  </a:lnTo>
                  <a:lnTo>
                    <a:pt x="411" y="336"/>
                  </a:lnTo>
                  <a:lnTo>
                    <a:pt x="411" y="336"/>
                  </a:lnTo>
                  <a:lnTo>
                    <a:pt x="411" y="338"/>
                  </a:lnTo>
                  <a:lnTo>
                    <a:pt x="411" y="341"/>
                  </a:lnTo>
                  <a:lnTo>
                    <a:pt x="411" y="341"/>
                  </a:lnTo>
                  <a:lnTo>
                    <a:pt x="411" y="341"/>
                  </a:lnTo>
                  <a:lnTo>
                    <a:pt x="411" y="341"/>
                  </a:lnTo>
                  <a:lnTo>
                    <a:pt x="409" y="343"/>
                  </a:lnTo>
                  <a:lnTo>
                    <a:pt x="402" y="348"/>
                  </a:lnTo>
                  <a:lnTo>
                    <a:pt x="400" y="348"/>
                  </a:lnTo>
                  <a:lnTo>
                    <a:pt x="397" y="353"/>
                  </a:lnTo>
                  <a:lnTo>
                    <a:pt x="397" y="353"/>
                  </a:lnTo>
                  <a:lnTo>
                    <a:pt x="397" y="355"/>
                  </a:lnTo>
                  <a:lnTo>
                    <a:pt x="397" y="355"/>
                  </a:lnTo>
                  <a:lnTo>
                    <a:pt x="397" y="355"/>
                  </a:lnTo>
                  <a:lnTo>
                    <a:pt x="400" y="357"/>
                  </a:lnTo>
                  <a:lnTo>
                    <a:pt x="400" y="357"/>
                  </a:lnTo>
                  <a:lnTo>
                    <a:pt x="400" y="357"/>
                  </a:lnTo>
                  <a:lnTo>
                    <a:pt x="400" y="360"/>
                  </a:lnTo>
                  <a:lnTo>
                    <a:pt x="400" y="360"/>
                  </a:lnTo>
                  <a:lnTo>
                    <a:pt x="400" y="360"/>
                  </a:lnTo>
                  <a:lnTo>
                    <a:pt x="397" y="360"/>
                  </a:lnTo>
                  <a:lnTo>
                    <a:pt x="397" y="362"/>
                  </a:lnTo>
                  <a:lnTo>
                    <a:pt x="397" y="362"/>
                  </a:lnTo>
                  <a:lnTo>
                    <a:pt x="395" y="362"/>
                  </a:lnTo>
                  <a:lnTo>
                    <a:pt x="395" y="362"/>
                  </a:lnTo>
                  <a:lnTo>
                    <a:pt x="395" y="364"/>
                  </a:lnTo>
                  <a:lnTo>
                    <a:pt x="395" y="364"/>
                  </a:lnTo>
                  <a:lnTo>
                    <a:pt x="395" y="364"/>
                  </a:lnTo>
                  <a:lnTo>
                    <a:pt x="395" y="364"/>
                  </a:lnTo>
                  <a:lnTo>
                    <a:pt x="395" y="367"/>
                  </a:lnTo>
                  <a:lnTo>
                    <a:pt x="397" y="369"/>
                  </a:lnTo>
                  <a:lnTo>
                    <a:pt x="397" y="369"/>
                  </a:lnTo>
                  <a:lnTo>
                    <a:pt x="400" y="372"/>
                  </a:lnTo>
                  <a:lnTo>
                    <a:pt x="400" y="372"/>
                  </a:lnTo>
                  <a:lnTo>
                    <a:pt x="402" y="374"/>
                  </a:lnTo>
                  <a:lnTo>
                    <a:pt x="402" y="374"/>
                  </a:lnTo>
                  <a:lnTo>
                    <a:pt x="404" y="374"/>
                  </a:lnTo>
                  <a:lnTo>
                    <a:pt x="404" y="374"/>
                  </a:lnTo>
                  <a:lnTo>
                    <a:pt x="404" y="374"/>
                  </a:lnTo>
                  <a:lnTo>
                    <a:pt x="407" y="374"/>
                  </a:lnTo>
                  <a:lnTo>
                    <a:pt x="407" y="374"/>
                  </a:lnTo>
                  <a:lnTo>
                    <a:pt x="407" y="374"/>
                  </a:lnTo>
                  <a:lnTo>
                    <a:pt x="409" y="376"/>
                  </a:lnTo>
                  <a:lnTo>
                    <a:pt x="409" y="379"/>
                  </a:lnTo>
                  <a:lnTo>
                    <a:pt x="409" y="379"/>
                  </a:lnTo>
                  <a:lnTo>
                    <a:pt x="407" y="386"/>
                  </a:lnTo>
                  <a:lnTo>
                    <a:pt x="409" y="388"/>
                  </a:lnTo>
                  <a:lnTo>
                    <a:pt x="409" y="388"/>
                  </a:lnTo>
                  <a:lnTo>
                    <a:pt x="411" y="391"/>
                  </a:lnTo>
                  <a:lnTo>
                    <a:pt x="414" y="391"/>
                  </a:lnTo>
                  <a:lnTo>
                    <a:pt x="414" y="391"/>
                  </a:lnTo>
                  <a:lnTo>
                    <a:pt x="414" y="391"/>
                  </a:lnTo>
                  <a:lnTo>
                    <a:pt x="416" y="393"/>
                  </a:lnTo>
                  <a:lnTo>
                    <a:pt x="416" y="393"/>
                  </a:lnTo>
                  <a:lnTo>
                    <a:pt x="416" y="393"/>
                  </a:lnTo>
                  <a:lnTo>
                    <a:pt x="416" y="393"/>
                  </a:lnTo>
                  <a:lnTo>
                    <a:pt x="418" y="395"/>
                  </a:lnTo>
                  <a:lnTo>
                    <a:pt x="426" y="395"/>
                  </a:lnTo>
                  <a:lnTo>
                    <a:pt x="430" y="398"/>
                  </a:lnTo>
                  <a:lnTo>
                    <a:pt x="430" y="398"/>
                  </a:lnTo>
                  <a:lnTo>
                    <a:pt x="433" y="400"/>
                  </a:lnTo>
                  <a:lnTo>
                    <a:pt x="433" y="400"/>
                  </a:lnTo>
                  <a:lnTo>
                    <a:pt x="433" y="400"/>
                  </a:lnTo>
                  <a:lnTo>
                    <a:pt x="430" y="400"/>
                  </a:lnTo>
                  <a:lnTo>
                    <a:pt x="430" y="402"/>
                  </a:lnTo>
                  <a:lnTo>
                    <a:pt x="430" y="402"/>
                  </a:lnTo>
                  <a:lnTo>
                    <a:pt x="430" y="402"/>
                  </a:lnTo>
                  <a:lnTo>
                    <a:pt x="428" y="405"/>
                  </a:lnTo>
                  <a:lnTo>
                    <a:pt x="430" y="405"/>
                  </a:lnTo>
                  <a:lnTo>
                    <a:pt x="430" y="405"/>
                  </a:lnTo>
                  <a:lnTo>
                    <a:pt x="430" y="407"/>
                  </a:lnTo>
                  <a:lnTo>
                    <a:pt x="430" y="407"/>
                  </a:lnTo>
                  <a:lnTo>
                    <a:pt x="435" y="407"/>
                  </a:lnTo>
                  <a:lnTo>
                    <a:pt x="437" y="407"/>
                  </a:lnTo>
                  <a:lnTo>
                    <a:pt x="437" y="407"/>
                  </a:lnTo>
                  <a:lnTo>
                    <a:pt x="437" y="407"/>
                  </a:lnTo>
                  <a:lnTo>
                    <a:pt x="437" y="407"/>
                  </a:lnTo>
                  <a:lnTo>
                    <a:pt x="440" y="407"/>
                  </a:lnTo>
                  <a:lnTo>
                    <a:pt x="440" y="407"/>
                  </a:lnTo>
                  <a:lnTo>
                    <a:pt x="440" y="405"/>
                  </a:lnTo>
                  <a:lnTo>
                    <a:pt x="440" y="405"/>
                  </a:lnTo>
                  <a:lnTo>
                    <a:pt x="440" y="405"/>
                  </a:lnTo>
                  <a:lnTo>
                    <a:pt x="442" y="402"/>
                  </a:lnTo>
                  <a:lnTo>
                    <a:pt x="442" y="402"/>
                  </a:lnTo>
                  <a:lnTo>
                    <a:pt x="442" y="402"/>
                  </a:lnTo>
                  <a:lnTo>
                    <a:pt x="445" y="402"/>
                  </a:lnTo>
                  <a:lnTo>
                    <a:pt x="445" y="405"/>
                  </a:lnTo>
                  <a:lnTo>
                    <a:pt x="445" y="405"/>
                  </a:lnTo>
                  <a:lnTo>
                    <a:pt x="445" y="407"/>
                  </a:lnTo>
                  <a:lnTo>
                    <a:pt x="445" y="409"/>
                  </a:lnTo>
                  <a:lnTo>
                    <a:pt x="445" y="409"/>
                  </a:lnTo>
                  <a:lnTo>
                    <a:pt x="447" y="409"/>
                  </a:lnTo>
                  <a:lnTo>
                    <a:pt x="447" y="409"/>
                  </a:lnTo>
                  <a:lnTo>
                    <a:pt x="447" y="409"/>
                  </a:lnTo>
                  <a:lnTo>
                    <a:pt x="447" y="409"/>
                  </a:lnTo>
                  <a:lnTo>
                    <a:pt x="449" y="409"/>
                  </a:lnTo>
                  <a:lnTo>
                    <a:pt x="449" y="409"/>
                  </a:lnTo>
                  <a:lnTo>
                    <a:pt x="449" y="409"/>
                  </a:lnTo>
                  <a:lnTo>
                    <a:pt x="452" y="409"/>
                  </a:lnTo>
                  <a:lnTo>
                    <a:pt x="452" y="409"/>
                  </a:lnTo>
                  <a:lnTo>
                    <a:pt x="452" y="409"/>
                  </a:lnTo>
                  <a:lnTo>
                    <a:pt x="452" y="409"/>
                  </a:lnTo>
                  <a:lnTo>
                    <a:pt x="454" y="409"/>
                  </a:lnTo>
                  <a:lnTo>
                    <a:pt x="454" y="412"/>
                  </a:lnTo>
                  <a:lnTo>
                    <a:pt x="454" y="412"/>
                  </a:lnTo>
                  <a:lnTo>
                    <a:pt x="454" y="417"/>
                  </a:lnTo>
                  <a:lnTo>
                    <a:pt x="454" y="417"/>
                  </a:lnTo>
                  <a:lnTo>
                    <a:pt x="454" y="417"/>
                  </a:lnTo>
                  <a:lnTo>
                    <a:pt x="454" y="417"/>
                  </a:lnTo>
                  <a:lnTo>
                    <a:pt x="454" y="419"/>
                  </a:lnTo>
                  <a:lnTo>
                    <a:pt x="454" y="421"/>
                  </a:lnTo>
                  <a:lnTo>
                    <a:pt x="454" y="421"/>
                  </a:lnTo>
                  <a:lnTo>
                    <a:pt x="454" y="424"/>
                  </a:lnTo>
                  <a:lnTo>
                    <a:pt x="447" y="440"/>
                  </a:lnTo>
                  <a:lnTo>
                    <a:pt x="447" y="440"/>
                  </a:lnTo>
                  <a:lnTo>
                    <a:pt x="447" y="443"/>
                  </a:lnTo>
                  <a:lnTo>
                    <a:pt x="445" y="443"/>
                  </a:lnTo>
                  <a:lnTo>
                    <a:pt x="445" y="443"/>
                  </a:lnTo>
                  <a:lnTo>
                    <a:pt x="440" y="445"/>
                  </a:lnTo>
                  <a:lnTo>
                    <a:pt x="437" y="445"/>
                  </a:lnTo>
                  <a:lnTo>
                    <a:pt x="437" y="445"/>
                  </a:lnTo>
                  <a:lnTo>
                    <a:pt x="437" y="447"/>
                  </a:lnTo>
                  <a:lnTo>
                    <a:pt x="437" y="447"/>
                  </a:lnTo>
                  <a:lnTo>
                    <a:pt x="437" y="450"/>
                  </a:lnTo>
                  <a:lnTo>
                    <a:pt x="437" y="450"/>
                  </a:lnTo>
                  <a:lnTo>
                    <a:pt x="437" y="452"/>
                  </a:lnTo>
                  <a:lnTo>
                    <a:pt x="440" y="454"/>
                  </a:lnTo>
                  <a:lnTo>
                    <a:pt x="440" y="457"/>
                  </a:lnTo>
                  <a:lnTo>
                    <a:pt x="440" y="457"/>
                  </a:lnTo>
                  <a:lnTo>
                    <a:pt x="442" y="459"/>
                  </a:lnTo>
                  <a:lnTo>
                    <a:pt x="442" y="459"/>
                  </a:lnTo>
                  <a:lnTo>
                    <a:pt x="445" y="459"/>
                  </a:lnTo>
                  <a:lnTo>
                    <a:pt x="445" y="461"/>
                  </a:lnTo>
                  <a:lnTo>
                    <a:pt x="445" y="461"/>
                  </a:lnTo>
                  <a:lnTo>
                    <a:pt x="445" y="461"/>
                  </a:lnTo>
                  <a:lnTo>
                    <a:pt x="447" y="461"/>
                  </a:lnTo>
                  <a:lnTo>
                    <a:pt x="478" y="461"/>
                  </a:lnTo>
                  <a:lnTo>
                    <a:pt x="480" y="459"/>
                  </a:lnTo>
                  <a:lnTo>
                    <a:pt x="487" y="454"/>
                  </a:lnTo>
                  <a:lnTo>
                    <a:pt x="489" y="454"/>
                  </a:lnTo>
                  <a:lnTo>
                    <a:pt x="497" y="459"/>
                  </a:lnTo>
                  <a:lnTo>
                    <a:pt x="497" y="459"/>
                  </a:lnTo>
                  <a:lnTo>
                    <a:pt x="499" y="459"/>
                  </a:lnTo>
                  <a:lnTo>
                    <a:pt x="501" y="457"/>
                  </a:lnTo>
                  <a:lnTo>
                    <a:pt x="501" y="457"/>
                  </a:lnTo>
                  <a:lnTo>
                    <a:pt x="504" y="459"/>
                  </a:lnTo>
                  <a:lnTo>
                    <a:pt x="504" y="459"/>
                  </a:lnTo>
                  <a:lnTo>
                    <a:pt x="504" y="457"/>
                  </a:lnTo>
                  <a:lnTo>
                    <a:pt x="506" y="457"/>
                  </a:lnTo>
                  <a:lnTo>
                    <a:pt x="506" y="457"/>
                  </a:lnTo>
                  <a:lnTo>
                    <a:pt x="506" y="457"/>
                  </a:lnTo>
                  <a:lnTo>
                    <a:pt x="506" y="454"/>
                  </a:lnTo>
                  <a:lnTo>
                    <a:pt x="508" y="454"/>
                  </a:lnTo>
                  <a:lnTo>
                    <a:pt x="508" y="454"/>
                  </a:lnTo>
                  <a:lnTo>
                    <a:pt x="508" y="454"/>
                  </a:lnTo>
                  <a:lnTo>
                    <a:pt x="508" y="457"/>
                  </a:lnTo>
                  <a:lnTo>
                    <a:pt x="508" y="457"/>
                  </a:lnTo>
                  <a:lnTo>
                    <a:pt x="508" y="457"/>
                  </a:lnTo>
                  <a:lnTo>
                    <a:pt x="511" y="459"/>
                  </a:lnTo>
                  <a:lnTo>
                    <a:pt x="511" y="459"/>
                  </a:lnTo>
                  <a:lnTo>
                    <a:pt x="511" y="459"/>
                  </a:lnTo>
                  <a:lnTo>
                    <a:pt x="508" y="464"/>
                  </a:lnTo>
                  <a:lnTo>
                    <a:pt x="508" y="466"/>
                  </a:lnTo>
                  <a:lnTo>
                    <a:pt x="511" y="466"/>
                  </a:lnTo>
                  <a:lnTo>
                    <a:pt x="511" y="466"/>
                  </a:lnTo>
                  <a:lnTo>
                    <a:pt x="511" y="469"/>
                  </a:lnTo>
                  <a:lnTo>
                    <a:pt x="511" y="469"/>
                  </a:lnTo>
                  <a:lnTo>
                    <a:pt x="513" y="469"/>
                  </a:lnTo>
                  <a:lnTo>
                    <a:pt x="515" y="469"/>
                  </a:lnTo>
                  <a:lnTo>
                    <a:pt x="523" y="471"/>
                  </a:lnTo>
                  <a:lnTo>
                    <a:pt x="523" y="473"/>
                  </a:lnTo>
                  <a:lnTo>
                    <a:pt x="525" y="473"/>
                  </a:lnTo>
                  <a:lnTo>
                    <a:pt x="530" y="473"/>
                  </a:lnTo>
                  <a:lnTo>
                    <a:pt x="530" y="473"/>
                  </a:lnTo>
                  <a:lnTo>
                    <a:pt x="532" y="476"/>
                  </a:lnTo>
                  <a:lnTo>
                    <a:pt x="534" y="476"/>
                  </a:lnTo>
                  <a:lnTo>
                    <a:pt x="537" y="476"/>
                  </a:lnTo>
                  <a:lnTo>
                    <a:pt x="541" y="47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noEditPoints="1"/>
            </p:cNvSpPr>
            <p:nvPr/>
          </p:nvSpPr>
          <p:spPr bwMode="auto">
            <a:xfrm>
              <a:off x="2944020" y="3850815"/>
              <a:ext cx="825622" cy="541975"/>
            </a:xfrm>
            <a:custGeom>
              <a:avLst/>
              <a:gdLst>
                <a:gd name="T0" fmla="*/ 97 w 953"/>
                <a:gd name="T1" fmla="*/ 584 h 624"/>
                <a:gd name="T2" fmla="*/ 373 w 953"/>
                <a:gd name="T3" fmla="*/ 484 h 624"/>
                <a:gd name="T4" fmla="*/ 388 w 953"/>
                <a:gd name="T5" fmla="*/ 477 h 624"/>
                <a:gd name="T6" fmla="*/ 936 w 953"/>
                <a:gd name="T7" fmla="*/ 255 h 624"/>
                <a:gd name="T8" fmla="*/ 908 w 953"/>
                <a:gd name="T9" fmla="*/ 137 h 624"/>
                <a:gd name="T10" fmla="*/ 837 w 953"/>
                <a:gd name="T11" fmla="*/ 108 h 624"/>
                <a:gd name="T12" fmla="*/ 780 w 953"/>
                <a:gd name="T13" fmla="*/ 120 h 624"/>
                <a:gd name="T14" fmla="*/ 726 w 953"/>
                <a:gd name="T15" fmla="*/ 113 h 624"/>
                <a:gd name="T16" fmla="*/ 659 w 953"/>
                <a:gd name="T17" fmla="*/ 125 h 624"/>
                <a:gd name="T18" fmla="*/ 600 w 953"/>
                <a:gd name="T19" fmla="*/ 127 h 624"/>
                <a:gd name="T20" fmla="*/ 638 w 953"/>
                <a:gd name="T21" fmla="*/ 68 h 624"/>
                <a:gd name="T22" fmla="*/ 633 w 953"/>
                <a:gd name="T23" fmla="*/ 23 h 624"/>
                <a:gd name="T24" fmla="*/ 570 w 953"/>
                <a:gd name="T25" fmla="*/ 37 h 624"/>
                <a:gd name="T26" fmla="*/ 515 w 953"/>
                <a:gd name="T27" fmla="*/ 26 h 624"/>
                <a:gd name="T28" fmla="*/ 440 w 953"/>
                <a:gd name="T29" fmla="*/ 18 h 624"/>
                <a:gd name="T30" fmla="*/ 442 w 953"/>
                <a:gd name="T31" fmla="*/ 49 h 624"/>
                <a:gd name="T32" fmla="*/ 376 w 953"/>
                <a:gd name="T33" fmla="*/ 35 h 624"/>
                <a:gd name="T34" fmla="*/ 333 w 953"/>
                <a:gd name="T35" fmla="*/ 78 h 624"/>
                <a:gd name="T36" fmla="*/ 324 w 953"/>
                <a:gd name="T37" fmla="*/ 134 h 624"/>
                <a:gd name="T38" fmla="*/ 283 w 953"/>
                <a:gd name="T39" fmla="*/ 196 h 624"/>
                <a:gd name="T40" fmla="*/ 231 w 953"/>
                <a:gd name="T41" fmla="*/ 257 h 624"/>
                <a:gd name="T42" fmla="*/ 203 w 953"/>
                <a:gd name="T43" fmla="*/ 326 h 624"/>
                <a:gd name="T44" fmla="*/ 149 w 953"/>
                <a:gd name="T45" fmla="*/ 340 h 624"/>
                <a:gd name="T46" fmla="*/ 139 w 953"/>
                <a:gd name="T47" fmla="*/ 378 h 624"/>
                <a:gd name="T48" fmla="*/ 94 w 953"/>
                <a:gd name="T49" fmla="*/ 390 h 624"/>
                <a:gd name="T50" fmla="*/ 23 w 953"/>
                <a:gd name="T51" fmla="*/ 444 h 624"/>
                <a:gd name="T52" fmla="*/ 21 w 953"/>
                <a:gd name="T53" fmla="*/ 480 h 624"/>
                <a:gd name="T54" fmla="*/ 9 w 953"/>
                <a:gd name="T55" fmla="*/ 539 h 624"/>
                <a:gd name="T56" fmla="*/ 19 w 953"/>
                <a:gd name="T57" fmla="*/ 579 h 624"/>
                <a:gd name="T58" fmla="*/ 21 w 953"/>
                <a:gd name="T59" fmla="*/ 600 h 624"/>
                <a:gd name="T60" fmla="*/ 75 w 953"/>
                <a:gd name="T61" fmla="*/ 622 h 624"/>
                <a:gd name="T62" fmla="*/ 78 w 953"/>
                <a:gd name="T63" fmla="*/ 563 h 624"/>
                <a:gd name="T64" fmla="*/ 61 w 953"/>
                <a:gd name="T65" fmla="*/ 546 h 624"/>
                <a:gd name="T66" fmla="*/ 90 w 953"/>
                <a:gd name="T67" fmla="*/ 492 h 624"/>
                <a:gd name="T68" fmla="*/ 99 w 953"/>
                <a:gd name="T69" fmla="*/ 496 h 624"/>
                <a:gd name="T70" fmla="*/ 127 w 953"/>
                <a:gd name="T71" fmla="*/ 494 h 624"/>
                <a:gd name="T72" fmla="*/ 179 w 953"/>
                <a:gd name="T73" fmla="*/ 477 h 624"/>
                <a:gd name="T74" fmla="*/ 215 w 953"/>
                <a:gd name="T75" fmla="*/ 480 h 624"/>
                <a:gd name="T76" fmla="*/ 269 w 953"/>
                <a:gd name="T77" fmla="*/ 468 h 624"/>
                <a:gd name="T78" fmla="*/ 291 w 953"/>
                <a:gd name="T79" fmla="*/ 442 h 624"/>
                <a:gd name="T80" fmla="*/ 350 w 953"/>
                <a:gd name="T81" fmla="*/ 428 h 624"/>
                <a:gd name="T82" fmla="*/ 421 w 953"/>
                <a:gd name="T83" fmla="*/ 454 h 624"/>
                <a:gd name="T84" fmla="*/ 458 w 953"/>
                <a:gd name="T85" fmla="*/ 428 h 624"/>
                <a:gd name="T86" fmla="*/ 499 w 953"/>
                <a:gd name="T87" fmla="*/ 416 h 624"/>
                <a:gd name="T88" fmla="*/ 489 w 953"/>
                <a:gd name="T89" fmla="*/ 331 h 624"/>
                <a:gd name="T90" fmla="*/ 503 w 953"/>
                <a:gd name="T91" fmla="*/ 319 h 624"/>
                <a:gd name="T92" fmla="*/ 518 w 953"/>
                <a:gd name="T93" fmla="*/ 354 h 624"/>
                <a:gd name="T94" fmla="*/ 612 w 953"/>
                <a:gd name="T95" fmla="*/ 390 h 624"/>
                <a:gd name="T96" fmla="*/ 626 w 953"/>
                <a:gd name="T97" fmla="*/ 364 h 624"/>
                <a:gd name="T98" fmla="*/ 667 w 953"/>
                <a:gd name="T99" fmla="*/ 369 h 624"/>
                <a:gd name="T100" fmla="*/ 704 w 953"/>
                <a:gd name="T101" fmla="*/ 357 h 624"/>
                <a:gd name="T102" fmla="*/ 745 w 953"/>
                <a:gd name="T103" fmla="*/ 366 h 624"/>
                <a:gd name="T104" fmla="*/ 761 w 953"/>
                <a:gd name="T105" fmla="*/ 352 h 624"/>
                <a:gd name="T106" fmla="*/ 811 w 953"/>
                <a:gd name="T107" fmla="*/ 361 h 624"/>
                <a:gd name="T108" fmla="*/ 870 w 953"/>
                <a:gd name="T109" fmla="*/ 317 h 624"/>
                <a:gd name="T110" fmla="*/ 884 w 953"/>
                <a:gd name="T111" fmla="*/ 298 h 624"/>
                <a:gd name="T112" fmla="*/ 938 w 953"/>
                <a:gd name="T113" fmla="*/ 269 h 624"/>
                <a:gd name="T114" fmla="*/ 931 w 953"/>
                <a:gd name="T115" fmla="*/ 290 h 624"/>
                <a:gd name="T116" fmla="*/ 461 w 953"/>
                <a:gd name="T117" fmla="*/ 437 h 624"/>
                <a:gd name="T118" fmla="*/ 288 w 953"/>
                <a:gd name="T119" fmla="*/ 473 h 624"/>
                <a:gd name="T120" fmla="*/ 94 w 953"/>
                <a:gd name="T121" fmla="*/ 510 h 624"/>
                <a:gd name="T122" fmla="*/ 73 w 953"/>
                <a:gd name="T123" fmla="*/ 527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3" h="624">
                  <a:moveTo>
                    <a:pt x="589" y="447"/>
                  </a:moveTo>
                  <a:lnTo>
                    <a:pt x="589" y="447"/>
                  </a:lnTo>
                  <a:lnTo>
                    <a:pt x="589" y="449"/>
                  </a:lnTo>
                  <a:lnTo>
                    <a:pt x="589" y="449"/>
                  </a:lnTo>
                  <a:lnTo>
                    <a:pt x="577" y="451"/>
                  </a:lnTo>
                  <a:lnTo>
                    <a:pt x="577" y="451"/>
                  </a:lnTo>
                  <a:lnTo>
                    <a:pt x="577" y="449"/>
                  </a:lnTo>
                  <a:lnTo>
                    <a:pt x="584" y="449"/>
                  </a:lnTo>
                  <a:lnTo>
                    <a:pt x="586" y="447"/>
                  </a:lnTo>
                  <a:lnTo>
                    <a:pt x="586" y="447"/>
                  </a:lnTo>
                  <a:lnTo>
                    <a:pt x="586" y="447"/>
                  </a:lnTo>
                  <a:lnTo>
                    <a:pt x="589" y="447"/>
                  </a:lnTo>
                  <a:lnTo>
                    <a:pt x="589" y="447"/>
                  </a:lnTo>
                  <a:lnTo>
                    <a:pt x="589" y="447"/>
                  </a:lnTo>
                  <a:lnTo>
                    <a:pt x="589" y="447"/>
                  </a:lnTo>
                  <a:lnTo>
                    <a:pt x="589" y="447"/>
                  </a:lnTo>
                  <a:close/>
                  <a:moveTo>
                    <a:pt x="520" y="449"/>
                  </a:moveTo>
                  <a:lnTo>
                    <a:pt x="520" y="449"/>
                  </a:lnTo>
                  <a:lnTo>
                    <a:pt x="520" y="451"/>
                  </a:lnTo>
                  <a:lnTo>
                    <a:pt x="518" y="454"/>
                  </a:lnTo>
                  <a:lnTo>
                    <a:pt x="518" y="451"/>
                  </a:lnTo>
                  <a:lnTo>
                    <a:pt x="515" y="451"/>
                  </a:lnTo>
                  <a:lnTo>
                    <a:pt x="515" y="449"/>
                  </a:lnTo>
                  <a:lnTo>
                    <a:pt x="518" y="449"/>
                  </a:lnTo>
                  <a:lnTo>
                    <a:pt x="518" y="449"/>
                  </a:lnTo>
                  <a:lnTo>
                    <a:pt x="520" y="449"/>
                  </a:lnTo>
                  <a:close/>
                  <a:moveTo>
                    <a:pt x="484" y="435"/>
                  </a:moveTo>
                  <a:lnTo>
                    <a:pt x="484" y="435"/>
                  </a:lnTo>
                  <a:lnTo>
                    <a:pt x="484" y="435"/>
                  </a:lnTo>
                  <a:lnTo>
                    <a:pt x="484" y="432"/>
                  </a:lnTo>
                  <a:lnTo>
                    <a:pt x="484" y="432"/>
                  </a:lnTo>
                  <a:lnTo>
                    <a:pt x="489" y="430"/>
                  </a:lnTo>
                  <a:lnTo>
                    <a:pt x="492" y="432"/>
                  </a:lnTo>
                  <a:lnTo>
                    <a:pt x="492" y="432"/>
                  </a:lnTo>
                  <a:lnTo>
                    <a:pt x="492" y="432"/>
                  </a:lnTo>
                  <a:lnTo>
                    <a:pt x="492" y="435"/>
                  </a:lnTo>
                  <a:lnTo>
                    <a:pt x="492" y="435"/>
                  </a:lnTo>
                  <a:lnTo>
                    <a:pt x="494" y="435"/>
                  </a:lnTo>
                  <a:lnTo>
                    <a:pt x="492" y="437"/>
                  </a:lnTo>
                  <a:lnTo>
                    <a:pt x="484" y="437"/>
                  </a:lnTo>
                  <a:lnTo>
                    <a:pt x="484" y="437"/>
                  </a:lnTo>
                  <a:lnTo>
                    <a:pt x="484" y="435"/>
                  </a:lnTo>
                  <a:lnTo>
                    <a:pt x="484" y="435"/>
                  </a:lnTo>
                  <a:close/>
                  <a:moveTo>
                    <a:pt x="99" y="579"/>
                  </a:moveTo>
                  <a:lnTo>
                    <a:pt x="99" y="579"/>
                  </a:lnTo>
                  <a:lnTo>
                    <a:pt x="99" y="581"/>
                  </a:lnTo>
                  <a:lnTo>
                    <a:pt x="99" y="584"/>
                  </a:lnTo>
                  <a:lnTo>
                    <a:pt x="97" y="584"/>
                  </a:lnTo>
                  <a:lnTo>
                    <a:pt x="97" y="584"/>
                  </a:lnTo>
                  <a:lnTo>
                    <a:pt x="97" y="584"/>
                  </a:lnTo>
                  <a:lnTo>
                    <a:pt x="94" y="584"/>
                  </a:lnTo>
                  <a:lnTo>
                    <a:pt x="94" y="584"/>
                  </a:lnTo>
                  <a:lnTo>
                    <a:pt x="94" y="579"/>
                  </a:lnTo>
                  <a:lnTo>
                    <a:pt x="94" y="577"/>
                  </a:lnTo>
                  <a:lnTo>
                    <a:pt x="92" y="577"/>
                  </a:lnTo>
                  <a:lnTo>
                    <a:pt x="92" y="574"/>
                  </a:lnTo>
                  <a:lnTo>
                    <a:pt x="92" y="574"/>
                  </a:lnTo>
                  <a:lnTo>
                    <a:pt x="92" y="574"/>
                  </a:lnTo>
                  <a:lnTo>
                    <a:pt x="94" y="574"/>
                  </a:lnTo>
                  <a:lnTo>
                    <a:pt x="94" y="574"/>
                  </a:lnTo>
                  <a:lnTo>
                    <a:pt x="94" y="574"/>
                  </a:lnTo>
                  <a:lnTo>
                    <a:pt x="94" y="574"/>
                  </a:lnTo>
                  <a:lnTo>
                    <a:pt x="94" y="574"/>
                  </a:lnTo>
                  <a:lnTo>
                    <a:pt x="97" y="577"/>
                  </a:lnTo>
                  <a:lnTo>
                    <a:pt x="97" y="577"/>
                  </a:lnTo>
                  <a:lnTo>
                    <a:pt x="99" y="579"/>
                  </a:lnTo>
                  <a:close/>
                  <a:moveTo>
                    <a:pt x="458" y="454"/>
                  </a:moveTo>
                  <a:lnTo>
                    <a:pt x="458" y="454"/>
                  </a:lnTo>
                  <a:lnTo>
                    <a:pt x="461" y="456"/>
                  </a:lnTo>
                  <a:lnTo>
                    <a:pt x="458" y="456"/>
                  </a:lnTo>
                  <a:lnTo>
                    <a:pt x="458" y="456"/>
                  </a:lnTo>
                  <a:lnTo>
                    <a:pt x="458" y="458"/>
                  </a:lnTo>
                  <a:lnTo>
                    <a:pt x="458" y="458"/>
                  </a:lnTo>
                  <a:lnTo>
                    <a:pt x="456" y="458"/>
                  </a:lnTo>
                  <a:lnTo>
                    <a:pt x="456" y="458"/>
                  </a:lnTo>
                  <a:lnTo>
                    <a:pt x="454" y="458"/>
                  </a:lnTo>
                  <a:lnTo>
                    <a:pt x="454" y="456"/>
                  </a:lnTo>
                  <a:lnTo>
                    <a:pt x="451" y="456"/>
                  </a:lnTo>
                  <a:lnTo>
                    <a:pt x="451" y="454"/>
                  </a:lnTo>
                  <a:lnTo>
                    <a:pt x="454" y="451"/>
                  </a:lnTo>
                  <a:lnTo>
                    <a:pt x="456" y="451"/>
                  </a:lnTo>
                  <a:lnTo>
                    <a:pt x="456" y="451"/>
                  </a:lnTo>
                  <a:lnTo>
                    <a:pt x="458" y="451"/>
                  </a:lnTo>
                  <a:lnTo>
                    <a:pt x="458" y="454"/>
                  </a:lnTo>
                  <a:lnTo>
                    <a:pt x="458" y="454"/>
                  </a:lnTo>
                  <a:lnTo>
                    <a:pt x="458" y="454"/>
                  </a:lnTo>
                  <a:close/>
                  <a:moveTo>
                    <a:pt x="378" y="473"/>
                  </a:moveTo>
                  <a:lnTo>
                    <a:pt x="378" y="473"/>
                  </a:lnTo>
                  <a:lnTo>
                    <a:pt x="380" y="475"/>
                  </a:lnTo>
                  <a:lnTo>
                    <a:pt x="378" y="477"/>
                  </a:lnTo>
                  <a:lnTo>
                    <a:pt x="378" y="477"/>
                  </a:lnTo>
                  <a:lnTo>
                    <a:pt x="378" y="480"/>
                  </a:lnTo>
                  <a:lnTo>
                    <a:pt x="378" y="482"/>
                  </a:lnTo>
                  <a:lnTo>
                    <a:pt x="378" y="482"/>
                  </a:lnTo>
                  <a:lnTo>
                    <a:pt x="376" y="482"/>
                  </a:lnTo>
                  <a:lnTo>
                    <a:pt x="373" y="484"/>
                  </a:lnTo>
                  <a:lnTo>
                    <a:pt x="373" y="484"/>
                  </a:lnTo>
                  <a:lnTo>
                    <a:pt x="369" y="484"/>
                  </a:lnTo>
                  <a:lnTo>
                    <a:pt x="369" y="484"/>
                  </a:lnTo>
                  <a:lnTo>
                    <a:pt x="366" y="484"/>
                  </a:lnTo>
                  <a:lnTo>
                    <a:pt x="366" y="484"/>
                  </a:lnTo>
                  <a:lnTo>
                    <a:pt x="364" y="487"/>
                  </a:lnTo>
                  <a:lnTo>
                    <a:pt x="364" y="487"/>
                  </a:lnTo>
                  <a:lnTo>
                    <a:pt x="362" y="487"/>
                  </a:lnTo>
                  <a:lnTo>
                    <a:pt x="362" y="484"/>
                  </a:lnTo>
                  <a:lnTo>
                    <a:pt x="362" y="484"/>
                  </a:lnTo>
                  <a:lnTo>
                    <a:pt x="362" y="482"/>
                  </a:lnTo>
                  <a:lnTo>
                    <a:pt x="366" y="480"/>
                  </a:lnTo>
                  <a:lnTo>
                    <a:pt x="369" y="480"/>
                  </a:lnTo>
                  <a:lnTo>
                    <a:pt x="366" y="477"/>
                  </a:lnTo>
                  <a:lnTo>
                    <a:pt x="369" y="477"/>
                  </a:lnTo>
                  <a:lnTo>
                    <a:pt x="376" y="475"/>
                  </a:lnTo>
                  <a:lnTo>
                    <a:pt x="378" y="473"/>
                  </a:lnTo>
                  <a:close/>
                  <a:moveTo>
                    <a:pt x="406" y="468"/>
                  </a:moveTo>
                  <a:lnTo>
                    <a:pt x="406" y="468"/>
                  </a:lnTo>
                  <a:lnTo>
                    <a:pt x="406" y="470"/>
                  </a:lnTo>
                  <a:lnTo>
                    <a:pt x="406" y="473"/>
                  </a:lnTo>
                  <a:lnTo>
                    <a:pt x="402" y="473"/>
                  </a:lnTo>
                  <a:lnTo>
                    <a:pt x="399" y="473"/>
                  </a:lnTo>
                  <a:lnTo>
                    <a:pt x="399" y="475"/>
                  </a:lnTo>
                  <a:lnTo>
                    <a:pt x="397" y="475"/>
                  </a:lnTo>
                  <a:lnTo>
                    <a:pt x="397" y="477"/>
                  </a:lnTo>
                  <a:lnTo>
                    <a:pt x="399" y="480"/>
                  </a:lnTo>
                  <a:lnTo>
                    <a:pt x="399" y="482"/>
                  </a:lnTo>
                  <a:lnTo>
                    <a:pt x="397" y="484"/>
                  </a:lnTo>
                  <a:lnTo>
                    <a:pt x="397" y="487"/>
                  </a:lnTo>
                  <a:lnTo>
                    <a:pt x="397" y="489"/>
                  </a:lnTo>
                  <a:lnTo>
                    <a:pt x="399" y="492"/>
                  </a:lnTo>
                  <a:lnTo>
                    <a:pt x="397" y="492"/>
                  </a:lnTo>
                  <a:lnTo>
                    <a:pt x="395" y="492"/>
                  </a:lnTo>
                  <a:lnTo>
                    <a:pt x="392" y="492"/>
                  </a:lnTo>
                  <a:lnTo>
                    <a:pt x="392" y="492"/>
                  </a:lnTo>
                  <a:lnTo>
                    <a:pt x="392" y="489"/>
                  </a:lnTo>
                  <a:lnTo>
                    <a:pt x="392" y="489"/>
                  </a:lnTo>
                  <a:lnTo>
                    <a:pt x="392" y="487"/>
                  </a:lnTo>
                  <a:lnTo>
                    <a:pt x="390" y="487"/>
                  </a:lnTo>
                  <a:lnTo>
                    <a:pt x="390" y="487"/>
                  </a:lnTo>
                  <a:lnTo>
                    <a:pt x="390" y="487"/>
                  </a:lnTo>
                  <a:lnTo>
                    <a:pt x="390" y="484"/>
                  </a:lnTo>
                  <a:lnTo>
                    <a:pt x="392" y="482"/>
                  </a:lnTo>
                  <a:lnTo>
                    <a:pt x="395" y="477"/>
                  </a:lnTo>
                  <a:lnTo>
                    <a:pt x="392" y="477"/>
                  </a:lnTo>
                  <a:lnTo>
                    <a:pt x="390" y="477"/>
                  </a:lnTo>
                  <a:lnTo>
                    <a:pt x="388" y="477"/>
                  </a:lnTo>
                  <a:lnTo>
                    <a:pt x="385" y="477"/>
                  </a:lnTo>
                  <a:lnTo>
                    <a:pt x="388" y="475"/>
                  </a:lnTo>
                  <a:lnTo>
                    <a:pt x="388" y="475"/>
                  </a:lnTo>
                  <a:lnTo>
                    <a:pt x="392" y="473"/>
                  </a:lnTo>
                  <a:lnTo>
                    <a:pt x="392" y="473"/>
                  </a:lnTo>
                  <a:lnTo>
                    <a:pt x="395" y="468"/>
                  </a:lnTo>
                  <a:lnTo>
                    <a:pt x="397" y="468"/>
                  </a:lnTo>
                  <a:lnTo>
                    <a:pt x="399" y="468"/>
                  </a:lnTo>
                  <a:lnTo>
                    <a:pt x="402" y="468"/>
                  </a:lnTo>
                  <a:lnTo>
                    <a:pt x="404" y="468"/>
                  </a:lnTo>
                  <a:lnTo>
                    <a:pt x="404" y="468"/>
                  </a:lnTo>
                  <a:lnTo>
                    <a:pt x="406" y="468"/>
                  </a:lnTo>
                  <a:close/>
                  <a:moveTo>
                    <a:pt x="475" y="437"/>
                  </a:moveTo>
                  <a:lnTo>
                    <a:pt x="475" y="437"/>
                  </a:lnTo>
                  <a:lnTo>
                    <a:pt x="477" y="437"/>
                  </a:lnTo>
                  <a:lnTo>
                    <a:pt x="477" y="437"/>
                  </a:lnTo>
                  <a:lnTo>
                    <a:pt x="473" y="442"/>
                  </a:lnTo>
                  <a:lnTo>
                    <a:pt x="475" y="444"/>
                  </a:lnTo>
                  <a:lnTo>
                    <a:pt x="475" y="444"/>
                  </a:lnTo>
                  <a:lnTo>
                    <a:pt x="475" y="444"/>
                  </a:lnTo>
                  <a:lnTo>
                    <a:pt x="475" y="444"/>
                  </a:lnTo>
                  <a:lnTo>
                    <a:pt x="466" y="444"/>
                  </a:lnTo>
                  <a:lnTo>
                    <a:pt x="463" y="442"/>
                  </a:lnTo>
                  <a:lnTo>
                    <a:pt x="468" y="437"/>
                  </a:lnTo>
                  <a:lnTo>
                    <a:pt x="468" y="437"/>
                  </a:lnTo>
                  <a:lnTo>
                    <a:pt x="470" y="435"/>
                  </a:lnTo>
                  <a:lnTo>
                    <a:pt x="473" y="435"/>
                  </a:lnTo>
                  <a:lnTo>
                    <a:pt x="473" y="435"/>
                  </a:lnTo>
                  <a:lnTo>
                    <a:pt x="473" y="435"/>
                  </a:lnTo>
                  <a:lnTo>
                    <a:pt x="473" y="435"/>
                  </a:lnTo>
                  <a:lnTo>
                    <a:pt x="473" y="435"/>
                  </a:lnTo>
                  <a:lnTo>
                    <a:pt x="473" y="435"/>
                  </a:lnTo>
                  <a:lnTo>
                    <a:pt x="473" y="435"/>
                  </a:lnTo>
                  <a:lnTo>
                    <a:pt x="473" y="437"/>
                  </a:lnTo>
                  <a:lnTo>
                    <a:pt x="475" y="437"/>
                  </a:lnTo>
                  <a:lnTo>
                    <a:pt x="475" y="437"/>
                  </a:lnTo>
                  <a:close/>
                  <a:moveTo>
                    <a:pt x="953" y="269"/>
                  </a:moveTo>
                  <a:lnTo>
                    <a:pt x="953" y="269"/>
                  </a:lnTo>
                  <a:lnTo>
                    <a:pt x="950" y="267"/>
                  </a:lnTo>
                  <a:lnTo>
                    <a:pt x="950" y="264"/>
                  </a:lnTo>
                  <a:lnTo>
                    <a:pt x="950" y="264"/>
                  </a:lnTo>
                  <a:lnTo>
                    <a:pt x="948" y="264"/>
                  </a:lnTo>
                  <a:lnTo>
                    <a:pt x="943" y="262"/>
                  </a:lnTo>
                  <a:lnTo>
                    <a:pt x="941" y="260"/>
                  </a:lnTo>
                  <a:lnTo>
                    <a:pt x="941" y="260"/>
                  </a:lnTo>
                  <a:lnTo>
                    <a:pt x="938" y="257"/>
                  </a:lnTo>
                  <a:lnTo>
                    <a:pt x="936" y="255"/>
                  </a:lnTo>
                  <a:lnTo>
                    <a:pt x="936" y="255"/>
                  </a:lnTo>
                  <a:lnTo>
                    <a:pt x="931" y="236"/>
                  </a:lnTo>
                  <a:lnTo>
                    <a:pt x="931" y="234"/>
                  </a:lnTo>
                  <a:lnTo>
                    <a:pt x="931" y="234"/>
                  </a:lnTo>
                  <a:lnTo>
                    <a:pt x="929" y="231"/>
                  </a:lnTo>
                  <a:lnTo>
                    <a:pt x="929" y="231"/>
                  </a:lnTo>
                  <a:lnTo>
                    <a:pt x="929" y="231"/>
                  </a:lnTo>
                  <a:lnTo>
                    <a:pt x="927" y="222"/>
                  </a:lnTo>
                  <a:lnTo>
                    <a:pt x="927" y="220"/>
                  </a:lnTo>
                  <a:lnTo>
                    <a:pt x="927" y="220"/>
                  </a:lnTo>
                  <a:lnTo>
                    <a:pt x="927" y="220"/>
                  </a:lnTo>
                  <a:lnTo>
                    <a:pt x="924" y="217"/>
                  </a:lnTo>
                  <a:lnTo>
                    <a:pt x="924" y="217"/>
                  </a:lnTo>
                  <a:lnTo>
                    <a:pt x="924" y="210"/>
                  </a:lnTo>
                  <a:lnTo>
                    <a:pt x="924" y="208"/>
                  </a:lnTo>
                  <a:lnTo>
                    <a:pt x="924" y="208"/>
                  </a:lnTo>
                  <a:lnTo>
                    <a:pt x="924" y="203"/>
                  </a:lnTo>
                  <a:lnTo>
                    <a:pt x="924" y="203"/>
                  </a:lnTo>
                  <a:lnTo>
                    <a:pt x="927" y="203"/>
                  </a:lnTo>
                  <a:lnTo>
                    <a:pt x="927" y="198"/>
                  </a:lnTo>
                  <a:lnTo>
                    <a:pt x="929" y="198"/>
                  </a:lnTo>
                  <a:lnTo>
                    <a:pt x="929" y="196"/>
                  </a:lnTo>
                  <a:lnTo>
                    <a:pt x="929" y="193"/>
                  </a:lnTo>
                  <a:lnTo>
                    <a:pt x="927" y="189"/>
                  </a:lnTo>
                  <a:lnTo>
                    <a:pt x="920" y="172"/>
                  </a:lnTo>
                  <a:lnTo>
                    <a:pt x="920" y="170"/>
                  </a:lnTo>
                  <a:lnTo>
                    <a:pt x="920" y="170"/>
                  </a:lnTo>
                  <a:lnTo>
                    <a:pt x="920" y="170"/>
                  </a:lnTo>
                  <a:lnTo>
                    <a:pt x="915" y="167"/>
                  </a:lnTo>
                  <a:lnTo>
                    <a:pt x="915" y="165"/>
                  </a:lnTo>
                  <a:lnTo>
                    <a:pt x="912" y="165"/>
                  </a:lnTo>
                  <a:lnTo>
                    <a:pt x="912" y="163"/>
                  </a:lnTo>
                  <a:lnTo>
                    <a:pt x="912" y="163"/>
                  </a:lnTo>
                  <a:lnTo>
                    <a:pt x="912" y="163"/>
                  </a:lnTo>
                  <a:lnTo>
                    <a:pt x="912" y="160"/>
                  </a:lnTo>
                  <a:lnTo>
                    <a:pt x="912" y="160"/>
                  </a:lnTo>
                  <a:lnTo>
                    <a:pt x="912" y="158"/>
                  </a:lnTo>
                  <a:lnTo>
                    <a:pt x="912" y="158"/>
                  </a:lnTo>
                  <a:lnTo>
                    <a:pt x="910" y="158"/>
                  </a:lnTo>
                  <a:lnTo>
                    <a:pt x="903" y="153"/>
                  </a:lnTo>
                  <a:lnTo>
                    <a:pt x="903" y="151"/>
                  </a:lnTo>
                  <a:lnTo>
                    <a:pt x="903" y="151"/>
                  </a:lnTo>
                  <a:lnTo>
                    <a:pt x="903" y="149"/>
                  </a:lnTo>
                  <a:lnTo>
                    <a:pt x="905" y="144"/>
                  </a:lnTo>
                  <a:lnTo>
                    <a:pt x="905" y="141"/>
                  </a:lnTo>
                  <a:lnTo>
                    <a:pt x="905" y="139"/>
                  </a:lnTo>
                  <a:lnTo>
                    <a:pt x="905" y="137"/>
                  </a:lnTo>
                  <a:lnTo>
                    <a:pt x="908" y="137"/>
                  </a:lnTo>
                  <a:lnTo>
                    <a:pt x="908" y="137"/>
                  </a:lnTo>
                  <a:lnTo>
                    <a:pt x="908" y="137"/>
                  </a:lnTo>
                  <a:lnTo>
                    <a:pt x="905" y="134"/>
                  </a:lnTo>
                  <a:lnTo>
                    <a:pt x="905" y="134"/>
                  </a:lnTo>
                  <a:lnTo>
                    <a:pt x="905" y="134"/>
                  </a:lnTo>
                  <a:lnTo>
                    <a:pt x="903" y="134"/>
                  </a:lnTo>
                  <a:lnTo>
                    <a:pt x="894" y="134"/>
                  </a:lnTo>
                  <a:lnTo>
                    <a:pt x="891" y="134"/>
                  </a:lnTo>
                  <a:lnTo>
                    <a:pt x="889" y="134"/>
                  </a:lnTo>
                  <a:lnTo>
                    <a:pt x="886" y="134"/>
                  </a:lnTo>
                  <a:lnTo>
                    <a:pt x="882" y="137"/>
                  </a:lnTo>
                  <a:lnTo>
                    <a:pt x="877" y="139"/>
                  </a:lnTo>
                  <a:lnTo>
                    <a:pt x="877" y="139"/>
                  </a:lnTo>
                  <a:lnTo>
                    <a:pt x="877" y="139"/>
                  </a:lnTo>
                  <a:lnTo>
                    <a:pt x="875" y="139"/>
                  </a:lnTo>
                  <a:lnTo>
                    <a:pt x="875" y="139"/>
                  </a:lnTo>
                  <a:lnTo>
                    <a:pt x="875" y="139"/>
                  </a:lnTo>
                  <a:lnTo>
                    <a:pt x="872" y="139"/>
                  </a:lnTo>
                  <a:lnTo>
                    <a:pt x="872" y="139"/>
                  </a:lnTo>
                  <a:lnTo>
                    <a:pt x="872" y="137"/>
                  </a:lnTo>
                  <a:lnTo>
                    <a:pt x="872" y="137"/>
                  </a:lnTo>
                  <a:lnTo>
                    <a:pt x="870" y="130"/>
                  </a:lnTo>
                  <a:lnTo>
                    <a:pt x="870" y="130"/>
                  </a:lnTo>
                  <a:lnTo>
                    <a:pt x="868" y="127"/>
                  </a:lnTo>
                  <a:lnTo>
                    <a:pt x="865" y="123"/>
                  </a:lnTo>
                  <a:lnTo>
                    <a:pt x="863" y="123"/>
                  </a:lnTo>
                  <a:lnTo>
                    <a:pt x="863" y="120"/>
                  </a:lnTo>
                  <a:lnTo>
                    <a:pt x="860" y="118"/>
                  </a:lnTo>
                  <a:lnTo>
                    <a:pt x="858" y="113"/>
                  </a:lnTo>
                  <a:lnTo>
                    <a:pt x="858" y="113"/>
                  </a:lnTo>
                  <a:lnTo>
                    <a:pt x="858" y="113"/>
                  </a:lnTo>
                  <a:lnTo>
                    <a:pt x="858" y="111"/>
                  </a:lnTo>
                  <a:lnTo>
                    <a:pt x="858" y="111"/>
                  </a:lnTo>
                  <a:lnTo>
                    <a:pt x="858" y="111"/>
                  </a:lnTo>
                  <a:lnTo>
                    <a:pt x="856" y="111"/>
                  </a:lnTo>
                  <a:lnTo>
                    <a:pt x="853" y="111"/>
                  </a:lnTo>
                  <a:lnTo>
                    <a:pt x="853" y="111"/>
                  </a:lnTo>
                  <a:lnTo>
                    <a:pt x="851" y="111"/>
                  </a:lnTo>
                  <a:lnTo>
                    <a:pt x="849" y="113"/>
                  </a:lnTo>
                  <a:lnTo>
                    <a:pt x="849" y="113"/>
                  </a:lnTo>
                  <a:lnTo>
                    <a:pt x="846" y="113"/>
                  </a:lnTo>
                  <a:lnTo>
                    <a:pt x="844" y="113"/>
                  </a:lnTo>
                  <a:lnTo>
                    <a:pt x="844" y="113"/>
                  </a:lnTo>
                  <a:lnTo>
                    <a:pt x="844" y="113"/>
                  </a:lnTo>
                  <a:lnTo>
                    <a:pt x="844" y="111"/>
                  </a:lnTo>
                  <a:lnTo>
                    <a:pt x="844" y="111"/>
                  </a:lnTo>
                  <a:lnTo>
                    <a:pt x="844" y="111"/>
                  </a:lnTo>
                  <a:lnTo>
                    <a:pt x="842" y="108"/>
                  </a:lnTo>
                  <a:lnTo>
                    <a:pt x="837" y="108"/>
                  </a:lnTo>
                  <a:lnTo>
                    <a:pt x="832" y="108"/>
                  </a:lnTo>
                  <a:lnTo>
                    <a:pt x="830" y="108"/>
                  </a:lnTo>
                  <a:lnTo>
                    <a:pt x="830" y="108"/>
                  </a:lnTo>
                  <a:lnTo>
                    <a:pt x="825" y="108"/>
                  </a:lnTo>
                  <a:lnTo>
                    <a:pt x="825" y="108"/>
                  </a:lnTo>
                  <a:lnTo>
                    <a:pt x="823" y="108"/>
                  </a:lnTo>
                  <a:lnTo>
                    <a:pt x="820" y="106"/>
                  </a:lnTo>
                  <a:lnTo>
                    <a:pt x="820" y="106"/>
                  </a:lnTo>
                  <a:lnTo>
                    <a:pt x="818" y="104"/>
                  </a:lnTo>
                  <a:lnTo>
                    <a:pt x="818" y="104"/>
                  </a:lnTo>
                  <a:lnTo>
                    <a:pt x="818" y="101"/>
                  </a:lnTo>
                  <a:lnTo>
                    <a:pt x="816" y="101"/>
                  </a:lnTo>
                  <a:lnTo>
                    <a:pt x="816" y="101"/>
                  </a:lnTo>
                  <a:lnTo>
                    <a:pt x="816" y="101"/>
                  </a:lnTo>
                  <a:lnTo>
                    <a:pt x="813" y="101"/>
                  </a:lnTo>
                  <a:lnTo>
                    <a:pt x="813" y="101"/>
                  </a:lnTo>
                  <a:lnTo>
                    <a:pt x="811" y="101"/>
                  </a:lnTo>
                  <a:lnTo>
                    <a:pt x="811" y="101"/>
                  </a:lnTo>
                  <a:lnTo>
                    <a:pt x="808" y="101"/>
                  </a:lnTo>
                  <a:lnTo>
                    <a:pt x="806" y="99"/>
                  </a:lnTo>
                  <a:lnTo>
                    <a:pt x="804" y="99"/>
                  </a:lnTo>
                  <a:lnTo>
                    <a:pt x="799" y="97"/>
                  </a:lnTo>
                  <a:lnTo>
                    <a:pt x="799" y="99"/>
                  </a:lnTo>
                  <a:lnTo>
                    <a:pt x="799" y="99"/>
                  </a:lnTo>
                  <a:lnTo>
                    <a:pt x="801" y="101"/>
                  </a:lnTo>
                  <a:lnTo>
                    <a:pt x="801" y="104"/>
                  </a:lnTo>
                  <a:lnTo>
                    <a:pt x="801" y="104"/>
                  </a:lnTo>
                  <a:lnTo>
                    <a:pt x="799" y="104"/>
                  </a:lnTo>
                  <a:lnTo>
                    <a:pt x="799" y="104"/>
                  </a:lnTo>
                  <a:lnTo>
                    <a:pt x="797" y="104"/>
                  </a:lnTo>
                  <a:lnTo>
                    <a:pt x="794" y="104"/>
                  </a:lnTo>
                  <a:lnTo>
                    <a:pt x="792" y="104"/>
                  </a:lnTo>
                  <a:lnTo>
                    <a:pt x="790" y="104"/>
                  </a:lnTo>
                  <a:lnTo>
                    <a:pt x="787" y="104"/>
                  </a:lnTo>
                  <a:lnTo>
                    <a:pt x="785" y="104"/>
                  </a:lnTo>
                  <a:lnTo>
                    <a:pt x="785" y="106"/>
                  </a:lnTo>
                  <a:lnTo>
                    <a:pt x="782" y="106"/>
                  </a:lnTo>
                  <a:lnTo>
                    <a:pt x="782" y="108"/>
                  </a:lnTo>
                  <a:lnTo>
                    <a:pt x="782" y="108"/>
                  </a:lnTo>
                  <a:lnTo>
                    <a:pt x="782" y="111"/>
                  </a:lnTo>
                  <a:lnTo>
                    <a:pt x="782" y="113"/>
                  </a:lnTo>
                  <a:lnTo>
                    <a:pt x="782" y="115"/>
                  </a:lnTo>
                  <a:lnTo>
                    <a:pt x="782" y="115"/>
                  </a:lnTo>
                  <a:lnTo>
                    <a:pt x="780" y="118"/>
                  </a:lnTo>
                  <a:lnTo>
                    <a:pt x="780" y="118"/>
                  </a:lnTo>
                  <a:lnTo>
                    <a:pt x="780" y="120"/>
                  </a:lnTo>
                  <a:lnTo>
                    <a:pt x="780" y="120"/>
                  </a:lnTo>
                  <a:lnTo>
                    <a:pt x="780" y="120"/>
                  </a:lnTo>
                  <a:lnTo>
                    <a:pt x="782" y="120"/>
                  </a:lnTo>
                  <a:lnTo>
                    <a:pt x="782" y="125"/>
                  </a:lnTo>
                  <a:lnTo>
                    <a:pt x="785" y="125"/>
                  </a:lnTo>
                  <a:lnTo>
                    <a:pt x="785" y="125"/>
                  </a:lnTo>
                  <a:lnTo>
                    <a:pt x="785" y="125"/>
                  </a:lnTo>
                  <a:lnTo>
                    <a:pt x="785" y="127"/>
                  </a:lnTo>
                  <a:lnTo>
                    <a:pt x="785" y="132"/>
                  </a:lnTo>
                  <a:lnTo>
                    <a:pt x="785" y="134"/>
                  </a:lnTo>
                  <a:lnTo>
                    <a:pt x="785" y="141"/>
                  </a:lnTo>
                  <a:lnTo>
                    <a:pt x="787" y="141"/>
                  </a:lnTo>
                  <a:lnTo>
                    <a:pt x="785" y="141"/>
                  </a:lnTo>
                  <a:lnTo>
                    <a:pt x="785" y="141"/>
                  </a:lnTo>
                  <a:lnTo>
                    <a:pt x="785" y="141"/>
                  </a:lnTo>
                  <a:lnTo>
                    <a:pt x="782" y="141"/>
                  </a:lnTo>
                  <a:lnTo>
                    <a:pt x="780" y="141"/>
                  </a:lnTo>
                  <a:lnTo>
                    <a:pt x="775" y="144"/>
                  </a:lnTo>
                  <a:lnTo>
                    <a:pt x="773" y="144"/>
                  </a:lnTo>
                  <a:lnTo>
                    <a:pt x="773" y="144"/>
                  </a:lnTo>
                  <a:lnTo>
                    <a:pt x="771" y="144"/>
                  </a:lnTo>
                  <a:lnTo>
                    <a:pt x="768" y="139"/>
                  </a:lnTo>
                  <a:lnTo>
                    <a:pt x="768" y="139"/>
                  </a:lnTo>
                  <a:lnTo>
                    <a:pt x="761" y="134"/>
                  </a:lnTo>
                  <a:lnTo>
                    <a:pt x="761" y="134"/>
                  </a:lnTo>
                  <a:lnTo>
                    <a:pt x="756" y="130"/>
                  </a:lnTo>
                  <a:lnTo>
                    <a:pt x="756" y="127"/>
                  </a:lnTo>
                  <a:lnTo>
                    <a:pt x="756" y="127"/>
                  </a:lnTo>
                  <a:lnTo>
                    <a:pt x="756" y="125"/>
                  </a:lnTo>
                  <a:lnTo>
                    <a:pt x="754" y="125"/>
                  </a:lnTo>
                  <a:lnTo>
                    <a:pt x="754" y="125"/>
                  </a:lnTo>
                  <a:lnTo>
                    <a:pt x="749" y="123"/>
                  </a:lnTo>
                  <a:lnTo>
                    <a:pt x="749" y="123"/>
                  </a:lnTo>
                  <a:lnTo>
                    <a:pt x="749" y="120"/>
                  </a:lnTo>
                  <a:lnTo>
                    <a:pt x="747" y="120"/>
                  </a:lnTo>
                  <a:lnTo>
                    <a:pt x="745" y="113"/>
                  </a:lnTo>
                  <a:lnTo>
                    <a:pt x="745" y="113"/>
                  </a:lnTo>
                  <a:lnTo>
                    <a:pt x="742" y="113"/>
                  </a:lnTo>
                  <a:lnTo>
                    <a:pt x="742" y="113"/>
                  </a:lnTo>
                  <a:lnTo>
                    <a:pt x="740" y="111"/>
                  </a:lnTo>
                  <a:lnTo>
                    <a:pt x="740" y="111"/>
                  </a:lnTo>
                  <a:lnTo>
                    <a:pt x="737" y="111"/>
                  </a:lnTo>
                  <a:lnTo>
                    <a:pt x="730" y="113"/>
                  </a:lnTo>
                  <a:lnTo>
                    <a:pt x="730" y="113"/>
                  </a:lnTo>
                  <a:lnTo>
                    <a:pt x="730" y="115"/>
                  </a:lnTo>
                  <a:lnTo>
                    <a:pt x="730" y="115"/>
                  </a:lnTo>
                  <a:lnTo>
                    <a:pt x="728" y="115"/>
                  </a:lnTo>
                  <a:lnTo>
                    <a:pt x="728" y="115"/>
                  </a:lnTo>
                  <a:lnTo>
                    <a:pt x="726" y="113"/>
                  </a:lnTo>
                  <a:lnTo>
                    <a:pt x="726" y="113"/>
                  </a:lnTo>
                  <a:lnTo>
                    <a:pt x="723" y="113"/>
                  </a:lnTo>
                  <a:lnTo>
                    <a:pt x="723" y="113"/>
                  </a:lnTo>
                  <a:lnTo>
                    <a:pt x="723" y="113"/>
                  </a:lnTo>
                  <a:lnTo>
                    <a:pt x="721" y="113"/>
                  </a:lnTo>
                  <a:lnTo>
                    <a:pt x="721" y="113"/>
                  </a:lnTo>
                  <a:lnTo>
                    <a:pt x="719" y="113"/>
                  </a:lnTo>
                  <a:lnTo>
                    <a:pt x="719" y="115"/>
                  </a:lnTo>
                  <a:lnTo>
                    <a:pt x="709" y="120"/>
                  </a:lnTo>
                  <a:lnTo>
                    <a:pt x="709" y="120"/>
                  </a:lnTo>
                  <a:lnTo>
                    <a:pt x="707" y="123"/>
                  </a:lnTo>
                  <a:lnTo>
                    <a:pt x="707" y="123"/>
                  </a:lnTo>
                  <a:lnTo>
                    <a:pt x="704" y="123"/>
                  </a:lnTo>
                  <a:lnTo>
                    <a:pt x="702" y="123"/>
                  </a:lnTo>
                  <a:lnTo>
                    <a:pt x="700" y="123"/>
                  </a:lnTo>
                  <a:lnTo>
                    <a:pt x="700" y="123"/>
                  </a:lnTo>
                  <a:lnTo>
                    <a:pt x="695" y="120"/>
                  </a:lnTo>
                  <a:lnTo>
                    <a:pt x="695" y="118"/>
                  </a:lnTo>
                  <a:lnTo>
                    <a:pt x="695" y="118"/>
                  </a:lnTo>
                  <a:lnTo>
                    <a:pt x="695" y="118"/>
                  </a:lnTo>
                  <a:lnTo>
                    <a:pt x="693" y="120"/>
                  </a:lnTo>
                  <a:lnTo>
                    <a:pt x="693" y="120"/>
                  </a:lnTo>
                  <a:lnTo>
                    <a:pt x="693" y="120"/>
                  </a:lnTo>
                  <a:lnTo>
                    <a:pt x="693" y="120"/>
                  </a:lnTo>
                  <a:lnTo>
                    <a:pt x="690" y="120"/>
                  </a:lnTo>
                  <a:lnTo>
                    <a:pt x="690" y="120"/>
                  </a:lnTo>
                  <a:lnTo>
                    <a:pt x="681" y="123"/>
                  </a:lnTo>
                  <a:lnTo>
                    <a:pt x="681" y="123"/>
                  </a:lnTo>
                  <a:lnTo>
                    <a:pt x="681" y="123"/>
                  </a:lnTo>
                  <a:lnTo>
                    <a:pt x="678" y="123"/>
                  </a:lnTo>
                  <a:lnTo>
                    <a:pt x="678" y="125"/>
                  </a:lnTo>
                  <a:lnTo>
                    <a:pt x="674" y="130"/>
                  </a:lnTo>
                  <a:lnTo>
                    <a:pt x="674" y="132"/>
                  </a:lnTo>
                  <a:lnTo>
                    <a:pt x="674" y="132"/>
                  </a:lnTo>
                  <a:lnTo>
                    <a:pt x="671" y="132"/>
                  </a:lnTo>
                  <a:lnTo>
                    <a:pt x="671" y="132"/>
                  </a:lnTo>
                  <a:lnTo>
                    <a:pt x="671" y="132"/>
                  </a:lnTo>
                  <a:lnTo>
                    <a:pt x="669" y="132"/>
                  </a:lnTo>
                  <a:lnTo>
                    <a:pt x="669" y="132"/>
                  </a:lnTo>
                  <a:lnTo>
                    <a:pt x="669" y="130"/>
                  </a:lnTo>
                  <a:lnTo>
                    <a:pt x="667" y="130"/>
                  </a:lnTo>
                  <a:lnTo>
                    <a:pt x="667" y="130"/>
                  </a:lnTo>
                  <a:lnTo>
                    <a:pt x="667" y="127"/>
                  </a:lnTo>
                  <a:lnTo>
                    <a:pt x="667" y="127"/>
                  </a:lnTo>
                  <a:lnTo>
                    <a:pt x="667" y="127"/>
                  </a:lnTo>
                  <a:lnTo>
                    <a:pt x="664" y="127"/>
                  </a:lnTo>
                  <a:lnTo>
                    <a:pt x="662" y="127"/>
                  </a:lnTo>
                  <a:lnTo>
                    <a:pt x="659" y="125"/>
                  </a:lnTo>
                  <a:lnTo>
                    <a:pt x="659" y="125"/>
                  </a:lnTo>
                  <a:lnTo>
                    <a:pt x="657" y="125"/>
                  </a:lnTo>
                  <a:lnTo>
                    <a:pt x="655" y="127"/>
                  </a:lnTo>
                  <a:lnTo>
                    <a:pt x="655" y="127"/>
                  </a:lnTo>
                  <a:lnTo>
                    <a:pt x="655" y="130"/>
                  </a:lnTo>
                  <a:lnTo>
                    <a:pt x="652" y="132"/>
                  </a:lnTo>
                  <a:lnTo>
                    <a:pt x="652" y="134"/>
                  </a:lnTo>
                  <a:lnTo>
                    <a:pt x="652" y="134"/>
                  </a:lnTo>
                  <a:lnTo>
                    <a:pt x="652" y="134"/>
                  </a:lnTo>
                  <a:lnTo>
                    <a:pt x="652" y="134"/>
                  </a:lnTo>
                  <a:lnTo>
                    <a:pt x="652" y="137"/>
                  </a:lnTo>
                  <a:lnTo>
                    <a:pt x="650" y="137"/>
                  </a:lnTo>
                  <a:lnTo>
                    <a:pt x="650" y="137"/>
                  </a:lnTo>
                  <a:lnTo>
                    <a:pt x="648" y="134"/>
                  </a:lnTo>
                  <a:lnTo>
                    <a:pt x="648" y="134"/>
                  </a:lnTo>
                  <a:lnTo>
                    <a:pt x="645" y="134"/>
                  </a:lnTo>
                  <a:lnTo>
                    <a:pt x="645" y="134"/>
                  </a:lnTo>
                  <a:lnTo>
                    <a:pt x="645" y="132"/>
                  </a:lnTo>
                  <a:lnTo>
                    <a:pt x="645" y="132"/>
                  </a:lnTo>
                  <a:lnTo>
                    <a:pt x="645" y="132"/>
                  </a:lnTo>
                  <a:lnTo>
                    <a:pt x="643" y="132"/>
                  </a:lnTo>
                  <a:lnTo>
                    <a:pt x="643" y="132"/>
                  </a:lnTo>
                  <a:lnTo>
                    <a:pt x="641" y="132"/>
                  </a:lnTo>
                  <a:lnTo>
                    <a:pt x="636" y="134"/>
                  </a:lnTo>
                  <a:lnTo>
                    <a:pt x="633" y="134"/>
                  </a:lnTo>
                  <a:lnTo>
                    <a:pt x="633" y="134"/>
                  </a:lnTo>
                  <a:lnTo>
                    <a:pt x="631" y="134"/>
                  </a:lnTo>
                  <a:lnTo>
                    <a:pt x="629" y="134"/>
                  </a:lnTo>
                  <a:lnTo>
                    <a:pt x="626" y="134"/>
                  </a:lnTo>
                  <a:lnTo>
                    <a:pt x="624" y="134"/>
                  </a:lnTo>
                  <a:lnTo>
                    <a:pt x="624" y="134"/>
                  </a:lnTo>
                  <a:lnTo>
                    <a:pt x="622" y="134"/>
                  </a:lnTo>
                  <a:lnTo>
                    <a:pt x="622" y="137"/>
                  </a:lnTo>
                  <a:lnTo>
                    <a:pt x="619" y="139"/>
                  </a:lnTo>
                  <a:lnTo>
                    <a:pt x="619" y="139"/>
                  </a:lnTo>
                  <a:lnTo>
                    <a:pt x="617" y="139"/>
                  </a:lnTo>
                  <a:lnTo>
                    <a:pt x="617" y="139"/>
                  </a:lnTo>
                  <a:lnTo>
                    <a:pt x="617" y="139"/>
                  </a:lnTo>
                  <a:lnTo>
                    <a:pt x="617" y="139"/>
                  </a:lnTo>
                  <a:lnTo>
                    <a:pt x="615" y="139"/>
                  </a:lnTo>
                  <a:lnTo>
                    <a:pt x="615" y="139"/>
                  </a:lnTo>
                  <a:lnTo>
                    <a:pt x="612" y="139"/>
                  </a:lnTo>
                  <a:lnTo>
                    <a:pt x="612" y="139"/>
                  </a:lnTo>
                  <a:lnTo>
                    <a:pt x="612" y="137"/>
                  </a:lnTo>
                  <a:lnTo>
                    <a:pt x="610" y="132"/>
                  </a:lnTo>
                  <a:lnTo>
                    <a:pt x="610" y="132"/>
                  </a:lnTo>
                  <a:lnTo>
                    <a:pt x="607" y="130"/>
                  </a:lnTo>
                  <a:lnTo>
                    <a:pt x="603" y="127"/>
                  </a:lnTo>
                  <a:lnTo>
                    <a:pt x="600" y="127"/>
                  </a:lnTo>
                  <a:lnTo>
                    <a:pt x="600" y="127"/>
                  </a:lnTo>
                  <a:lnTo>
                    <a:pt x="598" y="125"/>
                  </a:lnTo>
                  <a:lnTo>
                    <a:pt x="598" y="123"/>
                  </a:lnTo>
                  <a:lnTo>
                    <a:pt x="596" y="123"/>
                  </a:lnTo>
                  <a:lnTo>
                    <a:pt x="596" y="120"/>
                  </a:lnTo>
                  <a:lnTo>
                    <a:pt x="596" y="120"/>
                  </a:lnTo>
                  <a:lnTo>
                    <a:pt x="596" y="120"/>
                  </a:lnTo>
                  <a:lnTo>
                    <a:pt x="591" y="120"/>
                  </a:lnTo>
                  <a:lnTo>
                    <a:pt x="586" y="118"/>
                  </a:lnTo>
                  <a:lnTo>
                    <a:pt x="586" y="118"/>
                  </a:lnTo>
                  <a:lnTo>
                    <a:pt x="586" y="115"/>
                  </a:lnTo>
                  <a:lnTo>
                    <a:pt x="586" y="115"/>
                  </a:lnTo>
                  <a:lnTo>
                    <a:pt x="586" y="115"/>
                  </a:lnTo>
                  <a:lnTo>
                    <a:pt x="586" y="115"/>
                  </a:lnTo>
                  <a:lnTo>
                    <a:pt x="589" y="113"/>
                  </a:lnTo>
                  <a:lnTo>
                    <a:pt x="589" y="113"/>
                  </a:lnTo>
                  <a:lnTo>
                    <a:pt x="598" y="108"/>
                  </a:lnTo>
                  <a:lnTo>
                    <a:pt x="600" y="108"/>
                  </a:lnTo>
                  <a:lnTo>
                    <a:pt x="603" y="106"/>
                  </a:lnTo>
                  <a:lnTo>
                    <a:pt x="605" y="104"/>
                  </a:lnTo>
                  <a:lnTo>
                    <a:pt x="605" y="104"/>
                  </a:lnTo>
                  <a:lnTo>
                    <a:pt x="605" y="101"/>
                  </a:lnTo>
                  <a:lnTo>
                    <a:pt x="607" y="97"/>
                  </a:lnTo>
                  <a:lnTo>
                    <a:pt x="607" y="97"/>
                  </a:lnTo>
                  <a:lnTo>
                    <a:pt x="610" y="94"/>
                  </a:lnTo>
                  <a:lnTo>
                    <a:pt x="612" y="94"/>
                  </a:lnTo>
                  <a:lnTo>
                    <a:pt x="612" y="92"/>
                  </a:lnTo>
                  <a:lnTo>
                    <a:pt x="612" y="92"/>
                  </a:lnTo>
                  <a:lnTo>
                    <a:pt x="615" y="89"/>
                  </a:lnTo>
                  <a:lnTo>
                    <a:pt x="615" y="85"/>
                  </a:lnTo>
                  <a:lnTo>
                    <a:pt x="615" y="82"/>
                  </a:lnTo>
                  <a:lnTo>
                    <a:pt x="615" y="82"/>
                  </a:lnTo>
                  <a:lnTo>
                    <a:pt x="617" y="80"/>
                  </a:lnTo>
                  <a:lnTo>
                    <a:pt x="617" y="80"/>
                  </a:lnTo>
                  <a:lnTo>
                    <a:pt x="617" y="78"/>
                  </a:lnTo>
                  <a:lnTo>
                    <a:pt x="617" y="78"/>
                  </a:lnTo>
                  <a:lnTo>
                    <a:pt x="619" y="78"/>
                  </a:lnTo>
                  <a:lnTo>
                    <a:pt x="619" y="78"/>
                  </a:lnTo>
                  <a:lnTo>
                    <a:pt x="622" y="78"/>
                  </a:lnTo>
                  <a:lnTo>
                    <a:pt x="622" y="78"/>
                  </a:lnTo>
                  <a:lnTo>
                    <a:pt x="622" y="78"/>
                  </a:lnTo>
                  <a:lnTo>
                    <a:pt x="624" y="78"/>
                  </a:lnTo>
                  <a:lnTo>
                    <a:pt x="624" y="75"/>
                  </a:lnTo>
                  <a:lnTo>
                    <a:pt x="631" y="73"/>
                  </a:lnTo>
                  <a:lnTo>
                    <a:pt x="633" y="70"/>
                  </a:lnTo>
                  <a:lnTo>
                    <a:pt x="636" y="70"/>
                  </a:lnTo>
                  <a:lnTo>
                    <a:pt x="636" y="70"/>
                  </a:lnTo>
                  <a:lnTo>
                    <a:pt x="638" y="68"/>
                  </a:lnTo>
                  <a:lnTo>
                    <a:pt x="643" y="68"/>
                  </a:lnTo>
                  <a:lnTo>
                    <a:pt x="645" y="68"/>
                  </a:lnTo>
                  <a:lnTo>
                    <a:pt x="645" y="68"/>
                  </a:lnTo>
                  <a:lnTo>
                    <a:pt x="650" y="66"/>
                  </a:lnTo>
                  <a:lnTo>
                    <a:pt x="650" y="66"/>
                  </a:lnTo>
                  <a:lnTo>
                    <a:pt x="650" y="66"/>
                  </a:lnTo>
                  <a:lnTo>
                    <a:pt x="652" y="66"/>
                  </a:lnTo>
                  <a:lnTo>
                    <a:pt x="655" y="66"/>
                  </a:lnTo>
                  <a:lnTo>
                    <a:pt x="655" y="63"/>
                  </a:lnTo>
                  <a:lnTo>
                    <a:pt x="655" y="63"/>
                  </a:lnTo>
                  <a:lnTo>
                    <a:pt x="657" y="63"/>
                  </a:lnTo>
                  <a:lnTo>
                    <a:pt x="657" y="63"/>
                  </a:lnTo>
                  <a:lnTo>
                    <a:pt x="657" y="63"/>
                  </a:lnTo>
                  <a:lnTo>
                    <a:pt x="657" y="61"/>
                  </a:lnTo>
                  <a:lnTo>
                    <a:pt x="657" y="61"/>
                  </a:lnTo>
                  <a:lnTo>
                    <a:pt x="652" y="59"/>
                  </a:lnTo>
                  <a:lnTo>
                    <a:pt x="652" y="59"/>
                  </a:lnTo>
                  <a:lnTo>
                    <a:pt x="652" y="59"/>
                  </a:lnTo>
                  <a:lnTo>
                    <a:pt x="652" y="59"/>
                  </a:lnTo>
                  <a:lnTo>
                    <a:pt x="652" y="59"/>
                  </a:lnTo>
                  <a:lnTo>
                    <a:pt x="652" y="56"/>
                  </a:lnTo>
                  <a:lnTo>
                    <a:pt x="657" y="47"/>
                  </a:lnTo>
                  <a:lnTo>
                    <a:pt x="657" y="47"/>
                  </a:lnTo>
                  <a:lnTo>
                    <a:pt x="657" y="44"/>
                  </a:lnTo>
                  <a:lnTo>
                    <a:pt x="657" y="44"/>
                  </a:lnTo>
                  <a:lnTo>
                    <a:pt x="655" y="42"/>
                  </a:lnTo>
                  <a:lnTo>
                    <a:pt x="655" y="42"/>
                  </a:lnTo>
                  <a:lnTo>
                    <a:pt x="655" y="42"/>
                  </a:lnTo>
                  <a:lnTo>
                    <a:pt x="655" y="42"/>
                  </a:lnTo>
                  <a:lnTo>
                    <a:pt x="655" y="40"/>
                  </a:lnTo>
                  <a:lnTo>
                    <a:pt x="652" y="40"/>
                  </a:lnTo>
                  <a:lnTo>
                    <a:pt x="652" y="40"/>
                  </a:lnTo>
                  <a:lnTo>
                    <a:pt x="645" y="37"/>
                  </a:lnTo>
                  <a:lnTo>
                    <a:pt x="645" y="35"/>
                  </a:lnTo>
                  <a:lnTo>
                    <a:pt x="643" y="35"/>
                  </a:lnTo>
                  <a:lnTo>
                    <a:pt x="641" y="33"/>
                  </a:lnTo>
                  <a:lnTo>
                    <a:pt x="641" y="33"/>
                  </a:lnTo>
                  <a:lnTo>
                    <a:pt x="641" y="33"/>
                  </a:lnTo>
                  <a:lnTo>
                    <a:pt x="641" y="33"/>
                  </a:lnTo>
                  <a:lnTo>
                    <a:pt x="641" y="30"/>
                  </a:lnTo>
                  <a:lnTo>
                    <a:pt x="638" y="28"/>
                  </a:lnTo>
                  <a:lnTo>
                    <a:pt x="638" y="26"/>
                  </a:lnTo>
                  <a:lnTo>
                    <a:pt x="638" y="26"/>
                  </a:lnTo>
                  <a:lnTo>
                    <a:pt x="638" y="26"/>
                  </a:lnTo>
                  <a:lnTo>
                    <a:pt x="638" y="26"/>
                  </a:lnTo>
                  <a:lnTo>
                    <a:pt x="636" y="23"/>
                  </a:lnTo>
                  <a:lnTo>
                    <a:pt x="636" y="23"/>
                  </a:lnTo>
                  <a:lnTo>
                    <a:pt x="633" y="23"/>
                  </a:lnTo>
                  <a:lnTo>
                    <a:pt x="633" y="23"/>
                  </a:lnTo>
                  <a:lnTo>
                    <a:pt x="633" y="26"/>
                  </a:lnTo>
                  <a:lnTo>
                    <a:pt x="633" y="26"/>
                  </a:lnTo>
                  <a:lnTo>
                    <a:pt x="631" y="28"/>
                  </a:lnTo>
                  <a:lnTo>
                    <a:pt x="631" y="28"/>
                  </a:lnTo>
                  <a:lnTo>
                    <a:pt x="631" y="28"/>
                  </a:lnTo>
                  <a:lnTo>
                    <a:pt x="629" y="28"/>
                  </a:lnTo>
                  <a:lnTo>
                    <a:pt x="629" y="28"/>
                  </a:lnTo>
                  <a:lnTo>
                    <a:pt x="629" y="28"/>
                  </a:lnTo>
                  <a:lnTo>
                    <a:pt x="629" y="28"/>
                  </a:lnTo>
                  <a:lnTo>
                    <a:pt x="626" y="28"/>
                  </a:lnTo>
                  <a:lnTo>
                    <a:pt x="624" y="28"/>
                  </a:lnTo>
                  <a:lnTo>
                    <a:pt x="624" y="26"/>
                  </a:lnTo>
                  <a:lnTo>
                    <a:pt x="624" y="26"/>
                  </a:lnTo>
                  <a:lnTo>
                    <a:pt x="622" y="26"/>
                  </a:lnTo>
                  <a:lnTo>
                    <a:pt x="622" y="28"/>
                  </a:lnTo>
                  <a:lnTo>
                    <a:pt x="622" y="28"/>
                  </a:lnTo>
                  <a:lnTo>
                    <a:pt x="619" y="28"/>
                  </a:lnTo>
                  <a:lnTo>
                    <a:pt x="619" y="30"/>
                  </a:lnTo>
                  <a:lnTo>
                    <a:pt x="617" y="33"/>
                  </a:lnTo>
                  <a:lnTo>
                    <a:pt x="615" y="33"/>
                  </a:lnTo>
                  <a:lnTo>
                    <a:pt x="615" y="35"/>
                  </a:lnTo>
                  <a:lnTo>
                    <a:pt x="612" y="35"/>
                  </a:lnTo>
                  <a:lnTo>
                    <a:pt x="610" y="35"/>
                  </a:lnTo>
                  <a:lnTo>
                    <a:pt x="607" y="35"/>
                  </a:lnTo>
                  <a:lnTo>
                    <a:pt x="607" y="35"/>
                  </a:lnTo>
                  <a:lnTo>
                    <a:pt x="605" y="37"/>
                  </a:lnTo>
                  <a:lnTo>
                    <a:pt x="605" y="37"/>
                  </a:lnTo>
                  <a:lnTo>
                    <a:pt x="605" y="37"/>
                  </a:lnTo>
                  <a:lnTo>
                    <a:pt x="603" y="37"/>
                  </a:lnTo>
                  <a:lnTo>
                    <a:pt x="603" y="37"/>
                  </a:lnTo>
                  <a:lnTo>
                    <a:pt x="598" y="37"/>
                  </a:lnTo>
                  <a:lnTo>
                    <a:pt x="593" y="37"/>
                  </a:lnTo>
                  <a:lnTo>
                    <a:pt x="591" y="35"/>
                  </a:lnTo>
                  <a:lnTo>
                    <a:pt x="589" y="35"/>
                  </a:lnTo>
                  <a:lnTo>
                    <a:pt x="589" y="35"/>
                  </a:lnTo>
                  <a:lnTo>
                    <a:pt x="586" y="35"/>
                  </a:lnTo>
                  <a:lnTo>
                    <a:pt x="586" y="35"/>
                  </a:lnTo>
                  <a:lnTo>
                    <a:pt x="584" y="35"/>
                  </a:lnTo>
                  <a:lnTo>
                    <a:pt x="584" y="35"/>
                  </a:lnTo>
                  <a:lnTo>
                    <a:pt x="581" y="35"/>
                  </a:lnTo>
                  <a:lnTo>
                    <a:pt x="577" y="37"/>
                  </a:lnTo>
                  <a:lnTo>
                    <a:pt x="574" y="37"/>
                  </a:lnTo>
                  <a:lnTo>
                    <a:pt x="572" y="40"/>
                  </a:lnTo>
                  <a:lnTo>
                    <a:pt x="572" y="40"/>
                  </a:lnTo>
                  <a:lnTo>
                    <a:pt x="572" y="40"/>
                  </a:lnTo>
                  <a:lnTo>
                    <a:pt x="570" y="37"/>
                  </a:lnTo>
                  <a:lnTo>
                    <a:pt x="570" y="37"/>
                  </a:lnTo>
                  <a:lnTo>
                    <a:pt x="570" y="37"/>
                  </a:lnTo>
                  <a:lnTo>
                    <a:pt x="570" y="37"/>
                  </a:lnTo>
                  <a:lnTo>
                    <a:pt x="570" y="35"/>
                  </a:lnTo>
                  <a:lnTo>
                    <a:pt x="570" y="35"/>
                  </a:lnTo>
                  <a:lnTo>
                    <a:pt x="570" y="33"/>
                  </a:lnTo>
                  <a:lnTo>
                    <a:pt x="572" y="30"/>
                  </a:lnTo>
                  <a:lnTo>
                    <a:pt x="572" y="30"/>
                  </a:lnTo>
                  <a:lnTo>
                    <a:pt x="572" y="28"/>
                  </a:lnTo>
                  <a:lnTo>
                    <a:pt x="572" y="26"/>
                  </a:lnTo>
                  <a:lnTo>
                    <a:pt x="572" y="23"/>
                  </a:lnTo>
                  <a:lnTo>
                    <a:pt x="572" y="23"/>
                  </a:lnTo>
                  <a:lnTo>
                    <a:pt x="570" y="21"/>
                  </a:lnTo>
                  <a:lnTo>
                    <a:pt x="572" y="18"/>
                  </a:lnTo>
                  <a:lnTo>
                    <a:pt x="572" y="18"/>
                  </a:lnTo>
                  <a:lnTo>
                    <a:pt x="572" y="18"/>
                  </a:lnTo>
                  <a:lnTo>
                    <a:pt x="572" y="16"/>
                  </a:lnTo>
                  <a:lnTo>
                    <a:pt x="570" y="16"/>
                  </a:lnTo>
                  <a:lnTo>
                    <a:pt x="570" y="18"/>
                  </a:lnTo>
                  <a:lnTo>
                    <a:pt x="570" y="18"/>
                  </a:lnTo>
                  <a:lnTo>
                    <a:pt x="567" y="18"/>
                  </a:lnTo>
                  <a:lnTo>
                    <a:pt x="567" y="18"/>
                  </a:lnTo>
                  <a:lnTo>
                    <a:pt x="567" y="18"/>
                  </a:lnTo>
                  <a:lnTo>
                    <a:pt x="563" y="16"/>
                  </a:lnTo>
                  <a:lnTo>
                    <a:pt x="563" y="14"/>
                  </a:lnTo>
                  <a:lnTo>
                    <a:pt x="560" y="14"/>
                  </a:lnTo>
                  <a:lnTo>
                    <a:pt x="555" y="16"/>
                  </a:lnTo>
                  <a:lnTo>
                    <a:pt x="555" y="16"/>
                  </a:lnTo>
                  <a:lnTo>
                    <a:pt x="555" y="16"/>
                  </a:lnTo>
                  <a:lnTo>
                    <a:pt x="553" y="18"/>
                  </a:lnTo>
                  <a:lnTo>
                    <a:pt x="553" y="18"/>
                  </a:lnTo>
                  <a:lnTo>
                    <a:pt x="551" y="23"/>
                  </a:lnTo>
                  <a:lnTo>
                    <a:pt x="551" y="23"/>
                  </a:lnTo>
                  <a:lnTo>
                    <a:pt x="548" y="23"/>
                  </a:lnTo>
                  <a:lnTo>
                    <a:pt x="548" y="26"/>
                  </a:lnTo>
                  <a:lnTo>
                    <a:pt x="546" y="26"/>
                  </a:lnTo>
                  <a:lnTo>
                    <a:pt x="546" y="26"/>
                  </a:lnTo>
                  <a:lnTo>
                    <a:pt x="544" y="28"/>
                  </a:lnTo>
                  <a:lnTo>
                    <a:pt x="541" y="28"/>
                  </a:lnTo>
                  <a:lnTo>
                    <a:pt x="539" y="26"/>
                  </a:lnTo>
                  <a:lnTo>
                    <a:pt x="534" y="23"/>
                  </a:lnTo>
                  <a:lnTo>
                    <a:pt x="532" y="23"/>
                  </a:lnTo>
                  <a:lnTo>
                    <a:pt x="532" y="23"/>
                  </a:lnTo>
                  <a:lnTo>
                    <a:pt x="529" y="23"/>
                  </a:lnTo>
                  <a:lnTo>
                    <a:pt x="525" y="26"/>
                  </a:lnTo>
                  <a:lnTo>
                    <a:pt x="518" y="28"/>
                  </a:lnTo>
                  <a:lnTo>
                    <a:pt x="515" y="28"/>
                  </a:lnTo>
                  <a:lnTo>
                    <a:pt x="515" y="28"/>
                  </a:lnTo>
                  <a:lnTo>
                    <a:pt x="515" y="26"/>
                  </a:lnTo>
                  <a:lnTo>
                    <a:pt x="515" y="26"/>
                  </a:lnTo>
                  <a:lnTo>
                    <a:pt x="515" y="26"/>
                  </a:lnTo>
                  <a:lnTo>
                    <a:pt x="515" y="26"/>
                  </a:lnTo>
                  <a:lnTo>
                    <a:pt x="513" y="23"/>
                  </a:lnTo>
                  <a:lnTo>
                    <a:pt x="513" y="23"/>
                  </a:lnTo>
                  <a:lnTo>
                    <a:pt x="513" y="21"/>
                  </a:lnTo>
                  <a:lnTo>
                    <a:pt x="513" y="21"/>
                  </a:lnTo>
                  <a:lnTo>
                    <a:pt x="510" y="18"/>
                  </a:lnTo>
                  <a:lnTo>
                    <a:pt x="510" y="18"/>
                  </a:lnTo>
                  <a:lnTo>
                    <a:pt x="510" y="18"/>
                  </a:lnTo>
                  <a:lnTo>
                    <a:pt x="508" y="18"/>
                  </a:lnTo>
                  <a:lnTo>
                    <a:pt x="508" y="18"/>
                  </a:lnTo>
                  <a:lnTo>
                    <a:pt x="506" y="18"/>
                  </a:lnTo>
                  <a:lnTo>
                    <a:pt x="503" y="18"/>
                  </a:lnTo>
                  <a:lnTo>
                    <a:pt x="503" y="18"/>
                  </a:lnTo>
                  <a:lnTo>
                    <a:pt x="499" y="18"/>
                  </a:lnTo>
                  <a:lnTo>
                    <a:pt x="499" y="18"/>
                  </a:lnTo>
                  <a:lnTo>
                    <a:pt x="496" y="16"/>
                  </a:lnTo>
                  <a:lnTo>
                    <a:pt x="496" y="16"/>
                  </a:lnTo>
                  <a:lnTo>
                    <a:pt x="496" y="16"/>
                  </a:lnTo>
                  <a:lnTo>
                    <a:pt x="496" y="16"/>
                  </a:lnTo>
                  <a:lnTo>
                    <a:pt x="496" y="16"/>
                  </a:lnTo>
                  <a:lnTo>
                    <a:pt x="496" y="14"/>
                  </a:lnTo>
                  <a:lnTo>
                    <a:pt x="494" y="14"/>
                  </a:lnTo>
                  <a:lnTo>
                    <a:pt x="492" y="11"/>
                  </a:lnTo>
                  <a:lnTo>
                    <a:pt x="484" y="7"/>
                  </a:lnTo>
                  <a:lnTo>
                    <a:pt x="484" y="7"/>
                  </a:lnTo>
                  <a:lnTo>
                    <a:pt x="484" y="4"/>
                  </a:lnTo>
                  <a:lnTo>
                    <a:pt x="484" y="4"/>
                  </a:lnTo>
                  <a:lnTo>
                    <a:pt x="484" y="4"/>
                  </a:lnTo>
                  <a:lnTo>
                    <a:pt x="484" y="2"/>
                  </a:lnTo>
                  <a:lnTo>
                    <a:pt x="484" y="0"/>
                  </a:lnTo>
                  <a:lnTo>
                    <a:pt x="484" y="0"/>
                  </a:lnTo>
                  <a:lnTo>
                    <a:pt x="482" y="0"/>
                  </a:lnTo>
                  <a:lnTo>
                    <a:pt x="482" y="0"/>
                  </a:lnTo>
                  <a:lnTo>
                    <a:pt x="482" y="0"/>
                  </a:lnTo>
                  <a:lnTo>
                    <a:pt x="480" y="0"/>
                  </a:lnTo>
                  <a:lnTo>
                    <a:pt x="475" y="0"/>
                  </a:lnTo>
                  <a:lnTo>
                    <a:pt x="473" y="2"/>
                  </a:lnTo>
                  <a:lnTo>
                    <a:pt x="470" y="2"/>
                  </a:lnTo>
                  <a:lnTo>
                    <a:pt x="466" y="4"/>
                  </a:lnTo>
                  <a:lnTo>
                    <a:pt x="458" y="11"/>
                  </a:lnTo>
                  <a:lnTo>
                    <a:pt x="454" y="14"/>
                  </a:lnTo>
                  <a:lnTo>
                    <a:pt x="449" y="16"/>
                  </a:lnTo>
                  <a:lnTo>
                    <a:pt x="447" y="16"/>
                  </a:lnTo>
                  <a:lnTo>
                    <a:pt x="444" y="16"/>
                  </a:lnTo>
                  <a:lnTo>
                    <a:pt x="440" y="16"/>
                  </a:lnTo>
                  <a:lnTo>
                    <a:pt x="440" y="18"/>
                  </a:lnTo>
                  <a:lnTo>
                    <a:pt x="440" y="18"/>
                  </a:lnTo>
                  <a:lnTo>
                    <a:pt x="437" y="21"/>
                  </a:lnTo>
                  <a:lnTo>
                    <a:pt x="435" y="21"/>
                  </a:lnTo>
                  <a:lnTo>
                    <a:pt x="435" y="21"/>
                  </a:lnTo>
                  <a:lnTo>
                    <a:pt x="435" y="21"/>
                  </a:lnTo>
                  <a:lnTo>
                    <a:pt x="435" y="21"/>
                  </a:lnTo>
                  <a:lnTo>
                    <a:pt x="432" y="21"/>
                  </a:lnTo>
                  <a:lnTo>
                    <a:pt x="432" y="18"/>
                  </a:lnTo>
                  <a:lnTo>
                    <a:pt x="432" y="18"/>
                  </a:lnTo>
                  <a:lnTo>
                    <a:pt x="432" y="18"/>
                  </a:lnTo>
                  <a:lnTo>
                    <a:pt x="432" y="18"/>
                  </a:lnTo>
                  <a:lnTo>
                    <a:pt x="430" y="18"/>
                  </a:lnTo>
                  <a:lnTo>
                    <a:pt x="430" y="18"/>
                  </a:lnTo>
                  <a:lnTo>
                    <a:pt x="430" y="18"/>
                  </a:lnTo>
                  <a:lnTo>
                    <a:pt x="428" y="18"/>
                  </a:lnTo>
                  <a:lnTo>
                    <a:pt x="428" y="18"/>
                  </a:lnTo>
                  <a:lnTo>
                    <a:pt x="428" y="21"/>
                  </a:lnTo>
                  <a:lnTo>
                    <a:pt x="428" y="21"/>
                  </a:lnTo>
                  <a:lnTo>
                    <a:pt x="430" y="26"/>
                  </a:lnTo>
                  <a:lnTo>
                    <a:pt x="430" y="26"/>
                  </a:lnTo>
                  <a:lnTo>
                    <a:pt x="430" y="28"/>
                  </a:lnTo>
                  <a:lnTo>
                    <a:pt x="430" y="28"/>
                  </a:lnTo>
                  <a:lnTo>
                    <a:pt x="432" y="30"/>
                  </a:lnTo>
                  <a:lnTo>
                    <a:pt x="432" y="30"/>
                  </a:lnTo>
                  <a:lnTo>
                    <a:pt x="432" y="30"/>
                  </a:lnTo>
                  <a:lnTo>
                    <a:pt x="435" y="30"/>
                  </a:lnTo>
                  <a:lnTo>
                    <a:pt x="442" y="30"/>
                  </a:lnTo>
                  <a:lnTo>
                    <a:pt x="442" y="30"/>
                  </a:lnTo>
                  <a:lnTo>
                    <a:pt x="442" y="30"/>
                  </a:lnTo>
                  <a:lnTo>
                    <a:pt x="447" y="30"/>
                  </a:lnTo>
                  <a:lnTo>
                    <a:pt x="447" y="30"/>
                  </a:lnTo>
                  <a:lnTo>
                    <a:pt x="449" y="33"/>
                  </a:lnTo>
                  <a:lnTo>
                    <a:pt x="449" y="33"/>
                  </a:lnTo>
                  <a:lnTo>
                    <a:pt x="449" y="33"/>
                  </a:lnTo>
                  <a:lnTo>
                    <a:pt x="449" y="33"/>
                  </a:lnTo>
                  <a:lnTo>
                    <a:pt x="449" y="35"/>
                  </a:lnTo>
                  <a:lnTo>
                    <a:pt x="449" y="35"/>
                  </a:lnTo>
                  <a:lnTo>
                    <a:pt x="447" y="35"/>
                  </a:lnTo>
                  <a:lnTo>
                    <a:pt x="447" y="37"/>
                  </a:lnTo>
                  <a:lnTo>
                    <a:pt x="444" y="37"/>
                  </a:lnTo>
                  <a:lnTo>
                    <a:pt x="444" y="37"/>
                  </a:lnTo>
                  <a:lnTo>
                    <a:pt x="442" y="37"/>
                  </a:lnTo>
                  <a:lnTo>
                    <a:pt x="442" y="40"/>
                  </a:lnTo>
                  <a:lnTo>
                    <a:pt x="442" y="40"/>
                  </a:lnTo>
                  <a:lnTo>
                    <a:pt x="442" y="42"/>
                  </a:lnTo>
                  <a:lnTo>
                    <a:pt x="442" y="49"/>
                  </a:lnTo>
                  <a:lnTo>
                    <a:pt x="442" y="49"/>
                  </a:lnTo>
                  <a:lnTo>
                    <a:pt x="442" y="49"/>
                  </a:lnTo>
                  <a:lnTo>
                    <a:pt x="440" y="54"/>
                  </a:lnTo>
                  <a:lnTo>
                    <a:pt x="440" y="54"/>
                  </a:lnTo>
                  <a:lnTo>
                    <a:pt x="440" y="56"/>
                  </a:lnTo>
                  <a:lnTo>
                    <a:pt x="440" y="56"/>
                  </a:lnTo>
                  <a:lnTo>
                    <a:pt x="440" y="59"/>
                  </a:lnTo>
                  <a:lnTo>
                    <a:pt x="440" y="61"/>
                  </a:lnTo>
                  <a:lnTo>
                    <a:pt x="442" y="63"/>
                  </a:lnTo>
                  <a:lnTo>
                    <a:pt x="442" y="66"/>
                  </a:lnTo>
                  <a:lnTo>
                    <a:pt x="444" y="66"/>
                  </a:lnTo>
                  <a:lnTo>
                    <a:pt x="442" y="66"/>
                  </a:lnTo>
                  <a:lnTo>
                    <a:pt x="442" y="68"/>
                  </a:lnTo>
                  <a:lnTo>
                    <a:pt x="440" y="68"/>
                  </a:lnTo>
                  <a:lnTo>
                    <a:pt x="437" y="68"/>
                  </a:lnTo>
                  <a:lnTo>
                    <a:pt x="435" y="68"/>
                  </a:lnTo>
                  <a:lnTo>
                    <a:pt x="430" y="68"/>
                  </a:lnTo>
                  <a:lnTo>
                    <a:pt x="428" y="68"/>
                  </a:lnTo>
                  <a:lnTo>
                    <a:pt x="425" y="68"/>
                  </a:lnTo>
                  <a:lnTo>
                    <a:pt x="423" y="68"/>
                  </a:lnTo>
                  <a:lnTo>
                    <a:pt x="421" y="68"/>
                  </a:lnTo>
                  <a:lnTo>
                    <a:pt x="418" y="68"/>
                  </a:lnTo>
                  <a:lnTo>
                    <a:pt x="418" y="66"/>
                  </a:lnTo>
                  <a:lnTo>
                    <a:pt x="416" y="66"/>
                  </a:lnTo>
                  <a:lnTo>
                    <a:pt x="409" y="59"/>
                  </a:lnTo>
                  <a:lnTo>
                    <a:pt x="409" y="59"/>
                  </a:lnTo>
                  <a:lnTo>
                    <a:pt x="409" y="59"/>
                  </a:lnTo>
                  <a:lnTo>
                    <a:pt x="406" y="56"/>
                  </a:lnTo>
                  <a:lnTo>
                    <a:pt x="406" y="56"/>
                  </a:lnTo>
                  <a:lnTo>
                    <a:pt x="406" y="56"/>
                  </a:lnTo>
                  <a:lnTo>
                    <a:pt x="406" y="54"/>
                  </a:lnTo>
                  <a:lnTo>
                    <a:pt x="406" y="52"/>
                  </a:lnTo>
                  <a:lnTo>
                    <a:pt x="406" y="52"/>
                  </a:lnTo>
                  <a:lnTo>
                    <a:pt x="406" y="52"/>
                  </a:lnTo>
                  <a:lnTo>
                    <a:pt x="406" y="49"/>
                  </a:lnTo>
                  <a:lnTo>
                    <a:pt x="406" y="49"/>
                  </a:lnTo>
                  <a:lnTo>
                    <a:pt x="406" y="47"/>
                  </a:lnTo>
                  <a:lnTo>
                    <a:pt x="404" y="44"/>
                  </a:lnTo>
                  <a:lnTo>
                    <a:pt x="402" y="42"/>
                  </a:lnTo>
                  <a:lnTo>
                    <a:pt x="402" y="42"/>
                  </a:lnTo>
                  <a:lnTo>
                    <a:pt x="399" y="42"/>
                  </a:lnTo>
                  <a:lnTo>
                    <a:pt x="397" y="40"/>
                  </a:lnTo>
                  <a:lnTo>
                    <a:pt x="390" y="40"/>
                  </a:lnTo>
                  <a:lnTo>
                    <a:pt x="388" y="40"/>
                  </a:lnTo>
                  <a:lnTo>
                    <a:pt x="388" y="40"/>
                  </a:lnTo>
                  <a:lnTo>
                    <a:pt x="385" y="37"/>
                  </a:lnTo>
                  <a:lnTo>
                    <a:pt x="380" y="35"/>
                  </a:lnTo>
                  <a:lnTo>
                    <a:pt x="378" y="35"/>
                  </a:lnTo>
                  <a:lnTo>
                    <a:pt x="376" y="35"/>
                  </a:lnTo>
                  <a:lnTo>
                    <a:pt x="376" y="35"/>
                  </a:lnTo>
                  <a:lnTo>
                    <a:pt x="373" y="35"/>
                  </a:lnTo>
                  <a:lnTo>
                    <a:pt x="371" y="35"/>
                  </a:lnTo>
                  <a:lnTo>
                    <a:pt x="364" y="33"/>
                  </a:lnTo>
                  <a:lnTo>
                    <a:pt x="357" y="33"/>
                  </a:lnTo>
                  <a:lnTo>
                    <a:pt x="354" y="33"/>
                  </a:lnTo>
                  <a:lnTo>
                    <a:pt x="354" y="33"/>
                  </a:lnTo>
                  <a:lnTo>
                    <a:pt x="354" y="30"/>
                  </a:lnTo>
                  <a:lnTo>
                    <a:pt x="352" y="28"/>
                  </a:lnTo>
                  <a:lnTo>
                    <a:pt x="350" y="28"/>
                  </a:lnTo>
                  <a:lnTo>
                    <a:pt x="350" y="28"/>
                  </a:lnTo>
                  <a:lnTo>
                    <a:pt x="350" y="28"/>
                  </a:lnTo>
                  <a:lnTo>
                    <a:pt x="347" y="28"/>
                  </a:lnTo>
                  <a:lnTo>
                    <a:pt x="347" y="28"/>
                  </a:lnTo>
                  <a:lnTo>
                    <a:pt x="347" y="28"/>
                  </a:lnTo>
                  <a:lnTo>
                    <a:pt x="347" y="28"/>
                  </a:lnTo>
                  <a:lnTo>
                    <a:pt x="347" y="30"/>
                  </a:lnTo>
                  <a:lnTo>
                    <a:pt x="345" y="30"/>
                  </a:lnTo>
                  <a:lnTo>
                    <a:pt x="345" y="35"/>
                  </a:lnTo>
                  <a:lnTo>
                    <a:pt x="343" y="42"/>
                  </a:lnTo>
                  <a:lnTo>
                    <a:pt x="340" y="44"/>
                  </a:lnTo>
                  <a:lnTo>
                    <a:pt x="340" y="44"/>
                  </a:lnTo>
                  <a:lnTo>
                    <a:pt x="340" y="47"/>
                  </a:lnTo>
                  <a:lnTo>
                    <a:pt x="340" y="49"/>
                  </a:lnTo>
                  <a:lnTo>
                    <a:pt x="338" y="56"/>
                  </a:lnTo>
                  <a:lnTo>
                    <a:pt x="336" y="59"/>
                  </a:lnTo>
                  <a:lnTo>
                    <a:pt x="336" y="59"/>
                  </a:lnTo>
                  <a:lnTo>
                    <a:pt x="338" y="59"/>
                  </a:lnTo>
                  <a:lnTo>
                    <a:pt x="338" y="61"/>
                  </a:lnTo>
                  <a:lnTo>
                    <a:pt x="338" y="61"/>
                  </a:lnTo>
                  <a:lnTo>
                    <a:pt x="338" y="61"/>
                  </a:lnTo>
                  <a:lnTo>
                    <a:pt x="340" y="63"/>
                  </a:lnTo>
                  <a:lnTo>
                    <a:pt x="340" y="63"/>
                  </a:lnTo>
                  <a:lnTo>
                    <a:pt x="343" y="63"/>
                  </a:lnTo>
                  <a:lnTo>
                    <a:pt x="343" y="66"/>
                  </a:lnTo>
                  <a:lnTo>
                    <a:pt x="343" y="66"/>
                  </a:lnTo>
                  <a:lnTo>
                    <a:pt x="343" y="66"/>
                  </a:lnTo>
                  <a:lnTo>
                    <a:pt x="340" y="68"/>
                  </a:lnTo>
                  <a:lnTo>
                    <a:pt x="338" y="75"/>
                  </a:lnTo>
                  <a:lnTo>
                    <a:pt x="338" y="78"/>
                  </a:lnTo>
                  <a:lnTo>
                    <a:pt x="338" y="80"/>
                  </a:lnTo>
                  <a:lnTo>
                    <a:pt x="338" y="80"/>
                  </a:lnTo>
                  <a:lnTo>
                    <a:pt x="338" y="80"/>
                  </a:lnTo>
                  <a:lnTo>
                    <a:pt x="336" y="80"/>
                  </a:lnTo>
                  <a:lnTo>
                    <a:pt x="336" y="80"/>
                  </a:lnTo>
                  <a:lnTo>
                    <a:pt x="336" y="80"/>
                  </a:lnTo>
                  <a:lnTo>
                    <a:pt x="336" y="78"/>
                  </a:lnTo>
                  <a:lnTo>
                    <a:pt x="336" y="78"/>
                  </a:lnTo>
                  <a:lnTo>
                    <a:pt x="333" y="78"/>
                  </a:lnTo>
                  <a:lnTo>
                    <a:pt x="333" y="78"/>
                  </a:lnTo>
                  <a:lnTo>
                    <a:pt x="333" y="78"/>
                  </a:lnTo>
                  <a:lnTo>
                    <a:pt x="331" y="78"/>
                  </a:lnTo>
                  <a:lnTo>
                    <a:pt x="328" y="78"/>
                  </a:lnTo>
                  <a:lnTo>
                    <a:pt x="328" y="78"/>
                  </a:lnTo>
                  <a:lnTo>
                    <a:pt x="326" y="80"/>
                  </a:lnTo>
                  <a:lnTo>
                    <a:pt x="324" y="82"/>
                  </a:lnTo>
                  <a:lnTo>
                    <a:pt x="321" y="85"/>
                  </a:lnTo>
                  <a:lnTo>
                    <a:pt x="319" y="85"/>
                  </a:lnTo>
                  <a:lnTo>
                    <a:pt x="319" y="85"/>
                  </a:lnTo>
                  <a:lnTo>
                    <a:pt x="317" y="87"/>
                  </a:lnTo>
                  <a:lnTo>
                    <a:pt x="314" y="87"/>
                  </a:lnTo>
                  <a:lnTo>
                    <a:pt x="314" y="87"/>
                  </a:lnTo>
                  <a:lnTo>
                    <a:pt x="312" y="87"/>
                  </a:lnTo>
                  <a:lnTo>
                    <a:pt x="312" y="89"/>
                  </a:lnTo>
                  <a:lnTo>
                    <a:pt x="312" y="89"/>
                  </a:lnTo>
                  <a:lnTo>
                    <a:pt x="312" y="89"/>
                  </a:lnTo>
                  <a:lnTo>
                    <a:pt x="312" y="89"/>
                  </a:lnTo>
                  <a:lnTo>
                    <a:pt x="312" y="92"/>
                  </a:lnTo>
                  <a:lnTo>
                    <a:pt x="312" y="94"/>
                  </a:lnTo>
                  <a:lnTo>
                    <a:pt x="312" y="94"/>
                  </a:lnTo>
                  <a:lnTo>
                    <a:pt x="312" y="94"/>
                  </a:lnTo>
                  <a:lnTo>
                    <a:pt x="309" y="97"/>
                  </a:lnTo>
                  <a:lnTo>
                    <a:pt x="309" y="97"/>
                  </a:lnTo>
                  <a:lnTo>
                    <a:pt x="309" y="97"/>
                  </a:lnTo>
                  <a:lnTo>
                    <a:pt x="309" y="99"/>
                  </a:lnTo>
                  <a:lnTo>
                    <a:pt x="309" y="101"/>
                  </a:lnTo>
                  <a:lnTo>
                    <a:pt x="312" y="101"/>
                  </a:lnTo>
                  <a:lnTo>
                    <a:pt x="312" y="104"/>
                  </a:lnTo>
                  <a:lnTo>
                    <a:pt x="314" y="104"/>
                  </a:lnTo>
                  <a:lnTo>
                    <a:pt x="314" y="104"/>
                  </a:lnTo>
                  <a:lnTo>
                    <a:pt x="314" y="106"/>
                  </a:lnTo>
                  <a:lnTo>
                    <a:pt x="317" y="106"/>
                  </a:lnTo>
                  <a:lnTo>
                    <a:pt x="319" y="108"/>
                  </a:lnTo>
                  <a:lnTo>
                    <a:pt x="319" y="108"/>
                  </a:lnTo>
                  <a:lnTo>
                    <a:pt x="319" y="108"/>
                  </a:lnTo>
                  <a:lnTo>
                    <a:pt x="319" y="108"/>
                  </a:lnTo>
                  <a:lnTo>
                    <a:pt x="319" y="111"/>
                  </a:lnTo>
                  <a:lnTo>
                    <a:pt x="317" y="115"/>
                  </a:lnTo>
                  <a:lnTo>
                    <a:pt x="317" y="115"/>
                  </a:lnTo>
                  <a:lnTo>
                    <a:pt x="317" y="118"/>
                  </a:lnTo>
                  <a:lnTo>
                    <a:pt x="317" y="118"/>
                  </a:lnTo>
                  <a:lnTo>
                    <a:pt x="317" y="120"/>
                  </a:lnTo>
                  <a:lnTo>
                    <a:pt x="319" y="123"/>
                  </a:lnTo>
                  <a:lnTo>
                    <a:pt x="324" y="130"/>
                  </a:lnTo>
                  <a:lnTo>
                    <a:pt x="324" y="132"/>
                  </a:lnTo>
                  <a:lnTo>
                    <a:pt x="324" y="132"/>
                  </a:lnTo>
                  <a:lnTo>
                    <a:pt x="324" y="134"/>
                  </a:lnTo>
                  <a:lnTo>
                    <a:pt x="324" y="134"/>
                  </a:lnTo>
                  <a:lnTo>
                    <a:pt x="321" y="134"/>
                  </a:lnTo>
                  <a:lnTo>
                    <a:pt x="321" y="137"/>
                  </a:lnTo>
                  <a:lnTo>
                    <a:pt x="321" y="137"/>
                  </a:lnTo>
                  <a:lnTo>
                    <a:pt x="314" y="141"/>
                  </a:lnTo>
                  <a:lnTo>
                    <a:pt x="314" y="144"/>
                  </a:lnTo>
                  <a:lnTo>
                    <a:pt x="312" y="144"/>
                  </a:lnTo>
                  <a:lnTo>
                    <a:pt x="312" y="144"/>
                  </a:lnTo>
                  <a:lnTo>
                    <a:pt x="309" y="141"/>
                  </a:lnTo>
                  <a:lnTo>
                    <a:pt x="309" y="144"/>
                  </a:lnTo>
                  <a:lnTo>
                    <a:pt x="307" y="144"/>
                  </a:lnTo>
                  <a:lnTo>
                    <a:pt x="305" y="146"/>
                  </a:lnTo>
                  <a:lnTo>
                    <a:pt x="302" y="146"/>
                  </a:lnTo>
                  <a:lnTo>
                    <a:pt x="300" y="146"/>
                  </a:lnTo>
                  <a:lnTo>
                    <a:pt x="300" y="149"/>
                  </a:lnTo>
                  <a:lnTo>
                    <a:pt x="300" y="149"/>
                  </a:lnTo>
                  <a:lnTo>
                    <a:pt x="300" y="149"/>
                  </a:lnTo>
                  <a:lnTo>
                    <a:pt x="298" y="151"/>
                  </a:lnTo>
                  <a:lnTo>
                    <a:pt x="300" y="151"/>
                  </a:lnTo>
                  <a:lnTo>
                    <a:pt x="300" y="153"/>
                  </a:lnTo>
                  <a:lnTo>
                    <a:pt x="300" y="153"/>
                  </a:lnTo>
                  <a:lnTo>
                    <a:pt x="300" y="153"/>
                  </a:lnTo>
                  <a:lnTo>
                    <a:pt x="300" y="156"/>
                  </a:lnTo>
                  <a:lnTo>
                    <a:pt x="300" y="156"/>
                  </a:lnTo>
                  <a:lnTo>
                    <a:pt x="300" y="158"/>
                  </a:lnTo>
                  <a:lnTo>
                    <a:pt x="300" y="165"/>
                  </a:lnTo>
                  <a:lnTo>
                    <a:pt x="300" y="165"/>
                  </a:lnTo>
                  <a:lnTo>
                    <a:pt x="300" y="167"/>
                  </a:lnTo>
                  <a:lnTo>
                    <a:pt x="302" y="172"/>
                  </a:lnTo>
                  <a:lnTo>
                    <a:pt x="302" y="175"/>
                  </a:lnTo>
                  <a:lnTo>
                    <a:pt x="302" y="177"/>
                  </a:lnTo>
                  <a:lnTo>
                    <a:pt x="302" y="177"/>
                  </a:lnTo>
                  <a:lnTo>
                    <a:pt x="302" y="177"/>
                  </a:lnTo>
                  <a:lnTo>
                    <a:pt x="302" y="179"/>
                  </a:lnTo>
                  <a:lnTo>
                    <a:pt x="300" y="182"/>
                  </a:lnTo>
                  <a:lnTo>
                    <a:pt x="300" y="182"/>
                  </a:lnTo>
                  <a:lnTo>
                    <a:pt x="298" y="184"/>
                  </a:lnTo>
                  <a:lnTo>
                    <a:pt x="295" y="184"/>
                  </a:lnTo>
                  <a:lnTo>
                    <a:pt x="295" y="184"/>
                  </a:lnTo>
                  <a:lnTo>
                    <a:pt x="293" y="186"/>
                  </a:lnTo>
                  <a:lnTo>
                    <a:pt x="291" y="186"/>
                  </a:lnTo>
                  <a:lnTo>
                    <a:pt x="291" y="186"/>
                  </a:lnTo>
                  <a:lnTo>
                    <a:pt x="288" y="196"/>
                  </a:lnTo>
                  <a:lnTo>
                    <a:pt x="288" y="196"/>
                  </a:lnTo>
                  <a:lnTo>
                    <a:pt x="286" y="196"/>
                  </a:lnTo>
                  <a:lnTo>
                    <a:pt x="286" y="196"/>
                  </a:lnTo>
                  <a:lnTo>
                    <a:pt x="286" y="196"/>
                  </a:lnTo>
                  <a:lnTo>
                    <a:pt x="283" y="196"/>
                  </a:lnTo>
                  <a:lnTo>
                    <a:pt x="283" y="196"/>
                  </a:lnTo>
                  <a:lnTo>
                    <a:pt x="281" y="196"/>
                  </a:lnTo>
                  <a:lnTo>
                    <a:pt x="281" y="196"/>
                  </a:lnTo>
                  <a:lnTo>
                    <a:pt x="279" y="193"/>
                  </a:lnTo>
                  <a:lnTo>
                    <a:pt x="276" y="193"/>
                  </a:lnTo>
                  <a:lnTo>
                    <a:pt x="276" y="193"/>
                  </a:lnTo>
                  <a:lnTo>
                    <a:pt x="272" y="193"/>
                  </a:lnTo>
                  <a:lnTo>
                    <a:pt x="272" y="193"/>
                  </a:lnTo>
                  <a:lnTo>
                    <a:pt x="269" y="196"/>
                  </a:lnTo>
                  <a:lnTo>
                    <a:pt x="267" y="198"/>
                  </a:lnTo>
                  <a:lnTo>
                    <a:pt x="265" y="203"/>
                  </a:lnTo>
                  <a:lnTo>
                    <a:pt x="265" y="205"/>
                  </a:lnTo>
                  <a:lnTo>
                    <a:pt x="265" y="205"/>
                  </a:lnTo>
                  <a:lnTo>
                    <a:pt x="265" y="208"/>
                  </a:lnTo>
                  <a:lnTo>
                    <a:pt x="265" y="208"/>
                  </a:lnTo>
                  <a:lnTo>
                    <a:pt x="265" y="208"/>
                  </a:lnTo>
                  <a:lnTo>
                    <a:pt x="265" y="208"/>
                  </a:lnTo>
                  <a:lnTo>
                    <a:pt x="265" y="210"/>
                  </a:lnTo>
                  <a:lnTo>
                    <a:pt x="267" y="210"/>
                  </a:lnTo>
                  <a:lnTo>
                    <a:pt x="267" y="210"/>
                  </a:lnTo>
                  <a:lnTo>
                    <a:pt x="267" y="212"/>
                  </a:lnTo>
                  <a:lnTo>
                    <a:pt x="265" y="215"/>
                  </a:lnTo>
                  <a:lnTo>
                    <a:pt x="265" y="215"/>
                  </a:lnTo>
                  <a:lnTo>
                    <a:pt x="265" y="217"/>
                  </a:lnTo>
                  <a:lnTo>
                    <a:pt x="262" y="217"/>
                  </a:lnTo>
                  <a:lnTo>
                    <a:pt x="262" y="217"/>
                  </a:lnTo>
                  <a:lnTo>
                    <a:pt x="255" y="217"/>
                  </a:lnTo>
                  <a:lnTo>
                    <a:pt x="255" y="217"/>
                  </a:lnTo>
                  <a:lnTo>
                    <a:pt x="248" y="220"/>
                  </a:lnTo>
                  <a:lnTo>
                    <a:pt x="248" y="220"/>
                  </a:lnTo>
                  <a:lnTo>
                    <a:pt x="246" y="220"/>
                  </a:lnTo>
                  <a:lnTo>
                    <a:pt x="246" y="222"/>
                  </a:lnTo>
                  <a:lnTo>
                    <a:pt x="246" y="222"/>
                  </a:lnTo>
                  <a:lnTo>
                    <a:pt x="246" y="224"/>
                  </a:lnTo>
                  <a:lnTo>
                    <a:pt x="246" y="224"/>
                  </a:lnTo>
                  <a:lnTo>
                    <a:pt x="246" y="227"/>
                  </a:lnTo>
                  <a:lnTo>
                    <a:pt x="246" y="227"/>
                  </a:lnTo>
                  <a:lnTo>
                    <a:pt x="246" y="229"/>
                  </a:lnTo>
                  <a:lnTo>
                    <a:pt x="243" y="234"/>
                  </a:lnTo>
                  <a:lnTo>
                    <a:pt x="234" y="243"/>
                  </a:lnTo>
                  <a:lnTo>
                    <a:pt x="234" y="243"/>
                  </a:lnTo>
                  <a:lnTo>
                    <a:pt x="234" y="246"/>
                  </a:lnTo>
                  <a:lnTo>
                    <a:pt x="234" y="248"/>
                  </a:lnTo>
                  <a:lnTo>
                    <a:pt x="231" y="250"/>
                  </a:lnTo>
                  <a:lnTo>
                    <a:pt x="231" y="253"/>
                  </a:lnTo>
                  <a:lnTo>
                    <a:pt x="231" y="253"/>
                  </a:lnTo>
                  <a:lnTo>
                    <a:pt x="231" y="255"/>
                  </a:lnTo>
                  <a:lnTo>
                    <a:pt x="231" y="257"/>
                  </a:lnTo>
                  <a:lnTo>
                    <a:pt x="231" y="257"/>
                  </a:lnTo>
                  <a:lnTo>
                    <a:pt x="229" y="260"/>
                  </a:lnTo>
                  <a:lnTo>
                    <a:pt x="229" y="262"/>
                  </a:lnTo>
                  <a:lnTo>
                    <a:pt x="229" y="262"/>
                  </a:lnTo>
                  <a:lnTo>
                    <a:pt x="231" y="264"/>
                  </a:lnTo>
                  <a:lnTo>
                    <a:pt x="231" y="267"/>
                  </a:lnTo>
                  <a:lnTo>
                    <a:pt x="231" y="269"/>
                  </a:lnTo>
                  <a:lnTo>
                    <a:pt x="231" y="269"/>
                  </a:lnTo>
                  <a:lnTo>
                    <a:pt x="231" y="272"/>
                  </a:lnTo>
                  <a:lnTo>
                    <a:pt x="231" y="272"/>
                  </a:lnTo>
                  <a:lnTo>
                    <a:pt x="231" y="274"/>
                  </a:lnTo>
                  <a:lnTo>
                    <a:pt x="231" y="276"/>
                  </a:lnTo>
                  <a:lnTo>
                    <a:pt x="231" y="276"/>
                  </a:lnTo>
                  <a:lnTo>
                    <a:pt x="229" y="279"/>
                  </a:lnTo>
                  <a:lnTo>
                    <a:pt x="229" y="279"/>
                  </a:lnTo>
                  <a:lnTo>
                    <a:pt x="229" y="281"/>
                  </a:lnTo>
                  <a:lnTo>
                    <a:pt x="229" y="281"/>
                  </a:lnTo>
                  <a:lnTo>
                    <a:pt x="231" y="283"/>
                  </a:lnTo>
                  <a:lnTo>
                    <a:pt x="231" y="283"/>
                  </a:lnTo>
                  <a:lnTo>
                    <a:pt x="231" y="283"/>
                  </a:lnTo>
                  <a:lnTo>
                    <a:pt x="231" y="286"/>
                  </a:lnTo>
                  <a:lnTo>
                    <a:pt x="234" y="286"/>
                  </a:lnTo>
                  <a:lnTo>
                    <a:pt x="234" y="288"/>
                  </a:lnTo>
                  <a:lnTo>
                    <a:pt x="234" y="288"/>
                  </a:lnTo>
                  <a:lnTo>
                    <a:pt x="234" y="290"/>
                  </a:lnTo>
                  <a:lnTo>
                    <a:pt x="234" y="290"/>
                  </a:lnTo>
                  <a:lnTo>
                    <a:pt x="234" y="290"/>
                  </a:lnTo>
                  <a:lnTo>
                    <a:pt x="234" y="293"/>
                  </a:lnTo>
                  <a:lnTo>
                    <a:pt x="231" y="295"/>
                  </a:lnTo>
                  <a:lnTo>
                    <a:pt x="231" y="295"/>
                  </a:lnTo>
                  <a:lnTo>
                    <a:pt x="231" y="298"/>
                  </a:lnTo>
                  <a:lnTo>
                    <a:pt x="229" y="298"/>
                  </a:lnTo>
                  <a:lnTo>
                    <a:pt x="229" y="300"/>
                  </a:lnTo>
                  <a:lnTo>
                    <a:pt x="229" y="300"/>
                  </a:lnTo>
                  <a:lnTo>
                    <a:pt x="229" y="300"/>
                  </a:lnTo>
                  <a:lnTo>
                    <a:pt x="227" y="300"/>
                  </a:lnTo>
                  <a:lnTo>
                    <a:pt x="227" y="305"/>
                  </a:lnTo>
                  <a:lnTo>
                    <a:pt x="224" y="307"/>
                  </a:lnTo>
                  <a:lnTo>
                    <a:pt x="224" y="309"/>
                  </a:lnTo>
                  <a:lnTo>
                    <a:pt x="222" y="312"/>
                  </a:lnTo>
                  <a:lnTo>
                    <a:pt x="215" y="319"/>
                  </a:lnTo>
                  <a:lnTo>
                    <a:pt x="215" y="319"/>
                  </a:lnTo>
                  <a:lnTo>
                    <a:pt x="213" y="319"/>
                  </a:lnTo>
                  <a:lnTo>
                    <a:pt x="210" y="321"/>
                  </a:lnTo>
                  <a:lnTo>
                    <a:pt x="208" y="324"/>
                  </a:lnTo>
                  <a:lnTo>
                    <a:pt x="205" y="324"/>
                  </a:lnTo>
                  <a:lnTo>
                    <a:pt x="205" y="326"/>
                  </a:lnTo>
                  <a:lnTo>
                    <a:pt x="203" y="326"/>
                  </a:lnTo>
                  <a:lnTo>
                    <a:pt x="189" y="326"/>
                  </a:lnTo>
                  <a:lnTo>
                    <a:pt x="187" y="326"/>
                  </a:lnTo>
                  <a:lnTo>
                    <a:pt x="187" y="326"/>
                  </a:lnTo>
                  <a:lnTo>
                    <a:pt x="187" y="326"/>
                  </a:lnTo>
                  <a:lnTo>
                    <a:pt x="187" y="326"/>
                  </a:lnTo>
                  <a:lnTo>
                    <a:pt x="189" y="328"/>
                  </a:lnTo>
                  <a:lnTo>
                    <a:pt x="189" y="328"/>
                  </a:lnTo>
                  <a:lnTo>
                    <a:pt x="191" y="328"/>
                  </a:lnTo>
                  <a:lnTo>
                    <a:pt x="191" y="328"/>
                  </a:lnTo>
                  <a:lnTo>
                    <a:pt x="191" y="331"/>
                  </a:lnTo>
                  <a:lnTo>
                    <a:pt x="191" y="331"/>
                  </a:lnTo>
                  <a:lnTo>
                    <a:pt x="187" y="335"/>
                  </a:lnTo>
                  <a:lnTo>
                    <a:pt x="184" y="338"/>
                  </a:lnTo>
                  <a:lnTo>
                    <a:pt x="182" y="338"/>
                  </a:lnTo>
                  <a:lnTo>
                    <a:pt x="182" y="338"/>
                  </a:lnTo>
                  <a:lnTo>
                    <a:pt x="182" y="338"/>
                  </a:lnTo>
                  <a:lnTo>
                    <a:pt x="182" y="338"/>
                  </a:lnTo>
                  <a:lnTo>
                    <a:pt x="179" y="338"/>
                  </a:lnTo>
                  <a:lnTo>
                    <a:pt x="179" y="338"/>
                  </a:lnTo>
                  <a:lnTo>
                    <a:pt x="179" y="335"/>
                  </a:lnTo>
                  <a:lnTo>
                    <a:pt x="177" y="335"/>
                  </a:lnTo>
                  <a:lnTo>
                    <a:pt x="177" y="335"/>
                  </a:lnTo>
                  <a:lnTo>
                    <a:pt x="177" y="335"/>
                  </a:lnTo>
                  <a:lnTo>
                    <a:pt x="175" y="335"/>
                  </a:lnTo>
                  <a:lnTo>
                    <a:pt x="175" y="335"/>
                  </a:lnTo>
                  <a:lnTo>
                    <a:pt x="172" y="335"/>
                  </a:lnTo>
                  <a:lnTo>
                    <a:pt x="172" y="335"/>
                  </a:lnTo>
                  <a:lnTo>
                    <a:pt x="172" y="338"/>
                  </a:lnTo>
                  <a:lnTo>
                    <a:pt x="170" y="338"/>
                  </a:lnTo>
                  <a:lnTo>
                    <a:pt x="170" y="338"/>
                  </a:lnTo>
                  <a:lnTo>
                    <a:pt x="170" y="340"/>
                  </a:lnTo>
                  <a:lnTo>
                    <a:pt x="165" y="340"/>
                  </a:lnTo>
                  <a:lnTo>
                    <a:pt x="163" y="340"/>
                  </a:lnTo>
                  <a:lnTo>
                    <a:pt x="161" y="340"/>
                  </a:lnTo>
                  <a:lnTo>
                    <a:pt x="158" y="340"/>
                  </a:lnTo>
                  <a:lnTo>
                    <a:pt x="158" y="340"/>
                  </a:lnTo>
                  <a:lnTo>
                    <a:pt x="158" y="340"/>
                  </a:lnTo>
                  <a:lnTo>
                    <a:pt x="156" y="340"/>
                  </a:lnTo>
                  <a:lnTo>
                    <a:pt x="156" y="340"/>
                  </a:lnTo>
                  <a:lnTo>
                    <a:pt x="153" y="343"/>
                  </a:lnTo>
                  <a:lnTo>
                    <a:pt x="153" y="343"/>
                  </a:lnTo>
                  <a:lnTo>
                    <a:pt x="153" y="343"/>
                  </a:lnTo>
                  <a:lnTo>
                    <a:pt x="151" y="343"/>
                  </a:lnTo>
                  <a:lnTo>
                    <a:pt x="151" y="343"/>
                  </a:lnTo>
                  <a:lnTo>
                    <a:pt x="151" y="340"/>
                  </a:lnTo>
                  <a:lnTo>
                    <a:pt x="149" y="340"/>
                  </a:lnTo>
                  <a:lnTo>
                    <a:pt x="149" y="340"/>
                  </a:lnTo>
                  <a:lnTo>
                    <a:pt x="149" y="340"/>
                  </a:lnTo>
                  <a:lnTo>
                    <a:pt x="149" y="343"/>
                  </a:lnTo>
                  <a:lnTo>
                    <a:pt x="146" y="343"/>
                  </a:lnTo>
                  <a:lnTo>
                    <a:pt x="146" y="345"/>
                  </a:lnTo>
                  <a:lnTo>
                    <a:pt x="146" y="345"/>
                  </a:lnTo>
                  <a:lnTo>
                    <a:pt x="146" y="347"/>
                  </a:lnTo>
                  <a:lnTo>
                    <a:pt x="146" y="347"/>
                  </a:lnTo>
                  <a:lnTo>
                    <a:pt x="146" y="347"/>
                  </a:lnTo>
                  <a:lnTo>
                    <a:pt x="146" y="350"/>
                  </a:lnTo>
                  <a:lnTo>
                    <a:pt x="144" y="350"/>
                  </a:lnTo>
                  <a:lnTo>
                    <a:pt x="144" y="352"/>
                  </a:lnTo>
                  <a:lnTo>
                    <a:pt x="144" y="352"/>
                  </a:lnTo>
                  <a:lnTo>
                    <a:pt x="144" y="354"/>
                  </a:lnTo>
                  <a:lnTo>
                    <a:pt x="142" y="354"/>
                  </a:lnTo>
                  <a:lnTo>
                    <a:pt x="142" y="354"/>
                  </a:lnTo>
                  <a:lnTo>
                    <a:pt x="139" y="352"/>
                  </a:lnTo>
                  <a:lnTo>
                    <a:pt x="139" y="352"/>
                  </a:lnTo>
                  <a:lnTo>
                    <a:pt x="139" y="352"/>
                  </a:lnTo>
                  <a:lnTo>
                    <a:pt x="139" y="352"/>
                  </a:lnTo>
                  <a:lnTo>
                    <a:pt x="139" y="352"/>
                  </a:lnTo>
                  <a:lnTo>
                    <a:pt x="139" y="354"/>
                  </a:lnTo>
                  <a:lnTo>
                    <a:pt x="139" y="354"/>
                  </a:lnTo>
                  <a:lnTo>
                    <a:pt x="139" y="357"/>
                  </a:lnTo>
                  <a:lnTo>
                    <a:pt x="142" y="357"/>
                  </a:lnTo>
                  <a:lnTo>
                    <a:pt x="142" y="359"/>
                  </a:lnTo>
                  <a:lnTo>
                    <a:pt x="142" y="359"/>
                  </a:lnTo>
                  <a:lnTo>
                    <a:pt x="142" y="359"/>
                  </a:lnTo>
                  <a:lnTo>
                    <a:pt x="142" y="361"/>
                  </a:lnTo>
                  <a:lnTo>
                    <a:pt x="139" y="364"/>
                  </a:lnTo>
                  <a:lnTo>
                    <a:pt x="139" y="364"/>
                  </a:lnTo>
                  <a:lnTo>
                    <a:pt x="139" y="366"/>
                  </a:lnTo>
                  <a:lnTo>
                    <a:pt x="139" y="366"/>
                  </a:lnTo>
                  <a:lnTo>
                    <a:pt x="139" y="366"/>
                  </a:lnTo>
                  <a:lnTo>
                    <a:pt x="142" y="369"/>
                  </a:lnTo>
                  <a:lnTo>
                    <a:pt x="142" y="369"/>
                  </a:lnTo>
                  <a:lnTo>
                    <a:pt x="146" y="373"/>
                  </a:lnTo>
                  <a:lnTo>
                    <a:pt x="149" y="373"/>
                  </a:lnTo>
                  <a:lnTo>
                    <a:pt x="149" y="376"/>
                  </a:lnTo>
                  <a:lnTo>
                    <a:pt x="149" y="376"/>
                  </a:lnTo>
                  <a:lnTo>
                    <a:pt x="149" y="378"/>
                  </a:lnTo>
                  <a:lnTo>
                    <a:pt x="149" y="378"/>
                  </a:lnTo>
                  <a:lnTo>
                    <a:pt x="149" y="378"/>
                  </a:lnTo>
                  <a:lnTo>
                    <a:pt x="149" y="380"/>
                  </a:lnTo>
                  <a:lnTo>
                    <a:pt x="146" y="380"/>
                  </a:lnTo>
                  <a:lnTo>
                    <a:pt x="146" y="380"/>
                  </a:lnTo>
                  <a:lnTo>
                    <a:pt x="144" y="380"/>
                  </a:lnTo>
                  <a:lnTo>
                    <a:pt x="144" y="380"/>
                  </a:lnTo>
                  <a:lnTo>
                    <a:pt x="139" y="378"/>
                  </a:lnTo>
                  <a:lnTo>
                    <a:pt x="139" y="378"/>
                  </a:lnTo>
                  <a:lnTo>
                    <a:pt x="137" y="378"/>
                  </a:lnTo>
                  <a:lnTo>
                    <a:pt x="137" y="378"/>
                  </a:lnTo>
                  <a:lnTo>
                    <a:pt x="137" y="378"/>
                  </a:lnTo>
                  <a:lnTo>
                    <a:pt x="137" y="378"/>
                  </a:lnTo>
                  <a:lnTo>
                    <a:pt x="132" y="383"/>
                  </a:lnTo>
                  <a:lnTo>
                    <a:pt x="132" y="383"/>
                  </a:lnTo>
                  <a:lnTo>
                    <a:pt x="132" y="385"/>
                  </a:lnTo>
                  <a:lnTo>
                    <a:pt x="132" y="387"/>
                  </a:lnTo>
                  <a:lnTo>
                    <a:pt x="132" y="387"/>
                  </a:lnTo>
                  <a:lnTo>
                    <a:pt x="132" y="390"/>
                  </a:lnTo>
                  <a:lnTo>
                    <a:pt x="132" y="390"/>
                  </a:lnTo>
                  <a:lnTo>
                    <a:pt x="130" y="390"/>
                  </a:lnTo>
                  <a:lnTo>
                    <a:pt x="127" y="390"/>
                  </a:lnTo>
                  <a:lnTo>
                    <a:pt x="125" y="392"/>
                  </a:lnTo>
                  <a:lnTo>
                    <a:pt x="125" y="390"/>
                  </a:lnTo>
                  <a:lnTo>
                    <a:pt x="123" y="390"/>
                  </a:lnTo>
                  <a:lnTo>
                    <a:pt x="123" y="387"/>
                  </a:lnTo>
                  <a:lnTo>
                    <a:pt x="120" y="387"/>
                  </a:lnTo>
                  <a:lnTo>
                    <a:pt x="120" y="387"/>
                  </a:lnTo>
                  <a:lnTo>
                    <a:pt x="120" y="387"/>
                  </a:lnTo>
                  <a:lnTo>
                    <a:pt x="118" y="387"/>
                  </a:lnTo>
                  <a:lnTo>
                    <a:pt x="118" y="387"/>
                  </a:lnTo>
                  <a:lnTo>
                    <a:pt x="116" y="390"/>
                  </a:lnTo>
                  <a:lnTo>
                    <a:pt x="113" y="392"/>
                  </a:lnTo>
                  <a:lnTo>
                    <a:pt x="113" y="392"/>
                  </a:lnTo>
                  <a:lnTo>
                    <a:pt x="113" y="392"/>
                  </a:lnTo>
                  <a:lnTo>
                    <a:pt x="111" y="392"/>
                  </a:lnTo>
                  <a:lnTo>
                    <a:pt x="111" y="392"/>
                  </a:lnTo>
                  <a:lnTo>
                    <a:pt x="111" y="390"/>
                  </a:lnTo>
                  <a:lnTo>
                    <a:pt x="108" y="390"/>
                  </a:lnTo>
                  <a:lnTo>
                    <a:pt x="104" y="383"/>
                  </a:lnTo>
                  <a:lnTo>
                    <a:pt x="104" y="383"/>
                  </a:lnTo>
                  <a:lnTo>
                    <a:pt x="101" y="383"/>
                  </a:lnTo>
                  <a:lnTo>
                    <a:pt x="101" y="383"/>
                  </a:lnTo>
                  <a:lnTo>
                    <a:pt x="101" y="383"/>
                  </a:lnTo>
                  <a:lnTo>
                    <a:pt x="99" y="383"/>
                  </a:lnTo>
                  <a:lnTo>
                    <a:pt x="99" y="383"/>
                  </a:lnTo>
                  <a:lnTo>
                    <a:pt x="99" y="385"/>
                  </a:lnTo>
                  <a:lnTo>
                    <a:pt x="99" y="385"/>
                  </a:lnTo>
                  <a:lnTo>
                    <a:pt x="97" y="385"/>
                  </a:lnTo>
                  <a:lnTo>
                    <a:pt x="94" y="383"/>
                  </a:lnTo>
                  <a:lnTo>
                    <a:pt x="94" y="383"/>
                  </a:lnTo>
                  <a:lnTo>
                    <a:pt x="92" y="385"/>
                  </a:lnTo>
                  <a:lnTo>
                    <a:pt x="92" y="385"/>
                  </a:lnTo>
                  <a:lnTo>
                    <a:pt x="94" y="387"/>
                  </a:lnTo>
                  <a:lnTo>
                    <a:pt x="94" y="387"/>
                  </a:lnTo>
                  <a:lnTo>
                    <a:pt x="94" y="390"/>
                  </a:lnTo>
                  <a:lnTo>
                    <a:pt x="94" y="390"/>
                  </a:lnTo>
                  <a:lnTo>
                    <a:pt x="94" y="390"/>
                  </a:lnTo>
                  <a:lnTo>
                    <a:pt x="94" y="392"/>
                  </a:lnTo>
                  <a:lnTo>
                    <a:pt x="94" y="392"/>
                  </a:lnTo>
                  <a:lnTo>
                    <a:pt x="94" y="395"/>
                  </a:lnTo>
                  <a:lnTo>
                    <a:pt x="94" y="404"/>
                  </a:lnTo>
                  <a:lnTo>
                    <a:pt x="92" y="409"/>
                  </a:lnTo>
                  <a:lnTo>
                    <a:pt x="94" y="411"/>
                  </a:lnTo>
                  <a:lnTo>
                    <a:pt x="97" y="413"/>
                  </a:lnTo>
                  <a:lnTo>
                    <a:pt x="97" y="416"/>
                  </a:lnTo>
                  <a:lnTo>
                    <a:pt x="97" y="421"/>
                  </a:lnTo>
                  <a:lnTo>
                    <a:pt x="97" y="421"/>
                  </a:lnTo>
                  <a:lnTo>
                    <a:pt x="94" y="421"/>
                  </a:lnTo>
                  <a:lnTo>
                    <a:pt x="94" y="421"/>
                  </a:lnTo>
                  <a:lnTo>
                    <a:pt x="94" y="421"/>
                  </a:lnTo>
                  <a:lnTo>
                    <a:pt x="92" y="421"/>
                  </a:lnTo>
                  <a:lnTo>
                    <a:pt x="90" y="421"/>
                  </a:lnTo>
                  <a:lnTo>
                    <a:pt x="87" y="421"/>
                  </a:lnTo>
                  <a:lnTo>
                    <a:pt x="82" y="421"/>
                  </a:lnTo>
                  <a:lnTo>
                    <a:pt x="80" y="421"/>
                  </a:lnTo>
                  <a:lnTo>
                    <a:pt x="78" y="421"/>
                  </a:lnTo>
                  <a:lnTo>
                    <a:pt x="75" y="421"/>
                  </a:lnTo>
                  <a:lnTo>
                    <a:pt x="75" y="421"/>
                  </a:lnTo>
                  <a:lnTo>
                    <a:pt x="71" y="418"/>
                  </a:lnTo>
                  <a:lnTo>
                    <a:pt x="66" y="416"/>
                  </a:lnTo>
                  <a:lnTo>
                    <a:pt x="64" y="416"/>
                  </a:lnTo>
                  <a:lnTo>
                    <a:pt x="64" y="416"/>
                  </a:lnTo>
                  <a:lnTo>
                    <a:pt x="61" y="416"/>
                  </a:lnTo>
                  <a:lnTo>
                    <a:pt x="56" y="418"/>
                  </a:lnTo>
                  <a:lnTo>
                    <a:pt x="54" y="418"/>
                  </a:lnTo>
                  <a:lnTo>
                    <a:pt x="54" y="418"/>
                  </a:lnTo>
                  <a:lnTo>
                    <a:pt x="52" y="418"/>
                  </a:lnTo>
                  <a:lnTo>
                    <a:pt x="47" y="418"/>
                  </a:lnTo>
                  <a:lnTo>
                    <a:pt x="47" y="418"/>
                  </a:lnTo>
                  <a:lnTo>
                    <a:pt x="45" y="418"/>
                  </a:lnTo>
                  <a:lnTo>
                    <a:pt x="45" y="418"/>
                  </a:lnTo>
                  <a:lnTo>
                    <a:pt x="45" y="418"/>
                  </a:lnTo>
                  <a:lnTo>
                    <a:pt x="45" y="418"/>
                  </a:lnTo>
                  <a:lnTo>
                    <a:pt x="42" y="421"/>
                  </a:lnTo>
                  <a:lnTo>
                    <a:pt x="42" y="421"/>
                  </a:lnTo>
                  <a:lnTo>
                    <a:pt x="38" y="440"/>
                  </a:lnTo>
                  <a:lnTo>
                    <a:pt x="38" y="440"/>
                  </a:lnTo>
                  <a:lnTo>
                    <a:pt x="35" y="442"/>
                  </a:lnTo>
                  <a:lnTo>
                    <a:pt x="35" y="442"/>
                  </a:lnTo>
                  <a:lnTo>
                    <a:pt x="33" y="442"/>
                  </a:lnTo>
                  <a:lnTo>
                    <a:pt x="33" y="444"/>
                  </a:lnTo>
                  <a:lnTo>
                    <a:pt x="30" y="444"/>
                  </a:lnTo>
                  <a:lnTo>
                    <a:pt x="26" y="444"/>
                  </a:lnTo>
                  <a:lnTo>
                    <a:pt x="23" y="444"/>
                  </a:lnTo>
                  <a:lnTo>
                    <a:pt x="23" y="444"/>
                  </a:lnTo>
                  <a:lnTo>
                    <a:pt x="21" y="444"/>
                  </a:lnTo>
                  <a:lnTo>
                    <a:pt x="21" y="444"/>
                  </a:lnTo>
                  <a:lnTo>
                    <a:pt x="21" y="444"/>
                  </a:lnTo>
                  <a:lnTo>
                    <a:pt x="19" y="442"/>
                  </a:lnTo>
                  <a:lnTo>
                    <a:pt x="19" y="442"/>
                  </a:lnTo>
                  <a:lnTo>
                    <a:pt x="19" y="442"/>
                  </a:lnTo>
                  <a:lnTo>
                    <a:pt x="19" y="440"/>
                  </a:lnTo>
                  <a:lnTo>
                    <a:pt x="16" y="442"/>
                  </a:lnTo>
                  <a:lnTo>
                    <a:pt x="16" y="442"/>
                  </a:lnTo>
                  <a:lnTo>
                    <a:pt x="16" y="442"/>
                  </a:lnTo>
                  <a:lnTo>
                    <a:pt x="14" y="451"/>
                  </a:lnTo>
                  <a:lnTo>
                    <a:pt x="16" y="451"/>
                  </a:lnTo>
                  <a:lnTo>
                    <a:pt x="16" y="451"/>
                  </a:lnTo>
                  <a:lnTo>
                    <a:pt x="19" y="451"/>
                  </a:lnTo>
                  <a:lnTo>
                    <a:pt x="19" y="451"/>
                  </a:lnTo>
                  <a:lnTo>
                    <a:pt x="16" y="454"/>
                  </a:lnTo>
                  <a:lnTo>
                    <a:pt x="19" y="454"/>
                  </a:lnTo>
                  <a:lnTo>
                    <a:pt x="19" y="456"/>
                  </a:lnTo>
                  <a:lnTo>
                    <a:pt x="21" y="454"/>
                  </a:lnTo>
                  <a:lnTo>
                    <a:pt x="21" y="461"/>
                  </a:lnTo>
                  <a:lnTo>
                    <a:pt x="21" y="466"/>
                  </a:lnTo>
                  <a:lnTo>
                    <a:pt x="23" y="466"/>
                  </a:lnTo>
                  <a:lnTo>
                    <a:pt x="23" y="466"/>
                  </a:lnTo>
                  <a:lnTo>
                    <a:pt x="23" y="466"/>
                  </a:lnTo>
                  <a:lnTo>
                    <a:pt x="23" y="466"/>
                  </a:lnTo>
                  <a:lnTo>
                    <a:pt x="26" y="463"/>
                  </a:lnTo>
                  <a:lnTo>
                    <a:pt x="26" y="463"/>
                  </a:lnTo>
                  <a:lnTo>
                    <a:pt x="23" y="463"/>
                  </a:lnTo>
                  <a:lnTo>
                    <a:pt x="23" y="463"/>
                  </a:lnTo>
                  <a:lnTo>
                    <a:pt x="26" y="461"/>
                  </a:lnTo>
                  <a:lnTo>
                    <a:pt x="28" y="463"/>
                  </a:lnTo>
                  <a:lnTo>
                    <a:pt x="33" y="466"/>
                  </a:lnTo>
                  <a:lnTo>
                    <a:pt x="35" y="463"/>
                  </a:lnTo>
                  <a:lnTo>
                    <a:pt x="40" y="463"/>
                  </a:lnTo>
                  <a:lnTo>
                    <a:pt x="40" y="466"/>
                  </a:lnTo>
                  <a:lnTo>
                    <a:pt x="38" y="466"/>
                  </a:lnTo>
                  <a:lnTo>
                    <a:pt x="35" y="468"/>
                  </a:lnTo>
                  <a:lnTo>
                    <a:pt x="38" y="468"/>
                  </a:lnTo>
                  <a:lnTo>
                    <a:pt x="40" y="468"/>
                  </a:lnTo>
                  <a:lnTo>
                    <a:pt x="38" y="470"/>
                  </a:lnTo>
                  <a:lnTo>
                    <a:pt x="35" y="473"/>
                  </a:lnTo>
                  <a:lnTo>
                    <a:pt x="33" y="477"/>
                  </a:lnTo>
                  <a:lnTo>
                    <a:pt x="35" y="480"/>
                  </a:lnTo>
                  <a:lnTo>
                    <a:pt x="35" y="480"/>
                  </a:lnTo>
                  <a:lnTo>
                    <a:pt x="26" y="480"/>
                  </a:lnTo>
                  <a:lnTo>
                    <a:pt x="21" y="480"/>
                  </a:lnTo>
                  <a:lnTo>
                    <a:pt x="21" y="480"/>
                  </a:lnTo>
                  <a:lnTo>
                    <a:pt x="21" y="480"/>
                  </a:lnTo>
                  <a:lnTo>
                    <a:pt x="21" y="482"/>
                  </a:lnTo>
                  <a:lnTo>
                    <a:pt x="19" y="482"/>
                  </a:lnTo>
                  <a:lnTo>
                    <a:pt x="19" y="482"/>
                  </a:lnTo>
                  <a:lnTo>
                    <a:pt x="19" y="480"/>
                  </a:lnTo>
                  <a:lnTo>
                    <a:pt x="19" y="480"/>
                  </a:lnTo>
                  <a:lnTo>
                    <a:pt x="16" y="480"/>
                  </a:lnTo>
                  <a:lnTo>
                    <a:pt x="16" y="477"/>
                  </a:lnTo>
                  <a:lnTo>
                    <a:pt x="16" y="482"/>
                  </a:lnTo>
                  <a:lnTo>
                    <a:pt x="16" y="484"/>
                  </a:lnTo>
                  <a:lnTo>
                    <a:pt x="14" y="487"/>
                  </a:lnTo>
                  <a:lnTo>
                    <a:pt x="14" y="487"/>
                  </a:lnTo>
                  <a:lnTo>
                    <a:pt x="16" y="489"/>
                  </a:lnTo>
                  <a:lnTo>
                    <a:pt x="16" y="496"/>
                  </a:lnTo>
                  <a:lnTo>
                    <a:pt x="14" y="496"/>
                  </a:lnTo>
                  <a:lnTo>
                    <a:pt x="12" y="499"/>
                  </a:lnTo>
                  <a:lnTo>
                    <a:pt x="12" y="501"/>
                  </a:lnTo>
                  <a:lnTo>
                    <a:pt x="12" y="501"/>
                  </a:lnTo>
                  <a:lnTo>
                    <a:pt x="9" y="501"/>
                  </a:lnTo>
                  <a:lnTo>
                    <a:pt x="9" y="501"/>
                  </a:lnTo>
                  <a:lnTo>
                    <a:pt x="9" y="499"/>
                  </a:lnTo>
                  <a:lnTo>
                    <a:pt x="7" y="499"/>
                  </a:lnTo>
                  <a:lnTo>
                    <a:pt x="4" y="501"/>
                  </a:lnTo>
                  <a:lnTo>
                    <a:pt x="2" y="503"/>
                  </a:lnTo>
                  <a:lnTo>
                    <a:pt x="2" y="506"/>
                  </a:lnTo>
                  <a:lnTo>
                    <a:pt x="4" y="508"/>
                  </a:lnTo>
                  <a:lnTo>
                    <a:pt x="4" y="510"/>
                  </a:lnTo>
                  <a:lnTo>
                    <a:pt x="7" y="515"/>
                  </a:lnTo>
                  <a:lnTo>
                    <a:pt x="7" y="518"/>
                  </a:lnTo>
                  <a:lnTo>
                    <a:pt x="4" y="518"/>
                  </a:lnTo>
                  <a:lnTo>
                    <a:pt x="4" y="518"/>
                  </a:lnTo>
                  <a:lnTo>
                    <a:pt x="4" y="518"/>
                  </a:lnTo>
                  <a:lnTo>
                    <a:pt x="2" y="522"/>
                  </a:lnTo>
                  <a:lnTo>
                    <a:pt x="2" y="525"/>
                  </a:lnTo>
                  <a:lnTo>
                    <a:pt x="2" y="527"/>
                  </a:lnTo>
                  <a:lnTo>
                    <a:pt x="0" y="529"/>
                  </a:lnTo>
                  <a:lnTo>
                    <a:pt x="0" y="537"/>
                  </a:lnTo>
                  <a:lnTo>
                    <a:pt x="2" y="541"/>
                  </a:lnTo>
                  <a:lnTo>
                    <a:pt x="4" y="546"/>
                  </a:lnTo>
                  <a:lnTo>
                    <a:pt x="4" y="544"/>
                  </a:lnTo>
                  <a:lnTo>
                    <a:pt x="4" y="541"/>
                  </a:lnTo>
                  <a:lnTo>
                    <a:pt x="4" y="541"/>
                  </a:lnTo>
                  <a:lnTo>
                    <a:pt x="7" y="546"/>
                  </a:lnTo>
                  <a:lnTo>
                    <a:pt x="7" y="546"/>
                  </a:lnTo>
                  <a:lnTo>
                    <a:pt x="7" y="539"/>
                  </a:lnTo>
                  <a:lnTo>
                    <a:pt x="7" y="539"/>
                  </a:lnTo>
                  <a:lnTo>
                    <a:pt x="9" y="539"/>
                  </a:lnTo>
                  <a:lnTo>
                    <a:pt x="9" y="539"/>
                  </a:lnTo>
                  <a:lnTo>
                    <a:pt x="9" y="541"/>
                  </a:lnTo>
                  <a:lnTo>
                    <a:pt x="9" y="541"/>
                  </a:lnTo>
                  <a:lnTo>
                    <a:pt x="9" y="541"/>
                  </a:lnTo>
                  <a:lnTo>
                    <a:pt x="9" y="541"/>
                  </a:lnTo>
                  <a:lnTo>
                    <a:pt x="12" y="546"/>
                  </a:lnTo>
                  <a:lnTo>
                    <a:pt x="12" y="546"/>
                  </a:lnTo>
                  <a:lnTo>
                    <a:pt x="9" y="546"/>
                  </a:lnTo>
                  <a:lnTo>
                    <a:pt x="9" y="548"/>
                  </a:lnTo>
                  <a:lnTo>
                    <a:pt x="9" y="551"/>
                  </a:lnTo>
                  <a:lnTo>
                    <a:pt x="12" y="551"/>
                  </a:lnTo>
                  <a:lnTo>
                    <a:pt x="9" y="553"/>
                  </a:lnTo>
                  <a:lnTo>
                    <a:pt x="9" y="555"/>
                  </a:lnTo>
                  <a:lnTo>
                    <a:pt x="12" y="560"/>
                  </a:lnTo>
                  <a:lnTo>
                    <a:pt x="14" y="560"/>
                  </a:lnTo>
                  <a:lnTo>
                    <a:pt x="14" y="560"/>
                  </a:lnTo>
                  <a:lnTo>
                    <a:pt x="16" y="560"/>
                  </a:lnTo>
                  <a:lnTo>
                    <a:pt x="19" y="560"/>
                  </a:lnTo>
                  <a:lnTo>
                    <a:pt x="21" y="558"/>
                  </a:lnTo>
                  <a:lnTo>
                    <a:pt x="21" y="560"/>
                  </a:lnTo>
                  <a:lnTo>
                    <a:pt x="21" y="560"/>
                  </a:lnTo>
                  <a:lnTo>
                    <a:pt x="21" y="560"/>
                  </a:lnTo>
                  <a:lnTo>
                    <a:pt x="21" y="560"/>
                  </a:lnTo>
                  <a:lnTo>
                    <a:pt x="21" y="563"/>
                  </a:lnTo>
                  <a:lnTo>
                    <a:pt x="19" y="563"/>
                  </a:lnTo>
                  <a:lnTo>
                    <a:pt x="19" y="563"/>
                  </a:lnTo>
                  <a:lnTo>
                    <a:pt x="19" y="563"/>
                  </a:lnTo>
                  <a:lnTo>
                    <a:pt x="19" y="563"/>
                  </a:lnTo>
                  <a:lnTo>
                    <a:pt x="19" y="560"/>
                  </a:lnTo>
                  <a:lnTo>
                    <a:pt x="16" y="563"/>
                  </a:lnTo>
                  <a:lnTo>
                    <a:pt x="14" y="563"/>
                  </a:lnTo>
                  <a:lnTo>
                    <a:pt x="14" y="563"/>
                  </a:lnTo>
                  <a:lnTo>
                    <a:pt x="12" y="563"/>
                  </a:lnTo>
                  <a:lnTo>
                    <a:pt x="12" y="563"/>
                  </a:lnTo>
                  <a:lnTo>
                    <a:pt x="12" y="563"/>
                  </a:lnTo>
                  <a:lnTo>
                    <a:pt x="9" y="563"/>
                  </a:lnTo>
                  <a:lnTo>
                    <a:pt x="7" y="563"/>
                  </a:lnTo>
                  <a:lnTo>
                    <a:pt x="7" y="565"/>
                  </a:lnTo>
                  <a:lnTo>
                    <a:pt x="7" y="567"/>
                  </a:lnTo>
                  <a:lnTo>
                    <a:pt x="7" y="567"/>
                  </a:lnTo>
                  <a:lnTo>
                    <a:pt x="12" y="567"/>
                  </a:lnTo>
                  <a:lnTo>
                    <a:pt x="14" y="570"/>
                  </a:lnTo>
                  <a:lnTo>
                    <a:pt x="16" y="574"/>
                  </a:lnTo>
                  <a:lnTo>
                    <a:pt x="16" y="579"/>
                  </a:lnTo>
                  <a:lnTo>
                    <a:pt x="16" y="579"/>
                  </a:lnTo>
                  <a:lnTo>
                    <a:pt x="19" y="574"/>
                  </a:lnTo>
                  <a:lnTo>
                    <a:pt x="19" y="574"/>
                  </a:lnTo>
                  <a:lnTo>
                    <a:pt x="19" y="577"/>
                  </a:lnTo>
                  <a:lnTo>
                    <a:pt x="19" y="579"/>
                  </a:lnTo>
                  <a:lnTo>
                    <a:pt x="19" y="579"/>
                  </a:lnTo>
                  <a:lnTo>
                    <a:pt x="19" y="579"/>
                  </a:lnTo>
                  <a:lnTo>
                    <a:pt x="16" y="579"/>
                  </a:lnTo>
                  <a:lnTo>
                    <a:pt x="16" y="579"/>
                  </a:lnTo>
                  <a:lnTo>
                    <a:pt x="16" y="581"/>
                  </a:lnTo>
                  <a:lnTo>
                    <a:pt x="14" y="581"/>
                  </a:lnTo>
                  <a:lnTo>
                    <a:pt x="16" y="584"/>
                  </a:lnTo>
                  <a:lnTo>
                    <a:pt x="16" y="584"/>
                  </a:lnTo>
                  <a:lnTo>
                    <a:pt x="16" y="584"/>
                  </a:lnTo>
                  <a:lnTo>
                    <a:pt x="19" y="586"/>
                  </a:lnTo>
                  <a:lnTo>
                    <a:pt x="23" y="586"/>
                  </a:lnTo>
                  <a:lnTo>
                    <a:pt x="23" y="589"/>
                  </a:lnTo>
                  <a:lnTo>
                    <a:pt x="26" y="589"/>
                  </a:lnTo>
                  <a:lnTo>
                    <a:pt x="26" y="591"/>
                  </a:lnTo>
                  <a:lnTo>
                    <a:pt x="26" y="591"/>
                  </a:lnTo>
                  <a:lnTo>
                    <a:pt x="26" y="593"/>
                  </a:lnTo>
                  <a:lnTo>
                    <a:pt x="28" y="593"/>
                  </a:lnTo>
                  <a:lnTo>
                    <a:pt x="28" y="591"/>
                  </a:lnTo>
                  <a:lnTo>
                    <a:pt x="28" y="586"/>
                  </a:lnTo>
                  <a:lnTo>
                    <a:pt x="30" y="589"/>
                  </a:lnTo>
                  <a:lnTo>
                    <a:pt x="30" y="591"/>
                  </a:lnTo>
                  <a:lnTo>
                    <a:pt x="30" y="591"/>
                  </a:lnTo>
                  <a:lnTo>
                    <a:pt x="33" y="593"/>
                  </a:lnTo>
                  <a:lnTo>
                    <a:pt x="33" y="593"/>
                  </a:lnTo>
                  <a:lnTo>
                    <a:pt x="33" y="591"/>
                  </a:lnTo>
                  <a:lnTo>
                    <a:pt x="33" y="591"/>
                  </a:lnTo>
                  <a:lnTo>
                    <a:pt x="33" y="591"/>
                  </a:lnTo>
                  <a:lnTo>
                    <a:pt x="33" y="591"/>
                  </a:lnTo>
                  <a:lnTo>
                    <a:pt x="35" y="593"/>
                  </a:lnTo>
                  <a:lnTo>
                    <a:pt x="38" y="596"/>
                  </a:lnTo>
                  <a:lnTo>
                    <a:pt x="40" y="598"/>
                  </a:lnTo>
                  <a:lnTo>
                    <a:pt x="38" y="600"/>
                  </a:lnTo>
                  <a:lnTo>
                    <a:pt x="35" y="603"/>
                  </a:lnTo>
                  <a:lnTo>
                    <a:pt x="35" y="603"/>
                  </a:lnTo>
                  <a:lnTo>
                    <a:pt x="35" y="605"/>
                  </a:lnTo>
                  <a:lnTo>
                    <a:pt x="33" y="605"/>
                  </a:lnTo>
                  <a:lnTo>
                    <a:pt x="30" y="603"/>
                  </a:lnTo>
                  <a:lnTo>
                    <a:pt x="30" y="600"/>
                  </a:lnTo>
                  <a:lnTo>
                    <a:pt x="26" y="596"/>
                  </a:lnTo>
                  <a:lnTo>
                    <a:pt x="26" y="596"/>
                  </a:lnTo>
                  <a:lnTo>
                    <a:pt x="23" y="596"/>
                  </a:lnTo>
                  <a:lnTo>
                    <a:pt x="23" y="596"/>
                  </a:lnTo>
                  <a:lnTo>
                    <a:pt x="23" y="598"/>
                  </a:lnTo>
                  <a:lnTo>
                    <a:pt x="21" y="598"/>
                  </a:lnTo>
                  <a:lnTo>
                    <a:pt x="21" y="598"/>
                  </a:lnTo>
                  <a:lnTo>
                    <a:pt x="19" y="598"/>
                  </a:lnTo>
                  <a:lnTo>
                    <a:pt x="23" y="600"/>
                  </a:lnTo>
                  <a:lnTo>
                    <a:pt x="21" y="600"/>
                  </a:lnTo>
                  <a:lnTo>
                    <a:pt x="21" y="603"/>
                  </a:lnTo>
                  <a:lnTo>
                    <a:pt x="26" y="605"/>
                  </a:lnTo>
                  <a:lnTo>
                    <a:pt x="26" y="605"/>
                  </a:lnTo>
                  <a:lnTo>
                    <a:pt x="28" y="607"/>
                  </a:lnTo>
                  <a:lnTo>
                    <a:pt x="28" y="610"/>
                  </a:lnTo>
                  <a:lnTo>
                    <a:pt x="26" y="612"/>
                  </a:lnTo>
                  <a:lnTo>
                    <a:pt x="26" y="615"/>
                  </a:lnTo>
                  <a:lnTo>
                    <a:pt x="26" y="615"/>
                  </a:lnTo>
                  <a:lnTo>
                    <a:pt x="26" y="617"/>
                  </a:lnTo>
                  <a:lnTo>
                    <a:pt x="26" y="617"/>
                  </a:lnTo>
                  <a:lnTo>
                    <a:pt x="26" y="619"/>
                  </a:lnTo>
                  <a:lnTo>
                    <a:pt x="26" y="619"/>
                  </a:lnTo>
                  <a:lnTo>
                    <a:pt x="28" y="619"/>
                  </a:lnTo>
                  <a:lnTo>
                    <a:pt x="28" y="617"/>
                  </a:lnTo>
                  <a:lnTo>
                    <a:pt x="28" y="617"/>
                  </a:lnTo>
                  <a:lnTo>
                    <a:pt x="30" y="615"/>
                  </a:lnTo>
                  <a:lnTo>
                    <a:pt x="30" y="615"/>
                  </a:lnTo>
                  <a:lnTo>
                    <a:pt x="35" y="615"/>
                  </a:lnTo>
                  <a:lnTo>
                    <a:pt x="35" y="615"/>
                  </a:lnTo>
                  <a:lnTo>
                    <a:pt x="35" y="615"/>
                  </a:lnTo>
                  <a:lnTo>
                    <a:pt x="35" y="615"/>
                  </a:lnTo>
                  <a:lnTo>
                    <a:pt x="38" y="615"/>
                  </a:lnTo>
                  <a:lnTo>
                    <a:pt x="38" y="615"/>
                  </a:lnTo>
                  <a:lnTo>
                    <a:pt x="38" y="615"/>
                  </a:lnTo>
                  <a:lnTo>
                    <a:pt x="40" y="612"/>
                  </a:lnTo>
                  <a:lnTo>
                    <a:pt x="40" y="612"/>
                  </a:lnTo>
                  <a:lnTo>
                    <a:pt x="42" y="615"/>
                  </a:lnTo>
                  <a:lnTo>
                    <a:pt x="42" y="615"/>
                  </a:lnTo>
                  <a:lnTo>
                    <a:pt x="42" y="615"/>
                  </a:lnTo>
                  <a:lnTo>
                    <a:pt x="45" y="617"/>
                  </a:lnTo>
                  <a:lnTo>
                    <a:pt x="45" y="617"/>
                  </a:lnTo>
                  <a:lnTo>
                    <a:pt x="45" y="617"/>
                  </a:lnTo>
                  <a:lnTo>
                    <a:pt x="47" y="617"/>
                  </a:lnTo>
                  <a:lnTo>
                    <a:pt x="47" y="617"/>
                  </a:lnTo>
                  <a:lnTo>
                    <a:pt x="49" y="619"/>
                  </a:lnTo>
                  <a:lnTo>
                    <a:pt x="52" y="622"/>
                  </a:lnTo>
                  <a:lnTo>
                    <a:pt x="59" y="622"/>
                  </a:lnTo>
                  <a:lnTo>
                    <a:pt x="59" y="622"/>
                  </a:lnTo>
                  <a:lnTo>
                    <a:pt x="59" y="619"/>
                  </a:lnTo>
                  <a:lnTo>
                    <a:pt x="61" y="619"/>
                  </a:lnTo>
                  <a:lnTo>
                    <a:pt x="61" y="619"/>
                  </a:lnTo>
                  <a:lnTo>
                    <a:pt x="66" y="619"/>
                  </a:lnTo>
                  <a:lnTo>
                    <a:pt x="66" y="619"/>
                  </a:lnTo>
                  <a:lnTo>
                    <a:pt x="68" y="622"/>
                  </a:lnTo>
                  <a:lnTo>
                    <a:pt x="68" y="622"/>
                  </a:lnTo>
                  <a:lnTo>
                    <a:pt x="71" y="624"/>
                  </a:lnTo>
                  <a:lnTo>
                    <a:pt x="73" y="622"/>
                  </a:lnTo>
                  <a:lnTo>
                    <a:pt x="75" y="622"/>
                  </a:lnTo>
                  <a:lnTo>
                    <a:pt x="80" y="622"/>
                  </a:lnTo>
                  <a:lnTo>
                    <a:pt x="80" y="619"/>
                  </a:lnTo>
                  <a:lnTo>
                    <a:pt x="82" y="617"/>
                  </a:lnTo>
                  <a:lnTo>
                    <a:pt x="82" y="617"/>
                  </a:lnTo>
                  <a:lnTo>
                    <a:pt x="87" y="619"/>
                  </a:lnTo>
                  <a:lnTo>
                    <a:pt x="87" y="619"/>
                  </a:lnTo>
                  <a:lnTo>
                    <a:pt x="94" y="612"/>
                  </a:lnTo>
                  <a:lnTo>
                    <a:pt x="97" y="607"/>
                  </a:lnTo>
                  <a:lnTo>
                    <a:pt x="97" y="607"/>
                  </a:lnTo>
                  <a:lnTo>
                    <a:pt x="99" y="607"/>
                  </a:lnTo>
                  <a:lnTo>
                    <a:pt x="101" y="605"/>
                  </a:lnTo>
                  <a:lnTo>
                    <a:pt x="104" y="598"/>
                  </a:lnTo>
                  <a:lnTo>
                    <a:pt x="101" y="593"/>
                  </a:lnTo>
                  <a:lnTo>
                    <a:pt x="99" y="589"/>
                  </a:lnTo>
                  <a:lnTo>
                    <a:pt x="99" y="586"/>
                  </a:lnTo>
                  <a:lnTo>
                    <a:pt x="97" y="586"/>
                  </a:lnTo>
                  <a:lnTo>
                    <a:pt x="97" y="586"/>
                  </a:lnTo>
                  <a:lnTo>
                    <a:pt x="94" y="586"/>
                  </a:lnTo>
                  <a:lnTo>
                    <a:pt x="94" y="586"/>
                  </a:lnTo>
                  <a:lnTo>
                    <a:pt x="92" y="584"/>
                  </a:lnTo>
                  <a:lnTo>
                    <a:pt x="90" y="584"/>
                  </a:lnTo>
                  <a:lnTo>
                    <a:pt x="87" y="581"/>
                  </a:lnTo>
                  <a:lnTo>
                    <a:pt x="87" y="581"/>
                  </a:lnTo>
                  <a:lnTo>
                    <a:pt x="87" y="579"/>
                  </a:lnTo>
                  <a:lnTo>
                    <a:pt x="87" y="579"/>
                  </a:lnTo>
                  <a:lnTo>
                    <a:pt x="87" y="577"/>
                  </a:lnTo>
                  <a:lnTo>
                    <a:pt x="85" y="577"/>
                  </a:lnTo>
                  <a:lnTo>
                    <a:pt x="85" y="579"/>
                  </a:lnTo>
                  <a:lnTo>
                    <a:pt x="85" y="577"/>
                  </a:lnTo>
                  <a:lnTo>
                    <a:pt x="82" y="577"/>
                  </a:lnTo>
                  <a:lnTo>
                    <a:pt x="80" y="577"/>
                  </a:lnTo>
                  <a:lnTo>
                    <a:pt x="80" y="577"/>
                  </a:lnTo>
                  <a:lnTo>
                    <a:pt x="78" y="577"/>
                  </a:lnTo>
                  <a:lnTo>
                    <a:pt x="80" y="574"/>
                  </a:lnTo>
                  <a:lnTo>
                    <a:pt x="80" y="574"/>
                  </a:lnTo>
                  <a:lnTo>
                    <a:pt x="80" y="572"/>
                  </a:lnTo>
                  <a:lnTo>
                    <a:pt x="80" y="572"/>
                  </a:lnTo>
                  <a:lnTo>
                    <a:pt x="80" y="572"/>
                  </a:lnTo>
                  <a:lnTo>
                    <a:pt x="78" y="572"/>
                  </a:lnTo>
                  <a:lnTo>
                    <a:pt x="78" y="572"/>
                  </a:lnTo>
                  <a:lnTo>
                    <a:pt x="78" y="572"/>
                  </a:lnTo>
                  <a:lnTo>
                    <a:pt x="75" y="574"/>
                  </a:lnTo>
                  <a:lnTo>
                    <a:pt x="78" y="570"/>
                  </a:lnTo>
                  <a:lnTo>
                    <a:pt x="80" y="567"/>
                  </a:lnTo>
                  <a:lnTo>
                    <a:pt x="82" y="565"/>
                  </a:lnTo>
                  <a:lnTo>
                    <a:pt x="78" y="563"/>
                  </a:lnTo>
                  <a:lnTo>
                    <a:pt x="78" y="563"/>
                  </a:lnTo>
                  <a:lnTo>
                    <a:pt x="78" y="563"/>
                  </a:lnTo>
                  <a:lnTo>
                    <a:pt x="78" y="563"/>
                  </a:lnTo>
                  <a:lnTo>
                    <a:pt x="80" y="563"/>
                  </a:lnTo>
                  <a:lnTo>
                    <a:pt x="78" y="563"/>
                  </a:lnTo>
                  <a:lnTo>
                    <a:pt x="80" y="560"/>
                  </a:lnTo>
                  <a:lnTo>
                    <a:pt x="82" y="560"/>
                  </a:lnTo>
                  <a:lnTo>
                    <a:pt x="82" y="558"/>
                  </a:lnTo>
                  <a:lnTo>
                    <a:pt x="80" y="558"/>
                  </a:lnTo>
                  <a:lnTo>
                    <a:pt x="80" y="555"/>
                  </a:lnTo>
                  <a:lnTo>
                    <a:pt x="82" y="555"/>
                  </a:lnTo>
                  <a:lnTo>
                    <a:pt x="82" y="553"/>
                  </a:lnTo>
                  <a:lnTo>
                    <a:pt x="82" y="555"/>
                  </a:lnTo>
                  <a:lnTo>
                    <a:pt x="82" y="560"/>
                  </a:lnTo>
                  <a:lnTo>
                    <a:pt x="82" y="563"/>
                  </a:lnTo>
                  <a:lnTo>
                    <a:pt x="85" y="565"/>
                  </a:lnTo>
                  <a:lnTo>
                    <a:pt x="85" y="567"/>
                  </a:lnTo>
                  <a:lnTo>
                    <a:pt x="87" y="567"/>
                  </a:lnTo>
                  <a:lnTo>
                    <a:pt x="90" y="567"/>
                  </a:lnTo>
                  <a:lnTo>
                    <a:pt x="92" y="563"/>
                  </a:lnTo>
                  <a:lnTo>
                    <a:pt x="90" y="558"/>
                  </a:lnTo>
                  <a:lnTo>
                    <a:pt x="90" y="553"/>
                  </a:lnTo>
                  <a:lnTo>
                    <a:pt x="87" y="551"/>
                  </a:lnTo>
                  <a:lnTo>
                    <a:pt x="87" y="553"/>
                  </a:lnTo>
                  <a:lnTo>
                    <a:pt x="85" y="553"/>
                  </a:lnTo>
                  <a:lnTo>
                    <a:pt x="85" y="551"/>
                  </a:lnTo>
                  <a:lnTo>
                    <a:pt x="85" y="551"/>
                  </a:lnTo>
                  <a:lnTo>
                    <a:pt x="82" y="551"/>
                  </a:lnTo>
                  <a:lnTo>
                    <a:pt x="82" y="548"/>
                  </a:lnTo>
                  <a:lnTo>
                    <a:pt x="80" y="548"/>
                  </a:lnTo>
                  <a:lnTo>
                    <a:pt x="78" y="548"/>
                  </a:lnTo>
                  <a:lnTo>
                    <a:pt x="75" y="551"/>
                  </a:lnTo>
                  <a:lnTo>
                    <a:pt x="66" y="548"/>
                  </a:lnTo>
                  <a:lnTo>
                    <a:pt x="64" y="551"/>
                  </a:lnTo>
                  <a:lnTo>
                    <a:pt x="64" y="548"/>
                  </a:lnTo>
                  <a:lnTo>
                    <a:pt x="64" y="548"/>
                  </a:lnTo>
                  <a:lnTo>
                    <a:pt x="64" y="548"/>
                  </a:lnTo>
                  <a:lnTo>
                    <a:pt x="64" y="548"/>
                  </a:lnTo>
                  <a:lnTo>
                    <a:pt x="61" y="548"/>
                  </a:lnTo>
                  <a:lnTo>
                    <a:pt x="61" y="548"/>
                  </a:lnTo>
                  <a:lnTo>
                    <a:pt x="61" y="548"/>
                  </a:lnTo>
                  <a:lnTo>
                    <a:pt x="61" y="548"/>
                  </a:lnTo>
                  <a:lnTo>
                    <a:pt x="61" y="548"/>
                  </a:lnTo>
                  <a:lnTo>
                    <a:pt x="61" y="548"/>
                  </a:lnTo>
                  <a:lnTo>
                    <a:pt x="61" y="548"/>
                  </a:lnTo>
                  <a:lnTo>
                    <a:pt x="61" y="548"/>
                  </a:lnTo>
                  <a:lnTo>
                    <a:pt x="59" y="548"/>
                  </a:lnTo>
                  <a:lnTo>
                    <a:pt x="61" y="546"/>
                  </a:lnTo>
                  <a:lnTo>
                    <a:pt x="61" y="546"/>
                  </a:lnTo>
                  <a:lnTo>
                    <a:pt x="61" y="546"/>
                  </a:lnTo>
                  <a:lnTo>
                    <a:pt x="61" y="544"/>
                  </a:lnTo>
                  <a:lnTo>
                    <a:pt x="61" y="544"/>
                  </a:lnTo>
                  <a:lnTo>
                    <a:pt x="61" y="544"/>
                  </a:lnTo>
                  <a:lnTo>
                    <a:pt x="64" y="546"/>
                  </a:lnTo>
                  <a:lnTo>
                    <a:pt x="61" y="544"/>
                  </a:lnTo>
                  <a:lnTo>
                    <a:pt x="61" y="541"/>
                  </a:lnTo>
                  <a:lnTo>
                    <a:pt x="59" y="539"/>
                  </a:lnTo>
                  <a:lnTo>
                    <a:pt x="61" y="537"/>
                  </a:lnTo>
                  <a:lnTo>
                    <a:pt x="61" y="534"/>
                  </a:lnTo>
                  <a:lnTo>
                    <a:pt x="61" y="532"/>
                  </a:lnTo>
                  <a:lnTo>
                    <a:pt x="59" y="529"/>
                  </a:lnTo>
                  <a:lnTo>
                    <a:pt x="59" y="529"/>
                  </a:lnTo>
                  <a:lnTo>
                    <a:pt x="61" y="529"/>
                  </a:lnTo>
                  <a:lnTo>
                    <a:pt x="64" y="527"/>
                  </a:lnTo>
                  <a:lnTo>
                    <a:pt x="66" y="525"/>
                  </a:lnTo>
                  <a:lnTo>
                    <a:pt x="66" y="522"/>
                  </a:lnTo>
                  <a:lnTo>
                    <a:pt x="66" y="520"/>
                  </a:lnTo>
                  <a:lnTo>
                    <a:pt x="68" y="520"/>
                  </a:lnTo>
                  <a:lnTo>
                    <a:pt x="68" y="522"/>
                  </a:lnTo>
                  <a:lnTo>
                    <a:pt x="68" y="522"/>
                  </a:lnTo>
                  <a:lnTo>
                    <a:pt x="68" y="525"/>
                  </a:lnTo>
                  <a:lnTo>
                    <a:pt x="68" y="527"/>
                  </a:lnTo>
                  <a:lnTo>
                    <a:pt x="71" y="525"/>
                  </a:lnTo>
                  <a:lnTo>
                    <a:pt x="75" y="520"/>
                  </a:lnTo>
                  <a:lnTo>
                    <a:pt x="78" y="518"/>
                  </a:lnTo>
                  <a:lnTo>
                    <a:pt x="82" y="518"/>
                  </a:lnTo>
                  <a:lnTo>
                    <a:pt x="85" y="518"/>
                  </a:lnTo>
                  <a:lnTo>
                    <a:pt x="87" y="515"/>
                  </a:lnTo>
                  <a:lnTo>
                    <a:pt x="90" y="513"/>
                  </a:lnTo>
                  <a:lnTo>
                    <a:pt x="92" y="513"/>
                  </a:lnTo>
                  <a:lnTo>
                    <a:pt x="92" y="513"/>
                  </a:lnTo>
                  <a:lnTo>
                    <a:pt x="92" y="510"/>
                  </a:lnTo>
                  <a:lnTo>
                    <a:pt x="94" y="508"/>
                  </a:lnTo>
                  <a:lnTo>
                    <a:pt x="94" y="506"/>
                  </a:lnTo>
                  <a:lnTo>
                    <a:pt x="94" y="506"/>
                  </a:lnTo>
                  <a:lnTo>
                    <a:pt x="94" y="506"/>
                  </a:lnTo>
                  <a:lnTo>
                    <a:pt x="94" y="506"/>
                  </a:lnTo>
                  <a:lnTo>
                    <a:pt x="94" y="503"/>
                  </a:lnTo>
                  <a:lnTo>
                    <a:pt x="94" y="503"/>
                  </a:lnTo>
                  <a:lnTo>
                    <a:pt x="94" y="501"/>
                  </a:lnTo>
                  <a:lnTo>
                    <a:pt x="94" y="501"/>
                  </a:lnTo>
                  <a:lnTo>
                    <a:pt x="92" y="501"/>
                  </a:lnTo>
                  <a:lnTo>
                    <a:pt x="92" y="499"/>
                  </a:lnTo>
                  <a:lnTo>
                    <a:pt x="90" y="496"/>
                  </a:lnTo>
                  <a:lnTo>
                    <a:pt x="90" y="496"/>
                  </a:lnTo>
                  <a:lnTo>
                    <a:pt x="90" y="496"/>
                  </a:lnTo>
                  <a:lnTo>
                    <a:pt x="90" y="494"/>
                  </a:lnTo>
                  <a:lnTo>
                    <a:pt x="90" y="492"/>
                  </a:lnTo>
                  <a:lnTo>
                    <a:pt x="87" y="492"/>
                  </a:lnTo>
                  <a:lnTo>
                    <a:pt x="85" y="489"/>
                  </a:lnTo>
                  <a:lnTo>
                    <a:pt x="85" y="489"/>
                  </a:lnTo>
                  <a:lnTo>
                    <a:pt x="87" y="489"/>
                  </a:lnTo>
                  <a:lnTo>
                    <a:pt x="90" y="492"/>
                  </a:lnTo>
                  <a:lnTo>
                    <a:pt x="92" y="492"/>
                  </a:lnTo>
                  <a:lnTo>
                    <a:pt x="92" y="492"/>
                  </a:lnTo>
                  <a:lnTo>
                    <a:pt x="92" y="492"/>
                  </a:lnTo>
                  <a:lnTo>
                    <a:pt x="92" y="492"/>
                  </a:lnTo>
                  <a:lnTo>
                    <a:pt x="94" y="487"/>
                  </a:lnTo>
                  <a:lnTo>
                    <a:pt x="92" y="482"/>
                  </a:lnTo>
                  <a:lnTo>
                    <a:pt x="90" y="477"/>
                  </a:lnTo>
                  <a:lnTo>
                    <a:pt x="94" y="477"/>
                  </a:lnTo>
                  <a:lnTo>
                    <a:pt x="94" y="477"/>
                  </a:lnTo>
                  <a:lnTo>
                    <a:pt x="94" y="477"/>
                  </a:lnTo>
                  <a:lnTo>
                    <a:pt x="92" y="477"/>
                  </a:lnTo>
                  <a:lnTo>
                    <a:pt x="92" y="480"/>
                  </a:lnTo>
                  <a:lnTo>
                    <a:pt x="94" y="484"/>
                  </a:lnTo>
                  <a:lnTo>
                    <a:pt x="97" y="487"/>
                  </a:lnTo>
                  <a:lnTo>
                    <a:pt x="99" y="484"/>
                  </a:lnTo>
                  <a:lnTo>
                    <a:pt x="99" y="484"/>
                  </a:lnTo>
                  <a:lnTo>
                    <a:pt x="97" y="492"/>
                  </a:lnTo>
                  <a:lnTo>
                    <a:pt x="97" y="492"/>
                  </a:lnTo>
                  <a:lnTo>
                    <a:pt x="99" y="494"/>
                  </a:lnTo>
                  <a:lnTo>
                    <a:pt x="99" y="494"/>
                  </a:lnTo>
                  <a:lnTo>
                    <a:pt x="101" y="492"/>
                  </a:lnTo>
                  <a:lnTo>
                    <a:pt x="104" y="489"/>
                  </a:lnTo>
                  <a:lnTo>
                    <a:pt x="101" y="492"/>
                  </a:lnTo>
                  <a:lnTo>
                    <a:pt x="104" y="492"/>
                  </a:lnTo>
                  <a:lnTo>
                    <a:pt x="104" y="492"/>
                  </a:lnTo>
                  <a:lnTo>
                    <a:pt x="104" y="492"/>
                  </a:lnTo>
                  <a:lnTo>
                    <a:pt x="106" y="492"/>
                  </a:lnTo>
                  <a:lnTo>
                    <a:pt x="106" y="494"/>
                  </a:lnTo>
                  <a:lnTo>
                    <a:pt x="99" y="494"/>
                  </a:lnTo>
                  <a:lnTo>
                    <a:pt x="99" y="496"/>
                  </a:lnTo>
                  <a:lnTo>
                    <a:pt x="101" y="496"/>
                  </a:lnTo>
                  <a:lnTo>
                    <a:pt x="101" y="496"/>
                  </a:lnTo>
                  <a:lnTo>
                    <a:pt x="104" y="496"/>
                  </a:lnTo>
                  <a:lnTo>
                    <a:pt x="104" y="496"/>
                  </a:lnTo>
                  <a:lnTo>
                    <a:pt x="106" y="496"/>
                  </a:lnTo>
                  <a:lnTo>
                    <a:pt x="104" y="496"/>
                  </a:lnTo>
                  <a:lnTo>
                    <a:pt x="104" y="499"/>
                  </a:lnTo>
                  <a:lnTo>
                    <a:pt x="104" y="499"/>
                  </a:lnTo>
                  <a:lnTo>
                    <a:pt x="104" y="499"/>
                  </a:lnTo>
                  <a:lnTo>
                    <a:pt x="104" y="499"/>
                  </a:lnTo>
                  <a:lnTo>
                    <a:pt x="101" y="499"/>
                  </a:lnTo>
                  <a:lnTo>
                    <a:pt x="101" y="499"/>
                  </a:lnTo>
                  <a:lnTo>
                    <a:pt x="99" y="496"/>
                  </a:lnTo>
                  <a:lnTo>
                    <a:pt x="99" y="496"/>
                  </a:lnTo>
                  <a:lnTo>
                    <a:pt x="99" y="496"/>
                  </a:lnTo>
                  <a:lnTo>
                    <a:pt x="99" y="496"/>
                  </a:lnTo>
                  <a:lnTo>
                    <a:pt x="97" y="496"/>
                  </a:lnTo>
                  <a:lnTo>
                    <a:pt x="97" y="496"/>
                  </a:lnTo>
                  <a:lnTo>
                    <a:pt x="97" y="496"/>
                  </a:lnTo>
                  <a:lnTo>
                    <a:pt x="97" y="499"/>
                  </a:lnTo>
                  <a:lnTo>
                    <a:pt x="99" y="499"/>
                  </a:lnTo>
                  <a:lnTo>
                    <a:pt x="99" y="499"/>
                  </a:lnTo>
                  <a:lnTo>
                    <a:pt x="99" y="499"/>
                  </a:lnTo>
                  <a:lnTo>
                    <a:pt x="97" y="499"/>
                  </a:lnTo>
                  <a:lnTo>
                    <a:pt x="97" y="501"/>
                  </a:lnTo>
                  <a:lnTo>
                    <a:pt x="99" y="501"/>
                  </a:lnTo>
                  <a:lnTo>
                    <a:pt x="99" y="503"/>
                  </a:lnTo>
                  <a:lnTo>
                    <a:pt x="99" y="506"/>
                  </a:lnTo>
                  <a:lnTo>
                    <a:pt x="97" y="508"/>
                  </a:lnTo>
                  <a:lnTo>
                    <a:pt x="97" y="508"/>
                  </a:lnTo>
                  <a:lnTo>
                    <a:pt x="97" y="508"/>
                  </a:lnTo>
                  <a:lnTo>
                    <a:pt x="99" y="508"/>
                  </a:lnTo>
                  <a:lnTo>
                    <a:pt x="101" y="508"/>
                  </a:lnTo>
                  <a:lnTo>
                    <a:pt x="104" y="506"/>
                  </a:lnTo>
                  <a:lnTo>
                    <a:pt x="118" y="508"/>
                  </a:lnTo>
                  <a:lnTo>
                    <a:pt x="116" y="506"/>
                  </a:lnTo>
                  <a:lnTo>
                    <a:pt x="116" y="506"/>
                  </a:lnTo>
                  <a:lnTo>
                    <a:pt x="116" y="506"/>
                  </a:lnTo>
                  <a:lnTo>
                    <a:pt x="116" y="503"/>
                  </a:lnTo>
                  <a:lnTo>
                    <a:pt x="120" y="508"/>
                  </a:lnTo>
                  <a:lnTo>
                    <a:pt x="123" y="508"/>
                  </a:lnTo>
                  <a:lnTo>
                    <a:pt x="125" y="506"/>
                  </a:lnTo>
                  <a:lnTo>
                    <a:pt x="123" y="499"/>
                  </a:lnTo>
                  <a:lnTo>
                    <a:pt x="120" y="499"/>
                  </a:lnTo>
                  <a:lnTo>
                    <a:pt x="123" y="494"/>
                  </a:lnTo>
                  <a:lnTo>
                    <a:pt x="125" y="489"/>
                  </a:lnTo>
                  <a:lnTo>
                    <a:pt x="137" y="484"/>
                  </a:lnTo>
                  <a:lnTo>
                    <a:pt x="139" y="482"/>
                  </a:lnTo>
                  <a:lnTo>
                    <a:pt x="142" y="482"/>
                  </a:lnTo>
                  <a:lnTo>
                    <a:pt x="139" y="487"/>
                  </a:lnTo>
                  <a:lnTo>
                    <a:pt x="135" y="487"/>
                  </a:lnTo>
                  <a:lnTo>
                    <a:pt x="132" y="487"/>
                  </a:lnTo>
                  <a:lnTo>
                    <a:pt x="130" y="489"/>
                  </a:lnTo>
                  <a:lnTo>
                    <a:pt x="125" y="489"/>
                  </a:lnTo>
                  <a:lnTo>
                    <a:pt x="125" y="489"/>
                  </a:lnTo>
                  <a:lnTo>
                    <a:pt x="123" y="492"/>
                  </a:lnTo>
                  <a:lnTo>
                    <a:pt x="125" y="494"/>
                  </a:lnTo>
                  <a:lnTo>
                    <a:pt x="125" y="494"/>
                  </a:lnTo>
                  <a:lnTo>
                    <a:pt x="125" y="496"/>
                  </a:lnTo>
                  <a:lnTo>
                    <a:pt x="125" y="494"/>
                  </a:lnTo>
                  <a:lnTo>
                    <a:pt x="127" y="494"/>
                  </a:lnTo>
                  <a:lnTo>
                    <a:pt x="127" y="494"/>
                  </a:lnTo>
                  <a:lnTo>
                    <a:pt x="130" y="494"/>
                  </a:lnTo>
                  <a:lnTo>
                    <a:pt x="127" y="494"/>
                  </a:lnTo>
                  <a:lnTo>
                    <a:pt x="125" y="496"/>
                  </a:lnTo>
                  <a:lnTo>
                    <a:pt x="125" y="503"/>
                  </a:lnTo>
                  <a:lnTo>
                    <a:pt x="125" y="503"/>
                  </a:lnTo>
                  <a:lnTo>
                    <a:pt x="127" y="501"/>
                  </a:lnTo>
                  <a:lnTo>
                    <a:pt x="130" y="499"/>
                  </a:lnTo>
                  <a:lnTo>
                    <a:pt x="130" y="496"/>
                  </a:lnTo>
                  <a:lnTo>
                    <a:pt x="132" y="494"/>
                  </a:lnTo>
                  <a:lnTo>
                    <a:pt x="137" y="489"/>
                  </a:lnTo>
                  <a:lnTo>
                    <a:pt x="142" y="489"/>
                  </a:lnTo>
                  <a:lnTo>
                    <a:pt x="144" y="489"/>
                  </a:lnTo>
                  <a:lnTo>
                    <a:pt x="146" y="489"/>
                  </a:lnTo>
                  <a:lnTo>
                    <a:pt x="149" y="489"/>
                  </a:lnTo>
                  <a:lnTo>
                    <a:pt x="151" y="492"/>
                  </a:lnTo>
                  <a:lnTo>
                    <a:pt x="153" y="492"/>
                  </a:lnTo>
                  <a:lnTo>
                    <a:pt x="153" y="492"/>
                  </a:lnTo>
                  <a:lnTo>
                    <a:pt x="153" y="492"/>
                  </a:lnTo>
                  <a:lnTo>
                    <a:pt x="156" y="492"/>
                  </a:lnTo>
                  <a:lnTo>
                    <a:pt x="156" y="489"/>
                  </a:lnTo>
                  <a:lnTo>
                    <a:pt x="161" y="489"/>
                  </a:lnTo>
                  <a:lnTo>
                    <a:pt x="163" y="487"/>
                  </a:lnTo>
                  <a:lnTo>
                    <a:pt x="165" y="487"/>
                  </a:lnTo>
                  <a:lnTo>
                    <a:pt x="170" y="489"/>
                  </a:lnTo>
                  <a:lnTo>
                    <a:pt x="175" y="484"/>
                  </a:lnTo>
                  <a:lnTo>
                    <a:pt x="177" y="484"/>
                  </a:lnTo>
                  <a:lnTo>
                    <a:pt x="179" y="484"/>
                  </a:lnTo>
                  <a:lnTo>
                    <a:pt x="177" y="482"/>
                  </a:lnTo>
                  <a:lnTo>
                    <a:pt x="177" y="482"/>
                  </a:lnTo>
                  <a:lnTo>
                    <a:pt x="175" y="482"/>
                  </a:lnTo>
                  <a:lnTo>
                    <a:pt x="172" y="482"/>
                  </a:lnTo>
                  <a:lnTo>
                    <a:pt x="172" y="484"/>
                  </a:lnTo>
                  <a:lnTo>
                    <a:pt x="172" y="484"/>
                  </a:lnTo>
                  <a:lnTo>
                    <a:pt x="170" y="487"/>
                  </a:lnTo>
                  <a:lnTo>
                    <a:pt x="168" y="487"/>
                  </a:lnTo>
                  <a:lnTo>
                    <a:pt x="168" y="484"/>
                  </a:lnTo>
                  <a:lnTo>
                    <a:pt x="170" y="484"/>
                  </a:lnTo>
                  <a:lnTo>
                    <a:pt x="170" y="484"/>
                  </a:lnTo>
                  <a:lnTo>
                    <a:pt x="172" y="482"/>
                  </a:lnTo>
                  <a:lnTo>
                    <a:pt x="170" y="480"/>
                  </a:lnTo>
                  <a:lnTo>
                    <a:pt x="170" y="477"/>
                  </a:lnTo>
                  <a:lnTo>
                    <a:pt x="170" y="477"/>
                  </a:lnTo>
                  <a:lnTo>
                    <a:pt x="172" y="477"/>
                  </a:lnTo>
                  <a:lnTo>
                    <a:pt x="175" y="475"/>
                  </a:lnTo>
                  <a:lnTo>
                    <a:pt x="175" y="475"/>
                  </a:lnTo>
                  <a:lnTo>
                    <a:pt x="175" y="475"/>
                  </a:lnTo>
                  <a:lnTo>
                    <a:pt x="179" y="477"/>
                  </a:lnTo>
                  <a:lnTo>
                    <a:pt x="182" y="480"/>
                  </a:lnTo>
                  <a:lnTo>
                    <a:pt x="179" y="480"/>
                  </a:lnTo>
                  <a:lnTo>
                    <a:pt x="182" y="480"/>
                  </a:lnTo>
                  <a:lnTo>
                    <a:pt x="182" y="482"/>
                  </a:lnTo>
                  <a:lnTo>
                    <a:pt x="182" y="482"/>
                  </a:lnTo>
                  <a:lnTo>
                    <a:pt x="184" y="482"/>
                  </a:lnTo>
                  <a:lnTo>
                    <a:pt x="187" y="480"/>
                  </a:lnTo>
                  <a:lnTo>
                    <a:pt x="187" y="480"/>
                  </a:lnTo>
                  <a:lnTo>
                    <a:pt x="187" y="480"/>
                  </a:lnTo>
                  <a:lnTo>
                    <a:pt x="187" y="482"/>
                  </a:lnTo>
                  <a:lnTo>
                    <a:pt x="187" y="482"/>
                  </a:lnTo>
                  <a:lnTo>
                    <a:pt x="182" y="482"/>
                  </a:lnTo>
                  <a:lnTo>
                    <a:pt x="182" y="484"/>
                  </a:lnTo>
                  <a:lnTo>
                    <a:pt x="187" y="484"/>
                  </a:lnTo>
                  <a:lnTo>
                    <a:pt x="187" y="484"/>
                  </a:lnTo>
                  <a:lnTo>
                    <a:pt x="189" y="484"/>
                  </a:lnTo>
                  <a:lnTo>
                    <a:pt x="191" y="484"/>
                  </a:lnTo>
                  <a:lnTo>
                    <a:pt x="194" y="484"/>
                  </a:lnTo>
                  <a:lnTo>
                    <a:pt x="198" y="482"/>
                  </a:lnTo>
                  <a:lnTo>
                    <a:pt x="198" y="482"/>
                  </a:lnTo>
                  <a:lnTo>
                    <a:pt x="196" y="480"/>
                  </a:lnTo>
                  <a:lnTo>
                    <a:pt x="194" y="482"/>
                  </a:lnTo>
                  <a:lnTo>
                    <a:pt x="191" y="482"/>
                  </a:lnTo>
                  <a:lnTo>
                    <a:pt x="191" y="480"/>
                  </a:lnTo>
                  <a:lnTo>
                    <a:pt x="191" y="480"/>
                  </a:lnTo>
                  <a:lnTo>
                    <a:pt x="191" y="480"/>
                  </a:lnTo>
                  <a:lnTo>
                    <a:pt x="191" y="480"/>
                  </a:lnTo>
                  <a:lnTo>
                    <a:pt x="191" y="480"/>
                  </a:lnTo>
                  <a:lnTo>
                    <a:pt x="196" y="477"/>
                  </a:lnTo>
                  <a:lnTo>
                    <a:pt x="196" y="477"/>
                  </a:lnTo>
                  <a:lnTo>
                    <a:pt x="198" y="480"/>
                  </a:lnTo>
                  <a:lnTo>
                    <a:pt x="201" y="480"/>
                  </a:lnTo>
                  <a:lnTo>
                    <a:pt x="203" y="480"/>
                  </a:lnTo>
                  <a:lnTo>
                    <a:pt x="205" y="482"/>
                  </a:lnTo>
                  <a:lnTo>
                    <a:pt x="208" y="484"/>
                  </a:lnTo>
                  <a:lnTo>
                    <a:pt x="205" y="487"/>
                  </a:lnTo>
                  <a:lnTo>
                    <a:pt x="203" y="489"/>
                  </a:lnTo>
                  <a:lnTo>
                    <a:pt x="203" y="489"/>
                  </a:lnTo>
                  <a:lnTo>
                    <a:pt x="203" y="489"/>
                  </a:lnTo>
                  <a:lnTo>
                    <a:pt x="208" y="489"/>
                  </a:lnTo>
                  <a:lnTo>
                    <a:pt x="215" y="484"/>
                  </a:lnTo>
                  <a:lnTo>
                    <a:pt x="215" y="484"/>
                  </a:lnTo>
                  <a:lnTo>
                    <a:pt x="217" y="482"/>
                  </a:lnTo>
                  <a:lnTo>
                    <a:pt x="220" y="482"/>
                  </a:lnTo>
                  <a:lnTo>
                    <a:pt x="222" y="482"/>
                  </a:lnTo>
                  <a:lnTo>
                    <a:pt x="217" y="480"/>
                  </a:lnTo>
                  <a:lnTo>
                    <a:pt x="217" y="480"/>
                  </a:lnTo>
                  <a:lnTo>
                    <a:pt x="215" y="480"/>
                  </a:lnTo>
                  <a:lnTo>
                    <a:pt x="217" y="480"/>
                  </a:lnTo>
                  <a:lnTo>
                    <a:pt x="220" y="480"/>
                  </a:lnTo>
                  <a:lnTo>
                    <a:pt x="227" y="480"/>
                  </a:lnTo>
                  <a:lnTo>
                    <a:pt x="224" y="480"/>
                  </a:lnTo>
                  <a:lnTo>
                    <a:pt x="222" y="477"/>
                  </a:lnTo>
                  <a:lnTo>
                    <a:pt x="222" y="477"/>
                  </a:lnTo>
                  <a:lnTo>
                    <a:pt x="222" y="475"/>
                  </a:lnTo>
                  <a:lnTo>
                    <a:pt x="224" y="473"/>
                  </a:lnTo>
                  <a:lnTo>
                    <a:pt x="227" y="473"/>
                  </a:lnTo>
                  <a:lnTo>
                    <a:pt x="227" y="477"/>
                  </a:lnTo>
                  <a:lnTo>
                    <a:pt x="229" y="480"/>
                  </a:lnTo>
                  <a:lnTo>
                    <a:pt x="231" y="480"/>
                  </a:lnTo>
                  <a:lnTo>
                    <a:pt x="229" y="482"/>
                  </a:lnTo>
                  <a:lnTo>
                    <a:pt x="229" y="482"/>
                  </a:lnTo>
                  <a:lnTo>
                    <a:pt x="231" y="484"/>
                  </a:lnTo>
                  <a:lnTo>
                    <a:pt x="231" y="484"/>
                  </a:lnTo>
                  <a:lnTo>
                    <a:pt x="234" y="484"/>
                  </a:lnTo>
                  <a:lnTo>
                    <a:pt x="236" y="482"/>
                  </a:lnTo>
                  <a:lnTo>
                    <a:pt x="236" y="482"/>
                  </a:lnTo>
                  <a:lnTo>
                    <a:pt x="236" y="482"/>
                  </a:lnTo>
                  <a:lnTo>
                    <a:pt x="239" y="484"/>
                  </a:lnTo>
                  <a:lnTo>
                    <a:pt x="241" y="484"/>
                  </a:lnTo>
                  <a:lnTo>
                    <a:pt x="243" y="482"/>
                  </a:lnTo>
                  <a:lnTo>
                    <a:pt x="246" y="482"/>
                  </a:lnTo>
                  <a:lnTo>
                    <a:pt x="246" y="482"/>
                  </a:lnTo>
                  <a:lnTo>
                    <a:pt x="243" y="480"/>
                  </a:lnTo>
                  <a:lnTo>
                    <a:pt x="243" y="477"/>
                  </a:lnTo>
                  <a:lnTo>
                    <a:pt x="243" y="477"/>
                  </a:lnTo>
                  <a:lnTo>
                    <a:pt x="246" y="477"/>
                  </a:lnTo>
                  <a:lnTo>
                    <a:pt x="246" y="480"/>
                  </a:lnTo>
                  <a:lnTo>
                    <a:pt x="246" y="480"/>
                  </a:lnTo>
                  <a:lnTo>
                    <a:pt x="248" y="482"/>
                  </a:lnTo>
                  <a:lnTo>
                    <a:pt x="248" y="484"/>
                  </a:lnTo>
                  <a:lnTo>
                    <a:pt x="250" y="484"/>
                  </a:lnTo>
                  <a:lnTo>
                    <a:pt x="250" y="484"/>
                  </a:lnTo>
                  <a:lnTo>
                    <a:pt x="253" y="482"/>
                  </a:lnTo>
                  <a:lnTo>
                    <a:pt x="255" y="480"/>
                  </a:lnTo>
                  <a:lnTo>
                    <a:pt x="257" y="475"/>
                  </a:lnTo>
                  <a:lnTo>
                    <a:pt x="260" y="473"/>
                  </a:lnTo>
                  <a:lnTo>
                    <a:pt x="262" y="475"/>
                  </a:lnTo>
                  <a:lnTo>
                    <a:pt x="265" y="475"/>
                  </a:lnTo>
                  <a:lnTo>
                    <a:pt x="269" y="475"/>
                  </a:lnTo>
                  <a:lnTo>
                    <a:pt x="269" y="473"/>
                  </a:lnTo>
                  <a:lnTo>
                    <a:pt x="269" y="473"/>
                  </a:lnTo>
                  <a:lnTo>
                    <a:pt x="267" y="473"/>
                  </a:lnTo>
                  <a:lnTo>
                    <a:pt x="265" y="470"/>
                  </a:lnTo>
                  <a:lnTo>
                    <a:pt x="269" y="470"/>
                  </a:lnTo>
                  <a:lnTo>
                    <a:pt x="269" y="468"/>
                  </a:lnTo>
                  <a:lnTo>
                    <a:pt x="269" y="463"/>
                  </a:lnTo>
                  <a:lnTo>
                    <a:pt x="267" y="461"/>
                  </a:lnTo>
                  <a:lnTo>
                    <a:pt x="260" y="456"/>
                  </a:lnTo>
                  <a:lnTo>
                    <a:pt x="257" y="454"/>
                  </a:lnTo>
                  <a:lnTo>
                    <a:pt x="260" y="456"/>
                  </a:lnTo>
                  <a:lnTo>
                    <a:pt x="262" y="456"/>
                  </a:lnTo>
                  <a:lnTo>
                    <a:pt x="265" y="456"/>
                  </a:lnTo>
                  <a:lnTo>
                    <a:pt x="267" y="458"/>
                  </a:lnTo>
                  <a:lnTo>
                    <a:pt x="269" y="458"/>
                  </a:lnTo>
                  <a:lnTo>
                    <a:pt x="272" y="456"/>
                  </a:lnTo>
                  <a:lnTo>
                    <a:pt x="272" y="458"/>
                  </a:lnTo>
                  <a:lnTo>
                    <a:pt x="274" y="458"/>
                  </a:lnTo>
                  <a:lnTo>
                    <a:pt x="276" y="458"/>
                  </a:lnTo>
                  <a:lnTo>
                    <a:pt x="276" y="456"/>
                  </a:lnTo>
                  <a:lnTo>
                    <a:pt x="276" y="458"/>
                  </a:lnTo>
                  <a:lnTo>
                    <a:pt x="276" y="461"/>
                  </a:lnTo>
                  <a:lnTo>
                    <a:pt x="276" y="463"/>
                  </a:lnTo>
                  <a:lnTo>
                    <a:pt x="279" y="463"/>
                  </a:lnTo>
                  <a:lnTo>
                    <a:pt x="281" y="463"/>
                  </a:lnTo>
                  <a:lnTo>
                    <a:pt x="281" y="463"/>
                  </a:lnTo>
                  <a:lnTo>
                    <a:pt x="281" y="466"/>
                  </a:lnTo>
                  <a:lnTo>
                    <a:pt x="281" y="466"/>
                  </a:lnTo>
                  <a:lnTo>
                    <a:pt x="281" y="466"/>
                  </a:lnTo>
                  <a:lnTo>
                    <a:pt x="279" y="466"/>
                  </a:lnTo>
                  <a:lnTo>
                    <a:pt x="279" y="466"/>
                  </a:lnTo>
                  <a:lnTo>
                    <a:pt x="276" y="468"/>
                  </a:lnTo>
                  <a:lnTo>
                    <a:pt x="276" y="468"/>
                  </a:lnTo>
                  <a:lnTo>
                    <a:pt x="281" y="468"/>
                  </a:lnTo>
                  <a:lnTo>
                    <a:pt x="281" y="468"/>
                  </a:lnTo>
                  <a:lnTo>
                    <a:pt x="283" y="468"/>
                  </a:lnTo>
                  <a:lnTo>
                    <a:pt x="283" y="466"/>
                  </a:lnTo>
                  <a:lnTo>
                    <a:pt x="286" y="466"/>
                  </a:lnTo>
                  <a:lnTo>
                    <a:pt x="286" y="466"/>
                  </a:lnTo>
                  <a:lnTo>
                    <a:pt x="286" y="466"/>
                  </a:lnTo>
                  <a:lnTo>
                    <a:pt x="286" y="463"/>
                  </a:lnTo>
                  <a:lnTo>
                    <a:pt x="286" y="463"/>
                  </a:lnTo>
                  <a:lnTo>
                    <a:pt x="298" y="458"/>
                  </a:lnTo>
                  <a:lnTo>
                    <a:pt x="298" y="458"/>
                  </a:lnTo>
                  <a:lnTo>
                    <a:pt x="295" y="458"/>
                  </a:lnTo>
                  <a:lnTo>
                    <a:pt x="291" y="456"/>
                  </a:lnTo>
                  <a:lnTo>
                    <a:pt x="288" y="454"/>
                  </a:lnTo>
                  <a:lnTo>
                    <a:pt x="286" y="451"/>
                  </a:lnTo>
                  <a:lnTo>
                    <a:pt x="286" y="449"/>
                  </a:lnTo>
                  <a:lnTo>
                    <a:pt x="286" y="444"/>
                  </a:lnTo>
                  <a:lnTo>
                    <a:pt x="286" y="442"/>
                  </a:lnTo>
                  <a:lnTo>
                    <a:pt x="286" y="437"/>
                  </a:lnTo>
                  <a:lnTo>
                    <a:pt x="288" y="440"/>
                  </a:lnTo>
                  <a:lnTo>
                    <a:pt x="291" y="442"/>
                  </a:lnTo>
                  <a:lnTo>
                    <a:pt x="293" y="447"/>
                  </a:lnTo>
                  <a:lnTo>
                    <a:pt x="295" y="451"/>
                  </a:lnTo>
                  <a:lnTo>
                    <a:pt x="298" y="451"/>
                  </a:lnTo>
                  <a:lnTo>
                    <a:pt x="300" y="447"/>
                  </a:lnTo>
                  <a:lnTo>
                    <a:pt x="302" y="444"/>
                  </a:lnTo>
                  <a:lnTo>
                    <a:pt x="305" y="444"/>
                  </a:lnTo>
                  <a:lnTo>
                    <a:pt x="302" y="447"/>
                  </a:lnTo>
                  <a:lnTo>
                    <a:pt x="300" y="451"/>
                  </a:lnTo>
                  <a:lnTo>
                    <a:pt x="300" y="454"/>
                  </a:lnTo>
                  <a:lnTo>
                    <a:pt x="300" y="454"/>
                  </a:lnTo>
                  <a:lnTo>
                    <a:pt x="302" y="456"/>
                  </a:lnTo>
                  <a:lnTo>
                    <a:pt x="305" y="456"/>
                  </a:lnTo>
                  <a:lnTo>
                    <a:pt x="309" y="456"/>
                  </a:lnTo>
                  <a:lnTo>
                    <a:pt x="319" y="456"/>
                  </a:lnTo>
                  <a:lnTo>
                    <a:pt x="321" y="454"/>
                  </a:lnTo>
                  <a:lnTo>
                    <a:pt x="321" y="451"/>
                  </a:lnTo>
                  <a:lnTo>
                    <a:pt x="324" y="454"/>
                  </a:lnTo>
                  <a:lnTo>
                    <a:pt x="324" y="456"/>
                  </a:lnTo>
                  <a:lnTo>
                    <a:pt x="324" y="458"/>
                  </a:lnTo>
                  <a:lnTo>
                    <a:pt x="321" y="461"/>
                  </a:lnTo>
                  <a:lnTo>
                    <a:pt x="321" y="463"/>
                  </a:lnTo>
                  <a:lnTo>
                    <a:pt x="321" y="466"/>
                  </a:lnTo>
                  <a:lnTo>
                    <a:pt x="324" y="466"/>
                  </a:lnTo>
                  <a:lnTo>
                    <a:pt x="326" y="466"/>
                  </a:lnTo>
                  <a:lnTo>
                    <a:pt x="328" y="470"/>
                  </a:lnTo>
                  <a:lnTo>
                    <a:pt x="333" y="470"/>
                  </a:lnTo>
                  <a:lnTo>
                    <a:pt x="340" y="468"/>
                  </a:lnTo>
                  <a:lnTo>
                    <a:pt x="343" y="468"/>
                  </a:lnTo>
                  <a:lnTo>
                    <a:pt x="345" y="466"/>
                  </a:lnTo>
                  <a:lnTo>
                    <a:pt x="345" y="466"/>
                  </a:lnTo>
                  <a:lnTo>
                    <a:pt x="347" y="466"/>
                  </a:lnTo>
                  <a:lnTo>
                    <a:pt x="347" y="461"/>
                  </a:lnTo>
                  <a:lnTo>
                    <a:pt x="347" y="461"/>
                  </a:lnTo>
                  <a:lnTo>
                    <a:pt x="350" y="458"/>
                  </a:lnTo>
                  <a:lnTo>
                    <a:pt x="347" y="456"/>
                  </a:lnTo>
                  <a:lnTo>
                    <a:pt x="347" y="454"/>
                  </a:lnTo>
                  <a:lnTo>
                    <a:pt x="347" y="454"/>
                  </a:lnTo>
                  <a:lnTo>
                    <a:pt x="347" y="451"/>
                  </a:lnTo>
                  <a:lnTo>
                    <a:pt x="347" y="449"/>
                  </a:lnTo>
                  <a:lnTo>
                    <a:pt x="347" y="447"/>
                  </a:lnTo>
                  <a:lnTo>
                    <a:pt x="347" y="447"/>
                  </a:lnTo>
                  <a:lnTo>
                    <a:pt x="345" y="442"/>
                  </a:lnTo>
                  <a:lnTo>
                    <a:pt x="345" y="437"/>
                  </a:lnTo>
                  <a:lnTo>
                    <a:pt x="345" y="435"/>
                  </a:lnTo>
                  <a:lnTo>
                    <a:pt x="345" y="430"/>
                  </a:lnTo>
                  <a:lnTo>
                    <a:pt x="347" y="428"/>
                  </a:lnTo>
                  <a:lnTo>
                    <a:pt x="350" y="425"/>
                  </a:lnTo>
                  <a:lnTo>
                    <a:pt x="350" y="428"/>
                  </a:lnTo>
                  <a:lnTo>
                    <a:pt x="347" y="435"/>
                  </a:lnTo>
                  <a:lnTo>
                    <a:pt x="347" y="435"/>
                  </a:lnTo>
                  <a:lnTo>
                    <a:pt x="347" y="437"/>
                  </a:lnTo>
                  <a:lnTo>
                    <a:pt x="347" y="437"/>
                  </a:lnTo>
                  <a:lnTo>
                    <a:pt x="347" y="440"/>
                  </a:lnTo>
                  <a:lnTo>
                    <a:pt x="347" y="440"/>
                  </a:lnTo>
                  <a:lnTo>
                    <a:pt x="350" y="442"/>
                  </a:lnTo>
                  <a:lnTo>
                    <a:pt x="354" y="442"/>
                  </a:lnTo>
                  <a:lnTo>
                    <a:pt x="357" y="442"/>
                  </a:lnTo>
                  <a:lnTo>
                    <a:pt x="359" y="440"/>
                  </a:lnTo>
                  <a:lnTo>
                    <a:pt x="362" y="440"/>
                  </a:lnTo>
                  <a:lnTo>
                    <a:pt x="359" y="442"/>
                  </a:lnTo>
                  <a:lnTo>
                    <a:pt x="352" y="444"/>
                  </a:lnTo>
                  <a:lnTo>
                    <a:pt x="350" y="447"/>
                  </a:lnTo>
                  <a:lnTo>
                    <a:pt x="350" y="451"/>
                  </a:lnTo>
                  <a:lnTo>
                    <a:pt x="352" y="454"/>
                  </a:lnTo>
                  <a:lnTo>
                    <a:pt x="354" y="456"/>
                  </a:lnTo>
                  <a:lnTo>
                    <a:pt x="366" y="466"/>
                  </a:lnTo>
                  <a:lnTo>
                    <a:pt x="371" y="466"/>
                  </a:lnTo>
                  <a:lnTo>
                    <a:pt x="373" y="466"/>
                  </a:lnTo>
                  <a:lnTo>
                    <a:pt x="378" y="463"/>
                  </a:lnTo>
                  <a:lnTo>
                    <a:pt x="380" y="461"/>
                  </a:lnTo>
                  <a:lnTo>
                    <a:pt x="378" y="456"/>
                  </a:lnTo>
                  <a:lnTo>
                    <a:pt x="385" y="454"/>
                  </a:lnTo>
                  <a:lnTo>
                    <a:pt x="385" y="454"/>
                  </a:lnTo>
                  <a:lnTo>
                    <a:pt x="385" y="451"/>
                  </a:lnTo>
                  <a:lnTo>
                    <a:pt x="385" y="451"/>
                  </a:lnTo>
                  <a:lnTo>
                    <a:pt x="388" y="451"/>
                  </a:lnTo>
                  <a:lnTo>
                    <a:pt x="390" y="451"/>
                  </a:lnTo>
                  <a:lnTo>
                    <a:pt x="390" y="451"/>
                  </a:lnTo>
                  <a:lnTo>
                    <a:pt x="392" y="449"/>
                  </a:lnTo>
                  <a:lnTo>
                    <a:pt x="392" y="447"/>
                  </a:lnTo>
                  <a:lnTo>
                    <a:pt x="397" y="444"/>
                  </a:lnTo>
                  <a:lnTo>
                    <a:pt x="399" y="447"/>
                  </a:lnTo>
                  <a:lnTo>
                    <a:pt x="399" y="444"/>
                  </a:lnTo>
                  <a:lnTo>
                    <a:pt x="402" y="444"/>
                  </a:lnTo>
                  <a:lnTo>
                    <a:pt x="402" y="444"/>
                  </a:lnTo>
                  <a:lnTo>
                    <a:pt x="404" y="444"/>
                  </a:lnTo>
                  <a:lnTo>
                    <a:pt x="406" y="447"/>
                  </a:lnTo>
                  <a:lnTo>
                    <a:pt x="406" y="449"/>
                  </a:lnTo>
                  <a:lnTo>
                    <a:pt x="409" y="454"/>
                  </a:lnTo>
                  <a:lnTo>
                    <a:pt x="409" y="456"/>
                  </a:lnTo>
                  <a:lnTo>
                    <a:pt x="411" y="456"/>
                  </a:lnTo>
                  <a:lnTo>
                    <a:pt x="414" y="456"/>
                  </a:lnTo>
                  <a:lnTo>
                    <a:pt x="418" y="456"/>
                  </a:lnTo>
                  <a:lnTo>
                    <a:pt x="421" y="454"/>
                  </a:lnTo>
                  <a:lnTo>
                    <a:pt x="421" y="454"/>
                  </a:lnTo>
                  <a:lnTo>
                    <a:pt x="421" y="454"/>
                  </a:lnTo>
                  <a:lnTo>
                    <a:pt x="423" y="451"/>
                  </a:lnTo>
                  <a:lnTo>
                    <a:pt x="423" y="451"/>
                  </a:lnTo>
                  <a:lnTo>
                    <a:pt x="423" y="449"/>
                  </a:lnTo>
                  <a:lnTo>
                    <a:pt x="423" y="449"/>
                  </a:lnTo>
                  <a:lnTo>
                    <a:pt x="425" y="449"/>
                  </a:lnTo>
                  <a:lnTo>
                    <a:pt x="425" y="449"/>
                  </a:lnTo>
                  <a:lnTo>
                    <a:pt x="425" y="447"/>
                  </a:lnTo>
                  <a:lnTo>
                    <a:pt x="425" y="447"/>
                  </a:lnTo>
                  <a:lnTo>
                    <a:pt x="425" y="447"/>
                  </a:lnTo>
                  <a:lnTo>
                    <a:pt x="425" y="447"/>
                  </a:lnTo>
                  <a:lnTo>
                    <a:pt x="425" y="447"/>
                  </a:lnTo>
                  <a:lnTo>
                    <a:pt x="425" y="444"/>
                  </a:lnTo>
                  <a:lnTo>
                    <a:pt x="425" y="444"/>
                  </a:lnTo>
                  <a:lnTo>
                    <a:pt x="425" y="444"/>
                  </a:lnTo>
                  <a:lnTo>
                    <a:pt x="425" y="442"/>
                  </a:lnTo>
                  <a:lnTo>
                    <a:pt x="423" y="440"/>
                  </a:lnTo>
                  <a:lnTo>
                    <a:pt x="423" y="437"/>
                  </a:lnTo>
                  <a:lnTo>
                    <a:pt x="425" y="437"/>
                  </a:lnTo>
                  <a:lnTo>
                    <a:pt x="423" y="432"/>
                  </a:lnTo>
                  <a:lnTo>
                    <a:pt x="423" y="430"/>
                  </a:lnTo>
                  <a:lnTo>
                    <a:pt x="425" y="428"/>
                  </a:lnTo>
                  <a:lnTo>
                    <a:pt x="428" y="425"/>
                  </a:lnTo>
                  <a:lnTo>
                    <a:pt x="432" y="418"/>
                  </a:lnTo>
                  <a:lnTo>
                    <a:pt x="437" y="416"/>
                  </a:lnTo>
                  <a:lnTo>
                    <a:pt x="440" y="416"/>
                  </a:lnTo>
                  <a:lnTo>
                    <a:pt x="440" y="418"/>
                  </a:lnTo>
                  <a:lnTo>
                    <a:pt x="440" y="418"/>
                  </a:lnTo>
                  <a:lnTo>
                    <a:pt x="440" y="421"/>
                  </a:lnTo>
                  <a:lnTo>
                    <a:pt x="442" y="423"/>
                  </a:lnTo>
                  <a:lnTo>
                    <a:pt x="442" y="425"/>
                  </a:lnTo>
                  <a:lnTo>
                    <a:pt x="442" y="428"/>
                  </a:lnTo>
                  <a:lnTo>
                    <a:pt x="440" y="428"/>
                  </a:lnTo>
                  <a:lnTo>
                    <a:pt x="440" y="430"/>
                  </a:lnTo>
                  <a:lnTo>
                    <a:pt x="440" y="432"/>
                  </a:lnTo>
                  <a:lnTo>
                    <a:pt x="444" y="435"/>
                  </a:lnTo>
                  <a:lnTo>
                    <a:pt x="447" y="435"/>
                  </a:lnTo>
                  <a:lnTo>
                    <a:pt x="449" y="432"/>
                  </a:lnTo>
                  <a:lnTo>
                    <a:pt x="451" y="437"/>
                  </a:lnTo>
                  <a:lnTo>
                    <a:pt x="451" y="437"/>
                  </a:lnTo>
                  <a:lnTo>
                    <a:pt x="454" y="440"/>
                  </a:lnTo>
                  <a:lnTo>
                    <a:pt x="456" y="437"/>
                  </a:lnTo>
                  <a:lnTo>
                    <a:pt x="456" y="437"/>
                  </a:lnTo>
                  <a:lnTo>
                    <a:pt x="456" y="435"/>
                  </a:lnTo>
                  <a:lnTo>
                    <a:pt x="456" y="435"/>
                  </a:lnTo>
                  <a:lnTo>
                    <a:pt x="456" y="432"/>
                  </a:lnTo>
                  <a:lnTo>
                    <a:pt x="456" y="430"/>
                  </a:lnTo>
                  <a:lnTo>
                    <a:pt x="458" y="428"/>
                  </a:lnTo>
                  <a:lnTo>
                    <a:pt x="458" y="428"/>
                  </a:lnTo>
                  <a:lnTo>
                    <a:pt x="461" y="428"/>
                  </a:lnTo>
                  <a:lnTo>
                    <a:pt x="461" y="425"/>
                  </a:lnTo>
                  <a:lnTo>
                    <a:pt x="461" y="425"/>
                  </a:lnTo>
                  <a:lnTo>
                    <a:pt x="463" y="423"/>
                  </a:lnTo>
                  <a:lnTo>
                    <a:pt x="463" y="423"/>
                  </a:lnTo>
                  <a:lnTo>
                    <a:pt x="463" y="423"/>
                  </a:lnTo>
                  <a:lnTo>
                    <a:pt x="466" y="421"/>
                  </a:lnTo>
                  <a:lnTo>
                    <a:pt x="466" y="423"/>
                  </a:lnTo>
                  <a:lnTo>
                    <a:pt x="470" y="423"/>
                  </a:lnTo>
                  <a:lnTo>
                    <a:pt x="470" y="423"/>
                  </a:lnTo>
                  <a:lnTo>
                    <a:pt x="475" y="423"/>
                  </a:lnTo>
                  <a:lnTo>
                    <a:pt x="473" y="416"/>
                  </a:lnTo>
                  <a:lnTo>
                    <a:pt x="470" y="416"/>
                  </a:lnTo>
                  <a:lnTo>
                    <a:pt x="466" y="411"/>
                  </a:lnTo>
                  <a:lnTo>
                    <a:pt x="466" y="411"/>
                  </a:lnTo>
                  <a:lnTo>
                    <a:pt x="463" y="406"/>
                  </a:lnTo>
                  <a:lnTo>
                    <a:pt x="456" y="390"/>
                  </a:lnTo>
                  <a:lnTo>
                    <a:pt x="451" y="385"/>
                  </a:lnTo>
                  <a:lnTo>
                    <a:pt x="449" y="383"/>
                  </a:lnTo>
                  <a:lnTo>
                    <a:pt x="447" y="383"/>
                  </a:lnTo>
                  <a:lnTo>
                    <a:pt x="447" y="380"/>
                  </a:lnTo>
                  <a:lnTo>
                    <a:pt x="449" y="371"/>
                  </a:lnTo>
                  <a:lnTo>
                    <a:pt x="451" y="373"/>
                  </a:lnTo>
                  <a:lnTo>
                    <a:pt x="456" y="385"/>
                  </a:lnTo>
                  <a:lnTo>
                    <a:pt x="458" y="387"/>
                  </a:lnTo>
                  <a:lnTo>
                    <a:pt x="458" y="395"/>
                  </a:lnTo>
                  <a:lnTo>
                    <a:pt x="461" y="397"/>
                  </a:lnTo>
                  <a:lnTo>
                    <a:pt x="466" y="402"/>
                  </a:lnTo>
                  <a:lnTo>
                    <a:pt x="470" y="406"/>
                  </a:lnTo>
                  <a:lnTo>
                    <a:pt x="470" y="409"/>
                  </a:lnTo>
                  <a:lnTo>
                    <a:pt x="470" y="409"/>
                  </a:lnTo>
                  <a:lnTo>
                    <a:pt x="473" y="411"/>
                  </a:lnTo>
                  <a:lnTo>
                    <a:pt x="473" y="411"/>
                  </a:lnTo>
                  <a:lnTo>
                    <a:pt x="477" y="418"/>
                  </a:lnTo>
                  <a:lnTo>
                    <a:pt x="477" y="421"/>
                  </a:lnTo>
                  <a:lnTo>
                    <a:pt x="480" y="423"/>
                  </a:lnTo>
                  <a:lnTo>
                    <a:pt x="480" y="423"/>
                  </a:lnTo>
                  <a:lnTo>
                    <a:pt x="487" y="425"/>
                  </a:lnTo>
                  <a:lnTo>
                    <a:pt x="489" y="423"/>
                  </a:lnTo>
                  <a:lnTo>
                    <a:pt x="492" y="423"/>
                  </a:lnTo>
                  <a:lnTo>
                    <a:pt x="492" y="423"/>
                  </a:lnTo>
                  <a:lnTo>
                    <a:pt x="492" y="423"/>
                  </a:lnTo>
                  <a:lnTo>
                    <a:pt x="492" y="421"/>
                  </a:lnTo>
                  <a:lnTo>
                    <a:pt x="492" y="421"/>
                  </a:lnTo>
                  <a:lnTo>
                    <a:pt x="494" y="421"/>
                  </a:lnTo>
                  <a:lnTo>
                    <a:pt x="496" y="421"/>
                  </a:lnTo>
                  <a:lnTo>
                    <a:pt x="499" y="416"/>
                  </a:lnTo>
                  <a:lnTo>
                    <a:pt x="499" y="416"/>
                  </a:lnTo>
                  <a:lnTo>
                    <a:pt x="499" y="413"/>
                  </a:lnTo>
                  <a:lnTo>
                    <a:pt x="499" y="413"/>
                  </a:lnTo>
                  <a:lnTo>
                    <a:pt x="496" y="411"/>
                  </a:lnTo>
                  <a:lnTo>
                    <a:pt x="499" y="411"/>
                  </a:lnTo>
                  <a:lnTo>
                    <a:pt x="499" y="409"/>
                  </a:lnTo>
                  <a:lnTo>
                    <a:pt x="501" y="409"/>
                  </a:lnTo>
                  <a:lnTo>
                    <a:pt x="501" y="406"/>
                  </a:lnTo>
                  <a:lnTo>
                    <a:pt x="501" y="404"/>
                  </a:lnTo>
                  <a:lnTo>
                    <a:pt x="501" y="404"/>
                  </a:lnTo>
                  <a:lnTo>
                    <a:pt x="503" y="402"/>
                  </a:lnTo>
                  <a:lnTo>
                    <a:pt x="499" y="402"/>
                  </a:lnTo>
                  <a:lnTo>
                    <a:pt x="496" y="399"/>
                  </a:lnTo>
                  <a:lnTo>
                    <a:pt x="494" y="397"/>
                  </a:lnTo>
                  <a:lnTo>
                    <a:pt x="494" y="395"/>
                  </a:lnTo>
                  <a:lnTo>
                    <a:pt x="499" y="387"/>
                  </a:lnTo>
                  <a:lnTo>
                    <a:pt x="499" y="385"/>
                  </a:lnTo>
                  <a:lnTo>
                    <a:pt x="499" y="376"/>
                  </a:lnTo>
                  <a:lnTo>
                    <a:pt x="496" y="373"/>
                  </a:lnTo>
                  <a:lnTo>
                    <a:pt x="496" y="369"/>
                  </a:lnTo>
                  <a:lnTo>
                    <a:pt x="494" y="366"/>
                  </a:lnTo>
                  <a:lnTo>
                    <a:pt x="489" y="359"/>
                  </a:lnTo>
                  <a:lnTo>
                    <a:pt x="487" y="357"/>
                  </a:lnTo>
                  <a:lnTo>
                    <a:pt x="484" y="354"/>
                  </a:lnTo>
                  <a:lnTo>
                    <a:pt x="477" y="352"/>
                  </a:lnTo>
                  <a:lnTo>
                    <a:pt x="477" y="350"/>
                  </a:lnTo>
                  <a:lnTo>
                    <a:pt x="482" y="352"/>
                  </a:lnTo>
                  <a:lnTo>
                    <a:pt x="484" y="354"/>
                  </a:lnTo>
                  <a:lnTo>
                    <a:pt x="484" y="352"/>
                  </a:lnTo>
                  <a:lnTo>
                    <a:pt x="487" y="352"/>
                  </a:lnTo>
                  <a:lnTo>
                    <a:pt x="492" y="350"/>
                  </a:lnTo>
                  <a:lnTo>
                    <a:pt x="484" y="345"/>
                  </a:lnTo>
                  <a:lnTo>
                    <a:pt x="482" y="345"/>
                  </a:lnTo>
                  <a:lnTo>
                    <a:pt x="475" y="335"/>
                  </a:lnTo>
                  <a:lnTo>
                    <a:pt x="473" y="333"/>
                  </a:lnTo>
                  <a:lnTo>
                    <a:pt x="470" y="333"/>
                  </a:lnTo>
                  <a:lnTo>
                    <a:pt x="468" y="335"/>
                  </a:lnTo>
                  <a:lnTo>
                    <a:pt x="466" y="335"/>
                  </a:lnTo>
                  <a:lnTo>
                    <a:pt x="466" y="333"/>
                  </a:lnTo>
                  <a:lnTo>
                    <a:pt x="463" y="333"/>
                  </a:lnTo>
                  <a:lnTo>
                    <a:pt x="463" y="331"/>
                  </a:lnTo>
                  <a:lnTo>
                    <a:pt x="458" y="331"/>
                  </a:lnTo>
                  <a:lnTo>
                    <a:pt x="456" y="331"/>
                  </a:lnTo>
                  <a:lnTo>
                    <a:pt x="456" y="328"/>
                  </a:lnTo>
                  <a:lnTo>
                    <a:pt x="468" y="333"/>
                  </a:lnTo>
                  <a:lnTo>
                    <a:pt x="473" y="333"/>
                  </a:lnTo>
                  <a:lnTo>
                    <a:pt x="484" y="328"/>
                  </a:lnTo>
                  <a:lnTo>
                    <a:pt x="487" y="331"/>
                  </a:lnTo>
                  <a:lnTo>
                    <a:pt x="489" y="331"/>
                  </a:lnTo>
                  <a:lnTo>
                    <a:pt x="489" y="331"/>
                  </a:lnTo>
                  <a:lnTo>
                    <a:pt x="492" y="331"/>
                  </a:lnTo>
                  <a:lnTo>
                    <a:pt x="492" y="331"/>
                  </a:lnTo>
                  <a:lnTo>
                    <a:pt x="489" y="328"/>
                  </a:lnTo>
                  <a:lnTo>
                    <a:pt x="489" y="328"/>
                  </a:lnTo>
                  <a:lnTo>
                    <a:pt x="492" y="321"/>
                  </a:lnTo>
                  <a:lnTo>
                    <a:pt x="492" y="319"/>
                  </a:lnTo>
                  <a:lnTo>
                    <a:pt x="492" y="314"/>
                  </a:lnTo>
                  <a:lnTo>
                    <a:pt x="487" y="314"/>
                  </a:lnTo>
                  <a:lnTo>
                    <a:pt x="484" y="312"/>
                  </a:lnTo>
                  <a:lnTo>
                    <a:pt x="482" y="309"/>
                  </a:lnTo>
                  <a:lnTo>
                    <a:pt x="484" y="309"/>
                  </a:lnTo>
                  <a:lnTo>
                    <a:pt x="487" y="309"/>
                  </a:lnTo>
                  <a:lnTo>
                    <a:pt x="492" y="314"/>
                  </a:lnTo>
                  <a:lnTo>
                    <a:pt x="494" y="314"/>
                  </a:lnTo>
                  <a:lnTo>
                    <a:pt x="496" y="314"/>
                  </a:lnTo>
                  <a:lnTo>
                    <a:pt x="499" y="312"/>
                  </a:lnTo>
                  <a:lnTo>
                    <a:pt x="499" y="312"/>
                  </a:lnTo>
                  <a:lnTo>
                    <a:pt x="501" y="312"/>
                  </a:lnTo>
                  <a:lnTo>
                    <a:pt x="503" y="309"/>
                  </a:lnTo>
                  <a:lnTo>
                    <a:pt x="506" y="309"/>
                  </a:lnTo>
                  <a:lnTo>
                    <a:pt x="510" y="307"/>
                  </a:lnTo>
                  <a:lnTo>
                    <a:pt x="515" y="305"/>
                  </a:lnTo>
                  <a:lnTo>
                    <a:pt x="520" y="302"/>
                  </a:lnTo>
                  <a:lnTo>
                    <a:pt x="522" y="305"/>
                  </a:lnTo>
                  <a:lnTo>
                    <a:pt x="525" y="305"/>
                  </a:lnTo>
                  <a:lnTo>
                    <a:pt x="527" y="307"/>
                  </a:lnTo>
                  <a:lnTo>
                    <a:pt x="532" y="307"/>
                  </a:lnTo>
                  <a:lnTo>
                    <a:pt x="532" y="307"/>
                  </a:lnTo>
                  <a:lnTo>
                    <a:pt x="534" y="309"/>
                  </a:lnTo>
                  <a:lnTo>
                    <a:pt x="532" y="307"/>
                  </a:lnTo>
                  <a:lnTo>
                    <a:pt x="529" y="307"/>
                  </a:lnTo>
                  <a:lnTo>
                    <a:pt x="525" y="309"/>
                  </a:lnTo>
                  <a:lnTo>
                    <a:pt x="525" y="307"/>
                  </a:lnTo>
                  <a:lnTo>
                    <a:pt x="522" y="307"/>
                  </a:lnTo>
                  <a:lnTo>
                    <a:pt x="522" y="307"/>
                  </a:lnTo>
                  <a:lnTo>
                    <a:pt x="518" y="307"/>
                  </a:lnTo>
                  <a:lnTo>
                    <a:pt x="510" y="309"/>
                  </a:lnTo>
                  <a:lnTo>
                    <a:pt x="503" y="309"/>
                  </a:lnTo>
                  <a:lnTo>
                    <a:pt x="501" y="312"/>
                  </a:lnTo>
                  <a:lnTo>
                    <a:pt x="499" y="314"/>
                  </a:lnTo>
                  <a:lnTo>
                    <a:pt x="496" y="317"/>
                  </a:lnTo>
                  <a:lnTo>
                    <a:pt x="496" y="321"/>
                  </a:lnTo>
                  <a:lnTo>
                    <a:pt x="496" y="321"/>
                  </a:lnTo>
                  <a:lnTo>
                    <a:pt x="499" y="324"/>
                  </a:lnTo>
                  <a:lnTo>
                    <a:pt x="499" y="324"/>
                  </a:lnTo>
                  <a:lnTo>
                    <a:pt x="501" y="321"/>
                  </a:lnTo>
                  <a:lnTo>
                    <a:pt x="503" y="319"/>
                  </a:lnTo>
                  <a:lnTo>
                    <a:pt x="503" y="326"/>
                  </a:lnTo>
                  <a:lnTo>
                    <a:pt x="503" y="328"/>
                  </a:lnTo>
                  <a:lnTo>
                    <a:pt x="501" y="331"/>
                  </a:lnTo>
                  <a:lnTo>
                    <a:pt x="503" y="328"/>
                  </a:lnTo>
                  <a:lnTo>
                    <a:pt x="506" y="321"/>
                  </a:lnTo>
                  <a:lnTo>
                    <a:pt x="508" y="319"/>
                  </a:lnTo>
                  <a:lnTo>
                    <a:pt x="506" y="321"/>
                  </a:lnTo>
                  <a:lnTo>
                    <a:pt x="506" y="324"/>
                  </a:lnTo>
                  <a:lnTo>
                    <a:pt x="506" y="326"/>
                  </a:lnTo>
                  <a:lnTo>
                    <a:pt x="506" y="328"/>
                  </a:lnTo>
                  <a:lnTo>
                    <a:pt x="503" y="328"/>
                  </a:lnTo>
                  <a:lnTo>
                    <a:pt x="503" y="331"/>
                  </a:lnTo>
                  <a:lnTo>
                    <a:pt x="506" y="333"/>
                  </a:lnTo>
                  <a:lnTo>
                    <a:pt x="506" y="331"/>
                  </a:lnTo>
                  <a:lnTo>
                    <a:pt x="506" y="326"/>
                  </a:lnTo>
                  <a:lnTo>
                    <a:pt x="508" y="324"/>
                  </a:lnTo>
                  <a:lnTo>
                    <a:pt x="508" y="321"/>
                  </a:lnTo>
                  <a:lnTo>
                    <a:pt x="510" y="319"/>
                  </a:lnTo>
                  <a:lnTo>
                    <a:pt x="510" y="319"/>
                  </a:lnTo>
                  <a:lnTo>
                    <a:pt x="508" y="324"/>
                  </a:lnTo>
                  <a:lnTo>
                    <a:pt x="508" y="326"/>
                  </a:lnTo>
                  <a:lnTo>
                    <a:pt x="508" y="328"/>
                  </a:lnTo>
                  <a:lnTo>
                    <a:pt x="506" y="331"/>
                  </a:lnTo>
                  <a:lnTo>
                    <a:pt x="503" y="335"/>
                  </a:lnTo>
                  <a:lnTo>
                    <a:pt x="503" y="338"/>
                  </a:lnTo>
                  <a:lnTo>
                    <a:pt x="506" y="335"/>
                  </a:lnTo>
                  <a:lnTo>
                    <a:pt x="506" y="335"/>
                  </a:lnTo>
                  <a:lnTo>
                    <a:pt x="506" y="335"/>
                  </a:lnTo>
                  <a:lnTo>
                    <a:pt x="506" y="335"/>
                  </a:lnTo>
                  <a:lnTo>
                    <a:pt x="506" y="340"/>
                  </a:lnTo>
                  <a:lnTo>
                    <a:pt x="506" y="343"/>
                  </a:lnTo>
                  <a:lnTo>
                    <a:pt x="506" y="343"/>
                  </a:lnTo>
                  <a:lnTo>
                    <a:pt x="506" y="343"/>
                  </a:lnTo>
                  <a:lnTo>
                    <a:pt x="506" y="340"/>
                  </a:lnTo>
                  <a:lnTo>
                    <a:pt x="506" y="338"/>
                  </a:lnTo>
                  <a:lnTo>
                    <a:pt x="508" y="335"/>
                  </a:lnTo>
                  <a:lnTo>
                    <a:pt x="508" y="340"/>
                  </a:lnTo>
                  <a:lnTo>
                    <a:pt x="510" y="343"/>
                  </a:lnTo>
                  <a:lnTo>
                    <a:pt x="510" y="345"/>
                  </a:lnTo>
                  <a:lnTo>
                    <a:pt x="513" y="347"/>
                  </a:lnTo>
                  <a:lnTo>
                    <a:pt x="510" y="352"/>
                  </a:lnTo>
                  <a:lnTo>
                    <a:pt x="510" y="354"/>
                  </a:lnTo>
                  <a:lnTo>
                    <a:pt x="513" y="354"/>
                  </a:lnTo>
                  <a:lnTo>
                    <a:pt x="515" y="354"/>
                  </a:lnTo>
                  <a:lnTo>
                    <a:pt x="515" y="354"/>
                  </a:lnTo>
                  <a:lnTo>
                    <a:pt x="515" y="354"/>
                  </a:lnTo>
                  <a:lnTo>
                    <a:pt x="518" y="354"/>
                  </a:lnTo>
                  <a:lnTo>
                    <a:pt x="518" y="354"/>
                  </a:lnTo>
                  <a:lnTo>
                    <a:pt x="522" y="354"/>
                  </a:lnTo>
                  <a:lnTo>
                    <a:pt x="525" y="354"/>
                  </a:lnTo>
                  <a:lnTo>
                    <a:pt x="525" y="357"/>
                  </a:lnTo>
                  <a:lnTo>
                    <a:pt x="525" y="364"/>
                  </a:lnTo>
                  <a:lnTo>
                    <a:pt x="527" y="366"/>
                  </a:lnTo>
                  <a:lnTo>
                    <a:pt x="529" y="369"/>
                  </a:lnTo>
                  <a:lnTo>
                    <a:pt x="529" y="373"/>
                  </a:lnTo>
                  <a:lnTo>
                    <a:pt x="532" y="376"/>
                  </a:lnTo>
                  <a:lnTo>
                    <a:pt x="532" y="378"/>
                  </a:lnTo>
                  <a:lnTo>
                    <a:pt x="534" y="380"/>
                  </a:lnTo>
                  <a:lnTo>
                    <a:pt x="539" y="383"/>
                  </a:lnTo>
                  <a:lnTo>
                    <a:pt x="539" y="385"/>
                  </a:lnTo>
                  <a:lnTo>
                    <a:pt x="539" y="385"/>
                  </a:lnTo>
                  <a:lnTo>
                    <a:pt x="537" y="387"/>
                  </a:lnTo>
                  <a:lnTo>
                    <a:pt x="537" y="390"/>
                  </a:lnTo>
                  <a:lnTo>
                    <a:pt x="537" y="392"/>
                  </a:lnTo>
                  <a:lnTo>
                    <a:pt x="539" y="390"/>
                  </a:lnTo>
                  <a:lnTo>
                    <a:pt x="541" y="390"/>
                  </a:lnTo>
                  <a:lnTo>
                    <a:pt x="541" y="390"/>
                  </a:lnTo>
                  <a:lnTo>
                    <a:pt x="544" y="387"/>
                  </a:lnTo>
                  <a:lnTo>
                    <a:pt x="544" y="385"/>
                  </a:lnTo>
                  <a:lnTo>
                    <a:pt x="544" y="385"/>
                  </a:lnTo>
                  <a:lnTo>
                    <a:pt x="548" y="385"/>
                  </a:lnTo>
                  <a:lnTo>
                    <a:pt x="558" y="387"/>
                  </a:lnTo>
                  <a:lnTo>
                    <a:pt x="558" y="387"/>
                  </a:lnTo>
                  <a:lnTo>
                    <a:pt x="558" y="387"/>
                  </a:lnTo>
                  <a:lnTo>
                    <a:pt x="560" y="387"/>
                  </a:lnTo>
                  <a:lnTo>
                    <a:pt x="560" y="387"/>
                  </a:lnTo>
                  <a:lnTo>
                    <a:pt x="560" y="385"/>
                  </a:lnTo>
                  <a:lnTo>
                    <a:pt x="563" y="385"/>
                  </a:lnTo>
                  <a:lnTo>
                    <a:pt x="565" y="385"/>
                  </a:lnTo>
                  <a:lnTo>
                    <a:pt x="565" y="385"/>
                  </a:lnTo>
                  <a:lnTo>
                    <a:pt x="567" y="385"/>
                  </a:lnTo>
                  <a:lnTo>
                    <a:pt x="570" y="383"/>
                  </a:lnTo>
                  <a:lnTo>
                    <a:pt x="572" y="383"/>
                  </a:lnTo>
                  <a:lnTo>
                    <a:pt x="572" y="383"/>
                  </a:lnTo>
                  <a:lnTo>
                    <a:pt x="574" y="383"/>
                  </a:lnTo>
                  <a:lnTo>
                    <a:pt x="577" y="383"/>
                  </a:lnTo>
                  <a:lnTo>
                    <a:pt x="579" y="383"/>
                  </a:lnTo>
                  <a:lnTo>
                    <a:pt x="579" y="383"/>
                  </a:lnTo>
                  <a:lnTo>
                    <a:pt x="581" y="385"/>
                  </a:lnTo>
                  <a:lnTo>
                    <a:pt x="589" y="380"/>
                  </a:lnTo>
                  <a:lnTo>
                    <a:pt x="593" y="378"/>
                  </a:lnTo>
                  <a:lnTo>
                    <a:pt x="600" y="378"/>
                  </a:lnTo>
                  <a:lnTo>
                    <a:pt x="603" y="378"/>
                  </a:lnTo>
                  <a:lnTo>
                    <a:pt x="612" y="387"/>
                  </a:lnTo>
                  <a:lnTo>
                    <a:pt x="612" y="387"/>
                  </a:lnTo>
                  <a:lnTo>
                    <a:pt x="612" y="390"/>
                  </a:lnTo>
                  <a:lnTo>
                    <a:pt x="612" y="392"/>
                  </a:lnTo>
                  <a:lnTo>
                    <a:pt x="612" y="395"/>
                  </a:lnTo>
                  <a:lnTo>
                    <a:pt x="612" y="397"/>
                  </a:lnTo>
                  <a:lnTo>
                    <a:pt x="615" y="397"/>
                  </a:lnTo>
                  <a:lnTo>
                    <a:pt x="615" y="399"/>
                  </a:lnTo>
                  <a:lnTo>
                    <a:pt x="617" y="399"/>
                  </a:lnTo>
                  <a:lnTo>
                    <a:pt x="617" y="397"/>
                  </a:lnTo>
                  <a:lnTo>
                    <a:pt x="619" y="397"/>
                  </a:lnTo>
                  <a:lnTo>
                    <a:pt x="626" y="395"/>
                  </a:lnTo>
                  <a:lnTo>
                    <a:pt x="629" y="395"/>
                  </a:lnTo>
                  <a:lnTo>
                    <a:pt x="629" y="392"/>
                  </a:lnTo>
                  <a:lnTo>
                    <a:pt x="629" y="390"/>
                  </a:lnTo>
                  <a:lnTo>
                    <a:pt x="626" y="390"/>
                  </a:lnTo>
                  <a:lnTo>
                    <a:pt x="624" y="387"/>
                  </a:lnTo>
                  <a:lnTo>
                    <a:pt x="624" y="387"/>
                  </a:lnTo>
                  <a:lnTo>
                    <a:pt x="622" y="387"/>
                  </a:lnTo>
                  <a:lnTo>
                    <a:pt x="622" y="385"/>
                  </a:lnTo>
                  <a:lnTo>
                    <a:pt x="622" y="385"/>
                  </a:lnTo>
                  <a:lnTo>
                    <a:pt x="619" y="385"/>
                  </a:lnTo>
                  <a:lnTo>
                    <a:pt x="619" y="385"/>
                  </a:lnTo>
                  <a:lnTo>
                    <a:pt x="619" y="387"/>
                  </a:lnTo>
                  <a:lnTo>
                    <a:pt x="619" y="387"/>
                  </a:lnTo>
                  <a:lnTo>
                    <a:pt x="617" y="387"/>
                  </a:lnTo>
                  <a:lnTo>
                    <a:pt x="617" y="387"/>
                  </a:lnTo>
                  <a:lnTo>
                    <a:pt x="615" y="387"/>
                  </a:lnTo>
                  <a:lnTo>
                    <a:pt x="615" y="385"/>
                  </a:lnTo>
                  <a:lnTo>
                    <a:pt x="615" y="385"/>
                  </a:lnTo>
                  <a:lnTo>
                    <a:pt x="617" y="383"/>
                  </a:lnTo>
                  <a:lnTo>
                    <a:pt x="619" y="380"/>
                  </a:lnTo>
                  <a:lnTo>
                    <a:pt x="622" y="380"/>
                  </a:lnTo>
                  <a:lnTo>
                    <a:pt x="624" y="380"/>
                  </a:lnTo>
                  <a:lnTo>
                    <a:pt x="626" y="378"/>
                  </a:lnTo>
                  <a:lnTo>
                    <a:pt x="626" y="376"/>
                  </a:lnTo>
                  <a:lnTo>
                    <a:pt x="626" y="376"/>
                  </a:lnTo>
                  <a:lnTo>
                    <a:pt x="624" y="376"/>
                  </a:lnTo>
                  <a:lnTo>
                    <a:pt x="624" y="376"/>
                  </a:lnTo>
                  <a:lnTo>
                    <a:pt x="622" y="376"/>
                  </a:lnTo>
                  <a:lnTo>
                    <a:pt x="617" y="376"/>
                  </a:lnTo>
                  <a:lnTo>
                    <a:pt x="617" y="371"/>
                  </a:lnTo>
                  <a:lnTo>
                    <a:pt x="619" y="371"/>
                  </a:lnTo>
                  <a:lnTo>
                    <a:pt x="619" y="369"/>
                  </a:lnTo>
                  <a:lnTo>
                    <a:pt x="619" y="369"/>
                  </a:lnTo>
                  <a:lnTo>
                    <a:pt x="622" y="369"/>
                  </a:lnTo>
                  <a:lnTo>
                    <a:pt x="622" y="369"/>
                  </a:lnTo>
                  <a:lnTo>
                    <a:pt x="624" y="369"/>
                  </a:lnTo>
                  <a:lnTo>
                    <a:pt x="622" y="366"/>
                  </a:lnTo>
                  <a:lnTo>
                    <a:pt x="624" y="364"/>
                  </a:lnTo>
                  <a:lnTo>
                    <a:pt x="626" y="364"/>
                  </a:lnTo>
                  <a:lnTo>
                    <a:pt x="629" y="361"/>
                  </a:lnTo>
                  <a:lnTo>
                    <a:pt x="631" y="364"/>
                  </a:lnTo>
                  <a:lnTo>
                    <a:pt x="633" y="361"/>
                  </a:lnTo>
                  <a:lnTo>
                    <a:pt x="636" y="361"/>
                  </a:lnTo>
                  <a:lnTo>
                    <a:pt x="638" y="359"/>
                  </a:lnTo>
                  <a:lnTo>
                    <a:pt x="641" y="359"/>
                  </a:lnTo>
                  <a:lnTo>
                    <a:pt x="645" y="361"/>
                  </a:lnTo>
                  <a:lnTo>
                    <a:pt x="648" y="359"/>
                  </a:lnTo>
                  <a:lnTo>
                    <a:pt x="650" y="359"/>
                  </a:lnTo>
                  <a:lnTo>
                    <a:pt x="650" y="357"/>
                  </a:lnTo>
                  <a:lnTo>
                    <a:pt x="650" y="357"/>
                  </a:lnTo>
                  <a:lnTo>
                    <a:pt x="652" y="357"/>
                  </a:lnTo>
                  <a:lnTo>
                    <a:pt x="652" y="357"/>
                  </a:lnTo>
                  <a:lnTo>
                    <a:pt x="655" y="357"/>
                  </a:lnTo>
                  <a:lnTo>
                    <a:pt x="655" y="359"/>
                  </a:lnTo>
                  <a:lnTo>
                    <a:pt x="655" y="359"/>
                  </a:lnTo>
                  <a:lnTo>
                    <a:pt x="657" y="359"/>
                  </a:lnTo>
                  <a:lnTo>
                    <a:pt x="657" y="361"/>
                  </a:lnTo>
                  <a:lnTo>
                    <a:pt x="655" y="361"/>
                  </a:lnTo>
                  <a:lnTo>
                    <a:pt x="655" y="361"/>
                  </a:lnTo>
                  <a:lnTo>
                    <a:pt x="652" y="361"/>
                  </a:lnTo>
                  <a:lnTo>
                    <a:pt x="652" y="361"/>
                  </a:lnTo>
                  <a:lnTo>
                    <a:pt x="652" y="364"/>
                  </a:lnTo>
                  <a:lnTo>
                    <a:pt x="645" y="364"/>
                  </a:lnTo>
                  <a:lnTo>
                    <a:pt x="645" y="366"/>
                  </a:lnTo>
                  <a:lnTo>
                    <a:pt x="643" y="371"/>
                  </a:lnTo>
                  <a:lnTo>
                    <a:pt x="643" y="376"/>
                  </a:lnTo>
                  <a:lnTo>
                    <a:pt x="645" y="380"/>
                  </a:lnTo>
                  <a:lnTo>
                    <a:pt x="645" y="383"/>
                  </a:lnTo>
                  <a:lnTo>
                    <a:pt x="645" y="383"/>
                  </a:lnTo>
                  <a:lnTo>
                    <a:pt x="648" y="385"/>
                  </a:lnTo>
                  <a:lnTo>
                    <a:pt x="657" y="385"/>
                  </a:lnTo>
                  <a:lnTo>
                    <a:pt x="659" y="385"/>
                  </a:lnTo>
                  <a:lnTo>
                    <a:pt x="662" y="387"/>
                  </a:lnTo>
                  <a:lnTo>
                    <a:pt x="662" y="387"/>
                  </a:lnTo>
                  <a:lnTo>
                    <a:pt x="662" y="390"/>
                  </a:lnTo>
                  <a:lnTo>
                    <a:pt x="662" y="392"/>
                  </a:lnTo>
                  <a:lnTo>
                    <a:pt x="664" y="392"/>
                  </a:lnTo>
                  <a:lnTo>
                    <a:pt x="667" y="390"/>
                  </a:lnTo>
                  <a:lnTo>
                    <a:pt x="667" y="385"/>
                  </a:lnTo>
                  <a:lnTo>
                    <a:pt x="667" y="383"/>
                  </a:lnTo>
                  <a:lnTo>
                    <a:pt x="669" y="380"/>
                  </a:lnTo>
                  <a:lnTo>
                    <a:pt x="671" y="378"/>
                  </a:lnTo>
                  <a:lnTo>
                    <a:pt x="671" y="376"/>
                  </a:lnTo>
                  <a:lnTo>
                    <a:pt x="674" y="376"/>
                  </a:lnTo>
                  <a:lnTo>
                    <a:pt x="671" y="376"/>
                  </a:lnTo>
                  <a:lnTo>
                    <a:pt x="669" y="373"/>
                  </a:lnTo>
                  <a:lnTo>
                    <a:pt x="667" y="369"/>
                  </a:lnTo>
                  <a:lnTo>
                    <a:pt x="667" y="369"/>
                  </a:lnTo>
                  <a:lnTo>
                    <a:pt x="667" y="369"/>
                  </a:lnTo>
                  <a:lnTo>
                    <a:pt x="664" y="371"/>
                  </a:lnTo>
                  <a:lnTo>
                    <a:pt x="664" y="371"/>
                  </a:lnTo>
                  <a:lnTo>
                    <a:pt x="662" y="371"/>
                  </a:lnTo>
                  <a:lnTo>
                    <a:pt x="662" y="369"/>
                  </a:lnTo>
                  <a:lnTo>
                    <a:pt x="662" y="369"/>
                  </a:lnTo>
                  <a:lnTo>
                    <a:pt x="662" y="366"/>
                  </a:lnTo>
                  <a:lnTo>
                    <a:pt x="659" y="366"/>
                  </a:lnTo>
                  <a:lnTo>
                    <a:pt x="659" y="364"/>
                  </a:lnTo>
                  <a:lnTo>
                    <a:pt x="662" y="364"/>
                  </a:lnTo>
                  <a:lnTo>
                    <a:pt x="664" y="364"/>
                  </a:lnTo>
                  <a:lnTo>
                    <a:pt x="664" y="364"/>
                  </a:lnTo>
                  <a:lnTo>
                    <a:pt x="667" y="366"/>
                  </a:lnTo>
                  <a:lnTo>
                    <a:pt x="669" y="366"/>
                  </a:lnTo>
                  <a:lnTo>
                    <a:pt x="669" y="364"/>
                  </a:lnTo>
                  <a:lnTo>
                    <a:pt x="671" y="366"/>
                  </a:lnTo>
                  <a:lnTo>
                    <a:pt x="671" y="366"/>
                  </a:lnTo>
                  <a:lnTo>
                    <a:pt x="671" y="369"/>
                  </a:lnTo>
                  <a:lnTo>
                    <a:pt x="671" y="371"/>
                  </a:lnTo>
                  <a:lnTo>
                    <a:pt x="674" y="371"/>
                  </a:lnTo>
                  <a:lnTo>
                    <a:pt x="674" y="373"/>
                  </a:lnTo>
                  <a:lnTo>
                    <a:pt x="674" y="373"/>
                  </a:lnTo>
                  <a:lnTo>
                    <a:pt x="676" y="376"/>
                  </a:lnTo>
                  <a:lnTo>
                    <a:pt x="676" y="373"/>
                  </a:lnTo>
                  <a:lnTo>
                    <a:pt x="678" y="373"/>
                  </a:lnTo>
                  <a:lnTo>
                    <a:pt x="678" y="373"/>
                  </a:lnTo>
                  <a:lnTo>
                    <a:pt x="681" y="373"/>
                  </a:lnTo>
                  <a:lnTo>
                    <a:pt x="681" y="373"/>
                  </a:lnTo>
                  <a:lnTo>
                    <a:pt x="681" y="373"/>
                  </a:lnTo>
                  <a:lnTo>
                    <a:pt x="681" y="373"/>
                  </a:lnTo>
                  <a:lnTo>
                    <a:pt x="681" y="369"/>
                  </a:lnTo>
                  <a:lnTo>
                    <a:pt x="681" y="369"/>
                  </a:lnTo>
                  <a:lnTo>
                    <a:pt x="681" y="369"/>
                  </a:lnTo>
                  <a:lnTo>
                    <a:pt x="683" y="366"/>
                  </a:lnTo>
                  <a:lnTo>
                    <a:pt x="683" y="366"/>
                  </a:lnTo>
                  <a:lnTo>
                    <a:pt x="685" y="364"/>
                  </a:lnTo>
                  <a:lnTo>
                    <a:pt x="685" y="361"/>
                  </a:lnTo>
                  <a:lnTo>
                    <a:pt x="688" y="361"/>
                  </a:lnTo>
                  <a:lnTo>
                    <a:pt x="693" y="361"/>
                  </a:lnTo>
                  <a:lnTo>
                    <a:pt x="693" y="361"/>
                  </a:lnTo>
                  <a:lnTo>
                    <a:pt x="695" y="361"/>
                  </a:lnTo>
                  <a:lnTo>
                    <a:pt x="697" y="361"/>
                  </a:lnTo>
                  <a:lnTo>
                    <a:pt x="697" y="364"/>
                  </a:lnTo>
                  <a:lnTo>
                    <a:pt x="700" y="364"/>
                  </a:lnTo>
                  <a:lnTo>
                    <a:pt x="700" y="361"/>
                  </a:lnTo>
                  <a:lnTo>
                    <a:pt x="700" y="359"/>
                  </a:lnTo>
                  <a:lnTo>
                    <a:pt x="704" y="357"/>
                  </a:lnTo>
                  <a:lnTo>
                    <a:pt x="709" y="357"/>
                  </a:lnTo>
                  <a:lnTo>
                    <a:pt x="709" y="357"/>
                  </a:lnTo>
                  <a:lnTo>
                    <a:pt x="711" y="357"/>
                  </a:lnTo>
                  <a:lnTo>
                    <a:pt x="714" y="352"/>
                  </a:lnTo>
                  <a:lnTo>
                    <a:pt x="716" y="350"/>
                  </a:lnTo>
                  <a:lnTo>
                    <a:pt x="719" y="350"/>
                  </a:lnTo>
                  <a:lnTo>
                    <a:pt x="719" y="350"/>
                  </a:lnTo>
                  <a:lnTo>
                    <a:pt x="719" y="352"/>
                  </a:lnTo>
                  <a:lnTo>
                    <a:pt x="719" y="354"/>
                  </a:lnTo>
                  <a:lnTo>
                    <a:pt x="719" y="354"/>
                  </a:lnTo>
                  <a:lnTo>
                    <a:pt x="721" y="354"/>
                  </a:lnTo>
                  <a:lnTo>
                    <a:pt x="719" y="357"/>
                  </a:lnTo>
                  <a:lnTo>
                    <a:pt x="716" y="357"/>
                  </a:lnTo>
                  <a:lnTo>
                    <a:pt x="707" y="361"/>
                  </a:lnTo>
                  <a:lnTo>
                    <a:pt x="709" y="364"/>
                  </a:lnTo>
                  <a:lnTo>
                    <a:pt x="709" y="364"/>
                  </a:lnTo>
                  <a:lnTo>
                    <a:pt x="714" y="364"/>
                  </a:lnTo>
                  <a:lnTo>
                    <a:pt x="716" y="364"/>
                  </a:lnTo>
                  <a:lnTo>
                    <a:pt x="723" y="369"/>
                  </a:lnTo>
                  <a:lnTo>
                    <a:pt x="726" y="366"/>
                  </a:lnTo>
                  <a:lnTo>
                    <a:pt x="728" y="364"/>
                  </a:lnTo>
                  <a:lnTo>
                    <a:pt x="730" y="366"/>
                  </a:lnTo>
                  <a:lnTo>
                    <a:pt x="730" y="366"/>
                  </a:lnTo>
                  <a:lnTo>
                    <a:pt x="730" y="369"/>
                  </a:lnTo>
                  <a:lnTo>
                    <a:pt x="730" y="369"/>
                  </a:lnTo>
                  <a:lnTo>
                    <a:pt x="728" y="369"/>
                  </a:lnTo>
                  <a:lnTo>
                    <a:pt x="728" y="369"/>
                  </a:lnTo>
                  <a:lnTo>
                    <a:pt x="723" y="369"/>
                  </a:lnTo>
                  <a:lnTo>
                    <a:pt x="723" y="369"/>
                  </a:lnTo>
                  <a:lnTo>
                    <a:pt x="721" y="371"/>
                  </a:lnTo>
                  <a:lnTo>
                    <a:pt x="721" y="373"/>
                  </a:lnTo>
                  <a:lnTo>
                    <a:pt x="723" y="373"/>
                  </a:lnTo>
                  <a:lnTo>
                    <a:pt x="723" y="376"/>
                  </a:lnTo>
                  <a:lnTo>
                    <a:pt x="728" y="376"/>
                  </a:lnTo>
                  <a:lnTo>
                    <a:pt x="735" y="378"/>
                  </a:lnTo>
                  <a:lnTo>
                    <a:pt x="740" y="380"/>
                  </a:lnTo>
                  <a:lnTo>
                    <a:pt x="742" y="380"/>
                  </a:lnTo>
                  <a:lnTo>
                    <a:pt x="747" y="380"/>
                  </a:lnTo>
                  <a:lnTo>
                    <a:pt x="749" y="383"/>
                  </a:lnTo>
                  <a:lnTo>
                    <a:pt x="749" y="378"/>
                  </a:lnTo>
                  <a:lnTo>
                    <a:pt x="749" y="376"/>
                  </a:lnTo>
                  <a:lnTo>
                    <a:pt x="752" y="373"/>
                  </a:lnTo>
                  <a:lnTo>
                    <a:pt x="752" y="371"/>
                  </a:lnTo>
                  <a:lnTo>
                    <a:pt x="752" y="371"/>
                  </a:lnTo>
                  <a:lnTo>
                    <a:pt x="749" y="371"/>
                  </a:lnTo>
                  <a:lnTo>
                    <a:pt x="747" y="373"/>
                  </a:lnTo>
                  <a:lnTo>
                    <a:pt x="745" y="371"/>
                  </a:lnTo>
                  <a:lnTo>
                    <a:pt x="745" y="366"/>
                  </a:lnTo>
                  <a:lnTo>
                    <a:pt x="745" y="364"/>
                  </a:lnTo>
                  <a:lnTo>
                    <a:pt x="747" y="364"/>
                  </a:lnTo>
                  <a:lnTo>
                    <a:pt x="754" y="359"/>
                  </a:lnTo>
                  <a:lnTo>
                    <a:pt x="756" y="357"/>
                  </a:lnTo>
                  <a:lnTo>
                    <a:pt x="754" y="357"/>
                  </a:lnTo>
                  <a:lnTo>
                    <a:pt x="754" y="357"/>
                  </a:lnTo>
                  <a:lnTo>
                    <a:pt x="752" y="359"/>
                  </a:lnTo>
                  <a:lnTo>
                    <a:pt x="752" y="359"/>
                  </a:lnTo>
                  <a:lnTo>
                    <a:pt x="749" y="359"/>
                  </a:lnTo>
                  <a:lnTo>
                    <a:pt x="749" y="359"/>
                  </a:lnTo>
                  <a:lnTo>
                    <a:pt x="747" y="359"/>
                  </a:lnTo>
                  <a:lnTo>
                    <a:pt x="745" y="359"/>
                  </a:lnTo>
                  <a:lnTo>
                    <a:pt x="745" y="357"/>
                  </a:lnTo>
                  <a:lnTo>
                    <a:pt x="742" y="357"/>
                  </a:lnTo>
                  <a:lnTo>
                    <a:pt x="740" y="357"/>
                  </a:lnTo>
                  <a:lnTo>
                    <a:pt x="737" y="357"/>
                  </a:lnTo>
                  <a:lnTo>
                    <a:pt x="737" y="357"/>
                  </a:lnTo>
                  <a:lnTo>
                    <a:pt x="740" y="357"/>
                  </a:lnTo>
                  <a:lnTo>
                    <a:pt x="742" y="354"/>
                  </a:lnTo>
                  <a:lnTo>
                    <a:pt x="740" y="350"/>
                  </a:lnTo>
                  <a:lnTo>
                    <a:pt x="737" y="350"/>
                  </a:lnTo>
                  <a:lnTo>
                    <a:pt x="737" y="350"/>
                  </a:lnTo>
                  <a:lnTo>
                    <a:pt x="735" y="350"/>
                  </a:lnTo>
                  <a:lnTo>
                    <a:pt x="735" y="350"/>
                  </a:lnTo>
                  <a:lnTo>
                    <a:pt x="733" y="350"/>
                  </a:lnTo>
                  <a:lnTo>
                    <a:pt x="733" y="350"/>
                  </a:lnTo>
                  <a:lnTo>
                    <a:pt x="730" y="347"/>
                  </a:lnTo>
                  <a:lnTo>
                    <a:pt x="733" y="347"/>
                  </a:lnTo>
                  <a:lnTo>
                    <a:pt x="733" y="347"/>
                  </a:lnTo>
                  <a:lnTo>
                    <a:pt x="735" y="347"/>
                  </a:lnTo>
                  <a:lnTo>
                    <a:pt x="735" y="347"/>
                  </a:lnTo>
                  <a:lnTo>
                    <a:pt x="735" y="347"/>
                  </a:lnTo>
                  <a:lnTo>
                    <a:pt x="737" y="347"/>
                  </a:lnTo>
                  <a:lnTo>
                    <a:pt x="742" y="350"/>
                  </a:lnTo>
                  <a:lnTo>
                    <a:pt x="742" y="352"/>
                  </a:lnTo>
                  <a:lnTo>
                    <a:pt x="747" y="352"/>
                  </a:lnTo>
                  <a:lnTo>
                    <a:pt x="747" y="352"/>
                  </a:lnTo>
                  <a:lnTo>
                    <a:pt x="747" y="352"/>
                  </a:lnTo>
                  <a:lnTo>
                    <a:pt x="747" y="354"/>
                  </a:lnTo>
                  <a:lnTo>
                    <a:pt x="747" y="357"/>
                  </a:lnTo>
                  <a:lnTo>
                    <a:pt x="747" y="357"/>
                  </a:lnTo>
                  <a:lnTo>
                    <a:pt x="749" y="357"/>
                  </a:lnTo>
                  <a:lnTo>
                    <a:pt x="749" y="357"/>
                  </a:lnTo>
                  <a:lnTo>
                    <a:pt x="752" y="354"/>
                  </a:lnTo>
                  <a:lnTo>
                    <a:pt x="752" y="354"/>
                  </a:lnTo>
                  <a:lnTo>
                    <a:pt x="752" y="354"/>
                  </a:lnTo>
                  <a:lnTo>
                    <a:pt x="759" y="354"/>
                  </a:lnTo>
                  <a:lnTo>
                    <a:pt x="761" y="352"/>
                  </a:lnTo>
                  <a:lnTo>
                    <a:pt x="764" y="352"/>
                  </a:lnTo>
                  <a:lnTo>
                    <a:pt x="766" y="350"/>
                  </a:lnTo>
                  <a:lnTo>
                    <a:pt x="766" y="350"/>
                  </a:lnTo>
                  <a:lnTo>
                    <a:pt x="771" y="347"/>
                  </a:lnTo>
                  <a:lnTo>
                    <a:pt x="771" y="350"/>
                  </a:lnTo>
                  <a:lnTo>
                    <a:pt x="771" y="350"/>
                  </a:lnTo>
                  <a:lnTo>
                    <a:pt x="771" y="352"/>
                  </a:lnTo>
                  <a:lnTo>
                    <a:pt x="768" y="352"/>
                  </a:lnTo>
                  <a:lnTo>
                    <a:pt x="768" y="352"/>
                  </a:lnTo>
                  <a:lnTo>
                    <a:pt x="766" y="352"/>
                  </a:lnTo>
                  <a:lnTo>
                    <a:pt x="764" y="354"/>
                  </a:lnTo>
                  <a:lnTo>
                    <a:pt x="764" y="354"/>
                  </a:lnTo>
                  <a:lnTo>
                    <a:pt x="766" y="357"/>
                  </a:lnTo>
                  <a:lnTo>
                    <a:pt x="768" y="359"/>
                  </a:lnTo>
                  <a:lnTo>
                    <a:pt x="773" y="359"/>
                  </a:lnTo>
                  <a:lnTo>
                    <a:pt x="773" y="361"/>
                  </a:lnTo>
                  <a:lnTo>
                    <a:pt x="775" y="361"/>
                  </a:lnTo>
                  <a:lnTo>
                    <a:pt x="775" y="361"/>
                  </a:lnTo>
                  <a:lnTo>
                    <a:pt x="778" y="364"/>
                  </a:lnTo>
                  <a:lnTo>
                    <a:pt x="780" y="364"/>
                  </a:lnTo>
                  <a:lnTo>
                    <a:pt x="780" y="364"/>
                  </a:lnTo>
                  <a:lnTo>
                    <a:pt x="780" y="364"/>
                  </a:lnTo>
                  <a:lnTo>
                    <a:pt x="780" y="366"/>
                  </a:lnTo>
                  <a:lnTo>
                    <a:pt x="780" y="369"/>
                  </a:lnTo>
                  <a:lnTo>
                    <a:pt x="780" y="369"/>
                  </a:lnTo>
                  <a:lnTo>
                    <a:pt x="780" y="369"/>
                  </a:lnTo>
                  <a:lnTo>
                    <a:pt x="780" y="366"/>
                  </a:lnTo>
                  <a:lnTo>
                    <a:pt x="780" y="366"/>
                  </a:lnTo>
                  <a:lnTo>
                    <a:pt x="778" y="366"/>
                  </a:lnTo>
                  <a:lnTo>
                    <a:pt x="778" y="366"/>
                  </a:lnTo>
                  <a:lnTo>
                    <a:pt x="778" y="366"/>
                  </a:lnTo>
                  <a:lnTo>
                    <a:pt x="778" y="371"/>
                  </a:lnTo>
                  <a:lnTo>
                    <a:pt x="778" y="373"/>
                  </a:lnTo>
                  <a:lnTo>
                    <a:pt x="780" y="373"/>
                  </a:lnTo>
                  <a:lnTo>
                    <a:pt x="782" y="371"/>
                  </a:lnTo>
                  <a:lnTo>
                    <a:pt x="782" y="369"/>
                  </a:lnTo>
                  <a:lnTo>
                    <a:pt x="785" y="369"/>
                  </a:lnTo>
                  <a:lnTo>
                    <a:pt x="794" y="366"/>
                  </a:lnTo>
                  <a:lnTo>
                    <a:pt x="799" y="361"/>
                  </a:lnTo>
                  <a:lnTo>
                    <a:pt x="799" y="364"/>
                  </a:lnTo>
                  <a:lnTo>
                    <a:pt x="797" y="364"/>
                  </a:lnTo>
                  <a:lnTo>
                    <a:pt x="797" y="366"/>
                  </a:lnTo>
                  <a:lnTo>
                    <a:pt x="799" y="364"/>
                  </a:lnTo>
                  <a:lnTo>
                    <a:pt x="804" y="361"/>
                  </a:lnTo>
                  <a:lnTo>
                    <a:pt x="806" y="361"/>
                  </a:lnTo>
                  <a:lnTo>
                    <a:pt x="808" y="361"/>
                  </a:lnTo>
                  <a:lnTo>
                    <a:pt x="808" y="361"/>
                  </a:lnTo>
                  <a:lnTo>
                    <a:pt x="811" y="361"/>
                  </a:lnTo>
                  <a:lnTo>
                    <a:pt x="811" y="359"/>
                  </a:lnTo>
                  <a:lnTo>
                    <a:pt x="811" y="359"/>
                  </a:lnTo>
                  <a:lnTo>
                    <a:pt x="813" y="357"/>
                  </a:lnTo>
                  <a:lnTo>
                    <a:pt x="813" y="354"/>
                  </a:lnTo>
                  <a:lnTo>
                    <a:pt x="808" y="352"/>
                  </a:lnTo>
                  <a:lnTo>
                    <a:pt x="808" y="350"/>
                  </a:lnTo>
                  <a:lnTo>
                    <a:pt x="816" y="354"/>
                  </a:lnTo>
                  <a:lnTo>
                    <a:pt x="818" y="354"/>
                  </a:lnTo>
                  <a:lnTo>
                    <a:pt x="813" y="359"/>
                  </a:lnTo>
                  <a:lnTo>
                    <a:pt x="813" y="361"/>
                  </a:lnTo>
                  <a:lnTo>
                    <a:pt x="813" y="364"/>
                  </a:lnTo>
                  <a:lnTo>
                    <a:pt x="818" y="361"/>
                  </a:lnTo>
                  <a:lnTo>
                    <a:pt x="820" y="361"/>
                  </a:lnTo>
                  <a:lnTo>
                    <a:pt x="823" y="361"/>
                  </a:lnTo>
                  <a:lnTo>
                    <a:pt x="823" y="359"/>
                  </a:lnTo>
                  <a:lnTo>
                    <a:pt x="827" y="354"/>
                  </a:lnTo>
                  <a:lnTo>
                    <a:pt x="830" y="352"/>
                  </a:lnTo>
                  <a:lnTo>
                    <a:pt x="832" y="352"/>
                  </a:lnTo>
                  <a:lnTo>
                    <a:pt x="834" y="352"/>
                  </a:lnTo>
                  <a:lnTo>
                    <a:pt x="837" y="350"/>
                  </a:lnTo>
                  <a:lnTo>
                    <a:pt x="839" y="347"/>
                  </a:lnTo>
                  <a:lnTo>
                    <a:pt x="837" y="347"/>
                  </a:lnTo>
                  <a:lnTo>
                    <a:pt x="834" y="347"/>
                  </a:lnTo>
                  <a:lnTo>
                    <a:pt x="830" y="347"/>
                  </a:lnTo>
                  <a:lnTo>
                    <a:pt x="832" y="345"/>
                  </a:lnTo>
                  <a:lnTo>
                    <a:pt x="834" y="345"/>
                  </a:lnTo>
                  <a:lnTo>
                    <a:pt x="837" y="345"/>
                  </a:lnTo>
                  <a:lnTo>
                    <a:pt x="839" y="343"/>
                  </a:lnTo>
                  <a:lnTo>
                    <a:pt x="842" y="347"/>
                  </a:lnTo>
                  <a:lnTo>
                    <a:pt x="844" y="350"/>
                  </a:lnTo>
                  <a:lnTo>
                    <a:pt x="849" y="352"/>
                  </a:lnTo>
                  <a:lnTo>
                    <a:pt x="863" y="352"/>
                  </a:lnTo>
                  <a:lnTo>
                    <a:pt x="865" y="350"/>
                  </a:lnTo>
                  <a:lnTo>
                    <a:pt x="868" y="345"/>
                  </a:lnTo>
                  <a:lnTo>
                    <a:pt x="872" y="343"/>
                  </a:lnTo>
                  <a:lnTo>
                    <a:pt x="872" y="343"/>
                  </a:lnTo>
                  <a:lnTo>
                    <a:pt x="872" y="340"/>
                  </a:lnTo>
                  <a:lnTo>
                    <a:pt x="872" y="340"/>
                  </a:lnTo>
                  <a:lnTo>
                    <a:pt x="872" y="328"/>
                  </a:lnTo>
                  <a:lnTo>
                    <a:pt x="872" y="326"/>
                  </a:lnTo>
                  <a:lnTo>
                    <a:pt x="879" y="319"/>
                  </a:lnTo>
                  <a:lnTo>
                    <a:pt x="879" y="317"/>
                  </a:lnTo>
                  <a:lnTo>
                    <a:pt x="877" y="317"/>
                  </a:lnTo>
                  <a:lnTo>
                    <a:pt x="877" y="317"/>
                  </a:lnTo>
                  <a:lnTo>
                    <a:pt x="875" y="317"/>
                  </a:lnTo>
                  <a:lnTo>
                    <a:pt x="872" y="317"/>
                  </a:lnTo>
                  <a:lnTo>
                    <a:pt x="870" y="319"/>
                  </a:lnTo>
                  <a:lnTo>
                    <a:pt x="870" y="317"/>
                  </a:lnTo>
                  <a:lnTo>
                    <a:pt x="870" y="314"/>
                  </a:lnTo>
                  <a:lnTo>
                    <a:pt x="870" y="314"/>
                  </a:lnTo>
                  <a:lnTo>
                    <a:pt x="877" y="314"/>
                  </a:lnTo>
                  <a:lnTo>
                    <a:pt x="877" y="314"/>
                  </a:lnTo>
                  <a:lnTo>
                    <a:pt x="879" y="317"/>
                  </a:lnTo>
                  <a:lnTo>
                    <a:pt x="879" y="317"/>
                  </a:lnTo>
                  <a:lnTo>
                    <a:pt x="879" y="319"/>
                  </a:lnTo>
                  <a:lnTo>
                    <a:pt x="882" y="321"/>
                  </a:lnTo>
                  <a:lnTo>
                    <a:pt x="882" y="324"/>
                  </a:lnTo>
                  <a:lnTo>
                    <a:pt x="884" y="324"/>
                  </a:lnTo>
                  <a:lnTo>
                    <a:pt x="889" y="317"/>
                  </a:lnTo>
                  <a:lnTo>
                    <a:pt x="889" y="317"/>
                  </a:lnTo>
                  <a:lnTo>
                    <a:pt x="894" y="314"/>
                  </a:lnTo>
                  <a:lnTo>
                    <a:pt x="896" y="314"/>
                  </a:lnTo>
                  <a:lnTo>
                    <a:pt x="894" y="314"/>
                  </a:lnTo>
                  <a:lnTo>
                    <a:pt x="894" y="312"/>
                  </a:lnTo>
                  <a:lnTo>
                    <a:pt x="891" y="312"/>
                  </a:lnTo>
                  <a:lnTo>
                    <a:pt x="889" y="309"/>
                  </a:lnTo>
                  <a:lnTo>
                    <a:pt x="894" y="312"/>
                  </a:lnTo>
                  <a:lnTo>
                    <a:pt x="896" y="314"/>
                  </a:lnTo>
                  <a:lnTo>
                    <a:pt x="901" y="317"/>
                  </a:lnTo>
                  <a:lnTo>
                    <a:pt x="903" y="319"/>
                  </a:lnTo>
                  <a:lnTo>
                    <a:pt x="903" y="317"/>
                  </a:lnTo>
                  <a:lnTo>
                    <a:pt x="903" y="317"/>
                  </a:lnTo>
                  <a:lnTo>
                    <a:pt x="903" y="314"/>
                  </a:lnTo>
                  <a:lnTo>
                    <a:pt x="903" y="317"/>
                  </a:lnTo>
                  <a:lnTo>
                    <a:pt x="901" y="314"/>
                  </a:lnTo>
                  <a:lnTo>
                    <a:pt x="901" y="307"/>
                  </a:lnTo>
                  <a:lnTo>
                    <a:pt x="898" y="305"/>
                  </a:lnTo>
                  <a:lnTo>
                    <a:pt x="896" y="305"/>
                  </a:lnTo>
                  <a:lnTo>
                    <a:pt x="894" y="305"/>
                  </a:lnTo>
                  <a:lnTo>
                    <a:pt x="889" y="302"/>
                  </a:lnTo>
                  <a:lnTo>
                    <a:pt x="886" y="302"/>
                  </a:lnTo>
                  <a:lnTo>
                    <a:pt x="886" y="302"/>
                  </a:lnTo>
                  <a:lnTo>
                    <a:pt x="882" y="305"/>
                  </a:lnTo>
                  <a:lnTo>
                    <a:pt x="879" y="305"/>
                  </a:lnTo>
                  <a:lnTo>
                    <a:pt x="877" y="305"/>
                  </a:lnTo>
                  <a:lnTo>
                    <a:pt x="875" y="302"/>
                  </a:lnTo>
                  <a:lnTo>
                    <a:pt x="872" y="300"/>
                  </a:lnTo>
                  <a:lnTo>
                    <a:pt x="872" y="298"/>
                  </a:lnTo>
                  <a:lnTo>
                    <a:pt x="872" y="293"/>
                  </a:lnTo>
                  <a:lnTo>
                    <a:pt x="872" y="293"/>
                  </a:lnTo>
                  <a:lnTo>
                    <a:pt x="872" y="290"/>
                  </a:lnTo>
                  <a:lnTo>
                    <a:pt x="875" y="290"/>
                  </a:lnTo>
                  <a:lnTo>
                    <a:pt x="875" y="293"/>
                  </a:lnTo>
                  <a:lnTo>
                    <a:pt x="875" y="295"/>
                  </a:lnTo>
                  <a:lnTo>
                    <a:pt x="877" y="295"/>
                  </a:lnTo>
                  <a:lnTo>
                    <a:pt x="884" y="298"/>
                  </a:lnTo>
                  <a:lnTo>
                    <a:pt x="889" y="300"/>
                  </a:lnTo>
                  <a:lnTo>
                    <a:pt x="891" y="300"/>
                  </a:lnTo>
                  <a:lnTo>
                    <a:pt x="894" y="300"/>
                  </a:lnTo>
                  <a:lnTo>
                    <a:pt x="896" y="300"/>
                  </a:lnTo>
                  <a:lnTo>
                    <a:pt x="896" y="300"/>
                  </a:lnTo>
                  <a:lnTo>
                    <a:pt x="898" y="300"/>
                  </a:lnTo>
                  <a:lnTo>
                    <a:pt x="898" y="300"/>
                  </a:lnTo>
                  <a:lnTo>
                    <a:pt x="898" y="302"/>
                  </a:lnTo>
                  <a:lnTo>
                    <a:pt x="901" y="302"/>
                  </a:lnTo>
                  <a:lnTo>
                    <a:pt x="901" y="302"/>
                  </a:lnTo>
                  <a:lnTo>
                    <a:pt x="915" y="286"/>
                  </a:lnTo>
                  <a:lnTo>
                    <a:pt x="915" y="286"/>
                  </a:lnTo>
                  <a:lnTo>
                    <a:pt x="912" y="283"/>
                  </a:lnTo>
                  <a:lnTo>
                    <a:pt x="912" y="281"/>
                  </a:lnTo>
                  <a:lnTo>
                    <a:pt x="912" y="281"/>
                  </a:lnTo>
                  <a:lnTo>
                    <a:pt x="915" y="276"/>
                  </a:lnTo>
                  <a:lnTo>
                    <a:pt x="917" y="276"/>
                  </a:lnTo>
                  <a:lnTo>
                    <a:pt x="917" y="274"/>
                  </a:lnTo>
                  <a:lnTo>
                    <a:pt x="917" y="272"/>
                  </a:lnTo>
                  <a:lnTo>
                    <a:pt x="917" y="272"/>
                  </a:lnTo>
                  <a:lnTo>
                    <a:pt x="915" y="272"/>
                  </a:lnTo>
                  <a:lnTo>
                    <a:pt x="915" y="269"/>
                  </a:lnTo>
                  <a:lnTo>
                    <a:pt x="917" y="269"/>
                  </a:lnTo>
                  <a:lnTo>
                    <a:pt x="920" y="267"/>
                  </a:lnTo>
                  <a:lnTo>
                    <a:pt x="920" y="264"/>
                  </a:lnTo>
                  <a:lnTo>
                    <a:pt x="920" y="264"/>
                  </a:lnTo>
                  <a:lnTo>
                    <a:pt x="922" y="262"/>
                  </a:lnTo>
                  <a:lnTo>
                    <a:pt x="922" y="262"/>
                  </a:lnTo>
                  <a:lnTo>
                    <a:pt x="924" y="264"/>
                  </a:lnTo>
                  <a:lnTo>
                    <a:pt x="922" y="267"/>
                  </a:lnTo>
                  <a:lnTo>
                    <a:pt x="922" y="267"/>
                  </a:lnTo>
                  <a:lnTo>
                    <a:pt x="924" y="269"/>
                  </a:lnTo>
                  <a:lnTo>
                    <a:pt x="927" y="269"/>
                  </a:lnTo>
                  <a:lnTo>
                    <a:pt x="927" y="267"/>
                  </a:lnTo>
                  <a:lnTo>
                    <a:pt x="927" y="264"/>
                  </a:lnTo>
                  <a:lnTo>
                    <a:pt x="929" y="264"/>
                  </a:lnTo>
                  <a:lnTo>
                    <a:pt x="934" y="267"/>
                  </a:lnTo>
                  <a:lnTo>
                    <a:pt x="934" y="269"/>
                  </a:lnTo>
                  <a:lnTo>
                    <a:pt x="934" y="267"/>
                  </a:lnTo>
                  <a:lnTo>
                    <a:pt x="934" y="264"/>
                  </a:lnTo>
                  <a:lnTo>
                    <a:pt x="934" y="264"/>
                  </a:lnTo>
                  <a:lnTo>
                    <a:pt x="936" y="264"/>
                  </a:lnTo>
                  <a:lnTo>
                    <a:pt x="936" y="264"/>
                  </a:lnTo>
                  <a:lnTo>
                    <a:pt x="938" y="264"/>
                  </a:lnTo>
                  <a:lnTo>
                    <a:pt x="938" y="267"/>
                  </a:lnTo>
                  <a:lnTo>
                    <a:pt x="938" y="269"/>
                  </a:lnTo>
                  <a:lnTo>
                    <a:pt x="938" y="269"/>
                  </a:lnTo>
                  <a:lnTo>
                    <a:pt x="938" y="269"/>
                  </a:lnTo>
                  <a:lnTo>
                    <a:pt x="938" y="272"/>
                  </a:lnTo>
                  <a:lnTo>
                    <a:pt x="938" y="274"/>
                  </a:lnTo>
                  <a:lnTo>
                    <a:pt x="941" y="274"/>
                  </a:lnTo>
                  <a:lnTo>
                    <a:pt x="941" y="276"/>
                  </a:lnTo>
                  <a:lnTo>
                    <a:pt x="938" y="279"/>
                  </a:lnTo>
                  <a:lnTo>
                    <a:pt x="943" y="276"/>
                  </a:lnTo>
                  <a:lnTo>
                    <a:pt x="950" y="272"/>
                  </a:lnTo>
                  <a:lnTo>
                    <a:pt x="953" y="269"/>
                  </a:lnTo>
                  <a:lnTo>
                    <a:pt x="953" y="269"/>
                  </a:lnTo>
                  <a:close/>
                  <a:moveTo>
                    <a:pt x="931" y="276"/>
                  </a:moveTo>
                  <a:lnTo>
                    <a:pt x="931" y="276"/>
                  </a:lnTo>
                  <a:lnTo>
                    <a:pt x="931" y="276"/>
                  </a:lnTo>
                  <a:lnTo>
                    <a:pt x="931" y="279"/>
                  </a:lnTo>
                  <a:lnTo>
                    <a:pt x="931" y="279"/>
                  </a:lnTo>
                  <a:lnTo>
                    <a:pt x="931" y="279"/>
                  </a:lnTo>
                  <a:lnTo>
                    <a:pt x="929" y="281"/>
                  </a:lnTo>
                  <a:lnTo>
                    <a:pt x="927" y="281"/>
                  </a:lnTo>
                  <a:lnTo>
                    <a:pt x="924" y="281"/>
                  </a:lnTo>
                  <a:lnTo>
                    <a:pt x="924" y="281"/>
                  </a:lnTo>
                  <a:lnTo>
                    <a:pt x="924" y="279"/>
                  </a:lnTo>
                  <a:lnTo>
                    <a:pt x="924" y="279"/>
                  </a:lnTo>
                  <a:lnTo>
                    <a:pt x="927" y="279"/>
                  </a:lnTo>
                  <a:lnTo>
                    <a:pt x="927" y="276"/>
                  </a:lnTo>
                  <a:lnTo>
                    <a:pt x="929" y="276"/>
                  </a:lnTo>
                  <a:lnTo>
                    <a:pt x="929" y="276"/>
                  </a:lnTo>
                  <a:lnTo>
                    <a:pt x="929" y="276"/>
                  </a:lnTo>
                  <a:lnTo>
                    <a:pt x="931" y="276"/>
                  </a:lnTo>
                  <a:lnTo>
                    <a:pt x="931" y="276"/>
                  </a:lnTo>
                  <a:close/>
                  <a:moveTo>
                    <a:pt x="948" y="290"/>
                  </a:moveTo>
                  <a:lnTo>
                    <a:pt x="948" y="290"/>
                  </a:lnTo>
                  <a:lnTo>
                    <a:pt x="948" y="290"/>
                  </a:lnTo>
                  <a:lnTo>
                    <a:pt x="946" y="295"/>
                  </a:lnTo>
                  <a:lnTo>
                    <a:pt x="946" y="295"/>
                  </a:lnTo>
                  <a:lnTo>
                    <a:pt x="943" y="298"/>
                  </a:lnTo>
                  <a:lnTo>
                    <a:pt x="934" y="295"/>
                  </a:lnTo>
                  <a:lnTo>
                    <a:pt x="934" y="295"/>
                  </a:lnTo>
                  <a:lnTo>
                    <a:pt x="931" y="293"/>
                  </a:lnTo>
                  <a:lnTo>
                    <a:pt x="931" y="293"/>
                  </a:lnTo>
                  <a:lnTo>
                    <a:pt x="929" y="293"/>
                  </a:lnTo>
                  <a:lnTo>
                    <a:pt x="927" y="293"/>
                  </a:lnTo>
                  <a:lnTo>
                    <a:pt x="927" y="293"/>
                  </a:lnTo>
                  <a:lnTo>
                    <a:pt x="924" y="290"/>
                  </a:lnTo>
                  <a:lnTo>
                    <a:pt x="924" y="290"/>
                  </a:lnTo>
                  <a:lnTo>
                    <a:pt x="927" y="288"/>
                  </a:lnTo>
                  <a:lnTo>
                    <a:pt x="929" y="288"/>
                  </a:lnTo>
                  <a:lnTo>
                    <a:pt x="929" y="290"/>
                  </a:lnTo>
                  <a:lnTo>
                    <a:pt x="931" y="290"/>
                  </a:lnTo>
                  <a:lnTo>
                    <a:pt x="931" y="290"/>
                  </a:lnTo>
                  <a:lnTo>
                    <a:pt x="931" y="290"/>
                  </a:lnTo>
                  <a:lnTo>
                    <a:pt x="934" y="290"/>
                  </a:lnTo>
                  <a:lnTo>
                    <a:pt x="934" y="290"/>
                  </a:lnTo>
                  <a:lnTo>
                    <a:pt x="936" y="286"/>
                  </a:lnTo>
                  <a:lnTo>
                    <a:pt x="936" y="286"/>
                  </a:lnTo>
                  <a:lnTo>
                    <a:pt x="938" y="286"/>
                  </a:lnTo>
                  <a:lnTo>
                    <a:pt x="938" y="286"/>
                  </a:lnTo>
                  <a:lnTo>
                    <a:pt x="941" y="288"/>
                  </a:lnTo>
                  <a:lnTo>
                    <a:pt x="941" y="288"/>
                  </a:lnTo>
                  <a:lnTo>
                    <a:pt x="941" y="286"/>
                  </a:lnTo>
                  <a:lnTo>
                    <a:pt x="943" y="286"/>
                  </a:lnTo>
                  <a:lnTo>
                    <a:pt x="943" y="286"/>
                  </a:lnTo>
                  <a:lnTo>
                    <a:pt x="946" y="286"/>
                  </a:lnTo>
                  <a:lnTo>
                    <a:pt x="946" y="288"/>
                  </a:lnTo>
                  <a:lnTo>
                    <a:pt x="948" y="290"/>
                  </a:lnTo>
                  <a:close/>
                  <a:moveTo>
                    <a:pt x="503" y="350"/>
                  </a:moveTo>
                  <a:lnTo>
                    <a:pt x="503" y="350"/>
                  </a:lnTo>
                  <a:lnTo>
                    <a:pt x="503" y="352"/>
                  </a:lnTo>
                  <a:lnTo>
                    <a:pt x="503" y="352"/>
                  </a:lnTo>
                  <a:lnTo>
                    <a:pt x="503" y="352"/>
                  </a:lnTo>
                  <a:lnTo>
                    <a:pt x="501" y="352"/>
                  </a:lnTo>
                  <a:lnTo>
                    <a:pt x="499" y="352"/>
                  </a:lnTo>
                  <a:lnTo>
                    <a:pt x="496" y="352"/>
                  </a:lnTo>
                  <a:lnTo>
                    <a:pt x="496" y="350"/>
                  </a:lnTo>
                  <a:lnTo>
                    <a:pt x="496" y="347"/>
                  </a:lnTo>
                  <a:lnTo>
                    <a:pt x="494" y="347"/>
                  </a:lnTo>
                  <a:lnTo>
                    <a:pt x="492" y="347"/>
                  </a:lnTo>
                  <a:lnTo>
                    <a:pt x="492" y="345"/>
                  </a:lnTo>
                  <a:lnTo>
                    <a:pt x="489" y="340"/>
                  </a:lnTo>
                  <a:lnTo>
                    <a:pt x="489" y="340"/>
                  </a:lnTo>
                  <a:lnTo>
                    <a:pt x="489" y="343"/>
                  </a:lnTo>
                  <a:lnTo>
                    <a:pt x="487" y="343"/>
                  </a:lnTo>
                  <a:lnTo>
                    <a:pt x="484" y="340"/>
                  </a:lnTo>
                  <a:lnTo>
                    <a:pt x="480" y="335"/>
                  </a:lnTo>
                  <a:lnTo>
                    <a:pt x="480" y="333"/>
                  </a:lnTo>
                  <a:lnTo>
                    <a:pt x="480" y="333"/>
                  </a:lnTo>
                  <a:lnTo>
                    <a:pt x="484" y="331"/>
                  </a:lnTo>
                  <a:lnTo>
                    <a:pt x="489" y="333"/>
                  </a:lnTo>
                  <a:lnTo>
                    <a:pt x="492" y="335"/>
                  </a:lnTo>
                  <a:lnTo>
                    <a:pt x="496" y="340"/>
                  </a:lnTo>
                  <a:lnTo>
                    <a:pt x="499" y="343"/>
                  </a:lnTo>
                  <a:lnTo>
                    <a:pt x="501" y="343"/>
                  </a:lnTo>
                  <a:lnTo>
                    <a:pt x="501" y="345"/>
                  </a:lnTo>
                  <a:lnTo>
                    <a:pt x="503" y="347"/>
                  </a:lnTo>
                  <a:lnTo>
                    <a:pt x="503" y="350"/>
                  </a:lnTo>
                  <a:close/>
                  <a:moveTo>
                    <a:pt x="463" y="435"/>
                  </a:moveTo>
                  <a:lnTo>
                    <a:pt x="463" y="435"/>
                  </a:lnTo>
                  <a:lnTo>
                    <a:pt x="461" y="437"/>
                  </a:lnTo>
                  <a:lnTo>
                    <a:pt x="461" y="435"/>
                  </a:lnTo>
                  <a:lnTo>
                    <a:pt x="458" y="432"/>
                  </a:lnTo>
                  <a:lnTo>
                    <a:pt x="458" y="432"/>
                  </a:lnTo>
                  <a:lnTo>
                    <a:pt x="458" y="430"/>
                  </a:lnTo>
                  <a:lnTo>
                    <a:pt x="461" y="430"/>
                  </a:lnTo>
                  <a:lnTo>
                    <a:pt x="461" y="430"/>
                  </a:lnTo>
                  <a:lnTo>
                    <a:pt x="463" y="428"/>
                  </a:lnTo>
                  <a:lnTo>
                    <a:pt x="463" y="428"/>
                  </a:lnTo>
                  <a:lnTo>
                    <a:pt x="463" y="428"/>
                  </a:lnTo>
                  <a:lnTo>
                    <a:pt x="463" y="425"/>
                  </a:lnTo>
                  <a:lnTo>
                    <a:pt x="466" y="425"/>
                  </a:lnTo>
                  <a:lnTo>
                    <a:pt x="466" y="425"/>
                  </a:lnTo>
                  <a:lnTo>
                    <a:pt x="466" y="428"/>
                  </a:lnTo>
                  <a:lnTo>
                    <a:pt x="468" y="428"/>
                  </a:lnTo>
                  <a:lnTo>
                    <a:pt x="468" y="425"/>
                  </a:lnTo>
                  <a:lnTo>
                    <a:pt x="470" y="425"/>
                  </a:lnTo>
                  <a:lnTo>
                    <a:pt x="470" y="430"/>
                  </a:lnTo>
                  <a:lnTo>
                    <a:pt x="468" y="432"/>
                  </a:lnTo>
                  <a:lnTo>
                    <a:pt x="463" y="435"/>
                  </a:lnTo>
                  <a:close/>
                  <a:moveTo>
                    <a:pt x="298" y="473"/>
                  </a:moveTo>
                  <a:lnTo>
                    <a:pt x="298" y="473"/>
                  </a:lnTo>
                  <a:lnTo>
                    <a:pt x="298" y="475"/>
                  </a:lnTo>
                  <a:lnTo>
                    <a:pt x="298" y="475"/>
                  </a:lnTo>
                  <a:lnTo>
                    <a:pt x="298" y="477"/>
                  </a:lnTo>
                  <a:lnTo>
                    <a:pt x="295" y="477"/>
                  </a:lnTo>
                  <a:lnTo>
                    <a:pt x="288" y="480"/>
                  </a:lnTo>
                  <a:lnTo>
                    <a:pt x="286" y="480"/>
                  </a:lnTo>
                  <a:lnTo>
                    <a:pt x="286" y="480"/>
                  </a:lnTo>
                  <a:lnTo>
                    <a:pt x="283" y="480"/>
                  </a:lnTo>
                  <a:lnTo>
                    <a:pt x="283" y="480"/>
                  </a:lnTo>
                  <a:lnTo>
                    <a:pt x="281" y="482"/>
                  </a:lnTo>
                  <a:lnTo>
                    <a:pt x="279" y="482"/>
                  </a:lnTo>
                  <a:lnTo>
                    <a:pt x="274" y="482"/>
                  </a:lnTo>
                  <a:lnTo>
                    <a:pt x="272" y="482"/>
                  </a:lnTo>
                  <a:lnTo>
                    <a:pt x="272" y="482"/>
                  </a:lnTo>
                  <a:lnTo>
                    <a:pt x="274" y="482"/>
                  </a:lnTo>
                  <a:lnTo>
                    <a:pt x="274" y="480"/>
                  </a:lnTo>
                  <a:lnTo>
                    <a:pt x="276" y="477"/>
                  </a:lnTo>
                  <a:lnTo>
                    <a:pt x="276" y="475"/>
                  </a:lnTo>
                  <a:lnTo>
                    <a:pt x="276" y="473"/>
                  </a:lnTo>
                  <a:lnTo>
                    <a:pt x="279" y="473"/>
                  </a:lnTo>
                  <a:lnTo>
                    <a:pt x="283" y="473"/>
                  </a:lnTo>
                  <a:lnTo>
                    <a:pt x="283" y="473"/>
                  </a:lnTo>
                  <a:lnTo>
                    <a:pt x="286" y="470"/>
                  </a:lnTo>
                  <a:lnTo>
                    <a:pt x="288" y="470"/>
                  </a:lnTo>
                  <a:lnTo>
                    <a:pt x="288" y="470"/>
                  </a:lnTo>
                  <a:lnTo>
                    <a:pt x="288" y="473"/>
                  </a:lnTo>
                  <a:lnTo>
                    <a:pt x="288" y="473"/>
                  </a:lnTo>
                  <a:lnTo>
                    <a:pt x="291" y="473"/>
                  </a:lnTo>
                  <a:lnTo>
                    <a:pt x="291" y="473"/>
                  </a:lnTo>
                  <a:lnTo>
                    <a:pt x="291" y="473"/>
                  </a:lnTo>
                  <a:lnTo>
                    <a:pt x="293" y="473"/>
                  </a:lnTo>
                  <a:lnTo>
                    <a:pt x="295" y="473"/>
                  </a:lnTo>
                  <a:lnTo>
                    <a:pt x="298" y="473"/>
                  </a:lnTo>
                  <a:close/>
                  <a:moveTo>
                    <a:pt x="101" y="510"/>
                  </a:moveTo>
                  <a:lnTo>
                    <a:pt x="101" y="510"/>
                  </a:lnTo>
                  <a:lnTo>
                    <a:pt x="101" y="510"/>
                  </a:lnTo>
                  <a:lnTo>
                    <a:pt x="104" y="510"/>
                  </a:lnTo>
                  <a:lnTo>
                    <a:pt x="104" y="510"/>
                  </a:lnTo>
                  <a:lnTo>
                    <a:pt x="106" y="510"/>
                  </a:lnTo>
                  <a:lnTo>
                    <a:pt x="108" y="510"/>
                  </a:lnTo>
                  <a:lnTo>
                    <a:pt x="111" y="508"/>
                  </a:lnTo>
                  <a:lnTo>
                    <a:pt x="111" y="508"/>
                  </a:lnTo>
                  <a:lnTo>
                    <a:pt x="111" y="508"/>
                  </a:lnTo>
                  <a:lnTo>
                    <a:pt x="113" y="510"/>
                  </a:lnTo>
                  <a:lnTo>
                    <a:pt x="113" y="510"/>
                  </a:lnTo>
                  <a:lnTo>
                    <a:pt x="113" y="510"/>
                  </a:lnTo>
                  <a:lnTo>
                    <a:pt x="113" y="513"/>
                  </a:lnTo>
                  <a:lnTo>
                    <a:pt x="111" y="513"/>
                  </a:lnTo>
                  <a:lnTo>
                    <a:pt x="111" y="515"/>
                  </a:lnTo>
                  <a:lnTo>
                    <a:pt x="113" y="515"/>
                  </a:lnTo>
                  <a:lnTo>
                    <a:pt x="116" y="510"/>
                  </a:lnTo>
                  <a:lnTo>
                    <a:pt x="118" y="510"/>
                  </a:lnTo>
                  <a:lnTo>
                    <a:pt x="120" y="510"/>
                  </a:lnTo>
                  <a:lnTo>
                    <a:pt x="120" y="513"/>
                  </a:lnTo>
                  <a:lnTo>
                    <a:pt x="118" y="513"/>
                  </a:lnTo>
                  <a:lnTo>
                    <a:pt x="116" y="520"/>
                  </a:lnTo>
                  <a:lnTo>
                    <a:pt x="113" y="520"/>
                  </a:lnTo>
                  <a:lnTo>
                    <a:pt x="111" y="522"/>
                  </a:lnTo>
                  <a:lnTo>
                    <a:pt x="108" y="520"/>
                  </a:lnTo>
                  <a:lnTo>
                    <a:pt x="106" y="518"/>
                  </a:lnTo>
                  <a:lnTo>
                    <a:pt x="106" y="515"/>
                  </a:lnTo>
                  <a:lnTo>
                    <a:pt x="106" y="515"/>
                  </a:lnTo>
                  <a:lnTo>
                    <a:pt x="104" y="515"/>
                  </a:lnTo>
                  <a:lnTo>
                    <a:pt x="104" y="515"/>
                  </a:lnTo>
                  <a:lnTo>
                    <a:pt x="104" y="513"/>
                  </a:lnTo>
                  <a:lnTo>
                    <a:pt x="101" y="513"/>
                  </a:lnTo>
                  <a:lnTo>
                    <a:pt x="104" y="515"/>
                  </a:lnTo>
                  <a:lnTo>
                    <a:pt x="101" y="515"/>
                  </a:lnTo>
                  <a:lnTo>
                    <a:pt x="99" y="513"/>
                  </a:lnTo>
                  <a:lnTo>
                    <a:pt x="99" y="513"/>
                  </a:lnTo>
                  <a:lnTo>
                    <a:pt x="99" y="510"/>
                  </a:lnTo>
                  <a:lnTo>
                    <a:pt x="99" y="510"/>
                  </a:lnTo>
                  <a:lnTo>
                    <a:pt x="97" y="510"/>
                  </a:lnTo>
                  <a:lnTo>
                    <a:pt x="94" y="510"/>
                  </a:lnTo>
                  <a:lnTo>
                    <a:pt x="94" y="510"/>
                  </a:lnTo>
                  <a:lnTo>
                    <a:pt x="97" y="510"/>
                  </a:lnTo>
                  <a:lnTo>
                    <a:pt x="99" y="508"/>
                  </a:lnTo>
                  <a:lnTo>
                    <a:pt x="99" y="508"/>
                  </a:lnTo>
                  <a:lnTo>
                    <a:pt x="101" y="508"/>
                  </a:lnTo>
                  <a:lnTo>
                    <a:pt x="104" y="508"/>
                  </a:lnTo>
                  <a:lnTo>
                    <a:pt x="106" y="508"/>
                  </a:lnTo>
                  <a:lnTo>
                    <a:pt x="106" y="510"/>
                  </a:lnTo>
                  <a:lnTo>
                    <a:pt x="101" y="510"/>
                  </a:lnTo>
                  <a:close/>
                  <a:moveTo>
                    <a:pt x="120" y="541"/>
                  </a:moveTo>
                  <a:lnTo>
                    <a:pt x="120" y="541"/>
                  </a:lnTo>
                  <a:lnTo>
                    <a:pt x="120" y="544"/>
                  </a:lnTo>
                  <a:lnTo>
                    <a:pt x="120" y="546"/>
                  </a:lnTo>
                  <a:lnTo>
                    <a:pt x="120" y="546"/>
                  </a:lnTo>
                  <a:lnTo>
                    <a:pt x="118" y="548"/>
                  </a:lnTo>
                  <a:lnTo>
                    <a:pt x="116" y="551"/>
                  </a:lnTo>
                  <a:lnTo>
                    <a:pt x="113" y="548"/>
                  </a:lnTo>
                  <a:lnTo>
                    <a:pt x="111" y="546"/>
                  </a:lnTo>
                  <a:lnTo>
                    <a:pt x="108" y="546"/>
                  </a:lnTo>
                  <a:lnTo>
                    <a:pt x="113" y="541"/>
                  </a:lnTo>
                  <a:lnTo>
                    <a:pt x="116" y="541"/>
                  </a:lnTo>
                  <a:lnTo>
                    <a:pt x="118" y="539"/>
                  </a:lnTo>
                  <a:lnTo>
                    <a:pt x="116" y="541"/>
                  </a:lnTo>
                  <a:lnTo>
                    <a:pt x="118" y="541"/>
                  </a:lnTo>
                  <a:lnTo>
                    <a:pt x="118" y="541"/>
                  </a:lnTo>
                  <a:lnTo>
                    <a:pt x="120" y="541"/>
                  </a:lnTo>
                  <a:close/>
                  <a:moveTo>
                    <a:pt x="108" y="537"/>
                  </a:moveTo>
                  <a:lnTo>
                    <a:pt x="108" y="537"/>
                  </a:lnTo>
                  <a:lnTo>
                    <a:pt x="106" y="537"/>
                  </a:lnTo>
                  <a:lnTo>
                    <a:pt x="106" y="539"/>
                  </a:lnTo>
                  <a:lnTo>
                    <a:pt x="106" y="541"/>
                  </a:lnTo>
                  <a:lnTo>
                    <a:pt x="106" y="541"/>
                  </a:lnTo>
                  <a:lnTo>
                    <a:pt x="106" y="541"/>
                  </a:lnTo>
                  <a:lnTo>
                    <a:pt x="104" y="541"/>
                  </a:lnTo>
                  <a:lnTo>
                    <a:pt x="104" y="541"/>
                  </a:lnTo>
                  <a:lnTo>
                    <a:pt x="104" y="539"/>
                  </a:lnTo>
                  <a:lnTo>
                    <a:pt x="104" y="539"/>
                  </a:lnTo>
                  <a:lnTo>
                    <a:pt x="104" y="537"/>
                  </a:lnTo>
                  <a:lnTo>
                    <a:pt x="101" y="534"/>
                  </a:lnTo>
                  <a:lnTo>
                    <a:pt x="99" y="534"/>
                  </a:lnTo>
                  <a:lnTo>
                    <a:pt x="97" y="532"/>
                  </a:lnTo>
                  <a:lnTo>
                    <a:pt x="87" y="532"/>
                  </a:lnTo>
                  <a:lnTo>
                    <a:pt x="82" y="532"/>
                  </a:lnTo>
                  <a:lnTo>
                    <a:pt x="78" y="534"/>
                  </a:lnTo>
                  <a:lnTo>
                    <a:pt x="75" y="534"/>
                  </a:lnTo>
                  <a:lnTo>
                    <a:pt x="73" y="532"/>
                  </a:lnTo>
                  <a:lnTo>
                    <a:pt x="75" y="532"/>
                  </a:lnTo>
                  <a:lnTo>
                    <a:pt x="75" y="529"/>
                  </a:lnTo>
                  <a:lnTo>
                    <a:pt x="73" y="527"/>
                  </a:lnTo>
                  <a:lnTo>
                    <a:pt x="73" y="527"/>
                  </a:lnTo>
                  <a:lnTo>
                    <a:pt x="75" y="527"/>
                  </a:lnTo>
                  <a:lnTo>
                    <a:pt x="75" y="527"/>
                  </a:lnTo>
                  <a:lnTo>
                    <a:pt x="78" y="527"/>
                  </a:lnTo>
                  <a:lnTo>
                    <a:pt x="78" y="525"/>
                  </a:lnTo>
                  <a:lnTo>
                    <a:pt x="75" y="525"/>
                  </a:lnTo>
                  <a:lnTo>
                    <a:pt x="75" y="525"/>
                  </a:lnTo>
                  <a:lnTo>
                    <a:pt x="75" y="525"/>
                  </a:lnTo>
                  <a:lnTo>
                    <a:pt x="75" y="522"/>
                  </a:lnTo>
                  <a:lnTo>
                    <a:pt x="78" y="525"/>
                  </a:lnTo>
                  <a:lnTo>
                    <a:pt x="80" y="525"/>
                  </a:lnTo>
                  <a:lnTo>
                    <a:pt x="82" y="525"/>
                  </a:lnTo>
                  <a:lnTo>
                    <a:pt x="85" y="522"/>
                  </a:lnTo>
                  <a:lnTo>
                    <a:pt x="82" y="522"/>
                  </a:lnTo>
                  <a:lnTo>
                    <a:pt x="80" y="525"/>
                  </a:lnTo>
                  <a:lnTo>
                    <a:pt x="80" y="522"/>
                  </a:lnTo>
                  <a:lnTo>
                    <a:pt x="78" y="522"/>
                  </a:lnTo>
                  <a:lnTo>
                    <a:pt x="85" y="522"/>
                  </a:lnTo>
                  <a:lnTo>
                    <a:pt x="90" y="522"/>
                  </a:lnTo>
                  <a:lnTo>
                    <a:pt x="92" y="520"/>
                  </a:lnTo>
                  <a:lnTo>
                    <a:pt x="92" y="525"/>
                  </a:lnTo>
                  <a:lnTo>
                    <a:pt x="92" y="527"/>
                  </a:lnTo>
                  <a:lnTo>
                    <a:pt x="94" y="527"/>
                  </a:lnTo>
                  <a:lnTo>
                    <a:pt x="94" y="527"/>
                  </a:lnTo>
                  <a:lnTo>
                    <a:pt x="97" y="525"/>
                  </a:lnTo>
                  <a:lnTo>
                    <a:pt x="97" y="525"/>
                  </a:lnTo>
                  <a:lnTo>
                    <a:pt x="99" y="525"/>
                  </a:lnTo>
                  <a:lnTo>
                    <a:pt x="99" y="525"/>
                  </a:lnTo>
                  <a:lnTo>
                    <a:pt x="101" y="527"/>
                  </a:lnTo>
                  <a:lnTo>
                    <a:pt x="104" y="525"/>
                  </a:lnTo>
                  <a:lnTo>
                    <a:pt x="104" y="525"/>
                  </a:lnTo>
                  <a:lnTo>
                    <a:pt x="106" y="525"/>
                  </a:lnTo>
                  <a:lnTo>
                    <a:pt x="108" y="525"/>
                  </a:lnTo>
                  <a:lnTo>
                    <a:pt x="108" y="525"/>
                  </a:lnTo>
                  <a:lnTo>
                    <a:pt x="111" y="527"/>
                  </a:lnTo>
                  <a:lnTo>
                    <a:pt x="111" y="529"/>
                  </a:lnTo>
                  <a:lnTo>
                    <a:pt x="111" y="532"/>
                  </a:lnTo>
                  <a:lnTo>
                    <a:pt x="108" y="53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270495" y="1836649"/>
              <a:ext cx="1726616" cy="1444398"/>
            </a:xfrm>
            <a:custGeom>
              <a:avLst/>
              <a:gdLst>
                <a:gd name="T0" fmla="*/ 1929 w 1993"/>
                <a:gd name="T1" fmla="*/ 1602 h 1663"/>
                <a:gd name="T2" fmla="*/ 1894 w 1993"/>
                <a:gd name="T3" fmla="*/ 1616 h 1663"/>
                <a:gd name="T4" fmla="*/ 1806 w 1993"/>
                <a:gd name="T5" fmla="*/ 1625 h 1663"/>
                <a:gd name="T6" fmla="*/ 1724 w 1993"/>
                <a:gd name="T7" fmla="*/ 1602 h 1663"/>
                <a:gd name="T8" fmla="*/ 1643 w 1993"/>
                <a:gd name="T9" fmla="*/ 1552 h 1663"/>
                <a:gd name="T10" fmla="*/ 1634 w 1993"/>
                <a:gd name="T11" fmla="*/ 1483 h 1663"/>
                <a:gd name="T12" fmla="*/ 1598 w 1993"/>
                <a:gd name="T13" fmla="*/ 1434 h 1663"/>
                <a:gd name="T14" fmla="*/ 1525 w 1993"/>
                <a:gd name="T15" fmla="*/ 1441 h 1663"/>
                <a:gd name="T16" fmla="*/ 1407 w 1993"/>
                <a:gd name="T17" fmla="*/ 1417 h 1663"/>
                <a:gd name="T18" fmla="*/ 1317 w 1993"/>
                <a:gd name="T19" fmla="*/ 1429 h 1663"/>
                <a:gd name="T20" fmla="*/ 1237 w 1993"/>
                <a:gd name="T21" fmla="*/ 1486 h 1663"/>
                <a:gd name="T22" fmla="*/ 1168 w 1993"/>
                <a:gd name="T23" fmla="*/ 1491 h 1663"/>
                <a:gd name="T24" fmla="*/ 1059 w 1993"/>
                <a:gd name="T25" fmla="*/ 1429 h 1663"/>
                <a:gd name="T26" fmla="*/ 941 w 1993"/>
                <a:gd name="T27" fmla="*/ 1339 h 1663"/>
                <a:gd name="T28" fmla="*/ 811 w 1993"/>
                <a:gd name="T29" fmla="*/ 1410 h 1663"/>
                <a:gd name="T30" fmla="*/ 792 w 1993"/>
                <a:gd name="T31" fmla="*/ 1308 h 1663"/>
                <a:gd name="T32" fmla="*/ 693 w 1993"/>
                <a:gd name="T33" fmla="*/ 1294 h 1663"/>
                <a:gd name="T34" fmla="*/ 612 w 1993"/>
                <a:gd name="T35" fmla="*/ 1219 h 1663"/>
                <a:gd name="T36" fmla="*/ 563 w 1993"/>
                <a:gd name="T37" fmla="*/ 1202 h 1663"/>
                <a:gd name="T38" fmla="*/ 537 w 1993"/>
                <a:gd name="T39" fmla="*/ 1197 h 1663"/>
                <a:gd name="T40" fmla="*/ 487 w 1993"/>
                <a:gd name="T41" fmla="*/ 1136 h 1663"/>
                <a:gd name="T42" fmla="*/ 463 w 1993"/>
                <a:gd name="T43" fmla="*/ 1079 h 1663"/>
                <a:gd name="T44" fmla="*/ 407 w 1993"/>
                <a:gd name="T45" fmla="*/ 989 h 1663"/>
                <a:gd name="T46" fmla="*/ 369 w 1993"/>
                <a:gd name="T47" fmla="*/ 939 h 1663"/>
                <a:gd name="T48" fmla="*/ 336 w 1993"/>
                <a:gd name="T49" fmla="*/ 878 h 1663"/>
                <a:gd name="T50" fmla="*/ 291 w 1993"/>
                <a:gd name="T51" fmla="*/ 816 h 1663"/>
                <a:gd name="T52" fmla="*/ 253 w 1993"/>
                <a:gd name="T53" fmla="*/ 731 h 1663"/>
                <a:gd name="T54" fmla="*/ 191 w 1993"/>
                <a:gd name="T55" fmla="*/ 686 h 1663"/>
                <a:gd name="T56" fmla="*/ 154 w 1993"/>
                <a:gd name="T57" fmla="*/ 679 h 1663"/>
                <a:gd name="T58" fmla="*/ 99 w 1993"/>
                <a:gd name="T59" fmla="*/ 566 h 1663"/>
                <a:gd name="T60" fmla="*/ 40 w 1993"/>
                <a:gd name="T61" fmla="*/ 480 h 1663"/>
                <a:gd name="T62" fmla="*/ 9 w 1993"/>
                <a:gd name="T63" fmla="*/ 436 h 1663"/>
                <a:gd name="T64" fmla="*/ 26 w 1993"/>
                <a:gd name="T65" fmla="*/ 336 h 1663"/>
                <a:gd name="T66" fmla="*/ 71 w 1993"/>
                <a:gd name="T67" fmla="*/ 315 h 1663"/>
                <a:gd name="T68" fmla="*/ 132 w 1993"/>
                <a:gd name="T69" fmla="*/ 227 h 1663"/>
                <a:gd name="T70" fmla="*/ 213 w 1993"/>
                <a:gd name="T71" fmla="*/ 85 h 1663"/>
                <a:gd name="T72" fmla="*/ 291 w 1993"/>
                <a:gd name="T73" fmla="*/ 52 h 1663"/>
                <a:gd name="T74" fmla="*/ 378 w 1993"/>
                <a:gd name="T75" fmla="*/ 50 h 1663"/>
                <a:gd name="T76" fmla="*/ 480 w 1993"/>
                <a:gd name="T77" fmla="*/ 109 h 1663"/>
                <a:gd name="T78" fmla="*/ 570 w 1993"/>
                <a:gd name="T79" fmla="*/ 135 h 1663"/>
                <a:gd name="T80" fmla="*/ 783 w 1993"/>
                <a:gd name="T81" fmla="*/ 206 h 1663"/>
                <a:gd name="T82" fmla="*/ 877 w 1993"/>
                <a:gd name="T83" fmla="*/ 218 h 1663"/>
                <a:gd name="T84" fmla="*/ 1024 w 1993"/>
                <a:gd name="T85" fmla="*/ 234 h 1663"/>
                <a:gd name="T86" fmla="*/ 1203 w 1993"/>
                <a:gd name="T87" fmla="*/ 348 h 1663"/>
                <a:gd name="T88" fmla="*/ 1189 w 1993"/>
                <a:gd name="T89" fmla="*/ 426 h 1663"/>
                <a:gd name="T90" fmla="*/ 1161 w 1993"/>
                <a:gd name="T91" fmla="*/ 495 h 1663"/>
                <a:gd name="T92" fmla="*/ 1140 w 1993"/>
                <a:gd name="T93" fmla="*/ 599 h 1663"/>
                <a:gd name="T94" fmla="*/ 1159 w 1993"/>
                <a:gd name="T95" fmla="*/ 686 h 1663"/>
                <a:gd name="T96" fmla="*/ 1244 w 1993"/>
                <a:gd name="T97" fmla="*/ 767 h 1663"/>
                <a:gd name="T98" fmla="*/ 1303 w 1993"/>
                <a:gd name="T99" fmla="*/ 833 h 1663"/>
                <a:gd name="T100" fmla="*/ 1350 w 1993"/>
                <a:gd name="T101" fmla="*/ 876 h 1663"/>
                <a:gd name="T102" fmla="*/ 1454 w 1993"/>
                <a:gd name="T103" fmla="*/ 942 h 1663"/>
                <a:gd name="T104" fmla="*/ 1553 w 1993"/>
                <a:gd name="T105" fmla="*/ 970 h 1663"/>
                <a:gd name="T106" fmla="*/ 1634 w 1993"/>
                <a:gd name="T107" fmla="*/ 1048 h 1663"/>
                <a:gd name="T108" fmla="*/ 1646 w 1993"/>
                <a:gd name="T109" fmla="*/ 1119 h 1663"/>
                <a:gd name="T110" fmla="*/ 1714 w 1993"/>
                <a:gd name="T111" fmla="*/ 1159 h 1663"/>
                <a:gd name="T112" fmla="*/ 1780 w 1993"/>
                <a:gd name="T113" fmla="*/ 1162 h 1663"/>
                <a:gd name="T114" fmla="*/ 1842 w 1993"/>
                <a:gd name="T115" fmla="*/ 1129 h 1663"/>
                <a:gd name="T116" fmla="*/ 1882 w 1993"/>
                <a:gd name="T117" fmla="*/ 1091 h 1663"/>
                <a:gd name="T118" fmla="*/ 1958 w 1993"/>
                <a:gd name="T119" fmla="*/ 1169 h 1663"/>
                <a:gd name="T120" fmla="*/ 1970 w 1993"/>
                <a:gd name="T121" fmla="*/ 1275 h 1663"/>
                <a:gd name="T122" fmla="*/ 1977 w 1993"/>
                <a:gd name="T123" fmla="*/ 1386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93" h="1663">
                  <a:moveTo>
                    <a:pt x="1965" y="1552"/>
                  </a:moveTo>
                  <a:lnTo>
                    <a:pt x="1965" y="1552"/>
                  </a:lnTo>
                  <a:lnTo>
                    <a:pt x="1965" y="1554"/>
                  </a:lnTo>
                  <a:lnTo>
                    <a:pt x="1965" y="1557"/>
                  </a:lnTo>
                  <a:lnTo>
                    <a:pt x="1965" y="1554"/>
                  </a:lnTo>
                  <a:lnTo>
                    <a:pt x="1960" y="1554"/>
                  </a:lnTo>
                  <a:lnTo>
                    <a:pt x="1958" y="1554"/>
                  </a:lnTo>
                  <a:lnTo>
                    <a:pt x="1955" y="1554"/>
                  </a:lnTo>
                  <a:lnTo>
                    <a:pt x="1953" y="1554"/>
                  </a:lnTo>
                  <a:lnTo>
                    <a:pt x="1953" y="1554"/>
                  </a:lnTo>
                  <a:lnTo>
                    <a:pt x="1951" y="1554"/>
                  </a:lnTo>
                  <a:lnTo>
                    <a:pt x="1951" y="1557"/>
                  </a:lnTo>
                  <a:lnTo>
                    <a:pt x="1951" y="1557"/>
                  </a:lnTo>
                  <a:lnTo>
                    <a:pt x="1948" y="1559"/>
                  </a:lnTo>
                  <a:lnTo>
                    <a:pt x="1948" y="1562"/>
                  </a:lnTo>
                  <a:lnTo>
                    <a:pt x="1948" y="1564"/>
                  </a:lnTo>
                  <a:lnTo>
                    <a:pt x="1951" y="1566"/>
                  </a:lnTo>
                  <a:lnTo>
                    <a:pt x="1951" y="1569"/>
                  </a:lnTo>
                  <a:lnTo>
                    <a:pt x="1951" y="1571"/>
                  </a:lnTo>
                  <a:lnTo>
                    <a:pt x="1951" y="1573"/>
                  </a:lnTo>
                  <a:lnTo>
                    <a:pt x="1951" y="1576"/>
                  </a:lnTo>
                  <a:lnTo>
                    <a:pt x="1948" y="1576"/>
                  </a:lnTo>
                  <a:lnTo>
                    <a:pt x="1948" y="1578"/>
                  </a:lnTo>
                  <a:lnTo>
                    <a:pt x="1944" y="1580"/>
                  </a:lnTo>
                  <a:lnTo>
                    <a:pt x="1941" y="1580"/>
                  </a:lnTo>
                  <a:lnTo>
                    <a:pt x="1941" y="1580"/>
                  </a:lnTo>
                  <a:lnTo>
                    <a:pt x="1939" y="1583"/>
                  </a:lnTo>
                  <a:lnTo>
                    <a:pt x="1936" y="1585"/>
                  </a:lnTo>
                  <a:lnTo>
                    <a:pt x="1936" y="1588"/>
                  </a:lnTo>
                  <a:lnTo>
                    <a:pt x="1936" y="1590"/>
                  </a:lnTo>
                  <a:lnTo>
                    <a:pt x="1936" y="1592"/>
                  </a:lnTo>
                  <a:lnTo>
                    <a:pt x="1939" y="1595"/>
                  </a:lnTo>
                  <a:lnTo>
                    <a:pt x="1939" y="1597"/>
                  </a:lnTo>
                  <a:lnTo>
                    <a:pt x="1939" y="1597"/>
                  </a:lnTo>
                  <a:lnTo>
                    <a:pt x="1939" y="1599"/>
                  </a:lnTo>
                  <a:lnTo>
                    <a:pt x="1939" y="1599"/>
                  </a:lnTo>
                  <a:lnTo>
                    <a:pt x="1934" y="1602"/>
                  </a:lnTo>
                  <a:lnTo>
                    <a:pt x="1932" y="1602"/>
                  </a:lnTo>
                  <a:lnTo>
                    <a:pt x="1929" y="1602"/>
                  </a:lnTo>
                  <a:lnTo>
                    <a:pt x="1929" y="1602"/>
                  </a:lnTo>
                  <a:lnTo>
                    <a:pt x="1927" y="1599"/>
                  </a:lnTo>
                  <a:lnTo>
                    <a:pt x="1927" y="1597"/>
                  </a:lnTo>
                  <a:lnTo>
                    <a:pt x="1925" y="1590"/>
                  </a:lnTo>
                  <a:lnTo>
                    <a:pt x="1925" y="1573"/>
                  </a:lnTo>
                  <a:lnTo>
                    <a:pt x="1925" y="1573"/>
                  </a:lnTo>
                  <a:lnTo>
                    <a:pt x="1925" y="1573"/>
                  </a:lnTo>
                  <a:lnTo>
                    <a:pt x="1925" y="1573"/>
                  </a:lnTo>
                  <a:lnTo>
                    <a:pt x="1925" y="1573"/>
                  </a:lnTo>
                  <a:lnTo>
                    <a:pt x="1922" y="1573"/>
                  </a:lnTo>
                  <a:lnTo>
                    <a:pt x="1922" y="1573"/>
                  </a:lnTo>
                  <a:lnTo>
                    <a:pt x="1922" y="1573"/>
                  </a:lnTo>
                  <a:lnTo>
                    <a:pt x="1920" y="1573"/>
                  </a:lnTo>
                  <a:lnTo>
                    <a:pt x="1920" y="1576"/>
                  </a:lnTo>
                  <a:lnTo>
                    <a:pt x="1918" y="1576"/>
                  </a:lnTo>
                  <a:lnTo>
                    <a:pt x="1910" y="1573"/>
                  </a:lnTo>
                  <a:lnTo>
                    <a:pt x="1908" y="1573"/>
                  </a:lnTo>
                  <a:lnTo>
                    <a:pt x="1908" y="1576"/>
                  </a:lnTo>
                  <a:lnTo>
                    <a:pt x="1908" y="1576"/>
                  </a:lnTo>
                  <a:lnTo>
                    <a:pt x="1906" y="1578"/>
                  </a:lnTo>
                  <a:lnTo>
                    <a:pt x="1906" y="1578"/>
                  </a:lnTo>
                  <a:lnTo>
                    <a:pt x="1906" y="1585"/>
                  </a:lnTo>
                  <a:lnTo>
                    <a:pt x="1906" y="1588"/>
                  </a:lnTo>
                  <a:lnTo>
                    <a:pt x="1906" y="1590"/>
                  </a:lnTo>
                  <a:lnTo>
                    <a:pt x="1906" y="1590"/>
                  </a:lnTo>
                  <a:lnTo>
                    <a:pt x="1906" y="1590"/>
                  </a:lnTo>
                  <a:lnTo>
                    <a:pt x="1906" y="1592"/>
                  </a:lnTo>
                  <a:lnTo>
                    <a:pt x="1906" y="1592"/>
                  </a:lnTo>
                  <a:lnTo>
                    <a:pt x="1906" y="1595"/>
                  </a:lnTo>
                  <a:lnTo>
                    <a:pt x="1906" y="1595"/>
                  </a:lnTo>
                  <a:lnTo>
                    <a:pt x="1906" y="1595"/>
                  </a:lnTo>
                  <a:lnTo>
                    <a:pt x="1906" y="1602"/>
                  </a:lnTo>
                  <a:lnTo>
                    <a:pt x="1906" y="1604"/>
                  </a:lnTo>
                  <a:lnTo>
                    <a:pt x="1906" y="1604"/>
                  </a:lnTo>
                  <a:lnTo>
                    <a:pt x="1906" y="1604"/>
                  </a:lnTo>
                  <a:lnTo>
                    <a:pt x="1899" y="1606"/>
                  </a:lnTo>
                  <a:lnTo>
                    <a:pt x="1896" y="1609"/>
                  </a:lnTo>
                  <a:lnTo>
                    <a:pt x="1896" y="1609"/>
                  </a:lnTo>
                  <a:lnTo>
                    <a:pt x="1894" y="1611"/>
                  </a:lnTo>
                  <a:lnTo>
                    <a:pt x="1894" y="1614"/>
                  </a:lnTo>
                  <a:lnTo>
                    <a:pt x="1894" y="1616"/>
                  </a:lnTo>
                  <a:lnTo>
                    <a:pt x="1894" y="1621"/>
                  </a:lnTo>
                  <a:lnTo>
                    <a:pt x="1894" y="1628"/>
                  </a:lnTo>
                  <a:lnTo>
                    <a:pt x="1896" y="1633"/>
                  </a:lnTo>
                  <a:lnTo>
                    <a:pt x="1896" y="1635"/>
                  </a:lnTo>
                  <a:lnTo>
                    <a:pt x="1896" y="1637"/>
                  </a:lnTo>
                  <a:lnTo>
                    <a:pt x="1896" y="1640"/>
                  </a:lnTo>
                  <a:lnTo>
                    <a:pt x="1896" y="1642"/>
                  </a:lnTo>
                  <a:lnTo>
                    <a:pt x="1894" y="1644"/>
                  </a:lnTo>
                  <a:lnTo>
                    <a:pt x="1892" y="1647"/>
                  </a:lnTo>
                  <a:lnTo>
                    <a:pt x="1889" y="1649"/>
                  </a:lnTo>
                  <a:lnTo>
                    <a:pt x="1884" y="1656"/>
                  </a:lnTo>
                  <a:lnTo>
                    <a:pt x="1882" y="1656"/>
                  </a:lnTo>
                  <a:lnTo>
                    <a:pt x="1873" y="1661"/>
                  </a:lnTo>
                  <a:lnTo>
                    <a:pt x="1873" y="1661"/>
                  </a:lnTo>
                  <a:lnTo>
                    <a:pt x="1868" y="1661"/>
                  </a:lnTo>
                  <a:lnTo>
                    <a:pt x="1868" y="1661"/>
                  </a:lnTo>
                  <a:lnTo>
                    <a:pt x="1866" y="1659"/>
                  </a:lnTo>
                  <a:lnTo>
                    <a:pt x="1861" y="1651"/>
                  </a:lnTo>
                  <a:lnTo>
                    <a:pt x="1858" y="1647"/>
                  </a:lnTo>
                  <a:lnTo>
                    <a:pt x="1858" y="1644"/>
                  </a:lnTo>
                  <a:lnTo>
                    <a:pt x="1858" y="1644"/>
                  </a:lnTo>
                  <a:lnTo>
                    <a:pt x="1856" y="1642"/>
                  </a:lnTo>
                  <a:lnTo>
                    <a:pt x="1851" y="1647"/>
                  </a:lnTo>
                  <a:lnTo>
                    <a:pt x="1849" y="1651"/>
                  </a:lnTo>
                  <a:lnTo>
                    <a:pt x="1849" y="1656"/>
                  </a:lnTo>
                  <a:lnTo>
                    <a:pt x="1847" y="1656"/>
                  </a:lnTo>
                  <a:lnTo>
                    <a:pt x="1844" y="1659"/>
                  </a:lnTo>
                  <a:lnTo>
                    <a:pt x="1842" y="1659"/>
                  </a:lnTo>
                  <a:lnTo>
                    <a:pt x="1832" y="1661"/>
                  </a:lnTo>
                  <a:lnTo>
                    <a:pt x="1830" y="1663"/>
                  </a:lnTo>
                  <a:lnTo>
                    <a:pt x="1823" y="1654"/>
                  </a:lnTo>
                  <a:lnTo>
                    <a:pt x="1821" y="1651"/>
                  </a:lnTo>
                  <a:lnTo>
                    <a:pt x="1818" y="1649"/>
                  </a:lnTo>
                  <a:lnTo>
                    <a:pt x="1816" y="1649"/>
                  </a:lnTo>
                  <a:lnTo>
                    <a:pt x="1818" y="1644"/>
                  </a:lnTo>
                  <a:lnTo>
                    <a:pt x="1818" y="1642"/>
                  </a:lnTo>
                  <a:lnTo>
                    <a:pt x="1818" y="1642"/>
                  </a:lnTo>
                  <a:lnTo>
                    <a:pt x="1814" y="1637"/>
                  </a:lnTo>
                  <a:lnTo>
                    <a:pt x="1811" y="1628"/>
                  </a:lnTo>
                  <a:lnTo>
                    <a:pt x="1806" y="1625"/>
                  </a:lnTo>
                  <a:lnTo>
                    <a:pt x="1799" y="1628"/>
                  </a:lnTo>
                  <a:lnTo>
                    <a:pt x="1795" y="1625"/>
                  </a:lnTo>
                  <a:lnTo>
                    <a:pt x="1795" y="1621"/>
                  </a:lnTo>
                  <a:lnTo>
                    <a:pt x="1792" y="1606"/>
                  </a:lnTo>
                  <a:lnTo>
                    <a:pt x="1790" y="1602"/>
                  </a:lnTo>
                  <a:lnTo>
                    <a:pt x="1785" y="1602"/>
                  </a:lnTo>
                  <a:lnTo>
                    <a:pt x="1783" y="1604"/>
                  </a:lnTo>
                  <a:lnTo>
                    <a:pt x="1780" y="1602"/>
                  </a:lnTo>
                  <a:lnTo>
                    <a:pt x="1778" y="1597"/>
                  </a:lnTo>
                  <a:lnTo>
                    <a:pt x="1776" y="1595"/>
                  </a:lnTo>
                  <a:lnTo>
                    <a:pt x="1773" y="1595"/>
                  </a:lnTo>
                  <a:lnTo>
                    <a:pt x="1771" y="1599"/>
                  </a:lnTo>
                  <a:lnTo>
                    <a:pt x="1769" y="1602"/>
                  </a:lnTo>
                  <a:lnTo>
                    <a:pt x="1766" y="1604"/>
                  </a:lnTo>
                  <a:lnTo>
                    <a:pt x="1766" y="1606"/>
                  </a:lnTo>
                  <a:lnTo>
                    <a:pt x="1764" y="1606"/>
                  </a:lnTo>
                  <a:lnTo>
                    <a:pt x="1764" y="1609"/>
                  </a:lnTo>
                  <a:lnTo>
                    <a:pt x="1761" y="1609"/>
                  </a:lnTo>
                  <a:lnTo>
                    <a:pt x="1761" y="1611"/>
                  </a:lnTo>
                  <a:lnTo>
                    <a:pt x="1761" y="1611"/>
                  </a:lnTo>
                  <a:lnTo>
                    <a:pt x="1761" y="1614"/>
                  </a:lnTo>
                  <a:lnTo>
                    <a:pt x="1761" y="1614"/>
                  </a:lnTo>
                  <a:lnTo>
                    <a:pt x="1759" y="1618"/>
                  </a:lnTo>
                  <a:lnTo>
                    <a:pt x="1759" y="1621"/>
                  </a:lnTo>
                  <a:lnTo>
                    <a:pt x="1757" y="1623"/>
                  </a:lnTo>
                  <a:lnTo>
                    <a:pt x="1754" y="1623"/>
                  </a:lnTo>
                  <a:lnTo>
                    <a:pt x="1754" y="1621"/>
                  </a:lnTo>
                  <a:lnTo>
                    <a:pt x="1752" y="1621"/>
                  </a:lnTo>
                  <a:lnTo>
                    <a:pt x="1750" y="1623"/>
                  </a:lnTo>
                  <a:lnTo>
                    <a:pt x="1750" y="1625"/>
                  </a:lnTo>
                  <a:lnTo>
                    <a:pt x="1745" y="1625"/>
                  </a:lnTo>
                  <a:lnTo>
                    <a:pt x="1743" y="1628"/>
                  </a:lnTo>
                  <a:lnTo>
                    <a:pt x="1740" y="1625"/>
                  </a:lnTo>
                  <a:lnTo>
                    <a:pt x="1735" y="1618"/>
                  </a:lnTo>
                  <a:lnTo>
                    <a:pt x="1733" y="1616"/>
                  </a:lnTo>
                  <a:lnTo>
                    <a:pt x="1733" y="1614"/>
                  </a:lnTo>
                  <a:lnTo>
                    <a:pt x="1733" y="1611"/>
                  </a:lnTo>
                  <a:lnTo>
                    <a:pt x="1731" y="1611"/>
                  </a:lnTo>
                  <a:lnTo>
                    <a:pt x="1731" y="1611"/>
                  </a:lnTo>
                  <a:lnTo>
                    <a:pt x="1724" y="1602"/>
                  </a:lnTo>
                  <a:lnTo>
                    <a:pt x="1721" y="1599"/>
                  </a:lnTo>
                  <a:lnTo>
                    <a:pt x="1714" y="1602"/>
                  </a:lnTo>
                  <a:lnTo>
                    <a:pt x="1709" y="1602"/>
                  </a:lnTo>
                  <a:lnTo>
                    <a:pt x="1707" y="1602"/>
                  </a:lnTo>
                  <a:lnTo>
                    <a:pt x="1702" y="1599"/>
                  </a:lnTo>
                  <a:lnTo>
                    <a:pt x="1700" y="1597"/>
                  </a:lnTo>
                  <a:lnTo>
                    <a:pt x="1695" y="1595"/>
                  </a:lnTo>
                  <a:lnTo>
                    <a:pt x="1688" y="1592"/>
                  </a:lnTo>
                  <a:lnTo>
                    <a:pt x="1683" y="1588"/>
                  </a:lnTo>
                  <a:lnTo>
                    <a:pt x="1681" y="1583"/>
                  </a:lnTo>
                  <a:lnTo>
                    <a:pt x="1674" y="1576"/>
                  </a:lnTo>
                  <a:lnTo>
                    <a:pt x="1672" y="1573"/>
                  </a:lnTo>
                  <a:lnTo>
                    <a:pt x="1667" y="1573"/>
                  </a:lnTo>
                  <a:lnTo>
                    <a:pt x="1667" y="1573"/>
                  </a:lnTo>
                  <a:lnTo>
                    <a:pt x="1665" y="1573"/>
                  </a:lnTo>
                  <a:lnTo>
                    <a:pt x="1660" y="1573"/>
                  </a:lnTo>
                  <a:lnTo>
                    <a:pt x="1657" y="1573"/>
                  </a:lnTo>
                  <a:lnTo>
                    <a:pt x="1653" y="1573"/>
                  </a:lnTo>
                  <a:lnTo>
                    <a:pt x="1650" y="1573"/>
                  </a:lnTo>
                  <a:lnTo>
                    <a:pt x="1648" y="1573"/>
                  </a:lnTo>
                  <a:lnTo>
                    <a:pt x="1646" y="1576"/>
                  </a:lnTo>
                  <a:lnTo>
                    <a:pt x="1643" y="1580"/>
                  </a:lnTo>
                  <a:lnTo>
                    <a:pt x="1643" y="1580"/>
                  </a:lnTo>
                  <a:lnTo>
                    <a:pt x="1641" y="1578"/>
                  </a:lnTo>
                  <a:lnTo>
                    <a:pt x="1641" y="1576"/>
                  </a:lnTo>
                  <a:lnTo>
                    <a:pt x="1639" y="1573"/>
                  </a:lnTo>
                  <a:lnTo>
                    <a:pt x="1639" y="1573"/>
                  </a:lnTo>
                  <a:lnTo>
                    <a:pt x="1639" y="1573"/>
                  </a:lnTo>
                  <a:lnTo>
                    <a:pt x="1634" y="1573"/>
                  </a:lnTo>
                  <a:lnTo>
                    <a:pt x="1634" y="1571"/>
                  </a:lnTo>
                  <a:lnTo>
                    <a:pt x="1631" y="1571"/>
                  </a:lnTo>
                  <a:lnTo>
                    <a:pt x="1631" y="1569"/>
                  </a:lnTo>
                  <a:lnTo>
                    <a:pt x="1629" y="1569"/>
                  </a:lnTo>
                  <a:lnTo>
                    <a:pt x="1631" y="1566"/>
                  </a:lnTo>
                  <a:lnTo>
                    <a:pt x="1636" y="1564"/>
                  </a:lnTo>
                  <a:lnTo>
                    <a:pt x="1641" y="1564"/>
                  </a:lnTo>
                  <a:lnTo>
                    <a:pt x="1641" y="1559"/>
                  </a:lnTo>
                  <a:lnTo>
                    <a:pt x="1641" y="1559"/>
                  </a:lnTo>
                  <a:lnTo>
                    <a:pt x="1641" y="1554"/>
                  </a:lnTo>
                  <a:lnTo>
                    <a:pt x="1643" y="1552"/>
                  </a:lnTo>
                  <a:lnTo>
                    <a:pt x="1646" y="1552"/>
                  </a:lnTo>
                  <a:lnTo>
                    <a:pt x="1648" y="1550"/>
                  </a:lnTo>
                  <a:lnTo>
                    <a:pt x="1650" y="1550"/>
                  </a:lnTo>
                  <a:lnTo>
                    <a:pt x="1653" y="1550"/>
                  </a:lnTo>
                  <a:lnTo>
                    <a:pt x="1655" y="1547"/>
                  </a:lnTo>
                  <a:lnTo>
                    <a:pt x="1657" y="1547"/>
                  </a:lnTo>
                  <a:lnTo>
                    <a:pt x="1660" y="1543"/>
                  </a:lnTo>
                  <a:lnTo>
                    <a:pt x="1660" y="1543"/>
                  </a:lnTo>
                  <a:lnTo>
                    <a:pt x="1660" y="1540"/>
                  </a:lnTo>
                  <a:lnTo>
                    <a:pt x="1674" y="1538"/>
                  </a:lnTo>
                  <a:lnTo>
                    <a:pt x="1676" y="1536"/>
                  </a:lnTo>
                  <a:lnTo>
                    <a:pt x="1676" y="1528"/>
                  </a:lnTo>
                  <a:lnTo>
                    <a:pt x="1672" y="1519"/>
                  </a:lnTo>
                  <a:lnTo>
                    <a:pt x="1672" y="1517"/>
                  </a:lnTo>
                  <a:lnTo>
                    <a:pt x="1672" y="1509"/>
                  </a:lnTo>
                  <a:lnTo>
                    <a:pt x="1672" y="1507"/>
                  </a:lnTo>
                  <a:lnTo>
                    <a:pt x="1669" y="1505"/>
                  </a:lnTo>
                  <a:lnTo>
                    <a:pt x="1667" y="1505"/>
                  </a:lnTo>
                  <a:lnTo>
                    <a:pt x="1667" y="1502"/>
                  </a:lnTo>
                  <a:lnTo>
                    <a:pt x="1667" y="1502"/>
                  </a:lnTo>
                  <a:lnTo>
                    <a:pt x="1667" y="1500"/>
                  </a:lnTo>
                  <a:lnTo>
                    <a:pt x="1672" y="1495"/>
                  </a:lnTo>
                  <a:lnTo>
                    <a:pt x="1672" y="1495"/>
                  </a:lnTo>
                  <a:lnTo>
                    <a:pt x="1672" y="1495"/>
                  </a:lnTo>
                  <a:lnTo>
                    <a:pt x="1672" y="1493"/>
                  </a:lnTo>
                  <a:lnTo>
                    <a:pt x="1674" y="1493"/>
                  </a:lnTo>
                  <a:lnTo>
                    <a:pt x="1672" y="1493"/>
                  </a:lnTo>
                  <a:lnTo>
                    <a:pt x="1672" y="1493"/>
                  </a:lnTo>
                  <a:lnTo>
                    <a:pt x="1653" y="1493"/>
                  </a:lnTo>
                  <a:lnTo>
                    <a:pt x="1648" y="1495"/>
                  </a:lnTo>
                  <a:lnTo>
                    <a:pt x="1648" y="1495"/>
                  </a:lnTo>
                  <a:lnTo>
                    <a:pt x="1648" y="1495"/>
                  </a:lnTo>
                  <a:lnTo>
                    <a:pt x="1648" y="1495"/>
                  </a:lnTo>
                  <a:lnTo>
                    <a:pt x="1639" y="1502"/>
                  </a:lnTo>
                  <a:lnTo>
                    <a:pt x="1634" y="1502"/>
                  </a:lnTo>
                  <a:lnTo>
                    <a:pt x="1631" y="1498"/>
                  </a:lnTo>
                  <a:lnTo>
                    <a:pt x="1631" y="1495"/>
                  </a:lnTo>
                  <a:lnTo>
                    <a:pt x="1634" y="1493"/>
                  </a:lnTo>
                  <a:lnTo>
                    <a:pt x="1634" y="1488"/>
                  </a:lnTo>
                  <a:lnTo>
                    <a:pt x="1634" y="1483"/>
                  </a:lnTo>
                  <a:lnTo>
                    <a:pt x="1631" y="1481"/>
                  </a:lnTo>
                  <a:lnTo>
                    <a:pt x="1631" y="1479"/>
                  </a:lnTo>
                  <a:lnTo>
                    <a:pt x="1636" y="1479"/>
                  </a:lnTo>
                  <a:lnTo>
                    <a:pt x="1639" y="1479"/>
                  </a:lnTo>
                  <a:lnTo>
                    <a:pt x="1641" y="1476"/>
                  </a:lnTo>
                  <a:lnTo>
                    <a:pt x="1641" y="1474"/>
                  </a:lnTo>
                  <a:lnTo>
                    <a:pt x="1643" y="1474"/>
                  </a:lnTo>
                  <a:lnTo>
                    <a:pt x="1646" y="1474"/>
                  </a:lnTo>
                  <a:lnTo>
                    <a:pt x="1657" y="1474"/>
                  </a:lnTo>
                  <a:lnTo>
                    <a:pt x="1660" y="1472"/>
                  </a:lnTo>
                  <a:lnTo>
                    <a:pt x="1662" y="1469"/>
                  </a:lnTo>
                  <a:lnTo>
                    <a:pt x="1665" y="1467"/>
                  </a:lnTo>
                  <a:lnTo>
                    <a:pt x="1665" y="1465"/>
                  </a:lnTo>
                  <a:lnTo>
                    <a:pt x="1665" y="1462"/>
                  </a:lnTo>
                  <a:lnTo>
                    <a:pt x="1662" y="1460"/>
                  </a:lnTo>
                  <a:lnTo>
                    <a:pt x="1660" y="1460"/>
                  </a:lnTo>
                  <a:lnTo>
                    <a:pt x="1657" y="1462"/>
                  </a:lnTo>
                  <a:lnTo>
                    <a:pt x="1655" y="1462"/>
                  </a:lnTo>
                  <a:lnTo>
                    <a:pt x="1650" y="1462"/>
                  </a:lnTo>
                  <a:lnTo>
                    <a:pt x="1648" y="1460"/>
                  </a:lnTo>
                  <a:lnTo>
                    <a:pt x="1646" y="1455"/>
                  </a:lnTo>
                  <a:lnTo>
                    <a:pt x="1646" y="1450"/>
                  </a:lnTo>
                  <a:lnTo>
                    <a:pt x="1643" y="1446"/>
                  </a:lnTo>
                  <a:lnTo>
                    <a:pt x="1643" y="1443"/>
                  </a:lnTo>
                  <a:lnTo>
                    <a:pt x="1641" y="1439"/>
                  </a:lnTo>
                  <a:lnTo>
                    <a:pt x="1641" y="1436"/>
                  </a:lnTo>
                  <a:lnTo>
                    <a:pt x="1639" y="1434"/>
                  </a:lnTo>
                  <a:lnTo>
                    <a:pt x="1639" y="1431"/>
                  </a:lnTo>
                  <a:lnTo>
                    <a:pt x="1639" y="1429"/>
                  </a:lnTo>
                  <a:lnTo>
                    <a:pt x="1636" y="1427"/>
                  </a:lnTo>
                  <a:lnTo>
                    <a:pt x="1634" y="1427"/>
                  </a:lnTo>
                  <a:lnTo>
                    <a:pt x="1627" y="1431"/>
                  </a:lnTo>
                  <a:lnTo>
                    <a:pt x="1620" y="1431"/>
                  </a:lnTo>
                  <a:lnTo>
                    <a:pt x="1620" y="1431"/>
                  </a:lnTo>
                  <a:lnTo>
                    <a:pt x="1615" y="1429"/>
                  </a:lnTo>
                  <a:lnTo>
                    <a:pt x="1613" y="1429"/>
                  </a:lnTo>
                  <a:lnTo>
                    <a:pt x="1605" y="1431"/>
                  </a:lnTo>
                  <a:lnTo>
                    <a:pt x="1603" y="1434"/>
                  </a:lnTo>
                  <a:lnTo>
                    <a:pt x="1601" y="1431"/>
                  </a:lnTo>
                  <a:lnTo>
                    <a:pt x="1598" y="1434"/>
                  </a:lnTo>
                  <a:lnTo>
                    <a:pt x="1596" y="1434"/>
                  </a:lnTo>
                  <a:lnTo>
                    <a:pt x="1594" y="1436"/>
                  </a:lnTo>
                  <a:lnTo>
                    <a:pt x="1594" y="1436"/>
                  </a:lnTo>
                  <a:lnTo>
                    <a:pt x="1594" y="1436"/>
                  </a:lnTo>
                  <a:lnTo>
                    <a:pt x="1591" y="1436"/>
                  </a:lnTo>
                  <a:lnTo>
                    <a:pt x="1591" y="1436"/>
                  </a:lnTo>
                  <a:lnTo>
                    <a:pt x="1587" y="1436"/>
                  </a:lnTo>
                  <a:lnTo>
                    <a:pt x="1587" y="1439"/>
                  </a:lnTo>
                  <a:lnTo>
                    <a:pt x="1582" y="1439"/>
                  </a:lnTo>
                  <a:lnTo>
                    <a:pt x="1579" y="1439"/>
                  </a:lnTo>
                  <a:lnTo>
                    <a:pt x="1579" y="1439"/>
                  </a:lnTo>
                  <a:lnTo>
                    <a:pt x="1577" y="1439"/>
                  </a:lnTo>
                  <a:lnTo>
                    <a:pt x="1577" y="1439"/>
                  </a:lnTo>
                  <a:lnTo>
                    <a:pt x="1577" y="1439"/>
                  </a:lnTo>
                  <a:lnTo>
                    <a:pt x="1575" y="1441"/>
                  </a:lnTo>
                  <a:lnTo>
                    <a:pt x="1575" y="1441"/>
                  </a:lnTo>
                  <a:lnTo>
                    <a:pt x="1572" y="1441"/>
                  </a:lnTo>
                  <a:lnTo>
                    <a:pt x="1570" y="1443"/>
                  </a:lnTo>
                  <a:lnTo>
                    <a:pt x="1570" y="1448"/>
                  </a:lnTo>
                  <a:lnTo>
                    <a:pt x="1570" y="1450"/>
                  </a:lnTo>
                  <a:lnTo>
                    <a:pt x="1570" y="1450"/>
                  </a:lnTo>
                  <a:lnTo>
                    <a:pt x="1565" y="1448"/>
                  </a:lnTo>
                  <a:lnTo>
                    <a:pt x="1563" y="1450"/>
                  </a:lnTo>
                  <a:lnTo>
                    <a:pt x="1563" y="1455"/>
                  </a:lnTo>
                  <a:lnTo>
                    <a:pt x="1561" y="1457"/>
                  </a:lnTo>
                  <a:lnTo>
                    <a:pt x="1558" y="1457"/>
                  </a:lnTo>
                  <a:lnTo>
                    <a:pt x="1556" y="1460"/>
                  </a:lnTo>
                  <a:lnTo>
                    <a:pt x="1553" y="1460"/>
                  </a:lnTo>
                  <a:lnTo>
                    <a:pt x="1551" y="1460"/>
                  </a:lnTo>
                  <a:lnTo>
                    <a:pt x="1549" y="1457"/>
                  </a:lnTo>
                  <a:lnTo>
                    <a:pt x="1546" y="1455"/>
                  </a:lnTo>
                  <a:lnTo>
                    <a:pt x="1542" y="1453"/>
                  </a:lnTo>
                  <a:lnTo>
                    <a:pt x="1537" y="1450"/>
                  </a:lnTo>
                  <a:lnTo>
                    <a:pt x="1534" y="1448"/>
                  </a:lnTo>
                  <a:lnTo>
                    <a:pt x="1534" y="1448"/>
                  </a:lnTo>
                  <a:lnTo>
                    <a:pt x="1534" y="1446"/>
                  </a:lnTo>
                  <a:lnTo>
                    <a:pt x="1534" y="1446"/>
                  </a:lnTo>
                  <a:lnTo>
                    <a:pt x="1534" y="1446"/>
                  </a:lnTo>
                  <a:lnTo>
                    <a:pt x="1534" y="1443"/>
                  </a:lnTo>
                  <a:lnTo>
                    <a:pt x="1525" y="1441"/>
                  </a:lnTo>
                  <a:lnTo>
                    <a:pt x="1525" y="1439"/>
                  </a:lnTo>
                  <a:lnTo>
                    <a:pt x="1520" y="1434"/>
                  </a:lnTo>
                  <a:lnTo>
                    <a:pt x="1513" y="1429"/>
                  </a:lnTo>
                  <a:lnTo>
                    <a:pt x="1511" y="1429"/>
                  </a:lnTo>
                  <a:lnTo>
                    <a:pt x="1511" y="1427"/>
                  </a:lnTo>
                  <a:lnTo>
                    <a:pt x="1511" y="1429"/>
                  </a:lnTo>
                  <a:lnTo>
                    <a:pt x="1511" y="1431"/>
                  </a:lnTo>
                  <a:lnTo>
                    <a:pt x="1513" y="1434"/>
                  </a:lnTo>
                  <a:lnTo>
                    <a:pt x="1511" y="1431"/>
                  </a:lnTo>
                  <a:lnTo>
                    <a:pt x="1504" y="1424"/>
                  </a:lnTo>
                  <a:lnTo>
                    <a:pt x="1499" y="1422"/>
                  </a:lnTo>
                  <a:lnTo>
                    <a:pt x="1494" y="1422"/>
                  </a:lnTo>
                  <a:lnTo>
                    <a:pt x="1494" y="1422"/>
                  </a:lnTo>
                  <a:lnTo>
                    <a:pt x="1492" y="1420"/>
                  </a:lnTo>
                  <a:lnTo>
                    <a:pt x="1490" y="1420"/>
                  </a:lnTo>
                  <a:lnTo>
                    <a:pt x="1492" y="1415"/>
                  </a:lnTo>
                  <a:lnTo>
                    <a:pt x="1490" y="1413"/>
                  </a:lnTo>
                  <a:lnTo>
                    <a:pt x="1487" y="1403"/>
                  </a:lnTo>
                  <a:lnTo>
                    <a:pt x="1482" y="1398"/>
                  </a:lnTo>
                  <a:lnTo>
                    <a:pt x="1480" y="1396"/>
                  </a:lnTo>
                  <a:lnTo>
                    <a:pt x="1475" y="1396"/>
                  </a:lnTo>
                  <a:lnTo>
                    <a:pt x="1473" y="1396"/>
                  </a:lnTo>
                  <a:lnTo>
                    <a:pt x="1466" y="1403"/>
                  </a:lnTo>
                  <a:lnTo>
                    <a:pt x="1464" y="1403"/>
                  </a:lnTo>
                  <a:lnTo>
                    <a:pt x="1461" y="1403"/>
                  </a:lnTo>
                  <a:lnTo>
                    <a:pt x="1459" y="1403"/>
                  </a:lnTo>
                  <a:lnTo>
                    <a:pt x="1454" y="1403"/>
                  </a:lnTo>
                  <a:lnTo>
                    <a:pt x="1452" y="1401"/>
                  </a:lnTo>
                  <a:lnTo>
                    <a:pt x="1449" y="1403"/>
                  </a:lnTo>
                  <a:lnTo>
                    <a:pt x="1447" y="1403"/>
                  </a:lnTo>
                  <a:lnTo>
                    <a:pt x="1445" y="1405"/>
                  </a:lnTo>
                  <a:lnTo>
                    <a:pt x="1442" y="1408"/>
                  </a:lnTo>
                  <a:lnTo>
                    <a:pt x="1442" y="1408"/>
                  </a:lnTo>
                  <a:lnTo>
                    <a:pt x="1438" y="1405"/>
                  </a:lnTo>
                  <a:lnTo>
                    <a:pt x="1433" y="1405"/>
                  </a:lnTo>
                  <a:lnTo>
                    <a:pt x="1419" y="1420"/>
                  </a:lnTo>
                  <a:lnTo>
                    <a:pt x="1414" y="1422"/>
                  </a:lnTo>
                  <a:lnTo>
                    <a:pt x="1412" y="1422"/>
                  </a:lnTo>
                  <a:lnTo>
                    <a:pt x="1409" y="1420"/>
                  </a:lnTo>
                  <a:lnTo>
                    <a:pt x="1407" y="1417"/>
                  </a:lnTo>
                  <a:lnTo>
                    <a:pt x="1404" y="1417"/>
                  </a:lnTo>
                  <a:lnTo>
                    <a:pt x="1402" y="1420"/>
                  </a:lnTo>
                  <a:lnTo>
                    <a:pt x="1402" y="1422"/>
                  </a:lnTo>
                  <a:lnTo>
                    <a:pt x="1402" y="1427"/>
                  </a:lnTo>
                  <a:lnTo>
                    <a:pt x="1402" y="1429"/>
                  </a:lnTo>
                  <a:lnTo>
                    <a:pt x="1402" y="1431"/>
                  </a:lnTo>
                  <a:lnTo>
                    <a:pt x="1400" y="1431"/>
                  </a:lnTo>
                  <a:lnTo>
                    <a:pt x="1397" y="1431"/>
                  </a:lnTo>
                  <a:lnTo>
                    <a:pt x="1395" y="1434"/>
                  </a:lnTo>
                  <a:lnTo>
                    <a:pt x="1393" y="1431"/>
                  </a:lnTo>
                  <a:lnTo>
                    <a:pt x="1390" y="1431"/>
                  </a:lnTo>
                  <a:lnTo>
                    <a:pt x="1390" y="1431"/>
                  </a:lnTo>
                  <a:lnTo>
                    <a:pt x="1388" y="1431"/>
                  </a:lnTo>
                  <a:lnTo>
                    <a:pt x="1388" y="1434"/>
                  </a:lnTo>
                  <a:lnTo>
                    <a:pt x="1388" y="1434"/>
                  </a:lnTo>
                  <a:lnTo>
                    <a:pt x="1388" y="1434"/>
                  </a:lnTo>
                  <a:lnTo>
                    <a:pt x="1388" y="1436"/>
                  </a:lnTo>
                  <a:lnTo>
                    <a:pt x="1386" y="1436"/>
                  </a:lnTo>
                  <a:lnTo>
                    <a:pt x="1386" y="1434"/>
                  </a:lnTo>
                  <a:lnTo>
                    <a:pt x="1383" y="1434"/>
                  </a:lnTo>
                  <a:lnTo>
                    <a:pt x="1383" y="1436"/>
                  </a:lnTo>
                  <a:lnTo>
                    <a:pt x="1381" y="1436"/>
                  </a:lnTo>
                  <a:lnTo>
                    <a:pt x="1376" y="1436"/>
                  </a:lnTo>
                  <a:lnTo>
                    <a:pt x="1374" y="1436"/>
                  </a:lnTo>
                  <a:lnTo>
                    <a:pt x="1364" y="1441"/>
                  </a:lnTo>
                  <a:lnTo>
                    <a:pt x="1362" y="1441"/>
                  </a:lnTo>
                  <a:lnTo>
                    <a:pt x="1362" y="1439"/>
                  </a:lnTo>
                  <a:lnTo>
                    <a:pt x="1360" y="1439"/>
                  </a:lnTo>
                  <a:lnTo>
                    <a:pt x="1357" y="1439"/>
                  </a:lnTo>
                  <a:lnTo>
                    <a:pt x="1355" y="1441"/>
                  </a:lnTo>
                  <a:lnTo>
                    <a:pt x="1352" y="1441"/>
                  </a:lnTo>
                  <a:lnTo>
                    <a:pt x="1350" y="1441"/>
                  </a:lnTo>
                  <a:lnTo>
                    <a:pt x="1345" y="1436"/>
                  </a:lnTo>
                  <a:lnTo>
                    <a:pt x="1333" y="1434"/>
                  </a:lnTo>
                  <a:lnTo>
                    <a:pt x="1324" y="1434"/>
                  </a:lnTo>
                  <a:lnTo>
                    <a:pt x="1324" y="1434"/>
                  </a:lnTo>
                  <a:lnTo>
                    <a:pt x="1322" y="1431"/>
                  </a:lnTo>
                  <a:lnTo>
                    <a:pt x="1319" y="1431"/>
                  </a:lnTo>
                  <a:lnTo>
                    <a:pt x="1317" y="1429"/>
                  </a:lnTo>
                  <a:lnTo>
                    <a:pt x="1317" y="1429"/>
                  </a:lnTo>
                  <a:lnTo>
                    <a:pt x="1317" y="1431"/>
                  </a:lnTo>
                  <a:lnTo>
                    <a:pt x="1315" y="1431"/>
                  </a:lnTo>
                  <a:lnTo>
                    <a:pt x="1312" y="1431"/>
                  </a:lnTo>
                  <a:lnTo>
                    <a:pt x="1310" y="1429"/>
                  </a:lnTo>
                  <a:lnTo>
                    <a:pt x="1310" y="1429"/>
                  </a:lnTo>
                  <a:lnTo>
                    <a:pt x="1307" y="1431"/>
                  </a:lnTo>
                  <a:lnTo>
                    <a:pt x="1307" y="1431"/>
                  </a:lnTo>
                  <a:lnTo>
                    <a:pt x="1305" y="1431"/>
                  </a:lnTo>
                  <a:lnTo>
                    <a:pt x="1305" y="1434"/>
                  </a:lnTo>
                  <a:lnTo>
                    <a:pt x="1300" y="1441"/>
                  </a:lnTo>
                  <a:lnTo>
                    <a:pt x="1298" y="1446"/>
                  </a:lnTo>
                  <a:lnTo>
                    <a:pt x="1296" y="1448"/>
                  </a:lnTo>
                  <a:lnTo>
                    <a:pt x="1293" y="1453"/>
                  </a:lnTo>
                  <a:lnTo>
                    <a:pt x="1291" y="1457"/>
                  </a:lnTo>
                  <a:lnTo>
                    <a:pt x="1289" y="1460"/>
                  </a:lnTo>
                  <a:lnTo>
                    <a:pt x="1277" y="1462"/>
                  </a:lnTo>
                  <a:lnTo>
                    <a:pt x="1272" y="1465"/>
                  </a:lnTo>
                  <a:lnTo>
                    <a:pt x="1270" y="1467"/>
                  </a:lnTo>
                  <a:lnTo>
                    <a:pt x="1265" y="1465"/>
                  </a:lnTo>
                  <a:lnTo>
                    <a:pt x="1265" y="1467"/>
                  </a:lnTo>
                  <a:lnTo>
                    <a:pt x="1263" y="1467"/>
                  </a:lnTo>
                  <a:lnTo>
                    <a:pt x="1258" y="1469"/>
                  </a:lnTo>
                  <a:lnTo>
                    <a:pt x="1255" y="1472"/>
                  </a:lnTo>
                  <a:lnTo>
                    <a:pt x="1255" y="1472"/>
                  </a:lnTo>
                  <a:lnTo>
                    <a:pt x="1253" y="1472"/>
                  </a:lnTo>
                  <a:lnTo>
                    <a:pt x="1251" y="1472"/>
                  </a:lnTo>
                  <a:lnTo>
                    <a:pt x="1251" y="1472"/>
                  </a:lnTo>
                  <a:lnTo>
                    <a:pt x="1248" y="1469"/>
                  </a:lnTo>
                  <a:lnTo>
                    <a:pt x="1248" y="1469"/>
                  </a:lnTo>
                  <a:lnTo>
                    <a:pt x="1248" y="1467"/>
                  </a:lnTo>
                  <a:lnTo>
                    <a:pt x="1248" y="1469"/>
                  </a:lnTo>
                  <a:lnTo>
                    <a:pt x="1241" y="1469"/>
                  </a:lnTo>
                  <a:lnTo>
                    <a:pt x="1237" y="1472"/>
                  </a:lnTo>
                  <a:lnTo>
                    <a:pt x="1234" y="1474"/>
                  </a:lnTo>
                  <a:lnTo>
                    <a:pt x="1229" y="1479"/>
                  </a:lnTo>
                  <a:lnTo>
                    <a:pt x="1229" y="1479"/>
                  </a:lnTo>
                  <a:lnTo>
                    <a:pt x="1232" y="1481"/>
                  </a:lnTo>
                  <a:lnTo>
                    <a:pt x="1234" y="1483"/>
                  </a:lnTo>
                  <a:lnTo>
                    <a:pt x="1237" y="1486"/>
                  </a:lnTo>
                  <a:lnTo>
                    <a:pt x="1237" y="1486"/>
                  </a:lnTo>
                  <a:lnTo>
                    <a:pt x="1234" y="1491"/>
                  </a:lnTo>
                  <a:lnTo>
                    <a:pt x="1234" y="1491"/>
                  </a:lnTo>
                  <a:lnTo>
                    <a:pt x="1234" y="1491"/>
                  </a:lnTo>
                  <a:lnTo>
                    <a:pt x="1234" y="1491"/>
                  </a:lnTo>
                  <a:lnTo>
                    <a:pt x="1232" y="1493"/>
                  </a:lnTo>
                  <a:lnTo>
                    <a:pt x="1229" y="1495"/>
                  </a:lnTo>
                  <a:lnTo>
                    <a:pt x="1225" y="1498"/>
                  </a:lnTo>
                  <a:lnTo>
                    <a:pt x="1222" y="1498"/>
                  </a:lnTo>
                  <a:lnTo>
                    <a:pt x="1218" y="1498"/>
                  </a:lnTo>
                  <a:lnTo>
                    <a:pt x="1218" y="1498"/>
                  </a:lnTo>
                  <a:lnTo>
                    <a:pt x="1213" y="1500"/>
                  </a:lnTo>
                  <a:lnTo>
                    <a:pt x="1213" y="1500"/>
                  </a:lnTo>
                  <a:lnTo>
                    <a:pt x="1206" y="1500"/>
                  </a:lnTo>
                  <a:lnTo>
                    <a:pt x="1201" y="1502"/>
                  </a:lnTo>
                  <a:lnTo>
                    <a:pt x="1201" y="1500"/>
                  </a:lnTo>
                  <a:lnTo>
                    <a:pt x="1199" y="1500"/>
                  </a:lnTo>
                  <a:lnTo>
                    <a:pt x="1199" y="1495"/>
                  </a:lnTo>
                  <a:lnTo>
                    <a:pt x="1199" y="1495"/>
                  </a:lnTo>
                  <a:lnTo>
                    <a:pt x="1196" y="1498"/>
                  </a:lnTo>
                  <a:lnTo>
                    <a:pt x="1194" y="1500"/>
                  </a:lnTo>
                  <a:lnTo>
                    <a:pt x="1194" y="1500"/>
                  </a:lnTo>
                  <a:lnTo>
                    <a:pt x="1192" y="1500"/>
                  </a:lnTo>
                  <a:lnTo>
                    <a:pt x="1192" y="1498"/>
                  </a:lnTo>
                  <a:lnTo>
                    <a:pt x="1192" y="1495"/>
                  </a:lnTo>
                  <a:lnTo>
                    <a:pt x="1189" y="1495"/>
                  </a:lnTo>
                  <a:lnTo>
                    <a:pt x="1189" y="1500"/>
                  </a:lnTo>
                  <a:lnTo>
                    <a:pt x="1187" y="1500"/>
                  </a:lnTo>
                  <a:lnTo>
                    <a:pt x="1185" y="1500"/>
                  </a:lnTo>
                  <a:lnTo>
                    <a:pt x="1185" y="1495"/>
                  </a:lnTo>
                  <a:lnTo>
                    <a:pt x="1182" y="1491"/>
                  </a:lnTo>
                  <a:lnTo>
                    <a:pt x="1182" y="1488"/>
                  </a:lnTo>
                  <a:lnTo>
                    <a:pt x="1182" y="1488"/>
                  </a:lnTo>
                  <a:lnTo>
                    <a:pt x="1180" y="1491"/>
                  </a:lnTo>
                  <a:lnTo>
                    <a:pt x="1180" y="1491"/>
                  </a:lnTo>
                  <a:lnTo>
                    <a:pt x="1180" y="1493"/>
                  </a:lnTo>
                  <a:lnTo>
                    <a:pt x="1180" y="1493"/>
                  </a:lnTo>
                  <a:lnTo>
                    <a:pt x="1180" y="1495"/>
                  </a:lnTo>
                  <a:lnTo>
                    <a:pt x="1177" y="1495"/>
                  </a:lnTo>
                  <a:lnTo>
                    <a:pt x="1177" y="1495"/>
                  </a:lnTo>
                  <a:lnTo>
                    <a:pt x="1168" y="1491"/>
                  </a:lnTo>
                  <a:lnTo>
                    <a:pt x="1166" y="1491"/>
                  </a:lnTo>
                  <a:lnTo>
                    <a:pt x="1161" y="1491"/>
                  </a:lnTo>
                  <a:lnTo>
                    <a:pt x="1154" y="1495"/>
                  </a:lnTo>
                  <a:lnTo>
                    <a:pt x="1149" y="1495"/>
                  </a:lnTo>
                  <a:lnTo>
                    <a:pt x="1147" y="1495"/>
                  </a:lnTo>
                  <a:lnTo>
                    <a:pt x="1142" y="1491"/>
                  </a:lnTo>
                  <a:lnTo>
                    <a:pt x="1137" y="1491"/>
                  </a:lnTo>
                  <a:lnTo>
                    <a:pt x="1137" y="1488"/>
                  </a:lnTo>
                  <a:lnTo>
                    <a:pt x="1132" y="1486"/>
                  </a:lnTo>
                  <a:lnTo>
                    <a:pt x="1130" y="1481"/>
                  </a:lnTo>
                  <a:lnTo>
                    <a:pt x="1114" y="1476"/>
                  </a:lnTo>
                  <a:lnTo>
                    <a:pt x="1116" y="1469"/>
                  </a:lnTo>
                  <a:lnTo>
                    <a:pt x="1116" y="1465"/>
                  </a:lnTo>
                  <a:lnTo>
                    <a:pt x="1118" y="1462"/>
                  </a:lnTo>
                  <a:lnTo>
                    <a:pt x="1121" y="1460"/>
                  </a:lnTo>
                  <a:lnTo>
                    <a:pt x="1121" y="1457"/>
                  </a:lnTo>
                  <a:lnTo>
                    <a:pt x="1121" y="1455"/>
                  </a:lnTo>
                  <a:lnTo>
                    <a:pt x="1118" y="1453"/>
                  </a:lnTo>
                  <a:lnTo>
                    <a:pt x="1116" y="1450"/>
                  </a:lnTo>
                  <a:lnTo>
                    <a:pt x="1114" y="1450"/>
                  </a:lnTo>
                  <a:lnTo>
                    <a:pt x="1111" y="1448"/>
                  </a:lnTo>
                  <a:lnTo>
                    <a:pt x="1106" y="1443"/>
                  </a:lnTo>
                  <a:lnTo>
                    <a:pt x="1102" y="1443"/>
                  </a:lnTo>
                  <a:lnTo>
                    <a:pt x="1102" y="1441"/>
                  </a:lnTo>
                  <a:lnTo>
                    <a:pt x="1099" y="1439"/>
                  </a:lnTo>
                  <a:lnTo>
                    <a:pt x="1092" y="1431"/>
                  </a:lnTo>
                  <a:lnTo>
                    <a:pt x="1090" y="1427"/>
                  </a:lnTo>
                  <a:lnTo>
                    <a:pt x="1088" y="1422"/>
                  </a:lnTo>
                  <a:lnTo>
                    <a:pt x="1085" y="1424"/>
                  </a:lnTo>
                  <a:lnTo>
                    <a:pt x="1083" y="1422"/>
                  </a:lnTo>
                  <a:lnTo>
                    <a:pt x="1080" y="1422"/>
                  </a:lnTo>
                  <a:lnTo>
                    <a:pt x="1078" y="1420"/>
                  </a:lnTo>
                  <a:lnTo>
                    <a:pt x="1076" y="1422"/>
                  </a:lnTo>
                  <a:lnTo>
                    <a:pt x="1069" y="1424"/>
                  </a:lnTo>
                  <a:lnTo>
                    <a:pt x="1066" y="1427"/>
                  </a:lnTo>
                  <a:lnTo>
                    <a:pt x="1066" y="1427"/>
                  </a:lnTo>
                  <a:lnTo>
                    <a:pt x="1066" y="1427"/>
                  </a:lnTo>
                  <a:lnTo>
                    <a:pt x="1066" y="1427"/>
                  </a:lnTo>
                  <a:lnTo>
                    <a:pt x="1064" y="1429"/>
                  </a:lnTo>
                  <a:lnTo>
                    <a:pt x="1059" y="1429"/>
                  </a:lnTo>
                  <a:lnTo>
                    <a:pt x="1054" y="1427"/>
                  </a:lnTo>
                  <a:lnTo>
                    <a:pt x="1052" y="1422"/>
                  </a:lnTo>
                  <a:lnTo>
                    <a:pt x="1050" y="1420"/>
                  </a:lnTo>
                  <a:lnTo>
                    <a:pt x="1047" y="1413"/>
                  </a:lnTo>
                  <a:lnTo>
                    <a:pt x="1040" y="1410"/>
                  </a:lnTo>
                  <a:lnTo>
                    <a:pt x="1033" y="1408"/>
                  </a:lnTo>
                  <a:lnTo>
                    <a:pt x="1028" y="1403"/>
                  </a:lnTo>
                  <a:lnTo>
                    <a:pt x="1024" y="1398"/>
                  </a:lnTo>
                  <a:lnTo>
                    <a:pt x="1024" y="1396"/>
                  </a:lnTo>
                  <a:lnTo>
                    <a:pt x="1021" y="1396"/>
                  </a:lnTo>
                  <a:lnTo>
                    <a:pt x="1017" y="1396"/>
                  </a:lnTo>
                  <a:lnTo>
                    <a:pt x="1014" y="1396"/>
                  </a:lnTo>
                  <a:lnTo>
                    <a:pt x="1012" y="1396"/>
                  </a:lnTo>
                  <a:lnTo>
                    <a:pt x="1005" y="1391"/>
                  </a:lnTo>
                  <a:lnTo>
                    <a:pt x="1005" y="1391"/>
                  </a:lnTo>
                  <a:lnTo>
                    <a:pt x="1002" y="1391"/>
                  </a:lnTo>
                  <a:lnTo>
                    <a:pt x="998" y="1389"/>
                  </a:lnTo>
                  <a:lnTo>
                    <a:pt x="993" y="1386"/>
                  </a:lnTo>
                  <a:lnTo>
                    <a:pt x="988" y="1384"/>
                  </a:lnTo>
                  <a:lnTo>
                    <a:pt x="988" y="1382"/>
                  </a:lnTo>
                  <a:lnTo>
                    <a:pt x="991" y="1377"/>
                  </a:lnTo>
                  <a:lnTo>
                    <a:pt x="993" y="1372"/>
                  </a:lnTo>
                  <a:lnTo>
                    <a:pt x="995" y="1368"/>
                  </a:lnTo>
                  <a:lnTo>
                    <a:pt x="995" y="1363"/>
                  </a:lnTo>
                  <a:lnTo>
                    <a:pt x="993" y="1363"/>
                  </a:lnTo>
                  <a:lnTo>
                    <a:pt x="988" y="1360"/>
                  </a:lnTo>
                  <a:lnTo>
                    <a:pt x="981" y="1353"/>
                  </a:lnTo>
                  <a:lnTo>
                    <a:pt x="960" y="1339"/>
                  </a:lnTo>
                  <a:lnTo>
                    <a:pt x="958" y="1339"/>
                  </a:lnTo>
                  <a:lnTo>
                    <a:pt x="955" y="1339"/>
                  </a:lnTo>
                  <a:lnTo>
                    <a:pt x="953" y="1339"/>
                  </a:lnTo>
                  <a:lnTo>
                    <a:pt x="950" y="1339"/>
                  </a:lnTo>
                  <a:lnTo>
                    <a:pt x="948" y="1339"/>
                  </a:lnTo>
                  <a:lnTo>
                    <a:pt x="948" y="1339"/>
                  </a:lnTo>
                  <a:lnTo>
                    <a:pt x="948" y="1337"/>
                  </a:lnTo>
                  <a:lnTo>
                    <a:pt x="946" y="1337"/>
                  </a:lnTo>
                  <a:lnTo>
                    <a:pt x="946" y="1337"/>
                  </a:lnTo>
                  <a:lnTo>
                    <a:pt x="943" y="1337"/>
                  </a:lnTo>
                  <a:lnTo>
                    <a:pt x="941" y="1339"/>
                  </a:lnTo>
                  <a:lnTo>
                    <a:pt x="941" y="1339"/>
                  </a:lnTo>
                  <a:lnTo>
                    <a:pt x="936" y="1342"/>
                  </a:lnTo>
                  <a:lnTo>
                    <a:pt x="934" y="1342"/>
                  </a:lnTo>
                  <a:lnTo>
                    <a:pt x="934" y="1344"/>
                  </a:lnTo>
                  <a:lnTo>
                    <a:pt x="931" y="1346"/>
                  </a:lnTo>
                  <a:lnTo>
                    <a:pt x="927" y="1346"/>
                  </a:lnTo>
                  <a:lnTo>
                    <a:pt x="913" y="1344"/>
                  </a:lnTo>
                  <a:lnTo>
                    <a:pt x="910" y="1344"/>
                  </a:lnTo>
                  <a:lnTo>
                    <a:pt x="908" y="1344"/>
                  </a:lnTo>
                  <a:lnTo>
                    <a:pt x="903" y="1349"/>
                  </a:lnTo>
                  <a:lnTo>
                    <a:pt x="901" y="1349"/>
                  </a:lnTo>
                  <a:lnTo>
                    <a:pt x="898" y="1349"/>
                  </a:lnTo>
                  <a:lnTo>
                    <a:pt x="896" y="1351"/>
                  </a:lnTo>
                  <a:lnTo>
                    <a:pt x="894" y="1351"/>
                  </a:lnTo>
                  <a:lnTo>
                    <a:pt x="889" y="1356"/>
                  </a:lnTo>
                  <a:lnTo>
                    <a:pt x="889" y="1356"/>
                  </a:lnTo>
                  <a:lnTo>
                    <a:pt x="882" y="1363"/>
                  </a:lnTo>
                  <a:lnTo>
                    <a:pt x="877" y="1368"/>
                  </a:lnTo>
                  <a:lnTo>
                    <a:pt x="872" y="1368"/>
                  </a:lnTo>
                  <a:lnTo>
                    <a:pt x="868" y="1370"/>
                  </a:lnTo>
                  <a:lnTo>
                    <a:pt x="863" y="1370"/>
                  </a:lnTo>
                  <a:lnTo>
                    <a:pt x="861" y="1372"/>
                  </a:lnTo>
                  <a:lnTo>
                    <a:pt x="851" y="1384"/>
                  </a:lnTo>
                  <a:lnTo>
                    <a:pt x="846" y="1386"/>
                  </a:lnTo>
                  <a:lnTo>
                    <a:pt x="844" y="1389"/>
                  </a:lnTo>
                  <a:lnTo>
                    <a:pt x="844" y="1391"/>
                  </a:lnTo>
                  <a:lnTo>
                    <a:pt x="844" y="1394"/>
                  </a:lnTo>
                  <a:lnTo>
                    <a:pt x="844" y="1394"/>
                  </a:lnTo>
                  <a:lnTo>
                    <a:pt x="839" y="1396"/>
                  </a:lnTo>
                  <a:lnTo>
                    <a:pt x="837" y="1398"/>
                  </a:lnTo>
                  <a:lnTo>
                    <a:pt x="832" y="1396"/>
                  </a:lnTo>
                  <a:lnTo>
                    <a:pt x="827" y="1398"/>
                  </a:lnTo>
                  <a:lnTo>
                    <a:pt x="827" y="1398"/>
                  </a:lnTo>
                  <a:lnTo>
                    <a:pt x="825" y="1398"/>
                  </a:lnTo>
                  <a:lnTo>
                    <a:pt x="823" y="1401"/>
                  </a:lnTo>
                  <a:lnTo>
                    <a:pt x="823" y="1403"/>
                  </a:lnTo>
                  <a:lnTo>
                    <a:pt x="818" y="1408"/>
                  </a:lnTo>
                  <a:lnTo>
                    <a:pt x="816" y="1413"/>
                  </a:lnTo>
                  <a:lnTo>
                    <a:pt x="813" y="1417"/>
                  </a:lnTo>
                  <a:lnTo>
                    <a:pt x="811" y="1413"/>
                  </a:lnTo>
                  <a:lnTo>
                    <a:pt x="811" y="1410"/>
                  </a:lnTo>
                  <a:lnTo>
                    <a:pt x="809" y="1408"/>
                  </a:lnTo>
                  <a:lnTo>
                    <a:pt x="809" y="1405"/>
                  </a:lnTo>
                  <a:lnTo>
                    <a:pt x="806" y="1405"/>
                  </a:lnTo>
                  <a:lnTo>
                    <a:pt x="806" y="1403"/>
                  </a:lnTo>
                  <a:lnTo>
                    <a:pt x="804" y="1398"/>
                  </a:lnTo>
                  <a:lnTo>
                    <a:pt x="804" y="1396"/>
                  </a:lnTo>
                  <a:lnTo>
                    <a:pt x="804" y="1391"/>
                  </a:lnTo>
                  <a:lnTo>
                    <a:pt x="806" y="1389"/>
                  </a:lnTo>
                  <a:lnTo>
                    <a:pt x="806" y="1386"/>
                  </a:lnTo>
                  <a:lnTo>
                    <a:pt x="804" y="1382"/>
                  </a:lnTo>
                  <a:lnTo>
                    <a:pt x="806" y="1382"/>
                  </a:lnTo>
                  <a:lnTo>
                    <a:pt x="806" y="1379"/>
                  </a:lnTo>
                  <a:lnTo>
                    <a:pt x="809" y="1377"/>
                  </a:lnTo>
                  <a:lnTo>
                    <a:pt x="811" y="1375"/>
                  </a:lnTo>
                  <a:lnTo>
                    <a:pt x="816" y="1370"/>
                  </a:lnTo>
                  <a:lnTo>
                    <a:pt x="827" y="1349"/>
                  </a:lnTo>
                  <a:lnTo>
                    <a:pt x="827" y="1346"/>
                  </a:lnTo>
                  <a:lnTo>
                    <a:pt x="827" y="1344"/>
                  </a:lnTo>
                  <a:lnTo>
                    <a:pt x="827" y="1344"/>
                  </a:lnTo>
                  <a:lnTo>
                    <a:pt x="825" y="1339"/>
                  </a:lnTo>
                  <a:lnTo>
                    <a:pt x="825" y="1337"/>
                  </a:lnTo>
                  <a:lnTo>
                    <a:pt x="825" y="1334"/>
                  </a:lnTo>
                  <a:lnTo>
                    <a:pt x="827" y="1332"/>
                  </a:lnTo>
                  <a:lnTo>
                    <a:pt x="827" y="1330"/>
                  </a:lnTo>
                  <a:lnTo>
                    <a:pt x="827" y="1330"/>
                  </a:lnTo>
                  <a:lnTo>
                    <a:pt x="827" y="1330"/>
                  </a:lnTo>
                  <a:lnTo>
                    <a:pt x="827" y="1327"/>
                  </a:lnTo>
                  <a:lnTo>
                    <a:pt x="825" y="1323"/>
                  </a:lnTo>
                  <a:lnTo>
                    <a:pt x="820" y="1318"/>
                  </a:lnTo>
                  <a:lnTo>
                    <a:pt x="818" y="1316"/>
                  </a:lnTo>
                  <a:lnTo>
                    <a:pt x="813" y="1313"/>
                  </a:lnTo>
                  <a:lnTo>
                    <a:pt x="811" y="1311"/>
                  </a:lnTo>
                  <a:lnTo>
                    <a:pt x="811" y="1306"/>
                  </a:lnTo>
                  <a:lnTo>
                    <a:pt x="809" y="1306"/>
                  </a:lnTo>
                  <a:lnTo>
                    <a:pt x="804" y="1306"/>
                  </a:lnTo>
                  <a:lnTo>
                    <a:pt x="801" y="1308"/>
                  </a:lnTo>
                  <a:lnTo>
                    <a:pt x="799" y="1311"/>
                  </a:lnTo>
                  <a:lnTo>
                    <a:pt x="797" y="1311"/>
                  </a:lnTo>
                  <a:lnTo>
                    <a:pt x="794" y="1308"/>
                  </a:lnTo>
                  <a:lnTo>
                    <a:pt x="792" y="1308"/>
                  </a:lnTo>
                  <a:lnTo>
                    <a:pt x="785" y="1311"/>
                  </a:lnTo>
                  <a:lnTo>
                    <a:pt x="785" y="1311"/>
                  </a:lnTo>
                  <a:lnTo>
                    <a:pt x="785" y="1311"/>
                  </a:lnTo>
                  <a:lnTo>
                    <a:pt x="785" y="1311"/>
                  </a:lnTo>
                  <a:lnTo>
                    <a:pt x="783" y="1311"/>
                  </a:lnTo>
                  <a:lnTo>
                    <a:pt x="764" y="1306"/>
                  </a:lnTo>
                  <a:lnTo>
                    <a:pt x="761" y="1306"/>
                  </a:lnTo>
                  <a:lnTo>
                    <a:pt x="759" y="1306"/>
                  </a:lnTo>
                  <a:lnTo>
                    <a:pt x="759" y="1306"/>
                  </a:lnTo>
                  <a:lnTo>
                    <a:pt x="757" y="1304"/>
                  </a:lnTo>
                  <a:lnTo>
                    <a:pt x="754" y="1304"/>
                  </a:lnTo>
                  <a:lnTo>
                    <a:pt x="752" y="1306"/>
                  </a:lnTo>
                  <a:lnTo>
                    <a:pt x="752" y="1308"/>
                  </a:lnTo>
                  <a:lnTo>
                    <a:pt x="752" y="1311"/>
                  </a:lnTo>
                  <a:lnTo>
                    <a:pt x="752" y="1316"/>
                  </a:lnTo>
                  <a:lnTo>
                    <a:pt x="749" y="1313"/>
                  </a:lnTo>
                  <a:lnTo>
                    <a:pt x="745" y="1308"/>
                  </a:lnTo>
                  <a:lnTo>
                    <a:pt x="745" y="1306"/>
                  </a:lnTo>
                  <a:lnTo>
                    <a:pt x="742" y="1306"/>
                  </a:lnTo>
                  <a:lnTo>
                    <a:pt x="740" y="1306"/>
                  </a:lnTo>
                  <a:lnTo>
                    <a:pt x="738" y="1306"/>
                  </a:lnTo>
                  <a:lnTo>
                    <a:pt x="738" y="1306"/>
                  </a:lnTo>
                  <a:lnTo>
                    <a:pt x="735" y="1304"/>
                  </a:lnTo>
                  <a:lnTo>
                    <a:pt x="733" y="1301"/>
                  </a:lnTo>
                  <a:lnTo>
                    <a:pt x="726" y="1299"/>
                  </a:lnTo>
                  <a:lnTo>
                    <a:pt x="723" y="1297"/>
                  </a:lnTo>
                  <a:lnTo>
                    <a:pt x="723" y="1297"/>
                  </a:lnTo>
                  <a:lnTo>
                    <a:pt x="721" y="1297"/>
                  </a:lnTo>
                  <a:lnTo>
                    <a:pt x="719" y="1299"/>
                  </a:lnTo>
                  <a:lnTo>
                    <a:pt x="716" y="1301"/>
                  </a:lnTo>
                  <a:lnTo>
                    <a:pt x="714" y="1304"/>
                  </a:lnTo>
                  <a:lnTo>
                    <a:pt x="709" y="1304"/>
                  </a:lnTo>
                  <a:lnTo>
                    <a:pt x="707" y="1301"/>
                  </a:lnTo>
                  <a:lnTo>
                    <a:pt x="704" y="1299"/>
                  </a:lnTo>
                  <a:lnTo>
                    <a:pt x="702" y="1297"/>
                  </a:lnTo>
                  <a:lnTo>
                    <a:pt x="700" y="1297"/>
                  </a:lnTo>
                  <a:lnTo>
                    <a:pt x="695" y="1297"/>
                  </a:lnTo>
                  <a:lnTo>
                    <a:pt x="695" y="1297"/>
                  </a:lnTo>
                  <a:lnTo>
                    <a:pt x="693" y="1297"/>
                  </a:lnTo>
                  <a:lnTo>
                    <a:pt x="693" y="1294"/>
                  </a:lnTo>
                  <a:lnTo>
                    <a:pt x="693" y="1294"/>
                  </a:lnTo>
                  <a:lnTo>
                    <a:pt x="693" y="1292"/>
                  </a:lnTo>
                  <a:lnTo>
                    <a:pt x="690" y="1292"/>
                  </a:lnTo>
                  <a:lnTo>
                    <a:pt x="690" y="1289"/>
                  </a:lnTo>
                  <a:lnTo>
                    <a:pt x="686" y="1289"/>
                  </a:lnTo>
                  <a:lnTo>
                    <a:pt x="676" y="1287"/>
                  </a:lnTo>
                  <a:lnTo>
                    <a:pt x="674" y="1287"/>
                  </a:lnTo>
                  <a:lnTo>
                    <a:pt x="674" y="1285"/>
                  </a:lnTo>
                  <a:lnTo>
                    <a:pt x="676" y="1285"/>
                  </a:lnTo>
                  <a:lnTo>
                    <a:pt x="676" y="1282"/>
                  </a:lnTo>
                  <a:lnTo>
                    <a:pt x="674" y="1280"/>
                  </a:lnTo>
                  <a:lnTo>
                    <a:pt x="671" y="1280"/>
                  </a:lnTo>
                  <a:lnTo>
                    <a:pt x="669" y="1282"/>
                  </a:lnTo>
                  <a:lnTo>
                    <a:pt x="667" y="1282"/>
                  </a:lnTo>
                  <a:lnTo>
                    <a:pt x="660" y="1278"/>
                  </a:lnTo>
                  <a:lnTo>
                    <a:pt x="655" y="1275"/>
                  </a:lnTo>
                  <a:lnTo>
                    <a:pt x="652" y="1275"/>
                  </a:lnTo>
                  <a:lnTo>
                    <a:pt x="650" y="1271"/>
                  </a:lnTo>
                  <a:lnTo>
                    <a:pt x="645" y="1261"/>
                  </a:lnTo>
                  <a:lnTo>
                    <a:pt x="643" y="1256"/>
                  </a:lnTo>
                  <a:lnTo>
                    <a:pt x="641" y="1252"/>
                  </a:lnTo>
                  <a:lnTo>
                    <a:pt x="641" y="1252"/>
                  </a:lnTo>
                  <a:lnTo>
                    <a:pt x="638" y="1252"/>
                  </a:lnTo>
                  <a:lnTo>
                    <a:pt x="636" y="1252"/>
                  </a:lnTo>
                  <a:lnTo>
                    <a:pt x="634" y="1249"/>
                  </a:lnTo>
                  <a:lnTo>
                    <a:pt x="631" y="1247"/>
                  </a:lnTo>
                  <a:lnTo>
                    <a:pt x="629" y="1245"/>
                  </a:lnTo>
                  <a:lnTo>
                    <a:pt x="629" y="1240"/>
                  </a:lnTo>
                  <a:lnTo>
                    <a:pt x="629" y="1240"/>
                  </a:lnTo>
                  <a:lnTo>
                    <a:pt x="626" y="1237"/>
                  </a:lnTo>
                  <a:lnTo>
                    <a:pt x="619" y="1235"/>
                  </a:lnTo>
                  <a:lnTo>
                    <a:pt x="617" y="1233"/>
                  </a:lnTo>
                  <a:lnTo>
                    <a:pt x="617" y="1230"/>
                  </a:lnTo>
                  <a:lnTo>
                    <a:pt x="619" y="1226"/>
                  </a:lnTo>
                  <a:lnTo>
                    <a:pt x="619" y="1223"/>
                  </a:lnTo>
                  <a:lnTo>
                    <a:pt x="617" y="1223"/>
                  </a:lnTo>
                  <a:lnTo>
                    <a:pt x="617" y="1221"/>
                  </a:lnTo>
                  <a:lnTo>
                    <a:pt x="615" y="1219"/>
                  </a:lnTo>
                  <a:lnTo>
                    <a:pt x="612" y="1219"/>
                  </a:lnTo>
                  <a:lnTo>
                    <a:pt x="612" y="1219"/>
                  </a:lnTo>
                  <a:lnTo>
                    <a:pt x="608" y="1219"/>
                  </a:lnTo>
                  <a:lnTo>
                    <a:pt x="608" y="1219"/>
                  </a:lnTo>
                  <a:lnTo>
                    <a:pt x="605" y="1216"/>
                  </a:lnTo>
                  <a:lnTo>
                    <a:pt x="605" y="1214"/>
                  </a:lnTo>
                  <a:lnTo>
                    <a:pt x="603" y="1214"/>
                  </a:lnTo>
                  <a:lnTo>
                    <a:pt x="603" y="1214"/>
                  </a:lnTo>
                  <a:lnTo>
                    <a:pt x="600" y="1214"/>
                  </a:lnTo>
                  <a:lnTo>
                    <a:pt x="600" y="1216"/>
                  </a:lnTo>
                  <a:lnTo>
                    <a:pt x="598" y="1216"/>
                  </a:lnTo>
                  <a:lnTo>
                    <a:pt x="598" y="1219"/>
                  </a:lnTo>
                  <a:lnTo>
                    <a:pt x="598" y="1221"/>
                  </a:lnTo>
                  <a:lnTo>
                    <a:pt x="596" y="1221"/>
                  </a:lnTo>
                  <a:lnTo>
                    <a:pt x="596" y="1223"/>
                  </a:lnTo>
                  <a:lnTo>
                    <a:pt x="593" y="1226"/>
                  </a:lnTo>
                  <a:lnTo>
                    <a:pt x="593" y="1228"/>
                  </a:lnTo>
                  <a:lnTo>
                    <a:pt x="591" y="1230"/>
                  </a:lnTo>
                  <a:lnTo>
                    <a:pt x="591" y="1230"/>
                  </a:lnTo>
                  <a:lnTo>
                    <a:pt x="589" y="1230"/>
                  </a:lnTo>
                  <a:lnTo>
                    <a:pt x="584" y="1230"/>
                  </a:lnTo>
                  <a:lnTo>
                    <a:pt x="582" y="1230"/>
                  </a:lnTo>
                  <a:lnTo>
                    <a:pt x="579" y="1228"/>
                  </a:lnTo>
                  <a:lnTo>
                    <a:pt x="577" y="1223"/>
                  </a:lnTo>
                  <a:lnTo>
                    <a:pt x="577" y="1223"/>
                  </a:lnTo>
                  <a:lnTo>
                    <a:pt x="577" y="1223"/>
                  </a:lnTo>
                  <a:lnTo>
                    <a:pt x="574" y="1223"/>
                  </a:lnTo>
                  <a:lnTo>
                    <a:pt x="574" y="1223"/>
                  </a:lnTo>
                  <a:lnTo>
                    <a:pt x="574" y="1223"/>
                  </a:lnTo>
                  <a:lnTo>
                    <a:pt x="572" y="1221"/>
                  </a:lnTo>
                  <a:lnTo>
                    <a:pt x="572" y="1216"/>
                  </a:lnTo>
                  <a:lnTo>
                    <a:pt x="570" y="1214"/>
                  </a:lnTo>
                  <a:lnTo>
                    <a:pt x="567" y="1214"/>
                  </a:lnTo>
                  <a:lnTo>
                    <a:pt x="567" y="1211"/>
                  </a:lnTo>
                  <a:lnTo>
                    <a:pt x="565" y="1211"/>
                  </a:lnTo>
                  <a:lnTo>
                    <a:pt x="565" y="1211"/>
                  </a:lnTo>
                  <a:lnTo>
                    <a:pt x="565" y="1211"/>
                  </a:lnTo>
                  <a:lnTo>
                    <a:pt x="565" y="1211"/>
                  </a:lnTo>
                  <a:lnTo>
                    <a:pt x="563" y="1209"/>
                  </a:lnTo>
                  <a:lnTo>
                    <a:pt x="563" y="1207"/>
                  </a:lnTo>
                  <a:lnTo>
                    <a:pt x="563" y="1202"/>
                  </a:lnTo>
                  <a:lnTo>
                    <a:pt x="563" y="1202"/>
                  </a:lnTo>
                  <a:lnTo>
                    <a:pt x="563" y="1200"/>
                  </a:lnTo>
                  <a:lnTo>
                    <a:pt x="563" y="1200"/>
                  </a:lnTo>
                  <a:lnTo>
                    <a:pt x="565" y="1197"/>
                  </a:lnTo>
                  <a:lnTo>
                    <a:pt x="565" y="1195"/>
                  </a:lnTo>
                  <a:lnTo>
                    <a:pt x="565" y="1193"/>
                  </a:lnTo>
                  <a:lnTo>
                    <a:pt x="565" y="1190"/>
                  </a:lnTo>
                  <a:lnTo>
                    <a:pt x="565" y="1188"/>
                  </a:lnTo>
                  <a:lnTo>
                    <a:pt x="553" y="1193"/>
                  </a:lnTo>
                  <a:lnTo>
                    <a:pt x="553" y="1195"/>
                  </a:lnTo>
                  <a:lnTo>
                    <a:pt x="553" y="1197"/>
                  </a:lnTo>
                  <a:lnTo>
                    <a:pt x="553" y="1197"/>
                  </a:lnTo>
                  <a:lnTo>
                    <a:pt x="553" y="1200"/>
                  </a:lnTo>
                  <a:lnTo>
                    <a:pt x="551" y="1200"/>
                  </a:lnTo>
                  <a:lnTo>
                    <a:pt x="551" y="1202"/>
                  </a:lnTo>
                  <a:lnTo>
                    <a:pt x="551" y="1202"/>
                  </a:lnTo>
                  <a:lnTo>
                    <a:pt x="551" y="1202"/>
                  </a:lnTo>
                  <a:lnTo>
                    <a:pt x="551" y="1204"/>
                  </a:lnTo>
                  <a:lnTo>
                    <a:pt x="551" y="1204"/>
                  </a:lnTo>
                  <a:lnTo>
                    <a:pt x="551" y="1204"/>
                  </a:lnTo>
                  <a:lnTo>
                    <a:pt x="551" y="1204"/>
                  </a:lnTo>
                  <a:lnTo>
                    <a:pt x="553" y="1207"/>
                  </a:lnTo>
                  <a:lnTo>
                    <a:pt x="551" y="1207"/>
                  </a:lnTo>
                  <a:lnTo>
                    <a:pt x="551" y="1207"/>
                  </a:lnTo>
                  <a:lnTo>
                    <a:pt x="551" y="1209"/>
                  </a:lnTo>
                  <a:lnTo>
                    <a:pt x="551" y="1211"/>
                  </a:lnTo>
                  <a:lnTo>
                    <a:pt x="551" y="1211"/>
                  </a:lnTo>
                  <a:lnTo>
                    <a:pt x="551" y="1211"/>
                  </a:lnTo>
                  <a:lnTo>
                    <a:pt x="551" y="1214"/>
                  </a:lnTo>
                  <a:lnTo>
                    <a:pt x="551" y="1214"/>
                  </a:lnTo>
                  <a:lnTo>
                    <a:pt x="546" y="1216"/>
                  </a:lnTo>
                  <a:lnTo>
                    <a:pt x="546" y="1216"/>
                  </a:lnTo>
                  <a:lnTo>
                    <a:pt x="544" y="1216"/>
                  </a:lnTo>
                  <a:lnTo>
                    <a:pt x="541" y="1214"/>
                  </a:lnTo>
                  <a:lnTo>
                    <a:pt x="537" y="1211"/>
                  </a:lnTo>
                  <a:lnTo>
                    <a:pt x="534" y="1211"/>
                  </a:lnTo>
                  <a:lnTo>
                    <a:pt x="534" y="1207"/>
                  </a:lnTo>
                  <a:lnTo>
                    <a:pt x="537" y="1204"/>
                  </a:lnTo>
                  <a:lnTo>
                    <a:pt x="537" y="1202"/>
                  </a:lnTo>
                  <a:lnTo>
                    <a:pt x="537" y="1200"/>
                  </a:lnTo>
                  <a:lnTo>
                    <a:pt x="537" y="1197"/>
                  </a:lnTo>
                  <a:lnTo>
                    <a:pt x="534" y="1193"/>
                  </a:lnTo>
                  <a:lnTo>
                    <a:pt x="534" y="1190"/>
                  </a:lnTo>
                  <a:lnTo>
                    <a:pt x="534" y="1188"/>
                  </a:lnTo>
                  <a:lnTo>
                    <a:pt x="534" y="1185"/>
                  </a:lnTo>
                  <a:lnTo>
                    <a:pt x="534" y="1185"/>
                  </a:lnTo>
                  <a:lnTo>
                    <a:pt x="534" y="1183"/>
                  </a:lnTo>
                  <a:lnTo>
                    <a:pt x="534" y="1181"/>
                  </a:lnTo>
                  <a:lnTo>
                    <a:pt x="534" y="1176"/>
                  </a:lnTo>
                  <a:lnTo>
                    <a:pt x="534" y="1176"/>
                  </a:lnTo>
                  <a:lnTo>
                    <a:pt x="534" y="1174"/>
                  </a:lnTo>
                  <a:lnTo>
                    <a:pt x="532" y="1171"/>
                  </a:lnTo>
                  <a:lnTo>
                    <a:pt x="527" y="1166"/>
                  </a:lnTo>
                  <a:lnTo>
                    <a:pt x="525" y="1164"/>
                  </a:lnTo>
                  <a:lnTo>
                    <a:pt x="525" y="1159"/>
                  </a:lnTo>
                  <a:lnTo>
                    <a:pt x="522" y="1157"/>
                  </a:lnTo>
                  <a:lnTo>
                    <a:pt x="522" y="1152"/>
                  </a:lnTo>
                  <a:lnTo>
                    <a:pt x="525" y="1148"/>
                  </a:lnTo>
                  <a:lnTo>
                    <a:pt x="525" y="1143"/>
                  </a:lnTo>
                  <a:lnTo>
                    <a:pt x="522" y="1143"/>
                  </a:lnTo>
                  <a:lnTo>
                    <a:pt x="522" y="1145"/>
                  </a:lnTo>
                  <a:lnTo>
                    <a:pt x="522" y="1145"/>
                  </a:lnTo>
                  <a:lnTo>
                    <a:pt x="522" y="1148"/>
                  </a:lnTo>
                  <a:lnTo>
                    <a:pt x="520" y="1148"/>
                  </a:lnTo>
                  <a:lnTo>
                    <a:pt x="518" y="1148"/>
                  </a:lnTo>
                  <a:lnTo>
                    <a:pt x="518" y="1148"/>
                  </a:lnTo>
                  <a:lnTo>
                    <a:pt x="513" y="1150"/>
                  </a:lnTo>
                  <a:lnTo>
                    <a:pt x="513" y="1150"/>
                  </a:lnTo>
                  <a:lnTo>
                    <a:pt x="511" y="1148"/>
                  </a:lnTo>
                  <a:lnTo>
                    <a:pt x="511" y="1145"/>
                  </a:lnTo>
                  <a:lnTo>
                    <a:pt x="508" y="1143"/>
                  </a:lnTo>
                  <a:lnTo>
                    <a:pt x="506" y="1143"/>
                  </a:lnTo>
                  <a:lnTo>
                    <a:pt x="503" y="1140"/>
                  </a:lnTo>
                  <a:lnTo>
                    <a:pt x="501" y="1140"/>
                  </a:lnTo>
                  <a:lnTo>
                    <a:pt x="499" y="1138"/>
                  </a:lnTo>
                  <a:lnTo>
                    <a:pt x="496" y="1136"/>
                  </a:lnTo>
                  <a:lnTo>
                    <a:pt x="496" y="1136"/>
                  </a:lnTo>
                  <a:lnTo>
                    <a:pt x="494" y="1136"/>
                  </a:lnTo>
                  <a:lnTo>
                    <a:pt x="492" y="1138"/>
                  </a:lnTo>
                  <a:lnTo>
                    <a:pt x="489" y="1138"/>
                  </a:lnTo>
                  <a:lnTo>
                    <a:pt x="487" y="1136"/>
                  </a:lnTo>
                  <a:lnTo>
                    <a:pt x="487" y="1136"/>
                  </a:lnTo>
                  <a:lnTo>
                    <a:pt x="487" y="1133"/>
                  </a:lnTo>
                  <a:lnTo>
                    <a:pt x="485" y="1131"/>
                  </a:lnTo>
                  <a:lnTo>
                    <a:pt x="485" y="1131"/>
                  </a:lnTo>
                  <a:lnTo>
                    <a:pt x="480" y="1131"/>
                  </a:lnTo>
                  <a:lnTo>
                    <a:pt x="480" y="1131"/>
                  </a:lnTo>
                  <a:lnTo>
                    <a:pt x="477" y="1131"/>
                  </a:lnTo>
                  <a:lnTo>
                    <a:pt x="475" y="1129"/>
                  </a:lnTo>
                  <a:lnTo>
                    <a:pt x="475" y="1126"/>
                  </a:lnTo>
                  <a:lnTo>
                    <a:pt x="473" y="1122"/>
                  </a:lnTo>
                  <a:lnTo>
                    <a:pt x="470" y="1122"/>
                  </a:lnTo>
                  <a:lnTo>
                    <a:pt x="468" y="1122"/>
                  </a:lnTo>
                  <a:lnTo>
                    <a:pt x="466" y="1122"/>
                  </a:lnTo>
                  <a:lnTo>
                    <a:pt x="463" y="1119"/>
                  </a:lnTo>
                  <a:lnTo>
                    <a:pt x="463" y="1117"/>
                  </a:lnTo>
                  <a:lnTo>
                    <a:pt x="466" y="1112"/>
                  </a:lnTo>
                  <a:lnTo>
                    <a:pt x="466" y="1110"/>
                  </a:lnTo>
                  <a:lnTo>
                    <a:pt x="468" y="1103"/>
                  </a:lnTo>
                  <a:lnTo>
                    <a:pt x="468" y="1100"/>
                  </a:lnTo>
                  <a:lnTo>
                    <a:pt x="470" y="1100"/>
                  </a:lnTo>
                  <a:lnTo>
                    <a:pt x="473" y="1100"/>
                  </a:lnTo>
                  <a:lnTo>
                    <a:pt x="473" y="1098"/>
                  </a:lnTo>
                  <a:lnTo>
                    <a:pt x="473" y="1096"/>
                  </a:lnTo>
                  <a:lnTo>
                    <a:pt x="475" y="1096"/>
                  </a:lnTo>
                  <a:lnTo>
                    <a:pt x="477" y="1096"/>
                  </a:lnTo>
                  <a:lnTo>
                    <a:pt x="477" y="1096"/>
                  </a:lnTo>
                  <a:lnTo>
                    <a:pt x="477" y="1096"/>
                  </a:lnTo>
                  <a:lnTo>
                    <a:pt x="480" y="1093"/>
                  </a:lnTo>
                  <a:lnTo>
                    <a:pt x="482" y="1088"/>
                  </a:lnTo>
                  <a:lnTo>
                    <a:pt x="482" y="1086"/>
                  </a:lnTo>
                  <a:lnTo>
                    <a:pt x="477" y="1081"/>
                  </a:lnTo>
                  <a:lnTo>
                    <a:pt x="475" y="1079"/>
                  </a:lnTo>
                  <a:lnTo>
                    <a:pt x="473" y="1077"/>
                  </a:lnTo>
                  <a:lnTo>
                    <a:pt x="470" y="1077"/>
                  </a:lnTo>
                  <a:lnTo>
                    <a:pt x="470" y="1077"/>
                  </a:lnTo>
                  <a:lnTo>
                    <a:pt x="468" y="1077"/>
                  </a:lnTo>
                  <a:lnTo>
                    <a:pt x="468" y="1079"/>
                  </a:lnTo>
                  <a:lnTo>
                    <a:pt x="466" y="1079"/>
                  </a:lnTo>
                  <a:lnTo>
                    <a:pt x="466" y="1079"/>
                  </a:lnTo>
                  <a:lnTo>
                    <a:pt x="463" y="1079"/>
                  </a:lnTo>
                  <a:lnTo>
                    <a:pt x="461" y="1079"/>
                  </a:lnTo>
                  <a:lnTo>
                    <a:pt x="461" y="1079"/>
                  </a:lnTo>
                  <a:lnTo>
                    <a:pt x="459" y="1081"/>
                  </a:lnTo>
                  <a:lnTo>
                    <a:pt x="456" y="1081"/>
                  </a:lnTo>
                  <a:lnTo>
                    <a:pt x="456" y="1081"/>
                  </a:lnTo>
                  <a:lnTo>
                    <a:pt x="454" y="1081"/>
                  </a:lnTo>
                  <a:lnTo>
                    <a:pt x="454" y="1079"/>
                  </a:lnTo>
                  <a:lnTo>
                    <a:pt x="451" y="1079"/>
                  </a:lnTo>
                  <a:lnTo>
                    <a:pt x="447" y="1077"/>
                  </a:lnTo>
                  <a:lnTo>
                    <a:pt x="444" y="1077"/>
                  </a:lnTo>
                  <a:lnTo>
                    <a:pt x="444" y="1074"/>
                  </a:lnTo>
                  <a:lnTo>
                    <a:pt x="442" y="1072"/>
                  </a:lnTo>
                  <a:lnTo>
                    <a:pt x="442" y="1067"/>
                  </a:lnTo>
                  <a:lnTo>
                    <a:pt x="440" y="1067"/>
                  </a:lnTo>
                  <a:lnTo>
                    <a:pt x="435" y="1062"/>
                  </a:lnTo>
                  <a:lnTo>
                    <a:pt x="435" y="1062"/>
                  </a:lnTo>
                  <a:lnTo>
                    <a:pt x="437" y="1055"/>
                  </a:lnTo>
                  <a:lnTo>
                    <a:pt x="435" y="1055"/>
                  </a:lnTo>
                  <a:lnTo>
                    <a:pt x="435" y="1053"/>
                  </a:lnTo>
                  <a:lnTo>
                    <a:pt x="433" y="1053"/>
                  </a:lnTo>
                  <a:lnTo>
                    <a:pt x="433" y="1051"/>
                  </a:lnTo>
                  <a:lnTo>
                    <a:pt x="433" y="1048"/>
                  </a:lnTo>
                  <a:lnTo>
                    <a:pt x="430" y="1046"/>
                  </a:lnTo>
                  <a:lnTo>
                    <a:pt x="425" y="1043"/>
                  </a:lnTo>
                  <a:lnTo>
                    <a:pt x="425" y="1041"/>
                  </a:lnTo>
                  <a:lnTo>
                    <a:pt x="423" y="1039"/>
                  </a:lnTo>
                  <a:lnTo>
                    <a:pt x="421" y="1039"/>
                  </a:lnTo>
                  <a:lnTo>
                    <a:pt x="421" y="1036"/>
                  </a:lnTo>
                  <a:lnTo>
                    <a:pt x="418" y="1034"/>
                  </a:lnTo>
                  <a:lnTo>
                    <a:pt x="416" y="1032"/>
                  </a:lnTo>
                  <a:lnTo>
                    <a:pt x="418" y="1025"/>
                  </a:lnTo>
                  <a:lnTo>
                    <a:pt x="416" y="1025"/>
                  </a:lnTo>
                  <a:lnTo>
                    <a:pt x="416" y="1022"/>
                  </a:lnTo>
                  <a:lnTo>
                    <a:pt x="414" y="1017"/>
                  </a:lnTo>
                  <a:lnTo>
                    <a:pt x="414" y="1015"/>
                  </a:lnTo>
                  <a:lnTo>
                    <a:pt x="414" y="1015"/>
                  </a:lnTo>
                  <a:lnTo>
                    <a:pt x="407" y="1010"/>
                  </a:lnTo>
                  <a:lnTo>
                    <a:pt x="402" y="1003"/>
                  </a:lnTo>
                  <a:lnTo>
                    <a:pt x="402" y="999"/>
                  </a:lnTo>
                  <a:lnTo>
                    <a:pt x="407" y="989"/>
                  </a:lnTo>
                  <a:lnTo>
                    <a:pt x="407" y="987"/>
                  </a:lnTo>
                  <a:lnTo>
                    <a:pt x="404" y="984"/>
                  </a:lnTo>
                  <a:lnTo>
                    <a:pt x="404" y="982"/>
                  </a:lnTo>
                  <a:lnTo>
                    <a:pt x="404" y="977"/>
                  </a:lnTo>
                  <a:lnTo>
                    <a:pt x="404" y="977"/>
                  </a:lnTo>
                  <a:lnTo>
                    <a:pt x="404" y="975"/>
                  </a:lnTo>
                  <a:lnTo>
                    <a:pt x="402" y="973"/>
                  </a:lnTo>
                  <a:lnTo>
                    <a:pt x="402" y="970"/>
                  </a:lnTo>
                  <a:lnTo>
                    <a:pt x="404" y="968"/>
                  </a:lnTo>
                  <a:lnTo>
                    <a:pt x="407" y="965"/>
                  </a:lnTo>
                  <a:lnTo>
                    <a:pt x="407" y="965"/>
                  </a:lnTo>
                  <a:lnTo>
                    <a:pt x="407" y="963"/>
                  </a:lnTo>
                  <a:lnTo>
                    <a:pt x="407" y="961"/>
                  </a:lnTo>
                  <a:lnTo>
                    <a:pt x="404" y="961"/>
                  </a:lnTo>
                  <a:lnTo>
                    <a:pt x="404" y="961"/>
                  </a:lnTo>
                  <a:lnTo>
                    <a:pt x="402" y="958"/>
                  </a:lnTo>
                  <a:lnTo>
                    <a:pt x="404" y="956"/>
                  </a:lnTo>
                  <a:lnTo>
                    <a:pt x="402" y="954"/>
                  </a:lnTo>
                  <a:lnTo>
                    <a:pt x="402" y="954"/>
                  </a:lnTo>
                  <a:lnTo>
                    <a:pt x="399" y="951"/>
                  </a:lnTo>
                  <a:lnTo>
                    <a:pt x="397" y="951"/>
                  </a:lnTo>
                  <a:lnTo>
                    <a:pt x="397" y="949"/>
                  </a:lnTo>
                  <a:lnTo>
                    <a:pt x="395" y="949"/>
                  </a:lnTo>
                  <a:lnTo>
                    <a:pt x="395" y="946"/>
                  </a:lnTo>
                  <a:lnTo>
                    <a:pt x="392" y="946"/>
                  </a:lnTo>
                  <a:lnTo>
                    <a:pt x="392" y="946"/>
                  </a:lnTo>
                  <a:lnTo>
                    <a:pt x="392" y="944"/>
                  </a:lnTo>
                  <a:lnTo>
                    <a:pt x="392" y="944"/>
                  </a:lnTo>
                  <a:lnTo>
                    <a:pt x="392" y="942"/>
                  </a:lnTo>
                  <a:lnTo>
                    <a:pt x="390" y="942"/>
                  </a:lnTo>
                  <a:lnTo>
                    <a:pt x="390" y="942"/>
                  </a:lnTo>
                  <a:lnTo>
                    <a:pt x="388" y="942"/>
                  </a:lnTo>
                  <a:lnTo>
                    <a:pt x="383" y="939"/>
                  </a:lnTo>
                  <a:lnTo>
                    <a:pt x="383" y="939"/>
                  </a:lnTo>
                  <a:lnTo>
                    <a:pt x="383" y="942"/>
                  </a:lnTo>
                  <a:lnTo>
                    <a:pt x="381" y="942"/>
                  </a:lnTo>
                  <a:lnTo>
                    <a:pt x="378" y="942"/>
                  </a:lnTo>
                  <a:lnTo>
                    <a:pt x="373" y="942"/>
                  </a:lnTo>
                  <a:lnTo>
                    <a:pt x="371" y="942"/>
                  </a:lnTo>
                  <a:lnTo>
                    <a:pt x="369" y="939"/>
                  </a:lnTo>
                  <a:lnTo>
                    <a:pt x="366" y="937"/>
                  </a:lnTo>
                  <a:lnTo>
                    <a:pt x="364" y="937"/>
                  </a:lnTo>
                  <a:lnTo>
                    <a:pt x="362" y="939"/>
                  </a:lnTo>
                  <a:lnTo>
                    <a:pt x="359" y="939"/>
                  </a:lnTo>
                  <a:lnTo>
                    <a:pt x="359" y="942"/>
                  </a:lnTo>
                  <a:lnTo>
                    <a:pt x="357" y="944"/>
                  </a:lnTo>
                  <a:lnTo>
                    <a:pt x="355" y="944"/>
                  </a:lnTo>
                  <a:lnTo>
                    <a:pt x="355" y="942"/>
                  </a:lnTo>
                  <a:lnTo>
                    <a:pt x="350" y="939"/>
                  </a:lnTo>
                  <a:lnTo>
                    <a:pt x="350" y="939"/>
                  </a:lnTo>
                  <a:lnTo>
                    <a:pt x="350" y="937"/>
                  </a:lnTo>
                  <a:lnTo>
                    <a:pt x="347" y="935"/>
                  </a:lnTo>
                  <a:lnTo>
                    <a:pt x="345" y="935"/>
                  </a:lnTo>
                  <a:lnTo>
                    <a:pt x="345" y="932"/>
                  </a:lnTo>
                  <a:lnTo>
                    <a:pt x="345" y="932"/>
                  </a:lnTo>
                  <a:lnTo>
                    <a:pt x="345" y="930"/>
                  </a:lnTo>
                  <a:lnTo>
                    <a:pt x="347" y="923"/>
                  </a:lnTo>
                  <a:lnTo>
                    <a:pt x="347" y="920"/>
                  </a:lnTo>
                  <a:lnTo>
                    <a:pt x="345" y="918"/>
                  </a:lnTo>
                  <a:lnTo>
                    <a:pt x="343" y="916"/>
                  </a:lnTo>
                  <a:lnTo>
                    <a:pt x="343" y="916"/>
                  </a:lnTo>
                  <a:lnTo>
                    <a:pt x="343" y="911"/>
                  </a:lnTo>
                  <a:lnTo>
                    <a:pt x="343" y="909"/>
                  </a:lnTo>
                  <a:lnTo>
                    <a:pt x="340" y="909"/>
                  </a:lnTo>
                  <a:lnTo>
                    <a:pt x="340" y="906"/>
                  </a:lnTo>
                  <a:lnTo>
                    <a:pt x="340" y="904"/>
                  </a:lnTo>
                  <a:lnTo>
                    <a:pt x="340" y="904"/>
                  </a:lnTo>
                  <a:lnTo>
                    <a:pt x="340" y="902"/>
                  </a:lnTo>
                  <a:lnTo>
                    <a:pt x="338" y="897"/>
                  </a:lnTo>
                  <a:lnTo>
                    <a:pt x="340" y="897"/>
                  </a:lnTo>
                  <a:lnTo>
                    <a:pt x="340" y="894"/>
                  </a:lnTo>
                  <a:lnTo>
                    <a:pt x="340" y="892"/>
                  </a:lnTo>
                  <a:lnTo>
                    <a:pt x="338" y="887"/>
                  </a:lnTo>
                  <a:lnTo>
                    <a:pt x="333" y="885"/>
                  </a:lnTo>
                  <a:lnTo>
                    <a:pt x="331" y="883"/>
                  </a:lnTo>
                  <a:lnTo>
                    <a:pt x="333" y="880"/>
                  </a:lnTo>
                  <a:lnTo>
                    <a:pt x="333" y="880"/>
                  </a:lnTo>
                  <a:lnTo>
                    <a:pt x="333" y="880"/>
                  </a:lnTo>
                  <a:lnTo>
                    <a:pt x="336" y="880"/>
                  </a:lnTo>
                  <a:lnTo>
                    <a:pt x="336" y="878"/>
                  </a:lnTo>
                  <a:lnTo>
                    <a:pt x="336" y="876"/>
                  </a:lnTo>
                  <a:lnTo>
                    <a:pt x="333" y="871"/>
                  </a:lnTo>
                  <a:lnTo>
                    <a:pt x="333" y="871"/>
                  </a:lnTo>
                  <a:lnTo>
                    <a:pt x="331" y="868"/>
                  </a:lnTo>
                  <a:lnTo>
                    <a:pt x="331" y="868"/>
                  </a:lnTo>
                  <a:lnTo>
                    <a:pt x="331" y="868"/>
                  </a:lnTo>
                  <a:lnTo>
                    <a:pt x="331" y="866"/>
                  </a:lnTo>
                  <a:lnTo>
                    <a:pt x="331" y="866"/>
                  </a:lnTo>
                  <a:lnTo>
                    <a:pt x="331" y="864"/>
                  </a:lnTo>
                  <a:lnTo>
                    <a:pt x="329" y="861"/>
                  </a:lnTo>
                  <a:lnTo>
                    <a:pt x="329" y="861"/>
                  </a:lnTo>
                  <a:lnTo>
                    <a:pt x="326" y="861"/>
                  </a:lnTo>
                  <a:lnTo>
                    <a:pt x="324" y="861"/>
                  </a:lnTo>
                  <a:lnTo>
                    <a:pt x="321" y="859"/>
                  </a:lnTo>
                  <a:lnTo>
                    <a:pt x="321" y="861"/>
                  </a:lnTo>
                  <a:lnTo>
                    <a:pt x="319" y="864"/>
                  </a:lnTo>
                  <a:lnTo>
                    <a:pt x="319" y="864"/>
                  </a:lnTo>
                  <a:lnTo>
                    <a:pt x="317" y="864"/>
                  </a:lnTo>
                  <a:lnTo>
                    <a:pt x="317" y="861"/>
                  </a:lnTo>
                  <a:lnTo>
                    <a:pt x="317" y="859"/>
                  </a:lnTo>
                  <a:lnTo>
                    <a:pt x="317" y="857"/>
                  </a:lnTo>
                  <a:lnTo>
                    <a:pt x="312" y="847"/>
                  </a:lnTo>
                  <a:lnTo>
                    <a:pt x="312" y="847"/>
                  </a:lnTo>
                  <a:lnTo>
                    <a:pt x="310" y="847"/>
                  </a:lnTo>
                  <a:lnTo>
                    <a:pt x="310" y="847"/>
                  </a:lnTo>
                  <a:lnTo>
                    <a:pt x="307" y="845"/>
                  </a:lnTo>
                  <a:lnTo>
                    <a:pt x="307" y="842"/>
                  </a:lnTo>
                  <a:lnTo>
                    <a:pt x="307" y="842"/>
                  </a:lnTo>
                  <a:lnTo>
                    <a:pt x="305" y="842"/>
                  </a:lnTo>
                  <a:lnTo>
                    <a:pt x="302" y="842"/>
                  </a:lnTo>
                  <a:lnTo>
                    <a:pt x="300" y="842"/>
                  </a:lnTo>
                  <a:lnTo>
                    <a:pt x="298" y="838"/>
                  </a:lnTo>
                  <a:lnTo>
                    <a:pt x="298" y="838"/>
                  </a:lnTo>
                  <a:lnTo>
                    <a:pt x="298" y="835"/>
                  </a:lnTo>
                  <a:lnTo>
                    <a:pt x="298" y="835"/>
                  </a:lnTo>
                  <a:lnTo>
                    <a:pt x="295" y="833"/>
                  </a:lnTo>
                  <a:lnTo>
                    <a:pt x="295" y="833"/>
                  </a:lnTo>
                  <a:lnTo>
                    <a:pt x="295" y="828"/>
                  </a:lnTo>
                  <a:lnTo>
                    <a:pt x="291" y="819"/>
                  </a:lnTo>
                  <a:lnTo>
                    <a:pt x="291" y="816"/>
                  </a:lnTo>
                  <a:lnTo>
                    <a:pt x="291" y="816"/>
                  </a:lnTo>
                  <a:lnTo>
                    <a:pt x="293" y="814"/>
                  </a:lnTo>
                  <a:lnTo>
                    <a:pt x="293" y="814"/>
                  </a:lnTo>
                  <a:lnTo>
                    <a:pt x="291" y="812"/>
                  </a:lnTo>
                  <a:lnTo>
                    <a:pt x="291" y="812"/>
                  </a:lnTo>
                  <a:lnTo>
                    <a:pt x="288" y="812"/>
                  </a:lnTo>
                  <a:lnTo>
                    <a:pt x="288" y="812"/>
                  </a:lnTo>
                  <a:lnTo>
                    <a:pt x="286" y="809"/>
                  </a:lnTo>
                  <a:lnTo>
                    <a:pt x="284" y="795"/>
                  </a:lnTo>
                  <a:lnTo>
                    <a:pt x="281" y="793"/>
                  </a:lnTo>
                  <a:lnTo>
                    <a:pt x="276" y="788"/>
                  </a:lnTo>
                  <a:lnTo>
                    <a:pt x="276" y="786"/>
                  </a:lnTo>
                  <a:lnTo>
                    <a:pt x="274" y="783"/>
                  </a:lnTo>
                  <a:lnTo>
                    <a:pt x="274" y="781"/>
                  </a:lnTo>
                  <a:lnTo>
                    <a:pt x="274" y="779"/>
                  </a:lnTo>
                  <a:lnTo>
                    <a:pt x="272" y="779"/>
                  </a:lnTo>
                  <a:lnTo>
                    <a:pt x="272" y="776"/>
                  </a:lnTo>
                  <a:lnTo>
                    <a:pt x="269" y="776"/>
                  </a:lnTo>
                  <a:lnTo>
                    <a:pt x="267" y="776"/>
                  </a:lnTo>
                  <a:lnTo>
                    <a:pt x="267" y="774"/>
                  </a:lnTo>
                  <a:lnTo>
                    <a:pt x="267" y="771"/>
                  </a:lnTo>
                  <a:lnTo>
                    <a:pt x="267" y="771"/>
                  </a:lnTo>
                  <a:lnTo>
                    <a:pt x="265" y="769"/>
                  </a:lnTo>
                  <a:lnTo>
                    <a:pt x="262" y="767"/>
                  </a:lnTo>
                  <a:lnTo>
                    <a:pt x="260" y="767"/>
                  </a:lnTo>
                  <a:lnTo>
                    <a:pt x="258" y="762"/>
                  </a:lnTo>
                  <a:lnTo>
                    <a:pt x="255" y="760"/>
                  </a:lnTo>
                  <a:lnTo>
                    <a:pt x="253" y="760"/>
                  </a:lnTo>
                  <a:lnTo>
                    <a:pt x="253" y="760"/>
                  </a:lnTo>
                  <a:lnTo>
                    <a:pt x="253" y="757"/>
                  </a:lnTo>
                  <a:lnTo>
                    <a:pt x="253" y="755"/>
                  </a:lnTo>
                  <a:lnTo>
                    <a:pt x="253" y="750"/>
                  </a:lnTo>
                  <a:lnTo>
                    <a:pt x="253" y="750"/>
                  </a:lnTo>
                  <a:lnTo>
                    <a:pt x="255" y="745"/>
                  </a:lnTo>
                  <a:lnTo>
                    <a:pt x="258" y="743"/>
                  </a:lnTo>
                  <a:lnTo>
                    <a:pt x="258" y="741"/>
                  </a:lnTo>
                  <a:lnTo>
                    <a:pt x="255" y="738"/>
                  </a:lnTo>
                  <a:lnTo>
                    <a:pt x="253" y="736"/>
                  </a:lnTo>
                  <a:lnTo>
                    <a:pt x="253" y="734"/>
                  </a:lnTo>
                  <a:lnTo>
                    <a:pt x="253" y="731"/>
                  </a:lnTo>
                  <a:lnTo>
                    <a:pt x="258" y="724"/>
                  </a:lnTo>
                  <a:lnTo>
                    <a:pt x="258" y="722"/>
                  </a:lnTo>
                  <a:lnTo>
                    <a:pt x="255" y="722"/>
                  </a:lnTo>
                  <a:lnTo>
                    <a:pt x="255" y="719"/>
                  </a:lnTo>
                  <a:lnTo>
                    <a:pt x="250" y="717"/>
                  </a:lnTo>
                  <a:lnTo>
                    <a:pt x="248" y="717"/>
                  </a:lnTo>
                  <a:lnTo>
                    <a:pt x="248" y="717"/>
                  </a:lnTo>
                  <a:lnTo>
                    <a:pt x="248" y="717"/>
                  </a:lnTo>
                  <a:lnTo>
                    <a:pt x="246" y="717"/>
                  </a:lnTo>
                  <a:lnTo>
                    <a:pt x="246" y="715"/>
                  </a:lnTo>
                  <a:lnTo>
                    <a:pt x="246" y="712"/>
                  </a:lnTo>
                  <a:lnTo>
                    <a:pt x="246" y="712"/>
                  </a:lnTo>
                  <a:lnTo>
                    <a:pt x="243" y="710"/>
                  </a:lnTo>
                  <a:lnTo>
                    <a:pt x="241" y="710"/>
                  </a:lnTo>
                  <a:lnTo>
                    <a:pt x="236" y="705"/>
                  </a:lnTo>
                  <a:lnTo>
                    <a:pt x="234" y="705"/>
                  </a:lnTo>
                  <a:lnTo>
                    <a:pt x="232" y="703"/>
                  </a:lnTo>
                  <a:lnTo>
                    <a:pt x="229" y="703"/>
                  </a:lnTo>
                  <a:lnTo>
                    <a:pt x="229" y="700"/>
                  </a:lnTo>
                  <a:lnTo>
                    <a:pt x="220" y="689"/>
                  </a:lnTo>
                  <a:lnTo>
                    <a:pt x="217" y="689"/>
                  </a:lnTo>
                  <a:lnTo>
                    <a:pt x="215" y="686"/>
                  </a:lnTo>
                  <a:lnTo>
                    <a:pt x="215" y="686"/>
                  </a:lnTo>
                  <a:lnTo>
                    <a:pt x="213" y="689"/>
                  </a:lnTo>
                  <a:lnTo>
                    <a:pt x="213" y="689"/>
                  </a:lnTo>
                  <a:lnTo>
                    <a:pt x="210" y="689"/>
                  </a:lnTo>
                  <a:lnTo>
                    <a:pt x="210" y="689"/>
                  </a:lnTo>
                  <a:lnTo>
                    <a:pt x="208" y="689"/>
                  </a:lnTo>
                  <a:lnTo>
                    <a:pt x="208" y="689"/>
                  </a:lnTo>
                  <a:lnTo>
                    <a:pt x="206" y="693"/>
                  </a:lnTo>
                  <a:lnTo>
                    <a:pt x="203" y="693"/>
                  </a:lnTo>
                  <a:lnTo>
                    <a:pt x="201" y="691"/>
                  </a:lnTo>
                  <a:lnTo>
                    <a:pt x="201" y="689"/>
                  </a:lnTo>
                  <a:lnTo>
                    <a:pt x="198" y="684"/>
                  </a:lnTo>
                  <a:lnTo>
                    <a:pt x="196" y="682"/>
                  </a:lnTo>
                  <a:lnTo>
                    <a:pt x="194" y="682"/>
                  </a:lnTo>
                  <a:lnTo>
                    <a:pt x="194" y="682"/>
                  </a:lnTo>
                  <a:lnTo>
                    <a:pt x="194" y="684"/>
                  </a:lnTo>
                  <a:lnTo>
                    <a:pt x="191" y="686"/>
                  </a:lnTo>
                  <a:lnTo>
                    <a:pt x="191" y="686"/>
                  </a:lnTo>
                  <a:lnTo>
                    <a:pt x="189" y="689"/>
                  </a:lnTo>
                  <a:lnTo>
                    <a:pt x="189" y="693"/>
                  </a:lnTo>
                  <a:lnTo>
                    <a:pt x="189" y="693"/>
                  </a:lnTo>
                  <a:lnTo>
                    <a:pt x="189" y="696"/>
                  </a:lnTo>
                  <a:lnTo>
                    <a:pt x="187" y="698"/>
                  </a:lnTo>
                  <a:lnTo>
                    <a:pt x="187" y="698"/>
                  </a:lnTo>
                  <a:lnTo>
                    <a:pt x="184" y="700"/>
                  </a:lnTo>
                  <a:lnTo>
                    <a:pt x="184" y="703"/>
                  </a:lnTo>
                  <a:lnTo>
                    <a:pt x="182" y="705"/>
                  </a:lnTo>
                  <a:lnTo>
                    <a:pt x="180" y="705"/>
                  </a:lnTo>
                  <a:lnTo>
                    <a:pt x="180" y="708"/>
                  </a:lnTo>
                  <a:lnTo>
                    <a:pt x="177" y="705"/>
                  </a:lnTo>
                  <a:lnTo>
                    <a:pt x="175" y="705"/>
                  </a:lnTo>
                  <a:lnTo>
                    <a:pt x="175" y="705"/>
                  </a:lnTo>
                  <a:lnTo>
                    <a:pt x="172" y="705"/>
                  </a:lnTo>
                  <a:lnTo>
                    <a:pt x="172" y="705"/>
                  </a:lnTo>
                  <a:lnTo>
                    <a:pt x="172" y="708"/>
                  </a:lnTo>
                  <a:lnTo>
                    <a:pt x="172" y="710"/>
                  </a:lnTo>
                  <a:lnTo>
                    <a:pt x="172" y="710"/>
                  </a:lnTo>
                  <a:lnTo>
                    <a:pt x="170" y="712"/>
                  </a:lnTo>
                  <a:lnTo>
                    <a:pt x="170" y="712"/>
                  </a:lnTo>
                  <a:lnTo>
                    <a:pt x="168" y="712"/>
                  </a:lnTo>
                  <a:lnTo>
                    <a:pt x="165" y="712"/>
                  </a:lnTo>
                  <a:lnTo>
                    <a:pt x="165" y="715"/>
                  </a:lnTo>
                  <a:lnTo>
                    <a:pt x="163" y="717"/>
                  </a:lnTo>
                  <a:lnTo>
                    <a:pt x="161" y="715"/>
                  </a:lnTo>
                  <a:lnTo>
                    <a:pt x="158" y="710"/>
                  </a:lnTo>
                  <a:lnTo>
                    <a:pt x="156" y="710"/>
                  </a:lnTo>
                  <a:lnTo>
                    <a:pt x="154" y="710"/>
                  </a:lnTo>
                  <a:lnTo>
                    <a:pt x="151" y="708"/>
                  </a:lnTo>
                  <a:lnTo>
                    <a:pt x="154" y="700"/>
                  </a:lnTo>
                  <a:lnTo>
                    <a:pt x="154" y="698"/>
                  </a:lnTo>
                  <a:lnTo>
                    <a:pt x="151" y="693"/>
                  </a:lnTo>
                  <a:lnTo>
                    <a:pt x="154" y="689"/>
                  </a:lnTo>
                  <a:lnTo>
                    <a:pt x="151" y="686"/>
                  </a:lnTo>
                  <a:lnTo>
                    <a:pt x="151" y="684"/>
                  </a:lnTo>
                  <a:lnTo>
                    <a:pt x="151" y="682"/>
                  </a:lnTo>
                  <a:lnTo>
                    <a:pt x="151" y="682"/>
                  </a:lnTo>
                  <a:lnTo>
                    <a:pt x="154" y="682"/>
                  </a:lnTo>
                  <a:lnTo>
                    <a:pt x="154" y="679"/>
                  </a:lnTo>
                  <a:lnTo>
                    <a:pt x="151" y="674"/>
                  </a:lnTo>
                  <a:lnTo>
                    <a:pt x="149" y="670"/>
                  </a:lnTo>
                  <a:lnTo>
                    <a:pt x="144" y="665"/>
                  </a:lnTo>
                  <a:lnTo>
                    <a:pt x="137" y="656"/>
                  </a:lnTo>
                  <a:lnTo>
                    <a:pt x="137" y="653"/>
                  </a:lnTo>
                  <a:lnTo>
                    <a:pt x="135" y="651"/>
                  </a:lnTo>
                  <a:lnTo>
                    <a:pt x="135" y="646"/>
                  </a:lnTo>
                  <a:lnTo>
                    <a:pt x="135" y="644"/>
                  </a:lnTo>
                  <a:lnTo>
                    <a:pt x="132" y="641"/>
                  </a:lnTo>
                  <a:lnTo>
                    <a:pt x="125" y="630"/>
                  </a:lnTo>
                  <a:lnTo>
                    <a:pt x="125" y="627"/>
                  </a:lnTo>
                  <a:lnTo>
                    <a:pt x="123" y="627"/>
                  </a:lnTo>
                  <a:lnTo>
                    <a:pt x="123" y="627"/>
                  </a:lnTo>
                  <a:lnTo>
                    <a:pt x="120" y="625"/>
                  </a:lnTo>
                  <a:lnTo>
                    <a:pt x="118" y="625"/>
                  </a:lnTo>
                  <a:lnTo>
                    <a:pt x="116" y="620"/>
                  </a:lnTo>
                  <a:lnTo>
                    <a:pt x="113" y="615"/>
                  </a:lnTo>
                  <a:lnTo>
                    <a:pt x="106" y="603"/>
                  </a:lnTo>
                  <a:lnTo>
                    <a:pt x="99" y="599"/>
                  </a:lnTo>
                  <a:lnTo>
                    <a:pt x="97" y="596"/>
                  </a:lnTo>
                  <a:lnTo>
                    <a:pt x="92" y="596"/>
                  </a:lnTo>
                  <a:lnTo>
                    <a:pt x="94" y="594"/>
                  </a:lnTo>
                  <a:lnTo>
                    <a:pt x="97" y="592"/>
                  </a:lnTo>
                  <a:lnTo>
                    <a:pt x="97" y="592"/>
                  </a:lnTo>
                  <a:lnTo>
                    <a:pt x="97" y="589"/>
                  </a:lnTo>
                  <a:lnTo>
                    <a:pt x="97" y="587"/>
                  </a:lnTo>
                  <a:lnTo>
                    <a:pt x="97" y="585"/>
                  </a:lnTo>
                  <a:lnTo>
                    <a:pt x="97" y="582"/>
                  </a:lnTo>
                  <a:lnTo>
                    <a:pt x="97" y="580"/>
                  </a:lnTo>
                  <a:lnTo>
                    <a:pt x="97" y="580"/>
                  </a:lnTo>
                  <a:lnTo>
                    <a:pt x="99" y="580"/>
                  </a:lnTo>
                  <a:lnTo>
                    <a:pt x="99" y="582"/>
                  </a:lnTo>
                  <a:lnTo>
                    <a:pt x="99" y="582"/>
                  </a:lnTo>
                  <a:lnTo>
                    <a:pt x="101" y="582"/>
                  </a:lnTo>
                  <a:lnTo>
                    <a:pt x="104" y="577"/>
                  </a:lnTo>
                  <a:lnTo>
                    <a:pt x="104" y="577"/>
                  </a:lnTo>
                  <a:lnTo>
                    <a:pt x="104" y="573"/>
                  </a:lnTo>
                  <a:lnTo>
                    <a:pt x="101" y="568"/>
                  </a:lnTo>
                  <a:lnTo>
                    <a:pt x="101" y="566"/>
                  </a:lnTo>
                  <a:lnTo>
                    <a:pt x="99" y="566"/>
                  </a:lnTo>
                  <a:lnTo>
                    <a:pt x="97" y="566"/>
                  </a:lnTo>
                  <a:lnTo>
                    <a:pt x="94" y="566"/>
                  </a:lnTo>
                  <a:lnTo>
                    <a:pt x="92" y="561"/>
                  </a:lnTo>
                  <a:lnTo>
                    <a:pt x="92" y="559"/>
                  </a:lnTo>
                  <a:lnTo>
                    <a:pt x="92" y="554"/>
                  </a:lnTo>
                  <a:lnTo>
                    <a:pt x="90" y="551"/>
                  </a:lnTo>
                  <a:lnTo>
                    <a:pt x="85" y="544"/>
                  </a:lnTo>
                  <a:lnTo>
                    <a:pt x="83" y="540"/>
                  </a:lnTo>
                  <a:lnTo>
                    <a:pt x="83" y="537"/>
                  </a:lnTo>
                  <a:lnTo>
                    <a:pt x="83" y="533"/>
                  </a:lnTo>
                  <a:lnTo>
                    <a:pt x="80" y="530"/>
                  </a:lnTo>
                  <a:lnTo>
                    <a:pt x="80" y="528"/>
                  </a:lnTo>
                  <a:lnTo>
                    <a:pt x="73" y="523"/>
                  </a:lnTo>
                  <a:lnTo>
                    <a:pt x="73" y="521"/>
                  </a:lnTo>
                  <a:lnTo>
                    <a:pt x="68" y="521"/>
                  </a:lnTo>
                  <a:lnTo>
                    <a:pt x="64" y="518"/>
                  </a:lnTo>
                  <a:lnTo>
                    <a:pt x="61" y="518"/>
                  </a:lnTo>
                  <a:lnTo>
                    <a:pt x="57" y="518"/>
                  </a:lnTo>
                  <a:lnTo>
                    <a:pt x="57" y="518"/>
                  </a:lnTo>
                  <a:lnTo>
                    <a:pt x="54" y="516"/>
                  </a:lnTo>
                  <a:lnTo>
                    <a:pt x="54" y="514"/>
                  </a:lnTo>
                  <a:lnTo>
                    <a:pt x="52" y="514"/>
                  </a:lnTo>
                  <a:lnTo>
                    <a:pt x="52" y="511"/>
                  </a:lnTo>
                  <a:lnTo>
                    <a:pt x="52" y="509"/>
                  </a:lnTo>
                  <a:lnTo>
                    <a:pt x="52" y="506"/>
                  </a:lnTo>
                  <a:lnTo>
                    <a:pt x="52" y="504"/>
                  </a:lnTo>
                  <a:lnTo>
                    <a:pt x="52" y="504"/>
                  </a:lnTo>
                  <a:lnTo>
                    <a:pt x="52" y="504"/>
                  </a:lnTo>
                  <a:lnTo>
                    <a:pt x="49" y="504"/>
                  </a:lnTo>
                  <a:lnTo>
                    <a:pt x="49" y="502"/>
                  </a:lnTo>
                  <a:lnTo>
                    <a:pt x="49" y="499"/>
                  </a:lnTo>
                  <a:lnTo>
                    <a:pt x="47" y="499"/>
                  </a:lnTo>
                  <a:lnTo>
                    <a:pt x="45" y="499"/>
                  </a:lnTo>
                  <a:lnTo>
                    <a:pt x="45" y="497"/>
                  </a:lnTo>
                  <a:lnTo>
                    <a:pt x="45" y="497"/>
                  </a:lnTo>
                  <a:lnTo>
                    <a:pt x="45" y="492"/>
                  </a:lnTo>
                  <a:lnTo>
                    <a:pt x="45" y="488"/>
                  </a:lnTo>
                  <a:lnTo>
                    <a:pt x="42" y="485"/>
                  </a:lnTo>
                  <a:lnTo>
                    <a:pt x="42" y="483"/>
                  </a:lnTo>
                  <a:lnTo>
                    <a:pt x="40" y="480"/>
                  </a:lnTo>
                  <a:lnTo>
                    <a:pt x="40" y="478"/>
                  </a:lnTo>
                  <a:lnTo>
                    <a:pt x="40" y="476"/>
                  </a:lnTo>
                  <a:lnTo>
                    <a:pt x="40" y="473"/>
                  </a:lnTo>
                  <a:lnTo>
                    <a:pt x="40" y="471"/>
                  </a:lnTo>
                  <a:lnTo>
                    <a:pt x="40" y="469"/>
                  </a:lnTo>
                  <a:lnTo>
                    <a:pt x="40" y="466"/>
                  </a:lnTo>
                  <a:lnTo>
                    <a:pt x="40" y="464"/>
                  </a:lnTo>
                  <a:lnTo>
                    <a:pt x="38" y="464"/>
                  </a:lnTo>
                  <a:lnTo>
                    <a:pt x="38" y="462"/>
                  </a:lnTo>
                  <a:lnTo>
                    <a:pt x="38" y="462"/>
                  </a:lnTo>
                  <a:lnTo>
                    <a:pt x="40" y="459"/>
                  </a:lnTo>
                  <a:lnTo>
                    <a:pt x="40" y="459"/>
                  </a:lnTo>
                  <a:lnTo>
                    <a:pt x="40" y="457"/>
                  </a:lnTo>
                  <a:lnTo>
                    <a:pt x="38" y="454"/>
                  </a:lnTo>
                  <a:lnTo>
                    <a:pt x="38" y="454"/>
                  </a:lnTo>
                  <a:lnTo>
                    <a:pt x="40" y="452"/>
                  </a:lnTo>
                  <a:lnTo>
                    <a:pt x="40" y="452"/>
                  </a:lnTo>
                  <a:lnTo>
                    <a:pt x="40" y="450"/>
                  </a:lnTo>
                  <a:lnTo>
                    <a:pt x="40" y="450"/>
                  </a:lnTo>
                  <a:lnTo>
                    <a:pt x="40" y="447"/>
                  </a:lnTo>
                  <a:lnTo>
                    <a:pt x="38" y="447"/>
                  </a:lnTo>
                  <a:lnTo>
                    <a:pt x="38" y="447"/>
                  </a:lnTo>
                  <a:lnTo>
                    <a:pt x="38" y="445"/>
                  </a:lnTo>
                  <a:lnTo>
                    <a:pt x="38" y="443"/>
                  </a:lnTo>
                  <a:lnTo>
                    <a:pt x="38" y="440"/>
                  </a:lnTo>
                  <a:lnTo>
                    <a:pt x="35" y="436"/>
                  </a:lnTo>
                  <a:lnTo>
                    <a:pt x="35" y="433"/>
                  </a:lnTo>
                  <a:lnTo>
                    <a:pt x="33" y="431"/>
                  </a:lnTo>
                  <a:lnTo>
                    <a:pt x="28" y="428"/>
                  </a:lnTo>
                  <a:lnTo>
                    <a:pt x="26" y="433"/>
                  </a:lnTo>
                  <a:lnTo>
                    <a:pt x="23" y="438"/>
                  </a:lnTo>
                  <a:lnTo>
                    <a:pt x="21" y="440"/>
                  </a:lnTo>
                  <a:lnTo>
                    <a:pt x="19" y="438"/>
                  </a:lnTo>
                  <a:lnTo>
                    <a:pt x="19" y="433"/>
                  </a:lnTo>
                  <a:lnTo>
                    <a:pt x="16" y="433"/>
                  </a:lnTo>
                  <a:lnTo>
                    <a:pt x="14" y="436"/>
                  </a:lnTo>
                  <a:lnTo>
                    <a:pt x="12" y="436"/>
                  </a:lnTo>
                  <a:lnTo>
                    <a:pt x="12" y="436"/>
                  </a:lnTo>
                  <a:lnTo>
                    <a:pt x="9" y="436"/>
                  </a:lnTo>
                  <a:lnTo>
                    <a:pt x="9" y="436"/>
                  </a:lnTo>
                  <a:lnTo>
                    <a:pt x="7" y="433"/>
                  </a:lnTo>
                  <a:lnTo>
                    <a:pt x="5" y="433"/>
                  </a:lnTo>
                  <a:lnTo>
                    <a:pt x="2" y="433"/>
                  </a:lnTo>
                  <a:lnTo>
                    <a:pt x="0" y="428"/>
                  </a:lnTo>
                  <a:lnTo>
                    <a:pt x="0" y="428"/>
                  </a:lnTo>
                  <a:lnTo>
                    <a:pt x="0" y="426"/>
                  </a:lnTo>
                  <a:lnTo>
                    <a:pt x="0" y="424"/>
                  </a:lnTo>
                  <a:lnTo>
                    <a:pt x="2" y="421"/>
                  </a:lnTo>
                  <a:lnTo>
                    <a:pt x="7" y="417"/>
                  </a:lnTo>
                  <a:lnTo>
                    <a:pt x="7" y="412"/>
                  </a:lnTo>
                  <a:lnTo>
                    <a:pt x="7" y="410"/>
                  </a:lnTo>
                  <a:lnTo>
                    <a:pt x="5" y="405"/>
                  </a:lnTo>
                  <a:lnTo>
                    <a:pt x="5" y="402"/>
                  </a:lnTo>
                  <a:lnTo>
                    <a:pt x="16" y="398"/>
                  </a:lnTo>
                  <a:lnTo>
                    <a:pt x="19" y="398"/>
                  </a:lnTo>
                  <a:lnTo>
                    <a:pt x="21" y="395"/>
                  </a:lnTo>
                  <a:lnTo>
                    <a:pt x="19" y="393"/>
                  </a:lnTo>
                  <a:lnTo>
                    <a:pt x="19" y="386"/>
                  </a:lnTo>
                  <a:lnTo>
                    <a:pt x="16" y="386"/>
                  </a:lnTo>
                  <a:lnTo>
                    <a:pt x="16" y="383"/>
                  </a:lnTo>
                  <a:lnTo>
                    <a:pt x="14" y="383"/>
                  </a:lnTo>
                  <a:lnTo>
                    <a:pt x="14" y="381"/>
                  </a:lnTo>
                  <a:lnTo>
                    <a:pt x="14" y="379"/>
                  </a:lnTo>
                  <a:lnTo>
                    <a:pt x="14" y="376"/>
                  </a:lnTo>
                  <a:lnTo>
                    <a:pt x="14" y="376"/>
                  </a:lnTo>
                  <a:lnTo>
                    <a:pt x="14" y="374"/>
                  </a:lnTo>
                  <a:lnTo>
                    <a:pt x="16" y="374"/>
                  </a:lnTo>
                  <a:lnTo>
                    <a:pt x="16" y="374"/>
                  </a:lnTo>
                  <a:lnTo>
                    <a:pt x="14" y="369"/>
                  </a:lnTo>
                  <a:lnTo>
                    <a:pt x="16" y="367"/>
                  </a:lnTo>
                  <a:lnTo>
                    <a:pt x="21" y="365"/>
                  </a:lnTo>
                  <a:lnTo>
                    <a:pt x="21" y="362"/>
                  </a:lnTo>
                  <a:lnTo>
                    <a:pt x="23" y="357"/>
                  </a:lnTo>
                  <a:lnTo>
                    <a:pt x="26" y="355"/>
                  </a:lnTo>
                  <a:lnTo>
                    <a:pt x="31" y="353"/>
                  </a:lnTo>
                  <a:lnTo>
                    <a:pt x="31" y="350"/>
                  </a:lnTo>
                  <a:lnTo>
                    <a:pt x="31" y="346"/>
                  </a:lnTo>
                  <a:lnTo>
                    <a:pt x="31" y="346"/>
                  </a:lnTo>
                  <a:lnTo>
                    <a:pt x="28" y="341"/>
                  </a:lnTo>
                  <a:lnTo>
                    <a:pt x="26" y="336"/>
                  </a:lnTo>
                  <a:lnTo>
                    <a:pt x="23" y="317"/>
                  </a:lnTo>
                  <a:lnTo>
                    <a:pt x="23" y="313"/>
                  </a:lnTo>
                  <a:lnTo>
                    <a:pt x="23" y="308"/>
                  </a:lnTo>
                  <a:lnTo>
                    <a:pt x="21" y="303"/>
                  </a:lnTo>
                  <a:lnTo>
                    <a:pt x="19" y="303"/>
                  </a:lnTo>
                  <a:lnTo>
                    <a:pt x="19" y="301"/>
                  </a:lnTo>
                  <a:lnTo>
                    <a:pt x="21" y="298"/>
                  </a:lnTo>
                  <a:lnTo>
                    <a:pt x="21" y="296"/>
                  </a:lnTo>
                  <a:lnTo>
                    <a:pt x="23" y="284"/>
                  </a:lnTo>
                  <a:lnTo>
                    <a:pt x="23" y="284"/>
                  </a:lnTo>
                  <a:lnTo>
                    <a:pt x="23" y="282"/>
                  </a:lnTo>
                  <a:lnTo>
                    <a:pt x="26" y="282"/>
                  </a:lnTo>
                  <a:lnTo>
                    <a:pt x="26" y="279"/>
                  </a:lnTo>
                  <a:lnTo>
                    <a:pt x="26" y="279"/>
                  </a:lnTo>
                  <a:lnTo>
                    <a:pt x="28" y="279"/>
                  </a:lnTo>
                  <a:lnTo>
                    <a:pt x="28" y="279"/>
                  </a:lnTo>
                  <a:lnTo>
                    <a:pt x="26" y="270"/>
                  </a:lnTo>
                  <a:lnTo>
                    <a:pt x="26" y="263"/>
                  </a:lnTo>
                  <a:lnTo>
                    <a:pt x="28" y="260"/>
                  </a:lnTo>
                  <a:lnTo>
                    <a:pt x="31" y="260"/>
                  </a:lnTo>
                  <a:lnTo>
                    <a:pt x="33" y="260"/>
                  </a:lnTo>
                  <a:lnTo>
                    <a:pt x="47" y="268"/>
                  </a:lnTo>
                  <a:lnTo>
                    <a:pt x="49" y="270"/>
                  </a:lnTo>
                  <a:lnTo>
                    <a:pt x="52" y="270"/>
                  </a:lnTo>
                  <a:lnTo>
                    <a:pt x="54" y="270"/>
                  </a:lnTo>
                  <a:lnTo>
                    <a:pt x="59" y="268"/>
                  </a:lnTo>
                  <a:lnTo>
                    <a:pt x="61" y="268"/>
                  </a:lnTo>
                  <a:lnTo>
                    <a:pt x="61" y="270"/>
                  </a:lnTo>
                  <a:lnTo>
                    <a:pt x="61" y="272"/>
                  </a:lnTo>
                  <a:lnTo>
                    <a:pt x="61" y="275"/>
                  </a:lnTo>
                  <a:lnTo>
                    <a:pt x="59" y="275"/>
                  </a:lnTo>
                  <a:lnTo>
                    <a:pt x="59" y="277"/>
                  </a:lnTo>
                  <a:lnTo>
                    <a:pt x="59" y="279"/>
                  </a:lnTo>
                  <a:lnTo>
                    <a:pt x="57" y="287"/>
                  </a:lnTo>
                  <a:lnTo>
                    <a:pt x="57" y="291"/>
                  </a:lnTo>
                  <a:lnTo>
                    <a:pt x="61" y="303"/>
                  </a:lnTo>
                  <a:lnTo>
                    <a:pt x="61" y="308"/>
                  </a:lnTo>
                  <a:lnTo>
                    <a:pt x="64" y="313"/>
                  </a:lnTo>
                  <a:lnTo>
                    <a:pt x="66" y="315"/>
                  </a:lnTo>
                  <a:lnTo>
                    <a:pt x="71" y="315"/>
                  </a:lnTo>
                  <a:lnTo>
                    <a:pt x="71" y="315"/>
                  </a:lnTo>
                  <a:lnTo>
                    <a:pt x="73" y="315"/>
                  </a:lnTo>
                  <a:lnTo>
                    <a:pt x="75" y="315"/>
                  </a:lnTo>
                  <a:lnTo>
                    <a:pt x="75" y="315"/>
                  </a:lnTo>
                  <a:lnTo>
                    <a:pt x="78" y="317"/>
                  </a:lnTo>
                  <a:lnTo>
                    <a:pt x="78" y="320"/>
                  </a:lnTo>
                  <a:lnTo>
                    <a:pt x="80" y="317"/>
                  </a:lnTo>
                  <a:lnTo>
                    <a:pt x="85" y="310"/>
                  </a:lnTo>
                  <a:lnTo>
                    <a:pt x="87" y="308"/>
                  </a:lnTo>
                  <a:lnTo>
                    <a:pt x="90" y="308"/>
                  </a:lnTo>
                  <a:lnTo>
                    <a:pt x="92" y="308"/>
                  </a:lnTo>
                  <a:lnTo>
                    <a:pt x="94" y="308"/>
                  </a:lnTo>
                  <a:lnTo>
                    <a:pt x="97" y="310"/>
                  </a:lnTo>
                  <a:lnTo>
                    <a:pt x="99" y="310"/>
                  </a:lnTo>
                  <a:lnTo>
                    <a:pt x="101" y="313"/>
                  </a:lnTo>
                  <a:lnTo>
                    <a:pt x="101" y="315"/>
                  </a:lnTo>
                  <a:lnTo>
                    <a:pt x="104" y="315"/>
                  </a:lnTo>
                  <a:lnTo>
                    <a:pt x="109" y="313"/>
                  </a:lnTo>
                  <a:lnTo>
                    <a:pt x="120" y="310"/>
                  </a:lnTo>
                  <a:lnTo>
                    <a:pt x="128" y="308"/>
                  </a:lnTo>
                  <a:lnTo>
                    <a:pt x="130" y="303"/>
                  </a:lnTo>
                  <a:lnTo>
                    <a:pt x="132" y="301"/>
                  </a:lnTo>
                  <a:lnTo>
                    <a:pt x="135" y="296"/>
                  </a:lnTo>
                  <a:lnTo>
                    <a:pt x="132" y="291"/>
                  </a:lnTo>
                  <a:lnTo>
                    <a:pt x="132" y="287"/>
                  </a:lnTo>
                  <a:lnTo>
                    <a:pt x="132" y="284"/>
                  </a:lnTo>
                  <a:lnTo>
                    <a:pt x="132" y="279"/>
                  </a:lnTo>
                  <a:lnTo>
                    <a:pt x="132" y="275"/>
                  </a:lnTo>
                  <a:lnTo>
                    <a:pt x="130" y="265"/>
                  </a:lnTo>
                  <a:lnTo>
                    <a:pt x="130" y="263"/>
                  </a:lnTo>
                  <a:lnTo>
                    <a:pt x="130" y="258"/>
                  </a:lnTo>
                  <a:lnTo>
                    <a:pt x="132" y="256"/>
                  </a:lnTo>
                  <a:lnTo>
                    <a:pt x="135" y="249"/>
                  </a:lnTo>
                  <a:lnTo>
                    <a:pt x="137" y="246"/>
                  </a:lnTo>
                  <a:lnTo>
                    <a:pt x="139" y="244"/>
                  </a:lnTo>
                  <a:lnTo>
                    <a:pt x="142" y="244"/>
                  </a:lnTo>
                  <a:lnTo>
                    <a:pt x="144" y="239"/>
                  </a:lnTo>
                  <a:lnTo>
                    <a:pt x="142" y="234"/>
                  </a:lnTo>
                  <a:lnTo>
                    <a:pt x="135" y="232"/>
                  </a:lnTo>
                  <a:lnTo>
                    <a:pt x="132" y="227"/>
                  </a:lnTo>
                  <a:lnTo>
                    <a:pt x="128" y="220"/>
                  </a:lnTo>
                  <a:lnTo>
                    <a:pt x="125" y="218"/>
                  </a:lnTo>
                  <a:lnTo>
                    <a:pt x="120" y="218"/>
                  </a:lnTo>
                  <a:lnTo>
                    <a:pt x="120" y="216"/>
                  </a:lnTo>
                  <a:lnTo>
                    <a:pt x="120" y="213"/>
                  </a:lnTo>
                  <a:lnTo>
                    <a:pt x="123" y="211"/>
                  </a:lnTo>
                  <a:lnTo>
                    <a:pt x="120" y="208"/>
                  </a:lnTo>
                  <a:lnTo>
                    <a:pt x="120" y="206"/>
                  </a:lnTo>
                  <a:lnTo>
                    <a:pt x="118" y="206"/>
                  </a:lnTo>
                  <a:lnTo>
                    <a:pt x="116" y="201"/>
                  </a:lnTo>
                  <a:lnTo>
                    <a:pt x="116" y="201"/>
                  </a:lnTo>
                  <a:lnTo>
                    <a:pt x="113" y="187"/>
                  </a:lnTo>
                  <a:lnTo>
                    <a:pt x="111" y="175"/>
                  </a:lnTo>
                  <a:lnTo>
                    <a:pt x="109" y="168"/>
                  </a:lnTo>
                  <a:lnTo>
                    <a:pt x="111" y="161"/>
                  </a:lnTo>
                  <a:lnTo>
                    <a:pt x="120" y="137"/>
                  </a:lnTo>
                  <a:lnTo>
                    <a:pt x="125" y="130"/>
                  </a:lnTo>
                  <a:lnTo>
                    <a:pt x="125" y="121"/>
                  </a:lnTo>
                  <a:lnTo>
                    <a:pt x="128" y="104"/>
                  </a:lnTo>
                  <a:lnTo>
                    <a:pt x="132" y="95"/>
                  </a:lnTo>
                  <a:lnTo>
                    <a:pt x="142" y="93"/>
                  </a:lnTo>
                  <a:lnTo>
                    <a:pt x="151" y="95"/>
                  </a:lnTo>
                  <a:lnTo>
                    <a:pt x="161" y="90"/>
                  </a:lnTo>
                  <a:lnTo>
                    <a:pt x="163" y="88"/>
                  </a:lnTo>
                  <a:lnTo>
                    <a:pt x="163" y="85"/>
                  </a:lnTo>
                  <a:lnTo>
                    <a:pt x="165" y="83"/>
                  </a:lnTo>
                  <a:lnTo>
                    <a:pt x="165" y="81"/>
                  </a:lnTo>
                  <a:lnTo>
                    <a:pt x="165" y="76"/>
                  </a:lnTo>
                  <a:lnTo>
                    <a:pt x="168" y="76"/>
                  </a:lnTo>
                  <a:lnTo>
                    <a:pt x="170" y="76"/>
                  </a:lnTo>
                  <a:lnTo>
                    <a:pt x="172" y="74"/>
                  </a:lnTo>
                  <a:lnTo>
                    <a:pt x="175" y="74"/>
                  </a:lnTo>
                  <a:lnTo>
                    <a:pt x="191" y="76"/>
                  </a:lnTo>
                  <a:lnTo>
                    <a:pt x="191" y="76"/>
                  </a:lnTo>
                  <a:lnTo>
                    <a:pt x="194" y="78"/>
                  </a:lnTo>
                  <a:lnTo>
                    <a:pt x="203" y="85"/>
                  </a:lnTo>
                  <a:lnTo>
                    <a:pt x="206" y="85"/>
                  </a:lnTo>
                  <a:lnTo>
                    <a:pt x="206" y="85"/>
                  </a:lnTo>
                  <a:lnTo>
                    <a:pt x="213" y="85"/>
                  </a:lnTo>
                  <a:lnTo>
                    <a:pt x="213" y="85"/>
                  </a:lnTo>
                  <a:lnTo>
                    <a:pt x="217" y="88"/>
                  </a:lnTo>
                  <a:lnTo>
                    <a:pt x="220" y="88"/>
                  </a:lnTo>
                  <a:lnTo>
                    <a:pt x="227" y="95"/>
                  </a:lnTo>
                  <a:lnTo>
                    <a:pt x="229" y="100"/>
                  </a:lnTo>
                  <a:lnTo>
                    <a:pt x="234" y="104"/>
                  </a:lnTo>
                  <a:lnTo>
                    <a:pt x="234" y="107"/>
                  </a:lnTo>
                  <a:lnTo>
                    <a:pt x="234" y="107"/>
                  </a:lnTo>
                  <a:lnTo>
                    <a:pt x="236" y="107"/>
                  </a:lnTo>
                  <a:lnTo>
                    <a:pt x="236" y="109"/>
                  </a:lnTo>
                  <a:lnTo>
                    <a:pt x="239" y="109"/>
                  </a:lnTo>
                  <a:lnTo>
                    <a:pt x="239" y="109"/>
                  </a:lnTo>
                  <a:lnTo>
                    <a:pt x="241" y="107"/>
                  </a:lnTo>
                  <a:lnTo>
                    <a:pt x="250" y="100"/>
                  </a:lnTo>
                  <a:lnTo>
                    <a:pt x="255" y="97"/>
                  </a:lnTo>
                  <a:lnTo>
                    <a:pt x="260" y="90"/>
                  </a:lnTo>
                  <a:lnTo>
                    <a:pt x="265" y="88"/>
                  </a:lnTo>
                  <a:lnTo>
                    <a:pt x="267" y="85"/>
                  </a:lnTo>
                  <a:lnTo>
                    <a:pt x="269" y="83"/>
                  </a:lnTo>
                  <a:lnTo>
                    <a:pt x="269" y="81"/>
                  </a:lnTo>
                  <a:lnTo>
                    <a:pt x="272" y="78"/>
                  </a:lnTo>
                  <a:lnTo>
                    <a:pt x="272" y="78"/>
                  </a:lnTo>
                  <a:lnTo>
                    <a:pt x="272" y="76"/>
                  </a:lnTo>
                  <a:lnTo>
                    <a:pt x="269" y="69"/>
                  </a:lnTo>
                  <a:lnTo>
                    <a:pt x="269" y="69"/>
                  </a:lnTo>
                  <a:lnTo>
                    <a:pt x="269" y="67"/>
                  </a:lnTo>
                  <a:lnTo>
                    <a:pt x="272" y="62"/>
                  </a:lnTo>
                  <a:lnTo>
                    <a:pt x="272" y="59"/>
                  </a:lnTo>
                  <a:lnTo>
                    <a:pt x="272" y="57"/>
                  </a:lnTo>
                  <a:lnTo>
                    <a:pt x="272" y="55"/>
                  </a:lnTo>
                  <a:lnTo>
                    <a:pt x="274" y="52"/>
                  </a:lnTo>
                  <a:lnTo>
                    <a:pt x="276" y="52"/>
                  </a:lnTo>
                  <a:lnTo>
                    <a:pt x="276" y="52"/>
                  </a:lnTo>
                  <a:lnTo>
                    <a:pt x="279" y="50"/>
                  </a:lnTo>
                  <a:lnTo>
                    <a:pt x="279" y="52"/>
                  </a:lnTo>
                  <a:lnTo>
                    <a:pt x="281" y="52"/>
                  </a:lnTo>
                  <a:lnTo>
                    <a:pt x="286" y="52"/>
                  </a:lnTo>
                  <a:lnTo>
                    <a:pt x="286" y="52"/>
                  </a:lnTo>
                  <a:lnTo>
                    <a:pt x="288" y="52"/>
                  </a:lnTo>
                  <a:lnTo>
                    <a:pt x="288" y="52"/>
                  </a:lnTo>
                  <a:lnTo>
                    <a:pt x="291" y="52"/>
                  </a:lnTo>
                  <a:lnTo>
                    <a:pt x="291" y="52"/>
                  </a:lnTo>
                  <a:lnTo>
                    <a:pt x="293" y="50"/>
                  </a:lnTo>
                  <a:lnTo>
                    <a:pt x="293" y="48"/>
                  </a:lnTo>
                  <a:lnTo>
                    <a:pt x="293" y="48"/>
                  </a:lnTo>
                  <a:lnTo>
                    <a:pt x="293" y="45"/>
                  </a:lnTo>
                  <a:lnTo>
                    <a:pt x="293" y="43"/>
                  </a:lnTo>
                  <a:lnTo>
                    <a:pt x="293" y="43"/>
                  </a:lnTo>
                  <a:lnTo>
                    <a:pt x="293" y="40"/>
                  </a:lnTo>
                  <a:lnTo>
                    <a:pt x="293" y="40"/>
                  </a:lnTo>
                  <a:lnTo>
                    <a:pt x="293" y="38"/>
                  </a:lnTo>
                  <a:lnTo>
                    <a:pt x="295" y="36"/>
                  </a:lnTo>
                  <a:lnTo>
                    <a:pt x="305" y="33"/>
                  </a:lnTo>
                  <a:lnTo>
                    <a:pt x="312" y="31"/>
                  </a:lnTo>
                  <a:lnTo>
                    <a:pt x="312" y="29"/>
                  </a:lnTo>
                  <a:lnTo>
                    <a:pt x="314" y="29"/>
                  </a:lnTo>
                  <a:lnTo>
                    <a:pt x="326" y="17"/>
                  </a:lnTo>
                  <a:lnTo>
                    <a:pt x="329" y="14"/>
                  </a:lnTo>
                  <a:lnTo>
                    <a:pt x="331" y="12"/>
                  </a:lnTo>
                  <a:lnTo>
                    <a:pt x="331" y="10"/>
                  </a:lnTo>
                  <a:lnTo>
                    <a:pt x="333" y="5"/>
                  </a:lnTo>
                  <a:lnTo>
                    <a:pt x="333" y="3"/>
                  </a:lnTo>
                  <a:lnTo>
                    <a:pt x="333" y="3"/>
                  </a:lnTo>
                  <a:lnTo>
                    <a:pt x="336" y="0"/>
                  </a:lnTo>
                  <a:lnTo>
                    <a:pt x="338" y="0"/>
                  </a:lnTo>
                  <a:lnTo>
                    <a:pt x="340" y="3"/>
                  </a:lnTo>
                  <a:lnTo>
                    <a:pt x="343" y="14"/>
                  </a:lnTo>
                  <a:lnTo>
                    <a:pt x="350" y="24"/>
                  </a:lnTo>
                  <a:lnTo>
                    <a:pt x="350" y="26"/>
                  </a:lnTo>
                  <a:lnTo>
                    <a:pt x="352" y="29"/>
                  </a:lnTo>
                  <a:lnTo>
                    <a:pt x="362" y="36"/>
                  </a:lnTo>
                  <a:lnTo>
                    <a:pt x="364" y="36"/>
                  </a:lnTo>
                  <a:lnTo>
                    <a:pt x="364" y="38"/>
                  </a:lnTo>
                  <a:lnTo>
                    <a:pt x="366" y="43"/>
                  </a:lnTo>
                  <a:lnTo>
                    <a:pt x="369" y="45"/>
                  </a:lnTo>
                  <a:lnTo>
                    <a:pt x="369" y="45"/>
                  </a:lnTo>
                  <a:lnTo>
                    <a:pt x="369" y="45"/>
                  </a:lnTo>
                  <a:lnTo>
                    <a:pt x="371" y="48"/>
                  </a:lnTo>
                  <a:lnTo>
                    <a:pt x="376" y="48"/>
                  </a:lnTo>
                  <a:lnTo>
                    <a:pt x="378" y="50"/>
                  </a:lnTo>
                  <a:lnTo>
                    <a:pt x="378" y="50"/>
                  </a:lnTo>
                  <a:lnTo>
                    <a:pt x="378" y="52"/>
                  </a:lnTo>
                  <a:lnTo>
                    <a:pt x="381" y="52"/>
                  </a:lnTo>
                  <a:lnTo>
                    <a:pt x="385" y="59"/>
                  </a:lnTo>
                  <a:lnTo>
                    <a:pt x="385" y="62"/>
                  </a:lnTo>
                  <a:lnTo>
                    <a:pt x="388" y="64"/>
                  </a:lnTo>
                  <a:lnTo>
                    <a:pt x="388" y="64"/>
                  </a:lnTo>
                  <a:lnTo>
                    <a:pt x="390" y="64"/>
                  </a:lnTo>
                  <a:lnTo>
                    <a:pt x="390" y="64"/>
                  </a:lnTo>
                  <a:lnTo>
                    <a:pt x="390" y="64"/>
                  </a:lnTo>
                  <a:lnTo>
                    <a:pt x="392" y="64"/>
                  </a:lnTo>
                  <a:lnTo>
                    <a:pt x="392" y="59"/>
                  </a:lnTo>
                  <a:lnTo>
                    <a:pt x="392" y="59"/>
                  </a:lnTo>
                  <a:lnTo>
                    <a:pt x="392" y="57"/>
                  </a:lnTo>
                  <a:lnTo>
                    <a:pt x="395" y="57"/>
                  </a:lnTo>
                  <a:lnTo>
                    <a:pt x="395" y="57"/>
                  </a:lnTo>
                  <a:lnTo>
                    <a:pt x="397" y="55"/>
                  </a:lnTo>
                  <a:lnTo>
                    <a:pt x="397" y="55"/>
                  </a:lnTo>
                  <a:lnTo>
                    <a:pt x="399" y="55"/>
                  </a:lnTo>
                  <a:lnTo>
                    <a:pt x="399" y="57"/>
                  </a:lnTo>
                  <a:lnTo>
                    <a:pt x="402" y="59"/>
                  </a:lnTo>
                  <a:lnTo>
                    <a:pt x="402" y="62"/>
                  </a:lnTo>
                  <a:lnTo>
                    <a:pt x="404" y="69"/>
                  </a:lnTo>
                  <a:lnTo>
                    <a:pt x="407" y="71"/>
                  </a:lnTo>
                  <a:lnTo>
                    <a:pt x="409" y="74"/>
                  </a:lnTo>
                  <a:lnTo>
                    <a:pt x="411" y="74"/>
                  </a:lnTo>
                  <a:lnTo>
                    <a:pt x="421" y="76"/>
                  </a:lnTo>
                  <a:lnTo>
                    <a:pt x="423" y="78"/>
                  </a:lnTo>
                  <a:lnTo>
                    <a:pt x="425" y="81"/>
                  </a:lnTo>
                  <a:lnTo>
                    <a:pt x="428" y="83"/>
                  </a:lnTo>
                  <a:lnTo>
                    <a:pt x="428" y="85"/>
                  </a:lnTo>
                  <a:lnTo>
                    <a:pt x="433" y="95"/>
                  </a:lnTo>
                  <a:lnTo>
                    <a:pt x="433" y="97"/>
                  </a:lnTo>
                  <a:lnTo>
                    <a:pt x="435" y="100"/>
                  </a:lnTo>
                  <a:lnTo>
                    <a:pt x="437" y="100"/>
                  </a:lnTo>
                  <a:lnTo>
                    <a:pt x="447" y="104"/>
                  </a:lnTo>
                  <a:lnTo>
                    <a:pt x="468" y="109"/>
                  </a:lnTo>
                  <a:lnTo>
                    <a:pt x="475" y="109"/>
                  </a:lnTo>
                  <a:lnTo>
                    <a:pt x="477" y="109"/>
                  </a:lnTo>
                  <a:lnTo>
                    <a:pt x="477" y="109"/>
                  </a:lnTo>
                  <a:lnTo>
                    <a:pt x="480" y="109"/>
                  </a:lnTo>
                  <a:lnTo>
                    <a:pt x="480" y="107"/>
                  </a:lnTo>
                  <a:lnTo>
                    <a:pt x="482" y="107"/>
                  </a:lnTo>
                  <a:lnTo>
                    <a:pt x="485" y="100"/>
                  </a:lnTo>
                  <a:lnTo>
                    <a:pt x="487" y="100"/>
                  </a:lnTo>
                  <a:lnTo>
                    <a:pt x="487" y="100"/>
                  </a:lnTo>
                  <a:lnTo>
                    <a:pt x="489" y="97"/>
                  </a:lnTo>
                  <a:lnTo>
                    <a:pt x="489" y="97"/>
                  </a:lnTo>
                  <a:lnTo>
                    <a:pt x="503" y="97"/>
                  </a:lnTo>
                  <a:lnTo>
                    <a:pt x="513" y="95"/>
                  </a:lnTo>
                  <a:lnTo>
                    <a:pt x="513" y="95"/>
                  </a:lnTo>
                  <a:lnTo>
                    <a:pt x="513" y="95"/>
                  </a:lnTo>
                  <a:lnTo>
                    <a:pt x="515" y="93"/>
                  </a:lnTo>
                  <a:lnTo>
                    <a:pt x="515" y="93"/>
                  </a:lnTo>
                  <a:lnTo>
                    <a:pt x="518" y="88"/>
                  </a:lnTo>
                  <a:lnTo>
                    <a:pt x="518" y="85"/>
                  </a:lnTo>
                  <a:lnTo>
                    <a:pt x="520" y="85"/>
                  </a:lnTo>
                  <a:lnTo>
                    <a:pt x="522" y="85"/>
                  </a:lnTo>
                  <a:lnTo>
                    <a:pt x="522" y="85"/>
                  </a:lnTo>
                  <a:lnTo>
                    <a:pt x="525" y="85"/>
                  </a:lnTo>
                  <a:lnTo>
                    <a:pt x="527" y="85"/>
                  </a:lnTo>
                  <a:lnTo>
                    <a:pt x="530" y="85"/>
                  </a:lnTo>
                  <a:lnTo>
                    <a:pt x="532" y="85"/>
                  </a:lnTo>
                  <a:lnTo>
                    <a:pt x="534" y="85"/>
                  </a:lnTo>
                  <a:lnTo>
                    <a:pt x="551" y="102"/>
                  </a:lnTo>
                  <a:lnTo>
                    <a:pt x="553" y="102"/>
                  </a:lnTo>
                  <a:lnTo>
                    <a:pt x="556" y="102"/>
                  </a:lnTo>
                  <a:lnTo>
                    <a:pt x="563" y="102"/>
                  </a:lnTo>
                  <a:lnTo>
                    <a:pt x="565" y="102"/>
                  </a:lnTo>
                  <a:lnTo>
                    <a:pt x="565" y="104"/>
                  </a:lnTo>
                  <a:lnTo>
                    <a:pt x="572" y="107"/>
                  </a:lnTo>
                  <a:lnTo>
                    <a:pt x="574" y="109"/>
                  </a:lnTo>
                  <a:lnTo>
                    <a:pt x="574" y="111"/>
                  </a:lnTo>
                  <a:lnTo>
                    <a:pt x="577" y="114"/>
                  </a:lnTo>
                  <a:lnTo>
                    <a:pt x="577" y="116"/>
                  </a:lnTo>
                  <a:lnTo>
                    <a:pt x="577" y="119"/>
                  </a:lnTo>
                  <a:lnTo>
                    <a:pt x="574" y="121"/>
                  </a:lnTo>
                  <a:lnTo>
                    <a:pt x="570" y="133"/>
                  </a:lnTo>
                  <a:lnTo>
                    <a:pt x="570" y="133"/>
                  </a:lnTo>
                  <a:lnTo>
                    <a:pt x="570" y="133"/>
                  </a:lnTo>
                  <a:lnTo>
                    <a:pt x="570" y="135"/>
                  </a:lnTo>
                  <a:lnTo>
                    <a:pt x="570" y="137"/>
                  </a:lnTo>
                  <a:lnTo>
                    <a:pt x="572" y="140"/>
                  </a:lnTo>
                  <a:lnTo>
                    <a:pt x="574" y="142"/>
                  </a:lnTo>
                  <a:lnTo>
                    <a:pt x="574" y="145"/>
                  </a:lnTo>
                  <a:lnTo>
                    <a:pt x="577" y="149"/>
                  </a:lnTo>
                  <a:lnTo>
                    <a:pt x="577" y="152"/>
                  </a:lnTo>
                  <a:lnTo>
                    <a:pt x="579" y="152"/>
                  </a:lnTo>
                  <a:lnTo>
                    <a:pt x="582" y="154"/>
                  </a:lnTo>
                  <a:lnTo>
                    <a:pt x="586" y="154"/>
                  </a:lnTo>
                  <a:lnTo>
                    <a:pt x="589" y="154"/>
                  </a:lnTo>
                  <a:lnTo>
                    <a:pt x="591" y="156"/>
                  </a:lnTo>
                  <a:lnTo>
                    <a:pt x="593" y="159"/>
                  </a:lnTo>
                  <a:lnTo>
                    <a:pt x="596" y="161"/>
                  </a:lnTo>
                  <a:lnTo>
                    <a:pt x="596" y="163"/>
                  </a:lnTo>
                  <a:lnTo>
                    <a:pt x="598" y="166"/>
                  </a:lnTo>
                  <a:lnTo>
                    <a:pt x="608" y="171"/>
                  </a:lnTo>
                  <a:lnTo>
                    <a:pt x="612" y="173"/>
                  </a:lnTo>
                  <a:lnTo>
                    <a:pt x="615" y="178"/>
                  </a:lnTo>
                  <a:lnTo>
                    <a:pt x="617" y="178"/>
                  </a:lnTo>
                  <a:lnTo>
                    <a:pt x="619" y="182"/>
                  </a:lnTo>
                  <a:lnTo>
                    <a:pt x="643" y="192"/>
                  </a:lnTo>
                  <a:lnTo>
                    <a:pt x="657" y="192"/>
                  </a:lnTo>
                  <a:lnTo>
                    <a:pt x="657" y="192"/>
                  </a:lnTo>
                  <a:lnTo>
                    <a:pt x="660" y="192"/>
                  </a:lnTo>
                  <a:lnTo>
                    <a:pt x="662" y="194"/>
                  </a:lnTo>
                  <a:lnTo>
                    <a:pt x="662" y="194"/>
                  </a:lnTo>
                  <a:lnTo>
                    <a:pt x="667" y="201"/>
                  </a:lnTo>
                  <a:lnTo>
                    <a:pt x="667" y="204"/>
                  </a:lnTo>
                  <a:lnTo>
                    <a:pt x="669" y="204"/>
                  </a:lnTo>
                  <a:lnTo>
                    <a:pt x="671" y="206"/>
                  </a:lnTo>
                  <a:lnTo>
                    <a:pt x="676" y="206"/>
                  </a:lnTo>
                  <a:lnTo>
                    <a:pt x="714" y="199"/>
                  </a:lnTo>
                  <a:lnTo>
                    <a:pt x="716" y="201"/>
                  </a:lnTo>
                  <a:lnTo>
                    <a:pt x="735" y="204"/>
                  </a:lnTo>
                  <a:lnTo>
                    <a:pt x="745" y="204"/>
                  </a:lnTo>
                  <a:lnTo>
                    <a:pt x="754" y="201"/>
                  </a:lnTo>
                  <a:lnTo>
                    <a:pt x="775" y="204"/>
                  </a:lnTo>
                  <a:lnTo>
                    <a:pt x="778" y="204"/>
                  </a:lnTo>
                  <a:lnTo>
                    <a:pt x="783" y="206"/>
                  </a:lnTo>
                  <a:lnTo>
                    <a:pt x="783" y="206"/>
                  </a:lnTo>
                  <a:lnTo>
                    <a:pt x="785" y="211"/>
                  </a:lnTo>
                  <a:lnTo>
                    <a:pt x="785" y="211"/>
                  </a:lnTo>
                  <a:lnTo>
                    <a:pt x="787" y="211"/>
                  </a:lnTo>
                  <a:lnTo>
                    <a:pt x="787" y="211"/>
                  </a:lnTo>
                  <a:lnTo>
                    <a:pt x="792" y="211"/>
                  </a:lnTo>
                  <a:lnTo>
                    <a:pt x="794" y="211"/>
                  </a:lnTo>
                  <a:lnTo>
                    <a:pt x="797" y="211"/>
                  </a:lnTo>
                  <a:lnTo>
                    <a:pt x="799" y="213"/>
                  </a:lnTo>
                  <a:lnTo>
                    <a:pt x="801" y="216"/>
                  </a:lnTo>
                  <a:lnTo>
                    <a:pt x="804" y="216"/>
                  </a:lnTo>
                  <a:lnTo>
                    <a:pt x="804" y="216"/>
                  </a:lnTo>
                  <a:lnTo>
                    <a:pt x="809" y="223"/>
                  </a:lnTo>
                  <a:lnTo>
                    <a:pt x="809" y="225"/>
                  </a:lnTo>
                  <a:lnTo>
                    <a:pt x="809" y="225"/>
                  </a:lnTo>
                  <a:lnTo>
                    <a:pt x="809" y="230"/>
                  </a:lnTo>
                  <a:lnTo>
                    <a:pt x="809" y="230"/>
                  </a:lnTo>
                  <a:lnTo>
                    <a:pt x="809" y="232"/>
                  </a:lnTo>
                  <a:lnTo>
                    <a:pt x="809" y="232"/>
                  </a:lnTo>
                  <a:lnTo>
                    <a:pt x="811" y="232"/>
                  </a:lnTo>
                  <a:lnTo>
                    <a:pt x="811" y="234"/>
                  </a:lnTo>
                  <a:lnTo>
                    <a:pt x="813" y="234"/>
                  </a:lnTo>
                  <a:lnTo>
                    <a:pt x="816" y="232"/>
                  </a:lnTo>
                  <a:lnTo>
                    <a:pt x="827" y="227"/>
                  </a:lnTo>
                  <a:lnTo>
                    <a:pt x="830" y="227"/>
                  </a:lnTo>
                  <a:lnTo>
                    <a:pt x="832" y="227"/>
                  </a:lnTo>
                  <a:lnTo>
                    <a:pt x="835" y="227"/>
                  </a:lnTo>
                  <a:lnTo>
                    <a:pt x="849" y="237"/>
                  </a:lnTo>
                  <a:lnTo>
                    <a:pt x="851" y="237"/>
                  </a:lnTo>
                  <a:lnTo>
                    <a:pt x="853" y="237"/>
                  </a:lnTo>
                  <a:lnTo>
                    <a:pt x="853" y="237"/>
                  </a:lnTo>
                  <a:lnTo>
                    <a:pt x="856" y="237"/>
                  </a:lnTo>
                  <a:lnTo>
                    <a:pt x="861" y="232"/>
                  </a:lnTo>
                  <a:lnTo>
                    <a:pt x="865" y="230"/>
                  </a:lnTo>
                  <a:lnTo>
                    <a:pt x="868" y="230"/>
                  </a:lnTo>
                  <a:lnTo>
                    <a:pt x="872" y="225"/>
                  </a:lnTo>
                  <a:lnTo>
                    <a:pt x="872" y="225"/>
                  </a:lnTo>
                  <a:lnTo>
                    <a:pt x="875" y="220"/>
                  </a:lnTo>
                  <a:lnTo>
                    <a:pt x="875" y="218"/>
                  </a:lnTo>
                  <a:lnTo>
                    <a:pt x="875" y="218"/>
                  </a:lnTo>
                  <a:lnTo>
                    <a:pt x="877" y="218"/>
                  </a:lnTo>
                  <a:lnTo>
                    <a:pt x="879" y="216"/>
                  </a:lnTo>
                  <a:lnTo>
                    <a:pt x="882" y="216"/>
                  </a:lnTo>
                  <a:lnTo>
                    <a:pt x="882" y="216"/>
                  </a:lnTo>
                  <a:lnTo>
                    <a:pt x="884" y="213"/>
                  </a:lnTo>
                  <a:lnTo>
                    <a:pt x="884" y="211"/>
                  </a:lnTo>
                  <a:lnTo>
                    <a:pt x="887" y="206"/>
                  </a:lnTo>
                  <a:lnTo>
                    <a:pt x="889" y="204"/>
                  </a:lnTo>
                  <a:lnTo>
                    <a:pt x="889" y="204"/>
                  </a:lnTo>
                  <a:lnTo>
                    <a:pt x="891" y="204"/>
                  </a:lnTo>
                  <a:lnTo>
                    <a:pt x="891" y="204"/>
                  </a:lnTo>
                  <a:lnTo>
                    <a:pt x="894" y="204"/>
                  </a:lnTo>
                  <a:lnTo>
                    <a:pt x="896" y="204"/>
                  </a:lnTo>
                  <a:lnTo>
                    <a:pt x="910" y="206"/>
                  </a:lnTo>
                  <a:lnTo>
                    <a:pt x="910" y="206"/>
                  </a:lnTo>
                  <a:lnTo>
                    <a:pt x="910" y="206"/>
                  </a:lnTo>
                  <a:lnTo>
                    <a:pt x="913" y="204"/>
                  </a:lnTo>
                  <a:lnTo>
                    <a:pt x="915" y="204"/>
                  </a:lnTo>
                  <a:lnTo>
                    <a:pt x="915" y="201"/>
                  </a:lnTo>
                  <a:lnTo>
                    <a:pt x="917" y="201"/>
                  </a:lnTo>
                  <a:lnTo>
                    <a:pt x="917" y="201"/>
                  </a:lnTo>
                  <a:lnTo>
                    <a:pt x="920" y="204"/>
                  </a:lnTo>
                  <a:lnTo>
                    <a:pt x="929" y="208"/>
                  </a:lnTo>
                  <a:lnTo>
                    <a:pt x="936" y="211"/>
                  </a:lnTo>
                  <a:lnTo>
                    <a:pt x="939" y="211"/>
                  </a:lnTo>
                  <a:lnTo>
                    <a:pt x="941" y="211"/>
                  </a:lnTo>
                  <a:lnTo>
                    <a:pt x="948" y="211"/>
                  </a:lnTo>
                  <a:lnTo>
                    <a:pt x="953" y="211"/>
                  </a:lnTo>
                  <a:lnTo>
                    <a:pt x="969" y="218"/>
                  </a:lnTo>
                  <a:lnTo>
                    <a:pt x="969" y="218"/>
                  </a:lnTo>
                  <a:lnTo>
                    <a:pt x="972" y="218"/>
                  </a:lnTo>
                  <a:lnTo>
                    <a:pt x="976" y="218"/>
                  </a:lnTo>
                  <a:lnTo>
                    <a:pt x="986" y="223"/>
                  </a:lnTo>
                  <a:lnTo>
                    <a:pt x="988" y="223"/>
                  </a:lnTo>
                  <a:lnTo>
                    <a:pt x="1005" y="220"/>
                  </a:lnTo>
                  <a:lnTo>
                    <a:pt x="1007" y="220"/>
                  </a:lnTo>
                  <a:lnTo>
                    <a:pt x="1010" y="223"/>
                  </a:lnTo>
                  <a:lnTo>
                    <a:pt x="1014" y="227"/>
                  </a:lnTo>
                  <a:lnTo>
                    <a:pt x="1017" y="232"/>
                  </a:lnTo>
                  <a:lnTo>
                    <a:pt x="1019" y="232"/>
                  </a:lnTo>
                  <a:lnTo>
                    <a:pt x="1024" y="234"/>
                  </a:lnTo>
                  <a:lnTo>
                    <a:pt x="1043" y="239"/>
                  </a:lnTo>
                  <a:lnTo>
                    <a:pt x="1052" y="242"/>
                  </a:lnTo>
                  <a:lnTo>
                    <a:pt x="1054" y="244"/>
                  </a:lnTo>
                  <a:lnTo>
                    <a:pt x="1059" y="244"/>
                  </a:lnTo>
                  <a:lnTo>
                    <a:pt x="1062" y="242"/>
                  </a:lnTo>
                  <a:lnTo>
                    <a:pt x="1064" y="242"/>
                  </a:lnTo>
                  <a:lnTo>
                    <a:pt x="1066" y="239"/>
                  </a:lnTo>
                  <a:lnTo>
                    <a:pt x="1066" y="239"/>
                  </a:lnTo>
                  <a:lnTo>
                    <a:pt x="1066" y="239"/>
                  </a:lnTo>
                  <a:lnTo>
                    <a:pt x="1069" y="239"/>
                  </a:lnTo>
                  <a:lnTo>
                    <a:pt x="1076" y="244"/>
                  </a:lnTo>
                  <a:lnTo>
                    <a:pt x="1083" y="246"/>
                  </a:lnTo>
                  <a:lnTo>
                    <a:pt x="1095" y="249"/>
                  </a:lnTo>
                  <a:lnTo>
                    <a:pt x="1106" y="253"/>
                  </a:lnTo>
                  <a:lnTo>
                    <a:pt x="1111" y="256"/>
                  </a:lnTo>
                  <a:lnTo>
                    <a:pt x="1114" y="258"/>
                  </a:lnTo>
                  <a:lnTo>
                    <a:pt x="1114" y="258"/>
                  </a:lnTo>
                  <a:lnTo>
                    <a:pt x="1114" y="260"/>
                  </a:lnTo>
                  <a:lnTo>
                    <a:pt x="1114" y="260"/>
                  </a:lnTo>
                  <a:lnTo>
                    <a:pt x="1114" y="260"/>
                  </a:lnTo>
                  <a:lnTo>
                    <a:pt x="1114" y="260"/>
                  </a:lnTo>
                  <a:lnTo>
                    <a:pt x="1116" y="263"/>
                  </a:lnTo>
                  <a:lnTo>
                    <a:pt x="1116" y="263"/>
                  </a:lnTo>
                  <a:lnTo>
                    <a:pt x="1116" y="263"/>
                  </a:lnTo>
                  <a:lnTo>
                    <a:pt x="1132" y="277"/>
                  </a:lnTo>
                  <a:lnTo>
                    <a:pt x="1142" y="282"/>
                  </a:lnTo>
                  <a:lnTo>
                    <a:pt x="1144" y="282"/>
                  </a:lnTo>
                  <a:lnTo>
                    <a:pt x="1144" y="282"/>
                  </a:lnTo>
                  <a:lnTo>
                    <a:pt x="1147" y="287"/>
                  </a:lnTo>
                  <a:lnTo>
                    <a:pt x="1151" y="296"/>
                  </a:lnTo>
                  <a:lnTo>
                    <a:pt x="1151" y="298"/>
                  </a:lnTo>
                  <a:lnTo>
                    <a:pt x="1154" y="298"/>
                  </a:lnTo>
                  <a:lnTo>
                    <a:pt x="1154" y="301"/>
                  </a:lnTo>
                  <a:lnTo>
                    <a:pt x="1159" y="303"/>
                  </a:lnTo>
                  <a:lnTo>
                    <a:pt x="1161" y="305"/>
                  </a:lnTo>
                  <a:lnTo>
                    <a:pt x="1166" y="305"/>
                  </a:lnTo>
                  <a:lnTo>
                    <a:pt x="1173" y="310"/>
                  </a:lnTo>
                  <a:lnTo>
                    <a:pt x="1175" y="310"/>
                  </a:lnTo>
                  <a:lnTo>
                    <a:pt x="1211" y="350"/>
                  </a:lnTo>
                  <a:lnTo>
                    <a:pt x="1203" y="348"/>
                  </a:lnTo>
                  <a:lnTo>
                    <a:pt x="1194" y="348"/>
                  </a:lnTo>
                  <a:lnTo>
                    <a:pt x="1192" y="348"/>
                  </a:lnTo>
                  <a:lnTo>
                    <a:pt x="1189" y="350"/>
                  </a:lnTo>
                  <a:lnTo>
                    <a:pt x="1187" y="353"/>
                  </a:lnTo>
                  <a:lnTo>
                    <a:pt x="1185" y="353"/>
                  </a:lnTo>
                  <a:lnTo>
                    <a:pt x="1185" y="353"/>
                  </a:lnTo>
                  <a:lnTo>
                    <a:pt x="1185" y="353"/>
                  </a:lnTo>
                  <a:lnTo>
                    <a:pt x="1185" y="353"/>
                  </a:lnTo>
                  <a:lnTo>
                    <a:pt x="1185" y="355"/>
                  </a:lnTo>
                  <a:lnTo>
                    <a:pt x="1182" y="357"/>
                  </a:lnTo>
                  <a:lnTo>
                    <a:pt x="1185" y="365"/>
                  </a:lnTo>
                  <a:lnTo>
                    <a:pt x="1185" y="367"/>
                  </a:lnTo>
                  <a:lnTo>
                    <a:pt x="1185" y="369"/>
                  </a:lnTo>
                  <a:lnTo>
                    <a:pt x="1185" y="369"/>
                  </a:lnTo>
                  <a:lnTo>
                    <a:pt x="1187" y="372"/>
                  </a:lnTo>
                  <a:lnTo>
                    <a:pt x="1189" y="374"/>
                  </a:lnTo>
                  <a:lnTo>
                    <a:pt x="1192" y="379"/>
                  </a:lnTo>
                  <a:lnTo>
                    <a:pt x="1196" y="381"/>
                  </a:lnTo>
                  <a:lnTo>
                    <a:pt x="1201" y="383"/>
                  </a:lnTo>
                  <a:lnTo>
                    <a:pt x="1208" y="386"/>
                  </a:lnTo>
                  <a:lnTo>
                    <a:pt x="1208" y="386"/>
                  </a:lnTo>
                  <a:lnTo>
                    <a:pt x="1211" y="386"/>
                  </a:lnTo>
                  <a:lnTo>
                    <a:pt x="1211" y="386"/>
                  </a:lnTo>
                  <a:lnTo>
                    <a:pt x="1211" y="388"/>
                  </a:lnTo>
                  <a:lnTo>
                    <a:pt x="1211" y="388"/>
                  </a:lnTo>
                  <a:lnTo>
                    <a:pt x="1211" y="391"/>
                  </a:lnTo>
                  <a:lnTo>
                    <a:pt x="1208" y="395"/>
                  </a:lnTo>
                  <a:lnTo>
                    <a:pt x="1208" y="398"/>
                  </a:lnTo>
                  <a:lnTo>
                    <a:pt x="1206" y="400"/>
                  </a:lnTo>
                  <a:lnTo>
                    <a:pt x="1199" y="405"/>
                  </a:lnTo>
                  <a:lnTo>
                    <a:pt x="1196" y="410"/>
                  </a:lnTo>
                  <a:lnTo>
                    <a:pt x="1196" y="410"/>
                  </a:lnTo>
                  <a:lnTo>
                    <a:pt x="1196" y="412"/>
                  </a:lnTo>
                  <a:lnTo>
                    <a:pt x="1194" y="417"/>
                  </a:lnTo>
                  <a:lnTo>
                    <a:pt x="1194" y="419"/>
                  </a:lnTo>
                  <a:lnTo>
                    <a:pt x="1194" y="419"/>
                  </a:lnTo>
                  <a:lnTo>
                    <a:pt x="1192" y="421"/>
                  </a:lnTo>
                  <a:lnTo>
                    <a:pt x="1189" y="424"/>
                  </a:lnTo>
                  <a:lnTo>
                    <a:pt x="1189" y="424"/>
                  </a:lnTo>
                  <a:lnTo>
                    <a:pt x="1189" y="426"/>
                  </a:lnTo>
                  <a:lnTo>
                    <a:pt x="1189" y="428"/>
                  </a:lnTo>
                  <a:lnTo>
                    <a:pt x="1192" y="428"/>
                  </a:lnTo>
                  <a:lnTo>
                    <a:pt x="1192" y="431"/>
                  </a:lnTo>
                  <a:lnTo>
                    <a:pt x="1192" y="431"/>
                  </a:lnTo>
                  <a:lnTo>
                    <a:pt x="1192" y="433"/>
                  </a:lnTo>
                  <a:lnTo>
                    <a:pt x="1192" y="433"/>
                  </a:lnTo>
                  <a:lnTo>
                    <a:pt x="1189" y="433"/>
                  </a:lnTo>
                  <a:lnTo>
                    <a:pt x="1177" y="438"/>
                  </a:lnTo>
                  <a:lnTo>
                    <a:pt x="1173" y="438"/>
                  </a:lnTo>
                  <a:lnTo>
                    <a:pt x="1166" y="436"/>
                  </a:lnTo>
                  <a:lnTo>
                    <a:pt x="1166" y="436"/>
                  </a:lnTo>
                  <a:lnTo>
                    <a:pt x="1163" y="436"/>
                  </a:lnTo>
                  <a:lnTo>
                    <a:pt x="1163" y="438"/>
                  </a:lnTo>
                  <a:lnTo>
                    <a:pt x="1161" y="438"/>
                  </a:lnTo>
                  <a:lnTo>
                    <a:pt x="1161" y="440"/>
                  </a:lnTo>
                  <a:lnTo>
                    <a:pt x="1161" y="443"/>
                  </a:lnTo>
                  <a:lnTo>
                    <a:pt x="1161" y="445"/>
                  </a:lnTo>
                  <a:lnTo>
                    <a:pt x="1159" y="447"/>
                  </a:lnTo>
                  <a:lnTo>
                    <a:pt x="1159" y="447"/>
                  </a:lnTo>
                  <a:lnTo>
                    <a:pt x="1159" y="447"/>
                  </a:lnTo>
                  <a:lnTo>
                    <a:pt x="1156" y="450"/>
                  </a:lnTo>
                  <a:lnTo>
                    <a:pt x="1156" y="450"/>
                  </a:lnTo>
                  <a:lnTo>
                    <a:pt x="1156" y="450"/>
                  </a:lnTo>
                  <a:lnTo>
                    <a:pt x="1156" y="450"/>
                  </a:lnTo>
                  <a:lnTo>
                    <a:pt x="1154" y="452"/>
                  </a:lnTo>
                  <a:lnTo>
                    <a:pt x="1156" y="457"/>
                  </a:lnTo>
                  <a:lnTo>
                    <a:pt x="1156" y="459"/>
                  </a:lnTo>
                  <a:lnTo>
                    <a:pt x="1159" y="469"/>
                  </a:lnTo>
                  <a:lnTo>
                    <a:pt x="1161" y="471"/>
                  </a:lnTo>
                  <a:lnTo>
                    <a:pt x="1161" y="476"/>
                  </a:lnTo>
                  <a:lnTo>
                    <a:pt x="1161" y="476"/>
                  </a:lnTo>
                  <a:lnTo>
                    <a:pt x="1159" y="478"/>
                  </a:lnTo>
                  <a:lnTo>
                    <a:pt x="1156" y="483"/>
                  </a:lnTo>
                  <a:lnTo>
                    <a:pt x="1156" y="485"/>
                  </a:lnTo>
                  <a:lnTo>
                    <a:pt x="1156" y="488"/>
                  </a:lnTo>
                  <a:lnTo>
                    <a:pt x="1154" y="490"/>
                  </a:lnTo>
                  <a:lnTo>
                    <a:pt x="1156" y="490"/>
                  </a:lnTo>
                  <a:lnTo>
                    <a:pt x="1156" y="492"/>
                  </a:lnTo>
                  <a:lnTo>
                    <a:pt x="1159" y="495"/>
                  </a:lnTo>
                  <a:lnTo>
                    <a:pt x="1161" y="495"/>
                  </a:lnTo>
                  <a:lnTo>
                    <a:pt x="1170" y="497"/>
                  </a:lnTo>
                  <a:lnTo>
                    <a:pt x="1173" y="499"/>
                  </a:lnTo>
                  <a:lnTo>
                    <a:pt x="1175" y="502"/>
                  </a:lnTo>
                  <a:lnTo>
                    <a:pt x="1175" y="502"/>
                  </a:lnTo>
                  <a:lnTo>
                    <a:pt x="1177" y="504"/>
                  </a:lnTo>
                  <a:lnTo>
                    <a:pt x="1175" y="514"/>
                  </a:lnTo>
                  <a:lnTo>
                    <a:pt x="1173" y="518"/>
                  </a:lnTo>
                  <a:lnTo>
                    <a:pt x="1170" y="521"/>
                  </a:lnTo>
                  <a:lnTo>
                    <a:pt x="1161" y="523"/>
                  </a:lnTo>
                  <a:lnTo>
                    <a:pt x="1161" y="523"/>
                  </a:lnTo>
                  <a:lnTo>
                    <a:pt x="1161" y="525"/>
                  </a:lnTo>
                  <a:lnTo>
                    <a:pt x="1161" y="525"/>
                  </a:lnTo>
                  <a:lnTo>
                    <a:pt x="1161" y="528"/>
                  </a:lnTo>
                  <a:lnTo>
                    <a:pt x="1161" y="528"/>
                  </a:lnTo>
                  <a:lnTo>
                    <a:pt x="1161" y="530"/>
                  </a:lnTo>
                  <a:lnTo>
                    <a:pt x="1161" y="530"/>
                  </a:lnTo>
                  <a:lnTo>
                    <a:pt x="1163" y="533"/>
                  </a:lnTo>
                  <a:lnTo>
                    <a:pt x="1163" y="535"/>
                  </a:lnTo>
                  <a:lnTo>
                    <a:pt x="1161" y="549"/>
                  </a:lnTo>
                  <a:lnTo>
                    <a:pt x="1161" y="556"/>
                  </a:lnTo>
                  <a:lnTo>
                    <a:pt x="1156" y="563"/>
                  </a:lnTo>
                  <a:lnTo>
                    <a:pt x="1156" y="566"/>
                  </a:lnTo>
                  <a:lnTo>
                    <a:pt x="1156" y="568"/>
                  </a:lnTo>
                  <a:lnTo>
                    <a:pt x="1156" y="568"/>
                  </a:lnTo>
                  <a:lnTo>
                    <a:pt x="1156" y="568"/>
                  </a:lnTo>
                  <a:lnTo>
                    <a:pt x="1156" y="570"/>
                  </a:lnTo>
                  <a:lnTo>
                    <a:pt x="1159" y="570"/>
                  </a:lnTo>
                  <a:lnTo>
                    <a:pt x="1159" y="570"/>
                  </a:lnTo>
                  <a:lnTo>
                    <a:pt x="1159" y="573"/>
                  </a:lnTo>
                  <a:lnTo>
                    <a:pt x="1159" y="575"/>
                  </a:lnTo>
                  <a:lnTo>
                    <a:pt x="1159" y="575"/>
                  </a:lnTo>
                  <a:lnTo>
                    <a:pt x="1159" y="577"/>
                  </a:lnTo>
                  <a:lnTo>
                    <a:pt x="1156" y="580"/>
                  </a:lnTo>
                  <a:lnTo>
                    <a:pt x="1154" y="580"/>
                  </a:lnTo>
                  <a:lnTo>
                    <a:pt x="1149" y="592"/>
                  </a:lnTo>
                  <a:lnTo>
                    <a:pt x="1147" y="594"/>
                  </a:lnTo>
                  <a:lnTo>
                    <a:pt x="1147" y="594"/>
                  </a:lnTo>
                  <a:lnTo>
                    <a:pt x="1142" y="596"/>
                  </a:lnTo>
                  <a:lnTo>
                    <a:pt x="1140" y="599"/>
                  </a:lnTo>
                  <a:lnTo>
                    <a:pt x="1140" y="599"/>
                  </a:lnTo>
                  <a:lnTo>
                    <a:pt x="1137" y="599"/>
                  </a:lnTo>
                  <a:lnTo>
                    <a:pt x="1135" y="596"/>
                  </a:lnTo>
                  <a:lnTo>
                    <a:pt x="1135" y="596"/>
                  </a:lnTo>
                  <a:lnTo>
                    <a:pt x="1132" y="596"/>
                  </a:lnTo>
                  <a:lnTo>
                    <a:pt x="1132" y="596"/>
                  </a:lnTo>
                  <a:lnTo>
                    <a:pt x="1130" y="599"/>
                  </a:lnTo>
                  <a:lnTo>
                    <a:pt x="1128" y="601"/>
                  </a:lnTo>
                  <a:lnTo>
                    <a:pt x="1128" y="603"/>
                  </a:lnTo>
                  <a:lnTo>
                    <a:pt x="1128" y="606"/>
                  </a:lnTo>
                  <a:lnTo>
                    <a:pt x="1128" y="611"/>
                  </a:lnTo>
                  <a:lnTo>
                    <a:pt x="1128" y="611"/>
                  </a:lnTo>
                  <a:lnTo>
                    <a:pt x="1128" y="615"/>
                  </a:lnTo>
                  <a:lnTo>
                    <a:pt x="1128" y="618"/>
                  </a:lnTo>
                  <a:lnTo>
                    <a:pt x="1132" y="630"/>
                  </a:lnTo>
                  <a:lnTo>
                    <a:pt x="1132" y="632"/>
                  </a:lnTo>
                  <a:lnTo>
                    <a:pt x="1132" y="632"/>
                  </a:lnTo>
                  <a:lnTo>
                    <a:pt x="1135" y="634"/>
                  </a:lnTo>
                  <a:lnTo>
                    <a:pt x="1137" y="634"/>
                  </a:lnTo>
                  <a:lnTo>
                    <a:pt x="1142" y="646"/>
                  </a:lnTo>
                  <a:lnTo>
                    <a:pt x="1142" y="646"/>
                  </a:lnTo>
                  <a:lnTo>
                    <a:pt x="1142" y="648"/>
                  </a:lnTo>
                  <a:lnTo>
                    <a:pt x="1142" y="651"/>
                  </a:lnTo>
                  <a:lnTo>
                    <a:pt x="1140" y="653"/>
                  </a:lnTo>
                  <a:lnTo>
                    <a:pt x="1140" y="653"/>
                  </a:lnTo>
                  <a:lnTo>
                    <a:pt x="1142" y="656"/>
                  </a:lnTo>
                  <a:lnTo>
                    <a:pt x="1144" y="658"/>
                  </a:lnTo>
                  <a:lnTo>
                    <a:pt x="1144" y="660"/>
                  </a:lnTo>
                  <a:lnTo>
                    <a:pt x="1144" y="663"/>
                  </a:lnTo>
                  <a:lnTo>
                    <a:pt x="1144" y="665"/>
                  </a:lnTo>
                  <a:lnTo>
                    <a:pt x="1144" y="670"/>
                  </a:lnTo>
                  <a:lnTo>
                    <a:pt x="1144" y="672"/>
                  </a:lnTo>
                  <a:lnTo>
                    <a:pt x="1144" y="672"/>
                  </a:lnTo>
                  <a:lnTo>
                    <a:pt x="1144" y="674"/>
                  </a:lnTo>
                  <a:lnTo>
                    <a:pt x="1144" y="674"/>
                  </a:lnTo>
                  <a:lnTo>
                    <a:pt x="1147" y="677"/>
                  </a:lnTo>
                  <a:lnTo>
                    <a:pt x="1149" y="679"/>
                  </a:lnTo>
                  <a:lnTo>
                    <a:pt x="1151" y="679"/>
                  </a:lnTo>
                  <a:lnTo>
                    <a:pt x="1154" y="682"/>
                  </a:lnTo>
                  <a:lnTo>
                    <a:pt x="1154" y="682"/>
                  </a:lnTo>
                  <a:lnTo>
                    <a:pt x="1159" y="686"/>
                  </a:lnTo>
                  <a:lnTo>
                    <a:pt x="1159" y="689"/>
                  </a:lnTo>
                  <a:lnTo>
                    <a:pt x="1159" y="689"/>
                  </a:lnTo>
                  <a:lnTo>
                    <a:pt x="1159" y="693"/>
                  </a:lnTo>
                  <a:lnTo>
                    <a:pt x="1161" y="696"/>
                  </a:lnTo>
                  <a:lnTo>
                    <a:pt x="1161" y="698"/>
                  </a:lnTo>
                  <a:lnTo>
                    <a:pt x="1161" y="698"/>
                  </a:lnTo>
                  <a:lnTo>
                    <a:pt x="1161" y="698"/>
                  </a:lnTo>
                  <a:lnTo>
                    <a:pt x="1161" y="700"/>
                  </a:lnTo>
                  <a:lnTo>
                    <a:pt x="1159" y="703"/>
                  </a:lnTo>
                  <a:lnTo>
                    <a:pt x="1159" y="705"/>
                  </a:lnTo>
                  <a:lnTo>
                    <a:pt x="1159" y="708"/>
                  </a:lnTo>
                  <a:lnTo>
                    <a:pt x="1159" y="710"/>
                  </a:lnTo>
                  <a:lnTo>
                    <a:pt x="1159" y="712"/>
                  </a:lnTo>
                  <a:lnTo>
                    <a:pt x="1159" y="719"/>
                  </a:lnTo>
                  <a:lnTo>
                    <a:pt x="1161" y="724"/>
                  </a:lnTo>
                  <a:lnTo>
                    <a:pt x="1161" y="724"/>
                  </a:lnTo>
                  <a:lnTo>
                    <a:pt x="1163" y="726"/>
                  </a:lnTo>
                  <a:lnTo>
                    <a:pt x="1163" y="729"/>
                  </a:lnTo>
                  <a:lnTo>
                    <a:pt x="1166" y="731"/>
                  </a:lnTo>
                  <a:lnTo>
                    <a:pt x="1168" y="731"/>
                  </a:lnTo>
                  <a:lnTo>
                    <a:pt x="1170" y="734"/>
                  </a:lnTo>
                  <a:lnTo>
                    <a:pt x="1175" y="734"/>
                  </a:lnTo>
                  <a:lnTo>
                    <a:pt x="1175" y="734"/>
                  </a:lnTo>
                  <a:lnTo>
                    <a:pt x="1177" y="736"/>
                  </a:lnTo>
                  <a:lnTo>
                    <a:pt x="1177" y="741"/>
                  </a:lnTo>
                  <a:lnTo>
                    <a:pt x="1187" y="753"/>
                  </a:lnTo>
                  <a:lnTo>
                    <a:pt x="1194" y="760"/>
                  </a:lnTo>
                  <a:lnTo>
                    <a:pt x="1196" y="762"/>
                  </a:lnTo>
                  <a:lnTo>
                    <a:pt x="1201" y="764"/>
                  </a:lnTo>
                  <a:lnTo>
                    <a:pt x="1203" y="767"/>
                  </a:lnTo>
                  <a:lnTo>
                    <a:pt x="1208" y="769"/>
                  </a:lnTo>
                  <a:lnTo>
                    <a:pt x="1211" y="769"/>
                  </a:lnTo>
                  <a:lnTo>
                    <a:pt x="1213" y="767"/>
                  </a:lnTo>
                  <a:lnTo>
                    <a:pt x="1213" y="767"/>
                  </a:lnTo>
                  <a:lnTo>
                    <a:pt x="1220" y="764"/>
                  </a:lnTo>
                  <a:lnTo>
                    <a:pt x="1225" y="762"/>
                  </a:lnTo>
                  <a:lnTo>
                    <a:pt x="1225" y="762"/>
                  </a:lnTo>
                  <a:lnTo>
                    <a:pt x="1232" y="764"/>
                  </a:lnTo>
                  <a:lnTo>
                    <a:pt x="1234" y="764"/>
                  </a:lnTo>
                  <a:lnTo>
                    <a:pt x="1244" y="767"/>
                  </a:lnTo>
                  <a:lnTo>
                    <a:pt x="1246" y="767"/>
                  </a:lnTo>
                  <a:lnTo>
                    <a:pt x="1246" y="764"/>
                  </a:lnTo>
                  <a:lnTo>
                    <a:pt x="1246" y="764"/>
                  </a:lnTo>
                  <a:lnTo>
                    <a:pt x="1248" y="762"/>
                  </a:lnTo>
                  <a:lnTo>
                    <a:pt x="1248" y="760"/>
                  </a:lnTo>
                  <a:lnTo>
                    <a:pt x="1248" y="760"/>
                  </a:lnTo>
                  <a:lnTo>
                    <a:pt x="1248" y="760"/>
                  </a:lnTo>
                  <a:lnTo>
                    <a:pt x="1251" y="757"/>
                  </a:lnTo>
                  <a:lnTo>
                    <a:pt x="1251" y="757"/>
                  </a:lnTo>
                  <a:lnTo>
                    <a:pt x="1251" y="757"/>
                  </a:lnTo>
                  <a:lnTo>
                    <a:pt x="1253" y="757"/>
                  </a:lnTo>
                  <a:lnTo>
                    <a:pt x="1270" y="764"/>
                  </a:lnTo>
                  <a:lnTo>
                    <a:pt x="1272" y="764"/>
                  </a:lnTo>
                  <a:lnTo>
                    <a:pt x="1272" y="767"/>
                  </a:lnTo>
                  <a:lnTo>
                    <a:pt x="1272" y="767"/>
                  </a:lnTo>
                  <a:lnTo>
                    <a:pt x="1272" y="769"/>
                  </a:lnTo>
                  <a:lnTo>
                    <a:pt x="1274" y="769"/>
                  </a:lnTo>
                  <a:lnTo>
                    <a:pt x="1272" y="769"/>
                  </a:lnTo>
                  <a:lnTo>
                    <a:pt x="1272" y="769"/>
                  </a:lnTo>
                  <a:lnTo>
                    <a:pt x="1272" y="769"/>
                  </a:lnTo>
                  <a:lnTo>
                    <a:pt x="1272" y="769"/>
                  </a:lnTo>
                  <a:lnTo>
                    <a:pt x="1272" y="771"/>
                  </a:lnTo>
                  <a:lnTo>
                    <a:pt x="1270" y="771"/>
                  </a:lnTo>
                  <a:lnTo>
                    <a:pt x="1270" y="771"/>
                  </a:lnTo>
                  <a:lnTo>
                    <a:pt x="1270" y="771"/>
                  </a:lnTo>
                  <a:lnTo>
                    <a:pt x="1270" y="771"/>
                  </a:lnTo>
                  <a:lnTo>
                    <a:pt x="1270" y="771"/>
                  </a:lnTo>
                  <a:lnTo>
                    <a:pt x="1270" y="774"/>
                  </a:lnTo>
                  <a:lnTo>
                    <a:pt x="1274" y="795"/>
                  </a:lnTo>
                  <a:lnTo>
                    <a:pt x="1279" y="805"/>
                  </a:lnTo>
                  <a:lnTo>
                    <a:pt x="1284" y="809"/>
                  </a:lnTo>
                  <a:lnTo>
                    <a:pt x="1286" y="814"/>
                  </a:lnTo>
                  <a:lnTo>
                    <a:pt x="1293" y="823"/>
                  </a:lnTo>
                  <a:lnTo>
                    <a:pt x="1296" y="826"/>
                  </a:lnTo>
                  <a:lnTo>
                    <a:pt x="1296" y="826"/>
                  </a:lnTo>
                  <a:lnTo>
                    <a:pt x="1300" y="826"/>
                  </a:lnTo>
                  <a:lnTo>
                    <a:pt x="1300" y="828"/>
                  </a:lnTo>
                  <a:lnTo>
                    <a:pt x="1303" y="828"/>
                  </a:lnTo>
                  <a:lnTo>
                    <a:pt x="1303" y="831"/>
                  </a:lnTo>
                  <a:lnTo>
                    <a:pt x="1303" y="833"/>
                  </a:lnTo>
                  <a:lnTo>
                    <a:pt x="1305" y="835"/>
                  </a:lnTo>
                  <a:lnTo>
                    <a:pt x="1310" y="845"/>
                  </a:lnTo>
                  <a:lnTo>
                    <a:pt x="1312" y="847"/>
                  </a:lnTo>
                  <a:lnTo>
                    <a:pt x="1315" y="850"/>
                  </a:lnTo>
                  <a:lnTo>
                    <a:pt x="1317" y="852"/>
                  </a:lnTo>
                  <a:lnTo>
                    <a:pt x="1317" y="852"/>
                  </a:lnTo>
                  <a:lnTo>
                    <a:pt x="1319" y="852"/>
                  </a:lnTo>
                  <a:lnTo>
                    <a:pt x="1322" y="852"/>
                  </a:lnTo>
                  <a:lnTo>
                    <a:pt x="1324" y="852"/>
                  </a:lnTo>
                  <a:lnTo>
                    <a:pt x="1324" y="850"/>
                  </a:lnTo>
                  <a:lnTo>
                    <a:pt x="1326" y="850"/>
                  </a:lnTo>
                  <a:lnTo>
                    <a:pt x="1326" y="850"/>
                  </a:lnTo>
                  <a:lnTo>
                    <a:pt x="1329" y="850"/>
                  </a:lnTo>
                  <a:lnTo>
                    <a:pt x="1331" y="852"/>
                  </a:lnTo>
                  <a:lnTo>
                    <a:pt x="1333" y="854"/>
                  </a:lnTo>
                  <a:lnTo>
                    <a:pt x="1336" y="854"/>
                  </a:lnTo>
                  <a:lnTo>
                    <a:pt x="1338" y="857"/>
                  </a:lnTo>
                  <a:lnTo>
                    <a:pt x="1338" y="857"/>
                  </a:lnTo>
                  <a:lnTo>
                    <a:pt x="1338" y="857"/>
                  </a:lnTo>
                  <a:lnTo>
                    <a:pt x="1338" y="859"/>
                  </a:lnTo>
                  <a:lnTo>
                    <a:pt x="1336" y="859"/>
                  </a:lnTo>
                  <a:lnTo>
                    <a:pt x="1336" y="859"/>
                  </a:lnTo>
                  <a:lnTo>
                    <a:pt x="1336" y="861"/>
                  </a:lnTo>
                  <a:lnTo>
                    <a:pt x="1336" y="861"/>
                  </a:lnTo>
                  <a:lnTo>
                    <a:pt x="1333" y="871"/>
                  </a:lnTo>
                  <a:lnTo>
                    <a:pt x="1336" y="871"/>
                  </a:lnTo>
                  <a:lnTo>
                    <a:pt x="1336" y="873"/>
                  </a:lnTo>
                  <a:lnTo>
                    <a:pt x="1336" y="873"/>
                  </a:lnTo>
                  <a:lnTo>
                    <a:pt x="1338" y="873"/>
                  </a:lnTo>
                  <a:lnTo>
                    <a:pt x="1338" y="873"/>
                  </a:lnTo>
                  <a:lnTo>
                    <a:pt x="1341" y="873"/>
                  </a:lnTo>
                  <a:lnTo>
                    <a:pt x="1341" y="873"/>
                  </a:lnTo>
                  <a:lnTo>
                    <a:pt x="1343" y="873"/>
                  </a:lnTo>
                  <a:lnTo>
                    <a:pt x="1343" y="873"/>
                  </a:lnTo>
                  <a:lnTo>
                    <a:pt x="1345" y="873"/>
                  </a:lnTo>
                  <a:lnTo>
                    <a:pt x="1345" y="876"/>
                  </a:lnTo>
                  <a:lnTo>
                    <a:pt x="1348" y="876"/>
                  </a:lnTo>
                  <a:lnTo>
                    <a:pt x="1348" y="876"/>
                  </a:lnTo>
                  <a:lnTo>
                    <a:pt x="1348" y="876"/>
                  </a:lnTo>
                  <a:lnTo>
                    <a:pt x="1350" y="876"/>
                  </a:lnTo>
                  <a:lnTo>
                    <a:pt x="1350" y="876"/>
                  </a:lnTo>
                  <a:lnTo>
                    <a:pt x="1352" y="876"/>
                  </a:lnTo>
                  <a:lnTo>
                    <a:pt x="1352" y="876"/>
                  </a:lnTo>
                  <a:lnTo>
                    <a:pt x="1355" y="878"/>
                  </a:lnTo>
                  <a:lnTo>
                    <a:pt x="1357" y="878"/>
                  </a:lnTo>
                  <a:lnTo>
                    <a:pt x="1357" y="878"/>
                  </a:lnTo>
                  <a:lnTo>
                    <a:pt x="1357" y="878"/>
                  </a:lnTo>
                  <a:lnTo>
                    <a:pt x="1360" y="878"/>
                  </a:lnTo>
                  <a:lnTo>
                    <a:pt x="1360" y="878"/>
                  </a:lnTo>
                  <a:lnTo>
                    <a:pt x="1362" y="878"/>
                  </a:lnTo>
                  <a:lnTo>
                    <a:pt x="1364" y="883"/>
                  </a:lnTo>
                  <a:lnTo>
                    <a:pt x="1367" y="883"/>
                  </a:lnTo>
                  <a:lnTo>
                    <a:pt x="1369" y="885"/>
                  </a:lnTo>
                  <a:lnTo>
                    <a:pt x="1371" y="885"/>
                  </a:lnTo>
                  <a:lnTo>
                    <a:pt x="1378" y="890"/>
                  </a:lnTo>
                  <a:lnTo>
                    <a:pt x="1388" y="890"/>
                  </a:lnTo>
                  <a:lnTo>
                    <a:pt x="1400" y="899"/>
                  </a:lnTo>
                  <a:lnTo>
                    <a:pt x="1404" y="902"/>
                  </a:lnTo>
                  <a:lnTo>
                    <a:pt x="1407" y="902"/>
                  </a:lnTo>
                  <a:lnTo>
                    <a:pt x="1414" y="902"/>
                  </a:lnTo>
                  <a:lnTo>
                    <a:pt x="1414" y="902"/>
                  </a:lnTo>
                  <a:lnTo>
                    <a:pt x="1416" y="904"/>
                  </a:lnTo>
                  <a:lnTo>
                    <a:pt x="1416" y="906"/>
                  </a:lnTo>
                  <a:lnTo>
                    <a:pt x="1414" y="909"/>
                  </a:lnTo>
                  <a:lnTo>
                    <a:pt x="1414" y="911"/>
                  </a:lnTo>
                  <a:lnTo>
                    <a:pt x="1416" y="913"/>
                  </a:lnTo>
                  <a:lnTo>
                    <a:pt x="1416" y="916"/>
                  </a:lnTo>
                  <a:lnTo>
                    <a:pt x="1416" y="916"/>
                  </a:lnTo>
                  <a:lnTo>
                    <a:pt x="1419" y="916"/>
                  </a:lnTo>
                  <a:lnTo>
                    <a:pt x="1419" y="916"/>
                  </a:lnTo>
                  <a:lnTo>
                    <a:pt x="1421" y="916"/>
                  </a:lnTo>
                  <a:lnTo>
                    <a:pt x="1428" y="918"/>
                  </a:lnTo>
                  <a:lnTo>
                    <a:pt x="1433" y="918"/>
                  </a:lnTo>
                  <a:lnTo>
                    <a:pt x="1435" y="920"/>
                  </a:lnTo>
                  <a:lnTo>
                    <a:pt x="1442" y="930"/>
                  </a:lnTo>
                  <a:lnTo>
                    <a:pt x="1445" y="935"/>
                  </a:lnTo>
                  <a:lnTo>
                    <a:pt x="1447" y="937"/>
                  </a:lnTo>
                  <a:lnTo>
                    <a:pt x="1447" y="939"/>
                  </a:lnTo>
                  <a:lnTo>
                    <a:pt x="1452" y="939"/>
                  </a:lnTo>
                  <a:lnTo>
                    <a:pt x="1454" y="942"/>
                  </a:lnTo>
                  <a:lnTo>
                    <a:pt x="1454" y="944"/>
                  </a:lnTo>
                  <a:lnTo>
                    <a:pt x="1454" y="946"/>
                  </a:lnTo>
                  <a:lnTo>
                    <a:pt x="1456" y="949"/>
                  </a:lnTo>
                  <a:lnTo>
                    <a:pt x="1459" y="949"/>
                  </a:lnTo>
                  <a:lnTo>
                    <a:pt x="1459" y="949"/>
                  </a:lnTo>
                  <a:lnTo>
                    <a:pt x="1464" y="949"/>
                  </a:lnTo>
                  <a:lnTo>
                    <a:pt x="1466" y="946"/>
                  </a:lnTo>
                  <a:lnTo>
                    <a:pt x="1471" y="946"/>
                  </a:lnTo>
                  <a:lnTo>
                    <a:pt x="1475" y="946"/>
                  </a:lnTo>
                  <a:lnTo>
                    <a:pt x="1485" y="951"/>
                  </a:lnTo>
                  <a:lnTo>
                    <a:pt x="1490" y="954"/>
                  </a:lnTo>
                  <a:lnTo>
                    <a:pt x="1492" y="956"/>
                  </a:lnTo>
                  <a:lnTo>
                    <a:pt x="1492" y="961"/>
                  </a:lnTo>
                  <a:lnTo>
                    <a:pt x="1494" y="963"/>
                  </a:lnTo>
                  <a:lnTo>
                    <a:pt x="1497" y="965"/>
                  </a:lnTo>
                  <a:lnTo>
                    <a:pt x="1499" y="965"/>
                  </a:lnTo>
                  <a:lnTo>
                    <a:pt x="1499" y="965"/>
                  </a:lnTo>
                  <a:lnTo>
                    <a:pt x="1501" y="965"/>
                  </a:lnTo>
                  <a:lnTo>
                    <a:pt x="1501" y="965"/>
                  </a:lnTo>
                  <a:lnTo>
                    <a:pt x="1504" y="965"/>
                  </a:lnTo>
                  <a:lnTo>
                    <a:pt x="1504" y="968"/>
                  </a:lnTo>
                  <a:lnTo>
                    <a:pt x="1508" y="973"/>
                  </a:lnTo>
                  <a:lnTo>
                    <a:pt x="1520" y="975"/>
                  </a:lnTo>
                  <a:lnTo>
                    <a:pt x="1523" y="975"/>
                  </a:lnTo>
                  <a:lnTo>
                    <a:pt x="1525" y="975"/>
                  </a:lnTo>
                  <a:lnTo>
                    <a:pt x="1525" y="975"/>
                  </a:lnTo>
                  <a:lnTo>
                    <a:pt x="1525" y="975"/>
                  </a:lnTo>
                  <a:lnTo>
                    <a:pt x="1527" y="973"/>
                  </a:lnTo>
                  <a:lnTo>
                    <a:pt x="1527" y="973"/>
                  </a:lnTo>
                  <a:lnTo>
                    <a:pt x="1532" y="973"/>
                  </a:lnTo>
                  <a:lnTo>
                    <a:pt x="1544" y="975"/>
                  </a:lnTo>
                  <a:lnTo>
                    <a:pt x="1546" y="975"/>
                  </a:lnTo>
                  <a:lnTo>
                    <a:pt x="1546" y="973"/>
                  </a:lnTo>
                  <a:lnTo>
                    <a:pt x="1549" y="970"/>
                  </a:lnTo>
                  <a:lnTo>
                    <a:pt x="1549" y="970"/>
                  </a:lnTo>
                  <a:lnTo>
                    <a:pt x="1549" y="968"/>
                  </a:lnTo>
                  <a:lnTo>
                    <a:pt x="1551" y="968"/>
                  </a:lnTo>
                  <a:lnTo>
                    <a:pt x="1551" y="968"/>
                  </a:lnTo>
                  <a:lnTo>
                    <a:pt x="1553" y="968"/>
                  </a:lnTo>
                  <a:lnTo>
                    <a:pt x="1553" y="970"/>
                  </a:lnTo>
                  <a:lnTo>
                    <a:pt x="1556" y="973"/>
                  </a:lnTo>
                  <a:lnTo>
                    <a:pt x="1556" y="973"/>
                  </a:lnTo>
                  <a:lnTo>
                    <a:pt x="1558" y="970"/>
                  </a:lnTo>
                  <a:lnTo>
                    <a:pt x="1561" y="970"/>
                  </a:lnTo>
                  <a:lnTo>
                    <a:pt x="1565" y="970"/>
                  </a:lnTo>
                  <a:lnTo>
                    <a:pt x="1568" y="970"/>
                  </a:lnTo>
                  <a:lnTo>
                    <a:pt x="1570" y="970"/>
                  </a:lnTo>
                  <a:lnTo>
                    <a:pt x="1572" y="968"/>
                  </a:lnTo>
                  <a:lnTo>
                    <a:pt x="1575" y="968"/>
                  </a:lnTo>
                  <a:lnTo>
                    <a:pt x="1577" y="968"/>
                  </a:lnTo>
                  <a:lnTo>
                    <a:pt x="1579" y="968"/>
                  </a:lnTo>
                  <a:lnTo>
                    <a:pt x="1579" y="970"/>
                  </a:lnTo>
                  <a:lnTo>
                    <a:pt x="1582" y="975"/>
                  </a:lnTo>
                  <a:lnTo>
                    <a:pt x="1582" y="977"/>
                  </a:lnTo>
                  <a:lnTo>
                    <a:pt x="1584" y="980"/>
                  </a:lnTo>
                  <a:lnTo>
                    <a:pt x="1587" y="982"/>
                  </a:lnTo>
                  <a:lnTo>
                    <a:pt x="1587" y="982"/>
                  </a:lnTo>
                  <a:lnTo>
                    <a:pt x="1587" y="984"/>
                  </a:lnTo>
                  <a:lnTo>
                    <a:pt x="1587" y="989"/>
                  </a:lnTo>
                  <a:lnTo>
                    <a:pt x="1589" y="989"/>
                  </a:lnTo>
                  <a:lnTo>
                    <a:pt x="1589" y="991"/>
                  </a:lnTo>
                  <a:lnTo>
                    <a:pt x="1598" y="999"/>
                  </a:lnTo>
                  <a:lnTo>
                    <a:pt x="1603" y="1006"/>
                  </a:lnTo>
                  <a:lnTo>
                    <a:pt x="1603" y="1008"/>
                  </a:lnTo>
                  <a:lnTo>
                    <a:pt x="1605" y="1008"/>
                  </a:lnTo>
                  <a:lnTo>
                    <a:pt x="1605" y="1010"/>
                  </a:lnTo>
                  <a:lnTo>
                    <a:pt x="1605" y="1010"/>
                  </a:lnTo>
                  <a:lnTo>
                    <a:pt x="1603" y="1020"/>
                  </a:lnTo>
                  <a:lnTo>
                    <a:pt x="1603" y="1022"/>
                  </a:lnTo>
                  <a:lnTo>
                    <a:pt x="1603" y="1022"/>
                  </a:lnTo>
                  <a:lnTo>
                    <a:pt x="1603" y="1025"/>
                  </a:lnTo>
                  <a:lnTo>
                    <a:pt x="1603" y="1025"/>
                  </a:lnTo>
                  <a:lnTo>
                    <a:pt x="1603" y="1027"/>
                  </a:lnTo>
                  <a:lnTo>
                    <a:pt x="1608" y="1029"/>
                  </a:lnTo>
                  <a:lnTo>
                    <a:pt x="1613" y="1036"/>
                  </a:lnTo>
                  <a:lnTo>
                    <a:pt x="1613" y="1039"/>
                  </a:lnTo>
                  <a:lnTo>
                    <a:pt x="1617" y="1041"/>
                  </a:lnTo>
                  <a:lnTo>
                    <a:pt x="1631" y="1046"/>
                  </a:lnTo>
                  <a:lnTo>
                    <a:pt x="1634" y="1046"/>
                  </a:lnTo>
                  <a:lnTo>
                    <a:pt x="1634" y="1048"/>
                  </a:lnTo>
                  <a:lnTo>
                    <a:pt x="1634" y="1048"/>
                  </a:lnTo>
                  <a:lnTo>
                    <a:pt x="1634" y="1053"/>
                  </a:lnTo>
                  <a:lnTo>
                    <a:pt x="1636" y="1053"/>
                  </a:lnTo>
                  <a:lnTo>
                    <a:pt x="1636" y="1055"/>
                  </a:lnTo>
                  <a:lnTo>
                    <a:pt x="1639" y="1058"/>
                  </a:lnTo>
                  <a:lnTo>
                    <a:pt x="1643" y="1060"/>
                  </a:lnTo>
                  <a:lnTo>
                    <a:pt x="1643" y="1060"/>
                  </a:lnTo>
                  <a:lnTo>
                    <a:pt x="1646" y="1062"/>
                  </a:lnTo>
                  <a:lnTo>
                    <a:pt x="1643" y="1067"/>
                  </a:lnTo>
                  <a:lnTo>
                    <a:pt x="1643" y="1067"/>
                  </a:lnTo>
                  <a:lnTo>
                    <a:pt x="1646" y="1070"/>
                  </a:lnTo>
                  <a:lnTo>
                    <a:pt x="1646" y="1070"/>
                  </a:lnTo>
                  <a:lnTo>
                    <a:pt x="1646" y="1072"/>
                  </a:lnTo>
                  <a:lnTo>
                    <a:pt x="1643" y="1072"/>
                  </a:lnTo>
                  <a:lnTo>
                    <a:pt x="1643" y="1074"/>
                  </a:lnTo>
                  <a:lnTo>
                    <a:pt x="1641" y="1074"/>
                  </a:lnTo>
                  <a:lnTo>
                    <a:pt x="1641" y="1077"/>
                  </a:lnTo>
                  <a:lnTo>
                    <a:pt x="1641" y="1077"/>
                  </a:lnTo>
                  <a:lnTo>
                    <a:pt x="1643" y="1079"/>
                  </a:lnTo>
                  <a:lnTo>
                    <a:pt x="1643" y="1079"/>
                  </a:lnTo>
                  <a:lnTo>
                    <a:pt x="1643" y="1081"/>
                  </a:lnTo>
                  <a:lnTo>
                    <a:pt x="1643" y="1081"/>
                  </a:lnTo>
                  <a:lnTo>
                    <a:pt x="1641" y="1081"/>
                  </a:lnTo>
                  <a:lnTo>
                    <a:pt x="1636" y="1081"/>
                  </a:lnTo>
                  <a:lnTo>
                    <a:pt x="1636" y="1081"/>
                  </a:lnTo>
                  <a:lnTo>
                    <a:pt x="1636" y="1081"/>
                  </a:lnTo>
                  <a:lnTo>
                    <a:pt x="1634" y="1084"/>
                  </a:lnTo>
                  <a:lnTo>
                    <a:pt x="1634" y="1084"/>
                  </a:lnTo>
                  <a:lnTo>
                    <a:pt x="1634" y="1086"/>
                  </a:lnTo>
                  <a:lnTo>
                    <a:pt x="1636" y="1093"/>
                  </a:lnTo>
                  <a:lnTo>
                    <a:pt x="1636" y="1096"/>
                  </a:lnTo>
                  <a:lnTo>
                    <a:pt x="1634" y="1103"/>
                  </a:lnTo>
                  <a:lnTo>
                    <a:pt x="1634" y="1105"/>
                  </a:lnTo>
                  <a:lnTo>
                    <a:pt x="1634" y="1105"/>
                  </a:lnTo>
                  <a:lnTo>
                    <a:pt x="1636" y="1107"/>
                  </a:lnTo>
                  <a:lnTo>
                    <a:pt x="1639" y="1112"/>
                  </a:lnTo>
                  <a:lnTo>
                    <a:pt x="1641" y="1117"/>
                  </a:lnTo>
                  <a:lnTo>
                    <a:pt x="1641" y="1119"/>
                  </a:lnTo>
                  <a:lnTo>
                    <a:pt x="1643" y="1119"/>
                  </a:lnTo>
                  <a:lnTo>
                    <a:pt x="1646" y="1119"/>
                  </a:lnTo>
                  <a:lnTo>
                    <a:pt x="1648" y="1119"/>
                  </a:lnTo>
                  <a:lnTo>
                    <a:pt x="1653" y="1119"/>
                  </a:lnTo>
                  <a:lnTo>
                    <a:pt x="1655" y="1119"/>
                  </a:lnTo>
                  <a:lnTo>
                    <a:pt x="1657" y="1122"/>
                  </a:lnTo>
                  <a:lnTo>
                    <a:pt x="1667" y="1126"/>
                  </a:lnTo>
                  <a:lnTo>
                    <a:pt x="1667" y="1126"/>
                  </a:lnTo>
                  <a:lnTo>
                    <a:pt x="1669" y="1129"/>
                  </a:lnTo>
                  <a:lnTo>
                    <a:pt x="1669" y="1131"/>
                  </a:lnTo>
                  <a:lnTo>
                    <a:pt x="1669" y="1133"/>
                  </a:lnTo>
                  <a:lnTo>
                    <a:pt x="1672" y="1133"/>
                  </a:lnTo>
                  <a:lnTo>
                    <a:pt x="1672" y="1133"/>
                  </a:lnTo>
                  <a:lnTo>
                    <a:pt x="1674" y="1133"/>
                  </a:lnTo>
                  <a:lnTo>
                    <a:pt x="1676" y="1133"/>
                  </a:lnTo>
                  <a:lnTo>
                    <a:pt x="1679" y="1133"/>
                  </a:lnTo>
                  <a:lnTo>
                    <a:pt x="1683" y="1136"/>
                  </a:lnTo>
                  <a:lnTo>
                    <a:pt x="1688" y="1138"/>
                  </a:lnTo>
                  <a:lnTo>
                    <a:pt x="1698" y="1138"/>
                  </a:lnTo>
                  <a:lnTo>
                    <a:pt x="1700" y="1140"/>
                  </a:lnTo>
                  <a:lnTo>
                    <a:pt x="1700" y="1140"/>
                  </a:lnTo>
                  <a:lnTo>
                    <a:pt x="1702" y="1143"/>
                  </a:lnTo>
                  <a:lnTo>
                    <a:pt x="1705" y="1143"/>
                  </a:lnTo>
                  <a:lnTo>
                    <a:pt x="1705" y="1145"/>
                  </a:lnTo>
                  <a:lnTo>
                    <a:pt x="1705" y="1148"/>
                  </a:lnTo>
                  <a:lnTo>
                    <a:pt x="1705" y="1150"/>
                  </a:lnTo>
                  <a:lnTo>
                    <a:pt x="1705" y="1152"/>
                  </a:lnTo>
                  <a:lnTo>
                    <a:pt x="1705" y="1155"/>
                  </a:lnTo>
                  <a:lnTo>
                    <a:pt x="1705" y="1157"/>
                  </a:lnTo>
                  <a:lnTo>
                    <a:pt x="1707" y="1159"/>
                  </a:lnTo>
                  <a:lnTo>
                    <a:pt x="1707" y="1162"/>
                  </a:lnTo>
                  <a:lnTo>
                    <a:pt x="1707" y="1164"/>
                  </a:lnTo>
                  <a:lnTo>
                    <a:pt x="1707" y="1164"/>
                  </a:lnTo>
                  <a:lnTo>
                    <a:pt x="1707" y="1166"/>
                  </a:lnTo>
                  <a:lnTo>
                    <a:pt x="1709" y="1169"/>
                  </a:lnTo>
                  <a:lnTo>
                    <a:pt x="1712" y="1169"/>
                  </a:lnTo>
                  <a:lnTo>
                    <a:pt x="1714" y="1166"/>
                  </a:lnTo>
                  <a:lnTo>
                    <a:pt x="1714" y="1164"/>
                  </a:lnTo>
                  <a:lnTo>
                    <a:pt x="1714" y="1164"/>
                  </a:lnTo>
                  <a:lnTo>
                    <a:pt x="1714" y="1164"/>
                  </a:lnTo>
                  <a:lnTo>
                    <a:pt x="1714" y="1162"/>
                  </a:lnTo>
                  <a:lnTo>
                    <a:pt x="1714" y="1159"/>
                  </a:lnTo>
                  <a:lnTo>
                    <a:pt x="1714" y="1159"/>
                  </a:lnTo>
                  <a:lnTo>
                    <a:pt x="1714" y="1157"/>
                  </a:lnTo>
                  <a:lnTo>
                    <a:pt x="1714" y="1157"/>
                  </a:lnTo>
                  <a:lnTo>
                    <a:pt x="1717" y="1155"/>
                  </a:lnTo>
                  <a:lnTo>
                    <a:pt x="1717" y="1152"/>
                  </a:lnTo>
                  <a:lnTo>
                    <a:pt x="1719" y="1150"/>
                  </a:lnTo>
                  <a:lnTo>
                    <a:pt x="1719" y="1148"/>
                  </a:lnTo>
                  <a:lnTo>
                    <a:pt x="1719" y="1145"/>
                  </a:lnTo>
                  <a:lnTo>
                    <a:pt x="1717" y="1143"/>
                  </a:lnTo>
                  <a:lnTo>
                    <a:pt x="1717" y="1140"/>
                  </a:lnTo>
                  <a:lnTo>
                    <a:pt x="1714" y="1138"/>
                  </a:lnTo>
                  <a:lnTo>
                    <a:pt x="1712" y="1136"/>
                  </a:lnTo>
                  <a:lnTo>
                    <a:pt x="1712" y="1133"/>
                  </a:lnTo>
                  <a:lnTo>
                    <a:pt x="1712" y="1129"/>
                  </a:lnTo>
                  <a:lnTo>
                    <a:pt x="1717" y="1129"/>
                  </a:lnTo>
                  <a:lnTo>
                    <a:pt x="1717" y="1126"/>
                  </a:lnTo>
                  <a:lnTo>
                    <a:pt x="1719" y="1124"/>
                  </a:lnTo>
                  <a:lnTo>
                    <a:pt x="1719" y="1124"/>
                  </a:lnTo>
                  <a:lnTo>
                    <a:pt x="1719" y="1124"/>
                  </a:lnTo>
                  <a:lnTo>
                    <a:pt x="1724" y="1124"/>
                  </a:lnTo>
                  <a:lnTo>
                    <a:pt x="1728" y="1122"/>
                  </a:lnTo>
                  <a:lnTo>
                    <a:pt x="1733" y="1124"/>
                  </a:lnTo>
                  <a:lnTo>
                    <a:pt x="1735" y="1126"/>
                  </a:lnTo>
                  <a:lnTo>
                    <a:pt x="1738" y="1138"/>
                  </a:lnTo>
                  <a:lnTo>
                    <a:pt x="1740" y="1143"/>
                  </a:lnTo>
                  <a:lnTo>
                    <a:pt x="1743" y="1145"/>
                  </a:lnTo>
                  <a:lnTo>
                    <a:pt x="1745" y="1148"/>
                  </a:lnTo>
                  <a:lnTo>
                    <a:pt x="1747" y="1150"/>
                  </a:lnTo>
                  <a:lnTo>
                    <a:pt x="1754" y="1155"/>
                  </a:lnTo>
                  <a:lnTo>
                    <a:pt x="1759" y="1157"/>
                  </a:lnTo>
                  <a:lnTo>
                    <a:pt x="1761" y="1157"/>
                  </a:lnTo>
                  <a:lnTo>
                    <a:pt x="1764" y="1159"/>
                  </a:lnTo>
                  <a:lnTo>
                    <a:pt x="1764" y="1159"/>
                  </a:lnTo>
                  <a:lnTo>
                    <a:pt x="1769" y="1164"/>
                  </a:lnTo>
                  <a:lnTo>
                    <a:pt x="1771" y="1166"/>
                  </a:lnTo>
                  <a:lnTo>
                    <a:pt x="1773" y="1169"/>
                  </a:lnTo>
                  <a:lnTo>
                    <a:pt x="1773" y="1169"/>
                  </a:lnTo>
                  <a:lnTo>
                    <a:pt x="1776" y="1166"/>
                  </a:lnTo>
                  <a:lnTo>
                    <a:pt x="1778" y="1164"/>
                  </a:lnTo>
                  <a:lnTo>
                    <a:pt x="1780" y="1162"/>
                  </a:lnTo>
                  <a:lnTo>
                    <a:pt x="1780" y="1159"/>
                  </a:lnTo>
                  <a:lnTo>
                    <a:pt x="1778" y="1157"/>
                  </a:lnTo>
                  <a:lnTo>
                    <a:pt x="1778" y="1152"/>
                  </a:lnTo>
                  <a:lnTo>
                    <a:pt x="1776" y="1150"/>
                  </a:lnTo>
                  <a:lnTo>
                    <a:pt x="1776" y="1150"/>
                  </a:lnTo>
                  <a:lnTo>
                    <a:pt x="1778" y="1148"/>
                  </a:lnTo>
                  <a:lnTo>
                    <a:pt x="1780" y="1145"/>
                  </a:lnTo>
                  <a:lnTo>
                    <a:pt x="1783" y="1143"/>
                  </a:lnTo>
                  <a:lnTo>
                    <a:pt x="1783" y="1140"/>
                  </a:lnTo>
                  <a:lnTo>
                    <a:pt x="1783" y="1138"/>
                  </a:lnTo>
                  <a:lnTo>
                    <a:pt x="1780" y="1133"/>
                  </a:lnTo>
                  <a:lnTo>
                    <a:pt x="1778" y="1131"/>
                  </a:lnTo>
                  <a:lnTo>
                    <a:pt x="1778" y="1131"/>
                  </a:lnTo>
                  <a:lnTo>
                    <a:pt x="1780" y="1131"/>
                  </a:lnTo>
                  <a:lnTo>
                    <a:pt x="1780" y="1131"/>
                  </a:lnTo>
                  <a:lnTo>
                    <a:pt x="1785" y="1131"/>
                  </a:lnTo>
                  <a:lnTo>
                    <a:pt x="1788" y="1131"/>
                  </a:lnTo>
                  <a:lnTo>
                    <a:pt x="1792" y="1131"/>
                  </a:lnTo>
                  <a:lnTo>
                    <a:pt x="1795" y="1131"/>
                  </a:lnTo>
                  <a:lnTo>
                    <a:pt x="1797" y="1131"/>
                  </a:lnTo>
                  <a:lnTo>
                    <a:pt x="1797" y="1133"/>
                  </a:lnTo>
                  <a:lnTo>
                    <a:pt x="1799" y="1133"/>
                  </a:lnTo>
                  <a:lnTo>
                    <a:pt x="1802" y="1133"/>
                  </a:lnTo>
                  <a:lnTo>
                    <a:pt x="1806" y="1131"/>
                  </a:lnTo>
                  <a:lnTo>
                    <a:pt x="1809" y="1131"/>
                  </a:lnTo>
                  <a:lnTo>
                    <a:pt x="1811" y="1131"/>
                  </a:lnTo>
                  <a:lnTo>
                    <a:pt x="1818" y="1136"/>
                  </a:lnTo>
                  <a:lnTo>
                    <a:pt x="1823" y="1138"/>
                  </a:lnTo>
                  <a:lnTo>
                    <a:pt x="1823" y="1138"/>
                  </a:lnTo>
                  <a:lnTo>
                    <a:pt x="1825" y="1136"/>
                  </a:lnTo>
                  <a:lnTo>
                    <a:pt x="1828" y="1136"/>
                  </a:lnTo>
                  <a:lnTo>
                    <a:pt x="1830" y="1133"/>
                  </a:lnTo>
                  <a:lnTo>
                    <a:pt x="1830" y="1131"/>
                  </a:lnTo>
                  <a:lnTo>
                    <a:pt x="1832" y="1131"/>
                  </a:lnTo>
                  <a:lnTo>
                    <a:pt x="1835" y="1133"/>
                  </a:lnTo>
                  <a:lnTo>
                    <a:pt x="1835" y="1133"/>
                  </a:lnTo>
                  <a:lnTo>
                    <a:pt x="1837" y="1133"/>
                  </a:lnTo>
                  <a:lnTo>
                    <a:pt x="1840" y="1131"/>
                  </a:lnTo>
                  <a:lnTo>
                    <a:pt x="1842" y="1129"/>
                  </a:lnTo>
                  <a:lnTo>
                    <a:pt x="1842" y="1129"/>
                  </a:lnTo>
                  <a:lnTo>
                    <a:pt x="1840" y="1126"/>
                  </a:lnTo>
                  <a:lnTo>
                    <a:pt x="1840" y="1126"/>
                  </a:lnTo>
                  <a:lnTo>
                    <a:pt x="1840" y="1126"/>
                  </a:lnTo>
                  <a:lnTo>
                    <a:pt x="1840" y="1126"/>
                  </a:lnTo>
                  <a:lnTo>
                    <a:pt x="1840" y="1124"/>
                  </a:lnTo>
                  <a:lnTo>
                    <a:pt x="1840" y="1124"/>
                  </a:lnTo>
                  <a:lnTo>
                    <a:pt x="1840" y="1122"/>
                  </a:lnTo>
                  <a:lnTo>
                    <a:pt x="1842" y="1117"/>
                  </a:lnTo>
                  <a:lnTo>
                    <a:pt x="1844" y="1112"/>
                  </a:lnTo>
                  <a:lnTo>
                    <a:pt x="1844" y="1110"/>
                  </a:lnTo>
                  <a:lnTo>
                    <a:pt x="1847" y="1110"/>
                  </a:lnTo>
                  <a:lnTo>
                    <a:pt x="1849" y="1110"/>
                  </a:lnTo>
                  <a:lnTo>
                    <a:pt x="1851" y="1112"/>
                  </a:lnTo>
                  <a:lnTo>
                    <a:pt x="1854" y="1112"/>
                  </a:lnTo>
                  <a:lnTo>
                    <a:pt x="1856" y="1112"/>
                  </a:lnTo>
                  <a:lnTo>
                    <a:pt x="1858" y="1110"/>
                  </a:lnTo>
                  <a:lnTo>
                    <a:pt x="1858" y="1110"/>
                  </a:lnTo>
                  <a:lnTo>
                    <a:pt x="1856" y="1107"/>
                  </a:lnTo>
                  <a:lnTo>
                    <a:pt x="1856" y="1105"/>
                  </a:lnTo>
                  <a:lnTo>
                    <a:pt x="1861" y="1100"/>
                  </a:lnTo>
                  <a:lnTo>
                    <a:pt x="1861" y="1098"/>
                  </a:lnTo>
                  <a:lnTo>
                    <a:pt x="1861" y="1098"/>
                  </a:lnTo>
                  <a:lnTo>
                    <a:pt x="1861" y="1096"/>
                  </a:lnTo>
                  <a:lnTo>
                    <a:pt x="1858" y="1096"/>
                  </a:lnTo>
                  <a:lnTo>
                    <a:pt x="1856" y="1093"/>
                  </a:lnTo>
                  <a:lnTo>
                    <a:pt x="1856" y="1093"/>
                  </a:lnTo>
                  <a:lnTo>
                    <a:pt x="1854" y="1091"/>
                  </a:lnTo>
                  <a:lnTo>
                    <a:pt x="1856" y="1091"/>
                  </a:lnTo>
                  <a:lnTo>
                    <a:pt x="1856" y="1088"/>
                  </a:lnTo>
                  <a:lnTo>
                    <a:pt x="1858" y="1086"/>
                  </a:lnTo>
                  <a:lnTo>
                    <a:pt x="1858" y="1086"/>
                  </a:lnTo>
                  <a:lnTo>
                    <a:pt x="1861" y="1084"/>
                  </a:lnTo>
                  <a:lnTo>
                    <a:pt x="1861" y="1081"/>
                  </a:lnTo>
                  <a:lnTo>
                    <a:pt x="1861" y="1081"/>
                  </a:lnTo>
                  <a:lnTo>
                    <a:pt x="1861" y="1081"/>
                  </a:lnTo>
                  <a:lnTo>
                    <a:pt x="1863" y="1081"/>
                  </a:lnTo>
                  <a:lnTo>
                    <a:pt x="1866" y="1081"/>
                  </a:lnTo>
                  <a:lnTo>
                    <a:pt x="1875" y="1088"/>
                  </a:lnTo>
                  <a:lnTo>
                    <a:pt x="1882" y="1091"/>
                  </a:lnTo>
                  <a:lnTo>
                    <a:pt x="1882" y="1091"/>
                  </a:lnTo>
                  <a:lnTo>
                    <a:pt x="1884" y="1091"/>
                  </a:lnTo>
                  <a:lnTo>
                    <a:pt x="1887" y="1096"/>
                  </a:lnTo>
                  <a:lnTo>
                    <a:pt x="1887" y="1096"/>
                  </a:lnTo>
                  <a:lnTo>
                    <a:pt x="1887" y="1098"/>
                  </a:lnTo>
                  <a:lnTo>
                    <a:pt x="1889" y="1098"/>
                  </a:lnTo>
                  <a:lnTo>
                    <a:pt x="1892" y="1096"/>
                  </a:lnTo>
                  <a:lnTo>
                    <a:pt x="1892" y="1096"/>
                  </a:lnTo>
                  <a:lnTo>
                    <a:pt x="1892" y="1093"/>
                  </a:lnTo>
                  <a:lnTo>
                    <a:pt x="1894" y="1093"/>
                  </a:lnTo>
                  <a:lnTo>
                    <a:pt x="1894" y="1091"/>
                  </a:lnTo>
                  <a:lnTo>
                    <a:pt x="1896" y="1091"/>
                  </a:lnTo>
                  <a:lnTo>
                    <a:pt x="1896" y="1091"/>
                  </a:lnTo>
                  <a:lnTo>
                    <a:pt x="1896" y="1091"/>
                  </a:lnTo>
                  <a:lnTo>
                    <a:pt x="1896" y="1091"/>
                  </a:lnTo>
                  <a:lnTo>
                    <a:pt x="1899" y="1088"/>
                  </a:lnTo>
                  <a:lnTo>
                    <a:pt x="1899" y="1086"/>
                  </a:lnTo>
                  <a:lnTo>
                    <a:pt x="1910" y="1093"/>
                  </a:lnTo>
                  <a:lnTo>
                    <a:pt x="1913" y="1096"/>
                  </a:lnTo>
                  <a:lnTo>
                    <a:pt x="1913" y="1093"/>
                  </a:lnTo>
                  <a:lnTo>
                    <a:pt x="1918" y="1098"/>
                  </a:lnTo>
                  <a:lnTo>
                    <a:pt x="1929" y="1105"/>
                  </a:lnTo>
                  <a:lnTo>
                    <a:pt x="1934" y="1112"/>
                  </a:lnTo>
                  <a:lnTo>
                    <a:pt x="1934" y="1114"/>
                  </a:lnTo>
                  <a:lnTo>
                    <a:pt x="1934" y="1117"/>
                  </a:lnTo>
                  <a:lnTo>
                    <a:pt x="1936" y="1117"/>
                  </a:lnTo>
                  <a:lnTo>
                    <a:pt x="1939" y="1117"/>
                  </a:lnTo>
                  <a:lnTo>
                    <a:pt x="1939" y="1117"/>
                  </a:lnTo>
                  <a:lnTo>
                    <a:pt x="1939" y="1119"/>
                  </a:lnTo>
                  <a:lnTo>
                    <a:pt x="1939" y="1119"/>
                  </a:lnTo>
                  <a:lnTo>
                    <a:pt x="1941" y="1122"/>
                  </a:lnTo>
                  <a:lnTo>
                    <a:pt x="1946" y="1124"/>
                  </a:lnTo>
                  <a:lnTo>
                    <a:pt x="1946" y="1126"/>
                  </a:lnTo>
                  <a:lnTo>
                    <a:pt x="1946" y="1129"/>
                  </a:lnTo>
                  <a:lnTo>
                    <a:pt x="1946" y="1133"/>
                  </a:lnTo>
                  <a:lnTo>
                    <a:pt x="1946" y="1136"/>
                  </a:lnTo>
                  <a:lnTo>
                    <a:pt x="1946" y="1140"/>
                  </a:lnTo>
                  <a:lnTo>
                    <a:pt x="1948" y="1150"/>
                  </a:lnTo>
                  <a:lnTo>
                    <a:pt x="1951" y="1159"/>
                  </a:lnTo>
                  <a:lnTo>
                    <a:pt x="1958" y="1166"/>
                  </a:lnTo>
                  <a:lnTo>
                    <a:pt x="1958" y="1169"/>
                  </a:lnTo>
                  <a:lnTo>
                    <a:pt x="1958" y="1171"/>
                  </a:lnTo>
                  <a:lnTo>
                    <a:pt x="1962" y="1178"/>
                  </a:lnTo>
                  <a:lnTo>
                    <a:pt x="1962" y="1181"/>
                  </a:lnTo>
                  <a:lnTo>
                    <a:pt x="1962" y="1185"/>
                  </a:lnTo>
                  <a:lnTo>
                    <a:pt x="1962" y="1188"/>
                  </a:lnTo>
                  <a:lnTo>
                    <a:pt x="1960" y="1190"/>
                  </a:lnTo>
                  <a:lnTo>
                    <a:pt x="1958" y="1193"/>
                  </a:lnTo>
                  <a:lnTo>
                    <a:pt x="1958" y="1193"/>
                  </a:lnTo>
                  <a:lnTo>
                    <a:pt x="1958" y="1195"/>
                  </a:lnTo>
                  <a:lnTo>
                    <a:pt x="1958" y="1195"/>
                  </a:lnTo>
                  <a:lnTo>
                    <a:pt x="1958" y="1200"/>
                  </a:lnTo>
                  <a:lnTo>
                    <a:pt x="1958" y="1202"/>
                  </a:lnTo>
                  <a:lnTo>
                    <a:pt x="1955" y="1202"/>
                  </a:lnTo>
                  <a:lnTo>
                    <a:pt x="1958" y="1204"/>
                  </a:lnTo>
                  <a:lnTo>
                    <a:pt x="1960" y="1209"/>
                  </a:lnTo>
                  <a:lnTo>
                    <a:pt x="1962" y="1214"/>
                  </a:lnTo>
                  <a:lnTo>
                    <a:pt x="1965" y="1221"/>
                  </a:lnTo>
                  <a:lnTo>
                    <a:pt x="1965" y="1223"/>
                  </a:lnTo>
                  <a:lnTo>
                    <a:pt x="1965" y="1223"/>
                  </a:lnTo>
                  <a:lnTo>
                    <a:pt x="1967" y="1223"/>
                  </a:lnTo>
                  <a:lnTo>
                    <a:pt x="1967" y="1226"/>
                  </a:lnTo>
                  <a:lnTo>
                    <a:pt x="1967" y="1226"/>
                  </a:lnTo>
                  <a:lnTo>
                    <a:pt x="1967" y="1230"/>
                  </a:lnTo>
                  <a:lnTo>
                    <a:pt x="1967" y="1233"/>
                  </a:lnTo>
                  <a:lnTo>
                    <a:pt x="1967" y="1235"/>
                  </a:lnTo>
                  <a:lnTo>
                    <a:pt x="1989" y="1268"/>
                  </a:lnTo>
                  <a:lnTo>
                    <a:pt x="1991" y="1273"/>
                  </a:lnTo>
                  <a:lnTo>
                    <a:pt x="1991" y="1273"/>
                  </a:lnTo>
                  <a:lnTo>
                    <a:pt x="1993" y="1275"/>
                  </a:lnTo>
                  <a:lnTo>
                    <a:pt x="1991" y="1278"/>
                  </a:lnTo>
                  <a:lnTo>
                    <a:pt x="1986" y="1280"/>
                  </a:lnTo>
                  <a:lnTo>
                    <a:pt x="1981" y="1285"/>
                  </a:lnTo>
                  <a:lnTo>
                    <a:pt x="1979" y="1287"/>
                  </a:lnTo>
                  <a:lnTo>
                    <a:pt x="1977" y="1287"/>
                  </a:lnTo>
                  <a:lnTo>
                    <a:pt x="1977" y="1287"/>
                  </a:lnTo>
                  <a:lnTo>
                    <a:pt x="1977" y="1285"/>
                  </a:lnTo>
                  <a:lnTo>
                    <a:pt x="1974" y="1280"/>
                  </a:lnTo>
                  <a:lnTo>
                    <a:pt x="1974" y="1280"/>
                  </a:lnTo>
                  <a:lnTo>
                    <a:pt x="1974" y="1278"/>
                  </a:lnTo>
                  <a:lnTo>
                    <a:pt x="1970" y="1275"/>
                  </a:lnTo>
                  <a:lnTo>
                    <a:pt x="1970" y="1273"/>
                  </a:lnTo>
                  <a:lnTo>
                    <a:pt x="1967" y="1273"/>
                  </a:lnTo>
                  <a:lnTo>
                    <a:pt x="1965" y="1273"/>
                  </a:lnTo>
                  <a:lnTo>
                    <a:pt x="1962" y="1275"/>
                  </a:lnTo>
                  <a:lnTo>
                    <a:pt x="1960" y="1280"/>
                  </a:lnTo>
                  <a:lnTo>
                    <a:pt x="1960" y="1289"/>
                  </a:lnTo>
                  <a:lnTo>
                    <a:pt x="1958" y="1292"/>
                  </a:lnTo>
                  <a:lnTo>
                    <a:pt x="1960" y="1292"/>
                  </a:lnTo>
                  <a:lnTo>
                    <a:pt x="1962" y="1294"/>
                  </a:lnTo>
                  <a:lnTo>
                    <a:pt x="1962" y="1294"/>
                  </a:lnTo>
                  <a:lnTo>
                    <a:pt x="1967" y="1299"/>
                  </a:lnTo>
                  <a:lnTo>
                    <a:pt x="1967" y="1308"/>
                  </a:lnTo>
                  <a:lnTo>
                    <a:pt x="1970" y="1308"/>
                  </a:lnTo>
                  <a:lnTo>
                    <a:pt x="1970" y="1311"/>
                  </a:lnTo>
                  <a:lnTo>
                    <a:pt x="1972" y="1316"/>
                  </a:lnTo>
                  <a:lnTo>
                    <a:pt x="1972" y="1318"/>
                  </a:lnTo>
                  <a:lnTo>
                    <a:pt x="1974" y="1318"/>
                  </a:lnTo>
                  <a:lnTo>
                    <a:pt x="1974" y="1320"/>
                  </a:lnTo>
                  <a:lnTo>
                    <a:pt x="1974" y="1323"/>
                  </a:lnTo>
                  <a:lnTo>
                    <a:pt x="1974" y="1325"/>
                  </a:lnTo>
                  <a:lnTo>
                    <a:pt x="1972" y="1330"/>
                  </a:lnTo>
                  <a:lnTo>
                    <a:pt x="1970" y="1330"/>
                  </a:lnTo>
                  <a:lnTo>
                    <a:pt x="1970" y="1334"/>
                  </a:lnTo>
                  <a:lnTo>
                    <a:pt x="1972" y="1334"/>
                  </a:lnTo>
                  <a:lnTo>
                    <a:pt x="1974" y="1339"/>
                  </a:lnTo>
                  <a:lnTo>
                    <a:pt x="1979" y="1349"/>
                  </a:lnTo>
                  <a:lnTo>
                    <a:pt x="1981" y="1351"/>
                  </a:lnTo>
                  <a:lnTo>
                    <a:pt x="1984" y="1353"/>
                  </a:lnTo>
                  <a:lnTo>
                    <a:pt x="1986" y="1356"/>
                  </a:lnTo>
                  <a:lnTo>
                    <a:pt x="1986" y="1358"/>
                  </a:lnTo>
                  <a:lnTo>
                    <a:pt x="1984" y="1360"/>
                  </a:lnTo>
                  <a:lnTo>
                    <a:pt x="1981" y="1360"/>
                  </a:lnTo>
                  <a:lnTo>
                    <a:pt x="1981" y="1360"/>
                  </a:lnTo>
                  <a:lnTo>
                    <a:pt x="1979" y="1363"/>
                  </a:lnTo>
                  <a:lnTo>
                    <a:pt x="1979" y="1365"/>
                  </a:lnTo>
                  <a:lnTo>
                    <a:pt x="1979" y="1370"/>
                  </a:lnTo>
                  <a:lnTo>
                    <a:pt x="1979" y="1372"/>
                  </a:lnTo>
                  <a:lnTo>
                    <a:pt x="1979" y="1375"/>
                  </a:lnTo>
                  <a:lnTo>
                    <a:pt x="1979" y="1377"/>
                  </a:lnTo>
                  <a:lnTo>
                    <a:pt x="1977" y="1386"/>
                  </a:lnTo>
                  <a:lnTo>
                    <a:pt x="1977" y="1389"/>
                  </a:lnTo>
                  <a:lnTo>
                    <a:pt x="1977" y="1389"/>
                  </a:lnTo>
                  <a:lnTo>
                    <a:pt x="1979" y="1389"/>
                  </a:lnTo>
                  <a:lnTo>
                    <a:pt x="1979" y="1391"/>
                  </a:lnTo>
                  <a:lnTo>
                    <a:pt x="1979" y="1394"/>
                  </a:lnTo>
                  <a:lnTo>
                    <a:pt x="1974" y="1434"/>
                  </a:lnTo>
                  <a:lnTo>
                    <a:pt x="1977" y="1446"/>
                  </a:lnTo>
                  <a:lnTo>
                    <a:pt x="1977" y="1448"/>
                  </a:lnTo>
                  <a:lnTo>
                    <a:pt x="1977" y="1457"/>
                  </a:lnTo>
                  <a:lnTo>
                    <a:pt x="1977" y="1462"/>
                  </a:lnTo>
                  <a:lnTo>
                    <a:pt x="1977" y="1465"/>
                  </a:lnTo>
                  <a:lnTo>
                    <a:pt x="1970" y="1472"/>
                  </a:lnTo>
                  <a:lnTo>
                    <a:pt x="1967" y="1476"/>
                  </a:lnTo>
                  <a:lnTo>
                    <a:pt x="1967" y="1481"/>
                  </a:lnTo>
                  <a:lnTo>
                    <a:pt x="1967" y="1481"/>
                  </a:lnTo>
                  <a:lnTo>
                    <a:pt x="1967" y="1483"/>
                  </a:lnTo>
                  <a:lnTo>
                    <a:pt x="1967" y="1483"/>
                  </a:lnTo>
                  <a:lnTo>
                    <a:pt x="1967" y="1483"/>
                  </a:lnTo>
                  <a:lnTo>
                    <a:pt x="1967" y="1483"/>
                  </a:lnTo>
                  <a:lnTo>
                    <a:pt x="1967" y="1483"/>
                  </a:lnTo>
                  <a:lnTo>
                    <a:pt x="1962" y="1493"/>
                  </a:lnTo>
                  <a:lnTo>
                    <a:pt x="1962" y="1498"/>
                  </a:lnTo>
                  <a:lnTo>
                    <a:pt x="1962" y="1500"/>
                  </a:lnTo>
                  <a:lnTo>
                    <a:pt x="1965" y="1505"/>
                  </a:lnTo>
                  <a:lnTo>
                    <a:pt x="1965" y="1507"/>
                  </a:lnTo>
                  <a:lnTo>
                    <a:pt x="1965" y="1509"/>
                  </a:lnTo>
                  <a:lnTo>
                    <a:pt x="1967" y="1509"/>
                  </a:lnTo>
                  <a:lnTo>
                    <a:pt x="1965" y="1514"/>
                  </a:lnTo>
                  <a:lnTo>
                    <a:pt x="1965" y="1528"/>
                  </a:lnTo>
                  <a:lnTo>
                    <a:pt x="1962" y="1533"/>
                  </a:lnTo>
                  <a:lnTo>
                    <a:pt x="1962" y="1536"/>
                  </a:lnTo>
                  <a:lnTo>
                    <a:pt x="1962" y="1538"/>
                  </a:lnTo>
                  <a:lnTo>
                    <a:pt x="1962" y="1543"/>
                  </a:lnTo>
                  <a:lnTo>
                    <a:pt x="1962" y="1545"/>
                  </a:lnTo>
                  <a:lnTo>
                    <a:pt x="1965" y="1550"/>
                  </a:lnTo>
                  <a:lnTo>
                    <a:pt x="1965" y="15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227178" y="626759"/>
              <a:ext cx="1862631" cy="1563389"/>
            </a:xfrm>
            <a:custGeom>
              <a:avLst/>
              <a:gdLst>
                <a:gd name="T0" fmla="*/ 1807 w 2150"/>
                <a:gd name="T1" fmla="*/ 1308 h 1800"/>
                <a:gd name="T2" fmla="*/ 1648 w 2150"/>
                <a:gd name="T3" fmla="*/ 1467 h 1800"/>
                <a:gd name="T4" fmla="*/ 1457 w 2150"/>
                <a:gd name="T5" fmla="*/ 1457 h 1800"/>
                <a:gd name="T6" fmla="*/ 1407 w 2150"/>
                <a:gd name="T7" fmla="*/ 1542 h 1800"/>
                <a:gd name="T8" fmla="*/ 1459 w 2150"/>
                <a:gd name="T9" fmla="*/ 1675 h 1800"/>
                <a:gd name="T10" fmla="*/ 1381 w 2150"/>
                <a:gd name="T11" fmla="*/ 1710 h 1800"/>
                <a:gd name="T12" fmla="*/ 1369 w 2150"/>
                <a:gd name="T13" fmla="*/ 1800 h 1800"/>
                <a:gd name="T14" fmla="*/ 1211 w 2150"/>
                <a:gd name="T15" fmla="*/ 1698 h 1800"/>
                <a:gd name="T16" fmla="*/ 1114 w 2150"/>
                <a:gd name="T17" fmla="*/ 1635 h 1800"/>
                <a:gd name="T18" fmla="*/ 965 w 2150"/>
                <a:gd name="T19" fmla="*/ 1597 h 1800"/>
                <a:gd name="T20" fmla="*/ 901 w 2150"/>
                <a:gd name="T21" fmla="*/ 1630 h 1800"/>
                <a:gd name="T22" fmla="*/ 833 w 2150"/>
                <a:gd name="T23" fmla="*/ 1599 h 1800"/>
                <a:gd name="T24" fmla="*/ 639 w 2150"/>
                <a:gd name="T25" fmla="*/ 1547 h 1800"/>
                <a:gd name="T26" fmla="*/ 580 w 2150"/>
                <a:gd name="T27" fmla="*/ 1478 h 1800"/>
                <a:gd name="T28" fmla="*/ 483 w 2150"/>
                <a:gd name="T29" fmla="*/ 1490 h 1800"/>
                <a:gd name="T30" fmla="*/ 435 w 2150"/>
                <a:gd name="T31" fmla="*/ 1452 h 1800"/>
                <a:gd name="T32" fmla="*/ 362 w 2150"/>
                <a:gd name="T33" fmla="*/ 1422 h 1800"/>
                <a:gd name="T34" fmla="*/ 319 w 2150"/>
                <a:gd name="T35" fmla="*/ 1460 h 1800"/>
                <a:gd name="T36" fmla="*/ 253 w 2150"/>
                <a:gd name="T37" fmla="*/ 1478 h 1800"/>
                <a:gd name="T38" fmla="*/ 187 w 2150"/>
                <a:gd name="T39" fmla="*/ 1299 h 1800"/>
                <a:gd name="T40" fmla="*/ 123 w 2150"/>
                <a:gd name="T41" fmla="*/ 1225 h 1800"/>
                <a:gd name="T42" fmla="*/ 88 w 2150"/>
                <a:gd name="T43" fmla="*/ 1152 h 1800"/>
                <a:gd name="T44" fmla="*/ 69 w 2150"/>
                <a:gd name="T45" fmla="*/ 1093 h 1800"/>
                <a:gd name="T46" fmla="*/ 62 w 2150"/>
                <a:gd name="T47" fmla="*/ 975 h 1800"/>
                <a:gd name="T48" fmla="*/ 5 w 2150"/>
                <a:gd name="T49" fmla="*/ 913 h 1800"/>
                <a:gd name="T50" fmla="*/ 29 w 2150"/>
                <a:gd name="T51" fmla="*/ 892 h 1800"/>
                <a:gd name="T52" fmla="*/ 66 w 2150"/>
                <a:gd name="T53" fmla="*/ 873 h 1800"/>
                <a:gd name="T54" fmla="*/ 85 w 2150"/>
                <a:gd name="T55" fmla="*/ 826 h 1800"/>
                <a:gd name="T56" fmla="*/ 107 w 2150"/>
                <a:gd name="T57" fmla="*/ 740 h 1800"/>
                <a:gd name="T58" fmla="*/ 45 w 2150"/>
                <a:gd name="T59" fmla="*/ 686 h 1800"/>
                <a:gd name="T60" fmla="*/ 69 w 2150"/>
                <a:gd name="T61" fmla="*/ 610 h 1800"/>
                <a:gd name="T62" fmla="*/ 125 w 2150"/>
                <a:gd name="T63" fmla="*/ 546 h 1800"/>
                <a:gd name="T64" fmla="*/ 218 w 2150"/>
                <a:gd name="T65" fmla="*/ 532 h 1800"/>
                <a:gd name="T66" fmla="*/ 265 w 2150"/>
                <a:gd name="T67" fmla="*/ 544 h 1800"/>
                <a:gd name="T68" fmla="*/ 308 w 2150"/>
                <a:gd name="T69" fmla="*/ 598 h 1800"/>
                <a:gd name="T70" fmla="*/ 395 w 2150"/>
                <a:gd name="T71" fmla="*/ 577 h 1800"/>
                <a:gd name="T72" fmla="*/ 497 w 2150"/>
                <a:gd name="T73" fmla="*/ 603 h 1800"/>
                <a:gd name="T74" fmla="*/ 601 w 2150"/>
                <a:gd name="T75" fmla="*/ 589 h 1800"/>
                <a:gd name="T76" fmla="*/ 733 w 2150"/>
                <a:gd name="T77" fmla="*/ 601 h 1800"/>
                <a:gd name="T78" fmla="*/ 769 w 2150"/>
                <a:gd name="T79" fmla="*/ 523 h 1800"/>
                <a:gd name="T80" fmla="*/ 842 w 2150"/>
                <a:gd name="T81" fmla="*/ 494 h 1800"/>
                <a:gd name="T82" fmla="*/ 873 w 2150"/>
                <a:gd name="T83" fmla="*/ 350 h 1800"/>
                <a:gd name="T84" fmla="*/ 885 w 2150"/>
                <a:gd name="T85" fmla="*/ 239 h 1800"/>
                <a:gd name="T86" fmla="*/ 1048 w 2150"/>
                <a:gd name="T87" fmla="*/ 272 h 1800"/>
                <a:gd name="T88" fmla="*/ 1102 w 2150"/>
                <a:gd name="T89" fmla="*/ 272 h 1800"/>
                <a:gd name="T90" fmla="*/ 1249 w 2150"/>
                <a:gd name="T91" fmla="*/ 102 h 1800"/>
                <a:gd name="T92" fmla="*/ 1350 w 2150"/>
                <a:gd name="T93" fmla="*/ 175 h 1800"/>
                <a:gd name="T94" fmla="*/ 1417 w 2150"/>
                <a:gd name="T95" fmla="*/ 199 h 1800"/>
                <a:gd name="T96" fmla="*/ 1473 w 2150"/>
                <a:gd name="T97" fmla="*/ 137 h 1800"/>
                <a:gd name="T98" fmla="*/ 1625 w 2150"/>
                <a:gd name="T99" fmla="*/ 35 h 1800"/>
                <a:gd name="T100" fmla="*/ 1698 w 2150"/>
                <a:gd name="T101" fmla="*/ 21 h 1800"/>
                <a:gd name="T102" fmla="*/ 1705 w 2150"/>
                <a:gd name="T103" fmla="*/ 71 h 1800"/>
                <a:gd name="T104" fmla="*/ 1722 w 2150"/>
                <a:gd name="T105" fmla="*/ 123 h 1800"/>
                <a:gd name="T106" fmla="*/ 1757 w 2150"/>
                <a:gd name="T107" fmla="*/ 213 h 1800"/>
                <a:gd name="T108" fmla="*/ 1804 w 2150"/>
                <a:gd name="T109" fmla="*/ 255 h 1800"/>
                <a:gd name="T110" fmla="*/ 1840 w 2150"/>
                <a:gd name="T111" fmla="*/ 305 h 1800"/>
                <a:gd name="T112" fmla="*/ 1852 w 2150"/>
                <a:gd name="T113" fmla="*/ 416 h 1800"/>
                <a:gd name="T114" fmla="*/ 1821 w 2150"/>
                <a:gd name="T115" fmla="*/ 520 h 1800"/>
                <a:gd name="T116" fmla="*/ 1790 w 2150"/>
                <a:gd name="T117" fmla="*/ 636 h 1800"/>
                <a:gd name="T118" fmla="*/ 1878 w 2150"/>
                <a:gd name="T119" fmla="*/ 695 h 1800"/>
                <a:gd name="T120" fmla="*/ 1972 w 2150"/>
                <a:gd name="T121" fmla="*/ 738 h 1800"/>
                <a:gd name="T122" fmla="*/ 2117 w 2150"/>
                <a:gd name="T123" fmla="*/ 882 h 1800"/>
                <a:gd name="T124" fmla="*/ 2145 w 2150"/>
                <a:gd name="T125" fmla="*/ 1112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0" h="1800">
                  <a:moveTo>
                    <a:pt x="2145" y="1114"/>
                  </a:moveTo>
                  <a:lnTo>
                    <a:pt x="2145" y="1114"/>
                  </a:lnTo>
                  <a:lnTo>
                    <a:pt x="2145" y="1114"/>
                  </a:lnTo>
                  <a:lnTo>
                    <a:pt x="2117" y="1126"/>
                  </a:lnTo>
                  <a:lnTo>
                    <a:pt x="2114" y="1126"/>
                  </a:lnTo>
                  <a:lnTo>
                    <a:pt x="2112" y="1128"/>
                  </a:lnTo>
                  <a:lnTo>
                    <a:pt x="2109" y="1131"/>
                  </a:lnTo>
                  <a:lnTo>
                    <a:pt x="2107" y="1135"/>
                  </a:lnTo>
                  <a:lnTo>
                    <a:pt x="2093" y="1180"/>
                  </a:lnTo>
                  <a:lnTo>
                    <a:pt x="2091" y="1185"/>
                  </a:lnTo>
                  <a:lnTo>
                    <a:pt x="2091" y="1190"/>
                  </a:lnTo>
                  <a:lnTo>
                    <a:pt x="2091" y="1195"/>
                  </a:lnTo>
                  <a:lnTo>
                    <a:pt x="2091" y="1197"/>
                  </a:lnTo>
                  <a:lnTo>
                    <a:pt x="2091" y="1199"/>
                  </a:lnTo>
                  <a:lnTo>
                    <a:pt x="2088" y="1199"/>
                  </a:lnTo>
                  <a:lnTo>
                    <a:pt x="2088" y="1202"/>
                  </a:lnTo>
                  <a:lnTo>
                    <a:pt x="2079" y="1209"/>
                  </a:lnTo>
                  <a:lnTo>
                    <a:pt x="2067" y="1213"/>
                  </a:lnTo>
                  <a:lnTo>
                    <a:pt x="2065" y="1216"/>
                  </a:lnTo>
                  <a:lnTo>
                    <a:pt x="2062" y="1216"/>
                  </a:lnTo>
                  <a:lnTo>
                    <a:pt x="2057" y="1213"/>
                  </a:lnTo>
                  <a:lnTo>
                    <a:pt x="2034" y="1202"/>
                  </a:lnTo>
                  <a:lnTo>
                    <a:pt x="1991" y="1199"/>
                  </a:lnTo>
                  <a:lnTo>
                    <a:pt x="1939" y="1211"/>
                  </a:lnTo>
                  <a:lnTo>
                    <a:pt x="1868" y="1254"/>
                  </a:lnTo>
                  <a:lnTo>
                    <a:pt x="1833" y="1282"/>
                  </a:lnTo>
                  <a:lnTo>
                    <a:pt x="1826" y="1292"/>
                  </a:lnTo>
                  <a:lnTo>
                    <a:pt x="1819" y="1299"/>
                  </a:lnTo>
                  <a:lnTo>
                    <a:pt x="1807" y="1308"/>
                  </a:lnTo>
                  <a:lnTo>
                    <a:pt x="1802" y="1310"/>
                  </a:lnTo>
                  <a:lnTo>
                    <a:pt x="1800" y="1310"/>
                  </a:lnTo>
                  <a:lnTo>
                    <a:pt x="1788" y="1310"/>
                  </a:lnTo>
                  <a:lnTo>
                    <a:pt x="1778" y="1313"/>
                  </a:lnTo>
                  <a:lnTo>
                    <a:pt x="1776" y="1313"/>
                  </a:lnTo>
                  <a:lnTo>
                    <a:pt x="1752" y="1303"/>
                  </a:lnTo>
                  <a:lnTo>
                    <a:pt x="1750" y="1301"/>
                  </a:lnTo>
                  <a:lnTo>
                    <a:pt x="1743" y="1301"/>
                  </a:lnTo>
                  <a:lnTo>
                    <a:pt x="1741" y="1308"/>
                  </a:lnTo>
                  <a:lnTo>
                    <a:pt x="1729" y="1346"/>
                  </a:lnTo>
                  <a:lnTo>
                    <a:pt x="1726" y="1348"/>
                  </a:lnTo>
                  <a:lnTo>
                    <a:pt x="1724" y="1351"/>
                  </a:lnTo>
                  <a:lnTo>
                    <a:pt x="1705" y="1370"/>
                  </a:lnTo>
                  <a:lnTo>
                    <a:pt x="1705" y="1370"/>
                  </a:lnTo>
                  <a:lnTo>
                    <a:pt x="1703" y="1372"/>
                  </a:lnTo>
                  <a:lnTo>
                    <a:pt x="1703" y="1374"/>
                  </a:lnTo>
                  <a:lnTo>
                    <a:pt x="1703" y="1377"/>
                  </a:lnTo>
                  <a:lnTo>
                    <a:pt x="1703" y="1381"/>
                  </a:lnTo>
                  <a:lnTo>
                    <a:pt x="1705" y="1433"/>
                  </a:lnTo>
                  <a:lnTo>
                    <a:pt x="1703" y="1433"/>
                  </a:lnTo>
                  <a:lnTo>
                    <a:pt x="1703" y="1436"/>
                  </a:lnTo>
                  <a:lnTo>
                    <a:pt x="1703" y="1441"/>
                  </a:lnTo>
                  <a:lnTo>
                    <a:pt x="1698" y="1450"/>
                  </a:lnTo>
                  <a:lnTo>
                    <a:pt x="1691" y="1469"/>
                  </a:lnTo>
                  <a:lnTo>
                    <a:pt x="1691" y="1471"/>
                  </a:lnTo>
                  <a:lnTo>
                    <a:pt x="1691" y="1471"/>
                  </a:lnTo>
                  <a:lnTo>
                    <a:pt x="1689" y="1471"/>
                  </a:lnTo>
                  <a:lnTo>
                    <a:pt x="1679" y="1471"/>
                  </a:lnTo>
                  <a:lnTo>
                    <a:pt x="1648" y="1467"/>
                  </a:lnTo>
                  <a:lnTo>
                    <a:pt x="1637" y="1464"/>
                  </a:lnTo>
                  <a:lnTo>
                    <a:pt x="1634" y="1464"/>
                  </a:lnTo>
                  <a:lnTo>
                    <a:pt x="1632" y="1464"/>
                  </a:lnTo>
                  <a:lnTo>
                    <a:pt x="1629" y="1464"/>
                  </a:lnTo>
                  <a:lnTo>
                    <a:pt x="1620" y="1469"/>
                  </a:lnTo>
                  <a:lnTo>
                    <a:pt x="1606" y="1471"/>
                  </a:lnTo>
                  <a:lnTo>
                    <a:pt x="1592" y="1469"/>
                  </a:lnTo>
                  <a:lnTo>
                    <a:pt x="1582" y="1471"/>
                  </a:lnTo>
                  <a:lnTo>
                    <a:pt x="1556" y="1467"/>
                  </a:lnTo>
                  <a:lnTo>
                    <a:pt x="1542" y="1464"/>
                  </a:lnTo>
                  <a:lnTo>
                    <a:pt x="1540" y="1464"/>
                  </a:lnTo>
                  <a:lnTo>
                    <a:pt x="1537" y="1464"/>
                  </a:lnTo>
                  <a:lnTo>
                    <a:pt x="1525" y="1467"/>
                  </a:lnTo>
                  <a:lnTo>
                    <a:pt x="1521" y="1467"/>
                  </a:lnTo>
                  <a:lnTo>
                    <a:pt x="1516" y="1464"/>
                  </a:lnTo>
                  <a:lnTo>
                    <a:pt x="1511" y="1464"/>
                  </a:lnTo>
                  <a:lnTo>
                    <a:pt x="1504" y="1464"/>
                  </a:lnTo>
                  <a:lnTo>
                    <a:pt x="1492" y="1462"/>
                  </a:lnTo>
                  <a:lnTo>
                    <a:pt x="1485" y="1457"/>
                  </a:lnTo>
                  <a:lnTo>
                    <a:pt x="1483" y="1457"/>
                  </a:lnTo>
                  <a:lnTo>
                    <a:pt x="1466" y="1455"/>
                  </a:lnTo>
                  <a:lnTo>
                    <a:pt x="1464" y="1455"/>
                  </a:lnTo>
                  <a:lnTo>
                    <a:pt x="1459" y="1452"/>
                  </a:lnTo>
                  <a:lnTo>
                    <a:pt x="1459" y="1452"/>
                  </a:lnTo>
                  <a:lnTo>
                    <a:pt x="1459" y="1452"/>
                  </a:lnTo>
                  <a:lnTo>
                    <a:pt x="1459" y="1452"/>
                  </a:lnTo>
                  <a:lnTo>
                    <a:pt x="1457" y="1452"/>
                  </a:lnTo>
                  <a:lnTo>
                    <a:pt x="1457" y="1455"/>
                  </a:lnTo>
                  <a:lnTo>
                    <a:pt x="1457" y="1457"/>
                  </a:lnTo>
                  <a:lnTo>
                    <a:pt x="1457" y="1457"/>
                  </a:lnTo>
                  <a:lnTo>
                    <a:pt x="1454" y="1457"/>
                  </a:lnTo>
                  <a:lnTo>
                    <a:pt x="1454" y="1457"/>
                  </a:lnTo>
                  <a:lnTo>
                    <a:pt x="1454" y="1457"/>
                  </a:lnTo>
                  <a:lnTo>
                    <a:pt x="1450" y="1460"/>
                  </a:lnTo>
                  <a:lnTo>
                    <a:pt x="1445" y="1460"/>
                  </a:lnTo>
                  <a:lnTo>
                    <a:pt x="1443" y="1460"/>
                  </a:lnTo>
                  <a:lnTo>
                    <a:pt x="1438" y="1464"/>
                  </a:lnTo>
                  <a:lnTo>
                    <a:pt x="1428" y="1464"/>
                  </a:lnTo>
                  <a:lnTo>
                    <a:pt x="1428" y="1464"/>
                  </a:lnTo>
                  <a:lnTo>
                    <a:pt x="1426" y="1467"/>
                  </a:lnTo>
                  <a:lnTo>
                    <a:pt x="1419" y="1467"/>
                  </a:lnTo>
                  <a:lnTo>
                    <a:pt x="1419" y="1467"/>
                  </a:lnTo>
                  <a:lnTo>
                    <a:pt x="1414" y="1462"/>
                  </a:lnTo>
                  <a:lnTo>
                    <a:pt x="1412" y="1462"/>
                  </a:lnTo>
                  <a:lnTo>
                    <a:pt x="1410" y="1462"/>
                  </a:lnTo>
                  <a:lnTo>
                    <a:pt x="1407" y="1462"/>
                  </a:lnTo>
                  <a:lnTo>
                    <a:pt x="1405" y="1462"/>
                  </a:lnTo>
                  <a:lnTo>
                    <a:pt x="1405" y="1462"/>
                  </a:lnTo>
                  <a:lnTo>
                    <a:pt x="1402" y="1464"/>
                  </a:lnTo>
                  <a:lnTo>
                    <a:pt x="1402" y="1467"/>
                  </a:lnTo>
                  <a:lnTo>
                    <a:pt x="1402" y="1471"/>
                  </a:lnTo>
                  <a:lnTo>
                    <a:pt x="1402" y="1478"/>
                  </a:lnTo>
                  <a:lnTo>
                    <a:pt x="1412" y="1530"/>
                  </a:lnTo>
                  <a:lnTo>
                    <a:pt x="1412" y="1533"/>
                  </a:lnTo>
                  <a:lnTo>
                    <a:pt x="1410" y="1535"/>
                  </a:lnTo>
                  <a:lnTo>
                    <a:pt x="1410" y="1538"/>
                  </a:lnTo>
                  <a:lnTo>
                    <a:pt x="1410" y="1540"/>
                  </a:lnTo>
                  <a:lnTo>
                    <a:pt x="1407" y="1542"/>
                  </a:lnTo>
                  <a:lnTo>
                    <a:pt x="1402" y="1547"/>
                  </a:lnTo>
                  <a:lnTo>
                    <a:pt x="1402" y="1549"/>
                  </a:lnTo>
                  <a:lnTo>
                    <a:pt x="1400" y="1549"/>
                  </a:lnTo>
                  <a:lnTo>
                    <a:pt x="1400" y="1549"/>
                  </a:lnTo>
                  <a:lnTo>
                    <a:pt x="1400" y="1552"/>
                  </a:lnTo>
                  <a:lnTo>
                    <a:pt x="1400" y="1554"/>
                  </a:lnTo>
                  <a:lnTo>
                    <a:pt x="1400" y="1554"/>
                  </a:lnTo>
                  <a:lnTo>
                    <a:pt x="1400" y="1556"/>
                  </a:lnTo>
                  <a:lnTo>
                    <a:pt x="1400" y="1556"/>
                  </a:lnTo>
                  <a:lnTo>
                    <a:pt x="1402" y="1559"/>
                  </a:lnTo>
                  <a:lnTo>
                    <a:pt x="1412" y="1568"/>
                  </a:lnTo>
                  <a:lnTo>
                    <a:pt x="1419" y="1580"/>
                  </a:lnTo>
                  <a:lnTo>
                    <a:pt x="1433" y="1594"/>
                  </a:lnTo>
                  <a:lnTo>
                    <a:pt x="1433" y="1599"/>
                  </a:lnTo>
                  <a:lnTo>
                    <a:pt x="1436" y="1604"/>
                  </a:lnTo>
                  <a:lnTo>
                    <a:pt x="1438" y="1609"/>
                  </a:lnTo>
                  <a:lnTo>
                    <a:pt x="1440" y="1611"/>
                  </a:lnTo>
                  <a:lnTo>
                    <a:pt x="1450" y="1618"/>
                  </a:lnTo>
                  <a:lnTo>
                    <a:pt x="1450" y="1620"/>
                  </a:lnTo>
                  <a:lnTo>
                    <a:pt x="1450" y="1620"/>
                  </a:lnTo>
                  <a:lnTo>
                    <a:pt x="1452" y="1623"/>
                  </a:lnTo>
                  <a:lnTo>
                    <a:pt x="1452" y="1627"/>
                  </a:lnTo>
                  <a:lnTo>
                    <a:pt x="1452" y="1630"/>
                  </a:lnTo>
                  <a:lnTo>
                    <a:pt x="1450" y="1642"/>
                  </a:lnTo>
                  <a:lnTo>
                    <a:pt x="1450" y="1646"/>
                  </a:lnTo>
                  <a:lnTo>
                    <a:pt x="1454" y="1663"/>
                  </a:lnTo>
                  <a:lnTo>
                    <a:pt x="1457" y="1672"/>
                  </a:lnTo>
                  <a:lnTo>
                    <a:pt x="1457" y="1672"/>
                  </a:lnTo>
                  <a:lnTo>
                    <a:pt x="1459" y="1675"/>
                  </a:lnTo>
                  <a:lnTo>
                    <a:pt x="1457" y="1677"/>
                  </a:lnTo>
                  <a:lnTo>
                    <a:pt x="1457" y="1677"/>
                  </a:lnTo>
                  <a:lnTo>
                    <a:pt x="1457" y="1682"/>
                  </a:lnTo>
                  <a:lnTo>
                    <a:pt x="1457" y="1684"/>
                  </a:lnTo>
                  <a:lnTo>
                    <a:pt x="1457" y="1684"/>
                  </a:lnTo>
                  <a:lnTo>
                    <a:pt x="1454" y="1684"/>
                  </a:lnTo>
                  <a:lnTo>
                    <a:pt x="1454" y="1687"/>
                  </a:lnTo>
                  <a:lnTo>
                    <a:pt x="1452" y="1687"/>
                  </a:lnTo>
                  <a:lnTo>
                    <a:pt x="1452" y="1687"/>
                  </a:lnTo>
                  <a:lnTo>
                    <a:pt x="1443" y="1684"/>
                  </a:lnTo>
                  <a:lnTo>
                    <a:pt x="1438" y="1684"/>
                  </a:lnTo>
                  <a:lnTo>
                    <a:pt x="1426" y="1687"/>
                  </a:lnTo>
                  <a:lnTo>
                    <a:pt x="1421" y="1687"/>
                  </a:lnTo>
                  <a:lnTo>
                    <a:pt x="1419" y="1687"/>
                  </a:lnTo>
                  <a:lnTo>
                    <a:pt x="1417" y="1687"/>
                  </a:lnTo>
                  <a:lnTo>
                    <a:pt x="1412" y="1682"/>
                  </a:lnTo>
                  <a:lnTo>
                    <a:pt x="1410" y="1682"/>
                  </a:lnTo>
                  <a:lnTo>
                    <a:pt x="1405" y="1682"/>
                  </a:lnTo>
                  <a:lnTo>
                    <a:pt x="1405" y="1682"/>
                  </a:lnTo>
                  <a:lnTo>
                    <a:pt x="1402" y="1682"/>
                  </a:lnTo>
                  <a:lnTo>
                    <a:pt x="1395" y="1687"/>
                  </a:lnTo>
                  <a:lnTo>
                    <a:pt x="1388" y="1689"/>
                  </a:lnTo>
                  <a:lnTo>
                    <a:pt x="1388" y="1691"/>
                  </a:lnTo>
                  <a:lnTo>
                    <a:pt x="1386" y="1694"/>
                  </a:lnTo>
                  <a:lnTo>
                    <a:pt x="1386" y="1696"/>
                  </a:lnTo>
                  <a:lnTo>
                    <a:pt x="1383" y="1698"/>
                  </a:lnTo>
                  <a:lnTo>
                    <a:pt x="1381" y="1706"/>
                  </a:lnTo>
                  <a:lnTo>
                    <a:pt x="1381" y="1710"/>
                  </a:lnTo>
                  <a:lnTo>
                    <a:pt x="1381" y="1710"/>
                  </a:lnTo>
                  <a:lnTo>
                    <a:pt x="1381" y="1713"/>
                  </a:lnTo>
                  <a:lnTo>
                    <a:pt x="1381" y="1713"/>
                  </a:lnTo>
                  <a:lnTo>
                    <a:pt x="1383" y="1722"/>
                  </a:lnTo>
                  <a:lnTo>
                    <a:pt x="1388" y="1727"/>
                  </a:lnTo>
                  <a:lnTo>
                    <a:pt x="1391" y="1729"/>
                  </a:lnTo>
                  <a:lnTo>
                    <a:pt x="1391" y="1732"/>
                  </a:lnTo>
                  <a:lnTo>
                    <a:pt x="1398" y="1736"/>
                  </a:lnTo>
                  <a:lnTo>
                    <a:pt x="1402" y="1739"/>
                  </a:lnTo>
                  <a:lnTo>
                    <a:pt x="1402" y="1739"/>
                  </a:lnTo>
                  <a:lnTo>
                    <a:pt x="1402" y="1741"/>
                  </a:lnTo>
                  <a:lnTo>
                    <a:pt x="1405" y="1741"/>
                  </a:lnTo>
                  <a:lnTo>
                    <a:pt x="1405" y="1741"/>
                  </a:lnTo>
                  <a:lnTo>
                    <a:pt x="1405" y="1748"/>
                  </a:lnTo>
                  <a:lnTo>
                    <a:pt x="1402" y="1767"/>
                  </a:lnTo>
                  <a:lnTo>
                    <a:pt x="1402" y="1776"/>
                  </a:lnTo>
                  <a:lnTo>
                    <a:pt x="1402" y="1786"/>
                  </a:lnTo>
                  <a:lnTo>
                    <a:pt x="1402" y="1793"/>
                  </a:lnTo>
                  <a:lnTo>
                    <a:pt x="1402" y="1795"/>
                  </a:lnTo>
                  <a:lnTo>
                    <a:pt x="1400" y="1798"/>
                  </a:lnTo>
                  <a:lnTo>
                    <a:pt x="1400" y="1798"/>
                  </a:lnTo>
                  <a:lnTo>
                    <a:pt x="1400" y="1800"/>
                  </a:lnTo>
                  <a:lnTo>
                    <a:pt x="1398" y="1800"/>
                  </a:lnTo>
                  <a:lnTo>
                    <a:pt x="1395" y="1800"/>
                  </a:lnTo>
                  <a:lnTo>
                    <a:pt x="1391" y="1800"/>
                  </a:lnTo>
                  <a:lnTo>
                    <a:pt x="1386" y="1800"/>
                  </a:lnTo>
                  <a:lnTo>
                    <a:pt x="1376" y="1800"/>
                  </a:lnTo>
                  <a:lnTo>
                    <a:pt x="1374" y="1800"/>
                  </a:lnTo>
                  <a:lnTo>
                    <a:pt x="1372" y="1800"/>
                  </a:lnTo>
                  <a:lnTo>
                    <a:pt x="1369" y="1800"/>
                  </a:lnTo>
                  <a:lnTo>
                    <a:pt x="1367" y="1798"/>
                  </a:lnTo>
                  <a:lnTo>
                    <a:pt x="1353" y="1779"/>
                  </a:lnTo>
                  <a:lnTo>
                    <a:pt x="1353" y="1776"/>
                  </a:lnTo>
                  <a:lnTo>
                    <a:pt x="1320" y="1765"/>
                  </a:lnTo>
                  <a:lnTo>
                    <a:pt x="1310" y="1758"/>
                  </a:lnTo>
                  <a:lnTo>
                    <a:pt x="1308" y="1758"/>
                  </a:lnTo>
                  <a:lnTo>
                    <a:pt x="1308" y="1755"/>
                  </a:lnTo>
                  <a:lnTo>
                    <a:pt x="1308" y="1755"/>
                  </a:lnTo>
                  <a:lnTo>
                    <a:pt x="1308" y="1753"/>
                  </a:lnTo>
                  <a:lnTo>
                    <a:pt x="1305" y="1746"/>
                  </a:lnTo>
                  <a:lnTo>
                    <a:pt x="1305" y="1743"/>
                  </a:lnTo>
                  <a:lnTo>
                    <a:pt x="1303" y="1741"/>
                  </a:lnTo>
                  <a:lnTo>
                    <a:pt x="1303" y="1736"/>
                  </a:lnTo>
                  <a:lnTo>
                    <a:pt x="1301" y="1736"/>
                  </a:lnTo>
                  <a:lnTo>
                    <a:pt x="1301" y="1736"/>
                  </a:lnTo>
                  <a:lnTo>
                    <a:pt x="1301" y="1736"/>
                  </a:lnTo>
                  <a:lnTo>
                    <a:pt x="1291" y="1750"/>
                  </a:lnTo>
                  <a:lnTo>
                    <a:pt x="1291" y="1750"/>
                  </a:lnTo>
                  <a:lnTo>
                    <a:pt x="1289" y="1753"/>
                  </a:lnTo>
                  <a:lnTo>
                    <a:pt x="1289" y="1755"/>
                  </a:lnTo>
                  <a:lnTo>
                    <a:pt x="1287" y="1755"/>
                  </a:lnTo>
                  <a:lnTo>
                    <a:pt x="1284" y="1755"/>
                  </a:lnTo>
                  <a:lnTo>
                    <a:pt x="1282" y="1755"/>
                  </a:lnTo>
                  <a:lnTo>
                    <a:pt x="1277" y="1753"/>
                  </a:lnTo>
                  <a:lnTo>
                    <a:pt x="1261" y="1743"/>
                  </a:lnTo>
                  <a:lnTo>
                    <a:pt x="1225" y="1703"/>
                  </a:lnTo>
                  <a:lnTo>
                    <a:pt x="1223" y="1703"/>
                  </a:lnTo>
                  <a:lnTo>
                    <a:pt x="1216" y="1698"/>
                  </a:lnTo>
                  <a:lnTo>
                    <a:pt x="1211" y="1698"/>
                  </a:lnTo>
                  <a:lnTo>
                    <a:pt x="1209" y="1696"/>
                  </a:lnTo>
                  <a:lnTo>
                    <a:pt x="1204" y="1694"/>
                  </a:lnTo>
                  <a:lnTo>
                    <a:pt x="1204" y="1691"/>
                  </a:lnTo>
                  <a:lnTo>
                    <a:pt x="1201" y="1691"/>
                  </a:lnTo>
                  <a:lnTo>
                    <a:pt x="1201" y="1689"/>
                  </a:lnTo>
                  <a:lnTo>
                    <a:pt x="1197" y="1680"/>
                  </a:lnTo>
                  <a:lnTo>
                    <a:pt x="1194" y="1675"/>
                  </a:lnTo>
                  <a:lnTo>
                    <a:pt x="1194" y="1675"/>
                  </a:lnTo>
                  <a:lnTo>
                    <a:pt x="1192" y="1675"/>
                  </a:lnTo>
                  <a:lnTo>
                    <a:pt x="1182" y="1670"/>
                  </a:lnTo>
                  <a:lnTo>
                    <a:pt x="1166" y="1656"/>
                  </a:lnTo>
                  <a:lnTo>
                    <a:pt x="1166" y="1656"/>
                  </a:lnTo>
                  <a:lnTo>
                    <a:pt x="1166" y="1656"/>
                  </a:lnTo>
                  <a:lnTo>
                    <a:pt x="1164" y="1653"/>
                  </a:lnTo>
                  <a:lnTo>
                    <a:pt x="1164" y="1653"/>
                  </a:lnTo>
                  <a:lnTo>
                    <a:pt x="1164" y="1653"/>
                  </a:lnTo>
                  <a:lnTo>
                    <a:pt x="1164" y="1653"/>
                  </a:lnTo>
                  <a:lnTo>
                    <a:pt x="1164" y="1651"/>
                  </a:lnTo>
                  <a:lnTo>
                    <a:pt x="1164" y="1651"/>
                  </a:lnTo>
                  <a:lnTo>
                    <a:pt x="1161" y="1649"/>
                  </a:lnTo>
                  <a:lnTo>
                    <a:pt x="1156" y="1646"/>
                  </a:lnTo>
                  <a:lnTo>
                    <a:pt x="1145" y="1642"/>
                  </a:lnTo>
                  <a:lnTo>
                    <a:pt x="1133" y="1639"/>
                  </a:lnTo>
                  <a:lnTo>
                    <a:pt x="1126" y="1637"/>
                  </a:lnTo>
                  <a:lnTo>
                    <a:pt x="1119" y="1632"/>
                  </a:lnTo>
                  <a:lnTo>
                    <a:pt x="1116" y="1632"/>
                  </a:lnTo>
                  <a:lnTo>
                    <a:pt x="1116" y="1632"/>
                  </a:lnTo>
                  <a:lnTo>
                    <a:pt x="1116" y="1632"/>
                  </a:lnTo>
                  <a:lnTo>
                    <a:pt x="1114" y="1635"/>
                  </a:lnTo>
                  <a:lnTo>
                    <a:pt x="1112" y="1635"/>
                  </a:lnTo>
                  <a:lnTo>
                    <a:pt x="1109" y="1637"/>
                  </a:lnTo>
                  <a:lnTo>
                    <a:pt x="1104" y="1637"/>
                  </a:lnTo>
                  <a:lnTo>
                    <a:pt x="1102" y="1635"/>
                  </a:lnTo>
                  <a:lnTo>
                    <a:pt x="1093" y="1632"/>
                  </a:lnTo>
                  <a:lnTo>
                    <a:pt x="1074" y="1627"/>
                  </a:lnTo>
                  <a:lnTo>
                    <a:pt x="1069" y="1625"/>
                  </a:lnTo>
                  <a:lnTo>
                    <a:pt x="1067" y="1625"/>
                  </a:lnTo>
                  <a:lnTo>
                    <a:pt x="1064" y="1620"/>
                  </a:lnTo>
                  <a:lnTo>
                    <a:pt x="1060" y="1616"/>
                  </a:lnTo>
                  <a:lnTo>
                    <a:pt x="1057" y="1613"/>
                  </a:lnTo>
                  <a:lnTo>
                    <a:pt x="1055" y="1613"/>
                  </a:lnTo>
                  <a:lnTo>
                    <a:pt x="1038" y="1616"/>
                  </a:lnTo>
                  <a:lnTo>
                    <a:pt x="1036" y="1616"/>
                  </a:lnTo>
                  <a:lnTo>
                    <a:pt x="1026" y="1611"/>
                  </a:lnTo>
                  <a:lnTo>
                    <a:pt x="1022" y="1611"/>
                  </a:lnTo>
                  <a:lnTo>
                    <a:pt x="1019" y="1611"/>
                  </a:lnTo>
                  <a:lnTo>
                    <a:pt x="1019" y="1611"/>
                  </a:lnTo>
                  <a:lnTo>
                    <a:pt x="1003" y="1604"/>
                  </a:lnTo>
                  <a:lnTo>
                    <a:pt x="998" y="1604"/>
                  </a:lnTo>
                  <a:lnTo>
                    <a:pt x="991" y="1604"/>
                  </a:lnTo>
                  <a:lnTo>
                    <a:pt x="989" y="1604"/>
                  </a:lnTo>
                  <a:lnTo>
                    <a:pt x="986" y="1604"/>
                  </a:lnTo>
                  <a:lnTo>
                    <a:pt x="979" y="1601"/>
                  </a:lnTo>
                  <a:lnTo>
                    <a:pt x="970" y="1597"/>
                  </a:lnTo>
                  <a:lnTo>
                    <a:pt x="967" y="1594"/>
                  </a:lnTo>
                  <a:lnTo>
                    <a:pt x="967" y="1594"/>
                  </a:lnTo>
                  <a:lnTo>
                    <a:pt x="965" y="1594"/>
                  </a:lnTo>
                  <a:lnTo>
                    <a:pt x="965" y="1597"/>
                  </a:lnTo>
                  <a:lnTo>
                    <a:pt x="963" y="1597"/>
                  </a:lnTo>
                  <a:lnTo>
                    <a:pt x="960" y="1599"/>
                  </a:lnTo>
                  <a:lnTo>
                    <a:pt x="960" y="1599"/>
                  </a:lnTo>
                  <a:lnTo>
                    <a:pt x="960" y="1599"/>
                  </a:lnTo>
                  <a:lnTo>
                    <a:pt x="946" y="1597"/>
                  </a:lnTo>
                  <a:lnTo>
                    <a:pt x="944" y="1597"/>
                  </a:lnTo>
                  <a:lnTo>
                    <a:pt x="941" y="1597"/>
                  </a:lnTo>
                  <a:lnTo>
                    <a:pt x="941" y="1597"/>
                  </a:lnTo>
                  <a:lnTo>
                    <a:pt x="939" y="1597"/>
                  </a:lnTo>
                  <a:lnTo>
                    <a:pt x="939" y="1597"/>
                  </a:lnTo>
                  <a:lnTo>
                    <a:pt x="937" y="1599"/>
                  </a:lnTo>
                  <a:lnTo>
                    <a:pt x="934" y="1604"/>
                  </a:lnTo>
                  <a:lnTo>
                    <a:pt x="934" y="1606"/>
                  </a:lnTo>
                  <a:lnTo>
                    <a:pt x="932" y="1609"/>
                  </a:lnTo>
                  <a:lnTo>
                    <a:pt x="932" y="1609"/>
                  </a:lnTo>
                  <a:lnTo>
                    <a:pt x="929" y="1609"/>
                  </a:lnTo>
                  <a:lnTo>
                    <a:pt x="927" y="1611"/>
                  </a:lnTo>
                  <a:lnTo>
                    <a:pt x="925" y="1611"/>
                  </a:lnTo>
                  <a:lnTo>
                    <a:pt x="925" y="1611"/>
                  </a:lnTo>
                  <a:lnTo>
                    <a:pt x="925" y="1613"/>
                  </a:lnTo>
                  <a:lnTo>
                    <a:pt x="922" y="1618"/>
                  </a:lnTo>
                  <a:lnTo>
                    <a:pt x="922" y="1618"/>
                  </a:lnTo>
                  <a:lnTo>
                    <a:pt x="918" y="1623"/>
                  </a:lnTo>
                  <a:lnTo>
                    <a:pt x="915" y="1623"/>
                  </a:lnTo>
                  <a:lnTo>
                    <a:pt x="911" y="1625"/>
                  </a:lnTo>
                  <a:lnTo>
                    <a:pt x="906" y="1630"/>
                  </a:lnTo>
                  <a:lnTo>
                    <a:pt x="903" y="1630"/>
                  </a:lnTo>
                  <a:lnTo>
                    <a:pt x="903" y="1630"/>
                  </a:lnTo>
                  <a:lnTo>
                    <a:pt x="901" y="1630"/>
                  </a:lnTo>
                  <a:lnTo>
                    <a:pt x="899" y="1630"/>
                  </a:lnTo>
                  <a:lnTo>
                    <a:pt x="885" y="1620"/>
                  </a:lnTo>
                  <a:lnTo>
                    <a:pt x="882" y="1620"/>
                  </a:lnTo>
                  <a:lnTo>
                    <a:pt x="880" y="1620"/>
                  </a:lnTo>
                  <a:lnTo>
                    <a:pt x="877" y="1620"/>
                  </a:lnTo>
                  <a:lnTo>
                    <a:pt x="866" y="1625"/>
                  </a:lnTo>
                  <a:lnTo>
                    <a:pt x="863" y="1627"/>
                  </a:lnTo>
                  <a:lnTo>
                    <a:pt x="861" y="1627"/>
                  </a:lnTo>
                  <a:lnTo>
                    <a:pt x="861" y="1625"/>
                  </a:lnTo>
                  <a:lnTo>
                    <a:pt x="859" y="1625"/>
                  </a:lnTo>
                  <a:lnTo>
                    <a:pt x="859" y="1625"/>
                  </a:lnTo>
                  <a:lnTo>
                    <a:pt x="859" y="1623"/>
                  </a:lnTo>
                  <a:lnTo>
                    <a:pt x="859" y="1623"/>
                  </a:lnTo>
                  <a:lnTo>
                    <a:pt x="859" y="1618"/>
                  </a:lnTo>
                  <a:lnTo>
                    <a:pt x="859" y="1618"/>
                  </a:lnTo>
                  <a:lnTo>
                    <a:pt x="859" y="1616"/>
                  </a:lnTo>
                  <a:lnTo>
                    <a:pt x="854" y="1609"/>
                  </a:lnTo>
                  <a:lnTo>
                    <a:pt x="854" y="1609"/>
                  </a:lnTo>
                  <a:lnTo>
                    <a:pt x="851" y="1609"/>
                  </a:lnTo>
                  <a:lnTo>
                    <a:pt x="849" y="1606"/>
                  </a:lnTo>
                  <a:lnTo>
                    <a:pt x="847" y="1604"/>
                  </a:lnTo>
                  <a:lnTo>
                    <a:pt x="844" y="1604"/>
                  </a:lnTo>
                  <a:lnTo>
                    <a:pt x="842" y="1604"/>
                  </a:lnTo>
                  <a:lnTo>
                    <a:pt x="837" y="1604"/>
                  </a:lnTo>
                  <a:lnTo>
                    <a:pt x="837" y="1604"/>
                  </a:lnTo>
                  <a:lnTo>
                    <a:pt x="835" y="1604"/>
                  </a:lnTo>
                  <a:lnTo>
                    <a:pt x="835" y="1604"/>
                  </a:lnTo>
                  <a:lnTo>
                    <a:pt x="833" y="1599"/>
                  </a:lnTo>
                  <a:lnTo>
                    <a:pt x="833" y="1599"/>
                  </a:lnTo>
                  <a:lnTo>
                    <a:pt x="828" y="1597"/>
                  </a:lnTo>
                  <a:lnTo>
                    <a:pt x="825" y="1597"/>
                  </a:lnTo>
                  <a:lnTo>
                    <a:pt x="804" y="1594"/>
                  </a:lnTo>
                  <a:lnTo>
                    <a:pt x="795" y="1597"/>
                  </a:lnTo>
                  <a:lnTo>
                    <a:pt x="785" y="1597"/>
                  </a:lnTo>
                  <a:lnTo>
                    <a:pt x="766" y="1594"/>
                  </a:lnTo>
                  <a:lnTo>
                    <a:pt x="764" y="1592"/>
                  </a:lnTo>
                  <a:lnTo>
                    <a:pt x="726" y="1599"/>
                  </a:lnTo>
                  <a:lnTo>
                    <a:pt x="721" y="1599"/>
                  </a:lnTo>
                  <a:lnTo>
                    <a:pt x="719" y="1597"/>
                  </a:lnTo>
                  <a:lnTo>
                    <a:pt x="717" y="1597"/>
                  </a:lnTo>
                  <a:lnTo>
                    <a:pt x="717" y="1594"/>
                  </a:lnTo>
                  <a:lnTo>
                    <a:pt x="712" y="1587"/>
                  </a:lnTo>
                  <a:lnTo>
                    <a:pt x="712" y="1587"/>
                  </a:lnTo>
                  <a:lnTo>
                    <a:pt x="710" y="1585"/>
                  </a:lnTo>
                  <a:lnTo>
                    <a:pt x="707" y="1585"/>
                  </a:lnTo>
                  <a:lnTo>
                    <a:pt x="707" y="1585"/>
                  </a:lnTo>
                  <a:lnTo>
                    <a:pt x="693" y="1585"/>
                  </a:lnTo>
                  <a:lnTo>
                    <a:pt x="669" y="1575"/>
                  </a:lnTo>
                  <a:lnTo>
                    <a:pt x="667" y="1571"/>
                  </a:lnTo>
                  <a:lnTo>
                    <a:pt x="665" y="1571"/>
                  </a:lnTo>
                  <a:lnTo>
                    <a:pt x="662" y="1566"/>
                  </a:lnTo>
                  <a:lnTo>
                    <a:pt x="658" y="1564"/>
                  </a:lnTo>
                  <a:lnTo>
                    <a:pt x="648" y="1559"/>
                  </a:lnTo>
                  <a:lnTo>
                    <a:pt x="646" y="1556"/>
                  </a:lnTo>
                  <a:lnTo>
                    <a:pt x="646" y="1554"/>
                  </a:lnTo>
                  <a:lnTo>
                    <a:pt x="643" y="1552"/>
                  </a:lnTo>
                  <a:lnTo>
                    <a:pt x="641" y="1549"/>
                  </a:lnTo>
                  <a:lnTo>
                    <a:pt x="639" y="1547"/>
                  </a:lnTo>
                  <a:lnTo>
                    <a:pt x="636" y="1547"/>
                  </a:lnTo>
                  <a:lnTo>
                    <a:pt x="632" y="1547"/>
                  </a:lnTo>
                  <a:lnTo>
                    <a:pt x="629" y="1545"/>
                  </a:lnTo>
                  <a:lnTo>
                    <a:pt x="627" y="1545"/>
                  </a:lnTo>
                  <a:lnTo>
                    <a:pt x="627" y="1542"/>
                  </a:lnTo>
                  <a:lnTo>
                    <a:pt x="624" y="1538"/>
                  </a:lnTo>
                  <a:lnTo>
                    <a:pt x="624" y="1535"/>
                  </a:lnTo>
                  <a:lnTo>
                    <a:pt x="622" y="1533"/>
                  </a:lnTo>
                  <a:lnTo>
                    <a:pt x="620" y="1530"/>
                  </a:lnTo>
                  <a:lnTo>
                    <a:pt x="620" y="1528"/>
                  </a:lnTo>
                  <a:lnTo>
                    <a:pt x="620" y="1526"/>
                  </a:lnTo>
                  <a:lnTo>
                    <a:pt x="620" y="1526"/>
                  </a:lnTo>
                  <a:lnTo>
                    <a:pt x="620" y="1526"/>
                  </a:lnTo>
                  <a:lnTo>
                    <a:pt x="624" y="1514"/>
                  </a:lnTo>
                  <a:lnTo>
                    <a:pt x="627" y="1512"/>
                  </a:lnTo>
                  <a:lnTo>
                    <a:pt x="627" y="1509"/>
                  </a:lnTo>
                  <a:lnTo>
                    <a:pt x="627" y="1507"/>
                  </a:lnTo>
                  <a:lnTo>
                    <a:pt x="624" y="1504"/>
                  </a:lnTo>
                  <a:lnTo>
                    <a:pt x="624" y="1502"/>
                  </a:lnTo>
                  <a:lnTo>
                    <a:pt x="622" y="1500"/>
                  </a:lnTo>
                  <a:lnTo>
                    <a:pt x="615" y="1497"/>
                  </a:lnTo>
                  <a:lnTo>
                    <a:pt x="615" y="1495"/>
                  </a:lnTo>
                  <a:lnTo>
                    <a:pt x="613" y="1495"/>
                  </a:lnTo>
                  <a:lnTo>
                    <a:pt x="606" y="1495"/>
                  </a:lnTo>
                  <a:lnTo>
                    <a:pt x="603" y="1495"/>
                  </a:lnTo>
                  <a:lnTo>
                    <a:pt x="601" y="1495"/>
                  </a:lnTo>
                  <a:lnTo>
                    <a:pt x="584" y="1478"/>
                  </a:lnTo>
                  <a:lnTo>
                    <a:pt x="582" y="1478"/>
                  </a:lnTo>
                  <a:lnTo>
                    <a:pt x="580" y="1478"/>
                  </a:lnTo>
                  <a:lnTo>
                    <a:pt x="577" y="1478"/>
                  </a:lnTo>
                  <a:lnTo>
                    <a:pt x="575" y="1478"/>
                  </a:lnTo>
                  <a:lnTo>
                    <a:pt x="572" y="1478"/>
                  </a:lnTo>
                  <a:lnTo>
                    <a:pt x="572" y="1478"/>
                  </a:lnTo>
                  <a:lnTo>
                    <a:pt x="570" y="1478"/>
                  </a:lnTo>
                  <a:lnTo>
                    <a:pt x="568" y="1478"/>
                  </a:lnTo>
                  <a:lnTo>
                    <a:pt x="568" y="1481"/>
                  </a:lnTo>
                  <a:lnTo>
                    <a:pt x="565" y="1486"/>
                  </a:lnTo>
                  <a:lnTo>
                    <a:pt x="565" y="1486"/>
                  </a:lnTo>
                  <a:lnTo>
                    <a:pt x="563" y="1488"/>
                  </a:lnTo>
                  <a:lnTo>
                    <a:pt x="563" y="1488"/>
                  </a:lnTo>
                  <a:lnTo>
                    <a:pt x="563" y="1488"/>
                  </a:lnTo>
                  <a:lnTo>
                    <a:pt x="553" y="1490"/>
                  </a:lnTo>
                  <a:lnTo>
                    <a:pt x="539" y="1490"/>
                  </a:lnTo>
                  <a:lnTo>
                    <a:pt x="539" y="1490"/>
                  </a:lnTo>
                  <a:lnTo>
                    <a:pt x="537" y="1493"/>
                  </a:lnTo>
                  <a:lnTo>
                    <a:pt x="537" y="1493"/>
                  </a:lnTo>
                  <a:lnTo>
                    <a:pt x="535" y="1493"/>
                  </a:lnTo>
                  <a:lnTo>
                    <a:pt x="532" y="1500"/>
                  </a:lnTo>
                  <a:lnTo>
                    <a:pt x="530" y="1500"/>
                  </a:lnTo>
                  <a:lnTo>
                    <a:pt x="530" y="1502"/>
                  </a:lnTo>
                  <a:lnTo>
                    <a:pt x="527" y="1502"/>
                  </a:lnTo>
                  <a:lnTo>
                    <a:pt x="527" y="1502"/>
                  </a:lnTo>
                  <a:lnTo>
                    <a:pt x="525" y="1502"/>
                  </a:lnTo>
                  <a:lnTo>
                    <a:pt x="518" y="1502"/>
                  </a:lnTo>
                  <a:lnTo>
                    <a:pt x="497" y="1497"/>
                  </a:lnTo>
                  <a:lnTo>
                    <a:pt x="487" y="1493"/>
                  </a:lnTo>
                  <a:lnTo>
                    <a:pt x="485" y="1493"/>
                  </a:lnTo>
                  <a:lnTo>
                    <a:pt x="483" y="1490"/>
                  </a:lnTo>
                  <a:lnTo>
                    <a:pt x="483" y="1488"/>
                  </a:lnTo>
                  <a:lnTo>
                    <a:pt x="478" y="1478"/>
                  </a:lnTo>
                  <a:lnTo>
                    <a:pt x="478" y="1476"/>
                  </a:lnTo>
                  <a:lnTo>
                    <a:pt x="475" y="1474"/>
                  </a:lnTo>
                  <a:lnTo>
                    <a:pt x="473" y="1471"/>
                  </a:lnTo>
                  <a:lnTo>
                    <a:pt x="471" y="1469"/>
                  </a:lnTo>
                  <a:lnTo>
                    <a:pt x="461" y="1467"/>
                  </a:lnTo>
                  <a:lnTo>
                    <a:pt x="459" y="1467"/>
                  </a:lnTo>
                  <a:lnTo>
                    <a:pt x="457" y="1464"/>
                  </a:lnTo>
                  <a:lnTo>
                    <a:pt x="454" y="1462"/>
                  </a:lnTo>
                  <a:lnTo>
                    <a:pt x="452" y="1455"/>
                  </a:lnTo>
                  <a:lnTo>
                    <a:pt x="452" y="1452"/>
                  </a:lnTo>
                  <a:lnTo>
                    <a:pt x="449" y="1450"/>
                  </a:lnTo>
                  <a:lnTo>
                    <a:pt x="449" y="1448"/>
                  </a:lnTo>
                  <a:lnTo>
                    <a:pt x="447" y="1448"/>
                  </a:lnTo>
                  <a:lnTo>
                    <a:pt x="447" y="1448"/>
                  </a:lnTo>
                  <a:lnTo>
                    <a:pt x="445" y="1450"/>
                  </a:lnTo>
                  <a:lnTo>
                    <a:pt x="445" y="1450"/>
                  </a:lnTo>
                  <a:lnTo>
                    <a:pt x="442" y="1450"/>
                  </a:lnTo>
                  <a:lnTo>
                    <a:pt x="442" y="1452"/>
                  </a:lnTo>
                  <a:lnTo>
                    <a:pt x="442" y="1452"/>
                  </a:lnTo>
                  <a:lnTo>
                    <a:pt x="442" y="1457"/>
                  </a:lnTo>
                  <a:lnTo>
                    <a:pt x="440" y="1457"/>
                  </a:lnTo>
                  <a:lnTo>
                    <a:pt x="440" y="1457"/>
                  </a:lnTo>
                  <a:lnTo>
                    <a:pt x="440" y="1457"/>
                  </a:lnTo>
                  <a:lnTo>
                    <a:pt x="438" y="1457"/>
                  </a:lnTo>
                  <a:lnTo>
                    <a:pt x="438" y="1457"/>
                  </a:lnTo>
                  <a:lnTo>
                    <a:pt x="435" y="1455"/>
                  </a:lnTo>
                  <a:lnTo>
                    <a:pt x="435" y="1452"/>
                  </a:lnTo>
                  <a:lnTo>
                    <a:pt x="431" y="1445"/>
                  </a:lnTo>
                  <a:lnTo>
                    <a:pt x="428" y="1445"/>
                  </a:lnTo>
                  <a:lnTo>
                    <a:pt x="428" y="1443"/>
                  </a:lnTo>
                  <a:lnTo>
                    <a:pt x="428" y="1443"/>
                  </a:lnTo>
                  <a:lnTo>
                    <a:pt x="426" y="1441"/>
                  </a:lnTo>
                  <a:lnTo>
                    <a:pt x="421" y="1441"/>
                  </a:lnTo>
                  <a:lnTo>
                    <a:pt x="419" y="1438"/>
                  </a:lnTo>
                  <a:lnTo>
                    <a:pt x="419" y="1438"/>
                  </a:lnTo>
                  <a:lnTo>
                    <a:pt x="419" y="1438"/>
                  </a:lnTo>
                  <a:lnTo>
                    <a:pt x="416" y="1436"/>
                  </a:lnTo>
                  <a:lnTo>
                    <a:pt x="414" y="1431"/>
                  </a:lnTo>
                  <a:lnTo>
                    <a:pt x="414" y="1429"/>
                  </a:lnTo>
                  <a:lnTo>
                    <a:pt x="412" y="1429"/>
                  </a:lnTo>
                  <a:lnTo>
                    <a:pt x="402" y="1422"/>
                  </a:lnTo>
                  <a:lnTo>
                    <a:pt x="400" y="1419"/>
                  </a:lnTo>
                  <a:lnTo>
                    <a:pt x="400" y="1417"/>
                  </a:lnTo>
                  <a:lnTo>
                    <a:pt x="393" y="1407"/>
                  </a:lnTo>
                  <a:lnTo>
                    <a:pt x="390" y="1396"/>
                  </a:lnTo>
                  <a:lnTo>
                    <a:pt x="388" y="1393"/>
                  </a:lnTo>
                  <a:lnTo>
                    <a:pt x="386" y="1393"/>
                  </a:lnTo>
                  <a:lnTo>
                    <a:pt x="383" y="1396"/>
                  </a:lnTo>
                  <a:lnTo>
                    <a:pt x="383" y="1396"/>
                  </a:lnTo>
                  <a:lnTo>
                    <a:pt x="383" y="1398"/>
                  </a:lnTo>
                  <a:lnTo>
                    <a:pt x="381" y="1403"/>
                  </a:lnTo>
                  <a:lnTo>
                    <a:pt x="381" y="1405"/>
                  </a:lnTo>
                  <a:lnTo>
                    <a:pt x="379" y="1407"/>
                  </a:lnTo>
                  <a:lnTo>
                    <a:pt x="376" y="1410"/>
                  </a:lnTo>
                  <a:lnTo>
                    <a:pt x="364" y="1422"/>
                  </a:lnTo>
                  <a:lnTo>
                    <a:pt x="362" y="1422"/>
                  </a:lnTo>
                  <a:lnTo>
                    <a:pt x="362" y="1424"/>
                  </a:lnTo>
                  <a:lnTo>
                    <a:pt x="355" y="1426"/>
                  </a:lnTo>
                  <a:lnTo>
                    <a:pt x="345" y="1429"/>
                  </a:lnTo>
                  <a:lnTo>
                    <a:pt x="343" y="1431"/>
                  </a:lnTo>
                  <a:lnTo>
                    <a:pt x="343" y="1433"/>
                  </a:lnTo>
                  <a:lnTo>
                    <a:pt x="343" y="1433"/>
                  </a:lnTo>
                  <a:lnTo>
                    <a:pt x="343" y="1436"/>
                  </a:lnTo>
                  <a:lnTo>
                    <a:pt x="343" y="1436"/>
                  </a:lnTo>
                  <a:lnTo>
                    <a:pt x="343" y="1438"/>
                  </a:lnTo>
                  <a:lnTo>
                    <a:pt x="343" y="1441"/>
                  </a:lnTo>
                  <a:lnTo>
                    <a:pt x="343" y="1441"/>
                  </a:lnTo>
                  <a:lnTo>
                    <a:pt x="343" y="1443"/>
                  </a:lnTo>
                  <a:lnTo>
                    <a:pt x="341" y="1445"/>
                  </a:lnTo>
                  <a:lnTo>
                    <a:pt x="341" y="1445"/>
                  </a:lnTo>
                  <a:lnTo>
                    <a:pt x="338" y="1445"/>
                  </a:lnTo>
                  <a:lnTo>
                    <a:pt x="338" y="1445"/>
                  </a:lnTo>
                  <a:lnTo>
                    <a:pt x="336" y="1445"/>
                  </a:lnTo>
                  <a:lnTo>
                    <a:pt x="336" y="1445"/>
                  </a:lnTo>
                  <a:lnTo>
                    <a:pt x="331" y="1445"/>
                  </a:lnTo>
                  <a:lnTo>
                    <a:pt x="329" y="1445"/>
                  </a:lnTo>
                  <a:lnTo>
                    <a:pt x="329" y="1443"/>
                  </a:lnTo>
                  <a:lnTo>
                    <a:pt x="326" y="1445"/>
                  </a:lnTo>
                  <a:lnTo>
                    <a:pt x="326" y="1445"/>
                  </a:lnTo>
                  <a:lnTo>
                    <a:pt x="324" y="1445"/>
                  </a:lnTo>
                  <a:lnTo>
                    <a:pt x="322" y="1448"/>
                  </a:lnTo>
                  <a:lnTo>
                    <a:pt x="322" y="1450"/>
                  </a:lnTo>
                  <a:lnTo>
                    <a:pt x="322" y="1452"/>
                  </a:lnTo>
                  <a:lnTo>
                    <a:pt x="322" y="1455"/>
                  </a:lnTo>
                  <a:lnTo>
                    <a:pt x="319" y="1460"/>
                  </a:lnTo>
                  <a:lnTo>
                    <a:pt x="319" y="1462"/>
                  </a:lnTo>
                  <a:lnTo>
                    <a:pt x="319" y="1462"/>
                  </a:lnTo>
                  <a:lnTo>
                    <a:pt x="322" y="1469"/>
                  </a:lnTo>
                  <a:lnTo>
                    <a:pt x="322" y="1471"/>
                  </a:lnTo>
                  <a:lnTo>
                    <a:pt x="322" y="1471"/>
                  </a:lnTo>
                  <a:lnTo>
                    <a:pt x="319" y="1474"/>
                  </a:lnTo>
                  <a:lnTo>
                    <a:pt x="319" y="1476"/>
                  </a:lnTo>
                  <a:lnTo>
                    <a:pt x="317" y="1478"/>
                  </a:lnTo>
                  <a:lnTo>
                    <a:pt x="315" y="1481"/>
                  </a:lnTo>
                  <a:lnTo>
                    <a:pt x="310" y="1483"/>
                  </a:lnTo>
                  <a:lnTo>
                    <a:pt x="305" y="1490"/>
                  </a:lnTo>
                  <a:lnTo>
                    <a:pt x="300" y="1493"/>
                  </a:lnTo>
                  <a:lnTo>
                    <a:pt x="291" y="1500"/>
                  </a:lnTo>
                  <a:lnTo>
                    <a:pt x="289" y="1502"/>
                  </a:lnTo>
                  <a:lnTo>
                    <a:pt x="289" y="1502"/>
                  </a:lnTo>
                  <a:lnTo>
                    <a:pt x="286" y="1502"/>
                  </a:lnTo>
                  <a:lnTo>
                    <a:pt x="286" y="1500"/>
                  </a:lnTo>
                  <a:lnTo>
                    <a:pt x="284" y="1500"/>
                  </a:lnTo>
                  <a:lnTo>
                    <a:pt x="284" y="1500"/>
                  </a:lnTo>
                  <a:lnTo>
                    <a:pt x="284" y="1497"/>
                  </a:lnTo>
                  <a:lnTo>
                    <a:pt x="279" y="1493"/>
                  </a:lnTo>
                  <a:lnTo>
                    <a:pt x="277" y="1488"/>
                  </a:lnTo>
                  <a:lnTo>
                    <a:pt x="270" y="1481"/>
                  </a:lnTo>
                  <a:lnTo>
                    <a:pt x="267" y="1481"/>
                  </a:lnTo>
                  <a:lnTo>
                    <a:pt x="263" y="1478"/>
                  </a:lnTo>
                  <a:lnTo>
                    <a:pt x="263" y="1478"/>
                  </a:lnTo>
                  <a:lnTo>
                    <a:pt x="256" y="1478"/>
                  </a:lnTo>
                  <a:lnTo>
                    <a:pt x="256" y="1478"/>
                  </a:lnTo>
                  <a:lnTo>
                    <a:pt x="253" y="1478"/>
                  </a:lnTo>
                  <a:lnTo>
                    <a:pt x="244" y="1471"/>
                  </a:lnTo>
                  <a:lnTo>
                    <a:pt x="241" y="1469"/>
                  </a:lnTo>
                  <a:lnTo>
                    <a:pt x="241" y="1469"/>
                  </a:lnTo>
                  <a:lnTo>
                    <a:pt x="225" y="1467"/>
                  </a:lnTo>
                  <a:lnTo>
                    <a:pt x="222" y="1467"/>
                  </a:lnTo>
                  <a:lnTo>
                    <a:pt x="220" y="1469"/>
                  </a:lnTo>
                  <a:lnTo>
                    <a:pt x="218" y="1469"/>
                  </a:lnTo>
                  <a:lnTo>
                    <a:pt x="215" y="1469"/>
                  </a:lnTo>
                  <a:lnTo>
                    <a:pt x="215" y="1467"/>
                  </a:lnTo>
                  <a:lnTo>
                    <a:pt x="213" y="1462"/>
                  </a:lnTo>
                  <a:lnTo>
                    <a:pt x="211" y="1460"/>
                  </a:lnTo>
                  <a:lnTo>
                    <a:pt x="208" y="1455"/>
                  </a:lnTo>
                  <a:lnTo>
                    <a:pt x="206" y="1452"/>
                  </a:lnTo>
                  <a:lnTo>
                    <a:pt x="204" y="1443"/>
                  </a:lnTo>
                  <a:lnTo>
                    <a:pt x="199" y="1431"/>
                  </a:lnTo>
                  <a:lnTo>
                    <a:pt x="196" y="1426"/>
                  </a:lnTo>
                  <a:lnTo>
                    <a:pt x="178" y="1410"/>
                  </a:lnTo>
                  <a:lnTo>
                    <a:pt x="175" y="1405"/>
                  </a:lnTo>
                  <a:lnTo>
                    <a:pt x="175" y="1400"/>
                  </a:lnTo>
                  <a:lnTo>
                    <a:pt x="173" y="1393"/>
                  </a:lnTo>
                  <a:lnTo>
                    <a:pt x="178" y="1367"/>
                  </a:lnTo>
                  <a:lnTo>
                    <a:pt x="180" y="1365"/>
                  </a:lnTo>
                  <a:lnTo>
                    <a:pt x="178" y="1358"/>
                  </a:lnTo>
                  <a:lnTo>
                    <a:pt x="178" y="1353"/>
                  </a:lnTo>
                  <a:lnTo>
                    <a:pt x="182" y="1344"/>
                  </a:lnTo>
                  <a:lnTo>
                    <a:pt x="182" y="1339"/>
                  </a:lnTo>
                  <a:lnTo>
                    <a:pt x="182" y="1318"/>
                  </a:lnTo>
                  <a:lnTo>
                    <a:pt x="182" y="1306"/>
                  </a:lnTo>
                  <a:lnTo>
                    <a:pt x="187" y="1299"/>
                  </a:lnTo>
                  <a:lnTo>
                    <a:pt x="194" y="1294"/>
                  </a:lnTo>
                  <a:lnTo>
                    <a:pt x="196" y="1287"/>
                  </a:lnTo>
                  <a:lnTo>
                    <a:pt x="199" y="1282"/>
                  </a:lnTo>
                  <a:lnTo>
                    <a:pt x="194" y="1280"/>
                  </a:lnTo>
                  <a:lnTo>
                    <a:pt x="192" y="1280"/>
                  </a:lnTo>
                  <a:lnTo>
                    <a:pt x="185" y="1282"/>
                  </a:lnTo>
                  <a:lnTo>
                    <a:pt x="182" y="1282"/>
                  </a:lnTo>
                  <a:lnTo>
                    <a:pt x="180" y="1280"/>
                  </a:lnTo>
                  <a:lnTo>
                    <a:pt x="180" y="1275"/>
                  </a:lnTo>
                  <a:lnTo>
                    <a:pt x="178" y="1273"/>
                  </a:lnTo>
                  <a:lnTo>
                    <a:pt x="178" y="1268"/>
                  </a:lnTo>
                  <a:lnTo>
                    <a:pt x="178" y="1268"/>
                  </a:lnTo>
                  <a:lnTo>
                    <a:pt x="175" y="1266"/>
                  </a:lnTo>
                  <a:lnTo>
                    <a:pt x="175" y="1266"/>
                  </a:lnTo>
                  <a:lnTo>
                    <a:pt x="170" y="1268"/>
                  </a:lnTo>
                  <a:lnTo>
                    <a:pt x="168" y="1268"/>
                  </a:lnTo>
                  <a:lnTo>
                    <a:pt x="166" y="1266"/>
                  </a:lnTo>
                  <a:lnTo>
                    <a:pt x="154" y="1256"/>
                  </a:lnTo>
                  <a:lnTo>
                    <a:pt x="151" y="1254"/>
                  </a:lnTo>
                  <a:lnTo>
                    <a:pt x="144" y="1251"/>
                  </a:lnTo>
                  <a:lnTo>
                    <a:pt x="142" y="1249"/>
                  </a:lnTo>
                  <a:lnTo>
                    <a:pt x="142" y="1247"/>
                  </a:lnTo>
                  <a:lnTo>
                    <a:pt x="140" y="1240"/>
                  </a:lnTo>
                  <a:lnTo>
                    <a:pt x="137" y="1237"/>
                  </a:lnTo>
                  <a:lnTo>
                    <a:pt x="135" y="1235"/>
                  </a:lnTo>
                  <a:lnTo>
                    <a:pt x="130" y="1232"/>
                  </a:lnTo>
                  <a:lnTo>
                    <a:pt x="125" y="1230"/>
                  </a:lnTo>
                  <a:lnTo>
                    <a:pt x="123" y="1228"/>
                  </a:lnTo>
                  <a:lnTo>
                    <a:pt x="123" y="1225"/>
                  </a:lnTo>
                  <a:lnTo>
                    <a:pt x="123" y="1221"/>
                  </a:lnTo>
                  <a:lnTo>
                    <a:pt x="123" y="1221"/>
                  </a:lnTo>
                  <a:lnTo>
                    <a:pt x="121" y="1218"/>
                  </a:lnTo>
                  <a:lnTo>
                    <a:pt x="118" y="1216"/>
                  </a:lnTo>
                  <a:lnTo>
                    <a:pt x="116" y="1216"/>
                  </a:lnTo>
                  <a:lnTo>
                    <a:pt x="114" y="1213"/>
                  </a:lnTo>
                  <a:lnTo>
                    <a:pt x="111" y="1211"/>
                  </a:lnTo>
                  <a:lnTo>
                    <a:pt x="109" y="1209"/>
                  </a:lnTo>
                  <a:lnTo>
                    <a:pt x="109" y="1209"/>
                  </a:lnTo>
                  <a:lnTo>
                    <a:pt x="109" y="1204"/>
                  </a:lnTo>
                  <a:lnTo>
                    <a:pt x="109" y="1202"/>
                  </a:lnTo>
                  <a:lnTo>
                    <a:pt x="107" y="1199"/>
                  </a:lnTo>
                  <a:lnTo>
                    <a:pt x="104" y="1197"/>
                  </a:lnTo>
                  <a:lnTo>
                    <a:pt x="102" y="1197"/>
                  </a:lnTo>
                  <a:lnTo>
                    <a:pt x="102" y="1195"/>
                  </a:lnTo>
                  <a:lnTo>
                    <a:pt x="102" y="1192"/>
                  </a:lnTo>
                  <a:lnTo>
                    <a:pt x="99" y="1187"/>
                  </a:lnTo>
                  <a:lnTo>
                    <a:pt x="99" y="1183"/>
                  </a:lnTo>
                  <a:lnTo>
                    <a:pt x="95" y="1176"/>
                  </a:lnTo>
                  <a:lnTo>
                    <a:pt x="92" y="1173"/>
                  </a:lnTo>
                  <a:lnTo>
                    <a:pt x="92" y="1169"/>
                  </a:lnTo>
                  <a:lnTo>
                    <a:pt x="99" y="1159"/>
                  </a:lnTo>
                  <a:lnTo>
                    <a:pt x="99" y="1154"/>
                  </a:lnTo>
                  <a:lnTo>
                    <a:pt x="97" y="1154"/>
                  </a:lnTo>
                  <a:lnTo>
                    <a:pt x="92" y="1154"/>
                  </a:lnTo>
                  <a:lnTo>
                    <a:pt x="92" y="1154"/>
                  </a:lnTo>
                  <a:lnTo>
                    <a:pt x="90" y="1154"/>
                  </a:lnTo>
                  <a:lnTo>
                    <a:pt x="88" y="1152"/>
                  </a:lnTo>
                  <a:lnTo>
                    <a:pt x="88" y="1152"/>
                  </a:lnTo>
                  <a:lnTo>
                    <a:pt x="85" y="1152"/>
                  </a:lnTo>
                  <a:lnTo>
                    <a:pt x="85" y="1154"/>
                  </a:lnTo>
                  <a:lnTo>
                    <a:pt x="83" y="1154"/>
                  </a:lnTo>
                  <a:lnTo>
                    <a:pt x="83" y="1154"/>
                  </a:lnTo>
                  <a:lnTo>
                    <a:pt x="81" y="1152"/>
                  </a:lnTo>
                  <a:lnTo>
                    <a:pt x="78" y="1152"/>
                  </a:lnTo>
                  <a:lnTo>
                    <a:pt x="76" y="1152"/>
                  </a:lnTo>
                  <a:lnTo>
                    <a:pt x="73" y="1152"/>
                  </a:lnTo>
                  <a:lnTo>
                    <a:pt x="73" y="1150"/>
                  </a:lnTo>
                  <a:lnTo>
                    <a:pt x="71" y="1150"/>
                  </a:lnTo>
                  <a:lnTo>
                    <a:pt x="69" y="1147"/>
                  </a:lnTo>
                  <a:lnTo>
                    <a:pt x="64" y="1147"/>
                  </a:lnTo>
                  <a:lnTo>
                    <a:pt x="64" y="1145"/>
                  </a:lnTo>
                  <a:lnTo>
                    <a:pt x="62" y="1140"/>
                  </a:lnTo>
                  <a:lnTo>
                    <a:pt x="64" y="1135"/>
                  </a:lnTo>
                  <a:lnTo>
                    <a:pt x="66" y="1131"/>
                  </a:lnTo>
                  <a:lnTo>
                    <a:pt x="66" y="1126"/>
                  </a:lnTo>
                  <a:lnTo>
                    <a:pt x="66" y="1121"/>
                  </a:lnTo>
                  <a:lnTo>
                    <a:pt x="64" y="1116"/>
                  </a:lnTo>
                  <a:lnTo>
                    <a:pt x="59" y="1112"/>
                  </a:lnTo>
                  <a:lnTo>
                    <a:pt x="57" y="1109"/>
                  </a:lnTo>
                  <a:lnTo>
                    <a:pt x="57" y="1105"/>
                  </a:lnTo>
                  <a:lnTo>
                    <a:pt x="57" y="1100"/>
                  </a:lnTo>
                  <a:lnTo>
                    <a:pt x="57" y="1095"/>
                  </a:lnTo>
                  <a:lnTo>
                    <a:pt x="59" y="1095"/>
                  </a:lnTo>
                  <a:lnTo>
                    <a:pt x="62" y="1093"/>
                  </a:lnTo>
                  <a:lnTo>
                    <a:pt x="66" y="1093"/>
                  </a:lnTo>
                  <a:lnTo>
                    <a:pt x="66" y="1093"/>
                  </a:lnTo>
                  <a:lnTo>
                    <a:pt x="69" y="1093"/>
                  </a:lnTo>
                  <a:lnTo>
                    <a:pt x="69" y="1090"/>
                  </a:lnTo>
                  <a:lnTo>
                    <a:pt x="69" y="1088"/>
                  </a:lnTo>
                  <a:lnTo>
                    <a:pt x="69" y="1088"/>
                  </a:lnTo>
                  <a:lnTo>
                    <a:pt x="71" y="1086"/>
                  </a:lnTo>
                  <a:lnTo>
                    <a:pt x="73" y="1086"/>
                  </a:lnTo>
                  <a:lnTo>
                    <a:pt x="76" y="1086"/>
                  </a:lnTo>
                  <a:lnTo>
                    <a:pt x="76" y="1083"/>
                  </a:lnTo>
                  <a:lnTo>
                    <a:pt x="76" y="1081"/>
                  </a:lnTo>
                  <a:lnTo>
                    <a:pt x="76" y="1079"/>
                  </a:lnTo>
                  <a:lnTo>
                    <a:pt x="76" y="1076"/>
                  </a:lnTo>
                  <a:lnTo>
                    <a:pt x="78" y="1072"/>
                  </a:lnTo>
                  <a:lnTo>
                    <a:pt x="83" y="1062"/>
                  </a:lnTo>
                  <a:lnTo>
                    <a:pt x="85" y="1057"/>
                  </a:lnTo>
                  <a:lnTo>
                    <a:pt x="85" y="1034"/>
                  </a:lnTo>
                  <a:lnTo>
                    <a:pt x="85" y="1029"/>
                  </a:lnTo>
                  <a:lnTo>
                    <a:pt x="83" y="1020"/>
                  </a:lnTo>
                  <a:lnTo>
                    <a:pt x="81" y="1012"/>
                  </a:lnTo>
                  <a:lnTo>
                    <a:pt x="76" y="1005"/>
                  </a:lnTo>
                  <a:lnTo>
                    <a:pt x="71" y="998"/>
                  </a:lnTo>
                  <a:lnTo>
                    <a:pt x="64" y="998"/>
                  </a:lnTo>
                  <a:lnTo>
                    <a:pt x="64" y="998"/>
                  </a:lnTo>
                  <a:lnTo>
                    <a:pt x="62" y="1001"/>
                  </a:lnTo>
                  <a:lnTo>
                    <a:pt x="62" y="1001"/>
                  </a:lnTo>
                  <a:lnTo>
                    <a:pt x="57" y="996"/>
                  </a:lnTo>
                  <a:lnTo>
                    <a:pt x="57" y="993"/>
                  </a:lnTo>
                  <a:lnTo>
                    <a:pt x="59" y="989"/>
                  </a:lnTo>
                  <a:lnTo>
                    <a:pt x="59" y="982"/>
                  </a:lnTo>
                  <a:lnTo>
                    <a:pt x="62" y="977"/>
                  </a:lnTo>
                  <a:lnTo>
                    <a:pt x="62" y="975"/>
                  </a:lnTo>
                  <a:lnTo>
                    <a:pt x="62" y="970"/>
                  </a:lnTo>
                  <a:lnTo>
                    <a:pt x="59" y="965"/>
                  </a:lnTo>
                  <a:lnTo>
                    <a:pt x="52" y="958"/>
                  </a:lnTo>
                  <a:lnTo>
                    <a:pt x="50" y="953"/>
                  </a:lnTo>
                  <a:lnTo>
                    <a:pt x="50" y="949"/>
                  </a:lnTo>
                  <a:lnTo>
                    <a:pt x="47" y="949"/>
                  </a:lnTo>
                  <a:lnTo>
                    <a:pt x="47" y="946"/>
                  </a:lnTo>
                  <a:lnTo>
                    <a:pt x="40" y="944"/>
                  </a:lnTo>
                  <a:lnTo>
                    <a:pt x="36" y="941"/>
                  </a:lnTo>
                  <a:lnTo>
                    <a:pt x="33" y="939"/>
                  </a:lnTo>
                  <a:lnTo>
                    <a:pt x="31" y="939"/>
                  </a:lnTo>
                  <a:lnTo>
                    <a:pt x="31" y="939"/>
                  </a:lnTo>
                  <a:lnTo>
                    <a:pt x="29" y="941"/>
                  </a:lnTo>
                  <a:lnTo>
                    <a:pt x="26" y="944"/>
                  </a:lnTo>
                  <a:lnTo>
                    <a:pt x="26" y="944"/>
                  </a:lnTo>
                  <a:lnTo>
                    <a:pt x="24" y="944"/>
                  </a:lnTo>
                  <a:lnTo>
                    <a:pt x="24" y="944"/>
                  </a:lnTo>
                  <a:lnTo>
                    <a:pt x="26" y="939"/>
                  </a:lnTo>
                  <a:lnTo>
                    <a:pt x="26" y="937"/>
                  </a:lnTo>
                  <a:lnTo>
                    <a:pt x="26" y="932"/>
                  </a:lnTo>
                  <a:lnTo>
                    <a:pt x="26" y="932"/>
                  </a:lnTo>
                  <a:lnTo>
                    <a:pt x="24" y="927"/>
                  </a:lnTo>
                  <a:lnTo>
                    <a:pt x="19" y="923"/>
                  </a:lnTo>
                  <a:lnTo>
                    <a:pt x="19" y="920"/>
                  </a:lnTo>
                  <a:lnTo>
                    <a:pt x="17" y="918"/>
                  </a:lnTo>
                  <a:lnTo>
                    <a:pt x="17" y="915"/>
                  </a:lnTo>
                  <a:lnTo>
                    <a:pt x="14" y="915"/>
                  </a:lnTo>
                  <a:lnTo>
                    <a:pt x="7" y="913"/>
                  </a:lnTo>
                  <a:lnTo>
                    <a:pt x="5" y="913"/>
                  </a:lnTo>
                  <a:lnTo>
                    <a:pt x="5" y="911"/>
                  </a:lnTo>
                  <a:lnTo>
                    <a:pt x="5" y="908"/>
                  </a:lnTo>
                  <a:lnTo>
                    <a:pt x="5" y="906"/>
                  </a:lnTo>
                  <a:lnTo>
                    <a:pt x="5" y="901"/>
                  </a:lnTo>
                  <a:lnTo>
                    <a:pt x="0" y="897"/>
                  </a:lnTo>
                  <a:lnTo>
                    <a:pt x="0" y="892"/>
                  </a:lnTo>
                  <a:lnTo>
                    <a:pt x="0" y="889"/>
                  </a:lnTo>
                  <a:lnTo>
                    <a:pt x="0" y="887"/>
                  </a:lnTo>
                  <a:lnTo>
                    <a:pt x="3" y="887"/>
                  </a:lnTo>
                  <a:lnTo>
                    <a:pt x="5" y="889"/>
                  </a:lnTo>
                  <a:lnTo>
                    <a:pt x="7" y="889"/>
                  </a:lnTo>
                  <a:lnTo>
                    <a:pt x="7" y="889"/>
                  </a:lnTo>
                  <a:lnTo>
                    <a:pt x="10" y="889"/>
                  </a:lnTo>
                  <a:lnTo>
                    <a:pt x="12" y="887"/>
                  </a:lnTo>
                  <a:lnTo>
                    <a:pt x="14" y="887"/>
                  </a:lnTo>
                  <a:lnTo>
                    <a:pt x="14" y="887"/>
                  </a:lnTo>
                  <a:lnTo>
                    <a:pt x="17" y="887"/>
                  </a:lnTo>
                  <a:lnTo>
                    <a:pt x="21" y="889"/>
                  </a:lnTo>
                  <a:lnTo>
                    <a:pt x="21" y="889"/>
                  </a:lnTo>
                  <a:lnTo>
                    <a:pt x="24" y="889"/>
                  </a:lnTo>
                  <a:lnTo>
                    <a:pt x="24" y="892"/>
                  </a:lnTo>
                  <a:lnTo>
                    <a:pt x="24" y="892"/>
                  </a:lnTo>
                  <a:lnTo>
                    <a:pt x="24" y="892"/>
                  </a:lnTo>
                  <a:lnTo>
                    <a:pt x="24" y="892"/>
                  </a:lnTo>
                  <a:lnTo>
                    <a:pt x="26" y="892"/>
                  </a:lnTo>
                  <a:lnTo>
                    <a:pt x="26" y="892"/>
                  </a:lnTo>
                  <a:lnTo>
                    <a:pt x="26" y="892"/>
                  </a:lnTo>
                  <a:lnTo>
                    <a:pt x="29" y="892"/>
                  </a:lnTo>
                  <a:lnTo>
                    <a:pt x="29" y="892"/>
                  </a:lnTo>
                  <a:lnTo>
                    <a:pt x="31" y="892"/>
                  </a:lnTo>
                  <a:lnTo>
                    <a:pt x="33" y="892"/>
                  </a:lnTo>
                  <a:lnTo>
                    <a:pt x="33" y="889"/>
                  </a:lnTo>
                  <a:lnTo>
                    <a:pt x="36" y="889"/>
                  </a:lnTo>
                  <a:lnTo>
                    <a:pt x="36" y="892"/>
                  </a:lnTo>
                  <a:lnTo>
                    <a:pt x="36" y="892"/>
                  </a:lnTo>
                  <a:lnTo>
                    <a:pt x="36" y="904"/>
                  </a:lnTo>
                  <a:lnTo>
                    <a:pt x="36" y="904"/>
                  </a:lnTo>
                  <a:lnTo>
                    <a:pt x="38" y="906"/>
                  </a:lnTo>
                  <a:lnTo>
                    <a:pt x="45" y="908"/>
                  </a:lnTo>
                  <a:lnTo>
                    <a:pt x="45" y="906"/>
                  </a:lnTo>
                  <a:lnTo>
                    <a:pt x="45" y="906"/>
                  </a:lnTo>
                  <a:lnTo>
                    <a:pt x="45" y="906"/>
                  </a:lnTo>
                  <a:lnTo>
                    <a:pt x="47" y="908"/>
                  </a:lnTo>
                  <a:lnTo>
                    <a:pt x="47" y="906"/>
                  </a:lnTo>
                  <a:lnTo>
                    <a:pt x="50" y="904"/>
                  </a:lnTo>
                  <a:lnTo>
                    <a:pt x="52" y="904"/>
                  </a:lnTo>
                  <a:lnTo>
                    <a:pt x="55" y="906"/>
                  </a:lnTo>
                  <a:lnTo>
                    <a:pt x="64" y="908"/>
                  </a:lnTo>
                  <a:lnTo>
                    <a:pt x="64" y="906"/>
                  </a:lnTo>
                  <a:lnTo>
                    <a:pt x="66" y="901"/>
                  </a:lnTo>
                  <a:lnTo>
                    <a:pt x="69" y="901"/>
                  </a:lnTo>
                  <a:lnTo>
                    <a:pt x="71" y="901"/>
                  </a:lnTo>
                  <a:lnTo>
                    <a:pt x="76" y="901"/>
                  </a:lnTo>
                  <a:lnTo>
                    <a:pt x="73" y="899"/>
                  </a:lnTo>
                  <a:lnTo>
                    <a:pt x="73" y="894"/>
                  </a:lnTo>
                  <a:lnTo>
                    <a:pt x="73" y="885"/>
                  </a:lnTo>
                  <a:lnTo>
                    <a:pt x="71" y="882"/>
                  </a:lnTo>
                  <a:lnTo>
                    <a:pt x="66" y="873"/>
                  </a:lnTo>
                  <a:lnTo>
                    <a:pt x="66" y="868"/>
                  </a:lnTo>
                  <a:lnTo>
                    <a:pt x="66" y="863"/>
                  </a:lnTo>
                  <a:lnTo>
                    <a:pt x="66" y="859"/>
                  </a:lnTo>
                  <a:lnTo>
                    <a:pt x="69" y="856"/>
                  </a:lnTo>
                  <a:lnTo>
                    <a:pt x="71" y="856"/>
                  </a:lnTo>
                  <a:lnTo>
                    <a:pt x="73" y="856"/>
                  </a:lnTo>
                  <a:lnTo>
                    <a:pt x="73" y="854"/>
                  </a:lnTo>
                  <a:lnTo>
                    <a:pt x="76" y="854"/>
                  </a:lnTo>
                  <a:lnTo>
                    <a:pt x="76" y="852"/>
                  </a:lnTo>
                  <a:lnTo>
                    <a:pt x="76" y="852"/>
                  </a:lnTo>
                  <a:lnTo>
                    <a:pt x="78" y="852"/>
                  </a:lnTo>
                  <a:lnTo>
                    <a:pt x="81" y="849"/>
                  </a:lnTo>
                  <a:lnTo>
                    <a:pt x="81" y="849"/>
                  </a:lnTo>
                  <a:lnTo>
                    <a:pt x="81" y="849"/>
                  </a:lnTo>
                  <a:lnTo>
                    <a:pt x="83" y="847"/>
                  </a:lnTo>
                  <a:lnTo>
                    <a:pt x="83" y="844"/>
                  </a:lnTo>
                  <a:lnTo>
                    <a:pt x="81" y="840"/>
                  </a:lnTo>
                  <a:lnTo>
                    <a:pt x="78" y="837"/>
                  </a:lnTo>
                  <a:lnTo>
                    <a:pt x="81" y="837"/>
                  </a:lnTo>
                  <a:lnTo>
                    <a:pt x="81" y="835"/>
                  </a:lnTo>
                  <a:lnTo>
                    <a:pt x="81" y="835"/>
                  </a:lnTo>
                  <a:lnTo>
                    <a:pt x="81" y="835"/>
                  </a:lnTo>
                  <a:lnTo>
                    <a:pt x="83" y="833"/>
                  </a:lnTo>
                  <a:lnTo>
                    <a:pt x="85" y="833"/>
                  </a:lnTo>
                  <a:lnTo>
                    <a:pt x="85" y="830"/>
                  </a:lnTo>
                  <a:lnTo>
                    <a:pt x="83" y="830"/>
                  </a:lnTo>
                  <a:lnTo>
                    <a:pt x="83" y="828"/>
                  </a:lnTo>
                  <a:lnTo>
                    <a:pt x="85" y="828"/>
                  </a:lnTo>
                  <a:lnTo>
                    <a:pt x="85" y="826"/>
                  </a:lnTo>
                  <a:lnTo>
                    <a:pt x="90" y="818"/>
                  </a:lnTo>
                  <a:lnTo>
                    <a:pt x="90" y="814"/>
                  </a:lnTo>
                  <a:lnTo>
                    <a:pt x="88" y="807"/>
                  </a:lnTo>
                  <a:lnTo>
                    <a:pt x="88" y="802"/>
                  </a:lnTo>
                  <a:lnTo>
                    <a:pt x="92" y="788"/>
                  </a:lnTo>
                  <a:lnTo>
                    <a:pt x="97" y="776"/>
                  </a:lnTo>
                  <a:lnTo>
                    <a:pt x="99" y="773"/>
                  </a:lnTo>
                  <a:lnTo>
                    <a:pt x="102" y="773"/>
                  </a:lnTo>
                  <a:lnTo>
                    <a:pt x="107" y="771"/>
                  </a:lnTo>
                  <a:lnTo>
                    <a:pt x="109" y="769"/>
                  </a:lnTo>
                  <a:lnTo>
                    <a:pt x="109" y="766"/>
                  </a:lnTo>
                  <a:lnTo>
                    <a:pt x="111" y="766"/>
                  </a:lnTo>
                  <a:lnTo>
                    <a:pt x="111" y="762"/>
                  </a:lnTo>
                  <a:lnTo>
                    <a:pt x="114" y="759"/>
                  </a:lnTo>
                  <a:lnTo>
                    <a:pt x="114" y="759"/>
                  </a:lnTo>
                  <a:lnTo>
                    <a:pt x="114" y="759"/>
                  </a:lnTo>
                  <a:lnTo>
                    <a:pt x="111" y="757"/>
                  </a:lnTo>
                  <a:lnTo>
                    <a:pt x="111" y="755"/>
                  </a:lnTo>
                  <a:lnTo>
                    <a:pt x="111" y="755"/>
                  </a:lnTo>
                  <a:lnTo>
                    <a:pt x="111" y="755"/>
                  </a:lnTo>
                  <a:lnTo>
                    <a:pt x="111" y="755"/>
                  </a:lnTo>
                  <a:lnTo>
                    <a:pt x="111" y="755"/>
                  </a:lnTo>
                  <a:lnTo>
                    <a:pt x="111" y="750"/>
                  </a:lnTo>
                  <a:lnTo>
                    <a:pt x="111" y="750"/>
                  </a:lnTo>
                  <a:lnTo>
                    <a:pt x="109" y="747"/>
                  </a:lnTo>
                  <a:lnTo>
                    <a:pt x="109" y="747"/>
                  </a:lnTo>
                  <a:lnTo>
                    <a:pt x="107" y="745"/>
                  </a:lnTo>
                  <a:lnTo>
                    <a:pt x="107" y="743"/>
                  </a:lnTo>
                  <a:lnTo>
                    <a:pt x="107" y="740"/>
                  </a:lnTo>
                  <a:lnTo>
                    <a:pt x="104" y="738"/>
                  </a:lnTo>
                  <a:lnTo>
                    <a:pt x="95" y="724"/>
                  </a:lnTo>
                  <a:lnTo>
                    <a:pt x="88" y="710"/>
                  </a:lnTo>
                  <a:lnTo>
                    <a:pt x="88" y="707"/>
                  </a:lnTo>
                  <a:lnTo>
                    <a:pt x="81" y="705"/>
                  </a:lnTo>
                  <a:lnTo>
                    <a:pt x="78" y="705"/>
                  </a:lnTo>
                  <a:lnTo>
                    <a:pt x="78" y="703"/>
                  </a:lnTo>
                  <a:lnTo>
                    <a:pt x="73" y="698"/>
                  </a:lnTo>
                  <a:lnTo>
                    <a:pt x="73" y="698"/>
                  </a:lnTo>
                  <a:lnTo>
                    <a:pt x="71" y="698"/>
                  </a:lnTo>
                  <a:lnTo>
                    <a:pt x="69" y="698"/>
                  </a:lnTo>
                  <a:lnTo>
                    <a:pt x="69" y="700"/>
                  </a:lnTo>
                  <a:lnTo>
                    <a:pt x="69" y="700"/>
                  </a:lnTo>
                  <a:lnTo>
                    <a:pt x="66" y="700"/>
                  </a:lnTo>
                  <a:lnTo>
                    <a:pt x="66" y="703"/>
                  </a:lnTo>
                  <a:lnTo>
                    <a:pt x="64" y="700"/>
                  </a:lnTo>
                  <a:lnTo>
                    <a:pt x="62" y="700"/>
                  </a:lnTo>
                  <a:lnTo>
                    <a:pt x="62" y="703"/>
                  </a:lnTo>
                  <a:lnTo>
                    <a:pt x="62" y="705"/>
                  </a:lnTo>
                  <a:lnTo>
                    <a:pt x="59" y="707"/>
                  </a:lnTo>
                  <a:lnTo>
                    <a:pt x="59" y="710"/>
                  </a:lnTo>
                  <a:lnTo>
                    <a:pt x="57" y="710"/>
                  </a:lnTo>
                  <a:lnTo>
                    <a:pt x="50" y="703"/>
                  </a:lnTo>
                  <a:lnTo>
                    <a:pt x="50" y="700"/>
                  </a:lnTo>
                  <a:lnTo>
                    <a:pt x="47" y="698"/>
                  </a:lnTo>
                  <a:lnTo>
                    <a:pt x="47" y="695"/>
                  </a:lnTo>
                  <a:lnTo>
                    <a:pt x="45" y="693"/>
                  </a:lnTo>
                  <a:lnTo>
                    <a:pt x="45" y="691"/>
                  </a:lnTo>
                  <a:lnTo>
                    <a:pt x="45" y="686"/>
                  </a:lnTo>
                  <a:lnTo>
                    <a:pt x="45" y="686"/>
                  </a:lnTo>
                  <a:lnTo>
                    <a:pt x="47" y="679"/>
                  </a:lnTo>
                  <a:lnTo>
                    <a:pt x="47" y="677"/>
                  </a:lnTo>
                  <a:lnTo>
                    <a:pt x="47" y="669"/>
                  </a:lnTo>
                  <a:lnTo>
                    <a:pt x="47" y="667"/>
                  </a:lnTo>
                  <a:lnTo>
                    <a:pt x="52" y="662"/>
                  </a:lnTo>
                  <a:lnTo>
                    <a:pt x="52" y="660"/>
                  </a:lnTo>
                  <a:lnTo>
                    <a:pt x="52" y="658"/>
                  </a:lnTo>
                  <a:lnTo>
                    <a:pt x="52" y="653"/>
                  </a:lnTo>
                  <a:lnTo>
                    <a:pt x="52" y="650"/>
                  </a:lnTo>
                  <a:lnTo>
                    <a:pt x="52" y="648"/>
                  </a:lnTo>
                  <a:lnTo>
                    <a:pt x="55" y="648"/>
                  </a:lnTo>
                  <a:lnTo>
                    <a:pt x="57" y="646"/>
                  </a:lnTo>
                  <a:lnTo>
                    <a:pt x="57" y="646"/>
                  </a:lnTo>
                  <a:lnTo>
                    <a:pt x="59" y="646"/>
                  </a:lnTo>
                  <a:lnTo>
                    <a:pt x="64" y="648"/>
                  </a:lnTo>
                  <a:lnTo>
                    <a:pt x="66" y="648"/>
                  </a:lnTo>
                  <a:lnTo>
                    <a:pt x="66" y="648"/>
                  </a:lnTo>
                  <a:lnTo>
                    <a:pt x="69" y="648"/>
                  </a:lnTo>
                  <a:lnTo>
                    <a:pt x="69" y="646"/>
                  </a:lnTo>
                  <a:lnTo>
                    <a:pt x="71" y="643"/>
                  </a:lnTo>
                  <a:lnTo>
                    <a:pt x="69" y="641"/>
                  </a:lnTo>
                  <a:lnTo>
                    <a:pt x="69" y="636"/>
                  </a:lnTo>
                  <a:lnTo>
                    <a:pt x="66" y="629"/>
                  </a:lnTo>
                  <a:lnTo>
                    <a:pt x="66" y="627"/>
                  </a:lnTo>
                  <a:lnTo>
                    <a:pt x="66" y="624"/>
                  </a:lnTo>
                  <a:lnTo>
                    <a:pt x="69" y="620"/>
                  </a:lnTo>
                  <a:lnTo>
                    <a:pt x="69" y="617"/>
                  </a:lnTo>
                  <a:lnTo>
                    <a:pt x="69" y="610"/>
                  </a:lnTo>
                  <a:lnTo>
                    <a:pt x="69" y="606"/>
                  </a:lnTo>
                  <a:lnTo>
                    <a:pt x="69" y="603"/>
                  </a:lnTo>
                  <a:lnTo>
                    <a:pt x="71" y="601"/>
                  </a:lnTo>
                  <a:lnTo>
                    <a:pt x="78" y="594"/>
                  </a:lnTo>
                  <a:lnTo>
                    <a:pt x="81" y="591"/>
                  </a:lnTo>
                  <a:lnTo>
                    <a:pt x="81" y="589"/>
                  </a:lnTo>
                  <a:lnTo>
                    <a:pt x="83" y="582"/>
                  </a:lnTo>
                  <a:lnTo>
                    <a:pt x="85" y="580"/>
                  </a:lnTo>
                  <a:lnTo>
                    <a:pt x="99" y="587"/>
                  </a:lnTo>
                  <a:lnTo>
                    <a:pt x="102" y="587"/>
                  </a:lnTo>
                  <a:lnTo>
                    <a:pt x="104" y="587"/>
                  </a:lnTo>
                  <a:lnTo>
                    <a:pt x="107" y="582"/>
                  </a:lnTo>
                  <a:lnTo>
                    <a:pt x="109" y="582"/>
                  </a:lnTo>
                  <a:lnTo>
                    <a:pt x="109" y="580"/>
                  </a:lnTo>
                  <a:lnTo>
                    <a:pt x="111" y="580"/>
                  </a:lnTo>
                  <a:lnTo>
                    <a:pt x="114" y="580"/>
                  </a:lnTo>
                  <a:lnTo>
                    <a:pt x="116" y="580"/>
                  </a:lnTo>
                  <a:lnTo>
                    <a:pt x="116" y="570"/>
                  </a:lnTo>
                  <a:lnTo>
                    <a:pt x="118" y="565"/>
                  </a:lnTo>
                  <a:lnTo>
                    <a:pt x="121" y="563"/>
                  </a:lnTo>
                  <a:lnTo>
                    <a:pt x="121" y="561"/>
                  </a:lnTo>
                  <a:lnTo>
                    <a:pt x="118" y="558"/>
                  </a:lnTo>
                  <a:lnTo>
                    <a:pt x="118" y="556"/>
                  </a:lnTo>
                  <a:lnTo>
                    <a:pt x="118" y="556"/>
                  </a:lnTo>
                  <a:lnTo>
                    <a:pt x="118" y="553"/>
                  </a:lnTo>
                  <a:lnTo>
                    <a:pt x="118" y="551"/>
                  </a:lnTo>
                  <a:lnTo>
                    <a:pt x="121" y="549"/>
                  </a:lnTo>
                  <a:lnTo>
                    <a:pt x="123" y="546"/>
                  </a:lnTo>
                  <a:lnTo>
                    <a:pt x="125" y="546"/>
                  </a:lnTo>
                  <a:lnTo>
                    <a:pt x="128" y="544"/>
                  </a:lnTo>
                  <a:lnTo>
                    <a:pt x="128" y="544"/>
                  </a:lnTo>
                  <a:lnTo>
                    <a:pt x="130" y="544"/>
                  </a:lnTo>
                  <a:lnTo>
                    <a:pt x="133" y="539"/>
                  </a:lnTo>
                  <a:lnTo>
                    <a:pt x="135" y="537"/>
                  </a:lnTo>
                  <a:lnTo>
                    <a:pt x="137" y="537"/>
                  </a:lnTo>
                  <a:lnTo>
                    <a:pt x="140" y="535"/>
                  </a:lnTo>
                  <a:lnTo>
                    <a:pt x="142" y="532"/>
                  </a:lnTo>
                  <a:lnTo>
                    <a:pt x="142" y="532"/>
                  </a:lnTo>
                  <a:lnTo>
                    <a:pt x="144" y="530"/>
                  </a:lnTo>
                  <a:lnTo>
                    <a:pt x="147" y="530"/>
                  </a:lnTo>
                  <a:lnTo>
                    <a:pt x="147" y="527"/>
                  </a:lnTo>
                  <a:lnTo>
                    <a:pt x="149" y="527"/>
                  </a:lnTo>
                  <a:lnTo>
                    <a:pt x="156" y="530"/>
                  </a:lnTo>
                  <a:lnTo>
                    <a:pt x="159" y="532"/>
                  </a:lnTo>
                  <a:lnTo>
                    <a:pt x="161" y="530"/>
                  </a:lnTo>
                  <a:lnTo>
                    <a:pt x="166" y="532"/>
                  </a:lnTo>
                  <a:lnTo>
                    <a:pt x="168" y="532"/>
                  </a:lnTo>
                  <a:lnTo>
                    <a:pt x="170" y="535"/>
                  </a:lnTo>
                  <a:lnTo>
                    <a:pt x="173" y="539"/>
                  </a:lnTo>
                  <a:lnTo>
                    <a:pt x="173" y="539"/>
                  </a:lnTo>
                  <a:lnTo>
                    <a:pt x="175" y="542"/>
                  </a:lnTo>
                  <a:lnTo>
                    <a:pt x="180" y="542"/>
                  </a:lnTo>
                  <a:lnTo>
                    <a:pt x="192" y="539"/>
                  </a:lnTo>
                  <a:lnTo>
                    <a:pt x="204" y="537"/>
                  </a:lnTo>
                  <a:lnTo>
                    <a:pt x="206" y="535"/>
                  </a:lnTo>
                  <a:lnTo>
                    <a:pt x="211" y="535"/>
                  </a:lnTo>
                  <a:lnTo>
                    <a:pt x="213" y="535"/>
                  </a:lnTo>
                  <a:lnTo>
                    <a:pt x="218" y="532"/>
                  </a:lnTo>
                  <a:lnTo>
                    <a:pt x="220" y="535"/>
                  </a:lnTo>
                  <a:lnTo>
                    <a:pt x="222" y="535"/>
                  </a:lnTo>
                  <a:lnTo>
                    <a:pt x="227" y="542"/>
                  </a:lnTo>
                  <a:lnTo>
                    <a:pt x="230" y="542"/>
                  </a:lnTo>
                  <a:lnTo>
                    <a:pt x="230" y="537"/>
                  </a:lnTo>
                  <a:lnTo>
                    <a:pt x="230" y="535"/>
                  </a:lnTo>
                  <a:lnTo>
                    <a:pt x="230" y="530"/>
                  </a:lnTo>
                  <a:lnTo>
                    <a:pt x="230" y="527"/>
                  </a:lnTo>
                  <a:lnTo>
                    <a:pt x="232" y="525"/>
                  </a:lnTo>
                  <a:lnTo>
                    <a:pt x="234" y="523"/>
                  </a:lnTo>
                  <a:lnTo>
                    <a:pt x="237" y="520"/>
                  </a:lnTo>
                  <a:lnTo>
                    <a:pt x="237" y="520"/>
                  </a:lnTo>
                  <a:lnTo>
                    <a:pt x="237" y="520"/>
                  </a:lnTo>
                  <a:lnTo>
                    <a:pt x="239" y="518"/>
                  </a:lnTo>
                  <a:lnTo>
                    <a:pt x="241" y="520"/>
                  </a:lnTo>
                  <a:lnTo>
                    <a:pt x="241" y="523"/>
                  </a:lnTo>
                  <a:lnTo>
                    <a:pt x="246" y="532"/>
                  </a:lnTo>
                  <a:lnTo>
                    <a:pt x="246" y="535"/>
                  </a:lnTo>
                  <a:lnTo>
                    <a:pt x="248" y="537"/>
                  </a:lnTo>
                  <a:lnTo>
                    <a:pt x="251" y="539"/>
                  </a:lnTo>
                  <a:lnTo>
                    <a:pt x="256" y="539"/>
                  </a:lnTo>
                  <a:lnTo>
                    <a:pt x="258" y="539"/>
                  </a:lnTo>
                  <a:lnTo>
                    <a:pt x="258" y="542"/>
                  </a:lnTo>
                  <a:lnTo>
                    <a:pt x="260" y="544"/>
                  </a:lnTo>
                  <a:lnTo>
                    <a:pt x="260" y="546"/>
                  </a:lnTo>
                  <a:lnTo>
                    <a:pt x="263" y="546"/>
                  </a:lnTo>
                  <a:lnTo>
                    <a:pt x="263" y="546"/>
                  </a:lnTo>
                  <a:lnTo>
                    <a:pt x="265" y="544"/>
                  </a:lnTo>
                  <a:lnTo>
                    <a:pt x="265" y="544"/>
                  </a:lnTo>
                  <a:lnTo>
                    <a:pt x="267" y="544"/>
                  </a:lnTo>
                  <a:lnTo>
                    <a:pt x="267" y="544"/>
                  </a:lnTo>
                  <a:lnTo>
                    <a:pt x="267" y="544"/>
                  </a:lnTo>
                  <a:lnTo>
                    <a:pt x="293" y="539"/>
                  </a:lnTo>
                  <a:lnTo>
                    <a:pt x="298" y="539"/>
                  </a:lnTo>
                  <a:lnTo>
                    <a:pt x="300" y="542"/>
                  </a:lnTo>
                  <a:lnTo>
                    <a:pt x="300" y="546"/>
                  </a:lnTo>
                  <a:lnTo>
                    <a:pt x="298" y="551"/>
                  </a:lnTo>
                  <a:lnTo>
                    <a:pt x="296" y="558"/>
                  </a:lnTo>
                  <a:lnTo>
                    <a:pt x="296" y="561"/>
                  </a:lnTo>
                  <a:lnTo>
                    <a:pt x="296" y="563"/>
                  </a:lnTo>
                  <a:lnTo>
                    <a:pt x="296" y="568"/>
                  </a:lnTo>
                  <a:lnTo>
                    <a:pt x="296" y="570"/>
                  </a:lnTo>
                  <a:lnTo>
                    <a:pt x="296" y="570"/>
                  </a:lnTo>
                  <a:lnTo>
                    <a:pt x="293" y="572"/>
                  </a:lnTo>
                  <a:lnTo>
                    <a:pt x="291" y="572"/>
                  </a:lnTo>
                  <a:lnTo>
                    <a:pt x="291" y="575"/>
                  </a:lnTo>
                  <a:lnTo>
                    <a:pt x="289" y="577"/>
                  </a:lnTo>
                  <a:lnTo>
                    <a:pt x="289" y="584"/>
                  </a:lnTo>
                  <a:lnTo>
                    <a:pt x="286" y="587"/>
                  </a:lnTo>
                  <a:lnTo>
                    <a:pt x="289" y="589"/>
                  </a:lnTo>
                  <a:lnTo>
                    <a:pt x="289" y="589"/>
                  </a:lnTo>
                  <a:lnTo>
                    <a:pt x="293" y="589"/>
                  </a:lnTo>
                  <a:lnTo>
                    <a:pt x="296" y="591"/>
                  </a:lnTo>
                  <a:lnTo>
                    <a:pt x="296" y="591"/>
                  </a:lnTo>
                  <a:lnTo>
                    <a:pt x="300" y="596"/>
                  </a:lnTo>
                  <a:lnTo>
                    <a:pt x="303" y="598"/>
                  </a:lnTo>
                  <a:lnTo>
                    <a:pt x="305" y="598"/>
                  </a:lnTo>
                  <a:lnTo>
                    <a:pt x="308" y="598"/>
                  </a:lnTo>
                  <a:lnTo>
                    <a:pt x="308" y="598"/>
                  </a:lnTo>
                  <a:lnTo>
                    <a:pt x="310" y="596"/>
                  </a:lnTo>
                  <a:lnTo>
                    <a:pt x="312" y="596"/>
                  </a:lnTo>
                  <a:lnTo>
                    <a:pt x="322" y="596"/>
                  </a:lnTo>
                  <a:lnTo>
                    <a:pt x="324" y="596"/>
                  </a:lnTo>
                  <a:lnTo>
                    <a:pt x="324" y="598"/>
                  </a:lnTo>
                  <a:lnTo>
                    <a:pt x="326" y="603"/>
                  </a:lnTo>
                  <a:lnTo>
                    <a:pt x="326" y="603"/>
                  </a:lnTo>
                  <a:lnTo>
                    <a:pt x="331" y="603"/>
                  </a:lnTo>
                  <a:lnTo>
                    <a:pt x="336" y="601"/>
                  </a:lnTo>
                  <a:lnTo>
                    <a:pt x="338" y="598"/>
                  </a:lnTo>
                  <a:lnTo>
                    <a:pt x="341" y="601"/>
                  </a:lnTo>
                  <a:lnTo>
                    <a:pt x="341" y="603"/>
                  </a:lnTo>
                  <a:lnTo>
                    <a:pt x="338" y="613"/>
                  </a:lnTo>
                  <a:lnTo>
                    <a:pt x="338" y="615"/>
                  </a:lnTo>
                  <a:lnTo>
                    <a:pt x="338" y="615"/>
                  </a:lnTo>
                  <a:lnTo>
                    <a:pt x="343" y="613"/>
                  </a:lnTo>
                  <a:lnTo>
                    <a:pt x="352" y="613"/>
                  </a:lnTo>
                  <a:lnTo>
                    <a:pt x="355" y="613"/>
                  </a:lnTo>
                  <a:lnTo>
                    <a:pt x="360" y="610"/>
                  </a:lnTo>
                  <a:lnTo>
                    <a:pt x="367" y="603"/>
                  </a:lnTo>
                  <a:lnTo>
                    <a:pt x="369" y="601"/>
                  </a:lnTo>
                  <a:lnTo>
                    <a:pt x="376" y="598"/>
                  </a:lnTo>
                  <a:lnTo>
                    <a:pt x="376" y="598"/>
                  </a:lnTo>
                  <a:lnTo>
                    <a:pt x="379" y="596"/>
                  </a:lnTo>
                  <a:lnTo>
                    <a:pt x="386" y="584"/>
                  </a:lnTo>
                  <a:lnTo>
                    <a:pt x="388" y="582"/>
                  </a:lnTo>
                  <a:lnTo>
                    <a:pt x="393" y="580"/>
                  </a:lnTo>
                  <a:lnTo>
                    <a:pt x="395" y="577"/>
                  </a:lnTo>
                  <a:lnTo>
                    <a:pt x="400" y="577"/>
                  </a:lnTo>
                  <a:lnTo>
                    <a:pt x="402" y="577"/>
                  </a:lnTo>
                  <a:lnTo>
                    <a:pt x="405" y="575"/>
                  </a:lnTo>
                  <a:lnTo>
                    <a:pt x="405" y="572"/>
                  </a:lnTo>
                  <a:lnTo>
                    <a:pt x="405" y="570"/>
                  </a:lnTo>
                  <a:lnTo>
                    <a:pt x="407" y="568"/>
                  </a:lnTo>
                  <a:lnTo>
                    <a:pt x="409" y="565"/>
                  </a:lnTo>
                  <a:lnTo>
                    <a:pt x="412" y="565"/>
                  </a:lnTo>
                  <a:lnTo>
                    <a:pt x="414" y="565"/>
                  </a:lnTo>
                  <a:lnTo>
                    <a:pt x="416" y="563"/>
                  </a:lnTo>
                  <a:lnTo>
                    <a:pt x="419" y="563"/>
                  </a:lnTo>
                  <a:lnTo>
                    <a:pt x="423" y="563"/>
                  </a:lnTo>
                  <a:lnTo>
                    <a:pt x="433" y="565"/>
                  </a:lnTo>
                  <a:lnTo>
                    <a:pt x="435" y="568"/>
                  </a:lnTo>
                  <a:lnTo>
                    <a:pt x="438" y="572"/>
                  </a:lnTo>
                  <a:lnTo>
                    <a:pt x="440" y="575"/>
                  </a:lnTo>
                  <a:lnTo>
                    <a:pt x="447" y="582"/>
                  </a:lnTo>
                  <a:lnTo>
                    <a:pt x="454" y="584"/>
                  </a:lnTo>
                  <a:lnTo>
                    <a:pt x="457" y="584"/>
                  </a:lnTo>
                  <a:lnTo>
                    <a:pt x="459" y="589"/>
                  </a:lnTo>
                  <a:lnTo>
                    <a:pt x="464" y="594"/>
                  </a:lnTo>
                  <a:lnTo>
                    <a:pt x="464" y="596"/>
                  </a:lnTo>
                  <a:lnTo>
                    <a:pt x="466" y="598"/>
                  </a:lnTo>
                  <a:lnTo>
                    <a:pt x="473" y="601"/>
                  </a:lnTo>
                  <a:lnTo>
                    <a:pt x="478" y="603"/>
                  </a:lnTo>
                  <a:lnTo>
                    <a:pt x="478" y="603"/>
                  </a:lnTo>
                  <a:lnTo>
                    <a:pt x="480" y="603"/>
                  </a:lnTo>
                  <a:lnTo>
                    <a:pt x="492" y="603"/>
                  </a:lnTo>
                  <a:lnTo>
                    <a:pt x="497" y="603"/>
                  </a:lnTo>
                  <a:lnTo>
                    <a:pt x="499" y="606"/>
                  </a:lnTo>
                  <a:lnTo>
                    <a:pt x="509" y="615"/>
                  </a:lnTo>
                  <a:lnTo>
                    <a:pt x="511" y="617"/>
                  </a:lnTo>
                  <a:lnTo>
                    <a:pt x="511" y="620"/>
                  </a:lnTo>
                  <a:lnTo>
                    <a:pt x="513" y="620"/>
                  </a:lnTo>
                  <a:lnTo>
                    <a:pt x="525" y="615"/>
                  </a:lnTo>
                  <a:lnTo>
                    <a:pt x="527" y="615"/>
                  </a:lnTo>
                  <a:lnTo>
                    <a:pt x="527" y="615"/>
                  </a:lnTo>
                  <a:lnTo>
                    <a:pt x="537" y="608"/>
                  </a:lnTo>
                  <a:lnTo>
                    <a:pt x="539" y="606"/>
                  </a:lnTo>
                  <a:lnTo>
                    <a:pt x="542" y="606"/>
                  </a:lnTo>
                  <a:lnTo>
                    <a:pt x="546" y="606"/>
                  </a:lnTo>
                  <a:lnTo>
                    <a:pt x="549" y="606"/>
                  </a:lnTo>
                  <a:lnTo>
                    <a:pt x="549" y="603"/>
                  </a:lnTo>
                  <a:lnTo>
                    <a:pt x="551" y="601"/>
                  </a:lnTo>
                  <a:lnTo>
                    <a:pt x="551" y="596"/>
                  </a:lnTo>
                  <a:lnTo>
                    <a:pt x="553" y="594"/>
                  </a:lnTo>
                  <a:lnTo>
                    <a:pt x="556" y="591"/>
                  </a:lnTo>
                  <a:lnTo>
                    <a:pt x="556" y="591"/>
                  </a:lnTo>
                  <a:lnTo>
                    <a:pt x="561" y="591"/>
                  </a:lnTo>
                  <a:lnTo>
                    <a:pt x="570" y="591"/>
                  </a:lnTo>
                  <a:lnTo>
                    <a:pt x="577" y="591"/>
                  </a:lnTo>
                  <a:lnTo>
                    <a:pt x="582" y="594"/>
                  </a:lnTo>
                  <a:lnTo>
                    <a:pt x="582" y="591"/>
                  </a:lnTo>
                  <a:lnTo>
                    <a:pt x="584" y="589"/>
                  </a:lnTo>
                  <a:lnTo>
                    <a:pt x="587" y="589"/>
                  </a:lnTo>
                  <a:lnTo>
                    <a:pt x="587" y="589"/>
                  </a:lnTo>
                  <a:lnTo>
                    <a:pt x="589" y="589"/>
                  </a:lnTo>
                  <a:lnTo>
                    <a:pt x="601" y="589"/>
                  </a:lnTo>
                  <a:lnTo>
                    <a:pt x="610" y="589"/>
                  </a:lnTo>
                  <a:lnTo>
                    <a:pt x="613" y="589"/>
                  </a:lnTo>
                  <a:lnTo>
                    <a:pt x="617" y="589"/>
                  </a:lnTo>
                  <a:lnTo>
                    <a:pt x="629" y="589"/>
                  </a:lnTo>
                  <a:lnTo>
                    <a:pt x="634" y="589"/>
                  </a:lnTo>
                  <a:lnTo>
                    <a:pt x="639" y="589"/>
                  </a:lnTo>
                  <a:lnTo>
                    <a:pt x="641" y="589"/>
                  </a:lnTo>
                  <a:lnTo>
                    <a:pt x="643" y="589"/>
                  </a:lnTo>
                  <a:lnTo>
                    <a:pt x="648" y="587"/>
                  </a:lnTo>
                  <a:lnTo>
                    <a:pt x="650" y="587"/>
                  </a:lnTo>
                  <a:lnTo>
                    <a:pt x="653" y="589"/>
                  </a:lnTo>
                  <a:lnTo>
                    <a:pt x="655" y="594"/>
                  </a:lnTo>
                  <a:lnTo>
                    <a:pt x="658" y="594"/>
                  </a:lnTo>
                  <a:lnTo>
                    <a:pt x="660" y="594"/>
                  </a:lnTo>
                  <a:lnTo>
                    <a:pt x="667" y="594"/>
                  </a:lnTo>
                  <a:lnTo>
                    <a:pt x="674" y="594"/>
                  </a:lnTo>
                  <a:lnTo>
                    <a:pt x="681" y="591"/>
                  </a:lnTo>
                  <a:lnTo>
                    <a:pt x="684" y="594"/>
                  </a:lnTo>
                  <a:lnTo>
                    <a:pt x="688" y="596"/>
                  </a:lnTo>
                  <a:lnTo>
                    <a:pt x="691" y="598"/>
                  </a:lnTo>
                  <a:lnTo>
                    <a:pt x="695" y="596"/>
                  </a:lnTo>
                  <a:lnTo>
                    <a:pt x="698" y="594"/>
                  </a:lnTo>
                  <a:lnTo>
                    <a:pt x="700" y="591"/>
                  </a:lnTo>
                  <a:lnTo>
                    <a:pt x="702" y="589"/>
                  </a:lnTo>
                  <a:lnTo>
                    <a:pt x="705" y="587"/>
                  </a:lnTo>
                  <a:lnTo>
                    <a:pt x="705" y="587"/>
                  </a:lnTo>
                  <a:lnTo>
                    <a:pt x="710" y="587"/>
                  </a:lnTo>
                  <a:lnTo>
                    <a:pt x="714" y="589"/>
                  </a:lnTo>
                  <a:lnTo>
                    <a:pt x="733" y="601"/>
                  </a:lnTo>
                  <a:lnTo>
                    <a:pt x="738" y="601"/>
                  </a:lnTo>
                  <a:lnTo>
                    <a:pt x="743" y="598"/>
                  </a:lnTo>
                  <a:lnTo>
                    <a:pt x="743" y="596"/>
                  </a:lnTo>
                  <a:lnTo>
                    <a:pt x="743" y="594"/>
                  </a:lnTo>
                  <a:lnTo>
                    <a:pt x="743" y="591"/>
                  </a:lnTo>
                  <a:lnTo>
                    <a:pt x="743" y="589"/>
                  </a:lnTo>
                  <a:lnTo>
                    <a:pt x="743" y="587"/>
                  </a:lnTo>
                  <a:lnTo>
                    <a:pt x="745" y="584"/>
                  </a:lnTo>
                  <a:lnTo>
                    <a:pt x="745" y="582"/>
                  </a:lnTo>
                  <a:lnTo>
                    <a:pt x="750" y="582"/>
                  </a:lnTo>
                  <a:lnTo>
                    <a:pt x="750" y="580"/>
                  </a:lnTo>
                  <a:lnTo>
                    <a:pt x="752" y="577"/>
                  </a:lnTo>
                  <a:lnTo>
                    <a:pt x="754" y="568"/>
                  </a:lnTo>
                  <a:lnTo>
                    <a:pt x="754" y="565"/>
                  </a:lnTo>
                  <a:lnTo>
                    <a:pt x="754" y="563"/>
                  </a:lnTo>
                  <a:lnTo>
                    <a:pt x="754" y="561"/>
                  </a:lnTo>
                  <a:lnTo>
                    <a:pt x="759" y="551"/>
                  </a:lnTo>
                  <a:lnTo>
                    <a:pt x="759" y="549"/>
                  </a:lnTo>
                  <a:lnTo>
                    <a:pt x="762" y="546"/>
                  </a:lnTo>
                  <a:lnTo>
                    <a:pt x="762" y="546"/>
                  </a:lnTo>
                  <a:lnTo>
                    <a:pt x="764" y="544"/>
                  </a:lnTo>
                  <a:lnTo>
                    <a:pt x="764" y="542"/>
                  </a:lnTo>
                  <a:lnTo>
                    <a:pt x="764" y="537"/>
                  </a:lnTo>
                  <a:lnTo>
                    <a:pt x="764" y="535"/>
                  </a:lnTo>
                  <a:lnTo>
                    <a:pt x="764" y="530"/>
                  </a:lnTo>
                  <a:lnTo>
                    <a:pt x="764" y="527"/>
                  </a:lnTo>
                  <a:lnTo>
                    <a:pt x="766" y="525"/>
                  </a:lnTo>
                  <a:lnTo>
                    <a:pt x="766" y="523"/>
                  </a:lnTo>
                  <a:lnTo>
                    <a:pt x="769" y="523"/>
                  </a:lnTo>
                  <a:lnTo>
                    <a:pt x="773" y="518"/>
                  </a:lnTo>
                  <a:lnTo>
                    <a:pt x="776" y="516"/>
                  </a:lnTo>
                  <a:lnTo>
                    <a:pt x="783" y="509"/>
                  </a:lnTo>
                  <a:lnTo>
                    <a:pt x="785" y="506"/>
                  </a:lnTo>
                  <a:lnTo>
                    <a:pt x="788" y="506"/>
                  </a:lnTo>
                  <a:lnTo>
                    <a:pt x="788" y="509"/>
                  </a:lnTo>
                  <a:lnTo>
                    <a:pt x="790" y="511"/>
                  </a:lnTo>
                  <a:lnTo>
                    <a:pt x="792" y="511"/>
                  </a:lnTo>
                  <a:lnTo>
                    <a:pt x="797" y="511"/>
                  </a:lnTo>
                  <a:lnTo>
                    <a:pt x="799" y="511"/>
                  </a:lnTo>
                  <a:lnTo>
                    <a:pt x="807" y="511"/>
                  </a:lnTo>
                  <a:lnTo>
                    <a:pt x="809" y="513"/>
                  </a:lnTo>
                  <a:lnTo>
                    <a:pt x="811" y="513"/>
                  </a:lnTo>
                  <a:lnTo>
                    <a:pt x="814" y="511"/>
                  </a:lnTo>
                  <a:lnTo>
                    <a:pt x="814" y="509"/>
                  </a:lnTo>
                  <a:lnTo>
                    <a:pt x="814" y="506"/>
                  </a:lnTo>
                  <a:lnTo>
                    <a:pt x="809" y="504"/>
                  </a:lnTo>
                  <a:lnTo>
                    <a:pt x="807" y="497"/>
                  </a:lnTo>
                  <a:lnTo>
                    <a:pt x="804" y="494"/>
                  </a:lnTo>
                  <a:lnTo>
                    <a:pt x="804" y="490"/>
                  </a:lnTo>
                  <a:lnTo>
                    <a:pt x="807" y="487"/>
                  </a:lnTo>
                  <a:lnTo>
                    <a:pt x="811" y="487"/>
                  </a:lnTo>
                  <a:lnTo>
                    <a:pt x="821" y="487"/>
                  </a:lnTo>
                  <a:lnTo>
                    <a:pt x="828" y="485"/>
                  </a:lnTo>
                  <a:lnTo>
                    <a:pt x="833" y="485"/>
                  </a:lnTo>
                  <a:lnTo>
                    <a:pt x="835" y="487"/>
                  </a:lnTo>
                  <a:lnTo>
                    <a:pt x="837" y="492"/>
                  </a:lnTo>
                  <a:lnTo>
                    <a:pt x="840" y="494"/>
                  </a:lnTo>
                  <a:lnTo>
                    <a:pt x="842" y="494"/>
                  </a:lnTo>
                  <a:lnTo>
                    <a:pt x="842" y="494"/>
                  </a:lnTo>
                  <a:lnTo>
                    <a:pt x="844" y="494"/>
                  </a:lnTo>
                  <a:lnTo>
                    <a:pt x="847" y="492"/>
                  </a:lnTo>
                  <a:lnTo>
                    <a:pt x="847" y="490"/>
                  </a:lnTo>
                  <a:lnTo>
                    <a:pt x="847" y="485"/>
                  </a:lnTo>
                  <a:lnTo>
                    <a:pt x="849" y="480"/>
                  </a:lnTo>
                  <a:lnTo>
                    <a:pt x="849" y="478"/>
                  </a:lnTo>
                  <a:lnTo>
                    <a:pt x="849" y="475"/>
                  </a:lnTo>
                  <a:lnTo>
                    <a:pt x="851" y="473"/>
                  </a:lnTo>
                  <a:lnTo>
                    <a:pt x="851" y="471"/>
                  </a:lnTo>
                  <a:lnTo>
                    <a:pt x="849" y="468"/>
                  </a:lnTo>
                  <a:lnTo>
                    <a:pt x="847" y="466"/>
                  </a:lnTo>
                  <a:lnTo>
                    <a:pt x="844" y="464"/>
                  </a:lnTo>
                  <a:lnTo>
                    <a:pt x="854" y="457"/>
                  </a:lnTo>
                  <a:lnTo>
                    <a:pt x="856" y="454"/>
                  </a:lnTo>
                  <a:lnTo>
                    <a:pt x="859" y="449"/>
                  </a:lnTo>
                  <a:lnTo>
                    <a:pt x="868" y="386"/>
                  </a:lnTo>
                  <a:lnTo>
                    <a:pt x="868" y="378"/>
                  </a:lnTo>
                  <a:lnTo>
                    <a:pt x="868" y="376"/>
                  </a:lnTo>
                  <a:lnTo>
                    <a:pt x="868" y="371"/>
                  </a:lnTo>
                  <a:lnTo>
                    <a:pt x="868" y="371"/>
                  </a:lnTo>
                  <a:lnTo>
                    <a:pt x="868" y="369"/>
                  </a:lnTo>
                  <a:lnTo>
                    <a:pt x="870" y="367"/>
                  </a:lnTo>
                  <a:lnTo>
                    <a:pt x="870" y="364"/>
                  </a:lnTo>
                  <a:lnTo>
                    <a:pt x="870" y="362"/>
                  </a:lnTo>
                  <a:lnTo>
                    <a:pt x="870" y="357"/>
                  </a:lnTo>
                  <a:lnTo>
                    <a:pt x="870" y="357"/>
                  </a:lnTo>
                  <a:lnTo>
                    <a:pt x="870" y="352"/>
                  </a:lnTo>
                  <a:lnTo>
                    <a:pt x="873" y="350"/>
                  </a:lnTo>
                  <a:lnTo>
                    <a:pt x="880" y="343"/>
                  </a:lnTo>
                  <a:lnTo>
                    <a:pt x="882" y="338"/>
                  </a:lnTo>
                  <a:lnTo>
                    <a:pt x="887" y="317"/>
                  </a:lnTo>
                  <a:lnTo>
                    <a:pt x="889" y="312"/>
                  </a:lnTo>
                  <a:lnTo>
                    <a:pt x="892" y="307"/>
                  </a:lnTo>
                  <a:lnTo>
                    <a:pt x="899" y="300"/>
                  </a:lnTo>
                  <a:lnTo>
                    <a:pt x="901" y="298"/>
                  </a:lnTo>
                  <a:lnTo>
                    <a:pt x="903" y="298"/>
                  </a:lnTo>
                  <a:lnTo>
                    <a:pt x="903" y="296"/>
                  </a:lnTo>
                  <a:lnTo>
                    <a:pt x="903" y="293"/>
                  </a:lnTo>
                  <a:lnTo>
                    <a:pt x="903" y="291"/>
                  </a:lnTo>
                  <a:lnTo>
                    <a:pt x="903" y="291"/>
                  </a:lnTo>
                  <a:lnTo>
                    <a:pt x="906" y="289"/>
                  </a:lnTo>
                  <a:lnTo>
                    <a:pt x="911" y="289"/>
                  </a:lnTo>
                  <a:lnTo>
                    <a:pt x="915" y="291"/>
                  </a:lnTo>
                  <a:lnTo>
                    <a:pt x="918" y="291"/>
                  </a:lnTo>
                  <a:lnTo>
                    <a:pt x="918" y="289"/>
                  </a:lnTo>
                  <a:lnTo>
                    <a:pt x="918" y="286"/>
                  </a:lnTo>
                  <a:lnTo>
                    <a:pt x="918" y="286"/>
                  </a:lnTo>
                  <a:lnTo>
                    <a:pt x="908" y="272"/>
                  </a:lnTo>
                  <a:lnTo>
                    <a:pt x="906" y="267"/>
                  </a:lnTo>
                  <a:lnTo>
                    <a:pt x="906" y="265"/>
                  </a:lnTo>
                  <a:lnTo>
                    <a:pt x="903" y="265"/>
                  </a:lnTo>
                  <a:lnTo>
                    <a:pt x="889" y="260"/>
                  </a:lnTo>
                  <a:lnTo>
                    <a:pt x="885" y="258"/>
                  </a:lnTo>
                  <a:lnTo>
                    <a:pt x="880" y="246"/>
                  </a:lnTo>
                  <a:lnTo>
                    <a:pt x="880" y="241"/>
                  </a:lnTo>
                  <a:lnTo>
                    <a:pt x="882" y="239"/>
                  </a:lnTo>
                  <a:lnTo>
                    <a:pt x="885" y="239"/>
                  </a:lnTo>
                  <a:lnTo>
                    <a:pt x="889" y="239"/>
                  </a:lnTo>
                  <a:lnTo>
                    <a:pt x="899" y="234"/>
                  </a:lnTo>
                  <a:lnTo>
                    <a:pt x="899" y="234"/>
                  </a:lnTo>
                  <a:lnTo>
                    <a:pt x="903" y="234"/>
                  </a:lnTo>
                  <a:lnTo>
                    <a:pt x="908" y="234"/>
                  </a:lnTo>
                  <a:lnTo>
                    <a:pt x="911" y="234"/>
                  </a:lnTo>
                  <a:lnTo>
                    <a:pt x="915" y="239"/>
                  </a:lnTo>
                  <a:lnTo>
                    <a:pt x="922" y="239"/>
                  </a:lnTo>
                  <a:lnTo>
                    <a:pt x="927" y="244"/>
                  </a:lnTo>
                  <a:lnTo>
                    <a:pt x="929" y="244"/>
                  </a:lnTo>
                  <a:lnTo>
                    <a:pt x="932" y="244"/>
                  </a:lnTo>
                  <a:lnTo>
                    <a:pt x="937" y="241"/>
                  </a:lnTo>
                  <a:lnTo>
                    <a:pt x="939" y="239"/>
                  </a:lnTo>
                  <a:lnTo>
                    <a:pt x="939" y="241"/>
                  </a:lnTo>
                  <a:lnTo>
                    <a:pt x="944" y="244"/>
                  </a:lnTo>
                  <a:lnTo>
                    <a:pt x="958" y="246"/>
                  </a:lnTo>
                  <a:lnTo>
                    <a:pt x="963" y="248"/>
                  </a:lnTo>
                  <a:lnTo>
                    <a:pt x="967" y="253"/>
                  </a:lnTo>
                  <a:lnTo>
                    <a:pt x="970" y="255"/>
                  </a:lnTo>
                  <a:lnTo>
                    <a:pt x="981" y="255"/>
                  </a:lnTo>
                  <a:lnTo>
                    <a:pt x="984" y="258"/>
                  </a:lnTo>
                  <a:lnTo>
                    <a:pt x="989" y="258"/>
                  </a:lnTo>
                  <a:lnTo>
                    <a:pt x="996" y="258"/>
                  </a:lnTo>
                  <a:lnTo>
                    <a:pt x="1031" y="263"/>
                  </a:lnTo>
                  <a:lnTo>
                    <a:pt x="1041" y="263"/>
                  </a:lnTo>
                  <a:lnTo>
                    <a:pt x="1043" y="263"/>
                  </a:lnTo>
                  <a:lnTo>
                    <a:pt x="1045" y="265"/>
                  </a:lnTo>
                  <a:lnTo>
                    <a:pt x="1048" y="267"/>
                  </a:lnTo>
                  <a:lnTo>
                    <a:pt x="1048" y="272"/>
                  </a:lnTo>
                  <a:lnTo>
                    <a:pt x="1048" y="277"/>
                  </a:lnTo>
                  <a:lnTo>
                    <a:pt x="1045" y="281"/>
                  </a:lnTo>
                  <a:lnTo>
                    <a:pt x="1045" y="284"/>
                  </a:lnTo>
                  <a:lnTo>
                    <a:pt x="1043" y="286"/>
                  </a:lnTo>
                  <a:lnTo>
                    <a:pt x="1045" y="289"/>
                  </a:lnTo>
                  <a:lnTo>
                    <a:pt x="1050" y="291"/>
                  </a:lnTo>
                  <a:lnTo>
                    <a:pt x="1050" y="293"/>
                  </a:lnTo>
                  <a:lnTo>
                    <a:pt x="1050" y="296"/>
                  </a:lnTo>
                  <a:lnTo>
                    <a:pt x="1052" y="298"/>
                  </a:lnTo>
                  <a:lnTo>
                    <a:pt x="1057" y="300"/>
                  </a:lnTo>
                  <a:lnTo>
                    <a:pt x="1076" y="300"/>
                  </a:lnTo>
                  <a:lnTo>
                    <a:pt x="1081" y="300"/>
                  </a:lnTo>
                  <a:lnTo>
                    <a:pt x="1083" y="303"/>
                  </a:lnTo>
                  <a:lnTo>
                    <a:pt x="1086" y="307"/>
                  </a:lnTo>
                  <a:lnTo>
                    <a:pt x="1088" y="319"/>
                  </a:lnTo>
                  <a:lnTo>
                    <a:pt x="1090" y="324"/>
                  </a:lnTo>
                  <a:lnTo>
                    <a:pt x="1097" y="326"/>
                  </a:lnTo>
                  <a:lnTo>
                    <a:pt x="1102" y="322"/>
                  </a:lnTo>
                  <a:lnTo>
                    <a:pt x="1109" y="315"/>
                  </a:lnTo>
                  <a:lnTo>
                    <a:pt x="1116" y="303"/>
                  </a:lnTo>
                  <a:lnTo>
                    <a:pt x="1119" y="298"/>
                  </a:lnTo>
                  <a:lnTo>
                    <a:pt x="1121" y="293"/>
                  </a:lnTo>
                  <a:lnTo>
                    <a:pt x="1121" y="291"/>
                  </a:lnTo>
                  <a:lnTo>
                    <a:pt x="1114" y="284"/>
                  </a:lnTo>
                  <a:lnTo>
                    <a:pt x="1104" y="274"/>
                  </a:lnTo>
                  <a:lnTo>
                    <a:pt x="1102" y="272"/>
                  </a:lnTo>
                  <a:lnTo>
                    <a:pt x="1102" y="272"/>
                  </a:lnTo>
                  <a:lnTo>
                    <a:pt x="1102" y="272"/>
                  </a:lnTo>
                  <a:lnTo>
                    <a:pt x="1102" y="272"/>
                  </a:lnTo>
                  <a:lnTo>
                    <a:pt x="1102" y="265"/>
                  </a:lnTo>
                  <a:lnTo>
                    <a:pt x="1104" y="260"/>
                  </a:lnTo>
                  <a:lnTo>
                    <a:pt x="1112" y="255"/>
                  </a:lnTo>
                  <a:lnTo>
                    <a:pt x="1119" y="244"/>
                  </a:lnTo>
                  <a:lnTo>
                    <a:pt x="1130" y="237"/>
                  </a:lnTo>
                  <a:lnTo>
                    <a:pt x="1135" y="232"/>
                  </a:lnTo>
                  <a:lnTo>
                    <a:pt x="1138" y="229"/>
                  </a:lnTo>
                  <a:lnTo>
                    <a:pt x="1145" y="220"/>
                  </a:lnTo>
                  <a:lnTo>
                    <a:pt x="1145" y="220"/>
                  </a:lnTo>
                  <a:lnTo>
                    <a:pt x="1147" y="220"/>
                  </a:lnTo>
                  <a:lnTo>
                    <a:pt x="1156" y="203"/>
                  </a:lnTo>
                  <a:lnTo>
                    <a:pt x="1161" y="196"/>
                  </a:lnTo>
                  <a:lnTo>
                    <a:pt x="1168" y="192"/>
                  </a:lnTo>
                  <a:lnTo>
                    <a:pt x="1178" y="184"/>
                  </a:lnTo>
                  <a:lnTo>
                    <a:pt x="1180" y="182"/>
                  </a:lnTo>
                  <a:lnTo>
                    <a:pt x="1185" y="175"/>
                  </a:lnTo>
                  <a:lnTo>
                    <a:pt x="1187" y="173"/>
                  </a:lnTo>
                  <a:lnTo>
                    <a:pt x="1192" y="168"/>
                  </a:lnTo>
                  <a:lnTo>
                    <a:pt x="1213" y="142"/>
                  </a:lnTo>
                  <a:lnTo>
                    <a:pt x="1237" y="123"/>
                  </a:lnTo>
                  <a:lnTo>
                    <a:pt x="1239" y="121"/>
                  </a:lnTo>
                  <a:lnTo>
                    <a:pt x="1239" y="118"/>
                  </a:lnTo>
                  <a:lnTo>
                    <a:pt x="1242" y="116"/>
                  </a:lnTo>
                  <a:lnTo>
                    <a:pt x="1242" y="113"/>
                  </a:lnTo>
                  <a:lnTo>
                    <a:pt x="1244" y="111"/>
                  </a:lnTo>
                  <a:lnTo>
                    <a:pt x="1246" y="106"/>
                  </a:lnTo>
                  <a:lnTo>
                    <a:pt x="1246" y="106"/>
                  </a:lnTo>
                  <a:lnTo>
                    <a:pt x="1249" y="104"/>
                  </a:lnTo>
                  <a:lnTo>
                    <a:pt x="1249" y="102"/>
                  </a:lnTo>
                  <a:lnTo>
                    <a:pt x="1249" y="102"/>
                  </a:lnTo>
                  <a:lnTo>
                    <a:pt x="1251" y="99"/>
                  </a:lnTo>
                  <a:lnTo>
                    <a:pt x="1253" y="97"/>
                  </a:lnTo>
                  <a:lnTo>
                    <a:pt x="1256" y="92"/>
                  </a:lnTo>
                  <a:lnTo>
                    <a:pt x="1256" y="92"/>
                  </a:lnTo>
                  <a:lnTo>
                    <a:pt x="1258" y="92"/>
                  </a:lnTo>
                  <a:lnTo>
                    <a:pt x="1261" y="92"/>
                  </a:lnTo>
                  <a:lnTo>
                    <a:pt x="1263" y="92"/>
                  </a:lnTo>
                  <a:lnTo>
                    <a:pt x="1265" y="95"/>
                  </a:lnTo>
                  <a:lnTo>
                    <a:pt x="1265" y="97"/>
                  </a:lnTo>
                  <a:lnTo>
                    <a:pt x="1268" y="102"/>
                  </a:lnTo>
                  <a:lnTo>
                    <a:pt x="1268" y="104"/>
                  </a:lnTo>
                  <a:lnTo>
                    <a:pt x="1275" y="109"/>
                  </a:lnTo>
                  <a:lnTo>
                    <a:pt x="1277" y="111"/>
                  </a:lnTo>
                  <a:lnTo>
                    <a:pt x="1284" y="128"/>
                  </a:lnTo>
                  <a:lnTo>
                    <a:pt x="1308" y="154"/>
                  </a:lnTo>
                  <a:lnTo>
                    <a:pt x="1315" y="158"/>
                  </a:lnTo>
                  <a:lnTo>
                    <a:pt x="1320" y="161"/>
                  </a:lnTo>
                  <a:lnTo>
                    <a:pt x="1322" y="163"/>
                  </a:lnTo>
                  <a:lnTo>
                    <a:pt x="1329" y="161"/>
                  </a:lnTo>
                  <a:lnTo>
                    <a:pt x="1329" y="161"/>
                  </a:lnTo>
                  <a:lnTo>
                    <a:pt x="1329" y="161"/>
                  </a:lnTo>
                  <a:lnTo>
                    <a:pt x="1329" y="161"/>
                  </a:lnTo>
                  <a:lnTo>
                    <a:pt x="1336" y="166"/>
                  </a:lnTo>
                  <a:lnTo>
                    <a:pt x="1346" y="170"/>
                  </a:lnTo>
                  <a:lnTo>
                    <a:pt x="1346" y="170"/>
                  </a:lnTo>
                  <a:lnTo>
                    <a:pt x="1346" y="170"/>
                  </a:lnTo>
                  <a:lnTo>
                    <a:pt x="1348" y="173"/>
                  </a:lnTo>
                  <a:lnTo>
                    <a:pt x="1350" y="175"/>
                  </a:lnTo>
                  <a:lnTo>
                    <a:pt x="1355" y="177"/>
                  </a:lnTo>
                  <a:lnTo>
                    <a:pt x="1362" y="180"/>
                  </a:lnTo>
                  <a:lnTo>
                    <a:pt x="1365" y="182"/>
                  </a:lnTo>
                  <a:lnTo>
                    <a:pt x="1367" y="184"/>
                  </a:lnTo>
                  <a:lnTo>
                    <a:pt x="1369" y="189"/>
                  </a:lnTo>
                  <a:lnTo>
                    <a:pt x="1369" y="194"/>
                  </a:lnTo>
                  <a:lnTo>
                    <a:pt x="1367" y="199"/>
                  </a:lnTo>
                  <a:lnTo>
                    <a:pt x="1365" y="199"/>
                  </a:lnTo>
                  <a:lnTo>
                    <a:pt x="1362" y="201"/>
                  </a:lnTo>
                  <a:lnTo>
                    <a:pt x="1362" y="203"/>
                  </a:lnTo>
                  <a:lnTo>
                    <a:pt x="1360" y="203"/>
                  </a:lnTo>
                  <a:lnTo>
                    <a:pt x="1362" y="206"/>
                  </a:lnTo>
                  <a:lnTo>
                    <a:pt x="1365" y="206"/>
                  </a:lnTo>
                  <a:lnTo>
                    <a:pt x="1372" y="206"/>
                  </a:lnTo>
                  <a:lnTo>
                    <a:pt x="1376" y="208"/>
                  </a:lnTo>
                  <a:lnTo>
                    <a:pt x="1379" y="208"/>
                  </a:lnTo>
                  <a:lnTo>
                    <a:pt x="1383" y="206"/>
                  </a:lnTo>
                  <a:lnTo>
                    <a:pt x="1386" y="203"/>
                  </a:lnTo>
                  <a:lnTo>
                    <a:pt x="1386" y="203"/>
                  </a:lnTo>
                  <a:lnTo>
                    <a:pt x="1391" y="206"/>
                  </a:lnTo>
                  <a:lnTo>
                    <a:pt x="1391" y="203"/>
                  </a:lnTo>
                  <a:lnTo>
                    <a:pt x="1395" y="203"/>
                  </a:lnTo>
                  <a:lnTo>
                    <a:pt x="1402" y="201"/>
                  </a:lnTo>
                  <a:lnTo>
                    <a:pt x="1405" y="201"/>
                  </a:lnTo>
                  <a:lnTo>
                    <a:pt x="1407" y="196"/>
                  </a:lnTo>
                  <a:lnTo>
                    <a:pt x="1410" y="196"/>
                  </a:lnTo>
                  <a:lnTo>
                    <a:pt x="1412" y="196"/>
                  </a:lnTo>
                  <a:lnTo>
                    <a:pt x="1414" y="196"/>
                  </a:lnTo>
                  <a:lnTo>
                    <a:pt x="1417" y="199"/>
                  </a:lnTo>
                  <a:lnTo>
                    <a:pt x="1428" y="203"/>
                  </a:lnTo>
                  <a:lnTo>
                    <a:pt x="1433" y="206"/>
                  </a:lnTo>
                  <a:lnTo>
                    <a:pt x="1433" y="203"/>
                  </a:lnTo>
                  <a:lnTo>
                    <a:pt x="1436" y="201"/>
                  </a:lnTo>
                  <a:lnTo>
                    <a:pt x="1438" y="199"/>
                  </a:lnTo>
                  <a:lnTo>
                    <a:pt x="1438" y="199"/>
                  </a:lnTo>
                  <a:lnTo>
                    <a:pt x="1440" y="196"/>
                  </a:lnTo>
                  <a:lnTo>
                    <a:pt x="1443" y="196"/>
                  </a:lnTo>
                  <a:lnTo>
                    <a:pt x="1443" y="194"/>
                  </a:lnTo>
                  <a:lnTo>
                    <a:pt x="1445" y="192"/>
                  </a:lnTo>
                  <a:lnTo>
                    <a:pt x="1447" y="192"/>
                  </a:lnTo>
                  <a:lnTo>
                    <a:pt x="1450" y="192"/>
                  </a:lnTo>
                  <a:lnTo>
                    <a:pt x="1452" y="192"/>
                  </a:lnTo>
                  <a:lnTo>
                    <a:pt x="1454" y="192"/>
                  </a:lnTo>
                  <a:lnTo>
                    <a:pt x="1454" y="189"/>
                  </a:lnTo>
                  <a:lnTo>
                    <a:pt x="1457" y="187"/>
                  </a:lnTo>
                  <a:lnTo>
                    <a:pt x="1459" y="184"/>
                  </a:lnTo>
                  <a:lnTo>
                    <a:pt x="1459" y="182"/>
                  </a:lnTo>
                  <a:lnTo>
                    <a:pt x="1462" y="180"/>
                  </a:lnTo>
                  <a:lnTo>
                    <a:pt x="1462" y="177"/>
                  </a:lnTo>
                  <a:lnTo>
                    <a:pt x="1464" y="175"/>
                  </a:lnTo>
                  <a:lnTo>
                    <a:pt x="1464" y="173"/>
                  </a:lnTo>
                  <a:lnTo>
                    <a:pt x="1464" y="170"/>
                  </a:lnTo>
                  <a:lnTo>
                    <a:pt x="1464" y="158"/>
                  </a:lnTo>
                  <a:lnTo>
                    <a:pt x="1464" y="154"/>
                  </a:lnTo>
                  <a:lnTo>
                    <a:pt x="1464" y="154"/>
                  </a:lnTo>
                  <a:lnTo>
                    <a:pt x="1466" y="149"/>
                  </a:lnTo>
                  <a:lnTo>
                    <a:pt x="1471" y="142"/>
                  </a:lnTo>
                  <a:lnTo>
                    <a:pt x="1473" y="137"/>
                  </a:lnTo>
                  <a:lnTo>
                    <a:pt x="1483" y="99"/>
                  </a:lnTo>
                  <a:lnTo>
                    <a:pt x="1485" y="95"/>
                  </a:lnTo>
                  <a:lnTo>
                    <a:pt x="1488" y="92"/>
                  </a:lnTo>
                  <a:lnTo>
                    <a:pt x="1490" y="90"/>
                  </a:lnTo>
                  <a:lnTo>
                    <a:pt x="1495" y="87"/>
                  </a:lnTo>
                  <a:lnTo>
                    <a:pt x="1502" y="73"/>
                  </a:lnTo>
                  <a:lnTo>
                    <a:pt x="1523" y="52"/>
                  </a:lnTo>
                  <a:lnTo>
                    <a:pt x="1528" y="50"/>
                  </a:lnTo>
                  <a:lnTo>
                    <a:pt x="1532" y="47"/>
                  </a:lnTo>
                  <a:lnTo>
                    <a:pt x="1549" y="54"/>
                  </a:lnTo>
                  <a:lnTo>
                    <a:pt x="1563" y="61"/>
                  </a:lnTo>
                  <a:lnTo>
                    <a:pt x="1568" y="61"/>
                  </a:lnTo>
                  <a:lnTo>
                    <a:pt x="1573" y="59"/>
                  </a:lnTo>
                  <a:lnTo>
                    <a:pt x="1575" y="57"/>
                  </a:lnTo>
                  <a:lnTo>
                    <a:pt x="1577" y="57"/>
                  </a:lnTo>
                  <a:lnTo>
                    <a:pt x="1584" y="61"/>
                  </a:lnTo>
                  <a:lnTo>
                    <a:pt x="1594" y="61"/>
                  </a:lnTo>
                  <a:lnTo>
                    <a:pt x="1596" y="61"/>
                  </a:lnTo>
                  <a:lnTo>
                    <a:pt x="1599" y="59"/>
                  </a:lnTo>
                  <a:lnTo>
                    <a:pt x="1601" y="57"/>
                  </a:lnTo>
                  <a:lnTo>
                    <a:pt x="1603" y="54"/>
                  </a:lnTo>
                  <a:lnTo>
                    <a:pt x="1606" y="54"/>
                  </a:lnTo>
                  <a:lnTo>
                    <a:pt x="1611" y="52"/>
                  </a:lnTo>
                  <a:lnTo>
                    <a:pt x="1620" y="45"/>
                  </a:lnTo>
                  <a:lnTo>
                    <a:pt x="1622" y="45"/>
                  </a:lnTo>
                  <a:lnTo>
                    <a:pt x="1622" y="43"/>
                  </a:lnTo>
                  <a:lnTo>
                    <a:pt x="1625" y="38"/>
                  </a:lnTo>
                  <a:lnTo>
                    <a:pt x="1625" y="35"/>
                  </a:lnTo>
                  <a:lnTo>
                    <a:pt x="1625" y="35"/>
                  </a:lnTo>
                  <a:lnTo>
                    <a:pt x="1627" y="33"/>
                  </a:lnTo>
                  <a:lnTo>
                    <a:pt x="1632" y="31"/>
                  </a:lnTo>
                  <a:lnTo>
                    <a:pt x="1632" y="28"/>
                  </a:lnTo>
                  <a:lnTo>
                    <a:pt x="1629" y="24"/>
                  </a:lnTo>
                  <a:lnTo>
                    <a:pt x="1629" y="19"/>
                  </a:lnTo>
                  <a:lnTo>
                    <a:pt x="1632" y="17"/>
                  </a:lnTo>
                  <a:lnTo>
                    <a:pt x="1632" y="14"/>
                  </a:lnTo>
                  <a:lnTo>
                    <a:pt x="1634" y="12"/>
                  </a:lnTo>
                  <a:lnTo>
                    <a:pt x="1634" y="9"/>
                  </a:lnTo>
                  <a:lnTo>
                    <a:pt x="1637" y="7"/>
                  </a:lnTo>
                  <a:lnTo>
                    <a:pt x="1639" y="7"/>
                  </a:lnTo>
                  <a:lnTo>
                    <a:pt x="1644" y="5"/>
                  </a:lnTo>
                  <a:lnTo>
                    <a:pt x="1646" y="5"/>
                  </a:lnTo>
                  <a:lnTo>
                    <a:pt x="1648" y="0"/>
                  </a:lnTo>
                  <a:lnTo>
                    <a:pt x="1651" y="0"/>
                  </a:lnTo>
                  <a:lnTo>
                    <a:pt x="1653" y="0"/>
                  </a:lnTo>
                  <a:lnTo>
                    <a:pt x="1658" y="5"/>
                  </a:lnTo>
                  <a:lnTo>
                    <a:pt x="1660" y="5"/>
                  </a:lnTo>
                  <a:lnTo>
                    <a:pt x="1672" y="5"/>
                  </a:lnTo>
                  <a:lnTo>
                    <a:pt x="1674" y="7"/>
                  </a:lnTo>
                  <a:lnTo>
                    <a:pt x="1677" y="12"/>
                  </a:lnTo>
                  <a:lnTo>
                    <a:pt x="1686" y="19"/>
                  </a:lnTo>
                  <a:lnTo>
                    <a:pt x="1689" y="21"/>
                  </a:lnTo>
                  <a:lnTo>
                    <a:pt x="1691" y="21"/>
                  </a:lnTo>
                  <a:lnTo>
                    <a:pt x="1693" y="24"/>
                  </a:lnTo>
                  <a:lnTo>
                    <a:pt x="1696" y="24"/>
                  </a:lnTo>
                  <a:lnTo>
                    <a:pt x="1698" y="24"/>
                  </a:lnTo>
                  <a:lnTo>
                    <a:pt x="1698" y="21"/>
                  </a:lnTo>
                  <a:lnTo>
                    <a:pt x="1698" y="21"/>
                  </a:lnTo>
                  <a:lnTo>
                    <a:pt x="1700" y="19"/>
                  </a:lnTo>
                  <a:lnTo>
                    <a:pt x="1700" y="19"/>
                  </a:lnTo>
                  <a:lnTo>
                    <a:pt x="1700" y="21"/>
                  </a:lnTo>
                  <a:lnTo>
                    <a:pt x="1703" y="21"/>
                  </a:lnTo>
                  <a:lnTo>
                    <a:pt x="1719" y="21"/>
                  </a:lnTo>
                  <a:lnTo>
                    <a:pt x="1726" y="24"/>
                  </a:lnTo>
                  <a:lnTo>
                    <a:pt x="1726" y="26"/>
                  </a:lnTo>
                  <a:lnTo>
                    <a:pt x="1726" y="31"/>
                  </a:lnTo>
                  <a:lnTo>
                    <a:pt x="1724" y="33"/>
                  </a:lnTo>
                  <a:lnTo>
                    <a:pt x="1724" y="35"/>
                  </a:lnTo>
                  <a:lnTo>
                    <a:pt x="1722" y="35"/>
                  </a:lnTo>
                  <a:lnTo>
                    <a:pt x="1719" y="38"/>
                  </a:lnTo>
                  <a:lnTo>
                    <a:pt x="1719" y="43"/>
                  </a:lnTo>
                  <a:lnTo>
                    <a:pt x="1719" y="43"/>
                  </a:lnTo>
                  <a:lnTo>
                    <a:pt x="1722" y="45"/>
                  </a:lnTo>
                  <a:lnTo>
                    <a:pt x="1722" y="47"/>
                  </a:lnTo>
                  <a:lnTo>
                    <a:pt x="1719" y="52"/>
                  </a:lnTo>
                  <a:lnTo>
                    <a:pt x="1717" y="52"/>
                  </a:lnTo>
                  <a:lnTo>
                    <a:pt x="1710" y="54"/>
                  </a:lnTo>
                  <a:lnTo>
                    <a:pt x="1707" y="54"/>
                  </a:lnTo>
                  <a:lnTo>
                    <a:pt x="1705" y="57"/>
                  </a:lnTo>
                  <a:lnTo>
                    <a:pt x="1705" y="59"/>
                  </a:lnTo>
                  <a:lnTo>
                    <a:pt x="1705" y="61"/>
                  </a:lnTo>
                  <a:lnTo>
                    <a:pt x="1707" y="61"/>
                  </a:lnTo>
                  <a:lnTo>
                    <a:pt x="1707" y="64"/>
                  </a:lnTo>
                  <a:lnTo>
                    <a:pt x="1707" y="64"/>
                  </a:lnTo>
                  <a:lnTo>
                    <a:pt x="1707" y="66"/>
                  </a:lnTo>
                  <a:lnTo>
                    <a:pt x="1705" y="69"/>
                  </a:lnTo>
                  <a:lnTo>
                    <a:pt x="1705" y="71"/>
                  </a:lnTo>
                  <a:lnTo>
                    <a:pt x="1707" y="71"/>
                  </a:lnTo>
                  <a:lnTo>
                    <a:pt x="1707" y="73"/>
                  </a:lnTo>
                  <a:lnTo>
                    <a:pt x="1712" y="78"/>
                  </a:lnTo>
                  <a:lnTo>
                    <a:pt x="1715" y="80"/>
                  </a:lnTo>
                  <a:lnTo>
                    <a:pt x="1717" y="80"/>
                  </a:lnTo>
                  <a:lnTo>
                    <a:pt x="1719" y="87"/>
                  </a:lnTo>
                  <a:lnTo>
                    <a:pt x="1719" y="90"/>
                  </a:lnTo>
                  <a:lnTo>
                    <a:pt x="1719" y="92"/>
                  </a:lnTo>
                  <a:lnTo>
                    <a:pt x="1717" y="95"/>
                  </a:lnTo>
                  <a:lnTo>
                    <a:pt x="1712" y="95"/>
                  </a:lnTo>
                  <a:lnTo>
                    <a:pt x="1712" y="95"/>
                  </a:lnTo>
                  <a:lnTo>
                    <a:pt x="1712" y="97"/>
                  </a:lnTo>
                  <a:lnTo>
                    <a:pt x="1710" y="97"/>
                  </a:lnTo>
                  <a:lnTo>
                    <a:pt x="1710" y="99"/>
                  </a:lnTo>
                  <a:lnTo>
                    <a:pt x="1705" y="99"/>
                  </a:lnTo>
                  <a:lnTo>
                    <a:pt x="1705" y="102"/>
                  </a:lnTo>
                  <a:lnTo>
                    <a:pt x="1705" y="106"/>
                  </a:lnTo>
                  <a:lnTo>
                    <a:pt x="1707" y="109"/>
                  </a:lnTo>
                  <a:lnTo>
                    <a:pt x="1707" y="109"/>
                  </a:lnTo>
                  <a:lnTo>
                    <a:pt x="1710" y="111"/>
                  </a:lnTo>
                  <a:lnTo>
                    <a:pt x="1712" y="111"/>
                  </a:lnTo>
                  <a:lnTo>
                    <a:pt x="1712" y="111"/>
                  </a:lnTo>
                  <a:lnTo>
                    <a:pt x="1712" y="113"/>
                  </a:lnTo>
                  <a:lnTo>
                    <a:pt x="1715" y="116"/>
                  </a:lnTo>
                  <a:lnTo>
                    <a:pt x="1715" y="118"/>
                  </a:lnTo>
                  <a:lnTo>
                    <a:pt x="1717" y="121"/>
                  </a:lnTo>
                  <a:lnTo>
                    <a:pt x="1717" y="121"/>
                  </a:lnTo>
                  <a:lnTo>
                    <a:pt x="1722" y="123"/>
                  </a:lnTo>
                  <a:lnTo>
                    <a:pt x="1722" y="123"/>
                  </a:lnTo>
                  <a:lnTo>
                    <a:pt x="1726" y="128"/>
                  </a:lnTo>
                  <a:lnTo>
                    <a:pt x="1726" y="130"/>
                  </a:lnTo>
                  <a:lnTo>
                    <a:pt x="1729" y="137"/>
                  </a:lnTo>
                  <a:lnTo>
                    <a:pt x="1731" y="142"/>
                  </a:lnTo>
                  <a:lnTo>
                    <a:pt x="1733" y="142"/>
                  </a:lnTo>
                  <a:lnTo>
                    <a:pt x="1733" y="142"/>
                  </a:lnTo>
                  <a:lnTo>
                    <a:pt x="1736" y="142"/>
                  </a:lnTo>
                  <a:lnTo>
                    <a:pt x="1738" y="144"/>
                  </a:lnTo>
                  <a:lnTo>
                    <a:pt x="1738" y="151"/>
                  </a:lnTo>
                  <a:lnTo>
                    <a:pt x="1738" y="156"/>
                  </a:lnTo>
                  <a:lnTo>
                    <a:pt x="1736" y="158"/>
                  </a:lnTo>
                  <a:lnTo>
                    <a:pt x="1736" y="161"/>
                  </a:lnTo>
                  <a:lnTo>
                    <a:pt x="1733" y="163"/>
                  </a:lnTo>
                  <a:lnTo>
                    <a:pt x="1733" y="168"/>
                  </a:lnTo>
                  <a:lnTo>
                    <a:pt x="1733" y="170"/>
                  </a:lnTo>
                  <a:lnTo>
                    <a:pt x="1733" y="173"/>
                  </a:lnTo>
                  <a:lnTo>
                    <a:pt x="1736" y="175"/>
                  </a:lnTo>
                  <a:lnTo>
                    <a:pt x="1738" y="177"/>
                  </a:lnTo>
                  <a:lnTo>
                    <a:pt x="1738" y="177"/>
                  </a:lnTo>
                  <a:lnTo>
                    <a:pt x="1741" y="180"/>
                  </a:lnTo>
                  <a:lnTo>
                    <a:pt x="1743" y="187"/>
                  </a:lnTo>
                  <a:lnTo>
                    <a:pt x="1745" y="189"/>
                  </a:lnTo>
                  <a:lnTo>
                    <a:pt x="1748" y="192"/>
                  </a:lnTo>
                  <a:lnTo>
                    <a:pt x="1752" y="192"/>
                  </a:lnTo>
                  <a:lnTo>
                    <a:pt x="1755" y="194"/>
                  </a:lnTo>
                  <a:lnTo>
                    <a:pt x="1755" y="196"/>
                  </a:lnTo>
                  <a:lnTo>
                    <a:pt x="1757" y="213"/>
                  </a:lnTo>
                  <a:lnTo>
                    <a:pt x="1757" y="213"/>
                  </a:lnTo>
                  <a:lnTo>
                    <a:pt x="1757" y="213"/>
                  </a:lnTo>
                  <a:lnTo>
                    <a:pt x="1759" y="215"/>
                  </a:lnTo>
                  <a:lnTo>
                    <a:pt x="1767" y="218"/>
                  </a:lnTo>
                  <a:lnTo>
                    <a:pt x="1771" y="220"/>
                  </a:lnTo>
                  <a:lnTo>
                    <a:pt x="1774" y="220"/>
                  </a:lnTo>
                  <a:lnTo>
                    <a:pt x="1776" y="220"/>
                  </a:lnTo>
                  <a:lnTo>
                    <a:pt x="1778" y="218"/>
                  </a:lnTo>
                  <a:lnTo>
                    <a:pt x="1783" y="218"/>
                  </a:lnTo>
                  <a:lnTo>
                    <a:pt x="1785" y="218"/>
                  </a:lnTo>
                  <a:lnTo>
                    <a:pt x="1785" y="218"/>
                  </a:lnTo>
                  <a:lnTo>
                    <a:pt x="1788" y="220"/>
                  </a:lnTo>
                  <a:lnTo>
                    <a:pt x="1790" y="222"/>
                  </a:lnTo>
                  <a:lnTo>
                    <a:pt x="1793" y="222"/>
                  </a:lnTo>
                  <a:lnTo>
                    <a:pt x="1795" y="222"/>
                  </a:lnTo>
                  <a:lnTo>
                    <a:pt x="1800" y="225"/>
                  </a:lnTo>
                  <a:lnTo>
                    <a:pt x="1800" y="227"/>
                  </a:lnTo>
                  <a:lnTo>
                    <a:pt x="1800" y="229"/>
                  </a:lnTo>
                  <a:lnTo>
                    <a:pt x="1800" y="232"/>
                  </a:lnTo>
                  <a:lnTo>
                    <a:pt x="1800" y="234"/>
                  </a:lnTo>
                  <a:lnTo>
                    <a:pt x="1800" y="237"/>
                  </a:lnTo>
                  <a:lnTo>
                    <a:pt x="1800" y="237"/>
                  </a:lnTo>
                  <a:lnTo>
                    <a:pt x="1802" y="237"/>
                  </a:lnTo>
                  <a:lnTo>
                    <a:pt x="1802" y="239"/>
                  </a:lnTo>
                  <a:lnTo>
                    <a:pt x="1802" y="241"/>
                  </a:lnTo>
                  <a:lnTo>
                    <a:pt x="1802" y="244"/>
                  </a:lnTo>
                  <a:lnTo>
                    <a:pt x="1802" y="246"/>
                  </a:lnTo>
                  <a:lnTo>
                    <a:pt x="1804" y="248"/>
                  </a:lnTo>
                  <a:lnTo>
                    <a:pt x="1804" y="248"/>
                  </a:lnTo>
                  <a:lnTo>
                    <a:pt x="1804" y="251"/>
                  </a:lnTo>
                  <a:lnTo>
                    <a:pt x="1804" y="255"/>
                  </a:lnTo>
                  <a:lnTo>
                    <a:pt x="1804" y="258"/>
                  </a:lnTo>
                  <a:lnTo>
                    <a:pt x="1807" y="258"/>
                  </a:lnTo>
                  <a:lnTo>
                    <a:pt x="1816" y="260"/>
                  </a:lnTo>
                  <a:lnTo>
                    <a:pt x="1819" y="260"/>
                  </a:lnTo>
                  <a:lnTo>
                    <a:pt x="1821" y="260"/>
                  </a:lnTo>
                  <a:lnTo>
                    <a:pt x="1821" y="258"/>
                  </a:lnTo>
                  <a:lnTo>
                    <a:pt x="1821" y="258"/>
                  </a:lnTo>
                  <a:lnTo>
                    <a:pt x="1823" y="255"/>
                  </a:lnTo>
                  <a:lnTo>
                    <a:pt x="1826" y="255"/>
                  </a:lnTo>
                  <a:lnTo>
                    <a:pt x="1828" y="258"/>
                  </a:lnTo>
                  <a:lnTo>
                    <a:pt x="1830" y="260"/>
                  </a:lnTo>
                  <a:lnTo>
                    <a:pt x="1830" y="260"/>
                  </a:lnTo>
                  <a:lnTo>
                    <a:pt x="1830" y="263"/>
                  </a:lnTo>
                  <a:lnTo>
                    <a:pt x="1828" y="265"/>
                  </a:lnTo>
                  <a:lnTo>
                    <a:pt x="1828" y="267"/>
                  </a:lnTo>
                  <a:lnTo>
                    <a:pt x="1828" y="272"/>
                  </a:lnTo>
                  <a:lnTo>
                    <a:pt x="1828" y="274"/>
                  </a:lnTo>
                  <a:lnTo>
                    <a:pt x="1828" y="277"/>
                  </a:lnTo>
                  <a:lnTo>
                    <a:pt x="1830" y="281"/>
                  </a:lnTo>
                  <a:lnTo>
                    <a:pt x="1833" y="284"/>
                  </a:lnTo>
                  <a:lnTo>
                    <a:pt x="1835" y="289"/>
                  </a:lnTo>
                  <a:lnTo>
                    <a:pt x="1842" y="293"/>
                  </a:lnTo>
                  <a:lnTo>
                    <a:pt x="1842" y="296"/>
                  </a:lnTo>
                  <a:lnTo>
                    <a:pt x="1845" y="298"/>
                  </a:lnTo>
                  <a:lnTo>
                    <a:pt x="1845" y="298"/>
                  </a:lnTo>
                  <a:lnTo>
                    <a:pt x="1842" y="300"/>
                  </a:lnTo>
                  <a:lnTo>
                    <a:pt x="1840" y="300"/>
                  </a:lnTo>
                  <a:lnTo>
                    <a:pt x="1840" y="303"/>
                  </a:lnTo>
                  <a:lnTo>
                    <a:pt x="1840" y="305"/>
                  </a:lnTo>
                  <a:lnTo>
                    <a:pt x="1840" y="312"/>
                  </a:lnTo>
                  <a:lnTo>
                    <a:pt x="1840" y="315"/>
                  </a:lnTo>
                  <a:lnTo>
                    <a:pt x="1842" y="319"/>
                  </a:lnTo>
                  <a:lnTo>
                    <a:pt x="1842" y="322"/>
                  </a:lnTo>
                  <a:lnTo>
                    <a:pt x="1842" y="324"/>
                  </a:lnTo>
                  <a:lnTo>
                    <a:pt x="1840" y="329"/>
                  </a:lnTo>
                  <a:lnTo>
                    <a:pt x="1840" y="333"/>
                  </a:lnTo>
                  <a:lnTo>
                    <a:pt x="1840" y="336"/>
                  </a:lnTo>
                  <a:lnTo>
                    <a:pt x="1842" y="336"/>
                  </a:lnTo>
                  <a:lnTo>
                    <a:pt x="1840" y="338"/>
                  </a:lnTo>
                  <a:lnTo>
                    <a:pt x="1840" y="341"/>
                  </a:lnTo>
                  <a:lnTo>
                    <a:pt x="1838" y="343"/>
                  </a:lnTo>
                  <a:lnTo>
                    <a:pt x="1838" y="343"/>
                  </a:lnTo>
                  <a:lnTo>
                    <a:pt x="1838" y="345"/>
                  </a:lnTo>
                  <a:lnTo>
                    <a:pt x="1835" y="345"/>
                  </a:lnTo>
                  <a:lnTo>
                    <a:pt x="1842" y="390"/>
                  </a:lnTo>
                  <a:lnTo>
                    <a:pt x="1842" y="395"/>
                  </a:lnTo>
                  <a:lnTo>
                    <a:pt x="1845" y="395"/>
                  </a:lnTo>
                  <a:lnTo>
                    <a:pt x="1847" y="397"/>
                  </a:lnTo>
                  <a:lnTo>
                    <a:pt x="1849" y="397"/>
                  </a:lnTo>
                  <a:lnTo>
                    <a:pt x="1852" y="400"/>
                  </a:lnTo>
                  <a:lnTo>
                    <a:pt x="1852" y="402"/>
                  </a:lnTo>
                  <a:lnTo>
                    <a:pt x="1852" y="404"/>
                  </a:lnTo>
                  <a:lnTo>
                    <a:pt x="1852" y="407"/>
                  </a:lnTo>
                  <a:lnTo>
                    <a:pt x="1852" y="409"/>
                  </a:lnTo>
                  <a:lnTo>
                    <a:pt x="1852" y="412"/>
                  </a:lnTo>
                  <a:lnTo>
                    <a:pt x="1852" y="414"/>
                  </a:lnTo>
                  <a:lnTo>
                    <a:pt x="1852" y="414"/>
                  </a:lnTo>
                  <a:lnTo>
                    <a:pt x="1852" y="416"/>
                  </a:lnTo>
                  <a:lnTo>
                    <a:pt x="1852" y="416"/>
                  </a:lnTo>
                  <a:lnTo>
                    <a:pt x="1852" y="419"/>
                  </a:lnTo>
                  <a:lnTo>
                    <a:pt x="1849" y="419"/>
                  </a:lnTo>
                  <a:lnTo>
                    <a:pt x="1849" y="421"/>
                  </a:lnTo>
                  <a:lnTo>
                    <a:pt x="1849" y="423"/>
                  </a:lnTo>
                  <a:lnTo>
                    <a:pt x="1849" y="426"/>
                  </a:lnTo>
                  <a:lnTo>
                    <a:pt x="1852" y="430"/>
                  </a:lnTo>
                  <a:lnTo>
                    <a:pt x="1852" y="435"/>
                  </a:lnTo>
                  <a:lnTo>
                    <a:pt x="1852" y="440"/>
                  </a:lnTo>
                  <a:lnTo>
                    <a:pt x="1849" y="445"/>
                  </a:lnTo>
                  <a:lnTo>
                    <a:pt x="1845" y="449"/>
                  </a:lnTo>
                  <a:lnTo>
                    <a:pt x="1845" y="452"/>
                  </a:lnTo>
                  <a:lnTo>
                    <a:pt x="1845" y="454"/>
                  </a:lnTo>
                  <a:lnTo>
                    <a:pt x="1847" y="457"/>
                  </a:lnTo>
                  <a:lnTo>
                    <a:pt x="1847" y="459"/>
                  </a:lnTo>
                  <a:lnTo>
                    <a:pt x="1847" y="459"/>
                  </a:lnTo>
                  <a:lnTo>
                    <a:pt x="1845" y="464"/>
                  </a:lnTo>
                  <a:lnTo>
                    <a:pt x="1840" y="466"/>
                  </a:lnTo>
                  <a:lnTo>
                    <a:pt x="1840" y="468"/>
                  </a:lnTo>
                  <a:lnTo>
                    <a:pt x="1835" y="473"/>
                  </a:lnTo>
                  <a:lnTo>
                    <a:pt x="1835" y="475"/>
                  </a:lnTo>
                  <a:lnTo>
                    <a:pt x="1828" y="483"/>
                  </a:lnTo>
                  <a:lnTo>
                    <a:pt x="1823" y="485"/>
                  </a:lnTo>
                  <a:lnTo>
                    <a:pt x="1821" y="487"/>
                  </a:lnTo>
                  <a:lnTo>
                    <a:pt x="1821" y="490"/>
                  </a:lnTo>
                  <a:lnTo>
                    <a:pt x="1821" y="506"/>
                  </a:lnTo>
                  <a:lnTo>
                    <a:pt x="1821" y="511"/>
                  </a:lnTo>
                  <a:lnTo>
                    <a:pt x="1821" y="513"/>
                  </a:lnTo>
                  <a:lnTo>
                    <a:pt x="1821" y="520"/>
                  </a:lnTo>
                  <a:lnTo>
                    <a:pt x="1819" y="525"/>
                  </a:lnTo>
                  <a:lnTo>
                    <a:pt x="1814" y="530"/>
                  </a:lnTo>
                  <a:lnTo>
                    <a:pt x="1814" y="530"/>
                  </a:lnTo>
                  <a:lnTo>
                    <a:pt x="1807" y="532"/>
                  </a:lnTo>
                  <a:lnTo>
                    <a:pt x="1781" y="551"/>
                  </a:lnTo>
                  <a:lnTo>
                    <a:pt x="1778" y="553"/>
                  </a:lnTo>
                  <a:lnTo>
                    <a:pt x="1764" y="582"/>
                  </a:lnTo>
                  <a:lnTo>
                    <a:pt x="1764" y="584"/>
                  </a:lnTo>
                  <a:lnTo>
                    <a:pt x="1769" y="591"/>
                  </a:lnTo>
                  <a:lnTo>
                    <a:pt x="1769" y="594"/>
                  </a:lnTo>
                  <a:lnTo>
                    <a:pt x="1767" y="598"/>
                  </a:lnTo>
                  <a:lnTo>
                    <a:pt x="1767" y="603"/>
                  </a:lnTo>
                  <a:lnTo>
                    <a:pt x="1767" y="606"/>
                  </a:lnTo>
                  <a:lnTo>
                    <a:pt x="1767" y="610"/>
                  </a:lnTo>
                  <a:lnTo>
                    <a:pt x="1767" y="613"/>
                  </a:lnTo>
                  <a:lnTo>
                    <a:pt x="1769" y="615"/>
                  </a:lnTo>
                  <a:lnTo>
                    <a:pt x="1769" y="617"/>
                  </a:lnTo>
                  <a:lnTo>
                    <a:pt x="1769" y="620"/>
                  </a:lnTo>
                  <a:lnTo>
                    <a:pt x="1769" y="620"/>
                  </a:lnTo>
                  <a:lnTo>
                    <a:pt x="1769" y="622"/>
                  </a:lnTo>
                  <a:lnTo>
                    <a:pt x="1767" y="624"/>
                  </a:lnTo>
                  <a:lnTo>
                    <a:pt x="1767" y="629"/>
                  </a:lnTo>
                  <a:lnTo>
                    <a:pt x="1769" y="629"/>
                  </a:lnTo>
                  <a:lnTo>
                    <a:pt x="1776" y="627"/>
                  </a:lnTo>
                  <a:lnTo>
                    <a:pt x="1781" y="629"/>
                  </a:lnTo>
                  <a:lnTo>
                    <a:pt x="1783" y="629"/>
                  </a:lnTo>
                  <a:lnTo>
                    <a:pt x="1788" y="632"/>
                  </a:lnTo>
                  <a:lnTo>
                    <a:pt x="1790" y="636"/>
                  </a:lnTo>
                  <a:lnTo>
                    <a:pt x="1790" y="636"/>
                  </a:lnTo>
                  <a:lnTo>
                    <a:pt x="1790" y="641"/>
                  </a:lnTo>
                  <a:lnTo>
                    <a:pt x="1793" y="643"/>
                  </a:lnTo>
                  <a:lnTo>
                    <a:pt x="1797" y="648"/>
                  </a:lnTo>
                  <a:lnTo>
                    <a:pt x="1804" y="653"/>
                  </a:lnTo>
                  <a:lnTo>
                    <a:pt x="1804" y="653"/>
                  </a:lnTo>
                  <a:lnTo>
                    <a:pt x="1807" y="653"/>
                  </a:lnTo>
                  <a:lnTo>
                    <a:pt x="1809" y="653"/>
                  </a:lnTo>
                  <a:lnTo>
                    <a:pt x="1811" y="650"/>
                  </a:lnTo>
                  <a:lnTo>
                    <a:pt x="1814" y="653"/>
                  </a:lnTo>
                  <a:lnTo>
                    <a:pt x="1814" y="653"/>
                  </a:lnTo>
                  <a:lnTo>
                    <a:pt x="1816" y="662"/>
                  </a:lnTo>
                  <a:lnTo>
                    <a:pt x="1819" y="665"/>
                  </a:lnTo>
                  <a:lnTo>
                    <a:pt x="1819" y="665"/>
                  </a:lnTo>
                  <a:lnTo>
                    <a:pt x="1819" y="665"/>
                  </a:lnTo>
                  <a:lnTo>
                    <a:pt x="1821" y="665"/>
                  </a:lnTo>
                  <a:lnTo>
                    <a:pt x="1828" y="669"/>
                  </a:lnTo>
                  <a:lnTo>
                    <a:pt x="1830" y="672"/>
                  </a:lnTo>
                  <a:lnTo>
                    <a:pt x="1833" y="672"/>
                  </a:lnTo>
                  <a:lnTo>
                    <a:pt x="1835" y="672"/>
                  </a:lnTo>
                  <a:lnTo>
                    <a:pt x="1849" y="677"/>
                  </a:lnTo>
                  <a:lnTo>
                    <a:pt x="1854" y="679"/>
                  </a:lnTo>
                  <a:lnTo>
                    <a:pt x="1859" y="679"/>
                  </a:lnTo>
                  <a:lnTo>
                    <a:pt x="1861" y="681"/>
                  </a:lnTo>
                  <a:lnTo>
                    <a:pt x="1864" y="681"/>
                  </a:lnTo>
                  <a:lnTo>
                    <a:pt x="1866" y="684"/>
                  </a:lnTo>
                  <a:lnTo>
                    <a:pt x="1871" y="693"/>
                  </a:lnTo>
                  <a:lnTo>
                    <a:pt x="1873" y="695"/>
                  </a:lnTo>
                  <a:lnTo>
                    <a:pt x="1878" y="695"/>
                  </a:lnTo>
                  <a:lnTo>
                    <a:pt x="1878" y="695"/>
                  </a:lnTo>
                  <a:lnTo>
                    <a:pt x="1882" y="698"/>
                  </a:lnTo>
                  <a:lnTo>
                    <a:pt x="1882" y="698"/>
                  </a:lnTo>
                  <a:lnTo>
                    <a:pt x="1887" y="700"/>
                  </a:lnTo>
                  <a:lnTo>
                    <a:pt x="1890" y="700"/>
                  </a:lnTo>
                  <a:lnTo>
                    <a:pt x="1892" y="703"/>
                  </a:lnTo>
                  <a:lnTo>
                    <a:pt x="1894" y="705"/>
                  </a:lnTo>
                  <a:lnTo>
                    <a:pt x="1904" y="705"/>
                  </a:lnTo>
                  <a:lnTo>
                    <a:pt x="1908" y="707"/>
                  </a:lnTo>
                  <a:lnTo>
                    <a:pt x="1920" y="707"/>
                  </a:lnTo>
                  <a:lnTo>
                    <a:pt x="1923" y="710"/>
                  </a:lnTo>
                  <a:lnTo>
                    <a:pt x="1925" y="710"/>
                  </a:lnTo>
                  <a:lnTo>
                    <a:pt x="1927" y="710"/>
                  </a:lnTo>
                  <a:lnTo>
                    <a:pt x="1930" y="712"/>
                  </a:lnTo>
                  <a:lnTo>
                    <a:pt x="1932" y="717"/>
                  </a:lnTo>
                  <a:lnTo>
                    <a:pt x="1934" y="717"/>
                  </a:lnTo>
                  <a:lnTo>
                    <a:pt x="1937" y="719"/>
                  </a:lnTo>
                  <a:lnTo>
                    <a:pt x="1939" y="719"/>
                  </a:lnTo>
                  <a:lnTo>
                    <a:pt x="1942" y="719"/>
                  </a:lnTo>
                  <a:lnTo>
                    <a:pt x="1942" y="719"/>
                  </a:lnTo>
                  <a:lnTo>
                    <a:pt x="1944" y="721"/>
                  </a:lnTo>
                  <a:lnTo>
                    <a:pt x="1951" y="724"/>
                  </a:lnTo>
                  <a:lnTo>
                    <a:pt x="1953" y="724"/>
                  </a:lnTo>
                  <a:lnTo>
                    <a:pt x="1958" y="731"/>
                  </a:lnTo>
                  <a:lnTo>
                    <a:pt x="1960" y="731"/>
                  </a:lnTo>
                  <a:lnTo>
                    <a:pt x="1965" y="731"/>
                  </a:lnTo>
                  <a:lnTo>
                    <a:pt x="1968" y="733"/>
                  </a:lnTo>
                  <a:lnTo>
                    <a:pt x="1970" y="733"/>
                  </a:lnTo>
                  <a:lnTo>
                    <a:pt x="1972" y="738"/>
                  </a:lnTo>
                  <a:lnTo>
                    <a:pt x="1972" y="738"/>
                  </a:lnTo>
                  <a:lnTo>
                    <a:pt x="1982" y="743"/>
                  </a:lnTo>
                  <a:lnTo>
                    <a:pt x="1994" y="755"/>
                  </a:lnTo>
                  <a:lnTo>
                    <a:pt x="1996" y="757"/>
                  </a:lnTo>
                  <a:lnTo>
                    <a:pt x="2003" y="783"/>
                  </a:lnTo>
                  <a:lnTo>
                    <a:pt x="2005" y="790"/>
                  </a:lnTo>
                  <a:lnTo>
                    <a:pt x="2008" y="795"/>
                  </a:lnTo>
                  <a:lnTo>
                    <a:pt x="2015" y="797"/>
                  </a:lnTo>
                  <a:lnTo>
                    <a:pt x="2020" y="800"/>
                  </a:lnTo>
                  <a:lnTo>
                    <a:pt x="2024" y="797"/>
                  </a:lnTo>
                  <a:lnTo>
                    <a:pt x="2024" y="800"/>
                  </a:lnTo>
                  <a:lnTo>
                    <a:pt x="2027" y="800"/>
                  </a:lnTo>
                  <a:lnTo>
                    <a:pt x="2027" y="802"/>
                  </a:lnTo>
                  <a:lnTo>
                    <a:pt x="2031" y="811"/>
                  </a:lnTo>
                  <a:lnTo>
                    <a:pt x="2034" y="814"/>
                  </a:lnTo>
                  <a:lnTo>
                    <a:pt x="2034" y="821"/>
                  </a:lnTo>
                  <a:lnTo>
                    <a:pt x="2034" y="823"/>
                  </a:lnTo>
                  <a:lnTo>
                    <a:pt x="2036" y="826"/>
                  </a:lnTo>
                  <a:lnTo>
                    <a:pt x="2041" y="828"/>
                  </a:lnTo>
                  <a:lnTo>
                    <a:pt x="2043" y="830"/>
                  </a:lnTo>
                  <a:lnTo>
                    <a:pt x="2053" y="840"/>
                  </a:lnTo>
                  <a:lnTo>
                    <a:pt x="2057" y="849"/>
                  </a:lnTo>
                  <a:lnTo>
                    <a:pt x="2057" y="852"/>
                  </a:lnTo>
                  <a:lnTo>
                    <a:pt x="2057" y="854"/>
                  </a:lnTo>
                  <a:lnTo>
                    <a:pt x="2060" y="856"/>
                  </a:lnTo>
                  <a:lnTo>
                    <a:pt x="2060" y="859"/>
                  </a:lnTo>
                  <a:lnTo>
                    <a:pt x="2074" y="868"/>
                  </a:lnTo>
                  <a:lnTo>
                    <a:pt x="2081" y="875"/>
                  </a:lnTo>
                  <a:lnTo>
                    <a:pt x="2086" y="878"/>
                  </a:lnTo>
                  <a:lnTo>
                    <a:pt x="2117" y="882"/>
                  </a:lnTo>
                  <a:lnTo>
                    <a:pt x="2119" y="885"/>
                  </a:lnTo>
                  <a:lnTo>
                    <a:pt x="2117" y="887"/>
                  </a:lnTo>
                  <a:lnTo>
                    <a:pt x="2112" y="889"/>
                  </a:lnTo>
                  <a:lnTo>
                    <a:pt x="2112" y="892"/>
                  </a:lnTo>
                  <a:lnTo>
                    <a:pt x="2109" y="894"/>
                  </a:lnTo>
                  <a:lnTo>
                    <a:pt x="2107" y="897"/>
                  </a:lnTo>
                  <a:lnTo>
                    <a:pt x="2107" y="899"/>
                  </a:lnTo>
                  <a:lnTo>
                    <a:pt x="2107" y="899"/>
                  </a:lnTo>
                  <a:lnTo>
                    <a:pt x="2105" y="906"/>
                  </a:lnTo>
                  <a:lnTo>
                    <a:pt x="2102" y="913"/>
                  </a:lnTo>
                  <a:lnTo>
                    <a:pt x="2100" y="915"/>
                  </a:lnTo>
                  <a:lnTo>
                    <a:pt x="2100" y="918"/>
                  </a:lnTo>
                  <a:lnTo>
                    <a:pt x="2109" y="923"/>
                  </a:lnTo>
                  <a:lnTo>
                    <a:pt x="2114" y="925"/>
                  </a:lnTo>
                  <a:lnTo>
                    <a:pt x="2117" y="927"/>
                  </a:lnTo>
                  <a:lnTo>
                    <a:pt x="2117" y="930"/>
                  </a:lnTo>
                  <a:lnTo>
                    <a:pt x="2119" y="944"/>
                  </a:lnTo>
                  <a:lnTo>
                    <a:pt x="2119" y="977"/>
                  </a:lnTo>
                  <a:lnTo>
                    <a:pt x="2124" y="1010"/>
                  </a:lnTo>
                  <a:lnTo>
                    <a:pt x="2121" y="1015"/>
                  </a:lnTo>
                  <a:lnTo>
                    <a:pt x="2121" y="1022"/>
                  </a:lnTo>
                  <a:lnTo>
                    <a:pt x="2121" y="1027"/>
                  </a:lnTo>
                  <a:lnTo>
                    <a:pt x="2121" y="1034"/>
                  </a:lnTo>
                  <a:lnTo>
                    <a:pt x="2121" y="1038"/>
                  </a:lnTo>
                  <a:lnTo>
                    <a:pt x="2147" y="1086"/>
                  </a:lnTo>
                  <a:lnTo>
                    <a:pt x="2147" y="1088"/>
                  </a:lnTo>
                  <a:lnTo>
                    <a:pt x="2150" y="1093"/>
                  </a:lnTo>
                  <a:lnTo>
                    <a:pt x="2147" y="1095"/>
                  </a:lnTo>
                  <a:lnTo>
                    <a:pt x="2145" y="1112"/>
                  </a:lnTo>
                  <a:lnTo>
                    <a:pt x="2145" y="11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2814935" y="4407555"/>
              <a:ext cx="268566" cy="194555"/>
            </a:xfrm>
            <a:custGeom>
              <a:avLst/>
              <a:gdLst>
                <a:gd name="T0" fmla="*/ 295 w 310"/>
                <a:gd name="T1" fmla="*/ 23 h 224"/>
                <a:gd name="T2" fmla="*/ 269 w 310"/>
                <a:gd name="T3" fmla="*/ 0 h 224"/>
                <a:gd name="T4" fmla="*/ 255 w 310"/>
                <a:gd name="T5" fmla="*/ 11 h 224"/>
                <a:gd name="T6" fmla="*/ 260 w 310"/>
                <a:gd name="T7" fmla="*/ 26 h 224"/>
                <a:gd name="T8" fmla="*/ 248 w 310"/>
                <a:gd name="T9" fmla="*/ 16 h 224"/>
                <a:gd name="T10" fmla="*/ 229 w 310"/>
                <a:gd name="T11" fmla="*/ 9 h 224"/>
                <a:gd name="T12" fmla="*/ 234 w 310"/>
                <a:gd name="T13" fmla="*/ 21 h 224"/>
                <a:gd name="T14" fmla="*/ 229 w 310"/>
                <a:gd name="T15" fmla="*/ 11 h 224"/>
                <a:gd name="T16" fmla="*/ 213 w 310"/>
                <a:gd name="T17" fmla="*/ 7 h 224"/>
                <a:gd name="T18" fmla="*/ 196 w 310"/>
                <a:gd name="T19" fmla="*/ 11 h 224"/>
                <a:gd name="T20" fmla="*/ 189 w 310"/>
                <a:gd name="T21" fmla="*/ 14 h 224"/>
                <a:gd name="T22" fmla="*/ 179 w 310"/>
                <a:gd name="T23" fmla="*/ 16 h 224"/>
                <a:gd name="T24" fmla="*/ 172 w 310"/>
                <a:gd name="T25" fmla="*/ 9 h 224"/>
                <a:gd name="T26" fmla="*/ 161 w 310"/>
                <a:gd name="T27" fmla="*/ 7 h 224"/>
                <a:gd name="T28" fmla="*/ 149 w 310"/>
                <a:gd name="T29" fmla="*/ 7 h 224"/>
                <a:gd name="T30" fmla="*/ 137 w 310"/>
                <a:gd name="T31" fmla="*/ 4 h 224"/>
                <a:gd name="T32" fmla="*/ 125 w 310"/>
                <a:gd name="T33" fmla="*/ 11 h 224"/>
                <a:gd name="T34" fmla="*/ 123 w 310"/>
                <a:gd name="T35" fmla="*/ 19 h 224"/>
                <a:gd name="T36" fmla="*/ 106 w 310"/>
                <a:gd name="T37" fmla="*/ 16 h 224"/>
                <a:gd name="T38" fmla="*/ 87 w 310"/>
                <a:gd name="T39" fmla="*/ 9 h 224"/>
                <a:gd name="T40" fmla="*/ 80 w 310"/>
                <a:gd name="T41" fmla="*/ 16 h 224"/>
                <a:gd name="T42" fmla="*/ 80 w 310"/>
                <a:gd name="T43" fmla="*/ 26 h 224"/>
                <a:gd name="T44" fmla="*/ 90 w 310"/>
                <a:gd name="T45" fmla="*/ 26 h 224"/>
                <a:gd name="T46" fmla="*/ 85 w 310"/>
                <a:gd name="T47" fmla="*/ 30 h 224"/>
                <a:gd name="T48" fmla="*/ 66 w 310"/>
                <a:gd name="T49" fmla="*/ 40 h 224"/>
                <a:gd name="T50" fmla="*/ 45 w 310"/>
                <a:gd name="T51" fmla="*/ 54 h 224"/>
                <a:gd name="T52" fmla="*/ 16 w 310"/>
                <a:gd name="T53" fmla="*/ 63 h 224"/>
                <a:gd name="T54" fmla="*/ 9 w 310"/>
                <a:gd name="T55" fmla="*/ 71 h 224"/>
                <a:gd name="T56" fmla="*/ 4 w 310"/>
                <a:gd name="T57" fmla="*/ 80 h 224"/>
                <a:gd name="T58" fmla="*/ 9 w 310"/>
                <a:gd name="T59" fmla="*/ 89 h 224"/>
                <a:gd name="T60" fmla="*/ 4 w 310"/>
                <a:gd name="T61" fmla="*/ 115 h 224"/>
                <a:gd name="T62" fmla="*/ 7 w 310"/>
                <a:gd name="T63" fmla="*/ 149 h 224"/>
                <a:gd name="T64" fmla="*/ 19 w 310"/>
                <a:gd name="T65" fmla="*/ 172 h 224"/>
                <a:gd name="T66" fmla="*/ 42 w 310"/>
                <a:gd name="T67" fmla="*/ 191 h 224"/>
                <a:gd name="T68" fmla="*/ 64 w 310"/>
                <a:gd name="T69" fmla="*/ 203 h 224"/>
                <a:gd name="T70" fmla="*/ 106 w 310"/>
                <a:gd name="T71" fmla="*/ 215 h 224"/>
                <a:gd name="T72" fmla="*/ 111 w 310"/>
                <a:gd name="T73" fmla="*/ 215 h 224"/>
                <a:gd name="T74" fmla="*/ 111 w 310"/>
                <a:gd name="T75" fmla="*/ 220 h 224"/>
                <a:gd name="T76" fmla="*/ 118 w 310"/>
                <a:gd name="T77" fmla="*/ 224 h 224"/>
                <a:gd name="T78" fmla="*/ 127 w 310"/>
                <a:gd name="T79" fmla="*/ 220 h 224"/>
                <a:gd name="T80" fmla="*/ 132 w 310"/>
                <a:gd name="T81" fmla="*/ 217 h 224"/>
                <a:gd name="T82" fmla="*/ 135 w 310"/>
                <a:gd name="T83" fmla="*/ 215 h 224"/>
                <a:gd name="T84" fmla="*/ 149 w 310"/>
                <a:gd name="T85" fmla="*/ 203 h 224"/>
                <a:gd name="T86" fmla="*/ 170 w 310"/>
                <a:gd name="T87" fmla="*/ 201 h 224"/>
                <a:gd name="T88" fmla="*/ 172 w 310"/>
                <a:gd name="T89" fmla="*/ 203 h 224"/>
                <a:gd name="T90" fmla="*/ 177 w 310"/>
                <a:gd name="T91" fmla="*/ 205 h 224"/>
                <a:gd name="T92" fmla="*/ 179 w 310"/>
                <a:gd name="T93" fmla="*/ 194 h 224"/>
                <a:gd name="T94" fmla="*/ 210 w 310"/>
                <a:gd name="T95" fmla="*/ 177 h 224"/>
                <a:gd name="T96" fmla="*/ 215 w 310"/>
                <a:gd name="T97" fmla="*/ 177 h 224"/>
                <a:gd name="T98" fmla="*/ 236 w 310"/>
                <a:gd name="T99" fmla="*/ 165 h 224"/>
                <a:gd name="T100" fmla="*/ 236 w 310"/>
                <a:gd name="T101" fmla="*/ 163 h 224"/>
                <a:gd name="T102" fmla="*/ 231 w 310"/>
                <a:gd name="T103" fmla="*/ 156 h 224"/>
                <a:gd name="T104" fmla="*/ 239 w 310"/>
                <a:gd name="T105" fmla="*/ 151 h 224"/>
                <a:gd name="T106" fmla="*/ 250 w 310"/>
                <a:gd name="T107" fmla="*/ 123 h 224"/>
                <a:gd name="T108" fmla="*/ 239 w 310"/>
                <a:gd name="T109" fmla="*/ 120 h 224"/>
                <a:gd name="T110" fmla="*/ 248 w 310"/>
                <a:gd name="T111" fmla="*/ 120 h 224"/>
                <a:gd name="T112" fmla="*/ 262 w 310"/>
                <a:gd name="T113" fmla="*/ 97 h 224"/>
                <a:gd name="T114" fmla="*/ 274 w 310"/>
                <a:gd name="T115" fmla="*/ 89 h 224"/>
                <a:gd name="T116" fmla="*/ 281 w 310"/>
                <a:gd name="T117" fmla="*/ 71 h 224"/>
                <a:gd name="T118" fmla="*/ 286 w 310"/>
                <a:gd name="T119" fmla="*/ 78 h 224"/>
                <a:gd name="T120" fmla="*/ 307 w 310"/>
                <a:gd name="T121" fmla="*/ 63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 h="224">
                  <a:moveTo>
                    <a:pt x="307" y="63"/>
                  </a:moveTo>
                  <a:lnTo>
                    <a:pt x="307" y="63"/>
                  </a:lnTo>
                  <a:lnTo>
                    <a:pt x="305" y="61"/>
                  </a:lnTo>
                  <a:lnTo>
                    <a:pt x="305" y="61"/>
                  </a:lnTo>
                  <a:lnTo>
                    <a:pt x="307" y="59"/>
                  </a:lnTo>
                  <a:lnTo>
                    <a:pt x="307" y="54"/>
                  </a:lnTo>
                  <a:lnTo>
                    <a:pt x="305" y="47"/>
                  </a:lnTo>
                  <a:lnTo>
                    <a:pt x="305" y="40"/>
                  </a:lnTo>
                  <a:lnTo>
                    <a:pt x="300" y="23"/>
                  </a:lnTo>
                  <a:lnTo>
                    <a:pt x="298" y="21"/>
                  </a:lnTo>
                  <a:lnTo>
                    <a:pt x="295" y="23"/>
                  </a:lnTo>
                  <a:lnTo>
                    <a:pt x="295" y="21"/>
                  </a:lnTo>
                  <a:lnTo>
                    <a:pt x="295" y="21"/>
                  </a:lnTo>
                  <a:lnTo>
                    <a:pt x="295" y="21"/>
                  </a:lnTo>
                  <a:lnTo>
                    <a:pt x="295" y="23"/>
                  </a:lnTo>
                  <a:lnTo>
                    <a:pt x="293" y="23"/>
                  </a:lnTo>
                  <a:lnTo>
                    <a:pt x="281" y="19"/>
                  </a:lnTo>
                  <a:lnTo>
                    <a:pt x="281" y="19"/>
                  </a:lnTo>
                  <a:lnTo>
                    <a:pt x="279" y="14"/>
                  </a:lnTo>
                  <a:lnTo>
                    <a:pt x="274" y="11"/>
                  </a:lnTo>
                  <a:lnTo>
                    <a:pt x="272" y="9"/>
                  </a:lnTo>
                  <a:lnTo>
                    <a:pt x="269" y="0"/>
                  </a:lnTo>
                  <a:lnTo>
                    <a:pt x="269" y="0"/>
                  </a:lnTo>
                  <a:lnTo>
                    <a:pt x="267" y="0"/>
                  </a:lnTo>
                  <a:lnTo>
                    <a:pt x="265" y="4"/>
                  </a:lnTo>
                  <a:lnTo>
                    <a:pt x="265" y="4"/>
                  </a:lnTo>
                  <a:lnTo>
                    <a:pt x="260" y="4"/>
                  </a:lnTo>
                  <a:lnTo>
                    <a:pt x="257" y="4"/>
                  </a:lnTo>
                  <a:lnTo>
                    <a:pt x="255" y="7"/>
                  </a:lnTo>
                  <a:lnTo>
                    <a:pt x="255" y="9"/>
                  </a:lnTo>
                  <a:lnTo>
                    <a:pt x="255" y="11"/>
                  </a:lnTo>
                  <a:lnTo>
                    <a:pt x="255" y="11"/>
                  </a:lnTo>
                  <a:lnTo>
                    <a:pt x="255" y="11"/>
                  </a:lnTo>
                  <a:lnTo>
                    <a:pt x="255" y="14"/>
                  </a:lnTo>
                  <a:lnTo>
                    <a:pt x="255" y="14"/>
                  </a:lnTo>
                  <a:lnTo>
                    <a:pt x="257" y="16"/>
                  </a:lnTo>
                  <a:lnTo>
                    <a:pt x="260" y="16"/>
                  </a:lnTo>
                  <a:lnTo>
                    <a:pt x="260" y="19"/>
                  </a:lnTo>
                  <a:lnTo>
                    <a:pt x="260" y="21"/>
                  </a:lnTo>
                  <a:lnTo>
                    <a:pt x="260" y="23"/>
                  </a:lnTo>
                  <a:lnTo>
                    <a:pt x="260" y="23"/>
                  </a:lnTo>
                  <a:lnTo>
                    <a:pt x="260" y="23"/>
                  </a:lnTo>
                  <a:lnTo>
                    <a:pt x="260" y="26"/>
                  </a:lnTo>
                  <a:lnTo>
                    <a:pt x="260" y="26"/>
                  </a:lnTo>
                  <a:lnTo>
                    <a:pt x="260" y="28"/>
                  </a:lnTo>
                  <a:lnTo>
                    <a:pt x="257" y="28"/>
                  </a:lnTo>
                  <a:lnTo>
                    <a:pt x="257" y="26"/>
                  </a:lnTo>
                  <a:lnTo>
                    <a:pt x="257" y="26"/>
                  </a:lnTo>
                  <a:lnTo>
                    <a:pt x="255" y="21"/>
                  </a:lnTo>
                  <a:lnTo>
                    <a:pt x="255" y="19"/>
                  </a:lnTo>
                  <a:lnTo>
                    <a:pt x="253" y="19"/>
                  </a:lnTo>
                  <a:lnTo>
                    <a:pt x="253" y="19"/>
                  </a:lnTo>
                  <a:lnTo>
                    <a:pt x="250" y="16"/>
                  </a:lnTo>
                  <a:lnTo>
                    <a:pt x="248" y="16"/>
                  </a:lnTo>
                  <a:lnTo>
                    <a:pt x="248" y="16"/>
                  </a:lnTo>
                  <a:lnTo>
                    <a:pt x="248" y="16"/>
                  </a:lnTo>
                  <a:lnTo>
                    <a:pt x="248" y="14"/>
                  </a:lnTo>
                  <a:lnTo>
                    <a:pt x="246" y="14"/>
                  </a:lnTo>
                  <a:lnTo>
                    <a:pt x="241" y="11"/>
                  </a:lnTo>
                  <a:lnTo>
                    <a:pt x="236" y="9"/>
                  </a:lnTo>
                  <a:lnTo>
                    <a:pt x="236" y="9"/>
                  </a:lnTo>
                  <a:lnTo>
                    <a:pt x="231" y="4"/>
                  </a:lnTo>
                  <a:lnTo>
                    <a:pt x="231" y="7"/>
                  </a:lnTo>
                  <a:lnTo>
                    <a:pt x="229" y="7"/>
                  </a:lnTo>
                  <a:lnTo>
                    <a:pt x="229" y="9"/>
                  </a:lnTo>
                  <a:lnTo>
                    <a:pt x="229" y="9"/>
                  </a:lnTo>
                  <a:lnTo>
                    <a:pt x="231" y="14"/>
                  </a:lnTo>
                  <a:lnTo>
                    <a:pt x="231" y="14"/>
                  </a:lnTo>
                  <a:lnTo>
                    <a:pt x="231" y="14"/>
                  </a:lnTo>
                  <a:lnTo>
                    <a:pt x="231" y="16"/>
                  </a:lnTo>
                  <a:lnTo>
                    <a:pt x="231" y="16"/>
                  </a:lnTo>
                  <a:lnTo>
                    <a:pt x="234" y="16"/>
                  </a:lnTo>
                  <a:lnTo>
                    <a:pt x="234" y="19"/>
                  </a:lnTo>
                  <a:lnTo>
                    <a:pt x="234" y="21"/>
                  </a:lnTo>
                  <a:lnTo>
                    <a:pt x="234" y="21"/>
                  </a:lnTo>
                  <a:lnTo>
                    <a:pt x="234" y="21"/>
                  </a:lnTo>
                  <a:lnTo>
                    <a:pt x="234" y="21"/>
                  </a:lnTo>
                  <a:lnTo>
                    <a:pt x="234" y="23"/>
                  </a:lnTo>
                  <a:lnTo>
                    <a:pt x="234" y="23"/>
                  </a:lnTo>
                  <a:lnTo>
                    <a:pt x="234" y="23"/>
                  </a:lnTo>
                  <a:lnTo>
                    <a:pt x="234" y="26"/>
                  </a:lnTo>
                  <a:lnTo>
                    <a:pt x="234" y="23"/>
                  </a:lnTo>
                  <a:lnTo>
                    <a:pt x="234" y="23"/>
                  </a:lnTo>
                  <a:lnTo>
                    <a:pt x="234" y="19"/>
                  </a:lnTo>
                  <a:lnTo>
                    <a:pt x="231" y="19"/>
                  </a:lnTo>
                  <a:lnTo>
                    <a:pt x="229" y="14"/>
                  </a:lnTo>
                  <a:lnTo>
                    <a:pt x="229" y="14"/>
                  </a:lnTo>
                  <a:lnTo>
                    <a:pt x="229" y="11"/>
                  </a:lnTo>
                  <a:lnTo>
                    <a:pt x="229" y="11"/>
                  </a:lnTo>
                  <a:lnTo>
                    <a:pt x="229" y="9"/>
                  </a:lnTo>
                  <a:lnTo>
                    <a:pt x="229" y="9"/>
                  </a:lnTo>
                  <a:lnTo>
                    <a:pt x="227" y="7"/>
                  </a:lnTo>
                  <a:lnTo>
                    <a:pt x="224" y="7"/>
                  </a:lnTo>
                  <a:lnTo>
                    <a:pt x="222" y="7"/>
                  </a:lnTo>
                  <a:lnTo>
                    <a:pt x="220" y="9"/>
                  </a:lnTo>
                  <a:lnTo>
                    <a:pt x="217" y="9"/>
                  </a:lnTo>
                  <a:lnTo>
                    <a:pt x="215" y="9"/>
                  </a:lnTo>
                  <a:lnTo>
                    <a:pt x="213" y="7"/>
                  </a:lnTo>
                  <a:lnTo>
                    <a:pt x="213" y="7"/>
                  </a:lnTo>
                  <a:lnTo>
                    <a:pt x="210" y="7"/>
                  </a:lnTo>
                  <a:lnTo>
                    <a:pt x="210" y="7"/>
                  </a:lnTo>
                  <a:lnTo>
                    <a:pt x="205" y="4"/>
                  </a:lnTo>
                  <a:lnTo>
                    <a:pt x="203" y="2"/>
                  </a:lnTo>
                  <a:lnTo>
                    <a:pt x="201" y="4"/>
                  </a:lnTo>
                  <a:lnTo>
                    <a:pt x="201" y="7"/>
                  </a:lnTo>
                  <a:lnTo>
                    <a:pt x="198" y="9"/>
                  </a:lnTo>
                  <a:lnTo>
                    <a:pt x="196" y="9"/>
                  </a:lnTo>
                  <a:lnTo>
                    <a:pt x="191" y="11"/>
                  </a:lnTo>
                  <a:lnTo>
                    <a:pt x="196" y="11"/>
                  </a:lnTo>
                  <a:lnTo>
                    <a:pt x="196" y="11"/>
                  </a:lnTo>
                  <a:lnTo>
                    <a:pt x="198" y="11"/>
                  </a:lnTo>
                  <a:lnTo>
                    <a:pt x="201" y="11"/>
                  </a:lnTo>
                  <a:lnTo>
                    <a:pt x="201" y="9"/>
                  </a:lnTo>
                  <a:lnTo>
                    <a:pt x="201" y="11"/>
                  </a:lnTo>
                  <a:lnTo>
                    <a:pt x="198" y="14"/>
                  </a:lnTo>
                  <a:lnTo>
                    <a:pt x="196" y="14"/>
                  </a:lnTo>
                  <a:lnTo>
                    <a:pt x="196" y="14"/>
                  </a:lnTo>
                  <a:lnTo>
                    <a:pt x="194" y="14"/>
                  </a:lnTo>
                  <a:lnTo>
                    <a:pt x="191" y="11"/>
                  </a:lnTo>
                  <a:lnTo>
                    <a:pt x="191" y="11"/>
                  </a:lnTo>
                  <a:lnTo>
                    <a:pt x="189" y="14"/>
                  </a:lnTo>
                  <a:lnTo>
                    <a:pt x="184" y="14"/>
                  </a:lnTo>
                  <a:lnTo>
                    <a:pt x="184" y="16"/>
                  </a:lnTo>
                  <a:lnTo>
                    <a:pt x="182" y="16"/>
                  </a:lnTo>
                  <a:lnTo>
                    <a:pt x="182" y="19"/>
                  </a:lnTo>
                  <a:lnTo>
                    <a:pt x="182" y="19"/>
                  </a:lnTo>
                  <a:lnTo>
                    <a:pt x="182" y="21"/>
                  </a:lnTo>
                  <a:lnTo>
                    <a:pt x="179" y="21"/>
                  </a:lnTo>
                  <a:lnTo>
                    <a:pt x="179" y="19"/>
                  </a:lnTo>
                  <a:lnTo>
                    <a:pt x="177" y="19"/>
                  </a:lnTo>
                  <a:lnTo>
                    <a:pt x="175" y="16"/>
                  </a:lnTo>
                  <a:lnTo>
                    <a:pt x="179" y="16"/>
                  </a:lnTo>
                  <a:lnTo>
                    <a:pt x="179" y="14"/>
                  </a:lnTo>
                  <a:lnTo>
                    <a:pt x="177" y="11"/>
                  </a:lnTo>
                  <a:lnTo>
                    <a:pt x="175" y="11"/>
                  </a:lnTo>
                  <a:lnTo>
                    <a:pt x="175" y="9"/>
                  </a:lnTo>
                  <a:lnTo>
                    <a:pt x="175" y="9"/>
                  </a:lnTo>
                  <a:lnTo>
                    <a:pt x="175" y="9"/>
                  </a:lnTo>
                  <a:lnTo>
                    <a:pt x="175" y="9"/>
                  </a:lnTo>
                  <a:lnTo>
                    <a:pt x="175" y="9"/>
                  </a:lnTo>
                  <a:lnTo>
                    <a:pt x="172" y="9"/>
                  </a:lnTo>
                  <a:lnTo>
                    <a:pt x="172" y="9"/>
                  </a:lnTo>
                  <a:lnTo>
                    <a:pt x="172" y="9"/>
                  </a:lnTo>
                  <a:lnTo>
                    <a:pt x="172" y="9"/>
                  </a:lnTo>
                  <a:lnTo>
                    <a:pt x="170" y="9"/>
                  </a:lnTo>
                  <a:lnTo>
                    <a:pt x="168" y="9"/>
                  </a:lnTo>
                  <a:lnTo>
                    <a:pt x="168" y="11"/>
                  </a:lnTo>
                  <a:lnTo>
                    <a:pt x="165" y="11"/>
                  </a:lnTo>
                  <a:lnTo>
                    <a:pt x="163" y="14"/>
                  </a:lnTo>
                  <a:lnTo>
                    <a:pt x="161" y="14"/>
                  </a:lnTo>
                  <a:lnTo>
                    <a:pt x="161" y="14"/>
                  </a:lnTo>
                  <a:lnTo>
                    <a:pt x="161" y="11"/>
                  </a:lnTo>
                  <a:lnTo>
                    <a:pt x="161" y="9"/>
                  </a:lnTo>
                  <a:lnTo>
                    <a:pt x="161" y="7"/>
                  </a:lnTo>
                  <a:lnTo>
                    <a:pt x="158" y="7"/>
                  </a:lnTo>
                  <a:lnTo>
                    <a:pt x="158" y="9"/>
                  </a:lnTo>
                  <a:lnTo>
                    <a:pt x="158" y="9"/>
                  </a:lnTo>
                  <a:lnTo>
                    <a:pt x="158" y="11"/>
                  </a:lnTo>
                  <a:lnTo>
                    <a:pt x="153" y="9"/>
                  </a:lnTo>
                  <a:lnTo>
                    <a:pt x="149" y="7"/>
                  </a:lnTo>
                  <a:lnTo>
                    <a:pt x="146" y="9"/>
                  </a:lnTo>
                  <a:lnTo>
                    <a:pt x="146" y="9"/>
                  </a:lnTo>
                  <a:lnTo>
                    <a:pt x="146" y="9"/>
                  </a:lnTo>
                  <a:lnTo>
                    <a:pt x="149" y="7"/>
                  </a:lnTo>
                  <a:lnTo>
                    <a:pt x="149" y="7"/>
                  </a:lnTo>
                  <a:lnTo>
                    <a:pt x="146" y="7"/>
                  </a:lnTo>
                  <a:lnTo>
                    <a:pt x="149" y="4"/>
                  </a:lnTo>
                  <a:lnTo>
                    <a:pt x="149" y="4"/>
                  </a:lnTo>
                  <a:lnTo>
                    <a:pt x="146" y="2"/>
                  </a:lnTo>
                  <a:lnTo>
                    <a:pt x="146" y="2"/>
                  </a:lnTo>
                  <a:lnTo>
                    <a:pt x="146" y="2"/>
                  </a:lnTo>
                  <a:lnTo>
                    <a:pt x="144" y="2"/>
                  </a:lnTo>
                  <a:lnTo>
                    <a:pt x="142" y="2"/>
                  </a:lnTo>
                  <a:lnTo>
                    <a:pt x="139" y="2"/>
                  </a:lnTo>
                  <a:lnTo>
                    <a:pt x="137" y="4"/>
                  </a:lnTo>
                  <a:lnTo>
                    <a:pt x="137" y="4"/>
                  </a:lnTo>
                  <a:lnTo>
                    <a:pt x="135" y="2"/>
                  </a:lnTo>
                  <a:lnTo>
                    <a:pt x="135" y="2"/>
                  </a:lnTo>
                  <a:lnTo>
                    <a:pt x="132" y="2"/>
                  </a:lnTo>
                  <a:lnTo>
                    <a:pt x="130" y="4"/>
                  </a:lnTo>
                  <a:lnTo>
                    <a:pt x="123" y="7"/>
                  </a:lnTo>
                  <a:lnTo>
                    <a:pt x="123" y="9"/>
                  </a:lnTo>
                  <a:lnTo>
                    <a:pt x="123" y="9"/>
                  </a:lnTo>
                  <a:lnTo>
                    <a:pt x="123" y="11"/>
                  </a:lnTo>
                  <a:lnTo>
                    <a:pt x="125" y="9"/>
                  </a:lnTo>
                  <a:lnTo>
                    <a:pt x="125" y="9"/>
                  </a:lnTo>
                  <a:lnTo>
                    <a:pt x="125" y="11"/>
                  </a:lnTo>
                  <a:lnTo>
                    <a:pt x="125" y="11"/>
                  </a:lnTo>
                  <a:lnTo>
                    <a:pt x="125" y="11"/>
                  </a:lnTo>
                  <a:lnTo>
                    <a:pt x="123" y="11"/>
                  </a:lnTo>
                  <a:lnTo>
                    <a:pt x="120" y="11"/>
                  </a:lnTo>
                  <a:lnTo>
                    <a:pt x="120" y="16"/>
                  </a:lnTo>
                  <a:lnTo>
                    <a:pt x="123" y="16"/>
                  </a:lnTo>
                  <a:lnTo>
                    <a:pt x="127" y="19"/>
                  </a:lnTo>
                  <a:lnTo>
                    <a:pt x="127" y="19"/>
                  </a:lnTo>
                  <a:lnTo>
                    <a:pt x="125" y="19"/>
                  </a:lnTo>
                  <a:lnTo>
                    <a:pt x="123" y="19"/>
                  </a:lnTo>
                  <a:lnTo>
                    <a:pt x="123" y="19"/>
                  </a:lnTo>
                  <a:lnTo>
                    <a:pt x="123" y="19"/>
                  </a:lnTo>
                  <a:lnTo>
                    <a:pt x="120" y="19"/>
                  </a:lnTo>
                  <a:lnTo>
                    <a:pt x="118" y="19"/>
                  </a:lnTo>
                  <a:lnTo>
                    <a:pt x="116" y="19"/>
                  </a:lnTo>
                  <a:lnTo>
                    <a:pt x="116" y="21"/>
                  </a:lnTo>
                  <a:lnTo>
                    <a:pt x="113" y="21"/>
                  </a:lnTo>
                  <a:lnTo>
                    <a:pt x="113" y="19"/>
                  </a:lnTo>
                  <a:lnTo>
                    <a:pt x="113" y="16"/>
                  </a:lnTo>
                  <a:lnTo>
                    <a:pt x="111" y="16"/>
                  </a:lnTo>
                  <a:lnTo>
                    <a:pt x="109" y="16"/>
                  </a:lnTo>
                  <a:lnTo>
                    <a:pt x="106" y="16"/>
                  </a:lnTo>
                  <a:lnTo>
                    <a:pt x="106" y="14"/>
                  </a:lnTo>
                  <a:lnTo>
                    <a:pt x="101" y="11"/>
                  </a:lnTo>
                  <a:lnTo>
                    <a:pt x="99" y="11"/>
                  </a:lnTo>
                  <a:lnTo>
                    <a:pt x="97" y="11"/>
                  </a:lnTo>
                  <a:lnTo>
                    <a:pt x="94" y="9"/>
                  </a:lnTo>
                  <a:lnTo>
                    <a:pt x="94" y="7"/>
                  </a:lnTo>
                  <a:lnTo>
                    <a:pt x="94" y="7"/>
                  </a:lnTo>
                  <a:lnTo>
                    <a:pt x="92" y="9"/>
                  </a:lnTo>
                  <a:lnTo>
                    <a:pt x="90" y="9"/>
                  </a:lnTo>
                  <a:lnTo>
                    <a:pt x="90" y="9"/>
                  </a:lnTo>
                  <a:lnTo>
                    <a:pt x="87" y="9"/>
                  </a:lnTo>
                  <a:lnTo>
                    <a:pt x="87" y="11"/>
                  </a:lnTo>
                  <a:lnTo>
                    <a:pt x="87" y="11"/>
                  </a:lnTo>
                  <a:lnTo>
                    <a:pt x="87" y="11"/>
                  </a:lnTo>
                  <a:lnTo>
                    <a:pt x="85" y="14"/>
                  </a:lnTo>
                  <a:lnTo>
                    <a:pt x="85" y="14"/>
                  </a:lnTo>
                  <a:lnTo>
                    <a:pt x="83" y="14"/>
                  </a:lnTo>
                  <a:lnTo>
                    <a:pt x="83" y="14"/>
                  </a:lnTo>
                  <a:lnTo>
                    <a:pt x="83" y="14"/>
                  </a:lnTo>
                  <a:lnTo>
                    <a:pt x="83" y="14"/>
                  </a:lnTo>
                  <a:lnTo>
                    <a:pt x="80" y="16"/>
                  </a:lnTo>
                  <a:lnTo>
                    <a:pt x="80" y="16"/>
                  </a:lnTo>
                  <a:lnTo>
                    <a:pt x="78" y="19"/>
                  </a:lnTo>
                  <a:lnTo>
                    <a:pt x="78" y="19"/>
                  </a:lnTo>
                  <a:lnTo>
                    <a:pt x="75" y="19"/>
                  </a:lnTo>
                  <a:lnTo>
                    <a:pt x="75" y="21"/>
                  </a:lnTo>
                  <a:lnTo>
                    <a:pt x="75" y="26"/>
                  </a:lnTo>
                  <a:lnTo>
                    <a:pt x="75" y="28"/>
                  </a:lnTo>
                  <a:lnTo>
                    <a:pt x="75" y="28"/>
                  </a:lnTo>
                  <a:lnTo>
                    <a:pt x="75" y="28"/>
                  </a:lnTo>
                  <a:lnTo>
                    <a:pt x="78" y="28"/>
                  </a:lnTo>
                  <a:lnTo>
                    <a:pt x="80" y="26"/>
                  </a:lnTo>
                  <a:lnTo>
                    <a:pt x="80" y="26"/>
                  </a:lnTo>
                  <a:lnTo>
                    <a:pt x="85" y="26"/>
                  </a:lnTo>
                  <a:lnTo>
                    <a:pt x="87" y="23"/>
                  </a:lnTo>
                  <a:lnTo>
                    <a:pt x="90" y="23"/>
                  </a:lnTo>
                  <a:lnTo>
                    <a:pt x="90" y="23"/>
                  </a:lnTo>
                  <a:lnTo>
                    <a:pt x="92" y="23"/>
                  </a:lnTo>
                  <a:lnTo>
                    <a:pt x="92" y="23"/>
                  </a:lnTo>
                  <a:lnTo>
                    <a:pt x="94" y="23"/>
                  </a:lnTo>
                  <a:lnTo>
                    <a:pt x="92" y="26"/>
                  </a:lnTo>
                  <a:lnTo>
                    <a:pt x="92" y="26"/>
                  </a:lnTo>
                  <a:lnTo>
                    <a:pt x="90" y="26"/>
                  </a:lnTo>
                  <a:lnTo>
                    <a:pt x="90" y="26"/>
                  </a:lnTo>
                  <a:lnTo>
                    <a:pt x="92" y="26"/>
                  </a:lnTo>
                  <a:lnTo>
                    <a:pt x="92" y="26"/>
                  </a:lnTo>
                  <a:lnTo>
                    <a:pt x="90" y="26"/>
                  </a:lnTo>
                  <a:lnTo>
                    <a:pt x="90" y="28"/>
                  </a:lnTo>
                  <a:lnTo>
                    <a:pt x="92" y="30"/>
                  </a:lnTo>
                  <a:lnTo>
                    <a:pt x="92" y="33"/>
                  </a:lnTo>
                  <a:lnTo>
                    <a:pt x="92" y="33"/>
                  </a:lnTo>
                  <a:lnTo>
                    <a:pt x="90" y="30"/>
                  </a:lnTo>
                  <a:lnTo>
                    <a:pt x="90" y="30"/>
                  </a:lnTo>
                  <a:lnTo>
                    <a:pt x="87" y="30"/>
                  </a:lnTo>
                  <a:lnTo>
                    <a:pt x="85" y="30"/>
                  </a:lnTo>
                  <a:lnTo>
                    <a:pt x="83" y="30"/>
                  </a:lnTo>
                  <a:lnTo>
                    <a:pt x="80" y="30"/>
                  </a:lnTo>
                  <a:lnTo>
                    <a:pt x="80" y="30"/>
                  </a:lnTo>
                  <a:lnTo>
                    <a:pt x="80" y="33"/>
                  </a:lnTo>
                  <a:lnTo>
                    <a:pt x="78" y="35"/>
                  </a:lnTo>
                  <a:lnTo>
                    <a:pt x="73" y="37"/>
                  </a:lnTo>
                  <a:lnTo>
                    <a:pt x="71" y="37"/>
                  </a:lnTo>
                  <a:lnTo>
                    <a:pt x="71" y="37"/>
                  </a:lnTo>
                  <a:lnTo>
                    <a:pt x="71" y="37"/>
                  </a:lnTo>
                  <a:lnTo>
                    <a:pt x="68" y="40"/>
                  </a:lnTo>
                  <a:lnTo>
                    <a:pt x="66" y="40"/>
                  </a:lnTo>
                  <a:lnTo>
                    <a:pt x="64" y="40"/>
                  </a:lnTo>
                  <a:lnTo>
                    <a:pt x="61" y="42"/>
                  </a:lnTo>
                  <a:lnTo>
                    <a:pt x="54" y="42"/>
                  </a:lnTo>
                  <a:lnTo>
                    <a:pt x="54" y="42"/>
                  </a:lnTo>
                  <a:lnTo>
                    <a:pt x="54" y="42"/>
                  </a:lnTo>
                  <a:lnTo>
                    <a:pt x="52" y="45"/>
                  </a:lnTo>
                  <a:lnTo>
                    <a:pt x="47" y="49"/>
                  </a:lnTo>
                  <a:lnTo>
                    <a:pt x="45" y="52"/>
                  </a:lnTo>
                  <a:lnTo>
                    <a:pt x="45" y="52"/>
                  </a:lnTo>
                  <a:lnTo>
                    <a:pt x="45" y="54"/>
                  </a:lnTo>
                  <a:lnTo>
                    <a:pt x="45" y="54"/>
                  </a:lnTo>
                  <a:lnTo>
                    <a:pt x="42" y="52"/>
                  </a:lnTo>
                  <a:lnTo>
                    <a:pt x="40" y="52"/>
                  </a:lnTo>
                  <a:lnTo>
                    <a:pt x="35" y="56"/>
                  </a:lnTo>
                  <a:lnTo>
                    <a:pt x="30" y="56"/>
                  </a:lnTo>
                  <a:lnTo>
                    <a:pt x="28" y="59"/>
                  </a:lnTo>
                  <a:lnTo>
                    <a:pt x="26" y="59"/>
                  </a:lnTo>
                  <a:lnTo>
                    <a:pt x="26" y="59"/>
                  </a:lnTo>
                  <a:lnTo>
                    <a:pt x="23" y="63"/>
                  </a:lnTo>
                  <a:lnTo>
                    <a:pt x="21" y="63"/>
                  </a:lnTo>
                  <a:lnTo>
                    <a:pt x="21" y="63"/>
                  </a:lnTo>
                  <a:lnTo>
                    <a:pt x="16" y="63"/>
                  </a:lnTo>
                  <a:lnTo>
                    <a:pt x="16" y="63"/>
                  </a:lnTo>
                  <a:lnTo>
                    <a:pt x="12" y="63"/>
                  </a:lnTo>
                  <a:lnTo>
                    <a:pt x="12" y="63"/>
                  </a:lnTo>
                  <a:lnTo>
                    <a:pt x="12" y="63"/>
                  </a:lnTo>
                  <a:lnTo>
                    <a:pt x="12" y="66"/>
                  </a:lnTo>
                  <a:lnTo>
                    <a:pt x="9" y="66"/>
                  </a:lnTo>
                  <a:lnTo>
                    <a:pt x="9" y="66"/>
                  </a:lnTo>
                  <a:lnTo>
                    <a:pt x="9" y="68"/>
                  </a:lnTo>
                  <a:lnTo>
                    <a:pt x="9" y="68"/>
                  </a:lnTo>
                  <a:lnTo>
                    <a:pt x="9" y="68"/>
                  </a:lnTo>
                  <a:lnTo>
                    <a:pt x="9" y="71"/>
                  </a:lnTo>
                  <a:lnTo>
                    <a:pt x="9" y="71"/>
                  </a:lnTo>
                  <a:lnTo>
                    <a:pt x="9" y="71"/>
                  </a:lnTo>
                  <a:lnTo>
                    <a:pt x="7" y="71"/>
                  </a:lnTo>
                  <a:lnTo>
                    <a:pt x="7" y="71"/>
                  </a:lnTo>
                  <a:lnTo>
                    <a:pt x="7" y="71"/>
                  </a:lnTo>
                  <a:lnTo>
                    <a:pt x="7" y="71"/>
                  </a:lnTo>
                  <a:lnTo>
                    <a:pt x="4" y="73"/>
                  </a:lnTo>
                  <a:lnTo>
                    <a:pt x="4" y="73"/>
                  </a:lnTo>
                  <a:lnTo>
                    <a:pt x="4" y="75"/>
                  </a:lnTo>
                  <a:lnTo>
                    <a:pt x="4" y="78"/>
                  </a:lnTo>
                  <a:lnTo>
                    <a:pt x="4" y="80"/>
                  </a:lnTo>
                  <a:lnTo>
                    <a:pt x="2" y="80"/>
                  </a:lnTo>
                  <a:lnTo>
                    <a:pt x="2" y="82"/>
                  </a:lnTo>
                  <a:lnTo>
                    <a:pt x="4" y="82"/>
                  </a:lnTo>
                  <a:lnTo>
                    <a:pt x="7" y="82"/>
                  </a:lnTo>
                  <a:lnTo>
                    <a:pt x="7" y="82"/>
                  </a:lnTo>
                  <a:lnTo>
                    <a:pt x="9" y="85"/>
                  </a:lnTo>
                  <a:lnTo>
                    <a:pt x="9" y="87"/>
                  </a:lnTo>
                  <a:lnTo>
                    <a:pt x="9" y="89"/>
                  </a:lnTo>
                  <a:lnTo>
                    <a:pt x="9" y="89"/>
                  </a:lnTo>
                  <a:lnTo>
                    <a:pt x="9" y="89"/>
                  </a:lnTo>
                  <a:lnTo>
                    <a:pt x="9" y="89"/>
                  </a:lnTo>
                  <a:lnTo>
                    <a:pt x="7" y="89"/>
                  </a:lnTo>
                  <a:lnTo>
                    <a:pt x="7" y="92"/>
                  </a:lnTo>
                  <a:lnTo>
                    <a:pt x="4" y="92"/>
                  </a:lnTo>
                  <a:lnTo>
                    <a:pt x="2" y="94"/>
                  </a:lnTo>
                  <a:lnTo>
                    <a:pt x="0" y="94"/>
                  </a:lnTo>
                  <a:lnTo>
                    <a:pt x="2" y="106"/>
                  </a:lnTo>
                  <a:lnTo>
                    <a:pt x="2" y="111"/>
                  </a:lnTo>
                  <a:lnTo>
                    <a:pt x="2" y="111"/>
                  </a:lnTo>
                  <a:lnTo>
                    <a:pt x="4" y="111"/>
                  </a:lnTo>
                  <a:lnTo>
                    <a:pt x="4" y="113"/>
                  </a:lnTo>
                  <a:lnTo>
                    <a:pt x="4" y="115"/>
                  </a:lnTo>
                  <a:lnTo>
                    <a:pt x="4" y="118"/>
                  </a:lnTo>
                  <a:lnTo>
                    <a:pt x="2" y="120"/>
                  </a:lnTo>
                  <a:lnTo>
                    <a:pt x="0" y="125"/>
                  </a:lnTo>
                  <a:lnTo>
                    <a:pt x="0" y="125"/>
                  </a:lnTo>
                  <a:lnTo>
                    <a:pt x="0" y="127"/>
                  </a:lnTo>
                  <a:lnTo>
                    <a:pt x="0" y="130"/>
                  </a:lnTo>
                  <a:lnTo>
                    <a:pt x="2" y="132"/>
                  </a:lnTo>
                  <a:lnTo>
                    <a:pt x="4" y="134"/>
                  </a:lnTo>
                  <a:lnTo>
                    <a:pt x="7" y="139"/>
                  </a:lnTo>
                  <a:lnTo>
                    <a:pt x="7" y="144"/>
                  </a:lnTo>
                  <a:lnTo>
                    <a:pt x="7" y="149"/>
                  </a:lnTo>
                  <a:lnTo>
                    <a:pt x="4" y="158"/>
                  </a:lnTo>
                  <a:lnTo>
                    <a:pt x="4" y="158"/>
                  </a:lnTo>
                  <a:lnTo>
                    <a:pt x="4" y="160"/>
                  </a:lnTo>
                  <a:lnTo>
                    <a:pt x="2" y="163"/>
                  </a:lnTo>
                  <a:lnTo>
                    <a:pt x="2" y="165"/>
                  </a:lnTo>
                  <a:lnTo>
                    <a:pt x="4" y="168"/>
                  </a:lnTo>
                  <a:lnTo>
                    <a:pt x="4" y="170"/>
                  </a:lnTo>
                  <a:lnTo>
                    <a:pt x="7" y="170"/>
                  </a:lnTo>
                  <a:lnTo>
                    <a:pt x="14" y="172"/>
                  </a:lnTo>
                  <a:lnTo>
                    <a:pt x="16" y="172"/>
                  </a:lnTo>
                  <a:lnTo>
                    <a:pt x="19" y="172"/>
                  </a:lnTo>
                  <a:lnTo>
                    <a:pt x="21" y="177"/>
                  </a:lnTo>
                  <a:lnTo>
                    <a:pt x="26" y="179"/>
                  </a:lnTo>
                  <a:lnTo>
                    <a:pt x="28" y="182"/>
                  </a:lnTo>
                  <a:lnTo>
                    <a:pt x="28" y="182"/>
                  </a:lnTo>
                  <a:lnTo>
                    <a:pt x="35" y="184"/>
                  </a:lnTo>
                  <a:lnTo>
                    <a:pt x="38" y="186"/>
                  </a:lnTo>
                  <a:lnTo>
                    <a:pt x="38" y="186"/>
                  </a:lnTo>
                  <a:lnTo>
                    <a:pt x="40" y="189"/>
                  </a:lnTo>
                  <a:lnTo>
                    <a:pt x="40" y="189"/>
                  </a:lnTo>
                  <a:lnTo>
                    <a:pt x="42" y="191"/>
                  </a:lnTo>
                  <a:lnTo>
                    <a:pt x="42" y="191"/>
                  </a:lnTo>
                  <a:lnTo>
                    <a:pt x="54" y="194"/>
                  </a:lnTo>
                  <a:lnTo>
                    <a:pt x="56" y="194"/>
                  </a:lnTo>
                  <a:lnTo>
                    <a:pt x="56" y="194"/>
                  </a:lnTo>
                  <a:lnTo>
                    <a:pt x="59" y="194"/>
                  </a:lnTo>
                  <a:lnTo>
                    <a:pt x="59" y="194"/>
                  </a:lnTo>
                  <a:lnTo>
                    <a:pt x="59" y="196"/>
                  </a:lnTo>
                  <a:lnTo>
                    <a:pt x="61" y="196"/>
                  </a:lnTo>
                  <a:lnTo>
                    <a:pt x="61" y="198"/>
                  </a:lnTo>
                  <a:lnTo>
                    <a:pt x="61" y="201"/>
                  </a:lnTo>
                  <a:lnTo>
                    <a:pt x="61" y="203"/>
                  </a:lnTo>
                  <a:lnTo>
                    <a:pt x="64" y="203"/>
                  </a:lnTo>
                  <a:lnTo>
                    <a:pt x="64" y="203"/>
                  </a:lnTo>
                  <a:lnTo>
                    <a:pt x="66" y="203"/>
                  </a:lnTo>
                  <a:lnTo>
                    <a:pt x="71" y="203"/>
                  </a:lnTo>
                  <a:lnTo>
                    <a:pt x="85" y="205"/>
                  </a:lnTo>
                  <a:lnTo>
                    <a:pt x="99" y="208"/>
                  </a:lnTo>
                  <a:lnTo>
                    <a:pt x="101" y="210"/>
                  </a:lnTo>
                  <a:lnTo>
                    <a:pt x="104" y="212"/>
                  </a:lnTo>
                  <a:lnTo>
                    <a:pt x="104" y="215"/>
                  </a:lnTo>
                  <a:lnTo>
                    <a:pt x="106" y="212"/>
                  </a:lnTo>
                  <a:lnTo>
                    <a:pt x="106" y="215"/>
                  </a:lnTo>
                  <a:lnTo>
                    <a:pt x="106" y="215"/>
                  </a:lnTo>
                  <a:lnTo>
                    <a:pt x="106" y="217"/>
                  </a:lnTo>
                  <a:lnTo>
                    <a:pt x="104" y="217"/>
                  </a:lnTo>
                  <a:lnTo>
                    <a:pt x="104" y="217"/>
                  </a:lnTo>
                  <a:lnTo>
                    <a:pt x="101" y="217"/>
                  </a:lnTo>
                  <a:lnTo>
                    <a:pt x="101" y="220"/>
                  </a:lnTo>
                  <a:lnTo>
                    <a:pt x="101" y="220"/>
                  </a:lnTo>
                  <a:lnTo>
                    <a:pt x="106" y="220"/>
                  </a:lnTo>
                  <a:lnTo>
                    <a:pt x="109" y="220"/>
                  </a:lnTo>
                  <a:lnTo>
                    <a:pt x="109" y="217"/>
                  </a:lnTo>
                  <a:lnTo>
                    <a:pt x="111" y="217"/>
                  </a:lnTo>
                  <a:lnTo>
                    <a:pt x="111" y="215"/>
                  </a:lnTo>
                  <a:lnTo>
                    <a:pt x="113" y="215"/>
                  </a:lnTo>
                  <a:lnTo>
                    <a:pt x="113" y="215"/>
                  </a:lnTo>
                  <a:lnTo>
                    <a:pt x="113" y="215"/>
                  </a:lnTo>
                  <a:lnTo>
                    <a:pt x="113" y="217"/>
                  </a:lnTo>
                  <a:lnTo>
                    <a:pt x="113" y="217"/>
                  </a:lnTo>
                  <a:lnTo>
                    <a:pt x="113" y="217"/>
                  </a:lnTo>
                  <a:lnTo>
                    <a:pt x="111" y="217"/>
                  </a:lnTo>
                  <a:lnTo>
                    <a:pt x="111" y="217"/>
                  </a:lnTo>
                  <a:lnTo>
                    <a:pt x="111" y="217"/>
                  </a:lnTo>
                  <a:lnTo>
                    <a:pt x="111" y="220"/>
                  </a:lnTo>
                  <a:lnTo>
                    <a:pt x="111" y="220"/>
                  </a:lnTo>
                  <a:lnTo>
                    <a:pt x="111" y="220"/>
                  </a:lnTo>
                  <a:lnTo>
                    <a:pt x="113" y="220"/>
                  </a:lnTo>
                  <a:lnTo>
                    <a:pt x="113" y="220"/>
                  </a:lnTo>
                  <a:lnTo>
                    <a:pt x="113" y="222"/>
                  </a:lnTo>
                  <a:lnTo>
                    <a:pt x="113" y="222"/>
                  </a:lnTo>
                  <a:lnTo>
                    <a:pt x="113" y="224"/>
                  </a:lnTo>
                  <a:lnTo>
                    <a:pt x="113" y="224"/>
                  </a:lnTo>
                  <a:lnTo>
                    <a:pt x="113" y="224"/>
                  </a:lnTo>
                  <a:lnTo>
                    <a:pt x="113" y="224"/>
                  </a:lnTo>
                  <a:lnTo>
                    <a:pt x="116" y="224"/>
                  </a:lnTo>
                  <a:lnTo>
                    <a:pt x="118" y="224"/>
                  </a:lnTo>
                  <a:lnTo>
                    <a:pt x="120" y="224"/>
                  </a:lnTo>
                  <a:lnTo>
                    <a:pt x="118" y="224"/>
                  </a:lnTo>
                  <a:lnTo>
                    <a:pt x="118" y="222"/>
                  </a:lnTo>
                  <a:lnTo>
                    <a:pt x="118" y="222"/>
                  </a:lnTo>
                  <a:lnTo>
                    <a:pt x="118" y="220"/>
                  </a:lnTo>
                  <a:lnTo>
                    <a:pt x="120" y="220"/>
                  </a:lnTo>
                  <a:lnTo>
                    <a:pt x="120" y="220"/>
                  </a:lnTo>
                  <a:lnTo>
                    <a:pt x="120" y="220"/>
                  </a:lnTo>
                  <a:lnTo>
                    <a:pt x="125" y="217"/>
                  </a:lnTo>
                  <a:lnTo>
                    <a:pt x="127" y="217"/>
                  </a:lnTo>
                  <a:lnTo>
                    <a:pt x="127" y="220"/>
                  </a:lnTo>
                  <a:lnTo>
                    <a:pt x="130" y="222"/>
                  </a:lnTo>
                  <a:lnTo>
                    <a:pt x="130" y="222"/>
                  </a:lnTo>
                  <a:lnTo>
                    <a:pt x="132" y="222"/>
                  </a:lnTo>
                  <a:lnTo>
                    <a:pt x="132" y="222"/>
                  </a:lnTo>
                  <a:lnTo>
                    <a:pt x="135" y="220"/>
                  </a:lnTo>
                  <a:lnTo>
                    <a:pt x="135" y="220"/>
                  </a:lnTo>
                  <a:lnTo>
                    <a:pt x="135" y="220"/>
                  </a:lnTo>
                  <a:lnTo>
                    <a:pt x="137" y="217"/>
                  </a:lnTo>
                  <a:lnTo>
                    <a:pt x="137" y="217"/>
                  </a:lnTo>
                  <a:lnTo>
                    <a:pt x="135" y="217"/>
                  </a:lnTo>
                  <a:lnTo>
                    <a:pt x="132" y="217"/>
                  </a:lnTo>
                  <a:lnTo>
                    <a:pt x="132" y="217"/>
                  </a:lnTo>
                  <a:lnTo>
                    <a:pt x="130" y="215"/>
                  </a:lnTo>
                  <a:lnTo>
                    <a:pt x="130" y="215"/>
                  </a:lnTo>
                  <a:lnTo>
                    <a:pt x="127" y="215"/>
                  </a:lnTo>
                  <a:lnTo>
                    <a:pt x="127" y="215"/>
                  </a:lnTo>
                  <a:lnTo>
                    <a:pt x="130" y="212"/>
                  </a:lnTo>
                  <a:lnTo>
                    <a:pt x="132" y="212"/>
                  </a:lnTo>
                  <a:lnTo>
                    <a:pt x="132" y="212"/>
                  </a:lnTo>
                  <a:lnTo>
                    <a:pt x="132" y="215"/>
                  </a:lnTo>
                  <a:lnTo>
                    <a:pt x="132" y="215"/>
                  </a:lnTo>
                  <a:lnTo>
                    <a:pt x="135" y="215"/>
                  </a:lnTo>
                  <a:lnTo>
                    <a:pt x="135" y="210"/>
                  </a:lnTo>
                  <a:lnTo>
                    <a:pt x="137" y="203"/>
                  </a:lnTo>
                  <a:lnTo>
                    <a:pt x="137" y="201"/>
                  </a:lnTo>
                  <a:lnTo>
                    <a:pt x="139" y="201"/>
                  </a:lnTo>
                  <a:lnTo>
                    <a:pt x="142" y="201"/>
                  </a:lnTo>
                  <a:lnTo>
                    <a:pt x="144" y="201"/>
                  </a:lnTo>
                  <a:lnTo>
                    <a:pt x="146" y="201"/>
                  </a:lnTo>
                  <a:lnTo>
                    <a:pt x="146" y="201"/>
                  </a:lnTo>
                  <a:lnTo>
                    <a:pt x="146" y="203"/>
                  </a:lnTo>
                  <a:lnTo>
                    <a:pt x="149" y="203"/>
                  </a:lnTo>
                  <a:lnTo>
                    <a:pt x="149" y="203"/>
                  </a:lnTo>
                  <a:lnTo>
                    <a:pt x="156" y="201"/>
                  </a:lnTo>
                  <a:lnTo>
                    <a:pt x="158" y="201"/>
                  </a:lnTo>
                  <a:lnTo>
                    <a:pt x="158" y="201"/>
                  </a:lnTo>
                  <a:lnTo>
                    <a:pt x="163" y="201"/>
                  </a:lnTo>
                  <a:lnTo>
                    <a:pt x="165" y="201"/>
                  </a:lnTo>
                  <a:lnTo>
                    <a:pt x="165" y="201"/>
                  </a:lnTo>
                  <a:lnTo>
                    <a:pt x="165" y="201"/>
                  </a:lnTo>
                  <a:lnTo>
                    <a:pt x="168" y="201"/>
                  </a:lnTo>
                  <a:lnTo>
                    <a:pt x="168" y="201"/>
                  </a:lnTo>
                  <a:lnTo>
                    <a:pt x="168" y="198"/>
                  </a:lnTo>
                  <a:lnTo>
                    <a:pt x="170" y="201"/>
                  </a:lnTo>
                  <a:lnTo>
                    <a:pt x="170" y="201"/>
                  </a:lnTo>
                  <a:lnTo>
                    <a:pt x="170" y="198"/>
                  </a:lnTo>
                  <a:lnTo>
                    <a:pt x="170" y="198"/>
                  </a:lnTo>
                  <a:lnTo>
                    <a:pt x="170" y="201"/>
                  </a:lnTo>
                  <a:lnTo>
                    <a:pt x="170" y="201"/>
                  </a:lnTo>
                  <a:lnTo>
                    <a:pt x="172" y="201"/>
                  </a:lnTo>
                  <a:lnTo>
                    <a:pt x="172" y="198"/>
                  </a:lnTo>
                  <a:lnTo>
                    <a:pt x="172" y="198"/>
                  </a:lnTo>
                  <a:lnTo>
                    <a:pt x="172" y="198"/>
                  </a:lnTo>
                  <a:lnTo>
                    <a:pt x="172" y="201"/>
                  </a:lnTo>
                  <a:lnTo>
                    <a:pt x="172" y="203"/>
                  </a:lnTo>
                  <a:lnTo>
                    <a:pt x="172" y="203"/>
                  </a:lnTo>
                  <a:lnTo>
                    <a:pt x="170" y="203"/>
                  </a:lnTo>
                  <a:lnTo>
                    <a:pt x="168" y="203"/>
                  </a:lnTo>
                  <a:lnTo>
                    <a:pt x="168" y="203"/>
                  </a:lnTo>
                  <a:lnTo>
                    <a:pt x="165" y="203"/>
                  </a:lnTo>
                  <a:lnTo>
                    <a:pt x="165" y="205"/>
                  </a:lnTo>
                  <a:lnTo>
                    <a:pt x="170" y="205"/>
                  </a:lnTo>
                  <a:lnTo>
                    <a:pt x="172" y="208"/>
                  </a:lnTo>
                  <a:lnTo>
                    <a:pt x="175" y="208"/>
                  </a:lnTo>
                  <a:lnTo>
                    <a:pt x="177" y="205"/>
                  </a:lnTo>
                  <a:lnTo>
                    <a:pt x="177" y="205"/>
                  </a:lnTo>
                  <a:lnTo>
                    <a:pt x="175" y="203"/>
                  </a:lnTo>
                  <a:lnTo>
                    <a:pt x="175" y="201"/>
                  </a:lnTo>
                  <a:lnTo>
                    <a:pt x="175" y="201"/>
                  </a:lnTo>
                  <a:lnTo>
                    <a:pt x="177" y="201"/>
                  </a:lnTo>
                  <a:lnTo>
                    <a:pt x="177" y="201"/>
                  </a:lnTo>
                  <a:lnTo>
                    <a:pt x="177" y="203"/>
                  </a:lnTo>
                  <a:lnTo>
                    <a:pt x="179" y="203"/>
                  </a:lnTo>
                  <a:lnTo>
                    <a:pt x="179" y="201"/>
                  </a:lnTo>
                  <a:lnTo>
                    <a:pt x="182" y="198"/>
                  </a:lnTo>
                  <a:lnTo>
                    <a:pt x="182" y="196"/>
                  </a:lnTo>
                  <a:lnTo>
                    <a:pt x="179" y="194"/>
                  </a:lnTo>
                  <a:lnTo>
                    <a:pt x="177" y="194"/>
                  </a:lnTo>
                  <a:lnTo>
                    <a:pt x="175" y="191"/>
                  </a:lnTo>
                  <a:lnTo>
                    <a:pt x="175" y="191"/>
                  </a:lnTo>
                  <a:lnTo>
                    <a:pt x="179" y="194"/>
                  </a:lnTo>
                  <a:lnTo>
                    <a:pt x="182" y="194"/>
                  </a:lnTo>
                  <a:lnTo>
                    <a:pt x="184" y="189"/>
                  </a:lnTo>
                  <a:lnTo>
                    <a:pt x="187" y="186"/>
                  </a:lnTo>
                  <a:lnTo>
                    <a:pt x="191" y="184"/>
                  </a:lnTo>
                  <a:lnTo>
                    <a:pt x="201" y="177"/>
                  </a:lnTo>
                  <a:lnTo>
                    <a:pt x="205" y="175"/>
                  </a:lnTo>
                  <a:lnTo>
                    <a:pt x="210" y="177"/>
                  </a:lnTo>
                  <a:lnTo>
                    <a:pt x="210" y="177"/>
                  </a:lnTo>
                  <a:lnTo>
                    <a:pt x="213" y="175"/>
                  </a:lnTo>
                  <a:lnTo>
                    <a:pt x="220" y="175"/>
                  </a:lnTo>
                  <a:lnTo>
                    <a:pt x="222" y="172"/>
                  </a:lnTo>
                  <a:lnTo>
                    <a:pt x="224" y="172"/>
                  </a:lnTo>
                  <a:lnTo>
                    <a:pt x="224" y="175"/>
                  </a:lnTo>
                  <a:lnTo>
                    <a:pt x="224" y="175"/>
                  </a:lnTo>
                  <a:lnTo>
                    <a:pt x="220" y="175"/>
                  </a:lnTo>
                  <a:lnTo>
                    <a:pt x="215" y="175"/>
                  </a:lnTo>
                  <a:lnTo>
                    <a:pt x="215" y="177"/>
                  </a:lnTo>
                  <a:lnTo>
                    <a:pt x="215" y="177"/>
                  </a:lnTo>
                  <a:lnTo>
                    <a:pt x="222" y="177"/>
                  </a:lnTo>
                  <a:lnTo>
                    <a:pt x="222" y="179"/>
                  </a:lnTo>
                  <a:lnTo>
                    <a:pt x="224" y="177"/>
                  </a:lnTo>
                  <a:lnTo>
                    <a:pt x="227" y="177"/>
                  </a:lnTo>
                  <a:lnTo>
                    <a:pt x="227" y="175"/>
                  </a:lnTo>
                  <a:lnTo>
                    <a:pt x="227" y="175"/>
                  </a:lnTo>
                  <a:lnTo>
                    <a:pt x="229" y="168"/>
                  </a:lnTo>
                  <a:lnTo>
                    <a:pt x="231" y="165"/>
                  </a:lnTo>
                  <a:lnTo>
                    <a:pt x="234" y="165"/>
                  </a:lnTo>
                  <a:lnTo>
                    <a:pt x="236" y="165"/>
                  </a:lnTo>
                  <a:lnTo>
                    <a:pt x="236" y="165"/>
                  </a:lnTo>
                  <a:lnTo>
                    <a:pt x="236" y="165"/>
                  </a:lnTo>
                  <a:lnTo>
                    <a:pt x="239" y="165"/>
                  </a:lnTo>
                  <a:lnTo>
                    <a:pt x="241" y="165"/>
                  </a:lnTo>
                  <a:lnTo>
                    <a:pt x="239" y="156"/>
                  </a:lnTo>
                  <a:lnTo>
                    <a:pt x="239" y="153"/>
                  </a:lnTo>
                  <a:lnTo>
                    <a:pt x="236" y="153"/>
                  </a:lnTo>
                  <a:lnTo>
                    <a:pt x="236" y="156"/>
                  </a:lnTo>
                  <a:lnTo>
                    <a:pt x="236" y="158"/>
                  </a:lnTo>
                  <a:lnTo>
                    <a:pt x="236" y="163"/>
                  </a:lnTo>
                  <a:lnTo>
                    <a:pt x="236" y="163"/>
                  </a:lnTo>
                  <a:lnTo>
                    <a:pt x="236" y="163"/>
                  </a:lnTo>
                  <a:lnTo>
                    <a:pt x="234" y="163"/>
                  </a:lnTo>
                  <a:lnTo>
                    <a:pt x="231" y="163"/>
                  </a:lnTo>
                  <a:lnTo>
                    <a:pt x="229" y="163"/>
                  </a:lnTo>
                  <a:lnTo>
                    <a:pt x="229" y="163"/>
                  </a:lnTo>
                  <a:lnTo>
                    <a:pt x="229" y="160"/>
                  </a:lnTo>
                  <a:lnTo>
                    <a:pt x="229" y="160"/>
                  </a:lnTo>
                  <a:lnTo>
                    <a:pt x="227" y="160"/>
                  </a:lnTo>
                  <a:lnTo>
                    <a:pt x="229" y="158"/>
                  </a:lnTo>
                  <a:lnTo>
                    <a:pt x="229" y="158"/>
                  </a:lnTo>
                  <a:lnTo>
                    <a:pt x="231" y="158"/>
                  </a:lnTo>
                  <a:lnTo>
                    <a:pt x="231" y="156"/>
                  </a:lnTo>
                  <a:lnTo>
                    <a:pt x="231" y="156"/>
                  </a:lnTo>
                  <a:lnTo>
                    <a:pt x="231" y="153"/>
                  </a:lnTo>
                  <a:lnTo>
                    <a:pt x="231" y="153"/>
                  </a:lnTo>
                  <a:lnTo>
                    <a:pt x="234" y="153"/>
                  </a:lnTo>
                  <a:lnTo>
                    <a:pt x="234" y="153"/>
                  </a:lnTo>
                  <a:lnTo>
                    <a:pt x="234" y="153"/>
                  </a:lnTo>
                  <a:lnTo>
                    <a:pt x="236" y="151"/>
                  </a:lnTo>
                  <a:lnTo>
                    <a:pt x="236" y="151"/>
                  </a:lnTo>
                  <a:lnTo>
                    <a:pt x="236" y="151"/>
                  </a:lnTo>
                  <a:lnTo>
                    <a:pt x="239" y="151"/>
                  </a:lnTo>
                  <a:lnTo>
                    <a:pt x="239" y="151"/>
                  </a:lnTo>
                  <a:lnTo>
                    <a:pt x="239" y="149"/>
                  </a:lnTo>
                  <a:lnTo>
                    <a:pt x="239" y="149"/>
                  </a:lnTo>
                  <a:lnTo>
                    <a:pt x="239" y="146"/>
                  </a:lnTo>
                  <a:lnTo>
                    <a:pt x="239" y="144"/>
                  </a:lnTo>
                  <a:lnTo>
                    <a:pt x="241" y="139"/>
                  </a:lnTo>
                  <a:lnTo>
                    <a:pt x="241" y="137"/>
                  </a:lnTo>
                  <a:lnTo>
                    <a:pt x="243" y="134"/>
                  </a:lnTo>
                  <a:lnTo>
                    <a:pt x="246" y="132"/>
                  </a:lnTo>
                  <a:lnTo>
                    <a:pt x="248" y="132"/>
                  </a:lnTo>
                  <a:lnTo>
                    <a:pt x="248" y="127"/>
                  </a:lnTo>
                  <a:lnTo>
                    <a:pt x="250" y="123"/>
                  </a:lnTo>
                  <a:lnTo>
                    <a:pt x="248" y="123"/>
                  </a:lnTo>
                  <a:lnTo>
                    <a:pt x="246" y="127"/>
                  </a:lnTo>
                  <a:lnTo>
                    <a:pt x="246" y="130"/>
                  </a:lnTo>
                  <a:lnTo>
                    <a:pt x="246" y="125"/>
                  </a:lnTo>
                  <a:lnTo>
                    <a:pt x="246" y="125"/>
                  </a:lnTo>
                  <a:lnTo>
                    <a:pt x="246" y="123"/>
                  </a:lnTo>
                  <a:lnTo>
                    <a:pt x="243" y="123"/>
                  </a:lnTo>
                  <a:lnTo>
                    <a:pt x="243" y="123"/>
                  </a:lnTo>
                  <a:lnTo>
                    <a:pt x="241" y="123"/>
                  </a:lnTo>
                  <a:lnTo>
                    <a:pt x="239" y="123"/>
                  </a:lnTo>
                  <a:lnTo>
                    <a:pt x="239" y="120"/>
                  </a:lnTo>
                  <a:lnTo>
                    <a:pt x="239" y="120"/>
                  </a:lnTo>
                  <a:lnTo>
                    <a:pt x="236" y="118"/>
                  </a:lnTo>
                  <a:lnTo>
                    <a:pt x="236" y="118"/>
                  </a:lnTo>
                  <a:lnTo>
                    <a:pt x="239" y="118"/>
                  </a:lnTo>
                  <a:lnTo>
                    <a:pt x="239" y="120"/>
                  </a:lnTo>
                  <a:lnTo>
                    <a:pt x="239" y="120"/>
                  </a:lnTo>
                  <a:lnTo>
                    <a:pt x="241" y="120"/>
                  </a:lnTo>
                  <a:lnTo>
                    <a:pt x="246" y="120"/>
                  </a:lnTo>
                  <a:lnTo>
                    <a:pt x="246" y="120"/>
                  </a:lnTo>
                  <a:lnTo>
                    <a:pt x="248" y="120"/>
                  </a:lnTo>
                  <a:lnTo>
                    <a:pt x="248" y="120"/>
                  </a:lnTo>
                  <a:lnTo>
                    <a:pt x="248" y="120"/>
                  </a:lnTo>
                  <a:lnTo>
                    <a:pt x="250" y="118"/>
                  </a:lnTo>
                  <a:lnTo>
                    <a:pt x="253" y="115"/>
                  </a:lnTo>
                  <a:lnTo>
                    <a:pt x="255" y="113"/>
                  </a:lnTo>
                  <a:lnTo>
                    <a:pt x="257" y="108"/>
                  </a:lnTo>
                  <a:lnTo>
                    <a:pt x="257" y="104"/>
                  </a:lnTo>
                  <a:lnTo>
                    <a:pt x="257" y="104"/>
                  </a:lnTo>
                  <a:lnTo>
                    <a:pt x="262" y="101"/>
                  </a:lnTo>
                  <a:lnTo>
                    <a:pt x="262" y="101"/>
                  </a:lnTo>
                  <a:lnTo>
                    <a:pt x="262" y="99"/>
                  </a:lnTo>
                  <a:lnTo>
                    <a:pt x="262" y="97"/>
                  </a:lnTo>
                  <a:lnTo>
                    <a:pt x="262" y="94"/>
                  </a:lnTo>
                  <a:lnTo>
                    <a:pt x="265" y="94"/>
                  </a:lnTo>
                  <a:lnTo>
                    <a:pt x="265" y="94"/>
                  </a:lnTo>
                  <a:lnTo>
                    <a:pt x="265" y="92"/>
                  </a:lnTo>
                  <a:lnTo>
                    <a:pt x="267" y="92"/>
                  </a:lnTo>
                  <a:lnTo>
                    <a:pt x="267" y="92"/>
                  </a:lnTo>
                  <a:lnTo>
                    <a:pt x="269" y="92"/>
                  </a:lnTo>
                  <a:lnTo>
                    <a:pt x="269" y="92"/>
                  </a:lnTo>
                  <a:lnTo>
                    <a:pt x="272" y="92"/>
                  </a:lnTo>
                  <a:lnTo>
                    <a:pt x="274" y="89"/>
                  </a:lnTo>
                  <a:lnTo>
                    <a:pt x="274" y="89"/>
                  </a:lnTo>
                  <a:lnTo>
                    <a:pt x="274" y="87"/>
                  </a:lnTo>
                  <a:lnTo>
                    <a:pt x="274" y="87"/>
                  </a:lnTo>
                  <a:lnTo>
                    <a:pt x="276" y="87"/>
                  </a:lnTo>
                  <a:lnTo>
                    <a:pt x="276" y="85"/>
                  </a:lnTo>
                  <a:lnTo>
                    <a:pt x="279" y="85"/>
                  </a:lnTo>
                  <a:lnTo>
                    <a:pt x="279" y="82"/>
                  </a:lnTo>
                  <a:lnTo>
                    <a:pt x="281" y="80"/>
                  </a:lnTo>
                  <a:lnTo>
                    <a:pt x="281" y="78"/>
                  </a:lnTo>
                  <a:lnTo>
                    <a:pt x="284" y="75"/>
                  </a:lnTo>
                  <a:lnTo>
                    <a:pt x="281" y="75"/>
                  </a:lnTo>
                  <a:lnTo>
                    <a:pt x="281" y="71"/>
                  </a:lnTo>
                  <a:lnTo>
                    <a:pt x="279" y="71"/>
                  </a:lnTo>
                  <a:lnTo>
                    <a:pt x="281" y="68"/>
                  </a:lnTo>
                  <a:lnTo>
                    <a:pt x="284" y="68"/>
                  </a:lnTo>
                  <a:lnTo>
                    <a:pt x="286" y="68"/>
                  </a:lnTo>
                  <a:lnTo>
                    <a:pt x="288" y="71"/>
                  </a:lnTo>
                  <a:lnTo>
                    <a:pt x="286" y="71"/>
                  </a:lnTo>
                  <a:lnTo>
                    <a:pt x="284" y="71"/>
                  </a:lnTo>
                  <a:lnTo>
                    <a:pt x="284" y="71"/>
                  </a:lnTo>
                  <a:lnTo>
                    <a:pt x="284" y="73"/>
                  </a:lnTo>
                  <a:lnTo>
                    <a:pt x="284" y="75"/>
                  </a:lnTo>
                  <a:lnTo>
                    <a:pt x="286" y="78"/>
                  </a:lnTo>
                  <a:lnTo>
                    <a:pt x="288" y="78"/>
                  </a:lnTo>
                  <a:lnTo>
                    <a:pt x="291" y="78"/>
                  </a:lnTo>
                  <a:lnTo>
                    <a:pt x="291" y="78"/>
                  </a:lnTo>
                  <a:lnTo>
                    <a:pt x="295" y="73"/>
                  </a:lnTo>
                  <a:lnTo>
                    <a:pt x="302" y="68"/>
                  </a:lnTo>
                  <a:lnTo>
                    <a:pt x="302" y="68"/>
                  </a:lnTo>
                  <a:lnTo>
                    <a:pt x="305" y="68"/>
                  </a:lnTo>
                  <a:lnTo>
                    <a:pt x="307" y="68"/>
                  </a:lnTo>
                  <a:lnTo>
                    <a:pt x="310" y="68"/>
                  </a:lnTo>
                  <a:lnTo>
                    <a:pt x="310" y="68"/>
                  </a:lnTo>
                  <a:lnTo>
                    <a:pt x="307" y="63"/>
                  </a:lnTo>
                  <a:lnTo>
                    <a:pt x="307" y="6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Rectangle 31"/>
            <p:cNvSpPr>
              <a:spLocks noChangeArrowheads="1"/>
            </p:cNvSpPr>
            <p:nvPr/>
          </p:nvSpPr>
          <p:spPr bwMode="auto">
            <a:xfrm>
              <a:off x="2822732" y="4209526"/>
              <a:ext cx="867" cy="869"/>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Rectangle 32"/>
            <p:cNvSpPr>
              <a:spLocks noChangeArrowheads="1"/>
            </p:cNvSpPr>
            <p:nvPr/>
          </p:nvSpPr>
          <p:spPr bwMode="auto">
            <a:xfrm>
              <a:off x="2822732" y="4209526"/>
              <a:ext cx="867" cy="869"/>
            </a:xfrm>
            <a:prstGeom prst="rect">
              <a:avLst/>
            </a:pr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2628672" y="2185806"/>
              <a:ext cx="306684" cy="470754"/>
            </a:xfrm>
            <a:custGeom>
              <a:avLst/>
              <a:gdLst>
                <a:gd name="T0" fmla="*/ 333 w 354"/>
                <a:gd name="T1" fmla="*/ 232 h 542"/>
                <a:gd name="T2" fmla="*/ 314 w 354"/>
                <a:gd name="T3" fmla="*/ 254 h 542"/>
                <a:gd name="T4" fmla="*/ 307 w 354"/>
                <a:gd name="T5" fmla="*/ 308 h 542"/>
                <a:gd name="T6" fmla="*/ 269 w 354"/>
                <a:gd name="T7" fmla="*/ 308 h 542"/>
                <a:gd name="T8" fmla="*/ 236 w 354"/>
                <a:gd name="T9" fmla="*/ 289 h 542"/>
                <a:gd name="T10" fmla="*/ 229 w 354"/>
                <a:gd name="T11" fmla="*/ 310 h 542"/>
                <a:gd name="T12" fmla="*/ 224 w 354"/>
                <a:gd name="T13" fmla="*/ 322 h 542"/>
                <a:gd name="T14" fmla="*/ 229 w 354"/>
                <a:gd name="T15" fmla="*/ 341 h 542"/>
                <a:gd name="T16" fmla="*/ 217 w 354"/>
                <a:gd name="T17" fmla="*/ 351 h 542"/>
                <a:gd name="T18" fmla="*/ 205 w 354"/>
                <a:gd name="T19" fmla="*/ 374 h 542"/>
                <a:gd name="T20" fmla="*/ 205 w 354"/>
                <a:gd name="T21" fmla="*/ 386 h 542"/>
                <a:gd name="T22" fmla="*/ 201 w 354"/>
                <a:gd name="T23" fmla="*/ 403 h 542"/>
                <a:gd name="T24" fmla="*/ 208 w 354"/>
                <a:gd name="T25" fmla="*/ 412 h 542"/>
                <a:gd name="T26" fmla="*/ 229 w 354"/>
                <a:gd name="T27" fmla="*/ 424 h 542"/>
                <a:gd name="T28" fmla="*/ 243 w 354"/>
                <a:gd name="T29" fmla="*/ 436 h 542"/>
                <a:gd name="T30" fmla="*/ 243 w 354"/>
                <a:gd name="T31" fmla="*/ 455 h 542"/>
                <a:gd name="T32" fmla="*/ 243 w 354"/>
                <a:gd name="T33" fmla="*/ 464 h 542"/>
                <a:gd name="T34" fmla="*/ 231 w 354"/>
                <a:gd name="T35" fmla="*/ 469 h 542"/>
                <a:gd name="T36" fmla="*/ 238 w 354"/>
                <a:gd name="T37" fmla="*/ 483 h 542"/>
                <a:gd name="T38" fmla="*/ 219 w 354"/>
                <a:gd name="T39" fmla="*/ 490 h 542"/>
                <a:gd name="T40" fmla="*/ 203 w 354"/>
                <a:gd name="T41" fmla="*/ 485 h 542"/>
                <a:gd name="T42" fmla="*/ 184 w 354"/>
                <a:gd name="T43" fmla="*/ 488 h 542"/>
                <a:gd name="T44" fmla="*/ 189 w 354"/>
                <a:gd name="T45" fmla="*/ 507 h 542"/>
                <a:gd name="T46" fmla="*/ 182 w 354"/>
                <a:gd name="T47" fmla="*/ 511 h 542"/>
                <a:gd name="T48" fmla="*/ 184 w 354"/>
                <a:gd name="T49" fmla="*/ 526 h 542"/>
                <a:gd name="T50" fmla="*/ 160 w 354"/>
                <a:gd name="T51" fmla="*/ 533 h 542"/>
                <a:gd name="T52" fmla="*/ 123 w 354"/>
                <a:gd name="T53" fmla="*/ 514 h 542"/>
                <a:gd name="T54" fmla="*/ 141 w 354"/>
                <a:gd name="T55" fmla="*/ 507 h 542"/>
                <a:gd name="T56" fmla="*/ 104 w 354"/>
                <a:gd name="T57" fmla="*/ 481 h 542"/>
                <a:gd name="T58" fmla="*/ 99 w 354"/>
                <a:gd name="T59" fmla="*/ 469 h 542"/>
                <a:gd name="T60" fmla="*/ 78 w 354"/>
                <a:gd name="T61" fmla="*/ 457 h 542"/>
                <a:gd name="T62" fmla="*/ 73 w 354"/>
                <a:gd name="T63" fmla="*/ 445 h 542"/>
                <a:gd name="T64" fmla="*/ 75 w 354"/>
                <a:gd name="T65" fmla="*/ 417 h 542"/>
                <a:gd name="T66" fmla="*/ 89 w 354"/>
                <a:gd name="T67" fmla="*/ 400 h 542"/>
                <a:gd name="T68" fmla="*/ 80 w 354"/>
                <a:gd name="T69" fmla="*/ 360 h 542"/>
                <a:gd name="T70" fmla="*/ 78 w 354"/>
                <a:gd name="T71" fmla="*/ 294 h 542"/>
                <a:gd name="T72" fmla="*/ 52 w 354"/>
                <a:gd name="T73" fmla="*/ 263 h 542"/>
                <a:gd name="T74" fmla="*/ 37 w 354"/>
                <a:gd name="T75" fmla="*/ 246 h 542"/>
                <a:gd name="T76" fmla="*/ 23 w 354"/>
                <a:gd name="T77" fmla="*/ 244 h 542"/>
                <a:gd name="T78" fmla="*/ 30 w 354"/>
                <a:gd name="T79" fmla="*/ 242 h 542"/>
                <a:gd name="T80" fmla="*/ 33 w 354"/>
                <a:gd name="T81" fmla="*/ 230 h 542"/>
                <a:gd name="T82" fmla="*/ 0 w 354"/>
                <a:gd name="T83" fmla="*/ 218 h 542"/>
                <a:gd name="T84" fmla="*/ 63 w 354"/>
                <a:gd name="T85" fmla="*/ 211 h 542"/>
                <a:gd name="T86" fmla="*/ 111 w 354"/>
                <a:gd name="T87" fmla="*/ 192 h 542"/>
                <a:gd name="T88" fmla="*/ 158 w 354"/>
                <a:gd name="T89" fmla="*/ 194 h 542"/>
                <a:gd name="T90" fmla="*/ 165 w 354"/>
                <a:gd name="T91" fmla="*/ 166 h 542"/>
                <a:gd name="T92" fmla="*/ 165 w 354"/>
                <a:gd name="T93" fmla="*/ 140 h 542"/>
                <a:gd name="T94" fmla="*/ 175 w 354"/>
                <a:gd name="T95" fmla="*/ 128 h 542"/>
                <a:gd name="T96" fmla="*/ 196 w 354"/>
                <a:gd name="T97" fmla="*/ 60 h 542"/>
                <a:gd name="T98" fmla="*/ 215 w 354"/>
                <a:gd name="T99" fmla="*/ 31 h 542"/>
                <a:gd name="T100" fmla="*/ 231 w 354"/>
                <a:gd name="T101" fmla="*/ 24 h 542"/>
                <a:gd name="T102" fmla="*/ 236 w 354"/>
                <a:gd name="T103" fmla="*/ 15 h 542"/>
                <a:gd name="T104" fmla="*/ 245 w 354"/>
                <a:gd name="T105" fmla="*/ 5 h 542"/>
                <a:gd name="T106" fmla="*/ 290 w 354"/>
                <a:gd name="T107" fmla="*/ 3 h 542"/>
                <a:gd name="T108" fmla="*/ 298 w 354"/>
                <a:gd name="T109" fmla="*/ 38 h 542"/>
                <a:gd name="T110" fmla="*/ 302 w 354"/>
                <a:gd name="T111" fmla="*/ 60 h 542"/>
                <a:gd name="T112" fmla="*/ 257 w 354"/>
                <a:gd name="T113" fmla="*/ 154 h 542"/>
                <a:gd name="T114" fmla="*/ 328 w 354"/>
                <a:gd name="T115" fmla="*/ 20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4" h="542">
                  <a:moveTo>
                    <a:pt x="354" y="220"/>
                  </a:moveTo>
                  <a:lnTo>
                    <a:pt x="354" y="220"/>
                  </a:lnTo>
                  <a:lnTo>
                    <a:pt x="354" y="225"/>
                  </a:lnTo>
                  <a:lnTo>
                    <a:pt x="352" y="228"/>
                  </a:lnTo>
                  <a:lnTo>
                    <a:pt x="352" y="230"/>
                  </a:lnTo>
                  <a:lnTo>
                    <a:pt x="350" y="230"/>
                  </a:lnTo>
                  <a:lnTo>
                    <a:pt x="347" y="230"/>
                  </a:lnTo>
                  <a:lnTo>
                    <a:pt x="342" y="230"/>
                  </a:lnTo>
                  <a:lnTo>
                    <a:pt x="335" y="230"/>
                  </a:lnTo>
                  <a:lnTo>
                    <a:pt x="335" y="230"/>
                  </a:lnTo>
                  <a:lnTo>
                    <a:pt x="333" y="230"/>
                  </a:lnTo>
                  <a:lnTo>
                    <a:pt x="333" y="232"/>
                  </a:lnTo>
                  <a:lnTo>
                    <a:pt x="333" y="232"/>
                  </a:lnTo>
                  <a:lnTo>
                    <a:pt x="333" y="237"/>
                  </a:lnTo>
                  <a:lnTo>
                    <a:pt x="331" y="237"/>
                  </a:lnTo>
                  <a:lnTo>
                    <a:pt x="331" y="239"/>
                  </a:lnTo>
                  <a:lnTo>
                    <a:pt x="328" y="239"/>
                  </a:lnTo>
                  <a:lnTo>
                    <a:pt x="326" y="242"/>
                  </a:lnTo>
                  <a:lnTo>
                    <a:pt x="321" y="244"/>
                  </a:lnTo>
                  <a:lnTo>
                    <a:pt x="319" y="246"/>
                  </a:lnTo>
                  <a:lnTo>
                    <a:pt x="314" y="249"/>
                  </a:lnTo>
                  <a:lnTo>
                    <a:pt x="312" y="251"/>
                  </a:lnTo>
                  <a:lnTo>
                    <a:pt x="312" y="254"/>
                  </a:lnTo>
                  <a:lnTo>
                    <a:pt x="314" y="254"/>
                  </a:lnTo>
                  <a:lnTo>
                    <a:pt x="312" y="258"/>
                  </a:lnTo>
                  <a:lnTo>
                    <a:pt x="305" y="270"/>
                  </a:lnTo>
                  <a:lnTo>
                    <a:pt x="302" y="277"/>
                  </a:lnTo>
                  <a:lnTo>
                    <a:pt x="302" y="280"/>
                  </a:lnTo>
                  <a:lnTo>
                    <a:pt x="300" y="284"/>
                  </a:lnTo>
                  <a:lnTo>
                    <a:pt x="300" y="287"/>
                  </a:lnTo>
                  <a:lnTo>
                    <a:pt x="300" y="287"/>
                  </a:lnTo>
                  <a:lnTo>
                    <a:pt x="305" y="291"/>
                  </a:lnTo>
                  <a:lnTo>
                    <a:pt x="305" y="301"/>
                  </a:lnTo>
                  <a:lnTo>
                    <a:pt x="305" y="303"/>
                  </a:lnTo>
                  <a:lnTo>
                    <a:pt x="307" y="306"/>
                  </a:lnTo>
                  <a:lnTo>
                    <a:pt x="307" y="308"/>
                  </a:lnTo>
                  <a:lnTo>
                    <a:pt x="307" y="308"/>
                  </a:lnTo>
                  <a:lnTo>
                    <a:pt x="300" y="317"/>
                  </a:lnTo>
                  <a:lnTo>
                    <a:pt x="298" y="315"/>
                  </a:lnTo>
                  <a:lnTo>
                    <a:pt x="298" y="313"/>
                  </a:lnTo>
                  <a:lnTo>
                    <a:pt x="290" y="310"/>
                  </a:lnTo>
                  <a:lnTo>
                    <a:pt x="283" y="308"/>
                  </a:lnTo>
                  <a:lnTo>
                    <a:pt x="281" y="308"/>
                  </a:lnTo>
                  <a:lnTo>
                    <a:pt x="279" y="308"/>
                  </a:lnTo>
                  <a:lnTo>
                    <a:pt x="276" y="308"/>
                  </a:lnTo>
                  <a:lnTo>
                    <a:pt x="274" y="308"/>
                  </a:lnTo>
                  <a:lnTo>
                    <a:pt x="271" y="308"/>
                  </a:lnTo>
                  <a:lnTo>
                    <a:pt x="269" y="308"/>
                  </a:lnTo>
                  <a:lnTo>
                    <a:pt x="264" y="308"/>
                  </a:lnTo>
                  <a:lnTo>
                    <a:pt x="262" y="306"/>
                  </a:lnTo>
                  <a:lnTo>
                    <a:pt x="260" y="303"/>
                  </a:lnTo>
                  <a:lnTo>
                    <a:pt x="255" y="301"/>
                  </a:lnTo>
                  <a:lnTo>
                    <a:pt x="250" y="294"/>
                  </a:lnTo>
                  <a:lnTo>
                    <a:pt x="250" y="291"/>
                  </a:lnTo>
                  <a:lnTo>
                    <a:pt x="248" y="291"/>
                  </a:lnTo>
                  <a:lnTo>
                    <a:pt x="245" y="291"/>
                  </a:lnTo>
                  <a:lnTo>
                    <a:pt x="241" y="289"/>
                  </a:lnTo>
                  <a:lnTo>
                    <a:pt x="238" y="289"/>
                  </a:lnTo>
                  <a:lnTo>
                    <a:pt x="236" y="289"/>
                  </a:lnTo>
                  <a:lnTo>
                    <a:pt x="236" y="289"/>
                  </a:lnTo>
                  <a:lnTo>
                    <a:pt x="236" y="291"/>
                  </a:lnTo>
                  <a:lnTo>
                    <a:pt x="236" y="291"/>
                  </a:lnTo>
                  <a:lnTo>
                    <a:pt x="234" y="291"/>
                  </a:lnTo>
                  <a:lnTo>
                    <a:pt x="234" y="294"/>
                  </a:lnTo>
                  <a:lnTo>
                    <a:pt x="234" y="294"/>
                  </a:lnTo>
                  <a:lnTo>
                    <a:pt x="234" y="298"/>
                  </a:lnTo>
                  <a:lnTo>
                    <a:pt x="234" y="301"/>
                  </a:lnTo>
                  <a:lnTo>
                    <a:pt x="231" y="301"/>
                  </a:lnTo>
                  <a:lnTo>
                    <a:pt x="231" y="306"/>
                  </a:lnTo>
                  <a:lnTo>
                    <a:pt x="229" y="306"/>
                  </a:lnTo>
                  <a:lnTo>
                    <a:pt x="229" y="308"/>
                  </a:lnTo>
                  <a:lnTo>
                    <a:pt x="229" y="310"/>
                  </a:lnTo>
                  <a:lnTo>
                    <a:pt x="229" y="310"/>
                  </a:lnTo>
                  <a:lnTo>
                    <a:pt x="231" y="313"/>
                  </a:lnTo>
                  <a:lnTo>
                    <a:pt x="231" y="313"/>
                  </a:lnTo>
                  <a:lnTo>
                    <a:pt x="231" y="313"/>
                  </a:lnTo>
                  <a:lnTo>
                    <a:pt x="231" y="315"/>
                  </a:lnTo>
                  <a:lnTo>
                    <a:pt x="231" y="315"/>
                  </a:lnTo>
                  <a:lnTo>
                    <a:pt x="231" y="317"/>
                  </a:lnTo>
                  <a:lnTo>
                    <a:pt x="227" y="320"/>
                  </a:lnTo>
                  <a:lnTo>
                    <a:pt x="227" y="322"/>
                  </a:lnTo>
                  <a:lnTo>
                    <a:pt x="227" y="322"/>
                  </a:lnTo>
                  <a:lnTo>
                    <a:pt x="227" y="322"/>
                  </a:lnTo>
                  <a:lnTo>
                    <a:pt x="224" y="322"/>
                  </a:lnTo>
                  <a:lnTo>
                    <a:pt x="222" y="324"/>
                  </a:lnTo>
                  <a:lnTo>
                    <a:pt x="222" y="324"/>
                  </a:lnTo>
                  <a:lnTo>
                    <a:pt x="222" y="324"/>
                  </a:lnTo>
                  <a:lnTo>
                    <a:pt x="222" y="327"/>
                  </a:lnTo>
                  <a:lnTo>
                    <a:pt x="224" y="327"/>
                  </a:lnTo>
                  <a:lnTo>
                    <a:pt x="224" y="329"/>
                  </a:lnTo>
                  <a:lnTo>
                    <a:pt x="227" y="329"/>
                  </a:lnTo>
                  <a:lnTo>
                    <a:pt x="227" y="329"/>
                  </a:lnTo>
                  <a:lnTo>
                    <a:pt x="229" y="339"/>
                  </a:lnTo>
                  <a:lnTo>
                    <a:pt x="229" y="339"/>
                  </a:lnTo>
                  <a:lnTo>
                    <a:pt x="229" y="339"/>
                  </a:lnTo>
                  <a:lnTo>
                    <a:pt x="229" y="341"/>
                  </a:lnTo>
                  <a:lnTo>
                    <a:pt x="229" y="341"/>
                  </a:lnTo>
                  <a:lnTo>
                    <a:pt x="229" y="343"/>
                  </a:lnTo>
                  <a:lnTo>
                    <a:pt x="224" y="351"/>
                  </a:lnTo>
                  <a:lnTo>
                    <a:pt x="224" y="351"/>
                  </a:lnTo>
                  <a:lnTo>
                    <a:pt x="222" y="351"/>
                  </a:lnTo>
                  <a:lnTo>
                    <a:pt x="222" y="353"/>
                  </a:lnTo>
                  <a:lnTo>
                    <a:pt x="222" y="353"/>
                  </a:lnTo>
                  <a:lnTo>
                    <a:pt x="219" y="353"/>
                  </a:lnTo>
                  <a:lnTo>
                    <a:pt x="217" y="351"/>
                  </a:lnTo>
                  <a:lnTo>
                    <a:pt x="217" y="351"/>
                  </a:lnTo>
                  <a:lnTo>
                    <a:pt x="217" y="351"/>
                  </a:lnTo>
                  <a:lnTo>
                    <a:pt x="217" y="351"/>
                  </a:lnTo>
                  <a:lnTo>
                    <a:pt x="215" y="351"/>
                  </a:lnTo>
                  <a:lnTo>
                    <a:pt x="210" y="353"/>
                  </a:lnTo>
                  <a:lnTo>
                    <a:pt x="210" y="353"/>
                  </a:lnTo>
                  <a:lnTo>
                    <a:pt x="210" y="353"/>
                  </a:lnTo>
                  <a:lnTo>
                    <a:pt x="210" y="355"/>
                  </a:lnTo>
                  <a:lnTo>
                    <a:pt x="210" y="355"/>
                  </a:lnTo>
                  <a:lnTo>
                    <a:pt x="208" y="358"/>
                  </a:lnTo>
                  <a:lnTo>
                    <a:pt x="208" y="360"/>
                  </a:lnTo>
                  <a:lnTo>
                    <a:pt x="208" y="367"/>
                  </a:lnTo>
                  <a:lnTo>
                    <a:pt x="208" y="372"/>
                  </a:lnTo>
                  <a:lnTo>
                    <a:pt x="205" y="374"/>
                  </a:lnTo>
                  <a:lnTo>
                    <a:pt x="205" y="374"/>
                  </a:lnTo>
                  <a:lnTo>
                    <a:pt x="205" y="374"/>
                  </a:lnTo>
                  <a:lnTo>
                    <a:pt x="203" y="377"/>
                  </a:lnTo>
                  <a:lnTo>
                    <a:pt x="201" y="377"/>
                  </a:lnTo>
                  <a:lnTo>
                    <a:pt x="201" y="377"/>
                  </a:lnTo>
                  <a:lnTo>
                    <a:pt x="198" y="379"/>
                  </a:lnTo>
                  <a:lnTo>
                    <a:pt x="198" y="379"/>
                  </a:lnTo>
                  <a:lnTo>
                    <a:pt x="201" y="379"/>
                  </a:lnTo>
                  <a:lnTo>
                    <a:pt x="201" y="381"/>
                  </a:lnTo>
                  <a:lnTo>
                    <a:pt x="201" y="381"/>
                  </a:lnTo>
                  <a:lnTo>
                    <a:pt x="203" y="384"/>
                  </a:lnTo>
                  <a:lnTo>
                    <a:pt x="203" y="384"/>
                  </a:lnTo>
                  <a:lnTo>
                    <a:pt x="205" y="386"/>
                  </a:lnTo>
                  <a:lnTo>
                    <a:pt x="205" y="386"/>
                  </a:lnTo>
                  <a:lnTo>
                    <a:pt x="205" y="386"/>
                  </a:lnTo>
                  <a:lnTo>
                    <a:pt x="205" y="388"/>
                  </a:lnTo>
                  <a:lnTo>
                    <a:pt x="205" y="398"/>
                  </a:lnTo>
                  <a:lnTo>
                    <a:pt x="205" y="400"/>
                  </a:lnTo>
                  <a:lnTo>
                    <a:pt x="203" y="400"/>
                  </a:lnTo>
                  <a:lnTo>
                    <a:pt x="203" y="400"/>
                  </a:lnTo>
                  <a:lnTo>
                    <a:pt x="203" y="400"/>
                  </a:lnTo>
                  <a:lnTo>
                    <a:pt x="203" y="403"/>
                  </a:lnTo>
                  <a:lnTo>
                    <a:pt x="203" y="403"/>
                  </a:lnTo>
                  <a:lnTo>
                    <a:pt x="201" y="403"/>
                  </a:lnTo>
                  <a:lnTo>
                    <a:pt x="201" y="403"/>
                  </a:lnTo>
                  <a:lnTo>
                    <a:pt x="201" y="405"/>
                  </a:lnTo>
                  <a:lnTo>
                    <a:pt x="201" y="405"/>
                  </a:lnTo>
                  <a:lnTo>
                    <a:pt x="201" y="407"/>
                  </a:lnTo>
                  <a:lnTo>
                    <a:pt x="201" y="410"/>
                  </a:lnTo>
                  <a:lnTo>
                    <a:pt x="201" y="410"/>
                  </a:lnTo>
                  <a:lnTo>
                    <a:pt x="203" y="412"/>
                  </a:lnTo>
                  <a:lnTo>
                    <a:pt x="203" y="412"/>
                  </a:lnTo>
                  <a:lnTo>
                    <a:pt x="203" y="412"/>
                  </a:lnTo>
                  <a:lnTo>
                    <a:pt x="205" y="412"/>
                  </a:lnTo>
                  <a:lnTo>
                    <a:pt x="205" y="412"/>
                  </a:lnTo>
                  <a:lnTo>
                    <a:pt x="208" y="412"/>
                  </a:lnTo>
                  <a:lnTo>
                    <a:pt x="208" y="412"/>
                  </a:lnTo>
                  <a:lnTo>
                    <a:pt x="210" y="412"/>
                  </a:lnTo>
                  <a:lnTo>
                    <a:pt x="212" y="412"/>
                  </a:lnTo>
                  <a:lnTo>
                    <a:pt x="212" y="412"/>
                  </a:lnTo>
                  <a:lnTo>
                    <a:pt x="212" y="412"/>
                  </a:lnTo>
                  <a:lnTo>
                    <a:pt x="215" y="412"/>
                  </a:lnTo>
                  <a:lnTo>
                    <a:pt x="215" y="412"/>
                  </a:lnTo>
                  <a:lnTo>
                    <a:pt x="215" y="412"/>
                  </a:lnTo>
                  <a:lnTo>
                    <a:pt x="219" y="419"/>
                  </a:lnTo>
                  <a:lnTo>
                    <a:pt x="222" y="419"/>
                  </a:lnTo>
                  <a:lnTo>
                    <a:pt x="227" y="424"/>
                  </a:lnTo>
                  <a:lnTo>
                    <a:pt x="229" y="424"/>
                  </a:lnTo>
                  <a:lnTo>
                    <a:pt x="229" y="424"/>
                  </a:lnTo>
                  <a:lnTo>
                    <a:pt x="231" y="424"/>
                  </a:lnTo>
                  <a:lnTo>
                    <a:pt x="234" y="424"/>
                  </a:lnTo>
                  <a:lnTo>
                    <a:pt x="236" y="424"/>
                  </a:lnTo>
                  <a:lnTo>
                    <a:pt x="236" y="424"/>
                  </a:lnTo>
                  <a:lnTo>
                    <a:pt x="236" y="424"/>
                  </a:lnTo>
                  <a:lnTo>
                    <a:pt x="236" y="426"/>
                  </a:lnTo>
                  <a:lnTo>
                    <a:pt x="238" y="429"/>
                  </a:lnTo>
                  <a:lnTo>
                    <a:pt x="238" y="429"/>
                  </a:lnTo>
                  <a:lnTo>
                    <a:pt x="241" y="431"/>
                  </a:lnTo>
                  <a:lnTo>
                    <a:pt x="241" y="433"/>
                  </a:lnTo>
                  <a:lnTo>
                    <a:pt x="241" y="433"/>
                  </a:lnTo>
                  <a:lnTo>
                    <a:pt x="243" y="436"/>
                  </a:lnTo>
                  <a:lnTo>
                    <a:pt x="243" y="438"/>
                  </a:lnTo>
                  <a:lnTo>
                    <a:pt x="243" y="438"/>
                  </a:lnTo>
                  <a:lnTo>
                    <a:pt x="243" y="438"/>
                  </a:lnTo>
                  <a:lnTo>
                    <a:pt x="245" y="440"/>
                  </a:lnTo>
                  <a:lnTo>
                    <a:pt x="245" y="443"/>
                  </a:lnTo>
                  <a:lnTo>
                    <a:pt x="245" y="445"/>
                  </a:lnTo>
                  <a:lnTo>
                    <a:pt x="245" y="445"/>
                  </a:lnTo>
                  <a:lnTo>
                    <a:pt x="245" y="448"/>
                  </a:lnTo>
                  <a:lnTo>
                    <a:pt x="243" y="452"/>
                  </a:lnTo>
                  <a:lnTo>
                    <a:pt x="243" y="452"/>
                  </a:lnTo>
                  <a:lnTo>
                    <a:pt x="243" y="455"/>
                  </a:lnTo>
                  <a:lnTo>
                    <a:pt x="243" y="455"/>
                  </a:lnTo>
                  <a:lnTo>
                    <a:pt x="243" y="457"/>
                  </a:lnTo>
                  <a:lnTo>
                    <a:pt x="243" y="457"/>
                  </a:lnTo>
                  <a:lnTo>
                    <a:pt x="243" y="457"/>
                  </a:lnTo>
                  <a:lnTo>
                    <a:pt x="243" y="459"/>
                  </a:lnTo>
                  <a:lnTo>
                    <a:pt x="241" y="459"/>
                  </a:lnTo>
                  <a:lnTo>
                    <a:pt x="241" y="459"/>
                  </a:lnTo>
                  <a:lnTo>
                    <a:pt x="241" y="459"/>
                  </a:lnTo>
                  <a:lnTo>
                    <a:pt x="241" y="462"/>
                  </a:lnTo>
                  <a:lnTo>
                    <a:pt x="241" y="462"/>
                  </a:lnTo>
                  <a:lnTo>
                    <a:pt x="243" y="464"/>
                  </a:lnTo>
                  <a:lnTo>
                    <a:pt x="243" y="464"/>
                  </a:lnTo>
                  <a:lnTo>
                    <a:pt x="243" y="464"/>
                  </a:lnTo>
                  <a:lnTo>
                    <a:pt x="243" y="466"/>
                  </a:lnTo>
                  <a:lnTo>
                    <a:pt x="241" y="466"/>
                  </a:lnTo>
                  <a:lnTo>
                    <a:pt x="241" y="466"/>
                  </a:lnTo>
                  <a:lnTo>
                    <a:pt x="236" y="466"/>
                  </a:lnTo>
                  <a:lnTo>
                    <a:pt x="234" y="466"/>
                  </a:lnTo>
                  <a:lnTo>
                    <a:pt x="234" y="466"/>
                  </a:lnTo>
                  <a:lnTo>
                    <a:pt x="234" y="466"/>
                  </a:lnTo>
                  <a:lnTo>
                    <a:pt x="234" y="466"/>
                  </a:lnTo>
                  <a:lnTo>
                    <a:pt x="231" y="469"/>
                  </a:lnTo>
                  <a:lnTo>
                    <a:pt x="231" y="469"/>
                  </a:lnTo>
                  <a:lnTo>
                    <a:pt x="231" y="469"/>
                  </a:lnTo>
                  <a:lnTo>
                    <a:pt x="231" y="469"/>
                  </a:lnTo>
                  <a:lnTo>
                    <a:pt x="234" y="471"/>
                  </a:lnTo>
                  <a:lnTo>
                    <a:pt x="234" y="474"/>
                  </a:lnTo>
                  <a:lnTo>
                    <a:pt x="234" y="474"/>
                  </a:lnTo>
                  <a:lnTo>
                    <a:pt x="234" y="474"/>
                  </a:lnTo>
                  <a:lnTo>
                    <a:pt x="234" y="476"/>
                  </a:lnTo>
                  <a:lnTo>
                    <a:pt x="234" y="476"/>
                  </a:lnTo>
                  <a:lnTo>
                    <a:pt x="234" y="476"/>
                  </a:lnTo>
                  <a:lnTo>
                    <a:pt x="236" y="478"/>
                  </a:lnTo>
                  <a:lnTo>
                    <a:pt x="236" y="481"/>
                  </a:lnTo>
                  <a:lnTo>
                    <a:pt x="238" y="481"/>
                  </a:lnTo>
                  <a:lnTo>
                    <a:pt x="238" y="481"/>
                  </a:lnTo>
                  <a:lnTo>
                    <a:pt x="238" y="483"/>
                  </a:lnTo>
                  <a:lnTo>
                    <a:pt x="236" y="483"/>
                  </a:lnTo>
                  <a:lnTo>
                    <a:pt x="236" y="483"/>
                  </a:lnTo>
                  <a:lnTo>
                    <a:pt x="234" y="485"/>
                  </a:lnTo>
                  <a:lnTo>
                    <a:pt x="231" y="485"/>
                  </a:lnTo>
                  <a:lnTo>
                    <a:pt x="231" y="488"/>
                  </a:lnTo>
                  <a:lnTo>
                    <a:pt x="231" y="488"/>
                  </a:lnTo>
                  <a:lnTo>
                    <a:pt x="231" y="488"/>
                  </a:lnTo>
                  <a:lnTo>
                    <a:pt x="229" y="488"/>
                  </a:lnTo>
                  <a:lnTo>
                    <a:pt x="229" y="488"/>
                  </a:lnTo>
                  <a:lnTo>
                    <a:pt x="227" y="488"/>
                  </a:lnTo>
                  <a:lnTo>
                    <a:pt x="222" y="490"/>
                  </a:lnTo>
                  <a:lnTo>
                    <a:pt x="219" y="490"/>
                  </a:lnTo>
                  <a:lnTo>
                    <a:pt x="219" y="492"/>
                  </a:lnTo>
                  <a:lnTo>
                    <a:pt x="219" y="492"/>
                  </a:lnTo>
                  <a:lnTo>
                    <a:pt x="219" y="492"/>
                  </a:lnTo>
                  <a:lnTo>
                    <a:pt x="217" y="492"/>
                  </a:lnTo>
                  <a:lnTo>
                    <a:pt x="215" y="492"/>
                  </a:lnTo>
                  <a:lnTo>
                    <a:pt x="215" y="492"/>
                  </a:lnTo>
                  <a:lnTo>
                    <a:pt x="212" y="490"/>
                  </a:lnTo>
                  <a:lnTo>
                    <a:pt x="210" y="488"/>
                  </a:lnTo>
                  <a:lnTo>
                    <a:pt x="205" y="488"/>
                  </a:lnTo>
                  <a:lnTo>
                    <a:pt x="203" y="485"/>
                  </a:lnTo>
                  <a:lnTo>
                    <a:pt x="203" y="485"/>
                  </a:lnTo>
                  <a:lnTo>
                    <a:pt x="203" y="485"/>
                  </a:lnTo>
                  <a:lnTo>
                    <a:pt x="198" y="483"/>
                  </a:lnTo>
                  <a:lnTo>
                    <a:pt x="193" y="483"/>
                  </a:lnTo>
                  <a:lnTo>
                    <a:pt x="189" y="483"/>
                  </a:lnTo>
                  <a:lnTo>
                    <a:pt x="186" y="483"/>
                  </a:lnTo>
                  <a:lnTo>
                    <a:pt x="186" y="483"/>
                  </a:lnTo>
                  <a:lnTo>
                    <a:pt x="186" y="483"/>
                  </a:lnTo>
                  <a:lnTo>
                    <a:pt x="184" y="483"/>
                  </a:lnTo>
                  <a:lnTo>
                    <a:pt x="184" y="483"/>
                  </a:lnTo>
                  <a:lnTo>
                    <a:pt x="184" y="485"/>
                  </a:lnTo>
                  <a:lnTo>
                    <a:pt x="184" y="485"/>
                  </a:lnTo>
                  <a:lnTo>
                    <a:pt x="184" y="485"/>
                  </a:lnTo>
                  <a:lnTo>
                    <a:pt x="184" y="488"/>
                  </a:lnTo>
                  <a:lnTo>
                    <a:pt x="184" y="488"/>
                  </a:lnTo>
                  <a:lnTo>
                    <a:pt x="184" y="490"/>
                  </a:lnTo>
                  <a:lnTo>
                    <a:pt x="184" y="497"/>
                  </a:lnTo>
                  <a:lnTo>
                    <a:pt x="184" y="497"/>
                  </a:lnTo>
                  <a:lnTo>
                    <a:pt x="186" y="500"/>
                  </a:lnTo>
                  <a:lnTo>
                    <a:pt x="186" y="500"/>
                  </a:lnTo>
                  <a:lnTo>
                    <a:pt x="189" y="502"/>
                  </a:lnTo>
                  <a:lnTo>
                    <a:pt x="189" y="504"/>
                  </a:lnTo>
                  <a:lnTo>
                    <a:pt x="191" y="504"/>
                  </a:lnTo>
                  <a:lnTo>
                    <a:pt x="191" y="504"/>
                  </a:lnTo>
                  <a:lnTo>
                    <a:pt x="191" y="504"/>
                  </a:lnTo>
                  <a:lnTo>
                    <a:pt x="189" y="507"/>
                  </a:lnTo>
                  <a:lnTo>
                    <a:pt x="189" y="507"/>
                  </a:lnTo>
                  <a:lnTo>
                    <a:pt x="189" y="507"/>
                  </a:lnTo>
                  <a:lnTo>
                    <a:pt x="182" y="504"/>
                  </a:lnTo>
                  <a:lnTo>
                    <a:pt x="179" y="504"/>
                  </a:lnTo>
                  <a:lnTo>
                    <a:pt x="179" y="504"/>
                  </a:lnTo>
                  <a:lnTo>
                    <a:pt x="179" y="504"/>
                  </a:lnTo>
                  <a:lnTo>
                    <a:pt x="179" y="507"/>
                  </a:lnTo>
                  <a:lnTo>
                    <a:pt x="179" y="507"/>
                  </a:lnTo>
                  <a:lnTo>
                    <a:pt x="179" y="509"/>
                  </a:lnTo>
                  <a:lnTo>
                    <a:pt x="182" y="511"/>
                  </a:lnTo>
                  <a:lnTo>
                    <a:pt x="182" y="511"/>
                  </a:lnTo>
                  <a:lnTo>
                    <a:pt x="182" y="511"/>
                  </a:lnTo>
                  <a:lnTo>
                    <a:pt x="182" y="511"/>
                  </a:lnTo>
                  <a:lnTo>
                    <a:pt x="182" y="511"/>
                  </a:lnTo>
                  <a:lnTo>
                    <a:pt x="184" y="514"/>
                  </a:lnTo>
                  <a:lnTo>
                    <a:pt x="186" y="514"/>
                  </a:lnTo>
                  <a:lnTo>
                    <a:pt x="186" y="514"/>
                  </a:lnTo>
                  <a:lnTo>
                    <a:pt x="186" y="516"/>
                  </a:lnTo>
                  <a:lnTo>
                    <a:pt x="186" y="516"/>
                  </a:lnTo>
                  <a:lnTo>
                    <a:pt x="186" y="516"/>
                  </a:lnTo>
                  <a:lnTo>
                    <a:pt x="186" y="516"/>
                  </a:lnTo>
                  <a:lnTo>
                    <a:pt x="186" y="518"/>
                  </a:lnTo>
                  <a:lnTo>
                    <a:pt x="186" y="521"/>
                  </a:lnTo>
                  <a:lnTo>
                    <a:pt x="184" y="526"/>
                  </a:lnTo>
                  <a:lnTo>
                    <a:pt x="184" y="530"/>
                  </a:lnTo>
                  <a:lnTo>
                    <a:pt x="182" y="533"/>
                  </a:lnTo>
                  <a:lnTo>
                    <a:pt x="182" y="535"/>
                  </a:lnTo>
                  <a:lnTo>
                    <a:pt x="179" y="535"/>
                  </a:lnTo>
                  <a:lnTo>
                    <a:pt x="179" y="537"/>
                  </a:lnTo>
                  <a:lnTo>
                    <a:pt x="170" y="542"/>
                  </a:lnTo>
                  <a:lnTo>
                    <a:pt x="167" y="542"/>
                  </a:lnTo>
                  <a:lnTo>
                    <a:pt x="165" y="542"/>
                  </a:lnTo>
                  <a:lnTo>
                    <a:pt x="163" y="540"/>
                  </a:lnTo>
                  <a:lnTo>
                    <a:pt x="163" y="537"/>
                  </a:lnTo>
                  <a:lnTo>
                    <a:pt x="160" y="533"/>
                  </a:lnTo>
                  <a:lnTo>
                    <a:pt x="160" y="533"/>
                  </a:lnTo>
                  <a:lnTo>
                    <a:pt x="158" y="530"/>
                  </a:lnTo>
                  <a:lnTo>
                    <a:pt x="156" y="526"/>
                  </a:lnTo>
                  <a:lnTo>
                    <a:pt x="156" y="521"/>
                  </a:lnTo>
                  <a:lnTo>
                    <a:pt x="153" y="521"/>
                  </a:lnTo>
                  <a:lnTo>
                    <a:pt x="151" y="518"/>
                  </a:lnTo>
                  <a:lnTo>
                    <a:pt x="144" y="516"/>
                  </a:lnTo>
                  <a:lnTo>
                    <a:pt x="139" y="514"/>
                  </a:lnTo>
                  <a:lnTo>
                    <a:pt x="134" y="514"/>
                  </a:lnTo>
                  <a:lnTo>
                    <a:pt x="132" y="514"/>
                  </a:lnTo>
                  <a:lnTo>
                    <a:pt x="132" y="514"/>
                  </a:lnTo>
                  <a:lnTo>
                    <a:pt x="125" y="514"/>
                  </a:lnTo>
                  <a:lnTo>
                    <a:pt x="123" y="514"/>
                  </a:lnTo>
                  <a:lnTo>
                    <a:pt x="123" y="514"/>
                  </a:lnTo>
                  <a:lnTo>
                    <a:pt x="120" y="514"/>
                  </a:lnTo>
                  <a:lnTo>
                    <a:pt x="120" y="514"/>
                  </a:lnTo>
                  <a:lnTo>
                    <a:pt x="120" y="511"/>
                  </a:lnTo>
                  <a:lnTo>
                    <a:pt x="120" y="509"/>
                  </a:lnTo>
                  <a:lnTo>
                    <a:pt x="123" y="509"/>
                  </a:lnTo>
                  <a:lnTo>
                    <a:pt x="123" y="509"/>
                  </a:lnTo>
                  <a:lnTo>
                    <a:pt x="139" y="509"/>
                  </a:lnTo>
                  <a:lnTo>
                    <a:pt x="141" y="509"/>
                  </a:lnTo>
                  <a:lnTo>
                    <a:pt x="141" y="509"/>
                  </a:lnTo>
                  <a:lnTo>
                    <a:pt x="141" y="509"/>
                  </a:lnTo>
                  <a:lnTo>
                    <a:pt x="141" y="507"/>
                  </a:lnTo>
                  <a:lnTo>
                    <a:pt x="127" y="500"/>
                  </a:lnTo>
                  <a:lnTo>
                    <a:pt x="125" y="500"/>
                  </a:lnTo>
                  <a:lnTo>
                    <a:pt x="125" y="500"/>
                  </a:lnTo>
                  <a:lnTo>
                    <a:pt x="123" y="500"/>
                  </a:lnTo>
                  <a:lnTo>
                    <a:pt x="120" y="502"/>
                  </a:lnTo>
                  <a:lnTo>
                    <a:pt x="118" y="502"/>
                  </a:lnTo>
                  <a:lnTo>
                    <a:pt x="118" y="502"/>
                  </a:lnTo>
                  <a:lnTo>
                    <a:pt x="115" y="502"/>
                  </a:lnTo>
                  <a:lnTo>
                    <a:pt x="113" y="497"/>
                  </a:lnTo>
                  <a:lnTo>
                    <a:pt x="111" y="495"/>
                  </a:lnTo>
                  <a:lnTo>
                    <a:pt x="106" y="485"/>
                  </a:lnTo>
                  <a:lnTo>
                    <a:pt x="104" y="481"/>
                  </a:lnTo>
                  <a:lnTo>
                    <a:pt x="104" y="478"/>
                  </a:lnTo>
                  <a:lnTo>
                    <a:pt x="104" y="476"/>
                  </a:lnTo>
                  <a:lnTo>
                    <a:pt x="104" y="474"/>
                  </a:lnTo>
                  <a:lnTo>
                    <a:pt x="104" y="474"/>
                  </a:lnTo>
                  <a:lnTo>
                    <a:pt x="106" y="474"/>
                  </a:lnTo>
                  <a:lnTo>
                    <a:pt x="106" y="474"/>
                  </a:lnTo>
                  <a:lnTo>
                    <a:pt x="108" y="474"/>
                  </a:lnTo>
                  <a:lnTo>
                    <a:pt x="108" y="471"/>
                  </a:lnTo>
                  <a:lnTo>
                    <a:pt x="108" y="471"/>
                  </a:lnTo>
                  <a:lnTo>
                    <a:pt x="106" y="469"/>
                  </a:lnTo>
                  <a:lnTo>
                    <a:pt x="104" y="469"/>
                  </a:lnTo>
                  <a:lnTo>
                    <a:pt x="99" y="469"/>
                  </a:lnTo>
                  <a:lnTo>
                    <a:pt x="97" y="469"/>
                  </a:lnTo>
                  <a:lnTo>
                    <a:pt x="94" y="469"/>
                  </a:lnTo>
                  <a:lnTo>
                    <a:pt x="92" y="469"/>
                  </a:lnTo>
                  <a:lnTo>
                    <a:pt x="92" y="469"/>
                  </a:lnTo>
                  <a:lnTo>
                    <a:pt x="82" y="462"/>
                  </a:lnTo>
                  <a:lnTo>
                    <a:pt x="80" y="459"/>
                  </a:lnTo>
                  <a:lnTo>
                    <a:pt x="80" y="459"/>
                  </a:lnTo>
                  <a:lnTo>
                    <a:pt x="80" y="459"/>
                  </a:lnTo>
                  <a:lnTo>
                    <a:pt x="80" y="459"/>
                  </a:lnTo>
                  <a:lnTo>
                    <a:pt x="78" y="459"/>
                  </a:lnTo>
                  <a:lnTo>
                    <a:pt x="78" y="459"/>
                  </a:lnTo>
                  <a:lnTo>
                    <a:pt x="78" y="457"/>
                  </a:lnTo>
                  <a:lnTo>
                    <a:pt x="78" y="457"/>
                  </a:lnTo>
                  <a:lnTo>
                    <a:pt x="78" y="455"/>
                  </a:lnTo>
                  <a:lnTo>
                    <a:pt x="75" y="455"/>
                  </a:lnTo>
                  <a:lnTo>
                    <a:pt x="75" y="455"/>
                  </a:lnTo>
                  <a:lnTo>
                    <a:pt x="75" y="452"/>
                  </a:lnTo>
                  <a:lnTo>
                    <a:pt x="75" y="452"/>
                  </a:lnTo>
                  <a:lnTo>
                    <a:pt x="75" y="448"/>
                  </a:lnTo>
                  <a:lnTo>
                    <a:pt x="75" y="448"/>
                  </a:lnTo>
                  <a:lnTo>
                    <a:pt x="73" y="445"/>
                  </a:lnTo>
                  <a:lnTo>
                    <a:pt x="73" y="445"/>
                  </a:lnTo>
                  <a:lnTo>
                    <a:pt x="73" y="445"/>
                  </a:lnTo>
                  <a:lnTo>
                    <a:pt x="73" y="445"/>
                  </a:lnTo>
                  <a:lnTo>
                    <a:pt x="73" y="443"/>
                  </a:lnTo>
                  <a:lnTo>
                    <a:pt x="70" y="436"/>
                  </a:lnTo>
                  <a:lnTo>
                    <a:pt x="70" y="433"/>
                  </a:lnTo>
                  <a:lnTo>
                    <a:pt x="70" y="433"/>
                  </a:lnTo>
                  <a:lnTo>
                    <a:pt x="70" y="431"/>
                  </a:lnTo>
                  <a:lnTo>
                    <a:pt x="70" y="429"/>
                  </a:lnTo>
                  <a:lnTo>
                    <a:pt x="70" y="424"/>
                  </a:lnTo>
                  <a:lnTo>
                    <a:pt x="73" y="421"/>
                  </a:lnTo>
                  <a:lnTo>
                    <a:pt x="73" y="419"/>
                  </a:lnTo>
                  <a:lnTo>
                    <a:pt x="75" y="417"/>
                  </a:lnTo>
                  <a:lnTo>
                    <a:pt x="75" y="417"/>
                  </a:lnTo>
                  <a:lnTo>
                    <a:pt x="75" y="417"/>
                  </a:lnTo>
                  <a:lnTo>
                    <a:pt x="82" y="414"/>
                  </a:lnTo>
                  <a:lnTo>
                    <a:pt x="85" y="414"/>
                  </a:lnTo>
                  <a:lnTo>
                    <a:pt x="85" y="414"/>
                  </a:lnTo>
                  <a:lnTo>
                    <a:pt x="85" y="412"/>
                  </a:lnTo>
                  <a:lnTo>
                    <a:pt x="87" y="412"/>
                  </a:lnTo>
                  <a:lnTo>
                    <a:pt x="87" y="410"/>
                  </a:lnTo>
                  <a:lnTo>
                    <a:pt x="87" y="405"/>
                  </a:lnTo>
                  <a:lnTo>
                    <a:pt x="87" y="403"/>
                  </a:lnTo>
                  <a:lnTo>
                    <a:pt x="87" y="403"/>
                  </a:lnTo>
                  <a:lnTo>
                    <a:pt x="87" y="400"/>
                  </a:lnTo>
                  <a:lnTo>
                    <a:pt x="89" y="400"/>
                  </a:lnTo>
                  <a:lnTo>
                    <a:pt x="89" y="400"/>
                  </a:lnTo>
                  <a:lnTo>
                    <a:pt x="89" y="398"/>
                  </a:lnTo>
                  <a:lnTo>
                    <a:pt x="89" y="395"/>
                  </a:lnTo>
                  <a:lnTo>
                    <a:pt x="89" y="393"/>
                  </a:lnTo>
                  <a:lnTo>
                    <a:pt x="89" y="384"/>
                  </a:lnTo>
                  <a:lnTo>
                    <a:pt x="89" y="381"/>
                  </a:lnTo>
                  <a:lnTo>
                    <a:pt x="87" y="377"/>
                  </a:lnTo>
                  <a:lnTo>
                    <a:pt x="87" y="374"/>
                  </a:lnTo>
                  <a:lnTo>
                    <a:pt x="85" y="372"/>
                  </a:lnTo>
                  <a:lnTo>
                    <a:pt x="82" y="369"/>
                  </a:lnTo>
                  <a:lnTo>
                    <a:pt x="82" y="369"/>
                  </a:lnTo>
                  <a:lnTo>
                    <a:pt x="82" y="367"/>
                  </a:lnTo>
                  <a:lnTo>
                    <a:pt x="80" y="360"/>
                  </a:lnTo>
                  <a:lnTo>
                    <a:pt x="78" y="351"/>
                  </a:lnTo>
                  <a:lnTo>
                    <a:pt x="75" y="329"/>
                  </a:lnTo>
                  <a:lnTo>
                    <a:pt x="75" y="329"/>
                  </a:lnTo>
                  <a:lnTo>
                    <a:pt x="75" y="327"/>
                  </a:lnTo>
                  <a:lnTo>
                    <a:pt x="75" y="327"/>
                  </a:lnTo>
                  <a:lnTo>
                    <a:pt x="78" y="324"/>
                  </a:lnTo>
                  <a:lnTo>
                    <a:pt x="78" y="324"/>
                  </a:lnTo>
                  <a:lnTo>
                    <a:pt x="87" y="320"/>
                  </a:lnTo>
                  <a:lnTo>
                    <a:pt x="87" y="317"/>
                  </a:lnTo>
                  <a:lnTo>
                    <a:pt x="87" y="315"/>
                  </a:lnTo>
                  <a:lnTo>
                    <a:pt x="78" y="298"/>
                  </a:lnTo>
                  <a:lnTo>
                    <a:pt x="78" y="294"/>
                  </a:lnTo>
                  <a:lnTo>
                    <a:pt x="75" y="291"/>
                  </a:lnTo>
                  <a:lnTo>
                    <a:pt x="73" y="289"/>
                  </a:lnTo>
                  <a:lnTo>
                    <a:pt x="68" y="284"/>
                  </a:lnTo>
                  <a:lnTo>
                    <a:pt x="61" y="280"/>
                  </a:lnTo>
                  <a:lnTo>
                    <a:pt x="59" y="280"/>
                  </a:lnTo>
                  <a:lnTo>
                    <a:pt x="56" y="277"/>
                  </a:lnTo>
                  <a:lnTo>
                    <a:pt x="52" y="270"/>
                  </a:lnTo>
                  <a:lnTo>
                    <a:pt x="52" y="270"/>
                  </a:lnTo>
                  <a:lnTo>
                    <a:pt x="52" y="270"/>
                  </a:lnTo>
                  <a:lnTo>
                    <a:pt x="52" y="268"/>
                  </a:lnTo>
                  <a:lnTo>
                    <a:pt x="52" y="265"/>
                  </a:lnTo>
                  <a:lnTo>
                    <a:pt x="52" y="263"/>
                  </a:lnTo>
                  <a:lnTo>
                    <a:pt x="49" y="261"/>
                  </a:lnTo>
                  <a:lnTo>
                    <a:pt x="49" y="258"/>
                  </a:lnTo>
                  <a:lnTo>
                    <a:pt x="49" y="258"/>
                  </a:lnTo>
                  <a:lnTo>
                    <a:pt x="49" y="258"/>
                  </a:lnTo>
                  <a:lnTo>
                    <a:pt x="49" y="256"/>
                  </a:lnTo>
                  <a:lnTo>
                    <a:pt x="49" y="254"/>
                  </a:lnTo>
                  <a:lnTo>
                    <a:pt x="47" y="254"/>
                  </a:lnTo>
                  <a:lnTo>
                    <a:pt x="47" y="254"/>
                  </a:lnTo>
                  <a:lnTo>
                    <a:pt x="42" y="249"/>
                  </a:lnTo>
                  <a:lnTo>
                    <a:pt x="40" y="249"/>
                  </a:lnTo>
                  <a:lnTo>
                    <a:pt x="40" y="246"/>
                  </a:lnTo>
                  <a:lnTo>
                    <a:pt x="37" y="246"/>
                  </a:lnTo>
                  <a:lnTo>
                    <a:pt x="37" y="249"/>
                  </a:lnTo>
                  <a:lnTo>
                    <a:pt x="35" y="249"/>
                  </a:lnTo>
                  <a:lnTo>
                    <a:pt x="33" y="251"/>
                  </a:lnTo>
                  <a:lnTo>
                    <a:pt x="33" y="251"/>
                  </a:lnTo>
                  <a:lnTo>
                    <a:pt x="33" y="251"/>
                  </a:lnTo>
                  <a:lnTo>
                    <a:pt x="30" y="251"/>
                  </a:lnTo>
                  <a:lnTo>
                    <a:pt x="30" y="251"/>
                  </a:lnTo>
                  <a:lnTo>
                    <a:pt x="30" y="251"/>
                  </a:lnTo>
                  <a:lnTo>
                    <a:pt x="28" y="249"/>
                  </a:lnTo>
                  <a:lnTo>
                    <a:pt x="26" y="249"/>
                  </a:lnTo>
                  <a:lnTo>
                    <a:pt x="26" y="246"/>
                  </a:lnTo>
                  <a:lnTo>
                    <a:pt x="23" y="244"/>
                  </a:lnTo>
                  <a:lnTo>
                    <a:pt x="23" y="244"/>
                  </a:lnTo>
                  <a:lnTo>
                    <a:pt x="23" y="244"/>
                  </a:lnTo>
                  <a:lnTo>
                    <a:pt x="26" y="242"/>
                  </a:lnTo>
                  <a:lnTo>
                    <a:pt x="26" y="242"/>
                  </a:lnTo>
                  <a:lnTo>
                    <a:pt x="26" y="242"/>
                  </a:lnTo>
                  <a:lnTo>
                    <a:pt x="26" y="242"/>
                  </a:lnTo>
                  <a:lnTo>
                    <a:pt x="26" y="242"/>
                  </a:lnTo>
                  <a:lnTo>
                    <a:pt x="26" y="242"/>
                  </a:lnTo>
                  <a:lnTo>
                    <a:pt x="28" y="242"/>
                  </a:lnTo>
                  <a:lnTo>
                    <a:pt x="28" y="242"/>
                  </a:lnTo>
                  <a:lnTo>
                    <a:pt x="30" y="242"/>
                  </a:lnTo>
                  <a:lnTo>
                    <a:pt x="30" y="242"/>
                  </a:lnTo>
                  <a:lnTo>
                    <a:pt x="30" y="239"/>
                  </a:lnTo>
                  <a:lnTo>
                    <a:pt x="30" y="239"/>
                  </a:lnTo>
                  <a:lnTo>
                    <a:pt x="30" y="239"/>
                  </a:lnTo>
                  <a:lnTo>
                    <a:pt x="33" y="239"/>
                  </a:lnTo>
                  <a:lnTo>
                    <a:pt x="35" y="237"/>
                  </a:lnTo>
                  <a:lnTo>
                    <a:pt x="35" y="237"/>
                  </a:lnTo>
                  <a:lnTo>
                    <a:pt x="35" y="237"/>
                  </a:lnTo>
                  <a:lnTo>
                    <a:pt x="35" y="237"/>
                  </a:lnTo>
                  <a:lnTo>
                    <a:pt x="37" y="235"/>
                  </a:lnTo>
                  <a:lnTo>
                    <a:pt x="35" y="235"/>
                  </a:lnTo>
                  <a:lnTo>
                    <a:pt x="35" y="232"/>
                  </a:lnTo>
                  <a:lnTo>
                    <a:pt x="33" y="230"/>
                  </a:lnTo>
                  <a:lnTo>
                    <a:pt x="33" y="230"/>
                  </a:lnTo>
                  <a:lnTo>
                    <a:pt x="33" y="228"/>
                  </a:lnTo>
                  <a:lnTo>
                    <a:pt x="35" y="228"/>
                  </a:lnTo>
                  <a:lnTo>
                    <a:pt x="37" y="228"/>
                  </a:lnTo>
                  <a:lnTo>
                    <a:pt x="37" y="225"/>
                  </a:lnTo>
                  <a:lnTo>
                    <a:pt x="35" y="225"/>
                  </a:lnTo>
                  <a:lnTo>
                    <a:pt x="18" y="220"/>
                  </a:lnTo>
                  <a:lnTo>
                    <a:pt x="14" y="216"/>
                  </a:lnTo>
                  <a:lnTo>
                    <a:pt x="14" y="216"/>
                  </a:lnTo>
                  <a:lnTo>
                    <a:pt x="11" y="216"/>
                  </a:lnTo>
                  <a:lnTo>
                    <a:pt x="4" y="220"/>
                  </a:lnTo>
                  <a:lnTo>
                    <a:pt x="0" y="218"/>
                  </a:lnTo>
                  <a:lnTo>
                    <a:pt x="9" y="206"/>
                  </a:lnTo>
                  <a:lnTo>
                    <a:pt x="9" y="206"/>
                  </a:lnTo>
                  <a:lnTo>
                    <a:pt x="11" y="206"/>
                  </a:lnTo>
                  <a:lnTo>
                    <a:pt x="11" y="206"/>
                  </a:lnTo>
                  <a:lnTo>
                    <a:pt x="14" y="206"/>
                  </a:lnTo>
                  <a:lnTo>
                    <a:pt x="18" y="206"/>
                  </a:lnTo>
                  <a:lnTo>
                    <a:pt x="26" y="206"/>
                  </a:lnTo>
                  <a:lnTo>
                    <a:pt x="26" y="206"/>
                  </a:lnTo>
                  <a:lnTo>
                    <a:pt x="33" y="211"/>
                  </a:lnTo>
                  <a:lnTo>
                    <a:pt x="33" y="211"/>
                  </a:lnTo>
                  <a:lnTo>
                    <a:pt x="49" y="211"/>
                  </a:lnTo>
                  <a:lnTo>
                    <a:pt x="63" y="211"/>
                  </a:lnTo>
                  <a:lnTo>
                    <a:pt x="66" y="211"/>
                  </a:lnTo>
                  <a:lnTo>
                    <a:pt x="70" y="211"/>
                  </a:lnTo>
                  <a:lnTo>
                    <a:pt x="70" y="209"/>
                  </a:lnTo>
                  <a:lnTo>
                    <a:pt x="70" y="209"/>
                  </a:lnTo>
                  <a:lnTo>
                    <a:pt x="73" y="209"/>
                  </a:lnTo>
                  <a:lnTo>
                    <a:pt x="73" y="206"/>
                  </a:lnTo>
                  <a:lnTo>
                    <a:pt x="75" y="204"/>
                  </a:lnTo>
                  <a:lnTo>
                    <a:pt x="78" y="201"/>
                  </a:lnTo>
                  <a:lnTo>
                    <a:pt x="78" y="199"/>
                  </a:lnTo>
                  <a:lnTo>
                    <a:pt x="80" y="199"/>
                  </a:lnTo>
                  <a:lnTo>
                    <a:pt x="99" y="194"/>
                  </a:lnTo>
                  <a:lnTo>
                    <a:pt x="111" y="192"/>
                  </a:lnTo>
                  <a:lnTo>
                    <a:pt x="113" y="192"/>
                  </a:lnTo>
                  <a:lnTo>
                    <a:pt x="115" y="192"/>
                  </a:lnTo>
                  <a:lnTo>
                    <a:pt x="118" y="194"/>
                  </a:lnTo>
                  <a:lnTo>
                    <a:pt x="123" y="197"/>
                  </a:lnTo>
                  <a:lnTo>
                    <a:pt x="127" y="199"/>
                  </a:lnTo>
                  <a:lnTo>
                    <a:pt x="130" y="199"/>
                  </a:lnTo>
                  <a:lnTo>
                    <a:pt x="137" y="199"/>
                  </a:lnTo>
                  <a:lnTo>
                    <a:pt x="141" y="199"/>
                  </a:lnTo>
                  <a:lnTo>
                    <a:pt x="141" y="199"/>
                  </a:lnTo>
                  <a:lnTo>
                    <a:pt x="141" y="199"/>
                  </a:lnTo>
                  <a:lnTo>
                    <a:pt x="146" y="197"/>
                  </a:lnTo>
                  <a:lnTo>
                    <a:pt x="158" y="194"/>
                  </a:lnTo>
                  <a:lnTo>
                    <a:pt x="158" y="192"/>
                  </a:lnTo>
                  <a:lnTo>
                    <a:pt x="158" y="192"/>
                  </a:lnTo>
                  <a:lnTo>
                    <a:pt x="158" y="192"/>
                  </a:lnTo>
                  <a:lnTo>
                    <a:pt x="160" y="185"/>
                  </a:lnTo>
                  <a:lnTo>
                    <a:pt x="160" y="183"/>
                  </a:lnTo>
                  <a:lnTo>
                    <a:pt x="163" y="173"/>
                  </a:lnTo>
                  <a:lnTo>
                    <a:pt x="165" y="171"/>
                  </a:lnTo>
                  <a:lnTo>
                    <a:pt x="165" y="168"/>
                  </a:lnTo>
                  <a:lnTo>
                    <a:pt x="165" y="168"/>
                  </a:lnTo>
                  <a:lnTo>
                    <a:pt x="165" y="168"/>
                  </a:lnTo>
                  <a:lnTo>
                    <a:pt x="165" y="166"/>
                  </a:lnTo>
                  <a:lnTo>
                    <a:pt x="165" y="166"/>
                  </a:lnTo>
                  <a:lnTo>
                    <a:pt x="163" y="164"/>
                  </a:lnTo>
                  <a:lnTo>
                    <a:pt x="163" y="157"/>
                  </a:lnTo>
                  <a:lnTo>
                    <a:pt x="160" y="152"/>
                  </a:lnTo>
                  <a:lnTo>
                    <a:pt x="160" y="149"/>
                  </a:lnTo>
                  <a:lnTo>
                    <a:pt x="160" y="149"/>
                  </a:lnTo>
                  <a:lnTo>
                    <a:pt x="160" y="147"/>
                  </a:lnTo>
                  <a:lnTo>
                    <a:pt x="160" y="145"/>
                  </a:lnTo>
                  <a:lnTo>
                    <a:pt x="163" y="145"/>
                  </a:lnTo>
                  <a:lnTo>
                    <a:pt x="163" y="142"/>
                  </a:lnTo>
                  <a:lnTo>
                    <a:pt x="163" y="140"/>
                  </a:lnTo>
                  <a:lnTo>
                    <a:pt x="165" y="140"/>
                  </a:lnTo>
                  <a:lnTo>
                    <a:pt x="165" y="140"/>
                  </a:lnTo>
                  <a:lnTo>
                    <a:pt x="167" y="140"/>
                  </a:lnTo>
                  <a:lnTo>
                    <a:pt x="170" y="138"/>
                  </a:lnTo>
                  <a:lnTo>
                    <a:pt x="170" y="138"/>
                  </a:lnTo>
                  <a:lnTo>
                    <a:pt x="170" y="138"/>
                  </a:lnTo>
                  <a:lnTo>
                    <a:pt x="172" y="138"/>
                  </a:lnTo>
                  <a:lnTo>
                    <a:pt x="172" y="135"/>
                  </a:lnTo>
                  <a:lnTo>
                    <a:pt x="172" y="133"/>
                  </a:lnTo>
                  <a:lnTo>
                    <a:pt x="172" y="133"/>
                  </a:lnTo>
                  <a:lnTo>
                    <a:pt x="172" y="133"/>
                  </a:lnTo>
                  <a:lnTo>
                    <a:pt x="175" y="131"/>
                  </a:lnTo>
                  <a:lnTo>
                    <a:pt x="175" y="128"/>
                  </a:lnTo>
                  <a:lnTo>
                    <a:pt x="175" y="128"/>
                  </a:lnTo>
                  <a:lnTo>
                    <a:pt x="172" y="128"/>
                  </a:lnTo>
                  <a:lnTo>
                    <a:pt x="172" y="126"/>
                  </a:lnTo>
                  <a:lnTo>
                    <a:pt x="172" y="123"/>
                  </a:lnTo>
                  <a:lnTo>
                    <a:pt x="172" y="123"/>
                  </a:lnTo>
                  <a:lnTo>
                    <a:pt x="172" y="123"/>
                  </a:lnTo>
                  <a:lnTo>
                    <a:pt x="172" y="121"/>
                  </a:lnTo>
                  <a:lnTo>
                    <a:pt x="172" y="119"/>
                  </a:lnTo>
                  <a:lnTo>
                    <a:pt x="172" y="116"/>
                  </a:lnTo>
                  <a:lnTo>
                    <a:pt x="179" y="93"/>
                  </a:lnTo>
                  <a:lnTo>
                    <a:pt x="189" y="71"/>
                  </a:lnTo>
                  <a:lnTo>
                    <a:pt x="189" y="69"/>
                  </a:lnTo>
                  <a:lnTo>
                    <a:pt x="196" y="60"/>
                  </a:lnTo>
                  <a:lnTo>
                    <a:pt x="198" y="57"/>
                  </a:lnTo>
                  <a:lnTo>
                    <a:pt x="201" y="55"/>
                  </a:lnTo>
                  <a:lnTo>
                    <a:pt x="201" y="55"/>
                  </a:lnTo>
                  <a:lnTo>
                    <a:pt x="203" y="48"/>
                  </a:lnTo>
                  <a:lnTo>
                    <a:pt x="205" y="48"/>
                  </a:lnTo>
                  <a:lnTo>
                    <a:pt x="205" y="45"/>
                  </a:lnTo>
                  <a:lnTo>
                    <a:pt x="208" y="43"/>
                  </a:lnTo>
                  <a:lnTo>
                    <a:pt x="210" y="41"/>
                  </a:lnTo>
                  <a:lnTo>
                    <a:pt x="210" y="41"/>
                  </a:lnTo>
                  <a:lnTo>
                    <a:pt x="210" y="38"/>
                  </a:lnTo>
                  <a:lnTo>
                    <a:pt x="212" y="31"/>
                  </a:lnTo>
                  <a:lnTo>
                    <a:pt x="215" y="31"/>
                  </a:lnTo>
                  <a:lnTo>
                    <a:pt x="217" y="24"/>
                  </a:lnTo>
                  <a:lnTo>
                    <a:pt x="217" y="24"/>
                  </a:lnTo>
                  <a:lnTo>
                    <a:pt x="219" y="24"/>
                  </a:lnTo>
                  <a:lnTo>
                    <a:pt x="219" y="24"/>
                  </a:lnTo>
                  <a:lnTo>
                    <a:pt x="222" y="24"/>
                  </a:lnTo>
                  <a:lnTo>
                    <a:pt x="224" y="24"/>
                  </a:lnTo>
                  <a:lnTo>
                    <a:pt x="224" y="24"/>
                  </a:lnTo>
                  <a:lnTo>
                    <a:pt x="227" y="24"/>
                  </a:lnTo>
                  <a:lnTo>
                    <a:pt x="227" y="24"/>
                  </a:lnTo>
                  <a:lnTo>
                    <a:pt x="229" y="26"/>
                  </a:lnTo>
                  <a:lnTo>
                    <a:pt x="229" y="26"/>
                  </a:lnTo>
                  <a:lnTo>
                    <a:pt x="231" y="24"/>
                  </a:lnTo>
                  <a:lnTo>
                    <a:pt x="231" y="24"/>
                  </a:lnTo>
                  <a:lnTo>
                    <a:pt x="234" y="24"/>
                  </a:lnTo>
                  <a:lnTo>
                    <a:pt x="234" y="24"/>
                  </a:lnTo>
                  <a:lnTo>
                    <a:pt x="236" y="22"/>
                  </a:lnTo>
                  <a:lnTo>
                    <a:pt x="236" y="22"/>
                  </a:lnTo>
                  <a:lnTo>
                    <a:pt x="236" y="22"/>
                  </a:lnTo>
                  <a:lnTo>
                    <a:pt x="236" y="19"/>
                  </a:lnTo>
                  <a:lnTo>
                    <a:pt x="236" y="19"/>
                  </a:lnTo>
                  <a:lnTo>
                    <a:pt x="236" y="19"/>
                  </a:lnTo>
                  <a:lnTo>
                    <a:pt x="236" y="17"/>
                  </a:lnTo>
                  <a:lnTo>
                    <a:pt x="236" y="17"/>
                  </a:lnTo>
                  <a:lnTo>
                    <a:pt x="236" y="15"/>
                  </a:lnTo>
                  <a:lnTo>
                    <a:pt x="236" y="12"/>
                  </a:lnTo>
                  <a:lnTo>
                    <a:pt x="236" y="12"/>
                  </a:lnTo>
                  <a:lnTo>
                    <a:pt x="236" y="10"/>
                  </a:lnTo>
                  <a:lnTo>
                    <a:pt x="236" y="8"/>
                  </a:lnTo>
                  <a:lnTo>
                    <a:pt x="238" y="8"/>
                  </a:lnTo>
                  <a:lnTo>
                    <a:pt x="238" y="8"/>
                  </a:lnTo>
                  <a:lnTo>
                    <a:pt x="238" y="5"/>
                  </a:lnTo>
                  <a:lnTo>
                    <a:pt x="238" y="5"/>
                  </a:lnTo>
                  <a:lnTo>
                    <a:pt x="241" y="5"/>
                  </a:lnTo>
                  <a:lnTo>
                    <a:pt x="241" y="5"/>
                  </a:lnTo>
                  <a:lnTo>
                    <a:pt x="243" y="5"/>
                  </a:lnTo>
                  <a:lnTo>
                    <a:pt x="245" y="5"/>
                  </a:lnTo>
                  <a:lnTo>
                    <a:pt x="253" y="8"/>
                  </a:lnTo>
                  <a:lnTo>
                    <a:pt x="255" y="8"/>
                  </a:lnTo>
                  <a:lnTo>
                    <a:pt x="260" y="8"/>
                  </a:lnTo>
                  <a:lnTo>
                    <a:pt x="262" y="8"/>
                  </a:lnTo>
                  <a:lnTo>
                    <a:pt x="267" y="8"/>
                  </a:lnTo>
                  <a:lnTo>
                    <a:pt x="269" y="5"/>
                  </a:lnTo>
                  <a:lnTo>
                    <a:pt x="274" y="0"/>
                  </a:lnTo>
                  <a:lnTo>
                    <a:pt x="276" y="0"/>
                  </a:lnTo>
                  <a:lnTo>
                    <a:pt x="288" y="3"/>
                  </a:lnTo>
                  <a:lnTo>
                    <a:pt x="290" y="3"/>
                  </a:lnTo>
                  <a:lnTo>
                    <a:pt x="290" y="0"/>
                  </a:lnTo>
                  <a:lnTo>
                    <a:pt x="290" y="3"/>
                  </a:lnTo>
                  <a:lnTo>
                    <a:pt x="293" y="3"/>
                  </a:lnTo>
                  <a:lnTo>
                    <a:pt x="293" y="5"/>
                  </a:lnTo>
                  <a:lnTo>
                    <a:pt x="293" y="8"/>
                  </a:lnTo>
                  <a:lnTo>
                    <a:pt x="293" y="8"/>
                  </a:lnTo>
                  <a:lnTo>
                    <a:pt x="293" y="10"/>
                  </a:lnTo>
                  <a:lnTo>
                    <a:pt x="290" y="19"/>
                  </a:lnTo>
                  <a:lnTo>
                    <a:pt x="290" y="22"/>
                  </a:lnTo>
                  <a:lnTo>
                    <a:pt x="290" y="26"/>
                  </a:lnTo>
                  <a:lnTo>
                    <a:pt x="290" y="29"/>
                  </a:lnTo>
                  <a:lnTo>
                    <a:pt x="293" y="29"/>
                  </a:lnTo>
                  <a:lnTo>
                    <a:pt x="295" y="31"/>
                  </a:lnTo>
                  <a:lnTo>
                    <a:pt x="298" y="38"/>
                  </a:lnTo>
                  <a:lnTo>
                    <a:pt x="295" y="41"/>
                  </a:lnTo>
                  <a:lnTo>
                    <a:pt x="295" y="41"/>
                  </a:lnTo>
                  <a:lnTo>
                    <a:pt x="295" y="41"/>
                  </a:lnTo>
                  <a:lnTo>
                    <a:pt x="298" y="43"/>
                  </a:lnTo>
                  <a:lnTo>
                    <a:pt x="300" y="45"/>
                  </a:lnTo>
                  <a:lnTo>
                    <a:pt x="300" y="45"/>
                  </a:lnTo>
                  <a:lnTo>
                    <a:pt x="305" y="50"/>
                  </a:lnTo>
                  <a:lnTo>
                    <a:pt x="305" y="50"/>
                  </a:lnTo>
                  <a:lnTo>
                    <a:pt x="305" y="52"/>
                  </a:lnTo>
                  <a:lnTo>
                    <a:pt x="305" y="52"/>
                  </a:lnTo>
                  <a:lnTo>
                    <a:pt x="305" y="55"/>
                  </a:lnTo>
                  <a:lnTo>
                    <a:pt x="302" y="60"/>
                  </a:lnTo>
                  <a:lnTo>
                    <a:pt x="298" y="64"/>
                  </a:lnTo>
                  <a:lnTo>
                    <a:pt x="279" y="90"/>
                  </a:lnTo>
                  <a:lnTo>
                    <a:pt x="269" y="97"/>
                  </a:lnTo>
                  <a:lnTo>
                    <a:pt x="269" y="97"/>
                  </a:lnTo>
                  <a:lnTo>
                    <a:pt x="269" y="100"/>
                  </a:lnTo>
                  <a:lnTo>
                    <a:pt x="260" y="121"/>
                  </a:lnTo>
                  <a:lnTo>
                    <a:pt x="257" y="123"/>
                  </a:lnTo>
                  <a:lnTo>
                    <a:pt x="250" y="131"/>
                  </a:lnTo>
                  <a:lnTo>
                    <a:pt x="238" y="140"/>
                  </a:lnTo>
                  <a:lnTo>
                    <a:pt x="248" y="149"/>
                  </a:lnTo>
                  <a:lnTo>
                    <a:pt x="253" y="152"/>
                  </a:lnTo>
                  <a:lnTo>
                    <a:pt x="257" y="154"/>
                  </a:lnTo>
                  <a:lnTo>
                    <a:pt x="260" y="157"/>
                  </a:lnTo>
                  <a:lnTo>
                    <a:pt x="271" y="164"/>
                  </a:lnTo>
                  <a:lnTo>
                    <a:pt x="271" y="166"/>
                  </a:lnTo>
                  <a:lnTo>
                    <a:pt x="288" y="173"/>
                  </a:lnTo>
                  <a:lnTo>
                    <a:pt x="295" y="175"/>
                  </a:lnTo>
                  <a:lnTo>
                    <a:pt x="305" y="173"/>
                  </a:lnTo>
                  <a:lnTo>
                    <a:pt x="307" y="173"/>
                  </a:lnTo>
                  <a:lnTo>
                    <a:pt x="321" y="183"/>
                  </a:lnTo>
                  <a:lnTo>
                    <a:pt x="324" y="185"/>
                  </a:lnTo>
                  <a:lnTo>
                    <a:pt x="326" y="194"/>
                  </a:lnTo>
                  <a:lnTo>
                    <a:pt x="328" y="197"/>
                  </a:lnTo>
                  <a:lnTo>
                    <a:pt x="328" y="201"/>
                  </a:lnTo>
                  <a:lnTo>
                    <a:pt x="328" y="204"/>
                  </a:lnTo>
                  <a:lnTo>
                    <a:pt x="328" y="206"/>
                  </a:lnTo>
                  <a:lnTo>
                    <a:pt x="328" y="209"/>
                  </a:lnTo>
                  <a:lnTo>
                    <a:pt x="331" y="209"/>
                  </a:lnTo>
                  <a:lnTo>
                    <a:pt x="338" y="211"/>
                  </a:lnTo>
                  <a:lnTo>
                    <a:pt x="338" y="211"/>
                  </a:lnTo>
                  <a:lnTo>
                    <a:pt x="342" y="216"/>
                  </a:lnTo>
                  <a:lnTo>
                    <a:pt x="354" y="22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2654662" y="2217074"/>
              <a:ext cx="622899" cy="892000"/>
            </a:xfrm>
            <a:custGeom>
              <a:avLst/>
              <a:gdLst>
                <a:gd name="T0" fmla="*/ 674 w 719"/>
                <a:gd name="T1" fmla="*/ 128 h 1027"/>
                <a:gd name="T2" fmla="*/ 639 w 719"/>
                <a:gd name="T3" fmla="*/ 168 h 1027"/>
                <a:gd name="T4" fmla="*/ 639 w 719"/>
                <a:gd name="T5" fmla="*/ 232 h 1027"/>
                <a:gd name="T6" fmla="*/ 632 w 719"/>
                <a:gd name="T7" fmla="*/ 284 h 1027"/>
                <a:gd name="T8" fmla="*/ 610 w 719"/>
                <a:gd name="T9" fmla="*/ 329 h 1027"/>
                <a:gd name="T10" fmla="*/ 601 w 719"/>
                <a:gd name="T11" fmla="*/ 362 h 1027"/>
                <a:gd name="T12" fmla="*/ 606 w 719"/>
                <a:gd name="T13" fmla="*/ 393 h 1027"/>
                <a:gd name="T14" fmla="*/ 606 w 719"/>
                <a:gd name="T15" fmla="*/ 527 h 1027"/>
                <a:gd name="T16" fmla="*/ 563 w 719"/>
                <a:gd name="T17" fmla="*/ 596 h 1027"/>
                <a:gd name="T18" fmla="*/ 561 w 719"/>
                <a:gd name="T19" fmla="*/ 681 h 1027"/>
                <a:gd name="T20" fmla="*/ 580 w 719"/>
                <a:gd name="T21" fmla="*/ 714 h 1027"/>
                <a:gd name="T22" fmla="*/ 589 w 719"/>
                <a:gd name="T23" fmla="*/ 745 h 1027"/>
                <a:gd name="T24" fmla="*/ 610 w 719"/>
                <a:gd name="T25" fmla="*/ 792 h 1027"/>
                <a:gd name="T26" fmla="*/ 613 w 719"/>
                <a:gd name="T27" fmla="*/ 844 h 1027"/>
                <a:gd name="T28" fmla="*/ 589 w 719"/>
                <a:gd name="T29" fmla="*/ 859 h 1027"/>
                <a:gd name="T30" fmla="*/ 570 w 719"/>
                <a:gd name="T31" fmla="*/ 840 h 1027"/>
                <a:gd name="T32" fmla="*/ 497 w 719"/>
                <a:gd name="T33" fmla="*/ 833 h 1027"/>
                <a:gd name="T34" fmla="*/ 450 w 719"/>
                <a:gd name="T35" fmla="*/ 837 h 1027"/>
                <a:gd name="T36" fmla="*/ 480 w 719"/>
                <a:gd name="T37" fmla="*/ 878 h 1027"/>
                <a:gd name="T38" fmla="*/ 518 w 719"/>
                <a:gd name="T39" fmla="*/ 915 h 1027"/>
                <a:gd name="T40" fmla="*/ 483 w 719"/>
                <a:gd name="T41" fmla="*/ 918 h 1027"/>
                <a:gd name="T42" fmla="*/ 457 w 719"/>
                <a:gd name="T43" fmla="*/ 915 h 1027"/>
                <a:gd name="T44" fmla="*/ 442 w 719"/>
                <a:gd name="T45" fmla="*/ 960 h 1027"/>
                <a:gd name="T46" fmla="*/ 445 w 719"/>
                <a:gd name="T47" fmla="*/ 1017 h 1027"/>
                <a:gd name="T48" fmla="*/ 348 w 719"/>
                <a:gd name="T49" fmla="*/ 965 h 1027"/>
                <a:gd name="T50" fmla="*/ 275 w 719"/>
                <a:gd name="T51" fmla="*/ 937 h 1027"/>
                <a:gd name="T52" fmla="*/ 227 w 719"/>
                <a:gd name="T53" fmla="*/ 906 h 1027"/>
                <a:gd name="T54" fmla="*/ 211 w 719"/>
                <a:gd name="T55" fmla="*/ 889 h 1027"/>
                <a:gd name="T56" fmla="*/ 171 w 719"/>
                <a:gd name="T57" fmla="*/ 885 h 1027"/>
                <a:gd name="T58" fmla="*/ 109 w 719"/>
                <a:gd name="T59" fmla="*/ 851 h 1027"/>
                <a:gd name="T60" fmla="*/ 67 w 719"/>
                <a:gd name="T61" fmla="*/ 821 h 1027"/>
                <a:gd name="T62" fmla="*/ 10 w 719"/>
                <a:gd name="T63" fmla="*/ 830 h 1027"/>
                <a:gd name="T64" fmla="*/ 48 w 719"/>
                <a:gd name="T65" fmla="*/ 795 h 1027"/>
                <a:gd name="T66" fmla="*/ 33 w 719"/>
                <a:gd name="T67" fmla="*/ 743 h 1027"/>
                <a:gd name="T68" fmla="*/ 78 w 719"/>
                <a:gd name="T69" fmla="*/ 719 h 1027"/>
                <a:gd name="T70" fmla="*/ 123 w 719"/>
                <a:gd name="T71" fmla="*/ 736 h 1027"/>
                <a:gd name="T72" fmla="*/ 126 w 719"/>
                <a:gd name="T73" fmla="*/ 693 h 1027"/>
                <a:gd name="T74" fmla="*/ 140 w 719"/>
                <a:gd name="T75" fmla="*/ 643 h 1027"/>
                <a:gd name="T76" fmla="*/ 145 w 719"/>
                <a:gd name="T77" fmla="*/ 613 h 1027"/>
                <a:gd name="T78" fmla="*/ 135 w 719"/>
                <a:gd name="T79" fmla="*/ 582 h 1027"/>
                <a:gd name="T80" fmla="*/ 149 w 719"/>
                <a:gd name="T81" fmla="*/ 544 h 1027"/>
                <a:gd name="T82" fmla="*/ 211 w 719"/>
                <a:gd name="T83" fmla="*/ 551 h 1027"/>
                <a:gd name="T84" fmla="*/ 241 w 719"/>
                <a:gd name="T85" fmla="*/ 568 h 1027"/>
                <a:gd name="T86" fmla="*/ 294 w 719"/>
                <a:gd name="T87" fmla="*/ 565 h 1027"/>
                <a:gd name="T88" fmla="*/ 289 w 719"/>
                <a:gd name="T89" fmla="*/ 523 h 1027"/>
                <a:gd name="T90" fmla="*/ 341 w 719"/>
                <a:gd name="T91" fmla="*/ 535 h 1027"/>
                <a:gd name="T92" fmla="*/ 379 w 719"/>
                <a:gd name="T93" fmla="*/ 487 h 1027"/>
                <a:gd name="T94" fmla="*/ 398 w 719"/>
                <a:gd name="T95" fmla="*/ 449 h 1027"/>
                <a:gd name="T96" fmla="*/ 407 w 719"/>
                <a:gd name="T97" fmla="*/ 407 h 1027"/>
                <a:gd name="T98" fmla="*/ 383 w 719"/>
                <a:gd name="T99" fmla="*/ 383 h 1027"/>
                <a:gd name="T100" fmla="*/ 357 w 719"/>
                <a:gd name="T101" fmla="*/ 359 h 1027"/>
                <a:gd name="T102" fmla="*/ 331 w 719"/>
                <a:gd name="T103" fmla="*/ 343 h 1027"/>
                <a:gd name="T104" fmla="*/ 284 w 719"/>
                <a:gd name="T105" fmla="*/ 310 h 1027"/>
                <a:gd name="T106" fmla="*/ 284 w 719"/>
                <a:gd name="T107" fmla="*/ 218 h 1027"/>
                <a:gd name="T108" fmla="*/ 348 w 719"/>
                <a:gd name="T109" fmla="*/ 196 h 1027"/>
                <a:gd name="T110" fmla="*/ 440 w 719"/>
                <a:gd name="T111" fmla="*/ 210 h 1027"/>
                <a:gd name="T112" fmla="*/ 466 w 719"/>
                <a:gd name="T113" fmla="*/ 156 h 1027"/>
                <a:gd name="T114" fmla="*/ 516 w 719"/>
                <a:gd name="T115" fmla="*/ 97 h 1027"/>
                <a:gd name="T116" fmla="*/ 568 w 719"/>
                <a:gd name="T117" fmla="*/ 57 h 1027"/>
                <a:gd name="T118" fmla="*/ 606 w 719"/>
                <a:gd name="T119" fmla="*/ 7 h 1027"/>
                <a:gd name="T120" fmla="*/ 646 w 719"/>
                <a:gd name="T121" fmla="*/ 19 h 1027"/>
                <a:gd name="T122" fmla="*/ 679 w 719"/>
                <a:gd name="T123" fmla="*/ 16 h 1027"/>
                <a:gd name="T124" fmla="*/ 712 w 719"/>
                <a:gd name="T125" fmla="*/ 0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9" h="1027">
                  <a:moveTo>
                    <a:pt x="719" y="38"/>
                  </a:moveTo>
                  <a:lnTo>
                    <a:pt x="719" y="38"/>
                  </a:lnTo>
                  <a:lnTo>
                    <a:pt x="719" y="40"/>
                  </a:lnTo>
                  <a:lnTo>
                    <a:pt x="719" y="40"/>
                  </a:lnTo>
                  <a:lnTo>
                    <a:pt x="710" y="54"/>
                  </a:lnTo>
                  <a:lnTo>
                    <a:pt x="707" y="64"/>
                  </a:lnTo>
                  <a:lnTo>
                    <a:pt x="705" y="68"/>
                  </a:lnTo>
                  <a:lnTo>
                    <a:pt x="703" y="71"/>
                  </a:lnTo>
                  <a:lnTo>
                    <a:pt x="693" y="73"/>
                  </a:lnTo>
                  <a:lnTo>
                    <a:pt x="691" y="76"/>
                  </a:lnTo>
                  <a:lnTo>
                    <a:pt x="688" y="80"/>
                  </a:lnTo>
                  <a:lnTo>
                    <a:pt x="691" y="85"/>
                  </a:lnTo>
                  <a:lnTo>
                    <a:pt x="691" y="87"/>
                  </a:lnTo>
                  <a:lnTo>
                    <a:pt x="691" y="90"/>
                  </a:lnTo>
                  <a:lnTo>
                    <a:pt x="688" y="92"/>
                  </a:lnTo>
                  <a:lnTo>
                    <a:pt x="686" y="102"/>
                  </a:lnTo>
                  <a:lnTo>
                    <a:pt x="686" y="104"/>
                  </a:lnTo>
                  <a:lnTo>
                    <a:pt x="684" y="104"/>
                  </a:lnTo>
                  <a:lnTo>
                    <a:pt x="684" y="106"/>
                  </a:lnTo>
                  <a:lnTo>
                    <a:pt x="681" y="111"/>
                  </a:lnTo>
                  <a:lnTo>
                    <a:pt x="681" y="111"/>
                  </a:lnTo>
                  <a:lnTo>
                    <a:pt x="679" y="113"/>
                  </a:lnTo>
                  <a:lnTo>
                    <a:pt x="679" y="113"/>
                  </a:lnTo>
                  <a:lnTo>
                    <a:pt x="677" y="118"/>
                  </a:lnTo>
                  <a:lnTo>
                    <a:pt x="674" y="125"/>
                  </a:lnTo>
                  <a:lnTo>
                    <a:pt x="674" y="128"/>
                  </a:lnTo>
                  <a:lnTo>
                    <a:pt x="674" y="128"/>
                  </a:lnTo>
                  <a:lnTo>
                    <a:pt x="677" y="132"/>
                  </a:lnTo>
                  <a:lnTo>
                    <a:pt x="677" y="132"/>
                  </a:lnTo>
                  <a:lnTo>
                    <a:pt x="674" y="137"/>
                  </a:lnTo>
                  <a:lnTo>
                    <a:pt x="674" y="137"/>
                  </a:lnTo>
                  <a:lnTo>
                    <a:pt x="674" y="139"/>
                  </a:lnTo>
                  <a:lnTo>
                    <a:pt x="672" y="142"/>
                  </a:lnTo>
                  <a:lnTo>
                    <a:pt x="672" y="142"/>
                  </a:lnTo>
                  <a:lnTo>
                    <a:pt x="670" y="144"/>
                  </a:lnTo>
                  <a:lnTo>
                    <a:pt x="670" y="147"/>
                  </a:lnTo>
                  <a:lnTo>
                    <a:pt x="670" y="147"/>
                  </a:lnTo>
                  <a:lnTo>
                    <a:pt x="667" y="149"/>
                  </a:lnTo>
                  <a:lnTo>
                    <a:pt x="662" y="149"/>
                  </a:lnTo>
                  <a:lnTo>
                    <a:pt x="660" y="151"/>
                  </a:lnTo>
                  <a:lnTo>
                    <a:pt x="658" y="156"/>
                  </a:lnTo>
                  <a:lnTo>
                    <a:pt x="658" y="156"/>
                  </a:lnTo>
                  <a:lnTo>
                    <a:pt x="653" y="158"/>
                  </a:lnTo>
                  <a:lnTo>
                    <a:pt x="653" y="161"/>
                  </a:lnTo>
                  <a:lnTo>
                    <a:pt x="651" y="161"/>
                  </a:lnTo>
                  <a:lnTo>
                    <a:pt x="648" y="163"/>
                  </a:lnTo>
                  <a:lnTo>
                    <a:pt x="646" y="165"/>
                  </a:lnTo>
                  <a:lnTo>
                    <a:pt x="646" y="165"/>
                  </a:lnTo>
                  <a:lnTo>
                    <a:pt x="643" y="165"/>
                  </a:lnTo>
                  <a:lnTo>
                    <a:pt x="641" y="165"/>
                  </a:lnTo>
                  <a:lnTo>
                    <a:pt x="639" y="165"/>
                  </a:lnTo>
                  <a:lnTo>
                    <a:pt x="639" y="168"/>
                  </a:lnTo>
                  <a:lnTo>
                    <a:pt x="636" y="175"/>
                  </a:lnTo>
                  <a:lnTo>
                    <a:pt x="636" y="175"/>
                  </a:lnTo>
                  <a:lnTo>
                    <a:pt x="634" y="177"/>
                  </a:lnTo>
                  <a:lnTo>
                    <a:pt x="634" y="177"/>
                  </a:lnTo>
                  <a:lnTo>
                    <a:pt x="632" y="177"/>
                  </a:lnTo>
                  <a:lnTo>
                    <a:pt x="629" y="177"/>
                  </a:lnTo>
                  <a:lnTo>
                    <a:pt x="629" y="177"/>
                  </a:lnTo>
                  <a:lnTo>
                    <a:pt x="627" y="182"/>
                  </a:lnTo>
                  <a:lnTo>
                    <a:pt x="629" y="184"/>
                  </a:lnTo>
                  <a:lnTo>
                    <a:pt x="629" y="187"/>
                  </a:lnTo>
                  <a:lnTo>
                    <a:pt x="627" y="192"/>
                  </a:lnTo>
                  <a:lnTo>
                    <a:pt x="627" y="203"/>
                  </a:lnTo>
                  <a:lnTo>
                    <a:pt x="627" y="203"/>
                  </a:lnTo>
                  <a:lnTo>
                    <a:pt x="627" y="203"/>
                  </a:lnTo>
                  <a:lnTo>
                    <a:pt x="627" y="206"/>
                  </a:lnTo>
                  <a:lnTo>
                    <a:pt x="627" y="208"/>
                  </a:lnTo>
                  <a:lnTo>
                    <a:pt x="627" y="208"/>
                  </a:lnTo>
                  <a:lnTo>
                    <a:pt x="627" y="208"/>
                  </a:lnTo>
                  <a:lnTo>
                    <a:pt x="627" y="210"/>
                  </a:lnTo>
                  <a:lnTo>
                    <a:pt x="627" y="210"/>
                  </a:lnTo>
                  <a:lnTo>
                    <a:pt x="627" y="210"/>
                  </a:lnTo>
                  <a:lnTo>
                    <a:pt x="629" y="213"/>
                  </a:lnTo>
                  <a:lnTo>
                    <a:pt x="632" y="213"/>
                  </a:lnTo>
                  <a:lnTo>
                    <a:pt x="632" y="215"/>
                  </a:lnTo>
                  <a:lnTo>
                    <a:pt x="634" y="218"/>
                  </a:lnTo>
                  <a:lnTo>
                    <a:pt x="639" y="232"/>
                  </a:lnTo>
                  <a:lnTo>
                    <a:pt x="641" y="234"/>
                  </a:lnTo>
                  <a:lnTo>
                    <a:pt x="646" y="239"/>
                  </a:lnTo>
                  <a:lnTo>
                    <a:pt x="648" y="239"/>
                  </a:lnTo>
                  <a:lnTo>
                    <a:pt x="648" y="241"/>
                  </a:lnTo>
                  <a:lnTo>
                    <a:pt x="648" y="244"/>
                  </a:lnTo>
                  <a:lnTo>
                    <a:pt x="643" y="246"/>
                  </a:lnTo>
                  <a:lnTo>
                    <a:pt x="646" y="248"/>
                  </a:lnTo>
                  <a:lnTo>
                    <a:pt x="651" y="251"/>
                  </a:lnTo>
                  <a:lnTo>
                    <a:pt x="653" y="255"/>
                  </a:lnTo>
                  <a:lnTo>
                    <a:pt x="651" y="255"/>
                  </a:lnTo>
                  <a:lnTo>
                    <a:pt x="648" y="255"/>
                  </a:lnTo>
                  <a:lnTo>
                    <a:pt x="648" y="258"/>
                  </a:lnTo>
                  <a:lnTo>
                    <a:pt x="648" y="258"/>
                  </a:lnTo>
                  <a:lnTo>
                    <a:pt x="648" y="260"/>
                  </a:lnTo>
                  <a:lnTo>
                    <a:pt x="651" y="262"/>
                  </a:lnTo>
                  <a:lnTo>
                    <a:pt x="651" y="265"/>
                  </a:lnTo>
                  <a:lnTo>
                    <a:pt x="651" y="267"/>
                  </a:lnTo>
                  <a:lnTo>
                    <a:pt x="651" y="267"/>
                  </a:lnTo>
                  <a:lnTo>
                    <a:pt x="648" y="267"/>
                  </a:lnTo>
                  <a:lnTo>
                    <a:pt x="648" y="270"/>
                  </a:lnTo>
                  <a:lnTo>
                    <a:pt x="643" y="277"/>
                  </a:lnTo>
                  <a:lnTo>
                    <a:pt x="643" y="279"/>
                  </a:lnTo>
                  <a:lnTo>
                    <a:pt x="641" y="281"/>
                  </a:lnTo>
                  <a:lnTo>
                    <a:pt x="639" y="281"/>
                  </a:lnTo>
                  <a:lnTo>
                    <a:pt x="634" y="281"/>
                  </a:lnTo>
                  <a:lnTo>
                    <a:pt x="632" y="284"/>
                  </a:lnTo>
                  <a:lnTo>
                    <a:pt x="632" y="286"/>
                  </a:lnTo>
                  <a:lnTo>
                    <a:pt x="632" y="288"/>
                  </a:lnTo>
                  <a:lnTo>
                    <a:pt x="632" y="291"/>
                  </a:lnTo>
                  <a:lnTo>
                    <a:pt x="634" y="293"/>
                  </a:lnTo>
                  <a:lnTo>
                    <a:pt x="636" y="293"/>
                  </a:lnTo>
                  <a:lnTo>
                    <a:pt x="636" y="296"/>
                  </a:lnTo>
                  <a:lnTo>
                    <a:pt x="634" y="300"/>
                  </a:lnTo>
                  <a:lnTo>
                    <a:pt x="634" y="300"/>
                  </a:lnTo>
                  <a:lnTo>
                    <a:pt x="634" y="300"/>
                  </a:lnTo>
                  <a:lnTo>
                    <a:pt x="634" y="303"/>
                  </a:lnTo>
                  <a:lnTo>
                    <a:pt x="634" y="303"/>
                  </a:lnTo>
                  <a:lnTo>
                    <a:pt x="632" y="303"/>
                  </a:lnTo>
                  <a:lnTo>
                    <a:pt x="632" y="303"/>
                  </a:lnTo>
                  <a:lnTo>
                    <a:pt x="632" y="303"/>
                  </a:lnTo>
                  <a:lnTo>
                    <a:pt x="632" y="305"/>
                  </a:lnTo>
                  <a:lnTo>
                    <a:pt x="629" y="305"/>
                  </a:lnTo>
                  <a:lnTo>
                    <a:pt x="629" y="307"/>
                  </a:lnTo>
                  <a:lnTo>
                    <a:pt x="622" y="317"/>
                  </a:lnTo>
                  <a:lnTo>
                    <a:pt x="617" y="319"/>
                  </a:lnTo>
                  <a:lnTo>
                    <a:pt x="617" y="319"/>
                  </a:lnTo>
                  <a:lnTo>
                    <a:pt x="615" y="324"/>
                  </a:lnTo>
                  <a:lnTo>
                    <a:pt x="615" y="326"/>
                  </a:lnTo>
                  <a:lnTo>
                    <a:pt x="613" y="326"/>
                  </a:lnTo>
                  <a:lnTo>
                    <a:pt x="613" y="326"/>
                  </a:lnTo>
                  <a:lnTo>
                    <a:pt x="610" y="329"/>
                  </a:lnTo>
                  <a:lnTo>
                    <a:pt x="610" y="329"/>
                  </a:lnTo>
                  <a:lnTo>
                    <a:pt x="608" y="331"/>
                  </a:lnTo>
                  <a:lnTo>
                    <a:pt x="608" y="331"/>
                  </a:lnTo>
                  <a:lnTo>
                    <a:pt x="606" y="331"/>
                  </a:lnTo>
                  <a:lnTo>
                    <a:pt x="603" y="333"/>
                  </a:lnTo>
                  <a:lnTo>
                    <a:pt x="603" y="333"/>
                  </a:lnTo>
                  <a:lnTo>
                    <a:pt x="603" y="333"/>
                  </a:lnTo>
                  <a:lnTo>
                    <a:pt x="606" y="336"/>
                  </a:lnTo>
                  <a:lnTo>
                    <a:pt x="603" y="336"/>
                  </a:lnTo>
                  <a:lnTo>
                    <a:pt x="603" y="336"/>
                  </a:lnTo>
                  <a:lnTo>
                    <a:pt x="601" y="333"/>
                  </a:lnTo>
                  <a:lnTo>
                    <a:pt x="599" y="336"/>
                  </a:lnTo>
                  <a:lnTo>
                    <a:pt x="599" y="336"/>
                  </a:lnTo>
                  <a:lnTo>
                    <a:pt x="599" y="338"/>
                  </a:lnTo>
                  <a:lnTo>
                    <a:pt x="601" y="341"/>
                  </a:lnTo>
                  <a:lnTo>
                    <a:pt x="601" y="341"/>
                  </a:lnTo>
                  <a:lnTo>
                    <a:pt x="603" y="343"/>
                  </a:lnTo>
                  <a:lnTo>
                    <a:pt x="601" y="345"/>
                  </a:lnTo>
                  <a:lnTo>
                    <a:pt x="599" y="350"/>
                  </a:lnTo>
                  <a:lnTo>
                    <a:pt x="596" y="352"/>
                  </a:lnTo>
                  <a:lnTo>
                    <a:pt x="596" y="352"/>
                  </a:lnTo>
                  <a:lnTo>
                    <a:pt x="599" y="357"/>
                  </a:lnTo>
                  <a:lnTo>
                    <a:pt x="601" y="357"/>
                  </a:lnTo>
                  <a:lnTo>
                    <a:pt x="599" y="359"/>
                  </a:lnTo>
                  <a:lnTo>
                    <a:pt x="599" y="359"/>
                  </a:lnTo>
                  <a:lnTo>
                    <a:pt x="601" y="362"/>
                  </a:lnTo>
                  <a:lnTo>
                    <a:pt x="601" y="362"/>
                  </a:lnTo>
                  <a:lnTo>
                    <a:pt x="601" y="364"/>
                  </a:lnTo>
                  <a:lnTo>
                    <a:pt x="599" y="364"/>
                  </a:lnTo>
                  <a:lnTo>
                    <a:pt x="599" y="367"/>
                  </a:lnTo>
                  <a:lnTo>
                    <a:pt x="596" y="367"/>
                  </a:lnTo>
                  <a:lnTo>
                    <a:pt x="596" y="367"/>
                  </a:lnTo>
                  <a:lnTo>
                    <a:pt x="596" y="367"/>
                  </a:lnTo>
                  <a:lnTo>
                    <a:pt x="596" y="367"/>
                  </a:lnTo>
                  <a:lnTo>
                    <a:pt x="596" y="369"/>
                  </a:lnTo>
                  <a:lnTo>
                    <a:pt x="596" y="369"/>
                  </a:lnTo>
                  <a:lnTo>
                    <a:pt x="599" y="369"/>
                  </a:lnTo>
                  <a:lnTo>
                    <a:pt x="599" y="369"/>
                  </a:lnTo>
                  <a:lnTo>
                    <a:pt x="599" y="371"/>
                  </a:lnTo>
                  <a:lnTo>
                    <a:pt x="599" y="371"/>
                  </a:lnTo>
                  <a:lnTo>
                    <a:pt x="599" y="371"/>
                  </a:lnTo>
                  <a:lnTo>
                    <a:pt x="599" y="374"/>
                  </a:lnTo>
                  <a:lnTo>
                    <a:pt x="599" y="374"/>
                  </a:lnTo>
                  <a:lnTo>
                    <a:pt x="601" y="374"/>
                  </a:lnTo>
                  <a:lnTo>
                    <a:pt x="601" y="374"/>
                  </a:lnTo>
                  <a:lnTo>
                    <a:pt x="601" y="378"/>
                  </a:lnTo>
                  <a:lnTo>
                    <a:pt x="599" y="378"/>
                  </a:lnTo>
                  <a:lnTo>
                    <a:pt x="599" y="378"/>
                  </a:lnTo>
                  <a:lnTo>
                    <a:pt x="596" y="378"/>
                  </a:lnTo>
                  <a:lnTo>
                    <a:pt x="596" y="378"/>
                  </a:lnTo>
                  <a:lnTo>
                    <a:pt x="596" y="378"/>
                  </a:lnTo>
                  <a:lnTo>
                    <a:pt x="596" y="381"/>
                  </a:lnTo>
                  <a:lnTo>
                    <a:pt x="606" y="393"/>
                  </a:lnTo>
                  <a:lnTo>
                    <a:pt x="606" y="395"/>
                  </a:lnTo>
                  <a:lnTo>
                    <a:pt x="606" y="402"/>
                  </a:lnTo>
                  <a:lnTo>
                    <a:pt x="606" y="404"/>
                  </a:lnTo>
                  <a:lnTo>
                    <a:pt x="603" y="407"/>
                  </a:lnTo>
                  <a:lnTo>
                    <a:pt x="603" y="412"/>
                  </a:lnTo>
                  <a:lnTo>
                    <a:pt x="601" y="419"/>
                  </a:lnTo>
                  <a:lnTo>
                    <a:pt x="599" y="426"/>
                  </a:lnTo>
                  <a:lnTo>
                    <a:pt x="599" y="428"/>
                  </a:lnTo>
                  <a:lnTo>
                    <a:pt x="599" y="435"/>
                  </a:lnTo>
                  <a:lnTo>
                    <a:pt x="599" y="438"/>
                  </a:lnTo>
                  <a:lnTo>
                    <a:pt x="599" y="440"/>
                  </a:lnTo>
                  <a:lnTo>
                    <a:pt x="596" y="445"/>
                  </a:lnTo>
                  <a:lnTo>
                    <a:pt x="594" y="447"/>
                  </a:lnTo>
                  <a:lnTo>
                    <a:pt x="594" y="454"/>
                  </a:lnTo>
                  <a:lnTo>
                    <a:pt x="599" y="475"/>
                  </a:lnTo>
                  <a:lnTo>
                    <a:pt x="599" y="482"/>
                  </a:lnTo>
                  <a:lnTo>
                    <a:pt x="599" y="485"/>
                  </a:lnTo>
                  <a:lnTo>
                    <a:pt x="599" y="485"/>
                  </a:lnTo>
                  <a:lnTo>
                    <a:pt x="599" y="487"/>
                  </a:lnTo>
                  <a:lnTo>
                    <a:pt x="599" y="487"/>
                  </a:lnTo>
                  <a:lnTo>
                    <a:pt x="601" y="487"/>
                  </a:lnTo>
                  <a:lnTo>
                    <a:pt x="601" y="490"/>
                  </a:lnTo>
                  <a:lnTo>
                    <a:pt x="603" y="494"/>
                  </a:lnTo>
                  <a:lnTo>
                    <a:pt x="603" y="511"/>
                  </a:lnTo>
                  <a:lnTo>
                    <a:pt x="606" y="523"/>
                  </a:lnTo>
                  <a:lnTo>
                    <a:pt x="606" y="527"/>
                  </a:lnTo>
                  <a:lnTo>
                    <a:pt x="603" y="535"/>
                  </a:lnTo>
                  <a:lnTo>
                    <a:pt x="601" y="537"/>
                  </a:lnTo>
                  <a:lnTo>
                    <a:pt x="599" y="539"/>
                  </a:lnTo>
                  <a:lnTo>
                    <a:pt x="599" y="539"/>
                  </a:lnTo>
                  <a:lnTo>
                    <a:pt x="599" y="542"/>
                  </a:lnTo>
                  <a:lnTo>
                    <a:pt x="599" y="544"/>
                  </a:lnTo>
                  <a:lnTo>
                    <a:pt x="596" y="546"/>
                  </a:lnTo>
                  <a:lnTo>
                    <a:pt x="596" y="549"/>
                  </a:lnTo>
                  <a:lnTo>
                    <a:pt x="596" y="549"/>
                  </a:lnTo>
                  <a:lnTo>
                    <a:pt x="594" y="551"/>
                  </a:lnTo>
                  <a:lnTo>
                    <a:pt x="591" y="551"/>
                  </a:lnTo>
                  <a:lnTo>
                    <a:pt x="589" y="551"/>
                  </a:lnTo>
                  <a:lnTo>
                    <a:pt x="587" y="558"/>
                  </a:lnTo>
                  <a:lnTo>
                    <a:pt x="584" y="561"/>
                  </a:lnTo>
                  <a:lnTo>
                    <a:pt x="584" y="561"/>
                  </a:lnTo>
                  <a:lnTo>
                    <a:pt x="582" y="563"/>
                  </a:lnTo>
                  <a:lnTo>
                    <a:pt x="582" y="565"/>
                  </a:lnTo>
                  <a:lnTo>
                    <a:pt x="582" y="565"/>
                  </a:lnTo>
                  <a:lnTo>
                    <a:pt x="580" y="568"/>
                  </a:lnTo>
                  <a:lnTo>
                    <a:pt x="575" y="570"/>
                  </a:lnTo>
                  <a:lnTo>
                    <a:pt x="573" y="572"/>
                  </a:lnTo>
                  <a:lnTo>
                    <a:pt x="570" y="577"/>
                  </a:lnTo>
                  <a:lnTo>
                    <a:pt x="568" y="584"/>
                  </a:lnTo>
                  <a:lnTo>
                    <a:pt x="568" y="587"/>
                  </a:lnTo>
                  <a:lnTo>
                    <a:pt x="565" y="591"/>
                  </a:lnTo>
                  <a:lnTo>
                    <a:pt x="563" y="596"/>
                  </a:lnTo>
                  <a:lnTo>
                    <a:pt x="561" y="603"/>
                  </a:lnTo>
                  <a:lnTo>
                    <a:pt x="558" y="608"/>
                  </a:lnTo>
                  <a:lnTo>
                    <a:pt x="558" y="610"/>
                  </a:lnTo>
                  <a:lnTo>
                    <a:pt x="558" y="615"/>
                  </a:lnTo>
                  <a:lnTo>
                    <a:pt x="558" y="620"/>
                  </a:lnTo>
                  <a:lnTo>
                    <a:pt x="558" y="622"/>
                  </a:lnTo>
                  <a:lnTo>
                    <a:pt x="554" y="627"/>
                  </a:lnTo>
                  <a:lnTo>
                    <a:pt x="554" y="629"/>
                  </a:lnTo>
                  <a:lnTo>
                    <a:pt x="554" y="641"/>
                  </a:lnTo>
                  <a:lnTo>
                    <a:pt x="554" y="648"/>
                  </a:lnTo>
                  <a:lnTo>
                    <a:pt x="556" y="650"/>
                  </a:lnTo>
                  <a:lnTo>
                    <a:pt x="558" y="653"/>
                  </a:lnTo>
                  <a:lnTo>
                    <a:pt x="563" y="655"/>
                  </a:lnTo>
                  <a:lnTo>
                    <a:pt x="563" y="655"/>
                  </a:lnTo>
                  <a:lnTo>
                    <a:pt x="563" y="655"/>
                  </a:lnTo>
                  <a:lnTo>
                    <a:pt x="563" y="665"/>
                  </a:lnTo>
                  <a:lnTo>
                    <a:pt x="561" y="669"/>
                  </a:lnTo>
                  <a:lnTo>
                    <a:pt x="561" y="669"/>
                  </a:lnTo>
                  <a:lnTo>
                    <a:pt x="561" y="672"/>
                  </a:lnTo>
                  <a:lnTo>
                    <a:pt x="561" y="672"/>
                  </a:lnTo>
                  <a:lnTo>
                    <a:pt x="561" y="674"/>
                  </a:lnTo>
                  <a:lnTo>
                    <a:pt x="561" y="674"/>
                  </a:lnTo>
                  <a:lnTo>
                    <a:pt x="561" y="676"/>
                  </a:lnTo>
                  <a:lnTo>
                    <a:pt x="561" y="679"/>
                  </a:lnTo>
                  <a:lnTo>
                    <a:pt x="561" y="679"/>
                  </a:lnTo>
                  <a:lnTo>
                    <a:pt x="561" y="681"/>
                  </a:lnTo>
                  <a:lnTo>
                    <a:pt x="563" y="684"/>
                  </a:lnTo>
                  <a:lnTo>
                    <a:pt x="565" y="686"/>
                  </a:lnTo>
                  <a:lnTo>
                    <a:pt x="573" y="688"/>
                  </a:lnTo>
                  <a:lnTo>
                    <a:pt x="573" y="688"/>
                  </a:lnTo>
                  <a:lnTo>
                    <a:pt x="573" y="688"/>
                  </a:lnTo>
                  <a:lnTo>
                    <a:pt x="575" y="688"/>
                  </a:lnTo>
                  <a:lnTo>
                    <a:pt x="575" y="691"/>
                  </a:lnTo>
                  <a:lnTo>
                    <a:pt x="575" y="691"/>
                  </a:lnTo>
                  <a:lnTo>
                    <a:pt x="575" y="693"/>
                  </a:lnTo>
                  <a:lnTo>
                    <a:pt x="575" y="695"/>
                  </a:lnTo>
                  <a:lnTo>
                    <a:pt x="575" y="695"/>
                  </a:lnTo>
                  <a:lnTo>
                    <a:pt x="570" y="698"/>
                  </a:lnTo>
                  <a:lnTo>
                    <a:pt x="570" y="698"/>
                  </a:lnTo>
                  <a:lnTo>
                    <a:pt x="570" y="698"/>
                  </a:lnTo>
                  <a:lnTo>
                    <a:pt x="570" y="700"/>
                  </a:lnTo>
                  <a:lnTo>
                    <a:pt x="568" y="700"/>
                  </a:lnTo>
                  <a:lnTo>
                    <a:pt x="568" y="700"/>
                  </a:lnTo>
                  <a:lnTo>
                    <a:pt x="568" y="702"/>
                  </a:lnTo>
                  <a:lnTo>
                    <a:pt x="568" y="702"/>
                  </a:lnTo>
                  <a:lnTo>
                    <a:pt x="568" y="702"/>
                  </a:lnTo>
                  <a:lnTo>
                    <a:pt x="570" y="705"/>
                  </a:lnTo>
                  <a:lnTo>
                    <a:pt x="570" y="705"/>
                  </a:lnTo>
                  <a:lnTo>
                    <a:pt x="573" y="710"/>
                  </a:lnTo>
                  <a:lnTo>
                    <a:pt x="573" y="710"/>
                  </a:lnTo>
                  <a:lnTo>
                    <a:pt x="580" y="712"/>
                  </a:lnTo>
                  <a:lnTo>
                    <a:pt x="580" y="714"/>
                  </a:lnTo>
                  <a:lnTo>
                    <a:pt x="580" y="714"/>
                  </a:lnTo>
                  <a:lnTo>
                    <a:pt x="580" y="714"/>
                  </a:lnTo>
                  <a:lnTo>
                    <a:pt x="582" y="717"/>
                  </a:lnTo>
                  <a:lnTo>
                    <a:pt x="582" y="717"/>
                  </a:lnTo>
                  <a:lnTo>
                    <a:pt x="582" y="717"/>
                  </a:lnTo>
                  <a:lnTo>
                    <a:pt x="587" y="719"/>
                  </a:lnTo>
                  <a:lnTo>
                    <a:pt x="587" y="719"/>
                  </a:lnTo>
                  <a:lnTo>
                    <a:pt x="587" y="719"/>
                  </a:lnTo>
                  <a:lnTo>
                    <a:pt x="589" y="721"/>
                  </a:lnTo>
                  <a:lnTo>
                    <a:pt x="587" y="721"/>
                  </a:lnTo>
                  <a:lnTo>
                    <a:pt x="587" y="721"/>
                  </a:lnTo>
                  <a:lnTo>
                    <a:pt x="587" y="724"/>
                  </a:lnTo>
                  <a:lnTo>
                    <a:pt x="587" y="724"/>
                  </a:lnTo>
                  <a:lnTo>
                    <a:pt x="587" y="726"/>
                  </a:lnTo>
                  <a:lnTo>
                    <a:pt x="584" y="731"/>
                  </a:lnTo>
                  <a:lnTo>
                    <a:pt x="584" y="733"/>
                  </a:lnTo>
                  <a:lnTo>
                    <a:pt x="584" y="733"/>
                  </a:lnTo>
                  <a:lnTo>
                    <a:pt x="584" y="736"/>
                  </a:lnTo>
                  <a:lnTo>
                    <a:pt x="584" y="736"/>
                  </a:lnTo>
                  <a:lnTo>
                    <a:pt x="584" y="736"/>
                  </a:lnTo>
                  <a:lnTo>
                    <a:pt x="584" y="736"/>
                  </a:lnTo>
                  <a:lnTo>
                    <a:pt x="587" y="736"/>
                  </a:lnTo>
                  <a:lnTo>
                    <a:pt x="587" y="736"/>
                  </a:lnTo>
                  <a:lnTo>
                    <a:pt x="587" y="738"/>
                  </a:lnTo>
                  <a:lnTo>
                    <a:pt x="589" y="743"/>
                  </a:lnTo>
                  <a:lnTo>
                    <a:pt x="589" y="745"/>
                  </a:lnTo>
                  <a:lnTo>
                    <a:pt x="589" y="745"/>
                  </a:lnTo>
                  <a:lnTo>
                    <a:pt x="589" y="745"/>
                  </a:lnTo>
                  <a:lnTo>
                    <a:pt x="587" y="747"/>
                  </a:lnTo>
                  <a:lnTo>
                    <a:pt x="582" y="752"/>
                  </a:lnTo>
                  <a:lnTo>
                    <a:pt x="582" y="755"/>
                  </a:lnTo>
                  <a:lnTo>
                    <a:pt x="582" y="755"/>
                  </a:lnTo>
                  <a:lnTo>
                    <a:pt x="582" y="755"/>
                  </a:lnTo>
                  <a:lnTo>
                    <a:pt x="582" y="757"/>
                  </a:lnTo>
                  <a:lnTo>
                    <a:pt x="582" y="757"/>
                  </a:lnTo>
                  <a:lnTo>
                    <a:pt x="582" y="759"/>
                  </a:lnTo>
                  <a:lnTo>
                    <a:pt x="584" y="759"/>
                  </a:lnTo>
                  <a:lnTo>
                    <a:pt x="587" y="762"/>
                  </a:lnTo>
                  <a:lnTo>
                    <a:pt x="591" y="762"/>
                  </a:lnTo>
                  <a:lnTo>
                    <a:pt x="591" y="764"/>
                  </a:lnTo>
                  <a:lnTo>
                    <a:pt x="599" y="769"/>
                  </a:lnTo>
                  <a:lnTo>
                    <a:pt x="599" y="769"/>
                  </a:lnTo>
                  <a:lnTo>
                    <a:pt x="599" y="771"/>
                  </a:lnTo>
                  <a:lnTo>
                    <a:pt x="601" y="776"/>
                  </a:lnTo>
                  <a:lnTo>
                    <a:pt x="601" y="776"/>
                  </a:lnTo>
                  <a:lnTo>
                    <a:pt x="601" y="778"/>
                  </a:lnTo>
                  <a:lnTo>
                    <a:pt x="601" y="781"/>
                  </a:lnTo>
                  <a:lnTo>
                    <a:pt x="601" y="781"/>
                  </a:lnTo>
                  <a:lnTo>
                    <a:pt x="601" y="783"/>
                  </a:lnTo>
                  <a:lnTo>
                    <a:pt x="603" y="783"/>
                  </a:lnTo>
                  <a:lnTo>
                    <a:pt x="608" y="790"/>
                  </a:lnTo>
                  <a:lnTo>
                    <a:pt x="610" y="792"/>
                  </a:lnTo>
                  <a:lnTo>
                    <a:pt x="615" y="795"/>
                  </a:lnTo>
                  <a:lnTo>
                    <a:pt x="617" y="795"/>
                  </a:lnTo>
                  <a:lnTo>
                    <a:pt x="620" y="797"/>
                  </a:lnTo>
                  <a:lnTo>
                    <a:pt x="620" y="799"/>
                  </a:lnTo>
                  <a:lnTo>
                    <a:pt x="620" y="799"/>
                  </a:lnTo>
                  <a:lnTo>
                    <a:pt x="622" y="807"/>
                  </a:lnTo>
                  <a:lnTo>
                    <a:pt x="622" y="809"/>
                  </a:lnTo>
                  <a:lnTo>
                    <a:pt x="622" y="809"/>
                  </a:lnTo>
                  <a:lnTo>
                    <a:pt x="625" y="811"/>
                  </a:lnTo>
                  <a:lnTo>
                    <a:pt x="625" y="811"/>
                  </a:lnTo>
                  <a:lnTo>
                    <a:pt x="625" y="814"/>
                  </a:lnTo>
                  <a:lnTo>
                    <a:pt x="622" y="814"/>
                  </a:lnTo>
                  <a:lnTo>
                    <a:pt x="622" y="816"/>
                  </a:lnTo>
                  <a:lnTo>
                    <a:pt x="622" y="818"/>
                  </a:lnTo>
                  <a:lnTo>
                    <a:pt x="622" y="818"/>
                  </a:lnTo>
                  <a:lnTo>
                    <a:pt x="620" y="818"/>
                  </a:lnTo>
                  <a:lnTo>
                    <a:pt x="620" y="821"/>
                  </a:lnTo>
                  <a:lnTo>
                    <a:pt x="620" y="821"/>
                  </a:lnTo>
                  <a:lnTo>
                    <a:pt x="620" y="823"/>
                  </a:lnTo>
                  <a:lnTo>
                    <a:pt x="622" y="825"/>
                  </a:lnTo>
                  <a:lnTo>
                    <a:pt x="622" y="828"/>
                  </a:lnTo>
                  <a:lnTo>
                    <a:pt x="622" y="828"/>
                  </a:lnTo>
                  <a:lnTo>
                    <a:pt x="622" y="833"/>
                  </a:lnTo>
                  <a:lnTo>
                    <a:pt x="617" y="842"/>
                  </a:lnTo>
                  <a:lnTo>
                    <a:pt x="615" y="844"/>
                  </a:lnTo>
                  <a:lnTo>
                    <a:pt x="613" y="844"/>
                  </a:lnTo>
                  <a:lnTo>
                    <a:pt x="613" y="844"/>
                  </a:lnTo>
                  <a:lnTo>
                    <a:pt x="613" y="844"/>
                  </a:lnTo>
                  <a:lnTo>
                    <a:pt x="613" y="844"/>
                  </a:lnTo>
                  <a:lnTo>
                    <a:pt x="610" y="847"/>
                  </a:lnTo>
                  <a:lnTo>
                    <a:pt x="610" y="847"/>
                  </a:lnTo>
                  <a:lnTo>
                    <a:pt x="610" y="849"/>
                  </a:lnTo>
                  <a:lnTo>
                    <a:pt x="610" y="849"/>
                  </a:lnTo>
                  <a:lnTo>
                    <a:pt x="608" y="849"/>
                  </a:lnTo>
                  <a:lnTo>
                    <a:pt x="608" y="849"/>
                  </a:lnTo>
                  <a:lnTo>
                    <a:pt x="601" y="849"/>
                  </a:lnTo>
                  <a:lnTo>
                    <a:pt x="601" y="849"/>
                  </a:lnTo>
                  <a:lnTo>
                    <a:pt x="599" y="849"/>
                  </a:lnTo>
                  <a:lnTo>
                    <a:pt x="599" y="849"/>
                  </a:lnTo>
                  <a:lnTo>
                    <a:pt x="599" y="851"/>
                  </a:lnTo>
                  <a:lnTo>
                    <a:pt x="596" y="851"/>
                  </a:lnTo>
                  <a:lnTo>
                    <a:pt x="596" y="854"/>
                  </a:lnTo>
                  <a:lnTo>
                    <a:pt x="596" y="854"/>
                  </a:lnTo>
                  <a:lnTo>
                    <a:pt x="596" y="854"/>
                  </a:lnTo>
                  <a:lnTo>
                    <a:pt x="596" y="854"/>
                  </a:lnTo>
                  <a:lnTo>
                    <a:pt x="594" y="856"/>
                  </a:lnTo>
                  <a:lnTo>
                    <a:pt x="589" y="856"/>
                  </a:lnTo>
                  <a:lnTo>
                    <a:pt x="589" y="856"/>
                  </a:lnTo>
                  <a:lnTo>
                    <a:pt x="589" y="856"/>
                  </a:lnTo>
                  <a:lnTo>
                    <a:pt x="589" y="859"/>
                  </a:lnTo>
                  <a:lnTo>
                    <a:pt x="589" y="859"/>
                  </a:lnTo>
                  <a:lnTo>
                    <a:pt x="589" y="859"/>
                  </a:lnTo>
                  <a:lnTo>
                    <a:pt x="589" y="861"/>
                  </a:lnTo>
                  <a:lnTo>
                    <a:pt x="589" y="861"/>
                  </a:lnTo>
                  <a:lnTo>
                    <a:pt x="589" y="861"/>
                  </a:lnTo>
                  <a:lnTo>
                    <a:pt x="589" y="861"/>
                  </a:lnTo>
                  <a:lnTo>
                    <a:pt x="589" y="861"/>
                  </a:lnTo>
                  <a:lnTo>
                    <a:pt x="589" y="863"/>
                  </a:lnTo>
                  <a:lnTo>
                    <a:pt x="589" y="863"/>
                  </a:lnTo>
                  <a:lnTo>
                    <a:pt x="587" y="861"/>
                  </a:lnTo>
                  <a:lnTo>
                    <a:pt x="587" y="861"/>
                  </a:lnTo>
                  <a:lnTo>
                    <a:pt x="584" y="861"/>
                  </a:lnTo>
                  <a:lnTo>
                    <a:pt x="582" y="856"/>
                  </a:lnTo>
                  <a:lnTo>
                    <a:pt x="580" y="854"/>
                  </a:lnTo>
                  <a:lnTo>
                    <a:pt x="580" y="854"/>
                  </a:lnTo>
                  <a:lnTo>
                    <a:pt x="580" y="854"/>
                  </a:lnTo>
                  <a:lnTo>
                    <a:pt x="577" y="854"/>
                  </a:lnTo>
                  <a:lnTo>
                    <a:pt x="575" y="854"/>
                  </a:lnTo>
                  <a:lnTo>
                    <a:pt x="575" y="854"/>
                  </a:lnTo>
                  <a:lnTo>
                    <a:pt x="575" y="854"/>
                  </a:lnTo>
                  <a:lnTo>
                    <a:pt x="573" y="851"/>
                  </a:lnTo>
                  <a:lnTo>
                    <a:pt x="573" y="851"/>
                  </a:lnTo>
                  <a:lnTo>
                    <a:pt x="573" y="849"/>
                  </a:lnTo>
                  <a:lnTo>
                    <a:pt x="573" y="847"/>
                  </a:lnTo>
                  <a:lnTo>
                    <a:pt x="573" y="847"/>
                  </a:lnTo>
                  <a:lnTo>
                    <a:pt x="570" y="842"/>
                  </a:lnTo>
                  <a:lnTo>
                    <a:pt x="570" y="842"/>
                  </a:lnTo>
                  <a:lnTo>
                    <a:pt x="570" y="840"/>
                  </a:lnTo>
                  <a:lnTo>
                    <a:pt x="568" y="840"/>
                  </a:lnTo>
                  <a:lnTo>
                    <a:pt x="568" y="840"/>
                  </a:lnTo>
                  <a:lnTo>
                    <a:pt x="568" y="840"/>
                  </a:lnTo>
                  <a:lnTo>
                    <a:pt x="565" y="840"/>
                  </a:lnTo>
                  <a:lnTo>
                    <a:pt x="563" y="840"/>
                  </a:lnTo>
                  <a:lnTo>
                    <a:pt x="563" y="842"/>
                  </a:lnTo>
                  <a:lnTo>
                    <a:pt x="563" y="842"/>
                  </a:lnTo>
                  <a:lnTo>
                    <a:pt x="563" y="842"/>
                  </a:lnTo>
                  <a:lnTo>
                    <a:pt x="561" y="844"/>
                  </a:lnTo>
                  <a:lnTo>
                    <a:pt x="558" y="847"/>
                  </a:lnTo>
                  <a:lnTo>
                    <a:pt x="556" y="847"/>
                  </a:lnTo>
                  <a:lnTo>
                    <a:pt x="556" y="847"/>
                  </a:lnTo>
                  <a:lnTo>
                    <a:pt x="554" y="849"/>
                  </a:lnTo>
                  <a:lnTo>
                    <a:pt x="532" y="847"/>
                  </a:lnTo>
                  <a:lnTo>
                    <a:pt x="528" y="847"/>
                  </a:lnTo>
                  <a:lnTo>
                    <a:pt x="528" y="847"/>
                  </a:lnTo>
                  <a:lnTo>
                    <a:pt x="528" y="844"/>
                  </a:lnTo>
                  <a:lnTo>
                    <a:pt x="525" y="844"/>
                  </a:lnTo>
                  <a:lnTo>
                    <a:pt x="523" y="842"/>
                  </a:lnTo>
                  <a:lnTo>
                    <a:pt x="523" y="840"/>
                  </a:lnTo>
                  <a:lnTo>
                    <a:pt x="521" y="840"/>
                  </a:lnTo>
                  <a:lnTo>
                    <a:pt x="521" y="840"/>
                  </a:lnTo>
                  <a:lnTo>
                    <a:pt x="518" y="837"/>
                  </a:lnTo>
                  <a:lnTo>
                    <a:pt x="518" y="837"/>
                  </a:lnTo>
                  <a:lnTo>
                    <a:pt x="502" y="835"/>
                  </a:lnTo>
                  <a:lnTo>
                    <a:pt x="497" y="833"/>
                  </a:lnTo>
                  <a:lnTo>
                    <a:pt x="497" y="833"/>
                  </a:lnTo>
                  <a:lnTo>
                    <a:pt x="492" y="830"/>
                  </a:lnTo>
                  <a:lnTo>
                    <a:pt x="480" y="830"/>
                  </a:lnTo>
                  <a:lnTo>
                    <a:pt x="476" y="828"/>
                  </a:lnTo>
                  <a:lnTo>
                    <a:pt x="473" y="828"/>
                  </a:lnTo>
                  <a:lnTo>
                    <a:pt x="471" y="825"/>
                  </a:lnTo>
                  <a:lnTo>
                    <a:pt x="469" y="825"/>
                  </a:lnTo>
                  <a:lnTo>
                    <a:pt x="469" y="825"/>
                  </a:lnTo>
                  <a:lnTo>
                    <a:pt x="469" y="825"/>
                  </a:lnTo>
                  <a:lnTo>
                    <a:pt x="466" y="828"/>
                  </a:lnTo>
                  <a:lnTo>
                    <a:pt x="464" y="828"/>
                  </a:lnTo>
                  <a:lnTo>
                    <a:pt x="464" y="828"/>
                  </a:lnTo>
                  <a:lnTo>
                    <a:pt x="461" y="828"/>
                  </a:lnTo>
                  <a:lnTo>
                    <a:pt x="461" y="828"/>
                  </a:lnTo>
                  <a:lnTo>
                    <a:pt x="457" y="825"/>
                  </a:lnTo>
                  <a:lnTo>
                    <a:pt x="457" y="825"/>
                  </a:lnTo>
                  <a:lnTo>
                    <a:pt x="454" y="825"/>
                  </a:lnTo>
                  <a:lnTo>
                    <a:pt x="454" y="825"/>
                  </a:lnTo>
                  <a:lnTo>
                    <a:pt x="454" y="825"/>
                  </a:lnTo>
                  <a:lnTo>
                    <a:pt x="452" y="825"/>
                  </a:lnTo>
                  <a:lnTo>
                    <a:pt x="447" y="833"/>
                  </a:lnTo>
                  <a:lnTo>
                    <a:pt x="445" y="835"/>
                  </a:lnTo>
                  <a:lnTo>
                    <a:pt x="445" y="835"/>
                  </a:lnTo>
                  <a:lnTo>
                    <a:pt x="445" y="835"/>
                  </a:lnTo>
                  <a:lnTo>
                    <a:pt x="445" y="837"/>
                  </a:lnTo>
                  <a:lnTo>
                    <a:pt x="450" y="837"/>
                  </a:lnTo>
                  <a:lnTo>
                    <a:pt x="452" y="840"/>
                  </a:lnTo>
                  <a:lnTo>
                    <a:pt x="454" y="842"/>
                  </a:lnTo>
                  <a:lnTo>
                    <a:pt x="457" y="844"/>
                  </a:lnTo>
                  <a:lnTo>
                    <a:pt x="457" y="844"/>
                  </a:lnTo>
                  <a:lnTo>
                    <a:pt x="459" y="844"/>
                  </a:lnTo>
                  <a:lnTo>
                    <a:pt x="459" y="844"/>
                  </a:lnTo>
                  <a:lnTo>
                    <a:pt x="464" y="844"/>
                  </a:lnTo>
                  <a:lnTo>
                    <a:pt x="466" y="844"/>
                  </a:lnTo>
                  <a:lnTo>
                    <a:pt x="471" y="847"/>
                  </a:lnTo>
                  <a:lnTo>
                    <a:pt x="476" y="849"/>
                  </a:lnTo>
                  <a:lnTo>
                    <a:pt x="478" y="849"/>
                  </a:lnTo>
                  <a:lnTo>
                    <a:pt x="478" y="851"/>
                  </a:lnTo>
                  <a:lnTo>
                    <a:pt x="478" y="851"/>
                  </a:lnTo>
                  <a:lnTo>
                    <a:pt x="480" y="854"/>
                  </a:lnTo>
                  <a:lnTo>
                    <a:pt x="480" y="856"/>
                  </a:lnTo>
                  <a:lnTo>
                    <a:pt x="480" y="856"/>
                  </a:lnTo>
                  <a:lnTo>
                    <a:pt x="480" y="856"/>
                  </a:lnTo>
                  <a:lnTo>
                    <a:pt x="480" y="859"/>
                  </a:lnTo>
                  <a:lnTo>
                    <a:pt x="478" y="866"/>
                  </a:lnTo>
                  <a:lnTo>
                    <a:pt x="476" y="868"/>
                  </a:lnTo>
                  <a:lnTo>
                    <a:pt x="476" y="868"/>
                  </a:lnTo>
                  <a:lnTo>
                    <a:pt x="476" y="870"/>
                  </a:lnTo>
                  <a:lnTo>
                    <a:pt x="473" y="870"/>
                  </a:lnTo>
                  <a:lnTo>
                    <a:pt x="476" y="873"/>
                  </a:lnTo>
                  <a:lnTo>
                    <a:pt x="478" y="875"/>
                  </a:lnTo>
                  <a:lnTo>
                    <a:pt x="480" y="878"/>
                  </a:lnTo>
                  <a:lnTo>
                    <a:pt x="485" y="878"/>
                  </a:lnTo>
                  <a:lnTo>
                    <a:pt x="487" y="875"/>
                  </a:lnTo>
                  <a:lnTo>
                    <a:pt x="490" y="875"/>
                  </a:lnTo>
                  <a:lnTo>
                    <a:pt x="492" y="875"/>
                  </a:lnTo>
                  <a:lnTo>
                    <a:pt x="495" y="878"/>
                  </a:lnTo>
                  <a:lnTo>
                    <a:pt x="497" y="878"/>
                  </a:lnTo>
                  <a:lnTo>
                    <a:pt x="502" y="880"/>
                  </a:lnTo>
                  <a:lnTo>
                    <a:pt x="504" y="880"/>
                  </a:lnTo>
                  <a:lnTo>
                    <a:pt x="506" y="885"/>
                  </a:lnTo>
                  <a:lnTo>
                    <a:pt x="511" y="887"/>
                  </a:lnTo>
                  <a:lnTo>
                    <a:pt x="513" y="887"/>
                  </a:lnTo>
                  <a:lnTo>
                    <a:pt x="513" y="889"/>
                  </a:lnTo>
                  <a:lnTo>
                    <a:pt x="516" y="889"/>
                  </a:lnTo>
                  <a:lnTo>
                    <a:pt x="516" y="892"/>
                  </a:lnTo>
                  <a:lnTo>
                    <a:pt x="516" y="892"/>
                  </a:lnTo>
                  <a:lnTo>
                    <a:pt x="516" y="894"/>
                  </a:lnTo>
                  <a:lnTo>
                    <a:pt x="518" y="899"/>
                  </a:lnTo>
                  <a:lnTo>
                    <a:pt x="518" y="899"/>
                  </a:lnTo>
                  <a:lnTo>
                    <a:pt x="518" y="904"/>
                  </a:lnTo>
                  <a:lnTo>
                    <a:pt x="518" y="904"/>
                  </a:lnTo>
                  <a:lnTo>
                    <a:pt x="518" y="906"/>
                  </a:lnTo>
                  <a:lnTo>
                    <a:pt x="516" y="908"/>
                  </a:lnTo>
                  <a:lnTo>
                    <a:pt x="516" y="911"/>
                  </a:lnTo>
                  <a:lnTo>
                    <a:pt x="516" y="913"/>
                  </a:lnTo>
                  <a:lnTo>
                    <a:pt x="518" y="913"/>
                  </a:lnTo>
                  <a:lnTo>
                    <a:pt x="518" y="915"/>
                  </a:lnTo>
                  <a:lnTo>
                    <a:pt x="518" y="915"/>
                  </a:lnTo>
                  <a:lnTo>
                    <a:pt x="518" y="918"/>
                  </a:lnTo>
                  <a:lnTo>
                    <a:pt x="516" y="920"/>
                  </a:lnTo>
                  <a:lnTo>
                    <a:pt x="513" y="920"/>
                  </a:lnTo>
                  <a:lnTo>
                    <a:pt x="511" y="918"/>
                  </a:lnTo>
                  <a:lnTo>
                    <a:pt x="511" y="918"/>
                  </a:lnTo>
                  <a:lnTo>
                    <a:pt x="509" y="918"/>
                  </a:lnTo>
                  <a:lnTo>
                    <a:pt x="506" y="918"/>
                  </a:lnTo>
                  <a:lnTo>
                    <a:pt x="506" y="918"/>
                  </a:lnTo>
                  <a:lnTo>
                    <a:pt x="506" y="918"/>
                  </a:lnTo>
                  <a:lnTo>
                    <a:pt x="506" y="920"/>
                  </a:lnTo>
                  <a:lnTo>
                    <a:pt x="506" y="920"/>
                  </a:lnTo>
                  <a:lnTo>
                    <a:pt x="506" y="920"/>
                  </a:lnTo>
                  <a:lnTo>
                    <a:pt x="506" y="920"/>
                  </a:lnTo>
                  <a:lnTo>
                    <a:pt x="506" y="922"/>
                  </a:lnTo>
                  <a:lnTo>
                    <a:pt x="502" y="925"/>
                  </a:lnTo>
                  <a:lnTo>
                    <a:pt x="502" y="925"/>
                  </a:lnTo>
                  <a:lnTo>
                    <a:pt x="499" y="925"/>
                  </a:lnTo>
                  <a:lnTo>
                    <a:pt x="499" y="925"/>
                  </a:lnTo>
                  <a:lnTo>
                    <a:pt x="499" y="925"/>
                  </a:lnTo>
                  <a:lnTo>
                    <a:pt x="499" y="925"/>
                  </a:lnTo>
                  <a:lnTo>
                    <a:pt x="495" y="922"/>
                  </a:lnTo>
                  <a:lnTo>
                    <a:pt x="492" y="920"/>
                  </a:lnTo>
                  <a:lnTo>
                    <a:pt x="485" y="918"/>
                  </a:lnTo>
                  <a:lnTo>
                    <a:pt x="485" y="918"/>
                  </a:lnTo>
                  <a:lnTo>
                    <a:pt x="483" y="918"/>
                  </a:lnTo>
                  <a:lnTo>
                    <a:pt x="480" y="918"/>
                  </a:lnTo>
                  <a:lnTo>
                    <a:pt x="480" y="918"/>
                  </a:lnTo>
                  <a:lnTo>
                    <a:pt x="480" y="920"/>
                  </a:lnTo>
                  <a:lnTo>
                    <a:pt x="478" y="920"/>
                  </a:lnTo>
                  <a:lnTo>
                    <a:pt x="478" y="920"/>
                  </a:lnTo>
                  <a:lnTo>
                    <a:pt x="478" y="918"/>
                  </a:lnTo>
                  <a:lnTo>
                    <a:pt x="476" y="918"/>
                  </a:lnTo>
                  <a:lnTo>
                    <a:pt x="476" y="918"/>
                  </a:lnTo>
                  <a:lnTo>
                    <a:pt x="476" y="918"/>
                  </a:lnTo>
                  <a:lnTo>
                    <a:pt x="473" y="915"/>
                  </a:lnTo>
                  <a:lnTo>
                    <a:pt x="473" y="915"/>
                  </a:lnTo>
                  <a:lnTo>
                    <a:pt x="473" y="915"/>
                  </a:lnTo>
                  <a:lnTo>
                    <a:pt x="473" y="915"/>
                  </a:lnTo>
                  <a:lnTo>
                    <a:pt x="471" y="915"/>
                  </a:lnTo>
                  <a:lnTo>
                    <a:pt x="469" y="915"/>
                  </a:lnTo>
                  <a:lnTo>
                    <a:pt x="466" y="915"/>
                  </a:lnTo>
                  <a:lnTo>
                    <a:pt x="466" y="915"/>
                  </a:lnTo>
                  <a:lnTo>
                    <a:pt x="466" y="915"/>
                  </a:lnTo>
                  <a:lnTo>
                    <a:pt x="464" y="915"/>
                  </a:lnTo>
                  <a:lnTo>
                    <a:pt x="461" y="913"/>
                  </a:lnTo>
                  <a:lnTo>
                    <a:pt x="461" y="913"/>
                  </a:lnTo>
                  <a:lnTo>
                    <a:pt x="459" y="913"/>
                  </a:lnTo>
                  <a:lnTo>
                    <a:pt x="459" y="913"/>
                  </a:lnTo>
                  <a:lnTo>
                    <a:pt x="459" y="913"/>
                  </a:lnTo>
                  <a:lnTo>
                    <a:pt x="457" y="913"/>
                  </a:lnTo>
                  <a:lnTo>
                    <a:pt x="457" y="915"/>
                  </a:lnTo>
                  <a:lnTo>
                    <a:pt x="457" y="915"/>
                  </a:lnTo>
                  <a:lnTo>
                    <a:pt x="457" y="918"/>
                  </a:lnTo>
                  <a:lnTo>
                    <a:pt x="454" y="918"/>
                  </a:lnTo>
                  <a:lnTo>
                    <a:pt x="454" y="918"/>
                  </a:lnTo>
                  <a:lnTo>
                    <a:pt x="454" y="920"/>
                  </a:lnTo>
                  <a:lnTo>
                    <a:pt x="452" y="920"/>
                  </a:lnTo>
                  <a:lnTo>
                    <a:pt x="452" y="920"/>
                  </a:lnTo>
                  <a:lnTo>
                    <a:pt x="450" y="920"/>
                  </a:lnTo>
                  <a:lnTo>
                    <a:pt x="450" y="922"/>
                  </a:lnTo>
                  <a:lnTo>
                    <a:pt x="447" y="934"/>
                  </a:lnTo>
                  <a:lnTo>
                    <a:pt x="447" y="937"/>
                  </a:lnTo>
                  <a:lnTo>
                    <a:pt x="447" y="937"/>
                  </a:lnTo>
                  <a:lnTo>
                    <a:pt x="440" y="941"/>
                  </a:lnTo>
                  <a:lnTo>
                    <a:pt x="438" y="941"/>
                  </a:lnTo>
                  <a:lnTo>
                    <a:pt x="438" y="941"/>
                  </a:lnTo>
                  <a:lnTo>
                    <a:pt x="438" y="944"/>
                  </a:lnTo>
                  <a:lnTo>
                    <a:pt x="438" y="944"/>
                  </a:lnTo>
                  <a:lnTo>
                    <a:pt x="438" y="946"/>
                  </a:lnTo>
                  <a:lnTo>
                    <a:pt x="438" y="948"/>
                  </a:lnTo>
                  <a:lnTo>
                    <a:pt x="438" y="951"/>
                  </a:lnTo>
                  <a:lnTo>
                    <a:pt x="440" y="953"/>
                  </a:lnTo>
                  <a:lnTo>
                    <a:pt x="440" y="953"/>
                  </a:lnTo>
                  <a:lnTo>
                    <a:pt x="440" y="956"/>
                  </a:lnTo>
                  <a:lnTo>
                    <a:pt x="442" y="958"/>
                  </a:lnTo>
                  <a:lnTo>
                    <a:pt x="442" y="958"/>
                  </a:lnTo>
                  <a:lnTo>
                    <a:pt x="442" y="960"/>
                  </a:lnTo>
                  <a:lnTo>
                    <a:pt x="442" y="960"/>
                  </a:lnTo>
                  <a:lnTo>
                    <a:pt x="450" y="963"/>
                  </a:lnTo>
                  <a:lnTo>
                    <a:pt x="450" y="963"/>
                  </a:lnTo>
                  <a:lnTo>
                    <a:pt x="450" y="965"/>
                  </a:lnTo>
                  <a:lnTo>
                    <a:pt x="450" y="965"/>
                  </a:lnTo>
                  <a:lnTo>
                    <a:pt x="450" y="965"/>
                  </a:lnTo>
                  <a:lnTo>
                    <a:pt x="450" y="967"/>
                  </a:lnTo>
                  <a:lnTo>
                    <a:pt x="450" y="972"/>
                  </a:lnTo>
                  <a:lnTo>
                    <a:pt x="452" y="975"/>
                  </a:lnTo>
                  <a:lnTo>
                    <a:pt x="452" y="977"/>
                  </a:lnTo>
                  <a:lnTo>
                    <a:pt x="454" y="982"/>
                  </a:lnTo>
                  <a:lnTo>
                    <a:pt x="454" y="982"/>
                  </a:lnTo>
                  <a:lnTo>
                    <a:pt x="454" y="984"/>
                  </a:lnTo>
                  <a:lnTo>
                    <a:pt x="454" y="984"/>
                  </a:lnTo>
                  <a:lnTo>
                    <a:pt x="454" y="986"/>
                  </a:lnTo>
                  <a:lnTo>
                    <a:pt x="454" y="989"/>
                  </a:lnTo>
                  <a:lnTo>
                    <a:pt x="452" y="989"/>
                  </a:lnTo>
                  <a:lnTo>
                    <a:pt x="452" y="989"/>
                  </a:lnTo>
                  <a:lnTo>
                    <a:pt x="452" y="991"/>
                  </a:lnTo>
                  <a:lnTo>
                    <a:pt x="450" y="996"/>
                  </a:lnTo>
                  <a:lnTo>
                    <a:pt x="447" y="998"/>
                  </a:lnTo>
                  <a:lnTo>
                    <a:pt x="447" y="1001"/>
                  </a:lnTo>
                  <a:lnTo>
                    <a:pt x="447" y="1001"/>
                  </a:lnTo>
                  <a:lnTo>
                    <a:pt x="447" y="1005"/>
                  </a:lnTo>
                  <a:lnTo>
                    <a:pt x="445" y="1015"/>
                  </a:lnTo>
                  <a:lnTo>
                    <a:pt x="445" y="1017"/>
                  </a:lnTo>
                  <a:lnTo>
                    <a:pt x="442" y="1017"/>
                  </a:lnTo>
                  <a:lnTo>
                    <a:pt x="442" y="1019"/>
                  </a:lnTo>
                  <a:lnTo>
                    <a:pt x="440" y="1022"/>
                  </a:lnTo>
                  <a:lnTo>
                    <a:pt x="440" y="1022"/>
                  </a:lnTo>
                  <a:lnTo>
                    <a:pt x="440" y="1024"/>
                  </a:lnTo>
                  <a:lnTo>
                    <a:pt x="440" y="1024"/>
                  </a:lnTo>
                  <a:lnTo>
                    <a:pt x="442" y="1027"/>
                  </a:lnTo>
                  <a:lnTo>
                    <a:pt x="440" y="1027"/>
                  </a:lnTo>
                  <a:lnTo>
                    <a:pt x="412" y="1027"/>
                  </a:lnTo>
                  <a:lnTo>
                    <a:pt x="409" y="1024"/>
                  </a:lnTo>
                  <a:lnTo>
                    <a:pt x="407" y="1024"/>
                  </a:lnTo>
                  <a:lnTo>
                    <a:pt x="402" y="1019"/>
                  </a:lnTo>
                  <a:lnTo>
                    <a:pt x="398" y="1005"/>
                  </a:lnTo>
                  <a:lnTo>
                    <a:pt x="395" y="1003"/>
                  </a:lnTo>
                  <a:lnTo>
                    <a:pt x="390" y="996"/>
                  </a:lnTo>
                  <a:lnTo>
                    <a:pt x="383" y="991"/>
                  </a:lnTo>
                  <a:lnTo>
                    <a:pt x="372" y="984"/>
                  </a:lnTo>
                  <a:lnTo>
                    <a:pt x="367" y="982"/>
                  </a:lnTo>
                  <a:lnTo>
                    <a:pt x="364" y="979"/>
                  </a:lnTo>
                  <a:lnTo>
                    <a:pt x="362" y="977"/>
                  </a:lnTo>
                  <a:lnTo>
                    <a:pt x="355" y="972"/>
                  </a:lnTo>
                  <a:lnTo>
                    <a:pt x="353" y="972"/>
                  </a:lnTo>
                  <a:lnTo>
                    <a:pt x="353" y="970"/>
                  </a:lnTo>
                  <a:lnTo>
                    <a:pt x="350" y="967"/>
                  </a:lnTo>
                  <a:lnTo>
                    <a:pt x="350" y="965"/>
                  </a:lnTo>
                  <a:lnTo>
                    <a:pt x="348" y="965"/>
                  </a:lnTo>
                  <a:lnTo>
                    <a:pt x="346" y="965"/>
                  </a:lnTo>
                  <a:lnTo>
                    <a:pt x="343" y="963"/>
                  </a:lnTo>
                  <a:lnTo>
                    <a:pt x="341" y="963"/>
                  </a:lnTo>
                  <a:lnTo>
                    <a:pt x="336" y="956"/>
                  </a:lnTo>
                  <a:lnTo>
                    <a:pt x="334" y="953"/>
                  </a:lnTo>
                  <a:lnTo>
                    <a:pt x="327" y="948"/>
                  </a:lnTo>
                  <a:lnTo>
                    <a:pt x="324" y="946"/>
                  </a:lnTo>
                  <a:lnTo>
                    <a:pt x="324" y="941"/>
                  </a:lnTo>
                  <a:lnTo>
                    <a:pt x="322" y="941"/>
                  </a:lnTo>
                  <a:lnTo>
                    <a:pt x="322" y="939"/>
                  </a:lnTo>
                  <a:lnTo>
                    <a:pt x="320" y="939"/>
                  </a:lnTo>
                  <a:lnTo>
                    <a:pt x="310" y="937"/>
                  </a:lnTo>
                  <a:lnTo>
                    <a:pt x="308" y="937"/>
                  </a:lnTo>
                  <a:lnTo>
                    <a:pt x="303" y="937"/>
                  </a:lnTo>
                  <a:lnTo>
                    <a:pt x="301" y="937"/>
                  </a:lnTo>
                  <a:lnTo>
                    <a:pt x="301" y="937"/>
                  </a:lnTo>
                  <a:lnTo>
                    <a:pt x="298" y="937"/>
                  </a:lnTo>
                  <a:lnTo>
                    <a:pt x="298" y="934"/>
                  </a:lnTo>
                  <a:lnTo>
                    <a:pt x="296" y="934"/>
                  </a:lnTo>
                  <a:lnTo>
                    <a:pt x="294" y="937"/>
                  </a:lnTo>
                  <a:lnTo>
                    <a:pt x="291" y="937"/>
                  </a:lnTo>
                  <a:lnTo>
                    <a:pt x="289" y="939"/>
                  </a:lnTo>
                  <a:lnTo>
                    <a:pt x="286" y="937"/>
                  </a:lnTo>
                  <a:lnTo>
                    <a:pt x="282" y="937"/>
                  </a:lnTo>
                  <a:lnTo>
                    <a:pt x="277" y="937"/>
                  </a:lnTo>
                  <a:lnTo>
                    <a:pt x="275" y="937"/>
                  </a:lnTo>
                  <a:lnTo>
                    <a:pt x="275" y="937"/>
                  </a:lnTo>
                  <a:lnTo>
                    <a:pt x="272" y="939"/>
                  </a:lnTo>
                  <a:lnTo>
                    <a:pt x="270" y="939"/>
                  </a:lnTo>
                  <a:lnTo>
                    <a:pt x="270" y="939"/>
                  </a:lnTo>
                  <a:lnTo>
                    <a:pt x="270" y="941"/>
                  </a:lnTo>
                  <a:lnTo>
                    <a:pt x="268" y="941"/>
                  </a:lnTo>
                  <a:lnTo>
                    <a:pt x="268" y="946"/>
                  </a:lnTo>
                  <a:lnTo>
                    <a:pt x="268" y="946"/>
                  </a:lnTo>
                  <a:lnTo>
                    <a:pt x="268" y="946"/>
                  </a:lnTo>
                  <a:lnTo>
                    <a:pt x="265" y="946"/>
                  </a:lnTo>
                  <a:lnTo>
                    <a:pt x="265" y="946"/>
                  </a:lnTo>
                  <a:lnTo>
                    <a:pt x="263" y="944"/>
                  </a:lnTo>
                  <a:lnTo>
                    <a:pt x="258" y="939"/>
                  </a:lnTo>
                  <a:lnTo>
                    <a:pt x="253" y="934"/>
                  </a:lnTo>
                  <a:lnTo>
                    <a:pt x="251" y="934"/>
                  </a:lnTo>
                  <a:lnTo>
                    <a:pt x="251" y="934"/>
                  </a:lnTo>
                  <a:lnTo>
                    <a:pt x="246" y="925"/>
                  </a:lnTo>
                  <a:lnTo>
                    <a:pt x="244" y="922"/>
                  </a:lnTo>
                  <a:lnTo>
                    <a:pt x="244" y="920"/>
                  </a:lnTo>
                  <a:lnTo>
                    <a:pt x="239" y="918"/>
                  </a:lnTo>
                  <a:lnTo>
                    <a:pt x="237" y="915"/>
                  </a:lnTo>
                  <a:lnTo>
                    <a:pt x="234" y="911"/>
                  </a:lnTo>
                  <a:lnTo>
                    <a:pt x="232" y="908"/>
                  </a:lnTo>
                  <a:lnTo>
                    <a:pt x="230" y="908"/>
                  </a:lnTo>
                  <a:lnTo>
                    <a:pt x="227" y="906"/>
                  </a:lnTo>
                  <a:lnTo>
                    <a:pt x="227" y="906"/>
                  </a:lnTo>
                  <a:lnTo>
                    <a:pt x="225" y="908"/>
                  </a:lnTo>
                  <a:lnTo>
                    <a:pt x="223" y="906"/>
                  </a:lnTo>
                  <a:lnTo>
                    <a:pt x="220" y="906"/>
                  </a:lnTo>
                  <a:lnTo>
                    <a:pt x="211" y="904"/>
                  </a:lnTo>
                  <a:lnTo>
                    <a:pt x="211" y="904"/>
                  </a:lnTo>
                  <a:lnTo>
                    <a:pt x="211" y="904"/>
                  </a:lnTo>
                  <a:lnTo>
                    <a:pt x="211" y="901"/>
                  </a:lnTo>
                  <a:lnTo>
                    <a:pt x="211" y="901"/>
                  </a:lnTo>
                  <a:lnTo>
                    <a:pt x="211" y="901"/>
                  </a:lnTo>
                  <a:lnTo>
                    <a:pt x="211" y="901"/>
                  </a:lnTo>
                  <a:lnTo>
                    <a:pt x="211" y="901"/>
                  </a:lnTo>
                  <a:lnTo>
                    <a:pt x="211" y="901"/>
                  </a:lnTo>
                  <a:lnTo>
                    <a:pt x="211" y="901"/>
                  </a:lnTo>
                  <a:lnTo>
                    <a:pt x="211" y="899"/>
                  </a:lnTo>
                  <a:lnTo>
                    <a:pt x="211" y="899"/>
                  </a:lnTo>
                  <a:lnTo>
                    <a:pt x="211" y="899"/>
                  </a:lnTo>
                  <a:lnTo>
                    <a:pt x="211" y="899"/>
                  </a:lnTo>
                  <a:lnTo>
                    <a:pt x="211" y="896"/>
                  </a:lnTo>
                  <a:lnTo>
                    <a:pt x="211" y="896"/>
                  </a:lnTo>
                  <a:lnTo>
                    <a:pt x="211" y="896"/>
                  </a:lnTo>
                  <a:lnTo>
                    <a:pt x="211" y="896"/>
                  </a:lnTo>
                  <a:lnTo>
                    <a:pt x="211" y="894"/>
                  </a:lnTo>
                  <a:lnTo>
                    <a:pt x="211" y="894"/>
                  </a:lnTo>
                  <a:lnTo>
                    <a:pt x="211" y="894"/>
                  </a:lnTo>
                  <a:lnTo>
                    <a:pt x="211" y="894"/>
                  </a:lnTo>
                  <a:lnTo>
                    <a:pt x="211" y="889"/>
                  </a:lnTo>
                  <a:lnTo>
                    <a:pt x="211" y="889"/>
                  </a:lnTo>
                  <a:lnTo>
                    <a:pt x="211" y="889"/>
                  </a:lnTo>
                  <a:lnTo>
                    <a:pt x="211" y="889"/>
                  </a:lnTo>
                  <a:lnTo>
                    <a:pt x="211" y="889"/>
                  </a:lnTo>
                  <a:lnTo>
                    <a:pt x="211" y="889"/>
                  </a:lnTo>
                  <a:lnTo>
                    <a:pt x="211" y="887"/>
                  </a:lnTo>
                  <a:lnTo>
                    <a:pt x="211" y="887"/>
                  </a:lnTo>
                  <a:lnTo>
                    <a:pt x="211" y="887"/>
                  </a:lnTo>
                  <a:lnTo>
                    <a:pt x="208" y="885"/>
                  </a:lnTo>
                  <a:lnTo>
                    <a:pt x="208" y="885"/>
                  </a:lnTo>
                  <a:lnTo>
                    <a:pt x="206" y="885"/>
                  </a:lnTo>
                  <a:lnTo>
                    <a:pt x="204" y="885"/>
                  </a:lnTo>
                  <a:lnTo>
                    <a:pt x="204" y="887"/>
                  </a:lnTo>
                  <a:lnTo>
                    <a:pt x="201" y="887"/>
                  </a:lnTo>
                  <a:lnTo>
                    <a:pt x="201" y="887"/>
                  </a:lnTo>
                  <a:lnTo>
                    <a:pt x="199" y="889"/>
                  </a:lnTo>
                  <a:lnTo>
                    <a:pt x="194" y="892"/>
                  </a:lnTo>
                  <a:lnTo>
                    <a:pt x="194" y="892"/>
                  </a:lnTo>
                  <a:lnTo>
                    <a:pt x="192" y="894"/>
                  </a:lnTo>
                  <a:lnTo>
                    <a:pt x="189" y="894"/>
                  </a:lnTo>
                  <a:lnTo>
                    <a:pt x="187" y="894"/>
                  </a:lnTo>
                  <a:lnTo>
                    <a:pt x="185" y="894"/>
                  </a:lnTo>
                  <a:lnTo>
                    <a:pt x="185" y="894"/>
                  </a:lnTo>
                  <a:lnTo>
                    <a:pt x="182" y="892"/>
                  </a:lnTo>
                  <a:lnTo>
                    <a:pt x="178" y="887"/>
                  </a:lnTo>
                  <a:lnTo>
                    <a:pt x="171" y="885"/>
                  </a:lnTo>
                  <a:lnTo>
                    <a:pt x="171" y="882"/>
                  </a:lnTo>
                  <a:lnTo>
                    <a:pt x="168" y="880"/>
                  </a:lnTo>
                  <a:lnTo>
                    <a:pt x="168" y="880"/>
                  </a:lnTo>
                  <a:lnTo>
                    <a:pt x="168" y="878"/>
                  </a:lnTo>
                  <a:lnTo>
                    <a:pt x="173" y="873"/>
                  </a:lnTo>
                  <a:lnTo>
                    <a:pt x="173" y="873"/>
                  </a:lnTo>
                  <a:lnTo>
                    <a:pt x="173" y="863"/>
                  </a:lnTo>
                  <a:lnTo>
                    <a:pt x="173" y="861"/>
                  </a:lnTo>
                  <a:lnTo>
                    <a:pt x="173" y="859"/>
                  </a:lnTo>
                  <a:lnTo>
                    <a:pt x="171" y="856"/>
                  </a:lnTo>
                  <a:lnTo>
                    <a:pt x="171" y="856"/>
                  </a:lnTo>
                  <a:lnTo>
                    <a:pt x="168" y="854"/>
                  </a:lnTo>
                  <a:lnTo>
                    <a:pt x="166" y="854"/>
                  </a:lnTo>
                  <a:lnTo>
                    <a:pt x="156" y="854"/>
                  </a:lnTo>
                  <a:lnTo>
                    <a:pt x="149" y="851"/>
                  </a:lnTo>
                  <a:lnTo>
                    <a:pt x="147" y="851"/>
                  </a:lnTo>
                  <a:lnTo>
                    <a:pt x="142" y="849"/>
                  </a:lnTo>
                  <a:lnTo>
                    <a:pt x="137" y="847"/>
                  </a:lnTo>
                  <a:lnTo>
                    <a:pt x="135" y="847"/>
                  </a:lnTo>
                  <a:lnTo>
                    <a:pt x="133" y="847"/>
                  </a:lnTo>
                  <a:lnTo>
                    <a:pt x="133" y="847"/>
                  </a:lnTo>
                  <a:lnTo>
                    <a:pt x="126" y="849"/>
                  </a:lnTo>
                  <a:lnTo>
                    <a:pt x="121" y="851"/>
                  </a:lnTo>
                  <a:lnTo>
                    <a:pt x="119" y="851"/>
                  </a:lnTo>
                  <a:lnTo>
                    <a:pt x="111" y="851"/>
                  </a:lnTo>
                  <a:lnTo>
                    <a:pt x="109" y="851"/>
                  </a:lnTo>
                  <a:lnTo>
                    <a:pt x="102" y="854"/>
                  </a:lnTo>
                  <a:lnTo>
                    <a:pt x="100" y="854"/>
                  </a:lnTo>
                  <a:lnTo>
                    <a:pt x="95" y="851"/>
                  </a:lnTo>
                  <a:lnTo>
                    <a:pt x="93" y="851"/>
                  </a:lnTo>
                  <a:lnTo>
                    <a:pt x="93" y="851"/>
                  </a:lnTo>
                  <a:lnTo>
                    <a:pt x="85" y="856"/>
                  </a:lnTo>
                  <a:lnTo>
                    <a:pt x="83" y="856"/>
                  </a:lnTo>
                  <a:lnTo>
                    <a:pt x="81" y="856"/>
                  </a:lnTo>
                  <a:lnTo>
                    <a:pt x="78" y="856"/>
                  </a:lnTo>
                  <a:lnTo>
                    <a:pt x="76" y="856"/>
                  </a:lnTo>
                  <a:lnTo>
                    <a:pt x="74" y="854"/>
                  </a:lnTo>
                  <a:lnTo>
                    <a:pt x="71" y="854"/>
                  </a:lnTo>
                  <a:lnTo>
                    <a:pt x="64" y="847"/>
                  </a:lnTo>
                  <a:lnTo>
                    <a:pt x="62" y="842"/>
                  </a:lnTo>
                  <a:lnTo>
                    <a:pt x="59" y="840"/>
                  </a:lnTo>
                  <a:lnTo>
                    <a:pt x="59" y="840"/>
                  </a:lnTo>
                  <a:lnTo>
                    <a:pt x="59" y="837"/>
                  </a:lnTo>
                  <a:lnTo>
                    <a:pt x="59" y="837"/>
                  </a:lnTo>
                  <a:lnTo>
                    <a:pt x="59" y="835"/>
                  </a:lnTo>
                  <a:lnTo>
                    <a:pt x="59" y="833"/>
                  </a:lnTo>
                  <a:lnTo>
                    <a:pt x="59" y="833"/>
                  </a:lnTo>
                  <a:lnTo>
                    <a:pt x="59" y="830"/>
                  </a:lnTo>
                  <a:lnTo>
                    <a:pt x="59" y="830"/>
                  </a:lnTo>
                  <a:lnTo>
                    <a:pt x="62" y="828"/>
                  </a:lnTo>
                  <a:lnTo>
                    <a:pt x="64" y="823"/>
                  </a:lnTo>
                  <a:lnTo>
                    <a:pt x="67" y="821"/>
                  </a:lnTo>
                  <a:lnTo>
                    <a:pt x="67" y="821"/>
                  </a:lnTo>
                  <a:lnTo>
                    <a:pt x="67" y="818"/>
                  </a:lnTo>
                  <a:lnTo>
                    <a:pt x="67" y="816"/>
                  </a:lnTo>
                  <a:lnTo>
                    <a:pt x="64" y="816"/>
                  </a:lnTo>
                  <a:lnTo>
                    <a:pt x="59" y="816"/>
                  </a:lnTo>
                  <a:lnTo>
                    <a:pt x="57" y="816"/>
                  </a:lnTo>
                  <a:lnTo>
                    <a:pt x="52" y="816"/>
                  </a:lnTo>
                  <a:lnTo>
                    <a:pt x="50" y="816"/>
                  </a:lnTo>
                  <a:lnTo>
                    <a:pt x="43" y="816"/>
                  </a:lnTo>
                  <a:lnTo>
                    <a:pt x="40" y="816"/>
                  </a:lnTo>
                  <a:lnTo>
                    <a:pt x="38" y="818"/>
                  </a:lnTo>
                  <a:lnTo>
                    <a:pt x="38" y="818"/>
                  </a:lnTo>
                  <a:lnTo>
                    <a:pt x="36" y="821"/>
                  </a:lnTo>
                  <a:lnTo>
                    <a:pt x="36" y="821"/>
                  </a:lnTo>
                  <a:lnTo>
                    <a:pt x="33" y="823"/>
                  </a:lnTo>
                  <a:lnTo>
                    <a:pt x="33" y="825"/>
                  </a:lnTo>
                  <a:lnTo>
                    <a:pt x="31" y="825"/>
                  </a:lnTo>
                  <a:lnTo>
                    <a:pt x="31" y="825"/>
                  </a:lnTo>
                  <a:lnTo>
                    <a:pt x="29" y="825"/>
                  </a:lnTo>
                  <a:lnTo>
                    <a:pt x="26" y="825"/>
                  </a:lnTo>
                  <a:lnTo>
                    <a:pt x="24" y="823"/>
                  </a:lnTo>
                  <a:lnTo>
                    <a:pt x="24" y="823"/>
                  </a:lnTo>
                  <a:lnTo>
                    <a:pt x="22" y="825"/>
                  </a:lnTo>
                  <a:lnTo>
                    <a:pt x="12" y="830"/>
                  </a:lnTo>
                  <a:lnTo>
                    <a:pt x="10" y="830"/>
                  </a:lnTo>
                  <a:lnTo>
                    <a:pt x="10" y="830"/>
                  </a:lnTo>
                  <a:lnTo>
                    <a:pt x="7" y="828"/>
                  </a:lnTo>
                  <a:lnTo>
                    <a:pt x="7" y="828"/>
                  </a:lnTo>
                  <a:lnTo>
                    <a:pt x="5" y="825"/>
                  </a:lnTo>
                  <a:lnTo>
                    <a:pt x="5" y="825"/>
                  </a:lnTo>
                  <a:lnTo>
                    <a:pt x="5" y="821"/>
                  </a:lnTo>
                  <a:lnTo>
                    <a:pt x="5" y="818"/>
                  </a:lnTo>
                  <a:lnTo>
                    <a:pt x="5" y="814"/>
                  </a:lnTo>
                  <a:lnTo>
                    <a:pt x="3" y="807"/>
                  </a:lnTo>
                  <a:lnTo>
                    <a:pt x="0" y="799"/>
                  </a:lnTo>
                  <a:lnTo>
                    <a:pt x="17" y="807"/>
                  </a:lnTo>
                  <a:lnTo>
                    <a:pt x="19" y="807"/>
                  </a:lnTo>
                  <a:lnTo>
                    <a:pt x="22" y="807"/>
                  </a:lnTo>
                  <a:lnTo>
                    <a:pt x="26" y="804"/>
                  </a:lnTo>
                  <a:lnTo>
                    <a:pt x="29" y="804"/>
                  </a:lnTo>
                  <a:lnTo>
                    <a:pt x="33" y="799"/>
                  </a:lnTo>
                  <a:lnTo>
                    <a:pt x="36" y="799"/>
                  </a:lnTo>
                  <a:lnTo>
                    <a:pt x="38" y="799"/>
                  </a:lnTo>
                  <a:lnTo>
                    <a:pt x="40" y="799"/>
                  </a:lnTo>
                  <a:lnTo>
                    <a:pt x="40" y="799"/>
                  </a:lnTo>
                  <a:lnTo>
                    <a:pt x="43" y="799"/>
                  </a:lnTo>
                  <a:lnTo>
                    <a:pt x="43" y="799"/>
                  </a:lnTo>
                  <a:lnTo>
                    <a:pt x="45" y="799"/>
                  </a:lnTo>
                  <a:lnTo>
                    <a:pt x="45" y="797"/>
                  </a:lnTo>
                  <a:lnTo>
                    <a:pt x="45" y="797"/>
                  </a:lnTo>
                  <a:lnTo>
                    <a:pt x="48" y="795"/>
                  </a:lnTo>
                  <a:lnTo>
                    <a:pt x="48" y="795"/>
                  </a:lnTo>
                  <a:lnTo>
                    <a:pt x="48" y="792"/>
                  </a:lnTo>
                  <a:lnTo>
                    <a:pt x="48" y="792"/>
                  </a:lnTo>
                  <a:lnTo>
                    <a:pt x="50" y="788"/>
                  </a:lnTo>
                  <a:lnTo>
                    <a:pt x="50" y="776"/>
                  </a:lnTo>
                  <a:lnTo>
                    <a:pt x="50" y="776"/>
                  </a:lnTo>
                  <a:lnTo>
                    <a:pt x="50" y="773"/>
                  </a:lnTo>
                  <a:lnTo>
                    <a:pt x="50" y="771"/>
                  </a:lnTo>
                  <a:lnTo>
                    <a:pt x="52" y="769"/>
                  </a:lnTo>
                  <a:lnTo>
                    <a:pt x="52" y="769"/>
                  </a:lnTo>
                  <a:lnTo>
                    <a:pt x="52" y="766"/>
                  </a:lnTo>
                  <a:lnTo>
                    <a:pt x="52" y="766"/>
                  </a:lnTo>
                  <a:lnTo>
                    <a:pt x="52" y="766"/>
                  </a:lnTo>
                  <a:lnTo>
                    <a:pt x="50" y="764"/>
                  </a:lnTo>
                  <a:lnTo>
                    <a:pt x="50" y="764"/>
                  </a:lnTo>
                  <a:lnTo>
                    <a:pt x="45" y="764"/>
                  </a:lnTo>
                  <a:lnTo>
                    <a:pt x="45" y="764"/>
                  </a:lnTo>
                  <a:lnTo>
                    <a:pt x="36" y="755"/>
                  </a:lnTo>
                  <a:lnTo>
                    <a:pt x="33" y="752"/>
                  </a:lnTo>
                  <a:lnTo>
                    <a:pt x="33" y="752"/>
                  </a:lnTo>
                  <a:lnTo>
                    <a:pt x="33" y="750"/>
                  </a:lnTo>
                  <a:lnTo>
                    <a:pt x="33" y="750"/>
                  </a:lnTo>
                  <a:lnTo>
                    <a:pt x="33" y="747"/>
                  </a:lnTo>
                  <a:lnTo>
                    <a:pt x="33" y="747"/>
                  </a:lnTo>
                  <a:lnTo>
                    <a:pt x="33" y="745"/>
                  </a:lnTo>
                  <a:lnTo>
                    <a:pt x="33" y="745"/>
                  </a:lnTo>
                  <a:lnTo>
                    <a:pt x="33" y="743"/>
                  </a:lnTo>
                  <a:lnTo>
                    <a:pt x="33" y="740"/>
                  </a:lnTo>
                  <a:lnTo>
                    <a:pt x="33" y="740"/>
                  </a:lnTo>
                  <a:lnTo>
                    <a:pt x="36" y="740"/>
                  </a:lnTo>
                  <a:lnTo>
                    <a:pt x="36" y="740"/>
                  </a:lnTo>
                  <a:lnTo>
                    <a:pt x="40" y="740"/>
                  </a:lnTo>
                  <a:lnTo>
                    <a:pt x="40" y="740"/>
                  </a:lnTo>
                  <a:lnTo>
                    <a:pt x="43" y="738"/>
                  </a:lnTo>
                  <a:lnTo>
                    <a:pt x="45" y="738"/>
                  </a:lnTo>
                  <a:lnTo>
                    <a:pt x="48" y="728"/>
                  </a:lnTo>
                  <a:lnTo>
                    <a:pt x="50" y="728"/>
                  </a:lnTo>
                  <a:lnTo>
                    <a:pt x="50" y="728"/>
                  </a:lnTo>
                  <a:lnTo>
                    <a:pt x="52" y="728"/>
                  </a:lnTo>
                  <a:lnTo>
                    <a:pt x="52" y="726"/>
                  </a:lnTo>
                  <a:lnTo>
                    <a:pt x="57" y="726"/>
                  </a:lnTo>
                  <a:lnTo>
                    <a:pt x="59" y="724"/>
                  </a:lnTo>
                  <a:lnTo>
                    <a:pt x="62" y="724"/>
                  </a:lnTo>
                  <a:lnTo>
                    <a:pt x="64" y="724"/>
                  </a:lnTo>
                  <a:lnTo>
                    <a:pt x="67" y="721"/>
                  </a:lnTo>
                  <a:lnTo>
                    <a:pt x="67" y="721"/>
                  </a:lnTo>
                  <a:lnTo>
                    <a:pt x="67" y="719"/>
                  </a:lnTo>
                  <a:lnTo>
                    <a:pt x="67" y="719"/>
                  </a:lnTo>
                  <a:lnTo>
                    <a:pt x="69" y="717"/>
                  </a:lnTo>
                  <a:lnTo>
                    <a:pt x="69" y="717"/>
                  </a:lnTo>
                  <a:lnTo>
                    <a:pt x="69" y="717"/>
                  </a:lnTo>
                  <a:lnTo>
                    <a:pt x="76" y="719"/>
                  </a:lnTo>
                  <a:lnTo>
                    <a:pt x="78" y="719"/>
                  </a:lnTo>
                  <a:lnTo>
                    <a:pt x="78" y="719"/>
                  </a:lnTo>
                  <a:lnTo>
                    <a:pt x="81" y="721"/>
                  </a:lnTo>
                  <a:lnTo>
                    <a:pt x="81" y="724"/>
                  </a:lnTo>
                  <a:lnTo>
                    <a:pt x="81" y="724"/>
                  </a:lnTo>
                  <a:lnTo>
                    <a:pt x="81" y="724"/>
                  </a:lnTo>
                  <a:lnTo>
                    <a:pt x="83" y="726"/>
                  </a:lnTo>
                  <a:lnTo>
                    <a:pt x="85" y="726"/>
                  </a:lnTo>
                  <a:lnTo>
                    <a:pt x="88" y="726"/>
                  </a:lnTo>
                  <a:lnTo>
                    <a:pt x="95" y="724"/>
                  </a:lnTo>
                  <a:lnTo>
                    <a:pt x="100" y="724"/>
                  </a:lnTo>
                  <a:lnTo>
                    <a:pt x="102" y="724"/>
                  </a:lnTo>
                  <a:lnTo>
                    <a:pt x="102" y="724"/>
                  </a:lnTo>
                  <a:lnTo>
                    <a:pt x="104" y="724"/>
                  </a:lnTo>
                  <a:lnTo>
                    <a:pt x="104" y="724"/>
                  </a:lnTo>
                  <a:lnTo>
                    <a:pt x="107" y="724"/>
                  </a:lnTo>
                  <a:lnTo>
                    <a:pt x="111" y="724"/>
                  </a:lnTo>
                  <a:lnTo>
                    <a:pt x="111" y="724"/>
                  </a:lnTo>
                  <a:lnTo>
                    <a:pt x="114" y="724"/>
                  </a:lnTo>
                  <a:lnTo>
                    <a:pt x="114" y="726"/>
                  </a:lnTo>
                  <a:lnTo>
                    <a:pt x="116" y="726"/>
                  </a:lnTo>
                  <a:lnTo>
                    <a:pt x="116" y="726"/>
                  </a:lnTo>
                  <a:lnTo>
                    <a:pt x="116" y="728"/>
                  </a:lnTo>
                  <a:lnTo>
                    <a:pt x="116" y="731"/>
                  </a:lnTo>
                  <a:lnTo>
                    <a:pt x="119" y="733"/>
                  </a:lnTo>
                  <a:lnTo>
                    <a:pt x="119" y="736"/>
                  </a:lnTo>
                  <a:lnTo>
                    <a:pt x="123" y="736"/>
                  </a:lnTo>
                  <a:lnTo>
                    <a:pt x="128" y="733"/>
                  </a:lnTo>
                  <a:lnTo>
                    <a:pt x="130" y="728"/>
                  </a:lnTo>
                  <a:lnTo>
                    <a:pt x="130" y="728"/>
                  </a:lnTo>
                  <a:lnTo>
                    <a:pt x="130" y="726"/>
                  </a:lnTo>
                  <a:lnTo>
                    <a:pt x="130" y="724"/>
                  </a:lnTo>
                  <a:lnTo>
                    <a:pt x="130" y="724"/>
                  </a:lnTo>
                  <a:lnTo>
                    <a:pt x="130" y="721"/>
                  </a:lnTo>
                  <a:lnTo>
                    <a:pt x="128" y="721"/>
                  </a:lnTo>
                  <a:lnTo>
                    <a:pt x="128" y="719"/>
                  </a:lnTo>
                  <a:lnTo>
                    <a:pt x="126" y="717"/>
                  </a:lnTo>
                  <a:lnTo>
                    <a:pt x="123" y="717"/>
                  </a:lnTo>
                  <a:lnTo>
                    <a:pt x="123" y="714"/>
                  </a:lnTo>
                  <a:lnTo>
                    <a:pt x="123" y="712"/>
                  </a:lnTo>
                  <a:lnTo>
                    <a:pt x="123" y="712"/>
                  </a:lnTo>
                  <a:lnTo>
                    <a:pt x="123" y="710"/>
                  </a:lnTo>
                  <a:lnTo>
                    <a:pt x="123" y="707"/>
                  </a:lnTo>
                  <a:lnTo>
                    <a:pt x="123" y="705"/>
                  </a:lnTo>
                  <a:lnTo>
                    <a:pt x="123" y="702"/>
                  </a:lnTo>
                  <a:lnTo>
                    <a:pt x="123" y="700"/>
                  </a:lnTo>
                  <a:lnTo>
                    <a:pt x="123" y="700"/>
                  </a:lnTo>
                  <a:lnTo>
                    <a:pt x="123" y="698"/>
                  </a:lnTo>
                  <a:lnTo>
                    <a:pt x="123" y="698"/>
                  </a:lnTo>
                  <a:lnTo>
                    <a:pt x="126" y="698"/>
                  </a:lnTo>
                  <a:lnTo>
                    <a:pt x="126" y="695"/>
                  </a:lnTo>
                  <a:lnTo>
                    <a:pt x="128" y="695"/>
                  </a:lnTo>
                  <a:lnTo>
                    <a:pt x="126" y="693"/>
                  </a:lnTo>
                  <a:lnTo>
                    <a:pt x="126" y="693"/>
                  </a:lnTo>
                  <a:lnTo>
                    <a:pt x="126" y="693"/>
                  </a:lnTo>
                  <a:lnTo>
                    <a:pt x="126" y="693"/>
                  </a:lnTo>
                  <a:lnTo>
                    <a:pt x="123" y="691"/>
                  </a:lnTo>
                  <a:lnTo>
                    <a:pt x="123" y="691"/>
                  </a:lnTo>
                  <a:lnTo>
                    <a:pt x="121" y="691"/>
                  </a:lnTo>
                  <a:lnTo>
                    <a:pt x="121" y="688"/>
                  </a:lnTo>
                  <a:lnTo>
                    <a:pt x="121" y="686"/>
                  </a:lnTo>
                  <a:lnTo>
                    <a:pt x="121" y="684"/>
                  </a:lnTo>
                  <a:lnTo>
                    <a:pt x="121" y="684"/>
                  </a:lnTo>
                  <a:lnTo>
                    <a:pt x="121" y="681"/>
                  </a:lnTo>
                  <a:lnTo>
                    <a:pt x="121" y="681"/>
                  </a:lnTo>
                  <a:lnTo>
                    <a:pt x="126" y="679"/>
                  </a:lnTo>
                  <a:lnTo>
                    <a:pt x="130" y="669"/>
                  </a:lnTo>
                  <a:lnTo>
                    <a:pt x="133" y="667"/>
                  </a:lnTo>
                  <a:lnTo>
                    <a:pt x="135" y="662"/>
                  </a:lnTo>
                  <a:lnTo>
                    <a:pt x="135" y="660"/>
                  </a:lnTo>
                  <a:lnTo>
                    <a:pt x="137" y="660"/>
                  </a:lnTo>
                  <a:lnTo>
                    <a:pt x="140" y="660"/>
                  </a:lnTo>
                  <a:lnTo>
                    <a:pt x="140" y="660"/>
                  </a:lnTo>
                  <a:lnTo>
                    <a:pt x="142" y="660"/>
                  </a:lnTo>
                  <a:lnTo>
                    <a:pt x="142" y="660"/>
                  </a:lnTo>
                  <a:lnTo>
                    <a:pt x="142" y="658"/>
                  </a:lnTo>
                  <a:lnTo>
                    <a:pt x="142" y="655"/>
                  </a:lnTo>
                  <a:lnTo>
                    <a:pt x="140" y="646"/>
                  </a:lnTo>
                  <a:lnTo>
                    <a:pt x="140" y="643"/>
                  </a:lnTo>
                  <a:lnTo>
                    <a:pt x="140" y="643"/>
                  </a:lnTo>
                  <a:lnTo>
                    <a:pt x="137" y="641"/>
                  </a:lnTo>
                  <a:lnTo>
                    <a:pt x="135" y="641"/>
                  </a:lnTo>
                  <a:lnTo>
                    <a:pt x="137" y="639"/>
                  </a:lnTo>
                  <a:lnTo>
                    <a:pt x="140" y="639"/>
                  </a:lnTo>
                  <a:lnTo>
                    <a:pt x="142" y="639"/>
                  </a:lnTo>
                  <a:lnTo>
                    <a:pt x="142" y="641"/>
                  </a:lnTo>
                  <a:lnTo>
                    <a:pt x="147" y="643"/>
                  </a:lnTo>
                  <a:lnTo>
                    <a:pt x="149" y="643"/>
                  </a:lnTo>
                  <a:lnTo>
                    <a:pt x="152" y="646"/>
                  </a:lnTo>
                  <a:lnTo>
                    <a:pt x="154" y="646"/>
                  </a:lnTo>
                  <a:lnTo>
                    <a:pt x="154" y="643"/>
                  </a:lnTo>
                  <a:lnTo>
                    <a:pt x="156" y="643"/>
                  </a:lnTo>
                  <a:lnTo>
                    <a:pt x="156" y="641"/>
                  </a:lnTo>
                  <a:lnTo>
                    <a:pt x="156" y="641"/>
                  </a:lnTo>
                  <a:lnTo>
                    <a:pt x="156" y="629"/>
                  </a:lnTo>
                  <a:lnTo>
                    <a:pt x="156" y="629"/>
                  </a:lnTo>
                  <a:lnTo>
                    <a:pt x="156" y="627"/>
                  </a:lnTo>
                  <a:lnTo>
                    <a:pt x="156" y="627"/>
                  </a:lnTo>
                  <a:lnTo>
                    <a:pt x="154" y="624"/>
                  </a:lnTo>
                  <a:lnTo>
                    <a:pt x="152" y="622"/>
                  </a:lnTo>
                  <a:lnTo>
                    <a:pt x="152" y="620"/>
                  </a:lnTo>
                  <a:lnTo>
                    <a:pt x="152" y="617"/>
                  </a:lnTo>
                  <a:lnTo>
                    <a:pt x="149" y="615"/>
                  </a:lnTo>
                  <a:lnTo>
                    <a:pt x="147" y="613"/>
                  </a:lnTo>
                  <a:lnTo>
                    <a:pt x="145" y="613"/>
                  </a:lnTo>
                  <a:lnTo>
                    <a:pt x="142" y="610"/>
                  </a:lnTo>
                  <a:lnTo>
                    <a:pt x="142" y="610"/>
                  </a:lnTo>
                  <a:lnTo>
                    <a:pt x="140" y="608"/>
                  </a:lnTo>
                  <a:lnTo>
                    <a:pt x="140" y="608"/>
                  </a:lnTo>
                  <a:lnTo>
                    <a:pt x="137" y="605"/>
                  </a:lnTo>
                  <a:lnTo>
                    <a:pt x="137" y="605"/>
                  </a:lnTo>
                  <a:lnTo>
                    <a:pt x="135" y="605"/>
                  </a:lnTo>
                  <a:lnTo>
                    <a:pt x="126" y="605"/>
                  </a:lnTo>
                  <a:lnTo>
                    <a:pt x="126" y="603"/>
                  </a:lnTo>
                  <a:lnTo>
                    <a:pt x="123" y="603"/>
                  </a:lnTo>
                  <a:lnTo>
                    <a:pt x="121" y="598"/>
                  </a:lnTo>
                  <a:lnTo>
                    <a:pt x="121" y="596"/>
                  </a:lnTo>
                  <a:lnTo>
                    <a:pt x="121" y="596"/>
                  </a:lnTo>
                  <a:lnTo>
                    <a:pt x="121" y="594"/>
                  </a:lnTo>
                  <a:lnTo>
                    <a:pt x="121" y="594"/>
                  </a:lnTo>
                  <a:lnTo>
                    <a:pt x="123" y="594"/>
                  </a:lnTo>
                  <a:lnTo>
                    <a:pt x="123" y="591"/>
                  </a:lnTo>
                  <a:lnTo>
                    <a:pt x="126" y="591"/>
                  </a:lnTo>
                  <a:lnTo>
                    <a:pt x="128" y="591"/>
                  </a:lnTo>
                  <a:lnTo>
                    <a:pt x="128" y="589"/>
                  </a:lnTo>
                  <a:lnTo>
                    <a:pt x="128" y="589"/>
                  </a:lnTo>
                  <a:lnTo>
                    <a:pt x="130" y="589"/>
                  </a:lnTo>
                  <a:lnTo>
                    <a:pt x="130" y="587"/>
                  </a:lnTo>
                  <a:lnTo>
                    <a:pt x="133" y="584"/>
                  </a:lnTo>
                  <a:lnTo>
                    <a:pt x="133" y="582"/>
                  </a:lnTo>
                  <a:lnTo>
                    <a:pt x="135" y="582"/>
                  </a:lnTo>
                  <a:lnTo>
                    <a:pt x="135" y="582"/>
                  </a:lnTo>
                  <a:lnTo>
                    <a:pt x="140" y="579"/>
                  </a:lnTo>
                  <a:lnTo>
                    <a:pt x="142" y="579"/>
                  </a:lnTo>
                  <a:lnTo>
                    <a:pt x="142" y="579"/>
                  </a:lnTo>
                  <a:lnTo>
                    <a:pt x="142" y="577"/>
                  </a:lnTo>
                  <a:lnTo>
                    <a:pt x="142" y="577"/>
                  </a:lnTo>
                  <a:lnTo>
                    <a:pt x="145" y="572"/>
                  </a:lnTo>
                  <a:lnTo>
                    <a:pt x="147" y="572"/>
                  </a:lnTo>
                  <a:lnTo>
                    <a:pt x="147" y="570"/>
                  </a:lnTo>
                  <a:lnTo>
                    <a:pt x="147" y="570"/>
                  </a:lnTo>
                  <a:lnTo>
                    <a:pt x="149" y="570"/>
                  </a:lnTo>
                  <a:lnTo>
                    <a:pt x="149" y="570"/>
                  </a:lnTo>
                  <a:lnTo>
                    <a:pt x="149" y="568"/>
                  </a:lnTo>
                  <a:lnTo>
                    <a:pt x="152" y="565"/>
                  </a:lnTo>
                  <a:lnTo>
                    <a:pt x="152" y="565"/>
                  </a:lnTo>
                  <a:lnTo>
                    <a:pt x="152" y="563"/>
                  </a:lnTo>
                  <a:lnTo>
                    <a:pt x="152" y="563"/>
                  </a:lnTo>
                  <a:lnTo>
                    <a:pt x="147" y="553"/>
                  </a:lnTo>
                  <a:lnTo>
                    <a:pt x="147" y="553"/>
                  </a:lnTo>
                  <a:lnTo>
                    <a:pt x="147" y="551"/>
                  </a:lnTo>
                  <a:lnTo>
                    <a:pt x="147" y="551"/>
                  </a:lnTo>
                  <a:lnTo>
                    <a:pt x="147" y="549"/>
                  </a:lnTo>
                  <a:lnTo>
                    <a:pt x="149" y="546"/>
                  </a:lnTo>
                  <a:lnTo>
                    <a:pt x="149" y="544"/>
                  </a:lnTo>
                  <a:lnTo>
                    <a:pt x="149" y="544"/>
                  </a:lnTo>
                  <a:lnTo>
                    <a:pt x="149" y="544"/>
                  </a:lnTo>
                  <a:lnTo>
                    <a:pt x="147" y="542"/>
                  </a:lnTo>
                  <a:lnTo>
                    <a:pt x="147" y="542"/>
                  </a:lnTo>
                  <a:lnTo>
                    <a:pt x="149" y="539"/>
                  </a:lnTo>
                  <a:lnTo>
                    <a:pt x="154" y="537"/>
                  </a:lnTo>
                  <a:lnTo>
                    <a:pt x="154" y="537"/>
                  </a:lnTo>
                  <a:lnTo>
                    <a:pt x="156" y="535"/>
                  </a:lnTo>
                  <a:lnTo>
                    <a:pt x="156" y="535"/>
                  </a:lnTo>
                  <a:lnTo>
                    <a:pt x="159" y="535"/>
                  </a:lnTo>
                  <a:lnTo>
                    <a:pt x="159" y="535"/>
                  </a:lnTo>
                  <a:lnTo>
                    <a:pt x="163" y="535"/>
                  </a:lnTo>
                  <a:lnTo>
                    <a:pt x="180" y="535"/>
                  </a:lnTo>
                  <a:lnTo>
                    <a:pt x="180" y="537"/>
                  </a:lnTo>
                  <a:lnTo>
                    <a:pt x="185" y="537"/>
                  </a:lnTo>
                  <a:lnTo>
                    <a:pt x="194" y="539"/>
                  </a:lnTo>
                  <a:lnTo>
                    <a:pt x="194" y="539"/>
                  </a:lnTo>
                  <a:lnTo>
                    <a:pt x="197" y="539"/>
                  </a:lnTo>
                  <a:lnTo>
                    <a:pt x="197" y="542"/>
                  </a:lnTo>
                  <a:lnTo>
                    <a:pt x="197" y="542"/>
                  </a:lnTo>
                  <a:lnTo>
                    <a:pt x="199" y="542"/>
                  </a:lnTo>
                  <a:lnTo>
                    <a:pt x="199" y="544"/>
                  </a:lnTo>
                  <a:lnTo>
                    <a:pt x="199" y="544"/>
                  </a:lnTo>
                  <a:lnTo>
                    <a:pt x="206" y="546"/>
                  </a:lnTo>
                  <a:lnTo>
                    <a:pt x="208" y="546"/>
                  </a:lnTo>
                  <a:lnTo>
                    <a:pt x="208" y="549"/>
                  </a:lnTo>
                  <a:lnTo>
                    <a:pt x="211" y="549"/>
                  </a:lnTo>
                  <a:lnTo>
                    <a:pt x="211" y="551"/>
                  </a:lnTo>
                  <a:lnTo>
                    <a:pt x="213" y="556"/>
                  </a:lnTo>
                  <a:lnTo>
                    <a:pt x="213" y="558"/>
                  </a:lnTo>
                  <a:lnTo>
                    <a:pt x="218" y="561"/>
                  </a:lnTo>
                  <a:lnTo>
                    <a:pt x="220" y="563"/>
                  </a:lnTo>
                  <a:lnTo>
                    <a:pt x="220" y="565"/>
                  </a:lnTo>
                  <a:lnTo>
                    <a:pt x="220" y="565"/>
                  </a:lnTo>
                  <a:lnTo>
                    <a:pt x="220" y="568"/>
                  </a:lnTo>
                  <a:lnTo>
                    <a:pt x="223" y="568"/>
                  </a:lnTo>
                  <a:lnTo>
                    <a:pt x="223" y="570"/>
                  </a:lnTo>
                  <a:lnTo>
                    <a:pt x="225" y="570"/>
                  </a:lnTo>
                  <a:lnTo>
                    <a:pt x="225" y="570"/>
                  </a:lnTo>
                  <a:lnTo>
                    <a:pt x="225" y="570"/>
                  </a:lnTo>
                  <a:lnTo>
                    <a:pt x="227" y="570"/>
                  </a:lnTo>
                  <a:lnTo>
                    <a:pt x="227" y="570"/>
                  </a:lnTo>
                  <a:lnTo>
                    <a:pt x="227" y="570"/>
                  </a:lnTo>
                  <a:lnTo>
                    <a:pt x="230" y="570"/>
                  </a:lnTo>
                  <a:lnTo>
                    <a:pt x="230" y="568"/>
                  </a:lnTo>
                  <a:lnTo>
                    <a:pt x="232" y="568"/>
                  </a:lnTo>
                  <a:lnTo>
                    <a:pt x="232" y="565"/>
                  </a:lnTo>
                  <a:lnTo>
                    <a:pt x="234" y="565"/>
                  </a:lnTo>
                  <a:lnTo>
                    <a:pt x="234" y="565"/>
                  </a:lnTo>
                  <a:lnTo>
                    <a:pt x="237" y="565"/>
                  </a:lnTo>
                  <a:lnTo>
                    <a:pt x="237" y="565"/>
                  </a:lnTo>
                  <a:lnTo>
                    <a:pt x="237" y="565"/>
                  </a:lnTo>
                  <a:lnTo>
                    <a:pt x="239" y="568"/>
                  </a:lnTo>
                  <a:lnTo>
                    <a:pt x="241" y="568"/>
                  </a:lnTo>
                  <a:lnTo>
                    <a:pt x="241" y="568"/>
                  </a:lnTo>
                  <a:lnTo>
                    <a:pt x="244" y="568"/>
                  </a:lnTo>
                  <a:lnTo>
                    <a:pt x="244" y="568"/>
                  </a:lnTo>
                  <a:lnTo>
                    <a:pt x="246" y="568"/>
                  </a:lnTo>
                  <a:lnTo>
                    <a:pt x="249" y="568"/>
                  </a:lnTo>
                  <a:lnTo>
                    <a:pt x="253" y="570"/>
                  </a:lnTo>
                  <a:lnTo>
                    <a:pt x="256" y="570"/>
                  </a:lnTo>
                  <a:lnTo>
                    <a:pt x="256" y="570"/>
                  </a:lnTo>
                  <a:lnTo>
                    <a:pt x="258" y="570"/>
                  </a:lnTo>
                  <a:lnTo>
                    <a:pt x="258" y="570"/>
                  </a:lnTo>
                  <a:lnTo>
                    <a:pt x="258" y="570"/>
                  </a:lnTo>
                  <a:lnTo>
                    <a:pt x="260" y="568"/>
                  </a:lnTo>
                  <a:lnTo>
                    <a:pt x="263" y="568"/>
                  </a:lnTo>
                  <a:lnTo>
                    <a:pt x="263" y="568"/>
                  </a:lnTo>
                  <a:lnTo>
                    <a:pt x="265" y="568"/>
                  </a:lnTo>
                  <a:lnTo>
                    <a:pt x="270" y="570"/>
                  </a:lnTo>
                  <a:lnTo>
                    <a:pt x="279" y="570"/>
                  </a:lnTo>
                  <a:lnTo>
                    <a:pt x="282" y="570"/>
                  </a:lnTo>
                  <a:lnTo>
                    <a:pt x="282" y="570"/>
                  </a:lnTo>
                  <a:lnTo>
                    <a:pt x="284" y="570"/>
                  </a:lnTo>
                  <a:lnTo>
                    <a:pt x="289" y="570"/>
                  </a:lnTo>
                  <a:lnTo>
                    <a:pt x="294" y="570"/>
                  </a:lnTo>
                  <a:lnTo>
                    <a:pt x="294" y="568"/>
                  </a:lnTo>
                  <a:lnTo>
                    <a:pt x="294" y="568"/>
                  </a:lnTo>
                  <a:lnTo>
                    <a:pt x="294" y="568"/>
                  </a:lnTo>
                  <a:lnTo>
                    <a:pt x="294" y="565"/>
                  </a:lnTo>
                  <a:lnTo>
                    <a:pt x="294" y="565"/>
                  </a:lnTo>
                  <a:lnTo>
                    <a:pt x="294" y="563"/>
                  </a:lnTo>
                  <a:lnTo>
                    <a:pt x="294" y="563"/>
                  </a:lnTo>
                  <a:lnTo>
                    <a:pt x="289" y="558"/>
                  </a:lnTo>
                  <a:lnTo>
                    <a:pt x="286" y="556"/>
                  </a:lnTo>
                  <a:lnTo>
                    <a:pt x="282" y="542"/>
                  </a:lnTo>
                  <a:lnTo>
                    <a:pt x="279" y="537"/>
                  </a:lnTo>
                  <a:lnTo>
                    <a:pt x="279" y="535"/>
                  </a:lnTo>
                  <a:lnTo>
                    <a:pt x="279" y="535"/>
                  </a:lnTo>
                  <a:lnTo>
                    <a:pt x="279" y="532"/>
                  </a:lnTo>
                  <a:lnTo>
                    <a:pt x="282" y="532"/>
                  </a:lnTo>
                  <a:lnTo>
                    <a:pt x="284" y="532"/>
                  </a:lnTo>
                  <a:lnTo>
                    <a:pt x="286" y="532"/>
                  </a:lnTo>
                  <a:lnTo>
                    <a:pt x="286" y="532"/>
                  </a:lnTo>
                  <a:lnTo>
                    <a:pt x="286" y="532"/>
                  </a:lnTo>
                  <a:lnTo>
                    <a:pt x="286" y="530"/>
                  </a:lnTo>
                  <a:lnTo>
                    <a:pt x="286" y="530"/>
                  </a:lnTo>
                  <a:lnTo>
                    <a:pt x="289" y="530"/>
                  </a:lnTo>
                  <a:lnTo>
                    <a:pt x="289" y="527"/>
                  </a:lnTo>
                  <a:lnTo>
                    <a:pt x="289" y="527"/>
                  </a:lnTo>
                  <a:lnTo>
                    <a:pt x="286" y="525"/>
                  </a:lnTo>
                  <a:lnTo>
                    <a:pt x="286" y="525"/>
                  </a:lnTo>
                  <a:lnTo>
                    <a:pt x="286" y="525"/>
                  </a:lnTo>
                  <a:lnTo>
                    <a:pt x="289" y="525"/>
                  </a:lnTo>
                  <a:lnTo>
                    <a:pt x="289" y="523"/>
                  </a:lnTo>
                  <a:lnTo>
                    <a:pt x="289" y="523"/>
                  </a:lnTo>
                  <a:lnTo>
                    <a:pt x="294" y="525"/>
                  </a:lnTo>
                  <a:lnTo>
                    <a:pt x="301" y="530"/>
                  </a:lnTo>
                  <a:lnTo>
                    <a:pt x="308" y="532"/>
                  </a:lnTo>
                  <a:lnTo>
                    <a:pt x="310" y="535"/>
                  </a:lnTo>
                  <a:lnTo>
                    <a:pt x="310" y="535"/>
                  </a:lnTo>
                  <a:lnTo>
                    <a:pt x="310" y="537"/>
                  </a:lnTo>
                  <a:lnTo>
                    <a:pt x="310" y="537"/>
                  </a:lnTo>
                  <a:lnTo>
                    <a:pt x="310" y="537"/>
                  </a:lnTo>
                  <a:lnTo>
                    <a:pt x="310" y="539"/>
                  </a:lnTo>
                  <a:lnTo>
                    <a:pt x="312" y="539"/>
                  </a:lnTo>
                  <a:lnTo>
                    <a:pt x="312" y="539"/>
                  </a:lnTo>
                  <a:lnTo>
                    <a:pt x="312" y="539"/>
                  </a:lnTo>
                  <a:lnTo>
                    <a:pt x="312" y="539"/>
                  </a:lnTo>
                  <a:lnTo>
                    <a:pt x="315" y="539"/>
                  </a:lnTo>
                  <a:lnTo>
                    <a:pt x="315" y="539"/>
                  </a:lnTo>
                  <a:lnTo>
                    <a:pt x="317" y="537"/>
                  </a:lnTo>
                  <a:lnTo>
                    <a:pt x="317" y="537"/>
                  </a:lnTo>
                  <a:lnTo>
                    <a:pt x="317" y="537"/>
                  </a:lnTo>
                  <a:lnTo>
                    <a:pt x="322" y="537"/>
                  </a:lnTo>
                  <a:lnTo>
                    <a:pt x="324" y="537"/>
                  </a:lnTo>
                  <a:lnTo>
                    <a:pt x="329" y="535"/>
                  </a:lnTo>
                  <a:lnTo>
                    <a:pt x="331" y="535"/>
                  </a:lnTo>
                  <a:lnTo>
                    <a:pt x="334" y="532"/>
                  </a:lnTo>
                  <a:lnTo>
                    <a:pt x="338" y="535"/>
                  </a:lnTo>
                  <a:lnTo>
                    <a:pt x="338" y="535"/>
                  </a:lnTo>
                  <a:lnTo>
                    <a:pt x="341" y="535"/>
                  </a:lnTo>
                  <a:lnTo>
                    <a:pt x="341" y="535"/>
                  </a:lnTo>
                  <a:lnTo>
                    <a:pt x="341" y="535"/>
                  </a:lnTo>
                  <a:lnTo>
                    <a:pt x="343" y="537"/>
                  </a:lnTo>
                  <a:lnTo>
                    <a:pt x="343" y="539"/>
                  </a:lnTo>
                  <a:lnTo>
                    <a:pt x="346" y="539"/>
                  </a:lnTo>
                  <a:lnTo>
                    <a:pt x="346" y="539"/>
                  </a:lnTo>
                  <a:lnTo>
                    <a:pt x="350" y="537"/>
                  </a:lnTo>
                  <a:lnTo>
                    <a:pt x="353" y="537"/>
                  </a:lnTo>
                  <a:lnTo>
                    <a:pt x="355" y="537"/>
                  </a:lnTo>
                  <a:lnTo>
                    <a:pt x="364" y="542"/>
                  </a:lnTo>
                  <a:lnTo>
                    <a:pt x="369" y="542"/>
                  </a:lnTo>
                  <a:lnTo>
                    <a:pt x="372" y="542"/>
                  </a:lnTo>
                  <a:lnTo>
                    <a:pt x="372" y="542"/>
                  </a:lnTo>
                  <a:lnTo>
                    <a:pt x="374" y="539"/>
                  </a:lnTo>
                  <a:lnTo>
                    <a:pt x="374" y="539"/>
                  </a:lnTo>
                  <a:lnTo>
                    <a:pt x="379" y="535"/>
                  </a:lnTo>
                  <a:lnTo>
                    <a:pt x="383" y="530"/>
                  </a:lnTo>
                  <a:lnTo>
                    <a:pt x="383" y="530"/>
                  </a:lnTo>
                  <a:lnTo>
                    <a:pt x="386" y="527"/>
                  </a:lnTo>
                  <a:lnTo>
                    <a:pt x="386" y="527"/>
                  </a:lnTo>
                  <a:lnTo>
                    <a:pt x="386" y="523"/>
                  </a:lnTo>
                  <a:lnTo>
                    <a:pt x="386" y="516"/>
                  </a:lnTo>
                  <a:lnTo>
                    <a:pt x="386" y="506"/>
                  </a:lnTo>
                  <a:lnTo>
                    <a:pt x="381" y="497"/>
                  </a:lnTo>
                  <a:lnTo>
                    <a:pt x="379" y="490"/>
                  </a:lnTo>
                  <a:lnTo>
                    <a:pt x="379" y="487"/>
                  </a:lnTo>
                  <a:lnTo>
                    <a:pt x="379" y="485"/>
                  </a:lnTo>
                  <a:lnTo>
                    <a:pt x="379" y="485"/>
                  </a:lnTo>
                  <a:lnTo>
                    <a:pt x="379" y="485"/>
                  </a:lnTo>
                  <a:lnTo>
                    <a:pt x="381" y="475"/>
                  </a:lnTo>
                  <a:lnTo>
                    <a:pt x="381" y="473"/>
                  </a:lnTo>
                  <a:lnTo>
                    <a:pt x="381" y="473"/>
                  </a:lnTo>
                  <a:lnTo>
                    <a:pt x="381" y="471"/>
                  </a:lnTo>
                  <a:lnTo>
                    <a:pt x="381" y="468"/>
                  </a:lnTo>
                  <a:lnTo>
                    <a:pt x="379" y="464"/>
                  </a:lnTo>
                  <a:lnTo>
                    <a:pt x="379" y="461"/>
                  </a:lnTo>
                  <a:lnTo>
                    <a:pt x="379" y="461"/>
                  </a:lnTo>
                  <a:lnTo>
                    <a:pt x="379" y="461"/>
                  </a:lnTo>
                  <a:lnTo>
                    <a:pt x="379" y="459"/>
                  </a:lnTo>
                  <a:lnTo>
                    <a:pt x="379" y="459"/>
                  </a:lnTo>
                  <a:lnTo>
                    <a:pt x="381" y="459"/>
                  </a:lnTo>
                  <a:lnTo>
                    <a:pt x="381" y="459"/>
                  </a:lnTo>
                  <a:lnTo>
                    <a:pt x="381" y="459"/>
                  </a:lnTo>
                  <a:lnTo>
                    <a:pt x="383" y="456"/>
                  </a:lnTo>
                  <a:lnTo>
                    <a:pt x="386" y="456"/>
                  </a:lnTo>
                  <a:lnTo>
                    <a:pt x="388" y="456"/>
                  </a:lnTo>
                  <a:lnTo>
                    <a:pt x="388" y="454"/>
                  </a:lnTo>
                  <a:lnTo>
                    <a:pt x="393" y="452"/>
                  </a:lnTo>
                  <a:lnTo>
                    <a:pt x="393" y="452"/>
                  </a:lnTo>
                  <a:lnTo>
                    <a:pt x="393" y="449"/>
                  </a:lnTo>
                  <a:lnTo>
                    <a:pt x="395" y="449"/>
                  </a:lnTo>
                  <a:lnTo>
                    <a:pt x="398" y="449"/>
                  </a:lnTo>
                  <a:lnTo>
                    <a:pt x="398" y="449"/>
                  </a:lnTo>
                  <a:lnTo>
                    <a:pt x="400" y="449"/>
                  </a:lnTo>
                  <a:lnTo>
                    <a:pt x="400" y="447"/>
                  </a:lnTo>
                  <a:lnTo>
                    <a:pt x="400" y="447"/>
                  </a:lnTo>
                  <a:lnTo>
                    <a:pt x="402" y="447"/>
                  </a:lnTo>
                  <a:lnTo>
                    <a:pt x="402" y="440"/>
                  </a:lnTo>
                  <a:lnTo>
                    <a:pt x="405" y="438"/>
                  </a:lnTo>
                  <a:lnTo>
                    <a:pt x="405" y="435"/>
                  </a:lnTo>
                  <a:lnTo>
                    <a:pt x="405" y="430"/>
                  </a:lnTo>
                  <a:lnTo>
                    <a:pt x="405" y="428"/>
                  </a:lnTo>
                  <a:lnTo>
                    <a:pt x="405" y="426"/>
                  </a:lnTo>
                  <a:lnTo>
                    <a:pt x="405" y="423"/>
                  </a:lnTo>
                  <a:lnTo>
                    <a:pt x="405" y="423"/>
                  </a:lnTo>
                  <a:lnTo>
                    <a:pt x="405" y="421"/>
                  </a:lnTo>
                  <a:lnTo>
                    <a:pt x="405" y="421"/>
                  </a:lnTo>
                  <a:lnTo>
                    <a:pt x="402" y="419"/>
                  </a:lnTo>
                  <a:lnTo>
                    <a:pt x="402" y="416"/>
                  </a:lnTo>
                  <a:lnTo>
                    <a:pt x="402" y="414"/>
                  </a:lnTo>
                  <a:lnTo>
                    <a:pt x="402" y="414"/>
                  </a:lnTo>
                  <a:lnTo>
                    <a:pt x="402" y="414"/>
                  </a:lnTo>
                  <a:lnTo>
                    <a:pt x="402" y="412"/>
                  </a:lnTo>
                  <a:lnTo>
                    <a:pt x="402" y="412"/>
                  </a:lnTo>
                  <a:lnTo>
                    <a:pt x="402" y="412"/>
                  </a:lnTo>
                  <a:lnTo>
                    <a:pt x="405" y="409"/>
                  </a:lnTo>
                  <a:lnTo>
                    <a:pt x="407" y="407"/>
                  </a:lnTo>
                  <a:lnTo>
                    <a:pt x="407" y="407"/>
                  </a:lnTo>
                  <a:lnTo>
                    <a:pt x="407" y="404"/>
                  </a:lnTo>
                  <a:lnTo>
                    <a:pt x="409" y="402"/>
                  </a:lnTo>
                  <a:lnTo>
                    <a:pt x="409" y="402"/>
                  </a:lnTo>
                  <a:lnTo>
                    <a:pt x="409" y="402"/>
                  </a:lnTo>
                  <a:lnTo>
                    <a:pt x="409" y="400"/>
                  </a:lnTo>
                  <a:lnTo>
                    <a:pt x="409" y="400"/>
                  </a:lnTo>
                  <a:lnTo>
                    <a:pt x="409" y="397"/>
                  </a:lnTo>
                  <a:lnTo>
                    <a:pt x="407" y="397"/>
                  </a:lnTo>
                  <a:lnTo>
                    <a:pt x="405" y="395"/>
                  </a:lnTo>
                  <a:lnTo>
                    <a:pt x="402" y="390"/>
                  </a:lnTo>
                  <a:lnTo>
                    <a:pt x="402" y="390"/>
                  </a:lnTo>
                  <a:lnTo>
                    <a:pt x="402" y="390"/>
                  </a:lnTo>
                  <a:lnTo>
                    <a:pt x="402" y="390"/>
                  </a:lnTo>
                  <a:lnTo>
                    <a:pt x="402" y="388"/>
                  </a:lnTo>
                  <a:lnTo>
                    <a:pt x="400" y="388"/>
                  </a:lnTo>
                  <a:lnTo>
                    <a:pt x="398" y="388"/>
                  </a:lnTo>
                  <a:lnTo>
                    <a:pt x="395" y="385"/>
                  </a:lnTo>
                  <a:lnTo>
                    <a:pt x="395" y="385"/>
                  </a:lnTo>
                  <a:lnTo>
                    <a:pt x="395" y="385"/>
                  </a:lnTo>
                  <a:lnTo>
                    <a:pt x="393" y="385"/>
                  </a:lnTo>
                  <a:lnTo>
                    <a:pt x="393" y="383"/>
                  </a:lnTo>
                  <a:lnTo>
                    <a:pt x="390" y="383"/>
                  </a:lnTo>
                  <a:lnTo>
                    <a:pt x="390" y="383"/>
                  </a:lnTo>
                  <a:lnTo>
                    <a:pt x="388" y="383"/>
                  </a:lnTo>
                  <a:lnTo>
                    <a:pt x="386" y="383"/>
                  </a:lnTo>
                  <a:lnTo>
                    <a:pt x="383" y="383"/>
                  </a:lnTo>
                  <a:lnTo>
                    <a:pt x="383" y="381"/>
                  </a:lnTo>
                  <a:lnTo>
                    <a:pt x="383" y="381"/>
                  </a:lnTo>
                  <a:lnTo>
                    <a:pt x="381" y="381"/>
                  </a:lnTo>
                  <a:lnTo>
                    <a:pt x="381" y="378"/>
                  </a:lnTo>
                  <a:lnTo>
                    <a:pt x="379" y="378"/>
                  </a:lnTo>
                  <a:lnTo>
                    <a:pt x="379" y="376"/>
                  </a:lnTo>
                  <a:lnTo>
                    <a:pt x="379" y="376"/>
                  </a:lnTo>
                  <a:lnTo>
                    <a:pt x="379" y="374"/>
                  </a:lnTo>
                  <a:lnTo>
                    <a:pt x="379" y="374"/>
                  </a:lnTo>
                  <a:lnTo>
                    <a:pt x="376" y="371"/>
                  </a:lnTo>
                  <a:lnTo>
                    <a:pt x="376" y="371"/>
                  </a:lnTo>
                  <a:lnTo>
                    <a:pt x="376" y="369"/>
                  </a:lnTo>
                  <a:lnTo>
                    <a:pt x="374" y="369"/>
                  </a:lnTo>
                  <a:lnTo>
                    <a:pt x="374" y="369"/>
                  </a:lnTo>
                  <a:lnTo>
                    <a:pt x="369" y="367"/>
                  </a:lnTo>
                  <a:lnTo>
                    <a:pt x="364" y="364"/>
                  </a:lnTo>
                  <a:lnTo>
                    <a:pt x="364" y="364"/>
                  </a:lnTo>
                  <a:lnTo>
                    <a:pt x="364" y="364"/>
                  </a:lnTo>
                  <a:lnTo>
                    <a:pt x="362" y="362"/>
                  </a:lnTo>
                  <a:lnTo>
                    <a:pt x="362" y="362"/>
                  </a:lnTo>
                  <a:lnTo>
                    <a:pt x="362" y="359"/>
                  </a:lnTo>
                  <a:lnTo>
                    <a:pt x="362" y="359"/>
                  </a:lnTo>
                  <a:lnTo>
                    <a:pt x="360" y="359"/>
                  </a:lnTo>
                  <a:lnTo>
                    <a:pt x="360" y="359"/>
                  </a:lnTo>
                  <a:lnTo>
                    <a:pt x="360" y="359"/>
                  </a:lnTo>
                  <a:lnTo>
                    <a:pt x="357" y="359"/>
                  </a:lnTo>
                  <a:lnTo>
                    <a:pt x="357" y="362"/>
                  </a:lnTo>
                  <a:lnTo>
                    <a:pt x="357" y="362"/>
                  </a:lnTo>
                  <a:lnTo>
                    <a:pt x="355" y="364"/>
                  </a:lnTo>
                  <a:lnTo>
                    <a:pt x="355" y="364"/>
                  </a:lnTo>
                  <a:lnTo>
                    <a:pt x="355" y="362"/>
                  </a:lnTo>
                  <a:lnTo>
                    <a:pt x="353" y="362"/>
                  </a:lnTo>
                  <a:lnTo>
                    <a:pt x="348" y="359"/>
                  </a:lnTo>
                  <a:lnTo>
                    <a:pt x="348" y="359"/>
                  </a:lnTo>
                  <a:lnTo>
                    <a:pt x="343" y="359"/>
                  </a:lnTo>
                  <a:lnTo>
                    <a:pt x="343" y="357"/>
                  </a:lnTo>
                  <a:lnTo>
                    <a:pt x="343" y="357"/>
                  </a:lnTo>
                  <a:lnTo>
                    <a:pt x="341" y="357"/>
                  </a:lnTo>
                  <a:lnTo>
                    <a:pt x="341" y="355"/>
                  </a:lnTo>
                  <a:lnTo>
                    <a:pt x="341" y="355"/>
                  </a:lnTo>
                  <a:lnTo>
                    <a:pt x="341" y="352"/>
                  </a:lnTo>
                  <a:lnTo>
                    <a:pt x="341" y="352"/>
                  </a:lnTo>
                  <a:lnTo>
                    <a:pt x="343" y="350"/>
                  </a:lnTo>
                  <a:lnTo>
                    <a:pt x="343" y="350"/>
                  </a:lnTo>
                  <a:lnTo>
                    <a:pt x="343" y="350"/>
                  </a:lnTo>
                  <a:lnTo>
                    <a:pt x="341" y="348"/>
                  </a:lnTo>
                  <a:lnTo>
                    <a:pt x="338" y="348"/>
                  </a:lnTo>
                  <a:lnTo>
                    <a:pt x="336" y="348"/>
                  </a:lnTo>
                  <a:lnTo>
                    <a:pt x="334" y="345"/>
                  </a:lnTo>
                  <a:lnTo>
                    <a:pt x="334" y="345"/>
                  </a:lnTo>
                  <a:lnTo>
                    <a:pt x="334" y="343"/>
                  </a:lnTo>
                  <a:lnTo>
                    <a:pt x="331" y="343"/>
                  </a:lnTo>
                  <a:lnTo>
                    <a:pt x="331" y="336"/>
                  </a:lnTo>
                  <a:lnTo>
                    <a:pt x="331" y="336"/>
                  </a:lnTo>
                  <a:lnTo>
                    <a:pt x="329" y="333"/>
                  </a:lnTo>
                  <a:lnTo>
                    <a:pt x="329" y="333"/>
                  </a:lnTo>
                  <a:lnTo>
                    <a:pt x="324" y="331"/>
                  </a:lnTo>
                  <a:lnTo>
                    <a:pt x="315" y="326"/>
                  </a:lnTo>
                  <a:lnTo>
                    <a:pt x="315" y="326"/>
                  </a:lnTo>
                  <a:lnTo>
                    <a:pt x="312" y="324"/>
                  </a:lnTo>
                  <a:lnTo>
                    <a:pt x="312" y="324"/>
                  </a:lnTo>
                  <a:lnTo>
                    <a:pt x="310" y="324"/>
                  </a:lnTo>
                  <a:lnTo>
                    <a:pt x="310" y="322"/>
                  </a:lnTo>
                  <a:lnTo>
                    <a:pt x="310" y="322"/>
                  </a:lnTo>
                  <a:lnTo>
                    <a:pt x="305" y="322"/>
                  </a:lnTo>
                  <a:lnTo>
                    <a:pt x="301" y="319"/>
                  </a:lnTo>
                  <a:lnTo>
                    <a:pt x="294" y="317"/>
                  </a:lnTo>
                  <a:lnTo>
                    <a:pt x="294" y="317"/>
                  </a:lnTo>
                  <a:lnTo>
                    <a:pt x="291" y="315"/>
                  </a:lnTo>
                  <a:lnTo>
                    <a:pt x="291" y="315"/>
                  </a:lnTo>
                  <a:lnTo>
                    <a:pt x="294" y="315"/>
                  </a:lnTo>
                  <a:lnTo>
                    <a:pt x="294" y="312"/>
                  </a:lnTo>
                  <a:lnTo>
                    <a:pt x="294" y="312"/>
                  </a:lnTo>
                  <a:lnTo>
                    <a:pt x="291" y="310"/>
                  </a:lnTo>
                  <a:lnTo>
                    <a:pt x="291" y="310"/>
                  </a:lnTo>
                  <a:lnTo>
                    <a:pt x="291" y="310"/>
                  </a:lnTo>
                  <a:lnTo>
                    <a:pt x="289" y="310"/>
                  </a:lnTo>
                  <a:lnTo>
                    <a:pt x="284" y="310"/>
                  </a:lnTo>
                  <a:lnTo>
                    <a:pt x="270" y="303"/>
                  </a:lnTo>
                  <a:lnTo>
                    <a:pt x="268" y="303"/>
                  </a:lnTo>
                  <a:lnTo>
                    <a:pt x="268" y="303"/>
                  </a:lnTo>
                  <a:lnTo>
                    <a:pt x="270" y="298"/>
                  </a:lnTo>
                  <a:lnTo>
                    <a:pt x="270" y="298"/>
                  </a:lnTo>
                  <a:lnTo>
                    <a:pt x="270" y="293"/>
                  </a:lnTo>
                  <a:lnTo>
                    <a:pt x="270" y="291"/>
                  </a:lnTo>
                  <a:lnTo>
                    <a:pt x="270" y="288"/>
                  </a:lnTo>
                  <a:lnTo>
                    <a:pt x="270" y="288"/>
                  </a:lnTo>
                  <a:lnTo>
                    <a:pt x="270" y="288"/>
                  </a:lnTo>
                  <a:lnTo>
                    <a:pt x="270" y="286"/>
                  </a:lnTo>
                  <a:lnTo>
                    <a:pt x="270" y="281"/>
                  </a:lnTo>
                  <a:lnTo>
                    <a:pt x="277" y="272"/>
                  </a:lnTo>
                  <a:lnTo>
                    <a:pt x="277" y="272"/>
                  </a:lnTo>
                  <a:lnTo>
                    <a:pt x="277" y="270"/>
                  </a:lnTo>
                  <a:lnTo>
                    <a:pt x="275" y="267"/>
                  </a:lnTo>
                  <a:lnTo>
                    <a:pt x="275" y="265"/>
                  </a:lnTo>
                  <a:lnTo>
                    <a:pt x="275" y="255"/>
                  </a:lnTo>
                  <a:lnTo>
                    <a:pt x="270" y="251"/>
                  </a:lnTo>
                  <a:lnTo>
                    <a:pt x="270" y="251"/>
                  </a:lnTo>
                  <a:lnTo>
                    <a:pt x="270" y="248"/>
                  </a:lnTo>
                  <a:lnTo>
                    <a:pt x="272" y="244"/>
                  </a:lnTo>
                  <a:lnTo>
                    <a:pt x="272" y="241"/>
                  </a:lnTo>
                  <a:lnTo>
                    <a:pt x="275" y="234"/>
                  </a:lnTo>
                  <a:lnTo>
                    <a:pt x="282" y="222"/>
                  </a:lnTo>
                  <a:lnTo>
                    <a:pt x="284" y="218"/>
                  </a:lnTo>
                  <a:lnTo>
                    <a:pt x="282" y="218"/>
                  </a:lnTo>
                  <a:lnTo>
                    <a:pt x="282" y="215"/>
                  </a:lnTo>
                  <a:lnTo>
                    <a:pt x="284" y="213"/>
                  </a:lnTo>
                  <a:lnTo>
                    <a:pt x="289" y="210"/>
                  </a:lnTo>
                  <a:lnTo>
                    <a:pt x="291" y="208"/>
                  </a:lnTo>
                  <a:lnTo>
                    <a:pt x="296" y="206"/>
                  </a:lnTo>
                  <a:lnTo>
                    <a:pt x="298" y="203"/>
                  </a:lnTo>
                  <a:lnTo>
                    <a:pt x="301" y="203"/>
                  </a:lnTo>
                  <a:lnTo>
                    <a:pt x="301" y="201"/>
                  </a:lnTo>
                  <a:lnTo>
                    <a:pt x="303" y="201"/>
                  </a:lnTo>
                  <a:lnTo>
                    <a:pt x="303" y="196"/>
                  </a:lnTo>
                  <a:lnTo>
                    <a:pt x="303" y="196"/>
                  </a:lnTo>
                  <a:lnTo>
                    <a:pt x="303" y="194"/>
                  </a:lnTo>
                  <a:lnTo>
                    <a:pt x="305" y="194"/>
                  </a:lnTo>
                  <a:lnTo>
                    <a:pt x="305" y="194"/>
                  </a:lnTo>
                  <a:lnTo>
                    <a:pt x="312" y="194"/>
                  </a:lnTo>
                  <a:lnTo>
                    <a:pt x="317" y="194"/>
                  </a:lnTo>
                  <a:lnTo>
                    <a:pt x="320" y="194"/>
                  </a:lnTo>
                  <a:lnTo>
                    <a:pt x="322" y="194"/>
                  </a:lnTo>
                  <a:lnTo>
                    <a:pt x="322" y="192"/>
                  </a:lnTo>
                  <a:lnTo>
                    <a:pt x="324" y="189"/>
                  </a:lnTo>
                  <a:lnTo>
                    <a:pt x="324" y="184"/>
                  </a:lnTo>
                  <a:lnTo>
                    <a:pt x="327" y="184"/>
                  </a:lnTo>
                  <a:lnTo>
                    <a:pt x="329" y="187"/>
                  </a:lnTo>
                  <a:lnTo>
                    <a:pt x="346" y="194"/>
                  </a:lnTo>
                  <a:lnTo>
                    <a:pt x="348" y="196"/>
                  </a:lnTo>
                  <a:lnTo>
                    <a:pt x="350" y="196"/>
                  </a:lnTo>
                  <a:lnTo>
                    <a:pt x="353" y="199"/>
                  </a:lnTo>
                  <a:lnTo>
                    <a:pt x="357" y="206"/>
                  </a:lnTo>
                  <a:lnTo>
                    <a:pt x="357" y="208"/>
                  </a:lnTo>
                  <a:lnTo>
                    <a:pt x="357" y="210"/>
                  </a:lnTo>
                  <a:lnTo>
                    <a:pt x="357" y="213"/>
                  </a:lnTo>
                  <a:lnTo>
                    <a:pt x="355" y="218"/>
                  </a:lnTo>
                  <a:lnTo>
                    <a:pt x="357" y="218"/>
                  </a:lnTo>
                  <a:lnTo>
                    <a:pt x="357" y="218"/>
                  </a:lnTo>
                  <a:lnTo>
                    <a:pt x="360" y="220"/>
                  </a:lnTo>
                  <a:lnTo>
                    <a:pt x="381" y="222"/>
                  </a:lnTo>
                  <a:lnTo>
                    <a:pt x="388" y="222"/>
                  </a:lnTo>
                  <a:lnTo>
                    <a:pt x="390" y="225"/>
                  </a:lnTo>
                  <a:lnTo>
                    <a:pt x="409" y="222"/>
                  </a:lnTo>
                  <a:lnTo>
                    <a:pt x="412" y="222"/>
                  </a:lnTo>
                  <a:lnTo>
                    <a:pt x="419" y="225"/>
                  </a:lnTo>
                  <a:lnTo>
                    <a:pt x="426" y="225"/>
                  </a:lnTo>
                  <a:lnTo>
                    <a:pt x="435" y="225"/>
                  </a:lnTo>
                  <a:lnTo>
                    <a:pt x="435" y="225"/>
                  </a:lnTo>
                  <a:lnTo>
                    <a:pt x="438" y="225"/>
                  </a:lnTo>
                  <a:lnTo>
                    <a:pt x="438" y="222"/>
                  </a:lnTo>
                  <a:lnTo>
                    <a:pt x="438" y="218"/>
                  </a:lnTo>
                  <a:lnTo>
                    <a:pt x="440" y="215"/>
                  </a:lnTo>
                  <a:lnTo>
                    <a:pt x="440" y="213"/>
                  </a:lnTo>
                  <a:lnTo>
                    <a:pt x="440" y="213"/>
                  </a:lnTo>
                  <a:lnTo>
                    <a:pt x="440" y="210"/>
                  </a:lnTo>
                  <a:lnTo>
                    <a:pt x="442" y="194"/>
                  </a:lnTo>
                  <a:lnTo>
                    <a:pt x="442" y="192"/>
                  </a:lnTo>
                  <a:lnTo>
                    <a:pt x="445" y="189"/>
                  </a:lnTo>
                  <a:lnTo>
                    <a:pt x="447" y="184"/>
                  </a:lnTo>
                  <a:lnTo>
                    <a:pt x="450" y="184"/>
                  </a:lnTo>
                  <a:lnTo>
                    <a:pt x="450" y="184"/>
                  </a:lnTo>
                  <a:lnTo>
                    <a:pt x="452" y="184"/>
                  </a:lnTo>
                  <a:lnTo>
                    <a:pt x="452" y="184"/>
                  </a:lnTo>
                  <a:lnTo>
                    <a:pt x="454" y="184"/>
                  </a:lnTo>
                  <a:lnTo>
                    <a:pt x="454" y="187"/>
                  </a:lnTo>
                  <a:lnTo>
                    <a:pt x="454" y="189"/>
                  </a:lnTo>
                  <a:lnTo>
                    <a:pt x="457" y="194"/>
                  </a:lnTo>
                  <a:lnTo>
                    <a:pt x="457" y="194"/>
                  </a:lnTo>
                  <a:lnTo>
                    <a:pt x="459" y="194"/>
                  </a:lnTo>
                  <a:lnTo>
                    <a:pt x="459" y="194"/>
                  </a:lnTo>
                  <a:lnTo>
                    <a:pt x="461" y="194"/>
                  </a:lnTo>
                  <a:lnTo>
                    <a:pt x="466" y="189"/>
                  </a:lnTo>
                  <a:lnTo>
                    <a:pt x="466" y="187"/>
                  </a:lnTo>
                  <a:lnTo>
                    <a:pt x="473" y="175"/>
                  </a:lnTo>
                  <a:lnTo>
                    <a:pt x="473" y="173"/>
                  </a:lnTo>
                  <a:lnTo>
                    <a:pt x="473" y="170"/>
                  </a:lnTo>
                  <a:lnTo>
                    <a:pt x="471" y="170"/>
                  </a:lnTo>
                  <a:lnTo>
                    <a:pt x="469" y="165"/>
                  </a:lnTo>
                  <a:lnTo>
                    <a:pt x="466" y="161"/>
                  </a:lnTo>
                  <a:lnTo>
                    <a:pt x="466" y="158"/>
                  </a:lnTo>
                  <a:lnTo>
                    <a:pt x="466" y="156"/>
                  </a:lnTo>
                  <a:lnTo>
                    <a:pt x="466" y="156"/>
                  </a:lnTo>
                  <a:lnTo>
                    <a:pt x="466" y="154"/>
                  </a:lnTo>
                  <a:lnTo>
                    <a:pt x="469" y="149"/>
                  </a:lnTo>
                  <a:lnTo>
                    <a:pt x="471" y="147"/>
                  </a:lnTo>
                  <a:lnTo>
                    <a:pt x="471" y="144"/>
                  </a:lnTo>
                  <a:lnTo>
                    <a:pt x="471" y="139"/>
                  </a:lnTo>
                  <a:lnTo>
                    <a:pt x="471" y="139"/>
                  </a:lnTo>
                  <a:lnTo>
                    <a:pt x="473" y="137"/>
                  </a:lnTo>
                  <a:lnTo>
                    <a:pt x="476" y="135"/>
                  </a:lnTo>
                  <a:lnTo>
                    <a:pt x="478" y="132"/>
                  </a:lnTo>
                  <a:lnTo>
                    <a:pt x="478" y="128"/>
                  </a:lnTo>
                  <a:lnTo>
                    <a:pt x="480" y="128"/>
                  </a:lnTo>
                  <a:lnTo>
                    <a:pt x="483" y="125"/>
                  </a:lnTo>
                  <a:lnTo>
                    <a:pt x="490" y="121"/>
                  </a:lnTo>
                  <a:lnTo>
                    <a:pt x="490" y="118"/>
                  </a:lnTo>
                  <a:lnTo>
                    <a:pt x="492" y="113"/>
                  </a:lnTo>
                  <a:lnTo>
                    <a:pt x="495" y="113"/>
                  </a:lnTo>
                  <a:lnTo>
                    <a:pt x="497" y="111"/>
                  </a:lnTo>
                  <a:lnTo>
                    <a:pt x="509" y="106"/>
                  </a:lnTo>
                  <a:lnTo>
                    <a:pt x="511" y="106"/>
                  </a:lnTo>
                  <a:lnTo>
                    <a:pt x="511" y="104"/>
                  </a:lnTo>
                  <a:lnTo>
                    <a:pt x="511" y="102"/>
                  </a:lnTo>
                  <a:lnTo>
                    <a:pt x="511" y="99"/>
                  </a:lnTo>
                  <a:lnTo>
                    <a:pt x="511" y="99"/>
                  </a:lnTo>
                  <a:lnTo>
                    <a:pt x="513" y="97"/>
                  </a:lnTo>
                  <a:lnTo>
                    <a:pt x="516" y="97"/>
                  </a:lnTo>
                  <a:lnTo>
                    <a:pt x="518" y="97"/>
                  </a:lnTo>
                  <a:lnTo>
                    <a:pt x="518" y="95"/>
                  </a:lnTo>
                  <a:lnTo>
                    <a:pt x="521" y="90"/>
                  </a:lnTo>
                  <a:lnTo>
                    <a:pt x="521" y="90"/>
                  </a:lnTo>
                  <a:lnTo>
                    <a:pt x="523" y="87"/>
                  </a:lnTo>
                  <a:lnTo>
                    <a:pt x="528" y="85"/>
                  </a:lnTo>
                  <a:lnTo>
                    <a:pt x="530" y="85"/>
                  </a:lnTo>
                  <a:lnTo>
                    <a:pt x="532" y="85"/>
                  </a:lnTo>
                  <a:lnTo>
                    <a:pt x="532" y="85"/>
                  </a:lnTo>
                  <a:lnTo>
                    <a:pt x="535" y="87"/>
                  </a:lnTo>
                  <a:lnTo>
                    <a:pt x="535" y="87"/>
                  </a:lnTo>
                  <a:lnTo>
                    <a:pt x="537" y="87"/>
                  </a:lnTo>
                  <a:lnTo>
                    <a:pt x="537" y="85"/>
                  </a:lnTo>
                  <a:lnTo>
                    <a:pt x="537" y="85"/>
                  </a:lnTo>
                  <a:lnTo>
                    <a:pt x="539" y="80"/>
                  </a:lnTo>
                  <a:lnTo>
                    <a:pt x="542" y="78"/>
                  </a:lnTo>
                  <a:lnTo>
                    <a:pt x="542" y="78"/>
                  </a:lnTo>
                  <a:lnTo>
                    <a:pt x="544" y="76"/>
                  </a:lnTo>
                  <a:lnTo>
                    <a:pt x="547" y="76"/>
                  </a:lnTo>
                  <a:lnTo>
                    <a:pt x="547" y="73"/>
                  </a:lnTo>
                  <a:lnTo>
                    <a:pt x="549" y="71"/>
                  </a:lnTo>
                  <a:lnTo>
                    <a:pt x="554" y="59"/>
                  </a:lnTo>
                  <a:lnTo>
                    <a:pt x="554" y="57"/>
                  </a:lnTo>
                  <a:lnTo>
                    <a:pt x="556" y="57"/>
                  </a:lnTo>
                  <a:lnTo>
                    <a:pt x="565" y="57"/>
                  </a:lnTo>
                  <a:lnTo>
                    <a:pt x="568" y="57"/>
                  </a:lnTo>
                  <a:lnTo>
                    <a:pt x="570" y="54"/>
                  </a:lnTo>
                  <a:lnTo>
                    <a:pt x="570" y="54"/>
                  </a:lnTo>
                  <a:lnTo>
                    <a:pt x="570" y="52"/>
                  </a:lnTo>
                  <a:lnTo>
                    <a:pt x="570" y="52"/>
                  </a:lnTo>
                  <a:lnTo>
                    <a:pt x="573" y="52"/>
                  </a:lnTo>
                  <a:lnTo>
                    <a:pt x="573" y="50"/>
                  </a:lnTo>
                  <a:lnTo>
                    <a:pt x="573" y="50"/>
                  </a:lnTo>
                  <a:lnTo>
                    <a:pt x="573" y="50"/>
                  </a:lnTo>
                  <a:lnTo>
                    <a:pt x="587" y="40"/>
                  </a:lnTo>
                  <a:lnTo>
                    <a:pt x="589" y="38"/>
                  </a:lnTo>
                  <a:lnTo>
                    <a:pt x="594" y="35"/>
                  </a:lnTo>
                  <a:lnTo>
                    <a:pt x="603" y="31"/>
                  </a:lnTo>
                  <a:lnTo>
                    <a:pt x="608" y="28"/>
                  </a:lnTo>
                  <a:lnTo>
                    <a:pt x="610" y="28"/>
                  </a:lnTo>
                  <a:lnTo>
                    <a:pt x="610" y="28"/>
                  </a:lnTo>
                  <a:lnTo>
                    <a:pt x="610" y="26"/>
                  </a:lnTo>
                  <a:lnTo>
                    <a:pt x="610" y="26"/>
                  </a:lnTo>
                  <a:lnTo>
                    <a:pt x="610" y="24"/>
                  </a:lnTo>
                  <a:lnTo>
                    <a:pt x="608" y="16"/>
                  </a:lnTo>
                  <a:lnTo>
                    <a:pt x="606" y="12"/>
                  </a:lnTo>
                  <a:lnTo>
                    <a:pt x="606" y="9"/>
                  </a:lnTo>
                  <a:lnTo>
                    <a:pt x="606" y="9"/>
                  </a:lnTo>
                  <a:lnTo>
                    <a:pt x="606" y="9"/>
                  </a:lnTo>
                  <a:lnTo>
                    <a:pt x="606" y="9"/>
                  </a:lnTo>
                  <a:lnTo>
                    <a:pt x="606" y="7"/>
                  </a:lnTo>
                  <a:lnTo>
                    <a:pt x="606" y="7"/>
                  </a:lnTo>
                  <a:lnTo>
                    <a:pt x="606" y="7"/>
                  </a:lnTo>
                  <a:lnTo>
                    <a:pt x="608" y="7"/>
                  </a:lnTo>
                  <a:lnTo>
                    <a:pt x="608" y="7"/>
                  </a:lnTo>
                  <a:lnTo>
                    <a:pt x="608" y="7"/>
                  </a:lnTo>
                  <a:lnTo>
                    <a:pt x="610" y="7"/>
                  </a:lnTo>
                  <a:lnTo>
                    <a:pt x="613" y="7"/>
                  </a:lnTo>
                  <a:lnTo>
                    <a:pt x="615" y="7"/>
                  </a:lnTo>
                  <a:lnTo>
                    <a:pt x="615" y="9"/>
                  </a:lnTo>
                  <a:lnTo>
                    <a:pt x="617" y="9"/>
                  </a:lnTo>
                  <a:lnTo>
                    <a:pt x="617" y="12"/>
                  </a:lnTo>
                  <a:lnTo>
                    <a:pt x="620" y="16"/>
                  </a:lnTo>
                  <a:lnTo>
                    <a:pt x="620" y="19"/>
                  </a:lnTo>
                  <a:lnTo>
                    <a:pt x="622" y="19"/>
                  </a:lnTo>
                  <a:lnTo>
                    <a:pt x="627" y="26"/>
                  </a:lnTo>
                  <a:lnTo>
                    <a:pt x="627" y="26"/>
                  </a:lnTo>
                  <a:lnTo>
                    <a:pt x="629" y="26"/>
                  </a:lnTo>
                  <a:lnTo>
                    <a:pt x="632" y="26"/>
                  </a:lnTo>
                  <a:lnTo>
                    <a:pt x="632" y="26"/>
                  </a:lnTo>
                  <a:lnTo>
                    <a:pt x="634" y="26"/>
                  </a:lnTo>
                  <a:lnTo>
                    <a:pt x="634" y="24"/>
                  </a:lnTo>
                  <a:lnTo>
                    <a:pt x="636" y="21"/>
                  </a:lnTo>
                  <a:lnTo>
                    <a:pt x="636" y="21"/>
                  </a:lnTo>
                  <a:lnTo>
                    <a:pt x="636" y="21"/>
                  </a:lnTo>
                  <a:lnTo>
                    <a:pt x="641" y="21"/>
                  </a:lnTo>
                  <a:lnTo>
                    <a:pt x="643" y="19"/>
                  </a:lnTo>
                  <a:lnTo>
                    <a:pt x="646" y="19"/>
                  </a:lnTo>
                  <a:lnTo>
                    <a:pt x="646" y="21"/>
                  </a:lnTo>
                  <a:lnTo>
                    <a:pt x="646" y="21"/>
                  </a:lnTo>
                  <a:lnTo>
                    <a:pt x="648" y="21"/>
                  </a:lnTo>
                  <a:lnTo>
                    <a:pt x="648" y="24"/>
                  </a:lnTo>
                  <a:lnTo>
                    <a:pt x="648" y="24"/>
                  </a:lnTo>
                  <a:lnTo>
                    <a:pt x="651" y="26"/>
                  </a:lnTo>
                  <a:lnTo>
                    <a:pt x="651" y="26"/>
                  </a:lnTo>
                  <a:lnTo>
                    <a:pt x="653" y="31"/>
                  </a:lnTo>
                  <a:lnTo>
                    <a:pt x="653" y="35"/>
                  </a:lnTo>
                  <a:lnTo>
                    <a:pt x="655" y="35"/>
                  </a:lnTo>
                  <a:lnTo>
                    <a:pt x="655" y="38"/>
                  </a:lnTo>
                  <a:lnTo>
                    <a:pt x="658" y="38"/>
                  </a:lnTo>
                  <a:lnTo>
                    <a:pt x="658" y="40"/>
                  </a:lnTo>
                  <a:lnTo>
                    <a:pt x="658" y="40"/>
                  </a:lnTo>
                  <a:lnTo>
                    <a:pt x="660" y="40"/>
                  </a:lnTo>
                  <a:lnTo>
                    <a:pt x="660" y="38"/>
                  </a:lnTo>
                  <a:lnTo>
                    <a:pt x="662" y="38"/>
                  </a:lnTo>
                  <a:lnTo>
                    <a:pt x="662" y="38"/>
                  </a:lnTo>
                  <a:lnTo>
                    <a:pt x="662" y="35"/>
                  </a:lnTo>
                  <a:lnTo>
                    <a:pt x="665" y="33"/>
                  </a:lnTo>
                  <a:lnTo>
                    <a:pt x="665" y="31"/>
                  </a:lnTo>
                  <a:lnTo>
                    <a:pt x="667" y="31"/>
                  </a:lnTo>
                  <a:lnTo>
                    <a:pt x="667" y="28"/>
                  </a:lnTo>
                  <a:lnTo>
                    <a:pt x="679" y="16"/>
                  </a:lnTo>
                  <a:lnTo>
                    <a:pt x="679" y="16"/>
                  </a:lnTo>
                  <a:lnTo>
                    <a:pt x="679" y="16"/>
                  </a:lnTo>
                  <a:lnTo>
                    <a:pt x="679" y="14"/>
                  </a:lnTo>
                  <a:lnTo>
                    <a:pt x="681" y="12"/>
                  </a:lnTo>
                  <a:lnTo>
                    <a:pt x="688" y="7"/>
                  </a:lnTo>
                  <a:lnTo>
                    <a:pt x="688" y="7"/>
                  </a:lnTo>
                  <a:lnTo>
                    <a:pt x="688" y="7"/>
                  </a:lnTo>
                  <a:lnTo>
                    <a:pt x="693" y="5"/>
                  </a:lnTo>
                  <a:lnTo>
                    <a:pt x="693" y="5"/>
                  </a:lnTo>
                  <a:lnTo>
                    <a:pt x="698" y="5"/>
                  </a:lnTo>
                  <a:lnTo>
                    <a:pt x="698" y="5"/>
                  </a:lnTo>
                  <a:lnTo>
                    <a:pt x="698" y="2"/>
                  </a:lnTo>
                  <a:lnTo>
                    <a:pt x="700" y="2"/>
                  </a:lnTo>
                  <a:lnTo>
                    <a:pt x="700" y="0"/>
                  </a:lnTo>
                  <a:lnTo>
                    <a:pt x="700" y="0"/>
                  </a:lnTo>
                  <a:lnTo>
                    <a:pt x="703" y="0"/>
                  </a:lnTo>
                  <a:lnTo>
                    <a:pt x="703" y="0"/>
                  </a:lnTo>
                  <a:lnTo>
                    <a:pt x="705" y="2"/>
                  </a:lnTo>
                  <a:lnTo>
                    <a:pt x="705" y="2"/>
                  </a:lnTo>
                  <a:lnTo>
                    <a:pt x="707" y="2"/>
                  </a:lnTo>
                  <a:lnTo>
                    <a:pt x="707" y="2"/>
                  </a:lnTo>
                  <a:lnTo>
                    <a:pt x="707" y="2"/>
                  </a:lnTo>
                  <a:lnTo>
                    <a:pt x="707" y="2"/>
                  </a:lnTo>
                  <a:lnTo>
                    <a:pt x="710" y="0"/>
                  </a:lnTo>
                  <a:lnTo>
                    <a:pt x="712" y="0"/>
                  </a:lnTo>
                  <a:lnTo>
                    <a:pt x="712" y="0"/>
                  </a:lnTo>
                  <a:lnTo>
                    <a:pt x="712" y="0"/>
                  </a:lnTo>
                  <a:lnTo>
                    <a:pt x="712" y="0"/>
                  </a:lnTo>
                  <a:lnTo>
                    <a:pt x="714" y="0"/>
                  </a:lnTo>
                  <a:lnTo>
                    <a:pt x="714" y="2"/>
                  </a:lnTo>
                  <a:lnTo>
                    <a:pt x="712" y="5"/>
                  </a:lnTo>
                  <a:lnTo>
                    <a:pt x="712" y="7"/>
                  </a:lnTo>
                  <a:lnTo>
                    <a:pt x="710" y="9"/>
                  </a:lnTo>
                  <a:lnTo>
                    <a:pt x="707" y="12"/>
                  </a:lnTo>
                  <a:lnTo>
                    <a:pt x="705" y="14"/>
                  </a:lnTo>
                  <a:lnTo>
                    <a:pt x="703" y="19"/>
                  </a:lnTo>
                  <a:lnTo>
                    <a:pt x="703" y="19"/>
                  </a:lnTo>
                  <a:lnTo>
                    <a:pt x="703" y="19"/>
                  </a:lnTo>
                  <a:lnTo>
                    <a:pt x="703" y="21"/>
                  </a:lnTo>
                  <a:lnTo>
                    <a:pt x="703" y="24"/>
                  </a:lnTo>
                  <a:lnTo>
                    <a:pt x="707" y="26"/>
                  </a:lnTo>
                  <a:lnTo>
                    <a:pt x="707" y="26"/>
                  </a:lnTo>
                  <a:lnTo>
                    <a:pt x="710" y="26"/>
                  </a:lnTo>
                  <a:lnTo>
                    <a:pt x="712" y="28"/>
                  </a:lnTo>
                  <a:lnTo>
                    <a:pt x="712" y="31"/>
                  </a:lnTo>
                  <a:lnTo>
                    <a:pt x="714" y="28"/>
                  </a:lnTo>
                  <a:lnTo>
                    <a:pt x="714" y="31"/>
                  </a:lnTo>
                  <a:lnTo>
                    <a:pt x="714" y="33"/>
                  </a:lnTo>
                  <a:lnTo>
                    <a:pt x="714" y="33"/>
                  </a:lnTo>
                  <a:lnTo>
                    <a:pt x="717" y="35"/>
                  </a:lnTo>
                  <a:lnTo>
                    <a:pt x="719" y="35"/>
                  </a:lnTo>
                  <a:lnTo>
                    <a:pt x="719" y="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3134614" y="2105899"/>
              <a:ext cx="447898" cy="686154"/>
            </a:xfrm>
            <a:custGeom>
              <a:avLst/>
              <a:gdLst>
                <a:gd name="T0" fmla="*/ 501 w 517"/>
                <a:gd name="T1" fmla="*/ 194 h 790"/>
                <a:gd name="T2" fmla="*/ 487 w 517"/>
                <a:gd name="T3" fmla="*/ 218 h 790"/>
                <a:gd name="T4" fmla="*/ 458 w 517"/>
                <a:gd name="T5" fmla="*/ 220 h 790"/>
                <a:gd name="T6" fmla="*/ 432 w 517"/>
                <a:gd name="T7" fmla="*/ 232 h 790"/>
                <a:gd name="T8" fmla="*/ 432 w 517"/>
                <a:gd name="T9" fmla="*/ 258 h 790"/>
                <a:gd name="T10" fmla="*/ 399 w 517"/>
                <a:gd name="T11" fmla="*/ 303 h 790"/>
                <a:gd name="T12" fmla="*/ 411 w 517"/>
                <a:gd name="T13" fmla="*/ 338 h 790"/>
                <a:gd name="T14" fmla="*/ 432 w 517"/>
                <a:gd name="T15" fmla="*/ 376 h 790"/>
                <a:gd name="T16" fmla="*/ 435 w 517"/>
                <a:gd name="T17" fmla="*/ 450 h 790"/>
                <a:gd name="T18" fmla="*/ 409 w 517"/>
                <a:gd name="T19" fmla="*/ 495 h 790"/>
                <a:gd name="T20" fmla="*/ 399 w 517"/>
                <a:gd name="T21" fmla="*/ 518 h 790"/>
                <a:gd name="T22" fmla="*/ 376 w 517"/>
                <a:gd name="T23" fmla="*/ 532 h 790"/>
                <a:gd name="T24" fmla="*/ 373 w 517"/>
                <a:gd name="T25" fmla="*/ 547 h 790"/>
                <a:gd name="T26" fmla="*/ 380 w 517"/>
                <a:gd name="T27" fmla="*/ 563 h 790"/>
                <a:gd name="T28" fmla="*/ 399 w 517"/>
                <a:gd name="T29" fmla="*/ 587 h 790"/>
                <a:gd name="T30" fmla="*/ 392 w 517"/>
                <a:gd name="T31" fmla="*/ 613 h 790"/>
                <a:gd name="T32" fmla="*/ 390 w 517"/>
                <a:gd name="T33" fmla="*/ 634 h 790"/>
                <a:gd name="T34" fmla="*/ 380 w 517"/>
                <a:gd name="T35" fmla="*/ 663 h 790"/>
                <a:gd name="T36" fmla="*/ 378 w 517"/>
                <a:gd name="T37" fmla="*/ 686 h 790"/>
                <a:gd name="T38" fmla="*/ 345 w 517"/>
                <a:gd name="T39" fmla="*/ 705 h 790"/>
                <a:gd name="T40" fmla="*/ 326 w 517"/>
                <a:gd name="T41" fmla="*/ 715 h 790"/>
                <a:gd name="T42" fmla="*/ 305 w 517"/>
                <a:gd name="T43" fmla="*/ 726 h 790"/>
                <a:gd name="T44" fmla="*/ 269 w 517"/>
                <a:gd name="T45" fmla="*/ 719 h 790"/>
                <a:gd name="T46" fmla="*/ 248 w 517"/>
                <a:gd name="T47" fmla="*/ 726 h 790"/>
                <a:gd name="T48" fmla="*/ 205 w 517"/>
                <a:gd name="T49" fmla="*/ 731 h 790"/>
                <a:gd name="T50" fmla="*/ 175 w 517"/>
                <a:gd name="T51" fmla="*/ 743 h 790"/>
                <a:gd name="T52" fmla="*/ 151 w 517"/>
                <a:gd name="T53" fmla="*/ 762 h 790"/>
                <a:gd name="T54" fmla="*/ 116 w 517"/>
                <a:gd name="T55" fmla="*/ 769 h 790"/>
                <a:gd name="T56" fmla="*/ 85 w 517"/>
                <a:gd name="T57" fmla="*/ 776 h 790"/>
                <a:gd name="T58" fmla="*/ 30 w 517"/>
                <a:gd name="T59" fmla="*/ 790 h 790"/>
                <a:gd name="T60" fmla="*/ 14 w 517"/>
                <a:gd name="T61" fmla="*/ 783 h 790"/>
                <a:gd name="T62" fmla="*/ 9 w 517"/>
                <a:gd name="T63" fmla="*/ 724 h 790"/>
                <a:gd name="T64" fmla="*/ 40 w 517"/>
                <a:gd name="T65" fmla="*/ 679 h 790"/>
                <a:gd name="T66" fmla="*/ 45 w 517"/>
                <a:gd name="T67" fmla="*/ 615 h 790"/>
                <a:gd name="T68" fmla="*/ 49 w 517"/>
                <a:gd name="T69" fmla="*/ 535 h 790"/>
                <a:gd name="T70" fmla="*/ 45 w 517"/>
                <a:gd name="T71" fmla="*/ 499 h 790"/>
                <a:gd name="T72" fmla="*/ 45 w 517"/>
                <a:gd name="T73" fmla="*/ 487 h 790"/>
                <a:gd name="T74" fmla="*/ 49 w 517"/>
                <a:gd name="T75" fmla="*/ 464 h 790"/>
                <a:gd name="T76" fmla="*/ 68 w 517"/>
                <a:gd name="T77" fmla="*/ 445 h 790"/>
                <a:gd name="T78" fmla="*/ 78 w 517"/>
                <a:gd name="T79" fmla="*/ 416 h 790"/>
                <a:gd name="T80" fmla="*/ 94 w 517"/>
                <a:gd name="T81" fmla="*/ 386 h 790"/>
                <a:gd name="T82" fmla="*/ 75 w 517"/>
                <a:gd name="T83" fmla="*/ 341 h 790"/>
                <a:gd name="T84" fmla="*/ 75 w 517"/>
                <a:gd name="T85" fmla="*/ 305 h 790"/>
                <a:gd name="T86" fmla="*/ 104 w 517"/>
                <a:gd name="T87" fmla="*/ 284 h 790"/>
                <a:gd name="T88" fmla="*/ 120 w 517"/>
                <a:gd name="T89" fmla="*/ 256 h 790"/>
                <a:gd name="T90" fmla="*/ 137 w 517"/>
                <a:gd name="T91" fmla="*/ 204 h 790"/>
                <a:gd name="T92" fmla="*/ 158 w 517"/>
                <a:gd name="T93" fmla="*/ 156 h 790"/>
                <a:gd name="T94" fmla="*/ 194 w 517"/>
                <a:gd name="T95" fmla="*/ 123 h 790"/>
                <a:gd name="T96" fmla="*/ 231 w 517"/>
                <a:gd name="T97" fmla="*/ 130 h 790"/>
                <a:gd name="T98" fmla="*/ 255 w 517"/>
                <a:gd name="T99" fmla="*/ 95 h 790"/>
                <a:gd name="T100" fmla="*/ 302 w 517"/>
                <a:gd name="T101" fmla="*/ 45 h 790"/>
                <a:gd name="T102" fmla="*/ 328 w 517"/>
                <a:gd name="T103" fmla="*/ 64 h 790"/>
                <a:gd name="T104" fmla="*/ 385 w 517"/>
                <a:gd name="T105" fmla="*/ 36 h 790"/>
                <a:gd name="T106" fmla="*/ 413 w 517"/>
                <a:gd name="T107" fmla="*/ 50 h 790"/>
                <a:gd name="T108" fmla="*/ 475 w 517"/>
                <a:gd name="T109" fmla="*/ 31 h 790"/>
                <a:gd name="T110" fmla="*/ 475 w 517"/>
                <a:gd name="T111" fmla="*/ 5 h 790"/>
                <a:gd name="T112" fmla="*/ 491 w 517"/>
                <a:gd name="T113" fmla="*/ 33 h 790"/>
                <a:gd name="T114" fmla="*/ 494 w 517"/>
                <a:gd name="T115" fmla="*/ 66 h 790"/>
                <a:gd name="T116" fmla="*/ 463 w 517"/>
                <a:gd name="T117" fmla="*/ 81 h 790"/>
                <a:gd name="T118" fmla="*/ 454 w 517"/>
                <a:gd name="T119" fmla="*/ 95 h 790"/>
                <a:gd name="T120" fmla="*/ 482 w 517"/>
                <a:gd name="T121" fmla="*/ 116 h 790"/>
                <a:gd name="T122" fmla="*/ 499 w 517"/>
                <a:gd name="T123" fmla="*/ 142 h 790"/>
                <a:gd name="T124" fmla="*/ 508 w 517"/>
                <a:gd name="T125" fmla="*/ 156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7" h="790">
                  <a:moveTo>
                    <a:pt x="513" y="166"/>
                  </a:moveTo>
                  <a:lnTo>
                    <a:pt x="513" y="166"/>
                  </a:lnTo>
                  <a:lnTo>
                    <a:pt x="513" y="166"/>
                  </a:lnTo>
                  <a:lnTo>
                    <a:pt x="513" y="170"/>
                  </a:lnTo>
                  <a:lnTo>
                    <a:pt x="513" y="173"/>
                  </a:lnTo>
                  <a:lnTo>
                    <a:pt x="508" y="178"/>
                  </a:lnTo>
                  <a:lnTo>
                    <a:pt x="506" y="182"/>
                  </a:lnTo>
                  <a:lnTo>
                    <a:pt x="506" y="185"/>
                  </a:lnTo>
                  <a:lnTo>
                    <a:pt x="503" y="185"/>
                  </a:lnTo>
                  <a:lnTo>
                    <a:pt x="503" y="187"/>
                  </a:lnTo>
                  <a:lnTo>
                    <a:pt x="503" y="189"/>
                  </a:lnTo>
                  <a:lnTo>
                    <a:pt x="503" y="189"/>
                  </a:lnTo>
                  <a:lnTo>
                    <a:pt x="503" y="192"/>
                  </a:lnTo>
                  <a:lnTo>
                    <a:pt x="503" y="192"/>
                  </a:lnTo>
                  <a:lnTo>
                    <a:pt x="501" y="192"/>
                  </a:lnTo>
                  <a:lnTo>
                    <a:pt x="501" y="194"/>
                  </a:lnTo>
                  <a:lnTo>
                    <a:pt x="499" y="194"/>
                  </a:lnTo>
                  <a:lnTo>
                    <a:pt x="499" y="196"/>
                  </a:lnTo>
                  <a:lnTo>
                    <a:pt x="499" y="196"/>
                  </a:lnTo>
                  <a:lnTo>
                    <a:pt x="499" y="199"/>
                  </a:lnTo>
                  <a:lnTo>
                    <a:pt x="499" y="206"/>
                  </a:lnTo>
                  <a:lnTo>
                    <a:pt x="496" y="208"/>
                  </a:lnTo>
                  <a:lnTo>
                    <a:pt x="496" y="211"/>
                  </a:lnTo>
                  <a:lnTo>
                    <a:pt x="496" y="211"/>
                  </a:lnTo>
                  <a:lnTo>
                    <a:pt x="496" y="211"/>
                  </a:lnTo>
                  <a:lnTo>
                    <a:pt x="496" y="213"/>
                  </a:lnTo>
                  <a:lnTo>
                    <a:pt x="494" y="213"/>
                  </a:lnTo>
                  <a:lnTo>
                    <a:pt x="494" y="215"/>
                  </a:lnTo>
                  <a:lnTo>
                    <a:pt x="494" y="215"/>
                  </a:lnTo>
                  <a:lnTo>
                    <a:pt x="494" y="215"/>
                  </a:lnTo>
                  <a:lnTo>
                    <a:pt x="491" y="215"/>
                  </a:lnTo>
                  <a:lnTo>
                    <a:pt x="487" y="218"/>
                  </a:lnTo>
                  <a:lnTo>
                    <a:pt x="487" y="218"/>
                  </a:lnTo>
                  <a:lnTo>
                    <a:pt x="487" y="218"/>
                  </a:lnTo>
                  <a:lnTo>
                    <a:pt x="482" y="225"/>
                  </a:lnTo>
                  <a:lnTo>
                    <a:pt x="482" y="225"/>
                  </a:lnTo>
                  <a:lnTo>
                    <a:pt x="480" y="225"/>
                  </a:lnTo>
                  <a:lnTo>
                    <a:pt x="477" y="225"/>
                  </a:lnTo>
                  <a:lnTo>
                    <a:pt x="477" y="225"/>
                  </a:lnTo>
                  <a:lnTo>
                    <a:pt x="475" y="225"/>
                  </a:lnTo>
                  <a:lnTo>
                    <a:pt x="470" y="225"/>
                  </a:lnTo>
                  <a:lnTo>
                    <a:pt x="470" y="225"/>
                  </a:lnTo>
                  <a:lnTo>
                    <a:pt x="468" y="225"/>
                  </a:lnTo>
                  <a:lnTo>
                    <a:pt x="465" y="225"/>
                  </a:lnTo>
                  <a:lnTo>
                    <a:pt x="465" y="225"/>
                  </a:lnTo>
                  <a:lnTo>
                    <a:pt x="463" y="225"/>
                  </a:lnTo>
                  <a:lnTo>
                    <a:pt x="463" y="225"/>
                  </a:lnTo>
                  <a:lnTo>
                    <a:pt x="458" y="220"/>
                  </a:lnTo>
                  <a:lnTo>
                    <a:pt x="456" y="218"/>
                  </a:lnTo>
                  <a:lnTo>
                    <a:pt x="456" y="218"/>
                  </a:lnTo>
                  <a:lnTo>
                    <a:pt x="456" y="218"/>
                  </a:lnTo>
                  <a:lnTo>
                    <a:pt x="454" y="218"/>
                  </a:lnTo>
                  <a:lnTo>
                    <a:pt x="451" y="218"/>
                  </a:lnTo>
                  <a:lnTo>
                    <a:pt x="449" y="220"/>
                  </a:lnTo>
                  <a:lnTo>
                    <a:pt x="444" y="223"/>
                  </a:lnTo>
                  <a:lnTo>
                    <a:pt x="444" y="223"/>
                  </a:lnTo>
                  <a:lnTo>
                    <a:pt x="442" y="220"/>
                  </a:lnTo>
                  <a:lnTo>
                    <a:pt x="439" y="223"/>
                  </a:lnTo>
                  <a:lnTo>
                    <a:pt x="439" y="223"/>
                  </a:lnTo>
                  <a:lnTo>
                    <a:pt x="437" y="223"/>
                  </a:lnTo>
                  <a:lnTo>
                    <a:pt x="437" y="225"/>
                  </a:lnTo>
                  <a:lnTo>
                    <a:pt x="435" y="227"/>
                  </a:lnTo>
                  <a:lnTo>
                    <a:pt x="432" y="232"/>
                  </a:lnTo>
                  <a:lnTo>
                    <a:pt x="432" y="232"/>
                  </a:lnTo>
                  <a:lnTo>
                    <a:pt x="432" y="234"/>
                  </a:lnTo>
                  <a:lnTo>
                    <a:pt x="428" y="237"/>
                  </a:lnTo>
                  <a:lnTo>
                    <a:pt x="428" y="237"/>
                  </a:lnTo>
                  <a:lnTo>
                    <a:pt x="428" y="237"/>
                  </a:lnTo>
                  <a:lnTo>
                    <a:pt x="428" y="237"/>
                  </a:lnTo>
                  <a:lnTo>
                    <a:pt x="425" y="239"/>
                  </a:lnTo>
                  <a:lnTo>
                    <a:pt x="425" y="239"/>
                  </a:lnTo>
                  <a:lnTo>
                    <a:pt x="425" y="241"/>
                  </a:lnTo>
                  <a:lnTo>
                    <a:pt x="425" y="241"/>
                  </a:lnTo>
                  <a:lnTo>
                    <a:pt x="425" y="244"/>
                  </a:lnTo>
                  <a:lnTo>
                    <a:pt x="428" y="246"/>
                  </a:lnTo>
                  <a:lnTo>
                    <a:pt x="428" y="249"/>
                  </a:lnTo>
                  <a:lnTo>
                    <a:pt x="430" y="251"/>
                  </a:lnTo>
                  <a:lnTo>
                    <a:pt x="432" y="256"/>
                  </a:lnTo>
                  <a:lnTo>
                    <a:pt x="432" y="258"/>
                  </a:lnTo>
                  <a:lnTo>
                    <a:pt x="432" y="258"/>
                  </a:lnTo>
                  <a:lnTo>
                    <a:pt x="428" y="263"/>
                  </a:lnTo>
                  <a:lnTo>
                    <a:pt x="423" y="267"/>
                  </a:lnTo>
                  <a:lnTo>
                    <a:pt x="416" y="270"/>
                  </a:lnTo>
                  <a:lnTo>
                    <a:pt x="416" y="272"/>
                  </a:lnTo>
                  <a:lnTo>
                    <a:pt x="416" y="272"/>
                  </a:lnTo>
                  <a:lnTo>
                    <a:pt x="416" y="275"/>
                  </a:lnTo>
                  <a:lnTo>
                    <a:pt x="416" y="277"/>
                  </a:lnTo>
                  <a:lnTo>
                    <a:pt x="413" y="277"/>
                  </a:lnTo>
                  <a:lnTo>
                    <a:pt x="411" y="277"/>
                  </a:lnTo>
                  <a:lnTo>
                    <a:pt x="409" y="279"/>
                  </a:lnTo>
                  <a:lnTo>
                    <a:pt x="406" y="279"/>
                  </a:lnTo>
                  <a:lnTo>
                    <a:pt x="406" y="282"/>
                  </a:lnTo>
                  <a:lnTo>
                    <a:pt x="402" y="289"/>
                  </a:lnTo>
                  <a:lnTo>
                    <a:pt x="399" y="291"/>
                  </a:lnTo>
                  <a:lnTo>
                    <a:pt x="399" y="293"/>
                  </a:lnTo>
                  <a:lnTo>
                    <a:pt x="399" y="303"/>
                  </a:lnTo>
                  <a:lnTo>
                    <a:pt x="399" y="303"/>
                  </a:lnTo>
                  <a:lnTo>
                    <a:pt x="399" y="305"/>
                  </a:lnTo>
                  <a:lnTo>
                    <a:pt x="397" y="308"/>
                  </a:lnTo>
                  <a:lnTo>
                    <a:pt x="397" y="310"/>
                  </a:lnTo>
                  <a:lnTo>
                    <a:pt x="395" y="315"/>
                  </a:lnTo>
                  <a:lnTo>
                    <a:pt x="395" y="315"/>
                  </a:lnTo>
                  <a:lnTo>
                    <a:pt x="395" y="315"/>
                  </a:lnTo>
                  <a:lnTo>
                    <a:pt x="395" y="317"/>
                  </a:lnTo>
                  <a:lnTo>
                    <a:pt x="397" y="327"/>
                  </a:lnTo>
                  <a:lnTo>
                    <a:pt x="397" y="329"/>
                  </a:lnTo>
                  <a:lnTo>
                    <a:pt x="397" y="331"/>
                  </a:lnTo>
                  <a:lnTo>
                    <a:pt x="397" y="331"/>
                  </a:lnTo>
                  <a:lnTo>
                    <a:pt x="397" y="331"/>
                  </a:lnTo>
                  <a:lnTo>
                    <a:pt x="399" y="331"/>
                  </a:lnTo>
                  <a:lnTo>
                    <a:pt x="411" y="338"/>
                  </a:lnTo>
                  <a:lnTo>
                    <a:pt x="411" y="338"/>
                  </a:lnTo>
                  <a:lnTo>
                    <a:pt x="413" y="341"/>
                  </a:lnTo>
                  <a:lnTo>
                    <a:pt x="416" y="341"/>
                  </a:lnTo>
                  <a:lnTo>
                    <a:pt x="418" y="343"/>
                  </a:lnTo>
                  <a:lnTo>
                    <a:pt x="418" y="346"/>
                  </a:lnTo>
                  <a:lnTo>
                    <a:pt x="418" y="346"/>
                  </a:lnTo>
                  <a:lnTo>
                    <a:pt x="418" y="346"/>
                  </a:lnTo>
                  <a:lnTo>
                    <a:pt x="423" y="346"/>
                  </a:lnTo>
                  <a:lnTo>
                    <a:pt x="423" y="353"/>
                  </a:lnTo>
                  <a:lnTo>
                    <a:pt x="425" y="355"/>
                  </a:lnTo>
                  <a:lnTo>
                    <a:pt x="428" y="360"/>
                  </a:lnTo>
                  <a:lnTo>
                    <a:pt x="428" y="362"/>
                  </a:lnTo>
                  <a:lnTo>
                    <a:pt x="428" y="364"/>
                  </a:lnTo>
                  <a:lnTo>
                    <a:pt x="430" y="372"/>
                  </a:lnTo>
                  <a:lnTo>
                    <a:pt x="430" y="374"/>
                  </a:lnTo>
                  <a:lnTo>
                    <a:pt x="430" y="374"/>
                  </a:lnTo>
                  <a:lnTo>
                    <a:pt x="432" y="376"/>
                  </a:lnTo>
                  <a:lnTo>
                    <a:pt x="435" y="379"/>
                  </a:lnTo>
                  <a:lnTo>
                    <a:pt x="439" y="390"/>
                  </a:lnTo>
                  <a:lnTo>
                    <a:pt x="442" y="393"/>
                  </a:lnTo>
                  <a:lnTo>
                    <a:pt x="444" y="402"/>
                  </a:lnTo>
                  <a:lnTo>
                    <a:pt x="451" y="409"/>
                  </a:lnTo>
                  <a:lnTo>
                    <a:pt x="451" y="414"/>
                  </a:lnTo>
                  <a:lnTo>
                    <a:pt x="449" y="424"/>
                  </a:lnTo>
                  <a:lnTo>
                    <a:pt x="449" y="426"/>
                  </a:lnTo>
                  <a:lnTo>
                    <a:pt x="449" y="426"/>
                  </a:lnTo>
                  <a:lnTo>
                    <a:pt x="449" y="428"/>
                  </a:lnTo>
                  <a:lnTo>
                    <a:pt x="447" y="428"/>
                  </a:lnTo>
                  <a:lnTo>
                    <a:pt x="444" y="435"/>
                  </a:lnTo>
                  <a:lnTo>
                    <a:pt x="444" y="435"/>
                  </a:lnTo>
                  <a:lnTo>
                    <a:pt x="439" y="443"/>
                  </a:lnTo>
                  <a:lnTo>
                    <a:pt x="437" y="445"/>
                  </a:lnTo>
                  <a:lnTo>
                    <a:pt x="435" y="450"/>
                  </a:lnTo>
                  <a:lnTo>
                    <a:pt x="432" y="450"/>
                  </a:lnTo>
                  <a:lnTo>
                    <a:pt x="430" y="457"/>
                  </a:lnTo>
                  <a:lnTo>
                    <a:pt x="425" y="461"/>
                  </a:lnTo>
                  <a:lnTo>
                    <a:pt x="425" y="461"/>
                  </a:lnTo>
                  <a:lnTo>
                    <a:pt x="423" y="469"/>
                  </a:lnTo>
                  <a:lnTo>
                    <a:pt x="423" y="471"/>
                  </a:lnTo>
                  <a:lnTo>
                    <a:pt x="421" y="473"/>
                  </a:lnTo>
                  <a:lnTo>
                    <a:pt x="421" y="473"/>
                  </a:lnTo>
                  <a:lnTo>
                    <a:pt x="421" y="476"/>
                  </a:lnTo>
                  <a:lnTo>
                    <a:pt x="413" y="480"/>
                  </a:lnTo>
                  <a:lnTo>
                    <a:pt x="411" y="483"/>
                  </a:lnTo>
                  <a:lnTo>
                    <a:pt x="409" y="485"/>
                  </a:lnTo>
                  <a:lnTo>
                    <a:pt x="409" y="485"/>
                  </a:lnTo>
                  <a:lnTo>
                    <a:pt x="409" y="490"/>
                  </a:lnTo>
                  <a:lnTo>
                    <a:pt x="409" y="490"/>
                  </a:lnTo>
                  <a:lnTo>
                    <a:pt x="409" y="495"/>
                  </a:lnTo>
                  <a:lnTo>
                    <a:pt x="409" y="497"/>
                  </a:lnTo>
                  <a:lnTo>
                    <a:pt x="409" y="502"/>
                  </a:lnTo>
                  <a:lnTo>
                    <a:pt x="409" y="502"/>
                  </a:lnTo>
                  <a:lnTo>
                    <a:pt x="409" y="502"/>
                  </a:lnTo>
                  <a:lnTo>
                    <a:pt x="409" y="502"/>
                  </a:lnTo>
                  <a:lnTo>
                    <a:pt x="409" y="504"/>
                  </a:lnTo>
                  <a:lnTo>
                    <a:pt x="411" y="506"/>
                  </a:lnTo>
                  <a:lnTo>
                    <a:pt x="409" y="516"/>
                  </a:lnTo>
                  <a:lnTo>
                    <a:pt x="409" y="518"/>
                  </a:lnTo>
                  <a:lnTo>
                    <a:pt x="409" y="518"/>
                  </a:lnTo>
                  <a:lnTo>
                    <a:pt x="409" y="518"/>
                  </a:lnTo>
                  <a:lnTo>
                    <a:pt x="406" y="521"/>
                  </a:lnTo>
                  <a:lnTo>
                    <a:pt x="406" y="521"/>
                  </a:lnTo>
                  <a:lnTo>
                    <a:pt x="402" y="518"/>
                  </a:lnTo>
                  <a:lnTo>
                    <a:pt x="399" y="518"/>
                  </a:lnTo>
                  <a:lnTo>
                    <a:pt x="399" y="518"/>
                  </a:lnTo>
                  <a:lnTo>
                    <a:pt x="399" y="518"/>
                  </a:lnTo>
                  <a:lnTo>
                    <a:pt x="397" y="518"/>
                  </a:lnTo>
                  <a:lnTo>
                    <a:pt x="397" y="521"/>
                  </a:lnTo>
                  <a:lnTo>
                    <a:pt x="397" y="521"/>
                  </a:lnTo>
                  <a:lnTo>
                    <a:pt x="397" y="523"/>
                  </a:lnTo>
                  <a:lnTo>
                    <a:pt x="397" y="525"/>
                  </a:lnTo>
                  <a:lnTo>
                    <a:pt x="395" y="525"/>
                  </a:lnTo>
                  <a:lnTo>
                    <a:pt x="392" y="530"/>
                  </a:lnTo>
                  <a:lnTo>
                    <a:pt x="390" y="530"/>
                  </a:lnTo>
                  <a:lnTo>
                    <a:pt x="390" y="530"/>
                  </a:lnTo>
                  <a:lnTo>
                    <a:pt x="390" y="530"/>
                  </a:lnTo>
                  <a:lnTo>
                    <a:pt x="387" y="530"/>
                  </a:lnTo>
                  <a:lnTo>
                    <a:pt x="385" y="532"/>
                  </a:lnTo>
                  <a:lnTo>
                    <a:pt x="383" y="532"/>
                  </a:lnTo>
                  <a:lnTo>
                    <a:pt x="378" y="535"/>
                  </a:lnTo>
                  <a:lnTo>
                    <a:pt x="376" y="532"/>
                  </a:lnTo>
                  <a:lnTo>
                    <a:pt x="373" y="532"/>
                  </a:lnTo>
                  <a:lnTo>
                    <a:pt x="373" y="535"/>
                  </a:lnTo>
                  <a:lnTo>
                    <a:pt x="371" y="535"/>
                  </a:lnTo>
                  <a:lnTo>
                    <a:pt x="371" y="535"/>
                  </a:lnTo>
                  <a:lnTo>
                    <a:pt x="371" y="537"/>
                  </a:lnTo>
                  <a:lnTo>
                    <a:pt x="371" y="537"/>
                  </a:lnTo>
                  <a:lnTo>
                    <a:pt x="371" y="537"/>
                  </a:lnTo>
                  <a:lnTo>
                    <a:pt x="373" y="540"/>
                  </a:lnTo>
                  <a:lnTo>
                    <a:pt x="373" y="540"/>
                  </a:lnTo>
                  <a:lnTo>
                    <a:pt x="373" y="540"/>
                  </a:lnTo>
                  <a:lnTo>
                    <a:pt x="373" y="542"/>
                  </a:lnTo>
                  <a:lnTo>
                    <a:pt x="373" y="542"/>
                  </a:lnTo>
                  <a:lnTo>
                    <a:pt x="373" y="544"/>
                  </a:lnTo>
                  <a:lnTo>
                    <a:pt x="373" y="544"/>
                  </a:lnTo>
                  <a:lnTo>
                    <a:pt x="373" y="547"/>
                  </a:lnTo>
                  <a:lnTo>
                    <a:pt x="373" y="547"/>
                  </a:lnTo>
                  <a:lnTo>
                    <a:pt x="373" y="547"/>
                  </a:lnTo>
                  <a:lnTo>
                    <a:pt x="376" y="551"/>
                  </a:lnTo>
                  <a:lnTo>
                    <a:pt x="378" y="551"/>
                  </a:lnTo>
                  <a:lnTo>
                    <a:pt x="378" y="554"/>
                  </a:lnTo>
                  <a:lnTo>
                    <a:pt x="378" y="554"/>
                  </a:lnTo>
                  <a:lnTo>
                    <a:pt x="378" y="554"/>
                  </a:lnTo>
                  <a:lnTo>
                    <a:pt x="378" y="556"/>
                  </a:lnTo>
                  <a:lnTo>
                    <a:pt x="378" y="556"/>
                  </a:lnTo>
                  <a:lnTo>
                    <a:pt x="380" y="558"/>
                  </a:lnTo>
                  <a:lnTo>
                    <a:pt x="380" y="558"/>
                  </a:lnTo>
                  <a:lnTo>
                    <a:pt x="380" y="558"/>
                  </a:lnTo>
                  <a:lnTo>
                    <a:pt x="380" y="561"/>
                  </a:lnTo>
                  <a:lnTo>
                    <a:pt x="380" y="561"/>
                  </a:lnTo>
                  <a:lnTo>
                    <a:pt x="380" y="561"/>
                  </a:lnTo>
                  <a:lnTo>
                    <a:pt x="380" y="563"/>
                  </a:lnTo>
                  <a:lnTo>
                    <a:pt x="380" y="563"/>
                  </a:lnTo>
                  <a:lnTo>
                    <a:pt x="380" y="563"/>
                  </a:lnTo>
                  <a:lnTo>
                    <a:pt x="380" y="566"/>
                  </a:lnTo>
                  <a:lnTo>
                    <a:pt x="380" y="568"/>
                  </a:lnTo>
                  <a:lnTo>
                    <a:pt x="380" y="568"/>
                  </a:lnTo>
                  <a:lnTo>
                    <a:pt x="380" y="570"/>
                  </a:lnTo>
                  <a:lnTo>
                    <a:pt x="383" y="570"/>
                  </a:lnTo>
                  <a:lnTo>
                    <a:pt x="383" y="573"/>
                  </a:lnTo>
                  <a:lnTo>
                    <a:pt x="387" y="573"/>
                  </a:lnTo>
                  <a:lnTo>
                    <a:pt x="387" y="575"/>
                  </a:lnTo>
                  <a:lnTo>
                    <a:pt x="390" y="575"/>
                  </a:lnTo>
                  <a:lnTo>
                    <a:pt x="390" y="575"/>
                  </a:lnTo>
                  <a:lnTo>
                    <a:pt x="392" y="580"/>
                  </a:lnTo>
                  <a:lnTo>
                    <a:pt x="397" y="582"/>
                  </a:lnTo>
                  <a:lnTo>
                    <a:pt x="397" y="584"/>
                  </a:lnTo>
                  <a:lnTo>
                    <a:pt x="399" y="587"/>
                  </a:lnTo>
                  <a:lnTo>
                    <a:pt x="399" y="587"/>
                  </a:lnTo>
                  <a:lnTo>
                    <a:pt x="399" y="589"/>
                  </a:lnTo>
                  <a:lnTo>
                    <a:pt x="397" y="596"/>
                  </a:lnTo>
                  <a:lnTo>
                    <a:pt x="395" y="599"/>
                  </a:lnTo>
                  <a:lnTo>
                    <a:pt x="392" y="603"/>
                  </a:lnTo>
                  <a:lnTo>
                    <a:pt x="392" y="603"/>
                  </a:lnTo>
                  <a:lnTo>
                    <a:pt x="392" y="603"/>
                  </a:lnTo>
                  <a:lnTo>
                    <a:pt x="392" y="606"/>
                  </a:lnTo>
                  <a:lnTo>
                    <a:pt x="392" y="606"/>
                  </a:lnTo>
                  <a:lnTo>
                    <a:pt x="392" y="606"/>
                  </a:lnTo>
                  <a:lnTo>
                    <a:pt x="392" y="608"/>
                  </a:lnTo>
                  <a:lnTo>
                    <a:pt x="395" y="608"/>
                  </a:lnTo>
                  <a:lnTo>
                    <a:pt x="395" y="608"/>
                  </a:lnTo>
                  <a:lnTo>
                    <a:pt x="395" y="610"/>
                  </a:lnTo>
                  <a:lnTo>
                    <a:pt x="395" y="610"/>
                  </a:lnTo>
                  <a:lnTo>
                    <a:pt x="392" y="610"/>
                  </a:lnTo>
                  <a:lnTo>
                    <a:pt x="392" y="613"/>
                  </a:lnTo>
                  <a:lnTo>
                    <a:pt x="392" y="613"/>
                  </a:lnTo>
                  <a:lnTo>
                    <a:pt x="392" y="613"/>
                  </a:lnTo>
                  <a:lnTo>
                    <a:pt x="392" y="615"/>
                  </a:lnTo>
                  <a:lnTo>
                    <a:pt x="392" y="615"/>
                  </a:lnTo>
                  <a:lnTo>
                    <a:pt x="395" y="618"/>
                  </a:lnTo>
                  <a:lnTo>
                    <a:pt x="395" y="618"/>
                  </a:lnTo>
                  <a:lnTo>
                    <a:pt x="395" y="618"/>
                  </a:lnTo>
                  <a:lnTo>
                    <a:pt x="392" y="620"/>
                  </a:lnTo>
                  <a:lnTo>
                    <a:pt x="392" y="620"/>
                  </a:lnTo>
                  <a:lnTo>
                    <a:pt x="392" y="622"/>
                  </a:lnTo>
                  <a:lnTo>
                    <a:pt x="392" y="622"/>
                  </a:lnTo>
                  <a:lnTo>
                    <a:pt x="392" y="625"/>
                  </a:lnTo>
                  <a:lnTo>
                    <a:pt x="392" y="627"/>
                  </a:lnTo>
                  <a:lnTo>
                    <a:pt x="392" y="627"/>
                  </a:lnTo>
                  <a:lnTo>
                    <a:pt x="392" y="629"/>
                  </a:lnTo>
                  <a:lnTo>
                    <a:pt x="390" y="634"/>
                  </a:lnTo>
                  <a:lnTo>
                    <a:pt x="390" y="636"/>
                  </a:lnTo>
                  <a:lnTo>
                    <a:pt x="387" y="639"/>
                  </a:lnTo>
                  <a:lnTo>
                    <a:pt x="385" y="639"/>
                  </a:lnTo>
                  <a:lnTo>
                    <a:pt x="385" y="639"/>
                  </a:lnTo>
                  <a:lnTo>
                    <a:pt x="385" y="641"/>
                  </a:lnTo>
                  <a:lnTo>
                    <a:pt x="385" y="641"/>
                  </a:lnTo>
                  <a:lnTo>
                    <a:pt x="385" y="644"/>
                  </a:lnTo>
                  <a:lnTo>
                    <a:pt x="385" y="646"/>
                  </a:lnTo>
                  <a:lnTo>
                    <a:pt x="385" y="646"/>
                  </a:lnTo>
                  <a:lnTo>
                    <a:pt x="385" y="648"/>
                  </a:lnTo>
                  <a:lnTo>
                    <a:pt x="383" y="653"/>
                  </a:lnTo>
                  <a:lnTo>
                    <a:pt x="383" y="655"/>
                  </a:lnTo>
                  <a:lnTo>
                    <a:pt x="385" y="658"/>
                  </a:lnTo>
                  <a:lnTo>
                    <a:pt x="385" y="658"/>
                  </a:lnTo>
                  <a:lnTo>
                    <a:pt x="380" y="660"/>
                  </a:lnTo>
                  <a:lnTo>
                    <a:pt x="380" y="663"/>
                  </a:lnTo>
                  <a:lnTo>
                    <a:pt x="380" y="665"/>
                  </a:lnTo>
                  <a:lnTo>
                    <a:pt x="380" y="665"/>
                  </a:lnTo>
                  <a:lnTo>
                    <a:pt x="380" y="665"/>
                  </a:lnTo>
                  <a:lnTo>
                    <a:pt x="380" y="665"/>
                  </a:lnTo>
                  <a:lnTo>
                    <a:pt x="380" y="667"/>
                  </a:lnTo>
                  <a:lnTo>
                    <a:pt x="378" y="677"/>
                  </a:lnTo>
                  <a:lnTo>
                    <a:pt x="378" y="677"/>
                  </a:lnTo>
                  <a:lnTo>
                    <a:pt x="378" y="677"/>
                  </a:lnTo>
                  <a:lnTo>
                    <a:pt x="378" y="679"/>
                  </a:lnTo>
                  <a:lnTo>
                    <a:pt x="380" y="679"/>
                  </a:lnTo>
                  <a:lnTo>
                    <a:pt x="380" y="681"/>
                  </a:lnTo>
                  <a:lnTo>
                    <a:pt x="380" y="681"/>
                  </a:lnTo>
                  <a:lnTo>
                    <a:pt x="380" y="681"/>
                  </a:lnTo>
                  <a:lnTo>
                    <a:pt x="380" y="684"/>
                  </a:lnTo>
                  <a:lnTo>
                    <a:pt x="380" y="684"/>
                  </a:lnTo>
                  <a:lnTo>
                    <a:pt x="378" y="686"/>
                  </a:lnTo>
                  <a:lnTo>
                    <a:pt x="373" y="689"/>
                  </a:lnTo>
                  <a:lnTo>
                    <a:pt x="369" y="691"/>
                  </a:lnTo>
                  <a:lnTo>
                    <a:pt x="366" y="696"/>
                  </a:lnTo>
                  <a:lnTo>
                    <a:pt x="366" y="698"/>
                  </a:lnTo>
                  <a:lnTo>
                    <a:pt x="364" y="698"/>
                  </a:lnTo>
                  <a:lnTo>
                    <a:pt x="364" y="698"/>
                  </a:lnTo>
                  <a:lnTo>
                    <a:pt x="364" y="698"/>
                  </a:lnTo>
                  <a:lnTo>
                    <a:pt x="359" y="700"/>
                  </a:lnTo>
                  <a:lnTo>
                    <a:pt x="352" y="703"/>
                  </a:lnTo>
                  <a:lnTo>
                    <a:pt x="347" y="703"/>
                  </a:lnTo>
                  <a:lnTo>
                    <a:pt x="345" y="703"/>
                  </a:lnTo>
                  <a:lnTo>
                    <a:pt x="345" y="703"/>
                  </a:lnTo>
                  <a:lnTo>
                    <a:pt x="345" y="703"/>
                  </a:lnTo>
                  <a:lnTo>
                    <a:pt x="345" y="703"/>
                  </a:lnTo>
                  <a:lnTo>
                    <a:pt x="345" y="705"/>
                  </a:lnTo>
                  <a:lnTo>
                    <a:pt x="345" y="705"/>
                  </a:lnTo>
                  <a:lnTo>
                    <a:pt x="345" y="705"/>
                  </a:lnTo>
                  <a:lnTo>
                    <a:pt x="345" y="707"/>
                  </a:lnTo>
                  <a:lnTo>
                    <a:pt x="343" y="707"/>
                  </a:lnTo>
                  <a:lnTo>
                    <a:pt x="343" y="707"/>
                  </a:lnTo>
                  <a:lnTo>
                    <a:pt x="343" y="707"/>
                  </a:lnTo>
                  <a:lnTo>
                    <a:pt x="343" y="707"/>
                  </a:lnTo>
                  <a:lnTo>
                    <a:pt x="340" y="710"/>
                  </a:lnTo>
                  <a:lnTo>
                    <a:pt x="340" y="710"/>
                  </a:lnTo>
                  <a:lnTo>
                    <a:pt x="338" y="707"/>
                  </a:lnTo>
                  <a:lnTo>
                    <a:pt x="338" y="707"/>
                  </a:lnTo>
                  <a:lnTo>
                    <a:pt x="335" y="710"/>
                  </a:lnTo>
                  <a:lnTo>
                    <a:pt x="335" y="710"/>
                  </a:lnTo>
                  <a:lnTo>
                    <a:pt x="335" y="710"/>
                  </a:lnTo>
                  <a:lnTo>
                    <a:pt x="328" y="712"/>
                  </a:lnTo>
                  <a:lnTo>
                    <a:pt x="328" y="712"/>
                  </a:lnTo>
                  <a:lnTo>
                    <a:pt x="326" y="715"/>
                  </a:lnTo>
                  <a:lnTo>
                    <a:pt x="326" y="715"/>
                  </a:lnTo>
                  <a:lnTo>
                    <a:pt x="326" y="715"/>
                  </a:lnTo>
                  <a:lnTo>
                    <a:pt x="326" y="717"/>
                  </a:lnTo>
                  <a:lnTo>
                    <a:pt x="324" y="717"/>
                  </a:lnTo>
                  <a:lnTo>
                    <a:pt x="324" y="717"/>
                  </a:lnTo>
                  <a:lnTo>
                    <a:pt x="321" y="717"/>
                  </a:lnTo>
                  <a:lnTo>
                    <a:pt x="317" y="719"/>
                  </a:lnTo>
                  <a:lnTo>
                    <a:pt x="314" y="717"/>
                  </a:lnTo>
                  <a:lnTo>
                    <a:pt x="312" y="719"/>
                  </a:lnTo>
                  <a:lnTo>
                    <a:pt x="309" y="722"/>
                  </a:lnTo>
                  <a:lnTo>
                    <a:pt x="307" y="724"/>
                  </a:lnTo>
                  <a:lnTo>
                    <a:pt x="307" y="724"/>
                  </a:lnTo>
                  <a:lnTo>
                    <a:pt x="307" y="724"/>
                  </a:lnTo>
                  <a:lnTo>
                    <a:pt x="307" y="724"/>
                  </a:lnTo>
                  <a:lnTo>
                    <a:pt x="305" y="726"/>
                  </a:lnTo>
                  <a:lnTo>
                    <a:pt x="305" y="726"/>
                  </a:lnTo>
                  <a:lnTo>
                    <a:pt x="300" y="729"/>
                  </a:lnTo>
                  <a:lnTo>
                    <a:pt x="298" y="729"/>
                  </a:lnTo>
                  <a:lnTo>
                    <a:pt x="298" y="729"/>
                  </a:lnTo>
                  <a:lnTo>
                    <a:pt x="288" y="729"/>
                  </a:lnTo>
                  <a:lnTo>
                    <a:pt x="279" y="724"/>
                  </a:lnTo>
                  <a:lnTo>
                    <a:pt x="279" y="722"/>
                  </a:lnTo>
                  <a:lnTo>
                    <a:pt x="279" y="722"/>
                  </a:lnTo>
                  <a:lnTo>
                    <a:pt x="276" y="719"/>
                  </a:lnTo>
                  <a:lnTo>
                    <a:pt x="276" y="719"/>
                  </a:lnTo>
                  <a:lnTo>
                    <a:pt x="276" y="717"/>
                  </a:lnTo>
                  <a:lnTo>
                    <a:pt x="274" y="717"/>
                  </a:lnTo>
                  <a:lnTo>
                    <a:pt x="274" y="717"/>
                  </a:lnTo>
                  <a:lnTo>
                    <a:pt x="274" y="717"/>
                  </a:lnTo>
                  <a:lnTo>
                    <a:pt x="272" y="719"/>
                  </a:lnTo>
                  <a:lnTo>
                    <a:pt x="269" y="719"/>
                  </a:lnTo>
                  <a:lnTo>
                    <a:pt x="269" y="719"/>
                  </a:lnTo>
                  <a:lnTo>
                    <a:pt x="267" y="719"/>
                  </a:lnTo>
                  <a:lnTo>
                    <a:pt x="267" y="722"/>
                  </a:lnTo>
                  <a:lnTo>
                    <a:pt x="267" y="722"/>
                  </a:lnTo>
                  <a:lnTo>
                    <a:pt x="267" y="722"/>
                  </a:lnTo>
                  <a:lnTo>
                    <a:pt x="264" y="722"/>
                  </a:lnTo>
                  <a:lnTo>
                    <a:pt x="264" y="724"/>
                  </a:lnTo>
                  <a:lnTo>
                    <a:pt x="264" y="724"/>
                  </a:lnTo>
                  <a:lnTo>
                    <a:pt x="264" y="726"/>
                  </a:lnTo>
                  <a:lnTo>
                    <a:pt x="264" y="726"/>
                  </a:lnTo>
                  <a:lnTo>
                    <a:pt x="264" y="726"/>
                  </a:lnTo>
                  <a:lnTo>
                    <a:pt x="264" y="726"/>
                  </a:lnTo>
                  <a:lnTo>
                    <a:pt x="262" y="726"/>
                  </a:lnTo>
                  <a:lnTo>
                    <a:pt x="260" y="726"/>
                  </a:lnTo>
                  <a:lnTo>
                    <a:pt x="257" y="729"/>
                  </a:lnTo>
                  <a:lnTo>
                    <a:pt x="253" y="729"/>
                  </a:lnTo>
                  <a:lnTo>
                    <a:pt x="248" y="726"/>
                  </a:lnTo>
                  <a:lnTo>
                    <a:pt x="246" y="726"/>
                  </a:lnTo>
                  <a:lnTo>
                    <a:pt x="246" y="726"/>
                  </a:lnTo>
                  <a:lnTo>
                    <a:pt x="243" y="724"/>
                  </a:lnTo>
                  <a:lnTo>
                    <a:pt x="243" y="724"/>
                  </a:lnTo>
                  <a:lnTo>
                    <a:pt x="243" y="724"/>
                  </a:lnTo>
                  <a:lnTo>
                    <a:pt x="238" y="726"/>
                  </a:lnTo>
                  <a:lnTo>
                    <a:pt x="238" y="726"/>
                  </a:lnTo>
                  <a:lnTo>
                    <a:pt x="236" y="726"/>
                  </a:lnTo>
                  <a:lnTo>
                    <a:pt x="217" y="722"/>
                  </a:lnTo>
                  <a:lnTo>
                    <a:pt x="215" y="724"/>
                  </a:lnTo>
                  <a:lnTo>
                    <a:pt x="212" y="724"/>
                  </a:lnTo>
                  <a:lnTo>
                    <a:pt x="212" y="722"/>
                  </a:lnTo>
                  <a:lnTo>
                    <a:pt x="208" y="722"/>
                  </a:lnTo>
                  <a:lnTo>
                    <a:pt x="205" y="722"/>
                  </a:lnTo>
                  <a:lnTo>
                    <a:pt x="205" y="729"/>
                  </a:lnTo>
                  <a:lnTo>
                    <a:pt x="205" y="731"/>
                  </a:lnTo>
                  <a:lnTo>
                    <a:pt x="205" y="738"/>
                  </a:lnTo>
                  <a:lnTo>
                    <a:pt x="203" y="741"/>
                  </a:lnTo>
                  <a:lnTo>
                    <a:pt x="201" y="745"/>
                  </a:lnTo>
                  <a:lnTo>
                    <a:pt x="201" y="745"/>
                  </a:lnTo>
                  <a:lnTo>
                    <a:pt x="201" y="745"/>
                  </a:lnTo>
                  <a:lnTo>
                    <a:pt x="196" y="743"/>
                  </a:lnTo>
                  <a:lnTo>
                    <a:pt x="196" y="741"/>
                  </a:lnTo>
                  <a:lnTo>
                    <a:pt x="194" y="738"/>
                  </a:lnTo>
                  <a:lnTo>
                    <a:pt x="189" y="738"/>
                  </a:lnTo>
                  <a:lnTo>
                    <a:pt x="186" y="738"/>
                  </a:lnTo>
                  <a:lnTo>
                    <a:pt x="184" y="738"/>
                  </a:lnTo>
                  <a:lnTo>
                    <a:pt x="182" y="738"/>
                  </a:lnTo>
                  <a:lnTo>
                    <a:pt x="179" y="738"/>
                  </a:lnTo>
                  <a:lnTo>
                    <a:pt x="177" y="741"/>
                  </a:lnTo>
                  <a:lnTo>
                    <a:pt x="177" y="741"/>
                  </a:lnTo>
                  <a:lnTo>
                    <a:pt x="175" y="743"/>
                  </a:lnTo>
                  <a:lnTo>
                    <a:pt x="172" y="743"/>
                  </a:lnTo>
                  <a:lnTo>
                    <a:pt x="170" y="743"/>
                  </a:lnTo>
                  <a:lnTo>
                    <a:pt x="168" y="748"/>
                  </a:lnTo>
                  <a:lnTo>
                    <a:pt x="165" y="748"/>
                  </a:lnTo>
                  <a:lnTo>
                    <a:pt x="165" y="748"/>
                  </a:lnTo>
                  <a:lnTo>
                    <a:pt x="163" y="748"/>
                  </a:lnTo>
                  <a:lnTo>
                    <a:pt x="160" y="748"/>
                  </a:lnTo>
                  <a:lnTo>
                    <a:pt x="160" y="752"/>
                  </a:lnTo>
                  <a:lnTo>
                    <a:pt x="160" y="752"/>
                  </a:lnTo>
                  <a:lnTo>
                    <a:pt x="156" y="752"/>
                  </a:lnTo>
                  <a:lnTo>
                    <a:pt x="156" y="752"/>
                  </a:lnTo>
                  <a:lnTo>
                    <a:pt x="153" y="755"/>
                  </a:lnTo>
                  <a:lnTo>
                    <a:pt x="153" y="757"/>
                  </a:lnTo>
                  <a:lnTo>
                    <a:pt x="151" y="760"/>
                  </a:lnTo>
                  <a:lnTo>
                    <a:pt x="151" y="760"/>
                  </a:lnTo>
                  <a:lnTo>
                    <a:pt x="151" y="762"/>
                  </a:lnTo>
                  <a:lnTo>
                    <a:pt x="149" y="762"/>
                  </a:lnTo>
                  <a:lnTo>
                    <a:pt x="149" y="762"/>
                  </a:lnTo>
                  <a:lnTo>
                    <a:pt x="149" y="764"/>
                  </a:lnTo>
                  <a:lnTo>
                    <a:pt x="149" y="764"/>
                  </a:lnTo>
                  <a:lnTo>
                    <a:pt x="146" y="764"/>
                  </a:lnTo>
                  <a:lnTo>
                    <a:pt x="134" y="767"/>
                  </a:lnTo>
                  <a:lnTo>
                    <a:pt x="132" y="767"/>
                  </a:lnTo>
                  <a:lnTo>
                    <a:pt x="127" y="769"/>
                  </a:lnTo>
                  <a:lnTo>
                    <a:pt x="127" y="769"/>
                  </a:lnTo>
                  <a:lnTo>
                    <a:pt x="125" y="769"/>
                  </a:lnTo>
                  <a:lnTo>
                    <a:pt x="123" y="767"/>
                  </a:lnTo>
                  <a:lnTo>
                    <a:pt x="123" y="767"/>
                  </a:lnTo>
                  <a:lnTo>
                    <a:pt x="120" y="767"/>
                  </a:lnTo>
                  <a:lnTo>
                    <a:pt x="120" y="767"/>
                  </a:lnTo>
                  <a:lnTo>
                    <a:pt x="118" y="767"/>
                  </a:lnTo>
                  <a:lnTo>
                    <a:pt x="116" y="769"/>
                  </a:lnTo>
                  <a:lnTo>
                    <a:pt x="116" y="769"/>
                  </a:lnTo>
                  <a:lnTo>
                    <a:pt x="113" y="767"/>
                  </a:lnTo>
                  <a:lnTo>
                    <a:pt x="113" y="767"/>
                  </a:lnTo>
                  <a:lnTo>
                    <a:pt x="111" y="767"/>
                  </a:lnTo>
                  <a:lnTo>
                    <a:pt x="111" y="769"/>
                  </a:lnTo>
                  <a:lnTo>
                    <a:pt x="111" y="769"/>
                  </a:lnTo>
                  <a:lnTo>
                    <a:pt x="111" y="769"/>
                  </a:lnTo>
                  <a:lnTo>
                    <a:pt x="108" y="769"/>
                  </a:lnTo>
                  <a:lnTo>
                    <a:pt x="108" y="769"/>
                  </a:lnTo>
                  <a:lnTo>
                    <a:pt x="106" y="769"/>
                  </a:lnTo>
                  <a:lnTo>
                    <a:pt x="101" y="767"/>
                  </a:lnTo>
                  <a:lnTo>
                    <a:pt x="99" y="767"/>
                  </a:lnTo>
                  <a:lnTo>
                    <a:pt x="97" y="771"/>
                  </a:lnTo>
                  <a:lnTo>
                    <a:pt x="97" y="774"/>
                  </a:lnTo>
                  <a:lnTo>
                    <a:pt x="87" y="774"/>
                  </a:lnTo>
                  <a:lnTo>
                    <a:pt x="85" y="776"/>
                  </a:lnTo>
                  <a:lnTo>
                    <a:pt x="82" y="778"/>
                  </a:lnTo>
                  <a:lnTo>
                    <a:pt x="80" y="778"/>
                  </a:lnTo>
                  <a:lnTo>
                    <a:pt x="75" y="776"/>
                  </a:lnTo>
                  <a:lnTo>
                    <a:pt x="73" y="776"/>
                  </a:lnTo>
                  <a:lnTo>
                    <a:pt x="73" y="781"/>
                  </a:lnTo>
                  <a:lnTo>
                    <a:pt x="71" y="783"/>
                  </a:lnTo>
                  <a:lnTo>
                    <a:pt x="56" y="783"/>
                  </a:lnTo>
                  <a:lnTo>
                    <a:pt x="54" y="783"/>
                  </a:lnTo>
                  <a:lnTo>
                    <a:pt x="52" y="786"/>
                  </a:lnTo>
                  <a:lnTo>
                    <a:pt x="52" y="786"/>
                  </a:lnTo>
                  <a:lnTo>
                    <a:pt x="49" y="788"/>
                  </a:lnTo>
                  <a:lnTo>
                    <a:pt x="42" y="788"/>
                  </a:lnTo>
                  <a:lnTo>
                    <a:pt x="35" y="788"/>
                  </a:lnTo>
                  <a:lnTo>
                    <a:pt x="33" y="788"/>
                  </a:lnTo>
                  <a:lnTo>
                    <a:pt x="30" y="790"/>
                  </a:lnTo>
                  <a:lnTo>
                    <a:pt x="30" y="790"/>
                  </a:lnTo>
                  <a:lnTo>
                    <a:pt x="30" y="790"/>
                  </a:lnTo>
                  <a:lnTo>
                    <a:pt x="28" y="788"/>
                  </a:lnTo>
                  <a:lnTo>
                    <a:pt x="26" y="786"/>
                  </a:lnTo>
                  <a:lnTo>
                    <a:pt x="26" y="786"/>
                  </a:lnTo>
                  <a:lnTo>
                    <a:pt x="26" y="786"/>
                  </a:lnTo>
                  <a:lnTo>
                    <a:pt x="21" y="786"/>
                  </a:lnTo>
                  <a:lnTo>
                    <a:pt x="21" y="786"/>
                  </a:lnTo>
                  <a:lnTo>
                    <a:pt x="19" y="786"/>
                  </a:lnTo>
                  <a:lnTo>
                    <a:pt x="19" y="786"/>
                  </a:lnTo>
                  <a:lnTo>
                    <a:pt x="19" y="788"/>
                  </a:lnTo>
                  <a:lnTo>
                    <a:pt x="19" y="788"/>
                  </a:lnTo>
                  <a:lnTo>
                    <a:pt x="16" y="788"/>
                  </a:lnTo>
                  <a:lnTo>
                    <a:pt x="16" y="788"/>
                  </a:lnTo>
                  <a:lnTo>
                    <a:pt x="14" y="786"/>
                  </a:lnTo>
                  <a:lnTo>
                    <a:pt x="14" y="786"/>
                  </a:lnTo>
                  <a:lnTo>
                    <a:pt x="14" y="783"/>
                  </a:lnTo>
                  <a:lnTo>
                    <a:pt x="11" y="783"/>
                  </a:lnTo>
                  <a:lnTo>
                    <a:pt x="9" y="783"/>
                  </a:lnTo>
                  <a:lnTo>
                    <a:pt x="9" y="783"/>
                  </a:lnTo>
                  <a:lnTo>
                    <a:pt x="4" y="781"/>
                  </a:lnTo>
                  <a:lnTo>
                    <a:pt x="2" y="778"/>
                  </a:lnTo>
                  <a:lnTo>
                    <a:pt x="0" y="776"/>
                  </a:lnTo>
                  <a:lnTo>
                    <a:pt x="0" y="769"/>
                  </a:lnTo>
                  <a:lnTo>
                    <a:pt x="0" y="757"/>
                  </a:lnTo>
                  <a:lnTo>
                    <a:pt x="0" y="755"/>
                  </a:lnTo>
                  <a:lnTo>
                    <a:pt x="4" y="750"/>
                  </a:lnTo>
                  <a:lnTo>
                    <a:pt x="4" y="748"/>
                  </a:lnTo>
                  <a:lnTo>
                    <a:pt x="4" y="743"/>
                  </a:lnTo>
                  <a:lnTo>
                    <a:pt x="4" y="738"/>
                  </a:lnTo>
                  <a:lnTo>
                    <a:pt x="4" y="736"/>
                  </a:lnTo>
                  <a:lnTo>
                    <a:pt x="7" y="731"/>
                  </a:lnTo>
                  <a:lnTo>
                    <a:pt x="9" y="724"/>
                  </a:lnTo>
                  <a:lnTo>
                    <a:pt x="11" y="719"/>
                  </a:lnTo>
                  <a:lnTo>
                    <a:pt x="14" y="715"/>
                  </a:lnTo>
                  <a:lnTo>
                    <a:pt x="14" y="712"/>
                  </a:lnTo>
                  <a:lnTo>
                    <a:pt x="16" y="705"/>
                  </a:lnTo>
                  <a:lnTo>
                    <a:pt x="19" y="700"/>
                  </a:lnTo>
                  <a:lnTo>
                    <a:pt x="21" y="698"/>
                  </a:lnTo>
                  <a:lnTo>
                    <a:pt x="26" y="696"/>
                  </a:lnTo>
                  <a:lnTo>
                    <a:pt x="28" y="693"/>
                  </a:lnTo>
                  <a:lnTo>
                    <a:pt x="28" y="693"/>
                  </a:lnTo>
                  <a:lnTo>
                    <a:pt x="28" y="691"/>
                  </a:lnTo>
                  <a:lnTo>
                    <a:pt x="30" y="689"/>
                  </a:lnTo>
                  <a:lnTo>
                    <a:pt x="30" y="689"/>
                  </a:lnTo>
                  <a:lnTo>
                    <a:pt x="33" y="686"/>
                  </a:lnTo>
                  <a:lnTo>
                    <a:pt x="35" y="679"/>
                  </a:lnTo>
                  <a:lnTo>
                    <a:pt x="37" y="679"/>
                  </a:lnTo>
                  <a:lnTo>
                    <a:pt x="40" y="679"/>
                  </a:lnTo>
                  <a:lnTo>
                    <a:pt x="42" y="677"/>
                  </a:lnTo>
                  <a:lnTo>
                    <a:pt x="42" y="677"/>
                  </a:lnTo>
                  <a:lnTo>
                    <a:pt x="42" y="674"/>
                  </a:lnTo>
                  <a:lnTo>
                    <a:pt x="45" y="672"/>
                  </a:lnTo>
                  <a:lnTo>
                    <a:pt x="45" y="670"/>
                  </a:lnTo>
                  <a:lnTo>
                    <a:pt x="45" y="667"/>
                  </a:lnTo>
                  <a:lnTo>
                    <a:pt x="45" y="667"/>
                  </a:lnTo>
                  <a:lnTo>
                    <a:pt x="47" y="665"/>
                  </a:lnTo>
                  <a:lnTo>
                    <a:pt x="49" y="663"/>
                  </a:lnTo>
                  <a:lnTo>
                    <a:pt x="52" y="655"/>
                  </a:lnTo>
                  <a:lnTo>
                    <a:pt x="52" y="651"/>
                  </a:lnTo>
                  <a:lnTo>
                    <a:pt x="49" y="639"/>
                  </a:lnTo>
                  <a:lnTo>
                    <a:pt x="49" y="622"/>
                  </a:lnTo>
                  <a:lnTo>
                    <a:pt x="47" y="618"/>
                  </a:lnTo>
                  <a:lnTo>
                    <a:pt x="47" y="615"/>
                  </a:lnTo>
                  <a:lnTo>
                    <a:pt x="45" y="615"/>
                  </a:lnTo>
                  <a:lnTo>
                    <a:pt x="45" y="615"/>
                  </a:lnTo>
                  <a:lnTo>
                    <a:pt x="45" y="613"/>
                  </a:lnTo>
                  <a:lnTo>
                    <a:pt x="45" y="613"/>
                  </a:lnTo>
                  <a:lnTo>
                    <a:pt x="45" y="610"/>
                  </a:lnTo>
                  <a:lnTo>
                    <a:pt x="45" y="603"/>
                  </a:lnTo>
                  <a:lnTo>
                    <a:pt x="40" y="582"/>
                  </a:lnTo>
                  <a:lnTo>
                    <a:pt x="40" y="575"/>
                  </a:lnTo>
                  <a:lnTo>
                    <a:pt x="42" y="573"/>
                  </a:lnTo>
                  <a:lnTo>
                    <a:pt x="45" y="568"/>
                  </a:lnTo>
                  <a:lnTo>
                    <a:pt x="45" y="566"/>
                  </a:lnTo>
                  <a:lnTo>
                    <a:pt x="45" y="563"/>
                  </a:lnTo>
                  <a:lnTo>
                    <a:pt x="45" y="556"/>
                  </a:lnTo>
                  <a:lnTo>
                    <a:pt x="45" y="554"/>
                  </a:lnTo>
                  <a:lnTo>
                    <a:pt x="47" y="547"/>
                  </a:lnTo>
                  <a:lnTo>
                    <a:pt x="49" y="540"/>
                  </a:lnTo>
                  <a:lnTo>
                    <a:pt x="49" y="535"/>
                  </a:lnTo>
                  <a:lnTo>
                    <a:pt x="52" y="532"/>
                  </a:lnTo>
                  <a:lnTo>
                    <a:pt x="52" y="530"/>
                  </a:lnTo>
                  <a:lnTo>
                    <a:pt x="52" y="523"/>
                  </a:lnTo>
                  <a:lnTo>
                    <a:pt x="52" y="521"/>
                  </a:lnTo>
                  <a:lnTo>
                    <a:pt x="42" y="509"/>
                  </a:lnTo>
                  <a:lnTo>
                    <a:pt x="42" y="506"/>
                  </a:lnTo>
                  <a:lnTo>
                    <a:pt x="42" y="506"/>
                  </a:lnTo>
                  <a:lnTo>
                    <a:pt x="42" y="506"/>
                  </a:lnTo>
                  <a:lnTo>
                    <a:pt x="45" y="506"/>
                  </a:lnTo>
                  <a:lnTo>
                    <a:pt x="45" y="506"/>
                  </a:lnTo>
                  <a:lnTo>
                    <a:pt x="47" y="506"/>
                  </a:lnTo>
                  <a:lnTo>
                    <a:pt x="47" y="502"/>
                  </a:lnTo>
                  <a:lnTo>
                    <a:pt x="47" y="502"/>
                  </a:lnTo>
                  <a:lnTo>
                    <a:pt x="45" y="502"/>
                  </a:lnTo>
                  <a:lnTo>
                    <a:pt x="45" y="502"/>
                  </a:lnTo>
                  <a:lnTo>
                    <a:pt x="45" y="499"/>
                  </a:lnTo>
                  <a:lnTo>
                    <a:pt x="45" y="499"/>
                  </a:lnTo>
                  <a:lnTo>
                    <a:pt x="45" y="499"/>
                  </a:lnTo>
                  <a:lnTo>
                    <a:pt x="45" y="497"/>
                  </a:lnTo>
                  <a:lnTo>
                    <a:pt x="45" y="497"/>
                  </a:lnTo>
                  <a:lnTo>
                    <a:pt x="42" y="497"/>
                  </a:lnTo>
                  <a:lnTo>
                    <a:pt x="42" y="497"/>
                  </a:lnTo>
                  <a:lnTo>
                    <a:pt x="42" y="495"/>
                  </a:lnTo>
                  <a:lnTo>
                    <a:pt x="42" y="495"/>
                  </a:lnTo>
                  <a:lnTo>
                    <a:pt x="42" y="495"/>
                  </a:lnTo>
                  <a:lnTo>
                    <a:pt x="42" y="495"/>
                  </a:lnTo>
                  <a:lnTo>
                    <a:pt x="45" y="495"/>
                  </a:lnTo>
                  <a:lnTo>
                    <a:pt x="45" y="492"/>
                  </a:lnTo>
                  <a:lnTo>
                    <a:pt x="47" y="492"/>
                  </a:lnTo>
                  <a:lnTo>
                    <a:pt x="47" y="490"/>
                  </a:lnTo>
                  <a:lnTo>
                    <a:pt x="47" y="490"/>
                  </a:lnTo>
                  <a:lnTo>
                    <a:pt x="45" y="487"/>
                  </a:lnTo>
                  <a:lnTo>
                    <a:pt x="45" y="487"/>
                  </a:lnTo>
                  <a:lnTo>
                    <a:pt x="47" y="485"/>
                  </a:lnTo>
                  <a:lnTo>
                    <a:pt x="45" y="485"/>
                  </a:lnTo>
                  <a:lnTo>
                    <a:pt x="42" y="480"/>
                  </a:lnTo>
                  <a:lnTo>
                    <a:pt x="42" y="480"/>
                  </a:lnTo>
                  <a:lnTo>
                    <a:pt x="45" y="478"/>
                  </a:lnTo>
                  <a:lnTo>
                    <a:pt x="47" y="473"/>
                  </a:lnTo>
                  <a:lnTo>
                    <a:pt x="49" y="471"/>
                  </a:lnTo>
                  <a:lnTo>
                    <a:pt x="47" y="469"/>
                  </a:lnTo>
                  <a:lnTo>
                    <a:pt x="47" y="469"/>
                  </a:lnTo>
                  <a:lnTo>
                    <a:pt x="45" y="466"/>
                  </a:lnTo>
                  <a:lnTo>
                    <a:pt x="45" y="464"/>
                  </a:lnTo>
                  <a:lnTo>
                    <a:pt x="45" y="464"/>
                  </a:lnTo>
                  <a:lnTo>
                    <a:pt x="47" y="461"/>
                  </a:lnTo>
                  <a:lnTo>
                    <a:pt x="49" y="464"/>
                  </a:lnTo>
                  <a:lnTo>
                    <a:pt x="49" y="464"/>
                  </a:lnTo>
                  <a:lnTo>
                    <a:pt x="52" y="464"/>
                  </a:lnTo>
                  <a:lnTo>
                    <a:pt x="49" y="461"/>
                  </a:lnTo>
                  <a:lnTo>
                    <a:pt x="49" y="461"/>
                  </a:lnTo>
                  <a:lnTo>
                    <a:pt x="49" y="461"/>
                  </a:lnTo>
                  <a:lnTo>
                    <a:pt x="52" y="459"/>
                  </a:lnTo>
                  <a:lnTo>
                    <a:pt x="54" y="459"/>
                  </a:lnTo>
                  <a:lnTo>
                    <a:pt x="54" y="459"/>
                  </a:lnTo>
                  <a:lnTo>
                    <a:pt x="56" y="457"/>
                  </a:lnTo>
                  <a:lnTo>
                    <a:pt x="56" y="457"/>
                  </a:lnTo>
                  <a:lnTo>
                    <a:pt x="59" y="454"/>
                  </a:lnTo>
                  <a:lnTo>
                    <a:pt x="59" y="454"/>
                  </a:lnTo>
                  <a:lnTo>
                    <a:pt x="61" y="454"/>
                  </a:lnTo>
                  <a:lnTo>
                    <a:pt x="61" y="452"/>
                  </a:lnTo>
                  <a:lnTo>
                    <a:pt x="63" y="447"/>
                  </a:lnTo>
                  <a:lnTo>
                    <a:pt x="63" y="447"/>
                  </a:lnTo>
                  <a:lnTo>
                    <a:pt x="68" y="445"/>
                  </a:lnTo>
                  <a:lnTo>
                    <a:pt x="75" y="435"/>
                  </a:lnTo>
                  <a:lnTo>
                    <a:pt x="75" y="433"/>
                  </a:lnTo>
                  <a:lnTo>
                    <a:pt x="78" y="433"/>
                  </a:lnTo>
                  <a:lnTo>
                    <a:pt x="78" y="431"/>
                  </a:lnTo>
                  <a:lnTo>
                    <a:pt x="78" y="431"/>
                  </a:lnTo>
                  <a:lnTo>
                    <a:pt x="78" y="431"/>
                  </a:lnTo>
                  <a:lnTo>
                    <a:pt x="80" y="431"/>
                  </a:lnTo>
                  <a:lnTo>
                    <a:pt x="80" y="431"/>
                  </a:lnTo>
                  <a:lnTo>
                    <a:pt x="80" y="428"/>
                  </a:lnTo>
                  <a:lnTo>
                    <a:pt x="80" y="428"/>
                  </a:lnTo>
                  <a:lnTo>
                    <a:pt x="80" y="428"/>
                  </a:lnTo>
                  <a:lnTo>
                    <a:pt x="82" y="424"/>
                  </a:lnTo>
                  <a:lnTo>
                    <a:pt x="82" y="421"/>
                  </a:lnTo>
                  <a:lnTo>
                    <a:pt x="80" y="421"/>
                  </a:lnTo>
                  <a:lnTo>
                    <a:pt x="78" y="419"/>
                  </a:lnTo>
                  <a:lnTo>
                    <a:pt x="78" y="416"/>
                  </a:lnTo>
                  <a:lnTo>
                    <a:pt x="78" y="414"/>
                  </a:lnTo>
                  <a:lnTo>
                    <a:pt x="78" y="412"/>
                  </a:lnTo>
                  <a:lnTo>
                    <a:pt x="80" y="409"/>
                  </a:lnTo>
                  <a:lnTo>
                    <a:pt x="85" y="409"/>
                  </a:lnTo>
                  <a:lnTo>
                    <a:pt x="87" y="409"/>
                  </a:lnTo>
                  <a:lnTo>
                    <a:pt x="89" y="407"/>
                  </a:lnTo>
                  <a:lnTo>
                    <a:pt x="89" y="405"/>
                  </a:lnTo>
                  <a:lnTo>
                    <a:pt x="94" y="398"/>
                  </a:lnTo>
                  <a:lnTo>
                    <a:pt x="94" y="395"/>
                  </a:lnTo>
                  <a:lnTo>
                    <a:pt x="97" y="395"/>
                  </a:lnTo>
                  <a:lnTo>
                    <a:pt x="97" y="395"/>
                  </a:lnTo>
                  <a:lnTo>
                    <a:pt x="97" y="393"/>
                  </a:lnTo>
                  <a:lnTo>
                    <a:pt x="97" y="390"/>
                  </a:lnTo>
                  <a:lnTo>
                    <a:pt x="94" y="388"/>
                  </a:lnTo>
                  <a:lnTo>
                    <a:pt x="94" y="386"/>
                  </a:lnTo>
                  <a:lnTo>
                    <a:pt x="94" y="386"/>
                  </a:lnTo>
                  <a:lnTo>
                    <a:pt x="94" y="383"/>
                  </a:lnTo>
                  <a:lnTo>
                    <a:pt x="97" y="383"/>
                  </a:lnTo>
                  <a:lnTo>
                    <a:pt x="99" y="383"/>
                  </a:lnTo>
                  <a:lnTo>
                    <a:pt x="97" y="379"/>
                  </a:lnTo>
                  <a:lnTo>
                    <a:pt x="92" y="376"/>
                  </a:lnTo>
                  <a:lnTo>
                    <a:pt x="89" y="374"/>
                  </a:lnTo>
                  <a:lnTo>
                    <a:pt x="94" y="372"/>
                  </a:lnTo>
                  <a:lnTo>
                    <a:pt x="94" y="369"/>
                  </a:lnTo>
                  <a:lnTo>
                    <a:pt x="94" y="367"/>
                  </a:lnTo>
                  <a:lnTo>
                    <a:pt x="92" y="367"/>
                  </a:lnTo>
                  <a:lnTo>
                    <a:pt x="87" y="362"/>
                  </a:lnTo>
                  <a:lnTo>
                    <a:pt x="85" y="360"/>
                  </a:lnTo>
                  <a:lnTo>
                    <a:pt x="80" y="346"/>
                  </a:lnTo>
                  <a:lnTo>
                    <a:pt x="78" y="343"/>
                  </a:lnTo>
                  <a:lnTo>
                    <a:pt x="78" y="341"/>
                  </a:lnTo>
                  <a:lnTo>
                    <a:pt x="75" y="341"/>
                  </a:lnTo>
                  <a:lnTo>
                    <a:pt x="73" y="338"/>
                  </a:lnTo>
                  <a:lnTo>
                    <a:pt x="73" y="338"/>
                  </a:lnTo>
                  <a:lnTo>
                    <a:pt x="73" y="338"/>
                  </a:lnTo>
                  <a:lnTo>
                    <a:pt x="73" y="336"/>
                  </a:lnTo>
                  <a:lnTo>
                    <a:pt x="73" y="336"/>
                  </a:lnTo>
                  <a:lnTo>
                    <a:pt x="73" y="336"/>
                  </a:lnTo>
                  <a:lnTo>
                    <a:pt x="73" y="334"/>
                  </a:lnTo>
                  <a:lnTo>
                    <a:pt x="73" y="331"/>
                  </a:lnTo>
                  <a:lnTo>
                    <a:pt x="73" y="331"/>
                  </a:lnTo>
                  <a:lnTo>
                    <a:pt x="73" y="331"/>
                  </a:lnTo>
                  <a:lnTo>
                    <a:pt x="73" y="320"/>
                  </a:lnTo>
                  <a:lnTo>
                    <a:pt x="75" y="315"/>
                  </a:lnTo>
                  <a:lnTo>
                    <a:pt x="75" y="312"/>
                  </a:lnTo>
                  <a:lnTo>
                    <a:pt x="73" y="310"/>
                  </a:lnTo>
                  <a:lnTo>
                    <a:pt x="75" y="305"/>
                  </a:lnTo>
                  <a:lnTo>
                    <a:pt x="75" y="305"/>
                  </a:lnTo>
                  <a:lnTo>
                    <a:pt x="78" y="305"/>
                  </a:lnTo>
                  <a:lnTo>
                    <a:pt x="80" y="305"/>
                  </a:lnTo>
                  <a:lnTo>
                    <a:pt x="80" y="305"/>
                  </a:lnTo>
                  <a:lnTo>
                    <a:pt x="82" y="303"/>
                  </a:lnTo>
                  <a:lnTo>
                    <a:pt x="82" y="303"/>
                  </a:lnTo>
                  <a:lnTo>
                    <a:pt x="85" y="296"/>
                  </a:lnTo>
                  <a:lnTo>
                    <a:pt x="85" y="293"/>
                  </a:lnTo>
                  <a:lnTo>
                    <a:pt x="87" y="293"/>
                  </a:lnTo>
                  <a:lnTo>
                    <a:pt x="89" y="293"/>
                  </a:lnTo>
                  <a:lnTo>
                    <a:pt x="92" y="293"/>
                  </a:lnTo>
                  <a:lnTo>
                    <a:pt x="92" y="293"/>
                  </a:lnTo>
                  <a:lnTo>
                    <a:pt x="94" y="291"/>
                  </a:lnTo>
                  <a:lnTo>
                    <a:pt x="97" y="289"/>
                  </a:lnTo>
                  <a:lnTo>
                    <a:pt x="99" y="289"/>
                  </a:lnTo>
                  <a:lnTo>
                    <a:pt x="99" y="286"/>
                  </a:lnTo>
                  <a:lnTo>
                    <a:pt x="104" y="284"/>
                  </a:lnTo>
                  <a:lnTo>
                    <a:pt x="104" y="284"/>
                  </a:lnTo>
                  <a:lnTo>
                    <a:pt x="106" y="279"/>
                  </a:lnTo>
                  <a:lnTo>
                    <a:pt x="108" y="277"/>
                  </a:lnTo>
                  <a:lnTo>
                    <a:pt x="113" y="277"/>
                  </a:lnTo>
                  <a:lnTo>
                    <a:pt x="116" y="275"/>
                  </a:lnTo>
                  <a:lnTo>
                    <a:pt x="116" y="275"/>
                  </a:lnTo>
                  <a:lnTo>
                    <a:pt x="116" y="272"/>
                  </a:lnTo>
                  <a:lnTo>
                    <a:pt x="118" y="270"/>
                  </a:lnTo>
                  <a:lnTo>
                    <a:pt x="118" y="270"/>
                  </a:lnTo>
                  <a:lnTo>
                    <a:pt x="120" y="267"/>
                  </a:lnTo>
                  <a:lnTo>
                    <a:pt x="120" y="265"/>
                  </a:lnTo>
                  <a:lnTo>
                    <a:pt x="120" y="265"/>
                  </a:lnTo>
                  <a:lnTo>
                    <a:pt x="123" y="260"/>
                  </a:lnTo>
                  <a:lnTo>
                    <a:pt x="123" y="260"/>
                  </a:lnTo>
                  <a:lnTo>
                    <a:pt x="120" y="256"/>
                  </a:lnTo>
                  <a:lnTo>
                    <a:pt x="120" y="256"/>
                  </a:lnTo>
                  <a:lnTo>
                    <a:pt x="120" y="253"/>
                  </a:lnTo>
                  <a:lnTo>
                    <a:pt x="123" y="246"/>
                  </a:lnTo>
                  <a:lnTo>
                    <a:pt x="125" y="241"/>
                  </a:lnTo>
                  <a:lnTo>
                    <a:pt x="125" y="241"/>
                  </a:lnTo>
                  <a:lnTo>
                    <a:pt x="127" y="239"/>
                  </a:lnTo>
                  <a:lnTo>
                    <a:pt x="127" y="239"/>
                  </a:lnTo>
                  <a:lnTo>
                    <a:pt x="130" y="234"/>
                  </a:lnTo>
                  <a:lnTo>
                    <a:pt x="130" y="232"/>
                  </a:lnTo>
                  <a:lnTo>
                    <a:pt x="132" y="232"/>
                  </a:lnTo>
                  <a:lnTo>
                    <a:pt x="132" y="230"/>
                  </a:lnTo>
                  <a:lnTo>
                    <a:pt x="134" y="220"/>
                  </a:lnTo>
                  <a:lnTo>
                    <a:pt x="137" y="218"/>
                  </a:lnTo>
                  <a:lnTo>
                    <a:pt x="137" y="215"/>
                  </a:lnTo>
                  <a:lnTo>
                    <a:pt x="137" y="213"/>
                  </a:lnTo>
                  <a:lnTo>
                    <a:pt x="134" y="208"/>
                  </a:lnTo>
                  <a:lnTo>
                    <a:pt x="137" y="204"/>
                  </a:lnTo>
                  <a:lnTo>
                    <a:pt x="139" y="201"/>
                  </a:lnTo>
                  <a:lnTo>
                    <a:pt x="149" y="199"/>
                  </a:lnTo>
                  <a:lnTo>
                    <a:pt x="151" y="196"/>
                  </a:lnTo>
                  <a:lnTo>
                    <a:pt x="153" y="192"/>
                  </a:lnTo>
                  <a:lnTo>
                    <a:pt x="156" y="182"/>
                  </a:lnTo>
                  <a:lnTo>
                    <a:pt x="165" y="168"/>
                  </a:lnTo>
                  <a:lnTo>
                    <a:pt x="165" y="168"/>
                  </a:lnTo>
                  <a:lnTo>
                    <a:pt x="165" y="166"/>
                  </a:lnTo>
                  <a:lnTo>
                    <a:pt x="165" y="163"/>
                  </a:lnTo>
                  <a:lnTo>
                    <a:pt x="163" y="163"/>
                  </a:lnTo>
                  <a:lnTo>
                    <a:pt x="160" y="161"/>
                  </a:lnTo>
                  <a:lnTo>
                    <a:pt x="160" y="161"/>
                  </a:lnTo>
                  <a:lnTo>
                    <a:pt x="160" y="159"/>
                  </a:lnTo>
                  <a:lnTo>
                    <a:pt x="160" y="156"/>
                  </a:lnTo>
                  <a:lnTo>
                    <a:pt x="158" y="159"/>
                  </a:lnTo>
                  <a:lnTo>
                    <a:pt x="158" y="156"/>
                  </a:lnTo>
                  <a:lnTo>
                    <a:pt x="156" y="154"/>
                  </a:lnTo>
                  <a:lnTo>
                    <a:pt x="153" y="154"/>
                  </a:lnTo>
                  <a:lnTo>
                    <a:pt x="158" y="152"/>
                  </a:lnTo>
                  <a:lnTo>
                    <a:pt x="160" y="149"/>
                  </a:lnTo>
                  <a:lnTo>
                    <a:pt x="165" y="149"/>
                  </a:lnTo>
                  <a:lnTo>
                    <a:pt x="172" y="149"/>
                  </a:lnTo>
                  <a:lnTo>
                    <a:pt x="177" y="149"/>
                  </a:lnTo>
                  <a:lnTo>
                    <a:pt x="179" y="149"/>
                  </a:lnTo>
                  <a:lnTo>
                    <a:pt x="182" y="142"/>
                  </a:lnTo>
                  <a:lnTo>
                    <a:pt x="189" y="140"/>
                  </a:lnTo>
                  <a:lnTo>
                    <a:pt x="189" y="137"/>
                  </a:lnTo>
                  <a:lnTo>
                    <a:pt x="189" y="126"/>
                  </a:lnTo>
                  <a:lnTo>
                    <a:pt x="191" y="126"/>
                  </a:lnTo>
                  <a:lnTo>
                    <a:pt x="194" y="126"/>
                  </a:lnTo>
                  <a:lnTo>
                    <a:pt x="194" y="126"/>
                  </a:lnTo>
                  <a:lnTo>
                    <a:pt x="194" y="123"/>
                  </a:lnTo>
                  <a:lnTo>
                    <a:pt x="194" y="123"/>
                  </a:lnTo>
                  <a:lnTo>
                    <a:pt x="194" y="123"/>
                  </a:lnTo>
                  <a:lnTo>
                    <a:pt x="194" y="123"/>
                  </a:lnTo>
                  <a:lnTo>
                    <a:pt x="198" y="123"/>
                  </a:lnTo>
                  <a:lnTo>
                    <a:pt x="217" y="126"/>
                  </a:lnTo>
                  <a:lnTo>
                    <a:pt x="217" y="128"/>
                  </a:lnTo>
                  <a:lnTo>
                    <a:pt x="217" y="128"/>
                  </a:lnTo>
                  <a:lnTo>
                    <a:pt x="220" y="130"/>
                  </a:lnTo>
                  <a:lnTo>
                    <a:pt x="220" y="130"/>
                  </a:lnTo>
                  <a:lnTo>
                    <a:pt x="220" y="130"/>
                  </a:lnTo>
                  <a:lnTo>
                    <a:pt x="222" y="133"/>
                  </a:lnTo>
                  <a:lnTo>
                    <a:pt x="224" y="133"/>
                  </a:lnTo>
                  <a:lnTo>
                    <a:pt x="224" y="133"/>
                  </a:lnTo>
                  <a:lnTo>
                    <a:pt x="227" y="133"/>
                  </a:lnTo>
                  <a:lnTo>
                    <a:pt x="229" y="130"/>
                  </a:lnTo>
                  <a:lnTo>
                    <a:pt x="231" y="130"/>
                  </a:lnTo>
                  <a:lnTo>
                    <a:pt x="231" y="130"/>
                  </a:lnTo>
                  <a:lnTo>
                    <a:pt x="234" y="130"/>
                  </a:lnTo>
                  <a:lnTo>
                    <a:pt x="234" y="128"/>
                  </a:lnTo>
                  <a:lnTo>
                    <a:pt x="238" y="126"/>
                  </a:lnTo>
                  <a:lnTo>
                    <a:pt x="243" y="121"/>
                  </a:lnTo>
                  <a:lnTo>
                    <a:pt x="243" y="121"/>
                  </a:lnTo>
                  <a:lnTo>
                    <a:pt x="243" y="118"/>
                  </a:lnTo>
                  <a:lnTo>
                    <a:pt x="246" y="116"/>
                  </a:lnTo>
                  <a:lnTo>
                    <a:pt x="246" y="116"/>
                  </a:lnTo>
                  <a:lnTo>
                    <a:pt x="246" y="111"/>
                  </a:lnTo>
                  <a:lnTo>
                    <a:pt x="246" y="109"/>
                  </a:lnTo>
                  <a:lnTo>
                    <a:pt x="248" y="109"/>
                  </a:lnTo>
                  <a:lnTo>
                    <a:pt x="250" y="104"/>
                  </a:lnTo>
                  <a:lnTo>
                    <a:pt x="250" y="104"/>
                  </a:lnTo>
                  <a:lnTo>
                    <a:pt x="253" y="102"/>
                  </a:lnTo>
                  <a:lnTo>
                    <a:pt x="255" y="95"/>
                  </a:lnTo>
                  <a:lnTo>
                    <a:pt x="264" y="81"/>
                  </a:lnTo>
                  <a:lnTo>
                    <a:pt x="267" y="78"/>
                  </a:lnTo>
                  <a:lnTo>
                    <a:pt x="269" y="76"/>
                  </a:lnTo>
                  <a:lnTo>
                    <a:pt x="272" y="76"/>
                  </a:lnTo>
                  <a:lnTo>
                    <a:pt x="272" y="73"/>
                  </a:lnTo>
                  <a:lnTo>
                    <a:pt x="279" y="64"/>
                  </a:lnTo>
                  <a:lnTo>
                    <a:pt x="281" y="62"/>
                  </a:lnTo>
                  <a:lnTo>
                    <a:pt x="283" y="57"/>
                  </a:lnTo>
                  <a:lnTo>
                    <a:pt x="286" y="55"/>
                  </a:lnTo>
                  <a:lnTo>
                    <a:pt x="286" y="52"/>
                  </a:lnTo>
                  <a:lnTo>
                    <a:pt x="286" y="52"/>
                  </a:lnTo>
                  <a:lnTo>
                    <a:pt x="286" y="52"/>
                  </a:lnTo>
                  <a:lnTo>
                    <a:pt x="293" y="50"/>
                  </a:lnTo>
                  <a:lnTo>
                    <a:pt x="298" y="45"/>
                  </a:lnTo>
                  <a:lnTo>
                    <a:pt x="300" y="45"/>
                  </a:lnTo>
                  <a:lnTo>
                    <a:pt x="302" y="45"/>
                  </a:lnTo>
                  <a:lnTo>
                    <a:pt x="305" y="47"/>
                  </a:lnTo>
                  <a:lnTo>
                    <a:pt x="305" y="47"/>
                  </a:lnTo>
                  <a:lnTo>
                    <a:pt x="307" y="47"/>
                  </a:lnTo>
                  <a:lnTo>
                    <a:pt x="307" y="50"/>
                  </a:lnTo>
                  <a:lnTo>
                    <a:pt x="312" y="52"/>
                  </a:lnTo>
                  <a:lnTo>
                    <a:pt x="314" y="52"/>
                  </a:lnTo>
                  <a:lnTo>
                    <a:pt x="317" y="55"/>
                  </a:lnTo>
                  <a:lnTo>
                    <a:pt x="319" y="55"/>
                  </a:lnTo>
                  <a:lnTo>
                    <a:pt x="319" y="55"/>
                  </a:lnTo>
                  <a:lnTo>
                    <a:pt x="319" y="55"/>
                  </a:lnTo>
                  <a:lnTo>
                    <a:pt x="326" y="62"/>
                  </a:lnTo>
                  <a:lnTo>
                    <a:pt x="326" y="62"/>
                  </a:lnTo>
                  <a:lnTo>
                    <a:pt x="328" y="62"/>
                  </a:lnTo>
                  <a:lnTo>
                    <a:pt x="328" y="64"/>
                  </a:lnTo>
                  <a:lnTo>
                    <a:pt x="328" y="64"/>
                  </a:lnTo>
                  <a:lnTo>
                    <a:pt x="328" y="64"/>
                  </a:lnTo>
                  <a:lnTo>
                    <a:pt x="331" y="64"/>
                  </a:lnTo>
                  <a:lnTo>
                    <a:pt x="331" y="64"/>
                  </a:lnTo>
                  <a:lnTo>
                    <a:pt x="333" y="64"/>
                  </a:lnTo>
                  <a:lnTo>
                    <a:pt x="340" y="62"/>
                  </a:lnTo>
                  <a:lnTo>
                    <a:pt x="340" y="62"/>
                  </a:lnTo>
                  <a:lnTo>
                    <a:pt x="345" y="59"/>
                  </a:lnTo>
                  <a:lnTo>
                    <a:pt x="347" y="52"/>
                  </a:lnTo>
                  <a:lnTo>
                    <a:pt x="354" y="45"/>
                  </a:lnTo>
                  <a:lnTo>
                    <a:pt x="354" y="43"/>
                  </a:lnTo>
                  <a:lnTo>
                    <a:pt x="357" y="43"/>
                  </a:lnTo>
                  <a:lnTo>
                    <a:pt x="357" y="43"/>
                  </a:lnTo>
                  <a:lnTo>
                    <a:pt x="371" y="36"/>
                  </a:lnTo>
                  <a:lnTo>
                    <a:pt x="380" y="33"/>
                  </a:lnTo>
                  <a:lnTo>
                    <a:pt x="383" y="33"/>
                  </a:lnTo>
                  <a:lnTo>
                    <a:pt x="383" y="36"/>
                  </a:lnTo>
                  <a:lnTo>
                    <a:pt x="385" y="36"/>
                  </a:lnTo>
                  <a:lnTo>
                    <a:pt x="385" y="36"/>
                  </a:lnTo>
                  <a:lnTo>
                    <a:pt x="387" y="38"/>
                  </a:lnTo>
                  <a:lnTo>
                    <a:pt x="387" y="38"/>
                  </a:lnTo>
                  <a:lnTo>
                    <a:pt x="387" y="38"/>
                  </a:lnTo>
                  <a:lnTo>
                    <a:pt x="390" y="45"/>
                  </a:lnTo>
                  <a:lnTo>
                    <a:pt x="390" y="45"/>
                  </a:lnTo>
                  <a:lnTo>
                    <a:pt x="390" y="47"/>
                  </a:lnTo>
                  <a:lnTo>
                    <a:pt x="392" y="47"/>
                  </a:lnTo>
                  <a:lnTo>
                    <a:pt x="392" y="47"/>
                  </a:lnTo>
                  <a:lnTo>
                    <a:pt x="392" y="50"/>
                  </a:lnTo>
                  <a:lnTo>
                    <a:pt x="395" y="50"/>
                  </a:lnTo>
                  <a:lnTo>
                    <a:pt x="395" y="50"/>
                  </a:lnTo>
                  <a:lnTo>
                    <a:pt x="397" y="50"/>
                  </a:lnTo>
                  <a:lnTo>
                    <a:pt x="406" y="50"/>
                  </a:lnTo>
                  <a:lnTo>
                    <a:pt x="411" y="50"/>
                  </a:lnTo>
                  <a:lnTo>
                    <a:pt x="413" y="50"/>
                  </a:lnTo>
                  <a:lnTo>
                    <a:pt x="413" y="47"/>
                  </a:lnTo>
                  <a:lnTo>
                    <a:pt x="432" y="38"/>
                  </a:lnTo>
                  <a:lnTo>
                    <a:pt x="432" y="38"/>
                  </a:lnTo>
                  <a:lnTo>
                    <a:pt x="435" y="38"/>
                  </a:lnTo>
                  <a:lnTo>
                    <a:pt x="435" y="38"/>
                  </a:lnTo>
                  <a:lnTo>
                    <a:pt x="439" y="38"/>
                  </a:lnTo>
                  <a:lnTo>
                    <a:pt x="442" y="38"/>
                  </a:lnTo>
                  <a:lnTo>
                    <a:pt x="444" y="38"/>
                  </a:lnTo>
                  <a:lnTo>
                    <a:pt x="444" y="38"/>
                  </a:lnTo>
                  <a:lnTo>
                    <a:pt x="454" y="33"/>
                  </a:lnTo>
                  <a:lnTo>
                    <a:pt x="458" y="33"/>
                  </a:lnTo>
                  <a:lnTo>
                    <a:pt x="470" y="33"/>
                  </a:lnTo>
                  <a:lnTo>
                    <a:pt x="470" y="33"/>
                  </a:lnTo>
                  <a:lnTo>
                    <a:pt x="473" y="31"/>
                  </a:lnTo>
                  <a:lnTo>
                    <a:pt x="473" y="31"/>
                  </a:lnTo>
                  <a:lnTo>
                    <a:pt x="475" y="31"/>
                  </a:lnTo>
                  <a:lnTo>
                    <a:pt x="475" y="29"/>
                  </a:lnTo>
                  <a:lnTo>
                    <a:pt x="475" y="26"/>
                  </a:lnTo>
                  <a:lnTo>
                    <a:pt x="475" y="26"/>
                  </a:lnTo>
                  <a:lnTo>
                    <a:pt x="475" y="26"/>
                  </a:lnTo>
                  <a:lnTo>
                    <a:pt x="475" y="24"/>
                  </a:lnTo>
                  <a:lnTo>
                    <a:pt x="473" y="21"/>
                  </a:lnTo>
                  <a:lnTo>
                    <a:pt x="470" y="19"/>
                  </a:lnTo>
                  <a:lnTo>
                    <a:pt x="470" y="17"/>
                  </a:lnTo>
                  <a:lnTo>
                    <a:pt x="470" y="17"/>
                  </a:lnTo>
                  <a:lnTo>
                    <a:pt x="470" y="14"/>
                  </a:lnTo>
                  <a:lnTo>
                    <a:pt x="470" y="14"/>
                  </a:lnTo>
                  <a:lnTo>
                    <a:pt x="470" y="12"/>
                  </a:lnTo>
                  <a:lnTo>
                    <a:pt x="470" y="12"/>
                  </a:lnTo>
                  <a:lnTo>
                    <a:pt x="470" y="10"/>
                  </a:lnTo>
                  <a:lnTo>
                    <a:pt x="470" y="10"/>
                  </a:lnTo>
                  <a:lnTo>
                    <a:pt x="475" y="5"/>
                  </a:lnTo>
                  <a:lnTo>
                    <a:pt x="477" y="3"/>
                  </a:lnTo>
                  <a:lnTo>
                    <a:pt x="484" y="0"/>
                  </a:lnTo>
                  <a:lnTo>
                    <a:pt x="484" y="3"/>
                  </a:lnTo>
                  <a:lnTo>
                    <a:pt x="482" y="5"/>
                  </a:lnTo>
                  <a:lnTo>
                    <a:pt x="482" y="7"/>
                  </a:lnTo>
                  <a:lnTo>
                    <a:pt x="482" y="10"/>
                  </a:lnTo>
                  <a:lnTo>
                    <a:pt x="484" y="10"/>
                  </a:lnTo>
                  <a:lnTo>
                    <a:pt x="484" y="10"/>
                  </a:lnTo>
                  <a:lnTo>
                    <a:pt x="484" y="12"/>
                  </a:lnTo>
                  <a:lnTo>
                    <a:pt x="487" y="17"/>
                  </a:lnTo>
                  <a:lnTo>
                    <a:pt x="489" y="19"/>
                  </a:lnTo>
                  <a:lnTo>
                    <a:pt x="491" y="21"/>
                  </a:lnTo>
                  <a:lnTo>
                    <a:pt x="491" y="24"/>
                  </a:lnTo>
                  <a:lnTo>
                    <a:pt x="491" y="24"/>
                  </a:lnTo>
                  <a:lnTo>
                    <a:pt x="491" y="26"/>
                  </a:lnTo>
                  <a:lnTo>
                    <a:pt x="491" y="33"/>
                  </a:lnTo>
                  <a:lnTo>
                    <a:pt x="494" y="43"/>
                  </a:lnTo>
                  <a:lnTo>
                    <a:pt x="494" y="45"/>
                  </a:lnTo>
                  <a:lnTo>
                    <a:pt x="494" y="50"/>
                  </a:lnTo>
                  <a:lnTo>
                    <a:pt x="494" y="52"/>
                  </a:lnTo>
                  <a:lnTo>
                    <a:pt x="496" y="52"/>
                  </a:lnTo>
                  <a:lnTo>
                    <a:pt x="503" y="52"/>
                  </a:lnTo>
                  <a:lnTo>
                    <a:pt x="508" y="52"/>
                  </a:lnTo>
                  <a:lnTo>
                    <a:pt x="510" y="52"/>
                  </a:lnTo>
                  <a:lnTo>
                    <a:pt x="515" y="55"/>
                  </a:lnTo>
                  <a:lnTo>
                    <a:pt x="515" y="57"/>
                  </a:lnTo>
                  <a:lnTo>
                    <a:pt x="517" y="57"/>
                  </a:lnTo>
                  <a:lnTo>
                    <a:pt x="517" y="59"/>
                  </a:lnTo>
                  <a:lnTo>
                    <a:pt x="515" y="59"/>
                  </a:lnTo>
                  <a:lnTo>
                    <a:pt x="515" y="59"/>
                  </a:lnTo>
                  <a:lnTo>
                    <a:pt x="510" y="62"/>
                  </a:lnTo>
                  <a:lnTo>
                    <a:pt x="494" y="66"/>
                  </a:lnTo>
                  <a:lnTo>
                    <a:pt x="487" y="69"/>
                  </a:lnTo>
                  <a:lnTo>
                    <a:pt x="480" y="71"/>
                  </a:lnTo>
                  <a:lnTo>
                    <a:pt x="475" y="71"/>
                  </a:lnTo>
                  <a:lnTo>
                    <a:pt x="473" y="73"/>
                  </a:lnTo>
                  <a:lnTo>
                    <a:pt x="473" y="73"/>
                  </a:lnTo>
                  <a:lnTo>
                    <a:pt x="470" y="78"/>
                  </a:lnTo>
                  <a:lnTo>
                    <a:pt x="470" y="85"/>
                  </a:lnTo>
                  <a:lnTo>
                    <a:pt x="468" y="85"/>
                  </a:lnTo>
                  <a:lnTo>
                    <a:pt x="468" y="88"/>
                  </a:lnTo>
                  <a:lnTo>
                    <a:pt x="468" y="88"/>
                  </a:lnTo>
                  <a:lnTo>
                    <a:pt x="465" y="88"/>
                  </a:lnTo>
                  <a:lnTo>
                    <a:pt x="465" y="85"/>
                  </a:lnTo>
                  <a:lnTo>
                    <a:pt x="465" y="85"/>
                  </a:lnTo>
                  <a:lnTo>
                    <a:pt x="463" y="83"/>
                  </a:lnTo>
                  <a:lnTo>
                    <a:pt x="463" y="81"/>
                  </a:lnTo>
                  <a:lnTo>
                    <a:pt x="463" y="81"/>
                  </a:lnTo>
                  <a:lnTo>
                    <a:pt x="463" y="81"/>
                  </a:lnTo>
                  <a:lnTo>
                    <a:pt x="463" y="81"/>
                  </a:lnTo>
                  <a:lnTo>
                    <a:pt x="461" y="81"/>
                  </a:lnTo>
                  <a:lnTo>
                    <a:pt x="461" y="81"/>
                  </a:lnTo>
                  <a:lnTo>
                    <a:pt x="461" y="83"/>
                  </a:lnTo>
                  <a:lnTo>
                    <a:pt x="458" y="85"/>
                  </a:lnTo>
                  <a:lnTo>
                    <a:pt x="458" y="88"/>
                  </a:lnTo>
                  <a:lnTo>
                    <a:pt x="458" y="88"/>
                  </a:lnTo>
                  <a:lnTo>
                    <a:pt x="456" y="88"/>
                  </a:lnTo>
                  <a:lnTo>
                    <a:pt x="456" y="88"/>
                  </a:lnTo>
                  <a:lnTo>
                    <a:pt x="454" y="90"/>
                  </a:lnTo>
                  <a:lnTo>
                    <a:pt x="454" y="92"/>
                  </a:lnTo>
                  <a:lnTo>
                    <a:pt x="454" y="92"/>
                  </a:lnTo>
                  <a:lnTo>
                    <a:pt x="454" y="95"/>
                  </a:lnTo>
                  <a:lnTo>
                    <a:pt x="454" y="95"/>
                  </a:lnTo>
                  <a:lnTo>
                    <a:pt x="454" y="95"/>
                  </a:lnTo>
                  <a:lnTo>
                    <a:pt x="454" y="95"/>
                  </a:lnTo>
                  <a:lnTo>
                    <a:pt x="461" y="102"/>
                  </a:lnTo>
                  <a:lnTo>
                    <a:pt x="463" y="102"/>
                  </a:lnTo>
                  <a:lnTo>
                    <a:pt x="463" y="104"/>
                  </a:lnTo>
                  <a:lnTo>
                    <a:pt x="463" y="107"/>
                  </a:lnTo>
                  <a:lnTo>
                    <a:pt x="465" y="107"/>
                  </a:lnTo>
                  <a:lnTo>
                    <a:pt x="465" y="109"/>
                  </a:lnTo>
                  <a:lnTo>
                    <a:pt x="465" y="109"/>
                  </a:lnTo>
                  <a:lnTo>
                    <a:pt x="465" y="109"/>
                  </a:lnTo>
                  <a:lnTo>
                    <a:pt x="470" y="111"/>
                  </a:lnTo>
                  <a:lnTo>
                    <a:pt x="480" y="114"/>
                  </a:lnTo>
                  <a:lnTo>
                    <a:pt x="480" y="114"/>
                  </a:lnTo>
                  <a:lnTo>
                    <a:pt x="480" y="114"/>
                  </a:lnTo>
                  <a:lnTo>
                    <a:pt x="480" y="114"/>
                  </a:lnTo>
                  <a:lnTo>
                    <a:pt x="482" y="116"/>
                  </a:lnTo>
                  <a:lnTo>
                    <a:pt x="482" y="116"/>
                  </a:lnTo>
                  <a:lnTo>
                    <a:pt x="484" y="116"/>
                  </a:lnTo>
                  <a:lnTo>
                    <a:pt x="494" y="121"/>
                  </a:lnTo>
                  <a:lnTo>
                    <a:pt x="494" y="121"/>
                  </a:lnTo>
                  <a:lnTo>
                    <a:pt x="499" y="121"/>
                  </a:lnTo>
                  <a:lnTo>
                    <a:pt x="499" y="121"/>
                  </a:lnTo>
                  <a:lnTo>
                    <a:pt x="499" y="121"/>
                  </a:lnTo>
                  <a:lnTo>
                    <a:pt x="499" y="121"/>
                  </a:lnTo>
                  <a:lnTo>
                    <a:pt x="501" y="121"/>
                  </a:lnTo>
                  <a:lnTo>
                    <a:pt x="501" y="121"/>
                  </a:lnTo>
                  <a:lnTo>
                    <a:pt x="501" y="123"/>
                  </a:lnTo>
                  <a:lnTo>
                    <a:pt x="501" y="123"/>
                  </a:lnTo>
                  <a:lnTo>
                    <a:pt x="501" y="126"/>
                  </a:lnTo>
                  <a:lnTo>
                    <a:pt x="501" y="130"/>
                  </a:lnTo>
                  <a:lnTo>
                    <a:pt x="501" y="135"/>
                  </a:lnTo>
                  <a:lnTo>
                    <a:pt x="501" y="140"/>
                  </a:lnTo>
                  <a:lnTo>
                    <a:pt x="499" y="142"/>
                  </a:lnTo>
                  <a:lnTo>
                    <a:pt x="499" y="144"/>
                  </a:lnTo>
                  <a:lnTo>
                    <a:pt x="499" y="147"/>
                  </a:lnTo>
                  <a:lnTo>
                    <a:pt x="501" y="147"/>
                  </a:lnTo>
                  <a:lnTo>
                    <a:pt x="501" y="149"/>
                  </a:lnTo>
                  <a:lnTo>
                    <a:pt x="501" y="149"/>
                  </a:lnTo>
                  <a:lnTo>
                    <a:pt x="501" y="149"/>
                  </a:lnTo>
                  <a:lnTo>
                    <a:pt x="501" y="152"/>
                  </a:lnTo>
                  <a:lnTo>
                    <a:pt x="501" y="154"/>
                  </a:lnTo>
                  <a:lnTo>
                    <a:pt x="503" y="154"/>
                  </a:lnTo>
                  <a:lnTo>
                    <a:pt x="503" y="154"/>
                  </a:lnTo>
                  <a:lnTo>
                    <a:pt x="506" y="154"/>
                  </a:lnTo>
                  <a:lnTo>
                    <a:pt x="506" y="154"/>
                  </a:lnTo>
                  <a:lnTo>
                    <a:pt x="506" y="156"/>
                  </a:lnTo>
                  <a:lnTo>
                    <a:pt x="506" y="156"/>
                  </a:lnTo>
                  <a:lnTo>
                    <a:pt x="508" y="156"/>
                  </a:lnTo>
                  <a:lnTo>
                    <a:pt x="508" y="156"/>
                  </a:lnTo>
                  <a:lnTo>
                    <a:pt x="508" y="159"/>
                  </a:lnTo>
                  <a:lnTo>
                    <a:pt x="510" y="161"/>
                  </a:lnTo>
                  <a:lnTo>
                    <a:pt x="510" y="161"/>
                  </a:lnTo>
                  <a:lnTo>
                    <a:pt x="513" y="163"/>
                  </a:lnTo>
                  <a:lnTo>
                    <a:pt x="513" y="1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896371" y="2933626"/>
              <a:ext cx="784904" cy="521998"/>
            </a:xfrm>
            <a:custGeom>
              <a:avLst/>
              <a:gdLst>
                <a:gd name="T0" fmla="*/ 819 w 906"/>
                <a:gd name="T1" fmla="*/ 530 h 601"/>
                <a:gd name="T2" fmla="*/ 785 w 906"/>
                <a:gd name="T3" fmla="*/ 542 h 601"/>
                <a:gd name="T4" fmla="*/ 762 w 906"/>
                <a:gd name="T5" fmla="*/ 552 h 601"/>
                <a:gd name="T6" fmla="*/ 750 w 906"/>
                <a:gd name="T7" fmla="*/ 561 h 601"/>
                <a:gd name="T8" fmla="*/ 703 w 906"/>
                <a:gd name="T9" fmla="*/ 573 h 601"/>
                <a:gd name="T10" fmla="*/ 679 w 906"/>
                <a:gd name="T11" fmla="*/ 582 h 601"/>
                <a:gd name="T12" fmla="*/ 610 w 906"/>
                <a:gd name="T13" fmla="*/ 597 h 601"/>
                <a:gd name="T14" fmla="*/ 620 w 906"/>
                <a:gd name="T15" fmla="*/ 552 h 601"/>
                <a:gd name="T16" fmla="*/ 603 w 906"/>
                <a:gd name="T17" fmla="*/ 519 h 601"/>
                <a:gd name="T18" fmla="*/ 542 w 906"/>
                <a:gd name="T19" fmla="*/ 542 h 601"/>
                <a:gd name="T20" fmla="*/ 535 w 906"/>
                <a:gd name="T21" fmla="*/ 504 h 601"/>
                <a:gd name="T22" fmla="*/ 499 w 906"/>
                <a:gd name="T23" fmla="*/ 511 h 601"/>
                <a:gd name="T24" fmla="*/ 447 w 906"/>
                <a:gd name="T25" fmla="*/ 514 h 601"/>
                <a:gd name="T26" fmla="*/ 391 w 906"/>
                <a:gd name="T27" fmla="*/ 466 h 601"/>
                <a:gd name="T28" fmla="*/ 310 w 906"/>
                <a:gd name="T29" fmla="*/ 440 h 601"/>
                <a:gd name="T30" fmla="*/ 246 w 906"/>
                <a:gd name="T31" fmla="*/ 443 h 601"/>
                <a:gd name="T32" fmla="*/ 237 w 906"/>
                <a:gd name="T33" fmla="*/ 476 h 601"/>
                <a:gd name="T34" fmla="*/ 159 w 906"/>
                <a:gd name="T35" fmla="*/ 466 h 601"/>
                <a:gd name="T36" fmla="*/ 123 w 906"/>
                <a:gd name="T37" fmla="*/ 483 h 601"/>
                <a:gd name="T38" fmla="*/ 111 w 906"/>
                <a:gd name="T39" fmla="*/ 495 h 601"/>
                <a:gd name="T40" fmla="*/ 95 w 906"/>
                <a:gd name="T41" fmla="*/ 523 h 601"/>
                <a:gd name="T42" fmla="*/ 52 w 906"/>
                <a:gd name="T43" fmla="*/ 488 h 601"/>
                <a:gd name="T44" fmla="*/ 29 w 906"/>
                <a:gd name="T45" fmla="*/ 433 h 601"/>
                <a:gd name="T46" fmla="*/ 0 w 906"/>
                <a:gd name="T47" fmla="*/ 433 h 601"/>
                <a:gd name="T48" fmla="*/ 24 w 906"/>
                <a:gd name="T49" fmla="*/ 372 h 601"/>
                <a:gd name="T50" fmla="*/ 43 w 906"/>
                <a:gd name="T51" fmla="*/ 343 h 601"/>
                <a:gd name="T52" fmla="*/ 100 w 906"/>
                <a:gd name="T53" fmla="*/ 348 h 601"/>
                <a:gd name="T54" fmla="*/ 156 w 906"/>
                <a:gd name="T55" fmla="*/ 334 h 601"/>
                <a:gd name="T56" fmla="*/ 208 w 906"/>
                <a:gd name="T57" fmla="*/ 325 h 601"/>
                <a:gd name="T58" fmla="*/ 220 w 906"/>
                <a:gd name="T59" fmla="*/ 270 h 601"/>
                <a:gd name="T60" fmla="*/ 171 w 906"/>
                <a:gd name="T61" fmla="*/ 204 h 601"/>
                <a:gd name="T62" fmla="*/ 173 w 906"/>
                <a:gd name="T63" fmla="*/ 152 h 601"/>
                <a:gd name="T64" fmla="*/ 168 w 906"/>
                <a:gd name="T65" fmla="*/ 112 h 601"/>
                <a:gd name="T66" fmla="*/ 194 w 906"/>
                <a:gd name="T67" fmla="*/ 90 h 601"/>
                <a:gd name="T68" fmla="*/ 227 w 906"/>
                <a:gd name="T69" fmla="*/ 95 h 601"/>
                <a:gd name="T70" fmla="*/ 237 w 906"/>
                <a:gd name="T71" fmla="*/ 67 h 601"/>
                <a:gd name="T72" fmla="*/ 201 w 906"/>
                <a:gd name="T73" fmla="*/ 31 h 601"/>
                <a:gd name="T74" fmla="*/ 178 w 906"/>
                <a:gd name="T75" fmla="*/ 0 h 601"/>
                <a:gd name="T76" fmla="*/ 249 w 906"/>
                <a:gd name="T77" fmla="*/ 19 h 601"/>
                <a:gd name="T78" fmla="*/ 296 w 906"/>
                <a:gd name="T79" fmla="*/ 29 h 601"/>
                <a:gd name="T80" fmla="*/ 317 w 906"/>
                <a:gd name="T81" fmla="*/ 29 h 601"/>
                <a:gd name="T82" fmla="*/ 346 w 906"/>
                <a:gd name="T83" fmla="*/ 31 h 601"/>
                <a:gd name="T84" fmla="*/ 362 w 906"/>
                <a:gd name="T85" fmla="*/ 67 h 601"/>
                <a:gd name="T86" fmla="*/ 395 w 906"/>
                <a:gd name="T87" fmla="*/ 114 h 601"/>
                <a:gd name="T88" fmla="*/ 452 w 906"/>
                <a:gd name="T89" fmla="*/ 138 h 601"/>
                <a:gd name="T90" fmla="*/ 497 w 906"/>
                <a:gd name="T91" fmla="*/ 154 h 601"/>
                <a:gd name="T92" fmla="*/ 577 w 906"/>
                <a:gd name="T93" fmla="*/ 157 h 601"/>
                <a:gd name="T94" fmla="*/ 606 w 906"/>
                <a:gd name="T95" fmla="*/ 173 h 601"/>
                <a:gd name="T96" fmla="*/ 639 w 906"/>
                <a:gd name="T97" fmla="*/ 161 h 601"/>
                <a:gd name="T98" fmla="*/ 641 w 906"/>
                <a:gd name="T99" fmla="*/ 199 h 601"/>
                <a:gd name="T100" fmla="*/ 662 w 906"/>
                <a:gd name="T101" fmla="*/ 242 h 601"/>
                <a:gd name="T102" fmla="*/ 705 w 906"/>
                <a:gd name="T103" fmla="*/ 254 h 601"/>
                <a:gd name="T104" fmla="*/ 731 w 906"/>
                <a:gd name="T105" fmla="*/ 263 h 601"/>
                <a:gd name="T106" fmla="*/ 752 w 906"/>
                <a:gd name="T107" fmla="*/ 289 h 601"/>
                <a:gd name="T108" fmla="*/ 800 w 906"/>
                <a:gd name="T109" fmla="*/ 280 h 601"/>
                <a:gd name="T110" fmla="*/ 809 w 906"/>
                <a:gd name="T111" fmla="*/ 303 h 601"/>
                <a:gd name="T112" fmla="*/ 840 w 906"/>
                <a:gd name="T113" fmla="*/ 329 h 601"/>
                <a:gd name="T114" fmla="*/ 861 w 906"/>
                <a:gd name="T115" fmla="*/ 336 h 601"/>
                <a:gd name="T116" fmla="*/ 887 w 906"/>
                <a:gd name="T117" fmla="*/ 360 h 601"/>
                <a:gd name="T118" fmla="*/ 878 w 906"/>
                <a:gd name="T119" fmla="*/ 388 h 601"/>
                <a:gd name="T120" fmla="*/ 868 w 906"/>
                <a:gd name="T121" fmla="*/ 410 h 601"/>
                <a:gd name="T122" fmla="*/ 878 w 906"/>
                <a:gd name="T123" fmla="*/ 440 h 601"/>
                <a:gd name="T124" fmla="*/ 897 w 906"/>
                <a:gd name="T125" fmla="*/ 47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6" h="601">
                  <a:moveTo>
                    <a:pt x="904" y="521"/>
                  </a:moveTo>
                  <a:lnTo>
                    <a:pt x="904" y="521"/>
                  </a:lnTo>
                  <a:lnTo>
                    <a:pt x="906" y="523"/>
                  </a:lnTo>
                  <a:lnTo>
                    <a:pt x="901" y="523"/>
                  </a:lnTo>
                  <a:lnTo>
                    <a:pt x="897" y="526"/>
                  </a:lnTo>
                  <a:lnTo>
                    <a:pt x="889" y="528"/>
                  </a:lnTo>
                  <a:lnTo>
                    <a:pt x="887" y="528"/>
                  </a:lnTo>
                  <a:lnTo>
                    <a:pt x="875" y="530"/>
                  </a:lnTo>
                  <a:lnTo>
                    <a:pt x="871" y="528"/>
                  </a:lnTo>
                  <a:lnTo>
                    <a:pt x="859" y="519"/>
                  </a:lnTo>
                  <a:lnTo>
                    <a:pt x="856" y="519"/>
                  </a:lnTo>
                  <a:lnTo>
                    <a:pt x="856" y="514"/>
                  </a:lnTo>
                  <a:lnTo>
                    <a:pt x="856" y="514"/>
                  </a:lnTo>
                  <a:lnTo>
                    <a:pt x="854" y="511"/>
                  </a:lnTo>
                  <a:lnTo>
                    <a:pt x="845" y="511"/>
                  </a:lnTo>
                  <a:lnTo>
                    <a:pt x="835" y="511"/>
                  </a:lnTo>
                  <a:lnTo>
                    <a:pt x="830" y="511"/>
                  </a:lnTo>
                  <a:lnTo>
                    <a:pt x="828" y="509"/>
                  </a:lnTo>
                  <a:lnTo>
                    <a:pt x="826" y="514"/>
                  </a:lnTo>
                  <a:lnTo>
                    <a:pt x="823" y="519"/>
                  </a:lnTo>
                  <a:lnTo>
                    <a:pt x="823" y="519"/>
                  </a:lnTo>
                  <a:lnTo>
                    <a:pt x="821" y="526"/>
                  </a:lnTo>
                  <a:lnTo>
                    <a:pt x="821" y="526"/>
                  </a:lnTo>
                  <a:lnTo>
                    <a:pt x="821" y="528"/>
                  </a:lnTo>
                  <a:lnTo>
                    <a:pt x="819" y="530"/>
                  </a:lnTo>
                  <a:lnTo>
                    <a:pt x="816" y="533"/>
                  </a:lnTo>
                  <a:lnTo>
                    <a:pt x="811" y="537"/>
                  </a:lnTo>
                  <a:lnTo>
                    <a:pt x="809" y="537"/>
                  </a:lnTo>
                  <a:lnTo>
                    <a:pt x="804" y="540"/>
                  </a:lnTo>
                  <a:lnTo>
                    <a:pt x="802" y="542"/>
                  </a:lnTo>
                  <a:lnTo>
                    <a:pt x="802" y="542"/>
                  </a:lnTo>
                  <a:lnTo>
                    <a:pt x="802" y="542"/>
                  </a:lnTo>
                  <a:lnTo>
                    <a:pt x="800" y="540"/>
                  </a:lnTo>
                  <a:lnTo>
                    <a:pt x="797" y="540"/>
                  </a:lnTo>
                  <a:lnTo>
                    <a:pt x="797" y="537"/>
                  </a:lnTo>
                  <a:lnTo>
                    <a:pt x="797" y="537"/>
                  </a:lnTo>
                  <a:lnTo>
                    <a:pt x="790" y="535"/>
                  </a:lnTo>
                  <a:lnTo>
                    <a:pt x="781" y="535"/>
                  </a:lnTo>
                  <a:lnTo>
                    <a:pt x="778" y="535"/>
                  </a:lnTo>
                  <a:lnTo>
                    <a:pt x="778" y="535"/>
                  </a:lnTo>
                  <a:lnTo>
                    <a:pt x="781" y="535"/>
                  </a:lnTo>
                  <a:lnTo>
                    <a:pt x="781" y="537"/>
                  </a:lnTo>
                  <a:lnTo>
                    <a:pt x="781" y="537"/>
                  </a:lnTo>
                  <a:lnTo>
                    <a:pt x="783" y="537"/>
                  </a:lnTo>
                  <a:lnTo>
                    <a:pt x="783" y="537"/>
                  </a:lnTo>
                  <a:lnTo>
                    <a:pt x="783" y="540"/>
                  </a:lnTo>
                  <a:lnTo>
                    <a:pt x="783" y="540"/>
                  </a:lnTo>
                  <a:lnTo>
                    <a:pt x="785" y="542"/>
                  </a:lnTo>
                  <a:lnTo>
                    <a:pt x="785" y="542"/>
                  </a:lnTo>
                  <a:lnTo>
                    <a:pt x="785" y="542"/>
                  </a:lnTo>
                  <a:lnTo>
                    <a:pt x="785" y="542"/>
                  </a:lnTo>
                  <a:lnTo>
                    <a:pt x="785" y="545"/>
                  </a:lnTo>
                  <a:lnTo>
                    <a:pt x="785" y="547"/>
                  </a:lnTo>
                  <a:lnTo>
                    <a:pt x="785" y="549"/>
                  </a:lnTo>
                  <a:lnTo>
                    <a:pt x="783" y="549"/>
                  </a:lnTo>
                  <a:lnTo>
                    <a:pt x="783" y="552"/>
                  </a:lnTo>
                  <a:lnTo>
                    <a:pt x="783" y="554"/>
                  </a:lnTo>
                  <a:lnTo>
                    <a:pt x="781" y="554"/>
                  </a:lnTo>
                  <a:lnTo>
                    <a:pt x="781" y="554"/>
                  </a:lnTo>
                  <a:lnTo>
                    <a:pt x="781" y="552"/>
                  </a:lnTo>
                  <a:lnTo>
                    <a:pt x="778" y="549"/>
                  </a:lnTo>
                  <a:lnTo>
                    <a:pt x="778" y="549"/>
                  </a:lnTo>
                  <a:lnTo>
                    <a:pt x="778" y="549"/>
                  </a:lnTo>
                  <a:lnTo>
                    <a:pt x="778" y="547"/>
                  </a:lnTo>
                  <a:lnTo>
                    <a:pt x="778" y="547"/>
                  </a:lnTo>
                  <a:lnTo>
                    <a:pt x="776" y="547"/>
                  </a:lnTo>
                  <a:lnTo>
                    <a:pt x="771" y="547"/>
                  </a:lnTo>
                  <a:lnTo>
                    <a:pt x="769" y="547"/>
                  </a:lnTo>
                  <a:lnTo>
                    <a:pt x="766" y="547"/>
                  </a:lnTo>
                  <a:lnTo>
                    <a:pt x="764" y="547"/>
                  </a:lnTo>
                  <a:lnTo>
                    <a:pt x="764" y="547"/>
                  </a:lnTo>
                  <a:lnTo>
                    <a:pt x="764" y="549"/>
                  </a:lnTo>
                  <a:lnTo>
                    <a:pt x="762" y="549"/>
                  </a:lnTo>
                  <a:lnTo>
                    <a:pt x="762" y="549"/>
                  </a:lnTo>
                  <a:lnTo>
                    <a:pt x="762" y="552"/>
                  </a:lnTo>
                  <a:lnTo>
                    <a:pt x="762" y="554"/>
                  </a:lnTo>
                  <a:lnTo>
                    <a:pt x="762" y="554"/>
                  </a:lnTo>
                  <a:lnTo>
                    <a:pt x="762" y="554"/>
                  </a:lnTo>
                  <a:lnTo>
                    <a:pt x="762" y="554"/>
                  </a:lnTo>
                  <a:lnTo>
                    <a:pt x="759" y="554"/>
                  </a:lnTo>
                  <a:lnTo>
                    <a:pt x="759" y="554"/>
                  </a:lnTo>
                  <a:lnTo>
                    <a:pt x="759" y="554"/>
                  </a:lnTo>
                  <a:lnTo>
                    <a:pt x="757" y="554"/>
                  </a:lnTo>
                  <a:lnTo>
                    <a:pt x="757" y="552"/>
                  </a:lnTo>
                  <a:lnTo>
                    <a:pt x="757" y="552"/>
                  </a:lnTo>
                  <a:lnTo>
                    <a:pt x="755" y="552"/>
                  </a:lnTo>
                  <a:lnTo>
                    <a:pt x="755" y="552"/>
                  </a:lnTo>
                  <a:lnTo>
                    <a:pt x="755" y="552"/>
                  </a:lnTo>
                  <a:lnTo>
                    <a:pt x="755" y="552"/>
                  </a:lnTo>
                  <a:lnTo>
                    <a:pt x="755" y="554"/>
                  </a:lnTo>
                  <a:lnTo>
                    <a:pt x="755" y="554"/>
                  </a:lnTo>
                  <a:lnTo>
                    <a:pt x="755" y="554"/>
                  </a:lnTo>
                  <a:lnTo>
                    <a:pt x="755" y="554"/>
                  </a:lnTo>
                  <a:lnTo>
                    <a:pt x="755" y="554"/>
                  </a:lnTo>
                  <a:lnTo>
                    <a:pt x="755" y="554"/>
                  </a:lnTo>
                  <a:lnTo>
                    <a:pt x="755" y="556"/>
                  </a:lnTo>
                  <a:lnTo>
                    <a:pt x="752" y="559"/>
                  </a:lnTo>
                  <a:lnTo>
                    <a:pt x="750" y="559"/>
                  </a:lnTo>
                  <a:lnTo>
                    <a:pt x="750" y="559"/>
                  </a:lnTo>
                  <a:lnTo>
                    <a:pt x="750" y="561"/>
                  </a:lnTo>
                  <a:lnTo>
                    <a:pt x="748" y="566"/>
                  </a:lnTo>
                  <a:lnTo>
                    <a:pt x="748" y="566"/>
                  </a:lnTo>
                  <a:lnTo>
                    <a:pt x="748" y="568"/>
                  </a:lnTo>
                  <a:lnTo>
                    <a:pt x="748" y="568"/>
                  </a:lnTo>
                  <a:lnTo>
                    <a:pt x="745" y="568"/>
                  </a:lnTo>
                  <a:lnTo>
                    <a:pt x="745" y="568"/>
                  </a:lnTo>
                  <a:lnTo>
                    <a:pt x="740" y="571"/>
                  </a:lnTo>
                  <a:lnTo>
                    <a:pt x="740" y="571"/>
                  </a:lnTo>
                  <a:lnTo>
                    <a:pt x="738" y="571"/>
                  </a:lnTo>
                  <a:lnTo>
                    <a:pt x="738" y="571"/>
                  </a:lnTo>
                  <a:lnTo>
                    <a:pt x="736" y="571"/>
                  </a:lnTo>
                  <a:lnTo>
                    <a:pt x="736" y="571"/>
                  </a:lnTo>
                  <a:lnTo>
                    <a:pt x="736" y="568"/>
                  </a:lnTo>
                  <a:lnTo>
                    <a:pt x="736" y="568"/>
                  </a:lnTo>
                  <a:lnTo>
                    <a:pt x="736" y="566"/>
                  </a:lnTo>
                  <a:lnTo>
                    <a:pt x="736" y="566"/>
                  </a:lnTo>
                  <a:lnTo>
                    <a:pt x="733" y="566"/>
                  </a:lnTo>
                  <a:lnTo>
                    <a:pt x="731" y="568"/>
                  </a:lnTo>
                  <a:lnTo>
                    <a:pt x="726" y="568"/>
                  </a:lnTo>
                  <a:lnTo>
                    <a:pt x="705" y="575"/>
                  </a:lnTo>
                  <a:lnTo>
                    <a:pt x="705" y="575"/>
                  </a:lnTo>
                  <a:lnTo>
                    <a:pt x="703" y="575"/>
                  </a:lnTo>
                  <a:lnTo>
                    <a:pt x="703" y="573"/>
                  </a:lnTo>
                  <a:lnTo>
                    <a:pt x="703" y="573"/>
                  </a:lnTo>
                  <a:lnTo>
                    <a:pt x="703" y="573"/>
                  </a:lnTo>
                  <a:lnTo>
                    <a:pt x="700" y="573"/>
                  </a:lnTo>
                  <a:lnTo>
                    <a:pt x="700" y="573"/>
                  </a:lnTo>
                  <a:lnTo>
                    <a:pt x="700" y="571"/>
                  </a:lnTo>
                  <a:lnTo>
                    <a:pt x="698" y="573"/>
                  </a:lnTo>
                  <a:lnTo>
                    <a:pt x="696" y="573"/>
                  </a:lnTo>
                  <a:lnTo>
                    <a:pt x="691" y="573"/>
                  </a:lnTo>
                  <a:lnTo>
                    <a:pt x="691" y="573"/>
                  </a:lnTo>
                  <a:lnTo>
                    <a:pt x="688" y="571"/>
                  </a:lnTo>
                  <a:lnTo>
                    <a:pt x="688" y="571"/>
                  </a:lnTo>
                  <a:lnTo>
                    <a:pt x="688" y="571"/>
                  </a:lnTo>
                  <a:lnTo>
                    <a:pt x="688" y="568"/>
                  </a:lnTo>
                  <a:lnTo>
                    <a:pt x="686" y="568"/>
                  </a:lnTo>
                  <a:lnTo>
                    <a:pt x="686" y="568"/>
                  </a:lnTo>
                  <a:lnTo>
                    <a:pt x="686" y="568"/>
                  </a:lnTo>
                  <a:lnTo>
                    <a:pt x="684" y="568"/>
                  </a:lnTo>
                  <a:lnTo>
                    <a:pt x="684" y="568"/>
                  </a:lnTo>
                  <a:lnTo>
                    <a:pt x="681" y="568"/>
                  </a:lnTo>
                  <a:lnTo>
                    <a:pt x="679" y="571"/>
                  </a:lnTo>
                  <a:lnTo>
                    <a:pt x="679" y="573"/>
                  </a:lnTo>
                  <a:lnTo>
                    <a:pt x="679" y="573"/>
                  </a:lnTo>
                  <a:lnTo>
                    <a:pt x="679" y="575"/>
                  </a:lnTo>
                  <a:lnTo>
                    <a:pt x="679" y="578"/>
                  </a:lnTo>
                  <a:lnTo>
                    <a:pt x="679" y="582"/>
                  </a:lnTo>
                  <a:lnTo>
                    <a:pt x="679" y="582"/>
                  </a:lnTo>
                  <a:lnTo>
                    <a:pt x="679" y="582"/>
                  </a:lnTo>
                  <a:lnTo>
                    <a:pt x="677" y="582"/>
                  </a:lnTo>
                  <a:lnTo>
                    <a:pt x="677" y="582"/>
                  </a:lnTo>
                  <a:lnTo>
                    <a:pt x="674" y="582"/>
                  </a:lnTo>
                  <a:lnTo>
                    <a:pt x="674" y="582"/>
                  </a:lnTo>
                  <a:lnTo>
                    <a:pt x="667" y="585"/>
                  </a:lnTo>
                  <a:lnTo>
                    <a:pt x="667" y="585"/>
                  </a:lnTo>
                  <a:lnTo>
                    <a:pt x="665" y="585"/>
                  </a:lnTo>
                  <a:lnTo>
                    <a:pt x="660" y="585"/>
                  </a:lnTo>
                  <a:lnTo>
                    <a:pt x="655" y="585"/>
                  </a:lnTo>
                  <a:lnTo>
                    <a:pt x="648" y="590"/>
                  </a:lnTo>
                  <a:lnTo>
                    <a:pt x="636" y="601"/>
                  </a:lnTo>
                  <a:lnTo>
                    <a:pt x="632" y="601"/>
                  </a:lnTo>
                  <a:lnTo>
                    <a:pt x="629" y="599"/>
                  </a:lnTo>
                  <a:lnTo>
                    <a:pt x="625" y="594"/>
                  </a:lnTo>
                  <a:lnTo>
                    <a:pt x="622" y="594"/>
                  </a:lnTo>
                  <a:lnTo>
                    <a:pt x="622" y="594"/>
                  </a:lnTo>
                  <a:lnTo>
                    <a:pt x="622" y="594"/>
                  </a:lnTo>
                  <a:lnTo>
                    <a:pt x="620" y="594"/>
                  </a:lnTo>
                  <a:lnTo>
                    <a:pt x="620" y="594"/>
                  </a:lnTo>
                  <a:lnTo>
                    <a:pt x="618" y="597"/>
                  </a:lnTo>
                  <a:lnTo>
                    <a:pt x="615" y="597"/>
                  </a:lnTo>
                  <a:lnTo>
                    <a:pt x="615" y="599"/>
                  </a:lnTo>
                  <a:lnTo>
                    <a:pt x="613" y="599"/>
                  </a:lnTo>
                  <a:lnTo>
                    <a:pt x="613" y="599"/>
                  </a:lnTo>
                  <a:lnTo>
                    <a:pt x="610" y="597"/>
                  </a:lnTo>
                  <a:lnTo>
                    <a:pt x="610" y="594"/>
                  </a:lnTo>
                  <a:lnTo>
                    <a:pt x="608" y="594"/>
                  </a:lnTo>
                  <a:lnTo>
                    <a:pt x="608" y="592"/>
                  </a:lnTo>
                  <a:lnTo>
                    <a:pt x="608" y="592"/>
                  </a:lnTo>
                  <a:lnTo>
                    <a:pt x="608" y="590"/>
                  </a:lnTo>
                  <a:lnTo>
                    <a:pt x="608" y="585"/>
                  </a:lnTo>
                  <a:lnTo>
                    <a:pt x="608" y="582"/>
                  </a:lnTo>
                  <a:lnTo>
                    <a:pt x="606" y="580"/>
                  </a:lnTo>
                  <a:lnTo>
                    <a:pt x="606" y="578"/>
                  </a:lnTo>
                  <a:lnTo>
                    <a:pt x="606" y="578"/>
                  </a:lnTo>
                  <a:lnTo>
                    <a:pt x="601" y="575"/>
                  </a:lnTo>
                  <a:lnTo>
                    <a:pt x="601" y="575"/>
                  </a:lnTo>
                  <a:lnTo>
                    <a:pt x="601" y="573"/>
                  </a:lnTo>
                  <a:lnTo>
                    <a:pt x="601" y="571"/>
                  </a:lnTo>
                  <a:lnTo>
                    <a:pt x="603" y="568"/>
                  </a:lnTo>
                  <a:lnTo>
                    <a:pt x="603" y="566"/>
                  </a:lnTo>
                  <a:lnTo>
                    <a:pt x="608" y="561"/>
                  </a:lnTo>
                  <a:lnTo>
                    <a:pt x="610" y="559"/>
                  </a:lnTo>
                  <a:lnTo>
                    <a:pt x="610" y="559"/>
                  </a:lnTo>
                  <a:lnTo>
                    <a:pt x="615" y="556"/>
                  </a:lnTo>
                  <a:lnTo>
                    <a:pt x="615" y="556"/>
                  </a:lnTo>
                  <a:lnTo>
                    <a:pt x="615" y="556"/>
                  </a:lnTo>
                  <a:lnTo>
                    <a:pt x="618" y="554"/>
                  </a:lnTo>
                  <a:lnTo>
                    <a:pt x="618" y="554"/>
                  </a:lnTo>
                  <a:lnTo>
                    <a:pt x="620" y="552"/>
                  </a:lnTo>
                  <a:lnTo>
                    <a:pt x="620" y="552"/>
                  </a:lnTo>
                  <a:lnTo>
                    <a:pt x="618" y="549"/>
                  </a:lnTo>
                  <a:lnTo>
                    <a:pt x="618" y="547"/>
                  </a:lnTo>
                  <a:lnTo>
                    <a:pt x="618" y="545"/>
                  </a:lnTo>
                  <a:lnTo>
                    <a:pt x="618" y="545"/>
                  </a:lnTo>
                  <a:lnTo>
                    <a:pt x="615" y="542"/>
                  </a:lnTo>
                  <a:lnTo>
                    <a:pt x="613" y="542"/>
                  </a:lnTo>
                  <a:lnTo>
                    <a:pt x="613" y="540"/>
                  </a:lnTo>
                  <a:lnTo>
                    <a:pt x="613" y="540"/>
                  </a:lnTo>
                  <a:lnTo>
                    <a:pt x="613" y="540"/>
                  </a:lnTo>
                  <a:lnTo>
                    <a:pt x="613" y="537"/>
                  </a:lnTo>
                  <a:lnTo>
                    <a:pt x="613" y="535"/>
                  </a:lnTo>
                  <a:lnTo>
                    <a:pt x="615" y="533"/>
                  </a:lnTo>
                  <a:lnTo>
                    <a:pt x="615" y="530"/>
                  </a:lnTo>
                  <a:lnTo>
                    <a:pt x="615" y="528"/>
                  </a:lnTo>
                  <a:lnTo>
                    <a:pt x="613" y="528"/>
                  </a:lnTo>
                  <a:lnTo>
                    <a:pt x="613" y="521"/>
                  </a:lnTo>
                  <a:lnTo>
                    <a:pt x="610" y="521"/>
                  </a:lnTo>
                  <a:lnTo>
                    <a:pt x="610" y="521"/>
                  </a:lnTo>
                  <a:lnTo>
                    <a:pt x="610" y="519"/>
                  </a:lnTo>
                  <a:lnTo>
                    <a:pt x="610" y="519"/>
                  </a:lnTo>
                  <a:lnTo>
                    <a:pt x="608" y="519"/>
                  </a:lnTo>
                  <a:lnTo>
                    <a:pt x="608" y="519"/>
                  </a:lnTo>
                  <a:lnTo>
                    <a:pt x="608" y="519"/>
                  </a:lnTo>
                  <a:lnTo>
                    <a:pt x="603" y="519"/>
                  </a:lnTo>
                  <a:lnTo>
                    <a:pt x="599" y="519"/>
                  </a:lnTo>
                  <a:lnTo>
                    <a:pt x="599" y="519"/>
                  </a:lnTo>
                  <a:lnTo>
                    <a:pt x="599" y="519"/>
                  </a:lnTo>
                  <a:lnTo>
                    <a:pt x="599" y="516"/>
                  </a:lnTo>
                  <a:lnTo>
                    <a:pt x="599" y="516"/>
                  </a:lnTo>
                  <a:lnTo>
                    <a:pt x="599" y="509"/>
                  </a:lnTo>
                  <a:lnTo>
                    <a:pt x="599" y="507"/>
                  </a:lnTo>
                  <a:lnTo>
                    <a:pt x="606" y="495"/>
                  </a:lnTo>
                  <a:lnTo>
                    <a:pt x="606" y="493"/>
                  </a:lnTo>
                  <a:lnTo>
                    <a:pt x="606" y="493"/>
                  </a:lnTo>
                  <a:lnTo>
                    <a:pt x="596" y="497"/>
                  </a:lnTo>
                  <a:lnTo>
                    <a:pt x="594" y="500"/>
                  </a:lnTo>
                  <a:lnTo>
                    <a:pt x="589" y="504"/>
                  </a:lnTo>
                  <a:lnTo>
                    <a:pt x="584" y="507"/>
                  </a:lnTo>
                  <a:lnTo>
                    <a:pt x="556" y="535"/>
                  </a:lnTo>
                  <a:lnTo>
                    <a:pt x="551" y="540"/>
                  </a:lnTo>
                  <a:lnTo>
                    <a:pt x="551" y="542"/>
                  </a:lnTo>
                  <a:lnTo>
                    <a:pt x="549" y="542"/>
                  </a:lnTo>
                  <a:lnTo>
                    <a:pt x="547" y="542"/>
                  </a:lnTo>
                  <a:lnTo>
                    <a:pt x="547" y="542"/>
                  </a:lnTo>
                  <a:lnTo>
                    <a:pt x="547" y="542"/>
                  </a:lnTo>
                  <a:lnTo>
                    <a:pt x="544" y="537"/>
                  </a:lnTo>
                  <a:lnTo>
                    <a:pt x="544" y="537"/>
                  </a:lnTo>
                  <a:lnTo>
                    <a:pt x="542" y="540"/>
                  </a:lnTo>
                  <a:lnTo>
                    <a:pt x="542" y="542"/>
                  </a:lnTo>
                  <a:lnTo>
                    <a:pt x="542" y="542"/>
                  </a:lnTo>
                  <a:lnTo>
                    <a:pt x="542" y="545"/>
                  </a:lnTo>
                  <a:lnTo>
                    <a:pt x="542" y="545"/>
                  </a:lnTo>
                  <a:lnTo>
                    <a:pt x="539" y="545"/>
                  </a:lnTo>
                  <a:lnTo>
                    <a:pt x="539" y="545"/>
                  </a:lnTo>
                  <a:lnTo>
                    <a:pt x="539" y="545"/>
                  </a:lnTo>
                  <a:lnTo>
                    <a:pt x="539" y="540"/>
                  </a:lnTo>
                  <a:lnTo>
                    <a:pt x="539" y="537"/>
                  </a:lnTo>
                  <a:lnTo>
                    <a:pt x="537" y="535"/>
                  </a:lnTo>
                  <a:lnTo>
                    <a:pt x="535" y="535"/>
                  </a:lnTo>
                  <a:lnTo>
                    <a:pt x="532" y="535"/>
                  </a:lnTo>
                  <a:lnTo>
                    <a:pt x="530" y="537"/>
                  </a:lnTo>
                  <a:lnTo>
                    <a:pt x="528" y="540"/>
                  </a:lnTo>
                  <a:lnTo>
                    <a:pt x="525" y="540"/>
                  </a:lnTo>
                  <a:lnTo>
                    <a:pt x="525" y="537"/>
                  </a:lnTo>
                  <a:lnTo>
                    <a:pt x="523" y="523"/>
                  </a:lnTo>
                  <a:lnTo>
                    <a:pt x="525" y="519"/>
                  </a:lnTo>
                  <a:lnTo>
                    <a:pt x="528" y="516"/>
                  </a:lnTo>
                  <a:lnTo>
                    <a:pt x="535" y="511"/>
                  </a:lnTo>
                  <a:lnTo>
                    <a:pt x="535" y="509"/>
                  </a:lnTo>
                  <a:lnTo>
                    <a:pt x="537" y="507"/>
                  </a:lnTo>
                  <a:lnTo>
                    <a:pt x="537" y="504"/>
                  </a:lnTo>
                  <a:lnTo>
                    <a:pt x="537" y="502"/>
                  </a:lnTo>
                  <a:lnTo>
                    <a:pt x="537" y="502"/>
                  </a:lnTo>
                  <a:lnTo>
                    <a:pt x="535" y="504"/>
                  </a:lnTo>
                  <a:lnTo>
                    <a:pt x="528" y="509"/>
                  </a:lnTo>
                  <a:lnTo>
                    <a:pt x="528" y="511"/>
                  </a:lnTo>
                  <a:lnTo>
                    <a:pt x="528" y="509"/>
                  </a:lnTo>
                  <a:lnTo>
                    <a:pt x="525" y="507"/>
                  </a:lnTo>
                  <a:lnTo>
                    <a:pt x="525" y="507"/>
                  </a:lnTo>
                  <a:lnTo>
                    <a:pt x="525" y="502"/>
                  </a:lnTo>
                  <a:lnTo>
                    <a:pt x="525" y="502"/>
                  </a:lnTo>
                  <a:lnTo>
                    <a:pt x="523" y="497"/>
                  </a:lnTo>
                  <a:lnTo>
                    <a:pt x="518" y="500"/>
                  </a:lnTo>
                  <a:lnTo>
                    <a:pt x="513" y="502"/>
                  </a:lnTo>
                  <a:lnTo>
                    <a:pt x="513" y="502"/>
                  </a:lnTo>
                  <a:lnTo>
                    <a:pt x="511" y="502"/>
                  </a:lnTo>
                  <a:lnTo>
                    <a:pt x="511" y="504"/>
                  </a:lnTo>
                  <a:lnTo>
                    <a:pt x="511" y="504"/>
                  </a:lnTo>
                  <a:lnTo>
                    <a:pt x="509" y="504"/>
                  </a:lnTo>
                  <a:lnTo>
                    <a:pt x="509" y="507"/>
                  </a:lnTo>
                  <a:lnTo>
                    <a:pt x="509" y="509"/>
                  </a:lnTo>
                  <a:lnTo>
                    <a:pt x="506" y="509"/>
                  </a:lnTo>
                  <a:lnTo>
                    <a:pt x="506" y="509"/>
                  </a:lnTo>
                  <a:lnTo>
                    <a:pt x="506" y="509"/>
                  </a:lnTo>
                  <a:lnTo>
                    <a:pt x="504" y="509"/>
                  </a:lnTo>
                  <a:lnTo>
                    <a:pt x="504" y="511"/>
                  </a:lnTo>
                  <a:lnTo>
                    <a:pt x="502" y="511"/>
                  </a:lnTo>
                  <a:lnTo>
                    <a:pt x="499" y="511"/>
                  </a:lnTo>
                  <a:lnTo>
                    <a:pt x="499" y="511"/>
                  </a:lnTo>
                  <a:lnTo>
                    <a:pt x="499" y="511"/>
                  </a:lnTo>
                  <a:lnTo>
                    <a:pt x="499" y="511"/>
                  </a:lnTo>
                  <a:lnTo>
                    <a:pt x="499" y="514"/>
                  </a:lnTo>
                  <a:lnTo>
                    <a:pt x="497" y="514"/>
                  </a:lnTo>
                  <a:lnTo>
                    <a:pt x="497" y="514"/>
                  </a:lnTo>
                  <a:lnTo>
                    <a:pt x="497" y="516"/>
                  </a:lnTo>
                  <a:lnTo>
                    <a:pt x="495" y="516"/>
                  </a:lnTo>
                  <a:lnTo>
                    <a:pt x="495" y="516"/>
                  </a:lnTo>
                  <a:lnTo>
                    <a:pt x="492" y="516"/>
                  </a:lnTo>
                  <a:lnTo>
                    <a:pt x="483" y="516"/>
                  </a:lnTo>
                  <a:lnTo>
                    <a:pt x="476" y="514"/>
                  </a:lnTo>
                  <a:lnTo>
                    <a:pt x="471" y="511"/>
                  </a:lnTo>
                  <a:lnTo>
                    <a:pt x="471" y="511"/>
                  </a:lnTo>
                  <a:lnTo>
                    <a:pt x="469" y="514"/>
                  </a:lnTo>
                  <a:lnTo>
                    <a:pt x="459" y="521"/>
                  </a:lnTo>
                  <a:lnTo>
                    <a:pt x="457" y="521"/>
                  </a:lnTo>
                  <a:lnTo>
                    <a:pt x="452" y="523"/>
                  </a:lnTo>
                  <a:lnTo>
                    <a:pt x="450" y="526"/>
                  </a:lnTo>
                  <a:lnTo>
                    <a:pt x="450" y="526"/>
                  </a:lnTo>
                  <a:lnTo>
                    <a:pt x="450" y="523"/>
                  </a:lnTo>
                  <a:lnTo>
                    <a:pt x="450" y="523"/>
                  </a:lnTo>
                  <a:lnTo>
                    <a:pt x="450" y="519"/>
                  </a:lnTo>
                  <a:lnTo>
                    <a:pt x="450" y="516"/>
                  </a:lnTo>
                  <a:lnTo>
                    <a:pt x="450" y="516"/>
                  </a:lnTo>
                  <a:lnTo>
                    <a:pt x="447" y="514"/>
                  </a:lnTo>
                  <a:lnTo>
                    <a:pt x="447" y="514"/>
                  </a:lnTo>
                  <a:lnTo>
                    <a:pt x="445" y="514"/>
                  </a:lnTo>
                  <a:lnTo>
                    <a:pt x="445" y="511"/>
                  </a:lnTo>
                  <a:lnTo>
                    <a:pt x="445" y="511"/>
                  </a:lnTo>
                  <a:lnTo>
                    <a:pt x="445" y="511"/>
                  </a:lnTo>
                  <a:lnTo>
                    <a:pt x="443" y="507"/>
                  </a:lnTo>
                  <a:lnTo>
                    <a:pt x="443" y="507"/>
                  </a:lnTo>
                  <a:lnTo>
                    <a:pt x="443" y="507"/>
                  </a:lnTo>
                  <a:lnTo>
                    <a:pt x="443" y="507"/>
                  </a:lnTo>
                  <a:lnTo>
                    <a:pt x="440" y="509"/>
                  </a:lnTo>
                  <a:lnTo>
                    <a:pt x="438" y="509"/>
                  </a:lnTo>
                  <a:lnTo>
                    <a:pt x="438" y="509"/>
                  </a:lnTo>
                  <a:lnTo>
                    <a:pt x="438" y="509"/>
                  </a:lnTo>
                  <a:lnTo>
                    <a:pt x="438" y="509"/>
                  </a:lnTo>
                  <a:lnTo>
                    <a:pt x="435" y="504"/>
                  </a:lnTo>
                  <a:lnTo>
                    <a:pt x="435" y="502"/>
                  </a:lnTo>
                  <a:lnTo>
                    <a:pt x="433" y="502"/>
                  </a:lnTo>
                  <a:lnTo>
                    <a:pt x="433" y="500"/>
                  </a:lnTo>
                  <a:lnTo>
                    <a:pt x="428" y="497"/>
                  </a:lnTo>
                  <a:lnTo>
                    <a:pt x="409" y="478"/>
                  </a:lnTo>
                  <a:lnTo>
                    <a:pt x="402" y="476"/>
                  </a:lnTo>
                  <a:lnTo>
                    <a:pt x="393" y="469"/>
                  </a:lnTo>
                  <a:lnTo>
                    <a:pt x="391" y="466"/>
                  </a:lnTo>
                  <a:lnTo>
                    <a:pt x="391" y="466"/>
                  </a:lnTo>
                  <a:lnTo>
                    <a:pt x="391" y="466"/>
                  </a:lnTo>
                  <a:lnTo>
                    <a:pt x="388" y="469"/>
                  </a:lnTo>
                  <a:lnTo>
                    <a:pt x="388" y="469"/>
                  </a:lnTo>
                  <a:lnTo>
                    <a:pt x="386" y="469"/>
                  </a:lnTo>
                  <a:lnTo>
                    <a:pt x="386" y="469"/>
                  </a:lnTo>
                  <a:lnTo>
                    <a:pt x="383" y="471"/>
                  </a:lnTo>
                  <a:lnTo>
                    <a:pt x="383" y="471"/>
                  </a:lnTo>
                  <a:lnTo>
                    <a:pt x="372" y="469"/>
                  </a:lnTo>
                  <a:lnTo>
                    <a:pt x="362" y="464"/>
                  </a:lnTo>
                  <a:lnTo>
                    <a:pt x="360" y="462"/>
                  </a:lnTo>
                  <a:lnTo>
                    <a:pt x="360" y="462"/>
                  </a:lnTo>
                  <a:lnTo>
                    <a:pt x="357" y="462"/>
                  </a:lnTo>
                  <a:lnTo>
                    <a:pt x="353" y="464"/>
                  </a:lnTo>
                  <a:lnTo>
                    <a:pt x="350" y="464"/>
                  </a:lnTo>
                  <a:lnTo>
                    <a:pt x="350" y="464"/>
                  </a:lnTo>
                  <a:lnTo>
                    <a:pt x="348" y="462"/>
                  </a:lnTo>
                  <a:lnTo>
                    <a:pt x="348" y="462"/>
                  </a:lnTo>
                  <a:lnTo>
                    <a:pt x="348" y="459"/>
                  </a:lnTo>
                  <a:lnTo>
                    <a:pt x="348" y="459"/>
                  </a:lnTo>
                  <a:lnTo>
                    <a:pt x="346" y="459"/>
                  </a:lnTo>
                  <a:lnTo>
                    <a:pt x="343" y="457"/>
                  </a:lnTo>
                  <a:lnTo>
                    <a:pt x="343" y="455"/>
                  </a:lnTo>
                  <a:lnTo>
                    <a:pt x="343" y="455"/>
                  </a:lnTo>
                  <a:lnTo>
                    <a:pt x="341" y="452"/>
                  </a:lnTo>
                  <a:lnTo>
                    <a:pt x="334" y="448"/>
                  </a:lnTo>
                  <a:lnTo>
                    <a:pt x="310" y="440"/>
                  </a:lnTo>
                  <a:lnTo>
                    <a:pt x="298" y="440"/>
                  </a:lnTo>
                  <a:lnTo>
                    <a:pt x="282" y="433"/>
                  </a:lnTo>
                  <a:lnTo>
                    <a:pt x="277" y="433"/>
                  </a:lnTo>
                  <a:lnTo>
                    <a:pt x="275" y="433"/>
                  </a:lnTo>
                  <a:lnTo>
                    <a:pt x="275" y="433"/>
                  </a:lnTo>
                  <a:lnTo>
                    <a:pt x="272" y="436"/>
                  </a:lnTo>
                  <a:lnTo>
                    <a:pt x="272" y="436"/>
                  </a:lnTo>
                  <a:lnTo>
                    <a:pt x="272" y="438"/>
                  </a:lnTo>
                  <a:lnTo>
                    <a:pt x="272" y="440"/>
                  </a:lnTo>
                  <a:lnTo>
                    <a:pt x="272" y="440"/>
                  </a:lnTo>
                  <a:lnTo>
                    <a:pt x="272" y="440"/>
                  </a:lnTo>
                  <a:lnTo>
                    <a:pt x="270" y="440"/>
                  </a:lnTo>
                  <a:lnTo>
                    <a:pt x="268" y="440"/>
                  </a:lnTo>
                  <a:lnTo>
                    <a:pt x="265" y="438"/>
                  </a:lnTo>
                  <a:lnTo>
                    <a:pt x="263" y="438"/>
                  </a:lnTo>
                  <a:lnTo>
                    <a:pt x="253" y="436"/>
                  </a:lnTo>
                  <a:lnTo>
                    <a:pt x="251" y="436"/>
                  </a:lnTo>
                  <a:lnTo>
                    <a:pt x="246" y="436"/>
                  </a:lnTo>
                  <a:lnTo>
                    <a:pt x="246" y="436"/>
                  </a:lnTo>
                  <a:lnTo>
                    <a:pt x="246" y="436"/>
                  </a:lnTo>
                  <a:lnTo>
                    <a:pt x="244" y="438"/>
                  </a:lnTo>
                  <a:lnTo>
                    <a:pt x="242" y="440"/>
                  </a:lnTo>
                  <a:lnTo>
                    <a:pt x="246" y="443"/>
                  </a:lnTo>
                  <a:lnTo>
                    <a:pt x="246" y="443"/>
                  </a:lnTo>
                  <a:lnTo>
                    <a:pt x="246" y="443"/>
                  </a:lnTo>
                  <a:lnTo>
                    <a:pt x="246" y="445"/>
                  </a:lnTo>
                  <a:lnTo>
                    <a:pt x="246" y="445"/>
                  </a:lnTo>
                  <a:lnTo>
                    <a:pt x="244" y="445"/>
                  </a:lnTo>
                  <a:lnTo>
                    <a:pt x="244" y="448"/>
                  </a:lnTo>
                  <a:lnTo>
                    <a:pt x="242" y="448"/>
                  </a:lnTo>
                  <a:lnTo>
                    <a:pt x="242" y="452"/>
                  </a:lnTo>
                  <a:lnTo>
                    <a:pt x="242" y="455"/>
                  </a:lnTo>
                  <a:lnTo>
                    <a:pt x="244" y="457"/>
                  </a:lnTo>
                  <a:lnTo>
                    <a:pt x="244" y="459"/>
                  </a:lnTo>
                  <a:lnTo>
                    <a:pt x="244" y="459"/>
                  </a:lnTo>
                  <a:lnTo>
                    <a:pt x="246" y="462"/>
                  </a:lnTo>
                  <a:lnTo>
                    <a:pt x="249" y="464"/>
                  </a:lnTo>
                  <a:lnTo>
                    <a:pt x="251" y="466"/>
                  </a:lnTo>
                  <a:lnTo>
                    <a:pt x="253" y="469"/>
                  </a:lnTo>
                  <a:lnTo>
                    <a:pt x="253" y="469"/>
                  </a:lnTo>
                  <a:lnTo>
                    <a:pt x="253" y="474"/>
                  </a:lnTo>
                  <a:lnTo>
                    <a:pt x="251" y="476"/>
                  </a:lnTo>
                  <a:lnTo>
                    <a:pt x="251" y="476"/>
                  </a:lnTo>
                  <a:lnTo>
                    <a:pt x="246" y="478"/>
                  </a:lnTo>
                  <a:lnTo>
                    <a:pt x="244" y="478"/>
                  </a:lnTo>
                  <a:lnTo>
                    <a:pt x="242" y="478"/>
                  </a:lnTo>
                  <a:lnTo>
                    <a:pt x="242" y="478"/>
                  </a:lnTo>
                  <a:lnTo>
                    <a:pt x="239" y="478"/>
                  </a:lnTo>
                  <a:lnTo>
                    <a:pt x="237" y="476"/>
                  </a:lnTo>
                  <a:lnTo>
                    <a:pt x="237" y="476"/>
                  </a:lnTo>
                  <a:lnTo>
                    <a:pt x="234" y="476"/>
                  </a:lnTo>
                  <a:lnTo>
                    <a:pt x="234" y="478"/>
                  </a:lnTo>
                  <a:lnTo>
                    <a:pt x="234" y="478"/>
                  </a:lnTo>
                  <a:lnTo>
                    <a:pt x="234" y="481"/>
                  </a:lnTo>
                  <a:lnTo>
                    <a:pt x="232" y="483"/>
                  </a:lnTo>
                  <a:lnTo>
                    <a:pt x="232" y="483"/>
                  </a:lnTo>
                  <a:lnTo>
                    <a:pt x="230" y="485"/>
                  </a:lnTo>
                  <a:lnTo>
                    <a:pt x="227" y="485"/>
                  </a:lnTo>
                  <a:lnTo>
                    <a:pt x="225" y="485"/>
                  </a:lnTo>
                  <a:lnTo>
                    <a:pt x="223" y="483"/>
                  </a:lnTo>
                  <a:lnTo>
                    <a:pt x="223" y="483"/>
                  </a:lnTo>
                  <a:lnTo>
                    <a:pt x="218" y="481"/>
                  </a:lnTo>
                  <a:lnTo>
                    <a:pt x="218" y="481"/>
                  </a:lnTo>
                  <a:lnTo>
                    <a:pt x="216" y="478"/>
                  </a:lnTo>
                  <a:lnTo>
                    <a:pt x="211" y="471"/>
                  </a:lnTo>
                  <a:lnTo>
                    <a:pt x="208" y="471"/>
                  </a:lnTo>
                  <a:lnTo>
                    <a:pt x="208" y="469"/>
                  </a:lnTo>
                  <a:lnTo>
                    <a:pt x="204" y="469"/>
                  </a:lnTo>
                  <a:lnTo>
                    <a:pt x="204" y="469"/>
                  </a:lnTo>
                  <a:lnTo>
                    <a:pt x="201" y="466"/>
                  </a:lnTo>
                  <a:lnTo>
                    <a:pt x="201" y="466"/>
                  </a:lnTo>
                  <a:lnTo>
                    <a:pt x="201" y="464"/>
                  </a:lnTo>
                  <a:lnTo>
                    <a:pt x="199" y="464"/>
                  </a:lnTo>
                  <a:lnTo>
                    <a:pt x="197" y="464"/>
                  </a:lnTo>
                  <a:lnTo>
                    <a:pt x="159" y="466"/>
                  </a:lnTo>
                  <a:lnTo>
                    <a:pt x="159" y="466"/>
                  </a:lnTo>
                  <a:lnTo>
                    <a:pt x="156" y="469"/>
                  </a:lnTo>
                  <a:lnTo>
                    <a:pt x="149" y="476"/>
                  </a:lnTo>
                  <a:lnTo>
                    <a:pt x="147" y="481"/>
                  </a:lnTo>
                  <a:lnTo>
                    <a:pt x="147" y="481"/>
                  </a:lnTo>
                  <a:lnTo>
                    <a:pt x="147" y="483"/>
                  </a:lnTo>
                  <a:lnTo>
                    <a:pt x="145" y="483"/>
                  </a:lnTo>
                  <a:lnTo>
                    <a:pt x="142" y="483"/>
                  </a:lnTo>
                  <a:lnTo>
                    <a:pt x="142" y="483"/>
                  </a:lnTo>
                  <a:lnTo>
                    <a:pt x="140" y="481"/>
                  </a:lnTo>
                  <a:lnTo>
                    <a:pt x="140" y="478"/>
                  </a:lnTo>
                  <a:lnTo>
                    <a:pt x="137" y="478"/>
                  </a:lnTo>
                  <a:lnTo>
                    <a:pt x="137" y="478"/>
                  </a:lnTo>
                  <a:lnTo>
                    <a:pt x="135" y="478"/>
                  </a:lnTo>
                  <a:lnTo>
                    <a:pt x="130" y="481"/>
                  </a:lnTo>
                  <a:lnTo>
                    <a:pt x="130" y="481"/>
                  </a:lnTo>
                  <a:lnTo>
                    <a:pt x="128" y="481"/>
                  </a:lnTo>
                  <a:lnTo>
                    <a:pt x="128" y="481"/>
                  </a:lnTo>
                  <a:lnTo>
                    <a:pt x="128" y="483"/>
                  </a:lnTo>
                  <a:lnTo>
                    <a:pt x="126" y="483"/>
                  </a:lnTo>
                  <a:lnTo>
                    <a:pt x="126" y="483"/>
                  </a:lnTo>
                  <a:lnTo>
                    <a:pt x="126" y="483"/>
                  </a:lnTo>
                  <a:lnTo>
                    <a:pt x="126" y="483"/>
                  </a:lnTo>
                  <a:lnTo>
                    <a:pt x="123" y="483"/>
                  </a:lnTo>
                  <a:lnTo>
                    <a:pt x="123" y="483"/>
                  </a:lnTo>
                  <a:lnTo>
                    <a:pt x="123" y="483"/>
                  </a:lnTo>
                  <a:lnTo>
                    <a:pt x="123" y="483"/>
                  </a:lnTo>
                  <a:lnTo>
                    <a:pt x="121" y="483"/>
                  </a:lnTo>
                  <a:lnTo>
                    <a:pt x="121" y="483"/>
                  </a:lnTo>
                  <a:lnTo>
                    <a:pt x="121" y="483"/>
                  </a:lnTo>
                  <a:lnTo>
                    <a:pt x="119" y="485"/>
                  </a:lnTo>
                  <a:lnTo>
                    <a:pt x="119" y="488"/>
                  </a:lnTo>
                  <a:lnTo>
                    <a:pt x="119" y="488"/>
                  </a:lnTo>
                  <a:lnTo>
                    <a:pt x="119" y="488"/>
                  </a:lnTo>
                  <a:lnTo>
                    <a:pt x="119" y="485"/>
                  </a:lnTo>
                  <a:lnTo>
                    <a:pt x="119" y="485"/>
                  </a:lnTo>
                  <a:lnTo>
                    <a:pt x="116" y="485"/>
                  </a:lnTo>
                  <a:lnTo>
                    <a:pt x="116" y="488"/>
                  </a:lnTo>
                  <a:lnTo>
                    <a:pt x="116" y="488"/>
                  </a:lnTo>
                  <a:lnTo>
                    <a:pt x="116" y="490"/>
                  </a:lnTo>
                  <a:lnTo>
                    <a:pt x="116" y="490"/>
                  </a:lnTo>
                  <a:lnTo>
                    <a:pt x="114" y="490"/>
                  </a:lnTo>
                  <a:lnTo>
                    <a:pt x="114" y="490"/>
                  </a:lnTo>
                  <a:lnTo>
                    <a:pt x="114" y="490"/>
                  </a:lnTo>
                  <a:lnTo>
                    <a:pt x="114" y="490"/>
                  </a:lnTo>
                  <a:lnTo>
                    <a:pt x="114" y="490"/>
                  </a:lnTo>
                  <a:lnTo>
                    <a:pt x="114" y="493"/>
                  </a:lnTo>
                  <a:lnTo>
                    <a:pt x="114" y="493"/>
                  </a:lnTo>
                  <a:lnTo>
                    <a:pt x="114" y="495"/>
                  </a:lnTo>
                  <a:lnTo>
                    <a:pt x="111" y="495"/>
                  </a:lnTo>
                  <a:lnTo>
                    <a:pt x="111" y="497"/>
                  </a:lnTo>
                  <a:lnTo>
                    <a:pt x="111" y="497"/>
                  </a:lnTo>
                  <a:lnTo>
                    <a:pt x="109" y="497"/>
                  </a:lnTo>
                  <a:lnTo>
                    <a:pt x="109" y="497"/>
                  </a:lnTo>
                  <a:lnTo>
                    <a:pt x="109" y="500"/>
                  </a:lnTo>
                  <a:lnTo>
                    <a:pt x="109" y="500"/>
                  </a:lnTo>
                  <a:lnTo>
                    <a:pt x="109" y="502"/>
                  </a:lnTo>
                  <a:lnTo>
                    <a:pt x="109" y="502"/>
                  </a:lnTo>
                  <a:lnTo>
                    <a:pt x="109" y="502"/>
                  </a:lnTo>
                  <a:lnTo>
                    <a:pt x="109" y="504"/>
                  </a:lnTo>
                  <a:lnTo>
                    <a:pt x="109" y="504"/>
                  </a:lnTo>
                  <a:lnTo>
                    <a:pt x="107" y="504"/>
                  </a:lnTo>
                  <a:lnTo>
                    <a:pt x="104" y="507"/>
                  </a:lnTo>
                  <a:lnTo>
                    <a:pt x="102" y="507"/>
                  </a:lnTo>
                  <a:lnTo>
                    <a:pt x="102" y="509"/>
                  </a:lnTo>
                  <a:lnTo>
                    <a:pt x="102" y="511"/>
                  </a:lnTo>
                  <a:lnTo>
                    <a:pt x="102" y="511"/>
                  </a:lnTo>
                  <a:lnTo>
                    <a:pt x="102" y="514"/>
                  </a:lnTo>
                  <a:lnTo>
                    <a:pt x="102" y="514"/>
                  </a:lnTo>
                  <a:lnTo>
                    <a:pt x="102" y="516"/>
                  </a:lnTo>
                  <a:lnTo>
                    <a:pt x="102" y="516"/>
                  </a:lnTo>
                  <a:lnTo>
                    <a:pt x="102" y="516"/>
                  </a:lnTo>
                  <a:lnTo>
                    <a:pt x="102" y="519"/>
                  </a:lnTo>
                  <a:lnTo>
                    <a:pt x="97" y="521"/>
                  </a:lnTo>
                  <a:lnTo>
                    <a:pt x="95" y="523"/>
                  </a:lnTo>
                  <a:lnTo>
                    <a:pt x="93" y="523"/>
                  </a:lnTo>
                  <a:lnTo>
                    <a:pt x="93" y="526"/>
                  </a:lnTo>
                  <a:lnTo>
                    <a:pt x="93" y="528"/>
                  </a:lnTo>
                  <a:lnTo>
                    <a:pt x="93" y="528"/>
                  </a:lnTo>
                  <a:lnTo>
                    <a:pt x="93" y="530"/>
                  </a:lnTo>
                  <a:lnTo>
                    <a:pt x="90" y="533"/>
                  </a:lnTo>
                  <a:lnTo>
                    <a:pt x="90" y="537"/>
                  </a:lnTo>
                  <a:lnTo>
                    <a:pt x="88" y="537"/>
                  </a:lnTo>
                  <a:lnTo>
                    <a:pt x="85" y="540"/>
                  </a:lnTo>
                  <a:lnTo>
                    <a:pt x="71" y="523"/>
                  </a:lnTo>
                  <a:lnTo>
                    <a:pt x="69" y="519"/>
                  </a:lnTo>
                  <a:lnTo>
                    <a:pt x="67" y="511"/>
                  </a:lnTo>
                  <a:lnTo>
                    <a:pt x="64" y="509"/>
                  </a:lnTo>
                  <a:lnTo>
                    <a:pt x="64" y="509"/>
                  </a:lnTo>
                  <a:lnTo>
                    <a:pt x="62" y="509"/>
                  </a:lnTo>
                  <a:lnTo>
                    <a:pt x="62" y="507"/>
                  </a:lnTo>
                  <a:lnTo>
                    <a:pt x="57" y="504"/>
                  </a:lnTo>
                  <a:lnTo>
                    <a:pt x="55" y="502"/>
                  </a:lnTo>
                  <a:lnTo>
                    <a:pt x="55" y="502"/>
                  </a:lnTo>
                  <a:lnTo>
                    <a:pt x="55" y="500"/>
                  </a:lnTo>
                  <a:lnTo>
                    <a:pt x="55" y="497"/>
                  </a:lnTo>
                  <a:lnTo>
                    <a:pt x="55" y="497"/>
                  </a:lnTo>
                  <a:lnTo>
                    <a:pt x="55" y="495"/>
                  </a:lnTo>
                  <a:lnTo>
                    <a:pt x="55" y="493"/>
                  </a:lnTo>
                  <a:lnTo>
                    <a:pt x="52" y="488"/>
                  </a:lnTo>
                  <a:lnTo>
                    <a:pt x="50" y="485"/>
                  </a:lnTo>
                  <a:lnTo>
                    <a:pt x="50" y="485"/>
                  </a:lnTo>
                  <a:lnTo>
                    <a:pt x="50" y="483"/>
                  </a:lnTo>
                  <a:lnTo>
                    <a:pt x="50" y="483"/>
                  </a:lnTo>
                  <a:lnTo>
                    <a:pt x="55" y="474"/>
                  </a:lnTo>
                  <a:lnTo>
                    <a:pt x="55" y="471"/>
                  </a:lnTo>
                  <a:lnTo>
                    <a:pt x="55" y="471"/>
                  </a:lnTo>
                  <a:lnTo>
                    <a:pt x="55" y="469"/>
                  </a:lnTo>
                  <a:lnTo>
                    <a:pt x="55" y="466"/>
                  </a:lnTo>
                  <a:lnTo>
                    <a:pt x="55" y="466"/>
                  </a:lnTo>
                  <a:lnTo>
                    <a:pt x="52" y="464"/>
                  </a:lnTo>
                  <a:lnTo>
                    <a:pt x="52" y="464"/>
                  </a:lnTo>
                  <a:lnTo>
                    <a:pt x="48" y="462"/>
                  </a:lnTo>
                  <a:lnTo>
                    <a:pt x="43" y="459"/>
                  </a:lnTo>
                  <a:lnTo>
                    <a:pt x="38" y="457"/>
                  </a:lnTo>
                  <a:lnTo>
                    <a:pt x="38" y="457"/>
                  </a:lnTo>
                  <a:lnTo>
                    <a:pt x="36" y="455"/>
                  </a:lnTo>
                  <a:lnTo>
                    <a:pt x="33" y="455"/>
                  </a:lnTo>
                  <a:lnTo>
                    <a:pt x="33" y="455"/>
                  </a:lnTo>
                  <a:lnTo>
                    <a:pt x="33" y="452"/>
                  </a:lnTo>
                  <a:lnTo>
                    <a:pt x="31" y="450"/>
                  </a:lnTo>
                  <a:lnTo>
                    <a:pt x="31" y="445"/>
                  </a:lnTo>
                  <a:lnTo>
                    <a:pt x="31" y="440"/>
                  </a:lnTo>
                  <a:lnTo>
                    <a:pt x="31" y="438"/>
                  </a:lnTo>
                  <a:lnTo>
                    <a:pt x="29" y="433"/>
                  </a:lnTo>
                  <a:lnTo>
                    <a:pt x="26" y="431"/>
                  </a:lnTo>
                  <a:lnTo>
                    <a:pt x="26" y="431"/>
                  </a:lnTo>
                  <a:lnTo>
                    <a:pt x="24" y="433"/>
                  </a:lnTo>
                  <a:lnTo>
                    <a:pt x="24" y="433"/>
                  </a:lnTo>
                  <a:lnTo>
                    <a:pt x="22" y="436"/>
                  </a:lnTo>
                  <a:lnTo>
                    <a:pt x="19" y="436"/>
                  </a:lnTo>
                  <a:lnTo>
                    <a:pt x="17" y="438"/>
                  </a:lnTo>
                  <a:lnTo>
                    <a:pt x="17" y="438"/>
                  </a:lnTo>
                  <a:lnTo>
                    <a:pt x="17" y="440"/>
                  </a:lnTo>
                  <a:lnTo>
                    <a:pt x="15" y="445"/>
                  </a:lnTo>
                  <a:lnTo>
                    <a:pt x="15" y="445"/>
                  </a:lnTo>
                  <a:lnTo>
                    <a:pt x="12" y="448"/>
                  </a:lnTo>
                  <a:lnTo>
                    <a:pt x="12" y="448"/>
                  </a:lnTo>
                  <a:lnTo>
                    <a:pt x="12" y="448"/>
                  </a:lnTo>
                  <a:lnTo>
                    <a:pt x="10" y="448"/>
                  </a:lnTo>
                  <a:lnTo>
                    <a:pt x="10" y="448"/>
                  </a:lnTo>
                  <a:lnTo>
                    <a:pt x="7" y="448"/>
                  </a:lnTo>
                  <a:lnTo>
                    <a:pt x="5" y="445"/>
                  </a:lnTo>
                  <a:lnTo>
                    <a:pt x="5" y="445"/>
                  </a:lnTo>
                  <a:lnTo>
                    <a:pt x="5" y="443"/>
                  </a:lnTo>
                  <a:lnTo>
                    <a:pt x="3" y="443"/>
                  </a:lnTo>
                  <a:lnTo>
                    <a:pt x="3" y="440"/>
                  </a:lnTo>
                  <a:lnTo>
                    <a:pt x="3" y="438"/>
                  </a:lnTo>
                  <a:lnTo>
                    <a:pt x="3" y="436"/>
                  </a:lnTo>
                  <a:lnTo>
                    <a:pt x="0" y="433"/>
                  </a:lnTo>
                  <a:lnTo>
                    <a:pt x="0" y="431"/>
                  </a:lnTo>
                  <a:lnTo>
                    <a:pt x="0" y="431"/>
                  </a:lnTo>
                  <a:lnTo>
                    <a:pt x="3" y="431"/>
                  </a:lnTo>
                  <a:lnTo>
                    <a:pt x="5" y="431"/>
                  </a:lnTo>
                  <a:lnTo>
                    <a:pt x="12" y="431"/>
                  </a:lnTo>
                  <a:lnTo>
                    <a:pt x="15" y="431"/>
                  </a:lnTo>
                  <a:lnTo>
                    <a:pt x="15" y="431"/>
                  </a:lnTo>
                  <a:lnTo>
                    <a:pt x="17" y="429"/>
                  </a:lnTo>
                  <a:lnTo>
                    <a:pt x="17" y="429"/>
                  </a:lnTo>
                  <a:lnTo>
                    <a:pt x="17" y="426"/>
                  </a:lnTo>
                  <a:lnTo>
                    <a:pt x="17" y="424"/>
                  </a:lnTo>
                  <a:lnTo>
                    <a:pt x="17" y="422"/>
                  </a:lnTo>
                  <a:lnTo>
                    <a:pt x="17" y="419"/>
                  </a:lnTo>
                  <a:lnTo>
                    <a:pt x="17" y="417"/>
                  </a:lnTo>
                  <a:lnTo>
                    <a:pt x="19" y="414"/>
                  </a:lnTo>
                  <a:lnTo>
                    <a:pt x="19" y="412"/>
                  </a:lnTo>
                  <a:lnTo>
                    <a:pt x="19" y="412"/>
                  </a:lnTo>
                  <a:lnTo>
                    <a:pt x="19" y="412"/>
                  </a:lnTo>
                  <a:lnTo>
                    <a:pt x="19" y="398"/>
                  </a:lnTo>
                  <a:lnTo>
                    <a:pt x="19" y="391"/>
                  </a:lnTo>
                  <a:lnTo>
                    <a:pt x="19" y="386"/>
                  </a:lnTo>
                  <a:lnTo>
                    <a:pt x="22" y="379"/>
                  </a:lnTo>
                  <a:lnTo>
                    <a:pt x="24" y="377"/>
                  </a:lnTo>
                  <a:lnTo>
                    <a:pt x="24" y="374"/>
                  </a:lnTo>
                  <a:lnTo>
                    <a:pt x="24" y="372"/>
                  </a:lnTo>
                  <a:lnTo>
                    <a:pt x="22" y="370"/>
                  </a:lnTo>
                  <a:lnTo>
                    <a:pt x="22" y="370"/>
                  </a:lnTo>
                  <a:lnTo>
                    <a:pt x="19" y="370"/>
                  </a:lnTo>
                  <a:lnTo>
                    <a:pt x="17" y="367"/>
                  </a:lnTo>
                  <a:lnTo>
                    <a:pt x="10" y="362"/>
                  </a:lnTo>
                  <a:lnTo>
                    <a:pt x="7" y="362"/>
                  </a:lnTo>
                  <a:lnTo>
                    <a:pt x="7" y="360"/>
                  </a:lnTo>
                  <a:lnTo>
                    <a:pt x="5" y="358"/>
                  </a:lnTo>
                  <a:lnTo>
                    <a:pt x="5" y="358"/>
                  </a:lnTo>
                  <a:lnTo>
                    <a:pt x="10" y="351"/>
                  </a:lnTo>
                  <a:lnTo>
                    <a:pt x="10" y="351"/>
                  </a:lnTo>
                  <a:lnTo>
                    <a:pt x="10" y="348"/>
                  </a:lnTo>
                  <a:lnTo>
                    <a:pt x="12" y="348"/>
                  </a:lnTo>
                  <a:lnTo>
                    <a:pt x="15" y="346"/>
                  </a:lnTo>
                  <a:lnTo>
                    <a:pt x="29" y="348"/>
                  </a:lnTo>
                  <a:lnTo>
                    <a:pt x="31" y="346"/>
                  </a:lnTo>
                  <a:lnTo>
                    <a:pt x="33" y="346"/>
                  </a:lnTo>
                  <a:lnTo>
                    <a:pt x="33" y="346"/>
                  </a:lnTo>
                  <a:lnTo>
                    <a:pt x="38" y="339"/>
                  </a:lnTo>
                  <a:lnTo>
                    <a:pt x="41" y="339"/>
                  </a:lnTo>
                  <a:lnTo>
                    <a:pt x="41" y="339"/>
                  </a:lnTo>
                  <a:lnTo>
                    <a:pt x="43" y="339"/>
                  </a:lnTo>
                  <a:lnTo>
                    <a:pt x="43" y="341"/>
                  </a:lnTo>
                  <a:lnTo>
                    <a:pt x="43" y="341"/>
                  </a:lnTo>
                  <a:lnTo>
                    <a:pt x="43" y="343"/>
                  </a:lnTo>
                  <a:lnTo>
                    <a:pt x="45" y="346"/>
                  </a:lnTo>
                  <a:lnTo>
                    <a:pt x="45" y="346"/>
                  </a:lnTo>
                  <a:lnTo>
                    <a:pt x="48" y="348"/>
                  </a:lnTo>
                  <a:lnTo>
                    <a:pt x="50" y="348"/>
                  </a:lnTo>
                  <a:lnTo>
                    <a:pt x="52" y="346"/>
                  </a:lnTo>
                  <a:lnTo>
                    <a:pt x="55" y="346"/>
                  </a:lnTo>
                  <a:lnTo>
                    <a:pt x="57" y="346"/>
                  </a:lnTo>
                  <a:lnTo>
                    <a:pt x="59" y="346"/>
                  </a:lnTo>
                  <a:lnTo>
                    <a:pt x="64" y="346"/>
                  </a:lnTo>
                  <a:lnTo>
                    <a:pt x="67" y="346"/>
                  </a:lnTo>
                  <a:lnTo>
                    <a:pt x="67" y="343"/>
                  </a:lnTo>
                  <a:lnTo>
                    <a:pt x="69" y="341"/>
                  </a:lnTo>
                  <a:lnTo>
                    <a:pt x="69" y="341"/>
                  </a:lnTo>
                  <a:lnTo>
                    <a:pt x="71" y="341"/>
                  </a:lnTo>
                  <a:lnTo>
                    <a:pt x="74" y="339"/>
                  </a:lnTo>
                  <a:lnTo>
                    <a:pt x="76" y="339"/>
                  </a:lnTo>
                  <a:lnTo>
                    <a:pt x="88" y="341"/>
                  </a:lnTo>
                  <a:lnTo>
                    <a:pt x="90" y="343"/>
                  </a:lnTo>
                  <a:lnTo>
                    <a:pt x="90" y="343"/>
                  </a:lnTo>
                  <a:lnTo>
                    <a:pt x="93" y="343"/>
                  </a:lnTo>
                  <a:lnTo>
                    <a:pt x="93" y="346"/>
                  </a:lnTo>
                  <a:lnTo>
                    <a:pt x="93" y="346"/>
                  </a:lnTo>
                  <a:lnTo>
                    <a:pt x="95" y="348"/>
                  </a:lnTo>
                  <a:lnTo>
                    <a:pt x="97" y="348"/>
                  </a:lnTo>
                  <a:lnTo>
                    <a:pt x="100" y="348"/>
                  </a:lnTo>
                  <a:lnTo>
                    <a:pt x="100" y="348"/>
                  </a:lnTo>
                  <a:lnTo>
                    <a:pt x="109" y="346"/>
                  </a:lnTo>
                  <a:lnTo>
                    <a:pt x="111" y="346"/>
                  </a:lnTo>
                  <a:lnTo>
                    <a:pt x="114" y="346"/>
                  </a:lnTo>
                  <a:lnTo>
                    <a:pt x="114" y="346"/>
                  </a:lnTo>
                  <a:lnTo>
                    <a:pt x="116" y="348"/>
                  </a:lnTo>
                  <a:lnTo>
                    <a:pt x="116" y="348"/>
                  </a:lnTo>
                  <a:lnTo>
                    <a:pt x="121" y="348"/>
                  </a:lnTo>
                  <a:lnTo>
                    <a:pt x="123" y="351"/>
                  </a:lnTo>
                  <a:lnTo>
                    <a:pt x="126" y="348"/>
                  </a:lnTo>
                  <a:lnTo>
                    <a:pt x="128" y="348"/>
                  </a:lnTo>
                  <a:lnTo>
                    <a:pt x="130" y="348"/>
                  </a:lnTo>
                  <a:lnTo>
                    <a:pt x="137" y="341"/>
                  </a:lnTo>
                  <a:lnTo>
                    <a:pt x="137" y="341"/>
                  </a:lnTo>
                  <a:lnTo>
                    <a:pt x="140" y="341"/>
                  </a:lnTo>
                  <a:lnTo>
                    <a:pt x="142" y="341"/>
                  </a:lnTo>
                  <a:lnTo>
                    <a:pt x="145" y="343"/>
                  </a:lnTo>
                  <a:lnTo>
                    <a:pt x="145" y="343"/>
                  </a:lnTo>
                  <a:lnTo>
                    <a:pt x="145" y="341"/>
                  </a:lnTo>
                  <a:lnTo>
                    <a:pt x="147" y="339"/>
                  </a:lnTo>
                  <a:lnTo>
                    <a:pt x="149" y="339"/>
                  </a:lnTo>
                  <a:lnTo>
                    <a:pt x="149" y="339"/>
                  </a:lnTo>
                  <a:lnTo>
                    <a:pt x="154" y="336"/>
                  </a:lnTo>
                  <a:lnTo>
                    <a:pt x="154" y="336"/>
                  </a:lnTo>
                  <a:lnTo>
                    <a:pt x="156" y="334"/>
                  </a:lnTo>
                  <a:lnTo>
                    <a:pt x="156" y="332"/>
                  </a:lnTo>
                  <a:lnTo>
                    <a:pt x="156" y="332"/>
                  </a:lnTo>
                  <a:lnTo>
                    <a:pt x="159" y="329"/>
                  </a:lnTo>
                  <a:lnTo>
                    <a:pt x="159" y="329"/>
                  </a:lnTo>
                  <a:lnTo>
                    <a:pt x="166" y="322"/>
                  </a:lnTo>
                  <a:lnTo>
                    <a:pt x="168" y="322"/>
                  </a:lnTo>
                  <a:lnTo>
                    <a:pt x="185" y="317"/>
                  </a:lnTo>
                  <a:lnTo>
                    <a:pt x="185" y="315"/>
                  </a:lnTo>
                  <a:lnTo>
                    <a:pt x="187" y="315"/>
                  </a:lnTo>
                  <a:lnTo>
                    <a:pt x="190" y="317"/>
                  </a:lnTo>
                  <a:lnTo>
                    <a:pt x="190" y="317"/>
                  </a:lnTo>
                  <a:lnTo>
                    <a:pt x="192" y="317"/>
                  </a:lnTo>
                  <a:lnTo>
                    <a:pt x="192" y="320"/>
                  </a:lnTo>
                  <a:lnTo>
                    <a:pt x="192" y="320"/>
                  </a:lnTo>
                  <a:lnTo>
                    <a:pt x="192" y="322"/>
                  </a:lnTo>
                  <a:lnTo>
                    <a:pt x="194" y="322"/>
                  </a:lnTo>
                  <a:lnTo>
                    <a:pt x="194" y="325"/>
                  </a:lnTo>
                  <a:lnTo>
                    <a:pt x="197" y="325"/>
                  </a:lnTo>
                  <a:lnTo>
                    <a:pt x="197" y="327"/>
                  </a:lnTo>
                  <a:lnTo>
                    <a:pt x="199" y="327"/>
                  </a:lnTo>
                  <a:lnTo>
                    <a:pt x="201" y="327"/>
                  </a:lnTo>
                  <a:lnTo>
                    <a:pt x="204" y="327"/>
                  </a:lnTo>
                  <a:lnTo>
                    <a:pt x="206" y="327"/>
                  </a:lnTo>
                  <a:lnTo>
                    <a:pt x="206" y="327"/>
                  </a:lnTo>
                  <a:lnTo>
                    <a:pt x="208" y="325"/>
                  </a:lnTo>
                  <a:lnTo>
                    <a:pt x="211" y="322"/>
                  </a:lnTo>
                  <a:lnTo>
                    <a:pt x="213" y="320"/>
                  </a:lnTo>
                  <a:lnTo>
                    <a:pt x="213" y="317"/>
                  </a:lnTo>
                  <a:lnTo>
                    <a:pt x="213" y="315"/>
                  </a:lnTo>
                  <a:lnTo>
                    <a:pt x="216" y="310"/>
                  </a:lnTo>
                  <a:lnTo>
                    <a:pt x="216" y="306"/>
                  </a:lnTo>
                  <a:lnTo>
                    <a:pt x="216" y="303"/>
                  </a:lnTo>
                  <a:lnTo>
                    <a:pt x="216" y="303"/>
                  </a:lnTo>
                  <a:lnTo>
                    <a:pt x="216" y="301"/>
                  </a:lnTo>
                  <a:lnTo>
                    <a:pt x="213" y="296"/>
                  </a:lnTo>
                  <a:lnTo>
                    <a:pt x="213" y="291"/>
                  </a:lnTo>
                  <a:lnTo>
                    <a:pt x="213" y="291"/>
                  </a:lnTo>
                  <a:lnTo>
                    <a:pt x="213" y="289"/>
                  </a:lnTo>
                  <a:lnTo>
                    <a:pt x="216" y="289"/>
                  </a:lnTo>
                  <a:lnTo>
                    <a:pt x="216" y="287"/>
                  </a:lnTo>
                  <a:lnTo>
                    <a:pt x="218" y="284"/>
                  </a:lnTo>
                  <a:lnTo>
                    <a:pt x="220" y="282"/>
                  </a:lnTo>
                  <a:lnTo>
                    <a:pt x="223" y="282"/>
                  </a:lnTo>
                  <a:lnTo>
                    <a:pt x="223" y="282"/>
                  </a:lnTo>
                  <a:lnTo>
                    <a:pt x="223" y="280"/>
                  </a:lnTo>
                  <a:lnTo>
                    <a:pt x="223" y="280"/>
                  </a:lnTo>
                  <a:lnTo>
                    <a:pt x="220" y="275"/>
                  </a:lnTo>
                  <a:lnTo>
                    <a:pt x="220" y="273"/>
                  </a:lnTo>
                  <a:lnTo>
                    <a:pt x="220" y="273"/>
                  </a:lnTo>
                  <a:lnTo>
                    <a:pt x="220" y="270"/>
                  </a:lnTo>
                  <a:lnTo>
                    <a:pt x="220" y="268"/>
                  </a:lnTo>
                  <a:lnTo>
                    <a:pt x="220" y="265"/>
                  </a:lnTo>
                  <a:lnTo>
                    <a:pt x="220" y="263"/>
                  </a:lnTo>
                  <a:lnTo>
                    <a:pt x="218" y="254"/>
                  </a:lnTo>
                  <a:lnTo>
                    <a:pt x="216" y="251"/>
                  </a:lnTo>
                  <a:lnTo>
                    <a:pt x="213" y="249"/>
                  </a:lnTo>
                  <a:lnTo>
                    <a:pt x="211" y="249"/>
                  </a:lnTo>
                  <a:lnTo>
                    <a:pt x="208" y="244"/>
                  </a:lnTo>
                  <a:lnTo>
                    <a:pt x="206" y="244"/>
                  </a:lnTo>
                  <a:lnTo>
                    <a:pt x="201" y="239"/>
                  </a:lnTo>
                  <a:lnTo>
                    <a:pt x="201" y="239"/>
                  </a:lnTo>
                  <a:lnTo>
                    <a:pt x="201" y="239"/>
                  </a:lnTo>
                  <a:lnTo>
                    <a:pt x="201" y="237"/>
                  </a:lnTo>
                  <a:lnTo>
                    <a:pt x="204" y="237"/>
                  </a:lnTo>
                  <a:lnTo>
                    <a:pt x="199" y="235"/>
                  </a:lnTo>
                  <a:lnTo>
                    <a:pt x="187" y="230"/>
                  </a:lnTo>
                  <a:lnTo>
                    <a:pt x="180" y="228"/>
                  </a:lnTo>
                  <a:lnTo>
                    <a:pt x="178" y="228"/>
                  </a:lnTo>
                  <a:lnTo>
                    <a:pt x="175" y="225"/>
                  </a:lnTo>
                  <a:lnTo>
                    <a:pt x="175" y="223"/>
                  </a:lnTo>
                  <a:lnTo>
                    <a:pt x="178" y="220"/>
                  </a:lnTo>
                  <a:lnTo>
                    <a:pt x="175" y="216"/>
                  </a:lnTo>
                  <a:lnTo>
                    <a:pt x="175" y="211"/>
                  </a:lnTo>
                  <a:lnTo>
                    <a:pt x="171" y="206"/>
                  </a:lnTo>
                  <a:lnTo>
                    <a:pt x="171" y="204"/>
                  </a:lnTo>
                  <a:lnTo>
                    <a:pt x="168" y="204"/>
                  </a:lnTo>
                  <a:lnTo>
                    <a:pt x="163" y="202"/>
                  </a:lnTo>
                  <a:lnTo>
                    <a:pt x="161" y="199"/>
                  </a:lnTo>
                  <a:lnTo>
                    <a:pt x="161" y="199"/>
                  </a:lnTo>
                  <a:lnTo>
                    <a:pt x="161" y="197"/>
                  </a:lnTo>
                  <a:lnTo>
                    <a:pt x="161" y="197"/>
                  </a:lnTo>
                  <a:lnTo>
                    <a:pt x="163" y="194"/>
                  </a:lnTo>
                  <a:lnTo>
                    <a:pt x="163" y="192"/>
                  </a:lnTo>
                  <a:lnTo>
                    <a:pt x="166" y="192"/>
                  </a:lnTo>
                  <a:lnTo>
                    <a:pt x="166" y="190"/>
                  </a:lnTo>
                  <a:lnTo>
                    <a:pt x="168" y="180"/>
                  </a:lnTo>
                  <a:lnTo>
                    <a:pt x="168" y="176"/>
                  </a:lnTo>
                  <a:lnTo>
                    <a:pt x="168" y="176"/>
                  </a:lnTo>
                  <a:lnTo>
                    <a:pt x="168" y="173"/>
                  </a:lnTo>
                  <a:lnTo>
                    <a:pt x="171" y="171"/>
                  </a:lnTo>
                  <a:lnTo>
                    <a:pt x="173" y="166"/>
                  </a:lnTo>
                  <a:lnTo>
                    <a:pt x="173" y="164"/>
                  </a:lnTo>
                  <a:lnTo>
                    <a:pt x="173" y="164"/>
                  </a:lnTo>
                  <a:lnTo>
                    <a:pt x="175" y="164"/>
                  </a:lnTo>
                  <a:lnTo>
                    <a:pt x="175" y="161"/>
                  </a:lnTo>
                  <a:lnTo>
                    <a:pt x="175" y="159"/>
                  </a:lnTo>
                  <a:lnTo>
                    <a:pt x="175" y="159"/>
                  </a:lnTo>
                  <a:lnTo>
                    <a:pt x="175" y="157"/>
                  </a:lnTo>
                  <a:lnTo>
                    <a:pt x="175" y="157"/>
                  </a:lnTo>
                  <a:lnTo>
                    <a:pt x="173" y="152"/>
                  </a:lnTo>
                  <a:lnTo>
                    <a:pt x="173" y="150"/>
                  </a:lnTo>
                  <a:lnTo>
                    <a:pt x="171" y="147"/>
                  </a:lnTo>
                  <a:lnTo>
                    <a:pt x="171" y="142"/>
                  </a:lnTo>
                  <a:lnTo>
                    <a:pt x="171" y="140"/>
                  </a:lnTo>
                  <a:lnTo>
                    <a:pt x="171" y="140"/>
                  </a:lnTo>
                  <a:lnTo>
                    <a:pt x="171" y="140"/>
                  </a:lnTo>
                  <a:lnTo>
                    <a:pt x="171" y="138"/>
                  </a:lnTo>
                  <a:lnTo>
                    <a:pt x="171" y="138"/>
                  </a:lnTo>
                  <a:lnTo>
                    <a:pt x="163" y="135"/>
                  </a:lnTo>
                  <a:lnTo>
                    <a:pt x="163" y="135"/>
                  </a:lnTo>
                  <a:lnTo>
                    <a:pt x="163" y="133"/>
                  </a:lnTo>
                  <a:lnTo>
                    <a:pt x="163" y="133"/>
                  </a:lnTo>
                  <a:lnTo>
                    <a:pt x="161" y="131"/>
                  </a:lnTo>
                  <a:lnTo>
                    <a:pt x="161" y="128"/>
                  </a:lnTo>
                  <a:lnTo>
                    <a:pt x="161" y="128"/>
                  </a:lnTo>
                  <a:lnTo>
                    <a:pt x="159" y="126"/>
                  </a:lnTo>
                  <a:lnTo>
                    <a:pt x="159" y="123"/>
                  </a:lnTo>
                  <a:lnTo>
                    <a:pt x="159" y="121"/>
                  </a:lnTo>
                  <a:lnTo>
                    <a:pt x="159" y="119"/>
                  </a:lnTo>
                  <a:lnTo>
                    <a:pt x="159" y="119"/>
                  </a:lnTo>
                  <a:lnTo>
                    <a:pt x="159" y="116"/>
                  </a:lnTo>
                  <a:lnTo>
                    <a:pt x="159" y="116"/>
                  </a:lnTo>
                  <a:lnTo>
                    <a:pt x="161" y="116"/>
                  </a:lnTo>
                  <a:lnTo>
                    <a:pt x="168" y="112"/>
                  </a:lnTo>
                  <a:lnTo>
                    <a:pt x="168" y="112"/>
                  </a:lnTo>
                  <a:lnTo>
                    <a:pt x="168" y="109"/>
                  </a:lnTo>
                  <a:lnTo>
                    <a:pt x="171" y="97"/>
                  </a:lnTo>
                  <a:lnTo>
                    <a:pt x="171" y="95"/>
                  </a:lnTo>
                  <a:lnTo>
                    <a:pt x="173" y="95"/>
                  </a:lnTo>
                  <a:lnTo>
                    <a:pt x="173" y="95"/>
                  </a:lnTo>
                  <a:lnTo>
                    <a:pt x="175" y="95"/>
                  </a:lnTo>
                  <a:lnTo>
                    <a:pt x="175" y="93"/>
                  </a:lnTo>
                  <a:lnTo>
                    <a:pt x="175" y="93"/>
                  </a:lnTo>
                  <a:lnTo>
                    <a:pt x="178" y="93"/>
                  </a:lnTo>
                  <a:lnTo>
                    <a:pt x="178" y="90"/>
                  </a:lnTo>
                  <a:lnTo>
                    <a:pt x="178" y="90"/>
                  </a:lnTo>
                  <a:lnTo>
                    <a:pt x="178" y="88"/>
                  </a:lnTo>
                  <a:lnTo>
                    <a:pt x="180" y="88"/>
                  </a:lnTo>
                  <a:lnTo>
                    <a:pt x="180" y="88"/>
                  </a:lnTo>
                  <a:lnTo>
                    <a:pt x="180" y="88"/>
                  </a:lnTo>
                  <a:lnTo>
                    <a:pt x="182" y="88"/>
                  </a:lnTo>
                  <a:lnTo>
                    <a:pt x="182" y="88"/>
                  </a:lnTo>
                  <a:lnTo>
                    <a:pt x="185" y="90"/>
                  </a:lnTo>
                  <a:lnTo>
                    <a:pt x="187" y="90"/>
                  </a:lnTo>
                  <a:lnTo>
                    <a:pt x="187" y="90"/>
                  </a:lnTo>
                  <a:lnTo>
                    <a:pt x="187" y="90"/>
                  </a:lnTo>
                  <a:lnTo>
                    <a:pt x="190" y="90"/>
                  </a:lnTo>
                  <a:lnTo>
                    <a:pt x="192" y="90"/>
                  </a:lnTo>
                  <a:lnTo>
                    <a:pt x="194" y="90"/>
                  </a:lnTo>
                  <a:lnTo>
                    <a:pt x="194" y="90"/>
                  </a:lnTo>
                  <a:lnTo>
                    <a:pt x="194" y="90"/>
                  </a:lnTo>
                  <a:lnTo>
                    <a:pt x="194" y="90"/>
                  </a:lnTo>
                  <a:lnTo>
                    <a:pt x="197" y="93"/>
                  </a:lnTo>
                  <a:lnTo>
                    <a:pt x="197" y="93"/>
                  </a:lnTo>
                  <a:lnTo>
                    <a:pt x="197" y="93"/>
                  </a:lnTo>
                  <a:lnTo>
                    <a:pt x="199" y="93"/>
                  </a:lnTo>
                  <a:lnTo>
                    <a:pt x="199" y="95"/>
                  </a:lnTo>
                  <a:lnTo>
                    <a:pt x="199" y="95"/>
                  </a:lnTo>
                  <a:lnTo>
                    <a:pt x="201" y="95"/>
                  </a:lnTo>
                  <a:lnTo>
                    <a:pt x="201" y="93"/>
                  </a:lnTo>
                  <a:lnTo>
                    <a:pt x="201" y="93"/>
                  </a:lnTo>
                  <a:lnTo>
                    <a:pt x="204" y="93"/>
                  </a:lnTo>
                  <a:lnTo>
                    <a:pt x="206" y="93"/>
                  </a:lnTo>
                  <a:lnTo>
                    <a:pt x="206" y="93"/>
                  </a:lnTo>
                  <a:lnTo>
                    <a:pt x="213" y="95"/>
                  </a:lnTo>
                  <a:lnTo>
                    <a:pt x="216" y="97"/>
                  </a:lnTo>
                  <a:lnTo>
                    <a:pt x="220" y="100"/>
                  </a:lnTo>
                  <a:lnTo>
                    <a:pt x="220" y="100"/>
                  </a:lnTo>
                  <a:lnTo>
                    <a:pt x="220" y="100"/>
                  </a:lnTo>
                  <a:lnTo>
                    <a:pt x="220" y="100"/>
                  </a:lnTo>
                  <a:lnTo>
                    <a:pt x="223" y="100"/>
                  </a:lnTo>
                  <a:lnTo>
                    <a:pt x="223" y="100"/>
                  </a:lnTo>
                  <a:lnTo>
                    <a:pt x="227" y="97"/>
                  </a:lnTo>
                  <a:lnTo>
                    <a:pt x="227" y="95"/>
                  </a:lnTo>
                  <a:lnTo>
                    <a:pt x="227" y="95"/>
                  </a:lnTo>
                  <a:lnTo>
                    <a:pt x="227" y="95"/>
                  </a:lnTo>
                  <a:lnTo>
                    <a:pt x="227" y="95"/>
                  </a:lnTo>
                  <a:lnTo>
                    <a:pt x="227" y="93"/>
                  </a:lnTo>
                  <a:lnTo>
                    <a:pt x="227" y="93"/>
                  </a:lnTo>
                  <a:lnTo>
                    <a:pt x="227" y="93"/>
                  </a:lnTo>
                  <a:lnTo>
                    <a:pt x="230" y="93"/>
                  </a:lnTo>
                  <a:lnTo>
                    <a:pt x="232" y="93"/>
                  </a:lnTo>
                  <a:lnTo>
                    <a:pt x="232" y="93"/>
                  </a:lnTo>
                  <a:lnTo>
                    <a:pt x="234" y="95"/>
                  </a:lnTo>
                  <a:lnTo>
                    <a:pt x="237" y="95"/>
                  </a:lnTo>
                  <a:lnTo>
                    <a:pt x="239" y="93"/>
                  </a:lnTo>
                  <a:lnTo>
                    <a:pt x="239" y="90"/>
                  </a:lnTo>
                  <a:lnTo>
                    <a:pt x="239" y="90"/>
                  </a:lnTo>
                  <a:lnTo>
                    <a:pt x="239" y="88"/>
                  </a:lnTo>
                  <a:lnTo>
                    <a:pt x="237" y="88"/>
                  </a:lnTo>
                  <a:lnTo>
                    <a:pt x="237" y="86"/>
                  </a:lnTo>
                  <a:lnTo>
                    <a:pt x="237" y="83"/>
                  </a:lnTo>
                  <a:lnTo>
                    <a:pt x="239" y="81"/>
                  </a:lnTo>
                  <a:lnTo>
                    <a:pt x="239" y="79"/>
                  </a:lnTo>
                  <a:lnTo>
                    <a:pt x="239" y="79"/>
                  </a:lnTo>
                  <a:lnTo>
                    <a:pt x="239" y="74"/>
                  </a:lnTo>
                  <a:lnTo>
                    <a:pt x="239" y="74"/>
                  </a:lnTo>
                  <a:lnTo>
                    <a:pt x="237" y="69"/>
                  </a:lnTo>
                  <a:lnTo>
                    <a:pt x="237" y="67"/>
                  </a:lnTo>
                  <a:lnTo>
                    <a:pt x="237" y="67"/>
                  </a:lnTo>
                  <a:lnTo>
                    <a:pt x="237" y="64"/>
                  </a:lnTo>
                  <a:lnTo>
                    <a:pt x="234" y="64"/>
                  </a:lnTo>
                  <a:lnTo>
                    <a:pt x="234" y="62"/>
                  </a:lnTo>
                  <a:lnTo>
                    <a:pt x="232" y="62"/>
                  </a:lnTo>
                  <a:lnTo>
                    <a:pt x="227" y="60"/>
                  </a:lnTo>
                  <a:lnTo>
                    <a:pt x="225" y="55"/>
                  </a:lnTo>
                  <a:lnTo>
                    <a:pt x="223" y="55"/>
                  </a:lnTo>
                  <a:lnTo>
                    <a:pt x="218" y="53"/>
                  </a:lnTo>
                  <a:lnTo>
                    <a:pt x="216" y="53"/>
                  </a:lnTo>
                  <a:lnTo>
                    <a:pt x="213" y="50"/>
                  </a:lnTo>
                  <a:lnTo>
                    <a:pt x="211" y="50"/>
                  </a:lnTo>
                  <a:lnTo>
                    <a:pt x="208" y="50"/>
                  </a:lnTo>
                  <a:lnTo>
                    <a:pt x="206" y="53"/>
                  </a:lnTo>
                  <a:lnTo>
                    <a:pt x="201" y="53"/>
                  </a:lnTo>
                  <a:lnTo>
                    <a:pt x="199" y="50"/>
                  </a:lnTo>
                  <a:lnTo>
                    <a:pt x="197" y="48"/>
                  </a:lnTo>
                  <a:lnTo>
                    <a:pt x="194" y="45"/>
                  </a:lnTo>
                  <a:lnTo>
                    <a:pt x="197" y="45"/>
                  </a:lnTo>
                  <a:lnTo>
                    <a:pt x="197" y="43"/>
                  </a:lnTo>
                  <a:lnTo>
                    <a:pt x="197" y="43"/>
                  </a:lnTo>
                  <a:lnTo>
                    <a:pt x="199" y="41"/>
                  </a:lnTo>
                  <a:lnTo>
                    <a:pt x="201" y="34"/>
                  </a:lnTo>
                  <a:lnTo>
                    <a:pt x="201" y="31"/>
                  </a:lnTo>
                  <a:lnTo>
                    <a:pt x="201" y="31"/>
                  </a:lnTo>
                  <a:lnTo>
                    <a:pt x="201" y="31"/>
                  </a:lnTo>
                  <a:lnTo>
                    <a:pt x="201" y="29"/>
                  </a:lnTo>
                  <a:lnTo>
                    <a:pt x="199" y="26"/>
                  </a:lnTo>
                  <a:lnTo>
                    <a:pt x="199" y="26"/>
                  </a:lnTo>
                  <a:lnTo>
                    <a:pt x="199" y="24"/>
                  </a:lnTo>
                  <a:lnTo>
                    <a:pt x="197" y="24"/>
                  </a:lnTo>
                  <a:lnTo>
                    <a:pt x="192" y="22"/>
                  </a:lnTo>
                  <a:lnTo>
                    <a:pt x="187" y="19"/>
                  </a:lnTo>
                  <a:lnTo>
                    <a:pt x="185" y="19"/>
                  </a:lnTo>
                  <a:lnTo>
                    <a:pt x="180" y="19"/>
                  </a:lnTo>
                  <a:lnTo>
                    <a:pt x="180" y="19"/>
                  </a:lnTo>
                  <a:lnTo>
                    <a:pt x="178" y="19"/>
                  </a:lnTo>
                  <a:lnTo>
                    <a:pt x="178" y="19"/>
                  </a:lnTo>
                  <a:lnTo>
                    <a:pt x="175" y="17"/>
                  </a:lnTo>
                  <a:lnTo>
                    <a:pt x="173" y="15"/>
                  </a:lnTo>
                  <a:lnTo>
                    <a:pt x="171" y="12"/>
                  </a:lnTo>
                  <a:lnTo>
                    <a:pt x="166" y="12"/>
                  </a:lnTo>
                  <a:lnTo>
                    <a:pt x="166" y="10"/>
                  </a:lnTo>
                  <a:lnTo>
                    <a:pt x="166" y="10"/>
                  </a:lnTo>
                  <a:lnTo>
                    <a:pt x="166" y="10"/>
                  </a:lnTo>
                  <a:lnTo>
                    <a:pt x="168" y="8"/>
                  </a:lnTo>
                  <a:lnTo>
                    <a:pt x="173" y="0"/>
                  </a:lnTo>
                  <a:lnTo>
                    <a:pt x="175" y="0"/>
                  </a:lnTo>
                  <a:lnTo>
                    <a:pt x="175" y="0"/>
                  </a:lnTo>
                  <a:lnTo>
                    <a:pt x="175" y="0"/>
                  </a:lnTo>
                  <a:lnTo>
                    <a:pt x="178" y="0"/>
                  </a:lnTo>
                  <a:lnTo>
                    <a:pt x="178" y="0"/>
                  </a:lnTo>
                  <a:lnTo>
                    <a:pt x="182" y="3"/>
                  </a:lnTo>
                  <a:lnTo>
                    <a:pt x="182" y="3"/>
                  </a:lnTo>
                  <a:lnTo>
                    <a:pt x="185" y="3"/>
                  </a:lnTo>
                  <a:lnTo>
                    <a:pt x="185" y="3"/>
                  </a:lnTo>
                  <a:lnTo>
                    <a:pt x="187" y="3"/>
                  </a:lnTo>
                  <a:lnTo>
                    <a:pt x="190" y="0"/>
                  </a:lnTo>
                  <a:lnTo>
                    <a:pt x="190" y="0"/>
                  </a:lnTo>
                  <a:lnTo>
                    <a:pt x="190" y="0"/>
                  </a:lnTo>
                  <a:lnTo>
                    <a:pt x="192" y="0"/>
                  </a:lnTo>
                  <a:lnTo>
                    <a:pt x="194" y="3"/>
                  </a:lnTo>
                  <a:lnTo>
                    <a:pt x="197" y="3"/>
                  </a:lnTo>
                  <a:lnTo>
                    <a:pt x="201" y="5"/>
                  </a:lnTo>
                  <a:lnTo>
                    <a:pt x="213" y="5"/>
                  </a:lnTo>
                  <a:lnTo>
                    <a:pt x="218" y="8"/>
                  </a:lnTo>
                  <a:lnTo>
                    <a:pt x="218" y="8"/>
                  </a:lnTo>
                  <a:lnTo>
                    <a:pt x="223" y="10"/>
                  </a:lnTo>
                  <a:lnTo>
                    <a:pt x="239" y="12"/>
                  </a:lnTo>
                  <a:lnTo>
                    <a:pt x="239" y="12"/>
                  </a:lnTo>
                  <a:lnTo>
                    <a:pt x="242" y="15"/>
                  </a:lnTo>
                  <a:lnTo>
                    <a:pt x="242" y="15"/>
                  </a:lnTo>
                  <a:lnTo>
                    <a:pt x="244" y="15"/>
                  </a:lnTo>
                  <a:lnTo>
                    <a:pt x="244" y="17"/>
                  </a:lnTo>
                  <a:lnTo>
                    <a:pt x="246" y="19"/>
                  </a:lnTo>
                  <a:lnTo>
                    <a:pt x="249" y="19"/>
                  </a:lnTo>
                  <a:lnTo>
                    <a:pt x="249" y="22"/>
                  </a:lnTo>
                  <a:lnTo>
                    <a:pt x="249" y="22"/>
                  </a:lnTo>
                  <a:lnTo>
                    <a:pt x="253" y="22"/>
                  </a:lnTo>
                  <a:lnTo>
                    <a:pt x="275" y="24"/>
                  </a:lnTo>
                  <a:lnTo>
                    <a:pt x="277" y="22"/>
                  </a:lnTo>
                  <a:lnTo>
                    <a:pt x="277" y="22"/>
                  </a:lnTo>
                  <a:lnTo>
                    <a:pt x="279" y="22"/>
                  </a:lnTo>
                  <a:lnTo>
                    <a:pt x="282" y="19"/>
                  </a:lnTo>
                  <a:lnTo>
                    <a:pt x="284" y="17"/>
                  </a:lnTo>
                  <a:lnTo>
                    <a:pt x="284" y="17"/>
                  </a:lnTo>
                  <a:lnTo>
                    <a:pt x="284" y="17"/>
                  </a:lnTo>
                  <a:lnTo>
                    <a:pt x="284" y="15"/>
                  </a:lnTo>
                  <a:lnTo>
                    <a:pt x="286" y="15"/>
                  </a:lnTo>
                  <a:lnTo>
                    <a:pt x="289" y="15"/>
                  </a:lnTo>
                  <a:lnTo>
                    <a:pt x="289" y="15"/>
                  </a:lnTo>
                  <a:lnTo>
                    <a:pt x="289" y="15"/>
                  </a:lnTo>
                  <a:lnTo>
                    <a:pt x="291" y="15"/>
                  </a:lnTo>
                  <a:lnTo>
                    <a:pt x="291" y="17"/>
                  </a:lnTo>
                  <a:lnTo>
                    <a:pt x="291" y="17"/>
                  </a:lnTo>
                  <a:lnTo>
                    <a:pt x="294" y="22"/>
                  </a:lnTo>
                  <a:lnTo>
                    <a:pt x="294" y="22"/>
                  </a:lnTo>
                  <a:lnTo>
                    <a:pt x="294" y="24"/>
                  </a:lnTo>
                  <a:lnTo>
                    <a:pt x="294" y="26"/>
                  </a:lnTo>
                  <a:lnTo>
                    <a:pt x="294" y="26"/>
                  </a:lnTo>
                  <a:lnTo>
                    <a:pt x="296" y="29"/>
                  </a:lnTo>
                  <a:lnTo>
                    <a:pt x="296" y="29"/>
                  </a:lnTo>
                  <a:lnTo>
                    <a:pt x="296" y="29"/>
                  </a:lnTo>
                  <a:lnTo>
                    <a:pt x="298" y="29"/>
                  </a:lnTo>
                  <a:lnTo>
                    <a:pt x="301" y="29"/>
                  </a:lnTo>
                  <a:lnTo>
                    <a:pt x="301" y="29"/>
                  </a:lnTo>
                  <a:lnTo>
                    <a:pt x="301" y="29"/>
                  </a:lnTo>
                  <a:lnTo>
                    <a:pt x="303" y="31"/>
                  </a:lnTo>
                  <a:lnTo>
                    <a:pt x="305" y="36"/>
                  </a:lnTo>
                  <a:lnTo>
                    <a:pt x="308" y="36"/>
                  </a:lnTo>
                  <a:lnTo>
                    <a:pt x="308" y="36"/>
                  </a:lnTo>
                  <a:lnTo>
                    <a:pt x="310" y="38"/>
                  </a:lnTo>
                  <a:lnTo>
                    <a:pt x="310" y="38"/>
                  </a:lnTo>
                  <a:lnTo>
                    <a:pt x="310" y="36"/>
                  </a:lnTo>
                  <a:lnTo>
                    <a:pt x="310" y="36"/>
                  </a:lnTo>
                  <a:lnTo>
                    <a:pt x="310" y="36"/>
                  </a:lnTo>
                  <a:lnTo>
                    <a:pt x="310" y="36"/>
                  </a:lnTo>
                  <a:lnTo>
                    <a:pt x="310" y="36"/>
                  </a:lnTo>
                  <a:lnTo>
                    <a:pt x="310" y="34"/>
                  </a:lnTo>
                  <a:lnTo>
                    <a:pt x="310" y="34"/>
                  </a:lnTo>
                  <a:lnTo>
                    <a:pt x="310" y="34"/>
                  </a:lnTo>
                  <a:lnTo>
                    <a:pt x="310" y="31"/>
                  </a:lnTo>
                  <a:lnTo>
                    <a:pt x="310" y="31"/>
                  </a:lnTo>
                  <a:lnTo>
                    <a:pt x="310" y="31"/>
                  </a:lnTo>
                  <a:lnTo>
                    <a:pt x="315" y="31"/>
                  </a:lnTo>
                  <a:lnTo>
                    <a:pt x="317" y="29"/>
                  </a:lnTo>
                  <a:lnTo>
                    <a:pt x="317" y="29"/>
                  </a:lnTo>
                  <a:lnTo>
                    <a:pt x="317" y="29"/>
                  </a:lnTo>
                  <a:lnTo>
                    <a:pt x="317" y="29"/>
                  </a:lnTo>
                  <a:lnTo>
                    <a:pt x="317" y="26"/>
                  </a:lnTo>
                  <a:lnTo>
                    <a:pt x="320" y="26"/>
                  </a:lnTo>
                  <a:lnTo>
                    <a:pt x="320" y="24"/>
                  </a:lnTo>
                  <a:lnTo>
                    <a:pt x="320" y="24"/>
                  </a:lnTo>
                  <a:lnTo>
                    <a:pt x="322" y="24"/>
                  </a:lnTo>
                  <a:lnTo>
                    <a:pt x="322" y="24"/>
                  </a:lnTo>
                  <a:lnTo>
                    <a:pt x="329" y="24"/>
                  </a:lnTo>
                  <a:lnTo>
                    <a:pt x="329" y="24"/>
                  </a:lnTo>
                  <a:lnTo>
                    <a:pt x="331" y="24"/>
                  </a:lnTo>
                  <a:lnTo>
                    <a:pt x="331" y="24"/>
                  </a:lnTo>
                  <a:lnTo>
                    <a:pt x="331" y="22"/>
                  </a:lnTo>
                  <a:lnTo>
                    <a:pt x="331" y="22"/>
                  </a:lnTo>
                  <a:lnTo>
                    <a:pt x="334" y="19"/>
                  </a:lnTo>
                  <a:lnTo>
                    <a:pt x="334" y="19"/>
                  </a:lnTo>
                  <a:lnTo>
                    <a:pt x="334" y="19"/>
                  </a:lnTo>
                  <a:lnTo>
                    <a:pt x="334" y="19"/>
                  </a:lnTo>
                  <a:lnTo>
                    <a:pt x="336" y="19"/>
                  </a:lnTo>
                  <a:lnTo>
                    <a:pt x="338" y="17"/>
                  </a:lnTo>
                  <a:lnTo>
                    <a:pt x="338" y="24"/>
                  </a:lnTo>
                  <a:lnTo>
                    <a:pt x="341" y="26"/>
                  </a:lnTo>
                  <a:lnTo>
                    <a:pt x="341" y="26"/>
                  </a:lnTo>
                  <a:lnTo>
                    <a:pt x="346" y="31"/>
                  </a:lnTo>
                  <a:lnTo>
                    <a:pt x="346" y="31"/>
                  </a:lnTo>
                  <a:lnTo>
                    <a:pt x="348" y="31"/>
                  </a:lnTo>
                  <a:lnTo>
                    <a:pt x="348" y="31"/>
                  </a:lnTo>
                  <a:lnTo>
                    <a:pt x="350" y="34"/>
                  </a:lnTo>
                  <a:lnTo>
                    <a:pt x="350" y="34"/>
                  </a:lnTo>
                  <a:lnTo>
                    <a:pt x="353" y="36"/>
                  </a:lnTo>
                  <a:lnTo>
                    <a:pt x="353" y="38"/>
                  </a:lnTo>
                  <a:lnTo>
                    <a:pt x="353" y="41"/>
                  </a:lnTo>
                  <a:lnTo>
                    <a:pt x="353" y="43"/>
                  </a:lnTo>
                  <a:lnTo>
                    <a:pt x="355" y="50"/>
                  </a:lnTo>
                  <a:lnTo>
                    <a:pt x="357" y="53"/>
                  </a:lnTo>
                  <a:lnTo>
                    <a:pt x="360" y="55"/>
                  </a:lnTo>
                  <a:lnTo>
                    <a:pt x="362" y="57"/>
                  </a:lnTo>
                  <a:lnTo>
                    <a:pt x="362" y="57"/>
                  </a:lnTo>
                  <a:lnTo>
                    <a:pt x="362" y="57"/>
                  </a:lnTo>
                  <a:lnTo>
                    <a:pt x="362" y="60"/>
                  </a:lnTo>
                  <a:lnTo>
                    <a:pt x="362" y="60"/>
                  </a:lnTo>
                  <a:lnTo>
                    <a:pt x="362" y="60"/>
                  </a:lnTo>
                  <a:lnTo>
                    <a:pt x="360" y="62"/>
                  </a:lnTo>
                  <a:lnTo>
                    <a:pt x="360" y="62"/>
                  </a:lnTo>
                  <a:lnTo>
                    <a:pt x="360" y="64"/>
                  </a:lnTo>
                  <a:lnTo>
                    <a:pt x="360" y="64"/>
                  </a:lnTo>
                  <a:lnTo>
                    <a:pt x="360" y="67"/>
                  </a:lnTo>
                  <a:lnTo>
                    <a:pt x="362" y="67"/>
                  </a:lnTo>
                  <a:lnTo>
                    <a:pt x="362" y="67"/>
                  </a:lnTo>
                  <a:lnTo>
                    <a:pt x="364" y="67"/>
                  </a:lnTo>
                  <a:lnTo>
                    <a:pt x="364" y="69"/>
                  </a:lnTo>
                  <a:lnTo>
                    <a:pt x="369" y="74"/>
                  </a:lnTo>
                  <a:lnTo>
                    <a:pt x="369" y="74"/>
                  </a:lnTo>
                  <a:lnTo>
                    <a:pt x="372" y="74"/>
                  </a:lnTo>
                  <a:lnTo>
                    <a:pt x="372" y="76"/>
                  </a:lnTo>
                  <a:lnTo>
                    <a:pt x="372" y="76"/>
                  </a:lnTo>
                  <a:lnTo>
                    <a:pt x="374" y="79"/>
                  </a:lnTo>
                  <a:lnTo>
                    <a:pt x="376" y="81"/>
                  </a:lnTo>
                  <a:lnTo>
                    <a:pt x="379" y="88"/>
                  </a:lnTo>
                  <a:lnTo>
                    <a:pt x="381" y="90"/>
                  </a:lnTo>
                  <a:lnTo>
                    <a:pt x="383" y="95"/>
                  </a:lnTo>
                  <a:lnTo>
                    <a:pt x="388" y="97"/>
                  </a:lnTo>
                  <a:lnTo>
                    <a:pt x="391" y="100"/>
                  </a:lnTo>
                  <a:lnTo>
                    <a:pt x="391" y="100"/>
                  </a:lnTo>
                  <a:lnTo>
                    <a:pt x="391" y="102"/>
                  </a:lnTo>
                  <a:lnTo>
                    <a:pt x="393" y="105"/>
                  </a:lnTo>
                  <a:lnTo>
                    <a:pt x="393" y="105"/>
                  </a:lnTo>
                  <a:lnTo>
                    <a:pt x="393" y="109"/>
                  </a:lnTo>
                  <a:lnTo>
                    <a:pt x="393" y="109"/>
                  </a:lnTo>
                  <a:lnTo>
                    <a:pt x="393" y="112"/>
                  </a:lnTo>
                  <a:lnTo>
                    <a:pt x="393" y="112"/>
                  </a:lnTo>
                  <a:lnTo>
                    <a:pt x="395" y="114"/>
                  </a:lnTo>
                  <a:lnTo>
                    <a:pt x="395" y="114"/>
                  </a:lnTo>
                  <a:lnTo>
                    <a:pt x="395" y="114"/>
                  </a:lnTo>
                  <a:lnTo>
                    <a:pt x="398" y="114"/>
                  </a:lnTo>
                  <a:lnTo>
                    <a:pt x="398" y="114"/>
                  </a:lnTo>
                  <a:lnTo>
                    <a:pt x="400" y="112"/>
                  </a:lnTo>
                  <a:lnTo>
                    <a:pt x="400" y="112"/>
                  </a:lnTo>
                  <a:lnTo>
                    <a:pt x="402" y="112"/>
                  </a:lnTo>
                  <a:lnTo>
                    <a:pt x="405" y="109"/>
                  </a:lnTo>
                  <a:lnTo>
                    <a:pt x="405" y="109"/>
                  </a:lnTo>
                  <a:lnTo>
                    <a:pt x="407" y="112"/>
                  </a:lnTo>
                  <a:lnTo>
                    <a:pt x="407" y="112"/>
                  </a:lnTo>
                  <a:lnTo>
                    <a:pt x="414" y="114"/>
                  </a:lnTo>
                  <a:lnTo>
                    <a:pt x="414" y="116"/>
                  </a:lnTo>
                  <a:lnTo>
                    <a:pt x="417" y="119"/>
                  </a:lnTo>
                  <a:lnTo>
                    <a:pt x="419" y="126"/>
                  </a:lnTo>
                  <a:lnTo>
                    <a:pt x="421" y="126"/>
                  </a:lnTo>
                  <a:lnTo>
                    <a:pt x="424" y="128"/>
                  </a:lnTo>
                  <a:lnTo>
                    <a:pt x="440" y="135"/>
                  </a:lnTo>
                  <a:lnTo>
                    <a:pt x="443" y="135"/>
                  </a:lnTo>
                  <a:lnTo>
                    <a:pt x="445" y="140"/>
                  </a:lnTo>
                  <a:lnTo>
                    <a:pt x="447" y="140"/>
                  </a:lnTo>
                  <a:lnTo>
                    <a:pt x="447" y="140"/>
                  </a:lnTo>
                  <a:lnTo>
                    <a:pt x="450" y="140"/>
                  </a:lnTo>
                  <a:lnTo>
                    <a:pt x="450" y="138"/>
                  </a:lnTo>
                  <a:lnTo>
                    <a:pt x="450" y="138"/>
                  </a:lnTo>
                  <a:lnTo>
                    <a:pt x="450" y="138"/>
                  </a:lnTo>
                  <a:lnTo>
                    <a:pt x="452" y="138"/>
                  </a:lnTo>
                  <a:lnTo>
                    <a:pt x="452" y="138"/>
                  </a:lnTo>
                  <a:lnTo>
                    <a:pt x="452" y="140"/>
                  </a:lnTo>
                  <a:lnTo>
                    <a:pt x="457" y="142"/>
                  </a:lnTo>
                  <a:lnTo>
                    <a:pt x="461" y="147"/>
                  </a:lnTo>
                  <a:lnTo>
                    <a:pt x="461" y="147"/>
                  </a:lnTo>
                  <a:lnTo>
                    <a:pt x="461" y="147"/>
                  </a:lnTo>
                  <a:lnTo>
                    <a:pt x="466" y="147"/>
                  </a:lnTo>
                  <a:lnTo>
                    <a:pt x="466" y="147"/>
                  </a:lnTo>
                  <a:lnTo>
                    <a:pt x="471" y="150"/>
                  </a:lnTo>
                  <a:lnTo>
                    <a:pt x="471" y="150"/>
                  </a:lnTo>
                  <a:lnTo>
                    <a:pt x="473" y="152"/>
                  </a:lnTo>
                  <a:lnTo>
                    <a:pt x="476" y="154"/>
                  </a:lnTo>
                  <a:lnTo>
                    <a:pt x="478" y="154"/>
                  </a:lnTo>
                  <a:lnTo>
                    <a:pt x="478" y="154"/>
                  </a:lnTo>
                  <a:lnTo>
                    <a:pt x="480" y="154"/>
                  </a:lnTo>
                  <a:lnTo>
                    <a:pt x="480" y="154"/>
                  </a:lnTo>
                  <a:lnTo>
                    <a:pt x="483" y="154"/>
                  </a:lnTo>
                  <a:lnTo>
                    <a:pt x="483" y="154"/>
                  </a:lnTo>
                  <a:lnTo>
                    <a:pt x="483" y="154"/>
                  </a:lnTo>
                  <a:lnTo>
                    <a:pt x="485" y="154"/>
                  </a:lnTo>
                  <a:lnTo>
                    <a:pt x="485" y="154"/>
                  </a:lnTo>
                  <a:lnTo>
                    <a:pt x="492" y="154"/>
                  </a:lnTo>
                  <a:lnTo>
                    <a:pt x="495" y="154"/>
                  </a:lnTo>
                  <a:lnTo>
                    <a:pt x="497" y="154"/>
                  </a:lnTo>
                  <a:lnTo>
                    <a:pt x="497" y="154"/>
                  </a:lnTo>
                  <a:lnTo>
                    <a:pt x="502" y="154"/>
                  </a:lnTo>
                  <a:lnTo>
                    <a:pt x="504" y="154"/>
                  </a:lnTo>
                  <a:lnTo>
                    <a:pt x="513" y="154"/>
                  </a:lnTo>
                  <a:lnTo>
                    <a:pt x="530" y="159"/>
                  </a:lnTo>
                  <a:lnTo>
                    <a:pt x="530" y="159"/>
                  </a:lnTo>
                  <a:lnTo>
                    <a:pt x="532" y="159"/>
                  </a:lnTo>
                  <a:lnTo>
                    <a:pt x="535" y="159"/>
                  </a:lnTo>
                  <a:lnTo>
                    <a:pt x="542" y="157"/>
                  </a:lnTo>
                  <a:lnTo>
                    <a:pt x="558" y="154"/>
                  </a:lnTo>
                  <a:lnTo>
                    <a:pt x="558" y="154"/>
                  </a:lnTo>
                  <a:lnTo>
                    <a:pt x="561" y="152"/>
                  </a:lnTo>
                  <a:lnTo>
                    <a:pt x="561" y="152"/>
                  </a:lnTo>
                  <a:lnTo>
                    <a:pt x="563" y="152"/>
                  </a:lnTo>
                  <a:lnTo>
                    <a:pt x="563" y="152"/>
                  </a:lnTo>
                  <a:lnTo>
                    <a:pt x="565" y="154"/>
                  </a:lnTo>
                  <a:lnTo>
                    <a:pt x="568" y="157"/>
                  </a:lnTo>
                  <a:lnTo>
                    <a:pt x="570" y="159"/>
                  </a:lnTo>
                  <a:lnTo>
                    <a:pt x="570" y="159"/>
                  </a:lnTo>
                  <a:lnTo>
                    <a:pt x="570" y="159"/>
                  </a:lnTo>
                  <a:lnTo>
                    <a:pt x="573" y="159"/>
                  </a:lnTo>
                  <a:lnTo>
                    <a:pt x="573" y="159"/>
                  </a:lnTo>
                  <a:lnTo>
                    <a:pt x="575" y="159"/>
                  </a:lnTo>
                  <a:lnTo>
                    <a:pt x="575" y="159"/>
                  </a:lnTo>
                  <a:lnTo>
                    <a:pt x="575" y="157"/>
                  </a:lnTo>
                  <a:lnTo>
                    <a:pt x="577" y="157"/>
                  </a:lnTo>
                  <a:lnTo>
                    <a:pt x="580" y="154"/>
                  </a:lnTo>
                  <a:lnTo>
                    <a:pt x="580" y="154"/>
                  </a:lnTo>
                  <a:lnTo>
                    <a:pt x="582" y="154"/>
                  </a:lnTo>
                  <a:lnTo>
                    <a:pt x="582" y="157"/>
                  </a:lnTo>
                  <a:lnTo>
                    <a:pt x="584" y="157"/>
                  </a:lnTo>
                  <a:lnTo>
                    <a:pt x="584" y="157"/>
                  </a:lnTo>
                  <a:lnTo>
                    <a:pt x="587" y="159"/>
                  </a:lnTo>
                  <a:lnTo>
                    <a:pt x="587" y="159"/>
                  </a:lnTo>
                  <a:lnTo>
                    <a:pt x="587" y="161"/>
                  </a:lnTo>
                  <a:lnTo>
                    <a:pt x="587" y="161"/>
                  </a:lnTo>
                  <a:lnTo>
                    <a:pt x="587" y="161"/>
                  </a:lnTo>
                  <a:lnTo>
                    <a:pt x="589" y="161"/>
                  </a:lnTo>
                  <a:lnTo>
                    <a:pt x="589" y="164"/>
                  </a:lnTo>
                  <a:lnTo>
                    <a:pt x="592" y="164"/>
                  </a:lnTo>
                  <a:lnTo>
                    <a:pt x="592" y="164"/>
                  </a:lnTo>
                  <a:lnTo>
                    <a:pt x="592" y="164"/>
                  </a:lnTo>
                  <a:lnTo>
                    <a:pt x="594" y="166"/>
                  </a:lnTo>
                  <a:lnTo>
                    <a:pt x="594" y="166"/>
                  </a:lnTo>
                  <a:lnTo>
                    <a:pt x="594" y="166"/>
                  </a:lnTo>
                  <a:lnTo>
                    <a:pt x="594" y="168"/>
                  </a:lnTo>
                  <a:lnTo>
                    <a:pt x="594" y="168"/>
                  </a:lnTo>
                  <a:lnTo>
                    <a:pt x="596" y="168"/>
                  </a:lnTo>
                  <a:lnTo>
                    <a:pt x="596" y="171"/>
                  </a:lnTo>
                  <a:lnTo>
                    <a:pt x="599" y="171"/>
                  </a:lnTo>
                  <a:lnTo>
                    <a:pt x="606" y="173"/>
                  </a:lnTo>
                  <a:lnTo>
                    <a:pt x="608" y="173"/>
                  </a:lnTo>
                  <a:lnTo>
                    <a:pt x="618" y="173"/>
                  </a:lnTo>
                  <a:lnTo>
                    <a:pt x="618" y="173"/>
                  </a:lnTo>
                  <a:lnTo>
                    <a:pt x="620" y="173"/>
                  </a:lnTo>
                  <a:lnTo>
                    <a:pt x="620" y="171"/>
                  </a:lnTo>
                  <a:lnTo>
                    <a:pt x="620" y="171"/>
                  </a:lnTo>
                  <a:lnTo>
                    <a:pt x="622" y="168"/>
                  </a:lnTo>
                  <a:lnTo>
                    <a:pt x="622" y="168"/>
                  </a:lnTo>
                  <a:lnTo>
                    <a:pt x="622" y="168"/>
                  </a:lnTo>
                  <a:lnTo>
                    <a:pt x="625" y="166"/>
                  </a:lnTo>
                  <a:lnTo>
                    <a:pt x="625" y="166"/>
                  </a:lnTo>
                  <a:lnTo>
                    <a:pt x="625" y="166"/>
                  </a:lnTo>
                  <a:lnTo>
                    <a:pt x="627" y="166"/>
                  </a:lnTo>
                  <a:lnTo>
                    <a:pt x="627" y="166"/>
                  </a:lnTo>
                  <a:lnTo>
                    <a:pt x="627" y="164"/>
                  </a:lnTo>
                  <a:lnTo>
                    <a:pt x="627" y="164"/>
                  </a:lnTo>
                  <a:lnTo>
                    <a:pt x="629" y="164"/>
                  </a:lnTo>
                  <a:lnTo>
                    <a:pt x="629" y="161"/>
                  </a:lnTo>
                  <a:lnTo>
                    <a:pt x="632" y="161"/>
                  </a:lnTo>
                  <a:lnTo>
                    <a:pt x="634" y="161"/>
                  </a:lnTo>
                  <a:lnTo>
                    <a:pt x="634" y="159"/>
                  </a:lnTo>
                  <a:lnTo>
                    <a:pt x="636" y="161"/>
                  </a:lnTo>
                  <a:lnTo>
                    <a:pt x="636" y="161"/>
                  </a:lnTo>
                  <a:lnTo>
                    <a:pt x="639" y="161"/>
                  </a:lnTo>
                  <a:lnTo>
                    <a:pt x="639" y="161"/>
                  </a:lnTo>
                  <a:lnTo>
                    <a:pt x="641" y="159"/>
                  </a:lnTo>
                  <a:lnTo>
                    <a:pt x="641" y="161"/>
                  </a:lnTo>
                  <a:lnTo>
                    <a:pt x="644" y="161"/>
                  </a:lnTo>
                  <a:lnTo>
                    <a:pt x="644" y="161"/>
                  </a:lnTo>
                  <a:lnTo>
                    <a:pt x="644" y="161"/>
                  </a:lnTo>
                  <a:lnTo>
                    <a:pt x="648" y="168"/>
                  </a:lnTo>
                  <a:lnTo>
                    <a:pt x="648" y="168"/>
                  </a:lnTo>
                  <a:lnTo>
                    <a:pt x="648" y="171"/>
                  </a:lnTo>
                  <a:lnTo>
                    <a:pt x="646" y="173"/>
                  </a:lnTo>
                  <a:lnTo>
                    <a:pt x="646" y="176"/>
                  </a:lnTo>
                  <a:lnTo>
                    <a:pt x="646" y="176"/>
                  </a:lnTo>
                  <a:lnTo>
                    <a:pt x="646" y="176"/>
                  </a:lnTo>
                  <a:lnTo>
                    <a:pt x="646" y="178"/>
                  </a:lnTo>
                  <a:lnTo>
                    <a:pt x="646" y="178"/>
                  </a:lnTo>
                  <a:lnTo>
                    <a:pt x="646" y="178"/>
                  </a:lnTo>
                  <a:lnTo>
                    <a:pt x="646" y="183"/>
                  </a:lnTo>
                  <a:lnTo>
                    <a:pt x="646" y="190"/>
                  </a:lnTo>
                  <a:lnTo>
                    <a:pt x="646" y="192"/>
                  </a:lnTo>
                  <a:lnTo>
                    <a:pt x="646" y="192"/>
                  </a:lnTo>
                  <a:lnTo>
                    <a:pt x="644" y="194"/>
                  </a:lnTo>
                  <a:lnTo>
                    <a:pt x="644" y="194"/>
                  </a:lnTo>
                  <a:lnTo>
                    <a:pt x="644" y="194"/>
                  </a:lnTo>
                  <a:lnTo>
                    <a:pt x="641" y="197"/>
                  </a:lnTo>
                  <a:lnTo>
                    <a:pt x="641" y="197"/>
                  </a:lnTo>
                  <a:lnTo>
                    <a:pt x="641" y="199"/>
                  </a:lnTo>
                  <a:lnTo>
                    <a:pt x="644" y="204"/>
                  </a:lnTo>
                  <a:lnTo>
                    <a:pt x="646" y="209"/>
                  </a:lnTo>
                  <a:lnTo>
                    <a:pt x="646" y="211"/>
                  </a:lnTo>
                  <a:lnTo>
                    <a:pt x="646" y="218"/>
                  </a:lnTo>
                  <a:lnTo>
                    <a:pt x="646" y="218"/>
                  </a:lnTo>
                  <a:lnTo>
                    <a:pt x="646" y="220"/>
                  </a:lnTo>
                  <a:lnTo>
                    <a:pt x="651" y="225"/>
                  </a:lnTo>
                  <a:lnTo>
                    <a:pt x="651" y="225"/>
                  </a:lnTo>
                  <a:lnTo>
                    <a:pt x="651" y="228"/>
                  </a:lnTo>
                  <a:lnTo>
                    <a:pt x="651" y="228"/>
                  </a:lnTo>
                  <a:lnTo>
                    <a:pt x="653" y="235"/>
                  </a:lnTo>
                  <a:lnTo>
                    <a:pt x="653" y="235"/>
                  </a:lnTo>
                  <a:lnTo>
                    <a:pt x="653" y="237"/>
                  </a:lnTo>
                  <a:lnTo>
                    <a:pt x="653" y="237"/>
                  </a:lnTo>
                  <a:lnTo>
                    <a:pt x="655" y="237"/>
                  </a:lnTo>
                  <a:lnTo>
                    <a:pt x="655" y="237"/>
                  </a:lnTo>
                  <a:lnTo>
                    <a:pt x="658" y="237"/>
                  </a:lnTo>
                  <a:lnTo>
                    <a:pt x="658" y="237"/>
                  </a:lnTo>
                  <a:lnTo>
                    <a:pt x="660" y="235"/>
                  </a:lnTo>
                  <a:lnTo>
                    <a:pt x="660" y="237"/>
                  </a:lnTo>
                  <a:lnTo>
                    <a:pt x="662" y="237"/>
                  </a:lnTo>
                  <a:lnTo>
                    <a:pt x="662" y="237"/>
                  </a:lnTo>
                  <a:lnTo>
                    <a:pt x="662" y="239"/>
                  </a:lnTo>
                  <a:lnTo>
                    <a:pt x="662" y="239"/>
                  </a:lnTo>
                  <a:lnTo>
                    <a:pt x="662" y="242"/>
                  </a:lnTo>
                  <a:lnTo>
                    <a:pt x="662" y="246"/>
                  </a:lnTo>
                  <a:lnTo>
                    <a:pt x="662" y="249"/>
                  </a:lnTo>
                  <a:lnTo>
                    <a:pt x="662" y="249"/>
                  </a:lnTo>
                  <a:lnTo>
                    <a:pt x="662" y="251"/>
                  </a:lnTo>
                  <a:lnTo>
                    <a:pt x="662" y="251"/>
                  </a:lnTo>
                  <a:lnTo>
                    <a:pt x="662" y="251"/>
                  </a:lnTo>
                  <a:lnTo>
                    <a:pt x="665" y="251"/>
                  </a:lnTo>
                  <a:lnTo>
                    <a:pt x="672" y="251"/>
                  </a:lnTo>
                  <a:lnTo>
                    <a:pt x="672" y="249"/>
                  </a:lnTo>
                  <a:lnTo>
                    <a:pt x="674" y="249"/>
                  </a:lnTo>
                  <a:lnTo>
                    <a:pt x="677" y="246"/>
                  </a:lnTo>
                  <a:lnTo>
                    <a:pt x="684" y="239"/>
                  </a:lnTo>
                  <a:lnTo>
                    <a:pt x="684" y="239"/>
                  </a:lnTo>
                  <a:lnTo>
                    <a:pt x="684" y="239"/>
                  </a:lnTo>
                  <a:lnTo>
                    <a:pt x="686" y="239"/>
                  </a:lnTo>
                  <a:lnTo>
                    <a:pt x="686" y="239"/>
                  </a:lnTo>
                  <a:lnTo>
                    <a:pt x="688" y="239"/>
                  </a:lnTo>
                  <a:lnTo>
                    <a:pt x="693" y="242"/>
                  </a:lnTo>
                  <a:lnTo>
                    <a:pt x="698" y="244"/>
                  </a:lnTo>
                  <a:lnTo>
                    <a:pt x="698" y="244"/>
                  </a:lnTo>
                  <a:lnTo>
                    <a:pt x="698" y="244"/>
                  </a:lnTo>
                  <a:lnTo>
                    <a:pt x="700" y="246"/>
                  </a:lnTo>
                  <a:lnTo>
                    <a:pt x="700" y="249"/>
                  </a:lnTo>
                  <a:lnTo>
                    <a:pt x="700" y="249"/>
                  </a:lnTo>
                  <a:lnTo>
                    <a:pt x="705" y="254"/>
                  </a:lnTo>
                  <a:lnTo>
                    <a:pt x="707" y="256"/>
                  </a:lnTo>
                  <a:lnTo>
                    <a:pt x="710" y="256"/>
                  </a:lnTo>
                  <a:lnTo>
                    <a:pt x="710" y="256"/>
                  </a:lnTo>
                  <a:lnTo>
                    <a:pt x="710" y="256"/>
                  </a:lnTo>
                  <a:lnTo>
                    <a:pt x="712" y="256"/>
                  </a:lnTo>
                  <a:lnTo>
                    <a:pt x="714" y="256"/>
                  </a:lnTo>
                  <a:lnTo>
                    <a:pt x="719" y="256"/>
                  </a:lnTo>
                  <a:lnTo>
                    <a:pt x="719" y="256"/>
                  </a:lnTo>
                  <a:lnTo>
                    <a:pt x="719" y="256"/>
                  </a:lnTo>
                  <a:lnTo>
                    <a:pt x="722" y="256"/>
                  </a:lnTo>
                  <a:lnTo>
                    <a:pt x="722" y="254"/>
                  </a:lnTo>
                  <a:lnTo>
                    <a:pt x="724" y="254"/>
                  </a:lnTo>
                  <a:lnTo>
                    <a:pt x="724" y="254"/>
                  </a:lnTo>
                  <a:lnTo>
                    <a:pt x="724" y="254"/>
                  </a:lnTo>
                  <a:lnTo>
                    <a:pt x="726" y="254"/>
                  </a:lnTo>
                  <a:lnTo>
                    <a:pt x="729" y="256"/>
                  </a:lnTo>
                  <a:lnTo>
                    <a:pt x="731" y="256"/>
                  </a:lnTo>
                  <a:lnTo>
                    <a:pt x="731" y="256"/>
                  </a:lnTo>
                  <a:lnTo>
                    <a:pt x="731" y="258"/>
                  </a:lnTo>
                  <a:lnTo>
                    <a:pt x="731" y="258"/>
                  </a:lnTo>
                  <a:lnTo>
                    <a:pt x="731" y="258"/>
                  </a:lnTo>
                  <a:lnTo>
                    <a:pt x="731" y="258"/>
                  </a:lnTo>
                  <a:lnTo>
                    <a:pt x="733" y="261"/>
                  </a:lnTo>
                  <a:lnTo>
                    <a:pt x="733" y="261"/>
                  </a:lnTo>
                  <a:lnTo>
                    <a:pt x="731" y="263"/>
                  </a:lnTo>
                  <a:lnTo>
                    <a:pt x="731" y="263"/>
                  </a:lnTo>
                  <a:lnTo>
                    <a:pt x="731" y="265"/>
                  </a:lnTo>
                  <a:lnTo>
                    <a:pt x="729" y="265"/>
                  </a:lnTo>
                  <a:lnTo>
                    <a:pt x="729" y="268"/>
                  </a:lnTo>
                  <a:lnTo>
                    <a:pt x="729" y="268"/>
                  </a:lnTo>
                  <a:lnTo>
                    <a:pt x="729" y="268"/>
                  </a:lnTo>
                  <a:lnTo>
                    <a:pt x="729" y="270"/>
                  </a:lnTo>
                  <a:lnTo>
                    <a:pt x="729" y="270"/>
                  </a:lnTo>
                  <a:lnTo>
                    <a:pt x="729" y="273"/>
                  </a:lnTo>
                  <a:lnTo>
                    <a:pt x="729" y="277"/>
                  </a:lnTo>
                  <a:lnTo>
                    <a:pt x="729" y="277"/>
                  </a:lnTo>
                  <a:lnTo>
                    <a:pt x="731" y="280"/>
                  </a:lnTo>
                  <a:lnTo>
                    <a:pt x="738" y="280"/>
                  </a:lnTo>
                  <a:lnTo>
                    <a:pt x="738" y="280"/>
                  </a:lnTo>
                  <a:lnTo>
                    <a:pt x="740" y="280"/>
                  </a:lnTo>
                  <a:lnTo>
                    <a:pt x="740" y="280"/>
                  </a:lnTo>
                  <a:lnTo>
                    <a:pt x="740" y="282"/>
                  </a:lnTo>
                  <a:lnTo>
                    <a:pt x="743" y="284"/>
                  </a:lnTo>
                  <a:lnTo>
                    <a:pt x="745" y="287"/>
                  </a:lnTo>
                  <a:lnTo>
                    <a:pt x="748" y="287"/>
                  </a:lnTo>
                  <a:lnTo>
                    <a:pt x="748" y="287"/>
                  </a:lnTo>
                  <a:lnTo>
                    <a:pt x="750" y="287"/>
                  </a:lnTo>
                  <a:lnTo>
                    <a:pt x="750" y="287"/>
                  </a:lnTo>
                  <a:lnTo>
                    <a:pt x="752" y="287"/>
                  </a:lnTo>
                  <a:lnTo>
                    <a:pt x="752" y="289"/>
                  </a:lnTo>
                  <a:lnTo>
                    <a:pt x="752" y="289"/>
                  </a:lnTo>
                  <a:lnTo>
                    <a:pt x="752" y="289"/>
                  </a:lnTo>
                  <a:lnTo>
                    <a:pt x="755" y="291"/>
                  </a:lnTo>
                  <a:lnTo>
                    <a:pt x="757" y="291"/>
                  </a:lnTo>
                  <a:lnTo>
                    <a:pt x="759" y="291"/>
                  </a:lnTo>
                  <a:lnTo>
                    <a:pt x="762" y="291"/>
                  </a:lnTo>
                  <a:lnTo>
                    <a:pt x="762" y="291"/>
                  </a:lnTo>
                  <a:lnTo>
                    <a:pt x="764" y="291"/>
                  </a:lnTo>
                  <a:lnTo>
                    <a:pt x="764" y="291"/>
                  </a:lnTo>
                  <a:lnTo>
                    <a:pt x="766" y="291"/>
                  </a:lnTo>
                  <a:lnTo>
                    <a:pt x="781" y="294"/>
                  </a:lnTo>
                  <a:lnTo>
                    <a:pt x="783" y="294"/>
                  </a:lnTo>
                  <a:lnTo>
                    <a:pt x="785" y="294"/>
                  </a:lnTo>
                  <a:lnTo>
                    <a:pt x="785" y="294"/>
                  </a:lnTo>
                  <a:lnTo>
                    <a:pt x="788" y="291"/>
                  </a:lnTo>
                  <a:lnTo>
                    <a:pt x="790" y="291"/>
                  </a:lnTo>
                  <a:lnTo>
                    <a:pt x="790" y="289"/>
                  </a:lnTo>
                  <a:lnTo>
                    <a:pt x="790" y="289"/>
                  </a:lnTo>
                  <a:lnTo>
                    <a:pt x="792" y="284"/>
                  </a:lnTo>
                  <a:lnTo>
                    <a:pt x="797" y="280"/>
                  </a:lnTo>
                  <a:lnTo>
                    <a:pt x="797" y="280"/>
                  </a:lnTo>
                  <a:lnTo>
                    <a:pt x="797" y="280"/>
                  </a:lnTo>
                  <a:lnTo>
                    <a:pt x="800" y="280"/>
                  </a:lnTo>
                  <a:lnTo>
                    <a:pt x="800" y="280"/>
                  </a:lnTo>
                  <a:lnTo>
                    <a:pt x="800" y="280"/>
                  </a:lnTo>
                  <a:lnTo>
                    <a:pt x="802" y="280"/>
                  </a:lnTo>
                  <a:lnTo>
                    <a:pt x="802" y="280"/>
                  </a:lnTo>
                  <a:lnTo>
                    <a:pt x="804" y="284"/>
                  </a:lnTo>
                  <a:lnTo>
                    <a:pt x="804" y="284"/>
                  </a:lnTo>
                  <a:lnTo>
                    <a:pt x="804" y="287"/>
                  </a:lnTo>
                  <a:lnTo>
                    <a:pt x="807" y="287"/>
                  </a:lnTo>
                  <a:lnTo>
                    <a:pt x="807" y="287"/>
                  </a:lnTo>
                  <a:lnTo>
                    <a:pt x="807" y="287"/>
                  </a:lnTo>
                  <a:lnTo>
                    <a:pt x="807" y="289"/>
                  </a:lnTo>
                  <a:lnTo>
                    <a:pt x="807" y="289"/>
                  </a:lnTo>
                  <a:lnTo>
                    <a:pt x="807" y="291"/>
                  </a:lnTo>
                  <a:lnTo>
                    <a:pt x="807" y="291"/>
                  </a:lnTo>
                  <a:lnTo>
                    <a:pt x="804" y="294"/>
                  </a:lnTo>
                  <a:lnTo>
                    <a:pt x="804" y="296"/>
                  </a:lnTo>
                  <a:lnTo>
                    <a:pt x="804" y="296"/>
                  </a:lnTo>
                  <a:lnTo>
                    <a:pt x="804" y="296"/>
                  </a:lnTo>
                  <a:lnTo>
                    <a:pt x="804" y="299"/>
                  </a:lnTo>
                  <a:lnTo>
                    <a:pt x="804" y="299"/>
                  </a:lnTo>
                  <a:lnTo>
                    <a:pt x="804" y="299"/>
                  </a:lnTo>
                  <a:lnTo>
                    <a:pt x="807" y="301"/>
                  </a:lnTo>
                  <a:lnTo>
                    <a:pt x="807" y="301"/>
                  </a:lnTo>
                  <a:lnTo>
                    <a:pt x="809" y="301"/>
                  </a:lnTo>
                  <a:lnTo>
                    <a:pt x="809" y="303"/>
                  </a:lnTo>
                  <a:lnTo>
                    <a:pt x="809" y="303"/>
                  </a:lnTo>
                  <a:lnTo>
                    <a:pt x="809" y="303"/>
                  </a:lnTo>
                  <a:lnTo>
                    <a:pt x="809" y="303"/>
                  </a:lnTo>
                  <a:lnTo>
                    <a:pt x="809" y="306"/>
                  </a:lnTo>
                  <a:lnTo>
                    <a:pt x="811" y="306"/>
                  </a:lnTo>
                  <a:lnTo>
                    <a:pt x="811" y="306"/>
                  </a:lnTo>
                  <a:lnTo>
                    <a:pt x="811" y="308"/>
                  </a:lnTo>
                  <a:lnTo>
                    <a:pt x="814" y="308"/>
                  </a:lnTo>
                  <a:lnTo>
                    <a:pt x="819" y="306"/>
                  </a:lnTo>
                  <a:lnTo>
                    <a:pt x="823" y="306"/>
                  </a:lnTo>
                  <a:lnTo>
                    <a:pt x="823" y="306"/>
                  </a:lnTo>
                  <a:lnTo>
                    <a:pt x="823" y="313"/>
                  </a:lnTo>
                  <a:lnTo>
                    <a:pt x="823" y="313"/>
                  </a:lnTo>
                  <a:lnTo>
                    <a:pt x="826" y="315"/>
                  </a:lnTo>
                  <a:lnTo>
                    <a:pt x="828" y="315"/>
                  </a:lnTo>
                  <a:lnTo>
                    <a:pt x="828" y="315"/>
                  </a:lnTo>
                  <a:lnTo>
                    <a:pt x="830" y="317"/>
                  </a:lnTo>
                  <a:lnTo>
                    <a:pt x="830" y="317"/>
                  </a:lnTo>
                  <a:lnTo>
                    <a:pt x="830" y="320"/>
                  </a:lnTo>
                  <a:lnTo>
                    <a:pt x="833" y="322"/>
                  </a:lnTo>
                  <a:lnTo>
                    <a:pt x="833" y="325"/>
                  </a:lnTo>
                  <a:lnTo>
                    <a:pt x="833" y="325"/>
                  </a:lnTo>
                  <a:lnTo>
                    <a:pt x="833" y="325"/>
                  </a:lnTo>
                  <a:lnTo>
                    <a:pt x="835" y="325"/>
                  </a:lnTo>
                  <a:lnTo>
                    <a:pt x="837" y="327"/>
                  </a:lnTo>
                  <a:lnTo>
                    <a:pt x="840" y="329"/>
                  </a:lnTo>
                  <a:lnTo>
                    <a:pt x="840" y="329"/>
                  </a:lnTo>
                  <a:lnTo>
                    <a:pt x="840" y="329"/>
                  </a:lnTo>
                  <a:lnTo>
                    <a:pt x="840" y="332"/>
                  </a:lnTo>
                  <a:lnTo>
                    <a:pt x="842" y="336"/>
                  </a:lnTo>
                  <a:lnTo>
                    <a:pt x="845" y="339"/>
                  </a:lnTo>
                  <a:lnTo>
                    <a:pt x="845" y="339"/>
                  </a:lnTo>
                  <a:lnTo>
                    <a:pt x="845" y="341"/>
                  </a:lnTo>
                  <a:lnTo>
                    <a:pt x="847" y="341"/>
                  </a:lnTo>
                  <a:lnTo>
                    <a:pt x="847" y="341"/>
                  </a:lnTo>
                  <a:lnTo>
                    <a:pt x="847" y="341"/>
                  </a:lnTo>
                  <a:lnTo>
                    <a:pt x="849" y="339"/>
                  </a:lnTo>
                  <a:lnTo>
                    <a:pt x="849" y="339"/>
                  </a:lnTo>
                  <a:lnTo>
                    <a:pt x="849" y="339"/>
                  </a:lnTo>
                  <a:lnTo>
                    <a:pt x="849" y="336"/>
                  </a:lnTo>
                  <a:lnTo>
                    <a:pt x="849" y="336"/>
                  </a:lnTo>
                  <a:lnTo>
                    <a:pt x="849" y="336"/>
                  </a:lnTo>
                  <a:lnTo>
                    <a:pt x="852" y="334"/>
                  </a:lnTo>
                  <a:lnTo>
                    <a:pt x="852" y="334"/>
                  </a:lnTo>
                  <a:lnTo>
                    <a:pt x="852" y="332"/>
                  </a:lnTo>
                  <a:lnTo>
                    <a:pt x="852" y="332"/>
                  </a:lnTo>
                  <a:lnTo>
                    <a:pt x="854" y="332"/>
                  </a:lnTo>
                  <a:lnTo>
                    <a:pt x="854" y="332"/>
                  </a:lnTo>
                  <a:lnTo>
                    <a:pt x="856" y="332"/>
                  </a:lnTo>
                  <a:lnTo>
                    <a:pt x="856" y="334"/>
                  </a:lnTo>
                  <a:lnTo>
                    <a:pt x="859" y="334"/>
                  </a:lnTo>
                  <a:lnTo>
                    <a:pt x="861" y="336"/>
                  </a:lnTo>
                  <a:lnTo>
                    <a:pt x="868" y="343"/>
                  </a:lnTo>
                  <a:lnTo>
                    <a:pt x="871" y="346"/>
                  </a:lnTo>
                  <a:lnTo>
                    <a:pt x="873" y="346"/>
                  </a:lnTo>
                  <a:lnTo>
                    <a:pt x="873" y="346"/>
                  </a:lnTo>
                  <a:lnTo>
                    <a:pt x="873" y="346"/>
                  </a:lnTo>
                  <a:lnTo>
                    <a:pt x="875" y="346"/>
                  </a:lnTo>
                  <a:lnTo>
                    <a:pt x="878" y="346"/>
                  </a:lnTo>
                  <a:lnTo>
                    <a:pt x="878" y="346"/>
                  </a:lnTo>
                  <a:lnTo>
                    <a:pt x="878" y="346"/>
                  </a:lnTo>
                  <a:lnTo>
                    <a:pt x="880" y="346"/>
                  </a:lnTo>
                  <a:lnTo>
                    <a:pt x="880" y="346"/>
                  </a:lnTo>
                  <a:lnTo>
                    <a:pt x="880" y="346"/>
                  </a:lnTo>
                  <a:lnTo>
                    <a:pt x="882" y="348"/>
                  </a:lnTo>
                  <a:lnTo>
                    <a:pt x="882" y="348"/>
                  </a:lnTo>
                  <a:lnTo>
                    <a:pt x="882" y="348"/>
                  </a:lnTo>
                  <a:lnTo>
                    <a:pt x="882" y="348"/>
                  </a:lnTo>
                  <a:lnTo>
                    <a:pt x="882" y="351"/>
                  </a:lnTo>
                  <a:lnTo>
                    <a:pt x="882" y="351"/>
                  </a:lnTo>
                  <a:lnTo>
                    <a:pt x="885" y="355"/>
                  </a:lnTo>
                  <a:lnTo>
                    <a:pt x="887" y="355"/>
                  </a:lnTo>
                  <a:lnTo>
                    <a:pt x="887" y="355"/>
                  </a:lnTo>
                  <a:lnTo>
                    <a:pt x="887" y="358"/>
                  </a:lnTo>
                  <a:lnTo>
                    <a:pt x="887" y="358"/>
                  </a:lnTo>
                  <a:lnTo>
                    <a:pt x="887" y="360"/>
                  </a:lnTo>
                  <a:lnTo>
                    <a:pt x="887" y="360"/>
                  </a:lnTo>
                  <a:lnTo>
                    <a:pt x="889" y="358"/>
                  </a:lnTo>
                  <a:lnTo>
                    <a:pt x="889" y="358"/>
                  </a:lnTo>
                  <a:lnTo>
                    <a:pt x="894" y="358"/>
                  </a:lnTo>
                  <a:lnTo>
                    <a:pt x="894" y="358"/>
                  </a:lnTo>
                  <a:lnTo>
                    <a:pt x="899" y="360"/>
                  </a:lnTo>
                  <a:lnTo>
                    <a:pt x="899" y="365"/>
                  </a:lnTo>
                  <a:lnTo>
                    <a:pt x="899" y="365"/>
                  </a:lnTo>
                  <a:lnTo>
                    <a:pt x="899" y="367"/>
                  </a:lnTo>
                  <a:lnTo>
                    <a:pt x="897" y="367"/>
                  </a:lnTo>
                  <a:lnTo>
                    <a:pt x="897" y="370"/>
                  </a:lnTo>
                  <a:lnTo>
                    <a:pt x="892" y="372"/>
                  </a:lnTo>
                  <a:lnTo>
                    <a:pt x="887" y="374"/>
                  </a:lnTo>
                  <a:lnTo>
                    <a:pt x="887" y="377"/>
                  </a:lnTo>
                  <a:lnTo>
                    <a:pt x="885" y="377"/>
                  </a:lnTo>
                  <a:lnTo>
                    <a:pt x="882" y="377"/>
                  </a:lnTo>
                  <a:lnTo>
                    <a:pt x="880" y="379"/>
                  </a:lnTo>
                  <a:lnTo>
                    <a:pt x="878" y="379"/>
                  </a:lnTo>
                  <a:lnTo>
                    <a:pt x="878" y="381"/>
                  </a:lnTo>
                  <a:lnTo>
                    <a:pt x="878" y="381"/>
                  </a:lnTo>
                  <a:lnTo>
                    <a:pt x="878" y="381"/>
                  </a:lnTo>
                  <a:lnTo>
                    <a:pt x="875" y="384"/>
                  </a:lnTo>
                  <a:lnTo>
                    <a:pt x="878" y="386"/>
                  </a:lnTo>
                  <a:lnTo>
                    <a:pt x="878" y="386"/>
                  </a:lnTo>
                  <a:lnTo>
                    <a:pt x="878" y="388"/>
                  </a:lnTo>
                  <a:lnTo>
                    <a:pt x="878" y="388"/>
                  </a:lnTo>
                  <a:lnTo>
                    <a:pt x="878" y="391"/>
                  </a:lnTo>
                  <a:lnTo>
                    <a:pt x="878" y="391"/>
                  </a:lnTo>
                  <a:lnTo>
                    <a:pt x="878" y="393"/>
                  </a:lnTo>
                  <a:lnTo>
                    <a:pt x="875" y="393"/>
                  </a:lnTo>
                  <a:lnTo>
                    <a:pt x="875" y="393"/>
                  </a:lnTo>
                  <a:lnTo>
                    <a:pt x="875" y="393"/>
                  </a:lnTo>
                  <a:lnTo>
                    <a:pt x="873" y="393"/>
                  </a:lnTo>
                  <a:lnTo>
                    <a:pt x="873" y="393"/>
                  </a:lnTo>
                  <a:lnTo>
                    <a:pt x="873" y="393"/>
                  </a:lnTo>
                  <a:lnTo>
                    <a:pt x="871" y="393"/>
                  </a:lnTo>
                  <a:lnTo>
                    <a:pt x="871" y="393"/>
                  </a:lnTo>
                  <a:lnTo>
                    <a:pt x="871" y="393"/>
                  </a:lnTo>
                  <a:lnTo>
                    <a:pt x="868" y="393"/>
                  </a:lnTo>
                  <a:lnTo>
                    <a:pt x="868" y="393"/>
                  </a:lnTo>
                  <a:lnTo>
                    <a:pt x="866" y="396"/>
                  </a:lnTo>
                  <a:lnTo>
                    <a:pt x="866" y="396"/>
                  </a:lnTo>
                  <a:lnTo>
                    <a:pt x="866" y="398"/>
                  </a:lnTo>
                  <a:lnTo>
                    <a:pt x="866" y="398"/>
                  </a:lnTo>
                  <a:lnTo>
                    <a:pt x="866" y="400"/>
                  </a:lnTo>
                  <a:lnTo>
                    <a:pt x="866" y="403"/>
                  </a:lnTo>
                  <a:lnTo>
                    <a:pt x="866" y="403"/>
                  </a:lnTo>
                  <a:lnTo>
                    <a:pt x="866" y="403"/>
                  </a:lnTo>
                  <a:lnTo>
                    <a:pt x="866" y="405"/>
                  </a:lnTo>
                  <a:lnTo>
                    <a:pt x="868" y="407"/>
                  </a:lnTo>
                  <a:lnTo>
                    <a:pt x="868" y="410"/>
                  </a:lnTo>
                  <a:lnTo>
                    <a:pt x="871" y="412"/>
                  </a:lnTo>
                  <a:lnTo>
                    <a:pt x="871" y="412"/>
                  </a:lnTo>
                  <a:lnTo>
                    <a:pt x="871" y="412"/>
                  </a:lnTo>
                  <a:lnTo>
                    <a:pt x="871" y="412"/>
                  </a:lnTo>
                  <a:lnTo>
                    <a:pt x="873" y="414"/>
                  </a:lnTo>
                  <a:lnTo>
                    <a:pt x="873" y="417"/>
                  </a:lnTo>
                  <a:lnTo>
                    <a:pt x="873" y="417"/>
                  </a:lnTo>
                  <a:lnTo>
                    <a:pt x="873" y="417"/>
                  </a:lnTo>
                  <a:lnTo>
                    <a:pt x="875" y="417"/>
                  </a:lnTo>
                  <a:lnTo>
                    <a:pt x="875" y="417"/>
                  </a:lnTo>
                  <a:lnTo>
                    <a:pt x="878" y="417"/>
                  </a:lnTo>
                  <a:lnTo>
                    <a:pt x="878" y="417"/>
                  </a:lnTo>
                  <a:lnTo>
                    <a:pt x="878" y="419"/>
                  </a:lnTo>
                  <a:lnTo>
                    <a:pt x="882" y="426"/>
                  </a:lnTo>
                  <a:lnTo>
                    <a:pt x="885" y="429"/>
                  </a:lnTo>
                  <a:lnTo>
                    <a:pt x="885" y="431"/>
                  </a:lnTo>
                  <a:lnTo>
                    <a:pt x="885" y="433"/>
                  </a:lnTo>
                  <a:lnTo>
                    <a:pt x="885" y="433"/>
                  </a:lnTo>
                  <a:lnTo>
                    <a:pt x="885" y="436"/>
                  </a:lnTo>
                  <a:lnTo>
                    <a:pt x="885" y="436"/>
                  </a:lnTo>
                  <a:lnTo>
                    <a:pt x="885" y="438"/>
                  </a:lnTo>
                  <a:lnTo>
                    <a:pt x="885" y="438"/>
                  </a:lnTo>
                  <a:lnTo>
                    <a:pt x="882" y="438"/>
                  </a:lnTo>
                  <a:lnTo>
                    <a:pt x="880" y="440"/>
                  </a:lnTo>
                  <a:lnTo>
                    <a:pt x="878" y="440"/>
                  </a:lnTo>
                  <a:lnTo>
                    <a:pt x="878" y="443"/>
                  </a:lnTo>
                  <a:lnTo>
                    <a:pt x="878" y="443"/>
                  </a:lnTo>
                  <a:lnTo>
                    <a:pt x="878" y="445"/>
                  </a:lnTo>
                  <a:lnTo>
                    <a:pt x="878" y="445"/>
                  </a:lnTo>
                  <a:lnTo>
                    <a:pt x="878" y="448"/>
                  </a:lnTo>
                  <a:lnTo>
                    <a:pt x="878" y="448"/>
                  </a:lnTo>
                  <a:lnTo>
                    <a:pt x="878" y="450"/>
                  </a:lnTo>
                  <a:lnTo>
                    <a:pt x="880" y="450"/>
                  </a:lnTo>
                  <a:lnTo>
                    <a:pt x="880" y="452"/>
                  </a:lnTo>
                  <a:lnTo>
                    <a:pt x="880" y="452"/>
                  </a:lnTo>
                  <a:lnTo>
                    <a:pt x="880" y="455"/>
                  </a:lnTo>
                  <a:lnTo>
                    <a:pt x="882" y="455"/>
                  </a:lnTo>
                  <a:lnTo>
                    <a:pt x="887" y="457"/>
                  </a:lnTo>
                  <a:lnTo>
                    <a:pt x="887" y="457"/>
                  </a:lnTo>
                  <a:lnTo>
                    <a:pt x="887" y="457"/>
                  </a:lnTo>
                  <a:lnTo>
                    <a:pt x="887" y="457"/>
                  </a:lnTo>
                  <a:lnTo>
                    <a:pt x="887" y="459"/>
                  </a:lnTo>
                  <a:lnTo>
                    <a:pt x="887" y="462"/>
                  </a:lnTo>
                  <a:lnTo>
                    <a:pt x="889" y="462"/>
                  </a:lnTo>
                  <a:lnTo>
                    <a:pt x="894" y="464"/>
                  </a:lnTo>
                  <a:lnTo>
                    <a:pt x="894" y="464"/>
                  </a:lnTo>
                  <a:lnTo>
                    <a:pt x="894" y="466"/>
                  </a:lnTo>
                  <a:lnTo>
                    <a:pt x="894" y="466"/>
                  </a:lnTo>
                  <a:lnTo>
                    <a:pt x="897" y="469"/>
                  </a:lnTo>
                  <a:lnTo>
                    <a:pt x="897" y="476"/>
                  </a:lnTo>
                  <a:lnTo>
                    <a:pt x="897" y="478"/>
                  </a:lnTo>
                  <a:lnTo>
                    <a:pt x="897" y="478"/>
                  </a:lnTo>
                  <a:lnTo>
                    <a:pt x="897" y="478"/>
                  </a:lnTo>
                  <a:lnTo>
                    <a:pt x="899" y="483"/>
                  </a:lnTo>
                  <a:lnTo>
                    <a:pt x="899" y="485"/>
                  </a:lnTo>
                  <a:lnTo>
                    <a:pt x="899" y="490"/>
                  </a:lnTo>
                  <a:lnTo>
                    <a:pt x="899" y="490"/>
                  </a:lnTo>
                  <a:lnTo>
                    <a:pt x="897" y="497"/>
                  </a:lnTo>
                  <a:lnTo>
                    <a:pt x="897" y="497"/>
                  </a:lnTo>
                  <a:lnTo>
                    <a:pt x="897" y="500"/>
                  </a:lnTo>
                  <a:lnTo>
                    <a:pt x="899" y="500"/>
                  </a:lnTo>
                  <a:lnTo>
                    <a:pt x="899" y="500"/>
                  </a:lnTo>
                  <a:lnTo>
                    <a:pt x="901" y="504"/>
                  </a:lnTo>
                  <a:lnTo>
                    <a:pt x="904" y="507"/>
                  </a:lnTo>
                  <a:lnTo>
                    <a:pt x="904" y="507"/>
                  </a:lnTo>
                  <a:lnTo>
                    <a:pt x="904" y="509"/>
                  </a:lnTo>
                  <a:lnTo>
                    <a:pt x="904" y="509"/>
                  </a:lnTo>
                  <a:lnTo>
                    <a:pt x="904" y="509"/>
                  </a:lnTo>
                  <a:lnTo>
                    <a:pt x="904" y="511"/>
                  </a:lnTo>
                  <a:lnTo>
                    <a:pt x="904" y="511"/>
                  </a:lnTo>
                  <a:lnTo>
                    <a:pt x="904" y="516"/>
                  </a:lnTo>
                  <a:lnTo>
                    <a:pt x="904" y="519"/>
                  </a:lnTo>
                  <a:lnTo>
                    <a:pt x="904" y="52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2905035" y="3309709"/>
              <a:ext cx="573517" cy="621013"/>
            </a:xfrm>
            <a:custGeom>
              <a:avLst/>
              <a:gdLst>
                <a:gd name="T0" fmla="*/ 634 w 662"/>
                <a:gd name="T1" fmla="*/ 291 h 715"/>
                <a:gd name="T2" fmla="*/ 591 w 662"/>
                <a:gd name="T3" fmla="*/ 334 h 715"/>
                <a:gd name="T4" fmla="*/ 593 w 662"/>
                <a:gd name="T5" fmla="*/ 391 h 715"/>
                <a:gd name="T6" fmla="*/ 598 w 662"/>
                <a:gd name="T7" fmla="*/ 426 h 715"/>
                <a:gd name="T8" fmla="*/ 608 w 662"/>
                <a:gd name="T9" fmla="*/ 450 h 715"/>
                <a:gd name="T10" fmla="*/ 626 w 662"/>
                <a:gd name="T11" fmla="*/ 492 h 715"/>
                <a:gd name="T12" fmla="*/ 610 w 662"/>
                <a:gd name="T13" fmla="*/ 542 h 715"/>
                <a:gd name="T14" fmla="*/ 638 w 662"/>
                <a:gd name="T15" fmla="*/ 540 h 715"/>
                <a:gd name="T16" fmla="*/ 624 w 662"/>
                <a:gd name="T17" fmla="*/ 559 h 715"/>
                <a:gd name="T18" fmla="*/ 612 w 662"/>
                <a:gd name="T19" fmla="*/ 623 h 715"/>
                <a:gd name="T20" fmla="*/ 560 w 662"/>
                <a:gd name="T21" fmla="*/ 651 h 715"/>
                <a:gd name="T22" fmla="*/ 529 w 662"/>
                <a:gd name="T23" fmla="*/ 630 h 715"/>
                <a:gd name="T24" fmla="*/ 480 w 662"/>
                <a:gd name="T25" fmla="*/ 644 h 715"/>
                <a:gd name="T26" fmla="*/ 494 w 662"/>
                <a:gd name="T27" fmla="*/ 656 h 715"/>
                <a:gd name="T28" fmla="*/ 487 w 662"/>
                <a:gd name="T29" fmla="*/ 691 h 715"/>
                <a:gd name="T30" fmla="*/ 447 w 662"/>
                <a:gd name="T31" fmla="*/ 665 h 715"/>
                <a:gd name="T32" fmla="*/ 390 w 662"/>
                <a:gd name="T33" fmla="*/ 653 h 715"/>
                <a:gd name="T34" fmla="*/ 381 w 662"/>
                <a:gd name="T35" fmla="*/ 703 h 715"/>
                <a:gd name="T36" fmla="*/ 347 w 662"/>
                <a:gd name="T37" fmla="*/ 703 h 715"/>
                <a:gd name="T38" fmla="*/ 298 w 662"/>
                <a:gd name="T39" fmla="*/ 710 h 715"/>
                <a:gd name="T40" fmla="*/ 298 w 662"/>
                <a:gd name="T41" fmla="*/ 672 h 715"/>
                <a:gd name="T42" fmla="*/ 291 w 662"/>
                <a:gd name="T43" fmla="*/ 649 h 715"/>
                <a:gd name="T44" fmla="*/ 241 w 662"/>
                <a:gd name="T45" fmla="*/ 660 h 715"/>
                <a:gd name="T46" fmla="*/ 265 w 662"/>
                <a:gd name="T47" fmla="*/ 625 h 715"/>
                <a:gd name="T48" fmla="*/ 288 w 662"/>
                <a:gd name="T49" fmla="*/ 599 h 715"/>
                <a:gd name="T50" fmla="*/ 302 w 662"/>
                <a:gd name="T51" fmla="*/ 561 h 715"/>
                <a:gd name="T52" fmla="*/ 288 w 662"/>
                <a:gd name="T53" fmla="*/ 556 h 715"/>
                <a:gd name="T54" fmla="*/ 286 w 662"/>
                <a:gd name="T55" fmla="*/ 500 h 715"/>
                <a:gd name="T56" fmla="*/ 220 w 662"/>
                <a:gd name="T57" fmla="*/ 492 h 715"/>
                <a:gd name="T58" fmla="*/ 187 w 662"/>
                <a:gd name="T59" fmla="*/ 504 h 715"/>
                <a:gd name="T60" fmla="*/ 142 w 662"/>
                <a:gd name="T61" fmla="*/ 502 h 715"/>
                <a:gd name="T62" fmla="*/ 106 w 662"/>
                <a:gd name="T63" fmla="*/ 526 h 715"/>
                <a:gd name="T64" fmla="*/ 73 w 662"/>
                <a:gd name="T65" fmla="*/ 504 h 715"/>
                <a:gd name="T66" fmla="*/ 54 w 662"/>
                <a:gd name="T67" fmla="*/ 471 h 715"/>
                <a:gd name="T68" fmla="*/ 59 w 662"/>
                <a:gd name="T69" fmla="*/ 421 h 715"/>
                <a:gd name="T70" fmla="*/ 83 w 662"/>
                <a:gd name="T71" fmla="*/ 398 h 715"/>
                <a:gd name="T72" fmla="*/ 85 w 662"/>
                <a:gd name="T73" fmla="*/ 374 h 715"/>
                <a:gd name="T74" fmla="*/ 47 w 662"/>
                <a:gd name="T75" fmla="*/ 367 h 715"/>
                <a:gd name="T76" fmla="*/ 21 w 662"/>
                <a:gd name="T77" fmla="*/ 369 h 715"/>
                <a:gd name="T78" fmla="*/ 14 w 662"/>
                <a:gd name="T79" fmla="*/ 350 h 715"/>
                <a:gd name="T80" fmla="*/ 80 w 662"/>
                <a:gd name="T81" fmla="*/ 310 h 715"/>
                <a:gd name="T82" fmla="*/ 73 w 662"/>
                <a:gd name="T83" fmla="*/ 272 h 715"/>
                <a:gd name="T84" fmla="*/ 80 w 662"/>
                <a:gd name="T85" fmla="*/ 246 h 715"/>
                <a:gd name="T86" fmla="*/ 80 w 662"/>
                <a:gd name="T87" fmla="*/ 216 h 715"/>
                <a:gd name="T88" fmla="*/ 71 w 662"/>
                <a:gd name="T89" fmla="*/ 171 h 715"/>
                <a:gd name="T90" fmla="*/ 83 w 662"/>
                <a:gd name="T91" fmla="*/ 119 h 715"/>
                <a:gd name="T92" fmla="*/ 99 w 662"/>
                <a:gd name="T93" fmla="*/ 71 h 715"/>
                <a:gd name="T94" fmla="*/ 109 w 662"/>
                <a:gd name="T95" fmla="*/ 55 h 715"/>
                <a:gd name="T96" fmla="*/ 137 w 662"/>
                <a:gd name="T97" fmla="*/ 50 h 715"/>
                <a:gd name="T98" fmla="*/ 224 w 662"/>
                <a:gd name="T99" fmla="*/ 48 h 715"/>
                <a:gd name="T100" fmla="*/ 236 w 662"/>
                <a:gd name="T101" fmla="*/ 12 h 715"/>
                <a:gd name="T102" fmla="*/ 300 w 662"/>
                <a:gd name="T103" fmla="*/ 7 h 715"/>
                <a:gd name="T104" fmla="*/ 381 w 662"/>
                <a:gd name="T105" fmla="*/ 33 h 715"/>
                <a:gd name="T106" fmla="*/ 440 w 662"/>
                <a:gd name="T107" fmla="*/ 90 h 715"/>
                <a:gd name="T108" fmla="*/ 496 w 662"/>
                <a:gd name="T109" fmla="*/ 76 h 715"/>
                <a:gd name="T110" fmla="*/ 515 w 662"/>
                <a:gd name="T111" fmla="*/ 86 h 715"/>
                <a:gd name="T112" fmla="*/ 546 w 662"/>
                <a:gd name="T113" fmla="*/ 102 h 715"/>
                <a:gd name="T114" fmla="*/ 605 w 662"/>
                <a:gd name="T115" fmla="*/ 100 h 715"/>
                <a:gd name="T116" fmla="*/ 591 w 662"/>
                <a:gd name="T117" fmla="*/ 142 h 715"/>
                <a:gd name="T118" fmla="*/ 626 w 662"/>
                <a:gd name="T119" fmla="*/ 180 h 715"/>
                <a:gd name="T120" fmla="*/ 650 w 662"/>
                <a:gd name="T121" fmla="*/ 22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2" h="715">
                  <a:moveTo>
                    <a:pt x="662" y="261"/>
                  </a:moveTo>
                  <a:lnTo>
                    <a:pt x="662" y="261"/>
                  </a:lnTo>
                  <a:lnTo>
                    <a:pt x="662" y="261"/>
                  </a:lnTo>
                  <a:lnTo>
                    <a:pt x="662" y="263"/>
                  </a:lnTo>
                  <a:lnTo>
                    <a:pt x="662" y="263"/>
                  </a:lnTo>
                  <a:lnTo>
                    <a:pt x="660" y="265"/>
                  </a:lnTo>
                  <a:lnTo>
                    <a:pt x="657" y="270"/>
                  </a:lnTo>
                  <a:lnTo>
                    <a:pt x="657" y="270"/>
                  </a:lnTo>
                  <a:lnTo>
                    <a:pt x="655" y="272"/>
                  </a:lnTo>
                  <a:lnTo>
                    <a:pt x="655" y="272"/>
                  </a:lnTo>
                  <a:lnTo>
                    <a:pt x="652" y="275"/>
                  </a:lnTo>
                  <a:lnTo>
                    <a:pt x="652" y="275"/>
                  </a:lnTo>
                  <a:lnTo>
                    <a:pt x="650" y="275"/>
                  </a:lnTo>
                  <a:lnTo>
                    <a:pt x="643" y="277"/>
                  </a:lnTo>
                  <a:lnTo>
                    <a:pt x="643" y="277"/>
                  </a:lnTo>
                  <a:lnTo>
                    <a:pt x="643" y="277"/>
                  </a:lnTo>
                  <a:lnTo>
                    <a:pt x="643" y="280"/>
                  </a:lnTo>
                  <a:lnTo>
                    <a:pt x="643" y="282"/>
                  </a:lnTo>
                  <a:lnTo>
                    <a:pt x="641" y="282"/>
                  </a:lnTo>
                  <a:lnTo>
                    <a:pt x="641" y="282"/>
                  </a:lnTo>
                  <a:lnTo>
                    <a:pt x="638" y="284"/>
                  </a:lnTo>
                  <a:lnTo>
                    <a:pt x="638" y="284"/>
                  </a:lnTo>
                  <a:lnTo>
                    <a:pt x="636" y="287"/>
                  </a:lnTo>
                  <a:lnTo>
                    <a:pt x="636" y="287"/>
                  </a:lnTo>
                  <a:lnTo>
                    <a:pt x="634" y="287"/>
                  </a:lnTo>
                  <a:lnTo>
                    <a:pt x="634" y="289"/>
                  </a:lnTo>
                  <a:lnTo>
                    <a:pt x="634" y="291"/>
                  </a:lnTo>
                  <a:lnTo>
                    <a:pt x="634" y="291"/>
                  </a:lnTo>
                  <a:lnTo>
                    <a:pt x="634" y="296"/>
                  </a:lnTo>
                  <a:lnTo>
                    <a:pt x="634" y="296"/>
                  </a:lnTo>
                  <a:lnTo>
                    <a:pt x="634" y="298"/>
                  </a:lnTo>
                  <a:lnTo>
                    <a:pt x="631" y="301"/>
                  </a:lnTo>
                  <a:lnTo>
                    <a:pt x="622" y="306"/>
                  </a:lnTo>
                  <a:lnTo>
                    <a:pt x="617" y="306"/>
                  </a:lnTo>
                  <a:lnTo>
                    <a:pt x="612" y="306"/>
                  </a:lnTo>
                  <a:lnTo>
                    <a:pt x="610" y="308"/>
                  </a:lnTo>
                  <a:lnTo>
                    <a:pt x="608" y="308"/>
                  </a:lnTo>
                  <a:lnTo>
                    <a:pt x="605" y="308"/>
                  </a:lnTo>
                  <a:lnTo>
                    <a:pt x="605" y="308"/>
                  </a:lnTo>
                  <a:lnTo>
                    <a:pt x="605" y="308"/>
                  </a:lnTo>
                  <a:lnTo>
                    <a:pt x="600" y="308"/>
                  </a:lnTo>
                  <a:lnTo>
                    <a:pt x="600" y="308"/>
                  </a:lnTo>
                  <a:lnTo>
                    <a:pt x="600" y="310"/>
                  </a:lnTo>
                  <a:lnTo>
                    <a:pt x="598" y="310"/>
                  </a:lnTo>
                  <a:lnTo>
                    <a:pt x="598" y="310"/>
                  </a:lnTo>
                  <a:lnTo>
                    <a:pt x="596" y="315"/>
                  </a:lnTo>
                  <a:lnTo>
                    <a:pt x="596" y="315"/>
                  </a:lnTo>
                  <a:lnTo>
                    <a:pt x="596" y="317"/>
                  </a:lnTo>
                  <a:lnTo>
                    <a:pt x="596" y="324"/>
                  </a:lnTo>
                  <a:lnTo>
                    <a:pt x="596" y="327"/>
                  </a:lnTo>
                  <a:lnTo>
                    <a:pt x="596" y="327"/>
                  </a:lnTo>
                  <a:lnTo>
                    <a:pt x="593" y="329"/>
                  </a:lnTo>
                  <a:lnTo>
                    <a:pt x="593" y="332"/>
                  </a:lnTo>
                  <a:lnTo>
                    <a:pt x="591" y="334"/>
                  </a:lnTo>
                  <a:lnTo>
                    <a:pt x="586" y="339"/>
                  </a:lnTo>
                  <a:lnTo>
                    <a:pt x="586" y="341"/>
                  </a:lnTo>
                  <a:lnTo>
                    <a:pt x="582" y="343"/>
                  </a:lnTo>
                  <a:lnTo>
                    <a:pt x="579" y="353"/>
                  </a:lnTo>
                  <a:lnTo>
                    <a:pt x="577" y="355"/>
                  </a:lnTo>
                  <a:lnTo>
                    <a:pt x="577" y="358"/>
                  </a:lnTo>
                  <a:lnTo>
                    <a:pt x="574" y="360"/>
                  </a:lnTo>
                  <a:lnTo>
                    <a:pt x="574" y="360"/>
                  </a:lnTo>
                  <a:lnTo>
                    <a:pt x="574" y="362"/>
                  </a:lnTo>
                  <a:lnTo>
                    <a:pt x="577" y="365"/>
                  </a:lnTo>
                  <a:lnTo>
                    <a:pt x="577" y="365"/>
                  </a:lnTo>
                  <a:lnTo>
                    <a:pt x="577" y="365"/>
                  </a:lnTo>
                  <a:lnTo>
                    <a:pt x="577" y="367"/>
                  </a:lnTo>
                  <a:lnTo>
                    <a:pt x="577" y="374"/>
                  </a:lnTo>
                  <a:lnTo>
                    <a:pt x="579" y="381"/>
                  </a:lnTo>
                  <a:lnTo>
                    <a:pt x="579" y="386"/>
                  </a:lnTo>
                  <a:lnTo>
                    <a:pt x="579" y="386"/>
                  </a:lnTo>
                  <a:lnTo>
                    <a:pt x="579" y="388"/>
                  </a:lnTo>
                  <a:lnTo>
                    <a:pt x="579" y="388"/>
                  </a:lnTo>
                  <a:lnTo>
                    <a:pt x="579" y="388"/>
                  </a:lnTo>
                  <a:lnTo>
                    <a:pt x="582" y="391"/>
                  </a:lnTo>
                  <a:lnTo>
                    <a:pt x="586" y="393"/>
                  </a:lnTo>
                  <a:lnTo>
                    <a:pt x="586" y="393"/>
                  </a:lnTo>
                  <a:lnTo>
                    <a:pt x="589" y="393"/>
                  </a:lnTo>
                  <a:lnTo>
                    <a:pt x="591" y="393"/>
                  </a:lnTo>
                  <a:lnTo>
                    <a:pt x="593" y="391"/>
                  </a:lnTo>
                  <a:lnTo>
                    <a:pt x="593" y="391"/>
                  </a:lnTo>
                  <a:lnTo>
                    <a:pt x="596" y="391"/>
                  </a:lnTo>
                  <a:lnTo>
                    <a:pt x="596" y="388"/>
                  </a:lnTo>
                  <a:lnTo>
                    <a:pt x="598" y="388"/>
                  </a:lnTo>
                  <a:lnTo>
                    <a:pt x="600" y="388"/>
                  </a:lnTo>
                  <a:lnTo>
                    <a:pt x="603" y="388"/>
                  </a:lnTo>
                  <a:lnTo>
                    <a:pt x="603" y="388"/>
                  </a:lnTo>
                  <a:lnTo>
                    <a:pt x="605" y="391"/>
                  </a:lnTo>
                  <a:lnTo>
                    <a:pt x="608" y="393"/>
                  </a:lnTo>
                  <a:lnTo>
                    <a:pt x="610" y="395"/>
                  </a:lnTo>
                  <a:lnTo>
                    <a:pt x="608" y="395"/>
                  </a:lnTo>
                  <a:lnTo>
                    <a:pt x="608" y="398"/>
                  </a:lnTo>
                  <a:lnTo>
                    <a:pt x="608" y="400"/>
                  </a:lnTo>
                  <a:lnTo>
                    <a:pt x="608" y="400"/>
                  </a:lnTo>
                  <a:lnTo>
                    <a:pt x="608" y="403"/>
                  </a:lnTo>
                  <a:lnTo>
                    <a:pt x="605" y="407"/>
                  </a:lnTo>
                  <a:lnTo>
                    <a:pt x="603" y="410"/>
                  </a:lnTo>
                  <a:lnTo>
                    <a:pt x="598" y="412"/>
                  </a:lnTo>
                  <a:lnTo>
                    <a:pt x="598" y="414"/>
                  </a:lnTo>
                  <a:lnTo>
                    <a:pt x="596" y="417"/>
                  </a:lnTo>
                  <a:lnTo>
                    <a:pt x="596" y="419"/>
                  </a:lnTo>
                  <a:lnTo>
                    <a:pt x="596" y="424"/>
                  </a:lnTo>
                  <a:lnTo>
                    <a:pt x="596" y="424"/>
                  </a:lnTo>
                  <a:lnTo>
                    <a:pt x="596" y="426"/>
                  </a:lnTo>
                  <a:lnTo>
                    <a:pt x="596" y="426"/>
                  </a:lnTo>
                  <a:lnTo>
                    <a:pt x="596" y="426"/>
                  </a:lnTo>
                  <a:lnTo>
                    <a:pt x="598" y="426"/>
                  </a:lnTo>
                  <a:lnTo>
                    <a:pt x="598" y="426"/>
                  </a:lnTo>
                  <a:lnTo>
                    <a:pt x="598" y="426"/>
                  </a:lnTo>
                  <a:lnTo>
                    <a:pt x="598" y="426"/>
                  </a:lnTo>
                  <a:lnTo>
                    <a:pt x="600" y="426"/>
                  </a:lnTo>
                  <a:lnTo>
                    <a:pt x="600" y="426"/>
                  </a:lnTo>
                  <a:lnTo>
                    <a:pt x="600" y="426"/>
                  </a:lnTo>
                  <a:lnTo>
                    <a:pt x="600" y="426"/>
                  </a:lnTo>
                  <a:lnTo>
                    <a:pt x="600" y="431"/>
                  </a:lnTo>
                  <a:lnTo>
                    <a:pt x="603" y="431"/>
                  </a:lnTo>
                  <a:lnTo>
                    <a:pt x="603" y="431"/>
                  </a:lnTo>
                  <a:lnTo>
                    <a:pt x="603" y="433"/>
                  </a:lnTo>
                  <a:lnTo>
                    <a:pt x="603" y="433"/>
                  </a:lnTo>
                  <a:lnTo>
                    <a:pt x="605" y="436"/>
                  </a:lnTo>
                  <a:lnTo>
                    <a:pt x="605" y="436"/>
                  </a:lnTo>
                  <a:lnTo>
                    <a:pt x="605" y="436"/>
                  </a:lnTo>
                  <a:lnTo>
                    <a:pt x="608" y="438"/>
                  </a:lnTo>
                  <a:lnTo>
                    <a:pt x="608" y="440"/>
                  </a:lnTo>
                  <a:lnTo>
                    <a:pt x="608" y="440"/>
                  </a:lnTo>
                  <a:lnTo>
                    <a:pt x="608" y="440"/>
                  </a:lnTo>
                  <a:lnTo>
                    <a:pt x="610" y="443"/>
                  </a:lnTo>
                  <a:lnTo>
                    <a:pt x="610" y="443"/>
                  </a:lnTo>
                  <a:lnTo>
                    <a:pt x="612" y="443"/>
                  </a:lnTo>
                  <a:lnTo>
                    <a:pt x="612" y="443"/>
                  </a:lnTo>
                  <a:lnTo>
                    <a:pt x="610" y="445"/>
                  </a:lnTo>
                  <a:lnTo>
                    <a:pt x="610" y="445"/>
                  </a:lnTo>
                  <a:lnTo>
                    <a:pt x="610" y="447"/>
                  </a:lnTo>
                  <a:lnTo>
                    <a:pt x="608" y="447"/>
                  </a:lnTo>
                  <a:lnTo>
                    <a:pt x="608" y="450"/>
                  </a:lnTo>
                  <a:lnTo>
                    <a:pt x="608" y="455"/>
                  </a:lnTo>
                  <a:lnTo>
                    <a:pt x="608" y="455"/>
                  </a:lnTo>
                  <a:lnTo>
                    <a:pt x="608" y="455"/>
                  </a:lnTo>
                  <a:lnTo>
                    <a:pt x="608" y="455"/>
                  </a:lnTo>
                  <a:lnTo>
                    <a:pt x="605" y="457"/>
                  </a:lnTo>
                  <a:lnTo>
                    <a:pt x="603" y="459"/>
                  </a:lnTo>
                  <a:lnTo>
                    <a:pt x="603" y="459"/>
                  </a:lnTo>
                  <a:lnTo>
                    <a:pt x="603" y="462"/>
                  </a:lnTo>
                  <a:lnTo>
                    <a:pt x="605" y="476"/>
                  </a:lnTo>
                  <a:lnTo>
                    <a:pt x="605" y="483"/>
                  </a:lnTo>
                  <a:lnTo>
                    <a:pt x="608" y="483"/>
                  </a:lnTo>
                  <a:lnTo>
                    <a:pt x="608" y="483"/>
                  </a:lnTo>
                  <a:lnTo>
                    <a:pt x="608" y="485"/>
                  </a:lnTo>
                  <a:lnTo>
                    <a:pt x="610" y="485"/>
                  </a:lnTo>
                  <a:lnTo>
                    <a:pt x="610" y="485"/>
                  </a:lnTo>
                  <a:lnTo>
                    <a:pt x="610" y="485"/>
                  </a:lnTo>
                  <a:lnTo>
                    <a:pt x="615" y="488"/>
                  </a:lnTo>
                  <a:lnTo>
                    <a:pt x="617" y="488"/>
                  </a:lnTo>
                  <a:lnTo>
                    <a:pt x="619" y="490"/>
                  </a:lnTo>
                  <a:lnTo>
                    <a:pt x="622" y="490"/>
                  </a:lnTo>
                  <a:lnTo>
                    <a:pt x="622" y="490"/>
                  </a:lnTo>
                  <a:lnTo>
                    <a:pt x="622" y="490"/>
                  </a:lnTo>
                  <a:lnTo>
                    <a:pt x="622" y="492"/>
                  </a:lnTo>
                  <a:lnTo>
                    <a:pt x="624" y="492"/>
                  </a:lnTo>
                  <a:lnTo>
                    <a:pt x="624" y="492"/>
                  </a:lnTo>
                  <a:lnTo>
                    <a:pt x="624" y="492"/>
                  </a:lnTo>
                  <a:lnTo>
                    <a:pt x="626" y="492"/>
                  </a:lnTo>
                  <a:lnTo>
                    <a:pt x="631" y="492"/>
                  </a:lnTo>
                  <a:lnTo>
                    <a:pt x="631" y="495"/>
                  </a:lnTo>
                  <a:lnTo>
                    <a:pt x="631" y="495"/>
                  </a:lnTo>
                  <a:lnTo>
                    <a:pt x="631" y="497"/>
                  </a:lnTo>
                  <a:lnTo>
                    <a:pt x="631" y="502"/>
                  </a:lnTo>
                  <a:lnTo>
                    <a:pt x="631" y="504"/>
                  </a:lnTo>
                  <a:lnTo>
                    <a:pt x="629" y="504"/>
                  </a:lnTo>
                  <a:lnTo>
                    <a:pt x="631" y="507"/>
                  </a:lnTo>
                  <a:lnTo>
                    <a:pt x="631" y="507"/>
                  </a:lnTo>
                  <a:lnTo>
                    <a:pt x="631" y="507"/>
                  </a:lnTo>
                  <a:lnTo>
                    <a:pt x="629" y="509"/>
                  </a:lnTo>
                  <a:lnTo>
                    <a:pt x="629" y="509"/>
                  </a:lnTo>
                  <a:lnTo>
                    <a:pt x="626" y="511"/>
                  </a:lnTo>
                  <a:lnTo>
                    <a:pt x="624" y="516"/>
                  </a:lnTo>
                  <a:lnTo>
                    <a:pt x="624" y="516"/>
                  </a:lnTo>
                  <a:lnTo>
                    <a:pt x="622" y="516"/>
                  </a:lnTo>
                  <a:lnTo>
                    <a:pt x="622" y="518"/>
                  </a:lnTo>
                  <a:lnTo>
                    <a:pt x="622" y="521"/>
                  </a:lnTo>
                  <a:lnTo>
                    <a:pt x="622" y="521"/>
                  </a:lnTo>
                  <a:lnTo>
                    <a:pt x="622" y="523"/>
                  </a:lnTo>
                  <a:lnTo>
                    <a:pt x="622" y="523"/>
                  </a:lnTo>
                  <a:lnTo>
                    <a:pt x="619" y="528"/>
                  </a:lnTo>
                  <a:lnTo>
                    <a:pt x="619" y="530"/>
                  </a:lnTo>
                  <a:lnTo>
                    <a:pt x="619" y="533"/>
                  </a:lnTo>
                  <a:lnTo>
                    <a:pt x="619" y="533"/>
                  </a:lnTo>
                  <a:lnTo>
                    <a:pt x="612" y="540"/>
                  </a:lnTo>
                  <a:lnTo>
                    <a:pt x="610" y="542"/>
                  </a:lnTo>
                  <a:lnTo>
                    <a:pt x="610" y="544"/>
                  </a:lnTo>
                  <a:lnTo>
                    <a:pt x="612" y="547"/>
                  </a:lnTo>
                  <a:lnTo>
                    <a:pt x="612" y="547"/>
                  </a:lnTo>
                  <a:lnTo>
                    <a:pt x="612" y="547"/>
                  </a:lnTo>
                  <a:lnTo>
                    <a:pt x="615" y="547"/>
                  </a:lnTo>
                  <a:lnTo>
                    <a:pt x="615" y="547"/>
                  </a:lnTo>
                  <a:lnTo>
                    <a:pt x="615" y="547"/>
                  </a:lnTo>
                  <a:lnTo>
                    <a:pt x="615" y="544"/>
                  </a:lnTo>
                  <a:lnTo>
                    <a:pt x="617" y="544"/>
                  </a:lnTo>
                  <a:lnTo>
                    <a:pt x="617" y="544"/>
                  </a:lnTo>
                  <a:lnTo>
                    <a:pt x="619" y="544"/>
                  </a:lnTo>
                  <a:lnTo>
                    <a:pt x="619" y="542"/>
                  </a:lnTo>
                  <a:lnTo>
                    <a:pt x="619" y="542"/>
                  </a:lnTo>
                  <a:lnTo>
                    <a:pt x="619" y="544"/>
                  </a:lnTo>
                  <a:lnTo>
                    <a:pt x="622" y="544"/>
                  </a:lnTo>
                  <a:lnTo>
                    <a:pt x="622" y="544"/>
                  </a:lnTo>
                  <a:lnTo>
                    <a:pt x="622" y="544"/>
                  </a:lnTo>
                  <a:lnTo>
                    <a:pt x="624" y="547"/>
                  </a:lnTo>
                  <a:lnTo>
                    <a:pt x="624" y="547"/>
                  </a:lnTo>
                  <a:lnTo>
                    <a:pt x="624" y="547"/>
                  </a:lnTo>
                  <a:lnTo>
                    <a:pt x="626" y="547"/>
                  </a:lnTo>
                  <a:lnTo>
                    <a:pt x="626" y="544"/>
                  </a:lnTo>
                  <a:lnTo>
                    <a:pt x="631" y="542"/>
                  </a:lnTo>
                  <a:lnTo>
                    <a:pt x="634" y="540"/>
                  </a:lnTo>
                  <a:lnTo>
                    <a:pt x="636" y="540"/>
                  </a:lnTo>
                  <a:lnTo>
                    <a:pt x="638" y="540"/>
                  </a:lnTo>
                  <a:lnTo>
                    <a:pt x="638" y="540"/>
                  </a:lnTo>
                  <a:lnTo>
                    <a:pt x="638" y="540"/>
                  </a:lnTo>
                  <a:lnTo>
                    <a:pt x="641" y="540"/>
                  </a:lnTo>
                  <a:lnTo>
                    <a:pt x="641" y="542"/>
                  </a:lnTo>
                  <a:lnTo>
                    <a:pt x="641" y="542"/>
                  </a:lnTo>
                  <a:lnTo>
                    <a:pt x="643" y="542"/>
                  </a:lnTo>
                  <a:lnTo>
                    <a:pt x="643" y="542"/>
                  </a:lnTo>
                  <a:lnTo>
                    <a:pt x="645" y="544"/>
                  </a:lnTo>
                  <a:lnTo>
                    <a:pt x="645" y="544"/>
                  </a:lnTo>
                  <a:lnTo>
                    <a:pt x="645" y="547"/>
                  </a:lnTo>
                  <a:lnTo>
                    <a:pt x="645" y="547"/>
                  </a:lnTo>
                  <a:lnTo>
                    <a:pt x="645" y="547"/>
                  </a:lnTo>
                  <a:lnTo>
                    <a:pt x="645" y="549"/>
                  </a:lnTo>
                  <a:lnTo>
                    <a:pt x="643" y="549"/>
                  </a:lnTo>
                  <a:lnTo>
                    <a:pt x="641" y="552"/>
                  </a:lnTo>
                  <a:lnTo>
                    <a:pt x="638" y="552"/>
                  </a:lnTo>
                  <a:lnTo>
                    <a:pt x="634" y="554"/>
                  </a:lnTo>
                  <a:lnTo>
                    <a:pt x="631" y="554"/>
                  </a:lnTo>
                  <a:lnTo>
                    <a:pt x="631" y="554"/>
                  </a:lnTo>
                  <a:lnTo>
                    <a:pt x="631" y="556"/>
                  </a:lnTo>
                  <a:lnTo>
                    <a:pt x="631" y="556"/>
                  </a:lnTo>
                  <a:lnTo>
                    <a:pt x="629" y="556"/>
                  </a:lnTo>
                  <a:lnTo>
                    <a:pt x="629" y="556"/>
                  </a:lnTo>
                  <a:lnTo>
                    <a:pt x="626" y="556"/>
                  </a:lnTo>
                  <a:lnTo>
                    <a:pt x="626" y="556"/>
                  </a:lnTo>
                  <a:lnTo>
                    <a:pt x="624" y="559"/>
                  </a:lnTo>
                  <a:lnTo>
                    <a:pt x="624" y="559"/>
                  </a:lnTo>
                  <a:lnTo>
                    <a:pt x="624" y="559"/>
                  </a:lnTo>
                  <a:lnTo>
                    <a:pt x="622" y="561"/>
                  </a:lnTo>
                  <a:lnTo>
                    <a:pt x="619" y="563"/>
                  </a:lnTo>
                  <a:lnTo>
                    <a:pt x="619" y="566"/>
                  </a:lnTo>
                  <a:lnTo>
                    <a:pt x="619" y="570"/>
                  </a:lnTo>
                  <a:lnTo>
                    <a:pt x="619" y="575"/>
                  </a:lnTo>
                  <a:lnTo>
                    <a:pt x="619" y="578"/>
                  </a:lnTo>
                  <a:lnTo>
                    <a:pt x="619" y="578"/>
                  </a:lnTo>
                  <a:lnTo>
                    <a:pt x="619" y="580"/>
                  </a:lnTo>
                  <a:lnTo>
                    <a:pt x="617" y="582"/>
                  </a:lnTo>
                  <a:lnTo>
                    <a:pt x="615" y="585"/>
                  </a:lnTo>
                  <a:lnTo>
                    <a:pt x="612" y="587"/>
                  </a:lnTo>
                  <a:lnTo>
                    <a:pt x="612" y="589"/>
                  </a:lnTo>
                  <a:lnTo>
                    <a:pt x="610" y="594"/>
                  </a:lnTo>
                  <a:lnTo>
                    <a:pt x="605" y="599"/>
                  </a:lnTo>
                  <a:lnTo>
                    <a:pt x="605" y="599"/>
                  </a:lnTo>
                  <a:lnTo>
                    <a:pt x="605" y="601"/>
                  </a:lnTo>
                  <a:lnTo>
                    <a:pt x="605" y="604"/>
                  </a:lnTo>
                  <a:lnTo>
                    <a:pt x="605" y="608"/>
                  </a:lnTo>
                  <a:lnTo>
                    <a:pt x="605" y="608"/>
                  </a:lnTo>
                  <a:lnTo>
                    <a:pt x="605" y="611"/>
                  </a:lnTo>
                  <a:lnTo>
                    <a:pt x="608" y="613"/>
                  </a:lnTo>
                  <a:lnTo>
                    <a:pt x="610" y="615"/>
                  </a:lnTo>
                  <a:lnTo>
                    <a:pt x="612" y="618"/>
                  </a:lnTo>
                  <a:lnTo>
                    <a:pt x="612" y="618"/>
                  </a:lnTo>
                  <a:lnTo>
                    <a:pt x="612" y="620"/>
                  </a:lnTo>
                  <a:lnTo>
                    <a:pt x="612" y="620"/>
                  </a:lnTo>
                  <a:lnTo>
                    <a:pt x="612" y="623"/>
                  </a:lnTo>
                  <a:lnTo>
                    <a:pt x="612" y="623"/>
                  </a:lnTo>
                  <a:lnTo>
                    <a:pt x="610" y="627"/>
                  </a:lnTo>
                  <a:lnTo>
                    <a:pt x="608" y="630"/>
                  </a:lnTo>
                  <a:lnTo>
                    <a:pt x="608" y="632"/>
                  </a:lnTo>
                  <a:lnTo>
                    <a:pt x="605" y="637"/>
                  </a:lnTo>
                  <a:lnTo>
                    <a:pt x="600" y="639"/>
                  </a:lnTo>
                  <a:lnTo>
                    <a:pt x="600" y="639"/>
                  </a:lnTo>
                  <a:lnTo>
                    <a:pt x="600" y="639"/>
                  </a:lnTo>
                  <a:lnTo>
                    <a:pt x="598" y="641"/>
                  </a:lnTo>
                  <a:lnTo>
                    <a:pt x="598" y="641"/>
                  </a:lnTo>
                  <a:lnTo>
                    <a:pt x="596" y="646"/>
                  </a:lnTo>
                  <a:lnTo>
                    <a:pt x="596" y="646"/>
                  </a:lnTo>
                  <a:lnTo>
                    <a:pt x="593" y="646"/>
                  </a:lnTo>
                  <a:lnTo>
                    <a:pt x="593" y="649"/>
                  </a:lnTo>
                  <a:lnTo>
                    <a:pt x="591" y="649"/>
                  </a:lnTo>
                  <a:lnTo>
                    <a:pt x="591" y="649"/>
                  </a:lnTo>
                  <a:lnTo>
                    <a:pt x="589" y="651"/>
                  </a:lnTo>
                  <a:lnTo>
                    <a:pt x="586" y="651"/>
                  </a:lnTo>
                  <a:lnTo>
                    <a:pt x="584" y="649"/>
                  </a:lnTo>
                  <a:lnTo>
                    <a:pt x="579" y="646"/>
                  </a:lnTo>
                  <a:lnTo>
                    <a:pt x="577" y="646"/>
                  </a:lnTo>
                  <a:lnTo>
                    <a:pt x="577" y="646"/>
                  </a:lnTo>
                  <a:lnTo>
                    <a:pt x="574" y="646"/>
                  </a:lnTo>
                  <a:lnTo>
                    <a:pt x="570" y="649"/>
                  </a:lnTo>
                  <a:lnTo>
                    <a:pt x="563" y="651"/>
                  </a:lnTo>
                  <a:lnTo>
                    <a:pt x="560" y="651"/>
                  </a:lnTo>
                  <a:lnTo>
                    <a:pt x="560" y="651"/>
                  </a:lnTo>
                  <a:lnTo>
                    <a:pt x="560" y="649"/>
                  </a:lnTo>
                  <a:lnTo>
                    <a:pt x="560" y="649"/>
                  </a:lnTo>
                  <a:lnTo>
                    <a:pt x="560" y="649"/>
                  </a:lnTo>
                  <a:lnTo>
                    <a:pt x="560" y="649"/>
                  </a:lnTo>
                  <a:lnTo>
                    <a:pt x="558" y="646"/>
                  </a:lnTo>
                  <a:lnTo>
                    <a:pt x="558" y="646"/>
                  </a:lnTo>
                  <a:lnTo>
                    <a:pt x="558" y="644"/>
                  </a:lnTo>
                  <a:lnTo>
                    <a:pt x="558" y="644"/>
                  </a:lnTo>
                  <a:lnTo>
                    <a:pt x="555" y="641"/>
                  </a:lnTo>
                  <a:lnTo>
                    <a:pt x="555" y="641"/>
                  </a:lnTo>
                  <a:lnTo>
                    <a:pt x="555" y="641"/>
                  </a:lnTo>
                  <a:lnTo>
                    <a:pt x="553" y="641"/>
                  </a:lnTo>
                  <a:lnTo>
                    <a:pt x="553" y="641"/>
                  </a:lnTo>
                  <a:lnTo>
                    <a:pt x="551" y="641"/>
                  </a:lnTo>
                  <a:lnTo>
                    <a:pt x="548" y="641"/>
                  </a:lnTo>
                  <a:lnTo>
                    <a:pt x="548" y="641"/>
                  </a:lnTo>
                  <a:lnTo>
                    <a:pt x="544" y="641"/>
                  </a:lnTo>
                  <a:lnTo>
                    <a:pt x="544" y="641"/>
                  </a:lnTo>
                  <a:lnTo>
                    <a:pt x="541" y="639"/>
                  </a:lnTo>
                  <a:lnTo>
                    <a:pt x="541" y="639"/>
                  </a:lnTo>
                  <a:lnTo>
                    <a:pt x="541" y="639"/>
                  </a:lnTo>
                  <a:lnTo>
                    <a:pt x="541" y="639"/>
                  </a:lnTo>
                  <a:lnTo>
                    <a:pt x="541" y="639"/>
                  </a:lnTo>
                  <a:lnTo>
                    <a:pt x="541" y="637"/>
                  </a:lnTo>
                  <a:lnTo>
                    <a:pt x="539" y="637"/>
                  </a:lnTo>
                  <a:lnTo>
                    <a:pt x="537" y="634"/>
                  </a:lnTo>
                  <a:lnTo>
                    <a:pt x="529" y="630"/>
                  </a:lnTo>
                  <a:lnTo>
                    <a:pt x="529" y="630"/>
                  </a:lnTo>
                  <a:lnTo>
                    <a:pt x="529" y="627"/>
                  </a:lnTo>
                  <a:lnTo>
                    <a:pt x="529" y="627"/>
                  </a:lnTo>
                  <a:lnTo>
                    <a:pt x="529" y="627"/>
                  </a:lnTo>
                  <a:lnTo>
                    <a:pt x="529" y="625"/>
                  </a:lnTo>
                  <a:lnTo>
                    <a:pt x="529" y="623"/>
                  </a:lnTo>
                  <a:lnTo>
                    <a:pt x="529" y="623"/>
                  </a:lnTo>
                  <a:lnTo>
                    <a:pt x="527" y="623"/>
                  </a:lnTo>
                  <a:lnTo>
                    <a:pt x="527" y="623"/>
                  </a:lnTo>
                  <a:lnTo>
                    <a:pt x="527" y="623"/>
                  </a:lnTo>
                  <a:lnTo>
                    <a:pt x="525" y="623"/>
                  </a:lnTo>
                  <a:lnTo>
                    <a:pt x="520" y="623"/>
                  </a:lnTo>
                  <a:lnTo>
                    <a:pt x="518" y="625"/>
                  </a:lnTo>
                  <a:lnTo>
                    <a:pt x="515" y="625"/>
                  </a:lnTo>
                  <a:lnTo>
                    <a:pt x="511" y="627"/>
                  </a:lnTo>
                  <a:lnTo>
                    <a:pt x="503" y="634"/>
                  </a:lnTo>
                  <a:lnTo>
                    <a:pt x="499" y="637"/>
                  </a:lnTo>
                  <a:lnTo>
                    <a:pt x="494" y="639"/>
                  </a:lnTo>
                  <a:lnTo>
                    <a:pt x="492" y="639"/>
                  </a:lnTo>
                  <a:lnTo>
                    <a:pt x="489" y="639"/>
                  </a:lnTo>
                  <a:lnTo>
                    <a:pt x="485" y="639"/>
                  </a:lnTo>
                  <a:lnTo>
                    <a:pt x="485" y="641"/>
                  </a:lnTo>
                  <a:lnTo>
                    <a:pt x="485" y="641"/>
                  </a:lnTo>
                  <a:lnTo>
                    <a:pt x="482" y="644"/>
                  </a:lnTo>
                  <a:lnTo>
                    <a:pt x="480" y="644"/>
                  </a:lnTo>
                  <a:lnTo>
                    <a:pt x="480" y="644"/>
                  </a:lnTo>
                  <a:lnTo>
                    <a:pt x="480" y="644"/>
                  </a:lnTo>
                  <a:lnTo>
                    <a:pt x="480" y="644"/>
                  </a:lnTo>
                  <a:lnTo>
                    <a:pt x="477" y="644"/>
                  </a:lnTo>
                  <a:lnTo>
                    <a:pt x="477" y="641"/>
                  </a:lnTo>
                  <a:lnTo>
                    <a:pt x="477" y="641"/>
                  </a:lnTo>
                  <a:lnTo>
                    <a:pt x="477" y="641"/>
                  </a:lnTo>
                  <a:lnTo>
                    <a:pt x="477" y="641"/>
                  </a:lnTo>
                  <a:lnTo>
                    <a:pt x="475" y="641"/>
                  </a:lnTo>
                  <a:lnTo>
                    <a:pt x="475" y="641"/>
                  </a:lnTo>
                  <a:lnTo>
                    <a:pt x="475" y="641"/>
                  </a:lnTo>
                  <a:lnTo>
                    <a:pt x="473" y="641"/>
                  </a:lnTo>
                  <a:lnTo>
                    <a:pt x="473" y="641"/>
                  </a:lnTo>
                  <a:lnTo>
                    <a:pt x="473" y="644"/>
                  </a:lnTo>
                  <a:lnTo>
                    <a:pt x="473" y="644"/>
                  </a:lnTo>
                  <a:lnTo>
                    <a:pt x="475" y="649"/>
                  </a:lnTo>
                  <a:lnTo>
                    <a:pt x="475" y="649"/>
                  </a:lnTo>
                  <a:lnTo>
                    <a:pt x="475" y="651"/>
                  </a:lnTo>
                  <a:lnTo>
                    <a:pt x="475" y="651"/>
                  </a:lnTo>
                  <a:lnTo>
                    <a:pt x="477" y="653"/>
                  </a:lnTo>
                  <a:lnTo>
                    <a:pt x="477" y="653"/>
                  </a:lnTo>
                  <a:lnTo>
                    <a:pt x="477" y="653"/>
                  </a:lnTo>
                  <a:lnTo>
                    <a:pt x="480" y="653"/>
                  </a:lnTo>
                  <a:lnTo>
                    <a:pt x="487" y="653"/>
                  </a:lnTo>
                  <a:lnTo>
                    <a:pt x="487" y="653"/>
                  </a:lnTo>
                  <a:lnTo>
                    <a:pt x="487" y="653"/>
                  </a:lnTo>
                  <a:lnTo>
                    <a:pt x="492" y="653"/>
                  </a:lnTo>
                  <a:lnTo>
                    <a:pt x="492" y="653"/>
                  </a:lnTo>
                  <a:lnTo>
                    <a:pt x="494" y="656"/>
                  </a:lnTo>
                  <a:lnTo>
                    <a:pt x="494" y="656"/>
                  </a:lnTo>
                  <a:lnTo>
                    <a:pt x="494" y="656"/>
                  </a:lnTo>
                  <a:lnTo>
                    <a:pt x="494" y="656"/>
                  </a:lnTo>
                  <a:lnTo>
                    <a:pt x="494" y="658"/>
                  </a:lnTo>
                  <a:lnTo>
                    <a:pt x="494" y="658"/>
                  </a:lnTo>
                  <a:lnTo>
                    <a:pt x="492" y="658"/>
                  </a:lnTo>
                  <a:lnTo>
                    <a:pt x="492" y="660"/>
                  </a:lnTo>
                  <a:lnTo>
                    <a:pt x="489" y="660"/>
                  </a:lnTo>
                  <a:lnTo>
                    <a:pt x="489" y="660"/>
                  </a:lnTo>
                  <a:lnTo>
                    <a:pt x="487" y="660"/>
                  </a:lnTo>
                  <a:lnTo>
                    <a:pt x="487" y="663"/>
                  </a:lnTo>
                  <a:lnTo>
                    <a:pt x="487" y="663"/>
                  </a:lnTo>
                  <a:lnTo>
                    <a:pt x="487" y="665"/>
                  </a:lnTo>
                  <a:lnTo>
                    <a:pt x="487" y="672"/>
                  </a:lnTo>
                  <a:lnTo>
                    <a:pt x="487" y="672"/>
                  </a:lnTo>
                  <a:lnTo>
                    <a:pt x="487" y="672"/>
                  </a:lnTo>
                  <a:lnTo>
                    <a:pt x="485" y="677"/>
                  </a:lnTo>
                  <a:lnTo>
                    <a:pt x="485" y="677"/>
                  </a:lnTo>
                  <a:lnTo>
                    <a:pt x="485" y="679"/>
                  </a:lnTo>
                  <a:lnTo>
                    <a:pt x="485" y="679"/>
                  </a:lnTo>
                  <a:lnTo>
                    <a:pt x="485" y="682"/>
                  </a:lnTo>
                  <a:lnTo>
                    <a:pt x="485" y="684"/>
                  </a:lnTo>
                  <a:lnTo>
                    <a:pt x="487" y="686"/>
                  </a:lnTo>
                  <a:lnTo>
                    <a:pt x="487" y="689"/>
                  </a:lnTo>
                  <a:lnTo>
                    <a:pt x="489" y="689"/>
                  </a:lnTo>
                  <a:lnTo>
                    <a:pt x="487" y="689"/>
                  </a:lnTo>
                  <a:lnTo>
                    <a:pt x="487" y="691"/>
                  </a:lnTo>
                  <a:lnTo>
                    <a:pt x="485" y="691"/>
                  </a:lnTo>
                  <a:lnTo>
                    <a:pt x="482" y="691"/>
                  </a:lnTo>
                  <a:lnTo>
                    <a:pt x="480" y="691"/>
                  </a:lnTo>
                  <a:lnTo>
                    <a:pt x="475" y="691"/>
                  </a:lnTo>
                  <a:lnTo>
                    <a:pt x="473" y="691"/>
                  </a:lnTo>
                  <a:lnTo>
                    <a:pt x="470" y="691"/>
                  </a:lnTo>
                  <a:lnTo>
                    <a:pt x="468" y="691"/>
                  </a:lnTo>
                  <a:lnTo>
                    <a:pt x="466" y="691"/>
                  </a:lnTo>
                  <a:lnTo>
                    <a:pt x="463" y="691"/>
                  </a:lnTo>
                  <a:lnTo>
                    <a:pt x="463" y="689"/>
                  </a:lnTo>
                  <a:lnTo>
                    <a:pt x="461" y="689"/>
                  </a:lnTo>
                  <a:lnTo>
                    <a:pt x="454" y="682"/>
                  </a:lnTo>
                  <a:lnTo>
                    <a:pt x="454" y="682"/>
                  </a:lnTo>
                  <a:lnTo>
                    <a:pt x="454" y="682"/>
                  </a:lnTo>
                  <a:lnTo>
                    <a:pt x="451" y="679"/>
                  </a:lnTo>
                  <a:lnTo>
                    <a:pt x="451" y="679"/>
                  </a:lnTo>
                  <a:lnTo>
                    <a:pt x="451" y="679"/>
                  </a:lnTo>
                  <a:lnTo>
                    <a:pt x="451" y="677"/>
                  </a:lnTo>
                  <a:lnTo>
                    <a:pt x="451" y="675"/>
                  </a:lnTo>
                  <a:lnTo>
                    <a:pt x="451" y="675"/>
                  </a:lnTo>
                  <a:lnTo>
                    <a:pt x="451" y="675"/>
                  </a:lnTo>
                  <a:lnTo>
                    <a:pt x="451" y="672"/>
                  </a:lnTo>
                  <a:lnTo>
                    <a:pt x="451" y="672"/>
                  </a:lnTo>
                  <a:lnTo>
                    <a:pt x="451" y="670"/>
                  </a:lnTo>
                  <a:lnTo>
                    <a:pt x="449" y="667"/>
                  </a:lnTo>
                  <a:lnTo>
                    <a:pt x="447" y="665"/>
                  </a:lnTo>
                  <a:lnTo>
                    <a:pt x="447" y="665"/>
                  </a:lnTo>
                  <a:lnTo>
                    <a:pt x="444" y="665"/>
                  </a:lnTo>
                  <a:lnTo>
                    <a:pt x="442" y="663"/>
                  </a:lnTo>
                  <a:lnTo>
                    <a:pt x="435" y="663"/>
                  </a:lnTo>
                  <a:lnTo>
                    <a:pt x="433" y="663"/>
                  </a:lnTo>
                  <a:lnTo>
                    <a:pt x="433" y="663"/>
                  </a:lnTo>
                  <a:lnTo>
                    <a:pt x="430" y="660"/>
                  </a:lnTo>
                  <a:lnTo>
                    <a:pt x="425" y="658"/>
                  </a:lnTo>
                  <a:lnTo>
                    <a:pt x="423" y="658"/>
                  </a:lnTo>
                  <a:lnTo>
                    <a:pt x="421" y="658"/>
                  </a:lnTo>
                  <a:lnTo>
                    <a:pt x="421" y="658"/>
                  </a:lnTo>
                  <a:lnTo>
                    <a:pt x="418" y="658"/>
                  </a:lnTo>
                  <a:lnTo>
                    <a:pt x="416" y="658"/>
                  </a:lnTo>
                  <a:lnTo>
                    <a:pt x="409" y="656"/>
                  </a:lnTo>
                  <a:lnTo>
                    <a:pt x="402" y="656"/>
                  </a:lnTo>
                  <a:lnTo>
                    <a:pt x="399" y="656"/>
                  </a:lnTo>
                  <a:lnTo>
                    <a:pt x="399" y="656"/>
                  </a:lnTo>
                  <a:lnTo>
                    <a:pt x="399" y="653"/>
                  </a:lnTo>
                  <a:lnTo>
                    <a:pt x="397" y="651"/>
                  </a:lnTo>
                  <a:lnTo>
                    <a:pt x="395" y="651"/>
                  </a:lnTo>
                  <a:lnTo>
                    <a:pt x="395" y="651"/>
                  </a:lnTo>
                  <a:lnTo>
                    <a:pt x="395" y="651"/>
                  </a:lnTo>
                  <a:lnTo>
                    <a:pt x="392" y="651"/>
                  </a:lnTo>
                  <a:lnTo>
                    <a:pt x="392" y="651"/>
                  </a:lnTo>
                  <a:lnTo>
                    <a:pt x="392" y="651"/>
                  </a:lnTo>
                  <a:lnTo>
                    <a:pt x="392" y="651"/>
                  </a:lnTo>
                  <a:lnTo>
                    <a:pt x="392" y="653"/>
                  </a:lnTo>
                  <a:lnTo>
                    <a:pt x="390" y="653"/>
                  </a:lnTo>
                  <a:lnTo>
                    <a:pt x="390" y="658"/>
                  </a:lnTo>
                  <a:lnTo>
                    <a:pt x="388" y="665"/>
                  </a:lnTo>
                  <a:lnTo>
                    <a:pt x="385" y="667"/>
                  </a:lnTo>
                  <a:lnTo>
                    <a:pt x="385" y="667"/>
                  </a:lnTo>
                  <a:lnTo>
                    <a:pt x="385" y="670"/>
                  </a:lnTo>
                  <a:lnTo>
                    <a:pt x="385" y="672"/>
                  </a:lnTo>
                  <a:lnTo>
                    <a:pt x="383" y="679"/>
                  </a:lnTo>
                  <a:lnTo>
                    <a:pt x="381" y="682"/>
                  </a:lnTo>
                  <a:lnTo>
                    <a:pt x="381" y="682"/>
                  </a:lnTo>
                  <a:lnTo>
                    <a:pt x="383" y="682"/>
                  </a:lnTo>
                  <a:lnTo>
                    <a:pt x="383" y="684"/>
                  </a:lnTo>
                  <a:lnTo>
                    <a:pt x="383" y="684"/>
                  </a:lnTo>
                  <a:lnTo>
                    <a:pt x="383" y="684"/>
                  </a:lnTo>
                  <a:lnTo>
                    <a:pt x="385" y="686"/>
                  </a:lnTo>
                  <a:lnTo>
                    <a:pt x="385" y="686"/>
                  </a:lnTo>
                  <a:lnTo>
                    <a:pt x="388" y="686"/>
                  </a:lnTo>
                  <a:lnTo>
                    <a:pt x="388" y="689"/>
                  </a:lnTo>
                  <a:lnTo>
                    <a:pt x="388" y="689"/>
                  </a:lnTo>
                  <a:lnTo>
                    <a:pt x="388" y="689"/>
                  </a:lnTo>
                  <a:lnTo>
                    <a:pt x="385" y="691"/>
                  </a:lnTo>
                  <a:lnTo>
                    <a:pt x="383" y="698"/>
                  </a:lnTo>
                  <a:lnTo>
                    <a:pt x="383" y="701"/>
                  </a:lnTo>
                  <a:lnTo>
                    <a:pt x="383" y="703"/>
                  </a:lnTo>
                  <a:lnTo>
                    <a:pt x="383" y="703"/>
                  </a:lnTo>
                  <a:lnTo>
                    <a:pt x="383" y="703"/>
                  </a:lnTo>
                  <a:lnTo>
                    <a:pt x="381" y="703"/>
                  </a:lnTo>
                  <a:lnTo>
                    <a:pt x="381" y="703"/>
                  </a:lnTo>
                  <a:lnTo>
                    <a:pt x="381" y="703"/>
                  </a:lnTo>
                  <a:lnTo>
                    <a:pt x="381" y="701"/>
                  </a:lnTo>
                  <a:lnTo>
                    <a:pt x="381" y="701"/>
                  </a:lnTo>
                  <a:lnTo>
                    <a:pt x="378" y="701"/>
                  </a:lnTo>
                  <a:lnTo>
                    <a:pt x="378" y="701"/>
                  </a:lnTo>
                  <a:lnTo>
                    <a:pt x="378" y="701"/>
                  </a:lnTo>
                  <a:lnTo>
                    <a:pt x="376" y="701"/>
                  </a:lnTo>
                  <a:lnTo>
                    <a:pt x="373" y="701"/>
                  </a:lnTo>
                  <a:lnTo>
                    <a:pt x="373" y="701"/>
                  </a:lnTo>
                  <a:lnTo>
                    <a:pt x="371" y="703"/>
                  </a:lnTo>
                  <a:lnTo>
                    <a:pt x="369" y="705"/>
                  </a:lnTo>
                  <a:lnTo>
                    <a:pt x="366" y="708"/>
                  </a:lnTo>
                  <a:lnTo>
                    <a:pt x="364" y="708"/>
                  </a:lnTo>
                  <a:lnTo>
                    <a:pt x="364" y="705"/>
                  </a:lnTo>
                  <a:lnTo>
                    <a:pt x="364" y="705"/>
                  </a:lnTo>
                  <a:lnTo>
                    <a:pt x="364" y="705"/>
                  </a:lnTo>
                  <a:lnTo>
                    <a:pt x="364" y="705"/>
                  </a:lnTo>
                  <a:lnTo>
                    <a:pt x="362" y="703"/>
                  </a:lnTo>
                  <a:lnTo>
                    <a:pt x="357" y="703"/>
                  </a:lnTo>
                  <a:lnTo>
                    <a:pt x="357" y="703"/>
                  </a:lnTo>
                  <a:lnTo>
                    <a:pt x="357" y="703"/>
                  </a:lnTo>
                  <a:lnTo>
                    <a:pt x="354" y="703"/>
                  </a:lnTo>
                  <a:lnTo>
                    <a:pt x="354" y="703"/>
                  </a:lnTo>
                  <a:lnTo>
                    <a:pt x="354" y="703"/>
                  </a:lnTo>
                  <a:lnTo>
                    <a:pt x="352" y="703"/>
                  </a:lnTo>
                  <a:lnTo>
                    <a:pt x="352" y="703"/>
                  </a:lnTo>
                  <a:lnTo>
                    <a:pt x="347" y="703"/>
                  </a:lnTo>
                  <a:lnTo>
                    <a:pt x="343" y="703"/>
                  </a:lnTo>
                  <a:lnTo>
                    <a:pt x="340" y="703"/>
                  </a:lnTo>
                  <a:lnTo>
                    <a:pt x="324" y="698"/>
                  </a:lnTo>
                  <a:lnTo>
                    <a:pt x="324" y="698"/>
                  </a:lnTo>
                  <a:lnTo>
                    <a:pt x="324" y="698"/>
                  </a:lnTo>
                  <a:lnTo>
                    <a:pt x="321" y="701"/>
                  </a:lnTo>
                  <a:lnTo>
                    <a:pt x="321" y="701"/>
                  </a:lnTo>
                  <a:lnTo>
                    <a:pt x="321" y="701"/>
                  </a:lnTo>
                  <a:lnTo>
                    <a:pt x="319" y="701"/>
                  </a:lnTo>
                  <a:lnTo>
                    <a:pt x="319" y="703"/>
                  </a:lnTo>
                  <a:lnTo>
                    <a:pt x="319" y="705"/>
                  </a:lnTo>
                  <a:lnTo>
                    <a:pt x="319" y="705"/>
                  </a:lnTo>
                  <a:lnTo>
                    <a:pt x="317" y="708"/>
                  </a:lnTo>
                  <a:lnTo>
                    <a:pt x="317" y="708"/>
                  </a:lnTo>
                  <a:lnTo>
                    <a:pt x="317" y="708"/>
                  </a:lnTo>
                  <a:lnTo>
                    <a:pt x="314" y="708"/>
                  </a:lnTo>
                  <a:lnTo>
                    <a:pt x="312" y="708"/>
                  </a:lnTo>
                  <a:lnTo>
                    <a:pt x="312" y="708"/>
                  </a:lnTo>
                  <a:lnTo>
                    <a:pt x="312" y="708"/>
                  </a:lnTo>
                  <a:lnTo>
                    <a:pt x="307" y="712"/>
                  </a:lnTo>
                  <a:lnTo>
                    <a:pt x="307" y="712"/>
                  </a:lnTo>
                  <a:lnTo>
                    <a:pt x="305" y="715"/>
                  </a:lnTo>
                  <a:lnTo>
                    <a:pt x="305" y="712"/>
                  </a:lnTo>
                  <a:lnTo>
                    <a:pt x="302" y="712"/>
                  </a:lnTo>
                  <a:lnTo>
                    <a:pt x="302" y="710"/>
                  </a:lnTo>
                  <a:lnTo>
                    <a:pt x="300" y="710"/>
                  </a:lnTo>
                  <a:lnTo>
                    <a:pt x="298" y="710"/>
                  </a:lnTo>
                  <a:lnTo>
                    <a:pt x="295" y="708"/>
                  </a:lnTo>
                  <a:lnTo>
                    <a:pt x="295" y="708"/>
                  </a:lnTo>
                  <a:lnTo>
                    <a:pt x="295" y="708"/>
                  </a:lnTo>
                  <a:lnTo>
                    <a:pt x="295" y="708"/>
                  </a:lnTo>
                  <a:lnTo>
                    <a:pt x="295" y="705"/>
                  </a:lnTo>
                  <a:lnTo>
                    <a:pt x="295" y="705"/>
                  </a:lnTo>
                  <a:lnTo>
                    <a:pt x="298" y="701"/>
                  </a:lnTo>
                  <a:lnTo>
                    <a:pt x="300" y="693"/>
                  </a:lnTo>
                  <a:lnTo>
                    <a:pt x="300" y="693"/>
                  </a:lnTo>
                  <a:lnTo>
                    <a:pt x="300" y="693"/>
                  </a:lnTo>
                  <a:lnTo>
                    <a:pt x="300" y="691"/>
                  </a:lnTo>
                  <a:lnTo>
                    <a:pt x="300" y="691"/>
                  </a:lnTo>
                  <a:lnTo>
                    <a:pt x="300" y="691"/>
                  </a:lnTo>
                  <a:lnTo>
                    <a:pt x="298" y="686"/>
                  </a:lnTo>
                  <a:lnTo>
                    <a:pt x="298" y="686"/>
                  </a:lnTo>
                  <a:lnTo>
                    <a:pt x="298" y="686"/>
                  </a:lnTo>
                  <a:lnTo>
                    <a:pt x="298" y="686"/>
                  </a:lnTo>
                  <a:lnTo>
                    <a:pt x="298" y="684"/>
                  </a:lnTo>
                  <a:lnTo>
                    <a:pt x="298" y="684"/>
                  </a:lnTo>
                  <a:lnTo>
                    <a:pt x="300" y="682"/>
                  </a:lnTo>
                  <a:lnTo>
                    <a:pt x="298" y="679"/>
                  </a:lnTo>
                  <a:lnTo>
                    <a:pt x="298" y="677"/>
                  </a:lnTo>
                  <a:lnTo>
                    <a:pt x="298" y="675"/>
                  </a:lnTo>
                  <a:lnTo>
                    <a:pt x="298" y="675"/>
                  </a:lnTo>
                  <a:lnTo>
                    <a:pt x="298" y="672"/>
                  </a:lnTo>
                  <a:lnTo>
                    <a:pt x="298" y="672"/>
                  </a:lnTo>
                  <a:lnTo>
                    <a:pt x="298" y="672"/>
                  </a:lnTo>
                  <a:lnTo>
                    <a:pt x="298" y="670"/>
                  </a:lnTo>
                  <a:lnTo>
                    <a:pt x="300" y="670"/>
                  </a:lnTo>
                  <a:lnTo>
                    <a:pt x="300" y="667"/>
                  </a:lnTo>
                  <a:lnTo>
                    <a:pt x="300" y="667"/>
                  </a:lnTo>
                  <a:lnTo>
                    <a:pt x="300" y="667"/>
                  </a:lnTo>
                  <a:lnTo>
                    <a:pt x="302" y="665"/>
                  </a:lnTo>
                  <a:lnTo>
                    <a:pt x="302" y="665"/>
                  </a:lnTo>
                  <a:lnTo>
                    <a:pt x="302" y="665"/>
                  </a:lnTo>
                  <a:lnTo>
                    <a:pt x="300" y="663"/>
                  </a:lnTo>
                  <a:lnTo>
                    <a:pt x="300" y="663"/>
                  </a:lnTo>
                  <a:lnTo>
                    <a:pt x="298" y="660"/>
                  </a:lnTo>
                  <a:lnTo>
                    <a:pt x="295" y="660"/>
                  </a:lnTo>
                  <a:lnTo>
                    <a:pt x="295" y="660"/>
                  </a:lnTo>
                  <a:lnTo>
                    <a:pt x="295" y="658"/>
                  </a:lnTo>
                  <a:lnTo>
                    <a:pt x="295" y="658"/>
                  </a:lnTo>
                  <a:lnTo>
                    <a:pt x="298" y="656"/>
                  </a:lnTo>
                  <a:lnTo>
                    <a:pt x="298" y="656"/>
                  </a:lnTo>
                  <a:lnTo>
                    <a:pt x="298" y="653"/>
                  </a:lnTo>
                  <a:lnTo>
                    <a:pt x="298" y="653"/>
                  </a:lnTo>
                  <a:lnTo>
                    <a:pt x="298" y="653"/>
                  </a:lnTo>
                  <a:lnTo>
                    <a:pt x="298" y="653"/>
                  </a:lnTo>
                  <a:lnTo>
                    <a:pt x="298" y="651"/>
                  </a:lnTo>
                  <a:lnTo>
                    <a:pt x="298" y="651"/>
                  </a:lnTo>
                  <a:lnTo>
                    <a:pt x="295" y="649"/>
                  </a:lnTo>
                  <a:lnTo>
                    <a:pt x="293" y="649"/>
                  </a:lnTo>
                  <a:lnTo>
                    <a:pt x="293" y="649"/>
                  </a:lnTo>
                  <a:lnTo>
                    <a:pt x="291" y="649"/>
                  </a:lnTo>
                  <a:lnTo>
                    <a:pt x="286" y="651"/>
                  </a:lnTo>
                  <a:lnTo>
                    <a:pt x="286" y="651"/>
                  </a:lnTo>
                  <a:lnTo>
                    <a:pt x="286" y="651"/>
                  </a:lnTo>
                  <a:lnTo>
                    <a:pt x="284" y="651"/>
                  </a:lnTo>
                  <a:lnTo>
                    <a:pt x="281" y="646"/>
                  </a:lnTo>
                  <a:lnTo>
                    <a:pt x="281" y="646"/>
                  </a:lnTo>
                  <a:lnTo>
                    <a:pt x="279" y="646"/>
                  </a:lnTo>
                  <a:lnTo>
                    <a:pt x="279" y="646"/>
                  </a:lnTo>
                  <a:lnTo>
                    <a:pt x="276" y="649"/>
                  </a:lnTo>
                  <a:lnTo>
                    <a:pt x="267" y="656"/>
                  </a:lnTo>
                  <a:lnTo>
                    <a:pt x="265" y="656"/>
                  </a:lnTo>
                  <a:lnTo>
                    <a:pt x="262" y="658"/>
                  </a:lnTo>
                  <a:lnTo>
                    <a:pt x="260" y="658"/>
                  </a:lnTo>
                  <a:lnTo>
                    <a:pt x="260" y="658"/>
                  </a:lnTo>
                  <a:lnTo>
                    <a:pt x="260" y="660"/>
                  </a:lnTo>
                  <a:lnTo>
                    <a:pt x="258" y="665"/>
                  </a:lnTo>
                  <a:lnTo>
                    <a:pt x="255" y="670"/>
                  </a:lnTo>
                  <a:lnTo>
                    <a:pt x="250" y="672"/>
                  </a:lnTo>
                  <a:lnTo>
                    <a:pt x="248" y="672"/>
                  </a:lnTo>
                  <a:lnTo>
                    <a:pt x="248" y="672"/>
                  </a:lnTo>
                  <a:lnTo>
                    <a:pt x="248" y="672"/>
                  </a:lnTo>
                  <a:lnTo>
                    <a:pt x="246" y="670"/>
                  </a:lnTo>
                  <a:lnTo>
                    <a:pt x="246" y="670"/>
                  </a:lnTo>
                  <a:lnTo>
                    <a:pt x="246" y="670"/>
                  </a:lnTo>
                  <a:lnTo>
                    <a:pt x="243" y="665"/>
                  </a:lnTo>
                  <a:lnTo>
                    <a:pt x="241" y="660"/>
                  </a:lnTo>
                  <a:lnTo>
                    <a:pt x="241" y="660"/>
                  </a:lnTo>
                  <a:lnTo>
                    <a:pt x="241" y="658"/>
                  </a:lnTo>
                  <a:lnTo>
                    <a:pt x="241" y="658"/>
                  </a:lnTo>
                  <a:lnTo>
                    <a:pt x="241" y="656"/>
                  </a:lnTo>
                  <a:lnTo>
                    <a:pt x="241" y="653"/>
                  </a:lnTo>
                  <a:lnTo>
                    <a:pt x="241" y="653"/>
                  </a:lnTo>
                  <a:lnTo>
                    <a:pt x="243" y="649"/>
                  </a:lnTo>
                  <a:lnTo>
                    <a:pt x="246" y="641"/>
                  </a:lnTo>
                  <a:lnTo>
                    <a:pt x="246" y="641"/>
                  </a:lnTo>
                  <a:lnTo>
                    <a:pt x="246" y="641"/>
                  </a:lnTo>
                  <a:lnTo>
                    <a:pt x="248" y="641"/>
                  </a:lnTo>
                  <a:lnTo>
                    <a:pt x="248" y="641"/>
                  </a:lnTo>
                  <a:lnTo>
                    <a:pt x="253" y="641"/>
                  </a:lnTo>
                  <a:lnTo>
                    <a:pt x="253" y="639"/>
                  </a:lnTo>
                  <a:lnTo>
                    <a:pt x="255" y="639"/>
                  </a:lnTo>
                  <a:lnTo>
                    <a:pt x="255" y="639"/>
                  </a:lnTo>
                  <a:lnTo>
                    <a:pt x="260" y="634"/>
                  </a:lnTo>
                  <a:lnTo>
                    <a:pt x="260" y="634"/>
                  </a:lnTo>
                  <a:lnTo>
                    <a:pt x="262" y="632"/>
                  </a:lnTo>
                  <a:lnTo>
                    <a:pt x="262" y="632"/>
                  </a:lnTo>
                  <a:lnTo>
                    <a:pt x="262" y="632"/>
                  </a:lnTo>
                  <a:lnTo>
                    <a:pt x="262" y="632"/>
                  </a:lnTo>
                  <a:lnTo>
                    <a:pt x="262" y="630"/>
                  </a:lnTo>
                  <a:lnTo>
                    <a:pt x="260" y="627"/>
                  </a:lnTo>
                  <a:lnTo>
                    <a:pt x="262" y="627"/>
                  </a:lnTo>
                  <a:lnTo>
                    <a:pt x="262" y="627"/>
                  </a:lnTo>
                  <a:lnTo>
                    <a:pt x="265" y="625"/>
                  </a:lnTo>
                  <a:lnTo>
                    <a:pt x="265" y="625"/>
                  </a:lnTo>
                  <a:lnTo>
                    <a:pt x="265" y="625"/>
                  </a:lnTo>
                  <a:lnTo>
                    <a:pt x="267" y="623"/>
                  </a:lnTo>
                  <a:lnTo>
                    <a:pt x="267" y="623"/>
                  </a:lnTo>
                  <a:lnTo>
                    <a:pt x="267" y="620"/>
                  </a:lnTo>
                  <a:lnTo>
                    <a:pt x="267" y="618"/>
                  </a:lnTo>
                  <a:lnTo>
                    <a:pt x="269" y="618"/>
                  </a:lnTo>
                  <a:lnTo>
                    <a:pt x="269" y="615"/>
                  </a:lnTo>
                  <a:lnTo>
                    <a:pt x="269" y="615"/>
                  </a:lnTo>
                  <a:lnTo>
                    <a:pt x="272" y="615"/>
                  </a:lnTo>
                  <a:lnTo>
                    <a:pt x="272" y="615"/>
                  </a:lnTo>
                  <a:lnTo>
                    <a:pt x="274" y="615"/>
                  </a:lnTo>
                  <a:lnTo>
                    <a:pt x="276" y="615"/>
                  </a:lnTo>
                  <a:lnTo>
                    <a:pt x="279" y="615"/>
                  </a:lnTo>
                  <a:lnTo>
                    <a:pt x="279" y="613"/>
                  </a:lnTo>
                  <a:lnTo>
                    <a:pt x="279" y="613"/>
                  </a:lnTo>
                  <a:lnTo>
                    <a:pt x="284" y="611"/>
                  </a:lnTo>
                  <a:lnTo>
                    <a:pt x="284" y="608"/>
                  </a:lnTo>
                  <a:lnTo>
                    <a:pt x="284" y="608"/>
                  </a:lnTo>
                  <a:lnTo>
                    <a:pt x="284" y="606"/>
                  </a:lnTo>
                  <a:lnTo>
                    <a:pt x="284" y="606"/>
                  </a:lnTo>
                  <a:lnTo>
                    <a:pt x="286" y="606"/>
                  </a:lnTo>
                  <a:lnTo>
                    <a:pt x="286" y="604"/>
                  </a:lnTo>
                  <a:lnTo>
                    <a:pt x="288" y="601"/>
                  </a:lnTo>
                  <a:lnTo>
                    <a:pt x="288" y="601"/>
                  </a:lnTo>
                  <a:lnTo>
                    <a:pt x="288" y="599"/>
                  </a:lnTo>
                  <a:lnTo>
                    <a:pt x="288" y="599"/>
                  </a:lnTo>
                  <a:lnTo>
                    <a:pt x="288" y="599"/>
                  </a:lnTo>
                  <a:lnTo>
                    <a:pt x="288" y="596"/>
                  </a:lnTo>
                  <a:lnTo>
                    <a:pt x="288" y="596"/>
                  </a:lnTo>
                  <a:lnTo>
                    <a:pt x="291" y="589"/>
                  </a:lnTo>
                  <a:lnTo>
                    <a:pt x="291" y="589"/>
                  </a:lnTo>
                  <a:lnTo>
                    <a:pt x="291" y="589"/>
                  </a:lnTo>
                  <a:lnTo>
                    <a:pt x="288" y="585"/>
                  </a:lnTo>
                  <a:lnTo>
                    <a:pt x="288" y="582"/>
                  </a:lnTo>
                  <a:lnTo>
                    <a:pt x="288" y="582"/>
                  </a:lnTo>
                  <a:lnTo>
                    <a:pt x="288" y="582"/>
                  </a:lnTo>
                  <a:lnTo>
                    <a:pt x="288" y="580"/>
                  </a:lnTo>
                  <a:lnTo>
                    <a:pt x="291" y="580"/>
                  </a:lnTo>
                  <a:lnTo>
                    <a:pt x="291" y="578"/>
                  </a:lnTo>
                  <a:lnTo>
                    <a:pt x="291" y="578"/>
                  </a:lnTo>
                  <a:lnTo>
                    <a:pt x="291" y="573"/>
                  </a:lnTo>
                  <a:lnTo>
                    <a:pt x="291" y="573"/>
                  </a:lnTo>
                  <a:lnTo>
                    <a:pt x="291" y="573"/>
                  </a:lnTo>
                  <a:lnTo>
                    <a:pt x="291" y="573"/>
                  </a:lnTo>
                  <a:lnTo>
                    <a:pt x="293" y="573"/>
                  </a:lnTo>
                  <a:lnTo>
                    <a:pt x="295" y="573"/>
                  </a:lnTo>
                  <a:lnTo>
                    <a:pt x="295" y="573"/>
                  </a:lnTo>
                  <a:lnTo>
                    <a:pt x="295" y="573"/>
                  </a:lnTo>
                  <a:lnTo>
                    <a:pt x="298" y="570"/>
                  </a:lnTo>
                  <a:lnTo>
                    <a:pt x="298" y="568"/>
                  </a:lnTo>
                  <a:lnTo>
                    <a:pt x="300" y="566"/>
                  </a:lnTo>
                  <a:lnTo>
                    <a:pt x="302" y="563"/>
                  </a:lnTo>
                  <a:lnTo>
                    <a:pt x="302" y="563"/>
                  </a:lnTo>
                  <a:lnTo>
                    <a:pt x="302" y="561"/>
                  </a:lnTo>
                  <a:lnTo>
                    <a:pt x="302" y="559"/>
                  </a:lnTo>
                  <a:lnTo>
                    <a:pt x="302" y="559"/>
                  </a:lnTo>
                  <a:lnTo>
                    <a:pt x="305" y="559"/>
                  </a:lnTo>
                  <a:lnTo>
                    <a:pt x="310" y="554"/>
                  </a:lnTo>
                  <a:lnTo>
                    <a:pt x="312" y="554"/>
                  </a:lnTo>
                  <a:lnTo>
                    <a:pt x="310" y="554"/>
                  </a:lnTo>
                  <a:lnTo>
                    <a:pt x="310" y="552"/>
                  </a:lnTo>
                  <a:lnTo>
                    <a:pt x="307" y="552"/>
                  </a:lnTo>
                  <a:lnTo>
                    <a:pt x="307" y="552"/>
                  </a:lnTo>
                  <a:lnTo>
                    <a:pt x="310" y="549"/>
                  </a:lnTo>
                  <a:lnTo>
                    <a:pt x="310" y="549"/>
                  </a:lnTo>
                  <a:lnTo>
                    <a:pt x="310" y="549"/>
                  </a:lnTo>
                  <a:lnTo>
                    <a:pt x="307" y="549"/>
                  </a:lnTo>
                  <a:lnTo>
                    <a:pt x="302" y="552"/>
                  </a:lnTo>
                  <a:lnTo>
                    <a:pt x="298" y="552"/>
                  </a:lnTo>
                  <a:lnTo>
                    <a:pt x="295" y="552"/>
                  </a:lnTo>
                  <a:lnTo>
                    <a:pt x="293" y="549"/>
                  </a:lnTo>
                  <a:lnTo>
                    <a:pt x="293" y="549"/>
                  </a:lnTo>
                  <a:lnTo>
                    <a:pt x="291" y="549"/>
                  </a:lnTo>
                  <a:lnTo>
                    <a:pt x="291" y="549"/>
                  </a:lnTo>
                  <a:lnTo>
                    <a:pt x="291" y="549"/>
                  </a:lnTo>
                  <a:lnTo>
                    <a:pt x="291" y="552"/>
                  </a:lnTo>
                  <a:lnTo>
                    <a:pt x="291" y="552"/>
                  </a:lnTo>
                  <a:lnTo>
                    <a:pt x="291" y="554"/>
                  </a:lnTo>
                  <a:lnTo>
                    <a:pt x="288" y="554"/>
                  </a:lnTo>
                  <a:lnTo>
                    <a:pt x="288" y="554"/>
                  </a:lnTo>
                  <a:lnTo>
                    <a:pt x="288" y="556"/>
                  </a:lnTo>
                  <a:lnTo>
                    <a:pt x="288" y="556"/>
                  </a:lnTo>
                  <a:lnTo>
                    <a:pt x="286" y="556"/>
                  </a:lnTo>
                  <a:lnTo>
                    <a:pt x="286" y="554"/>
                  </a:lnTo>
                  <a:lnTo>
                    <a:pt x="284" y="554"/>
                  </a:lnTo>
                  <a:lnTo>
                    <a:pt x="284" y="552"/>
                  </a:lnTo>
                  <a:lnTo>
                    <a:pt x="281" y="552"/>
                  </a:lnTo>
                  <a:lnTo>
                    <a:pt x="279" y="544"/>
                  </a:lnTo>
                  <a:lnTo>
                    <a:pt x="279" y="544"/>
                  </a:lnTo>
                  <a:lnTo>
                    <a:pt x="276" y="544"/>
                  </a:lnTo>
                  <a:lnTo>
                    <a:pt x="276" y="542"/>
                  </a:lnTo>
                  <a:lnTo>
                    <a:pt x="276" y="540"/>
                  </a:lnTo>
                  <a:lnTo>
                    <a:pt x="276" y="540"/>
                  </a:lnTo>
                  <a:lnTo>
                    <a:pt x="279" y="537"/>
                  </a:lnTo>
                  <a:lnTo>
                    <a:pt x="281" y="530"/>
                  </a:lnTo>
                  <a:lnTo>
                    <a:pt x="284" y="528"/>
                  </a:lnTo>
                  <a:lnTo>
                    <a:pt x="286" y="521"/>
                  </a:lnTo>
                  <a:lnTo>
                    <a:pt x="288" y="509"/>
                  </a:lnTo>
                  <a:lnTo>
                    <a:pt x="288" y="509"/>
                  </a:lnTo>
                  <a:lnTo>
                    <a:pt x="288" y="507"/>
                  </a:lnTo>
                  <a:lnTo>
                    <a:pt x="291" y="507"/>
                  </a:lnTo>
                  <a:lnTo>
                    <a:pt x="291" y="504"/>
                  </a:lnTo>
                  <a:lnTo>
                    <a:pt x="291" y="504"/>
                  </a:lnTo>
                  <a:lnTo>
                    <a:pt x="291" y="504"/>
                  </a:lnTo>
                  <a:lnTo>
                    <a:pt x="288" y="504"/>
                  </a:lnTo>
                  <a:lnTo>
                    <a:pt x="288" y="502"/>
                  </a:lnTo>
                  <a:lnTo>
                    <a:pt x="286" y="500"/>
                  </a:lnTo>
                  <a:lnTo>
                    <a:pt x="286" y="500"/>
                  </a:lnTo>
                  <a:lnTo>
                    <a:pt x="286" y="500"/>
                  </a:lnTo>
                  <a:lnTo>
                    <a:pt x="284" y="500"/>
                  </a:lnTo>
                  <a:lnTo>
                    <a:pt x="281" y="500"/>
                  </a:lnTo>
                  <a:lnTo>
                    <a:pt x="281" y="500"/>
                  </a:lnTo>
                  <a:lnTo>
                    <a:pt x="279" y="500"/>
                  </a:lnTo>
                  <a:lnTo>
                    <a:pt x="276" y="497"/>
                  </a:lnTo>
                  <a:lnTo>
                    <a:pt x="274" y="497"/>
                  </a:lnTo>
                  <a:lnTo>
                    <a:pt x="272" y="497"/>
                  </a:lnTo>
                  <a:lnTo>
                    <a:pt x="262" y="490"/>
                  </a:lnTo>
                  <a:lnTo>
                    <a:pt x="262" y="490"/>
                  </a:lnTo>
                  <a:lnTo>
                    <a:pt x="258" y="488"/>
                  </a:lnTo>
                  <a:lnTo>
                    <a:pt x="258" y="488"/>
                  </a:lnTo>
                  <a:lnTo>
                    <a:pt x="255" y="485"/>
                  </a:lnTo>
                  <a:lnTo>
                    <a:pt x="253" y="483"/>
                  </a:lnTo>
                  <a:lnTo>
                    <a:pt x="250" y="483"/>
                  </a:lnTo>
                  <a:lnTo>
                    <a:pt x="250" y="483"/>
                  </a:lnTo>
                  <a:lnTo>
                    <a:pt x="250" y="483"/>
                  </a:lnTo>
                  <a:lnTo>
                    <a:pt x="250" y="485"/>
                  </a:lnTo>
                  <a:lnTo>
                    <a:pt x="248" y="485"/>
                  </a:lnTo>
                  <a:lnTo>
                    <a:pt x="248" y="492"/>
                  </a:lnTo>
                  <a:lnTo>
                    <a:pt x="246" y="495"/>
                  </a:lnTo>
                  <a:lnTo>
                    <a:pt x="243" y="497"/>
                  </a:lnTo>
                  <a:lnTo>
                    <a:pt x="243" y="497"/>
                  </a:lnTo>
                  <a:lnTo>
                    <a:pt x="224" y="495"/>
                  </a:lnTo>
                  <a:lnTo>
                    <a:pt x="222" y="495"/>
                  </a:lnTo>
                  <a:lnTo>
                    <a:pt x="222" y="492"/>
                  </a:lnTo>
                  <a:lnTo>
                    <a:pt x="220" y="492"/>
                  </a:lnTo>
                  <a:lnTo>
                    <a:pt x="220" y="490"/>
                  </a:lnTo>
                  <a:lnTo>
                    <a:pt x="222" y="488"/>
                  </a:lnTo>
                  <a:lnTo>
                    <a:pt x="222" y="488"/>
                  </a:lnTo>
                  <a:lnTo>
                    <a:pt x="220" y="488"/>
                  </a:lnTo>
                  <a:lnTo>
                    <a:pt x="217" y="485"/>
                  </a:lnTo>
                  <a:lnTo>
                    <a:pt x="215" y="485"/>
                  </a:lnTo>
                  <a:lnTo>
                    <a:pt x="206" y="483"/>
                  </a:lnTo>
                  <a:lnTo>
                    <a:pt x="206" y="483"/>
                  </a:lnTo>
                  <a:lnTo>
                    <a:pt x="203" y="483"/>
                  </a:lnTo>
                  <a:lnTo>
                    <a:pt x="203" y="485"/>
                  </a:lnTo>
                  <a:lnTo>
                    <a:pt x="203" y="485"/>
                  </a:lnTo>
                  <a:lnTo>
                    <a:pt x="203" y="488"/>
                  </a:lnTo>
                  <a:lnTo>
                    <a:pt x="203" y="488"/>
                  </a:lnTo>
                  <a:lnTo>
                    <a:pt x="203" y="490"/>
                  </a:lnTo>
                  <a:lnTo>
                    <a:pt x="203" y="492"/>
                  </a:lnTo>
                  <a:lnTo>
                    <a:pt x="201" y="492"/>
                  </a:lnTo>
                  <a:lnTo>
                    <a:pt x="201" y="492"/>
                  </a:lnTo>
                  <a:lnTo>
                    <a:pt x="201" y="495"/>
                  </a:lnTo>
                  <a:lnTo>
                    <a:pt x="201" y="495"/>
                  </a:lnTo>
                  <a:lnTo>
                    <a:pt x="201" y="497"/>
                  </a:lnTo>
                  <a:lnTo>
                    <a:pt x="201" y="497"/>
                  </a:lnTo>
                  <a:lnTo>
                    <a:pt x="201" y="500"/>
                  </a:lnTo>
                  <a:lnTo>
                    <a:pt x="194" y="504"/>
                  </a:lnTo>
                  <a:lnTo>
                    <a:pt x="194" y="504"/>
                  </a:lnTo>
                  <a:lnTo>
                    <a:pt x="194" y="504"/>
                  </a:lnTo>
                  <a:lnTo>
                    <a:pt x="189" y="504"/>
                  </a:lnTo>
                  <a:lnTo>
                    <a:pt x="187" y="504"/>
                  </a:lnTo>
                  <a:lnTo>
                    <a:pt x="184" y="504"/>
                  </a:lnTo>
                  <a:lnTo>
                    <a:pt x="182" y="504"/>
                  </a:lnTo>
                  <a:lnTo>
                    <a:pt x="182" y="507"/>
                  </a:lnTo>
                  <a:lnTo>
                    <a:pt x="177" y="509"/>
                  </a:lnTo>
                  <a:lnTo>
                    <a:pt x="177" y="509"/>
                  </a:lnTo>
                  <a:lnTo>
                    <a:pt x="177" y="509"/>
                  </a:lnTo>
                  <a:lnTo>
                    <a:pt x="170" y="521"/>
                  </a:lnTo>
                  <a:lnTo>
                    <a:pt x="168" y="523"/>
                  </a:lnTo>
                  <a:lnTo>
                    <a:pt x="168" y="523"/>
                  </a:lnTo>
                  <a:lnTo>
                    <a:pt x="163" y="526"/>
                  </a:lnTo>
                  <a:lnTo>
                    <a:pt x="161" y="526"/>
                  </a:lnTo>
                  <a:lnTo>
                    <a:pt x="161" y="526"/>
                  </a:lnTo>
                  <a:lnTo>
                    <a:pt x="158" y="523"/>
                  </a:lnTo>
                  <a:lnTo>
                    <a:pt x="158" y="521"/>
                  </a:lnTo>
                  <a:lnTo>
                    <a:pt x="156" y="518"/>
                  </a:lnTo>
                  <a:lnTo>
                    <a:pt x="156" y="516"/>
                  </a:lnTo>
                  <a:lnTo>
                    <a:pt x="153" y="516"/>
                  </a:lnTo>
                  <a:lnTo>
                    <a:pt x="151" y="514"/>
                  </a:lnTo>
                  <a:lnTo>
                    <a:pt x="144" y="516"/>
                  </a:lnTo>
                  <a:lnTo>
                    <a:pt x="139" y="516"/>
                  </a:lnTo>
                  <a:lnTo>
                    <a:pt x="137" y="516"/>
                  </a:lnTo>
                  <a:lnTo>
                    <a:pt x="137" y="514"/>
                  </a:lnTo>
                  <a:lnTo>
                    <a:pt x="137" y="511"/>
                  </a:lnTo>
                  <a:lnTo>
                    <a:pt x="137" y="511"/>
                  </a:lnTo>
                  <a:lnTo>
                    <a:pt x="139" y="509"/>
                  </a:lnTo>
                  <a:lnTo>
                    <a:pt x="142" y="504"/>
                  </a:lnTo>
                  <a:lnTo>
                    <a:pt x="142" y="502"/>
                  </a:lnTo>
                  <a:lnTo>
                    <a:pt x="142" y="502"/>
                  </a:lnTo>
                  <a:lnTo>
                    <a:pt x="142" y="500"/>
                  </a:lnTo>
                  <a:lnTo>
                    <a:pt x="142" y="500"/>
                  </a:lnTo>
                  <a:lnTo>
                    <a:pt x="137" y="497"/>
                  </a:lnTo>
                  <a:lnTo>
                    <a:pt x="137" y="497"/>
                  </a:lnTo>
                  <a:lnTo>
                    <a:pt x="135" y="497"/>
                  </a:lnTo>
                  <a:lnTo>
                    <a:pt x="135" y="495"/>
                  </a:lnTo>
                  <a:lnTo>
                    <a:pt x="132" y="495"/>
                  </a:lnTo>
                  <a:lnTo>
                    <a:pt x="132" y="495"/>
                  </a:lnTo>
                  <a:lnTo>
                    <a:pt x="130" y="495"/>
                  </a:lnTo>
                  <a:lnTo>
                    <a:pt x="127" y="492"/>
                  </a:lnTo>
                  <a:lnTo>
                    <a:pt x="125" y="495"/>
                  </a:lnTo>
                  <a:lnTo>
                    <a:pt x="118" y="507"/>
                  </a:lnTo>
                  <a:lnTo>
                    <a:pt x="116" y="509"/>
                  </a:lnTo>
                  <a:lnTo>
                    <a:pt x="116" y="511"/>
                  </a:lnTo>
                  <a:lnTo>
                    <a:pt x="111" y="511"/>
                  </a:lnTo>
                  <a:lnTo>
                    <a:pt x="109" y="511"/>
                  </a:lnTo>
                  <a:lnTo>
                    <a:pt x="109" y="514"/>
                  </a:lnTo>
                  <a:lnTo>
                    <a:pt x="106" y="514"/>
                  </a:lnTo>
                  <a:lnTo>
                    <a:pt x="106" y="516"/>
                  </a:lnTo>
                  <a:lnTo>
                    <a:pt x="106" y="516"/>
                  </a:lnTo>
                  <a:lnTo>
                    <a:pt x="106" y="516"/>
                  </a:lnTo>
                  <a:lnTo>
                    <a:pt x="106" y="516"/>
                  </a:lnTo>
                  <a:lnTo>
                    <a:pt x="106" y="521"/>
                  </a:lnTo>
                  <a:lnTo>
                    <a:pt x="109" y="523"/>
                  </a:lnTo>
                  <a:lnTo>
                    <a:pt x="106" y="526"/>
                  </a:lnTo>
                  <a:lnTo>
                    <a:pt x="106" y="526"/>
                  </a:lnTo>
                  <a:lnTo>
                    <a:pt x="106" y="528"/>
                  </a:lnTo>
                  <a:lnTo>
                    <a:pt x="104" y="528"/>
                  </a:lnTo>
                  <a:lnTo>
                    <a:pt x="97" y="528"/>
                  </a:lnTo>
                  <a:lnTo>
                    <a:pt x="94" y="528"/>
                  </a:lnTo>
                  <a:lnTo>
                    <a:pt x="92" y="528"/>
                  </a:lnTo>
                  <a:lnTo>
                    <a:pt x="92" y="528"/>
                  </a:lnTo>
                  <a:lnTo>
                    <a:pt x="92" y="526"/>
                  </a:lnTo>
                  <a:lnTo>
                    <a:pt x="92" y="526"/>
                  </a:lnTo>
                  <a:lnTo>
                    <a:pt x="92" y="523"/>
                  </a:lnTo>
                  <a:lnTo>
                    <a:pt x="94" y="521"/>
                  </a:lnTo>
                  <a:lnTo>
                    <a:pt x="94" y="518"/>
                  </a:lnTo>
                  <a:lnTo>
                    <a:pt x="94" y="516"/>
                  </a:lnTo>
                  <a:lnTo>
                    <a:pt x="94" y="514"/>
                  </a:lnTo>
                  <a:lnTo>
                    <a:pt x="92" y="514"/>
                  </a:lnTo>
                  <a:lnTo>
                    <a:pt x="92" y="514"/>
                  </a:lnTo>
                  <a:lnTo>
                    <a:pt x="92" y="514"/>
                  </a:lnTo>
                  <a:lnTo>
                    <a:pt x="90" y="509"/>
                  </a:lnTo>
                  <a:lnTo>
                    <a:pt x="87" y="507"/>
                  </a:lnTo>
                  <a:lnTo>
                    <a:pt x="87" y="507"/>
                  </a:lnTo>
                  <a:lnTo>
                    <a:pt x="85" y="507"/>
                  </a:lnTo>
                  <a:lnTo>
                    <a:pt x="83" y="507"/>
                  </a:lnTo>
                  <a:lnTo>
                    <a:pt x="83" y="507"/>
                  </a:lnTo>
                  <a:lnTo>
                    <a:pt x="80" y="509"/>
                  </a:lnTo>
                  <a:lnTo>
                    <a:pt x="78" y="507"/>
                  </a:lnTo>
                  <a:lnTo>
                    <a:pt x="78" y="507"/>
                  </a:lnTo>
                  <a:lnTo>
                    <a:pt x="73" y="504"/>
                  </a:lnTo>
                  <a:lnTo>
                    <a:pt x="73" y="504"/>
                  </a:lnTo>
                  <a:lnTo>
                    <a:pt x="71" y="504"/>
                  </a:lnTo>
                  <a:lnTo>
                    <a:pt x="71" y="504"/>
                  </a:lnTo>
                  <a:lnTo>
                    <a:pt x="68" y="507"/>
                  </a:lnTo>
                  <a:lnTo>
                    <a:pt x="66" y="500"/>
                  </a:lnTo>
                  <a:lnTo>
                    <a:pt x="66" y="497"/>
                  </a:lnTo>
                  <a:lnTo>
                    <a:pt x="66" y="495"/>
                  </a:lnTo>
                  <a:lnTo>
                    <a:pt x="66" y="492"/>
                  </a:lnTo>
                  <a:lnTo>
                    <a:pt x="66" y="492"/>
                  </a:lnTo>
                  <a:lnTo>
                    <a:pt x="66" y="490"/>
                  </a:lnTo>
                  <a:lnTo>
                    <a:pt x="66" y="488"/>
                  </a:lnTo>
                  <a:lnTo>
                    <a:pt x="66" y="488"/>
                  </a:lnTo>
                  <a:lnTo>
                    <a:pt x="64" y="485"/>
                  </a:lnTo>
                  <a:lnTo>
                    <a:pt x="64" y="485"/>
                  </a:lnTo>
                  <a:lnTo>
                    <a:pt x="64" y="483"/>
                  </a:lnTo>
                  <a:lnTo>
                    <a:pt x="64" y="483"/>
                  </a:lnTo>
                  <a:lnTo>
                    <a:pt x="61" y="481"/>
                  </a:lnTo>
                  <a:lnTo>
                    <a:pt x="61" y="481"/>
                  </a:lnTo>
                  <a:lnTo>
                    <a:pt x="61" y="481"/>
                  </a:lnTo>
                  <a:lnTo>
                    <a:pt x="64" y="481"/>
                  </a:lnTo>
                  <a:lnTo>
                    <a:pt x="64" y="478"/>
                  </a:lnTo>
                  <a:lnTo>
                    <a:pt x="66" y="478"/>
                  </a:lnTo>
                  <a:lnTo>
                    <a:pt x="66" y="476"/>
                  </a:lnTo>
                  <a:lnTo>
                    <a:pt x="66" y="476"/>
                  </a:lnTo>
                  <a:lnTo>
                    <a:pt x="64" y="476"/>
                  </a:lnTo>
                  <a:lnTo>
                    <a:pt x="57" y="473"/>
                  </a:lnTo>
                  <a:lnTo>
                    <a:pt x="57" y="473"/>
                  </a:lnTo>
                  <a:lnTo>
                    <a:pt x="54" y="471"/>
                  </a:lnTo>
                  <a:lnTo>
                    <a:pt x="54" y="471"/>
                  </a:lnTo>
                  <a:lnTo>
                    <a:pt x="52" y="469"/>
                  </a:lnTo>
                  <a:lnTo>
                    <a:pt x="52" y="469"/>
                  </a:lnTo>
                  <a:lnTo>
                    <a:pt x="52" y="464"/>
                  </a:lnTo>
                  <a:lnTo>
                    <a:pt x="52" y="464"/>
                  </a:lnTo>
                  <a:lnTo>
                    <a:pt x="52" y="464"/>
                  </a:lnTo>
                  <a:lnTo>
                    <a:pt x="52" y="462"/>
                  </a:lnTo>
                  <a:lnTo>
                    <a:pt x="57" y="455"/>
                  </a:lnTo>
                  <a:lnTo>
                    <a:pt x="57" y="452"/>
                  </a:lnTo>
                  <a:lnTo>
                    <a:pt x="57" y="452"/>
                  </a:lnTo>
                  <a:lnTo>
                    <a:pt x="59" y="452"/>
                  </a:lnTo>
                  <a:lnTo>
                    <a:pt x="61" y="447"/>
                  </a:lnTo>
                  <a:lnTo>
                    <a:pt x="64" y="445"/>
                  </a:lnTo>
                  <a:lnTo>
                    <a:pt x="66" y="445"/>
                  </a:lnTo>
                  <a:lnTo>
                    <a:pt x="68" y="440"/>
                  </a:lnTo>
                  <a:lnTo>
                    <a:pt x="68" y="440"/>
                  </a:lnTo>
                  <a:lnTo>
                    <a:pt x="68" y="438"/>
                  </a:lnTo>
                  <a:lnTo>
                    <a:pt x="68" y="436"/>
                  </a:lnTo>
                  <a:lnTo>
                    <a:pt x="68" y="436"/>
                  </a:lnTo>
                  <a:lnTo>
                    <a:pt x="68" y="433"/>
                  </a:lnTo>
                  <a:lnTo>
                    <a:pt x="66" y="426"/>
                  </a:lnTo>
                  <a:lnTo>
                    <a:pt x="66" y="426"/>
                  </a:lnTo>
                  <a:lnTo>
                    <a:pt x="64" y="424"/>
                  </a:lnTo>
                  <a:lnTo>
                    <a:pt x="64" y="424"/>
                  </a:lnTo>
                  <a:lnTo>
                    <a:pt x="61" y="424"/>
                  </a:lnTo>
                  <a:lnTo>
                    <a:pt x="59" y="421"/>
                  </a:lnTo>
                  <a:lnTo>
                    <a:pt x="59" y="421"/>
                  </a:lnTo>
                  <a:lnTo>
                    <a:pt x="57" y="421"/>
                  </a:lnTo>
                  <a:lnTo>
                    <a:pt x="57" y="421"/>
                  </a:lnTo>
                  <a:lnTo>
                    <a:pt x="57" y="419"/>
                  </a:lnTo>
                  <a:lnTo>
                    <a:pt x="54" y="419"/>
                  </a:lnTo>
                  <a:lnTo>
                    <a:pt x="54" y="417"/>
                  </a:lnTo>
                  <a:lnTo>
                    <a:pt x="57" y="417"/>
                  </a:lnTo>
                  <a:lnTo>
                    <a:pt x="57" y="414"/>
                  </a:lnTo>
                  <a:lnTo>
                    <a:pt x="57" y="414"/>
                  </a:lnTo>
                  <a:lnTo>
                    <a:pt x="59" y="414"/>
                  </a:lnTo>
                  <a:lnTo>
                    <a:pt x="59" y="414"/>
                  </a:lnTo>
                  <a:lnTo>
                    <a:pt x="61" y="414"/>
                  </a:lnTo>
                  <a:lnTo>
                    <a:pt x="64" y="414"/>
                  </a:lnTo>
                  <a:lnTo>
                    <a:pt x="66" y="414"/>
                  </a:lnTo>
                  <a:lnTo>
                    <a:pt x="66" y="414"/>
                  </a:lnTo>
                  <a:lnTo>
                    <a:pt x="68" y="414"/>
                  </a:lnTo>
                  <a:lnTo>
                    <a:pt x="68" y="414"/>
                  </a:lnTo>
                  <a:lnTo>
                    <a:pt x="78" y="407"/>
                  </a:lnTo>
                  <a:lnTo>
                    <a:pt x="83" y="405"/>
                  </a:lnTo>
                  <a:lnTo>
                    <a:pt x="85" y="405"/>
                  </a:lnTo>
                  <a:lnTo>
                    <a:pt x="85" y="405"/>
                  </a:lnTo>
                  <a:lnTo>
                    <a:pt x="85" y="403"/>
                  </a:lnTo>
                  <a:lnTo>
                    <a:pt x="85" y="403"/>
                  </a:lnTo>
                  <a:lnTo>
                    <a:pt x="85" y="403"/>
                  </a:lnTo>
                  <a:lnTo>
                    <a:pt x="83" y="400"/>
                  </a:lnTo>
                  <a:lnTo>
                    <a:pt x="83" y="400"/>
                  </a:lnTo>
                  <a:lnTo>
                    <a:pt x="83" y="398"/>
                  </a:lnTo>
                  <a:lnTo>
                    <a:pt x="83" y="398"/>
                  </a:lnTo>
                  <a:lnTo>
                    <a:pt x="83" y="398"/>
                  </a:lnTo>
                  <a:lnTo>
                    <a:pt x="80" y="398"/>
                  </a:lnTo>
                  <a:lnTo>
                    <a:pt x="78" y="398"/>
                  </a:lnTo>
                  <a:lnTo>
                    <a:pt x="78" y="398"/>
                  </a:lnTo>
                  <a:lnTo>
                    <a:pt x="78" y="398"/>
                  </a:lnTo>
                  <a:lnTo>
                    <a:pt x="78" y="395"/>
                  </a:lnTo>
                  <a:lnTo>
                    <a:pt x="78" y="395"/>
                  </a:lnTo>
                  <a:lnTo>
                    <a:pt x="78" y="395"/>
                  </a:lnTo>
                  <a:lnTo>
                    <a:pt x="78" y="395"/>
                  </a:lnTo>
                  <a:lnTo>
                    <a:pt x="78" y="393"/>
                  </a:lnTo>
                  <a:lnTo>
                    <a:pt x="78" y="393"/>
                  </a:lnTo>
                  <a:lnTo>
                    <a:pt x="80" y="393"/>
                  </a:lnTo>
                  <a:lnTo>
                    <a:pt x="80" y="391"/>
                  </a:lnTo>
                  <a:lnTo>
                    <a:pt x="83" y="391"/>
                  </a:lnTo>
                  <a:lnTo>
                    <a:pt x="83" y="391"/>
                  </a:lnTo>
                  <a:lnTo>
                    <a:pt x="85" y="388"/>
                  </a:lnTo>
                  <a:lnTo>
                    <a:pt x="85" y="388"/>
                  </a:lnTo>
                  <a:lnTo>
                    <a:pt x="85" y="386"/>
                  </a:lnTo>
                  <a:lnTo>
                    <a:pt x="85" y="386"/>
                  </a:lnTo>
                  <a:lnTo>
                    <a:pt x="85" y="384"/>
                  </a:lnTo>
                  <a:lnTo>
                    <a:pt x="85" y="384"/>
                  </a:lnTo>
                  <a:lnTo>
                    <a:pt x="85" y="381"/>
                  </a:lnTo>
                  <a:lnTo>
                    <a:pt x="85" y="379"/>
                  </a:lnTo>
                  <a:lnTo>
                    <a:pt x="85" y="377"/>
                  </a:lnTo>
                  <a:lnTo>
                    <a:pt x="85" y="377"/>
                  </a:lnTo>
                  <a:lnTo>
                    <a:pt x="85" y="377"/>
                  </a:lnTo>
                  <a:lnTo>
                    <a:pt x="85" y="374"/>
                  </a:lnTo>
                  <a:lnTo>
                    <a:pt x="83" y="372"/>
                  </a:lnTo>
                  <a:lnTo>
                    <a:pt x="83" y="372"/>
                  </a:lnTo>
                  <a:lnTo>
                    <a:pt x="80" y="369"/>
                  </a:lnTo>
                  <a:lnTo>
                    <a:pt x="80" y="369"/>
                  </a:lnTo>
                  <a:lnTo>
                    <a:pt x="80" y="367"/>
                  </a:lnTo>
                  <a:lnTo>
                    <a:pt x="80" y="367"/>
                  </a:lnTo>
                  <a:lnTo>
                    <a:pt x="80" y="367"/>
                  </a:lnTo>
                  <a:lnTo>
                    <a:pt x="78" y="365"/>
                  </a:lnTo>
                  <a:lnTo>
                    <a:pt x="75" y="365"/>
                  </a:lnTo>
                  <a:lnTo>
                    <a:pt x="75" y="362"/>
                  </a:lnTo>
                  <a:lnTo>
                    <a:pt x="73" y="362"/>
                  </a:lnTo>
                  <a:lnTo>
                    <a:pt x="73" y="362"/>
                  </a:lnTo>
                  <a:lnTo>
                    <a:pt x="66" y="360"/>
                  </a:lnTo>
                  <a:lnTo>
                    <a:pt x="66" y="360"/>
                  </a:lnTo>
                  <a:lnTo>
                    <a:pt x="61" y="362"/>
                  </a:lnTo>
                  <a:lnTo>
                    <a:pt x="59" y="362"/>
                  </a:lnTo>
                  <a:lnTo>
                    <a:pt x="59" y="362"/>
                  </a:lnTo>
                  <a:lnTo>
                    <a:pt x="59" y="362"/>
                  </a:lnTo>
                  <a:lnTo>
                    <a:pt x="57" y="362"/>
                  </a:lnTo>
                  <a:lnTo>
                    <a:pt x="54" y="360"/>
                  </a:lnTo>
                  <a:lnTo>
                    <a:pt x="54" y="360"/>
                  </a:lnTo>
                  <a:lnTo>
                    <a:pt x="54" y="360"/>
                  </a:lnTo>
                  <a:lnTo>
                    <a:pt x="52" y="360"/>
                  </a:lnTo>
                  <a:lnTo>
                    <a:pt x="52" y="362"/>
                  </a:lnTo>
                  <a:lnTo>
                    <a:pt x="49" y="365"/>
                  </a:lnTo>
                  <a:lnTo>
                    <a:pt x="47" y="367"/>
                  </a:lnTo>
                  <a:lnTo>
                    <a:pt x="47" y="367"/>
                  </a:lnTo>
                  <a:lnTo>
                    <a:pt x="45" y="367"/>
                  </a:lnTo>
                  <a:lnTo>
                    <a:pt x="45" y="367"/>
                  </a:lnTo>
                  <a:lnTo>
                    <a:pt x="42" y="367"/>
                  </a:lnTo>
                  <a:lnTo>
                    <a:pt x="42" y="367"/>
                  </a:lnTo>
                  <a:lnTo>
                    <a:pt x="40" y="367"/>
                  </a:lnTo>
                  <a:lnTo>
                    <a:pt x="40" y="367"/>
                  </a:lnTo>
                  <a:lnTo>
                    <a:pt x="40" y="365"/>
                  </a:lnTo>
                  <a:lnTo>
                    <a:pt x="40" y="365"/>
                  </a:lnTo>
                  <a:lnTo>
                    <a:pt x="40" y="362"/>
                  </a:lnTo>
                  <a:lnTo>
                    <a:pt x="40" y="362"/>
                  </a:lnTo>
                  <a:lnTo>
                    <a:pt x="40" y="362"/>
                  </a:lnTo>
                  <a:lnTo>
                    <a:pt x="40" y="362"/>
                  </a:lnTo>
                  <a:lnTo>
                    <a:pt x="42" y="360"/>
                  </a:lnTo>
                  <a:lnTo>
                    <a:pt x="40" y="360"/>
                  </a:lnTo>
                  <a:lnTo>
                    <a:pt x="40" y="360"/>
                  </a:lnTo>
                  <a:lnTo>
                    <a:pt x="40" y="360"/>
                  </a:lnTo>
                  <a:lnTo>
                    <a:pt x="40" y="360"/>
                  </a:lnTo>
                  <a:lnTo>
                    <a:pt x="38" y="360"/>
                  </a:lnTo>
                  <a:lnTo>
                    <a:pt x="31" y="362"/>
                  </a:lnTo>
                  <a:lnTo>
                    <a:pt x="28" y="362"/>
                  </a:lnTo>
                  <a:lnTo>
                    <a:pt x="28" y="362"/>
                  </a:lnTo>
                  <a:lnTo>
                    <a:pt x="26" y="365"/>
                  </a:lnTo>
                  <a:lnTo>
                    <a:pt x="23" y="365"/>
                  </a:lnTo>
                  <a:lnTo>
                    <a:pt x="23" y="367"/>
                  </a:lnTo>
                  <a:lnTo>
                    <a:pt x="23" y="367"/>
                  </a:lnTo>
                  <a:lnTo>
                    <a:pt x="21" y="367"/>
                  </a:lnTo>
                  <a:lnTo>
                    <a:pt x="21" y="369"/>
                  </a:lnTo>
                  <a:lnTo>
                    <a:pt x="21" y="369"/>
                  </a:lnTo>
                  <a:lnTo>
                    <a:pt x="19" y="372"/>
                  </a:lnTo>
                  <a:lnTo>
                    <a:pt x="19" y="372"/>
                  </a:lnTo>
                  <a:lnTo>
                    <a:pt x="14" y="372"/>
                  </a:lnTo>
                  <a:lnTo>
                    <a:pt x="12" y="372"/>
                  </a:lnTo>
                  <a:lnTo>
                    <a:pt x="12" y="372"/>
                  </a:lnTo>
                  <a:lnTo>
                    <a:pt x="9" y="372"/>
                  </a:lnTo>
                  <a:lnTo>
                    <a:pt x="7" y="365"/>
                  </a:lnTo>
                  <a:lnTo>
                    <a:pt x="5" y="365"/>
                  </a:lnTo>
                  <a:lnTo>
                    <a:pt x="2" y="362"/>
                  </a:lnTo>
                  <a:lnTo>
                    <a:pt x="2" y="362"/>
                  </a:lnTo>
                  <a:lnTo>
                    <a:pt x="0" y="360"/>
                  </a:lnTo>
                  <a:lnTo>
                    <a:pt x="0" y="360"/>
                  </a:lnTo>
                  <a:lnTo>
                    <a:pt x="2" y="360"/>
                  </a:lnTo>
                  <a:lnTo>
                    <a:pt x="2" y="358"/>
                  </a:lnTo>
                  <a:lnTo>
                    <a:pt x="2" y="358"/>
                  </a:lnTo>
                  <a:lnTo>
                    <a:pt x="2" y="358"/>
                  </a:lnTo>
                  <a:lnTo>
                    <a:pt x="9" y="360"/>
                  </a:lnTo>
                  <a:lnTo>
                    <a:pt x="9" y="360"/>
                  </a:lnTo>
                  <a:lnTo>
                    <a:pt x="9" y="358"/>
                  </a:lnTo>
                  <a:lnTo>
                    <a:pt x="12" y="358"/>
                  </a:lnTo>
                  <a:lnTo>
                    <a:pt x="12" y="358"/>
                  </a:lnTo>
                  <a:lnTo>
                    <a:pt x="14" y="358"/>
                  </a:lnTo>
                  <a:lnTo>
                    <a:pt x="14" y="355"/>
                  </a:lnTo>
                  <a:lnTo>
                    <a:pt x="14" y="355"/>
                  </a:lnTo>
                  <a:lnTo>
                    <a:pt x="14" y="355"/>
                  </a:lnTo>
                  <a:lnTo>
                    <a:pt x="14" y="350"/>
                  </a:lnTo>
                  <a:lnTo>
                    <a:pt x="16" y="350"/>
                  </a:lnTo>
                  <a:lnTo>
                    <a:pt x="23" y="343"/>
                  </a:lnTo>
                  <a:lnTo>
                    <a:pt x="23" y="343"/>
                  </a:lnTo>
                  <a:lnTo>
                    <a:pt x="26" y="343"/>
                  </a:lnTo>
                  <a:lnTo>
                    <a:pt x="28" y="343"/>
                  </a:lnTo>
                  <a:lnTo>
                    <a:pt x="28" y="343"/>
                  </a:lnTo>
                  <a:lnTo>
                    <a:pt x="31" y="341"/>
                  </a:lnTo>
                  <a:lnTo>
                    <a:pt x="42" y="329"/>
                  </a:lnTo>
                  <a:lnTo>
                    <a:pt x="45" y="327"/>
                  </a:lnTo>
                  <a:lnTo>
                    <a:pt x="45" y="327"/>
                  </a:lnTo>
                  <a:lnTo>
                    <a:pt x="45" y="324"/>
                  </a:lnTo>
                  <a:lnTo>
                    <a:pt x="47" y="324"/>
                  </a:lnTo>
                  <a:lnTo>
                    <a:pt x="47" y="324"/>
                  </a:lnTo>
                  <a:lnTo>
                    <a:pt x="49" y="324"/>
                  </a:lnTo>
                  <a:lnTo>
                    <a:pt x="49" y="324"/>
                  </a:lnTo>
                  <a:lnTo>
                    <a:pt x="52" y="324"/>
                  </a:lnTo>
                  <a:lnTo>
                    <a:pt x="52" y="322"/>
                  </a:lnTo>
                  <a:lnTo>
                    <a:pt x="54" y="322"/>
                  </a:lnTo>
                  <a:lnTo>
                    <a:pt x="54" y="322"/>
                  </a:lnTo>
                  <a:lnTo>
                    <a:pt x="59" y="322"/>
                  </a:lnTo>
                  <a:lnTo>
                    <a:pt x="61" y="324"/>
                  </a:lnTo>
                  <a:lnTo>
                    <a:pt x="61" y="324"/>
                  </a:lnTo>
                  <a:lnTo>
                    <a:pt x="61" y="324"/>
                  </a:lnTo>
                  <a:lnTo>
                    <a:pt x="64" y="324"/>
                  </a:lnTo>
                  <a:lnTo>
                    <a:pt x="64" y="322"/>
                  </a:lnTo>
                  <a:lnTo>
                    <a:pt x="68" y="315"/>
                  </a:lnTo>
                  <a:lnTo>
                    <a:pt x="80" y="310"/>
                  </a:lnTo>
                  <a:lnTo>
                    <a:pt x="83" y="308"/>
                  </a:lnTo>
                  <a:lnTo>
                    <a:pt x="83" y="308"/>
                  </a:lnTo>
                  <a:lnTo>
                    <a:pt x="85" y="306"/>
                  </a:lnTo>
                  <a:lnTo>
                    <a:pt x="85" y="306"/>
                  </a:lnTo>
                  <a:lnTo>
                    <a:pt x="85" y="306"/>
                  </a:lnTo>
                  <a:lnTo>
                    <a:pt x="85" y="306"/>
                  </a:lnTo>
                  <a:lnTo>
                    <a:pt x="85" y="301"/>
                  </a:lnTo>
                  <a:lnTo>
                    <a:pt x="85" y="301"/>
                  </a:lnTo>
                  <a:lnTo>
                    <a:pt x="85" y="298"/>
                  </a:lnTo>
                  <a:lnTo>
                    <a:pt x="85" y="298"/>
                  </a:lnTo>
                  <a:lnTo>
                    <a:pt x="85" y="296"/>
                  </a:lnTo>
                  <a:lnTo>
                    <a:pt x="85" y="294"/>
                  </a:lnTo>
                  <a:lnTo>
                    <a:pt x="85" y="294"/>
                  </a:lnTo>
                  <a:lnTo>
                    <a:pt x="83" y="291"/>
                  </a:lnTo>
                  <a:lnTo>
                    <a:pt x="83" y="289"/>
                  </a:lnTo>
                  <a:lnTo>
                    <a:pt x="83" y="287"/>
                  </a:lnTo>
                  <a:lnTo>
                    <a:pt x="78" y="284"/>
                  </a:lnTo>
                  <a:lnTo>
                    <a:pt x="75" y="282"/>
                  </a:lnTo>
                  <a:lnTo>
                    <a:pt x="75" y="282"/>
                  </a:lnTo>
                  <a:lnTo>
                    <a:pt x="75" y="280"/>
                  </a:lnTo>
                  <a:lnTo>
                    <a:pt x="73" y="280"/>
                  </a:lnTo>
                  <a:lnTo>
                    <a:pt x="73" y="277"/>
                  </a:lnTo>
                  <a:lnTo>
                    <a:pt x="73" y="277"/>
                  </a:lnTo>
                  <a:lnTo>
                    <a:pt x="73" y="275"/>
                  </a:lnTo>
                  <a:lnTo>
                    <a:pt x="73" y="275"/>
                  </a:lnTo>
                  <a:lnTo>
                    <a:pt x="73" y="272"/>
                  </a:lnTo>
                  <a:lnTo>
                    <a:pt x="73" y="272"/>
                  </a:lnTo>
                  <a:lnTo>
                    <a:pt x="73" y="268"/>
                  </a:lnTo>
                  <a:lnTo>
                    <a:pt x="73" y="265"/>
                  </a:lnTo>
                  <a:lnTo>
                    <a:pt x="73" y="265"/>
                  </a:lnTo>
                  <a:lnTo>
                    <a:pt x="73" y="263"/>
                  </a:lnTo>
                  <a:lnTo>
                    <a:pt x="73" y="263"/>
                  </a:lnTo>
                  <a:lnTo>
                    <a:pt x="73" y="263"/>
                  </a:lnTo>
                  <a:lnTo>
                    <a:pt x="73" y="263"/>
                  </a:lnTo>
                  <a:lnTo>
                    <a:pt x="75" y="261"/>
                  </a:lnTo>
                  <a:lnTo>
                    <a:pt x="75" y="261"/>
                  </a:lnTo>
                  <a:lnTo>
                    <a:pt x="75" y="261"/>
                  </a:lnTo>
                  <a:lnTo>
                    <a:pt x="75" y="258"/>
                  </a:lnTo>
                  <a:lnTo>
                    <a:pt x="75" y="258"/>
                  </a:lnTo>
                  <a:lnTo>
                    <a:pt x="75" y="258"/>
                  </a:lnTo>
                  <a:lnTo>
                    <a:pt x="73" y="256"/>
                  </a:lnTo>
                  <a:lnTo>
                    <a:pt x="73" y="256"/>
                  </a:lnTo>
                  <a:lnTo>
                    <a:pt x="73" y="256"/>
                  </a:lnTo>
                  <a:lnTo>
                    <a:pt x="73" y="253"/>
                  </a:lnTo>
                  <a:lnTo>
                    <a:pt x="73" y="253"/>
                  </a:lnTo>
                  <a:lnTo>
                    <a:pt x="75" y="253"/>
                  </a:lnTo>
                  <a:lnTo>
                    <a:pt x="75" y="251"/>
                  </a:lnTo>
                  <a:lnTo>
                    <a:pt x="75" y="251"/>
                  </a:lnTo>
                  <a:lnTo>
                    <a:pt x="80" y="249"/>
                  </a:lnTo>
                  <a:lnTo>
                    <a:pt x="80" y="249"/>
                  </a:lnTo>
                  <a:lnTo>
                    <a:pt x="80" y="249"/>
                  </a:lnTo>
                  <a:lnTo>
                    <a:pt x="80" y="246"/>
                  </a:lnTo>
                  <a:lnTo>
                    <a:pt x="80" y="246"/>
                  </a:lnTo>
                  <a:lnTo>
                    <a:pt x="80" y="246"/>
                  </a:lnTo>
                  <a:lnTo>
                    <a:pt x="80" y="244"/>
                  </a:lnTo>
                  <a:lnTo>
                    <a:pt x="80" y="244"/>
                  </a:lnTo>
                  <a:lnTo>
                    <a:pt x="80" y="244"/>
                  </a:lnTo>
                  <a:lnTo>
                    <a:pt x="78" y="244"/>
                  </a:lnTo>
                  <a:lnTo>
                    <a:pt x="78" y="244"/>
                  </a:lnTo>
                  <a:lnTo>
                    <a:pt x="78" y="244"/>
                  </a:lnTo>
                  <a:lnTo>
                    <a:pt x="78" y="244"/>
                  </a:lnTo>
                  <a:lnTo>
                    <a:pt x="75" y="244"/>
                  </a:lnTo>
                  <a:lnTo>
                    <a:pt x="75" y="246"/>
                  </a:lnTo>
                  <a:lnTo>
                    <a:pt x="75" y="246"/>
                  </a:lnTo>
                  <a:lnTo>
                    <a:pt x="73" y="246"/>
                  </a:lnTo>
                  <a:lnTo>
                    <a:pt x="73" y="244"/>
                  </a:lnTo>
                  <a:lnTo>
                    <a:pt x="73" y="244"/>
                  </a:lnTo>
                  <a:lnTo>
                    <a:pt x="73" y="242"/>
                  </a:lnTo>
                  <a:lnTo>
                    <a:pt x="73" y="242"/>
                  </a:lnTo>
                  <a:lnTo>
                    <a:pt x="73" y="239"/>
                  </a:lnTo>
                  <a:lnTo>
                    <a:pt x="73" y="239"/>
                  </a:lnTo>
                  <a:lnTo>
                    <a:pt x="78" y="230"/>
                  </a:lnTo>
                  <a:lnTo>
                    <a:pt x="80" y="225"/>
                  </a:lnTo>
                  <a:lnTo>
                    <a:pt x="83" y="223"/>
                  </a:lnTo>
                  <a:lnTo>
                    <a:pt x="83" y="223"/>
                  </a:lnTo>
                  <a:lnTo>
                    <a:pt x="83" y="220"/>
                  </a:lnTo>
                  <a:lnTo>
                    <a:pt x="83" y="218"/>
                  </a:lnTo>
                  <a:lnTo>
                    <a:pt x="83" y="218"/>
                  </a:lnTo>
                  <a:lnTo>
                    <a:pt x="83" y="216"/>
                  </a:lnTo>
                  <a:lnTo>
                    <a:pt x="80" y="216"/>
                  </a:lnTo>
                  <a:lnTo>
                    <a:pt x="80" y="216"/>
                  </a:lnTo>
                  <a:lnTo>
                    <a:pt x="75" y="211"/>
                  </a:lnTo>
                  <a:lnTo>
                    <a:pt x="73" y="211"/>
                  </a:lnTo>
                  <a:lnTo>
                    <a:pt x="73" y="211"/>
                  </a:lnTo>
                  <a:lnTo>
                    <a:pt x="73" y="209"/>
                  </a:lnTo>
                  <a:lnTo>
                    <a:pt x="71" y="209"/>
                  </a:lnTo>
                  <a:lnTo>
                    <a:pt x="71" y="206"/>
                  </a:lnTo>
                  <a:lnTo>
                    <a:pt x="73" y="204"/>
                  </a:lnTo>
                  <a:lnTo>
                    <a:pt x="73" y="201"/>
                  </a:lnTo>
                  <a:lnTo>
                    <a:pt x="73" y="199"/>
                  </a:lnTo>
                  <a:lnTo>
                    <a:pt x="73" y="199"/>
                  </a:lnTo>
                  <a:lnTo>
                    <a:pt x="73" y="197"/>
                  </a:lnTo>
                  <a:lnTo>
                    <a:pt x="73" y="192"/>
                  </a:lnTo>
                  <a:lnTo>
                    <a:pt x="73" y="190"/>
                  </a:lnTo>
                  <a:lnTo>
                    <a:pt x="73" y="190"/>
                  </a:lnTo>
                  <a:lnTo>
                    <a:pt x="73" y="190"/>
                  </a:lnTo>
                  <a:lnTo>
                    <a:pt x="73" y="187"/>
                  </a:lnTo>
                  <a:lnTo>
                    <a:pt x="73" y="185"/>
                  </a:lnTo>
                  <a:lnTo>
                    <a:pt x="75" y="183"/>
                  </a:lnTo>
                  <a:lnTo>
                    <a:pt x="75" y="180"/>
                  </a:lnTo>
                  <a:lnTo>
                    <a:pt x="78" y="175"/>
                  </a:lnTo>
                  <a:lnTo>
                    <a:pt x="78" y="175"/>
                  </a:lnTo>
                  <a:lnTo>
                    <a:pt x="78" y="175"/>
                  </a:lnTo>
                  <a:lnTo>
                    <a:pt x="78" y="173"/>
                  </a:lnTo>
                  <a:lnTo>
                    <a:pt x="75" y="173"/>
                  </a:lnTo>
                  <a:lnTo>
                    <a:pt x="75" y="173"/>
                  </a:lnTo>
                  <a:lnTo>
                    <a:pt x="73" y="171"/>
                  </a:lnTo>
                  <a:lnTo>
                    <a:pt x="71" y="171"/>
                  </a:lnTo>
                  <a:lnTo>
                    <a:pt x="71" y="171"/>
                  </a:lnTo>
                  <a:lnTo>
                    <a:pt x="71" y="168"/>
                  </a:lnTo>
                  <a:lnTo>
                    <a:pt x="71" y="168"/>
                  </a:lnTo>
                  <a:lnTo>
                    <a:pt x="71" y="168"/>
                  </a:lnTo>
                  <a:lnTo>
                    <a:pt x="71" y="166"/>
                  </a:lnTo>
                  <a:lnTo>
                    <a:pt x="71" y="166"/>
                  </a:lnTo>
                  <a:lnTo>
                    <a:pt x="73" y="166"/>
                  </a:lnTo>
                  <a:lnTo>
                    <a:pt x="75" y="166"/>
                  </a:lnTo>
                  <a:lnTo>
                    <a:pt x="75" y="164"/>
                  </a:lnTo>
                  <a:lnTo>
                    <a:pt x="75" y="164"/>
                  </a:lnTo>
                  <a:lnTo>
                    <a:pt x="75" y="164"/>
                  </a:lnTo>
                  <a:lnTo>
                    <a:pt x="75" y="161"/>
                  </a:lnTo>
                  <a:lnTo>
                    <a:pt x="75" y="159"/>
                  </a:lnTo>
                  <a:lnTo>
                    <a:pt x="78" y="159"/>
                  </a:lnTo>
                  <a:lnTo>
                    <a:pt x="78" y="159"/>
                  </a:lnTo>
                  <a:lnTo>
                    <a:pt x="78" y="157"/>
                  </a:lnTo>
                  <a:lnTo>
                    <a:pt x="78" y="157"/>
                  </a:lnTo>
                  <a:lnTo>
                    <a:pt x="78" y="154"/>
                  </a:lnTo>
                  <a:lnTo>
                    <a:pt x="78" y="154"/>
                  </a:lnTo>
                  <a:lnTo>
                    <a:pt x="78" y="154"/>
                  </a:lnTo>
                  <a:lnTo>
                    <a:pt x="75" y="152"/>
                  </a:lnTo>
                  <a:lnTo>
                    <a:pt x="75" y="149"/>
                  </a:lnTo>
                  <a:lnTo>
                    <a:pt x="75" y="135"/>
                  </a:lnTo>
                  <a:lnTo>
                    <a:pt x="78" y="130"/>
                  </a:lnTo>
                  <a:lnTo>
                    <a:pt x="80" y="121"/>
                  </a:lnTo>
                  <a:lnTo>
                    <a:pt x="83" y="119"/>
                  </a:lnTo>
                  <a:lnTo>
                    <a:pt x="83" y="119"/>
                  </a:lnTo>
                  <a:lnTo>
                    <a:pt x="83" y="116"/>
                  </a:lnTo>
                  <a:lnTo>
                    <a:pt x="83" y="114"/>
                  </a:lnTo>
                  <a:lnTo>
                    <a:pt x="75" y="107"/>
                  </a:lnTo>
                  <a:lnTo>
                    <a:pt x="78" y="104"/>
                  </a:lnTo>
                  <a:lnTo>
                    <a:pt x="80" y="104"/>
                  </a:lnTo>
                  <a:lnTo>
                    <a:pt x="80" y="100"/>
                  </a:lnTo>
                  <a:lnTo>
                    <a:pt x="83" y="97"/>
                  </a:lnTo>
                  <a:lnTo>
                    <a:pt x="83" y="95"/>
                  </a:lnTo>
                  <a:lnTo>
                    <a:pt x="83" y="95"/>
                  </a:lnTo>
                  <a:lnTo>
                    <a:pt x="83" y="93"/>
                  </a:lnTo>
                  <a:lnTo>
                    <a:pt x="83" y="90"/>
                  </a:lnTo>
                  <a:lnTo>
                    <a:pt x="85" y="90"/>
                  </a:lnTo>
                  <a:lnTo>
                    <a:pt x="87" y="88"/>
                  </a:lnTo>
                  <a:lnTo>
                    <a:pt x="92" y="86"/>
                  </a:lnTo>
                  <a:lnTo>
                    <a:pt x="92" y="83"/>
                  </a:lnTo>
                  <a:lnTo>
                    <a:pt x="92" y="83"/>
                  </a:lnTo>
                  <a:lnTo>
                    <a:pt x="92" y="83"/>
                  </a:lnTo>
                  <a:lnTo>
                    <a:pt x="92" y="81"/>
                  </a:lnTo>
                  <a:lnTo>
                    <a:pt x="92" y="81"/>
                  </a:lnTo>
                  <a:lnTo>
                    <a:pt x="92" y="78"/>
                  </a:lnTo>
                  <a:lnTo>
                    <a:pt x="92" y="78"/>
                  </a:lnTo>
                  <a:lnTo>
                    <a:pt x="92" y="76"/>
                  </a:lnTo>
                  <a:lnTo>
                    <a:pt x="92" y="74"/>
                  </a:lnTo>
                  <a:lnTo>
                    <a:pt x="94" y="74"/>
                  </a:lnTo>
                  <a:lnTo>
                    <a:pt x="97" y="71"/>
                  </a:lnTo>
                  <a:lnTo>
                    <a:pt x="99" y="71"/>
                  </a:lnTo>
                  <a:lnTo>
                    <a:pt x="99" y="71"/>
                  </a:lnTo>
                  <a:lnTo>
                    <a:pt x="99" y="69"/>
                  </a:lnTo>
                  <a:lnTo>
                    <a:pt x="99" y="69"/>
                  </a:lnTo>
                  <a:lnTo>
                    <a:pt x="99" y="69"/>
                  </a:lnTo>
                  <a:lnTo>
                    <a:pt x="99" y="67"/>
                  </a:lnTo>
                  <a:lnTo>
                    <a:pt x="99" y="67"/>
                  </a:lnTo>
                  <a:lnTo>
                    <a:pt x="99" y="64"/>
                  </a:lnTo>
                  <a:lnTo>
                    <a:pt x="99" y="64"/>
                  </a:lnTo>
                  <a:lnTo>
                    <a:pt x="101" y="64"/>
                  </a:lnTo>
                  <a:lnTo>
                    <a:pt x="101" y="64"/>
                  </a:lnTo>
                  <a:lnTo>
                    <a:pt x="101" y="62"/>
                  </a:lnTo>
                  <a:lnTo>
                    <a:pt x="104" y="62"/>
                  </a:lnTo>
                  <a:lnTo>
                    <a:pt x="104" y="60"/>
                  </a:lnTo>
                  <a:lnTo>
                    <a:pt x="104" y="60"/>
                  </a:lnTo>
                  <a:lnTo>
                    <a:pt x="104" y="57"/>
                  </a:lnTo>
                  <a:lnTo>
                    <a:pt x="104" y="57"/>
                  </a:lnTo>
                  <a:lnTo>
                    <a:pt x="104" y="57"/>
                  </a:lnTo>
                  <a:lnTo>
                    <a:pt x="104" y="57"/>
                  </a:lnTo>
                  <a:lnTo>
                    <a:pt x="104" y="57"/>
                  </a:lnTo>
                  <a:lnTo>
                    <a:pt x="106" y="57"/>
                  </a:lnTo>
                  <a:lnTo>
                    <a:pt x="106" y="57"/>
                  </a:lnTo>
                  <a:lnTo>
                    <a:pt x="106" y="55"/>
                  </a:lnTo>
                  <a:lnTo>
                    <a:pt x="106" y="55"/>
                  </a:lnTo>
                  <a:lnTo>
                    <a:pt x="106" y="52"/>
                  </a:lnTo>
                  <a:lnTo>
                    <a:pt x="109" y="52"/>
                  </a:lnTo>
                  <a:lnTo>
                    <a:pt x="109" y="52"/>
                  </a:lnTo>
                  <a:lnTo>
                    <a:pt x="109" y="55"/>
                  </a:lnTo>
                  <a:lnTo>
                    <a:pt x="109" y="55"/>
                  </a:lnTo>
                  <a:lnTo>
                    <a:pt x="109" y="55"/>
                  </a:lnTo>
                  <a:lnTo>
                    <a:pt x="109" y="52"/>
                  </a:lnTo>
                  <a:lnTo>
                    <a:pt x="111" y="50"/>
                  </a:lnTo>
                  <a:lnTo>
                    <a:pt x="111" y="50"/>
                  </a:lnTo>
                  <a:lnTo>
                    <a:pt x="111" y="50"/>
                  </a:lnTo>
                  <a:lnTo>
                    <a:pt x="113" y="50"/>
                  </a:lnTo>
                  <a:lnTo>
                    <a:pt x="113" y="50"/>
                  </a:lnTo>
                  <a:lnTo>
                    <a:pt x="113" y="50"/>
                  </a:lnTo>
                  <a:lnTo>
                    <a:pt x="113" y="50"/>
                  </a:lnTo>
                  <a:lnTo>
                    <a:pt x="116" y="50"/>
                  </a:lnTo>
                  <a:lnTo>
                    <a:pt x="116" y="50"/>
                  </a:lnTo>
                  <a:lnTo>
                    <a:pt x="116" y="50"/>
                  </a:lnTo>
                  <a:lnTo>
                    <a:pt x="116" y="50"/>
                  </a:lnTo>
                  <a:lnTo>
                    <a:pt x="118" y="50"/>
                  </a:lnTo>
                  <a:lnTo>
                    <a:pt x="118" y="48"/>
                  </a:lnTo>
                  <a:lnTo>
                    <a:pt x="118" y="48"/>
                  </a:lnTo>
                  <a:lnTo>
                    <a:pt x="120" y="48"/>
                  </a:lnTo>
                  <a:lnTo>
                    <a:pt x="120" y="48"/>
                  </a:lnTo>
                  <a:lnTo>
                    <a:pt x="125" y="45"/>
                  </a:lnTo>
                  <a:lnTo>
                    <a:pt x="127" y="45"/>
                  </a:lnTo>
                  <a:lnTo>
                    <a:pt x="127" y="45"/>
                  </a:lnTo>
                  <a:lnTo>
                    <a:pt x="130" y="45"/>
                  </a:lnTo>
                  <a:lnTo>
                    <a:pt x="130" y="48"/>
                  </a:lnTo>
                  <a:lnTo>
                    <a:pt x="132" y="50"/>
                  </a:lnTo>
                  <a:lnTo>
                    <a:pt x="132" y="50"/>
                  </a:lnTo>
                  <a:lnTo>
                    <a:pt x="135" y="50"/>
                  </a:lnTo>
                  <a:lnTo>
                    <a:pt x="137" y="50"/>
                  </a:lnTo>
                  <a:lnTo>
                    <a:pt x="137" y="48"/>
                  </a:lnTo>
                  <a:lnTo>
                    <a:pt x="137" y="48"/>
                  </a:lnTo>
                  <a:lnTo>
                    <a:pt x="139" y="43"/>
                  </a:lnTo>
                  <a:lnTo>
                    <a:pt x="146" y="36"/>
                  </a:lnTo>
                  <a:lnTo>
                    <a:pt x="149" y="33"/>
                  </a:lnTo>
                  <a:lnTo>
                    <a:pt x="149" y="33"/>
                  </a:lnTo>
                  <a:lnTo>
                    <a:pt x="187" y="31"/>
                  </a:lnTo>
                  <a:lnTo>
                    <a:pt x="189" y="31"/>
                  </a:lnTo>
                  <a:lnTo>
                    <a:pt x="191" y="31"/>
                  </a:lnTo>
                  <a:lnTo>
                    <a:pt x="191" y="33"/>
                  </a:lnTo>
                  <a:lnTo>
                    <a:pt x="191" y="33"/>
                  </a:lnTo>
                  <a:lnTo>
                    <a:pt x="194" y="36"/>
                  </a:lnTo>
                  <a:lnTo>
                    <a:pt x="194" y="36"/>
                  </a:lnTo>
                  <a:lnTo>
                    <a:pt x="198" y="36"/>
                  </a:lnTo>
                  <a:lnTo>
                    <a:pt x="198" y="38"/>
                  </a:lnTo>
                  <a:lnTo>
                    <a:pt x="201" y="38"/>
                  </a:lnTo>
                  <a:lnTo>
                    <a:pt x="206" y="45"/>
                  </a:lnTo>
                  <a:lnTo>
                    <a:pt x="208" y="48"/>
                  </a:lnTo>
                  <a:lnTo>
                    <a:pt x="208" y="48"/>
                  </a:lnTo>
                  <a:lnTo>
                    <a:pt x="213" y="50"/>
                  </a:lnTo>
                  <a:lnTo>
                    <a:pt x="213" y="50"/>
                  </a:lnTo>
                  <a:lnTo>
                    <a:pt x="215" y="52"/>
                  </a:lnTo>
                  <a:lnTo>
                    <a:pt x="217" y="52"/>
                  </a:lnTo>
                  <a:lnTo>
                    <a:pt x="220" y="52"/>
                  </a:lnTo>
                  <a:lnTo>
                    <a:pt x="222" y="50"/>
                  </a:lnTo>
                  <a:lnTo>
                    <a:pt x="222" y="50"/>
                  </a:lnTo>
                  <a:lnTo>
                    <a:pt x="224" y="48"/>
                  </a:lnTo>
                  <a:lnTo>
                    <a:pt x="224" y="45"/>
                  </a:lnTo>
                  <a:lnTo>
                    <a:pt x="224" y="45"/>
                  </a:lnTo>
                  <a:lnTo>
                    <a:pt x="224" y="43"/>
                  </a:lnTo>
                  <a:lnTo>
                    <a:pt x="227" y="43"/>
                  </a:lnTo>
                  <a:lnTo>
                    <a:pt x="227" y="43"/>
                  </a:lnTo>
                  <a:lnTo>
                    <a:pt x="229" y="45"/>
                  </a:lnTo>
                  <a:lnTo>
                    <a:pt x="232" y="45"/>
                  </a:lnTo>
                  <a:lnTo>
                    <a:pt x="232" y="45"/>
                  </a:lnTo>
                  <a:lnTo>
                    <a:pt x="234" y="45"/>
                  </a:lnTo>
                  <a:lnTo>
                    <a:pt x="236" y="45"/>
                  </a:lnTo>
                  <a:lnTo>
                    <a:pt x="241" y="43"/>
                  </a:lnTo>
                  <a:lnTo>
                    <a:pt x="241" y="43"/>
                  </a:lnTo>
                  <a:lnTo>
                    <a:pt x="243" y="41"/>
                  </a:lnTo>
                  <a:lnTo>
                    <a:pt x="243" y="36"/>
                  </a:lnTo>
                  <a:lnTo>
                    <a:pt x="243" y="36"/>
                  </a:lnTo>
                  <a:lnTo>
                    <a:pt x="241" y="33"/>
                  </a:lnTo>
                  <a:lnTo>
                    <a:pt x="239" y="31"/>
                  </a:lnTo>
                  <a:lnTo>
                    <a:pt x="236" y="29"/>
                  </a:lnTo>
                  <a:lnTo>
                    <a:pt x="234" y="26"/>
                  </a:lnTo>
                  <a:lnTo>
                    <a:pt x="234" y="26"/>
                  </a:lnTo>
                  <a:lnTo>
                    <a:pt x="234" y="24"/>
                  </a:lnTo>
                  <a:lnTo>
                    <a:pt x="232" y="22"/>
                  </a:lnTo>
                  <a:lnTo>
                    <a:pt x="232" y="19"/>
                  </a:lnTo>
                  <a:lnTo>
                    <a:pt x="232" y="15"/>
                  </a:lnTo>
                  <a:lnTo>
                    <a:pt x="234" y="15"/>
                  </a:lnTo>
                  <a:lnTo>
                    <a:pt x="234" y="12"/>
                  </a:lnTo>
                  <a:lnTo>
                    <a:pt x="236" y="12"/>
                  </a:lnTo>
                  <a:lnTo>
                    <a:pt x="236" y="12"/>
                  </a:lnTo>
                  <a:lnTo>
                    <a:pt x="236" y="10"/>
                  </a:lnTo>
                  <a:lnTo>
                    <a:pt x="236" y="10"/>
                  </a:lnTo>
                  <a:lnTo>
                    <a:pt x="236" y="10"/>
                  </a:lnTo>
                  <a:lnTo>
                    <a:pt x="232" y="7"/>
                  </a:lnTo>
                  <a:lnTo>
                    <a:pt x="234" y="5"/>
                  </a:lnTo>
                  <a:lnTo>
                    <a:pt x="236" y="3"/>
                  </a:lnTo>
                  <a:lnTo>
                    <a:pt x="236" y="3"/>
                  </a:lnTo>
                  <a:lnTo>
                    <a:pt x="236" y="3"/>
                  </a:lnTo>
                  <a:lnTo>
                    <a:pt x="241" y="3"/>
                  </a:lnTo>
                  <a:lnTo>
                    <a:pt x="243" y="3"/>
                  </a:lnTo>
                  <a:lnTo>
                    <a:pt x="253" y="5"/>
                  </a:lnTo>
                  <a:lnTo>
                    <a:pt x="255" y="5"/>
                  </a:lnTo>
                  <a:lnTo>
                    <a:pt x="258" y="7"/>
                  </a:lnTo>
                  <a:lnTo>
                    <a:pt x="260" y="7"/>
                  </a:lnTo>
                  <a:lnTo>
                    <a:pt x="262" y="7"/>
                  </a:lnTo>
                  <a:lnTo>
                    <a:pt x="262" y="7"/>
                  </a:lnTo>
                  <a:lnTo>
                    <a:pt x="262" y="7"/>
                  </a:lnTo>
                  <a:lnTo>
                    <a:pt x="262" y="5"/>
                  </a:lnTo>
                  <a:lnTo>
                    <a:pt x="262" y="3"/>
                  </a:lnTo>
                  <a:lnTo>
                    <a:pt x="262" y="3"/>
                  </a:lnTo>
                  <a:lnTo>
                    <a:pt x="265" y="0"/>
                  </a:lnTo>
                  <a:lnTo>
                    <a:pt x="265" y="0"/>
                  </a:lnTo>
                  <a:lnTo>
                    <a:pt x="267" y="0"/>
                  </a:lnTo>
                  <a:lnTo>
                    <a:pt x="272" y="0"/>
                  </a:lnTo>
                  <a:lnTo>
                    <a:pt x="288" y="7"/>
                  </a:lnTo>
                  <a:lnTo>
                    <a:pt x="300" y="7"/>
                  </a:lnTo>
                  <a:lnTo>
                    <a:pt x="324" y="15"/>
                  </a:lnTo>
                  <a:lnTo>
                    <a:pt x="331" y="19"/>
                  </a:lnTo>
                  <a:lnTo>
                    <a:pt x="333" y="22"/>
                  </a:lnTo>
                  <a:lnTo>
                    <a:pt x="333" y="22"/>
                  </a:lnTo>
                  <a:lnTo>
                    <a:pt x="333" y="24"/>
                  </a:lnTo>
                  <a:lnTo>
                    <a:pt x="336" y="26"/>
                  </a:lnTo>
                  <a:lnTo>
                    <a:pt x="338" y="26"/>
                  </a:lnTo>
                  <a:lnTo>
                    <a:pt x="338" y="26"/>
                  </a:lnTo>
                  <a:lnTo>
                    <a:pt x="338" y="29"/>
                  </a:lnTo>
                  <a:lnTo>
                    <a:pt x="338" y="29"/>
                  </a:lnTo>
                  <a:lnTo>
                    <a:pt x="340" y="31"/>
                  </a:lnTo>
                  <a:lnTo>
                    <a:pt x="340" y="31"/>
                  </a:lnTo>
                  <a:lnTo>
                    <a:pt x="343" y="31"/>
                  </a:lnTo>
                  <a:lnTo>
                    <a:pt x="347" y="29"/>
                  </a:lnTo>
                  <a:lnTo>
                    <a:pt x="350" y="29"/>
                  </a:lnTo>
                  <a:lnTo>
                    <a:pt x="350" y="29"/>
                  </a:lnTo>
                  <a:lnTo>
                    <a:pt x="352" y="31"/>
                  </a:lnTo>
                  <a:lnTo>
                    <a:pt x="362" y="36"/>
                  </a:lnTo>
                  <a:lnTo>
                    <a:pt x="373" y="38"/>
                  </a:lnTo>
                  <a:lnTo>
                    <a:pt x="373" y="38"/>
                  </a:lnTo>
                  <a:lnTo>
                    <a:pt x="376" y="36"/>
                  </a:lnTo>
                  <a:lnTo>
                    <a:pt x="376" y="36"/>
                  </a:lnTo>
                  <a:lnTo>
                    <a:pt x="378" y="36"/>
                  </a:lnTo>
                  <a:lnTo>
                    <a:pt x="378" y="36"/>
                  </a:lnTo>
                  <a:lnTo>
                    <a:pt x="381" y="33"/>
                  </a:lnTo>
                  <a:lnTo>
                    <a:pt x="381" y="33"/>
                  </a:lnTo>
                  <a:lnTo>
                    <a:pt x="381" y="33"/>
                  </a:lnTo>
                  <a:lnTo>
                    <a:pt x="383" y="36"/>
                  </a:lnTo>
                  <a:lnTo>
                    <a:pt x="392" y="43"/>
                  </a:lnTo>
                  <a:lnTo>
                    <a:pt x="399" y="45"/>
                  </a:lnTo>
                  <a:lnTo>
                    <a:pt x="418" y="64"/>
                  </a:lnTo>
                  <a:lnTo>
                    <a:pt x="423" y="67"/>
                  </a:lnTo>
                  <a:lnTo>
                    <a:pt x="423" y="69"/>
                  </a:lnTo>
                  <a:lnTo>
                    <a:pt x="425" y="69"/>
                  </a:lnTo>
                  <a:lnTo>
                    <a:pt x="425" y="71"/>
                  </a:lnTo>
                  <a:lnTo>
                    <a:pt x="428" y="76"/>
                  </a:lnTo>
                  <a:lnTo>
                    <a:pt x="428" y="76"/>
                  </a:lnTo>
                  <a:lnTo>
                    <a:pt x="428" y="76"/>
                  </a:lnTo>
                  <a:lnTo>
                    <a:pt x="428" y="76"/>
                  </a:lnTo>
                  <a:lnTo>
                    <a:pt x="430" y="76"/>
                  </a:lnTo>
                  <a:lnTo>
                    <a:pt x="433" y="74"/>
                  </a:lnTo>
                  <a:lnTo>
                    <a:pt x="433" y="74"/>
                  </a:lnTo>
                  <a:lnTo>
                    <a:pt x="433" y="74"/>
                  </a:lnTo>
                  <a:lnTo>
                    <a:pt x="433" y="74"/>
                  </a:lnTo>
                  <a:lnTo>
                    <a:pt x="435" y="78"/>
                  </a:lnTo>
                  <a:lnTo>
                    <a:pt x="435" y="78"/>
                  </a:lnTo>
                  <a:lnTo>
                    <a:pt x="435" y="78"/>
                  </a:lnTo>
                  <a:lnTo>
                    <a:pt x="435" y="81"/>
                  </a:lnTo>
                  <a:lnTo>
                    <a:pt x="437" y="81"/>
                  </a:lnTo>
                  <a:lnTo>
                    <a:pt x="437" y="81"/>
                  </a:lnTo>
                  <a:lnTo>
                    <a:pt x="440" y="83"/>
                  </a:lnTo>
                  <a:lnTo>
                    <a:pt x="440" y="83"/>
                  </a:lnTo>
                  <a:lnTo>
                    <a:pt x="440" y="86"/>
                  </a:lnTo>
                  <a:lnTo>
                    <a:pt x="440" y="90"/>
                  </a:lnTo>
                  <a:lnTo>
                    <a:pt x="440" y="90"/>
                  </a:lnTo>
                  <a:lnTo>
                    <a:pt x="440" y="93"/>
                  </a:lnTo>
                  <a:lnTo>
                    <a:pt x="440" y="93"/>
                  </a:lnTo>
                  <a:lnTo>
                    <a:pt x="442" y="90"/>
                  </a:lnTo>
                  <a:lnTo>
                    <a:pt x="447" y="88"/>
                  </a:lnTo>
                  <a:lnTo>
                    <a:pt x="449" y="88"/>
                  </a:lnTo>
                  <a:lnTo>
                    <a:pt x="459" y="81"/>
                  </a:lnTo>
                  <a:lnTo>
                    <a:pt x="461" y="78"/>
                  </a:lnTo>
                  <a:lnTo>
                    <a:pt x="461" y="78"/>
                  </a:lnTo>
                  <a:lnTo>
                    <a:pt x="466" y="81"/>
                  </a:lnTo>
                  <a:lnTo>
                    <a:pt x="473" y="83"/>
                  </a:lnTo>
                  <a:lnTo>
                    <a:pt x="482" y="83"/>
                  </a:lnTo>
                  <a:lnTo>
                    <a:pt x="485" y="83"/>
                  </a:lnTo>
                  <a:lnTo>
                    <a:pt x="485" y="83"/>
                  </a:lnTo>
                  <a:lnTo>
                    <a:pt x="487" y="83"/>
                  </a:lnTo>
                  <a:lnTo>
                    <a:pt x="487" y="81"/>
                  </a:lnTo>
                  <a:lnTo>
                    <a:pt x="487" y="81"/>
                  </a:lnTo>
                  <a:lnTo>
                    <a:pt x="489" y="81"/>
                  </a:lnTo>
                  <a:lnTo>
                    <a:pt x="489" y="78"/>
                  </a:lnTo>
                  <a:lnTo>
                    <a:pt x="489" y="78"/>
                  </a:lnTo>
                  <a:lnTo>
                    <a:pt x="489" y="78"/>
                  </a:lnTo>
                  <a:lnTo>
                    <a:pt x="489" y="78"/>
                  </a:lnTo>
                  <a:lnTo>
                    <a:pt x="492" y="78"/>
                  </a:lnTo>
                  <a:lnTo>
                    <a:pt x="494" y="78"/>
                  </a:lnTo>
                  <a:lnTo>
                    <a:pt x="494" y="76"/>
                  </a:lnTo>
                  <a:lnTo>
                    <a:pt x="496" y="76"/>
                  </a:lnTo>
                  <a:lnTo>
                    <a:pt x="496" y="76"/>
                  </a:lnTo>
                  <a:lnTo>
                    <a:pt x="496" y="76"/>
                  </a:lnTo>
                  <a:lnTo>
                    <a:pt x="499" y="76"/>
                  </a:lnTo>
                  <a:lnTo>
                    <a:pt x="499" y="74"/>
                  </a:lnTo>
                  <a:lnTo>
                    <a:pt x="499" y="71"/>
                  </a:lnTo>
                  <a:lnTo>
                    <a:pt x="501" y="71"/>
                  </a:lnTo>
                  <a:lnTo>
                    <a:pt x="501" y="71"/>
                  </a:lnTo>
                  <a:lnTo>
                    <a:pt x="501" y="69"/>
                  </a:lnTo>
                  <a:lnTo>
                    <a:pt x="503" y="69"/>
                  </a:lnTo>
                  <a:lnTo>
                    <a:pt x="503" y="69"/>
                  </a:lnTo>
                  <a:lnTo>
                    <a:pt x="508" y="67"/>
                  </a:lnTo>
                  <a:lnTo>
                    <a:pt x="513" y="64"/>
                  </a:lnTo>
                  <a:lnTo>
                    <a:pt x="515" y="69"/>
                  </a:lnTo>
                  <a:lnTo>
                    <a:pt x="515" y="69"/>
                  </a:lnTo>
                  <a:lnTo>
                    <a:pt x="515" y="74"/>
                  </a:lnTo>
                  <a:lnTo>
                    <a:pt x="515" y="74"/>
                  </a:lnTo>
                  <a:lnTo>
                    <a:pt x="518" y="76"/>
                  </a:lnTo>
                  <a:lnTo>
                    <a:pt x="518" y="78"/>
                  </a:lnTo>
                  <a:lnTo>
                    <a:pt x="518" y="76"/>
                  </a:lnTo>
                  <a:lnTo>
                    <a:pt x="525" y="71"/>
                  </a:lnTo>
                  <a:lnTo>
                    <a:pt x="527" y="69"/>
                  </a:lnTo>
                  <a:lnTo>
                    <a:pt x="527" y="69"/>
                  </a:lnTo>
                  <a:lnTo>
                    <a:pt x="527" y="71"/>
                  </a:lnTo>
                  <a:lnTo>
                    <a:pt x="527" y="74"/>
                  </a:lnTo>
                  <a:lnTo>
                    <a:pt x="525" y="76"/>
                  </a:lnTo>
                  <a:lnTo>
                    <a:pt x="525" y="78"/>
                  </a:lnTo>
                  <a:lnTo>
                    <a:pt x="518" y="83"/>
                  </a:lnTo>
                  <a:lnTo>
                    <a:pt x="515" y="86"/>
                  </a:lnTo>
                  <a:lnTo>
                    <a:pt x="513" y="90"/>
                  </a:lnTo>
                  <a:lnTo>
                    <a:pt x="515" y="104"/>
                  </a:lnTo>
                  <a:lnTo>
                    <a:pt x="515" y="107"/>
                  </a:lnTo>
                  <a:lnTo>
                    <a:pt x="518" y="107"/>
                  </a:lnTo>
                  <a:lnTo>
                    <a:pt x="520" y="104"/>
                  </a:lnTo>
                  <a:lnTo>
                    <a:pt x="522" y="102"/>
                  </a:lnTo>
                  <a:lnTo>
                    <a:pt x="525" y="102"/>
                  </a:lnTo>
                  <a:lnTo>
                    <a:pt x="527" y="102"/>
                  </a:lnTo>
                  <a:lnTo>
                    <a:pt x="529" y="104"/>
                  </a:lnTo>
                  <a:lnTo>
                    <a:pt x="529" y="107"/>
                  </a:lnTo>
                  <a:lnTo>
                    <a:pt x="529" y="112"/>
                  </a:lnTo>
                  <a:lnTo>
                    <a:pt x="529" y="112"/>
                  </a:lnTo>
                  <a:lnTo>
                    <a:pt x="529" y="112"/>
                  </a:lnTo>
                  <a:lnTo>
                    <a:pt x="532" y="112"/>
                  </a:lnTo>
                  <a:lnTo>
                    <a:pt x="532" y="112"/>
                  </a:lnTo>
                  <a:lnTo>
                    <a:pt x="532" y="109"/>
                  </a:lnTo>
                  <a:lnTo>
                    <a:pt x="532" y="109"/>
                  </a:lnTo>
                  <a:lnTo>
                    <a:pt x="532" y="107"/>
                  </a:lnTo>
                  <a:lnTo>
                    <a:pt x="534" y="104"/>
                  </a:lnTo>
                  <a:lnTo>
                    <a:pt x="534" y="104"/>
                  </a:lnTo>
                  <a:lnTo>
                    <a:pt x="537" y="109"/>
                  </a:lnTo>
                  <a:lnTo>
                    <a:pt x="537" y="109"/>
                  </a:lnTo>
                  <a:lnTo>
                    <a:pt x="537" y="109"/>
                  </a:lnTo>
                  <a:lnTo>
                    <a:pt x="539" y="109"/>
                  </a:lnTo>
                  <a:lnTo>
                    <a:pt x="541" y="109"/>
                  </a:lnTo>
                  <a:lnTo>
                    <a:pt x="541" y="107"/>
                  </a:lnTo>
                  <a:lnTo>
                    <a:pt x="546" y="102"/>
                  </a:lnTo>
                  <a:lnTo>
                    <a:pt x="574" y="74"/>
                  </a:lnTo>
                  <a:lnTo>
                    <a:pt x="579" y="71"/>
                  </a:lnTo>
                  <a:lnTo>
                    <a:pt x="584" y="67"/>
                  </a:lnTo>
                  <a:lnTo>
                    <a:pt x="586" y="64"/>
                  </a:lnTo>
                  <a:lnTo>
                    <a:pt x="596" y="60"/>
                  </a:lnTo>
                  <a:lnTo>
                    <a:pt x="596" y="60"/>
                  </a:lnTo>
                  <a:lnTo>
                    <a:pt x="596" y="62"/>
                  </a:lnTo>
                  <a:lnTo>
                    <a:pt x="589" y="74"/>
                  </a:lnTo>
                  <a:lnTo>
                    <a:pt x="589" y="76"/>
                  </a:lnTo>
                  <a:lnTo>
                    <a:pt x="589" y="83"/>
                  </a:lnTo>
                  <a:lnTo>
                    <a:pt x="589" y="83"/>
                  </a:lnTo>
                  <a:lnTo>
                    <a:pt x="589" y="86"/>
                  </a:lnTo>
                  <a:lnTo>
                    <a:pt x="589" y="86"/>
                  </a:lnTo>
                  <a:lnTo>
                    <a:pt x="589" y="86"/>
                  </a:lnTo>
                  <a:lnTo>
                    <a:pt x="593" y="86"/>
                  </a:lnTo>
                  <a:lnTo>
                    <a:pt x="598" y="86"/>
                  </a:lnTo>
                  <a:lnTo>
                    <a:pt x="598" y="86"/>
                  </a:lnTo>
                  <a:lnTo>
                    <a:pt x="598" y="86"/>
                  </a:lnTo>
                  <a:lnTo>
                    <a:pt x="600" y="86"/>
                  </a:lnTo>
                  <a:lnTo>
                    <a:pt x="600" y="86"/>
                  </a:lnTo>
                  <a:lnTo>
                    <a:pt x="600" y="88"/>
                  </a:lnTo>
                  <a:lnTo>
                    <a:pt x="600" y="88"/>
                  </a:lnTo>
                  <a:lnTo>
                    <a:pt x="603" y="88"/>
                  </a:lnTo>
                  <a:lnTo>
                    <a:pt x="603" y="95"/>
                  </a:lnTo>
                  <a:lnTo>
                    <a:pt x="605" y="95"/>
                  </a:lnTo>
                  <a:lnTo>
                    <a:pt x="605" y="97"/>
                  </a:lnTo>
                  <a:lnTo>
                    <a:pt x="605" y="100"/>
                  </a:lnTo>
                  <a:lnTo>
                    <a:pt x="603" y="102"/>
                  </a:lnTo>
                  <a:lnTo>
                    <a:pt x="603" y="104"/>
                  </a:lnTo>
                  <a:lnTo>
                    <a:pt x="603" y="107"/>
                  </a:lnTo>
                  <a:lnTo>
                    <a:pt x="603" y="107"/>
                  </a:lnTo>
                  <a:lnTo>
                    <a:pt x="603" y="107"/>
                  </a:lnTo>
                  <a:lnTo>
                    <a:pt x="603" y="109"/>
                  </a:lnTo>
                  <a:lnTo>
                    <a:pt x="605" y="109"/>
                  </a:lnTo>
                  <a:lnTo>
                    <a:pt x="608" y="112"/>
                  </a:lnTo>
                  <a:lnTo>
                    <a:pt x="608" y="112"/>
                  </a:lnTo>
                  <a:lnTo>
                    <a:pt x="608" y="114"/>
                  </a:lnTo>
                  <a:lnTo>
                    <a:pt x="608" y="116"/>
                  </a:lnTo>
                  <a:lnTo>
                    <a:pt x="610" y="119"/>
                  </a:lnTo>
                  <a:lnTo>
                    <a:pt x="610" y="119"/>
                  </a:lnTo>
                  <a:lnTo>
                    <a:pt x="608" y="121"/>
                  </a:lnTo>
                  <a:lnTo>
                    <a:pt x="608" y="121"/>
                  </a:lnTo>
                  <a:lnTo>
                    <a:pt x="605" y="123"/>
                  </a:lnTo>
                  <a:lnTo>
                    <a:pt x="605" y="123"/>
                  </a:lnTo>
                  <a:lnTo>
                    <a:pt x="605" y="123"/>
                  </a:lnTo>
                  <a:lnTo>
                    <a:pt x="600" y="126"/>
                  </a:lnTo>
                  <a:lnTo>
                    <a:pt x="600" y="126"/>
                  </a:lnTo>
                  <a:lnTo>
                    <a:pt x="598" y="128"/>
                  </a:lnTo>
                  <a:lnTo>
                    <a:pt x="593" y="133"/>
                  </a:lnTo>
                  <a:lnTo>
                    <a:pt x="593" y="135"/>
                  </a:lnTo>
                  <a:lnTo>
                    <a:pt x="591" y="138"/>
                  </a:lnTo>
                  <a:lnTo>
                    <a:pt x="591" y="140"/>
                  </a:lnTo>
                  <a:lnTo>
                    <a:pt x="591" y="142"/>
                  </a:lnTo>
                  <a:lnTo>
                    <a:pt x="591" y="142"/>
                  </a:lnTo>
                  <a:lnTo>
                    <a:pt x="596" y="145"/>
                  </a:lnTo>
                  <a:lnTo>
                    <a:pt x="596" y="145"/>
                  </a:lnTo>
                  <a:lnTo>
                    <a:pt x="596" y="147"/>
                  </a:lnTo>
                  <a:lnTo>
                    <a:pt x="598" y="149"/>
                  </a:lnTo>
                  <a:lnTo>
                    <a:pt x="598" y="152"/>
                  </a:lnTo>
                  <a:lnTo>
                    <a:pt x="598" y="157"/>
                  </a:lnTo>
                  <a:lnTo>
                    <a:pt x="598" y="159"/>
                  </a:lnTo>
                  <a:lnTo>
                    <a:pt x="598" y="159"/>
                  </a:lnTo>
                  <a:lnTo>
                    <a:pt x="598" y="161"/>
                  </a:lnTo>
                  <a:lnTo>
                    <a:pt x="600" y="161"/>
                  </a:lnTo>
                  <a:lnTo>
                    <a:pt x="600" y="164"/>
                  </a:lnTo>
                  <a:lnTo>
                    <a:pt x="603" y="166"/>
                  </a:lnTo>
                  <a:lnTo>
                    <a:pt x="603" y="166"/>
                  </a:lnTo>
                  <a:lnTo>
                    <a:pt x="605" y="166"/>
                  </a:lnTo>
                  <a:lnTo>
                    <a:pt x="605" y="164"/>
                  </a:lnTo>
                  <a:lnTo>
                    <a:pt x="608" y="164"/>
                  </a:lnTo>
                  <a:lnTo>
                    <a:pt x="610" y="161"/>
                  </a:lnTo>
                  <a:lnTo>
                    <a:pt x="610" y="161"/>
                  </a:lnTo>
                  <a:lnTo>
                    <a:pt x="612" y="161"/>
                  </a:lnTo>
                  <a:lnTo>
                    <a:pt x="612" y="161"/>
                  </a:lnTo>
                  <a:lnTo>
                    <a:pt x="612" y="161"/>
                  </a:lnTo>
                  <a:lnTo>
                    <a:pt x="615" y="161"/>
                  </a:lnTo>
                  <a:lnTo>
                    <a:pt x="619" y="166"/>
                  </a:lnTo>
                  <a:lnTo>
                    <a:pt x="622" y="168"/>
                  </a:lnTo>
                  <a:lnTo>
                    <a:pt x="626" y="168"/>
                  </a:lnTo>
                  <a:lnTo>
                    <a:pt x="626" y="180"/>
                  </a:lnTo>
                  <a:lnTo>
                    <a:pt x="626" y="180"/>
                  </a:lnTo>
                  <a:lnTo>
                    <a:pt x="626" y="185"/>
                  </a:lnTo>
                  <a:lnTo>
                    <a:pt x="626" y="185"/>
                  </a:lnTo>
                  <a:lnTo>
                    <a:pt x="629" y="185"/>
                  </a:lnTo>
                  <a:lnTo>
                    <a:pt x="631" y="185"/>
                  </a:lnTo>
                  <a:lnTo>
                    <a:pt x="634" y="187"/>
                  </a:lnTo>
                  <a:lnTo>
                    <a:pt x="636" y="187"/>
                  </a:lnTo>
                  <a:lnTo>
                    <a:pt x="636" y="190"/>
                  </a:lnTo>
                  <a:lnTo>
                    <a:pt x="636" y="190"/>
                  </a:lnTo>
                  <a:lnTo>
                    <a:pt x="638" y="190"/>
                  </a:lnTo>
                  <a:lnTo>
                    <a:pt x="638" y="190"/>
                  </a:lnTo>
                  <a:lnTo>
                    <a:pt x="638" y="192"/>
                  </a:lnTo>
                  <a:lnTo>
                    <a:pt x="638" y="192"/>
                  </a:lnTo>
                  <a:lnTo>
                    <a:pt x="641" y="194"/>
                  </a:lnTo>
                  <a:lnTo>
                    <a:pt x="641" y="194"/>
                  </a:lnTo>
                  <a:lnTo>
                    <a:pt x="641" y="197"/>
                  </a:lnTo>
                  <a:lnTo>
                    <a:pt x="643" y="197"/>
                  </a:lnTo>
                  <a:lnTo>
                    <a:pt x="650" y="201"/>
                  </a:lnTo>
                  <a:lnTo>
                    <a:pt x="650" y="201"/>
                  </a:lnTo>
                  <a:lnTo>
                    <a:pt x="652" y="204"/>
                  </a:lnTo>
                  <a:lnTo>
                    <a:pt x="652" y="204"/>
                  </a:lnTo>
                  <a:lnTo>
                    <a:pt x="652" y="206"/>
                  </a:lnTo>
                  <a:lnTo>
                    <a:pt x="652" y="209"/>
                  </a:lnTo>
                  <a:lnTo>
                    <a:pt x="650" y="218"/>
                  </a:lnTo>
                  <a:lnTo>
                    <a:pt x="650" y="218"/>
                  </a:lnTo>
                  <a:lnTo>
                    <a:pt x="650" y="220"/>
                  </a:lnTo>
                  <a:lnTo>
                    <a:pt x="650" y="223"/>
                  </a:lnTo>
                  <a:lnTo>
                    <a:pt x="650" y="225"/>
                  </a:lnTo>
                  <a:lnTo>
                    <a:pt x="648" y="230"/>
                  </a:lnTo>
                  <a:lnTo>
                    <a:pt x="648" y="232"/>
                  </a:lnTo>
                  <a:lnTo>
                    <a:pt x="641" y="237"/>
                  </a:lnTo>
                  <a:lnTo>
                    <a:pt x="645" y="239"/>
                  </a:lnTo>
                  <a:lnTo>
                    <a:pt x="648" y="239"/>
                  </a:lnTo>
                  <a:lnTo>
                    <a:pt x="648" y="242"/>
                  </a:lnTo>
                  <a:lnTo>
                    <a:pt x="648" y="244"/>
                  </a:lnTo>
                  <a:lnTo>
                    <a:pt x="652" y="244"/>
                  </a:lnTo>
                  <a:lnTo>
                    <a:pt x="655" y="244"/>
                  </a:lnTo>
                  <a:lnTo>
                    <a:pt x="655" y="246"/>
                  </a:lnTo>
                  <a:lnTo>
                    <a:pt x="655" y="246"/>
                  </a:lnTo>
                  <a:lnTo>
                    <a:pt x="655" y="251"/>
                  </a:lnTo>
                  <a:lnTo>
                    <a:pt x="655" y="251"/>
                  </a:lnTo>
                  <a:lnTo>
                    <a:pt x="655" y="253"/>
                  </a:lnTo>
                  <a:lnTo>
                    <a:pt x="655" y="253"/>
                  </a:lnTo>
                  <a:lnTo>
                    <a:pt x="655" y="253"/>
                  </a:lnTo>
                  <a:lnTo>
                    <a:pt x="660" y="256"/>
                  </a:lnTo>
                  <a:lnTo>
                    <a:pt x="660" y="256"/>
                  </a:lnTo>
                  <a:lnTo>
                    <a:pt x="660" y="256"/>
                  </a:lnTo>
                  <a:lnTo>
                    <a:pt x="660" y="258"/>
                  </a:lnTo>
                  <a:lnTo>
                    <a:pt x="660" y="258"/>
                  </a:lnTo>
                  <a:lnTo>
                    <a:pt x="662" y="261"/>
                  </a:lnTo>
                  <a:lnTo>
                    <a:pt x="662" y="26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1890550" y="2615738"/>
              <a:ext cx="1047405" cy="991884"/>
            </a:xfrm>
            <a:custGeom>
              <a:avLst/>
              <a:gdLst>
                <a:gd name="T0" fmla="*/ 1142 w 1209"/>
                <a:gd name="T1" fmla="*/ 608 h 1142"/>
                <a:gd name="T2" fmla="*/ 1093 w 1209"/>
                <a:gd name="T3" fmla="*/ 653 h 1142"/>
                <a:gd name="T4" fmla="*/ 1008 w 1209"/>
                <a:gd name="T5" fmla="*/ 745 h 1142"/>
                <a:gd name="T6" fmla="*/ 944 w 1209"/>
                <a:gd name="T7" fmla="*/ 698 h 1142"/>
                <a:gd name="T8" fmla="*/ 863 w 1209"/>
                <a:gd name="T9" fmla="*/ 683 h 1142"/>
                <a:gd name="T10" fmla="*/ 854 w 1209"/>
                <a:gd name="T11" fmla="*/ 736 h 1142"/>
                <a:gd name="T12" fmla="*/ 800 w 1209"/>
                <a:gd name="T13" fmla="*/ 780 h 1142"/>
                <a:gd name="T14" fmla="*/ 844 w 1209"/>
                <a:gd name="T15" fmla="*/ 837 h 1142"/>
                <a:gd name="T16" fmla="*/ 899 w 1209"/>
                <a:gd name="T17" fmla="*/ 906 h 1142"/>
                <a:gd name="T18" fmla="*/ 854 w 1209"/>
                <a:gd name="T19" fmla="*/ 908 h 1142"/>
                <a:gd name="T20" fmla="*/ 833 w 1209"/>
                <a:gd name="T21" fmla="*/ 946 h 1142"/>
                <a:gd name="T22" fmla="*/ 882 w 1209"/>
                <a:gd name="T23" fmla="*/ 979 h 1142"/>
                <a:gd name="T24" fmla="*/ 856 w 1209"/>
                <a:gd name="T25" fmla="*/ 1022 h 1142"/>
                <a:gd name="T26" fmla="*/ 797 w 1209"/>
                <a:gd name="T27" fmla="*/ 1008 h 1142"/>
                <a:gd name="T28" fmla="*/ 762 w 1209"/>
                <a:gd name="T29" fmla="*/ 965 h 1142"/>
                <a:gd name="T30" fmla="*/ 667 w 1209"/>
                <a:gd name="T31" fmla="*/ 960 h 1142"/>
                <a:gd name="T32" fmla="*/ 662 w 1209"/>
                <a:gd name="T33" fmla="*/ 889 h 1142"/>
                <a:gd name="T34" fmla="*/ 672 w 1209"/>
                <a:gd name="T35" fmla="*/ 873 h 1142"/>
                <a:gd name="T36" fmla="*/ 613 w 1209"/>
                <a:gd name="T37" fmla="*/ 870 h 1142"/>
                <a:gd name="T38" fmla="*/ 565 w 1209"/>
                <a:gd name="T39" fmla="*/ 929 h 1142"/>
                <a:gd name="T40" fmla="*/ 525 w 1209"/>
                <a:gd name="T41" fmla="*/ 984 h 1142"/>
                <a:gd name="T42" fmla="*/ 478 w 1209"/>
                <a:gd name="T43" fmla="*/ 1048 h 1142"/>
                <a:gd name="T44" fmla="*/ 478 w 1209"/>
                <a:gd name="T45" fmla="*/ 1131 h 1142"/>
                <a:gd name="T46" fmla="*/ 393 w 1209"/>
                <a:gd name="T47" fmla="*/ 1128 h 1142"/>
                <a:gd name="T48" fmla="*/ 322 w 1209"/>
                <a:gd name="T49" fmla="*/ 1114 h 1142"/>
                <a:gd name="T50" fmla="*/ 322 w 1209"/>
                <a:gd name="T51" fmla="*/ 1095 h 1142"/>
                <a:gd name="T52" fmla="*/ 305 w 1209"/>
                <a:gd name="T53" fmla="*/ 1043 h 1142"/>
                <a:gd name="T54" fmla="*/ 263 w 1209"/>
                <a:gd name="T55" fmla="*/ 939 h 1142"/>
                <a:gd name="T56" fmla="*/ 197 w 1209"/>
                <a:gd name="T57" fmla="*/ 880 h 1142"/>
                <a:gd name="T58" fmla="*/ 182 w 1209"/>
                <a:gd name="T59" fmla="*/ 795 h 1142"/>
                <a:gd name="T60" fmla="*/ 154 w 1209"/>
                <a:gd name="T61" fmla="*/ 724 h 1142"/>
                <a:gd name="T62" fmla="*/ 107 w 1209"/>
                <a:gd name="T63" fmla="*/ 780 h 1142"/>
                <a:gd name="T64" fmla="*/ 88 w 1209"/>
                <a:gd name="T65" fmla="*/ 740 h 1142"/>
                <a:gd name="T66" fmla="*/ 97 w 1209"/>
                <a:gd name="T67" fmla="*/ 586 h 1142"/>
                <a:gd name="T68" fmla="*/ 100 w 1209"/>
                <a:gd name="T69" fmla="*/ 437 h 1142"/>
                <a:gd name="T70" fmla="*/ 119 w 1209"/>
                <a:gd name="T71" fmla="*/ 371 h 1142"/>
                <a:gd name="T72" fmla="*/ 69 w 1209"/>
                <a:gd name="T73" fmla="*/ 222 h 1142"/>
                <a:gd name="T74" fmla="*/ 5 w 1209"/>
                <a:gd name="T75" fmla="*/ 130 h 1142"/>
                <a:gd name="T76" fmla="*/ 48 w 1209"/>
                <a:gd name="T77" fmla="*/ 73 h 1142"/>
                <a:gd name="T78" fmla="*/ 59 w 1209"/>
                <a:gd name="T79" fmla="*/ 7 h 1142"/>
                <a:gd name="T80" fmla="*/ 128 w 1209"/>
                <a:gd name="T81" fmla="*/ 40 h 1142"/>
                <a:gd name="T82" fmla="*/ 163 w 1209"/>
                <a:gd name="T83" fmla="*/ 125 h 1142"/>
                <a:gd name="T84" fmla="*/ 256 w 1209"/>
                <a:gd name="T85" fmla="*/ 208 h 1142"/>
                <a:gd name="T86" fmla="*/ 291 w 1209"/>
                <a:gd name="T87" fmla="*/ 241 h 1142"/>
                <a:gd name="T88" fmla="*/ 334 w 1209"/>
                <a:gd name="T89" fmla="*/ 272 h 1142"/>
                <a:gd name="T90" fmla="*/ 369 w 1209"/>
                <a:gd name="T91" fmla="*/ 265 h 1142"/>
                <a:gd name="T92" fmla="*/ 405 w 1209"/>
                <a:gd name="T93" fmla="*/ 236 h 1142"/>
                <a:gd name="T94" fmla="*/ 478 w 1209"/>
                <a:gd name="T95" fmla="*/ 206 h 1142"/>
                <a:gd name="T96" fmla="*/ 499 w 1209"/>
                <a:gd name="T97" fmla="*/ 199 h 1142"/>
                <a:gd name="T98" fmla="*/ 535 w 1209"/>
                <a:gd name="T99" fmla="*/ 213 h 1142"/>
                <a:gd name="T100" fmla="*/ 554 w 1209"/>
                <a:gd name="T101" fmla="*/ 165 h 1142"/>
                <a:gd name="T102" fmla="*/ 558 w 1209"/>
                <a:gd name="T103" fmla="*/ 130 h 1142"/>
                <a:gd name="T104" fmla="*/ 632 w 1209"/>
                <a:gd name="T105" fmla="*/ 104 h 1142"/>
                <a:gd name="T106" fmla="*/ 674 w 1209"/>
                <a:gd name="T107" fmla="*/ 184 h 1142"/>
                <a:gd name="T108" fmla="*/ 757 w 1209"/>
                <a:gd name="T109" fmla="*/ 251 h 1142"/>
                <a:gd name="T110" fmla="*/ 752 w 1209"/>
                <a:gd name="T111" fmla="*/ 312 h 1142"/>
                <a:gd name="T112" fmla="*/ 840 w 1209"/>
                <a:gd name="T113" fmla="*/ 371 h 1142"/>
                <a:gd name="T114" fmla="*/ 887 w 1209"/>
                <a:gd name="T115" fmla="*/ 366 h 1142"/>
                <a:gd name="T116" fmla="*/ 941 w 1209"/>
                <a:gd name="T117" fmla="*/ 376 h 1142"/>
                <a:gd name="T118" fmla="*/ 1055 w 1209"/>
                <a:gd name="T119" fmla="*/ 402 h 1142"/>
                <a:gd name="T120" fmla="*/ 1093 w 1209"/>
                <a:gd name="T121" fmla="*/ 435 h 1142"/>
                <a:gd name="T122" fmla="*/ 1145 w 1209"/>
                <a:gd name="T123" fmla="*/ 485 h 1142"/>
                <a:gd name="T124" fmla="*/ 1192 w 1209"/>
                <a:gd name="T125" fmla="*/ 494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9" h="1142">
                  <a:moveTo>
                    <a:pt x="1202" y="546"/>
                  </a:moveTo>
                  <a:lnTo>
                    <a:pt x="1202" y="546"/>
                  </a:lnTo>
                  <a:lnTo>
                    <a:pt x="1202" y="551"/>
                  </a:lnTo>
                  <a:lnTo>
                    <a:pt x="1202" y="553"/>
                  </a:lnTo>
                  <a:lnTo>
                    <a:pt x="1202" y="553"/>
                  </a:lnTo>
                  <a:lnTo>
                    <a:pt x="1199" y="556"/>
                  </a:lnTo>
                  <a:lnTo>
                    <a:pt x="1197" y="558"/>
                  </a:lnTo>
                  <a:lnTo>
                    <a:pt x="1194" y="558"/>
                  </a:lnTo>
                  <a:lnTo>
                    <a:pt x="1194" y="558"/>
                  </a:lnTo>
                  <a:lnTo>
                    <a:pt x="1194" y="560"/>
                  </a:lnTo>
                  <a:lnTo>
                    <a:pt x="1192" y="560"/>
                  </a:lnTo>
                  <a:lnTo>
                    <a:pt x="1192" y="560"/>
                  </a:lnTo>
                  <a:lnTo>
                    <a:pt x="1192" y="563"/>
                  </a:lnTo>
                  <a:lnTo>
                    <a:pt x="1190" y="565"/>
                  </a:lnTo>
                  <a:lnTo>
                    <a:pt x="1187" y="568"/>
                  </a:lnTo>
                  <a:lnTo>
                    <a:pt x="1187" y="570"/>
                  </a:lnTo>
                  <a:lnTo>
                    <a:pt x="1185" y="572"/>
                  </a:lnTo>
                  <a:lnTo>
                    <a:pt x="1180" y="577"/>
                  </a:lnTo>
                  <a:lnTo>
                    <a:pt x="1176" y="577"/>
                  </a:lnTo>
                  <a:lnTo>
                    <a:pt x="1176" y="577"/>
                  </a:lnTo>
                  <a:lnTo>
                    <a:pt x="1173" y="579"/>
                  </a:lnTo>
                  <a:lnTo>
                    <a:pt x="1166" y="579"/>
                  </a:lnTo>
                  <a:lnTo>
                    <a:pt x="1166" y="579"/>
                  </a:lnTo>
                  <a:lnTo>
                    <a:pt x="1164" y="579"/>
                  </a:lnTo>
                  <a:lnTo>
                    <a:pt x="1164" y="582"/>
                  </a:lnTo>
                  <a:lnTo>
                    <a:pt x="1164" y="586"/>
                  </a:lnTo>
                  <a:lnTo>
                    <a:pt x="1161" y="586"/>
                  </a:lnTo>
                  <a:lnTo>
                    <a:pt x="1161" y="591"/>
                  </a:lnTo>
                  <a:lnTo>
                    <a:pt x="1159" y="591"/>
                  </a:lnTo>
                  <a:lnTo>
                    <a:pt x="1159" y="594"/>
                  </a:lnTo>
                  <a:lnTo>
                    <a:pt x="1159" y="596"/>
                  </a:lnTo>
                  <a:lnTo>
                    <a:pt x="1159" y="596"/>
                  </a:lnTo>
                  <a:lnTo>
                    <a:pt x="1159" y="598"/>
                  </a:lnTo>
                  <a:lnTo>
                    <a:pt x="1159" y="601"/>
                  </a:lnTo>
                  <a:lnTo>
                    <a:pt x="1157" y="601"/>
                  </a:lnTo>
                  <a:lnTo>
                    <a:pt x="1152" y="603"/>
                  </a:lnTo>
                  <a:lnTo>
                    <a:pt x="1142" y="608"/>
                  </a:lnTo>
                  <a:lnTo>
                    <a:pt x="1140" y="608"/>
                  </a:lnTo>
                  <a:lnTo>
                    <a:pt x="1140" y="610"/>
                  </a:lnTo>
                  <a:lnTo>
                    <a:pt x="1140" y="610"/>
                  </a:lnTo>
                  <a:lnTo>
                    <a:pt x="1140" y="612"/>
                  </a:lnTo>
                  <a:lnTo>
                    <a:pt x="1140" y="615"/>
                  </a:lnTo>
                  <a:lnTo>
                    <a:pt x="1138" y="620"/>
                  </a:lnTo>
                  <a:lnTo>
                    <a:pt x="1133" y="634"/>
                  </a:lnTo>
                  <a:lnTo>
                    <a:pt x="1133" y="634"/>
                  </a:lnTo>
                  <a:lnTo>
                    <a:pt x="1133" y="636"/>
                  </a:lnTo>
                  <a:lnTo>
                    <a:pt x="1126" y="639"/>
                  </a:lnTo>
                  <a:lnTo>
                    <a:pt x="1126" y="641"/>
                  </a:lnTo>
                  <a:lnTo>
                    <a:pt x="1123" y="643"/>
                  </a:lnTo>
                  <a:lnTo>
                    <a:pt x="1123" y="643"/>
                  </a:lnTo>
                  <a:lnTo>
                    <a:pt x="1123" y="643"/>
                  </a:lnTo>
                  <a:lnTo>
                    <a:pt x="1123" y="646"/>
                  </a:lnTo>
                  <a:lnTo>
                    <a:pt x="1126" y="648"/>
                  </a:lnTo>
                  <a:lnTo>
                    <a:pt x="1126" y="648"/>
                  </a:lnTo>
                  <a:lnTo>
                    <a:pt x="1126" y="650"/>
                  </a:lnTo>
                  <a:lnTo>
                    <a:pt x="1123" y="653"/>
                  </a:lnTo>
                  <a:lnTo>
                    <a:pt x="1121" y="653"/>
                  </a:lnTo>
                  <a:lnTo>
                    <a:pt x="1112" y="660"/>
                  </a:lnTo>
                  <a:lnTo>
                    <a:pt x="1112" y="662"/>
                  </a:lnTo>
                  <a:lnTo>
                    <a:pt x="1109" y="662"/>
                  </a:lnTo>
                  <a:lnTo>
                    <a:pt x="1107" y="662"/>
                  </a:lnTo>
                  <a:lnTo>
                    <a:pt x="1107" y="660"/>
                  </a:lnTo>
                  <a:lnTo>
                    <a:pt x="1105" y="660"/>
                  </a:lnTo>
                  <a:lnTo>
                    <a:pt x="1105" y="657"/>
                  </a:lnTo>
                  <a:lnTo>
                    <a:pt x="1102" y="657"/>
                  </a:lnTo>
                  <a:lnTo>
                    <a:pt x="1100" y="650"/>
                  </a:lnTo>
                  <a:lnTo>
                    <a:pt x="1100" y="648"/>
                  </a:lnTo>
                  <a:lnTo>
                    <a:pt x="1100" y="648"/>
                  </a:lnTo>
                  <a:lnTo>
                    <a:pt x="1100" y="648"/>
                  </a:lnTo>
                  <a:lnTo>
                    <a:pt x="1097" y="648"/>
                  </a:lnTo>
                  <a:lnTo>
                    <a:pt x="1097" y="648"/>
                  </a:lnTo>
                  <a:lnTo>
                    <a:pt x="1095" y="650"/>
                  </a:lnTo>
                  <a:lnTo>
                    <a:pt x="1093" y="653"/>
                  </a:lnTo>
                  <a:lnTo>
                    <a:pt x="1093" y="653"/>
                  </a:lnTo>
                  <a:lnTo>
                    <a:pt x="1090" y="653"/>
                  </a:lnTo>
                  <a:lnTo>
                    <a:pt x="1088" y="653"/>
                  </a:lnTo>
                  <a:lnTo>
                    <a:pt x="1086" y="653"/>
                  </a:lnTo>
                  <a:lnTo>
                    <a:pt x="1079" y="650"/>
                  </a:lnTo>
                  <a:lnTo>
                    <a:pt x="1076" y="650"/>
                  </a:lnTo>
                  <a:lnTo>
                    <a:pt x="1074" y="653"/>
                  </a:lnTo>
                  <a:lnTo>
                    <a:pt x="1069" y="657"/>
                  </a:lnTo>
                  <a:lnTo>
                    <a:pt x="1067" y="657"/>
                  </a:lnTo>
                  <a:lnTo>
                    <a:pt x="1067" y="660"/>
                  </a:lnTo>
                  <a:lnTo>
                    <a:pt x="1067" y="662"/>
                  </a:lnTo>
                  <a:lnTo>
                    <a:pt x="1064" y="665"/>
                  </a:lnTo>
                  <a:lnTo>
                    <a:pt x="1064" y="665"/>
                  </a:lnTo>
                  <a:lnTo>
                    <a:pt x="1067" y="667"/>
                  </a:lnTo>
                  <a:lnTo>
                    <a:pt x="1067" y="672"/>
                  </a:lnTo>
                  <a:lnTo>
                    <a:pt x="1069" y="674"/>
                  </a:lnTo>
                  <a:lnTo>
                    <a:pt x="1067" y="676"/>
                  </a:lnTo>
                  <a:lnTo>
                    <a:pt x="1067" y="681"/>
                  </a:lnTo>
                  <a:lnTo>
                    <a:pt x="1057" y="691"/>
                  </a:lnTo>
                  <a:lnTo>
                    <a:pt x="1057" y="691"/>
                  </a:lnTo>
                  <a:lnTo>
                    <a:pt x="1055" y="691"/>
                  </a:lnTo>
                  <a:lnTo>
                    <a:pt x="1055" y="691"/>
                  </a:lnTo>
                  <a:lnTo>
                    <a:pt x="1053" y="693"/>
                  </a:lnTo>
                  <a:lnTo>
                    <a:pt x="1038" y="714"/>
                  </a:lnTo>
                  <a:lnTo>
                    <a:pt x="1034" y="724"/>
                  </a:lnTo>
                  <a:lnTo>
                    <a:pt x="1029" y="726"/>
                  </a:lnTo>
                  <a:lnTo>
                    <a:pt x="1027" y="726"/>
                  </a:lnTo>
                  <a:lnTo>
                    <a:pt x="1024" y="731"/>
                  </a:lnTo>
                  <a:lnTo>
                    <a:pt x="1022" y="731"/>
                  </a:lnTo>
                  <a:lnTo>
                    <a:pt x="1019" y="736"/>
                  </a:lnTo>
                  <a:lnTo>
                    <a:pt x="1017" y="736"/>
                  </a:lnTo>
                  <a:lnTo>
                    <a:pt x="1017" y="738"/>
                  </a:lnTo>
                  <a:lnTo>
                    <a:pt x="1015" y="738"/>
                  </a:lnTo>
                  <a:lnTo>
                    <a:pt x="1012" y="738"/>
                  </a:lnTo>
                  <a:lnTo>
                    <a:pt x="1012" y="740"/>
                  </a:lnTo>
                  <a:lnTo>
                    <a:pt x="1010" y="743"/>
                  </a:lnTo>
                  <a:lnTo>
                    <a:pt x="1010" y="743"/>
                  </a:lnTo>
                  <a:lnTo>
                    <a:pt x="1008" y="745"/>
                  </a:lnTo>
                  <a:lnTo>
                    <a:pt x="1005" y="745"/>
                  </a:lnTo>
                  <a:lnTo>
                    <a:pt x="1003" y="743"/>
                  </a:lnTo>
                  <a:lnTo>
                    <a:pt x="1001" y="743"/>
                  </a:lnTo>
                  <a:lnTo>
                    <a:pt x="998" y="743"/>
                  </a:lnTo>
                  <a:lnTo>
                    <a:pt x="991" y="743"/>
                  </a:lnTo>
                  <a:lnTo>
                    <a:pt x="986" y="740"/>
                  </a:lnTo>
                  <a:lnTo>
                    <a:pt x="984" y="740"/>
                  </a:lnTo>
                  <a:lnTo>
                    <a:pt x="982" y="743"/>
                  </a:lnTo>
                  <a:lnTo>
                    <a:pt x="979" y="743"/>
                  </a:lnTo>
                  <a:lnTo>
                    <a:pt x="977" y="743"/>
                  </a:lnTo>
                  <a:lnTo>
                    <a:pt x="975" y="740"/>
                  </a:lnTo>
                  <a:lnTo>
                    <a:pt x="975" y="740"/>
                  </a:lnTo>
                  <a:lnTo>
                    <a:pt x="972" y="740"/>
                  </a:lnTo>
                  <a:lnTo>
                    <a:pt x="972" y="738"/>
                  </a:lnTo>
                  <a:lnTo>
                    <a:pt x="970" y="736"/>
                  </a:lnTo>
                  <a:lnTo>
                    <a:pt x="970" y="733"/>
                  </a:lnTo>
                  <a:lnTo>
                    <a:pt x="970" y="728"/>
                  </a:lnTo>
                  <a:lnTo>
                    <a:pt x="967" y="726"/>
                  </a:lnTo>
                  <a:lnTo>
                    <a:pt x="965" y="721"/>
                  </a:lnTo>
                  <a:lnTo>
                    <a:pt x="965" y="719"/>
                  </a:lnTo>
                  <a:lnTo>
                    <a:pt x="963" y="712"/>
                  </a:lnTo>
                  <a:lnTo>
                    <a:pt x="963" y="709"/>
                  </a:lnTo>
                  <a:lnTo>
                    <a:pt x="963" y="707"/>
                  </a:lnTo>
                  <a:lnTo>
                    <a:pt x="960" y="705"/>
                  </a:lnTo>
                  <a:lnTo>
                    <a:pt x="958" y="702"/>
                  </a:lnTo>
                  <a:lnTo>
                    <a:pt x="958" y="700"/>
                  </a:lnTo>
                  <a:lnTo>
                    <a:pt x="956" y="700"/>
                  </a:lnTo>
                  <a:lnTo>
                    <a:pt x="956" y="698"/>
                  </a:lnTo>
                  <a:lnTo>
                    <a:pt x="956" y="698"/>
                  </a:lnTo>
                  <a:lnTo>
                    <a:pt x="956" y="698"/>
                  </a:lnTo>
                  <a:lnTo>
                    <a:pt x="956" y="698"/>
                  </a:lnTo>
                  <a:lnTo>
                    <a:pt x="951" y="700"/>
                  </a:lnTo>
                  <a:lnTo>
                    <a:pt x="951" y="700"/>
                  </a:lnTo>
                  <a:lnTo>
                    <a:pt x="951" y="700"/>
                  </a:lnTo>
                  <a:lnTo>
                    <a:pt x="949" y="700"/>
                  </a:lnTo>
                  <a:lnTo>
                    <a:pt x="946" y="698"/>
                  </a:lnTo>
                  <a:lnTo>
                    <a:pt x="944" y="698"/>
                  </a:lnTo>
                  <a:lnTo>
                    <a:pt x="944" y="698"/>
                  </a:lnTo>
                  <a:lnTo>
                    <a:pt x="941" y="698"/>
                  </a:lnTo>
                  <a:lnTo>
                    <a:pt x="941" y="700"/>
                  </a:lnTo>
                  <a:lnTo>
                    <a:pt x="941" y="700"/>
                  </a:lnTo>
                  <a:lnTo>
                    <a:pt x="941" y="702"/>
                  </a:lnTo>
                  <a:lnTo>
                    <a:pt x="939" y="702"/>
                  </a:lnTo>
                  <a:lnTo>
                    <a:pt x="939" y="705"/>
                  </a:lnTo>
                  <a:lnTo>
                    <a:pt x="939" y="705"/>
                  </a:lnTo>
                  <a:lnTo>
                    <a:pt x="937" y="705"/>
                  </a:lnTo>
                  <a:lnTo>
                    <a:pt x="927" y="702"/>
                  </a:lnTo>
                  <a:lnTo>
                    <a:pt x="925" y="705"/>
                  </a:lnTo>
                  <a:lnTo>
                    <a:pt x="925" y="705"/>
                  </a:lnTo>
                  <a:lnTo>
                    <a:pt x="922" y="707"/>
                  </a:lnTo>
                  <a:lnTo>
                    <a:pt x="920" y="707"/>
                  </a:lnTo>
                  <a:lnTo>
                    <a:pt x="920" y="707"/>
                  </a:lnTo>
                  <a:lnTo>
                    <a:pt x="918" y="707"/>
                  </a:lnTo>
                  <a:lnTo>
                    <a:pt x="918" y="705"/>
                  </a:lnTo>
                  <a:lnTo>
                    <a:pt x="918" y="705"/>
                  </a:lnTo>
                  <a:lnTo>
                    <a:pt x="918" y="702"/>
                  </a:lnTo>
                  <a:lnTo>
                    <a:pt x="915" y="702"/>
                  </a:lnTo>
                  <a:lnTo>
                    <a:pt x="915" y="702"/>
                  </a:lnTo>
                  <a:lnTo>
                    <a:pt x="915" y="700"/>
                  </a:lnTo>
                  <a:lnTo>
                    <a:pt x="913" y="698"/>
                  </a:lnTo>
                  <a:lnTo>
                    <a:pt x="913" y="693"/>
                  </a:lnTo>
                  <a:lnTo>
                    <a:pt x="911" y="693"/>
                  </a:lnTo>
                  <a:lnTo>
                    <a:pt x="908" y="688"/>
                  </a:lnTo>
                  <a:lnTo>
                    <a:pt x="894" y="681"/>
                  </a:lnTo>
                  <a:lnTo>
                    <a:pt x="892" y="681"/>
                  </a:lnTo>
                  <a:lnTo>
                    <a:pt x="885" y="679"/>
                  </a:lnTo>
                  <a:lnTo>
                    <a:pt x="882" y="676"/>
                  </a:lnTo>
                  <a:lnTo>
                    <a:pt x="882" y="676"/>
                  </a:lnTo>
                  <a:lnTo>
                    <a:pt x="878" y="672"/>
                  </a:lnTo>
                  <a:lnTo>
                    <a:pt x="878" y="672"/>
                  </a:lnTo>
                  <a:lnTo>
                    <a:pt x="875" y="672"/>
                  </a:lnTo>
                  <a:lnTo>
                    <a:pt x="873" y="672"/>
                  </a:lnTo>
                  <a:lnTo>
                    <a:pt x="870" y="672"/>
                  </a:lnTo>
                  <a:lnTo>
                    <a:pt x="863" y="683"/>
                  </a:lnTo>
                  <a:lnTo>
                    <a:pt x="861" y="683"/>
                  </a:lnTo>
                  <a:lnTo>
                    <a:pt x="863" y="688"/>
                  </a:lnTo>
                  <a:lnTo>
                    <a:pt x="863" y="688"/>
                  </a:lnTo>
                  <a:lnTo>
                    <a:pt x="861" y="691"/>
                  </a:lnTo>
                  <a:lnTo>
                    <a:pt x="861" y="691"/>
                  </a:lnTo>
                  <a:lnTo>
                    <a:pt x="861" y="691"/>
                  </a:lnTo>
                  <a:lnTo>
                    <a:pt x="861" y="691"/>
                  </a:lnTo>
                  <a:lnTo>
                    <a:pt x="859" y="691"/>
                  </a:lnTo>
                  <a:lnTo>
                    <a:pt x="854" y="688"/>
                  </a:lnTo>
                  <a:lnTo>
                    <a:pt x="852" y="688"/>
                  </a:lnTo>
                  <a:lnTo>
                    <a:pt x="852" y="688"/>
                  </a:lnTo>
                  <a:lnTo>
                    <a:pt x="849" y="688"/>
                  </a:lnTo>
                  <a:lnTo>
                    <a:pt x="849" y="691"/>
                  </a:lnTo>
                  <a:lnTo>
                    <a:pt x="852" y="691"/>
                  </a:lnTo>
                  <a:lnTo>
                    <a:pt x="852" y="693"/>
                  </a:lnTo>
                  <a:lnTo>
                    <a:pt x="852" y="695"/>
                  </a:lnTo>
                  <a:lnTo>
                    <a:pt x="852" y="695"/>
                  </a:lnTo>
                  <a:lnTo>
                    <a:pt x="852" y="695"/>
                  </a:lnTo>
                  <a:lnTo>
                    <a:pt x="849" y="698"/>
                  </a:lnTo>
                  <a:lnTo>
                    <a:pt x="849" y="698"/>
                  </a:lnTo>
                  <a:lnTo>
                    <a:pt x="842" y="698"/>
                  </a:lnTo>
                  <a:lnTo>
                    <a:pt x="840" y="700"/>
                  </a:lnTo>
                  <a:lnTo>
                    <a:pt x="840" y="700"/>
                  </a:lnTo>
                  <a:lnTo>
                    <a:pt x="840" y="702"/>
                  </a:lnTo>
                  <a:lnTo>
                    <a:pt x="840" y="702"/>
                  </a:lnTo>
                  <a:lnTo>
                    <a:pt x="842" y="705"/>
                  </a:lnTo>
                  <a:lnTo>
                    <a:pt x="842" y="705"/>
                  </a:lnTo>
                  <a:lnTo>
                    <a:pt x="847" y="709"/>
                  </a:lnTo>
                  <a:lnTo>
                    <a:pt x="852" y="717"/>
                  </a:lnTo>
                  <a:lnTo>
                    <a:pt x="859" y="721"/>
                  </a:lnTo>
                  <a:lnTo>
                    <a:pt x="859" y="724"/>
                  </a:lnTo>
                  <a:lnTo>
                    <a:pt x="859" y="724"/>
                  </a:lnTo>
                  <a:lnTo>
                    <a:pt x="859" y="726"/>
                  </a:lnTo>
                  <a:lnTo>
                    <a:pt x="856" y="728"/>
                  </a:lnTo>
                  <a:lnTo>
                    <a:pt x="854" y="731"/>
                  </a:lnTo>
                  <a:lnTo>
                    <a:pt x="854" y="733"/>
                  </a:lnTo>
                  <a:lnTo>
                    <a:pt x="854" y="736"/>
                  </a:lnTo>
                  <a:lnTo>
                    <a:pt x="854" y="738"/>
                  </a:lnTo>
                  <a:lnTo>
                    <a:pt x="854" y="740"/>
                  </a:lnTo>
                  <a:lnTo>
                    <a:pt x="854" y="743"/>
                  </a:lnTo>
                  <a:lnTo>
                    <a:pt x="854" y="743"/>
                  </a:lnTo>
                  <a:lnTo>
                    <a:pt x="852" y="743"/>
                  </a:lnTo>
                  <a:lnTo>
                    <a:pt x="849" y="743"/>
                  </a:lnTo>
                  <a:lnTo>
                    <a:pt x="847" y="743"/>
                  </a:lnTo>
                  <a:lnTo>
                    <a:pt x="847" y="743"/>
                  </a:lnTo>
                  <a:lnTo>
                    <a:pt x="837" y="745"/>
                  </a:lnTo>
                  <a:lnTo>
                    <a:pt x="835" y="747"/>
                  </a:lnTo>
                  <a:lnTo>
                    <a:pt x="835" y="747"/>
                  </a:lnTo>
                  <a:lnTo>
                    <a:pt x="835" y="747"/>
                  </a:lnTo>
                  <a:lnTo>
                    <a:pt x="833" y="750"/>
                  </a:lnTo>
                  <a:lnTo>
                    <a:pt x="833" y="754"/>
                  </a:lnTo>
                  <a:lnTo>
                    <a:pt x="833" y="757"/>
                  </a:lnTo>
                  <a:lnTo>
                    <a:pt x="830" y="757"/>
                  </a:lnTo>
                  <a:lnTo>
                    <a:pt x="830" y="757"/>
                  </a:lnTo>
                  <a:lnTo>
                    <a:pt x="826" y="757"/>
                  </a:lnTo>
                  <a:lnTo>
                    <a:pt x="826" y="757"/>
                  </a:lnTo>
                  <a:lnTo>
                    <a:pt x="823" y="757"/>
                  </a:lnTo>
                  <a:lnTo>
                    <a:pt x="821" y="759"/>
                  </a:lnTo>
                  <a:lnTo>
                    <a:pt x="821" y="759"/>
                  </a:lnTo>
                  <a:lnTo>
                    <a:pt x="821" y="759"/>
                  </a:lnTo>
                  <a:lnTo>
                    <a:pt x="818" y="759"/>
                  </a:lnTo>
                  <a:lnTo>
                    <a:pt x="816" y="757"/>
                  </a:lnTo>
                  <a:lnTo>
                    <a:pt x="814" y="759"/>
                  </a:lnTo>
                  <a:lnTo>
                    <a:pt x="814" y="759"/>
                  </a:lnTo>
                  <a:lnTo>
                    <a:pt x="809" y="764"/>
                  </a:lnTo>
                  <a:lnTo>
                    <a:pt x="807" y="764"/>
                  </a:lnTo>
                  <a:lnTo>
                    <a:pt x="804" y="766"/>
                  </a:lnTo>
                  <a:lnTo>
                    <a:pt x="804" y="766"/>
                  </a:lnTo>
                  <a:lnTo>
                    <a:pt x="802" y="769"/>
                  </a:lnTo>
                  <a:lnTo>
                    <a:pt x="800" y="771"/>
                  </a:lnTo>
                  <a:lnTo>
                    <a:pt x="800" y="773"/>
                  </a:lnTo>
                  <a:lnTo>
                    <a:pt x="800" y="776"/>
                  </a:lnTo>
                  <a:lnTo>
                    <a:pt x="800" y="780"/>
                  </a:lnTo>
                  <a:lnTo>
                    <a:pt x="800" y="780"/>
                  </a:lnTo>
                  <a:lnTo>
                    <a:pt x="800" y="783"/>
                  </a:lnTo>
                  <a:lnTo>
                    <a:pt x="800" y="785"/>
                  </a:lnTo>
                  <a:lnTo>
                    <a:pt x="802" y="785"/>
                  </a:lnTo>
                  <a:lnTo>
                    <a:pt x="802" y="788"/>
                  </a:lnTo>
                  <a:lnTo>
                    <a:pt x="802" y="788"/>
                  </a:lnTo>
                  <a:lnTo>
                    <a:pt x="804" y="788"/>
                  </a:lnTo>
                  <a:lnTo>
                    <a:pt x="804" y="788"/>
                  </a:lnTo>
                  <a:lnTo>
                    <a:pt x="807" y="790"/>
                  </a:lnTo>
                  <a:lnTo>
                    <a:pt x="807" y="790"/>
                  </a:lnTo>
                  <a:lnTo>
                    <a:pt x="809" y="792"/>
                  </a:lnTo>
                  <a:lnTo>
                    <a:pt x="811" y="792"/>
                  </a:lnTo>
                  <a:lnTo>
                    <a:pt x="811" y="795"/>
                  </a:lnTo>
                  <a:lnTo>
                    <a:pt x="811" y="797"/>
                  </a:lnTo>
                  <a:lnTo>
                    <a:pt x="809" y="802"/>
                  </a:lnTo>
                  <a:lnTo>
                    <a:pt x="809" y="804"/>
                  </a:lnTo>
                  <a:lnTo>
                    <a:pt x="811" y="804"/>
                  </a:lnTo>
                  <a:lnTo>
                    <a:pt x="811" y="806"/>
                  </a:lnTo>
                  <a:lnTo>
                    <a:pt x="814" y="809"/>
                  </a:lnTo>
                  <a:lnTo>
                    <a:pt x="821" y="814"/>
                  </a:lnTo>
                  <a:lnTo>
                    <a:pt x="826" y="814"/>
                  </a:lnTo>
                  <a:lnTo>
                    <a:pt x="830" y="816"/>
                  </a:lnTo>
                  <a:lnTo>
                    <a:pt x="833" y="816"/>
                  </a:lnTo>
                  <a:lnTo>
                    <a:pt x="835" y="818"/>
                  </a:lnTo>
                  <a:lnTo>
                    <a:pt x="837" y="818"/>
                  </a:lnTo>
                  <a:lnTo>
                    <a:pt x="837" y="818"/>
                  </a:lnTo>
                  <a:lnTo>
                    <a:pt x="840" y="816"/>
                  </a:lnTo>
                  <a:lnTo>
                    <a:pt x="840" y="816"/>
                  </a:lnTo>
                  <a:lnTo>
                    <a:pt x="842" y="816"/>
                  </a:lnTo>
                  <a:lnTo>
                    <a:pt x="842" y="816"/>
                  </a:lnTo>
                  <a:lnTo>
                    <a:pt x="842" y="818"/>
                  </a:lnTo>
                  <a:lnTo>
                    <a:pt x="842" y="825"/>
                  </a:lnTo>
                  <a:lnTo>
                    <a:pt x="842" y="828"/>
                  </a:lnTo>
                  <a:lnTo>
                    <a:pt x="842" y="830"/>
                  </a:lnTo>
                  <a:lnTo>
                    <a:pt x="842" y="832"/>
                  </a:lnTo>
                  <a:lnTo>
                    <a:pt x="844" y="835"/>
                  </a:lnTo>
                  <a:lnTo>
                    <a:pt x="844" y="835"/>
                  </a:lnTo>
                  <a:lnTo>
                    <a:pt x="844" y="837"/>
                  </a:lnTo>
                  <a:lnTo>
                    <a:pt x="842" y="840"/>
                  </a:lnTo>
                  <a:lnTo>
                    <a:pt x="842" y="840"/>
                  </a:lnTo>
                  <a:lnTo>
                    <a:pt x="842" y="844"/>
                  </a:lnTo>
                  <a:lnTo>
                    <a:pt x="842" y="847"/>
                  </a:lnTo>
                  <a:lnTo>
                    <a:pt x="842" y="849"/>
                  </a:lnTo>
                  <a:lnTo>
                    <a:pt x="842" y="849"/>
                  </a:lnTo>
                  <a:lnTo>
                    <a:pt x="842" y="851"/>
                  </a:lnTo>
                  <a:lnTo>
                    <a:pt x="842" y="854"/>
                  </a:lnTo>
                  <a:lnTo>
                    <a:pt x="842" y="856"/>
                  </a:lnTo>
                  <a:lnTo>
                    <a:pt x="842" y="856"/>
                  </a:lnTo>
                  <a:lnTo>
                    <a:pt x="844" y="861"/>
                  </a:lnTo>
                  <a:lnTo>
                    <a:pt x="847" y="866"/>
                  </a:lnTo>
                  <a:lnTo>
                    <a:pt x="849" y="868"/>
                  </a:lnTo>
                  <a:lnTo>
                    <a:pt x="852" y="868"/>
                  </a:lnTo>
                  <a:lnTo>
                    <a:pt x="854" y="868"/>
                  </a:lnTo>
                  <a:lnTo>
                    <a:pt x="856" y="868"/>
                  </a:lnTo>
                  <a:lnTo>
                    <a:pt x="856" y="868"/>
                  </a:lnTo>
                  <a:lnTo>
                    <a:pt x="870" y="863"/>
                  </a:lnTo>
                  <a:lnTo>
                    <a:pt x="870" y="863"/>
                  </a:lnTo>
                  <a:lnTo>
                    <a:pt x="870" y="863"/>
                  </a:lnTo>
                  <a:lnTo>
                    <a:pt x="873" y="866"/>
                  </a:lnTo>
                  <a:lnTo>
                    <a:pt x="875" y="866"/>
                  </a:lnTo>
                  <a:lnTo>
                    <a:pt x="880" y="873"/>
                  </a:lnTo>
                  <a:lnTo>
                    <a:pt x="882" y="873"/>
                  </a:lnTo>
                  <a:lnTo>
                    <a:pt x="885" y="875"/>
                  </a:lnTo>
                  <a:lnTo>
                    <a:pt x="887" y="875"/>
                  </a:lnTo>
                  <a:lnTo>
                    <a:pt x="889" y="875"/>
                  </a:lnTo>
                  <a:lnTo>
                    <a:pt x="892" y="875"/>
                  </a:lnTo>
                  <a:lnTo>
                    <a:pt x="896" y="880"/>
                  </a:lnTo>
                  <a:lnTo>
                    <a:pt x="899" y="880"/>
                  </a:lnTo>
                  <a:lnTo>
                    <a:pt x="899" y="882"/>
                  </a:lnTo>
                  <a:lnTo>
                    <a:pt x="899" y="885"/>
                  </a:lnTo>
                  <a:lnTo>
                    <a:pt x="899" y="887"/>
                  </a:lnTo>
                  <a:lnTo>
                    <a:pt x="899" y="889"/>
                  </a:lnTo>
                  <a:lnTo>
                    <a:pt x="899" y="894"/>
                  </a:lnTo>
                  <a:lnTo>
                    <a:pt x="899" y="901"/>
                  </a:lnTo>
                  <a:lnTo>
                    <a:pt x="899" y="906"/>
                  </a:lnTo>
                  <a:lnTo>
                    <a:pt x="901" y="911"/>
                  </a:lnTo>
                  <a:lnTo>
                    <a:pt x="906" y="918"/>
                  </a:lnTo>
                  <a:lnTo>
                    <a:pt x="911" y="925"/>
                  </a:lnTo>
                  <a:lnTo>
                    <a:pt x="908" y="927"/>
                  </a:lnTo>
                  <a:lnTo>
                    <a:pt x="908" y="927"/>
                  </a:lnTo>
                  <a:lnTo>
                    <a:pt x="908" y="929"/>
                  </a:lnTo>
                  <a:lnTo>
                    <a:pt x="904" y="934"/>
                  </a:lnTo>
                  <a:lnTo>
                    <a:pt x="901" y="937"/>
                  </a:lnTo>
                  <a:lnTo>
                    <a:pt x="901" y="937"/>
                  </a:lnTo>
                  <a:lnTo>
                    <a:pt x="899" y="934"/>
                  </a:lnTo>
                  <a:lnTo>
                    <a:pt x="899" y="934"/>
                  </a:lnTo>
                  <a:lnTo>
                    <a:pt x="899" y="932"/>
                  </a:lnTo>
                  <a:lnTo>
                    <a:pt x="899" y="932"/>
                  </a:lnTo>
                  <a:lnTo>
                    <a:pt x="899" y="932"/>
                  </a:lnTo>
                  <a:lnTo>
                    <a:pt x="899" y="929"/>
                  </a:lnTo>
                  <a:lnTo>
                    <a:pt x="899" y="927"/>
                  </a:lnTo>
                  <a:lnTo>
                    <a:pt x="899" y="927"/>
                  </a:lnTo>
                  <a:lnTo>
                    <a:pt x="899" y="925"/>
                  </a:lnTo>
                  <a:lnTo>
                    <a:pt x="896" y="925"/>
                  </a:lnTo>
                  <a:lnTo>
                    <a:pt x="896" y="925"/>
                  </a:lnTo>
                  <a:lnTo>
                    <a:pt x="887" y="918"/>
                  </a:lnTo>
                  <a:lnTo>
                    <a:pt x="887" y="918"/>
                  </a:lnTo>
                  <a:lnTo>
                    <a:pt x="885" y="918"/>
                  </a:lnTo>
                  <a:lnTo>
                    <a:pt x="885" y="913"/>
                  </a:lnTo>
                  <a:lnTo>
                    <a:pt x="882" y="913"/>
                  </a:lnTo>
                  <a:lnTo>
                    <a:pt x="880" y="911"/>
                  </a:lnTo>
                  <a:lnTo>
                    <a:pt x="875" y="906"/>
                  </a:lnTo>
                  <a:lnTo>
                    <a:pt x="866" y="892"/>
                  </a:lnTo>
                  <a:lnTo>
                    <a:pt x="866" y="892"/>
                  </a:lnTo>
                  <a:lnTo>
                    <a:pt x="863" y="892"/>
                  </a:lnTo>
                  <a:lnTo>
                    <a:pt x="863" y="894"/>
                  </a:lnTo>
                  <a:lnTo>
                    <a:pt x="861" y="896"/>
                  </a:lnTo>
                  <a:lnTo>
                    <a:pt x="859" y="899"/>
                  </a:lnTo>
                  <a:lnTo>
                    <a:pt x="859" y="899"/>
                  </a:lnTo>
                  <a:lnTo>
                    <a:pt x="856" y="901"/>
                  </a:lnTo>
                  <a:lnTo>
                    <a:pt x="856" y="906"/>
                  </a:lnTo>
                  <a:lnTo>
                    <a:pt x="854" y="908"/>
                  </a:lnTo>
                  <a:lnTo>
                    <a:pt x="854" y="908"/>
                  </a:lnTo>
                  <a:lnTo>
                    <a:pt x="852" y="911"/>
                  </a:lnTo>
                  <a:lnTo>
                    <a:pt x="852" y="911"/>
                  </a:lnTo>
                  <a:lnTo>
                    <a:pt x="847" y="908"/>
                  </a:lnTo>
                  <a:lnTo>
                    <a:pt x="847" y="908"/>
                  </a:lnTo>
                  <a:lnTo>
                    <a:pt x="840" y="911"/>
                  </a:lnTo>
                  <a:lnTo>
                    <a:pt x="840" y="911"/>
                  </a:lnTo>
                  <a:lnTo>
                    <a:pt x="835" y="906"/>
                  </a:lnTo>
                  <a:lnTo>
                    <a:pt x="833" y="906"/>
                  </a:lnTo>
                  <a:lnTo>
                    <a:pt x="833" y="906"/>
                  </a:lnTo>
                  <a:lnTo>
                    <a:pt x="828" y="908"/>
                  </a:lnTo>
                  <a:lnTo>
                    <a:pt x="828" y="908"/>
                  </a:lnTo>
                  <a:lnTo>
                    <a:pt x="828" y="911"/>
                  </a:lnTo>
                  <a:lnTo>
                    <a:pt x="828" y="911"/>
                  </a:lnTo>
                  <a:lnTo>
                    <a:pt x="826" y="913"/>
                  </a:lnTo>
                  <a:lnTo>
                    <a:pt x="826" y="915"/>
                  </a:lnTo>
                  <a:lnTo>
                    <a:pt x="826" y="915"/>
                  </a:lnTo>
                  <a:lnTo>
                    <a:pt x="823" y="915"/>
                  </a:lnTo>
                  <a:lnTo>
                    <a:pt x="821" y="918"/>
                  </a:lnTo>
                  <a:lnTo>
                    <a:pt x="821" y="918"/>
                  </a:lnTo>
                  <a:lnTo>
                    <a:pt x="821" y="920"/>
                  </a:lnTo>
                  <a:lnTo>
                    <a:pt x="821" y="920"/>
                  </a:lnTo>
                  <a:lnTo>
                    <a:pt x="821" y="920"/>
                  </a:lnTo>
                  <a:lnTo>
                    <a:pt x="823" y="922"/>
                  </a:lnTo>
                  <a:lnTo>
                    <a:pt x="823" y="925"/>
                  </a:lnTo>
                  <a:lnTo>
                    <a:pt x="823" y="927"/>
                  </a:lnTo>
                  <a:lnTo>
                    <a:pt x="823" y="937"/>
                  </a:lnTo>
                  <a:lnTo>
                    <a:pt x="823" y="937"/>
                  </a:lnTo>
                  <a:lnTo>
                    <a:pt x="821" y="939"/>
                  </a:lnTo>
                  <a:lnTo>
                    <a:pt x="821" y="941"/>
                  </a:lnTo>
                  <a:lnTo>
                    <a:pt x="821" y="941"/>
                  </a:lnTo>
                  <a:lnTo>
                    <a:pt x="823" y="941"/>
                  </a:lnTo>
                  <a:lnTo>
                    <a:pt x="826" y="944"/>
                  </a:lnTo>
                  <a:lnTo>
                    <a:pt x="826" y="944"/>
                  </a:lnTo>
                  <a:lnTo>
                    <a:pt x="828" y="946"/>
                  </a:lnTo>
                  <a:lnTo>
                    <a:pt x="828" y="946"/>
                  </a:lnTo>
                  <a:lnTo>
                    <a:pt x="833" y="946"/>
                  </a:lnTo>
                  <a:lnTo>
                    <a:pt x="833" y="946"/>
                  </a:lnTo>
                  <a:lnTo>
                    <a:pt x="835" y="946"/>
                  </a:lnTo>
                  <a:lnTo>
                    <a:pt x="837" y="948"/>
                  </a:lnTo>
                  <a:lnTo>
                    <a:pt x="837" y="951"/>
                  </a:lnTo>
                  <a:lnTo>
                    <a:pt x="842" y="951"/>
                  </a:lnTo>
                  <a:lnTo>
                    <a:pt x="842" y="953"/>
                  </a:lnTo>
                  <a:lnTo>
                    <a:pt x="844" y="953"/>
                  </a:lnTo>
                  <a:lnTo>
                    <a:pt x="844" y="956"/>
                  </a:lnTo>
                  <a:lnTo>
                    <a:pt x="847" y="956"/>
                  </a:lnTo>
                  <a:lnTo>
                    <a:pt x="847" y="958"/>
                  </a:lnTo>
                  <a:lnTo>
                    <a:pt x="844" y="958"/>
                  </a:lnTo>
                  <a:lnTo>
                    <a:pt x="844" y="960"/>
                  </a:lnTo>
                  <a:lnTo>
                    <a:pt x="844" y="963"/>
                  </a:lnTo>
                  <a:lnTo>
                    <a:pt x="844" y="965"/>
                  </a:lnTo>
                  <a:lnTo>
                    <a:pt x="844" y="967"/>
                  </a:lnTo>
                  <a:lnTo>
                    <a:pt x="847" y="967"/>
                  </a:lnTo>
                  <a:lnTo>
                    <a:pt x="847" y="970"/>
                  </a:lnTo>
                  <a:lnTo>
                    <a:pt x="849" y="970"/>
                  </a:lnTo>
                  <a:lnTo>
                    <a:pt x="852" y="970"/>
                  </a:lnTo>
                  <a:lnTo>
                    <a:pt x="852" y="970"/>
                  </a:lnTo>
                  <a:lnTo>
                    <a:pt x="854" y="970"/>
                  </a:lnTo>
                  <a:lnTo>
                    <a:pt x="859" y="972"/>
                  </a:lnTo>
                  <a:lnTo>
                    <a:pt x="859" y="972"/>
                  </a:lnTo>
                  <a:lnTo>
                    <a:pt x="859" y="972"/>
                  </a:lnTo>
                  <a:lnTo>
                    <a:pt x="861" y="972"/>
                  </a:lnTo>
                  <a:lnTo>
                    <a:pt x="861" y="972"/>
                  </a:lnTo>
                  <a:lnTo>
                    <a:pt x="863" y="972"/>
                  </a:lnTo>
                  <a:lnTo>
                    <a:pt x="866" y="972"/>
                  </a:lnTo>
                  <a:lnTo>
                    <a:pt x="870" y="970"/>
                  </a:lnTo>
                  <a:lnTo>
                    <a:pt x="870" y="970"/>
                  </a:lnTo>
                  <a:lnTo>
                    <a:pt x="873" y="970"/>
                  </a:lnTo>
                  <a:lnTo>
                    <a:pt x="873" y="970"/>
                  </a:lnTo>
                  <a:lnTo>
                    <a:pt x="875" y="972"/>
                  </a:lnTo>
                  <a:lnTo>
                    <a:pt x="878" y="974"/>
                  </a:lnTo>
                  <a:lnTo>
                    <a:pt x="878" y="974"/>
                  </a:lnTo>
                  <a:lnTo>
                    <a:pt x="880" y="974"/>
                  </a:lnTo>
                  <a:lnTo>
                    <a:pt x="882" y="979"/>
                  </a:lnTo>
                  <a:lnTo>
                    <a:pt x="882" y="979"/>
                  </a:lnTo>
                  <a:lnTo>
                    <a:pt x="882" y="979"/>
                  </a:lnTo>
                  <a:lnTo>
                    <a:pt x="882" y="982"/>
                  </a:lnTo>
                  <a:lnTo>
                    <a:pt x="882" y="982"/>
                  </a:lnTo>
                  <a:lnTo>
                    <a:pt x="882" y="986"/>
                  </a:lnTo>
                  <a:lnTo>
                    <a:pt x="882" y="986"/>
                  </a:lnTo>
                  <a:lnTo>
                    <a:pt x="882" y="986"/>
                  </a:lnTo>
                  <a:lnTo>
                    <a:pt x="887" y="991"/>
                  </a:lnTo>
                  <a:lnTo>
                    <a:pt x="889" y="996"/>
                  </a:lnTo>
                  <a:lnTo>
                    <a:pt x="892" y="996"/>
                  </a:lnTo>
                  <a:lnTo>
                    <a:pt x="892" y="996"/>
                  </a:lnTo>
                  <a:lnTo>
                    <a:pt x="892" y="998"/>
                  </a:lnTo>
                  <a:lnTo>
                    <a:pt x="892" y="998"/>
                  </a:lnTo>
                  <a:lnTo>
                    <a:pt x="892" y="1005"/>
                  </a:lnTo>
                  <a:lnTo>
                    <a:pt x="892" y="1005"/>
                  </a:lnTo>
                  <a:lnTo>
                    <a:pt x="892" y="1008"/>
                  </a:lnTo>
                  <a:lnTo>
                    <a:pt x="894" y="1012"/>
                  </a:lnTo>
                  <a:lnTo>
                    <a:pt x="894" y="1015"/>
                  </a:lnTo>
                  <a:lnTo>
                    <a:pt x="894" y="1017"/>
                  </a:lnTo>
                  <a:lnTo>
                    <a:pt x="894" y="1019"/>
                  </a:lnTo>
                  <a:lnTo>
                    <a:pt x="894" y="1019"/>
                  </a:lnTo>
                  <a:lnTo>
                    <a:pt x="892" y="1019"/>
                  </a:lnTo>
                  <a:lnTo>
                    <a:pt x="887" y="1022"/>
                  </a:lnTo>
                  <a:lnTo>
                    <a:pt x="887" y="1022"/>
                  </a:lnTo>
                  <a:lnTo>
                    <a:pt x="882" y="1024"/>
                  </a:lnTo>
                  <a:lnTo>
                    <a:pt x="880" y="1024"/>
                  </a:lnTo>
                  <a:lnTo>
                    <a:pt x="880" y="1024"/>
                  </a:lnTo>
                  <a:lnTo>
                    <a:pt x="878" y="1024"/>
                  </a:lnTo>
                  <a:lnTo>
                    <a:pt x="873" y="1024"/>
                  </a:lnTo>
                  <a:lnTo>
                    <a:pt x="868" y="1022"/>
                  </a:lnTo>
                  <a:lnTo>
                    <a:pt x="866" y="1019"/>
                  </a:lnTo>
                  <a:lnTo>
                    <a:pt x="863" y="1019"/>
                  </a:lnTo>
                  <a:lnTo>
                    <a:pt x="863" y="1019"/>
                  </a:lnTo>
                  <a:lnTo>
                    <a:pt x="861" y="1019"/>
                  </a:lnTo>
                  <a:lnTo>
                    <a:pt x="859" y="1022"/>
                  </a:lnTo>
                  <a:lnTo>
                    <a:pt x="859" y="1022"/>
                  </a:lnTo>
                  <a:lnTo>
                    <a:pt x="856" y="1022"/>
                  </a:lnTo>
                  <a:lnTo>
                    <a:pt x="854" y="1022"/>
                  </a:lnTo>
                  <a:lnTo>
                    <a:pt x="844" y="1022"/>
                  </a:lnTo>
                  <a:lnTo>
                    <a:pt x="844" y="1022"/>
                  </a:lnTo>
                  <a:lnTo>
                    <a:pt x="844" y="1019"/>
                  </a:lnTo>
                  <a:lnTo>
                    <a:pt x="842" y="1019"/>
                  </a:lnTo>
                  <a:lnTo>
                    <a:pt x="842" y="1019"/>
                  </a:lnTo>
                  <a:lnTo>
                    <a:pt x="837" y="1019"/>
                  </a:lnTo>
                  <a:lnTo>
                    <a:pt x="835" y="1022"/>
                  </a:lnTo>
                  <a:lnTo>
                    <a:pt x="835" y="1022"/>
                  </a:lnTo>
                  <a:lnTo>
                    <a:pt x="833" y="1024"/>
                  </a:lnTo>
                  <a:lnTo>
                    <a:pt x="833" y="1024"/>
                  </a:lnTo>
                  <a:lnTo>
                    <a:pt x="830" y="1022"/>
                  </a:lnTo>
                  <a:lnTo>
                    <a:pt x="826" y="1022"/>
                  </a:lnTo>
                  <a:lnTo>
                    <a:pt x="823" y="1022"/>
                  </a:lnTo>
                  <a:lnTo>
                    <a:pt x="821" y="1022"/>
                  </a:lnTo>
                  <a:lnTo>
                    <a:pt x="821" y="1022"/>
                  </a:lnTo>
                  <a:lnTo>
                    <a:pt x="821" y="1022"/>
                  </a:lnTo>
                  <a:lnTo>
                    <a:pt x="818" y="1022"/>
                  </a:lnTo>
                  <a:lnTo>
                    <a:pt x="818" y="1024"/>
                  </a:lnTo>
                  <a:lnTo>
                    <a:pt x="816" y="1024"/>
                  </a:lnTo>
                  <a:lnTo>
                    <a:pt x="816" y="1024"/>
                  </a:lnTo>
                  <a:lnTo>
                    <a:pt x="811" y="1024"/>
                  </a:lnTo>
                  <a:lnTo>
                    <a:pt x="809" y="1024"/>
                  </a:lnTo>
                  <a:lnTo>
                    <a:pt x="809" y="1024"/>
                  </a:lnTo>
                  <a:lnTo>
                    <a:pt x="809" y="1024"/>
                  </a:lnTo>
                  <a:lnTo>
                    <a:pt x="807" y="1022"/>
                  </a:lnTo>
                  <a:lnTo>
                    <a:pt x="807" y="1022"/>
                  </a:lnTo>
                  <a:lnTo>
                    <a:pt x="807" y="1019"/>
                  </a:lnTo>
                  <a:lnTo>
                    <a:pt x="807" y="1017"/>
                  </a:lnTo>
                  <a:lnTo>
                    <a:pt x="804" y="1017"/>
                  </a:lnTo>
                  <a:lnTo>
                    <a:pt x="804" y="1017"/>
                  </a:lnTo>
                  <a:lnTo>
                    <a:pt x="802" y="1015"/>
                  </a:lnTo>
                  <a:lnTo>
                    <a:pt x="802" y="1015"/>
                  </a:lnTo>
                  <a:lnTo>
                    <a:pt x="800" y="1015"/>
                  </a:lnTo>
                  <a:lnTo>
                    <a:pt x="797" y="1010"/>
                  </a:lnTo>
                  <a:lnTo>
                    <a:pt x="797" y="1010"/>
                  </a:lnTo>
                  <a:lnTo>
                    <a:pt x="797" y="1008"/>
                  </a:lnTo>
                  <a:lnTo>
                    <a:pt x="792" y="1008"/>
                  </a:lnTo>
                  <a:lnTo>
                    <a:pt x="790" y="1008"/>
                  </a:lnTo>
                  <a:lnTo>
                    <a:pt x="783" y="1008"/>
                  </a:lnTo>
                  <a:lnTo>
                    <a:pt x="778" y="1008"/>
                  </a:lnTo>
                  <a:lnTo>
                    <a:pt x="778" y="1008"/>
                  </a:lnTo>
                  <a:lnTo>
                    <a:pt x="774" y="1010"/>
                  </a:lnTo>
                  <a:lnTo>
                    <a:pt x="771" y="1012"/>
                  </a:lnTo>
                  <a:lnTo>
                    <a:pt x="769" y="1012"/>
                  </a:lnTo>
                  <a:lnTo>
                    <a:pt x="766" y="1005"/>
                  </a:lnTo>
                  <a:lnTo>
                    <a:pt x="766" y="1005"/>
                  </a:lnTo>
                  <a:lnTo>
                    <a:pt x="769" y="1003"/>
                  </a:lnTo>
                  <a:lnTo>
                    <a:pt x="769" y="1003"/>
                  </a:lnTo>
                  <a:lnTo>
                    <a:pt x="769" y="1000"/>
                  </a:lnTo>
                  <a:lnTo>
                    <a:pt x="766" y="998"/>
                  </a:lnTo>
                  <a:lnTo>
                    <a:pt x="764" y="993"/>
                  </a:lnTo>
                  <a:lnTo>
                    <a:pt x="764" y="993"/>
                  </a:lnTo>
                  <a:lnTo>
                    <a:pt x="764" y="991"/>
                  </a:lnTo>
                  <a:lnTo>
                    <a:pt x="764" y="991"/>
                  </a:lnTo>
                  <a:lnTo>
                    <a:pt x="769" y="986"/>
                  </a:lnTo>
                  <a:lnTo>
                    <a:pt x="769" y="986"/>
                  </a:lnTo>
                  <a:lnTo>
                    <a:pt x="771" y="984"/>
                  </a:lnTo>
                  <a:lnTo>
                    <a:pt x="771" y="982"/>
                  </a:lnTo>
                  <a:lnTo>
                    <a:pt x="774" y="977"/>
                  </a:lnTo>
                  <a:lnTo>
                    <a:pt x="774" y="974"/>
                  </a:lnTo>
                  <a:lnTo>
                    <a:pt x="774" y="974"/>
                  </a:lnTo>
                  <a:lnTo>
                    <a:pt x="771" y="974"/>
                  </a:lnTo>
                  <a:lnTo>
                    <a:pt x="771" y="974"/>
                  </a:lnTo>
                  <a:lnTo>
                    <a:pt x="769" y="974"/>
                  </a:lnTo>
                  <a:lnTo>
                    <a:pt x="766" y="974"/>
                  </a:lnTo>
                  <a:lnTo>
                    <a:pt x="766" y="974"/>
                  </a:lnTo>
                  <a:lnTo>
                    <a:pt x="764" y="974"/>
                  </a:lnTo>
                  <a:lnTo>
                    <a:pt x="764" y="972"/>
                  </a:lnTo>
                  <a:lnTo>
                    <a:pt x="762" y="972"/>
                  </a:lnTo>
                  <a:lnTo>
                    <a:pt x="762" y="970"/>
                  </a:lnTo>
                  <a:lnTo>
                    <a:pt x="762" y="967"/>
                  </a:lnTo>
                  <a:lnTo>
                    <a:pt x="762" y="965"/>
                  </a:lnTo>
                  <a:lnTo>
                    <a:pt x="762" y="965"/>
                  </a:lnTo>
                  <a:lnTo>
                    <a:pt x="748" y="958"/>
                  </a:lnTo>
                  <a:lnTo>
                    <a:pt x="743" y="958"/>
                  </a:lnTo>
                  <a:lnTo>
                    <a:pt x="738" y="960"/>
                  </a:lnTo>
                  <a:lnTo>
                    <a:pt x="738" y="960"/>
                  </a:lnTo>
                  <a:lnTo>
                    <a:pt x="736" y="963"/>
                  </a:lnTo>
                  <a:lnTo>
                    <a:pt x="736" y="965"/>
                  </a:lnTo>
                  <a:lnTo>
                    <a:pt x="733" y="967"/>
                  </a:lnTo>
                  <a:lnTo>
                    <a:pt x="733" y="967"/>
                  </a:lnTo>
                  <a:lnTo>
                    <a:pt x="733" y="970"/>
                  </a:lnTo>
                  <a:lnTo>
                    <a:pt x="733" y="974"/>
                  </a:lnTo>
                  <a:lnTo>
                    <a:pt x="733" y="974"/>
                  </a:lnTo>
                  <a:lnTo>
                    <a:pt x="733" y="977"/>
                  </a:lnTo>
                  <a:lnTo>
                    <a:pt x="731" y="977"/>
                  </a:lnTo>
                  <a:lnTo>
                    <a:pt x="729" y="977"/>
                  </a:lnTo>
                  <a:lnTo>
                    <a:pt x="729" y="977"/>
                  </a:lnTo>
                  <a:lnTo>
                    <a:pt x="726" y="979"/>
                  </a:lnTo>
                  <a:lnTo>
                    <a:pt x="726" y="979"/>
                  </a:lnTo>
                  <a:lnTo>
                    <a:pt x="726" y="979"/>
                  </a:lnTo>
                  <a:lnTo>
                    <a:pt x="724" y="979"/>
                  </a:lnTo>
                  <a:lnTo>
                    <a:pt x="719" y="979"/>
                  </a:lnTo>
                  <a:lnTo>
                    <a:pt x="712" y="979"/>
                  </a:lnTo>
                  <a:lnTo>
                    <a:pt x="712" y="979"/>
                  </a:lnTo>
                  <a:lnTo>
                    <a:pt x="710" y="979"/>
                  </a:lnTo>
                  <a:lnTo>
                    <a:pt x="707" y="979"/>
                  </a:lnTo>
                  <a:lnTo>
                    <a:pt x="705" y="977"/>
                  </a:lnTo>
                  <a:lnTo>
                    <a:pt x="703" y="977"/>
                  </a:lnTo>
                  <a:lnTo>
                    <a:pt x="698" y="979"/>
                  </a:lnTo>
                  <a:lnTo>
                    <a:pt x="695" y="979"/>
                  </a:lnTo>
                  <a:lnTo>
                    <a:pt x="695" y="979"/>
                  </a:lnTo>
                  <a:lnTo>
                    <a:pt x="691" y="979"/>
                  </a:lnTo>
                  <a:lnTo>
                    <a:pt x="691" y="979"/>
                  </a:lnTo>
                  <a:lnTo>
                    <a:pt x="688" y="979"/>
                  </a:lnTo>
                  <a:lnTo>
                    <a:pt x="684" y="974"/>
                  </a:lnTo>
                  <a:lnTo>
                    <a:pt x="679" y="972"/>
                  </a:lnTo>
                  <a:lnTo>
                    <a:pt x="679" y="972"/>
                  </a:lnTo>
                  <a:lnTo>
                    <a:pt x="679" y="972"/>
                  </a:lnTo>
                  <a:lnTo>
                    <a:pt x="667" y="960"/>
                  </a:lnTo>
                  <a:lnTo>
                    <a:pt x="665" y="958"/>
                  </a:lnTo>
                  <a:lnTo>
                    <a:pt x="665" y="956"/>
                  </a:lnTo>
                  <a:lnTo>
                    <a:pt x="662" y="951"/>
                  </a:lnTo>
                  <a:lnTo>
                    <a:pt x="662" y="948"/>
                  </a:lnTo>
                  <a:lnTo>
                    <a:pt x="665" y="948"/>
                  </a:lnTo>
                  <a:lnTo>
                    <a:pt x="669" y="948"/>
                  </a:lnTo>
                  <a:lnTo>
                    <a:pt x="674" y="946"/>
                  </a:lnTo>
                  <a:lnTo>
                    <a:pt x="677" y="946"/>
                  </a:lnTo>
                  <a:lnTo>
                    <a:pt x="677" y="946"/>
                  </a:lnTo>
                  <a:lnTo>
                    <a:pt x="677" y="944"/>
                  </a:lnTo>
                  <a:lnTo>
                    <a:pt x="677" y="941"/>
                  </a:lnTo>
                  <a:lnTo>
                    <a:pt x="677" y="941"/>
                  </a:lnTo>
                  <a:lnTo>
                    <a:pt x="677" y="939"/>
                  </a:lnTo>
                  <a:lnTo>
                    <a:pt x="674" y="932"/>
                  </a:lnTo>
                  <a:lnTo>
                    <a:pt x="674" y="932"/>
                  </a:lnTo>
                  <a:lnTo>
                    <a:pt x="674" y="929"/>
                  </a:lnTo>
                  <a:lnTo>
                    <a:pt x="674" y="929"/>
                  </a:lnTo>
                  <a:lnTo>
                    <a:pt x="677" y="927"/>
                  </a:lnTo>
                  <a:lnTo>
                    <a:pt x="677" y="927"/>
                  </a:lnTo>
                  <a:lnTo>
                    <a:pt x="677" y="925"/>
                  </a:lnTo>
                  <a:lnTo>
                    <a:pt x="674" y="922"/>
                  </a:lnTo>
                  <a:lnTo>
                    <a:pt x="674" y="920"/>
                  </a:lnTo>
                  <a:lnTo>
                    <a:pt x="672" y="918"/>
                  </a:lnTo>
                  <a:lnTo>
                    <a:pt x="672" y="918"/>
                  </a:lnTo>
                  <a:lnTo>
                    <a:pt x="665" y="915"/>
                  </a:lnTo>
                  <a:lnTo>
                    <a:pt x="665" y="913"/>
                  </a:lnTo>
                  <a:lnTo>
                    <a:pt x="662" y="911"/>
                  </a:lnTo>
                  <a:lnTo>
                    <a:pt x="660" y="911"/>
                  </a:lnTo>
                  <a:lnTo>
                    <a:pt x="660" y="908"/>
                  </a:lnTo>
                  <a:lnTo>
                    <a:pt x="660" y="906"/>
                  </a:lnTo>
                  <a:lnTo>
                    <a:pt x="662" y="901"/>
                  </a:lnTo>
                  <a:lnTo>
                    <a:pt x="662" y="899"/>
                  </a:lnTo>
                  <a:lnTo>
                    <a:pt x="662" y="894"/>
                  </a:lnTo>
                  <a:lnTo>
                    <a:pt x="662" y="892"/>
                  </a:lnTo>
                  <a:lnTo>
                    <a:pt x="662" y="892"/>
                  </a:lnTo>
                  <a:lnTo>
                    <a:pt x="662" y="889"/>
                  </a:lnTo>
                  <a:lnTo>
                    <a:pt x="662" y="889"/>
                  </a:lnTo>
                  <a:lnTo>
                    <a:pt x="662" y="887"/>
                  </a:lnTo>
                  <a:lnTo>
                    <a:pt x="662" y="887"/>
                  </a:lnTo>
                  <a:lnTo>
                    <a:pt x="662" y="887"/>
                  </a:lnTo>
                  <a:lnTo>
                    <a:pt x="662" y="885"/>
                  </a:lnTo>
                  <a:lnTo>
                    <a:pt x="662" y="885"/>
                  </a:lnTo>
                  <a:lnTo>
                    <a:pt x="662" y="882"/>
                  </a:lnTo>
                  <a:lnTo>
                    <a:pt x="665" y="882"/>
                  </a:lnTo>
                  <a:lnTo>
                    <a:pt x="669" y="882"/>
                  </a:lnTo>
                  <a:lnTo>
                    <a:pt x="669" y="882"/>
                  </a:lnTo>
                  <a:lnTo>
                    <a:pt x="672" y="880"/>
                  </a:lnTo>
                  <a:lnTo>
                    <a:pt x="674" y="880"/>
                  </a:lnTo>
                  <a:lnTo>
                    <a:pt x="674" y="882"/>
                  </a:lnTo>
                  <a:lnTo>
                    <a:pt x="677" y="882"/>
                  </a:lnTo>
                  <a:lnTo>
                    <a:pt x="677" y="882"/>
                  </a:lnTo>
                  <a:lnTo>
                    <a:pt x="679" y="882"/>
                  </a:lnTo>
                  <a:lnTo>
                    <a:pt x="679" y="882"/>
                  </a:lnTo>
                  <a:lnTo>
                    <a:pt x="681" y="880"/>
                  </a:lnTo>
                  <a:lnTo>
                    <a:pt x="681" y="880"/>
                  </a:lnTo>
                  <a:lnTo>
                    <a:pt x="681" y="880"/>
                  </a:lnTo>
                  <a:lnTo>
                    <a:pt x="684" y="880"/>
                  </a:lnTo>
                  <a:lnTo>
                    <a:pt x="684" y="880"/>
                  </a:lnTo>
                  <a:lnTo>
                    <a:pt x="686" y="877"/>
                  </a:lnTo>
                  <a:lnTo>
                    <a:pt x="686" y="877"/>
                  </a:lnTo>
                  <a:lnTo>
                    <a:pt x="686" y="877"/>
                  </a:lnTo>
                  <a:lnTo>
                    <a:pt x="686" y="877"/>
                  </a:lnTo>
                  <a:lnTo>
                    <a:pt x="686" y="875"/>
                  </a:lnTo>
                  <a:lnTo>
                    <a:pt x="686" y="875"/>
                  </a:lnTo>
                  <a:lnTo>
                    <a:pt x="684" y="875"/>
                  </a:lnTo>
                  <a:lnTo>
                    <a:pt x="684" y="873"/>
                  </a:lnTo>
                  <a:lnTo>
                    <a:pt x="681" y="873"/>
                  </a:lnTo>
                  <a:lnTo>
                    <a:pt x="679" y="873"/>
                  </a:lnTo>
                  <a:lnTo>
                    <a:pt x="677" y="870"/>
                  </a:lnTo>
                  <a:lnTo>
                    <a:pt x="677" y="870"/>
                  </a:lnTo>
                  <a:lnTo>
                    <a:pt x="677" y="873"/>
                  </a:lnTo>
                  <a:lnTo>
                    <a:pt x="674" y="873"/>
                  </a:lnTo>
                  <a:lnTo>
                    <a:pt x="674" y="873"/>
                  </a:lnTo>
                  <a:lnTo>
                    <a:pt x="672" y="873"/>
                  </a:lnTo>
                  <a:lnTo>
                    <a:pt x="669" y="873"/>
                  </a:lnTo>
                  <a:lnTo>
                    <a:pt x="667" y="870"/>
                  </a:lnTo>
                  <a:lnTo>
                    <a:pt x="665" y="868"/>
                  </a:lnTo>
                  <a:lnTo>
                    <a:pt x="665" y="868"/>
                  </a:lnTo>
                  <a:lnTo>
                    <a:pt x="665" y="866"/>
                  </a:lnTo>
                  <a:lnTo>
                    <a:pt x="665" y="868"/>
                  </a:lnTo>
                  <a:lnTo>
                    <a:pt x="662" y="868"/>
                  </a:lnTo>
                  <a:lnTo>
                    <a:pt x="662" y="870"/>
                  </a:lnTo>
                  <a:lnTo>
                    <a:pt x="655" y="868"/>
                  </a:lnTo>
                  <a:lnTo>
                    <a:pt x="651" y="868"/>
                  </a:lnTo>
                  <a:lnTo>
                    <a:pt x="648" y="868"/>
                  </a:lnTo>
                  <a:lnTo>
                    <a:pt x="646" y="870"/>
                  </a:lnTo>
                  <a:lnTo>
                    <a:pt x="646" y="870"/>
                  </a:lnTo>
                  <a:lnTo>
                    <a:pt x="643" y="870"/>
                  </a:lnTo>
                  <a:lnTo>
                    <a:pt x="641" y="866"/>
                  </a:lnTo>
                  <a:lnTo>
                    <a:pt x="641" y="866"/>
                  </a:lnTo>
                  <a:lnTo>
                    <a:pt x="639" y="866"/>
                  </a:lnTo>
                  <a:lnTo>
                    <a:pt x="634" y="866"/>
                  </a:lnTo>
                  <a:lnTo>
                    <a:pt x="632" y="866"/>
                  </a:lnTo>
                  <a:lnTo>
                    <a:pt x="629" y="866"/>
                  </a:lnTo>
                  <a:lnTo>
                    <a:pt x="629" y="866"/>
                  </a:lnTo>
                  <a:lnTo>
                    <a:pt x="627" y="863"/>
                  </a:lnTo>
                  <a:lnTo>
                    <a:pt x="625" y="863"/>
                  </a:lnTo>
                  <a:lnTo>
                    <a:pt x="625" y="863"/>
                  </a:lnTo>
                  <a:lnTo>
                    <a:pt x="622" y="863"/>
                  </a:lnTo>
                  <a:lnTo>
                    <a:pt x="622" y="863"/>
                  </a:lnTo>
                  <a:lnTo>
                    <a:pt x="622" y="861"/>
                  </a:lnTo>
                  <a:lnTo>
                    <a:pt x="622" y="859"/>
                  </a:lnTo>
                  <a:lnTo>
                    <a:pt x="622" y="859"/>
                  </a:lnTo>
                  <a:lnTo>
                    <a:pt x="620" y="856"/>
                  </a:lnTo>
                  <a:lnTo>
                    <a:pt x="620" y="856"/>
                  </a:lnTo>
                  <a:lnTo>
                    <a:pt x="617" y="859"/>
                  </a:lnTo>
                  <a:lnTo>
                    <a:pt x="617" y="861"/>
                  </a:lnTo>
                  <a:lnTo>
                    <a:pt x="615" y="863"/>
                  </a:lnTo>
                  <a:lnTo>
                    <a:pt x="615" y="866"/>
                  </a:lnTo>
                  <a:lnTo>
                    <a:pt x="615" y="866"/>
                  </a:lnTo>
                  <a:lnTo>
                    <a:pt x="613" y="870"/>
                  </a:lnTo>
                  <a:lnTo>
                    <a:pt x="610" y="873"/>
                  </a:lnTo>
                  <a:lnTo>
                    <a:pt x="610" y="873"/>
                  </a:lnTo>
                  <a:lnTo>
                    <a:pt x="613" y="880"/>
                  </a:lnTo>
                  <a:lnTo>
                    <a:pt x="615" y="892"/>
                  </a:lnTo>
                  <a:lnTo>
                    <a:pt x="615" y="899"/>
                  </a:lnTo>
                  <a:lnTo>
                    <a:pt x="615" y="901"/>
                  </a:lnTo>
                  <a:lnTo>
                    <a:pt x="606" y="908"/>
                  </a:lnTo>
                  <a:lnTo>
                    <a:pt x="599" y="908"/>
                  </a:lnTo>
                  <a:lnTo>
                    <a:pt x="596" y="913"/>
                  </a:lnTo>
                  <a:lnTo>
                    <a:pt x="594" y="911"/>
                  </a:lnTo>
                  <a:lnTo>
                    <a:pt x="594" y="911"/>
                  </a:lnTo>
                  <a:lnTo>
                    <a:pt x="591" y="908"/>
                  </a:lnTo>
                  <a:lnTo>
                    <a:pt x="591" y="903"/>
                  </a:lnTo>
                  <a:lnTo>
                    <a:pt x="589" y="903"/>
                  </a:lnTo>
                  <a:lnTo>
                    <a:pt x="587" y="903"/>
                  </a:lnTo>
                  <a:lnTo>
                    <a:pt x="587" y="903"/>
                  </a:lnTo>
                  <a:lnTo>
                    <a:pt x="584" y="903"/>
                  </a:lnTo>
                  <a:lnTo>
                    <a:pt x="584" y="906"/>
                  </a:lnTo>
                  <a:lnTo>
                    <a:pt x="582" y="906"/>
                  </a:lnTo>
                  <a:lnTo>
                    <a:pt x="580" y="903"/>
                  </a:lnTo>
                  <a:lnTo>
                    <a:pt x="580" y="906"/>
                  </a:lnTo>
                  <a:lnTo>
                    <a:pt x="577" y="906"/>
                  </a:lnTo>
                  <a:lnTo>
                    <a:pt x="577" y="908"/>
                  </a:lnTo>
                  <a:lnTo>
                    <a:pt x="575" y="911"/>
                  </a:lnTo>
                  <a:lnTo>
                    <a:pt x="565" y="915"/>
                  </a:lnTo>
                  <a:lnTo>
                    <a:pt x="563" y="915"/>
                  </a:lnTo>
                  <a:lnTo>
                    <a:pt x="563" y="918"/>
                  </a:lnTo>
                  <a:lnTo>
                    <a:pt x="563" y="920"/>
                  </a:lnTo>
                  <a:lnTo>
                    <a:pt x="563" y="920"/>
                  </a:lnTo>
                  <a:lnTo>
                    <a:pt x="563" y="922"/>
                  </a:lnTo>
                  <a:lnTo>
                    <a:pt x="561" y="922"/>
                  </a:lnTo>
                  <a:lnTo>
                    <a:pt x="561" y="922"/>
                  </a:lnTo>
                  <a:lnTo>
                    <a:pt x="561" y="925"/>
                  </a:lnTo>
                  <a:lnTo>
                    <a:pt x="561" y="927"/>
                  </a:lnTo>
                  <a:lnTo>
                    <a:pt x="563" y="929"/>
                  </a:lnTo>
                  <a:lnTo>
                    <a:pt x="565" y="929"/>
                  </a:lnTo>
                  <a:lnTo>
                    <a:pt x="565" y="929"/>
                  </a:lnTo>
                  <a:lnTo>
                    <a:pt x="568" y="934"/>
                  </a:lnTo>
                  <a:lnTo>
                    <a:pt x="568" y="939"/>
                  </a:lnTo>
                  <a:lnTo>
                    <a:pt x="570" y="937"/>
                  </a:lnTo>
                  <a:lnTo>
                    <a:pt x="570" y="937"/>
                  </a:lnTo>
                  <a:lnTo>
                    <a:pt x="573" y="937"/>
                  </a:lnTo>
                  <a:lnTo>
                    <a:pt x="573" y="937"/>
                  </a:lnTo>
                  <a:lnTo>
                    <a:pt x="575" y="939"/>
                  </a:lnTo>
                  <a:lnTo>
                    <a:pt x="573" y="939"/>
                  </a:lnTo>
                  <a:lnTo>
                    <a:pt x="573" y="939"/>
                  </a:lnTo>
                  <a:lnTo>
                    <a:pt x="570" y="941"/>
                  </a:lnTo>
                  <a:lnTo>
                    <a:pt x="568" y="941"/>
                  </a:lnTo>
                  <a:lnTo>
                    <a:pt x="565" y="944"/>
                  </a:lnTo>
                  <a:lnTo>
                    <a:pt x="565" y="951"/>
                  </a:lnTo>
                  <a:lnTo>
                    <a:pt x="563" y="953"/>
                  </a:lnTo>
                  <a:lnTo>
                    <a:pt x="561" y="956"/>
                  </a:lnTo>
                  <a:lnTo>
                    <a:pt x="561" y="958"/>
                  </a:lnTo>
                  <a:lnTo>
                    <a:pt x="561" y="958"/>
                  </a:lnTo>
                  <a:lnTo>
                    <a:pt x="561" y="960"/>
                  </a:lnTo>
                  <a:lnTo>
                    <a:pt x="558" y="960"/>
                  </a:lnTo>
                  <a:lnTo>
                    <a:pt x="558" y="960"/>
                  </a:lnTo>
                  <a:lnTo>
                    <a:pt x="558" y="960"/>
                  </a:lnTo>
                  <a:lnTo>
                    <a:pt x="558" y="963"/>
                  </a:lnTo>
                  <a:lnTo>
                    <a:pt x="556" y="965"/>
                  </a:lnTo>
                  <a:lnTo>
                    <a:pt x="556" y="965"/>
                  </a:lnTo>
                  <a:lnTo>
                    <a:pt x="551" y="965"/>
                  </a:lnTo>
                  <a:lnTo>
                    <a:pt x="542" y="972"/>
                  </a:lnTo>
                  <a:lnTo>
                    <a:pt x="539" y="972"/>
                  </a:lnTo>
                  <a:lnTo>
                    <a:pt x="539" y="974"/>
                  </a:lnTo>
                  <a:lnTo>
                    <a:pt x="537" y="974"/>
                  </a:lnTo>
                  <a:lnTo>
                    <a:pt x="535" y="974"/>
                  </a:lnTo>
                  <a:lnTo>
                    <a:pt x="535" y="977"/>
                  </a:lnTo>
                  <a:lnTo>
                    <a:pt x="537" y="979"/>
                  </a:lnTo>
                  <a:lnTo>
                    <a:pt x="535" y="982"/>
                  </a:lnTo>
                  <a:lnTo>
                    <a:pt x="535" y="984"/>
                  </a:lnTo>
                  <a:lnTo>
                    <a:pt x="530" y="982"/>
                  </a:lnTo>
                  <a:lnTo>
                    <a:pt x="528" y="982"/>
                  </a:lnTo>
                  <a:lnTo>
                    <a:pt x="525" y="984"/>
                  </a:lnTo>
                  <a:lnTo>
                    <a:pt x="518" y="991"/>
                  </a:lnTo>
                  <a:lnTo>
                    <a:pt x="516" y="993"/>
                  </a:lnTo>
                  <a:lnTo>
                    <a:pt x="516" y="998"/>
                  </a:lnTo>
                  <a:lnTo>
                    <a:pt x="513" y="1000"/>
                  </a:lnTo>
                  <a:lnTo>
                    <a:pt x="511" y="1000"/>
                  </a:lnTo>
                  <a:lnTo>
                    <a:pt x="511" y="1000"/>
                  </a:lnTo>
                  <a:lnTo>
                    <a:pt x="509" y="1000"/>
                  </a:lnTo>
                  <a:lnTo>
                    <a:pt x="509" y="1000"/>
                  </a:lnTo>
                  <a:lnTo>
                    <a:pt x="506" y="1000"/>
                  </a:lnTo>
                  <a:lnTo>
                    <a:pt x="504" y="998"/>
                  </a:lnTo>
                  <a:lnTo>
                    <a:pt x="502" y="1000"/>
                  </a:lnTo>
                  <a:lnTo>
                    <a:pt x="499" y="1000"/>
                  </a:lnTo>
                  <a:lnTo>
                    <a:pt x="499" y="1000"/>
                  </a:lnTo>
                  <a:lnTo>
                    <a:pt x="497" y="1000"/>
                  </a:lnTo>
                  <a:lnTo>
                    <a:pt x="494" y="1000"/>
                  </a:lnTo>
                  <a:lnTo>
                    <a:pt x="494" y="998"/>
                  </a:lnTo>
                  <a:lnTo>
                    <a:pt x="492" y="996"/>
                  </a:lnTo>
                  <a:lnTo>
                    <a:pt x="492" y="996"/>
                  </a:lnTo>
                  <a:lnTo>
                    <a:pt x="490" y="1000"/>
                  </a:lnTo>
                  <a:lnTo>
                    <a:pt x="485" y="1005"/>
                  </a:lnTo>
                  <a:lnTo>
                    <a:pt x="483" y="1010"/>
                  </a:lnTo>
                  <a:lnTo>
                    <a:pt x="483" y="1012"/>
                  </a:lnTo>
                  <a:lnTo>
                    <a:pt x="483" y="1015"/>
                  </a:lnTo>
                  <a:lnTo>
                    <a:pt x="483" y="1019"/>
                  </a:lnTo>
                  <a:lnTo>
                    <a:pt x="483" y="1031"/>
                  </a:lnTo>
                  <a:lnTo>
                    <a:pt x="483" y="1034"/>
                  </a:lnTo>
                  <a:lnTo>
                    <a:pt x="483" y="1036"/>
                  </a:lnTo>
                  <a:lnTo>
                    <a:pt x="478" y="1038"/>
                  </a:lnTo>
                  <a:lnTo>
                    <a:pt x="478" y="1041"/>
                  </a:lnTo>
                  <a:lnTo>
                    <a:pt x="478" y="1041"/>
                  </a:lnTo>
                  <a:lnTo>
                    <a:pt x="478" y="1043"/>
                  </a:lnTo>
                  <a:lnTo>
                    <a:pt x="478" y="1043"/>
                  </a:lnTo>
                  <a:lnTo>
                    <a:pt x="478" y="1043"/>
                  </a:lnTo>
                  <a:lnTo>
                    <a:pt x="478" y="1045"/>
                  </a:lnTo>
                  <a:lnTo>
                    <a:pt x="478" y="1045"/>
                  </a:lnTo>
                  <a:lnTo>
                    <a:pt x="478" y="1048"/>
                  </a:lnTo>
                  <a:lnTo>
                    <a:pt x="478" y="1048"/>
                  </a:lnTo>
                  <a:lnTo>
                    <a:pt x="478" y="1052"/>
                  </a:lnTo>
                  <a:lnTo>
                    <a:pt x="478" y="1057"/>
                  </a:lnTo>
                  <a:lnTo>
                    <a:pt x="480" y="1062"/>
                  </a:lnTo>
                  <a:lnTo>
                    <a:pt x="483" y="1067"/>
                  </a:lnTo>
                  <a:lnTo>
                    <a:pt x="485" y="1071"/>
                  </a:lnTo>
                  <a:lnTo>
                    <a:pt x="485" y="1079"/>
                  </a:lnTo>
                  <a:lnTo>
                    <a:pt x="487" y="1081"/>
                  </a:lnTo>
                  <a:lnTo>
                    <a:pt x="487" y="1081"/>
                  </a:lnTo>
                  <a:lnTo>
                    <a:pt x="487" y="1083"/>
                  </a:lnTo>
                  <a:lnTo>
                    <a:pt x="487" y="1086"/>
                  </a:lnTo>
                  <a:lnTo>
                    <a:pt x="487" y="1088"/>
                  </a:lnTo>
                  <a:lnTo>
                    <a:pt x="487" y="1090"/>
                  </a:lnTo>
                  <a:lnTo>
                    <a:pt x="487" y="1093"/>
                  </a:lnTo>
                  <a:lnTo>
                    <a:pt x="487" y="1095"/>
                  </a:lnTo>
                  <a:lnTo>
                    <a:pt x="487" y="1102"/>
                  </a:lnTo>
                  <a:lnTo>
                    <a:pt x="487" y="1105"/>
                  </a:lnTo>
                  <a:lnTo>
                    <a:pt x="490" y="1107"/>
                  </a:lnTo>
                  <a:lnTo>
                    <a:pt x="490" y="1107"/>
                  </a:lnTo>
                  <a:lnTo>
                    <a:pt x="490" y="1109"/>
                  </a:lnTo>
                  <a:lnTo>
                    <a:pt x="487" y="1112"/>
                  </a:lnTo>
                  <a:lnTo>
                    <a:pt x="487" y="1114"/>
                  </a:lnTo>
                  <a:lnTo>
                    <a:pt x="485" y="1114"/>
                  </a:lnTo>
                  <a:lnTo>
                    <a:pt x="485" y="1114"/>
                  </a:lnTo>
                  <a:lnTo>
                    <a:pt x="483" y="1114"/>
                  </a:lnTo>
                  <a:lnTo>
                    <a:pt x="483" y="1114"/>
                  </a:lnTo>
                  <a:lnTo>
                    <a:pt x="480" y="1116"/>
                  </a:lnTo>
                  <a:lnTo>
                    <a:pt x="480" y="1116"/>
                  </a:lnTo>
                  <a:lnTo>
                    <a:pt x="483" y="1119"/>
                  </a:lnTo>
                  <a:lnTo>
                    <a:pt x="480" y="1119"/>
                  </a:lnTo>
                  <a:lnTo>
                    <a:pt x="480" y="1119"/>
                  </a:lnTo>
                  <a:lnTo>
                    <a:pt x="480" y="1121"/>
                  </a:lnTo>
                  <a:lnTo>
                    <a:pt x="480" y="1121"/>
                  </a:lnTo>
                  <a:lnTo>
                    <a:pt x="480" y="1121"/>
                  </a:lnTo>
                  <a:lnTo>
                    <a:pt x="480" y="1126"/>
                  </a:lnTo>
                  <a:lnTo>
                    <a:pt x="480" y="1126"/>
                  </a:lnTo>
                  <a:lnTo>
                    <a:pt x="480" y="1128"/>
                  </a:lnTo>
                  <a:lnTo>
                    <a:pt x="478" y="1131"/>
                  </a:lnTo>
                  <a:lnTo>
                    <a:pt x="476" y="1133"/>
                  </a:lnTo>
                  <a:lnTo>
                    <a:pt x="473" y="1133"/>
                  </a:lnTo>
                  <a:lnTo>
                    <a:pt x="468" y="1131"/>
                  </a:lnTo>
                  <a:lnTo>
                    <a:pt x="466" y="1128"/>
                  </a:lnTo>
                  <a:lnTo>
                    <a:pt x="466" y="1128"/>
                  </a:lnTo>
                  <a:lnTo>
                    <a:pt x="466" y="1128"/>
                  </a:lnTo>
                  <a:lnTo>
                    <a:pt x="461" y="1131"/>
                  </a:lnTo>
                  <a:lnTo>
                    <a:pt x="457" y="1133"/>
                  </a:lnTo>
                  <a:lnTo>
                    <a:pt x="454" y="1133"/>
                  </a:lnTo>
                  <a:lnTo>
                    <a:pt x="452" y="1133"/>
                  </a:lnTo>
                  <a:lnTo>
                    <a:pt x="445" y="1140"/>
                  </a:lnTo>
                  <a:lnTo>
                    <a:pt x="442" y="1140"/>
                  </a:lnTo>
                  <a:lnTo>
                    <a:pt x="442" y="1140"/>
                  </a:lnTo>
                  <a:lnTo>
                    <a:pt x="440" y="1140"/>
                  </a:lnTo>
                  <a:lnTo>
                    <a:pt x="438" y="1140"/>
                  </a:lnTo>
                  <a:lnTo>
                    <a:pt x="435" y="1138"/>
                  </a:lnTo>
                  <a:lnTo>
                    <a:pt x="433" y="1133"/>
                  </a:lnTo>
                  <a:lnTo>
                    <a:pt x="433" y="1131"/>
                  </a:lnTo>
                  <a:lnTo>
                    <a:pt x="435" y="1128"/>
                  </a:lnTo>
                  <a:lnTo>
                    <a:pt x="435" y="1123"/>
                  </a:lnTo>
                  <a:lnTo>
                    <a:pt x="435" y="1121"/>
                  </a:lnTo>
                  <a:lnTo>
                    <a:pt x="433" y="1121"/>
                  </a:lnTo>
                  <a:lnTo>
                    <a:pt x="431" y="1119"/>
                  </a:lnTo>
                  <a:lnTo>
                    <a:pt x="428" y="1119"/>
                  </a:lnTo>
                  <a:lnTo>
                    <a:pt x="428" y="1119"/>
                  </a:lnTo>
                  <a:lnTo>
                    <a:pt x="421" y="1121"/>
                  </a:lnTo>
                  <a:lnTo>
                    <a:pt x="416" y="1123"/>
                  </a:lnTo>
                  <a:lnTo>
                    <a:pt x="414" y="1123"/>
                  </a:lnTo>
                  <a:lnTo>
                    <a:pt x="412" y="1121"/>
                  </a:lnTo>
                  <a:lnTo>
                    <a:pt x="409" y="1121"/>
                  </a:lnTo>
                  <a:lnTo>
                    <a:pt x="407" y="1123"/>
                  </a:lnTo>
                  <a:lnTo>
                    <a:pt x="405" y="1126"/>
                  </a:lnTo>
                  <a:lnTo>
                    <a:pt x="402" y="1128"/>
                  </a:lnTo>
                  <a:lnTo>
                    <a:pt x="400" y="1128"/>
                  </a:lnTo>
                  <a:lnTo>
                    <a:pt x="398" y="1128"/>
                  </a:lnTo>
                  <a:lnTo>
                    <a:pt x="395" y="1128"/>
                  </a:lnTo>
                  <a:lnTo>
                    <a:pt x="393" y="1128"/>
                  </a:lnTo>
                  <a:lnTo>
                    <a:pt x="390" y="1128"/>
                  </a:lnTo>
                  <a:lnTo>
                    <a:pt x="388" y="1131"/>
                  </a:lnTo>
                  <a:lnTo>
                    <a:pt x="388" y="1133"/>
                  </a:lnTo>
                  <a:lnTo>
                    <a:pt x="386" y="1133"/>
                  </a:lnTo>
                  <a:lnTo>
                    <a:pt x="376" y="1138"/>
                  </a:lnTo>
                  <a:lnTo>
                    <a:pt x="374" y="1140"/>
                  </a:lnTo>
                  <a:lnTo>
                    <a:pt x="372" y="1142"/>
                  </a:lnTo>
                  <a:lnTo>
                    <a:pt x="372" y="1142"/>
                  </a:lnTo>
                  <a:lnTo>
                    <a:pt x="369" y="1142"/>
                  </a:lnTo>
                  <a:lnTo>
                    <a:pt x="369" y="1142"/>
                  </a:lnTo>
                  <a:lnTo>
                    <a:pt x="348" y="1135"/>
                  </a:lnTo>
                  <a:lnTo>
                    <a:pt x="348" y="1135"/>
                  </a:lnTo>
                  <a:lnTo>
                    <a:pt x="348" y="1138"/>
                  </a:lnTo>
                  <a:lnTo>
                    <a:pt x="348" y="1138"/>
                  </a:lnTo>
                  <a:lnTo>
                    <a:pt x="343" y="1140"/>
                  </a:lnTo>
                  <a:lnTo>
                    <a:pt x="343" y="1142"/>
                  </a:lnTo>
                  <a:lnTo>
                    <a:pt x="341" y="1142"/>
                  </a:lnTo>
                  <a:lnTo>
                    <a:pt x="341" y="1142"/>
                  </a:lnTo>
                  <a:lnTo>
                    <a:pt x="338" y="1142"/>
                  </a:lnTo>
                  <a:lnTo>
                    <a:pt x="338" y="1142"/>
                  </a:lnTo>
                  <a:lnTo>
                    <a:pt x="338" y="1142"/>
                  </a:lnTo>
                  <a:lnTo>
                    <a:pt x="338" y="1142"/>
                  </a:lnTo>
                  <a:lnTo>
                    <a:pt x="338" y="1140"/>
                  </a:lnTo>
                  <a:lnTo>
                    <a:pt x="336" y="1138"/>
                  </a:lnTo>
                  <a:lnTo>
                    <a:pt x="334" y="1138"/>
                  </a:lnTo>
                  <a:lnTo>
                    <a:pt x="334" y="1135"/>
                  </a:lnTo>
                  <a:lnTo>
                    <a:pt x="334" y="1133"/>
                  </a:lnTo>
                  <a:lnTo>
                    <a:pt x="331" y="1133"/>
                  </a:lnTo>
                  <a:lnTo>
                    <a:pt x="331" y="1131"/>
                  </a:lnTo>
                  <a:lnTo>
                    <a:pt x="334" y="1128"/>
                  </a:lnTo>
                  <a:lnTo>
                    <a:pt x="334" y="1128"/>
                  </a:lnTo>
                  <a:lnTo>
                    <a:pt x="334" y="1126"/>
                  </a:lnTo>
                  <a:lnTo>
                    <a:pt x="334" y="1123"/>
                  </a:lnTo>
                  <a:lnTo>
                    <a:pt x="334" y="1123"/>
                  </a:lnTo>
                  <a:lnTo>
                    <a:pt x="331" y="1123"/>
                  </a:lnTo>
                  <a:lnTo>
                    <a:pt x="329" y="1119"/>
                  </a:lnTo>
                  <a:lnTo>
                    <a:pt x="322" y="1114"/>
                  </a:lnTo>
                  <a:lnTo>
                    <a:pt x="322" y="1112"/>
                  </a:lnTo>
                  <a:lnTo>
                    <a:pt x="322" y="1112"/>
                  </a:lnTo>
                  <a:lnTo>
                    <a:pt x="320" y="1112"/>
                  </a:lnTo>
                  <a:lnTo>
                    <a:pt x="320" y="1112"/>
                  </a:lnTo>
                  <a:lnTo>
                    <a:pt x="320" y="1112"/>
                  </a:lnTo>
                  <a:lnTo>
                    <a:pt x="317" y="1114"/>
                  </a:lnTo>
                  <a:lnTo>
                    <a:pt x="317" y="1114"/>
                  </a:lnTo>
                  <a:lnTo>
                    <a:pt x="317" y="1114"/>
                  </a:lnTo>
                  <a:lnTo>
                    <a:pt x="317" y="1114"/>
                  </a:lnTo>
                  <a:lnTo>
                    <a:pt x="315" y="1114"/>
                  </a:lnTo>
                  <a:lnTo>
                    <a:pt x="315" y="1114"/>
                  </a:lnTo>
                  <a:lnTo>
                    <a:pt x="312" y="1114"/>
                  </a:lnTo>
                  <a:lnTo>
                    <a:pt x="312" y="1112"/>
                  </a:lnTo>
                  <a:lnTo>
                    <a:pt x="312" y="1112"/>
                  </a:lnTo>
                  <a:lnTo>
                    <a:pt x="312" y="1112"/>
                  </a:lnTo>
                  <a:lnTo>
                    <a:pt x="312" y="1109"/>
                  </a:lnTo>
                  <a:lnTo>
                    <a:pt x="312" y="1109"/>
                  </a:lnTo>
                  <a:lnTo>
                    <a:pt x="312" y="1109"/>
                  </a:lnTo>
                  <a:lnTo>
                    <a:pt x="312" y="1107"/>
                  </a:lnTo>
                  <a:lnTo>
                    <a:pt x="312" y="1107"/>
                  </a:lnTo>
                  <a:lnTo>
                    <a:pt x="312" y="1105"/>
                  </a:lnTo>
                  <a:lnTo>
                    <a:pt x="312" y="1105"/>
                  </a:lnTo>
                  <a:lnTo>
                    <a:pt x="312" y="1102"/>
                  </a:lnTo>
                  <a:lnTo>
                    <a:pt x="312" y="1102"/>
                  </a:lnTo>
                  <a:lnTo>
                    <a:pt x="312" y="1102"/>
                  </a:lnTo>
                  <a:lnTo>
                    <a:pt x="312" y="1100"/>
                  </a:lnTo>
                  <a:lnTo>
                    <a:pt x="315" y="1100"/>
                  </a:lnTo>
                  <a:lnTo>
                    <a:pt x="317" y="1100"/>
                  </a:lnTo>
                  <a:lnTo>
                    <a:pt x="317" y="1100"/>
                  </a:lnTo>
                  <a:lnTo>
                    <a:pt x="317" y="1097"/>
                  </a:lnTo>
                  <a:lnTo>
                    <a:pt x="317" y="1097"/>
                  </a:lnTo>
                  <a:lnTo>
                    <a:pt x="320" y="1097"/>
                  </a:lnTo>
                  <a:lnTo>
                    <a:pt x="320" y="1097"/>
                  </a:lnTo>
                  <a:lnTo>
                    <a:pt x="322" y="1097"/>
                  </a:lnTo>
                  <a:lnTo>
                    <a:pt x="322" y="1095"/>
                  </a:lnTo>
                  <a:lnTo>
                    <a:pt x="322" y="1095"/>
                  </a:lnTo>
                  <a:lnTo>
                    <a:pt x="322" y="1095"/>
                  </a:lnTo>
                  <a:lnTo>
                    <a:pt x="320" y="1093"/>
                  </a:lnTo>
                  <a:lnTo>
                    <a:pt x="320" y="1093"/>
                  </a:lnTo>
                  <a:lnTo>
                    <a:pt x="320" y="1090"/>
                  </a:lnTo>
                  <a:lnTo>
                    <a:pt x="317" y="1088"/>
                  </a:lnTo>
                  <a:lnTo>
                    <a:pt x="317" y="1083"/>
                  </a:lnTo>
                  <a:lnTo>
                    <a:pt x="317" y="1083"/>
                  </a:lnTo>
                  <a:lnTo>
                    <a:pt x="315" y="1081"/>
                  </a:lnTo>
                  <a:lnTo>
                    <a:pt x="312" y="1076"/>
                  </a:lnTo>
                  <a:lnTo>
                    <a:pt x="310" y="1074"/>
                  </a:lnTo>
                  <a:lnTo>
                    <a:pt x="310" y="1074"/>
                  </a:lnTo>
                  <a:lnTo>
                    <a:pt x="310" y="1071"/>
                  </a:lnTo>
                  <a:lnTo>
                    <a:pt x="303" y="1069"/>
                  </a:lnTo>
                  <a:lnTo>
                    <a:pt x="301" y="1064"/>
                  </a:lnTo>
                  <a:lnTo>
                    <a:pt x="301" y="1064"/>
                  </a:lnTo>
                  <a:lnTo>
                    <a:pt x="298" y="1062"/>
                  </a:lnTo>
                  <a:lnTo>
                    <a:pt x="298" y="1062"/>
                  </a:lnTo>
                  <a:lnTo>
                    <a:pt x="301" y="1062"/>
                  </a:lnTo>
                  <a:lnTo>
                    <a:pt x="301" y="1060"/>
                  </a:lnTo>
                  <a:lnTo>
                    <a:pt x="301" y="1060"/>
                  </a:lnTo>
                  <a:lnTo>
                    <a:pt x="303" y="1057"/>
                  </a:lnTo>
                  <a:lnTo>
                    <a:pt x="305" y="1057"/>
                  </a:lnTo>
                  <a:lnTo>
                    <a:pt x="305" y="1057"/>
                  </a:lnTo>
                  <a:lnTo>
                    <a:pt x="308" y="1052"/>
                  </a:lnTo>
                  <a:lnTo>
                    <a:pt x="310" y="1048"/>
                  </a:lnTo>
                  <a:lnTo>
                    <a:pt x="312" y="1048"/>
                  </a:lnTo>
                  <a:lnTo>
                    <a:pt x="312" y="1045"/>
                  </a:lnTo>
                  <a:lnTo>
                    <a:pt x="312" y="1041"/>
                  </a:lnTo>
                  <a:lnTo>
                    <a:pt x="312" y="1041"/>
                  </a:lnTo>
                  <a:lnTo>
                    <a:pt x="312" y="1038"/>
                  </a:lnTo>
                  <a:lnTo>
                    <a:pt x="312" y="1038"/>
                  </a:lnTo>
                  <a:lnTo>
                    <a:pt x="312" y="1038"/>
                  </a:lnTo>
                  <a:lnTo>
                    <a:pt x="310" y="1038"/>
                  </a:lnTo>
                  <a:lnTo>
                    <a:pt x="310" y="1036"/>
                  </a:lnTo>
                  <a:lnTo>
                    <a:pt x="308" y="1038"/>
                  </a:lnTo>
                  <a:lnTo>
                    <a:pt x="308" y="1038"/>
                  </a:lnTo>
                  <a:lnTo>
                    <a:pt x="305" y="1043"/>
                  </a:lnTo>
                  <a:lnTo>
                    <a:pt x="305" y="1043"/>
                  </a:lnTo>
                  <a:lnTo>
                    <a:pt x="303" y="1043"/>
                  </a:lnTo>
                  <a:lnTo>
                    <a:pt x="303" y="1043"/>
                  </a:lnTo>
                  <a:lnTo>
                    <a:pt x="301" y="1041"/>
                  </a:lnTo>
                  <a:lnTo>
                    <a:pt x="301" y="1041"/>
                  </a:lnTo>
                  <a:lnTo>
                    <a:pt x="298" y="1038"/>
                  </a:lnTo>
                  <a:lnTo>
                    <a:pt x="298" y="1036"/>
                  </a:lnTo>
                  <a:lnTo>
                    <a:pt x="298" y="1029"/>
                  </a:lnTo>
                  <a:lnTo>
                    <a:pt x="298" y="1026"/>
                  </a:lnTo>
                  <a:lnTo>
                    <a:pt x="298" y="1024"/>
                  </a:lnTo>
                  <a:lnTo>
                    <a:pt x="296" y="1022"/>
                  </a:lnTo>
                  <a:lnTo>
                    <a:pt x="279" y="998"/>
                  </a:lnTo>
                  <a:lnTo>
                    <a:pt x="279" y="998"/>
                  </a:lnTo>
                  <a:lnTo>
                    <a:pt x="277" y="996"/>
                  </a:lnTo>
                  <a:lnTo>
                    <a:pt x="277" y="993"/>
                  </a:lnTo>
                  <a:lnTo>
                    <a:pt x="279" y="989"/>
                  </a:lnTo>
                  <a:lnTo>
                    <a:pt x="279" y="986"/>
                  </a:lnTo>
                  <a:lnTo>
                    <a:pt x="282" y="982"/>
                  </a:lnTo>
                  <a:lnTo>
                    <a:pt x="284" y="979"/>
                  </a:lnTo>
                  <a:lnTo>
                    <a:pt x="284" y="977"/>
                  </a:lnTo>
                  <a:lnTo>
                    <a:pt x="284" y="977"/>
                  </a:lnTo>
                  <a:lnTo>
                    <a:pt x="282" y="977"/>
                  </a:lnTo>
                  <a:lnTo>
                    <a:pt x="282" y="974"/>
                  </a:lnTo>
                  <a:lnTo>
                    <a:pt x="275" y="974"/>
                  </a:lnTo>
                  <a:lnTo>
                    <a:pt x="275" y="974"/>
                  </a:lnTo>
                  <a:lnTo>
                    <a:pt x="275" y="974"/>
                  </a:lnTo>
                  <a:lnTo>
                    <a:pt x="270" y="974"/>
                  </a:lnTo>
                  <a:lnTo>
                    <a:pt x="267" y="974"/>
                  </a:lnTo>
                  <a:lnTo>
                    <a:pt x="267" y="974"/>
                  </a:lnTo>
                  <a:lnTo>
                    <a:pt x="265" y="974"/>
                  </a:lnTo>
                  <a:lnTo>
                    <a:pt x="265" y="972"/>
                  </a:lnTo>
                  <a:lnTo>
                    <a:pt x="265" y="972"/>
                  </a:lnTo>
                  <a:lnTo>
                    <a:pt x="265" y="970"/>
                  </a:lnTo>
                  <a:lnTo>
                    <a:pt x="265" y="965"/>
                  </a:lnTo>
                  <a:lnTo>
                    <a:pt x="265" y="958"/>
                  </a:lnTo>
                  <a:lnTo>
                    <a:pt x="265" y="956"/>
                  </a:lnTo>
                  <a:lnTo>
                    <a:pt x="265" y="948"/>
                  </a:lnTo>
                  <a:lnTo>
                    <a:pt x="263" y="939"/>
                  </a:lnTo>
                  <a:lnTo>
                    <a:pt x="260" y="937"/>
                  </a:lnTo>
                  <a:lnTo>
                    <a:pt x="260" y="937"/>
                  </a:lnTo>
                  <a:lnTo>
                    <a:pt x="258" y="934"/>
                  </a:lnTo>
                  <a:lnTo>
                    <a:pt x="256" y="934"/>
                  </a:lnTo>
                  <a:lnTo>
                    <a:pt x="256" y="932"/>
                  </a:lnTo>
                  <a:lnTo>
                    <a:pt x="256" y="929"/>
                  </a:lnTo>
                  <a:lnTo>
                    <a:pt x="256" y="929"/>
                  </a:lnTo>
                  <a:lnTo>
                    <a:pt x="256" y="929"/>
                  </a:lnTo>
                  <a:lnTo>
                    <a:pt x="256" y="929"/>
                  </a:lnTo>
                  <a:lnTo>
                    <a:pt x="256" y="922"/>
                  </a:lnTo>
                  <a:lnTo>
                    <a:pt x="258" y="922"/>
                  </a:lnTo>
                  <a:lnTo>
                    <a:pt x="239" y="875"/>
                  </a:lnTo>
                  <a:lnTo>
                    <a:pt x="237" y="873"/>
                  </a:lnTo>
                  <a:lnTo>
                    <a:pt x="237" y="873"/>
                  </a:lnTo>
                  <a:lnTo>
                    <a:pt x="234" y="873"/>
                  </a:lnTo>
                  <a:lnTo>
                    <a:pt x="234" y="873"/>
                  </a:lnTo>
                  <a:lnTo>
                    <a:pt x="232" y="873"/>
                  </a:lnTo>
                  <a:lnTo>
                    <a:pt x="232" y="875"/>
                  </a:lnTo>
                  <a:lnTo>
                    <a:pt x="230" y="877"/>
                  </a:lnTo>
                  <a:lnTo>
                    <a:pt x="230" y="877"/>
                  </a:lnTo>
                  <a:lnTo>
                    <a:pt x="227" y="880"/>
                  </a:lnTo>
                  <a:lnTo>
                    <a:pt x="225" y="880"/>
                  </a:lnTo>
                  <a:lnTo>
                    <a:pt x="225" y="880"/>
                  </a:lnTo>
                  <a:lnTo>
                    <a:pt x="223" y="880"/>
                  </a:lnTo>
                  <a:lnTo>
                    <a:pt x="223" y="880"/>
                  </a:lnTo>
                  <a:lnTo>
                    <a:pt x="220" y="877"/>
                  </a:lnTo>
                  <a:lnTo>
                    <a:pt x="218" y="875"/>
                  </a:lnTo>
                  <a:lnTo>
                    <a:pt x="215" y="875"/>
                  </a:lnTo>
                  <a:lnTo>
                    <a:pt x="215" y="873"/>
                  </a:lnTo>
                  <a:lnTo>
                    <a:pt x="213" y="873"/>
                  </a:lnTo>
                  <a:lnTo>
                    <a:pt x="211" y="875"/>
                  </a:lnTo>
                  <a:lnTo>
                    <a:pt x="211" y="875"/>
                  </a:lnTo>
                  <a:lnTo>
                    <a:pt x="201" y="885"/>
                  </a:lnTo>
                  <a:lnTo>
                    <a:pt x="199" y="885"/>
                  </a:lnTo>
                  <a:lnTo>
                    <a:pt x="197" y="880"/>
                  </a:lnTo>
                  <a:lnTo>
                    <a:pt x="197" y="880"/>
                  </a:lnTo>
                  <a:lnTo>
                    <a:pt x="197" y="880"/>
                  </a:lnTo>
                  <a:lnTo>
                    <a:pt x="197" y="877"/>
                  </a:lnTo>
                  <a:lnTo>
                    <a:pt x="197" y="873"/>
                  </a:lnTo>
                  <a:lnTo>
                    <a:pt x="197" y="870"/>
                  </a:lnTo>
                  <a:lnTo>
                    <a:pt x="197" y="870"/>
                  </a:lnTo>
                  <a:lnTo>
                    <a:pt x="197" y="868"/>
                  </a:lnTo>
                  <a:lnTo>
                    <a:pt x="197" y="866"/>
                  </a:lnTo>
                  <a:lnTo>
                    <a:pt x="197" y="866"/>
                  </a:lnTo>
                  <a:lnTo>
                    <a:pt x="192" y="863"/>
                  </a:lnTo>
                  <a:lnTo>
                    <a:pt x="189" y="861"/>
                  </a:lnTo>
                  <a:lnTo>
                    <a:pt x="187" y="861"/>
                  </a:lnTo>
                  <a:lnTo>
                    <a:pt x="187" y="859"/>
                  </a:lnTo>
                  <a:lnTo>
                    <a:pt x="185" y="854"/>
                  </a:lnTo>
                  <a:lnTo>
                    <a:pt x="185" y="851"/>
                  </a:lnTo>
                  <a:lnTo>
                    <a:pt x="178" y="842"/>
                  </a:lnTo>
                  <a:lnTo>
                    <a:pt x="178" y="837"/>
                  </a:lnTo>
                  <a:lnTo>
                    <a:pt x="175" y="835"/>
                  </a:lnTo>
                  <a:lnTo>
                    <a:pt x="175" y="830"/>
                  </a:lnTo>
                  <a:lnTo>
                    <a:pt x="173" y="823"/>
                  </a:lnTo>
                  <a:lnTo>
                    <a:pt x="173" y="823"/>
                  </a:lnTo>
                  <a:lnTo>
                    <a:pt x="175" y="821"/>
                  </a:lnTo>
                  <a:lnTo>
                    <a:pt x="175" y="818"/>
                  </a:lnTo>
                  <a:lnTo>
                    <a:pt x="178" y="818"/>
                  </a:lnTo>
                  <a:lnTo>
                    <a:pt x="180" y="818"/>
                  </a:lnTo>
                  <a:lnTo>
                    <a:pt x="185" y="818"/>
                  </a:lnTo>
                  <a:lnTo>
                    <a:pt x="187" y="818"/>
                  </a:lnTo>
                  <a:lnTo>
                    <a:pt x="192" y="816"/>
                  </a:lnTo>
                  <a:lnTo>
                    <a:pt x="192" y="814"/>
                  </a:lnTo>
                  <a:lnTo>
                    <a:pt x="192" y="814"/>
                  </a:lnTo>
                  <a:lnTo>
                    <a:pt x="192" y="811"/>
                  </a:lnTo>
                  <a:lnTo>
                    <a:pt x="189" y="811"/>
                  </a:lnTo>
                  <a:lnTo>
                    <a:pt x="189" y="809"/>
                  </a:lnTo>
                  <a:lnTo>
                    <a:pt x="189" y="809"/>
                  </a:lnTo>
                  <a:lnTo>
                    <a:pt x="192" y="806"/>
                  </a:lnTo>
                  <a:lnTo>
                    <a:pt x="192" y="804"/>
                  </a:lnTo>
                  <a:lnTo>
                    <a:pt x="192" y="802"/>
                  </a:lnTo>
                  <a:lnTo>
                    <a:pt x="189" y="799"/>
                  </a:lnTo>
                  <a:lnTo>
                    <a:pt x="182" y="795"/>
                  </a:lnTo>
                  <a:lnTo>
                    <a:pt x="182" y="790"/>
                  </a:lnTo>
                  <a:lnTo>
                    <a:pt x="180" y="788"/>
                  </a:lnTo>
                  <a:lnTo>
                    <a:pt x="178" y="783"/>
                  </a:lnTo>
                  <a:lnTo>
                    <a:pt x="178" y="780"/>
                  </a:lnTo>
                  <a:lnTo>
                    <a:pt x="175" y="778"/>
                  </a:lnTo>
                  <a:lnTo>
                    <a:pt x="175" y="771"/>
                  </a:lnTo>
                  <a:lnTo>
                    <a:pt x="175" y="769"/>
                  </a:lnTo>
                  <a:lnTo>
                    <a:pt x="173" y="769"/>
                  </a:lnTo>
                  <a:lnTo>
                    <a:pt x="173" y="766"/>
                  </a:lnTo>
                  <a:lnTo>
                    <a:pt x="171" y="766"/>
                  </a:lnTo>
                  <a:lnTo>
                    <a:pt x="171" y="764"/>
                  </a:lnTo>
                  <a:lnTo>
                    <a:pt x="168" y="764"/>
                  </a:lnTo>
                  <a:lnTo>
                    <a:pt x="166" y="764"/>
                  </a:lnTo>
                  <a:lnTo>
                    <a:pt x="166" y="762"/>
                  </a:lnTo>
                  <a:lnTo>
                    <a:pt x="163" y="762"/>
                  </a:lnTo>
                  <a:lnTo>
                    <a:pt x="163" y="759"/>
                  </a:lnTo>
                  <a:lnTo>
                    <a:pt x="163" y="759"/>
                  </a:lnTo>
                  <a:lnTo>
                    <a:pt x="163" y="757"/>
                  </a:lnTo>
                  <a:lnTo>
                    <a:pt x="163" y="754"/>
                  </a:lnTo>
                  <a:lnTo>
                    <a:pt x="163" y="752"/>
                  </a:lnTo>
                  <a:lnTo>
                    <a:pt x="163" y="752"/>
                  </a:lnTo>
                  <a:lnTo>
                    <a:pt x="163" y="750"/>
                  </a:lnTo>
                  <a:lnTo>
                    <a:pt x="163" y="750"/>
                  </a:lnTo>
                  <a:lnTo>
                    <a:pt x="161" y="747"/>
                  </a:lnTo>
                  <a:lnTo>
                    <a:pt x="159" y="745"/>
                  </a:lnTo>
                  <a:lnTo>
                    <a:pt x="159" y="745"/>
                  </a:lnTo>
                  <a:lnTo>
                    <a:pt x="156" y="743"/>
                  </a:lnTo>
                  <a:lnTo>
                    <a:pt x="156" y="743"/>
                  </a:lnTo>
                  <a:lnTo>
                    <a:pt x="154" y="740"/>
                  </a:lnTo>
                  <a:lnTo>
                    <a:pt x="154" y="738"/>
                  </a:lnTo>
                  <a:lnTo>
                    <a:pt x="154" y="736"/>
                  </a:lnTo>
                  <a:lnTo>
                    <a:pt x="154" y="736"/>
                  </a:lnTo>
                  <a:lnTo>
                    <a:pt x="154" y="728"/>
                  </a:lnTo>
                  <a:lnTo>
                    <a:pt x="154" y="726"/>
                  </a:lnTo>
                  <a:lnTo>
                    <a:pt x="154" y="726"/>
                  </a:lnTo>
                  <a:lnTo>
                    <a:pt x="154" y="724"/>
                  </a:lnTo>
                  <a:lnTo>
                    <a:pt x="154" y="724"/>
                  </a:lnTo>
                  <a:lnTo>
                    <a:pt x="149" y="726"/>
                  </a:lnTo>
                  <a:lnTo>
                    <a:pt x="149" y="726"/>
                  </a:lnTo>
                  <a:lnTo>
                    <a:pt x="145" y="726"/>
                  </a:lnTo>
                  <a:lnTo>
                    <a:pt x="145" y="726"/>
                  </a:lnTo>
                  <a:lnTo>
                    <a:pt x="142" y="726"/>
                  </a:lnTo>
                  <a:lnTo>
                    <a:pt x="142" y="728"/>
                  </a:lnTo>
                  <a:lnTo>
                    <a:pt x="140" y="733"/>
                  </a:lnTo>
                  <a:lnTo>
                    <a:pt x="137" y="736"/>
                  </a:lnTo>
                  <a:lnTo>
                    <a:pt x="137" y="736"/>
                  </a:lnTo>
                  <a:lnTo>
                    <a:pt x="133" y="738"/>
                  </a:lnTo>
                  <a:lnTo>
                    <a:pt x="130" y="738"/>
                  </a:lnTo>
                  <a:lnTo>
                    <a:pt x="130" y="740"/>
                  </a:lnTo>
                  <a:lnTo>
                    <a:pt x="128" y="750"/>
                  </a:lnTo>
                  <a:lnTo>
                    <a:pt x="126" y="752"/>
                  </a:lnTo>
                  <a:lnTo>
                    <a:pt x="126" y="752"/>
                  </a:lnTo>
                  <a:lnTo>
                    <a:pt x="126" y="752"/>
                  </a:lnTo>
                  <a:lnTo>
                    <a:pt x="123" y="752"/>
                  </a:lnTo>
                  <a:lnTo>
                    <a:pt x="123" y="752"/>
                  </a:lnTo>
                  <a:lnTo>
                    <a:pt x="121" y="752"/>
                  </a:lnTo>
                  <a:lnTo>
                    <a:pt x="119" y="754"/>
                  </a:lnTo>
                  <a:lnTo>
                    <a:pt x="114" y="754"/>
                  </a:lnTo>
                  <a:lnTo>
                    <a:pt x="111" y="754"/>
                  </a:lnTo>
                  <a:lnTo>
                    <a:pt x="111" y="754"/>
                  </a:lnTo>
                  <a:lnTo>
                    <a:pt x="109" y="754"/>
                  </a:lnTo>
                  <a:lnTo>
                    <a:pt x="109" y="757"/>
                  </a:lnTo>
                  <a:lnTo>
                    <a:pt x="109" y="757"/>
                  </a:lnTo>
                  <a:lnTo>
                    <a:pt x="109" y="759"/>
                  </a:lnTo>
                  <a:lnTo>
                    <a:pt x="109" y="759"/>
                  </a:lnTo>
                  <a:lnTo>
                    <a:pt x="109" y="759"/>
                  </a:lnTo>
                  <a:lnTo>
                    <a:pt x="109" y="762"/>
                  </a:lnTo>
                  <a:lnTo>
                    <a:pt x="109" y="764"/>
                  </a:lnTo>
                  <a:lnTo>
                    <a:pt x="109" y="766"/>
                  </a:lnTo>
                  <a:lnTo>
                    <a:pt x="109" y="766"/>
                  </a:lnTo>
                  <a:lnTo>
                    <a:pt x="109" y="769"/>
                  </a:lnTo>
                  <a:lnTo>
                    <a:pt x="107" y="771"/>
                  </a:lnTo>
                  <a:lnTo>
                    <a:pt x="107" y="773"/>
                  </a:lnTo>
                  <a:lnTo>
                    <a:pt x="107" y="780"/>
                  </a:lnTo>
                  <a:lnTo>
                    <a:pt x="107" y="785"/>
                  </a:lnTo>
                  <a:lnTo>
                    <a:pt x="107" y="790"/>
                  </a:lnTo>
                  <a:lnTo>
                    <a:pt x="107" y="792"/>
                  </a:lnTo>
                  <a:lnTo>
                    <a:pt x="104" y="799"/>
                  </a:lnTo>
                  <a:lnTo>
                    <a:pt x="102" y="806"/>
                  </a:lnTo>
                  <a:lnTo>
                    <a:pt x="102" y="806"/>
                  </a:lnTo>
                  <a:lnTo>
                    <a:pt x="102" y="806"/>
                  </a:lnTo>
                  <a:lnTo>
                    <a:pt x="102" y="802"/>
                  </a:lnTo>
                  <a:lnTo>
                    <a:pt x="102" y="799"/>
                  </a:lnTo>
                  <a:lnTo>
                    <a:pt x="97" y="792"/>
                  </a:lnTo>
                  <a:lnTo>
                    <a:pt x="97" y="792"/>
                  </a:lnTo>
                  <a:lnTo>
                    <a:pt x="95" y="792"/>
                  </a:lnTo>
                  <a:lnTo>
                    <a:pt x="95" y="790"/>
                  </a:lnTo>
                  <a:lnTo>
                    <a:pt x="95" y="788"/>
                  </a:lnTo>
                  <a:lnTo>
                    <a:pt x="95" y="788"/>
                  </a:lnTo>
                  <a:lnTo>
                    <a:pt x="95" y="788"/>
                  </a:lnTo>
                  <a:lnTo>
                    <a:pt x="92" y="785"/>
                  </a:lnTo>
                  <a:lnTo>
                    <a:pt x="92" y="785"/>
                  </a:lnTo>
                  <a:lnTo>
                    <a:pt x="92" y="783"/>
                  </a:lnTo>
                  <a:lnTo>
                    <a:pt x="92" y="783"/>
                  </a:lnTo>
                  <a:lnTo>
                    <a:pt x="92" y="780"/>
                  </a:lnTo>
                  <a:lnTo>
                    <a:pt x="92" y="780"/>
                  </a:lnTo>
                  <a:lnTo>
                    <a:pt x="90" y="778"/>
                  </a:lnTo>
                  <a:lnTo>
                    <a:pt x="90" y="778"/>
                  </a:lnTo>
                  <a:lnTo>
                    <a:pt x="88" y="776"/>
                  </a:lnTo>
                  <a:lnTo>
                    <a:pt x="83" y="762"/>
                  </a:lnTo>
                  <a:lnTo>
                    <a:pt x="83" y="759"/>
                  </a:lnTo>
                  <a:lnTo>
                    <a:pt x="85" y="757"/>
                  </a:lnTo>
                  <a:lnTo>
                    <a:pt x="85" y="754"/>
                  </a:lnTo>
                  <a:lnTo>
                    <a:pt x="88" y="752"/>
                  </a:lnTo>
                  <a:lnTo>
                    <a:pt x="88" y="750"/>
                  </a:lnTo>
                  <a:lnTo>
                    <a:pt x="88" y="750"/>
                  </a:lnTo>
                  <a:lnTo>
                    <a:pt x="85" y="745"/>
                  </a:lnTo>
                  <a:lnTo>
                    <a:pt x="85" y="745"/>
                  </a:lnTo>
                  <a:lnTo>
                    <a:pt x="88" y="743"/>
                  </a:lnTo>
                  <a:lnTo>
                    <a:pt x="88" y="740"/>
                  </a:lnTo>
                  <a:lnTo>
                    <a:pt x="88" y="740"/>
                  </a:lnTo>
                  <a:lnTo>
                    <a:pt x="88" y="738"/>
                  </a:lnTo>
                  <a:lnTo>
                    <a:pt x="88" y="736"/>
                  </a:lnTo>
                  <a:lnTo>
                    <a:pt x="88" y="736"/>
                  </a:lnTo>
                  <a:lnTo>
                    <a:pt x="85" y="733"/>
                  </a:lnTo>
                  <a:lnTo>
                    <a:pt x="85" y="731"/>
                  </a:lnTo>
                  <a:lnTo>
                    <a:pt x="85" y="728"/>
                  </a:lnTo>
                  <a:lnTo>
                    <a:pt x="85" y="726"/>
                  </a:lnTo>
                  <a:lnTo>
                    <a:pt x="85" y="724"/>
                  </a:lnTo>
                  <a:lnTo>
                    <a:pt x="85" y="724"/>
                  </a:lnTo>
                  <a:lnTo>
                    <a:pt x="85" y="721"/>
                  </a:lnTo>
                  <a:lnTo>
                    <a:pt x="85" y="719"/>
                  </a:lnTo>
                  <a:lnTo>
                    <a:pt x="85" y="717"/>
                  </a:lnTo>
                  <a:lnTo>
                    <a:pt x="85" y="712"/>
                  </a:lnTo>
                  <a:lnTo>
                    <a:pt x="85" y="707"/>
                  </a:lnTo>
                  <a:lnTo>
                    <a:pt x="85" y="705"/>
                  </a:lnTo>
                  <a:lnTo>
                    <a:pt x="90" y="698"/>
                  </a:lnTo>
                  <a:lnTo>
                    <a:pt x="90" y="693"/>
                  </a:lnTo>
                  <a:lnTo>
                    <a:pt x="92" y="676"/>
                  </a:lnTo>
                  <a:lnTo>
                    <a:pt x="95" y="660"/>
                  </a:lnTo>
                  <a:lnTo>
                    <a:pt x="95" y="657"/>
                  </a:lnTo>
                  <a:lnTo>
                    <a:pt x="95" y="655"/>
                  </a:lnTo>
                  <a:lnTo>
                    <a:pt x="95" y="653"/>
                  </a:lnTo>
                  <a:lnTo>
                    <a:pt x="92" y="648"/>
                  </a:lnTo>
                  <a:lnTo>
                    <a:pt x="92" y="646"/>
                  </a:lnTo>
                  <a:lnTo>
                    <a:pt x="92" y="641"/>
                  </a:lnTo>
                  <a:lnTo>
                    <a:pt x="92" y="639"/>
                  </a:lnTo>
                  <a:lnTo>
                    <a:pt x="92" y="636"/>
                  </a:lnTo>
                  <a:lnTo>
                    <a:pt x="95" y="631"/>
                  </a:lnTo>
                  <a:lnTo>
                    <a:pt x="95" y="617"/>
                  </a:lnTo>
                  <a:lnTo>
                    <a:pt x="97" y="612"/>
                  </a:lnTo>
                  <a:lnTo>
                    <a:pt x="95" y="612"/>
                  </a:lnTo>
                  <a:lnTo>
                    <a:pt x="95" y="610"/>
                  </a:lnTo>
                  <a:lnTo>
                    <a:pt x="95" y="608"/>
                  </a:lnTo>
                  <a:lnTo>
                    <a:pt x="92" y="603"/>
                  </a:lnTo>
                  <a:lnTo>
                    <a:pt x="92" y="601"/>
                  </a:lnTo>
                  <a:lnTo>
                    <a:pt x="92" y="596"/>
                  </a:lnTo>
                  <a:lnTo>
                    <a:pt x="97" y="586"/>
                  </a:lnTo>
                  <a:lnTo>
                    <a:pt x="97" y="586"/>
                  </a:lnTo>
                  <a:lnTo>
                    <a:pt x="97" y="586"/>
                  </a:lnTo>
                  <a:lnTo>
                    <a:pt x="97" y="586"/>
                  </a:lnTo>
                  <a:lnTo>
                    <a:pt x="97" y="586"/>
                  </a:lnTo>
                  <a:lnTo>
                    <a:pt x="97" y="584"/>
                  </a:lnTo>
                  <a:lnTo>
                    <a:pt x="97" y="584"/>
                  </a:lnTo>
                  <a:lnTo>
                    <a:pt x="97" y="579"/>
                  </a:lnTo>
                  <a:lnTo>
                    <a:pt x="100" y="575"/>
                  </a:lnTo>
                  <a:lnTo>
                    <a:pt x="107" y="568"/>
                  </a:lnTo>
                  <a:lnTo>
                    <a:pt x="107" y="565"/>
                  </a:lnTo>
                  <a:lnTo>
                    <a:pt x="107" y="560"/>
                  </a:lnTo>
                  <a:lnTo>
                    <a:pt x="107" y="551"/>
                  </a:lnTo>
                  <a:lnTo>
                    <a:pt x="107" y="549"/>
                  </a:lnTo>
                  <a:lnTo>
                    <a:pt x="104" y="537"/>
                  </a:lnTo>
                  <a:lnTo>
                    <a:pt x="109" y="497"/>
                  </a:lnTo>
                  <a:lnTo>
                    <a:pt x="109" y="494"/>
                  </a:lnTo>
                  <a:lnTo>
                    <a:pt x="109" y="492"/>
                  </a:lnTo>
                  <a:lnTo>
                    <a:pt x="107" y="492"/>
                  </a:lnTo>
                  <a:lnTo>
                    <a:pt x="107" y="492"/>
                  </a:lnTo>
                  <a:lnTo>
                    <a:pt x="107" y="489"/>
                  </a:lnTo>
                  <a:lnTo>
                    <a:pt x="109" y="480"/>
                  </a:lnTo>
                  <a:lnTo>
                    <a:pt x="109" y="478"/>
                  </a:lnTo>
                  <a:lnTo>
                    <a:pt x="109" y="475"/>
                  </a:lnTo>
                  <a:lnTo>
                    <a:pt x="109" y="473"/>
                  </a:lnTo>
                  <a:lnTo>
                    <a:pt x="109" y="468"/>
                  </a:lnTo>
                  <a:lnTo>
                    <a:pt x="109" y="466"/>
                  </a:lnTo>
                  <a:lnTo>
                    <a:pt x="111" y="463"/>
                  </a:lnTo>
                  <a:lnTo>
                    <a:pt x="111" y="463"/>
                  </a:lnTo>
                  <a:lnTo>
                    <a:pt x="114" y="463"/>
                  </a:lnTo>
                  <a:lnTo>
                    <a:pt x="116" y="461"/>
                  </a:lnTo>
                  <a:lnTo>
                    <a:pt x="116" y="459"/>
                  </a:lnTo>
                  <a:lnTo>
                    <a:pt x="114" y="456"/>
                  </a:lnTo>
                  <a:lnTo>
                    <a:pt x="111" y="454"/>
                  </a:lnTo>
                  <a:lnTo>
                    <a:pt x="109" y="452"/>
                  </a:lnTo>
                  <a:lnTo>
                    <a:pt x="104" y="442"/>
                  </a:lnTo>
                  <a:lnTo>
                    <a:pt x="102" y="437"/>
                  </a:lnTo>
                  <a:lnTo>
                    <a:pt x="100" y="437"/>
                  </a:lnTo>
                  <a:lnTo>
                    <a:pt x="100" y="433"/>
                  </a:lnTo>
                  <a:lnTo>
                    <a:pt x="102" y="433"/>
                  </a:lnTo>
                  <a:lnTo>
                    <a:pt x="104" y="428"/>
                  </a:lnTo>
                  <a:lnTo>
                    <a:pt x="104" y="426"/>
                  </a:lnTo>
                  <a:lnTo>
                    <a:pt x="104" y="423"/>
                  </a:lnTo>
                  <a:lnTo>
                    <a:pt x="104" y="421"/>
                  </a:lnTo>
                  <a:lnTo>
                    <a:pt x="102" y="421"/>
                  </a:lnTo>
                  <a:lnTo>
                    <a:pt x="102" y="419"/>
                  </a:lnTo>
                  <a:lnTo>
                    <a:pt x="100" y="414"/>
                  </a:lnTo>
                  <a:lnTo>
                    <a:pt x="100" y="411"/>
                  </a:lnTo>
                  <a:lnTo>
                    <a:pt x="97" y="411"/>
                  </a:lnTo>
                  <a:lnTo>
                    <a:pt x="97" y="402"/>
                  </a:lnTo>
                  <a:lnTo>
                    <a:pt x="92" y="397"/>
                  </a:lnTo>
                  <a:lnTo>
                    <a:pt x="92" y="397"/>
                  </a:lnTo>
                  <a:lnTo>
                    <a:pt x="90" y="395"/>
                  </a:lnTo>
                  <a:lnTo>
                    <a:pt x="88" y="395"/>
                  </a:lnTo>
                  <a:lnTo>
                    <a:pt x="90" y="392"/>
                  </a:lnTo>
                  <a:lnTo>
                    <a:pt x="90" y="383"/>
                  </a:lnTo>
                  <a:lnTo>
                    <a:pt x="92" y="378"/>
                  </a:lnTo>
                  <a:lnTo>
                    <a:pt x="95" y="376"/>
                  </a:lnTo>
                  <a:lnTo>
                    <a:pt x="97" y="376"/>
                  </a:lnTo>
                  <a:lnTo>
                    <a:pt x="100" y="376"/>
                  </a:lnTo>
                  <a:lnTo>
                    <a:pt x="100" y="378"/>
                  </a:lnTo>
                  <a:lnTo>
                    <a:pt x="104" y="381"/>
                  </a:lnTo>
                  <a:lnTo>
                    <a:pt x="104" y="383"/>
                  </a:lnTo>
                  <a:lnTo>
                    <a:pt x="104" y="383"/>
                  </a:lnTo>
                  <a:lnTo>
                    <a:pt x="107" y="388"/>
                  </a:lnTo>
                  <a:lnTo>
                    <a:pt x="107" y="390"/>
                  </a:lnTo>
                  <a:lnTo>
                    <a:pt x="107" y="390"/>
                  </a:lnTo>
                  <a:lnTo>
                    <a:pt x="109" y="390"/>
                  </a:lnTo>
                  <a:lnTo>
                    <a:pt x="111" y="388"/>
                  </a:lnTo>
                  <a:lnTo>
                    <a:pt x="116" y="383"/>
                  </a:lnTo>
                  <a:lnTo>
                    <a:pt x="121" y="381"/>
                  </a:lnTo>
                  <a:lnTo>
                    <a:pt x="123" y="378"/>
                  </a:lnTo>
                  <a:lnTo>
                    <a:pt x="121" y="376"/>
                  </a:lnTo>
                  <a:lnTo>
                    <a:pt x="121" y="376"/>
                  </a:lnTo>
                  <a:lnTo>
                    <a:pt x="119" y="371"/>
                  </a:lnTo>
                  <a:lnTo>
                    <a:pt x="97" y="338"/>
                  </a:lnTo>
                  <a:lnTo>
                    <a:pt x="97" y="336"/>
                  </a:lnTo>
                  <a:lnTo>
                    <a:pt x="97" y="333"/>
                  </a:lnTo>
                  <a:lnTo>
                    <a:pt x="97" y="329"/>
                  </a:lnTo>
                  <a:lnTo>
                    <a:pt x="97" y="329"/>
                  </a:lnTo>
                  <a:lnTo>
                    <a:pt x="97" y="326"/>
                  </a:lnTo>
                  <a:lnTo>
                    <a:pt x="95" y="326"/>
                  </a:lnTo>
                  <a:lnTo>
                    <a:pt x="95" y="326"/>
                  </a:lnTo>
                  <a:lnTo>
                    <a:pt x="95" y="324"/>
                  </a:lnTo>
                  <a:lnTo>
                    <a:pt x="92" y="317"/>
                  </a:lnTo>
                  <a:lnTo>
                    <a:pt x="90" y="312"/>
                  </a:lnTo>
                  <a:lnTo>
                    <a:pt x="88" y="307"/>
                  </a:lnTo>
                  <a:lnTo>
                    <a:pt x="85" y="305"/>
                  </a:lnTo>
                  <a:lnTo>
                    <a:pt x="88" y="305"/>
                  </a:lnTo>
                  <a:lnTo>
                    <a:pt x="88" y="303"/>
                  </a:lnTo>
                  <a:lnTo>
                    <a:pt x="88" y="298"/>
                  </a:lnTo>
                  <a:lnTo>
                    <a:pt x="88" y="298"/>
                  </a:lnTo>
                  <a:lnTo>
                    <a:pt x="88" y="296"/>
                  </a:lnTo>
                  <a:lnTo>
                    <a:pt x="88" y="296"/>
                  </a:lnTo>
                  <a:lnTo>
                    <a:pt x="90" y="293"/>
                  </a:lnTo>
                  <a:lnTo>
                    <a:pt x="92" y="291"/>
                  </a:lnTo>
                  <a:lnTo>
                    <a:pt x="92" y="288"/>
                  </a:lnTo>
                  <a:lnTo>
                    <a:pt x="92" y="284"/>
                  </a:lnTo>
                  <a:lnTo>
                    <a:pt x="92" y="281"/>
                  </a:lnTo>
                  <a:lnTo>
                    <a:pt x="88" y="274"/>
                  </a:lnTo>
                  <a:lnTo>
                    <a:pt x="88" y="272"/>
                  </a:lnTo>
                  <a:lnTo>
                    <a:pt x="88" y="269"/>
                  </a:lnTo>
                  <a:lnTo>
                    <a:pt x="81" y="262"/>
                  </a:lnTo>
                  <a:lnTo>
                    <a:pt x="78" y="253"/>
                  </a:lnTo>
                  <a:lnTo>
                    <a:pt x="76" y="243"/>
                  </a:lnTo>
                  <a:lnTo>
                    <a:pt x="76" y="239"/>
                  </a:lnTo>
                  <a:lnTo>
                    <a:pt x="76" y="236"/>
                  </a:lnTo>
                  <a:lnTo>
                    <a:pt x="76" y="232"/>
                  </a:lnTo>
                  <a:lnTo>
                    <a:pt x="76" y="229"/>
                  </a:lnTo>
                  <a:lnTo>
                    <a:pt x="76" y="227"/>
                  </a:lnTo>
                  <a:lnTo>
                    <a:pt x="71" y="225"/>
                  </a:lnTo>
                  <a:lnTo>
                    <a:pt x="69" y="222"/>
                  </a:lnTo>
                  <a:lnTo>
                    <a:pt x="69" y="222"/>
                  </a:lnTo>
                  <a:lnTo>
                    <a:pt x="69" y="220"/>
                  </a:lnTo>
                  <a:lnTo>
                    <a:pt x="69" y="220"/>
                  </a:lnTo>
                  <a:lnTo>
                    <a:pt x="66" y="220"/>
                  </a:lnTo>
                  <a:lnTo>
                    <a:pt x="64" y="220"/>
                  </a:lnTo>
                  <a:lnTo>
                    <a:pt x="64" y="217"/>
                  </a:lnTo>
                  <a:lnTo>
                    <a:pt x="64" y="215"/>
                  </a:lnTo>
                  <a:lnTo>
                    <a:pt x="59" y="208"/>
                  </a:lnTo>
                  <a:lnTo>
                    <a:pt x="48" y="201"/>
                  </a:lnTo>
                  <a:lnTo>
                    <a:pt x="43" y="196"/>
                  </a:lnTo>
                  <a:lnTo>
                    <a:pt x="43" y="199"/>
                  </a:lnTo>
                  <a:lnTo>
                    <a:pt x="40" y="196"/>
                  </a:lnTo>
                  <a:lnTo>
                    <a:pt x="29" y="189"/>
                  </a:lnTo>
                  <a:lnTo>
                    <a:pt x="24" y="187"/>
                  </a:lnTo>
                  <a:lnTo>
                    <a:pt x="22" y="182"/>
                  </a:lnTo>
                  <a:lnTo>
                    <a:pt x="22" y="180"/>
                  </a:lnTo>
                  <a:lnTo>
                    <a:pt x="19" y="177"/>
                  </a:lnTo>
                  <a:lnTo>
                    <a:pt x="19" y="177"/>
                  </a:lnTo>
                  <a:lnTo>
                    <a:pt x="19" y="175"/>
                  </a:lnTo>
                  <a:lnTo>
                    <a:pt x="17" y="175"/>
                  </a:lnTo>
                  <a:lnTo>
                    <a:pt x="17" y="175"/>
                  </a:lnTo>
                  <a:lnTo>
                    <a:pt x="14" y="175"/>
                  </a:lnTo>
                  <a:lnTo>
                    <a:pt x="7" y="165"/>
                  </a:lnTo>
                  <a:lnTo>
                    <a:pt x="5" y="163"/>
                  </a:lnTo>
                  <a:lnTo>
                    <a:pt x="5" y="161"/>
                  </a:lnTo>
                  <a:lnTo>
                    <a:pt x="3" y="161"/>
                  </a:lnTo>
                  <a:lnTo>
                    <a:pt x="3" y="161"/>
                  </a:lnTo>
                  <a:lnTo>
                    <a:pt x="5" y="158"/>
                  </a:lnTo>
                  <a:lnTo>
                    <a:pt x="5" y="158"/>
                  </a:lnTo>
                  <a:lnTo>
                    <a:pt x="0" y="151"/>
                  </a:lnTo>
                  <a:lnTo>
                    <a:pt x="0" y="149"/>
                  </a:lnTo>
                  <a:lnTo>
                    <a:pt x="3" y="139"/>
                  </a:lnTo>
                  <a:lnTo>
                    <a:pt x="3" y="135"/>
                  </a:lnTo>
                  <a:lnTo>
                    <a:pt x="3" y="132"/>
                  </a:lnTo>
                  <a:lnTo>
                    <a:pt x="3" y="132"/>
                  </a:lnTo>
                  <a:lnTo>
                    <a:pt x="3" y="132"/>
                  </a:lnTo>
                  <a:lnTo>
                    <a:pt x="5" y="130"/>
                  </a:lnTo>
                  <a:lnTo>
                    <a:pt x="5" y="128"/>
                  </a:lnTo>
                  <a:lnTo>
                    <a:pt x="7" y="128"/>
                  </a:lnTo>
                  <a:lnTo>
                    <a:pt x="10" y="125"/>
                  </a:lnTo>
                  <a:lnTo>
                    <a:pt x="17" y="125"/>
                  </a:lnTo>
                  <a:lnTo>
                    <a:pt x="17" y="125"/>
                  </a:lnTo>
                  <a:lnTo>
                    <a:pt x="19" y="125"/>
                  </a:lnTo>
                  <a:lnTo>
                    <a:pt x="19" y="123"/>
                  </a:lnTo>
                  <a:lnTo>
                    <a:pt x="19" y="123"/>
                  </a:lnTo>
                  <a:lnTo>
                    <a:pt x="22" y="120"/>
                  </a:lnTo>
                  <a:lnTo>
                    <a:pt x="22" y="118"/>
                  </a:lnTo>
                  <a:lnTo>
                    <a:pt x="22" y="116"/>
                  </a:lnTo>
                  <a:lnTo>
                    <a:pt x="22" y="116"/>
                  </a:lnTo>
                  <a:lnTo>
                    <a:pt x="22" y="111"/>
                  </a:lnTo>
                  <a:lnTo>
                    <a:pt x="22" y="109"/>
                  </a:lnTo>
                  <a:lnTo>
                    <a:pt x="22" y="106"/>
                  </a:lnTo>
                  <a:lnTo>
                    <a:pt x="22" y="104"/>
                  </a:lnTo>
                  <a:lnTo>
                    <a:pt x="24" y="102"/>
                  </a:lnTo>
                  <a:lnTo>
                    <a:pt x="24" y="99"/>
                  </a:lnTo>
                  <a:lnTo>
                    <a:pt x="26" y="99"/>
                  </a:lnTo>
                  <a:lnTo>
                    <a:pt x="36" y="92"/>
                  </a:lnTo>
                  <a:lnTo>
                    <a:pt x="36" y="90"/>
                  </a:lnTo>
                  <a:lnTo>
                    <a:pt x="40" y="87"/>
                  </a:lnTo>
                  <a:lnTo>
                    <a:pt x="40" y="85"/>
                  </a:lnTo>
                  <a:lnTo>
                    <a:pt x="43" y="85"/>
                  </a:lnTo>
                  <a:lnTo>
                    <a:pt x="45" y="85"/>
                  </a:lnTo>
                  <a:lnTo>
                    <a:pt x="48" y="85"/>
                  </a:lnTo>
                  <a:lnTo>
                    <a:pt x="50" y="85"/>
                  </a:lnTo>
                  <a:lnTo>
                    <a:pt x="50" y="85"/>
                  </a:lnTo>
                  <a:lnTo>
                    <a:pt x="52" y="83"/>
                  </a:lnTo>
                  <a:lnTo>
                    <a:pt x="55" y="83"/>
                  </a:lnTo>
                  <a:lnTo>
                    <a:pt x="55" y="80"/>
                  </a:lnTo>
                  <a:lnTo>
                    <a:pt x="55" y="80"/>
                  </a:lnTo>
                  <a:lnTo>
                    <a:pt x="55" y="80"/>
                  </a:lnTo>
                  <a:lnTo>
                    <a:pt x="55" y="78"/>
                  </a:lnTo>
                  <a:lnTo>
                    <a:pt x="55" y="78"/>
                  </a:lnTo>
                  <a:lnTo>
                    <a:pt x="48" y="76"/>
                  </a:lnTo>
                  <a:lnTo>
                    <a:pt x="48" y="73"/>
                  </a:lnTo>
                  <a:lnTo>
                    <a:pt x="45" y="73"/>
                  </a:lnTo>
                  <a:lnTo>
                    <a:pt x="45" y="71"/>
                  </a:lnTo>
                  <a:lnTo>
                    <a:pt x="45" y="71"/>
                  </a:lnTo>
                  <a:lnTo>
                    <a:pt x="45" y="71"/>
                  </a:lnTo>
                  <a:lnTo>
                    <a:pt x="40" y="68"/>
                  </a:lnTo>
                  <a:lnTo>
                    <a:pt x="38" y="68"/>
                  </a:lnTo>
                  <a:lnTo>
                    <a:pt x="36" y="66"/>
                  </a:lnTo>
                  <a:lnTo>
                    <a:pt x="36" y="66"/>
                  </a:lnTo>
                  <a:lnTo>
                    <a:pt x="33" y="64"/>
                  </a:lnTo>
                  <a:lnTo>
                    <a:pt x="33" y="61"/>
                  </a:lnTo>
                  <a:lnTo>
                    <a:pt x="33" y="61"/>
                  </a:lnTo>
                  <a:lnTo>
                    <a:pt x="33" y="59"/>
                  </a:lnTo>
                  <a:lnTo>
                    <a:pt x="33" y="54"/>
                  </a:lnTo>
                  <a:lnTo>
                    <a:pt x="33" y="52"/>
                  </a:lnTo>
                  <a:lnTo>
                    <a:pt x="33" y="49"/>
                  </a:lnTo>
                  <a:lnTo>
                    <a:pt x="31" y="47"/>
                  </a:lnTo>
                  <a:lnTo>
                    <a:pt x="29" y="47"/>
                  </a:lnTo>
                  <a:lnTo>
                    <a:pt x="29" y="47"/>
                  </a:lnTo>
                  <a:lnTo>
                    <a:pt x="26" y="45"/>
                  </a:lnTo>
                  <a:lnTo>
                    <a:pt x="26" y="42"/>
                  </a:lnTo>
                  <a:lnTo>
                    <a:pt x="26" y="40"/>
                  </a:lnTo>
                  <a:lnTo>
                    <a:pt x="26" y="40"/>
                  </a:lnTo>
                  <a:lnTo>
                    <a:pt x="26" y="38"/>
                  </a:lnTo>
                  <a:lnTo>
                    <a:pt x="29" y="33"/>
                  </a:lnTo>
                  <a:lnTo>
                    <a:pt x="29" y="26"/>
                  </a:lnTo>
                  <a:lnTo>
                    <a:pt x="31" y="23"/>
                  </a:lnTo>
                  <a:lnTo>
                    <a:pt x="29" y="21"/>
                  </a:lnTo>
                  <a:lnTo>
                    <a:pt x="29" y="16"/>
                  </a:lnTo>
                  <a:lnTo>
                    <a:pt x="29" y="14"/>
                  </a:lnTo>
                  <a:lnTo>
                    <a:pt x="29" y="12"/>
                  </a:lnTo>
                  <a:lnTo>
                    <a:pt x="31" y="9"/>
                  </a:lnTo>
                  <a:lnTo>
                    <a:pt x="31" y="9"/>
                  </a:lnTo>
                  <a:lnTo>
                    <a:pt x="33" y="9"/>
                  </a:lnTo>
                  <a:lnTo>
                    <a:pt x="36" y="9"/>
                  </a:lnTo>
                  <a:lnTo>
                    <a:pt x="40" y="9"/>
                  </a:lnTo>
                  <a:lnTo>
                    <a:pt x="57" y="7"/>
                  </a:lnTo>
                  <a:lnTo>
                    <a:pt x="59" y="7"/>
                  </a:lnTo>
                  <a:lnTo>
                    <a:pt x="62" y="5"/>
                  </a:lnTo>
                  <a:lnTo>
                    <a:pt x="62" y="2"/>
                  </a:lnTo>
                  <a:lnTo>
                    <a:pt x="62" y="0"/>
                  </a:lnTo>
                  <a:lnTo>
                    <a:pt x="62" y="0"/>
                  </a:lnTo>
                  <a:lnTo>
                    <a:pt x="62" y="0"/>
                  </a:lnTo>
                  <a:lnTo>
                    <a:pt x="64" y="0"/>
                  </a:lnTo>
                  <a:lnTo>
                    <a:pt x="64" y="0"/>
                  </a:lnTo>
                  <a:lnTo>
                    <a:pt x="69" y="0"/>
                  </a:lnTo>
                  <a:lnTo>
                    <a:pt x="69" y="2"/>
                  </a:lnTo>
                  <a:lnTo>
                    <a:pt x="71" y="5"/>
                  </a:lnTo>
                  <a:lnTo>
                    <a:pt x="71" y="7"/>
                  </a:lnTo>
                  <a:lnTo>
                    <a:pt x="71" y="9"/>
                  </a:lnTo>
                  <a:lnTo>
                    <a:pt x="71" y="12"/>
                  </a:lnTo>
                  <a:lnTo>
                    <a:pt x="71" y="16"/>
                  </a:lnTo>
                  <a:lnTo>
                    <a:pt x="69" y="19"/>
                  </a:lnTo>
                  <a:lnTo>
                    <a:pt x="69" y="19"/>
                  </a:lnTo>
                  <a:lnTo>
                    <a:pt x="71" y="21"/>
                  </a:lnTo>
                  <a:lnTo>
                    <a:pt x="71" y="21"/>
                  </a:lnTo>
                  <a:lnTo>
                    <a:pt x="78" y="21"/>
                  </a:lnTo>
                  <a:lnTo>
                    <a:pt x="83" y="21"/>
                  </a:lnTo>
                  <a:lnTo>
                    <a:pt x="92" y="19"/>
                  </a:lnTo>
                  <a:lnTo>
                    <a:pt x="97" y="16"/>
                  </a:lnTo>
                  <a:lnTo>
                    <a:pt x="100" y="16"/>
                  </a:lnTo>
                  <a:lnTo>
                    <a:pt x="100" y="16"/>
                  </a:lnTo>
                  <a:lnTo>
                    <a:pt x="102" y="16"/>
                  </a:lnTo>
                  <a:lnTo>
                    <a:pt x="102" y="16"/>
                  </a:lnTo>
                  <a:lnTo>
                    <a:pt x="121" y="23"/>
                  </a:lnTo>
                  <a:lnTo>
                    <a:pt x="123" y="26"/>
                  </a:lnTo>
                  <a:lnTo>
                    <a:pt x="126" y="28"/>
                  </a:lnTo>
                  <a:lnTo>
                    <a:pt x="126" y="31"/>
                  </a:lnTo>
                  <a:lnTo>
                    <a:pt x="126" y="33"/>
                  </a:lnTo>
                  <a:lnTo>
                    <a:pt x="126" y="33"/>
                  </a:lnTo>
                  <a:lnTo>
                    <a:pt x="126" y="35"/>
                  </a:lnTo>
                  <a:lnTo>
                    <a:pt x="126" y="35"/>
                  </a:lnTo>
                  <a:lnTo>
                    <a:pt x="126" y="38"/>
                  </a:lnTo>
                  <a:lnTo>
                    <a:pt x="126" y="38"/>
                  </a:lnTo>
                  <a:lnTo>
                    <a:pt x="128" y="40"/>
                  </a:lnTo>
                  <a:lnTo>
                    <a:pt x="130" y="40"/>
                  </a:lnTo>
                  <a:lnTo>
                    <a:pt x="137" y="40"/>
                  </a:lnTo>
                  <a:lnTo>
                    <a:pt x="137" y="40"/>
                  </a:lnTo>
                  <a:lnTo>
                    <a:pt x="140" y="40"/>
                  </a:lnTo>
                  <a:lnTo>
                    <a:pt x="142" y="42"/>
                  </a:lnTo>
                  <a:lnTo>
                    <a:pt x="142" y="42"/>
                  </a:lnTo>
                  <a:lnTo>
                    <a:pt x="145" y="45"/>
                  </a:lnTo>
                  <a:lnTo>
                    <a:pt x="154" y="61"/>
                  </a:lnTo>
                  <a:lnTo>
                    <a:pt x="159" y="71"/>
                  </a:lnTo>
                  <a:lnTo>
                    <a:pt x="159" y="73"/>
                  </a:lnTo>
                  <a:lnTo>
                    <a:pt x="159" y="73"/>
                  </a:lnTo>
                  <a:lnTo>
                    <a:pt x="159" y="76"/>
                  </a:lnTo>
                  <a:lnTo>
                    <a:pt x="159" y="76"/>
                  </a:lnTo>
                  <a:lnTo>
                    <a:pt x="159" y="76"/>
                  </a:lnTo>
                  <a:lnTo>
                    <a:pt x="156" y="76"/>
                  </a:lnTo>
                  <a:lnTo>
                    <a:pt x="156" y="78"/>
                  </a:lnTo>
                  <a:lnTo>
                    <a:pt x="156" y="78"/>
                  </a:lnTo>
                  <a:lnTo>
                    <a:pt x="156" y="80"/>
                  </a:lnTo>
                  <a:lnTo>
                    <a:pt x="156" y="80"/>
                  </a:lnTo>
                  <a:lnTo>
                    <a:pt x="159" y="83"/>
                  </a:lnTo>
                  <a:lnTo>
                    <a:pt x="159" y="83"/>
                  </a:lnTo>
                  <a:lnTo>
                    <a:pt x="159" y="85"/>
                  </a:lnTo>
                  <a:lnTo>
                    <a:pt x="159" y="92"/>
                  </a:lnTo>
                  <a:lnTo>
                    <a:pt x="161" y="92"/>
                  </a:lnTo>
                  <a:lnTo>
                    <a:pt x="161" y="94"/>
                  </a:lnTo>
                  <a:lnTo>
                    <a:pt x="163" y="97"/>
                  </a:lnTo>
                  <a:lnTo>
                    <a:pt x="163" y="97"/>
                  </a:lnTo>
                  <a:lnTo>
                    <a:pt x="163" y="97"/>
                  </a:lnTo>
                  <a:lnTo>
                    <a:pt x="163" y="102"/>
                  </a:lnTo>
                  <a:lnTo>
                    <a:pt x="163" y="104"/>
                  </a:lnTo>
                  <a:lnTo>
                    <a:pt x="163" y="106"/>
                  </a:lnTo>
                  <a:lnTo>
                    <a:pt x="163" y="109"/>
                  </a:lnTo>
                  <a:lnTo>
                    <a:pt x="163" y="113"/>
                  </a:lnTo>
                  <a:lnTo>
                    <a:pt x="163" y="116"/>
                  </a:lnTo>
                  <a:lnTo>
                    <a:pt x="163" y="118"/>
                  </a:lnTo>
                  <a:lnTo>
                    <a:pt x="163" y="123"/>
                  </a:lnTo>
                  <a:lnTo>
                    <a:pt x="163" y="125"/>
                  </a:lnTo>
                  <a:lnTo>
                    <a:pt x="163" y="125"/>
                  </a:lnTo>
                  <a:lnTo>
                    <a:pt x="166" y="130"/>
                  </a:lnTo>
                  <a:lnTo>
                    <a:pt x="166" y="132"/>
                  </a:lnTo>
                  <a:lnTo>
                    <a:pt x="166" y="139"/>
                  </a:lnTo>
                  <a:lnTo>
                    <a:pt x="168" y="142"/>
                  </a:lnTo>
                  <a:lnTo>
                    <a:pt x="168" y="144"/>
                  </a:lnTo>
                  <a:lnTo>
                    <a:pt x="173" y="149"/>
                  </a:lnTo>
                  <a:lnTo>
                    <a:pt x="185" y="158"/>
                  </a:lnTo>
                  <a:lnTo>
                    <a:pt x="189" y="161"/>
                  </a:lnTo>
                  <a:lnTo>
                    <a:pt x="192" y="163"/>
                  </a:lnTo>
                  <a:lnTo>
                    <a:pt x="201" y="173"/>
                  </a:lnTo>
                  <a:lnTo>
                    <a:pt x="204" y="175"/>
                  </a:lnTo>
                  <a:lnTo>
                    <a:pt x="204" y="180"/>
                  </a:lnTo>
                  <a:lnTo>
                    <a:pt x="204" y="182"/>
                  </a:lnTo>
                  <a:lnTo>
                    <a:pt x="204" y="189"/>
                  </a:lnTo>
                  <a:lnTo>
                    <a:pt x="206" y="191"/>
                  </a:lnTo>
                  <a:lnTo>
                    <a:pt x="206" y="191"/>
                  </a:lnTo>
                  <a:lnTo>
                    <a:pt x="208" y="194"/>
                  </a:lnTo>
                  <a:lnTo>
                    <a:pt x="211" y="194"/>
                  </a:lnTo>
                  <a:lnTo>
                    <a:pt x="213" y="194"/>
                  </a:lnTo>
                  <a:lnTo>
                    <a:pt x="213" y="196"/>
                  </a:lnTo>
                  <a:lnTo>
                    <a:pt x="215" y="199"/>
                  </a:lnTo>
                  <a:lnTo>
                    <a:pt x="218" y="199"/>
                  </a:lnTo>
                  <a:lnTo>
                    <a:pt x="220" y="201"/>
                  </a:lnTo>
                  <a:lnTo>
                    <a:pt x="230" y="206"/>
                  </a:lnTo>
                  <a:lnTo>
                    <a:pt x="230" y="206"/>
                  </a:lnTo>
                  <a:lnTo>
                    <a:pt x="232" y="208"/>
                  </a:lnTo>
                  <a:lnTo>
                    <a:pt x="234" y="213"/>
                  </a:lnTo>
                  <a:lnTo>
                    <a:pt x="237" y="213"/>
                  </a:lnTo>
                  <a:lnTo>
                    <a:pt x="241" y="215"/>
                  </a:lnTo>
                  <a:lnTo>
                    <a:pt x="244" y="217"/>
                  </a:lnTo>
                  <a:lnTo>
                    <a:pt x="246" y="222"/>
                  </a:lnTo>
                  <a:lnTo>
                    <a:pt x="249" y="222"/>
                  </a:lnTo>
                  <a:lnTo>
                    <a:pt x="249" y="222"/>
                  </a:lnTo>
                  <a:lnTo>
                    <a:pt x="251" y="222"/>
                  </a:lnTo>
                  <a:lnTo>
                    <a:pt x="256" y="210"/>
                  </a:lnTo>
                  <a:lnTo>
                    <a:pt x="256" y="208"/>
                  </a:lnTo>
                  <a:lnTo>
                    <a:pt x="258" y="208"/>
                  </a:lnTo>
                  <a:lnTo>
                    <a:pt x="258" y="203"/>
                  </a:lnTo>
                  <a:lnTo>
                    <a:pt x="258" y="203"/>
                  </a:lnTo>
                  <a:lnTo>
                    <a:pt x="258" y="201"/>
                  </a:lnTo>
                  <a:lnTo>
                    <a:pt x="260" y="201"/>
                  </a:lnTo>
                  <a:lnTo>
                    <a:pt x="260" y="201"/>
                  </a:lnTo>
                  <a:lnTo>
                    <a:pt x="265" y="201"/>
                  </a:lnTo>
                  <a:lnTo>
                    <a:pt x="265" y="199"/>
                  </a:lnTo>
                  <a:lnTo>
                    <a:pt x="267" y="199"/>
                  </a:lnTo>
                  <a:lnTo>
                    <a:pt x="267" y="196"/>
                  </a:lnTo>
                  <a:lnTo>
                    <a:pt x="270" y="196"/>
                  </a:lnTo>
                  <a:lnTo>
                    <a:pt x="270" y="191"/>
                  </a:lnTo>
                  <a:lnTo>
                    <a:pt x="270" y="191"/>
                  </a:lnTo>
                  <a:lnTo>
                    <a:pt x="272" y="189"/>
                  </a:lnTo>
                  <a:lnTo>
                    <a:pt x="272" y="189"/>
                  </a:lnTo>
                  <a:lnTo>
                    <a:pt x="272" y="191"/>
                  </a:lnTo>
                  <a:lnTo>
                    <a:pt x="275" y="194"/>
                  </a:lnTo>
                  <a:lnTo>
                    <a:pt x="275" y="196"/>
                  </a:lnTo>
                  <a:lnTo>
                    <a:pt x="277" y="199"/>
                  </a:lnTo>
                  <a:lnTo>
                    <a:pt x="277" y="201"/>
                  </a:lnTo>
                  <a:lnTo>
                    <a:pt x="279" y="203"/>
                  </a:lnTo>
                  <a:lnTo>
                    <a:pt x="279" y="203"/>
                  </a:lnTo>
                  <a:lnTo>
                    <a:pt x="279" y="203"/>
                  </a:lnTo>
                  <a:lnTo>
                    <a:pt x="282" y="206"/>
                  </a:lnTo>
                  <a:lnTo>
                    <a:pt x="286" y="206"/>
                  </a:lnTo>
                  <a:lnTo>
                    <a:pt x="286" y="206"/>
                  </a:lnTo>
                  <a:lnTo>
                    <a:pt x="289" y="208"/>
                  </a:lnTo>
                  <a:lnTo>
                    <a:pt x="291" y="215"/>
                  </a:lnTo>
                  <a:lnTo>
                    <a:pt x="296" y="220"/>
                  </a:lnTo>
                  <a:lnTo>
                    <a:pt x="296" y="222"/>
                  </a:lnTo>
                  <a:lnTo>
                    <a:pt x="298" y="225"/>
                  </a:lnTo>
                  <a:lnTo>
                    <a:pt x="296" y="229"/>
                  </a:lnTo>
                  <a:lnTo>
                    <a:pt x="296" y="232"/>
                  </a:lnTo>
                  <a:lnTo>
                    <a:pt x="296" y="234"/>
                  </a:lnTo>
                  <a:lnTo>
                    <a:pt x="293" y="236"/>
                  </a:lnTo>
                  <a:lnTo>
                    <a:pt x="293" y="239"/>
                  </a:lnTo>
                  <a:lnTo>
                    <a:pt x="291" y="241"/>
                  </a:lnTo>
                  <a:lnTo>
                    <a:pt x="291" y="243"/>
                  </a:lnTo>
                  <a:lnTo>
                    <a:pt x="289" y="243"/>
                  </a:lnTo>
                  <a:lnTo>
                    <a:pt x="291" y="246"/>
                  </a:lnTo>
                  <a:lnTo>
                    <a:pt x="291" y="248"/>
                  </a:lnTo>
                  <a:lnTo>
                    <a:pt x="296" y="251"/>
                  </a:lnTo>
                  <a:lnTo>
                    <a:pt x="298" y="251"/>
                  </a:lnTo>
                  <a:lnTo>
                    <a:pt x="301" y="251"/>
                  </a:lnTo>
                  <a:lnTo>
                    <a:pt x="301" y="251"/>
                  </a:lnTo>
                  <a:lnTo>
                    <a:pt x="303" y="248"/>
                  </a:lnTo>
                  <a:lnTo>
                    <a:pt x="303" y="243"/>
                  </a:lnTo>
                  <a:lnTo>
                    <a:pt x="305" y="241"/>
                  </a:lnTo>
                  <a:lnTo>
                    <a:pt x="305" y="241"/>
                  </a:lnTo>
                  <a:lnTo>
                    <a:pt x="308" y="239"/>
                  </a:lnTo>
                  <a:lnTo>
                    <a:pt x="310" y="239"/>
                  </a:lnTo>
                  <a:lnTo>
                    <a:pt x="312" y="239"/>
                  </a:lnTo>
                  <a:lnTo>
                    <a:pt x="317" y="241"/>
                  </a:lnTo>
                  <a:lnTo>
                    <a:pt x="317" y="241"/>
                  </a:lnTo>
                  <a:lnTo>
                    <a:pt x="320" y="241"/>
                  </a:lnTo>
                  <a:lnTo>
                    <a:pt x="322" y="239"/>
                  </a:lnTo>
                  <a:lnTo>
                    <a:pt x="322" y="239"/>
                  </a:lnTo>
                  <a:lnTo>
                    <a:pt x="327" y="246"/>
                  </a:lnTo>
                  <a:lnTo>
                    <a:pt x="327" y="246"/>
                  </a:lnTo>
                  <a:lnTo>
                    <a:pt x="327" y="248"/>
                  </a:lnTo>
                  <a:lnTo>
                    <a:pt x="329" y="253"/>
                  </a:lnTo>
                  <a:lnTo>
                    <a:pt x="331" y="253"/>
                  </a:lnTo>
                  <a:lnTo>
                    <a:pt x="331" y="255"/>
                  </a:lnTo>
                  <a:lnTo>
                    <a:pt x="331" y="258"/>
                  </a:lnTo>
                  <a:lnTo>
                    <a:pt x="331" y="260"/>
                  </a:lnTo>
                  <a:lnTo>
                    <a:pt x="331" y="260"/>
                  </a:lnTo>
                  <a:lnTo>
                    <a:pt x="331" y="262"/>
                  </a:lnTo>
                  <a:lnTo>
                    <a:pt x="334" y="262"/>
                  </a:lnTo>
                  <a:lnTo>
                    <a:pt x="334" y="265"/>
                  </a:lnTo>
                  <a:lnTo>
                    <a:pt x="334" y="265"/>
                  </a:lnTo>
                  <a:lnTo>
                    <a:pt x="334" y="267"/>
                  </a:lnTo>
                  <a:lnTo>
                    <a:pt x="336" y="269"/>
                  </a:lnTo>
                  <a:lnTo>
                    <a:pt x="336" y="269"/>
                  </a:lnTo>
                  <a:lnTo>
                    <a:pt x="334" y="272"/>
                  </a:lnTo>
                  <a:lnTo>
                    <a:pt x="334" y="272"/>
                  </a:lnTo>
                  <a:lnTo>
                    <a:pt x="334" y="272"/>
                  </a:lnTo>
                  <a:lnTo>
                    <a:pt x="331" y="272"/>
                  </a:lnTo>
                  <a:lnTo>
                    <a:pt x="327" y="274"/>
                  </a:lnTo>
                  <a:lnTo>
                    <a:pt x="324" y="277"/>
                  </a:lnTo>
                  <a:lnTo>
                    <a:pt x="324" y="277"/>
                  </a:lnTo>
                  <a:lnTo>
                    <a:pt x="324" y="277"/>
                  </a:lnTo>
                  <a:lnTo>
                    <a:pt x="322" y="279"/>
                  </a:lnTo>
                  <a:lnTo>
                    <a:pt x="322" y="279"/>
                  </a:lnTo>
                  <a:lnTo>
                    <a:pt x="322" y="281"/>
                  </a:lnTo>
                  <a:lnTo>
                    <a:pt x="324" y="284"/>
                  </a:lnTo>
                  <a:lnTo>
                    <a:pt x="329" y="288"/>
                  </a:lnTo>
                  <a:lnTo>
                    <a:pt x="329" y="288"/>
                  </a:lnTo>
                  <a:lnTo>
                    <a:pt x="336" y="286"/>
                  </a:lnTo>
                  <a:lnTo>
                    <a:pt x="336" y="286"/>
                  </a:lnTo>
                  <a:lnTo>
                    <a:pt x="336" y="286"/>
                  </a:lnTo>
                  <a:lnTo>
                    <a:pt x="341" y="279"/>
                  </a:lnTo>
                  <a:lnTo>
                    <a:pt x="343" y="277"/>
                  </a:lnTo>
                  <a:lnTo>
                    <a:pt x="343" y="274"/>
                  </a:lnTo>
                  <a:lnTo>
                    <a:pt x="343" y="274"/>
                  </a:lnTo>
                  <a:lnTo>
                    <a:pt x="343" y="274"/>
                  </a:lnTo>
                  <a:lnTo>
                    <a:pt x="343" y="272"/>
                  </a:lnTo>
                  <a:lnTo>
                    <a:pt x="343" y="269"/>
                  </a:lnTo>
                  <a:lnTo>
                    <a:pt x="346" y="267"/>
                  </a:lnTo>
                  <a:lnTo>
                    <a:pt x="346" y="267"/>
                  </a:lnTo>
                  <a:lnTo>
                    <a:pt x="348" y="265"/>
                  </a:lnTo>
                  <a:lnTo>
                    <a:pt x="348" y="265"/>
                  </a:lnTo>
                  <a:lnTo>
                    <a:pt x="350" y="262"/>
                  </a:lnTo>
                  <a:lnTo>
                    <a:pt x="350" y="260"/>
                  </a:lnTo>
                  <a:lnTo>
                    <a:pt x="350" y="258"/>
                  </a:lnTo>
                  <a:lnTo>
                    <a:pt x="350" y="258"/>
                  </a:lnTo>
                  <a:lnTo>
                    <a:pt x="350" y="258"/>
                  </a:lnTo>
                  <a:lnTo>
                    <a:pt x="350" y="258"/>
                  </a:lnTo>
                  <a:lnTo>
                    <a:pt x="353" y="258"/>
                  </a:lnTo>
                  <a:lnTo>
                    <a:pt x="357" y="260"/>
                  </a:lnTo>
                  <a:lnTo>
                    <a:pt x="367" y="265"/>
                  </a:lnTo>
                  <a:lnTo>
                    <a:pt x="369" y="265"/>
                  </a:lnTo>
                  <a:lnTo>
                    <a:pt x="369" y="265"/>
                  </a:lnTo>
                  <a:lnTo>
                    <a:pt x="372" y="267"/>
                  </a:lnTo>
                  <a:lnTo>
                    <a:pt x="372" y="267"/>
                  </a:lnTo>
                  <a:lnTo>
                    <a:pt x="374" y="269"/>
                  </a:lnTo>
                  <a:lnTo>
                    <a:pt x="374" y="269"/>
                  </a:lnTo>
                  <a:lnTo>
                    <a:pt x="374" y="269"/>
                  </a:lnTo>
                  <a:lnTo>
                    <a:pt x="376" y="272"/>
                  </a:lnTo>
                  <a:lnTo>
                    <a:pt x="376" y="272"/>
                  </a:lnTo>
                  <a:lnTo>
                    <a:pt x="379" y="269"/>
                  </a:lnTo>
                  <a:lnTo>
                    <a:pt x="379" y="269"/>
                  </a:lnTo>
                  <a:lnTo>
                    <a:pt x="383" y="272"/>
                  </a:lnTo>
                  <a:lnTo>
                    <a:pt x="383" y="272"/>
                  </a:lnTo>
                  <a:lnTo>
                    <a:pt x="386" y="269"/>
                  </a:lnTo>
                  <a:lnTo>
                    <a:pt x="390" y="267"/>
                  </a:lnTo>
                  <a:lnTo>
                    <a:pt x="393" y="267"/>
                  </a:lnTo>
                  <a:lnTo>
                    <a:pt x="393" y="267"/>
                  </a:lnTo>
                  <a:lnTo>
                    <a:pt x="395" y="269"/>
                  </a:lnTo>
                  <a:lnTo>
                    <a:pt x="395" y="269"/>
                  </a:lnTo>
                  <a:lnTo>
                    <a:pt x="398" y="269"/>
                  </a:lnTo>
                  <a:lnTo>
                    <a:pt x="398" y="272"/>
                  </a:lnTo>
                  <a:lnTo>
                    <a:pt x="400" y="272"/>
                  </a:lnTo>
                  <a:lnTo>
                    <a:pt x="400" y="272"/>
                  </a:lnTo>
                  <a:lnTo>
                    <a:pt x="402" y="269"/>
                  </a:lnTo>
                  <a:lnTo>
                    <a:pt x="405" y="269"/>
                  </a:lnTo>
                  <a:lnTo>
                    <a:pt x="407" y="267"/>
                  </a:lnTo>
                  <a:lnTo>
                    <a:pt x="412" y="262"/>
                  </a:lnTo>
                  <a:lnTo>
                    <a:pt x="414" y="255"/>
                  </a:lnTo>
                  <a:lnTo>
                    <a:pt x="414" y="255"/>
                  </a:lnTo>
                  <a:lnTo>
                    <a:pt x="414" y="251"/>
                  </a:lnTo>
                  <a:lnTo>
                    <a:pt x="414" y="248"/>
                  </a:lnTo>
                  <a:lnTo>
                    <a:pt x="414" y="248"/>
                  </a:lnTo>
                  <a:lnTo>
                    <a:pt x="414" y="246"/>
                  </a:lnTo>
                  <a:lnTo>
                    <a:pt x="412" y="243"/>
                  </a:lnTo>
                  <a:lnTo>
                    <a:pt x="407" y="239"/>
                  </a:lnTo>
                  <a:lnTo>
                    <a:pt x="407" y="239"/>
                  </a:lnTo>
                  <a:lnTo>
                    <a:pt x="407" y="239"/>
                  </a:lnTo>
                  <a:lnTo>
                    <a:pt x="405" y="236"/>
                  </a:lnTo>
                  <a:lnTo>
                    <a:pt x="405" y="234"/>
                  </a:lnTo>
                  <a:lnTo>
                    <a:pt x="405" y="232"/>
                  </a:lnTo>
                  <a:lnTo>
                    <a:pt x="407" y="227"/>
                  </a:lnTo>
                  <a:lnTo>
                    <a:pt x="407" y="225"/>
                  </a:lnTo>
                  <a:lnTo>
                    <a:pt x="409" y="222"/>
                  </a:lnTo>
                  <a:lnTo>
                    <a:pt x="414" y="213"/>
                  </a:lnTo>
                  <a:lnTo>
                    <a:pt x="414" y="213"/>
                  </a:lnTo>
                  <a:lnTo>
                    <a:pt x="414" y="210"/>
                  </a:lnTo>
                  <a:lnTo>
                    <a:pt x="416" y="210"/>
                  </a:lnTo>
                  <a:lnTo>
                    <a:pt x="421" y="208"/>
                  </a:lnTo>
                  <a:lnTo>
                    <a:pt x="424" y="208"/>
                  </a:lnTo>
                  <a:lnTo>
                    <a:pt x="431" y="208"/>
                  </a:lnTo>
                  <a:lnTo>
                    <a:pt x="433" y="206"/>
                  </a:lnTo>
                  <a:lnTo>
                    <a:pt x="435" y="206"/>
                  </a:lnTo>
                  <a:lnTo>
                    <a:pt x="435" y="208"/>
                  </a:lnTo>
                  <a:lnTo>
                    <a:pt x="435" y="210"/>
                  </a:lnTo>
                  <a:lnTo>
                    <a:pt x="438" y="210"/>
                  </a:lnTo>
                  <a:lnTo>
                    <a:pt x="440" y="210"/>
                  </a:lnTo>
                  <a:lnTo>
                    <a:pt x="440" y="208"/>
                  </a:lnTo>
                  <a:lnTo>
                    <a:pt x="440" y="206"/>
                  </a:lnTo>
                  <a:lnTo>
                    <a:pt x="442" y="206"/>
                  </a:lnTo>
                  <a:lnTo>
                    <a:pt x="442" y="206"/>
                  </a:lnTo>
                  <a:lnTo>
                    <a:pt x="445" y="206"/>
                  </a:lnTo>
                  <a:lnTo>
                    <a:pt x="447" y="206"/>
                  </a:lnTo>
                  <a:lnTo>
                    <a:pt x="450" y="206"/>
                  </a:lnTo>
                  <a:lnTo>
                    <a:pt x="450" y="208"/>
                  </a:lnTo>
                  <a:lnTo>
                    <a:pt x="454" y="213"/>
                  </a:lnTo>
                  <a:lnTo>
                    <a:pt x="457" y="217"/>
                  </a:lnTo>
                  <a:lnTo>
                    <a:pt x="459" y="222"/>
                  </a:lnTo>
                  <a:lnTo>
                    <a:pt x="461" y="225"/>
                  </a:lnTo>
                  <a:lnTo>
                    <a:pt x="464" y="225"/>
                  </a:lnTo>
                  <a:lnTo>
                    <a:pt x="466" y="225"/>
                  </a:lnTo>
                  <a:lnTo>
                    <a:pt x="473" y="215"/>
                  </a:lnTo>
                  <a:lnTo>
                    <a:pt x="476" y="210"/>
                  </a:lnTo>
                  <a:lnTo>
                    <a:pt x="478" y="210"/>
                  </a:lnTo>
                  <a:lnTo>
                    <a:pt x="478" y="208"/>
                  </a:lnTo>
                  <a:lnTo>
                    <a:pt x="478" y="206"/>
                  </a:lnTo>
                  <a:lnTo>
                    <a:pt x="476" y="203"/>
                  </a:lnTo>
                  <a:lnTo>
                    <a:pt x="473" y="201"/>
                  </a:lnTo>
                  <a:lnTo>
                    <a:pt x="473" y="199"/>
                  </a:lnTo>
                  <a:lnTo>
                    <a:pt x="473" y="199"/>
                  </a:lnTo>
                  <a:lnTo>
                    <a:pt x="473" y="196"/>
                  </a:lnTo>
                  <a:lnTo>
                    <a:pt x="473" y="191"/>
                  </a:lnTo>
                  <a:lnTo>
                    <a:pt x="476" y="189"/>
                  </a:lnTo>
                  <a:lnTo>
                    <a:pt x="478" y="187"/>
                  </a:lnTo>
                  <a:lnTo>
                    <a:pt x="480" y="187"/>
                  </a:lnTo>
                  <a:lnTo>
                    <a:pt x="485" y="184"/>
                  </a:lnTo>
                  <a:lnTo>
                    <a:pt x="487" y="182"/>
                  </a:lnTo>
                  <a:lnTo>
                    <a:pt x="490" y="175"/>
                  </a:lnTo>
                  <a:lnTo>
                    <a:pt x="492" y="173"/>
                  </a:lnTo>
                  <a:lnTo>
                    <a:pt x="492" y="168"/>
                  </a:lnTo>
                  <a:lnTo>
                    <a:pt x="492" y="165"/>
                  </a:lnTo>
                  <a:lnTo>
                    <a:pt x="492" y="165"/>
                  </a:lnTo>
                  <a:lnTo>
                    <a:pt x="494" y="165"/>
                  </a:lnTo>
                  <a:lnTo>
                    <a:pt x="494" y="165"/>
                  </a:lnTo>
                  <a:lnTo>
                    <a:pt x="494" y="168"/>
                  </a:lnTo>
                  <a:lnTo>
                    <a:pt x="497" y="170"/>
                  </a:lnTo>
                  <a:lnTo>
                    <a:pt x="497" y="170"/>
                  </a:lnTo>
                  <a:lnTo>
                    <a:pt x="499" y="173"/>
                  </a:lnTo>
                  <a:lnTo>
                    <a:pt x="502" y="175"/>
                  </a:lnTo>
                  <a:lnTo>
                    <a:pt x="502" y="180"/>
                  </a:lnTo>
                  <a:lnTo>
                    <a:pt x="502" y="180"/>
                  </a:lnTo>
                  <a:lnTo>
                    <a:pt x="502" y="180"/>
                  </a:lnTo>
                  <a:lnTo>
                    <a:pt x="499" y="182"/>
                  </a:lnTo>
                  <a:lnTo>
                    <a:pt x="502" y="184"/>
                  </a:lnTo>
                  <a:lnTo>
                    <a:pt x="502" y="187"/>
                  </a:lnTo>
                  <a:lnTo>
                    <a:pt x="502" y="189"/>
                  </a:lnTo>
                  <a:lnTo>
                    <a:pt x="504" y="189"/>
                  </a:lnTo>
                  <a:lnTo>
                    <a:pt x="504" y="191"/>
                  </a:lnTo>
                  <a:lnTo>
                    <a:pt x="502" y="194"/>
                  </a:lnTo>
                  <a:lnTo>
                    <a:pt x="502" y="194"/>
                  </a:lnTo>
                  <a:lnTo>
                    <a:pt x="502" y="196"/>
                  </a:lnTo>
                  <a:lnTo>
                    <a:pt x="502" y="196"/>
                  </a:lnTo>
                  <a:lnTo>
                    <a:pt x="499" y="199"/>
                  </a:lnTo>
                  <a:lnTo>
                    <a:pt x="497" y="203"/>
                  </a:lnTo>
                  <a:lnTo>
                    <a:pt x="494" y="206"/>
                  </a:lnTo>
                  <a:lnTo>
                    <a:pt x="494" y="206"/>
                  </a:lnTo>
                  <a:lnTo>
                    <a:pt x="494" y="208"/>
                  </a:lnTo>
                  <a:lnTo>
                    <a:pt x="492" y="208"/>
                  </a:lnTo>
                  <a:lnTo>
                    <a:pt x="490" y="208"/>
                  </a:lnTo>
                  <a:lnTo>
                    <a:pt x="490" y="210"/>
                  </a:lnTo>
                  <a:lnTo>
                    <a:pt x="487" y="213"/>
                  </a:lnTo>
                  <a:lnTo>
                    <a:pt x="487" y="215"/>
                  </a:lnTo>
                  <a:lnTo>
                    <a:pt x="487" y="217"/>
                  </a:lnTo>
                  <a:lnTo>
                    <a:pt x="487" y="217"/>
                  </a:lnTo>
                  <a:lnTo>
                    <a:pt x="490" y="220"/>
                  </a:lnTo>
                  <a:lnTo>
                    <a:pt x="490" y="222"/>
                  </a:lnTo>
                  <a:lnTo>
                    <a:pt x="490" y="225"/>
                  </a:lnTo>
                  <a:lnTo>
                    <a:pt x="490" y="227"/>
                  </a:lnTo>
                  <a:lnTo>
                    <a:pt x="490" y="227"/>
                  </a:lnTo>
                  <a:lnTo>
                    <a:pt x="487" y="229"/>
                  </a:lnTo>
                  <a:lnTo>
                    <a:pt x="487" y="229"/>
                  </a:lnTo>
                  <a:lnTo>
                    <a:pt x="487" y="232"/>
                  </a:lnTo>
                  <a:lnTo>
                    <a:pt x="490" y="232"/>
                  </a:lnTo>
                  <a:lnTo>
                    <a:pt x="494" y="229"/>
                  </a:lnTo>
                  <a:lnTo>
                    <a:pt x="502" y="222"/>
                  </a:lnTo>
                  <a:lnTo>
                    <a:pt x="504" y="222"/>
                  </a:lnTo>
                  <a:lnTo>
                    <a:pt x="506" y="222"/>
                  </a:lnTo>
                  <a:lnTo>
                    <a:pt x="506" y="222"/>
                  </a:lnTo>
                  <a:lnTo>
                    <a:pt x="509" y="222"/>
                  </a:lnTo>
                  <a:lnTo>
                    <a:pt x="513" y="225"/>
                  </a:lnTo>
                  <a:lnTo>
                    <a:pt x="516" y="225"/>
                  </a:lnTo>
                  <a:lnTo>
                    <a:pt x="518" y="222"/>
                  </a:lnTo>
                  <a:lnTo>
                    <a:pt x="518" y="220"/>
                  </a:lnTo>
                  <a:lnTo>
                    <a:pt x="523" y="215"/>
                  </a:lnTo>
                  <a:lnTo>
                    <a:pt x="523" y="215"/>
                  </a:lnTo>
                  <a:lnTo>
                    <a:pt x="523" y="213"/>
                  </a:lnTo>
                  <a:lnTo>
                    <a:pt x="525" y="213"/>
                  </a:lnTo>
                  <a:lnTo>
                    <a:pt x="528" y="213"/>
                  </a:lnTo>
                  <a:lnTo>
                    <a:pt x="532" y="213"/>
                  </a:lnTo>
                  <a:lnTo>
                    <a:pt x="535" y="213"/>
                  </a:lnTo>
                  <a:lnTo>
                    <a:pt x="535" y="213"/>
                  </a:lnTo>
                  <a:lnTo>
                    <a:pt x="537" y="210"/>
                  </a:lnTo>
                  <a:lnTo>
                    <a:pt x="539" y="208"/>
                  </a:lnTo>
                  <a:lnTo>
                    <a:pt x="542" y="206"/>
                  </a:lnTo>
                  <a:lnTo>
                    <a:pt x="544" y="206"/>
                  </a:lnTo>
                  <a:lnTo>
                    <a:pt x="549" y="206"/>
                  </a:lnTo>
                  <a:lnTo>
                    <a:pt x="549" y="206"/>
                  </a:lnTo>
                  <a:lnTo>
                    <a:pt x="549" y="206"/>
                  </a:lnTo>
                  <a:lnTo>
                    <a:pt x="551" y="206"/>
                  </a:lnTo>
                  <a:lnTo>
                    <a:pt x="551" y="206"/>
                  </a:lnTo>
                  <a:lnTo>
                    <a:pt x="558" y="201"/>
                  </a:lnTo>
                  <a:lnTo>
                    <a:pt x="561" y="201"/>
                  </a:lnTo>
                  <a:lnTo>
                    <a:pt x="561" y="201"/>
                  </a:lnTo>
                  <a:lnTo>
                    <a:pt x="561" y="199"/>
                  </a:lnTo>
                  <a:lnTo>
                    <a:pt x="563" y="201"/>
                  </a:lnTo>
                  <a:lnTo>
                    <a:pt x="563" y="201"/>
                  </a:lnTo>
                  <a:lnTo>
                    <a:pt x="563" y="201"/>
                  </a:lnTo>
                  <a:lnTo>
                    <a:pt x="563" y="201"/>
                  </a:lnTo>
                  <a:lnTo>
                    <a:pt x="563" y="199"/>
                  </a:lnTo>
                  <a:lnTo>
                    <a:pt x="563" y="196"/>
                  </a:lnTo>
                  <a:lnTo>
                    <a:pt x="563" y="194"/>
                  </a:lnTo>
                  <a:lnTo>
                    <a:pt x="563" y="191"/>
                  </a:lnTo>
                  <a:lnTo>
                    <a:pt x="563" y="191"/>
                  </a:lnTo>
                  <a:lnTo>
                    <a:pt x="563" y="191"/>
                  </a:lnTo>
                  <a:lnTo>
                    <a:pt x="565" y="191"/>
                  </a:lnTo>
                  <a:lnTo>
                    <a:pt x="565" y="191"/>
                  </a:lnTo>
                  <a:lnTo>
                    <a:pt x="561" y="184"/>
                  </a:lnTo>
                  <a:lnTo>
                    <a:pt x="558" y="184"/>
                  </a:lnTo>
                  <a:lnTo>
                    <a:pt x="558" y="182"/>
                  </a:lnTo>
                  <a:lnTo>
                    <a:pt x="554" y="180"/>
                  </a:lnTo>
                  <a:lnTo>
                    <a:pt x="554" y="177"/>
                  </a:lnTo>
                  <a:lnTo>
                    <a:pt x="554" y="175"/>
                  </a:lnTo>
                  <a:lnTo>
                    <a:pt x="551" y="173"/>
                  </a:lnTo>
                  <a:lnTo>
                    <a:pt x="551" y="173"/>
                  </a:lnTo>
                  <a:lnTo>
                    <a:pt x="551" y="170"/>
                  </a:lnTo>
                  <a:lnTo>
                    <a:pt x="554" y="168"/>
                  </a:lnTo>
                  <a:lnTo>
                    <a:pt x="554" y="165"/>
                  </a:lnTo>
                  <a:lnTo>
                    <a:pt x="554" y="165"/>
                  </a:lnTo>
                  <a:lnTo>
                    <a:pt x="556" y="163"/>
                  </a:lnTo>
                  <a:lnTo>
                    <a:pt x="554" y="163"/>
                  </a:lnTo>
                  <a:lnTo>
                    <a:pt x="554" y="163"/>
                  </a:lnTo>
                  <a:lnTo>
                    <a:pt x="551" y="163"/>
                  </a:lnTo>
                  <a:lnTo>
                    <a:pt x="551" y="163"/>
                  </a:lnTo>
                  <a:lnTo>
                    <a:pt x="549" y="163"/>
                  </a:lnTo>
                  <a:lnTo>
                    <a:pt x="551" y="161"/>
                  </a:lnTo>
                  <a:lnTo>
                    <a:pt x="551" y="161"/>
                  </a:lnTo>
                  <a:lnTo>
                    <a:pt x="551" y="161"/>
                  </a:lnTo>
                  <a:lnTo>
                    <a:pt x="554" y="161"/>
                  </a:lnTo>
                  <a:lnTo>
                    <a:pt x="554" y="158"/>
                  </a:lnTo>
                  <a:lnTo>
                    <a:pt x="551" y="156"/>
                  </a:lnTo>
                  <a:lnTo>
                    <a:pt x="549" y="154"/>
                  </a:lnTo>
                  <a:lnTo>
                    <a:pt x="547" y="154"/>
                  </a:lnTo>
                  <a:lnTo>
                    <a:pt x="547" y="151"/>
                  </a:lnTo>
                  <a:lnTo>
                    <a:pt x="547" y="151"/>
                  </a:lnTo>
                  <a:lnTo>
                    <a:pt x="547" y="149"/>
                  </a:lnTo>
                  <a:lnTo>
                    <a:pt x="549" y="149"/>
                  </a:lnTo>
                  <a:lnTo>
                    <a:pt x="549" y="149"/>
                  </a:lnTo>
                  <a:lnTo>
                    <a:pt x="549" y="146"/>
                  </a:lnTo>
                  <a:lnTo>
                    <a:pt x="544" y="135"/>
                  </a:lnTo>
                  <a:lnTo>
                    <a:pt x="542" y="130"/>
                  </a:lnTo>
                  <a:lnTo>
                    <a:pt x="542" y="130"/>
                  </a:lnTo>
                  <a:lnTo>
                    <a:pt x="544" y="130"/>
                  </a:lnTo>
                  <a:lnTo>
                    <a:pt x="551" y="128"/>
                  </a:lnTo>
                  <a:lnTo>
                    <a:pt x="551" y="128"/>
                  </a:lnTo>
                  <a:lnTo>
                    <a:pt x="554" y="128"/>
                  </a:lnTo>
                  <a:lnTo>
                    <a:pt x="554" y="128"/>
                  </a:lnTo>
                  <a:lnTo>
                    <a:pt x="554" y="128"/>
                  </a:lnTo>
                  <a:lnTo>
                    <a:pt x="556" y="128"/>
                  </a:lnTo>
                  <a:lnTo>
                    <a:pt x="556" y="128"/>
                  </a:lnTo>
                  <a:lnTo>
                    <a:pt x="558" y="128"/>
                  </a:lnTo>
                  <a:lnTo>
                    <a:pt x="558" y="128"/>
                  </a:lnTo>
                  <a:lnTo>
                    <a:pt x="558" y="130"/>
                  </a:lnTo>
                  <a:lnTo>
                    <a:pt x="558" y="130"/>
                  </a:lnTo>
                  <a:lnTo>
                    <a:pt x="558" y="130"/>
                  </a:lnTo>
                  <a:lnTo>
                    <a:pt x="561" y="130"/>
                  </a:lnTo>
                  <a:lnTo>
                    <a:pt x="561" y="130"/>
                  </a:lnTo>
                  <a:lnTo>
                    <a:pt x="561" y="132"/>
                  </a:lnTo>
                  <a:lnTo>
                    <a:pt x="563" y="132"/>
                  </a:lnTo>
                  <a:lnTo>
                    <a:pt x="563" y="132"/>
                  </a:lnTo>
                  <a:lnTo>
                    <a:pt x="565" y="130"/>
                  </a:lnTo>
                  <a:lnTo>
                    <a:pt x="568" y="130"/>
                  </a:lnTo>
                  <a:lnTo>
                    <a:pt x="570" y="125"/>
                  </a:lnTo>
                  <a:lnTo>
                    <a:pt x="573" y="123"/>
                  </a:lnTo>
                  <a:lnTo>
                    <a:pt x="575" y="120"/>
                  </a:lnTo>
                  <a:lnTo>
                    <a:pt x="577" y="120"/>
                  </a:lnTo>
                  <a:lnTo>
                    <a:pt x="591" y="123"/>
                  </a:lnTo>
                  <a:lnTo>
                    <a:pt x="594" y="123"/>
                  </a:lnTo>
                  <a:lnTo>
                    <a:pt x="596" y="123"/>
                  </a:lnTo>
                  <a:lnTo>
                    <a:pt x="596" y="120"/>
                  </a:lnTo>
                  <a:lnTo>
                    <a:pt x="596" y="120"/>
                  </a:lnTo>
                  <a:lnTo>
                    <a:pt x="594" y="120"/>
                  </a:lnTo>
                  <a:lnTo>
                    <a:pt x="594" y="118"/>
                  </a:lnTo>
                  <a:lnTo>
                    <a:pt x="591" y="118"/>
                  </a:lnTo>
                  <a:lnTo>
                    <a:pt x="589" y="116"/>
                  </a:lnTo>
                  <a:lnTo>
                    <a:pt x="589" y="116"/>
                  </a:lnTo>
                  <a:lnTo>
                    <a:pt x="589" y="113"/>
                  </a:lnTo>
                  <a:lnTo>
                    <a:pt x="591" y="113"/>
                  </a:lnTo>
                  <a:lnTo>
                    <a:pt x="591" y="111"/>
                  </a:lnTo>
                  <a:lnTo>
                    <a:pt x="601" y="111"/>
                  </a:lnTo>
                  <a:lnTo>
                    <a:pt x="606" y="109"/>
                  </a:lnTo>
                  <a:lnTo>
                    <a:pt x="608" y="106"/>
                  </a:lnTo>
                  <a:lnTo>
                    <a:pt x="610" y="104"/>
                  </a:lnTo>
                  <a:lnTo>
                    <a:pt x="613" y="102"/>
                  </a:lnTo>
                  <a:lnTo>
                    <a:pt x="615" y="102"/>
                  </a:lnTo>
                  <a:lnTo>
                    <a:pt x="617" y="102"/>
                  </a:lnTo>
                  <a:lnTo>
                    <a:pt x="617" y="102"/>
                  </a:lnTo>
                  <a:lnTo>
                    <a:pt x="622" y="102"/>
                  </a:lnTo>
                  <a:lnTo>
                    <a:pt x="627" y="102"/>
                  </a:lnTo>
                  <a:lnTo>
                    <a:pt x="629" y="102"/>
                  </a:lnTo>
                  <a:lnTo>
                    <a:pt x="632" y="102"/>
                  </a:lnTo>
                  <a:lnTo>
                    <a:pt x="632" y="104"/>
                  </a:lnTo>
                  <a:lnTo>
                    <a:pt x="634" y="106"/>
                  </a:lnTo>
                  <a:lnTo>
                    <a:pt x="634" y="109"/>
                  </a:lnTo>
                  <a:lnTo>
                    <a:pt x="636" y="116"/>
                  </a:lnTo>
                  <a:lnTo>
                    <a:pt x="636" y="116"/>
                  </a:lnTo>
                  <a:lnTo>
                    <a:pt x="639" y="118"/>
                  </a:lnTo>
                  <a:lnTo>
                    <a:pt x="641" y="118"/>
                  </a:lnTo>
                  <a:lnTo>
                    <a:pt x="648" y="123"/>
                  </a:lnTo>
                  <a:lnTo>
                    <a:pt x="651" y="125"/>
                  </a:lnTo>
                  <a:lnTo>
                    <a:pt x="651" y="128"/>
                  </a:lnTo>
                  <a:lnTo>
                    <a:pt x="651" y="130"/>
                  </a:lnTo>
                  <a:lnTo>
                    <a:pt x="651" y="132"/>
                  </a:lnTo>
                  <a:lnTo>
                    <a:pt x="651" y="135"/>
                  </a:lnTo>
                  <a:lnTo>
                    <a:pt x="651" y="139"/>
                  </a:lnTo>
                  <a:lnTo>
                    <a:pt x="648" y="144"/>
                  </a:lnTo>
                  <a:lnTo>
                    <a:pt x="648" y="146"/>
                  </a:lnTo>
                  <a:lnTo>
                    <a:pt x="646" y="149"/>
                  </a:lnTo>
                  <a:lnTo>
                    <a:pt x="646" y="151"/>
                  </a:lnTo>
                  <a:lnTo>
                    <a:pt x="646" y="154"/>
                  </a:lnTo>
                  <a:lnTo>
                    <a:pt x="646" y="156"/>
                  </a:lnTo>
                  <a:lnTo>
                    <a:pt x="646" y="156"/>
                  </a:lnTo>
                  <a:lnTo>
                    <a:pt x="651" y="161"/>
                  </a:lnTo>
                  <a:lnTo>
                    <a:pt x="651" y="161"/>
                  </a:lnTo>
                  <a:lnTo>
                    <a:pt x="651" y="163"/>
                  </a:lnTo>
                  <a:lnTo>
                    <a:pt x="651" y="165"/>
                  </a:lnTo>
                  <a:lnTo>
                    <a:pt x="651" y="165"/>
                  </a:lnTo>
                  <a:lnTo>
                    <a:pt x="648" y="170"/>
                  </a:lnTo>
                  <a:lnTo>
                    <a:pt x="648" y="170"/>
                  </a:lnTo>
                  <a:lnTo>
                    <a:pt x="648" y="173"/>
                  </a:lnTo>
                  <a:lnTo>
                    <a:pt x="648" y="173"/>
                  </a:lnTo>
                  <a:lnTo>
                    <a:pt x="651" y="175"/>
                  </a:lnTo>
                  <a:lnTo>
                    <a:pt x="653" y="177"/>
                  </a:lnTo>
                  <a:lnTo>
                    <a:pt x="655" y="180"/>
                  </a:lnTo>
                  <a:lnTo>
                    <a:pt x="658" y="182"/>
                  </a:lnTo>
                  <a:lnTo>
                    <a:pt x="665" y="184"/>
                  </a:lnTo>
                  <a:lnTo>
                    <a:pt x="669" y="184"/>
                  </a:lnTo>
                  <a:lnTo>
                    <a:pt x="672" y="184"/>
                  </a:lnTo>
                  <a:lnTo>
                    <a:pt x="674" y="184"/>
                  </a:lnTo>
                  <a:lnTo>
                    <a:pt x="684" y="180"/>
                  </a:lnTo>
                  <a:lnTo>
                    <a:pt x="686" y="180"/>
                  </a:lnTo>
                  <a:lnTo>
                    <a:pt x="688" y="180"/>
                  </a:lnTo>
                  <a:lnTo>
                    <a:pt x="688" y="182"/>
                  </a:lnTo>
                  <a:lnTo>
                    <a:pt x="688" y="182"/>
                  </a:lnTo>
                  <a:lnTo>
                    <a:pt x="686" y="184"/>
                  </a:lnTo>
                  <a:lnTo>
                    <a:pt x="684" y="189"/>
                  </a:lnTo>
                  <a:lnTo>
                    <a:pt x="681" y="191"/>
                  </a:lnTo>
                  <a:lnTo>
                    <a:pt x="681" y="194"/>
                  </a:lnTo>
                  <a:lnTo>
                    <a:pt x="684" y="194"/>
                  </a:lnTo>
                  <a:lnTo>
                    <a:pt x="686" y="196"/>
                  </a:lnTo>
                  <a:lnTo>
                    <a:pt x="693" y="194"/>
                  </a:lnTo>
                  <a:lnTo>
                    <a:pt x="695" y="196"/>
                  </a:lnTo>
                  <a:lnTo>
                    <a:pt x="698" y="196"/>
                  </a:lnTo>
                  <a:lnTo>
                    <a:pt x="698" y="196"/>
                  </a:lnTo>
                  <a:lnTo>
                    <a:pt x="700" y="199"/>
                  </a:lnTo>
                  <a:lnTo>
                    <a:pt x="700" y="199"/>
                  </a:lnTo>
                  <a:lnTo>
                    <a:pt x="705" y="203"/>
                  </a:lnTo>
                  <a:lnTo>
                    <a:pt x="707" y="203"/>
                  </a:lnTo>
                  <a:lnTo>
                    <a:pt x="712" y="206"/>
                  </a:lnTo>
                  <a:lnTo>
                    <a:pt x="724" y="206"/>
                  </a:lnTo>
                  <a:lnTo>
                    <a:pt x="743" y="210"/>
                  </a:lnTo>
                  <a:lnTo>
                    <a:pt x="745" y="213"/>
                  </a:lnTo>
                  <a:lnTo>
                    <a:pt x="748" y="215"/>
                  </a:lnTo>
                  <a:lnTo>
                    <a:pt x="748" y="217"/>
                  </a:lnTo>
                  <a:lnTo>
                    <a:pt x="750" y="217"/>
                  </a:lnTo>
                  <a:lnTo>
                    <a:pt x="750" y="220"/>
                  </a:lnTo>
                  <a:lnTo>
                    <a:pt x="750" y="222"/>
                  </a:lnTo>
                  <a:lnTo>
                    <a:pt x="750" y="227"/>
                  </a:lnTo>
                  <a:lnTo>
                    <a:pt x="750" y="229"/>
                  </a:lnTo>
                  <a:lnTo>
                    <a:pt x="748" y="232"/>
                  </a:lnTo>
                  <a:lnTo>
                    <a:pt x="748" y="232"/>
                  </a:lnTo>
                  <a:lnTo>
                    <a:pt x="748" y="234"/>
                  </a:lnTo>
                  <a:lnTo>
                    <a:pt x="748" y="236"/>
                  </a:lnTo>
                  <a:lnTo>
                    <a:pt x="752" y="246"/>
                  </a:lnTo>
                  <a:lnTo>
                    <a:pt x="755" y="248"/>
                  </a:lnTo>
                  <a:lnTo>
                    <a:pt x="757" y="251"/>
                  </a:lnTo>
                  <a:lnTo>
                    <a:pt x="757" y="255"/>
                  </a:lnTo>
                  <a:lnTo>
                    <a:pt x="759" y="255"/>
                  </a:lnTo>
                  <a:lnTo>
                    <a:pt x="759" y="258"/>
                  </a:lnTo>
                  <a:lnTo>
                    <a:pt x="762" y="258"/>
                  </a:lnTo>
                  <a:lnTo>
                    <a:pt x="766" y="260"/>
                  </a:lnTo>
                  <a:lnTo>
                    <a:pt x="766" y="260"/>
                  </a:lnTo>
                  <a:lnTo>
                    <a:pt x="766" y="262"/>
                  </a:lnTo>
                  <a:lnTo>
                    <a:pt x="769" y="262"/>
                  </a:lnTo>
                  <a:lnTo>
                    <a:pt x="769" y="262"/>
                  </a:lnTo>
                  <a:lnTo>
                    <a:pt x="769" y="265"/>
                  </a:lnTo>
                  <a:lnTo>
                    <a:pt x="766" y="265"/>
                  </a:lnTo>
                  <a:lnTo>
                    <a:pt x="766" y="265"/>
                  </a:lnTo>
                  <a:lnTo>
                    <a:pt x="762" y="265"/>
                  </a:lnTo>
                  <a:lnTo>
                    <a:pt x="759" y="265"/>
                  </a:lnTo>
                  <a:lnTo>
                    <a:pt x="759" y="265"/>
                  </a:lnTo>
                  <a:lnTo>
                    <a:pt x="759" y="265"/>
                  </a:lnTo>
                  <a:lnTo>
                    <a:pt x="757" y="265"/>
                  </a:lnTo>
                  <a:lnTo>
                    <a:pt x="757" y="265"/>
                  </a:lnTo>
                  <a:lnTo>
                    <a:pt x="757" y="267"/>
                  </a:lnTo>
                  <a:lnTo>
                    <a:pt x="755" y="267"/>
                  </a:lnTo>
                  <a:lnTo>
                    <a:pt x="755" y="272"/>
                  </a:lnTo>
                  <a:lnTo>
                    <a:pt x="755" y="277"/>
                  </a:lnTo>
                  <a:lnTo>
                    <a:pt x="757" y="279"/>
                  </a:lnTo>
                  <a:lnTo>
                    <a:pt x="757" y="284"/>
                  </a:lnTo>
                  <a:lnTo>
                    <a:pt x="759" y="286"/>
                  </a:lnTo>
                  <a:lnTo>
                    <a:pt x="764" y="298"/>
                  </a:lnTo>
                  <a:lnTo>
                    <a:pt x="766" y="298"/>
                  </a:lnTo>
                  <a:lnTo>
                    <a:pt x="766" y="300"/>
                  </a:lnTo>
                  <a:lnTo>
                    <a:pt x="766" y="303"/>
                  </a:lnTo>
                  <a:lnTo>
                    <a:pt x="766" y="303"/>
                  </a:lnTo>
                  <a:lnTo>
                    <a:pt x="764" y="305"/>
                  </a:lnTo>
                  <a:lnTo>
                    <a:pt x="762" y="310"/>
                  </a:lnTo>
                  <a:lnTo>
                    <a:pt x="762" y="310"/>
                  </a:lnTo>
                  <a:lnTo>
                    <a:pt x="759" y="310"/>
                  </a:lnTo>
                  <a:lnTo>
                    <a:pt x="757" y="310"/>
                  </a:lnTo>
                  <a:lnTo>
                    <a:pt x="755" y="310"/>
                  </a:lnTo>
                  <a:lnTo>
                    <a:pt x="752" y="312"/>
                  </a:lnTo>
                  <a:lnTo>
                    <a:pt x="750" y="314"/>
                  </a:lnTo>
                  <a:lnTo>
                    <a:pt x="748" y="319"/>
                  </a:lnTo>
                  <a:lnTo>
                    <a:pt x="748" y="322"/>
                  </a:lnTo>
                  <a:lnTo>
                    <a:pt x="748" y="322"/>
                  </a:lnTo>
                  <a:lnTo>
                    <a:pt x="748" y="324"/>
                  </a:lnTo>
                  <a:lnTo>
                    <a:pt x="750" y="324"/>
                  </a:lnTo>
                  <a:lnTo>
                    <a:pt x="750" y="326"/>
                  </a:lnTo>
                  <a:lnTo>
                    <a:pt x="752" y="329"/>
                  </a:lnTo>
                  <a:lnTo>
                    <a:pt x="759" y="331"/>
                  </a:lnTo>
                  <a:lnTo>
                    <a:pt x="762" y="333"/>
                  </a:lnTo>
                  <a:lnTo>
                    <a:pt x="762" y="333"/>
                  </a:lnTo>
                  <a:lnTo>
                    <a:pt x="766" y="343"/>
                  </a:lnTo>
                  <a:lnTo>
                    <a:pt x="774" y="350"/>
                  </a:lnTo>
                  <a:lnTo>
                    <a:pt x="778" y="352"/>
                  </a:lnTo>
                  <a:lnTo>
                    <a:pt x="781" y="355"/>
                  </a:lnTo>
                  <a:lnTo>
                    <a:pt x="783" y="357"/>
                  </a:lnTo>
                  <a:lnTo>
                    <a:pt x="790" y="359"/>
                  </a:lnTo>
                  <a:lnTo>
                    <a:pt x="797" y="359"/>
                  </a:lnTo>
                  <a:lnTo>
                    <a:pt x="802" y="362"/>
                  </a:lnTo>
                  <a:lnTo>
                    <a:pt x="804" y="362"/>
                  </a:lnTo>
                  <a:lnTo>
                    <a:pt x="804" y="362"/>
                  </a:lnTo>
                  <a:lnTo>
                    <a:pt x="809" y="366"/>
                  </a:lnTo>
                  <a:lnTo>
                    <a:pt x="811" y="366"/>
                  </a:lnTo>
                  <a:lnTo>
                    <a:pt x="814" y="369"/>
                  </a:lnTo>
                  <a:lnTo>
                    <a:pt x="816" y="369"/>
                  </a:lnTo>
                  <a:lnTo>
                    <a:pt x="826" y="366"/>
                  </a:lnTo>
                  <a:lnTo>
                    <a:pt x="828" y="366"/>
                  </a:lnTo>
                  <a:lnTo>
                    <a:pt x="828" y="369"/>
                  </a:lnTo>
                  <a:lnTo>
                    <a:pt x="830" y="369"/>
                  </a:lnTo>
                  <a:lnTo>
                    <a:pt x="830" y="371"/>
                  </a:lnTo>
                  <a:lnTo>
                    <a:pt x="830" y="371"/>
                  </a:lnTo>
                  <a:lnTo>
                    <a:pt x="830" y="374"/>
                  </a:lnTo>
                  <a:lnTo>
                    <a:pt x="833" y="374"/>
                  </a:lnTo>
                  <a:lnTo>
                    <a:pt x="835" y="374"/>
                  </a:lnTo>
                  <a:lnTo>
                    <a:pt x="835" y="374"/>
                  </a:lnTo>
                  <a:lnTo>
                    <a:pt x="837" y="374"/>
                  </a:lnTo>
                  <a:lnTo>
                    <a:pt x="840" y="371"/>
                  </a:lnTo>
                  <a:lnTo>
                    <a:pt x="842" y="369"/>
                  </a:lnTo>
                  <a:lnTo>
                    <a:pt x="844" y="366"/>
                  </a:lnTo>
                  <a:lnTo>
                    <a:pt x="844" y="366"/>
                  </a:lnTo>
                  <a:lnTo>
                    <a:pt x="847" y="366"/>
                  </a:lnTo>
                  <a:lnTo>
                    <a:pt x="847" y="369"/>
                  </a:lnTo>
                  <a:lnTo>
                    <a:pt x="849" y="371"/>
                  </a:lnTo>
                  <a:lnTo>
                    <a:pt x="852" y="371"/>
                  </a:lnTo>
                  <a:lnTo>
                    <a:pt x="852" y="371"/>
                  </a:lnTo>
                  <a:lnTo>
                    <a:pt x="854" y="371"/>
                  </a:lnTo>
                  <a:lnTo>
                    <a:pt x="856" y="369"/>
                  </a:lnTo>
                  <a:lnTo>
                    <a:pt x="861" y="366"/>
                  </a:lnTo>
                  <a:lnTo>
                    <a:pt x="866" y="364"/>
                  </a:lnTo>
                  <a:lnTo>
                    <a:pt x="866" y="364"/>
                  </a:lnTo>
                  <a:lnTo>
                    <a:pt x="870" y="362"/>
                  </a:lnTo>
                  <a:lnTo>
                    <a:pt x="873" y="362"/>
                  </a:lnTo>
                  <a:lnTo>
                    <a:pt x="873" y="362"/>
                  </a:lnTo>
                  <a:lnTo>
                    <a:pt x="873" y="359"/>
                  </a:lnTo>
                  <a:lnTo>
                    <a:pt x="873" y="359"/>
                  </a:lnTo>
                  <a:lnTo>
                    <a:pt x="873" y="357"/>
                  </a:lnTo>
                  <a:lnTo>
                    <a:pt x="868" y="350"/>
                  </a:lnTo>
                  <a:lnTo>
                    <a:pt x="868" y="348"/>
                  </a:lnTo>
                  <a:lnTo>
                    <a:pt x="868" y="348"/>
                  </a:lnTo>
                  <a:lnTo>
                    <a:pt x="868" y="345"/>
                  </a:lnTo>
                  <a:lnTo>
                    <a:pt x="870" y="343"/>
                  </a:lnTo>
                  <a:lnTo>
                    <a:pt x="870" y="340"/>
                  </a:lnTo>
                  <a:lnTo>
                    <a:pt x="873" y="340"/>
                  </a:lnTo>
                  <a:lnTo>
                    <a:pt x="875" y="338"/>
                  </a:lnTo>
                  <a:lnTo>
                    <a:pt x="878" y="338"/>
                  </a:lnTo>
                  <a:lnTo>
                    <a:pt x="880" y="338"/>
                  </a:lnTo>
                  <a:lnTo>
                    <a:pt x="880" y="338"/>
                  </a:lnTo>
                  <a:lnTo>
                    <a:pt x="882" y="340"/>
                  </a:lnTo>
                  <a:lnTo>
                    <a:pt x="882" y="340"/>
                  </a:lnTo>
                  <a:lnTo>
                    <a:pt x="885" y="348"/>
                  </a:lnTo>
                  <a:lnTo>
                    <a:pt x="887" y="355"/>
                  </a:lnTo>
                  <a:lnTo>
                    <a:pt x="887" y="359"/>
                  </a:lnTo>
                  <a:lnTo>
                    <a:pt x="887" y="362"/>
                  </a:lnTo>
                  <a:lnTo>
                    <a:pt x="887" y="366"/>
                  </a:lnTo>
                  <a:lnTo>
                    <a:pt x="887" y="366"/>
                  </a:lnTo>
                  <a:lnTo>
                    <a:pt x="889" y="369"/>
                  </a:lnTo>
                  <a:lnTo>
                    <a:pt x="889" y="369"/>
                  </a:lnTo>
                  <a:lnTo>
                    <a:pt x="892" y="371"/>
                  </a:lnTo>
                  <a:lnTo>
                    <a:pt x="892" y="371"/>
                  </a:lnTo>
                  <a:lnTo>
                    <a:pt x="894" y="371"/>
                  </a:lnTo>
                  <a:lnTo>
                    <a:pt x="904" y="366"/>
                  </a:lnTo>
                  <a:lnTo>
                    <a:pt x="906" y="364"/>
                  </a:lnTo>
                  <a:lnTo>
                    <a:pt x="906" y="364"/>
                  </a:lnTo>
                  <a:lnTo>
                    <a:pt x="908" y="366"/>
                  </a:lnTo>
                  <a:lnTo>
                    <a:pt x="911" y="366"/>
                  </a:lnTo>
                  <a:lnTo>
                    <a:pt x="913" y="366"/>
                  </a:lnTo>
                  <a:lnTo>
                    <a:pt x="913" y="366"/>
                  </a:lnTo>
                  <a:lnTo>
                    <a:pt x="915" y="366"/>
                  </a:lnTo>
                  <a:lnTo>
                    <a:pt x="915" y="364"/>
                  </a:lnTo>
                  <a:lnTo>
                    <a:pt x="918" y="362"/>
                  </a:lnTo>
                  <a:lnTo>
                    <a:pt x="918" y="362"/>
                  </a:lnTo>
                  <a:lnTo>
                    <a:pt x="920" y="359"/>
                  </a:lnTo>
                  <a:lnTo>
                    <a:pt x="920" y="359"/>
                  </a:lnTo>
                  <a:lnTo>
                    <a:pt x="922" y="357"/>
                  </a:lnTo>
                  <a:lnTo>
                    <a:pt x="925" y="357"/>
                  </a:lnTo>
                  <a:lnTo>
                    <a:pt x="932" y="357"/>
                  </a:lnTo>
                  <a:lnTo>
                    <a:pt x="934" y="357"/>
                  </a:lnTo>
                  <a:lnTo>
                    <a:pt x="939" y="357"/>
                  </a:lnTo>
                  <a:lnTo>
                    <a:pt x="941" y="357"/>
                  </a:lnTo>
                  <a:lnTo>
                    <a:pt x="946" y="357"/>
                  </a:lnTo>
                  <a:lnTo>
                    <a:pt x="949" y="357"/>
                  </a:lnTo>
                  <a:lnTo>
                    <a:pt x="949" y="359"/>
                  </a:lnTo>
                  <a:lnTo>
                    <a:pt x="949" y="362"/>
                  </a:lnTo>
                  <a:lnTo>
                    <a:pt x="949" y="362"/>
                  </a:lnTo>
                  <a:lnTo>
                    <a:pt x="946" y="364"/>
                  </a:lnTo>
                  <a:lnTo>
                    <a:pt x="944" y="369"/>
                  </a:lnTo>
                  <a:lnTo>
                    <a:pt x="941" y="371"/>
                  </a:lnTo>
                  <a:lnTo>
                    <a:pt x="941" y="371"/>
                  </a:lnTo>
                  <a:lnTo>
                    <a:pt x="941" y="374"/>
                  </a:lnTo>
                  <a:lnTo>
                    <a:pt x="941" y="374"/>
                  </a:lnTo>
                  <a:lnTo>
                    <a:pt x="941" y="376"/>
                  </a:lnTo>
                  <a:lnTo>
                    <a:pt x="941" y="378"/>
                  </a:lnTo>
                  <a:lnTo>
                    <a:pt x="941" y="378"/>
                  </a:lnTo>
                  <a:lnTo>
                    <a:pt x="941" y="381"/>
                  </a:lnTo>
                  <a:lnTo>
                    <a:pt x="941" y="381"/>
                  </a:lnTo>
                  <a:lnTo>
                    <a:pt x="944" y="383"/>
                  </a:lnTo>
                  <a:lnTo>
                    <a:pt x="946" y="388"/>
                  </a:lnTo>
                  <a:lnTo>
                    <a:pt x="953" y="395"/>
                  </a:lnTo>
                  <a:lnTo>
                    <a:pt x="956" y="395"/>
                  </a:lnTo>
                  <a:lnTo>
                    <a:pt x="958" y="397"/>
                  </a:lnTo>
                  <a:lnTo>
                    <a:pt x="960" y="397"/>
                  </a:lnTo>
                  <a:lnTo>
                    <a:pt x="963" y="397"/>
                  </a:lnTo>
                  <a:lnTo>
                    <a:pt x="965" y="397"/>
                  </a:lnTo>
                  <a:lnTo>
                    <a:pt x="967" y="397"/>
                  </a:lnTo>
                  <a:lnTo>
                    <a:pt x="975" y="392"/>
                  </a:lnTo>
                  <a:lnTo>
                    <a:pt x="975" y="392"/>
                  </a:lnTo>
                  <a:lnTo>
                    <a:pt x="977" y="392"/>
                  </a:lnTo>
                  <a:lnTo>
                    <a:pt x="982" y="395"/>
                  </a:lnTo>
                  <a:lnTo>
                    <a:pt x="984" y="395"/>
                  </a:lnTo>
                  <a:lnTo>
                    <a:pt x="991" y="392"/>
                  </a:lnTo>
                  <a:lnTo>
                    <a:pt x="993" y="392"/>
                  </a:lnTo>
                  <a:lnTo>
                    <a:pt x="1001" y="392"/>
                  </a:lnTo>
                  <a:lnTo>
                    <a:pt x="1003" y="392"/>
                  </a:lnTo>
                  <a:lnTo>
                    <a:pt x="1008" y="390"/>
                  </a:lnTo>
                  <a:lnTo>
                    <a:pt x="1015" y="388"/>
                  </a:lnTo>
                  <a:lnTo>
                    <a:pt x="1015" y="388"/>
                  </a:lnTo>
                  <a:lnTo>
                    <a:pt x="1017" y="388"/>
                  </a:lnTo>
                  <a:lnTo>
                    <a:pt x="1019" y="388"/>
                  </a:lnTo>
                  <a:lnTo>
                    <a:pt x="1024" y="390"/>
                  </a:lnTo>
                  <a:lnTo>
                    <a:pt x="1029" y="392"/>
                  </a:lnTo>
                  <a:lnTo>
                    <a:pt x="1031" y="392"/>
                  </a:lnTo>
                  <a:lnTo>
                    <a:pt x="1038" y="395"/>
                  </a:lnTo>
                  <a:lnTo>
                    <a:pt x="1048" y="395"/>
                  </a:lnTo>
                  <a:lnTo>
                    <a:pt x="1050" y="395"/>
                  </a:lnTo>
                  <a:lnTo>
                    <a:pt x="1053" y="397"/>
                  </a:lnTo>
                  <a:lnTo>
                    <a:pt x="1053" y="397"/>
                  </a:lnTo>
                  <a:lnTo>
                    <a:pt x="1055" y="400"/>
                  </a:lnTo>
                  <a:lnTo>
                    <a:pt x="1055" y="402"/>
                  </a:lnTo>
                  <a:lnTo>
                    <a:pt x="1055" y="404"/>
                  </a:lnTo>
                  <a:lnTo>
                    <a:pt x="1055" y="414"/>
                  </a:lnTo>
                  <a:lnTo>
                    <a:pt x="1055" y="414"/>
                  </a:lnTo>
                  <a:lnTo>
                    <a:pt x="1050" y="419"/>
                  </a:lnTo>
                  <a:lnTo>
                    <a:pt x="1050" y="421"/>
                  </a:lnTo>
                  <a:lnTo>
                    <a:pt x="1050" y="421"/>
                  </a:lnTo>
                  <a:lnTo>
                    <a:pt x="1053" y="423"/>
                  </a:lnTo>
                  <a:lnTo>
                    <a:pt x="1053" y="426"/>
                  </a:lnTo>
                  <a:lnTo>
                    <a:pt x="1060" y="428"/>
                  </a:lnTo>
                  <a:lnTo>
                    <a:pt x="1064" y="433"/>
                  </a:lnTo>
                  <a:lnTo>
                    <a:pt x="1067" y="435"/>
                  </a:lnTo>
                  <a:lnTo>
                    <a:pt x="1067" y="435"/>
                  </a:lnTo>
                  <a:lnTo>
                    <a:pt x="1069" y="435"/>
                  </a:lnTo>
                  <a:lnTo>
                    <a:pt x="1071" y="435"/>
                  </a:lnTo>
                  <a:lnTo>
                    <a:pt x="1074" y="435"/>
                  </a:lnTo>
                  <a:lnTo>
                    <a:pt x="1076" y="433"/>
                  </a:lnTo>
                  <a:lnTo>
                    <a:pt x="1076" y="433"/>
                  </a:lnTo>
                  <a:lnTo>
                    <a:pt x="1081" y="430"/>
                  </a:lnTo>
                  <a:lnTo>
                    <a:pt x="1083" y="428"/>
                  </a:lnTo>
                  <a:lnTo>
                    <a:pt x="1083" y="428"/>
                  </a:lnTo>
                  <a:lnTo>
                    <a:pt x="1086" y="428"/>
                  </a:lnTo>
                  <a:lnTo>
                    <a:pt x="1086" y="426"/>
                  </a:lnTo>
                  <a:lnTo>
                    <a:pt x="1088" y="426"/>
                  </a:lnTo>
                  <a:lnTo>
                    <a:pt x="1090" y="426"/>
                  </a:lnTo>
                  <a:lnTo>
                    <a:pt x="1090" y="426"/>
                  </a:lnTo>
                  <a:lnTo>
                    <a:pt x="1093" y="428"/>
                  </a:lnTo>
                  <a:lnTo>
                    <a:pt x="1093" y="428"/>
                  </a:lnTo>
                  <a:lnTo>
                    <a:pt x="1093" y="428"/>
                  </a:lnTo>
                  <a:lnTo>
                    <a:pt x="1093" y="430"/>
                  </a:lnTo>
                  <a:lnTo>
                    <a:pt x="1093" y="430"/>
                  </a:lnTo>
                  <a:lnTo>
                    <a:pt x="1093" y="430"/>
                  </a:lnTo>
                  <a:lnTo>
                    <a:pt x="1093" y="430"/>
                  </a:lnTo>
                  <a:lnTo>
                    <a:pt x="1093" y="430"/>
                  </a:lnTo>
                  <a:lnTo>
                    <a:pt x="1093" y="430"/>
                  </a:lnTo>
                  <a:lnTo>
                    <a:pt x="1093" y="435"/>
                  </a:lnTo>
                  <a:lnTo>
                    <a:pt x="1093" y="435"/>
                  </a:lnTo>
                  <a:lnTo>
                    <a:pt x="1093" y="435"/>
                  </a:lnTo>
                  <a:lnTo>
                    <a:pt x="1093" y="435"/>
                  </a:lnTo>
                  <a:lnTo>
                    <a:pt x="1093" y="437"/>
                  </a:lnTo>
                  <a:lnTo>
                    <a:pt x="1093" y="437"/>
                  </a:lnTo>
                  <a:lnTo>
                    <a:pt x="1093" y="437"/>
                  </a:lnTo>
                  <a:lnTo>
                    <a:pt x="1093" y="437"/>
                  </a:lnTo>
                  <a:lnTo>
                    <a:pt x="1093" y="440"/>
                  </a:lnTo>
                  <a:lnTo>
                    <a:pt x="1093" y="440"/>
                  </a:lnTo>
                  <a:lnTo>
                    <a:pt x="1093" y="440"/>
                  </a:lnTo>
                  <a:lnTo>
                    <a:pt x="1093" y="440"/>
                  </a:lnTo>
                  <a:lnTo>
                    <a:pt x="1093" y="442"/>
                  </a:lnTo>
                  <a:lnTo>
                    <a:pt x="1093" y="442"/>
                  </a:lnTo>
                  <a:lnTo>
                    <a:pt x="1093" y="442"/>
                  </a:lnTo>
                  <a:lnTo>
                    <a:pt x="1093" y="442"/>
                  </a:lnTo>
                  <a:lnTo>
                    <a:pt x="1093" y="442"/>
                  </a:lnTo>
                  <a:lnTo>
                    <a:pt x="1093" y="442"/>
                  </a:lnTo>
                  <a:lnTo>
                    <a:pt x="1093" y="442"/>
                  </a:lnTo>
                  <a:lnTo>
                    <a:pt x="1093" y="445"/>
                  </a:lnTo>
                  <a:lnTo>
                    <a:pt x="1093" y="445"/>
                  </a:lnTo>
                  <a:lnTo>
                    <a:pt x="1093" y="445"/>
                  </a:lnTo>
                  <a:lnTo>
                    <a:pt x="1102" y="447"/>
                  </a:lnTo>
                  <a:lnTo>
                    <a:pt x="1105" y="447"/>
                  </a:lnTo>
                  <a:lnTo>
                    <a:pt x="1107" y="449"/>
                  </a:lnTo>
                  <a:lnTo>
                    <a:pt x="1109" y="447"/>
                  </a:lnTo>
                  <a:lnTo>
                    <a:pt x="1109" y="447"/>
                  </a:lnTo>
                  <a:lnTo>
                    <a:pt x="1112" y="449"/>
                  </a:lnTo>
                  <a:lnTo>
                    <a:pt x="1114" y="449"/>
                  </a:lnTo>
                  <a:lnTo>
                    <a:pt x="1116" y="452"/>
                  </a:lnTo>
                  <a:lnTo>
                    <a:pt x="1119" y="456"/>
                  </a:lnTo>
                  <a:lnTo>
                    <a:pt x="1121" y="459"/>
                  </a:lnTo>
                  <a:lnTo>
                    <a:pt x="1126" y="461"/>
                  </a:lnTo>
                  <a:lnTo>
                    <a:pt x="1126" y="463"/>
                  </a:lnTo>
                  <a:lnTo>
                    <a:pt x="1128" y="466"/>
                  </a:lnTo>
                  <a:lnTo>
                    <a:pt x="1133" y="475"/>
                  </a:lnTo>
                  <a:lnTo>
                    <a:pt x="1133" y="475"/>
                  </a:lnTo>
                  <a:lnTo>
                    <a:pt x="1135" y="475"/>
                  </a:lnTo>
                  <a:lnTo>
                    <a:pt x="1140" y="480"/>
                  </a:lnTo>
                  <a:lnTo>
                    <a:pt x="1145" y="485"/>
                  </a:lnTo>
                  <a:lnTo>
                    <a:pt x="1147" y="487"/>
                  </a:lnTo>
                  <a:lnTo>
                    <a:pt x="1147" y="487"/>
                  </a:lnTo>
                  <a:lnTo>
                    <a:pt x="1150" y="487"/>
                  </a:lnTo>
                  <a:lnTo>
                    <a:pt x="1150" y="487"/>
                  </a:lnTo>
                  <a:lnTo>
                    <a:pt x="1150" y="487"/>
                  </a:lnTo>
                  <a:lnTo>
                    <a:pt x="1150" y="482"/>
                  </a:lnTo>
                  <a:lnTo>
                    <a:pt x="1152" y="482"/>
                  </a:lnTo>
                  <a:lnTo>
                    <a:pt x="1152" y="480"/>
                  </a:lnTo>
                  <a:lnTo>
                    <a:pt x="1152" y="480"/>
                  </a:lnTo>
                  <a:lnTo>
                    <a:pt x="1154" y="480"/>
                  </a:lnTo>
                  <a:lnTo>
                    <a:pt x="1157" y="478"/>
                  </a:lnTo>
                  <a:lnTo>
                    <a:pt x="1157" y="478"/>
                  </a:lnTo>
                  <a:lnTo>
                    <a:pt x="1159" y="478"/>
                  </a:lnTo>
                  <a:lnTo>
                    <a:pt x="1164" y="478"/>
                  </a:lnTo>
                  <a:lnTo>
                    <a:pt x="1168" y="478"/>
                  </a:lnTo>
                  <a:lnTo>
                    <a:pt x="1171" y="480"/>
                  </a:lnTo>
                  <a:lnTo>
                    <a:pt x="1173" y="478"/>
                  </a:lnTo>
                  <a:lnTo>
                    <a:pt x="1176" y="478"/>
                  </a:lnTo>
                  <a:lnTo>
                    <a:pt x="1178" y="475"/>
                  </a:lnTo>
                  <a:lnTo>
                    <a:pt x="1180" y="475"/>
                  </a:lnTo>
                  <a:lnTo>
                    <a:pt x="1180" y="478"/>
                  </a:lnTo>
                  <a:lnTo>
                    <a:pt x="1183" y="478"/>
                  </a:lnTo>
                  <a:lnTo>
                    <a:pt x="1183" y="478"/>
                  </a:lnTo>
                  <a:lnTo>
                    <a:pt x="1185" y="478"/>
                  </a:lnTo>
                  <a:lnTo>
                    <a:pt x="1190" y="478"/>
                  </a:lnTo>
                  <a:lnTo>
                    <a:pt x="1192" y="478"/>
                  </a:lnTo>
                  <a:lnTo>
                    <a:pt x="1202" y="480"/>
                  </a:lnTo>
                  <a:lnTo>
                    <a:pt x="1204" y="480"/>
                  </a:lnTo>
                  <a:lnTo>
                    <a:pt x="1204" y="482"/>
                  </a:lnTo>
                  <a:lnTo>
                    <a:pt x="1206" y="482"/>
                  </a:lnTo>
                  <a:lnTo>
                    <a:pt x="1206" y="487"/>
                  </a:lnTo>
                  <a:lnTo>
                    <a:pt x="1209" y="489"/>
                  </a:lnTo>
                  <a:lnTo>
                    <a:pt x="1194" y="489"/>
                  </a:lnTo>
                  <a:lnTo>
                    <a:pt x="1192" y="489"/>
                  </a:lnTo>
                  <a:lnTo>
                    <a:pt x="1190" y="492"/>
                  </a:lnTo>
                  <a:lnTo>
                    <a:pt x="1190" y="492"/>
                  </a:lnTo>
                  <a:lnTo>
                    <a:pt x="1192" y="494"/>
                  </a:lnTo>
                  <a:lnTo>
                    <a:pt x="1194" y="499"/>
                  </a:lnTo>
                  <a:lnTo>
                    <a:pt x="1194" y="499"/>
                  </a:lnTo>
                  <a:lnTo>
                    <a:pt x="1197" y="501"/>
                  </a:lnTo>
                  <a:lnTo>
                    <a:pt x="1194" y="501"/>
                  </a:lnTo>
                  <a:lnTo>
                    <a:pt x="1194" y="504"/>
                  </a:lnTo>
                  <a:lnTo>
                    <a:pt x="1194" y="504"/>
                  </a:lnTo>
                  <a:lnTo>
                    <a:pt x="1190" y="501"/>
                  </a:lnTo>
                  <a:lnTo>
                    <a:pt x="1187" y="504"/>
                  </a:lnTo>
                  <a:lnTo>
                    <a:pt x="1187" y="504"/>
                  </a:lnTo>
                  <a:lnTo>
                    <a:pt x="1183" y="508"/>
                  </a:lnTo>
                  <a:lnTo>
                    <a:pt x="1178" y="516"/>
                  </a:lnTo>
                  <a:lnTo>
                    <a:pt x="1176" y="516"/>
                  </a:lnTo>
                  <a:lnTo>
                    <a:pt x="1176" y="518"/>
                  </a:lnTo>
                  <a:lnTo>
                    <a:pt x="1176" y="518"/>
                  </a:lnTo>
                  <a:lnTo>
                    <a:pt x="1176" y="520"/>
                  </a:lnTo>
                  <a:lnTo>
                    <a:pt x="1176" y="520"/>
                  </a:lnTo>
                  <a:lnTo>
                    <a:pt x="1178" y="523"/>
                  </a:lnTo>
                  <a:lnTo>
                    <a:pt x="1192" y="534"/>
                  </a:lnTo>
                  <a:lnTo>
                    <a:pt x="1199" y="539"/>
                  </a:lnTo>
                  <a:lnTo>
                    <a:pt x="1202" y="544"/>
                  </a:lnTo>
                  <a:lnTo>
                    <a:pt x="1202" y="544"/>
                  </a:lnTo>
                  <a:lnTo>
                    <a:pt x="1202" y="54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1714683" y="3186374"/>
              <a:ext cx="887132" cy="949325"/>
            </a:xfrm>
            <a:custGeom>
              <a:avLst/>
              <a:gdLst>
                <a:gd name="T0" fmla="*/ 1003 w 1024"/>
                <a:gd name="T1" fmla="*/ 909 h 1093"/>
                <a:gd name="T2" fmla="*/ 958 w 1024"/>
                <a:gd name="T3" fmla="*/ 914 h 1093"/>
                <a:gd name="T4" fmla="*/ 922 w 1024"/>
                <a:gd name="T5" fmla="*/ 921 h 1093"/>
                <a:gd name="T6" fmla="*/ 856 w 1024"/>
                <a:gd name="T7" fmla="*/ 921 h 1093"/>
                <a:gd name="T8" fmla="*/ 773 w 1024"/>
                <a:gd name="T9" fmla="*/ 963 h 1093"/>
                <a:gd name="T10" fmla="*/ 716 w 1024"/>
                <a:gd name="T11" fmla="*/ 961 h 1093"/>
                <a:gd name="T12" fmla="*/ 636 w 1024"/>
                <a:gd name="T13" fmla="*/ 958 h 1093"/>
                <a:gd name="T14" fmla="*/ 558 w 1024"/>
                <a:gd name="T15" fmla="*/ 911 h 1093"/>
                <a:gd name="T16" fmla="*/ 487 w 1024"/>
                <a:gd name="T17" fmla="*/ 937 h 1093"/>
                <a:gd name="T18" fmla="*/ 440 w 1024"/>
                <a:gd name="T19" fmla="*/ 973 h 1093"/>
                <a:gd name="T20" fmla="*/ 447 w 1024"/>
                <a:gd name="T21" fmla="*/ 1070 h 1093"/>
                <a:gd name="T22" fmla="*/ 402 w 1024"/>
                <a:gd name="T23" fmla="*/ 1072 h 1093"/>
                <a:gd name="T24" fmla="*/ 378 w 1024"/>
                <a:gd name="T25" fmla="*/ 996 h 1093"/>
                <a:gd name="T26" fmla="*/ 267 w 1024"/>
                <a:gd name="T27" fmla="*/ 1013 h 1093"/>
                <a:gd name="T28" fmla="*/ 234 w 1024"/>
                <a:gd name="T29" fmla="*/ 928 h 1093"/>
                <a:gd name="T30" fmla="*/ 175 w 1024"/>
                <a:gd name="T31" fmla="*/ 864 h 1093"/>
                <a:gd name="T32" fmla="*/ 191 w 1024"/>
                <a:gd name="T33" fmla="*/ 776 h 1093"/>
                <a:gd name="T34" fmla="*/ 147 w 1024"/>
                <a:gd name="T35" fmla="*/ 734 h 1093"/>
                <a:gd name="T36" fmla="*/ 139 w 1024"/>
                <a:gd name="T37" fmla="*/ 651 h 1093"/>
                <a:gd name="T38" fmla="*/ 9 w 1024"/>
                <a:gd name="T39" fmla="*/ 632 h 1093"/>
                <a:gd name="T40" fmla="*/ 19 w 1024"/>
                <a:gd name="T41" fmla="*/ 519 h 1093"/>
                <a:gd name="T42" fmla="*/ 99 w 1024"/>
                <a:gd name="T43" fmla="*/ 448 h 1093"/>
                <a:gd name="T44" fmla="*/ 168 w 1024"/>
                <a:gd name="T45" fmla="*/ 419 h 1093"/>
                <a:gd name="T46" fmla="*/ 177 w 1024"/>
                <a:gd name="T47" fmla="*/ 365 h 1093"/>
                <a:gd name="T48" fmla="*/ 206 w 1024"/>
                <a:gd name="T49" fmla="*/ 242 h 1093"/>
                <a:gd name="T50" fmla="*/ 163 w 1024"/>
                <a:gd name="T51" fmla="*/ 164 h 1093"/>
                <a:gd name="T52" fmla="*/ 201 w 1024"/>
                <a:gd name="T53" fmla="*/ 107 h 1093"/>
                <a:gd name="T54" fmla="*/ 241 w 1024"/>
                <a:gd name="T55" fmla="*/ 19 h 1093"/>
                <a:gd name="T56" fmla="*/ 284 w 1024"/>
                <a:gd name="T57" fmla="*/ 12 h 1093"/>
                <a:gd name="T58" fmla="*/ 291 w 1024"/>
                <a:gd name="T59" fmla="*/ 95 h 1093"/>
                <a:gd name="T60" fmla="*/ 312 w 1024"/>
                <a:gd name="T61" fmla="*/ 102 h 1093"/>
                <a:gd name="T62" fmla="*/ 362 w 1024"/>
                <a:gd name="T63" fmla="*/ 88 h 1093"/>
                <a:gd name="T64" fmla="*/ 388 w 1024"/>
                <a:gd name="T65" fmla="*/ 161 h 1093"/>
                <a:gd name="T66" fmla="*/ 428 w 1024"/>
                <a:gd name="T67" fmla="*/ 223 h 1093"/>
                <a:gd name="T68" fmla="*/ 487 w 1024"/>
                <a:gd name="T69" fmla="*/ 320 h 1093"/>
                <a:gd name="T70" fmla="*/ 504 w 1024"/>
                <a:gd name="T71" fmla="*/ 403 h 1093"/>
                <a:gd name="T72" fmla="*/ 515 w 1024"/>
                <a:gd name="T73" fmla="*/ 452 h 1093"/>
                <a:gd name="T74" fmla="*/ 551 w 1024"/>
                <a:gd name="T75" fmla="*/ 481 h 1093"/>
                <a:gd name="T76" fmla="*/ 645 w 1024"/>
                <a:gd name="T77" fmla="*/ 483 h 1093"/>
                <a:gd name="T78" fmla="*/ 690 w 1024"/>
                <a:gd name="T79" fmla="*/ 429 h 1093"/>
                <a:gd name="T80" fmla="*/ 712 w 1024"/>
                <a:gd name="T81" fmla="*/ 343 h 1093"/>
                <a:gd name="T82" fmla="*/ 776 w 1024"/>
                <a:gd name="T83" fmla="*/ 280 h 1093"/>
                <a:gd name="T84" fmla="*/ 818 w 1024"/>
                <a:gd name="T85" fmla="*/ 235 h 1093"/>
                <a:gd name="T86" fmla="*/ 870 w 1024"/>
                <a:gd name="T87" fmla="*/ 213 h 1093"/>
                <a:gd name="T88" fmla="*/ 865 w 1024"/>
                <a:gd name="T89" fmla="*/ 232 h 1093"/>
                <a:gd name="T90" fmla="*/ 882 w 1024"/>
                <a:gd name="T91" fmla="*/ 315 h 1093"/>
                <a:gd name="T92" fmla="*/ 965 w 1024"/>
                <a:gd name="T93" fmla="*/ 315 h 1093"/>
                <a:gd name="T94" fmla="*/ 960 w 1024"/>
                <a:gd name="T95" fmla="*/ 381 h 1093"/>
                <a:gd name="T96" fmla="*/ 906 w 1024"/>
                <a:gd name="T97" fmla="*/ 393 h 1093"/>
                <a:gd name="T98" fmla="*/ 832 w 1024"/>
                <a:gd name="T99" fmla="*/ 384 h 1093"/>
                <a:gd name="T100" fmla="*/ 776 w 1024"/>
                <a:gd name="T101" fmla="*/ 403 h 1093"/>
                <a:gd name="T102" fmla="*/ 773 w 1024"/>
                <a:gd name="T103" fmla="*/ 443 h 1093"/>
                <a:gd name="T104" fmla="*/ 820 w 1024"/>
                <a:gd name="T105" fmla="*/ 466 h 1093"/>
                <a:gd name="T106" fmla="*/ 861 w 1024"/>
                <a:gd name="T107" fmla="*/ 481 h 1093"/>
                <a:gd name="T108" fmla="*/ 877 w 1024"/>
                <a:gd name="T109" fmla="*/ 511 h 1093"/>
                <a:gd name="T110" fmla="*/ 839 w 1024"/>
                <a:gd name="T111" fmla="*/ 563 h 1093"/>
                <a:gd name="T112" fmla="*/ 837 w 1024"/>
                <a:gd name="T113" fmla="*/ 608 h 1093"/>
                <a:gd name="T114" fmla="*/ 865 w 1024"/>
                <a:gd name="T115" fmla="*/ 665 h 1093"/>
                <a:gd name="T116" fmla="*/ 839 w 1024"/>
                <a:gd name="T117" fmla="*/ 760 h 1093"/>
                <a:gd name="T118" fmla="*/ 882 w 1024"/>
                <a:gd name="T119" fmla="*/ 767 h 1093"/>
                <a:gd name="T120" fmla="*/ 915 w 1024"/>
                <a:gd name="T121" fmla="*/ 817 h 1093"/>
                <a:gd name="T122" fmla="*/ 951 w 1024"/>
                <a:gd name="T123" fmla="*/ 817 h 1093"/>
                <a:gd name="T124" fmla="*/ 998 w 1024"/>
                <a:gd name="T125" fmla="*/ 831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4" h="1093">
                  <a:moveTo>
                    <a:pt x="1024" y="866"/>
                  </a:moveTo>
                  <a:lnTo>
                    <a:pt x="1024" y="866"/>
                  </a:lnTo>
                  <a:lnTo>
                    <a:pt x="1024" y="866"/>
                  </a:lnTo>
                  <a:lnTo>
                    <a:pt x="1024" y="866"/>
                  </a:lnTo>
                  <a:lnTo>
                    <a:pt x="1024" y="866"/>
                  </a:lnTo>
                  <a:lnTo>
                    <a:pt x="1021" y="869"/>
                  </a:lnTo>
                  <a:lnTo>
                    <a:pt x="1021" y="869"/>
                  </a:lnTo>
                  <a:lnTo>
                    <a:pt x="1017" y="869"/>
                  </a:lnTo>
                  <a:lnTo>
                    <a:pt x="1017" y="869"/>
                  </a:lnTo>
                  <a:lnTo>
                    <a:pt x="1017" y="869"/>
                  </a:lnTo>
                  <a:lnTo>
                    <a:pt x="1017" y="869"/>
                  </a:lnTo>
                  <a:lnTo>
                    <a:pt x="1014" y="869"/>
                  </a:lnTo>
                  <a:lnTo>
                    <a:pt x="1014" y="871"/>
                  </a:lnTo>
                  <a:lnTo>
                    <a:pt x="1014" y="871"/>
                  </a:lnTo>
                  <a:lnTo>
                    <a:pt x="1014" y="871"/>
                  </a:lnTo>
                  <a:lnTo>
                    <a:pt x="1017" y="878"/>
                  </a:lnTo>
                  <a:lnTo>
                    <a:pt x="1017" y="878"/>
                  </a:lnTo>
                  <a:lnTo>
                    <a:pt x="1017" y="880"/>
                  </a:lnTo>
                  <a:lnTo>
                    <a:pt x="1017" y="880"/>
                  </a:lnTo>
                  <a:lnTo>
                    <a:pt x="1017" y="880"/>
                  </a:lnTo>
                  <a:lnTo>
                    <a:pt x="1014" y="883"/>
                  </a:lnTo>
                  <a:lnTo>
                    <a:pt x="1014" y="885"/>
                  </a:lnTo>
                  <a:lnTo>
                    <a:pt x="1014" y="888"/>
                  </a:lnTo>
                  <a:lnTo>
                    <a:pt x="1014" y="892"/>
                  </a:lnTo>
                  <a:lnTo>
                    <a:pt x="1012" y="904"/>
                  </a:lnTo>
                  <a:lnTo>
                    <a:pt x="1010" y="904"/>
                  </a:lnTo>
                  <a:lnTo>
                    <a:pt x="1010" y="904"/>
                  </a:lnTo>
                  <a:lnTo>
                    <a:pt x="1010" y="904"/>
                  </a:lnTo>
                  <a:lnTo>
                    <a:pt x="1010" y="904"/>
                  </a:lnTo>
                  <a:lnTo>
                    <a:pt x="1010" y="904"/>
                  </a:lnTo>
                  <a:lnTo>
                    <a:pt x="1007" y="904"/>
                  </a:lnTo>
                  <a:lnTo>
                    <a:pt x="1007" y="906"/>
                  </a:lnTo>
                  <a:lnTo>
                    <a:pt x="1005" y="906"/>
                  </a:lnTo>
                  <a:lnTo>
                    <a:pt x="1005" y="906"/>
                  </a:lnTo>
                  <a:lnTo>
                    <a:pt x="1005" y="906"/>
                  </a:lnTo>
                  <a:lnTo>
                    <a:pt x="1003" y="906"/>
                  </a:lnTo>
                  <a:lnTo>
                    <a:pt x="1003" y="909"/>
                  </a:lnTo>
                  <a:lnTo>
                    <a:pt x="1003" y="909"/>
                  </a:lnTo>
                  <a:lnTo>
                    <a:pt x="1003" y="909"/>
                  </a:lnTo>
                  <a:lnTo>
                    <a:pt x="995" y="909"/>
                  </a:lnTo>
                  <a:lnTo>
                    <a:pt x="995" y="909"/>
                  </a:lnTo>
                  <a:lnTo>
                    <a:pt x="993" y="909"/>
                  </a:lnTo>
                  <a:lnTo>
                    <a:pt x="991" y="909"/>
                  </a:lnTo>
                  <a:lnTo>
                    <a:pt x="991" y="909"/>
                  </a:lnTo>
                  <a:lnTo>
                    <a:pt x="986" y="904"/>
                  </a:lnTo>
                  <a:lnTo>
                    <a:pt x="984" y="904"/>
                  </a:lnTo>
                  <a:lnTo>
                    <a:pt x="984" y="904"/>
                  </a:lnTo>
                  <a:lnTo>
                    <a:pt x="984" y="904"/>
                  </a:lnTo>
                  <a:lnTo>
                    <a:pt x="981" y="902"/>
                  </a:lnTo>
                  <a:lnTo>
                    <a:pt x="981" y="902"/>
                  </a:lnTo>
                  <a:lnTo>
                    <a:pt x="979" y="899"/>
                  </a:lnTo>
                  <a:lnTo>
                    <a:pt x="979" y="899"/>
                  </a:lnTo>
                  <a:lnTo>
                    <a:pt x="979" y="899"/>
                  </a:lnTo>
                  <a:lnTo>
                    <a:pt x="977" y="899"/>
                  </a:lnTo>
                  <a:lnTo>
                    <a:pt x="977" y="899"/>
                  </a:lnTo>
                  <a:lnTo>
                    <a:pt x="977" y="899"/>
                  </a:lnTo>
                  <a:lnTo>
                    <a:pt x="977" y="899"/>
                  </a:lnTo>
                  <a:lnTo>
                    <a:pt x="974" y="902"/>
                  </a:lnTo>
                  <a:lnTo>
                    <a:pt x="974" y="902"/>
                  </a:lnTo>
                  <a:lnTo>
                    <a:pt x="974" y="902"/>
                  </a:lnTo>
                  <a:lnTo>
                    <a:pt x="974" y="902"/>
                  </a:lnTo>
                  <a:lnTo>
                    <a:pt x="974" y="904"/>
                  </a:lnTo>
                  <a:lnTo>
                    <a:pt x="974" y="904"/>
                  </a:lnTo>
                  <a:lnTo>
                    <a:pt x="972" y="904"/>
                  </a:lnTo>
                  <a:lnTo>
                    <a:pt x="969" y="906"/>
                  </a:lnTo>
                  <a:lnTo>
                    <a:pt x="967" y="906"/>
                  </a:lnTo>
                  <a:lnTo>
                    <a:pt x="967" y="906"/>
                  </a:lnTo>
                  <a:lnTo>
                    <a:pt x="965" y="909"/>
                  </a:lnTo>
                  <a:lnTo>
                    <a:pt x="962" y="911"/>
                  </a:lnTo>
                  <a:lnTo>
                    <a:pt x="962" y="911"/>
                  </a:lnTo>
                  <a:lnTo>
                    <a:pt x="960" y="911"/>
                  </a:lnTo>
                  <a:lnTo>
                    <a:pt x="960" y="911"/>
                  </a:lnTo>
                  <a:lnTo>
                    <a:pt x="960" y="911"/>
                  </a:lnTo>
                  <a:lnTo>
                    <a:pt x="958" y="911"/>
                  </a:lnTo>
                  <a:lnTo>
                    <a:pt x="958" y="911"/>
                  </a:lnTo>
                  <a:lnTo>
                    <a:pt x="955" y="911"/>
                  </a:lnTo>
                  <a:lnTo>
                    <a:pt x="955" y="914"/>
                  </a:lnTo>
                  <a:lnTo>
                    <a:pt x="958" y="914"/>
                  </a:lnTo>
                  <a:lnTo>
                    <a:pt x="958" y="916"/>
                  </a:lnTo>
                  <a:lnTo>
                    <a:pt x="958" y="916"/>
                  </a:lnTo>
                  <a:lnTo>
                    <a:pt x="958" y="918"/>
                  </a:lnTo>
                  <a:lnTo>
                    <a:pt x="955" y="918"/>
                  </a:lnTo>
                  <a:lnTo>
                    <a:pt x="955" y="918"/>
                  </a:lnTo>
                  <a:lnTo>
                    <a:pt x="955" y="918"/>
                  </a:lnTo>
                  <a:lnTo>
                    <a:pt x="955" y="918"/>
                  </a:lnTo>
                  <a:lnTo>
                    <a:pt x="953" y="918"/>
                  </a:lnTo>
                  <a:lnTo>
                    <a:pt x="953" y="918"/>
                  </a:lnTo>
                  <a:lnTo>
                    <a:pt x="951" y="916"/>
                  </a:lnTo>
                  <a:lnTo>
                    <a:pt x="951" y="916"/>
                  </a:lnTo>
                  <a:lnTo>
                    <a:pt x="951" y="916"/>
                  </a:lnTo>
                  <a:lnTo>
                    <a:pt x="948" y="916"/>
                  </a:lnTo>
                  <a:lnTo>
                    <a:pt x="948" y="916"/>
                  </a:lnTo>
                  <a:lnTo>
                    <a:pt x="948" y="916"/>
                  </a:lnTo>
                  <a:lnTo>
                    <a:pt x="948" y="918"/>
                  </a:lnTo>
                  <a:lnTo>
                    <a:pt x="948" y="918"/>
                  </a:lnTo>
                  <a:lnTo>
                    <a:pt x="948" y="918"/>
                  </a:lnTo>
                  <a:lnTo>
                    <a:pt x="948" y="921"/>
                  </a:lnTo>
                  <a:lnTo>
                    <a:pt x="948" y="923"/>
                  </a:lnTo>
                  <a:lnTo>
                    <a:pt x="948" y="923"/>
                  </a:lnTo>
                  <a:lnTo>
                    <a:pt x="946" y="923"/>
                  </a:lnTo>
                  <a:lnTo>
                    <a:pt x="946" y="923"/>
                  </a:lnTo>
                  <a:lnTo>
                    <a:pt x="946" y="925"/>
                  </a:lnTo>
                  <a:lnTo>
                    <a:pt x="941" y="928"/>
                  </a:lnTo>
                  <a:lnTo>
                    <a:pt x="941" y="928"/>
                  </a:lnTo>
                  <a:lnTo>
                    <a:pt x="939" y="930"/>
                  </a:lnTo>
                  <a:lnTo>
                    <a:pt x="934" y="932"/>
                  </a:lnTo>
                  <a:lnTo>
                    <a:pt x="934" y="932"/>
                  </a:lnTo>
                  <a:lnTo>
                    <a:pt x="934" y="935"/>
                  </a:lnTo>
                  <a:lnTo>
                    <a:pt x="932" y="937"/>
                  </a:lnTo>
                  <a:lnTo>
                    <a:pt x="932" y="937"/>
                  </a:lnTo>
                  <a:lnTo>
                    <a:pt x="927" y="932"/>
                  </a:lnTo>
                  <a:lnTo>
                    <a:pt x="927" y="930"/>
                  </a:lnTo>
                  <a:lnTo>
                    <a:pt x="925" y="925"/>
                  </a:lnTo>
                  <a:lnTo>
                    <a:pt x="925" y="925"/>
                  </a:lnTo>
                  <a:lnTo>
                    <a:pt x="925" y="925"/>
                  </a:lnTo>
                  <a:lnTo>
                    <a:pt x="922" y="923"/>
                  </a:lnTo>
                  <a:lnTo>
                    <a:pt x="922" y="921"/>
                  </a:lnTo>
                  <a:lnTo>
                    <a:pt x="922" y="921"/>
                  </a:lnTo>
                  <a:lnTo>
                    <a:pt x="920" y="921"/>
                  </a:lnTo>
                  <a:lnTo>
                    <a:pt x="920" y="921"/>
                  </a:lnTo>
                  <a:lnTo>
                    <a:pt x="917" y="921"/>
                  </a:lnTo>
                  <a:lnTo>
                    <a:pt x="917" y="918"/>
                  </a:lnTo>
                  <a:lnTo>
                    <a:pt x="915" y="918"/>
                  </a:lnTo>
                  <a:lnTo>
                    <a:pt x="913" y="916"/>
                  </a:lnTo>
                  <a:lnTo>
                    <a:pt x="913" y="914"/>
                  </a:lnTo>
                  <a:lnTo>
                    <a:pt x="910" y="911"/>
                  </a:lnTo>
                  <a:lnTo>
                    <a:pt x="910" y="909"/>
                  </a:lnTo>
                  <a:lnTo>
                    <a:pt x="910" y="906"/>
                  </a:lnTo>
                  <a:lnTo>
                    <a:pt x="908" y="906"/>
                  </a:lnTo>
                  <a:lnTo>
                    <a:pt x="906" y="906"/>
                  </a:lnTo>
                  <a:lnTo>
                    <a:pt x="901" y="911"/>
                  </a:lnTo>
                  <a:lnTo>
                    <a:pt x="901" y="911"/>
                  </a:lnTo>
                  <a:lnTo>
                    <a:pt x="898" y="914"/>
                  </a:lnTo>
                  <a:lnTo>
                    <a:pt x="898" y="916"/>
                  </a:lnTo>
                  <a:lnTo>
                    <a:pt x="896" y="918"/>
                  </a:lnTo>
                  <a:lnTo>
                    <a:pt x="896" y="918"/>
                  </a:lnTo>
                  <a:lnTo>
                    <a:pt x="894" y="918"/>
                  </a:lnTo>
                  <a:lnTo>
                    <a:pt x="894" y="918"/>
                  </a:lnTo>
                  <a:lnTo>
                    <a:pt x="891" y="918"/>
                  </a:lnTo>
                  <a:lnTo>
                    <a:pt x="891" y="918"/>
                  </a:lnTo>
                  <a:lnTo>
                    <a:pt x="891" y="918"/>
                  </a:lnTo>
                  <a:lnTo>
                    <a:pt x="889" y="916"/>
                  </a:lnTo>
                  <a:lnTo>
                    <a:pt x="889" y="916"/>
                  </a:lnTo>
                  <a:lnTo>
                    <a:pt x="889" y="916"/>
                  </a:lnTo>
                  <a:lnTo>
                    <a:pt x="889" y="916"/>
                  </a:lnTo>
                  <a:lnTo>
                    <a:pt x="889" y="918"/>
                  </a:lnTo>
                  <a:lnTo>
                    <a:pt x="889" y="918"/>
                  </a:lnTo>
                  <a:lnTo>
                    <a:pt x="877" y="918"/>
                  </a:lnTo>
                  <a:lnTo>
                    <a:pt x="875" y="918"/>
                  </a:lnTo>
                  <a:lnTo>
                    <a:pt x="872" y="921"/>
                  </a:lnTo>
                  <a:lnTo>
                    <a:pt x="868" y="921"/>
                  </a:lnTo>
                  <a:lnTo>
                    <a:pt x="863" y="925"/>
                  </a:lnTo>
                  <a:lnTo>
                    <a:pt x="861" y="925"/>
                  </a:lnTo>
                  <a:lnTo>
                    <a:pt x="861" y="925"/>
                  </a:lnTo>
                  <a:lnTo>
                    <a:pt x="856" y="923"/>
                  </a:lnTo>
                  <a:lnTo>
                    <a:pt x="856" y="921"/>
                  </a:lnTo>
                  <a:lnTo>
                    <a:pt x="854" y="923"/>
                  </a:lnTo>
                  <a:lnTo>
                    <a:pt x="854" y="925"/>
                  </a:lnTo>
                  <a:lnTo>
                    <a:pt x="854" y="925"/>
                  </a:lnTo>
                  <a:lnTo>
                    <a:pt x="851" y="928"/>
                  </a:lnTo>
                  <a:lnTo>
                    <a:pt x="849" y="930"/>
                  </a:lnTo>
                  <a:lnTo>
                    <a:pt x="846" y="930"/>
                  </a:lnTo>
                  <a:lnTo>
                    <a:pt x="844" y="930"/>
                  </a:lnTo>
                  <a:lnTo>
                    <a:pt x="846" y="947"/>
                  </a:lnTo>
                  <a:lnTo>
                    <a:pt x="846" y="951"/>
                  </a:lnTo>
                  <a:lnTo>
                    <a:pt x="844" y="951"/>
                  </a:lnTo>
                  <a:lnTo>
                    <a:pt x="839" y="954"/>
                  </a:lnTo>
                  <a:lnTo>
                    <a:pt x="837" y="954"/>
                  </a:lnTo>
                  <a:lnTo>
                    <a:pt x="832" y="961"/>
                  </a:lnTo>
                  <a:lnTo>
                    <a:pt x="830" y="961"/>
                  </a:lnTo>
                  <a:lnTo>
                    <a:pt x="828" y="961"/>
                  </a:lnTo>
                  <a:lnTo>
                    <a:pt x="825" y="963"/>
                  </a:lnTo>
                  <a:lnTo>
                    <a:pt x="823" y="961"/>
                  </a:lnTo>
                  <a:lnTo>
                    <a:pt x="820" y="961"/>
                  </a:lnTo>
                  <a:lnTo>
                    <a:pt x="818" y="958"/>
                  </a:lnTo>
                  <a:lnTo>
                    <a:pt x="816" y="958"/>
                  </a:lnTo>
                  <a:lnTo>
                    <a:pt x="816" y="961"/>
                  </a:lnTo>
                  <a:lnTo>
                    <a:pt x="816" y="961"/>
                  </a:lnTo>
                  <a:lnTo>
                    <a:pt x="813" y="961"/>
                  </a:lnTo>
                  <a:lnTo>
                    <a:pt x="813" y="958"/>
                  </a:lnTo>
                  <a:lnTo>
                    <a:pt x="813" y="958"/>
                  </a:lnTo>
                  <a:lnTo>
                    <a:pt x="811" y="958"/>
                  </a:lnTo>
                  <a:lnTo>
                    <a:pt x="811" y="958"/>
                  </a:lnTo>
                  <a:lnTo>
                    <a:pt x="811" y="956"/>
                  </a:lnTo>
                  <a:lnTo>
                    <a:pt x="811" y="956"/>
                  </a:lnTo>
                  <a:lnTo>
                    <a:pt x="811" y="956"/>
                  </a:lnTo>
                  <a:lnTo>
                    <a:pt x="811" y="956"/>
                  </a:lnTo>
                  <a:lnTo>
                    <a:pt x="809" y="958"/>
                  </a:lnTo>
                  <a:lnTo>
                    <a:pt x="799" y="963"/>
                  </a:lnTo>
                  <a:lnTo>
                    <a:pt x="797" y="966"/>
                  </a:lnTo>
                  <a:lnTo>
                    <a:pt x="785" y="970"/>
                  </a:lnTo>
                  <a:lnTo>
                    <a:pt x="783" y="970"/>
                  </a:lnTo>
                  <a:lnTo>
                    <a:pt x="780" y="968"/>
                  </a:lnTo>
                  <a:lnTo>
                    <a:pt x="778" y="966"/>
                  </a:lnTo>
                  <a:lnTo>
                    <a:pt x="773" y="963"/>
                  </a:lnTo>
                  <a:lnTo>
                    <a:pt x="771" y="961"/>
                  </a:lnTo>
                  <a:lnTo>
                    <a:pt x="771" y="958"/>
                  </a:lnTo>
                  <a:lnTo>
                    <a:pt x="771" y="954"/>
                  </a:lnTo>
                  <a:lnTo>
                    <a:pt x="771" y="951"/>
                  </a:lnTo>
                  <a:lnTo>
                    <a:pt x="773" y="949"/>
                  </a:lnTo>
                  <a:lnTo>
                    <a:pt x="771" y="949"/>
                  </a:lnTo>
                  <a:lnTo>
                    <a:pt x="759" y="951"/>
                  </a:lnTo>
                  <a:lnTo>
                    <a:pt x="757" y="951"/>
                  </a:lnTo>
                  <a:lnTo>
                    <a:pt x="754" y="951"/>
                  </a:lnTo>
                  <a:lnTo>
                    <a:pt x="752" y="951"/>
                  </a:lnTo>
                  <a:lnTo>
                    <a:pt x="752" y="951"/>
                  </a:lnTo>
                  <a:lnTo>
                    <a:pt x="750" y="954"/>
                  </a:lnTo>
                  <a:lnTo>
                    <a:pt x="747" y="956"/>
                  </a:lnTo>
                  <a:lnTo>
                    <a:pt x="745" y="958"/>
                  </a:lnTo>
                  <a:lnTo>
                    <a:pt x="745" y="961"/>
                  </a:lnTo>
                  <a:lnTo>
                    <a:pt x="742" y="968"/>
                  </a:lnTo>
                  <a:lnTo>
                    <a:pt x="742" y="970"/>
                  </a:lnTo>
                  <a:lnTo>
                    <a:pt x="740" y="973"/>
                  </a:lnTo>
                  <a:lnTo>
                    <a:pt x="738" y="975"/>
                  </a:lnTo>
                  <a:lnTo>
                    <a:pt x="738" y="977"/>
                  </a:lnTo>
                  <a:lnTo>
                    <a:pt x="738" y="980"/>
                  </a:lnTo>
                  <a:lnTo>
                    <a:pt x="738" y="980"/>
                  </a:lnTo>
                  <a:lnTo>
                    <a:pt x="735" y="982"/>
                  </a:lnTo>
                  <a:lnTo>
                    <a:pt x="735" y="982"/>
                  </a:lnTo>
                  <a:lnTo>
                    <a:pt x="733" y="982"/>
                  </a:lnTo>
                  <a:lnTo>
                    <a:pt x="733" y="980"/>
                  </a:lnTo>
                  <a:lnTo>
                    <a:pt x="731" y="980"/>
                  </a:lnTo>
                  <a:lnTo>
                    <a:pt x="731" y="977"/>
                  </a:lnTo>
                  <a:lnTo>
                    <a:pt x="728" y="975"/>
                  </a:lnTo>
                  <a:lnTo>
                    <a:pt x="728" y="973"/>
                  </a:lnTo>
                  <a:lnTo>
                    <a:pt x="726" y="973"/>
                  </a:lnTo>
                  <a:lnTo>
                    <a:pt x="726" y="973"/>
                  </a:lnTo>
                  <a:lnTo>
                    <a:pt x="724" y="973"/>
                  </a:lnTo>
                  <a:lnTo>
                    <a:pt x="721" y="968"/>
                  </a:lnTo>
                  <a:lnTo>
                    <a:pt x="721" y="968"/>
                  </a:lnTo>
                  <a:lnTo>
                    <a:pt x="721" y="968"/>
                  </a:lnTo>
                  <a:lnTo>
                    <a:pt x="719" y="963"/>
                  </a:lnTo>
                  <a:lnTo>
                    <a:pt x="719" y="961"/>
                  </a:lnTo>
                  <a:lnTo>
                    <a:pt x="716" y="961"/>
                  </a:lnTo>
                  <a:lnTo>
                    <a:pt x="709" y="951"/>
                  </a:lnTo>
                  <a:lnTo>
                    <a:pt x="702" y="940"/>
                  </a:lnTo>
                  <a:lnTo>
                    <a:pt x="702" y="940"/>
                  </a:lnTo>
                  <a:lnTo>
                    <a:pt x="695" y="940"/>
                  </a:lnTo>
                  <a:lnTo>
                    <a:pt x="693" y="942"/>
                  </a:lnTo>
                  <a:lnTo>
                    <a:pt x="693" y="942"/>
                  </a:lnTo>
                  <a:lnTo>
                    <a:pt x="693" y="944"/>
                  </a:lnTo>
                  <a:lnTo>
                    <a:pt x="690" y="947"/>
                  </a:lnTo>
                  <a:lnTo>
                    <a:pt x="688" y="949"/>
                  </a:lnTo>
                  <a:lnTo>
                    <a:pt x="688" y="949"/>
                  </a:lnTo>
                  <a:lnTo>
                    <a:pt x="688" y="956"/>
                  </a:lnTo>
                  <a:lnTo>
                    <a:pt x="686" y="956"/>
                  </a:lnTo>
                  <a:lnTo>
                    <a:pt x="681" y="961"/>
                  </a:lnTo>
                  <a:lnTo>
                    <a:pt x="681" y="963"/>
                  </a:lnTo>
                  <a:lnTo>
                    <a:pt x="679" y="961"/>
                  </a:lnTo>
                  <a:lnTo>
                    <a:pt x="676" y="961"/>
                  </a:lnTo>
                  <a:lnTo>
                    <a:pt x="674" y="956"/>
                  </a:lnTo>
                  <a:lnTo>
                    <a:pt x="671" y="949"/>
                  </a:lnTo>
                  <a:lnTo>
                    <a:pt x="669" y="947"/>
                  </a:lnTo>
                  <a:lnTo>
                    <a:pt x="669" y="944"/>
                  </a:lnTo>
                  <a:lnTo>
                    <a:pt x="671" y="942"/>
                  </a:lnTo>
                  <a:lnTo>
                    <a:pt x="671" y="940"/>
                  </a:lnTo>
                  <a:lnTo>
                    <a:pt x="669" y="940"/>
                  </a:lnTo>
                  <a:lnTo>
                    <a:pt x="669" y="937"/>
                  </a:lnTo>
                  <a:lnTo>
                    <a:pt x="667" y="935"/>
                  </a:lnTo>
                  <a:lnTo>
                    <a:pt x="667" y="935"/>
                  </a:lnTo>
                  <a:lnTo>
                    <a:pt x="664" y="932"/>
                  </a:lnTo>
                  <a:lnTo>
                    <a:pt x="662" y="932"/>
                  </a:lnTo>
                  <a:lnTo>
                    <a:pt x="660" y="932"/>
                  </a:lnTo>
                  <a:lnTo>
                    <a:pt x="655" y="940"/>
                  </a:lnTo>
                  <a:lnTo>
                    <a:pt x="653" y="944"/>
                  </a:lnTo>
                  <a:lnTo>
                    <a:pt x="650" y="944"/>
                  </a:lnTo>
                  <a:lnTo>
                    <a:pt x="648" y="947"/>
                  </a:lnTo>
                  <a:lnTo>
                    <a:pt x="641" y="949"/>
                  </a:lnTo>
                  <a:lnTo>
                    <a:pt x="638" y="949"/>
                  </a:lnTo>
                  <a:lnTo>
                    <a:pt x="636" y="954"/>
                  </a:lnTo>
                  <a:lnTo>
                    <a:pt x="636" y="954"/>
                  </a:lnTo>
                  <a:lnTo>
                    <a:pt x="636" y="956"/>
                  </a:lnTo>
                  <a:lnTo>
                    <a:pt x="636" y="958"/>
                  </a:lnTo>
                  <a:lnTo>
                    <a:pt x="636" y="958"/>
                  </a:lnTo>
                  <a:lnTo>
                    <a:pt x="629" y="961"/>
                  </a:lnTo>
                  <a:lnTo>
                    <a:pt x="627" y="961"/>
                  </a:lnTo>
                  <a:lnTo>
                    <a:pt x="627" y="961"/>
                  </a:lnTo>
                  <a:lnTo>
                    <a:pt x="624" y="963"/>
                  </a:lnTo>
                  <a:lnTo>
                    <a:pt x="624" y="963"/>
                  </a:lnTo>
                  <a:lnTo>
                    <a:pt x="624" y="966"/>
                  </a:lnTo>
                  <a:lnTo>
                    <a:pt x="624" y="968"/>
                  </a:lnTo>
                  <a:lnTo>
                    <a:pt x="622" y="968"/>
                  </a:lnTo>
                  <a:lnTo>
                    <a:pt x="619" y="968"/>
                  </a:lnTo>
                  <a:lnTo>
                    <a:pt x="617" y="968"/>
                  </a:lnTo>
                  <a:lnTo>
                    <a:pt x="612" y="963"/>
                  </a:lnTo>
                  <a:lnTo>
                    <a:pt x="608" y="961"/>
                  </a:lnTo>
                  <a:lnTo>
                    <a:pt x="608" y="958"/>
                  </a:lnTo>
                  <a:lnTo>
                    <a:pt x="605" y="958"/>
                  </a:lnTo>
                  <a:lnTo>
                    <a:pt x="603" y="949"/>
                  </a:lnTo>
                  <a:lnTo>
                    <a:pt x="603" y="947"/>
                  </a:lnTo>
                  <a:lnTo>
                    <a:pt x="601" y="944"/>
                  </a:lnTo>
                  <a:lnTo>
                    <a:pt x="601" y="942"/>
                  </a:lnTo>
                  <a:lnTo>
                    <a:pt x="598" y="942"/>
                  </a:lnTo>
                  <a:lnTo>
                    <a:pt x="593" y="940"/>
                  </a:lnTo>
                  <a:lnTo>
                    <a:pt x="591" y="937"/>
                  </a:lnTo>
                  <a:lnTo>
                    <a:pt x="584" y="930"/>
                  </a:lnTo>
                  <a:lnTo>
                    <a:pt x="582" y="928"/>
                  </a:lnTo>
                  <a:lnTo>
                    <a:pt x="577" y="928"/>
                  </a:lnTo>
                  <a:lnTo>
                    <a:pt x="575" y="925"/>
                  </a:lnTo>
                  <a:lnTo>
                    <a:pt x="575" y="925"/>
                  </a:lnTo>
                  <a:lnTo>
                    <a:pt x="572" y="923"/>
                  </a:lnTo>
                  <a:lnTo>
                    <a:pt x="572" y="921"/>
                  </a:lnTo>
                  <a:lnTo>
                    <a:pt x="572" y="921"/>
                  </a:lnTo>
                  <a:lnTo>
                    <a:pt x="570" y="923"/>
                  </a:lnTo>
                  <a:lnTo>
                    <a:pt x="570" y="923"/>
                  </a:lnTo>
                  <a:lnTo>
                    <a:pt x="570" y="923"/>
                  </a:lnTo>
                  <a:lnTo>
                    <a:pt x="565" y="923"/>
                  </a:lnTo>
                  <a:lnTo>
                    <a:pt x="565" y="921"/>
                  </a:lnTo>
                  <a:lnTo>
                    <a:pt x="565" y="918"/>
                  </a:lnTo>
                  <a:lnTo>
                    <a:pt x="565" y="916"/>
                  </a:lnTo>
                  <a:lnTo>
                    <a:pt x="563" y="914"/>
                  </a:lnTo>
                  <a:lnTo>
                    <a:pt x="558" y="911"/>
                  </a:lnTo>
                  <a:lnTo>
                    <a:pt x="556" y="911"/>
                  </a:lnTo>
                  <a:lnTo>
                    <a:pt x="553" y="914"/>
                  </a:lnTo>
                  <a:lnTo>
                    <a:pt x="553" y="914"/>
                  </a:lnTo>
                  <a:lnTo>
                    <a:pt x="551" y="918"/>
                  </a:lnTo>
                  <a:lnTo>
                    <a:pt x="551" y="921"/>
                  </a:lnTo>
                  <a:lnTo>
                    <a:pt x="549" y="921"/>
                  </a:lnTo>
                  <a:lnTo>
                    <a:pt x="549" y="921"/>
                  </a:lnTo>
                  <a:lnTo>
                    <a:pt x="546" y="921"/>
                  </a:lnTo>
                  <a:lnTo>
                    <a:pt x="546" y="921"/>
                  </a:lnTo>
                  <a:lnTo>
                    <a:pt x="544" y="921"/>
                  </a:lnTo>
                  <a:lnTo>
                    <a:pt x="544" y="923"/>
                  </a:lnTo>
                  <a:lnTo>
                    <a:pt x="544" y="923"/>
                  </a:lnTo>
                  <a:lnTo>
                    <a:pt x="546" y="925"/>
                  </a:lnTo>
                  <a:lnTo>
                    <a:pt x="546" y="925"/>
                  </a:lnTo>
                  <a:lnTo>
                    <a:pt x="546" y="928"/>
                  </a:lnTo>
                  <a:lnTo>
                    <a:pt x="546" y="928"/>
                  </a:lnTo>
                  <a:lnTo>
                    <a:pt x="546" y="928"/>
                  </a:lnTo>
                  <a:lnTo>
                    <a:pt x="530" y="940"/>
                  </a:lnTo>
                  <a:lnTo>
                    <a:pt x="527" y="942"/>
                  </a:lnTo>
                  <a:lnTo>
                    <a:pt x="527" y="947"/>
                  </a:lnTo>
                  <a:lnTo>
                    <a:pt x="525" y="949"/>
                  </a:lnTo>
                  <a:lnTo>
                    <a:pt x="523" y="949"/>
                  </a:lnTo>
                  <a:lnTo>
                    <a:pt x="523" y="949"/>
                  </a:lnTo>
                  <a:lnTo>
                    <a:pt x="520" y="947"/>
                  </a:lnTo>
                  <a:lnTo>
                    <a:pt x="518" y="947"/>
                  </a:lnTo>
                  <a:lnTo>
                    <a:pt x="515" y="947"/>
                  </a:lnTo>
                  <a:lnTo>
                    <a:pt x="513" y="947"/>
                  </a:lnTo>
                  <a:lnTo>
                    <a:pt x="511" y="949"/>
                  </a:lnTo>
                  <a:lnTo>
                    <a:pt x="511" y="949"/>
                  </a:lnTo>
                  <a:lnTo>
                    <a:pt x="508" y="947"/>
                  </a:lnTo>
                  <a:lnTo>
                    <a:pt x="511" y="947"/>
                  </a:lnTo>
                  <a:lnTo>
                    <a:pt x="508" y="944"/>
                  </a:lnTo>
                  <a:lnTo>
                    <a:pt x="508" y="944"/>
                  </a:lnTo>
                  <a:lnTo>
                    <a:pt x="506" y="942"/>
                  </a:lnTo>
                  <a:lnTo>
                    <a:pt x="499" y="940"/>
                  </a:lnTo>
                  <a:lnTo>
                    <a:pt x="496" y="940"/>
                  </a:lnTo>
                  <a:lnTo>
                    <a:pt x="494" y="940"/>
                  </a:lnTo>
                  <a:lnTo>
                    <a:pt x="492" y="940"/>
                  </a:lnTo>
                  <a:lnTo>
                    <a:pt x="487" y="937"/>
                  </a:lnTo>
                  <a:lnTo>
                    <a:pt x="485" y="937"/>
                  </a:lnTo>
                  <a:lnTo>
                    <a:pt x="482" y="940"/>
                  </a:lnTo>
                  <a:lnTo>
                    <a:pt x="482" y="942"/>
                  </a:lnTo>
                  <a:lnTo>
                    <a:pt x="482" y="944"/>
                  </a:lnTo>
                  <a:lnTo>
                    <a:pt x="478" y="942"/>
                  </a:lnTo>
                  <a:lnTo>
                    <a:pt x="475" y="940"/>
                  </a:lnTo>
                  <a:lnTo>
                    <a:pt x="473" y="930"/>
                  </a:lnTo>
                  <a:lnTo>
                    <a:pt x="470" y="925"/>
                  </a:lnTo>
                  <a:lnTo>
                    <a:pt x="468" y="925"/>
                  </a:lnTo>
                  <a:lnTo>
                    <a:pt x="468" y="925"/>
                  </a:lnTo>
                  <a:lnTo>
                    <a:pt x="463" y="925"/>
                  </a:lnTo>
                  <a:lnTo>
                    <a:pt x="461" y="928"/>
                  </a:lnTo>
                  <a:lnTo>
                    <a:pt x="459" y="928"/>
                  </a:lnTo>
                  <a:lnTo>
                    <a:pt x="456" y="930"/>
                  </a:lnTo>
                  <a:lnTo>
                    <a:pt x="456" y="932"/>
                  </a:lnTo>
                  <a:lnTo>
                    <a:pt x="454" y="935"/>
                  </a:lnTo>
                  <a:lnTo>
                    <a:pt x="454" y="937"/>
                  </a:lnTo>
                  <a:lnTo>
                    <a:pt x="454" y="940"/>
                  </a:lnTo>
                  <a:lnTo>
                    <a:pt x="454" y="940"/>
                  </a:lnTo>
                  <a:lnTo>
                    <a:pt x="452" y="942"/>
                  </a:lnTo>
                  <a:lnTo>
                    <a:pt x="452" y="942"/>
                  </a:lnTo>
                  <a:lnTo>
                    <a:pt x="452" y="944"/>
                  </a:lnTo>
                  <a:lnTo>
                    <a:pt x="449" y="949"/>
                  </a:lnTo>
                  <a:lnTo>
                    <a:pt x="447" y="949"/>
                  </a:lnTo>
                  <a:lnTo>
                    <a:pt x="447" y="949"/>
                  </a:lnTo>
                  <a:lnTo>
                    <a:pt x="444" y="949"/>
                  </a:lnTo>
                  <a:lnTo>
                    <a:pt x="442" y="949"/>
                  </a:lnTo>
                  <a:lnTo>
                    <a:pt x="442" y="947"/>
                  </a:lnTo>
                  <a:lnTo>
                    <a:pt x="440" y="949"/>
                  </a:lnTo>
                  <a:lnTo>
                    <a:pt x="440" y="949"/>
                  </a:lnTo>
                  <a:lnTo>
                    <a:pt x="437" y="951"/>
                  </a:lnTo>
                  <a:lnTo>
                    <a:pt x="437" y="954"/>
                  </a:lnTo>
                  <a:lnTo>
                    <a:pt x="440" y="958"/>
                  </a:lnTo>
                  <a:lnTo>
                    <a:pt x="442" y="961"/>
                  </a:lnTo>
                  <a:lnTo>
                    <a:pt x="442" y="963"/>
                  </a:lnTo>
                  <a:lnTo>
                    <a:pt x="440" y="966"/>
                  </a:lnTo>
                  <a:lnTo>
                    <a:pt x="440" y="968"/>
                  </a:lnTo>
                  <a:lnTo>
                    <a:pt x="440" y="970"/>
                  </a:lnTo>
                  <a:lnTo>
                    <a:pt x="440" y="973"/>
                  </a:lnTo>
                  <a:lnTo>
                    <a:pt x="442" y="980"/>
                  </a:lnTo>
                  <a:lnTo>
                    <a:pt x="442" y="982"/>
                  </a:lnTo>
                  <a:lnTo>
                    <a:pt x="444" y="987"/>
                  </a:lnTo>
                  <a:lnTo>
                    <a:pt x="444" y="989"/>
                  </a:lnTo>
                  <a:lnTo>
                    <a:pt x="447" y="992"/>
                  </a:lnTo>
                  <a:lnTo>
                    <a:pt x="452" y="994"/>
                  </a:lnTo>
                  <a:lnTo>
                    <a:pt x="452" y="994"/>
                  </a:lnTo>
                  <a:lnTo>
                    <a:pt x="452" y="996"/>
                  </a:lnTo>
                  <a:lnTo>
                    <a:pt x="452" y="996"/>
                  </a:lnTo>
                  <a:lnTo>
                    <a:pt x="452" y="999"/>
                  </a:lnTo>
                  <a:lnTo>
                    <a:pt x="454" y="1003"/>
                  </a:lnTo>
                  <a:lnTo>
                    <a:pt x="454" y="1006"/>
                  </a:lnTo>
                  <a:lnTo>
                    <a:pt x="456" y="1006"/>
                  </a:lnTo>
                  <a:lnTo>
                    <a:pt x="459" y="1011"/>
                  </a:lnTo>
                  <a:lnTo>
                    <a:pt x="459" y="1011"/>
                  </a:lnTo>
                  <a:lnTo>
                    <a:pt x="454" y="1018"/>
                  </a:lnTo>
                  <a:lnTo>
                    <a:pt x="454" y="1020"/>
                  </a:lnTo>
                  <a:lnTo>
                    <a:pt x="454" y="1022"/>
                  </a:lnTo>
                  <a:lnTo>
                    <a:pt x="454" y="1022"/>
                  </a:lnTo>
                  <a:lnTo>
                    <a:pt x="456" y="1025"/>
                  </a:lnTo>
                  <a:lnTo>
                    <a:pt x="456" y="1027"/>
                  </a:lnTo>
                  <a:lnTo>
                    <a:pt x="456" y="1027"/>
                  </a:lnTo>
                  <a:lnTo>
                    <a:pt x="456" y="1029"/>
                  </a:lnTo>
                  <a:lnTo>
                    <a:pt x="456" y="1032"/>
                  </a:lnTo>
                  <a:lnTo>
                    <a:pt x="459" y="1032"/>
                  </a:lnTo>
                  <a:lnTo>
                    <a:pt x="461" y="1034"/>
                  </a:lnTo>
                  <a:lnTo>
                    <a:pt x="461" y="1034"/>
                  </a:lnTo>
                  <a:lnTo>
                    <a:pt x="461" y="1037"/>
                  </a:lnTo>
                  <a:lnTo>
                    <a:pt x="459" y="1039"/>
                  </a:lnTo>
                  <a:lnTo>
                    <a:pt x="456" y="1039"/>
                  </a:lnTo>
                  <a:lnTo>
                    <a:pt x="454" y="1039"/>
                  </a:lnTo>
                  <a:lnTo>
                    <a:pt x="452" y="1039"/>
                  </a:lnTo>
                  <a:lnTo>
                    <a:pt x="452" y="1041"/>
                  </a:lnTo>
                  <a:lnTo>
                    <a:pt x="454" y="1048"/>
                  </a:lnTo>
                  <a:lnTo>
                    <a:pt x="452" y="1048"/>
                  </a:lnTo>
                  <a:lnTo>
                    <a:pt x="449" y="1051"/>
                  </a:lnTo>
                  <a:lnTo>
                    <a:pt x="449" y="1065"/>
                  </a:lnTo>
                  <a:lnTo>
                    <a:pt x="447" y="1067"/>
                  </a:lnTo>
                  <a:lnTo>
                    <a:pt x="447" y="1070"/>
                  </a:lnTo>
                  <a:lnTo>
                    <a:pt x="447" y="1072"/>
                  </a:lnTo>
                  <a:lnTo>
                    <a:pt x="449" y="1074"/>
                  </a:lnTo>
                  <a:lnTo>
                    <a:pt x="454" y="1079"/>
                  </a:lnTo>
                  <a:lnTo>
                    <a:pt x="456" y="1079"/>
                  </a:lnTo>
                  <a:lnTo>
                    <a:pt x="456" y="1082"/>
                  </a:lnTo>
                  <a:lnTo>
                    <a:pt x="459" y="1082"/>
                  </a:lnTo>
                  <a:lnTo>
                    <a:pt x="459" y="1084"/>
                  </a:lnTo>
                  <a:lnTo>
                    <a:pt x="459" y="1086"/>
                  </a:lnTo>
                  <a:lnTo>
                    <a:pt x="456" y="1086"/>
                  </a:lnTo>
                  <a:lnTo>
                    <a:pt x="456" y="1086"/>
                  </a:lnTo>
                  <a:lnTo>
                    <a:pt x="456" y="1086"/>
                  </a:lnTo>
                  <a:lnTo>
                    <a:pt x="454" y="1086"/>
                  </a:lnTo>
                  <a:lnTo>
                    <a:pt x="452" y="1086"/>
                  </a:lnTo>
                  <a:lnTo>
                    <a:pt x="449" y="1086"/>
                  </a:lnTo>
                  <a:lnTo>
                    <a:pt x="449" y="1089"/>
                  </a:lnTo>
                  <a:lnTo>
                    <a:pt x="452" y="1091"/>
                  </a:lnTo>
                  <a:lnTo>
                    <a:pt x="449" y="1093"/>
                  </a:lnTo>
                  <a:lnTo>
                    <a:pt x="449" y="1093"/>
                  </a:lnTo>
                  <a:lnTo>
                    <a:pt x="447" y="1093"/>
                  </a:lnTo>
                  <a:lnTo>
                    <a:pt x="444" y="1093"/>
                  </a:lnTo>
                  <a:lnTo>
                    <a:pt x="442" y="1093"/>
                  </a:lnTo>
                  <a:lnTo>
                    <a:pt x="440" y="1091"/>
                  </a:lnTo>
                  <a:lnTo>
                    <a:pt x="437" y="1086"/>
                  </a:lnTo>
                  <a:lnTo>
                    <a:pt x="437" y="1084"/>
                  </a:lnTo>
                  <a:lnTo>
                    <a:pt x="435" y="1084"/>
                  </a:lnTo>
                  <a:lnTo>
                    <a:pt x="430" y="1084"/>
                  </a:lnTo>
                  <a:lnTo>
                    <a:pt x="428" y="1084"/>
                  </a:lnTo>
                  <a:lnTo>
                    <a:pt x="428" y="1084"/>
                  </a:lnTo>
                  <a:lnTo>
                    <a:pt x="428" y="1082"/>
                  </a:lnTo>
                  <a:lnTo>
                    <a:pt x="428" y="1082"/>
                  </a:lnTo>
                  <a:lnTo>
                    <a:pt x="430" y="1079"/>
                  </a:lnTo>
                  <a:lnTo>
                    <a:pt x="428" y="1079"/>
                  </a:lnTo>
                  <a:lnTo>
                    <a:pt x="428" y="1077"/>
                  </a:lnTo>
                  <a:lnTo>
                    <a:pt x="428" y="1077"/>
                  </a:lnTo>
                  <a:lnTo>
                    <a:pt x="423" y="1074"/>
                  </a:lnTo>
                  <a:lnTo>
                    <a:pt x="421" y="1074"/>
                  </a:lnTo>
                  <a:lnTo>
                    <a:pt x="418" y="1074"/>
                  </a:lnTo>
                  <a:lnTo>
                    <a:pt x="404" y="1072"/>
                  </a:lnTo>
                  <a:lnTo>
                    <a:pt x="402" y="1072"/>
                  </a:lnTo>
                  <a:lnTo>
                    <a:pt x="395" y="1074"/>
                  </a:lnTo>
                  <a:lnTo>
                    <a:pt x="392" y="1077"/>
                  </a:lnTo>
                  <a:lnTo>
                    <a:pt x="390" y="1077"/>
                  </a:lnTo>
                  <a:lnTo>
                    <a:pt x="390" y="1074"/>
                  </a:lnTo>
                  <a:lnTo>
                    <a:pt x="388" y="1072"/>
                  </a:lnTo>
                  <a:lnTo>
                    <a:pt x="388" y="1070"/>
                  </a:lnTo>
                  <a:lnTo>
                    <a:pt x="385" y="1067"/>
                  </a:lnTo>
                  <a:lnTo>
                    <a:pt x="383" y="1065"/>
                  </a:lnTo>
                  <a:lnTo>
                    <a:pt x="385" y="1060"/>
                  </a:lnTo>
                  <a:lnTo>
                    <a:pt x="385" y="1060"/>
                  </a:lnTo>
                  <a:lnTo>
                    <a:pt x="385" y="1058"/>
                  </a:lnTo>
                  <a:lnTo>
                    <a:pt x="385" y="1058"/>
                  </a:lnTo>
                  <a:lnTo>
                    <a:pt x="385" y="1055"/>
                  </a:lnTo>
                  <a:lnTo>
                    <a:pt x="388" y="1055"/>
                  </a:lnTo>
                  <a:lnTo>
                    <a:pt x="390" y="1051"/>
                  </a:lnTo>
                  <a:lnTo>
                    <a:pt x="390" y="1051"/>
                  </a:lnTo>
                  <a:lnTo>
                    <a:pt x="388" y="1051"/>
                  </a:lnTo>
                  <a:lnTo>
                    <a:pt x="388" y="1051"/>
                  </a:lnTo>
                  <a:lnTo>
                    <a:pt x="385" y="1048"/>
                  </a:lnTo>
                  <a:lnTo>
                    <a:pt x="383" y="1046"/>
                  </a:lnTo>
                  <a:lnTo>
                    <a:pt x="383" y="1044"/>
                  </a:lnTo>
                  <a:lnTo>
                    <a:pt x="383" y="1041"/>
                  </a:lnTo>
                  <a:lnTo>
                    <a:pt x="385" y="1032"/>
                  </a:lnTo>
                  <a:lnTo>
                    <a:pt x="385" y="1029"/>
                  </a:lnTo>
                  <a:lnTo>
                    <a:pt x="385" y="1027"/>
                  </a:lnTo>
                  <a:lnTo>
                    <a:pt x="383" y="1025"/>
                  </a:lnTo>
                  <a:lnTo>
                    <a:pt x="383" y="1025"/>
                  </a:lnTo>
                  <a:lnTo>
                    <a:pt x="383" y="1022"/>
                  </a:lnTo>
                  <a:lnTo>
                    <a:pt x="385" y="1020"/>
                  </a:lnTo>
                  <a:lnTo>
                    <a:pt x="385" y="1020"/>
                  </a:lnTo>
                  <a:lnTo>
                    <a:pt x="385" y="1018"/>
                  </a:lnTo>
                  <a:lnTo>
                    <a:pt x="385" y="1015"/>
                  </a:lnTo>
                  <a:lnTo>
                    <a:pt x="385" y="1013"/>
                  </a:lnTo>
                  <a:lnTo>
                    <a:pt x="383" y="1011"/>
                  </a:lnTo>
                  <a:lnTo>
                    <a:pt x="383" y="1008"/>
                  </a:lnTo>
                  <a:lnTo>
                    <a:pt x="381" y="1008"/>
                  </a:lnTo>
                  <a:lnTo>
                    <a:pt x="383" y="1001"/>
                  </a:lnTo>
                  <a:lnTo>
                    <a:pt x="381" y="999"/>
                  </a:lnTo>
                  <a:lnTo>
                    <a:pt x="378" y="996"/>
                  </a:lnTo>
                  <a:lnTo>
                    <a:pt x="376" y="996"/>
                  </a:lnTo>
                  <a:lnTo>
                    <a:pt x="374" y="999"/>
                  </a:lnTo>
                  <a:lnTo>
                    <a:pt x="371" y="999"/>
                  </a:lnTo>
                  <a:lnTo>
                    <a:pt x="366" y="1001"/>
                  </a:lnTo>
                  <a:lnTo>
                    <a:pt x="364" y="1001"/>
                  </a:lnTo>
                  <a:lnTo>
                    <a:pt x="352" y="1003"/>
                  </a:lnTo>
                  <a:lnTo>
                    <a:pt x="345" y="1003"/>
                  </a:lnTo>
                  <a:lnTo>
                    <a:pt x="340" y="1006"/>
                  </a:lnTo>
                  <a:lnTo>
                    <a:pt x="336" y="1013"/>
                  </a:lnTo>
                  <a:lnTo>
                    <a:pt x="329" y="1018"/>
                  </a:lnTo>
                  <a:lnTo>
                    <a:pt x="322" y="1018"/>
                  </a:lnTo>
                  <a:lnTo>
                    <a:pt x="322" y="1018"/>
                  </a:lnTo>
                  <a:lnTo>
                    <a:pt x="322" y="1018"/>
                  </a:lnTo>
                  <a:lnTo>
                    <a:pt x="322" y="1018"/>
                  </a:lnTo>
                  <a:lnTo>
                    <a:pt x="322" y="1020"/>
                  </a:lnTo>
                  <a:lnTo>
                    <a:pt x="317" y="1020"/>
                  </a:lnTo>
                  <a:lnTo>
                    <a:pt x="312" y="1020"/>
                  </a:lnTo>
                  <a:lnTo>
                    <a:pt x="307" y="1020"/>
                  </a:lnTo>
                  <a:lnTo>
                    <a:pt x="303" y="1018"/>
                  </a:lnTo>
                  <a:lnTo>
                    <a:pt x="300" y="1018"/>
                  </a:lnTo>
                  <a:lnTo>
                    <a:pt x="298" y="1018"/>
                  </a:lnTo>
                  <a:lnTo>
                    <a:pt x="295" y="1015"/>
                  </a:lnTo>
                  <a:lnTo>
                    <a:pt x="295" y="1013"/>
                  </a:lnTo>
                  <a:lnTo>
                    <a:pt x="295" y="1011"/>
                  </a:lnTo>
                  <a:lnTo>
                    <a:pt x="291" y="1008"/>
                  </a:lnTo>
                  <a:lnTo>
                    <a:pt x="291" y="1006"/>
                  </a:lnTo>
                  <a:lnTo>
                    <a:pt x="288" y="1006"/>
                  </a:lnTo>
                  <a:lnTo>
                    <a:pt x="286" y="1003"/>
                  </a:lnTo>
                  <a:lnTo>
                    <a:pt x="284" y="1006"/>
                  </a:lnTo>
                  <a:lnTo>
                    <a:pt x="281" y="1006"/>
                  </a:lnTo>
                  <a:lnTo>
                    <a:pt x="279" y="1008"/>
                  </a:lnTo>
                  <a:lnTo>
                    <a:pt x="279" y="1008"/>
                  </a:lnTo>
                  <a:lnTo>
                    <a:pt x="279" y="1008"/>
                  </a:lnTo>
                  <a:lnTo>
                    <a:pt x="279" y="1008"/>
                  </a:lnTo>
                  <a:lnTo>
                    <a:pt x="279" y="1008"/>
                  </a:lnTo>
                  <a:lnTo>
                    <a:pt x="277" y="1008"/>
                  </a:lnTo>
                  <a:lnTo>
                    <a:pt x="272" y="1011"/>
                  </a:lnTo>
                  <a:lnTo>
                    <a:pt x="269" y="1011"/>
                  </a:lnTo>
                  <a:lnTo>
                    <a:pt x="267" y="1013"/>
                  </a:lnTo>
                  <a:lnTo>
                    <a:pt x="265" y="1013"/>
                  </a:lnTo>
                  <a:lnTo>
                    <a:pt x="262" y="1011"/>
                  </a:lnTo>
                  <a:lnTo>
                    <a:pt x="258" y="1003"/>
                  </a:lnTo>
                  <a:lnTo>
                    <a:pt x="258" y="1001"/>
                  </a:lnTo>
                  <a:lnTo>
                    <a:pt x="255" y="999"/>
                  </a:lnTo>
                  <a:lnTo>
                    <a:pt x="255" y="996"/>
                  </a:lnTo>
                  <a:lnTo>
                    <a:pt x="255" y="994"/>
                  </a:lnTo>
                  <a:lnTo>
                    <a:pt x="255" y="992"/>
                  </a:lnTo>
                  <a:lnTo>
                    <a:pt x="255" y="992"/>
                  </a:lnTo>
                  <a:lnTo>
                    <a:pt x="258" y="989"/>
                  </a:lnTo>
                  <a:lnTo>
                    <a:pt x="258" y="987"/>
                  </a:lnTo>
                  <a:lnTo>
                    <a:pt x="260" y="985"/>
                  </a:lnTo>
                  <a:lnTo>
                    <a:pt x="260" y="985"/>
                  </a:lnTo>
                  <a:lnTo>
                    <a:pt x="262" y="985"/>
                  </a:lnTo>
                  <a:lnTo>
                    <a:pt x="262" y="985"/>
                  </a:lnTo>
                  <a:lnTo>
                    <a:pt x="265" y="985"/>
                  </a:lnTo>
                  <a:lnTo>
                    <a:pt x="262" y="982"/>
                  </a:lnTo>
                  <a:lnTo>
                    <a:pt x="262" y="982"/>
                  </a:lnTo>
                  <a:lnTo>
                    <a:pt x="260" y="980"/>
                  </a:lnTo>
                  <a:lnTo>
                    <a:pt x="258" y="977"/>
                  </a:lnTo>
                  <a:lnTo>
                    <a:pt x="246" y="975"/>
                  </a:lnTo>
                  <a:lnTo>
                    <a:pt x="243" y="970"/>
                  </a:lnTo>
                  <a:lnTo>
                    <a:pt x="241" y="970"/>
                  </a:lnTo>
                  <a:lnTo>
                    <a:pt x="241" y="961"/>
                  </a:lnTo>
                  <a:lnTo>
                    <a:pt x="241" y="956"/>
                  </a:lnTo>
                  <a:lnTo>
                    <a:pt x="239" y="954"/>
                  </a:lnTo>
                  <a:lnTo>
                    <a:pt x="241" y="951"/>
                  </a:lnTo>
                  <a:lnTo>
                    <a:pt x="246" y="944"/>
                  </a:lnTo>
                  <a:lnTo>
                    <a:pt x="248" y="940"/>
                  </a:lnTo>
                  <a:lnTo>
                    <a:pt x="246" y="935"/>
                  </a:lnTo>
                  <a:lnTo>
                    <a:pt x="246" y="935"/>
                  </a:lnTo>
                  <a:lnTo>
                    <a:pt x="246" y="932"/>
                  </a:lnTo>
                  <a:lnTo>
                    <a:pt x="246" y="930"/>
                  </a:lnTo>
                  <a:lnTo>
                    <a:pt x="246" y="930"/>
                  </a:lnTo>
                  <a:lnTo>
                    <a:pt x="239" y="925"/>
                  </a:lnTo>
                  <a:lnTo>
                    <a:pt x="236" y="925"/>
                  </a:lnTo>
                  <a:lnTo>
                    <a:pt x="234" y="925"/>
                  </a:lnTo>
                  <a:lnTo>
                    <a:pt x="234" y="928"/>
                  </a:lnTo>
                  <a:lnTo>
                    <a:pt x="234" y="928"/>
                  </a:lnTo>
                  <a:lnTo>
                    <a:pt x="232" y="928"/>
                  </a:lnTo>
                  <a:lnTo>
                    <a:pt x="232" y="928"/>
                  </a:lnTo>
                  <a:lnTo>
                    <a:pt x="229" y="928"/>
                  </a:lnTo>
                  <a:lnTo>
                    <a:pt x="229" y="925"/>
                  </a:lnTo>
                  <a:lnTo>
                    <a:pt x="222" y="921"/>
                  </a:lnTo>
                  <a:lnTo>
                    <a:pt x="220" y="918"/>
                  </a:lnTo>
                  <a:lnTo>
                    <a:pt x="217" y="921"/>
                  </a:lnTo>
                  <a:lnTo>
                    <a:pt x="217" y="921"/>
                  </a:lnTo>
                  <a:lnTo>
                    <a:pt x="215" y="923"/>
                  </a:lnTo>
                  <a:lnTo>
                    <a:pt x="213" y="921"/>
                  </a:lnTo>
                  <a:lnTo>
                    <a:pt x="213" y="918"/>
                  </a:lnTo>
                  <a:lnTo>
                    <a:pt x="213" y="916"/>
                  </a:lnTo>
                  <a:lnTo>
                    <a:pt x="210" y="916"/>
                  </a:lnTo>
                  <a:lnTo>
                    <a:pt x="210" y="914"/>
                  </a:lnTo>
                  <a:lnTo>
                    <a:pt x="201" y="909"/>
                  </a:lnTo>
                  <a:lnTo>
                    <a:pt x="196" y="909"/>
                  </a:lnTo>
                  <a:lnTo>
                    <a:pt x="194" y="909"/>
                  </a:lnTo>
                  <a:lnTo>
                    <a:pt x="189" y="904"/>
                  </a:lnTo>
                  <a:lnTo>
                    <a:pt x="187" y="904"/>
                  </a:lnTo>
                  <a:lnTo>
                    <a:pt x="180" y="904"/>
                  </a:lnTo>
                  <a:lnTo>
                    <a:pt x="175" y="904"/>
                  </a:lnTo>
                  <a:lnTo>
                    <a:pt x="165" y="899"/>
                  </a:lnTo>
                  <a:lnTo>
                    <a:pt x="161" y="897"/>
                  </a:lnTo>
                  <a:lnTo>
                    <a:pt x="156" y="895"/>
                  </a:lnTo>
                  <a:lnTo>
                    <a:pt x="154" y="890"/>
                  </a:lnTo>
                  <a:lnTo>
                    <a:pt x="158" y="890"/>
                  </a:lnTo>
                  <a:lnTo>
                    <a:pt x="156" y="888"/>
                  </a:lnTo>
                  <a:lnTo>
                    <a:pt x="158" y="885"/>
                  </a:lnTo>
                  <a:lnTo>
                    <a:pt x="163" y="880"/>
                  </a:lnTo>
                  <a:lnTo>
                    <a:pt x="163" y="880"/>
                  </a:lnTo>
                  <a:lnTo>
                    <a:pt x="165" y="873"/>
                  </a:lnTo>
                  <a:lnTo>
                    <a:pt x="168" y="873"/>
                  </a:lnTo>
                  <a:lnTo>
                    <a:pt x="170" y="871"/>
                  </a:lnTo>
                  <a:lnTo>
                    <a:pt x="170" y="869"/>
                  </a:lnTo>
                  <a:lnTo>
                    <a:pt x="170" y="869"/>
                  </a:lnTo>
                  <a:lnTo>
                    <a:pt x="170" y="866"/>
                  </a:lnTo>
                  <a:lnTo>
                    <a:pt x="170" y="866"/>
                  </a:lnTo>
                  <a:lnTo>
                    <a:pt x="170" y="864"/>
                  </a:lnTo>
                  <a:lnTo>
                    <a:pt x="175" y="864"/>
                  </a:lnTo>
                  <a:lnTo>
                    <a:pt x="184" y="857"/>
                  </a:lnTo>
                  <a:lnTo>
                    <a:pt x="184" y="857"/>
                  </a:lnTo>
                  <a:lnTo>
                    <a:pt x="184" y="854"/>
                  </a:lnTo>
                  <a:lnTo>
                    <a:pt x="184" y="854"/>
                  </a:lnTo>
                  <a:lnTo>
                    <a:pt x="184" y="852"/>
                  </a:lnTo>
                  <a:lnTo>
                    <a:pt x="184" y="850"/>
                  </a:lnTo>
                  <a:lnTo>
                    <a:pt x="184" y="847"/>
                  </a:lnTo>
                  <a:lnTo>
                    <a:pt x="187" y="845"/>
                  </a:lnTo>
                  <a:lnTo>
                    <a:pt x="187" y="843"/>
                  </a:lnTo>
                  <a:lnTo>
                    <a:pt x="184" y="826"/>
                  </a:lnTo>
                  <a:lnTo>
                    <a:pt x="184" y="824"/>
                  </a:lnTo>
                  <a:lnTo>
                    <a:pt x="184" y="821"/>
                  </a:lnTo>
                  <a:lnTo>
                    <a:pt x="187" y="821"/>
                  </a:lnTo>
                  <a:lnTo>
                    <a:pt x="189" y="821"/>
                  </a:lnTo>
                  <a:lnTo>
                    <a:pt x="189" y="821"/>
                  </a:lnTo>
                  <a:lnTo>
                    <a:pt x="191" y="821"/>
                  </a:lnTo>
                  <a:lnTo>
                    <a:pt x="194" y="817"/>
                  </a:lnTo>
                  <a:lnTo>
                    <a:pt x="196" y="814"/>
                  </a:lnTo>
                  <a:lnTo>
                    <a:pt x="199" y="812"/>
                  </a:lnTo>
                  <a:lnTo>
                    <a:pt x="199" y="809"/>
                  </a:lnTo>
                  <a:lnTo>
                    <a:pt x="199" y="805"/>
                  </a:lnTo>
                  <a:lnTo>
                    <a:pt x="201" y="802"/>
                  </a:lnTo>
                  <a:lnTo>
                    <a:pt x="203" y="802"/>
                  </a:lnTo>
                  <a:lnTo>
                    <a:pt x="208" y="807"/>
                  </a:lnTo>
                  <a:lnTo>
                    <a:pt x="213" y="809"/>
                  </a:lnTo>
                  <a:lnTo>
                    <a:pt x="215" y="807"/>
                  </a:lnTo>
                  <a:lnTo>
                    <a:pt x="215" y="805"/>
                  </a:lnTo>
                  <a:lnTo>
                    <a:pt x="210" y="798"/>
                  </a:lnTo>
                  <a:lnTo>
                    <a:pt x="210" y="795"/>
                  </a:lnTo>
                  <a:lnTo>
                    <a:pt x="210" y="793"/>
                  </a:lnTo>
                  <a:lnTo>
                    <a:pt x="213" y="793"/>
                  </a:lnTo>
                  <a:lnTo>
                    <a:pt x="213" y="791"/>
                  </a:lnTo>
                  <a:lnTo>
                    <a:pt x="210" y="788"/>
                  </a:lnTo>
                  <a:lnTo>
                    <a:pt x="201" y="786"/>
                  </a:lnTo>
                  <a:lnTo>
                    <a:pt x="199" y="783"/>
                  </a:lnTo>
                  <a:lnTo>
                    <a:pt x="196" y="779"/>
                  </a:lnTo>
                  <a:lnTo>
                    <a:pt x="194" y="776"/>
                  </a:lnTo>
                  <a:lnTo>
                    <a:pt x="191" y="776"/>
                  </a:lnTo>
                  <a:lnTo>
                    <a:pt x="191" y="776"/>
                  </a:lnTo>
                  <a:lnTo>
                    <a:pt x="189" y="779"/>
                  </a:lnTo>
                  <a:lnTo>
                    <a:pt x="189" y="781"/>
                  </a:lnTo>
                  <a:lnTo>
                    <a:pt x="187" y="779"/>
                  </a:lnTo>
                  <a:lnTo>
                    <a:pt x="184" y="781"/>
                  </a:lnTo>
                  <a:lnTo>
                    <a:pt x="182" y="781"/>
                  </a:lnTo>
                  <a:lnTo>
                    <a:pt x="180" y="781"/>
                  </a:lnTo>
                  <a:lnTo>
                    <a:pt x="180" y="781"/>
                  </a:lnTo>
                  <a:lnTo>
                    <a:pt x="180" y="781"/>
                  </a:lnTo>
                  <a:lnTo>
                    <a:pt x="177" y="781"/>
                  </a:lnTo>
                  <a:lnTo>
                    <a:pt x="177" y="779"/>
                  </a:lnTo>
                  <a:lnTo>
                    <a:pt x="177" y="776"/>
                  </a:lnTo>
                  <a:lnTo>
                    <a:pt x="177" y="776"/>
                  </a:lnTo>
                  <a:lnTo>
                    <a:pt x="177" y="776"/>
                  </a:lnTo>
                  <a:lnTo>
                    <a:pt x="177" y="776"/>
                  </a:lnTo>
                  <a:lnTo>
                    <a:pt x="175" y="776"/>
                  </a:lnTo>
                  <a:lnTo>
                    <a:pt x="175" y="774"/>
                  </a:lnTo>
                  <a:lnTo>
                    <a:pt x="170" y="774"/>
                  </a:lnTo>
                  <a:lnTo>
                    <a:pt x="170" y="774"/>
                  </a:lnTo>
                  <a:lnTo>
                    <a:pt x="165" y="772"/>
                  </a:lnTo>
                  <a:lnTo>
                    <a:pt x="163" y="772"/>
                  </a:lnTo>
                  <a:lnTo>
                    <a:pt x="161" y="769"/>
                  </a:lnTo>
                  <a:lnTo>
                    <a:pt x="161" y="767"/>
                  </a:lnTo>
                  <a:lnTo>
                    <a:pt x="161" y="765"/>
                  </a:lnTo>
                  <a:lnTo>
                    <a:pt x="158" y="762"/>
                  </a:lnTo>
                  <a:lnTo>
                    <a:pt x="156" y="762"/>
                  </a:lnTo>
                  <a:lnTo>
                    <a:pt x="156" y="762"/>
                  </a:lnTo>
                  <a:lnTo>
                    <a:pt x="154" y="760"/>
                  </a:lnTo>
                  <a:lnTo>
                    <a:pt x="149" y="757"/>
                  </a:lnTo>
                  <a:lnTo>
                    <a:pt x="139" y="755"/>
                  </a:lnTo>
                  <a:lnTo>
                    <a:pt x="142" y="750"/>
                  </a:lnTo>
                  <a:lnTo>
                    <a:pt x="149" y="743"/>
                  </a:lnTo>
                  <a:lnTo>
                    <a:pt x="147" y="738"/>
                  </a:lnTo>
                  <a:lnTo>
                    <a:pt x="142" y="738"/>
                  </a:lnTo>
                  <a:lnTo>
                    <a:pt x="142" y="736"/>
                  </a:lnTo>
                  <a:lnTo>
                    <a:pt x="142" y="736"/>
                  </a:lnTo>
                  <a:lnTo>
                    <a:pt x="144" y="736"/>
                  </a:lnTo>
                  <a:lnTo>
                    <a:pt x="144" y="736"/>
                  </a:lnTo>
                  <a:lnTo>
                    <a:pt x="147" y="734"/>
                  </a:lnTo>
                  <a:lnTo>
                    <a:pt x="147" y="734"/>
                  </a:lnTo>
                  <a:lnTo>
                    <a:pt x="149" y="731"/>
                  </a:lnTo>
                  <a:lnTo>
                    <a:pt x="149" y="729"/>
                  </a:lnTo>
                  <a:lnTo>
                    <a:pt x="147" y="722"/>
                  </a:lnTo>
                  <a:lnTo>
                    <a:pt x="147" y="720"/>
                  </a:lnTo>
                  <a:lnTo>
                    <a:pt x="144" y="717"/>
                  </a:lnTo>
                  <a:lnTo>
                    <a:pt x="142" y="717"/>
                  </a:lnTo>
                  <a:lnTo>
                    <a:pt x="139" y="717"/>
                  </a:lnTo>
                  <a:lnTo>
                    <a:pt x="139" y="715"/>
                  </a:lnTo>
                  <a:lnTo>
                    <a:pt x="137" y="708"/>
                  </a:lnTo>
                  <a:lnTo>
                    <a:pt x="139" y="708"/>
                  </a:lnTo>
                  <a:lnTo>
                    <a:pt x="139" y="705"/>
                  </a:lnTo>
                  <a:lnTo>
                    <a:pt x="147" y="705"/>
                  </a:lnTo>
                  <a:lnTo>
                    <a:pt x="147" y="703"/>
                  </a:lnTo>
                  <a:lnTo>
                    <a:pt x="149" y="703"/>
                  </a:lnTo>
                  <a:lnTo>
                    <a:pt x="149" y="701"/>
                  </a:lnTo>
                  <a:lnTo>
                    <a:pt x="147" y="701"/>
                  </a:lnTo>
                  <a:lnTo>
                    <a:pt x="144" y="691"/>
                  </a:lnTo>
                  <a:lnTo>
                    <a:pt x="144" y="689"/>
                  </a:lnTo>
                  <a:lnTo>
                    <a:pt x="144" y="684"/>
                  </a:lnTo>
                  <a:lnTo>
                    <a:pt x="144" y="682"/>
                  </a:lnTo>
                  <a:lnTo>
                    <a:pt x="142" y="679"/>
                  </a:lnTo>
                  <a:lnTo>
                    <a:pt x="137" y="677"/>
                  </a:lnTo>
                  <a:lnTo>
                    <a:pt x="135" y="675"/>
                  </a:lnTo>
                  <a:lnTo>
                    <a:pt x="132" y="675"/>
                  </a:lnTo>
                  <a:lnTo>
                    <a:pt x="130" y="675"/>
                  </a:lnTo>
                  <a:lnTo>
                    <a:pt x="130" y="672"/>
                  </a:lnTo>
                  <a:lnTo>
                    <a:pt x="130" y="672"/>
                  </a:lnTo>
                  <a:lnTo>
                    <a:pt x="130" y="670"/>
                  </a:lnTo>
                  <a:lnTo>
                    <a:pt x="130" y="670"/>
                  </a:lnTo>
                  <a:lnTo>
                    <a:pt x="132" y="660"/>
                  </a:lnTo>
                  <a:lnTo>
                    <a:pt x="132" y="658"/>
                  </a:lnTo>
                  <a:lnTo>
                    <a:pt x="132" y="656"/>
                  </a:lnTo>
                  <a:lnTo>
                    <a:pt x="132" y="656"/>
                  </a:lnTo>
                  <a:lnTo>
                    <a:pt x="132" y="653"/>
                  </a:lnTo>
                  <a:lnTo>
                    <a:pt x="132" y="651"/>
                  </a:lnTo>
                  <a:lnTo>
                    <a:pt x="132" y="651"/>
                  </a:lnTo>
                  <a:lnTo>
                    <a:pt x="135" y="651"/>
                  </a:lnTo>
                  <a:lnTo>
                    <a:pt x="137" y="651"/>
                  </a:lnTo>
                  <a:lnTo>
                    <a:pt x="139" y="651"/>
                  </a:lnTo>
                  <a:lnTo>
                    <a:pt x="147" y="646"/>
                  </a:lnTo>
                  <a:lnTo>
                    <a:pt x="158" y="644"/>
                  </a:lnTo>
                  <a:lnTo>
                    <a:pt x="161" y="639"/>
                  </a:lnTo>
                  <a:lnTo>
                    <a:pt x="161" y="637"/>
                  </a:lnTo>
                  <a:lnTo>
                    <a:pt x="161" y="634"/>
                  </a:lnTo>
                  <a:lnTo>
                    <a:pt x="158" y="637"/>
                  </a:lnTo>
                  <a:lnTo>
                    <a:pt x="154" y="637"/>
                  </a:lnTo>
                  <a:lnTo>
                    <a:pt x="142" y="634"/>
                  </a:lnTo>
                  <a:lnTo>
                    <a:pt x="137" y="634"/>
                  </a:lnTo>
                  <a:lnTo>
                    <a:pt x="132" y="634"/>
                  </a:lnTo>
                  <a:lnTo>
                    <a:pt x="130" y="634"/>
                  </a:lnTo>
                  <a:lnTo>
                    <a:pt x="128" y="634"/>
                  </a:lnTo>
                  <a:lnTo>
                    <a:pt x="125" y="634"/>
                  </a:lnTo>
                  <a:lnTo>
                    <a:pt x="125" y="634"/>
                  </a:lnTo>
                  <a:lnTo>
                    <a:pt x="121" y="632"/>
                  </a:lnTo>
                  <a:lnTo>
                    <a:pt x="118" y="627"/>
                  </a:lnTo>
                  <a:lnTo>
                    <a:pt x="113" y="625"/>
                  </a:lnTo>
                  <a:lnTo>
                    <a:pt x="109" y="623"/>
                  </a:lnTo>
                  <a:lnTo>
                    <a:pt x="104" y="623"/>
                  </a:lnTo>
                  <a:lnTo>
                    <a:pt x="104" y="623"/>
                  </a:lnTo>
                  <a:lnTo>
                    <a:pt x="99" y="625"/>
                  </a:lnTo>
                  <a:lnTo>
                    <a:pt x="97" y="625"/>
                  </a:lnTo>
                  <a:lnTo>
                    <a:pt x="92" y="623"/>
                  </a:lnTo>
                  <a:lnTo>
                    <a:pt x="85" y="618"/>
                  </a:lnTo>
                  <a:lnTo>
                    <a:pt x="80" y="618"/>
                  </a:lnTo>
                  <a:lnTo>
                    <a:pt x="71" y="615"/>
                  </a:lnTo>
                  <a:lnTo>
                    <a:pt x="45" y="620"/>
                  </a:lnTo>
                  <a:lnTo>
                    <a:pt x="42" y="620"/>
                  </a:lnTo>
                  <a:lnTo>
                    <a:pt x="38" y="623"/>
                  </a:lnTo>
                  <a:lnTo>
                    <a:pt x="35" y="625"/>
                  </a:lnTo>
                  <a:lnTo>
                    <a:pt x="33" y="625"/>
                  </a:lnTo>
                  <a:lnTo>
                    <a:pt x="31" y="625"/>
                  </a:lnTo>
                  <a:lnTo>
                    <a:pt x="28" y="625"/>
                  </a:lnTo>
                  <a:lnTo>
                    <a:pt x="26" y="625"/>
                  </a:lnTo>
                  <a:lnTo>
                    <a:pt x="19" y="630"/>
                  </a:lnTo>
                  <a:lnTo>
                    <a:pt x="16" y="630"/>
                  </a:lnTo>
                  <a:lnTo>
                    <a:pt x="14" y="630"/>
                  </a:lnTo>
                  <a:lnTo>
                    <a:pt x="12" y="630"/>
                  </a:lnTo>
                  <a:lnTo>
                    <a:pt x="9" y="632"/>
                  </a:lnTo>
                  <a:lnTo>
                    <a:pt x="9" y="630"/>
                  </a:lnTo>
                  <a:lnTo>
                    <a:pt x="9" y="627"/>
                  </a:lnTo>
                  <a:lnTo>
                    <a:pt x="9" y="627"/>
                  </a:lnTo>
                  <a:lnTo>
                    <a:pt x="5" y="623"/>
                  </a:lnTo>
                  <a:lnTo>
                    <a:pt x="2" y="620"/>
                  </a:lnTo>
                  <a:lnTo>
                    <a:pt x="0" y="615"/>
                  </a:lnTo>
                  <a:lnTo>
                    <a:pt x="26" y="601"/>
                  </a:lnTo>
                  <a:lnTo>
                    <a:pt x="28" y="599"/>
                  </a:lnTo>
                  <a:lnTo>
                    <a:pt x="28" y="594"/>
                  </a:lnTo>
                  <a:lnTo>
                    <a:pt x="28" y="594"/>
                  </a:lnTo>
                  <a:lnTo>
                    <a:pt x="26" y="592"/>
                  </a:lnTo>
                  <a:lnTo>
                    <a:pt x="26" y="589"/>
                  </a:lnTo>
                  <a:lnTo>
                    <a:pt x="28" y="587"/>
                  </a:lnTo>
                  <a:lnTo>
                    <a:pt x="28" y="587"/>
                  </a:lnTo>
                  <a:lnTo>
                    <a:pt x="28" y="587"/>
                  </a:lnTo>
                  <a:lnTo>
                    <a:pt x="31" y="587"/>
                  </a:lnTo>
                  <a:lnTo>
                    <a:pt x="31" y="582"/>
                  </a:lnTo>
                  <a:lnTo>
                    <a:pt x="21" y="575"/>
                  </a:lnTo>
                  <a:lnTo>
                    <a:pt x="21" y="573"/>
                  </a:lnTo>
                  <a:lnTo>
                    <a:pt x="24" y="573"/>
                  </a:lnTo>
                  <a:lnTo>
                    <a:pt x="26" y="573"/>
                  </a:lnTo>
                  <a:lnTo>
                    <a:pt x="28" y="573"/>
                  </a:lnTo>
                  <a:lnTo>
                    <a:pt x="28" y="571"/>
                  </a:lnTo>
                  <a:lnTo>
                    <a:pt x="28" y="568"/>
                  </a:lnTo>
                  <a:lnTo>
                    <a:pt x="26" y="566"/>
                  </a:lnTo>
                  <a:lnTo>
                    <a:pt x="26" y="563"/>
                  </a:lnTo>
                  <a:lnTo>
                    <a:pt x="26" y="563"/>
                  </a:lnTo>
                  <a:lnTo>
                    <a:pt x="26" y="561"/>
                  </a:lnTo>
                  <a:lnTo>
                    <a:pt x="26" y="561"/>
                  </a:lnTo>
                  <a:lnTo>
                    <a:pt x="24" y="559"/>
                  </a:lnTo>
                  <a:lnTo>
                    <a:pt x="24" y="559"/>
                  </a:lnTo>
                  <a:lnTo>
                    <a:pt x="21" y="556"/>
                  </a:lnTo>
                  <a:lnTo>
                    <a:pt x="12" y="556"/>
                  </a:lnTo>
                  <a:lnTo>
                    <a:pt x="9" y="554"/>
                  </a:lnTo>
                  <a:lnTo>
                    <a:pt x="12" y="552"/>
                  </a:lnTo>
                  <a:lnTo>
                    <a:pt x="16" y="535"/>
                  </a:lnTo>
                  <a:lnTo>
                    <a:pt x="19" y="521"/>
                  </a:lnTo>
                  <a:lnTo>
                    <a:pt x="19" y="519"/>
                  </a:lnTo>
                  <a:lnTo>
                    <a:pt x="19" y="519"/>
                  </a:lnTo>
                  <a:lnTo>
                    <a:pt x="28" y="514"/>
                  </a:lnTo>
                  <a:lnTo>
                    <a:pt x="33" y="511"/>
                  </a:lnTo>
                  <a:lnTo>
                    <a:pt x="35" y="511"/>
                  </a:lnTo>
                  <a:lnTo>
                    <a:pt x="38" y="511"/>
                  </a:lnTo>
                  <a:lnTo>
                    <a:pt x="42" y="514"/>
                  </a:lnTo>
                  <a:lnTo>
                    <a:pt x="45" y="514"/>
                  </a:lnTo>
                  <a:lnTo>
                    <a:pt x="47" y="514"/>
                  </a:lnTo>
                  <a:lnTo>
                    <a:pt x="50" y="511"/>
                  </a:lnTo>
                  <a:lnTo>
                    <a:pt x="47" y="509"/>
                  </a:lnTo>
                  <a:lnTo>
                    <a:pt x="45" y="504"/>
                  </a:lnTo>
                  <a:lnTo>
                    <a:pt x="42" y="500"/>
                  </a:lnTo>
                  <a:lnTo>
                    <a:pt x="42" y="497"/>
                  </a:lnTo>
                  <a:lnTo>
                    <a:pt x="45" y="488"/>
                  </a:lnTo>
                  <a:lnTo>
                    <a:pt x="45" y="483"/>
                  </a:lnTo>
                  <a:lnTo>
                    <a:pt x="45" y="483"/>
                  </a:lnTo>
                  <a:lnTo>
                    <a:pt x="47" y="483"/>
                  </a:lnTo>
                  <a:lnTo>
                    <a:pt x="50" y="481"/>
                  </a:lnTo>
                  <a:lnTo>
                    <a:pt x="52" y="478"/>
                  </a:lnTo>
                  <a:lnTo>
                    <a:pt x="57" y="474"/>
                  </a:lnTo>
                  <a:lnTo>
                    <a:pt x="61" y="464"/>
                  </a:lnTo>
                  <a:lnTo>
                    <a:pt x="64" y="462"/>
                  </a:lnTo>
                  <a:lnTo>
                    <a:pt x="66" y="466"/>
                  </a:lnTo>
                  <a:lnTo>
                    <a:pt x="68" y="469"/>
                  </a:lnTo>
                  <a:lnTo>
                    <a:pt x="68" y="471"/>
                  </a:lnTo>
                  <a:lnTo>
                    <a:pt x="68" y="471"/>
                  </a:lnTo>
                  <a:lnTo>
                    <a:pt x="73" y="471"/>
                  </a:lnTo>
                  <a:lnTo>
                    <a:pt x="76" y="471"/>
                  </a:lnTo>
                  <a:lnTo>
                    <a:pt x="80" y="466"/>
                  </a:lnTo>
                  <a:lnTo>
                    <a:pt x="83" y="466"/>
                  </a:lnTo>
                  <a:lnTo>
                    <a:pt x="87" y="464"/>
                  </a:lnTo>
                  <a:lnTo>
                    <a:pt x="90" y="464"/>
                  </a:lnTo>
                  <a:lnTo>
                    <a:pt x="92" y="459"/>
                  </a:lnTo>
                  <a:lnTo>
                    <a:pt x="94" y="457"/>
                  </a:lnTo>
                  <a:lnTo>
                    <a:pt x="97" y="455"/>
                  </a:lnTo>
                  <a:lnTo>
                    <a:pt x="99" y="457"/>
                  </a:lnTo>
                  <a:lnTo>
                    <a:pt x="99" y="455"/>
                  </a:lnTo>
                  <a:lnTo>
                    <a:pt x="99" y="452"/>
                  </a:lnTo>
                  <a:lnTo>
                    <a:pt x="99" y="448"/>
                  </a:lnTo>
                  <a:lnTo>
                    <a:pt x="99" y="448"/>
                  </a:lnTo>
                  <a:lnTo>
                    <a:pt x="99" y="445"/>
                  </a:lnTo>
                  <a:lnTo>
                    <a:pt x="99" y="443"/>
                  </a:lnTo>
                  <a:lnTo>
                    <a:pt x="99" y="443"/>
                  </a:lnTo>
                  <a:lnTo>
                    <a:pt x="102" y="440"/>
                  </a:lnTo>
                  <a:lnTo>
                    <a:pt x="104" y="440"/>
                  </a:lnTo>
                  <a:lnTo>
                    <a:pt x="104" y="438"/>
                  </a:lnTo>
                  <a:lnTo>
                    <a:pt x="106" y="436"/>
                  </a:lnTo>
                  <a:lnTo>
                    <a:pt x="106" y="431"/>
                  </a:lnTo>
                  <a:lnTo>
                    <a:pt x="106" y="429"/>
                  </a:lnTo>
                  <a:lnTo>
                    <a:pt x="109" y="429"/>
                  </a:lnTo>
                  <a:lnTo>
                    <a:pt x="118" y="436"/>
                  </a:lnTo>
                  <a:lnTo>
                    <a:pt x="118" y="436"/>
                  </a:lnTo>
                  <a:lnTo>
                    <a:pt x="121" y="440"/>
                  </a:lnTo>
                  <a:lnTo>
                    <a:pt x="123" y="440"/>
                  </a:lnTo>
                  <a:lnTo>
                    <a:pt x="125" y="440"/>
                  </a:lnTo>
                  <a:lnTo>
                    <a:pt x="128" y="440"/>
                  </a:lnTo>
                  <a:lnTo>
                    <a:pt x="130" y="440"/>
                  </a:lnTo>
                  <a:lnTo>
                    <a:pt x="132" y="438"/>
                  </a:lnTo>
                  <a:lnTo>
                    <a:pt x="135" y="433"/>
                  </a:lnTo>
                  <a:lnTo>
                    <a:pt x="135" y="431"/>
                  </a:lnTo>
                  <a:lnTo>
                    <a:pt x="139" y="429"/>
                  </a:lnTo>
                  <a:lnTo>
                    <a:pt x="139" y="426"/>
                  </a:lnTo>
                  <a:lnTo>
                    <a:pt x="142" y="426"/>
                  </a:lnTo>
                  <a:lnTo>
                    <a:pt x="142" y="424"/>
                  </a:lnTo>
                  <a:lnTo>
                    <a:pt x="142" y="424"/>
                  </a:lnTo>
                  <a:lnTo>
                    <a:pt x="144" y="424"/>
                  </a:lnTo>
                  <a:lnTo>
                    <a:pt x="144" y="422"/>
                  </a:lnTo>
                  <a:lnTo>
                    <a:pt x="147" y="419"/>
                  </a:lnTo>
                  <a:lnTo>
                    <a:pt x="149" y="417"/>
                  </a:lnTo>
                  <a:lnTo>
                    <a:pt x="149" y="414"/>
                  </a:lnTo>
                  <a:lnTo>
                    <a:pt x="154" y="412"/>
                  </a:lnTo>
                  <a:lnTo>
                    <a:pt x="154" y="412"/>
                  </a:lnTo>
                  <a:lnTo>
                    <a:pt x="156" y="412"/>
                  </a:lnTo>
                  <a:lnTo>
                    <a:pt x="158" y="414"/>
                  </a:lnTo>
                  <a:lnTo>
                    <a:pt x="161" y="417"/>
                  </a:lnTo>
                  <a:lnTo>
                    <a:pt x="163" y="419"/>
                  </a:lnTo>
                  <a:lnTo>
                    <a:pt x="163" y="419"/>
                  </a:lnTo>
                  <a:lnTo>
                    <a:pt x="165" y="419"/>
                  </a:lnTo>
                  <a:lnTo>
                    <a:pt x="168" y="419"/>
                  </a:lnTo>
                  <a:lnTo>
                    <a:pt x="173" y="417"/>
                  </a:lnTo>
                  <a:lnTo>
                    <a:pt x="175" y="417"/>
                  </a:lnTo>
                  <a:lnTo>
                    <a:pt x="175" y="414"/>
                  </a:lnTo>
                  <a:lnTo>
                    <a:pt x="175" y="412"/>
                  </a:lnTo>
                  <a:lnTo>
                    <a:pt x="175" y="412"/>
                  </a:lnTo>
                  <a:lnTo>
                    <a:pt x="175" y="410"/>
                  </a:lnTo>
                  <a:lnTo>
                    <a:pt x="175" y="410"/>
                  </a:lnTo>
                  <a:lnTo>
                    <a:pt x="173" y="410"/>
                  </a:lnTo>
                  <a:lnTo>
                    <a:pt x="173" y="407"/>
                  </a:lnTo>
                  <a:lnTo>
                    <a:pt x="170" y="400"/>
                  </a:lnTo>
                  <a:lnTo>
                    <a:pt x="170" y="398"/>
                  </a:lnTo>
                  <a:lnTo>
                    <a:pt x="168" y="398"/>
                  </a:lnTo>
                  <a:lnTo>
                    <a:pt x="168" y="398"/>
                  </a:lnTo>
                  <a:lnTo>
                    <a:pt x="165" y="395"/>
                  </a:lnTo>
                  <a:lnTo>
                    <a:pt x="165" y="395"/>
                  </a:lnTo>
                  <a:lnTo>
                    <a:pt x="165" y="393"/>
                  </a:lnTo>
                  <a:lnTo>
                    <a:pt x="165" y="388"/>
                  </a:lnTo>
                  <a:lnTo>
                    <a:pt x="165" y="384"/>
                  </a:lnTo>
                  <a:lnTo>
                    <a:pt x="163" y="381"/>
                  </a:lnTo>
                  <a:lnTo>
                    <a:pt x="163" y="379"/>
                  </a:lnTo>
                  <a:lnTo>
                    <a:pt x="165" y="379"/>
                  </a:lnTo>
                  <a:lnTo>
                    <a:pt x="168" y="377"/>
                  </a:lnTo>
                  <a:lnTo>
                    <a:pt x="170" y="377"/>
                  </a:lnTo>
                  <a:lnTo>
                    <a:pt x="173" y="377"/>
                  </a:lnTo>
                  <a:lnTo>
                    <a:pt x="175" y="377"/>
                  </a:lnTo>
                  <a:lnTo>
                    <a:pt x="173" y="381"/>
                  </a:lnTo>
                  <a:lnTo>
                    <a:pt x="173" y="384"/>
                  </a:lnTo>
                  <a:lnTo>
                    <a:pt x="175" y="384"/>
                  </a:lnTo>
                  <a:lnTo>
                    <a:pt x="180" y="381"/>
                  </a:lnTo>
                  <a:lnTo>
                    <a:pt x="180" y="381"/>
                  </a:lnTo>
                  <a:lnTo>
                    <a:pt x="182" y="379"/>
                  </a:lnTo>
                  <a:lnTo>
                    <a:pt x="182" y="377"/>
                  </a:lnTo>
                  <a:lnTo>
                    <a:pt x="182" y="377"/>
                  </a:lnTo>
                  <a:lnTo>
                    <a:pt x="184" y="377"/>
                  </a:lnTo>
                  <a:lnTo>
                    <a:pt x="184" y="374"/>
                  </a:lnTo>
                  <a:lnTo>
                    <a:pt x="182" y="367"/>
                  </a:lnTo>
                  <a:lnTo>
                    <a:pt x="182" y="365"/>
                  </a:lnTo>
                  <a:lnTo>
                    <a:pt x="180" y="365"/>
                  </a:lnTo>
                  <a:lnTo>
                    <a:pt x="177" y="365"/>
                  </a:lnTo>
                  <a:lnTo>
                    <a:pt x="180" y="362"/>
                  </a:lnTo>
                  <a:lnTo>
                    <a:pt x="180" y="360"/>
                  </a:lnTo>
                  <a:lnTo>
                    <a:pt x="182" y="358"/>
                  </a:lnTo>
                  <a:lnTo>
                    <a:pt x="187" y="353"/>
                  </a:lnTo>
                  <a:lnTo>
                    <a:pt x="189" y="351"/>
                  </a:lnTo>
                  <a:lnTo>
                    <a:pt x="189" y="351"/>
                  </a:lnTo>
                  <a:lnTo>
                    <a:pt x="189" y="348"/>
                  </a:lnTo>
                  <a:lnTo>
                    <a:pt x="194" y="332"/>
                  </a:lnTo>
                  <a:lnTo>
                    <a:pt x="196" y="327"/>
                  </a:lnTo>
                  <a:lnTo>
                    <a:pt x="199" y="322"/>
                  </a:lnTo>
                  <a:lnTo>
                    <a:pt x="199" y="322"/>
                  </a:lnTo>
                  <a:lnTo>
                    <a:pt x="199" y="317"/>
                  </a:lnTo>
                  <a:lnTo>
                    <a:pt x="199" y="317"/>
                  </a:lnTo>
                  <a:lnTo>
                    <a:pt x="199" y="315"/>
                  </a:lnTo>
                  <a:lnTo>
                    <a:pt x="199" y="315"/>
                  </a:lnTo>
                  <a:lnTo>
                    <a:pt x="199" y="313"/>
                  </a:lnTo>
                  <a:lnTo>
                    <a:pt x="199" y="308"/>
                  </a:lnTo>
                  <a:lnTo>
                    <a:pt x="199" y="306"/>
                  </a:lnTo>
                  <a:lnTo>
                    <a:pt x="201" y="303"/>
                  </a:lnTo>
                  <a:lnTo>
                    <a:pt x="203" y="301"/>
                  </a:lnTo>
                  <a:lnTo>
                    <a:pt x="201" y="296"/>
                  </a:lnTo>
                  <a:lnTo>
                    <a:pt x="201" y="291"/>
                  </a:lnTo>
                  <a:lnTo>
                    <a:pt x="201" y="289"/>
                  </a:lnTo>
                  <a:lnTo>
                    <a:pt x="201" y="289"/>
                  </a:lnTo>
                  <a:lnTo>
                    <a:pt x="203" y="287"/>
                  </a:lnTo>
                  <a:lnTo>
                    <a:pt x="203" y="287"/>
                  </a:lnTo>
                  <a:lnTo>
                    <a:pt x="203" y="284"/>
                  </a:lnTo>
                  <a:lnTo>
                    <a:pt x="203" y="272"/>
                  </a:lnTo>
                  <a:lnTo>
                    <a:pt x="203" y="270"/>
                  </a:lnTo>
                  <a:lnTo>
                    <a:pt x="206" y="270"/>
                  </a:lnTo>
                  <a:lnTo>
                    <a:pt x="206" y="268"/>
                  </a:lnTo>
                  <a:lnTo>
                    <a:pt x="206" y="265"/>
                  </a:lnTo>
                  <a:lnTo>
                    <a:pt x="206" y="263"/>
                  </a:lnTo>
                  <a:lnTo>
                    <a:pt x="203" y="261"/>
                  </a:lnTo>
                  <a:lnTo>
                    <a:pt x="203" y="261"/>
                  </a:lnTo>
                  <a:lnTo>
                    <a:pt x="201" y="258"/>
                  </a:lnTo>
                  <a:lnTo>
                    <a:pt x="203" y="249"/>
                  </a:lnTo>
                  <a:lnTo>
                    <a:pt x="203" y="244"/>
                  </a:lnTo>
                  <a:lnTo>
                    <a:pt x="206" y="242"/>
                  </a:lnTo>
                  <a:lnTo>
                    <a:pt x="208" y="235"/>
                  </a:lnTo>
                  <a:lnTo>
                    <a:pt x="210" y="230"/>
                  </a:lnTo>
                  <a:lnTo>
                    <a:pt x="210" y="225"/>
                  </a:lnTo>
                  <a:lnTo>
                    <a:pt x="208" y="225"/>
                  </a:lnTo>
                  <a:lnTo>
                    <a:pt x="208" y="225"/>
                  </a:lnTo>
                  <a:lnTo>
                    <a:pt x="208" y="223"/>
                  </a:lnTo>
                  <a:lnTo>
                    <a:pt x="208" y="223"/>
                  </a:lnTo>
                  <a:lnTo>
                    <a:pt x="208" y="211"/>
                  </a:lnTo>
                  <a:lnTo>
                    <a:pt x="210" y="206"/>
                  </a:lnTo>
                  <a:lnTo>
                    <a:pt x="213" y="202"/>
                  </a:lnTo>
                  <a:lnTo>
                    <a:pt x="213" y="199"/>
                  </a:lnTo>
                  <a:lnTo>
                    <a:pt x="213" y="197"/>
                  </a:lnTo>
                  <a:lnTo>
                    <a:pt x="210" y="194"/>
                  </a:lnTo>
                  <a:lnTo>
                    <a:pt x="210" y="194"/>
                  </a:lnTo>
                  <a:lnTo>
                    <a:pt x="210" y="192"/>
                  </a:lnTo>
                  <a:lnTo>
                    <a:pt x="208" y="192"/>
                  </a:lnTo>
                  <a:lnTo>
                    <a:pt x="208" y="192"/>
                  </a:lnTo>
                  <a:lnTo>
                    <a:pt x="206" y="194"/>
                  </a:lnTo>
                  <a:lnTo>
                    <a:pt x="203" y="194"/>
                  </a:lnTo>
                  <a:lnTo>
                    <a:pt x="201" y="192"/>
                  </a:lnTo>
                  <a:lnTo>
                    <a:pt x="201" y="192"/>
                  </a:lnTo>
                  <a:lnTo>
                    <a:pt x="199" y="185"/>
                  </a:lnTo>
                  <a:lnTo>
                    <a:pt x="196" y="183"/>
                  </a:lnTo>
                  <a:lnTo>
                    <a:pt x="194" y="185"/>
                  </a:lnTo>
                  <a:lnTo>
                    <a:pt x="191" y="183"/>
                  </a:lnTo>
                  <a:lnTo>
                    <a:pt x="187" y="178"/>
                  </a:lnTo>
                  <a:lnTo>
                    <a:pt x="184" y="175"/>
                  </a:lnTo>
                  <a:lnTo>
                    <a:pt x="182" y="178"/>
                  </a:lnTo>
                  <a:lnTo>
                    <a:pt x="182" y="180"/>
                  </a:lnTo>
                  <a:lnTo>
                    <a:pt x="182" y="185"/>
                  </a:lnTo>
                  <a:lnTo>
                    <a:pt x="180" y="187"/>
                  </a:lnTo>
                  <a:lnTo>
                    <a:pt x="180" y="192"/>
                  </a:lnTo>
                  <a:lnTo>
                    <a:pt x="175" y="194"/>
                  </a:lnTo>
                  <a:lnTo>
                    <a:pt x="173" y="194"/>
                  </a:lnTo>
                  <a:lnTo>
                    <a:pt x="168" y="192"/>
                  </a:lnTo>
                  <a:lnTo>
                    <a:pt x="168" y="187"/>
                  </a:lnTo>
                  <a:lnTo>
                    <a:pt x="165" y="175"/>
                  </a:lnTo>
                  <a:lnTo>
                    <a:pt x="165" y="171"/>
                  </a:lnTo>
                  <a:lnTo>
                    <a:pt x="163" y="164"/>
                  </a:lnTo>
                  <a:lnTo>
                    <a:pt x="163" y="164"/>
                  </a:lnTo>
                  <a:lnTo>
                    <a:pt x="163" y="161"/>
                  </a:lnTo>
                  <a:lnTo>
                    <a:pt x="163" y="159"/>
                  </a:lnTo>
                  <a:lnTo>
                    <a:pt x="163" y="159"/>
                  </a:lnTo>
                  <a:lnTo>
                    <a:pt x="163" y="157"/>
                  </a:lnTo>
                  <a:lnTo>
                    <a:pt x="163" y="154"/>
                  </a:lnTo>
                  <a:lnTo>
                    <a:pt x="163" y="154"/>
                  </a:lnTo>
                  <a:lnTo>
                    <a:pt x="163" y="152"/>
                  </a:lnTo>
                  <a:lnTo>
                    <a:pt x="161" y="149"/>
                  </a:lnTo>
                  <a:lnTo>
                    <a:pt x="158" y="145"/>
                  </a:lnTo>
                  <a:lnTo>
                    <a:pt x="158" y="142"/>
                  </a:lnTo>
                  <a:lnTo>
                    <a:pt x="161" y="142"/>
                  </a:lnTo>
                  <a:lnTo>
                    <a:pt x="163" y="142"/>
                  </a:lnTo>
                  <a:lnTo>
                    <a:pt x="163" y="140"/>
                  </a:lnTo>
                  <a:lnTo>
                    <a:pt x="163" y="138"/>
                  </a:lnTo>
                  <a:lnTo>
                    <a:pt x="161" y="135"/>
                  </a:lnTo>
                  <a:lnTo>
                    <a:pt x="158" y="131"/>
                  </a:lnTo>
                  <a:lnTo>
                    <a:pt x="158" y="131"/>
                  </a:lnTo>
                  <a:lnTo>
                    <a:pt x="158" y="128"/>
                  </a:lnTo>
                  <a:lnTo>
                    <a:pt x="161" y="126"/>
                  </a:lnTo>
                  <a:lnTo>
                    <a:pt x="163" y="114"/>
                  </a:lnTo>
                  <a:lnTo>
                    <a:pt x="163" y="112"/>
                  </a:lnTo>
                  <a:lnTo>
                    <a:pt x="163" y="109"/>
                  </a:lnTo>
                  <a:lnTo>
                    <a:pt x="163" y="109"/>
                  </a:lnTo>
                  <a:lnTo>
                    <a:pt x="165" y="107"/>
                  </a:lnTo>
                  <a:lnTo>
                    <a:pt x="175" y="105"/>
                  </a:lnTo>
                  <a:lnTo>
                    <a:pt x="177" y="105"/>
                  </a:lnTo>
                  <a:lnTo>
                    <a:pt x="180" y="102"/>
                  </a:lnTo>
                  <a:lnTo>
                    <a:pt x="182" y="102"/>
                  </a:lnTo>
                  <a:lnTo>
                    <a:pt x="182" y="97"/>
                  </a:lnTo>
                  <a:lnTo>
                    <a:pt x="184" y="93"/>
                  </a:lnTo>
                  <a:lnTo>
                    <a:pt x="189" y="88"/>
                  </a:lnTo>
                  <a:lnTo>
                    <a:pt x="191" y="90"/>
                  </a:lnTo>
                  <a:lnTo>
                    <a:pt x="191" y="90"/>
                  </a:lnTo>
                  <a:lnTo>
                    <a:pt x="191" y="93"/>
                  </a:lnTo>
                  <a:lnTo>
                    <a:pt x="194" y="97"/>
                  </a:lnTo>
                  <a:lnTo>
                    <a:pt x="199" y="105"/>
                  </a:lnTo>
                  <a:lnTo>
                    <a:pt x="201" y="107"/>
                  </a:lnTo>
                  <a:lnTo>
                    <a:pt x="201" y="107"/>
                  </a:lnTo>
                  <a:lnTo>
                    <a:pt x="206" y="107"/>
                  </a:lnTo>
                  <a:lnTo>
                    <a:pt x="206" y="107"/>
                  </a:lnTo>
                  <a:lnTo>
                    <a:pt x="215" y="102"/>
                  </a:lnTo>
                  <a:lnTo>
                    <a:pt x="217" y="102"/>
                  </a:lnTo>
                  <a:lnTo>
                    <a:pt x="222" y="95"/>
                  </a:lnTo>
                  <a:lnTo>
                    <a:pt x="225" y="93"/>
                  </a:lnTo>
                  <a:lnTo>
                    <a:pt x="227" y="90"/>
                  </a:lnTo>
                  <a:lnTo>
                    <a:pt x="229" y="88"/>
                  </a:lnTo>
                  <a:lnTo>
                    <a:pt x="229" y="86"/>
                  </a:lnTo>
                  <a:lnTo>
                    <a:pt x="229" y="83"/>
                  </a:lnTo>
                  <a:lnTo>
                    <a:pt x="229" y="81"/>
                  </a:lnTo>
                  <a:lnTo>
                    <a:pt x="229" y="79"/>
                  </a:lnTo>
                  <a:lnTo>
                    <a:pt x="227" y="74"/>
                  </a:lnTo>
                  <a:lnTo>
                    <a:pt x="227" y="67"/>
                  </a:lnTo>
                  <a:lnTo>
                    <a:pt x="227" y="62"/>
                  </a:lnTo>
                  <a:lnTo>
                    <a:pt x="227" y="60"/>
                  </a:lnTo>
                  <a:lnTo>
                    <a:pt x="227" y="57"/>
                  </a:lnTo>
                  <a:lnTo>
                    <a:pt x="229" y="55"/>
                  </a:lnTo>
                  <a:lnTo>
                    <a:pt x="229" y="55"/>
                  </a:lnTo>
                  <a:lnTo>
                    <a:pt x="232" y="52"/>
                  </a:lnTo>
                  <a:lnTo>
                    <a:pt x="239" y="50"/>
                  </a:lnTo>
                  <a:lnTo>
                    <a:pt x="239" y="50"/>
                  </a:lnTo>
                  <a:lnTo>
                    <a:pt x="239" y="50"/>
                  </a:lnTo>
                  <a:lnTo>
                    <a:pt x="239" y="48"/>
                  </a:lnTo>
                  <a:lnTo>
                    <a:pt x="239" y="41"/>
                  </a:lnTo>
                  <a:lnTo>
                    <a:pt x="239" y="41"/>
                  </a:lnTo>
                  <a:lnTo>
                    <a:pt x="239" y="41"/>
                  </a:lnTo>
                  <a:lnTo>
                    <a:pt x="239" y="38"/>
                  </a:lnTo>
                  <a:lnTo>
                    <a:pt x="239" y="38"/>
                  </a:lnTo>
                  <a:lnTo>
                    <a:pt x="239" y="36"/>
                  </a:lnTo>
                  <a:lnTo>
                    <a:pt x="239" y="36"/>
                  </a:lnTo>
                  <a:lnTo>
                    <a:pt x="239" y="36"/>
                  </a:lnTo>
                  <a:lnTo>
                    <a:pt x="239" y="34"/>
                  </a:lnTo>
                  <a:lnTo>
                    <a:pt x="239" y="31"/>
                  </a:lnTo>
                  <a:lnTo>
                    <a:pt x="239" y="24"/>
                  </a:lnTo>
                  <a:lnTo>
                    <a:pt x="239" y="24"/>
                  </a:lnTo>
                  <a:lnTo>
                    <a:pt x="241" y="22"/>
                  </a:lnTo>
                  <a:lnTo>
                    <a:pt x="241" y="22"/>
                  </a:lnTo>
                  <a:lnTo>
                    <a:pt x="241" y="19"/>
                  </a:lnTo>
                  <a:lnTo>
                    <a:pt x="243" y="19"/>
                  </a:lnTo>
                  <a:lnTo>
                    <a:pt x="251" y="22"/>
                  </a:lnTo>
                  <a:lnTo>
                    <a:pt x="253" y="22"/>
                  </a:lnTo>
                  <a:lnTo>
                    <a:pt x="253" y="19"/>
                  </a:lnTo>
                  <a:lnTo>
                    <a:pt x="255" y="19"/>
                  </a:lnTo>
                  <a:lnTo>
                    <a:pt x="255" y="19"/>
                  </a:lnTo>
                  <a:lnTo>
                    <a:pt x="255" y="19"/>
                  </a:lnTo>
                  <a:lnTo>
                    <a:pt x="258" y="19"/>
                  </a:lnTo>
                  <a:lnTo>
                    <a:pt x="258" y="19"/>
                  </a:lnTo>
                  <a:lnTo>
                    <a:pt x="258" y="19"/>
                  </a:lnTo>
                  <a:lnTo>
                    <a:pt x="258" y="19"/>
                  </a:lnTo>
                  <a:lnTo>
                    <a:pt x="258" y="19"/>
                  </a:lnTo>
                  <a:lnTo>
                    <a:pt x="258" y="36"/>
                  </a:lnTo>
                  <a:lnTo>
                    <a:pt x="260" y="43"/>
                  </a:lnTo>
                  <a:lnTo>
                    <a:pt x="260" y="45"/>
                  </a:lnTo>
                  <a:lnTo>
                    <a:pt x="262" y="48"/>
                  </a:lnTo>
                  <a:lnTo>
                    <a:pt x="262" y="48"/>
                  </a:lnTo>
                  <a:lnTo>
                    <a:pt x="265" y="48"/>
                  </a:lnTo>
                  <a:lnTo>
                    <a:pt x="267" y="48"/>
                  </a:lnTo>
                  <a:lnTo>
                    <a:pt x="272" y="45"/>
                  </a:lnTo>
                  <a:lnTo>
                    <a:pt x="272" y="45"/>
                  </a:lnTo>
                  <a:lnTo>
                    <a:pt x="272" y="43"/>
                  </a:lnTo>
                  <a:lnTo>
                    <a:pt x="272" y="43"/>
                  </a:lnTo>
                  <a:lnTo>
                    <a:pt x="272" y="41"/>
                  </a:lnTo>
                  <a:lnTo>
                    <a:pt x="269" y="38"/>
                  </a:lnTo>
                  <a:lnTo>
                    <a:pt x="269" y="36"/>
                  </a:lnTo>
                  <a:lnTo>
                    <a:pt x="269" y="34"/>
                  </a:lnTo>
                  <a:lnTo>
                    <a:pt x="269" y="31"/>
                  </a:lnTo>
                  <a:lnTo>
                    <a:pt x="272" y="29"/>
                  </a:lnTo>
                  <a:lnTo>
                    <a:pt x="274" y="26"/>
                  </a:lnTo>
                  <a:lnTo>
                    <a:pt x="274" y="26"/>
                  </a:lnTo>
                  <a:lnTo>
                    <a:pt x="277" y="26"/>
                  </a:lnTo>
                  <a:lnTo>
                    <a:pt x="281" y="24"/>
                  </a:lnTo>
                  <a:lnTo>
                    <a:pt x="281" y="22"/>
                  </a:lnTo>
                  <a:lnTo>
                    <a:pt x="284" y="22"/>
                  </a:lnTo>
                  <a:lnTo>
                    <a:pt x="284" y="19"/>
                  </a:lnTo>
                  <a:lnTo>
                    <a:pt x="284" y="17"/>
                  </a:lnTo>
                  <a:lnTo>
                    <a:pt x="284" y="15"/>
                  </a:lnTo>
                  <a:lnTo>
                    <a:pt x="284" y="12"/>
                  </a:lnTo>
                  <a:lnTo>
                    <a:pt x="281" y="10"/>
                  </a:lnTo>
                  <a:lnTo>
                    <a:pt x="281" y="8"/>
                  </a:lnTo>
                  <a:lnTo>
                    <a:pt x="281" y="5"/>
                  </a:lnTo>
                  <a:lnTo>
                    <a:pt x="284" y="3"/>
                  </a:lnTo>
                  <a:lnTo>
                    <a:pt x="284" y="3"/>
                  </a:lnTo>
                  <a:lnTo>
                    <a:pt x="284" y="0"/>
                  </a:lnTo>
                  <a:lnTo>
                    <a:pt x="286" y="0"/>
                  </a:lnTo>
                  <a:lnTo>
                    <a:pt x="286" y="0"/>
                  </a:lnTo>
                  <a:lnTo>
                    <a:pt x="288" y="0"/>
                  </a:lnTo>
                  <a:lnTo>
                    <a:pt x="291" y="0"/>
                  </a:lnTo>
                  <a:lnTo>
                    <a:pt x="293" y="0"/>
                  </a:lnTo>
                  <a:lnTo>
                    <a:pt x="298" y="0"/>
                  </a:lnTo>
                  <a:lnTo>
                    <a:pt x="298" y="3"/>
                  </a:lnTo>
                  <a:lnTo>
                    <a:pt x="295" y="19"/>
                  </a:lnTo>
                  <a:lnTo>
                    <a:pt x="293" y="36"/>
                  </a:lnTo>
                  <a:lnTo>
                    <a:pt x="293" y="41"/>
                  </a:lnTo>
                  <a:lnTo>
                    <a:pt x="288" y="48"/>
                  </a:lnTo>
                  <a:lnTo>
                    <a:pt x="288" y="50"/>
                  </a:lnTo>
                  <a:lnTo>
                    <a:pt x="288" y="55"/>
                  </a:lnTo>
                  <a:lnTo>
                    <a:pt x="288" y="60"/>
                  </a:lnTo>
                  <a:lnTo>
                    <a:pt x="288" y="62"/>
                  </a:lnTo>
                  <a:lnTo>
                    <a:pt x="288" y="64"/>
                  </a:lnTo>
                  <a:lnTo>
                    <a:pt x="288" y="67"/>
                  </a:lnTo>
                  <a:lnTo>
                    <a:pt x="288" y="67"/>
                  </a:lnTo>
                  <a:lnTo>
                    <a:pt x="288" y="69"/>
                  </a:lnTo>
                  <a:lnTo>
                    <a:pt x="288" y="71"/>
                  </a:lnTo>
                  <a:lnTo>
                    <a:pt x="288" y="74"/>
                  </a:lnTo>
                  <a:lnTo>
                    <a:pt x="288" y="76"/>
                  </a:lnTo>
                  <a:lnTo>
                    <a:pt x="291" y="79"/>
                  </a:lnTo>
                  <a:lnTo>
                    <a:pt x="291" y="79"/>
                  </a:lnTo>
                  <a:lnTo>
                    <a:pt x="291" y="81"/>
                  </a:lnTo>
                  <a:lnTo>
                    <a:pt x="291" y="83"/>
                  </a:lnTo>
                  <a:lnTo>
                    <a:pt x="291" y="83"/>
                  </a:lnTo>
                  <a:lnTo>
                    <a:pt x="291" y="86"/>
                  </a:lnTo>
                  <a:lnTo>
                    <a:pt x="288" y="88"/>
                  </a:lnTo>
                  <a:lnTo>
                    <a:pt x="288" y="88"/>
                  </a:lnTo>
                  <a:lnTo>
                    <a:pt x="291" y="93"/>
                  </a:lnTo>
                  <a:lnTo>
                    <a:pt x="291" y="93"/>
                  </a:lnTo>
                  <a:lnTo>
                    <a:pt x="291" y="95"/>
                  </a:lnTo>
                  <a:lnTo>
                    <a:pt x="288" y="97"/>
                  </a:lnTo>
                  <a:lnTo>
                    <a:pt x="288" y="100"/>
                  </a:lnTo>
                  <a:lnTo>
                    <a:pt x="286" y="102"/>
                  </a:lnTo>
                  <a:lnTo>
                    <a:pt x="286" y="105"/>
                  </a:lnTo>
                  <a:lnTo>
                    <a:pt x="291" y="119"/>
                  </a:lnTo>
                  <a:lnTo>
                    <a:pt x="293" y="121"/>
                  </a:lnTo>
                  <a:lnTo>
                    <a:pt x="293" y="121"/>
                  </a:lnTo>
                  <a:lnTo>
                    <a:pt x="295" y="123"/>
                  </a:lnTo>
                  <a:lnTo>
                    <a:pt x="295" y="123"/>
                  </a:lnTo>
                  <a:lnTo>
                    <a:pt x="295" y="126"/>
                  </a:lnTo>
                  <a:lnTo>
                    <a:pt x="295" y="126"/>
                  </a:lnTo>
                  <a:lnTo>
                    <a:pt x="295" y="128"/>
                  </a:lnTo>
                  <a:lnTo>
                    <a:pt x="295" y="128"/>
                  </a:lnTo>
                  <a:lnTo>
                    <a:pt x="298" y="131"/>
                  </a:lnTo>
                  <a:lnTo>
                    <a:pt x="298" y="131"/>
                  </a:lnTo>
                  <a:lnTo>
                    <a:pt x="298" y="131"/>
                  </a:lnTo>
                  <a:lnTo>
                    <a:pt x="298" y="133"/>
                  </a:lnTo>
                  <a:lnTo>
                    <a:pt x="298" y="135"/>
                  </a:lnTo>
                  <a:lnTo>
                    <a:pt x="300" y="135"/>
                  </a:lnTo>
                  <a:lnTo>
                    <a:pt x="300" y="135"/>
                  </a:lnTo>
                  <a:lnTo>
                    <a:pt x="305" y="142"/>
                  </a:lnTo>
                  <a:lnTo>
                    <a:pt x="305" y="145"/>
                  </a:lnTo>
                  <a:lnTo>
                    <a:pt x="305" y="149"/>
                  </a:lnTo>
                  <a:lnTo>
                    <a:pt x="305" y="149"/>
                  </a:lnTo>
                  <a:lnTo>
                    <a:pt x="305" y="149"/>
                  </a:lnTo>
                  <a:lnTo>
                    <a:pt x="307" y="142"/>
                  </a:lnTo>
                  <a:lnTo>
                    <a:pt x="310" y="135"/>
                  </a:lnTo>
                  <a:lnTo>
                    <a:pt x="310" y="133"/>
                  </a:lnTo>
                  <a:lnTo>
                    <a:pt x="310" y="128"/>
                  </a:lnTo>
                  <a:lnTo>
                    <a:pt x="310" y="123"/>
                  </a:lnTo>
                  <a:lnTo>
                    <a:pt x="310" y="116"/>
                  </a:lnTo>
                  <a:lnTo>
                    <a:pt x="310" y="114"/>
                  </a:lnTo>
                  <a:lnTo>
                    <a:pt x="312" y="112"/>
                  </a:lnTo>
                  <a:lnTo>
                    <a:pt x="312" y="109"/>
                  </a:lnTo>
                  <a:lnTo>
                    <a:pt x="312" y="109"/>
                  </a:lnTo>
                  <a:lnTo>
                    <a:pt x="312" y="107"/>
                  </a:lnTo>
                  <a:lnTo>
                    <a:pt x="312" y="105"/>
                  </a:lnTo>
                  <a:lnTo>
                    <a:pt x="312" y="102"/>
                  </a:lnTo>
                  <a:lnTo>
                    <a:pt x="312" y="102"/>
                  </a:lnTo>
                  <a:lnTo>
                    <a:pt x="312" y="102"/>
                  </a:lnTo>
                  <a:lnTo>
                    <a:pt x="312" y="100"/>
                  </a:lnTo>
                  <a:lnTo>
                    <a:pt x="312" y="100"/>
                  </a:lnTo>
                  <a:lnTo>
                    <a:pt x="312" y="97"/>
                  </a:lnTo>
                  <a:lnTo>
                    <a:pt x="314" y="97"/>
                  </a:lnTo>
                  <a:lnTo>
                    <a:pt x="314" y="97"/>
                  </a:lnTo>
                  <a:lnTo>
                    <a:pt x="317" y="97"/>
                  </a:lnTo>
                  <a:lnTo>
                    <a:pt x="322" y="97"/>
                  </a:lnTo>
                  <a:lnTo>
                    <a:pt x="324" y="95"/>
                  </a:lnTo>
                  <a:lnTo>
                    <a:pt x="326" y="95"/>
                  </a:lnTo>
                  <a:lnTo>
                    <a:pt x="326" y="95"/>
                  </a:lnTo>
                  <a:lnTo>
                    <a:pt x="329" y="95"/>
                  </a:lnTo>
                  <a:lnTo>
                    <a:pt x="329" y="95"/>
                  </a:lnTo>
                  <a:lnTo>
                    <a:pt x="329" y="95"/>
                  </a:lnTo>
                  <a:lnTo>
                    <a:pt x="331" y="93"/>
                  </a:lnTo>
                  <a:lnTo>
                    <a:pt x="333" y="83"/>
                  </a:lnTo>
                  <a:lnTo>
                    <a:pt x="333" y="81"/>
                  </a:lnTo>
                  <a:lnTo>
                    <a:pt x="336" y="81"/>
                  </a:lnTo>
                  <a:lnTo>
                    <a:pt x="340" y="79"/>
                  </a:lnTo>
                  <a:lnTo>
                    <a:pt x="340" y="79"/>
                  </a:lnTo>
                  <a:lnTo>
                    <a:pt x="343" y="76"/>
                  </a:lnTo>
                  <a:lnTo>
                    <a:pt x="345" y="71"/>
                  </a:lnTo>
                  <a:lnTo>
                    <a:pt x="345" y="69"/>
                  </a:lnTo>
                  <a:lnTo>
                    <a:pt x="348" y="69"/>
                  </a:lnTo>
                  <a:lnTo>
                    <a:pt x="348" y="69"/>
                  </a:lnTo>
                  <a:lnTo>
                    <a:pt x="352" y="69"/>
                  </a:lnTo>
                  <a:lnTo>
                    <a:pt x="352" y="69"/>
                  </a:lnTo>
                  <a:lnTo>
                    <a:pt x="357" y="67"/>
                  </a:lnTo>
                  <a:lnTo>
                    <a:pt x="357" y="67"/>
                  </a:lnTo>
                  <a:lnTo>
                    <a:pt x="357" y="69"/>
                  </a:lnTo>
                  <a:lnTo>
                    <a:pt x="357" y="69"/>
                  </a:lnTo>
                  <a:lnTo>
                    <a:pt x="357" y="71"/>
                  </a:lnTo>
                  <a:lnTo>
                    <a:pt x="357" y="79"/>
                  </a:lnTo>
                  <a:lnTo>
                    <a:pt x="357" y="79"/>
                  </a:lnTo>
                  <a:lnTo>
                    <a:pt x="357" y="81"/>
                  </a:lnTo>
                  <a:lnTo>
                    <a:pt x="357" y="83"/>
                  </a:lnTo>
                  <a:lnTo>
                    <a:pt x="359" y="86"/>
                  </a:lnTo>
                  <a:lnTo>
                    <a:pt x="359" y="86"/>
                  </a:lnTo>
                  <a:lnTo>
                    <a:pt x="362" y="88"/>
                  </a:lnTo>
                  <a:lnTo>
                    <a:pt x="362" y="88"/>
                  </a:lnTo>
                  <a:lnTo>
                    <a:pt x="364" y="90"/>
                  </a:lnTo>
                  <a:lnTo>
                    <a:pt x="366" y="93"/>
                  </a:lnTo>
                  <a:lnTo>
                    <a:pt x="366" y="93"/>
                  </a:lnTo>
                  <a:lnTo>
                    <a:pt x="366" y="95"/>
                  </a:lnTo>
                  <a:lnTo>
                    <a:pt x="366" y="95"/>
                  </a:lnTo>
                  <a:lnTo>
                    <a:pt x="366" y="97"/>
                  </a:lnTo>
                  <a:lnTo>
                    <a:pt x="366" y="100"/>
                  </a:lnTo>
                  <a:lnTo>
                    <a:pt x="366" y="102"/>
                  </a:lnTo>
                  <a:lnTo>
                    <a:pt x="366" y="102"/>
                  </a:lnTo>
                  <a:lnTo>
                    <a:pt x="366" y="105"/>
                  </a:lnTo>
                  <a:lnTo>
                    <a:pt x="369" y="105"/>
                  </a:lnTo>
                  <a:lnTo>
                    <a:pt x="369" y="107"/>
                  </a:lnTo>
                  <a:lnTo>
                    <a:pt x="371" y="107"/>
                  </a:lnTo>
                  <a:lnTo>
                    <a:pt x="374" y="107"/>
                  </a:lnTo>
                  <a:lnTo>
                    <a:pt x="374" y="109"/>
                  </a:lnTo>
                  <a:lnTo>
                    <a:pt x="376" y="109"/>
                  </a:lnTo>
                  <a:lnTo>
                    <a:pt x="376" y="112"/>
                  </a:lnTo>
                  <a:lnTo>
                    <a:pt x="378" y="112"/>
                  </a:lnTo>
                  <a:lnTo>
                    <a:pt x="378" y="114"/>
                  </a:lnTo>
                  <a:lnTo>
                    <a:pt x="378" y="121"/>
                  </a:lnTo>
                  <a:lnTo>
                    <a:pt x="381" y="123"/>
                  </a:lnTo>
                  <a:lnTo>
                    <a:pt x="381" y="126"/>
                  </a:lnTo>
                  <a:lnTo>
                    <a:pt x="383" y="131"/>
                  </a:lnTo>
                  <a:lnTo>
                    <a:pt x="385" y="133"/>
                  </a:lnTo>
                  <a:lnTo>
                    <a:pt x="385" y="138"/>
                  </a:lnTo>
                  <a:lnTo>
                    <a:pt x="392" y="142"/>
                  </a:lnTo>
                  <a:lnTo>
                    <a:pt x="395" y="145"/>
                  </a:lnTo>
                  <a:lnTo>
                    <a:pt x="395" y="147"/>
                  </a:lnTo>
                  <a:lnTo>
                    <a:pt x="395" y="149"/>
                  </a:lnTo>
                  <a:lnTo>
                    <a:pt x="392" y="152"/>
                  </a:lnTo>
                  <a:lnTo>
                    <a:pt x="392" y="152"/>
                  </a:lnTo>
                  <a:lnTo>
                    <a:pt x="392" y="154"/>
                  </a:lnTo>
                  <a:lnTo>
                    <a:pt x="395" y="154"/>
                  </a:lnTo>
                  <a:lnTo>
                    <a:pt x="395" y="157"/>
                  </a:lnTo>
                  <a:lnTo>
                    <a:pt x="395" y="157"/>
                  </a:lnTo>
                  <a:lnTo>
                    <a:pt x="395" y="159"/>
                  </a:lnTo>
                  <a:lnTo>
                    <a:pt x="390" y="161"/>
                  </a:lnTo>
                  <a:lnTo>
                    <a:pt x="388" y="161"/>
                  </a:lnTo>
                  <a:lnTo>
                    <a:pt x="383" y="161"/>
                  </a:lnTo>
                  <a:lnTo>
                    <a:pt x="381" y="161"/>
                  </a:lnTo>
                  <a:lnTo>
                    <a:pt x="378" y="161"/>
                  </a:lnTo>
                  <a:lnTo>
                    <a:pt x="378" y="164"/>
                  </a:lnTo>
                  <a:lnTo>
                    <a:pt x="376" y="166"/>
                  </a:lnTo>
                  <a:lnTo>
                    <a:pt x="376" y="166"/>
                  </a:lnTo>
                  <a:lnTo>
                    <a:pt x="378" y="173"/>
                  </a:lnTo>
                  <a:lnTo>
                    <a:pt x="378" y="178"/>
                  </a:lnTo>
                  <a:lnTo>
                    <a:pt x="381" y="180"/>
                  </a:lnTo>
                  <a:lnTo>
                    <a:pt x="381" y="185"/>
                  </a:lnTo>
                  <a:lnTo>
                    <a:pt x="388" y="194"/>
                  </a:lnTo>
                  <a:lnTo>
                    <a:pt x="388" y="197"/>
                  </a:lnTo>
                  <a:lnTo>
                    <a:pt x="390" y="202"/>
                  </a:lnTo>
                  <a:lnTo>
                    <a:pt x="390" y="204"/>
                  </a:lnTo>
                  <a:lnTo>
                    <a:pt x="392" y="204"/>
                  </a:lnTo>
                  <a:lnTo>
                    <a:pt x="395" y="206"/>
                  </a:lnTo>
                  <a:lnTo>
                    <a:pt x="400" y="209"/>
                  </a:lnTo>
                  <a:lnTo>
                    <a:pt x="400" y="209"/>
                  </a:lnTo>
                  <a:lnTo>
                    <a:pt x="400" y="211"/>
                  </a:lnTo>
                  <a:lnTo>
                    <a:pt x="400" y="213"/>
                  </a:lnTo>
                  <a:lnTo>
                    <a:pt x="400" y="213"/>
                  </a:lnTo>
                  <a:lnTo>
                    <a:pt x="400" y="216"/>
                  </a:lnTo>
                  <a:lnTo>
                    <a:pt x="400" y="220"/>
                  </a:lnTo>
                  <a:lnTo>
                    <a:pt x="400" y="223"/>
                  </a:lnTo>
                  <a:lnTo>
                    <a:pt x="400" y="223"/>
                  </a:lnTo>
                  <a:lnTo>
                    <a:pt x="400" y="223"/>
                  </a:lnTo>
                  <a:lnTo>
                    <a:pt x="402" y="228"/>
                  </a:lnTo>
                  <a:lnTo>
                    <a:pt x="404" y="228"/>
                  </a:lnTo>
                  <a:lnTo>
                    <a:pt x="414" y="218"/>
                  </a:lnTo>
                  <a:lnTo>
                    <a:pt x="414" y="218"/>
                  </a:lnTo>
                  <a:lnTo>
                    <a:pt x="416" y="216"/>
                  </a:lnTo>
                  <a:lnTo>
                    <a:pt x="418" y="216"/>
                  </a:lnTo>
                  <a:lnTo>
                    <a:pt x="418" y="218"/>
                  </a:lnTo>
                  <a:lnTo>
                    <a:pt x="421" y="218"/>
                  </a:lnTo>
                  <a:lnTo>
                    <a:pt x="423" y="220"/>
                  </a:lnTo>
                  <a:lnTo>
                    <a:pt x="426" y="223"/>
                  </a:lnTo>
                  <a:lnTo>
                    <a:pt x="426" y="223"/>
                  </a:lnTo>
                  <a:lnTo>
                    <a:pt x="428" y="223"/>
                  </a:lnTo>
                  <a:lnTo>
                    <a:pt x="428" y="223"/>
                  </a:lnTo>
                  <a:lnTo>
                    <a:pt x="430" y="223"/>
                  </a:lnTo>
                  <a:lnTo>
                    <a:pt x="433" y="220"/>
                  </a:lnTo>
                  <a:lnTo>
                    <a:pt x="433" y="220"/>
                  </a:lnTo>
                  <a:lnTo>
                    <a:pt x="435" y="218"/>
                  </a:lnTo>
                  <a:lnTo>
                    <a:pt x="435" y="216"/>
                  </a:lnTo>
                  <a:lnTo>
                    <a:pt x="437" y="216"/>
                  </a:lnTo>
                  <a:lnTo>
                    <a:pt x="437" y="216"/>
                  </a:lnTo>
                  <a:lnTo>
                    <a:pt x="440" y="216"/>
                  </a:lnTo>
                  <a:lnTo>
                    <a:pt x="440" y="216"/>
                  </a:lnTo>
                  <a:lnTo>
                    <a:pt x="442" y="218"/>
                  </a:lnTo>
                  <a:lnTo>
                    <a:pt x="461" y="265"/>
                  </a:lnTo>
                  <a:lnTo>
                    <a:pt x="459" y="265"/>
                  </a:lnTo>
                  <a:lnTo>
                    <a:pt x="459" y="272"/>
                  </a:lnTo>
                  <a:lnTo>
                    <a:pt x="459" y="272"/>
                  </a:lnTo>
                  <a:lnTo>
                    <a:pt x="459" y="272"/>
                  </a:lnTo>
                  <a:lnTo>
                    <a:pt x="459" y="272"/>
                  </a:lnTo>
                  <a:lnTo>
                    <a:pt x="459" y="275"/>
                  </a:lnTo>
                  <a:lnTo>
                    <a:pt x="459" y="277"/>
                  </a:lnTo>
                  <a:lnTo>
                    <a:pt x="461" y="277"/>
                  </a:lnTo>
                  <a:lnTo>
                    <a:pt x="463" y="280"/>
                  </a:lnTo>
                  <a:lnTo>
                    <a:pt x="463" y="280"/>
                  </a:lnTo>
                  <a:lnTo>
                    <a:pt x="466" y="282"/>
                  </a:lnTo>
                  <a:lnTo>
                    <a:pt x="468" y="291"/>
                  </a:lnTo>
                  <a:lnTo>
                    <a:pt x="468" y="299"/>
                  </a:lnTo>
                  <a:lnTo>
                    <a:pt x="468" y="301"/>
                  </a:lnTo>
                  <a:lnTo>
                    <a:pt x="468" y="308"/>
                  </a:lnTo>
                  <a:lnTo>
                    <a:pt x="468" y="313"/>
                  </a:lnTo>
                  <a:lnTo>
                    <a:pt x="468" y="315"/>
                  </a:lnTo>
                  <a:lnTo>
                    <a:pt x="468" y="315"/>
                  </a:lnTo>
                  <a:lnTo>
                    <a:pt x="468" y="317"/>
                  </a:lnTo>
                  <a:lnTo>
                    <a:pt x="470" y="317"/>
                  </a:lnTo>
                  <a:lnTo>
                    <a:pt x="470" y="317"/>
                  </a:lnTo>
                  <a:lnTo>
                    <a:pt x="473" y="317"/>
                  </a:lnTo>
                  <a:lnTo>
                    <a:pt x="478" y="317"/>
                  </a:lnTo>
                  <a:lnTo>
                    <a:pt x="478" y="317"/>
                  </a:lnTo>
                  <a:lnTo>
                    <a:pt x="478" y="317"/>
                  </a:lnTo>
                  <a:lnTo>
                    <a:pt x="485" y="317"/>
                  </a:lnTo>
                  <a:lnTo>
                    <a:pt x="485" y="320"/>
                  </a:lnTo>
                  <a:lnTo>
                    <a:pt x="487" y="320"/>
                  </a:lnTo>
                  <a:lnTo>
                    <a:pt x="487" y="320"/>
                  </a:lnTo>
                  <a:lnTo>
                    <a:pt x="487" y="322"/>
                  </a:lnTo>
                  <a:lnTo>
                    <a:pt x="485" y="325"/>
                  </a:lnTo>
                  <a:lnTo>
                    <a:pt x="482" y="329"/>
                  </a:lnTo>
                  <a:lnTo>
                    <a:pt x="482" y="332"/>
                  </a:lnTo>
                  <a:lnTo>
                    <a:pt x="480" y="336"/>
                  </a:lnTo>
                  <a:lnTo>
                    <a:pt x="480" y="339"/>
                  </a:lnTo>
                  <a:lnTo>
                    <a:pt x="482" y="341"/>
                  </a:lnTo>
                  <a:lnTo>
                    <a:pt x="482" y="341"/>
                  </a:lnTo>
                  <a:lnTo>
                    <a:pt x="499" y="365"/>
                  </a:lnTo>
                  <a:lnTo>
                    <a:pt x="501" y="367"/>
                  </a:lnTo>
                  <a:lnTo>
                    <a:pt x="501" y="369"/>
                  </a:lnTo>
                  <a:lnTo>
                    <a:pt x="501" y="372"/>
                  </a:lnTo>
                  <a:lnTo>
                    <a:pt x="501" y="379"/>
                  </a:lnTo>
                  <a:lnTo>
                    <a:pt x="501" y="381"/>
                  </a:lnTo>
                  <a:lnTo>
                    <a:pt x="504" y="384"/>
                  </a:lnTo>
                  <a:lnTo>
                    <a:pt x="504" y="384"/>
                  </a:lnTo>
                  <a:lnTo>
                    <a:pt x="506" y="386"/>
                  </a:lnTo>
                  <a:lnTo>
                    <a:pt x="506" y="386"/>
                  </a:lnTo>
                  <a:lnTo>
                    <a:pt x="508" y="386"/>
                  </a:lnTo>
                  <a:lnTo>
                    <a:pt x="508" y="386"/>
                  </a:lnTo>
                  <a:lnTo>
                    <a:pt x="511" y="381"/>
                  </a:lnTo>
                  <a:lnTo>
                    <a:pt x="511" y="381"/>
                  </a:lnTo>
                  <a:lnTo>
                    <a:pt x="513" y="379"/>
                  </a:lnTo>
                  <a:lnTo>
                    <a:pt x="513" y="381"/>
                  </a:lnTo>
                  <a:lnTo>
                    <a:pt x="515" y="381"/>
                  </a:lnTo>
                  <a:lnTo>
                    <a:pt x="515" y="381"/>
                  </a:lnTo>
                  <a:lnTo>
                    <a:pt x="515" y="381"/>
                  </a:lnTo>
                  <a:lnTo>
                    <a:pt x="515" y="384"/>
                  </a:lnTo>
                  <a:lnTo>
                    <a:pt x="515" y="384"/>
                  </a:lnTo>
                  <a:lnTo>
                    <a:pt x="515" y="388"/>
                  </a:lnTo>
                  <a:lnTo>
                    <a:pt x="515" y="391"/>
                  </a:lnTo>
                  <a:lnTo>
                    <a:pt x="513" y="391"/>
                  </a:lnTo>
                  <a:lnTo>
                    <a:pt x="511" y="395"/>
                  </a:lnTo>
                  <a:lnTo>
                    <a:pt x="508" y="400"/>
                  </a:lnTo>
                  <a:lnTo>
                    <a:pt x="508" y="400"/>
                  </a:lnTo>
                  <a:lnTo>
                    <a:pt x="506" y="400"/>
                  </a:lnTo>
                  <a:lnTo>
                    <a:pt x="504" y="403"/>
                  </a:lnTo>
                  <a:lnTo>
                    <a:pt x="504" y="403"/>
                  </a:lnTo>
                  <a:lnTo>
                    <a:pt x="504" y="405"/>
                  </a:lnTo>
                  <a:lnTo>
                    <a:pt x="501" y="405"/>
                  </a:lnTo>
                  <a:lnTo>
                    <a:pt x="501" y="405"/>
                  </a:lnTo>
                  <a:lnTo>
                    <a:pt x="504" y="407"/>
                  </a:lnTo>
                  <a:lnTo>
                    <a:pt x="504" y="407"/>
                  </a:lnTo>
                  <a:lnTo>
                    <a:pt x="506" y="412"/>
                  </a:lnTo>
                  <a:lnTo>
                    <a:pt x="513" y="414"/>
                  </a:lnTo>
                  <a:lnTo>
                    <a:pt x="513" y="417"/>
                  </a:lnTo>
                  <a:lnTo>
                    <a:pt x="513" y="417"/>
                  </a:lnTo>
                  <a:lnTo>
                    <a:pt x="515" y="419"/>
                  </a:lnTo>
                  <a:lnTo>
                    <a:pt x="518" y="424"/>
                  </a:lnTo>
                  <a:lnTo>
                    <a:pt x="520" y="426"/>
                  </a:lnTo>
                  <a:lnTo>
                    <a:pt x="520" y="426"/>
                  </a:lnTo>
                  <a:lnTo>
                    <a:pt x="520" y="431"/>
                  </a:lnTo>
                  <a:lnTo>
                    <a:pt x="523" y="433"/>
                  </a:lnTo>
                  <a:lnTo>
                    <a:pt x="523" y="436"/>
                  </a:lnTo>
                  <a:lnTo>
                    <a:pt x="523" y="436"/>
                  </a:lnTo>
                  <a:lnTo>
                    <a:pt x="525" y="438"/>
                  </a:lnTo>
                  <a:lnTo>
                    <a:pt x="525" y="438"/>
                  </a:lnTo>
                  <a:lnTo>
                    <a:pt x="525" y="438"/>
                  </a:lnTo>
                  <a:lnTo>
                    <a:pt x="525" y="440"/>
                  </a:lnTo>
                  <a:lnTo>
                    <a:pt x="523" y="440"/>
                  </a:lnTo>
                  <a:lnTo>
                    <a:pt x="523" y="440"/>
                  </a:lnTo>
                  <a:lnTo>
                    <a:pt x="520" y="440"/>
                  </a:lnTo>
                  <a:lnTo>
                    <a:pt x="520" y="440"/>
                  </a:lnTo>
                  <a:lnTo>
                    <a:pt x="520" y="443"/>
                  </a:lnTo>
                  <a:lnTo>
                    <a:pt x="520" y="443"/>
                  </a:lnTo>
                  <a:lnTo>
                    <a:pt x="518" y="443"/>
                  </a:lnTo>
                  <a:lnTo>
                    <a:pt x="515" y="443"/>
                  </a:lnTo>
                  <a:lnTo>
                    <a:pt x="515" y="445"/>
                  </a:lnTo>
                  <a:lnTo>
                    <a:pt x="515" y="445"/>
                  </a:lnTo>
                  <a:lnTo>
                    <a:pt x="515" y="445"/>
                  </a:lnTo>
                  <a:lnTo>
                    <a:pt x="515" y="448"/>
                  </a:lnTo>
                  <a:lnTo>
                    <a:pt x="515" y="448"/>
                  </a:lnTo>
                  <a:lnTo>
                    <a:pt x="515" y="450"/>
                  </a:lnTo>
                  <a:lnTo>
                    <a:pt x="515" y="450"/>
                  </a:lnTo>
                  <a:lnTo>
                    <a:pt x="515" y="452"/>
                  </a:lnTo>
                  <a:lnTo>
                    <a:pt x="515" y="452"/>
                  </a:lnTo>
                  <a:lnTo>
                    <a:pt x="515" y="452"/>
                  </a:lnTo>
                  <a:lnTo>
                    <a:pt x="515" y="455"/>
                  </a:lnTo>
                  <a:lnTo>
                    <a:pt x="515" y="455"/>
                  </a:lnTo>
                  <a:lnTo>
                    <a:pt x="515" y="455"/>
                  </a:lnTo>
                  <a:lnTo>
                    <a:pt x="515" y="457"/>
                  </a:lnTo>
                  <a:lnTo>
                    <a:pt x="518" y="457"/>
                  </a:lnTo>
                  <a:lnTo>
                    <a:pt x="518" y="457"/>
                  </a:lnTo>
                  <a:lnTo>
                    <a:pt x="520" y="457"/>
                  </a:lnTo>
                  <a:lnTo>
                    <a:pt x="520" y="457"/>
                  </a:lnTo>
                  <a:lnTo>
                    <a:pt x="520" y="457"/>
                  </a:lnTo>
                  <a:lnTo>
                    <a:pt x="520" y="457"/>
                  </a:lnTo>
                  <a:lnTo>
                    <a:pt x="523" y="455"/>
                  </a:lnTo>
                  <a:lnTo>
                    <a:pt x="523" y="455"/>
                  </a:lnTo>
                  <a:lnTo>
                    <a:pt x="523" y="455"/>
                  </a:lnTo>
                  <a:lnTo>
                    <a:pt x="525" y="455"/>
                  </a:lnTo>
                  <a:lnTo>
                    <a:pt x="525" y="455"/>
                  </a:lnTo>
                  <a:lnTo>
                    <a:pt x="525" y="457"/>
                  </a:lnTo>
                  <a:lnTo>
                    <a:pt x="532" y="462"/>
                  </a:lnTo>
                  <a:lnTo>
                    <a:pt x="534" y="466"/>
                  </a:lnTo>
                  <a:lnTo>
                    <a:pt x="537" y="466"/>
                  </a:lnTo>
                  <a:lnTo>
                    <a:pt x="537" y="466"/>
                  </a:lnTo>
                  <a:lnTo>
                    <a:pt x="537" y="469"/>
                  </a:lnTo>
                  <a:lnTo>
                    <a:pt x="537" y="471"/>
                  </a:lnTo>
                  <a:lnTo>
                    <a:pt x="537" y="471"/>
                  </a:lnTo>
                  <a:lnTo>
                    <a:pt x="534" y="474"/>
                  </a:lnTo>
                  <a:lnTo>
                    <a:pt x="534" y="476"/>
                  </a:lnTo>
                  <a:lnTo>
                    <a:pt x="537" y="476"/>
                  </a:lnTo>
                  <a:lnTo>
                    <a:pt x="537" y="478"/>
                  </a:lnTo>
                  <a:lnTo>
                    <a:pt x="537" y="481"/>
                  </a:lnTo>
                  <a:lnTo>
                    <a:pt x="539" y="481"/>
                  </a:lnTo>
                  <a:lnTo>
                    <a:pt x="541" y="483"/>
                  </a:lnTo>
                  <a:lnTo>
                    <a:pt x="541" y="485"/>
                  </a:lnTo>
                  <a:lnTo>
                    <a:pt x="541" y="485"/>
                  </a:lnTo>
                  <a:lnTo>
                    <a:pt x="541" y="485"/>
                  </a:lnTo>
                  <a:lnTo>
                    <a:pt x="541" y="485"/>
                  </a:lnTo>
                  <a:lnTo>
                    <a:pt x="544" y="485"/>
                  </a:lnTo>
                  <a:lnTo>
                    <a:pt x="544" y="485"/>
                  </a:lnTo>
                  <a:lnTo>
                    <a:pt x="546" y="485"/>
                  </a:lnTo>
                  <a:lnTo>
                    <a:pt x="546" y="483"/>
                  </a:lnTo>
                  <a:lnTo>
                    <a:pt x="551" y="481"/>
                  </a:lnTo>
                  <a:lnTo>
                    <a:pt x="551" y="481"/>
                  </a:lnTo>
                  <a:lnTo>
                    <a:pt x="551" y="478"/>
                  </a:lnTo>
                  <a:lnTo>
                    <a:pt x="551" y="478"/>
                  </a:lnTo>
                  <a:lnTo>
                    <a:pt x="572" y="485"/>
                  </a:lnTo>
                  <a:lnTo>
                    <a:pt x="572" y="485"/>
                  </a:lnTo>
                  <a:lnTo>
                    <a:pt x="575" y="485"/>
                  </a:lnTo>
                  <a:lnTo>
                    <a:pt x="575" y="485"/>
                  </a:lnTo>
                  <a:lnTo>
                    <a:pt x="577" y="483"/>
                  </a:lnTo>
                  <a:lnTo>
                    <a:pt x="579" y="481"/>
                  </a:lnTo>
                  <a:lnTo>
                    <a:pt x="589" y="476"/>
                  </a:lnTo>
                  <a:lnTo>
                    <a:pt x="591" y="476"/>
                  </a:lnTo>
                  <a:lnTo>
                    <a:pt x="591" y="474"/>
                  </a:lnTo>
                  <a:lnTo>
                    <a:pt x="593" y="471"/>
                  </a:lnTo>
                  <a:lnTo>
                    <a:pt x="596" y="471"/>
                  </a:lnTo>
                  <a:lnTo>
                    <a:pt x="598" y="471"/>
                  </a:lnTo>
                  <a:lnTo>
                    <a:pt x="601" y="471"/>
                  </a:lnTo>
                  <a:lnTo>
                    <a:pt x="603" y="471"/>
                  </a:lnTo>
                  <a:lnTo>
                    <a:pt x="605" y="471"/>
                  </a:lnTo>
                  <a:lnTo>
                    <a:pt x="608" y="469"/>
                  </a:lnTo>
                  <a:lnTo>
                    <a:pt x="610" y="466"/>
                  </a:lnTo>
                  <a:lnTo>
                    <a:pt x="612" y="464"/>
                  </a:lnTo>
                  <a:lnTo>
                    <a:pt x="615" y="464"/>
                  </a:lnTo>
                  <a:lnTo>
                    <a:pt x="617" y="466"/>
                  </a:lnTo>
                  <a:lnTo>
                    <a:pt x="619" y="466"/>
                  </a:lnTo>
                  <a:lnTo>
                    <a:pt x="624" y="464"/>
                  </a:lnTo>
                  <a:lnTo>
                    <a:pt x="631" y="462"/>
                  </a:lnTo>
                  <a:lnTo>
                    <a:pt x="631" y="462"/>
                  </a:lnTo>
                  <a:lnTo>
                    <a:pt x="634" y="462"/>
                  </a:lnTo>
                  <a:lnTo>
                    <a:pt x="636" y="464"/>
                  </a:lnTo>
                  <a:lnTo>
                    <a:pt x="638" y="464"/>
                  </a:lnTo>
                  <a:lnTo>
                    <a:pt x="638" y="466"/>
                  </a:lnTo>
                  <a:lnTo>
                    <a:pt x="638" y="471"/>
                  </a:lnTo>
                  <a:lnTo>
                    <a:pt x="636" y="474"/>
                  </a:lnTo>
                  <a:lnTo>
                    <a:pt x="636" y="476"/>
                  </a:lnTo>
                  <a:lnTo>
                    <a:pt x="638" y="481"/>
                  </a:lnTo>
                  <a:lnTo>
                    <a:pt x="641" y="483"/>
                  </a:lnTo>
                  <a:lnTo>
                    <a:pt x="643" y="483"/>
                  </a:lnTo>
                  <a:lnTo>
                    <a:pt x="645" y="483"/>
                  </a:lnTo>
                  <a:lnTo>
                    <a:pt x="645" y="483"/>
                  </a:lnTo>
                  <a:lnTo>
                    <a:pt x="648" y="483"/>
                  </a:lnTo>
                  <a:lnTo>
                    <a:pt x="655" y="476"/>
                  </a:lnTo>
                  <a:lnTo>
                    <a:pt x="657" y="476"/>
                  </a:lnTo>
                  <a:lnTo>
                    <a:pt x="660" y="476"/>
                  </a:lnTo>
                  <a:lnTo>
                    <a:pt x="664" y="474"/>
                  </a:lnTo>
                  <a:lnTo>
                    <a:pt x="669" y="471"/>
                  </a:lnTo>
                  <a:lnTo>
                    <a:pt x="669" y="471"/>
                  </a:lnTo>
                  <a:lnTo>
                    <a:pt x="669" y="471"/>
                  </a:lnTo>
                  <a:lnTo>
                    <a:pt x="671" y="474"/>
                  </a:lnTo>
                  <a:lnTo>
                    <a:pt x="676" y="476"/>
                  </a:lnTo>
                  <a:lnTo>
                    <a:pt x="679" y="476"/>
                  </a:lnTo>
                  <a:lnTo>
                    <a:pt x="681" y="474"/>
                  </a:lnTo>
                  <a:lnTo>
                    <a:pt x="683" y="471"/>
                  </a:lnTo>
                  <a:lnTo>
                    <a:pt x="683" y="469"/>
                  </a:lnTo>
                  <a:lnTo>
                    <a:pt x="683" y="469"/>
                  </a:lnTo>
                  <a:lnTo>
                    <a:pt x="683" y="464"/>
                  </a:lnTo>
                  <a:lnTo>
                    <a:pt x="683" y="464"/>
                  </a:lnTo>
                  <a:lnTo>
                    <a:pt x="683" y="464"/>
                  </a:lnTo>
                  <a:lnTo>
                    <a:pt x="683" y="462"/>
                  </a:lnTo>
                  <a:lnTo>
                    <a:pt x="683" y="462"/>
                  </a:lnTo>
                  <a:lnTo>
                    <a:pt x="686" y="462"/>
                  </a:lnTo>
                  <a:lnTo>
                    <a:pt x="683" y="459"/>
                  </a:lnTo>
                  <a:lnTo>
                    <a:pt x="683" y="459"/>
                  </a:lnTo>
                  <a:lnTo>
                    <a:pt x="686" y="457"/>
                  </a:lnTo>
                  <a:lnTo>
                    <a:pt x="686" y="457"/>
                  </a:lnTo>
                  <a:lnTo>
                    <a:pt x="688" y="457"/>
                  </a:lnTo>
                  <a:lnTo>
                    <a:pt x="688" y="457"/>
                  </a:lnTo>
                  <a:lnTo>
                    <a:pt x="690" y="457"/>
                  </a:lnTo>
                  <a:lnTo>
                    <a:pt x="690" y="455"/>
                  </a:lnTo>
                  <a:lnTo>
                    <a:pt x="693" y="452"/>
                  </a:lnTo>
                  <a:lnTo>
                    <a:pt x="693" y="450"/>
                  </a:lnTo>
                  <a:lnTo>
                    <a:pt x="693" y="450"/>
                  </a:lnTo>
                  <a:lnTo>
                    <a:pt x="690" y="448"/>
                  </a:lnTo>
                  <a:lnTo>
                    <a:pt x="690" y="445"/>
                  </a:lnTo>
                  <a:lnTo>
                    <a:pt x="690" y="438"/>
                  </a:lnTo>
                  <a:lnTo>
                    <a:pt x="690" y="436"/>
                  </a:lnTo>
                  <a:lnTo>
                    <a:pt x="690" y="433"/>
                  </a:lnTo>
                  <a:lnTo>
                    <a:pt x="690" y="431"/>
                  </a:lnTo>
                  <a:lnTo>
                    <a:pt x="690" y="429"/>
                  </a:lnTo>
                  <a:lnTo>
                    <a:pt x="690" y="426"/>
                  </a:lnTo>
                  <a:lnTo>
                    <a:pt x="690" y="424"/>
                  </a:lnTo>
                  <a:lnTo>
                    <a:pt x="690" y="424"/>
                  </a:lnTo>
                  <a:lnTo>
                    <a:pt x="688" y="422"/>
                  </a:lnTo>
                  <a:lnTo>
                    <a:pt x="688" y="414"/>
                  </a:lnTo>
                  <a:lnTo>
                    <a:pt x="686" y="410"/>
                  </a:lnTo>
                  <a:lnTo>
                    <a:pt x="683" y="405"/>
                  </a:lnTo>
                  <a:lnTo>
                    <a:pt x="681" y="400"/>
                  </a:lnTo>
                  <a:lnTo>
                    <a:pt x="681" y="395"/>
                  </a:lnTo>
                  <a:lnTo>
                    <a:pt x="681" y="391"/>
                  </a:lnTo>
                  <a:lnTo>
                    <a:pt x="681" y="391"/>
                  </a:lnTo>
                  <a:lnTo>
                    <a:pt x="681" y="388"/>
                  </a:lnTo>
                  <a:lnTo>
                    <a:pt x="681" y="388"/>
                  </a:lnTo>
                  <a:lnTo>
                    <a:pt x="681" y="386"/>
                  </a:lnTo>
                  <a:lnTo>
                    <a:pt x="681" y="386"/>
                  </a:lnTo>
                  <a:lnTo>
                    <a:pt x="681" y="386"/>
                  </a:lnTo>
                  <a:lnTo>
                    <a:pt x="681" y="384"/>
                  </a:lnTo>
                  <a:lnTo>
                    <a:pt x="681" y="384"/>
                  </a:lnTo>
                  <a:lnTo>
                    <a:pt x="681" y="381"/>
                  </a:lnTo>
                  <a:lnTo>
                    <a:pt x="686" y="379"/>
                  </a:lnTo>
                  <a:lnTo>
                    <a:pt x="686" y="377"/>
                  </a:lnTo>
                  <a:lnTo>
                    <a:pt x="686" y="374"/>
                  </a:lnTo>
                  <a:lnTo>
                    <a:pt x="686" y="362"/>
                  </a:lnTo>
                  <a:lnTo>
                    <a:pt x="686" y="358"/>
                  </a:lnTo>
                  <a:lnTo>
                    <a:pt x="686" y="355"/>
                  </a:lnTo>
                  <a:lnTo>
                    <a:pt x="686" y="353"/>
                  </a:lnTo>
                  <a:lnTo>
                    <a:pt x="688" y="348"/>
                  </a:lnTo>
                  <a:lnTo>
                    <a:pt x="693" y="343"/>
                  </a:lnTo>
                  <a:lnTo>
                    <a:pt x="695" y="339"/>
                  </a:lnTo>
                  <a:lnTo>
                    <a:pt x="695" y="339"/>
                  </a:lnTo>
                  <a:lnTo>
                    <a:pt x="697" y="341"/>
                  </a:lnTo>
                  <a:lnTo>
                    <a:pt x="697" y="343"/>
                  </a:lnTo>
                  <a:lnTo>
                    <a:pt x="700" y="343"/>
                  </a:lnTo>
                  <a:lnTo>
                    <a:pt x="702" y="343"/>
                  </a:lnTo>
                  <a:lnTo>
                    <a:pt x="702" y="343"/>
                  </a:lnTo>
                  <a:lnTo>
                    <a:pt x="705" y="343"/>
                  </a:lnTo>
                  <a:lnTo>
                    <a:pt x="707" y="341"/>
                  </a:lnTo>
                  <a:lnTo>
                    <a:pt x="709" y="343"/>
                  </a:lnTo>
                  <a:lnTo>
                    <a:pt x="712" y="343"/>
                  </a:lnTo>
                  <a:lnTo>
                    <a:pt x="712" y="343"/>
                  </a:lnTo>
                  <a:lnTo>
                    <a:pt x="714" y="343"/>
                  </a:lnTo>
                  <a:lnTo>
                    <a:pt x="714" y="343"/>
                  </a:lnTo>
                  <a:lnTo>
                    <a:pt x="716" y="343"/>
                  </a:lnTo>
                  <a:lnTo>
                    <a:pt x="719" y="341"/>
                  </a:lnTo>
                  <a:lnTo>
                    <a:pt x="719" y="336"/>
                  </a:lnTo>
                  <a:lnTo>
                    <a:pt x="721" y="334"/>
                  </a:lnTo>
                  <a:lnTo>
                    <a:pt x="728" y="327"/>
                  </a:lnTo>
                  <a:lnTo>
                    <a:pt x="731" y="325"/>
                  </a:lnTo>
                  <a:lnTo>
                    <a:pt x="733" y="325"/>
                  </a:lnTo>
                  <a:lnTo>
                    <a:pt x="738" y="327"/>
                  </a:lnTo>
                  <a:lnTo>
                    <a:pt x="738" y="325"/>
                  </a:lnTo>
                  <a:lnTo>
                    <a:pt x="740" y="322"/>
                  </a:lnTo>
                  <a:lnTo>
                    <a:pt x="738" y="320"/>
                  </a:lnTo>
                  <a:lnTo>
                    <a:pt x="738" y="317"/>
                  </a:lnTo>
                  <a:lnTo>
                    <a:pt x="740" y="317"/>
                  </a:lnTo>
                  <a:lnTo>
                    <a:pt x="742" y="317"/>
                  </a:lnTo>
                  <a:lnTo>
                    <a:pt x="742" y="315"/>
                  </a:lnTo>
                  <a:lnTo>
                    <a:pt x="745" y="315"/>
                  </a:lnTo>
                  <a:lnTo>
                    <a:pt x="754" y="308"/>
                  </a:lnTo>
                  <a:lnTo>
                    <a:pt x="759" y="308"/>
                  </a:lnTo>
                  <a:lnTo>
                    <a:pt x="759" y="308"/>
                  </a:lnTo>
                  <a:lnTo>
                    <a:pt x="761" y="306"/>
                  </a:lnTo>
                  <a:lnTo>
                    <a:pt x="761" y="303"/>
                  </a:lnTo>
                  <a:lnTo>
                    <a:pt x="761" y="303"/>
                  </a:lnTo>
                  <a:lnTo>
                    <a:pt x="761" y="303"/>
                  </a:lnTo>
                  <a:lnTo>
                    <a:pt x="764" y="303"/>
                  </a:lnTo>
                  <a:lnTo>
                    <a:pt x="764" y="301"/>
                  </a:lnTo>
                  <a:lnTo>
                    <a:pt x="764" y="301"/>
                  </a:lnTo>
                  <a:lnTo>
                    <a:pt x="764" y="299"/>
                  </a:lnTo>
                  <a:lnTo>
                    <a:pt x="766" y="296"/>
                  </a:lnTo>
                  <a:lnTo>
                    <a:pt x="768" y="294"/>
                  </a:lnTo>
                  <a:lnTo>
                    <a:pt x="768" y="287"/>
                  </a:lnTo>
                  <a:lnTo>
                    <a:pt x="771" y="284"/>
                  </a:lnTo>
                  <a:lnTo>
                    <a:pt x="773" y="284"/>
                  </a:lnTo>
                  <a:lnTo>
                    <a:pt x="776" y="282"/>
                  </a:lnTo>
                  <a:lnTo>
                    <a:pt x="776" y="282"/>
                  </a:lnTo>
                  <a:lnTo>
                    <a:pt x="778" y="282"/>
                  </a:lnTo>
                  <a:lnTo>
                    <a:pt x="776" y="280"/>
                  </a:lnTo>
                  <a:lnTo>
                    <a:pt x="776" y="280"/>
                  </a:lnTo>
                  <a:lnTo>
                    <a:pt x="773" y="280"/>
                  </a:lnTo>
                  <a:lnTo>
                    <a:pt x="773" y="280"/>
                  </a:lnTo>
                  <a:lnTo>
                    <a:pt x="771" y="282"/>
                  </a:lnTo>
                  <a:lnTo>
                    <a:pt x="771" y="277"/>
                  </a:lnTo>
                  <a:lnTo>
                    <a:pt x="768" y="272"/>
                  </a:lnTo>
                  <a:lnTo>
                    <a:pt x="768" y="272"/>
                  </a:lnTo>
                  <a:lnTo>
                    <a:pt x="766" y="272"/>
                  </a:lnTo>
                  <a:lnTo>
                    <a:pt x="764" y="270"/>
                  </a:lnTo>
                  <a:lnTo>
                    <a:pt x="764" y="268"/>
                  </a:lnTo>
                  <a:lnTo>
                    <a:pt x="764" y="265"/>
                  </a:lnTo>
                  <a:lnTo>
                    <a:pt x="764" y="265"/>
                  </a:lnTo>
                  <a:lnTo>
                    <a:pt x="766" y="265"/>
                  </a:lnTo>
                  <a:lnTo>
                    <a:pt x="766" y="263"/>
                  </a:lnTo>
                  <a:lnTo>
                    <a:pt x="766" y="263"/>
                  </a:lnTo>
                  <a:lnTo>
                    <a:pt x="766" y="261"/>
                  </a:lnTo>
                  <a:lnTo>
                    <a:pt x="766" y="258"/>
                  </a:lnTo>
                  <a:lnTo>
                    <a:pt x="768" y="258"/>
                  </a:lnTo>
                  <a:lnTo>
                    <a:pt x="778" y="254"/>
                  </a:lnTo>
                  <a:lnTo>
                    <a:pt x="780" y="251"/>
                  </a:lnTo>
                  <a:lnTo>
                    <a:pt x="780" y="249"/>
                  </a:lnTo>
                  <a:lnTo>
                    <a:pt x="783" y="249"/>
                  </a:lnTo>
                  <a:lnTo>
                    <a:pt x="783" y="246"/>
                  </a:lnTo>
                  <a:lnTo>
                    <a:pt x="785" y="249"/>
                  </a:lnTo>
                  <a:lnTo>
                    <a:pt x="787" y="249"/>
                  </a:lnTo>
                  <a:lnTo>
                    <a:pt x="787" y="246"/>
                  </a:lnTo>
                  <a:lnTo>
                    <a:pt x="790" y="246"/>
                  </a:lnTo>
                  <a:lnTo>
                    <a:pt x="790" y="246"/>
                  </a:lnTo>
                  <a:lnTo>
                    <a:pt x="792" y="246"/>
                  </a:lnTo>
                  <a:lnTo>
                    <a:pt x="794" y="246"/>
                  </a:lnTo>
                  <a:lnTo>
                    <a:pt x="794" y="251"/>
                  </a:lnTo>
                  <a:lnTo>
                    <a:pt x="797" y="254"/>
                  </a:lnTo>
                  <a:lnTo>
                    <a:pt x="797" y="254"/>
                  </a:lnTo>
                  <a:lnTo>
                    <a:pt x="799" y="256"/>
                  </a:lnTo>
                  <a:lnTo>
                    <a:pt x="802" y="251"/>
                  </a:lnTo>
                  <a:lnTo>
                    <a:pt x="809" y="251"/>
                  </a:lnTo>
                  <a:lnTo>
                    <a:pt x="818" y="244"/>
                  </a:lnTo>
                  <a:lnTo>
                    <a:pt x="818" y="242"/>
                  </a:lnTo>
                  <a:lnTo>
                    <a:pt x="818" y="235"/>
                  </a:lnTo>
                  <a:lnTo>
                    <a:pt x="816" y="223"/>
                  </a:lnTo>
                  <a:lnTo>
                    <a:pt x="813" y="216"/>
                  </a:lnTo>
                  <a:lnTo>
                    <a:pt x="813" y="216"/>
                  </a:lnTo>
                  <a:lnTo>
                    <a:pt x="816" y="213"/>
                  </a:lnTo>
                  <a:lnTo>
                    <a:pt x="818" y="209"/>
                  </a:lnTo>
                  <a:lnTo>
                    <a:pt x="818" y="209"/>
                  </a:lnTo>
                  <a:lnTo>
                    <a:pt x="818" y="206"/>
                  </a:lnTo>
                  <a:lnTo>
                    <a:pt x="820" y="204"/>
                  </a:lnTo>
                  <a:lnTo>
                    <a:pt x="820" y="202"/>
                  </a:lnTo>
                  <a:lnTo>
                    <a:pt x="823" y="199"/>
                  </a:lnTo>
                  <a:lnTo>
                    <a:pt x="823" y="199"/>
                  </a:lnTo>
                  <a:lnTo>
                    <a:pt x="825" y="202"/>
                  </a:lnTo>
                  <a:lnTo>
                    <a:pt x="825" y="202"/>
                  </a:lnTo>
                  <a:lnTo>
                    <a:pt x="825" y="204"/>
                  </a:lnTo>
                  <a:lnTo>
                    <a:pt x="825" y="206"/>
                  </a:lnTo>
                  <a:lnTo>
                    <a:pt x="825" y="206"/>
                  </a:lnTo>
                  <a:lnTo>
                    <a:pt x="828" y="206"/>
                  </a:lnTo>
                  <a:lnTo>
                    <a:pt x="828" y="206"/>
                  </a:lnTo>
                  <a:lnTo>
                    <a:pt x="830" y="206"/>
                  </a:lnTo>
                  <a:lnTo>
                    <a:pt x="832" y="209"/>
                  </a:lnTo>
                  <a:lnTo>
                    <a:pt x="832" y="209"/>
                  </a:lnTo>
                  <a:lnTo>
                    <a:pt x="835" y="209"/>
                  </a:lnTo>
                  <a:lnTo>
                    <a:pt x="837" y="209"/>
                  </a:lnTo>
                  <a:lnTo>
                    <a:pt x="842" y="209"/>
                  </a:lnTo>
                  <a:lnTo>
                    <a:pt x="844" y="209"/>
                  </a:lnTo>
                  <a:lnTo>
                    <a:pt x="844" y="209"/>
                  </a:lnTo>
                  <a:lnTo>
                    <a:pt x="846" y="213"/>
                  </a:lnTo>
                  <a:lnTo>
                    <a:pt x="849" y="213"/>
                  </a:lnTo>
                  <a:lnTo>
                    <a:pt x="849" y="213"/>
                  </a:lnTo>
                  <a:lnTo>
                    <a:pt x="851" y="211"/>
                  </a:lnTo>
                  <a:lnTo>
                    <a:pt x="854" y="211"/>
                  </a:lnTo>
                  <a:lnTo>
                    <a:pt x="858" y="211"/>
                  </a:lnTo>
                  <a:lnTo>
                    <a:pt x="865" y="213"/>
                  </a:lnTo>
                  <a:lnTo>
                    <a:pt x="865" y="211"/>
                  </a:lnTo>
                  <a:lnTo>
                    <a:pt x="868" y="211"/>
                  </a:lnTo>
                  <a:lnTo>
                    <a:pt x="868" y="209"/>
                  </a:lnTo>
                  <a:lnTo>
                    <a:pt x="868" y="211"/>
                  </a:lnTo>
                  <a:lnTo>
                    <a:pt x="868" y="211"/>
                  </a:lnTo>
                  <a:lnTo>
                    <a:pt x="870" y="213"/>
                  </a:lnTo>
                  <a:lnTo>
                    <a:pt x="872" y="216"/>
                  </a:lnTo>
                  <a:lnTo>
                    <a:pt x="875" y="216"/>
                  </a:lnTo>
                  <a:lnTo>
                    <a:pt x="877" y="216"/>
                  </a:lnTo>
                  <a:lnTo>
                    <a:pt x="877" y="216"/>
                  </a:lnTo>
                  <a:lnTo>
                    <a:pt x="880" y="216"/>
                  </a:lnTo>
                  <a:lnTo>
                    <a:pt x="880" y="213"/>
                  </a:lnTo>
                  <a:lnTo>
                    <a:pt x="880" y="213"/>
                  </a:lnTo>
                  <a:lnTo>
                    <a:pt x="882" y="216"/>
                  </a:lnTo>
                  <a:lnTo>
                    <a:pt x="884" y="216"/>
                  </a:lnTo>
                  <a:lnTo>
                    <a:pt x="887" y="216"/>
                  </a:lnTo>
                  <a:lnTo>
                    <a:pt x="887" y="218"/>
                  </a:lnTo>
                  <a:lnTo>
                    <a:pt x="889" y="218"/>
                  </a:lnTo>
                  <a:lnTo>
                    <a:pt x="889" y="218"/>
                  </a:lnTo>
                  <a:lnTo>
                    <a:pt x="889" y="220"/>
                  </a:lnTo>
                  <a:lnTo>
                    <a:pt x="889" y="220"/>
                  </a:lnTo>
                  <a:lnTo>
                    <a:pt x="889" y="220"/>
                  </a:lnTo>
                  <a:lnTo>
                    <a:pt x="889" y="220"/>
                  </a:lnTo>
                  <a:lnTo>
                    <a:pt x="887" y="223"/>
                  </a:lnTo>
                  <a:lnTo>
                    <a:pt x="887" y="223"/>
                  </a:lnTo>
                  <a:lnTo>
                    <a:pt x="884" y="223"/>
                  </a:lnTo>
                  <a:lnTo>
                    <a:pt x="884" y="223"/>
                  </a:lnTo>
                  <a:lnTo>
                    <a:pt x="884" y="223"/>
                  </a:lnTo>
                  <a:lnTo>
                    <a:pt x="882" y="225"/>
                  </a:lnTo>
                  <a:lnTo>
                    <a:pt x="882" y="225"/>
                  </a:lnTo>
                  <a:lnTo>
                    <a:pt x="880" y="225"/>
                  </a:lnTo>
                  <a:lnTo>
                    <a:pt x="880" y="225"/>
                  </a:lnTo>
                  <a:lnTo>
                    <a:pt x="877" y="225"/>
                  </a:lnTo>
                  <a:lnTo>
                    <a:pt x="877" y="223"/>
                  </a:lnTo>
                  <a:lnTo>
                    <a:pt x="875" y="223"/>
                  </a:lnTo>
                  <a:lnTo>
                    <a:pt x="872" y="225"/>
                  </a:lnTo>
                  <a:lnTo>
                    <a:pt x="872" y="225"/>
                  </a:lnTo>
                  <a:lnTo>
                    <a:pt x="868" y="225"/>
                  </a:lnTo>
                  <a:lnTo>
                    <a:pt x="865" y="225"/>
                  </a:lnTo>
                  <a:lnTo>
                    <a:pt x="865" y="228"/>
                  </a:lnTo>
                  <a:lnTo>
                    <a:pt x="865" y="228"/>
                  </a:lnTo>
                  <a:lnTo>
                    <a:pt x="865" y="230"/>
                  </a:lnTo>
                  <a:lnTo>
                    <a:pt x="865" y="230"/>
                  </a:lnTo>
                  <a:lnTo>
                    <a:pt x="865" y="230"/>
                  </a:lnTo>
                  <a:lnTo>
                    <a:pt x="865" y="232"/>
                  </a:lnTo>
                  <a:lnTo>
                    <a:pt x="865" y="232"/>
                  </a:lnTo>
                  <a:lnTo>
                    <a:pt x="865" y="235"/>
                  </a:lnTo>
                  <a:lnTo>
                    <a:pt x="865" y="235"/>
                  </a:lnTo>
                  <a:lnTo>
                    <a:pt x="865" y="237"/>
                  </a:lnTo>
                  <a:lnTo>
                    <a:pt x="865" y="242"/>
                  </a:lnTo>
                  <a:lnTo>
                    <a:pt x="865" y="244"/>
                  </a:lnTo>
                  <a:lnTo>
                    <a:pt x="863" y="249"/>
                  </a:lnTo>
                  <a:lnTo>
                    <a:pt x="863" y="251"/>
                  </a:lnTo>
                  <a:lnTo>
                    <a:pt x="863" y="254"/>
                  </a:lnTo>
                  <a:lnTo>
                    <a:pt x="865" y="254"/>
                  </a:lnTo>
                  <a:lnTo>
                    <a:pt x="868" y="256"/>
                  </a:lnTo>
                  <a:lnTo>
                    <a:pt x="868" y="258"/>
                  </a:lnTo>
                  <a:lnTo>
                    <a:pt x="875" y="261"/>
                  </a:lnTo>
                  <a:lnTo>
                    <a:pt x="875" y="261"/>
                  </a:lnTo>
                  <a:lnTo>
                    <a:pt x="877" y="263"/>
                  </a:lnTo>
                  <a:lnTo>
                    <a:pt x="877" y="265"/>
                  </a:lnTo>
                  <a:lnTo>
                    <a:pt x="880" y="268"/>
                  </a:lnTo>
                  <a:lnTo>
                    <a:pt x="880" y="270"/>
                  </a:lnTo>
                  <a:lnTo>
                    <a:pt x="880" y="270"/>
                  </a:lnTo>
                  <a:lnTo>
                    <a:pt x="877" y="272"/>
                  </a:lnTo>
                  <a:lnTo>
                    <a:pt x="877" y="272"/>
                  </a:lnTo>
                  <a:lnTo>
                    <a:pt x="877" y="275"/>
                  </a:lnTo>
                  <a:lnTo>
                    <a:pt x="877" y="275"/>
                  </a:lnTo>
                  <a:lnTo>
                    <a:pt x="880" y="282"/>
                  </a:lnTo>
                  <a:lnTo>
                    <a:pt x="880" y="284"/>
                  </a:lnTo>
                  <a:lnTo>
                    <a:pt x="880" y="284"/>
                  </a:lnTo>
                  <a:lnTo>
                    <a:pt x="880" y="287"/>
                  </a:lnTo>
                  <a:lnTo>
                    <a:pt x="880" y="289"/>
                  </a:lnTo>
                  <a:lnTo>
                    <a:pt x="880" y="289"/>
                  </a:lnTo>
                  <a:lnTo>
                    <a:pt x="877" y="289"/>
                  </a:lnTo>
                  <a:lnTo>
                    <a:pt x="872" y="291"/>
                  </a:lnTo>
                  <a:lnTo>
                    <a:pt x="868" y="291"/>
                  </a:lnTo>
                  <a:lnTo>
                    <a:pt x="865" y="291"/>
                  </a:lnTo>
                  <a:lnTo>
                    <a:pt x="865" y="294"/>
                  </a:lnTo>
                  <a:lnTo>
                    <a:pt x="868" y="299"/>
                  </a:lnTo>
                  <a:lnTo>
                    <a:pt x="868" y="301"/>
                  </a:lnTo>
                  <a:lnTo>
                    <a:pt x="870" y="303"/>
                  </a:lnTo>
                  <a:lnTo>
                    <a:pt x="882" y="315"/>
                  </a:lnTo>
                  <a:lnTo>
                    <a:pt x="882" y="315"/>
                  </a:lnTo>
                  <a:lnTo>
                    <a:pt x="882" y="315"/>
                  </a:lnTo>
                  <a:lnTo>
                    <a:pt x="887" y="317"/>
                  </a:lnTo>
                  <a:lnTo>
                    <a:pt x="891" y="322"/>
                  </a:lnTo>
                  <a:lnTo>
                    <a:pt x="894" y="322"/>
                  </a:lnTo>
                  <a:lnTo>
                    <a:pt x="894" y="322"/>
                  </a:lnTo>
                  <a:lnTo>
                    <a:pt x="898" y="322"/>
                  </a:lnTo>
                  <a:lnTo>
                    <a:pt x="898" y="322"/>
                  </a:lnTo>
                  <a:lnTo>
                    <a:pt x="901" y="322"/>
                  </a:lnTo>
                  <a:lnTo>
                    <a:pt x="906" y="320"/>
                  </a:lnTo>
                  <a:lnTo>
                    <a:pt x="908" y="320"/>
                  </a:lnTo>
                  <a:lnTo>
                    <a:pt x="910" y="322"/>
                  </a:lnTo>
                  <a:lnTo>
                    <a:pt x="913" y="322"/>
                  </a:lnTo>
                  <a:lnTo>
                    <a:pt x="915" y="322"/>
                  </a:lnTo>
                  <a:lnTo>
                    <a:pt x="915" y="322"/>
                  </a:lnTo>
                  <a:lnTo>
                    <a:pt x="922" y="322"/>
                  </a:lnTo>
                  <a:lnTo>
                    <a:pt x="927" y="322"/>
                  </a:lnTo>
                  <a:lnTo>
                    <a:pt x="929" y="322"/>
                  </a:lnTo>
                  <a:lnTo>
                    <a:pt x="929" y="322"/>
                  </a:lnTo>
                  <a:lnTo>
                    <a:pt x="929" y="322"/>
                  </a:lnTo>
                  <a:lnTo>
                    <a:pt x="932" y="320"/>
                  </a:lnTo>
                  <a:lnTo>
                    <a:pt x="932" y="320"/>
                  </a:lnTo>
                  <a:lnTo>
                    <a:pt x="934" y="320"/>
                  </a:lnTo>
                  <a:lnTo>
                    <a:pt x="936" y="320"/>
                  </a:lnTo>
                  <a:lnTo>
                    <a:pt x="936" y="317"/>
                  </a:lnTo>
                  <a:lnTo>
                    <a:pt x="936" y="317"/>
                  </a:lnTo>
                  <a:lnTo>
                    <a:pt x="936" y="313"/>
                  </a:lnTo>
                  <a:lnTo>
                    <a:pt x="936" y="310"/>
                  </a:lnTo>
                  <a:lnTo>
                    <a:pt x="936" y="310"/>
                  </a:lnTo>
                  <a:lnTo>
                    <a:pt x="939" y="308"/>
                  </a:lnTo>
                  <a:lnTo>
                    <a:pt x="939" y="306"/>
                  </a:lnTo>
                  <a:lnTo>
                    <a:pt x="941" y="303"/>
                  </a:lnTo>
                  <a:lnTo>
                    <a:pt x="941" y="303"/>
                  </a:lnTo>
                  <a:lnTo>
                    <a:pt x="946" y="301"/>
                  </a:lnTo>
                  <a:lnTo>
                    <a:pt x="951" y="301"/>
                  </a:lnTo>
                  <a:lnTo>
                    <a:pt x="965" y="308"/>
                  </a:lnTo>
                  <a:lnTo>
                    <a:pt x="965" y="308"/>
                  </a:lnTo>
                  <a:lnTo>
                    <a:pt x="965" y="310"/>
                  </a:lnTo>
                  <a:lnTo>
                    <a:pt x="965" y="313"/>
                  </a:lnTo>
                  <a:lnTo>
                    <a:pt x="965" y="315"/>
                  </a:lnTo>
                  <a:lnTo>
                    <a:pt x="967" y="315"/>
                  </a:lnTo>
                  <a:lnTo>
                    <a:pt x="967" y="317"/>
                  </a:lnTo>
                  <a:lnTo>
                    <a:pt x="969" y="317"/>
                  </a:lnTo>
                  <a:lnTo>
                    <a:pt x="969" y="317"/>
                  </a:lnTo>
                  <a:lnTo>
                    <a:pt x="972" y="317"/>
                  </a:lnTo>
                  <a:lnTo>
                    <a:pt x="974" y="317"/>
                  </a:lnTo>
                  <a:lnTo>
                    <a:pt x="974" y="317"/>
                  </a:lnTo>
                  <a:lnTo>
                    <a:pt x="977" y="317"/>
                  </a:lnTo>
                  <a:lnTo>
                    <a:pt x="977" y="317"/>
                  </a:lnTo>
                  <a:lnTo>
                    <a:pt x="977" y="320"/>
                  </a:lnTo>
                  <a:lnTo>
                    <a:pt x="974" y="325"/>
                  </a:lnTo>
                  <a:lnTo>
                    <a:pt x="974" y="327"/>
                  </a:lnTo>
                  <a:lnTo>
                    <a:pt x="972" y="329"/>
                  </a:lnTo>
                  <a:lnTo>
                    <a:pt x="972" y="329"/>
                  </a:lnTo>
                  <a:lnTo>
                    <a:pt x="967" y="334"/>
                  </a:lnTo>
                  <a:lnTo>
                    <a:pt x="967" y="334"/>
                  </a:lnTo>
                  <a:lnTo>
                    <a:pt x="967" y="336"/>
                  </a:lnTo>
                  <a:lnTo>
                    <a:pt x="967" y="336"/>
                  </a:lnTo>
                  <a:lnTo>
                    <a:pt x="969" y="341"/>
                  </a:lnTo>
                  <a:lnTo>
                    <a:pt x="972" y="343"/>
                  </a:lnTo>
                  <a:lnTo>
                    <a:pt x="972" y="346"/>
                  </a:lnTo>
                  <a:lnTo>
                    <a:pt x="972" y="346"/>
                  </a:lnTo>
                  <a:lnTo>
                    <a:pt x="969" y="348"/>
                  </a:lnTo>
                  <a:lnTo>
                    <a:pt x="969" y="348"/>
                  </a:lnTo>
                  <a:lnTo>
                    <a:pt x="972" y="355"/>
                  </a:lnTo>
                  <a:lnTo>
                    <a:pt x="972" y="358"/>
                  </a:lnTo>
                  <a:lnTo>
                    <a:pt x="969" y="362"/>
                  </a:lnTo>
                  <a:lnTo>
                    <a:pt x="969" y="365"/>
                  </a:lnTo>
                  <a:lnTo>
                    <a:pt x="967" y="367"/>
                  </a:lnTo>
                  <a:lnTo>
                    <a:pt x="967" y="367"/>
                  </a:lnTo>
                  <a:lnTo>
                    <a:pt x="965" y="369"/>
                  </a:lnTo>
                  <a:lnTo>
                    <a:pt x="965" y="369"/>
                  </a:lnTo>
                  <a:lnTo>
                    <a:pt x="965" y="372"/>
                  </a:lnTo>
                  <a:lnTo>
                    <a:pt x="965" y="377"/>
                  </a:lnTo>
                  <a:lnTo>
                    <a:pt x="965" y="377"/>
                  </a:lnTo>
                  <a:lnTo>
                    <a:pt x="962" y="379"/>
                  </a:lnTo>
                  <a:lnTo>
                    <a:pt x="962" y="379"/>
                  </a:lnTo>
                  <a:lnTo>
                    <a:pt x="960" y="381"/>
                  </a:lnTo>
                  <a:lnTo>
                    <a:pt x="960" y="381"/>
                  </a:lnTo>
                  <a:lnTo>
                    <a:pt x="960" y="381"/>
                  </a:lnTo>
                  <a:lnTo>
                    <a:pt x="960" y="384"/>
                  </a:lnTo>
                  <a:lnTo>
                    <a:pt x="960" y="386"/>
                  </a:lnTo>
                  <a:lnTo>
                    <a:pt x="960" y="386"/>
                  </a:lnTo>
                  <a:lnTo>
                    <a:pt x="960" y="388"/>
                  </a:lnTo>
                  <a:lnTo>
                    <a:pt x="960" y="388"/>
                  </a:lnTo>
                  <a:lnTo>
                    <a:pt x="958" y="388"/>
                  </a:lnTo>
                  <a:lnTo>
                    <a:pt x="958" y="391"/>
                  </a:lnTo>
                  <a:lnTo>
                    <a:pt x="958" y="391"/>
                  </a:lnTo>
                  <a:lnTo>
                    <a:pt x="955" y="393"/>
                  </a:lnTo>
                  <a:lnTo>
                    <a:pt x="955" y="393"/>
                  </a:lnTo>
                  <a:lnTo>
                    <a:pt x="955" y="393"/>
                  </a:lnTo>
                  <a:lnTo>
                    <a:pt x="955" y="393"/>
                  </a:lnTo>
                  <a:lnTo>
                    <a:pt x="953" y="393"/>
                  </a:lnTo>
                  <a:lnTo>
                    <a:pt x="953" y="393"/>
                  </a:lnTo>
                  <a:lnTo>
                    <a:pt x="948" y="391"/>
                  </a:lnTo>
                  <a:lnTo>
                    <a:pt x="943" y="388"/>
                  </a:lnTo>
                  <a:lnTo>
                    <a:pt x="941" y="388"/>
                  </a:lnTo>
                  <a:lnTo>
                    <a:pt x="939" y="388"/>
                  </a:lnTo>
                  <a:lnTo>
                    <a:pt x="936" y="391"/>
                  </a:lnTo>
                  <a:lnTo>
                    <a:pt x="936" y="391"/>
                  </a:lnTo>
                  <a:lnTo>
                    <a:pt x="932" y="393"/>
                  </a:lnTo>
                  <a:lnTo>
                    <a:pt x="932" y="393"/>
                  </a:lnTo>
                  <a:lnTo>
                    <a:pt x="925" y="395"/>
                  </a:lnTo>
                  <a:lnTo>
                    <a:pt x="922" y="395"/>
                  </a:lnTo>
                  <a:lnTo>
                    <a:pt x="922" y="395"/>
                  </a:lnTo>
                  <a:lnTo>
                    <a:pt x="922" y="395"/>
                  </a:lnTo>
                  <a:lnTo>
                    <a:pt x="917" y="398"/>
                  </a:lnTo>
                  <a:lnTo>
                    <a:pt x="915" y="398"/>
                  </a:lnTo>
                  <a:lnTo>
                    <a:pt x="915" y="398"/>
                  </a:lnTo>
                  <a:lnTo>
                    <a:pt x="913" y="398"/>
                  </a:lnTo>
                  <a:lnTo>
                    <a:pt x="913" y="395"/>
                  </a:lnTo>
                  <a:lnTo>
                    <a:pt x="910" y="395"/>
                  </a:lnTo>
                  <a:lnTo>
                    <a:pt x="908" y="393"/>
                  </a:lnTo>
                  <a:lnTo>
                    <a:pt x="908" y="393"/>
                  </a:lnTo>
                  <a:lnTo>
                    <a:pt x="908" y="393"/>
                  </a:lnTo>
                  <a:lnTo>
                    <a:pt x="908" y="393"/>
                  </a:lnTo>
                  <a:lnTo>
                    <a:pt x="906" y="393"/>
                  </a:lnTo>
                  <a:lnTo>
                    <a:pt x="906" y="393"/>
                  </a:lnTo>
                  <a:lnTo>
                    <a:pt x="903" y="393"/>
                  </a:lnTo>
                  <a:lnTo>
                    <a:pt x="901" y="393"/>
                  </a:lnTo>
                  <a:lnTo>
                    <a:pt x="901" y="393"/>
                  </a:lnTo>
                  <a:lnTo>
                    <a:pt x="898" y="393"/>
                  </a:lnTo>
                  <a:lnTo>
                    <a:pt x="898" y="391"/>
                  </a:lnTo>
                  <a:lnTo>
                    <a:pt x="898" y="391"/>
                  </a:lnTo>
                  <a:lnTo>
                    <a:pt x="896" y="391"/>
                  </a:lnTo>
                  <a:lnTo>
                    <a:pt x="887" y="391"/>
                  </a:lnTo>
                  <a:lnTo>
                    <a:pt x="884" y="391"/>
                  </a:lnTo>
                  <a:lnTo>
                    <a:pt x="880" y="388"/>
                  </a:lnTo>
                  <a:lnTo>
                    <a:pt x="877" y="388"/>
                  </a:lnTo>
                  <a:lnTo>
                    <a:pt x="875" y="388"/>
                  </a:lnTo>
                  <a:lnTo>
                    <a:pt x="875" y="388"/>
                  </a:lnTo>
                  <a:lnTo>
                    <a:pt x="870" y="386"/>
                  </a:lnTo>
                  <a:lnTo>
                    <a:pt x="868" y="384"/>
                  </a:lnTo>
                  <a:lnTo>
                    <a:pt x="868" y="384"/>
                  </a:lnTo>
                  <a:lnTo>
                    <a:pt x="863" y="377"/>
                  </a:lnTo>
                  <a:lnTo>
                    <a:pt x="861" y="369"/>
                  </a:lnTo>
                  <a:lnTo>
                    <a:pt x="861" y="369"/>
                  </a:lnTo>
                  <a:lnTo>
                    <a:pt x="861" y="369"/>
                  </a:lnTo>
                  <a:lnTo>
                    <a:pt x="861" y="369"/>
                  </a:lnTo>
                  <a:lnTo>
                    <a:pt x="858" y="369"/>
                  </a:lnTo>
                  <a:lnTo>
                    <a:pt x="858" y="369"/>
                  </a:lnTo>
                  <a:lnTo>
                    <a:pt x="856" y="369"/>
                  </a:lnTo>
                  <a:lnTo>
                    <a:pt x="856" y="372"/>
                  </a:lnTo>
                  <a:lnTo>
                    <a:pt x="854" y="372"/>
                  </a:lnTo>
                  <a:lnTo>
                    <a:pt x="846" y="377"/>
                  </a:lnTo>
                  <a:lnTo>
                    <a:pt x="846" y="377"/>
                  </a:lnTo>
                  <a:lnTo>
                    <a:pt x="844" y="379"/>
                  </a:lnTo>
                  <a:lnTo>
                    <a:pt x="844" y="381"/>
                  </a:lnTo>
                  <a:lnTo>
                    <a:pt x="844" y="384"/>
                  </a:lnTo>
                  <a:lnTo>
                    <a:pt x="844" y="384"/>
                  </a:lnTo>
                  <a:lnTo>
                    <a:pt x="844" y="384"/>
                  </a:lnTo>
                  <a:lnTo>
                    <a:pt x="842" y="386"/>
                  </a:lnTo>
                  <a:lnTo>
                    <a:pt x="837" y="386"/>
                  </a:lnTo>
                  <a:lnTo>
                    <a:pt x="837" y="386"/>
                  </a:lnTo>
                  <a:lnTo>
                    <a:pt x="835" y="386"/>
                  </a:lnTo>
                  <a:lnTo>
                    <a:pt x="835" y="386"/>
                  </a:lnTo>
                  <a:lnTo>
                    <a:pt x="832" y="384"/>
                  </a:lnTo>
                  <a:lnTo>
                    <a:pt x="832" y="381"/>
                  </a:lnTo>
                  <a:lnTo>
                    <a:pt x="830" y="381"/>
                  </a:lnTo>
                  <a:lnTo>
                    <a:pt x="828" y="379"/>
                  </a:lnTo>
                  <a:lnTo>
                    <a:pt x="823" y="377"/>
                  </a:lnTo>
                  <a:lnTo>
                    <a:pt x="820" y="374"/>
                  </a:lnTo>
                  <a:lnTo>
                    <a:pt x="820" y="372"/>
                  </a:lnTo>
                  <a:lnTo>
                    <a:pt x="818" y="369"/>
                  </a:lnTo>
                  <a:lnTo>
                    <a:pt x="816" y="367"/>
                  </a:lnTo>
                  <a:lnTo>
                    <a:pt x="816" y="367"/>
                  </a:lnTo>
                  <a:lnTo>
                    <a:pt x="816" y="367"/>
                  </a:lnTo>
                  <a:lnTo>
                    <a:pt x="816" y="365"/>
                  </a:lnTo>
                  <a:lnTo>
                    <a:pt x="813" y="365"/>
                  </a:lnTo>
                  <a:lnTo>
                    <a:pt x="813" y="365"/>
                  </a:lnTo>
                  <a:lnTo>
                    <a:pt x="811" y="365"/>
                  </a:lnTo>
                  <a:lnTo>
                    <a:pt x="809" y="365"/>
                  </a:lnTo>
                  <a:lnTo>
                    <a:pt x="809" y="365"/>
                  </a:lnTo>
                  <a:lnTo>
                    <a:pt x="806" y="365"/>
                  </a:lnTo>
                  <a:lnTo>
                    <a:pt x="806" y="365"/>
                  </a:lnTo>
                  <a:lnTo>
                    <a:pt x="804" y="367"/>
                  </a:lnTo>
                  <a:lnTo>
                    <a:pt x="804" y="367"/>
                  </a:lnTo>
                  <a:lnTo>
                    <a:pt x="799" y="374"/>
                  </a:lnTo>
                  <a:lnTo>
                    <a:pt x="794" y="379"/>
                  </a:lnTo>
                  <a:lnTo>
                    <a:pt x="790" y="379"/>
                  </a:lnTo>
                  <a:lnTo>
                    <a:pt x="778" y="391"/>
                  </a:lnTo>
                  <a:lnTo>
                    <a:pt x="773" y="393"/>
                  </a:lnTo>
                  <a:lnTo>
                    <a:pt x="768" y="395"/>
                  </a:lnTo>
                  <a:lnTo>
                    <a:pt x="766" y="395"/>
                  </a:lnTo>
                  <a:lnTo>
                    <a:pt x="766" y="395"/>
                  </a:lnTo>
                  <a:lnTo>
                    <a:pt x="764" y="398"/>
                  </a:lnTo>
                  <a:lnTo>
                    <a:pt x="764" y="398"/>
                  </a:lnTo>
                  <a:lnTo>
                    <a:pt x="764" y="398"/>
                  </a:lnTo>
                  <a:lnTo>
                    <a:pt x="764" y="400"/>
                  </a:lnTo>
                  <a:lnTo>
                    <a:pt x="766" y="403"/>
                  </a:lnTo>
                  <a:lnTo>
                    <a:pt x="768" y="407"/>
                  </a:lnTo>
                  <a:lnTo>
                    <a:pt x="771" y="405"/>
                  </a:lnTo>
                  <a:lnTo>
                    <a:pt x="773" y="405"/>
                  </a:lnTo>
                  <a:lnTo>
                    <a:pt x="773" y="403"/>
                  </a:lnTo>
                  <a:lnTo>
                    <a:pt x="776" y="403"/>
                  </a:lnTo>
                  <a:lnTo>
                    <a:pt x="776" y="403"/>
                  </a:lnTo>
                  <a:lnTo>
                    <a:pt x="776" y="405"/>
                  </a:lnTo>
                  <a:lnTo>
                    <a:pt x="778" y="405"/>
                  </a:lnTo>
                  <a:lnTo>
                    <a:pt x="778" y="405"/>
                  </a:lnTo>
                  <a:lnTo>
                    <a:pt x="778" y="407"/>
                  </a:lnTo>
                  <a:lnTo>
                    <a:pt x="780" y="410"/>
                  </a:lnTo>
                  <a:lnTo>
                    <a:pt x="780" y="410"/>
                  </a:lnTo>
                  <a:lnTo>
                    <a:pt x="780" y="412"/>
                  </a:lnTo>
                  <a:lnTo>
                    <a:pt x="780" y="412"/>
                  </a:lnTo>
                  <a:lnTo>
                    <a:pt x="780" y="412"/>
                  </a:lnTo>
                  <a:lnTo>
                    <a:pt x="780" y="412"/>
                  </a:lnTo>
                  <a:lnTo>
                    <a:pt x="780" y="414"/>
                  </a:lnTo>
                  <a:lnTo>
                    <a:pt x="783" y="414"/>
                  </a:lnTo>
                  <a:lnTo>
                    <a:pt x="783" y="417"/>
                  </a:lnTo>
                  <a:lnTo>
                    <a:pt x="783" y="417"/>
                  </a:lnTo>
                  <a:lnTo>
                    <a:pt x="783" y="417"/>
                  </a:lnTo>
                  <a:lnTo>
                    <a:pt x="783" y="419"/>
                  </a:lnTo>
                  <a:lnTo>
                    <a:pt x="783" y="419"/>
                  </a:lnTo>
                  <a:lnTo>
                    <a:pt x="783" y="419"/>
                  </a:lnTo>
                  <a:lnTo>
                    <a:pt x="783" y="422"/>
                  </a:lnTo>
                  <a:lnTo>
                    <a:pt x="783" y="422"/>
                  </a:lnTo>
                  <a:lnTo>
                    <a:pt x="783" y="424"/>
                  </a:lnTo>
                  <a:lnTo>
                    <a:pt x="783" y="424"/>
                  </a:lnTo>
                  <a:lnTo>
                    <a:pt x="783" y="426"/>
                  </a:lnTo>
                  <a:lnTo>
                    <a:pt x="783" y="426"/>
                  </a:lnTo>
                  <a:lnTo>
                    <a:pt x="783" y="429"/>
                  </a:lnTo>
                  <a:lnTo>
                    <a:pt x="780" y="429"/>
                  </a:lnTo>
                  <a:lnTo>
                    <a:pt x="778" y="429"/>
                  </a:lnTo>
                  <a:lnTo>
                    <a:pt x="778" y="429"/>
                  </a:lnTo>
                  <a:lnTo>
                    <a:pt x="776" y="429"/>
                  </a:lnTo>
                  <a:lnTo>
                    <a:pt x="776" y="429"/>
                  </a:lnTo>
                  <a:lnTo>
                    <a:pt x="776" y="431"/>
                  </a:lnTo>
                  <a:lnTo>
                    <a:pt x="776" y="431"/>
                  </a:lnTo>
                  <a:lnTo>
                    <a:pt x="776" y="431"/>
                  </a:lnTo>
                  <a:lnTo>
                    <a:pt x="773" y="431"/>
                  </a:lnTo>
                  <a:lnTo>
                    <a:pt x="773" y="433"/>
                  </a:lnTo>
                  <a:lnTo>
                    <a:pt x="773" y="433"/>
                  </a:lnTo>
                  <a:lnTo>
                    <a:pt x="773" y="436"/>
                  </a:lnTo>
                  <a:lnTo>
                    <a:pt x="773" y="438"/>
                  </a:lnTo>
                  <a:lnTo>
                    <a:pt x="773" y="443"/>
                  </a:lnTo>
                  <a:lnTo>
                    <a:pt x="773" y="443"/>
                  </a:lnTo>
                  <a:lnTo>
                    <a:pt x="776" y="445"/>
                  </a:lnTo>
                  <a:lnTo>
                    <a:pt x="776" y="445"/>
                  </a:lnTo>
                  <a:lnTo>
                    <a:pt x="776" y="445"/>
                  </a:lnTo>
                  <a:lnTo>
                    <a:pt x="776" y="445"/>
                  </a:lnTo>
                  <a:lnTo>
                    <a:pt x="778" y="445"/>
                  </a:lnTo>
                  <a:lnTo>
                    <a:pt x="778" y="445"/>
                  </a:lnTo>
                  <a:lnTo>
                    <a:pt x="780" y="445"/>
                  </a:lnTo>
                  <a:lnTo>
                    <a:pt x="780" y="445"/>
                  </a:lnTo>
                  <a:lnTo>
                    <a:pt x="778" y="450"/>
                  </a:lnTo>
                  <a:lnTo>
                    <a:pt x="778" y="452"/>
                  </a:lnTo>
                  <a:lnTo>
                    <a:pt x="776" y="455"/>
                  </a:lnTo>
                  <a:lnTo>
                    <a:pt x="776" y="457"/>
                  </a:lnTo>
                  <a:lnTo>
                    <a:pt x="776" y="459"/>
                  </a:lnTo>
                  <a:lnTo>
                    <a:pt x="776" y="459"/>
                  </a:lnTo>
                  <a:lnTo>
                    <a:pt x="776" y="462"/>
                  </a:lnTo>
                  <a:lnTo>
                    <a:pt x="778" y="464"/>
                  </a:lnTo>
                  <a:lnTo>
                    <a:pt x="778" y="464"/>
                  </a:lnTo>
                  <a:lnTo>
                    <a:pt x="778" y="466"/>
                  </a:lnTo>
                  <a:lnTo>
                    <a:pt x="783" y="471"/>
                  </a:lnTo>
                  <a:lnTo>
                    <a:pt x="785" y="474"/>
                  </a:lnTo>
                  <a:lnTo>
                    <a:pt x="787" y="476"/>
                  </a:lnTo>
                  <a:lnTo>
                    <a:pt x="790" y="476"/>
                  </a:lnTo>
                  <a:lnTo>
                    <a:pt x="792" y="476"/>
                  </a:lnTo>
                  <a:lnTo>
                    <a:pt x="802" y="478"/>
                  </a:lnTo>
                  <a:lnTo>
                    <a:pt x="804" y="481"/>
                  </a:lnTo>
                  <a:lnTo>
                    <a:pt x="804" y="481"/>
                  </a:lnTo>
                  <a:lnTo>
                    <a:pt x="806" y="481"/>
                  </a:lnTo>
                  <a:lnTo>
                    <a:pt x="806" y="478"/>
                  </a:lnTo>
                  <a:lnTo>
                    <a:pt x="806" y="478"/>
                  </a:lnTo>
                  <a:lnTo>
                    <a:pt x="809" y="478"/>
                  </a:lnTo>
                  <a:lnTo>
                    <a:pt x="809" y="476"/>
                  </a:lnTo>
                  <a:lnTo>
                    <a:pt x="809" y="474"/>
                  </a:lnTo>
                  <a:lnTo>
                    <a:pt x="811" y="471"/>
                  </a:lnTo>
                  <a:lnTo>
                    <a:pt x="813" y="471"/>
                  </a:lnTo>
                  <a:lnTo>
                    <a:pt x="816" y="466"/>
                  </a:lnTo>
                  <a:lnTo>
                    <a:pt x="818" y="466"/>
                  </a:lnTo>
                  <a:lnTo>
                    <a:pt x="818" y="466"/>
                  </a:lnTo>
                  <a:lnTo>
                    <a:pt x="820" y="466"/>
                  </a:lnTo>
                  <a:lnTo>
                    <a:pt x="820" y="464"/>
                  </a:lnTo>
                  <a:lnTo>
                    <a:pt x="820" y="464"/>
                  </a:lnTo>
                  <a:lnTo>
                    <a:pt x="823" y="466"/>
                  </a:lnTo>
                  <a:lnTo>
                    <a:pt x="823" y="466"/>
                  </a:lnTo>
                  <a:lnTo>
                    <a:pt x="823" y="466"/>
                  </a:lnTo>
                  <a:lnTo>
                    <a:pt x="830" y="471"/>
                  </a:lnTo>
                  <a:lnTo>
                    <a:pt x="830" y="471"/>
                  </a:lnTo>
                  <a:lnTo>
                    <a:pt x="830" y="471"/>
                  </a:lnTo>
                  <a:lnTo>
                    <a:pt x="842" y="471"/>
                  </a:lnTo>
                  <a:lnTo>
                    <a:pt x="842" y="471"/>
                  </a:lnTo>
                  <a:lnTo>
                    <a:pt x="842" y="471"/>
                  </a:lnTo>
                  <a:lnTo>
                    <a:pt x="844" y="471"/>
                  </a:lnTo>
                  <a:lnTo>
                    <a:pt x="844" y="471"/>
                  </a:lnTo>
                  <a:lnTo>
                    <a:pt x="844" y="471"/>
                  </a:lnTo>
                  <a:lnTo>
                    <a:pt x="846" y="471"/>
                  </a:lnTo>
                  <a:lnTo>
                    <a:pt x="846" y="471"/>
                  </a:lnTo>
                  <a:lnTo>
                    <a:pt x="849" y="466"/>
                  </a:lnTo>
                  <a:lnTo>
                    <a:pt x="849" y="466"/>
                  </a:lnTo>
                  <a:lnTo>
                    <a:pt x="849" y="466"/>
                  </a:lnTo>
                  <a:lnTo>
                    <a:pt x="851" y="464"/>
                  </a:lnTo>
                  <a:lnTo>
                    <a:pt x="851" y="464"/>
                  </a:lnTo>
                  <a:lnTo>
                    <a:pt x="851" y="464"/>
                  </a:lnTo>
                  <a:lnTo>
                    <a:pt x="851" y="462"/>
                  </a:lnTo>
                  <a:lnTo>
                    <a:pt x="854" y="462"/>
                  </a:lnTo>
                  <a:lnTo>
                    <a:pt x="854" y="464"/>
                  </a:lnTo>
                  <a:lnTo>
                    <a:pt x="854" y="464"/>
                  </a:lnTo>
                  <a:lnTo>
                    <a:pt x="856" y="464"/>
                  </a:lnTo>
                  <a:lnTo>
                    <a:pt x="856" y="464"/>
                  </a:lnTo>
                  <a:lnTo>
                    <a:pt x="856" y="464"/>
                  </a:lnTo>
                  <a:lnTo>
                    <a:pt x="858" y="471"/>
                  </a:lnTo>
                  <a:lnTo>
                    <a:pt x="858" y="471"/>
                  </a:lnTo>
                  <a:lnTo>
                    <a:pt x="858" y="474"/>
                  </a:lnTo>
                  <a:lnTo>
                    <a:pt x="858" y="476"/>
                  </a:lnTo>
                  <a:lnTo>
                    <a:pt x="858" y="476"/>
                  </a:lnTo>
                  <a:lnTo>
                    <a:pt x="858" y="478"/>
                  </a:lnTo>
                  <a:lnTo>
                    <a:pt x="858" y="478"/>
                  </a:lnTo>
                  <a:lnTo>
                    <a:pt x="861" y="481"/>
                  </a:lnTo>
                  <a:lnTo>
                    <a:pt x="861" y="481"/>
                  </a:lnTo>
                  <a:lnTo>
                    <a:pt x="861" y="481"/>
                  </a:lnTo>
                  <a:lnTo>
                    <a:pt x="861" y="481"/>
                  </a:lnTo>
                  <a:lnTo>
                    <a:pt x="863" y="481"/>
                  </a:lnTo>
                  <a:lnTo>
                    <a:pt x="863" y="481"/>
                  </a:lnTo>
                  <a:lnTo>
                    <a:pt x="865" y="481"/>
                  </a:lnTo>
                  <a:lnTo>
                    <a:pt x="865" y="481"/>
                  </a:lnTo>
                  <a:lnTo>
                    <a:pt x="868" y="483"/>
                  </a:lnTo>
                  <a:lnTo>
                    <a:pt x="868" y="483"/>
                  </a:lnTo>
                  <a:lnTo>
                    <a:pt x="868" y="483"/>
                  </a:lnTo>
                  <a:lnTo>
                    <a:pt x="868" y="483"/>
                  </a:lnTo>
                  <a:lnTo>
                    <a:pt x="870" y="485"/>
                  </a:lnTo>
                  <a:lnTo>
                    <a:pt x="870" y="485"/>
                  </a:lnTo>
                  <a:lnTo>
                    <a:pt x="870" y="485"/>
                  </a:lnTo>
                  <a:lnTo>
                    <a:pt x="870" y="485"/>
                  </a:lnTo>
                  <a:lnTo>
                    <a:pt x="870" y="488"/>
                  </a:lnTo>
                  <a:lnTo>
                    <a:pt x="870" y="488"/>
                  </a:lnTo>
                  <a:lnTo>
                    <a:pt x="870" y="490"/>
                  </a:lnTo>
                  <a:lnTo>
                    <a:pt x="872" y="492"/>
                  </a:lnTo>
                  <a:lnTo>
                    <a:pt x="875" y="495"/>
                  </a:lnTo>
                  <a:lnTo>
                    <a:pt x="875" y="495"/>
                  </a:lnTo>
                  <a:lnTo>
                    <a:pt x="875" y="495"/>
                  </a:lnTo>
                  <a:lnTo>
                    <a:pt x="875" y="495"/>
                  </a:lnTo>
                  <a:lnTo>
                    <a:pt x="875" y="497"/>
                  </a:lnTo>
                  <a:lnTo>
                    <a:pt x="875" y="497"/>
                  </a:lnTo>
                  <a:lnTo>
                    <a:pt x="875" y="500"/>
                  </a:lnTo>
                  <a:lnTo>
                    <a:pt x="875" y="502"/>
                  </a:lnTo>
                  <a:lnTo>
                    <a:pt x="875" y="502"/>
                  </a:lnTo>
                  <a:lnTo>
                    <a:pt x="875" y="502"/>
                  </a:lnTo>
                  <a:lnTo>
                    <a:pt x="877" y="504"/>
                  </a:lnTo>
                  <a:lnTo>
                    <a:pt x="877" y="504"/>
                  </a:lnTo>
                  <a:lnTo>
                    <a:pt x="877" y="504"/>
                  </a:lnTo>
                  <a:lnTo>
                    <a:pt x="877" y="509"/>
                  </a:lnTo>
                  <a:lnTo>
                    <a:pt x="877" y="509"/>
                  </a:lnTo>
                  <a:lnTo>
                    <a:pt x="880" y="511"/>
                  </a:lnTo>
                  <a:lnTo>
                    <a:pt x="880" y="511"/>
                  </a:lnTo>
                  <a:lnTo>
                    <a:pt x="880" y="511"/>
                  </a:lnTo>
                  <a:lnTo>
                    <a:pt x="880" y="511"/>
                  </a:lnTo>
                  <a:lnTo>
                    <a:pt x="880" y="511"/>
                  </a:lnTo>
                  <a:lnTo>
                    <a:pt x="877" y="511"/>
                  </a:lnTo>
                  <a:lnTo>
                    <a:pt x="877" y="511"/>
                  </a:lnTo>
                  <a:lnTo>
                    <a:pt x="877" y="514"/>
                  </a:lnTo>
                  <a:lnTo>
                    <a:pt x="877" y="514"/>
                  </a:lnTo>
                  <a:lnTo>
                    <a:pt x="875" y="514"/>
                  </a:lnTo>
                  <a:lnTo>
                    <a:pt x="875" y="516"/>
                  </a:lnTo>
                  <a:lnTo>
                    <a:pt x="875" y="516"/>
                  </a:lnTo>
                  <a:lnTo>
                    <a:pt x="872" y="516"/>
                  </a:lnTo>
                  <a:lnTo>
                    <a:pt x="870" y="516"/>
                  </a:lnTo>
                  <a:lnTo>
                    <a:pt x="863" y="521"/>
                  </a:lnTo>
                  <a:lnTo>
                    <a:pt x="861" y="523"/>
                  </a:lnTo>
                  <a:lnTo>
                    <a:pt x="861" y="523"/>
                  </a:lnTo>
                  <a:lnTo>
                    <a:pt x="861" y="526"/>
                  </a:lnTo>
                  <a:lnTo>
                    <a:pt x="861" y="528"/>
                  </a:lnTo>
                  <a:lnTo>
                    <a:pt x="858" y="533"/>
                  </a:lnTo>
                  <a:lnTo>
                    <a:pt x="858" y="533"/>
                  </a:lnTo>
                  <a:lnTo>
                    <a:pt x="858" y="533"/>
                  </a:lnTo>
                  <a:lnTo>
                    <a:pt x="856" y="535"/>
                  </a:lnTo>
                  <a:lnTo>
                    <a:pt x="856" y="535"/>
                  </a:lnTo>
                  <a:lnTo>
                    <a:pt x="856" y="537"/>
                  </a:lnTo>
                  <a:lnTo>
                    <a:pt x="856" y="537"/>
                  </a:lnTo>
                  <a:lnTo>
                    <a:pt x="856" y="540"/>
                  </a:lnTo>
                  <a:lnTo>
                    <a:pt x="856" y="542"/>
                  </a:lnTo>
                  <a:lnTo>
                    <a:pt x="856" y="542"/>
                  </a:lnTo>
                  <a:lnTo>
                    <a:pt x="856" y="542"/>
                  </a:lnTo>
                  <a:lnTo>
                    <a:pt x="856" y="545"/>
                  </a:lnTo>
                  <a:lnTo>
                    <a:pt x="854" y="547"/>
                  </a:lnTo>
                  <a:lnTo>
                    <a:pt x="854" y="547"/>
                  </a:lnTo>
                  <a:lnTo>
                    <a:pt x="854" y="549"/>
                  </a:lnTo>
                  <a:lnTo>
                    <a:pt x="854" y="552"/>
                  </a:lnTo>
                  <a:lnTo>
                    <a:pt x="854" y="552"/>
                  </a:lnTo>
                  <a:lnTo>
                    <a:pt x="846" y="559"/>
                  </a:lnTo>
                  <a:lnTo>
                    <a:pt x="846" y="559"/>
                  </a:lnTo>
                  <a:lnTo>
                    <a:pt x="844" y="559"/>
                  </a:lnTo>
                  <a:lnTo>
                    <a:pt x="844" y="559"/>
                  </a:lnTo>
                  <a:lnTo>
                    <a:pt x="842" y="559"/>
                  </a:lnTo>
                  <a:lnTo>
                    <a:pt x="839" y="561"/>
                  </a:lnTo>
                  <a:lnTo>
                    <a:pt x="837" y="561"/>
                  </a:lnTo>
                  <a:lnTo>
                    <a:pt x="837" y="561"/>
                  </a:lnTo>
                  <a:lnTo>
                    <a:pt x="839" y="563"/>
                  </a:lnTo>
                  <a:lnTo>
                    <a:pt x="839" y="563"/>
                  </a:lnTo>
                  <a:lnTo>
                    <a:pt x="839" y="566"/>
                  </a:lnTo>
                  <a:lnTo>
                    <a:pt x="839" y="566"/>
                  </a:lnTo>
                  <a:lnTo>
                    <a:pt x="842" y="566"/>
                  </a:lnTo>
                  <a:lnTo>
                    <a:pt x="842" y="566"/>
                  </a:lnTo>
                  <a:lnTo>
                    <a:pt x="842" y="568"/>
                  </a:lnTo>
                  <a:lnTo>
                    <a:pt x="842" y="571"/>
                  </a:lnTo>
                  <a:lnTo>
                    <a:pt x="839" y="573"/>
                  </a:lnTo>
                  <a:lnTo>
                    <a:pt x="839" y="573"/>
                  </a:lnTo>
                  <a:lnTo>
                    <a:pt x="837" y="580"/>
                  </a:lnTo>
                  <a:lnTo>
                    <a:pt x="835" y="582"/>
                  </a:lnTo>
                  <a:lnTo>
                    <a:pt x="835" y="582"/>
                  </a:lnTo>
                  <a:lnTo>
                    <a:pt x="835" y="585"/>
                  </a:lnTo>
                  <a:lnTo>
                    <a:pt x="835" y="585"/>
                  </a:lnTo>
                  <a:lnTo>
                    <a:pt x="832" y="585"/>
                  </a:lnTo>
                  <a:lnTo>
                    <a:pt x="832" y="585"/>
                  </a:lnTo>
                  <a:lnTo>
                    <a:pt x="832" y="585"/>
                  </a:lnTo>
                  <a:lnTo>
                    <a:pt x="830" y="585"/>
                  </a:lnTo>
                  <a:lnTo>
                    <a:pt x="830" y="585"/>
                  </a:lnTo>
                  <a:lnTo>
                    <a:pt x="828" y="582"/>
                  </a:lnTo>
                  <a:lnTo>
                    <a:pt x="825" y="582"/>
                  </a:lnTo>
                  <a:lnTo>
                    <a:pt x="825" y="582"/>
                  </a:lnTo>
                  <a:lnTo>
                    <a:pt x="825" y="582"/>
                  </a:lnTo>
                  <a:lnTo>
                    <a:pt x="825" y="582"/>
                  </a:lnTo>
                  <a:lnTo>
                    <a:pt x="825" y="582"/>
                  </a:lnTo>
                  <a:lnTo>
                    <a:pt x="825" y="585"/>
                  </a:lnTo>
                  <a:lnTo>
                    <a:pt x="825" y="589"/>
                  </a:lnTo>
                  <a:lnTo>
                    <a:pt x="825" y="592"/>
                  </a:lnTo>
                  <a:lnTo>
                    <a:pt x="825" y="592"/>
                  </a:lnTo>
                  <a:lnTo>
                    <a:pt x="823" y="594"/>
                  </a:lnTo>
                  <a:lnTo>
                    <a:pt x="823" y="594"/>
                  </a:lnTo>
                  <a:lnTo>
                    <a:pt x="823" y="597"/>
                  </a:lnTo>
                  <a:lnTo>
                    <a:pt x="825" y="597"/>
                  </a:lnTo>
                  <a:lnTo>
                    <a:pt x="825" y="599"/>
                  </a:lnTo>
                  <a:lnTo>
                    <a:pt x="828" y="601"/>
                  </a:lnTo>
                  <a:lnTo>
                    <a:pt x="828" y="601"/>
                  </a:lnTo>
                  <a:lnTo>
                    <a:pt x="830" y="604"/>
                  </a:lnTo>
                  <a:lnTo>
                    <a:pt x="832" y="604"/>
                  </a:lnTo>
                  <a:lnTo>
                    <a:pt x="832" y="606"/>
                  </a:lnTo>
                  <a:lnTo>
                    <a:pt x="837" y="608"/>
                  </a:lnTo>
                  <a:lnTo>
                    <a:pt x="837" y="608"/>
                  </a:lnTo>
                  <a:lnTo>
                    <a:pt x="837" y="611"/>
                  </a:lnTo>
                  <a:lnTo>
                    <a:pt x="837" y="618"/>
                  </a:lnTo>
                  <a:lnTo>
                    <a:pt x="837" y="618"/>
                  </a:lnTo>
                  <a:lnTo>
                    <a:pt x="837" y="618"/>
                  </a:lnTo>
                  <a:lnTo>
                    <a:pt x="839" y="620"/>
                  </a:lnTo>
                  <a:lnTo>
                    <a:pt x="842" y="620"/>
                  </a:lnTo>
                  <a:lnTo>
                    <a:pt x="844" y="620"/>
                  </a:lnTo>
                  <a:lnTo>
                    <a:pt x="846" y="620"/>
                  </a:lnTo>
                  <a:lnTo>
                    <a:pt x="849" y="620"/>
                  </a:lnTo>
                  <a:lnTo>
                    <a:pt x="849" y="620"/>
                  </a:lnTo>
                  <a:lnTo>
                    <a:pt x="851" y="623"/>
                  </a:lnTo>
                  <a:lnTo>
                    <a:pt x="849" y="632"/>
                  </a:lnTo>
                  <a:lnTo>
                    <a:pt x="851" y="637"/>
                  </a:lnTo>
                  <a:lnTo>
                    <a:pt x="854" y="639"/>
                  </a:lnTo>
                  <a:lnTo>
                    <a:pt x="854" y="639"/>
                  </a:lnTo>
                  <a:lnTo>
                    <a:pt x="856" y="642"/>
                  </a:lnTo>
                  <a:lnTo>
                    <a:pt x="861" y="649"/>
                  </a:lnTo>
                  <a:lnTo>
                    <a:pt x="861" y="651"/>
                  </a:lnTo>
                  <a:lnTo>
                    <a:pt x="863" y="651"/>
                  </a:lnTo>
                  <a:lnTo>
                    <a:pt x="865" y="653"/>
                  </a:lnTo>
                  <a:lnTo>
                    <a:pt x="865" y="653"/>
                  </a:lnTo>
                  <a:lnTo>
                    <a:pt x="870" y="656"/>
                  </a:lnTo>
                  <a:lnTo>
                    <a:pt x="872" y="656"/>
                  </a:lnTo>
                  <a:lnTo>
                    <a:pt x="875" y="658"/>
                  </a:lnTo>
                  <a:lnTo>
                    <a:pt x="875" y="658"/>
                  </a:lnTo>
                  <a:lnTo>
                    <a:pt x="875" y="658"/>
                  </a:lnTo>
                  <a:lnTo>
                    <a:pt x="875" y="658"/>
                  </a:lnTo>
                  <a:lnTo>
                    <a:pt x="875" y="660"/>
                  </a:lnTo>
                  <a:lnTo>
                    <a:pt x="872" y="660"/>
                  </a:lnTo>
                  <a:lnTo>
                    <a:pt x="872" y="660"/>
                  </a:lnTo>
                  <a:lnTo>
                    <a:pt x="872" y="660"/>
                  </a:lnTo>
                  <a:lnTo>
                    <a:pt x="870" y="660"/>
                  </a:lnTo>
                  <a:lnTo>
                    <a:pt x="868" y="660"/>
                  </a:lnTo>
                  <a:lnTo>
                    <a:pt x="865" y="660"/>
                  </a:lnTo>
                  <a:lnTo>
                    <a:pt x="865" y="660"/>
                  </a:lnTo>
                  <a:lnTo>
                    <a:pt x="865" y="663"/>
                  </a:lnTo>
                  <a:lnTo>
                    <a:pt x="865" y="665"/>
                  </a:lnTo>
                  <a:lnTo>
                    <a:pt x="865" y="665"/>
                  </a:lnTo>
                  <a:lnTo>
                    <a:pt x="865" y="668"/>
                  </a:lnTo>
                  <a:lnTo>
                    <a:pt x="865" y="668"/>
                  </a:lnTo>
                  <a:lnTo>
                    <a:pt x="863" y="670"/>
                  </a:lnTo>
                  <a:lnTo>
                    <a:pt x="861" y="672"/>
                  </a:lnTo>
                  <a:lnTo>
                    <a:pt x="861" y="675"/>
                  </a:lnTo>
                  <a:lnTo>
                    <a:pt x="861" y="675"/>
                  </a:lnTo>
                  <a:lnTo>
                    <a:pt x="861" y="677"/>
                  </a:lnTo>
                  <a:lnTo>
                    <a:pt x="861" y="679"/>
                  </a:lnTo>
                  <a:lnTo>
                    <a:pt x="861" y="679"/>
                  </a:lnTo>
                  <a:lnTo>
                    <a:pt x="861" y="682"/>
                  </a:lnTo>
                  <a:lnTo>
                    <a:pt x="861" y="684"/>
                  </a:lnTo>
                  <a:lnTo>
                    <a:pt x="861" y="686"/>
                  </a:lnTo>
                  <a:lnTo>
                    <a:pt x="861" y="686"/>
                  </a:lnTo>
                  <a:lnTo>
                    <a:pt x="861" y="689"/>
                  </a:lnTo>
                  <a:lnTo>
                    <a:pt x="858" y="691"/>
                  </a:lnTo>
                  <a:lnTo>
                    <a:pt x="856" y="691"/>
                  </a:lnTo>
                  <a:lnTo>
                    <a:pt x="856" y="691"/>
                  </a:lnTo>
                  <a:lnTo>
                    <a:pt x="854" y="691"/>
                  </a:lnTo>
                  <a:lnTo>
                    <a:pt x="851" y="696"/>
                  </a:lnTo>
                  <a:lnTo>
                    <a:pt x="849" y="698"/>
                  </a:lnTo>
                  <a:lnTo>
                    <a:pt x="846" y="698"/>
                  </a:lnTo>
                  <a:lnTo>
                    <a:pt x="846" y="698"/>
                  </a:lnTo>
                  <a:lnTo>
                    <a:pt x="842" y="703"/>
                  </a:lnTo>
                  <a:lnTo>
                    <a:pt x="839" y="705"/>
                  </a:lnTo>
                  <a:lnTo>
                    <a:pt x="839" y="708"/>
                  </a:lnTo>
                  <a:lnTo>
                    <a:pt x="837" y="717"/>
                  </a:lnTo>
                  <a:lnTo>
                    <a:pt x="837" y="717"/>
                  </a:lnTo>
                  <a:lnTo>
                    <a:pt x="837" y="717"/>
                  </a:lnTo>
                  <a:lnTo>
                    <a:pt x="835" y="720"/>
                  </a:lnTo>
                  <a:lnTo>
                    <a:pt x="832" y="722"/>
                  </a:lnTo>
                  <a:lnTo>
                    <a:pt x="830" y="722"/>
                  </a:lnTo>
                  <a:lnTo>
                    <a:pt x="830" y="724"/>
                  </a:lnTo>
                  <a:lnTo>
                    <a:pt x="830" y="724"/>
                  </a:lnTo>
                  <a:lnTo>
                    <a:pt x="830" y="727"/>
                  </a:lnTo>
                  <a:lnTo>
                    <a:pt x="830" y="729"/>
                  </a:lnTo>
                  <a:lnTo>
                    <a:pt x="830" y="736"/>
                  </a:lnTo>
                  <a:lnTo>
                    <a:pt x="835" y="750"/>
                  </a:lnTo>
                  <a:lnTo>
                    <a:pt x="837" y="755"/>
                  </a:lnTo>
                  <a:lnTo>
                    <a:pt x="839" y="760"/>
                  </a:lnTo>
                  <a:lnTo>
                    <a:pt x="846" y="769"/>
                  </a:lnTo>
                  <a:lnTo>
                    <a:pt x="846" y="772"/>
                  </a:lnTo>
                  <a:lnTo>
                    <a:pt x="846" y="772"/>
                  </a:lnTo>
                  <a:lnTo>
                    <a:pt x="849" y="772"/>
                  </a:lnTo>
                  <a:lnTo>
                    <a:pt x="849" y="772"/>
                  </a:lnTo>
                  <a:lnTo>
                    <a:pt x="851" y="772"/>
                  </a:lnTo>
                  <a:lnTo>
                    <a:pt x="851" y="772"/>
                  </a:lnTo>
                  <a:lnTo>
                    <a:pt x="851" y="772"/>
                  </a:lnTo>
                  <a:lnTo>
                    <a:pt x="854" y="772"/>
                  </a:lnTo>
                  <a:lnTo>
                    <a:pt x="854" y="772"/>
                  </a:lnTo>
                  <a:lnTo>
                    <a:pt x="854" y="772"/>
                  </a:lnTo>
                  <a:lnTo>
                    <a:pt x="854" y="772"/>
                  </a:lnTo>
                  <a:lnTo>
                    <a:pt x="854" y="769"/>
                  </a:lnTo>
                  <a:lnTo>
                    <a:pt x="854" y="769"/>
                  </a:lnTo>
                  <a:lnTo>
                    <a:pt x="854" y="769"/>
                  </a:lnTo>
                  <a:lnTo>
                    <a:pt x="854" y="767"/>
                  </a:lnTo>
                  <a:lnTo>
                    <a:pt x="854" y="767"/>
                  </a:lnTo>
                  <a:lnTo>
                    <a:pt x="851" y="765"/>
                  </a:lnTo>
                  <a:lnTo>
                    <a:pt x="851" y="765"/>
                  </a:lnTo>
                  <a:lnTo>
                    <a:pt x="851" y="762"/>
                  </a:lnTo>
                  <a:lnTo>
                    <a:pt x="851" y="762"/>
                  </a:lnTo>
                  <a:lnTo>
                    <a:pt x="851" y="762"/>
                  </a:lnTo>
                  <a:lnTo>
                    <a:pt x="851" y="760"/>
                  </a:lnTo>
                  <a:lnTo>
                    <a:pt x="851" y="757"/>
                  </a:lnTo>
                  <a:lnTo>
                    <a:pt x="851" y="757"/>
                  </a:lnTo>
                  <a:lnTo>
                    <a:pt x="854" y="757"/>
                  </a:lnTo>
                  <a:lnTo>
                    <a:pt x="854" y="757"/>
                  </a:lnTo>
                  <a:lnTo>
                    <a:pt x="856" y="755"/>
                  </a:lnTo>
                  <a:lnTo>
                    <a:pt x="858" y="755"/>
                  </a:lnTo>
                  <a:lnTo>
                    <a:pt x="858" y="755"/>
                  </a:lnTo>
                  <a:lnTo>
                    <a:pt x="861" y="757"/>
                  </a:lnTo>
                  <a:lnTo>
                    <a:pt x="870" y="760"/>
                  </a:lnTo>
                  <a:lnTo>
                    <a:pt x="872" y="762"/>
                  </a:lnTo>
                  <a:lnTo>
                    <a:pt x="872" y="762"/>
                  </a:lnTo>
                  <a:lnTo>
                    <a:pt x="877" y="765"/>
                  </a:lnTo>
                  <a:lnTo>
                    <a:pt x="877" y="765"/>
                  </a:lnTo>
                  <a:lnTo>
                    <a:pt x="877" y="767"/>
                  </a:lnTo>
                  <a:lnTo>
                    <a:pt x="880" y="767"/>
                  </a:lnTo>
                  <a:lnTo>
                    <a:pt x="882" y="767"/>
                  </a:lnTo>
                  <a:lnTo>
                    <a:pt x="882" y="767"/>
                  </a:lnTo>
                  <a:lnTo>
                    <a:pt x="884" y="767"/>
                  </a:lnTo>
                  <a:lnTo>
                    <a:pt x="884" y="767"/>
                  </a:lnTo>
                  <a:lnTo>
                    <a:pt x="884" y="767"/>
                  </a:lnTo>
                  <a:lnTo>
                    <a:pt x="889" y="767"/>
                  </a:lnTo>
                  <a:lnTo>
                    <a:pt x="894" y="767"/>
                  </a:lnTo>
                  <a:lnTo>
                    <a:pt x="896" y="769"/>
                  </a:lnTo>
                  <a:lnTo>
                    <a:pt x="898" y="769"/>
                  </a:lnTo>
                  <a:lnTo>
                    <a:pt x="898" y="769"/>
                  </a:lnTo>
                  <a:lnTo>
                    <a:pt x="901" y="772"/>
                  </a:lnTo>
                  <a:lnTo>
                    <a:pt x="901" y="772"/>
                  </a:lnTo>
                  <a:lnTo>
                    <a:pt x="901" y="772"/>
                  </a:lnTo>
                  <a:lnTo>
                    <a:pt x="901" y="774"/>
                  </a:lnTo>
                  <a:lnTo>
                    <a:pt x="901" y="774"/>
                  </a:lnTo>
                  <a:lnTo>
                    <a:pt x="901" y="776"/>
                  </a:lnTo>
                  <a:lnTo>
                    <a:pt x="901" y="779"/>
                  </a:lnTo>
                  <a:lnTo>
                    <a:pt x="901" y="779"/>
                  </a:lnTo>
                  <a:lnTo>
                    <a:pt x="903" y="781"/>
                  </a:lnTo>
                  <a:lnTo>
                    <a:pt x="906" y="783"/>
                  </a:lnTo>
                  <a:lnTo>
                    <a:pt x="906" y="783"/>
                  </a:lnTo>
                  <a:lnTo>
                    <a:pt x="906" y="783"/>
                  </a:lnTo>
                  <a:lnTo>
                    <a:pt x="908" y="786"/>
                  </a:lnTo>
                  <a:lnTo>
                    <a:pt x="908" y="786"/>
                  </a:lnTo>
                  <a:lnTo>
                    <a:pt x="906" y="791"/>
                  </a:lnTo>
                  <a:lnTo>
                    <a:pt x="906" y="793"/>
                  </a:lnTo>
                  <a:lnTo>
                    <a:pt x="906" y="795"/>
                  </a:lnTo>
                  <a:lnTo>
                    <a:pt x="906" y="798"/>
                  </a:lnTo>
                  <a:lnTo>
                    <a:pt x="906" y="800"/>
                  </a:lnTo>
                  <a:lnTo>
                    <a:pt x="906" y="800"/>
                  </a:lnTo>
                  <a:lnTo>
                    <a:pt x="906" y="800"/>
                  </a:lnTo>
                  <a:lnTo>
                    <a:pt x="906" y="802"/>
                  </a:lnTo>
                  <a:lnTo>
                    <a:pt x="903" y="802"/>
                  </a:lnTo>
                  <a:lnTo>
                    <a:pt x="903" y="805"/>
                  </a:lnTo>
                  <a:lnTo>
                    <a:pt x="903" y="805"/>
                  </a:lnTo>
                  <a:lnTo>
                    <a:pt x="903" y="807"/>
                  </a:lnTo>
                  <a:lnTo>
                    <a:pt x="906" y="807"/>
                  </a:lnTo>
                  <a:lnTo>
                    <a:pt x="906" y="809"/>
                  </a:lnTo>
                  <a:lnTo>
                    <a:pt x="913" y="817"/>
                  </a:lnTo>
                  <a:lnTo>
                    <a:pt x="915" y="817"/>
                  </a:lnTo>
                  <a:lnTo>
                    <a:pt x="917" y="819"/>
                  </a:lnTo>
                  <a:lnTo>
                    <a:pt x="917" y="817"/>
                  </a:lnTo>
                  <a:lnTo>
                    <a:pt x="917" y="817"/>
                  </a:lnTo>
                  <a:lnTo>
                    <a:pt x="917" y="817"/>
                  </a:lnTo>
                  <a:lnTo>
                    <a:pt x="917" y="817"/>
                  </a:lnTo>
                  <a:lnTo>
                    <a:pt x="917" y="817"/>
                  </a:lnTo>
                  <a:lnTo>
                    <a:pt x="917" y="814"/>
                  </a:lnTo>
                  <a:lnTo>
                    <a:pt x="917" y="812"/>
                  </a:lnTo>
                  <a:lnTo>
                    <a:pt x="917" y="812"/>
                  </a:lnTo>
                  <a:lnTo>
                    <a:pt x="917" y="812"/>
                  </a:lnTo>
                  <a:lnTo>
                    <a:pt x="917" y="812"/>
                  </a:lnTo>
                  <a:lnTo>
                    <a:pt x="920" y="812"/>
                  </a:lnTo>
                  <a:lnTo>
                    <a:pt x="920" y="812"/>
                  </a:lnTo>
                  <a:lnTo>
                    <a:pt x="920" y="812"/>
                  </a:lnTo>
                  <a:lnTo>
                    <a:pt x="922" y="814"/>
                  </a:lnTo>
                  <a:lnTo>
                    <a:pt x="925" y="817"/>
                  </a:lnTo>
                  <a:lnTo>
                    <a:pt x="927" y="819"/>
                  </a:lnTo>
                  <a:lnTo>
                    <a:pt x="929" y="821"/>
                  </a:lnTo>
                  <a:lnTo>
                    <a:pt x="932" y="821"/>
                  </a:lnTo>
                  <a:lnTo>
                    <a:pt x="932" y="824"/>
                  </a:lnTo>
                  <a:lnTo>
                    <a:pt x="932" y="824"/>
                  </a:lnTo>
                  <a:lnTo>
                    <a:pt x="934" y="826"/>
                  </a:lnTo>
                  <a:lnTo>
                    <a:pt x="934" y="826"/>
                  </a:lnTo>
                  <a:lnTo>
                    <a:pt x="936" y="826"/>
                  </a:lnTo>
                  <a:lnTo>
                    <a:pt x="939" y="826"/>
                  </a:lnTo>
                  <a:lnTo>
                    <a:pt x="941" y="826"/>
                  </a:lnTo>
                  <a:lnTo>
                    <a:pt x="941" y="826"/>
                  </a:lnTo>
                  <a:lnTo>
                    <a:pt x="941" y="826"/>
                  </a:lnTo>
                  <a:lnTo>
                    <a:pt x="941" y="824"/>
                  </a:lnTo>
                  <a:lnTo>
                    <a:pt x="943" y="824"/>
                  </a:lnTo>
                  <a:lnTo>
                    <a:pt x="943" y="824"/>
                  </a:lnTo>
                  <a:lnTo>
                    <a:pt x="943" y="819"/>
                  </a:lnTo>
                  <a:lnTo>
                    <a:pt x="946" y="819"/>
                  </a:lnTo>
                  <a:lnTo>
                    <a:pt x="946" y="817"/>
                  </a:lnTo>
                  <a:lnTo>
                    <a:pt x="946" y="817"/>
                  </a:lnTo>
                  <a:lnTo>
                    <a:pt x="946" y="817"/>
                  </a:lnTo>
                  <a:lnTo>
                    <a:pt x="948" y="817"/>
                  </a:lnTo>
                  <a:lnTo>
                    <a:pt x="948" y="817"/>
                  </a:lnTo>
                  <a:lnTo>
                    <a:pt x="951" y="817"/>
                  </a:lnTo>
                  <a:lnTo>
                    <a:pt x="953" y="817"/>
                  </a:lnTo>
                  <a:lnTo>
                    <a:pt x="955" y="817"/>
                  </a:lnTo>
                  <a:lnTo>
                    <a:pt x="955" y="817"/>
                  </a:lnTo>
                  <a:lnTo>
                    <a:pt x="955" y="817"/>
                  </a:lnTo>
                  <a:lnTo>
                    <a:pt x="958" y="817"/>
                  </a:lnTo>
                  <a:lnTo>
                    <a:pt x="958" y="817"/>
                  </a:lnTo>
                  <a:lnTo>
                    <a:pt x="958" y="819"/>
                  </a:lnTo>
                  <a:lnTo>
                    <a:pt x="958" y="819"/>
                  </a:lnTo>
                  <a:lnTo>
                    <a:pt x="960" y="821"/>
                  </a:lnTo>
                  <a:lnTo>
                    <a:pt x="960" y="821"/>
                  </a:lnTo>
                  <a:lnTo>
                    <a:pt x="960" y="824"/>
                  </a:lnTo>
                  <a:lnTo>
                    <a:pt x="960" y="826"/>
                  </a:lnTo>
                  <a:lnTo>
                    <a:pt x="960" y="826"/>
                  </a:lnTo>
                  <a:lnTo>
                    <a:pt x="962" y="828"/>
                  </a:lnTo>
                  <a:lnTo>
                    <a:pt x="962" y="828"/>
                  </a:lnTo>
                  <a:lnTo>
                    <a:pt x="965" y="828"/>
                  </a:lnTo>
                  <a:lnTo>
                    <a:pt x="969" y="831"/>
                  </a:lnTo>
                  <a:lnTo>
                    <a:pt x="969" y="831"/>
                  </a:lnTo>
                  <a:lnTo>
                    <a:pt x="974" y="835"/>
                  </a:lnTo>
                  <a:lnTo>
                    <a:pt x="977" y="835"/>
                  </a:lnTo>
                  <a:lnTo>
                    <a:pt x="977" y="835"/>
                  </a:lnTo>
                  <a:lnTo>
                    <a:pt x="977" y="835"/>
                  </a:lnTo>
                  <a:lnTo>
                    <a:pt x="981" y="835"/>
                  </a:lnTo>
                  <a:lnTo>
                    <a:pt x="981" y="835"/>
                  </a:lnTo>
                  <a:lnTo>
                    <a:pt x="986" y="838"/>
                  </a:lnTo>
                  <a:lnTo>
                    <a:pt x="988" y="838"/>
                  </a:lnTo>
                  <a:lnTo>
                    <a:pt x="988" y="835"/>
                  </a:lnTo>
                  <a:lnTo>
                    <a:pt x="988" y="835"/>
                  </a:lnTo>
                  <a:lnTo>
                    <a:pt x="988" y="835"/>
                  </a:lnTo>
                  <a:lnTo>
                    <a:pt x="988" y="833"/>
                  </a:lnTo>
                  <a:lnTo>
                    <a:pt x="988" y="833"/>
                  </a:lnTo>
                  <a:lnTo>
                    <a:pt x="988" y="833"/>
                  </a:lnTo>
                  <a:lnTo>
                    <a:pt x="988" y="831"/>
                  </a:lnTo>
                  <a:lnTo>
                    <a:pt x="988" y="831"/>
                  </a:lnTo>
                  <a:lnTo>
                    <a:pt x="991" y="831"/>
                  </a:lnTo>
                  <a:lnTo>
                    <a:pt x="991" y="831"/>
                  </a:lnTo>
                  <a:lnTo>
                    <a:pt x="991" y="831"/>
                  </a:lnTo>
                  <a:lnTo>
                    <a:pt x="998" y="831"/>
                  </a:lnTo>
                  <a:lnTo>
                    <a:pt x="998" y="831"/>
                  </a:lnTo>
                  <a:lnTo>
                    <a:pt x="1000" y="831"/>
                  </a:lnTo>
                  <a:lnTo>
                    <a:pt x="1000" y="831"/>
                  </a:lnTo>
                  <a:lnTo>
                    <a:pt x="1000" y="831"/>
                  </a:lnTo>
                  <a:lnTo>
                    <a:pt x="1003" y="828"/>
                  </a:lnTo>
                  <a:lnTo>
                    <a:pt x="1003" y="828"/>
                  </a:lnTo>
                  <a:lnTo>
                    <a:pt x="1003" y="828"/>
                  </a:lnTo>
                  <a:lnTo>
                    <a:pt x="1005" y="828"/>
                  </a:lnTo>
                  <a:lnTo>
                    <a:pt x="1005" y="828"/>
                  </a:lnTo>
                  <a:lnTo>
                    <a:pt x="1005" y="831"/>
                  </a:lnTo>
                  <a:lnTo>
                    <a:pt x="1005" y="831"/>
                  </a:lnTo>
                  <a:lnTo>
                    <a:pt x="1003" y="833"/>
                  </a:lnTo>
                  <a:lnTo>
                    <a:pt x="1003" y="833"/>
                  </a:lnTo>
                  <a:lnTo>
                    <a:pt x="1005" y="835"/>
                  </a:lnTo>
                  <a:lnTo>
                    <a:pt x="1007" y="838"/>
                  </a:lnTo>
                  <a:lnTo>
                    <a:pt x="1010" y="840"/>
                  </a:lnTo>
                  <a:lnTo>
                    <a:pt x="1012" y="843"/>
                  </a:lnTo>
                  <a:lnTo>
                    <a:pt x="1012" y="843"/>
                  </a:lnTo>
                  <a:lnTo>
                    <a:pt x="1019" y="847"/>
                  </a:lnTo>
                  <a:lnTo>
                    <a:pt x="1019" y="847"/>
                  </a:lnTo>
                  <a:lnTo>
                    <a:pt x="1019" y="850"/>
                  </a:lnTo>
                  <a:lnTo>
                    <a:pt x="1019" y="850"/>
                  </a:lnTo>
                  <a:lnTo>
                    <a:pt x="1019" y="852"/>
                  </a:lnTo>
                  <a:lnTo>
                    <a:pt x="1019" y="852"/>
                  </a:lnTo>
                  <a:lnTo>
                    <a:pt x="1019" y="852"/>
                  </a:lnTo>
                  <a:lnTo>
                    <a:pt x="1019" y="852"/>
                  </a:lnTo>
                  <a:lnTo>
                    <a:pt x="1019" y="854"/>
                  </a:lnTo>
                  <a:lnTo>
                    <a:pt x="1019" y="854"/>
                  </a:lnTo>
                  <a:lnTo>
                    <a:pt x="1024" y="864"/>
                  </a:lnTo>
                  <a:lnTo>
                    <a:pt x="1024" y="864"/>
                  </a:lnTo>
                  <a:lnTo>
                    <a:pt x="1024" y="864"/>
                  </a:lnTo>
                  <a:lnTo>
                    <a:pt x="1024" y="86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3456026" y="1898316"/>
              <a:ext cx="603839" cy="759981"/>
            </a:xfrm>
            <a:custGeom>
              <a:avLst/>
              <a:gdLst>
                <a:gd name="T0" fmla="*/ 638 w 697"/>
                <a:gd name="T1" fmla="*/ 414 h 875"/>
                <a:gd name="T2" fmla="*/ 598 w 697"/>
                <a:gd name="T3" fmla="*/ 478 h 875"/>
                <a:gd name="T4" fmla="*/ 558 w 697"/>
                <a:gd name="T5" fmla="*/ 473 h 875"/>
                <a:gd name="T6" fmla="*/ 506 w 697"/>
                <a:gd name="T7" fmla="*/ 447 h 875"/>
                <a:gd name="T8" fmla="*/ 480 w 697"/>
                <a:gd name="T9" fmla="*/ 414 h 875"/>
                <a:gd name="T10" fmla="*/ 466 w 697"/>
                <a:gd name="T11" fmla="*/ 407 h 875"/>
                <a:gd name="T12" fmla="*/ 454 w 697"/>
                <a:gd name="T13" fmla="*/ 357 h 875"/>
                <a:gd name="T14" fmla="*/ 470 w 697"/>
                <a:gd name="T15" fmla="*/ 346 h 875"/>
                <a:gd name="T16" fmla="*/ 430 w 697"/>
                <a:gd name="T17" fmla="*/ 277 h 875"/>
                <a:gd name="T18" fmla="*/ 371 w 697"/>
                <a:gd name="T19" fmla="*/ 225 h 875"/>
                <a:gd name="T20" fmla="*/ 350 w 697"/>
                <a:gd name="T21" fmla="*/ 246 h 875"/>
                <a:gd name="T22" fmla="*/ 305 w 697"/>
                <a:gd name="T23" fmla="*/ 270 h 875"/>
                <a:gd name="T24" fmla="*/ 251 w 697"/>
                <a:gd name="T25" fmla="*/ 336 h 875"/>
                <a:gd name="T26" fmla="*/ 248 w 697"/>
                <a:gd name="T27" fmla="*/ 376 h 875"/>
                <a:gd name="T28" fmla="*/ 262 w 697"/>
                <a:gd name="T29" fmla="*/ 407 h 875"/>
                <a:gd name="T30" fmla="*/ 291 w 697"/>
                <a:gd name="T31" fmla="*/ 407 h 875"/>
                <a:gd name="T32" fmla="*/ 340 w 697"/>
                <a:gd name="T33" fmla="*/ 419 h 875"/>
                <a:gd name="T34" fmla="*/ 383 w 697"/>
                <a:gd name="T35" fmla="*/ 443 h 875"/>
                <a:gd name="T36" fmla="*/ 364 w 697"/>
                <a:gd name="T37" fmla="*/ 490 h 875"/>
                <a:gd name="T38" fmla="*/ 402 w 697"/>
                <a:gd name="T39" fmla="*/ 540 h 875"/>
                <a:gd name="T40" fmla="*/ 475 w 697"/>
                <a:gd name="T41" fmla="*/ 603 h 875"/>
                <a:gd name="T42" fmla="*/ 435 w 697"/>
                <a:gd name="T43" fmla="*/ 648 h 875"/>
                <a:gd name="T44" fmla="*/ 362 w 697"/>
                <a:gd name="T45" fmla="*/ 658 h 875"/>
                <a:gd name="T46" fmla="*/ 324 w 697"/>
                <a:gd name="T47" fmla="*/ 679 h 875"/>
                <a:gd name="T48" fmla="*/ 310 w 697"/>
                <a:gd name="T49" fmla="*/ 705 h 875"/>
                <a:gd name="T50" fmla="*/ 272 w 697"/>
                <a:gd name="T51" fmla="*/ 726 h 875"/>
                <a:gd name="T52" fmla="*/ 239 w 697"/>
                <a:gd name="T53" fmla="*/ 781 h 875"/>
                <a:gd name="T54" fmla="*/ 206 w 697"/>
                <a:gd name="T55" fmla="*/ 840 h 875"/>
                <a:gd name="T56" fmla="*/ 201 w 697"/>
                <a:gd name="T57" fmla="*/ 875 h 875"/>
                <a:gd name="T58" fmla="*/ 165 w 697"/>
                <a:gd name="T59" fmla="*/ 873 h 875"/>
                <a:gd name="T60" fmla="*/ 99 w 697"/>
                <a:gd name="T61" fmla="*/ 849 h 875"/>
                <a:gd name="T62" fmla="*/ 54 w 697"/>
                <a:gd name="T63" fmla="*/ 831 h 875"/>
                <a:gd name="T64" fmla="*/ 9 w 697"/>
                <a:gd name="T65" fmla="*/ 802 h 875"/>
                <a:gd name="T66" fmla="*/ 7 w 697"/>
                <a:gd name="T67" fmla="*/ 774 h 875"/>
                <a:gd name="T68" fmla="*/ 38 w 697"/>
                <a:gd name="T69" fmla="*/ 729 h 875"/>
                <a:gd name="T70" fmla="*/ 59 w 697"/>
                <a:gd name="T71" fmla="*/ 613 h 875"/>
                <a:gd name="T72" fmla="*/ 28 w 697"/>
                <a:gd name="T73" fmla="*/ 532 h 875"/>
                <a:gd name="T74" fmla="*/ 61 w 697"/>
                <a:gd name="T75" fmla="*/ 471 h 875"/>
                <a:gd name="T76" fmla="*/ 120 w 697"/>
                <a:gd name="T77" fmla="*/ 454 h 875"/>
                <a:gd name="T78" fmla="*/ 139 w 697"/>
                <a:gd name="T79" fmla="*/ 400 h 875"/>
                <a:gd name="T80" fmla="*/ 123 w 697"/>
                <a:gd name="T81" fmla="*/ 360 h 875"/>
                <a:gd name="T82" fmla="*/ 92 w 697"/>
                <a:gd name="T83" fmla="*/ 320 h 875"/>
                <a:gd name="T84" fmla="*/ 123 w 697"/>
                <a:gd name="T85" fmla="*/ 284 h 875"/>
                <a:gd name="T86" fmla="*/ 97 w 697"/>
                <a:gd name="T87" fmla="*/ 211 h 875"/>
                <a:gd name="T88" fmla="*/ 99 w 697"/>
                <a:gd name="T89" fmla="*/ 180 h 875"/>
                <a:gd name="T90" fmla="*/ 106 w 697"/>
                <a:gd name="T91" fmla="*/ 130 h 875"/>
                <a:gd name="T92" fmla="*/ 189 w 697"/>
                <a:gd name="T93" fmla="*/ 52 h 875"/>
                <a:gd name="T94" fmla="*/ 194 w 697"/>
                <a:gd name="T95" fmla="*/ 102 h 875"/>
                <a:gd name="T96" fmla="*/ 239 w 697"/>
                <a:gd name="T97" fmla="*/ 119 h 875"/>
                <a:gd name="T98" fmla="*/ 352 w 697"/>
                <a:gd name="T99" fmla="*/ 81 h 875"/>
                <a:gd name="T100" fmla="*/ 400 w 697"/>
                <a:gd name="T101" fmla="*/ 78 h 875"/>
                <a:gd name="T102" fmla="*/ 437 w 697"/>
                <a:gd name="T103" fmla="*/ 19 h 875"/>
                <a:gd name="T104" fmla="*/ 473 w 697"/>
                <a:gd name="T105" fmla="*/ 10 h 875"/>
                <a:gd name="T106" fmla="*/ 513 w 697"/>
                <a:gd name="T107" fmla="*/ 52 h 875"/>
                <a:gd name="T108" fmla="*/ 534 w 697"/>
                <a:gd name="T109" fmla="*/ 76 h 875"/>
                <a:gd name="T110" fmla="*/ 532 w 697"/>
                <a:gd name="T111" fmla="*/ 114 h 875"/>
                <a:gd name="T112" fmla="*/ 548 w 697"/>
                <a:gd name="T113" fmla="*/ 180 h 875"/>
                <a:gd name="T114" fmla="*/ 636 w 697"/>
                <a:gd name="T115" fmla="*/ 187 h 875"/>
                <a:gd name="T116" fmla="*/ 608 w 697"/>
                <a:gd name="T117" fmla="*/ 230 h 875"/>
                <a:gd name="T118" fmla="*/ 631 w 697"/>
                <a:gd name="T119" fmla="*/ 268 h 875"/>
                <a:gd name="T120" fmla="*/ 671 w 697"/>
                <a:gd name="T121" fmla="*/ 308 h 875"/>
                <a:gd name="T122" fmla="*/ 688 w 697"/>
                <a:gd name="T123" fmla="*/ 348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7" h="875">
                  <a:moveTo>
                    <a:pt x="697" y="362"/>
                  </a:moveTo>
                  <a:lnTo>
                    <a:pt x="697" y="362"/>
                  </a:lnTo>
                  <a:lnTo>
                    <a:pt x="697" y="362"/>
                  </a:lnTo>
                  <a:lnTo>
                    <a:pt x="695" y="365"/>
                  </a:lnTo>
                  <a:lnTo>
                    <a:pt x="693" y="365"/>
                  </a:lnTo>
                  <a:lnTo>
                    <a:pt x="690" y="367"/>
                  </a:lnTo>
                  <a:lnTo>
                    <a:pt x="688" y="369"/>
                  </a:lnTo>
                  <a:lnTo>
                    <a:pt x="681" y="369"/>
                  </a:lnTo>
                  <a:lnTo>
                    <a:pt x="679" y="369"/>
                  </a:lnTo>
                  <a:lnTo>
                    <a:pt x="674" y="372"/>
                  </a:lnTo>
                  <a:lnTo>
                    <a:pt x="674" y="374"/>
                  </a:lnTo>
                  <a:lnTo>
                    <a:pt x="671" y="374"/>
                  </a:lnTo>
                  <a:lnTo>
                    <a:pt x="669" y="374"/>
                  </a:lnTo>
                  <a:lnTo>
                    <a:pt x="667" y="376"/>
                  </a:lnTo>
                  <a:lnTo>
                    <a:pt x="664" y="379"/>
                  </a:lnTo>
                  <a:lnTo>
                    <a:pt x="664" y="379"/>
                  </a:lnTo>
                  <a:lnTo>
                    <a:pt x="664" y="386"/>
                  </a:lnTo>
                  <a:lnTo>
                    <a:pt x="664" y="388"/>
                  </a:lnTo>
                  <a:lnTo>
                    <a:pt x="660" y="388"/>
                  </a:lnTo>
                  <a:lnTo>
                    <a:pt x="657" y="388"/>
                  </a:lnTo>
                  <a:lnTo>
                    <a:pt x="657" y="388"/>
                  </a:lnTo>
                  <a:lnTo>
                    <a:pt x="655" y="391"/>
                  </a:lnTo>
                  <a:lnTo>
                    <a:pt x="650" y="395"/>
                  </a:lnTo>
                  <a:lnTo>
                    <a:pt x="650" y="395"/>
                  </a:lnTo>
                  <a:lnTo>
                    <a:pt x="648" y="395"/>
                  </a:lnTo>
                  <a:lnTo>
                    <a:pt x="645" y="398"/>
                  </a:lnTo>
                  <a:lnTo>
                    <a:pt x="645" y="400"/>
                  </a:lnTo>
                  <a:lnTo>
                    <a:pt x="643" y="409"/>
                  </a:lnTo>
                  <a:lnTo>
                    <a:pt x="641" y="412"/>
                  </a:lnTo>
                  <a:lnTo>
                    <a:pt x="638" y="414"/>
                  </a:lnTo>
                  <a:lnTo>
                    <a:pt x="638" y="414"/>
                  </a:lnTo>
                  <a:lnTo>
                    <a:pt x="638" y="414"/>
                  </a:lnTo>
                  <a:lnTo>
                    <a:pt x="636" y="414"/>
                  </a:lnTo>
                  <a:lnTo>
                    <a:pt x="634" y="417"/>
                  </a:lnTo>
                  <a:lnTo>
                    <a:pt x="631" y="419"/>
                  </a:lnTo>
                  <a:lnTo>
                    <a:pt x="631" y="421"/>
                  </a:lnTo>
                  <a:lnTo>
                    <a:pt x="634" y="419"/>
                  </a:lnTo>
                  <a:lnTo>
                    <a:pt x="636" y="419"/>
                  </a:lnTo>
                  <a:lnTo>
                    <a:pt x="634" y="419"/>
                  </a:lnTo>
                  <a:lnTo>
                    <a:pt x="634" y="421"/>
                  </a:lnTo>
                  <a:lnTo>
                    <a:pt x="634" y="421"/>
                  </a:lnTo>
                  <a:lnTo>
                    <a:pt x="634" y="424"/>
                  </a:lnTo>
                  <a:lnTo>
                    <a:pt x="636" y="421"/>
                  </a:lnTo>
                  <a:lnTo>
                    <a:pt x="638" y="419"/>
                  </a:lnTo>
                  <a:lnTo>
                    <a:pt x="638" y="417"/>
                  </a:lnTo>
                  <a:lnTo>
                    <a:pt x="636" y="426"/>
                  </a:lnTo>
                  <a:lnTo>
                    <a:pt x="634" y="431"/>
                  </a:lnTo>
                  <a:lnTo>
                    <a:pt x="634" y="433"/>
                  </a:lnTo>
                  <a:lnTo>
                    <a:pt x="634" y="433"/>
                  </a:lnTo>
                  <a:lnTo>
                    <a:pt x="636" y="435"/>
                  </a:lnTo>
                  <a:lnTo>
                    <a:pt x="636" y="438"/>
                  </a:lnTo>
                  <a:lnTo>
                    <a:pt x="636" y="440"/>
                  </a:lnTo>
                  <a:lnTo>
                    <a:pt x="636" y="443"/>
                  </a:lnTo>
                  <a:lnTo>
                    <a:pt x="634" y="443"/>
                  </a:lnTo>
                  <a:lnTo>
                    <a:pt x="631" y="445"/>
                  </a:lnTo>
                  <a:lnTo>
                    <a:pt x="622" y="454"/>
                  </a:lnTo>
                  <a:lnTo>
                    <a:pt x="615" y="462"/>
                  </a:lnTo>
                  <a:lnTo>
                    <a:pt x="615" y="464"/>
                  </a:lnTo>
                  <a:lnTo>
                    <a:pt x="612" y="466"/>
                  </a:lnTo>
                  <a:lnTo>
                    <a:pt x="610" y="469"/>
                  </a:lnTo>
                  <a:lnTo>
                    <a:pt x="608" y="471"/>
                  </a:lnTo>
                  <a:lnTo>
                    <a:pt x="603" y="476"/>
                  </a:lnTo>
                  <a:lnTo>
                    <a:pt x="601" y="478"/>
                  </a:lnTo>
                  <a:lnTo>
                    <a:pt x="598" y="478"/>
                  </a:lnTo>
                  <a:lnTo>
                    <a:pt x="598" y="478"/>
                  </a:lnTo>
                  <a:lnTo>
                    <a:pt x="598" y="478"/>
                  </a:lnTo>
                  <a:lnTo>
                    <a:pt x="601" y="476"/>
                  </a:lnTo>
                  <a:lnTo>
                    <a:pt x="603" y="473"/>
                  </a:lnTo>
                  <a:lnTo>
                    <a:pt x="603" y="473"/>
                  </a:lnTo>
                  <a:lnTo>
                    <a:pt x="603" y="471"/>
                  </a:lnTo>
                  <a:lnTo>
                    <a:pt x="605" y="471"/>
                  </a:lnTo>
                  <a:lnTo>
                    <a:pt x="605" y="469"/>
                  </a:lnTo>
                  <a:lnTo>
                    <a:pt x="603" y="469"/>
                  </a:lnTo>
                  <a:lnTo>
                    <a:pt x="598" y="471"/>
                  </a:lnTo>
                  <a:lnTo>
                    <a:pt x="596" y="471"/>
                  </a:lnTo>
                  <a:lnTo>
                    <a:pt x="596" y="471"/>
                  </a:lnTo>
                  <a:lnTo>
                    <a:pt x="596" y="469"/>
                  </a:lnTo>
                  <a:lnTo>
                    <a:pt x="596" y="466"/>
                  </a:lnTo>
                  <a:lnTo>
                    <a:pt x="593" y="466"/>
                  </a:lnTo>
                  <a:lnTo>
                    <a:pt x="591" y="471"/>
                  </a:lnTo>
                  <a:lnTo>
                    <a:pt x="589" y="473"/>
                  </a:lnTo>
                  <a:lnTo>
                    <a:pt x="586" y="473"/>
                  </a:lnTo>
                  <a:lnTo>
                    <a:pt x="584" y="473"/>
                  </a:lnTo>
                  <a:lnTo>
                    <a:pt x="579" y="473"/>
                  </a:lnTo>
                  <a:lnTo>
                    <a:pt x="577" y="473"/>
                  </a:lnTo>
                  <a:lnTo>
                    <a:pt x="577" y="471"/>
                  </a:lnTo>
                  <a:lnTo>
                    <a:pt x="575" y="469"/>
                  </a:lnTo>
                  <a:lnTo>
                    <a:pt x="575" y="469"/>
                  </a:lnTo>
                  <a:lnTo>
                    <a:pt x="572" y="471"/>
                  </a:lnTo>
                  <a:lnTo>
                    <a:pt x="572" y="471"/>
                  </a:lnTo>
                  <a:lnTo>
                    <a:pt x="570" y="471"/>
                  </a:lnTo>
                  <a:lnTo>
                    <a:pt x="570" y="469"/>
                  </a:lnTo>
                  <a:lnTo>
                    <a:pt x="567" y="469"/>
                  </a:lnTo>
                  <a:lnTo>
                    <a:pt x="565" y="469"/>
                  </a:lnTo>
                  <a:lnTo>
                    <a:pt x="563" y="471"/>
                  </a:lnTo>
                  <a:lnTo>
                    <a:pt x="558" y="473"/>
                  </a:lnTo>
                  <a:lnTo>
                    <a:pt x="558" y="476"/>
                  </a:lnTo>
                  <a:lnTo>
                    <a:pt x="558" y="478"/>
                  </a:lnTo>
                  <a:lnTo>
                    <a:pt x="556" y="478"/>
                  </a:lnTo>
                  <a:lnTo>
                    <a:pt x="556" y="478"/>
                  </a:lnTo>
                  <a:lnTo>
                    <a:pt x="551" y="480"/>
                  </a:lnTo>
                  <a:lnTo>
                    <a:pt x="544" y="485"/>
                  </a:lnTo>
                  <a:lnTo>
                    <a:pt x="541" y="488"/>
                  </a:lnTo>
                  <a:lnTo>
                    <a:pt x="539" y="488"/>
                  </a:lnTo>
                  <a:lnTo>
                    <a:pt x="539" y="488"/>
                  </a:lnTo>
                  <a:lnTo>
                    <a:pt x="537" y="488"/>
                  </a:lnTo>
                  <a:lnTo>
                    <a:pt x="537" y="488"/>
                  </a:lnTo>
                  <a:lnTo>
                    <a:pt x="537" y="488"/>
                  </a:lnTo>
                  <a:lnTo>
                    <a:pt x="534" y="488"/>
                  </a:lnTo>
                  <a:lnTo>
                    <a:pt x="532" y="485"/>
                  </a:lnTo>
                  <a:lnTo>
                    <a:pt x="530" y="485"/>
                  </a:lnTo>
                  <a:lnTo>
                    <a:pt x="527" y="483"/>
                  </a:lnTo>
                  <a:lnTo>
                    <a:pt x="527" y="480"/>
                  </a:lnTo>
                  <a:lnTo>
                    <a:pt x="527" y="478"/>
                  </a:lnTo>
                  <a:lnTo>
                    <a:pt x="527" y="476"/>
                  </a:lnTo>
                  <a:lnTo>
                    <a:pt x="525" y="473"/>
                  </a:lnTo>
                  <a:lnTo>
                    <a:pt x="520" y="469"/>
                  </a:lnTo>
                  <a:lnTo>
                    <a:pt x="518" y="466"/>
                  </a:lnTo>
                  <a:lnTo>
                    <a:pt x="513" y="464"/>
                  </a:lnTo>
                  <a:lnTo>
                    <a:pt x="508" y="462"/>
                  </a:lnTo>
                  <a:lnTo>
                    <a:pt x="506" y="464"/>
                  </a:lnTo>
                  <a:lnTo>
                    <a:pt x="504" y="464"/>
                  </a:lnTo>
                  <a:lnTo>
                    <a:pt x="504" y="462"/>
                  </a:lnTo>
                  <a:lnTo>
                    <a:pt x="504" y="462"/>
                  </a:lnTo>
                  <a:lnTo>
                    <a:pt x="504" y="459"/>
                  </a:lnTo>
                  <a:lnTo>
                    <a:pt x="506" y="452"/>
                  </a:lnTo>
                  <a:lnTo>
                    <a:pt x="506" y="450"/>
                  </a:lnTo>
                  <a:lnTo>
                    <a:pt x="506" y="447"/>
                  </a:lnTo>
                  <a:lnTo>
                    <a:pt x="504" y="447"/>
                  </a:lnTo>
                  <a:lnTo>
                    <a:pt x="504" y="445"/>
                  </a:lnTo>
                  <a:lnTo>
                    <a:pt x="504" y="445"/>
                  </a:lnTo>
                  <a:lnTo>
                    <a:pt x="501" y="443"/>
                  </a:lnTo>
                  <a:lnTo>
                    <a:pt x="501" y="443"/>
                  </a:lnTo>
                  <a:lnTo>
                    <a:pt x="494" y="440"/>
                  </a:lnTo>
                  <a:lnTo>
                    <a:pt x="492" y="438"/>
                  </a:lnTo>
                  <a:lnTo>
                    <a:pt x="492" y="438"/>
                  </a:lnTo>
                  <a:lnTo>
                    <a:pt x="492" y="438"/>
                  </a:lnTo>
                  <a:lnTo>
                    <a:pt x="492" y="435"/>
                  </a:lnTo>
                  <a:lnTo>
                    <a:pt x="492" y="435"/>
                  </a:lnTo>
                  <a:lnTo>
                    <a:pt x="492" y="435"/>
                  </a:lnTo>
                  <a:lnTo>
                    <a:pt x="492" y="433"/>
                  </a:lnTo>
                  <a:lnTo>
                    <a:pt x="492" y="433"/>
                  </a:lnTo>
                  <a:lnTo>
                    <a:pt x="494" y="426"/>
                  </a:lnTo>
                  <a:lnTo>
                    <a:pt x="494" y="426"/>
                  </a:lnTo>
                  <a:lnTo>
                    <a:pt x="494" y="421"/>
                  </a:lnTo>
                  <a:lnTo>
                    <a:pt x="494" y="421"/>
                  </a:lnTo>
                  <a:lnTo>
                    <a:pt x="494" y="421"/>
                  </a:lnTo>
                  <a:lnTo>
                    <a:pt x="494" y="419"/>
                  </a:lnTo>
                  <a:lnTo>
                    <a:pt x="494" y="419"/>
                  </a:lnTo>
                  <a:lnTo>
                    <a:pt x="494" y="417"/>
                  </a:lnTo>
                  <a:lnTo>
                    <a:pt x="492" y="417"/>
                  </a:lnTo>
                  <a:lnTo>
                    <a:pt x="492" y="417"/>
                  </a:lnTo>
                  <a:lnTo>
                    <a:pt x="489" y="417"/>
                  </a:lnTo>
                  <a:lnTo>
                    <a:pt x="487" y="417"/>
                  </a:lnTo>
                  <a:lnTo>
                    <a:pt x="487" y="417"/>
                  </a:lnTo>
                  <a:lnTo>
                    <a:pt x="485" y="417"/>
                  </a:lnTo>
                  <a:lnTo>
                    <a:pt x="485" y="417"/>
                  </a:lnTo>
                  <a:lnTo>
                    <a:pt x="485" y="417"/>
                  </a:lnTo>
                  <a:lnTo>
                    <a:pt x="482" y="414"/>
                  </a:lnTo>
                  <a:lnTo>
                    <a:pt x="480" y="414"/>
                  </a:lnTo>
                  <a:lnTo>
                    <a:pt x="480" y="414"/>
                  </a:lnTo>
                  <a:lnTo>
                    <a:pt x="480" y="414"/>
                  </a:lnTo>
                  <a:lnTo>
                    <a:pt x="478" y="414"/>
                  </a:lnTo>
                  <a:lnTo>
                    <a:pt x="478" y="414"/>
                  </a:lnTo>
                  <a:lnTo>
                    <a:pt x="478" y="414"/>
                  </a:lnTo>
                  <a:lnTo>
                    <a:pt x="478" y="417"/>
                  </a:lnTo>
                  <a:lnTo>
                    <a:pt x="478" y="417"/>
                  </a:lnTo>
                  <a:lnTo>
                    <a:pt x="478" y="417"/>
                  </a:lnTo>
                  <a:lnTo>
                    <a:pt x="478" y="419"/>
                  </a:lnTo>
                  <a:lnTo>
                    <a:pt x="478" y="419"/>
                  </a:lnTo>
                  <a:lnTo>
                    <a:pt x="478" y="419"/>
                  </a:lnTo>
                  <a:lnTo>
                    <a:pt x="475" y="419"/>
                  </a:lnTo>
                  <a:lnTo>
                    <a:pt x="475" y="421"/>
                  </a:lnTo>
                  <a:lnTo>
                    <a:pt x="475" y="421"/>
                  </a:lnTo>
                  <a:lnTo>
                    <a:pt x="475" y="421"/>
                  </a:lnTo>
                  <a:lnTo>
                    <a:pt x="473" y="421"/>
                  </a:lnTo>
                  <a:lnTo>
                    <a:pt x="473" y="419"/>
                  </a:lnTo>
                  <a:lnTo>
                    <a:pt x="473" y="419"/>
                  </a:lnTo>
                  <a:lnTo>
                    <a:pt x="473" y="417"/>
                  </a:lnTo>
                  <a:lnTo>
                    <a:pt x="470" y="417"/>
                  </a:lnTo>
                  <a:lnTo>
                    <a:pt x="470" y="417"/>
                  </a:lnTo>
                  <a:lnTo>
                    <a:pt x="470" y="417"/>
                  </a:lnTo>
                  <a:lnTo>
                    <a:pt x="466" y="414"/>
                  </a:lnTo>
                  <a:lnTo>
                    <a:pt x="466" y="414"/>
                  </a:lnTo>
                  <a:lnTo>
                    <a:pt x="466" y="414"/>
                  </a:lnTo>
                  <a:lnTo>
                    <a:pt x="466" y="412"/>
                  </a:lnTo>
                  <a:lnTo>
                    <a:pt x="466" y="412"/>
                  </a:lnTo>
                  <a:lnTo>
                    <a:pt x="466" y="409"/>
                  </a:lnTo>
                  <a:lnTo>
                    <a:pt x="466" y="409"/>
                  </a:lnTo>
                  <a:lnTo>
                    <a:pt x="466" y="409"/>
                  </a:lnTo>
                  <a:lnTo>
                    <a:pt x="466" y="409"/>
                  </a:lnTo>
                  <a:lnTo>
                    <a:pt x="466" y="407"/>
                  </a:lnTo>
                  <a:lnTo>
                    <a:pt x="466" y="407"/>
                  </a:lnTo>
                  <a:lnTo>
                    <a:pt x="466" y="405"/>
                  </a:lnTo>
                  <a:lnTo>
                    <a:pt x="466" y="402"/>
                  </a:lnTo>
                  <a:lnTo>
                    <a:pt x="466" y="402"/>
                  </a:lnTo>
                  <a:lnTo>
                    <a:pt x="466" y="402"/>
                  </a:lnTo>
                  <a:lnTo>
                    <a:pt x="461" y="400"/>
                  </a:lnTo>
                  <a:lnTo>
                    <a:pt x="461" y="400"/>
                  </a:lnTo>
                  <a:lnTo>
                    <a:pt x="461" y="400"/>
                  </a:lnTo>
                  <a:lnTo>
                    <a:pt x="461" y="400"/>
                  </a:lnTo>
                  <a:lnTo>
                    <a:pt x="461" y="398"/>
                  </a:lnTo>
                  <a:lnTo>
                    <a:pt x="459" y="395"/>
                  </a:lnTo>
                  <a:lnTo>
                    <a:pt x="459" y="393"/>
                  </a:lnTo>
                  <a:lnTo>
                    <a:pt x="459" y="393"/>
                  </a:lnTo>
                  <a:lnTo>
                    <a:pt x="459" y="393"/>
                  </a:lnTo>
                  <a:lnTo>
                    <a:pt x="456" y="391"/>
                  </a:lnTo>
                  <a:lnTo>
                    <a:pt x="456" y="391"/>
                  </a:lnTo>
                  <a:lnTo>
                    <a:pt x="456" y="388"/>
                  </a:lnTo>
                  <a:lnTo>
                    <a:pt x="456" y="383"/>
                  </a:lnTo>
                  <a:lnTo>
                    <a:pt x="456" y="381"/>
                  </a:lnTo>
                  <a:lnTo>
                    <a:pt x="454" y="376"/>
                  </a:lnTo>
                  <a:lnTo>
                    <a:pt x="454" y="374"/>
                  </a:lnTo>
                  <a:lnTo>
                    <a:pt x="454" y="374"/>
                  </a:lnTo>
                  <a:lnTo>
                    <a:pt x="454" y="372"/>
                  </a:lnTo>
                  <a:lnTo>
                    <a:pt x="456" y="367"/>
                  </a:lnTo>
                  <a:lnTo>
                    <a:pt x="456" y="365"/>
                  </a:lnTo>
                  <a:lnTo>
                    <a:pt x="456" y="362"/>
                  </a:lnTo>
                  <a:lnTo>
                    <a:pt x="454" y="362"/>
                  </a:lnTo>
                  <a:lnTo>
                    <a:pt x="454" y="360"/>
                  </a:lnTo>
                  <a:lnTo>
                    <a:pt x="454" y="360"/>
                  </a:lnTo>
                  <a:lnTo>
                    <a:pt x="454" y="357"/>
                  </a:lnTo>
                  <a:lnTo>
                    <a:pt x="454" y="357"/>
                  </a:lnTo>
                  <a:lnTo>
                    <a:pt x="454" y="357"/>
                  </a:lnTo>
                  <a:lnTo>
                    <a:pt x="456" y="357"/>
                  </a:lnTo>
                  <a:lnTo>
                    <a:pt x="456" y="355"/>
                  </a:lnTo>
                  <a:lnTo>
                    <a:pt x="456" y="357"/>
                  </a:lnTo>
                  <a:lnTo>
                    <a:pt x="459" y="357"/>
                  </a:lnTo>
                  <a:lnTo>
                    <a:pt x="466" y="362"/>
                  </a:lnTo>
                  <a:lnTo>
                    <a:pt x="466" y="362"/>
                  </a:lnTo>
                  <a:lnTo>
                    <a:pt x="468" y="362"/>
                  </a:lnTo>
                  <a:lnTo>
                    <a:pt x="468" y="362"/>
                  </a:lnTo>
                  <a:lnTo>
                    <a:pt x="475" y="362"/>
                  </a:lnTo>
                  <a:lnTo>
                    <a:pt x="475" y="362"/>
                  </a:lnTo>
                  <a:lnTo>
                    <a:pt x="482" y="362"/>
                  </a:lnTo>
                  <a:lnTo>
                    <a:pt x="482" y="362"/>
                  </a:lnTo>
                  <a:lnTo>
                    <a:pt x="482" y="362"/>
                  </a:lnTo>
                  <a:lnTo>
                    <a:pt x="482" y="362"/>
                  </a:lnTo>
                  <a:lnTo>
                    <a:pt x="482" y="360"/>
                  </a:lnTo>
                  <a:lnTo>
                    <a:pt x="485" y="360"/>
                  </a:lnTo>
                  <a:lnTo>
                    <a:pt x="485" y="360"/>
                  </a:lnTo>
                  <a:lnTo>
                    <a:pt x="485" y="360"/>
                  </a:lnTo>
                  <a:lnTo>
                    <a:pt x="482" y="357"/>
                  </a:lnTo>
                  <a:lnTo>
                    <a:pt x="482" y="357"/>
                  </a:lnTo>
                  <a:lnTo>
                    <a:pt x="482" y="355"/>
                  </a:lnTo>
                  <a:lnTo>
                    <a:pt x="480" y="355"/>
                  </a:lnTo>
                  <a:lnTo>
                    <a:pt x="480" y="353"/>
                  </a:lnTo>
                  <a:lnTo>
                    <a:pt x="480" y="353"/>
                  </a:lnTo>
                  <a:lnTo>
                    <a:pt x="480" y="353"/>
                  </a:lnTo>
                  <a:lnTo>
                    <a:pt x="480" y="350"/>
                  </a:lnTo>
                  <a:lnTo>
                    <a:pt x="480" y="350"/>
                  </a:lnTo>
                  <a:lnTo>
                    <a:pt x="480" y="348"/>
                  </a:lnTo>
                  <a:lnTo>
                    <a:pt x="478" y="348"/>
                  </a:lnTo>
                  <a:lnTo>
                    <a:pt x="478" y="348"/>
                  </a:lnTo>
                  <a:lnTo>
                    <a:pt x="473" y="348"/>
                  </a:lnTo>
                  <a:lnTo>
                    <a:pt x="470" y="346"/>
                  </a:lnTo>
                  <a:lnTo>
                    <a:pt x="468" y="343"/>
                  </a:lnTo>
                  <a:lnTo>
                    <a:pt x="468" y="341"/>
                  </a:lnTo>
                  <a:lnTo>
                    <a:pt x="466" y="339"/>
                  </a:lnTo>
                  <a:lnTo>
                    <a:pt x="461" y="334"/>
                  </a:lnTo>
                  <a:lnTo>
                    <a:pt x="449" y="327"/>
                  </a:lnTo>
                  <a:lnTo>
                    <a:pt x="440" y="322"/>
                  </a:lnTo>
                  <a:lnTo>
                    <a:pt x="437" y="320"/>
                  </a:lnTo>
                  <a:lnTo>
                    <a:pt x="433" y="315"/>
                  </a:lnTo>
                  <a:lnTo>
                    <a:pt x="430" y="312"/>
                  </a:lnTo>
                  <a:lnTo>
                    <a:pt x="430" y="312"/>
                  </a:lnTo>
                  <a:lnTo>
                    <a:pt x="430" y="310"/>
                  </a:lnTo>
                  <a:lnTo>
                    <a:pt x="428" y="308"/>
                  </a:lnTo>
                  <a:lnTo>
                    <a:pt x="428" y="305"/>
                  </a:lnTo>
                  <a:lnTo>
                    <a:pt x="428" y="303"/>
                  </a:lnTo>
                  <a:lnTo>
                    <a:pt x="428" y="303"/>
                  </a:lnTo>
                  <a:lnTo>
                    <a:pt x="428" y="298"/>
                  </a:lnTo>
                  <a:lnTo>
                    <a:pt x="428" y="296"/>
                  </a:lnTo>
                  <a:lnTo>
                    <a:pt x="428" y="296"/>
                  </a:lnTo>
                  <a:lnTo>
                    <a:pt x="428" y="294"/>
                  </a:lnTo>
                  <a:lnTo>
                    <a:pt x="428" y="294"/>
                  </a:lnTo>
                  <a:lnTo>
                    <a:pt x="428" y="294"/>
                  </a:lnTo>
                  <a:lnTo>
                    <a:pt x="426" y="291"/>
                  </a:lnTo>
                  <a:lnTo>
                    <a:pt x="423" y="291"/>
                  </a:lnTo>
                  <a:lnTo>
                    <a:pt x="423" y="289"/>
                  </a:lnTo>
                  <a:lnTo>
                    <a:pt x="423" y="289"/>
                  </a:lnTo>
                  <a:lnTo>
                    <a:pt x="423" y="289"/>
                  </a:lnTo>
                  <a:lnTo>
                    <a:pt x="423" y="286"/>
                  </a:lnTo>
                  <a:lnTo>
                    <a:pt x="423" y="286"/>
                  </a:lnTo>
                  <a:lnTo>
                    <a:pt x="423" y="284"/>
                  </a:lnTo>
                  <a:lnTo>
                    <a:pt x="426" y="284"/>
                  </a:lnTo>
                  <a:lnTo>
                    <a:pt x="430" y="279"/>
                  </a:lnTo>
                  <a:lnTo>
                    <a:pt x="430" y="277"/>
                  </a:lnTo>
                  <a:lnTo>
                    <a:pt x="433" y="277"/>
                  </a:lnTo>
                  <a:lnTo>
                    <a:pt x="437" y="275"/>
                  </a:lnTo>
                  <a:lnTo>
                    <a:pt x="442" y="275"/>
                  </a:lnTo>
                  <a:lnTo>
                    <a:pt x="447" y="275"/>
                  </a:lnTo>
                  <a:lnTo>
                    <a:pt x="447" y="275"/>
                  </a:lnTo>
                  <a:lnTo>
                    <a:pt x="447" y="275"/>
                  </a:lnTo>
                  <a:lnTo>
                    <a:pt x="449" y="272"/>
                  </a:lnTo>
                  <a:lnTo>
                    <a:pt x="449" y="272"/>
                  </a:lnTo>
                  <a:lnTo>
                    <a:pt x="449" y="270"/>
                  </a:lnTo>
                  <a:lnTo>
                    <a:pt x="454" y="268"/>
                  </a:lnTo>
                  <a:lnTo>
                    <a:pt x="454" y="268"/>
                  </a:lnTo>
                  <a:lnTo>
                    <a:pt x="449" y="265"/>
                  </a:lnTo>
                  <a:lnTo>
                    <a:pt x="435" y="265"/>
                  </a:lnTo>
                  <a:lnTo>
                    <a:pt x="426" y="263"/>
                  </a:lnTo>
                  <a:lnTo>
                    <a:pt x="423" y="260"/>
                  </a:lnTo>
                  <a:lnTo>
                    <a:pt x="421" y="260"/>
                  </a:lnTo>
                  <a:lnTo>
                    <a:pt x="416" y="263"/>
                  </a:lnTo>
                  <a:lnTo>
                    <a:pt x="416" y="263"/>
                  </a:lnTo>
                  <a:lnTo>
                    <a:pt x="414" y="263"/>
                  </a:lnTo>
                  <a:lnTo>
                    <a:pt x="411" y="263"/>
                  </a:lnTo>
                  <a:lnTo>
                    <a:pt x="411" y="263"/>
                  </a:lnTo>
                  <a:lnTo>
                    <a:pt x="402" y="258"/>
                  </a:lnTo>
                  <a:lnTo>
                    <a:pt x="395" y="253"/>
                  </a:lnTo>
                  <a:lnTo>
                    <a:pt x="392" y="249"/>
                  </a:lnTo>
                  <a:lnTo>
                    <a:pt x="388" y="244"/>
                  </a:lnTo>
                  <a:lnTo>
                    <a:pt x="383" y="237"/>
                  </a:lnTo>
                  <a:lnTo>
                    <a:pt x="381" y="237"/>
                  </a:lnTo>
                  <a:lnTo>
                    <a:pt x="381" y="234"/>
                  </a:lnTo>
                  <a:lnTo>
                    <a:pt x="378" y="230"/>
                  </a:lnTo>
                  <a:lnTo>
                    <a:pt x="374" y="227"/>
                  </a:lnTo>
                  <a:lnTo>
                    <a:pt x="374" y="225"/>
                  </a:lnTo>
                  <a:lnTo>
                    <a:pt x="371" y="225"/>
                  </a:lnTo>
                  <a:lnTo>
                    <a:pt x="371" y="225"/>
                  </a:lnTo>
                  <a:lnTo>
                    <a:pt x="371" y="223"/>
                  </a:lnTo>
                  <a:lnTo>
                    <a:pt x="371" y="223"/>
                  </a:lnTo>
                  <a:lnTo>
                    <a:pt x="371" y="220"/>
                  </a:lnTo>
                  <a:lnTo>
                    <a:pt x="371" y="213"/>
                  </a:lnTo>
                  <a:lnTo>
                    <a:pt x="371" y="213"/>
                  </a:lnTo>
                  <a:lnTo>
                    <a:pt x="369" y="211"/>
                  </a:lnTo>
                  <a:lnTo>
                    <a:pt x="369" y="211"/>
                  </a:lnTo>
                  <a:lnTo>
                    <a:pt x="369" y="211"/>
                  </a:lnTo>
                  <a:lnTo>
                    <a:pt x="366" y="211"/>
                  </a:lnTo>
                  <a:lnTo>
                    <a:pt x="366" y="213"/>
                  </a:lnTo>
                  <a:lnTo>
                    <a:pt x="366" y="213"/>
                  </a:lnTo>
                  <a:lnTo>
                    <a:pt x="364" y="216"/>
                  </a:lnTo>
                  <a:lnTo>
                    <a:pt x="364" y="218"/>
                  </a:lnTo>
                  <a:lnTo>
                    <a:pt x="364" y="218"/>
                  </a:lnTo>
                  <a:lnTo>
                    <a:pt x="364" y="218"/>
                  </a:lnTo>
                  <a:lnTo>
                    <a:pt x="355" y="223"/>
                  </a:lnTo>
                  <a:lnTo>
                    <a:pt x="352" y="225"/>
                  </a:lnTo>
                  <a:lnTo>
                    <a:pt x="352" y="225"/>
                  </a:lnTo>
                  <a:lnTo>
                    <a:pt x="352" y="230"/>
                  </a:lnTo>
                  <a:lnTo>
                    <a:pt x="350" y="230"/>
                  </a:lnTo>
                  <a:lnTo>
                    <a:pt x="350" y="230"/>
                  </a:lnTo>
                  <a:lnTo>
                    <a:pt x="347" y="230"/>
                  </a:lnTo>
                  <a:lnTo>
                    <a:pt x="345" y="230"/>
                  </a:lnTo>
                  <a:lnTo>
                    <a:pt x="345" y="230"/>
                  </a:lnTo>
                  <a:lnTo>
                    <a:pt x="340" y="225"/>
                  </a:lnTo>
                  <a:lnTo>
                    <a:pt x="340" y="227"/>
                  </a:lnTo>
                  <a:lnTo>
                    <a:pt x="338" y="227"/>
                  </a:lnTo>
                  <a:lnTo>
                    <a:pt x="338" y="227"/>
                  </a:lnTo>
                  <a:lnTo>
                    <a:pt x="340" y="230"/>
                  </a:lnTo>
                  <a:lnTo>
                    <a:pt x="350" y="246"/>
                  </a:lnTo>
                  <a:lnTo>
                    <a:pt x="350" y="246"/>
                  </a:lnTo>
                  <a:lnTo>
                    <a:pt x="350" y="249"/>
                  </a:lnTo>
                  <a:lnTo>
                    <a:pt x="350" y="249"/>
                  </a:lnTo>
                  <a:lnTo>
                    <a:pt x="350" y="249"/>
                  </a:lnTo>
                  <a:lnTo>
                    <a:pt x="347" y="249"/>
                  </a:lnTo>
                  <a:lnTo>
                    <a:pt x="347" y="249"/>
                  </a:lnTo>
                  <a:lnTo>
                    <a:pt x="345" y="249"/>
                  </a:lnTo>
                  <a:lnTo>
                    <a:pt x="340" y="249"/>
                  </a:lnTo>
                  <a:lnTo>
                    <a:pt x="338" y="249"/>
                  </a:lnTo>
                  <a:lnTo>
                    <a:pt x="338" y="249"/>
                  </a:lnTo>
                  <a:lnTo>
                    <a:pt x="338" y="249"/>
                  </a:lnTo>
                  <a:lnTo>
                    <a:pt x="338" y="249"/>
                  </a:lnTo>
                  <a:lnTo>
                    <a:pt x="336" y="251"/>
                  </a:lnTo>
                  <a:lnTo>
                    <a:pt x="336" y="251"/>
                  </a:lnTo>
                  <a:lnTo>
                    <a:pt x="333" y="251"/>
                  </a:lnTo>
                  <a:lnTo>
                    <a:pt x="333" y="251"/>
                  </a:lnTo>
                  <a:lnTo>
                    <a:pt x="333" y="251"/>
                  </a:lnTo>
                  <a:lnTo>
                    <a:pt x="333" y="251"/>
                  </a:lnTo>
                  <a:lnTo>
                    <a:pt x="331" y="251"/>
                  </a:lnTo>
                  <a:lnTo>
                    <a:pt x="331" y="251"/>
                  </a:lnTo>
                  <a:lnTo>
                    <a:pt x="329" y="249"/>
                  </a:lnTo>
                  <a:lnTo>
                    <a:pt x="329" y="249"/>
                  </a:lnTo>
                  <a:lnTo>
                    <a:pt x="329" y="249"/>
                  </a:lnTo>
                  <a:lnTo>
                    <a:pt x="329" y="249"/>
                  </a:lnTo>
                  <a:lnTo>
                    <a:pt x="326" y="249"/>
                  </a:lnTo>
                  <a:lnTo>
                    <a:pt x="326" y="249"/>
                  </a:lnTo>
                  <a:lnTo>
                    <a:pt x="324" y="249"/>
                  </a:lnTo>
                  <a:lnTo>
                    <a:pt x="314" y="263"/>
                  </a:lnTo>
                  <a:lnTo>
                    <a:pt x="314" y="263"/>
                  </a:lnTo>
                  <a:lnTo>
                    <a:pt x="314" y="263"/>
                  </a:lnTo>
                  <a:lnTo>
                    <a:pt x="312" y="263"/>
                  </a:lnTo>
                  <a:lnTo>
                    <a:pt x="307" y="268"/>
                  </a:lnTo>
                  <a:lnTo>
                    <a:pt x="305" y="270"/>
                  </a:lnTo>
                  <a:lnTo>
                    <a:pt x="305" y="270"/>
                  </a:lnTo>
                  <a:lnTo>
                    <a:pt x="303" y="270"/>
                  </a:lnTo>
                  <a:lnTo>
                    <a:pt x="300" y="270"/>
                  </a:lnTo>
                  <a:lnTo>
                    <a:pt x="293" y="268"/>
                  </a:lnTo>
                  <a:lnTo>
                    <a:pt x="291" y="268"/>
                  </a:lnTo>
                  <a:lnTo>
                    <a:pt x="291" y="268"/>
                  </a:lnTo>
                  <a:lnTo>
                    <a:pt x="288" y="268"/>
                  </a:lnTo>
                  <a:lnTo>
                    <a:pt x="279" y="272"/>
                  </a:lnTo>
                  <a:lnTo>
                    <a:pt x="274" y="272"/>
                  </a:lnTo>
                  <a:lnTo>
                    <a:pt x="274" y="272"/>
                  </a:lnTo>
                  <a:lnTo>
                    <a:pt x="274" y="275"/>
                  </a:lnTo>
                  <a:lnTo>
                    <a:pt x="272" y="275"/>
                  </a:lnTo>
                  <a:lnTo>
                    <a:pt x="272" y="275"/>
                  </a:lnTo>
                  <a:lnTo>
                    <a:pt x="272" y="275"/>
                  </a:lnTo>
                  <a:lnTo>
                    <a:pt x="288" y="303"/>
                  </a:lnTo>
                  <a:lnTo>
                    <a:pt x="288" y="303"/>
                  </a:lnTo>
                  <a:lnTo>
                    <a:pt x="291" y="303"/>
                  </a:lnTo>
                  <a:lnTo>
                    <a:pt x="291" y="305"/>
                  </a:lnTo>
                  <a:lnTo>
                    <a:pt x="293" y="305"/>
                  </a:lnTo>
                  <a:lnTo>
                    <a:pt x="293" y="308"/>
                  </a:lnTo>
                  <a:lnTo>
                    <a:pt x="293" y="310"/>
                  </a:lnTo>
                  <a:lnTo>
                    <a:pt x="293" y="312"/>
                  </a:lnTo>
                  <a:lnTo>
                    <a:pt x="293" y="315"/>
                  </a:lnTo>
                  <a:lnTo>
                    <a:pt x="288" y="317"/>
                  </a:lnTo>
                  <a:lnTo>
                    <a:pt x="288" y="320"/>
                  </a:lnTo>
                  <a:lnTo>
                    <a:pt x="286" y="322"/>
                  </a:lnTo>
                  <a:lnTo>
                    <a:pt x="284" y="324"/>
                  </a:lnTo>
                  <a:lnTo>
                    <a:pt x="284" y="327"/>
                  </a:lnTo>
                  <a:lnTo>
                    <a:pt x="284" y="327"/>
                  </a:lnTo>
                  <a:lnTo>
                    <a:pt x="279" y="329"/>
                  </a:lnTo>
                  <a:lnTo>
                    <a:pt x="255" y="336"/>
                  </a:lnTo>
                  <a:lnTo>
                    <a:pt x="251" y="336"/>
                  </a:lnTo>
                  <a:lnTo>
                    <a:pt x="248" y="339"/>
                  </a:lnTo>
                  <a:lnTo>
                    <a:pt x="248" y="339"/>
                  </a:lnTo>
                  <a:lnTo>
                    <a:pt x="248" y="339"/>
                  </a:lnTo>
                  <a:lnTo>
                    <a:pt x="243" y="346"/>
                  </a:lnTo>
                  <a:lnTo>
                    <a:pt x="243" y="346"/>
                  </a:lnTo>
                  <a:lnTo>
                    <a:pt x="243" y="346"/>
                  </a:lnTo>
                  <a:lnTo>
                    <a:pt x="241" y="348"/>
                  </a:lnTo>
                  <a:lnTo>
                    <a:pt x="241" y="348"/>
                  </a:lnTo>
                  <a:lnTo>
                    <a:pt x="241" y="348"/>
                  </a:lnTo>
                  <a:lnTo>
                    <a:pt x="241" y="348"/>
                  </a:lnTo>
                  <a:lnTo>
                    <a:pt x="239" y="348"/>
                  </a:lnTo>
                  <a:lnTo>
                    <a:pt x="239" y="348"/>
                  </a:lnTo>
                  <a:lnTo>
                    <a:pt x="236" y="350"/>
                  </a:lnTo>
                  <a:lnTo>
                    <a:pt x="236" y="350"/>
                  </a:lnTo>
                  <a:lnTo>
                    <a:pt x="236" y="350"/>
                  </a:lnTo>
                  <a:lnTo>
                    <a:pt x="239" y="350"/>
                  </a:lnTo>
                  <a:lnTo>
                    <a:pt x="239" y="353"/>
                  </a:lnTo>
                  <a:lnTo>
                    <a:pt x="241" y="355"/>
                  </a:lnTo>
                  <a:lnTo>
                    <a:pt x="246" y="357"/>
                  </a:lnTo>
                  <a:lnTo>
                    <a:pt x="246" y="357"/>
                  </a:lnTo>
                  <a:lnTo>
                    <a:pt x="246" y="360"/>
                  </a:lnTo>
                  <a:lnTo>
                    <a:pt x="246" y="360"/>
                  </a:lnTo>
                  <a:lnTo>
                    <a:pt x="246" y="360"/>
                  </a:lnTo>
                  <a:lnTo>
                    <a:pt x="246" y="367"/>
                  </a:lnTo>
                  <a:lnTo>
                    <a:pt x="246" y="367"/>
                  </a:lnTo>
                  <a:lnTo>
                    <a:pt x="246" y="367"/>
                  </a:lnTo>
                  <a:lnTo>
                    <a:pt x="246" y="369"/>
                  </a:lnTo>
                  <a:lnTo>
                    <a:pt x="251" y="372"/>
                  </a:lnTo>
                  <a:lnTo>
                    <a:pt x="251" y="374"/>
                  </a:lnTo>
                  <a:lnTo>
                    <a:pt x="251" y="374"/>
                  </a:lnTo>
                  <a:lnTo>
                    <a:pt x="251" y="376"/>
                  </a:lnTo>
                  <a:lnTo>
                    <a:pt x="248" y="376"/>
                  </a:lnTo>
                  <a:lnTo>
                    <a:pt x="246" y="376"/>
                  </a:lnTo>
                  <a:lnTo>
                    <a:pt x="243" y="376"/>
                  </a:lnTo>
                  <a:lnTo>
                    <a:pt x="241" y="376"/>
                  </a:lnTo>
                  <a:lnTo>
                    <a:pt x="241" y="376"/>
                  </a:lnTo>
                  <a:lnTo>
                    <a:pt x="241" y="376"/>
                  </a:lnTo>
                  <a:lnTo>
                    <a:pt x="239" y="376"/>
                  </a:lnTo>
                  <a:lnTo>
                    <a:pt x="239" y="379"/>
                  </a:lnTo>
                  <a:lnTo>
                    <a:pt x="239" y="379"/>
                  </a:lnTo>
                  <a:lnTo>
                    <a:pt x="236" y="379"/>
                  </a:lnTo>
                  <a:lnTo>
                    <a:pt x="236" y="381"/>
                  </a:lnTo>
                  <a:lnTo>
                    <a:pt x="236" y="381"/>
                  </a:lnTo>
                  <a:lnTo>
                    <a:pt x="236" y="381"/>
                  </a:lnTo>
                  <a:lnTo>
                    <a:pt x="236" y="381"/>
                  </a:lnTo>
                  <a:lnTo>
                    <a:pt x="239" y="395"/>
                  </a:lnTo>
                  <a:lnTo>
                    <a:pt x="239" y="398"/>
                  </a:lnTo>
                  <a:lnTo>
                    <a:pt x="241" y="398"/>
                  </a:lnTo>
                  <a:lnTo>
                    <a:pt x="241" y="398"/>
                  </a:lnTo>
                  <a:lnTo>
                    <a:pt x="241" y="400"/>
                  </a:lnTo>
                  <a:lnTo>
                    <a:pt x="241" y="400"/>
                  </a:lnTo>
                  <a:lnTo>
                    <a:pt x="248" y="402"/>
                  </a:lnTo>
                  <a:lnTo>
                    <a:pt x="251" y="402"/>
                  </a:lnTo>
                  <a:lnTo>
                    <a:pt x="251" y="402"/>
                  </a:lnTo>
                  <a:lnTo>
                    <a:pt x="253" y="402"/>
                  </a:lnTo>
                  <a:lnTo>
                    <a:pt x="253" y="402"/>
                  </a:lnTo>
                  <a:lnTo>
                    <a:pt x="255" y="402"/>
                  </a:lnTo>
                  <a:lnTo>
                    <a:pt x="255" y="402"/>
                  </a:lnTo>
                  <a:lnTo>
                    <a:pt x="260" y="402"/>
                  </a:lnTo>
                  <a:lnTo>
                    <a:pt x="260" y="402"/>
                  </a:lnTo>
                  <a:lnTo>
                    <a:pt x="260" y="405"/>
                  </a:lnTo>
                  <a:lnTo>
                    <a:pt x="260" y="405"/>
                  </a:lnTo>
                  <a:lnTo>
                    <a:pt x="262" y="405"/>
                  </a:lnTo>
                  <a:lnTo>
                    <a:pt x="262" y="407"/>
                  </a:lnTo>
                  <a:lnTo>
                    <a:pt x="262" y="409"/>
                  </a:lnTo>
                  <a:lnTo>
                    <a:pt x="262" y="409"/>
                  </a:lnTo>
                  <a:lnTo>
                    <a:pt x="262" y="409"/>
                  </a:lnTo>
                  <a:lnTo>
                    <a:pt x="265" y="412"/>
                  </a:lnTo>
                  <a:lnTo>
                    <a:pt x="265" y="412"/>
                  </a:lnTo>
                  <a:lnTo>
                    <a:pt x="267" y="414"/>
                  </a:lnTo>
                  <a:lnTo>
                    <a:pt x="269" y="414"/>
                  </a:lnTo>
                  <a:lnTo>
                    <a:pt x="269" y="417"/>
                  </a:lnTo>
                  <a:lnTo>
                    <a:pt x="269" y="417"/>
                  </a:lnTo>
                  <a:lnTo>
                    <a:pt x="269" y="414"/>
                  </a:lnTo>
                  <a:lnTo>
                    <a:pt x="272" y="414"/>
                  </a:lnTo>
                  <a:lnTo>
                    <a:pt x="272" y="414"/>
                  </a:lnTo>
                  <a:lnTo>
                    <a:pt x="272" y="414"/>
                  </a:lnTo>
                  <a:lnTo>
                    <a:pt x="274" y="412"/>
                  </a:lnTo>
                  <a:lnTo>
                    <a:pt x="274" y="412"/>
                  </a:lnTo>
                  <a:lnTo>
                    <a:pt x="274" y="412"/>
                  </a:lnTo>
                  <a:lnTo>
                    <a:pt x="274" y="412"/>
                  </a:lnTo>
                  <a:lnTo>
                    <a:pt x="277" y="412"/>
                  </a:lnTo>
                  <a:lnTo>
                    <a:pt x="279" y="412"/>
                  </a:lnTo>
                  <a:lnTo>
                    <a:pt x="279" y="409"/>
                  </a:lnTo>
                  <a:lnTo>
                    <a:pt x="281" y="409"/>
                  </a:lnTo>
                  <a:lnTo>
                    <a:pt x="281" y="409"/>
                  </a:lnTo>
                  <a:lnTo>
                    <a:pt x="284" y="409"/>
                  </a:lnTo>
                  <a:lnTo>
                    <a:pt x="284" y="409"/>
                  </a:lnTo>
                  <a:lnTo>
                    <a:pt x="284" y="409"/>
                  </a:lnTo>
                  <a:lnTo>
                    <a:pt x="284" y="409"/>
                  </a:lnTo>
                  <a:lnTo>
                    <a:pt x="284" y="407"/>
                  </a:lnTo>
                  <a:lnTo>
                    <a:pt x="286" y="407"/>
                  </a:lnTo>
                  <a:lnTo>
                    <a:pt x="288" y="407"/>
                  </a:lnTo>
                  <a:lnTo>
                    <a:pt x="288" y="407"/>
                  </a:lnTo>
                  <a:lnTo>
                    <a:pt x="288" y="407"/>
                  </a:lnTo>
                  <a:lnTo>
                    <a:pt x="291" y="407"/>
                  </a:lnTo>
                  <a:lnTo>
                    <a:pt x="295" y="409"/>
                  </a:lnTo>
                  <a:lnTo>
                    <a:pt x="295" y="409"/>
                  </a:lnTo>
                  <a:lnTo>
                    <a:pt x="298" y="409"/>
                  </a:lnTo>
                  <a:lnTo>
                    <a:pt x="303" y="409"/>
                  </a:lnTo>
                  <a:lnTo>
                    <a:pt x="303" y="409"/>
                  </a:lnTo>
                  <a:lnTo>
                    <a:pt x="305" y="409"/>
                  </a:lnTo>
                  <a:lnTo>
                    <a:pt x="307" y="409"/>
                  </a:lnTo>
                  <a:lnTo>
                    <a:pt x="312" y="409"/>
                  </a:lnTo>
                  <a:lnTo>
                    <a:pt x="314" y="407"/>
                  </a:lnTo>
                  <a:lnTo>
                    <a:pt x="314" y="409"/>
                  </a:lnTo>
                  <a:lnTo>
                    <a:pt x="317" y="409"/>
                  </a:lnTo>
                  <a:lnTo>
                    <a:pt x="317" y="409"/>
                  </a:lnTo>
                  <a:lnTo>
                    <a:pt x="319" y="414"/>
                  </a:lnTo>
                  <a:lnTo>
                    <a:pt x="321" y="419"/>
                  </a:lnTo>
                  <a:lnTo>
                    <a:pt x="329" y="426"/>
                  </a:lnTo>
                  <a:lnTo>
                    <a:pt x="329" y="426"/>
                  </a:lnTo>
                  <a:lnTo>
                    <a:pt x="336" y="428"/>
                  </a:lnTo>
                  <a:lnTo>
                    <a:pt x="338" y="428"/>
                  </a:lnTo>
                  <a:lnTo>
                    <a:pt x="340" y="428"/>
                  </a:lnTo>
                  <a:lnTo>
                    <a:pt x="340" y="428"/>
                  </a:lnTo>
                  <a:lnTo>
                    <a:pt x="343" y="426"/>
                  </a:lnTo>
                  <a:lnTo>
                    <a:pt x="343" y="426"/>
                  </a:lnTo>
                  <a:lnTo>
                    <a:pt x="343" y="424"/>
                  </a:lnTo>
                  <a:lnTo>
                    <a:pt x="343" y="424"/>
                  </a:lnTo>
                  <a:lnTo>
                    <a:pt x="343" y="424"/>
                  </a:lnTo>
                  <a:lnTo>
                    <a:pt x="343" y="424"/>
                  </a:lnTo>
                  <a:lnTo>
                    <a:pt x="343" y="421"/>
                  </a:lnTo>
                  <a:lnTo>
                    <a:pt x="340" y="419"/>
                  </a:lnTo>
                  <a:lnTo>
                    <a:pt x="340" y="419"/>
                  </a:lnTo>
                  <a:lnTo>
                    <a:pt x="340" y="419"/>
                  </a:lnTo>
                  <a:lnTo>
                    <a:pt x="340" y="419"/>
                  </a:lnTo>
                  <a:lnTo>
                    <a:pt x="340" y="419"/>
                  </a:lnTo>
                  <a:lnTo>
                    <a:pt x="340" y="419"/>
                  </a:lnTo>
                  <a:lnTo>
                    <a:pt x="340" y="417"/>
                  </a:lnTo>
                  <a:lnTo>
                    <a:pt x="340" y="417"/>
                  </a:lnTo>
                  <a:lnTo>
                    <a:pt x="340" y="417"/>
                  </a:lnTo>
                  <a:lnTo>
                    <a:pt x="347" y="414"/>
                  </a:lnTo>
                  <a:lnTo>
                    <a:pt x="350" y="412"/>
                  </a:lnTo>
                  <a:lnTo>
                    <a:pt x="352" y="412"/>
                  </a:lnTo>
                  <a:lnTo>
                    <a:pt x="352" y="412"/>
                  </a:lnTo>
                  <a:lnTo>
                    <a:pt x="352" y="409"/>
                  </a:lnTo>
                  <a:lnTo>
                    <a:pt x="352" y="409"/>
                  </a:lnTo>
                  <a:lnTo>
                    <a:pt x="352" y="409"/>
                  </a:lnTo>
                  <a:lnTo>
                    <a:pt x="355" y="407"/>
                  </a:lnTo>
                  <a:lnTo>
                    <a:pt x="355" y="407"/>
                  </a:lnTo>
                  <a:lnTo>
                    <a:pt x="359" y="405"/>
                  </a:lnTo>
                  <a:lnTo>
                    <a:pt x="359" y="405"/>
                  </a:lnTo>
                  <a:lnTo>
                    <a:pt x="362" y="405"/>
                  </a:lnTo>
                  <a:lnTo>
                    <a:pt x="366" y="407"/>
                  </a:lnTo>
                  <a:lnTo>
                    <a:pt x="378" y="407"/>
                  </a:lnTo>
                  <a:lnTo>
                    <a:pt x="378" y="412"/>
                  </a:lnTo>
                  <a:lnTo>
                    <a:pt x="378" y="414"/>
                  </a:lnTo>
                  <a:lnTo>
                    <a:pt x="378" y="424"/>
                  </a:lnTo>
                  <a:lnTo>
                    <a:pt x="378" y="424"/>
                  </a:lnTo>
                  <a:lnTo>
                    <a:pt x="378" y="426"/>
                  </a:lnTo>
                  <a:lnTo>
                    <a:pt x="381" y="431"/>
                  </a:lnTo>
                  <a:lnTo>
                    <a:pt x="381" y="433"/>
                  </a:lnTo>
                  <a:lnTo>
                    <a:pt x="381" y="433"/>
                  </a:lnTo>
                  <a:lnTo>
                    <a:pt x="381" y="433"/>
                  </a:lnTo>
                  <a:lnTo>
                    <a:pt x="381" y="435"/>
                  </a:lnTo>
                  <a:lnTo>
                    <a:pt x="381" y="438"/>
                  </a:lnTo>
                  <a:lnTo>
                    <a:pt x="383" y="440"/>
                  </a:lnTo>
                  <a:lnTo>
                    <a:pt x="383" y="443"/>
                  </a:lnTo>
                  <a:lnTo>
                    <a:pt x="383" y="443"/>
                  </a:lnTo>
                  <a:lnTo>
                    <a:pt x="383" y="443"/>
                  </a:lnTo>
                  <a:lnTo>
                    <a:pt x="383" y="447"/>
                  </a:lnTo>
                  <a:lnTo>
                    <a:pt x="381" y="457"/>
                  </a:lnTo>
                  <a:lnTo>
                    <a:pt x="381" y="459"/>
                  </a:lnTo>
                  <a:lnTo>
                    <a:pt x="381" y="459"/>
                  </a:lnTo>
                  <a:lnTo>
                    <a:pt x="381" y="462"/>
                  </a:lnTo>
                  <a:lnTo>
                    <a:pt x="381" y="464"/>
                  </a:lnTo>
                  <a:lnTo>
                    <a:pt x="381" y="464"/>
                  </a:lnTo>
                  <a:lnTo>
                    <a:pt x="381" y="464"/>
                  </a:lnTo>
                  <a:lnTo>
                    <a:pt x="381" y="464"/>
                  </a:lnTo>
                  <a:lnTo>
                    <a:pt x="383" y="466"/>
                  </a:lnTo>
                  <a:lnTo>
                    <a:pt x="383" y="466"/>
                  </a:lnTo>
                  <a:lnTo>
                    <a:pt x="383" y="466"/>
                  </a:lnTo>
                  <a:lnTo>
                    <a:pt x="383" y="466"/>
                  </a:lnTo>
                  <a:lnTo>
                    <a:pt x="385" y="466"/>
                  </a:lnTo>
                  <a:lnTo>
                    <a:pt x="388" y="469"/>
                  </a:lnTo>
                  <a:lnTo>
                    <a:pt x="388" y="469"/>
                  </a:lnTo>
                  <a:lnTo>
                    <a:pt x="388" y="469"/>
                  </a:lnTo>
                  <a:lnTo>
                    <a:pt x="388" y="469"/>
                  </a:lnTo>
                  <a:lnTo>
                    <a:pt x="388" y="471"/>
                  </a:lnTo>
                  <a:lnTo>
                    <a:pt x="388" y="471"/>
                  </a:lnTo>
                  <a:lnTo>
                    <a:pt x="388" y="471"/>
                  </a:lnTo>
                  <a:lnTo>
                    <a:pt x="388" y="473"/>
                  </a:lnTo>
                  <a:lnTo>
                    <a:pt x="388" y="473"/>
                  </a:lnTo>
                  <a:lnTo>
                    <a:pt x="388" y="473"/>
                  </a:lnTo>
                  <a:lnTo>
                    <a:pt x="388" y="476"/>
                  </a:lnTo>
                  <a:lnTo>
                    <a:pt x="388" y="476"/>
                  </a:lnTo>
                  <a:lnTo>
                    <a:pt x="385" y="476"/>
                  </a:lnTo>
                  <a:lnTo>
                    <a:pt x="366" y="488"/>
                  </a:lnTo>
                  <a:lnTo>
                    <a:pt x="366" y="490"/>
                  </a:lnTo>
                  <a:lnTo>
                    <a:pt x="366" y="490"/>
                  </a:lnTo>
                  <a:lnTo>
                    <a:pt x="364" y="490"/>
                  </a:lnTo>
                  <a:lnTo>
                    <a:pt x="364" y="492"/>
                  </a:lnTo>
                  <a:lnTo>
                    <a:pt x="364" y="492"/>
                  </a:lnTo>
                  <a:lnTo>
                    <a:pt x="364" y="495"/>
                  </a:lnTo>
                  <a:lnTo>
                    <a:pt x="364" y="499"/>
                  </a:lnTo>
                  <a:lnTo>
                    <a:pt x="364" y="502"/>
                  </a:lnTo>
                  <a:lnTo>
                    <a:pt x="364" y="506"/>
                  </a:lnTo>
                  <a:lnTo>
                    <a:pt x="364" y="511"/>
                  </a:lnTo>
                  <a:lnTo>
                    <a:pt x="366" y="514"/>
                  </a:lnTo>
                  <a:lnTo>
                    <a:pt x="366" y="516"/>
                  </a:lnTo>
                  <a:lnTo>
                    <a:pt x="369" y="518"/>
                  </a:lnTo>
                  <a:lnTo>
                    <a:pt x="371" y="521"/>
                  </a:lnTo>
                  <a:lnTo>
                    <a:pt x="371" y="521"/>
                  </a:lnTo>
                  <a:lnTo>
                    <a:pt x="376" y="523"/>
                  </a:lnTo>
                  <a:lnTo>
                    <a:pt x="378" y="523"/>
                  </a:lnTo>
                  <a:lnTo>
                    <a:pt x="378" y="523"/>
                  </a:lnTo>
                  <a:lnTo>
                    <a:pt x="381" y="525"/>
                  </a:lnTo>
                  <a:lnTo>
                    <a:pt x="381" y="525"/>
                  </a:lnTo>
                  <a:lnTo>
                    <a:pt x="383" y="530"/>
                  </a:lnTo>
                  <a:lnTo>
                    <a:pt x="383" y="530"/>
                  </a:lnTo>
                  <a:lnTo>
                    <a:pt x="383" y="530"/>
                  </a:lnTo>
                  <a:lnTo>
                    <a:pt x="383" y="530"/>
                  </a:lnTo>
                  <a:lnTo>
                    <a:pt x="385" y="532"/>
                  </a:lnTo>
                  <a:lnTo>
                    <a:pt x="388" y="532"/>
                  </a:lnTo>
                  <a:lnTo>
                    <a:pt x="388" y="532"/>
                  </a:lnTo>
                  <a:lnTo>
                    <a:pt x="388" y="532"/>
                  </a:lnTo>
                  <a:lnTo>
                    <a:pt x="397" y="530"/>
                  </a:lnTo>
                  <a:lnTo>
                    <a:pt x="400" y="530"/>
                  </a:lnTo>
                  <a:lnTo>
                    <a:pt x="400" y="530"/>
                  </a:lnTo>
                  <a:lnTo>
                    <a:pt x="400" y="530"/>
                  </a:lnTo>
                  <a:lnTo>
                    <a:pt x="402" y="530"/>
                  </a:lnTo>
                  <a:lnTo>
                    <a:pt x="402" y="532"/>
                  </a:lnTo>
                  <a:lnTo>
                    <a:pt x="402" y="540"/>
                  </a:lnTo>
                  <a:lnTo>
                    <a:pt x="404" y="542"/>
                  </a:lnTo>
                  <a:lnTo>
                    <a:pt x="407" y="542"/>
                  </a:lnTo>
                  <a:lnTo>
                    <a:pt x="416" y="544"/>
                  </a:lnTo>
                  <a:lnTo>
                    <a:pt x="418" y="544"/>
                  </a:lnTo>
                  <a:lnTo>
                    <a:pt x="418" y="547"/>
                  </a:lnTo>
                  <a:lnTo>
                    <a:pt x="418" y="547"/>
                  </a:lnTo>
                  <a:lnTo>
                    <a:pt x="418" y="549"/>
                  </a:lnTo>
                  <a:lnTo>
                    <a:pt x="418" y="549"/>
                  </a:lnTo>
                  <a:lnTo>
                    <a:pt x="421" y="549"/>
                  </a:lnTo>
                  <a:lnTo>
                    <a:pt x="421" y="549"/>
                  </a:lnTo>
                  <a:lnTo>
                    <a:pt x="421" y="549"/>
                  </a:lnTo>
                  <a:lnTo>
                    <a:pt x="423" y="551"/>
                  </a:lnTo>
                  <a:lnTo>
                    <a:pt x="423" y="551"/>
                  </a:lnTo>
                  <a:lnTo>
                    <a:pt x="440" y="547"/>
                  </a:lnTo>
                  <a:lnTo>
                    <a:pt x="442" y="547"/>
                  </a:lnTo>
                  <a:lnTo>
                    <a:pt x="454" y="544"/>
                  </a:lnTo>
                  <a:lnTo>
                    <a:pt x="454" y="547"/>
                  </a:lnTo>
                  <a:lnTo>
                    <a:pt x="463" y="568"/>
                  </a:lnTo>
                  <a:lnTo>
                    <a:pt x="468" y="577"/>
                  </a:lnTo>
                  <a:lnTo>
                    <a:pt x="478" y="589"/>
                  </a:lnTo>
                  <a:lnTo>
                    <a:pt x="482" y="592"/>
                  </a:lnTo>
                  <a:lnTo>
                    <a:pt x="482" y="592"/>
                  </a:lnTo>
                  <a:lnTo>
                    <a:pt x="480" y="594"/>
                  </a:lnTo>
                  <a:lnTo>
                    <a:pt x="480" y="594"/>
                  </a:lnTo>
                  <a:lnTo>
                    <a:pt x="478" y="594"/>
                  </a:lnTo>
                  <a:lnTo>
                    <a:pt x="478" y="594"/>
                  </a:lnTo>
                  <a:lnTo>
                    <a:pt x="478" y="596"/>
                  </a:lnTo>
                  <a:lnTo>
                    <a:pt x="475" y="596"/>
                  </a:lnTo>
                  <a:lnTo>
                    <a:pt x="475" y="599"/>
                  </a:lnTo>
                  <a:lnTo>
                    <a:pt x="475" y="601"/>
                  </a:lnTo>
                  <a:lnTo>
                    <a:pt x="475" y="601"/>
                  </a:lnTo>
                  <a:lnTo>
                    <a:pt x="475" y="603"/>
                  </a:lnTo>
                  <a:lnTo>
                    <a:pt x="475" y="603"/>
                  </a:lnTo>
                  <a:lnTo>
                    <a:pt x="478" y="603"/>
                  </a:lnTo>
                  <a:lnTo>
                    <a:pt x="478" y="606"/>
                  </a:lnTo>
                  <a:lnTo>
                    <a:pt x="478" y="606"/>
                  </a:lnTo>
                  <a:lnTo>
                    <a:pt x="475" y="606"/>
                  </a:lnTo>
                  <a:lnTo>
                    <a:pt x="475" y="608"/>
                  </a:lnTo>
                  <a:lnTo>
                    <a:pt x="475" y="611"/>
                  </a:lnTo>
                  <a:lnTo>
                    <a:pt x="473" y="611"/>
                  </a:lnTo>
                  <a:lnTo>
                    <a:pt x="470" y="615"/>
                  </a:lnTo>
                  <a:lnTo>
                    <a:pt x="468" y="615"/>
                  </a:lnTo>
                  <a:lnTo>
                    <a:pt x="468" y="618"/>
                  </a:lnTo>
                  <a:lnTo>
                    <a:pt x="468" y="618"/>
                  </a:lnTo>
                  <a:lnTo>
                    <a:pt x="466" y="618"/>
                  </a:lnTo>
                  <a:lnTo>
                    <a:pt x="459" y="620"/>
                  </a:lnTo>
                  <a:lnTo>
                    <a:pt x="456" y="620"/>
                  </a:lnTo>
                  <a:lnTo>
                    <a:pt x="454" y="620"/>
                  </a:lnTo>
                  <a:lnTo>
                    <a:pt x="449" y="625"/>
                  </a:lnTo>
                  <a:lnTo>
                    <a:pt x="449" y="627"/>
                  </a:lnTo>
                  <a:lnTo>
                    <a:pt x="447" y="629"/>
                  </a:lnTo>
                  <a:lnTo>
                    <a:pt x="447" y="632"/>
                  </a:lnTo>
                  <a:lnTo>
                    <a:pt x="447" y="634"/>
                  </a:lnTo>
                  <a:lnTo>
                    <a:pt x="444" y="634"/>
                  </a:lnTo>
                  <a:lnTo>
                    <a:pt x="444" y="637"/>
                  </a:lnTo>
                  <a:lnTo>
                    <a:pt x="442" y="639"/>
                  </a:lnTo>
                  <a:lnTo>
                    <a:pt x="442" y="641"/>
                  </a:lnTo>
                  <a:lnTo>
                    <a:pt x="442" y="641"/>
                  </a:lnTo>
                  <a:lnTo>
                    <a:pt x="442" y="641"/>
                  </a:lnTo>
                  <a:lnTo>
                    <a:pt x="440" y="646"/>
                  </a:lnTo>
                  <a:lnTo>
                    <a:pt x="440" y="646"/>
                  </a:lnTo>
                  <a:lnTo>
                    <a:pt x="437" y="648"/>
                  </a:lnTo>
                  <a:lnTo>
                    <a:pt x="437" y="648"/>
                  </a:lnTo>
                  <a:lnTo>
                    <a:pt x="435" y="648"/>
                  </a:lnTo>
                  <a:lnTo>
                    <a:pt x="433" y="648"/>
                  </a:lnTo>
                  <a:lnTo>
                    <a:pt x="433" y="648"/>
                  </a:lnTo>
                  <a:lnTo>
                    <a:pt x="433" y="648"/>
                  </a:lnTo>
                  <a:lnTo>
                    <a:pt x="430" y="648"/>
                  </a:lnTo>
                  <a:lnTo>
                    <a:pt x="426" y="646"/>
                  </a:lnTo>
                  <a:lnTo>
                    <a:pt x="426" y="646"/>
                  </a:lnTo>
                  <a:lnTo>
                    <a:pt x="416" y="648"/>
                  </a:lnTo>
                  <a:lnTo>
                    <a:pt x="414" y="648"/>
                  </a:lnTo>
                  <a:lnTo>
                    <a:pt x="411" y="648"/>
                  </a:lnTo>
                  <a:lnTo>
                    <a:pt x="404" y="648"/>
                  </a:lnTo>
                  <a:lnTo>
                    <a:pt x="404" y="646"/>
                  </a:lnTo>
                  <a:lnTo>
                    <a:pt x="400" y="646"/>
                  </a:lnTo>
                  <a:lnTo>
                    <a:pt x="395" y="648"/>
                  </a:lnTo>
                  <a:lnTo>
                    <a:pt x="392" y="648"/>
                  </a:lnTo>
                  <a:lnTo>
                    <a:pt x="390" y="648"/>
                  </a:lnTo>
                  <a:lnTo>
                    <a:pt x="388" y="646"/>
                  </a:lnTo>
                  <a:lnTo>
                    <a:pt x="385" y="648"/>
                  </a:lnTo>
                  <a:lnTo>
                    <a:pt x="378" y="646"/>
                  </a:lnTo>
                  <a:lnTo>
                    <a:pt x="376" y="646"/>
                  </a:lnTo>
                  <a:lnTo>
                    <a:pt x="374" y="646"/>
                  </a:lnTo>
                  <a:lnTo>
                    <a:pt x="371" y="646"/>
                  </a:lnTo>
                  <a:lnTo>
                    <a:pt x="371" y="646"/>
                  </a:lnTo>
                  <a:lnTo>
                    <a:pt x="369" y="646"/>
                  </a:lnTo>
                  <a:lnTo>
                    <a:pt x="369" y="646"/>
                  </a:lnTo>
                  <a:lnTo>
                    <a:pt x="366" y="648"/>
                  </a:lnTo>
                  <a:lnTo>
                    <a:pt x="366" y="648"/>
                  </a:lnTo>
                  <a:lnTo>
                    <a:pt x="364" y="651"/>
                  </a:lnTo>
                  <a:lnTo>
                    <a:pt x="364" y="651"/>
                  </a:lnTo>
                  <a:lnTo>
                    <a:pt x="362" y="658"/>
                  </a:lnTo>
                  <a:lnTo>
                    <a:pt x="362" y="658"/>
                  </a:lnTo>
                  <a:lnTo>
                    <a:pt x="362" y="658"/>
                  </a:lnTo>
                  <a:lnTo>
                    <a:pt x="362" y="658"/>
                  </a:lnTo>
                  <a:lnTo>
                    <a:pt x="362" y="658"/>
                  </a:lnTo>
                  <a:lnTo>
                    <a:pt x="355" y="663"/>
                  </a:lnTo>
                  <a:lnTo>
                    <a:pt x="355" y="665"/>
                  </a:lnTo>
                  <a:lnTo>
                    <a:pt x="352" y="665"/>
                  </a:lnTo>
                  <a:lnTo>
                    <a:pt x="352" y="665"/>
                  </a:lnTo>
                  <a:lnTo>
                    <a:pt x="352" y="667"/>
                  </a:lnTo>
                  <a:lnTo>
                    <a:pt x="350" y="672"/>
                  </a:lnTo>
                  <a:lnTo>
                    <a:pt x="347" y="674"/>
                  </a:lnTo>
                  <a:lnTo>
                    <a:pt x="345" y="677"/>
                  </a:lnTo>
                  <a:lnTo>
                    <a:pt x="343" y="677"/>
                  </a:lnTo>
                  <a:lnTo>
                    <a:pt x="343" y="679"/>
                  </a:lnTo>
                  <a:lnTo>
                    <a:pt x="343" y="679"/>
                  </a:lnTo>
                  <a:lnTo>
                    <a:pt x="340" y="682"/>
                  </a:lnTo>
                  <a:lnTo>
                    <a:pt x="340" y="682"/>
                  </a:lnTo>
                  <a:lnTo>
                    <a:pt x="338" y="684"/>
                  </a:lnTo>
                  <a:lnTo>
                    <a:pt x="336" y="686"/>
                  </a:lnTo>
                  <a:lnTo>
                    <a:pt x="333" y="686"/>
                  </a:lnTo>
                  <a:lnTo>
                    <a:pt x="331" y="689"/>
                  </a:lnTo>
                  <a:lnTo>
                    <a:pt x="331" y="689"/>
                  </a:lnTo>
                  <a:lnTo>
                    <a:pt x="331" y="689"/>
                  </a:lnTo>
                  <a:lnTo>
                    <a:pt x="329" y="693"/>
                  </a:lnTo>
                  <a:lnTo>
                    <a:pt x="329" y="693"/>
                  </a:lnTo>
                  <a:lnTo>
                    <a:pt x="329" y="693"/>
                  </a:lnTo>
                  <a:lnTo>
                    <a:pt x="329" y="693"/>
                  </a:lnTo>
                  <a:lnTo>
                    <a:pt x="326" y="693"/>
                  </a:lnTo>
                  <a:lnTo>
                    <a:pt x="326" y="691"/>
                  </a:lnTo>
                  <a:lnTo>
                    <a:pt x="326" y="689"/>
                  </a:lnTo>
                  <a:lnTo>
                    <a:pt x="324" y="689"/>
                  </a:lnTo>
                  <a:lnTo>
                    <a:pt x="324" y="686"/>
                  </a:lnTo>
                  <a:lnTo>
                    <a:pt x="324" y="686"/>
                  </a:lnTo>
                  <a:lnTo>
                    <a:pt x="324" y="682"/>
                  </a:lnTo>
                  <a:lnTo>
                    <a:pt x="324" y="679"/>
                  </a:lnTo>
                  <a:lnTo>
                    <a:pt x="324" y="677"/>
                  </a:lnTo>
                  <a:lnTo>
                    <a:pt x="321" y="674"/>
                  </a:lnTo>
                  <a:lnTo>
                    <a:pt x="319" y="677"/>
                  </a:lnTo>
                  <a:lnTo>
                    <a:pt x="317" y="677"/>
                  </a:lnTo>
                  <a:lnTo>
                    <a:pt x="317" y="679"/>
                  </a:lnTo>
                  <a:lnTo>
                    <a:pt x="317" y="682"/>
                  </a:lnTo>
                  <a:lnTo>
                    <a:pt x="314" y="682"/>
                  </a:lnTo>
                  <a:lnTo>
                    <a:pt x="314" y="682"/>
                  </a:lnTo>
                  <a:lnTo>
                    <a:pt x="312" y="684"/>
                  </a:lnTo>
                  <a:lnTo>
                    <a:pt x="312" y="684"/>
                  </a:lnTo>
                  <a:lnTo>
                    <a:pt x="312" y="686"/>
                  </a:lnTo>
                  <a:lnTo>
                    <a:pt x="312" y="686"/>
                  </a:lnTo>
                  <a:lnTo>
                    <a:pt x="312" y="689"/>
                  </a:lnTo>
                  <a:lnTo>
                    <a:pt x="307" y="691"/>
                  </a:lnTo>
                  <a:lnTo>
                    <a:pt x="307" y="693"/>
                  </a:lnTo>
                  <a:lnTo>
                    <a:pt x="307" y="693"/>
                  </a:lnTo>
                  <a:lnTo>
                    <a:pt x="307" y="696"/>
                  </a:lnTo>
                  <a:lnTo>
                    <a:pt x="307" y="696"/>
                  </a:lnTo>
                  <a:lnTo>
                    <a:pt x="307" y="698"/>
                  </a:lnTo>
                  <a:lnTo>
                    <a:pt x="307" y="698"/>
                  </a:lnTo>
                  <a:lnTo>
                    <a:pt x="307" y="698"/>
                  </a:lnTo>
                  <a:lnTo>
                    <a:pt x="307" y="700"/>
                  </a:lnTo>
                  <a:lnTo>
                    <a:pt x="310" y="700"/>
                  </a:lnTo>
                  <a:lnTo>
                    <a:pt x="310" y="700"/>
                  </a:lnTo>
                  <a:lnTo>
                    <a:pt x="310" y="700"/>
                  </a:lnTo>
                  <a:lnTo>
                    <a:pt x="310" y="703"/>
                  </a:lnTo>
                  <a:lnTo>
                    <a:pt x="310" y="703"/>
                  </a:lnTo>
                  <a:lnTo>
                    <a:pt x="310" y="705"/>
                  </a:lnTo>
                  <a:lnTo>
                    <a:pt x="310" y="705"/>
                  </a:lnTo>
                  <a:lnTo>
                    <a:pt x="310" y="705"/>
                  </a:lnTo>
                  <a:lnTo>
                    <a:pt x="310" y="705"/>
                  </a:lnTo>
                  <a:lnTo>
                    <a:pt x="310" y="705"/>
                  </a:lnTo>
                  <a:lnTo>
                    <a:pt x="307" y="708"/>
                  </a:lnTo>
                  <a:lnTo>
                    <a:pt x="305" y="708"/>
                  </a:lnTo>
                  <a:lnTo>
                    <a:pt x="305" y="708"/>
                  </a:lnTo>
                  <a:lnTo>
                    <a:pt x="305" y="710"/>
                  </a:lnTo>
                  <a:lnTo>
                    <a:pt x="305" y="710"/>
                  </a:lnTo>
                  <a:lnTo>
                    <a:pt x="303" y="710"/>
                  </a:lnTo>
                  <a:lnTo>
                    <a:pt x="303" y="708"/>
                  </a:lnTo>
                  <a:lnTo>
                    <a:pt x="303" y="708"/>
                  </a:lnTo>
                  <a:lnTo>
                    <a:pt x="298" y="708"/>
                  </a:lnTo>
                  <a:lnTo>
                    <a:pt x="298" y="708"/>
                  </a:lnTo>
                  <a:lnTo>
                    <a:pt x="295" y="708"/>
                  </a:lnTo>
                  <a:lnTo>
                    <a:pt x="295" y="708"/>
                  </a:lnTo>
                  <a:lnTo>
                    <a:pt x="295" y="708"/>
                  </a:lnTo>
                  <a:lnTo>
                    <a:pt x="293" y="708"/>
                  </a:lnTo>
                  <a:lnTo>
                    <a:pt x="293" y="708"/>
                  </a:lnTo>
                  <a:lnTo>
                    <a:pt x="291" y="708"/>
                  </a:lnTo>
                  <a:lnTo>
                    <a:pt x="288" y="708"/>
                  </a:lnTo>
                  <a:lnTo>
                    <a:pt x="286" y="708"/>
                  </a:lnTo>
                  <a:lnTo>
                    <a:pt x="286" y="708"/>
                  </a:lnTo>
                  <a:lnTo>
                    <a:pt x="281" y="710"/>
                  </a:lnTo>
                  <a:lnTo>
                    <a:pt x="279" y="712"/>
                  </a:lnTo>
                  <a:lnTo>
                    <a:pt x="279" y="712"/>
                  </a:lnTo>
                  <a:lnTo>
                    <a:pt x="279" y="712"/>
                  </a:lnTo>
                  <a:lnTo>
                    <a:pt x="279" y="712"/>
                  </a:lnTo>
                  <a:lnTo>
                    <a:pt x="279" y="715"/>
                  </a:lnTo>
                  <a:lnTo>
                    <a:pt x="279" y="719"/>
                  </a:lnTo>
                  <a:lnTo>
                    <a:pt x="279" y="719"/>
                  </a:lnTo>
                  <a:lnTo>
                    <a:pt x="279" y="722"/>
                  </a:lnTo>
                  <a:lnTo>
                    <a:pt x="277" y="722"/>
                  </a:lnTo>
                  <a:lnTo>
                    <a:pt x="277" y="724"/>
                  </a:lnTo>
                  <a:lnTo>
                    <a:pt x="274" y="724"/>
                  </a:lnTo>
                  <a:lnTo>
                    <a:pt x="272" y="726"/>
                  </a:lnTo>
                  <a:lnTo>
                    <a:pt x="269" y="729"/>
                  </a:lnTo>
                  <a:lnTo>
                    <a:pt x="269" y="729"/>
                  </a:lnTo>
                  <a:lnTo>
                    <a:pt x="269" y="731"/>
                  </a:lnTo>
                  <a:lnTo>
                    <a:pt x="267" y="734"/>
                  </a:lnTo>
                  <a:lnTo>
                    <a:pt x="267" y="736"/>
                  </a:lnTo>
                  <a:lnTo>
                    <a:pt x="267" y="736"/>
                  </a:lnTo>
                  <a:lnTo>
                    <a:pt x="267" y="738"/>
                  </a:lnTo>
                  <a:lnTo>
                    <a:pt x="267" y="741"/>
                  </a:lnTo>
                  <a:lnTo>
                    <a:pt x="267" y="741"/>
                  </a:lnTo>
                  <a:lnTo>
                    <a:pt x="265" y="745"/>
                  </a:lnTo>
                  <a:lnTo>
                    <a:pt x="265" y="748"/>
                  </a:lnTo>
                  <a:lnTo>
                    <a:pt x="262" y="748"/>
                  </a:lnTo>
                  <a:lnTo>
                    <a:pt x="260" y="750"/>
                  </a:lnTo>
                  <a:lnTo>
                    <a:pt x="258" y="755"/>
                  </a:lnTo>
                  <a:lnTo>
                    <a:pt x="258" y="755"/>
                  </a:lnTo>
                  <a:lnTo>
                    <a:pt x="255" y="755"/>
                  </a:lnTo>
                  <a:lnTo>
                    <a:pt x="255" y="755"/>
                  </a:lnTo>
                  <a:lnTo>
                    <a:pt x="255" y="757"/>
                  </a:lnTo>
                  <a:lnTo>
                    <a:pt x="255" y="757"/>
                  </a:lnTo>
                  <a:lnTo>
                    <a:pt x="255" y="760"/>
                  </a:lnTo>
                  <a:lnTo>
                    <a:pt x="255" y="760"/>
                  </a:lnTo>
                  <a:lnTo>
                    <a:pt x="255" y="762"/>
                  </a:lnTo>
                  <a:lnTo>
                    <a:pt x="253" y="767"/>
                  </a:lnTo>
                  <a:lnTo>
                    <a:pt x="246" y="769"/>
                  </a:lnTo>
                  <a:lnTo>
                    <a:pt x="246" y="771"/>
                  </a:lnTo>
                  <a:lnTo>
                    <a:pt x="246" y="771"/>
                  </a:lnTo>
                  <a:lnTo>
                    <a:pt x="246" y="771"/>
                  </a:lnTo>
                  <a:lnTo>
                    <a:pt x="246" y="774"/>
                  </a:lnTo>
                  <a:lnTo>
                    <a:pt x="246" y="774"/>
                  </a:lnTo>
                  <a:lnTo>
                    <a:pt x="243" y="774"/>
                  </a:lnTo>
                  <a:lnTo>
                    <a:pt x="243" y="779"/>
                  </a:lnTo>
                  <a:lnTo>
                    <a:pt x="239" y="781"/>
                  </a:lnTo>
                  <a:lnTo>
                    <a:pt x="229" y="783"/>
                  </a:lnTo>
                  <a:lnTo>
                    <a:pt x="225" y="786"/>
                  </a:lnTo>
                  <a:lnTo>
                    <a:pt x="222" y="786"/>
                  </a:lnTo>
                  <a:lnTo>
                    <a:pt x="220" y="790"/>
                  </a:lnTo>
                  <a:lnTo>
                    <a:pt x="217" y="793"/>
                  </a:lnTo>
                  <a:lnTo>
                    <a:pt x="215" y="795"/>
                  </a:lnTo>
                  <a:lnTo>
                    <a:pt x="215" y="795"/>
                  </a:lnTo>
                  <a:lnTo>
                    <a:pt x="213" y="795"/>
                  </a:lnTo>
                  <a:lnTo>
                    <a:pt x="208" y="802"/>
                  </a:lnTo>
                  <a:lnTo>
                    <a:pt x="208" y="805"/>
                  </a:lnTo>
                  <a:lnTo>
                    <a:pt x="206" y="805"/>
                  </a:lnTo>
                  <a:lnTo>
                    <a:pt x="206" y="807"/>
                  </a:lnTo>
                  <a:lnTo>
                    <a:pt x="206" y="807"/>
                  </a:lnTo>
                  <a:lnTo>
                    <a:pt x="206" y="809"/>
                  </a:lnTo>
                  <a:lnTo>
                    <a:pt x="203" y="809"/>
                  </a:lnTo>
                  <a:lnTo>
                    <a:pt x="203" y="812"/>
                  </a:lnTo>
                  <a:lnTo>
                    <a:pt x="203" y="814"/>
                  </a:lnTo>
                  <a:lnTo>
                    <a:pt x="203" y="814"/>
                  </a:lnTo>
                  <a:lnTo>
                    <a:pt x="201" y="816"/>
                  </a:lnTo>
                  <a:lnTo>
                    <a:pt x="199" y="819"/>
                  </a:lnTo>
                  <a:lnTo>
                    <a:pt x="199" y="821"/>
                  </a:lnTo>
                  <a:lnTo>
                    <a:pt x="199" y="821"/>
                  </a:lnTo>
                  <a:lnTo>
                    <a:pt x="199" y="821"/>
                  </a:lnTo>
                  <a:lnTo>
                    <a:pt x="199" y="823"/>
                  </a:lnTo>
                  <a:lnTo>
                    <a:pt x="199" y="823"/>
                  </a:lnTo>
                  <a:lnTo>
                    <a:pt x="199" y="823"/>
                  </a:lnTo>
                  <a:lnTo>
                    <a:pt x="201" y="826"/>
                  </a:lnTo>
                  <a:lnTo>
                    <a:pt x="201" y="826"/>
                  </a:lnTo>
                  <a:lnTo>
                    <a:pt x="201" y="828"/>
                  </a:lnTo>
                  <a:lnTo>
                    <a:pt x="203" y="835"/>
                  </a:lnTo>
                  <a:lnTo>
                    <a:pt x="206" y="838"/>
                  </a:lnTo>
                  <a:lnTo>
                    <a:pt x="206" y="840"/>
                  </a:lnTo>
                  <a:lnTo>
                    <a:pt x="206" y="842"/>
                  </a:lnTo>
                  <a:lnTo>
                    <a:pt x="206" y="845"/>
                  </a:lnTo>
                  <a:lnTo>
                    <a:pt x="206" y="845"/>
                  </a:lnTo>
                  <a:lnTo>
                    <a:pt x="206" y="845"/>
                  </a:lnTo>
                  <a:lnTo>
                    <a:pt x="208" y="847"/>
                  </a:lnTo>
                  <a:lnTo>
                    <a:pt x="208" y="847"/>
                  </a:lnTo>
                  <a:lnTo>
                    <a:pt x="208" y="845"/>
                  </a:lnTo>
                  <a:lnTo>
                    <a:pt x="210" y="847"/>
                  </a:lnTo>
                  <a:lnTo>
                    <a:pt x="210" y="847"/>
                  </a:lnTo>
                  <a:lnTo>
                    <a:pt x="210" y="847"/>
                  </a:lnTo>
                  <a:lnTo>
                    <a:pt x="210" y="847"/>
                  </a:lnTo>
                  <a:lnTo>
                    <a:pt x="213" y="847"/>
                  </a:lnTo>
                  <a:lnTo>
                    <a:pt x="213" y="849"/>
                  </a:lnTo>
                  <a:lnTo>
                    <a:pt x="213" y="849"/>
                  </a:lnTo>
                  <a:lnTo>
                    <a:pt x="213" y="849"/>
                  </a:lnTo>
                  <a:lnTo>
                    <a:pt x="213" y="852"/>
                  </a:lnTo>
                  <a:lnTo>
                    <a:pt x="215" y="852"/>
                  </a:lnTo>
                  <a:lnTo>
                    <a:pt x="215" y="852"/>
                  </a:lnTo>
                  <a:lnTo>
                    <a:pt x="215" y="854"/>
                  </a:lnTo>
                  <a:lnTo>
                    <a:pt x="215" y="854"/>
                  </a:lnTo>
                  <a:lnTo>
                    <a:pt x="215" y="854"/>
                  </a:lnTo>
                  <a:lnTo>
                    <a:pt x="215" y="857"/>
                  </a:lnTo>
                  <a:lnTo>
                    <a:pt x="215" y="857"/>
                  </a:lnTo>
                  <a:lnTo>
                    <a:pt x="215" y="866"/>
                  </a:lnTo>
                  <a:lnTo>
                    <a:pt x="208" y="871"/>
                  </a:lnTo>
                  <a:lnTo>
                    <a:pt x="208" y="871"/>
                  </a:lnTo>
                  <a:lnTo>
                    <a:pt x="206" y="873"/>
                  </a:lnTo>
                  <a:lnTo>
                    <a:pt x="203" y="875"/>
                  </a:lnTo>
                  <a:lnTo>
                    <a:pt x="203" y="875"/>
                  </a:lnTo>
                  <a:lnTo>
                    <a:pt x="203" y="875"/>
                  </a:lnTo>
                  <a:lnTo>
                    <a:pt x="201" y="875"/>
                  </a:lnTo>
                  <a:lnTo>
                    <a:pt x="201" y="875"/>
                  </a:lnTo>
                  <a:lnTo>
                    <a:pt x="199" y="875"/>
                  </a:lnTo>
                  <a:lnTo>
                    <a:pt x="199" y="875"/>
                  </a:lnTo>
                  <a:lnTo>
                    <a:pt x="199" y="875"/>
                  </a:lnTo>
                  <a:lnTo>
                    <a:pt x="199" y="873"/>
                  </a:lnTo>
                  <a:lnTo>
                    <a:pt x="196" y="873"/>
                  </a:lnTo>
                  <a:lnTo>
                    <a:pt x="196" y="871"/>
                  </a:lnTo>
                  <a:lnTo>
                    <a:pt x="194" y="868"/>
                  </a:lnTo>
                  <a:lnTo>
                    <a:pt x="191" y="864"/>
                  </a:lnTo>
                  <a:lnTo>
                    <a:pt x="191" y="864"/>
                  </a:lnTo>
                  <a:lnTo>
                    <a:pt x="191" y="864"/>
                  </a:lnTo>
                  <a:lnTo>
                    <a:pt x="191" y="861"/>
                  </a:lnTo>
                  <a:lnTo>
                    <a:pt x="189" y="861"/>
                  </a:lnTo>
                  <a:lnTo>
                    <a:pt x="187" y="861"/>
                  </a:lnTo>
                  <a:lnTo>
                    <a:pt x="187" y="861"/>
                  </a:lnTo>
                  <a:lnTo>
                    <a:pt x="182" y="861"/>
                  </a:lnTo>
                  <a:lnTo>
                    <a:pt x="182" y="861"/>
                  </a:lnTo>
                  <a:lnTo>
                    <a:pt x="180" y="861"/>
                  </a:lnTo>
                  <a:lnTo>
                    <a:pt x="180" y="861"/>
                  </a:lnTo>
                  <a:lnTo>
                    <a:pt x="180" y="859"/>
                  </a:lnTo>
                  <a:lnTo>
                    <a:pt x="177" y="859"/>
                  </a:lnTo>
                  <a:lnTo>
                    <a:pt x="177" y="859"/>
                  </a:lnTo>
                  <a:lnTo>
                    <a:pt x="177" y="861"/>
                  </a:lnTo>
                  <a:lnTo>
                    <a:pt x="175" y="861"/>
                  </a:lnTo>
                  <a:lnTo>
                    <a:pt x="173" y="864"/>
                  </a:lnTo>
                  <a:lnTo>
                    <a:pt x="173" y="864"/>
                  </a:lnTo>
                  <a:lnTo>
                    <a:pt x="173" y="866"/>
                  </a:lnTo>
                  <a:lnTo>
                    <a:pt x="170" y="868"/>
                  </a:lnTo>
                  <a:lnTo>
                    <a:pt x="170" y="868"/>
                  </a:lnTo>
                  <a:lnTo>
                    <a:pt x="170" y="871"/>
                  </a:lnTo>
                  <a:lnTo>
                    <a:pt x="168" y="871"/>
                  </a:lnTo>
                  <a:lnTo>
                    <a:pt x="168" y="873"/>
                  </a:lnTo>
                  <a:lnTo>
                    <a:pt x="165" y="873"/>
                  </a:lnTo>
                  <a:lnTo>
                    <a:pt x="165" y="875"/>
                  </a:lnTo>
                  <a:lnTo>
                    <a:pt x="163" y="875"/>
                  </a:lnTo>
                  <a:lnTo>
                    <a:pt x="161" y="875"/>
                  </a:lnTo>
                  <a:lnTo>
                    <a:pt x="158" y="875"/>
                  </a:lnTo>
                  <a:lnTo>
                    <a:pt x="156" y="875"/>
                  </a:lnTo>
                  <a:lnTo>
                    <a:pt x="156" y="875"/>
                  </a:lnTo>
                  <a:lnTo>
                    <a:pt x="156" y="875"/>
                  </a:lnTo>
                  <a:lnTo>
                    <a:pt x="156" y="873"/>
                  </a:lnTo>
                  <a:lnTo>
                    <a:pt x="156" y="873"/>
                  </a:lnTo>
                  <a:lnTo>
                    <a:pt x="156" y="873"/>
                  </a:lnTo>
                  <a:lnTo>
                    <a:pt x="156" y="871"/>
                  </a:lnTo>
                  <a:lnTo>
                    <a:pt x="156" y="871"/>
                  </a:lnTo>
                  <a:lnTo>
                    <a:pt x="154" y="866"/>
                  </a:lnTo>
                  <a:lnTo>
                    <a:pt x="151" y="864"/>
                  </a:lnTo>
                  <a:lnTo>
                    <a:pt x="149" y="864"/>
                  </a:lnTo>
                  <a:lnTo>
                    <a:pt x="146" y="861"/>
                  </a:lnTo>
                  <a:lnTo>
                    <a:pt x="146" y="864"/>
                  </a:lnTo>
                  <a:lnTo>
                    <a:pt x="144" y="864"/>
                  </a:lnTo>
                  <a:lnTo>
                    <a:pt x="144" y="864"/>
                  </a:lnTo>
                  <a:lnTo>
                    <a:pt x="142" y="864"/>
                  </a:lnTo>
                  <a:lnTo>
                    <a:pt x="137" y="861"/>
                  </a:lnTo>
                  <a:lnTo>
                    <a:pt x="135" y="861"/>
                  </a:lnTo>
                  <a:lnTo>
                    <a:pt x="135" y="861"/>
                  </a:lnTo>
                  <a:lnTo>
                    <a:pt x="130" y="861"/>
                  </a:lnTo>
                  <a:lnTo>
                    <a:pt x="125" y="864"/>
                  </a:lnTo>
                  <a:lnTo>
                    <a:pt x="125" y="864"/>
                  </a:lnTo>
                  <a:lnTo>
                    <a:pt x="120" y="864"/>
                  </a:lnTo>
                  <a:lnTo>
                    <a:pt x="118" y="864"/>
                  </a:lnTo>
                  <a:lnTo>
                    <a:pt x="116" y="861"/>
                  </a:lnTo>
                  <a:lnTo>
                    <a:pt x="102" y="852"/>
                  </a:lnTo>
                  <a:lnTo>
                    <a:pt x="102" y="849"/>
                  </a:lnTo>
                  <a:lnTo>
                    <a:pt x="99" y="849"/>
                  </a:lnTo>
                  <a:lnTo>
                    <a:pt x="97" y="849"/>
                  </a:lnTo>
                  <a:lnTo>
                    <a:pt x="97" y="849"/>
                  </a:lnTo>
                  <a:lnTo>
                    <a:pt x="97" y="849"/>
                  </a:lnTo>
                  <a:lnTo>
                    <a:pt x="94" y="847"/>
                  </a:lnTo>
                  <a:lnTo>
                    <a:pt x="94" y="847"/>
                  </a:lnTo>
                  <a:lnTo>
                    <a:pt x="94" y="847"/>
                  </a:lnTo>
                  <a:lnTo>
                    <a:pt x="92" y="847"/>
                  </a:lnTo>
                  <a:lnTo>
                    <a:pt x="90" y="847"/>
                  </a:lnTo>
                  <a:lnTo>
                    <a:pt x="85" y="845"/>
                  </a:lnTo>
                  <a:lnTo>
                    <a:pt x="85" y="845"/>
                  </a:lnTo>
                  <a:lnTo>
                    <a:pt x="83" y="845"/>
                  </a:lnTo>
                  <a:lnTo>
                    <a:pt x="83" y="845"/>
                  </a:lnTo>
                  <a:lnTo>
                    <a:pt x="80" y="845"/>
                  </a:lnTo>
                  <a:lnTo>
                    <a:pt x="80" y="845"/>
                  </a:lnTo>
                  <a:lnTo>
                    <a:pt x="78" y="845"/>
                  </a:lnTo>
                  <a:lnTo>
                    <a:pt x="73" y="845"/>
                  </a:lnTo>
                  <a:lnTo>
                    <a:pt x="66" y="842"/>
                  </a:lnTo>
                  <a:lnTo>
                    <a:pt x="66" y="840"/>
                  </a:lnTo>
                  <a:lnTo>
                    <a:pt x="64" y="840"/>
                  </a:lnTo>
                  <a:lnTo>
                    <a:pt x="64" y="840"/>
                  </a:lnTo>
                  <a:lnTo>
                    <a:pt x="64" y="838"/>
                  </a:lnTo>
                  <a:lnTo>
                    <a:pt x="64" y="835"/>
                  </a:lnTo>
                  <a:lnTo>
                    <a:pt x="64" y="835"/>
                  </a:lnTo>
                  <a:lnTo>
                    <a:pt x="61" y="833"/>
                  </a:lnTo>
                  <a:lnTo>
                    <a:pt x="61" y="833"/>
                  </a:lnTo>
                  <a:lnTo>
                    <a:pt x="59" y="831"/>
                  </a:lnTo>
                  <a:lnTo>
                    <a:pt x="59" y="828"/>
                  </a:lnTo>
                  <a:lnTo>
                    <a:pt x="57" y="828"/>
                  </a:lnTo>
                  <a:lnTo>
                    <a:pt x="57" y="828"/>
                  </a:lnTo>
                  <a:lnTo>
                    <a:pt x="54" y="828"/>
                  </a:lnTo>
                  <a:lnTo>
                    <a:pt x="54" y="828"/>
                  </a:lnTo>
                  <a:lnTo>
                    <a:pt x="54" y="831"/>
                  </a:lnTo>
                  <a:lnTo>
                    <a:pt x="52" y="831"/>
                  </a:lnTo>
                  <a:lnTo>
                    <a:pt x="52" y="828"/>
                  </a:lnTo>
                  <a:lnTo>
                    <a:pt x="50" y="828"/>
                  </a:lnTo>
                  <a:lnTo>
                    <a:pt x="50" y="831"/>
                  </a:lnTo>
                  <a:lnTo>
                    <a:pt x="47" y="831"/>
                  </a:lnTo>
                  <a:lnTo>
                    <a:pt x="47" y="828"/>
                  </a:lnTo>
                  <a:lnTo>
                    <a:pt x="47" y="828"/>
                  </a:lnTo>
                  <a:lnTo>
                    <a:pt x="45" y="826"/>
                  </a:lnTo>
                  <a:lnTo>
                    <a:pt x="45" y="826"/>
                  </a:lnTo>
                  <a:lnTo>
                    <a:pt x="45" y="826"/>
                  </a:lnTo>
                  <a:lnTo>
                    <a:pt x="42" y="826"/>
                  </a:lnTo>
                  <a:lnTo>
                    <a:pt x="40" y="828"/>
                  </a:lnTo>
                  <a:lnTo>
                    <a:pt x="38" y="828"/>
                  </a:lnTo>
                  <a:lnTo>
                    <a:pt x="35" y="828"/>
                  </a:lnTo>
                  <a:lnTo>
                    <a:pt x="28" y="826"/>
                  </a:lnTo>
                  <a:lnTo>
                    <a:pt x="28" y="826"/>
                  </a:lnTo>
                  <a:lnTo>
                    <a:pt x="26" y="823"/>
                  </a:lnTo>
                  <a:lnTo>
                    <a:pt x="26" y="821"/>
                  </a:lnTo>
                  <a:lnTo>
                    <a:pt x="21" y="819"/>
                  </a:lnTo>
                  <a:lnTo>
                    <a:pt x="19" y="814"/>
                  </a:lnTo>
                  <a:lnTo>
                    <a:pt x="19" y="814"/>
                  </a:lnTo>
                  <a:lnTo>
                    <a:pt x="16" y="814"/>
                  </a:lnTo>
                  <a:lnTo>
                    <a:pt x="16" y="812"/>
                  </a:lnTo>
                  <a:lnTo>
                    <a:pt x="12" y="812"/>
                  </a:lnTo>
                  <a:lnTo>
                    <a:pt x="12" y="809"/>
                  </a:lnTo>
                  <a:lnTo>
                    <a:pt x="9" y="809"/>
                  </a:lnTo>
                  <a:lnTo>
                    <a:pt x="9" y="807"/>
                  </a:lnTo>
                  <a:lnTo>
                    <a:pt x="9" y="807"/>
                  </a:lnTo>
                  <a:lnTo>
                    <a:pt x="9" y="805"/>
                  </a:lnTo>
                  <a:lnTo>
                    <a:pt x="9" y="802"/>
                  </a:lnTo>
                  <a:lnTo>
                    <a:pt x="9" y="802"/>
                  </a:lnTo>
                  <a:lnTo>
                    <a:pt x="9" y="802"/>
                  </a:lnTo>
                  <a:lnTo>
                    <a:pt x="9" y="800"/>
                  </a:lnTo>
                  <a:lnTo>
                    <a:pt x="9" y="800"/>
                  </a:lnTo>
                  <a:lnTo>
                    <a:pt x="9" y="800"/>
                  </a:lnTo>
                  <a:lnTo>
                    <a:pt x="9" y="797"/>
                  </a:lnTo>
                  <a:lnTo>
                    <a:pt x="9" y="797"/>
                  </a:lnTo>
                  <a:lnTo>
                    <a:pt x="9" y="797"/>
                  </a:lnTo>
                  <a:lnTo>
                    <a:pt x="7" y="795"/>
                  </a:lnTo>
                  <a:lnTo>
                    <a:pt x="7" y="795"/>
                  </a:lnTo>
                  <a:lnTo>
                    <a:pt x="7" y="793"/>
                  </a:lnTo>
                  <a:lnTo>
                    <a:pt x="7" y="793"/>
                  </a:lnTo>
                  <a:lnTo>
                    <a:pt x="7" y="793"/>
                  </a:lnTo>
                  <a:lnTo>
                    <a:pt x="7" y="790"/>
                  </a:lnTo>
                  <a:lnTo>
                    <a:pt x="5" y="790"/>
                  </a:lnTo>
                  <a:lnTo>
                    <a:pt x="2" y="786"/>
                  </a:lnTo>
                  <a:lnTo>
                    <a:pt x="2" y="786"/>
                  </a:lnTo>
                  <a:lnTo>
                    <a:pt x="2" y="786"/>
                  </a:lnTo>
                  <a:lnTo>
                    <a:pt x="2" y="783"/>
                  </a:lnTo>
                  <a:lnTo>
                    <a:pt x="2" y="783"/>
                  </a:lnTo>
                  <a:lnTo>
                    <a:pt x="2" y="781"/>
                  </a:lnTo>
                  <a:lnTo>
                    <a:pt x="2" y="781"/>
                  </a:lnTo>
                  <a:lnTo>
                    <a:pt x="2" y="779"/>
                  </a:lnTo>
                  <a:lnTo>
                    <a:pt x="2" y="779"/>
                  </a:lnTo>
                  <a:lnTo>
                    <a:pt x="2" y="779"/>
                  </a:lnTo>
                  <a:lnTo>
                    <a:pt x="0" y="776"/>
                  </a:lnTo>
                  <a:lnTo>
                    <a:pt x="0" y="776"/>
                  </a:lnTo>
                  <a:lnTo>
                    <a:pt x="0" y="776"/>
                  </a:lnTo>
                  <a:lnTo>
                    <a:pt x="0" y="774"/>
                  </a:lnTo>
                  <a:lnTo>
                    <a:pt x="0" y="774"/>
                  </a:lnTo>
                  <a:lnTo>
                    <a:pt x="2" y="774"/>
                  </a:lnTo>
                  <a:lnTo>
                    <a:pt x="2" y="771"/>
                  </a:lnTo>
                  <a:lnTo>
                    <a:pt x="5" y="771"/>
                  </a:lnTo>
                  <a:lnTo>
                    <a:pt x="7" y="774"/>
                  </a:lnTo>
                  <a:lnTo>
                    <a:pt x="12" y="771"/>
                  </a:lnTo>
                  <a:lnTo>
                    <a:pt x="14" y="771"/>
                  </a:lnTo>
                  <a:lnTo>
                    <a:pt x="16" y="769"/>
                  </a:lnTo>
                  <a:lnTo>
                    <a:pt x="19" y="769"/>
                  </a:lnTo>
                  <a:lnTo>
                    <a:pt x="19" y="769"/>
                  </a:lnTo>
                  <a:lnTo>
                    <a:pt x="19" y="769"/>
                  </a:lnTo>
                  <a:lnTo>
                    <a:pt x="21" y="769"/>
                  </a:lnTo>
                  <a:lnTo>
                    <a:pt x="24" y="764"/>
                  </a:lnTo>
                  <a:lnTo>
                    <a:pt x="26" y="764"/>
                  </a:lnTo>
                  <a:lnTo>
                    <a:pt x="26" y="762"/>
                  </a:lnTo>
                  <a:lnTo>
                    <a:pt x="26" y="760"/>
                  </a:lnTo>
                  <a:lnTo>
                    <a:pt x="26" y="760"/>
                  </a:lnTo>
                  <a:lnTo>
                    <a:pt x="26" y="757"/>
                  </a:lnTo>
                  <a:lnTo>
                    <a:pt x="28" y="757"/>
                  </a:lnTo>
                  <a:lnTo>
                    <a:pt x="28" y="757"/>
                  </a:lnTo>
                  <a:lnTo>
                    <a:pt x="28" y="757"/>
                  </a:lnTo>
                  <a:lnTo>
                    <a:pt x="31" y="757"/>
                  </a:lnTo>
                  <a:lnTo>
                    <a:pt x="35" y="760"/>
                  </a:lnTo>
                  <a:lnTo>
                    <a:pt x="35" y="760"/>
                  </a:lnTo>
                  <a:lnTo>
                    <a:pt x="38" y="757"/>
                  </a:lnTo>
                  <a:lnTo>
                    <a:pt x="38" y="757"/>
                  </a:lnTo>
                  <a:lnTo>
                    <a:pt x="38" y="757"/>
                  </a:lnTo>
                  <a:lnTo>
                    <a:pt x="38" y="755"/>
                  </a:lnTo>
                  <a:lnTo>
                    <a:pt x="40" y="745"/>
                  </a:lnTo>
                  <a:lnTo>
                    <a:pt x="38" y="743"/>
                  </a:lnTo>
                  <a:lnTo>
                    <a:pt x="38" y="741"/>
                  </a:lnTo>
                  <a:lnTo>
                    <a:pt x="38" y="741"/>
                  </a:lnTo>
                  <a:lnTo>
                    <a:pt x="38" y="741"/>
                  </a:lnTo>
                  <a:lnTo>
                    <a:pt x="38" y="741"/>
                  </a:lnTo>
                  <a:lnTo>
                    <a:pt x="38" y="736"/>
                  </a:lnTo>
                  <a:lnTo>
                    <a:pt x="38" y="734"/>
                  </a:lnTo>
                  <a:lnTo>
                    <a:pt x="38" y="729"/>
                  </a:lnTo>
                  <a:lnTo>
                    <a:pt x="38" y="729"/>
                  </a:lnTo>
                  <a:lnTo>
                    <a:pt x="38" y="724"/>
                  </a:lnTo>
                  <a:lnTo>
                    <a:pt x="38" y="724"/>
                  </a:lnTo>
                  <a:lnTo>
                    <a:pt x="40" y="722"/>
                  </a:lnTo>
                  <a:lnTo>
                    <a:pt x="42" y="719"/>
                  </a:lnTo>
                  <a:lnTo>
                    <a:pt x="50" y="715"/>
                  </a:lnTo>
                  <a:lnTo>
                    <a:pt x="50" y="712"/>
                  </a:lnTo>
                  <a:lnTo>
                    <a:pt x="50" y="712"/>
                  </a:lnTo>
                  <a:lnTo>
                    <a:pt x="52" y="710"/>
                  </a:lnTo>
                  <a:lnTo>
                    <a:pt x="52" y="708"/>
                  </a:lnTo>
                  <a:lnTo>
                    <a:pt x="54" y="700"/>
                  </a:lnTo>
                  <a:lnTo>
                    <a:pt x="54" y="700"/>
                  </a:lnTo>
                  <a:lnTo>
                    <a:pt x="59" y="696"/>
                  </a:lnTo>
                  <a:lnTo>
                    <a:pt x="61" y="689"/>
                  </a:lnTo>
                  <a:lnTo>
                    <a:pt x="64" y="689"/>
                  </a:lnTo>
                  <a:lnTo>
                    <a:pt x="66" y="684"/>
                  </a:lnTo>
                  <a:lnTo>
                    <a:pt x="68" y="682"/>
                  </a:lnTo>
                  <a:lnTo>
                    <a:pt x="73" y="674"/>
                  </a:lnTo>
                  <a:lnTo>
                    <a:pt x="73" y="674"/>
                  </a:lnTo>
                  <a:lnTo>
                    <a:pt x="76" y="667"/>
                  </a:lnTo>
                  <a:lnTo>
                    <a:pt x="78" y="667"/>
                  </a:lnTo>
                  <a:lnTo>
                    <a:pt x="78" y="665"/>
                  </a:lnTo>
                  <a:lnTo>
                    <a:pt x="78" y="665"/>
                  </a:lnTo>
                  <a:lnTo>
                    <a:pt x="78" y="663"/>
                  </a:lnTo>
                  <a:lnTo>
                    <a:pt x="80" y="653"/>
                  </a:lnTo>
                  <a:lnTo>
                    <a:pt x="80" y="648"/>
                  </a:lnTo>
                  <a:lnTo>
                    <a:pt x="73" y="641"/>
                  </a:lnTo>
                  <a:lnTo>
                    <a:pt x="71" y="632"/>
                  </a:lnTo>
                  <a:lnTo>
                    <a:pt x="68" y="629"/>
                  </a:lnTo>
                  <a:lnTo>
                    <a:pt x="64" y="618"/>
                  </a:lnTo>
                  <a:lnTo>
                    <a:pt x="61" y="615"/>
                  </a:lnTo>
                  <a:lnTo>
                    <a:pt x="59" y="613"/>
                  </a:lnTo>
                  <a:lnTo>
                    <a:pt x="59" y="613"/>
                  </a:lnTo>
                  <a:lnTo>
                    <a:pt x="59" y="611"/>
                  </a:lnTo>
                  <a:lnTo>
                    <a:pt x="57" y="603"/>
                  </a:lnTo>
                  <a:lnTo>
                    <a:pt x="57" y="601"/>
                  </a:lnTo>
                  <a:lnTo>
                    <a:pt x="57" y="599"/>
                  </a:lnTo>
                  <a:lnTo>
                    <a:pt x="54" y="594"/>
                  </a:lnTo>
                  <a:lnTo>
                    <a:pt x="52" y="592"/>
                  </a:lnTo>
                  <a:lnTo>
                    <a:pt x="52" y="585"/>
                  </a:lnTo>
                  <a:lnTo>
                    <a:pt x="47" y="585"/>
                  </a:lnTo>
                  <a:lnTo>
                    <a:pt x="47" y="585"/>
                  </a:lnTo>
                  <a:lnTo>
                    <a:pt x="47" y="585"/>
                  </a:lnTo>
                  <a:lnTo>
                    <a:pt x="47" y="582"/>
                  </a:lnTo>
                  <a:lnTo>
                    <a:pt x="45" y="580"/>
                  </a:lnTo>
                  <a:lnTo>
                    <a:pt x="42" y="580"/>
                  </a:lnTo>
                  <a:lnTo>
                    <a:pt x="40" y="577"/>
                  </a:lnTo>
                  <a:lnTo>
                    <a:pt x="40" y="577"/>
                  </a:lnTo>
                  <a:lnTo>
                    <a:pt x="28" y="570"/>
                  </a:lnTo>
                  <a:lnTo>
                    <a:pt x="26" y="570"/>
                  </a:lnTo>
                  <a:lnTo>
                    <a:pt x="26" y="570"/>
                  </a:lnTo>
                  <a:lnTo>
                    <a:pt x="26" y="570"/>
                  </a:lnTo>
                  <a:lnTo>
                    <a:pt x="26" y="568"/>
                  </a:lnTo>
                  <a:lnTo>
                    <a:pt x="26" y="566"/>
                  </a:lnTo>
                  <a:lnTo>
                    <a:pt x="24" y="556"/>
                  </a:lnTo>
                  <a:lnTo>
                    <a:pt x="24" y="554"/>
                  </a:lnTo>
                  <a:lnTo>
                    <a:pt x="24" y="554"/>
                  </a:lnTo>
                  <a:lnTo>
                    <a:pt x="24" y="554"/>
                  </a:lnTo>
                  <a:lnTo>
                    <a:pt x="26" y="549"/>
                  </a:lnTo>
                  <a:lnTo>
                    <a:pt x="26" y="547"/>
                  </a:lnTo>
                  <a:lnTo>
                    <a:pt x="28" y="544"/>
                  </a:lnTo>
                  <a:lnTo>
                    <a:pt x="28" y="542"/>
                  </a:lnTo>
                  <a:lnTo>
                    <a:pt x="28" y="542"/>
                  </a:lnTo>
                  <a:lnTo>
                    <a:pt x="28" y="532"/>
                  </a:lnTo>
                  <a:lnTo>
                    <a:pt x="28" y="530"/>
                  </a:lnTo>
                  <a:lnTo>
                    <a:pt x="31" y="528"/>
                  </a:lnTo>
                  <a:lnTo>
                    <a:pt x="35" y="521"/>
                  </a:lnTo>
                  <a:lnTo>
                    <a:pt x="35" y="518"/>
                  </a:lnTo>
                  <a:lnTo>
                    <a:pt x="38" y="518"/>
                  </a:lnTo>
                  <a:lnTo>
                    <a:pt x="40" y="516"/>
                  </a:lnTo>
                  <a:lnTo>
                    <a:pt x="42" y="516"/>
                  </a:lnTo>
                  <a:lnTo>
                    <a:pt x="45" y="516"/>
                  </a:lnTo>
                  <a:lnTo>
                    <a:pt x="45" y="514"/>
                  </a:lnTo>
                  <a:lnTo>
                    <a:pt x="45" y="511"/>
                  </a:lnTo>
                  <a:lnTo>
                    <a:pt x="45" y="511"/>
                  </a:lnTo>
                  <a:lnTo>
                    <a:pt x="45" y="509"/>
                  </a:lnTo>
                  <a:lnTo>
                    <a:pt x="52" y="506"/>
                  </a:lnTo>
                  <a:lnTo>
                    <a:pt x="57" y="502"/>
                  </a:lnTo>
                  <a:lnTo>
                    <a:pt x="61" y="497"/>
                  </a:lnTo>
                  <a:lnTo>
                    <a:pt x="61" y="497"/>
                  </a:lnTo>
                  <a:lnTo>
                    <a:pt x="61" y="495"/>
                  </a:lnTo>
                  <a:lnTo>
                    <a:pt x="59" y="490"/>
                  </a:lnTo>
                  <a:lnTo>
                    <a:pt x="57" y="488"/>
                  </a:lnTo>
                  <a:lnTo>
                    <a:pt x="57" y="485"/>
                  </a:lnTo>
                  <a:lnTo>
                    <a:pt x="54" y="483"/>
                  </a:lnTo>
                  <a:lnTo>
                    <a:pt x="54" y="480"/>
                  </a:lnTo>
                  <a:lnTo>
                    <a:pt x="54" y="480"/>
                  </a:lnTo>
                  <a:lnTo>
                    <a:pt x="54" y="478"/>
                  </a:lnTo>
                  <a:lnTo>
                    <a:pt x="54" y="478"/>
                  </a:lnTo>
                  <a:lnTo>
                    <a:pt x="57" y="476"/>
                  </a:lnTo>
                  <a:lnTo>
                    <a:pt x="57" y="476"/>
                  </a:lnTo>
                  <a:lnTo>
                    <a:pt x="57" y="476"/>
                  </a:lnTo>
                  <a:lnTo>
                    <a:pt x="57" y="476"/>
                  </a:lnTo>
                  <a:lnTo>
                    <a:pt x="61" y="473"/>
                  </a:lnTo>
                  <a:lnTo>
                    <a:pt x="61" y="471"/>
                  </a:lnTo>
                  <a:lnTo>
                    <a:pt x="61" y="471"/>
                  </a:lnTo>
                  <a:lnTo>
                    <a:pt x="64" y="466"/>
                  </a:lnTo>
                  <a:lnTo>
                    <a:pt x="66" y="464"/>
                  </a:lnTo>
                  <a:lnTo>
                    <a:pt x="66" y="462"/>
                  </a:lnTo>
                  <a:lnTo>
                    <a:pt x="68" y="462"/>
                  </a:lnTo>
                  <a:lnTo>
                    <a:pt x="68" y="462"/>
                  </a:lnTo>
                  <a:lnTo>
                    <a:pt x="71" y="459"/>
                  </a:lnTo>
                  <a:lnTo>
                    <a:pt x="73" y="462"/>
                  </a:lnTo>
                  <a:lnTo>
                    <a:pt x="73" y="462"/>
                  </a:lnTo>
                  <a:lnTo>
                    <a:pt x="78" y="459"/>
                  </a:lnTo>
                  <a:lnTo>
                    <a:pt x="80" y="457"/>
                  </a:lnTo>
                  <a:lnTo>
                    <a:pt x="83" y="457"/>
                  </a:lnTo>
                  <a:lnTo>
                    <a:pt x="85" y="457"/>
                  </a:lnTo>
                  <a:lnTo>
                    <a:pt x="85" y="457"/>
                  </a:lnTo>
                  <a:lnTo>
                    <a:pt x="85" y="457"/>
                  </a:lnTo>
                  <a:lnTo>
                    <a:pt x="87" y="459"/>
                  </a:lnTo>
                  <a:lnTo>
                    <a:pt x="92" y="464"/>
                  </a:lnTo>
                  <a:lnTo>
                    <a:pt x="92" y="464"/>
                  </a:lnTo>
                  <a:lnTo>
                    <a:pt x="94" y="464"/>
                  </a:lnTo>
                  <a:lnTo>
                    <a:pt x="94" y="464"/>
                  </a:lnTo>
                  <a:lnTo>
                    <a:pt x="97" y="464"/>
                  </a:lnTo>
                  <a:lnTo>
                    <a:pt x="99" y="464"/>
                  </a:lnTo>
                  <a:lnTo>
                    <a:pt x="99" y="464"/>
                  </a:lnTo>
                  <a:lnTo>
                    <a:pt x="104" y="464"/>
                  </a:lnTo>
                  <a:lnTo>
                    <a:pt x="106" y="464"/>
                  </a:lnTo>
                  <a:lnTo>
                    <a:pt x="106" y="464"/>
                  </a:lnTo>
                  <a:lnTo>
                    <a:pt x="109" y="464"/>
                  </a:lnTo>
                  <a:lnTo>
                    <a:pt x="111" y="464"/>
                  </a:lnTo>
                  <a:lnTo>
                    <a:pt x="111" y="464"/>
                  </a:lnTo>
                  <a:lnTo>
                    <a:pt x="116" y="457"/>
                  </a:lnTo>
                  <a:lnTo>
                    <a:pt x="116" y="457"/>
                  </a:lnTo>
                  <a:lnTo>
                    <a:pt x="116" y="457"/>
                  </a:lnTo>
                  <a:lnTo>
                    <a:pt x="120" y="454"/>
                  </a:lnTo>
                  <a:lnTo>
                    <a:pt x="123" y="454"/>
                  </a:lnTo>
                  <a:lnTo>
                    <a:pt x="123" y="454"/>
                  </a:lnTo>
                  <a:lnTo>
                    <a:pt x="123" y="454"/>
                  </a:lnTo>
                  <a:lnTo>
                    <a:pt x="123" y="452"/>
                  </a:lnTo>
                  <a:lnTo>
                    <a:pt x="125" y="452"/>
                  </a:lnTo>
                  <a:lnTo>
                    <a:pt x="125" y="450"/>
                  </a:lnTo>
                  <a:lnTo>
                    <a:pt x="125" y="450"/>
                  </a:lnTo>
                  <a:lnTo>
                    <a:pt x="125" y="450"/>
                  </a:lnTo>
                  <a:lnTo>
                    <a:pt x="125" y="447"/>
                  </a:lnTo>
                  <a:lnTo>
                    <a:pt x="128" y="445"/>
                  </a:lnTo>
                  <a:lnTo>
                    <a:pt x="128" y="438"/>
                  </a:lnTo>
                  <a:lnTo>
                    <a:pt x="128" y="435"/>
                  </a:lnTo>
                  <a:lnTo>
                    <a:pt x="128" y="435"/>
                  </a:lnTo>
                  <a:lnTo>
                    <a:pt x="128" y="433"/>
                  </a:lnTo>
                  <a:lnTo>
                    <a:pt x="130" y="433"/>
                  </a:lnTo>
                  <a:lnTo>
                    <a:pt x="130" y="431"/>
                  </a:lnTo>
                  <a:lnTo>
                    <a:pt x="132" y="431"/>
                  </a:lnTo>
                  <a:lnTo>
                    <a:pt x="132" y="431"/>
                  </a:lnTo>
                  <a:lnTo>
                    <a:pt x="132" y="428"/>
                  </a:lnTo>
                  <a:lnTo>
                    <a:pt x="132" y="428"/>
                  </a:lnTo>
                  <a:lnTo>
                    <a:pt x="132" y="426"/>
                  </a:lnTo>
                  <a:lnTo>
                    <a:pt x="132" y="424"/>
                  </a:lnTo>
                  <a:lnTo>
                    <a:pt x="135" y="424"/>
                  </a:lnTo>
                  <a:lnTo>
                    <a:pt x="135" y="421"/>
                  </a:lnTo>
                  <a:lnTo>
                    <a:pt x="137" y="417"/>
                  </a:lnTo>
                  <a:lnTo>
                    <a:pt x="142" y="412"/>
                  </a:lnTo>
                  <a:lnTo>
                    <a:pt x="142" y="409"/>
                  </a:lnTo>
                  <a:lnTo>
                    <a:pt x="142" y="405"/>
                  </a:lnTo>
                  <a:lnTo>
                    <a:pt x="142" y="405"/>
                  </a:lnTo>
                  <a:lnTo>
                    <a:pt x="142" y="402"/>
                  </a:lnTo>
                  <a:lnTo>
                    <a:pt x="139" y="400"/>
                  </a:lnTo>
                  <a:lnTo>
                    <a:pt x="139" y="400"/>
                  </a:lnTo>
                  <a:lnTo>
                    <a:pt x="137" y="398"/>
                  </a:lnTo>
                  <a:lnTo>
                    <a:pt x="137" y="395"/>
                  </a:lnTo>
                  <a:lnTo>
                    <a:pt x="137" y="395"/>
                  </a:lnTo>
                  <a:lnTo>
                    <a:pt x="135" y="395"/>
                  </a:lnTo>
                  <a:lnTo>
                    <a:pt x="135" y="395"/>
                  </a:lnTo>
                  <a:lnTo>
                    <a:pt x="135" y="393"/>
                  </a:lnTo>
                  <a:lnTo>
                    <a:pt x="135" y="393"/>
                  </a:lnTo>
                  <a:lnTo>
                    <a:pt x="132" y="393"/>
                  </a:lnTo>
                  <a:lnTo>
                    <a:pt x="132" y="393"/>
                  </a:lnTo>
                  <a:lnTo>
                    <a:pt x="130" y="393"/>
                  </a:lnTo>
                  <a:lnTo>
                    <a:pt x="130" y="391"/>
                  </a:lnTo>
                  <a:lnTo>
                    <a:pt x="130" y="388"/>
                  </a:lnTo>
                  <a:lnTo>
                    <a:pt x="130" y="388"/>
                  </a:lnTo>
                  <a:lnTo>
                    <a:pt x="130" y="388"/>
                  </a:lnTo>
                  <a:lnTo>
                    <a:pt x="130" y="386"/>
                  </a:lnTo>
                  <a:lnTo>
                    <a:pt x="128" y="386"/>
                  </a:lnTo>
                  <a:lnTo>
                    <a:pt x="128" y="383"/>
                  </a:lnTo>
                  <a:lnTo>
                    <a:pt x="128" y="381"/>
                  </a:lnTo>
                  <a:lnTo>
                    <a:pt x="130" y="379"/>
                  </a:lnTo>
                  <a:lnTo>
                    <a:pt x="130" y="374"/>
                  </a:lnTo>
                  <a:lnTo>
                    <a:pt x="130" y="369"/>
                  </a:lnTo>
                  <a:lnTo>
                    <a:pt x="130" y="365"/>
                  </a:lnTo>
                  <a:lnTo>
                    <a:pt x="130" y="362"/>
                  </a:lnTo>
                  <a:lnTo>
                    <a:pt x="130" y="362"/>
                  </a:lnTo>
                  <a:lnTo>
                    <a:pt x="130" y="360"/>
                  </a:lnTo>
                  <a:lnTo>
                    <a:pt x="130" y="360"/>
                  </a:lnTo>
                  <a:lnTo>
                    <a:pt x="128" y="360"/>
                  </a:lnTo>
                  <a:lnTo>
                    <a:pt x="128" y="360"/>
                  </a:lnTo>
                  <a:lnTo>
                    <a:pt x="128" y="360"/>
                  </a:lnTo>
                  <a:lnTo>
                    <a:pt x="128" y="360"/>
                  </a:lnTo>
                  <a:lnTo>
                    <a:pt x="123" y="360"/>
                  </a:lnTo>
                  <a:lnTo>
                    <a:pt x="123" y="360"/>
                  </a:lnTo>
                  <a:lnTo>
                    <a:pt x="113" y="355"/>
                  </a:lnTo>
                  <a:lnTo>
                    <a:pt x="111" y="355"/>
                  </a:lnTo>
                  <a:lnTo>
                    <a:pt x="111" y="355"/>
                  </a:lnTo>
                  <a:lnTo>
                    <a:pt x="109" y="353"/>
                  </a:lnTo>
                  <a:lnTo>
                    <a:pt x="109" y="353"/>
                  </a:lnTo>
                  <a:lnTo>
                    <a:pt x="109" y="353"/>
                  </a:lnTo>
                  <a:lnTo>
                    <a:pt x="109" y="353"/>
                  </a:lnTo>
                  <a:lnTo>
                    <a:pt x="99" y="350"/>
                  </a:lnTo>
                  <a:lnTo>
                    <a:pt x="94" y="348"/>
                  </a:lnTo>
                  <a:lnTo>
                    <a:pt x="94" y="348"/>
                  </a:lnTo>
                  <a:lnTo>
                    <a:pt x="94" y="348"/>
                  </a:lnTo>
                  <a:lnTo>
                    <a:pt x="94" y="346"/>
                  </a:lnTo>
                  <a:lnTo>
                    <a:pt x="92" y="346"/>
                  </a:lnTo>
                  <a:lnTo>
                    <a:pt x="92" y="343"/>
                  </a:lnTo>
                  <a:lnTo>
                    <a:pt x="92" y="341"/>
                  </a:lnTo>
                  <a:lnTo>
                    <a:pt x="90" y="341"/>
                  </a:lnTo>
                  <a:lnTo>
                    <a:pt x="83" y="334"/>
                  </a:lnTo>
                  <a:lnTo>
                    <a:pt x="83" y="334"/>
                  </a:lnTo>
                  <a:lnTo>
                    <a:pt x="83" y="334"/>
                  </a:lnTo>
                  <a:lnTo>
                    <a:pt x="83" y="334"/>
                  </a:lnTo>
                  <a:lnTo>
                    <a:pt x="83" y="331"/>
                  </a:lnTo>
                  <a:lnTo>
                    <a:pt x="83" y="331"/>
                  </a:lnTo>
                  <a:lnTo>
                    <a:pt x="83" y="329"/>
                  </a:lnTo>
                  <a:lnTo>
                    <a:pt x="85" y="327"/>
                  </a:lnTo>
                  <a:lnTo>
                    <a:pt x="85" y="327"/>
                  </a:lnTo>
                  <a:lnTo>
                    <a:pt x="87" y="327"/>
                  </a:lnTo>
                  <a:lnTo>
                    <a:pt x="87" y="327"/>
                  </a:lnTo>
                  <a:lnTo>
                    <a:pt x="87" y="324"/>
                  </a:lnTo>
                  <a:lnTo>
                    <a:pt x="90" y="322"/>
                  </a:lnTo>
                  <a:lnTo>
                    <a:pt x="90" y="320"/>
                  </a:lnTo>
                  <a:lnTo>
                    <a:pt x="90" y="320"/>
                  </a:lnTo>
                  <a:lnTo>
                    <a:pt x="92" y="320"/>
                  </a:lnTo>
                  <a:lnTo>
                    <a:pt x="92" y="320"/>
                  </a:lnTo>
                  <a:lnTo>
                    <a:pt x="92" y="320"/>
                  </a:lnTo>
                  <a:lnTo>
                    <a:pt x="92" y="320"/>
                  </a:lnTo>
                  <a:lnTo>
                    <a:pt x="92" y="322"/>
                  </a:lnTo>
                  <a:lnTo>
                    <a:pt x="94" y="324"/>
                  </a:lnTo>
                  <a:lnTo>
                    <a:pt x="94" y="324"/>
                  </a:lnTo>
                  <a:lnTo>
                    <a:pt x="94" y="327"/>
                  </a:lnTo>
                  <a:lnTo>
                    <a:pt x="97" y="327"/>
                  </a:lnTo>
                  <a:lnTo>
                    <a:pt x="97" y="327"/>
                  </a:lnTo>
                  <a:lnTo>
                    <a:pt x="97" y="324"/>
                  </a:lnTo>
                  <a:lnTo>
                    <a:pt x="99" y="324"/>
                  </a:lnTo>
                  <a:lnTo>
                    <a:pt x="99" y="317"/>
                  </a:lnTo>
                  <a:lnTo>
                    <a:pt x="102" y="312"/>
                  </a:lnTo>
                  <a:lnTo>
                    <a:pt x="102" y="312"/>
                  </a:lnTo>
                  <a:lnTo>
                    <a:pt x="104" y="310"/>
                  </a:lnTo>
                  <a:lnTo>
                    <a:pt x="109" y="310"/>
                  </a:lnTo>
                  <a:lnTo>
                    <a:pt x="116" y="308"/>
                  </a:lnTo>
                  <a:lnTo>
                    <a:pt x="123" y="305"/>
                  </a:lnTo>
                  <a:lnTo>
                    <a:pt x="139" y="301"/>
                  </a:lnTo>
                  <a:lnTo>
                    <a:pt x="144" y="298"/>
                  </a:lnTo>
                  <a:lnTo>
                    <a:pt x="144" y="298"/>
                  </a:lnTo>
                  <a:lnTo>
                    <a:pt x="146" y="298"/>
                  </a:lnTo>
                  <a:lnTo>
                    <a:pt x="146" y="296"/>
                  </a:lnTo>
                  <a:lnTo>
                    <a:pt x="144" y="296"/>
                  </a:lnTo>
                  <a:lnTo>
                    <a:pt x="144" y="294"/>
                  </a:lnTo>
                  <a:lnTo>
                    <a:pt x="139" y="291"/>
                  </a:lnTo>
                  <a:lnTo>
                    <a:pt x="137" y="291"/>
                  </a:lnTo>
                  <a:lnTo>
                    <a:pt x="132" y="291"/>
                  </a:lnTo>
                  <a:lnTo>
                    <a:pt x="125" y="291"/>
                  </a:lnTo>
                  <a:lnTo>
                    <a:pt x="123" y="291"/>
                  </a:lnTo>
                  <a:lnTo>
                    <a:pt x="123" y="289"/>
                  </a:lnTo>
                  <a:lnTo>
                    <a:pt x="123" y="284"/>
                  </a:lnTo>
                  <a:lnTo>
                    <a:pt x="123" y="282"/>
                  </a:lnTo>
                  <a:lnTo>
                    <a:pt x="120" y="272"/>
                  </a:lnTo>
                  <a:lnTo>
                    <a:pt x="120" y="265"/>
                  </a:lnTo>
                  <a:lnTo>
                    <a:pt x="120" y="263"/>
                  </a:lnTo>
                  <a:lnTo>
                    <a:pt x="120" y="263"/>
                  </a:lnTo>
                  <a:lnTo>
                    <a:pt x="120" y="260"/>
                  </a:lnTo>
                  <a:lnTo>
                    <a:pt x="118" y="258"/>
                  </a:lnTo>
                  <a:lnTo>
                    <a:pt x="116" y="256"/>
                  </a:lnTo>
                  <a:lnTo>
                    <a:pt x="113" y="251"/>
                  </a:lnTo>
                  <a:lnTo>
                    <a:pt x="113" y="249"/>
                  </a:lnTo>
                  <a:lnTo>
                    <a:pt x="113" y="249"/>
                  </a:lnTo>
                  <a:lnTo>
                    <a:pt x="111" y="249"/>
                  </a:lnTo>
                  <a:lnTo>
                    <a:pt x="111" y="246"/>
                  </a:lnTo>
                  <a:lnTo>
                    <a:pt x="111" y="244"/>
                  </a:lnTo>
                  <a:lnTo>
                    <a:pt x="113" y="242"/>
                  </a:lnTo>
                  <a:lnTo>
                    <a:pt x="113" y="239"/>
                  </a:lnTo>
                  <a:lnTo>
                    <a:pt x="111" y="234"/>
                  </a:lnTo>
                  <a:lnTo>
                    <a:pt x="109" y="232"/>
                  </a:lnTo>
                  <a:lnTo>
                    <a:pt x="104" y="227"/>
                  </a:lnTo>
                  <a:lnTo>
                    <a:pt x="104" y="227"/>
                  </a:lnTo>
                  <a:lnTo>
                    <a:pt x="102" y="225"/>
                  </a:lnTo>
                  <a:lnTo>
                    <a:pt x="102" y="225"/>
                  </a:lnTo>
                  <a:lnTo>
                    <a:pt x="104" y="220"/>
                  </a:lnTo>
                  <a:lnTo>
                    <a:pt x="104" y="220"/>
                  </a:lnTo>
                  <a:lnTo>
                    <a:pt x="102" y="220"/>
                  </a:lnTo>
                  <a:lnTo>
                    <a:pt x="102" y="216"/>
                  </a:lnTo>
                  <a:lnTo>
                    <a:pt x="102" y="213"/>
                  </a:lnTo>
                  <a:lnTo>
                    <a:pt x="102" y="213"/>
                  </a:lnTo>
                  <a:lnTo>
                    <a:pt x="99" y="213"/>
                  </a:lnTo>
                  <a:lnTo>
                    <a:pt x="99" y="211"/>
                  </a:lnTo>
                  <a:lnTo>
                    <a:pt x="99" y="211"/>
                  </a:lnTo>
                  <a:lnTo>
                    <a:pt x="97" y="211"/>
                  </a:lnTo>
                  <a:lnTo>
                    <a:pt x="97" y="208"/>
                  </a:lnTo>
                  <a:lnTo>
                    <a:pt x="94" y="206"/>
                  </a:lnTo>
                  <a:lnTo>
                    <a:pt x="92" y="199"/>
                  </a:lnTo>
                  <a:lnTo>
                    <a:pt x="90" y="199"/>
                  </a:lnTo>
                  <a:lnTo>
                    <a:pt x="90" y="197"/>
                  </a:lnTo>
                  <a:lnTo>
                    <a:pt x="85" y="194"/>
                  </a:lnTo>
                  <a:lnTo>
                    <a:pt x="83" y="189"/>
                  </a:lnTo>
                  <a:lnTo>
                    <a:pt x="83" y="189"/>
                  </a:lnTo>
                  <a:lnTo>
                    <a:pt x="83" y="187"/>
                  </a:lnTo>
                  <a:lnTo>
                    <a:pt x="83" y="187"/>
                  </a:lnTo>
                  <a:lnTo>
                    <a:pt x="83" y="187"/>
                  </a:lnTo>
                  <a:lnTo>
                    <a:pt x="85" y="189"/>
                  </a:lnTo>
                  <a:lnTo>
                    <a:pt x="85" y="189"/>
                  </a:lnTo>
                  <a:lnTo>
                    <a:pt x="87" y="189"/>
                  </a:lnTo>
                  <a:lnTo>
                    <a:pt x="87" y="189"/>
                  </a:lnTo>
                  <a:lnTo>
                    <a:pt x="87" y="189"/>
                  </a:lnTo>
                  <a:lnTo>
                    <a:pt x="87" y="187"/>
                  </a:lnTo>
                  <a:lnTo>
                    <a:pt x="87" y="185"/>
                  </a:lnTo>
                  <a:lnTo>
                    <a:pt x="87" y="185"/>
                  </a:lnTo>
                  <a:lnTo>
                    <a:pt x="90" y="182"/>
                  </a:lnTo>
                  <a:lnTo>
                    <a:pt x="90" y="180"/>
                  </a:lnTo>
                  <a:lnTo>
                    <a:pt x="90" y="180"/>
                  </a:lnTo>
                  <a:lnTo>
                    <a:pt x="92" y="180"/>
                  </a:lnTo>
                  <a:lnTo>
                    <a:pt x="92" y="180"/>
                  </a:lnTo>
                  <a:lnTo>
                    <a:pt x="92" y="180"/>
                  </a:lnTo>
                  <a:lnTo>
                    <a:pt x="92" y="180"/>
                  </a:lnTo>
                  <a:lnTo>
                    <a:pt x="94" y="180"/>
                  </a:lnTo>
                  <a:lnTo>
                    <a:pt x="94" y="180"/>
                  </a:lnTo>
                  <a:lnTo>
                    <a:pt x="97" y="180"/>
                  </a:lnTo>
                  <a:lnTo>
                    <a:pt x="97" y="180"/>
                  </a:lnTo>
                  <a:lnTo>
                    <a:pt x="97" y="180"/>
                  </a:lnTo>
                  <a:lnTo>
                    <a:pt x="99" y="180"/>
                  </a:lnTo>
                  <a:lnTo>
                    <a:pt x="99" y="180"/>
                  </a:lnTo>
                  <a:lnTo>
                    <a:pt x="99" y="180"/>
                  </a:lnTo>
                  <a:lnTo>
                    <a:pt x="99" y="180"/>
                  </a:lnTo>
                  <a:lnTo>
                    <a:pt x="99" y="178"/>
                  </a:lnTo>
                  <a:lnTo>
                    <a:pt x="99" y="178"/>
                  </a:lnTo>
                  <a:lnTo>
                    <a:pt x="99" y="171"/>
                  </a:lnTo>
                  <a:lnTo>
                    <a:pt x="99" y="171"/>
                  </a:lnTo>
                  <a:lnTo>
                    <a:pt x="99" y="168"/>
                  </a:lnTo>
                  <a:lnTo>
                    <a:pt x="99" y="168"/>
                  </a:lnTo>
                  <a:lnTo>
                    <a:pt x="94" y="166"/>
                  </a:lnTo>
                  <a:lnTo>
                    <a:pt x="94" y="166"/>
                  </a:lnTo>
                  <a:lnTo>
                    <a:pt x="94" y="166"/>
                  </a:lnTo>
                  <a:lnTo>
                    <a:pt x="92" y="163"/>
                  </a:lnTo>
                  <a:lnTo>
                    <a:pt x="92" y="163"/>
                  </a:lnTo>
                  <a:lnTo>
                    <a:pt x="92" y="161"/>
                  </a:lnTo>
                  <a:lnTo>
                    <a:pt x="94" y="156"/>
                  </a:lnTo>
                  <a:lnTo>
                    <a:pt x="94" y="156"/>
                  </a:lnTo>
                  <a:lnTo>
                    <a:pt x="94" y="149"/>
                  </a:lnTo>
                  <a:lnTo>
                    <a:pt x="94" y="149"/>
                  </a:lnTo>
                  <a:lnTo>
                    <a:pt x="94" y="147"/>
                  </a:lnTo>
                  <a:lnTo>
                    <a:pt x="94" y="147"/>
                  </a:lnTo>
                  <a:lnTo>
                    <a:pt x="97" y="145"/>
                  </a:lnTo>
                  <a:lnTo>
                    <a:pt x="97" y="145"/>
                  </a:lnTo>
                  <a:lnTo>
                    <a:pt x="97" y="145"/>
                  </a:lnTo>
                  <a:lnTo>
                    <a:pt x="99" y="142"/>
                  </a:lnTo>
                  <a:lnTo>
                    <a:pt x="99" y="142"/>
                  </a:lnTo>
                  <a:lnTo>
                    <a:pt x="99" y="140"/>
                  </a:lnTo>
                  <a:lnTo>
                    <a:pt x="102" y="140"/>
                  </a:lnTo>
                  <a:lnTo>
                    <a:pt x="104" y="135"/>
                  </a:lnTo>
                  <a:lnTo>
                    <a:pt x="104" y="133"/>
                  </a:lnTo>
                  <a:lnTo>
                    <a:pt x="104" y="133"/>
                  </a:lnTo>
                  <a:lnTo>
                    <a:pt x="106" y="130"/>
                  </a:lnTo>
                  <a:lnTo>
                    <a:pt x="106" y="130"/>
                  </a:lnTo>
                  <a:lnTo>
                    <a:pt x="118" y="128"/>
                  </a:lnTo>
                  <a:lnTo>
                    <a:pt x="120" y="126"/>
                  </a:lnTo>
                  <a:lnTo>
                    <a:pt x="123" y="126"/>
                  </a:lnTo>
                  <a:lnTo>
                    <a:pt x="123" y="126"/>
                  </a:lnTo>
                  <a:lnTo>
                    <a:pt x="125" y="126"/>
                  </a:lnTo>
                  <a:lnTo>
                    <a:pt x="125" y="123"/>
                  </a:lnTo>
                  <a:lnTo>
                    <a:pt x="125" y="123"/>
                  </a:lnTo>
                  <a:lnTo>
                    <a:pt x="128" y="100"/>
                  </a:lnTo>
                  <a:lnTo>
                    <a:pt x="130" y="95"/>
                  </a:lnTo>
                  <a:lnTo>
                    <a:pt x="130" y="92"/>
                  </a:lnTo>
                  <a:lnTo>
                    <a:pt x="132" y="88"/>
                  </a:lnTo>
                  <a:lnTo>
                    <a:pt x="135" y="85"/>
                  </a:lnTo>
                  <a:lnTo>
                    <a:pt x="139" y="81"/>
                  </a:lnTo>
                  <a:lnTo>
                    <a:pt x="142" y="78"/>
                  </a:lnTo>
                  <a:lnTo>
                    <a:pt x="144" y="78"/>
                  </a:lnTo>
                  <a:lnTo>
                    <a:pt x="146" y="78"/>
                  </a:lnTo>
                  <a:lnTo>
                    <a:pt x="149" y="76"/>
                  </a:lnTo>
                  <a:lnTo>
                    <a:pt x="151" y="76"/>
                  </a:lnTo>
                  <a:lnTo>
                    <a:pt x="151" y="74"/>
                  </a:lnTo>
                  <a:lnTo>
                    <a:pt x="154" y="71"/>
                  </a:lnTo>
                  <a:lnTo>
                    <a:pt x="154" y="69"/>
                  </a:lnTo>
                  <a:lnTo>
                    <a:pt x="156" y="62"/>
                  </a:lnTo>
                  <a:lnTo>
                    <a:pt x="158" y="59"/>
                  </a:lnTo>
                  <a:lnTo>
                    <a:pt x="163" y="55"/>
                  </a:lnTo>
                  <a:lnTo>
                    <a:pt x="163" y="55"/>
                  </a:lnTo>
                  <a:lnTo>
                    <a:pt x="165" y="52"/>
                  </a:lnTo>
                  <a:lnTo>
                    <a:pt x="165" y="52"/>
                  </a:lnTo>
                  <a:lnTo>
                    <a:pt x="170" y="52"/>
                  </a:lnTo>
                  <a:lnTo>
                    <a:pt x="187" y="52"/>
                  </a:lnTo>
                  <a:lnTo>
                    <a:pt x="187" y="52"/>
                  </a:lnTo>
                  <a:lnTo>
                    <a:pt x="189" y="52"/>
                  </a:lnTo>
                  <a:lnTo>
                    <a:pt x="189" y="50"/>
                  </a:lnTo>
                  <a:lnTo>
                    <a:pt x="191" y="48"/>
                  </a:lnTo>
                  <a:lnTo>
                    <a:pt x="194" y="52"/>
                  </a:lnTo>
                  <a:lnTo>
                    <a:pt x="196" y="55"/>
                  </a:lnTo>
                  <a:lnTo>
                    <a:pt x="196" y="55"/>
                  </a:lnTo>
                  <a:lnTo>
                    <a:pt x="196" y="57"/>
                  </a:lnTo>
                  <a:lnTo>
                    <a:pt x="194" y="62"/>
                  </a:lnTo>
                  <a:lnTo>
                    <a:pt x="194" y="62"/>
                  </a:lnTo>
                  <a:lnTo>
                    <a:pt x="194" y="64"/>
                  </a:lnTo>
                  <a:lnTo>
                    <a:pt x="199" y="69"/>
                  </a:lnTo>
                  <a:lnTo>
                    <a:pt x="199" y="71"/>
                  </a:lnTo>
                  <a:lnTo>
                    <a:pt x="199" y="76"/>
                  </a:lnTo>
                  <a:lnTo>
                    <a:pt x="199" y="78"/>
                  </a:lnTo>
                  <a:lnTo>
                    <a:pt x="201" y="81"/>
                  </a:lnTo>
                  <a:lnTo>
                    <a:pt x="201" y="83"/>
                  </a:lnTo>
                  <a:lnTo>
                    <a:pt x="201" y="83"/>
                  </a:lnTo>
                  <a:lnTo>
                    <a:pt x="201" y="85"/>
                  </a:lnTo>
                  <a:lnTo>
                    <a:pt x="201" y="85"/>
                  </a:lnTo>
                  <a:lnTo>
                    <a:pt x="201" y="88"/>
                  </a:lnTo>
                  <a:lnTo>
                    <a:pt x="201" y="95"/>
                  </a:lnTo>
                  <a:lnTo>
                    <a:pt x="201" y="95"/>
                  </a:lnTo>
                  <a:lnTo>
                    <a:pt x="201" y="95"/>
                  </a:lnTo>
                  <a:lnTo>
                    <a:pt x="201" y="95"/>
                  </a:lnTo>
                  <a:lnTo>
                    <a:pt x="201" y="97"/>
                  </a:lnTo>
                  <a:lnTo>
                    <a:pt x="199" y="97"/>
                  </a:lnTo>
                  <a:lnTo>
                    <a:pt x="196" y="97"/>
                  </a:lnTo>
                  <a:lnTo>
                    <a:pt x="196" y="97"/>
                  </a:lnTo>
                  <a:lnTo>
                    <a:pt x="196" y="97"/>
                  </a:lnTo>
                  <a:lnTo>
                    <a:pt x="194" y="100"/>
                  </a:lnTo>
                  <a:lnTo>
                    <a:pt x="194" y="100"/>
                  </a:lnTo>
                  <a:lnTo>
                    <a:pt x="194" y="102"/>
                  </a:lnTo>
                  <a:lnTo>
                    <a:pt x="194" y="102"/>
                  </a:lnTo>
                  <a:lnTo>
                    <a:pt x="196" y="107"/>
                  </a:lnTo>
                  <a:lnTo>
                    <a:pt x="196" y="107"/>
                  </a:lnTo>
                  <a:lnTo>
                    <a:pt x="196" y="109"/>
                  </a:lnTo>
                  <a:lnTo>
                    <a:pt x="196" y="109"/>
                  </a:lnTo>
                  <a:lnTo>
                    <a:pt x="196" y="109"/>
                  </a:lnTo>
                  <a:lnTo>
                    <a:pt x="196" y="111"/>
                  </a:lnTo>
                  <a:lnTo>
                    <a:pt x="194" y="114"/>
                  </a:lnTo>
                  <a:lnTo>
                    <a:pt x="194" y="121"/>
                  </a:lnTo>
                  <a:lnTo>
                    <a:pt x="194" y="121"/>
                  </a:lnTo>
                  <a:lnTo>
                    <a:pt x="194" y="123"/>
                  </a:lnTo>
                  <a:lnTo>
                    <a:pt x="194" y="123"/>
                  </a:lnTo>
                  <a:lnTo>
                    <a:pt x="194" y="123"/>
                  </a:lnTo>
                  <a:lnTo>
                    <a:pt x="194" y="126"/>
                  </a:lnTo>
                  <a:lnTo>
                    <a:pt x="196" y="126"/>
                  </a:lnTo>
                  <a:lnTo>
                    <a:pt x="208" y="126"/>
                  </a:lnTo>
                  <a:lnTo>
                    <a:pt x="210" y="126"/>
                  </a:lnTo>
                  <a:lnTo>
                    <a:pt x="215" y="126"/>
                  </a:lnTo>
                  <a:lnTo>
                    <a:pt x="220" y="128"/>
                  </a:lnTo>
                  <a:lnTo>
                    <a:pt x="229" y="130"/>
                  </a:lnTo>
                  <a:lnTo>
                    <a:pt x="229" y="130"/>
                  </a:lnTo>
                  <a:lnTo>
                    <a:pt x="232" y="130"/>
                  </a:lnTo>
                  <a:lnTo>
                    <a:pt x="232" y="130"/>
                  </a:lnTo>
                  <a:lnTo>
                    <a:pt x="232" y="128"/>
                  </a:lnTo>
                  <a:lnTo>
                    <a:pt x="234" y="126"/>
                  </a:lnTo>
                  <a:lnTo>
                    <a:pt x="234" y="126"/>
                  </a:lnTo>
                  <a:lnTo>
                    <a:pt x="236" y="126"/>
                  </a:lnTo>
                  <a:lnTo>
                    <a:pt x="239" y="128"/>
                  </a:lnTo>
                  <a:lnTo>
                    <a:pt x="241" y="128"/>
                  </a:lnTo>
                  <a:lnTo>
                    <a:pt x="241" y="126"/>
                  </a:lnTo>
                  <a:lnTo>
                    <a:pt x="241" y="126"/>
                  </a:lnTo>
                  <a:lnTo>
                    <a:pt x="239" y="121"/>
                  </a:lnTo>
                  <a:lnTo>
                    <a:pt x="239" y="119"/>
                  </a:lnTo>
                  <a:lnTo>
                    <a:pt x="239" y="116"/>
                  </a:lnTo>
                  <a:lnTo>
                    <a:pt x="239" y="114"/>
                  </a:lnTo>
                  <a:lnTo>
                    <a:pt x="241" y="114"/>
                  </a:lnTo>
                  <a:lnTo>
                    <a:pt x="260" y="107"/>
                  </a:lnTo>
                  <a:lnTo>
                    <a:pt x="267" y="104"/>
                  </a:lnTo>
                  <a:lnTo>
                    <a:pt x="277" y="97"/>
                  </a:lnTo>
                  <a:lnTo>
                    <a:pt x="288" y="92"/>
                  </a:lnTo>
                  <a:lnTo>
                    <a:pt x="293" y="90"/>
                  </a:lnTo>
                  <a:lnTo>
                    <a:pt x="295" y="88"/>
                  </a:lnTo>
                  <a:lnTo>
                    <a:pt x="298" y="88"/>
                  </a:lnTo>
                  <a:lnTo>
                    <a:pt x="300" y="88"/>
                  </a:lnTo>
                  <a:lnTo>
                    <a:pt x="303" y="88"/>
                  </a:lnTo>
                  <a:lnTo>
                    <a:pt x="303" y="88"/>
                  </a:lnTo>
                  <a:lnTo>
                    <a:pt x="305" y="90"/>
                  </a:lnTo>
                  <a:lnTo>
                    <a:pt x="307" y="95"/>
                  </a:lnTo>
                  <a:lnTo>
                    <a:pt x="310" y="102"/>
                  </a:lnTo>
                  <a:lnTo>
                    <a:pt x="312" y="107"/>
                  </a:lnTo>
                  <a:lnTo>
                    <a:pt x="314" y="107"/>
                  </a:lnTo>
                  <a:lnTo>
                    <a:pt x="317" y="107"/>
                  </a:lnTo>
                  <a:lnTo>
                    <a:pt x="317" y="104"/>
                  </a:lnTo>
                  <a:lnTo>
                    <a:pt x="319" y="102"/>
                  </a:lnTo>
                  <a:lnTo>
                    <a:pt x="319" y="100"/>
                  </a:lnTo>
                  <a:lnTo>
                    <a:pt x="321" y="97"/>
                  </a:lnTo>
                  <a:lnTo>
                    <a:pt x="321" y="97"/>
                  </a:lnTo>
                  <a:lnTo>
                    <a:pt x="329" y="97"/>
                  </a:lnTo>
                  <a:lnTo>
                    <a:pt x="331" y="95"/>
                  </a:lnTo>
                  <a:lnTo>
                    <a:pt x="338" y="88"/>
                  </a:lnTo>
                  <a:lnTo>
                    <a:pt x="347" y="81"/>
                  </a:lnTo>
                  <a:lnTo>
                    <a:pt x="347" y="81"/>
                  </a:lnTo>
                  <a:lnTo>
                    <a:pt x="350" y="81"/>
                  </a:lnTo>
                  <a:lnTo>
                    <a:pt x="352" y="81"/>
                  </a:lnTo>
                  <a:lnTo>
                    <a:pt x="352" y="81"/>
                  </a:lnTo>
                  <a:lnTo>
                    <a:pt x="352" y="81"/>
                  </a:lnTo>
                  <a:lnTo>
                    <a:pt x="352" y="81"/>
                  </a:lnTo>
                  <a:lnTo>
                    <a:pt x="355" y="83"/>
                  </a:lnTo>
                  <a:lnTo>
                    <a:pt x="355" y="83"/>
                  </a:lnTo>
                  <a:lnTo>
                    <a:pt x="355" y="88"/>
                  </a:lnTo>
                  <a:lnTo>
                    <a:pt x="355" y="88"/>
                  </a:lnTo>
                  <a:lnTo>
                    <a:pt x="355" y="88"/>
                  </a:lnTo>
                  <a:lnTo>
                    <a:pt x="357" y="88"/>
                  </a:lnTo>
                  <a:lnTo>
                    <a:pt x="357" y="88"/>
                  </a:lnTo>
                  <a:lnTo>
                    <a:pt x="359" y="88"/>
                  </a:lnTo>
                  <a:lnTo>
                    <a:pt x="362" y="85"/>
                  </a:lnTo>
                  <a:lnTo>
                    <a:pt x="364" y="85"/>
                  </a:lnTo>
                  <a:lnTo>
                    <a:pt x="366" y="88"/>
                  </a:lnTo>
                  <a:lnTo>
                    <a:pt x="366" y="88"/>
                  </a:lnTo>
                  <a:lnTo>
                    <a:pt x="366" y="90"/>
                  </a:lnTo>
                  <a:lnTo>
                    <a:pt x="369" y="92"/>
                  </a:lnTo>
                  <a:lnTo>
                    <a:pt x="371" y="92"/>
                  </a:lnTo>
                  <a:lnTo>
                    <a:pt x="371" y="92"/>
                  </a:lnTo>
                  <a:lnTo>
                    <a:pt x="374" y="92"/>
                  </a:lnTo>
                  <a:lnTo>
                    <a:pt x="378" y="90"/>
                  </a:lnTo>
                  <a:lnTo>
                    <a:pt x="385" y="85"/>
                  </a:lnTo>
                  <a:lnTo>
                    <a:pt x="388" y="85"/>
                  </a:lnTo>
                  <a:lnTo>
                    <a:pt x="388" y="85"/>
                  </a:lnTo>
                  <a:lnTo>
                    <a:pt x="390" y="85"/>
                  </a:lnTo>
                  <a:lnTo>
                    <a:pt x="392" y="83"/>
                  </a:lnTo>
                  <a:lnTo>
                    <a:pt x="392" y="83"/>
                  </a:lnTo>
                  <a:lnTo>
                    <a:pt x="392" y="83"/>
                  </a:lnTo>
                  <a:lnTo>
                    <a:pt x="392" y="83"/>
                  </a:lnTo>
                  <a:lnTo>
                    <a:pt x="392" y="81"/>
                  </a:lnTo>
                  <a:lnTo>
                    <a:pt x="397" y="81"/>
                  </a:lnTo>
                  <a:lnTo>
                    <a:pt x="397" y="81"/>
                  </a:lnTo>
                  <a:lnTo>
                    <a:pt x="400" y="78"/>
                  </a:lnTo>
                  <a:lnTo>
                    <a:pt x="400" y="76"/>
                  </a:lnTo>
                  <a:lnTo>
                    <a:pt x="400" y="74"/>
                  </a:lnTo>
                  <a:lnTo>
                    <a:pt x="400" y="74"/>
                  </a:lnTo>
                  <a:lnTo>
                    <a:pt x="400" y="74"/>
                  </a:lnTo>
                  <a:lnTo>
                    <a:pt x="397" y="69"/>
                  </a:lnTo>
                  <a:lnTo>
                    <a:pt x="397" y="69"/>
                  </a:lnTo>
                  <a:lnTo>
                    <a:pt x="397" y="69"/>
                  </a:lnTo>
                  <a:lnTo>
                    <a:pt x="397" y="66"/>
                  </a:lnTo>
                  <a:lnTo>
                    <a:pt x="397" y="66"/>
                  </a:lnTo>
                  <a:lnTo>
                    <a:pt x="397" y="64"/>
                  </a:lnTo>
                  <a:lnTo>
                    <a:pt x="397" y="64"/>
                  </a:lnTo>
                  <a:lnTo>
                    <a:pt x="400" y="62"/>
                  </a:lnTo>
                  <a:lnTo>
                    <a:pt x="400" y="59"/>
                  </a:lnTo>
                  <a:lnTo>
                    <a:pt x="400" y="59"/>
                  </a:lnTo>
                  <a:lnTo>
                    <a:pt x="400" y="57"/>
                  </a:lnTo>
                  <a:lnTo>
                    <a:pt x="400" y="55"/>
                  </a:lnTo>
                  <a:lnTo>
                    <a:pt x="400" y="52"/>
                  </a:lnTo>
                  <a:lnTo>
                    <a:pt x="400" y="52"/>
                  </a:lnTo>
                  <a:lnTo>
                    <a:pt x="400" y="52"/>
                  </a:lnTo>
                  <a:lnTo>
                    <a:pt x="397" y="45"/>
                  </a:lnTo>
                  <a:lnTo>
                    <a:pt x="395" y="43"/>
                  </a:lnTo>
                  <a:lnTo>
                    <a:pt x="395" y="40"/>
                  </a:lnTo>
                  <a:lnTo>
                    <a:pt x="395" y="40"/>
                  </a:lnTo>
                  <a:lnTo>
                    <a:pt x="395" y="38"/>
                  </a:lnTo>
                  <a:lnTo>
                    <a:pt x="397" y="36"/>
                  </a:lnTo>
                  <a:lnTo>
                    <a:pt x="400" y="31"/>
                  </a:lnTo>
                  <a:lnTo>
                    <a:pt x="402" y="29"/>
                  </a:lnTo>
                  <a:lnTo>
                    <a:pt x="418" y="22"/>
                  </a:lnTo>
                  <a:lnTo>
                    <a:pt x="423" y="19"/>
                  </a:lnTo>
                  <a:lnTo>
                    <a:pt x="428" y="19"/>
                  </a:lnTo>
                  <a:lnTo>
                    <a:pt x="428" y="19"/>
                  </a:lnTo>
                  <a:lnTo>
                    <a:pt x="437" y="19"/>
                  </a:lnTo>
                  <a:lnTo>
                    <a:pt x="440" y="19"/>
                  </a:lnTo>
                  <a:lnTo>
                    <a:pt x="444" y="22"/>
                  </a:lnTo>
                  <a:lnTo>
                    <a:pt x="449" y="22"/>
                  </a:lnTo>
                  <a:lnTo>
                    <a:pt x="452" y="24"/>
                  </a:lnTo>
                  <a:lnTo>
                    <a:pt x="454" y="24"/>
                  </a:lnTo>
                  <a:lnTo>
                    <a:pt x="454" y="22"/>
                  </a:lnTo>
                  <a:lnTo>
                    <a:pt x="456" y="22"/>
                  </a:lnTo>
                  <a:lnTo>
                    <a:pt x="456" y="22"/>
                  </a:lnTo>
                  <a:lnTo>
                    <a:pt x="456" y="22"/>
                  </a:lnTo>
                  <a:lnTo>
                    <a:pt x="456" y="19"/>
                  </a:lnTo>
                  <a:lnTo>
                    <a:pt x="456" y="17"/>
                  </a:lnTo>
                  <a:lnTo>
                    <a:pt x="456" y="17"/>
                  </a:lnTo>
                  <a:lnTo>
                    <a:pt x="459" y="12"/>
                  </a:lnTo>
                  <a:lnTo>
                    <a:pt x="459" y="12"/>
                  </a:lnTo>
                  <a:lnTo>
                    <a:pt x="459" y="10"/>
                  </a:lnTo>
                  <a:lnTo>
                    <a:pt x="459" y="10"/>
                  </a:lnTo>
                  <a:lnTo>
                    <a:pt x="461" y="10"/>
                  </a:lnTo>
                  <a:lnTo>
                    <a:pt x="461" y="7"/>
                  </a:lnTo>
                  <a:lnTo>
                    <a:pt x="463" y="7"/>
                  </a:lnTo>
                  <a:lnTo>
                    <a:pt x="463" y="7"/>
                  </a:lnTo>
                  <a:lnTo>
                    <a:pt x="463" y="5"/>
                  </a:lnTo>
                  <a:lnTo>
                    <a:pt x="466" y="5"/>
                  </a:lnTo>
                  <a:lnTo>
                    <a:pt x="466" y="3"/>
                  </a:lnTo>
                  <a:lnTo>
                    <a:pt x="466" y="3"/>
                  </a:lnTo>
                  <a:lnTo>
                    <a:pt x="468" y="0"/>
                  </a:lnTo>
                  <a:lnTo>
                    <a:pt x="468" y="0"/>
                  </a:lnTo>
                  <a:lnTo>
                    <a:pt x="468" y="0"/>
                  </a:lnTo>
                  <a:lnTo>
                    <a:pt x="468" y="3"/>
                  </a:lnTo>
                  <a:lnTo>
                    <a:pt x="468" y="3"/>
                  </a:lnTo>
                  <a:lnTo>
                    <a:pt x="470" y="5"/>
                  </a:lnTo>
                  <a:lnTo>
                    <a:pt x="473" y="10"/>
                  </a:lnTo>
                  <a:lnTo>
                    <a:pt x="473" y="10"/>
                  </a:lnTo>
                  <a:lnTo>
                    <a:pt x="475" y="10"/>
                  </a:lnTo>
                  <a:lnTo>
                    <a:pt x="478" y="10"/>
                  </a:lnTo>
                  <a:lnTo>
                    <a:pt x="487" y="5"/>
                  </a:lnTo>
                  <a:lnTo>
                    <a:pt x="492" y="3"/>
                  </a:lnTo>
                  <a:lnTo>
                    <a:pt x="494" y="3"/>
                  </a:lnTo>
                  <a:lnTo>
                    <a:pt x="494" y="3"/>
                  </a:lnTo>
                  <a:lnTo>
                    <a:pt x="494" y="5"/>
                  </a:lnTo>
                  <a:lnTo>
                    <a:pt x="494" y="7"/>
                  </a:lnTo>
                  <a:lnTo>
                    <a:pt x="494" y="10"/>
                  </a:lnTo>
                  <a:lnTo>
                    <a:pt x="494" y="10"/>
                  </a:lnTo>
                  <a:lnTo>
                    <a:pt x="496" y="12"/>
                  </a:lnTo>
                  <a:lnTo>
                    <a:pt x="499" y="14"/>
                  </a:lnTo>
                  <a:lnTo>
                    <a:pt x="499" y="14"/>
                  </a:lnTo>
                  <a:lnTo>
                    <a:pt x="501" y="19"/>
                  </a:lnTo>
                  <a:lnTo>
                    <a:pt x="508" y="26"/>
                  </a:lnTo>
                  <a:lnTo>
                    <a:pt x="511" y="31"/>
                  </a:lnTo>
                  <a:lnTo>
                    <a:pt x="515" y="33"/>
                  </a:lnTo>
                  <a:lnTo>
                    <a:pt x="515" y="33"/>
                  </a:lnTo>
                  <a:lnTo>
                    <a:pt x="515" y="36"/>
                  </a:lnTo>
                  <a:lnTo>
                    <a:pt x="515" y="36"/>
                  </a:lnTo>
                  <a:lnTo>
                    <a:pt x="515" y="38"/>
                  </a:lnTo>
                  <a:lnTo>
                    <a:pt x="515" y="38"/>
                  </a:lnTo>
                  <a:lnTo>
                    <a:pt x="515" y="40"/>
                  </a:lnTo>
                  <a:lnTo>
                    <a:pt x="515" y="40"/>
                  </a:lnTo>
                  <a:lnTo>
                    <a:pt x="515" y="43"/>
                  </a:lnTo>
                  <a:lnTo>
                    <a:pt x="515" y="45"/>
                  </a:lnTo>
                  <a:lnTo>
                    <a:pt x="515" y="45"/>
                  </a:lnTo>
                  <a:lnTo>
                    <a:pt x="518" y="48"/>
                  </a:lnTo>
                  <a:lnTo>
                    <a:pt x="518" y="50"/>
                  </a:lnTo>
                  <a:lnTo>
                    <a:pt x="515" y="50"/>
                  </a:lnTo>
                  <a:lnTo>
                    <a:pt x="515" y="50"/>
                  </a:lnTo>
                  <a:lnTo>
                    <a:pt x="513" y="52"/>
                  </a:lnTo>
                  <a:lnTo>
                    <a:pt x="513" y="52"/>
                  </a:lnTo>
                  <a:lnTo>
                    <a:pt x="513" y="52"/>
                  </a:lnTo>
                  <a:lnTo>
                    <a:pt x="511" y="55"/>
                  </a:lnTo>
                  <a:lnTo>
                    <a:pt x="511" y="57"/>
                  </a:lnTo>
                  <a:lnTo>
                    <a:pt x="513" y="57"/>
                  </a:lnTo>
                  <a:lnTo>
                    <a:pt x="515" y="59"/>
                  </a:lnTo>
                  <a:lnTo>
                    <a:pt x="520" y="62"/>
                  </a:lnTo>
                  <a:lnTo>
                    <a:pt x="522" y="64"/>
                  </a:lnTo>
                  <a:lnTo>
                    <a:pt x="522" y="64"/>
                  </a:lnTo>
                  <a:lnTo>
                    <a:pt x="522" y="64"/>
                  </a:lnTo>
                  <a:lnTo>
                    <a:pt x="522" y="69"/>
                  </a:lnTo>
                  <a:lnTo>
                    <a:pt x="522" y="69"/>
                  </a:lnTo>
                  <a:lnTo>
                    <a:pt x="522" y="71"/>
                  </a:lnTo>
                  <a:lnTo>
                    <a:pt x="522" y="74"/>
                  </a:lnTo>
                  <a:lnTo>
                    <a:pt x="525" y="78"/>
                  </a:lnTo>
                  <a:lnTo>
                    <a:pt x="525" y="78"/>
                  </a:lnTo>
                  <a:lnTo>
                    <a:pt x="525" y="78"/>
                  </a:lnTo>
                  <a:lnTo>
                    <a:pt x="525" y="81"/>
                  </a:lnTo>
                  <a:lnTo>
                    <a:pt x="525" y="83"/>
                  </a:lnTo>
                  <a:lnTo>
                    <a:pt x="525" y="83"/>
                  </a:lnTo>
                  <a:lnTo>
                    <a:pt x="525" y="83"/>
                  </a:lnTo>
                  <a:lnTo>
                    <a:pt x="527" y="85"/>
                  </a:lnTo>
                  <a:lnTo>
                    <a:pt x="530" y="85"/>
                  </a:lnTo>
                  <a:lnTo>
                    <a:pt x="530" y="83"/>
                  </a:lnTo>
                  <a:lnTo>
                    <a:pt x="532" y="83"/>
                  </a:lnTo>
                  <a:lnTo>
                    <a:pt x="532" y="83"/>
                  </a:lnTo>
                  <a:lnTo>
                    <a:pt x="532" y="83"/>
                  </a:lnTo>
                  <a:lnTo>
                    <a:pt x="532" y="81"/>
                  </a:lnTo>
                  <a:lnTo>
                    <a:pt x="534" y="81"/>
                  </a:lnTo>
                  <a:lnTo>
                    <a:pt x="534" y="78"/>
                  </a:lnTo>
                  <a:lnTo>
                    <a:pt x="534" y="76"/>
                  </a:lnTo>
                  <a:lnTo>
                    <a:pt x="534" y="76"/>
                  </a:lnTo>
                  <a:lnTo>
                    <a:pt x="537" y="76"/>
                  </a:lnTo>
                  <a:lnTo>
                    <a:pt x="539" y="76"/>
                  </a:lnTo>
                  <a:lnTo>
                    <a:pt x="539" y="78"/>
                  </a:lnTo>
                  <a:lnTo>
                    <a:pt x="539" y="78"/>
                  </a:lnTo>
                  <a:lnTo>
                    <a:pt x="541" y="81"/>
                  </a:lnTo>
                  <a:lnTo>
                    <a:pt x="541" y="81"/>
                  </a:lnTo>
                  <a:lnTo>
                    <a:pt x="539" y="85"/>
                  </a:lnTo>
                  <a:lnTo>
                    <a:pt x="539" y="85"/>
                  </a:lnTo>
                  <a:lnTo>
                    <a:pt x="541" y="85"/>
                  </a:lnTo>
                  <a:lnTo>
                    <a:pt x="541" y="88"/>
                  </a:lnTo>
                  <a:lnTo>
                    <a:pt x="541" y="88"/>
                  </a:lnTo>
                  <a:lnTo>
                    <a:pt x="541" y="90"/>
                  </a:lnTo>
                  <a:lnTo>
                    <a:pt x="541" y="90"/>
                  </a:lnTo>
                  <a:lnTo>
                    <a:pt x="541" y="92"/>
                  </a:lnTo>
                  <a:lnTo>
                    <a:pt x="539" y="97"/>
                  </a:lnTo>
                  <a:lnTo>
                    <a:pt x="539" y="100"/>
                  </a:lnTo>
                  <a:lnTo>
                    <a:pt x="539" y="100"/>
                  </a:lnTo>
                  <a:lnTo>
                    <a:pt x="539" y="100"/>
                  </a:lnTo>
                  <a:lnTo>
                    <a:pt x="541" y="102"/>
                  </a:lnTo>
                  <a:lnTo>
                    <a:pt x="544" y="104"/>
                  </a:lnTo>
                  <a:lnTo>
                    <a:pt x="544" y="107"/>
                  </a:lnTo>
                  <a:lnTo>
                    <a:pt x="544" y="107"/>
                  </a:lnTo>
                  <a:lnTo>
                    <a:pt x="544" y="111"/>
                  </a:lnTo>
                  <a:lnTo>
                    <a:pt x="541" y="116"/>
                  </a:lnTo>
                  <a:lnTo>
                    <a:pt x="541" y="119"/>
                  </a:lnTo>
                  <a:lnTo>
                    <a:pt x="539" y="121"/>
                  </a:lnTo>
                  <a:lnTo>
                    <a:pt x="539" y="121"/>
                  </a:lnTo>
                  <a:lnTo>
                    <a:pt x="537" y="121"/>
                  </a:lnTo>
                  <a:lnTo>
                    <a:pt x="534" y="119"/>
                  </a:lnTo>
                  <a:lnTo>
                    <a:pt x="534" y="116"/>
                  </a:lnTo>
                  <a:lnTo>
                    <a:pt x="534" y="116"/>
                  </a:lnTo>
                  <a:lnTo>
                    <a:pt x="532" y="114"/>
                  </a:lnTo>
                  <a:lnTo>
                    <a:pt x="530" y="114"/>
                  </a:lnTo>
                  <a:lnTo>
                    <a:pt x="530" y="116"/>
                  </a:lnTo>
                  <a:lnTo>
                    <a:pt x="527" y="119"/>
                  </a:lnTo>
                  <a:lnTo>
                    <a:pt x="527" y="121"/>
                  </a:lnTo>
                  <a:lnTo>
                    <a:pt x="527" y="123"/>
                  </a:lnTo>
                  <a:lnTo>
                    <a:pt x="527" y="126"/>
                  </a:lnTo>
                  <a:lnTo>
                    <a:pt x="530" y="128"/>
                  </a:lnTo>
                  <a:lnTo>
                    <a:pt x="530" y="130"/>
                  </a:lnTo>
                  <a:lnTo>
                    <a:pt x="532" y="133"/>
                  </a:lnTo>
                  <a:lnTo>
                    <a:pt x="532" y="133"/>
                  </a:lnTo>
                  <a:lnTo>
                    <a:pt x="532" y="140"/>
                  </a:lnTo>
                  <a:lnTo>
                    <a:pt x="534" y="142"/>
                  </a:lnTo>
                  <a:lnTo>
                    <a:pt x="537" y="142"/>
                  </a:lnTo>
                  <a:lnTo>
                    <a:pt x="537" y="142"/>
                  </a:lnTo>
                  <a:lnTo>
                    <a:pt x="539" y="142"/>
                  </a:lnTo>
                  <a:lnTo>
                    <a:pt x="541" y="145"/>
                  </a:lnTo>
                  <a:lnTo>
                    <a:pt x="541" y="145"/>
                  </a:lnTo>
                  <a:lnTo>
                    <a:pt x="544" y="147"/>
                  </a:lnTo>
                  <a:lnTo>
                    <a:pt x="544" y="147"/>
                  </a:lnTo>
                  <a:lnTo>
                    <a:pt x="541" y="149"/>
                  </a:lnTo>
                  <a:lnTo>
                    <a:pt x="541" y="156"/>
                  </a:lnTo>
                  <a:lnTo>
                    <a:pt x="541" y="156"/>
                  </a:lnTo>
                  <a:lnTo>
                    <a:pt x="541" y="156"/>
                  </a:lnTo>
                  <a:lnTo>
                    <a:pt x="541" y="161"/>
                  </a:lnTo>
                  <a:lnTo>
                    <a:pt x="544" y="163"/>
                  </a:lnTo>
                  <a:lnTo>
                    <a:pt x="544" y="163"/>
                  </a:lnTo>
                  <a:lnTo>
                    <a:pt x="546" y="166"/>
                  </a:lnTo>
                  <a:lnTo>
                    <a:pt x="544" y="171"/>
                  </a:lnTo>
                  <a:lnTo>
                    <a:pt x="546" y="173"/>
                  </a:lnTo>
                  <a:lnTo>
                    <a:pt x="546" y="178"/>
                  </a:lnTo>
                  <a:lnTo>
                    <a:pt x="546" y="180"/>
                  </a:lnTo>
                  <a:lnTo>
                    <a:pt x="548" y="180"/>
                  </a:lnTo>
                  <a:lnTo>
                    <a:pt x="548" y="180"/>
                  </a:lnTo>
                  <a:lnTo>
                    <a:pt x="551" y="182"/>
                  </a:lnTo>
                  <a:lnTo>
                    <a:pt x="551" y="182"/>
                  </a:lnTo>
                  <a:lnTo>
                    <a:pt x="551" y="178"/>
                  </a:lnTo>
                  <a:lnTo>
                    <a:pt x="553" y="178"/>
                  </a:lnTo>
                  <a:lnTo>
                    <a:pt x="553" y="178"/>
                  </a:lnTo>
                  <a:lnTo>
                    <a:pt x="556" y="175"/>
                  </a:lnTo>
                  <a:lnTo>
                    <a:pt x="558" y="175"/>
                  </a:lnTo>
                  <a:lnTo>
                    <a:pt x="575" y="175"/>
                  </a:lnTo>
                  <a:lnTo>
                    <a:pt x="579" y="178"/>
                  </a:lnTo>
                  <a:lnTo>
                    <a:pt x="582" y="178"/>
                  </a:lnTo>
                  <a:lnTo>
                    <a:pt x="584" y="178"/>
                  </a:lnTo>
                  <a:lnTo>
                    <a:pt x="589" y="173"/>
                  </a:lnTo>
                  <a:lnTo>
                    <a:pt x="591" y="173"/>
                  </a:lnTo>
                  <a:lnTo>
                    <a:pt x="593" y="173"/>
                  </a:lnTo>
                  <a:lnTo>
                    <a:pt x="593" y="173"/>
                  </a:lnTo>
                  <a:lnTo>
                    <a:pt x="593" y="173"/>
                  </a:lnTo>
                  <a:lnTo>
                    <a:pt x="593" y="173"/>
                  </a:lnTo>
                  <a:lnTo>
                    <a:pt x="596" y="175"/>
                  </a:lnTo>
                  <a:lnTo>
                    <a:pt x="596" y="175"/>
                  </a:lnTo>
                  <a:lnTo>
                    <a:pt x="596" y="178"/>
                  </a:lnTo>
                  <a:lnTo>
                    <a:pt x="598" y="178"/>
                  </a:lnTo>
                  <a:lnTo>
                    <a:pt x="627" y="182"/>
                  </a:lnTo>
                  <a:lnTo>
                    <a:pt x="629" y="182"/>
                  </a:lnTo>
                  <a:lnTo>
                    <a:pt x="634" y="180"/>
                  </a:lnTo>
                  <a:lnTo>
                    <a:pt x="636" y="180"/>
                  </a:lnTo>
                  <a:lnTo>
                    <a:pt x="636" y="180"/>
                  </a:lnTo>
                  <a:lnTo>
                    <a:pt x="636" y="180"/>
                  </a:lnTo>
                  <a:lnTo>
                    <a:pt x="636" y="182"/>
                  </a:lnTo>
                  <a:lnTo>
                    <a:pt x="636" y="182"/>
                  </a:lnTo>
                  <a:lnTo>
                    <a:pt x="636" y="185"/>
                  </a:lnTo>
                  <a:lnTo>
                    <a:pt x="636" y="187"/>
                  </a:lnTo>
                  <a:lnTo>
                    <a:pt x="634" y="192"/>
                  </a:lnTo>
                  <a:lnTo>
                    <a:pt x="631" y="197"/>
                  </a:lnTo>
                  <a:lnTo>
                    <a:pt x="629" y="201"/>
                  </a:lnTo>
                  <a:lnTo>
                    <a:pt x="627" y="201"/>
                  </a:lnTo>
                  <a:lnTo>
                    <a:pt x="624" y="204"/>
                  </a:lnTo>
                  <a:lnTo>
                    <a:pt x="622" y="206"/>
                  </a:lnTo>
                  <a:lnTo>
                    <a:pt x="619" y="208"/>
                  </a:lnTo>
                  <a:lnTo>
                    <a:pt x="617" y="211"/>
                  </a:lnTo>
                  <a:lnTo>
                    <a:pt x="615" y="213"/>
                  </a:lnTo>
                  <a:lnTo>
                    <a:pt x="612" y="213"/>
                  </a:lnTo>
                  <a:lnTo>
                    <a:pt x="612" y="213"/>
                  </a:lnTo>
                  <a:lnTo>
                    <a:pt x="610" y="213"/>
                  </a:lnTo>
                  <a:lnTo>
                    <a:pt x="608" y="213"/>
                  </a:lnTo>
                  <a:lnTo>
                    <a:pt x="605" y="216"/>
                  </a:lnTo>
                  <a:lnTo>
                    <a:pt x="605" y="218"/>
                  </a:lnTo>
                  <a:lnTo>
                    <a:pt x="605" y="220"/>
                  </a:lnTo>
                  <a:lnTo>
                    <a:pt x="605" y="220"/>
                  </a:lnTo>
                  <a:lnTo>
                    <a:pt x="608" y="223"/>
                  </a:lnTo>
                  <a:lnTo>
                    <a:pt x="608" y="223"/>
                  </a:lnTo>
                  <a:lnTo>
                    <a:pt x="610" y="223"/>
                  </a:lnTo>
                  <a:lnTo>
                    <a:pt x="612" y="225"/>
                  </a:lnTo>
                  <a:lnTo>
                    <a:pt x="612" y="225"/>
                  </a:lnTo>
                  <a:lnTo>
                    <a:pt x="612" y="225"/>
                  </a:lnTo>
                  <a:lnTo>
                    <a:pt x="612" y="225"/>
                  </a:lnTo>
                  <a:lnTo>
                    <a:pt x="612" y="225"/>
                  </a:lnTo>
                  <a:lnTo>
                    <a:pt x="612" y="227"/>
                  </a:lnTo>
                  <a:lnTo>
                    <a:pt x="612" y="230"/>
                  </a:lnTo>
                  <a:lnTo>
                    <a:pt x="612" y="230"/>
                  </a:lnTo>
                  <a:lnTo>
                    <a:pt x="610" y="230"/>
                  </a:lnTo>
                  <a:lnTo>
                    <a:pt x="610" y="230"/>
                  </a:lnTo>
                  <a:lnTo>
                    <a:pt x="608" y="230"/>
                  </a:lnTo>
                  <a:lnTo>
                    <a:pt x="608" y="230"/>
                  </a:lnTo>
                  <a:lnTo>
                    <a:pt x="603" y="230"/>
                  </a:lnTo>
                  <a:lnTo>
                    <a:pt x="603" y="230"/>
                  </a:lnTo>
                  <a:lnTo>
                    <a:pt x="601" y="230"/>
                  </a:lnTo>
                  <a:lnTo>
                    <a:pt x="601" y="234"/>
                  </a:lnTo>
                  <a:lnTo>
                    <a:pt x="598" y="239"/>
                  </a:lnTo>
                  <a:lnTo>
                    <a:pt x="596" y="242"/>
                  </a:lnTo>
                  <a:lnTo>
                    <a:pt x="596" y="242"/>
                  </a:lnTo>
                  <a:lnTo>
                    <a:pt x="596" y="244"/>
                  </a:lnTo>
                  <a:lnTo>
                    <a:pt x="596" y="244"/>
                  </a:lnTo>
                  <a:lnTo>
                    <a:pt x="596" y="246"/>
                  </a:lnTo>
                  <a:lnTo>
                    <a:pt x="596" y="246"/>
                  </a:lnTo>
                  <a:lnTo>
                    <a:pt x="596" y="246"/>
                  </a:lnTo>
                  <a:lnTo>
                    <a:pt x="596" y="249"/>
                  </a:lnTo>
                  <a:lnTo>
                    <a:pt x="596" y="249"/>
                  </a:lnTo>
                  <a:lnTo>
                    <a:pt x="615" y="270"/>
                  </a:lnTo>
                  <a:lnTo>
                    <a:pt x="617" y="270"/>
                  </a:lnTo>
                  <a:lnTo>
                    <a:pt x="617" y="272"/>
                  </a:lnTo>
                  <a:lnTo>
                    <a:pt x="617" y="272"/>
                  </a:lnTo>
                  <a:lnTo>
                    <a:pt x="617" y="272"/>
                  </a:lnTo>
                  <a:lnTo>
                    <a:pt x="619" y="272"/>
                  </a:lnTo>
                  <a:lnTo>
                    <a:pt x="619" y="270"/>
                  </a:lnTo>
                  <a:lnTo>
                    <a:pt x="622" y="270"/>
                  </a:lnTo>
                  <a:lnTo>
                    <a:pt x="624" y="270"/>
                  </a:lnTo>
                  <a:lnTo>
                    <a:pt x="624" y="270"/>
                  </a:lnTo>
                  <a:lnTo>
                    <a:pt x="627" y="265"/>
                  </a:lnTo>
                  <a:lnTo>
                    <a:pt x="629" y="265"/>
                  </a:lnTo>
                  <a:lnTo>
                    <a:pt x="629" y="265"/>
                  </a:lnTo>
                  <a:lnTo>
                    <a:pt x="629" y="265"/>
                  </a:lnTo>
                  <a:lnTo>
                    <a:pt x="629" y="265"/>
                  </a:lnTo>
                  <a:lnTo>
                    <a:pt x="631" y="265"/>
                  </a:lnTo>
                  <a:lnTo>
                    <a:pt x="631" y="265"/>
                  </a:lnTo>
                  <a:lnTo>
                    <a:pt x="631" y="268"/>
                  </a:lnTo>
                  <a:lnTo>
                    <a:pt x="631" y="268"/>
                  </a:lnTo>
                  <a:lnTo>
                    <a:pt x="631" y="272"/>
                  </a:lnTo>
                  <a:lnTo>
                    <a:pt x="631" y="275"/>
                  </a:lnTo>
                  <a:lnTo>
                    <a:pt x="631" y="277"/>
                  </a:lnTo>
                  <a:lnTo>
                    <a:pt x="634" y="282"/>
                  </a:lnTo>
                  <a:lnTo>
                    <a:pt x="636" y="284"/>
                  </a:lnTo>
                  <a:lnTo>
                    <a:pt x="638" y="286"/>
                  </a:lnTo>
                  <a:lnTo>
                    <a:pt x="638" y="286"/>
                  </a:lnTo>
                  <a:lnTo>
                    <a:pt x="641" y="286"/>
                  </a:lnTo>
                  <a:lnTo>
                    <a:pt x="641" y="289"/>
                  </a:lnTo>
                  <a:lnTo>
                    <a:pt x="643" y="289"/>
                  </a:lnTo>
                  <a:lnTo>
                    <a:pt x="645" y="289"/>
                  </a:lnTo>
                  <a:lnTo>
                    <a:pt x="660" y="289"/>
                  </a:lnTo>
                  <a:lnTo>
                    <a:pt x="664" y="286"/>
                  </a:lnTo>
                  <a:lnTo>
                    <a:pt x="667" y="286"/>
                  </a:lnTo>
                  <a:lnTo>
                    <a:pt x="669" y="286"/>
                  </a:lnTo>
                  <a:lnTo>
                    <a:pt x="669" y="289"/>
                  </a:lnTo>
                  <a:lnTo>
                    <a:pt x="669" y="289"/>
                  </a:lnTo>
                  <a:lnTo>
                    <a:pt x="669" y="291"/>
                  </a:lnTo>
                  <a:lnTo>
                    <a:pt x="671" y="291"/>
                  </a:lnTo>
                  <a:lnTo>
                    <a:pt x="671" y="294"/>
                  </a:lnTo>
                  <a:lnTo>
                    <a:pt x="671" y="294"/>
                  </a:lnTo>
                  <a:lnTo>
                    <a:pt x="674" y="296"/>
                  </a:lnTo>
                  <a:lnTo>
                    <a:pt x="671" y="298"/>
                  </a:lnTo>
                  <a:lnTo>
                    <a:pt x="671" y="301"/>
                  </a:lnTo>
                  <a:lnTo>
                    <a:pt x="671" y="301"/>
                  </a:lnTo>
                  <a:lnTo>
                    <a:pt x="671" y="303"/>
                  </a:lnTo>
                  <a:lnTo>
                    <a:pt x="671" y="303"/>
                  </a:lnTo>
                  <a:lnTo>
                    <a:pt x="671" y="305"/>
                  </a:lnTo>
                  <a:lnTo>
                    <a:pt x="671" y="305"/>
                  </a:lnTo>
                  <a:lnTo>
                    <a:pt x="671" y="305"/>
                  </a:lnTo>
                  <a:lnTo>
                    <a:pt x="671" y="308"/>
                  </a:lnTo>
                  <a:lnTo>
                    <a:pt x="671" y="310"/>
                  </a:lnTo>
                  <a:lnTo>
                    <a:pt x="671" y="312"/>
                  </a:lnTo>
                  <a:lnTo>
                    <a:pt x="671" y="312"/>
                  </a:lnTo>
                  <a:lnTo>
                    <a:pt x="671" y="312"/>
                  </a:lnTo>
                  <a:lnTo>
                    <a:pt x="671" y="317"/>
                  </a:lnTo>
                  <a:lnTo>
                    <a:pt x="674" y="320"/>
                  </a:lnTo>
                  <a:lnTo>
                    <a:pt x="676" y="322"/>
                  </a:lnTo>
                  <a:lnTo>
                    <a:pt x="676" y="322"/>
                  </a:lnTo>
                  <a:lnTo>
                    <a:pt x="676" y="324"/>
                  </a:lnTo>
                  <a:lnTo>
                    <a:pt x="676" y="324"/>
                  </a:lnTo>
                  <a:lnTo>
                    <a:pt x="676" y="329"/>
                  </a:lnTo>
                  <a:lnTo>
                    <a:pt x="676" y="331"/>
                  </a:lnTo>
                  <a:lnTo>
                    <a:pt x="676" y="331"/>
                  </a:lnTo>
                  <a:lnTo>
                    <a:pt x="676" y="331"/>
                  </a:lnTo>
                  <a:lnTo>
                    <a:pt x="676" y="331"/>
                  </a:lnTo>
                  <a:lnTo>
                    <a:pt x="679" y="331"/>
                  </a:lnTo>
                  <a:lnTo>
                    <a:pt x="679" y="331"/>
                  </a:lnTo>
                  <a:lnTo>
                    <a:pt x="681" y="331"/>
                  </a:lnTo>
                  <a:lnTo>
                    <a:pt x="683" y="331"/>
                  </a:lnTo>
                  <a:lnTo>
                    <a:pt x="686" y="331"/>
                  </a:lnTo>
                  <a:lnTo>
                    <a:pt x="686" y="331"/>
                  </a:lnTo>
                  <a:lnTo>
                    <a:pt x="688" y="334"/>
                  </a:lnTo>
                  <a:lnTo>
                    <a:pt x="688" y="334"/>
                  </a:lnTo>
                  <a:lnTo>
                    <a:pt x="688" y="334"/>
                  </a:lnTo>
                  <a:lnTo>
                    <a:pt x="688" y="336"/>
                  </a:lnTo>
                  <a:lnTo>
                    <a:pt x="688" y="341"/>
                  </a:lnTo>
                  <a:lnTo>
                    <a:pt x="688" y="341"/>
                  </a:lnTo>
                  <a:lnTo>
                    <a:pt x="688" y="343"/>
                  </a:lnTo>
                  <a:lnTo>
                    <a:pt x="688" y="346"/>
                  </a:lnTo>
                  <a:lnTo>
                    <a:pt x="686" y="346"/>
                  </a:lnTo>
                  <a:lnTo>
                    <a:pt x="688" y="348"/>
                  </a:lnTo>
                  <a:lnTo>
                    <a:pt x="688" y="348"/>
                  </a:lnTo>
                  <a:lnTo>
                    <a:pt x="688" y="350"/>
                  </a:lnTo>
                  <a:lnTo>
                    <a:pt x="688" y="350"/>
                  </a:lnTo>
                  <a:lnTo>
                    <a:pt x="690" y="353"/>
                  </a:lnTo>
                  <a:lnTo>
                    <a:pt x="693" y="353"/>
                  </a:lnTo>
                  <a:lnTo>
                    <a:pt x="695" y="355"/>
                  </a:lnTo>
                  <a:lnTo>
                    <a:pt x="695" y="357"/>
                  </a:lnTo>
                  <a:lnTo>
                    <a:pt x="697" y="357"/>
                  </a:lnTo>
                  <a:lnTo>
                    <a:pt x="697" y="357"/>
                  </a:lnTo>
                  <a:lnTo>
                    <a:pt x="697" y="360"/>
                  </a:lnTo>
                  <a:lnTo>
                    <a:pt x="697" y="360"/>
                  </a:lnTo>
                  <a:lnTo>
                    <a:pt x="697" y="360"/>
                  </a:lnTo>
                  <a:lnTo>
                    <a:pt x="697" y="36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3140679" y="2615738"/>
              <a:ext cx="606438" cy="585402"/>
            </a:xfrm>
            <a:custGeom>
              <a:avLst/>
              <a:gdLst>
                <a:gd name="T0" fmla="*/ 681 w 700"/>
                <a:gd name="T1" fmla="*/ 352 h 674"/>
                <a:gd name="T2" fmla="*/ 631 w 700"/>
                <a:gd name="T3" fmla="*/ 352 h 674"/>
                <a:gd name="T4" fmla="*/ 612 w 700"/>
                <a:gd name="T5" fmla="*/ 329 h 674"/>
                <a:gd name="T6" fmla="*/ 577 w 700"/>
                <a:gd name="T7" fmla="*/ 348 h 674"/>
                <a:gd name="T8" fmla="*/ 579 w 700"/>
                <a:gd name="T9" fmla="*/ 362 h 674"/>
                <a:gd name="T10" fmla="*/ 558 w 700"/>
                <a:gd name="T11" fmla="*/ 395 h 674"/>
                <a:gd name="T12" fmla="*/ 546 w 700"/>
                <a:gd name="T13" fmla="*/ 411 h 674"/>
                <a:gd name="T14" fmla="*/ 541 w 700"/>
                <a:gd name="T15" fmla="*/ 442 h 674"/>
                <a:gd name="T16" fmla="*/ 494 w 700"/>
                <a:gd name="T17" fmla="*/ 459 h 674"/>
                <a:gd name="T18" fmla="*/ 529 w 700"/>
                <a:gd name="T19" fmla="*/ 480 h 674"/>
                <a:gd name="T20" fmla="*/ 548 w 700"/>
                <a:gd name="T21" fmla="*/ 520 h 674"/>
                <a:gd name="T22" fmla="*/ 577 w 700"/>
                <a:gd name="T23" fmla="*/ 542 h 674"/>
                <a:gd name="T24" fmla="*/ 605 w 700"/>
                <a:gd name="T25" fmla="*/ 532 h 674"/>
                <a:gd name="T26" fmla="*/ 605 w 700"/>
                <a:gd name="T27" fmla="*/ 622 h 674"/>
                <a:gd name="T28" fmla="*/ 563 w 700"/>
                <a:gd name="T29" fmla="*/ 629 h 674"/>
                <a:gd name="T30" fmla="*/ 532 w 700"/>
                <a:gd name="T31" fmla="*/ 674 h 674"/>
                <a:gd name="T32" fmla="*/ 525 w 700"/>
                <a:gd name="T33" fmla="*/ 653 h 674"/>
                <a:gd name="T34" fmla="*/ 482 w 700"/>
                <a:gd name="T35" fmla="*/ 657 h 674"/>
                <a:gd name="T36" fmla="*/ 447 w 700"/>
                <a:gd name="T37" fmla="*/ 639 h 674"/>
                <a:gd name="T38" fmla="*/ 440 w 700"/>
                <a:gd name="T39" fmla="*/ 622 h 674"/>
                <a:gd name="T40" fmla="*/ 395 w 700"/>
                <a:gd name="T41" fmla="*/ 612 h 674"/>
                <a:gd name="T42" fmla="*/ 371 w 700"/>
                <a:gd name="T43" fmla="*/ 601 h 674"/>
                <a:gd name="T44" fmla="*/ 364 w 700"/>
                <a:gd name="T45" fmla="*/ 544 h 674"/>
                <a:gd name="T46" fmla="*/ 345 w 700"/>
                <a:gd name="T47" fmla="*/ 532 h 674"/>
                <a:gd name="T48" fmla="*/ 310 w 700"/>
                <a:gd name="T49" fmla="*/ 530 h 674"/>
                <a:gd name="T50" fmla="*/ 286 w 700"/>
                <a:gd name="T51" fmla="*/ 523 h 674"/>
                <a:gd name="T52" fmla="*/ 201 w 700"/>
                <a:gd name="T53" fmla="*/ 520 h 674"/>
                <a:gd name="T54" fmla="*/ 163 w 700"/>
                <a:gd name="T55" fmla="*/ 506 h 674"/>
                <a:gd name="T56" fmla="*/ 111 w 700"/>
                <a:gd name="T57" fmla="*/ 475 h 674"/>
                <a:gd name="T58" fmla="*/ 78 w 700"/>
                <a:gd name="T59" fmla="*/ 428 h 674"/>
                <a:gd name="T60" fmla="*/ 56 w 700"/>
                <a:gd name="T61" fmla="*/ 383 h 674"/>
                <a:gd name="T62" fmla="*/ 49 w 700"/>
                <a:gd name="T63" fmla="*/ 333 h 674"/>
                <a:gd name="T64" fmla="*/ 28 w 700"/>
                <a:gd name="T65" fmla="*/ 286 h 674"/>
                <a:gd name="T66" fmla="*/ 21 w 700"/>
                <a:gd name="T67" fmla="*/ 258 h 674"/>
                <a:gd name="T68" fmla="*/ 14 w 700"/>
                <a:gd name="T69" fmla="*/ 229 h 674"/>
                <a:gd name="T70" fmla="*/ 9 w 700"/>
                <a:gd name="T71" fmla="*/ 201 h 674"/>
                <a:gd name="T72" fmla="*/ 66 w 700"/>
                <a:gd name="T73" fmla="*/ 189 h 674"/>
                <a:gd name="T74" fmla="*/ 116 w 700"/>
                <a:gd name="T75" fmla="*/ 180 h 674"/>
                <a:gd name="T76" fmla="*/ 158 w 700"/>
                <a:gd name="T77" fmla="*/ 161 h 674"/>
                <a:gd name="T78" fmla="*/ 205 w 700"/>
                <a:gd name="T79" fmla="*/ 135 h 674"/>
                <a:gd name="T80" fmla="*/ 260 w 700"/>
                <a:gd name="T81" fmla="*/ 135 h 674"/>
                <a:gd name="T82" fmla="*/ 300 w 700"/>
                <a:gd name="T83" fmla="*/ 137 h 674"/>
                <a:gd name="T84" fmla="*/ 336 w 700"/>
                <a:gd name="T85" fmla="*/ 120 h 674"/>
                <a:gd name="T86" fmla="*/ 373 w 700"/>
                <a:gd name="T87" fmla="*/ 94 h 674"/>
                <a:gd name="T88" fmla="*/ 378 w 700"/>
                <a:gd name="T89" fmla="*/ 52 h 674"/>
                <a:gd name="T90" fmla="*/ 388 w 700"/>
                <a:gd name="T91" fmla="*/ 21 h 674"/>
                <a:gd name="T92" fmla="*/ 411 w 700"/>
                <a:gd name="T93" fmla="*/ 5 h 674"/>
                <a:gd name="T94" fmla="*/ 444 w 700"/>
                <a:gd name="T95" fmla="*/ 19 h 674"/>
                <a:gd name="T96" fmla="*/ 501 w 700"/>
                <a:gd name="T97" fmla="*/ 35 h 674"/>
                <a:gd name="T98" fmla="*/ 534 w 700"/>
                <a:gd name="T99" fmla="*/ 45 h 674"/>
                <a:gd name="T100" fmla="*/ 560 w 700"/>
                <a:gd name="T101" fmla="*/ 47 h 674"/>
                <a:gd name="T102" fmla="*/ 567 w 700"/>
                <a:gd name="T103" fmla="*/ 66 h 674"/>
                <a:gd name="T104" fmla="*/ 579 w 700"/>
                <a:gd name="T105" fmla="*/ 73 h 674"/>
                <a:gd name="T106" fmla="*/ 645 w 700"/>
                <a:gd name="T107" fmla="*/ 59 h 674"/>
                <a:gd name="T108" fmla="*/ 581 w 700"/>
                <a:gd name="T109" fmla="*/ 99 h 674"/>
                <a:gd name="T110" fmla="*/ 544 w 700"/>
                <a:gd name="T111" fmla="*/ 137 h 674"/>
                <a:gd name="T112" fmla="*/ 503 w 700"/>
                <a:gd name="T113" fmla="*/ 189 h 674"/>
                <a:gd name="T114" fmla="*/ 551 w 700"/>
                <a:gd name="T115" fmla="*/ 215 h 674"/>
                <a:gd name="T116" fmla="*/ 579 w 700"/>
                <a:gd name="T117" fmla="*/ 253 h 674"/>
                <a:gd name="T118" fmla="*/ 631 w 700"/>
                <a:gd name="T119" fmla="*/ 248 h 674"/>
                <a:gd name="T120" fmla="*/ 650 w 700"/>
                <a:gd name="T121" fmla="*/ 277 h 674"/>
                <a:gd name="T122" fmla="*/ 693 w 700"/>
                <a:gd name="T123" fmla="*/ 303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0" h="674">
                  <a:moveTo>
                    <a:pt x="700" y="338"/>
                  </a:moveTo>
                  <a:lnTo>
                    <a:pt x="700" y="338"/>
                  </a:lnTo>
                  <a:lnTo>
                    <a:pt x="700" y="340"/>
                  </a:lnTo>
                  <a:lnTo>
                    <a:pt x="700" y="345"/>
                  </a:lnTo>
                  <a:lnTo>
                    <a:pt x="700" y="348"/>
                  </a:lnTo>
                  <a:lnTo>
                    <a:pt x="697" y="348"/>
                  </a:lnTo>
                  <a:lnTo>
                    <a:pt x="697" y="348"/>
                  </a:lnTo>
                  <a:lnTo>
                    <a:pt x="697" y="348"/>
                  </a:lnTo>
                  <a:lnTo>
                    <a:pt x="695" y="348"/>
                  </a:lnTo>
                  <a:lnTo>
                    <a:pt x="695" y="348"/>
                  </a:lnTo>
                  <a:lnTo>
                    <a:pt x="693" y="348"/>
                  </a:lnTo>
                  <a:lnTo>
                    <a:pt x="693" y="348"/>
                  </a:lnTo>
                  <a:lnTo>
                    <a:pt x="693" y="348"/>
                  </a:lnTo>
                  <a:lnTo>
                    <a:pt x="690" y="348"/>
                  </a:lnTo>
                  <a:lnTo>
                    <a:pt x="690" y="350"/>
                  </a:lnTo>
                  <a:lnTo>
                    <a:pt x="690" y="350"/>
                  </a:lnTo>
                  <a:lnTo>
                    <a:pt x="688" y="350"/>
                  </a:lnTo>
                  <a:lnTo>
                    <a:pt x="685" y="350"/>
                  </a:lnTo>
                  <a:lnTo>
                    <a:pt x="685" y="350"/>
                  </a:lnTo>
                  <a:lnTo>
                    <a:pt x="685" y="350"/>
                  </a:lnTo>
                  <a:lnTo>
                    <a:pt x="683" y="352"/>
                  </a:lnTo>
                  <a:lnTo>
                    <a:pt x="683" y="352"/>
                  </a:lnTo>
                  <a:lnTo>
                    <a:pt x="683" y="352"/>
                  </a:lnTo>
                  <a:lnTo>
                    <a:pt x="681" y="352"/>
                  </a:lnTo>
                  <a:lnTo>
                    <a:pt x="678" y="352"/>
                  </a:lnTo>
                  <a:lnTo>
                    <a:pt x="678" y="352"/>
                  </a:lnTo>
                  <a:lnTo>
                    <a:pt x="678" y="355"/>
                  </a:lnTo>
                  <a:lnTo>
                    <a:pt x="676" y="355"/>
                  </a:lnTo>
                  <a:lnTo>
                    <a:pt x="676" y="357"/>
                  </a:lnTo>
                  <a:lnTo>
                    <a:pt x="676" y="359"/>
                  </a:lnTo>
                  <a:lnTo>
                    <a:pt x="676" y="359"/>
                  </a:lnTo>
                  <a:lnTo>
                    <a:pt x="676" y="362"/>
                  </a:lnTo>
                  <a:lnTo>
                    <a:pt x="674" y="362"/>
                  </a:lnTo>
                  <a:lnTo>
                    <a:pt x="674" y="362"/>
                  </a:lnTo>
                  <a:lnTo>
                    <a:pt x="674" y="362"/>
                  </a:lnTo>
                  <a:lnTo>
                    <a:pt x="669" y="364"/>
                  </a:lnTo>
                  <a:lnTo>
                    <a:pt x="648" y="371"/>
                  </a:lnTo>
                  <a:lnTo>
                    <a:pt x="645" y="371"/>
                  </a:lnTo>
                  <a:lnTo>
                    <a:pt x="643" y="371"/>
                  </a:lnTo>
                  <a:lnTo>
                    <a:pt x="643" y="369"/>
                  </a:lnTo>
                  <a:lnTo>
                    <a:pt x="643" y="369"/>
                  </a:lnTo>
                  <a:lnTo>
                    <a:pt x="641" y="369"/>
                  </a:lnTo>
                  <a:lnTo>
                    <a:pt x="641" y="366"/>
                  </a:lnTo>
                  <a:lnTo>
                    <a:pt x="636" y="362"/>
                  </a:lnTo>
                  <a:lnTo>
                    <a:pt x="633" y="359"/>
                  </a:lnTo>
                  <a:lnTo>
                    <a:pt x="633" y="357"/>
                  </a:lnTo>
                  <a:lnTo>
                    <a:pt x="631" y="355"/>
                  </a:lnTo>
                  <a:lnTo>
                    <a:pt x="631" y="352"/>
                  </a:lnTo>
                  <a:lnTo>
                    <a:pt x="631" y="350"/>
                  </a:lnTo>
                  <a:lnTo>
                    <a:pt x="624" y="345"/>
                  </a:lnTo>
                  <a:lnTo>
                    <a:pt x="624" y="343"/>
                  </a:lnTo>
                  <a:lnTo>
                    <a:pt x="624" y="343"/>
                  </a:lnTo>
                  <a:lnTo>
                    <a:pt x="624" y="343"/>
                  </a:lnTo>
                  <a:lnTo>
                    <a:pt x="624" y="343"/>
                  </a:lnTo>
                  <a:lnTo>
                    <a:pt x="624" y="340"/>
                  </a:lnTo>
                  <a:lnTo>
                    <a:pt x="624" y="338"/>
                  </a:lnTo>
                  <a:lnTo>
                    <a:pt x="624" y="336"/>
                  </a:lnTo>
                  <a:lnTo>
                    <a:pt x="624" y="336"/>
                  </a:lnTo>
                  <a:lnTo>
                    <a:pt x="624" y="333"/>
                  </a:lnTo>
                  <a:lnTo>
                    <a:pt x="624" y="333"/>
                  </a:lnTo>
                  <a:lnTo>
                    <a:pt x="624" y="331"/>
                  </a:lnTo>
                  <a:lnTo>
                    <a:pt x="622" y="331"/>
                  </a:lnTo>
                  <a:lnTo>
                    <a:pt x="622" y="331"/>
                  </a:lnTo>
                  <a:lnTo>
                    <a:pt x="619" y="331"/>
                  </a:lnTo>
                  <a:lnTo>
                    <a:pt x="619" y="331"/>
                  </a:lnTo>
                  <a:lnTo>
                    <a:pt x="617" y="331"/>
                  </a:lnTo>
                  <a:lnTo>
                    <a:pt x="615" y="329"/>
                  </a:lnTo>
                  <a:lnTo>
                    <a:pt x="615" y="329"/>
                  </a:lnTo>
                  <a:lnTo>
                    <a:pt x="612" y="329"/>
                  </a:lnTo>
                  <a:lnTo>
                    <a:pt x="612" y="329"/>
                  </a:lnTo>
                  <a:lnTo>
                    <a:pt x="612" y="329"/>
                  </a:lnTo>
                  <a:lnTo>
                    <a:pt x="612" y="329"/>
                  </a:lnTo>
                  <a:lnTo>
                    <a:pt x="610" y="331"/>
                  </a:lnTo>
                  <a:lnTo>
                    <a:pt x="610" y="331"/>
                  </a:lnTo>
                  <a:lnTo>
                    <a:pt x="610" y="329"/>
                  </a:lnTo>
                  <a:lnTo>
                    <a:pt x="607" y="329"/>
                  </a:lnTo>
                  <a:lnTo>
                    <a:pt x="607" y="326"/>
                  </a:lnTo>
                  <a:lnTo>
                    <a:pt x="603" y="324"/>
                  </a:lnTo>
                  <a:lnTo>
                    <a:pt x="600" y="322"/>
                  </a:lnTo>
                  <a:lnTo>
                    <a:pt x="598" y="322"/>
                  </a:lnTo>
                  <a:lnTo>
                    <a:pt x="598" y="322"/>
                  </a:lnTo>
                  <a:lnTo>
                    <a:pt x="598" y="322"/>
                  </a:lnTo>
                  <a:lnTo>
                    <a:pt x="596" y="322"/>
                  </a:lnTo>
                  <a:lnTo>
                    <a:pt x="593" y="322"/>
                  </a:lnTo>
                  <a:lnTo>
                    <a:pt x="591" y="322"/>
                  </a:lnTo>
                  <a:lnTo>
                    <a:pt x="591" y="322"/>
                  </a:lnTo>
                  <a:lnTo>
                    <a:pt x="589" y="322"/>
                  </a:lnTo>
                  <a:lnTo>
                    <a:pt x="589" y="324"/>
                  </a:lnTo>
                  <a:lnTo>
                    <a:pt x="584" y="329"/>
                  </a:lnTo>
                  <a:lnTo>
                    <a:pt x="581" y="331"/>
                  </a:lnTo>
                  <a:lnTo>
                    <a:pt x="581" y="331"/>
                  </a:lnTo>
                  <a:lnTo>
                    <a:pt x="579" y="336"/>
                  </a:lnTo>
                  <a:lnTo>
                    <a:pt x="579" y="338"/>
                  </a:lnTo>
                  <a:lnTo>
                    <a:pt x="577" y="343"/>
                  </a:lnTo>
                  <a:lnTo>
                    <a:pt x="577" y="345"/>
                  </a:lnTo>
                  <a:lnTo>
                    <a:pt x="577" y="348"/>
                  </a:lnTo>
                  <a:lnTo>
                    <a:pt x="577" y="348"/>
                  </a:lnTo>
                  <a:lnTo>
                    <a:pt x="579" y="348"/>
                  </a:lnTo>
                  <a:lnTo>
                    <a:pt x="579" y="348"/>
                  </a:lnTo>
                  <a:lnTo>
                    <a:pt x="579" y="348"/>
                  </a:lnTo>
                  <a:lnTo>
                    <a:pt x="579" y="348"/>
                  </a:lnTo>
                  <a:lnTo>
                    <a:pt x="581" y="348"/>
                  </a:lnTo>
                  <a:lnTo>
                    <a:pt x="584" y="348"/>
                  </a:lnTo>
                  <a:lnTo>
                    <a:pt x="584" y="348"/>
                  </a:lnTo>
                  <a:lnTo>
                    <a:pt x="584" y="350"/>
                  </a:lnTo>
                  <a:lnTo>
                    <a:pt x="584" y="350"/>
                  </a:lnTo>
                  <a:lnTo>
                    <a:pt x="584" y="350"/>
                  </a:lnTo>
                  <a:lnTo>
                    <a:pt x="584" y="350"/>
                  </a:lnTo>
                  <a:lnTo>
                    <a:pt x="584" y="359"/>
                  </a:lnTo>
                  <a:lnTo>
                    <a:pt x="584" y="362"/>
                  </a:lnTo>
                  <a:lnTo>
                    <a:pt x="584" y="362"/>
                  </a:lnTo>
                  <a:lnTo>
                    <a:pt x="584" y="362"/>
                  </a:lnTo>
                  <a:lnTo>
                    <a:pt x="581" y="362"/>
                  </a:lnTo>
                  <a:lnTo>
                    <a:pt x="581" y="362"/>
                  </a:lnTo>
                  <a:lnTo>
                    <a:pt x="581" y="359"/>
                  </a:lnTo>
                  <a:lnTo>
                    <a:pt x="581" y="359"/>
                  </a:lnTo>
                  <a:lnTo>
                    <a:pt x="579" y="359"/>
                  </a:lnTo>
                  <a:lnTo>
                    <a:pt x="579" y="359"/>
                  </a:lnTo>
                  <a:lnTo>
                    <a:pt x="579" y="362"/>
                  </a:lnTo>
                  <a:lnTo>
                    <a:pt x="579" y="362"/>
                  </a:lnTo>
                  <a:lnTo>
                    <a:pt x="579" y="362"/>
                  </a:lnTo>
                  <a:lnTo>
                    <a:pt x="579" y="362"/>
                  </a:lnTo>
                  <a:lnTo>
                    <a:pt x="579" y="364"/>
                  </a:lnTo>
                  <a:lnTo>
                    <a:pt x="579" y="364"/>
                  </a:lnTo>
                  <a:lnTo>
                    <a:pt x="579" y="364"/>
                  </a:lnTo>
                  <a:lnTo>
                    <a:pt x="579" y="364"/>
                  </a:lnTo>
                  <a:lnTo>
                    <a:pt x="579" y="366"/>
                  </a:lnTo>
                  <a:lnTo>
                    <a:pt x="579" y="366"/>
                  </a:lnTo>
                  <a:lnTo>
                    <a:pt x="581" y="369"/>
                  </a:lnTo>
                  <a:lnTo>
                    <a:pt x="581" y="376"/>
                  </a:lnTo>
                  <a:lnTo>
                    <a:pt x="584" y="378"/>
                  </a:lnTo>
                  <a:lnTo>
                    <a:pt x="584" y="383"/>
                  </a:lnTo>
                  <a:lnTo>
                    <a:pt x="584" y="385"/>
                  </a:lnTo>
                  <a:lnTo>
                    <a:pt x="584" y="385"/>
                  </a:lnTo>
                  <a:lnTo>
                    <a:pt x="584" y="385"/>
                  </a:lnTo>
                  <a:lnTo>
                    <a:pt x="584" y="385"/>
                  </a:lnTo>
                  <a:lnTo>
                    <a:pt x="579" y="388"/>
                  </a:lnTo>
                  <a:lnTo>
                    <a:pt x="567" y="388"/>
                  </a:lnTo>
                  <a:lnTo>
                    <a:pt x="565" y="388"/>
                  </a:lnTo>
                  <a:lnTo>
                    <a:pt x="563" y="388"/>
                  </a:lnTo>
                  <a:lnTo>
                    <a:pt x="560" y="390"/>
                  </a:lnTo>
                  <a:lnTo>
                    <a:pt x="560" y="390"/>
                  </a:lnTo>
                  <a:lnTo>
                    <a:pt x="558" y="392"/>
                  </a:lnTo>
                  <a:lnTo>
                    <a:pt x="558" y="395"/>
                  </a:lnTo>
                  <a:lnTo>
                    <a:pt x="558" y="395"/>
                  </a:lnTo>
                  <a:lnTo>
                    <a:pt x="558" y="395"/>
                  </a:lnTo>
                  <a:lnTo>
                    <a:pt x="555" y="395"/>
                  </a:lnTo>
                  <a:lnTo>
                    <a:pt x="555" y="395"/>
                  </a:lnTo>
                  <a:lnTo>
                    <a:pt x="555" y="395"/>
                  </a:lnTo>
                  <a:lnTo>
                    <a:pt x="555" y="395"/>
                  </a:lnTo>
                  <a:lnTo>
                    <a:pt x="553" y="395"/>
                  </a:lnTo>
                  <a:lnTo>
                    <a:pt x="553" y="392"/>
                  </a:lnTo>
                  <a:lnTo>
                    <a:pt x="553" y="392"/>
                  </a:lnTo>
                  <a:lnTo>
                    <a:pt x="553" y="392"/>
                  </a:lnTo>
                  <a:lnTo>
                    <a:pt x="551" y="392"/>
                  </a:lnTo>
                  <a:lnTo>
                    <a:pt x="551" y="392"/>
                  </a:lnTo>
                  <a:lnTo>
                    <a:pt x="551" y="395"/>
                  </a:lnTo>
                  <a:lnTo>
                    <a:pt x="551" y="400"/>
                  </a:lnTo>
                  <a:lnTo>
                    <a:pt x="551" y="400"/>
                  </a:lnTo>
                  <a:lnTo>
                    <a:pt x="551" y="400"/>
                  </a:lnTo>
                  <a:lnTo>
                    <a:pt x="548" y="404"/>
                  </a:lnTo>
                  <a:lnTo>
                    <a:pt x="548" y="404"/>
                  </a:lnTo>
                  <a:lnTo>
                    <a:pt x="548" y="407"/>
                  </a:lnTo>
                  <a:lnTo>
                    <a:pt x="548" y="407"/>
                  </a:lnTo>
                  <a:lnTo>
                    <a:pt x="548" y="409"/>
                  </a:lnTo>
                  <a:lnTo>
                    <a:pt x="548" y="409"/>
                  </a:lnTo>
                  <a:lnTo>
                    <a:pt x="546" y="411"/>
                  </a:lnTo>
                  <a:lnTo>
                    <a:pt x="546" y="411"/>
                  </a:lnTo>
                  <a:lnTo>
                    <a:pt x="546" y="411"/>
                  </a:lnTo>
                  <a:lnTo>
                    <a:pt x="548" y="414"/>
                  </a:lnTo>
                  <a:lnTo>
                    <a:pt x="548" y="414"/>
                  </a:lnTo>
                  <a:lnTo>
                    <a:pt x="548" y="414"/>
                  </a:lnTo>
                  <a:lnTo>
                    <a:pt x="548" y="416"/>
                  </a:lnTo>
                  <a:lnTo>
                    <a:pt x="548" y="416"/>
                  </a:lnTo>
                  <a:lnTo>
                    <a:pt x="551" y="423"/>
                  </a:lnTo>
                  <a:lnTo>
                    <a:pt x="551" y="423"/>
                  </a:lnTo>
                  <a:lnTo>
                    <a:pt x="551" y="423"/>
                  </a:lnTo>
                  <a:lnTo>
                    <a:pt x="551" y="426"/>
                  </a:lnTo>
                  <a:lnTo>
                    <a:pt x="551" y="426"/>
                  </a:lnTo>
                  <a:lnTo>
                    <a:pt x="551" y="428"/>
                  </a:lnTo>
                  <a:lnTo>
                    <a:pt x="548" y="428"/>
                  </a:lnTo>
                  <a:lnTo>
                    <a:pt x="548" y="428"/>
                  </a:lnTo>
                  <a:lnTo>
                    <a:pt x="548" y="428"/>
                  </a:lnTo>
                  <a:lnTo>
                    <a:pt x="546" y="430"/>
                  </a:lnTo>
                  <a:lnTo>
                    <a:pt x="544" y="433"/>
                  </a:lnTo>
                  <a:lnTo>
                    <a:pt x="544" y="433"/>
                  </a:lnTo>
                  <a:lnTo>
                    <a:pt x="544" y="433"/>
                  </a:lnTo>
                  <a:lnTo>
                    <a:pt x="544" y="437"/>
                  </a:lnTo>
                  <a:lnTo>
                    <a:pt x="541" y="440"/>
                  </a:lnTo>
                  <a:lnTo>
                    <a:pt x="541" y="442"/>
                  </a:lnTo>
                  <a:lnTo>
                    <a:pt x="541" y="442"/>
                  </a:lnTo>
                  <a:lnTo>
                    <a:pt x="541" y="442"/>
                  </a:lnTo>
                  <a:lnTo>
                    <a:pt x="539" y="445"/>
                  </a:lnTo>
                  <a:lnTo>
                    <a:pt x="539" y="445"/>
                  </a:lnTo>
                  <a:lnTo>
                    <a:pt x="532" y="445"/>
                  </a:lnTo>
                  <a:lnTo>
                    <a:pt x="529" y="445"/>
                  </a:lnTo>
                  <a:lnTo>
                    <a:pt x="525" y="449"/>
                  </a:lnTo>
                  <a:lnTo>
                    <a:pt x="520" y="449"/>
                  </a:lnTo>
                  <a:lnTo>
                    <a:pt x="513" y="447"/>
                  </a:lnTo>
                  <a:lnTo>
                    <a:pt x="510" y="447"/>
                  </a:lnTo>
                  <a:lnTo>
                    <a:pt x="508" y="442"/>
                  </a:lnTo>
                  <a:lnTo>
                    <a:pt x="506" y="442"/>
                  </a:lnTo>
                  <a:lnTo>
                    <a:pt x="503" y="442"/>
                  </a:lnTo>
                  <a:lnTo>
                    <a:pt x="496" y="447"/>
                  </a:lnTo>
                  <a:lnTo>
                    <a:pt x="496" y="449"/>
                  </a:lnTo>
                  <a:lnTo>
                    <a:pt x="496" y="452"/>
                  </a:lnTo>
                  <a:lnTo>
                    <a:pt x="496" y="452"/>
                  </a:lnTo>
                  <a:lnTo>
                    <a:pt x="496" y="452"/>
                  </a:lnTo>
                  <a:lnTo>
                    <a:pt x="496" y="454"/>
                  </a:lnTo>
                  <a:lnTo>
                    <a:pt x="494" y="454"/>
                  </a:lnTo>
                  <a:lnTo>
                    <a:pt x="494" y="454"/>
                  </a:lnTo>
                  <a:lnTo>
                    <a:pt x="494" y="456"/>
                  </a:lnTo>
                  <a:lnTo>
                    <a:pt x="494" y="459"/>
                  </a:lnTo>
                  <a:lnTo>
                    <a:pt x="494" y="459"/>
                  </a:lnTo>
                  <a:lnTo>
                    <a:pt x="494" y="459"/>
                  </a:lnTo>
                  <a:lnTo>
                    <a:pt x="494" y="459"/>
                  </a:lnTo>
                  <a:lnTo>
                    <a:pt x="496" y="459"/>
                  </a:lnTo>
                  <a:lnTo>
                    <a:pt x="496" y="461"/>
                  </a:lnTo>
                  <a:lnTo>
                    <a:pt x="499" y="463"/>
                  </a:lnTo>
                  <a:lnTo>
                    <a:pt x="499" y="463"/>
                  </a:lnTo>
                  <a:lnTo>
                    <a:pt x="499" y="463"/>
                  </a:lnTo>
                  <a:lnTo>
                    <a:pt x="510" y="468"/>
                  </a:lnTo>
                  <a:lnTo>
                    <a:pt x="510" y="468"/>
                  </a:lnTo>
                  <a:lnTo>
                    <a:pt x="510" y="468"/>
                  </a:lnTo>
                  <a:lnTo>
                    <a:pt x="510" y="468"/>
                  </a:lnTo>
                  <a:lnTo>
                    <a:pt x="513" y="471"/>
                  </a:lnTo>
                  <a:lnTo>
                    <a:pt x="513" y="471"/>
                  </a:lnTo>
                  <a:lnTo>
                    <a:pt x="513" y="471"/>
                  </a:lnTo>
                  <a:lnTo>
                    <a:pt x="513" y="471"/>
                  </a:lnTo>
                  <a:lnTo>
                    <a:pt x="515" y="471"/>
                  </a:lnTo>
                  <a:lnTo>
                    <a:pt x="518" y="471"/>
                  </a:lnTo>
                  <a:lnTo>
                    <a:pt x="520" y="473"/>
                  </a:lnTo>
                  <a:lnTo>
                    <a:pt x="522" y="473"/>
                  </a:lnTo>
                  <a:lnTo>
                    <a:pt x="525" y="475"/>
                  </a:lnTo>
                  <a:lnTo>
                    <a:pt x="525" y="475"/>
                  </a:lnTo>
                  <a:lnTo>
                    <a:pt x="525" y="475"/>
                  </a:lnTo>
                  <a:lnTo>
                    <a:pt x="527" y="478"/>
                  </a:lnTo>
                  <a:lnTo>
                    <a:pt x="527" y="478"/>
                  </a:lnTo>
                  <a:lnTo>
                    <a:pt x="529" y="478"/>
                  </a:lnTo>
                  <a:lnTo>
                    <a:pt x="529" y="480"/>
                  </a:lnTo>
                  <a:lnTo>
                    <a:pt x="529" y="480"/>
                  </a:lnTo>
                  <a:lnTo>
                    <a:pt x="529" y="485"/>
                  </a:lnTo>
                  <a:lnTo>
                    <a:pt x="529" y="485"/>
                  </a:lnTo>
                  <a:lnTo>
                    <a:pt x="529" y="487"/>
                  </a:lnTo>
                  <a:lnTo>
                    <a:pt x="529" y="487"/>
                  </a:lnTo>
                  <a:lnTo>
                    <a:pt x="529" y="487"/>
                  </a:lnTo>
                  <a:lnTo>
                    <a:pt x="529" y="487"/>
                  </a:lnTo>
                  <a:lnTo>
                    <a:pt x="527" y="489"/>
                  </a:lnTo>
                  <a:lnTo>
                    <a:pt x="527" y="489"/>
                  </a:lnTo>
                  <a:lnTo>
                    <a:pt x="527" y="499"/>
                  </a:lnTo>
                  <a:lnTo>
                    <a:pt x="527" y="499"/>
                  </a:lnTo>
                  <a:lnTo>
                    <a:pt x="527" y="501"/>
                  </a:lnTo>
                  <a:lnTo>
                    <a:pt x="529" y="504"/>
                  </a:lnTo>
                  <a:lnTo>
                    <a:pt x="529" y="504"/>
                  </a:lnTo>
                  <a:lnTo>
                    <a:pt x="529" y="506"/>
                  </a:lnTo>
                  <a:lnTo>
                    <a:pt x="529" y="506"/>
                  </a:lnTo>
                  <a:lnTo>
                    <a:pt x="529" y="508"/>
                  </a:lnTo>
                  <a:lnTo>
                    <a:pt x="529" y="513"/>
                  </a:lnTo>
                  <a:lnTo>
                    <a:pt x="537" y="516"/>
                  </a:lnTo>
                  <a:lnTo>
                    <a:pt x="539" y="518"/>
                  </a:lnTo>
                  <a:lnTo>
                    <a:pt x="539" y="518"/>
                  </a:lnTo>
                  <a:lnTo>
                    <a:pt x="539" y="518"/>
                  </a:lnTo>
                  <a:lnTo>
                    <a:pt x="539" y="518"/>
                  </a:lnTo>
                  <a:lnTo>
                    <a:pt x="548" y="520"/>
                  </a:lnTo>
                  <a:lnTo>
                    <a:pt x="548" y="520"/>
                  </a:lnTo>
                  <a:lnTo>
                    <a:pt x="551" y="520"/>
                  </a:lnTo>
                  <a:lnTo>
                    <a:pt x="551" y="523"/>
                  </a:lnTo>
                  <a:lnTo>
                    <a:pt x="551" y="523"/>
                  </a:lnTo>
                  <a:lnTo>
                    <a:pt x="551" y="523"/>
                  </a:lnTo>
                  <a:lnTo>
                    <a:pt x="553" y="523"/>
                  </a:lnTo>
                  <a:lnTo>
                    <a:pt x="555" y="525"/>
                  </a:lnTo>
                  <a:lnTo>
                    <a:pt x="558" y="527"/>
                  </a:lnTo>
                  <a:lnTo>
                    <a:pt x="558" y="527"/>
                  </a:lnTo>
                  <a:lnTo>
                    <a:pt x="558" y="527"/>
                  </a:lnTo>
                  <a:lnTo>
                    <a:pt x="558" y="527"/>
                  </a:lnTo>
                  <a:lnTo>
                    <a:pt x="560" y="530"/>
                  </a:lnTo>
                  <a:lnTo>
                    <a:pt x="560" y="530"/>
                  </a:lnTo>
                  <a:lnTo>
                    <a:pt x="560" y="532"/>
                  </a:lnTo>
                  <a:lnTo>
                    <a:pt x="560" y="532"/>
                  </a:lnTo>
                  <a:lnTo>
                    <a:pt x="563" y="534"/>
                  </a:lnTo>
                  <a:lnTo>
                    <a:pt x="563" y="537"/>
                  </a:lnTo>
                  <a:lnTo>
                    <a:pt x="563" y="537"/>
                  </a:lnTo>
                  <a:lnTo>
                    <a:pt x="565" y="539"/>
                  </a:lnTo>
                  <a:lnTo>
                    <a:pt x="567" y="542"/>
                  </a:lnTo>
                  <a:lnTo>
                    <a:pt x="570" y="542"/>
                  </a:lnTo>
                  <a:lnTo>
                    <a:pt x="572" y="542"/>
                  </a:lnTo>
                  <a:lnTo>
                    <a:pt x="574" y="539"/>
                  </a:lnTo>
                  <a:lnTo>
                    <a:pt x="577" y="542"/>
                  </a:lnTo>
                  <a:lnTo>
                    <a:pt x="579" y="542"/>
                  </a:lnTo>
                  <a:lnTo>
                    <a:pt x="584" y="534"/>
                  </a:lnTo>
                  <a:lnTo>
                    <a:pt x="584" y="530"/>
                  </a:lnTo>
                  <a:lnTo>
                    <a:pt x="589" y="532"/>
                  </a:lnTo>
                  <a:lnTo>
                    <a:pt x="591" y="532"/>
                  </a:lnTo>
                  <a:lnTo>
                    <a:pt x="591" y="530"/>
                  </a:lnTo>
                  <a:lnTo>
                    <a:pt x="593" y="532"/>
                  </a:lnTo>
                  <a:lnTo>
                    <a:pt x="596" y="534"/>
                  </a:lnTo>
                  <a:lnTo>
                    <a:pt x="598" y="530"/>
                  </a:lnTo>
                  <a:lnTo>
                    <a:pt x="603" y="525"/>
                  </a:lnTo>
                  <a:lnTo>
                    <a:pt x="607" y="520"/>
                  </a:lnTo>
                  <a:lnTo>
                    <a:pt x="610" y="520"/>
                  </a:lnTo>
                  <a:lnTo>
                    <a:pt x="612" y="523"/>
                  </a:lnTo>
                  <a:lnTo>
                    <a:pt x="610" y="523"/>
                  </a:lnTo>
                  <a:lnTo>
                    <a:pt x="605" y="527"/>
                  </a:lnTo>
                  <a:lnTo>
                    <a:pt x="605" y="527"/>
                  </a:lnTo>
                  <a:lnTo>
                    <a:pt x="605" y="527"/>
                  </a:lnTo>
                  <a:lnTo>
                    <a:pt x="603" y="530"/>
                  </a:lnTo>
                  <a:lnTo>
                    <a:pt x="605" y="530"/>
                  </a:lnTo>
                  <a:lnTo>
                    <a:pt x="605" y="530"/>
                  </a:lnTo>
                  <a:lnTo>
                    <a:pt x="605" y="530"/>
                  </a:lnTo>
                  <a:lnTo>
                    <a:pt x="605" y="530"/>
                  </a:lnTo>
                  <a:lnTo>
                    <a:pt x="605" y="530"/>
                  </a:lnTo>
                  <a:lnTo>
                    <a:pt x="605" y="532"/>
                  </a:lnTo>
                  <a:lnTo>
                    <a:pt x="603" y="537"/>
                  </a:lnTo>
                  <a:lnTo>
                    <a:pt x="603" y="539"/>
                  </a:lnTo>
                  <a:lnTo>
                    <a:pt x="603" y="539"/>
                  </a:lnTo>
                  <a:lnTo>
                    <a:pt x="603" y="539"/>
                  </a:lnTo>
                  <a:lnTo>
                    <a:pt x="605" y="542"/>
                  </a:lnTo>
                  <a:lnTo>
                    <a:pt x="605" y="542"/>
                  </a:lnTo>
                  <a:lnTo>
                    <a:pt x="605" y="544"/>
                  </a:lnTo>
                  <a:lnTo>
                    <a:pt x="607" y="544"/>
                  </a:lnTo>
                  <a:lnTo>
                    <a:pt x="607" y="549"/>
                  </a:lnTo>
                  <a:lnTo>
                    <a:pt x="607" y="556"/>
                  </a:lnTo>
                  <a:lnTo>
                    <a:pt x="607" y="558"/>
                  </a:lnTo>
                  <a:lnTo>
                    <a:pt x="607" y="560"/>
                  </a:lnTo>
                  <a:lnTo>
                    <a:pt x="607" y="563"/>
                  </a:lnTo>
                  <a:lnTo>
                    <a:pt x="607" y="563"/>
                  </a:lnTo>
                  <a:lnTo>
                    <a:pt x="607" y="565"/>
                  </a:lnTo>
                  <a:lnTo>
                    <a:pt x="610" y="594"/>
                  </a:lnTo>
                  <a:lnTo>
                    <a:pt x="610" y="596"/>
                  </a:lnTo>
                  <a:lnTo>
                    <a:pt x="607" y="596"/>
                  </a:lnTo>
                  <a:lnTo>
                    <a:pt x="607" y="596"/>
                  </a:lnTo>
                  <a:lnTo>
                    <a:pt x="607" y="598"/>
                  </a:lnTo>
                  <a:lnTo>
                    <a:pt x="607" y="598"/>
                  </a:lnTo>
                  <a:lnTo>
                    <a:pt x="607" y="601"/>
                  </a:lnTo>
                  <a:lnTo>
                    <a:pt x="605" y="612"/>
                  </a:lnTo>
                  <a:lnTo>
                    <a:pt x="605" y="622"/>
                  </a:lnTo>
                  <a:lnTo>
                    <a:pt x="605" y="622"/>
                  </a:lnTo>
                  <a:lnTo>
                    <a:pt x="605" y="624"/>
                  </a:lnTo>
                  <a:lnTo>
                    <a:pt x="605" y="624"/>
                  </a:lnTo>
                  <a:lnTo>
                    <a:pt x="603" y="624"/>
                  </a:lnTo>
                  <a:lnTo>
                    <a:pt x="603" y="624"/>
                  </a:lnTo>
                  <a:lnTo>
                    <a:pt x="600" y="624"/>
                  </a:lnTo>
                  <a:lnTo>
                    <a:pt x="598" y="624"/>
                  </a:lnTo>
                  <a:lnTo>
                    <a:pt x="591" y="624"/>
                  </a:lnTo>
                  <a:lnTo>
                    <a:pt x="589" y="624"/>
                  </a:lnTo>
                  <a:lnTo>
                    <a:pt x="589" y="624"/>
                  </a:lnTo>
                  <a:lnTo>
                    <a:pt x="586" y="624"/>
                  </a:lnTo>
                  <a:lnTo>
                    <a:pt x="586" y="624"/>
                  </a:lnTo>
                  <a:lnTo>
                    <a:pt x="586" y="624"/>
                  </a:lnTo>
                  <a:lnTo>
                    <a:pt x="584" y="624"/>
                  </a:lnTo>
                  <a:lnTo>
                    <a:pt x="581" y="624"/>
                  </a:lnTo>
                  <a:lnTo>
                    <a:pt x="579" y="624"/>
                  </a:lnTo>
                  <a:lnTo>
                    <a:pt x="577" y="624"/>
                  </a:lnTo>
                  <a:lnTo>
                    <a:pt x="567" y="629"/>
                  </a:lnTo>
                  <a:lnTo>
                    <a:pt x="567" y="629"/>
                  </a:lnTo>
                  <a:lnTo>
                    <a:pt x="565" y="629"/>
                  </a:lnTo>
                  <a:lnTo>
                    <a:pt x="565" y="629"/>
                  </a:lnTo>
                  <a:lnTo>
                    <a:pt x="565" y="629"/>
                  </a:lnTo>
                  <a:lnTo>
                    <a:pt x="563" y="629"/>
                  </a:lnTo>
                  <a:lnTo>
                    <a:pt x="563" y="629"/>
                  </a:lnTo>
                  <a:lnTo>
                    <a:pt x="563" y="629"/>
                  </a:lnTo>
                  <a:lnTo>
                    <a:pt x="563" y="629"/>
                  </a:lnTo>
                  <a:lnTo>
                    <a:pt x="560" y="634"/>
                  </a:lnTo>
                  <a:lnTo>
                    <a:pt x="558" y="634"/>
                  </a:lnTo>
                  <a:lnTo>
                    <a:pt x="555" y="636"/>
                  </a:lnTo>
                  <a:lnTo>
                    <a:pt x="555" y="639"/>
                  </a:lnTo>
                  <a:lnTo>
                    <a:pt x="555" y="639"/>
                  </a:lnTo>
                  <a:lnTo>
                    <a:pt x="555" y="643"/>
                  </a:lnTo>
                  <a:lnTo>
                    <a:pt x="553" y="643"/>
                  </a:lnTo>
                  <a:lnTo>
                    <a:pt x="553" y="646"/>
                  </a:lnTo>
                  <a:lnTo>
                    <a:pt x="553" y="646"/>
                  </a:lnTo>
                  <a:lnTo>
                    <a:pt x="548" y="653"/>
                  </a:lnTo>
                  <a:lnTo>
                    <a:pt x="546" y="655"/>
                  </a:lnTo>
                  <a:lnTo>
                    <a:pt x="544" y="657"/>
                  </a:lnTo>
                  <a:lnTo>
                    <a:pt x="544" y="657"/>
                  </a:lnTo>
                  <a:lnTo>
                    <a:pt x="544" y="657"/>
                  </a:lnTo>
                  <a:lnTo>
                    <a:pt x="544" y="660"/>
                  </a:lnTo>
                  <a:lnTo>
                    <a:pt x="544" y="660"/>
                  </a:lnTo>
                  <a:lnTo>
                    <a:pt x="544" y="662"/>
                  </a:lnTo>
                  <a:lnTo>
                    <a:pt x="544" y="665"/>
                  </a:lnTo>
                  <a:lnTo>
                    <a:pt x="541" y="672"/>
                  </a:lnTo>
                  <a:lnTo>
                    <a:pt x="541" y="672"/>
                  </a:lnTo>
                  <a:lnTo>
                    <a:pt x="537" y="672"/>
                  </a:lnTo>
                  <a:lnTo>
                    <a:pt x="532" y="674"/>
                  </a:lnTo>
                  <a:lnTo>
                    <a:pt x="529" y="674"/>
                  </a:lnTo>
                  <a:lnTo>
                    <a:pt x="529" y="672"/>
                  </a:lnTo>
                  <a:lnTo>
                    <a:pt x="529" y="672"/>
                  </a:lnTo>
                  <a:lnTo>
                    <a:pt x="527" y="672"/>
                  </a:lnTo>
                  <a:lnTo>
                    <a:pt x="527" y="669"/>
                  </a:lnTo>
                  <a:lnTo>
                    <a:pt x="527" y="669"/>
                  </a:lnTo>
                  <a:lnTo>
                    <a:pt x="527" y="669"/>
                  </a:lnTo>
                  <a:lnTo>
                    <a:pt x="527" y="669"/>
                  </a:lnTo>
                  <a:lnTo>
                    <a:pt x="527" y="667"/>
                  </a:lnTo>
                  <a:lnTo>
                    <a:pt x="525" y="667"/>
                  </a:lnTo>
                  <a:lnTo>
                    <a:pt x="525" y="667"/>
                  </a:lnTo>
                  <a:lnTo>
                    <a:pt x="522" y="665"/>
                  </a:lnTo>
                  <a:lnTo>
                    <a:pt x="522" y="665"/>
                  </a:lnTo>
                  <a:lnTo>
                    <a:pt x="522" y="665"/>
                  </a:lnTo>
                  <a:lnTo>
                    <a:pt x="522" y="662"/>
                  </a:lnTo>
                  <a:lnTo>
                    <a:pt x="522" y="662"/>
                  </a:lnTo>
                  <a:lnTo>
                    <a:pt x="522" y="662"/>
                  </a:lnTo>
                  <a:lnTo>
                    <a:pt x="522" y="660"/>
                  </a:lnTo>
                  <a:lnTo>
                    <a:pt x="525" y="657"/>
                  </a:lnTo>
                  <a:lnTo>
                    <a:pt x="525" y="657"/>
                  </a:lnTo>
                  <a:lnTo>
                    <a:pt x="525" y="655"/>
                  </a:lnTo>
                  <a:lnTo>
                    <a:pt x="525" y="655"/>
                  </a:lnTo>
                  <a:lnTo>
                    <a:pt x="525" y="653"/>
                  </a:lnTo>
                  <a:lnTo>
                    <a:pt x="525" y="653"/>
                  </a:lnTo>
                  <a:lnTo>
                    <a:pt x="525" y="653"/>
                  </a:lnTo>
                  <a:lnTo>
                    <a:pt x="522" y="653"/>
                  </a:lnTo>
                  <a:lnTo>
                    <a:pt x="522" y="650"/>
                  </a:lnTo>
                  <a:lnTo>
                    <a:pt x="522" y="650"/>
                  </a:lnTo>
                  <a:lnTo>
                    <a:pt x="520" y="646"/>
                  </a:lnTo>
                  <a:lnTo>
                    <a:pt x="520" y="646"/>
                  </a:lnTo>
                  <a:lnTo>
                    <a:pt x="518" y="646"/>
                  </a:lnTo>
                  <a:lnTo>
                    <a:pt x="518" y="646"/>
                  </a:lnTo>
                  <a:lnTo>
                    <a:pt x="518" y="646"/>
                  </a:lnTo>
                  <a:lnTo>
                    <a:pt x="515" y="646"/>
                  </a:lnTo>
                  <a:lnTo>
                    <a:pt x="515" y="646"/>
                  </a:lnTo>
                  <a:lnTo>
                    <a:pt x="515" y="646"/>
                  </a:lnTo>
                  <a:lnTo>
                    <a:pt x="510" y="650"/>
                  </a:lnTo>
                  <a:lnTo>
                    <a:pt x="508" y="655"/>
                  </a:lnTo>
                  <a:lnTo>
                    <a:pt x="508" y="655"/>
                  </a:lnTo>
                  <a:lnTo>
                    <a:pt x="508" y="657"/>
                  </a:lnTo>
                  <a:lnTo>
                    <a:pt x="506" y="657"/>
                  </a:lnTo>
                  <a:lnTo>
                    <a:pt x="503" y="660"/>
                  </a:lnTo>
                  <a:lnTo>
                    <a:pt x="503" y="660"/>
                  </a:lnTo>
                  <a:lnTo>
                    <a:pt x="501" y="660"/>
                  </a:lnTo>
                  <a:lnTo>
                    <a:pt x="499" y="660"/>
                  </a:lnTo>
                  <a:lnTo>
                    <a:pt x="484" y="657"/>
                  </a:lnTo>
                  <a:lnTo>
                    <a:pt x="482" y="657"/>
                  </a:lnTo>
                  <a:lnTo>
                    <a:pt x="482" y="657"/>
                  </a:lnTo>
                  <a:lnTo>
                    <a:pt x="480" y="657"/>
                  </a:lnTo>
                  <a:lnTo>
                    <a:pt x="480" y="657"/>
                  </a:lnTo>
                  <a:lnTo>
                    <a:pt x="477" y="657"/>
                  </a:lnTo>
                  <a:lnTo>
                    <a:pt x="475" y="657"/>
                  </a:lnTo>
                  <a:lnTo>
                    <a:pt x="473" y="657"/>
                  </a:lnTo>
                  <a:lnTo>
                    <a:pt x="470" y="655"/>
                  </a:lnTo>
                  <a:lnTo>
                    <a:pt x="470" y="655"/>
                  </a:lnTo>
                  <a:lnTo>
                    <a:pt x="470" y="655"/>
                  </a:lnTo>
                  <a:lnTo>
                    <a:pt x="470" y="653"/>
                  </a:lnTo>
                  <a:lnTo>
                    <a:pt x="468" y="653"/>
                  </a:lnTo>
                  <a:lnTo>
                    <a:pt x="468" y="653"/>
                  </a:lnTo>
                  <a:lnTo>
                    <a:pt x="466" y="653"/>
                  </a:lnTo>
                  <a:lnTo>
                    <a:pt x="466" y="653"/>
                  </a:lnTo>
                  <a:lnTo>
                    <a:pt x="463" y="653"/>
                  </a:lnTo>
                  <a:lnTo>
                    <a:pt x="461" y="650"/>
                  </a:lnTo>
                  <a:lnTo>
                    <a:pt x="458" y="648"/>
                  </a:lnTo>
                  <a:lnTo>
                    <a:pt x="458" y="646"/>
                  </a:lnTo>
                  <a:lnTo>
                    <a:pt x="458" y="646"/>
                  </a:lnTo>
                  <a:lnTo>
                    <a:pt x="456" y="646"/>
                  </a:lnTo>
                  <a:lnTo>
                    <a:pt x="456" y="646"/>
                  </a:lnTo>
                  <a:lnTo>
                    <a:pt x="449" y="646"/>
                  </a:lnTo>
                  <a:lnTo>
                    <a:pt x="447" y="643"/>
                  </a:lnTo>
                  <a:lnTo>
                    <a:pt x="447" y="643"/>
                  </a:lnTo>
                  <a:lnTo>
                    <a:pt x="447" y="639"/>
                  </a:lnTo>
                  <a:lnTo>
                    <a:pt x="447" y="636"/>
                  </a:lnTo>
                  <a:lnTo>
                    <a:pt x="447" y="636"/>
                  </a:lnTo>
                  <a:lnTo>
                    <a:pt x="447" y="634"/>
                  </a:lnTo>
                  <a:lnTo>
                    <a:pt x="447" y="634"/>
                  </a:lnTo>
                  <a:lnTo>
                    <a:pt x="447" y="634"/>
                  </a:lnTo>
                  <a:lnTo>
                    <a:pt x="447" y="631"/>
                  </a:lnTo>
                  <a:lnTo>
                    <a:pt x="449" y="631"/>
                  </a:lnTo>
                  <a:lnTo>
                    <a:pt x="449" y="629"/>
                  </a:lnTo>
                  <a:lnTo>
                    <a:pt x="449" y="629"/>
                  </a:lnTo>
                  <a:lnTo>
                    <a:pt x="451" y="627"/>
                  </a:lnTo>
                  <a:lnTo>
                    <a:pt x="451" y="627"/>
                  </a:lnTo>
                  <a:lnTo>
                    <a:pt x="449" y="624"/>
                  </a:lnTo>
                  <a:lnTo>
                    <a:pt x="449" y="624"/>
                  </a:lnTo>
                  <a:lnTo>
                    <a:pt x="449" y="624"/>
                  </a:lnTo>
                  <a:lnTo>
                    <a:pt x="449" y="624"/>
                  </a:lnTo>
                  <a:lnTo>
                    <a:pt x="449" y="622"/>
                  </a:lnTo>
                  <a:lnTo>
                    <a:pt x="449" y="622"/>
                  </a:lnTo>
                  <a:lnTo>
                    <a:pt x="447" y="622"/>
                  </a:lnTo>
                  <a:lnTo>
                    <a:pt x="444" y="620"/>
                  </a:lnTo>
                  <a:lnTo>
                    <a:pt x="442" y="620"/>
                  </a:lnTo>
                  <a:lnTo>
                    <a:pt x="442" y="620"/>
                  </a:lnTo>
                  <a:lnTo>
                    <a:pt x="442" y="620"/>
                  </a:lnTo>
                  <a:lnTo>
                    <a:pt x="440" y="620"/>
                  </a:lnTo>
                  <a:lnTo>
                    <a:pt x="440" y="622"/>
                  </a:lnTo>
                  <a:lnTo>
                    <a:pt x="437" y="622"/>
                  </a:lnTo>
                  <a:lnTo>
                    <a:pt x="437" y="622"/>
                  </a:lnTo>
                  <a:lnTo>
                    <a:pt x="437" y="622"/>
                  </a:lnTo>
                  <a:lnTo>
                    <a:pt x="432" y="622"/>
                  </a:lnTo>
                  <a:lnTo>
                    <a:pt x="430" y="622"/>
                  </a:lnTo>
                  <a:lnTo>
                    <a:pt x="428" y="622"/>
                  </a:lnTo>
                  <a:lnTo>
                    <a:pt x="428" y="622"/>
                  </a:lnTo>
                  <a:lnTo>
                    <a:pt x="428" y="622"/>
                  </a:lnTo>
                  <a:lnTo>
                    <a:pt x="425" y="622"/>
                  </a:lnTo>
                  <a:lnTo>
                    <a:pt x="423" y="620"/>
                  </a:lnTo>
                  <a:lnTo>
                    <a:pt x="418" y="615"/>
                  </a:lnTo>
                  <a:lnTo>
                    <a:pt x="418" y="615"/>
                  </a:lnTo>
                  <a:lnTo>
                    <a:pt x="418" y="612"/>
                  </a:lnTo>
                  <a:lnTo>
                    <a:pt x="416" y="610"/>
                  </a:lnTo>
                  <a:lnTo>
                    <a:pt x="416" y="610"/>
                  </a:lnTo>
                  <a:lnTo>
                    <a:pt x="416" y="610"/>
                  </a:lnTo>
                  <a:lnTo>
                    <a:pt x="411" y="608"/>
                  </a:lnTo>
                  <a:lnTo>
                    <a:pt x="406" y="605"/>
                  </a:lnTo>
                  <a:lnTo>
                    <a:pt x="404" y="605"/>
                  </a:lnTo>
                  <a:lnTo>
                    <a:pt x="404" y="605"/>
                  </a:lnTo>
                  <a:lnTo>
                    <a:pt x="402" y="605"/>
                  </a:lnTo>
                  <a:lnTo>
                    <a:pt x="402" y="605"/>
                  </a:lnTo>
                  <a:lnTo>
                    <a:pt x="402" y="605"/>
                  </a:lnTo>
                  <a:lnTo>
                    <a:pt x="395" y="612"/>
                  </a:lnTo>
                  <a:lnTo>
                    <a:pt x="392" y="615"/>
                  </a:lnTo>
                  <a:lnTo>
                    <a:pt x="390" y="615"/>
                  </a:lnTo>
                  <a:lnTo>
                    <a:pt x="390" y="617"/>
                  </a:lnTo>
                  <a:lnTo>
                    <a:pt x="383" y="617"/>
                  </a:lnTo>
                  <a:lnTo>
                    <a:pt x="380" y="617"/>
                  </a:lnTo>
                  <a:lnTo>
                    <a:pt x="380" y="617"/>
                  </a:lnTo>
                  <a:lnTo>
                    <a:pt x="380" y="617"/>
                  </a:lnTo>
                  <a:lnTo>
                    <a:pt x="380" y="615"/>
                  </a:lnTo>
                  <a:lnTo>
                    <a:pt x="380" y="615"/>
                  </a:lnTo>
                  <a:lnTo>
                    <a:pt x="380" y="612"/>
                  </a:lnTo>
                  <a:lnTo>
                    <a:pt x="380" y="608"/>
                  </a:lnTo>
                  <a:lnTo>
                    <a:pt x="380" y="605"/>
                  </a:lnTo>
                  <a:lnTo>
                    <a:pt x="380" y="605"/>
                  </a:lnTo>
                  <a:lnTo>
                    <a:pt x="380" y="603"/>
                  </a:lnTo>
                  <a:lnTo>
                    <a:pt x="380" y="603"/>
                  </a:lnTo>
                  <a:lnTo>
                    <a:pt x="378" y="603"/>
                  </a:lnTo>
                  <a:lnTo>
                    <a:pt x="378" y="601"/>
                  </a:lnTo>
                  <a:lnTo>
                    <a:pt x="376" y="603"/>
                  </a:lnTo>
                  <a:lnTo>
                    <a:pt x="376" y="603"/>
                  </a:lnTo>
                  <a:lnTo>
                    <a:pt x="373" y="603"/>
                  </a:lnTo>
                  <a:lnTo>
                    <a:pt x="373" y="603"/>
                  </a:lnTo>
                  <a:lnTo>
                    <a:pt x="371" y="603"/>
                  </a:lnTo>
                  <a:lnTo>
                    <a:pt x="371" y="603"/>
                  </a:lnTo>
                  <a:lnTo>
                    <a:pt x="371" y="601"/>
                  </a:lnTo>
                  <a:lnTo>
                    <a:pt x="371" y="601"/>
                  </a:lnTo>
                  <a:lnTo>
                    <a:pt x="369" y="594"/>
                  </a:lnTo>
                  <a:lnTo>
                    <a:pt x="369" y="594"/>
                  </a:lnTo>
                  <a:lnTo>
                    <a:pt x="369" y="591"/>
                  </a:lnTo>
                  <a:lnTo>
                    <a:pt x="369" y="591"/>
                  </a:lnTo>
                  <a:lnTo>
                    <a:pt x="364" y="586"/>
                  </a:lnTo>
                  <a:lnTo>
                    <a:pt x="364" y="584"/>
                  </a:lnTo>
                  <a:lnTo>
                    <a:pt x="364" y="584"/>
                  </a:lnTo>
                  <a:lnTo>
                    <a:pt x="364" y="577"/>
                  </a:lnTo>
                  <a:lnTo>
                    <a:pt x="364" y="575"/>
                  </a:lnTo>
                  <a:lnTo>
                    <a:pt x="362" y="570"/>
                  </a:lnTo>
                  <a:lnTo>
                    <a:pt x="359" y="565"/>
                  </a:lnTo>
                  <a:lnTo>
                    <a:pt x="359" y="563"/>
                  </a:lnTo>
                  <a:lnTo>
                    <a:pt x="359" y="563"/>
                  </a:lnTo>
                  <a:lnTo>
                    <a:pt x="362" y="560"/>
                  </a:lnTo>
                  <a:lnTo>
                    <a:pt x="362" y="560"/>
                  </a:lnTo>
                  <a:lnTo>
                    <a:pt x="362" y="560"/>
                  </a:lnTo>
                  <a:lnTo>
                    <a:pt x="364" y="558"/>
                  </a:lnTo>
                  <a:lnTo>
                    <a:pt x="364" y="558"/>
                  </a:lnTo>
                  <a:lnTo>
                    <a:pt x="364" y="556"/>
                  </a:lnTo>
                  <a:lnTo>
                    <a:pt x="364" y="549"/>
                  </a:lnTo>
                  <a:lnTo>
                    <a:pt x="364" y="544"/>
                  </a:lnTo>
                  <a:lnTo>
                    <a:pt x="364" y="544"/>
                  </a:lnTo>
                  <a:lnTo>
                    <a:pt x="364" y="544"/>
                  </a:lnTo>
                  <a:lnTo>
                    <a:pt x="364" y="542"/>
                  </a:lnTo>
                  <a:lnTo>
                    <a:pt x="364" y="542"/>
                  </a:lnTo>
                  <a:lnTo>
                    <a:pt x="364" y="542"/>
                  </a:lnTo>
                  <a:lnTo>
                    <a:pt x="364" y="539"/>
                  </a:lnTo>
                  <a:lnTo>
                    <a:pt x="366" y="537"/>
                  </a:lnTo>
                  <a:lnTo>
                    <a:pt x="366" y="534"/>
                  </a:lnTo>
                  <a:lnTo>
                    <a:pt x="366" y="534"/>
                  </a:lnTo>
                  <a:lnTo>
                    <a:pt x="362" y="527"/>
                  </a:lnTo>
                  <a:lnTo>
                    <a:pt x="362" y="527"/>
                  </a:lnTo>
                  <a:lnTo>
                    <a:pt x="362" y="527"/>
                  </a:lnTo>
                  <a:lnTo>
                    <a:pt x="359" y="527"/>
                  </a:lnTo>
                  <a:lnTo>
                    <a:pt x="359" y="525"/>
                  </a:lnTo>
                  <a:lnTo>
                    <a:pt x="357" y="527"/>
                  </a:lnTo>
                  <a:lnTo>
                    <a:pt x="357" y="527"/>
                  </a:lnTo>
                  <a:lnTo>
                    <a:pt x="354" y="527"/>
                  </a:lnTo>
                  <a:lnTo>
                    <a:pt x="354" y="527"/>
                  </a:lnTo>
                  <a:lnTo>
                    <a:pt x="352" y="525"/>
                  </a:lnTo>
                  <a:lnTo>
                    <a:pt x="352" y="527"/>
                  </a:lnTo>
                  <a:lnTo>
                    <a:pt x="350" y="527"/>
                  </a:lnTo>
                  <a:lnTo>
                    <a:pt x="347" y="527"/>
                  </a:lnTo>
                  <a:lnTo>
                    <a:pt x="347" y="530"/>
                  </a:lnTo>
                  <a:lnTo>
                    <a:pt x="345" y="530"/>
                  </a:lnTo>
                  <a:lnTo>
                    <a:pt x="345" y="530"/>
                  </a:lnTo>
                  <a:lnTo>
                    <a:pt x="345" y="532"/>
                  </a:lnTo>
                  <a:lnTo>
                    <a:pt x="345" y="532"/>
                  </a:lnTo>
                  <a:lnTo>
                    <a:pt x="343" y="532"/>
                  </a:lnTo>
                  <a:lnTo>
                    <a:pt x="343" y="532"/>
                  </a:lnTo>
                  <a:lnTo>
                    <a:pt x="343" y="532"/>
                  </a:lnTo>
                  <a:lnTo>
                    <a:pt x="340" y="534"/>
                  </a:lnTo>
                  <a:lnTo>
                    <a:pt x="340" y="534"/>
                  </a:lnTo>
                  <a:lnTo>
                    <a:pt x="340" y="534"/>
                  </a:lnTo>
                  <a:lnTo>
                    <a:pt x="338" y="537"/>
                  </a:lnTo>
                  <a:lnTo>
                    <a:pt x="338" y="537"/>
                  </a:lnTo>
                  <a:lnTo>
                    <a:pt x="338" y="539"/>
                  </a:lnTo>
                  <a:lnTo>
                    <a:pt x="336" y="539"/>
                  </a:lnTo>
                  <a:lnTo>
                    <a:pt x="336" y="539"/>
                  </a:lnTo>
                  <a:lnTo>
                    <a:pt x="326" y="539"/>
                  </a:lnTo>
                  <a:lnTo>
                    <a:pt x="324" y="539"/>
                  </a:lnTo>
                  <a:lnTo>
                    <a:pt x="317" y="537"/>
                  </a:lnTo>
                  <a:lnTo>
                    <a:pt x="314" y="537"/>
                  </a:lnTo>
                  <a:lnTo>
                    <a:pt x="314" y="534"/>
                  </a:lnTo>
                  <a:lnTo>
                    <a:pt x="312" y="534"/>
                  </a:lnTo>
                  <a:lnTo>
                    <a:pt x="312" y="534"/>
                  </a:lnTo>
                  <a:lnTo>
                    <a:pt x="312" y="532"/>
                  </a:lnTo>
                  <a:lnTo>
                    <a:pt x="312" y="532"/>
                  </a:lnTo>
                  <a:lnTo>
                    <a:pt x="312" y="532"/>
                  </a:lnTo>
                  <a:lnTo>
                    <a:pt x="310" y="530"/>
                  </a:lnTo>
                  <a:lnTo>
                    <a:pt x="310" y="530"/>
                  </a:lnTo>
                  <a:lnTo>
                    <a:pt x="310" y="530"/>
                  </a:lnTo>
                  <a:lnTo>
                    <a:pt x="307" y="530"/>
                  </a:lnTo>
                  <a:lnTo>
                    <a:pt x="307" y="527"/>
                  </a:lnTo>
                  <a:lnTo>
                    <a:pt x="305" y="527"/>
                  </a:lnTo>
                  <a:lnTo>
                    <a:pt x="305" y="527"/>
                  </a:lnTo>
                  <a:lnTo>
                    <a:pt x="305" y="527"/>
                  </a:lnTo>
                  <a:lnTo>
                    <a:pt x="305" y="525"/>
                  </a:lnTo>
                  <a:lnTo>
                    <a:pt x="305" y="525"/>
                  </a:lnTo>
                  <a:lnTo>
                    <a:pt x="302" y="523"/>
                  </a:lnTo>
                  <a:lnTo>
                    <a:pt x="302" y="523"/>
                  </a:lnTo>
                  <a:lnTo>
                    <a:pt x="300" y="523"/>
                  </a:lnTo>
                  <a:lnTo>
                    <a:pt x="300" y="520"/>
                  </a:lnTo>
                  <a:lnTo>
                    <a:pt x="298" y="520"/>
                  </a:lnTo>
                  <a:lnTo>
                    <a:pt x="298" y="520"/>
                  </a:lnTo>
                  <a:lnTo>
                    <a:pt x="295" y="523"/>
                  </a:lnTo>
                  <a:lnTo>
                    <a:pt x="293" y="523"/>
                  </a:lnTo>
                  <a:lnTo>
                    <a:pt x="293" y="525"/>
                  </a:lnTo>
                  <a:lnTo>
                    <a:pt x="293" y="525"/>
                  </a:lnTo>
                  <a:lnTo>
                    <a:pt x="291" y="525"/>
                  </a:lnTo>
                  <a:lnTo>
                    <a:pt x="291" y="525"/>
                  </a:lnTo>
                  <a:lnTo>
                    <a:pt x="288" y="525"/>
                  </a:lnTo>
                  <a:lnTo>
                    <a:pt x="288" y="525"/>
                  </a:lnTo>
                  <a:lnTo>
                    <a:pt x="288" y="525"/>
                  </a:lnTo>
                  <a:lnTo>
                    <a:pt x="286" y="523"/>
                  </a:lnTo>
                  <a:lnTo>
                    <a:pt x="283" y="520"/>
                  </a:lnTo>
                  <a:lnTo>
                    <a:pt x="281" y="518"/>
                  </a:lnTo>
                  <a:lnTo>
                    <a:pt x="281" y="518"/>
                  </a:lnTo>
                  <a:lnTo>
                    <a:pt x="279" y="518"/>
                  </a:lnTo>
                  <a:lnTo>
                    <a:pt x="279" y="518"/>
                  </a:lnTo>
                  <a:lnTo>
                    <a:pt x="276" y="520"/>
                  </a:lnTo>
                  <a:lnTo>
                    <a:pt x="276" y="520"/>
                  </a:lnTo>
                  <a:lnTo>
                    <a:pt x="260" y="523"/>
                  </a:lnTo>
                  <a:lnTo>
                    <a:pt x="253" y="525"/>
                  </a:lnTo>
                  <a:lnTo>
                    <a:pt x="250" y="525"/>
                  </a:lnTo>
                  <a:lnTo>
                    <a:pt x="248" y="525"/>
                  </a:lnTo>
                  <a:lnTo>
                    <a:pt x="248" y="525"/>
                  </a:lnTo>
                  <a:lnTo>
                    <a:pt x="231" y="520"/>
                  </a:lnTo>
                  <a:lnTo>
                    <a:pt x="222" y="520"/>
                  </a:lnTo>
                  <a:lnTo>
                    <a:pt x="220" y="520"/>
                  </a:lnTo>
                  <a:lnTo>
                    <a:pt x="215" y="520"/>
                  </a:lnTo>
                  <a:lnTo>
                    <a:pt x="215" y="520"/>
                  </a:lnTo>
                  <a:lnTo>
                    <a:pt x="213" y="520"/>
                  </a:lnTo>
                  <a:lnTo>
                    <a:pt x="210" y="520"/>
                  </a:lnTo>
                  <a:lnTo>
                    <a:pt x="203" y="520"/>
                  </a:lnTo>
                  <a:lnTo>
                    <a:pt x="203" y="520"/>
                  </a:lnTo>
                  <a:lnTo>
                    <a:pt x="201" y="520"/>
                  </a:lnTo>
                  <a:lnTo>
                    <a:pt x="201" y="520"/>
                  </a:lnTo>
                  <a:lnTo>
                    <a:pt x="201" y="520"/>
                  </a:lnTo>
                  <a:lnTo>
                    <a:pt x="198" y="520"/>
                  </a:lnTo>
                  <a:lnTo>
                    <a:pt x="198" y="520"/>
                  </a:lnTo>
                  <a:lnTo>
                    <a:pt x="196" y="520"/>
                  </a:lnTo>
                  <a:lnTo>
                    <a:pt x="196" y="520"/>
                  </a:lnTo>
                  <a:lnTo>
                    <a:pt x="194" y="520"/>
                  </a:lnTo>
                  <a:lnTo>
                    <a:pt x="191" y="518"/>
                  </a:lnTo>
                  <a:lnTo>
                    <a:pt x="189" y="516"/>
                  </a:lnTo>
                  <a:lnTo>
                    <a:pt x="189" y="516"/>
                  </a:lnTo>
                  <a:lnTo>
                    <a:pt x="184" y="513"/>
                  </a:lnTo>
                  <a:lnTo>
                    <a:pt x="184" y="513"/>
                  </a:lnTo>
                  <a:lnTo>
                    <a:pt x="179" y="513"/>
                  </a:lnTo>
                  <a:lnTo>
                    <a:pt x="179" y="513"/>
                  </a:lnTo>
                  <a:lnTo>
                    <a:pt x="179" y="513"/>
                  </a:lnTo>
                  <a:lnTo>
                    <a:pt x="175" y="508"/>
                  </a:lnTo>
                  <a:lnTo>
                    <a:pt x="170" y="506"/>
                  </a:lnTo>
                  <a:lnTo>
                    <a:pt x="170" y="504"/>
                  </a:lnTo>
                  <a:lnTo>
                    <a:pt x="170" y="504"/>
                  </a:lnTo>
                  <a:lnTo>
                    <a:pt x="168" y="504"/>
                  </a:lnTo>
                  <a:lnTo>
                    <a:pt x="168" y="504"/>
                  </a:lnTo>
                  <a:lnTo>
                    <a:pt x="168" y="504"/>
                  </a:lnTo>
                  <a:lnTo>
                    <a:pt x="168" y="506"/>
                  </a:lnTo>
                  <a:lnTo>
                    <a:pt x="165" y="506"/>
                  </a:lnTo>
                  <a:lnTo>
                    <a:pt x="165" y="506"/>
                  </a:lnTo>
                  <a:lnTo>
                    <a:pt x="163" y="506"/>
                  </a:lnTo>
                  <a:lnTo>
                    <a:pt x="161" y="501"/>
                  </a:lnTo>
                  <a:lnTo>
                    <a:pt x="158" y="501"/>
                  </a:lnTo>
                  <a:lnTo>
                    <a:pt x="142" y="494"/>
                  </a:lnTo>
                  <a:lnTo>
                    <a:pt x="139" y="492"/>
                  </a:lnTo>
                  <a:lnTo>
                    <a:pt x="137" y="492"/>
                  </a:lnTo>
                  <a:lnTo>
                    <a:pt x="135" y="485"/>
                  </a:lnTo>
                  <a:lnTo>
                    <a:pt x="132" y="482"/>
                  </a:lnTo>
                  <a:lnTo>
                    <a:pt x="132" y="480"/>
                  </a:lnTo>
                  <a:lnTo>
                    <a:pt x="125" y="478"/>
                  </a:lnTo>
                  <a:lnTo>
                    <a:pt x="125" y="478"/>
                  </a:lnTo>
                  <a:lnTo>
                    <a:pt x="123" y="475"/>
                  </a:lnTo>
                  <a:lnTo>
                    <a:pt x="123" y="475"/>
                  </a:lnTo>
                  <a:lnTo>
                    <a:pt x="120" y="478"/>
                  </a:lnTo>
                  <a:lnTo>
                    <a:pt x="118" y="478"/>
                  </a:lnTo>
                  <a:lnTo>
                    <a:pt x="118" y="478"/>
                  </a:lnTo>
                  <a:lnTo>
                    <a:pt x="116" y="480"/>
                  </a:lnTo>
                  <a:lnTo>
                    <a:pt x="116" y="480"/>
                  </a:lnTo>
                  <a:lnTo>
                    <a:pt x="113" y="480"/>
                  </a:lnTo>
                  <a:lnTo>
                    <a:pt x="113" y="480"/>
                  </a:lnTo>
                  <a:lnTo>
                    <a:pt x="113" y="480"/>
                  </a:lnTo>
                  <a:lnTo>
                    <a:pt x="111" y="478"/>
                  </a:lnTo>
                  <a:lnTo>
                    <a:pt x="111" y="478"/>
                  </a:lnTo>
                  <a:lnTo>
                    <a:pt x="111" y="475"/>
                  </a:lnTo>
                  <a:lnTo>
                    <a:pt x="111" y="475"/>
                  </a:lnTo>
                  <a:lnTo>
                    <a:pt x="111" y="471"/>
                  </a:lnTo>
                  <a:lnTo>
                    <a:pt x="111" y="471"/>
                  </a:lnTo>
                  <a:lnTo>
                    <a:pt x="109" y="468"/>
                  </a:lnTo>
                  <a:lnTo>
                    <a:pt x="109" y="466"/>
                  </a:lnTo>
                  <a:lnTo>
                    <a:pt x="109" y="466"/>
                  </a:lnTo>
                  <a:lnTo>
                    <a:pt x="106" y="463"/>
                  </a:lnTo>
                  <a:lnTo>
                    <a:pt x="101" y="461"/>
                  </a:lnTo>
                  <a:lnTo>
                    <a:pt x="99" y="456"/>
                  </a:lnTo>
                  <a:lnTo>
                    <a:pt x="97" y="454"/>
                  </a:lnTo>
                  <a:lnTo>
                    <a:pt x="94" y="447"/>
                  </a:lnTo>
                  <a:lnTo>
                    <a:pt x="92" y="445"/>
                  </a:lnTo>
                  <a:lnTo>
                    <a:pt x="90" y="442"/>
                  </a:lnTo>
                  <a:lnTo>
                    <a:pt x="90" y="442"/>
                  </a:lnTo>
                  <a:lnTo>
                    <a:pt x="90" y="440"/>
                  </a:lnTo>
                  <a:lnTo>
                    <a:pt x="87" y="440"/>
                  </a:lnTo>
                  <a:lnTo>
                    <a:pt x="87" y="440"/>
                  </a:lnTo>
                  <a:lnTo>
                    <a:pt x="82" y="435"/>
                  </a:lnTo>
                  <a:lnTo>
                    <a:pt x="82" y="433"/>
                  </a:lnTo>
                  <a:lnTo>
                    <a:pt x="80" y="433"/>
                  </a:lnTo>
                  <a:lnTo>
                    <a:pt x="80" y="433"/>
                  </a:lnTo>
                  <a:lnTo>
                    <a:pt x="78" y="433"/>
                  </a:lnTo>
                  <a:lnTo>
                    <a:pt x="78" y="430"/>
                  </a:lnTo>
                  <a:lnTo>
                    <a:pt x="78" y="430"/>
                  </a:lnTo>
                  <a:lnTo>
                    <a:pt x="78" y="428"/>
                  </a:lnTo>
                  <a:lnTo>
                    <a:pt x="78" y="428"/>
                  </a:lnTo>
                  <a:lnTo>
                    <a:pt x="80" y="426"/>
                  </a:lnTo>
                  <a:lnTo>
                    <a:pt x="80" y="426"/>
                  </a:lnTo>
                  <a:lnTo>
                    <a:pt x="80" y="426"/>
                  </a:lnTo>
                  <a:lnTo>
                    <a:pt x="80" y="423"/>
                  </a:lnTo>
                  <a:lnTo>
                    <a:pt x="80" y="423"/>
                  </a:lnTo>
                  <a:lnTo>
                    <a:pt x="80" y="423"/>
                  </a:lnTo>
                  <a:lnTo>
                    <a:pt x="78" y="421"/>
                  </a:lnTo>
                  <a:lnTo>
                    <a:pt x="75" y="419"/>
                  </a:lnTo>
                  <a:lnTo>
                    <a:pt x="73" y="416"/>
                  </a:lnTo>
                  <a:lnTo>
                    <a:pt x="71" y="409"/>
                  </a:lnTo>
                  <a:lnTo>
                    <a:pt x="71" y="407"/>
                  </a:lnTo>
                  <a:lnTo>
                    <a:pt x="71" y="404"/>
                  </a:lnTo>
                  <a:lnTo>
                    <a:pt x="71" y="402"/>
                  </a:lnTo>
                  <a:lnTo>
                    <a:pt x="68" y="400"/>
                  </a:lnTo>
                  <a:lnTo>
                    <a:pt x="68" y="400"/>
                  </a:lnTo>
                  <a:lnTo>
                    <a:pt x="66" y="397"/>
                  </a:lnTo>
                  <a:lnTo>
                    <a:pt x="66" y="397"/>
                  </a:lnTo>
                  <a:lnTo>
                    <a:pt x="64" y="397"/>
                  </a:lnTo>
                  <a:lnTo>
                    <a:pt x="64" y="397"/>
                  </a:lnTo>
                  <a:lnTo>
                    <a:pt x="59" y="392"/>
                  </a:lnTo>
                  <a:lnTo>
                    <a:pt x="59" y="392"/>
                  </a:lnTo>
                  <a:lnTo>
                    <a:pt x="56" y="390"/>
                  </a:lnTo>
                  <a:lnTo>
                    <a:pt x="56" y="383"/>
                  </a:lnTo>
                  <a:lnTo>
                    <a:pt x="61" y="374"/>
                  </a:lnTo>
                  <a:lnTo>
                    <a:pt x="61" y="369"/>
                  </a:lnTo>
                  <a:lnTo>
                    <a:pt x="61" y="369"/>
                  </a:lnTo>
                  <a:lnTo>
                    <a:pt x="61" y="366"/>
                  </a:lnTo>
                  <a:lnTo>
                    <a:pt x="59" y="364"/>
                  </a:lnTo>
                  <a:lnTo>
                    <a:pt x="59" y="362"/>
                  </a:lnTo>
                  <a:lnTo>
                    <a:pt x="59" y="362"/>
                  </a:lnTo>
                  <a:lnTo>
                    <a:pt x="59" y="359"/>
                  </a:lnTo>
                  <a:lnTo>
                    <a:pt x="61" y="359"/>
                  </a:lnTo>
                  <a:lnTo>
                    <a:pt x="61" y="359"/>
                  </a:lnTo>
                  <a:lnTo>
                    <a:pt x="61" y="357"/>
                  </a:lnTo>
                  <a:lnTo>
                    <a:pt x="61" y="355"/>
                  </a:lnTo>
                  <a:lnTo>
                    <a:pt x="64" y="355"/>
                  </a:lnTo>
                  <a:lnTo>
                    <a:pt x="64" y="352"/>
                  </a:lnTo>
                  <a:lnTo>
                    <a:pt x="64" y="352"/>
                  </a:lnTo>
                  <a:lnTo>
                    <a:pt x="61" y="350"/>
                  </a:lnTo>
                  <a:lnTo>
                    <a:pt x="61" y="350"/>
                  </a:lnTo>
                  <a:lnTo>
                    <a:pt x="61" y="348"/>
                  </a:lnTo>
                  <a:lnTo>
                    <a:pt x="59" y="340"/>
                  </a:lnTo>
                  <a:lnTo>
                    <a:pt x="59" y="340"/>
                  </a:lnTo>
                  <a:lnTo>
                    <a:pt x="59" y="338"/>
                  </a:lnTo>
                  <a:lnTo>
                    <a:pt x="56" y="336"/>
                  </a:lnTo>
                  <a:lnTo>
                    <a:pt x="54" y="336"/>
                  </a:lnTo>
                  <a:lnTo>
                    <a:pt x="49" y="333"/>
                  </a:lnTo>
                  <a:lnTo>
                    <a:pt x="47" y="331"/>
                  </a:lnTo>
                  <a:lnTo>
                    <a:pt x="42" y="324"/>
                  </a:lnTo>
                  <a:lnTo>
                    <a:pt x="40" y="324"/>
                  </a:lnTo>
                  <a:lnTo>
                    <a:pt x="40" y="322"/>
                  </a:lnTo>
                  <a:lnTo>
                    <a:pt x="40" y="322"/>
                  </a:lnTo>
                  <a:lnTo>
                    <a:pt x="40" y="319"/>
                  </a:lnTo>
                  <a:lnTo>
                    <a:pt x="40" y="317"/>
                  </a:lnTo>
                  <a:lnTo>
                    <a:pt x="40" y="317"/>
                  </a:lnTo>
                  <a:lnTo>
                    <a:pt x="38" y="312"/>
                  </a:lnTo>
                  <a:lnTo>
                    <a:pt x="38" y="310"/>
                  </a:lnTo>
                  <a:lnTo>
                    <a:pt x="38" y="310"/>
                  </a:lnTo>
                  <a:lnTo>
                    <a:pt x="30" y="305"/>
                  </a:lnTo>
                  <a:lnTo>
                    <a:pt x="30" y="303"/>
                  </a:lnTo>
                  <a:lnTo>
                    <a:pt x="26" y="303"/>
                  </a:lnTo>
                  <a:lnTo>
                    <a:pt x="23" y="300"/>
                  </a:lnTo>
                  <a:lnTo>
                    <a:pt x="21" y="300"/>
                  </a:lnTo>
                  <a:lnTo>
                    <a:pt x="21" y="298"/>
                  </a:lnTo>
                  <a:lnTo>
                    <a:pt x="21" y="298"/>
                  </a:lnTo>
                  <a:lnTo>
                    <a:pt x="21" y="296"/>
                  </a:lnTo>
                  <a:lnTo>
                    <a:pt x="21" y="296"/>
                  </a:lnTo>
                  <a:lnTo>
                    <a:pt x="21" y="296"/>
                  </a:lnTo>
                  <a:lnTo>
                    <a:pt x="21" y="293"/>
                  </a:lnTo>
                  <a:lnTo>
                    <a:pt x="26" y="288"/>
                  </a:lnTo>
                  <a:lnTo>
                    <a:pt x="28" y="286"/>
                  </a:lnTo>
                  <a:lnTo>
                    <a:pt x="28" y="286"/>
                  </a:lnTo>
                  <a:lnTo>
                    <a:pt x="28" y="286"/>
                  </a:lnTo>
                  <a:lnTo>
                    <a:pt x="28" y="284"/>
                  </a:lnTo>
                  <a:lnTo>
                    <a:pt x="26" y="279"/>
                  </a:lnTo>
                  <a:lnTo>
                    <a:pt x="26" y="277"/>
                  </a:lnTo>
                  <a:lnTo>
                    <a:pt x="26" y="277"/>
                  </a:lnTo>
                  <a:lnTo>
                    <a:pt x="23" y="277"/>
                  </a:lnTo>
                  <a:lnTo>
                    <a:pt x="23" y="277"/>
                  </a:lnTo>
                  <a:lnTo>
                    <a:pt x="23" y="277"/>
                  </a:lnTo>
                  <a:lnTo>
                    <a:pt x="23" y="277"/>
                  </a:lnTo>
                  <a:lnTo>
                    <a:pt x="23" y="274"/>
                  </a:lnTo>
                  <a:lnTo>
                    <a:pt x="23" y="274"/>
                  </a:lnTo>
                  <a:lnTo>
                    <a:pt x="23" y="272"/>
                  </a:lnTo>
                  <a:lnTo>
                    <a:pt x="26" y="267"/>
                  </a:lnTo>
                  <a:lnTo>
                    <a:pt x="26" y="265"/>
                  </a:lnTo>
                  <a:lnTo>
                    <a:pt x="26" y="265"/>
                  </a:lnTo>
                  <a:lnTo>
                    <a:pt x="26" y="262"/>
                  </a:lnTo>
                  <a:lnTo>
                    <a:pt x="26" y="262"/>
                  </a:lnTo>
                  <a:lnTo>
                    <a:pt x="28" y="262"/>
                  </a:lnTo>
                  <a:lnTo>
                    <a:pt x="26" y="260"/>
                  </a:lnTo>
                  <a:lnTo>
                    <a:pt x="26" y="260"/>
                  </a:lnTo>
                  <a:lnTo>
                    <a:pt x="26" y="260"/>
                  </a:lnTo>
                  <a:lnTo>
                    <a:pt x="21" y="258"/>
                  </a:lnTo>
                  <a:lnTo>
                    <a:pt x="21" y="258"/>
                  </a:lnTo>
                  <a:lnTo>
                    <a:pt x="21" y="258"/>
                  </a:lnTo>
                  <a:lnTo>
                    <a:pt x="19" y="255"/>
                  </a:lnTo>
                  <a:lnTo>
                    <a:pt x="19" y="255"/>
                  </a:lnTo>
                  <a:lnTo>
                    <a:pt x="19" y="255"/>
                  </a:lnTo>
                  <a:lnTo>
                    <a:pt x="19" y="253"/>
                  </a:lnTo>
                  <a:lnTo>
                    <a:pt x="12" y="251"/>
                  </a:lnTo>
                  <a:lnTo>
                    <a:pt x="12" y="251"/>
                  </a:lnTo>
                  <a:lnTo>
                    <a:pt x="9" y="246"/>
                  </a:lnTo>
                  <a:lnTo>
                    <a:pt x="9" y="246"/>
                  </a:lnTo>
                  <a:lnTo>
                    <a:pt x="7" y="243"/>
                  </a:lnTo>
                  <a:lnTo>
                    <a:pt x="7" y="243"/>
                  </a:lnTo>
                  <a:lnTo>
                    <a:pt x="7" y="243"/>
                  </a:lnTo>
                  <a:lnTo>
                    <a:pt x="7" y="241"/>
                  </a:lnTo>
                  <a:lnTo>
                    <a:pt x="7" y="241"/>
                  </a:lnTo>
                  <a:lnTo>
                    <a:pt x="9" y="241"/>
                  </a:lnTo>
                  <a:lnTo>
                    <a:pt x="9" y="239"/>
                  </a:lnTo>
                  <a:lnTo>
                    <a:pt x="9" y="239"/>
                  </a:lnTo>
                  <a:lnTo>
                    <a:pt x="9" y="239"/>
                  </a:lnTo>
                  <a:lnTo>
                    <a:pt x="14" y="236"/>
                  </a:lnTo>
                  <a:lnTo>
                    <a:pt x="14" y="236"/>
                  </a:lnTo>
                  <a:lnTo>
                    <a:pt x="14" y="234"/>
                  </a:lnTo>
                  <a:lnTo>
                    <a:pt x="14" y="232"/>
                  </a:lnTo>
                  <a:lnTo>
                    <a:pt x="14" y="232"/>
                  </a:lnTo>
                  <a:lnTo>
                    <a:pt x="14" y="229"/>
                  </a:lnTo>
                  <a:lnTo>
                    <a:pt x="12" y="229"/>
                  </a:lnTo>
                  <a:lnTo>
                    <a:pt x="12" y="229"/>
                  </a:lnTo>
                  <a:lnTo>
                    <a:pt x="12" y="229"/>
                  </a:lnTo>
                  <a:lnTo>
                    <a:pt x="4" y="227"/>
                  </a:lnTo>
                  <a:lnTo>
                    <a:pt x="2" y="225"/>
                  </a:lnTo>
                  <a:lnTo>
                    <a:pt x="0" y="222"/>
                  </a:lnTo>
                  <a:lnTo>
                    <a:pt x="0" y="220"/>
                  </a:lnTo>
                  <a:lnTo>
                    <a:pt x="0" y="220"/>
                  </a:lnTo>
                  <a:lnTo>
                    <a:pt x="0" y="217"/>
                  </a:lnTo>
                  <a:lnTo>
                    <a:pt x="0" y="215"/>
                  </a:lnTo>
                  <a:lnTo>
                    <a:pt x="0" y="215"/>
                  </a:lnTo>
                  <a:lnTo>
                    <a:pt x="0" y="213"/>
                  </a:lnTo>
                  <a:lnTo>
                    <a:pt x="0" y="213"/>
                  </a:lnTo>
                  <a:lnTo>
                    <a:pt x="0" y="210"/>
                  </a:lnTo>
                  <a:lnTo>
                    <a:pt x="0" y="210"/>
                  </a:lnTo>
                  <a:lnTo>
                    <a:pt x="2" y="206"/>
                  </a:lnTo>
                  <a:lnTo>
                    <a:pt x="2" y="196"/>
                  </a:lnTo>
                  <a:lnTo>
                    <a:pt x="2" y="196"/>
                  </a:lnTo>
                  <a:lnTo>
                    <a:pt x="4" y="196"/>
                  </a:lnTo>
                  <a:lnTo>
                    <a:pt x="7" y="196"/>
                  </a:lnTo>
                  <a:lnTo>
                    <a:pt x="7" y="199"/>
                  </a:lnTo>
                  <a:lnTo>
                    <a:pt x="7" y="199"/>
                  </a:lnTo>
                  <a:lnTo>
                    <a:pt x="9" y="201"/>
                  </a:lnTo>
                  <a:lnTo>
                    <a:pt x="9" y="201"/>
                  </a:lnTo>
                  <a:lnTo>
                    <a:pt x="12" y="201"/>
                  </a:lnTo>
                  <a:lnTo>
                    <a:pt x="12" y="201"/>
                  </a:lnTo>
                  <a:lnTo>
                    <a:pt x="12" y="199"/>
                  </a:lnTo>
                  <a:lnTo>
                    <a:pt x="12" y="199"/>
                  </a:lnTo>
                  <a:lnTo>
                    <a:pt x="14" y="199"/>
                  </a:lnTo>
                  <a:lnTo>
                    <a:pt x="14" y="199"/>
                  </a:lnTo>
                  <a:lnTo>
                    <a:pt x="19" y="199"/>
                  </a:lnTo>
                  <a:lnTo>
                    <a:pt x="19" y="199"/>
                  </a:lnTo>
                  <a:lnTo>
                    <a:pt x="19" y="199"/>
                  </a:lnTo>
                  <a:lnTo>
                    <a:pt x="21" y="201"/>
                  </a:lnTo>
                  <a:lnTo>
                    <a:pt x="23" y="203"/>
                  </a:lnTo>
                  <a:lnTo>
                    <a:pt x="23" y="203"/>
                  </a:lnTo>
                  <a:lnTo>
                    <a:pt x="23" y="203"/>
                  </a:lnTo>
                  <a:lnTo>
                    <a:pt x="26" y="201"/>
                  </a:lnTo>
                  <a:lnTo>
                    <a:pt x="28" y="201"/>
                  </a:lnTo>
                  <a:lnTo>
                    <a:pt x="35" y="201"/>
                  </a:lnTo>
                  <a:lnTo>
                    <a:pt x="42" y="201"/>
                  </a:lnTo>
                  <a:lnTo>
                    <a:pt x="45" y="199"/>
                  </a:lnTo>
                  <a:lnTo>
                    <a:pt x="45" y="199"/>
                  </a:lnTo>
                  <a:lnTo>
                    <a:pt x="47" y="196"/>
                  </a:lnTo>
                  <a:lnTo>
                    <a:pt x="49" y="196"/>
                  </a:lnTo>
                  <a:lnTo>
                    <a:pt x="64" y="196"/>
                  </a:lnTo>
                  <a:lnTo>
                    <a:pt x="66" y="194"/>
                  </a:lnTo>
                  <a:lnTo>
                    <a:pt x="66" y="189"/>
                  </a:lnTo>
                  <a:lnTo>
                    <a:pt x="68" y="189"/>
                  </a:lnTo>
                  <a:lnTo>
                    <a:pt x="73" y="191"/>
                  </a:lnTo>
                  <a:lnTo>
                    <a:pt x="75" y="191"/>
                  </a:lnTo>
                  <a:lnTo>
                    <a:pt x="78" y="189"/>
                  </a:lnTo>
                  <a:lnTo>
                    <a:pt x="80" y="187"/>
                  </a:lnTo>
                  <a:lnTo>
                    <a:pt x="90" y="187"/>
                  </a:lnTo>
                  <a:lnTo>
                    <a:pt x="90" y="184"/>
                  </a:lnTo>
                  <a:lnTo>
                    <a:pt x="92" y="180"/>
                  </a:lnTo>
                  <a:lnTo>
                    <a:pt x="94" y="180"/>
                  </a:lnTo>
                  <a:lnTo>
                    <a:pt x="99" y="182"/>
                  </a:lnTo>
                  <a:lnTo>
                    <a:pt x="101" y="182"/>
                  </a:lnTo>
                  <a:lnTo>
                    <a:pt x="101" y="182"/>
                  </a:lnTo>
                  <a:lnTo>
                    <a:pt x="104" y="182"/>
                  </a:lnTo>
                  <a:lnTo>
                    <a:pt x="104" y="182"/>
                  </a:lnTo>
                  <a:lnTo>
                    <a:pt x="104" y="182"/>
                  </a:lnTo>
                  <a:lnTo>
                    <a:pt x="104" y="180"/>
                  </a:lnTo>
                  <a:lnTo>
                    <a:pt x="106" y="180"/>
                  </a:lnTo>
                  <a:lnTo>
                    <a:pt x="106" y="180"/>
                  </a:lnTo>
                  <a:lnTo>
                    <a:pt x="109" y="182"/>
                  </a:lnTo>
                  <a:lnTo>
                    <a:pt x="109" y="182"/>
                  </a:lnTo>
                  <a:lnTo>
                    <a:pt x="111" y="180"/>
                  </a:lnTo>
                  <a:lnTo>
                    <a:pt x="113" y="180"/>
                  </a:lnTo>
                  <a:lnTo>
                    <a:pt x="113" y="180"/>
                  </a:lnTo>
                  <a:lnTo>
                    <a:pt x="116" y="180"/>
                  </a:lnTo>
                  <a:lnTo>
                    <a:pt x="116" y="180"/>
                  </a:lnTo>
                  <a:lnTo>
                    <a:pt x="118" y="182"/>
                  </a:lnTo>
                  <a:lnTo>
                    <a:pt x="120" y="182"/>
                  </a:lnTo>
                  <a:lnTo>
                    <a:pt x="120" y="182"/>
                  </a:lnTo>
                  <a:lnTo>
                    <a:pt x="125" y="180"/>
                  </a:lnTo>
                  <a:lnTo>
                    <a:pt x="127" y="180"/>
                  </a:lnTo>
                  <a:lnTo>
                    <a:pt x="139" y="177"/>
                  </a:lnTo>
                  <a:lnTo>
                    <a:pt x="142" y="177"/>
                  </a:lnTo>
                  <a:lnTo>
                    <a:pt x="142" y="177"/>
                  </a:lnTo>
                  <a:lnTo>
                    <a:pt x="142" y="175"/>
                  </a:lnTo>
                  <a:lnTo>
                    <a:pt x="142" y="175"/>
                  </a:lnTo>
                  <a:lnTo>
                    <a:pt x="144" y="175"/>
                  </a:lnTo>
                  <a:lnTo>
                    <a:pt x="144" y="173"/>
                  </a:lnTo>
                  <a:lnTo>
                    <a:pt x="144" y="173"/>
                  </a:lnTo>
                  <a:lnTo>
                    <a:pt x="146" y="170"/>
                  </a:lnTo>
                  <a:lnTo>
                    <a:pt x="146" y="168"/>
                  </a:lnTo>
                  <a:lnTo>
                    <a:pt x="149" y="165"/>
                  </a:lnTo>
                  <a:lnTo>
                    <a:pt x="149" y="165"/>
                  </a:lnTo>
                  <a:lnTo>
                    <a:pt x="153" y="165"/>
                  </a:lnTo>
                  <a:lnTo>
                    <a:pt x="153" y="165"/>
                  </a:lnTo>
                  <a:lnTo>
                    <a:pt x="153" y="161"/>
                  </a:lnTo>
                  <a:lnTo>
                    <a:pt x="156" y="161"/>
                  </a:lnTo>
                  <a:lnTo>
                    <a:pt x="158" y="161"/>
                  </a:lnTo>
                  <a:lnTo>
                    <a:pt x="158" y="161"/>
                  </a:lnTo>
                  <a:lnTo>
                    <a:pt x="161" y="161"/>
                  </a:lnTo>
                  <a:lnTo>
                    <a:pt x="163" y="156"/>
                  </a:lnTo>
                  <a:lnTo>
                    <a:pt x="165" y="156"/>
                  </a:lnTo>
                  <a:lnTo>
                    <a:pt x="168" y="156"/>
                  </a:lnTo>
                  <a:lnTo>
                    <a:pt x="170" y="154"/>
                  </a:lnTo>
                  <a:lnTo>
                    <a:pt x="170" y="154"/>
                  </a:lnTo>
                  <a:lnTo>
                    <a:pt x="172" y="151"/>
                  </a:lnTo>
                  <a:lnTo>
                    <a:pt x="175" y="151"/>
                  </a:lnTo>
                  <a:lnTo>
                    <a:pt x="177" y="151"/>
                  </a:lnTo>
                  <a:lnTo>
                    <a:pt x="179" y="151"/>
                  </a:lnTo>
                  <a:lnTo>
                    <a:pt x="182" y="151"/>
                  </a:lnTo>
                  <a:lnTo>
                    <a:pt x="187" y="151"/>
                  </a:lnTo>
                  <a:lnTo>
                    <a:pt x="189" y="154"/>
                  </a:lnTo>
                  <a:lnTo>
                    <a:pt x="189" y="156"/>
                  </a:lnTo>
                  <a:lnTo>
                    <a:pt x="194" y="158"/>
                  </a:lnTo>
                  <a:lnTo>
                    <a:pt x="194" y="158"/>
                  </a:lnTo>
                  <a:lnTo>
                    <a:pt x="194" y="158"/>
                  </a:lnTo>
                  <a:lnTo>
                    <a:pt x="196" y="154"/>
                  </a:lnTo>
                  <a:lnTo>
                    <a:pt x="198" y="151"/>
                  </a:lnTo>
                  <a:lnTo>
                    <a:pt x="198" y="144"/>
                  </a:lnTo>
                  <a:lnTo>
                    <a:pt x="198" y="142"/>
                  </a:lnTo>
                  <a:lnTo>
                    <a:pt x="198" y="135"/>
                  </a:lnTo>
                  <a:lnTo>
                    <a:pt x="201" y="135"/>
                  </a:lnTo>
                  <a:lnTo>
                    <a:pt x="205" y="135"/>
                  </a:lnTo>
                  <a:lnTo>
                    <a:pt x="205" y="137"/>
                  </a:lnTo>
                  <a:lnTo>
                    <a:pt x="208" y="137"/>
                  </a:lnTo>
                  <a:lnTo>
                    <a:pt x="210" y="135"/>
                  </a:lnTo>
                  <a:lnTo>
                    <a:pt x="229" y="139"/>
                  </a:lnTo>
                  <a:lnTo>
                    <a:pt x="231" y="139"/>
                  </a:lnTo>
                  <a:lnTo>
                    <a:pt x="231" y="139"/>
                  </a:lnTo>
                  <a:lnTo>
                    <a:pt x="236" y="137"/>
                  </a:lnTo>
                  <a:lnTo>
                    <a:pt x="236" y="137"/>
                  </a:lnTo>
                  <a:lnTo>
                    <a:pt x="236" y="137"/>
                  </a:lnTo>
                  <a:lnTo>
                    <a:pt x="239" y="139"/>
                  </a:lnTo>
                  <a:lnTo>
                    <a:pt x="239" y="139"/>
                  </a:lnTo>
                  <a:lnTo>
                    <a:pt x="241" y="139"/>
                  </a:lnTo>
                  <a:lnTo>
                    <a:pt x="246" y="142"/>
                  </a:lnTo>
                  <a:lnTo>
                    <a:pt x="250" y="142"/>
                  </a:lnTo>
                  <a:lnTo>
                    <a:pt x="253" y="139"/>
                  </a:lnTo>
                  <a:lnTo>
                    <a:pt x="255" y="139"/>
                  </a:lnTo>
                  <a:lnTo>
                    <a:pt x="257" y="139"/>
                  </a:lnTo>
                  <a:lnTo>
                    <a:pt x="257" y="139"/>
                  </a:lnTo>
                  <a:lnTo>
                    <a:pt x="257" y="139"/>
                  </a:lnTo>
                  <a:lnTo>
                    <a:pt x="257" y="139"/>
                  </a:lnTo>
                  <a:lnTo>
                    <a:pt x="257" y="137"/>
                  </a:lnTo>
                  <a:lnTo>
                    <a:pt x="257" y="137"/>
                  </a:lnTo>
                  <a:lnTo>
                    <a:pt x="257" y="135"/>
                  </a:lnTo>
                  <a:lnTo>
                    <a:pt x="260" y="135"/>
                  </a:lnTo>
                  <a:lnTo>
                    <a:pt x="260" y="135"/>
                  </a:lnTo>
                  <a:lnTo>
                    <a:pt x="260" y="135"/>
                  </a:lnTo>
                  <a:lnTo>
                    <a:pt x="260" y="132"/>
                  </a:lnTo>
                  <a:lnTo>
                    <a:pt x="262" y="132"/>
                  </a:lnTo>
                  <a:lnTo>
                    <a:pt x="262" y="132"/>
                  </a:lnTo>
                  <a:lnTo>
                    <a:pt x="265" y="132"/>
                  </a:lnTo>
                  <a:lnTo>
                    <a:pt x="267" y="130"/>
                  </a:lnTo>
                  <a:lnTo>
                    <a:pt x="267" y="130"/>
                  </a:lnTo>
                  <a:lnTo>
                    <a:pt x="267" y="130"/>
                  </a:lnTo>
                  <a:lnTo>
                    <a:pt x="269" y="130"/>
                  </a:lnTo>
                  <a:lnTo>
                    <a:pt x="269" y="132"/>
                  </a:lnTo>
                  <a:lnTo>
                    <a:pt x="269" y="132"/>
                  </a:lnTo>
                  <a:lnTo>
                    <a:pt x="272" y="135"/>
                  </a:lnTo>
                  <a:lnTo>
                    <a:pt x="272" y="135"/>
                  </a:lnTo>
                  <a:lnTo>
                    <a:pt x="272" y="137"/>
                  </a:lnTo>
                  <a:lnTo>
                    <a:pt x="281" y="142"/>
                  </a:lnTo>
                  <a:lnTo>
                    <a:pt x="291" y="142"/>
                  </a:lnTo>
                  <a:lnTo>
                    <a:pt x="291" y="142"/>
                  </a:lnTo>
                  <a:lnTo>
                    <a:pt x="293" y="142"/>
                  </a:lnTo>
                  <a:lnTo>
                    <a:pt x="298" y="139"/>
                  </a:lnTo>
                  <a:lnTo>
                    <a:pt x="298" y="139"/>
                  </a:lnTo>
                  <a:lnTo>
                    <a:pt x="300" y="137"/>
                  </a:lnTo>
                  <a:lnTo>
                    <a:pt x="300" y="137"/>
                  </a:lnTo>
                  <a:lnTo>
                    <a:pt x="300" y="137"/>
                  </a:lnTo>
                  <a:lnTo>
                    <a:pt x="300" y="137"/>
                  </a:lnTo>
                  <a:lnTo>
                    <a:pt x="302" y="135"/>
                  </a:lnTo>
                  <a:lnTo>
                    <a:pt x="305" y="132"/>
                  </a:lnTo>
                  <a:lnTo>
                    <a:pt x="307" y="130"/>
                  </a:lnTo>
                  <a:lnTo>
                    <a:pt x="310" y="132"/>
                  </a:lnTo>
                  <a:lnTo>
                    <a:pt x="314" y="130"/>
                  </a:lnTo>
                  <a:lnTo>
                    <a:pt x="317" y="130"/>
                  </a:lnTo>
                  <a:lnTo>
                    <a:pt x="317" y="130"/>
                  </a:lnTo>
                  <a:lnTo>
                    <a:pt x="319" y="130"/>
                  </a:lnTo>
                  <a:lnTo>
                    <a:pt x="319" y="128"/>
                  </a:lnTo>
                  <a:lnTo>
                    <a:pt x="319" y="128"/>
                  </a:lnTo>
                  <a:lnTo>
                    <a:pt x="319" y="128"/>
                  </a:lnTo>
                  <a:lnTo>
                    <a:pt x="321" y="125"/>
                  </a:lnTo>
                  <a:lnTo>
                    <a:pt x="321" y="125"/>
                  </a:lnTo>
                  <a:lnTo>
                    <a:pt x="328" y="123"/>
                  </a:lnTo>
                  <a:lnTo>
                    <a:pt x="328" y="123"/>
                  </a:lnTo>
                  <a:lnTo>
                    <a:pt x="328" y="123"/>
                  </a:lnTo>
                  <a:lnTo>
                    <a:pt x="331" y="120"/>
                  </a:lnTo>
                  <a:lnTo>
                    <a:pt x="331" y="120"/>
                  </a:lnTo>
                  <a:lnTo>
                    <a:pt x="333" y="123"/>
                  </a:lnTo>
                  <a:lnTo>
                    <a:pt x="333" y="123"/>
                  </a:lnTo>
                  <a:lnTo>
                    <a:pt x="336" y="120"/>
                  </a:lnTo>
                  <a:lnTo>
                    <a:pt x="336" y="120"/>
                  </a:lnTo>
                  <a:lnTo>
                    <a:pt x="336" y="120"/>
                  </a:lnTo>
                  <a:lnTo>
                    <a:pt x="336" y="120"/>
                  </a:lnTo>
                  <a:lnTo>
                    <a:pt x="338" y="120"/>
                  </a:lnTo>
                  <a:lnTo>
                    <a:pt x="338" y="118"/>
                  </a:lnTo>
                  <a:lnTo>
                    <a:pt x="338" y="118"/>
                  </a:lnTo>
                  <a:lnTo>
                    <a:pt x="338" y="118"/>
                  </a:lnTo>
                  <a:lnTo>
                    <a:pt x="338" y="116"/>
                  </a:lnTo>
                  <a:lnTo>
                    <a:pt x="338" y="116"/>
                  </a:lnTo>
                  <a:lnTo>
                    <a:pt x="338" y="116"/>
                  </a:lnTo>
                  <a:lnTo>
                    <a:pt x="338" y="116"/>
                  </a:lnTo>
                  <a:lnTo>
                    <a:pt x="340" y="116"/>
                  </a:lnTo>
                  <a:lnTo>
                    <a:pt x="345" y="116"/>
                  </a:lnTo>
                  <a:lnTo>
                    <a:pt x="352" y="113"/>
                  </a:lnTo>
                  <a:lnTo>
                    <a:pt x="357" y="111"/>
                  </a:lnTo>
                  <a:lnTo>
                    <a:pt x="357" y="111"/>
                  </a:lnTo>
                  <a:lnTo>
                    <a:pt x="357" y="111"/>
                  </a:lnTo>
                  <a:lnTo>
                    <a:pt x="359" y="111"/>
                  </a:lnTo>
                  <a:lnTo>
                    <a:pt x="359" y="109"/>
                  </a:lnTo>
                  <a:lnTo>
                    <a:pt x="362" y="104"/>
                  </a:lnTo>
                  <a:lnTo>
                    <a:pt x="366" y="102"/>
                  </a:lnTo>
                  <a:lnTo>
                    <a:pt x="371" y="99"/>
                  </a:lnTo>
                  <a:lnTo>
                    <a:pt x="373" y="97"/>
                  </a:lnTo>
                  <a:lnTo>
                    <a:pt x="373" y="97"/>
                  </a:lnTo>
                  <a:lnTo>
                    <a:pt x="373" y="94"/>
                  </a:lnTo>
                  <a:lnTo>
                    <a:pt x="373" y="94"/>
                  </a:lnTo>
                  <a:lnTo>
                    <a:pt x="373" y="94"/>
                  </a:lnTo>
                  <a:lnTo>
                    <a:pt x="373" y="92"/>
                  </a:lnTo>
                  <a:lnTo>
                    <a:pt x="371" y="92"/>
                  </a:lnTo>
                  <a:lnTo>
                    <a:pt x="371" y="90"/>
                  </a:lnTo>
                  <a:lnTo>
                    <a:pt x="371" y="90"/>
                  </a:lnTo>
                  <a:lnTo>
                    <a:pt x="371" y="90"/>
                  </a:lnTo>
                  <a:lnTo>
                    <a:pt x="373" y="80"/>
                  </a:lnTo>
                  <a:lnTo>
                    <a:pt x="373" y="78"/>
                  </a:lnTo>
                  <a:lnTo>
                    <a:pt x="373" y="78"/>
                  </a:lnTo>
                  <a:lnTo>
                    <a:pt x="373" y="78"/>
                  </a:lnTo>
                  <a:lnTo>
                    <a:pt x="373" y="78"/>
                  </a:lnTo>
                  <a:lnTo>
                    <a:pt x="373" y="76"/>
                  </a:lnTo>
                  <a:lnTo>
                    <a:pt x="373" y="73"/>
                  </a:lnTo>
                  <a:lnTo>
                    <a:pt x="378" y="71"/>
                  </a:lnTo>
                  <a:lnTo>
                    <a:pt x="378" y="71"/>
                  </a:lnTo>
                  <a:lnTo>
                    <a:pt x="376" y="68"/>
                  </a:lnTo>
                  <a:lnTo>
                    <a:pt x="376" y="66"/>
                  </a:lnTo>
                  <a:lnTo>
                    <a:pt x="378" y="61"/>
                  </a:lnTo>
                  <a:lnTo>
                    <a:pt x="378" y="59"/>
                  </a:lnTo>
                  <a:lnTo>
                    <a:pt x="378" y="59"/>
                  </a:lnTo>
                  <a:lnTo>
                    <a:pt x="378" y="57"/>
                  </a:lnTo>
                  <a:lnTo>
                    <a:pt x="378" y="54"/>
                  </a:lnTo>
                  <a:lnTo>
                    <a:pt x="378" y="54"/>
                  </a:lnTo>
                  <a:lnTo>
                    <a:pt x="378" y="52"/>
                  </a:lnTo>
                  <a:lnTo>
                    <a:pt x="378" y="52"/>
                  </a:lnTo>
                  <a:lnTo>
                    <a:pt x="380" y="52"/>
                  </a:lnTo>
                  <a:lnTo>
                    <a:pt x="383" y="49"/>
                  </a:lnTo>
                  <a:lnTo>
                    <a:pt x="383" y="47"/>
                  </a:lnTo>
                  <a:lnTo>
                    <a:pt x="385" y="42"/>
                  </a:lnTo>
                  <a:lnTo>
                    <a:pt x="385" y="40"/>
                  </a:lnTo>
                  <a:lnTo>
                    <a:pt x="385" y="40"/>
                  </a:lnTo>
                  <a:lnTo>
                    <a:pt x="385" y="38"/>
                  </a:lnTo>
                  <a:lnTo>
                    <a:pt x="385" y="35"/>
                  </a:lnTo>
                  <a:lnTo>
                    <a:pt x="385" y="35"/>
                  </a:lnTo>
                  <a:lnTo>
                    <a:pt x="385" y="33"/>
                  </a:lnTo>
                  <a:lnTo>
                    <a:pt x="385" y="33"/>
                  </a:lnTo>
                  <a:lnTo>
                    <a:pt x="388" y="31"/>
                  </a:lnTo>
                  <a:lnTo>
                    <a:pt x="388" y="31"/>
                  </a:lnTo>
                  <a:lnTo>
                    <a:pt x="388" y="31"/>
                  </a:lnTo>
                  <a:lnTo>
                    <a:pt x="385" y="28"/>
                  </a:lnTo>
                  <a:lnTo>
                    <a:pt x="385" y="28"/>
                  </a:lnTo>
                  <a:lnTo>
                    <a:pt x="385" y="26"/>
                  </a:lnTo>
                  <a:lnTo>
                    <a:pt x="385" y="26"/>
                  </a:lnTo>
                  <a:lnTo>
                    <a:pt x="385" y="26"/>
                  </a:lnTo>
                  <a:lnTo>
                    <a:pt x="385" y="23"/>
                  </a:lnTo>
                  <a:lnTo>
                    <a:pt x="388" y="23"/>
                  </a:lnTo>
                  <a:lnTo>
                    <a:pt x="388" y="23"/>
                  </a:lnTo>
                  <a:lnTo>
                    <a:pt x="388" y="21"/>
                  </a:lnTo>
                  <a:lnTo>
                    <a:pt x="388" y="21"/>
                  </a:lnTo>
                  <a:lnTo>
                    <a:pt x="385" y="21"/>
                  </a:lnTo>
                  <a:lnTo>
                    <a:pt x="385" y="19"/>
                  </a:lnTo>
                  <a:lnTo>
                    <a:pt x="385" y="19"/>
                  </a:lnTo>
                  <a:lnTo>
                    <a:pt x="385" y="19"/>
                  </a:lnTo>
                  <a:lnTo>
                    <a:pt x="385" y="16"/>
                  </a:lnTo>
                  <a:lnTo>
                    <a:pt x="385" y="16"/>
                  </a:lnTo>
                  <a:lnTo>
                    <a:pt x="385" y="16"/>
                  </a:lnTo>
                  <a:lnTo>
                    <a:pt x="388" y="12"/>
                  </a:lnTo>
                  <a:lnTo>
                    <a:pt x="390" y="9"/>
                  </a:lnTo>
                  <a:lnTo>
                    <a:pt x="392" y="2"/>
                  </a:lnTo>
                  <a:lnTo>
                    <a:pt x="392" y="0"/>
                  </a:lnTo>
                  <a:lnTo>
                    <a:pt x="392" y="0"/>
                  </a:lnTo>
                  <a:lnTo>
                    <a:pt x="392" y="0"/>
                  </a:lnTo>
                  <a:lnTo>
                    <a:pt x="399" y="2"/>
                  </a:lnTo>
                  <a:lnTo>
                    <a:pt x="402" y="2"/>
                  </a:lnTo>
                  <a:lnTo>
                    <a:pt x="404" y="2"/>
                  </a:lnTo>
                  <a:lnTo>
                    <a:pt x="406" y="0"/>
                  </a:lnTo>
                  <a:lnTo>
                    <a:pt x="409" y="0"/>
                  </a:lnTo>
                  <a:lnTo>
                    <a:pt x="409" y="0"/>
                  </a:lnTo>
                  <a:lnTo>
                    <a:pt x="409" y="0"/>
                  </a:lnTo>
                  <a:lnTo>
                    <a:pt x="411" y="2"/>
                  </a:lnTo>
                  <a:lnTo>
                    <a:pt x="411" y="2"/>
                  </a:lnTo>
                  <a:lnTo>
                    <a:pt x="411" y="5"/>
                  </a:lnTo>
                  <a:lnTo>
                    <a:pt x="414" y="5"/>
                  </a:lnTo>
                  <a:lnTo>
                    <a:pt x="414" y="2"/>
                  </a:lnTo>
                  <a:lnTo>
                    <a:pt x="416" y="2"/>
                  </a:lnTo>
                  <a:lnTo>
                    <a:pt x="416" y="5"/>
                  </a:lnTo>
                  <a:lnTo>
                    <a:pt x="418" y="5"/>
                  </a:lnTo>
                  <a:lnTo>
                    <a:pt x="418" y="2"/>
                  </a:lnTo>
                  <a:lnTo>
                    <a:pt x="418" y="2"/>
                  </a:lnTo>
                  <a:lnTo>
                    <a:pt x="421" y="2"/>
                  </a:lnTo>
                  <a:lnTo>
                    <a:pt x="421" y="2"/>
                  </a:lnTo>
                  <a:lnTo>
                    <a:pt x="423" y="2"/>
                  </a:lnTo>
                  <a:lnTo>
                    <a:pt x="423" y="5"/>
                  </a:lnTo>
                  <a:lnTo>
                    <a:pt x="425" y="7"/>
                  </a:lnTo>
                  <a:lnTo>
                    <a:pt x="425" y="7"/>
                  </a:lnTo>
                  <a:lnTo>
                    <a:pt x="428" y="9"/>
                  </a:lnTo>
                  <a:lnTo>
                    <a:pt x="428" y="9"/>
                  </a:lnTo>
                  <a:lnTo>
                    <a:pt x="428" y="12"/>
                  </a:lnTo>
                  <a:lnTo>
                    <a:pt x="428" y="14"/>
                  </a:lnTo>
                  <a:lnTo>
                    <a:pt x="428" y="14"/>
                  </a:lnTo>
                  <a:lnTo>
                    <a:pt x="430" y="14"/>
                  </a:lnTo>
                  <a:lnTo>
                    <a:pt x="430" y="16"/>
                  </a:lnTo>
                  <a:lnTo>
                    <a:pt x="437" y="19"/>
                  </a:lnTo>
                  <a:lnTo>
                    <a:pt x="442" y="19"/>
                  </a:lnTo>
                  <a:lnTo>
                    <a:pt x="444" y="19"/>
                  </a:lnTo>
                  <a:lnTo>
                    <a:pt x="444" y="19"/>
                  </a:lnTo>
                  <a:lnTo>
                    <a:pt x="447" y="19"/>
                  </a:lnTo>
                  <a:lnTo>
                    <a:pt x="447" y="19"/>
                  </a:lnTo>
                  <a:lnTo>
                    <a:pt x="449" y="19"/>
                  </a:lnTo>
                  <a:lnTo>
                    <a:pt x="449" y="19"/>
                  </a:lnTo>
                  <a:lnTo>
                    <a:pt x="454" y="21"/>
                  </a:lnTo>
                  <a:lnTo>
                    <a:pt x="456" y="21"/>
                  </a:lnTo>
                  <a:lnTo>
                    <a:pt x="458" y="21"/>
                  </a:lnTo>
                  <a:lnTo>
                    <a:pt x="458" y="21"/>
                  </a:lnTo>
                  <a:lnTo>
                    <a:pt x="458" y="21"/>
                  </a:lnTo>
                  <a:lnTo>
                    <a:pt x="461" y="23"/>
                  </a:lnTo>
                  <a:lnTo>
                    <a:pt x="461" y="23"/>
                  </a:lnTo>
                  <a:lnTo>
                    <a:pt x="461" y="23"/>
                  </a:lnTo>
                  <a:lnTo>
                    <a:pt x="463" y="23"/>
                  </a:lnTo>
                  <a:lnTo>
                    <a:pt x="466" y="23"/>
                  </a:lnTo>
                  <a:lnTo>
                    <a:pt x="466" y="26"/>
                  </a:lnTo>
                  <a:lnTo>
                    <a:pt x="480" y="35"/>
                  </a:lnTo>
                  <a:lnTo>
                    <a:pt x="482" y="38"/>
                  </a:lnTo>
                  <a:lnTo>
                    <a:pt x="484" y="38"/>
                  </a:lnTo>
                  <a:lnTo>
                    <a:pt x="489" y="38"/>
                  </a:lnTo>
                  <a:lnTo>
                    <a:pt x="489" y="38"/>
                  </a:lnTo>
                  <a:lnTo>
                    <a:pt x="494" y="35"/>
                  </a:lnTo>
                  <a:lnTo>
                    <a:pt x="499" y="35"/>
                  </a:lnTo>
                  <a:lnTo>
                    <a:pt x="499" y="35"/>
                  </a:lnTo>
                  <a:lnTo>
                    <a:pt x="501" y="35"/>
                  </a:lnTo>
                  <a:lnTo>
                    <a:pt x="506" y="38"/>
                  </a:lnTo>
                  <a:lnTo>
                    <a:pt x="508" y="38"/>
                  </a:lnTo>
                  <a:lnTo>
                    <a:pt x="508" y="38"/>
                  </a:lnTo>
                  <a:lnTo>
                    <a:pt x="510" y="38"/>
                  </a:lnTo>
                  <a:lnTo>
                    <a:pt x="510" y="35"/>
                  </a:lnTo>
                  <a:lnTo>
                    <a:pt x="513" y="38"/>
                  </a:lnTo>
                  <a:lnTo>
                    <a:pt x="515" y="38"/>
                  </a:lnTo>
                  <a:lnTo>
                    <a:pt x="518" y="40"/>
                  </a:lnTo>
                  <a:lnTo>
                    <a:pt x="520" y="45"/>
                  </a:lnTo>
                  <a:lnTo>
                    <a:pt x="520" y="45"/>
                  </a:lnTo>
                  <a:lnTo>
                    <a:pt x="520" y="47"/>
                  </a:lnTo>
                  <a:lnTo>
                    <a:pt x="520" y="47"/>
                  </a:lnTo>
                  <a:lnTo>
                    <a:pt x="520" y="47"/>
                  </a:lnTo>
                  <a:lnTo>
                    <a:pt x="520" y="49"/>
                  </a:lnTo>
                  <a:lnTo>
                    <a:pt x="520" y="49"/>
                  </a:lnTo>
                  <a:lnTo>
                    <a:pt x="520" y="49"/>
                  </a:lnTo>
                  <a:lnTo>
                    <a:pt x="522" y="49"/>
                  </a:lnTo>
                  <a:lnTo>
                    <a:pt x="525" y="49"/>
                  </a:lnTo>
                  <a:lnTo>
                    <a:pt x="527" y="49"/>
                  </a:lnTo>
                  <a:lnTo>
                    <a:pt x="529" y="49"/>
                  </a:lnTo>
                  <a:lnTo>
                    <a:pt x="529" y="47"/>
                  </a:lnTo>
                  <a:lnTo>
                    <a:pt x="532" y="47"/>
                  </a:lnTo>
                  <a:lnTo>
                    <a:pt x="532" y="45"/>
                  </a:lnTo>
                  <a:lnTo>
                    <a:pt x="534" y="45"/>
                  </a:lnTo>
                  <a:lnTo>
                    <a:pt x="534" y="42"/>
                  </a:lnTo>
                  <a:lnTo>
                    <a:pt x="534" y="42"/>
                  </a:lnTo>
                  <a:lnTo>
                    <a:pt x="537" y="40"/>
                  </a:lnTo>
                  <a:lnTo>
                    <a:pt x="537" y="38"/>
                  </a:lnTo>
                  <a:lnTo>
                    <a:pt x="537" y="38"/>
                  </a:lnTo>
                  <a:lnTo>
                    <a:pt x="539" y="35"/>
                  </a:lnTo>
                  <a:lnTo>
                    <a:pt x="541" y="35"/>
                  </a:lnTo>
                  <a:lnTo>
                    <a:pt x="541" y="33"/>
                  </a:lnTo>
                  <a:lnTo>
                    <a:pt x="541" y="33"/>
                  </a:lnTo>
                  <a:lnTo>
                    <a:pt x="544" y="33"/>
                  </a:lnTo>
                  <a:lnTo>
                    <a:pt x="544" y="35"/>
                  </a:lnTo>
                  <a:lnTo>
                    <a:pt x="544" y="35"/>
                  </a:lnTo>
                  <a:lnTo>
                    <a:pt x="546" y="35"/>
                  </a:lnTo>
                  <a:lnTo>
                    <a:pt x="546" y="35"/>
                  </a:lnTo>
                  <a:lnTo>
                    <a:pt x="551" y="35"/>
                  </a:lnTo>
                  <a:lnTo>
                    <a:pt x="551" y="35"/>
                  </a:lnTo>
                  <a:lnTo>
                    <a:pt x="553" y="35"/>
                  </a:lnTo>
                  <a:lnTo>
                    <a:pt x="555" y="35"/>
                  </a:lnTo>
                  <a:lnTo>
                    <a:pt x="555" y="38"/>
                  </a:lnTo>
                  <a:lnTo>
                    <a:pt x="555" y="38"/>
                  </a:lnTo>
                  <a:lnTo>
                    <a:pt x="555" y="38"/>
                  </a:lnTo>
                  <a:lnTo>
                    <a:pt x="558" y="42"/>
                  </a:lnTo>
                  <a:lnTo>
                    <a:pt x="560" y="45"/>
                  </a:lnTo>
                  <a:lnTo>
                    <a:pt x="560" y="47"/>
                  </a:lnTo>
                  <a:lnTo>
                    <a:pt x="563" y="47"/>
                  </a:lnTo>
                  <a:lnTo>
                    <a:pt x="563" y="49"/>
                  </a:lnTo>
                  <a:lnTo>
                    <a:pt x="563" y="49"/>
                  </a:lnTo>
                  <a:lnTo>
                    <a:pt x="563" y="49"/>
                  </a:lnTo>
                  <a:lnTo>
                    <a:pt x="565" y="49"/>
                  </a:lnTo>
                  <a:lnTo>
                    <a:pt x="565" y="49"/>
                  </a:lnTo>
                  <a:lnTo>
                    <a:pt x="567" y="49"/>
                  </a:lnTo>
                  <a:lnTo>
                    <a:pt x="567" y="49"/>
                  </a:lnTo>
                  <a:lnTo>
                    <a:pt x="567" y="49"/>
                  </a:lnTo>
                  <a:lnTo>
                    <a:pt x="570" y="47"/>
                  </a:lnTo>
                  <a:lnTo>
                    <a:pt x="572" y="45"/>
                  </a:lnTo>
                  <a:lnTo>
                    <a:pt x="572" y="45"/>
                  </a:lnTo>
                  <a:lnTo>
                    <a:pt x="579" y="40"/>
                  </a:lnTo>
                  <a:lnTo>
                    <a:pt x="579" y="40"/>
                  </a:lnTo>
                  <a:lnTo>
                    <a:pt x="579" y="42"/>
                  </a:lnTo>
                  <a:lnTo>
                    <a:pt x="579" y="47"/>
                  </a:lnTo>
                  <a:lnTo>
                    <a:pt x="579" y="52"/>
                  </a:lnTo>
                  <a:lnTo>
                    <a:pt x="579" y="52"/>
                  </a:lnTo>
                  <a:lnTo>
                    <a:pt x="579" y="54"/>
                  </a:lnTo>
                  <a:lnTo>
                    <a:pt x="574" y="61"/>
                  </a:lnTo>
                  <a:lnTo>
                    <a:pt x="574" y="61"/>
                  </a:lnTo>
                  <a:lnTo>
                    <a:pt x="574" y="64"/>
                  </a:lnTo>
                  <a:lnTo>
                    <a:pt x="572" y="64"/>
                  </a:lnTo>
                  <a:lnTo>
                    <a:pt x="567" y="66"/>
                  </a:lnTo>
                  <a:lnTo>
                    <a:pt x="567" y="66"/>
                  </a:lnTo>
                  <a:lnTo>
                    <a:pt x="565" y="68"/>
                  </a:lnTo>
                  <a:lnTo>
                    <a:pt x="565" y="68"/>
                  </a:lnTo>
                  <a:lnTo>
                    <a:pt x="565" y="68"/>
                  </a:lnTo>
                  <a:lnTo>
                    <a:pt x="565" y="68"/>
                  </a:lnTo>
                  <a:lnTo>
                    <a:pt x="563" y="85"/>
                  </a:lnTo>
                  <a:lnTo>
                    <a:pt x="563" y="87"/>
                  </a:lnTo>
                  <a:lnTo>
                    <a:pt x="563" y="90"/>
                  </a:lnTo>
                  <a:lnTo>
                    <a:pt x="563" y="90"/>
                  </a:lnTo>
                  <a:lnTo>
                    <a:pt x="563" y="90"/>
                  </a:lnTo>
                  <a:lnTo>
                    <a:pt x="563" y="90"/>
                  </a:lnTo>
                  <a:lnTo>
                    <a:pt x="563" y="90"/>
                  </a:lnTo>
                  <a:lnTo>
                    <a:pt x="565" y="90"/>
                  </a:lnTo>
                  <a:lnTo>
                    <a:pt x="567" y="90"/>
                  </a:lnTo>
                  <a:lnTo>
                    <a:pt x="570" y="87"/>
                  </a:lnTo>
                  <a:lnTo>
                    <a:pt x="572" y="85"/>
                  </a:lnTo>
                  <a:lnTo>
                    <a:pt x="572" y="85"/>
                  </a:lnTo>
                  <a:lnTo>
                    <a:pt x="574" y="83"/>
                  </a:lnTo>
                  <a:lnTo>
                    <a:pt x="574" y="80"/>
                  </a:lnTo>
                  <a:lnTo>
                    <a:pt x="574" y="80"/>
                  </a:lnTo>
                  <a:lnTo>
                    <a:pt x="577" y="76"/>
                  </a:lnTo>
                  <a:lnTo>
                    <a:pt x="577" y="76"/>
                  </a:lnTo>
                  <a:lnTo>
                    <a:pt x="577" y="73"/>
                  </a:lnTo>
                  <a:lnTo>
                    <a:pt x="579" y="73"/>
                  </a:lnTo>
                  <a:lnTo>
                    <a:pt x="579" y="73"/>
                  </a:lnTo>
                  <a:lnTo>
                    <a:pt x="581" y="73"/>
                  </a:lnTo>
                  <a:lnTo>
                    <a:pt x="581" y="73"/>
                  </a:lnTo>
                  <a:lnTo>
                    <a:pt x="584" y="73"/>
                  </a:lnTo>
                  <a:lnTo>
                    <a:pt x="586" y="73"/>
                  </a:lnTo>
                  <a:lnTo>
                    <a:pt x="603" y="71"/>
                  </a:lnTo>
                  <a:lnTo>
                    <a:pt x="610" y="66"/>
                  </a:lnTo>
                  <a:lnTo>
                    <a:pt x="612" y="64"/>
                  </a:lnTo>
                  <a:lnTo>
                    <a:pt x="615" y="64"/>
                  </a:lnTo>
                  <a:lnTo>
                    <a:pt x="619" y="59"/>
                  </a:lnTo>
                  <a:lnTo>
                    <a:pt x="619" y="59"/>
                  </a:lnTo>
                  <a:lnTo>
                    <a:pt x="619" y="59"/>
                  </a:lnTo>
                  <a:lnTo>
                    <a:pt x="622" y="59"/>
                  </a:lnTo>
                  <a:lnTo>
                    <a:pt x="624" y="59"/>
                  </a:lnTo>
                  <a:lnTo>
                    <a:pt x="629" y="61"/>
                  </a:lnTo>
                  <a:lnTo>
                    <a:pt x="631" y="61"/>
                  </a:lnTo>
                  <a:lnTo>
                    <a:pt x="633" y="59"/>
                  </a:lnTo>
                  <a:lnTo>
                    <a:pt x="648" y="49"/>
                  </a:lnTo>
                  <a:lnTo>
                    <a:pt x="648" y="52"/>
                  </a:lnTo>
                  <a:lnTo>
                    <a:pt x="648" y="54"/>
                  </a:lnTo>
                  <a:lnTo>
                    <a:pt x="648" y="54"/>
                  </a:lnTo>
                  <a:lnTo>
                    <a:pt x="648" y="57"/>
                  </a:lnTo>
                  <a:lnTo>
                    <a:pt x="648" y="57"/>
                  </a:lnTo>
                  <a:lnTo>
                    <a:pt x="645" y="59"/>
                  </a:lnTo>
                  <a:lnTo>
                    <a:pt x="643" y="68"/>
                  </a:lnTo>
                  <a:lnTo>
                    <a:pt x="643" y="68"/>
                  </a:lnTo>
                  <a:lnTo>
                    <a:pt x="638" y="66"/>
                  </a:lnTo>
                  <a:lnTo>
                    <a:pt x="633" y="66"/>
                  </a:lnTo>
                  <a:lnTo>
                    <a:pt x="633" y="66"/>
                  </a:lnTo>
                  <a:lnTo>
                    <a:pt x="631" y="66"/>
                  </a:lnTo>
                  <a:lnTo>
                    <a:pt x="629" y="68"/>
                  </a:lnTo>
                  <a:lnTo>
                    <a:pt x="624" y="73"/>
                  </a:lnTo>
                  <a:lnTo>
                    <a:pt x="622" y="76"/>
                  </a:lnTo>
                  <a:lnTo>
                    <a:pt x="622" y="76"/>
                  </a:lnTo>
                  <a:lnTo>
                    <a:pt x="622" y="76"/>
                  </a:lnTo>
                  <a:lnTo>
                    <a:pt x="624" y="78"/>
                  </a:lnTo>
                  <a:lnTo>
                    <a:pt x="624" y="78"/>
                  </a:lnTo>
                  <a:lnTo>
                    <a:pt x="624" y="80"/>
                  </a:lnTo>
                  <a:lnTo>
                    <a:pt x="624" y="80"/>
                  </a:lnTo>
                  <a:lnTo>
                    <a:pt x="622" y="83"/>
                  </a:lnTo>
                  <a:lnTo>
                    <a:pt x="612" y="83"/>
                  </a:lnTo>
                  <a:lnTo>
                    <a:pt x="607" y="85"/>
                  </a:lnTo>
                  <a:lnTo>
                    <a:pt x="603" y="94"/>
                  </a:lnTo>
                  <a:lnTo>
                    <a:pt x="598" y="97"/>
                  </a:lnTo>
                  <a:lnTo>
                    <a:pt x="596" y="97"/>
                  </a:lnTo>
                  <a:lnTo>
                    <a:pt x="591" y="99"/>
                  </a:lnTo>
                  <a:lnTo>
                    <a:pt x="586" y="99"/>
                  </a:lnTo>
                  <a:lnTo>
                    <a:pt x="581" y="99"/>
                  </a:lnTo>
                  <a:lnTo>
                    <a:pt x="581" y="99"/>
                  </a:lnTo>
                  <a:lnTo>
                    <a:pt x="581" y="102"/>
                  </a:lnTo>
                  <a:lnTo>
                    <a:pt x="581" y="104"/>
                  </a:lnTo>
                  <a:lnTo>
                    <a:pt x="577" y="106"/>
                  </a:lnTo>
                  <a:lnTo>
                    <a:pt x="572" y="109"/>
                  </a:lnTo>
                  <a:lnTo>
                    <a:pt x="570" y="111"/>
                  </a:lnTo>
                  <a:lnTo>
                    <a:pt x="570" y="111"/>
                  </a:lnTo>
                  <a:lnTo>
                    <a:pt x="570" y="113"/>
                  </a:lnTo>
                  <a:lnTo>
                    <a:pt x="570" y="118"/>
                  </a:lnTo>
                  <a:lnTo>
                    <a:pt x="567" y="120"/>
                  </a:lnTo>
                  <a:lnTo>
                    <a:pt x="563" y="120"/>
                  </a:lnTo>
                  <a:lnTo>
                    <a:pt x="563" y="123"/>
                  </a:lnTo>
                  <a:lnTo>
                    <a:pt x="563" y="123"/>
                  </a:lnTo>
                  <a:lnTo>
                    <a:pt x="563" y="128"/>
                  </a:lnTo>
                  <a:lnTo>
                    <a:pt x="563" y="128"/>
                  </a:lnTo>
                  <a:lnTo>
                    <a:pt x="563" y="130"/>
                  </a:lnTo>
                  <a:lnTo>
                    <a:pt x="563" y="130"/>
                  </a:lnTo>
                  <a:lnTo>
                    <a:pt x="560" y="130"/>
                  </a:lnTo>
                  <a:lnTo>
                    <a:pt x="558" y="130"/>
                  </a:lnTo>
                  <a:lnTo>
                    <a:pt x="553" y="135"/>
                  </a:lnTo>
                  <a:lnTo>
                    <a:pt x="553" y="137"/>
                  </a:lnTo>
                  <a:lnTo>
                    <a:pt x="551" y="137"/>
                  </a:lnTo>
                  <a:lnTo>
                    <a:pt x="548" y="137"/>
                  </a:lnTo>
                  <a:lnTo>
                    <a:pt x="544" y="137"/>
                  </a:lnTo>
                  <a:lnTo>
                    <a:pt x="541" y="137"/>
                  </a:lnTo>
                  <a:lnTo>
                    <a:pt x="541" y="137"/>
                  </a:lnTo>
                  <a:lnTo>
                    <a:pt x="539" y="139"/>
                  </a:lnTo>
                  <a:lnTo>
                    <a:pt x="539" y="139"/>
                  </a:lnTo>
                  <a:lnTo>
                    <a:pt x="539" y="139"/>
                  </a:lnTo>
                  <a:lnTo>
                    <a:pt x="534" y="139"/>
                  </a:lnTo>
                  <a:lnTo>
                    <a:pt x="532" y="142"/>
                  </a:lnTo>
                  <a:lnTo>
                    <a:pt x="529" y="144"/>
                  </a:lnTo>
                  <a:lnTo>
                    <a:pt x="527" y="146"/>
                  </a:lnTo>
                  <a:lnTo>
                    <a:pt x="527" y="149"/>
                  </a:lnTo>
                  <a:lnTo>
                    <a:pt x="525" y="154"/>
                  </a:lnTo>
                  <a:lnTo>
                    <a:pt x="525" y="154"/>
                  </a:lnTo>
                  <a:lnTo>
                    <a:pt x="522" y="156"/>
                  </a:lnTo>
                  <a:lnTo>
                    <a:pt x="518" y="163"/>
                  </a:lnTo>
                  <a:lnTo>
                    <a:pt x="515" y="163"/>
                  </a:lnTo>
                  <a:lnTo>
                    <a:pt x="513" y="163"/>
                  </a:lnTo>
                  <a:lnTo>
                    <a:pt x="508" y="165"/>
                  </a:lnTo>
                  <a:lnTo>
                    <a:pt x="506" y="168"/>
                  </a:lnTo>
                  <a:lnTo>
                    <a:pt x="506" y="170"/>
                  </a:lnTo>
                  <a:lnTo>
                    <a:pt x="508" y="173"/>
                  </a:lnTo>
                  <a:lnTo>
                    <a:pt x="508" y="175"/>
                  </a:lnTo>
                  <a:lnTo>
                    <a:pt x="506" y="180"/>
                  </a:lnTo>
                  <a:lnTo>
                    <a:pt x="506" y="187"/>
                  </a:lnTo>
                  <a:lnTo>
                    <a:pt x="503" y="189"/>
                  </a:lnTo>
                  <a:lnTo>
                    <a:pt x="503" y="189"/>
                  </a:lnTo>
                  <a:lnTo>
                    <a:pt x="508" y="191"/>
                  </a:lnTo>
                  <a:lnTo>
                    <a:pt x="510" y="191"/>
                  </a:lnTo>
                  <a:lnTo>
                    <a:pt x="513" y="191"/>
                  </a:lnTo>
                  <a:lnTo>
                    <a:pt x="515" y="191"/>
                  </a:lnTo>
                  <a:lnTo>
                    <a:pt x="518" y="191"/>
                  </a:lnTo>
                  <a:lnTo>
                    <a:pt x="520" y="191"/>
                  </a:lnTo>
                  <a:lnTo>
                    <a:pt x="520" y="191"/>
                  </a:lnTo>
                  <a:lnTo>
                    <a:pt x="522" y="191"/>
                  </a:lnTo>
                  <a:lnTo>
                    <a:pt x="541" y="201"/>
                  </a:lnTo>
                  <a:lnTo>
                    <a:pt x="541" y="201"/>
                  </a:lnTo>
                  <a:lnTo>
                    <a:pt x="544" y="203"/>
                  </a:lnTo>
                  <a:lnTo>
                    <a:pt x="546" y="206"/>
                  </a:lnTo>
                  <a:lnTo>
                    <a:pt x="546" y="206"/>
                  </a:lnTo>
                  <a:lnTo>
                    <a:pt x="546" y="208"/>
                  </a:lnTo>
                  <a:lnTo>
                    <a:pt x="546" y="208"/>
                  </a:lnTo>
                  <a:lnTo>
                    <a:pt x="546" y="213"/>
                  </a:lnTo>
                  <a:lnTo>
                    <a:pt x="544" y="215"/>
                  </a:lnTo>
                  <a:lnTo>
                    <a:pt x="546" y="217"/>
                  </a:lnTo>
                  <a:lnTo>
                    <a:pt x="546" y="215"/>
                  </a:lnTo>
                  <a:lnTo>
                    <a:pt x="546" y="215"/>
                  </a:lnTo>
                  <a:lnTo>
                    <a:pt x="548" y="215"/>
                  </a:lnTo>
                  <a:lnTo>
                    <a:pt x="548" y="215"/>
                  </a:lnTo>
                  <a:lnTo>
                    <a:pt x="551" y="215"/>
                  </a:lnTo>
                  <a:lnTo>
                    <a:pt x="551" y="213"/>
                  </a:lnTo>
                  <a:lnTo>
                    <a:pt x="553" y="213"/>
                  </a:lnTo>
                  <a:lnTo>
                    <a:pt x="553" y="215"/>
                  </a:lnTo>
                  <a:lnTo>
                    <a:pt x="555" y="215"/>
                  </a:lnTo>
                  <a:lnTo>
                    <a:pt x="555" y="215"/>
                  </a:lnTo>
                  <a:lnTo>
                    <a:pt x="555" y="215"/>
                  </a:lnTo>
                  <a:lnTo>
                    <a:pt x="558" y="217"/>
                  </a:lnTo>
                  <a:lnTo>
                    <a:pt x="560" y="217"/>
                  </a:lnTo>
                  <a:lnTo>
                    <a:pt x="565" y="222"/>
                  </a:lnTo>
                  <a:lnTo>
                    <a:pt x="567" y="222"/>
                  </a:lnTo>
                  <a:lnTo>
                    <a:pt x="567" y="225"/>
                  </a:lnTo>
                  <a:lnTo>
                    <a:pt x="567" y="225"/>
                  </a:lnTo>
                  <a:lnTo>
                    <a:pt x="567" y="225"/>
                  </a:lnTo>
                  <a:lnTo>
                    <a:pt x="567" y="232"/>
                  </a:lnTo>
                  <a:lnTo>
                    <a:pt x="567" y="234"/>
                  </a:lnTo>
                  <a:lnTo>
                    <a:pt x="567" y="239"/>
                  </a:lnTo>
                  <a:lnTo>
                    <a:pt x="567" y="239"/>
                  </a:lnTo>
                  <a:lnTo>
                    <a:pt x="570" y="241"/>
                  </a:lnTo>
                  <a:lnTo>
                    <a:pt x="570" y="241"/>
                  </a:lnTo>
                  <a:lnTo>
                    <a:pt x="572" y="246"/>
                  </a:lnTo>
                  <a:lnTo>
                    <a:pt x="574" y="248"/>
                  </a:lnTo>
                  <a:lnTo>
                    <a:pt x="577" y="251"/>
                  </a:lnTo>
                  <a:lnTo>
                    <a:pt x="579" y="251"/>
                  </a:lnTo>
                  <a:lnTo>
                    <a:pt x="579" y="253"/>
                  </a:lnTo>
                  <a:lnTo>
                    <a:pt x="589" y="253"/>
                  </a:lnTo>
                  <a:lnTo>
                    <a:pt x="591" y="253"/>
                  </a:lnTo>
                  <a:lnTo>
                    <a:pt x="593" y="253"/>
                  </a:lnTo>
                  <a:lnTo>
                    <a:pt x="593" y="253"/>
                  </a:lnTo>
                  <a:lnTo>
                    <a:pt x="596" y="253"/>
                  </a:lnTo>
                  <a:lnTo>
                    <a:pt x="596" y="251"/>
                  </a:lnTo>
                  <a:lnTo>
                    <a:pt x="596" y="251"/>
                  </a:lnTo>
                  <a:lnTo>
                    <a:pt x="598" y="251"/>
                  </a:lnTo>
                  <a:lnTo>
                    <a:pt x="603" y="251"/>
                  </a:lnTo>
                  <a:lnTo>
                    <a:pt x="605" y="253"/>
                  </a:lnTo>
                  <a:lnTo>
                    <a:pt x="607" y="255"/>
                  </a:lnTo>
                  <a:lnTo>
                    <a:pt x="610" y="255"/>
                  </a:lnTo>
                  <a:lnTo>
                    <a:pt x="610" y="255"/>
                  </a:lnTo>
                  <a:lnTo>
                    <a:pt x="615" y="253"/>
                  </a:lnTo>
                  <a:lnTo>
                    <a:pt x="617" y="253"/>
                  </a:lnTo>
                  <a:lnTo>
                    <a:pt x="626" y="253"/>
                  </a:lnTo>
                  <a:lnTo>
                    <a:pt x="626" y="253"/>
                  </a:lnTo>
                  <a:lnTo>
                    <a:pt x="626" y="251"/>
                  </a:lnTo>
                  <a:lnTo>
                    <a:pt x="629" y="251"/>
                  </a:lnTo>
                  <a:lnTo>
                    <a:pt x="629" y="251"/>
                  </a:lnTo>
                  <a:lnTo>
                    <a:pt x="629" y="248"/>
                  </a:lnTo>
                  <a:lnTo>
                    <a:pt x="631" y="248"/>
                  </a:lnTo>
                  <a:lnTo>
                    <a:pt x="631" y="248"/>
                  </a:lnTo>
                  <a:lnTo>
                    <a:pt x="631" y="248"/>
                  </a:lnTo>
                  <a:lnTo>
                    <a:pt x="633" y="251"/>
                  </a:lnTo>
                  <a:lnTo>
                    <a:pt x="636" y="253"/>
                  </a:lnTo>
                  <a:lnTo>
                    <a:pt x="638" y="251"/>
                  </a:lnTo>
                  <a:lnTo>
                    <a:pt x="638" y="251"/>
                  </a:lnTo>
                  <a:lnTo>
                    <a:pt x="638" y="251"/>
                  </a:lnTo>
                  <a:lnTo>
                    <a:pt x="638" y="251"/>
                  </a:lnTo>
                  <a:lnTo>
                    <a:pt x="641" y="251"/>
                  </a:lnTo>
                  <a:lnTo>
                    <a:pt x="641" y="251"/>
                  </a:lnTo>
                  <a:lnTo>
                    <a:pt x="641" y="251"/>
                  </a:lnTo>
                  <a:lnTo>
                    <a:pt x="643" y="251"/>
                  </a:lnTo>
                  <a:lnTo>
                    <a:pt x="643" y="253"/>
                  </a:lnTo>
                  <a:lnTo>
                    <a:pt x="645" y="255"/>
                  </a:lnTo>
                  <a:lnTo>
                    <a:pt x="645" y="255"/>
                  </a:lnTo>
                  <a:lnTo>
                    <a:pt x="645" y="255"/>
                  </a:lnTo>
                  <a:lnTo>
                    <a:pt x="648" y="258"/>
                  </a:lnTo>
                  <a:lnTo>
                    <a:pt x="648" y="260"/>
                  </a:lnTo>
                  <a:lnTo>
                    <a:pt x="648" y="262"/>
                  </a:lnTo>
                  <a:lnTo>
                    <a:pt x="648" y="262"/>
                  </a:lnTo>
                  <a:lnTo>
                    <a:pt x="648" y="265"/>
                  </a:lnTo>
                  <a:lnTo>
                    <a:pt x="648" y="265"/>
                  </a:lnTo>
                  <a:lnTo>
                    <a:pt x="648" y="269"/>
                  </a:lnTo>
                  <a:lnTo>
                    <a:pt x="648" y="272"/>
                  </a:lnTo>
                  <a:lnTo>
                    <a:pt x="648" y="272"/>
                  </a:lnTo>
                  <a:lnTo>
                    <a:pt x="650" y="277"/>
                  </a:lnTo>
                  <a:lnTo>
                    <a:pt x="652" y="279"/>
                  </a:lnTo>
                  <a:lnTo>
                    <a:pt x="655" y="281"/>
                  </a:lnTo>
                  <a:lnTo>
                    <a:pt x="659" y="284"/>
                  </a:lnTo>
                  <a:lnTo>
                    <a:pt x="664" y="288"/>
                  </a:lnTo>
                  <a:lnTo>
                    <a:pt x="671" y="296"/>
                  </a:lnTo>
                  <a:lnTo>
                    <a:pt x="671" y="296"/>
                  </a:lnTo>
                  <a:lnTo>
                    <a:pt x="671" y="298"/>
                  </a:lnTo>
                  <a:lnTo>
                    <a:pt x="674" y="298"/>
                  </a:lnTo>
                  <a:lnTo>
                    <a:pt x="674" y="298"/>
                  </a:lnTo>
                  <a:lnTo>
                    <a:pt x="676" y="298"/>
                  </a:lnTo>
                  <a:lnTo>
                    <a:pt x="678" y="296"/>
                  </a:lnTo>
                  <a:lnTo>
                    <a:pt x="678" y="296"/>
                  </a:lnTo>
                  <a:lnTo>
                    <a:pt x="681" y="298"/>
                  </a:lnTo>
                  <a:lnTo>
                    <a:pt x="681" y="298"/>
                  </a:lnTo>
                  <a:lnTo>
                    <a:pt x="683" y="296"/>
                  </a:lnTo>
                  <a:lnTo>
                    <a:pt x="690" y="296"/>
                  </a:lnTo>
                  <a:lnTo>
                    <a:pt x="693" y="296"/>
                  </a:lnTo>
                  <a:lnTo>
                    <a:pt x="693" y="298"/>
                  </a:lnTo>
                  <a:lnTo>
                    <a:pt x="693" y="298"/>
                  </a:lnTo>
                  <a:lnTo>
                    <a:pt x="693" y="298"/>
                  </a:lnTo>
                  <a:lnTo>
                    <a:pt x="693" y="298"/>
                  </a:lnTo>
                  <a:lnTo>
                    <a:pt x="693" y="300"/>
                  </a:lnTo>
                  <a:lnTo>
                    <a:pt x="693" y="303"/>
                  </a:lnTo>
                  <a:lnTo>
                    <a:pt x="693" y="303"/>
                  </a:lnTo>
                  <a:lnTo>
                    <a:pt x="693" y="305"/>
                  </a:lnTo>
                  <a:lnTo>
                    <a:pt x="693" y="307"/>
                  </a:lnTo>
                  <a:lnTo>
                    <a:pt x="693" y="310"/>
                  </a:lnTo>
                  <a:lnTo>
                    <a:pt x="693" y="310"/>
                  </a:lnTo>
                  <a:lnTo>
                    <a:pt x="693" y="310"/>
                  </a:lnTo>
                  <a:lnTo>
                    <a:pt x="693" y="310"/>
                  </a:lnTo>
                  <a:lnTo>
                    <a:pt x="693" y="312"/>
                  </a:lnTo>
                  <a:lnTo>
                    <a:pt x="693" y="312"/>
                  </a:lnTo>
                  <a:lnTo>
                    <a:pt x="693" y="312"/>
                  </a:lnTo>
                  <a:lnTo>
                    <a:pt x="690" y="312"/>
                  </a:lnTo>
                  <a:lnTo>
                    <a:pt x="690" y="314"/>
                  </a:lnTo>
                  <a:lnTo>
                    <a:pt x="690" y="314"/>
                  </a:lnTo>
                  <a:lnTo>
                    <a:pt x="690" y="314"/>
                  </a:lnTo>
                  <a:lnTo>
                    <a:pt x="690" y="314"/>
                  </a:lnTo>
                  <a:lnTo>
                    <a:pt x="690" y="317"/>
                  </a:lnTo>
                  <a:lnTo>
                    <a:pt x="690" y="317"/>
                  </a:lnTo>
                  <a:lnTo>
                    <a:pt x="690" y="317"/>
                  </a:lnTo>
                  <a:lnTo>
                    <a:pt x="690" y="319"/>
                  </a:lnTo>
                  <a:lnTo>
                    <a:pt x="690" y="322"/>
                  </a:lnTo>
                  <a:lnTo>
                    <a:pt x="693" y="324"/>
                  </a:lnTo>
                  <a:lnTo>
                    <a:pt x="695" y="333"/>
                  </a:lnTo>
                  <a:lnTo>
                    <a:pt x="700" y="33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noEditPoints="1"/>
            </p:cNvSpPr>
            <p:nvPr/>
          </p:nvSpPr>
          <p:spPr bwMode="auto">
            <a:xfrm>
              <a:off x="3972365" y="1794090"/>
              <a:ext cx="614236" cy="566295"/>
            </a:xfrm>
            <a:custGeom>
              <a:avLst/>
              <a:gdLst>
                <a:gd name="T0" fmla="*/ 267 w 709"/>
                <a:gd name="T1" fmla="*/ 555 h 652"/>
                <a:gd name="T2" fmla="*/ 250 w 709"/>
                <a:gd name="T3" fmla="*/ 560 h 652"/>
                <a:gd name="T4" fmla="*/ 366 w 709"/>
                <a:gd name="T5" fmla="*/ 591 h 652"/>
                <a:gd name="T6" fmla="*/ 402 w 709"/>
                <a:gd name="T7" fmla="*/ 584 h 652"/>
                <a:gd name="T8" fmla="*/ 707 w 709"/>
                <a:gd name="T9" fmla="*/ 295 h 652"/>
                <a:gd name="T10" fmla="*/ 671 w 709"/>
                <a:gd name="T11" fmla="*/ 234 h 652"/>
                <a:gd name="T12" fmla="*/ 652 w 709"/>
                <a:gd name="T13" fmla="*/ 198 h 652"/>
                <a:gd name="T14" fmla="*/ 669 w 709"/>
                <a:gd name="T15" fmla="*/ 170 h 652"/>
                <a:gd name="T16" fmla="*/ 650 w 709"/>
                <a:gd name="T17" fmla="*/ 153 h 652"/>
                <a:gd name="T18" fmla="*/ 629 w 709"/>
                <a:gd name="T19" fmla="*/ 116 h 652"/>
                <a:gd name="T20" fmla="*/ 615 w 709"/>
                <a:gd name="T21" fmla="*/ 94 h 652"/>
                <a:gd name="T22" fmla="*/ 603 w 709"/>
                <a:gd name="T23" fmla="*/ 45 h 652"/>
                <a:gd name="T24" fmla="*/ 555 w 709"/>
                <a:gd name="T25" fmla="*/ 73 h 652"/>
                <a:gd name="T26" fmla="*/ 544 w 709"/>
                <a:gd name="T27" fmla="*/ 40 h 652"/>
                <a:gd name="T28" fmla="*/ 506 w 709"/>
                <a:gd name="T29" fmla="*/ 14 h 652"/>
                <a:gd name="T30" fmla="*/ 482 w 709"/>
                <a:gd name="T31" fmla="*/ 28 h 652"/>
                <a:gd name="T32" fmla="*/ 451 w 709"/>
                <a:gd name="T33" fmla="*/ 63 h 652"/>
                <a:gd name="T34" fmla="*/ 371 w 709"/>
                <a:gd name="T35" fmla="*/ 92 h 652"/>
                <a:gd name="T36" fmla="*/ 347 w 709"/>
                <a:gd name="T37" fmla="*/ 120 h 652"/>
                <a:gd name="T38" fmla="*/ 293 w 709"/>
                <a:gd name="T39" fmla="*/ 142 h 652"/>
                <a:gd name="T40" fmla="*/ 262 w 709"/>
                <a:gd name="T41" fmla="*/ 137 h 652"/>
                <a:gd name="T42" fmla="*/ 168 w 709"/>
                <a:gd name="T43" fmla="*/ 191 h 652"/>
                <a:gd name="T44" fmla="*/ 130 w 709"/>
                <a:gd name="T45" fmla="*/ 248 h 652"/>
                <a:gd name="T46" fmla="*/ 116 w 709"/>
                <a:gd name="T47" fmla="*/ 215 h 652"/>
                <a:gd name="T48" fmla="*/ 99 w 709"/>
                <a:gd name="T49" fmla="*/ 182 h 652"/>
                <a:gd name="T50" fmla="*/ 68 w 709"/>
                <a:gd name="T51" fmla="*/ 158 h 652"/>
                <a:gd name="T52" fmla="*/ 42 w 709"/>
                <a:gd name="T53" fmla="*/ 179 h 652"/>
                <a:gd name="T54" fmla="*/ 49 w 709"/>
                <a:gd name="T55" fmla="*/ 212 h 652"/>
                <a:gd name="T56" fmla="*/ 47 w 709"/>
                <a:gd name="T57" fmla="*/ 243 h 652"/>
                <a:gd name="T58" fmla="*/ 31 w 709"/>
                <a:gd name="T59" fmla="*/ 321 h 652"/>
                <a:gd name="T60" fmla="*/ 12 w 709"/>
                <a:gd name="T61" fmla="*/ 350 h 652"/>
                <a:gd name="T62" fmla="*/ 33 w 709"/>
                <a:gd name="T63" fmla="*/ 385 h 652"/>
                <a:gd name="T64" fmla="*/ 75 w 709"/>
                <a:gd name="T65" fmla="*/ 414 h 652"/>
                <a:gd name="T66" fmla="*/ 83 w 709"/>
                <a:gd name="T67" fmla="*/ 451 h 652"/>
                <a:gd name="T68" fmla="*/ 101 w 709"/>
                <a:gd name="T69" fmla="*/ 480 h 652"/>
                <a:gd name="T70" fmla="*/ 170 w 709"/>
                <a:gd name="T71" fmla="*/ 442 h 652"/>
                <a:gd name="T72" fmla="*/ 201 w 709"/>
                <a:gd name="T73" fmla="*/ 399 h 652"/>
                <a:gd name="T74" fmla="*/ 220 w 709"/>
                <a:gd name="T75" fmla="*/ 369 h 652"/>
                <a:gd name="T76" fmla="*/ 250 w 709"/>
                <a:gd name="T77" fmla="*/ 357 h 652"/>
                <a:gd name="T78" fmla="*/ 310 w 709"/>
                <a:gd name="T79" fmla="*/ 343 h 652"/>
                <a:gd name="T80" fmla="*/ 357 w 709"/>
                <a:gd name="T81" fmla="*/ 409 h 652"/>
                <a:gd name="T82" fmla="*/ 319 w 709"/>
                <a:gd name="T83" fmla="*/ 466 h 652"/>
                <a:gd name="T84" fmla="*/ 272 w 709"/>
                <a:gd name="T85" fmla="*/ 506 h 652"/>
                <a:gd name="T86" fmla="*/ 279 w 709"/>
                <a:gd name="T87" fmla="*/ 529 h 652"/>
                <a:gd name="T88" fmla="*/ 267 w 709"/>
                <a:gd name="T89" fmla="*/ 546 h 652"/>
                <a:gd name="T90" fmla="*/ 300 w 709"/>
                <a:gd name="T91" fmla="*/ 574 h 652"/>
                <a:gd name="T92" fmla="*/ 272 w 709"/>
                <a:gd name="T93" fmla="*/ 612 h 652"/>
                <a:gd name="T94" fmla="*/ 234 w 709"/>
                <a:gd name="T95" fmla="*/ 629 h 652"/>
                <a:gd name="T96" fmla="*/ 276 w 709"/>
                <a:gd name="T97" fmla="*/ 641 h 652"/>
                <a:gd name="T98" fmla="*/ 295 w 709"/>
                <a:gd name="T99" fmla="*/ 612 h 652"/>
                <a:gd name="T100" fmla="*/ 321 w 709"/>
                <a:gd name="T101" fmla="*/ 608 h 652"/>
                <a:gd name="T102" fmla="*/ 354 w 709"/>
                <a:gd name="T103" fmla="*/ 570 h 652"/>
                <a:gd name="T104" fmla="*/ 388 w 709"/>
                <a:gd name="T105" fmla="*/ 546 h 652"/>
                <a:gd name="T106" fmla="*/ 433 w 709"/>
                <a:gd name="T107" fmla="*/ 518 h 652"/>
                <a:gd name="T108" fmla="*/ 456 w 709"/>
                <a:gd name="T109" fmla="*/ 501 h 652"/>
                <a:gd name="T110" fmla="*/ 482 w 709"/>
                <a:gd name="T111" fmla="*/ 503 h 652"/>
                <a:gd name="T112" fmla="*/ 525 w 709"/>
                <a:gd name="T113" fmla="*/ 494 h 652"/>
                <a:gd name="T114" fmla="*/ 572 w 709"/>
                <a:gd name="T115" fmla="*/ 468 h 652"/>
                <a:gd name="T116" fmla="*/ 624 w 709"/>
                <a:gd name="T117" fmla="*/ 402 h 652"/>
                <a:gd name="T118" fmla="*/ 660 w 709"/>
                <a:gd name="T119" fmla="*/ 380 h 652"/>
                <a:gd name="T120" fmla="*/ 688 w 709"/>
                <a:gd name="T121" fmla="*/ 364 h 652"/>
                <a:gd name="T122" fmla="*/ 693 w 709"/>
                <a:gd name="T123" fmla="*/ 336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9" h="652">
                  <a:moveTo>
                    <a:pt x="454" y="598"/>
                  </a:moveTo>
                  <a:lnTo>
                    <a:pt x="454" y="598"/>
                  </a:lnTo>
                  <a:lnTo>
                    <a:pt x="456" y="600"/>
                  </a:lnTo>
                  <a:lnTo>
                    <a:pt x="456" y="603"/>
                  </a:lnTo>
                  <a:lnTo>
                    <a:pt x="454" y="603"/>
                  </a:lnTo>
                  <a:lnTo>
                    <a:pt x="454" y="605"/>
                  </a:lnTo>
                  <a:lnTo>
                    <a:pt x="451" y="605"/>
                  </a:lnTo>
                  <a:lnTo>
                    <a:pt x="451" y="605"/>
                  </a:lnTo>
                  <a:lnTo>
                    <a:pt x="451" y="603"/>
                  </a:lnTo>
                  <a:lnTo>
                    <a:pt x="451" y="603"/>
                  </a:lnTo>
                  <a:lnTo>
                    <a:pt x="451" y="600"/>
                  </a:lnTo>
                  <a:lnTo>
                    <a:pt x="451" y="600"/>
                  </a:lnTo>
                  <a:lnTo>
                    <a:pt x="451" y="600"/>
                  </a:lnTo>
                  <a:lnTo>
                    <a:pt x="451" y="600"/>
                  </a:lnTo>
                  <a:lnTo>
                    <a:pt x="451" y="600"/>
                  </a:lnTo>
                  <a:lnTo>
                    <a:pt x="449" y="600"/>
                  </a:lnTo>
                  <a:lnTo>
                    <a:pt x="449" y="598"/>
                  </a:lnTo>
                  <a:lnTo>
                    <a:pt x="451" y="598"/>
                  </a:lnTo>
                  <a:lnTo>
                    <a:pt x="454" y="598"/>
                  </a:lnTo>
                  <a:lnTo>
                    <a:pt x="454" y="598"/>
                  </a:lnTo>
                  <a:lnTo>
                    <a:pt x="454" y="598"/>
                  </a:lnTo>
                  <a:close/>
                  <a:moveTo>
                    <a:pt x="269" y="560"/>
                  </a:moveTo>
                  <a:lnTo>
                    <a:pt x="269" y="560"/>
                  </a:lnTo>
                  <a:lnTo>
                    <a:pt x="269" y="560"/>
                  </a:lnTo>
                  <a:lnTo>
                    <a:pt x="269" y="558"/>
                  </a:lnTo>
                  <a:lnTo>
                    <a:pt x="269" y="560"/>
                  </a:lnTo>
                  <a:close/>
                  <a:moveTo>
                    <a:pt x="267" y="555"/>
                  </a:moveTo>
                  <a:lnTo>
                    <a:pt x="267" y="555"/>
                  </a:lnTo>
                  <a:lnTo>
                    <a:pt x="267" y="555"/>
                  </a:lnTo>
                  <a:lnTo>
                    <a:pt x="267" y="555"/>
                  </a:lnTo>
                  <a:lnTo>
                    <a:pt x="269" y="558"/>
                  </a:lnTo>
                  <a:lnTo>
                    <a:pt x="269" y="558"/>
                  </a:lnTo>
                  <a:lnTo>
                    <a:pt x="269" y="560"/>
                  </a:lnTo>
                  <a:lnTo>
                    <a:pt x="269" y="563"/>
                  </a:lnTo>
                  <a:lnTo>
                    <a:pt x="267" y="565"/>
                  </a:lnTo>
                  <a:lnTo>
                    <a:pt x="265" y="565"/>
                  </a:lnTo>
                  <a:lnTo>
                    <a:pt x="260" y="565"/>
                  </a:lnTo>
                  <a:lnTo>
                    <a:pt x="260" y="565"/>
                  </a:lnTo>
                  <a:lnTo>
                    <a:pt x="258" y="563"/>
                  </a:lnTo>
                  <a:lnTo>
                    <a:pt x="260" y="560"/>
                  </a:lnTo>
                  <a:lnTo>
                    <a:pt x="262" y="558"/>
                  </a:lnTo>
                  <a:lnTo>
                    <a:pt x="262" y="558"/>
                  </a:lnTo>
                  <a:lnTo>
                    <a:pt x="262" y="555"/>
                  </a:lnTo>
                  <a:lnTo>
                    <a:pt x="262" y="555"/>
                  </a:lnTo>
                  <a:lnTo>
                    <a:pt x="262" y="555"/>
                  </a:lnTo>
                  <a:lnTo>
                    <a:pt x="260" y="555"/>
                  </a:lnTo>
                  <a:lnTo>
                    <a:pt x="260" y="555"/>
                  </a:lnTo>
                  <a:lnTo>
                    <a:pt x="258" y="558"/>
                  </a:lnTo>
                  <a:lnTo>
                    <a:pt x="255" y="560"/>
                  </a:lnTo>
                  <a:lnTo>
                    <a:pt x="255" y="563"/>
                  </a:lnTo>
                  <a:lnTo>
                    <a:pt x="253" y="563"/>
                  </a:lnTo>
                  <a:lnTo>
                    <a:pt x="250" y="563"/>
                  </a:lnTo>
                  <a:lnTo>
                    <a:pt x="250" y="563"/>
                  </a:lnTo>
                  <a:lnTo>
                    <a:pt x="250" y="560"/>
                  </a:lnTo>
                  <a:lnTo>
                    <a:pt x="250" y="560"/>
                  </a:lnTo>
                  <a:lnTo>
                    <a:pt x="250" y="558"/>
                  </a:lnTo>
                  <a:lnTo>
                    <a:pt x="250" y="555"/>
                  </a:lnTo>
                  <a:lnTo>
                    <a:pt x="255" y="555"/>
                  </a:lnTo>
                  <a:lnTo>
                    <a:pt x="255" y="555"/>
                  </a:lnTo>
                  <a:lnTo>
                    <a:pt x="255" y="553"/>
                  </a:lnTo>
                  <a:lnTo>
                    <a:pt x="258" y="553"/>
                  </a:lnTo>
                  <a:lnTo>
                    <a:pt x="258" y="553"/>
                  </a:lnTo>
                  <a:lnTo>
                    <a:pt x="258" y="551"/>
                  </a:lnTo>
                  <a:lnTo>
                    <a:pt x="258" y="551"/>
                  </a:lnTo>
                  <a:lnTo>
                    <a:pt x="260" y="551"/>
                  </a:lnTo>
                  <a:lnTo>
                    <a:pt x="260" y="548"/>
                  </a:lnTo>
                  <a:lnTo>
                    <a:pt x="265" y="551"/>
                  </a:lnTo>
                  <a:lnTo>
                    <a:pt x="267" y="551"/>
                  </a:lnTo>
                  <a:lnTo>
                    <a:pt x="267" y="551"/>
                  </a:lnTo>
                  <a:lnTo>
                    <a:pt x="269" y="553"/>
                  </a:lnTo>
                  <a:lnTo>
                    <a:pt x="272" y="553"/>
                  </a:lnTo>
                  <a:lnTo>
                    <a:pt x="269" y="555"/>
                  </a:lnTo>
                  <a:lnTo>
                    <a:pt x="267" y="555"/>
                  </a:lnTo>
                  <a:close/>
                  <a:moveTo>
                    <a:pt x="371" y="586"/>
                  </a:moveTo>
                  <a:lnTo>
                    <a:pt x="371" y="586"/>
                  </a:lnTo>
                  <a:lnTo>
                    <a:pt x="371" y="586"/>
                  </a:lnTo>
                  <a:lnTo>
                    <a:pt x="371" y="591"/>
                  </a:lnTo>
                  <a:lnTo>
                    <a:pt x="371" y="591"/>
                  </a:lnTo>
                  <a:lnTo>
                    <a:pt x="371" y="591"/>
                  </a:lnTo>
                  <a:lnTo>
                    <a:pt x="369" y="591"/>
                  </a:lnTo>
                  <a:lnTo>
                    <a:pt x="366" y="591"/>
                  </a:lnTo>
                  <a:lnTo>
                    <a:pt x="364" y="593"/>
                  </a:lnTo>
                  <a:lnTo>
                    <a:pt x="364" y="591"/>
                  </a:lnTo>
                  <a:lnTo>
                    <a:pt x="364" y="589"/>
                  </a:lnTo>
                  <a:lnTo>
                    <a:pt x="366" y="586"/>
                  </a:lnTo>
                  <a:lnTo>
                    <a:pt x="369" y="584"/>
                  </a:lnTo>
                  <a:lnTo>
                    <a:pt x="371" y="584"/>
                  </a:lnTo>
                  <a:lnTo>
                    <a:pt x="371" y="584"/>
                  </a:lnTo>
                  <a:lnTo>
                    <a:pt x="371" y="586"/>
                  </a:lnTo>
                  <a:close/>
                  <a:moveTo>
                    <a:pt x="397" y="577"/>
                  </a:moveTo>
                  <a:lnTo>
                    <a:pt x="397" y="577"/>
                  </a:lnTo>
                  <a:lnTo>
                    <a:pt x="390" y="577"/>
                  </a:lnTo>
                  <a:lnTo>
                    <a:pt x="385" y="574"/>
                  </a:lnTo>
                  <a:lnTo>
                    <a:pt x="383" y="572"/>
                  </a:lnTo>
                  <a:lnTo>
                    <a:pt x="385" y="572"/>
                  </a:lnTo>
                  <a:lnTo>
                    <a:pt x="385" y="572"/>
                  </a:lnTo>
                  <a:lnTo>
                    <a:pt x="390" y="572"/>
                  </a:lnTo>
                  <a:lnTo>
                    <a:pt x="397" y="574"/>
                  </a:lnTo>
                  <a:lnTo>
                    <a:pt x="399" y="574"/>
                  </a:lnTo>
                  <a:lnTo>
                    <a:pt x="402" y="577"/>
                  </a:lnTo>
                  <a:lnTo>
                    <a:pt x="397" y="577"/>
                  </a:lnTo>
                  <a:close/>
                  <a:moveTo>
                    <a:pt x="404" y="579"/>
                  </a:moveTo>
                  <a:lnTo>
                    <a:pt x="404" y="579"/>
                  </a:lnTo>
                  <a:lnTo>
                    <a:pt x="407" y="579"/>
                  </a:lnTo>
                  <a:lnTo>
                    <a:pt x="407" y="582"/>
                  </a:lnTo>
                  <a:lnTo>
                    <a:pt x="407" y="584"/>
                  </a:lnTo>
                  <a:lnTo>
                    <a:pt x="402" y="586"/>
                  </a:lnTo>
                  <a:lnTo>
                    <a:pt x="402" y="584"/>
                  </a:lnTo>
                  <a:lnTo>
                    <a:pt x="402" y="584"/>
                  </a:lnTo>
                  <a:lnTo>
                    <a:pt x="402" y="582"/>
                  </a:lnTo>
                  <a:lnTo>
                    <a:pt x="402" y="582"/>
                  </a:lnTo>
                  <a:lnTo>
                    <a:pt x="402" y="582"/>
                  </a:lnTo>
                  <a:lnTo>
                    <a:pt x="397" y="582"/>
                  </a:lnTo>
                  <a:lnTo>
                    <a:pt x="397" y="579"/>
                  </a:lnTo>
                  <a:lnTo>
                    <a:pt x="399" y="579"/>
                  </a:lnTo>
                  <a:lnTo>
                    <a:pt x="404" y="579"/>
                  </a:lnTo>
                  <a:close/>
                  <a:moveTo>
                    <a:pt x="435" y="537"/>
                  </a:moveTo>
                  <a:lnTo>
                    <a:pt x="435" y="537"/>
                  </a:lnTo>
                  <a:lnTo>
                    <a:pt x="437" y="539"/>
                  </a:lnTo>
                  <a:lnTo>
                    <a:pt x="437" y="541"/>
                  </a:lnTo>
                  <a:lnTo>
                    <a:pt x="433" y="544"/>
                  </a:lnTo>
                  <a:lnTo>
                    <a:pt x="430" y="544"/>
                  </a:lnTo>
                  <a:lnTo>
                    <a:pt x="430" y="541"/>
                  </a:lnTo>
                  <a:lnTo>
                    <a:pt x="430" y="537"/>
                  </a:lnTo>
                  <a:lnTo>
                    <a:pt x="433" y="537"/>
                  </a:lnTo>
                  <a:lnTo>
                    <a:pt x="435" y="537"/>
                  </a:lnTo>
                  <a:close/>
                  <a:moveTo>
                    <a:pt x="709" y="302"/>
                  </a:moveTo>
                  <a:lnTo>
                    <a:pt x="709" y="302"/>
                  </a:lnTo>
                  <a:lnTo>
                    <a:pt x="707" y="300"/>
                  </a:lnTo>
                  <a:lnTo>
                    <a:pt x="704" y="300"/>
                  </a:lnTo>
                  <a:lnTo>
                    <a:pt x="704" y="300"/>
                  </a:lnTo>
                  <a:lnTo>
                    <a:pt x="704" y="298"/>
                  </a:lnTo>
                  <a:lnTo>
                    <a:pt x="707" y="298"/>
                  </a:lnTo>
                  <a:lnTo>
                    <a:pt x="707" y="295"/>
                  </a:lnTo>
                  <a:lnTo>
                    <a:pt x="707" y="295"/>
                  </a:lnTo>
                  <a:lnTo>
                    <a:pt x="704" y="293"/>
                  </a:lnTo>
                  <a:lnTo>
                    <a:pt x="704" y="293"/>
                  </a:lnTo>
                  <a:lnTo>
                    <a:pt x="704" y="291"/>
                  </a:lnTo>
                  <a:lnTo>
                    <a:pt x="704" y="291"/>
                  </a:lnTo>
                  <a:lnTo>
                    <a:pt x="702" y="291"/>
                  </a:lnTo>
                  <a:lnTo>
                    <a:pt x="702" y="291"/>
                  </a:lnTo>
                  <a:lnTo>
                    <a:pt x="700" y="291"/>
                  </a:lnTo>
                  <a:lnTo>
                    <a:pt x="700" y="291"/>
                  </a:lnTo>
                  <a:lnTo>
                    <a:pt x="697" y="288"/>
                  </a:lnTo>
                  <a:lnTo>
                    <a:pt x="695" y="286"/>
                  </a:lnTo>
                  <a:lnTo>
                    <a:pt x="695" y="286"/>
                  </a:lnTo>
                  <a:lnTo>
                    <a:pt x="695" y="283"/>
                  </a:lnTo>
                  <a:lnTo>
                    <a:pt x="695" y="283"/>
                  </a:lnTo>
                  <a:lnTo>
                    <a:pt x="695" y="281"/>
                  </a:lnTo>
                  <a:lnTo>
                    <a:pt x="695" y="281"/>
                  </a:lnTo>
                  <a:lnTo>
                    <a:pt x="693" y="279"/>
                  </a:lnTo>
                  <a:lnTo>
                    <a:pt x="693" y="279"/>
                  </a:lnTo>
                  <a:lnTo>
                    <a:pt x="688" y="274"/>
                  </a:lnTo>
                  <a:lnTo>
                    <a:pt x="686" y="272"/>
                  </a:lnTo>
                  <a:lnTo>
                    <a:pt x="686" y="269"/>
                  </a:lnTo>
                  <a:lnTo>
                    <a:pt x="674" y="248"/>
                  </a:lnTo>
                  <a:lnTo>
                    <a:pt x="674" y="246"/>
                  </a:lnTo>
                  <a:lnTo>
                    <a:pt x="671" y="243"/>
                  </a:lnTo>
                  <a:lnTo>
                    <a:pt x="671" y="236"/>
                  </a:lnTo>
                  <a:lnTo>
                    <a:pt x="671" y="234"/>
                  </a:lnTo>
                  <a:lnTo>
                    <a:pt x="671" y="234"/>
                  </a:lnTo>
                  <a:lnTo>
                    <a:pt x="671" y="234"/>
                  </a:lnTo>
                  <a:lnTo>
                    <a:pt x="671" y="234"/>
                  </a:lnTo>
                  <a:lnTo>
                    <a:pt x="671" y="234"/>
                  </a:lnTo>
                  <a:lnTo>
                    <a:pt x="669" y="234"/>
                  </a:lnTo>
                  <a:lnTo>
                    <a:pt x="669" y="234"/>
                  </a:lnTo>
                  <a:lnTo>
                    <a:pt x="664" y="236"/>
                  </a:lnTo>
                  <a:lnTo>
                    <a:pt x="664" y="236"/>
                  </a:lnTo>
                  <a:lnTo>
                    <a:pt x="662" y="236"/>
                  </a:lnTo>
                  <a:lnTo>
                    <a:pt x="657" y="236"/>
                  </a:lnTo>
                  <a:lnTo>
                    <a:pt x="657" y="234"/>
                  </a:lnTo>
                  <a:lnTo>
                    <a:pt x="657" y="234"/>
                  </a:lnTo>
                  <a:lnTo>
                    <a:pt x="657" y="234"/>
                  </a:lnTo>
                  <a:lnTo>
                    <a:pt x="657" y="234"/>
                  </a:lnTo>
                  <a:lnTo>
                    <a:pt x="657" y="234"/>
                  </a:lnTo>
                  <a:lnTo>
                    <a:pt x="657" y="231"/>
                  </a:lnTo>
                  <a:lnTo>
                    <a:pt x="657" y="229"/>
                  </a:lnTo>
                  <a:lnTo>
                    <a:pt x="657" y="227"/>
                  </a:lnTo>
                  <a:lnTo>
                    <a:pt x="657" y="227"/>
                  </a:lnTo>
                  <a:lnTo>
                    <a:pt x="657" y="224"/>
                  </a:lnTo>
                  <a:lnTo>
                    <a:pt x="655" y="217"/>
                  </a:lnTo>
                  <a:lnTo>
                    <a:pt x="652" y="215"/>
                  </a:lnTo>
                  <a:lnTo>
                    <a:pt x="652" y="215"/>
                  </a:lnTo>
                  <a:lnTo>
                    <a:pt x="652" y="212"/>
                  </a:lnTo>
                  <a:lnTo>
                    <a:pt x="655" y="203"/>
                  </a:lnTo>
                  <a:lnTo>
                    <a:pt x="655" y="203"/>
                  </a:lnTo>
                  <a:lnTo>
                    <a:pt x="655" y="203"/>
                  </a:lnTo>
                  <a:lnTo>
                    <a:pt x="655" y="201"/>
                  </a:lnTo>
                  <a:lnTo>
                    <a:pt x="652" y="198"/>
                  </a:lnTo>
                  <a:lnTo>
                    <a:pt x="652" y="198"/>
                  </a:lnTo>
                  <a:lnTo>
                    <a:pt x="652" y="198"/>
                  </a:lnTo>
                  <a:lnTo>
                    <a:pt x="657" y="194"/>
                  </a:lnTo>
                  <a:lnTo>
                    <a:pt x="657" y="194"/>
                  </a:lnTo>
                  <a:lnTo>
                    <a:pt x="660" y="194"/>
                  </a:lnTo>
                  <a:lnTo>
                    <a:pt x="660" y="194"/>
                  </a:lnTo>
                  <a:lnTo>
                    <a:pt x="660" y="191"/>
                  </a:lnTo>
                  <a:lnTo>
                    <a:pt x="660" y="191"/>
                  </a:lnTo>
                  <a:lnTo>
                    <a:pt x="660" y="191"/>
                  </a:lnTo>
                  <a:lnTo>
                    <a:pt x="660" y="189"/>
                  </a:lnTo>
                  <a:lnTo>
                    <a:pt x="660" y="189"/>
                  </a:lnTo>
                  <a:lnTo>
                    <a:pt x="660" y="189"/>
                  </a:lnTo>
                  <a:lnTo>
                    <a:pt x="662" y="186"/>
                  </a:lnTo>
                  <a:lnTo>
                    <a:pt x="662" y="186"/>
                  </a:lnTo>
                  <a:lnTo>
                    <a:pt x="664" y="184"/>
                  </a:lnTo>
                  <a:lnTo>
                    <a:pt x="664" y="184"/>
                  </a:lnTo>
                  <a:lnTo>
                    <a:pt x="664" y="184"/>
                  </a:lnTo>
                  <a:lnTo>
                    <a:pt x="664" y="184"/>
                  </a:lnTo>
                  <a:lnTo>
                    <a:pt x="664" y="182"/>
                  </a:lnTo>
                  <a:lnTo>
                    <a:pt x="667" y="179"/>
                  </a:lnTo>
                  <a:lnTo>
                    <a:pt x="667" y="177"/>
                  </a:lnTo>
                  <a:lnTo>
                    <a:pt x="667" y="177"/>
                  </a:lnTo>
                  <a:lnTo>
                    <a:pt x="669" y="177"/>
                  </a:lnTo>
                  <a:lnTo>
                    <a:pt x="669" y="177"/>
                  </a:lnTo>
                  <a:lnTo>
                    <a:pt x="669" y="175"/>
                  </a:lnTo>
                  <a:lnTo>
                    <a:pt x="669" y="172"/>
                  </a:lnTo>
                  <a:lnTo>
                    <a:pt x="669" y="170"/>
                  </a:lnTo>
                  <a:lnTo>
                    <a:pt x="669" y="170"/>
                  </a:lnTo>
                  <a:lnTo>
                    <a:pt x="669" y="170"/>
                  </a:lnTo>
                  <a:lnTo>
                    <a:pt x="669" y="170"/>
                  </a:lnTo>
                  <a:lnTo>
                    <a:pt x="669" y="168"/>
                  </a:lnTo>
                  <a:lnTo>
                    <a:pt x="662" y="168"/>
                  </a:lnTo>
                  <a:lnTo>
                    <a:pt x="660" y="168"/>
                  </a:lnTo>
                  <a:lnTo>
                    <a:pt x="660" y="168"/>
                  </a:lnTo>
                  <a:lnTo>
                    <a:pt x="660" y="168"/>
                  </a:lnTo>
                  <a:lnTo>
                    <a:pt x="657" y="168"/>
                  </a:lnTo>
                  <a:lnTo>
                    <a:pt x="657" y="168"/>
                  </a:lnTo>
                  <a:lnTo>
                    <a:pt x="657" y="168"/>
                  </a:lnTo>
                  <a:lnTo>
                    <a:pt x="655" y="170"/>
                  </a:lnTo>
                  <a:lnTo>
                    <a:pt x="655" y="170"/>
                  </a:lnTo>
                  <a:lnTo>
                    <a:pt x="655" y="168"/>
                  </a:lnTo>
                  <a:lnTo>
                    <a:pt x="652" y="168"/>
                  </a:lnTo>
                  <a:lnTo>
                    <a:pt x="652" y="165"/>
                  </a:lnTo>
                  <a:lnTo>
                    <a:pt x="652" y="165"/>
                  </a:lnTo>
                  <a:lnTo>
                    <a:pt x="652" y="163"/>
                  </a:lnTo>
                  <a:lnTo>
                    <a:pt x="652" y="163"/>
                  </a:lnTo>
                  <a:lnTo>
                    <a:pt x="650" y="160"/>
                  </a:lnTo>
                  <a:lnTo>
                    <a:pt x="650" y="160"/>
                  </a:lnTo>
                  <a:lnTo>
                    <a:pt x="650" y="160"/>
                  </a:lnTo>
                  <a:lnTo>
                    <a:pt x="650" y="158"/>
                  </a:lnTo>
                  <a:lnTo>
                    <a:pt x="650" y="158"/>
                  </a:lnTo>
                  <a:lnTo>
                    <a:pt x="650" y="156"/>
                  </a:lnTo>
                  <a:lnTo>
                    <a:pt x="650" y="153"/>
                  </a:lnTo>
                  <a:lnTo>
                    <a:pt x="650" y="153"/>
                  </a:lnTo>
                  <a:lnTo>
                    <a:pt x="650" y="151"/>
                  </a:lnTo>
                  <a:lnTo>
                    <a:pt x="648" y="151"/>
                  </a:lnTo>
                  <a:lnTo>
                    <a:pt x="648" y="151"/>
                  </a:lnTo>
                  <a:lnTo>
                    <a:pt x="648" y="151"/>
                  </a:lnTo>
                  <a:lnTo>
                    <a:pt x="643" y="149"/>
                  </a:lnTo>
                  <a:lnTo>
                    <a:pt x="641" y="149"/>
                  </a:lnTo>
                  <a:lnTo>
                    <a:pt x="641" y="149"/>
                  </a:lnTo>
                  <a:lnTo>
                    <a:pt x="638" y="146"/>
                  </a:lnTo>
                  <a:lnTo>
                    <a:pt x="638" y="146"/>
                  </a:lnTo>
                  <a:lnTo>
                    <a:pt x="638" y="146"/>
                  </a:lnTo>
                  <a:lnTo>
                    <a:pt x="638" y="144"/>
                  </a:lnTo>
                  <a:lnTo>
                    <a:pt x="638" y="144"/>
                  </a:lnTo>
                  <a:lnTo>
                    <a:pt x="638" y="144"/>
                  </a:lnTo>
                  <a:lnTo>
                    <a:pt x="641" y="142"/>
                  </a:lnTo>
                  <a:lnTo>
                    <a:pt x="641" y="142"/>
                  </a:lnTo>
                  <a:lnTo>
                    <a:pt x="641" y="142"/>
                  </a:lnTo>
                  <a:lnTo>
                    <a:pt x="641" y="139"/>
                  </a:lnTo>
                  <a:lnTo>
                    <a:pt x="641" y="139"/>
                  </a:lnTo>
                  <a:lnTo>
                    <a:pt x="641" y="137"/>
                  </a:lnTo>
                  <a:lnTo>
                    <a:pt x="641" y="137"/>
                  </a:lnTo>
                  <a:lnTo>
                    <a:pt x="641" y="137"/>
                  </a:lnTo>
                  <a:lnTo>
                    <a:pt x="638" y="134"/>
                  </a:lnTo>
                  <a:lnTo>
                    <a:pt x="629" y="125"/>
                  </a:lnTo>
                  <a:lnTo>
                    <a:pt x="629" y="120"/>
                  </a:lnTo>
                  <a:lnTo>
                    <a:pt x="629" y="118"/>
                  </a:lnTo>
                  <a:lnTo>
                    <a:pt x="629" y="118"/>
                  </a:lnTo>
                  <a:lnTo>
                    <a:pt x="629" y="116"/>
                  </a:lnTo>
                  <a:lnTo>
                    <a:pt x="629" y="116"/>
                  </a:lnTo>
                  <a:lnTo>
                    <a:pt x="629" y="116"/>
                  </a:lnTo>
                  <a:lnTo>
                    <a:pt x="629" y="113"/>
                  </a:lnTo>
                  <a:lnTo>
                    <a:pt x="626" y="113"/>
                  </a:lnTo>
                  <a:lnTo>
                    <a:pt x="624" y="111"/>
                  </a:lnTo>
                  <a:lnTo>
                    <a:pt x="622" y="111"/>
                  </a:lnTo>
                  <a:lnTo>
                    <a:pt x="622" y="108"/>
                  </a:lnTo>
                  <a:lnTo>
                    <a:pt x="619" y="106"/>
                  </a:lnTo>
                  <a:lnTo>
                    <a:pt x="619" y="106"/>
                  </a:lnTo>
                  <a:lnTo>
                    <a:pt x="619" y="104"/>
                  </a:lnTo>
                  <a:lnTo>
                    <a:pt x="617" y="104"/>
                  </a:lnTo>
                  <a:lnTo>
                    <a:pt x="617" y="104"/>
                  </a:lnTo>
                  <a:lnTo>
                    <a:pt x="617" y="104"/>
                  </a:lnTo>
                  <a:lnTo>
                    <a:pt x="615" y="106"/>
                  </a:lnTo>
                  <a:lnTo>
                    <a:pt x="615" y="106"/>
                  </a:lnTo>
                  <a:lnTo>
                    <a:pt x="615" y="106"/>
                  </a:lnTo>
                  <a:lnTo>
                    <a:pt x="612" y="104"/>
                  </a:lnTo>
                  <a:lnTo>
                    <a:pt x="612" y="104"/>
                  </a:lnTo>
                  <a:lnTo>
                    <a:pt x="612" y="104"/>
                  </a:lnTo>
                  <a:lnTo>
                    <a:pt x="612" y="101"/>
                  </a:lnTo>
                  <a:lnTo>
                    <a:pt x="615" y="101"/>
                  </a:lnTo>
                  <a:lnTo>
                    <a:pt x="615" y="99"/>
                  </a:lnTo>
                  <a:lnTo>
                    <a:pt x="615" y="99"/>
                  </a:lnTo>
                  <a:lnTo>
                    <a:pt x="615" y="99"/>
                  </a:lnTo>
                  <a:lnTo>
                    <a:pt x="615" y="94"/>
                  </a:lnTo>
                  <a:lnTo>
                    <a:pt x="615" y="94"/>
                  </a:lnTo>
                  <a:lnTo>
                    <a:pt x="615" y="94"/>
                  </a:lnTo>
                  <a:lnTo>
                    <a:pt x="615" y="92"/>
                  </a:lnTo>
                  <a:lnTo>
                    <a:pt x="615" y="92"/>
                  </a:lnTo>
                  <a:lnTo>
                    <a:pt x="615" y="89"/>
                  </a:lnTo>
                  <a:lnTo>
                    <a:pt x="615" y="87"/>
                  </a:lnTo>
                  <a:lnTo>
                    <a:pt x="612" y="87"/>
                  </a:lnTo>
                  <a:lnTo>
                    <a:pt x="612" y="85"/>
                  </a:lnTo>
                  <a:lnTo>
                    <a:pt x="610" y="85"/>
                  </a:lnTo>
                  <a:lnTo>
                    <a:pt x="608" y="85"/>
                  </a:lnTo>
                  <a:lnTo>
                    <a:pt x="605" y="85"/>
                  </a:lnTo>
                  <a:lnTo>
                    <a:pt x="605" y="85"/>
                  </a:lnTo>
                  <a:lnTo>
                    <a:pt x="605" y="85"/>
                  </a:lnTo>
                  <a:lnTo>
                    <a:pt x="605" y="82"/>
                  </a:lnTo>
                  <a:lnTo>
                    <a:pt x="603" y="82"/>
                  </a:lnTo>
                  <a:lnTo>
                    <a:pt x="603" y="82"/>
                  </a:lnTo>
                  <a:lnTo>
                    <a:pt x="603" y="80"/>
                  </a:lnTo>
                  <a:lnTo>
                    <a:pt x="603" y="78"/>
                  </a:lnTo>
                  <a:lnTo>
                    <a:pt x="603" y="75"/>
                  </a:lnTo>
                  <a:lnTo>
                    <a:pt x="603" y="73"/>
                  </a:lnTo>
                  <a:lnTo>
                    <a:pt x="603" y="63"/>
                  </a:lnTo>
                  <a:lnTo>
                    <a:pt x="603" y="61"/>
                  </a:lnTo>
                  <a:lnTo>
                    <a:pt x="603" y="59"/>
                  </a:lnTo>
                  <a:lnTo>
                    <a:pt x="603" y="56"/>
                  </a:lnTo>
                  <a:lnTo>
                    <a:pt x="603" y="52"/>
                  </a:lnTo>
                  <a:lnTo>
                    <a:pt x="603" y="47"/>
                  </a:lnTo>
                  <a:lnTo>
                    <a:pt x="603" y="47"/>
                  </a:lnTo>
                  <a:lnTo>
                    <a:pt x="603" y="45"/>
                  </a:lnTo>
                  <a:lnTo>
                    <a:pt x="603" y="45"/>
                  </a:lnTo>
                  <a:lnTo>
                    <a:pt x="600" y="42"/>
                  </a:lnTo>
                  <a:lnTo>
                    <a:pt x="593" y="42"/>
                  </a:lnTo>
                  <a:lnTo>
                    <a:pt x="593" y="45"/>
                  </a:lnTo>
                  <a:lnTo>
                    <a:pt x="591" y="45"/>
                  </a:lnTo>
                  <a:lnTo>
                    <a:pt x="584" y="52"/>
                  </a:lnTo>
                  <a:lnTo>
                    <a:pt x="584" y="52"/>
                  </a:lnTo>
                  <a:lnTo>
                    <a:pt x="584" y="54"/>
                  </a:lnTo>
                  <a:lnTo>
                    <a:pt x="584" y="56"/>
                  </a:lnTo>
                  <a:lnTo>
                    <a:pt x="584" y="59"/>
                  </a:lnTo>
                  <a:lnTo>
                    <a:pt x="584" y="59"/>
                  </a:lnTo>
                  <a:lnTo>
                    <a:pt x="584" y="59"/>
                  </a:lnTo>
                  <a:lnTo>
                    <a:pt x="584" y="59"/>
                  </a:lnTo>
                  <a:lnTo>
                    <a:pt x="582" y="59"/>
                  </a:lnTo>
                  <a:lnTo>
                    <a:pt x="582" y="61"/>
                  </a:lnTo>
                  <a:lnTo>
                    <a:pt x="579" y="66"/>
                  </a:lnTo>
                  <a:lnTo>
                    <a:pt x="567" y="78"/>
                  </a:lnTo>
                  <a:lnTo>
                    <a:pt x="565" y="80"/>
                  </a:lnTo>
                  <a:lnTo>
                    <a:pt x="565" y="80"/>
                  </a:lnTo>
                  <a:lnTo>
                    <a:pt x="563" y="80"/>
                  </a:lnTo>
                  <a:lnTo>
                    <a:pt x="563" y="78"/>
                  </a:lnTo>
                  <a:lnTo>
                    <a:pt x="560" y="78"/>
                  </a:lnTo>
                  <a:lnTo>
                    <a:pt x="560" y="78"/>
                  </a:lnTo>
                  <a:lnTo>
                    <a:pt x="558" y="78"/>
                  </a:lnTo>
                  <a:lnTo>
                    <a:pt x="555" y="78"/>
                  </a:lnTo>
                  <a:lnTo>
                    <a:pt x="553" y="75"/>
                  </a:lnTo>
                  <a:lnTo>
                    <a:pt x="553" y="75"/>
                  </a:lnTo>
                  <a:lnTo>
                    <a:pt x="555" y="73"/>
                  </a:lnTo>
                  <a:lnTo>
                    <a:pt x="555" y="73"/>
                  </a:lnTo>
                  <a:lnTo>
                    <a:pt x="555" y="73"/>
                  </a:lnTo>
                  <a:lnTo>
                    <a:pt x="558" y="71"/>
                  </a:lnTo>
                  <a:lnTo>
                    <a:pt x="558" y="71"/>
                  </a:lnTo>
                  <a:lnTo>
                    <a:pt x="560" y="68"/>
                  </a:lnTo>
                  <a:lnTo>
                    <a:pt x="560" y="68"/>
                  </a:lnTo>
                  <a:lnTo>
                    <a:pt x="560" y="68"/>
                  </a:lnTo>
                  <a:lnTo>
                    <a:pt x="555" y="66"/>
                  </a:lnTo>
                  <a:lnTo>
                    <a:pt x="555" y="66"/>
                  </a:lnTo>
                  <a:lnTo>
                    <a:pt x="553" y="63"/>
                  </a:lnTo>
                  <a:lnTo>
                    <a:pt x="553" y="63"/>
                  </a:lnTo>
                  <a:lnTo>
                    <a:pt x="553" y="61"/>
                  </a:lnTo>
                  <a:lnTo>
                    <a:pt x="553" y="59"/>
                  </a:lnTo>
                  <a:lnTo>
                    <a:pt x="553" y="59"/>
                  </a:lnTo>
                  <a:lnTo>
                    <a:pt x="553" y="59"/>
                  </a:lnTo>
                  <a:lnTo>
                    <a:pt x="555" y="54"/>
                  </a:lnTo>
                  <a:lnTo>
                    <a:pt x="555" y="54"/>
                  </a:lnTo>
                  <a:lnTo>
                    <a:pt x="555" y="52"/>
                  </a:lnTo>
                  <a:lnTo>
                    <a:pt x="558" y="49"/>
                  </a:lnTo>
                  <a:lnTo>
                    <a:pt x="558" y="49"/>
                  </a:lnTo>
                  <a:lnTo>
                    <a:pt x="555" y="49"/>
                  </a:lnTo>
                  <a:lnTo>
                    <a:pt x="553" y="47"/>
                  </a:lnTo>
                  <a:lnTo>
                    <a:pt x="546" y="42"/>
                  </a:lnTo>
                  <a:lnTo>
                    <a:pt x="546" y="42"/>
                  </a:lnTo>
                  <a:lnTo>
                    <a:pt x="544" y="40"/>
                  </a:lnTo>
                  <a:lnTo>
                    <a:pt x="544" y="40"/>
                  </a:lnTo>
                  <a:lnTo>
                    <a:pt x="544" y="40"/>
                  </a:lnTo>
                  <a:lnTo>
                    <a:pt x="544" y="37"/>
                  </a:lnTo>
                  <a:lnTo>
                    <a:pt x="544" y="35"/>
                  </a:lnTo>
                  <a:lnTo>
                    <a:pt x="544" y="33"/>
                  </a:lnTo>
                  <a:lnTo>
                    <a:pt x="544" y="33"/>
                  </a:lnTo>
                  <a:lnTo>
                    <a:pt x="541" y="30"/>
                  </a:lnTo>
                  <a:lnTo>
                    <a:pt x="541" y="30"/>
                  </a:lnTo>
                  <a:lnTo>
                    <a:pt x="541" y="30"/>
                  </a:lnTo>
                  <a:lnTo>
                    <a:pt x="537" y="28"/>
                  </a:lnTo>
                  <a:lnTo>
                    <a:pt x="537" y="28"/>
                  </a:lnTo>
                  <a:lnTo>
                    <a:pt x="534" y="28"/>
                  </a:lnTo>
                  <a:lnTo>
                    <a:pt x="534" y="28"/>
                  </a:lnTo>
                  <a:lnTo>
                    <a:pt x="534" y="28"/>
                  </a:lnTo>
                  <a:lnTo>
                    <a:pt x="532" y="28"/>
                  </a:lnTo>
                  <a:lnTo>
                    <a:pt x="532" y="28"/>
                  </a:lnTo>
                  <a:lnTo>
                    <a:pt x="529" y="28"/>
                  </a:lnTo>
                  <a:lnTo>
                    <a:pt x="529" y="26"/>
                  </a:lnTo>
                  <a:lnTo>
                    <a:pt x="527" y="23"/>
                  </a:lnTo>
                  <a:lnTo>
                    <a:pt x="525" y="23"/>
                  </a:lnTo>
                  <a:lnTo>
                    <a:pt x="525" y="23"/>
                  </a:lnTo>
                  <a:lnTo>
                    <a:pt x="522" y="21"/>
                  </a:lnTo>
                  <a:lnTo>
                    <a:pt x="522" y="21"/>
                  </a:lnTo>
                  <a:lnTo>
                    <a:pt x="522" y="21"/>
                  </a:lnTo>
                  <a:lnTo>
                    <a:pt x="518" y="23"/>
                  </a:lnTo>
                  <a:lnTo>
                    <a:pt x="515" y="21"/>
                  </a:lnTo>
                  <a:lnTo>
                    <a:pt x="515" y="21"/>
                  </a:lnTo>
                  <a:lnTo>
                    <a:pt x="515" y="21"/>
                  </a:lnTo>
                  <a:lnTo>
                    <a:pt x="506" y="14"/>
                  </a:lnTo>
                  <a:lnTo>
                    <a:pt x="499" y="7"/>
                  </a:lnTo>
                  <a:lnTo>
                    <a:pt x="494" y="2"/>
                  </a:lnTo>
                  <a:lnTo>
                    <a:pt x="492" y="2"/>
                  </a:lnTo>
                  <a:lnTo>
                    <a:pt x="492" y="2"/>
                  </a:lnTo>
                  <a:lnTo>
                    <a:pt x="487" y="0"/>
                  </a:lnTo>
                  <a:lnTo>
                    <a:pt x="485" y="4"/>
                  </a:lnTo>
                  <a:lnTo>
                    <a:pt x="485" y="7"/>
                  </a:lnTo>
                  <a:lnTo>
                    <a:pt x="485" y="9"/>
                  </a:lnTo>
                  <a:lnTo>
                    <a:pt x="485" y="9"/>
                  </a:lnTo>
                  <a:lnTo>
                    <a:pt x="482" y="14"/>
                  </a:lnTo>
                  <a:lnTo>
                    <a:pt x="482" y="16"/>
                  </a:lnTo>
                  <a:lnTo>
                    <a:pt x="485" y="16"/>
                  </a:lnTo>
                  <a:lnTo>
                    <a:pt x="485" y="19"/>
                  </a:lnTo>
                  <a:lnTo>
                    <a:pt x="485" y="19"/>
                  </a:lnTo>
                  <a:lnTo>
                    <a:pt x="485" y="19"/>
                  </a:lnTo>
                  <a:lnTo>
                    <a:pt x="485" y="19"/>
                  </a:lnTo>
                  <a:lnTo>
                    <a:pt x="485" y="19"/>
                  </a:lnTo>
                  <a:lnTo>
                    <a:pt x="485" y="19"/>
                  </a:lnTo>
                  <a:lnTo>
                    <a:pt x="485" y="21"/>
                  </a:lnTo>
                  <a:lnTo>
                    <a:pt x="485" y="21"/>
                  </a:lnTo>
                  <a:lnTo>
                    <a:pt x="485" y="21"/>
                  </a:lnTo>
                  <a:lnTo>
                    <a:pt x="482" y="26"/>
                  </a:lnTo>
                  <a:lnTo>
                    <a:pt x="482" y="26"/>
                  </a:lnTo>
                  <a:lnTo>
                    <a:pt x="482" y="26"/>
                  </a:lnTo>
                  <a:lnTo>
                    <a:pt x="482" y="26"/>
                  </a:lnTo>
                  <a:lnTo>
                    <a:pt x="482" y="28"/>
                  </a:lnTo>
                  <a:lnTo>
                    <a:pt x="482" y="28"/>
                  </a:lnTo>
                  <a:lnTo>
                    <a:pt x="482" y="30"/>
                  </a:lnTo>
                  <a:lnTo>
                    <a:pt x="482" y="30"/>
                  </a:lnTo>
                  <a:lnTo>
                    <a:pt x="482" y="33"/>
                  </a:lnTo>
                  <a:lnTo>
                    <a:pt x="482" y="33"/>
                  </a:lnTo>
                  <a:lnTo>
                    <a:pt x="482" y="33"/>
                  </a:lnTo>
                  <a:lnTo>
                    <a:pt x="482" y="35"/>
                  </a:lnTo>
                  <a:lnTo>
                    <a:pt x="482" y="35"/>
                  </a:lnTo>
                  <a:lnTo>
                    <a:pt x="480" y="35"/>
                  </a:lnTo>
                  <a:lnTo>
                    <a:pt x="480" y="35"/>
                  </a:lnTo>
                  <a:lnTo>
                    <a:pt x="480" y="37"/>
                  </a:lnTo>
                  <a:lnTo>
                    <a:pt x="480" y="37"/>
                  </a:lnTo>
                  <a:lnTo>
                    <a:pt x="480" y="37"/>
                  </a:lnTo>
                  <a:lnTo>
                    <a:pt x="480" y="37"/>
                  </a:lnTo>
                  <a:lnTo>
                    <a:pt x="480" y="37"/>
                  </a:lnTo>
                  <a:lnTo>
                    <a:pt x="482" y="40"/>
                  </a:lnTo>
                  <a:lnTo>
                    <a:pt x="482" y="40"/>
                  </a:lnTo>
                  <a:lnTo>
                    <a:pt x="482" y="40"/>
                  </a:lnTo>
                  <a:lnTo>
                    <a:pt x="482" y="40"/>
                  </a:lnTo>
                  <a:lnTo>
                    <a:pt x="480" y="42"/>
                  </a:lnTo>
                  <a:lnTo>
                    <a:pt x="480" y="42"/>
                  </a:lnTo>
                  <a:lnTo>
                    <a:pt x="480" y="45"/>
                  </a:lnTo>
                  <a:lnTo>
                    <a:pt x="480" y="47"/>
                  </a:lnTo>
                  <a:lnTo>
                    <a:pt x="477" y="49"/>
                  </a:lnTo>
                  <a:lnTo>
                    <a:pt x="477" y="52"/>
                  </a:lnTo>
                  <a:lnTo>
                    <a:pt x="477" y="54"/>
                  </a:lnTo>
                  <a:lnTo>
                    <a:pt x="477" y="54"/>
                  </a:lnTo>
                  <a:lnTo>
                    <a:pt x="451" y="63"/>
                  </a:lnTo>
                  <a:lnTo>
                    <a:pt x="451" y="63"/>
                  </a:lnTo>
                  <a:lnTo>
                    <a:pt x="447" y="63"/>
                  </a:lnTo>
                  <a:lnTo>
                    <a:pt x="444" y="66"/>
                  </a:lnTo>
                  <a:lnTo>
                    <a:pt x="442" y="66"/>
                  </a:lnTo>
                  <a:lnTo>
                    <a:pt x="435" y="73"/>
                  </a:lnTo>
                  <a:lnTo>
                    <a:pt x="435" y="75"/>
                  </a:lnTo>
                  <a:lnTo>
                    <a:pt x="433" y="85"/>
                  </a:lnTo>
                  <a:lnTo>
                    <a:pt x="430" y="89"/>
                  </a:lnTo>
                  <a:lnTo>
                    <a:pt x="430" y="92"/>
                  </a:lnTo>
                  <a:lnTo>
                    <a:pt x="425" y="94"/>
                  </a:lnTo>
                  <a:lnTo>
                    <a:pt x="425" y="97"/>
                  </a:lnTo>
                  <a:lnTo>
                    <a:pt x="423" y="97"/>
                  </a:lnTo>
                  <a:lnTo>
                    <a:pt x="423" y="97"/>
                  </a:lnTo>
                  <a:lnTo>
                    <a:pt x="421" y="97"/>
                  </a:lnTo>
                  <a:lnTo>
                    <a:pt x="416" y="97"/>
                  </a:lnTo>
                  <a:lnTo>
                    <a:pt x="414" y="97"/>
                  </a:lnTo>
                  <a:lnTo>
                    <a:pt x="414" y="97"/>
                  </a:lnTo>
                  <a:lnTo>
                    <a:pt x="411" y="99"/>
                  </a:lnTo>
                  <a:lnTo>
                    <a:pt x="409" y="99"/>
                  </a:lnTo>
                  <a:lnTo>
                    <a:pt x="407" y="101"/>
                  </a:lnTo>
                  <a:lnTo>
                    <a:pt x="407" y="104"/>
                  </a:lnTo>
                  <a:lnTo>
                    <a:pt x="407" y="104"/>
                  </a:lnTo>
                  <a:lnTo>
                    <a:pt x="395" y="104"/>
                  </a:lnTo>
                  <a:lnTo>
                    <a:pt x="392" y="104"/>
                  </a:lnTo>
                  <a:lnTo>
                    <a:pt x="390" y="104"/>
                  </a:lnTo>
                  <a:lnTo>
                    <a:pt x="376" y="94"/>
                  </a:lnTo>
                  <a:lnTo>
                    <a:pt x="371" y="92"/>
                  </a:lnTo>
                  <a:lnTo>
                    <a:pt x="371" y="92"/>
                  </a:lnTo>
                  <a:lnTo>
                    <a:pt x="364" y="89"/>
                  </a:lnTo>
                  <a:lnTo>
                    <a:pt x="357" y="89"/>
                  </a:lnTo>
                  <a:lnTo>
                    <a:pt x="357" y="89"/>
                  </a:lnTo>
                  <a:lnTo>
                    <a:pt x="354" y="89"/>
                  </a:lnTo>
                  <a:lnTo>
                    <a:pt x="354" y="92"/>
                  </a:lnTo>
                  <a:lnTo>
                    <a:pt x="354" y="92"/>
                  </a:lnTo>
                  <a:lnTo>
                    <a:pt x="354" y="94"/>
                  </a:lnTo>
                  <a:lnTo>
                    <a:pt x="354" y="94"/>
                  </a:lnTo>
                  <a:lnTo>
                    <a:pt x="354" y="94"/>
                  </a:lnTo>
                  <a:lnTo>
                    <a:pt x="354" y="97"/>
                  </a:lnTo>
                  <a:lnTo>
                    <a:pt x="354" y="97"/>
                  </a:lnTo>
                  <a:lnTo>
                    <a:pt x="354" y="99"/>
                  </a:lnTo>
                  <a:lnTo>
                    <a:pt x="357" y="101"/>
                  </a:lnTo>
                  <a:lnTo>
                    <a:pt x="362" y="108"/>
                  </a:lnTo>
                  <a:lnTo>
                    <a:pt x="362" y="108"/>
                  </a:lnTo>
                  <a:lnTo>
                    <a:pt x="362" y="108"/>
                  </a:lnTo>
                  <a:lnTo>
                    <a:pt x="362" y="111"/>
                  </a:lnTo>
                  <a:lnTo>
                    <a:pt x="362" y="111"/>
                  </a:lnTo>
                  <a:lnTo>
                    <a:pt x="362" y="111"/>
                  </a:lnTo>
                  <a:lnTo>
                    <a:pt x="362" y="113"/>
                  </a:lnTo>
                  <a:lnTo>
                    <a:pt x="362" y="113"/>
                  </a:lnTo>
                  <a:lnTo>
                    <a:pt x="362" y="113"/>
                  </a:lnTo>
                  <a:lnTo>
                    <a:pt x="359" y="116"/>
                  </a:lnTo>
                  <a:lnTo>
                    <a:pt x="359" y="116"/>
                  </a:lnTo>
                  <a:lnTo>
                    <a:pt x="359" y="116"/>
                  </a:lnTo>
                  <a:lnTo>
                    <a:pt x="347" y="120"/>
                  </a:lnTo>
                  <a:lnTo>
                    <a:pt x="347" y="120"/>
                  </a:lnTo>
                  <a:lnTo>
                    <a:pt x="347" y="120"/>
                  </a:lnTo>
                  <a:lnTo>
                    <a:pt x="345" y="118"/>
                  </a:lnTo>
                  <a:lnTo>
                    <a:pt x="345" y="118"/>
                  </a:lnTo>
                  <a:lnTo>
                    <a:pt x="338" y="113"/>
                  </a:lnTo>
                  <a:lnTo>
                    <a:pt x="336" y="113"/>
                  </a:lnTo>
                  <a:lnTo>
                    <a:pt x="336" y="113"/>
                  </a:lnTo>
                  <a:lnTo>
                    <a:pt x="331" y="113"/>
                  </a:lnTo>
                  <a:lnTo>
                    <a:pt x="331" y="111"/>
                  </a:lnTo>
                  <a:lnTo>
                    <a:pt x="324" y="108"/>
                  </a:lnTo>
                  <a:lnTo>
                    <a:pt x="324" y="108"/>
                  </a:lnTo>
                  <a:lnTo>
                    <a:pt x="321" y="108"/>
                  </a:lnTo>
                  <a:lnTo>
                    <a:pt x="314" y="113"/>
                  </a:lnTo>
                  <a:lnTo>
                    <a:pt x="312" y="113"/>
                  </a:lnTo>
                  <a:lnTo>
                    <a:pt x="312" y="116"/>
                  </a:lnTo>
                  <a:lnTo>
                    <a:pt x="312" y="116"/>
                  </a:lnTo>
                  <a:lnTo>
                    <a:pt x="310" y="118"/>
                  </a:lnTo>
                  <a:lnTo>
                    <a:pt x="310" y="118"/>
                  </a:lnTo>
                  <a:lnTo>
                    <a:pt x="310" y="123"/>
                  </a:lnTo>
                  <a:lnTo>
                    <a:pt x="310" y="123"/>
                  </a:lnTo>
                  <a:lnTo>
                    <a:pt x="310" y="125"/>
                  </a:lnTo>
                  <a:lnTo>
                    <a:pt x="307" y="132"/>
                  </a:lnTo>
                  <a:lnTo>
                    <a:pt x="307" y="132"/>
                  </a:lnTo>
                  <a:lnTo>
                    <a:pt x="307" y="132"/>
                  </a:lnTo>
                  <a:lnTo>
                    <a:pt x="307" y="134"/>
                  </a:lnTo>
                  <a:lnTo>
                    <a:pt x="295" y="142"/>
                  </a:lnTo>
                  <a:lnTo>
                    <a:pt x="293" y="142"/>
                  </a:lnTo>
                  <a:lnTo>
                    <a:pt x="293" y="144"/>
                  </a:lnTo>
                  <a:lnTo>
                    <a:pt x="293" y="144"/>
                  </a:lnTo>
                  <a:lnTo>
                    <a:pt x="291" y="144"/>
                  </a:lnTo>
                  <a:lnTo>
                    <a:pt x="288" y="146"/>
                  </a:lnTo>
                  <a:lnTo>
                    <a:pt x="286" y="146"/>
                  </a:lnTo>
                  <a:lnTo>
                    <a:pt x="284" y="146"/>
                  </a:lnTo>
                  <a:lnTo>
                    <a:pt x="284" y="146"/>
                  </a:lnTo>
                  <a:lnTo>
                    <a:pt x="281" y="146"/>
                  </a:lnTo>
                  <a:lnTo>
                    <a:pt x="281" y="146"/>
                  </a:lnTo>
                  <a:lnTo>
                    <a:pt x="281" y="144"/>
                  </a:lnTo>
                  <a:lnTo>
                    <a:pt x="279" y="144"/>
                  </a:lnTo>
                  <a:lnTo>
                    <a:pt x="276" y="139"/>
                  </a:lnTo>
                  <a:lnTo>
                    <a:pt x="276" y="139"/>
                  </a:lnTo>
                  <a:lnTo>
                    <a:pt x="276" y="137"/>
                  </a:lnTo>
                  <a:lnTo>
                    <a:pt x="276" y="137"/>
                  </a:lnTo>
                  <a:lnTo>
                    <a:pt x="276" y="137"/>
                  </a:lnTo>
                  <a:lnTo>
                    <a:pt x="276" y="137"/>
                  </a:lnTo>
                  <a:lnTo>
                    <a:pt x="274" y="134"/>
                  </a:lnTo>
                  <a:lnTo>
                    <a:pt x="274" y="134"/>
                  </a:lnTo>
                  <a:lnTo>
                    <a:pt x="274" y="134"/>
                  </a:lnTo>
                  <a:lnTo>
                    <a:pt x="274" y="134"/>
                  </a:lnTo>
                  <a:lnTo>
                    <a:pt x="267" y="137"/>
                  </a:lnTo>
                  <a:lnTo>
                    <a:pt x="267" y="137"/>
                  </a:lnTo>
                  <a:lnTo>
                    <a:pt x="267" y="137"/>
                  </a:lnTo>
                  <a:lnTo>
                    <a:pt x="265" y="137"/>
                  </a:lnTo>
                  <a:lnTo>
                    <a:pt x="265" y="137"/>
                  </a:lnTo>
                  <a:lnTo>
                    <a:pt x="262" y="137"/>
                  </a:lnTo>
                  <a:lnTo>
                    <a:pt x="260" y="137"/>
                  </a:lnTo>
                  <a:lnTo>
                    <a:pt x="258" y="139"/>
                  </a:lnTo>
                  <a:lnTo>
                    <a:pt x="258" y="139"/>
                  </a:lnTo>
                  <a:lnTo>
                    <a:pt x="255" y="139"/>
                  </a:lnTo>
                  <a:lnTo>
                    <a:pt x="222" y="172"/>
                  </a:lnTo>
                  <a:lnTo>
                    <a:pt x="220" y="175"/>
                  </a:lnTo>
                  <a:lnTo>
                    <a:pt x="220" y="175"/>
                  </a:lnTo>
                  <a:lnTo>
                    <a:pt x="215" y="172"/>
                  </a:lnTo>
                  <a:lnTo>
                    <a:pt x="215" y="172"/>
                  </a:lnTo>
                  <a:lnTo>
                    <a:pt x="215" y="170"/>
                  </a:lnTo>
                  <a:lnTo>
                    <a:pt x="213" y="170"/>
                  </a:lnTo>
                  <a:lnTo>
                    <a:pt x="213" y="168"/>
                  </a:lnTo>
                  <a:lnTo>
                    <a:pt x="210" y="168"/>
                  </a:lnTo>
                  <a:lnTo>
                    <a:pt x="203" y="172"/>
                  </a:lnTo>
                  <a:lnTo>
                    <a:pt x="191" y="177"/>
                  </a:lnTo>
                  <a:lnTo>
                    <a:pt x="191" y="179"/>
                  </a:lnTo>
                  <a:lnTo>
                    <a:pt x="189" y="182"/>
                  </a:lnTo>
                  <a:lnTo>
                    <a:pt x="184" y="186"/>
                  </a:lnTo>
                  <a:lnTo>
                    <a:pt x="182" y="186"/>
                  </a:lnTo>
                  <a:lnTo>
                    <a:pt x="182" y="186"/>
                  </a:lnTo>
                  <a:lnTo>
                    <a:pt x="170" y="189"/>
                  </a:lnTo>
                  <a:lnTo>
                    <a:pt x="168" y="189"/>
                  </a:lnTo>
                  <a:lnTo>
                    <a:pt x="168" y="189"/>
                  </a:lnTo>
                  <a:lnTo>
                    <a:pt x="168" y="189"/>
                  </a:lnTo>
                  <a:lnTo>
                    <a:pt x="168" y="191"/>
                  </a:lnTo>
                  <a:lnTo>
                    <a:pt x="168" y="191"/>
                  </a:lnTo>
                  <a:lnTo>
                    <a:pt x="168" y="191"/>
                  </a:lnTo>
                  <a:lnTo>
                    <a:pt x="168" y="194"/>
                  </a:lnTo>
                  <a:lnTo>
                    <a:pt x="168" y="194"/>
                  </a:lnTo>
                  <a:lnTo>
                    <a:pt x="168" y="196"/>
                  </a:lnTo>
                  <a:lnTo>
                    <a:pt x="168" y="196"/>
                  </a:lnTo>
                  <a:lnTo>
                    <a:pt x="168" y="196"/>
                  </a:lnTo>
                  <a:lnTo>
                    <a:pt x="168" y="198"/>
                  </a:lnTo>
                  <a:lnTo>
                    <a:pt x="168" y="198"/>
                  </a:lnTo>
                  <a:lnTo>
                    <a:pt x="165" y="203"/>
                  </a:lnTo>
                  <a:lnTo>
                    <a:pt x="165" y="205"/>
                  </a:lnTo>
                  <a:lnTo>
                    <a:pt x="165" y="205"/>
                  </a:lnTo>
                  <a:lnTo>
                    <a:pt x="163" y="208"/>
                  </a:lnTo>
                  <a:lnTo>
                    <a:pt x="161" y="208"/>
                  </a:lnTo>
                  <a:lnTo>
                    <a:pt x="153" y="215"/>
                  </a:lnTo>
                  <a:lnTo>
                    <a:pt x="151" y="215"/>
                  </a:lnTo>
                  <a:lnTo>
                    <a:pt x="149" y="217"/>
                  </a:lnTo>
                  <a:lnTo>
                    <a:pt x="149" y="220"/>
                  </a:lnTo>
                  <a:lnTo>
                    <a:pt x="149" y="222"/>
                  </a:lnTo>
                  <a:lnTo>
                    <a:pt x="144" y="224"/>
                  </a:lnTo>
                  <a:lnTo>
                    <a:pt x="135" y="234"/>
                  </a:lnTo>
                  <a:lnTo>
                    <a:pt x="132" y="239"/>
                  </a:lnTo>
                  <a:lnTo>
                    <a:pt x="132" y="239"/>
                  </a:lnTo>
                  <a:lnTo>
                    <a:pt x="132" y="241"/>
                  </a:lnTo>
                  <a:lnTo>
                    <a:pt x="132" y="243"/>
                  </a:lnTo>
                  <a:lnTo>
                    <a:pt x="130" y="246"/>
                  </a:lnTo>
                  <a:lnTo>
                    <a:pt x="130" y="248"/>
                  </a:lnTo>
                  <a:lnTo>
                    <a:pt x="130" y="248"/>
                  </a:lnTo>
                  <a:lnTo>
                    <a:pt x="130" y="248"/>
                  </a:lnTo>
                  <a:lnTo>
                    <a:pt x="127" y="250"/>
                  </a:lnTo>
                  <a:lnTo>
                    <a:pt x="127" y="250"/>
                  </a:lnTo>
                  <a:lnTo>
                    <a:pt x="127" y="250"/>
                  </a:lnTo>
                  <a:lnTo>
                    <a:pt x="125" y="250"/>
                  </a:lnTo>
                  <a:lnTo>
                    <a:pt x="123" y="250"/>
                  </a:lnTo>
                  <a:lnTo>
                    <a:pt x="123" y="250"/>
                  </a:lnTo>
                  <a:lnTo>
                    <a:pt x="123" y="248"/>
                  </a:lnTo>
                  <a:lnTo>
                    <a:pt x="120" y="248"/>
                  </a:lnTo>
                  <a:lnTo>
                    <a:pt x="120" y="248"/>
                  </a:lnTo>
                  <a:lnTo>
                    <a:pt x="120" y="248"/>
                  </a:lnTo>
                  <a:lnTo>
                    <a:pt x="120" y="246"/>
                  </a:lnTo>
                  <a:lnTo>
                    <a:pt x="120" y="246"/>
                  </a:lnTo>
                  <a:lnTo>
                    <a:pt x="123" y="236"/>
                  </a:lnTo>
                  <a:lnTo>
                    <a:pt x="123" y="231"/>
                  </a:lnTo>
                  <a:lnTo>
                    <a:pt x="123" y="229"/>
                  </a:lnTo>
                  <a:lnTo>
                    <a:pt x="120" y="229"/>
                  </a:lnTo>
                  <a:lnTo>
                    <a:pt x="120" y="229"/>
                  </a:lnTo>
                  <a:lnTo>
                    <a:pt x="120" y="227"/>
                  </a:lnTo>
                  <a:lnTo>
                    <a:pt x="120" y="227"/>
                  </a:lnTo>
                  <a:lnTo>
                    <a:pt x="116" y="222"/>
                  </a:lnTo>
                  <a:lnTo>
                    <a:pt x="116" y="222"/>
                  </a:lnTo>
                  <a:lnTo>
                    <a:pt x="116" y="222"/>
                  </a:lnTo>
                  <a:lnTo>
                    <a:pt x="116" y="220"/>
                  </a:lnTo>
                  <a:lnTo>
                    <a:pt x="116" y="220"/>
                  </a:lnTo>
                  <a:lnTo>
                    <a:pt x="116" y="217"/>
                  </a:lnTo>
                  <a:lnTo>
                    <a:pt x="116" y="215"/>
                  </a:lnTo>
                  <a:lnTo>
                    <a:pt x="116" y="215"/>
                  </a:lnTo>
                  <a:lnTo>
                    <a:pt x="116" y="215"/>
                  </a:lnTo>
                  <a:lnTo>
                    <a:pt x="116" y="215"/>
                  </a:lnTo>
                  <a:lnTo>
                    <a:pt x="113" y="212"/>
                  </a:lnTo>
                  <a:lnTo>
                    <a:pt x="106" y="210"/>
                  </a:lnTo>
                  <a:lnTo>
                    <a:pt x="106" y="210"/>
                  </a:lnTo>
                  <a:lnTo>
                    <a:pt x="106" y="208"/>
                  </a:lnTo>
                  <a:lnTo>
                    <a:pt x="106" y="208"/>
                  </a:lnTo>
                  <a:lnTo>
                    <a:pt x="106" y="208"/>
                  </a:lnTo>
                  <a:lnTo>
                    <a:pt x="106" y="205"/>
                  </a:lnTo>
                  <a:lnTo>
                    <a:pt x="106" y="203"/>
                  </a:lnTo>
                  <a:lnTo>
                    <a:pt x="106" y="201"/>
                  </a:lnTo>
                  <a:lnTo>
                    <a:pt x="106" y="201"/>
                  </a:lnTo>
                  <a:lnTo>
                    <a:pt x="106" y="201"/>
                  </a:lnTo>
                  <a:lnTo>
                    <a:pt x="99" y="194"/>
                  </a:lnTo>
                  <a:lnTo>
                    <a:pt x="99" y="191"/>
                  </a:lnTo>
                  <a:lnTo>
                    <a:pt x="99" y="191"/>
                  </a:lnTo>
                  <a:lnTo>
                    <a:pt x="99" y="191"/>
                  </a:lnTo>
                  <a:lnTo>
                    <a:pt x="99" y="191"/>
                  </a:lnTo>
                  <a:lnTo>
                    <a:pt x="99" y="189"/>
                  </a:lnTo>
                  <a:lnTo>
                    <a:pt x="99" y="189"/>
                  </a:lnTo>
                  <a:lnTo>
                    <a:pt x="101" y="186"/>
                  </a:lnTo>
                  <a:lnTo>
                    <a:pt x="101" y="186"/>
                  </a:lnTo>
                  <a:lnTo>
                    <a:pt x="104" y="184"/>
                  </a:lnTo>
                  <a:lnTo>
                    <a:pt x="104" y="184"/>
                  </a:lnTo>
                  <a:lnTo>
                    <a:pt x="101" y="182"/>
                  </a:lnTo>
                  <a:lnTo>
                    <a:pt x="101" y="182"/>
                  </a:lnTo>
                  <a:lnTo>
                    <a:pt x="99" y="182"/>
                  </a:lnTo>
                  <a:lnTo>
                    <a:pt x="94" y="179"/>
                  </a:lnTo>
                  <a:lnTo>
                    <a:pt x="85" y="177"/>
                  </a:lnTo>
                  <a:lnTo>
                    <a:pt x="85" y="177"/>
                  </a:lnTo>
                  <a:lnTo>
                    <a:pt x="83" y="177"/>
                  </a:lnTo>
                  <a:lnTo>
                    <a:pt x="83" y="177"/>
                  </a:lnTo>
                  <a:lnTo>
                    <a:pt x="80" y="175"/>
                  </a:lnTo>
                  <a:lnTo>
                    <a:pt x="80" y="175"/>
                  </a:lnTo>
                  <a:lnTo>
                    <a:pt x="80" y="172"/>
                  </a:lnTo>
                  <a:lnTo>
                    <a:pt x="80" y="172"/>
                  </a:lnTo>
                  <a:lnTo>
                    <a:pt x="80" y="170"/>
                  </a:lnTo>
                  <a:lnTo>
                    <a:pt x="80" y="170"/>
                  </a:lnTo>
                  <a:lnTo>
                    <a:pt x="80" y="170"/>
                  </a:lnTo>
                  <a:lnTo>
                    <a:pt x="78" y="168"/>
                  </a:lnTo>
                  <a:lnTo>
                    <a:pt x="78" y="165"/>
                  </a:lnTo>
                  <a:lnTo>
                    <a:pt x="75" y="165"/>
                  </a:lnTo>
                  <a:lnTo>
                    <a:pt x="78" y="165"/>
                  </a:lnTo>
                  <a:lnTo>
                    <a:pt x="78" y="163"/>
                  </a:lnTo>
                  <a:lnTo>
                    <a:pt x="78" y="163"/>
                  </a:lnTo>
                  <a:lnTo>
                    <a:pt x="75" y="160"/>
                  </a:lnTo>
                  <a:lnTo>
                    <a:pt x="73" y="158"/>
                  </a:lnTo>
                  <a:lnTo>
                    <a:pt x="71" y="156"/>
                  </a:lnTo>
                  <a:lnTo>
                    <a:pt x="71" y="156"/>
                  </a:lnTo>
                  <a:lnTo>
                    <a:pt x="68" y="156"/>
                  </a:lnTo>
                  <a:lnTo>
                    <a:pt x="68" y="156"/>
                  </a:lnTo>
                  <a:lnTo>
                    <a:pt x="68" y="156"/>
                  </a:lnTo>
                  <a:lnTo>
                    <a:pt x="68" y="156"/>
                  </a:lnTo>
                  <a:lnTo>
                    <a:pt x="68" y="158"/>
                  </a:lnTo>
                  <a:lnTo>
                    <a:pt x="66" y="160"/>
                  </a:lnTo>
                  <a:lnTo>
                    <a:pt x="66" y="163"/>
                  </a:lnTo>
                  <a:lnTo>
                    <a:pt x="64" y="165"/>
                  </a:lnTo>
                  <a:lnTo>
                    <a:pt x="64" y="165"/>
                  </a:lnTo>
                  <a:lnTo>
                    <a:pt x="64" y="165"/>
                  </a:lnTo>
                  <a:lnTo>
                    <a:pt x="61" y="165"/>
                  </a:lnTo>
                  <a:lnTo>
                    <a:pt x="61" y="165"/>
                  </a:lnTo>
                  <a:lnTo>
                    <a:pt x="61" y="165"/>
                  </a:lnTo>
                  <a:lnTo>
                    <a:pt x="61" y="165"/>
                  </a:lnTo>
                  <a:lnTo>
                    <a:pt x="59" y="168"/>
                  </a:lnTo>
                  <a:lnTo>
                    <a:pt x="59" y="168"/>
                  </a:lnTo>
                  <a:lnTo>
                    <a:pt x="59" y="168"/>
                  </a:lnTo>
                  <a:lnTo>
                    <a:pt x="57" y="168"/>
                  </a:lnTo>
                  <a:lnTo>
                    <a:pt x="57" y="168"/>
                  </a:lnTo>
                  <a:lnTo>
                    <a:pt x="57" y="168"/>
                  </a:lnTo>
                  <a:lnTo>
                    <a:pt x="54" y="168"/>
                  </a:lnTo>
                  <a:lnTo>
                    <a:pt x="54" y="168"/>
                  </a:lnTo>
                  <a:lnTo>
                    <a:pt x="52" y="168"/>
                  </a:lnTo>
                  <a:lnTo>
                    <a:pt x="52" y="170"/>
                  </a:lnTo>
                  <a:lnTo>
                    <a:pt x="52" y="170"/>
                  </a:lnTo>
                  <a:lnTo>
                    <a:pt x="49" y="172"/>
                  </a:lnTo>
                  <a:lnTo>
                    <a:pt x="47" y="172"/>
                  </a:lnTo>
                  <a:lnTo>
                    <a:pt x="47" y="175"/>
                  </a:lnTo>
                  <a:lnTo>
                    <a:pt x="45" y="177"/>
                  </a:lnTo>
                  <a:lnTo>
                    <a:pt x="45" y="177"/>
                  </a:lnTo>
                  <a:lnTo>
                    <a:pt x="45" y="177"/>
                  </a:lnTo>
                  <a:lnTo>
                    <a:pt x="42" y="179"/>
                  </a:lnTo>
                  <a:lnTo>
                    <a:pt x="42" y="182"/>
                  </a:lnTo>
                  <a:lnTo>
                    <a:pt x="42" y="182"/>
                  </a:lnTo>
                  <a:lnTo>
                    <a:pt x="42" y="182"/>
                  </a:lnTo>
                  <a:lnTo>
                    <a:pt x="42" y="184"/>
                  </a:lnTo>
                  <a:lnTo>
                    <a:pt x="42" y="184"/>
                  </a:lnTo>
                  <a:lnTo>
                    <a:pt x="42" y="184"/>
                  </a:lnTo>
                  <a:lnTo>
                    <a:pt x="45" y="186"/>
                  </a:lnTo>
                  <a:lnTo>
                    <a:pt x="49" y="191"/>
                  </a:lnTo>
                  <a:lnTo>
                    <a:pt x="49" y="191"/>
                  </a:lnTo>
                  <a:lnTo>
                    <a:pt x="49" y="194"/>
                  </a:lnTo>
                  <a:lnTo>
                    <a:pt x="52" y="194"/>
                  </a:lnTo>
                  <a:lnTo>
                    <a:pt x="54" y="194"/>
                  </a:lnTo>
                  <a:lnTo>
                    <a:pt x="54" y="194"/>
                  </a:lnTo>
                  <a:lnTo>
                    <a:pt x="54" y="196"/>
                  </a:lnTo>
                  <a:lnTo>
                    <a:pt x="54" y="196"/>
                  </a:lnTo>
                  <a:lnTo>
                    <a:pt x="54" y="196"/>
                  </a:lnTo>
                  <a:lnTo>
                    <a:pt x="54" y="198"/>
                  </a:lnTo>
                  <a:lnTo>
                    <a:pt x="54" y="201"/>
                  </a:lnTo>
                  <a:lnTo>
                    <a:pt x="54" y="203"/>
                  </a:lnTo>
                  <a:lnTo>
                    <a:pt x="54" y="203"/>
                  </a:lnTo>
                  <a:lnTo>
                    <a:pt x="54" y="205"/>
                  </a:lnTo>
                  <a:lnTo>
                    <a:pt x="54" y="208"/>
                  </a:lnTo>
                  <a:lnTo>
                    <a:pt x="52" y="210"/>
                  </a:lnTo>
                  <a:lnTo>
                    <a:pt x="49" y="212"/>
                  </a:lnTo>
                  <a:lnTo>
                    <a:pt x="49" y="212"/>
                  </a:lnTo>
                  <a:lnTo>
                    <a:pt x="49" y="212"/>
                  </a:lnTo>
                  <a:lnTo>
                    <a:pt x="49" y="212"/>
                  </a:lnTo>
                  <a:lnTo>
                    <a:pt x="49" y="215"/>
                  </a:lnTo>
                  <a:lnTo>
                    <a:pt x="49" y="215"/>
                  </a:lnTo>
                  <a:lnTo>
                    <a:pt x="49" y="215"/>
                  </a:lnTo>
                  <a:lnTo>
                    <a:pt x="49" y="217"/>
                  </a:lnTo>
                  <a:lnTo>
                    <a:pt x="49" y="217"/>
                  </a:lnTo>
                  <a:lnTo>
                    <a:pt x="49" y="222"/>
                  </a:lnTo>
                  <a:lnTo>
                    <a:pt x="49" y="227"/>
                  </a:lnTo>
                  <a:lnTo>
                    <a:pt x="49" y="227"/>
                  </a:lnTo>
                  <a:lnTo>
                    <a:pt x="49" y="227"/>
                  </a:lnTo>
                  <a:lnTo>
                    <a:pt x="49" y="229"/>
                  </a:lnTo>
                  <a:lnTo>
                    <a:pt x="47" y="231"/>
                  </a:lnTo>
                  <a:lnTo>
                    <a:pt x="47" y="231"/>
                  </a:lnTo>
                  <a:lnTo>
                    <a:pt x="47" y="231"/>
                  </a:lnTo>
                  <a:lnTo>
                    <a:pt x="47" y="231"/>
                  </a:lnTo>
                  <a:lnTo>
                    <a:pt x="47" y="231"/>
                  </a:lnTo>
                  <a:lnTo>
                    <a:pt x="47" y="234"/>
                  </a:lnTo>
                  <a:lnTo>
                    <a:pt x="47" y="234"/>
                  </a:lnTo>
                  <a:lnTo>
                    <a:pt x="47" y="236"/>
                  </a:lnTo>
                  <a:lnTo>
                    <a:pt x="47" y="239"/>
                  </a:lnTo>
                  <a:lnTo>
                    <a:pt x="47" y="239"/>
                  </a:lnTo>
                  <a:lnTo>
                    <a:pt x="47" y="239"/>
                  </a:lnTo>
                  <a:lnTo>
                    <a:pt x="47" y="239"/>
                  </a:lnTo>
                  <a:lnTo>
                    <a:pt x="47" y="241"/>
                  </a:lnTo>
                  <a:lnTo>
                    <a:pt x="47" y="241"/>
                  </a:lnTo>
                  <a:lnTo>
                    <a:pt x="47" y="241"/>
                  </a:lnTo>
                  <a:lnTo>
                    <a:pt x="47" y="241"/>
                  </a:lnTo>
                  <a:lnTo>
                    <a:pt x="47" y="243"/>
                  </a:lnTo>
                  <a:lnTo>
                    <a:pt x="47" y="243"/>
                  </a:lnTo>
                  <a:lnTo>
                    <a:pt x="47" y="243"/>
                  </a:lnTo>
                  <a:lnTo>
                    <a:pt x="47" y="246"/>
                  </a:lnTo>
                  <a:lnTo>
                    <a:pt x="47" y="246"/>
                  </a:lnTo>
                  <a:lnTo>
                    <a:pt x="47" y="248"/>
                  </a:lnTo>
                  <a:lnTo>
                    <a:pt x="47" y="248"/>
                  </a:lnTo>
                  <a:lnTo>
                    <a:pt x="47" y="250"/>
                  </a:lnTo>
                  <a:lnTo>
                    <a:pt x="49" y="255"/>
                  </a:lnTo>
                  <a:lnTo>
                    <a:pt x="49" y="255"/>
                  </a:lnTo>
                  <a:lnTo>
                    <a:pt x="49" y="255"/>
                  </a:lnTo>
                  <a:lnTo>
                    <a:pt x="49" y="255"/>
                  </a:lnTo>
                  <a:lnTo>
                    <a:pt x="52" y="260"/>
                  </a:lnTo>
                  <a:lnTo>
                    <a:pt x="52" y="260"/>
                  </a:lnTo>
                  <a:lnTo>
                    <a:pt x="52" y="262"/>
                  </a:lnTo>
                  <a:lnTo>
                    <a:pt x="54" y="274"/>
                  </a:lnTo>
                  <a:lnTo>
                    <a:pt x="57" y="281"/>
                  </a:lnTo>
                  <a:lnTo>
                    <a:pt x="57" y="281"/>
                  </a:lnTo>
                  <a:lnTo>
                    <a:pt x="57" y="286"/>
                  </a:lnTo>
                  <a:lnTo>
                    <a:pt x="57" y="288"/>
                  </a:lnTo>
                  <a:lnTo>
                    <a:pt x="54" y="288"/>
                  </a:lnTo>
                  <a:lnTo>
                    <a:pt x="54" y="293"/>
                  </a:lnTo>
                  <a:lnTo>
                    <a:pt x="54" y="293"/>
                  </a:lnTo>
                  <a:lnTo>
                    <a:pt x="40" y="307"/>
                  </a:lnTo>
                  <a:lnTo>
                    <a:pt x="38" y="312"/>
                  </a:lnTo>
                  <a:lnTo>
                    <a:pt x="35" y="317"/>
                  </a:lnTo>
                  <a:lnTo>
                    <a:pt x="33" y="321"/>
                  </a:lnTo>
                  <a:lnTo>
                    <a:pt x="31" y="321"/>
                  </a:lnTo>
                  <a:lnTo>
                    <a:pt x="28" y="324"/>
                  </a:lnTo>
                  <a:lnTo>
                    <a:pt x="26" y="326"/>
                  </a:lnTo>
                  <a:lnTo>
                    <a:pt x="23" y="328"/>
                  </a:lnTo>
                  <a:lnTo>
                    <a:pt x="21" y="331"/>
                  </a:lnTo>
                  <a:lnTo>
                    <a:pt x="19" y="333"/>
                  </a:lnTo>
                  <a:lnTo>
                    <a:pt x="16" y="333"/>
                  </a:lnTo>
                  <a:lnTo>
                    <a:pt x="16" y="333"/>
                  </a:lnTo>
                  <a:lnTo>
                    <a:pt x="14" y="333"/>
                  </a:lnTo>
                  <a:lnTo>
                    <a:pt x="12" y="333"/>
                  </a:lnTo>
                  <a:lnTo>
                    <a:pt x="9" y="336"/>
                  </a:lnTo>
                  <a:lnTo>
                    <a:pt x="9" y="338"/>
                  </a:lnTo>
                  <a:lnTo>
                    <a:pt x="9" y="340"/>
                  </a:lnTo>
                  <a:lnTo>
                    <a:pt x="9" y="340"/>
                  </a:lnTo>
                  <a:lnTo>
                    <a:pt x="12" y="343"/>
                  </a:lnTo>
                  <a:lnTo>
                    <a:pt x="12" y="343"/>
                  </a:lnTo>
                  <a:lnTo>
                    <a:pt x="14" y="343"/>
                  </a:lnTo>
                  <a:lnTo>
                    <a:pt x="16" y="345"/>
                  </a:lnTo>
                  <a:lnTo>
                    <a:pt x="16" y="345"/>
                  </a:lnTo>
                  <a:lnTo>
                    <a:pt x="16" y="345"/>
                  </a:lnTo>
                  <a:lnTo>
                    <a:pt x="16" y="345"/>
                  </a:lnTo>
                  <a:lnTo>
                    <a:pt x="16" y="345"/>
                  </a:lnTo>
                  <a:lnTo>
                    <a:pt x="16" y="347"/>
                  </a:lnTo>
                  <a:lnTo>
                    <a:pt x="16" y="350"/>
                  </a:lnTo>
                  <a:lnTo>
                    <a:pt x="16" y="350"/>
                  </a:lnTo>
                  <a:lnTo>
                    <a:pt x="14" y="350"/>
                  </a:lnTo>
                  <a:lnTo>
                    <a:pt x="14" y="350"/>
                  </a:lnTo>
                  <a:lnTo>
                    <a:pt x="12" y="350"/>
                  </a:lnTo>
                  <a:lnTo>
                    <a:pt x="12" y="350"/>
                  </a:lnTo>
                  <a:lnTo>
                    <a:pt x="7" y="350"/>
                  </a:lnTo>
                  <a:lnTo>
                    <a:pt x="7" y="350"/>
                  </a:lnTo>
                  <a:lnTo>
                    <a:pt x="5" y="350"/>
                  </a:lnTo>
                  <a:lnTo>
                    <a:pt x="5" y="354"/>
                  </a:lnTo>
                  <a:lnTo>
                    <a:pt x="2" y="359"/>
                  </a:lnTo>
                  <a:lnTo>
                    <a:pt x="0" y="362"/>
                  </a:lnTo>
                  <a:lnTo>
                    <a:pt x="0" y="362"/>
                  </a:lnTo>
                  <a:lnTo>
                    <a:pt x="0" y="364"/>
                  </a:lnTo>
                  <a:lnTo>
                    <a:pt x="0" y="364"/>
                  </a:lnTo>
                  <a:lnTo>
                    <a:pt x="0" y="366"/>
                  </a:lnTo>
                  <a:lnTo>
                    <a:pt x="0" y="366"/>
                  </a:lnTo>
                  <a:lnTo>
                    <a:pt x="0" y="366"/>
                  </a:lnTo>
                  <a:lnTo>
                    <a:pt x="0" y="369"/>
                  </a:lnTo>
                  <a:lnTo>
                    <a:pt x="0" y="369"/>
                  </a:lnTo>
                  <a:lnTo>
                    <a:pt x="19" y="390"/>
                  </a:lnTo>
                  <a:lnTo>
                    <a:pt x="21" y="390"/>
                  </a:lnTo>
                  <a:lnTo>
                    <a:pt x="21" y="392"/>
                  </a:lnTo>
                  <a:lnTo>
                    <a:pt x="21" y="392"/>
                  </a:lnTo>
                  <a:lnTo>
                    <a:pt x="21" y="392"/>
                  </a:lnTo>
                  <a:lnTo>
                    <a:pt x="23" y="392"/>
                  </a:lnTo>
                  <a:lnTo>
                    <a:pt x="23" y="390"/>
                  </a:lnTo>
                  <a:lnTo>
                    <a:pt x="26" y="390"/>
                  </a:lnTo>
                  <a:lnTo>
                    <a:pt x="28" y="390"/>
                  </a:lnTo>
                  <a:lnTo>
                    <a:pt x="28" y="390"/>
                  </a:lnTo>
                  <a:lnTo>
                    <a:pt x="31" y="385"/>
                  </a:lnTo>
                  <a:lnTo>
                    <a:pt x="33" y="385"/>
                  </a:lnTo>
                  <a:lnTo>
                    <a:pt x="33" y="385"/>
                  </a:lnTo>
                  <a:lnTo>
                    <a:pt x="33" y="385"/>
                  </a:lnTo>
                  <a:lnTo>
                    <a:pt x="33" y="385"/>
                  </a:lnTo>
                  <a:lnTo>
                    <a:pt x="35" y="385"/>
                  </a:lnTo>
                  <a:lnTo>
                    <a:pt x="35" y="385"/>
                  </a:lnTo>
                  <a:lnTo>
                    <a:pt x="35" y="388"/>
                  </a:lnTo>
                  <a:lnTo>
                    <a:pt x="35" y="388"/>
                  </a:lnTo>
                  <a:lnTo>
                    <a:pt x="35" y="392"/>
                  </a:lnTo>
                  <a:lnTo>
                    <a:pt x="35" y="395"/>
                  </a:lnTo>
                  <a:lnTo>
                    <a:pt x="35" y="397"/>
                  </a:lnTo>
                  <a:lnTo>
                    <a:pt x="38" y="402"/>
                  </a:lnTo>
                  <a:lnTo>
                    <a:pt x="40" y="404"/>
                  </a:lnTo>
                  <a:lnTo>
                    <a:pt x="42" y="406"/>
                  </a:lnTo>
                  <a:lnTo>
                    <a:pt x="42" y="406"/>
                  </a:lnTo>
                  <a:lnTo>
                    <a:pt x="45" y="406"/>
                  </a:lnTo>
                  <a:lnTo>
                    <a:pt x="45" y="409"/>
                  </a:lnTo>
                  <a:lnTo>
                    <a:pt x="47" y="409"/>
                  </a:lnTo>
                  <a:lnTo>
                    <a:pt x="49" y="409"/>
                  </a:lnTo>
                  <a:lnTo>
                    <a:pt x="64" y="409"/>
                  </a:lnTo>
                  <a:lnTo>
                    <a:pt x="68" y="406"/>
                  </a:lnTo>
                  <a:lnTo>
                    <a:pt x="71" y="406"/>
                  </a:lnTo>
                  <a:lnTo>
                    <a:pt x="73" y="406"/>
                  </a:lnTo>
                  <a:lnTo>
                    <a:pt x="73" y="409"/>
                  </a:lnTo>
                  <a:lnTo>
                    <a:pt x="73" y="409"/>
                  </a:lnTo>
                  <a:lnTo>
                    <a:pt x="73" y="411"/>
                  </a:lnTo>
                  <a:lnTo>
                    <a:pt x="75" y="411"/>
                  </a:lnTo>
                  <a:lnTo>
                    <a:pt x="75" y="414"/>
                  </a:lnTo>
                  <a:lnTo>
                    <a:pt x="75" y="414"/>
                  </a:lnTo>
                  <a:lnTo>
                    <a:pt x="78" y="416"/>
                  </a:lnTo>
                  <a:lnTo>
                    <a:pt x="75" y="418"/>
                  </a:lnTo>
                  <a:lnTo>
                    <a:pt x="75" y="421"/>
                  </a:lnTo>
                  <a:lnTo>
                    <a:pt x="75" y="421"/>
                  </a:lnTo>
                  <a:lnTo>
                    <a:pt x="75" y="423"/>
                  </a:lnTo>
                  <a:lnTo>
                    <a:pt x="75" y="423"/>
                  </a:lnTo>
                  <a:lnTo>
                    <a:pt x="75" y="425"/>
                  </a:lnTo>
                  <a:lnTo>
                    <a:pt x="75" y="425"/>
                  </a:lnTo>
                  <a:lnTo>
                    <a:pt x="75" y="425"/>
                  </a:lnTo>
                  <a:lnTo>
                    <a:pt x="75" y="428"/>
                  </a:lnTo>
                  <a:lnTo>
                    <a:pt x="75" y="430"/>
                  </a:lnTo>
                  <a:lnTo>
                    <a:pt x="75" y="432"/>
                  </a:lnTo>
                  <a:lnTo>
                    <a:pt x="75" y="432"/>
                  </a:lnTo>
                  <a:lnTo>
                    <a:pt x="75" y="432"/>
                  </a:lnTo>
                  <a:lnTo>
                    <a:pt x="75" y="437"/>
                  </a:lnTo>
                  <a:lnTo>
                    <a:pt x="78" y="440"/>
                  </a:lnTo>
                  <a:lnTo>
                    <a:pt x="80" y="442"/>
                  </a:lnTo>
                  <a:lnTo>
                    <a:pt x="80" y="442"/>
                  </a:lnTo>
                  <a:lnTo>
                    <a:pt x="80" y="444"/>
                  </a:lnTo>
                  <a:lnTo>
                    <a:pt x="80" y="444"/>
                  </a:lnTo>
                  <a:lnTo>
                    <a:pt x="80" y="449"/>
                  </a:lnTo>
                  <a:lnTo>
                    <a:pt x="80" y="451"/>
                  </a:lnTo>
                  <a:lnTo>
                    <a:pt x="80" y="451"/>
                  </a:lnTo>
                  <a:lnTo>
                    <a:pt x="80" y="451"/>
                  </a:lnTo>
                  <a:lnTo>
                    <a:pt x="80" y="451"/>
                  </a:lnTo>
                  <a:lnTo>
                    <a:pt x="83" y="451"/>
                  </a:lnTo>
                  <a:lnTo>
                    <a:pt x="83" y="451"/>
                  </a:lnTo>
                  <a:lnTo>
                    <a:pt x="85" y="451"/>
                  </a:lnTo>
                  <a:lnTo>
                    <a:pt x="87" y="451"/>
                  </a:lnTo>
                  <a:lnTo>
                    <a:pt x="90" y="451"/>
                  </a:lnTo>
                  <a:lnTo>
                    <a:pt x="90" y="451"/>
                  </a:lnTo>
                  <a:lnTo>
                    <a:pt x="92" y="454"/>
                  </a:lnTo>
                  <a:lnTo>
                    <a:pt x="92" y="454"/>
                  </a:lnTo>
                  <a:lnTo>
                    <a:pt x="92" y="454"/>
                  </a:lnTo>
                  <a:lnTo>
                    <a:pt x="92" y="456"/>
                  </a:lnTo>
                  <a:lnTo>
                    <a:pt x="92" y="461"/>
                  </a:lnTo>
                  <a:lnTo>
                    <a:pt x="92" y="461"/>
                  </a:lnTo>
                  <a:lnTo>
                    <a:pt x="92" y="463"/>
                  </a:lnTo>
                  <a:lnTo>
                    <a:pt x="92" y="466"/>
                  </a:lnTo>
                  <a:lnTo>
                    <a:pt x="90" y="466"/>
                  </a:lnTo>
                  <a:lnTo>
                    <a:pt x="92" y="468"/>
                  </a:lnTo>
                  <a:lnTo>
                    <a:pt x="92" y="468"/>
                  </a:lnTo>
                  <a:lnTo>
                    <a:pt x="92" y="470"/>
                  </a:lnTo>
                  <a:lnTo>
                    <a:pt x="92" y="470"/>
                  </a:lnTo>
                  <a:lnTo>
                    <a:pt x="94" y="473"/>
                  </a:lnTo>
                  <a:lnTo>
                    <a:pt x="97" y="473"/>
                  </a:lnTo>
                  <a:lnTo>
                    <a:pt x="99" y="475"/>
                  </a:lnTo>
                  <a:lnTo>
                    <a:pt x="99" y="477"/>
                  </a:lnTo>
                  <a:lnTo>
                    <a:pt x="101" y="477"/>
                  </a:lnTo>
                  <a:lnTo>
                    <a:pt x="101" y="477"/>
                  </a:lnTo>
                  <a:lnTo>
                    <a:pt x="101" y="480"/>
                  </a:lnTo>
                  <a:lnTo>
                    <a:pt x="101" y="480"/>
                  </a:lnTo>
                  <a:lnTo>
                    <a:pt x="101" y="480"/>
                  </a:lnTo>
                  <a:lnTo>
                    <a:pt x="101" y="482"/>
                  </a:lnTo>
                  <a:lnTo>
                    <a:pt x="101" y="482"/>
                  </a:lnTo>
                  <a:lnTo>
                    <a:pt x="106" y="480"/>
                  </a:lnTo>
                  <a:lnTo>
                    <a:pt x="109" y="480"/>
                  </a:lnTo>
                  <a:lnTo>
                    <a:pt x="111" y="477"/>
                  </a:lnTo>
                  <a:lnTo>
                    <a:pt x="111" y="475"/>
                  </a:lnTo>
                  <a:lnTo>
                    <a:pt x="137" y="466"/>
                  </a:lnTo>
                  <a:lnTo>
                    <a:pt x="137" y="466"/>
                  </a:lnTo>
                  <a:lnTo>
                    <a:pt x="137" y="463"/>
                  </a:lnTo>
                  <a:lnTo>
                    <a:pt x="137" y="463"/>
                  </a:lnTo>
                  <a:lnTo>
                    <a:pt x="139" y="463"/>
                  </a:lnTo>
                  <a:lnTo>
                    <a:pt x="139" y="463"/>
                  </a:lnTo>
                  <a:lnTo>
                    <a:pt x="139" y="463"/>
                  </a:lnTo>
                  <a:lnTo>
                    <a:pt x="144" y="463"/>
                  </a:lnTo>
                  <a:lnTo>
                    <a:pt x="146" y="461"/>
                  </a:lnTo>
                  <a:lnTo>
                    <a:pt x="149" y="459"/>
                  </a:lnTo>
                  <a:lnTo>
                    <a:pt x="149" y="459"/>
                  </a:lnTo>
                  <a:lnTo>
                    <a:pt x="153" y="456"/>
                  </a:lnTo>
                  <a:lnTo>
                    <a:pt x="156" y="454"/>
                  </a:lnTo>
                  <a:lnTo>
                    <a:pt x="161" y="454"/>
                  </a:lnTo>
                  <a:lnTo>
                    <a:pt x="163" y="454"/>
                  </a:lnTo>
                  <a:lnTo>
                    <a:pt x="165" y="454"/>
                  </a:lnTo>
                  <a:lnTo>
                    <a:pt x="168" y="451"/>
                  </a:lnTo>
                  <a:lnTo>
                    <a:pt x="170" y="449"/>
                  </a:lnTo>
                  <a:lnTo>
                    <a:pt x="170" y="447"/>
                  </a:lnTo>
                  <a:lnTo>
                    <a:pt x="170" y="444"/>
                  </a:lnTo>
                  <a:lnTo>
                    <a:pt x="170" y="442"/>
                  </a:lnTo>
                  <a:lnTo>
                    <a:pt x="170" y="440"/>
                  </a:lnTo>
                  <a:lnTo>
                    <a:pt x="172" y="437"/>
                  </a:lnTo>
                  <a:lnTo>
                    <a:pt x="175" y="435"/>
                  </a:lnTo>
                  <a:lnTo>
                    <a:pt x="180" y="432"/>
                  </a:lnTo>
                  <a:lnTo>
                    <a:pt x="180" y="432"/>
                  </a:lnTo>
                  <a:lnTo>
                    <a:pt x="180" y="430"/>
                  </a:lnTo>
                  <a:lnTo>
                    <a:pt x="177" y="430"/>
                  </a:lnTo>
                  <a:lnTo>
                    <a:pt x="175" y="430"/>
                  </a:lnTo>
                  <a:lnTo>
                    <a:pt x="175" y="428"/>
                  </a:lnTo>
                  <a:lnTo>
                    <a:pt x="175" y="425"/>
                  </a:lnTo>
                  <a:lnTo>
                    <a:pt x="177" y="425"/>
                  </a:lnTo>
                  <a:lnTo>
                    <a:pt x="180" y="425"/>
                  </a:lnTo>
                  <a:lnTo>
                    <a:pt x="182" y="425"/>
                  </a:lnTo>
                  <a:lnTo>
                    <a:pt x="180" y="421"/>
                  </a:lnTo>
                  <a:lnTo>
                    <a:pt x="180" y="418"/>
                  </a:lnTo>
                  <a:lnTo>
                    <a:pt x="182" y="418"/>
                  </a:lnTo>
                  <a:lnTo>
                    <a:pt x="182" y="416"/>
                  </a:lnTo>
                  <a:lnTo>
                    <a:pt x="184" y="416"/>
                  </a:lnTo>
                  <a:lnTo>
                    <a:pt x="187" y="416"/>
                  </a:lnTo>
                  <a:lnTo>
                    <a:pt x="187" y="416"/>
                  </a:lnTo>
                  <a:lnTo>
                    <a:pt x="189" y="416"/>
                  </a:lnTo>
                  <a:lnTo>
                    <a:pt x="189" y="414"/>
                  </a:lnTo>
                  <a:lnTo>
                    <a:pt x="189" y="414"/>
                  </a:lnTo>
                  <a:lnTo>
                    <a:pt x="189" y="411"/>
                  </a:lnTo>
                  <a:lnTo>
                    <a:pt x="189" y="409"/>
                  </a:lnTo>
                  <a:lnTo>
                    <a:pt x="198" y="402"/>
                  </a:lnTo>
                  <a:lnTo>
                    <a:pt x="201" y="399"/>
                  </a:lnTo>
                  <a:lnTo>
                    <a:pt x="201" y="399"/>
                  </a:lnTo>
                  <a:lnTo>
                    <a:pt x="201" y="397"/>
                  </a:lnTo>
                  <a:lnTo>
                    <a:pt x="203" y="392"/>
                  </a:lnTo>
                  <a:lnTo>
                    <a:pt x="203" y="390"/>
                  </a:lnTo>
                  <a:lnTo>
                    <a:pt x="203" y="390"/>
                  </a:lnTo>
                  <a:lnTo>
                    <a:pt x="206" y="390"/>
                  </a:lnTo>
                  <a:lnTo>
                    <a:pt x="208" y="388"/>
                  </a:lnTo>
                  <a:lnTo>
                    <a:pt x="210" y="388"/>
                  </a:lnTo>
                  <a:lnTo>
                    <a:pt x="213" y="388"/>
                  </a:lnTo>
                  <a:lnTo>
                    <a:pt x="215" y="388"/>
                  </a:lnTo>
                  <a:lnTo>
                    <a:pt x="215" y="388"/>
                  </a:lnTo>
                  <a:lnTo>
                    <a:pt x="217" y="385"/>
                  </a:lnTo>
                  <a:lnTo>
                    <a:pt x="222" y="385"/>
                  </a:lnTo>
                  <a:lnTo>
                    <a:pt x="224" y="383"/>
                  </a:lnTo>
                  <a:lnTo>
                    <a:pt x="222" y="380"/>
                  </a:lnTo>
                  <a:lnTo>
                    <a:pt x="220" y="380"/>
                  </a:lnTo>
                  <a:lnTo>
                    <a:pt x="217" y="380"/>
                  </a:lnTo>
                  <a:lnTo>
                    <a:pt x="217" y="380"/>
                  </a:lnTo>
                  <a:lnTo>
                    <a:pt x="215" y="380"/>
                  </a:lnTo>
                  <a:lnTo>
                    <a:pt x="215" y="378"/>
                  </a:lnTo>
                  <a:lnTo>
                    <a:pt x="215" y="376"/>
                  </a:lnTo>
                  <a:lnTo>
                    <a:pt x="217" y="376"/>
                  </a:lnTo>
                  <a:lnTo>
                    <a:pt x="217" y="373"/>
                  </a:lnTo>
                  <a:lnTo>
                    <a:pt x="217" y="373"/>
                  </a:lnTo>
                  <a:lnTo>
                    <a:pt x="217" y="371"/>
                  </a:lnTo>
                  <a:lnTo>
                    <a:pt x="217" y="369"/>
                  </a:lnTo>
                  <a:lnTo>
                    <a:pt x="220" y="369"/>
                  </a:lnTo>
                  <a:lnTo>
                    <a:pt x="220" y="366"/>
                  </a:lnTo>
                  <a:lnTo>
                    <a:pt x="222" y="366"/>
                  </a:lnTo>
                  <a:lnTo>
                    <a:pt x="224" y="369"/>
                  </a:lnTo>
                  <a:lnTo>
                    <a:pt x="229" y="369"/>
                  </a:lnTo>
                  <a:lnTo>
                    <a:pt x="229" y="369"/>
                  </a:lnTo>
                  <a:lnTo>
                    <a:pt x="229" y="366"/>
                  </a:lnTo>
                  <a:lnTo>
                    <a:pt x="229" y="366"/>
                  </a:lnTo>
                  <a:lnTo>
                    <a:pt x="229" y="366"/>
                  </a:lnTo>
                  <a:lnTo>
                    <a:pt x="229" y="366"/>
                  </a:lnTo>
                  <a:lnTo>
                    <a:pt x="229" y="364"/>
                  </a:lnTo>
                  <a:lnTo>
                    <a:pt x="229" y="364"/>
                  </a:lnTo>
                  <a:lnTo>
                    <a:pt x="229" y="364"/>
                  </a:lnTo>
                  <a:lnTo>
                    <a:pt x="229" y="362"/>
                  </a:lnTo>
                  <a:lnTo>
                    <a:pt x="232" y="362"/>
                  </a:lnTo>
                  <a:lnTo>
                    <a:pt x="232" y="362"/>
                  </a:lnTo>
                  <a:lnTo>
                    <a:pt x="234" y="359"/>
                  </a:lnTo>
                  <a:lnTo>
                    <a:pt x="234" y="359"/>
                  </a:lnTo>
                  <a:lnTo>
                    <a:pt x="236" y="357"/>
                  </a:lnTo>
                  <a:lnTo>
                    <a:pt x="236" y="357"/>
                  </a:lnTo>
                  <a:lnTo>
                    <a:pt x="239" y="354"/>
                  </a:lnTo>
                  <a:lnTo>
                    <a:pt x="241" y="354"/>
                  </a:lnTo>
                  <a:lnTo>
                    <a:pt x="243" y="354"/>
                  </a:lnTo>
                  <a:lnTo>
                    <a:pt x="246" y="357"/>
                  </a:lnTo>
                  <a:lnTo>
                    <a:pt x="248" y="354"/>
                  </a:lnTo>
                  <a:lnTo>
                    <a:pt x="248" y="357"/>
                  </a:lnTo>
                  <a:lnTo>
                    <a:pt x="248" y="357"/>
                  </a:lnTo>
                  <a:lnTo>
                    <a:pt x="250" y="357"/>
                  </a:lnTo>
                  <a:lnTo>
                    <a:pt x="253" y="357"/>
                  </a:lnTo>
                  <a:lnTo>
                    <a:pt x="253" y="357"/>
                  </a:lnTo>
                  <a:lnTo>
                    <a:pt x="255" y="354"/>
                  </a:lnTo>
                  <a:lnTo>
                    <a:pt x="258" y="352"/>
                  </a:lnTo>
                  <a:lnTo>
                    <a:pt x="260" y="352"/>
                  </a:lnTo>
                  <a:lnTo>
                    <a:pt x="262" y="354"/>
                  </a:lnTo>
                  <a:lnTo>
                    <a:pt x="265" y="354"/>
                  </a:lnTo>
                  <a:lnTo>
                    <a:pt x="265" y="354"/>
                  </a:lnTo>
                  <a:lnTo>
                    <a:pt x="265" y="357"/>
                  </a:lnTo>
                  <a:lnTo>
                    <a:pt x="267" y="357"/>
                  </a:lnTo>
                  <a:lnTo>
                    <a:pt x="267" y="359"/>
                  </a:lnTo>
                  <a:lnTo>
                    <a:pt x="267" y="359"/>
                  </a:lnTo>
                  <a:lnTo>
                    <a:pt x="274" y="357"/>
                  </a:lnTo>
                  <a:lnTo>
                    <a:pt x="274" y="359"/>
                  </a:lnTo>
                  <a:lnTo>
                    <a:pt x="276" y="359"/>
                  </a:lnTo>
                  <a:lnTo>
                    <a:pt x="279" y="364"/>
                  </a:lnTo>
                  <a:lnTo>
                    <a:pt x="281" y="364"/>
                  </a:lnTo>
                  <a:lnTo>
                    <a:pt x="281" y="366"/>
                  </a:lnTo>
                  <a:lnTo>
                    <a:pt x="298" y="364"/>
                  </a:lnTo>
                  <a:lnTo>
                    <a:pt x="300" y="364"/>
                  </a:lnTo>
                  <a:lnTo>
                    <a:pt x="302" y="362"/>
                  </a:lnTo>
                  <a:lnTo>
                    <a:pt x="302" y="359"/>
                  </a:lnTo>
                  <a:lnTo>
                    <a:pt x="302" y="357"/>
                  </a:lnTo>
                  <a:lnTo>
                    <a:pt x="302" y="350"/>
                  </a:lnTo>
                  <a:lnTo>
                    <a:pt x="305" y="347"/>
                  </a:lnTo>
                  <a:lnTo>
                    <a:pt x="305" y="347"/>
                  </a:lnTo>
                  <a:lnTo>
                    <a:pt x="310" y="343"/>
                  </a:lnTo>
                  <a:lnTo>
                    <a:pt x="310" y="345"/>
                  </a:lnTo>
                  <a:lnTo>
                    <a:pt x="310" y="347"/>
                  </a:lnTo>
                  <a:lnTo>
                    <a:pt x="307" y="347"/>
                  </a:lnTo>
                  <a:lnTo>
                    <a:pt x="307" y="350"/>
                  </a:lnTo>
                  <a:lnTo>
                    <a:pt x="305" y="350"/>
                  </a:lnTo>
                  <a:lnTo>
                    <a:pt x="307" y="352"/>
                  </a:lnTo>
                  <a:lnTo>
                    <a:pt x="307" y="354"/>
                  </a:lnTo>
                  <a:lnTo>
                    <a:pt x="307" y="354"/>
                  </a:lnTo>
                  <a:lnTo>
                    <a:pt x="307" y="362"/>
                  </a:lnTo>
                  <a:lnTo>
                    <a:pt x="310" y="366"/>
                  </a:lnTo>
                  <a:lnTo>
                    <a:pt x="310" y="369"/>
                  </a:lnTo>
                  <a:lnTo>
                    <a:pt x="312" y="371"/>
                  </a:lnTo>
                  <a:lnTo>
                    <a:pt x="328" y="376"/>
                  </a:lnTo>
                  <a:lnTo>
                    <a:pt x="331" y="378"/>
                  </a:lnTo>
                  <a:lnTo>
                    <a:pt x="336" y="383"/>
                  </a:lnTo>
                  <a:lnTo>
                    <a:pt x="338" y="385"/>
                  </a:lnTo>
                  <a:lnTo>
                    <a:pt x="338" y="385"/>
                  </a:lnTo>
                  <a:lnTo>
                    <a:pt x="340" y="383"/>
                  </a:lnTo>
                  <a:lnTo>
                    <a:pt x="343" y="385"/>
                  </a:lnTo>
                  <a:lnTo>
                    <a:pt x="343" y="390"/>
                  </a:lnTo>
                  <a:lnTo>
                    <a:pt x="340" y="395"/>
                  </a:lnTo>
                  <a:lnTo>
                    <a:pt x="340" y="395"/>
                  </a:lnTo>
                  <a:lnTo>
                    <a:pt x="343" y="397"/>
                  </a:lnTo>
                  <a:lnTo>
                    <a:pt x="347" y="399"/>
                  </a:lnTo>
                  <a:lnTo>
                    <a:pt x="354" y="404"/>
                  </a:lnTo>
                  <a:lnTo>
                    <a:pt x="354" y="406"/>
                  </a:lnTo>
                  <a:lnTo>
                    <a:pt x="357" y="409"/>
                  </a:lnTo>
                  <a:lnTo>
                    <a:pt x="354" y="411"/>
                  </a:lnTo>
                  <a:lnTo>
                    <a:pt x="354" y="414"/>
                  </a:lnTo>
                  <a:lnTo>
                    <a:pt x="354" y="414"/>
                  </a:lnTo>
                  <a:lnTo>
                    <a:pt x="352" y="416"/>
                  </a:lnTo>
                  <a:lnTo>
                    <a:pt x="352" y="416"/>
                  </a:lnTo>
                  <a:lnTo>
                    <a:pt x="352" y="416"/>
                  </a:lnTo>
                  <a:lnTo>
                    <a:pt x="352" y="418"/>
                  </a:lnTo>
                  <a:lnTo>
                    <a:pt x="352" y="418"/>
                  </a:lnTo>
                  <a:lnTo>
                    <a:pt x="350" y="418"/>
                  </a:lnTo>
                  <a:lnTo>
                    <a:pt x="347" y="421"/>
                  </a:lnTo>
                  <a:lnTo>
                    <a:pt x="347" y="425"/>
                  </a:lnTo>
                  <a:lnTo>
                    <a:pt x="345" y="430"/>
                  </a:lnTo>
                  <a:lnTo>
                    <a:pt x="340" y="432"/>
                  </a:lnTo>
                  <a:lnTo>
                    <a:pt x="338" y="437"/>
                  </a:lnTo>
                  <a:lnTo>
                    <a:pt x="338" y="437"/>
                  </a:lnTo>
                  <a:lnTo>
                    <a:pt x="338" y="440"/>
                  </a:lnTo>
                  <a:lnTo>
                    <a:pt x="338" y="440"/>
                  </a:lnTo>
                  <a:lnTo>
                    <a:pt x="338" y="442"/>
                  </a:lnTo>
                  <a:lnTo>
                    <a:pt x="336" y="444"/>
                  </a:lnTo>
                  <a:lnTo>
                    <a:pt x="336" y="444"/>
                  </a:lnTo>
                  <a:lnTo>
                    <a:pt x="333" y="449"/>
                  </a:lnTo>
                  <a:lnTo>
                    <a:pt x="331" y="451"/>
                  </a:lnTo>
                  <a:lnTo>
                    <a:pt x="328" y="451"/>
                  </a:lnTo>
                  <a:lnTo>
                    <a:pt x="326" y="454"/>
                  </a:lnTo>
                  <a:lnTo>
                    <a:pt x="326" y="456"/>
                  </a:lnTo>
                  <a:lnTo>
                    <a:pt x="326" y="459"/>
                  </a:lnTo>
                  <a:lnTo>
                    <a:pt x="319" y="466"/>
                  </a:lnTo>
                  <a:lnTo>
                    <a:pt x="314" y="470"/>
                  </a:lnTo>
                  <a:lnTo>
                    <a:pt x="312" y="473"/>
                  </a:lnTo>
                  <a:lnTo>
                    <a:pt x="310" y="475"/>
                  </a:lnTo>
                  <a:lnTo>
                    <a:pt x="310" y="475"/>
                  </a:lnTo>
                  <a:lnTo>
                    <a:pt x="312" y="475"/>
                  </a:lnTo>
                  <a:lnTo>
                    <a:pt x="314" y="475"/>
                  </a:lnTo>
                  <a:lnTo>
                    <a:pt x="314" y="477"/>
                  </a:lnTo>
                  <a:lnTo>
                    <a:pt x="314" y="477"/>
                  </a:lnTo>
                  <a:lnTo>
                    <a:pt x="314" y="480"/>
                  </a:lnTo>
                  <a:lnTo>
                    <a:pt x="312" y="480"/>
                  </a:lnTo>
                  <a:lnTo>
                    <a:pt x="310" y="482"/>
                  </a:lnTo>
                  <a:lnTo>
                    <a:pt x="307" y="482"/>
                  </a:lnTo>
                  <a:lnTo>
                    <a:pt x="307" y="485"/>
                  </a:lnTo>
                  <a:lnTo>
                    <a:pt x="307" y="485"/>
                  </a:lnTo>
                  <a:lnTo>
                    <a:pt x="305" y="487"/>
                  </a:lnTo>
                  <a:lnTo>
                    <a:pt x="302" y="489"/>
                  </a:lnTo>
                  <a:lnTo>
                    <a:pt x="302" y="489"/>
                  </a:lnTo>
                  <a:lnTo>
                    <a:pt x="300" y="489"/>
                  </a:lnTo>
                  <a:lnTo>
                    <a:pt x="295" y="489"/>
                  </a:lnTo>
                  <a:lnTo>
                    <a:pt x="293" y="489"/>
                  </a:lnTo>
                  <a:lnTo>
                    <a:pt x="288" y="494"/>
                  </a:lnTo>
                  <a:lnTo>
                    <a:pt x="286" y="496"/>
                  </a:lnTo>
                  <a:lnTo>
                    <a:pt x="281" y="496"/>
                  </a:lnTo>
                  <a:lnTo>
                    <a:pt x="279" y="499"/>
                  </a:lnTo>
                  <a:lnTo>
                    <a:pt x="274" y="503"/>
                  </a:lnTo>
                  <a:lnTo>
                    <a:pt x="272" y="506"/>
                  </a:lnTo>
                  <a:lnTo>
                    <a:pt x="272" y="506"/>
                  </a:lnTo>
                  <a:lnTo>
                    <a:pt x="272" y="508"/>
                  </a:lnTo>
                  <a:lnTo>
                    <a:pt x="272" y="511"/>
                  </a:lnTo>
                  <a:lnTo>
                    <a:pt x="272" y="511"/>
                  </a:lnTo>
                  <a:lnTo>
                    <a:pt x="272" y="511"/>
                  </a:lnTo>
                  <a:lnTo>
                    <a:pt x="272" y="513"/>
                  </a:lnTo>
                  <a:lnTo>
                    <a:pt x="272" y="513"/>
                  </a:lnTo>
                  <a:lnTo>
                    <a:pt x="272" y="513"/>
                  </a:lnTo>
                  <a:lnTo>
                    <a:pt x="272" y="515"/>
                  </a:lnTo>
                  <a:lnTo>
                    <a:pt x="272" y="515"/>
                  </a:lnTo>
                  <a:lnTo>
                    <a:pt x="272" y="518"/>
                  </a:lnTo>
                  <a:lnTo>
                    <a:pt x="276" y="520"/>
                  </a:lnTo>
                  <a:lnTo>
                    <a:pt x="276" y="522"/>
                  </a:lnTo>
                  <a:lnTo>
                    <a:pt x="279" y="522"/>
                  </a:lnTo>
                  <a:lnTo>
                    <a:pt x="279" y="520"/>
                  </a:lnTo>
                  <a:lnTo>
                    <a:pt x="279" y="520"/>
                  </a:lnTo>
                  <a:lnTo>
                    <a:pt x="281" y="522"/>
                  </a:lnTo>
                  <a:lnTo>
                    <a:pt x="281" y="522"/>
                  </a:lnTo>
                  <a:lnTo>
                    <a:pt x="281" y="522"/>
                  </a:lnTo>
                  <a:lnTo>
                    <a:pt x="279" y="525"/>
                  </a:lnTo>
                  <a:lnTo>
                    <a:pt x="279" y="525"/>
                  </a:lnTo>
                  <a:lnTo>
                    <a:pt x="279" y="525"/>
                  </a:lnTo>
                  <a:lnTo>
                    <a:pt x="279" y="525"/>
                  </a:lnTo>
                  <a:lnTo>
                    <a:pt x="279" y="527"/>
                  </a:lnTo>
                  <a:lnTo>
                    <a:pt x="279" y="527"/>
                  </a:lnTo>
                  <a:lnTo>
                    <a:pt x="279" y="527"/>
                  </a:lnTo>
                  <a:lnTo>
                    <a:pt x="279" y="527"/>
                  </a:lnTo>
                  <a:lnTo>
                    <a:pt x="279" y="529"/>
                  </a:lnTo>
                  <a:lnTo>
                    <a:pt x="279" y="529"/>
                  </a:lnTo>
                  <a:lnTo>
                    <a:pt x="279" y="529"/>
                  </a:lnTo>
                  <a:lnTo>
                    <a:pt x="279" y="532"/>
                  </a:lnTo>
                  <a:lnTo>
                    <a:pt x="276" y="529"/>
                  </a:lnTo>
                  <a:lnTo>
                    <a:pt x="272" y="527"/>
                  </a:lnTo>
                  <a:lnTo>
                    <a:pt x="272" y="529"/>
                  </a:lnTo>
                  <a:lnTo>
                    <a:pt x="267" y="532"/>
                  </a:lnTo>
                  <a:lnTo>
                    <a:pt x="265" y="532"/>
                  </a:lnTo>
                  <a:lnTo>
                    <a:pt x="258" y="534"/>
                  </a:lnTo>
                  <a:lnTo>
                    <a:pt x="255" y="534"/>
                  </a:lnTo>
                  <a:lnTo>
                    <a:pt x="253" y="537"/>
                  </a:lnTo>
                  <a:lnTo>
                    <a:pt x="250" y="541"/>
                  </a:lnTo>
                  <a:lnTo>
                    <a:pt x="248" y="541"/>
                  </a:lnTo>
                  <a:lnTo>
                    <a:pt x="248" y="541"/>
                  </a:lnTo>
                  <a:lnTo>
                    <a:pt x="248" y="541"/>
                  </a:lnTo>
                  <a:lnTo>
                    <a:pt x="246" y="544"/>
                  </a:lnTo>
                  <a:lnTo>
                    <a:pt x="248" y="544"/>
                  </a:lnTo>
                  <a:lnTo>
                    <a:pt x="248" y="546"/>
                  </a:lnTo>
                  <a:lnTo>
                    <a:pt x="253" y="546"/>
                  </a:lnTo>
                  <a:lnTo>
                    <a:pt x="253" y="546"/>
                  </a:lnTo>
                  <a:lnTo>
                    <a:pt x="255" y="546"/>
                  </a:lnTo>
                  <a:lnTo>
                    <a:pt x="255" y="546"/>
                  </a:lnTo>
                  <a:lnTo>
                    <a:pt x="258" y="546"/>
                  </a:lnTo>
                  <a:lnTo>
                    <a:pt x="260" y="544"/>
                  </a:lnTo>
                  <a:lnTo>
                    <a:pt x="260" y="544"/>
                  </a:lnTo>
                  <a:lnTo>
                    <a:pt x="265" y="544"/>
                  </a:lnTo>
                  <a:lnTo>
                    <a:pt x="267" y="546"/>
                  </a:lnTo>
                  <a:lnTo>
                    <a:pt x="269" y="546"/>
                  </a:lnTo>
                  <a:lnTo>
                    <a:pt x="272" y="551"/>
                  </a:lnTo>
                  <a:lnTo>
                    <a:pt x="274" y="563"/>
                  </a:lnTo>
                  <a:lnTo>
                    <a:pt x="279" y="565"/>
                  </a:lnTo>
                  <a:lnTo>
                    <a:pt x="281" y="565"/>
                  </a:lnTo>
                  <a:lnTo>
                    <a:pt x="298" y="565"/>
                  </a:lnTo>
                  <a:lnTo>
                    <a:pt x="298" y="560"/>
                  </a:lnTo>
                  <a:lnTo>
                    <a:pt x="302" y="560"/>
                  </a:lnTo>
                  <a:lnTo>
                    <a:pt x="310" y="563"/>
                  </a:lnTo>
                  <a:lnTo>
                    <a:pt x="312" y="560"/>
                  </a:lnTo>
                  <a:lnTo>
                    <a:pt x="317" y="560"/>
                  </a:lnTo>
                  <a:lnTo>
                    <a:pt x="317" y="560"/>
                  </a:lnTo>
                  <a:lnTo>
                    <a:pt x="319" y="558"/>
                  </a:lnTo>
                  <a:lnTo>
                    <a:pt x="321" y="558"/>
                  </a:lnTo>
                  <a:lnTo>
                    <a:pt x="321" y="558"/>
                  </a:lnTo>
                  <a:lnTo>
                    <a:pt x="321" y="560"/>
                  </a:lnTo>
                  <a:lnTo>
                    <a:pt x="319" y="560"/>
                  </a:lnTo>
                  <a:lnTo>
                    <a:pt x="314" y="563"/>
                  </a:lnTo>
                  <a:lnTo>
                    <a:pt x="312" y="565"/>
                  </a:lnTo>
                  <a:lnTo>
                    <a:pt x="307" y="563"/>
                  </a:lnTo>
                  <a:lnTo>
                    <a:pt x="305" y="563"/>
                  </a:lnTo>
                  <a:lnTo>
                    <a:pt x="305" y="565"/>
                  </a:lnTo>
                  <a:lnTo>
                    <a:pt x="302" y="565"/>
                  </a:lnTo>
                  <a:lnTo>
                    <a:pt x="300" y="570"/>
                  </a:lnTo>
                  <a:lnTo>
                    <a:pt x="300" y="570"/>
                  </a:lnTo>
                  <a:lnTo>
                    <a:pt x="300" y="572"/>
                  </a:lnTo>
                  <a:lnTo>
                    <a:pt x="300" y="574"/>
                  </a:lnTo>
                  <a:lnTo>
                    <a:pt x="295" y="577"/>
                  </a:lnTo>
                  <a:lnTo>
                    <a:pt x="293" y="579"/>
                  </a:lnTo>
                  <a:lnTo>
                    <a:pt x="291" y="579"/>
                  </a:lnTo>
                  <a:lnTo>
                    <a:pt x="291" y="577"/>
                  </a:lnTo>
                  <a:lnTo>
                    <a:pt x="291" y="577"/>
                  </a:lnTo>
                  <a:lnTo>
                    <a:pt x="286" y="579"/>
                  </a:lnTo>
                  <a:lnTo>
                    <a:pt x="286" y="579"/>
                  </a:lnTo>
                  <a:lnTo>
                    <a:pt x="288" y="582"/>
                  </a:lnTo>
                  <a:lnTo>
                    <a:pt x="291" y="582"/>
                  </a:lnTo>
                  <a:lnTo>
                    <a:pt x="291" y="584"/>
                  </a:lnTo>
                  <a:lnTo>
                    <a:pt x="286" y="584"/>
                  </a:lnTo>
                  <a:lnTo>
                    <a:pt x="288" y="586"/>
                  </a:lnTo>
                  <a:lnTo>
                    <a:pt x="288" y="586"/>
                  </a:lnTo>
                  <a:lnTo>
                    <a:pt x="288" y="586"/>
                  </a:lnTo>
                  <a:lnTo>
                    <a:pt x="286" y="589"/>
                  </a:lnTo>
                  <a:lnTo>
                    <a:pt x="288" y="591"/>
                  </a:lnTo>
                  <a:lnTo>
                    <a:pt x="291" y="591"/>
                  </a:lnTo>
                  <a:lnTo>
                    <a:pt x="291" y="591"/>
                  </a:lnTo>
                  <a:lnTo>
                    <a:pt x="293" y="593"/>
                  </a:lnTo>
                  <a:lnTo>
                    <a:pt x="295" y="596"/>
                  </a:lnTo>
                  <a:lnTo>
                    <a:pt x="298" y="598"/>
                  </a:lnTo>
                  <a:lnTo>
                    <a:pt x="295" y="603"/>
                  </a:lnTo>
                  <a:lnTo>
                    <a:pt x="291" y="605"/>
                  </a:lnTo>
                  <a:lnTo>
                    <a:pt x="281" y="608"/>
                  </a:lnTo>
                  <a:lnTo>
                    <a:pt x="276" y="612"/>
                  </a:lnTo>
                  <a:lnTo>
                    <a:pt x="274" y="612"/>
                  </a:lnTo>
                  <a:lnTo>
                    <a:pt x="272" y="612"/>
                  </a:lnTo>
                  <a:lnTo>
                    <a:pt x="269" y="612"/>
                  </a:lnTo>
                  <a:lnTo>
                    <a:pt x="269" y="612"/>
                  </a:lnTo>
                  <a:lnTo>
                    <a:pt x="267" y="610"/>
                  </a:lnTo>
                  <a:lnTo>
                    <a:pt x="267" y="610"/>
                  </a:lnTo>
                  <a:lnTo>
                    <a:pt x="265" y="610"/>
                  </a:lnTo>
                  <a:lnTo>
                    <a:pt x="265" y="610"/>
                  </a:lnTo>
                  <a:lnTo>
                    <a:pt x="262" y="610"/>
                  </a:lnTo>
                  <a:lnTo>
                    <a:pt x="260" y="612"/>
                  </a:lnTo>
                  <a:lnTo>
                    <a:pt x="258" y="612"/>
                  </a:lnTo>
                  <a:lnTo>
                    <a:pt x="260" y="615"/>
                  </a:lnTo>
                  <a:lnTo>
                    <a:pt x="260" y="617"/>
                  </a:lnTo>
                  <a:lnTo>
                    <a:pt x="260" y="617"/>
                  </a:lnTo>
                  <a:lnTo>
                    <a:pt x="260" y="619"/>
                  </a:lnTo>
                  <a:lnTo>
                    <a:pt x="258" y="619"/>
                  </a:lnTo>
                  <a:lnTo>
                    <a:pt x="255" y="619"/>
                  </a:lnTo>
                  <a:lnTo>
                    <a:pt x="250" y="622"/>
                  </a:lnTo>
                  <a:lnTo>
                    <a:pt x="248" y="622"/>
                  </a:lnTo>
                  <a:lnTo>
                    <a:pt x="248" y="624"/>
                  </a:lnTo>
                  <a:lnTo>
                    <a:pt x="246" y="624"/>
                  </a:lnTo>
                  <a:lnTo>
                    <a:pt x="246" y="622"/>
                  </a:lnTo>
                  <a:lnTo>
                    <a:pt x="243" y="622"/>
                  </a:lnTo>
                  <a:lnTo>
                    <a:pt x="243" y="622"/>
                  </a:lnTo>
                  <a:lnTo>
                    <a:pt x="239" y="622"/>
                  </a:lnTo>
                  <a:lnTo>
                    <a:pt x="236" y="622"/>
                  </a:lnTo>
                  <a:lnTo>
                    <a:pt x="234" y="626"/>
                  </a:lnTo>
                  <a:lnTo>
                    <a:pt x="234" y="629"/>
                  </a:lnTo>
                  <a:lnTo>
                    <a:pt x="234" y="629"/>
                  </a:lnTo>
                  <a:lnTo>
                    <a:pt x="241" y="629"/>
                  </a:lnTo>
                  <a:lnTo>
                    <a:pt x="241" y="631"/>
                  </a:lnTo>
                  <a:lnTo>
                    <a:pt x="239" y="631"/>
                  </a:lnTo>
                  <a:lnTo>
                    <a:pt x="236" y="634"/>
                  </a:lnTo>
                  <a:lnTo>
                    <a:pt x="236" y="636"/>
                  </a:lnTo>
                  <a:lnTo>
                    <a:pt x="236" y="638"/>
                  </a:lnTo>
                  <a:lnTo>
                    <a:pt x="239" y="641"/>
                  </a:lnTo>
                  <a:lnTo>
                    <a:pt x="239" y="641"/>
                  </a:lnTo>
                  <a:lnTo>
                    <a:pt x="239" y="643"/>
                  </a:lnTo>
                  <a:lnTo>
                    <a:pt x="239" y="645"/>
                  </a:lnTo>
                  <a:lnTo>
                    <a:pt x="239" y="645"/>
                  </a:lnTo>
                  <a:lnTo>
                    <a:pt x="236" y="648"/>
                  </a:lnTo>
                  <a:lnTo>
                    <a:pt x="239" y="648"/>
                  </a:lnTo>
                  <a:lnTo>
                    <a:pt x="239" y="650"/>
                  </a:lnTo>
                  <a:lnTo>
                    <a:pt x="241" y="652"/>
                  </a:lnTo>
                  <a:lnTo>
                    <a:pt x="243" y="652"/>
                  </a:lnTo>
                  <a:lnTo>
                    <a:pt x="246" y="652"/>
                  </a:lnTo>
                  <a:lnTo>
                    <a:pt x="250" y="645"/>
                  </a:lnTo>
                  <a:lnTo>
                    <a:pt x="248" y="645"/>
                  </a:lnTo>
                  <a:lnTo>
                    <a:pt x="248" y="645"/>
                  </a:lnTo>
                  <a:lnTo>
                    <a:pt x="250" y="643"/>
                  </a:lnTo>
                  <a:lnTo>
                    <a:pt x="253" y="643"/>
                  </a:lnTo>
                  <a:lnTo>
                    <a:pt x="255" y="643"/>
                  </a:lnTo>
                  <a:lnTo>
                    <a:pt x="260" y="641"/>
                  </a:lnTo>
                  <a:lnTo>
                    <a:pt x="265" y="641"/>
                  </a:lnTo>
                  <a:lnTo>
                    <a:pt x="276" y="641"/>
                  </a:lnTo>
                  <a:lnTo>
                    <a:pt x="276" y="641"/>
                  </a:lnTo>
                  <a:lnTo>
                    <a:pt x="279" y="638"/>
                  </a:lnTo>
                  <a:lnTo>
                    <a:pt x="279" y="638"/>
                  </a:lnTo>
                  <a:lnTo>
                    <a:pt x="284" y="634"/>
                  </a:lnTo>
                  <a:lnTo>
                    <a:pt x="286" y="634"/>
                  </a:lnTo>
                  <a:lnTo>
                    <a:pt x="293" y="634"/>
                  </a:lnTo>
                  <a:lnTo>
                    <a:pt x="295" y="631"/>
                  </a:lnTo>
                  <a:lnTo>
                    <a:pt x="298" y="634"/>
                  </a:lnTo>
                  <a:lnTo>
                    <a:pt x="298" y="631"/>
                  </a:lnTo>
                  <a:lnTo>
                    <a:pt x="298" y="629"/>
                  </a:lnTo>
                  <a:lnTo>
                    <a:pt x="298" y="626"/>
                  </a:lnTo>
                  <a:lnTo>
                    <a:pt x="295" y="624"/>
                  </a:lnTo>
                  <a:lnTo>
                    <a:pt x="293" y="624"/>
                  </a:lnTo>
                  <a:lnTo>
                    <a:pt x="291" y="624"/>
                  </a:lnTo>
                  <a:lnTo>
                    <a:pt x="286" y="624"/>
                  </a:lnTo>
                  <a:lnTo>
                    <a:pt x="286" y="622"/>
                  </a:lnTo>
                  <a:lnTo>
                    <a:pt x="286" y="622"/>
                  </a:lnTo>
                  <a:lnTo>
                    <a:pt x="288" y="622"/>
                  </a:lnTo>
                  <a:lnTo>
                    <a:pt x="291" y="619"/>
                  </a:lnTo>
                  <a:lnTo>
                    <a:pt x="293" y="619"/>
                  </a:lnTo>
                  <a:lnTo>
                    <a:pt x="293" y="619"/>
                  </a:lnTo>
                  <a:lnTo>
                    <a:pt x="293" y="617"/>
                  </a:lnTo>
                  <a:lnTo>
                    <a:pt x="293" y="617"/>
                  </a:lnTo>
                  <a:lnTo>
                    <a:pt x="293" y="615"/>
                  </a:lnTo>
                  <a:lnTo>
                    <a:pt x="293" y="615"/>
                  </a:lnTo>
                  <a:lnTo>
                    <a:pt x="291" y="615"/>
                  </a:lnTo>
                  <a:lnTo>
                    <a:pt x="295" y="612"/>
                  </a:lnTo>
                  <a:lnTo>
                    <a:pt x="295" y="612"/>
                  </a:lnTo>
                  <a:lnTo>
                    <a:pt x="300" y="612"/>
                  </a:lnTo>
                  <a:lnTo>
                    <a:pt x="302" y="615"/>
                  </a:lnTo>
                  <a:lnTo>
                    <a:pt x="302" y="612"/>
                  </a:lnTo>
                  <a:lnTo>
                    <a:pt x="300" y="612"/>
                  </a:lnTo>
                  <a:lnTo>
                    <a:pt x="300" y="610"/>
                  </a:lnTo>
                  <a:lnTo>
                    <a:pt x="302" y="610"/>
                  </a:lnTo>
                  <a:lnTo>
                    <a:pt x="305" y="610"/>
                  </a:lnTo>
                  <a:lnTo>
                    <a:pt x="307" y="612"/>
                  </a:lnTo>
                  <a:lnTo>
                    <a:pt x="310" y="617"/>
                  </a:lnTo>
                  <a:lnTo>
                    <a:pt x="314" y="622"/>
                  </a:lnTo>
                  <a:lnTo>
                    <a:pt x="314" y="622"/>
                  </a:lnTo>
                  <a:lnTo>
                    <a:pt x="317" y="619"/>
                  </a:lnTo>
                  <a:lnTo>
                    <a:pt x="319" y="619"/>
                  </a:lnTo>
                  <a:lnTo>
                    <a:pt x="319" y="617"/>
                  </a:lnTo>
                  <a:lnTo>
                    <a:pt x="319" y="617"/>
                  </a:lnTo>
                  <a:lnTo>
                    <a:pt x="317" y="615"/>
                  </a:lnTo>
                  <a:lnTo>
                    <a:pt x="312" y="612"/>
                  </a:lnTo>
                  <a:lnTo>
                    <a:pt x="312" y="610"/>
                  </a:lnTo>
                  <a:lnTo>
                    <a:pt x="314" y="610"/>
                  </a:lnTo>
                  <a:lnTo>
                    <a:pt x="317" y="610"/>
                  </a:lnTo>
                  <a:lnTo>
                    <a:pt x="321" y="612"/>
                  </a:lnTo>
                  <a:lnTo>
                    <a:pt x="321" y="610"/>
                  </a:lnTo>
                  <a:lnTo>
                    <a:pt x="321" y="610"/>
                  </a:lnTo>
                  <a:lnTo>
                    <a:pt x="319" y="608"/>
                  </a:lnTo>
                  <a:lnTo>
                    <a:pt x="317" y="608"/>
                  </a:lnTo>
                  <a:lnTo>
                    <a:pt x="319" y="608"/>
                  </a:lnTo>
                  <a:lnTo>
                    <a:pt x="321" y="608"/>
                  </a:lnTo>
                  <a:lnTo>
                    <a:pt x="321" y="608"/>
                  </a:lnTo>
                  <a:lnTo>
                    <a:pt x="324" y="608"/>
                  </a:lnTo>
                  <a:lnTo>
                    <a:pt x="326" y="608"/>
                  </a:lnTo>
                  <a:lnTo>
                    <a:pt x="326" y="608"/>
                  </a:lnTo>
                  <a:lnTo>
                    <a:pt x="328" y="605"/>
                  </a:lnTo>
                  <a:lnTo>
                    <a:pt x="328" y="605"/>
                  </a:lnTo>
                  <a:lnTo>
                    <a:pt x="333" y="605"/>
                  </a:lnTo>
                  <a:lnTo>
                    <a:pt x="336" y="605"/>
                  </a:lnTo>
                  <a:lnTo>
                    <a:pt x="333" y="600"/>
                  </a:lnTo>
                  <a:lnTo>
                    <a:pt x="336" y="600"/>
                  </a:lnTo>
                  <a:lnTo>
                    <a:pt x="336" y="600"/>
                  </a:lnTo>
                  <a:lnTo>
                    <a:pt x="336" y="600"/>
                  </a:lnTo>
                  <a:lnTo>
                    <a:pt x="338" y="598"/>
                  </a:lnTo>
                  <a:lnTo>
                    <a:pt x="343" y="593"/>
                  </a:lnTo>
                  <a:lnTo>
                    <a:pt x="345" y="593"/>
                  </a:lnTo>
                  <a:lnTo>
                    <a:pt x="347" y="593"/>
                  </a:lnTo>
                  <a:lnTo>
                    <a:pt x="345" y="591"/>
                  </a:lnTo>
                  <a:lnTo>
                    <a:pt x="343" y="591"/>
                  </a:lnTo>
                  <a:lnTo>
                    <a:pt x="340" y="591"/>
                  </a:lnTo>
                  <a:lnTo>
                    <a:pt x="340" y="591"/>
                  </a:lnTo>
                  <a:lnTo>
                    <a:pt x="340" y="589"/>
                  </a:lnTo>
                  <a:lnTo>
                    <a:pt x="340" y="589"/>
                  </a:lnTo>
                  <a:lnTo>
                    <a:pt x="340" y="586"/>
                  </a:lnTo>
                  <a:lnTo>
                    <a:pt x="350" y="579"/>
                  </a:lnTo>
                  <a:lnTo>
                    <a:pt x="354" y="574"/>
                  </a:lnTo>
                  <a:lnTo>
                    <a:pt x="354" y="570"/>
                  </a:lnTo>
                  <a:lnTo>
                    <a:pt x="354" y="570"/>
                  </a:lnTo>
                  <a:lnTo>
                    <a:pt x="354" y="570"/>
                  </a:lnTo>
                  <a:lnTo>
                    <a:pt x="354" y="570"/>
                  </a:lnTo>
                  <a:lnTo>
                    <a:pt x="357" y="570"/>
                  </a:lnTo>
                  <a:lnTo>
                    <a:pt x="357" y="567"/>
                  </a:lnTo>
                  <a:lnTo>
                    <a:pt x="359" y="567"/>
                  </a:lnTo>
                  <a:lnTo>
                    <a:pt x="359" y="565"/>
                  </a:lnTo>
                  <a:lnTo>
                    <a:pt x="362" y="565"/>
                  </a:lnTo>
                  <a:lnTo>
                    <a:pt x="362" y="563"/>
                  </a:lnTo>
                  <a:lnTo>
                    <a:pt x="364" y="563"/>
                  </a:lnTo>
                  <a:lnTo>
                    <a:pt x="364" y="560"/>
                  </a:lnTo>
                  <a:lnTo>
                    <a:pt x="366" y="560"/>
                  </a:lnTo>
                  <a:lnTo>
                    <a:pt x="369" y="558"/>
                  </a:lnTo>
                  <a:lnTo>
                    <a:pt x="371" y="558"/>
                  </a:lnTo>
                  <a:lnTo>
                    <a:pt x="371" y="555"/>
                  </a:lnTo>
                  <a:lnTo>
                    <a:pt x="376" y="555"/>
                  </a:lnTo>
                  <a:lnTo>
                    <a:pt x="378" y="555"/>
                  </a:lnTo>
                  <a:lnTo>
                    <a:pt x="381" y="553"/>
                  </a:lnTo>
                  <a:lnTo>
                    <a:pt x="385" y="551"/>
                  </a:lnTo>
                  <a:lnTo>
                    <a:pt x="385" y="551"/>
                  </a:lnTo>
                  <a:lnTo>
                    <a:pt x="385" y="551"/>
                  </a:lnTo>
                  <a:lnTo>
                    <a:pt x="388" y="551"/>
                  </a:lnTo>
                  <a:lnTo>
                    <a:pt x="388" y="548"/>
                  </a:lnTo>
                  <a:lnTo>
                    <a:pt x="388" y="548"/>
                  </a:lnTo>
                  <a:lnTo>
                    <a:pt x="388" y="548"/>
                  </a:lnTo>
                  <a:lnTo>
                    <a:pt x="385" y="546"/>
                  </a:lnTo>
                  <a:lnTo>
                    <a:pt x="385" y="546"/>
                  </a:lnTo>
                  <a:lnTo>
                    <a:pt x="388" y="546"/>
                  </a:lnTo>
                  <a:lnTo>
                    <a:pt x="388" y="546"/>
                  </a:lnTo>
                  <a:lnTo>
                    <a:pt x="388" y="548"/>
                  </a:lnTo>
                  <a:lnTo>
                    <a:pt x="390" y="548"/>
                  </a:lnTo>
                  <a:lnTo>
                    <a:pt x="395" y="544"/>
                  </a:lnTo>
                  <a:lnTo>
                    <a:pt x="395" y="541"/>
                  </a:lnTo>
                  <a:lnTo>
                    <a:pt x="397" y="539"/>
                  </a:lnTo>
                  <a:lnTo>
                    <a:pt x="397" y="539"/>
                  </a:lnTo>
                  <a:lnTo>
                    <a:pt x="399" y="541"/>
                  </a:lnTo>
                  <a:lnTo>
                    <a:pt x="399" y="541"/>
                  </a:lnTo>
                  <a:lnTo>
                    <a:pt x="399" y="541"/>
                  </a:lnTo>
                  <a:lnTo>
                    <a:pt x="402" y="541"/>
                  </a:lnTo>
                  <a:lnTo>
                    <a:pt x="402" y="539"/>
                  </a:lnTo>
                  <a:lnTo>
                    <a:pt x="409" y="537"/>
                  </a:lnTo>
                  <a:lnTo>
                    <a:pt x="409" y="534"/>
                  </a:lnTo>
                  <a:lnTo>
                    <a:pt x="411" y="534"/>
                  </a:lnTo>
                  <a:lnTo>
                    <a:pt x="416" y="527"/>
                  </a:lnTo>
                  <a:lnTo>
                    <a:pt x="418" y="529"/>
                  </a:lnTo>
                  <a:lnTo>
                    <a:pt x="428" y="527"/>
                  </a:lnTo>
                  <a:lnTo>
                    <a:pt x="428" y="527"/>
                  </a:lnTo>
                  <a:lnTo>
                    <a:pt x="433" y="525"/>
                  </a:lnTo>
                  <a:lnTo>
                    <a:pt x="433" y="522"/>
                  </a:lnTo>
                  <a:lnTo>
                    <a:pt x="430" y="520"/>
                  </a:lnTo>
                  <a:lnTo>
                    <a:pt x="430" y="520"/>
                  </a:lnTo>
                  <a:lnTo>
                    <a:pt x="433" y="520"/>
                  </a:lnTo>
                  <a:lnTo>
                    <a:pt x="433" y="520"/>
                  </a:lnTo>
                  <a:lnTo>
                    <a:pt x="433" y="518"/>
                  </a:lnTo>
                  <a:lnTo>
                    <a:pt x="433" y="518"/>
                  </a:lnTo>
                  <a:lnTo>
                    <a:pt x="435" y="518"/>
                  </a:lnTo>
                  <a:lnTo>
                    <a:pt x="435" y="518"/>
                  </a:lnTo>
                  <a:lnTo>
                    <a:pt x="437" y="520"/>
                  </a:lnTo>
                  <a:lnTo>
                    <a:pt x="437" y="518"/>
                  </a:lnTo>
                  <a:lnTo>
                    <a:pt x="442" y="518"/>
                  </a:lnTo>
                  <a:lnTo>
                    <a:pt x="444" y="515"/>
                  </a:lnTo>
                  <a:lnTo>
                    <a:pt x="447" y="520"/>
                  </a:lnTo>
                  <a:lnTo>
                    <a:pt x="451" y="520"/>
                  </a:lnTo>
                  <a:lnTo>
                    <a:pt x="456" y="518"/>
                  </a:lnTo>
                  <a:lnTo>
                    <a:pt x="461" y="515"/>
                  </a:lnTo>
                  <a:lnTo>
                    <a:pt x="461" y="513"/>
                  </a:lnTo>
                  <a:lnTo>
                    <a:pt x="459" y="513"/>
                  </a:lnTo>
                  <a:lnTo>
                    <a:pt x="459" y="511"/>
                  </a:lnTo>
                  <a:lnTo>
                    <a:pt x="459" y="511"/>
                  </a:lnTo>
                  <a:lnTo>
                    <a:pt x="456" y="511"/>
                  </a:lnTo>
                  <a:lnTo>
                    <a:pt x="456" y="511"/>
                  </a:lnTo>
                  <a:lnTo>
                    <a:pt x="454" y="511"/>
                  </a:lnTo>
                  <a:lnTo>
                    <a:pt x="454" y="511"/>
                  </a:lnTo>
                  <a:lnTo>
                    <a:pt x="454" y="508"/>
                  </a:lnTo>
                  <a:lnTo>
                    <a:pt x="454" y="508"/>
                  </a:lnTo>
                  <a:lnTo>
                    <a:pt x="456" y="508"/>
                  </a:lnTo>
                  <a:lnTo>
                    <a:pt x="459" y="508"/>
                  </a:lnTo>
                  <a:lnTo>
                    <a:pt x="459" y="508"/>
                  </a:lnTo>
                  <a:lnTo>
                    <a:pt x="459" y="506"/>
                  </a:lnTo>
                  <a:lnTo>
                    <a:pt x="459" y="503"/>
                  </a:lnTo>
                  <a:lnTo>
                    <a:pt x="456" y="501"/>
                  </a:lnTo>
                  <a:lnTo>
                    <a:pt x="456" y="501"/>
                  </a:lnTo>
                  <a:lnTo>
                    <a:pt x="456" y="499"/>
                  </a:lnTo>
                  <a:lnTo>
                    <a:pt x="456" y="499"/>
                  </a:lnTo>
                  <a:lnTo>
                    <a:pt x="459" y="499"/>
                  </a:lnTo>
                  <a:lnTo>
                    <a:pt x="459" y="499"/>
                  </a:lnTo>
                  <a:lnTo>
                    <a:pt x="459" y="501"/>
                  </a:lnTo>
                  <a:lnTo>
                    <a:pt x="459" y="501"/>
                  </a:lnTo>
                  <a:lnTo>
                    <a:pt x="461" y="499"/>
                  </a:lnTo>
                  <a:lnTo>
                    <a:pt x="461" y="501"/>
                  </a:lnTo>
                  <a:lnTo>
                    <a:pt x="463" y="503"/>
                  </a:lnTo>
                  <a:lnTo>
                    <a:pt x="466" y="503"/>
                  </a:lnTo>
                  <a:lnTo>
                    <a:pt x="468" y="503"/>
                  </a:lnTo>
                  <a:lnTo>
                    <a:pt x="470" y="503"/>
                  </a:lnTo>
                  <a:lnTo>
                    <a:pt x="473" y="501"/>
                  </a:lnTo>
                  <a:lnTo>
                    <a:pt x="473" y="499"/>
                  </a:lnTo>
                  <a:lnTo>
                    <a:pt x="473" y="499"/>
                  </a:lnTo>
                  <a:lnTo>
                    <a:pt x="473" y="496"/>
                  </a:lnTo>
                  <a:lnTo>
                    <a:pt x="475" y="496"/>
                  </a:lnTo>
                  <a:lnTo>
                    <a:pt x="475" y="496"/>
                  </a:lnTo>
                  <a:lnTo>
                    <a:pt x="475" y="499"/>
                  </a:lnTo>
                  <a:lnTo>
                    <a:pt x="475" y="499"/>
                  </a:lnTo>
                  <a:lnTo>
                    <a:pt x="475" y="501"/>
                  </a:lnTo>
                  <a:lnTo>
                    <a:pt x="475" y="501"/>
                  </a:lnTo>
                  <a:lnTo>
                    <a:pt x="475" y="508"/>
                  </a:lnTo>
                  <a:lnTo>
                    <a:pt x="475" y="508"/>
                  </a:lnTo>
                  <a:lnTo>
                    <a:pt x="477" y="511"/>
                  </a:lnTo>
                  <a:lnTo>
                    <a:pt x="477" y="508"/>
                  </a:lnTo>
                  <a:lnTo>
                    <a:pt x="482" y="503"/>
                  </a:lnTo>
                  <a:lnTo>
                    <a:pt x="485" y="501"/>
                  </a:lnTo>
                  <a:lnTo>
                    <a:pt x="485" y="501"/>
                  </a:lnTo>
                  <a:lnTo>
                    <a:pt x="487" y="501"/>
                  </a:lnTo>
                  <a:lnTo>
                    <a:pt x="489" y="501"/>
                  </a:lnTo>
                  <a:lnTo>
                    <a:pt x="489" y="501"/>
                  </a:lnTo>
                  <a:lnTo>
                    <a:pt x="489" y="503"/>
                  </a:lnTo>
                  <a:lnTo>
                    <a:pt x="489" y="503"/>
                  </a:lnTo>
                  <a:lnTo>
                    <a:pt x="492" y="503"/>
                  </a:lnTo>
                  <a:lnTo>
                    <a:pt x="492" y="503"/>
                  </a:lnTo>
                  <a:lnTo>
                    <a:pt x="492" y="503"/>
                  </a:lnTo>
                  <a:lnTo>
                    <a:pt x="494" y="501"/>
                  </a:lnTo>
                  <a:lnTo>
                    <a:pt x="494" y="501"/>
                  </a:lnTo>
                  <a:lnTo>
                    <a:pt x="494" y="496"/>
                  </a:lnTo>
                  <a:lnTo>
                    <a:pt x="496" y="489"/>
                  </a:lnTo>
                  <a:lnTo>
                    <a:pt x="496" y="487"/>
                  </a:lnTo>
                  <a:lnTo>
                    <a:pt x="496" y="485"/>
                  </a:lnTo>
                  <a:lnTo>
                    <a:pt x="499" y="485"/>
                  </a:lnTo>
                  <a:lnTo>
                    <a:pt x="499" y="482"/>
                  </a:lnTo>
                  <a:lnTo>
                    <a:pt x="499" y="489"/>
                  </a:lnTo>
                  <a:lnTo>
                    <a:pt x="501" y="492"/>
                  </a:lnTo>
                  <a:lnTo>
                    <a:pt x="506" y="494"/>
                  </a:lnTo>
                  <a:lnTo>
                    <a:pt x="513" y="496"/>
                  </a:lnTo>
                  <a:lnTo>
                    <a:pt x="515" y="494"/>
                  </a:lnTo>
                  <a:lnTo>
                    <a:pt x="515" y="494"/>
                  </a:lnTo>
                  <a:lnTo>
                    <a:pt x="518" y="494"/>
                  </a:lnTo>
                  <a:lnTo>
                    <a:pt x="522" y="494"/>
                  </a:lnTo>
                  <a:lnTo>
                    <a:pt x="525" y="494"/>
                  </a:lnTo>
                  <a:lnTo>
                    <a:pt x="527" y="494"/>
                  </a:lnTo>
                  <a:lnTo>
                    <a:pt x="527" y="494"/>
                  </a:lnTo>
                  <a:lnTo>
                    <a:pt x="529" y="492"/>
                  </a:lnTo>
                  <a:lnTo>
                    <a:pt x="529" y="492"/>
                  </a:lnTo>
                  <a:lnTo>
                    <a:pt x="532" y="494"/>
                  </a:lnTo>
                  <a:lnTo>
                    <a:pt x="532" y="494"/>
                  </a:lnTo>
                  <a:lnTo>
                    <a:pt x="534" y="496"/>
                  </a:lnTo>
                  <a:lnTo>
                    <a:pt x="534" y="496"/>
                  </a:lnTo>
                  <a:lnTo>
                    <a:pt x="537" y="496"/>
                  </a:lnTo>
                  <a:lnTo>
                    <a:pt x="539" y="494"/>
                  </a:lnTo>
                  <a:lnTo>
                    <a:pt x="541" y="494"/>
                  </a:lnTo>
                  <a:lnTo>
                    <a:pt x="544" y="492"/>
                  </a:lnTo>
                  <a:lnTo>
                    <a:pt x="544" y="489"/>
                  </a:lnTo>
                  <a:lnTo>
                    <a:pt x="548" y="492"/>
                  </a:lnTo>
                  <a:lnTo>
                    <a:pt x="551" y="492"/>
                  </a:lnTo>
                  <a:lnTo>
                    <a:pt x="551" y="489"/>
                  </a:lnTo>
                  <a:lnTo>
                    <a:pt x="555" y="485"/>
                  </a:lnTo>
                  <a:lnTo>
                    <a:pt x="563" y="480"/>
                  </a:lnTo>
                  <a:lnTo>
                    <a:pt x="563" y="477"/>
                  </a:lnTo>
                  <a:lnTo>
                    <a:pt x="565" y="477"/>
                  </a:lnTo>
                  <a:lnTo>
                    <a:pt x="565" y="477"/>
                  </a:lnTo>
                  <a:lnTo>
                    <a:pt x="565" y="477"/>
                  </a:lnTo>
                  <a:lnTo>
                    <a:pt x="567" y="477"/>
                  </a:lnTo>
                  <a:lnTo>
                    <a:pt x="567" y="475"/>
                  </a:lnTo>
                  <a:lnTo>
                    <a:pt x="567" y="475"/>
                  </a:lnTo>
                  <a:lnTo>
                    <a:pt x="572" y="468"/>
                  </a:lnTo>
                  <a:lnTo>
                    <a:pt x="572" y="468"/>
                  </a:lnTo>
                  <a:lnTo>
                    <a:pt x="572" y="466"/>
                  </a:lnTo>
                  <a:lnTo>
                    <a:pt x="572" y="461"/>
                  </a:lnTo>
                  <a:lnTo>
                    <a:pt x="572" y="459"/>
                  </a:lnTo>
                  <a:lnTo>
                    <a:pt x="572" y="456"/>
                  </a:lnTo>
                  <a:lnTo>
                    <a:pt x="572" y="456"/>
                  </a:lnTo>
                  <a:lnTo>
                    <a:pt x="574" y="454"/>
                  </a:lnTo>
                  <a:lnTo>
                    <a:pt x="589" y="440"/>
                  </a:lnTo>
                  <a:lnTo>
                    <a:pt x="589" y="437"/>
                  </a:lnTo>
                  <a:lnTo>
                    <a:pt x="589" y="437"/>
                  </a:lnTo>
                  <a:lnTo>
                    <a:pt x="591" y="437"/>
                  </a:lnTo>
                  <a:lnTo>
                    <a:pt x="591" y="437"/>
                  </a:lnTo>
                  <a:lnTo>
                    <a:pt x="591" y="435"/>
                  </a:lnTo>
                  <a:lnTo>
                    <a:pt x="591" y="435"/>
                  </a:lnTo>
                  <a:lnTo>
                    <a:pt x="593" y="432"/>
                  </a:lnTo>
                  <a:lnTo>
                    <a:pt x="596" y="430"/>
                  </a:lnTo>
                  <a:lnTo>
                    <a:pt x="598" y="428"/>
                  </a:lnTo>
                  <a:lnTo>
                    <a:pt x="600" y="428"/>
                  </a:lnTo>
                  <a:lnTo>
                    <a:pt x="605" y="425"/>
                  </a:lnTo>
                  <a:lnTo>
                    <a:pt x="608" y="425"/>
                  </a:lnTo>
                  <a:lnTo>
                    <a:pt x="608" y="423"/>
                  </a:lnTo>
                  <a:lnTo>
                    <a:pt x="608" y="418"/>
                  </a:lnTo>
                  <a:lnTo>
                    <a:pt x="610" y="416"/>
                  </a:lnTo>
                  <a:lnTo>
                    <a:pt x="610" y="414"/>
                  </a:lnTo>
                  <a:lnTo>
                    <a:pt x="612" y="414"/>
                  </a:lnTo>
                  <a:lnTo>
                    <a:pt x="615" y="414"/>
                  </a:lnTo>
                  <a:lnTo>
                    <a:pt x="619" y="406"/>
                  </a:lnTo>
                  <a:lnTo>
                    <a:pt x="624" y="402"/>
                  </a:lnTo>
                  <a:lnTo>
                    <a:pt x="624" y="399"/>
                  </a:lnTo>
                  <a:lnTo>
                    <a:pt x="624" y="399"/>
                  </a:lnTo>
                  <a:lnTo>
                    <a:pt x="624" y="402"/>
                  </a:lnTo>
                  <a:lnTo>
                    <a:pt x="626" y="402"/>
                  </a:lnTo>
                  <a:lnTo>
                    <a:pt x="626" y="402"/>
                  </a:lnTo>
                  <a:lnTo>
                    <a:pt x="626" y="404"/>
                  </a:lnTo>
                  <a:lnTo>
                    <a:pt x="629" y="404"/>
                  </a:lnTo>
                  <a:lnTo>
                    <a:pt x="631" y="404"/>
                  </a:lnTo>
                  <a:lnTo>
                    <a:pt x="634" y="402"/>
                  </a:lnTo>
                  <a:lnTo>
                    <a:pt x="636" y="402"/>
                  </a:lnTo>
                  <a:lnTo>
                    <a:pt x="638" y="402"/>
                  </a:lnTo>
                  <a:lnTo>
                    <a:pt x="638" y="402"/>
                  </a:lnTo>
                  <a:lnTo>
                    <a:pt x="641" y="399"/>
                  </a:lnTo>
                  <a:lnTo>
                    <a:pt x="638" y="399"/>
                  </a:lnTo>
                  <a:lnTo>
                    <a:pt x="638" y="397"/>
                  </a:lnTo>
                  <a:lnTo>
                    <a:pt x="636" y="395"/>
                  </a:lnTo>
                  <a:lnTo>
                    <a:pt x="636" y="395"/>
                  </a:lnTo>
                  <a:lnTo>
                    <a:pt x="638" y="392"/>
                  </a:lnTo>
                  <a:lnTo>
                    <a:pt x="641" y="390"/>
                  </a:lnTo>
                  <a:lnTo>
                    <a:pt x="643" y="390"/>
                  </a:lnTo>
                  <a:lnTo>
                    <a:pt x="643" y="388"/>
                  </a:lnTo>
                  <a:lnTo>
                    <a:pt x="645" y="388"/>
                  </a:lnTo>
                  <a:lnTo>
                    <a:pt x="648" y="385"/>
                  </a:lnTo>
                  <a:lnTo>
                    <a:pt x="650" y="385"/>
                  </a:lnTo>
                  <a:lnTo>
                    <a:pt x="652" y="383"/>
                  </a:lnTo>
                  <a:lnTo>
                    <a:pt x="657" y="380"/>
                  </a:lnTo>
                  <a:lnTo>
                    <a:pt x="660" y="380"/>
                  </a:lnTo>
                  <a:lnTo>
                    <a:pt x="660" y="380"/>
                  </a:lnTo>
                  <a:lnTo>
                    <a:pt x="662" y="378"/>
                  </a:lnTo>
                  <a:lnTo>
                    <a:pt x="662" y="378"/>
                  </a:lnTo>
                  <a:lnTo>
                    <a:pt x="662" y="376"/>
                  </a:lnTo>
                  <a:lnTo>
                    <a:pt x="664" y="376"/>
                  </a:lnTo>
                  <a:lnTo>
                    <a:pt x="664" y="373"/>
                  </a:lnTo>
                  <a:lnTo>
                    <a:pt x="667" y="376"/>
                  </a:lnTo>
                  <a:lnTo>
                    <a:pt x="669" y="376"/>
                  </a:lnTo>
                  <a:lnTo>
                    <a:pt x="671" y="376"/>
                  </a:lnTo>
                  <a:lnTo>
                    <a:pt x="671" y="376"/>
                  </a:lnTo>
                  <a:lnTo>
                    <a:pt x="671" y="376"/>
                  </a:lnTo>
                  <a:lnTo>
                    <a:pt x="674" y="376"/>
                  </a:lnTo>
                  <a:lnTo>
                    <a:pt x="674" y="376"/>
                  </a:lnTo>
                  <a:lnTo>
                    <a:pt x="676" y="376"/>
                  </a:lnTo>
                  <a:lnTo>
                    <a:pt x="676" y="376"/>
                  </a:lnTo>
                  <a:lnTo>
                    <a:pt x="676" y="373"/>
                  </a:lnTo>
                  <a:lnTo>
                    <a:pt x="676" y="371"/>
                  </a:lnTo>
                  <a:lnTo>
                    <a:pt x="676" y="371"/>
                  </a:lnTo>
                  <a:lnTo>
                    <a:pt x="678" y="371"/>
                  </a:lnTo>
                  <a:lnTo>
                    <a:pt x="681" y="371"/>
                  </a:lnTo>
                  <a:lnTo>
                    <a:pt x="681" y="369"/>
                  </a:lnTo>
                  <a:lnTo>
                    <a:pt x="681" y="369"/>
                  </a:lnTo>
                  <a:lnTo>
                    <a:pt x="681" y="366"/>
                  </a:lnTo>
                  <a:lnTo>
                    <a:pt x="681" y="364"/>
                  </a:lnTo>
                  <a:lnTo>
                    <a:pt x="683" y="364"/>
                  </a:lnTo>
                  <a:lnTo>
                    <a:pt x="683" y="364"/>
                  </a:lnTo>
                  <a:lnTo>
                    <a:pt x="688" y="364"/>
                  </a:lnTo>
                  <a:lnTo>
                    <a:pt x="690" y="362"/>
                  </a:lnTo>
                  <a:lnTo>
                    <a:pt x="690" y="362"/>
                  </a:lnTo>
                  <a:lnTo>
                    <a:pt x="690" y="359"/>
                  </a:lnTo>
                  <a:lnTo>
                    <a:pt x="690" y="354"/>
                  </a:lnTo>
                  <a:lnTo>
                    <a:pt x="690" y="354"/>
                  </a:lnTo>
                  <a:lnTo>
                    <a:pt x="693" y="354"/>
                  </a:lnTo>
                  <a:lnTo>
                    <a:pt x="695" y="357"/>
                  </a:lnTo>
                  <a:lnTo>
                    <a:pt x="695" y="357"/>
                  </a:lnTo>
                  <a:lnTo>
                    <a:pt x="695" y="357"/>
                  </a:lnTo>
                  <a:lnTo>
                    <a:pt x="702" y="357"/>
                  </a:lnTo>
                  <a:lnTo>
                    <a:pt x="702" y="357"/>
                  </a:lnTo>
                  <a:lnTo>
                    <a:pt x="702" y="354"/>
                  </a:lnTo>
                  <a:lnTo>
                    <a:pt x="697" y="350"/>
                  </a:lnTo>
                  <a:lnTo>
                    <a:pt x="702" y="345"/>
                  </a:lnTo>
                  <a:lnTo>
                    <a:pt x="704" y="343"/>
                  </a:lnTo>
                  <a:lnTo>
                    <a:pt x="704" y="343"/>
                  </a:lnTo>
                  <a:lnTo>
                    <a:pt x="704" y="340"/>
                  </a:lnTo>
                  <a:lnTo>
                    <a:pt x="702" y="340"/>
                  </a:lnTo>
                  <a:lnTo>
                    <a:pt x="702" y="338"/>
                  </a:lnTo>
                  <a:lnTo>
                    <a:pt x="702" y="338"/>
                  </a:lnTo>
                  <a:lnTo>
                    <a:pt x="700" y="338"/>
                  </a:lnTo>
                  <a:lnTo>
                    <a:pt x="693" y="338"/>
                  </a:lnTo>
                  <a:lnTo>
                    <a:pt x="693" y="338"/>
                  </a:lnTo>
                  <a:lnTo>
                    <a:pt x="690" y="338"/>
                  </a:lnTo>
                  <a:lnTo>
                    <a:pt x="690" y="338"/>
                  </a:lnTo>
                  <a:lnTo>
                    <a:pt x="693" y="336"/>
                  </a:lnTo>
                  <a:lnTo>
                    <a:pt x="693" y="336"/>
                  </a:lnTo>
                  <a:lnTo>
                    <a:pt x="693" y="333"/>
                  </a:lnTo>
                  <a:lnTo>
                    <a:pt x="693" y="333"/>
                  </a:lnTo>
                  <a:lnTo>
                    <a:pt x="695" y="331"/>
                  </a:lnTo>
                  <a:lnTo>
                    <a:pt x="695" y="331"/>
                  </a:lnTo>
                  <a:lnTo>
                    <a:pt x="697" y="328"/>
                  </a:lnTo>
                  <a:lnTo>
                    <a:pt x="697" y="328"/>
                  </a:lnTo>
                  <a:lnTo>
                    <a:pt x="697" y="328"/>
                  </a:lnTo>
                  <a:lnTo>
                    <a:pt x="697" y="326"/>
                  </a:lnTo>
                  <a:lnTo>
                    <a:pt x="700" y="326"/>
                  </a:lnTo>
                  <a:lnTo>
                    <a:pt x="700" y="326"/>
                  </a:lnTo>
                  <a:lnTo>
                    <a:pt x="702" y="324"/>
                  </a:lnTo>
                  <a:lnTo>
                    <a:pt x="702" y="324"/>
                  </a:lnTo>
                  <a:lnTo>
                    <a:pt x="702" y="321"/>
                  </a:lnTo>
                  <a:lnTo>
                    <a:pt x="702" y="321"/>
                  </a:lnTo>
                  <a:lnTo>
                    <a:pt x="702" y="317"/>
                  </a:lnTo>
                  <a:lnTo>
                    <a:pt x="704" y="314"/>
                  </a:lnTo>
                  <a:lnTo>
                    <a:pt x="704" y="314"/>
                  </a:lnTo>
                  <a:lnTo>
                    <a:pt x="704" y="312"/>
                  </a:lnTo>
                  <a:lnTo>
                    <a:pt x="704" y="309"/>
                  </a:lnTo>
                  <a:lnTo>
                    <a:pt x="704" y="309"/>
                  </a:lnTo>
                  <a:lnTo>
                    <a:pt x="704" y="307"/>
                  </a:lnTo>
                  <a:lnTo>
                    <a:pt x="707" y="305"/>
                  </a:lnTo>
                  <a:lnTo>
                    <a:pt x="709" y="305"/>
                  </a:lnTo>
                  <a:lnTo>
                    <a:pt x="709" y="30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noEditPoints="1"/>
            </p:cNvSpPr>
            <p:nvPr/>
          </p:nvSpPr>
          <p:spPr bwMode="auto">
            <a:xfrm>
              <a:off x="3576448" y="2399469"/>
              <a:ext cx="750250" cy="466411"/>
            </a:xfrm>
            <a:custGeom>
              <a:avLst/>
              <a:gdLst>
                <a:gd name="T0" fmla="*/ 658 w 866"/>
                <a:gd name="T1" fmla="*/ 31 h 537"/>
                <a:gd name="T2" fmla="*/ 641 w 866"/>
                <a:gd name="T3" fmla="*/ 57 h 537"/>
                <a:gd name="T4" fmla="*/ 864 w 866"/>
                <a:gd name="T5" fmla="*/ 128 h 537"/>
                <a:gd name="T6" fmla="*/ 807 w 866"/>
                <a:gd name="T7" fmla="*/ 119 h 537"/>
                <a:gd name="T8" fmla="*/ 785 w 866"/>
                <a:gd name="T9" fmla="*/ 126 h 537"/>
                <a:gd name="T10" fmla="*/ 736 w 866"/>
                <a:gd name="T11" fmla="*/ 126 h 537"/>
                <a:gd name="T12" fmla="*/ 698 w 866"/>
                <a:gd name="T13" fmla="*/ 102 h 537"/>
                <a:gd name="T14" fmla="*/ 667 w 866"/>
                <a:gd name="T15" fmla="*/ 76 h 537"/>
                <a:gd name="T16" fmla="*/ 606 w 866"/>
                <a:gd name="T17" fmla="*/ 97 h 537"/>
                <a:gd name="T18" fmla="*/ 525 w 866"/>
                <a:gd name="T19" fmla="*/ 171 h 537"/>
                <a:gd name="T20" fmla="*/ 473 w 866"/>
                <a:gd name="T21" fmla="*/ 100 h 537"/>
                <a:gd name="T22" fmla="*/ 450 w 866"/>
                <a:gd name="T23" fmla="*/ 38 h 537"/>
                <a:gd name="T24" fmla="*/ 376 w 866"/>
                <a:gd name="T25" fmla="*/ 34 h 537"/>
                <a:gd name="T26" fmla="*/ 336 w 866"/>
                <a:gd name="T27" fmla="*/ 19 h 537"/>
                <a:gd name="T28" fmla="*/ 308 w 866"/>
                <a:gd name="T29" fmla="*/ 55 h 537"/>
                <a:gd name="T30" fmla="*/ 261 w 866"/>
                <a:gd name="T31" fmla="*/ 69 h 537"/>
                <a:gd name="T32" fmla="*/ 213 w 866"/>
                <a:gd name="T33" fmla="*/ 88 h 537"/>
                <a:gd name="T34" fmla="*/ 185 w 866"/>
                <a:gd name="T35" fmla="*/ 112 h 537"/>
                <a:gd name="T36" fmla="*/ 168 w 866"/>
                <a:gd name="T37" fmla="*/ 121 h 537"/>
                <a:gd name="T38" fmla="*/ 156 w 866"/>
                <a:gd name="T39" fmla="*/ 131 h 537"/>
                <a:gd name="T40" fmla="*/ 128 w 866"/>
                <a:gd name="T41" fmla="*/ 157 h 537"/>
                <a:gd name="T42" fmla="*/ 107 w 866"/>
                <a:gd name="T43" fmla="*/ 197 h 537"/>
                <a:gd name="T44" fmla="*/ 60 w 866"/>
                <a:gd name="T45" fmla="*/ 242 h 537"/>
                <a:gd name="T46" fmla="*/ 74 w 866"/>
                <a:gd name="T47" fmla="*/ 270 h 537"/>
                <a:gd name="T48" fmla="*/ 64 w 866"/>
                <a:gd name="T49" fmla="*/ 315 h 537"/>
                <a:gd name="T50" fmla="*/ 76 w 866"/>
                <a:gd name="T51" fmla="*/ 322 h 537"/>
                <a:gd name="T52" fmla="*/ 140 w 866"/>
                <a:gd name="T53" fmla="*/ 317 h 537"/>
                <a:gd name="T54" fmla="*/ 78 w 866"/>
                <a:gd name="T55" fmla="*/ 348 h 537"/>
                <a:gd name="T56" fmla="*/ 38 w 866"/>
                <a:gd name="T57" fmla="*/ 386 h 537"/>
                <a:gd name="T58" fmla="*/ 0 w 866"/>
                <a:gd name="T59" fmla="*/ 438 h 537"/>
                <a:gd name="T60" fmla="*/ 48 w 866"/>
                <a:gd name="T61" fmla="*/ 462 h 537"/>
                <a:gd name="T62" fmla="*/ 86 w 866"/>
                <a:gd name="T63" fmla="*/ 502 h 537"/>
                <a:gd name="T64" fmla="*/ 130 w 866"/>
                <a:gd name="T65" fmla="*/ 500 h 537"/>
                <a:gd name="T66" fmla="*/ 166 w 866"/>
                <a:gd name="T67" fmla="*/ 500 h 537"/>
                <a:gd name="T68" fmla="*/ 211 w 866"/>
                <a:gd name="T69" fmla="*/ 459 h 537"/>
                <a:gd name="T70" fmla="*/ 256 w 866"/>
                <a:gd name="T71" fmla="*/ 511 h 537"/>
                <a:gd name="T72" fmla="*/ 268 w 866"/>
                <a:gd name="T73" fmla="*/ 514 h 537"/>
                <a:gd name="T74" fmla="*/ 324 w 866"/>
                <a:gd name="T75" fmla="*/ 518 h 537"/>
                <a:gd name="T76" fmla="*/ 362 w 866"/>
                <a:gd name="T77" fmla="*/ 511 h 537"/>
                <a:gd name="T78" fmla="*/ 369 w 866"/>
                <a:gd name="T79" fmla="*/ 535 h 537"/>
                <a:gd name="T80" fmla="*/ 402 w 866"/>
                <a:gd name="T81" fmla="*/ 500 h 537"/>
                <a:gd name="T82" fmla="*/ 438 w 866"/>
                <a:gd name="T83" fmla="*/ 483 h 537"/>
                <a:gd name="T84" fmla="*/ 490 w 866"/>
                <a:gd name="T85" fmla="*/ 443 h 537"/>
                <a:gd name="T86" fmla="*/ 525 w 866"/>
                <a:gd name="T87" fmla="*/ 407 h 537"/>
                <a:gd name="T88" fmla="*/ 554 w 866"/>
                <a:gd name="T89" fmla="*/ 372 h 537"/>
                <a:gd name="T90" fmla="*/ 575 w 866"/>
                <a:gd name="T91" fmla="*/ 360 h 537"/>
                <a:gd name="T92" fmla="*/ 608 w 866"/>
                <a:gd name="T93" fmla="*/ 322 h 537"/>
                <a:gd name="T94" fmla="*/ 584 w 866"/>
                <a:gd name="T95" fmla="*/ 296 h 537"/>
                <a:gd name="T96" fmla="*/ 608 w 866"/>
                <a:gd name="T97" fmla="*/ 287 h 537"/>
                <a:gd name="T98" fmla="*/ 634 w 866"/>
                <a:gd name="T99" fmla="*/ 310 h 537"/>
                <a:gd name="T100" fmla="*/ 655 w 866"/>
                <a:gd name="T101" fmla="*/ 280 h 537"/>
                <a:gd name="T102" fmla="*/ 674 w 866"/>
                <a:gd name="T103" fmla="*/ 265 h 537"/>
                <a:gd name="T104" fmla="*/ 663 w 866"/>
                <a:gd name="T105" fmla="*/ 249 h 537"/>
                <a:gd name="T106" fmla="*/ 686 w 866"/>
                <a:gd name="T107" fmla="*/ 244 h 537"/>
                <a:gd name="T108" fmla="*/ 736 w 866"/>
                <a:gd name="T109" fmla="*/ 216 h 537"/>
                <a:gd name="T110" fmla="*/ 741 w 866"/>
                <a:gd name="T111" fmla="*/ 216 h 537"/>
                <a:gd name="T112" fmla="*/ 755 w 866"/>
                <a:gd name="T113" fmla="*/ 211 h 537"/>
                <a:gd name="T114" fmla="*/ 797 w 866"/>
                <a:gd name="T115" fmla="*/ 192 h 537"/>
                <a:gd name="T116" fmla="*/ 814 w 866"/>
                <a:gd name="T117" fmla="*/ 202 h 537"/>
                <a:gd name="T118" fmla="*/ 838 w 866"/>
                <a:gd name="T119" fmla="*/ 199 h 537"/>
                <a:gd name="T120" fmla="*/ 840 w 866"/>
                <a:gd name="T121" fmla="*/ 183 h 537"/>
                <a:gd name="T122" fmla="*/ 854 w 866"/>
                <a:gd name="T123" fmla="*/ 166 h 537"/>
                <a:gd name="T124" fmla="*/ 861 w 866"/>
                <a:gd name="T125" fmla="*/ 133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66" h="537">
                  <a:moveTo>
                    <a:pt x="672" y="3"/>
                  </a:moveTo>
                  <a:lnTo>
                    <a:pt x="672" y="3"/>
                  </a:lnTo>
                  <a:lnTo>
                    <a:pt x="672" y="0"/>
                  </a:lnTo>
                  <a:lnTo>
                    <a:pt x="672" y="0"/>
                  </a:lnTo>
                  <a:lnTo>
                    <a:pt x="674" y="0"/>
                  </a:lnTo>
                  <a:lnTo>
                    <a:pt x="674" y="3"/>
                  </a:lnTo>
                  <a:lnTo>
                    <a:pt x="672" y="3"/>
                  </a:lnTo>
                  <a:lnTo>
                    <a:pt x="672" y="3"/>
                  </a:lnTo>
                  <a:lnTo>
                    <a:pt x="672" y="3"/>
                  </a:lnTo>
                  <a:close/>
                  <a:moveTo>
                    <a:pt x="660" y="15"/>
                  </a:moveTo>
                  <a:lnTo>
                    <a:pt x="660" y="15"/>
                  </a:lnTo>
                  <a:lnTo>
                    <a:pt x="660" y="15"/>
                  </a:lnTo>
                  <a:lnTo>
                    <a:pt x="660" y="15"/>
                  </a:lnTo>
                  <a:lnTo>
                    <a:pt x="663" y="12"/>
                  </a:lnTo>
                  <a:lnTo>
                    <a:pt x="663" y="12"/>
                  </a:lnTo>
                  <a:lnTo>
                    <a:pt x="665" y="12"/>
                  </a:lnTo>
                  <a:lnTo>
                    <a:pt x="665" y="12"/>
                  </a:lnTo>
                  <a:lnTo>
                    <a:pt x="663" y="15"/>
                  </a:lnTo>
                  <a:lnTo>
                    <a:pt x="663" y="15"/>
                  </a:lnTo>
                  <a:lnTo>
                    <a:pt x="663" y="15"/>
                  </a:lnTo>
                  <a:lnTo>
                    <a:pt x="663" y="15"/>
                  </a:lnTo>
                  <a:lnTo>
                    <a:pt x="660" y="15"/>
                  </a:lnTo>
                  <a:lnTo>
                    <a:pt x="660" y="15"/>
                  </a:lnTo>
                  <a:close/>
                  <a:moveTo>
                    <a:pt x="658" y="31"/>
                  </a:moveTo>
                  <a:lnTo>
                    <a:pt x="658" y="31"/>
                  </a:lnTo>
                  <a:lnTo>
                    <a:pt x="658" y="31"/>
                  </a:lnTo>
                  <a:lnTo>
                    <a:pt x="658" y="34"/>
                  </a:lnTo>
                  <a:lnTo>
                    <a:pt x="655" y="34"/>
                  </a:lnTo>
                  <a:lnTo>
                    <a:pt x="655" y="31"/>
                  </a:lnTo>
                  <a:lnTo>
                    <a:pt x="653" y="31"/>
                  </a:lnTo>
                  <a:lnTo>
                    <a:pt x="655" y="29"/>
                  </a:lnTo>
                  <a:lnTo>
                    <a:pt x="655" y="31"/>
                  </a:lnTo>
                  <a:lnTo>
                    <a:pt x="658" y="31"/>
                  </a:lnTo>
                  <a:close/>
                  <a:moveTo>
                    <a:pt x="653" y="57"/>
                  </a:moveTo>
                  <a:lnTo>
                    <a:pt x="653" y="57"/>
                  </a:lnTo>
                  <a:lnTo>
                    <a:pt x="653" y="60"/>
                  </a:lnTo>
                  <a:lnTo>
                    <a:pt x="651" y="60"/>
                  </a:lnTo>
                  <a:lnTo>
                    <a:pt x="651" y="57"/>
                  </a:lnTo>
                  <a:lnTo>
                    <a:pt x="651" y="57"/>
                  </a:lnTo>
                  <a:lnTo>
                    <a:pt x="648" y="57"/>
                  </a:lnTo>
                  <a:lnTo>
                    <a:pt x="648" y="55"/>
                  </a:lnTo>
                  <a:lnTo>
                    <a:pt x="648" y="55"/>
                  </a:lnTo>
                  <a:lnTo>
                    <a:pt x="651" y="55"/>
                  </a:lnTo>
                  <a:lnTo>
                    <a:pt x="653" y="57"/>
                  </a:lnTo>
                  <a:lnTo>
                    <a:pt x="653" y="57"/>
                  </a:lnTo>
                  <a:close/>
                  <a:moveTo>
                    <a:pt x="641" y="57"/>
                  </a:moveTo>
                  <a:lnTo>
                    <a:pt x="641" y="57"/>
                  </a:lnTo>
                  <a:lnTo>
                    <a:pt x="641" y="57"/>
                  </a:lnTo>
                  <a:lnTo>
                    <a:pt x="641" y="60"/>
                  </a:lnTo>
                  <a:lnTo>
                    <a:pt x="641" y="62"/>
                  </a:lnTo>
                  <a:lnTo>
                    <a:pt x="641" y="62"/>
                  </a:lnTo>
                  <a:lnTo>
                    <a:pt x="641" y="62"/>
                  </a:lnTo>
                  <a:lnTo>
                    <a:pt x="641" y="60"/>
                  </a:lnTo>
                  <a:lnTo>
                    <a:pt x="639" y="57"/>
                  </a:lnTo>
                  <a:lnTo>
                    <a:pt x="641" y="57"/>
                  </a:lnTo>
                  <a:lnTo>
                    <a:pt x="641" y="57"/>
                  </a:lnTo>
                  <a:close/>
                  <a:moveTo>
                    <a:pt x="655" y="64"/>
                  </a:moveTo>
                  <a:lnTo>
                    <a:pt x="655" y="64"/>
                  </a:lnTo>
                  <a:lnTo>
                    <a:pt x="658" y="67"/>
                  </a:lnTo>
                  <a:lnTo>
                    <a:pt x="655" y="69"/>
                  </a:lnTo>
                  <a:lnTo>
                    <a:pt x="655" y="67"/>
                  </a:lnTo>
                  <a:lnTo>
                    <a:pt x="655" y="67"/>
                  </a:lnTo>
                  <a:lnTo>
                    <a:pt x="653" y="67"/>
                  </a:lnTo>
                  <a:lnTo>
                    <a:pt x="653" y="64"/>
                  </a:lnTo>
                  <a:lnTo>
                    <a:pt x="653" y="62"/>
                  </a:lnTo>
                  <a:lnTo>
                    <a:pt x="653" y="62"/>
                  </a:lnTo>
                  <a:lnTo>
                    <a:pt x="655" y="62"/>
                  </a:lnTo>
                  <a:lnTo>
                    <a:pt x="655" y="64"/>
                  </a:lnTo>
                  <a:close/>
                  <a:moveTo>
                    <a:pt x="866" y="128"/>
                  </a:moveTo>
                  <a:lnTo>
                    <a:pt x="866" y="128"/>
                  </a:lnTo>
                  <a:lnTo>
                    <a:pt x="866" y="128"/>
                  </a:lnTo>
                  <a:lnTo>
                    <a:pt x="864" y="128"/>
                  </a:lnTo>
                  <a:lnTo>
                    <a:pt x="856" y="128"/>
                  </a:lnTo>
                  <a:lnTo>
                    <a:pt x="856" y="128"/>
                  </a:lnTo>
                  <a:lnTo>
                    <a:pt x="854" y="131"/>
                  </a:lnTo>
                  <a:lnTo>
                    <a:pt x="854" y="131"/>
                  </a:lnTo>
                  <a:lnTo>
                    <a:pt x="845" y="131"/>
                  </a:lnTo>
                  <a:lnTo>
                    <a:pt x="845" y="128"/>
                  </a:lnTo>
                  <a:lnTo>
                    <a:pt x="842" y="128"/>
                  </a:lnTo>
                  <a:lnTo>
                    <a:pt x="842" y="128"/>
                  </a:lnTo>
                  <a:lnTo>
                    <a:pt x="842" y="128"/>
                  </a:lnTo>
                  <a:lnTo>
                    <a:pt x="842" y="128"/>
                  </a:lnTo>
                  <a:lnTo>
                    <a:pt x="842" y="128"/>
                  </a:lnTo>
                  <a:lnTo>
                    <a:pt x="840" y="128"/>
                  </a:lnTo>
                  <a:lnTo>
                    <a:pt x="823" y="128"/>
                  </a:lnTo>
                  <a:lnTo>
                    <a:pt x="821" y="128"/>
                  </a:lnTo>
                  <a:lnTo>
                    <a:pt x="819" y="126"/>
                  </a:lnTo>
                  <a:lnTo>
                    <a:pt x="819" y="123"/>
                  </a:lnTo>
                  <a:lnTo>
                    <a:pt x="816" y="123"/>
                  </a:lnTo>
                  <a:lnTo>
                    <a:pt x="814" y="126"/>
                  </a:lnTo>
                  <a:lnTo>
                    <a:pt x="811" y="128"/>
                  </a:lnTo>
                  <a:lnTo>
                    <a:pt x="811" y="131"/>
                  </a:lnTo>
                  <a:lnTo>
                    <a:pt x="809" y="128"/>
                  </a:lnTo>
                  <a:lnTo>
                    <a:pt x="807" y="123"/>
                  </a:lnTo>
                  <a:lnTo>
                    <a:pt x="804" y="121"/>
                  </a:lnTo>
                  <a:lnTo>
                    <a:pt x="807" y="119"/>
                  </a:lnTo>
                  <a:lnTo>
                    <a:pt x="807" y="116"/>
                  </a:lnTo>
                  <a:lnTo>
                    <a:pt x="807" y="114"/>
                  </a:lnTo>
                  <a:lnTo>
                    <a:pt x="807" y="112"/>
                  </a:lnTo>
                  <a:lnTo>
                    <a:pt x="804" y="109"/>
                  </a:lnTo>
                  <a:lnTo>
                    <a:pt x="802" y="112"/>
                  </a:lnTo>
                  <a:lnTo>
                    <a:pt x="802" y="112"/>
                  </a:lnTo>
                  <a:lnTo>
                    <a:pt x="800" y="112"/>
                  </a:lnTo>
                  <a:lnTo>
                    <a:pt x="800" y="112"/>
                  </a:lnTo>
                  <a:lnTo>
                    <a:pt x="797" y="112"/>
                  </a:lnTo>
                  <a:lnTo>
                    <a:pt x="800" y="114"/>
                  </a:lnTo>
                  <a:lnTo>
                    <a:pt x="797" y="114"/>
                  </a:lnTo>
                  <a:lnTo>
                    <a:pt x="795" y="114"/>
                  </a:lnTo>
                  <a:lnTo>
                    <a:pt x="793" y="116"/>
                  </a:lnTo>
                  <a:lnTo>
                    <a:pt x="793" y="116"/>
                  </a:lnTo>
                  <a:lnTo>
                    <a:pt x="790" y="121"/>
                  </a:lnTo>
                  <a:lnTo>
                    <a:pt x="790" y="121"/>
                  </a:lnTo>
                  <a:lnTo>
                    <a:pt x="788" y="123"/>
                  </a:lnTo>
                  <a:lnTo>
                    <a:pt x="790" y="128"/>
                  </a:lnTo>
                  <a:lnTo>
                    <a:pt x="790" y="128"/>
                  </a:lnTo>
                  <a:lnTo>
                    <a:pt x="788" y="131"/>
                  </a:lnTo>
                  <a:lnTo>
                    <a:pt x="785" y="128"/>
                  </a:lnTo>
                  <a:lnTo>
                    <a:pt x="785" y="128"/>
                  </a:lnTo>
                  <a:lnTo>
                    <a:pt x="785" y="128"/>
                  </a:lnTo>
                  <a:lnTo>
                    <a:pt x="785" y="126"/>
                  </a:lnTo>
                  <a:lnTo>
                    <a:pt x="785" y="126"/>
                  </a:lnTo>
                  <a:lnTo>
                    <a:pt x="785" y="126"/>
                  </a:lnTo>
                  <a:lnTo>
                    <a:pt x="785" y="123"/>
                  </a:lnTo>
                  <a:lnTo>
                    <a:pt x="762" y="126"/>
                  </a:lnTo>
                  <a:lnTo>
                    <a:pt x="755" y="123"/>
                  </a:lnTo>
                  <a:lnTo>
                    <a:pt x="755" y="123"/>
                  </a:lnTo>
                  <a:lnTo>
                    <a:pt x="752" y="123"/>
                  </a:lnTo>
                  <a:lnTo>
                    <a:pt x="752" y="123"/>
                  </a:lnTo>
                  <a:lnTo>
                    <a:pt x="750" y="123"/>
                  </a:lnTo>
                  <a:lnTo>
                    <a:pt x="750" y="123"/>
                  </a:lnTo>
                  <a:lnTo>
                    <a:pt x="748" y="123"/>
                  </a:lnTo>
                  <a:lnTo>
                    <a:pt x="748" y="126"/>
                  </a:lnTo>
                  <a:lnTo>
                    <a:pt x="748" y="126"/>
                  </a:lnTo>
                  <a:lnTo>
                    <a:pt x="752" y="126"/>
                  </a:lnTo>
                  <a:lnTo>
                    <a:pt x="755" y="126"/>
                  </a:lnTo>
                  <a:lnTo>
                    <a:pt x="757" y="128"/>
                  </a:lnTo>
                  <a:lnTo>
                    <a:pt x="755" y="128"/>
                  </a:lnTo>
                  <a:lnTo>
                    <a:pt x="748" y="131"/>
                  </a:lnTo>
                  <a:lnTo>
                    <a:pt x="745" y="131"/>
                  </a:lnTo>
                  <a:lnTo>
                    <a:pt x="743" y="128"/>
                  </a:lnTo>
                  <a:lnTo>
                    <a:pt x="741" y="126"/>
                  </a:lnTo>
                  <a:lnTo>
                    <a:pt x="741" y="126"/>
                  </a:lnTo>
                  <a:lnTo>
                    <a:pt x="736" y="126"/>
                  </a:lnTo>
                  <a:lnTo>
                    <a:pt x="736" y="126"/>
                  </a:lnTo>
                  <a:lnTo>
                    <a:pt x="733" y="123"/>
                  </a:lnTo>
                  <a:lnTo>
                    <a:pt x="733" y="121"/>
                  </a:lnTo>
                  <a:lnTo>
                    <a:pt x="731" y="119"/>
                  </a:lnTo>
                  <a:lnTo>
                    <a:pt x="729" y="116"/>
                  </a:lnTo>
                  <a:lnTo>
                    <a:pt x="726" y="114"/>
                  </a:lnTo>
                  <a:lnTo>
                    <a:pt x="724" y="112"/>
                  </a:lnTo>
                  <a:lnTo>
                    <a:pt x="724" y="109"/>
                  </a:lnTo>
                  <a:lnTo>
                    <a:pt x="726" y="107"/>
                  </a:lnTo>
                  <a:lnTo>
                    <a:pt x="729" y="107"/>
                  </a:lnTo>
                  <a:lnTo>
                    <a:pt x="729" y="105"/>
                  </a:lnTo>
                  <a:lnTo>
                    <a:pt x="726" y="105"/>
                  </a:lnTo>
                  <a:lnTo>
                    <a:pt x="724" y="102"/>
                  </a:lnTo>
                  <a:lnTo>
                    <a:pt x="722" y="102"/>
                  </a:lnTo>
                  <a:lnTo>
                    <a:pt x="722" y="102"/>
                  </a:lnTo>
                  <a:lnTo>
                    <a:pt x="724" y="105"/>
                  </a:lnTo>
                  <a:lnTo>
                    <a:pt x="719" y="109"/>
                  </a:lnTo>
                  <a:lnTo>
                    <a:pt x="717" y="109"/>
                  </a:lnTo>
                  <a:lnTo>
                    <a:pt x="703" y="112"/>
                  </a:lnTo>
                  <a:lnTo>
                    <a:pt x="703" y="112"/>
                  </a:lnTo>
                  <a:lnTo>
                    <a:pt x="700" y="109"/>
                  </a:lnTo>
                  <a:lnTo>
                    <a:pt x="698" y="109"/>
                  </a:lnTo>
                  <a:lnTo>
                    <a:pt x="698" y="107"/>
                  </a:lnTo>
                  <a:lnTo>
                    <a:pt x="698" y="105"/>
                  </a:lnTo>
                  <a:lnTo>
                    <a:pt x="698" y="102"/>
                  </a:lnTo>
                  <a:lnTo>
                    <a:pt x="698" y="100"/>
                  </a:lnTo>
                  <a:lnTo>
                    <a:pt x="698" y="100"/>
                  </a:lnTo>
                  <a:lnTo>
                    <a:pt x="698" y="97"/>
                  </a:lnTo>
                  <a:lnTo>
                    <a:pt x="698" y="95"/>
                  </a:lnTo>
                  <a:lnTo>
                    <a:pt x="698" y="93"/>
                  </a:lnTo>
                  <a:lnTo>
                    <a:pt x="696" y="93"/>
                  </a:lnTo>
                  <a:lnTo>
                    <a:pt x="691" y="93"/>
                  </a:lnTo>
                  <a:lnTo>
                    <a:pt x="689" y="93"/>
                  </a:lnTo>
                  <a:lnTo>
                    <a:pt x="689" y="93"/>
                  </a:lnTo>
                  <a:lnTo>
                    <a:pt x="686" y="93"/>
                  </a:lnTo>
                  <a:lnTo>
                    <a:pt x="686" y="93"/>
                  </a:lnTo>
                  <a:lnTo>
                    <a:pt x="684" y="90"/>
                  </a:lnTo>
                  <a:lnTo>
                    <a:pt x="684" y="90"/>
                  </a:lnTo>
                  <a:lnTo>
                    <a:pt x="684" y="88"/>
                  </a:lnTo>
                  <a:lnTo>
                    <a:pt x="681" y="88"/>
                  </a:lnTo>
                  <a:lnTo>
                    <a:pt x="679" y="88"/>
                  </a:lnTo>
                  <a:lnTo>
                    <a:pt x="679" y="86"/>
                  </a:lnTo>
                  <a:lnTo>
                    <a:pt x="677" y="83"/>
                  </a:lnTo>
                  <a:lnTo>
                    <a:pt x="674" y="83"/>
                  </a:lnTo>
                  <a:lnTo>
                    <a:pt x="677" y="81"/>
                  </a:lnTo>
                  <a:lnTo>
                    <a:pt x="674" y="78"/>
                  </a:lnTo>
                  <a:lnTo>
                    <a:pt x="672" y="76"/>
                  </a:lnTo>
                  <a:lnTo>
                    <a:pt x="670" y="76"/>
                  </a:lnTo>
                  <a:lnTo>
                    <a:pt x="667" y="76"/>
                  </a:lnTo>
                  <a:lnTo>
                    <a:pt x="667" y="78"/>
                  </a:lnTo>
                  <a:lnTo>
                    <a:pt x="665" y="78"/>
                  </a:lnTo>
                  <a:lnTo>
                    <a:pt x="663" y="78"/>
                  </a:lnTo>
                  <a:lnTo>
                    <a:pt x="660" y="76"/>
                  </a:lnTo>
                  <a:lnTo>
                    <a:pt x="655" y="76"/>
                  </a:lnTo>
                  <a:lnTo>
                    <a:pt x="651" y="78"/>
                  </a:lnTo>
                  <a:lnTo>
                    <a:pt x="648" y="81"/>
                  </a:lnTo>
                  <a:lnTo>
                    <a:pt x="644" y="83"/>
                  </a:lnTo>
                  <a:lnTo>
                    <a:pt x="639" y="83"/>
                  </a:lnTo>
                  <a:lnTo>
                    <a:pt x="637" y="86"/>
                  </a:lnTo>
                  <a:lnTo>
                    <a:pt x="634" y="86"/>
                  </a:lnTo>
                  <a:lnTo>
                    <a:pt x="625" y="88"/>
                  </a:lnTo>
                  <a:lnTo>
                    <a:pt x="622" y="90"/>
                  </a:lnTo>
                  <a:lnTo>
                    <a:pt x="620" y="93"/>
                  </a:lnTo>
                  <a:lnTo>
                    <a:pt x="618" y="93"/>
                  </a:lnTo>
                  <a:lnTo>
                    <a:pt x="618" y="95"/>
                  </a:lnTo>
                  <a:lnTo>
                    <a:pt x="615" y="95"/>
                  </a:lnTo>
                  <a:lnTo>
                    <a:pt x="608" y="97"/>
                  </a:lnTo>
                  <a:lnTo>
                    <a:pt x="599" y="97"/>
                  </a:lnTo>
                  <a:lnTo>
                    <a:pt x="599" y="97"/>
                  </a:lnTo>
                  <a:lnTo>
                    <a:pt x="599" y="97"/>
                  </a:lnTo>
                  <a:lnTo>
                    <a:pt x="601" y="97"/>
                  </a:lnTo>
                  <a:lnTo>
                    <a:pt x="601" y="97"/>
                  </a:lnTo>
                  <a:lnTo>
                    <a:pt x="606" y="97"/>
                  </a:lnTo>
                  <a:lnTo>
                    <a:pt x="606" y="100"/>
                  </a:lnTo>
                  <a:lnTo>
                    <a:pt x="608" y="100"/>
                  </a:lnTo>
                  <a:lnTo>
                    <a:pt x="610" y="105"/>
                  </a:lnTo>
                  <a:lnTo>
                    <a:pt x="608" y="109"/>
                  </a:lnTo>
                  <a:lnTo>
                    <a:pt x="596" y="121"/>
                  </a:lnTo>
                  <a:lnTo>
                    <a:pt x="582" y="131"/>
                  </a:lnTo>
                  <a:lnTo>
                    <a:pt x="577" y="133"/>
                  </a:lnTo>
                  <a:lnTo>
                    <a:pt x="575" y="133"/>
                  </a:lnTo>
                  <a:lnTo>
                    <a:pt x="575" y="133"/>
                  </a:lnTo>
                  <a:lnTo>
                    <a:pt x="568" y="138"/>
                  </a:lnTo>
                  <a:lnTo>
                    <a:pt x="563" y="140"/>
                  </a:lnTo>
                  <a:lnTo>
                    <a:pt x="561" y="140"/>
                  </a:lnTo>
                  <a:lnTo>
                    <a:pt x="558" y="142"/>
                  </a:lnTo>
                  <a:lnTo>
                    <a:pt x="561" y="145"/>
                  </a:lnTo>
                  <a:lnTo>
                    <a:pt x="563" y="152"/>
                  </a:lnTo>
                  <a:lnTo>
                    <a:pt x="563" y="157"/>
                  </a:lnTo>
                  <a:lnTo>
                    <a:pt x="561" y="157"/>
                  </a:lnTo>
                  <a:lnTo>
                    <a:pt x="554" y="166"/>
                  </a:lnTo>
                  <a:lnTo>
                    <a:pt x="551" y="166"/>
                  </a:lnTo>
                  <a:lnTo>
                    <a:pt x="551" y="168"/>
                  </a:lnTo>
                  <a:lnTo>
                    <a:pt x="544" y="171"/>
                  </a:lnTo>
                  <a:lnTo>
                    <a:pt x="540" y="171"/>
                  </a:lnTo>
                  <a:lnTo>
                    <a:pt x="528" y="171"/>
                  </a:lnTo>
                  <a:lnTo>
                    <a:pt x="525" y="171"/>
                  </a:lnTo>
                  <a:lnTo>
                    <a:pt x="523" y="171"/>
                  </a:lnTo>
                  <a:lnTo>
                    <a:pt x="518" y="171"/>
                  </a:lnTo>
                  <a:lnTo>
                    <a:pt x="514" y="173"/>
                  </a:lnTo>
                  <a:lnTo>
                    <a:pt x="497" y="171"/>
                  </a:lnTo>
                  <a:lnTo>
                    <a:pt x="483" y="164"/>
                  </a:lnTo>
                  <a:lnTo>
                    <a:pt x="480" y="161"/>
                  </a:lnTo>
                  <a:lnTo>
                    <a:pt x="473" y="159"/>
                  </a:lnTo>
                  <a:lnTo>
                    <a:pt x="471" y="157"/>
                  </a:lnTo>
                  <a:lnTo>
                    <a:pt x="471" y="154"/>
                  </a:lnTo>
                  <a:lnTo>
                    <a:pt x="469" y="152"/>
                  </a:lnTo>
                  <a:lnTo>
                    <a:pt x="466" y="152"/>
                  </a:lnTo>
                  <a:lnTo>
                    <a:pt x="464" y="152"/>
                  </a:lnTo>
                  <a:lnTo>
                    <a:pt x="464" y="149"/>
                  </a:lnTo>
                  <a:lnTo>
                    <a:pt x="462" y="142"/>
                  </a:lnTo>
                  <a:lnTo>
                    <a:pt x="462" y="138"/>
                  </a:lnTo>
                  <a:lnTo>
                    <a:pt x="464" y="116"/>
                  </a:lnTo>
                  <a:lnTo>
                    <a:pt x="464" y="112"/>
                  </a:lnTo>
                  <a:lnTo>
                    <a:pt x="464" y="109"/>
                  </a:lnTo>
                  <a:lnTo>
                    <a:pt x="464" y="107"/>
                  </a:lnTo>
                  <a:lnTo>
                    <a:pt x="466" y="102"/>
                  </a:lnTo>
                  <a:lnTo>
                    <a:pt x="469" y="100"/>
                  </a:lnTo>
                  <a:lnTo>
                    <a:pt x="471" y="100"/>
                  </a:lnTo>
                  <a:lnTo>
                    <a:pt x="471" y="100"/>
                  </a:lnTo>
                  <a:lnTo>
                    <a:pt x="473" y="100"/>
                  </a:lnTo>
                  <a:lnTo>
                    <a:pt x="473" y="97"/>
                  </a:lnTo>
                  <a:lnTo>
                    <a:pt x="476" y="97"/>
                  </a:lnTo>
                  <a:lnTo>
                    <a:pt x="476" y="95"/>
                  </a:lnTo>
                  <a:lnTo>
                    <a:pt x="476" y="95"/>
                  </a:lnTo>
                  <a:lnTo>
                    <a:pt x="476" y="93"/>
                  </a:lnTo>
                  <a:lnTo>
                    <a:pt x="478" y="93"/>
                  </a:lnTo>
                  <a:lnTo>
                    <a:pt x="478" y="90"/>
                  </a:lnTo>
                  <a:lnTo>
                    <a:pt x="478" y="90"/>
                  </a:lnTo>
                  <a:lnTo>
                    <a:pt x="476" y="88"/>
                  </a:lnTo>
                  <a:lnTo>
                    <a:pt x="476" y="88"/>
                  </a:lnTo>
                  <a:lnTo>
                    <a:pt x="473" y="86"/>
                  </a:lnTo>
                  <a:lnTo>
                    <a:pt x="471" y="81"/>
                  </a:lnTo>
                  <a:lnTo>
                    <a:pt x="471" y="71"/>
                  </a:lnTo>
                  <a:lnTo>
                    <a:pt x="471" y="67"/>
                  </a:lnTo>
                  <a:lnTo>
                    <a:pt x="469" y="60"/>
                  </a:lnTo>
                  <a:lnTo>
                    <a:pt x="466" y="55"/>
                  </a:lnTo>
                  <a:lnTo>
                    <a:pt x="464" y="50"/>
                  </a:lnTo>
                  <a:lnTo>
                    <a:pt x="462" y="48"/>
                  </a:lnTo>
                  <a:lnTo>
                    <a:pt x="459" y="45"/>
                  </a:lnTo>
                  <a:lnTo>
                    <a:pt x="459" y="45"/>
                  </a:lnTo>
                  <a:lnTo>
                    <a:pt x="454" y="45"/>
                  </a:lnTo>
                  <a:lnTo>
                    <a:pt x="452" y="45"/>
                  </a:lnTo>
                  <a:lnTo>
                    <a:pt x="452" y="41"/>
                  </a:lnTo>
                  <a:lnTo>
                    <a:pt x="450" y="38"/>
                  </a:lnTo>
                  <a:lnTo>
                    <a:pt x="450" y="36"/>
                  </a:lnTo>
                  <a:lnTo>
                    <a:pt x="452" y="34"/>
                  </a:lnTo>
                  <a:lnTo>
                    <a:pt x="452" y="34"/>
                  </a:lnTo>
                  <a:lnTo>
                    <a:pt x="450" y="31"/>
                  </a:lnTo>
                  <a:lnTo>
                    <a:pt x="447" y="34"/>
                  </a:lnTo>
                  <a:lnTo>
                    <a:pt x="445" y="31"/>
                  </a:lnTo>
                  <a:lnTo>
                    <a:pt x="428" y="34"/>
                  </a:lnTo>
                  <a:lnTo>
                    <a:pt x="426" y="36"/>
                  </a:lnTo>
                  <a:lnTo>
                    <a:pt x="426" y="38"/>
                  </a:lnTo>
                  <a:lnTo>
                    <a:pt x="424" y="41"/>
                  </a:lnTo>
                  <a:lnTo>
                    <a:pt x="421" y="43"/>
                  </a:lnTo>
                  <a:lnTo>
                    <a:pt x="421" y="43"/>
                  </a:lnTo>
                  <a:lnTo>
                    <a:pt x="421" y="43"/>
                  </a:lnTo>
                  <a:lnTo>
                    <a:pt x="419" y="43"/>
                  </a:lnTo>
                  <a:lnTo>
                    <a:pt x="419" y="43"/>
                  </a:lnTo>
                  <a:lnTo>
                    <a:pt x="419" y="43"/>
                  </a:lnTo>
                  <a:lnTo>
                    <a:pt x="417" y="41"/>
                  </a:lnTo>
                  <a:lnTo>
                    <a:pt x="414" y="41"/>
                  </a:lnTo>
                  <a:lnTo>
                    <a:pt x="412" y="38"/>
                  </a:lnTo>
                  <a:lnTo>
                    <a:pt x="409" y="36"/>
                  </a:lnTo>
                  <a:lnTo>
                    <a:pt x="409" y="36"/>
                  </a:lnTo>
                  <a:lnTo>
                    <a:pt x="395" y="36"/>
                  </a:lnTo>
                  <a:lnTo>
                    <a:pt x="383" y="34"/>
                  </a:lnTo>
                  <a:lnTo>
                    <a:pt x="376" y="34"/>
                  </a:lnTo>
                  <a:lnTo>
                    <a:pt x="374" y="31"/>
                  </a:lnTo>
                  <a:lnTo>
                    <a:pt x="372" y="31"/>
                  </a:lnTo>
                  <a:lnTo>
                    <a:pt x="372" y="34"/>
                  </a:lnTo>
                  <a:lnTo>
                    <a:pt x="369" y="34"/>
                  </a:lnTo>
                  <a:lnTo>
                    <a:pt x="369" y="34"/>
                  </a:lnTo>
                  <a:lnTo>
                    <a:pt x="367" y="31"/>
                  </a:lnTo>
                  <a:lnTo>
                    <a:pt x="365" y="31"/>
                  </a:lnTo>
                  <a:lnTo>
                    <a:pt x="365" y="31"/>
                  </a:lnTo>
                  <a:lnTo>
                    <a:pt x="365" y="29"/>
                  </a:lnTo>
                  <a:lnTo>
                    <a:pt x="365" y="29"/>
                  </a:lnTo>
                  <a:lnTo>
                    <a:pt x="365" y="26"/>
                  </a:lnTo>
                  <a:lnTo>
                    <a:pt x="362" y="26"/>
                  </a:lnTo>
                  <a:lnTo>
                    <a:pt x="360" y="26"/>
                  </a:lnTo>
                  <a:lnTo>
                    <a:pt x="357" y="24"/>
                  </a:lnTo>
                  <a:lnTo>
                    <a:pt x="355" y="22"/>
                  </a:lnTo>
                  <a:lnTo>
                    <a:pt x="350" y="17"/>
                  </a:lnTo>
                  <a:lnTo>
                    <a:pt x="343" y="15"/>
                  </a:lnTo>
                  <a:lnTo>
                    <a:pt x="343" y="15"/>
                  </a:lnTo>
                  <a:lnTo>
                    <a:pt x="341" y="17"/>
                  </a:lnTo>
                  <a:lnTo>
                    <a:pt x="341" y="17"/>
                  </a:lnTo>
                  <a:lnTo>
                    <a:pt x="339" y="17"/>
                  </a:lnTo>
                  <a:lnTo>
                    <a:pt x="339" y="17"/>
                  </a:lnTo>
                  <a:lnTo>
                    <a:pt x="339" y="19"/>
                  </a:lnTo>
                  <a:lnTo>
                    <a:pt x="336" y="19"/>
                  </a:lnTo>
                  <a:lnTo>
                    <a:pt x="336" y="22"/>
                  </a:lnTo>
                  <a:lnTo>
                    <a:pt x="336" y="24"/>
                  </a:lnTo>
                  <a:lnTo>
                    <a:pt x="336" y="24"/>
                  </a:lnTo>
                  <a:lnTo>
                    <a:pt x="336" y="26"/>
                  </a:lnTo>
                  <a:lnTo>
                    <a:pt x="336" y="26"/>
                  </a:lnTo>
                  <a:lnTo>
                    <a:pt x="339" y="26"/>
                  </a:lnTo>
                  <a:lnTo>
                    <a:pt x="339" y="29"/>
                  </a:lnTo>
                  <a:lnTo>
                    <a:pt x="339" y="29"/>
                  </a:lnTo>
                  <a:lnTo>
                    <a:pt x="336" y="29"/>
                  </a:lnTo>
                  <a:lnTo>
                    <a:pt x="336" y="31"/>
                  </a:lnTo>
                  <a:lnTo>
                    <a:pt x="336" y="34"/>
                  </a:lnTo>
                  <a:lnTo>
                    <a:pt x="334" y="34"/>
                  </a:lnTo>
                  <a:lnTo>
                    <a:pt x="331" y="38"/>
                  </a:lnTo>
                  <a:lnTo>
                    <a:pt x="329" y="38"/>
                  </a:lnTo>
                  <a:lnTo>
                    <a:pt x="329" y="41"/>
                  </a:lnTo>
                  <a:lnTo>
                    <a:pt x="329" y="41"/>
                  </a:lnTo>
                  <a:lnTo>
                    <a:pt x="327" y="41"/>
                  </a:lnTo>
                  <a:lnTo>
                    <a:pt x="320" y="43"/>
                  </a:lnTo>
                  <a:lnTo>
                    <a:pt x="317" y="43"/>
                  </a:lnTo>
                  <a:lnTo>
                    <a:pt x="315" y="43"/>
                  </a:lnTo>
                  <a:lnTo>
                    <a:pt x="310" y="48"/>
                  </a:lnTo>
                  <a:lnTo>
                    <a:pt x="310" y="50"/>
                  </a:lnTo>
                  <a:lnTo>
                    <a:pt x="308" y="52"/>
                  </a:lnTo>
                  <a:lnTo>
                    <a:pt x="308" y="55"/>
                  </a:lnTo>
                  <a:lnTo>
                    <a:pt x="308" y="57"/>
                  </a:lnTo>
                  <a:lnTo>
                    <a:pt x="305" y="57"/>
                  </a:lnTo>
                  <a:lnTo>
                    <a:pt x="305" y="60"/>
                  </a:lnTo>
                  <a:lnTo>
                    <a:pt x="303" y="62"/>
                  </a:lnTo>
                  <a:lnTo>
                    <a:pt x="303" y="64"/>
                  </a:lnTo>
                  <a:lnTo>
                    <a:pt x="303" y="64"/>
                  </a:lnTo>
                  <a:lnTo>
                    <a:pt x="303" y="64"/>
                  </a:lnTo>
                  <a:lnTo>
                    <a:pt x="301" y="69"/>
                  </a:lnTo>
                  <a:lnTo>
                    <a:pt x="301" y="69"/>
                  </a:lnTo>
                  <a:lnTo>
                    <a:pt x="298" y="71"/>
                  </a:lnTo>
                  <a:lnTo>
                    <a:pt x="298" y="71"/>
                  </a:lnTo>
                  <a:lnTo>
                    <a:pt x="296" y="71"/>
                  </a:lnTo>
                  <a:lnTo>
                    <a:pt x="294" y="71"/>
                  </a:lnTo>
                  <a:lnTo>
                    <a:pt x="294" y="71"/>
                  </a:lnTo>
                  <a:lnTo>
                    <a:pt x="294" y="71"/>
                  </a:lnTo>
                  <a:lnTo>
                    <a:pt x="291" y="71"/>
                  </a:lnTo>
                  <a:lnTo>
                    <a:pt x="287" y="69"/>
                  </a:lnTo>
                  <a:lnTo>
                    <a:pt x="287" y="69"/>
                  </a:lnTo>
                  <a:lnTo>
                    <a:pt x="277" y="71"/>
                  </a:lnTo>
                  <a:lnTo>
                    <a:pt x="275" y="71"/>
                  </a:lnTo>
                  <a:lnTo>
                    <a:pt x="272" y="71"/>
                  </a:lnTo>
                  <a:lnTo>
                    <a:pt x="265" y="71"/>
                  </a:lnTo>
                  <a:lnTo>
                    <a:pt x="265" y="69"/>
                  </a:lnTo>
                  <a:lnTo>
                    <a:pt x="261" y="69"/>
                  </a:lnTo>
                  <a:lnTo>
                    <a:pt x="256" y="71"/>
                  </a:lnTo>
                  <a:lnTo>
                    <a:pt x="253" y="71"/>
                  </a:lnTo>
                  <a:lnTo>
                    <a:pt x="251" y="71"/>
                  </a:lnTo>
                  <a:lnTo>
                    <a:pt x="249" y="69"/>
                  </a:lnTo>
                  <a:lnTo>
                    <a:pt x="246" y="71"/>
                  </a:lnTo>
                  <a:lnTo>
                    <a:pt x="239" y="69"/>
                  </a:lnTo>
                  <a:lnTo>
                    <a:pt x="237" y="69"/>
                  </a:lnTo>
                  <a:lnTo>
                    <a:pt x="235" y="69"/>
                  </a:lnTo>
                  <a:lnTo>
                    <a:pt x="232" y="69"/>
                  </a:lnTo>
                  <a:lnTo>
                    <a:pt x="232" y="69"/>
                  </a:lnTo>
                  <a:lnTo>
                    <a:pt x="230" y="69"/>
                  </a:lnTo>
                  <a:lnTo>
                    <a:pt x="230" y="69"/>
                  </a:lnTo>
                  <a:lnTo>
                    <a:pt x="227" y="71"/>
                  </a:lnTo>
                  <a:lnTo>
                    <a:pt x="227" y="71"/>
                  </a:lnTo>
                  <a:lnTo>
                    <a:pt x="225" y="74"/>
                  </a:lnTo>
                  <a:lnTo>
                    <a:pt x="225" y="74"/>
                  </a:lnTo>
                  <a:lnTo>
                    <a:pt x="223" y="81"/>
                  </a:lnTo>
                  <a:lnTo>
                    <a:pt x="223" y="81"/>
                  </a:lnTo>
                  <a:lnTo>
                    <a:pt x="223" y="81"/>
                  </a:lnTo>
                  <a:lnTo>
                    <a:pt x="223" y="81"/>
                  </a:lnTo>
                  <a:lnTo>
                    <a:pt x="223" y="81"/>
                  </a:lnTo>
                  <a:lnTo>
                    <a:pt x="216" y="86"/>
                  </a:lnTo>
                  <a:lnTo>
                    <a:pt x="216" y="88"/>
                  </a:lnTo>
                  <a:lnTo>
                    <a:pt x="213" y="88"/>
                  </a:lnTo>
                  <a:lnTo>
                    <a:pt x="213" y="88"/>
                  </a:lnTo>
                  <a:lnTo>
                    <a:pt x="213" y="90"/>
                  </a:lnTo>
                  <a:lnTo>
                    <a:pt x="211" y="95"/>
                  </a:lnTo>
                  <a:lnTo>
                    <a:pt x="208" y="97"/>
                  </a:lnTo>
                  <a:lnTo>
                    <a:pt x="206" y="100"/>
                  </a:lnTo>
                  <a:lnTo>
                    <a:pt x="204" y="100"/>
                  </a:lnTo>
                  <a:lnTo>
                    <a:pt x="204" y="102"/>
                  </a:lnTo>
                  <a:lnTo>
                    <a:pt x="204" y="102"/>
                  </a:lnTo>
                  <a:lnTo>
                    <a:pt x="201" y="105"/>
                  </a:lnTo>
                  <a:lnTo>
                    <a:pt x="201" y="105"/>
                  </a:lnTo>
                  <a:lnTo>
                    <a:pt x="199" y="107"/>
                  </a:lnTo>
                  <a:lnTo>
                    <a:pt x="197" y="109"/>
                  </a:lnTo>
                  <a:lnTo>
                    <a:pt x="194" y="109"/>
                  </a:lnTo>
                  <a:lnTo>
                    <a:pt x="192" y="112"/>
                  </a:lnTo>
                  <a:lnTo>
                    <a:pt x="192" y="112"/>
                  </a:lnTo>
                  <a:lnTo>
                    <a:pt x="192" y="112"/>
                  </a:lnTo>
                  <a:lnTo>
                    <a:pt x="190" y="116"/>
                  </a:lnTo>
                  <a:lnTo>
                    <a:pt x="190" y="116"/>
                  </a:lnTo>
                  <a:lnTo>
                    <a:pt x="190" y="116"/>
                  </a:lnTo>
                  <a:lnTo>
                    <a:pt x="190" y="116"/>
                  </a:lnTo>
                  <a:lnTo>
                    <a:pt x="187" y="116"/>
                  </a:lnTo>
                  <a:lnTo>
                    <a:pt x="187" y="114"/>
                  </a:lnTo>
                  <a:lnTo>
                    <a:pt x="187" y="112"/>
                  </a:lnTo>
                  <a:lnTo>
                    <a:pt x="185" y="112"/>
                  </a:lnTo>
                  <a:lnTo>
                    <a:pt x="185" y="109"/>
                  </a:lnTo>
                  <a:lnTo>
                    <a:pt x="185" y="109"/>
                  </a:lnTo>
                  <a:lnTo>
                    <a:pt x="185" y="105"/>
                  </a:lnTo>
                  <a:lnTo>
                    <a:pt x="185" y="102"/>
                  </a:lnTo>
                  <a:lnTo>
                    <a:pt x="185" y="100"/>
                  </a:lnTo>
                  <a:lnTo>
                    <a:pt x="182" y="97"/>
                  </a:lnTo>
                  <a:lnTo>
                    <a:pt x="180" y="100"/>
                  </a:lnTo>
                  <a:lnTo>
                    <a:pt x="178" y="100"/>
                  </a:lnTo>
                  <a:lnTo>
                    <a:pt x="178" y="102"/>
                  </a:lnTo>
                  <a:lnTo>
                    <a:pt x="178" y="105"/>
                  </a:lnTo>
                  <a:lnTo>
                    <a:pt x="175" y="105"/>
                  </a:lnTo>
                  <a:lnTo>
                    <a:pt x="175" y="105"/>
                  </a:lnTo>
                  <a:lnTo>
                    <a:pt x="173" y="107"/>
                  </a:lnTo>
                  <a:lnTo>
                    <a:pt x="173" y="107"/>
                  </a:lnTo>
                  <a:lnTo>
                    <a:pt x="173" y="109"/>
                  </a:lnTo>
                  <a:lnTo>
                    <a:pt x="173" y="109"/>
                  </a:lnTo>
                  <a:lnTo>
                    <a:pt x="173" y="112"/>
                  </a:lnTo>
                  <a:lnTo>
                    <a:pt x="168" y="114"/>
                  </a:lnTo>
                  <a:lnTo>
                    <a:pt x="168" y="116"/>
                  </a:lnTo>
                  <a:lnTo>
                    <a:pt x="168" y="116"/>
                  </a:lnTo>
                  <a:lnTo>
                    <a:pt x="168" y="119"/>
                  </a:lnTo>
                  <a:lnTo>
                    <a:pt x="168" y="119"/>
                  </a:lnTo>
                  <a:lnTo>
                    <a:pt x="168" y="121"/>
                  </a:lnTo>
                  <a:lnTo>
                    <a:pt x="168" y="121"/>
                  </a:lnTo>
                  <a:lnTo>
                    <a:pt x="168" y="121"/>
                  </a:lnTo>
                  <a:lnTo>
                    <a:pt x="168" y="123"/>
                  </a:lnTo>
                  <a:lnTo>
                    <a:pt x="171" y="123"/>
                  </a:lnTo>
                  <a:lnTo>
                    <a:pt x="171" y="123"/>
                  </a:lnTo>
                  <a:lnTo>
                    <a:pt x="171" y="123"/>
                  </a:lnTo>
                  <a:lnTo>
                    <a:pt x="171" y="126"/>
                  </a:lnTo>
                  <a:lnTo>
                    <a:pt x="171" y="126"/>
                  </a:lnTo>
                  <a:lnTo>
                    <a:pt x="171" y="128"/>
                  </a:lnTo>
                  <a:lnTo>
                    <a:pt x="171" y="128"/>
                  </a:lnTo>
                  <a:lnTo>
                    <a:pt x="171" y="128"/>
                  </a:lnTo>
                  <a:lnTo>
                    <a:pt x="171" y="128"/>
                  </a:lnTo>
                  <a:lnTo>
                    <a:pt x="171" y="128"/>
                  </a:lnTo>
                  <a:lnTo>
                    <a:pt x="168" y="131"/>
                  </a:lnTo>
                  <a:lnTo>
                    <a:pt x="166" y="131"/>
                  </a:lnTo>
                  <a:lnTo>
                    <a:pt x="166" y="131"/>
                  </a:lnTo>
                  <a:lnTo>
                    <a:pt x="166" y="133"/>
                  </a:lnTo>
                  <a:lnTo>
                    <a:pt x="166" y="133"/>
                  </a:lnTo>
                  <a:lnTo>
                    <a:pt x="164" y="133"/>
                  </a:lnTo>
                  <a:lnTo>
                    <a:pt x="164" y="131"/>
                  </a:lnTo>
                  <a:lnTo>
                    <a:pt x="164" y="131"/>
                  </a:lnTo>
                  <a:lnTo>
                    <a:pt x="159" y="131"/>
                  </a:lnTo>
                  <a:lnTo>
                    <a:pt x="159" y="131"/>
                  </a:lnTo>
                  <a:lnTo>
                    <a:pt x="156" y="131"/>
                  </a:lnTo>
                  <a:lnTo>
                    <a:pt x="156" y="131"/>
                  </a:lnTo>
                  <a:lnTo>
                    <a:pt x="156" y="131"/>
                  </a:lnTo>
                  <a:lnTo>
                    <a:pt x="154" y="131"/>
                  </a:lnTo>
                  <a:lnTo>
                    <a:pt x="154" y="131"/>
                  </a:lnTo>
                  <a:lnTo>
                    <a:pt x="152" y="131"/>
                  </a:lnTo>
                  <a:lnTo>
                    <a:pt x="149" y="131"/>
                  </a:lnTo>
                  <a:lnTo>
                    <a:pt x="147" y="131"/>
                  </a:lnTo>
                  <a:lnTo>
                    <a:pt x="147" y="131"/>
                  </a:lnTo>
                  <a:lnTo>
                    <a:pt x="142" y="133"/>
                  </a:lnTo>
                  <a:lnTo>
                    <a:pt x="140" y="135"/>
                  </a:lnTo>
                  <a:lnTo>
                    <a:pt x="140" y="135"/>
                  </a:lnTo>
                  <a:lnTo>
                    <a:pt x="140" y="135"/>
                  </a:lnTo>
                  <a:lnTo>
                    <a:pt x="140" y="135"/>
                  </a:lnTo>
                  <a:lnTo>
                    <a:pt x="140" y="138"/>
                  </a:lnTo>
                  <a:lnTo>
                    <a:pt x="140" y="142"/>
                  </a:lnTo>
                  <a:lnTo>
                    <a:pt x="140" y="142"/>
                  </a:lnTo>
                  <a:lnTo>
                    <a:pt x="140" y="145"/>
                  </a:lnTo>
                  <a:lnTo>
                    <a:pt x="138" y="145"/>
                  </a:lnTo>
                  <a:lnTo>
                    <a:pt x="138" y="147"/>
                  </a:lnTo>
                  <a:lnTo>
                    <a:pt x="135" y="147"/>
                  </a:lnTo>
                  <a:lnTo>
                    <a:pt x="133" y="149"/>
                  </a:lnTo>
                  <a:lnTo>
                    <a:pt x="130" y="152"/>
                  </a:lnTo>
                  <a:lnTo>
                    <a:pt x="130" y="152"/>
                  </a:lnTo>
                  <a:lnTo>
                    <a:pt x="130" y="154"/>
                  </a:lnTo>
                  <a:lnTo>
                    <a:pt x="128" y="157"/>
                  </a:lnTo>
                  <a:lnTo>
                    <a:pt x="128" y="159"/>
                  </a:lnTo>
                  <a:lnTo>
                    <a:pt x="128" y="159"/>
                  </a:lnTo>
                  <a:lnTo>
                    <a:pt x="128" y="161"/>
                  </a:lnTo>
                  <a:lnTo>
                    <a:pt x="128" y="164"/>
                  </a:lnTo>
                  <a:lnTo>
                    <a:pt x="128" y="164"/>
                  </a:lnTo>
                  <a:lnTo>
                    <a:pt x="126" y="168"/>
                  </a:lnTo>
                  <a:lnTo>
                    <a:pt x="126" y="171"/>
                  </a:lnTo>
                  <a:lnTo>
                    <a:pt x="123" y="171"/>
                  </a:lnTo>
                  <a:lnTo>
                    <a:pt x="121" y="173"/>
                  </a:lnTo>
                  <a:lnTo>
                    <a:pt x="119" y="178"/>
                  </a:lnTo>
                  <a:lnTo>
                    <a:pt x="119" y="178"/>
                  </a:lnTo>
                  <a:lnTo>
                    <a:pt x="116" y="178"/>
                  </a:lnTo>
                  <a:lnTo>
                    <a:pt x="116" y="178"/>
                  </a:lnTo>
                  <a:lnTo>
                    <a:pt x="116" y="180"/>
                  </a:lnTo>
                  <a:lnTo>
                    <a:pt x="116" y="180"/>
                  </a:lnTo>
                  <a:lnTo>
                    <a:pt x="116" y="183"/>
                  </a:lnTo>
                  <a:lnTo>
                    <a:pt x="116" y="183"/>
                  </a:lnTo>
                  <a:lnTo>
                    <a:pt x="116" y="185"/>
                  </a:lnTo>
                  <a:lnTo>
                    <a:pt x="114" y="190"/>
                  </a:lnTo>
                  <a:lnTo>
                    <a:pt x="107" y="192"/>
                  </a:lnTo>
                  <a:lnTo>
                    <a:pt x="107" y="194"/>
                  </a:lnTo>
                  <a:lnTo>
                    <a:pt x="107" y="194"/>
                  </a:lnTo>
                  <a:lnTo>
                    <a:pt x="107" y="194"/>
                  </a:lnTo>
                  <a:lnTo>
                    <a:pt x="107" y="197"/>
                  </a:lnTo>
                  <a:lnTo>
                    <a:pt x="107" y="197"/>
                  </a:lnTo>
                  <a:lnTo>
                    <a:pt x="104" y="197"/>
                  </a:lnTo>
                  <a:lnTo>
                    <a:pt x="104" y="202"/>
                  </a:lnTo>
                  <a:lnTo>
                    <a:pt x="100" y="204"/>
                  </a:lnTo>
                  <a:lnTo>
                    <a:pt x="90" y="206"/>
                  </a:lnTo>
                  <a:lnTo>
                    <a:pt x="86" y="209"/>
                  </a:lnTo>
                  <a:lnTo>
                    <a:pt x="83" y="209"/>
                  </a:lnTo>
                  <a:lnTo>
                    <a:pt x="81" y="213"/>
                  </a:lnTo>
                  <a:lnTo>
                    <a:pt x="78" y="216"/>
                  </a:lnTo>
                  <a:lnTo>
                    <a:pt x="76" y="218"/>
                  </a:lnTo>
                  <a:lnTo>
                    <a:pt x="76" y="218"/>
                  </a:lnTo>
                  <a:lnTo>
                    <a:pt x="74" y="218"/>
                  </a:lnTo>
                  <a:lnTo>
                    <a:pt x="69" y="225"/>
                  </a:lnTo>
                  <a:lnTo>
                    <a:pt x="69" y="228"/>
                  </a:lnTo>
                  <a:lnTo>
                    <a:pt x="67" y="228"/>
                  </a:lnTo>
                  <a:lnTo>
                    <a:pt x="67" y="230"/>
                  </a:lnTo>
                  <a:lnTo>
                    <a:pt x="67" y="230"/>
                  </a:lnTo>
                  <a:lnTo>
                    <a:pt x="67" y="232"/>
                  </a:lnTo>
                  <a:lnTo>
                    <a:pt x="64" y="232"/>
                  </a:lnTo>
                  <a:lnTo>
                    <a:pt x="64" y="235"/>
                  </a:lnTo>
                  <a:lnTo>
                    <a:pt x="64" y="237"/>
                  </a:lnTo>
                  <a:lnTo>
                    <a:pt x="64" y="237"/>
                  </a:lnTo>
                  <a:lnTo>
                    <a:pt x="62" y="239"/>
                  </a:lnTo>
                  <a:lnTo>
                    <a:pt x="60" y="242"/>
                  </a:lnTo>
                  <a:lnTo>
                    <a:pt x="60" y="244"/>
                  </a:lnTo>
                  <a:lnTo>
                    <a:pt x="60" y="244"/>
                  </a:lnTo>
                  <a:lnTo>
                    <a:pt x="60" y="244"/>
                  </a:lnTo>
                  <a:lnTo>
                    <a:pt x="60" y="246"/>
                  </a:lnTo>
                  <a:lnTo>
                    <a:pt x="60" y="246"/>
                  </a:lnTo>
                  <a:lnTo>
                    <a:pt x="60" y="246"/>
                  </a:lnTo>
                  <a:lnTo>
                    <a:pt x="62" y="249"/>
                  </a:lnTo>
                  <a:lnTo>
                    <a:pt x="62" y="249"/>
                  </a:lnTo>
                  <a:lnTo>
                    <a:pt x="62" y="251"/>
                  </a:lnTo>
                  <a:lnTo>
                    <a:pt x="64" y="258"/>
                  </a:lnTo>
                  <a:lnTo>
                    <a:pt x="67" y="261"/>
                  </a:lnTo>
                  <a:lnTo>
                    <a:pt x="67" y="263"/>
                  </a:lnTo>
                  <a:lnTo>
                    <a:pt x="67" y="265"/>
                  </a:lnTo>
                  <a:lnTo>
                    <a:pt x="67" y="268"/>
                  </a:lnTo>
                  <a:lnTo>
                    <a:pt x="67" y="268"/>
                  </a:lnTo>
                  <a:lnTo>
                    <a:pt x="67" y="268"/>
                  </a:lnTo>
                  <a:lnTo>
                    <a:pt x="69" y="270"/>
                  </a:lnTo>
                  <a:lnTo>
                    <a:pt x="69" y="270"/>
                  </a:lnTo>
                  <a:lnTo>
                    <a:pt x="69" y="268"/>
                  </a:lnTo>
                  <a:lnTo>
                    <a:pt x="71" y="270"/>
                  </a:lnTo>
                  <a:lnTo>
                    <a:pt x="71" y="270"/>
                  </a:lnTo>
                  <a:lnTo>
                    <a:pt x="71" y="270"/>
                  </a:lnTo>
                  <a:lnTo>
                    <a:pt x="71" y="270"/>
                  </a:lnTo>
                  <a:lnTo>
                    <a:pt x="74" y="270"/>
                  </a:lnTo>
                  <a:lnTo>
                    <a:pt x="74" y="272"/>
                  </a:lnTo>
                  <a:lnTo>
                    <a:pt x="74" y="272"/>
                  </a:lnTo>
                  <a:lnTo>
                    <a:pt x="74" y="272"/>
                  </a:lnTo>
                  <a:lnTo>
                    <a:pt x="74" y="275"/>
                  </a:lnTo>
                  <a:lnTo>
                    <a:pt x="76" y="275"/>
                  </a:lnTo>
                  <a:lnTo>
                    <a:pt x="76" y="275"/>
                  </a:lnTo>
                  <a:lnTo>
                    <a:pt x="76" y="277"/>
                  </a:lnTo>
                  <a:lnTo>
                    <a:pt x="76" y="277"/>
                  </a:lnTo>
                  <a:lnTo>
                    <a:pt x="76" y="277"/>
                  </a:lnTo>
                  <a:lnTo>
                    <a:pt x="76" y="280"/>
                  </a:lnTo>
                  <a:lnTo>
                    <a:pt x="76" y="280"/>
                  </a:lnTo>
                  <a:lnTo>
                    <a:pt x="76" y="289"/>
                  </a:lnTo>
                  <a:lnTo>
                    <a:pt x="76" y="289"/>
                  </a:lnTo>
                  <a:lnTo>
                    <a:pt x="76" y="291"/>
                  </a:lnTo>
                  <a:lnTo>
                    <a:pt x="76" y="296"/>
                  </a:lnTo>
                  <a:lnTo>
                    <a:pt x="76" y="301"/>
                  </a:lnTo>
                  <a:lnTo>
                    <a:pt x="76" y="301"/>
                  </a:lnTo>
                  <a:lnTo>
                    <a:pt x="76" y="303"/>
                  </a:lnTo>
                  <a:lnTo>
                    <a:pt x="71" y="310"/>
                  </a:lnTo>
                  <a:lnTo>
                    <a:pt x="71" y="310"/>
                  </a:lnTo>
                  <a:lnTo>
                    <a:pt x="71" y="313"/>
                  </a:lnTo>
                  <a:lnTo>
                    <a:pt x="69" y="313"/>
                  </a:lnTo>
                  <a:lnTo>
                    <a:pt x="64" y="315"/>
                  </a:lnTo>
                  <a:lnTo>
                    <a:pt x="64" y="315"/>
                  </a:lnTo>
                  <a:lnTo>
                    <a:pt x="62" y="317"/>
                  </a:lnTo>
                  <a:lnTo>
                    <a:pt x="62" y="317"/>
                  </a:lnTo>
                  <a:lnTo>
                    <a:pt x="62" y="317"/>
                  </a:lnTo>
                  <a:lnTo>
                    <a:pt x="62" y="317"/>
                  </a:lnTo>
                  <a:lnTo>
                    <a:pt x="60" y="334"/>
                  </a:lnTo>
                  <a:lnTo>
                    <a:pt x="60" y="336"/>
                  </a:lnTo>
                  <a:lnTo>
                    <a:pt x="60" y="339"/>
                  </a:lnTo>
                  <a:lnTo>
                    <a:pt x="60" y="339"/>
                  </a:lnTo>
                  <a:lnTo>
                    <a:pt x="60" y="339"/>
                  </a:lnTo>
                  <a:lnTo>
                    <a:pt x="60" y="339"/>
                  </a:lnTo>
                  <a:lnTo>
                    <a:pt x="60" y="339"/>
                  </a:lnTo>
                  <a:lnTo>
                    <a:pt x="62" y="339"/>
                  </a:lnTo>
                  <a:lnTo>
                    <a:pt x="64" y="339"/>
                  </a:lnTo>
                  <a:lnTo>
                    <a:pt x="67" y="336"/>
                  </a:lnTo>
                  <a:lnTo>
                    <a:pt x="69" y="334"/>
                  </a:lnTo>
                  <a:lnTo>
                    <a:pt x="69" y="334"/>
                  </a:lnTo>
                  <a:lnTo>
                    <a:pt x="71" y="332"/>
                  </a:lnTo>
                  <a:lnTo>
                    <a:pt x="71" y="329"/>
                  </a:lnTo>
                  <a:lnTo>
                    <a:pt x="71" y="329"/>
                  </a:lnTo>
                  <a:lnTo>
                    <a:pt x="74" y="325"/>
                  </a:lnTo>
                  <a:lnTo>
                    <a:pt x="74" y="325"/>
                  </a:lnTo>
                  <a:lnTo>
                    <a:pt x="74" y="322"/>
                  </a:lnTo>
                  <a:lnTo>
                    <a:pt x="76" y="322"/>
                  </a:lnTo>
                  <a:lnTo>
                    <a:pt x="76" y="322"/>
                  </a:lnTo>
                  <a:lnTo>
                    <a:pt x="78" y="322"/>
                  </a:lnTo>
                  <a:lnTo>
                    <a:pt x="78" y="322"/>
                  </a:lnTo>
                  <a:lnTo>
                    <a:pt x="81" y="322"/>
                  </a:lnTo>
                  <a:lnTo>
                    <a:pt x="83" y="322"/>
                  </a:lnTo>
                  <a:lnTo>
                    <a:pt x="100" y="320"/>
                  </a:lnTo>
                  <a:lnTo>
                    <a:pt x="107" y="315"/>
                  </a:lnTo>
                  <a:lnTo>
                    <a:pt x="109" y="313"/>
                  </a:lnTo>
                  <a:lnTo>
                    <a:pt x="112" y="313"/>
                  </a:lnTo>
                  <a:lnTo>
                    <a:pt x="116" y="308"/>
                  </a:lnTo>
                  <a:lnTo>
                    <a:pt x="116" y="308"/>
                  </a:lnTo>
                  <a:lnTo>
                    <a:pt x="116" y="308"/>
                  </a:lnTo>
                  <a:lnTo>
                    <a:pt x="119" y="308"/>
                  </a:lnTo>
                  <a:lnTo>
                    <a:pt x="121" y="308"/>
                  </a:lnTo>
                  <a:lnTo>
                    <a:pt x="126" y="310"/>
                  </a:lnTo>
                  <a:lnTo>
                    <a:pt x="128" y="310"/>
                  </a:lnTo>
                  <a:lnTo>
                    <a:pt x="130" y="308"/>
                  </a:lnTo>
                  <a:lnTo>
                    <a:pt x="145" y="298"/>
                  </a:lnTo>
                  <a:lnTo>
                    <a:pt x="145" y="301"/>
                  </a:lnTo>
                  <a:lnTo>
                    <a:pt x="145" y="303"/>
                  </a:lnTo>
                  <a:lnTo>
                    <a:pt x="145" y="303"/>
                  </a:lnTo>
                  <a:lnTo>
                    <a:pt x="145" y="306"/>
                  </a:lnTo>
                  <a:lnTo>
                    <a:pt x="145" y="306"/>
                  </a:lnTo>
                  <a:lnTo>
                    <a:pt x="142" y="308"/>
                  </a:lnTo>
                  <a:lnTo>
                    <a:pt x="140" y="317"/>
                  </a:lnTo>
                  <a:lnTo>
                    <a:pt x="140" y="317"/>
                  </a:lnTo>
                  <a:lnTo>
                    <a:pt x="135" y="315"/>
                  </a:lnTo>
                  <a:lnTo>
                    <a:pt x="130" y="315"/>
                  </a:lnTo>
                  <a:lnTo>
                    <a:pt x="130" y="315"/>
                  </a:lnTo>
                  <a:lnTo>
                    <a:pt x="128" y="315"/>
                  </a:lnTo>
                  <a:lnTo>
                    <a:pt x="126" y="317"/>
                  </a:lnTo>
                  <a:lnTo>
                    <a:pt x="121" y="322"/>
                  </a:lnTo>
                  <a:lnTo>
                    <a:pt x="119" y="325"/>
                  </a:lnTo>
                  <a:lnTo>
                    <a:pt x="119" y="325"/>
                  </a:lnTo>
                  <a:lnTo>
                    <a:pt x="119" y="325"/>
                  </a:lnTo>
                  <a:lnTo>
                    <a:pt x="121" y="327"/>
                  </a:lnTo>
                  <a:lnTo>
                    <a:pt x="121" y="327"/>
                  </a:lnTo>
                  <a:lnTo>
                    <a:pt x="121" y="329"/>
                  </a:lnTo>
                  <a:lnTo>
                    <a:pt x="121" y="329"/>
                  </a:lnTo>
                  <a:lnTo>
                    <a:pt x="119" y="332"/>
                  </a:lnTo>
                  <a:lnTo>
                    <a:pt x="109" y="332"/>
                  </a:lnTo>
                  <a:lnTo>
                    <a:pt x="104" y="334"/>
                  </a:lnTo>
                  <a:lnTo>
                    <a:pt x="100" y="343"/>
                  </a:lnTo>
                  <a:lnTo>
                    <a:pt x="95" y="346"/>
                  </a:lnTo>
                  <a:lnTo>
                    <a:pt x="93" y="346"/>
                  </a:lnTo>
                  <a:lnTo>
                    <a:pt x="88" y="348"/>
                  </a:lnTo>
                  <a:lnTo>
                    <a:pt x="83" y="348"/>
                  </a:lnTo>
                  <a:lnTo>
                    <a:pt x="78" y="348"/>
                  </a:lnTo>
                  <a:lnTo>
                    <a:pt x="78" y="348"/>
                  </a:lnTo>
                  <a:lnTo>
                    <a:pt x="78" y="351"/>
                  </a:lnTo>
                  <a:lnTo>
                    <a:pt x="78" y="353"/>
                  </a:lnTo>
                  <a:lnTo>
                    <a:pt x="74" y="355"/>
                  </a:lnTo>
                  <a:lnTo>
                    <a:pt x="69" y="358"/>
                  </a:lnTo>
                  <a:lnTo>
                    <a:pt x="67" y="360"/>
                  </a:lnTo>
                  <a:lnTo>
                    <a:pt x="67" y="360"/>
                  </a:lnTo>
                  <a:lnTo>
                    <a:pt x="67" y="362"/>
                  </a:lnTo>
                  <a:lnTo>
                    <a:pt x="67" y="367"/>
                  </a:lnTo>
                  <a:lnTo>
                    <a:pt x="64" y="369"/>
                  </a:lnTo>
                  <a:lnTo>
                    <a:pt x="60" y="369"/>
                  </a:lnTo>
                  <a:lnTo>
                    <a:pt x="60" y="372"/>
                  </a:lnTo>
                  <a:lnTo>
                    <a:pt x="60" y="372"/>
                  </a:lnTo>
                  <a:lnTo>
                    <a:pt x="60" y="377"/>
                  </a:lnTo>
                  <a:lnTo>
                    <a:pt x="60" y="377"/>
                  </a:lnTo>
                  <a:lnTo>
                    <a:pt x="60" y="379"/>
                  </a:lnTo>
                  <a:lnTo>
                    <a:pt x="60" y="379"/>
                  </a:lnTo>
                  <a:lnTo>
                    <a:pt x="57" y="379"/>
                  </a:lnTo>
                  <a:lnTo>
                    <a:pt x="55" y="379"/>
                  </a:lnTo>
                  <a:lnTo>
                    <a:pt x="50" y="384"/>
                  </a:lnTo>
                  <a:lnTo>
                    <a:pt x="50" y="386"/>
                  </a:lnTo>
                  <a:lnTo>
                    <a:pt x="48" y="386"/>
                  </a:lnTo>
                  <a:lnTo>
                    <a:pt x="45" y="386"/>
                  </a:lnTo>
                  <a:lnTo>
                    <a:pt x="41" y="386"/>
                  </a:lnTo>
                  <a:lnTo>
                    <a:pt x="38" y="386"/>
                  </a:lnTo>
                  <a:lnTo>
                    <a:pt x="38" y="386"/>
                  </a:lnTo>
                  <a:lnTo>
                    <a:pt x="36" y="388"/>
                  </a:lnTo>
                  <a:lnTo>
                    <a:pt x="36" y="388"/>
                  </a:lnTo>
                  <a:lnTo>
                    <a:pt x="36" y="388"/>
                  </a:lnTo>
                  <a:lnTo>
                    <a:pt x="31" y="388"/>
                  </a:lnTo>
                  <a:lnTo>
                    <a:pt x="29" y="391"/>
                  </a:lnTo>
                  <a:lnTo>
                    <a:pt x="26" y="393"/>
                  </a:lnTo>
                  <a:lnTo>
                    <a:pt x="24" y="395"/>
                  </a:lnTo>
                  <a:lnTo>
                    <a:pt x="24" y="398"/>
                  </a:lnTo>
                  <a:lnTo>
                    <a:pt x="22" y="403"/>
                  </a:lnTo>
                  <a:lnTo>
                    <a:pt x="22" y="403"/>
                  </a:lnTo>
                  <a:lnTo>
                    <a:pt x="19" y="405"/>
                  </a:lnTo>
                  <a:lnTo>
                    <a:pt x="15" y="412"/>
                  </a:lnTo>
                  <a:lnTo>
                    <a:pt x="12" y="412"/>
                  </a:lnTo>
                  <a:lnTo>
                    <a:pt x="10" y="412"/>
                  </a:lnTo>
                  <a:lnTo>
                    <a:pt x="5" y="414"/>
                  </a:lnTo>
                  <a:lnTo>
                    <a:pt x="3" y="417"/>
                  </a:lnTo>
                  <a:lnTo>
                    <a:pt x="3" y="419"/>
                  </a:lnTo>
                  <a:lnTo>
                    <a:pt x="5" y="422"/>
                  </a:lnTo>
                  <a:lnTo>
                    <a:pt x="5" y="424"/>
                  </a:lnTo>
                  <a:lnTo>
                    <a:pt x="3" y="429"/>
                  </a:lnTo>
                  <a:lnTo>
                    <a:pt x="3" y="436"/>
                  </a:lnTo>
                  <a:lnTo>
                    <a:pt x="0" y="438"/>
                  </a:lnTo>
                  <a:lnTo>
                    <a:pt x="0" y="438"/>
                  </a:lnTo>
                  <a:lnTo>
                    <a:pt x="5" y="440"/>
                  </a:lnTo>
                  <a:lnTo>
                    <a:pt x="7" y="440"/>
                  </a:lnTo>
                  <a:lnTo>
                    <a:pt x="10" y="440"/>
                  </a:lnTo>
                  <a:lnTo>
                    <a:pt x="12" y="440"/>
                  </a:lnTo>
                  <a:lnTo>
                    <a:pt x="15" y="440"/>
                  </a:lnTo>
                  <a:lnTo>
                    <a:pt x="17" y="440"/>
                  </a:lnTo>
                  <a:lnTo>
                    <a:pt x="17" y="440"/>
                  </a:lnTo>
                  <a:lnTo>
                    <a:pt x="19" y="440"/>
                  </a:lnTo>
                  <a:lnTo>
                    <a:pt x="38" y="450"/>
                  </a:lnTo>
                  <a:lnTo>
                    <a:pt x="38" y="450"/>
                  </a:lnTo>
                  <a:lnTo>
                    <a:pt x="41" y="452"/>
                  </a:lnTo>
                  <a:lnTo>
                    <a:pt x="43" y="455"/>
                  </a:lnTo>
                  <a:lnTo>
                    <a:pt x="43" y="455"/>
                  </a:lnTo>
                  <a:lnTo>
                    <a:pt x="43" y="457"/>
                  </a:lnTo>
                  <a:lnTo>
                    <a:pt x="43" y="457"/>
                  </a:lnTo>
                  <a:lnTo>
                    <a:pt x="43" y="462"/>
                  </a:lnTo>
                  <a:lnTo>
                    <a:pt x="41" y="464"/>
                  </a:lnTo>
                  <a:lnTo>
                    <a:pt x="43" y="466"/>
                  </a:lnTo>
                  <a:lnTo>
                    <a:pt x="43" y="464"/>
                  </a:lnTo>
                  <a:lnTo>
                    <a:pt x="43" y="464"/>
                  </a:lnTo>
                  <a:lnTo>
                    <a:pt x="45" y="464"/>
                  </a:lnTo>
                  <a:lnTo>
                    <a:pt x="45" y="464"/>
                  </a:lnTo>
                  <a:lnTo>
                    <a:pt x="48" y="464"/>
                  </a:lnTo>
                  <a:lnTo>
                    <a:pt x="48" y="462"/>
                  </a:lnTo>
                  <a:lnTo>
                    <a:pt x="50" y="462"/>
                  </a:lnTo>
                  <a:lnTo>
                    <a:pt x="50" y="464"/>
                  </a:lnTo>
                  <a:lnTo>
                    <a:pt x="52" y="464"/>
                  </a:lnTo>
                  <a:lnTo>
                    <a:pt x="52" y="464"/>
                  </a:lnTo>
                  <a:lnTo>
                    <a:pt x="52" y="464"/>
                  </a:lnTo>
                  <a:lnTo>
                    <a:pt x="55" y="466"/>
                  </a:lnTo>
                  <a:lnTo>
                    <a:pt x="57" y="466"/>
                  </a:lnTo>
                  <a:lnTo>
                    <a:pt x="62" y="471"/>
                  </a:lnTo>
                  <a:lnTo>
                    <a:pt x="64" y="471"/>
                  </a:lnTo>
                  <a:lnTo>
                    <a:pt x="64" y="474"/>
                  </a:lnTo>
                  <a:lnTo>
                    <a:pt x="64" y="474"/>
                  </a:lnTo>
                  <a:lnTo>
                    <a:pt x="64" y="474"/>
                  </a:lnTo>
                  <a:lnTo>
                    <a:pt x="64" y="481"/>
                  </a:lnTo>
                  <a:lnTo>
                    <a:pt x="64" y="483"/>
                  </a:lnTo>
                  <a:lnTo>
                    <a:pt x="64" y="488"/>
                  </a:lnTo>
                  <a:lnTo>
                    <a:pt x="64" y="488"/>
                  </a:lnTo>
                  <a:lnTo>
                    <a:pt x="67" y="490"/>
                  </a:lnTo>
                  <a:lnTo>
                    <a:pt x="67" y="490"/>
                  </a:lnTo>
                  <a:lnTo>
                    <a:pt x="69" y="495"/>
                  </a:lnTo>
                  <a:lnTo>
                    <a:pt x="71" y="497"/>
                  </a:lnTo>
                  <a:lnTo>
                    <a:pt x="74" y="500"/>
                  </a:lnTo>
                  <a:lnTo>
                    <a:pt x="76" y="500"/>
                  </a:lnTo>
                  <a:lnTo>
                    <a:pt x="76" y="502"/>
                  </a:lnTo>
                  <a:lnTo>
                    <a:pt x="86" y="502"/>
                  </a:lnTo>
                  <a:lnTo>
                    <a:pt x="88" y="502"/>
                  </a:lnTo>
                  <a:lnTo>
                    <a:pt x="90" y="502"/>
                  </a:lnTo>
                  <a:lnTo>
                    <a:pt x="90" y="502"/>
                  </a:lnTo>
                  <a:lnTo>
                    <a:pt x="93" y="502"/>
                  </a:lnTo>
                  <a:lnTo>
                    <a:pt x="93" y="500"/>
                  </a:lnTo>
                  <a:lnTo>
                    <a:pt x="93" y="500"/>
                  </a:lnTo>
                  <a:lnTo>
                    <a:pt x="95" y="500"/>
                  </a:lnTo>
                  <a:lnTo>
                    <a:pt x="100" y="500"/>
                  </a:lnTo>
                  <a:lnTo>
                    <a:pt x="102" y="502"/>
                  </a:lnTo>
                  <a:lnTo>
                    <a:pt x="104" y="504"/>
                  </a:lnTo>
                  <a:lnTo>
                    <a:pt x="107" y="504"/>
                  </a:lnTo>
                  <a:lnTo>
                    <a:pt x="107" y="504"/>
                  </a:lnTo>
                  <a:lnTo>
                    <a:pt x="112" y="502"/>
                  </a:lnTo>
                  <a:lnTo>
                    <a:pt x="114" y="502"/>
                  </a:lnTo>
                  <a:lnTo>
                    <a:pt x="123" y="502"/>
                  </a:lnTo>
                  <a:lnTo>
                    <a:pt x="123" y="502"/>
                  </a:lnTo>
                  <a:lnTo>
                    <a:pt x="123" y="500"/>
                  </a:lnTo>
                  <a:lnTo>
                    <a:pt x="126" y="500"/>
                  </a:lnTo>
                  <a:lnTo>
                    <a:pt x="126" y="500"/>
                  </a:lnTo>
                  <a:lnTo>
                    <a:pt x="126" y="497"/>
                  </a:lnTo>
                  <a:lnTo>
                    <a:pt x="128" y="497"/>
                  </a:lnTo>
                  <a:lnTo>
                    <a:pt x="128" y="497"/>
                  </a:lnTo>
                  <a:lnTo>
                    <a:pt x="128" y="497"/>
                  </a:lnTo>
                  <a:lnTo>
                    <a:pt x="130" y="500"/>
                  </a:lnTo>
                  <a:lnTo>
                    <a:pt x="133" y="502"/>
                  </a:lnTo>
                  <a:lnTo>
                    <a:pt x="135" y="500"/>
                  </a:lnTo>
                  <a:lnTo>
                    <a:pt x="135" y="500"/>
                  </a:lnTo>
                  <a:lnTo>
                    <a:pt x="135" y="500"/>
                  </a:lnTo>
                  <a:lnTo>
                    <a:pt x="135" y="500"/>
                  </a:lnTo>
                  <a:lnTo>
                    <a:pt x="138" y="500"/>
                  </a:lnTo>
                  <a:lnTo>
                    <a:pt x="138" y="500"/>
                  </a:lnTo>
                  <a:lnTo>
                    <a:pt x="138" y="500"/>
                  </a:lnTo>
                  <a:lnTo>
                    <a:pt x="140" y="500"/>
                  </a:lnTo>
                  <a:lnTo>
                    <a:pt x="140" y="502"/>
                  </a:lnTo>
                  <a:lnTo>
                    <a:pt x="142" y="504"/>
                  </a:lnTo>
                  <a:lnTo>
                    <a:pt x="142" y="504"/>
                  </a:lnTo>
                  <a:lnTo>
                    <a:pt x="142" y="504"/>
                  </a:lnTo>
                  <a:lnTo>
                    <a:pt x="145" y="507"/>
                  </a:lnTo>
                  <a:lnTo>
                    <a:pt x="149" y="504"/>
                  </a:lnTo>
                  <a:lnTo>
                    <a:pt x="149" y="504"/>
                  </a:lnTo>
                  <a:lnTo>
                    <a:pt x="149" y="504"/>
                  </a:lnTo>
                  <a:lnTo>
                    <a:pt x="152" y="504"/>
                  </a:lnTo>
                  <a:lnTo>
                    <a:pt x="152" y="504"/>
                  </a:lnTo>
                  <a:lnTo>
                    <a:pt x="152" y="507"/>
                  </a:lnTo>
                  <a:lnTo>
                    <a:pt x="154" y="507"/>
                  </a:lnTo>
                  <a:lnTo>
                    <a:pt x="154" y="507"/>
                  </a:lnTo>
                  <a:lnTo>
                    <a:pt x="156" y="504"/>
                  </a:lnTo>
                  <a:lnTo>
                    <a:pt x="166" y="500"/>
                  </a:lnTo>
                  <a:lnTo>
                    <a:pt x="171" y="497"/>
                  </a:lnTo>
                  <a:lnTo>
                    <a:pt x="171" y="495"/>
                  </a:lnTo>
                  <a:lnTo>
                    <a:pt x="171" y="492"/>
                  </a:lnTo>
                  <a:lnTo>
                    <a:pt x="171" y="492"/>
                  </a:lnTo>
                  <a:lnTo>
                    <a:pt x="171" y="490"/>
                  </a:lnTo>
                  <a:lnTo>
                    <a:pt x="171" y="488"/>
                  </a:lnTo>
                  <a:lnTo>
                    <a:pt x="171" y="488"/>
                  </a:lnTo>
                  <a:lnTo>
                    <a:pt x="171" y="488"/>
                  </a:lnTo>
                  <a:lnTo>
                    <a:pt x="171" y="485"/>
                  </a:lnTo>
                  <a:lnTo>
                    <a:pt x="173" y="485"/>
                  </a:lnTo>
                  <a:lnTo>
                    <a:pt x="173" y="485"/>
                  </a:lnTo>
                  <a:lnTo>
                    <a:pt x="173" y="485"/>
                  </a:lnTo>
                  <a:lnTo>
                    <a:pt x="175" y="481"/>
                  </a:lnTo>
                  <a:lnTo>
                    <a:pt x="175" y="471"/>
                  </a:lnTo>
                  <a:lnTo>
                    <a:pt x="180" y="464"/>
                  </a:lnTo>
                  <a:lnTo>
                    <a:pt x="182" y="464"/>
                  </a:lnTo>
                  <a:lnTo>
                    <a:pt x="185" y="462"/>
                  </a:lnTo>
                  <a:lnTo>
                    <a:pt x="185" y="462"/>
                  </a:lnTo>
                  <a:lnTo>
                    <a:pt x="187" y="462"/>
                  </a:lnTo>
                  <a:lnTo>
                    <a:pt x="190" y="462"/>
                  </a:lnTo>
                  <a:lnTo>
                    <a:pt x="194" y="462"/>
                  </a:lnTo>
                  <a:lnTo>
                    <a:pt x="199" y="459"/>
                  </a:lnTo>
                  <a:lnTo>
                    <a:pt x="201" y="459"/>
                  </a:lnTo>
                  <a:lnTo>
                    <a:pt x="211" y="459"/>
                  </a:lnTo>
                  <a:lnTo>
                    <a:pt x="216" y="459"/>
                  </a:lnTo>
                  <a:lnTo>
                    <a:pt x="218" y="459"/>
                  </a:lnTo>
                  <a:lnTo>
                    <a:pt x="218" y="459"/>
                  </a:lnTo>
                  <a:lnTo>
                    <a:pt x="218" y="459"/>
                  </a:lnTo>
                  <a:lnTo>
                    <a:pt x="220" y="457"/>
                  </a:lnTo>
                  <a:lnTo>
                    <a:pt x="220" y="457"/>
                  </a:lnTo>
                  <a:lnTo>
                    <a:pt x="220" y="457"/>
                  </a:lnTo>
                  <a:lnTo>
                    <a:pt x="223" y="457"/>
                  </a:lnTo>
                  <a:lnTo>
                    <a:pt x="235" y="469"/>
                  </a:lnTo>
                  <a:lnTo>
                    <a:pt x="235" y="469"/>
                  </a:lnTo>
                  <a:lnTo>
                    <a:pt x="237" y="471"/>
                  </a:lnTo>
                  <a:lnTo>
                    <a:pt x="237" y="471"/>
                  </a:lnTo>
                  <a:lnTo>
                    <a:pt x="237" y="471"/>
                  </a:lnTo>
                  <a:lnTo>
                    <a:pt x="237" y="471"/>
                  </a:lnTo>
                  <a:lnTo>
                    <a:pt x="237" y="474"/>
                  </a:lnTo>
                  <a:lnTo>
                    <a:pt x="237" y="478"/>
                  </a:lnTo>
                  <a:lnTo>
                    <a:pt x="239" y="481"/>
                  </a:lnTo>
                  <a:lnTo>
                    <a:pt x="239" y="483"/>
                  </a:lnTo>
                  <a:lnTo>
                    <a:pt x="239" y="483"/>
                  </a:lnTo>
                  <a:lnTo>
                    <a:pt x="242" y="485"/>
                  </a:lnTo>
                  <a:lnTo>
                    <a:pt x="244" y="488"/>
                  </a:lnTo>
                  <a:lnTo>
                    <a:pt x="246" y="490"/>
                  </a:lnTo>
                  <a:lnTo>
                    <a:pt x="256" y="511"/>
                  </a:lnTo>
                  <a:lnTo>
                    <a:pt x="256" y="511"/>
                  </a:lnTo>
                  <a:lnTo>
                    <a:pt x="256" y="511"/>
                  </a:lnTo>
                  <a:lnTo>
                    <a:pt x="256" y="514"/>
                  </a:lnTo>
                  <a:lnTo>
                    <a:pt x="256" y="514"/>
                  </a:lnTo>
                  <a:lnTo>
                    <a:pt x="256" y="514"/>
                  </a:lnTo>
                  <a:lnTo>
                    <a:pt x="256" y="516"/>
                  </a:lnTo>
                  <a:lnTo>
                    <a:pt x="256" y="518"/>
                  </a:lnTo>
                  <a:lnTo>
                    <a:pt x="256" y="521"/>
                  </a:lnTo>
                  <a:lnTo>
                    <a:pt x="256" y="523"/>
                  </a:lnTo>
                  <a:lnTo>
                    <a:pt x="258" y="526"/>
                  </a:lnTo>
                  <a:lnTo>
                    <a:pt x="258" y="526"/>
                  </a:lnTo>
                  <a:lnTo>
                    <a:pt x="261" y="528"/>
                  </a:lnTo>
                  <a:lnTo>
                    <a:pt x="261" y="528"/>
                  </a:lnTo>
                  <a:lnTo>
                    <a:pt x="263" y="528"/>
                  </a:lnTo>
                  <a:lnTo>
                    <a:pt x="263" y="526"/>
                  </a:lnTo>
                  <a:lnTo>
                    <a:pt x="263" y="526"/>
                  </a:lnTo>
                  <a:lnTo>
                    <a:pt x="265" y="526"/>
                  </a:lnTo>
                  <a:lnTo>
                    <a:pt x="265" y="526"/>
                  </a:lnTo>
                  <a:lnTo>
                    <a:pt x="265" y="523"/>
                  </a:lnTo>
                  <a:lnTo>
                    <a:pt x="265" y="523"/>
                  </a:lnTo>
                  <a:lnTo>
                    <a:pt x="265" y="518"/>
                  </a:lnTo>
                  <a:lnTo>
                    <a:pt x="265" y="516"/>
                  </a:lnTo>
                  <a:lnTo>
                    <a:pt x="265" y="516"/>
                  </a:lnTo>
                  <a:lnTo>
                    <a:pt x="268" y="516"/>
                  </a:lnTo>
                  <a:lnTo>
                    <a:pt x="268" y="514"/>
                  </a:lnTo>
                  <a:lnTo>
                    <a:pt x="270" y="511"/>
                  </a:lnTo>
                  <a:lnTo>
                    <a:pt x="270" y="511"/>
                  </a:lnTo>
                  <a:lnTo>
                    <a:pt x="270" y="511"/>
                  </a:lnTo>
                  <a:lnTo>
                    <a:pt x="272" y="511"/>
                  </a:lnTo>
                  <a:lnTo>
                    <a:pt x="275" y="509"/>
                  </a:lnTo>
                  <a:lnTo>
                    <a:pt x="277" y="509"/>
                  </a:lnTo>
                  <a:lnTo>
                    <a:pt x="277" y="509"/>
                  </a:lnTo>
                  <a:lnTo>
                    <a:pt x="277" y="509"/>
                  </a:lnTo>
                  <a:lnTo>
                    <a:pt x="282" y="511"/>
                  </a:lnTo>
                  <a:lnTo>
                    <a:pt x="289" y="521"/>
                  </a:lnTo>
                  <a:lnTo>
                    <a:pt x="291" y="523"/>
                  </a:lnTo>
                  <a:lnTo>
                    <a:pt x="301" y="526"/>
                  </a:lnTo>
                  <a:lnTo>
                    <a:pt x="303" y="526"/>
                  </a:lnTo>
                  <a:lnTo>
                    <a:pt x="303" y="526"/>
                  </a:lnTo>
                  <a:lnTo>
                    <a:pt x="303" y="526"/>
                  </a:lnTo>
                  <a:lnTo>
                    <a:pt x="305" y="526"/>
                  </a:lnTo>
                  <a:lnTo>
                    <a:pt x="305" y="526"/>
                  </a:lnTo>
                  <a:lnTo>
                    <a:pt x="313" y="518"/>
                  </a:lnTo>
                  <a:lnTo>
                    <a:pt x="313" y="516"/>
                  </a:lnTo>
                  <a:lnTo>
                    <a:pt x="315" y="516"/>
                  </a:lnTo>
                  <a:lnTo>
                    <a:pt x="317" y="516"/>
                  </a:lnTo>
                  <a:lnTo>
                    <a:pt x="320" y="516"/>
                  </a:lnTo>
                  <a:lnTo>
                    <a:pt x="324" y="518"/>
                  </a:lnTo>
                  <a:lnTo>
                    <a:pt x="324" y="518"/>
                  </a:lnTo>
                  <a:lnTo>
                    <a:pt x="327" y="518"/>
                  </a:lnTo>
                  <a:lnTo>
                    <a:pt x="327" y="518"/>
                  </a:lnTo>
                  <a:lnTo>
                    <a:pt x="327" y="516"/>
                  </a:lnTo>
                  <a:lnTo>
                    <a:pt x="327" y="516"/>
                  </a:lnTo>
                  <a:lnTo>
                    <a:pt x="327" y="509"/>
                  </a:lnTo>
                  <a:lnTo>
                    <a:pt x="327" y="507"/>
                  </a:lnTo>
                  <a:lnTo>
                    <a:pt x="327" y="502"/>
                  </a:lnTo>
                  <a:lnTo>
                    <a:pt x="329" y="502"/>
                  </a:lnTo>
                  <a:lnTo>
                    <a:pt x="329" y="500"/>
                  </a:lnTo>
                  <a:lnTo>
                    <a:pt x="334" y="500"/>
                  </a:lnTo>
                  <a:lnTo>
                    <a:pt x="339" y="500"/>
                  </a:lnTo>
                  <a:lnTo>
                    <a:pt x="341" y="497"/>
                  </a:lnTo>
                  <a:lnTo>
                    <a:pt x="343" y="497"/>
                  </a:lnTo>
                  <a:lnTo>
                    <a:pt x="343" y="497"/>
                  </a:lnTo>
                  <a:lnTo>
                    <a:pt x="346" y="500"/>
                  </a:lnTo>
                  <a:lnTo>
                    <a:pt x="350" y="502"/>
                  </a:lnTo>
                  <a:lnTo>
                    <a:pt x="357" y="502"/>
                  </a:lnTo>
                  <a:lnTo>
                    <a:pt x="357" y="502"/>
                  </a:lnTo>
                  <a:lnTo>
                    <a:pt x="360" y="502"/>
                  </a:lnTo>
                  <a:lnTo>
                    <a:pt x="360" y="504"/>
                  </a:lnTo>
                  <a:lnTo>
                    <a:pt x="360" y="504"/>
                  </a:lnTo>
                  <a:lnTo>
                    <a:pt x="362" y="507"/>
                  </a:lnTo>
                  <a:lnTo>
                    <a:pt x="362" y="511"/>
                  </a:lnTo>
                  <a:lnTo>
                    <a:pt x="362" y="511"/>
                  </a:lnTo>
                  <a:lnTo>
                    <a:pt x="362" y="514"/>
                  </a:lnTo>
                  <a:lnTo>
                    <a:pt x="362" y="514"/>
                  </a:lnTo>
                  <a:lnTo>
                    <a:pt x="362" y="514"/>
                  </a:lnTo>
                  <a:lnTo>
                    <a:pt x="365" y="514"/>
                  </a:lnTo>
                  <a:lnTo>
                    <a:pt x="367" y="516"/>
                  </a:lnTo>
                  <a:lnTo>
                    <a:pt x="367" y="516"/>
                  </a:lnTo>
                  <a:lnTo>
                    <a:pt x="367" y="516"/>
                  </a:lnTo>
                  <a:lnTo>
                    <a:pt x="369" y="516"/>
                  </a:lnTo>
                  <a:lnTo>
                    <a:pt x="369" y="518"/>
                  </a:lnTo>
                  <a:lnTo>
                    <a:pt x="367" y="521"/>
                  </a:lnTo>
                  <a:lnTo>
                    <a:pt x="367" y="521"/>
                  </a:lnTo>
                  <a:lnTo>
                    <a:pt x="367" y="523"/>
                  </a:lnTo>
                  <a:lnTo>
                    <a:pt x="367" y="523"/>
                  </a:lnTo>
                  <a:lnTo>
                    <a:pt x="367" y="526"/>
                  </a:lnTo>
                  <a:lnTo>
                    <a:pt x="367" y="528"/>
                  </a:lnTo>
                  <a:lnTo>
                    <a:pt x="369" y="528"/>
                  </a:lnTo>
                  <a:lnTo>
                    <a:pt x="369" y="528"/>
                  </a:lnTo>
                  <a:lnTo>
                    <a:pt x="369" y="530"/>
                  </a:lnTo>
                  <a:lnTo>
                    <a:pt x="369" y="530"/>
                  </a:lnTo>
                  <a:lnTo>
                    <a:pt x="369" y="530"/>
                  </a:lnTo>
                  <a:lnTo>
                    <a:pt x="369" y="533"/>
                  </a:lnTo>
                  <a:lnTo>
                    <a:pt x="369" y="535"/>
                  </a:lnTo>
                  <a:lnTo>
                    <a:pt x="369" y="535"/>
                  </a:lnTo>
                  <a:lnTo>
                    <a:pt x="369" y="535"/>
                  </a:lnTo>
                  <a:lnTo>
                    <a:pt x="369" y="537"/>
                  </a:lnTo>
                  <a:lnTo>
                    <a:pt x="374" y="535"/>
                  </a:lnTo>
                  <a:lnTo>
                    <a:pt x="379" y="535"/>
                  </a:lnTo>
                  <a:lnTo>
                    <a:pt x="386" y="533"/>
                  </a:lnTo>
                  <a:lnTo>
                    <a:pt x="388" y="535"/>
                  </a:lnTo>
                  <a:lnTo>
                    <a:pt x="388" y="535"/>
                  </a:lnTo>
                  <a:lnTo>
                    <a:pt x="391" y="533"/>
                  </a:lnTo>
                  <a:lnTo>
                    <a:pt x="395" y="530"/>
                  </a:lnTo>
                  <a:lnTo>
                    <a:pt x="398" y="528"/>
                  </a:lnTo>
                  <a:lnTo>
                    <a:pt x="398" y="526"/>
                  </a:lnTo>
                  <a:lnTo>
                    <a:pt x="398" y="523"/>
                  </a:lnTo>
                  <a:lnTo>
                    <a:pt x="398" y="514"/>
                  </a:lnTo>
                  <a:lnTo>
                    <a:pt x="400" y="511"/>
                  </a:lnTo>
                  <a:lnTo>
                    <a:pt x="400" y="509"/>
                  </a:lnTo>
                  <a:lnTo>
                    <a:pt x="400" y="509"/>
                  </a:lnTo>
                  <a:lnTo>
                    <a:pt x="402" y="507"/>
                  </a:lnTo>
                  <a:lnTo>
                    <a:pt x="402" y="504"/>
                  </a:lnTo>
                  <a:lnTo>
                    <a:pt x="402" y="504"/>
                  </a:lnTo>
                  <a:lnTo>
                    <a:pt x="402" y="504"/>
                  </a:lnTo>
                  <a:lnTo>
                    <a:pt x="402" y="502"/>
                  </a:lnTo>
                  <a:lnTo>
                    <a:pt x="402" y="502"/>
                  </a:lnTo>
                  <a:lnTo>
                    <a:pt x="402" y="502"/>
                  </a:lnTo>
                  <a:lnTo>
                    <a:pt x="402" y="500"/>
                  </a:lnTo>
                  <a:lnTo>
                    <a:pt x="402" y="500"/>
                  </a:lnTo>
                  <a:lnTo>
                    <a:pt x="402" y="500"/>
                  </a:lnTo>
                  <a:lnTo>
                    <a:pt x="405" y="500"/>
                  </a:lnTo>
                  <a:lnTo>
                    <a:pt x="405" y="497"/>
                  </a:lnTo>
                  <a:lnTo>
                    <a:pt x="412" y="497"/>
                  </a:lnTo>
                  <a:lnTo>
                    <a:pt x="414" y="495"/>
                  </a:lnTo>
                  <a:lnTo>
                    <a:pt x="417" y="495"/>
                  </a:lnTo>
                  <a:lnTo>
                    <a:pt x="419" y="495"/>
                  </a:lnTo>
                  <a:lnTo>
                    <a:pt x="424" y="500"/>
                  </a:lnTo>
                  <a:lnTo>
                    <a:pt x="426" y="500"/>
                  </a:lnTo>
                  <a:lnTo>
                    <a:pt x="426" y="500"/>
                  </a:lnTo>
                  <a:lnTo>
                    <a:pt x="428" y="500"/>
                  </a:lnTo>
                  <a:lnTo>
                    <a:pt x="428" y="500"/>
                  </a:lnTo>
                  <a:lnTo>
                    <a:pt x="431" y="497"/>
                  </a:lnTo>
                  <a:lnTo>
                    <a:pt x="431" y="497"/>
                  </a:lnTo>
                  <a:lnTo>
                    <a:pt x="433" y="497"/>
                  </a:lnTo>
                  <a:lnTo>
                    <a:pt x="436" y="492"/>
                  </a:lnTo>
                  <a:lnTo>
                    <a:pt x="436" y="490"/>
                  </a:lnTo>
                  <a:lnTo>
                    <a:pt x="436" y="490"/>
                  </a:lnTo>
                  <a:lnTo>
                    <a:pt x="436" y="490"/>
                  </a:lnTo>
                  <a:lnTo>
                    <a:pt x="436" y="490"/>
                  </a:lnTo>
                  <a:lnTo>
                    <a:pt x="438" y="490"/>
                  </a:lnTo>
                  <a:lnTo>
                    <a:pt x="438" y="488"/>
                  </a:lnTo>
                  <a:lnTo>
                    <a:pt x="438" y="485"/>
                  </a:lnTo>
                  <a:lnTo>
                    <a:pt x="438" y="483"/>
                  </a:lnTo>
                  <a:lnTo>
                    <a:pt x="438" y="483"/>
                  </a:lnTo>
                  <a:lnTo>
                    <a:pt x="438" y="481"/>
                  </a:lnTo>
                  <a:lnTo>
                    <a:pt x="438" y="481"/>
                  </a:lnTo>
                  <a:lnTo>
                    <a:pt x="438" y="478"/>
                  </a:lnTo>
                  <a:lnTo>
                    <a:pt x="440" y="474"/>
                  </a:lnTo>
                  <a:lnTo>
                    <a:pt x="445" y="469"/>
                  </a:lnTo>
                  <a:lnTo>
                    <a:pt x="445" y="466"/>
                  </a:lnTo>
                  <a:lnTo>
                    <a:pt x="445" y="466"/>
                  </a:lnTo>
                  <a:lnTo>
                    <a:pt x="447" y="459"/>
                  </a:lnTo>
                  <a:lnTo>
                    <a:pt x="447" y="455"/>
                  </a:lnTo>
                  <a:lnTo>
                    <a:pt x="447" y="455"/>
                  </a:lnTo>
                  <a:lnTo>
                    <a:pt x="447" y="455"/>
                  </a:lnTo>
                  <a:lnTo>
                    <a:pt x="447" y="452"/>
                  </a:lnTo>
                  <a:lnTo>
                    <a:pt x="447" y="452"/>
                  </a:lnTo>
                  <a:lnTo>
                    <a:pt x="450" y="452"/>
                  </a:lnTo>
                  <a:lnTo>
                    <a:pt x="450" y="452"/>
                  </a:lnTo>
                  <a:lnTo>
                    <a:pt x="452" y="452"/>
                  </a:lnTo>
                  <a:lnTo>
                    <a:pt x="459" y="450"/>
                  </a:lnTo>
                  <a:lnTo>
                    <a:pt x="473" y="450"/>
                  </a:lnTo>
                  <a:lnTo>
                    <a:pt x="476" y="450"/>
                  </a:lnTo>
                  <a:lnTo>
                    <a:pt x="483" y="443"/>
                  </a:lnTo>
                  <a:lnTo>
                    <a:pt x="485" y="443"/>
                  </a:lnTo>
                  <a:lnTo>
                    <a:pt x="490" y="443"/>
                  </a:lnTo>
                  <a:lnTo>
                    <a:pt x="490" y="443"/>
                  </a:lnTo>
                  <a:lnTo>
                    <a:pt x="492" y="443"/>
                  </a:lnTo>
                  <a:lnTo>
                    <a:pt x="492" y="443"/>
                  </a:lnTo>
                  <a:lnTo>
                    <a:pt x="495" y="443"/>
                  </a:lnTo>
                  <a:lnTo>
                    <a:pt x="495" y="445"/>
                  </a:lnTo>
                  <a:lnTo>
                    <a:pt x="495" y="445"/>
                  </a:lnTo>
                  <a:lnTo>
                    <a:pt x="495" y="445"/>
                  </a:lnTo>
                  <a:lnTo>
                    <a:pt x="495" y="448"/>
                  </a:lnTo>
                  <a:lnTo>
                    <a:pt x="499" y="445"/>
                  </a:lnTo>
                  <a:lnTo>
                    <a:pt x="502" y="445"/>
                  </a:lnTo>
                  <a:lnTo>
                    <a:pt x="504" y="445"/>
                  </a:lnTo>
                  <a:lnTo>
                    <a:pt x="504" y="443"/>
                  </a:lnTo>
                  <a:lnTo>
                    <a:pt x="506" y="431"/>
                  </a:lnTo>
                  <a:lnTo>
                    <a:pt x="509" y="424"/>
                  </a:lnTo>
                  <a:lnTo>
                    <a:pt x="511" y="422"/>
                  </a:lnTo>
                  <a:lnTo>
                    <a:pt x="511" y="422"/>
                  </a:lnTo>
                  <a:lnTo>
                    <a:pt x="511" y="417"/>
                  </a:lnTo>
                  <a:lnTo>
                    <a:pt x="511" y="417"/>
                  </a:lnTo>
                  <a:lnTo>
                    <a:pt x="511" y="414"/>
                  </a:lnTo>
                  <a:lnTo>
                    <a:pt x="514" y="414"/>
                  </a:lnTo>
                  <a:lnTo>
                    <a:pt x="516" y="414"/>
                  </a:lnTo>
                  <a:lnTo>
                    <a:pt x="521" y="414"/>
                  </a:lnTo>
                  <a:lnTo>
                    <a:pt x="521" y="412"/>
                  </a:lnTo>
                  <a:lnTo>
                    <a:pt x="523" y="410"/>
                  </a:lnTo>
                  <a:lnTo>
                    <a:pt x="525" y="407"/>
                  </a:lnTo>
                  <a:lnTo>
                    <a:pt x="525" y="405"/>
                  </a:lnTo>
                  <a:lnTo>
                    <a:pt x="528" y="405"/>
                  </a:lnTo>
                  <a:lnTo>
                    <a:pt x="528" y="400"/>
                  </a:lnTo>
                  <a:lnTo>
                    <a:pt x="528" y="400"/>
                  </a:lnTo>
                  <a:lnTo>
                    <a:pt x="530" y="395"/>
                  </a:lnTo>
                  <a:lnTo>
                    <a:pt x="530" y="395"/>
                  </a:lnTo>
                  <a:lnTo>
                    <a:pt x="532" y="393"/>
                  </a:lnTo>
                  <a:lnTo>
                    <a:pt x="535" y="384"/>
                  </a:lnTo>
                  <a:lnTo>
                    <a:pt x="535" y="381"/>
                  </a:lnTo>
                  <a:lnTo>
                    <a:pt x="537" y="379"/>
                  </a:lnTo>
                  <a:lnTo>
                    <a:pt x="537" y="379"/>
                  </a:lnTo>
                  <a:lnTo>
                    <a:pt x="540" y="379"/>
                  </a:lnTo>
                  <a:lnTo>
                    <a:pt x="540" y="379"/>
                  </a:lnTo>
                  <a:lnTo>
                    <a:pt x="542" y="377"/>
                  </a:lnTo>
                  <a:lnTo>
                    <a:pt x="542" y="377"/>
                  </a:lnTo>
                  <a:lnTo>
                    <a:pt x="542" y="377"/>
                  </a:lnTo>
                  <a:lnTo>
                    <a:pt x="544" y="374"/>
                  </a:lnTo>
                  <a:lnTo>
                    <a:pt x="547" y="374"/>
                  </a:lnTo>
                  <a:lnTo>
                    <a:pt x="547" y="374"/>
                  </a:lnTo>
                  <a:lnTo>
                    <a:pt x="547" y="377"/>
                  </a:lnTo>
                  <a:lnTo>
                    <a:pt x="547" y="377"/>
                  </a:lnTo>
                  <a:lnTo>
                    <a:pt x="547" y="381"/>
                  </a:lnTo>
                  <a:lnTo>
                    <a:pt x="549" y="379"/>
                  </a:lnTo>
                  <a:lnTo>
                    <a:pt x="554" y="372"/>
                  </a:lnTo>
                  <a:lnTo>
                    <a:pt x="558" y="369"/>
                  </a:lnTo>
                  <a:lnTo>
                    <a:pt x="556" y="372"/>
                  </a:lnTo>
                  <a:lnTo>
                    <a:pt x="558" y="377"/>
                  </a:lnTo>
                  <a:lnTo>
                    <a:pt x="561" y="377"/>
                  </a:lnTo>
                  <a:lnTo>
                    <a:pt x="561" y="377"/>
                  </a:lnTo>
                  <a:lnTo>
                    <a:pt x="563" y="374"/>
                  </a:lnTo>
                  <a:lnTo>
                    <a:pt x="563" y="374"/>
                  </a:lnTo>
                  <a:lnTo>
                    <a:pt x="566" y="374"/>
                  </a:lnTo>
                  <a:lnTo>
                    <a:pt x="566" y="372"/>
                  </a:lnTo>
                  <a:lnTo>
                    <a:pt x="566" y="372"/>
                  </a:lnTo>
                  <a:lnTo>
                    <a:pt x="566" y="369"/>
                  </a:lnTo>
                  <a:lnTo>
                    <a:pt x="563" y="369"/>
                  </a:lnTo>
                  <a:lnTo>
                    <a:pt x="563" y="367"/>
                  </a:lnTo>
                  <a:lnTo>
                    <a:pt x="566" y="367"/>
                  </a:lnTo>
                  <a:lnTo>
                    <a:pt x="568" y="365"/>
                  </a:lnTo>
                  <a:lnTo>
                    <a:pt x="568" y="362"/>
                  </a:lnTo>
                  <a:lnTo>
                    <a:pt x="568" y="362"/>
                  </a:lnTo>
                  <a:lnTo>
                    <a:pt x="563" y="360"/>
                  </a:lnTo>
                  <a:lnTo>
                    <a:pt x="566" y="358"/>
                  </a:lnTo>
                  <a:lnTo>
                    <a:pt x="568" y="358"/>
                  </a:lnTo>
                  <a:lnTo>
                    <a:pt x="568" y="355"/>
                  </a:lnTo>
                  <a:lnTo>
                    <a:pt x="570" y="358"/>
                  </a:lnTo>
                  <a:lnTo>
                    <a:pt x="573" y="360"/>
                  </a:lnTo>
                  <a:lnTo>
                    <a:pt x="575" y="360"/>
                  </a:lnTo>
                  <a:lnTo>
                    <a:pt x="577" y="355"/>
                  </a:lnTo>
                  <a:lnTo>
                    <a:pt x="580" y="346"/>
                  </a:lnTo>
                  <a:lnTo>
                    <a:pt x="582" y="343"/>
                  </a:lnTo>
                  <a:lnTo>
                    <a:pt x="587" y="336"/>
                  </a:lnTo>
                  <a:lnTo>
                    <a:pt x="587" y="336"/>
                  </a:lnTo>
                  <a:lnTo>
                    <a:pt x="589" y="336"/>
                  </a:lnTo>
                  <a:lnTo>
                    <a:pt x="592" y="336"/>
                  </a:lnTo>
                  <a:lnTo>
                    <a:pt x="592" y="336"/>
                  </a:lnTo>
                  <a:lnTo>
                    <a:pt x="594" y="332"/>
                  </a:lnTo>
                  <a:lnTo>
                    <a:pt x="594" y="332"/>
                  </a:lnTo>
                  <a:lnTo>
                    <a:pt x="596" y="332"/>
                  </a:lnTo>
                  <a:lnTo>
                    <a:pt x="596" y="334"/>
                  </a:lnTo>
                  <a:lnTo>
                    <a:pt x="594" y="334"/>
                  </a:lnTo>
                  <a:lnTo>
                    <a:pt x="594" y="336"/>
                  </a:lnTo>
                  <a:lnTo>
                    <a:pt x="594" y="339"/>
                  </a:lnTo>
                  <a:lnTo>
                    <a:pt x="596" y="336"/>
                  </a:lnTo>
                  <a:lnTo>
                    <a:pt x="601" y="332"/>
                  </a:lnTo>
                  <a:lnTo>
                    <a:pt x="601" y="329"/>
                  </a:lnTo>
                  <a:lnTo>
                    <a:pt x="606" y="329"/>
                  </a:lnTo>
                  <a:lnTo>
                    <a:pt x="608" y="327"/>
                  </a:lnTo>
                  <a:lnTo>
                    <a:pt x="608" y="327"/>
                  </a:lnTo>
                  <a:lnTo>
                    <a:pt x="608" y="325"/>
                  </a:lnTo>
                  <a:lnTo>
                    <a:pt x="608" y="325"/>
                  </a:lnTo>
                  <a:lnTo>
                    <a:pt x="608" y="322"/>
                  </a:lnTo>
                  <a:lnTo>
                    <a:pt x="606" y="322"/>
                  </a:lnTo>
                  <a:lnTo>
                    <a:pt x="606" y="322"/>
                  </a:lnTo>
                  <a:lnTo>
                    <a:pt x="606" y="325"/>
                  </a:lnTo>
                  <a:lnTo>
                    <a:pt x="606" y="325"/>
                  </a:lnTo>
                  <a:lnTo>
                    <a:pt x="601" y="327"/>
                  </a:lnTo>
                  <a:lnTo>
                    <a:pt x="601" y="327"/>
                  </a:lnTo>
                  <a:lnTo>
                    <a:pt x="601" y="325"/>
                  </a:lnTo>
                  <a:lnTo>
                    <a:pt x="596" y="327"/>
                  </a:lnTo>
                  <a:lnTo>
                    <a:pt x="596" y="327"/>
                  </a:lnTo>
                  <a:lnTo>
                    <a:pt x="594" y="325"/>
                  </a:lnTo>
                  <a:lnTo>
                    <a:pt x="594" y="322"/>
                  </a:lnTo>
                  <a:lnTo>
                    <a:pt x="594" y="317"/>
                  </a:lnTo>
                  <a:lnTo>
                    <a:pt x="594" y="315"/>
                  </a:lnTo>
                  <a:lnTo>
                    <a:pt x="592" y="313"/>
                  </a:lnTo>
                  <a:lnTo>
                    <a:pt x="589" y="313"/>
                  </a:lnTo>
                  <a:lnTo>
                    <a:pt x="589" y="313"/>
                  </a:lnTo>
                  <a:lnTo>
                    <a:pt x="587" y="310"/>
                  </a:lnTo>
                  <a:lnTo>
                    <a:pt x="584" y="308"/>
                  </a:lnTo>
                  <a:lnTo>
                    <a:pt x="584" y="306"/>
                  </a:lnTo>
                  <a:lnTo>
                    <a:pt x="584" y="303"/>
                  </a:lnTo>
                  <a:lnTo>
                    <a:pt x="587" y="301"/>
                  </a:lnTo>
                  <a:lnTo>
                    <a:pt x="587" y="298"/>
                  </a:lnTo>
                  <a:lnTo>
                    <a:pt x="587" y="296"/>
                  </a:lnTo>
                  <a:lnTo>
                    <a:pt x="584" y="296"/>
                  </a:lnTo>
                  <a:lnTo>
                    <a:pt x="584" y="296"/>
                  </a:lnTo>
                  <a:lnTo>
                    <a:pt x="584" y="294"/>
                  </a:lnTo>
                  <a:lnTo>
                    <a:pt x="584" y="294"/>
                  </a:lnTo>
                  <a:lnTo>
                    <a:pt x="587" y="294"/>
                  </a:lnTo>
                  <a:lnTo>
                    <a:pt x="587" y="294"/>
                  </a:lnTo>
                  <a:lnTo>
                    <a:pt x="587" y="294"/>
                  </a:lnTo>
                  <a:lnTo>
                    <a:pt x="587" y="294"/>
                  </a:lnTo>
                  <a:lnTo>
                    <a:pt x="589" y="296"/>
                  </a:lnTo>
                  <a:lnTo>
                    <a:pt x="592" y="296"/>
                  </a:lnTo>
                  <a:lnTo>
                    <a:pt x="596" y="294"/>
                  </a:lnTo>
                  <a:lnTo>
                    <a:pt x="599" y="294"/>
                  </a:lnTo>
                  <a:lnTo>
                    <a:pt x="599" y="296"/>
                  </a:lnTo>
                  <a:lnTo>
                    <a:pt x="599" y="296"/>
                  </a:lnTo>
                  <a:lnTo>
                    <a:pt x="599" y="298"/>
                  </a:lnTo>
                  <a:lnTo>
                    <a:pt x="601" y="298"/>
                  </a:lnTo>
                  <a:lnTo>
                    <a:pt x="601" y="298"/>
                  </a:lnTo>
                  <a:lnTo>
                    <a:pt x="601" y="298"/>
                  </a:lnTo>
                  <a:lnTo>
                    <a:pt x="603" y="298"/>
                  </a:lnTo>
                  <a:lnTo>
                    <a:pt x="606" y="301"/>
                  </a:lnTo>
                  <a:lnTo>
                    <a:pt x="608" y="298"/>
                  </a:lnTo>
                  <a:lnTo>
                    <a:pt x="606" y="296"/>
                  </a:lnTo>
                  <a:lnTo>
                    <a:pt x="606" y="291"/>
                  </a:lnTo>
                  <a:lnTo>
                    <a:pt x="606" y="289"/>
                  </a:lnTo>
                  <a:lnTo>
                    <a:pt x="608" y="287"/>
                  </a:lnTo>
                  <a:lnTo>
                    <a:pt x="610" y="289"/>
                  </a:lnTo>
                  <a:lnTo>
                    <a:pt x="610" y="294"/>
                  </a:lnTo>
                  <a:lnTo>
                    <a:pt x="613" y="294"/>
                  </a:lnTo>
                  <a:lnTo>
                    <a:pt x="613" y="296"/>
                  </a:lnTo>
                  <a:lnTo>
                    <a:pt x="615" y="298"/>
                  </a:lnTo>
                  <a:lnTo>
                    <a:pt x="613" y="306"/>
                  </a:lnTo>
                  <a:lnTo>
                    <a:pt x="610" y="308"/>
                  </a:lnTo>
                  <a:lnTo>
                    <a:pt x="610" y="310"/>
                  </a:lnTo>
                  <a:lnTo>
                    <a:pt x="610" y="310"/>
                  </a:lnTo>
                  <a:lnTo>
                    <a:pt x="608" y="313"/>
                  </a:lnTo>
                  <a:lnTo>
                    <a:pt x="608" y="315"/>
                  </a:lnTo>
                  <a:lnTo>
                    <a:pt x="608" y="315"/>
                  </a:lnTo>
                  <a:lnTo>
                    <a:pt x="608" y="315"/>
                  </a:lnTo>
                  <a:lnTo>
                    <a:pt x="610" y="315"/>
                  </a:lnTo>
                  <a:lnTo>
                    <a:pt x="613" y="317"/>
                  </a:lnTo>
                  <a:lnTo>
                    <a:pt x="615" y="317"/>
                  </a:lnTo>
                  <a:lnTo>
                    <a:pt x="615" y="317"/>
                  </a:lnTo>
                  <a:lnTo>
                    <a:pt x="622" y="315"/>
                  </a:lnTo>
                  <a:lnTo>
                    <a:pt x="622" y="315"/>
                  </a:lnTo>
                  <a:lnTo>
                    <a:pt x="627" y="313"/>
                  </a:lnTo>
                  <a:lnTo>
                    <a:pt x="627" y="313"/>
                  </a:lnTo>
                  <a:lnTo>
                    <a:pt x="632" y="313"/>
                  </a:lnTo>
                  <a:lnTo>
                    <a:pt x="634" y="310"/>
                  </a:lnTo>
                  <a:lnTo>
                    <a:pt x="634" y="310"/>
                  </a:lnTo>
                  <a:lnTo>
                    <a:pt x="637" y="308"/>
                  </a:lnTo>
                  <a:lnTo>
                    <a:pt x="637" y="308"/>
                  </a:lnTo>
                  <a:lnTo>
                    <a:pt x="641" y="308"/>
                  </a:lnTo>
                  <a:lnTo>
                    <a:pt x="644" y="308"/>
                  </a:lnTo>
                  <a:lnTo>
                    <a:pt x="644" y="308"/>
                  </a:lnTo>
                  <a:lnTo>
                    <a:pt x="644" y="308"/>
                  </a:lnTo>
                  <a:lnTo>
                    <a:pt x="644" y="308"/>
                  </a:lnTo>
                  <a:lnTo>
                    <a:pt x="651" y="303"/>
                  </a:lnTo>
                  <a:lnTo>
                    <a:pt x="653" y="303"/>
                  </a:lnTo>
                  <a:lnTo>
                    <a:pt x="651" y="301"/>
                  </a:lnTo>
                  <a:lnTo>
                    <a:pt x="651" y="298"/>
                  </a:lnTo>
                  <a:lnTo>
                    <a:pt x="648" y="289"/>
                  </a:lnTo>
                  <a:lnTo>
                    <a:pt x="648" y="287"/>
                  </a:lnTo>
                  <a:lnTo>
                    <a:pt x="648" y="287"/>
                  </a:lnTo>
                  <a:lnTo>
                    <a:pt x="646" y="284"/>
                  </a:lnTo>
                  <a:lnTo>
                    <a:pt x="648" y="282"/>
                  </a:lnTo>
                  <a:lnTo>
                    <a:pt x="646" y="282"/>
                  </a:lnTo>
                  <a:lnTo>
                    <a:pt x="646" y="280"/>
                  </a:lnTo>
                  <a:lnTo>
                    <a:pt x="646" y="280"/>
                  </a:lnTo>
                  <a:lnTo>
                    <a:pt x="648" y="277"/>
                  </a:lnTo>
                  <a:lnTo>
                    <a:pt x="648" y="280"/>
                  </a:lnTo>
                  <a:lnTo>
                    <a:pt x="651" y="280"/>
                  </a:lnTo>
                  <a:lnTo>
                    <a:pt x="653" y="280"/>
                  </a:lnTo>
                  <a:lnTo>
                    <a:pt x="655" y="280"/>
                  </a:lnTo>
                  <a:lnTo>
                    <a:pt x="653" y="277"/>
                  </a:lnTo>
                  <a:lnTo>
                    <a:pt x="651" y="272"/>
                  </a:lnTo>
                  <a:lnTo>
                    <a:pt x="651" y="272"/>
                  </a:lnTo>
                  <a:lnTo>
                    <a:pt x="653" y="265"/>
                  </a:lnTo>
                  <a:lnTo>
                    <a:pt x="653" y="265"/>
                  </a:lnTo>
                  <a:lnTo>
                    <a:pt x="655" y="265"/>
                  </a:lnTo>
                  <a:lnTo>
                    <a:pt x="655" y="265"/>
                  </a:lnTo>
                  <a:lnTo>
                    <a:pt x="655" y="263"/>
                  </a:lnTo>
                  <a:lnTo>
                    <a:pt x="658" y="263"/>
                  </a:lnTo>
                  <a:lnTo>
                    <a:pt x="658" y="261"/>
                  </a:lnTo>
                  <a:lnTo>
                    <a:pt x="660" y="261"/>
                  </a:lnTo>
                  <a:lnTo>
                    <a:pt x="663" y="261"/>
                  </a:lnTo>
                  <a:lnTo>
                    <a:pt x="667" y="263"/>
                  </a:lnTo>
                  <a:lnTo>
                    <a:pt x="665" y="265"/>
                  </a:lnTo>
                  <a:lnTo>
                    <a:pt x="667" y="265"/>
                  </a:lnTo>
                  <a:lnTo>
                    <a:pt x="667" y="272"/>
                  </a:lnTo>
                  <a:lnTo>
                    <a:pt x="670" y="272"/>
                  </a:lnTo>
                  <a:lnTo>
                    <a:pt x="672" y="272"/>
                  </a:lnTo>
                  <a:lnTo>
                    <a:pt x="672" y="270"/>
                  </a:lnTo>
                  <a:lnTo>
                    <a:pt x="672" y="270"/>
                  </a:lnTo>
                  <a:lnTo>
                    <a:pt x="674" y="268"/>
                  </a:lnTo>
                  <a:lnTo>
                    <a:pt x="674" y="268"/>
                  </a:lnTo>
                  <a:lnTo>
                    <a:pt x="674" y="265"/>
                  </a:lnTo>
                  <a:lnTo>
                    <a:pt x="674" y="265"/>
                  </a:lnTo>
                  <a:lnTo>
                    <a:pt x="674" y="263"/>
                  </a:lnTo>
                  <a:lnTo>
                    <a:pt x="677" y="263"/>
                  </a:lnTo>
                  <a:lnTo>
                    <a:pt x="677" y="261"/>
                  </a:lnTo>
                  <a:lnTo>
                    <a:pt x="679" y="261"/>
                  </a:lnTo>
                  <a:lnTo>
                    <a:pt x="677" y="258"/>
                  </a:lnTo>
                  <a:lnTo>
                    <a:pt x="677" y="256"/>
                  </a:lnTo>
                  <a:lnTo>
                    <a:pt x="679" y="254"/>
                  </a:lnTo>
                  <a:lnTo>
                    <a:pt x="679" y="254"/>
                  </a:lnTo>
                  <a:lnTo>
                    <a:pt x="681" y="251"/>
                  </a:lnTo>
                  <a:lnTo>
                    <a:pt x="681" y="249"/>
                  </a:lnTo>
                  <a:lnTo>
                    <a:pt x="679" y="249"/>
                  </a:lnTo>
                  <a:lnTo>
                    <a:pt x="679" y="251"/>
                  </a:lnTo>
                  <a:lnTo>
                    <a:pt x="677" y="251"/>
                  </a:lnTo>
                  <a:lnTo>
                    <a:pt x="677" y="251"/>
                  </a:lnTo>
                  <a:lnTo>
                    <a:pt x="677" y="251"/>
                  </a:lnTo>
                  <a:lnTo>
                    <a:pt x="677" y="249"/>
                  </a:lnTo>
                  <a:lnTo>
                    <a:pt x="674" y="249"/>
                  </a:lnTo>
                  <a:lnTo>
                    <a:pt x="674" y="249"/>
                  </a:lnTo>
                  <a:lnTo>
                    <a:pt x="672" y="249"/>
                  </a:lnTo>
                  <a:lnTo>
                    <a:pt x="670" y="242"/>
                  </a:lnTo>
                  <a:lnTo>
                    <a:pt x="667" y="242"/>
                  </a:lnTo>
                  <a:lnTo>
                    <a:pt x="665" y="244"/>
                  </a:lnTo>
                  <a:lnTo>
                    <a:pt x="665" y="244"/>
                  </a:lnTo>
                  <a:lnTo>
                    <a:pt x="663" y="249"/>
                  </a:lnTo>
                  <a:lnTo>
                    <a:pt x="660" y="251"/>
                  </a:lnTo>
                  <a:lnTo>
                    <a:pt x="658" y="251"/>
                  </a:lnTo>
                  <a:lnTo>
                    <a:pt x="655" y="249"/>
                  </a:lnTo>
                  <a:lnTo>
                    <a:pt x="658" y="246"/>
                  </a:lnTo>
                  <a:lnTo>
                    <a:pt x="658" y="244"/>
                  </a:lnTo>
                  <a:lnTo>
                    <a:pt x="658" y="242"/>
                  </a:lnTo>
                  <a:lnTo>
                    <a:pt x="658" y="242"/>
                  </a:lnTo>
                  <a:lnTo>
                    <a:pt x="658" y="242"/>
                  </a:lnTo>
                  <a:lnTo>
                    <a:pt x="658" y="239"/>
                  </a:lnTo>
                  <a:lnTo>
                    <a:pt x="660" y="239"/>
                  </a:lnTo>
                  <a:lnTo>
                    <a:pt x="665" y="237"/>
                  </a:lnTo>
                  <a:lnTo>
                    <a:pt x="667" y="235"/>
                  </a:lnTo>
                  <a:lnTo>
                    <a:pt x="670" y="237"/>
                  </a:lnTo>
                  <a:lnTo>
                    <a:pt x="672" y="239"/>
                  </a:lnTo>
                  <a:lnTo>
                    <a:pt x="674" y="239"/>
                  </a:lnTo>
                  <a:lnTo>
                    <a:pt x="677" y="239"/>
                  </a:lnTo>
                  <a:lnTo>
                    <a:pt x="677" y="239"/>
                  </a:lnTo>
                  <a:lnTo>
                    <a:pt x="677" y="242"/>
                  </a:lnTo>
                  <a:lnTo>
                    <a:pt x="677" y="244"/>
                  </a:lnTo>
                  <a:lnTo>
                    <a:pt x="679" y="244"/>
                  </a:lnTo>
                  <a:lnTo>
                    <a:pt x="684" y="244"/>
                  </a:lnTo>
                  <a:lnTo>
                    <a:pt x="686" y="244"/>
                  </a:lnTo>
                  <a:lnTo>
                    <a:pt x="686" y="244"/>
                  </a:lnTo>
                  <a:lnTo>
                    <a:pt x="686" y="244"/>
                  </a:lnTo>
                  <a:lnTo>
                    <a:pt x="689" y="244"/>
                  </a:lnTo>
                  <a:lnTo>
                    <a:pt x="689" y="242"/>
                  </a:lnTo>
                  <a:lnTo>
                    <a:pt x="689" y="239"/>
                  </a:lnTo>
                  <a:lnTo>
                    <a:pt x="689" y="239"/>
                  </a:lnTo>
                  <a:lnTo>
                    <a:pt x="689" y="239"/>
                  </a:lnTo>
                  <a:lnTo>
                    <a:pt x="691" y="242"/>
                  </a:lnTo>
                  <a:lnTo>
                    <a:pt x="693" y="242"/>
                  </a:lnTo>
                  <a:lnTo>
                    <a:pt x="693" y="239"/>
                  </a:lnTo>
                  <a:lnTo>
                    <a:pt x="698" y="235"/>
                  </a:lnTo>
                  <a:lnTo>
                    <a:pt x="703" y="232"/>
                  </a:lnTo>
                  <a:lnTo>
                    <a:pt x="719" y="228"/>
                  </a:lnTo>
                  <a:lnTo>
                    <a:pt x="722" y="228"/>
                  </a:lnTo>
                  <a:lnTo>
                    <a:pt x="724" y="228"/>
                  </a:lnTo>
                  <a:lnTo>
                    <a:pt x="726" y="228"/>
                  </a:lnTo>
                  <a:lnTo>
                    <a:pt x="729" y="228"/>
                  </a:lnTo>
                  <a:lnTo>
                    <a:pt x="726" y="225"/>
                  </a:lnTo>
                  <a:lnTo>
                    <a:pt x="726" y="225"/>
                  </a:lnTo>
                  <a:lnTo>
                    <a:pt x="726" y="223"/>
                  </a:lnTo>
                  <a:lnTo>
                    <a:pt x="729" y="220"/>
                  </a:lnTo>
                  <a:lnTo>
                    <a:pt x="731" y="220"/>
                  </a:lnTo>
                  <a:lnTo>
                    <a:pt x="733" y="220"/>
                  </a:lnTo>
                  <a:lnTo>
                    <a:pt x="733" y="220"/>
                  </a:lnTo>
                  <a:lnTo>
                    <a:pt x="736" y="218"/>
                  </a:lnTo>
                  <a:lnTo>
                    <a:pt x="736" y="216"/>
                  </a:lnTo>
                  <a:lnTo>
                    <a:pt x="736" y="216"/>
                  </a:lnTo>
                  <a:lnTo>
                    <a:pt x="733" y="213"/>
                  </a:lnTo>
                  <a:lnTo>
                    <a:pt x="733" y="213"/>
                  </a:lnTo>
                  <a:lnTo>
                    <a:pt x="733" y="211"/>
                  </a:lnTo>
                  <a:lnTo>
                    <a:pt x="736" y="211"/>
                  </a:lnTo>
                  <a:lnTo>
                    <a:pt x="738" y="211"/>
                  </a:lnTo>
                  <a:lnTo>
                    <a:pt x="738" y="213"/>
                  </a:lnTo>
                  <a:lnTo>
                    <a:pt x="738" y="213"/>
                  </a:lnTo>
                  <a:lnTo>
                    <a:pt x="741" y="213"/>
                  </a:lnTo>
                  <a:lnTo>
                    <a:pt x="741" y="213"/>
                  </a:lnTo>
                  <a:lnTo>
                    <a:pt x="743" y="211"/>
                  </a:lnTo>
                  <a:lnTo>
                    <a:pt x="743" y="211"/>
                  </a:lnTo>
                  <a:lnTo>
                    <a:pt x="743" y="209"/>
                  </a:lnTo>
                  <a:lnTo>
                    <a:pt x="745" y="209"/>
                  </a:lnTo>
                  <a:lnTo>
                    <a:pt x="748" y="209"/>
                  </a:lnTo>
                  <a:lnTo>
                    <a:pt x="750" y="209"/>
                  </a:lnTo>
                  <a:lnTo>
                    <a:pt x="750" y="211"/>
                  </a:lnTo>
                  <a:lnTo>
                    <a:pt x="750" y="211"/>
                  </a:lnTo>
                  <a:lnTo>
                    <a:pt x="748" y="211"/>
                  </a:lnTo>
                  <a:lnTo>
                    <a:pt x="745" y="213"/>
                  </a:lnTo>
                  <a:lnTo>
                    <a:pt x="745" y="213"/>
                  </a:lnTo>
                  <a:lnTo>
                    <a:pt x="743" y="216"/>
                  </a:lnTo>
                  <a:lnTo>
                    <a:pt x="743" y="216"/>
                  </a:lnTo>
                  <a:lnTo>
                    <a:pt x="741" y="216"/>
                  </a:lnTo>
                  <a:lnTo>
                    <a:pt x="738" y="216"/>
                  </a:lnTo>
                  <a:lnTo>
                    <a:pt x="738" y="218"/>
                  </a:lnTo>
                  <a:lnTo>
                    <a:pt x="738" y="220"/>
                  </a:lnTo>
                  <a:lnTo>
                    <a:pt x="741" y="220"/>
                  </a:lnTo>
                  <a:lnTo>
                    <a:pt x="743" y="220"/>
                  </a:lnTo>
                  <a:lnTo>
                    <a:pt x="745" y="220"/>
                  </a:lnTo>
                  <a:lnTo>
                    <a:pt x="745" y="218"/>
                  </a:lnTo>
                  <a:lnTo>
                    <a:pt x="748" y="220"/>
                  </a:lnTo>
                  <a:lnTo>
                    <a:pt x="748" y="220"/>
                  </a:lnTo>
                  <a:lnTo>
                    <a:pt x="750" y="218"/>
                  </a:lnTo>
                  <a:lnTo>
                    <a:pt x="750" y="220"/>
                  </a:lnTo>
                  <a:lnTo>
                    <a:pt x="750" y="220"/>
                  </a:lnTo>
                  <a:lnTo>
                    <a:pt x="750" y="223"/>
                  </a:lnTo>
                  <a:lnTo>
                    <a:pt x="752" y="223"/>
                  </a:lnTo>
                  <a:lnTo>
                    <a:pt x="752" y="220"/>
                  </a:lnTo>
                  <a:lnTo>
                    <a:pt x="752" y="220"/>
                  </a:lnTo>
                  <a:lnTo>
                    <a:pt x="752" y="216"/>
                  </a:lnTo>
                  <a:lnTo>
                    <a:pt x="752" y="213"/>
                  </a:lnTo>
                  <a:lnTo>
                    <a:pt x="752" y="211"/>
                  </a:lnTo>
                  <a:lnTo>
                    <a:pt x="755" y="209"/>
                  </a:lnTo>
                  <a:lnTo>
                    <a:pt x="759" y="209"/>
                  </a:lnTo>
                  <a:lnTo>
                    <a:pt x="759" y="209"/>
                  </a:lnTo>
                  <a:lnTo>
                    <a:pt x="757" y="211"/>
                  </a:lnTo>
                  <a:lnTo>
                    <a:pt x="755" y="211"/>
                  </a:lnTo>
                  <a:lnTo>
                    <a:pt x="755" y="213"/>
                  </a:lnTo>
                  <a:lnTo>
                    <a:pt x="757" y="211"/>
                  </a:lnTo>
                  <a:lnTo>
                    <a:pt x="762" y="209"/>
                  </a:lnTo>
                  <a:lnTo>
                    <a:pt x="764" y="209"/>
                  </a:lnTo>
                  <a:lnTo>
                    <a:pt x="764" y="209"/>
                  </a:lnTo>
                  <a:lnTo>
                    <a:pt x="764" y="209"/>
                  </a:lnTo>
                  <a:lnTo>
                    <a:pt x="767" y="206"/>
                  </a:lnTo>
                  <a:lnTo>
                    <a:pt x="767" y="206"/>
                  </a:lnTo>
                  <a:lnTo>
                    <a:pt x="767" y="204"/>
                  </a:lnTo>
                  <a:lnTo>
                    <a:pt x="769" y="202"/>
                  </a:lnTo>
                  <a:lnTo>
                    <a:pt x="769" y="202"/>
                  </a:lnTo>
                  <a:lnTo>
                    <a:pt x="783" y="197"/>
                  </a:lnTo>
                  <a:lnTo>
                    <a:pt x="788" y="194"/>
                  </a:lnTo>
                  <a:lnTo>
                    <a:pt x="783" y="192"/>
                  </a:lnTo>
                  <a:lnTo>
                    <a:pt x="783" y="190"/>
                  </a:lnTo>
                  <a:lnTo>
                    <a:pt x="785" y="187"/>
                  </a:lnTo>
                  <a:lnTo>
                    <a:pt x="788" y="187"/>
                  </a:lnTo>
                  <a:lnTo>
                    <a:pt x="793" y="187"/>
                  </a:lnTo>
                  <a:lnTo>
                    <a:pt x="795" y="187"/>
                  </a:lnTo>
                  <a:lnTo>
                    <a:pt x="797" y="187"/>
                  </a:lnTo>
                  <a:lnTo>
                    <a:pt x="797" y="190"/>
                  </a:lnTo>
                  <a:lnTo>
                    <a:pt x="797" y="190"/>
                  </a:lnTo>
                  <a:lnTo>
                    <a:pt x="797" y="190"/>
                  </a:lnTo>
                  <a:lnTo>
                    <a:pt x="797" y="192"/>
                  </a:lnTo>
                  <a:lnTo>
                    <a:pt x="797" y="194"/>
                  </a:lnTo>
                  <a:lnTo>
                    <a:pt x="797" y="197"/>
                  </a:lnTo>
                  <a:lnTo>
                    <a:pt x="797" y="199"/>
                  </a:lnTo>
                  <a:lnTo>
                    <a:pt x="797" y="199"/>
                  </a:lnTo>
                  <a:lnTo>
                    <a:pt x="800" y="199"/>
                  </a:lnTo>
                  <a:lnTo>
                    <a:pt x="802" y="197"/>
                  </a:lnTo>
                  <a:lnTo>
                    <a:pt x="802" y="197"/>
                  </a:lnTo>
                  <a:lnTo>
                    <a:pt x="802" y="192"/>
                  </a:lnTo>
                  <a:lnTo>
                    <a:pt x="804" y="192"/>
                  </a:lnTo>
                  <a:lnTo>
                    <a:pt x="807" y="194"/>
                  </a:lnTo>
                  <a:lnTo>
                    <a:pt x="809" y="194"/>
                  </a:lnTo>
                  <a:lnTo>
                    <a:pt x="809" y="192"/>
                  </a:lnTo>
                  <a:lnTo>
                    <a:pt x="809" y="187"/>
                  </a:lnTo>
                  <a:lnTo>
                    <a:pt x="809" y="185"/>
                  </a:lnTo>
                  <a:lnTo>
                    <a:pt x="811" y="185"/>
                  </a:lnTo>
                  <a:lnTo>
                    <a:pt x="811" y="185"/>
                  </a:lnTo>
                  <a:lnTo>
                    <a:pt x="811" y="187"/>
                  </a:lnTo>
                  <a:lnTo>
                    <a:pt x="811" y="194"/>
                  </a:lnTo>
                  <a:lnTo>
                    <a:pt x="811" y="194"/>
                  </a:lnTo>
                  <a:lnTo>
                    <a:pt x="816" y="197"/>
                  </a:lnTo>
                  <a:lnTo>
                    <a:pt x="821" y="199"/>
                  </a:lnTo>
                  <a:lnTo>
                    <a:pt x="821" y="199"/>
                  </a:lnTo>
                  <a:lnTo>
                    <a:pt x="814" y="199"/>
                  </a:lnTo>
                  <a:lnTo>
                    <a:pt x="814" y="202"/>
                  </a:lnTo>
                  <a:lnTo>
                    <a:pt x="811" y="204"/>
                  </a:lnTo>
                  <a:lnTo>
                    <a:pt x="814" y="206"/>
                  </a:lnTo>
                  <a:lnTo>
                    <a:pt x="814" y="206"/>
                  </a:lnTo>
                  <a:lnTo>
                    <a:pt x="828" y="209"/>
                  </a:lnTo>
                  <a:lnTo>
                    <a:pt x="833" y="209"/>
                  </a:lnTo>
                  <a:lnTo>
                    <a:pt x="833" y="209"/>
                  </a:lnTo>
                  <a:lnTo>
                    <a:pt x="833" y="206"/>
                  </a:lnTo>
                  <a:lnTo>
                    <a:pt x="833" y="206"/>
                  </a:lnTo>
                  <a:lnTo>
                    <a:pt x="833" y="206"/>
                  </a:lnTo>
                  <a:lnTo>
                    <a:pt x="835" y="204"/>
                  </a:lnTo>
                  <a:lnTo>
                    <a:pt x="835" y="204"/>
                  </a:lnTo>
                  <a:lnTo>
                    <a:pt x="835" y="204"/>
                  </a:lnTo>
                  <a:lnTo>
                    <a:pt x="835" y="204"/>
                  </a:lnTo>
                  <a:lnTo>
                    <a:pt x="835" y="204"/>
                  </a:lnTo>
                  <a:lnTo>
                    <a:pt x="835" y="204"/>
                  </a:lnTo>
                  <a:lnTo>
                    <a:pt x="838" y="204"/>
                  </a:lnTo>
                  <a:lnTo>
                    <a:pt x="838" y="204"/>
                  </a:lnTo>
                  <a:lnTo>
                    <a:pt x="840" y="204"/>
                  </a:lnTo>
                  <a:lnTo>
                    <a:pt x="840" y="202"/>
                  </a:lnTo>
                  <a:lnTo>
                    <a:pt x="840" y="202"/>
                  </a:lnTo>
                  <a:lnTo>
                    <a:pt x="840" y="199"/>
                  </a:lnTo>
                  <a:lnTo>
                    <a:pt x="838" y="199"/>
                  </a:lnTo>
                  <a:lnTo>
                    <a:pt x="838" y="199"/>
                  </a:lnTo>
                  <a:lnTo>
                    <a:pt x="838" y="199"/>
                  </a:lnTo>
                  <a:lnTo>
                    <a:pt x="838" y="197"/>
                  </a:lnTo>
                  <a:lnTo>
                    <a:pt x="838" y="197"/>
                  </a:lnTo>
                  <a:lnTo>
                    <a:pt x="838" y="197"/>
                  </a:lnTo>
                  <a:lnTo>
                    <a:pt x="838" y="194"/>
                  </a:lnTo>
                  <a:lnTo>
                    <a:pt x="838" y="197"/>
                  </a:lnTo>
                  <a:lnTo>
                    <a:pt x="840" y="197"/>
                  </a:lnTo>
                  <a:lnTo>
                    <a:pt x="840" y="197"/>
                  </a:lnTo>
                  <a:lnTo>
                    <a:pt x="842" y="197"/>
                  </a:lnTo>
                  <a:lnTo>
                    <a:pt x="845" y="194"/>
                  </a:lnTo>
                  <a:lnTo>
                    <a:pt x="847" y="194"/>
                  </a:lnTo>
                  <a:lnTo>
                    <a:pt x="847" y="194"/>
                  </a:lnTo>
                  <a:lnTo>
                    <a:pt x="849" y="194"/>
                  </a:lnTo>
                  <a:lnTo>
                    <a:pt x="847" y="194"/>
                  </a:lnTo>
                  <a:lnTo>
                    <a:pt x="847" y="197"/>
                  </a:lnTo>
                  <a:lnTo>
                    <a:pt x="847" y="197"/>
                  </a:lnTo>
                  <a:lnTo>
                    <a:pt x="847" y="199"/>
                  </a:lnTo>
                  <a:lnTo>
                    <a:pt x="849" y="199"/>
                  </a:lnTo>
                  <a:lnTo>
                    <a:pt x="849" y="197"/>
                  </a:lnTo>
                  <a:lnTo>
                    <a:pt x="852" y="194"/>
                  </a:lnTo>
                  <a:lnTo>
                    <a:pt x="849" y="192"/>
                  </a:lnTo>
                  <a:lnTo>
                    <a:pt x="852" y="180"/>
                  </a:lnTo>
                  <a:lnTo>
                    <a:pt x="847" y="183"/>
                  </a:lnTo>
                  <a:lnTo>
                    <a:pt x="842" y="180"/>
                  </a:lnTo>
                  <a:lnTo>
                    <a:pt x="840" y="183"/>
                  </a:lnTo>
                  <a:lnTo>
                    <a:pt x="840" y="183"/>
                  </a:lnTo>
                  <a:lnTo>
                    <a:pt x="838" y="185"/>
                  </a:lnTo>
                  <a:lnTo>
                    <a:pt x="838" y="185"/>
                  </a:lnTo>
                  <a:lnTo>
                    <a:pt x="835" y="183"/>
                  </a:lnTo>
                  <a:lnTo>
                    <a:pt x="838" y="180"/>
                  </a:lnTo>
                  <a:lnTo>
                    <a:pt x="840" y="178"/>
                  </a:lnTo>
                  <a:lnTo>
                    <a:pt x="842" y="175"/>
                  </a:lnTo>
                  <a:lnTo>
                    <a:pt x="842" y="175"/>
                  </a:lnTo>
                  <a:lnTo>
                    <a:pt x="840" y="173"/>
                  </a:lnTo>
                  <a:lnTo>
                    <a:pt x="840" y="173"/>
                  </a:lnTo>
                  <a:lnTo>
                    <a:pt x="840" y="173"/>
                  </a:lnTo>
                  <a:lnTo>
                    <a:pt x="840" y="171"/>
                  </a:lnTo>
                  <a:lnTo>
                    <a:pt x="840" y="168"/>
                  </a:lnTo>
                  <a:lnTo>
                    <a:pt x="840" y="166"/>
                  </a:lnTo>
                  <a:lnTo>
                    <a:pt x="840" y="166"/>
                  </a:lnTo>
                  <a:lnTo>
                    <a:pt x="842" y="164"/>
                  </a:lnTo>
                  <a:lnTo>
                    <a:pt x="842" y="164"/>
                  </a:lnTo>
                  <a:lnTo>
                    <a:pt x="842" y="166"/>
                  </a:lnTo>
                  <a:lnTo>
                    <a:pt x="842" y="171"/>
                  </a:lnTo>
                  <a:lnTo>
                    <a:pt x="842" y="171"/>
                  </a:lnTo>
                  <a:lnTo>
                    <a:pt x="845" y="166"/>
                  </a:lnTo>
                  <a:lnTo>
                    <a:pt x="847" y="164"/>
                  </a:lnTo>
                  <a:lnTo>
                    <a:pt x="852" y="164"/>
                  </a:lnTo>
                  <a:lnTo>
                    <a:pt x="854" y="166"/>
                  </a:lnTo>
                  <a:lnTo>
                    <a:pt x="854" y="164"/>
                  </a:lnTo>
                  <a:lnTo>
                    <a:pt x="854" y="161"/>
                  </a:lnTo>
                  <a:lnTo>
                    <a:pt x="854" y="161"/>
                  </a:lnTo>
                  <a:lnTo>
                    <a:pt x="854" y="159"/>
                  </a:lnTo>
                  <a:lnTo>
                    <a:pt x="856" y="159"/>
                  </a:lnTo>
                  <a:lnTo>
                    <a:pt x="861" y="159"/>
                  </a:lnTo>
                  <a:lnTo>
                    <a:pt x="861" y="157"/>
                  </a:lnTo>
                  <a:lnTo>
                    <a:pt x="859" y="157"/>
                  </a:lnTo>
                  <a:lnTo>
                    <a:pt x="856" y="157"/>
                  </a:lnTo>
                  <a:lnTo>
                    <a:pt x="856" y="154"/>
                  </a:lnTo>
                  <a:lnTo>
                    <a:pt x="856" y="152"/>
                  </a:lnTo>
                  <a:lnTo>
                    <a:pt x="856" y="152"/>
                  </a:lnTo>
                  <a:lnTo>
                    <a:pt x="854" y="149"/>
                  </a:lnTo>
                  <a:lnTo>
                    <a:pt x="852" y="147"/>
                  </a:lnTo>
                  <a:lnTo>
                    <a:pt x="852" y="142"/>
                  </a:lnTo>
                  <a:lnTo>
                    <a:pt x="852" y="142"/>
                  </a:lnTo>
                  <a:lnTo>
                    <a:pt x="852" y="142"/>
                  </a:lnTo>
                  <a:lnTo>
                    <a:pt x="856" y="145"/>
                  </a:lnTo>
                  <a:lnTo>
                    <a:pt x="856" y="142"/>
                  </a:lnTo>
                  <a:lnTo>
                    <a:pt x="854" y="138"/>
                  </a:lnTo>
                  <a:lnTo>
                    <a:pt x="854" y="138"/>
                  </a:lnTo>
                  <a:lnTo>
                    <a:pt x="854" y="138"/>
                  </a:lnTo>
                  <a:lnTo>
                    <a:pt x="859" y="135"/>
                  </a:lnTo>
                  <a:lnTo>
                    <a:pt x="861" y="133"/>
                  </a:lnTo>
                  <a:lnTo>
                    <a:pt x="866" y="133"/>
                  </a:lnTo>
                  <a:lnTo>
                    <a:pt x="866" y="133"/>
                  </a:lnTo>
                  <a:lnTo>
                    <a:pt x="866" y="1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781770" y="2196228"/>
              <a:ext cx="45050" cy="55587"/>
            </a:xfrm>
            <a:custGeom>
              <a:avLst/>
              <a:gdLst>
                <a:gd name="T0" fmla="*/ 26 w 52"/>
                <a:gd name="T1" fmla="*/ 7 h 64"/>
                <a:gd name="T2" fmla="*/ 52 w 52"/>
                <a:gd name="T3" fmla="*/ 0 h 64"/>
                <a:gd name="T4" fmla="*/ 47 w 52"/>
                <a:gd name="T5" fmla="*/ 7 h 64"/>
                <a:gd name="T6" fmla="*/ 42 w 52"/>
                <a:gd name="T7" fmla="*/ 17 h 64"/>
                <a:gd name="T8" fmla="*/ 40 w 52"/>
                <a:gd name="T9" fmla="*/ 19 h 64"/>
                <a:gd name="T10" fmla="*/ 42 w 52"/>
                <a:gd name="T11" fmla="*/ 26 h 64"/>
                <a:gd name="T12" fmla="*/ 42 w 52"/>
                <a:gd name="T13" fmla="*/ 26 h 64"/>
                <a:gd name="T14" fmla="*/ 45 w 52"/>
                <a:gd name="T15" fmla="*/ 29 h 64"/>
                <a:gd name="T16" fmla="*/ 45 w 52"/>
                <a:gd name="T17" fmla="*/ 31 h 64"/>
                <a:gd name="T18" fmla="*/ 50 w 52"/>
                <a:gd name="T19" fmla="*/ 31 h 64"/>
                <a:gd name="T20" fmla="*/ 52 w 52"/>
                <a:gd name="T21" fmla="*/ 31 h 64"/>
                <a:gd name="T22" fmla="*/ 52 w 52"/>
                <a:gd name="T23" fmla="*/ 31 h 64"/>
                <a:gd name="T24" fmla="*/ 52 w 52"/>
                <a:gd name="T25" fmla="*/ 33 h 64"/>
                <a:gd name="T26" fmla="*/ 52 w 52"/>
                <a:gd name="T27" fmla="*/ 36 h 64"/>
                <a:gd name="T28" fmla="*/ 47 w 52"/>
                <a:gd name="T29" fmla="*/ 36 h 64"/>
                <a:gd name="T30" fmla="*/ 45 w 52"/>
                <a:gd name="T31" fmla="*/ 38 h 64"/>
                <a:gd name="T32" fmla="*/ 45 w 52"/>
                <a:gd name="T33" fmla="*/ 40 h 64"/>
                <a:gd name="T34" fmla="*/ 45 w 52"/>
                <a:gd name="T35" fmla="*/ 40 h 64"/>
                <a:gd name="T36" fmla="*/ 45 w 52"/>
                <a:gd name="T37" fmla="*/ 43 h 64"/>
                <a:gd name="T38" fmla="*/ 45 w 52"/>
                <a:gd name="T39" fmla="*/ 43 h 64"/>
                <a:gd name="T40" fmla="*/ 45 w 52"/>
                <a:gd name="T41" fmla="*/ 45 h 64"/>
                <a:gd name="T42" fmla="*/ 45 w 52"/>
                <a:gd name="T43" fmla="*/ 48 h 64"/>
                <a:gd name="T44" fmla="*/ 42 w 52"/>
                <a:gd name="T45" fmla="*/ 59 h 64"/>
                <a:gd name="T46" fmla="*/ 42 w 52"/>
                <a:gd name="T47" fmla="*/ 62 h 64"/>
                <a:gd name="T48" fmla="*/ 40 w 52"/>
                <a:gd name="T49" fmla="*/ 64 h 64"/>
                <a:gd name="T50" fmla="*/ 40 w 52"/>
                <a:gd name="T51" fmla="*/ 64 h 64"/>
                <a:gd name="T52" fmla="*/ 38 w 52"/>
                <a:gd name="T53" fmla="*/ 64 h 64"/>
                <a:gd name="T54" fmla="*/ 28 w 52"/>
                <a:gd name="T55" fmla="*/ 59 h 64"/>
                <a:gd name="T56" fmla="*/ 16 w 52"/>
                <a:gd name="T57" fmla="*/ 55 h 64"/>
                <a:gd name="T58" fmla="*/ 14 w 52"/>
                <a:gd name="T59" fmla="*/ 55 h 64"/>
                <a:gd name="T60" fmla="*/ 12 w 52"/>
                <a:gd name="T61" fmla="*/ 55 h 64"/>
                <a:gd name="T62" fmla="*/ 12 w 52"/>
                <a:gd name="T63" fmla="*/ 52 h 64"/>
                <a:gd name="T64" fmla="*/ 12 w 52"/>
                <a:gd name="T65" fmla="*/ 50 h 64"/>
                <a:gd name="T66" fmla="*/ 12 w 52"/>
                <a:gd name="T67" fmla="*/ 50 h 64"/>
                <a:gd name="T68" fmla="*/ 14 w 52"/>
                <a:gd name="T69" fmla="*/ 45 h 64"/>
                <a:gd name="T70" fmla="*/ 16 w 52"/>
                <a:gd name="T71" fmla="*/ 43 h 64"/>
                <a:gd name="T72" fmla="*/ 16 w 52"/>
                <a:gd name="T73" fmla="*/ 40 h 64"/>
                <a:gd name="T74" fmla="*/ 16 w 52"/>
                <a:gd name="T75" fmla="*/ 33 h 64"/>
                <a:gd name="T76" fmla="*/ 16 w 52"/>
                <a:gd name="T77" fmla="*/ 33 h 64"/>
                <a:gd name="T78" fmla="*/ 14 w 52"/>
                <a:gd name="T79" fmla="*/ 33 h 64"/>
                <a:gd name="T80" fmla="*/ 14 w 52"/>
                <a:gd name="T81" fmla="*/ 33 h 64"/>
                <a:gd name="T82" fmla="*/ 12 w 52"/>
                <a:gd name="T83" fmla="*/ 33 h 64"/>
                <a:gd name="T84" fmla="*/ 12 w 52"/>
                <a:gd name="T85" fmla="*/ 33 h 64"/>
                <a:gd name="T86" fmla="*/ 9 w 52"/>
                <a:gd name="T87" fmla="*/ 31 h 64"/>
                <a:gd name="T88" fmla="*/ 7 w 52"/>
                <a:gd name="T89" fmla="*/ 31 h 64"/>
                <a:gd name="T90" fmla="*/ 7 w 52"/>
                <a:gd name="T91" fmla="*/ 29 h 64"/>
                <a:gd name="T92" fmla="*/ 5 w 52"/>
                <a:gd name="T93" fmla="*/ 26 h 64"/>
                <a:gd name="T94" fmla="*/ 2 w 52"/>
                <a:gd name="T95" fmla="*/ 26 h 64"/>
                <a:gd name="T96" fmla="*/ 2 w 52"/>
                <a:gd name="T97" fmla="*/ 24 h 64"/>
                <a:gd name="T98" fmla="*/ 0 w 52"/>
                <a:gd name="T99" fmla="*/ 19 h 64"/>
                <a:gd name="T100" fmla="*/ 0 w 52"/>
                <a:gd name="T101" fmla="*/ 17 h 64"/>
                <a:gd name="T102" fmla="*/ 0 w 52"/>
                <a:gd name="T103" fmla="*/ 14 h 64"/>
                <a:gd name="T104" fmla="*/ 0 w 52"/>
                <a:gd name="T105" fmla="*/ 10 h 64"/>
                <a:gd name="T106" fmla="*/ 2 w 52"/>
                <a:gd name="T107" fmla="*/ 7 h 64"/>
                <a:gd name="T108" fmla="*/ 5 w 52"/>
                <a:gd name="T109" fmla="*/ 7 h 64"/>
                <a:gd name="T110" fmla="*/ 24 w 52"/>
                <a:gd name="T111" fmla="*/ 7 h 64"/>
                <a:gd name="T112" fmla="*/ 26 w 52"/>
                <a:gd name="T11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 h="64">
                  <a:moveTo>
                    <a:pt x="26" y="7"/>
                  </a:moveTo>
                  <a:lnTo>
                    <a:pt x="26" y="7"/>
                  </a:lnTo>
                  <a:lnTo>
                    <a:pt x="33" y="3"/>
                  </a:lnTo>
                  <a:lnTo>
                    <a:pt x="52" y="0"/>
                  </a:lnTo>
                  <a:lnTo>
                    <a:pt x="50" y="5"/>
                  </a:lnTo>
                  <a:lnTo>
                    <a:pt x="47" y="7"/>
                  </a:lnTo>
                  <a:lnTo>
                    <a:pt x="42" y="14"/>
                  </a:lnTo>
                  <a:lnTo>
                    <a:pt x="42" y="17"/>
                  </a:lnTo>
                  <a:lnTo>
                    <a:pt x="40" y="19"/>
                  </a:lnTo>
                  <a:lnTo>
                    <a:pt x="40" y="19"/>
                  </a:lnTo>
                  <a:lnTo>
                    <a:pt x="40" y="22"/>
                  </a:lnTo>
                  <a:lnTo>
                    <a:pt x="42" y="26"/>
                  </a:lnTo>
                  <a:lnTo>
                    <a:pt x="42" y="26"/>
                  </a:lnTo>
                  <a:lnTo>
                    <a:pt x="42" y="26"/>
                  </a:lnTo>
                  <a:lnTo>
                    <a:pt x="45" y="29"/>
                  </a:lnTo>
                  <a:lnTo>
                    <a:pt x="45" y="29"/>
                  </a:lnTo>
                  <a:lnTo>
                    <a:pt x="45" y="29"/>
                  </a:lnTo>
                  <a:lnTo>
                    <a:pt x="45" y="31"/>
                  </a:lnTo>
                  <a:lnTo>
                    <a:pt x="47" y="31"/>
                  </a:lnTo>
                  <a:lnTo>
                    <a:pt x="50" y="31"/>
                  </a:lnTo>
                  <a:lnTo>
                    <a:pt x="50" y="31"/>
                  </a:lnTo>
                  <a:lnTo>
                    <a:pt x="52" y="31"/>
                  </a:lnTo>
                  <a:lnTo>
                    <a:pt x="52" y="31"/>
                  </a:lnTo>
                  <a:lnTo>
                    <a:pt x="52" y="31"/>
                  </a:lnTo>
                  <a:lnTo>
                    <a:pt x="52" y="33"/>
                  </a:lnTo>
                  <a:lnTo>
                    <a:pt x="52" y="33"/>
                  </a:lnTo>
                  <a:lnTo>
                    <a:pt x="52" y="33"/>
                  </a:lnTo>
                  <a:lnTo>
                    <a:pt x="52" y="36"/>
                  </a:lnTo>
                  <a:lnTo>
                    <a:pt x="52" y="36"/>
                  </a:lnTo>
                  <a:lnTo>
                    <a:pt x="47" y="36"/>
                  </a:lnTo>
                  <a:lnTo>
                    <a:pt x="45" y="36"/>
                  </a:lnTo>
                  <a:lnTo>
                    <a:pt x="45" y="38"/>
                  </a:lnTo>
                  <a:lnTo>
                    <a:pt x="45" y="38"/>
                  </a:lnTo>
                  <a:lnTo>
                    <a:pt x="45" y="40"/>
                  </a:lnTo>
                  <a:lnTo>
                    <a:pt x="45" y="40"/>
                  </a:lnTo>
                  <a:lnTo>
                    <a:pt x="45" y="40"/>
                  </a:lnTo>
                  <a:lnTo>
                    <a:pt x="45" y="40"/>
                  </a:lnTo>
                  <a:lnTo>
                    <a:pt x="45" y="43"/>
                  </a:lnTo>
                  <a:lnTo>
                    <a:pt x="45" y="43"/>
                  </a:lnTo>
                  <a:lnTo>
                    <a:pt x="45" y="43"/>
                  </a:lnTo>
                  <a:lnTo>
                    <a:pt x="45" y="45"/>
                  </a:lnTo>
                  <a:lnTo>
                    <a:pt x="45" y="45"/>
                  </a:lnTo>
                  <a:lnTo>
                    <a:pt x="45" y="48"/>
                  </a:lnTo>
                  <a:lnTo>
                    <a:pt x="45" y="48"/>
                  </a:lnTo>
                  <a:lnTo>
                    <a:pt x="45" y="50"/>
                  </a:lnTo>
                  <a:lnTo>
                    <a:pt x="42" y="59"/>
                  </a:lnTo>
                  <a:lnTo>
                    <a:pt x="42" y="62"/>
                  </a:lnTo>
                  <a:lnTo>
                    <a:pt x="42" y="62"/>
                  </a:lnTo>
                  <a:lnTo>
                    <a:pt x="42" y="64"/>
                  </a:lnTo>
                  <a:lnTo>
                    <a:pt x="40" y="64"/>
                  </a:lnTo>
                  <a:lnTo>
                    <a:pt x="40" y="64"/>
                  </a:lnTo>
                  <a:lnTo>
                    <a:pt x="40" y="64"/>
                  </a:lnTo>
                  <a:lnTo>
                    <a:pt x="38" y="64"/>
                  </a:lnTo>
                  <a:lnTo>
                    <a:pt x="38" y="64"/>
                  </a:lnTo>
                  <a:lnTo>
                    <a:pt x="38" y="64"/>
                  </a:lnTo>
                  <a:lnTo>
                    <a:pt x="28" y="59"/>
                  </a:lnTo>
                  <a:lnTo>
                    <a:pt x="19" y="57"/>
                  </a:lnTo>
                  <a:lnTo>
                    <a:pt x="16" y="55"/>
                  </a:lnTo>
                  <a:lnTo>
                    <a:pt x="16" y="55"/>
                  </a:lnTo>
                  <a:lnTo>
                    <a:pt x="14" y="55"/>
                  </a:lnTo>
                  <a:lnTo>
                    <a:pt x="14" y="55"/>
                  </a:lnTo>
                  <a:lnTo>
                    <a:pt x="12" y="55"/>
                  </a:lnTo>
                  <a:lnTo>
                    <a:pt x="12" y="55"/>
                  </a:lnTo>
                  <a:lnTo>
                    <a:pt x="12" y="52"/>
                  </a:lnTo>
                  <a:lnTo>
                    <a:pt x="12" y="52"/>
                  </a:lnTo>
                  <a:lnTo>
                    <a:pt x="12" y="50"/>
                  </a:lnTo>
                  <a:lnTo>
                    <a:pt x="12" y="50"/>
                  </a:lnTo>
                  <a:lnTo>
                    <a:pt x="12" y="50"/>
                  </a:lnTo>
                  <a:lnTo>
                    <a:pt x="14" y="45"/>
                  </a:lnTo>
                  <a:lnTo>
                    <a:pt x="14" y="45"/>
                  </a:lnTo>
                  <a:lnTo>
                    <a:pt x="16" y="43"/>
                  </a:lnTo>
                  <a:lnTo>
                    <a:pt x="16" y="43"/>
                  </a:lnTo>
                  <a:lnTo>
                    <a:pt x="16" y="40"/>
                  </a:lnTo>
                  <a:lnTo>
                    <a:pt x="16" y="40"/>
                  </a:lnTo>
                  <a:lnTo>
                    <a:pt x="16" y="38"/>
                  </a:lnTo>
                  <a:lnTo>
                    <a:pt x="16" y="33"/>
                  </a:lnTo>
                  <a:lnTo>
                    <a:pt x="16" y="33"/>
                  </a:lnTo>
                  <a:lnTo>
                    <a:pt x="16" y="33"/>
                  </a:lnTo>
                  <a:lnTo>
                    <a:pt x="14" y="33"/>
                  </a:lnTo>
                  <a:lnTo>
                    <a:pt x="14" y="33"/>
                  </a:lnTo>
                  <a:lnTo>
                    <a:pt x="14" y="33"/>
                  </a:lnTo>
                  <a:lnTo>
                    <a:pt x="14" y="33"/>
                  </a:lnTo>
                  <a:lnTo>
                    <a:pt x="12" y="33"/>
                  </a:lnTo>
                  <a:lnTo>
                    <a:pt x="12" y="33"/>
                  </a:lnTo>
                  <a:lnTo>
                    <a:pt x="12" y="33"/>
                  </a:lnTo>
                  <a:lnTo>
                    <a:pt x="12" y="33"/>
                  </a:lnTo>
                  <a:lnTo>
                    <a:pt x="9" y="33"/>
                  </a:lnTo>
                  <a:lnTo>
                    <a:pt x="9" y="31"/>
                  </a:lnTo>
                  <a:lnTo>
                    <a:pt x="9" y="31"/>
                  </a:lnTo>
                  <a:lnTo>
                    <a:pt x="7" y="31"/>
                  </a:lnTo>
                  <a:lnTo>
                    <a:pt x="7" y="29"/>
                  </a:lnTo>
                  <a:lnTo>
                    <a:pt x="7" y="29"/>
                  </a:lnTo>
                  <a:lnTo>
                    <a:pt x="5" y="29"/>
                  </a:lnTo>
                  <a:lnTo>
                    <a:pt x="5" y="26"/>
                  </a:lnTo>
                  <a:lnTo>
                    <a:pt x="2" y="26"/>
                  </a:lnTo>
                  <a:lnTo>
                    <a:pt x="2" y="26"/>
                  </a:lnTo>
                  <a:lnTo>
                    <a:pt x="2" y="26"/>
                  </a:lnTo>
                  <a:lnTo>
                    <a:pt x="2" y="24"/>
                  </a:lnTo>
                  <a:lnTo>
                    <a:pt x="2" y="24"/>
                  </a:lnTo>
                  <a:lnTo>
                    <a:pt x="0" y="19"/>
                  </a:lnTo>
                  <a:lnTo>
                    <a:pt x="0" y="19"/>
                  </a:lnTo>
                  <a:lnTo>
                    <a:pt x="0" y="17"/>
                  </a:lnTo>
                  <a:lnTo>
                    <a:pt x="0" y="17"/>
                  </a:lnTo>
                  <a:lnTo>
                    <a:pt x="0" y="14"/>
                  </a:lnTo>
                  <a:lnTo>
                    <a:pt x="0" y="14"/>
                  </a:lnTo>
                  <a:lnTo>
                    <a:pt x="0" y="10"/>
                  </a:lnTo>
                  <a:lnTo>
                    <a:pt x="0" y="10"/>
                  </a:lnTo>
                  <a:lnTo>
                    <a:pt x="2" y="7"/>
                  </a:lnTo>
                  <a:lnTo>
                    <a:pt x="2" y="7"/>
                  </a:lnTo>
                  <a:lnTo>
                    <a:pt x="5" y="7"/>
                  </a:lnTo>
                  <a:lnTo>
                    <a:pt x="7" y="7"/>
                  </a:lnTo>
                  <a:lnTo>
                    <a:pt x="24" y="7"/>
                  </a:lnTo>
                  <a:lnTo>
                    <a:pt x="26" y="7"/>
                  </a:lnTo>
                  <a:lnTo>
                    <a:pt x="26"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3781770" y="2196228"/>
              <a:ext cx="45050" cy="55587"/>
            </a:xfrm>
            <a:custGeom>
              <a:avLst/>
              <a:gdLst>
                <a:gd name="T0" fmla="*/ 26 w 52"/>
                <a:gd name="T1" fmla="*/ 7 h 64"/>
                <a:gd name="T2" fmla="*/ 52 w 52"/>
                <a:gd name="T3" fmla="*/ 0 h 64"/>
                <a:gd name="T4" fmla="*/ 47 w 52"/>
                <a:gd name="T5" fmla="*/ 7 h 64"/>
                <a:gd name="T6" fmla="*/ 42 w 52"/>
                <a:gd name="T7" fmla="*/ 17 h 64"/>
                <a:gd name="T8" fmla="*/ 40 w 52"/>
                <a:gd name="T9" fmla="*/ 19 h 64"/>
                <a:gd name="T10" fmla="*/ 42 w 52"/>
                <a:gd name="T11" fmla="*/ 26 h 64"/>
                <a:gd name="T12" fmla="*/ 42 w 52"/>
                <a:gd name="T13" fmla="*/ 26 h 64"/>
                <a:gd name="T14" fmla="*/ 45 w 52"/>
                <a:gd name="T15" fmla="*/ 29 h 64"/>
                <a:gd name="T16" fmla="*/ 45 w 52"/>
                <a:gd name="T17" fmla="*/ 31 h 64"/>
                <a:gd name="T18" fmla="*/ 50 w 52"/>
                <a:gd name="T19" fmla="*/ 31 h 64"/>
                <a:gd name="T20" fmla="*/ 52 w 52"/>
                <a:gd name="T21" fmla="*/ 31 h 64"/>
                <a:gd name="T22" fmla="*/ 52 w 52"/>
                <a:gd name="T23" fmla="*/ 31 h 64"/>
                <a:gd name="T24" fmla="*/ 52 w 52"/>
                <a:gd name="T25" fmla="*/ 33 h 64"/>
                <a:gd name="T26" fmla="*/ 52 w 52"/>
                <a:gd name="T27" fmla="*/ 36 h 64"/>
                <a:gd name="T28" fmla="*/ 47 w 52"/>
                <a:gd name="T29" fmla="*/ 36 h 64"/>
                <a:gd name="T30" fmla="*/ 45 w 52"/>
                <a:gd name="T31" fmla="*/ 38 h 64"/>
                <a:gd name="T32" fmla="*/ 45 w 52"/>
                <a:gd name="T33" fmla="*/ 40 h 64"/>
                <a:gd name="T34" fmla="*/ 45 w 52"/>
                <a:gd name="T35" fmla="*/ 40 h 64"/>
                <a:gd name="T36" fmla="*/ 45 w 52"/>
                <a:gd name="T37" fmla="*/ 43 h 64"/>
                <a:gd name="T38" fmla="*/ 45 w 52"/>
                <a:gd name="T39" fmla="*/ 43 h 64"/>
                <a:gd name="T40" fmla="*/ 45 w 52"/>
                <a:gd name="T41" fmla="*/ 45 h 64"/>
                <a:gd name="T42" fmla="*/ 45 w 52"/>
                <a:gd name="T43" fmla="*/ 48 h 64"/>
                <a:gd name="T44" fmla="*/ 42 w 52"/>
                <a:gd name="T45" fmla="*/ 59 h 64"/>
                <a:gd name="T46" fmla="*/ 42 w 52"/>
                <a:gd name="T47" fmla="*/ 62 h 64"/>
                <a:gd name="T48" fmla="*/ 40 w 52"/>
                <a:gd name="T49" fmla="*/ 64 h 64"/>
                <a:gd name="T50" fmla="*/ 40 w 52"/>
                <a:gd name="T51" fmla="*/ 64 h 64"/>
                <a:gd name="T52" fmla="*/ 38 w 52"/>
                <a:gd name="T53" fmla="*/ 64 h 64"/>
                <a:gd name="T54" fmla="*/ 28 w 52"/>
                <a:gd name="T55" fmla="*/ 59 h 64"/>
                <a:gd name="T56" fmla="*/ 16 w 52"/>
                <a:gd name="T57" fmla="*/ 55 h 64"/>
                <a:gd name="T58" fmla="*/ 14 w 52"/>
                <a:gd name="T59" fmla="*/ 55 h 64"/>
                <a:gd name="T60" fmla="*/ 12 w 52"/>
                <a:gd name="T61" fmla="*/ 55 h 64"/>
                <a:gd name="T62" fmla="*/ 12 w 52"/>
                <a:gd name="T63" fmla="*/ 52 h 64"/>
                <a:gd name="T64" fmla="*/ 12 w 52"/>
                <a:gd name="T65" fmla="*/ 50 h 64"/>
                <a:gd name="T66" fmla="*/ 12 w 52"/>
                <a:gd name="T67" fmla="*/ 50 h 64"/>
                <a:gd name="T68" fmla="*/ 14 w 52"/>
                <a:gd name="T69" fmla="*/ 45 h 64"/>
                <a:gd name="T70" fmla="*/ 16 w 52"/>
                <a:gd name="T71" fmla="*/ 43 h 64"/>
                <a:gd name="T72" fmla="*/ 16 w 52"/>
                <a:gd name="T73" fmla="*/ 40 h 64"/>
                <a:gd name="T74" fmla="*/ 16 w 52"/>
                <a:gd name="T75" fmla="*/ 33 h 64"/>
                <a:gd name="T76" fmla="*/ 16 w 52"/>
                <a:gd name="T77" fmla="*/ 33 h 64"/>
                <a:gd name="T78" fmla="*/ 14 w 52"/>
                <a:gd name="T79" fmla="*/ 33 h 64"/>
                <a:gd name="T80" fmla="*/ 14 w 52"/>
                <a:gd name="T81" fmla="*/ 33 h 64"/>
                <a:gd name="T82" fmla="*/ 12 w 52"/>
                <a:gd name="T83" fmla="*/ 33 h 64"/>
                <a:gd name="T84" fmla="*/ 12 w 52"/>
                <a:gd name="T85" fmla="*/ 33 h 64"/>
                <a:gd name="T86" fmla="*/ 9 w 52"/>
                <a:gd name="T87" fmla="*/ 31 h 64"/>
                <a:gd name="T88" fmla="*/ 7 w 52"/>
                <a:gd name="T89" fmla="*/ 31 h 64"/>
                <a:gd name="T90" fmla="*/ 7 w 52"/>
                <a:gd name="T91" fmla="*/ 29 h 64"/>
                <a:gd name="T92" fmla="*/ 5 w 52"/>
                <a:gd name="T93" fmla="*/ 26 h 64"/>
                <a:gd name="T94" fmla="*/ 2 w 52"/>
                <a:gd name="T95" fmla="*/ 26 h 64"/>
                <a:gd name="T96" fmla="*/ 2 w 52"/>
                <a:gd name="T97" fmla="*/ 24 h 64"/>
                <a:gd name="T98" fmla="*/ 0 w 52"/>
                <a:gd name="T99" fmla="*/ 19 h 64"/>
                <a:gd name="T100" fmla="*/ 0 w 52"/>
                <a:gd name="T101" fmla="*/ 17 h 64"/>
                <a:gd name="T102" fmla="*/ 0 w 52"/>
                <a:gd name="T103" fmla="*/ 14 h 64"/>
                <a:gd name="T104" fmla="*/ 0 w 52"/>
                <a:gd name="T105" fmla="*/ 10 h 64"/>
                <a:gd name="T106" fmla="*/ 2 w 52"/>
                <a:gd name="T107" fmla="*/ 7 h 64"/>
                <a:gd name="T108" fmla="*/ 5 w 52"/>
                <a:gd name="T109" fmla="*/ 7 h 64"/>
                <a:gd name="T110" fmla="*/ 24 w 52"/>
                <a:gd name="T111" fmla="*/ 7 h 64"/>
                <a:gd name="T112" fmla="*/ 26 w 52"/>
                <a:gd name="T11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 h="64">
                  <a:moveTo>
                    <a:pt x="26" y="7"/>
                  </a:moveTo>
                  <a:lnTo>
                    <a:pt x="26" y="7"/>
                  </a:lnTo>
                  <a:lnTo>
                    <a:pt x="33" y="3"/>
                  </a:lnTo>
                  <a:lnTo>
                    <a:pt x="52" y="0"/>
                  </a:lnTo>
                  <a:lnTo>
                    <a:pt x="50" y="5"/>
                  </a:lnTo>
                  <a:lnTo>
                    <a:pt x="47" y="7"/>
                  </a:lnTo>
                  <a:lnTo>
                    <a:pt x="42" y="14"/>
                  </a:lnTo>
                  <a:lnTo>
                    <a:pt x="42" y="17"/>
                  </a:lnTo>
                  <a:lnTo>
                    <a:pt x="40" y="19"/>
                  </a:lnTo>
                  <a:lnTo>
                    <a:pt x="40" y="19"/>
                  </a:lnTo>
                  <a:lnTo>
                    <a:pt x="40" y="22"/>
                  </a:lnTo>
                  <a:lnTo>
                    <a:pt x="42" y="26"/>
                  </a:lnTo>
                  <a:lnTo>
                    <a:pt x="42" y="26"/>
                  </a:lnTo>
                  <a:lnTo>
                    <a:pt x="42" y="26"/>
                  </a:lnTo>
                  <a:lnTo>
                    <a:pt x="45" y="29"/>
                  </a:lnTo>
                  <a:lnTo>
                    <a:pt x="45" y="29"/>
                  </a:lnTo>
                  <a:lnTo>
                    <a:pt x="45" y="29"/>
                  </a:lnTo>
                  <a:lnTo>
                    <a:pt x="45" y="31"/>
                  </a:lnTo>
                  <a:lnTo>
                    <a:pt x="47" y="31"/>
                  </a:lnTo>
                  <a:lnTo>
                    <a:pt x="50" y="31"/>
                  </a:lnTo>
                  <a:lnTo>
                    <a:pt x="50" y="31"/>
                  </a:lnTo>
                  <a:lnTo>
                    <a:pt x="52" y="31"/>
                  </a:lnTo>
                  <a:lnTo>
                    <a:pt x="52" y="31"/>
                  </a:lnTo>
                  <a:lnTo>
                    <a:pt x="52" y="31"/>
                  </a:lnTo>
                  <a:lnTo>
                    <a:pt x="52" y="33"/>
                  </a:lnTo>
                  <a:lnTo>
                    <a:pt x="52" y="33"/>
                  </a:lnTo>
                  <a:lnTo>
                    <a:pt x="52" y="33"/>
                  </a:lnTo>
                  <a:lnTo>
                    <a:pt x="52" y="36"/>
                  </a:lnTo>
                  <a:lnTo>
                    <a:pt x="52" y="36"/>
                  </a:lnTo>
                  <a:lnTo>
                    <a:pt x="47" y="36"/>
                  </a:lnTo>
                  <a:lnTo>
                    <a:pt x="45" y="36"/>
                  </a:lnTo>
                  <a:lnTo>
                    <a:pt x="45" y="38"/>
                  </a:lnTo>
                  <a:lnTo>
                    <a:pt x="45" y="38"/>
                  </a:lnTo>
                  <a:lnTo>
                    <a:pt x="45" y="40"/>
                  </a:lnTo>
                  <a:lnTo>
                    <a:pt x="45" y="40"/>
                  </a:lnTo>
                  <a:lnTo>
                    <a:pt x="45" y="40"/>
                  </a:lnTo>
                  <a:lnTo>
                    <a:pt x="45" y="40"/>
                  </a:lnTo>
                  <a:lnTo>
                    <a:pt x="45" y="43"/>
                  </a:lnTo>
                  <a:lnTo>
                    <a:pt x="45" y="43"/>
                  </a:lnTo>
                  <a:lnTo>
                    <a:pt x="45" y="43"/>
                  </a:lnTo>
                  <a:lnTo>
                    <a:pt x="45" y="45"/>
                  </a:lnTo>
                  <a:lnTo>
                    <a:pt x="45" y="45"/>
                  </a:lnTo>
                  <a:lnTo>
                    <a:pt x="45" y="48"/>
                  </a:lnTo>
                  <a:lnTo>
                    <a:pt x="45" y="48"/>
                  </a:lnTo>
                  <a:lnTo>
                    <a:pt x="45" y="50"/>
                  </a:lnTo>
                  <a:lnTo>
                    <a:pt x="42" y="59"/>
                  </a:lnTo>
                  <a:lnTo>
                    <a:pt x="42" y="62"/>
                  </a:lnTo>
                  <a:lnTo>
                    <a:pt x="42" y="62"/>
                  </a:lnTo>
                  <a:lnTo>
                    <a:pt x="42" y="64"/>
                  </a:lnTo>
                  <a:lnTo>
                    <a:pt x="40" y="64"/>
                  </a:lnTo>
                  <a:lnTo>
                    <a:pt x="40" y="64"/>
                  </a:lnTo>
                  <a:lnTo>
                    <a:pt x="40" y="64"/>
                  </a:lnTo>
                  <a:lnTo>
                    <a:pt x="38" y="64"/>
                  </a:lnTo>
                  <a:lnTo>
                    <a:pt x="38" y="64"/>
                  </a:lnTo>
                  <a:lnTo>
                    <a:pt x="38" y="64"/>
                  </a:lnTo>
                  <a:lnTo>
                    <a:pt x="28" y="59"/>
                  </a:lnTo>
                  <a:lnTo>
                    <a:pt x="19" y="57"/>
                  </a:lnTo>
                  <a:lnTo>
                    <a:pt x="16" y="55"/>
                  </a:lnTo>
                  <a:lnTo>
                    <a:pt x="16" y="55"/>
                  </a:lnTo>
                  <a:lnTo>
                    <a:pt x="14" y="55"/>
                  </a:lnTo>
                  <a:lnTo>
                    <a:pt x="14" y="55"/>
                  </a:lnTo>
                  <a:lnTo>
                    <a:pt x="12" y="55"/>
                  </a:lnTo>
                  <a:lnTo>
                    <a:pt x="12" y="55"/>
                  </a:lnTo>
                  <a:lnTo>
                    <a:pt x="12" y="52"/>
                  </a:lnTo>
                  <a:lnTo>
                    <a:pt x="12" y="52"/>
                  </a:lnTo>
                  <a:lnTo>
                    <a:pt x="12" y="50"/>
                  </a:lnTo>
                  <a:lnTo>
                    <a:pt x="12" y="50"/>
                  </a:lnTo>
                  <a:lnTo>
                    <a:pt x="12" y="50"/>
                  </a:lnTo>
                  <a:lnTo>
                    <a:pt x="14" y="45"/>
                  </a:lnTo>
                  <a:lnTo>
                    <a:pt x="14" y="45"/>
                  </a:lnTo>
                  <a:lnTo>
                    <a:pt x="16" y="43"/>
                  </a:lnTo>
                  <a:lnTo>
                    <a:pt x="16" y="43"/>
                  </a:lnTo>
                  <a:lnTo>
                    <a:pt x="16" y="40"/>
                  </a:lnTo>
                  <a:lnTo>
                    <a:pt x="16" y="40"/>
                  </a:lnTo>
                  <a:lnTo>
                    <a:pt x="16" y="38"/>
                  </a:lnTo>
                  <a:lnTo>
                    <a:pt x="16" y="33"/>
                  </a:lnTo>
                  <a:lnTo>
                    <a:pt x="16" y="33"/>
                  </a:lnTo>
                  <a:lnTo>
                    <a:pt x="16" y="33"/>
                  </a:lnTo>
                  <a:lnTo>
                    <a:pt x="14" y="33"/>
                  </a:lnTo>
                  <a:lnTo>
                    <a:pt x="14" y="33"/>
                  </a:lnTo>
                  <a:lnTo>
                    <a:pt x="14" y="33"/>
                  </a:lnTo>
                  <a:lnTo>
                    <a:pt x="14" y="33"/>
                  </a:lnTo>
                  <a:lnTo>
                    <a:pt x="12" y="33"/>
                  </a:lnTo>
                  <a:lnTo>
                    <a:pt x="12" y="33"/>
                  </a:lnTo>
                  <a:lnTo>
                    <a:pt x="12" y="33"/>
                  </a:lnTo>
                  <a:lnTo>
                    <a:pt x="12" y="33"/>
                  </a:lnTo>
                  <a:lnTo>
                    <a:pt x="9" y="33"/>
                  </a:lnTo>
                  <a:lnTo>
                    <a:pt x="9" y="31"/>
                  </a:lnTo>
                  <a:lnTo>
                    <a:pt x="9" y="31"/>
                  </a:lnTo>
                  <a:lnTo>
                    <a:pt x="7" y="31"/>
                  </a:lnTo>
                  <a:lnTo>
                    <a:pt x="7" y="29"/>
                  </a:lnTo>
                  <a:lnTo>
                    <a:pt x="7" y="29"/>
                  </a:lnTo>
                  <a:lnTo>
                    <a:pt x="5" y="29"/>
                  </a:lnTo>
                  <a:lnTo>
                    <a:pt x="5" y="26"/>
                  </a:lnTo>
                  <a:lnTo>
                    <a:pt x="2" y="26"/>
                  </a:lnTo>
                  <a:lnTo>
                    <a:pt x="2" y="26"/>
                  </a:lnTo>
                  <a:lnTo>
                    <a:pt x="2" y="26"/>
                  </a:lnTo>
                  <a:lnTo>
                    <a:pt x="2" y="24"/>
                  </a:lnTo>
                  <a:lnTo>
                    <a:pt x="2" y="24"/>
                  </a:lnTo>
                  <a:lnTo>
                    <a:pt x="0" y="19"/>
                  </a:lnTo>
                  <a:lnTo>
                    <a:pt x="0" y="19"/>
                  </a:lnTo>
                  <a:lnTo>
                    <a:pt x="0" y="17"/>
                  </a:lnTo>
                  <a:lnTo>
                    <a:pt x="0" y="17"/>
                  </a:lnTo>
                  <a:lnTo>
                    <a:pt x="0" y="14"/>
                  </a:lnTo>
                  <a:lnTo>
                    <a:pt x="0" y="14"/>
                  </a:lnTo>
                  <a:lnTo>
                    <a:pt x="0" y="10"/>
                  </a:lnTo>
                  <a:lnTo>
                    <a:pt x="0" y="10"/>
                  </a:lnTo>
                  <a:lnTo>
                    <a:pt x="2" y="7"/>
                  </a:lnTo>
                  <a:lnTo>
                    <a:pt x="2" y="7"/>
                  </a:lnTo>
                  <a:lnTo>
                    <a:pt x="5" y="7"/>
                  </a:lnTo>
                  <a:lnTo>
                    <a:pt x="7" y="7"/>
                  </a:lnTo>
                  <a:lnTo>
                    <a:pt x="24" y="7"/>
                  </a:lnTo>
                  <a:lnTo>
                    <a:pt x="26" y="7"/>
                  </a:lnTo>
                  <a:lnTo>
                    <a:pt x="26" y="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3771374" y="2177988"/>
              <a:ext cx="123020" cy="198898"/>
            </a:xfrm>
            <a:custGeom>
              <a:avLst/>
              <a:gdLst>
                <a:gd name="T0" fmla="*/ 132 w 142"/>
                <a:gd name="T1" fmla="*/ 142 h 229"/>
                <a:gd name="T2" fmla="*/ 109 w 142"/>
                <a:gd name="T3" fmla="*/ 158 h 229"/>
                <a:gd name="T4" fmla="*/ 111 w 142"/>
                <a:gd name="T5" fmla="*/ 173 h 229"/>
                <a:gd name="T6" fmla="*/ 109 w 142"/>
                <a:gd name="T7" fmla="*/ 173 h 229"/>
                <a:gd name="T8" fmla="*/ 90 w 142"/>
                <a:gd name="T9" fmla="*/ 213 h 229"/>
                <a:gd name="T10" fmla="*/ 90 w 142"/>
                <a:gd name="T11" fmla="*/ 222 h 229"/>
                <a:gd name="T12" fmla="*/ 57 w 142"/>
                <a:gd name="T13" fmla="*/ 227 h 229"/>
                <a:gd name="T14" fmla="*/ 54 w 142"/>
                <a:gd name="T15" fmla="*/ 222 h 229"/>
                <a:gd name="T16" fmla="*/ 38 w 142"/>
                <a:gd name="T17" fmla="*/ 208 h 229"/>
                <a:gd name="T18" fmla="*/ 24 w 142"/>
                <a:gd name="T19" fmla="*/ 210 h 229"/>
                <a:gd name="T20" fmla="*/ 19 w 142"/>
                <a:gd name="T21" fmla="*/ 208 h 229"/>
                <a:gd name="T22" fmla="*/ 7 w 142"/>
                <a:gd name="T23" fmla="*/ 199 h 229"/>
                <a:gd name="T24" fmla="*/ 0 w 142"/>
                <a:gd name="T25" fmla="*/ 184 h 229"/>
                <a:gd name="T26" fmla="*/ 0 w 142"/>
                <a:gd name="T27" fmla="*/ 168 h 229"/>
                <a:gd name="T28" fmla="*/ 24 w 142"/>
                <a:gd name="T29" fmla="*/ 154 h 229"/>
                <a:gd name="T30" fmla="*/ 24 w 142"/>
                <a:gd name="T31" fmla="*/ 149 h 229"/>
                <a:gd name="T32" fmla="*/ 19 w 142"/>
                <a:gd name="T33" fmla="*/ 144 h 229"/>
                <a:gd name="T34" fmla="*/ 17 w 142"/>
                <a:gd name="T35" fmla="*/ 142 h 229"/>
                <a:gd name="T36" fmla="*/ 19 w 142"/>
                <a:gd name="T37" fmla="*/ 125 h 229"/>
                <a:gd name="T38" fmla="*/ 17 w 142"/>
                <a:gd name="T39" fmla="*/ 113 h 229"/>
                <a:gd name="T40" fmla="*/ 14 w 142"/>
                <a:gd name="T41" fmla="*/ 102 h 229"/>
                <a:gd name="T42" fmla="*/ 17 w 142"/>
                <a:gd name="T43" fmla="*/ 85 h 229"/>
                <a:gd name="T44" fmla="*/ 26 w 142"/>
                <a:gd name="T45" fmla="*/ 76 h 229"/>
                <a:gd name="T46" fmla="*/ 50 w 142"/>
                <a:gd name="T47" fmla="*/ 85 h 229"/>
                <a:gd name="T48" fmla="*/ 54 w 142"/>
                <a:gd name="T49" fmla="*/ 83 h 229"/>
                <a:gd name="T50" fmla="*/ 57 w 142"/>
                <a:gd name="T51" fmla="*/ 66 h 229"/>
                <a:gd name="T52" fmla="*/ 57 w 142"/>
                <a:gd name="T53" fmla="*/ 61 h 229"/>
                <a:gd name="T54" fmla="*/ 59 w 142"/>
                <a:gd name="T55" fmla="*/ 57 h 229"/>
                <a:gd name="T56" fmla="*/ 64 w 142"/>
                <a:gd name="T57" fmla="*/ 52 h 229"/>
                <a:gd name="T58" fmla="*/ 57 w 142"/>
                <a:gd name="T59" fmla="*/ 52 h 229"/>
                <a:gd name="T60" fmla="*/ 54 w 142"/>
                <a:gd name="T61" fmla="*/ 47 h 229"/>
                <a:gd name="T62" fmla="*/ 59 w 142"/>
                <a:gd name="T63" fmla="*/ 28 h 229"/>
                <a:gd name="T64" fmla="*/ 71 w 142"/>
                <a:gd name="T65" fmla="*/ 19 h 229"/>
                <a:gd name="T66" fmla="*/ 76 w 142"/>
                <a:gd name="T67" fmla="*/ 9 h 229"/>
                <a:gd name="T68" fmla="*/ 76 w 142"/>
                <a:gd name="T69" fmla="*/ 0 h 229"/>
                <a:gd name="T70" fmla="*/ 106 w 142"/>
                <a:gd name="T71" fmla="*/ 24 h 229"/>
                <a:gd name="T72" fmla="*/ 116 w 142"/>
                <a:gd name="T73" fmla="*/ 28 h 229"/>
                <a:gd name="T74" fmla="*/ 118 w 142"/>
                <a:gd name="T75" fmla="*/ 35 h 229"/>
                <a:gd name="T76" fmla="*/ 118 w 142"/>
                <a:gd name="T77" fmla="*/ 40 h 229"/>
                <a:gd name="T78" fmla="*/ 104 w 142"/>
                <a:gd name="T79" fmla="*/ 40 h 229"/>
                <a:gd name="T80" fmla="*/ 92 w 142"/>
                <a:gd name="T81" fmla="*/ 33 h 229"/>
                <a:gd name="T82" fmla="*/ 90 w 142"/>
                <a:gd name="T83" fmla="*/ 38 h 229"/>
                <a:gd name="T84" fmla="*/ 90 w 142"/>
                <a:gd name="T85" fmla="*/ 52 h 229"/>
                <a:gd name="T86" fmla="*/ 92 w 142"/>
                <a:gd name="T87" fmla="*/ 69 h 229"/>
                <a:gd name="T88" fmla="*/ 97 w 142"/>
                <a:gd name="T89" fmla="*/ 76 h 229"/>
                <a:gd name="T90" fmla="*/ 102 w 142"/>
                <a:gd name="T91" fmla="*/ 80 h 229"/>
                <a:gd name="T92" fmla="*/ 102 w 142"/>
                <a:gd name="T93" fmla="*/ 87 h 229"/>
                <a:gd name="T94" fmla="*/ 102 w 142"/>
                <a:gd name="T95" fmla="*/ 92 h 229"/>
                <a:gd name="T96" fmla="*/ 109 w 142"/>
                <a:gd name="T97" fmla="*/ 97 h 229"/>
                <a:gd name="T98" fmla="*/ 111 w 142"/>
                <a:gd name="T99" fmla="*/ 97 h 229"/>
                <a:gd name="T100" fmla="*/ 114 w 142"/>
                <a:gd name="T101" fmla="*/ 95 h 229"/>
                <a:gd name="T102" fmla="*/ 116 w 142"/>
                <a:gd name="T103" fmla="*/ 92 h 229"/>
                <a:gd name="T104" fmla="*/ 123 w 142"/>
                <a:gd name="T105" fmla="*/ 95 h 229"/>
                <a:gd name="T106" fmla="*/ 130 w 142"/>
                <a:gd name="T107" fmla="*/ 97 h 229"/>
                <a:gd name="T108" fmla="*/ 128 w 142"/>
                <a:gd name="T109" fmla="*/ 111 h 229"/>
                <a:gd name="T110" fmla="*/ 128 w 142"/>
                <a:gd name="T111" fmla="*/ 116 h 229"/>
                <a:gd name="T112" fmla="*/ 140 w 142"/>
                <a:gd name="T113" fmla="*/ 123 h 229"/>
                <a:gd name="T114" fmla="*/ 140 w 142"/>
                <a:gd name="T115" fmla="*/ 14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2" h="229">
                  <a:moveTo>
                    <a:pt x="140" y="140"/>
                  </a:moveTo>
                  <a:lnTo>
                    <a:pt x="140" y="140"/>
                  </a:lnTo>
                  <a:lnTo>
                    <a:pt x="140" y="140"/>
                  </a:lnTo>
                  <a:lnTo>
                    <a:pt x="140" y="142"/>
                  </a:lnTo>
                  <a:lnTo>
                    <a:pt x="137" y="142"/>
                  </a:lnTo>
                  <a:lnTo>
                    <a:pt x="132" y="142"/>
                  </a:lnTo>
                  <a:lnTo>
                    <a:pt x="128" y="144"/>
                  </a:lnTo>
                  <a:lnTo>
                    <a:pt x="118" y="149"/>
                  </a:lnTo>
                  <a:lnTo>
                    <a:pt x="114" y="156"/>
                  </a:lnTo>
                  <a:lnTo>
                    <a:pt x="111" y="156"/>
                  </a:lnTo>
                  <a:lnTo>
                    <a:pt x="109" y="156"/>
                  </a:lnTo>
                  <a:lnTo>
                    <a:pt x="109" y="158"/>
                  </a:lnTo>
                  <a:lnTo>
                    <a:pt x="111" y="161"/>
                  </a:lnTo>
                  <a:lnTo>
                    <a:pt x="111" y="163"/>
                  </a:lnTo>
                  <a:lnTo>
                    <a:pt x="109" y="166"/>
                  </a:lnTo>
                  <a:lnTo>
                    <a:pt x="109" y="168"/>
                  </a:lnTo>
                  <a:lnTo>
                    <a:pt x="111" y="170"/>
                  </a:lnTo>
                  <a:lnTo>
                    <a:pt x="111" y="173"/>
                  </a:lnTo>
                  <a:lnTo>
                    <a:pt x="114" y="173"/>
                  </a:lnTo>
                  <a:lnTo>
                    <a:pt x="111" y="173"/>
                  </a:lnTo>
                  <a:lnTo>
                    <a:pt x="111" y="173"/>
                  </a:lnTo>
                  <a:lnTo>
                    <a:pt x="106" y="170"/>
                  </a:lnTo>
                  <a:lnTo>
                    <a:pt x="106" y="173"/>
                  </a:lnTo>
                  <a:lnTo>
                    <a:pt x="109" y="173"/>
                  </a:lnTo>
                  <a:lnTo>
                    <a:pt x="109" y="173"/>
                  </a:lnTo>
                  <a:lnTo>
                    <a:pt x="95" y="196"/>
                  </a:lnTo>
                  <a:lnTo>
                    <a:pt x="95" y="199"/>
                  </a:lnTo>
                  <a:lnTo>
                    <a:pt x="92" y="201"/>
                  </a:lnTo>
                  <a:lnTo>
                    <a:pt x="90" y="210"/>
                  </a:lnTo>
                  <a:lnTo>
                    <a:pt x="90" y="213"/>
                  </a:lnTo>
                  <a:lnTo>
                    <a:pt x="90" y="215"/>
                  </a:lnTo>
                  <a:lnTo>
                    <a:pt x="90" y="215"/>
                  </a:lnTo>
                  <a:lnTo>
                    <a:pt x="90" y="218"/>
                  </a:lnTo>
                  <a:lnTo>
                    <a:pt x="90" y="218"/>
                  </a:lnTo>
                  <a:lnTo>
                    <a:pt x="90" y="222"/>
                  </a:lnTo>
                  <a:lnTo>
                    <a:pt x="90" y="222"/>
                  </a:lnTo>
                  <a:lnTo>
                    <a:pt x="78" y="225"/>
                  </a:lnTo>
                  <a:lnTo>
                    <a:pt x="76" y="225"/>
                  </a:lnTo>
                  <a:lnTo>
                    <a:pt x="59" y="229"/>
                  </a:lnTo>
                  <a:lnTo>
                    <a:pt x="59" y="229"/>
                  </a:lnTo>
                  <a:lnTo>
                    <a:pt x="57" y="227"/>
                  </a:lnTo>
                  <a:lnTo>
                    <a:pt x="57" y="227"/>
                  </a:lnTo>
                  <a:lnTo>
                    <a:pt x="57" y="227"/>
                  </a:lnTo>
                  <a:lnTo>
                    <a:pt x="54" y="227"/>
                  </a:lnTo>
                  <a:lnTo>
                    <a:pt x="54" y="227"/>
                  </a:lnTo>
                  <a:lnTo>
                    <a:pt x="54" y="225"/>
                  </a:lnTo>
                  <a:lnTo>
                    <a:pt x="54" y="225"/>
                  </a:lnTo>
                  <a:lnTo>
                    <a:pt x="54" y="222"/>
                  </a:lnTo>
                  <a:lnTo>
                    <a:pt x="52" y="222"/>
                  </a:lnTo>
                  <a:lnTo>
                    <a:pt x="43" y="220"/>
                  </a:lnTo>
                  <a:lnTo>
                    <a:pt x="40" y="220"/>
                  </a:lnTo>
                  <a:lnTo>
                    <a:pt x="38" y="218"/>
                  </a:lnTo>
                  <a:lnTo>
                    <a:pt x="38" y="210"/>
                  </a:lnTo>
                  <a:lnTo>
                    <a:pt x="38" y="208"/>
                  </a:lnTo>
                  <a:lnTo>
                    <a:pt x="36" y="208"/>
                  </a:lnTo>
                  <a:lnTo>
                    <a:pt x="36" y="208"/>
                  </a:lnTo>
                  <a:lnTo>
                    <a:pt x="36" y="208"/>
                  </a:lnTo>
                  <a:lnTo>
                    <a:pt x="33" y="208"/>
                  </a:lnTo>
                  <a:lnTo>
                    <a:pt x="24" y="210"/>
                  </a:lnTo>
                  <a:lnTo>
                    <a:pt x="24" y="210"/>
                  </a:lnTo>
                  <a:lnTo>
                    <a:pt x="24" y="210"/>
                  </a:lnTo>
                  <a:lnTo>
                    <a:pt x="21" y="210"/>
                  </a:lnTo>
                  <a:lnTo>
                    <a:pt x="19" y="208"/>
                  </a:lnTo>
                  <a:lnTo>
                    <a:pt x="19" y="208"/>
                  </a:lnTo>
                  <a:lnTo>
                    <a:pt x="19" y="208"/>
                  </a:lnTo>
                  <a:lnTo>
                    <a:pt x="19" y="208"/>
                  </a:lnTo>
                  <a:lnTo>
                    <a:pt x="17" y="203"/>
                  </a:lnTo>
                  <a:lnTo>
                    <a:pt x="17" y="203"/>
                  </a:lnTo>
                  <a:lnTo>
                    <a:pt x="14" y="201"/>
                  </a:lnTo>
                  <a:lnTo>
                    <a:pt x="14" y="201"/>
                  </a:lnTo>
                  <a:lnTo>
                    <a:pt x="12" y="201"/>
                  </a:lnTo>
                  <a:lnTo>
                    <a:pt x="7" y="199"/>
                  </a:lnTo>
                  <a:lnTo>
                    <a:pt x="7" y="199"/>
                  </a:lnTo>
                  <a:lnTo>
                    <a:pt x="5" y="196"/>
                  </a:lnTo>
                  <a:lnTo>
                    <a:pt x="2" y="194"/>
                  </a:lnTo>
                  <a:lnTo>
                    <a:pt x="2" y="192"/>
                  </a:lnTo>
                  <a:lnTo>
                    <a:pt x="0" y="189"/>
                  </a:lnTo>
                  <a:lnTo>
                    <a:pt x="0" y="184"/>
                  </a:lnTo>
                  <a:lnTo>
                    <a:pt x="0" y="180"/>
                  </a:lnTo>
                  <a:lnTo>
                    <a:pt x="0" y="177"/>
                  </a:lnTo>
                  <a:lnTo>
                    <a:pt x="0" y="173"/>
                  </a:lnTo>
                  <a:lnTo>
                    <a:pt x="0" y="170"/>
                  </a:lnTo>
                  <a:lnTo>
                    <a:pt x="0" y="170"/>
                  </a:lnTo>
                  <a:lnTo>
                    <a:pt x="0" y="168"/>
                  </a:lnTo>
                  <a:lnTo>
                    <a:pt x="2" y="168"/>
                  </a:lnTo>
                  <a:lnTo>
                    <a:pt x="2" y="168"/>
                  </a:lnTo>
                  <a:lnTo>
                    <a:pt x="2" y="166"/>
                  </a:lnTo>
                  <a:lnTo>
                    <a:pt x="21" y="154"/>
                  </a:lnTo>
                  <a:lnTo>
                    <a:pt x="24" y="154"/>
                  </a:lnTo>
                  <a:lnTo>
                    <a:pt x="24" y="154"/>
                  </a:lnTo>
                  <a:lnTo>
                    <a:pt x="24" y="151"/>
                  </a:lnTo>
                  <a:lnTo>
                    <a:pt x="24" y="151"/>
                  </a:lnTo>
                  <a:lnTo>
                    <a:pt x="24" y="151"/>
                  </a:lnTo>
                  <a:lnTo>
                    <a:pt x="24" y="149"/>
                  </a:lnTo>
                  <a:lnTo>
                    <a:pt x="24" y="149"/>
                  </a:lnTo>
                  <a:lnTo>
                    <a:pt x="24" y="149"/>
                  </a:lnTo>
                  <a:lnTo>
                    <a:pt x="24" y="147"/>
                  </a:lnTo>
                  <a:lnTo>
                    <a:pt x="24" y="147"/>
                  </a:lnTo>
                  <a:lnTo>
                    <a:pt x="24" y="147"/>
                  </a:lnTo>
                  <a:lnTo>
                    <a:pt x="24" y="147"/>
                  </a:lnTo>
                  <a:lnTo>
                    <a:pt x="21" y="144"/>
                  </a:lnTo>
                  <a:lnTo>
                    <a:pt x="19" y="144"/>
                  </a:lnTo>
                  <a:lnTo>
                    <a:pt x="19" y="144"/>
                  </a:lnTo>
                  <a:lnTo>
                    <a:pt x="19" y="144"/>
                  </a:lnTo>
                  <a:lnTo>
                    <a:pt x="19" y="144"/>
                  </a:lnTo>
                  <a:lnTo>
                    <a:pt x="17" y="142"/>
                  </a:lnTo>
                  <a:lnTo>
                    <a:pt x="17" y="142"/>
                  </a:lnTo>
                  <a:lnTo>
                    <a:pt x="17" y="142"/>
                  </a:lnTo>
                  <a:lnTo>
                    <a:pt x="17" y="142"/>
                  </a:lnTo>
                  <a:lnTo>
                    <a:pt x="17" y="140"/>
                  </a:lnTo>
                  <a:lnTo>
                    <a:pt x="17" y="137"/>
                  </a:lnTo>
                  <a:lnTo>
                    <a:pt x="17" y="137"/>
                  </a:lnTo>
                  <a:lnTo>
                    <a:pt x="17" y="135"/>
                  </a:lnTo>
                  <a:lnTo>
                    <a:pt x="19" y="125"/>
                  </a:lnTo>
                  <a:lnTo>
                    <a:pt x="19" y="121"/>
                  </a:lnTo>
                  <a:lnTo>
                    <a:pt x="19" y="121"/>
                  </a:lnTo>
                  <a:lnTo>
                    <a:pt x="19" y="121"/>
                  </a:lnTo>
                  <a:lnTo>
                    <a:pt x="19" y="118"/>
                  </a:lnTo>
                  <a:lnTo>
                    <a:pt x="17" y="116"/>
                  </a:lnTo>
                  <a:lnTo>
                    <a:pt x="17" y="113"/>
                  </a:lnTo>
                  <a:lnTo>
                    <a:pt x="17" y="111"/>
                  </a:lnTo>
                  <a:lnTo>
                    <a:pt x="17" y="111"/>
                  </a:lnTo>
                  <a:lnTo>
                    <a:pt x="17" y="111"/>
                  </a:lnTo>
                  <a:lnTo>
                    <a:pt x="17" y="109"/>
                  </a:lnTo>
                  <a:lnTo>
                    <a:pt x="14" y="104"/>
                  </a:lnTo>
                  <a:lnTo>
                    <a:pt x="14" y="102"/>
                  </a:lnTo>
                  <a:lnTo>
                    <a:pt x="14" y="102"/>
                  </a:lnTo>
                  <a:lnTo>
                    <a:pt x="14" y="92"/>
                  </a:lnTo>
                  <a:lnTo>
                    <a:pt x="14" y="90"/>
                  </a:lnTo>
                  <a:lnTo>
                    <a:pt x="14" y="85"/>
                  </a:lnTo>
                  <a:lnTo>
                    <a:pt x="17" y="85"/>
                  </a:lnTo>
                  <a:lnTo>
                    <a:pt x="17" y="85"/>
                  </a:lnTo>
                  <a:lnTo>
                    <a:pt x="17" y="83"/>
                  </a:lnTo>
                  <a:lnTo>
                    <a:pt x="21" y="78"/>
                  </a:lnTo>
                  <a:lnTo>
                    <a:pt x="24" y="76"/>
                  </a:lnTo>
                  <a:lnTo>
                    <a:pt x="24" y="76"/>
                  </a:lnTo>
                  <a:lnTo>
                    <a:pt x="26" y="76"/>
                  </a:lnTo>
                  <a:lnTo>
                    <a:pt x="26" y="76"/>
                  </a:lnTo>
                  <a:lnTo>
                    <a:pt x="28" y="76"/>
                  </a:lnTo>
                  <a:lnTo>
                    <a:pt x="28" y="76"/>
                  </a:lnTo>
                  <a:lnTo>
                    <a:pt x="31" y="78"/>
                  </a:lnTo>
                  <a:lnTo>
                    <a:pt x="40" y="80"/>
                  </a:lnTo>
                  <a:lnTo>
                    <a:pt x="50" y="85"/>
                  </a:lnTo>
                  <a:lnTo>
                    <a:pt x="50" y="85"/>
                  </a:lnTo>
                  <a:lnTo>
                    <a:pt x="50" y="85"/>
                  </a:lnTo>
                  <a:lnTo>
                    <a:pt x="52" y="85"/>
                  </a:lnTo>
                  <a:lnTo>
                    <a:pt x="52" y="85"/>
                  </a:lnTo>
                  <a:lnTo>
                    <a:pt x="52" y="85"/>
                  </a:lnTo>
                  <a:lnTo>
                    <a:pt x="54" y="85"/>
                  </a:lnTo>
                  <a:lnTo>
                    <a:pt x="54" y="83"/>
                  </a:lnTo>
                  <a:lnTo>
                    <a:pt x="54" y="83"/>
                  </a:lnTo>
                  <a:lnTo>
                    <a:pt x="54" y="80"/>
                  </a:lnTo>
                  <a:lnTo>
                    <a:pt x="57" y="71"/>
                  </a:lnTo>
                  <a:lnTo>
                    <a:pt x="57" y="69"/>
                  </a:lnTo>
                  <a:lnTo>
                    <a:pt x="57" y="69"/>
                  </a:lnTo>
                  <a:lnTo>
                    <a:pt x="57" y="66"/>
                  </a:lnTo>
                  <a:lnTo>
                    <a:pt x="57" y="66"/>
                  </a:lnTo>
                  <a:lnTo>
                    <a:pt x="57" y="64"/>
                  </a:lnTo>
                  <a:lnTo>
                    <a:pt x="57" y="64"/>
                  </a:lnTo>
                  <a:lnTo>
                    <a:pt x="57" y="64"/>
                  </a:lnTo>
                  <a:lnTo>
                    <a:pt x="57" y="61"/>
                  </a:lnTo>
                  <a:lnTo>
                    <a:pt x="57" y="61"/>
                  </a:lnTo>
                  <a:lnTo>
                    <a:pt x="57" y="61"/>
                  </a:lnTo>
                  <a:lnTo>
                    <a:pt x="57" y="61"/>
                  </a:lnTo>
                  <a:lnTo>
                    <a:pt x="57" y="59"/>
                  </a:lnTo>
                  <a:lnTo>
                    <a:pt x="57" y="59"/>
                  </a:lnTo>
                  <a:lnTo>
                    <a:pt x="57" y="57"/>
                  </a:lnTo>
                  <a:lnTo>
                    <a:pt x="59" y="57"/>
                  </a:lnTo>
                  <a:lnTo>
                    <a:pt x="64" y="57"/>
                  </a:lnTo>
                  <a:lnTo>
                    <a:pt x="64" y="57"/>
                  </a:lnTo>
                  <a:lnTo>
                    <a:pt x="64" y="54"/>
                  </a:lnTo>
                  <a:lnTo>
                    <a:pt x="64" y="54"/>
                  </a:lnTo>
                  <a:lnTo>
                    <a:pt x="64" y="54"/>
                  </a:lnTo>
                  <a:lnTo>
                    <a:pt x="64" y="52"/>
                  </a:lnTo>
                  <a:lnTo>
                    <a:pt x="64" y="52"/>
                  </a:lnTo>
                  <a:lnTo>
                    <a:pt x="64" y="52"/>
                  </a:lnTo>
                  <a:lnTo>
                    <a:pt x="62" y="52"/>
                  </a:lnTo>
                  <a:lnTo>
                    <a:pt x="62" y="52"/>
                  </a:lnTo>
                  <a:lnTo>
                    <a:pt x="59" y="52"/>
                  </a:lnTo>
                  <a:lnTo>
                    <a:pt x="57" y="52"/>
                  </a:lnTo>
                  <a:lnTo>
                    <a:pt x="57" y="50"/>
                  </a:lnTo>
                  <a:lnTo>
                    <a:pt x="57" y="50"/>
                  </a:lnTo>
                  <a:lnTo>
                    <a:pt x="57" y="50"/>
                  </a:lnTo>
                  <a:lnTo>
                    <a:pt x="54" y="47"/>
                  </a:lnTo>
                  <a:lnTo>
                    <a:pt x="54" y="47"/>
                  </a:lnTo>
                  <a:lnTo>
                    <a:pt x="54" y="47"/>
                  </a:lnTo>
                  <a:lnTo>
                    <a:pt x="52" y="43"/>
                  </a:lnTo>
                  <a:lnTo>
                    <a:pt x="52" y="40"/>
                  </a:lnTo>
                  <a:lnTo>
                    <a:pt x="52" y="40"/>
                  </a:lnTo>
                  <a:lnTo>
                    <a:pt x="54" y="38"/>
                  </a:lnTo>
                  <a:lnTo>
                    <a:pt x="54" y="35"/>
                  </a:lnTo>
                  <a:lnTo>
                    <a:pt x="59" y="28"/>
                  </a:lnTo>
                  <a:lnTo>
                    <a:pt x="62" y="26"/>
                  </a:lnTo>
                  <a:lnTo>
                    <a:pt x="64" y="21"/>
                  </a:lnTo>
                  <a:lnTo>
                    <a:pt x="69" y="21"/>
                  </a:lnTo>
                  <a:lnTo>
                    <a:pt x="69" y="19"/>
                  </a:lnTo>
                  <a:lnTo>
                    <a:pt x="71" y="19"/>
                  </a:lnTo>
                  <a:lnTo>
                    <a:pt x="71" y="19"/>
                  </a:lnTo>
                  <a:lnTo>
                    <a:pt x="71" y="19"/>
                  </a:lnTo>
                  <a:lnTo>
                    <a:pt x="71" y="17"/>
                  </a:lnTo>
                  <a:lnTo>
                    <a:pt x="73" y="14"/>
                  </a:lnTo>
                  <a:lnTo>
                    <a:pt x="73" y="14"/>
                  </a:lnTo>
                  <a:lnTo>
                    <a:pt x="73" y="12"/>
                  </a:lnTo>
                  <a:lnTo>
                    <a:pt x="76" y="9"/>
                  </a:lnTo>
                  <a:lnTo>
                    <a:pt x="76" y="9"/>
                  </a:lnTo>
                  <a:lnTo>
                    <a:pt x="76" y="9"/>
                  </a:lnTo>
                  <a:lnTo>
                    <a:pt x="78" y="7"/>
                  </a:lnTo>
                  <a:lnTo>
                    <a:pt x="78" y="7"/>
                  </a:lnTo>
                  <a:lnTo>
                    <a:pt x="78" y="5"/>
                  </a:lnTo>
                  <a:lnTo>
                    <a:pt x="76" y="0"/>
                  </a:lnTo>
                  <a:lnTo>
                    <a:pt x="85" y="5"/>
                  </a:lnTo>
                  <a:lnTo>
                    <a:pt x="97" y="12"/>
                  </a:lnTo>
                  <a:lnTo>
                    <a:pt x="102" y="17"/>
                  </a:lnTo>
                  <a:lnTo>
                    <a:pt x="104" y="19"/>
                  </a:lnTo>
                  <a:lnTo>
                    <a:pt x="104" y="21"/>
                  </a:lnTo>
                  <a:lnTo>
                    <a:pt x="106" y="24"/>
                  </a:lnTo>
                  <a:lnTo>
                    <a:pt x="109" y="26"/>
                  </a:lnTo>
                  <a:lnTo>
                    <a:pt x="114" y="26"/>
                  </a:lnTo>
                  <a:lnTo>
                    <a:pt x="114" y="26"/>
                  </a:lnTo>
                  <a:lnTo>
                    <a:pt x="116" y="26"/>
                  </a:lnTo>
                  <a:lnTo>
                    <a:pt x="116" y="28"/>
                  </a:lnTo>
                  <a:lnTo>
                    <a:pt x="116" y="28"/>
                  </a:lnTo>
                  <a:lnTo>
                    <a:pt x="116" y="31"/>
                  </a:lnTo>
                  <a:lnTo>
                    <a:pt x="116" y="31"/>
                  </a:lnTo>
                  <a:lnTo>
                    <a:pt x="116" y="31"/>
                  </a:lnTo>
                  <a:lnTo>
                    <a:pt x="116" y="33"/>
                  </a:lnTo>
                  <a:lnTo>
                    <a:pt x="118" y="33"/>
                  </a:lnTo>
                  <a:lnTo>
                    <a:pt x="118" y="35"/>
                  </a:lnTo>
                  <a:lnTo>
                    <a:pt x="118" y="35"/>
                  </a:lnTo>
                  <a:lnTo>
                    <a:pt x="121" y="38"/>
                  </a:lnTo>
                  <a:lnTo>
                    <a:pt x="121" y="38"/>
                  </a:lnTo>
                  <a:lnTo>
                    <a:pt x="121" y="38"/>
                  </a:lnTo>
                  <a:lnTo>
                    <a:pt x="118" y="38"/>
                  </a:lnTo>
                  <a:lnTo>
                    <a:pt x="118" y="40"/>
                  </a:lnTo>
                  <a:lnTo>
                    <a:pt x="118" y="40"/>
                  </a:lnTo>
                  <a:lnTo>
                    <a:pt x="118" y="40"/>
                  </a:lnTo>
                  <a:lnTo>
                    <a:pt x="118" y="40"/>
                  </a:lnTo>
                  <a:lnTo>
                    <a:pt x="111" y="40"/>
                  </a:lnTo>
                  <a:lnTo>
                    <a:pt x="111" y="40"/>
                  </a:lnTo>
                  <a:lnTo>
                    <a:pt x="104" y="40"/>
                  </a:lnTo>
                  <a:lnTo>
                    <a:pt x="104" y="40"/>
                  </a:lnTo>
                  <a:lnTo>
                    <a:pt x="102" y="40"/>
                  </a:lnTo>
                  <a:lnTo>
                    <a:pt x="102" y="40"/>
                  </a:lnTo>
                  <a:lnTo>
                    <a:pt x="95" y="35"/>
                  </a:lnTo>
                  <a:lnTo>
                    <a:pt x="92" y="35"/>
                  </a:lnTo>
                  <a:lnTo>
                    <a:pt x="92" y="33"/>
                  </a:lnTo>
                  <a:lnTo>
                    <a:pt x="92" y="35"/>
                  </a:lnTo>
                  <a:lnTo>
                    <a:pt x="90" y="35"/>
                  </a:lnTo>
                  <a:lnTo>
                    <a:pt x="90" y="35"/>
                  </a:lnTo>
                  <a:lnTo>
                    <a:pt x="90" y="35"/>
                  </a:lnTo>
                  <a:lnTo>
                    <a:pt x="90" y="38"/>
                  </a:lnTo>
                  <a:lnTo>
                    <a:pt x="90" y="38"/>
                  </a:lnTo>
                  <a:lnTo>
                    <a:pt x="90" y="40"/>
                  </a:lnTo>
                  <a:lnTo>
                    <a:pt x="92" y="40"/>
                  </a:lnTo>
                  <a:lnTo>
                    <a:pt x="92" y="43"/>
                  </a:lnTo>
                  <a:lnTo>
                    <a:pt x="92" y="45"/>
                  </a:lnTo>
                  <a:lnTo>
                    <a:pt x="90" y="50"/>
                  </a:lnTo>
                  <a:lnTo>
                    <a:pt x="90" y="52"/>
                  </a:lnTo>
                  <a:lnTo>
                    <a:pt x="90" y="52"/>
                  </a:lnTo>
                  <a:lnTo>
                    <a:pt x="90" y="54"/>
                  </a:lnTo>
                  <a:lnTo>
                    <a:pt x="92" y="59"/>
                  </a:lnTo>
                  <a:lnTo>
                    <a:pt x="92" y="61"/>
                  </a:lnTo>
                  <a:lnTo>
                    <a:pt x="92" y="66"/>
                  </a:lnTo>
                  <a:lnTo>
                    <a:pt x="92" y="69"/>
                  </a:lnTo>
                  <a:lnTo>
                    <a:pt x="92" y="69"/>
                  </a:lnTo>
                  <a:lnTo>
                    <a:pt x="95" y="71"/>
                  </a:lnTo>
                  <a:lnTo>
                    <a:pt x="95" y="71"/>
                  </a:lnTo>
                  <a:lnTo>
                    <a:pt x="95" y="71"/>
                  </a:lnTo>
                  <a:lnTo>
                    <a:pt x="95" y="73"/>
                  </a:lnTo>
                  <a:lnTo>
                    <a:pt x="97" y="76"/>
                  </a:lnTo>
                  <a:lnTo>
                    <a:pt x="97" y="78"/>
                  </a:lnTo>
                  <a:lnTo>
                    <a:pt x="97" y="78"/>
                  </a:lnTo>
                  <a:lnTo>
                    <a:pt x="97" y="78"/>
                  </a:lnTo>
                  <a:lnTo>
                    <a:pt x="97" y="78"/>
                  </a:lnTo>
                  <a:lnTo>
                    <a:pt x="102" y="80"/>
                  </a:lnTo>
                  <a:lnTo>
                    <a:pt x="102" y="80"/>
                  </a:lnTo>
                  <a:lnTo>
                    <a:pt x="102" y="80"/>
                  </a:lnTo>
                  <a:lnTo>
                    <a:pt x="102" y="83"/>
                  </a:lnTo>
                  <a:lnTo>
                    <a:pt x="102" y="85"/>
                  </a:lnTo>
                  <a:lnTo>
                    <a:pt x="102" y="85"/>
                  </a:lnTo>
                  <a:lnTo>
                    <a:pt x="102" y="87"/>
                  </a:lnTo>
                  <a:lnTo>
                    <a:pt x="102" y="87"/>
                  </a:lnTo>
                  <a:lnTo>
                    <a:pt x="102" y="87"/>
                  </a:lnTo>
                  <a:lnTo>
                    <a:pt x="102" y="87"/>
                  </a:lnTo>
                  <a:lnTo>
                    <a:pt x="102" y="90"/>
                  </a:lnTo>
                  <a:lnTo>
                    <a:pt x="102" y="90"/>
                  </a:lnTo>
                  <a:lnTo>
                    <a:pt x="102" y="92"/>
                  </a:lnTo>
                  <a:lnTo>
                    <a:pt x="102" y="92"/>
                  </a:lnTo>
                  <a:lnTo>
                    <a:pt x="102" y="92"/>
                  </a:lnTo>
                  <a:lnTo>
                    <a:pt x="106" y="95"/>
                  </a:lnTo>
                  <a:lnTo>
                    <a:pt x="106" y="95"/>
                  </a:lnTo>
                  <a:lnTo>
                    <a:pt x="106" y="95"/>
                  </a:lnTo>
                  <a:lnTo>
                    <a:pt x="109" y="95"/>
                  </a:lnTo>
                  <a:lnTo>
                    <a:pt x="109" y="97"/>
                  </a:lnTo>
                  <a:lnTo>
                    <a:pt x="109" y="97"/>
                  </a:lnTo>
                  <a:lnTo>
                    <a:pt x="109" y="99"/>
                  </a:lnTo>
                  <a:lnTo>
                    <a:pt x="111" y="99"/>
                  </a:lnTo>
                  <a:lnTo>
                    <a:pt x="111" y="99"/>
                  </a:lnTo>
                  <a:lnTo>
                    <a:pt x="111" y="99"/>
                  </a:lnTo>
                  <a:lnTo>
                    <a:pt x="111" y="97"/>
                  </a:lnTo>
                  <a:lnTo>
                    <a:pt x="114" y="97"/>
                  </a:lnTo>
                  <a:lnTo>
                    <a:pt x="114" y="97"/>
                  </a:lnTo>
                  <a:lnTo>
                    <a:pt x="114" y="97"/>
                  </a:lnTo>
                  <a:lnTo>
                    <a:pt x="114" y="95"/>
                  </a:lnTo>
                  <a:lnTo>
                    <a:pt x="114" y="95"/>
                  </a:lnTo>
                  <a:lnTo>
                    <a:pt x="114" y="95"/>
                  </a:lnTo>
                  <a:lnTo>
                    <a:pt x="114" y="92"/>
                  </a:lnTo>
                  <a:lnTo>
                    <a:pt x="114" y="92"/>
                  </a:lnTo>
                  <a:lnTo>
                    <a:pt x="114" y="92"/>
                  </a:lnTo>
                  <a:lnTo>
                    <a:pt x="116" y="92"/>
                  </a:lnTo>
                  <a:lnTo>
                    <a:pt x="116" y="92"/>
                  </a:lnTo>
                  <a:lnTo>
                    <a:pt x="116" y="92"/>
                  </a:lnTo>
                  <a:lnTo>
                    <a:pt x="118" y="92"/>
                  </a:lnTo>
                  <a:lnTo>
                    <a:pt x="121" y="95"/>
                  </a:lnTo>
                  <a:lnTo>
                    <a:pt x="121" y="95"/>
                  </a:lnTo>
                  <a:lnTo>
                    <a:pt x="121" y="95"/>
                  </a:lnTo>
                  <a:lnTo>
                    <a:pt x="123" y="95"/>
                  </a:lnTo>
                  <a:lnTo>
                    <a:pt x="123" y="95"/>
                  </a:lnTo>
                  <a:lnTo>
                    <a:pt x="125" y="95"/>
                  </a:lnTo>
                  <a:lnTo>
                    <a:pt x="128" y="95"/>
                  </a:lnTo>
                  <a:lnTo>
                    <a:pt x="128" y="95"/>
                  </a:lnTo>
                  <a:lnTo>
                    <a:pt x="130" y="95"/>
                  </a:lnTo>
                  <a:lnTo>
                    <a:pt x="130" y="97"/>
                  </a:lnTo>
                  <a:lnTo>
                    <a:pt x="130" y="97"/>
                  </a:lnTo>
                  <a:lnTo>
                    <a:pt x="130" y="99"/>
                  </a:lnTo>
                  <a:lnTo>
                    <a:pt x="130" y="99"/>
                  </a:lnTo>
                  <a:lnTo>
                    <a:pt x="130" y="99"/>
                  </a:lnTo>
                  <a:lnTo>
                    <a:pt x="130" y="104"/>
                  </a:lnTo>
                  <a:lnTo>
                    <a:pt x="130" y="104"/>
                  </a:lnTo>
                  <a:lnTo>
                    <a:pt x="128" y="111"/>
                  </a:lnTo>
                  <a:lnTo>
                    <a:pt x="128" y="111"/>
                  </a:lnTo>
                  <a:lnTo>
                    <a:pt x="128" y="113"/>
                  </a:lnTo>
                  <a:lnTo>
                    <a:pt x="128" y="113"/>
                  </a:lnTo>
                  <a:lnTo>
                    <a:pt x="128" y="113"/>
                  </a:lnTo>
                  <a:lnTo>
                    <a:pt x="128" y="116"/>
                  </a:lnTo>
                  <a:lnTo>
                    <a:pt x="128" y="116"/>
                  </a:lnTo>
                  <a:lnTo>
                    <a:pt x="128" y="116"/>
                  </a:lnTo>
                  <a:lnTo>
                    <a:pt x="130" y="118"/>
                  </a:lnTo>
                  <a:lnTo>
                    <a:pt x="137" y="121"/>
                  </a:lnTo>
                  <a:lnTo>
                    <a:pt x="137" y="121"/>
                  </a:lnTo>
                  <a:lnTo>
                    <a:pt x="140" y="123"/>
                  </a:lnTo>
                  <a:lnTo>
                    <a:pt x="140" y="123"/>
                  </a:lnTo>
                  <a:lnTo>
                    <a:pt x="140" y="125"/>
                  </a:lnTo>
                  <a:lnTo>
                    <a:pt x="142" y="125"/>
                  </a:lnTo>
                  <a:lnTo>
                    <a:pt x="142" y="128"/>
                  </a:lnTo>
                  <a:lnTo>
                    <a:pt x="142" y="130"/>
                  </a:lnTo>
                  <a:lnTo>
                    <a:pt x="140" y="137"/>
                  </a:lnTo>
                  <a:lnTo>
                    <a:pt x="140" y="14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3402314" y="3361822"/>
              <a:ext cx="514606" cy="614065"/>
            </a:xfrm>
            <a:custGeom>
              <a:avLst/>
              <a:gdLst>
                <a:gd name="T0" fmla="*/ 573 w 594"/>
                <a:gd name="T1" fmla="*/ 262 h 707"/>
                <a:gd name="T2" fmla="*/ 535 w 594"/>
                <a:gd name="T3" fmla="*/ 276 h 707"/>
                <a:gd name="T4" fmla="*/ 506 w 594"/>
                <a:gd name="T5" fmla="*/ 295 h 707"/>
                <a:gd name="T6" fmla="*/ 480 w 594"/>
                <a:gd name="T7" fmla="*/ 276 h 707"/>
                <a:gd name="T8" fmla="*/ 450 w 594"/>
                <a:gd name="T9" fmla="*/ 300 h 707"/>
                <a:gd name="T10" fmla="*/ 428 w 594"/>
                <a:gd name="T11" fmla="*/ 357 h 707"/>
                <a:gd name="T12" fmla="*/ 405 w 594"/>
                <a:gd name="T13" fmla="*/ 395 h 707"/>
                <a:gd name="T14" fmla="*/ 367 w 594"/>
                <a:gd name="T15" fmla="*/ 404 h 707"/>
                <a:gd name="T16" fmla="*/ 355 w 594"/>
                <a:gd name="T17" fmla="*/ 449 h 707"/>
                <a:gd name="T18" fmla="*/ 355 w 594"/>
                <a:gd name="T19" fmla="*/ 475 h 707"/>
                <a:gd name="T20" fmla="*/ 339 w 594"/>
                <a:gd name="T21" fmla="*/ 506 h 707"/>
                <a:gd name="T22" fmla="*/ 305 w 594"/>
                <a:gd name="T23" fmla="*/ 548 h 707"/>
                <a:gd name="T24" fmla="*/ 289 w 594"/>
                <a:gd name="T25" fmla="*/ 570 h 707"/>
                <a:gd name="T26" fmla="*/ 279 w 594"/>
                <a:gd name="T27" fmla="*/ 612 h 707"/>
                <a:gd name="T28" fmla="*/ 265 w 594"/>
                <a:gd name="T29" fmla="*/ 655 h 707"/>
                <a:gd name="T30" fmla="*/ 251 w 594"/>
                <a:gd name="T31" fmla="*/ 681 h 707"/>
                <a:gd name="T32" fmla="*/ 239 w 594"/>
                <a:gd name="T33" fmla="*/ 702 h 707"/>
                <a:gd name="T34" fmla="*/ 199 w 594"/>
                <a:gd name="T35" fmla="*/ 678 h 707"/>
                <a:gd name="T36" fmla="*/ 164 w 594"/>
                <a:gd name="T37" fmla="*/ 683 h 707"/>
                <a:gd name="T38" fmla="*/ 135 w 594"/>
                <a:gd name="T39" fmla="*/ 690 h 707"/>
                <a:gd name="T40" fmla="*/ 114 w 594"/>
                <a:gd name="T41" fmla="*/ 695 h 707"/>
                <a:gd name="T42" fmla="*/ 81 w 594"/>
                <a:gd name="T43" fmla="*/ 695 h 707"/>
                <a:gd name="T44" fmla="*/ 76 w 594"/>
                <a:gd name="T45" fmla="*/ 667 h 707"/>
                <a:gd name="T46" fmla="*/ 104 w 594"/>
                <a:gd name="T47" fmla="*/ 633 h 707"/>
                <a:gd name="T48" fmla="*/ 123 w 594"/>
                <a:gd name="T49" fmla="*/ 619 h 707"/>
                <a:gd name="T50" fmla="*/ 109 w 594"/>
                <a:gd name="T51" fmla="*/ 589 h 707"/>
                <a:gd name="T52" fmla="*/ 86 w 594"/>
                <a:gd name="T53" fmla="*/ 596 h 707"/>
                <a:gd name="T54" fmla="*/ 43 w 594"/>
                <a:gd name="T55" fmla="*/ 603 h 707"/>
                <a:gd name="T56" fmla="*/ 38 w 594"/>
                <a:gd name="T57" fmla="*/ 581 h 707"/>
                <a:gd name="T58" fmla="*/ 38 w 594"/>
                <a:gd name="T59" fmla="*/ 529 h 707"/>
                <a:gd name="T60" fmla="*/ 64 w 594"/>
                <a:gd name="T61" fmla="*/ 492 h 707"/>
                <a:gd name="T62" fmla="*/ 50 w 594"/>
                <a:gd name="T63" fmla="*/ 487 h 707"/>
                <a:gd name="T64" fmla="*/ 48 w 594"/>
                <a:gd name="T65" fmla="*/ 463 h 707"/>
                <a:gd name="T66" fmla="*/ 50 w 594"/>
                <a:gd name="T67" fmla="*/ 432 h 707"/>
                <a:gd name="T68" fmla="*/ 34 w 594"/>
                <a:gd name="T69" fmla="*/ 390 h 707"/>
                <a:gd name="T70" fmla="*/ 26 w 594"/>
                <a:gd name="T71" fmla="*/ 366 h 707"/>
                <a:gd name="T72" fmla="*/ 29 w 594"/>
                <a:gd name="T73" fmla="*/ 328 h 707"/>
                <a:gd name="T74" fmla="*/ 0 w 594"/>
                <a:gd name="T75" fmla="*/ 302 h 707"/>
                <a:gd name="T76" fmla="*/ 31 w 594"/>
                <a:gd name="T77" fmla="*/ 248 h 707"/>
                <a:gd name="T78" fmla="*/ 69 w 594"/>
                <a:gd name="T79" fmla="*/ 217 h 707"/>
                <a:gd name="T80" fmla="*/ 81 w 594"/>
                <a:gd name="T81" fmla="*/ 191 h 707"/>
                <a:gd name="T82" fmla="*/ 67 w 594"/>
                <a:gd name="T83" fmla="*/ 137 h 707"/>
                <a:gd name="T84" fmla="*/ 90 w 594"/>
                <a:gd name="T85" fmla="*/ 89 h 707"/>
                <a:gd name="T86" fmla="*/ 112 w 594"/>
                <a:gd name="T87" fmla="*/ 80 h 707"/>
                <a:gd name="T88" fmla="*/ 161 w 594"/>
                <a:gd name="T89" fmla="*/ 75 h 707"/>
                <a:gd name="T90" fmla="*/ 175 w 594"/>
                <a:gd name="T91" fmla="*/ 61 h 707"/>
                <a:gd name="T92" fmla="*/ 197 w 594"/>
                <a:gd name="T93" fmla="*/ 61 h 707"/>
                <a:gd name="T94" fmla="*/ 213 w 594"/>
                <a:gd name="T95" fmla="*/ 47 h 707"/>
                <a:gd name="T96" fmla="*/ 275 w 594"/>
                <a:gd name="T97" fmla="*/ 26 h 707"/>
                <a:gd name="T98" fmla="*/ 374 w 594"/>
                <a:gd name="T99" fmla="*/ 4 h 707"/>
                <a:gd name="T100" fmla="*/ 398 w 594"/>
                <a:gd name="T101" fmla="*/ 40 h 707"/>
                <a:gd name="T102" fmla="*/ 381 w 594"/>
                <a:gd name="T103" fmla="*/ 54 h 707"/>
                <a:gd name="T104" fmla="*/ 407 w 594"/>
                <a:gd name="T105" fmla="*/ 66 h 707"/>
                <a:gd name="T106" fmla="*/ 431 w 594"/>
                <a:gd name="T107" fmla="*/ 30 h 707"/>
                <a:gd name="T108" fmla="*/ 452 w 594"/>
                <a:gd name="T109" fmla="*/ 30 h 707"/>
                <a:gd name="T110" fmla="*/ 469 w 594"/>
                <a:gd name="T111" fmla="*/ 40 h 707"/>
                <a:gd name="T112" fmla="*/ 504 w 594"/>
                <a:gd name="T113" fmla="*/ 68 h 707"/>
                <a:gd name="T114" fmla="*/ 554 w 594"/>
                <a:gd name="T115" fmla="*/ 78 h 707"/>
                <a:gd name="T116" fmla="*/ 540 w 594"/>
                <a:gd name="T117" fmla="*/ 125 h 707"/>
                <a:gd name="T118" fmla="*/ 573 w 594"/>
                <a:gd name="T119" fmla="*/ 160 h 707"/>
                <a:gd name="T120" fmla="*/ 592 w 594"/>
                <a:gd name="T121" fmla="*/ 208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4" h="707">
                  <a:moveTo>
                    <a:pt x="594" y="229"/>
                  </a:moveTo>
                  <a:lnTo>
                    <a:pt x="594" y="229"/>
                  </a:lnTo>
                  <a:lnTo>
                    <a:pt x="594" y="231"/>
                  </a:lnTo>
                  <a:lnTo>
                    <a:pt x="594" y="231"/>
                  </a:lnTo>
                  <a:lnTo>
                    <a:pt x="594" y="231"/>
                  </a:lnTo>
                  <a:lnTo>
                    <a:pt x="589" y="236"/>
                  </a:lnTo>
                  <a:lnTo>
                    <a:pt x="584" y="238"/>
                  </a:lnTo>
                  <a:lnTo>
                    <a:pt x="580" y="243"/>
                  </a:lnTo>
                  <a:lnTo>
                    <a:pt x="580" y="243"/>
                  </a:lnTo>
                  <a:lnTo>
                    <a:pt x="577" y="246"/>
                  </a:lnTo>
                  <a:lnTo>
                    <a:pt x="577" y="246"/>
                  </a:lnTo>
                  <a:lnTo>
                    <a:pt x="577" y="246"/>
                  </a:lnTo>
                  <a:lnTo>
                    <a:pt x="580" y="248"/>
                  </a:lnTo>
                  <a:lnTo>
                    <a:pt x="580" y="248"/>
                  </a:lnTo>
                  <a:lnTo>
                    <a:pt x="582" y="250"/>
                  </a:lnTo>
                  <a:lnTo>
                    <a:pt x="582" y="250"/>
                  </a:lnTo>
                  <a:lnTo>
                    <a:pt x="582" y="253"/>
                  </a:lnTo>
                  <a:lnTo>
                    <a:pt x="580" y="255"/>
                  </a:lnTo>
                  <a:lnTo>
                    <a:pt x="580" y="260"/>
                  </a:lnTo>
                  <a:lnTo>
                    <a:pt x="580" y="260"/>
                  </a:lnTo>
                  <a:lnTo>
                    <a:pt x="580" y="262"/>
                  </a:lnTo>
                  <a:lnTo>
                    <a:pt x="580" y="262"/>
                  </a:lnTo>
                  <a:lnTo>
                    <a:pt x="577" y="262"/>
                  </a:lnTo>
                  <a:lnTo>
                    <a:pt x="573" y="262"/>
                  </a:lnTo>
                  <a:lnTo>
                    <a:pt x="558" y="267"/>
                  </a:lnTo>
                  <a:lnTo>
                    <a:pt x="558" y="267"/>
                  </a:lnTo>
                  <a:lnTo>
                    <a:pt x="556" y="267"/>
                  </a:lnTo>
                  <a:lnTo>
                    <a:pt x="556" y="267"/>
                  </a:lnTo>
                  <a:lnTo>
                    <a:pt x="554" y="267"/>
                  </a:lnTo>
                  <a:lnTo>
                    <a:pt x="554" y="267"/>
                  </a:lnTo>
                  <a:lnTo>
                    <a:pt x="554" y="267"/>
                  </a:lnTo>
                  <a:lnTo>
                    <a:pt x="551" y="267"/>
                  </a:lnTo>
                  <a:lnTo>
                    <a:pt x="551" y="269"/>
                  </a:lnTo>
                  <a:lnTo>
                    <a:pt x="549" y="272"/>
                  </a:lnTo>
                  <a:lnTo>
                    <a:pt x="549" y="272"/>
                  </a:lnTo>
                  <a:lnTo>
                    <a:pt x="547" y="272"/>
                  </a:lnTo>
                  <a:lnTo>
                    <a:pt x="547" y="272"/>
                  </a:lnTo>
                  <a:lnTo>
                    <a:pt x="547" y="274"/>
                  </a:lnTo>
                  <a:lnTo>
                    <a:pt x="547" y="274"/>
                  </a:lnTo>
                  <a:lnTo>
                    <a:pt x="547" y="274"/>
                  </a:lnTo>
                  <a:lnTo>
                    <a:pt x="544" y="274"/>
                  </a:lnTo>
                  <a:lnTo>
                    <a:pt x="544" y="276"/>
                  </a:lnTo>
                  <a:lnTo>
                    <a:pt x="544" y="276"/>
                  </a:lnTo>
                  <a:lnTo>
                    <a:pt x="540" y="274"/>
                  </a:lnTo>
                  <a:lnTo>
                    <a:pt x="537" y="274"/>
                  </a:lnTo>
                  <a:lnTo>
                    <a:pt x="537" y="276"/>
                  </a:lnTo>
                  <a:lnTo>
                    <a:pt x="535" y="276"/>
                  </a:lnTo>
                  <a:lnTo>
                    <a:pt x="535" y="276"/>
                  </a:lnTo>
                  <a:lnTo>
                    <a:pt x="530" y="276"/>
                  </a:lnTo>
                  <a:lnTo>
                    <a:pt x="530" y="276"/>
                  </a:lnTo>
                  <a:lnTo>
                    <a:pt x="530" y="276"/>
                  </a:lnTo>
                  <a:lnTo>
                    <a:pt x="528" y="276"/>
                  </a:lnTo>
                  <a:lnTo>
                    <a:pt x="523" y="279"/>
                  </a:lnTo>
                  <a:lnTo>
                    <a:pt x="521" y="279"/>
                  </a:lnTo>
                  <a:lnTo>
                    <a:pt x="521" y="279"/>
                  </a:lnTo>
                  <a:lnTo>
                    <a:pt x="518" y="279"/>
                  </a:lnTo>
                  <a:lnTo>
                    <a:pt x="514" y="281"/>
                  </a:lnTo>
                  <a:lnTo>
                    <a:pt x="514" y="281"/>
                  </a:lnTo>
                  <a:lnTo>
                    <a:pt x="514" y="281"/>
                  </a:lnTo>
                  <a:lnTo>
                    <a:pt x="514" y="281"/>
                  </a:lnTo>
                  <a:lnTo>
                    <a:pt x="511" y="283"/>
                  </a:lnTo>
                  <a:lnTo>
                    <a:pt x="511" y="283"/>
                  </a:lnTo>
                  <a:lnTo>
                    <a:pt x="511" y="286"/>
                  </a:lnTo>
                  <a:lnTo>
                    <a:pt x="511" y="286"/>
                  </a:lnTo>
                  <a:lnTo>
                    <a:pt x="511" y="288"/>
                  </a:lnTo>
                  <a:lnTo>
                    <a:pt x="511" y="290"/>
                  </a:lnTo>
                  <a:lnTo>
                    <a:pt x="511" y="290"/>
                  </a:lnTo>
                  <a:lnTo>
                    <a:pt x="509" y="293"/>
                  </a:lnTo>
                  <a:lnTo>
                    <a:pt x="509" y="293"/>
                  </a:lnTo>
                  <a:lnTo>
                    <a:pt x="509" y="293"/>
                  </a:lnTo>
                  <a:lnTo>
                    <a:pt x="506" y="295"/>
                  </a:lnTo>
                  <a:lnTo>
                    <a:pt x="506" y="295"/>
                  </a:lnTo>
                  <a:lnTo>
                    <a:pt x="504" y="295"/>
                  </a:lnTo>
                  <a:lnTo>
                    <a:pt x="504" y="295"/>
                  </a:lnTo>
                  <a:lnTo>
                    <a:pt x="504" y="295"/>
                  </a:lnTo>
                  <a:lnTo>
                    <a:pt x="502" y="295"/>
                  </a:lnTo>
                  <a:lnTo>
                    <a:pt x="502" y="293"/>
                  </a:lnTo>
                  <a:lnTo>
                    <a:pt x="499" y="293"/>
                  </a:lnTo>
                  <a:lnTo>
                    <a:pt x="499" y="293"/>
                  </a:lnTo>
                  <a:lnTo>
                    <a:pt x="497" y="293"/>
                  </a:lnTo>
                  <a:lnTo>
                    <a:pt x="495" y="293"/>
                  </a:lnTo>
                  <a:lnTo>
                    <a:pt x="490" y="290"/>
                  </a:lnTo>
                  <a:lnTo>
                    <a:pt x="490" y="290"/>
                  </a:lnTo>
                  <a:lnTo>
                    <a:pt x="488" y="288"/>
                  </a:lnTo>
                  <a:lnTo>
                    <a:pt x="488" y="288"/>
                  </a:lnTo>
                  <a:lnTo>
                    <a:pt x="488" y="286"/>
                  </a:lnTo>
                  <a:lnTo>
                    <a:pt x="485" y="286"/>
                  </a:lnTo>
                  <a:lnTo>
                    <a:pt x="485" y="283"/>
                  </a:lnTo>
                  <a:lnTo>
                    <a:pt x="485" y="283"/>
                  </a:lnTo>
                  <a:lnTo>
                    <a:pt x="485" y="283"/>
                  </a:lnTo>
                  <a:lnTo>
                    <a:pt x="483" y="281"/>
                  </a:lnTo>
                  <a:lnTo>
                    <a:pt x="483" y="281"/>
                  </a:lnTo>
                  <a:lnTo>
                    <a:pt x="483" y="279"/>
                  </a:lnTo>
                  <a:lnTo>
                    <a:pt x="483" y="279"/>
                  </a:lnTo>
                  <a:lnTo>
                    <a:pt x="483" y="276"/>
                  </a:lnTo>
                  <a:lnTo>
                    <a:pt x="480" y="276"/>
                  </a:lnTo>
                  <a:lnTo>
                    <a:pt x="480" y="276"/>
                  </a:lnTo>
                  <a:lnTo>
                    <a:pt x="480" y="276"/>
                  </a:lnTo>
                  <a:lnTo>
                    <a:pt x="480" y="274"/>
                  </a:lnTo>
                  <a:lnTo>
                    <a:pt x="478" y="274"/>
                  </a:lnTo>
                  <a:lnTo>
                    <a:pt x="478" y="274"/>
                  </a:lnTo>
                  <a:lnTo>
                    <a:pt x="478" y="274"/>
                  </a:lnTo>
                  <a:lnTo>
                    <a:pt x="476" y="276"/>
                  </a:lnTo>
                  <a:lnTo>
                    <a:pt x="473" y="279"/>
                  </a:lnTo>
                  <a:lnTo>
                    <a:pt x="473" y="279"/>
                  </a:lnTo>
                  <a:lnTo>
                    <a:pt x="471" y="279"/>
                  </a:lnTo>
                  <a:lnTo>
                    <a:pt x="469" y="281"/>
                  </a:lnTo>
                  <a:lnTo>
                    <a:pt x="466" y="281"/>
                  </a:lnTo>
                  <a:lnTo>
                    <a:pt x="466" y="281"/>
                  </a:lnTo>
                  <a:lnTo>
                    <a:pt x="464" y="283"/>
                  </a:lnTo>
                  <a:lnTo>
                    <a:pt x="457" y="288"/>
                  </a:lnTo>
                  <a:lnTo>
                    <a:pt x="454" y="288"/>
                  </a:lnTo>
                  <a:lnTo>
                    <a:pt x="454" y="288"/>
                  </a:lnTo>
                  <a:lnTo>
                    <a:pt x="452" y="288"/>
                  </a:lnTo>
                  <a:lnTo>
                    <a:pt x="452" y="288"/>
                  </a:lnTo>
                  <a:lnTo>
                    <a:pt x="450" y="288"/>
                  </a:lnTo>
                  <a:lnTo>
                    <a:pt x="450" y="288"/>
                  </a:lnTo>
                  <a:lnTo>
                    <a:pt x="450" y="298"/>
                  </a:lnTo>
                  <a:lnTo>
                    <a:pt x="450" y="298"/>
                  </a:lnTo>
                  <a:lnTo>
                    <a:pt x="450" y="300"/>
                  </a:lnTo>
                  <a:lnTo>
                    <a:pt x="450" y="300"/>
                  </a:lnTo>
                  <a:lnTo>
                    <a:pt x="447" y="300"/>
                  </a:lnTo>
                  <a:lnTo>
                    <a:pt x="443" y="307"/>
                  </a:lnTo>
                  <a:lnTo>
                    <a:pt x="438" y="312"/>
                  </a:lnTo>
                  <a:lnTo>
                    <a:pt x="436" y="314"/>
                  </a:lnTo>
                  <a:lnTo>
                    <a:pt x="428" y="326"/>
                  </a:lnTo>
                  <a:lnTo>
                    <a:pt x="428" y="328"/>
                  </a:lnTo>
                  <a:lnTo>
                    <a:pt x="426" y="331"/>
                  </a:lnTo>
                  <a:lnTo>
                    <a:pt x="426" y="333"/>
                  </a:lnTo>
                  <a:lnTo>
                    <a:pt x="426" y="335"/>
                  </a:lnTo>
                  <a:lnTo>
                    <a:pt x="426" y="338"/>
                  </a:lnTo>
                  <a:lnTo>
                    <a:pt x="428" y="340"/>
                  </a:lnTo>
                  <a:lnTo>
                    <a:pt x="428" y="343"/>
                  </a:lnTo>
                  <a:lnTo>
                    <a:pt x="428" y="343"/>
                  </a:lnTo>
                  <a:lnTo>
                    <a:pt x="428" y="343"/>
                  </a:lnTo>
                  <a:lnTo>
                    <a:pt x="428" y="345"/>
                  </a:lnTo>
                  <a:lnTo>
                    <a:pt x="428" y="345"/>
                  </a:lnTo>
                  <a:lnTo>
                    <a:pt x="426" y="350"/>
                  </a:lnTo>
                  <a:lnTo>
                    <a:pt x="426" y="350"/>
                  </a:lnTo>
                  <a:lnTo>
                    <a:pt x="426" y="350"/>
                  </a:lnTo>
                  <a:lnTo>
                    <a:pt x="426" y="354"/>
                  </a:lnTo>
                  <a:lnTo>
                    <a:pt x="426" y="354"/>
                  </a:lnTo>
                  <a:lnTo>
                    <a:pt x="426" y="354"/>
                  </a:lnTo>
                  <a:lnTo>
                    <a:pt x="428" y="357"/>
                  </a:lnTo>
                  <a:lnTo>
                    <a:pt x="428" y="354"/>
                  </a:lnTo>
                  <a:lnTo>
                    <a:pt x="428" y="354"/>
                  </a:lnTo>
                  <a:lnTo>
                    <a:pt x="428" y="354"/>
                  </a:lnTo>
                  <a:lnTo>
                    <a:pt x="428" y="354"/>
                  </a:lnTo>
                  <a:lnTo>
                    <a:pt x="431" y="354"/>
                  </a:lnTo>
                  <a:lnTo>
                    <a:pt x="431" y="357"/>
                  </a:lnTo>
                  <a:lnTo>
                    <a:pt x="431" y="357"/>
                  </a:lnTo>
                  <a:lnTo>
                    <a:pt x="431" y="359"/>
                  </a:lnTo>
                  <a:lnTo>
                    <a:pt x="431" y="359"/>
                  </a:lnTo>
                  <a:lnTo>
                    <a:pt x="431" y="359"/>
                  </a:lnTo>
                  <a:lnTo>
                    <a:pt x="433" y="361"/>
                  </a:lnTo>
                  <a:lnTo>
                    <a:pt x="433" y="361"/>
                  </a:lnTo>
                  <a:lnTo>
                    <a:pt x="433" y="364"/>
                  </a:lnTo>
                  <a:lnTo>
                    <a:pt x="433" y="364"/>
                  </a:lnTo>
                  <a:lnTo>
                    <a:pt x="428" y="369"/>
                  </a:lnTo>
                  <a:lnTo>
                    <a:pt x="426" y="371"/>
                  </a:lnTo>
                  <a:lnTo>
                    <a:pt x="426" y="373"/>
                  </a:lnTo>
                  <a:lnTo>
                    <a:pt x="424" y="376"/>
                  </a:lnTo>
                  <a:lnTo>
                    <a:pt x="421" y="378"/>
                  </a:lnTo>
                  <a:lnTo>
                    <a:pt x="419" y="385"/>
                  </a:lnTo>
                  <a:lnTo>
                    <a:pt x="414" y="390"/>
                  </a:lnTo>
                  <a:lnTo>
                    <a:pt x="412" y="390"/>
                  </a:lnTo>
                  <a:lnTo>
                    <a:pt x="405" y="395"/>
                  </a:lnTo>
                  <a:lnTo>
                    <a:pt x="405" y="395"/>
                  </a:lnTo>
                  <a:lnTo>
                    <a:pt x="402" y="397"/>
                  </a:lnTo>
                  <a:lnTo>
                    <a:pt x="402" y="397"/>
                  </a:lnTo>
                  <a:lnTo>
                    <a:pt x="402" y="395"/>
                  </a:lnTo>
                  <a:lnTo>
                    <a:pt x="400" y="395"/>
                  </a:lnTo>
                  <a:lnTo>
                    <a:pt x="398" y="395"/>
                  </a:lnTo>
                  <a:lnTo>
                    <a:pt x="398" y="395"/>
                  </a:lnTo>
                  <a:lnTo>
                    <a:pt x="398" y="395"/>
                  </a:lnTo>
                  <a:lnTo>
                    <a:pt x="395" y="397"/>
                  </a:lnTo>
                  <a:lnTo>
                    <a:pt x="393" y="397"/>
                  </a:lnTo>
                  <a:lnTo>
                    <a:pt x="393" y="397"/>
                  </a:lnTo>
                  <a:lnTo>
                    <a:pt x="386" y="397"/>
                  </a:lnTo>
                  <a:lnTo>
                    <a:pt x="383" y="397"/>
                  </a:lnTo>
                  <a:lnTo>
                    <a:pt x="383" y="397"/>
                  </a:lnTo>
                  <a:lnTo>
                    <a:pt x="381" y="397"/>
                  </a:lnTo>
                  <a:lnTo>
                    <a:pt x="379" y="399"/>
                  </a:lnTo>
                  <a:lnTo>
                    <a:pt x="376" y="399"/>
                  </a:lnTo>
                  <a:lnTo>
                    <a:pt x="376" y="399"/>
                  </a:lnTo>
                  <a:lnTo>
                    <a:pt x="376" y="399"/>
                  </a:lnTo>
                  <a:lnTo>
                    <a:pt x="374" y="399"/>
                  </a:lnTo>
                  <a:lnTo>
                    <a:pt x="374" y="399"/>
                  </a:lnTo>
                  <a:lnTo>
                    <a:pt x="372" y="399"/>
                  </a:lnTo>
                  <a:lnTo>
                    <a:pt x="369" y="402"/>
                  </a:lnTo>
                  <a:lnTo>
                    <a:pt x="369" y="402"/>
                  </a:lnTo>
                  <a:lnTo>
                    <a:pt x="367" y="404"/>
                  </a:lnTo>
                  <a:lnTo>
                    <a:pt x="367" y="404"/>
                  </a:lnTo>
                  <a:lnTo>
                    <a:pt x="367" y="404"/>
                  </a:lnTo>
                  <a:lnTo>
                    <a:pt x="365" y="404"/>
                  </a:lnTo>
                  <a:lnTo>
                    <a:pt x="362" y="406"/>
                  </a:lnTo>
                  <a:lnTo>
                    <a:pt x="357" y="411"/>
                  </a:lnTo>
                  <a:lnTo>
                    <a:pt x="357" y="413"/>
                  </a:lnTo>
                  <a:lnTo>
                    <a:pt x="357" y="413"/>
                  </a:lnTo>
                  <a:lnTo>
                    <a:pt x="355" y="428"/>
                  </a:lnTo>
                  <a:lnTo>
                    <a:pt x="355" y="430"/>
                  </a:lnTo>
                  <a:lnTo>
                    <a:pt x="353" y="430"/>
                  </a:lnTo>
                  <a:lnTo>
                    <a:pt x="353" y="432"/>
                  </a:lnTo>
                  <a:lnTo>
                    <a:pt x="353" y="432"/>
                  </a:lnTo>
                  <a:lnTo>
                    <a:pt x="353" y="435"/>
                  </a:lnTo>
                  <a:lnTo>
                    <a:pt x="353" y="435"/>
                  </a:lnTo>
                  <a:lnTo>
                    <a:pt x="353" y="437"/>
                  </a:lnTo>
                  <a:lnTo>
                    <a:pt x="353" y="437"/>
                  </a:lnTo>
                  <a:lnTo>
                    <a:pt x="353" y="440"/>
                  </a:lnTo>
                  <a:lnTo>
                    <a:pt x="353" y="440"/>
                  </a:lnTo>
                  <a:lnTo>
                    <a:pt x="353" y="442"/>
                  </a:lnTo>
                  <a:lnTo>
                    <a:pt x="355" y="442"/>
                  </a:lnTo>
                  <a:lnTo>
                    <a:pt x="355" y="444"/>
                  </a:lnTo>
                  <a:lnTo>
                    <a:pt x="355" y="444"/>
                  </a:lnTo>
                  <a:lnTo>
                    <a:pt x="355" y="447"/>
                  </a:lnTo>
                  <a:lnTo>
                    <a:pt x="355" y="449"/>
                  </a:lnTo>
                  <a:lnTo>
                    <a:pt x="355" y="454"/>
                  </a:lnTo>
                  <a:lnTo>
                    <a:pt x="357" y="458"/>
                  </a:lnTo>
                  <a:lnTo>
                    <a:pt x="360" y="458"/>
                  </a:lnTo>
                  <a:lnTo>
                    <a:pt x="360" y="461"/>
                  </a:lnTo>
                  <a:lnTo>
                    <a:pt x="362" y="461"/>
                  </a:lnTo>
                  <a:lnTo>
                    <a:pt x="362" y="461"/>
                  </a:lnTo>
                  <a:lnTo>
                    <a:pt x="365" y="461"/>
                  </a:lnTo>
                  <a:lnTo>
                    <a:pt x="365" y="461"/>
                  </a:lnTo>
                  <a:lnTo>
                    <a:pt x="365" y="461"/>
                  </a:lnTo>
                  <a:lnTo>
                    <a:pt x="365" y="461"/>
                  </a:lnTo>
                  <a:lnTo>
                    <a:pt x="365" y="463"/>
                  </a:lnTo>
                  <a:lnTo>
                    <a:pt x="362" y="470"/>
                  </a:lnTo>
                  <a:lnTo>
                    <a:pt x="362" y="473"/>
                  </a:lnTo>
                  <a:lnTo>
                    <a:pt x="362" y="475"/>
                  </a:lnTo>
                  <a:lnTo>
                    <a:pt x="362" y="475"/>
                  </a:lnTo>
                  <a:lnTo>
                    <a:pt x="360" y="475"/>
                  </a:lnTo>
                  <a:lnTo>
                    <a:pt x="360" y="477"/>
                  </a:lnTo>
                  <a:lnTo>
                    <a:pt x="360" y="477"/>
                  </a:lnTo>
                  <a:lnTo>
                    <a:pt x="357" y="477"/>
                  </a:lnTo>
                  <a:lnTo>
                    <a:pt x="357" y="477"/>
                  </a:lnTo>
                  <a:lnTo>
                    <a:pt x="357" y="477"/>
                  </a:lnTo>
                  <a:lnTo>
                    <a:pt x="355" y="477"/>
                  </a:lnTo>
                  <a:lnTo>
                    <a:pt x="355" y="475"/>
                  </a:lnTo>
                  <a:lnTo>
                    <a:pt x="355" y="475"/>
                  </a:lnTo>
                  <a:lnTo>
                    <a:pt x="355" y="475"/>
                  </a:lnTo>
                  <a:lnTo>
                    <a:pt x="353" y="473"/>
                  </a:lnTo>
                  <a:lnTo>
                    <a:pt x="353" y="473"/>
                  </a:lnTo>
                  <a:lnTo>
                    <a:pt x="353" y="473"/>
                  </a:lnTo>
                  <a:lnTo>
                    <a:pt x="353" y="473"/>
                  </a:lnTo>
                  <a:lnTo>
                    <a:pt x="350" y="473"/>
                  </a:lnTo>
                  <a:lnTo>
                    <a:pt x="350" y="473"/>
                  </a:lnTo>
                  <a:lnTo>
                    <a:pt x="350" y="473"/>
                  </a:lnTo>
                  <a:lnTo>
                    <a:pt x="348" y="477"/>
                  </a:lnTo>
                  <a:lnTo>
                    <a:pt x="346" y="480"/>
                  </a:lnTo>
                  <a:lnTo>
                    <a:pt x="346" y="480"/>
                  </a:lnTo>
                  <a:lnTo>
                    <a:pt x="343" y="482"/>
                  </a:lnTo>
                  <a:lnTo>
                    <a:pt x="336" y="487"/>
                  </a:lnTo>
                  <a:lnTo>
                    <a:pt x="336" y="489"/>
                  </a:lnTo>
                  <a:lnTo>
                    <a:pt x="336" y="489"/>
                  </a:lnTo>
                  <a:lnTo>
                    <a:pt x="336" y="494"/>
                  </a:lnTo>
                  <a:lnTo>
                    <a:pt x="339" y="496"/>
                  </a:lnTo>
                  <a:lnTo>
                    <a:pt x="339" y="496"/>
                  </a:lnTo>
                  <a:lnTo>
                    <a:pt x="339" y="499"/>
                  </a:lnTo>
                  <a:lnTo>
                    <a:pt x="339" y="501"/>
                  </a:lnTo>
                  <a:lnTo>
                    <a:pt x="339" y="501"/>
                  </a:lnTo>
                  <a:lnTo>
                    <a:pt x="339" y="503"/>
                  </a:lnTo>
                  <a:lnTo>
                    <a:pt x="339" y="503"/>
                  </a:lnTo>
                  <a:lnTo>
                    <a:pt x="339" y="506"/>
                  </a:lnTo>
                  <a:lnTo>
                    <a:pt x="339" y="506"/>
                  </a:lnTo>
                  <a:lnTo>
                    <a:pt x="339" y="508"/>
                  </a:lnTo>
                  <a:lnTo>
                    <a:pt x="336" y="518"/>
                  </a:lnTo>
                  <a:lnTo>
                    <a:pt x="331" y="522"/>
                  </a:lnTo>
                  <a:lnTo>
                    <a:pt x="329" y="527"/>
                  </a:lnTo>
                  <a:lnTo>
                    <a:pt x="327" y="529"/>
                  </a:lnTo>
                  <a:lnTo>
                    <a:pt x="327" y="529"/>
                  </a:lnTo>
                  <a:lnTo>
                    <a:pt x="324" y="532"/>
                  </a:lnTo>
                  <a:lnTo>
                    <a:pt x="322" y="534"/>
                  </a:lnTo>
                  <a:lnTo>
                    <a:pt x="320" y="534"/>
                  </a:lnTo>
                  <a:lnTo>
                    <a:pt x="320" y="534"/>
                  </a:lnTo>
                  <a:lnTo>
                    <a:pt x="320" y="534"/>
                  </a:lnTo>
                  <a:lnTo>
                    <a:pt x="313" y="534"/>
                  </a:lnTo>
                  <a:lnTo>
                    <a:pt x="310" y="534"/>
                  </a:lnTo>
                  <a:lnTo>
                    <a:pt x="310" y="534"/>
                  </a:lnTo>
                  <a:lnTo>
                    <a:pt x="310" y="536"/>
                  </a:lnTo>
                  <a:lnTo>
                    <a:pt x="308" y="536"/>
                  </a:lnTo>
                  <a:lnTo>
                    <a:pt x="303" y="541"/>
                  </a:lnTo>
                  <a:lnTo>
                    <a:pt x="303" y="541"/>
                  </a:lnTo>
                  <a:lnTo>
                    <a:pt x="303" y="541"/>
                  </a:lnTo>
                  <a:lnTo>
                    <a:pt x="303" y="544"/>
                  </a:lnTo>
                  <a:lnTo>
                    <a:pt x="303" y="546"/>
                  </a:lnTo>
                  <a:lnTo>
                    <a:pt x="303" y="548"/>
                  </a:lnTo>
                  <a:lnTo>
                    <a:pt x="305" y="548"/>
                  </a:lnTo>
                  <a:lnTo>
                    <a:pt x="305" y="551"/>
                  </a:lnTo>
                  <a:lnTo>
                    <a:pt x="305" y="551"/>
                  </a:lnTo>
                  <a:lnTo>
                    <a:pt x="305" y="551"/>
                  </a:lnTo>
                  <a:lnTo>
                    <a:pt x="305" y="553"/>
                  </a:lnTo>
                  <a:lnTo>
                    <a:pt x="305" y="553"/>
                  </a:lnTo>
                  <a:lnTo>
                    <a:pt x="305" y="553"/>
                  </a:lnTo>
                  <a:lnTo>
                    <a:pt x="303" y="553"/>
                  </a:lnTo>
                  <a:lnTo>
                    <a:pt x="301" y="553"/>
                  </a:lnTo>
                  <a:lnTo>
                    <a:pt x="301" y="553"/>
                  </a:lnTo>
                  <a:lnTo>
                    <a:pt x="301" y="555"/>
                  </a:lnTo>
                  <a:lnTo>
                    <a:pt x="301" y="555"/>
                  </a:lnTo>
                  <a:lnTo>
                    <a:pt x="301" y="555"/>
                  </a:lnTo>
                  <a:lnTo>
                    <a:pt x="298" y="560"/>
                  </a:lnTo>
                  <a:lnTo>
                    <a:pt x="298" y="560"/>
                  </a:lnTo>
                  <a:lnTo>
                    <a:pt x="296" y="560"/>
                  </a:lnTo>
                  <a:lnTo>
                    <a:pt x="296" y="560"/>
                  </a:lnTo>
                  <a:lnTo>
                    <a:pt x="296" y="560"/>
                  </a:lnTo>
                  <a:lnTo>
                    <a:pt x="294" y="563"/>
                  </a:lnTo>
                  <a:lnTo>
                    <a:pt x="294" y="563"/>
                  </a:lnTo>
                  <a:lnTo>
                    <a:pt x="294" y="563"/>
                  </a:lnTo>
                  <a:lnTo>
                    <a:pt x="291" y="565"/>
                  </a:lnTo>
                  <a:lnTo>
                    <a:pt x="291" y="567"/>
                  </a:lnTo>
                  <a:lnTo>
                    <a:pt x="289" y="570"/>
                  </a:lnTo>
                  <a:lnTo>
                    <a:pt x="289" y="570"/>
                  </a:lnTo>
                  <a:lnTo>
                    <a:pt x="289" y="570"/>
                  </a:lnTo>
                  <a:lnTo>
                    <a:pt x="289" y="572"/>
                  </a:lnTo>
                  <a:lnTo>
                    <a:pt x="289" y="572"/>
                  </a:lnTo>
                  <a:lnTo>
                    <a:pt x="289" y="574"/>
                  </a:lnTo>
                  <a:lnTo>
                    <a:pt x="291" y="577"/>
                  </a:lnTo>
                  <a:lnTo>
                    <a:pt x="291" y="577"/>
                  </a:lnTo>
                  <a:lnTo>
                    <a:pt x="291" y="577"/>
                  </a:lnTo>
                  <a:lnTo>
                    <a:pt x="291" y="579"/>
                  </a:lnTo>
                  <a:lnTo>
                    <a:pt x="291" y="579"/>
                  </a:lnTo>
                  <a:lnTo>
                    <a:pt x="289" y="581"/>
                  </a:lnTo>
                  <a:lnTo>
                    <a:pt x="289" y="581"/>
                  </a:lnTo>
                  <a:lnTo>
                    <a:pt x="287" y="584"/>
                  </a:lnTo>
                  <a:lnTo>
                    <a:pt x="287" y="586"/>
                  </a:lnTo>
                  <a:lnTo>
                    <a:pt x="287" y="586"/>
                  </a:lnTo>
                  <a:lnTo>
                    <a:pt x="284" y="593"/>
                  </a:lnTo>
                  <a:lnTo>
                    <a:pt x="282" y="598"/>
                  </a:lnTo>
                  <a:lnTo>
                    <a:pt x="282" y="600"/>
                  </a:lnTo>
                  <a:lnTo>
                    <a:pt x="282" y="603"/>
                  </a:lnTo>
                  <a:lnTo>
                    <a:pt x="282" y="605"/>
                  </a:lnTo>
                  <a:lnTo>
                    <a:pt x="282" y="607"/>
                  </a:lnTo>
                  <a:lnTo>
                    <a:pt x="282" y="607"/>
                  </a:lnTo>
                  <a:lnTo>
                    <a:pt x="279" y="610"/>
                  </a:lnTo>
                  <a:lnTo>
                    <a:pt x="279" y="612"/>
                  </a:lnTo>
                  <a:lnTo>
                    <a:pt x="279" y="612"/>
                  </a:lnTo>
                  <a:lnTo>
                    <a:pt x="277" y="615"/>
                  </a:lnTo>
                  <a:lnTo>
                    <a:pt x="277" y="615"/>
                  </a:lnTo>
                  <a:lnTo>
                    <a:pt x="272" y="619"/>
                  </a:lnTo>
                  <a:lnTo>
                    <a:pt x="272" y="622"/>
                  </a:lnTo>
                  <a:lnTo>
                    <a:pt x="270" y="622"/>
                  </a:lnTo>
                  <a:lnTo>
                    <a:pt x="268" y="624"/>
                  </a:lnTo>
                  <a:lnTo>
                    <a:pt x="265" y="624"/>
                  </a:lnTo>
                  <a:lnTo>
                    <a:pt x="265" y="626"/>
                  </a:lnTo>
                  <a:lnTo>
                    <a:pt x="265" y="629"/>
                  </a:lnTo>
                  <a:lnTo>
                    <a:pt x="268" y="638"/>
                  </a:lnTo>
                  <a:lnTo>
                    <a:pt x="268" y="641"/>
                  </a:lnTo>
                  <a:lnTo>
                    <a:pt x="268" y="641"/>
                  </a:lnTo>
                  <a:lnTo>
                    <a:pt x="268" y="645"/>
                  </a:lnTo>
                  <a:lnTo>
                    <a:pt x="268" y="648"/>
                  </a:lnTo>
                  <a:lnTo>
                    <a:pt x="270" y="650"/>
                  </a:lnTo>
                  <a:lnTo>
                    <a:pt x="270" y="650"/>
                  </a:lnTo>
                  <a:lnTo>
                    <a:pt x="270" y="652"/>
                  </a:lnTo>
                  <a:lnTo>
                    <a:pt x="268" y="652"/>
                  </a:lnTo>
                  <a:lnTo>
                    <a:pt x="268" y="655"/>
                  </a:lnTo>
                  <a:lnTo>
                    <a:pt x="268" y="655"/>
                  </a:lnTo>
                  <a:lnTo>
                    <a:pt x="265" y="655"/>
                  </a:lnTo>
                  <a:lnTo>
                    <a:pt x="265" y="655"/>
                  </a:lnTo>
                  <a:lnTo>
                    <a:pt x="265" y="655"/>
                  </a:lnTo>
                  <a:lnTo>
                    <a:pt x="265" y="655"/>
                  </a:lnTo>
                  <a:lnTo>
                    <a:pt x="270" y="660"/>
                  </a:lnTo>
                  <a:lnTo>
                    <a:pt x="270" y="662"/>
                  </a:lnTo>
                  <a:lnTo>
                    <a:pt x="270" y="662"/>
                  </a:lnTo>
                  <a:lnTo>
                    <a:pt x="272" y="664"/>
                  </a:lnTo>
                  <a:lnTo>
                    <a:pt x="272" y="667"/>
                  </a:lnTo>
                  <a:lnTo>
                    <a:pt x="272" y="667"/>
                  </a:lnTo>
                  <a:lnTo>
                    <a:pt x="270" y="667"/>
                  </a:lnTo>
                  <a:lnTo>
                    <a:pt x="270" y="667"/>
                  </a:lnTo>
                  <a:lnTo>
                    <a:pt x="268" y="667"/>
                  </a:lnTo>
                  <a:lnTo>
                    <a:pt x="265" y="667"/>
                  </a:lnTo>
                  <a:lnTo>
                    <a:pt x="263" y="667"/>
                  </a:lnTo>
                  <a:lnTo>
                    <a:pt x="261" y="667"/>
                  </a:lnTo>
                  <a:lnTo>
                    <a:pt x="258" y="667"/>
                  </a:lnTo>
                  <a:lnTo>
                    <a:pt x="256" y="667"/>
                  </a:lnTo>
                  <a:lnTo>
                    <a:pt x="256" y="669"/>
                  </a:lnTo>
                  <a:lnTo>
                    <a:pt x="253" y="669"/>
                  </a:lnTo>
                  <a:lnTo>
                    <a:pt x="253" y="671"/>
                  </a:lnTo>
                  <a:lnTo>
                    <a:pt x="253" y="671"/>
                  </a:lnTo>
                  <a:lnTo>
                    <a:pt x="253" y="674"/>
                  </a:lnTo>
                  <a:lnTo>
                    <a:pt x="253" y="676"/>
                  </a:lnTo>
                  <a:lnTo>
                    <a:pt x="253" y="678"/>
                  </a:lnTo>
                  <a:lnTo>
                    <a:pt x="253" y="678"/>
                  </a:lnTo>
                  <a:lnTo>
                    <a:pt x="251" y="681"/>
                  </a:lnTo>
                  <a:lnTo>
                    <a:pt x="251" y="681"/>
                  </a:lnTo>
                  <a:lnTo>
                    <a:pt x="251" y="683"/>
                  </a:lnTo>
                  <a:lnTo>
                    <a:pt x="251" y="683"/>
                  </a:lnTo>
                  <a:lnTo>
                    <a:pt x="251" y="683"/>
                  </a:lnTo>
                  <a:lnTo>
                    <a:pt x="253" y="683"/>
                  </a:lnTo>
                  <a:lnTo>
                    <a:pt x="253" y="688"/>
                  </a:lnTo>
                  <a:lnTo>
                    <a:pt x="256" y="688"/>
                  </a:lnTo>
                  <a:lnTo>
                    <a:pt x="256" y="688"/>
                  </a:lnTo>
                  <a:lnTo>
                    <a:pt x="256" y="688"/>
                  </a:lnTo>
                  <a:lnTo>
                    <a:pt x="256" y="690"/>
                  </a:lnTo>
                  <a:lnTo>
                    <a:pt x="256" y="695"/>
                  </a:lnTo>
                  <a:lnTo>
                    <a:pt x="256" y="697"/>
                  </a:lnTo>
                  <a:lnTo>
                    <a:pt x="256" y="704"/>
                  </a:lnTo>
                  <a:lnTo>
                    <a:pt x="258" y="704"/>
                  </a:lnTo>
                  <a:lnTo>
                    <a:pt x="256" y="704"/>
                  </a:lnTo>
                  <a:lnTo>
                    <a:pt x="256" y="704"/>
                  </a:lnTo>
                  <a:lnTo>
                    <a:pt x="256" y="704"/>
                  </a:lnTo>
                  <a:lnTo>
                    <a:pt x="253" y="704"/>
                  </a:lnTo>
                  <a:lnTo>
                    <a:pt x="251" y="704"/>
                  </a:lnTo>
                  <a:lnTo>
                    <a:pt x="246" y="707"/>
                  </a:lnTo>
                  <a:lnTo>
                    <a:pt x="244" y="707"/>
                  </a:lnTo>
                  <a:lnTo>
                    <a:pt x="244" y="707"/>
                  </a:lnTo>
                  <a:lnTo>
                    <a:pt x="242" y="707"/>
                  </a:lnTo>
                  <a:lnTo>
                    <a:pt x="239" y="702"/>
                  </a:lnTo>
                  <a:lnTo>
                    <a:pt x="239" y="702"/>
                  </a:lnTo>
                  <a:lnTo>
                    <a:pt x="232" y="697"/>
                  </a:lnTo>
                  <a:lnTo>
                    <a:pt x="232" y="697"/>
                  </a:lnTo>
                  <a:lnTo>
                    <a:pt x="227" y="693"/>
                  </a:lnTo>
                  <a:lnTo>
                    <a:pt x="227" y="690"/>
                  </a:lnTo>
                  <a:lnTo>
                    <a:pt x="227" y="690"/>
                  </a:lnTo>
                  <a:lnTo>
                    <a:pt x="227" y="688"/>
                  </a:lnTo>
                  <a:lnTo>
                    <a:pt x="225" y="688"/>
                  </a:lnTo>
                  <a:lnTo>
                    <a:pt x="225" y="688"/>
                  </a:lnTo>
                  <a:lnTo>
                    <a:pt x="220" y="686"/>
                  </a:lnTo>
                  <a:lnTo>
                    <a:pt x="220" y="686"/>
                  </a:lnTo>
                  <a:lnTo>
                    <a:pt x="220" y="683"/>
                  </a:lnTo>
                  <a:lnTo>
                    <a:pt x="218" y="683"/>
                  </a:lnTo>
                  <a:lnTo>
                    <a:pt x="216" y="676"/>
                  </a:lnTo>
                  <a:lnTo>
                    <a:pt x="216" y="676"/>
                  </a:lnTo>
                  <a:lnTo>
                    <a:pt x="213" y="676"/>
                  </a:lnTo>
                  <a:lnTo>
                    <a:pt x="213" y="676"/>
                  </a:lnTo>
                  <a:lnTo>
                    <a:pt x="211" y="674"/>
                  </a:lnTo>
                  <a:lnTo>
                    <a:pt x="211" y="674"/>
                  </a:lnTo>
                  <a:lnTo>
                    <a:pt x="208" y="674"/>
                  </a:lnTo>
                  <a:lnTo>
                    <a:pt x="201" y="676"/>
                  </a:lnTo>
                  <a:lnTo>
                    <a:pt x="201" y="676"/>
                  </a:lnTo>
                  <a:lnTo>
                    <a:pt x="201" y="678"/>
                  </a:lnTo>
                  <a:lnTo>
                    <a:pt x="201" y="678"/>
                  </a:lnTo>
                  <a:lnTo>
                    <a:pt x="199" y="678"/>
                  </a:lnTo>
                  <a:lnTo>
                    <a:pt x="199" y="678"/>
                  </a:lnTo>
                  <a:lnTo>
                    <a:pt x="197" y="676"/>
                  </a:lnTo>
                  <a:lnTo>
                    <a:pt x="197" y="676"/>
                  </a:lnTo>
                  <a:lnTo>
                    <a:pt x="194" y="676"/>
                  </a:lnTo>
                  <a:lnTo>
                    <a:pt x="194" y="676"/>
                  </a:lnTo>
                  <a:lnTo>
                    <a:pt x="194" y="676"/>
                  </a:lnTo>
                  <a:lnTo>
                    <a:pt x="192" y="676"/>
                  </a:lnTo>
                  <a:lnTo>
                    <a:pt x="192" y="676"/>
                  </a:lnTo>
                  <a:lnTo>
                    <a:pt x="190" y="676"/>
                  </a:lnTo>
                  <a:lnTo>
                    <a:pt x="190" y="678"/>
                  </a:lnTo>
                  <a:lnTo>
                    <a:pt x="180" y="683"/>
                  </a:lnTo>
                  <a:lnTo>
                    <a:pt x="180" y="683"/>
                  </a:lnTo>
                  <a:lnTo>
                    <a:pt x="178" y="686"/>
                  </a:lnTo>
                  <a:lnTo>
                    <a:pt x="178" y="686"/>
                  </a:lnTo>
                  <a:lnTo>
                    <a:pt x="175" y="686"/>
                  </a:lnTo>
                  <a:lnTo>
                    <a:pt x="173" y="686"/>
                  </a:lnTo>
                  <a:lnTo>
                    <a:pt x="171" y="686"/>
                  </a:lnTo>
                  <a:lnTo>
                    <a:pt x="171" y="686"/>
                  </a:lnTo>
                  <a:lnTo>
                    <a:pt x="166" y="683"/>
                  </a:lnTo>
                  <a:lnTo>
                    <a:pt x="166" y="681"/>
                  </a:lnTo>
                  <a:lnTo>
                    <a:pt x="166" y="681"/>
                  </a:lnTo>
                  <a:lnTo>
                    <a:pt x="166" y="681"/>
                  </a:lnTo>
                  <a:lnTo>
                    <a:pt x="164" y="683"/>
                  </a:lnTo>
                  <a:lnTo>
                    <a:pt x="164" y="683"/>
                  </a:lnTo>
                  <a:lnTo>
                    <a:pt x="164" y="683"/>
                  </a:lnTo>
                  <a:lnTo>
                    <a:pt x="164" y="683"/>
                  </a:lnTo>
                  <a:lnTo>
                    <a:pt x="161" y="683"/>
                  </a:lnTo>
                  <a:lnTo>
                    <a:pt x="161" y="683"/>
                  </a:lnTo>
                  <a:lnTo>
                    <a:pt x="152" y="686"/>
                  </a:lnTo>
                  <a:lnTo>
                    <a:pt x="152" y="686"/>
                  </a:lnTo>
                  <a:lnTo>
                    <a:pt x="152" y="686"/>
                  </a:lnTo>
                  <a:lnTo>
                    <a:pt x="149" y="686"/>
                  </a:lnTo>
                  <a:lnTo>
                    <a:pt x="149" y="688"/>
                  </a:lnTo>
                  <a:lnTo>
                    <a:pt x="145" y="693"/>
                  </a:lnTo>
                  <a:lnTo>
                    <a:pt x="145" y="695"/>
                  </a:lnTo>
                  <a:lnTo>
                    <a:pt x="145" y="695"/>
                  </a:lnTo>
                  <a:lnTo>
                    <a:pt x="142" y="695"/>
                  </a:lnTo>
                  <a:lnTo>
                    <a:pt x="142" y="695"/>
                  </a:lnTo>
                  <a:lnTo>
                    <a:pt x="142" y="695"/>
                  </a:lnTo>
                  <a:lnTo>
                    <a:pt x="140" y="695"/>
                  </a:lnTo>
                  <a:lnTo>
                    <a:pt x="140" y="695"/>
                  </a:lnTo>
                  <a:lnTo>
                    <a:pt x="140" y="693"/>
                  </a:lnTo>
                  <a:lnTo>
                    <a:pt x="138" y="693"/>
                  </a:lnTo>
                  <a:lnTo>
                    <a:pt x="138" y="693"/>
                  </a:lnTo>
                  <a:lnTo>
                    <a:pt x="138" y="690"/>
                  </a:lnTo>
                  <a:lnTo>
                    <a:pt x="138" y="690"/>
                  </a:lnTo>
                  <a:lnTo>
                    <a:pt x="138" y="690"/>
                  </a:lnTo>
                  <a:lnTo>
                    <a:pt x="135" y="690"/>
                  </a:lnTo>
                  <a:lnTo>
                    <a:pt x="133" y="690"/>
                  </a:lnTo>
                  <a:lnTo>
                    <a:pt x="130" y="688"/>
                  </a:lnTo>
                  <a:lnTo>
                    <a:pt x="130" y="688"/>
                  </a:lnTo>
                  <a:lnTo>
                    <a:pt x="128" y="688"/>
                  </a:lnTo>
                  <a:lnTo>
                    <a:pt x="126" y="690"/>
                  </a:lnTo>
                  <a:lnTo>
                    <a:pt x="126" y="690"/>
                  </a:lnTo>
                  <a:lnTo>
                    <a:pt x="126" y="693"/>
                  </a:lnTo>
                  <a:lnTo>
                    <a:pt x="123" y="695"/>
                  </a:lnTo>
                  <a:lnTo>
                    <a:pt x="123" y="697"/>
                  </a:lnTo>
                  <a:lnTo>
                    <a:pt x="123" y="697"/>
                  </a:lnTo>
                  <a:lnTo>
                    <a:pt x="123" y="697"/>
                  </a:lnTo>
                  <a:lnTo>
                    <a:pt x="123" y="697"/>
                  </a:lnTo>
                  <a:lnTo>
                    <a:pt x="123" y="700"/>
                  </a:lnTo>
                  <a:lnTo>
                    <a:pt x="121" y="700"/>
                  </a:lnTo>
                  <a:lnTo>
                    <a:pt x="121" y="700"/>
                  </a:lnTo>
                  <a:lnTo>
                    <a:pt x="119" y="697"/>
                  </a:lnTo>
                  <a:lnTo>
                    <a:pt x="119" y="697"/>
                  </a:lnTo>
                  <a:lnTo>
                    <a:pt x="116" y="697"/>
                  </a:lnTo>
                  <a:lnTo>
                    <a:pt x="116" y="697"/>
                  </a:lnTo>
                  <a:lnTo>
                    <a:pt x="116" y="695"/>
                  </a:lnTo>
                  <a:lnTo>
                    <a:pt x="116" y="695"/>
                  </a:lnTo>
                  <a:lnTo>
                    <a:pt x="116" y="695"/>
                  </a:lnTo>
                  <a:lnTo>
                    <a:pt x="114" y="695"/>
                  </a:lnTo>
                  <a:lnTo>
                    <a:pt x="114" y="695"/>
                  </a:lnTo>
                  <a:lnTo>
                    <a:pt x="112" y="695"/>
                  </a:lnTo>
                  <a:lnTo>
                    <a:pt x="107" y="697"/>
                  </a:lnTo>
                  <a:lnTo>
                    <a:pt x="104" y="697"/>
                  </a:lnTo>
                  <a:lnTo>
                    <a:pt x="104" y="697"/>
                  </a:lnTo>
                  <a:lnTo>
                    <a:pt x="102" y="697"/>
                  </a:lnTo>
                  <a:lnTo>
                    <a:pt x="100" y="697"/>
                  </a:lnTo>
                  <a:lnTo>
                    <a:pt x="97" y="697"/>
                  </a:lnTo>
                  <a:lnTo>
                    <a:pt x="95" y="697"/>
                  </a:lnTo>
                  <a:lnTo>
                    <a:pt x="95" y="697"/>
                  </a:lnTo>
                  <a:lnTo>
                    <a:pt x="93" y="697"/>
                  </a:lnTo>
                  <a:lnTo>
                    <a:pt x="93" y="700"/>
                  </a:lnTo>
                  <a:lnTo>
                    <a:pt x="90" y="702"/>
                  </a:lnTo>
                  <a:lnTo>
                    <a:pt x="90" y="702"/>
                  </a:lnTo>
                  <a:lnTo>
                    <a:pt x="88" y="702"/>
                  </a:lnTo>
                  <a:lnTo>
                    <a:pt x="88" y="702"/>
                  </a:lnTo>
                  <a:lnTo>
                    <a:pt x="88" y="702"/>
                  </a:lnTo>
                  <a:lnTo>
                    <a:pt x="88" y="702"/>
                  </a:lnTo>
                  <a:lnTo>
                    <a:pt x="86" y="702"/>
                  </a:lnTo>
                  <a:lnTo>
                    <a:pt x="86" y="702"/>
                  </a:lnTo>
                  <a:lnTo>
                    <a:pt x="83" y="702"/>
                  </a:lnTo>
                  <a:lnTo>
                    <a:pt x="83" y="702"/>
                  </a:lnTo>
                  <a:lnTo>
                    <a:pt x="83" y="700"/>
                  </a:lnTo>
                  <a:lnTo>
                    <a:pt x="81" y="695"/>
                  </a:lnTo>
                  <a:lnTo>
                    <a:pt x="81" y="695"/>
                  </a:lnTo>
                  <a:lnTo>
                    <a:pt x="78" y="693"/>
                  </a:lnTo>
                  <a:lnTo>
                    <a:pt x="74" y="690"/>
                  </a:lnTo>
                  <a:lnTo>
                    <a:pt x="71" y="690"/>
                  </a:lnTo>
                  <a:lnTo>
                    <a:pt x="71" y="690"/>
                  </a:lnTo>
                  <a:lnTo>
                    <a:pt x="69" y="688"/>
                  </a:lnTo>
                  <a:lnTo>
                    <a:pt x="69" y="686"/>
                  </a:lnTo>
                  <a:lnTo>
                    <a:pt x="67" y="686"/>
                  </a:lnTo>
                  <a:lnTo>
                    <a:pt x="67" y="683"/>
                  </a:lnTo>
                  <a:lnTo>
                    <a:pt x="67" y="683"/>
                  </a:lnTo>
                  <a:lnTo>
                    <a:pt x="67" y="683"/>
                  </a:lnTo>
                  <a:lnTo>
                    <a:pt x="62" y="683"/>
                  </a:lnTo>
                  <a:lnTo>
                    <a:pt x="57" y="681"/>
                  </a:lnTo>
                  <a:lnTo>
                    <a:pt x="57" y="681"/>
                  </a:lnTo>
                  <a:lnTo>
                    <a:pt x="57" y="678"/>
                  </a:lnTo>
                  <a:lnTo>
                    <a:pt x="57" y="678"/>
                  </a:lnTo>
                  <a:lnTo>
                    <a:pt x="57" y="678"/>
                  </a:lnTo>
                  <a:lnTo>
                    <a:pt x="57" y="678"/>
                  </a:lnTo>
                  <a:lnTo>
                    <a:pt x="60" y="676"/>
                  </a:lnTo>
                  <a:lnTo>
                    <a:pt x="60" y="676"/>
                  </a:lnTo>
                  <a:lnTo>
                    <a:pt x="69" y="671"/>
                  </a:lnTo>
                  <a:lnTo>
                    <a:pt x="71" y="671"/>
                  </a:lnTo>
                  <a:lnTo>
                    <a:pt x="74" y="669"/>
                  </a:lnTo>
                  <a:lnTo>
                    <a:pt x="76" y="667"/>
                  </a:lnTo>
                  <a:lnTo>
                    <a:pt x="76" y="667"/>
                  </a:lnTo>
                  <a:lnTo>
                    <a:pt x="76" y="664"/>
                  </a:lnTo>
                  <a:lnTo>
                    <a:pt x="78" y="660"/>
                  </a:lnTo>
                  <a:lnTo>
                    <a:pt x="78" y="660"/>
                  </a:lnTo>
                  <a:lnTo>
                    <a:pt x="81" y="657"/>
                  </a:lnTo>
                  <a:lnTo>
                    <a:pt x="83" y="657"/>
                  </a:lnTo>
                  <a:lnTo>
                    <a:pt x="83" y="655"/>
                  </a:lnTo>
                  <a:lnTo>
                    <a:pt x="83" y="655"/>
                  </a:lnTo>
                  <a:lnTo>
                    <a:pt x="86" y="652"/>
                  </a:lnTo>
                  <a:lnTo>
                    <a:pt x="86" y="648"/>
                  </a:lnTo>
                  <a:lnTo>
                    <a:pt x="86" y="645"/>
                  </a:lnTo>
                  <a:lnTo>
                    <a:pt x="86" y="645"/>
                  </a:lnTo>
                  <a:lnTo>
                    <a:pt x="88" y="643"/>
                  </a:lnTo>
                  <a:lnTo>
                    <a:pt x="88" y="643"/>
                  </a:lnTo>
                  <a:lnTo>
                    <a:pt x="88" y="641"/>
                  </a:lnTo>
                  <a:lnTo>
                    <a:pt x="88" y="641"/>
                  </a:lnTo>
                  <a:lnTo>
                    <a:pt x="90" y="641"/>
                  </a:lnTo>
                  <a:lnTo>
                    <a:pt x="90" y="641"/>
                  </a:lnTo>
                  <a:lnTo>
                    <a:pt x="93" y="641"/>
                  </a:lnTo>
                  <a:lnTo>
                    <a:pt x="93" y="641"/>
                  </a:lnTo>
                  <a:lnTo>
                    <a:pt x="93" y="641"/>
                  </a:lnTo>
                  <a:lnTo>
                    <a:pt x="95" y="641"/>
                  </a:lnTo>
                  <a:lnTo>
                    <a:pt x="95" y="638"/>
                  </a:lnTo>
                  <a:lnTo>
                    <a:pt x="102" y="636"/>
                  </a:lnTo>
                  <a:lnTo>
                    <a:pt x="104" y="633"/>
                  </a:lnTo>
                  <a:lnTo>
                    <a:pt x="107" y="633"/>
                  </a:lnTo>
                  <a:lnTo>
                    <a:pt x="107" y="633"/>
                  </a:lnTo>
                  <a:lnTo>
                    <a:pt x="109" y="631"/>
                  </a:lnTo>
                  <a:lnTo>
                    <a:pt x="114" y="631"/>
                  </a:lnTo>
                  <a:lnTo>
                    <a:pt x="116" y="631"/>
                  </a:lnTo>
                  <a:lnTo>
                    <a:pt x="116" y="631"/>
                  </a:lnTo>
                  <a:lnTo>
                    <a:pt x="121" y="629"/>
                  </a:lnTo>
                  <a:lnTo>
                    <a:pt x="121" y="629"/>
                  </a:lnTo>
                  <a:lnTo>
                    <a:pt x="121" y="629"/>
                  </a:lnTo>
                  <a:lnTo>
                    <a:pt x="123" y="629"/>
                  </a:lnTo>
                  <a:lnTo>
                    <a:pt x="126" y="629"/>
                  </a:lnTo>
                  <a:lnTo>
                    <a:pt x="126" y="626"/>
                  </a:lnTo>
                  <a:lnTo>
                    <a:pt x="126" y="626"/>
                  </a:lnTo>
                  <a:lnTo>
                    <a:pt x="128" y="626"/>
                  </a:lnTo>
                  <a:lnTo>
                    <a:pt x="128" y="626"/>
                  </a:lnTo>
                  <a:lnTo>
                    <a:pt x="128" y="626"/>
                  </a:lnTo>
                  <a:lnTo>
                    <a:pt x="128" y="624"/>
                  </a:lnTo>
                  <a:lnTo>
                    <a:pt x="128" y="624"/>
                  </a:lnTo>
                  <a:lnTo>
                    <a:pt x="123" y="622"/>
                  </a:lnTo>
                  <a:lnTo>
                    <a:pt x="123" y="622"/>
                  </a:lnTo>
                  <a:lnTo>
                    <a:pt x="123" y="622"/>
                  </a:lnTo>
                  <a:lnTo>
                    <a:pt x="123" y="622"/>
                  </a:lnTo>
                  <a:lnTo>
                    <a:pt x="123" y="622"/>
                  </a:lnTo>
                  <a:lnTo>
                    <a:pt x="123" y="619"/>
                  </a:lnTo>
                  <a:lnTo>
                    <a:pt x="128" y="610"/>
                  </a:lnTo>
                  <a:lnTo>
                    <a:pt x="128" y="610"/>
                  </a:lnTo>
                  <a:lnTo>
                    <a:pt x="128" y="607"/>
                  </a:lnTo>
                  <a:lnTo>
                    <a:pt x="128" y="607"/>
                  </a:lnTo>
                  <a:lnTo>
                    <a:pt x="126" y="605"/>
                  </a:lnTo>
                  <a:lnTo>
                    <a:pt x="126" y="605"/>
                  </a:lnTo>
                  <a:lnTo>
                    <a:pt x="126" y="605"/>
                  </a:lnTo>
                  <a:lnTo>
                    <a:pt x="126" y="605"/>
                  </a:lnTo>
                  <a:lnTo>
                    <a:pt x="126" y="603"/>
                  </a:lnTo>
                  <a:lnTo>
                    <a:pt x="123" y="603"/>
                  </a:lnTo>
                  <a:lnTo>
                    <a:pt x="123" y="603"/>
                  </a:lnTo>
                  <a:lnTo>
                    <a:pt x="116" y="600"/>
                  </a:lnTo>
                  <a:lnTo>
                    <a:pt x="116" y="598"/>
                  </a:lnTo>
                  <a:lnTo>
                    <a:pt x="114" y="598"/>
                  </a:lnTo>
                  <a:lnTo>
                    <a:pt x="112" y="596"/>
                  </a:lnTo>
                  <a:lnTo>
                    <a:pt x="112" y="596"/>
                  </a:lnTo>
                  <a:lnTo>
                    <a:pt x="112" y="596"/>
                  </a:lnTo>
                  <a:lnTo>
                    <a:pt x="112" y="596"/>
                  </a:lnTo>
                  <a:lnTo>
                    <a:pt x="112" y="593"/>
                  </a:lnTo>
                  <a:lnTo>
                    <a:pt x="109" y="591"/>
                  </a:lnTo>
                  <a:lnTo>
                    <a:pt x="109" y="589"/>
                  </a:lnTo>
                  <a:lnTo>
                    <a:pt x="109" y="589"/>
                  </a:lnTo>
                  <a:lnTo>
                    <a:pt x="109" y="589"/>
                  </a:lnTo>
                  <a:lnTo>
                    <a:pt x="109" y="589"/>
                  </a:lnTo>
                  <a:lnTo>
                    <a:pt x="107" y="586"/>
                  </a:lnTo>
                  <a:lnTo>
                    <a:pt x="107" y="586"/>
                  </a:lnTo>
                  <a:lnTo>
                    <a:pt x="104" y="586"/>
                  </a:lnTo>
                  <a:lnTo>
                    <a:pt x="104" y="586"/>
                  </a:lnTo>
                  <a:lnTo>
                    <a:pt x="104" y="589"/>
                  </a:lnTo>
                  <a:lnTo>
                    <a:pt x="104" y="589"/>
                  </a:lnTo>
                  <a:lnTo>
                    <a:pt x="102" y="591"/>
                  </a:lnTo>
                  <a:lnTo>
                    <a:pt x="102" y="591"/>
                  </a:lnTo>
                  <a:lnTo>
                    <a:pt x="102" y="591"/>
                  </a:lnTo>
                  <a:lnTo>
                    <a:pt x="100" y="591"/>
                  </a:lnTo>
                  <a:lnTo>
                    <a:pt x="100" y="591"/>
                  </a:lnTo>
                  <a:lnTo>
                    <a:pt x="100" y="591"/>
                  </a:lnTo>
                  <a:lnTo>
                    <a:pt x="100" y="591"/>
                  </a:lnTo>
                  <a:lnTo>
                    <a:pt x="97" y="591"/>
                  </a:lnTo>
                  <a:lnTo>
                    <a:pt x="95" y="591"/>
                  </a:lnTo>
                  <a:lnTo>
                    <a:pt x="95" y="589"/>
                  </a:lnTo>
                  <a:lnTo>
                    <a:pt x="95" y="589"/>
                  </a:lnTo>
                  <a:lnTo>
                    <a:pt x="93" y="589"/>
                  </a:lnTo>
                  <a:lnTo>
                    <a:pt x="93" y="591"/>
                  </a:lnTo>
                  <a:lnTo>
                    <a:pt x="93" y="591"/>
                  </a:lnTo>
                  <a:lnTo>
                    <a:pt x="90" y="591"/>
                  </a:lnTo>
                  <a:lnTo>
                    <a:pt x="90" y="593"/>
                  </a:lnTo>
                  <a:lnTo>
                    <a:pt x="88" y="596"/>
                  </a:lnTo>
                  <a:lnTo>
                    <a:pt x="86" y="596"/>
                  </a:lnTo>
                  <a:lnTo>
                    <a:pt x="86" y="598"/>
                  </a:lnTo>
                  <a:lnTo>
                    <a:pt x="83" y="598"/>
                  </a:lnTo>
                  <a:lnTo>
                    <a:pt x="81" y="598"/>
                  </a:lnTo>
                  <a:lnTo>
                    <a:pt x="78" y="598"/>
                  </a:lnTo>
                  <a:lnTo>
                    <a:pt x="78" y="598"/>
                  </a:lnTo>
                  <a:lnTo>
                    <a:pt x="76" y="600"/>
                  </a:lnTo>
                  <a:lnTo>
                    <a:pt x="76" y="600"/>
                  </a:lnTo>
                  <a:lnTo>
                    <a:pt x="76" y="600"/>
                  </a:lnTo>
                  <a:lnTo>
                    <a:pt x="74" y="600"/>
                  </a:lnTo>
                  <a:lnTo>
                    <a:pt x="74" y="600"/>
                  </a:lnTo>
                  <a:lnTo>
                    <a:pt x="69" y="600"/>
                  </a:lnTo>
                  <a:lnTo>
                    <a:pt x="64" y="600"/>
                  </a:lnTo>
                  <a:lnTo>
                    <a:pt x="62" y="598"/>
                  </a:lnTo>
                  <a:lnTo>
                    <a:pt x="60" y="598"/>
                  </a:lnTo>
                  <a:lnTo>
                    <a:pt x="60" y="598"/>
                  </a:lnTo>
                  <a:lnTo>
                    <a:pt x="57" y="598"/>
                  </a:lnTo>
                  <a:lnTo>
                    <a:pt x="57" y="598"/>
                  </a:lnTo>
                  <a:lnTo>
                    <a:pt x="55" y="598"/>
                  </a:lnTo>
                  <a:lnTo>
                    <a:pt x="55" y="598"/>
                  </a:lnTo>
                  <a:lnTo>
                    <a:pt x="52" y="598"/>
                  </a:lnTo>
                  <a:lnTo>
                    <a:pt x="48" y="600"/>
                  </a:lnTo>
                  <a:lnTo>
                    <a:pt x="45" y="600"/>
                  </a:lnTo>
                  <a:lnTo>
                    <a:pt x="43" y="603"/>
                  </a:lnTo>
                  <a:lnTo>
                    <a:pt x="43" y="603"/>
                  </a:lnTo>
                  <a:lnTo>
                    <a:pt x="43" y="603"/>
                  </a:lnTo>
                  <a:lnTo>
                    <a:pt x="41" y="600"/>
                  </a:lnTo>
                  <a:lnTo>
                    <a:pt x="41" y="600"/>
                  </a:lnTo>
                  <a:lnTo>
                    <a:pt x="41" y="600"/>
                  </a:lnTo>
                  <a:lnTo>
                    <a:pt x="41" y="600"/>
                  </a:lnTo>
                  <a:lnTo>
                    <a:pt x="41" y="598"/>
                  </a:lnTo>
                  <a:lnTo>
                    <a:pt x="41" y="598"/>
                  </a:lnTo>
                  <a:lnTo>
                    <a:pt x="41" y="596"/>
                  </a:lnTo>
                  <a:lnTo>
                    <a:pt x="43" y="593"/>
                  </a:lnTo>
                  <a:lnTo>
                    <a:pt x="43" y="593"/>
                  </a:lnTo>
                  <a:lnTo>
                    <a:pt x="43" y="591"/>
                  </a:lnTo>
                  <a:lnTo>
                    <a:pt x="43" y="589"/>
                  </a:lnTo>
                  <a:lnTo>
                    <a:pt x="43" y="586"/>
                  </a:lnTo>
                  <a:lnTo>
                    <a:pt x="43" y="586"/>
                  </a:lnTo>
                  <a:lnTo>
                    <a:pt x="41" y="584"/>
                  </a:lnTo>
                  <a:lnTo>
                    <a:pt x="43" y="581"/>
                  </a:lnTo>
                  <a:lnTo>
                    <a:pt x="43" y="581"/>
                  </a:lnTo>
                  <a:lnTo>
                    <a:pt x="43" y="581"/>
                  </a:lnTo>
                  <a:lnTo>
                    <a:pt x="43" y="579"/>
                  </a:lnTo>
                  <a:lnTo>
                    <a:pt x="41" y="579"/>
                  </a:lnTo>
                  <a:lnTo>
                    <a:pt x="41" y="581"/>
                  </a:lnTo>
                  <a:lnTo>
                    <a:pt x="41" y="581"/>
                  </a:lnTo>
                  <a:lnTo>
                    <a:pt x="38" y="581"/>
                  </a:lnTo>
                  <a:lnTo>
                    <a:pt x="38" y="581"/>
                  </a:lnTo>
                  <a:lnTo>
                    <a:pt x="38" y="581"/>
                  </a:lnTo>
                  <a:lnTo>
                    <a:pt x="34" y="579"/>
                  </a:lnTo>
                  <a:lnTo>
                    <a:pt x="34" y="577"/>
                  </a:lnTo>
                  <a:lnTo>
                    <a:pt x="31" y="577"/>
                  </a:lnTo>
                  <a:lnTo>
                    <a:pt x="34" y="572"/>
                  </a:lnTo>
                  <a:lnTo>
                    <a:pt x="34" y="570"/>
                  </a:lnTo>
                  <a:lnTo>
                    <a:pt x="36" y="567"/>
                  </a:lnTo>
                  <a:lnTo>
                    <a:pt x="38" y="563"/>
                  </a:lnTo>
                  <a:lnTo>
                    <a:pt x="38" y="563"/>
                  </a:lnTo>
                  <a:lnTo>
                    <a:pt x="38" y="560"/>
                  </a:lnTo>
                  <a:lnTo>
                    <a:pt x="38" y="560"/>
                  </a:lnTo>
                  <a:lnTo>
                    <a:pt x="38" y="558"/>
                  </a:lnTo>
                  <a:lnTo>
                    <a:pt x="38" y="558"/>
                  </a:lnTo>
                  <a:lnTo>
                    <a:pt x="36" y="555"/>
                  </a:lnTo>
                  <a:lnTo>
                    <a:pt x="34" y="553"/>
                  </a:lnTo>
                  <a:lnTo>
                    <a:pt x="31" y="551"/>
                  </a:lnTo>
                  <a:lnTo>
                    <a:pt x="31" y="548"/>
                  </a:lnTo>
                  <a:lnTo>
                    <a:pt x="31" y="548"/>
                  </a:lnTo>
                  <a:lnTo>
                    <a:pt x="31" y="544"/>
                  </a:lnTo>
                  <a:lnTo>
                    <a:pt x="31" y="541"/>
                  </a:lnTo>
                  <a:lnTo>
                    <a:pt x="31" y="539"/>
                  </a:lnTo>
                  <a:lnTo>
                    <a:pt x="31" y="539"/>
                  </a:lnTo>
                  <a:lnTo>
                    <a:pt x="36" y="534"/>
                  </a:lnTo>
                  <a:lnTo>
                    <a:pt x="38" y="529"/>
                  </a:lnTo>
                  <a:lnTo>
                    <a:pt x="38" y="527"/>
                  </a:lnTo>
                  <a:lnTo>
                    <a:pt x="41" y="525"/>
                  </a:lnTo>
                  <a:lnTo>
                    <a:pt x="43" y="522"/>
                  </a:lnTo>
                  <a:lnTo>
                    <a:pt x="45" y="520"/>
                  </a:lnTo>
                  <a:lnTo>
                    <a:pt x="45" y="518"/>
                  </a:lnTo>
                  <a:lnTo>
                    <a:pt x="45" y="518"/>
                  </a:lnTo>
                  <a:lnTo>
                    <a:pt x="45" y="515"/>
                  </a:lnTo>
                  <a:lnTo>
                    <a:pt x="45" y="510"/>
                  </a:lnTo>
                  <a:lnTo>
                    <a:pt x="45" y="506"/>
                  </a:lnTo>
                  <a:lnTo>
                    <a:pt x="45" y="503"/>
                  </a:lnTo>
                  <a:lnTo>
                    <a:pt x="48" y="501"/>
                  </a:lnTo>
                  <a:lnTo>
                    <a:pt x="50" y="499"/>
                  </a:lnTo>
                  <a:lnTo>
                    <a:pt x="50" y="499"/>
                  </a:lnTo>
                  <a:lnTo>
                    <a:pt x="50" y="499"/>
                  </a:lnTo>
                  <a:lnTo>
                    <a:pt x="52" y="496"/>
                  </a:lnTo>
                  <a:lnTo>
                    <a:pt x="52" y="496"/>
                  </a:lnTo>
                  <a:lnTo>
                    <a:pt x="55" y="496"/>
                  </a:lnTo>
                  <a:lnTo>
                    <a:pt x="55" y="496"/>
                  </a:lnTo>
                  <a:lnTo>
                    <a:pt x="57" y="496"/>
                  </a:lnTo>
                  <a:lnTo>
                    <a:pt x="57" y="496"/>
                  </a:lnTo>
                  <a:lnTo>
                    <a:pt x="57" y="494"/>
                  </a:lnTo>
                  <a:lnTo>
                    <a:pt x="57" y="494"/>
                  </a:lnTo>
                  <a:lnTo>
                    <a:pt x="60" y="494"/>
                  </a:lnTo>
                  <a:lnTo>
                    <a:pt x="64" y="492"/>
                  </a:lnTo>
                  <a:lnTo>
                    <a:pt x="67" y="492"/>
                  </a:lnTo>
                  <a:lnTo>
                    <a:pt x="69" y="489"/>
                  </a:lnTo>
                  <a:lnTo>
                    <a:pt x="71" y="489"/>
                  </a:lnTo>
                  <a:lnTo>
                    <a:pt x="71" y="487"/>
                  </a:lnTo>
                  <a:lnTo>
                    <a:pt x="71" y="487"/>
                  </a:lnTo>
                  <a:lnTo>
                    <a:pt x="71" y="487"/>
                  </a:lnTo>
                  <a:lnTo>
                    <a:pt x="71" y="484"/>
                  </a:lnTo>
                  <a:lnTo>
                    <a:pt x="71" y="484"/>
                  </a:lnTo>
                  <a:lnTo>
                    <a:pt x="69" y="482"/>
                  </a:lnTo>
                  <a:lnTo>
                    <a:pt x="69" y="482"/>
                  </a:lnTo>
                  <a:lnTo>
                    <a:pt x="67" y="482"/>
                  </a:lnTo>
                  <a:lnTo>
                    <a:pt x="67" y="482"/>
                  </a:lnTo>
                  <a:lnTo>
                    <a:pt x="67" y="480"/>
                  </a:lnTo>
                  <a:lnTo>
                    <a:pt x="64" y="480"/>
                  </a:lnTo>
                  <a:lnTo>
                    <a:pt x="64" y="480"/>
                  </a:lnTo>
                  <a:lnTo>
                    <a:pt x="64" y="480"/>
                  </a:lnTo>
                  <a:lnTo>
                    <a:pt x="62" y="480"/>
                  </a:lnTo>
                  <a:lnTo>
                    <a:pt x="60" y="480"/>
                  </a:lnTo>
                  <a:lnTo>
                    <a:pt x="57" y="482"/>
                  </a:lnTo>
                  <a:lnTo>
                    <a:pt x="52" y="484"/>
                  </a:lnTo>
                  <a:lnTo>
                    <a:pt x="52" y="487"/>
                  </a:lnTo>
                  <a:lnTo>
                    <a:pt x="50" y="487"/>
                  </a:lnTo>
                  <a:lnTo>
                    <a:pt x="50" y="487"/>
                  </a:lnTo>
                  <a:lnTo>
                    <a:pt x="50" y="487"/>
                  </a:lnTo>
                  <a:lnTo>
                    <a:pt x="48" y="484"/>
                  </a:lnTo>
                  <a:lnTo>
                    <a:pt x="48" y="484"/>
                  </a:lnTo>
                  <a:lnTo>
                    <a:pt x="48" y="484"/>
                  </a:lnTo>
                  <a:lnTo>
                    <a:pt x="45" y="484"/>
                  </a:lnTo>
                  <a:lnTo>
                    <a:pt x="45" y="482"/>
                  </a:lnTo>
                  <a:lnTo>
                    <a:pt x="45" y="482"/>
                  </a:lnTo>
                  <a:lnTo>
                    <a:pt x="45" y="484"/>
                  </a:lnTo>
                  <a:lnTo>
                    <a:pt x="43" y="484"/>
                  </a:lnTo>
                  <a:lnTo>
                    <a:pt x="43" y="484"/>
                  </a:lnTo>
                  <a:lnTo>
                    <a:pt x="41" y="484"/>
                  </a:lnTo>
                  <a:lnTo>
                    <a:pt x="41" y="487"/>
                  </a:lnTo>
                  <a:lnTo>
                    <a:pt x="41" y="487"/>
                  </a:lnTo>
                  <a:lnTo>
                    <a:pt x="41" y="487"/>
                  </a:lnTo>
                  <a:lnTo>
                    <a:pt x="38" y="487"/>
                  </a:lnTo>
                  <a:lnTo>
                    <a:pt x="38" y="487"/>
                  </a:lnTo>
                  <a:lnTo>
                    <a:pt x="38" y="487"/>
                  </a:lnTo>
                  <a:lnTo>
                    <a:pt x="36" y="484"/>
                  </a:lnTo>
                  <a:lnTo>
                    <a:pt x="36" y="482"/>
                  </a:lnTo>
                  <a:lnTo>
                    <a:pt x="38" y="480"/>
                  </a:lnTo>
                  <a:lnTo>
                    <a:pt x="45" y="473"/>
                  </a:lnTo>
                  <a:lnTo>
                    <a:pt x="45" y="473"/>
                  </a:lnTo>
                  <a:lnTo>
                    <a:pt x="45" y="470"/>
                  </a:lnTo>
                  <a:lnTo>
                    <a:pt x="45" y="468"/>
                  </a:lnTo>
                  <a:lnTo>
                    <a:pt x="48" y="463"/>
                  </a:lnTo>
                  <a:lnTo>
                    <a:pt x="48" y="463"/>
                  </a:lnTo>
                  <a:lnTo>
                    <a:pt x="48" y="461"/>
                  </a:lnTo>
                  <a:lnTo>
                    <a:pt x="48" y="461"/>
                  </a:lnTo>
                  <a:lnTo>
                    <a:pt x="48" y="458"/>
                  </a:lnTo>
                  <a:lnTo>
                    <a:pt x="48" y="456"/>
                  </a:lnTo>
                  <a:lnTo>
                    <a:pt x="50" y="456"/>
                  </a:lnTo>
                  <a:lnTo>
                    <a:pt x="50" y="456"/>
                  </a:lnTo>
                  <a:lnTo>
                    <a:pt x="52" y="451"/>
                  </a:lnTo>
                  <a:lnTo>
                    <a:pt x="55" y="449"/>
                  </a:lnTo>
                  <a:lnTo>
                    <a:pt x="55" y="449"/>
                  </a:lnTo>
                  <a:lnTo>
                    <a:pt x="57" y="447"/>
                  </a:lnTo>
                  <a:lnTo>
                    <a:pt x="57" y="447"/>
                  </a:lnTo>
                  <a:lnTo>
                    <a:pt x="57" y="447"/>
                  </a:lnTo>
                  <a:lnTo>
                    <a:pt x="55" y="444"/>
                  </a:lnTo>
                  <a:lnTo>
                    <a:pt x="57" y="444"/>
                  </a:lnTo>
                  <a:lnTo>
                    <a:pt x="57" y="442"/>
                  </a:lnTo>
                  <a:lnTo>
                    <a:pt x="57" y="437"/>
                  </a:lnTo>
                  <a:lnTo>
                    <a:pt x="57" y="435"/>
                  </a:lnTo>
                  <a:lnTo>
                    <a:pt x="57" y="435"/>
                  </a:lnTo>
                  <a:lnTo>
                    <a:pt x="57" y="432"/>
                  </a:lnTo>
                  <a:lnTo>
                    <a:pt x="52" y="432"/>
                  </a:lnTo>
                  <a:lnTo>
                    <a:pt x="50" y="432"/>
                  </a:lnTo>
                  <a:lnTo>
                    <a:pt x="50" y="432"/>
                  </a:lnTo>
                  <a:lnTo>
                    <a:pt x="50" y="432"/>
                  </a:lnTo>
                  <a:lnTo>
                    <a:pt x="48" y="432"/>
                  </a:lnTo>
                  <a:lnTo>
                    <a:pt x="48" y="430"/>
                  </a:lnTo>
                  <a:lnTo>
                    <a:pt x="48" y="430"/>
                  </a:lnTo>
                  <a:lnTo>
                    <a:pt x="48" y="430"/>
                  </a:lnTo>
                  <a:lnTo>
                    <a:pt x="45" y="430"/>
                  </a:lnTo>
                  <a:lnTo>
                    <a:pt x="43" y="428"/>
                  </a:lnTo>
                  <a:lnTo>
                    <a:pt x="41" y="428"/>
                  </a:lnTo>
                  <a:lnTo>
                    <a:pt x="36" y="425"/>
                  </a:lnTo>
                  <a:lnTo>
                    <a:pt x="36" y="425"/>
                  </a:lnTo>
                  <a:lnTo>
                    <a:pt x="36" y="425"/>
                  </a:lnTo>
                  <a:lnTo>
                    <a:pt x="34" y="425"/>
                  </a:lnTo>
                  <a:lnTo>
                    <a:pt x="34" y="423"/>
                  </a:lnTo>
                  <a:lnTo>
                    <a:pt x="34" y="423"/>
                  </a:lnTo>
                  <a:lnTo>
                    <a:pt x="31" y="423"/>
                  </a:lnTo>
                  <a:lnTo>
                    <a:pt x="31" y="416"/>
                  </a:lnTo>
                  <a:lnTo>
                    <a:pt x="29" y="402"/>
                  </a:lnTo>
                  <a:lnTo>
                    <a:pt x="29" y="399"/>
                  </a:lnTo>
                  <a:lnTo>
                    <a:pt x="29" y="399"/>
                  </a:lnTo>
                  <a:lnTo>
                    <a:pt x="31" y="397"/>
                  </a:lnTo>
                  <a:lnTo>
                    <a:pt x="34" y="395"/>
                  </a:lnTo>
                  <a:lnTo>
                    <a:pt x="34" y="395"/>
                  </a:lnTo>
                  <a:lnTo>
                    <a:pt x="34" y="395"/>
                  </a:lnTo>
                  <a:lnTo>
                    <a:pt x="34" y="395"/>
                  </a:lnTo>
                  <a:lnTo>
                    <a:pt x="34" y="390"/>
                  </a:lnTo>
                  <a:lnTo>
                    <a:pt x="34" y="387"/>
                  </a:lnTo>
                  <a:lnTo>
                    <a:pt x="36" y="387"/>
                  </a:lnTo>
                  <a:lnTo>
                    <a:pt x="36" y="385"/>
                  </a:lnTo>
                  <a:lnTo>
                    <a:pt x="36" y="385"/>
                  </a:lnTo>
                  <a:lnTo>
                    <a:pt x="38" y="383"/>
                  </a:lnTo>
                  <a:lnTo>
                    <a:pt x="38" y="383"/>
                  </a:lnTo>
                  <a:lnTo>
                    <a:pt x="36" y="383"/>
                  </a:lnTo>
                  <a:lnTo>
                    <a:pt x="36" y="383"/>
                  </a:lnTo>
                  <a:lnTo>
                    <a:pt x="34" y="380"/>
                  </a:lnTo>
                  <a:lnTo>
                    <a:pt x="34" y="380"/>
                  </a:lnTo>
                  <a:lnTo>
                    <a:pt x="34" y="380"/>
                  </a:lnTo>
                  <a:lnTo>
                    <a:pt x="34" y="378"/>
                  </a:lnTo>
                  <a:lnTo>
                    <a:pt x="31" y="376"/>
                  </a:lnTo>
                  <a:lnTo>
                    <a:pt x="31" y="376"/>
                  </a:lnTo>
                  <a:lnTo>
                    <a:pt x="31" y="376"/>
                  </a:lnTo>
                  <a:lnTo>
                    <a:pt x="29" y="373"/>
                  </a:lnTo>
                  <a:lnTo>
                    <a:pt x="29" y="373"/>
                  </a:lnTo>
                  <a:lnTo>
                    <a:pt x="29" y="371"/>
                  </a:lnTo>
                  <a:lnTo>
                    <a:pt x="29" y="371"/>
                  </a:lnTo>
                  <a:lnTo>
                    <a:pt x="26" y="371"/>
                  </a:lnTo>
                  <a:lnTo>
                    <a:pt x="26" y="366"/>
                  </a:lnTo>
                  <a:lnTo>
                    <a:pt x="26" y="366"/>
                  </a:lnTo>
                  <a:lnTo>
                    <a:pt x="26" y="366"/>
                  </a:lnTo>
                  <a:lnTo>
                    <a:pt x="26" y="366"/>
                  </a:lnTo>
                  <a:lnTo>
                    <a:pt x="24" y="366"/>
                  </a:lnTo>
                  <a:lnTo>
                    <a:pt x="24" y="366"/>
                  </a:lnTo>
                  <a:lnTo>
                    <a:pt x="24" y="366"/>
                  </a:lnTo>
                  <a:lnTo>
                    <a:pt x="24" y="366"/>
                  </a:lnTo>
                  <a:lnTo>
                    <a:pt x="22" y="366"/>
                  </a:lnTo>
                  <a:lnTo>
                    <a:pt x="22" y="366"/>
                  </a:lnTo>
                  <a:lnTo>
                    <a:pt x="22" y="366"/>
                  </a:lnTo>
                  <a:lnTo>
                    <a:pt x="22" y="364"/>
                  </a:lnTo>
                  <a:lnTo>
                    <a:pt x="22" y="364"/>
                  </a:lnTo>
                  <a:lnTo>
                    <a:pt x="22" y="359"/>
                  </a:lnTo>
                  <a:lnTo>
                    <a:pt x="22" y="357"/>
                  </a:lnTo>
                  <a:lnTo>
                    <a:pt x="24" y="354"/>
                  </a:lnTo>
                  <a:lnTo>
                    <a:pt x="24" y="352"/>
                  </a:lnTo>
                  <a:lnTo>
                    <a:pt x="29" y="350"/>
                  </a:lnTo>
                  <a:lnTo>
                    <a:pt x="31" y="347"/>
                  </a:lnTo>
                  <a:lnTo>
                    <a:pt x="34" y="343"/>
                  </a:lnTo>
                  <a:lnTo>
                    <a:pt x="34" y="340"/>
                  </a:lnTo>
                  <a:lnTo>
                    <a:pt x="34" y="340"/>
                  </a:lnTo>
                  <a:lnTo>
                    <a:pt x="34" y="338"/>
                  </a:lnTo>
                  <a:lnTo>
                    <a:pt x="34" y="335"/>
                  </a:lnTo>
                  <a:lnTo>
                    <a:pt x="36" y="335"/>
                  </a:lnTo>
                  <a:lnTo>
                    <a:pt x="34" y="333"/>
                  </a:lnTo>
                  <a:lnTo>
                    <a:pt x="31" y="331"/>
                  </a:lnTo>
                  <a:lnTo>
                    <a:pt x="29" y="328"/>
                  </a:lnTo>
                  <a:lnTo>
                    <a:pt x="29" y="328"/>
                  </a:lnTo>
                  <a:lnTo>
                    <a:pt x="26" y="328"/>
                  </a:lnTo>
                  <a:lnTo>
                    <a:pt x="24" y="328"/>
                  </a:lnTo>
                  <a:lnTo>
                    <a:pt x="22" y="328"/>
                  </a:lnTo>
                  <a:lnTo>
                    <a:pt x="22" y="331"/>
                  </a:lnTo>
                  <a:lnTo>
                    <a:pt x="19" y="331"/>
                  </a:lnTo>
                  <a:lnTo>
                    <a:pt x="19" y="331"/>
                  </a:lnTo>
                  <a:lnTo>
                    <a:pt x="17" y="333"/>
                  </a:lnTo>
                  <a:lnTo>
                    <a:pt x="15" y="333"/>
                  </a:lnTo>
                  <a:lnTo>
                    <a:pt x="12" y="333"/>
                  </a:lnTo>
                  <a:lnTo>
                    <a:pt x="12" y="333"/>
                  </a:lnTo>
                  <a:lnTo>
                    <a:pt x="8" y="331"/>
                  </a:lnTo>
                  <a:lnTo>
                    <a:pt x="5" y="328"/>
                  </a:lnTo>
                  <a:lnTo>
                    <a:pt x="5" y="328"/>
                  </a:lnTo>
                  <a:lnTo>
                    <a:pt x="5" y="328"/>
                  </a:lnTo>
                  <a:lnTo>
                    <a:pt x="5" y="326"/>
                  </a:lnTo>
                  <a:lnTo>
                    <a:pt x="5" y="326"/>
                  </a:lnTo>
                  <a:lnTo>
                    <a:pt x="5" y="321"/>
                  </a:lnTo>
                  <a:lnTo>
                    <a:pt x="3" y="314"/>
                  </a:lnTo>
                  <a:lnTo>
                    <a:pt x="3" y="307"/>
                  </a:lnTo>
                  <a:lnTo>
                    <a:pt x="3" y="305"/>
                  </a:lnTo>
                  <a:lnTo>
                    <a:pt x="3" y="305"/>
                  </a:lnTo>
                  <a:lnTo>
                    <a:pt x="3" y="305"/>
                  </a:lnTo>
                  <a:lnTo>
                    <a:pt x="0" y="302"/>
                  </a:lnTo>
                  <a:lnTo>
                    <a:pt x="0" y="300"/>
                  </a:lnTo>
                  <a:lnTo>
                    <a:pt x="0" y="300"/>
                  </a:lnTo>
                  <a:lnTo>
                    <a:pt x="3" y="298"/>
                  </a:lnTo>
                  <a:lnTo>
                    <a:pt x="3" y="295"/>
                  </a:lnTo>
                  <a:lnTo>
                    <a:pt x="5" y="293"/>
                  </a:lnTo>
                  <a:lnTo>
                    <a:pt x="8" y="283"/>
                  </a:lnTo>
                  <a:lnTo>
                    <a:pt x="12" y="281"/>
                  </a:lnTo>
                  <a:lnTo>
                    <a:pt x="12" y="279"/>
                  </a:lnTo>
                  <a:lnTo>
                    <a:pt x="17" y="274"/>
                  </a:lnTo>
                  <a:lnTo>
                    <a:pt x="19" y="272"/>
                  </a:lnTo>
                  <a:lnTo>
                    <a:pt x="19" y="269"/>
                  </a:lnTo>
                  <a:lnTo>
                    <a:pt x="22" y="267"/>
                  </a:lnTo>
                  <a:lnTo>
                    <a:pt x="22" y="267"/>
                  </a:lnTo>
                  <a:lnTo>
                    <a:pt x="22" y="264"/>
                  </a:lnTo>
                  <a:lnTo>
                    <a:pt x="22" y="257"/>
                  </a:lnTo>
                  <a:lnTo>
                    <a:pt x="22" y="255"/>
                  </a:lnTo>
                  <a:lnTo>
                    <a:pt x="22" y="255"/>
                  </a:lnTo>
                  <a:lnTo>
                    <a:pt x="24" y="250"/>
                  </a:lnTo>
                  <a:lnTo>
                    <a:pt x="24" y="250"/>
                  </a:lnTo>
                  <a:lnTo>
                    <a:pt x="26" y="250"/>
                  </a:lnTo>
                  <a:lnTo>
                    <a:pt x="26" y="248"/>
                  </a:lnTo>
                  <a:lnTo>
                    <a:pt x="26" y="248"/>
                  </a:lnTo>
                  <a:lnTo>
                    <a:pt x="31" y="248"/>
                  </a:lnTo>
                  <a:lnTo>
                    <a:pt x="31" y="248"/>
                  </a:lnTo>
                  <a:lnTo>
                    <a:pt x="31" y="248"/>
                  </a:lnTo>
                  <a:lnTo>
                    <a:pt x="34" y="248"/>
                  </a:lnTo>
                  <a:lnTo>
                    <a:pt x="36" y="248"/>
                  </a:lnTo>
                  <a:lnTo>
                    <a:pt x="38" y="246"/>
                  </a:lnTo>
                  <a:lnTo>
                    <a:pt x="43" y="246"/>
                  </a:lnTo>
                  <a:lnTo>
                    <a:pt x="48" y="246"/>
                  </a:lnTo>
                  <a:lnTo>
                    <a:pt x="57" y="241"/>
                  </a:lnTo>
                  <a:lnTo>
                    <a:pt x="60" y="238"/>
                  </a:lnTo>
                  <a:lnTo>
                    <a:pt x="60" y="236"/>
                  </a:lnTo>
                  <a:lnTo>
                    <a:pt x="60" y="236"/>
                  </a:lnTo>
                  <a:lnTo>
                    <a:pt x="60" y="231"/>
                  </a:lnTo>
                  <a:lnTo>
                    <a:pt x="60" y="231"/>
                  </a:lnTo>
                  <a:lnTo>
                    <a:pt x="60" y="229"/>
                  </a:lnTo>
                  <a:lnTo>
                    <a:pt x="60" y="227"/>
                  </a:lnTo>
                  <a:lnTo>
                    <a:pt x="62" y="227"/>
                  </a:lnTo>
                  <a:lnTo>
                    <a:pt x="62" y="227"/>
                  </a:lnTo>
                  <a:lnTo>
                    <a:pt x="64" y="224"/>
                  </a:lnTo>
                  <a:lnTo>
                    <a:pt x="64" y="224"/>
                  </a:lnTo>
                  <a:lnTo>
                    <a:pt x="67" y="222"/>
                  </a:lnTo>
                  <a:lnTo>
                    <a:pt x="67" y="222"/>
                  </a:lnTo>
                  <a:lnTo>
                    <a:pt x="69" y="222"/>
                  </a:lnTo>
                  <a:lnTo>
                    <a:pt x="69" y="220"/>
                  </a:lnTo>
                  <a:lnTo>
                    <a:pt x="69" y="217"/>
                  </a:lnTo>
                  <a:lnTo>
                    <a:pt x="69" y="217"/>
                  </a:lnTo>
                  <a:lnTo>
                    <a:pt x="69" y="217"/>
                  </a:lnTo>
                  <a:lnTo>
                    <a:pt x="76" y="215"/>
                  </a:lnTo>
                  <a:lnTo>
                    <a:pt x="78" y="215"/>
                  </a:lnTo>
                  <a:lnTo>
                    <a:pt x="78" y="215"/>
                  </a:lnTo>
                  <a:lnTo>
                    <a:pt x="81" y="212"/>
                  </a:lnTo>
                  <a:lnTo>
                    <a:pt x="81" y="212"/>
                  </a:lnTo>
                  <a:lnTo>
                    <a:pt x="83" y="210"/>
                  </a:lnTo>
                  <a:lnTo>
                    <a:pt x="83" y="210"/>
                  </a:lnTo>
                  <a:lnTo>
                    <a:pt x="86" y="205"/>
                  </a:lnTo>
                  <a:lnTo>
                    <a:pt x="88" y="203"/>
                  </a:lnTo>
                  <a:lnTo>
                    <a:pt x="88" y="203"/>
                  </a:lnTo>
                  <a:lnTo>
                    <a:pt x="88" y="201"/>
                  </a:lnTo>
                  <a:lnTo>
                    <a:pt x="88" y="201"/>
                  </a:lnTo>
                  <a:lnTo>
                    <a:pt x="88" y="201"/>
                  </a:lnTo>
                  <a:lnTo>
                    <a:pt x="86" y="198"/>
                  </a:lnTo>
                  <a:lnTo>
                    <a:pt x="86" y="198"/>
                  </a:lnTo>
                  <a:lnTo>
                    <a:pt x="86" y="196"/>
                  </a:lnTo>
                  <a:lnTo>
                    <a:pt x="86" y="196"/>
                  </a:lnTo>
                  <a:lnTo>
                    <a:pt x="86" y="196"/>
                  </a:lnTo>
                  <a:lnTo>
                    <a:pt x="81" y="193"/>
                  </a:lnTo>
                  <a:lnTo>
                    <a:pt x="81" y="193"/>
                  </a:lnTo>
                  <a:lnTo>
                    <a:pt x="81" y="193"/>
                  </a:lnTo>
                  <a:lnTo>
                    <a:pt x="81" y="191"/>
                  </a:lnTo>
                  <a:lnTo>
                    <a:pt x="81" y="191"/>
                  </a:lnTo>
                  <a:lnTo>
                    <a:pt x="81" y="186"/>
                  </a:lnTo>
                  <a:lnTo>
                    <a:pt x="81" y="186"/>
                  </a:lnTo>
                  <a:lnTo>
                    <a:pt x="81" y="184"/>
                  </a:lnTo>
                  <a:lnTo>
                    <a:pt x="78" y="184"/>
                  </a:lnTo>
                  <a:lnTo>
                    <a:pt x="74" y="184"/>
                  </a:lnTo>
                  <a:lnTo>
                    <a:pt x="74" y="182"/>
                  </a:lnTo>
                  <a:lnTo>
                    <a:pt x="74" y="179"/>
                  </a:lnTo>
                  <a:lnTo>
                    <a:pt x="71" y="179"/>
                  </a:lnTo>
                  <a:lnTo>
                    <a:pt x="67" y="177"/>
                  </a:lnTo>
                  <a:lnTo>
                    <a:pt x="74" y="172"/>
                  </a:lnTo>
                  <a:lnTo>
                    <a:pt x="74" y="170"/>
                  </a:lnTo>
                  <a:lnTo>
                    <a:pt x="76" y="165"/>
                  </a:lnTo>
                  <a:lnTo>
                    <a:pt x="76" y="163"/>
                  </a:lnTo>
                  <a:lnTo>
                    <a:pt x="76" y="160"/>
                  </a:lnTo>
                  <a:lnTo>
                    <a:pt x="76" y="158"/>
                  </a:lnTo>
                  <a:lnTo>
                    <a:pt x="76" y="158"/>
                  </a:lnTo>
                  <a:lnTo>
                    <a:pt x="78" y="149"/>
                  </a:lnTo>
                  <a:lnTo>
                    <a:pt x="78" y="146"/>
                  </a:lnTo>
                  <a:lnTo>
                    <a:pt x="78" y="144"/>
                  </a:lnTo>
                  <a:lnTo>
                    <a:pt x="78" y="144"/>
                  </a:lnTo>
                  <a:lnTo>
                    <a:pt x="76" y="141"/>
                  </a:lnTo>
                  <a:lnTo>
                    <a:pt x="76" y="141"/>
                  </a:lnTo>
                  <a:lnTo>
                    <a:pt x="69" y="137"/>
                  </a:lnTo>
                  <a:lnTo>
                    <a:pt x="67" y="137"/>
                  </a:lnTo>
                  <a:lnTo>
                    <a:pt x="67" y="134"/>
                  </a:lnTo>
                  <a:lnTo>
                    <a:pt x="67" y="134"/>
                  </a:lnTo>
                  <a:lnTo>
                    <a:pt x="64" y="132"/>
                  </a:lnTo>
                  <a:lnTo>
                    <a:pt x="64" y="132"/>
                  </a:lnTo>
                  <a:lnTo>
                    <a:pt x="64" y="130"/>
                  </a:lnTo>
                  <a:lnTo>
                    <a:pt x="64" y="130"/>
                  </a:lnTo>
                  <a:lnTo>
                    <a:pt x="62" y="130"/>
                  </a:lnTo>
                  <a:lnTo>
                    <a:pt x="62" y="130"/>
                  </a:lnTo>
                  <a:lnTo>
                    <a:pt x="62" y="127"/>
                  </a:lnTo>
                  <a:lnTo>
                    <a:pt x="60" y="127"/>
                  </a:lnTo>
                  <a:lnTo>
                    <a:pt x="57" y="125"/>
                  </a:lnTo>
                  <a:lnTo>
                    <a:pt x="55" y="125"/>
                  </a:lnTo>
                  <a:lnTo>
                    <a:pt x="52" y="125"/>
                  </a:lnTo>
                  <a:lnTo>
                    <a:pt x="52" y="125"/>
                  </a:lnTo>
                  <a:lnTo>
                    <a:pt x="52" y="120"/>
                  </a:lnTo>
                  <a:lnTo>
                    <a:pt x="52" y="120"/>
                  </a:lnTo>
                  <a:lnTo>
                    <a:pt x="52" y="108"/>
                  </a:lnTo>
                  <a:lnTo>
                    <a:pt x="64" y="97"/>
                  </a:lnTo>
                  <a:lnTo>
                    <a:pt x="71" y="92"/>
                  </a:lnTo>
                  <a:lnTo>
                    <a:pt x="76" y="92"/>
                  </a:lnTo>
                  <a:lnTo>
                    <a:pt x="81" y="92"/>
                  </a:lnTo>
                  <a:lnTo>
                    <a:pt x="83" y="92"/>
                  </a:lnTo>
                  <a:lnTo>
                    <a:pt x="83" y="92"/>
                  </a:lnTo>
                  <a:lnTo>
                    <a:pt x="90" y="89"/>
                  </a:lnTo>
                  <a:lnTo>
                    <a:pt x="90" y="89"/>
                  </a:lnTo>
                  <a:lnTo>
                    <a:pt x="93" y="89"/>
                  </a:lnTo>
                  <a:lnTo>
                    <a:pt x="93" y="89"/>
                  </a:lnTo>
                  <a:lnTo>
                    <a:pt x="95" y="89"/>
                  </a:lnTo>
                  <a:lnTo>
                    <a:pt x="95" y="89"/>
                  </a:lnTo>
                  <a:lnTo>
                    <a:pt x="95" y="89"/>
                  </a:lnTo>
                  <a:lnTo>
                    <a:pt x="95" y="85"/>
                  </a:lnTo>
                  <a:lnTo>
                    <a:pt x="95" y="82"/>
                  </a:lnTo>
                  <a:lnTo>
                    <a:pt x="95" y="80"/>
                  </a:lnTo>
                  <a:lnTo>
                    <a:pt x="95" y="80"/>
                  </a:lnTo>
                  <a:lnTo>
                    <a:pt x="95" y="78"/>
                  </a:lnTo>
                  <a:lnTo>
                    <a:pt x="97" y="75"/>
                  </a:lnTo>
                  <a:lnTo>
                    <a:pt x="100" y="75"/>
                  </a:lnTo>
                  <a:lnTo>
                    <a:pt x="100" y="75"/>
                  </a:lnTo>
                  <a:lnTo>
                    <a:pt x="102" y="75"/>
                  </a:lnTo>
                  <a:lnTo>
                    <a:pt x="102" y="75"/>
                  </a:lnTo>
                  <a:lnTo>
                    <a:pt x="102" y="75"/>
                  </a:lnTo>
                  <a:lnTo>
                    <a:pt x="104" y="75"/>
                  </a:lnTo>
                  <a:lnTo>
                    <a:pt x="104" y="78"/>
                  </a:lnTo>
                  <a:lnTo>
                    <a:pt x="104" y="78"/>
                  </a:lnTo>
                  <a:lnTo>
                    <a:pt x="104" y="78"/>
                  </a:lnTo>
                  <a:lnTo>
                    <a:pt x="107" y="80"/>
                  </a:lnTo>
                  <a:lnTo>
                    <a:pt x="107" y="80"/>
                  </a:lnTo>
                  <a:lnTo>
                    <a:pt x="112" y="80"/>
                  </a:lnTo>
                  <a:lnTo>
                    <a:pt x="114" y="80"/>
                  </a:lnTo>
                  <a:lnTo>
                    <a:pt x="116" y="78"/>
                  </a:lnTo>
                  <a:lnTo>
                    <a:pt x="116" y="80"/>
                  </a:lnTo>
                  <a:lnTo>
                    <a:pt x="116" y="80"/>
                  </a:lnTo>
                  <a:lnTo>
                    <a:pt x="119" y="80"/>
                  </a:lnTo>
                  <a:lnTo>
                    <a:pt x="119" y="80"/>
                  </a:lnTo>
                  <a:lnTo>
                    <a:pt x="119" y="80"/>
                  </a:lnTo>
                  <a:lnTo>
                    <a:pt x="119" y="82"/>
                  </a:lnTo>
                  <a:lnTo>
                    <a:pt x="121" y="82"/>
                  </a:lnTo>
                  <a:lnTo>
                    <a:pt x="121" y="82"/>
                  </a:lnTo>
                  <a:lnTo>
                    <a:pt x="142" y="75"/>
                  </a:lnTo>
                  <a:lnTo>
                    <a:pt x="147" y="75"/>
                  </a:lnTo>
                  <a:lnTo>
                    <a:pt x="149" y="73"/>
                  </a:lnTo>
                  <a:lnTo>
                    <a:pt x="152" y="73"/>
                  </a:lnTo>
                  <a:lnTo>
                    <a:pt x="152" y="73"/>
                  </a:lnTo>
                  <a:lnTo>
                    <a:pt x="152" y="75"/>
                  </a:lnTo>
                  <a:lnTo>
                    <a:pt x="152" y="75"/>
                  </a:lnTo>
                  <a:lnTo>
                    <a:pt x="152" y="78"/>
                  </a:lnTo>
                  <a:lnTo>
                    <a:pt x="152" y="78"/>
                  </a:lnTo>
                  <a:lnTo>
                    <a:pt x="154" y="78"/>
                  </a:lnTo>
                  <a:lnTo>
                    <a:pt x="154" y="78"/>
                  </a:lnTo>
                  <a:lnTo>
                    <a:pt x="156" y="78"/>
                  </a:lnTo>
                  <a:lnTo>
                    <a:pt x="156" y="78"/>
                  </a:lnTo>
                  <a:lnTo>
                    <a:pt x="161" y="75"/>
                  </a:lnTo>
                  <a:lnTo>
                    <a:pt x="161" y="75"/>
                  </a:lnTo>
                  <a:lnTo>
                    <a:pt x="164" y="75"/>
                  </a:lnTo>
                  <a:lnTo>
                    <a:pt x="164" y="75"/>
                  </a:lnTo>
                  <a:lnTo>
                    <a:pt x="164" y="73"/>
                  </a:lnTo>
                  <a:lnTo>
                    <a:pt x="164" y="73"/>
                  </a:lnTo>
                  <a:lnTo>
                    <a:pt x="166" y="68"/>
                  </a:lnTo>
                  <a:lnTo>
                    <a:pt x="166" y="66"/>
                  </a:lnTo>
                  <a:lnTo>
                    <a:pt x="166" y="66"/>
                  </a:lnTo>
                  <a:lnTo>
                    <a:pt x="168" y="66"/>
                  </a:lnTo>
                  <a:lnTo>
                    <a:pt x="171" y="63"/>
                  </a:lnTo>
                  <a:lnTo>
                    <a:pt x="171" y="61"/>
                  </a:lnTo>
                  <a:lnTo>
                    <a:pt x="171" y="61"/>
                  </a:lnTo>
                  <a:lnTo>
                    <a:pt x="171" y="61"/>
                  </a:lnTo>
                  <a:lnTo>
                    <a:pt x="171" y="61"/>
                  </a:lnTo>
                  <a:lnTo>
                    <a:pt x="171" y="61"/>
                  </a:lnTo>
                  <a:lnTo>
                    <a:pt x="171" y="61"/>
                  </a:lnTo>
                  <a:lnTo>
                    <a:pt x="171" y="59"/>
                  </a:lnTo>
                  <a:lnTo>
                    <a:pt x="171" y="59"/>
                  </a:lnTo>
                  <a:lnTo>
                    <a:pt x="171" y="59"/>
                  </a:lnTo>
                  <a:lnTo>
                    <a:pt x="171" y="59"/>
                  </a:lnTo>
                  <a:lnTo>
                    <a:pt x="173" y="59"/>
                  </a:lnTo>
                  <a:lnTo>
                    <a:pt x="173" y="59"/>
                  </a:lnTo>
                  <a:lnTo>
                    <a:pt x="173" y="61"/>
                  </a:lnTo>
                  <a:lnTo>
                    <a:pt x="175" y="61"/>
                  </a:lnTo>
                  <a:lnTo>
                    <a:pt x="175" y="61"/>
                  </a:lnTo>
                  <a:lnTo>
                    <a:pt x="175" y="61"/>
                  </a:lnTo>
                  <a:lnTo>
                    <a:pt x="178" y="61"/>
                  </a:lnTo>
                  <a:lnTo>
                    <a:pt x="178" y="61"/>
                  </a:lnTo>
                  <a:lnTo>
                    <a:pt x="178" y="61"/>
                  </a:lnTo>
                  <a:lnTo>
                    <a:pt x="178" y="61"/>
                  </a:lnTo>
                  <a:lnTo>
                    <a:pt x="178" y="59"/>
                  </a:lnTo>
                  <a:lnTo>
                    <a:pt x="178" y="56"/>
                  </a:lnTo>
                  <a:lnTo>
                    <a:pt x="178" y="56"/>
                  </a:lnTo>
                  <a:lnTo>
                    <a:pt x="180" y="56"/>
                  </a:lnTo>
                  <a:lnTo>
                    <a:pt x="180" y="54"/>
                  </a:lnTo>
                  <a:lnTo>
                    <a:pt x="180" y="54"/>
                  </a:lnTo>
                  <a:lnTo>
                    <a:pt x="182" y="54"/>
                  </a:lnTo>
                  <a:lnTo>
                    <a:pt x="185" y="54"/>
                  </a:lnTo>
                  <a:lnTo>
                    <a:pt x="187" y="54"/>
                  </a:lnTo>
                  <a:lnTo>
                    <a:pt x="192" y="54"/>
                  </a:lnTo>
                  <a:lnTo>
                    <a:pt x="194" y="54"/>
                  </a:lnTo>
                  <a:lnTo>
                    <a:pt x="194" y="54"/>
                  </a:lnTo>
                  <a:lnTo>
                    <a:pt x="194" y="56"/>
                  </a:lnTo>
                  <a:lnTo>
                    <a:pt x="194" y="56"/>
                  </a:lnTo>
                  <a:lnTo>
                    <a:pt x="194" y="56"/>
                  </a:lnTo>
                  <a:lnTo>
                    <a:pt x="197" y="59"/>
                  </a:lnTo>
                  <a:lnTo>
                    <a:pt x="197" y="61"/>
                  </a:lnTo>
                  <a:lnTo>
                    <a:pt x="197" y="61"/>
                  </a:lnTo>
                  <a:lnTo>
                    <a:pt x="199" y="61"/>
                  </a:lnTo>
                  <a:lnTo>
                    <a:pt x="199" y="59"/>
                  </a:lnTo>
                  <a:lnTo>
                    <a:pt x="199" y="56"/>
                  </a:lnTo>
                  <a:lnTo>
                    <a:pt x="201" y="56"/>
                  </a:lnTo>
                  <a:lnTo>
                    <a:pt x="201" y="54"/>
                  </a:lnTo>
                  <a:lnTo>
                    <a:pt x="201" y="52"/>
                  </a:lnTo>
                  <a:lnTo>
                    <a:pt x="201" y="49"/>
                  </a:lnTo>
                  <a:lnTo>
                    <a:pt x="201" y="49"/>
                  </a:lnTo>
                  <a:lnTo>
                    <a:pt x="201" y="49"/>
                  </a:lnTo>
                  <a:lnTo>
                    <a:pt x="201" y="49"/>
                  </a:lnTo>
                  <a:lnTo>
                    <a:pt x="199" y="47"/>
                  </a:lnTo>
                  <a:lnTo>
                    <a:pt x="199" y="47"/>
                  </a:lnTo>
                  <a:lnTo>
                    <a:pt x="199" y="44"/>
                  </a:lnTo>
                  <a:lnTo>
                    <a:pt x="199" y="44"/>
                  </a:lnTo>
                  <a:lnTo>
                    <a:pt x="197" y="44"/>
                  </a:lnTo>
                  <a:lnTo>
                    <a:pt x="197" y="44"/>
                  </a:lnTo>
                  <a:lnTo>
                    <a:pt x="197" y="42"/>
                  </a:lnTo>
                  <a:lnTo>
                    <a:pt x="194" y="42"/>
                  </a:lnTo>
                  <a:lnTo>
                    <a:pt x="194" y="42"/>
                  </a:lnTo>
                  <a:lnTo>
                    <a:pt x="197" y="42"/>
                  </a:lnTo>
                  <a:lnTo>
                    <a:pt x="206" y="42"/>
                  </a:lnTo>
                  <a:lnTo>
                    <a:pt x="213" y="44"/>
                  </a:lnTo>
                  <a:lnTo>
                    <a:pt x="213" y="44"/>
                  </a:lnTo>
                  <a:lnTo>
                    <a:pt x="213" y="47"/>
                  </a:lnTo>
                  <a:lnTo>
                    <a:pt x="216" y="47"/>
                  </a:lnTo>
                  <a:lnTo>
                    <a:pt x="218" y="49"/>
                  </a:lnTo>
                  <a:lnTo>
                    <a:pt x="218" y="49"/>
                  </a:lnTo>
                  <a:lnTo>
                    <a:pt x="218" y="49"/>
                  </a:lnTo>
                  <a:lnTo>
                    <a:pt x="220" y="47"/>
                  </a:lnTo>
                  <a:lnTo>
                    <a:pt x="225" y="44"/>
                  </a:lnTo>
                  <a:lnTo>
                    <a:pt x="227" y="44"/>
                  </a:lnTo>
                  <a:lnTo>
                    <a:pt x="232" y="40"/>
                  </a:lnTo>
                  <a:lnTo>
                    <a:pt x="235" y="37"/>
                  </a:lnTo>
                  <a:lnTo>
                    <a:pt x="237" y="35"/>
                  </a:lnTo>
                  <a:lnTo>
                    <a:pt x="237" y="33"/>
                  </a:lnTo>
                  <a:lnTo>
                    <a:pt x="237" y="33"/>
                  </a:lnTo>
                  <a:lnTo>
                    <a:pt x="239" y="26"/>
                  </a:lnTo>
                  <a:lnTo>
                    <a:pt x="239" y="26"/>
                  </a:lnTo>
                  <a:lnTo>
                    <a:pt x="242" y="21"/>
                  </a:lnTo>
                  <a:lnTo>
                    <a:pt x="244" y="16"/>
                  </a:lnTo>
                  <a:lnTo>
                    <a:pt x="246" y="18"/>
                  </a:lnTo>
                  <a:lnTo>
                    <a:pt x="251" y="18"/>
                  </a:lnTo>
                  <a:lnTo>
                    <a:pt x="261" y="18"/>
                  </a:lnTo>
                  <a:lnTo>
                    <a:pt x="270" y="18"/>
                  </a:lnTo>
                  <a:lnTo>
                    <a:pt x="272" y="21"/>
                  </a:lnTo>
                  <a:lnTo>
                    <a:pt x="272" y="21"/>
                  </a:lnTo>
                  <a:lnTo>
                    <a:pt x="272" y="26"/>
                  </a:lnTo>
                  <a:lnTo>
                    <a:pt x="275" y="26"/>
                  </a:lnTo>
                  <a:lnTo>
                    <a:pt x="287" y="35"/>
                  </a:lnTo>
                  <a:lnTo>
                    <a:pt x="291" y="37"/>
                  </a:lnTo>
                  <a:lnTo>
                    <a:pt x="303" y="35"/>
                  </a:lnTo>
                  <a:lnTo>
                    <a:pt x="305" y="35"/>
                  </a:lnTo>
                  <a:lnTo>
                    <a:pt x="313" y="33"/>
                  </a:lnTo>
                  <a:lnTo>
                    <a:pt x="317" y="30"/>
                  </a:lnTo>
                  <a:lnTo>
                    <a:pt x="322" y="30"/>
                  </a:lnTo>
                  <a:lnTo>
                    <a:pt x="329" y="33"/>
                  </a:lnTo>
                  <a:lnTo>
                    <a:pt x="331" y="33"/>
                  </a:lnTo>
                  <a:lnTo>
                    <a:pt x="336" y="33"/>
                  </a:lnTo>
                  <a:lnTo>
                    <a:pt x="339" y="30"/>
                  </a:lnTo>
                  <a:lnTo>
                    <a:pt x="346" y="23"/>
                  </a:lnTo>
                  <a:lnTo>
                    <a:pt x="350" y="21"/>
                  </a:lnTo>
                  <a:lnTo>
                    <a:pt x="353" y="21"/>
                  </a:lnTo>
                  <a:lnTo>
                    <a:pt x="360" y="21"/>
                  </a:lnTo>
                  <a:lnTo>
                    <a:pt x="362" y="21"/>
                  </a:lnTo>
                  <a:lnTo>
                    <a:pt x="365" y="18"/>
                  </a:lnTo>
                  <a:lnTo>
                    <a:pt x="367" y="18"/>
                  </a:lnTo>
                  <a:lnTo>
                    <a:pt x="369" y="16"/>
                  </a:lnTo>
                  <a:lnTo>
                    <a:pt x="369" y="11"/>
                  </a:lnTo>
                  <a:lnTo>
                    <a:pt x="372" y="9"/>
                  </a:lnTo>
                  <a:lnTo>
                    <a:pt x="374" y="7"/>
                  </a:lnTo>
                  <a:lnTo>
                    <a:pt x="374" y="7"/>
                  </a:lnTo>
                  <a:lnTo>
                    <a:pt x="374" y="4"/>
                  </a:lnTo>
                  <a:lnTo>
                    <a:pt x="374" y="4"/>
                  </a:lnTo>
                  <a:lnTo>
                    <a:pt x="374" y="4"/>
                  </a:lnTo>
                  <a:lnTo>
                    <a:pt x="376" y="4"/>
                  </a:lnTo>
                  <a:lnTo>
                    <a:pt x="381" y="0"/>
                  </a:lnTo>
                  <a:lnTo>
                    <a:pt x="381" y="0"/>
                  </a:lnTo>
                  <a:lnTo>
                    <a:pt x="383" y="0"/>
                  </a:lnTo>
                  <a:lnTo>
                    <a:pt x="386" y="0"/>
                  </a:lnTo>
                  <a:lnTo>
                    <a:pt x="388" y="0"/>
                  </a:lnTo>
                  <a:lnTo>
                    <a:pt x="391" y="0"/>
                  </a:lnTo>
                  <a:lnTo>
                    <a:pt x="393" y="0"/>
                  </a:lnTo>
                  <a:lnTo>
                    <a:pt x="398" y="2"/>
                  </a:lnTo>
                  <a:lnTo>
                    <a:pt x="398" y="4"/>
                  </a:lnTo>
                  <a:lnTo>
                    <a:pt x="407" y="14"/>
                  </a:lnTo>
                  <a:lnTo>
                    <a:pt x="409" y="16"/>
                  </a:lnTo>
                  <a:lnTo>
                    <a:pt x="409" y="16"/>
                  </a:lnTo>
                  <a:lnTo>
                    <a:pt x="409" y="16"/>
                  </a:lnTo>
                  <a:lnTo>
                    <a:pt x="409" y="18"/>
                  </a:lnTo>
                  <a:lnTo>
                    <a:pt x="409" y="18"/>
                  </a:lnTo>
                  <a:lnTo>
                    <a:pt x="409" y="18"/>
                  </a:lnTo>
                  <a:lnTo>
                    <a:pt x="407" y="26"/>
                  </a:lnTo>
                  <a:lnTo>
                    <a:pt x="398" y="40"/>
                  </a:lnTo>
                  <a:lnTo>
                    <a:pt x="398" y="40"/>
                  </a:lnTo>
                  <a:lnTo>
                    <a:pt x="398" y="40"/>
                  </a:lnTo>
                  <a:lnTo>
                    <a:pt x="398" y="40"/>
                  </a:lnTo>
                  <a:lnTo>
                    <a:pt x="395" y="40"/>
                  </a:lnTo>
                  <a:lnTo>
                    <a:pt x="395" y="40"/>
                  </a:lnTo>
                  <a:lnTo>
                    <a:pt x="395" y="40"/>
                  </a:lnTo>
                  <a:lnTo>
                    <a:pt x="395" y="40"/>
                  </a:lnTo>
                  <a:lnTo>
                    <a:pt x="393" y="37"/>
                  </a:lnTo>
                  <a:lnTo>
                    <a:pt x="393" y="37"/>
                  </a:lnTo>
                  <a:lnTo>
                    <a:pt x="393" y="37"/>
                  </a:lnTo>
                  <a:lnTo>
                    <a:pt x="393" y="40"/>
                  </a:lnTo>
                  <a:lnTo>
                    <a:pt x="391" y="40"/>
                  </a:lnTo>
                  <a:lnTo>
                    <a:pt x="391" y="40"/>
                  </a:lnTo>
                  <a:lnTo>
                    <a:pt x="391" y="42"/>
                  </a:lnTo>
                  <a:lnTo>
                    <a:pt x="391" y="44"/>
                  </a:lnTo>
                  <a:lnTo>
                    <a:pt x="388" y="44"/>
                  </a:lnTo>
                  <a:lnTo>
                    <a:pt x="388" y="44"/>
                  </a:lnTo>
                  <a:lnTo>
                    <a:pt x="388" y="44"/>
                  </a:lnTo>
                  <a:lnTo>
                    <a:pt x="386" y="42"/>
                  </a:lnTo>
                  <a:lnTo>
                    <a:pt x="386" y="42"/>
                  </a:lnTo>
                  <a:lnTo>
                    <a:pt x="386" y="42"/>
                  </a:lnTo>
                  <a:lnTo>
                    <a:pt x="383" y="42"/>
                  </a:lnTo>
                  <a:lnTo>
                    <a:pt x="383" y="44"/>
                  </a:lnTo>
                  <a:lnTo>
                    <a:pt x="381" y="52"/>
                  </a:lnTo>
                  <a:lnTo>
                    <a:pt x="381" y="54"/>
                  </a:lnTo>
                  <a:lnTo>
                    <a:pt x="381" y="54"/>
                  </a:lnTo>
                  <a:lnTo>
                    <a:pt x="381" y="54"/>
                  </a:lnTo>
                  <a:lnTo>
                    <a:pt x="381" y="56"/>
                  </a:lnTo>
                  <a:lnTo>
                    <a:pt x="381" y="56"/>
                  </a:lnTo>
                  <a:lnTo>
                    <a:pt x="381" y="56"/>
                  </a:lnTo>
                  <a:lnTo>
                    <a:pt x="386" y="59"/>
                  </a:lnTo>
                  <a:lnTo>
                    <a:pt x="386" y="61"/>
                  </a:lnTo>
                  <a:lnTo>
                    <a:pt x="388" y="63"/>
                  </a:lnTo>
                  <a:lnTo>
                    <a:pt x="388" y="66"/>
                  </a:lnTo>
                  <a:lnTo>
                    <a:pt x="391" y="66"/>
                  </a:lnTo>
                  <a:lnTo>
                    <a:pt x="391" y="66"/>
                  </a:lnTo>
                  <a:lnTo>
                    <a:pt x="391" y="66"/>
                  </a:lnTo>
                  <a:lnTo>
                    <a:pt x="393" y="66"/>
                  </a:lnTo>
                  <a:lnTo>
                    <a:pt x="393" y="66"/>
                  </a:lnTo>
                  <a:lnTo>
                    <a:pt x="393" y="66"/>
                  </a:lnTo>
                  <a:lnTo>
                    <a:pt x="393" y="63"/>
                  </a:lnTo>
                  <a:lnTo>
                    <a:pt x="393" y="63"/>
                  </a:lnTo>
                  <a:lnTo>
                    <a:pt x="393" y="63"/>
                  </a:lnTo>
                  <a:lnTo>
                    <a:pt x="395" y="63"/>
                  </a:lnTo>
                  <a:lnTo>
                    <a:pt x="395" y="63"/>
                  </a:lnTo>
                  <a:lnTo>
                    <a:pt x="395" y="63"/>
                  </a:lnTo>
                  <a:lnTo>
                    <a:pt x="400" y="66"/>
                  </a:lnTo>
                  <a:lnTo>
                    <a:pt x="400" y="66"/>
                  </a:lnTo>
                  <a:lnTo>
                    <a:pt x="402" y="66"/>
                  </a:lnTo>
                  <a:lnTo>
                    <a:pt x="405" y="66"/>
                  </a:lnTo>
                  <a:lnTo>
                    <a:pt x="407" y="66"/>
                  </a:lnTo>
                  <a:lnTo>
                    <a:pt x="407" y="66"/>
                  </a:lnTo>
                  <a:lnTo>
                    <a:pt x="407" y="66"/>
                  </a:lnTo>
                  <a:lnTo>
                    <a:pt x="407" y="66"/>
                  </a:lnTo>
                  <a:lnTo>
                    <a:pt x="414" y="59"/>
                  </a:lnTo>
                  <a:lnTo>
                    <a:pt x="417" y="54"/>
                  </a:lnTo>
                  <a:lnTo>
                    <a:pt x="417" y="52"/>
                  </a:lnTo>
                  <a:lnTo>
                    <a:pt x="419" y="52"/>
                  </a:lnTo>
                  <a:lnTo>
                    <a:pt x="419" y="52"/>
                  </a:lnTo>
                  <a:lnTo>
                    <a:pt x="424" y="49"/>
                  </a:lnTo>
                  <a:lnTo>
                    <a:pt x="431" y="47"/>
                  </a:lnTo>
                  <a:lnTo>
                    <a:pt x="433" y="44"/>
                  </a:lnTo>
                  <a:lnTo>
                    <a:pt x="433" y="44"/>
                  </a:lnTo>
                  <a:lnTo>
                    <a:pt x="433" y="44"/>
                  </a:lnTo>
                  <a:lnTo>
                    <a:pt x="433" y="42"/>
                  </a:lnTo>
                  <a:lnTo>
                    <a:pt x="433" y="42"/>
                  </a:lnTo>
                  <a:lnTo>
                    <a:pt x="433" y="40"/>
                  </a:lnTo>
                  <a:lnTo>
                    <a:pt x="433" y="37"/>
                  </a:lnTo>
                  <a:lnTo>
                    <a:pt x="436" y="37"/>
                  </a:lnTo>
                  <a:lnTo>
                    <a:pt x="436" y="35"/>
                  </a:lnTo>
                  <a:lnTo>
                    <a:pt x="433" y="33"/>
                  </a:lnTo>
                  <a:lnTo>
                    <a:pt x="433" y="33"/>
                  </a:lnTo>
                  <a:lnTo>
                    <a:pt x="433" y="30"/>
                  </a:lnTo>
                  <a:lnTo>
                    <a:pt x="431" y="30"/>
                  </a:lnTo>
                  <a:lnTo>
                    <a:pt x="431" y="30"/>
                  </a:lnTo>
                  <a:lnTo>
                    <a:pt x="431" y="30"/>
                  </a:lnTo>
                  <a:lnTo>
                    <a:pt x="431" y="30"/>
                  </a:lnTo>
                  <a:lnTo>
                    <a:pt x="431" y="28"/>
                  </a:lnTo>
                  <a:lnTo>
                    <a:pt x="431" y="28"/>
                  </a:lnTo>
                  <a:lnTo>
                    <a:pt x="433" y="26"/>
                  </a:lnTo>
                  <a:lnTo>
                    <a:pt x="436" y="21"/>
                  </a:lnTo>
                  <a:lnTo>
                    <a:pt x="438" y="21"/>
                  </a:lnTo>
                  <a:lnTo>
                    <a:pt x="438" y="18"/>
                  </a:lnTo>
                  <a:lnTo>
                    <a:pt x="440" y="18"/>
                  </a:lnTo>
                  <a:lnTo>
                    <a:pt x="440" y="18"/>
                  </a:lnTo>
                  <a:lnTo>
                    <a:pt x="443" y="18"/>
                  </a:lnTo>
                  <a:lnTo>
                    <a:pt x="445" y="18"/>
                  </a:lnTo>
                  <a:lnTo>
                    <a:pt x="445" y="18"/>
                  </a:lnTo>
                  <a:lnTo>
                    <a:pt x="450" y="21"/>
                  </a:lnTo>
                  <a:lnTo>
                    <a:pt x="450" y="21"/>
                  </a:lnTo>
                  <a:lnTo>
                    <a:pt x="450" y="23"/>
                  </a:lnTo>
                  <a:lnTo>
                    <a:pt x="450" y="23"/>
                  </a:lnTo>
                  <a:lnTo>
                    <a:pt x="450" y="26"/>
                  </a:lnTo>
                  <a:lnTo>
                    <a:pt x="450" y="26"/>
                  </a:lnTo>
                  <a:lnTo>
                    <a:pt x="450" y="28"/>
                  </a:lnTo>
                  <a:lnTo>
                    <a:pt x="450" y="28"/>
                  </a:lnTo>
                  <a:lnTo>
                    <a:pt x="450" y="28"/>
                  </a:lnTo>
                  <a:lnTo>
                    <a:pt x="450" y="30"/>
                  </a:lnTo>
                  <a:lnTo>
                    <a:pt x="452" y="30"/>
                  </a:lnTo>
                  <a:lnTo>
                    <a:pt x="452" y="30"/>
                  </a:lnTo>
                  <a:lnTo>
                    <a:pt x="452" y="30"/>
                  </a:lnTo>
                  <a:lnTo>
                    <a:pt x="454" y="30"/>
                  </a:lnTo>
                  <a:lnTo>
                    <a:pt x="454" y="30"/>
                  </a:lnTo>
                  <a:lnTo>
                    <a:pt x="454" y="30"/>
                  </a:lnTo>
                  <a:lnTo>
                    <a:pt x="457" y="30"/>
                  </a:lnTo>
                  <a:lnTo>
                    <a:pt x="459" y="30"/>
                  </a:lnTo>
                  <a:lnTo>
                    <a:pt x="459" y="30"/>
                  </a:lnTo>
                  <a:lnTo>
                    <a:pt x="459" y="30"/>
                  </a:lnTo>
                  <a:lnTo>
                    <a:pt x="462" y="30"/>
                  </a:lnTo>
                  <a:lnTo>
                    <a:pt x="462" y="30"/>
                  </a:lnTo>
                  <a:lnTo>
                    <a:pt x="462" y="30"/>
                  </a:lnTo>
                  <a:lnTo>
                    <a:pt x="464" y="33"/>
                  </a:lnTo>
                  <a:lnTo>
                    <a:pt x="464" y="33"/>
                  </a:lnTo>
                  <a:lnTo>
                    <a:pt x="464" y="33"/>
                  </a:lnTo>
                  <a:lnTo>
                    <a:pt x="466" y="30"/>
                  </a:lnTo>
                  <a:lnTo>
                    <a:pt x="469" y="30"/>
                  </a:lnTo>
                  <a:lnTo>
                    <a:pt x="469" y="30"/>
                  </a:lnTo>
                  <a:lnTo>
                    <a:pt x="469" y="30"/>
                  </a:lnTo>
                  <a:lnTo>
                    <a:pt x="471" y="30"/>
                  </a:lnTo>
                  <a:lnTo>
                    <a:pt x="471" y="30"/>
                  </a:lnTo>
                  <a:lnTo>
                    <a:pt x="469" y="37"/>
                  </a:lnTo>
                  <a:lnTo>
                    <a:pt x="469" y="37"/>
                  </a:lnTo>
                  <a:lnTo>
                    <a:pt x="469" y="40"/>
                  </a:lnTo>
                  <a:lnTo>
                    <a:pt x="471" y="40"/>
                  </a:lnTo>
                  <a:lnTo>
                    <a:pt x="471" y="42"/>
                  </a:lnTo>
                  <a:lnTo>
                    <a:pt x="471" y="42"/>
                  </a:lnTo>
                  <a:lnTo>
                    <a:pt x="473" y="47"/>
                  </a:lnTo>
                  <a:lnTo>
                    <a:pt x="478" y="54"/>
                  </a:lnTo>
                  <a:lnTo>
                    <a:pt x="480" y="54"/>
                  </a:lnTo>
                  <a:lnTo>
                    <a:pt x="483" y="56"/>
                  </a:lnTo>
                  <a:lnTo>
                    <a:pt x="483" y="56"/>
                  </a:lnTo>
                  <a:lnTo>
                    <a:pt x="483" y="59"/>
                  </a:lnTo>
                  <a:lnTo>
                    <a:pt x="483" y="59"/>
                  </a:lnTo>
                  <a:lnTo>
                    <a:pt x="485" y="61"/>
                  </a:lnTo>
                  <a:lnTo>
                    <a:pt x="485" y="61"/>
                  </a:lnTo>
                  <a:lnTo>
                    <a:pt x="488" y="61"/>
                  </a:lnTo>
                  <a:lnTo>
                    <a:pt x="488" y="61"/>
                  </a:lnTo>
                  <a:lnTo>
                    <a:pt x="492" y="61"/>
                  </a:lnTo>
                  <a:lnTo>
                    <a:pt x="495" y="61"/>
                  </a:lnTo>
                  <a:lnTo>
                    <a:pt x="495" y="61"/>
                  </a:lnTo>
                  <a:lnTo>
                    <a:pt x="497" y="61"/>
                  </a:lnTo>
                  <a:lnTo>
                    <a:pt x="497" y="61"/>
                  </a:lnTo>
                  <a:lnTo>
                    <a:pt x="499" y="61"/>
                  </a:lnTo>
                  <a:lnTo>
                    <a:pt x="502" y="66"/>
                  </a:lnTo>
                  <a:lnTo>
                    <a:pt x="502" y="68"/>
                  </a:lnTo>
                  <a:lnTo>
                    <a:pt x="504" y="68"/>
                  </a:lnTo>
                  <a:lnTo>
                    <a:pt x="504" y="68"/>
                  </a:lnTo>
                  <a:lnTo>
                    <a:pt x="506" y="68"/>
                  </a:lnTo>
                  <a:lnTo>
                    <a:pt x="511" y="68"/>
                  </a:lnTo>
                  <a:lnTo>
                    <a:pt x="516" y="68"/>
                  </a:lnTo>
                  <a:lnTo>
                    <a:pt x="516" y="68"/>
                  </a:lnTo>
                  <a:lnTo>
                    <a:pt x="518" y="68"/>
                  </a:lnTo>
                  <a:lnTo>
                    <a:pt x="525" y="70"/>
                  </a:lnTo>
                  <a:lnTo>
                    <a:pt x="528" y="70"/>
                  </a:lnTo>
                  <a:lnTo>
                    <a:pt x="530" y="70"/>
                  </a:lnTo>
                  <a:lnTo>
                    <a:pt x="532" y="68"/>
                  </a:lnTo>
                  <a:lnTo>
                    <a:pt x="535" y="68"/>
                  </a:lnTo>
                  <a:lnTo>
                    <a:pt x="537" y="68"/>
                  </a:lnTo>
                  <a:lnTo>
                    <a:pt x="540" y="68"/>
                  </a:lnTo>
                  <a:lnTo>
                    <a:pt x="540" y="68"/>
                  </a:lnTo>
                  <a:lnTo>
                    <a:pt x="542" y="68"/>
                  </a:lnTo>
                  <a:lnTo>
                    <a:pt x="544" y="70"/>
                  </a:lnTo>
                  <a:lnTo>
                    <a:pt x="551" y="73"/>
                  </a:lnTo>
                  <a:lnTo>
                    <a:pt x="551" y="73"/>
                  </a:lnTo>
                  <a:lnTo>
                    <a:pt x="551" y="73"/>
                  </a:lnTo>
                  <a:lnTo>
                    <a:pt x="554" y="75"/>
                  </a:lnTo>
                  <a:lnTo>
                    <a:pt x="554" y="75"/>
                  </a:lnTo>
                  <a:lnTo>
                    <a:pt x="554" y="78"/>
                  </a:lnTo>
                  <a:lnTo>
                    <a:pt x="554" y="78"/>
                  </a:lnTo>
                  <a:lnTo>
                    <a:pt x="554" y="78"/>
                  </a:lnTo>
                  <a:lnTo>
                    <a:pt x="554" y="78"/>
                  </a:lnTo>
                  <a:lnTo>
                    <a:pt x="554" y="80"/>
                  </a:lnTo>
                  <a:lnTo>
                    <a:pt x="554" y="82"/>
                  </a:lnTo>
                  <a:lnTo>
                    <a:pt x="554" y="85"/>
                  </a:lnTo>
                  <a:lnTo>
                    <a:pt x="554" y="87"/>
                  </a:lnTo>
                  <a:lnTo>
                    <a:pt x="561" y="89"/>
                  </a:lnTo>
                  <a:lnTo>
                    <a:pt x="561" y="89"/>
                  </a:lnTo>
                  <a:lnTo>
                    <a:pt x="561" y="94"/>
                  </a:lnTo>
                  <a:lnTo>
                    <a:pt x="561" y="94"/>
                  </a:lnTo>
                  <a:lnTo>
                    <a:pt x="561" y="94"/>
                  </a:lnTo>
                  <a:lnTo>
                    <a:pt x="561" y="97"/>
                  </a:lnTo>
                  <a:lnTo>
                    <a:pt x="561" y="97"/>
                  </a:lnTo>
                  <a:lnTo>
                    <a:pt x="558" y="99"/>
                  </a:lnTo>
                  <a:lnTo>
                    <a:pt x="558" y="99"/>
                  </a:lnTo>
                  <a:lnTo>
                    <a:pt x="556" y="104"/>
                  </a:lnTo>
                  <a:lnTo>
                    <a:pt x="554" y="104"/>
                  </a:lnTo>
                  <a:lnTo>
                    <a:pt x="554" y="104"/>
                  </a:lnTo>
                  <a:lnTo>
                    <a:pt x="554" y="104"/>
                  </a:lnTo>
                  <a:lnTo>
                    <a:pt x="547" y="106"/>
                  </a:lnTo>
                  <a:lnTo>
                    <a:pt x="544" y="106"/>
                  </a:lnTo>
                  <a:lnTo>
                    <a:pt x="544" y="111"/>
                  </a:lnTo>
                  <a:lnTo>
                    <a:pt x="544" y="113"/>
                  </a:lnTo>
                  <a:lnTo>
                    <a:pt x="544" y="115"/>
                  </a:lnTo>
                  <a:lnTo>
                    <a:pt x="540" y="123"/>
                  </a:lnTo>
                  <a:lnTo>
                    <a:pt x="540" y="125"/>
                  </a:lnTo>
                  <a:lnTo>
                    <a:pt x="540" y="125"/>
                  </a:lnTo>
                  <a:lnTo>
                    <a:pt x="540" y="125"/>
                  </a:lnTo>
                  <a:lnTo>
                    <a:pt x="540" y="127"/>
                  </a:lnTo>
                  <a:lnTo>
                    <a:pt x="542" y="130"/>
                  </a:lnTo>
                  <a:lnTo>
                    <a:pt x="544" y="132"/>
                  </a:lnTo>
                  <a:lnTo>
                    <a:pt x="544" y="132"/>
                  </a:lnTo>
                  <a:lnTo>
                    <a:pt x="547" y="137"/>
                  </a:lnTo>
                  <a:lnTo>
                    <a:pt x="554" y="139"/>
                  </a:lnTo>
                  <a:lnTo>
                    <a:pt x="563" y="146"/>
                  </a:lnTo>
                  <a:lnTo>
                    <a:pt x="566" y="149"/>
                  </a:lnTo>
                  <a:lnTo>
                    <a:pt x="566" y="149"/>
                  </a:lnTo>
                  <a:lnTo>
                    <a:pt x="566" y="149"/>
                  </a:lnTo>
                  <a:lnTo>
                    <a:pt x="566" y="151"/>
                  </a:lnTo>
                  <a:lnTo>
                    <a:pt x="566" y="151"/>
                  </a:lnTo>
                  <a:lnTo>
                    <a:pt x="566" y="151"/>
                  </a:lnTo>
                  <a:lnTo>
                    <a:pt x="566" y="153"/>
                  </a:lnTo>
                  <a:lnTo>
                    <a:pt x="568" y="153"/>
                  </a:lnTo>
                  <a:lnTo>
                    <a:pt x="568" y="153"/>
                  </a:lnTo>
                  <a:lnTo>
                    <a:pt x="570" y="153"/>
                  </a:lnTo>
                  <a:lnTo>
                    <a:pt x="570" y="156"/>
                  </a:lnTo>
                  <a:lnTo>
                    <a:pt x="573" y="158"/>
                  </a:lnTo>
                  <a:lnTo>
                    <a:pt x="573" y="158"/>
                  </a:lnTo>
                  <a:lnTo>
                    <a:pt x="573" y="160"/>
                  </a:lnTo>
                  <a:lnTo>
                    <a:pt x="573" y="160"/>
                  </a:lnTo>
                  <a:lnTo>
                    <a:pt x="573" y="165"/>
                  </a:lnTo>
                  <a:lnTo>
                    <a:pt x="575" y="165"/>
                  </a:lnTo>
                  <a:lnTo>
                    <a:pt x="575" y="165"/>
                  </a:lnTo>
                  <a:lnTo>
                    <a:pt x="577" y="167"/>
                  </a:lnTo>
                  <a:lnTo>
                    <a:pt x="580" y="167"/>
                  </a:lnTo>
                  <a:lnTo>
                    <a:pt x="582" y="170"/>
                  </a:lnTo>
                  <a:lnTo>
                    <a:pt x="584" y="179"/>
                  </a:lnTo>
                  <a:lnTo>
                    <a:pt x="587" y="182"/>
                  </a:lnTo>
                  <a:lnTo>
                    <a:pt x="587" y="182"/>
                  </a:lnTo>
                  <a:lnTo>
                    <a:pt x="587" y="182"/>
                  </a:lnTo>
                  <a:lnTo>
                    <a:pt x="587" y="182"/>
                  </a:lnTo>
                  <a:lnTo>
                    <a:pt x="589" y="184"/>
                  </a:lnTo>
                  <a:lnTo>
                    <a:pt x="589" y="184"/>
                  </a:lnTo>
                  <a:lnTo>
                    <a:pt x="589" y="186"/>
                  </a:lnTo>
                  <a:lnTo>
                    <a:pt x="589" y="189"/>
                  </a:lnTo>
                  <a:lnTo>
                    <a:pt x="587" y="193"/>
                  </a:lnTo>
                  <a:lnTo>
                    <a:pt x="587" y="193"/>
                  </a:lnTo>
                  <a:lnTo>
                    <a:pt x="587" y="196"/>
                  </a:lnTo>
                  <a:lnTo>
                    <a:pt x="589" y="201"/>
                  </a:lnTo>
                  <a:lnTo>
                    <a:pt x="589" y="201"/>
                  </a:lnTo>
                  <a:lnTo>
                    <a:pt x="589" y="203"/>
                  </a:lnTo>
                  <a:lnTo>
                    <a:pt x="592" y="205"/>
                  </a:lnTo>
                  <a:lnTo>
                    <a:pt x="592" y="205"/>
                  </a:lnTo>
                  <a:lnTo>
                    <a:pt x="592" y="208"/>
                  </a:lnTo>
                  <a:lnTo>
                    <a:pt x="592" y="208"/>
                  </a:lnTo>
                  <a:lnTo>
                    <a:pt x="592" y="208"/>
                  </a:lnTo>
                  <a:lnTo>
                    <a:pt x="589" y="208"/>
                  </a:lnTo>
                  <a:lnTo>
                    <a:pt x="589" y="210"/>
                  </a:lnTo>
                  <a:lnTo>
                    <a:pt x="589" y="210"/>
                  </a:lnTo>
                  <a:lnTo>
                    <a:pt x="589" y="210"/>
                  </a:lnTo>
                  <a:lnTo>
                    <a:pt x="589" y="210"/>
                  </a:lnTo>
                  <a:lnTo>
                    <a:pt x="592" y="212"/>
                  </a:lnTo>
                  <a:lnTo>
                    <a:pt x="592" y="212"/>
                  </a:lnTo>
                  <a:lnTo>
                    <a:pt x="592" y="212"/>
                  </a:lnTo>
                  <a:lnTo>
                    <a:pt x="592" y="224"/>
                  </a:lnTo>
                  <a:lnTo>
                    <a:pt x="594" y="22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noEditPoints="1"/>
            </p:cNvSpPr>
            <p:nvPr/>
          </p:nvSpPr>
          <p:spPr bwMode="auto">
            <a:xfrm>
              <a:off x="3724592" y="2784236"/>
              <a:ext cx="540596" cy="502890"/>
            </a:xfrm>
            <a:custGeom>
              <a:avLst/>
              <a:gdLst>
                <a:gd name="T0" fmla="*/ 383 w 624"/>
                <a:gd name="T1" fmla="*/ 400 h 579"/>
                <a:gd name="T2" fmla="*/ 447 w 624"/>
                <a:gd name="T3" fmla="*/ 558 h 579"/>
                <a:gd name="T4" fmla="*/ 480 w 624"/>
                <a:gd name="T5" fmla="*/ 565 h 579"/>
                <a:gd name="T6" fmla="*/ 503 w 624"/>
                <a:gd name="T7" fmla="*/ 546 h 579"/>
                <a:gd name="T8" fmla="*/ 527 w 624"/>
                <a:gd name="T9" fmla="*/ 513 h 579"/>
                <a:gd name="T10" fmla="*/ 541 w 624"/>
                <a:gd name="T11" fmla="*/ 487 h 579"/>
                <a:gd name="T12" fmla="*/ 513 w 624"/>
                <a:gd name="T13" fmla="*/ 447 h 579"/>
                <a:gd name="T14" fmla="*/ 454 w 624"/>
                <a:gd name="T15" fmla="*/ 418 h 579"/>
                <a:gd name="T16" fmla="*/ 373 w 624"/>
                <a:gd name="T17" fmla="*/ 388 h 579"/>
                <a:gd name="T18" fmla="*/ 369 w 624"/>
                <a:gd name="T19" fmla="*/ 374 h 579"/>
                <a:gd name="T20" fmla="*/ 430 w 624"/>
                <a:gd name="T21" fmla="*/ 423 h 579"/>
                <a:gd name="T22" fmla="*/ 520 w 624"/>
                <a:gd name="T23" fmla="*/ 437 h 579"/>
                <a:gd name="T24" fmla="*/ 598 w 624"/>
                <a:gd name="T25" fmla="*/ 452 h 579"/>
                <a:gd name="T26" fmla="*/ 579 w 624"/>
                <a:gd name="T27" fmla="*/ 397 h 579"/>
                <a:gd name="T28" fmla="*/ 567 w 624"/>
                <a:gd name="T29" fmla="*/ 366 h 579"/>
                <a:gd name="T30" fmla="*/ 501 w 624"/>
                <a:gd name="T31" fmla="*/ 326 h 579"/>
                <a:gd name="T32" fmla="*/ 499 w 624"/>
                <a:gd name="T33" fmla="*/ 269 h 579"/>
                <a:gd name="T34" fmla="*/ 480 w 624"/>
                <a:gd name="T35" fmla="*/ 236 h 579"/>
                <a:gd name="T36" fmla="*/ 451 w 624"/>
                <a:gd name="T37" fmla="*/ 168 h 579"/>
                <a:gd name="T38" fmla="*/ 418 w 624"/>
                <a:gd name="T39" fmla="*/ 102 h 579"/>
                <a:gd name="T40" fmla="*/ 343 w 624"/>
                <a:gd name="T41" fmla="*/ 57 h 579"/>
                <a:gd name="T42" fmla="*/ 314 w 624"/>
                <a:gd name="T43" fmla="*/ 47 h 579"/>
                <a:gd name="T44" fmla="*/ 319 w 624"/>
                <a:gd name="T45" fmla="*/ 0 h 579"/>
                <a:gd name="T46" fmla="*/ 267 w 624"/>
                <a:gd name="T47" fmla="*/ 40 h 579"/>
                <a:gd name="T48" fmla="*/ 234 w 624"/>
                <a:gd name="T49" fmla="*/ 57 h 579"/>
                <a:gd name="T50" fmla="*/ 208 w 624"/>
                <a:gd name="T51" fmla="*/ 92 h 579"/>
                <a:gd name="T52" fmla="*/ 194 w 624"/>
                <a:gd name="T53" fmla="*/ 71 h 579"/>
                <a:gd name="T54" fmla="*/ 156 w 624"/>
                <a:gd name="T55" fmla="*/ 66 h 579"/>
                <a:gd name="T56" fmla="*/ 106 w 624"/>
                <a:gd name="T57" fmla="*/ 66 h 579"/>
                <a:gd name="T58" fmla="*/ 85 w 624"/>
                <a:gd name="T59" fmla="*/ 78 h 579"/>
                <a:gd name="T60" fmla="*/ 52 w 624"/>
                <a:gd name="T61" fmla="*/ 14 h 579"/>
                <a:gd name="T62" fmla="*/ 0 w 624"/>
                <a:gd name="T63" fmla="*/ 42 h 579"/>
                <a:gd name="T64" fmla="*/ 21 w 624"/>
                <a:gd name="T65" fmla="*/ 73 h 579"/>
                <a:gd name="T66" fmla="*/ 64 w 624"/>
                <a:gd name="T67" fmla="*/ 92 h 579"/>
                <a:gd name="T68" fmla="*/ 71 w 624"/>
                <a:gd name="T69" fmla="*/ 123 h 579"/>
                <a:gd name="T70" fmla="*/ 125 w 624"/>
                <a:gd name="T71" fmla="*/ 139 h 579"/>
                <a:gd name="T72" fmla="*/ 139 w 624"/>
                <a:gd name="T73" fmla="*/ 146 h 579"/>
                <a:gd name="T74" fmla="*/ 149 w 624"/>
                <a:gd name="T75" fmla="*/ 175 h 579"/>
                <a:gd name="T76" fmla="*/ 175 w 624"/>
                <a:gd name="T77" fmla="*/ 180 h 579"/>
                <a:gd name="T78" fmla="*/ 191 w 624"/>
                <a:gd name="T79" fmla="*/ 213 h 579"/>
                <a:gd name="T80" fmla="*/ 170 w 624"/>
                <a:gd name="T81" fmla="*/ 248 h 579"/>
                <a:gd name="T82" fmla="*/ 196 w 624"/>
                <a:gd name="T83" fmla="*/ 253 h 579"/>
                <a:gd name="T84" fmla="*/ 205 w 624"/>
                <a:gd name="T85" fmla="*/ 288 h 579"/>
                <a:gd name="T86" fmla="*/ 210 w 624"/>
                <a:gd name="T87" fmla="*/ 310 h 579"/>
                <a:gd name="T88" fmla="*/ 260 w 624"/>
                <a:gd name="T89" fmla="*/ 314 h 579"/>
                <a:gd name="T90" fmla="*/ 269 w 624"/>
                <a:gd name="T91" fmla="*/ 291 h 579"/>
                <a:gd name="T92" fmla="*/ 291 w 624"/>
                <a:gd name="T93" fmla="*/ 288 h 579"/>
                <a:gd name="T94" fmla="*/ 307 w 624"/>
                <a:gd name="T95" fmla="*/ 310 h 579"/>
                <a:gd name="T96" fmla="*/ 305 w 624"/>
                <a:gd name="T97" fmla="*/ 350 h 579"/>
                <a:gd name="T98" fmla="*/ 286 w 624"/>
                <a:gd name="T99" fmla="*/ 345 h 579"/>
                <a:gd name="T100" fmla="*/ 269 w 624"/>
                <a:gd name="T101" fmla="*/ 333 h 579"/>
                <a:gd name="T102" fmla="*/ 246 w 624"/>
                <a:gd name="T103" fmla="*/ 336 h 579"/>
                <a:gd name="T104" fmla="*/ 243 w 624"/>
                <a:gd name="T105" fmla="*/ 348 h 579"/>
                <a:gd name="T106" fmla="*/ 248 w 624"/>
                <a:gd name="T107" fmla="*/ 376 h 579"/>
                <a:gd name="T108" fmla="*/ 222 w 624"/>
                <a:gd name="T109" fmla="*/ 402 h 579"/>
                <a:gd name="T110" fmla="*/ 217 w 624"/>
                <a:gd name="T111" fmla="*/ 423 h 579"/>
                <a:gd name="T112" fmla="*/ 236 w 624"/>
                <a:gd name="T113" fmla="*/ 447 h 579"/>
                <a:gd name="T114" fmla="*/ 257 w 624"/>
                <a:gd name="T115" fmla="*/ 461 h 579"/>
                <a:gd name="T116" fmla="*/ 272 w 624"/>
                <a:gd name="T117" fmla="*/ 463 h 579"/>
                <a:gd name="T118" fmla="*/ 257 w 624"/>
                <a:gd name="T119" fmla="*/ 501 h 579"/>
                <a:gd name="T120" fmla="*/ 324 w 624"/>
                <a:gd name="T121" fmla="*/ 513 h 579"/>
                <a:gd name="T122" fmla="*/ 335 w 624"/>
                <a:gd name="T123" fmla="*/ 523 h 579"/>
                <a:gd name="T124" fmla="*/ 385 w 624"/>
                <a:gd name="T125" fmla="*/ 52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4" h="579">
                  <a:moveTo>
                    <a:pt x="380" y="397"/>
                  </a:moveTo>
                  <a:lnTo>
                    <a:pt x="380" y="397"/>
                  </a:lnTo>
                  <a:lnTo>
                    <a:pt x="380" y="397"/>
                  </a:lnTo>
                  <a:lnTo>
                    <a:pt x="380" y="392"/>
                  </a:lnTo>
                  <a:lnTo>
                    <a:pt x="380" y="392"/>
                  </a:lnTo>
                  <a:lnTo>
                    <a:pt x="383" y="390"/>
                  </a:lnTo>
                  <a:lnTo>
                    <a:pt x="383" y="388"/>
                  </a:lnTo>
                  <a:lnTo>
                    <a:pt x="380" y="388"/>
                  </a:lnTo>
                  <a:lnTo>
                    <a:pt x="376" y="385"/>
                  </a:lnTo>
                  <a:lnTo>
                    <a:pt x="371" y="383"/>
                  </a:lnTo>
                  <a:lnTo>
                    <a:pt x="371" y="378"/>
                  </a:lnTo>
                  <a:lnTo>
                    <a:pt x="376" y="376"/>
                  </a:lnTo>
                  <a:lnTo>
                    <a:pt x="380" y="376"/>
                  </a:lnTo>
                  <a:lnTo>
                    <a:pt x="383" y="378"/>
                  </a:lnTo>
                  <a:lnTo>
                    <a:pt x="385" y="381"/>
                  </a:lnTo>
                  <a:lnTo>
                    <a:pt x="390" y="395"/>
                  </a:lnTo>
                  <a:lnTo>
                    <a:pt x="390" y="400"/>
                  </a:lnTo>
                  <a:lnTo>
                    <a:pt x="392" y="404"/>
                  </a:lnTo>
                  <a:lnTo>
                    <a:pt x="392" y="404"/>
                  </a:lnTo>
                  <a:lnTo>
                    <a:pt x="392" y="404"/>
                  </a:lnTo>
                  <a:lnTo>
                    <a:pt x="387" y="402"/>
                  </a:lnTo>
                  <a:lnTo>
                    <a:pt x="385" y="400"/>
                  </a:lnTo>
                  <a:lnTo>
                    <a:pt x="383" y="400"/>
                  </a:lnTo>
                  <a:lnTo>
                    <a:pt x="383" y="400"/>
                  </a:lnTo>
                  <a:lnTo>
                    <a:pt x="380" y="400"/>
                  </a:lnTo>
                  <a:lnTo>
                    <a:pt x="380" y="400"/>
                  </a:lnTo>
                  <a:lnTo>
                    <a:pt x="380" y="397"/>
                  </a:lnTo>
                  <a:lnTo>
                    <a:pt x="380" y="397"/>
                  </a:lnTo>
                  <a:lnTo>
                    <a:pt x="380" y="397"/>
                  </a:lnTo>
                  <a:close/>
                  <a:moveTo>
                    <a:pt x="397" y="527"/>
                  </a:moveTo>
                  <a:lnTo>
                    <a:pt x="397" y="527"/>
                  </a:lnTo>
                  <a:lnTo>
                    <a:pt x="397" y="530"/>
                  </a:lnTo>
                  <a:lnTo>
                    <a:pt x="397" y="532"/>
                  </a:lnTo>
                  <a:lnTo>
                    <a:pt x="397" y="534"/>
                  </a:lnTo>
                  <a:lnTo>
                    <a:pt x="397" y="537"/>
                  </a:lnTo>
                  <a:lnTo>
                    <a:pt x="399" y="539"/>
                  </a:lnTo>
                  <a:lnTo>
                    <a:pt x="406" y="544"/>
                  </a:lnTo>
                  <a:lnTo>
                    <a:pt x="411" y="549"/>
                  </a:lnTo>
                  <a:lnTo>
                    <a:pt x="418" y="556"/>
                  </a:lnTo>
                  <a:lnTo>
                    <a:pt x="430" y="558"/>
                  </a:lnTo>
                  <a:lnTo>
                    <a:pt x="439" y="556"/>
                  </a:lnTo>
                  <a:lnTo>
                    <a:pt x="447" y="556"/>
                  </a:lnTo>
                  <a:lnTo>
                    <a:pt x="447" y="556"/>
                  </a:lnTo>
                  <a:lnTo>
                    <a:pt x="447" y="556"/>
                  </a:lnTo>
                  <a:lnTo>
                    <a:pt x="447" y="556"/>
                  </a:lnTo>
                  <a:lnTo>
                    <a:pt x="447" y="558"/>
                  </a:lnTo>
                  <a:lnTo>
                    <a:pt x="447" y="560"/>
                  </a:lnTo>
                  <a:lnTo>
                    <a:pt x="447" y="560"/>
                  </a:lnTo>
                  <a:lnTo>
                    <a:pt x="449" y="563"/>
                  </a:lnTo>
                  <a:lnTo>
                    <a:pt x="449" y="563"/>
                  </a:lnTo>
                  <a:lnTo>
                    <a:pt x="449" y="563"/>
                  </a:lnTo>
                  <a:lnTo>
                    <a:pt x="451" y="563"/>
                  </a:lnTo>
                  <a:lnTo>
                    <a:pt x="451" y="563"/>
                  </a:lnTo>
                  <a:lnTo>
                    <a:pt x="454" y="560"/>
                  </a:lnTo>
                  <a:lnTo>
                    <a:pt x="454" y="560"/>
                  </a:lnTo>
                  <a:lnTo>
                    <a:pt x="454" y="560"/>
                  </a:lnTo>
                  <a:lnTo>
                    <a:pt x="456" y="560"/>
                  </a:lnTo>
                  <a:lnTo>
                    <a:pt x="456" y="560"/>
                  </a:lnTo>
                  <a:lnTo>
                    <a:pt x="456" y="563"/>
                  </a:lnTo>
                  <a:lnTo>
                    <a:pt x="461" y="572"/>
                  </a:lnTo>
                  <a:lnTo>
                    <a:pt x="461" y="572"/>
                  </a:lnTo>
                  <a:lnTo>
                    <a:pt x="461" y="579"/>
                  </a:lnTo>
                  <a:lnTo>
                    <a:pt x="466" y="575"/>
                  </a:lnTo>
                  <a:lnTo>
                    <a:pt x="473" y="568"/>
                  </a:lnTo>
                  <a:lnTo>
                    <a:pt x="473" y="565"/>
                  </a:lnTo>
                  <a:lnTo>
                    <a:pt x="475" y="565"/>
                  </a:lnTo>
                  <a:lnTo>
                    <a:pt x="477" y="565"/>
                  </a:lnTo>
                  <a:lnTo>
                    <a:pt x="477" y="565"/>
                  </a:lnTo>
                  <a:lnTo>
                    <a:pt x="480" y="565"/>
                  </a:lnTo>
                  <a:lnTo>
                    <a:pt x="484" y="563"/>
                  </a:lnTo>
                  <a:lnTo>
                    <a:pt x="487" y="563"/>
                  </a:lnTo>
                  <a:lnTo>
                    <a:pt x="487" y="563"/>
                  </a:lnTo>
                  <a:lnTo>
                    <a:pt x="487" y="560"/>
                  </a:lnTo>
                  <a:lnTo>
                    <a:pt x="487" y="558"/>
                  </a:lnTo>
                  <a:lnTo>
                    <a:pt x="487" y="556"/>
                  </a:lnTo>
                  <a:lnTo>
                    <a:pt x="487" y="556"/>
                  </a:lnTo>
                  <a:lnTo>
                    <a:pt x="484" y="556"/>
                  </a:lnTo>
                  <a:lnTo>
                    <a:pt x="484" y="553"/>
                  </a:lnTo>
                  <a:lnTo>
                    <a:pt x="484" y="553"/>
                  </a:lnTo>
                  <a:lnTo>
                    <a:pt x="484" y="553"/>
                  </a:lnTo>
                  <a:lnTo>
                    <a:pt x="484" y="553"/>
                  </a:lnTo>
                  <a:lnTo>
                    <a:pt x="484" y="551"/>
                  </a:lnTo>
                  <a:lnTo>
                    <a:pt x="484" y="551"/>
                  </a:lnTo>
                  <a:lnTo>
                    <a:pt x="484" y="551"/>
                  </a:lnTo>
                  <a:lnTo>
                    <a:pt x="487" y="551"/>
                  </a:lnTo>
                  <a:lnTo>
                    <a:pt x="489" y="551"/>
                  </a:lnTo>
                  <a:lnTo>
                    <a:pt x="489" y="549"/>
                  </a:lnTo>
                  <a:lnTo>
                    <a:pt x="492" y="549"/>
                  </a:lnTo>
                  <a:lnTo>
                    <a:pt x="494" y="549"/>
                  </a:lnTo>
                  <a:lnTo>
                    <a:pt x="496" y="546"/>
                  </a:lnTo>
                  <a:lnTo>
                    <a:pt x="501" y="546"/>
                  </a:lnTo>
                  <a:lnTo>
                    <a:pt x="503" y="546"/>
                  </a:lnTo>
                  <a:lnTo>
                    <a:pt x="506" y="549"/>
                  </a:lnTo>
                  <a:lnTo>
                    <a:pt x="506" y="549"/>
                  </a:lnTo>
                  <a:lnTo>
                    <a:pt x="508" y="549"/>
                  </a:lnTo>
                  <a:lnTo>
                    <a:pt x="508" y="546"/>
                  </a:lnTo>
                  <a:lnTo>
                    <a:pt x="510" y="546"/>
                  </a:lnTo>
                  <a:lnTo>
                    <a:pt x="508" y="539"/>
                  </a:lnTo>
                  <a:lnTo>
                    <a:pt x="508" y="537"/>
                  </a:lnTo>
                  <a:lnTo>
                    <a:pt x="506" y="532"/>
                  </a:lnTo>
                  <a:lnTo>
                    <a:pt x="503" y="530"/>
                  </a:lnTo>
                  <a:lnTo>
                    <a:pt x="506" y="530"/>
                  </a:lnTo>
                  <a:lnTo>
                    <a:pt x="506" y="530"/>
                  </a:lnTo>
                  <a:lnTo>
                    <a:pt x="506" y="530"/>
                  </a:lnTo>
                  <a:lnTo>
                    <a:pt x="506" y="527"/>
                  </a:lnTo>
                  <a:lnTo>
                    <a:pt x="508" y="527"/>
                  </a:lnTo>
                  <a:lnTo>
                    <a:pt x="515" y="530"/>
                  </a:lnTo>
                  <a:lnTo>
                    <a:pt x="525" y="527"/>
                  </a:lnTo>
                  <a:lnTo>
                    <a:pt x="527" y="527"/>
                  </a:lnTo>
                  <a:lnTo>
                    <a:pt x="527" y="527"/>
                  </a:lnTo>
                  <a:lnTo>
                    <a:pt x="529" y="525"/>
                  </a:lnTo>
                  <a:lnTo>
                    <a:pt x="529" y="525"/>
                  </a:lnTo>
                  <a:lnTo>
                    <a:pt x="529" y="525"/>
                  </a:lnTo>
                  <a:lnTo>
                    <a:pt x="529" y="523"/>
                  </a:lnTo>
                  <a:lnTo>
                    <a:pt x="527" y="513"/>
                  </a:lnTo>
                  <a:lnTo>
                    <a:pt x="527" y="513"/>
                  </a:lnTo>
                  <a:lnTo>
                    <a:pt x="527" y="513"/>
                  </a:lnTo>
                  <a:lnTo>
                    <a:pt x="527" y="511"/>
                  </a:lnTo>
                  <a:lnTo>
                    <a:pt x="532" y="511"/>
                  </a:lnTo>
                  <a:lnTo>
                    <a:pt x="532" y="511"/>
                  </a:lnTo>
                  <a:lnTo>
                    <a:pt x="532" y="508"/>
                  </a:lnTo>
                  <a:lnTo>
                    <a:pt x="532" y="511"/>
                  </a:lnTo>
                  <a:lnTo>
                    <a:pt x="534" y="511"/>
                  </a:lnTo>
                  <a:lnTo>
                    <a:pt x="534" y="511"/>
                  </a:lnTo>
                  <a:lnTo>
                    <a:pt x="534" y="511"/>
                  </a:lnTo>
                  <a:lnTo>
                    <a:pt x="536" y="508"/>
                  </a:lnTo>
                  <a:lnTo>
                    <a:pt x="536" y="508"/>
                  </a:lnTo>
                  <a:lnTo>
                    <a:pt x="536" y="508"/>
                  </a:lnTo>
                  <a:lnTo>
                    <a:pt x="536" y="506"/>
                  </a:lnTo>
                  <a:lnTo>
                    <a:pt x="536" y="506"/>
                  </a:lnTo>
                  <a:lnTo>
                    <a:pt x="536" y="504"/>
                  </a:lnTo>
                  <a:lnTo>
                    <a:pt x="536" y="504"/>
                  </a:lnTo>
                  <a:lnTo>
                    <a:pt x="536" y="504"/>
                  </a:lnTo>
                  <a:lnTo>
                    <a:pt x="536" y="501"/>
                  </a:lnTo>
                  <a:lnTo>
                    <a:pt x="536" y="497"/>
                  </a:lnTo>
                  <a:lnTo>
                    <a:pt x="536" y="494"/>
                  </a:lnTo>
                  <a:lnTo>
                    <a:pt x="539" y="494"/>
                  </a:lnTo>
                  <a:lnTo>
                    <a:pt x="541" y="487"/>
                  </a:lnTo>
                  <a:lnTo>
                    <a:pt x="541" y="487"/>
                  </a:lnTo>
                  <a:lnTo>
                    <a:pt x="541" y="485"/>
                  </a:lnTo>
                  <a:lnTo>
                    <a:pt x="544" y="485"/>
                  </a:lnTo>
                  <a:lnTo>
                    <a:pt x="544" y="485"/>
                  </a:lnTo>
                  <a:lnTo>
                    <a:pt x="546" y="485"/>
                  </a:lnTo>
                  <a:lnTo>
                    <a:pt x="548" y="482"/>
                  </a:lnTo>
                  <a:lnTo>
                    <a:pt x="548" y="482"/>
                  </a:lnTo>
                  <a:lnTo>
                    <a:pt x="548" y="482"/>
                  </a:lnTo>
                  <a:lnTo>
                    <a:pt x="551" y="482"/>
                  </a:lnTo>
                  <a:lnTo>
                    <a:pt x="553" y="482"/>
                  </a:lnTo>
                  <a:lnTo>
                    <a:pt x="555" y="482"/>
                  </a:lnTo>
                  <a:lnTo>
                    <a:pt x="558" y="480"/>
                  </a:lnTo>
                  <a:lnTo>
                    <a:pt x="560" y="482"/>
                  </a:lnTo>
                  <a:lnTo>
                    <a:pt x="558" y="480"/>
                  </a:lnTo>
                  <a:lnTo>
                    <a:pt x="548" y="466"/>
                  </a:lnTo>
                  <a:lnTo>
                    <a:pt x="544" y="463"/>
                  </a:lnTo>
                  <a:lnTo>
                    <a:pt x="529" y="454"/>
                  </a:lnTo>
                  <a:lnTo>
                    <a:pt x="525" y="452"/>
                  </a:lnTo>
                  <a:lnTo>
                    <a:pt x="522" y="449"/>
                  </a:lnTo>
                  <a:lnTo>
                    <a:pt x="520" y="449"/>
                  </a:lnTo>
                  <a:lnTo>
                    <a:pt x="520" y="447"/>
                  </a:lnTo>
                  <a:lnTo>
                    <a:pt x="518" y="447"/>
                  </a:lnTo>
                  <a:lnTo>
                    <a:pt x="513" y="447"/>
                  </a:lnTo>
                  <a:lnTo>
                    <a:pt x="503" y="447"/>
                  </a:lnTo>
                  <a:lnTo>
                    <a:pt x="501" y="447"/>
                  </a:lnTo>
                  <a:lnTo>
                    <a:pt x="492" y="440"/>
                  </a:lnTo>
                  <a:lnTo>
                    <a:pt x="489" y="440"/>
                  </a:lnTo>
                  <a:lnTo>
                    <a:pt x="487" y="437"/>
                  </a:lnTo>
                  <a:lnTo>
                    <a:pt x="487" y="433"/>
                  </a:lnTo>
                  <a:lnTo>
                    <a:pt x="489" y="435"/>
                  </a:lnTo>
                  <a:lnTo>
                    <a:pt x="489" y="437"/>
                  </a:lnTo>
                  <a:lnTo>
                    <a:pt x="492" y="437"/>
                  </a:lnTo>
                  <a:lnTo>
                    <a:pt x="494" y="437"/>
                  </a:lnTo>
                  <a:lnTo>
                    <a:pt x="494" y="437"/>
                  </a:lnTo>
                  <a:lnTo>
                    <a:pt x="496" y="430"/>
                  </a:lnTo>
                  <a:lnTo>
                    <a:pt x="492" y="428"/>
                  </a:lnTo>
                  <a:lnTo>
                    <a:pt x="489" y="418"/>
                  </a:lnTo>
                  <a:lnTo>
                    <a:pt x="484" y="414"/>
                  </a:lnTo>
                  <a:lnTo>
                    <a:pt x="482" y="414"/>
                  </a:lnTo>
                  <a:lnTo>
                    <a:pt x="475" y="416"/>
                  </a:lnTo>
                  <a:lnTo>
                    <a:pt x="463" y="411"/>
                  </a:lnTo>
                  <a:lnTo>
                    <a:pt x="458" y="411"/>
                  </a:lnTo>
                  <a:lnTo>
                    <a:pt x="456" y="411"/>
                  </a:lnTo>
                  <a:lnTo>
                    <a:pt x="454" y="414"/>
                  </a:lnTo>
                  <a:lnTo>
                    <a:pt x="454" y="416"/>
                  </a:lnTo>
                  <a:lnTo>
                    <a:pt x="454" y="418"/>
                  </a:lnTo>
                  <a:lnTo>
                    <a:pt x="454" y="418"/>
                  </a:lnTo>
                  <a:lnTo>
                    <a:pt x="444" y="421"/>
                  </a:lnTo>
                  <a:lnTo>
                    <a:pt x="430" y="428"/>
                  </a:lnTo>
                  <a:lnTo>
                    <a:pt x="425" y="428"/>
                  </a:lnTo>
                  <a:lnTo>
                    <a:pt x="418" y="426"/>
                  </a:lnTo>
                  <a:lnTo>
                    <a:pt x="409" y="423"/>
                  </a:lnTo>
                  <a:lnTo>
                    <a:pt x="404" y="421"/>
                  </a:lnTo>
                  <a:lnTo>
                    <a:pt x="399" y="418"/>
                  </a:lnTo>
                  <a:lnTo>
                    <a:pt x="397" y="418"/>
                  </a:lnTo>
                  <a:lnTo>
                    <a:pt x="395" y="418"/>
                  </a:lnTo>
                  <a:lnTo>
                    <a:pt x="392" y="416"/>
                  </a:lnTo>
                  <a:lnTo>
                    <a:pt x="390" y="414"/>
                  </a:lnTo>
                  <a:lnTo>
                    <a:pt x="390" y="414"/>
                  </a:lnTo>
                  <a:lnTo>
                    <a:pt x="390" y="404"/>
                  </a:lnTo>
                  <a:lnTo>
                    <a:pt x="387" y="404"/>
                  </a:lnTo>
                  <a:lnTo>
                    <a:pt x="380" y="400"/>
                  </a:lnTo>
                  <a:lnTo>
                    <a:pt x="378" y="397"/>
                  </a:lnTo>
                  <a:lnTo>
                    <a:pt x="378" y="395"/>
                  </a:lnTo>
                  <a:lnTo>
                    <a:pt x="378" y="392"/>
                  </a:lnTo>
                  <a:lnTo>
                    <a:pt x="380" y="388"/>
                  </a:lnTo>
                  <a:lnTo>
                    <a:pt x="378" y="388"/>
                  </a:lnTo>
                  <a:lnTo>
                    <a:pt x="376" y="388"/>
                  </a:lnTo>
                  <a:lnTo>
                    <a:pt x="373" y="388"/>
                  </a:lnTo>
                  <a:lnTo>
                    <a:pt x="371" y="385"/>
                  </a:lnTo>
                  <a:lnTo>
                    <a:pt x="371" y="383"/>
                  </a:lnTo>
                  <a:lnTo>
                    <a:pt x="369" y="383"/>
                  </a:lnTo>
                  <a:lnTo>
                    <a:pt x="366" y="385"/>
                  </a:lnTo>
                  <a:lnTo>
                    <a:pt x="366" y="388"/>
                  </a:lnTo>
                  <a:lnTo>
                    <a:pt x="364" y="390"/>
                  </a:lnTo>
                  <a:lnTo>
                    <a:pt x="361" y="390"/>
                  </a:lnTo>
                  <a:lnTo>
                    <a:pt x="359" y="388"/>
                  </a:lnTo>
                  <a:lnTo>
                    <a:pt x="361" y="388"/>
                  </a:lnTo>
                  <a:lnTo>
                    <a:pt x="361" y="388"/>
                  </a:lnTo>
                  <a:lnTo>
                    <a:pt x="364" y="385"/>
                  </a:lnTo>
                  <a:lnTo>
                    <a:pt x="364" y="383"/>
                  </a:lnTo>
                  <a:lnTo>
                    <a:pt x="366" y="378"/>
                  </a:lnTo>
                  <a:lnTo>
                    <a:pt x="366" y="376"/>
                  </a:lnTo>
                  <a:lnTo>
                    <a:pt x="369" y="376"/>
                  </a:lnTo>
                  <a:lnTo>
                    <a:pt x="366" y="374"/>
                  </a:lnTo>
                  <a:lnTo>
                    <a:pt x="366" y="371"/>
                  </a:lnTo>
                  <a:lnTo>
                    <a:pt x="364" y="371"/>
                  </a:lnTo>
                  <a:lnTo>
                    <a:pt x="359" y="369"/>
                  </a:lnTo>
                  <a:lnTo>
                    <a:pt x="364" y="366"/>
                  </a:lnTo>
                  <a:lnTo>
                    <a:pt x="366" y="369"/>
                  </a:lnTo>
                  <a:lnTo>
                    <a:pt x="366" y="371"/>
                  </a:lnTo>
                  <a:lnTo>
                    <a:pt x="369" y="374"/>
                  </a:lnTo>
                  <a:lnTo>
                    <a:pt x="376" y="371"/>
                  </a:lnTo>
                  <a:lnTo>
                    <a:pt x="376" y="371"/>
                  </a:lnTo>
                  <a:lnTo>
                    <a:pt x="378" y="374"/>
                  </a:lnTo>
                  <a:lnTo>
                    <a:pt x="380" y="374"/>
                  </a:lnTo>
                  <a:lnTo>
                    <a:pt x="383" y="374"/>
                  </a:lnTo>
                  <a:lnTo>
                    <a:pt x="385" y="376"/>
                  </a:lnTo>
                  <a:lnTo>
                    <a:pt x="387" y="378"/>
                  </a:lnTo>
                  <a:lnTo>
                    <a:pt x="390" y="381"/>
                  </a:lnTo>
                  <a:lnTo>
                    <a:pt x="392" y="388"/>
                  </a:lnTo>
                  <a:lnTo>
                    <a:pt x="392" y="388"/>
                  </a:lnTo>
                  <a:lnTo>
                    <a:pt x="395" y="385"/>
                  </a:lnTo>
                  <a:lnTo>
                    <a:pt x="395" y="390"/>
                  </a:lnTo>
                  <a:lnTo>
                    <a:pt x="395" y="395"/>
                  </a:lnTo>
                  <a:lnTo>
                    <a:pt x="395" y="397"/>
                  </a:lnTo>
                  <a:lnTo>
                    <a:pt x="395" y="400"/>
                  </a:lnTo>
                  <a:lnTo>
                    <a:pt x="395" y="400"/>
                  </a:lnTo>
                  <a:lnTo>
                    <a:pt x="404" y="414"/>
                  </a:lnTo>
                  <a:lnTo>
                    <a:pt x="406" y="416"/>
                  </a:lnTo>
                  <a:lnTo>
                    <a:pt x="411" y="418"/>
                  </a:lnTo>
                  <a:lnTo>
                    <a:pt x="413" y="421"/>
                  </a:lnTo>
                  <a:lnTo>
                    <a:pt x="421" y="423"/>
                  </a:lnTo>
                  <a:lnTo>
                    <a:pt x="425" y="423"/>
                  </a:lnTo>
                  <a:lnTo>
                    <a:pt x="430" y="423"/>
                  </a:lnTo>
                  <a:lnTo>
                    <a:pt x="435" y="421"/>
                  </a:lnTo>
                  <a:lnTo>
                    <a:pt x="439" y="418"/>
                  </a:lnTo>
                  <a:lnTo>
                    <a:pt x="447" y="411"/>
                  </a:lnTo>
                  <a:lnTo>
                    <a:pt x="458" y="402"/>
                  </a:lnTo>
                  <a:lnTo>
                    <a:pt x="463" y="400"/>
                  </a:lnTo>
                  <a:lnTo>
                    <a:pt x="463" y="400"/>
                  </a:lnTo>
                  <a:lnTo>
                    <a:pt x="473" y="402"/>
                  </a:lnTo>
                  <a:lnTo>
                    <a:pt x="475" y="402"/>
                  </a:lnTo>
                  <a:lnTo>
                    <a:pt x="494" y="409"/>
                  </a:lnTo>
                  <a:lnTo>
                    <a:pt x="499" y="411"/>
                  </a:lnTo>
                  <a:lnTo>
                    <a:pt x="501" y="416"/>
                  </a:lnTo>
                  <a:lnTo>
                    <a:pt x="508" y="423"/>
                  </a:lnTo>
                  <a:lnTo>
                    <a:pt x="510" y="426"/>
                  </a:lnTo>
                  <a:lnTo>
                    <a:pt x="510" y="428"/>
                  </a:lnTo>
                  <a:lnTo>
                    <a:pt x="510" y="428"/>
                  </a:lnTo>
                  <a:lnTo>
                    <a:pt x="513" y="428"/>
                  </a:lnTo>
                  <a:lnTo>
                    <a:pt x="513" y="430"/>
                  </a:lnTo>
                  <a:lnTo>
                    <a:pt x="513" y="430"/>
                  </a:lnTo>
                  <a:lnTo>
                    <a:pt x="513" y="433"/>
                  </a:lnTo>
                  <a:lnTo>
                    <a:pt x="515" y="435"/>
                  </a:lnTo>
                  <a:lnTo>
                    <a:pt x="515" y="435"/>
                  </a:lnTo>
                  <a:lnTo>
                    <a:pt x="518" y="437"/>
                  </a:lnTo>
                  <a:lnTo>
                    <a:pt x="520" y="437"/>
                  </a:lnTo>
                  <a:lnTo>
                    <a:pt x="522" y="435"/>
                  </a:lnTo>
                  <a:lnTo>
                    <a:pt x="527" y="433"/>
                  </a:lnTo>
                  <a:lnTo>
                    <a:pt x="529" y="433"/>
                  </a:lnTo>
                  <a:lnTo>
                    <a:pt x="532" y="433"/>
                  </a:lnTo>
                  <a:lnTo>
                    <a:pt x="536" y="435"/>
                  </a:lnTo>
                  <a:lnTo>
                    <a:pt x="539" y="435"/>
                  </a:lnTo>
                  <a:lnTo>
                    <a:pt x="541" y="435"/>
                  </a:lnTo>
                  <a:lnTo>
                    <a:pt x="548" y="433"/>
                  </a:lnTo>
                  <a:lnTo>
                    <a:pt x="553" y="430"/>
                  </a:lnTo>
                  <a:lnTo>
                    <a:pt x="558" y="433"/>
                  </a:lnTo>
                  <a:lnTo>
                    <a:pt x="567" y="435"/>
                  </a:lnTo>
                  <a:lnTo>
                    <a:pt x="574" y="437"/>
                  </a:lnTo>
                  <a:lnTo>
                    <a:pt x="577" y="440"/>
                  </a:lnTo>
                  <a:lnTo>
                    <a:pt x="577" y="440"/>
                  </a:lnTo>
                  <a:lnTo>
                    <a:pt x="579" y="440"/>
                  </a:lnTo>
                  <a:lnTo>
                    <a:pt x="579" y="442"/>
                  </a:lnTo>
                  <a:lnTo>
                    <a:pt x="581" y="442"/>
                  </a:lnTo>
                  <a:lnTo>
                    <a:pt x="584" y="442"/>
                  </a:lnTo>
                  <a:lnTo>
                    <a:pt x="586" y="445"/>
                  </a:lnTo>
                  <a:lnTo>
                    <a:pt x="593" y="449"/>
                  </a:lnTo>
                  <a:lnTo>
                    <a:pt x="596" y="452"/>
                  </a:lnTo>
                  <a:lnTo>
                    <a:pt x="596" y="452"/>
                  </a:lnTo>
                  <a:lnTo>
                    <a:pt x="598" y="452"/>
                  </a:lnTo>
                  <a:lnTo>
                    <a:pt x="600" y="452"/>
                  </a:lnTo>
                  <a:lnTo>
                    <a:pt x="605" y="452"/>
                  </a:lnTo>
                  <a:lnTo>
                    <a:pt x="617" y="454"/>
                  </a:lnTo>
                  <a:lnTo>
                    <a:pt x="622" y="454"/>
                  </a:lnTo>
                  <a:lnTo>
                    <a:pt x="624" y="452"/>
                  </a:lnTo>
                  <a:lnTo>
                    <a:pt x="624" y="447"/>
                  </a:lnTo>
                  <a:lnTo>
                    <a:pt x="622" y="445"/>
                  </a:lnTo>
                  <a:lnTo>
                    <a:pt x="622" y="442"/>
                  </a:lnTo>
                  <a:lnTo>
                    <a:pt x="622" y="440"/>
                  </a:lnTo>
                  <a:lnTo>
                    <a:pt x="617" y="430"/>
                  </a:lnTo>
                  <a:lnTo>
                    <a:pt x="617" y="426"/>
                  </a:lnTo>
                  <a:lnTo>
                    <a:pt x="614" y="423"/>
                  </a:lnTo>
                  <a:lnTo>
                    <a:pt x="612" y="421"/>
                  </a:lnTo>
                  <a:lnTo>
                    <a:pt x="610" y="418"/>
                  </a:lnTo>
                  <a:lnTo>
                    <a:pt x="605" y="414"/>
                  </a:lnTo>
                  <a:lnTo>
                    <a:pt x="603" y="411"/>
                  </a:lnTo>
                  <a:lnTo>
                    <a:pt x="603" y="409"/>
                  </a:lnTo>
                  <a:lnTo>
                    <a:pt x="598" y="407"/>
                  </a:lnTo>
                  <a:lnTo>
                    <a:pt x="596" y="404"/>
                  </a:lnTo>
                  <a:lnTo>
                    <a:pt x="588" y="402"/>
                  </a:lnTo>
                  <a:lnTo>
                    <a:pt x="581" y="397"/>
                  </a:lnTo>
                  <a:lnTo>
                    <a:pt x="579" y="397"/>
                  </a:lnTo>
                  <a:lnTo>
                    <a:pt x="579" y="397"/>
                  </a:lnTo>
                  <a:lnTo>
                    <a:pt x="577" y="400"/>
                  </a:lnTo>
                  <a:lnTo>
                    <a:pt x="577" y="400"/>
                  </a:lnTo>
                  <a:lnTo>
                    <a:pt x="574" y="400"/>
                  </a:lnTo>
                  <a:lnTo>
                    <a:pt x="574" y="397"/>
                  </a:lnTo>
                  <a:lnTo>
                    <a:pt x="574" y="397"/>
                  </a:lnTo>
                  <a:lnTo>
                    <a:pt x="572" y="397"/>
                  </a:lnTo>
                  <a:lnTo>
                    <a:pt x="572" y="397"/>
                  </a:lnTo>
                  <a:lnTo>
                    <a:pt x="572" y="400"/>
                  </a:lnTo>
                  <a:lnTo>
                    <a:pt x="570" y="400"/>
                  </a:lnTo>
                  <a:lnTo>
                    <a:pt x="570" y="395"/>
                  </a:lnTo>
                  <a:lnTo>
                    <a:pt x="570" y="392"/>
                  </a:lnTo>
                  <a:lnTo>
                    <a:pt x="567" y="392"/>
                  </a:lnTo>
                  <a:lnTo>
                    <a:pt x="565" y="390"/>
                  </a:lnTo>
                  <a:lnTo>
                    <a:pt x="562" y="383"/>
                  </a:lnTo>
                  <a:lnTo>
                    <a:pt x="560" y="383"/>
                  </a:lnTo>
                  <a:lnTo>
                    <a:pt x="562" y="383"/>
                  </a:lnTo>
                  <a:lnTo>
                    <a:pt x="562" y="381"/>
                  </a:lnTo>
                  <a:lnTo>
                    <a:pt x="565" y="381"/>
                  </a:lnTo>
                  <a:lnTo>
                    <a:pt x="567" y="381"/>
                  </a:lnTo>
                  <a:lnTo>
                    <a:pt x="567" y="381"/>
                  </a:lnTo>
                  <a:lnTo>
                    <a:pt x="567" y="381"/>
                  </a:lnTo>
                  <a:lnTo>
                    <a:pt x="567" y="378"/>
                  </a:lnTo>
                  <a:lnTo>
                    <a:pt x="567" y="366"/>
                  </a:lnTo>
                  <a:lnTo>
                    <a:pt x="565" y="362"/>
                  </a:lnTo>
                  <a:lnTo>
                    <a:pt x="560" y="357"/>
                  </a:lnTo>
                  <a:lnTo>
                    <a:pt x="551" y="352"/>
                  </a:lnTo>
                  <a:lnTo>
                    <a:pt x="544" y="350"/>
                  </a:lnTo>
                  <a:lnTo>
                    <a:pt x="544" y="350"/>
                  </a:lnTo>
                  <a:lnTo>
                    <a:pt x="541" y="350"/>
                  </a:lnTo>
                  <a:lnTo>
                    <a:pt x="541" y="350"/>
                  </a:lnTo>
                  <a:lnTo>
                    <a:pt x="539" y="350"/>
                  </a:lnTo>
                  <a:lnTo>
                    <a:pt x="539" y="348"/>
                  </a:lnTo>
                  <a:lnTo>
                    <a:pt x="536" y="348"/>
                  </a:lnTo>
                  <a:lnTo>
                    <a:pt x="532" y="348"/>
                  </a:lnTo>
                  <a:lnTo>
                    <a:pt x="532" y="348"/>
                  </a:lnTo>
                  <a:lnTo>
                    <a:pt x="532" y="348"/>
                  </a:lnTo>
                  <a:lnTo>
                    <a:pt x="529" y="345"/>
                  </a:lnTo>
                  <a:lnTo>
                    <a:pt x="529" y="343"/>
                  </a:lnTo>
                  <a:lnTo>
                    <a:pt x="527" y="343"/>
                  </a:lnTo>
                  <a:lnTo>
                    <a:pt x="525" y="343"/>
                  </a:lnTo>
                  <a:lnTo>
                    <a:pt x="522" y="340"/>
                  </a:lnTo>
                  <a:lnTo>
                    <a:pt x="518" y="338"/>
                  </a:lnTo>
                  <a:lnTo>
                    <a:pt x="513" y="336"/>
                  </a:lnTo>
                  <a:lnTo>
                    <a:pt x="501" y="329"/>
                  </a:lnTo>
                  <a:lnTo>
                    <a:pt x="499" y="326"/>
                  </a:lnTo>
                  <a:lnTo>
                    <a:pt x="501" y="326"/>
                  </a:lnTo>
                  <a:lnTo>
                    <a:pt x="499" y="322"/>
                  </a:lnTo>
                  <a:lnTo>
                    <a:pt x="499" y="322"/>
                  </a:lnTo>
                  <a:lnTo>
                    <a:pt x="501" y="319"/>
                  </a:lnTo>
                  <a:lnTo>
                    <a:pt x="501" y="319"/>
                  </a:lnTo>
                  <a:lnTo>
                    <a:pt x="501" y="319"/>
                  </a:lnTo>
                  <a:lnTo>
                    <a:pt x="501" y="322"/>
                  </a:lnTo>
                  <a:lnTo>
                    <a:pt x="501" y="322"/>
                  </a:lnTo>
                  <a:lnTo>
                    <a:pt x="503" y="324"/>
                  </a:lnTo>
                  <a:lnTo>
                    <a:pt x="503" y="319"/>
                  </a:lnTo>
                  <a:lnTo>
                    <a:pt x="501" y="314"/>
                  </a:lnTo>
                  <a:lnTo>
                    <a:pt x="501" y="310"/>
                  </a:lnTo>
                  <a:lnTo>
                    <a:pt x="508" y="307"/>
                  </a:lnTo>
                  <a:lnTo>
                    <a:pt x="508" y="303"/>
                  </a:lnTo>
                  <a:lnTo>
                    <a:pt x="506" y="286"/>
                  </a:lnTo>
                  <a:lnTo>
                    <a:pt x="506" y="284"/>
                  </a:lnTo>
                  <a:lnTo>
                    <a:pt x="506" y="279"/>
                  </a:lnTo>
                  <a:lnTo>
                    <a:pt x="506" y="279"/>
                  </a:lnTo>
                  <a:lnTo>
                    <a:pt x="503" y="277"/>
                  </a:lnTo>
                  <a:lnTo>
                    <a:pt x="501" y="277"/>
                  </a:lnTo>
                  <a:lnTo>
                    <a:pt x="499" y="279"/>
                  </a:lnTo>
                  <a:lnTo>
                    <a:pt x="499" y="277"/>
                  </a:lnTo>
                  <a:lnTo>
                    <a:pt x="499" y="274"/>
                  </a:lnTo>
                  <a:lnTo>
                    <a:pt x="499" y="269"/>
                  </a:lnTo>
                  <a:lnTo>
                    <a:pt x="496" y="267"/>
                  </a:lnTo>
                  <a:lnTo>
                    <a:pt x="494" y="267"/>
                  </a:lnTo>
                  <a:lnTo>
                    <a:pt x="496" y="262"/>
                  </a:lnTo>
                  <a:lnTo>
                    <a:pt x="494" y="260"/>
                  </a:lnTo>
                  <a:lnTo>
                    <a:pt x="487" y="255"/>
                  </a:lnTo>
                  <a:lnTo>
                    <a:pt x="489" y="255"/>
                  </a:lnTo>
                  <a:lnTo>
                    <a:pt x="489" y="253"/>
                  </a:lnTo>
                  <a:lnTo>
                    <a:pt x="489" y="253"/>
                  </a:lnTo>
                  <a:lnTo>
                    <a:pt x="489" y="251"/>
                  </a:lnTo>
                  <a:lnTo>
                    <a:pt x="487" y="251"/>
                  </a:lnTo>
                  <a:lnTo>
                    <a:pt x="487" y="251"/>
                  </a:lnTo>
                  <a:lnTo>
                    <a:pt x="487" y="248"/>
                  </a:lnTo>
                  <a:lnTo>
                    <a:pt x="489" y="248"/>
                  </a:lnTo>
                  <a:lnTo>
                    <a:pt x="489" y="248"/>
                  </a:lnTo>
                  <a:lnTo>
                    <a:pt x="489" y="248"/>
                  </a:lnTo>
                  <a:lnTo>
                    <a:pt x="489" y="246"/>
                  </a:lnTo>
                  <a:lnTo>
                    <a:pt x="489" y="243"/>
                  </a:lnTo>
                  <a:lnTo>
                    <a:pt x="487" y="243"/>
                  </a:lnTo>
                  <a:lnTo>
                    <a:pt x="484" y="243"/>
                  </a:lnTo>
                  <a:lnTo>
                    <a:pt x="484" y="243"/>
                  </a:lnTo>
                  <a:lnTo>
                    <a:pt x="482" y="241"/>
                  </a:lnTo>
                  <a:lnTo>
                    <a:pt x="480" y="239"/>
                  </a:lnTo>
                  <a:lnTo>
                    <a:pt x="480" y="236"/>
                  </a:lnTo>
                  <a:lnTo>
                    <a:pt x="480" y="227"/>
                  </a:lnTo>
                  <a:lnTo>
                    <a:pt x="477" y="225"/>
                  </a:lnTo>
                  <a:lnTo>
                    <a:pt x="477" y="220"/>
                  </a:lnTo>
                  <a:lnTo>
                    <a:pt x="475" y="217"/>
                  </a:lnTo>
                  <a:lnTo>
                    <a:pt x="470" y="210"/>
                  </a:lnTo>
                  <a:lnTo>
                    <a:pt x="468" y="208"/>
                  </a:lnTo>
                  <a:lnTo>
                    <a:pt x="466" y="203"/>
                  </a:lnTo>
                  <a:lnTo>
                    <a:pt x="463" y="201"/>
                  </a:lnTo>
                  <a:lnTo>
                    <a:pt x="458" y="196"/>
                  </a:lnTo>
                  <a:lnTo>
                    <a:pt x="461" y="194"/>
                  </a:lnTo>
                  <a:lnTo>
                    <a:pt x="461" y="194"/>
                  </a:lnTo>
                  <a:lnTo>
                    <a:pt x="461" y="194"/>
                  </a:lnTo>
                  <a:lnTo>
                    <a:pt x="463" y="194"/>
                  </a:lnTo>
                  <a:lnTo>
                    <a:pt x="461" y="189"/>
                  </a:lnTo>
                  <a:lnTo>
                    <a:pt x="461" y="184"/>
                  </a:lnTo>
                  <a:lnTo>
                    <a:pt x="461" y="182"/>
                  </a:lnTo>
                  <a:lnTo>
                    <a:pt x="458" y="180"/>
                  </a:lnTo>
                  <a:lnTo>
                    <a:pt x="456" y="180"/>
                  </a:lnTo>
                  <a:lnTo>
                    <a:pt x="456" y="177"/>
                  </a:lnTo>
                  <a:lnTo>
                    <a:pt x="456" y="175"/>
                  </a:lnTo>
                  <a:lnTo>
                    <a:pt x="454" y="172"/>
                  </a:lnTo>
                  <a:lnTo>
                    <a:pt x="454" y="170"/>
                  </a:lnTo>
                  <a:lnTo>
                    <a:pt x="451" y="168"/>
                  </a:lnTo>
                  <a:lnTo>
                    <a:pt x="451" y="168"/>
                  </a:lnTo>
                  <a:lnTo>
                    <a:pt x="449" y="165"/>
                  </a:lnTo>
                  <a:lnTo>
                    <a:pt x="449" y="165"/>
                  </a:lnTo>
                  <a:lnTo>
                    <a:pt x="451" y="163"/>
                  </a:lnTo>
                  <a:lnTo>
                    <a:pt x="451" y="163"/>
                  </a:lnTo>
                  <a:lnTo>
                    <a:pt x="451" y="161"/>
                  </a:lnTo>
                  <a:lnTo>
                    <a:pt x="447" y="154"/>
                  </a:lnTo>
                  <a:lnTo>
                    <a:pt x="447" y="144"/>
                  </a:lnTo>
                  <a:lnTo>
                    <a:pt x="447" y="142"/>
                  </a:lnTo>
                  <a:lnTo>
                    <a:pt x="444" y="142"/>
                  </a:lnTo>
                  <a:lnTo>
                    <a:pt x="444" y="142"/>
                  </a:lnTo>
                  <a:lnTo>
                    <a:pt x="444" y="139"/>
                  </a:lnTo>
                  <a:lnTo>
                    <a:pt x="442" y="132"/>
                  </a:lnTo>
                  <a:lnTo>
                    <a:pt x="442" y="130"/>
                  </a:lnTo>
                  <a:lnTo>
                    <a:pt x="442" y="128"/>
                  </a:lnTo>
                  <a:lnTo>
                    <a:pt x="442" y="125"/>
                  </a:lnTo>
                  <a:lnTo>
                    <a:pt x="437" y="120"/>
                  </a:lnTo>
                  <a:lnTo>
                    <a:pt x="435" y="116"/>
                  </a:lnTo>
                  <a:lnTo>
                    <a:pt x="435" y="113"/>
                  </a:lnTo>
                  <a:lnTo>
                    <a:pt x="435" y="111"/>
                  </a:lnTo>
                  <a:lnTo>
                    <a:pt x="432" y="106"/>
                  </a:lnTo>
                  <a:lnTo>
                    <a:pt x="430" y="106"/>
                  </a:lnTo>
                  <a:lnTo>
                    <a:pt x="418" y="102"/>
                  </a:lnTo>
                  <a:lnTo>
                    <a:pt x="413" y="99"/>
                  </a:lnTo>
                  <a:lnTo>
                    <a:pt x="406" y="92"/>
                  </a:lnTo>
                  <a:lnTo>
                    <a:pt x="402" y="90"/>
                  </a:lnTo>
                  <a:lnTo>
                    <a:pt x="397" y="87"/>
                  </a:lnTo>
                  <a:lnTo>
                    <a:pt x="395" y="87"/>
                  </a:lnTo>
                  <a:lnTo>
                    <a:pt x="390" y="87"/>
                  </a:lnTo>
                  <a:lnTo>
                    <a:pt x="385" y="85"/>
                  </a:lnTo>
                  <a:lnTo>
                    <a:pt x="380" y="85"/>
                  </a:lnTo>
                  <a:lnTo>
                    <a:pt x="376" y="80"/>
                  </a:lnTo>
                  <a:lnTo>
                    <a:pt x="373" y="78"/>
                  </a:lnTo>
                  <a:lnTo>
                    <a:pt x="371" y="78"/>
                  </a:lnTo>
                  <a:lnTo>
                    <a:pt x="369" y="78"/>
                  </a:lnTo>
                  <a:lnTo>
                    <a:pt x="366" y="78"/>
                  </a:lnTo>
                  <a:lnTo>
                    <a:pt x="364" y="78"/>
                  </a:lnTo>
                  <a:lnTo>
                    <a:pt x="364" y="78"/>
                  </a:lnTo>
                  <a:lnTo>
                    <a:pt x="364" y="75"/>
                  </a:lnTo>
                  <a:lnTo>
                    <a:pt x="364" y="75"/>
                  </a:lnTo>
                  <a:lnTo>
                    <a:pt x="364" y="75"/>
                  </a:lnTo>
                  <a:lnTo>
                    <a:pt x="361" y="73"/>
                  </a:lnTo>
                  <a:lnTo>
                    <a:pt x="359" y="73"/>
                  </a:lnTo>
                  <a:lnTo>
                    <a:pt x="359" y="71"/>
                  </a:lnTo>
                  <a:lnTo>
                    <a:pt x="352" y="66"/>
                  </a:lnTo>
                  <a:lnTo>
                    <a:pt x="343" y="57"/>
                  </a:lnTo>
                  <a:lnTo>
                    <a:pt x="345" y="54"/>
                  </a:lnTo>
                  <a:lnTo>
                    <a:pt x="345" y="52"/>
                  </a:lnTo>
                  <a:lnTo>
                    <a:pt x="345" y="52"/>
                  </a:lnTo>
                  <a:lnTo>
                    <a:pt x="343" y="49"/>
                  </a:lnTo>
                  <a:lnTo>
                    <a:pt x="340" y="49"/>
                  </a:lnTo>
                  <a:lnTo>
                    <a:pt x="338" y="47"/>
                  </a:lnTo>
                  <a:lnTo>
                    <a:pt x="335" y="47"/>
                  </a:lnTo>
                  <a:lnTo>
                    <a:pt x="335" y="47"/>
                  </a:lnTo>
                  <a:lnTo>
                    <a:pt x="333" y="45"/>
                  </a:lnTo>
                  <a:lnTo>
                    <a:pt x="331" y="45"/>
                  </a:lnTo>
                  <a:lnTo>
                    <a:pt x="331" y="45"/>
                  </a:lnTo>
                  <a:lnTo>
                    <a:pt x="328" y="47"/>
                  </a:lnTo>
                  <a:lnTo>
                    <a:pt x="328" y="47"/>
                  </a:lnTo>
                  <a:lnTo>
                    <a:pt x="326" y="47"/>
                  </a:lnTo>
                  <a:lnTo>
                    <a:pt x="319" y="47"/>
                  </a:lnTo>
                  <a:lnTo>
                    <a:pt x="319" y="47"/>
                  </a:lnTo>
                  <a:lnTo>
                    <a:pt x="317" y="47"/>
                  </a:lnTo>
                  <a:lnTo>
                    <a:pt x="317" y="52"/>
                  </a:lnTo>
                  <a:lnTo>
                    <a:pt x="314" y="54"/>
                  </a:lnTo>
                  <a:lnTo>
                    <a:pt x="314" y="52"/>
                  </a:lnTo>
                  <a:lnTo>
                    <a:pt x="314" y="49"/>
                  </a:lnTo>
                  <a:lnTo>
                    <a:pt x="314" y="47"/>
                  </a:lnTo>
                  <a:lnTo>
                    <a:pt x="314" y="47"/>
                  </a:lnTo>
                  <a:lnTo>
                    <a:pt x="314" y="45"/>
                  </a:lnTo>
                  <a:lnTo>
                    <a:pt x="314" y="42"/>
                  </a:lnTo>
                  <a:lnTo>
                    <a:pt x="314" y="40"/>
                  </a:lnTo>
                  <a:lnTo>
                    <a:pt x="309" y="33"/>
                  </a:lnTo>
                  <a:lnTo>
                    <a:pt x="317" y="23"/>
                  </a:lnTo>
                  <a:lnTo>
                    <a:pt x="314" y="21"/>
                  </a:lnTo>
                  <a:lnTo>
                    <a:pt x="314" y="19"/>
                  </a:lnTo>
                  <a:lnTo>
                    <a:pt x="314" y="14"/>
                  </a:lnTo>
                  <a:lnTo>
                    <a:pt x="314" y="12"/>
                  </a:lnTo>
                  <a:lnTo>
                    <a:pt x="317" y="12"/>
                  </a:lnTo>
                  <a:lnTo>
                    <a:pt x="317" y="9"/>
                  </a:lnTo>
                  <a:lnTo>
                    <a:pt x="317" y="7"/>
                  </a:lnTo>
                  <a:lnTo>
                    <a:pt x="317" y="7"/>
                  </a:lnTo>
                  <a:lnTo>
                    <a:pt x="319" y="7"/>
                  </a:lnTo>
                  <a:lnTo>
                    <a:pt x="321" y="5"/>
                  </a:lnTo>
                  <a:lnTo>
                    <a:pt x="324" y="5"/>
                  </a:lnTo>
                  <a:lnTo>
                    <a:pt x="324" y="2"/>
                  </a:lnTo>
                  <a:lnTo>
                    <a:pt x="324" y="2"/>
                  </a:lnTo>
                  <a:lnTo>
                    <a:pt x="324" y="2"/>
                  </a:lnTo>
                  <a:lnTo>
                    <a:pt x="324" y="0"/>
                  </a:lnTo>
                  <a:lnTo>
                    <a:pt x="321" y="0"/>
                  </a:lnTo>
                  <a:lnTo>
                    <a:pt x="321" y="0"/>
                  </a:lnTo>
                  <a:lnTo>
                    <a:pt x="319" y="0"/>
                  </a:lnTo>
                  <a:lnTo>
                    <a:pt x="319" y="0"/>
                  </a:lnTo>
                  <a:lnTo>
                    <a:pt x="314" y="0"/>
                  </a:lnTo>
                  <a:lnTo>
                    <a:pt x="312" y="0"/>
                  </a:lnTo>
                  <a:lnTo>
                    <a:pt x="305" y="7"/>
                  </a:lnTo>
                  <a:lnTo>
                    <a:pt x="302" y="7"/>
                  </a:lnTo>
                  <a:lnTo>
                    <a:pt x="288" y="7"/>
                  </a:lnTo>
                  <a:lnTo>
                    <a:pt x="281" y="9"/>
                  </a:lnTo>
                  <a:lnTo>
                    <a:pt x="279" y="9"/>
                  </a:lnTo>
                  <a:lnTo>
                    <a:pt x="279" y="9"/>
                  </a:lnTo>
                  <a:lnTo>
                    <a:pt x="276" y="9"/>
                  </a:lnTo>
                  <a:lnTo>
                    <a:pt x="276" y="9"/>
                  </a:lnTo>
                  <a:lnTo>
                    <a:pt x="276" y="12"/>
                  </a:lnTo>
                  <a:lnTo>
                    <a:pt x="276" y="12"/>
                  </a:lnTo>
                  <a:lnTo>
                    <a:pt x="276" y="12"/>
                  </a:lnTo>
                  <a:lnTo>
                    <a:pt x="276" y="16"/>
                  </a:lnTo>
                  <a:lnTo>
                    <a:pt x="274" y="23"/>
                  </a:lnTo>
                  <a:lnTo>
                    <a:pt x="274" y="23"/>
                  </a:lnTo>
                  <a:lnTo>
                    <a:pt x="274" y="26"/>
                  </a:lnTo>
                  <a:lnTo>
                    <a:pt x="269" y="31"/>
                  </a:lnTo>
                  <a:lnTo>
                    <a:pt x="267" y="35"/>
                  </a:lnTo>
                  <a:lnTo>
                    <a:pt x="267" y="38"/>
                  </a:lnTo>
                  <a:lnTo>
                    <a:pt x="267" y="38"/>
                  </a:lnTo>
                  <a:lnTo>
                    <a:pt x="267" y="40"/>
                  </a:lnTo>
                  <a:lnTo>
                    <a:pt x="267" y="40"/>
                  </a:lnTo>
                  <a:lnTo>
                    <a:pt x="267" y="42"/>
                  </a:lnTo>
                  <a:lnTo>
                    <a:pt x="267" y="45"/>
                  </a:lnTo>
                  <a:lnTo>
                    <a:pt x="267" y="47"/>
                  </a:lnTo>
                  <a:lnTo>
                    <a:pt x="265" y="47"/>
                  </a:lnTo>
                  <a:lnTo>
                    <a:pt x="265" y="47"/>
                  </a:lnTo>
                  <a:lnTo>
                    <a:pt x="265" y="47"/>
                  </a:lnTo>
                  <a:lnTo>
                    <a:pt x="265" y="47"/>
                  </a:lnTo>
                  <a:lnTo>
                    <a:pt x="265" y="49"/>
                  </a:lnTo>
                  <a:lnTo>
                    <a:pt x="262" y="54"/>
                  </a:lnTo>
                  <a:lnTo>
                    <a:pt x="260" y="54"/>
                  </a:lnTo>
                  <a:lnTo>
                    <a:pt x="260" y="54"/>
                  </a:lnTo>
                  <a:lnTo>
                    <a:pt x="257" y="57"/>
                  </a:lnTo>
                  <a:lnTo>
                    <a:pt x="257" y="57"/>
                  </a:lnTo>
                  <a:lnTo>
                    <a:pt x="255" y="57"/>
                  </a:lnTo>
                  <a:lnTo>
                    <a:pt x="255" y="57"/>
                  </a:lnTo>
                  <a:lnTo>
                    <a:pt x="253" y="57"/>
                  </a:lnTo>
                  <a:lnTo>
                    <a:pt x="248" y="52"/>
                  </a:lnTo>
                  <a:lnTo>
                    <a:pt x="246" y="52"/>
                  </a:lnTo>
                  <a:lnTo>
                    <a:pt x="243" y="52"/>
                  </a:lnTo>
                  <a:lnTo>
                    <a:pt x="241" y="54"/>
                  </a:lnTo>
                  <a:lnTo>
                    <a:pt x="234" y="54"/>
                  </a:lnTo>
                  <a:lnTo>
                    <a:pt x="234" y="57"/>
                  </a:lnTo>
                  <a:lnTo>
                    <a:pt x="231" y="57"/>
                  </a:lnTo>
                  <a:lnTo>
                    <a:pt x="231" y="57"/>
                  </a:lnTo>
                  <a:lnTo>
                    <a:pt x="231" y="57"/>
                  </a:lnTo>
                  <a:lnTo>
                    <a:pt x="231" y="59"/>
                  </a:lnTo>
                  <a:lnTo>
                    <a:pt x="231" y="59"/>
                  </a:lnTo>
                  <a:lnTo>
                    <a:pt x="231" y="59"/>
                  </a:lnTo>
                  <a:lnTo>
                    <a:pt x="231" y="61"/>
                  </a:lnTo>
                  <a:lnTo>
                    <a:pt x="231" y="61"/>
                  </a:lnTo>
                  <a:lnTo>
                    <a:pt x="231" y="61"/>
                  </a:lnTo>
                  <a:lnTo>
                    <a:pt x="231" y="64"/>
                  </a:lnTo>
                  <a:lnTo>
                    <a:pt x="229" y="66"/>
                  </a:lnTo>
                  <a:lnTo>
                    <a:pt x="229" y="66"/>
                  </a:lnTo>
                  <a:lnTo>
                    <a:pt x="229" y="68"/>
                  </a:lnTo>
                  <a:lnTo>
                    <a:pt x="227" y="71"/>
                  </a:lnTo>
                  <a:lnTo>
                    <a:pt x="227" y="80"/>
                  </a:lnTo>
                  <a:lnTo>
                    <a:pt x="227" y="83"/>
                  </a:lnTo>
                  <a:lnTo>
                    <a:pt x="227" y="85"/>
                  </a:lnTo>
                  <a:lnTo>
                    <a:pt x="224" y="87"/>
                  </a:lnTo>
                  <a:lnTo>
                    <a:pt x="220" y="90"/>
                  </a:lnTo>
                  <a:lnTo>
                    <a:pt x="217" y="92"/>
                  </a:lnTo>
                  <a:lnTo>
                    <a:pt x="217" y="92"/>
                  </a:lnTo>
                  <a:lnTo>
                    <a:pt x="215" y="90"/>
                  </a:lnTo>
                  <a:lnTo>
                    <a:pt x="208" y="92"/>
                  </a:lnTo>
                  <a:lnTo>
                    <a:pt x="203" y="92"/>
                  </a:lnTo>
                  <a:lnTo>
                    <a:pt x="198" y="94"/>
                  </a:lnTo>
                  <a:lnTo>
                    <a:pt x="198" y="92"/>
                  </a:lnTo>
                  <a:lnTo>
                    <a:pt x="198" y="92"/>
                  </a:lnTo>
                  <a:lnTo>
                    <a:pt x="198" y="92"/>
                  </a:lnTo>
                  <a:lnTo>
                    <a:pt x="198" y="90"/>
                  </a:lnTo>
                  <a:lnTo>
                    <a:pt x="198" y="87"/>
                  </a:lnTo>
                  <a:lnTo>
                    <a:pt x="198" y="87"/>
                  </a:lnTo>
                  <a:lnTo>
                    <a:pt x="198" y="87"/>
                  </a:lnTo>
                  <a:lnTo>
                    <a:pt x="198" y="85"/>
                  </a:lnTo>
                  <a:lnTo>
                    <a:pt x="198" y="85"/>
                  </a:lnTo>
                  <a:lnTo>
                    <a:pt x="196" y="85"/>
                  </a:lnTo>
                  <a:lnTo>
                    <a:pt x="196" y="83"/>
                  </a:lnTo>
                  <a:lnTo>
                    <a:pt x="196" y="80"/>
                  </a:lnTo>
                  <a:lnTo>
                    <a:pt x="196" y="80"/>
                  </a:lnTo>
                  <a:lnTo>
                    <a:pt x="196" y="78"/>
                  </a:lnTo>
                  <a:lnTo>
                    <a:pt x="196" y="78"/>
                  </a:lnTo>
                  <a:lnTo>
                    <a:pt x="198" y="75"/>
                  </a:lnTo>
                  <a:lnTo>
                    <a:pt x="198" y="73"/>
                  </a:lnTo>
                  <a:lnTo>
                    <a:pt x="196" y="73"/>
                  </a:lnTo>
                  <a:lnTo>
                    <a:pt x="196" y="73"/>
                  </a:lnTo>
                  <a:lnTo>
                    <a:pt x="196" y="73"/>
                  </a:lnTo>
                  <a:lnTo>
                    <a:pt x="194" y="71"/>
                  </a:lnTo>
                  <a:lnTo>
                    <a:pt x="191" y="71"/>
                  </a:lnTo>
                  <a:lnTo>
                    <a:pt x="191" y="71"/>
                  </a:lnTo>
                  <a:lnTo>
                    <a:pt x="191" y="71"/>
                  </a:lnTo>
                  <a:lnTo>
                    <a:pt x="191" y="68"/>
                  </a:lnTo>
                  <a:lnTo>
                    <a:pt x="191" y="68"/>
                  </a:lnTo>
                  <a:lnTo>
                    <a:pt x="191" y="64"/>
                  </a:lnTo>
                  <a:lnTo>
                    <a:pt x="189" y="61"/>
                  </a:lnTo>
                  <a:lnTo>
                    <a:pt x="189" y="61"/>
                  </a:lnTo>
                  <a:lnTo>
                    <a:pt x="189" y="59"/>
                  </a:lnTo>
                  <a:lnTo>
                    <a:pt x="186" y="59"/>
                  </a:lnTo>
                  <a:lnTo>
                    <a:pt x="186" y="59"/>
                  </a:lnTo>
                  <a:lnTo>
                    <a:pt x="179" y="59"/>
                  </a:lnTo>
                  <a:lnTo>
                    <a:pt x="175" y="57"/>
                  </a:lnTo>
                  <a:lnTo>
                    <a:pt x="172" y="54"/>
                  </a:lnTo>
                  <a:lnTo>
                    <a:pt x="172" y="54"/>
                  </a:lnTo>
                  <a:lnTo>
                    <a:pt x="170" y="54"/>
                  </a:lnTo>
                  <a:lnTo>
                    <a:pt x="168" y="57"/>
                  </a:lnTo>
                  <a:lnTo>
                    <a:pt x="163" y="57"/>
                  </a:lnTo>
                  <a:lnTo>
                    <a:pt x="158" y="57"/>
                  </a:lnTo>
                  <a:lnTo>
                    <a:pt x="158" y="59"/>
                  </a:lnTo>
                  <a:lnTo>
                    <a:pt x="156" y="59"/>
                  </a:lnTo>
                  <a:lnTo>
                    <a:pt x="156" y="64"/>
                  </a:lnTo>
                  <a:lnTo>
                    <a:pt x="156" y="66"/>
                  </a:lnTo>
                  <a:lnTo>
                    <a:pt x="156" y="73"/>
                  </a:lnTo>
                  <a:lnTo>
                    <a:pt x="156" y="73"/>
                  </a:lnTo>
                  <a:lnTo>
                    <a:pt x="156" y="75"/>
                  </a:lnTo>
                  <a:lnTo>
                    <a:pt x="156" y="75"/>
                  </a:lnTo>
                  <a:lnTo>
                    <a:pt x="153" y="75"/>
                  </a:lnTo>
                  <a:lnTo>
                    <a:pt x="153" y="75"/>
                  </a:lnTo>
                  <a:lnTo>
                    <a:pt x="149" y="73"/>
                  </a:lnTo>
                  <a:lnTo>
                    <a:pt x="146" y="73"/>
                  </a:lnTo>
                  <a:lnTo>
                    <a:pt x="144" y="73"/>
                  </a:lnTo>
                  <a:lnTo>
                    <a:pt x="142" y="73"/>
                  </a:lnTo>
                  <a:lnTo>
                    <a:pt x="142" y="75"/>
                  </a:lnTo>
                  <a:lnTo>
                    <a:pt x="134" y="83"/>
                  </a:lnTo>
                  <a:lnTo>
                    <a:pt x="134" y="83"/>
                  </a:lnTo>
                  <a:lnTo>
                    <a:pt x="132" y="83"/>
                  </a:lnTo>
                  <a:lnTo>
                    <a:pt x="132" y="83"/>
                  </a:lnTo>
                  <a:lnTo>
                    <a:pt x="132" y="83"/>
                  </a:lnTo>
                  <a:lnTo>
                    <a:pt x="130" y="83"/>
                  </a:lnTo>
                  <a:lnTo>
                    <a:pt x="120" y="80"/>
                  </a:lnTo>
                  <a:lnTo>
                    <a:pt x="118" y="78"/>
                  </a:lnTo>
                  <a:lnTo>
                    <a:pt x="111" y="68"/>
                  </a:lnTo>
                  <a:lnTo>
                    <a:pt x="106" y="66"/>
                  </a:lnTo>
                  <a:lnTo>
                    <a:pt x="106" y="66"/>
                  </a:lnTo>
                  <a:lnTo>
                    <a:pt x="106" y="66"/>
                  </a:lnTo>
                  <a:lnTo>
                    <a:pt x="104" y="66"/>
                  </a:lnTo>
                  <a:lnTo>
                    <a:pt x="101" y="68"/>
                  </a:lnTo>
                  <a:lnTo>
                    <a:pt x="99" y="68"/>
                  </a:lnTo>
                  <a:lnTo>
                    <a:pt x="99" y="68"/>
                  </a:lnTo>
                  <a:lnTo>
                    <a:pt x="99" y="68"/>
                  </a:lnTo>
                  <a:lnTo>
                    <a:pt x="97" y="71"/>
                  </a:lnTo>
                  <a:lnTo>
                    <a:pt x="97" y="73"/>
                  </a:lnTo>
                  <a:lnTo>
                    <a:pt x="94" y="73"/>
                  </a:lnTo>
                  <a:lnTo>
                    <a:pt x="94" y="73"/>
                  </a:lnTo>
                  <a:lnTo>
                    <a:pt x="94" y="75"/>
                  </a:lnTo>
                  <a:lnTo>
                    <a:pt x="94" y="80"/>
                  </a:lnTo>
                  <a:lnTo>
                    <a:pt x="94" y="80"/>
                  </a:lnTo>
                  <a:lnTo>
                    <a:pt x="94" y="83"/>
                  </a:lnTo>
                  <a:lnTo>
                    <a:pt x="94" y="83"/>
                  </a:lnTo>
                  <a:lnTo>
                    <a:pt x="92" y="83"/>
                  </a:lnTo>
                  <a:lnTo>
                    <a:pt x="92" y="83"/>
                  </a:lnTo>
                  <a:lnTo>
                    <a:pt x="92" y="85"/>
                  </a:lnTo>
                  <a:lnTo>
                    <a:pt x="90" y="85"/>
                  </a:lnTo>
                  <a:lnTo>
                    <a:pt x="90" y="85"/>
                  </a:lnTo>
                  <a:lnTo>
                    <a:pt x="87" y="83"/>
                  </a:lnTo>
                  <a:lnTo>
                    <a:pt x="87" y="83"/>
                  </a:lnTo>
                  <a:lnTo>
                    <a:pt x="85" y="80"/>
                  </a:lnTo>
                  <a:lnTo>
                    <a:pt x="85" y="78"/>
                  </a:lnTo>
                  <a:lnTo>
                    <a:pt x="85" y="75"/>
                  </a:lnTo>
                  <a:lnTo>
                    <a:pt x="85" y="73"/>
                  </a:lnTo>
                  <a:lnTo>
                    <a:pt x="85" y="71"/>
                  </a:lnTo>
                  <a:lnTo>
                    <a:pt x="85" y="71"/>
                  </a:lnTo>
                  <a:lnTo>
                    <a:pt x="85" y="71"/>
                  </a:lnTo>
                  <a:lnTo>
                    <a:pt x="85" y="68"/>
                  </a:lnTo>
                  <a:lnTo>
                    <a:pt x="85" y="68"/>
                  </a:lnTo>
                  <a:lnTo>
                    <a:pt x="85" y="68"/>
                  </a:lnTo>
                  <a:lnTo>
                    <a:pt x="75" y="47"/>
                  </a:lnTo>
                  <a:lnTo>
                    <a:pt x="73" y="45"/>
                  </a:lnTo>
                  <a:lnTo>
                    <a:pt x="71" y="42"/>
                  </a:lnTo>
                  <a:lnTo>
                    <a:pt x="68" y="40"/>
                  </a:lnTo>
                  <a:lnTo>
                    <a:pt x="68" y="40"/>
                  </a:lnTo>
                  <a:lnTo>
                    <a:pt x="68" y="38"/>
                  </a:lnTo>
                  <a:lnTo>
                    <a:pt x="66" y="35"/>
                  </a:lnTo>
                  <a:lnTo>
                    <a:pt x="66" y="31"/>
                  </a:lnTo>
                  <a:lnTo>
                    <a:pt x="66" y="28"/>
                  </a:lnTo>
                  <a:lnTo>
                    <a:pt x="66" y="28"/>
                  </a:lnTo>
                  <a:lnTo>
                    <a:pt x="66" y="28"/>
                  </a:lnTo>
                  <a:lnTo>
                    <a:pt x="66" y="28"/>
                  </a:lnTo>
                  <a:lnTo>
                    <a:pt x="64" y="26"/>
                  </a:lnTo>
                  <a:lnTo>
                    <a:pt x="64" y="26"/>
                  </a:lnTo>
                  <a:lnTo>
                    <a:pt x="52" y="14"/>
                  </a:lnTo>
                  <a:lnTo>
                    <a:pt x="49" y="14"/>
                  </a:lnTo>
                  <a:lnTo>
                    <a:pt x="49" y="14"/>
                  </a:lnTo>
                  <a:lnTo>
                    <a:pt x="49" y="14"/>
                  </a:lnTo>
                  <a:lnTo>
                    <a:pt x="47" y="16"/>
                  </a:lnTo>
                  <a:lnTo>
                    <a:pt x="47" y="16"/>
                  </a:lnTo>
                  <a:lnTo>
                    <a:pt x="47" y="16"/>
                  </a:lnTo>
                  <a:lnTo>
                    <a:pt x="45" y="16"/>
                  </a:lnTo>
                  <a:lnTo>
                    <a:pt x="40" y="16"/>
                  </a:lnTo>
                  <a:lnTo>
                    <a:pt x="30" y="16"/>
                  </a:lnTo>
                  <a:lnTo>
                    <a:pt x="28" y="16"/>
                  </a:lnTo>
                  <a:lnTo>
                    <a:pt x="23" y="19"/>
                  </a:lnTo>
                  <a:lnTo>
                    <a:pt x="19" y="19"/>
                  </a:lnTo>
                  <a:lnTo>
                    <a:pt x="16" y="19"/>
                  </a:lnTo>
                  <a:lnTo>
                    <a:pt x="14" y="19"/>
                  </a:lnTo>
                  <a:lnTo>
                    <a:pt x="14" y="19"/>
                  </a:lnTo>
                  <a:lnTo>
                    <a:pt x="11" y="21"/>
                  </a:lnTo>
                  <a:lnTo>
                    <a:pt x="9" y="21"/>
                  </a:lnTo>
                  <a:lnTo>
                    <a:pt x="4" y="28"/>
                  </a:lnTo>
                  <a:lnTo>
                    <a:pt x="4" y="38"/>
                  </a:lnTo>
                  <a:lnTo>
                    <a:pt x="2" y="42"/>
                  </a:lnTo>
                  <a:lnTo>
                    <a:pt x="2" y="42"/>
                  </a:lnTo>
                  <a:lnTo>
                    <a:pt x="2" y="42"/>
                  </a:lnTo>
                  <a:lnTo>
                    <a:pt x="0" y="42"/>
                  </a:lnTo>
                  <a:lnTo>
                    <a:pt x="0" y="45"/>
                  </a:lnTo>
                  <a:lnTo>
                    <a:pt x="0" y="45"/>
                  </a:lnTo>
                  <a:lnTo>
                    <a:pt x="0" y="45"/>
                  </a:lnTo>
                  <a:lnTo>
                    <a:pt x="0" y="47"/>
                  </a:lnTo>
                  <a:lnTo>
                    <a:pt x="0" y="49"/>
                  </a:lnTo>
                  <a:lnTo>
                    <a:pt x="0" y="49"/>
                  </a:lnTo>
                  <a:lnTo>
                    <a:pt x="0" y="52"/>
                  </a:lnTo>
                  <a:lnTo>
                    <a:pt x="0" y="54"/>
                  </a:lnTo>
                  <a:lnTo>
                    <a:pt x="2" y="54"/>
                  </a:lnTo>
                  <a:lnTo>
                    <a:pt x="2" y="54"/>
                  </a:lnTo>
                  <a:lnTo>
                    <a:pt x="4" y="54"/>
                  </a:lnTo>
                  <a:lnTo>
                    <a:pt x="4" y="54"/>
                  </a:lnTo>
                  <a:lnTo>
                    <a:pt x="7" y="57"/>
                  </a:lnTo>
                  <a:lnTo>
                    <a:pt x="11" y="61"/>
                  </a:lnTo>
                  <a:lnTo>
                    <a:pt x="11" y="61"/>
                  </a:lnTo>
                  <a:lnTo>
                    <a:pt x="11" y="61"/>
                  </a:lnTo>
                  <a:lnTo>
                    <a:pt x="11" y="64"/>
                  </a:lnTo>
                  <a:lnTo>
                    <a:pt x="14" y="64"/>
                  </a:lnTo>
                  <a:lnTo>
                    <a:pt x="14" y="64"/>
                  </a:lnTo>
                  <a:lnTo>
                    <a:pt x="14" y="64"/>
                  </a:lnTo>
                  <a:lnTo>
                    <a:pt x="21" y="71"/>
                  </a:lnTo>
                  <a:lnTo>
                    <a:pt x="21" y="71"/>
                  </a:lnTo>
                  <a:lnTo>
                    <a:pt x="21" y="73"/>
                  </a:lnTo>
                  <a:lnTo>
                    <a:pt x="23" y="73"/>
                  </a:lnTo>
                  <a:lnTo>
                    <a:pt x="23" y="73"/>
                  </a:lnTo>
                  <a:lnTo>
                    <a:pt x="23" y="75"/>
                  </a:lnTo>
                  <a:lnTo>
                    <a:pt x="23" y="75"/>
                  </a:lnTo>
                  <a:lnTo>
                    <a:pt x="26" y="75"/>
                  </a:lnTo>
                  <a:lnTo>
                    <a:pt x="35" y="78"/>
                  </a:lnTo>
                  <a:lnTo>
                    <a:pt x="42" y="80"/>
                  </a:lnTo>
                  <a:lnTo>
                    <a:pt x="42" y="83"/>
                  </a:lnTo>
                  <a:lnTo>
                    <a:pt x="45" y="83"/>
                  </a:lnTo>
                  <a:lnTo>
                    <a:pt x="45" y="85"/>
                  </a:lnTo>
                  <a:lnTo>
                    <a:pt x="45" y="87"/>
                  </a:lnTo>
                  <a:lnTo>
                    <a:pt x="47" y="90"/>
                  </a:lnTo>
                  <a:lnTo>
                    <a:pt x="47" y="90"/>
                  </a:lnTo>
                  <a:lnTo>
                    <a:pt x="49" y="90"/>
                  </a:lnTo>
                  <a:lnTo>
                    <a:pt x="49" y="90"/>
                  </a:lnTo>
                  <a:lnTo>
                    <a:pt x="49" y="90"/>
                  </a:lnTo>
                  <a:lnTo>
                    <a:pt x="56" y="90"/>
                  </a:lnTo>
                  <a:lnTo>
                    <a:pt x="59" y="90"/>
                  </a:lnTo>
                  <a:lnTo>
                    <a:pt x="59" y="90"/>
                  </a:lnTo>
                  <a:lnTo>
                    <a:pt x="61" y="90"/>
                  </a:lnTo>
                  <a:lnTo>
                    <a:pt x="61" y="90"/>
                  </a:lnTo>
                  <a:lnTo>
                    <a:pt x="61" y="90"/>
                  </a:lnTo>
                  <a:lnTo>
                    <a:pt x="64" y="92"/>
                  </a:lnTo>
                  <a:lnTo>
                    <a:pt x="66" y="94"/>
                  </a:lnTo>
                  <a:lnTo>
                    <a:pt x="66" y="97"/>
                  </a:lnTo>
                  <a:lnTo>
                    <a:pt x="66" y="97"/>
                  </a:lnTo>
                  <a:lnTo>
                    <a:pt x="66" y="97"/>
                  </a:lnTo>
                  <a:lnTo>
                    <a:pt x="66" y="97"/>
                  </a:lnTo>
                  <a:lnTo>
                    <a:pt x="64" y="99"/>
                  </a:lnTo>
                  <a:lnTo>
                    <a:pt x="64" y="102"/>
                  </a:lnTo>
                  <a:lnTo>
                    <a:pt x="64" y="104"/>
                  </a:lnTo>
                  <a:lnTo>
                    <a:pt x="64" y="104"/>
                  </a:lnTo>
                  <a:lnTo>
                    <a:pt x="64" y="106"/>
                  </a:lnTo>
                  <a:lnTo>
                    <a:pt x="64" y="106"/>
                  </a:lnTo>
                  <a:lnTo>
                    <a:pt x="66" y="106"/>
                  </a:lnTo>
                  <a:lnTo>
                    <a:pt x="68" y="109"/>
                  </a:lnTo>
                  <a:lnTo>
                    <a:pt x="68" y="111"/>
                  </a:lnTo>
                  <a:lnTo>
                    <a:pt x="68" y="111"/>
                  </a:lnTo>
                  <a:lnTo>
                    <a:pt x="68" y="111"/>
                  </a:lnTo>
                  <a:lnTo>
                    <a:pt x="68" y="116"/>
                  </a:lnTo>
                  <a:lnTo>
                    <a:pt x="68" y="118"/>
                  </a:lnTo>
                  <a:lnTo>
                    <a:pt x="68" y="118"/>
                  </a:lnTo>
                  <a:lnTo>
                    <a:pt x="68" y="118"/>
                  </a:lnTo>
                  <a:lnTo>
                    <a:pt x="68" y="120"/>
                  </a:lnTo>
                  <a:lnTo>
                    <a:pt x="71" y="120"/>
                  </a:lnTo>
                  <a:lnTo>
                    <a:pt x="71" y="123"/>
                  </a:lnTo>
                  <a:lnTo>
                    <a:pt x="82" y="130"/>
                  </a:lnTo>
                  <a:lnTo>
                    <a:pt x="85" y="130"/>
                  </a:lnTo>
                  <a:lnTo>
                    <a:pt x="87" y="132"/>
                  </a:lnTo>
                  <a:lnTo>
                    <a:pt x="92" y="135"/>
                  </a:lnTo>
                  <a:lnTo>
                    <a:pt x="94" y="135"/>
                  </a:lnTo>
                  <a:lnTo>
                    <a:pt x="101" y="132"/>
                  </a:lnTo>
                  <a:lnTo>
                    <a:pt x="104" y="135"/>
                  </a:lnTo>
                  <a:lnTo>
                    <a:pt x="106" y="135"/>
                  </a:lnTo>
                  <a:lnTo>
                    <a:pt x="108" y="137"/>
                  </a:lnTo>
                  <a:lnTo>
                    <a:pt x="108" y="137"/>
                  </a:lnTo>
                  <a:lnTo>
                    <a:pt x="111" y="139"/>
                  </a:lnTo>
                  <a:lnTo>
                    <a:pt x="111" y="139"/>
                  </a:lnTo>
                  <a:lnTo>
                    <a:pt x="111" y="142"/>
                  </a:lnTo>
                  <a:lnTo>
                    <a:pt x="113" y="142"/>
                  </a:lnTo>
                  <a:lnTo>
                    <a:pt x="116" y="142"/>
                  </a:lnTo>
                  <a:lnTo>
                    <a:pt x="116" y="142"/>
                  </a:lnTo>
                  <a:lnTo>
                    <a:pt x="120" y="139"/>
                  </a:lnTo>
                  <a:lnTo>
                    <a:pt x="120" y="137"/>
                  </a:lnTo>
                  <a:lnTo>
                    <a:pt x="120" y="137"/>
                  </a:lnTo>
                  <a:lnTo>
                    <a:pt x="123" y="137"/>
                  </a:lnTo>
                  <a:lnTo>
                    <a:pt x="123" y="137"/>
                  </a:lnTo>
                  <a:lnTo>
                    <a:pt x="125" y="139"/>
                  </a:lnTo>
                  <a:lnTo>
                    <a:pt x="125" y="139"/>
                  </a:lnTo>
                  <a:lnTo>
                    <a:pt x="125" y="139"/>
                  </a:lnTo>
                  <a:lnTo>
                    <a:pt x="127" y="142"/>
                  </a:lnTo>
                  <a:lnTo>
                    <a:pt x="127" y="142"/>
                  </a:lnTo>
                  <a:lnTo>
                    <a:pt x="130" y="144"/>
                  </a:lnTo>
                  <a:lnTo>
                    <a:pt x="130" y="144"/>
                  </a:lnTo>
                  <a:lnTo>
                    <a:pt x="130" y="146"/>
                  </a:lnTo>
                  <a:lnTo>
                    <a:pt x="130" y="146"/>
                  </a:lnTo>
                  <a:lnTo>
                    <a:pt x="132" y="146"/>
                  </a:lnTo>
                  <a:lnTo>
                    <a:pt x="132" y="146"/>
                  </a:lnTo>
                  <a:lnTo>
                    <a:pt x="134" y="146"/>
                  </a:lnTo>
                  <a:lnTo>
                    <a:pt x="134" y="146"/>
                  </a:lnTo>
                  <a:lnTo>
                    <a:pt x="134" y="146"/>
                  </a:lnTo>
                  <a:lnTo>
                    <a:pt x="134" y="146"/>
                  </a:lnTo>
                  <a:lnTo>
                    <a:pt x="134" y="144"/>
                  </a:lnTo>
                  <a:lnTo>
                    <a:pt x="134" y="144"/>
                  </a:lnTo>
                  <a:lnTo>
                    <a:pt x="134" y="144"/>
                  </a:lnTo>
                  <a:lnTo>
                    <a:pt x="134" y="144"/>
                  </a:lnTo>
                  <a:lnTo>
                    <a:pt x="137" y="144"/>
                  </a:lnTo>
                  <a:lnTo>
                    <a:pt x="137" y="144"/>
                  </a:lnTo>
                  <a:lnTo>
                    <a:pt x="137" y="144"/>
                  </a:lnTo>
                  <a:lnTo>
                    <a:pt x="139" y="146"/>
                  </a:lnTo>
                  <a:lnTo>
                    <a:pt x="139" y="146"/>
                  </a:lnTo>
                  <a:lnTo>
                    <a:pt x="139" y="146"/>
                  </a:lnTo>
                  <a:lnTo>
                    <a:pt x="139" y="146"/>
                  </a:lnTo>
                  <a:lnTo>
                    <a:pt x="142" y="154"/>
                  </a:lnTo>
                  <a:lnTo>
                    <a:pt x="142" y="154"/>
                  </a:lnTo>
                  <a:lnTo>
                    <a:pt x="142" y="154"/>
                  </a:lnTo>
                  <a:lnTo>
                    <a:pt x="142" y="156"/>
                  </a:lnTo>
                  <a:lnTo>
                    <a:pt x="142" y="156"/>
                  </a:lnTo>
                  <a:lnTo>
                    <a:pt x="142" y="156"/>
                  </a:lnTo>
                  <a:lnTo>
                    <a:pt x="142" y="158"/>
                  </a:lnTo>
                  <a:lnTo>
                    <a:pt x="144" y="161"/>
                  </a:lnTo>
                  <a:lnTo>
                    <a:pt x="144" y="161"/>
                  </a:lnTo>
                  <a:lnTo>
                    <a:pt x="144" y="161"/>
                  </a:lnTo>
                  <a:lnTo>
                    <a:pt x="144" y="161"/>
                  </a:lnTo>
                  <a:lnTo>
                    <a:pt x="144" y="161"/>
                  </a:lnTo>
                  <a:lnTo>
                    <a:pt x="146" y="161"/>
                  </a:lnTo>
                  <a:lnTo>
                    <a:pt x="146" y="161"/>
                  </a:lnTo>
                  <a:lnTo>
                    <a:pt x="149" y="161"/>
                  </a:lnTo>
                  <a:lnTo>
                    <a:pt x="149" y="161"/>
                  </a:lnTo>
                  <a:lnTo>
                    <a:pt x="149" y="161"/>
                  </a:lnTo>
                  <a:lnTo>
                    <a:pt x="151" y="163"/>
                  </a:lnTo>
                  <a:lnTo>
                    <a:pt x="151" y="163"/>
                  </a:lnTo>
                  <a:lnTo>
                    <a:pt x="149" y="165"/>
                  </a:lnTo>
                  <a:lnTo>
                    <a:pt x="149" y="168"/>
                  </a:lnTo>
                  <a:lnTo>
                    <a:pt x="149" y="175"/>
                  </a:lnTo>
                  <a:lnTo>
                    <a:pt x="149" y="177"/>
                  </a:lnTo>
                  <a:lnTo>
                    <a:pt x="149" y="177"/>
                  </a:lnTo>
                  <a:lnTo>
                    <a:pt x="149" y="177"/>
                  </a:lnTo>
                  <a:lnTo>
                    <a:pt x="149" y="180"/>
                  </a:lnTo>
                  <a:lnTo>
                    <a:pt x="149" y="180"/>
                  </a:lnTo>
                  <a:lnTo>
                    <a:pt x="149" y="180"/>
                  </a:lnTo>
                  <a:lnTo>
                    <a:pt x="146" y="180"/>
                  </a:lnTo>
                  <a:lnTo>
                    <a:pt x="146" y="182"/>
                  </a:lnTo>
                  <a:lnTo>
                    <a:pt x="146" y="182"/>
                  </a:lnTo>
                  <a:lnTo>
                    <a:pt x="149" y="182"/>
                  </a:lnTo>
                  <a:lnTo>
                    <a:pt x="151" y="182"/>
                  </a:lnTo>
                  <a:lnTo>
                    <a:pt x="158" y="182"/>
                  </a:lnTo>
                  <a:lnTo>
                    <a:pt x="160" y="182"/>
                  </a:lnTo>
                  <a:lnTo>
                    <a:pt x="163" y="182"/>
                  </a:lnTo>
                  <a:lnTo>
                    <a:pt x="163" y="182"/>
                  </a:lnTo>
                  <a:lnTo>
                    <a:pt x="165" y="182"/>
                  </a:lnTo>
                  <a:lnTo>
                    <a:pt x="165" y="182"/>
                  </a:lnTo>
                  <a:lnTo>
                    <a:pt x="168" y="182"/>
                  </a:lnTo>
                  <a:lnTo>
                    <a:pt x="170" y="182"/>
                  </a:lnTo>
                  <a:lnTo>
                    <a:pt x="172" y="182"/>
                  </a:lnTo>
                  <a:lnTo>
                    <a:pt x="172" y="180"/>
                  </a:lnTo>
                  <a:lnTo>
                    <a:pt x="175" y="180"/>
                  </a:lnTo>
                  <a:lnTo>
                    <a:pt x="175" y="180"/>
                  </a:lnTo>
                  <a:lnTo>
                    <a:pt x="184" y="180"/>
                  </a:lnTo>
                  <a:lnTo>
                    <a:pt x="189" y="177"/>
                  </a:lnTo>
                  <a:lnTo>
                    <a:pt x="189" y="177"/>
                  </a:lnTo>
                  <a:lnTo>
                    <a:pt x="191" y="177"/>
                  </a:lnTo>
                  <a:lnTo>
                    <a:pt x="191" y="177"/>
                  </a:lnTo>
                  <a:lnTo>
                    <a:pt x="194" y="177"/>
                  </a:lnTo>
                  <a:lnTo>
                    <a:pt x="194" y="180"/>
                  </a:lnTo>
                  <a:lnTo>
                    <a:pt x="196" y="182"/>
                  </a:lnTo>
                  <a:lnTo>
                    <a:pt x="198" y="184"/>
                  </a:lnTo>
                  <a:lnTo>
                    <a:pt x="198" y="184"/>
                  </a:lnTo>
                  <a:lnTo>
                    <a:pt x="198" y="187"/>
                  </a:lnTo>
                  <a:lnTo>
                    <a:pt x="198" y="187"/>
                  </a:lnTo>
                  <a:lnTo>
                    <a:pt x="198" y="187"/>
                  </a:lnTo>
                  <a:lnTo>
                    <a:pt x="198" y="189"/>
                  </a:lnTo>
                  <a:lnTo>
                    <a:pt x="196" y="189"/>
                  </a:lnTo>
                  <a:lnTo>
                    <a:pt x="196" y="194"/>
                  </a:lnTo>
                  <a:lnTo>
                    <a:pt x="194" y="194"/>
                  </a:lnTo>
                  <a:lnTo>
                    <a:pt x="194" y="196"/>
                  </a:lnTo>
                  <a:lnTo>
                    <a:pt x="191" y="196"/>
                  </a:lnTo>
                  <a:lnTo>
                    <a:pt x="191" y="196"/>
                  </a:lnTo>
                  <a:lnTo>
                    <a:pt x="191" y="198"/>
                  </a:lnTo>
                  <a:lnTo>
                    <a:pt x="189" y="208"/>
                  </a:lnTo>
                  <a:lnTo>
                    <a:pt x="191" y="213"/>
                  </a:lnTo>
                  <a:lnTo>
                    <a:pt x="191" y="213"/>
                  </a:lnTo>
                  <a:lnTo>
                    <a:pt x="191" y="215"/>
                  </a:lnTo>
                  <a:lnTo>
                    <a:pt x="191" y="215"/>
                  </a:lnTo>
                  <a:lnTo>
                    <a:pt x="191" y="215"/>
                  </a:lnTo>
                  <a:lnTo>
                    <a:pt x="189" y="217"/>
                  </a:lnTo>
                  <a:lnTo>
                    <a:pt x="189" y="217"/>
                  </a:lnTo>
                  <a:lnTo>
                    <a:pt x="186" y="215"/>
                  </a:lnTo>
                  <a:lnTo>
                    <a:pt x="186" y="215"/>
                  </a:lnTo>
                  <a:lnTo>
                    <a:pt x="184" y="215"/>
                  </a:lnTo>
                  <a:lnTo>
                    <a:pt x="184" y="215"/>
                  </a:lnTo>
                  <a:lnTo>
                    <a:pt x="184" y="215"/>
                  </a:lnTo>
                  <a:lnTo>
                    <a:pt x="182" y="220"/>
                  </a:lnTo>
                  <a:lnTo>
                    <a:pt x="177" y="234"/>
                  </a:lnTo>
                  <a:lnTo>
                    <a:pt x="175" y="239"/>
                  </a:lnTo>
                  <a:lnTo>
                    <a:pt x="175" y="241"/>
                  </a:lnTo>
                  <a:lnTo>
                    <a:pt x="170" y="243"/>
                  </a:lnTo>
                  <a:lnTo>
                    <a:pt x="170" y="243"/>
                  </a:lnTo>
                  <a:lnTo>
                    <a:pt x="170" y="246"/>
                  </a:lnTo>
                  <a:lnTo>
                    <a:pt x="170" y="246"/>
                  </a:lnTo>
                  <a:lnTo>
                    <a:pt x="170" y="246"/>
                  </a:lnTo>
                  <a:lnTo>
                    <a:pt x="170" y="248"/>
                  </a:lnTo>
                  <a:lnTo>
                    <a:pt x="170" y="248"/>
                  </a:lnTo>
                  <a:lnTo>
                    <a:pt x="170" y="248"/>
                  </a:lnTo>
                  <a:lnTo>
                    <a:pt x="170" y="248"/>
                  </a:lnTo>
                  <a:lnTo>
                    <a:pt x="172" y="251"/>
                  </a:lnTo>
                  <a:lnTo>
                    <a:pt x="175" y="253"/>
                  </a:lnTo>
                  <a:lnTo>
                    <a:pt x="175" y="253"/>
                  </a:lnTo>
                  <a:lnTo>
                    <a:pt x="175" y="253"/>
                  </a:lnTo>
                  <a:lnTo>
                    <a:pt x="175" y="253"/>
                  </a:lnTo>
                  <a:lnTo>
                    <a:pt x="175" y="255"/>
                  </a:lnTo>
                  <a:lnTo>
                    <a:pt x="175" y="255"/>
                  </a:lnTo>
                  <a:lnTo>
                    <a:pt x="175" y="255"/>
                  </a:lnTo>
                  <a:lnTo>
                    <a:pt x="177" y="258"/>
                  </a:lnTo>
                  <a:lnTo>
                    <a:pt x="177" y="258"/>
                  </a:lnTo>
                  <a:lnTo>
                    <a:pt x="186" y="260"/>
                  </a:lnTo>
                  <a:lnTo>
                    <a:pt x="186" y="260"/>
                  </a:lnTo>
                  <a:lnTo>
                    <a:pt x="186" y="258"/>
                  </a:lnTo>
                  <a:lnTo>
                    <a:pt x="186" y="258"/>
                  </a:lnTo>
                  <a:lnTo>
                    <a:pt x="191" y="258"/>
                  </a:lnTo>
                  <a:lnTo>
                    <a:pt x="194" y="255"/>
                  </a:lnTo>
                  <a:lnTo>
                    <a:pt x="194" y="255"/>
                  </a:lnTo>
                  <a:lnTo>
                    <a:pt x="194" y="255"/>
                  </a:lnTo>
                  <a:lnTo>
                    <a:pt x="194" y="255"/>
                  </a:lnTo>
                  <a:lnTo>
                    <a:pt x="194" y="255"/>
                  </a:lnTo>
                  <a:lnTo>
                    <a:pt x="194" y="253"/>
                  </a:lnTo>
                  <a:lnTo>
                    <a:pt x="196" y="253"/>
                  </a:lnTo>
                  <a:lnTo>
                    <a:pt x="196" y="253"/>
                  </a:lnTo>
                  <a:lnTo>
                    <a:pt x="196" y="251"/>
                  </a:lnTo>
                  <a:lnTo>
                    <a:pt x="196" y="251"/>
                  </a:lnTo>
                  <a:lnTo>
                    <a:pt x="196" y="251"/>
                  </a:lnTo>
                  <a:lnTo>
                    <a:pt x="198" y="253"/>
                  </a:lnTo>
                  <a:lnTo>
                    <a:pt x="198" y="253"/>
                  </a:lnTo>
                  <a:lnTo>
                    <a:pt x="201" y="255"/>
                  </a:lnTo>
                  <a:lnTo>
                    <a:pt x="201" y="255"/>
                  </a:lnTo>
                  <a:lnTo>
                    <a:pt x="201" y="255"/>
                  </a:lnTo>
                  <a:lnTo>
                    <a:pt x="201" y="258"/>
                  </a:lnTo>
                  <a:lnTo>
                    <a:pt x="201" y="258"/>
                  </a:lnTo>
                  <a:lnTo>
                    <a:pt x="201" y="258"/>
                  </a:lnTo>
                  <a:lnTo>
                    <a:pt x="201" y="260"/>
                  </a:lnTo>
                  <a:lnTo>
                    <a:pt x="201" y="265"/>
                  </a:lnTo>
                  <a:lnTo>
                    <a:pt x="201" y="267"/>
                  </a:lnTo>
                  <a:lnTo>
                    <a:pt x="201" y="269"/>
                  </a:lnTo>
                  <a:lnTo>
                    <a:pt x="205" y="279"/>
                  </a:lnTo>
                  <a:lnTo>
                    <a:pt x="205" y="279"/>
                  </a:lnTo>
                  <a:lnTo>
                    <a:pt x="205" y="281"/>
                  </a:lnTo>
                  <a:lnTo>
                    <a:pt x="210" y="284"/>
                  </a:lnTo>
                  <a:lnTo>
                    <a:pt x="210" y="284"/>
                  </a:lnTo>
                  <a:lnTo>
                    <a:pt x="210" y="286"/>
                  </a:lnTo>
                  <a:lnTo>
                    <a:pt x="205" y="288"/>
                  </a:lnTo>
                  <a:lnTo>
                    <a:pt x="203" y="288"/>
                  </a:lnTo>
                  <a:lnTo>
                    <a:pt x="203" y="288"/>
                  </a:lnTo>
                  <a:lnTo>
                    <a:pt x="203" y="291"/>
                  </a:lnTo>
                  <a:lnTo>
                    <a:pt x="203" y="291"/>
                  </a:lnTo>
                  <a:lnTo>
                    <a:pt x="203" y="293"/>
                  </a:lnTo>
                  <a:lnTo>
                    <a:pt x="203" y="293"/>
                  </a:lnTo>
                  <a:lnTo>
                    <a:pt x="203" y="295"/>
                  </a:lnTo>
                  <a:lnTo>
                    <a:pt x="203" y="295"/>
                  </a:lnTo>
                  <a:lnTo>
                    <a:pt x="205" y="298"/>
                  </a:lnTo>
                  <a:lnTo>
                    <a:pt x="205" y="298"/>
                  </a:lnTo>
                  <a:lnTo>
                    <a:pt x="205" y="298"/>
                  </a:lnTo>
                  <a:lnTo>
                    <a:pt x="208" y="300"/>
                  </a:lnTo>
                  <a:lnTo>
                    <a:pt x="208" y="300"/>
                  </a:lnTo>
                  <a:lnTo>
                    <a:pt x="208" y="303"/>
                  </a:lnTo>
                  <a:lnTo>
                    <a:pt x="208" y="303"/>
                  </a:lnTo>
                  <a:lnTo>
                    <a:pt x="208" y="303"/>
                  </a:lnTo>
                  <a:lnTo>
                    <a:pt x="208" y="305"/>
                  </a:lnTo>
                  <a:lnTo>
                    <a:pt x="208" y="305"/>
                  </a:lnTo>
                  <a:lnTo>
                    <a:pt x="208" y="307"/>
                  </a:lnTo>
                  <a:lnTo>
                    <a:pt x="208" y="307"/>
                  </a:lnTo>
                  <a:lnTo>
                    <a:pt x="210" y="310"/>
                  </a:lnTo>
                  <a:lnTo>
                    <a:pt x="210" y="310"/>
                  </a:lnTo>
                  <a:lnTo>
                    <a:pt x="210" y="310"/>
                  </a:lnTo>
                  <a:lnTo>
                    <a:pt x="217" y="314"/>
                  </a:lnTo>
                  <a:lnTo>
                    <a:pt x="217" y="314"/>
                  </a:lnTo>
                  <a:lnTo>
                    <a:pt x="217" y="314"/>
                  </a:lnTo>
                  <a:lnTo>
                    <a:pt x="217" y="314"/>
                  </a:lnTo>
                  <a:lnTo>
                    <a:pt x="217" y="317"/>
                  </a:lnTo>
                  <a:lnTo>
                    <a:pt x="220" y="317"/>
                  </a:lnTo>
                  <a:lnTo>
                    <a:pt x="222" y="317"/>
                  </a:lnTo>
                  <a:lnTo>
                    <a:pt x="222" y="317"/>
                  </a:lnTo>
                  <a:lnTo>
                    <a:pt x="224" y="314"/>
                  </a:lnTo>
                  <a:lnTo>
                    <a:pt x="224" y="314"/>
                  </a:lnTo>
                  <a:lnTo>
                    <a:pt x="241" y="317"/>
                  </a:lnTo>
                  <a:lnTo>
                    <a:pt x="241" y="317"/>
                  </a:lnTo>
                  <a:lnTo>
                    <a:pt x="243" y="317"/>
                  </a:lnTo>
                  <a:lnTo>
                    <a:pt x="243" y="314"/>
                  </a:lnTo>
                  <a:lnTo>
                    <a:pt x="246" y="314"/>
                  </a:lnTo>
                  <a:lnTo>
                    <a:pt x="246" y="314"/>
                  </a:lnTo>
                  <a:lnTo>
                    <a:pt x="248" y="314"/>
                  </a:lnTo>
                  <a:lnTo>
                    <a:pt x="257" y="317"/>
                  </a:lnTo>
                  <a:lnTo>
                    <a:pt x="257" y="317"/>
                  </a:lnTo>
                  <a:lnTo>
                    <a:pt x="260" y="317"/>
                  </a:lnTo>
                  <a:lnTo>
                    <a:pt x="260" y="314"/>
                  </a:lnTo>
                  <a:lnTo>
                    <a:pt x="260" y="314"/>
                  </a:lnTo>
                  <a:lnTo>
                    <a:pt x="260" y="314"/>
                  </a:lnTo>
                  <a:lnTo>
                    <a:pt x="260" y="314"/>
                  </a:lnTo>
                  <a:lnTo>
                    <a:pt x="260" y="312"/>
                  </a:lnTo>
                  <a:lnTo>
                    <a:pt x="260" y="310"/>
                  </a:lnTo>
                  <a:lnTo>
                    <a:pt x="260" y="310"/>
                  </a:lnTo>
                  <a:lnTo>
                    <a:pt x="260" y="310"/>
                  </a:lnTo>
                  <a:lnTo>
                    <a:pt x="260" y="310"/>
                  </a:lnTo>
                  <a:lnTo>
                    <a:pt x="260" y="307"/>
                  </a:lnTo>
                  <a:lnTo>
                    <a:pt x="260" y="307"/>
                  </a:lnTo>
                  <a:lnTo>
                    <a:pt x="262" y="303"/>
                  </a:lnTo>
                  <a:lnTo>
                    <a:pt x="262" y="303"/>
                  </a:lnTo>
                  <a:lnTo>
                    <a:pt x="262" y="303"/>
                  </a:lnTo>
                  <a:lnTo>
                    <a:pt x="262" y="300"/>
                  </a:lnTo>
                  <a:lnTo>
                    <a:pt x="262" y="300"/>
                  </a:lnTo>
                  <a:lnTo>
                    <a:pt x="262" y="300"/>
                  </a:lnTo>
                  <a:lnTo>
                    <a:pt x="262" y="300"/>
                  </a:lnTo>
                  <a:lnTo>
                    <a:pt x="265" y="300"/>
                  </a:lnTo>
                  <a:lnTo>
                    <a:pt x="267" y="300"/>
                  </a:lnTo>
                  <a:lnTo>
                    <a:pt x="267" y="300"/>
                  </a:lnTo>
                  <a:lnTo>
                    <a:pt x="267" y="298"/>
                  </a:lnTo>
                  <a:lnTo>
                    <a:pt x="267" y="298"/>
                  </a:lnTo>
                  <a:lnTo>
                    <a:pt x="267" y="293"/>
                  </a:lnTo>
                  <a:lnTo>
                    <a:pt x="267" y="293"/>
                  </a:lnTo>
                  <a:lnTo>
                    <a:pt x="269" y="291"/>
                  </a:lnTo>
                  <a:lnTo>
                    <a:pt x="269" y="291"/>
                  </a:lnTo>
                  <a:lnTo>
                    <a:pt x="269" y="291"/>
                  </a:lnTo>
                  <a:lnTo>
                    <a:pt x="269" y="291"/>
                  </a:lnTo>
                  <a:lnTo>
                    <a:pt x="269" y="291"/>
                  </a:lnTo>
                  <a:lnTo>
                    <a:pt x="272" y="288"/>
                  </a:lnTo>
                  <a:lnTo>
                    <a:pt x="272" y="288"/>
                  </a:lnTo>
                  <a:lnTo>
                    <a:pt x="272" y="286"/>
                  </a:lnTo>
                  <a:lnTo>
                    <a:pt x="272" y="286"/>
                  </a:lnTo>
                  <a:lnTo>
                    <a:pt x="272" y="286"/>
                  </a:lnTo>
                  <a:lnTo>
                    <a:pt x="274" y="286"/>
                  </a:lnTo>
                  <a:lnTo>
                    <a:pt x="274" y="286"/>
                  </a:lnTo>
                  <a:lnTo>
                    <a:pt x="276" y="286"/>
                  </a:lnTo>
                  <a:lnTo>
                    <a:pt x="276" y="286"/>
                  </a:lnTo>
                  <a:lnTo>
                    <a:pt x="279" y="286"/>
                  </a:lnTo>
                  <a:lnTo>
                    <a:pt x="279" y="286"/>
                  </a:lnTo>
                  <a:lnTo>
                    <a:pt x="279" y="286"/>
                  </a:lnTo>
                  <a:lnTo>
                    <a:pt x="283" y="286"/>
                  </a:lnTo>
                  <a:lnTo>
                    <a:pt x="286" y="286"/>
                  </a:lnTo>
                  <a:lnTo>
                    <a:pt x="288" y="286"/>
                  </a:lnTo>
                  <a:lnTo>
                    <a:pt x="288" y="286"/>
                  </a:lnTo>
                  <a:lnTo>
                    <a:pt x="288" y="286"/>
                  </a:lnTo>
                  <a:lnTo>
                    <a:pt x="291" y="286"/>
                  </a:lnTo>
                  <a:lnTo>
                    <a:pt x="291" y="288"/>
                  </a:lnTo>
                  <a:lnTo>
                    <a:pt x="291" y="288"/>
                  </a:lnTo>
                  <a:lnTo>
                    <a:pt x="291" y="288"/>
                  </a:lnTo>
                  <a:lnTo>
                    <a:pt x="291" y="288"/>
                  </a:lnTo>
                  <a:lnTo>
                    <a:pt x="291" y="291"/>
                  </a:lnTo>
                  <a:lnTo>
                    <a:pt x="291" y="293"/>
                  </a:lnTo>
                  <a:lnTo>
                    <a:pt x="291" y="293"/>
                  </a:lnTo>
                  <a:lnTo>
                    <a:pt x="291" y="293"/>
                  </a:lnTo>
                  <a:lnTo>
                    <a:pt x="293" y="293"/>
                  </a:lnTo>
                  <a:lnTo>
                    <a:pt x="293" y="295"/>
                  </a:lnTo>
                  <a:lnTo>
                    <a:pt x="293" y="295"/>
                  </a:lnTo>
                  <a:lnTo>
                    <a:pt x="295" y="295"/>
                  </a:lnTo>
                  <a:lnTo>
                    <a:pt x="295" y="298"/>
                  </a:lnTo>
                  <a:lnTo>
                    <a:pt x="295" y="298"/>
                  </a:lnTo>
                  <a:lnTo>
                    <a:pt x="298" y="300"/>
                  </a:lnTo>
                  <a:lnTo>
                    <a:pt x="300" y="300"/>
                  </a:lnTo>
                  <a:lnTo>
                    <a:pt x="300" y="303"/>
                  </a:lnTo>
                  <a:lnTo>
                    <a:pt x="302" y="303"/>
                  </a:lnTo>
                  <a:lnTo>
                    <a:pt x="302" y="303"/>
                  </a:lnTo>
                  <a:lnTo>
                    <a:pt x="307" y="305"/>
                  </a:lnTo>
                  <a:lnTo>
                    <a:pt x="307" y="305"/>
                  </a:lnTo>
                  <a:lnTo>
                    <a:pt x="307" y="305"/>
                  </a:lnTo>
                  <a:lnTo>
                    <a:pt x="307" y="307"/>
                  </a:lnTo>
                  <a:lnTo>
                    <a:pt x="307" y="310"/>
                  </a:lnTo>
                  <a:lnTo>
                    <a:pt x="307" y="310"/>
                  </a:lnTo>
                  <a:lnTo>
                    <a:pt x="307" y="312"/>
                  </a:lnTo>
                  <a:lnTo>
                    <a:pt x="309" y="314"/>
                  </a:lnTo>
                  <a:lnTo>
                    <a:pt x="309" y="314"/>
                  </a:lnTo>
                  <a:lnTo>
                    <a:pt x="309" y="317"/>
                  </a:lnTo>
                  <a:lnTo>
                    <a:pt x="312" y="317"/>
                  </a:lnTo>
                  <a:lnTo>
                    <a:pt x="312" y="319"/>
                  </a:lnTo>
                  <a:lnTo>
                    <a:pt x="312" y="319"/>
                  </a:lnTo>
                  <a:lnTo>
                    <a:pt x="312" y="326"/>
                  </a:lnTo>
                  <a:lnTo>
                    <a:pt x="312" y="329"/>
                  </a:lnTo>
                  <a:lnTo>
                    <a:pt x="312" y="331"/>
                  </a:lnTo>
                  <a:lnTo>
                    <a:pt x="312" y="336"/>
                  </a:lnTo>
                  <a:lnTo>
                    <a:pt x="309" y="338"/>
                  </a:lnTo>
                  <a:lnTo>
                    <a:pt x="307" y="338"/>
                  </a:lnTo>
                  <a:lnTo>
                    <a:pt x="307" y="340"/>
                  </a:lnTo>
                  <a:lnTo>
                    <a:pt x="307" y="343"/>
                  </a:lnTo>
                  <a:lnTo>
                    <a:pt x="307" y="345"/>
                  </a:lnTo>
                  <a:lnTo>
                    <a:pt x="305" y="345"/>
                  </a:lnTo>
                  <a:lnTo>
                    <a:pt x="305" y="348"/>
                  </a:lnTo>
                  <a:lnTo>
                    <a:pt x="305" y="348"/>
                  </a:lnTo>
                  <a:lnTo>
                    <a:pt x="305" y="348"/>
                  </a:lnTo>
                  <a:lnTo>
                    <a:pt x="305" y="348"/>
                  </a:lnTo>
                  <a:lnTo>
                    <a:pt x="305" y="350"/>
                  </a:lnTo>
                  <a:lnTo>
                    <a:pt x="300" y="355"/>
                  </a:lnTo>
                  <a:lnTo>
                    <a:pt x="298" y="355"/>
                  </a:lnTo>
                  <a:lnTo>
                    <a:pt x="298" y="355"/>
                  </a:lnTo>
                  <a:lnTo>
                    <a:pt x="298" y="352"/>
                  </a:lnTo>
                  <a:lnTo>
                    <a:pt x="298" y="352"/>
                  </a:lnTo>
                  <a:lnTo>
                    <a:pt x="295" y="352"/>
                  </a:lnTo>
                  <a:lnTo>
                    <a:pt x="295" y="352"/>
                  </a:lnTo>
                  <a:lnTo>
                    <a:pt x="295" y="350"/>
                  </a:lnTo>
                  <a:lnTo>
                    <a:pt x="293" y="350"/>
                  </a:lnTo>
                  <a:lnTo>
                    <a:pt x="293" y="350"/>
                  </a:lnTo>
                  <a:lnTo>
                    <a:pt x="293" y="348"/>
                  </a:lnTo>
                  <a:lnTo>
                    <a:pt x="293" y="348"/>
                  </a:lnTo>
                  <a:lnTo>
                    <a:pt x="293" y="348"/>
                  </a:lnTo>
                  <a:lnTo>
                    <a:pt x="293" y="348"/>
                  </a:lnTo>
                  <a:lnTo>
                    <a:pt x="291" y="348"/>
                  </a:lnTo>
                  <a:lnTo>
                    <a:pt x="291" y="345"/>
                  </a:lnTo>
                  <a:lnTo>
                    <a:pt x="291" y="345"/>
                  </a:lnTo>
                  <a:lnTo>
                    <a:pt x="288" y="348"/>
                  </a:lnTo>
                  <a:lnTo>
                    <a:pt x="288" y="345"/>
                  </a:lnTo>
                  <a:lnTo>
                    <a:pt x="286" y="345"/>
                  </a:lnTo>
                  <a:lnTo>
                    <a:pt x="286" y="345"/>
                  </a:lnTo>
                  <a:lnTo>
                    <a:pt x="286" y="345"/>
                  </a:lnTo>
                  <a:lnTo>
                    <a:pt x="286" y="345"/>
                  </a:lnTo>
                  <a:lnTo>
                    <a:pt x="283" y="340"/>
                  </a:lnTo>
                  <a:lnTo>
                    <a:pt x="283" y="340"/>
                  </a:lnTo>
                  <a:lnTo>
                    <a:pt x="283" y="340"/>
                  </a:lnTo>
                  <a:lnTo>
                    <a:pt x="281" y="340"/>
                  </a:lnTo>
                  <a:lnTo>
                    <a:pt x="281" y="340"/>
                  </a:lnTo>
                  <a:lnTo>
                    <a:pt x="281" y="340"/>
                  </a:lnTo>
                  <a:lnTo>
                    <a:pt x="279" y="340"/>
                  </a:lnTo>
                  <a:lnTo>
                    <a:pt x="279" y="340"/>
                  </a:lnTo>
                  <a:lnTo>
                    <a:pt x="279" y="338"/>
                  </a:lnTo>
                  <a:lnTo>
                    <a:pt x="279" y="338"/>
                  </a:lnTo>
                  <a:lnTo>
                    <a:pt x="279" y="338"/>
                  </a:lnTo>
                  <a:lnTo>
                    <a:pt x="279" y="336"/>
                  </a:lnTo>
                  <a:lnTo>
                    <a:pt x="279" y="336"/>
                  </a:lnTo>
                  <a:lnTo>
                    <a:pt x="279" y="336"/>
                  </a:lnTo>
                  <a:lnTo>
                    <a:pt x="279" y="336"/>
                  </a:lnTo>
                  <a:lnTo>
                    <a:pt x="276" y="336"/>
                  </a:lnTo>
                  <a:lnTo>
                    <a:pt x="272" y="336"/>
                  </a:lnTo>
                  <a:lnTo>
                    <a:pt x="272" y="336"/>
                  </a:lnTo>
                  <a:lnTo>
                    <a:pt x="272" y="336"/>
                  </a:lnTo>
                  <a:lnTo>
                    <a:pt x="269" y="336"/>
                  </a:lnTo>
                  <a:lnTo>
                    <a:pt x="269" y="336"/>
                  </a:lnTo>
                  <a:lnTo>
                    <a:pt x="269" y="333"/>
                  </a:lnTo>
                  <a:lnTo>
                    <a:pt x="269" y="333"/>
                  </a:lnTo>
                  <a:lnTo>
                    <a:pt x="269" y="333"/>
                  </a:lnTo>
                  <a:lnTo>
                    <a:pt x="267" y="333"/>
                  </a:lnTo>
                  <a:lnTo>
                    <a:pt x="265" y="336"/>
                  </a:lnTo>
                  <a:lnTo>
                    <a:pt x="265" y="336"/>
                  </a:lnTo>
                  <a:lnTo>
                    <a:pt x="265" y="333"/>
                  </a:lnTo>
                  <a:lnTo>
                    <a:pt x="262" y="333"/>
                  </a:lnTo>
                  <a:lnTo>
                    <a:pt x="262" y="333"/>
                  </a:lnTo>
                  <a:lnTo>
                    <a:pt x="262" y="333"/>
                  </a:lnTo>
                  <a:lnTo>
                    <a:pt x="260" y="333"/>
                  </a:lnTo>
                  <a:lnTo>
                    <a:pt x="260" y="333"/>
                  </a:lnTo>
                  <a:lnTo>
                    <a:pt x="257" y="333"/>
                  </a:lnTo>
                  <a:lnTo>
                    <a:pt x="257" y="333"/>
                  </a:lnTo>
                  <a:lnTo>
                    <a:pt x="257" y="333"/>
                  </a:lnTo>
                  <a:lnTo>
                    <a:pt x="255" y="333"/>
                  </a:lnTo>
                  <a:lnTo>
                    <a:pt x="255" y="336"/>
                  </a:lnTo>
                  <a:lnTo>
                    <a:pt x="253" y="336"/>
                  </a:lnTo>
                  <a:lnTo>
                    <a:pt x="253" y="336"/>
                  </a:lnTo>
                  <a:lnTo>
                    <a:pt x="250" y="336"/>
                  </a:lnTo>
                  <a:lnTo>
                    <a:pt x="250" y="336"/>
                  </a:lnTo>
                  <a:lnTo>
                    <a:pt x="250" y="336"/>
                  </a:lnTo>
                  <a:lnTo>
                    <a:pt x="250" y="336"/>
                  </a:lnTo>
                  <a:lnTo>
                    <a:pt x="248" y="336"/>
                  </a:lnTo>
                  <a:lnTo>
                    <a:pt x="246" y="336"/>
                  </a:lnTo>
                  <a:lnTo>
                    <a:pt x="246" y="336"/>
                  </a:lnTo>
                  <a:lnTo>
                    <a:pt x="246" y="336"/>
                  </a:lnTo>
                  <a:lnTo>
                    <a:pt x="243" y="336"/>
                  </a:lnTo>
                  <a:lnTo>
                    <a:pt x="243" y="336"/>
                  </a:lnTo>
                  <a:lnTo>
                    <a:pt x="243" y="336"/>
                  </a:lnTo>
                  <a:lnTo>
                    <a:pt x="241" y="336"/>
                  </a:lnTo>
                  <a:lnTo>
                    <a:pt x="241" y="336"/>
                  </a:lnTo>
                  <a:lnTo>
                    <a:pt x="241" y="336"/>
                  </a:lnTo>
                  <a:lnTo>
                    <a:pt x="238" y="336"/>
                  </a:lnTo>
                  <a:lnTo>
                    <a:pt x="238" y="336"/>
                  </a:lnTo>
                  <a:lnTo>
                    <a:pt x="238" y="338"/>
                  </a:lnTo>
                  <a:lnTo>
                    <a:pt x="238" y="338"/>
                  </a:lnTo>
                  <a:lnTo>
                    <a:pt x="238" y="340"/>
                  </a:lnTo>
                  <a:lnTo>
                    <a:pt x="238" y="340"/>
                  </a:lnTo>
                  <a:lnTo>
                    <a:pt x="241" y="343"/>
                  </a:lnTo>
                  <a:lnTo>
                    <a:pt x="241" y="343"/>
                  </a:lnTo>
                  <a:lnTo>
                    <a:pt x="243" y="343"/>
                  </a:lnTo>
                  <a:lnTo>
                    <a:pt x="243" y="343"/>
                  </a:lnTo>
                  <a:lnTo>
                    <a:pt x="243" y="345"/>
                  </a:lnTo>
                  <a:lnTo>
                    <a:pt x="243" y="345"/>
                  </a:lnTo>
                  <a:lnTo>
                    <a:pt x="243" y="348"/>
                  </a:lnTo>
                  <a:lnTo>
                    <a:pt x="243" y="348"/>
                  </a:lnTo>
                  <a:lnTo>
                    <a:pt x="243" y="348"/>
                  </a:lnTo>
                  <a:lnTo>
                    <a:pt x="243" y="350"/>
                  </a:lnTo>
                  <a:lnTo>
                    <a:pt x="243" y="350"/>
                  </a:lnTo>
                  <a:lnTo>
                    <a:pt x="243" y="350"/>
                  </a:lnTo>
                  <a:lnTo>
                    <a:pt x="246" y="350"/>
                  </a:lnTo>
                  <a:lnTo>
                    <a:pt x="250" y="350"/>
                  </a:lnTo>
                  <a:lnTo>
                    <a:pt x="250" y="352"/>
                  </a:lnTo>
                  <a:lnTo>
                    <a:pt x="250" y="352"/>
                  </a:lnTo>
                  <a:lnTo>
                    <a:pt x="250" y="352"/>
                  </a:lnTo>
                  <a:lnTo>
                    <a:pt x="250" y="352"/>
                  </a:lnTo>
                  <a:lnTo>
                    <a:pt x="250" y="355"/>
                  </a:lnTo>
                  <a:lnTo>
                    <a:pt x="250" y="357"/>
                  </a:lnTo>
                  <a:lnTo>
                    <a:pt x="250" y="359"/>
                  </a:lnTo>
                  <a:lnTo>
                    <a:pt x="250" y="362"/>
                  </a:lnTo>
                  <a:lnTo>
                    <a:pt x="253" y="364"/>
                  </a:lnTo>
                  <a:lnTo>
                    <a:pt x="253" y="366"/>
                  </a:lnTo>
                  <a:lnTo>
                    <a:pt x="253" y="366"/>
                  </a:lnTo>
                  <a:lnTo>
                    <a:pt x="253" y="369"/>
                  </a:lnTo>
                  <a:lnTo>
                    <a:pt x="253" y="369"/>
                  </a:lnTo>
                  <a:lnTo>
                    <a:pt x="253" y="371"/>
                  </a:lnTo>
                  <a:lnTo>
                    <a:pt x="250" y="371"/>
                  </a:lnTo>
                  <a:lnTo>
                    <a:pt x="250" y="371"/>
                  </a:lnTo>
                  <a:lnTo>
                    <a:pt x="250" y="374"/>
                  </a:lnTo>
                  <a:lnTo>
                    <a:pt x="248" y="376"/>
                  </a:lnTo>
                  <a:lnTo>
                    <a:pt x="248" y="376"/>
                  </a:lnTo>
                  <a:lnTo>
                    <a:pt x="250" y="376"/>
                  </a:lnTo>
                  <a:lnTo>
                    <a:pt x="250" y="376"/>
                  </a:lnTo>
                  <a:lnTo>
                    <a:pt x="250" y="378"/>
                  </a:lnTo>
                  <a:lnTo>
                    <a:pt x="250" y="378"/>
                  </a:lnTo>
                  <a:lnTo>
                    <a:pt x="250" y="378"/>
                  </a:lnTo>
                  <a:lnTo>
                    <a:pt x="250" y="381"/>
                  </a:lnTo>
                  <a:lnTo>
                    <a:pt x="248" y="383"/>
                  </a:lnTo>
                  <a:lnTo>
                    <a:pt x="243" y="385"/>
                  </a:lnTo>
                  <a:lnTo>
                    <a:pt x="243" y="385"/>
                  </a:lnTo>
                  <a:lnTo>
                    <a:pt x="236" y="388"/>
                  </a:lnTo>
                  <a:lnTo>
                    <a:pt x="234" y="388"/>
                  </a:lnTo>
                  <a:lnTo>
                    <a:pt x="231" y="388"/>
                  </a:lnTo>
                  <a:lnTo>
                    <a:pt x="231" y="388"/>
                  </a:lnTo>
                  <a:lnTo>
                    <a:pt x="231" y="390"/>
                  </a:lnTo>
                  <a:lnTo>
                    <a:pt x="231" y="390"/>
                  </a:lnTo>
                  <a:lnTo>
                    <a:pt x="231" y="392"/>
                  </a:lnTo>
                  <a:lnTo>
                    <a:pt x="231" y="395"/>
                  </a:lnTo>
                  <a:lnTo>
                    <a:pt x="231" y="395"/>
                  </a:lnTo>
                  <a:lnTo>
                    <a:pt x="231" y="395"/>
                  </a:lnTo>
                  <a:lnTo>
                    <a:pt x="231" y="395"/>
                  </a:lnTo>
                  <a:lnTo>
                    <a:pt x="229" y="397"/>
                  </a:lnTo>
                  <a:lnTo>
                    <a:pt x="222" y="402"/>
                  </a:lnTo>
                  <a:lnTo>
                    <a:pt x="220" y="402"/>
                  </a:lnTo>
                  <a:lnTo>
                    <a:pt x="217" y="407"/>
                  </a:lnTo>
                  <a:lnTo>
                    <a:pt x="217" y="407"/>
                  </a:lnTo>
                  <a:lnTo>
                    <a:pt x="217" y="409"/>
                  </a:lnTo>
                  <a:lnTo>
                    <a:pt x="217" y="409"/>
                  </a:lnTo>
                  <a:lnTo>
                    <a:pt x="217" y="409"/>
                  </a:lnTo>
                  <a:lnTo>
                    <a:pt x="220" y="411"/>
                  </a:lnTo>
                  <a:lnTo>
                    <a:pt x="220" y="411"/>
                  </a:lnTo>
                  <a:lnTo>
                    <a:pt x="220" y="411"/>
                  </a:lnTo>
                  <a:lnTo>
                    <a:pt x="220" y="414"/>
                  </a:lnTo>
                  <a:lnTo>
                    <a:pt x="220" y="414"/>
                  </a:lnTo>
                  <a:lnTo>
                    <a:pt x="220" y="414"/>
                  </a:lnTo>
                  <a:lnTo>
                    <a:pt x="217" y="414"/>
                  </a:lnTo>
                  <a:lnTo>
                    <a:pt x="217" y="416"/>
                  </a:lnTo>
                  <a:lnTo>
                    <a:pt x="217" y="416"/>
                  </a:lnTo>
                  <a:lnTo>
                    <a:pt x="215" y="416"/>
                  </a:lnTo>
                  <a:lnTo>
                    <a:pt x="215" y="416"/>
                  </a:lnTo>
                  <a:lnTo>
                    <a:pt x="215" y="418"/>
                  </a:lnTo>
                  <a:lnTo>
                    <a:pt x="215" y="418"/>
                  </a:lnTo>
                  <a:lnTo>
                    <a:pt x="215" y="418"/>
                  </a:lnTo>
                  <a:lnTo>
                    <a:pt x="215" y="418"/>
                  </a:lnTo>
                  <a:lnTo>
                    <a:pt x="215" y="421"/>
                  </a:lnTo>
                  <a:lnTo>
                    <a:pt x="217" y="423"/>
                  </a:lnTo>
                  <a:lnTo>
                    <a:pt x="217" y="423"/>
                  </a:lnTo>
                  <a:lnTo>
                    <a:pt x="220" y="426"/>
                  </a:lnTo>
                  <a:lnTo>
                    <a:pt x="220" y="426"/>
                  </a:lnTo>
                  <a:lnTo>
                    <a:pt x="222" y="428"/>
                  </a:lnTo>
                  <a:lnTo>
                    <a:pt x="222" y="428"/>
                  </a:lnTo>
                  <a:lnTo>
                    <a:pt x="224" y="428"/>
                  </a:lnTo>
                  <a:lnTo>
                    <a:pt x="224" y="428"/>
                  </a:lnTo>
                  <a:lnTo>
                    <a:pt x="224" y="428"/>
                  </a:lnTo>
                  <a:lnTo>
                    <a:pt x="227" y="428"/>
                  </a:lnTo>
                  <a:lnTo>
                    <a:pt x="227" y="428"/>
                  </a:lnTo>
                  <a:lnTo>
                    <a:pt x="227" y="428"/>
                  </a:lnTo>
                  <a:lnTo>
                    <a:pt x="229" y="430"/>
                  </a:lnTo>
                  <a:lnTo>
                    <a:pt x="229" y="433"/>
                  </a:lnTo>
                  <a:lnTo>
                    <a:pt x="229" y="433"/>
                  </a:lnTo>
                  <a:lnTo>
                    <a:pt x="227" y="440"/>
                  </a:lnTo>
                  <a:lnTo>
                    <a:pt x="229" y="442"/>
                  </a:lnTo>
                  <a:lnTo>
                    <a:pt x="229" y="442"/>
                  </a:lnTo>
                  <a:lnTo>
                    <a:pt x="231" y="445"/>
                  </a:lnTo>
                  <a:lnTo>
                    <a:pt x="234" y="445"/>
                  </a:lnTo>
                  <a:lnTo>
                    <a:pt x="234" y="445"/>
                  </a:lnTo>
                  <a:lnTo>
                    <a:pt x="234" y="445"/>
                  </a:lnTo>
                  <a:lnTo>
                    <a:pt x="236" y="447"/>
                  </a:lnTo>
                  <a:lnTo>
                    <a:pt x="236" y="447"/>
                  </a:lnTo>
                  <a:lnTo>
                    <a:pt x="236" y="447"/>
                  </a:lnTo>
                  <a:lnTo>
                    <a:pt x="236" y="447"/>
                  </a:lnTo>
                  <a:lnTo>
                    <a:pt x="238" y="449"/>
                  </a:lnTo>
                  <a:lnTo>
                    <a:pt x="246" y="449"/>
                  </a:lnTo>
                  <a:lnTo>
                    <a:pt x="250" y="452"/>
                  </a:lnTo>
                  <a:lnTo>
                    <a:pt x="250" y="452"/>
                  </a:lnTo>
                  <a:lnTo>
                    <a:pt x="253" y="454"/>
                  </a:lnTo>
                  <a:lnTo>
                    <a:pt x="253" y="454"/>
                  </a:lnTo>
                  <a:lnTo>
                    <a:pt x="253" y="454"/>
                  </a:lnTo>
                  <a:lnTo>
                    <a:pt x="250" y="454"/>
                  </a:lnTo>
                  <a:lnTo>
                    <a:pt x="250" y="456"/>
                  </a:lnTo>
                  <a:lnTo>
                    <a:pt x="250" y="456"/>
                  </a:lnTo>
                  <a:lnTo>
                    <a:pt x="250" y="456"/>
                  </a:lnTo>
                  <a:lnTo>
                    <a:pt x="248" y="459"/>
                  </a:lnTo>
                  <a:lnTo>
                    <a:pt x="250" y="459"/>
                  </a:lnTo>
                  <a:lnTo>
                    <a:pt x="250" y="459"/>
                  </a:lnTo>
                  <a:lnTo>
                    <a:pt x="250" y="461"/>
                  </a:lnTo>
                  <a:lnTo>
                    <a:pt x="250" y="461"/>
                  </a:lnTo>
                  <a:lnTo>
                    <a:pt x="255" y="461"/>
                  </a:lnTo>
                  <a:lnTo>
                    <a:pt x="257" y="461"/>
                  </a:lnTo>
                  <a:lnTo>
                    <a:pt x="257" y="461"/>
                  </a:lnTo>
                  <a:lnTo>
                    <a:pt x="257" y="461"/>
                  </a:lnTo>
                  <a:lnTo>
                    <a:pt x="257" y="461"/>
                  </a:lnTo>
                  <a:lnTo>
                    <a:pt x="260" y="461"/>
                  </a:lnTo>
                  <a:lnTo>
                    <a:pt x="260" y="461"/>
                  </a:lnTo>
                  <a:lnTo>
                    <a:pt x="260" y="459"/>
                  </a:lnTo>
                  <a:lnTo>
                    <a:pt x="260" y="459"/>
                  </a:lnTo>
                  <a:lnTo>
                    <a:pt x="260" y="459"/>
                  </a:lnTo>
                  <a:lnTo>
                    <a:pt x="262" y="456"/>
                  </a:lnTo>
                  <a:lnTo>
                    <a:pt x="262" y="456"/>
                  </a:lnTo>
                  <a:lnTo>
                    <a:pt x="262" y="456"/>
                  </a:lnTo>
                  <a:lnTo>
                    <a:pt x="265" y="456"/>
                  </a:lnTo>
                  <a:lnTo>
                    <a:pt x="265" y="459"/>
                  </a:lnTo>
                  <a:lnTo>
                    <a:pt x="265" y="459"/>
                  </a:lnTo>
                  <a:lnTo>
                    <a:pt x="265" y="461"/>
                  </a:lnTo>
                  <a:lnTo>
                    <a:pt x="265" y="463"/>
                  </a:lnTo>
                  <a:lnTo>
                    <a:pt x="265" y="463"/>
                  </a:lnTo>
                  <a:lnTo>
                    <a:pt x="267" y="463"/>
                  </a:lnTo>
                  <a:lnTo>
                    <a:pt x="267" y="463"/>
                  </a:lnTo>
                  <a:lnTo>
                    <a:pt x="267" y="463"/>
                  </a:lnTo>
                  <a:lnTo>
                    <a:pt x="267" y="463"/>
                  </a:lnTo>
                  <a:lnTo>
                    <a:pt x="269" y="463"/>
                  </a:lnTo>
                  <a:lnTo>
                    <a:pt x="269" y="463"/>
                  </a:lnTo>
                  <a:lnTo>
                    <a:pt x="269" y="463"/>
                  </a:lnTo>
                  <a:lnTo>
                    <a:pt x="272" y="463"/>
                  </a:lnTo>
                  <a:lnTo>
                    <a:pt x="272" y="463"/>
                  </a:lnTo>
                  <a:lnTo>
                    <a:pt x="272" y="463"/>
                  </a:lnTo>
                  <a:lnTo>
                    <a:pt x="272" y="463"/>
                  </a:lnTo>
                  <a:lnTo>
                    <a:pt x="274" y="463"/>
                  </a:lnTo>
                  <a:lnTo>
                    <a:pt x="274" y="466"/>
                  </a:lnTo>
                  <a:lnTo>
                    <a:pt x="274" y="466"/>
                  </a:lnTo>
                  <a:lnTo>
                    <a:pt x="274" y="471"/>
                  </a:lnTo>
                  <a:lnTo>
                    <a:pt x="274" y="471"/>
                  </a:lnTo>
                  <a:lnTo>
                    <a:pt x="274" y="471"/>
                  </a:lnTo>
                  <a:lnTo>
                    <a:pt x="274" y="471"/>
                  </a:lnTo>
                  <a:lnTo>
                    <a:pt x="274" y="473"/>
                  </a:lnTo>
                  <a:lnTo>
                    <a:pt x="274" y="475"/>
                  </a:lnTo>
                  <a:lnTo>
                    <a:pt x="274" y="475"/>
                  </a:lnTo>
                  <a:lnTo>
                    <a:pt x="274" y="478"/>
                  </a:lnTo>
                  <a:lnTo>
                    <a:pt x="267" y="494"/>
                  </a:lnTo>
                  <a:lnTo>
                    <a:pt x="267" y="494"/>
                  </a:lnTo>
                  <a:lnTo>
                    <a:pt x="267" y="497"/>
                  </a:lnTo>
                  <a:lnTo>
                    <a:pt x="265" y="497"/>
                  </a:lnTo>
                  <a:lnTo>
                    <a:pt x="265" y="497"/>
                  </a:lnTo>
                  <a:lnTo>
                    <a:pt x="260" y="499"/>
                  </a:lnTo>
                  <a:lnTo>
                    <a:pt x="257" y="499"/>
                  </a:lnTo>
                  <a:lnTo>
                    <a:pt x="257" y="499"/>
                  </a:lnTo>
                  <a:lnTo>
                    <a:pt x="257" y="501"/>
                  </a:lnTo>
                  <a:lnTo>
                    <a:pt x="257" y="501"/>
                  </a:lnTo>
                  <a:lnTo>
                    <a:pt x="257" y="504"/>
                  </a:lnTo>
                  <a:lnTo>
                    <a:pt x="257" y="504"/>
                  </a:lnTo>
                  <a:lnTo>
                    <a:pt x="257" y="506"/>
                  </a:lnTo>
                  <a:lnTo>
                    <a:pt x="260" y="508"/>
                  </a:lnTo>
                  <a:lnTo>
                    <a:pt x="260" y="511"/>
                  </a:lnTo>
                  <a:lnTo>
                    <a:pt x="260" y="511"/>
                  </a:lnTo>
                  <a:lnTo>
                    <a:pt x="262" y="513"/>
                  </a:lnTo>
                  <a:lnTo>
                    <a:pt x="262" y="513"/>
                  </a:lnTo>
                  <a:lnTo>
                    <a:pt x="265" y="513"/>
                  </a:lnTo>
                  <a:lnTo>
                    <a:pt x="265" y="515"/>
                  </a:lnTo>
                  <a:lnTo>
                    <a:pt x="265" y="515"/>
                  </a:lnTo>
                  <a:lnTo>
                    <a:pt x="265" y="515"/>
                  </a:lnTo>
                  <a:lnTo>
                    <a:pt x="267" y="515"/>
                  </a:lnTo>
                  <a:lnTo>
                    <a:pt x="298" y="515"/>
                  </a:lnTo>
                  <a:lnTo>
                    <a:pt x="300" y="513"/>
                  </a:lnTo>
                  <a:lnTo>
                    <a:pt x="307" y="508"/>
                  </a:lnTo>
                  <a:lnTo>
                    <a:pt x="309" y="508"/>
                  </a:lnTo>
                  <a:lnTo>
                    <a:pt x="317" y="513"/>
                  </a:lnTo>
                  <a:lnTo>
                    <a:pt x="317" y="513"/>
                  </a:lnTo>
                  <a:lnTo>
                    <a:pt x="319" y="513"/>
                  </a:lnTo>
                  <a:lnTo>
                    <a:pt x="321" y="511"/>
                  </a:lnTo>
                  <a:lnTo>
                    <a:pt x="321" y="511"/>
                  </a:lnTo>
                  <a:lnTo>
                    <a:pt x="324" y="513"/>
                  </a:lnTo>
                  <a:lnTo>
                    <a:pt x="324" y="513"/>
                  </a:lnTo>
                  <a:lnTo>
                    <a:pt x="324" y="511"/>
                  </a:lnTo>
                  <a:lnTo>
                    <a:pt x="326" y="511"/>
                  </a:lnTo>
                  <a:lnTo>
                    <a:pt x="326" y="511"/>
                  </a:lnTo>
                  <a:lnTo>
                    <a:pt x="326" y="511"/>
                  </a:lnTo>
                  <a:lnTo>
                    <a:pt x="326" y="508"/>
                  </a:lnTo>
                  <a:lnTo>
                    <a:pt x="328" y="508"/>
                  </a:lnTo>
                  <a:lnTo>
                    <a:pt x="328" y="508"/>
                  </a:lnTo>
                  <a:lnTo>
                    <a:pt x="328" y="508"/>
                  </a:lnTo>
                  <a:lnTo>
                    <a:pt x="328" y="511"/>
                  </a:lnTo>
                  <a:lnTo>
                    <a:pt x="328" y="511"/>
                  </a:lnTo>
                  <a:lnTo>
                    <a:pt x="328" y="511"/>
                  </a:lnTo>
                  <a:lnTo>
                    <a:pt x="331" y="513"/>
                  </a:lnTo>
                  <a:lnTo>
                    <a:pt x="331" y="513"/>
                  </a:lnTo>
                  <a:lnTo>
                    <a:pt x="331" y="513"/>
                  </a:lnTo>
                  <a:lnTo>
                    <a:pt x="328" y="518"/>
                  </a:lnTo>
                  <a:lnTo>
                    <a:pt x="328" y="520"/>
                  </a:lnTo>
                  <a:lnTo>
                    <a:pt x="331" y="520"/>
                  </a:lnTo>
                  <a:lnTo>
                    <a:pt x="331" y="520"/>
                  </a:lnTo>
                  <a:lnTo>
                    <a:pt x="331" y="523"/>
                  </a:lnTo>
                  <a:lnTo>
                    <a:pt x="331" y="523"/>
                  </a:lnTo>
                  <a:lnTo>
                    <a:pt x="333" y="523"/>
                  </a:lnTo>
                  <a:lnTo>
                    <a:pt x="335" y="523"/>
                  </a:lnTo>
                  <a:lnTo>
                    <a:pt x="343" y="525"/>
                  </a:lnTo>
                  <a:lnTo>
                    <a:pt x="343" y="527"/>
                  </a:lnTo>
                  <a:lnTo>
                    <a:pt x="345" y="527"/>
                  </a:lnTo>
                  <a:lnTo>
                    <a:pt x="350" y="527"/>
                  </a:lnTo>
                  <a:lnTo>
                    <a:pt x="350" y="527"/>
                  </a:lnTo>
                  <a:lnTo>
                    <a:pt x="352" y="530"/>
                  </a:lnTo>
                  <a:lnTo>
                    <a:pt x="354" y="530"/>
                  </a:lnTo>
                  <a:lnTo>
                    <a:pt x="357" y="530"/>
                  </a:lnTo>
                  <a:lnTo>
                    <a:pt x="361" y="530"/>
                  </a:lnTo>
                  <a:lnTo>
                    <a:pt x="364" y="527"/>
                  </a:lnTo>
                  <a:lnTo>
                    <a:pt x="364" y="525"/>
                  </a:lnTo>
                  <a:lnTo>
                    <a:pt x="366" y="525"/>
                  </a:lnTo>
                  <a:lnTo>
                    <a:pt x="369" y="525"/>
                  </a:lnTo>
                  <a:lnTo>
                    <a:pt x="371" y="525"/>
                  </a:lnTo>
                  <a:lnTo>
                    <a:pt x="373" y="525"/>
                  </a:lnTo>
                  <a:lnTo>
                    <a:pt x="376" y="525"/>
                  </a:lnTo>
                  <a:lnTo>
                    <a:pt x="376" y="525"/>
                  </a:lnTo>
                  <a:lnTo>
                    <a:pt x="378" y="525"/>
                  </a:lnTo>
                  <a:lnTo>
                    <a:pt x="378" y="525"/>
                  </a:lnTo>
                  <a:lnTo>
                    <a:pt x="380" y="527"/>
                  </a:lnTo>
                  <a:lnTo>
                    <a:pt x="380" y="527"/>
                  </a:lnTo>
                  <a:lnTo>
                    <a:pt x="383" y="525"/>
                  </a:lnTo>
                  <a:lnTo>
                    <a:pt x="385" y="525"/>
                  </a:lnTo>
                  <a:lnTo>
                    <a:pt x="387" y="525"/>
                  </a:lnTo>
                  <a:lnTo>
                    <a:pt x="390" y="525"/>
                  </a:lnTo>
                  <a:lnTo>
                    <a:pt x="392" y="525"/>
                  </a:lnTo>
                  <a:lnTo>
                    <a:pt x="395" y="525"/>
                  </a:lnTo>
                  <a:lnTo>
                    <a:pt x="397" y="5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noEditPoints="1"/>
            </p:cNvSpPr>
            <p:nvPr/>
          </p:nvSpPr>
          <p:spPr bwMode="auto">
            <a:xfrm>
              <a:off x="4160360" y="3163792"/>
              <a:ext cx="104827" cy="129414"/>
            </a:xfrm>
            <a:custGeom>
              <a:avLst/>
              <a:gdLst>
                <a:gd name="T0" fmla="*/ 109 w 121"/>
                <a:gd name="T1" fmla="*/ 64 h 149"/>
                <a:gd name="T2" fmla="*/ 88 w 121"/>
                <a:gd name="T3" fmla="*/ 52 h 149"/>
                <a:gd name="T4" fmla="*/ 88 w 121"/>
                <a:gd name="T5" fmla="*/ 50 h 149"/>
                <a:gd name="T6" fmla="*/ 107 w 121"/>
                <a:gd name="T7" fmla="*/ 60 h 149"/>
                <a:gd name="T8" fmla="*/ 119 w 121"/>
                <a:gd name="T9" fmla="*/ 107 h 149"/>
                <a:gd name="T10" fmla="*/ 90 w 121"/>
                <a:gd name="T11" fmla="*/ 64 h 149"/>
                <a:gd name="T12" fmla="*/ 59 w 121"/>
                <a:gd name="T13" fmla="*/ 45 h 149"/>
                <a:gd name="T14" fmla="*/ 50 w 121"/>
                <a:gd name="T15" fmla="*/ 45 h 149"/>
                <a:gd name="T16" fmla="*/ 45 w 121"/>
                <a:gd name="T17" fmla="*/ 45 h 149"/>
                <a:gd name="T18" fmla="*/ 38 w 121"/>
                <a:gd name="T19" fmla="*/ 48 h 149"/>
                <a:gd name="T20" fmla="*/ 33 w 121"/>
                <a:gd name="T21" fmla="*/ 57 h 149"/>
                <a:gd name="T22" fmla="*/ 33 w 121"/>
                <a:gd name="T23" fmla="*/ 67 h 149"/>
                <a:gd name="T24" fmla="*/ 33 w 121"/>
                <a:gd name="T25" fmla="*/ 71 h 149"/>
                <a:gd name="T26" fmla="*/ 31 w 121"/>
                <a:gd name="T27" fmla="*/ 74 h 149"/>
                <a:gd name="T28" fmla="*/ 29 w 121"/>
                <a:gd name="T29" fmla="*/ 74 h 149"/>
                <a:gd name="T30" fmla="*/ 24 w 121"/>
                <a:gd name="T31" fmla="*/ 76 h 149"/>
                <a:gd name="T32" fmla="*/ 26 w 121"/>
                <a:gd name="T33" fmla="*/ 88 h 149"/>
                <a:gd name="T34" fmla="*/ 22 w 121"/>
                <a:gd name="T35" fmla="*/ 90 h 149"/>
                <a:gd name="T36" fmla="*/ 3 w 121"/>
                <a:gd name="T37" fmla="*/ 93 h 149"/>
                <a:gd name="T38" fmla="*/ 3 w 121"/>
                <a:gd name="T39" fmla="*/ 95 h 149"/>
                <a:gd name="T40" fmla="*/ 10 w 121"/>
                <a:gd name="T41" fmla="*/ 107 h 149"/>
                <a:gd name="T42" fmla="*/ 15 w 121"/>
                <a:gd name="T43" fmla="*/ 109 h 149"/>
                <a:gd name="T44" fmla="*/ 15 w 121"/>
                <a:gd name="T45" fmla="*/ 114 h 149"/>
                <a:gd name="T46" fmla="*/ 17 w 121"/>
                <a:gd name="T47" fmla="*/ 121 h 149"/>
                <a:gd name="T48" fmla="*/ 15 w 121"/>
                <a:gd name="T49" fmla="*/ 123 h 149"/>
                <a:gd name="T50" fmla="*/ 17 w 121"/>
                <a:gd name="T51" fmla="*/ 128 h 149"/>
                <a:gd name="T52" fmla="*/ 17 w 121"/>
                <a:gd name="T53" fmla="*/ 131 h 149"/>
                <a:gd name="T54" fmla="*/ 22 w 121"/>
                <a:gd name="T55" fmla="*/ 135 h 149"/>
                <a:gd name="T56" fmla="*/ 24 w 121"/>
                <a:gd name="T57" fmla="*/ 133 h 149"/>
                <a:gd name="T58" fmla="*/ 26 w 121"/>
                <a:gd name="T59" fmla="*/ 131 h 149"/>
                <a:gd name="T60" fmla="*/ 29 w 121"/>
                <a:gd name="T61" fmla="*/ 131 h 149"/>
                <a:gd name="T62" fmla="*/ 33 w 121"/>
                <a:gd name="T63" fmla="*/ 135 h 149"/>
                <a:gd name="T64" fmla="*/ 38 w 121"/>
                <a:gd name="T65" fmla="*/ 138 h 149"/>
                <a:gd name="T66" fmla="*/ 43 w 121"/>
                <a:gd name="T67" fmla="*/ 138 h 149"/>
                <a:gd name="T68" fmla="*/ 45 w 121"/>
                <a:gd name="T69" fmla="*/ 140 h 149"/>
                <a:gd name="T70" fmla="*/ 57 w 121"/>
                <a:gd name="T71" fmla="*/ 149 h 149"/>
                <a:gd name="T72" fmla="*/ 74 w 121"/>
                <a:gd name="T73" fmla="*/ 133 h 149"/>
                <a:gd name="T74" fmla="*/ 111 w 121"/>
                <a:gd name="T75" fmla="*/ 128 h 149"/>
                <a:gd name="T76" fmla="*/ 121 w 121"/>
                <a:gd name="T77" fmla="*/ 112 h 149"/>
                <a:gd name="T78" fmla="*/ 121 w 121"/>
                <a:gd name="T79" fmla="*/ 64 h 149"/>
                <a:gd name="T80" fmla="*/ 114 w 121"/>
                <a:gd name="T81" fmla="*/ 69 h 149"/>
                <a:gd name="T82" fmla="*/ 111 w 121"/>
                <a:gd name="T83" fmla="*/ 60 h 149"/>
                <a:gd name="T84" fmla="*/ 41 w 121"/>
                <a:gd name="T85" fmla="*/ 5 h 149"/>
                <a:gd name="T86" fmla="*/ 41 w 121"/>
                <a:gd name="T87" fmla="*/ 3 h 149"/>
                <a:gd name="T88" fmla="*/ 59 w 121"/>
                <a:gd name="T89" fmla="*/ 3 h 149"/>
                <a:gd name="T90" fmla="*/ 74 w 121"/>
                <a:gd name="T91" fmla="*/ 12 h 149"/>
                <a:gd name="T92" fmla="*/ 74 w 121"/>
                <a:gd name="T93" fmla="*/ 17 h 149"/>
                <a:gd name="T94" fmla="*/ 83 w 121"/>
                <a:gd name="T95" fmla="*/ 22 h 149"/>
                <a:gd name="T96" fmla="*/ 93 w 121"/>
                <a:gd name="T97" fmla="*/ 29 h 149"/>
                <a:gd name="T98" fmla="*/ 116 w 121"/>
                <a:gd name="T99" fmla="*/ 36 h 149"/>
                <a:gd name="T100" fmla="*/ 114 w 121"/>
                <a:gd name="T101" fmla="*/ 48 h 149"/>
                <a:gd name="T102" fmla="*/ 102 w 121"/>
                <a:gd name="T103" fmla="*/ 43 h 149"/>
                <a:gd name="T104" fmla="*/ 83 w 121"/>
                <a:gd name="T105" fmla="*/ 38 h 149"/>
                <a:gd name="T106" fmla="*/ 64 w 121"/>
                <a:gd name="T107" fmla="*/ 29 h 149"/>
                <a:gd name="T108" fmla="*/ 52 w 121"/>
                <a:gd name="T109" fmla="*/ 19 h 149"/>
                <a:gd name="T110" fmla="*/ 43 w 121"/>
                <a:gd name="T111" fmla="*/ 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9">
                  <a:moveTo>
                    <a:pt x="107" y="60"/>
                  </a:moveTo>
                  <a:lnTo>
                    <a:pt x="107" y="60"/>
                  </a:lnTo>
                  <a:lnTo>
                    <a:pt x="109" y="62"/>
                  </a:lnTo>
                  <a:lnTo>
                    <a:pt x="109" y="64"/>
                  </a:lnTo>
                  <a:lnTo>
                    <a:pt x="107" y="67"/>
                  </a:lnTo>
                  <a:lnTo>
                    <a:pt x="104" y="64"/>
                  </a:lnTo>
                  <a:lnTo>
                    <a:pt x="102" y="62"/>
                  </a:lnTo>
                  <a:lnTo>
                    <a:pt x="88" y="52"/>
                  </a:lnTo>
                  <a:lnTo>
                    <a:pt x="85" y="50"/>
                  </a:lnTo>
                  <a:lnTo>
                    <a:pt x="85" y="50"/>
                  </a:lnTo>
                  <a:lnTo>
                    <a:pt x="88" y="50"/>
                  </a:lnTo>
                  <a:lnTo>
                    <a:pt x="88" y="50"/>
                  </a:lnTo>
                  <a:lnTo>
                    <a:pt x="97" y="52"/>
                  </a:lnTo>
                  <a:lnTo>
                    <a:pt x="102" y="55"/>
                  </a:lnTo>
                  <a:lnTo>
                    <a:pt x="104" y="57"/>
                  </a:lnTo>
                  <a:lnTo>
                    <a:pt x="107" y="60"/>
                  </a:lnTo>
                  <a:lnTo>
                    <a:pt x="107" y="60"/>
                  </a:lnTo>
                  <a:close/>
                  <a:moveTo>
                    <a:pt x="121" y="112"/>
                  </a:moveTo>
                  <a:lnTo>
                    <a:pt x="121" y="112"/>
                  </a:lnTo>
                  <a:lnTo>
                    <a:pt x="119" y="107"/>
                  </a:lnTo>
                  <a:lnTo>
                    <a:pt x="104" y="81"/>
                  </a:lnTo>
                  <a:lnTo>
                    <a:pt x="100" y="71"/>
                  </a:lnTo>
                  <a:lnTo>
                    <a:pt x="95" y="67"/>
                  </a:lnTo>
                  <a:lnTo>
                    <a:pt x="90" y="64"/>
                  </a:lnTo>
                  <a:lnTo>
                    <a:pt x="81" y="60"/>
                  </a:lnTo>
                  <a:lnTo>
                    <a:pt x="69" y="52"/>
                  </a:lnTo>
                  <a:lnTo>
                    <a:pt x="67" y="50"/>
                  </a:lnTo>
                  <a:lnTo>
                    <a:pt x="59" y="45"/>
                  </a:lnTo>
                  <a:lnTo>
                    <a:pt x="57" y="45"/>
                  </a:lnTo>
                  <a:lnTo>
                    <a:pt x="55" y="43"/>
                  </a:lnTo>
                  <a:lnTo>
                    <a:pt x="52" y="45"/>
                  </a:lnTo>
                  <a:lnTo>
                    <a:pt x="50" y="45"/>
                  </a:lnTo>
                  <a:lnTo>
                    <a:pt x="48" y="45"/>
                  </a:lnTo>
                  <a:lnTo>
                    <a:pt x="45" y="45"/>
                  </a:lnTo>
                  <a:lnTo>
                    <a:pt x="45" y="45"/>
                  </a:lnTo>
                  <a:lnTo>
                    <a:pt x="45" y="45"/>
                  </a:lnTo>
                  <a:lnTo>
                    <a:pt x="43" y="48"/>
                  </a:lnTo>
                  <a:lnTo>
                    <a:pt x="41" y="48"/>
                  </a:lnTo>
                  <a:lnTo>
                    <a:pt x="41" y="48"/>
                  </a:lnTo>
                  <a:lnTo>
                    <a:pt x="38" y="48"/>
                  </a:lnTo>
                  <a:lnTo>
                    <a:pt x="38" y="50"/>
                  </a:lnTo>
                  <a:lnTo>
                    <a:pt x="38" y="50"/>
                  </a:lnTo>
                  <a:lnTo>
                    <a:pt x="36" y="57"/>
                  </a:lnTo>
                  <a:lnTo>
                    <a:pt x="33" y="57"/>
                  </a:lnTo>
                  <a:lnTo>
                    <a:pt x="33" y="60"/>
                  </a:lnTo>
                  <a:lnTo>
                    <a:pt x="33" y="64"/>
                  </a:lnTo>
                  <a:lnTo>
                    <a:pt x="33" y="67"/>
                  </a:lnTo>
                  <a:lnTo>
                    <a:pt x="33" y="67"/>
                  </a:lnTo>
                  <a:lnTo>
                    <a:pt x="33" y="67"/>
                  </a:lnTo>
                  <a:lnTo>
                    <a:pt x="33" y="69"/>
                  </a:lnTo>
                  <a:lnTo>
                    <a:pt x="33" y="69"/>
                  </a:lnTo>
                  <a:lnTo>
                    <a:pt x="33" y="71"/>
                  </a:lnTo>
                  <a:lnTo>
                    <a:pt x="33" y="71"/>
                  </a:lnTo>
                  <a:lnTo>
                    <a:pt x="33" y="71"/>
                  </a:lnTo>
                  <a:lnTo>
                    <a:pt x="31" y="74"/>
                  </a:lnTo>
                  <a:lnTo>
                    <a:pt x="31" y="74"/>
                  </a:lnTo>
                  <a:lnTo>
                    <a:pt x="31" y="74"/>
                  </a:lnTo>
                  <a:lnTo>
                    <a:pt x="29" y="74"/>
                  </a:lnTo>
                  <a:lnTo>
                    <a:pt x="29" y="71"/>
                  </a:lnTo>
                  <a:lnTo>
                    <a:pt x="29" y="74"/>
                  </a:lnTo>
                  <a:lnTo>
                    <a:pt x="29" y="74"/>
                  </a:lnTo>
                  <a:lnTo>
                    <a:pt x="24" y="74"/>
                  </a:lnTo>
                  <a:lnTo>
                    <a:pt x="24" y="76"/>
                  </a:lnTo>
                  <a:lnTo>
                    <a:pt x="24" y="76"/>
                  </a:lnTo>
                  <a:lnTo>
                    <a:pt x="24" y="76"/>
                  </a:lnTo>
                  <a:lnTo>
                    <a:pt x="26" y="86"/>
                  </a:lnTo>
                  <a:lnTo>
                    <a:pt x="26" y="88"/>
                  </a:lnTo>
                  <a:lnTo>
                    <a:pt x="26" y="88"/>
                  </a:lnTo>
                  <a:lnTo>
                    <a:pt x="26" y="88"/>
                  </a:lnTo>
                  <a:lnTo>
                    <a:pt x="24" y="90"/>
                  </a:lnTo>
                  <a:lnTo>
                    <a:pt x="24" y="90"/>
                  </a:lnTo>
                  <a:lnTo>
                    <a:pt x="22" y="90"/>
                  </a:lnTo>
                  <a:lnTo>
                    <a:pt x="12" y="93"/>
                  </a:lnTo>
                  <a:lnTo>
                    <a:pt x="5" y="90"/>
                  </a:lnTo>
                  <a:lnTo>
                    <a:pt x="3" y="90"/>
                  </a:lnTo>
                  <a:lnTo>
                    <a:pt x="3" y="93"/>
                  </a:lnTo>
                  <a:lnTo>
                    <a:pt x="3" y="93"/>
                  </a:lnTo>
                  <a:lnTo>
                    <a:pt x="3" y="93"/>
                  </a:lnTo>
                  <a:lnTo>
                    <a:pt x="0" y="93"/>
                  </a:lnTo>
                  <a:lnTo>
                    <a:pt x="3" y="95"/>
                  </a:lnTo>
                  <a:lnTo>
                    <a:pt x="5" y="100"/>
                  </a:lnTo>
                  <a:lnTo>
                    <a:pt x="5" y="102"/>
                  </a:lnTo>
                  <a:lnTo>
                    <a:pt x="7" y="109"/>
                  </a:lnTo>
                  <a:lnTo>
                    <a:pt x="10" y="107"/>
                  </a:lnTo>
                  <a:lnTo>
                    <a:pt x="12" y="109"/>
                  </a:lnTo>
                  <a:lnTo>
                    <a:pt x="15" y="109"/>
                  </a:lnTo>
                  <a:lnTo>
                    <a:pt x="15" y="109"/>
                  </a:lnTo>
                  <a:lnTo>
                    <a:pt x="15" y="109"/>
                  </a:lnTo>
                  <a:lnTo>
                    <a:pt x="17" y="112"/>
                  </a:lnTo>
                  <a:lnTo>
                    <a:pt x="17" y="112"/>
                  </a:lnTo>
                  <a:lnTo>
                    <a:pt x="15" y="114"/>
                  </a:lnTo>
                  <a:lnTo>
                    <a:pt x="15" y="114"/>
                  </a:lnTo>
                  <a:lnTo>
                    <a:pt x="15" y="114"/>
                  </a:lnTo>
                  <a:lnTo>
                    <a:pt x="17" y="119"/>
                  </a:lnTo>
                  <a:lnTo>
                    <a:pt x="17" y="119"/>
                  </a:lnTo>
                  <a:lnTo>
                    <a:pt x="17" y="121"/>
                  </a:lnTo>
                  <a:lnTo>
                    <a:pt x="17" y="121"/>
                  </a:lnTo>
                  <a:lnTo>
                    <a:pt x="17" y="121"/>
                  </a:lnTo>
                  <a:lnTo>
                    <a:pt x="15" y="123"/>
                  </a:lnTo>
                  <a:lnTo>
                    <a:pt x="15" y="123"/>
                  </a:lnTo>
                  <a:lnTo>
                    <a:pt x="15" y="123"/>
                  </a:lnTo>
                  <a:lnTo>
                    <a:pt x="15" y="123"/>
                  </a:lnTo>
                  <a:lnTo>
                    <a:pt x="17" y="126"/>
                  </a:lnTo>
                  <a:lnTo>
                    <a:pt x="17" y="128"/>
                  </a:lnTo>
                  <a:lnTo>
                    <a:pt x="17" y="128"/>
                  </a:lnTo>
                  <a:lnTo>
                    <a:pt x="17" y="128"/>
                  </a:lnTo>
                  <a:lnTo>
                    <a:pt x="17" y="131"/>
                  </a:lnTo>
                  <a:lnTo>
                    <a:pt x="17" y="131"/>
                  </a:lnTo>
                  <a:lnTo>
                    <a:pt x="17" y="133"/>
                  </a:lnTo>
                  <a:lnTo>
                    <a:pt x="17" y="133"/>
                  </a:lnTo>
                  <a:lnTo>
                    <a:pt x="17" y="133"/>
                  </a:lnTo>
                  <a:lnTo>
                    <a:pt x="22" y="135"/>
                  </a:lnTo>
                  <a:lnTo>
                    <a:pt x="22" y="135"/>
                  </a:lnTo>
                  <a:lnTo>
                    <a:pt x="24" y="135"/>
                  </a:lnTo>
                  <a:lnTo>
                    <a:pt x="24" y="135"/>
                  </a:lnTo>
                  <a:lnTo>
                    <a:pt x="24" y="133"/>
                  </a:lnTo>
                  <a:lnTo>
                    <a:pt x="24" y="133"/>
                  </a:lnTo>
                  <a:lnTo>
                    <a:pt x="24" y="133"/>
                  </a:lnTo>
                  <a:lnTo>
                    <a:pt x="26" y="131"/>
                  </a:lnTo>
                  <a:lnTo>
                    <a:pt x="26" y="131"/>
                  </a:lnTo>
                  <a:lnTo>
                    <a:pt x="26" y="131"/>
                  </a:lnTo>
                  <a:lnTo>
                    <a:pt x="26" y="131"/>
                  </a:lnTo>
                  <a:lnTo>
                    <a:pt x="29" y="131"/>
                  </a:lnTo>
                  <a:lnTo>
                    <a:pt x="29" y="131"/>
                  </a:lnTo>
                  <a:lnTo>
                    <a:pt x="31" y="131"/>
                  </a:lnTo>
                  <a:lnTo>
                    <a:pt x="33" y="135"/>
                  </a:lnTo>
                  <a:lnTo>
                    <a:pt x="33" y="135"/>
                  </a:lnTo>
                  <a:lnTo>
                    <a:pt x="33" y="135"/>
                  </a:lnTo>
                  <a:lnTo>
                    <a:pt x="33" y="138"/>
                  </a:lnTo>
                  <a:lnTo>
                    <a:pt x="36" y="138"/>
                  </a:lnTo>
                  <a:lnTo>
                    <a:pt x="38" y="138"/>
                  </a:lnTo>
                  <a:lnTo>
                    <a:pt x="38" y="138"/>
                  </a:lnTo>
                  <a:lnTo>
                    <a:pt x="41" y="138"/>
                  </a:lnTo>
                  <a:lnTo>
                    <a:pt x="41" y="138"/>
                  </a:lnTo>
                  <a:lnTo>
                    <a:pt x="41" y="138"/>
                  </a:lnTo>
                  <a:lnTo>
                    <a:pt x="43" y="138"/>
                  </a:lnTo>
                  <a:lnTo>
                    <a:pt x="43" y="138"/>
                  </a:lnTo>
                  <a:lnTo>
                    <a:pt x="45" y="140"/>
                  </a:lnTo>
                  <a:lnTo>
                    <a:pt x="45" y="140"/>
                  </a:lnTo>
                  <a:lnTo>
                    <a:pt x="45" y="140"/>
                  </a:lnTo>
                  <a:lnTo>
                    <a:pt x="48" y="142"/>
                  </a:lnTo>
                  <a:lnTo>
                    <a:pt x="50" y="145"/>
                  </a:lnTo>
                  <a:lnTo>
                    <a:pt x="50" y="149"/>
                  </a:lnTo>
                  <a:lnTo>
                    <a:pt x="57" y="149"/>
                  </a:lnTo>
                  <a:lnTo>
                    <a:pt x="59" y="147"/>
                  </a:lnTo>
                  <a:lnTo>
                    <a:pt x="64" y="138"/>
                  </a:lnTo>
                  <a:lnTo>
                    <a:pt x="71" y="133"/>
                  </a:lnTo>
                  <a:lnTo>
                    <a:pt x="74" y="133"/>
                  </a:lnTo>
                  <a:lnTo>
                    <a:pt x="76" y="133"/>
                  </a:lnTo>
                  <a:lnTo>
                    <a:pt x="81" y="128"/>
                  </a:lnTo>
                  <a:lnTo>
                    <a:pt x="102" y="126"/>
                  </a:lnTo>
                  <a:lnTo>
                    <a:pt x="111" y="128"/>
                  </a:lnTo>
                  <a:lnTo>
                    <a:pt x="119" y="126"/>
                  </a:lnTo>
                  <a:lnTo>
                    <a:pt x="121" y="123"/>
                  </a:lnTo>
                  <a:lnTo>
                    <a:pt x="121" y="119"/>
                  </a:lnTo>
                  <a:lnTo>
                    <a:pt x="121" y="112"/>
                  </a:lnTo>
                  <a:close/>
                  <a:moveTo>
                    <a:pt x="119" y="60"/>
                  </a:moveTo>
                  <a:lnTo>
                    <a:pt x="119" y="60"/>
                  </a:lnTo>
                  <a:lnTo>
                    <a:pt x="119" y="62"/>
                  </a:lnTo>
                  <a:lnTo>
                    <a:pt x="121" y="64"/>
                  </a:lnTo>
                  <a:lnTo>
                    <a:pt x="119" y="67"/>
                  </a:lnTo>
                  <a:lnTo>
                    <a:pt x="119" y="67"/>
                  </a:lnTo>
                  <a:lnTo>
                    <a:pt x="116" y="69"/>
                  </a:lnTo>
                  <a:lnTo>
                    <a:pt x="114" y="69"/>
                  </a:lnTo>
                  <a:lnTo>
                    <a:pt x="114" y="69"/>
                  </a:lnTo>
                  <a:lnTo>
                    <a:pt x="111" y="67"/>
                  </a:lnTo>
                  <a:lnTo>
                    <a:pt x="109" y="60"/>
                  </a:lnTo>
                  <a:lnTo>
                    <a:pt x="111" y="60"/>
                  </a:lnTo>
                  <a:lnTo>
                    <a:pt x="114" y="60"/>
                  </a:lnTo>
                  <a:lnTo>
                    <a:pt x="116" y="60"/>
                  </a:lnTo>
                  <a:lnTo>
                    <a:pt x="119" y="60"/>
                  </a:lnTo>
                  <a:close/>
                  <a:moveTo>
                    <a:pt x="41" y="5"/>
                  </a:moveTo>
                  <a:lnTo>
                    <a:pt x="41" y="5"/>
                  </a:lnTo>
                  <a:lnTo>
                    <a:pt x="38" y="5"/>
                  </a:lnTo>
                  <a:lnTo>
                    <a:pt x="41" y="3"/>
                  </a:lnTo>
                  <a:lnTo>
                    <a:pt x="41" y="3"/>
                  </a:lnTo>
                  <a:lnTo>
                    <a:pt x="48" y="0"/>
                  </a:lnTo>
                  <a:lnTo>
                    <a:pt x="55" y="0"/>
                  </a:lnTo>
                  <a:lnTo>
                    <a:pt x="57" y="0"/>
                  </a:lnTo>
                  <a:lnTo>
                    <a:pt x="59" y="3"/>
                  </a:lnTo>
                  <a:lnTo>
                    <a:pt x="59" y="3"/>
                  </a:lnTo>
                  <a:lnTo>
                    <a:pt x="69" y="8"/>
                  </a:lnTo>
                  <a:lnTo>
                    <a:pt x="71" y="10"/>
                  </a:lnTo>
                  <a:lnTo>
                    <a:pt x="74" y="12"/>
                  </a:lnTo>
                  <a:lnTo>
                    <a:pt x="71" y="15"/>
                  </a:lnTo>
                  <a:lnTo>
                    <a:pt x="71" y="15"/>
                  </a:lnTo>
                  <a:lnTo>
                    <a:pt x="71" y="17"/>
                  </a:lnTo>
                  <a:lnTo>
                    <a:pt x="74" y="17"/>
                  </a:lnTo>
                  <a:lnTo>
                    <a:pt x="76" y="19"/>
                  </a:lnTo>
                  <a:lnTo>
                    <a:pt x="81" y="19"/>
                  </a:lnTo>
                  <a:lnTo>
                    <a:pt x="83" y="22"/>
                  </a:lnTo>
                  <a:lnTo>
                    <a:pt x="83" y="22"/>
                  </a:lnTo>
                  <a:lnTo>
                    <a:pt x="83" y="24"/>
                  </a:lnTo>
                  <a:lnTo>
                    <a:pt x="83" y="24"/>
                  </a:lnTo>
                  <a:lnTo>
                    <a:pt x="88" y="26"/>
                  </a:lnTo>
                  <a:lnTo>
                    <a:pt x="93" y="29"/>
                  </a:lnTo>
                  <a:lnTo>
                    <a:pt x="95" y="29"/>
                  </a:lnTo>
                  <a:lnTo>
                    <a:pt x="97" y="29"/>
                  </a:lnTo>
                  <a:lnTo>
                    <a:pt x="104" y="34"/>
                  </a:lnTo>
                  <a:lnTo>
                    <a:pt x="116" y="36"/>
                  </a:lnTo>
                  <a:lnTo>
                    <a:pt x="119" y="38"/>
                  </a:lnTo>
                  <a:lnTo>
                    <a:pt x="116" y="45"/>
                  </a:lnTo>
                  <a:lnTo>
                    <a:pt x="116" y="45"/>
                  </a:lnTo>
                  <a:lnTo>
                    <a:pt x="114" y="48"/>
                  </a:lnTo>
                  <a:lnTo>
                    <a:pt x="111" y="48"/>
                  </a:lnTo>
                  <a:lnTo>
                    <a:pt x="109" y="48"/>
                  </a:lnTo>
                  <a:lnTo>
                    <a:pt x="107" y="48"/>
                  </a:lnTo>
                  <a:lnTo>
                    <a:pt x="102" y="43"/>
                  </a:lnTo>
                  <a:lnTo>
                    <a:pt x="100" y="45"/>
                  </a:lnTo>
                  <a:lnTo>
                    <a:pt x="97" y="43"/>
                  </a:lnTo>
                  <a:lnTo>
                    <a:pt x="93" y="41"/>
                  </a:lnTo>
                  <a:lnTo>
                    <a:pt x="83" y="38"/>
                  </a:lnTo>
                  <a:lnTo>
                    <a:pt x="81" y="38"/>
                  </a:lnTo>
                  <a:lnTo>
                    <a:pt x="78" y="38"/>
                  </a:lnTo>
                  <a:lnTo>
                    <a:pt x="74" y="31"/>
                  </a:lnTo>
                  <a:lnTo>
                    <a:pt x="64" y="29"/>
                  </a:lnTo>
                  <a:lnTo>
                    <a:pt x="62" y="29"/>
                  </a:lnTo>
                  <a:lnTo>
                    <a:pt x="57" y="24"/>
                  </a:lnTo>
                  <a:lnTo>
                    <a:pt x="52" y="22"/>
                  </a:lnTo>
                  <a:lnTo>
                    <a:pt x="52" y="19"/>
                  </a:lnTo>
                  <a:lnTo>
                    <a:pt x="50" y="17"/>
                  </a:lnTo>
                  <a:lnTo>
                    <a:pt x="43" y="10"/>
                  </a:lnTo>
                  <a:lnTo>
                    <a:pt x="43" y="8"/>
                  </a:lnTo>
                  <a:lnTo>
                    <a:pt x="43" y="8"/>
                  </a:lnTo>
                  <a:lnTo>
                    <a:pt x="41"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 name="Freeform 64"/>
            <p:cNvSpPr>
              <a:spLocks noEditPoints="1"/>
            </p:cNvSpPr>
            <p:nvPr/>
          </p:nvSpPr>
          <p:spPr bwMode="auto">
            <a:xfrm>
              <a:off x="4160360" y="3163792"/>
              <a:ext cx="104827" cy="129414"/>
            </a:xfrm>
            <a:custGeom>
              <a:avLst/>
              <a:gdLst>
                <a:gd name="T0" fmla="*/ 109 w 121"/>
                <a:gd name="T1" fmla="*/ 64 h 149"/>
                <a:gd name="T2" fmla="*/ 88 w 121"/>
                <a:gd name="T3" fmla="*/ 52 h 149"/>
                <a:gd name="T4" fmla="*/ 88 w 121"/>
                <a:gd name="T5" fmla="*/ 50 h 149"/>
                <a:gd name="T6" fmla="*/ 107 w 121"/>
                <a:gd name="T7" fmla="*/ 60 h 149"/>
                <a:gd name="T8" fmla="*/ 119 w 121"/>
                <a:gd name="T9" fmla="*/ 107 h 149"/>
                <a:gd name="T10" fmla="*/ 90 w 121"/>
                <a:gd name="T11" fmla="*/ 64 h 149"/>
                <a:gd name="T12" fmla="*/ 59 w 121"/>
                <a:gd name="T13" fmla="*/ 45 h 149"/>
                <a:gd name="T14" fmla="*/ 50 w 121"/>
                <a:gd name="T15" fmla="*/ 45 h 149"/>
                <a:gd name="T16" fmla="*/ 45 w 121"/>
                <a:gd name="T17" fmla="*/ 45 h 149"/>
                <a:gd name="T18" fmla="*/ 38 w 121"/>
                <a:gd name="T19" fmla="*/ 48 h 149"/>
                <a:gd name="T20" fmla="*/ 33 w 121"/>
                <a:gd name="T21" fmla="*/ 57 h 149"/>
                <a:gd name="T22" fmla="*/ 33 w 121"/>
                <a:gd name="T23" fmla="*/ 67 h 149"/>
                <a:gd name="T24" fmla="*/ 33 w 121"/>
                <a:gd name="T25" fmla="*/ 71 h 149"/>
                <a:gd name="T26" fmla="*/ 31 w 121"/>
                <a:gd name="T27" fmla="*/ 74 h 149"/>
                <a:gd name="T28" fmla="*/ 29 w 121"/>
                <a:gd name="T29" fmla="*/ 74 h 149"/>
                <a:gd name="T30" fmla="*/ 24 w 121"/>
                <a:gd name="T31" fmla="*/ 76 h 149"/>
                <a:gd name="T32" fmla="*/ 26 w 121"/>
                <a:gd name="T33" fmla="*/ 88 h 149"/>
                <a:gd name="T34" fmla="*/ 22 w 121"/>
                <a:gd name="T35" fmla="*/ 90 h 149"/>
                <a:gd name="T36" fmla="*/ 3 w 121"/>
                <a:gd name="T37" fmla="*/ 93 h 149"/>
                <a:gd name="T38" fmla="*/ 3 w 121"/>
                <a:gd name="T39" fmla="*/ 95 h 149"/>
                <a:gd name="T40" fmla="*/ 10 w 121"/>
                <a:gd name="T41" fmla="*/ 107 h 149"/>
                <a:gd name="T42" fmla="*/ 15 w 121"/>
                <a:gd name="T43" fmla="*/ 109 h 149"/>
                <a:gd name="T44" fmla="*/ 15 w 121"/>
                <a:gd name="T45" fmla="*/ 114 h 149"/>
                <a:gd name="T46" fmla="*/ 17 w 121"/>
                <a:gd name="T47" fmla="*/ 121 h 149"/>
                <a:gd name="T48" fmla="*/ 15 w 121"/>
                <a:gd name="T49" fmla="*/ 123 h 149"/>
                <a:gd name="T50" fmla="*/ 17 w 121"/>
                <a:gd name="T51" fmla="*/ 128 h 149"/>
                <a:gd name="T52" fmla="*/ 17 w 121"/>
                <a:gd name="T53" fmla="*/ 131 h 149"/>
                <a:gd name="T54" fmla="*/ 22 w 121"/>
                <a:gd name="T55" fmla="*/ 135 h 149"/>
                <a:gd name="T56" fmla="*/ 24 w 121"/>
                <a:gd name="T57" fmla="*/ 133 h 149"/>
                <a:gd name="T58" fmla="*/ 26 w 121"/>
                <a:gd name="T59" fmla="*/ 131 h 149"/>
                <a:gd name="T60" fmla="*/ 29 w 121"/>
                <a:gd name="T61" fmla="*/ 131 h 149"/>
                <a:gd name="T62" fmla="*/ 33 w 121"/>
                <a:gd name="T63" fmla="*/ 135 h 149"/>
                <a:gd name="T64" fmla="*/ 38 w 121"/>
                <a:gd name="T65" fmla="*/ 138 h 149"/>
                <a:gd name="T66" fmla="*/ 43 w 121"/>
                <a:gd name="T67" fmla="*/ 138 h 149"/>
                <a:gd name="T68" fmla="*/ 45 w 121"/>
                <a:gd name="T69" fmla="*/ 140 h 149"/>
                <a:gd name="T70" fmla="*/ 57 w 121"/>
                <a:gd name="T71" fmla="*/ 149 h 149"/>
                <a:gd name="T72" fmla="*/ 74 w 121"/>
                <a:gd name="T73" fmla="*/ 133 h 149"/>
                <a:gd name="T74" fmla="*/ 111 w 121"/>
                <a:gd name="T75" fmla="*/ 128 h 149"/>
                <a:gd name="T76" fmla="*/ 121 w 121"/>
                <a:gd name="T77" fmla="*/ 112 h 149"/>
                <a:gd name="T78" fmla="*/ 121 w 121"/>
                <a:gd name="T79" fmla="*/ 64 h 149"/>
                <a:gd name="T80" fmla="*/ 114 w 121"/>
                <a:gd name="T81" fmla="*/ 69 h 149"/>
                <a:gd name="T82" fmla="*/ 111 w 121"/>
                <a:gd name="T83" fmla="*/ 60 h 149"/>
                <a:gd name="T84" fmla="*/ 41 w 121"/>
                <a:gd name="T85" fmla="*/ 5 h 149"/>
                <a:gd name="T86" fmla="*/ 41 w 121"/>
                <a:gd name="T87" fmla="*/ 3 h 149"/>
                <a:gd name="T88" fmla="*/ 59 w 121"/>
                <a:gd name="T89" fmla="*/ 3 h 149"/>
                <a:gd name="T90" fmla="*/ 74 w 121"/>
                <a:gd name="T91" fmla="*/ 12 h 149"/>
                <a:gd name="T92" fmla="*/ 74 w 121"/>
                <a:gd name="T93" fmla="*/ 17 h 149"/>
                <a:gd name="T94" fmla="*/ 83 w 121"/>
                <a:gd name="T95" fmla="*/ 22 h 149"/>
                <a:gd name="T96" fmla="*/ 93 w 121"/>
                <a:gd name="T97" fmla="*/ 29 h 149"/>
                <a:gd name="T98" fmla="*/ 116 w 121"/>
                <a:gd name="T99" fmla="*/ 36 h 149"/>
                <a:gd name="T100" fmla="*/ 114 w 121"/>
                <a:gd name="T101" fmla="*/ 48 h 149"/>
                <a:gd name="T102" fmla="*/ 102 w 121"/>
                <a:gd name="T103" fmla="*/ 43 h 149"/>
                <a:gd name="T104" fmla="*/ 83 w 121"/>
                <a:gd name="T105" fmla="*/ 38 h 149"/>
                <a:gd name="T106" fmla="*/ 64 w 121"/>
                <a:gd name="T107" fmla="*/ 29 h 149"/>
                <a:gd name="T108" fmla="*/ 52 w 121"/>
                <a:gd name="T109" fmla="*/ 19 h 149"/>
                <a:gd name="T110" fmla="*/ 43 w 121"/>
                <a:gd name="T111" fmla="*/ 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9">
                  <a:moveTo>
                    <a:pt x="107" y="60"/>
                  </a:moveTo>
                  <a:lnTo>
                    <a:pt x="107" y="60"/>
                  </a:lnTo>
                  <a:lnTo>
                    <a:pt x="109" y="62"/>
                  </a:lnTo>
                  <a:lnTo>
                    <a:pt x="109" y="64"/>
                  </a:lnTo>
                  <a:lnTo>
                    <a:pt x="107" y="67"/>
                  </a:lnTo>
                  <a:lnTo>
                    <a:pt x="104" y="64"/>
                  </a:lnTo>
                  <a:lnTo>
                    <a:pt x="102" y="62"/>
                  </a:lnTo>
                  <a:lnTo>
                    <a:pt x="88" y="52"/>
                  </a:lnTo>
                  <a:lnTo>
                    <a:pt x="85" y="50"/>
                  </a:lnTo>
                  <a:lnTo>
                    <a:pt x="85" y="50"/>
                  </a:lnTo>
                  <a:lnTo>
                    <a:pt x="88" y="50"/>
                  </a:lnTo>
                  <a:lnTo>
                    <a:pt x="88" y="50"/>
                  </a:lnTo>
                  <a:lnTo>
                    <a:pt x="97" y="52"/>
                  </a:lnTo>
                  <a:lnTo>
                    <a:pt x="102" y="55"/>
                  </a:lnTo>
                  <a:lnTo>
                    <a:pt x="104" y="57"/>
                  </a:lnTo>
                  <a:lnTo>
                    <a:pt x="107" y="60"/>
                  </a:lnTo>
                  <a:lnTo>
                    <a:pt x="107" y="60"/>
                  </a:lnTo>
                  <a:moveTo>
                    <a:pt x="121" y="112"/>
                  </a:moveTo>
                  <a:lnTo>
                    <a:pt x="121" y="112"/>
                  </a:lnTo>
                  <a:lnTo>
                    <a:pt x="119" y="107"/>
                  </a:lnTo>
                  <a:lnTo>
                    <a:pt x="104" y="81"/>
                  </a:lnTo>
                  <a:lnTo>
                    <a:pt x="100" y="71"/>
                  </a:lnTo>
                  <a:lnTo>
                    <a:pt x="95" y="67"/>
                  </a:lnTo>
                  <a:lnTo>
                    <a:pt x="90" y="64"/>
                  </a:lnTo>
                  <a:lnTo>
                    <a:pt x="81" y="60"/>
                  </a:lnTo>
                  <a:lnTo>
                    <a:pt x="69" y="52"/>
                  </a:lnTo>
                  <a:lnTo>
                    <a:pt x="67" y="50"/>
                  </a:lnTo>
                  <a:lnTo>
                    <a:pt x="59" y="45"/>
                  </a:lnTo>
                  <a:lnTo>
                    <a:pt x="57" y="45"/>
                  </a:lnTo>
                  <a:lnTo>
                    <a:pt x="55" y="43"/>
                  </a:lnTo>
                  <a:lnTo>
                    <a:pt x="52" y="45"/>
                  </a:lnTo>
                  <a:lnTo>
                    <a:pt x="50" y="45"/>
                  </a:lnTo>
                  <a:lnTo>
                    <a:pt x="48" y="45"/>
                  </a:lnTo>
                  <a:lnTo>
                    <a:pt x="45" y="45"/>
                  </a:lnTo>
                  <a:lnTo>
                    <a:pt x="45" y="45"/>
                  </a:lnTo>
                  <a:lnTo>
                    <a:pt x="45" y="45"/>
                  </a:lnTo>
                  <a:lnTo>
                    <a:pt x="43" y="48"/>
                  </a:lnTo>
                  <a:lnTo>
                    <a:pt x="41" y="48"/>
                  </a:lnTo>
                  <a:lnTo>
                    <a:pt x="41" y="48"/>
                  </a:lnTo>
                  <a:lnTo>
                    <a:pt x="38" y="48"/>
                  </a:lnTo>
                  <a:lnTo>
                    <a:pt x="38" y="50"/>
                  </a:lnTo>
                  <a:lnTo>
                    <a:pt x="38" y="50"/>
                  </a:lnTo>
                  <a:lnTo>
                    <a:pt x="36" y="57"/>
                  </a:lnTo>
                  <a:lnTo>
                    <a:pt x="33" y="57"/>
                  </a:lnTo>
                  <a:lnTo>
                    <a:pt x="33" y="60"/>
                  </a:lnTo>
                  <a:lnTo>
                    <a:pt x="33" y="64"/>
                  </a:lnTo>
                  <a:lnTo>
                    <a:pt x="33" y="67"/>
                  </a:lnTo>
                  <a:lnTo>
                    <a:pt x="33" y="67"/>
                  </a:lnTo>
                  <a:lnTo>
                    <a:pt x="33" y="67"/>
                  </a:lnTo>
                  <a:lnTo>
                    <a:pt x="33" y="69"/>
                  </a:lnTo>
                  <a:lnTo>
                    <a:pt x="33" y="69"/>
                  </a:lnTo>
                  <a:lnTo>
                    <a:pt x="33" y="71"/>
                  </a:lnTo>
                  <a:lnTo>
                    <a:pt x="33" y="71"/>
                  </a:lnTo>
                  <a:lnTo>
                    <a:pt x="33" y="71"/>
                  </a:lnTo>
                  <a:lnTo>
                    <a:pt x="31" y="74"/>
                  </a:lnTo>
                  <a:lnTo>
                    <a:pt x="31" y="74"/>
                  </a:lnTo>
                  <a:lnTo>
                    <a:pt x="31" y="74"/>
                  </a:lnTo>
                  <a:lnTo>
                    <a:pt x="29" y="74"/>
                  </a:lnTo>
                  <a:lnTo>
                    <a:pt x="29" y="71"/>
                  </a:lnTo>
                  <a:lnTo>
                    <a:pt x="29" y="74"/>
                  </a:lnTo>
                  <a:lnTo>
                    <a:pt x="29" y="74"/>
                  </a:lnTo>
                  <a:lnTo>
                    <a:pt x="24" y="74"/>
                  </a:lnTo>
                  <a:lnTo>
                    <a:pt x="24" y="76"/>
                  </a:lnTo>
                  <a:lnTo>
                    <a:pt x="24" y="76"/>
                  </a:lnTo>
                  <a:lnTo>
                    <a:pt x="24" y="76"/>
                  </a:lnTo>
                  <a:lnTo>
                    <a:pt x="26" y="86"/>
                  </a:lnTo>
                  <a:lnTo>
                    <a:pt x="26" y="88"/>
                  </a:lnTo>
                  <a:lnTo>
                    <a:pt x="26" y="88"/>
                  </a:lnTo>
                  <a:lnTo>
                    <a:pt x="26" y="88"/>
                  </a:lnTo>
                  <a:lnTo>
                    <a:pt x="24" y="90"/>
                  </a:lnTo>
                  <a:lnTo>
                    <a:pt x="24" y="90"/>
                  </a:lnTo>
                  <a:lnTo>
                    <a:pt x="22" y="90"/>
                  </a:lnTo>
                  <a:lnTo>
                    <a:pt x="12" y="93"/>
                  </a:lnTo>
                  <a:lnTo>
                    <a:pt x="5" y="90"/>
                  </a:lnTo>
                  <a:lnTo>
                    <a:pt x="3" y="90"/>
                  </a:lnTo>
                  <a:lnTo>
                    <a:pt x="3" y="93"/>
                  </a:lnTo>
                  <a:lnTo>
                    <a:pt x="3" y="93"/>
                  </a:lnTo>
                  <a:lnTo>
                    <a:pt x="3" y="93"/>
                  </a:lnTo>
                  <a:lnTo>
                    <a:pt x="0" y="93"/>
                  </a:lnTo>
                  <a:lnTo>
                    <a:pt x="3" y="95"/>
                  </a:lnTo>
                  <a:lnTo>
                    <a:pt x="5" y="100"/>
                  </a:lnTo>
                  <a:lnTo>
                    <a:pt x="5" y="102"/>
                  </a:lnTo>
                  <a:lnTo>
                    <a:pt x="7" y="109"/>
                  </a:lnTo>
                  <a:lnTo>
                    <a:pt x="10" y="107"/>
                  </a:lnTo>
                  <a:lnTo>
                    <a:pt x="12" y="109"/>
                  </a:lnTo>
                  <a:lnTo>
                    <a:pt x="15" y="109"/>
                  </a:lnTo>
                  <a:lnTo>
                    <a:pt x="15" y="109"/>
                  </a:lnTo>
                  <a:lnTo>
                    <a:pt x="15" y="109"/>
                  </a:lnTo>
                  <a:lnTo>
                    <a:pt x="17" y="112"/>
                  </a:lnTo>
                  <a:lnTo>
                    <a:pt x="17" y="112"/>
                  </a:lnTo>
                  <a:lnTo>
                    <a:pt x="15" y="114"/>
                  </a:lnTo>
                  <a:lnTo>
                    <a:pt x="15" y="114"/>
                  </a:lnTo>
                  <a:lnTo>
                    <a:pt x="15" y="114"/>
                  </a:lnTo>
                  <a:lnTo>
                    <a:pt x="17" y="119"/>
                  </a:lnTo>
                  <a:lnTo>
                    <a:pt x="17" y="119"/>
                  </a:lnTo>
                  <a:lnTo>
                    <a:pt x="17" y="121"/>
                  </a:lnTo>
                  <a:lnTo>
                    <a:pt x="17" y="121"/>
                  </a:lnTo>
                  <a:lnTo>
                    <a:pt x="17" y="121"/>
                  </a:lnTo>
                  <a:lnTo>
                    <a:pt x="15" y="123"/>
                  </a:lnTo>
                  <a:lnTo>
                    <a:pt x="15" y="123"/>
                  </a:lnTo>
                  <a:lnTo>
                    <a:pt x="15" y="123"/>
                  </a:lnTo>
                  <a:lnTo>
                    <a:pt x="15" y="123"/>
                  </a:lnTo>
                  <a:lnTo>
                    <a:pt x="17" y="126"/>
                  </a:lnTo>
                  <a:lnTo>
                    <a:pt x="17" y="128"/>
                  </a:lnTo>
                  <a:lnTo>
                    <a:pt x="17" y="128"/>
                  </a:lnTo>
                  <a:lnTo>
                    <a:pt x="17" y="128"/>
                  </a:lnTo>
                  <a:lnTo>
                    <a:pt x="17" y="131"/>
                  </a:lnTo>
                  <a:lnTo>
                    <a:pt x="17" y="131"/>
                  </a:lnTo>
                  <a:lnTo>
                    <a:pt x="17" y="133"/>
                  </a:lnTo>
                  <a:lnTo>
                    <a:pt x="17" y="133"/>
                  </a:lnTo>
                  <a:lnTo>
                    <a:pt x="17" y="133"/>
                  </a:lnTo>
                  <a:lnTo>
                    <a:pt x="22" y="135"/>
                  </a:lnTo>
                  <a:lnTo>
                    <a:pt x="22" y="135"/>
                  </a:lnTo>
                  <a:lnTo>
                    <a:pt x="24" y="135"/>
                  </a:lnTo>
                  <a:lnTo>
                    <a:pt x="24" y="135"/>
                  </a:lnTo>
                  <a:lnTo>
                    <a:pt x="24" y="133"/>
                  </a:lnTo>
                  <a:lnTo>
                    <a:pt x="24" y="133"/>
                  </a:lnTo>
                  <a:lnTo>
                    <a:pt x="24" y="133"/>
                  </a:lnTo>
                  <a:lnTo>
                    <a:pt x="26" y="131"/>
                  </a:lnTo>
                  <a:lnTo>
                    <a:pt x="26" y="131"/>
                  </a:lnTo>
                  <a:lnTo>
                    <a:pt x="26" y="131"/>
                  </a:lnTo>
                  <a:lnTo>
                    <a:pt x="26" y="131"/>
                  </a:lnTo>
                  <a:lnTo>
                    <a:pt x="29" y="131"/>
                  </a:lnTo>
                  <a:lnTo>
                    <a:pt x="29" y="131"/>
                  </a:lnTo>
                  <a:lnTo>
                    <a:pt x="31" y="131"/>
                  </a:lnTo>
                  <a:lnTo>
                    <a:pt x="33" y="135"/>
                  </a:lnTo>
                  <a:lnTo>
                    <a:pt x="33" y="135"/>
                  </a:lnTo>
                  <a:lnTo>
                    <a:pt x="33" y="135"/>
                  </a:lnTo>
                  <a:lnTo>
                    <a:pt x="33" y="138"/>
                  </a:lnTo>
                  <a:lnTo>
                    <a:pt x="36" y="138"/>
                  </a:lnTo>
                  <a:lnTo>
                    <a:pt x="38" y="138"/>
                  </a:lnTo>
                  <a:lnTo>
                    <a:pt x="38" y="138"/>
                  </a:lnTo>
                  <a:lnTo>
                    <a:pt x="41" y="138"/>
                  </a:lnTo>
                  <a:lnTo>
                    <a:pt x="41" y="138"/>
                  </a:lnTo>
                  <a:lnTo>
                    <a:pt x="41" y="138"/>
                  </a:lnTo>
                  <a:lnTo>
                    <a:pt x="43" y="138"/>
                  </a:lnTo>
                  <a:lnTo>
                    <a:pt x="43" y="138"/>
                  </a:lnTo>
                  <a:lnTo>
                    <a:pt x="45" y="140"/>
                  </a:lnTo>
                  <a:lnTo>
                    <a:pt x="45" y="140"/>
                  </a:lnTo>
                  <a:lnTo>
                    <a:pt x="45" y="140"/>
                  </a:lnTo>
                  <a:lnTo>
                    <a:pt x="48" y="142"/>
                  </a:lnTo>
                  <a:lnTo>
                    <a:pt x="50" y="145"/>
                  </a:lnTo>
                  <a:lnTo>
                    <a:pt x="50" y="149"/>
                  </a:lnTo>
                  <a:lnTo>
                    <a:pt x="57" y="149"/>
                  </a:lnTo>
                  <a:lnTo>
                    <a:pt x="59" y="147"/>
                  </a:lnTo>
                  <a:lnTo>
                    <a:pt x="64" y="138"/>
                  </a:lnTo>
                  <a:lnTo>
                    <a:pt x="71" y="133"/>
                  </a:lnTo>
                  <a:lnTo>
                    <a:pt x="74" y="133"/>
                  </a:lnTo>
                  <a:lnTo>
                    <a:pt x="76" y="133"/>
                  </a:lnTo>
                  <a:lnTo>
                    <a:pt x="81" y="128"/>
                  </a:lnTo>
                  <a:lnTo>
                    <a:pt x="102" y="126"/>
                  </a:lnTo>
                  <a:lnTo>
                    <a:pt x="111" y="128"/>
                  </a:lnTo>
                  <a:lnTo>
                    <a:pt x="119" y="126"/>
                  </a:lnTo>
                  <a:lnTo>
                    <a:pt x="121" y="123"/>
                  </a:lnTo>
                  <a:lnTo>
                    <a:pt x="121" y="119"/>
                  </a:lnTo>
                  <a:lnTo>
                    <a:pt x="121" y="112"/>
                  </a:lnTo>
                  <a:moveTo>
                    <a:pt x="119" y="60"/>
                  </a:moveTo>
                  <a:lnTo>
                    <a:pt x="119" y="60"/>
                  </a:lnTo>
                  <a:lnTo>
                    <a:pt x="119" y="62"/>
                  </a:lnTo>
                  <a:lnTo>
                    <a:pt x="121" y="64"/>
                  </a:lnTo>
                  <a:lnTo>
                    <a:pt x="119" y="67"/>
                  </a:lnTo>
                  <a:lnTo>
                    <a:pt x="119" y="67"/>
                  </a:lnTo>
                  <a:lnTo>
                    <a:pt x="116" y="69"/>
                  </a:lnTo>
                  <a:lnTo>
                    <a:pt x="114" y="69"/>
                  </a:lnTo>
                  <a:lnTo>
                    <a:pt x="114" y="69"/>
                  </a:lnTo>
                  <a:lnTo>
                    <a:pt x="111" y="67"/>
                  </a:lnTo>
                  <a:lnTo>
                    <a:pt x="109" y="60"/>
                  </a:lnTo>
                  <a:lnTo>
                    <a:pt x="111" y="60"/>
                  </a:lnTo>
                  <a:lnTo>
                    <a:pt x="114" y="60"/>
                  </a:lnTo>
                  <a:lnTo>
                    <a:pt x="116" y="60"/>
                  </a:lnTo>
                  <a:lnTo>
                    <a:pt x="119" y="60"/>
                  </a:lnTo>
                  <a:moveTo>
                    <a:pt x="41" y="5"/>
                  </a:moveTo>
                  <a:lnTo>
                    <a:pt x="41" y="5"/>
                  </a:lnTo>
                  <a:lnTo>
                    <a:pt x="38" y="5"/>
                  </a:lnTo>
                  <a:lnTo>
                    <a:pt x="41" y="3"/>
                  </a:lnTo>
                  <a:lnTo>
                    <a:pt x="41" y="3"/>
                  </a:lnTo>
                  <a:lnTo>
                    <a:pt x="48" y="0"/>
                  </a:lnTo>
                  <a:lnTo>
                    <a:pt x="55" y="0"/>
                  </a:lnTo>
                  <a:lnTo>
                    <a:pt x="57" y="0"/>
                  </a:lnTo>
                  <a:lnTo>
                    <a:pt x="59" y="3"/>
                  </a:lnTo>
                  <a:lnTo>
                    <a:pt x="59" y="3"/>
                  </a:lnTo>
                  <a:lnTo>
                    <a:pt x="69" y="8"/>
                  </a:lnTo>
                  <a:lnTo>
                    <a:pt x="71" y="10"/>
                  </a:lnTo>
                  <a:lnTo>
                    <a:pt x="74" y="12"/>
                  </a:lnTo>
                  <a:lnTo>
                    <a:pt x="71" y="15"/>
                  </a:lnTo>
                  <a:lnTo>
                    <a:pt x="71" y="15"/>
                  </a:lnTo>
                  <a:lnTo>
                    <a:pt x="71" y="17"/>
                  </a:lnTo>
                  <a:lnTo>
                    <a:pt x="74" y="17"/>
                  </a:lnTo>
                  <a:lnTo>
                    <a:pt x="76" y="19"/>
                  </a:lnTo>
                  <a:lnTo>
                    <a:pt x="81" y="19"/>
                  </a:lnTo>
                  <a:lnTo>
                    <a:pt x="83" y="22"/>
                  </a:lnTo>
                  <a:lnTo>
                    <a:pt x="83" y="22"/>
                  </a:lnTo>
                  <a:lnTo>
                    <a:pt x="83" y="24"/>
                  </a:lnTo>
                  <a:lnTo>
                    <a:pt x="83" y="24"/>
                  </a:lnTo>
                  <a:lnTo>
                    <a:pt x="88" y="26"/>
                  </a:lnTo>
                  <a:lnTo>
                    <a:pt x="93" y="29"/>
                  </a:lnTo>
                  <a:lnTo>
                    <a:pt x="95" y="29"/>
                  </a:lnTo>
                  <a:lnTo>
                    <a:pt x="97" y="29"/>
                  </a:lnTo>
                  <a:lnTo>
                    <a:pt x="104" y="34"/>
                  </a:lnTo>
                  <a:lnTo>
                    <a:pt x="116" y="36"/>
                  </a:lnTo>
                  <a:lnTo>
                    <a:pt x="119" y="38"/>
                  </a:lnTo>
                  <a:lnTo>
                    <a:pt x="116" y="45"/>
                  </a:lnTo>
                  <a:lnTo>
                    <a:pt x="116" y="45"/>
                  </a:lnTo>
                  <a:lnTo>
                    <a:pt x="114" y="48"/>
                  </a:lnTo>
                  <a:lnTo>
                    <a:pt x="111" y="48"/>
                  </a:lnTo>
                  <a:lnTo>
                    <a:pt x="109" y="48"/>
                  </a:lnTo>
                  <a:lnTo>
                    <a:pt x="107" y="48"/>
                  </a:lnTo>
                  <a:lnTo>
                    <a:pt x="102" y="43"/>
                  </a:lnTo>
                  <a:lnTo>
                    <a:pt x="100" y="45"/>
                  </a:lnTo>
                  <a:lnTo>
                    <a:pt x="97" y="43"/>
                  </a:lnTo>
                  <a:lnTo>
                    <a:pt x="93" y="41"/>
                  </a:lnTo>
                  <a:lnTo>
                    <a:pt x="83" y="38"/>
                  </a:lnTo>
                  <a:lnTo>
                    <a:pt x="81" y="38"/>
                  </a:lnTo>
                  <a:lnTo>
                    <a:pt x="78" y="38"/>
                  </a:lnTo>
                  <a:lnTo>
                    <a:pt x="74" y="31"/>
                  </a:lnTo>
                  <a:lnTo>
                    <a:pt x="64" y="29"/>
                  </a:lnTo>
                  <a:lnTo>
                    <a:pt x="62" y="29"/>
                  </a:lnTo>
                  <a:lnTo>
                    <a:pt x="57" y="24"/>
                  </a:lnTo>
                  <a:lnTo>
                    <a:pt x="52" y="22"/>
                  </a:lnTo>
                  <a:lnTo>
                    <a:pt x="52" y="19"/>
                  </a:lnTo>
                  <a:lnTo>
                    <a:pt x="50" y="17"/>
                  </a:lnTo>
                  <a:lnTo>
                    <a:pt x="43" y="10"/>
                  </a:lnTo>
                  <a:lnTo>
                    <a:pt x="43" y="8"/>
                  </a:lnTo>
                  <a:lnTo>
                    <a:pt x="43" y="8"/>
                  </a:lnTo>
                  <a:lnTo>
                    <a:pt x="41"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noEditPoints="1"/>
            </p:cNvSpPr>
            <p:nvPr/>
          </p:nvSpPr>
          <p:spPr bwMode="auto">
            <a:xfrm>
              <a:off x="3870137" y="3240225"/>
              <a:ext cx="460893" cy="454251"/>
            </a:xfrm>
            <a:custGeom>
              <a:avLst/>
              <a:gdLst>
                <a:gd name="T0" fmla="*/ 470 w 532"/>
                <a:gd name="T1" fmla="*/ 161 h 523"/>
                <a:gd name="T2" fmla="*/ 458 w 532"/>
                <a:gd name="T3" fmla="*/ 267 h 523"/>
                <a:gd name="T4" fmla="*/ 373 w 532"/>
                <a:gd name="T5" fmla="*/ 421 h 523"/>
                <a:gd name="T6" fmla="*/ 376 w 532"/>
                <a:gd name="T7" fmla="*/ 433 h 523"/>
                <a:gd name="T8" fmla="*/ 532 w 532"/>
                <a:gd name="T9" fmla="*/ 54 h 523"/>
                <a:gd name="T10" fmla="*/ 487 w 532"/>
                <a:gd name="T11" fmla="*/ 118 h 523"/>
                <a:gd name="T12" fmla="*/ 503 w 532"/>
                <a:gd name="T13" fmla="*/ 92 h 523"/>
                <a:gd name="T14" fmla="*/ 513 w 532"/>
                <a:gd name="T15" fmla="*/ 156 h 523"/>
                <a:gd name="T16" fmla="*/ 458 w 532"/>
                <a:gd name="T17" fmla="*/ 154 h 523"/>
                <a:gd name="T18" fmla="*/ 477 w 532"/>
                <a:gd name="T19" fmla="*/ 187 h 523"/>
                <a:gd name="T20" fmla="*/ 494 w 532"/>
                <a:gd name="T21" fmla="*/ 151 h 523"/>
                <a:gd name="T22" fmla="*/ 482 w 532"/>
                <a:gd name="T23" fmla="*/ 132 h 523"/>
                <a:gd name="T24" fmla="*/ 215 w 532"/>
                <a:gd name="T25" fmla="*/ 0 h 523"/>
                <a:gd name="T26" fmla="*/ 177 w 532"/>
                <a:gd name="T27" fmla="*/ 57 h 523"/>
                <a:gd name="T28" fmla="*/ 156 w 532"/>
                <a:gd name="T29" fmla="*/ 71 h 523"/>
                <a:gd name="T30" fmla="*/ 160 w 532"/>
                <a:gd name="T31" fmla="*/ 95 h 523"/>
                <a:gd name="T32" fmla="*/ 125 w 532"/>
                <a:gd name="T33" fmla="*/ 113 h 523"/>
                <a:gd name="T34" fmla="*/ 104 w 532"/>
                <a:gd name="T35" fmla="*/ 137 h 523"/>
                <a:gd name="T36" fmla="*/ 87 w 532"/>
                <a:gd name="T37" fmla="*/ 187 h 523"/>
                <a:gd name="T38" fmla="*/ 35 w 532"/>
                <a:gd name="T39" fmla="*/ 222 h 523"/>
                <a:gd name="T40" fmla="*/ 4 w 532"/>
                <a:gd name="T41" fmla="*/ 272 h 523"/>
                <a:gd name="T42" fmla="*/ 49 w 532"/>
                <a:gd name="T43" fmla="*/ 324 h 523"/>
                <a:gd name="T44" fmla="*/ 61 w 532"/>
                <a:gd name="T45" fmla="*/ 378 h 523"/>
                <a:gd name="T46" fmla="*/ 89 w 532"/>
                <a:gd name="T47" fmla="*/ 393 h 523"/>
                <a:gd name="T48" fmla="*/ 101 w 532"/>
                <a:gd name="T49" fmla="*/ 457 h 523"/>
                <a:gd name="T50" fmla="*/ 125 w 532"/>
                <a:gd name="T51" fmla="*/ 485 h 523"/>
                <a:gd name="T52" fmla="*/ 165 w 532"/>
                <a:gd name="T53" fmla="*/ 480 h 523"/>
                <a:gd name="T54" fmla="*/ 189 w 532"/>
                <a:gd name="T55" fmla="*/ 466 h 523"/>
                <a:gd name="T56" fmla="*/ 208 w 532"/>
                <a:gd name="T57" fmla="*/ 501 h 523"/>
                <a:gd name="T58" fmla="*/ 243 w 532"/>
                <a:gd name="T59" fmla="*/ 501 h 523"/>
                <a:gd name="T60" fmla="*/ 293 w 532"/>
                <a:gd name="T61" fmla="*/ 520 h 523"/>
                <a:gd name="T62" fmla="*/ 305 w 532"/>
                <a:gd name="T63" fmla="*/ 494 h 523"/>
                <a:gd name="T64" fmla="*/ 316 w 532"/>
                <a:gd name="T65" fmla="*/ 459 h 523"/>
                <a:gd name="T66" fmla="*/ 307 w 532"/>
                <a:gd name="T67" fmla="*/ 412 h 523"/>
                <a:gd name="T68" fmla="*/ 359 w 532"/>
                <a:gd name="T69" fmla="*/ 395 h 523"/>
                <a:gd name="T70" fmla="*/ 380 w 532"/>
                <a:gd name="T71" fmla="*/ 371 h 523"/>
                <a:gd name="T72" fmla="*/ 404 w 532"/>
                <a:gd name="T73" fmla="*/ 378 h 523"/>
                <a:gd name="T74" fmla="*/ 428 w 532"/>
                <a:gd name="T75" fmla="*/ 367 h 523"/>
                <a:gd name="T76" fmla="*/ 392 w 532"/>
                <a:gd name="T77" fmla="*/ 319 h 523"/>
                <a:gd name="T78" fmla="*/ 392 w 532"/>
                <a:gd name="T79" fmla="*/ 319 h 523"/>
                <a:gd name="T80" fmla="*/ 430 w 532"/>
                <a:gd name="T81" fmla="*/ 300 h 523"/>
                <a:gd name="T82" fmla="*/ 442 w 532"/>
                <a:gd name="T83" fmla="*/ 291 h 523"/>
                <a:gd name="T84" fmla="*/ 430 w 532"/>
                <a:gd name="T85" fmla="*/ 274 h 523"/>
                <a:gd name="T86" fmla="*/ 418 w 532"/>
                <a:gd name="T87" fmla="*/ 253 h 523"/>
                <a:gd name="T88" fmla="*/ 442 w 532"/>
                <a:gd name="T89" fmla="*/ 255 h 523"/>
                <a:gd name="T90" fmla="*/ 451 w 532"/>
                <a:gd name="T91" fmla="*/ 248 h 523"/>
                <a:gd name="T92" fmla="*/ 463 w 532"/>
                <a:gd name="T93" fmla="*/ 241 h 523"/>
                <a:gd name="T94" fmla="*/ 463 w 532"/>
                <a:gd name="T95" fmla="*/ 215 h 523"/>
                <a:gd name="T96" fmla="*/ 454 w 532"/>
                <a:gd name="T97" fmla="*/ 213 h 523"/>
                <a:gd name="T98" fmla="*/ 420 w 532"/>
                <a:gd name="T99" fmla="*/ 222 h 523"/>
                <a:gd name="T100" fmla="*/ 406 w 532"/>
                <a:gd name="T101" fmla="*/ 215 h 523"/>
                <a:gd name="T102" fmla="*/ 480 w 532"/>
                <a:gd name="T103" fmla="*/ 170 h 523"/>
                <a:gd name="T104" fmla="*/ 425 w 532"/>
                <a:gd name="T105" fmla="*/ 144 h 523"/>
                <a:gd name="T106" fmla="*/ 312 w 532"/>
                <a:gd name="T107" fmla="*/ 135 h 523"/>
                <a:gd name="T108" fmla="*/ 276 w 532"/>
                <a:gd name="T109" fmla="*/ 125 h 523"/>
                <a:gd name="T110" fmla="*/ 333 w 532"/>
                <a:gd name="T111" fmla="*/ 106 h 523"/>
                <a:gd name="T112" fmla="*/ 371 w 532"/>
                <a:gd name="T113" fmla="*/ 69 h 523"/>
                <a:gd name="T114" fmla="*/ 359 w 532"/>
                <a:gd name="T115" fmla="*/ 45 h 523"/>
                <a:gd name="T116" fmla="*/ 350 w 532"/>
                <a:gd name="T117" fmla="*/ 21 h 523"/>
                <a:gd name="T118" fmla="*/ 312 w 532"/>
                <a:gd name="T119" fmla="*/ 40 h 523"/>
                <a:gd name="T120" fmla="*/ 243 w 532"/>
                <a:gd name="T121" fmla="*/ 24 h 523"/>
                <a:gd name="T122" fmla="*/ 373 w 532"/>
                <a:gd name="T123" fmla="*/ 402 h 523"/>
                <a:gd name="T124" fmla="*/ 461 w 532"/>
                <a:gd name="T125" fmla="*/ 267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2" h="523">
                  <a:moveTo>
                    <a:pt x="510" y="118"/>
                  </a:moveTo>
                  <a:lnTo>
                    <a:pt x="510" y="118"/>
                  </a:lnTo>
                  <a:lnTo>
                    <a:pt x="508" y="118"/>
                  </a:lnTo>
                  <a:lnTo>
                    <a:pt x="508" y="118"/>
                  </a:lnTo>
                  <a:lnTo>
                    <a:pt x="506" y="118"/>
                  </a:lnTo>
                  <a:lnTo>
                    <a:pt x="506" y="121"/>
                  </a:lnTo>
                  <a:lnTo>
                    <a:pt x="503" y="118"/>
                  </a:lnTo>
                  <a:lnTo>
                    <a:pt x="503" y="118"/>
                  </a:lnTo>
                  <a:lnTo>
                    <a:pt x="506" y="118"/>
                  </a:lnTo>
                  <a:lnTo>
                    <a:pt x="506" y="118"/>
                  </a:lnTo>
                  <a:lnTo>
                    <a:pt x="508" y="116"/>
                  </a:lnTo>
                  <a:lnTo>
                    <a:pt x="508" y="116"/>
                  </a:lnTo>
                  <a:lnTo>
                    <a:pt x="510" y="113"/>
                  </a:lnTo>
                  <a:lnTo>
                    <a:pt x="510" y="113"/>
                  </a:lnTo>
                  <a:lnTo>
                    <a:pt x="510" y="113"/>
                  </a:lnTo>
                  <a:lnTo>
                    <a:pt x="515" y="113"/>
                  </a:lnTo>
                  <a:lnTo>
                    <a:pt x="517" y="113"/>
                  </a:lnTo>
                  <a:lnTo>
                    <a:pt x="520" y="116"/>
                  </a:lnTo>
                  <a:lnTo>
                    <a:pt x="520" y="116"/>
                  </a:lnTo>
                  <a:lnTo>
                    <a:pt x="520" y="118"/>
                  </a:lnTo>
                  <a:lnTo>
                    <a:pt x="517" y="118"/>
                  </a:lnTo>
                  <a:lnTo>
                    <a:pt x="517" y="118"/>
                  </a:lnTo>
                  <a:lnTo>
                    <a:pt x="515" y="116"/>
                  </a:lnTo>
                  <a:lnTo>
                    <a:pt x="515" y="116"/>
                  </a:lnTo>
                  <a:lnTo>
                    <a:pt x="515" y="116"/>
                  </a:lnTo>
                  <a:lnTo>
                    <a:pt x="513" y="118"/>
                  </a:lnTo>
                  <a:lnTo>
                    <a:pt x="513" y="118"/>
                  </a:lnTo>
                  <a:lnTo>
                    <a:pt x="510" y="118"/>
                  </a:lnTo>
                  <a:close/>
                  <a:moveTo>
                    <a:pt x="470" y="161"/>
                  </a:moveTo>
                  <a:lnTo>
                    <a:pt x="470" y="161"/>
                  </a:lnTo>
                  <a:lnTo>
                    <a:pt x="470" y="161"/>
                  </a:lnTo>
                  <a:lnTo>
                    <a:pt x="470" y="163"/>
                  </a:lnTo>
                  <a:lnTo>
                    <a:pt x="470" y="166"/>
                  </a:lnTo>
                  <a:lnTo>
                    <a:pt x="465" y="163"/>
                  </a:lnTo>
                  <a:lnTo>
                    <a:pt x="463" y="161"/>
                  </a:lnTo>
                  <a:lnTo>
                    <a:pt x="465" y="158"/>
                  </a:lnTo>
                  <a:lnTo>
                    <a:pt x="465" y="158"/>
                  </a:lnTo>
                  <a:lnTo>
                    <a:pt x="468" y="158"/>
                  </a:lnTo>
                  <a:lnTo>
                    <a:pt x="468" y="158"/>
                  </a:lnTo>
                  <a:lnTo>
                    <a:pt x="468" y="158"/>
                  </a:lnTo>
                  <a:lnTo>
                    <a:pt x="468" y="158"/>
                  </a:lnTo>
                  <a:lnTo>
                    <a:pt x="470" y="161"/>
                  </a:lnTo>
                  <a:close/>
                  <a:moveTo>
                    <a:pt x="508" y="177"/>
                  </a:moveTo>
                  <a:lnTo>
                    <a:pt x="508" y="177"/>
                  </a:lnTo>
                  <a:lnTo>
                    <a:pt x="510" y="180"/>
                  </a:lnTo>
                  <a:lnTo>
                    <a:pt x="508" y="180"/>
                  </a:lnTo>
                  <a:lnTo>
                    <a:pt x="508" y="180"/>
                  </a:lnTo>
                  <a:lnTo>
                    <a:pt x="506" y="177"/>
                  </a:lnTo>
                  <a:lnTo>
                    <a:pt x="503" y="177"/>
                  </a:lnTo>
                  <a:lnTo>
                    <a:pt x="501" y="175"/>
                  </a:lnTo>
                  <a:lnTo>
                    <a:pt x="501" y="173"/>
                  </a:lnTo>
                  <a:lnTo>
                    <a:pt x="499" y="173"/>
                  </a:lnTo>
                  <a:lnTo>
                    <a:pt x="499" y="173"/>
                  </a:lnTo>
                  <a:lnTo>
                    <a:pt x="501" y="170"/>
                  </a:lnTo>
                  <a:lnTo>
                    <a:pt x="503" y="170"/>
                  </a:lnTo>
                  <a:lnTo>
                    <a:pt x="506" y="170"/>
                  </a:lnTo>
                  <a:lnTo>
                    <a:pt x="508" y="173"/>
                  </a:lnTo>
                  <a:lnTo>
                    <a:pt x="508" y="173"/>
                  </a:lnTo>
                  <a:lnTo>
                    <a:pt x="508" y="175"/>
                  </a:lnTo>
                  <a:lnTo>
                    <a:pt x="508" y="177"/>
                  </a:lnTo>
                  <a:close/>
                  <a:moveTo>
                    <a:pt x="458" y="267"/>
                  </a:moveTo>
                  <a:lnTo>
                    <a:pt x="458" y="267"/>
                  </a:lnTo>
                  <a:lnTo>
                    <a:pt x="458" y="267"/>
                  </a:lnTo>
                  <a:lnTo>
                    <a:pt x="458" y="270"/>
                  </a:lnTo>
                  <a:lnTo>
                    <a:pt x="456" y="270"/>
                  </a:lnTo>
                  <a:lnTo>
                    <a:pt x="456" y="270"/>
                  </a:lnTo>
                  <a:lnTo>
                    <a:pt x="454" y="270"/>
                  </a:lnTo>
                  <a:lnTo>
                    <a:pt x="454" y="270"/>
                  </a:lnTo>
                  <a:lnTo>
                    <a:pt x="451" y="267"/>
                  </a:lnTo>
                  <a:lnTo>
                    <a:pt x="451" y="267"/>
                  </a:lnTo>
                  <a:lnTo>
                    <a:pt x="449" y="267"/>
                  </a:lnTo>
                  <a:lnTo>
                    <a:pt x="449" y="267"/>
                  </a:lnTo>
                  <a:lnTo>
                    <a:pt x="449" y="267"/>
                  </a:lnTo>
                  <a:lnTo>
                    <a:pt x="449" y="265"/>
                  </a:lnTo>
                  <a:lnTo>
                    <a:pt x="449" y="265"/>
                  </a:lnTo>
                  <a:lnTo>
                    <a:pt x="449" y="263"/>
                  </a:lnTo>
                  <a:lnTo>
                    <a:pt x="449" y="263"/>
                  </a:lnTo>
                  <a:lnTo>
                    <a:pt x="456" y="265"/>
                  </a:lnTo>
                  <a:lnTo>
                    <a:pt x="456" y="265"/>
                  </a:lnTo>
                  <a:lnTo>
                    <a:pt x="458" y="265"/>
                  </a:lnTo>
                  <a:lnTo>
                    <a:pt x="458" y="267"/>
                  </a:lnTo>
                  <a:close/>
                  <a:moveTo>
                    <a:pt x="361" y="421"/>
                  </a:moveTo>
                  <a:lnTo>
                    <a:pt x="361" y="421"/>
                  </a:lnTo>
                  <a:lnTo>
                    <a:pt x="361" y="421"/>
                  </a:lnTo>
                  <a:lnTo>
                    <a:pt x="361" y="419"/>
                  </a:lnTo>
                  <a:lnTo>
                    <a:pt x="364" y="416"/>
                  </a:lnTo>
                  <a:lnTo>
                    <a:pt x="364" y="416"/>
                  </a:lnTo>
                  <a:lnTo>
                    <a:pt x="366" y="416"/>
                  </a:lnTo>
                  <a:lnTo>
                    <a:pt x="366" y="416"/>
                  </a:lnTo>
                  <a:lnTo>
                    <a:pt x="371" y="416"/>
                  </a:lnTo>
                  <a:lnTo>
                    <a:pt x="371" y="419"/>
                  </a:lnTo>
                  <a:lnTo>
                    <a:pt x="373" y="419"/>
                  </a:lnTo>
                  <a:lnTo>
                    <a:pt x="373" y="421"/>
                  </a:lnTo>
                  <a:lnTo>
                    <a:pt x="371" y="421"/>
                  </a:lnTo>
                  <a:lnTo>
                    <a:pt x="368" y="421"/>
                  </a:lnTo>
                  <a:lnTo>
                    <a:pt x="368" y="421"/>
                  </a:lnTo>
                  <a:lnTo>
                    <a:pt x="366" y="421"/>
                  </a:lnTo>
                  <a:lnTo>
                    <a:pt x="366" y="421"/>
                  </a:lnTo>
                  <a:lnTo>
                    <a:pt x="361" y="421"/>
                  </a:lnTo>
                  <a:lnTo>
                    <a:pt x="361" y="421"/>
                  </a:lnTo>
                  <a:close/>
                  <a:moveTo>
                    <a:pt x="380" y="433"/>
                  </a:moveTo>
                  <a:lnTo>
                    <a:pt x="380" y="433"/>
                  </a:lnTo>
                  <a:lnTo>
                    <a:pt x="380" y="433"/>
                  </a:lnTo>
                  <a:lnTo>
                    <a:pt x="380" y="435"/>
                  </a:lnTo>
                  <a:lnTo>
                    <a:pt x="378" y="435"/>
                  </a:lnTo>
                  <a:lnTo>
                    <a:pt x="378" y="435"/>
                  </a:lnTo>
                  <a:lnTo>
                    <a:pt x="378" y="435"/>
                  </a:lnTo>
                  <a:lnTo>
                    <a:pt x="378" y="435"/>
                  </a:lnTo>
                  <a:lnTo>
                    <a:pt x="378" y="435"/>
                  </a:lnTo>
                  <a:lnTo>
                    <a:pt x="378" y="438"/>
                  </a:lnTo>
                  <a:lnTo>
                    <a:pt x="378" y="438"/>
                  </a:lnTo>
                  <a:lnTo>
                    <a:pt x="376" y="438"/>
                  </a:lnTo>
                  <a:lnTo>
                    <a:pt x="373" y="438"/>
                  </a:lnTo>
                  <a:lnTo>
                    <a:pt x="373" y="438"/>
                  </a:lnTo>
                  <a:lnTo>
                    <a:pt x="373" y="438"/>
                  </a:lnTo>
                  <a:lnTo>
                    <a:pt x="371" y="438"/>
                  </a:lnTo>
                  <a:lnTo>
                    <a:pt x="368" y="438"/>
                  </a:lnTo>
                  <a:lnTo>
                    <a:pt x="368" y="438"/>
                  </a:lnTo>
                  <a:lnTo>
                    <a:pt x="371" y="435"/>
                  </a:lnTo>
                  <a:lnTo>
                    <a:pt x="373" y="435"/>
                  </a:lnTo>
                  <a:lnTo>
                    <a:pt x="376" y="435"/>
                  </a:lnTo>
                  <a:lnTo>
                    <a:pt x="376" y="435"/>
                  </a:lnTo>
                  <a:lnTo>
                    <a:pt x="376" y="433"/>
                  </a:lnTo>
                  <a:lnTo>
                    <a:pt x="376" y="433"/>
                  </a:lnTo>
                  <a:lnTo>
                    <a:pt x="376" y="433"/>
                  </a:lnTo>
                  <a:lnTo>
                    <a:pt x="376" y="433"/>
                  </a:lnTo>
                  <a:lnTo>
                    <a:pt x="378" y="433"/>
                  </a:lnTo>
                  <a:lnTo>
                    <a:pt x="380" y="433"/>
                  </a:lnTo>
                  <a:close/>
                  <a:moveTo>
                    <a:pt x="532" y="54"/>
                  </a:moveTo>
                  <a:lnTo>
                    <a:pt x="532" y="54"/>
                  </a:lnTo>
                  <a:lnTo>
                    <a:pt x="532" y="57"/>
                  </a:lnTo>
                  <a:lnTo>
                    <a:pt x="532" y="57"/>
                  </a:lnTo>
                  <a:lnTo>
                    <a:pt x="527" y="57"/>
                  </a:lnTo>
                  <a:lnTo>
                    <a:pt x="527" y="57"/>
                  </a:lnTo>
                  <a:lnTo>
                    <a:pt x="525" y="57"/>
                  </a:lnTo>
                  <a:lnTo>
                    <a:pt x="525" y="57"/>
                  </a:lnTo>
                  <a:lnTo>
                    <a:pt x="525" y="59"/>
                  </a:lnTo>
                  <a:lnTo>
                    <a:pt x="525" y="59"/>
                  </a:lnTo>
                  <a:lnTo>
                    <a:pt x="522" y="59"/>
                  </a:lnTo>
                  <a:lnTo>
                    <a:pt x="522" y="59"/>
                  </a:lnTo>
                  <a:lnTo>
                    <a:pt x="520" y="59"/>
                  </a:lnTo>
                  <a:lnTo>
                    <a:pt x="520" y="57"/>
                  </a:lnTo>
                  <a:lnTo>
                    <a:pt x="520" y="57"/>
                  </a:lnTo>
                  <a:lnTo>
                    <a:pt x="520" y="54"/>
                  </a:lnTo>
                  <a:lnTo>
                    <a:pt x="520" y="52"/>
                  </a:lnTo>
                  <a:lnTo>
                    <a:pt x="520" y="52"/>
                  </a:lnTo>
                  <a:lnTo>
                    <a:pt x="522" y="52"/>
                  </a:lnTo>
                  <a:lnTo>
                    <a:pt x="525" y="54"/>
                  </a:lnTo>
                  <a:lnTo>
                    <a:pt x="525" y="54"/>
                  </a:lnTo>
                  <a:lnTo>
                    <a:pt x="527" y="57"/>
                  </a:lnTo>
                  <a:lnTo>
                    <a:pt x="527" y="54"/>
                  </a:lnTo>
                  <a:lnTo>
                    <a:pt x="529" y="54"/>
                  </a:lnTo>
                  <a:lnTo>
                    <a:pt x="529" y="54"/>
                  </a:lnTo>
                  <a:lnTo>
                    <a:pt x="532" y="54"/>
                  </a:lnTo>
                  <a:lnTo>
                    <a:pt x="532" y="54"/>
                  </a:lnTo>
                  <a:lnTo>
                    <a:pt x="532" y="54"/>
                  </a:lnTo>
                  <a:close/>
                  <a:moveTo>
                    <a:pt x="484" y="116"/>
                  </a:moveTo>
                  <a:lnTo>
                    <a:pt x="484" y="116"/>
                  </a:lnTo>
                  <a:lnTo>
                    <a:pt x="480" y="113"/>
                  </a:lnTo>
                  <a:lnTo>
                    <a:pt x="482" y="111"/>
                  </a:lnTo>
                  <a:lnTo>
                    <a:pt x="482" y="111"/>
                  </a:lnTo>
                  <a:lnTo>
                    <a:pt x="482" y="111"/>
                  </a:lnTo>
                  <a:lnTo>
                    <a:pt x="484" y="109"/>
                  </a:lnTo>
                  <a:lnTo>
                    <a:pt x="484" y="109"/>
                  </a:lnTo>
                  <a:lnTo>
                    <a:pt x="489" y="109"/>
                  </a:lnTo>
                  <a:lnTo>
                    <a:pt x="489" y="109"/>
                  </a:lnTo>
                  <a:lnTo>
                    <a:pt x="491" y="106"/>
                  </a:lnTo>
                  <a:lnTo>
                    <a:pt x="494" y="106"/>
                  </a:lnTo>
                  <a:lnTo>
                    <a:pt x="496" y="104"/>
                  </a:lnTo>
                  <a:lnTo>
                    <a:pt x="499" y="106"/>
                  </a:lnTo>
                  <a:lnTo>
                    <a:pt x="496" y="109"/>
                  </a:lnTo>
                  <a:lnTo>
                    <a:pt x="496" y="109"/>
                  </a:lnTo>
                  <a:lnTo>
                    <a:pt x="499" y="109"/>
                  </a:lnTo>
                  <a:lnTo>
                    <a:pt x="499" y="109"/>
                  </a:lnTo>
                  <a:lnTo>
                    <a:pt x="496" y="111"/>
                  </a:lnTo>
                  <a:lnTo>
                    <a:pt x="496" y="113"/>
                  </a:lnTo>
                  <a:lnTo>
                    <a:pt x="499" y="113"/>
                  </a:lnTo>
                  <a:lnTo>
                    <a:pt x="499" y="113"/>
                  </a:lnTo>
                  <a:lnTo>
                    <a:pt x="496" y="116"/>
                  </a:lnTo>
                  <a:lnTo>
                    <a:pt x="496" y="116"/>
                  </a:lnTo>
                  <a:lnTo>
                    <a:pt x="496" y="118"/>
                  </a:lnTo>
                  <a:lnTo>
                    <a:pt x="496" y="118"/>
                  </a:lnTo>
                  <a:lnTo>
                    <a:pt x="496" y="118"/>
                  </a:lnTo>
                  <a:lnTo>
                    <a:pt x="494" y="118"/>
                  </a:lnTo>
                  <a:lnTo>
                    <a:pt x="491" y="118"/>
                  </a:lnTo>
                  <a:lnTo>
                    <a:pt x="487" y="118"/>
                  </a:lnTo>
                  <a:lnTo>
                    <a:pt x="484" y="116"/>
                  </a:lnTo>
                  <a:close/>
                  <a:moveTo>
                    <a:pt x="503" y="92"/>
                  </a:moveTo>
                  <a:lnTo>
                    <a:pt x="503" y="92"/>
                  </a:lnTo>
                  <a:lnTo>
                    <a:pt x="503" y="92"/>
                  </a:lnTo>
                  <a:lnTo>
                    <a:pt x="503" y="92"/>
                  </a:lnTo>
                  <a:lnTo>
                    <a:pt x="503" y="90"/>
                  </a:lnTo>
                  <a:lnTo>
                    <a:pt x="503" y="90"/>
                  </a:lnTo>
                  <a:lnTo>
                    <a:pt x="503" y="87"/>
                  </a:lnTo>
                  <a:lnTo>
                    <a:pt x="503" y="87"/>
                  </a:lnTo>
                  <a:lnTo>
                    <a:pt x="503" y="87"/>
                  </a:lnTo>
                  <a:lnTo>
                    <a:pt x="503" y="87"/>
                  </a:lnTo>
                  <a:lnTo>
                    <a:pt x="506" y="87"/>
                  </a:lnTo>
                  <a:lnTo>
                    <a:pt x="506" y="87"/>
                  </a:lnTo>
                  <a:lnTo>
                    <a:pt x="508" y="87"/>
                  </a:lnTo>
                  <a:lnTo>
                    <a:pt x="510" y="90"/>
                  </a:lnTo>
                  <a:lnTo>
                    <a:pt x="513" y="90"/>
                  </a:lnTo>
                  <a:lnTo>
                    <a:pt x="515" y="87"/>
                  </a:lnTo>
                  <a:lnTo>
                    <a:pt x="515" y="90"/>
                  </a:lnTo>
                  <a:lnTo>
                    <a:pt x="515" y="90"/>
                  </a:lnTo>
                  <a:lnTo>
                    <a:pt x="515" y="90"/>
                  </a:lnTo>
                  <a:lnTo>
                    <a:pt x="517" y="90"/>
                  </a:lnTo>
                  <a:lnTo>
                    <a:pt x="520" y="90"/>
                  </a:lnTo>
                  <a:lnTo>
                    <a:pt x="520" y="92"/>
                  </a:lnTo>
                  <a:lnTo>
                    <a:pt x="520" y="95"/>
                  </a:lnTo>
                  <a:lnTo>
                    <a:pt x="517" y="95"/>
                  </a:lnTo>
                  <a:lnTo>
                    <a:pt x="513" y="92"/>
                  </a:lnTo>
                  <a:lnTo>
                    <a:pt x="513" y="92"/>
                  </a:lnTo>
                  <a:lnTo>
                    <a:pt x="506" y="95"/>
                  </a:lnTo>
                  <a:lnTo>
                    <a:pt x="503" y="95"/>
                  </a:lnTo>
                  <a:lnTo>
                    <a:pt x="503" y="92"/>
                  </a:lnTo>
                  <a:lnTo>
                    <a:pt x="503" y="92"/>
                  </a:lnTo>
                  <a:close/>
                  <a:moveTo>
                    <a:pt x="517" y="161"/>
                  </a:moveTo>
                  <a:lnTo>
                    <a:pt x="517" y="161"/>
                  </a:lnTo>
                  <a:lnTo>
                    <a:pt x="520" y="161"/>
                  </a:lnTo>
                  <a:lnTo>
                    <a:pt x="520" y="163"/>
                  </a:lnTo>
                  <a:lnTo>
                    <a:pt x="520" y="166"/>
                  </a:lnTo>
                  <a:lnTo>
                    <a:pt x="517" y="166"/>
                  </a:lnTo>
                  <a:lnTo>
                    <a:pt x="517" y="168"/>
                  </a:lnTo>
                  <a:lnTo>
                    <a:pt x="517" y="168"/>
                  </a:lnTo>
                  <a:lnTo>
                    <a:pt x="517" y="168"/>
                  </a:lnTo>
                  <a:lnTo>
                    <a:pt x="520" y="170"/>
                  </a:lnTo>
                  <a:lnTo>
                    <a:pt x="520" y="170"/>
                  </a:lnTo>
                  <a:lnTo>
                    <a:pt x="520" y="173"/>
                  </a:lnTo>
                  <a:lnTo>
                    <a:pt x="517" y="173"/>
                  </a:lnTo>
                  <a:lnTo>
                    <a:pt x="517" y="170"/>
                  </a:lnTo>
                  <a:lnTo>
                    <a:pt x="515" y="170"/>
                  </a:lnTo>
                  <a:lnTo>
                    <a:pt x="515" y="168"/>
                  </a:lnTo>
                  <a:lnTo>
                    <a:pt x="515" y="168"/>
                  </a:lnTo>
                  <a:lnTo>
                    <a:pt x="515" y="166"/>
                  </a:lnTo>
                  <a:lnTo>
                    <a:pt x="515" y="166"/>
                  </a:lnTo>
                  <a:lnTo>
                    <a:pt x="515" y="163"/>
                  </a:lnTo>
                  <a:lnTo>
                    <a:pt x="515" y="163"/>
                  </a:lnTo>
                  <a:lnTo>
                    <a:pt x="513" y="161"/>
                  </a:lnTo>
                  <a:lnTo>
                    <a:pt x="510" y="161"/>
                  </a:lnTo>
                  <a:lnTo>
                    <a:pt x="510" y="161"/>
                  </a:lnTo>
                  <a:lnTo>
                    <a:pt x="510" y="158"/>
                  </a:lnTo>
                  <a:lnTo>
                    <a:pt x="510" y="156"/>
                  </a:lnTo>
                  <a:lnTo>
                    <a:pt x="510" y="156"/>
                  </a:lnTo>
                  <a:lnTo>
                    <a:pt x="510" y="156"/>
                  </a:lnTo>
                  <a:lnTo>
                    <a:pt x="510" y="156"/>
                  </a:lnTo>
                  <a:lnTo>
                    <a:pt x="513" y="156"/>
                  </a:lnTo>
                  <a:lnTo>
                    <a:pt x="513" y="156"/>
                  </a:lnTo>
                  <a:lnTo>
                    <a:pt x="515" y="156"/>
                  </a:lnTo>
                  <a:lnTo>
                    <a:pt x="517" y="156"/>
                  </a:lnTo>
                  <a:lnTo>
                    <a:pt x="520" y="156"/>
                  </a:lnTo>
                  <a:lnTo>
                    <a:pt x="520" y="156"/>
                  </a:lnTo>
                  <a:lnTo>
                    <a:pt x="520" y="156"/>
                  </a:lnTo>
                  <a:lnTo>
                    <a:pt x="520" y="158"/>
                  </a:lnTo>
                  <a:lnTo>
                    <a:pt x="520" y="158"/>
                  </a:lnTo>
                  <a:lnTo>
                    <a:pt x="520" y="158"/>
                  </a:lnTo>
                  <a:lnTo>
                    <a:pt x="517" y="161"/>
                  </a:lnTo>
                  <a:close/>
                  <a:moveTo>
                    <a:pt x="451" y="151"/>
                  </a:moveTo>
                  <a:lnTo>
                    <a:pt x="451" y="151"/>
                  </a:lnTo>
                  <a:lnTo>
                    <a:pt x="451" y="151"/>
                  </a:lnTo>
                  <a:lnTo>
                    <a:pt x="451" y="151"/>
                  </a:lnTo>
                  <a:lnTo>
                    <a:pt x="451" y="149"/>
                  </a:lnTo>
                  <a:lnTo>
                    <a:pt x="451" y="149"/>
                  </a:lnTo>
                  <a:lnTo>
                    <a:pt x="454" y="149"/>
                  </a:lnTo>
                  <a:lnTo>
                    <a:pt x="451" y="147"/>
                  </a:lnTo>
                  <a:lnTo>
                    <a:pt x="451" y="147"/>
                  </a:lnTo>
                  <a:lnTo>
                    <a:pt x="454" y="144"/>
                  </a:lnTo>
                  <a:lnTo>
                    <a:pt x="454" y="142"/>
                  </a:lnTo>
                  <a:lnTo>
                    <a:pt x="454" y="140"/>
                  </a:lnTo>
                  <a:lnTo>
                    <a:pt x="456" y="140"/>
                  </a:lnTo>
                  <a:lnTo>
                    <a:pt x="456" y="142"/>
                  </a:lnTo>
                  <a:lnTo>
                    <a:pt x="458" y="142"/>
                  </a:lnTo>
                  <a:lnTo>
                    <a:pt x="458" y="144"/>
                  </a:lnTo>
                  <a:lnTo>
                    <a:pt x="458" y="144"/>
                  </a:lnTo>
                  <a:lnTo>
                    <a:pt x="461" y="144"/>
                  </a:lnTo>
                  <a:lnTo>
                    <a:pt x="461" y="147"/>
                  </a:lnTo>
                  <a:lnTo>
                    <a:pt x="461" y="149"/>
                  </a:lnTo>
                  <a:lnTo>
                    <a:pt x="461" y="151"/>
                  </a:lnTo>
                  <a:lnTo>
                    <a:pt x="458" y="154"/>
                  </a:lnTo>
                  <a:lnTo>
                    <a:pt x="456" y="154"/>
                  </a:lnTo>
                  <a:lnTo>
                    <a:pt x="456" y="154"/>
                  </a:lnTo>
                  <a:lnTo>
                    <a:pt x="454" y="154"/>
                  </a:lnTo>
                  <a:lnTo>
                    <a:pt x="454" y="154"/>
                  </a:lnTo>
                  <a:lnTo>
                    <a:pt x="451" y="151"/>
                  </a:lnTo>
                  <a:close/>
                  <a:moveTo>
                    <a:pt x="494" y="192"/>
                  </a:moveTo>
                  <a:lnTo>
                    <a:pt x="494" y="192"/>
                  </a:lnTo>
                  <a:lnTo>
                    <a:pt x="494" y="194"/>
                  </a:lnTo>
                  <a:lnTo>
                    <a:pt x="491" y="196"/>
                  </a:lnTo>
                  <a:lnTo>
                    <a:pt x="494" y="194"/>
                  </a:lnTo>
                  <a:lnTo>
                    <a:pt x="491" y="194"/>
                  </a:lnTo>
                  <a:lnTo>
                    <a:pt x="491" y="194"/>
                  </a:lnTo>
                  <a:lnTo>
                    <a:pt x="489" y="192"/>
                  </a:lnTo>
                  <a:lnTo>
                    <a:pt x="489" y="194"/>
                  </a:lnTo>
                  <a:lnTo>
                    <a:pt x="489" y="194"/>
                  </a:lnTo>
                  <a:lnTo>
                    <a:pt x="487" y="194"/>
                  </a:lnTo>
                  <a:lnTo>
                    <a:pt x="487" y="194"/>
                  </a:lnTo>
                  <a:lnTo>
                    <a:pt x="487" y="192"/>
                  </a:lnTo>
                  <a:lnTo>
                    <a:pt x="487" y="192"/>
                  </a:lnTo>
                  <a:lnTo>
                    <a:pt x="487" y="192"/>
                  </a:lnTo>
                  <a:lnTo>
                    <a:pt x="484" y="189"/>
                  </a:lnTo>
                  <a:lnTo>
                    <a:pt x="484" y="189"/>
                  </a:lnTo>
                  <a:lnTo>
                    <a:pt x="484" y="187"/>
                  </a:lnTo>
                  <a:lnTo>
                    <a:pt x="484" y="187"/>
                  </a:lnTo>
                  <a:lnTo>
                    <a:pt x="482" y="187"/>
                  </a:lnTo>
                  <a:lnTo>
                    <a:pt x="480" y="187"/>
                  </a:lnTo>
                  <a:lnTo>
                    <a:pt x="480" y="189"/>
                  </a:lnTo>
                  <a:lnTo>
                    <a:pt x="477" y="189"/>
                  </a:lnTo>
                  <a:lnTo>
                    <a:pt x="477" y="189"/>
                  </a:lnTo>
                  <a:lnTo>
                    <a:pt x="477" y="189"/>
                  </a:lnTo>
                  <a:lnTo>
                    <a:pt x="477" y="187"/>
                  </a:lnTo>
                  <a:lnTo>
                    <a:pt x="477" y="187"/>
                  </a:lnTo>
                  <a:lnTo>
                    <a:pt x="477" y="184"/>
                  </a:lnTo>
                  <a:lnTo>
                    <a:pt x="477" y="184"/>
                  </a:lnTo>
                  <a:lnTo>
                    <a:pt x="477" y="184"/>
                  </a:lnTo>
                  <a:lnTo>
                    <a:pt x="477" y="182"/>
                  </a:lnTo>
                  <a:lnTo>
                    <a:pt x="480" y="182"/>
                  </a:lnTo>
                  <a:lnTo>
                    <a:pt x="480" y="180"/>
                  </a:lnTo>
                  <a:lnTo>
                    <a:pt x="482" y="180"/>
                  </a:lnTo>
                  <a:lnTo>
                    <a:pt x="484" y="180"/>
                  </a:lnTo>
                  <a:lnTo>
                    <a:pt x="484" y="177"/>
                  </a:lnTo>
                  <a:lnTo>
                    <a:pt x="487" y="180"/>
                  </a:lnTo>
                  <a:lnTo>
                    <a:pt x="487" y="180"/>
                  </a:lnTo>
                  <a:lnTo>
                    <a:pt x="487" y="182"/>
                  </a:lnTo>
                  <a:lnTo>
                    <a:pt x="487" y="182"/>
                  </a:lnTo>
                  <a:lnTo>
                    <a:pt x="487" y="184"/>
                  </a:lnTo>
                  <a:lnTo>
                    <a:pt x="487" y="184"/>
                  </a:lnTo>
                  <a:lnTo>
                    <a:pt x="489" y="187"/>
                  </a:lnTo>
                  <a:lnTo>
                    <a:pt x="489" y="187"/>
                  </a:lnTo>
                  <a:lnTo>
                    <a:pt x="494" y="192"/>
                  </a:lnTo>
                  <a:close/>
                  <a:moveTo>
                    <a:pt x="510" y="149"/>
                  </a:moveTo>
                  <a:lnTo>
                    <a:pt x="510" y="149"/>
                  </a:lnTo>
                  <a:lnTo>
                    <a:pt x="508" y="149"/>
                  </a:lnTo>
                  <a:lnTo>
                    <a:pt x="508" y="151"/>
                  </a:lnTo>
                  <a:lnTo>
                    <a:pt x="508" y="151"/>
                  </a:lnTo>
                  <a:lnTo>
                    <a:pt x="508" y="154"/>
                  </a:lnTo>
                  <a:lnTo>
                    <a:pt x="508" y="156"/>
                  </a:lnTo>
                  <a:lnTo>
                    <a:pt x="506" y="158"/>
                  </a:lnTo>
                  <a:lnTo>
                    <a:pt x="506" y="158"/>
                  </a:lnTo>
                  <a:lnTo>
                    <a:pt x="501" y="154"/>
                  </a:lnTo>
                  <a:lnTo>
                    <a:pt x="499" y="154"/>
                  </a:lnTo>
                  <a:lnTo>
                    <a:pt x="494" y="151"/>
                  </a:lnTo>
                  <a:lnTo>
                    <a:pt x="489" y="151"/>
                  </a:lnTo>
                  <a:lnTo>
                    <a:pt x="484" y="149"/>
                  </a:lnTo>
                  <a:lnTo>
                    <a:pt x="482" y="149"/>
                  </a:lnTo>
                  <a:lnTo>
                    <a:pt x="480" y="149"/>
                  </a:lnTo>
                  <a:lnTo>
                    <a:pt x="477" y="149"/>
                  </a:lnTo>
                  <a:lnTo>
                    <a:pt x="475" y="151"/>
                  </a:lnTo>
                  <a:lnTo>
                    <a:pt x="475" y="151"/>
                  </a:lnTo>
                  <a:lnTo>
                    <a:pt x="475" y="151"/>
                  </a:lnTo>
                  <a:lnTo>
                    <a:pt x="475" y="151"/>
                  </a:lnTo>
                  <a:lnTo>
                    <a:pt x="472" y="151"/>
                  </a:lnTo>
                  <a:lnTo>
                    <a:pt x="472" y="151"/>
                  </a:lnTo>
                  <a:lnTo>
                    <a:pt x="472" y="149"/>
                  </a:lnTo>
                  <a:lnTo>
                    <a:pt x="472" y="149"/>
                  </a:lnTo>
                  <a:lnTo>
                    <a:pt x="472" y="149"/>
                  </a:lnTo>
                  <a:lnTo>
                    <a:pt x="472" y="147"/>
                  </a:lnTo>
                  <a:lnTo>
                    <a:pt x="472" y="147"/>
                  </a:lnTo>
                  <a:lnTo>
                    <a:pt x="472" y="147"/>
                  </a:lnTo>
                  <a:lnTo>
                    <a:pt x="470" y="147"/>
                  </a:lnTo>
                  <a:lnTo>
                    <a:pt x="470" y="147"/>
                  </a:lnTo>
                  <a:lnTo>
                    <a:pt x="470" y="144"/>
                  </a:lnTo>
                  <a:lnTo>
                    <a:pt x="468" y="144"/>
                  </a:lnTo>
                  <a:lnTo>
                    <a:pt x="468" y="142"/>
                  </a:lnTo>
                  <a:lnTo>
                    <a:pt x="468" y="142"/>
                  </a:lnTo>
                  <a:lnTo>
                    <a:pt x="470" y="142"/>
                  </a:lnTo>
                  <a:lnTo>
                    <a:pt x="470" y="140"/>
                  </a:lnTo>
                  <a:lnTo>
                    <a:pt x="470" y="140"/>
                  </a:lnTo>
                  <a:lnTo>
                    <a:pt x="470" y="137"/>
                  </a:lnTo>
                  <a:lnTo>
                    <a:pt x="468" y="135"/>
                  </a:lnTo>
                  <a:lnTo>
                    <a:pt x="468" y="132"/>
                  </a:lnTo>
                  <a:lnTo>
                    <a:pt x="468" y="132"/>
                  </a:lnTo>
                  <a:lnTo>
                    <a:pt x="482" y="132"/>
                  </a:lnTo>
                  <a:lnTo>
                    <a:pt x="484" y="132"/>
                  </a:lnTo>
                  <a:lnTo>
                    <a:pt x="484" y="132"/>
                  </a:lnTo>
                  <a:lnTo>
                    <a:pt x="487" y="135"/>
                  </a:lnTo>
                  <a:lnTo>
                    <a:pt x="489" y="135"/>
                  </a:lnTo>
                  <a:lnTo>
                    <a:pt x="491" y="135"/>
                  </a:lnTo>
                  <a:lnTo>
                    <a:pt x="491" y="135"/>
                  </a:lnTo>
                  <a:lnTo>
                    <a:pt x="491" y="137"/>
                  </a:lnTo>
                  <a:lnTo>
                    <a:pt x="494" y="137"/>
                  </a:lnTo>
                  <a:lnTo>
                    <a:pt x="494" y="137"/>
                  </a:lnTo>
                  <a:lnTo>
                    <a:pt x="496" y="137"/>
                  </a:lnTo>
                  <a:lnTo>
                    <a:pt x="499" y="140"/>
                  </a:lnTo>
                  <a:lnTo>
                    <a:pt x="501" y="140"/>
                  </a:lnTo>
                  <a:lnTo>
                    <a:pt x="501" y="140"/>
                  </a:lnTo>
                  <a:lnTo>
                    <a:pt x="501" y="142"/>
                  </a:lnTo>
                  <a:lnTo>
                    <a:pt x="501" y="142"/>
                  </a:lnTo>
                  <a:lnTo>
                    <a:pt x="503" y="142"/>
                  </a:lnTo>
                  <a:lnTo>
                    <a:pt x="506" y="142"/>
                  </a:lnTo>
                  <a:lnTo>
                    <a:pt x="506" y="142"/>
                  </a:lnTo>
                  <a:lnTo>
                    <a:pt x="508" y="144"/>
                  </a:lnTo>
                  <a:lnTo>
                    <a:pt x="508" y="144"/>
                  </a:lnTo>
                  <a:lnTo>
                    <a:pt x="510" y="147"/>
                  </a:lnTo>
                  <a:lnTo>
                    <a:pt x="510" y="147"/>
                  </a:lnTo>
                  <a:lnTo>
                    <a:pt x="510" y="149"/>
                  </a:lnTo>
                  <a:lnTo>
                    <a:pt x="510" y="149"/>
                  </a:lnTo>
                  <a:close/>
                  <a:moveTo>
                    <a:pt x="227" y="0"/>
                  </a:moveTo>
                  <a:lnTo>
                    <a:pt x="227" y="0"/>
                  </a:lnTo>
                  <a:lnTo>
                    <a:pt x="224" y="0"/>
                  </a:lnTo>
                  <a:lnTo>
                    <a:pt x="222" y="0"/>
                  </a:lnTo>
                  <a:lnTo>
                    <a:pt x="219" y="0"/>
                  </a:lnTo>
                  <a:lnTo>
                    <a:pt x="217" y="0"/>
                  </a:lnTo>
                  <a:lnTo>
                    <a:pt x="215" y="0"/>
                  </a:lnTo>
                  <a:lnTo>
                    <a:pt x="212" y="2"/>
                  </a:lnTo>
                  <a:lnTo>
                    <a:pt x="212" y="2"/>
                  </a:lnTo>
                  <a:lnTo>
                    <a:pt x="210" y="0"/>
                  </a:lnTo>
                  <a:lnTo>
                    <a:pt x="210" y="0"/>
                  </a:lnTo>
                  <a:lnTo>
                    <a:pt x="208" y="0"/>
                  </a:lnTo>
                  <a:lnTo>
                    <a:pt x="208" y="0"/>
                  </a:lnTo>
                  <a:lnTo>
                    <a:pt x="205" y="0"/>
                  </a:lnTo>
                  <a:lnTo>
                    <a:pt x="203" y="0"/>
                  </a:lnTo>
                  <a:lnTo>
                    <a:pt x="201" y="0"/>
                  </a:lnTo>
                  <a:lnTo>
                    <a:pt x="198" y="0"/>
                  </a:lnTo>
                  <a:lnTo>
                    <a:pt x="196" y="0"/>
                  </a:lnTo>
                  <a:lnTo>
                    <a:pt x="196" y="2"/>
                  </a:lnTo>
                  <a:lnTo>
                    <a:pt x="193" y="5"/>
                  </a:lnTo>
                  <a:lnTo>
                    <a:pt x="191" y="17"/>
                  </a:lnTo>
                  <a:lnTo>
                    <a:pt x="186" y="38"/>
                  </a:lnTo>
                  <a:lnTo>
                    <a:pt x="186" y="40"/>
                  </a:lnTo>
                  <a:lnTo>
                    <a:pt x="186" y="40"/>
                  </a:lnTo>
                  <a:lnTo>
                    <a:pt x="186" y="43"/>
                  </a:lnTo>
                  <a:lnTo>
                    <a:pt x="186" y="43"/>
                  </a:lnTo>
                  <a:lnTo>
                    <a:pt x="186" y="45"/>
                  </a:lnTo>
                  <a:lnTo>
                    <a:pt x="184" y="45"/>
                  </a:lnTo>
                  <a:lnTo>
                    <a:pt x="184" y="47"/>
                  </a:lnTo>
                  <a:lnTo>
                    <a:pt x="182" y="50"/>
                  </a:lnTo>
                  <a:lnTo>
                    <a:pt x="182" y="50"/>
                  </a:lnTo>
                  <a:lnTo>
                    <a:pt x="182" y="50"/>
                  </a:lnTo>
                  <a:lnTo>
                    <a:pt x="182" y="52"/>
                  </a:lnTo>
                  <a:lnTo>
                    <a:pt x="177" y="52"/>
                  </a:lnTo>
                  <a:lnTo>
                    <a:pt x="177" y="52"/>
                  </a:lnTo>
                  <a:lnTo>
                    <a:pt x="177" y="54"/>
                  </a:lnTo>
                  <a:lnTo>
                    <a:pt x="177" y="54"/>
                  </a:lnTo>
                  <a:lnTo>
                    <a:pt x="177" y="57"/>
                  </a:lnTo>
                  <a:lnTo>
                    <a:pt x="177" y="57"/>
                  </a:lnTo>
                  <a:lnTo>
                    <a:pt x="177" y="59"/>
                  </a:lnTo>
                  <a:lnTo>
                    <a:pt x="175" y="64"/>
                  </a:lnTo>
                  <a:lnTo>
                    <a:pt x="172" y="69"/>
                  </a:lnTo>
                  <a:lnTo>
                    <a:pt x="172" y="69"/>
                  </a:lnTo>
                  <a:lnTo>
                    <a:pt x="172" y="71"/>
                  </a:lnTo>
                  <a:lnTo>
                    <a:pt x="170" y="71"/>
                  </a:lnTo>
                  <a:lnTo>
                    <a:pt x="170" y="71"/>
                  </a:lnTo>
                  <a:lnTo>
                    <a:pt x="170" y="71"/>
                  </a:lnTo>
                  <a:lnTo>
                    <a:pt x="167" y="69"/>
                  </a:lnTo>
                  <a:lnTo>
                    <a:pt x="167" y="69"/>
                  </a:lnTo>
                  <a:lnTo>
                    <a:pt x="167" y="69"/>
                  </a:lnTo>
                  <a:lnTo>
                    <a:pt x="167" y="69"/>
                  </a:lnTo>
                  <a:lnTo>
                    <a:pt x="167" y="69"/>
                  </a:lnTo>
                  <a:lnTo>
                    <a:pt x="165" y="66"/>
                  </a:lnTo>
                  <a:lnTo>
                    <a:pt x="165" y="66"/>
                  </a:lnTo>
                  <a:lnTo>
                    <a:pt x="165" y="64"/>
                  </a:lnTo>
                  <a:lnTo>
                    <a:pt x="165" y="64"/>
                  </a:lnTo>
                  <a:lnTo>
                    <a:pt x="165" y="64"/>
                  </a:lnTo>
                  <a:lnTo>
                    <a:pt x="165" y="64"/>
                  </a:lnTo>
                  <a:lnTo>
                    <a:pt x="163" y="64"/>
                  </a:lnTo>
                  <a:lnTo>
                    <a:pt x="163" y="64"/>
                  </a:lnTo>
                  <a:lnTo>
                    <a:pt x="160" y="64"/>
                  </a:lnTo>
                  <a:lnTo>
                    <a:pt x="160" y="64"/>
                  </a:lnTo>
                  <a:lnTo>
                    <a:pt x="160" y="66"/>
                  </a:lnTo>
                  <a:lnTo>
                    <a:pt x="160" y="66"/>
                  </a:lnTo>
                  <a:lnTo>
                    <a:pt x="158" y="66"/>
                  </a:lnTo>
                  <a:lnTo>
                    <a:pt x="158" y="71"/>
                  </a:lnTo>
                  <a:lnTo>
                    <a:pt x="156" y="71"/>
                  </a:lnTo>
                  <a:lnTo>
                    <a:pt x="156" y="71"/>
                  </a:lnTo>
                  <a:lnTo>
                    <a:pt x="156" y="71"/>
                  </a:lnTo>
                  <a:lnTo>
                    <a:pt x="156" y="73"/>
                  </a:lnTo>
                  <a:lnTo>
                    <a:pt x="151" y="73"/>
                  </a:lnTo>
                  <a:lnTo>
                    <a:pt x="151" y="73"/>
                  </a:lnTo>
                  <a:lnTo>
                    <a:pt x="151" y="73"/>
                  </a:lnTo>
                  <a:lnTo>
                    <a:pt x="151" y="76"/>
                  </a:lnTo>
                  <a:lnTo>
                    <a:pt x="151" y="78"/>
                  </a:lnTo>
                  <a:lnTo>
                    <a:pt x="151" y="78"/>
                  </a:lnTo>
                  <a:lnTo>
                    <a:pt x="149" y="78"/>
                  </a:lnTo>
                  <a:lnTo>
                    <a:pt x="149" y="80"/>
                  </a:lnTo>
                  <a:lnTo>
                    <a:pt x="149" y="80"/>
                  </a:lnTo>
                  <a:lnTo>
                    <a:pt x="149" y="80"/>
                  </a:lnTo>
                  <a:lnTo>
                    <a:pt x="146" y="80"/>
                  </a:lnTo>
                  <a:lnTo>
                    <a:pt x="149" y="83"/>
                  </a:lnTo>
                  <a:lnTo>
                    <a:pt x="149" y="83"/>
                  </a:lnTo>
                  <a:lnTo>
                    <a:pt x="149" y="83"/>
                  </a:lnTo>
                  <a:lnTo>
                    <a:pt x="149" y="85"/>
                  </a:lnTo>
                  <a:lnTo>
                    <a:pt x="149" y="85"/>
                  </a:lnTo>
                  <a:lnTo>
                    <a:pt x="151" y="85"/>
                  </a:lnTo>
                  <a:lnTo>
                    <a:pt x="151" y="85"/>
                  </a:lnTo>
                  <a:lnTo>
                    <a:pt x="151" y="85"/>
                  </a:lnTo>
                  <a:lnTo>
                    <a:pt x="156" y="85"/>
                  </a:lnTo>
                  <a:lnTo>
                    <a:pt x="156" y="85"/>
                  </a:lnTo>
                  <a:lnTo>
                    <a:pt x="156" y="85"/>
                  </a:lnTo>
                  <a:lnTo>
                    <a:pt x="156" y="85"/>
                  </a:lnTo>
                  <a:lnTo>
                    <a:pt x="158" y="85"/>
                  </a:lnTo>
                  <a:lnTo>
                    <a:pt x="158" y="87"/>
                  </a:lnTo>
                  <a:lnTo>
                    <a:pt x="158" y="87"/>
                  </a:lnTo>
                  <a:lnTo>
                    <a:pt x="158" y="90"/>
                  </a:lnTo>
                  <a:lnTo>
                    <a:pt x="158" y="92"/>
                  </a:lnTo>
                  <a:lnTo>
                    <a:pt x="158" y="92"/>
                  </a:lnTo>
                  <a:lnTo>
                    <a:pt x="160" y="95"/>
                  </a:lnTo>
                  <a:lnTo>
                    <a:pt x="160" y="95"/>
                  </a:lnTo>
                  <a:lnTo>
                    <a:pt x="160" y="97"/>
                  </a:lnTo>
                  <a:lnTo>
                    <a:pt x="160" y="99"/>
                  </a:lnTo>
                  <a:lnTo>
                    <a:pt x="160" y="99"/>
                  </a:lnTo>
                  <a:lnTo>
                    <a:pt x="160" y="102"/>
                  </a:lnTo>
                  <a:lnTo>
                    <a:pt x="163" y="102"/>
                  </a:lnTo>
                  <a:lnTo>
                    <a:pt x="165" y="104"/>
                  </a:lnTo>
                  <a:lnTo>
                    <a:pt x="165" y="104"/>
                  </a:lnTo>
                  <a:lnTo>
                    <a:pt x="165" y="104"/>
                  </a:lnTo>
                  <a:lnTo>
                    <a:pt x="165" y="106"/>
                  </a:lnTo>
                  <a:lnTo>
                    <a:pt x="158" y="104"/>
                  </a:lnTo>
                  <a:lnTo>
                    <a:pt x="158" y="104"/>
                  </a:lnTo>
                  <a:lnTo>
                    <a:pt x="156" y="106"/>
                  </a:lnTo>
                  <a:lnTo>
                    <a:pt x="156" y="106"/>
                  </a:lnTo>
                  <a:lnTo>
                    <a:pt x="151" y="109"/>
                  </a:lnTo>
                  <a:lnTo>
                    <a:pt x="151" y="109"/>
                  </a:lnTo>
                  <a:lnTo>
                    <a:pt x="149" y="111"/>
                  </a:lnTo>
                  <a:lnTo>
                    <a:pt x="149" y="113"/>
                  </a:lnTo>
                  <a:lnTo>
                    <a:pt x="146" y="113"/>
                  </a:lnTo>
                  <a:lnTo>
                    <a:pt x="146" y="113"/>
                  </a:lnTo>
                  <a:lnTo>
                    <a:pt x="146" y="113"/>
                  </a:lnTo>
                  <a:lnTo>
                    <a:pt x="146" y="113"/>
                  </a:lnTo>
                  <a:lnTo>
                    <a:pt x="144" y="113"/>
                  </a:lnTo>
                  <a:lnTo>
                    <a:pt x="144" y="113"/>
                  </a:lnTo>
                  <a:lnTo>
                    <a:pt x="144" y="113"/>
                  </a:lnTo>
                  <a:lnTo>
                    <a:pt x="141" y="113"/>
                  </a:lnTo>
                  <a:lnTo>
                    <a:pt x="139" y="113"/>
                  </a:lnTo>
                  <a:lnTo>
                    <a:pt x="139" y="113"/>
                  </a:lnTo>
                  <a:lnTo>
                    <a:pt x="132" y="111"/>
                  </a:lnTo>
                  <a:lnTo>
                    <a:pt x="125" y="113"/>
                  </a:lnTo>
                  <a:lnTo>
                    <a:pt x="125" y="113"/>
                  </a:lnTo>
                  <a:lnTo>
                    <a:pt x="125" y="111"/>
                  </a:lnTo>
                  <a:lnTo>
                    <a:pt x="123" y="111"/>
                  </a:lnTo>
                  <a:lnTo>
                    <a:pt x="120" y="109"/>
                  </a:lnTo>
                  <a:lnTo>
                    <a:pt x="115" y="109"/>
                  </a:lnTo>
                  <a:lnTo>
                    <a:pt x="115" y="106"/>
                  </a:lnTo>
                  <a:lnTo>
                    <a:pt x="115" y="106"/>
                  </a:lnTo>
                  <a:lnTo>
                    <a:pt x="115" y="106"/>
                  </a:lnTo>
                  <a:lnTo>
                    <a:pt x="113" y="106"/>
                  </a:lnTo>
                  <a:lnTo>
                    <a:pt x="113" y="106"/>
                  </a:lnTo>
                  <a:lnTo>
                    <a:pt x="111" y="106"/>
                  </a:lnTo>
                  <a:lnTo>
                    <a:pt x="111" y="106"/>
                  </a:lnTo>
                  <a:lnTo>
                    <a:pt x="106" y="109"/>
                  </a:lnTo>
                  <a:lnTo>
                    <a:pt x="106" y="109"/>
                  </a:lnTo>
                  <a:lnTo>
                    <a:pt x="106" y="111"/>
                  </a:lnTo>
                  <a:lnTo>
                    <a:pt x="104" y="111"/>
                  </a:lnTo>
                  <a:lnTo>
                    <a:pt x="104" y="111"/>
                  </a:lnTo>
                  <a:lnTo>
                    <a:pt x="104" y="113"/>
                  </a:lnTo>
                  <a:lnTo>
                    <a:pt x="104" y="116"/>
                  </a:lnTo>
                  <a:lnTo>
                    <a:pt x="104" y="116"/>
                  </a:lnTo>
                  <a:lnTo>
                    <a:pt x="106" y="121"/>
                  </a:lnTo>
                  <a:lnTo>
                    <a:pt x="108" y="123"/>
                  </a:lnTo>
                  <a:lnTo>
                    <a:pt x="108" y="125"/>
                  </a:lnTo>
                  <a:lnTo>
                    <a:pt x="106" y="128"/>
                  </a:lnTo>
                  <a:lnTo>
                    <a:pt x="101" y="130"/>
                  </a:lnTo>
                  <a:lnTo>
                    <a:pt x="101" y="132"/>
                  </a:lnTo>
                  <a:lnTo>
                    <a:pt x="104" y="132"/>
                  </a:lnTo>
                  <a:lnTo>
                    <a:pt x="104" y="132"/>
                  </a:lnTo>
                  <a:lnTo>
                    <a:pt x="104" y="132"/>
                  </a:lnTo>
                  <a:lnTo>
                    <a:pt x="104" y="135"/>
                  </a:lnTo>
                  <a:lnTo>
                    <a:pt x="104" y="135"/>
                  </a:lnTo>
                  <a:lnTo>
                    <a:pt x="104" y="137"/>
                  </a:lnTo>
                  <a:lnTo>
                    <a:pt x="104" y="137"/>
                  </a:lnTo>
                  <a:lnTo>
                    <a:pt x="104" y="137"/>
                  </a:lnTo>
                  <a:lnTo>
                    <a:pt x="104" y="140"/>
                  </a:lnTo>
                  <a:lnTo>
                    <a:pt x="104" y="140"/>
                  </a:lnTo>
                  <a:lnTo>
                    <a:pt x="104" y="140"/>
                  </a:lnTo>
                  <a:lnTo>
                    <a:pt x="104" y="142"/>
                  </a:lnTo>
                  <a:lnTo>
                    <a:pt x="106" y="151"/>
                  </a:lnTo>
                  <a:lnTo>
                    <a:pt x="106" y="154"/>
                  </a:lnTo>
                  <a:lnTo>
                    <a:pt x="106" y="154"/>
                  </a:lnTo>
                  <a:lnTo>
                    <a:pt x="106" y="156"/>
                  </a:lnTo>
                  <a:lnTo>
                    <a:pt x="106" y="156"/>
                  </a:lnTo>
                  <a:lnTo>
                    <a:pt x="104" y="158"/>
                  </a:lnTo>
                  <a:lnTo>
                    <a:pt x="101" y="161"/>
                  </a:lnTo>
                  <a:lnTo>
                    <a:pt x="101" y="161"/>
                  </a:lnTo>
                  <a:lnTo>
                    <a:pt x="99" y="163"/>
                  </a:lnTo>
                  <a:lnTo>
                    <a:pt x="99" y="163"/>
                  </a:lnTo>
                  <a:lnTo>
                    <a:pt x="99" y="166"/>
                  </a:lnTo>
                  <a:lnTo>
                    <a:pt x="99" y="168"/>
                  </a:lnTo>
                  <a:lnTo>
                    <a:pt x="99" y="168"/>
                  </a:lnTo>
                  <a:lnTo>
                    <a:pt x="97" y="168"/>
                  </a:lnTo>
                  <a:lnTo>
                    <a:pt x="87" y="175"/>
                  </a:lnTo>
                  <a:lnTo>
                    <a:pt x="87" y="177"/>
                  </a:lnTo>
                  <a:lnTo>
                    <a:pt x="87" y="177"/>
                  </a:lnTo>
                  <a:lnTo>
                    <a:pt x="85" y="180"/>
                  </a:lnTo>
                  <a:lnTo>
                    <a:pt x="85" y="180"/>
                  </a:lnTo>
                  <a:lnTo>
                    <a:pt x="85" y="180"/>
                  </a:lnTo>
                  <a:lnTo>
                    <a:pt x="87" y="182"/>
                  </a:lnTo>
                  <a:lnTo>
                    <a:pt x="87" y="184"/>
                  </a:lnTo>
                  <a:lnTo>
                    <a:pt x="87" y="184"/>
                  </a:lnTo>
                  <a:lnTo>
                    <a:pt x="87" y="187"/>
                  </a:lnTo>
                  <a:lnTo>
                    <a:pt x="87" y="187"/>
                  </a:lnTo>
                  <a:lnTo>
                    <a:pt x="87" y="187"/>
                  </a:lnTo>
                  <a:lnTo>
                    <a:pt x="85" y="189"/>
                  </a:lnTo>
                  <a:lnTo>
                    <a:pt x="75" y="199"/>
                  </a:lnTo>
                  <a:lnTo>
                    <a:pt x="75" y="199"/>
                  </a:lnTo>
                  <a:lnTo>
                    <a:pt x="73" y="199"/>
                  </a:lnTo>
                  <a:lnTo>
                    <a:pt x="70" y="199"/>
                  </a:lnTo>
                  <a:lnTo>
                    <a:pt x="70" y="199"/>
                  </a:lnTo>
                  <a:lnTo>
                    <a:pt x="66" y="201"/>
                  </a:lnTo>
                  <a:lnTo>
                    <a:pt x="59" y="210"/>
                  </a:lnTo>
                  <a:lnTo>
                    <a:pt x="54" y="215"/>
                  </a:lnTo>
                  <a:lnTo>
                    <a:pt x="54" y="215"/>
                  </a:lnTo>
                  <a:lnTo>
                    <a:pt x="49" y="218"/>
                  </a:lnTo>
                  <a:lnTo>
                    <a:pt x="49" y="220"/>
                  </a:lnTo>
                  <a:lnTo>
                    <a:pt x="47" y="220"/>
                  </a:lnTo>
                  <a:lnTo>
                    <a:pt x="47" y="222"/>
                  </a:lnTo>
                  <a:lnTo>
                    <a:pt x="47" y="222"/>
                  </a:lnTo>
                  <a:lnTo>
                    <a:pt x="44" y="225"/>
                  </a:lnTo>
                  <a:lnTo>
                    <a:pt x="44" y="225"/>
                  </a:lnTo>
                  <a:lnTo>
                    <a:pt x="42" y="222"/>
                  </a:lnTo>
                  <a:lnTo>
                    <a:pt x="42" y="222"/>
                  </a:lnTo>
                  <a:lnTo>
                    <a:pt x="42" y="220"/>
                  </a:lnTo>
                  <a:lnTo>
                    <a:pt x="40" y="220"/>
                  </a:lnTo>
                  <a:lnTo>
                    <a:pt x="40" y="220"/>
                  </a:lnTo>
                  <a:lnTo>
                    <a:pt x="40" y="220"/>
                  </a:lnTo>
                  <a:lnTo>
                    <a:pt x="40" y="220"/>
                  </a:lnTo>
                  <a:lnTo>
                    <a:pt x="37" y="220"/>
                  </a:lnTo>
                  <a:lnTo>
                    <a:pt x="37" y="220"/>
                  </a:lnTo>
                  <a:lnTo>
                    <a:pt x="37" y="220"/>
                  </a:lnTo>
                  <a:lnTo>
                    <a:pt x="35" y="220"/>
                  </a:lnTo>
                  <a:lnTo>
                    <a:pt x="35" y="222"/>
                  </a:lnTo>
                  <a:lnTo>
                    <a:pt x="35" y="222"/>
                  </a:lnTo>
                  <a:lnTo>
                    <a:pt x="35" y="222"/>
                  </a:lnTo>
                  <a:lnTo>
                    <a:pt x="37" y="222"/>
                  </a:lnTo>
                  <a:lnTo>
                    <a:pt x="37" y="225"/>
                  </a:lnTo>
                  <a:lnTo>
                    <a:pt x="35" y="225"/>
                  </a:lnTo>
                  <a:lnTo>
                    <a:pt x="33" y="227"/>
                  </a:lnTo>
                  <a:lnTo>
                    <a:pt x="21" y="229"/>
                  </a:lnTo>
                  <a:lnTo>
                    <a:pt x="21" y="229"/>
                  </a:lnTo>
                  <a:lnTo>
                    <a:pt x="21" y="234"/>
                  </a:lnTo>
                  <a:lnTo>
                    <a:pt x="21" y="234"/>
                  </a:lnTo>
                  <a:lnTo>
                    <a:pt x="21" y="234"/>
                  </a:lnTo>
                  <a:lnTo>
                    <a:pt x="21" y="237"/>
                  </a:lnTo>
                  <a:lnTo>
                    <a:pt x="21" y="237"/>
                  </a:lnTo>
                  <a:lnTo>
                    <a:pt x="18" y="239"/>
                  </a:lnTo>
                  <a:lnTo>
                    <a:pt x="18" y="239"/>
                  </a:lnTo>
                  <a:lnTo>
                    <a:pt x="16" y="244"/>
                  </a:lnTo>
                  <a:lnTo>
                    <a:pt x="14" y="244"/>
                  </a:lnTo>
                  <a:lnTo>
                    <a:pt x="14" y="244"/>
                  </a:lnTo>
                  <a:lnTo>
                    <a:pt x="14" y="244"/>
                  </a:lnTo>
                  <a:lnTo>
                    <a:pt x="7" y="246"/>
                  </a:lnTo>
                  <a:lnTo>
                    <a:pt x="4" y="246"/>
                  </a:lnTo>
                  <a:lnTo>
                    <a:pt x="4" y="251"/>
                  </a:lnTo>
                  <a:lnTo>
                    <a:pt x="4" y="253"/>
                  </a:lnTo>
                  <a:lnTo>
                    <a:pt x="4" y="255"/>
                  </a:lnTo>
                  <a:lnTo>
                    <a:pt x="0" y="263"/>
                  </a:lnTo>
                  <a:lnTo>
                    <a:pt x="0" y="265"/>
                  </a:lnTo>
                  <a:lnTo>
                    <a:pt x="0" y="265"/>
                  </a:lnTo>
                  <a:lnTo>
                    <a:pt x="0" y="265"/>
                  </a:lnTo>
                  <a:lnTo>
                    <a:pt x="0" y="267"/>
                  </a:lnTo>
                  <a:lnTo>
                    <a:pt x="2" y="270"/>
                  </a:lnTo>
                  <a:lnTo>
                    <a:pt x="4" y="272"/>
                  </a:lnTo>
                  <a:lnTo>
                    <a:pt x="4" y="272"/>
                  </a:lnTo>
                  <a:lnTo>
                    <a:pt x="7" y="277"/>
                  </a:lnTo>
                  <a:lnTo>
                    <a:pt x="14" y="279"/>
                  </a:lnTo>
                  <a:lnTo>
                    <a:pt x="23" y="286"/>
                  </a:lnTo>
                  <a:lnTo>
                    <a:pt x="26" y="289"/>
                  </a:lnTo>
                  <a:lnTo>
                    <a:pt x="26" y="289"/>
                  </a:lnTo>
                  <a:lnTo>
                    <a:pt x="26" y="289"/>
                  </a:lnTo>
                  <a:lnTo>
                    <a:pt x="26" y="291"/>
                  </a:lnTo>
                  <a:lnTo>
                    <a:pt x="26" y="291"/>
                  </a:lnTo>
                  <a:lnTo>
                    <a:pt x="26" y="291"/>
                  </a:lnTo>
                  <a:lnTo>
                    <a:pt x="26" y="293"/>
                  </a:lnTo>
                  <a:lnTo>
                    <a:pt x="28" y="293"/>
                  </a:lnTo>
                  <a:lnTo>
                    <a:pt x="28" y="293"/>
                  </a:lnTo>
                  <a:lnTo>
                    <a:pt x="30" y="293"/>
                  </a:lnTo>
                  <a:lnTo>
                    <a:pt x="30" y="296"/>
                  </a:lnTo>
                  <a:lnTo>
                    <a:pt x="33" y="298"/>
                  </a:lnTo>
                  <a:lnTo>
                    <a:pt x="33" y="298"/>
                  </a:lnTo>
                  <a:lnTo>
                    <a:pt x="33" y="300"/>
                  </a:lnTo>
                  <a:lnTo>
                    <a:pt x="33" y="300"/>
                  </a:lnTo>
                  <a:lnTo>
                    <a:pt x="33" y="305"/>
                  </a:lnTo>
                  <a:lnTo>
                    <a:pt x="35" y="305"/>
                  </a:lnTo>
                  <a:lnTo>
                    <a:pt x="35" y="305"/>
                  </a:lnTo>
                  <a:lnTo>
                    <a:pt x="37" y="307"/>
                  </a:lnTo>
                  <a:lnTo>
                    <a:pt x="40" y="307"/>
                  </a:lnTo>
                  <a:lnTo>
                    <a:pt x="42" y="310"/>
                  </a:lnTo>
                  <a:lnTo>
                    <a:pt x="44" y="319"/>
                  </a:lnTo>
                  <a:lnTo>
                    <a:pt x="47" y="322"/>
                  </a:lnTo>
                  <a:lnTo>
                    <a:pt x="47" y="322"/>
                  </a:lnTo>
                  <a:lnTo>
                    <a:pt x="47" y="322"/>
                  </a:lnTo>
                  <a:lnTo>
                    <a:pt x="47" y="322"/>
                  </a:lnTo>
                  <a:lnTo>
                    <a:pt x="49" y="324"/>
                  </a:lnTo>
                  <a:lnTo>
                    <a:pt x="49" y="324"/>
                  </a:lnTo>
                  <a:lnTo>
                    <a:pt x="49" y="326"/>
                  </a:lnTo>
                  <a:lnTo>
                    <a:pt x="49" y="329"/>
                  </a:lnTo>
                  <a:lnTo>
                    <a:pt x="47" y="333"/>
                  </a:lnTo>
                  <a:lnTo>
                    <a:pt x="47" y="333"/>
                  </a:lnTo>
                  <a:lnTo>
                    <a:pt x="47" y="336"/>
                  </a:lnTo>
                  <a:lnTo>
                    <a:pt x="49" y="341"/>
                  </a:lnTo>
                  <a:lnTo>
                    <a:pt x="49" y="341"/>
                  </a:lnTo>
                  <a:lnTo>
                    <a:pt x="49" y="343"/>
                  </a:lnTo>
                  <a:lnTo>
                    <a:pt x="52" y="345"/>
                  </a:lnTo>
                  <a:lnTo>
                    <a:pt x="52" y="345"/>
                  </a:lnTo>
                  <a:lnTo>
                    <a:pt x="52" y="348"/>
                  </a:lnTo>
                  <a:lnTo>
                    <a:pt x="52" y="348"/>
                  </a:lnTo>
                  <a:lnTo>
                    <a:pt x="52" y="348"/>
                  </a:lnTo>
                  <a:lnTo>
                    <a:pt x="49" y="348"/>
                  </a:lnTo>
                  <a:lnTo>
                    <a:pt x="49" y="350"/>
                  </a:lnTo>
                  <a:lnTo>
                    <a:pt x="49" y="350"/>
                  </a:lnTo>
                  <a:lnTo>
                    <a:pt x="49" y="350"/>
                  </a:lnTo>
                  <a:lnTo>
                    <a:pt x="49" y="350"/>
                  </a:lnTo>
                  <a:lnTo>
                    <a:pt x="52" y="352"/>
                  </a:lnTo>
                  <a:lnTo>
                    <a:pt x="52" y="352"/>
                  </a:lnTo>
                  <a:lnTo>
                    <a:pt x="52" y="352"/>
                  </a:lnTo>
                  <a:lnTo>
                    <a:pt x="52" y="364"/>
                  </a:lnTo>
                  <a:lnTo>
                    <a:pt x="54" y="369"/>
                  </a:lnTo>
                  <a:lnTo>
                    <a:pt x="54" y="371"/>
                  </a:lnTo>
                  <a:lnTo>
                    <a:pt x="54" y="371"/>
                  </a:lnTo>
                  <a:lnTo>
                    <a:pt x="54" y="371"/>
                  </a:lnTo>
                  <a:lnTo>
                    <a:pt x="49" y="376"/>
                  </a:lnTo>
                  <a:lnTo>
                    <a:pt x="56" y="381"/>
                  </a:lnTo>
                  <a:lnTo>
                    <a:pt x="59" y="381"/>
                  </a:lnTo>
                  <a:lnTo>
                    <a:pt x="59" y="378"/>
                  </a:lnTo>
                  <a:lnTo>
                    <a:pt x="61" y="378"/>
                  </a:lnTo>
                  <a:lnTo>
                    <a:pt x="61" y="376"/>
                  </a:lnTo>
                  <a:lnTo>
                    <a:pt x="68" y="376"/>
                  </a:lnTo>
                  <a:lnTo>
                    <a:pt x="68" y="376"/>
                  </a:lnTo>
                  <a:lnTo>
                    <a:pt x="70" y="376"/>
                  </a:lnTo>
                  <a:lnTo>
                    <a:pt x="70" y="376"/>
                  </a:lnTo>
                  <a:lnTo>
                    <a:pt x="70" y="376"/>
                  </a:lnTo>
                  <a:lnTo>
                    <a:pt x="70" y="378"/>
                  </a:lnTo>
                  <a:lnTo>
                    <a:pt x="73" y="378"/>
                  </a:lnTo>
                  <a:lnTo>
                    <a:pt x="78" y="376"/>
                  </a:lnTo>
                  <a:lnTo>
                    <a:pt x="80" y="376"/>
                  </a:lnTo>
                  <a:lnTo>
                    <a:pt x="80" y="376"/>
                  </a:lnTo>
                  <a:lnTo>
                    <a:pt x="82" y="374"/>
                  </a:lnTo>
                  <a:lnTo>
                    <a:pt x="82" y="374"/>
                  </a:lnTo>
                  <a:lnTo>
                    <a:pt x="82" y="374"/>
                  </a:lnTo>
                  <a:lnTo>
                    <a:pt x="85" y="371"/>
                  </a:lnTo>
                  <a:lnTo>
                    <a:pt x="87" y="378"/>
                  </a:lnTo>
                  <a:lnTo>
                    <a:pt x="87" y="378"/>
                  </a:lnTo>
                  <a:lnTo>
                    <a:pt x="89" y="381"/>
                  </a:lnTo>
                  <a:lnTo>
                    <a:pt x="92" y="383"/>
                  </a:lnTo>
                  <a:lnTo>
                    <a:pt x="92" y="386"/>
                  </a:lnTo>
                  <a:lnTo>
                    <a:pt x="92" y="386"/>
                  </a:lnTo>
                  <a:lnTo>
                    <a:pt x="92" y="386"/>
                  </a:lnTo>
                  <a:lnTo>
                    <a:pt x="92" y="388"/>
                  </a:lnTo>
                  <a:lnTo>
                    <a:pt x="92" y="388"/>
                  </a:lnTo>
                  <a:lnTo>
                    <a:pt x="89" y="388"/>
                  </a:lnTo>
                  <a:lnTo>
                    <a:pt x="89" y="390"/>
                  </a:lnTo>
                  <a:lnTo>
                    <a:pt x="89" y="390"/>
                  </a:lnTo>
                  <a:lnTo>
                    <a:pt x="87" y="390"/>
                  </a:lnTo>
                  <a:lnTo>
                    <a:pt x="87" y="390"/>
                  </a:lnTo>
                  <a:lnTo>
                    <a:pt x="89" y="393"/>
                  </a:lnTo>
                  <a:lnTo>
                    <a:pt x="89" y="393"/>
                  </a:lnTo>
                  <a:lnTo>
                    <a:pt x="89" y="395"/>
                  </a:lnTo>
                  <a:lnTo>
                    <a:pt x="89" y="395"/>
                  </a:lnTo>
                  <a:lnTo>
                    <a:pt x="89" y="397"/>
                  </a:lnTo>
                  <a:lnTo>
                    <a:pt x="89" y="397"/>
                  </a:lnTo>
                  <a:lnTo>
                    <a:pt x="87" y="400"/>
                  </a:lnTo>
                  <a:lnTo>
                    <a:pt x="87" y="402"/>
                  </a:lnTo>
                  <a:lnTo>
                    <a:pt x="87" y="402"/>
                  </a:lnTo>
                  <a:lnTo>
                    <a:pt x="87" y="404"/>
                  </a:lnTo>
                  <a:lnTo>
                    <a:pt x="85" y="414"/>
                  </a:lnTo>
                  <a:lnTo>
                    <a:pt x="85" y="419"/>
                  </a:lnTo>
                  <a:lnTo>
                    <a:pt x="87" y="419"/>
                  </a:lnTo>
                  <a:lnTo>
                    <a:pt x="87" y="419"/>
                  </a:lnTo>
                  <a:lnTo>
                    <a:pt x="87" y="421"/>
                  </a:lnTo>
                  <a:lnTo>
                    <a:pt x="89" y="423"/>
                  </a:lnTo>
                  <a:lnTo>
                    <a:pt x="89" y="423"/>
                  </a:lnTo>
                  <a:lnTo>
                    <a:pt x="94" y="426"/>
                  </a:lnTo>
                  <a:lnTo>
                    <a:pt x="94" y="426"/>
                  </a:lnTo>
                  <a:lnTo>
                    <a:pt x="94" y="426"/>
                  </a:lnTo>
                  <a:lnTo>
                    <a:pt x="94" y="428"/>
                  </a:lnTo>
                  <a:lnTo>
                    <a:pt x="97" y="430"/>
                  </a:lnTo>
                  <a:lnTo>
                    <a:pt x="97" y="435"/>
                  </a:lnTo>
                  <a:lnTo>
                    <a:pt x="97" y="438"/>
                  </a:lnTo>
                  <a:lnTo>
                    <a:pt x="99" y="445"/>
                  </a:lnTo>
                  <a:lnTo>
                    <a:pt x="101" y="447"/>
                  </a:lnTo>
                  <a:lnTo>
                    <a:pt x="101" y="449"/>
                  </a:lnTo>
                  <a:lnTo>
                    <a:pt x="104" y="452"/>
                  </a:lnTo>
                  <a:lnTo>
                    <a:pt x="104" y="452"/>
                  </a:lnTo>
                  <a:lnTo>
                    <a:pt x="104" y="452"/>
                  </a:lnTo>
                  <a:lnTo>
                    <a:pt x="101" y="454"/>
                  </a:lnTo>
                  <a:lnTo>
                    <a:pt x="101" y="454"/>
                  </a:lnTo>
                  <a:lnTo>
                    <a:pt x="101" y="457"/>
                  </a:lnTo>
                  <a:lnTo>
                    <a:pt x="101" y="457"/>
                  </a:lnTo>
                  <a:lnTo>
                    <a:pt x="101" y="459"/>
                  </a:lnTo>
                  <a:lnTo>
                    <a:pt x="101" y="459"/>
                  </a:lnTo>
                  <a:lnTo>
                    <a:pt x="104" y="461"/>
                  </a:lnTo>
                  <a:lnTo>
                    <a:pt x="106" y="473"/>
                  </a:lnTo>
                  <a:lnTo>
                    <a:pt x="106" y="473"/>
                  </a:lnTo>
                  <a:lnTo>
                    <a:pt x="106" y="475"/>
                  </a:lnTo>
                  <a:lnTo>
                    <a:pt x="106" y="475"/>
                  </a:lnTo>
                  <a:lnTo>
                    <a:pt x="106" y="475"/>
                  </a:lnTo>
                  <a:lnTo>
                    <a:pt x="104" y="475"/>
                  </a:lnTo>
                  <a:lnTo>
                    <a:pt x="104" y="475"/>
                  </a:lnTo>
                  <a:lnTo>
                    <a:pt x="104" y="475"/>
                  </a:lnTo>
                  <a:lnTo>
                    <a:pt x="101" y="478"/>
                  </a:lnTo>
                  <a:lnTo>
                    <a:pt x="101" y="478"/>
                  </a:lnTo>
                  <a:lnTo>
                    <a:pt x="101" y="478"/>
                  </a:lnTo>
                  <a:lnTo>
                    <a:pt x="101" y="480"/>
                  </a:lnTo>
                  <a:lnTo>
                    <a:pt x="101" y="480"/>
                  </a:lnTo>
                  <a:lnTo>
                    <a:pt x="104" y="483"/>
                  </a:lnTo>
                  <a:lnTo>
                    <a:pt x="104" y="483"/>
                  </a:lnTo>
                  <a:lnTo>
                    <a:pt x="106" y="483"/>
                  </a:lnTo>
                  <a:lnTo>
                    <a:pt x="108" y="483"/>
                  </a:lnTo>
                  <a:lnTo>
                    <a:pt x="108" y="483"/>
                  </a:lnTo>
                  <a:lnTo>
                    <a:pt x="111" y="483"/>
                  </a:lnTo>
                  <a:lnTo>
                    <a:pt x="115" y="483"/>
                  </a:lnTo>
                  <a:lnTo>
                    <a:pt x="115" y="483"/>
                  </a:lnTo>
                  <a:lnTo>
                    <a:pt x="115" y="483"/>
                  </a:lnTo>
                  <a:lnTo>
                    <a:pt x="123" y="485"/>
                  </a:lnTo>
                  <a:lnTo>
                    <a:pt x="123" y="485"/>
                  </a:lnTo>
                  <a:lnTo>
                    <a:pt x="125" y="485"/>
                  </a:lnTo>
                  <a:lnTo>
                    <a:pt x="125" y="485"/>
                  </a:lnTo>
                  <a:lnTo>
                    <a:pt x="125" y="485"/>
                  </a:lnTo>
                  <a:lnTo>
                    <a:pt x="127" y="485"/>
                  </a:lnTo>
                  <a:lnTo>
                    <a:pt x="127" y="485"/>
                  </a:lnTo>
                  <a:lnTo>
                    <a:pt x="127" y="485"/>
                  </a:lnTo>
                  <a:lnTo>
                    <a:pt x="130" y="485"/>
                  </a:lnTo>
                  <a:lnTo>
                    <a:pt x="130" y="485"/>
                  </a:lnTo>
                  <a:lnTo>
                    <a:pt x="130" y="487"/>
                  </a:lnTo>
                  <a:lnTo>
                    <a:pt x="130" y="487"/>
                  </a:lnTo>
                  <a:lnTo>
                    <a:pt x="132" y="487"/>
                  </a:lnTo>
                  <a:lnTo>
                    <a:pt x="132" y="490"/>
                  </a:lnTo>
                  <a:lnTo>
                    <a:pt x="134" y="490"/>
                  </a:lnTo>
                  <a:lnTo>
                    <a:pt x="137" y="490"/>
                  </a:lnTo>
                  <a:lnTo>
                    <a:pt x="141" y="492"/>
                  </a:lnTo>
                  <a:lnTo>
                    <a:pt x="144" y="492"/>
                  </a:lnTo>
                  <a:lnTo>
                    <a:pt x="146" y="490"/>
                  </a:lnTo>
                  <a:lnTo>
                    <a:pt x="149" y="490"/>
                  </a:lnTo>
                  <a:lnTo>
                    <a:pt x="149" y="490"/>
                  </a:lnTo>
                  <a:lnTo>
                    <a:pt x="149" y="487"/>
                  </a:lnTo>
                  <a:lnTo>
                    <a:pt x="149" y="487"/>
                  </a:lnTo>
                  <a:lnTo>
                    <a:pt x="151" y="487"/>
                  </a:lnTo>
                  <a:lnTo>
                    <a:pt x="153" y="485"/>
                  </a:lnTo>
                  <a:lnTo>
                    <a:pt x="156" y="485"/>
                  </a:lnTo>
                  <a:lnTo>
                    <a:pt x="156" y="485"/>
                  </a:lnTo>
                  <a:lnTo>
                    <a:pt x="156" y="483"/>
                  </a:lnTo>
                  <a:lnTo>
                    <a:pt x="158" y="483"/>
                  </a:lnTo>
                  <a:lnTo>
                    <a:pt x="158" y="480"/>
                  </a:lnTo>
                  <a:lnTo>
                    <a:pt x="160" y="480"/>
                  </a:lnTo>
                  <a:lnTo>
                    <a:pt x="163" y="480"/>
                  </a:lnTo>
                  <a:lnTo>
                    <a:pt x="163" y="478"/>
                  </a:lnTo>
                  <a:lnTo>
                    <a:pt x="163" y="478"/>
                  </a:lnTo>
                  <a:lnTo>
                    <a:pt x="165" y="480"/>
                  </a:lnTo>
                  <a:lnTo>
                    <a:pt x="165" y="480"/>
                  </a:lnTo>
                  <a:lnTo>
                    <a:pt x="165" y="480"/>
                  </a:lnTo>
                  <a:lnTo>
                    <a:pt x="165" y="480"/>
                  </a:lnTo>
                  <a:lnTo>
                    <a:pt x="170" y="478"/>
                  </a:lnTo>
                  <a:lnTo>
                    <a:pt x="172" y="478"/>
                  </a:lnTo>
                  <a:lnTo>
                    <a:pt x="172" y="478"/>
                  </a:lnTo>
                  <a:lnTo>
                    <a:pt x="172" y="475"/>
                  </a:lnTo>
                  <a:lnTo>
                    <a:pt x="172" y="475"/>
                  </a:lnTo>
                  <a:lnTo>
                    <a:pt x="172" y="473"/>
                  </a:lnTo>
                  <a:lnTo>
                    <a:pt x="175" y="471"/>
                  </a:lnTo>
                  <a:lnTo>
                    <a:pt x="175" y="468"/>
                  </a:lnTo>
                  <a:lnTo>
                    <a:pt x="177" y="468"/>
                  </a:lnTo>
                  <a:lnTo>
                    <a:pt x="177" y="466"/>
                  </a:lnTo>
                  <a:lnTo>
                    <a:pt x="177" y="466"/>
                  </a:lnTo>
                  <a:lnTo>
                    <a:pt x="177" y="464"/>
                  </a:lnTo>
                  <a:lnTo>
                    <a:pt x="177" y="464"/>
                  </a:lnTo>
                  <a:lnTo>
                    <a:pt x="179" y="459"/>
                  </a:lnTo>
                  <a:lnTo>
                    <a:pt x="182" y="459"/>
                  </a:lnTo>
                  <a:lnTo>
                    <a:pt x="182" y="459"/>
                  </a:lnTo>
                  <a:lnTo>
                    <a:pt x="184" y="459"/>
                  </a:lnTo>
                  <a:lnTo>
                    <a:pt x="184" y="459"/>
                  </a:lnTo>
                  <a:lnTo>
                    <a:pt x="186" y="459"/>
                  </a:lnTo>
                  <a:lnTo>
                    <a:pt x="189" y="459"/>
                  </a:lnTo>
                  <a:lnTo>
                    <a:pt x="189" y="459"/>
                  </a:lnTo>
                  <a:lnTo>
                    <a:pt x="189" y="459"/>
                  </a:lnTo>
                  <a:lnTo>
                    <a:pt x="191" y="459"/>
                  </a:lnTo>
                  <a:lnTo>
                    <a:pt x="191" y="461"/>
                  </a:lnTo>
                  <a:lnTo>
                    <a:pt x="191" y="461"/>
                  </a:lnTo>
                  <a:lnTo>
                    <a:pt x="191" y="464"/>
                  </a:lnTo>
                  <a:lnTo>
                    <a:pt x="189" y="464"/>
                  </a:lnTo>
                  <a:lnTo>
                    <a:pt x="189" y="466"/>
                  </a:lnTo>
                  <a:lnTo>
                    <a:pt x="189" y="466"/>
                  </a:lnTo>
                  <a:lnTo>
                    <a:pt x="189" y="466"/>
                  </a:lnTo>
                  <a:lnTo>
                    <a:pt x="189" y="466"/>
                  </a:lnTo>
                  <a:lnTo>
                    <a:pt x="189" y="468"/>
                  </a:lnTo>
                  <a:lnTo>
                    <a:pt x="191" y="468"/>
                  </a:lnTo>
                  <a:lnTo>
                    <a:pt x="191" y="468"/>
                  </a:lnTo>
                  <a:lnTo>
                    <a:pt x="193" y="468"/>
                  </a:lnTo>
                  <a:lnTo>
                    <a:pt x="193" y="468"/>
                  </a:lnTo>
                  <a:lnTo>
                    <a:pt x="193" y="471"/>
                  </a:lnTo>
                  <a:lnTo>
                    <a:pt x="193" y="471"/>
                  </a:lnTo>
                  <a:lnTo>
                    <a:pt x="193" y="473"/>
                  </a:lnTo>
                  <a:lnTo>
                    <a:pt x="193" y="473"/>
                  </a:lnTo>
                  <a:lnTo>
                    <a:pt x="196" y="475"/>
                  </a:lnTo>
                  <a:lnTo>
                    <a:pt x="196" y="475"/>
                  </a:lnTo>
                  <a:lnTo>
                    <a:pt x="198" y="478"/>
                  </a:lnTo>
                  <a:lnTo>
                    <a:pt x="198" y="478"/>
                  </a:lnTo>
                  <a:lnTo>
                    <a:pt x="198" y="480"/>
                  </a:lnTo>
                  <a:lnTo>
                    <a:pt x="198" y="480"/>
                  </a:lnTo>
                  <a:lnTo>
                    <a:pt x="198" y="483"/>
                  </a:lnTo>
                  <a:lnTo>
                    <a:pt x="198" y="485"/>
                  </a:lnTo>
                  <a:lnTo>
                    <a:pt x="198" y="490"/>
                  </a:lnTo>
                  <a:lnTo>
                    <a:pt x="198" y="490"/>
                  </a:lnTo>
                  <a:lnTo>
                    <a:pt x="198" y="492"/>
                  </a:lnTo>
                  <a:lnTo>
                    <a:pt x="198" y="492"/>
                  </a:lnTo>
                  <a:lnTo>
                    <a:pt x="201" y="494"/>
                  </a:lnTo>
                  <a:lnTo>
                    <a:pt x="203" y="497"/>
                  </a:lnTo>
                  <a:lnTo>
                    <a:pt x="205" y="497"/>
                  </a:lnTo>
                  <a:lnTo>
                    <a:pt x="205" y="499"/>
                  </a:lnTo>
                  <a:lnTo>
                    <a:pt x="208" y="499"/>
                  </a:lnTo>
                  <a:lnTo>
                    <a:pt x="208" y="501"/>
                  </a:lnTo>
                  <a:lnTo>
                    <a:pt x="208" y="501"/>
                  </a:lnTo>
                  <a:lnTo>
                    <a:pt x="208" y="501"/>
                  </a:lnTo>
                  <a:lnTo>
                    <a:pt x="208" y="504"/>
                  </a:lnTo>
                  <a:lnTo>
                    <a:pt x="208" y="504"/>
                  </a:lnTo>
                  <a:lnTo>
                    <a:pt x="208" y="504"/>
                  </a:lnTo>
                  <a:lnTo>
                    <a:pt x="208" y="504"/>
                  </a:lnTo>
                  <a:lnTo>
                    <a:pt x="210" y="504"/>
                  </a:lnTo>
                  <a:lnTo>
                    <a:pt x="212" y="504"/>
                  </a:lnTo>
                  <a:lnTo>
                    <a:pt x="215" y="504"/>
                  </a:lnTo>
                  <a:lnTo>
                    <a:pt x="215" y="504"/>
                  </a:lnTo>
                  <a:lnTo>
                    <a:pt x="215" y="504"/>
                  </a:lnTo>
                  <a:lnTo>
                    <a:pt x="217" y="504"/>
                  </a:lnTo>
                  <a:lnTo>
                    <a:pt x="217" y="504"/>
                  </a:lnTo>
                  <a:lnTo>
                    <a:pt x="217" y="504"/>
                  </a:lnTo>
                  <a:lnTo>
                    <a:pt x="219" y="504"/>
                  </a:lnTo>
                  <a:lnTo>
                    <a:pt x="219" y="504"/>
                  </a:lnTo>
                  <a:lnTo>
                    <a:pt x="222" y="504"/>
                  </a:lnTo>
                  <a:lnTo>
                    <a:pt x="222" y="504"/>
                  </a:lnTo>
                  <a:lnTo>
                    <a:pt x="224" y="504"/>
                  </a:lnTo>
                  <a:lnTo>
                    <a:pt x="229" y="504"/>
                  </a:lnTo>
                  <a:lnTo>
                    <a:pt x="229" y="504"/>
                  </a:lnTo>
                  <a:lnTo>
                    <a:pt x="229" y="504"/>
                  </a:lnTo>
                  <a:lnTo>
                    <a:pt x="229" y="501"/>
                  </a:lnTo>
                  <a:lnTo>
                    <a:pt x="229" y="501"/>
                  </a:lnTo>
                  <a:lnTo>
                    <a:pt x="231" y="501"/>
                  </a:lnTo>
                  <a:lnTo>
                    <a:pt x="234" y="499"/>
                  </a:lnTo>
                  <a:lnTo>
                    <a:pt x="234" y="499"/>
                  </a:lnTo>
                  <a:lnTo>
                    <a:pt x="236" y="499"/>
                  </a:lnTo>
                  <a:lnTo>
                    <a:pt x="236" y="499"/>
                  </a:lnTo>
                  <a:lnTo>
                    <a:pt x="238" y="501"/>
                  </a:lnTo>
                  <a:lnTo>
                    <a:pt x="241" y="501"/>
                  </a:lnTo>
                  <a:lnTo>
                    <a:pt x="241" y="501"/>
                  </a:lnTo>
                  <a:lnTo>
                    <a:pt x="243" y="501"/>
                  </a:lnTo>
                  <a:lnTo>
                    <a:pt x="243" y="501"/>
                  </a:lnTo>
                  <a:lnTo>
                    <a:pt x="243" y="501"/>
                  </a:lnTo>
                  <a:lnTo>
                    <a:pt x="245" y="501"/>
                  </a:lnTo>
                  <a:lnTo>
                    <a:pt x="250" y="497"/>
                  </a:lnTo>
                  <a:lnTo>
                    <a:pt x="253" y="494"/>
                  </a:lnTo>
                  <a:lnTo>
                    <a:pt x="255" y="494"/>
                  </a:lnTo>
                  <a:lnTo>
                    <a:pt x="262" y="492"/>
                  </a:lnTo>
                  <a:lnTo>
                    <a:pt x="264" y="492"/>
                  </a:lnTo>
                  <a:lnTo>
                    <a:pt x="267" y="492"/>
                  </a:lnTo>
                  <a:lnTo>
                    <a:pt x="267" y="492"/>
                  </a:lnTo>
                  <a:lnTo>
                    <a:pt x="269" y="494"/>
                  </a:lnTo>
                  <a:lnTo>
                    <a:pt x="271" y="497"/>
                  </a:lnTo>
                  <a:lnTo>
                    <a:pt x="271" y="497"/>
                  </a:lnTo>
                  <a:lnTo>
                    <a:pt x="274" y="497"/>
                  </a:lnTo>
                  <a:lnTo>
                    <a:pt x="276" y="497"/>
                  </a:lnTo>
                  <a:lnTo>
                    <a:pt x="276" y="497"/>
                  </a:lnTo>
                  <a:lnTo>
                    <a:pt x="279" y="497"/>
                  </a:lnTo>
                  <a:lnTo>
                    <a:pt x="279" y="497"/>
                  </a:lnTo>
                  <a:lnTo>
                    <a:pt x="279" y="497"/>
                  </a:lnTo>
                  <a:lnTo>
                    <a:pt x="283" y="504"/>
                  </a:lnTo>
                  <a:lnTo>
                    <a:pt x="283" y="506"/>
                  </a:lnTo>
                  <a:lnTo>
                    <a:pt x="286" y="506"/>
                  </a:lnTo>
                  <a:lnTo>
                    <a:pt x="286" y="511"/>
                  </a:lnTo>
                  <a:lnTo>
                    <a:pt x="286" y="518"/>
                  </a:lnTo>
                  <a:lnTo>
                    <a:pt x="288" y="518"/>
                  </a:lnTo>
                  <a:lnTo>
                    <a:pt x="288" y="518"/>
                  </a:lnTo>
                  <a:lnTo>
                    <a:pt x="288" y="516"/>
                  </a:lnTo>
                  <a:lnTo>
                    <a:pt x="288" y="518"/>
                  </a:lnTo>
                  <a:lnTo>
                    <a:pt x="290" y="516"/>
                  </a:lnTo>
                  <a:lnTo>
                    <a:pt x="293" y="518"/>
                  </a:lnTo>
                  <a:lnTo>
                    <a:pt x="293" y="520"/>
                  </a:lnTo>
                  <a:lnTo>
                    <a:pt x="293" y="523"/>
                  </a:lnTo>
                  <a:lnTo>
                    <a:pt x="295" y="520"/>
                  </a:lnTo>
                  <a:lnTo>
                    <a:pt x="298" y="520"/>
                  </a:lnTo>
                  <a:lnTo>
                    <a:pt x="300" y="520"/>
                  </a:lnTo>
                  <a:lnTo>
                    <a:pt x="298" y="518"/>
                  </a:lnTo>
                  <a:lnTo>
                    <a:pt x="298" y="516"/>
                  </a:lnTo>
                  <a:lnTo>
                    <a:pt x="300" y="516"/>
                  </a:lnTo>
                  <a:lnTo>
                    <a:pt x="300" y="513"/>
                  </a:lnTo>
                  <a:lnTo>
                    <a:pt x="300" y="513"/>
                  </a:lnTo>
                  <a:lnTo>
                    <a:pt x="300" y="511"/>
                  </a:lnTo>
                  <a:lnTo>
                    <a:pt x="300" y="511"/>
                  </a:lnTo>
                  <a:lnTo>
                    <a:pt x="300" y="511"/>
                  </a:lnTo>
                  <a:lnTo>
                    <a:pt x="300" y="511"/>
                  </a:lnTo>
                  <a:lnTo>
                    <a:pt x="300" y="509"/>
                  </a:lnTo>
                  <a:lnTo>
                    <a:pt x="300" y="509"/>
                  </a:lnTo>
                  <a:lnTo>
                    <a:pt x="302" y="509"/>
                  </a:lnTo>
                  <a:lnTo>
                    <a:pt x="302" y="509"/>
                  </a:lnTo>
                  <a:lnTo>
                    <a:pt x="302" y="506"/>
                  </a:lnTo>
                  <a:lnTo>
                    <a:pt x="302" y="506"/>
                  </a:lnTo>
                  <a:lnTo>
                    <a:pt x="302" y="504"/>
                  </a:lnTo>
                  <a:lnTo>
                    <a:pt x="302" y="504"/>
                  </a:lnTo>
                  <a:lnTo>
                    <a:pt x="302" y="504"/>
                  </a:lnTo>
                  <a:lnTo>
                    <a:pt x="300" y="501"/>
                  </a:lnTo>
                  <a:lnTo>
                    <a:pt x="300" y="501"/>
                  </a:lnTo>
                  <a:lnTo>
                    <a:pt x="298" y="501"/>
                  </a:lnTo>
                  <a:lnTo>
                    <a:pt x="298" y="501"/>
                  </a:lnTo>
                  <a:lnTo>
                    <a:pt x="300" y="499"/>
                  </a:lnTo>
                  <a:lnTo>
                    <a:pt x="302" y="499"/>
                  </a:lnTo>
                  <a:lnTo>
                    <a:pt x="302" y="494"/>
                  </a:lnTo>
                  <a:lnTo>
                    <a:pt x="302" y="492"/>
                  </a:lnTo>
                  <a:lnTo>
                    <a:pt x="305" y="494"/>
                  </a:lnTo>
                  <a:lnTo>
                    <a:pt x="312" y="497"/>
                  </a:lnTo>
                  <a:lnTo>
                    <a:pt x="314" y="497"/>
                  </a:lnTo>
                  <a:lnTo>
                    <a:pt x="314" y="494"/>
                  </a:lnTo>
                  <a:lnTo>
                    <a:pt x="314" y="494"/>
                  </a:lnTo>
                  <a:lnTo>
                    <a:pt x="314" y="492"/>
                  </a:lnTo>
                  <a:lnTo>
                    <a:pt x="314" y="492"/>
                  </a:lnTo>
                  <a:lnTo>
                    <a:pt x="314" y="490"/>
                  </a:lnTo>
                  <a:lnTo>
                    <a:pt x="314" y="487"/>
                  </a:lnTo>
                  <a:lnTo>
                    <a:pt x="314" y="487"/>
                  </a:lnTo>
                  <a:lnTo>
                    <a:pt x="316" y="487"/>
                  </a:lnTo>
                  <a:lnTo>
                    <a:pt x="316" y="487"/>
                  </a:lnTo>
                  <a:lnTo>
                    <a:pt x="319" y="485"/>
                  </a:lnTo>
                  <a:lnTo>
                    <a:pt x="319" y="483"/>
                  </a:lnTo>
                  <a:lnTo>
                    <a:pt x="319" y="480"/>
                  </a:lnTo>
                  <a:lnTo>
                    <a:pt x="316" y="480"/>
                  </a:lnTo>
                  <a:lnTo>
                    <a:pt x="314" y="480"/>
                  </a:lnTo>
                  <a:lnTo>
                    <a:pt x="314" y="480"/>
                  </a:lnTo>
                  <a:lnTo>
                    <a:pt x="312" y="480"/>
                  </a:lnTo>
                  <a:lnTo>
                    <a:pt x="312" y="480"/>
                  </a:lnTo>
                  <a:lnTo>
                    <a:pt x="309" y="480"/>
                  </a:lnTo>
                  <a:lnTo>
                    <a:pt x="309" y="478"/>
                  </a:lnTo>
                  <a:lnTo>
                    <a:pt x="307" y="475"/>
                  </a:lnTo>
                  <a:lnTo>
                    <a:pt x="307" y="471"/>
                  </a:lnTo>
                  <a:lnTo>
                    <a:pt x="305" y="468"/>
                  </a:lnTo>
                  <a:lnTo>
                    <a:pt x="309" y="468"/>
                  </a:lnTo>
                  <a:lnTo>
                    <a:pt x="314" y="466"/>
                  </a:lnTo>
                  <a:lnTo>
                    <a:pt x="316" y="464"/>
                  </a:lnTo>
                  <a:lnTo>
                    <a:pt x="319" y="459"/>
                  </a:lnTo>
                  <a:lnTo>
                    <a:pt x="316" y="459"/>
                  </a:lnTo>
                  <a:lnTo>
                    <a:pt x="314" y="459"/>
                  </a:lnTo>
                  <a:lnTo>
                    <a:pt x="316" y="459"/>
                  </a:lnTo>
                  <a:lnTo>
                    <a:pt x="316" y="457"/>
                  </a:lnTo>
                  <a:lnTo>
                    <a:pt x="316" y="457"/>
                  </a:lnTo>
                  <a:lnTo>
                    <a:pt x="316" y="454"/>
                  </a:lnTo>
                  <a:lnTo>
                    <a:pt x="316" y="454"/>
                  </a:lnTo>
                  <a:lnTo>
                    <a:pt x="316" y="452"/>
                  </a:lnTo>
                  <a:lnTo>
                    <a:pt x="314" y="449"/>
                  </a:lnTo>
                  <a:lnTo>
                    <a:pt x="314" y="449"/>
                  </a:lnTo>
                  <a:lnTo>
                    <a:pt x="312" y="447"/>
                  </a:lnTo>
                  <a:lnTo>
                    <a:pt x="314" y="447"/>
                  </a:lnTo>
                  <a:lnTo>
                    <a:pt x="319" y="452"/>
                  </a:lnTo>
                  <a:lnTo>
                    <a:pt x="321" y="452"/>
                  </a:lnTo>
                  <a:lnTo>
                    <a:pt x="324" y="452"/>
                  </a:lnTo>
                  <a:lnTo>
                    <a:pt x="324" y="449"/>
                  </a:lnTo>
                  <a:lnTo>
                    <a:pt x="328" y="440"/>
                  </a:lnTo>
                  <a:lnTo>
                    <a:pt x="331" y="438"/>
                  </a:lnTo>
                  <a:lnTo>
                    <a:pt x="333" y="435"/>
                  </a:lnTo>
                  <a:lnTo>
                    <a:pt x="335" y="433"/>
                  </a:lnTo>
                  <a:lnTo>
                    <a:pt x="338" y="430"/>
                  </a:lnTo>
                  <a:lnTo>
                    <a:pt x="338" y="428"/>
                  </a:lnTo>
                  <a:lnTo>
                    <a:pt x="338" y="428"/>
                  </a:lnTo>
                  <a:lnTo>
                    <a:pt x="338" y="426"/>
                  </a:lnTo>
                  <a:lnTo>
                    <a:pt x="340" y="423"/>
                  </a:lnTo>
                  <a:lnTo>
                    <a:pt x="338" y="421"/>
                  </a:lnTo>
                  <a:lnTo>
                    <a:pt x="338" y="421"/>
                  </a:lnTo>
                  <a:lnTo>
                    <a:pt x="326" y="419"/>
                  </a:lnTo>
                  <a:lnTo>
                    <a:pt x="326" y="419"/>
                  </a:lnTo>
                  <a:lnTo>
                    <a:pt x="321" y="414"/>
                  </a:lnTo>
                  <a:lnTo>
                    <a:pt x="316" y="412"/>
                  </a:lnTo>
                  <a:lnTo>
                    <a:pt x="316" y="412"/>
                  </a:lnTo>
                  <a:lnTo>
                    <a:pt x="309" y="412"/>
                  </a:lnTo>
                  <a:lnTo>
                    <a:pt x="307" y="412"/>
                  </a:lnTo>
                  <a:lnTo>
                    <a:pt x="307" y="412"/>
                  </a:lnTo>
                  <a:lnTo>
                    <a:pt x="307" y="409"/>
                  </a:lnTo>
                  <a:lnTo>
                    <a:pt x="307" y="404"/>
                  </a:lnTo>
                  <a:lnTo>
                    <a:pt x="305" y="402"/>
                  </a:lnTo>
                  <a:lnTo>
                    <a:pt x="302" y="400"/>
                  </a:lnTo>
                  <a:lnTo>
                    <a:pt x="305" y="400"/>
                  </a:lnTo>
                  <a:lnTo>
                    <a:pt x="307" y="402"/>
                  </a:lnTo>
                  <a:lnTo>
                    <a:pt x="307" y="409"/>
                  </a:lnTo>
                  <a:lnTo>
                    <a:pt x="309" y="409"/>
                  </a:lnTo>
                  <a:lnTo>
                    <a:pt x="312" y="409"/>
                  </a:lnTo>
                  <a:lnTo>
                    <a:pt x="316" y="409"/>
                  </a:lnTo>
                  <a:lnTo>
                    <a:pt x="321" y="409"/>
                  </a:lnTo>
                  <a:lnTo>
                    <a:pt x="324" y="412"/>
                  </a:lnTo>
                  <a:lnTo>
                    <a:pt x="326" y="412"/>
                  </a:lnTo>
                  <a:lnTo>
                    <a:pt x="328" y="414"/>
                  </a:lnTo>
                  <a:lnTo>
                    <a:pt x="331" y="414"/>
                  </a:lnTo>
                  <a:lnTo>
                    <a:pt x="333" y="416"/>
                  </a:lnTo>
                  <a:lnTo>
                    <a:pt x="335" y="416"/>
                  </a:lnTo>
                  <a:lnTo>
                    <a:pt x="340" y="416"/>
                  </a:lnTo>
                  <a:lnTo>
                    <a:pt x="342" y="416"/>
                  </a:lnTo>
                  <a:lnTo>
                    <a:pt x="345" y="416"/>
                  </a:lnTo>
                  <a:lnTo>
                    <a:pt x="347" y="419"/>
                  </a:lnTo>
                  <a:lnTo>
                    <a:pt x="350" y="416"/>
                  </a:lnTo>
                  <a:lnTo>
                    <a:pt x="352" y="414"/>
                  </a:lnTo>
                  <a:lnTo>
                    <a:pt x="352" y="412"/>
                  </a:lnTo>
                  <a:lnTo>
                    <a:pt x="354" y="409"/>
                  </a:lnTo>
                  <a:lnTo>
                    <a:pt x="354" y="407"/>
                  </a:lnTo>
                  <a:lnTo>
                    <a:pt x="354" y="402"/>
                  </a:lnTo>
                  <a:lnTo>
                    <a:pt x="354" y="400"/>
                  </a:lnTo>
                  <a:lnTo>
                    <a:pt x="357" y="397"/>
                  </a:lnTo>
                  <a:lnTo>
                    <a:pt x="359" y="395"/>
                  </a:lnTo>
                  <a:lnTo>
                    <a:pt x="364" y="393"/>
                  </a:lnTo>
                  <a:lnTo>
                    <a:pt x="366" y="390"/>
                  </a:lnTo>
                  <a:lnTo>
                    <a:pt x="366" y="390"/>
                  </a:lnTo>
                  <a:lnTo>
                    <a:pt x="368" y="388"/>
                  </a:lnTo>
                  <a:lnTo>
                    <a:pt x="368" y="386"/>
                  </a:lnTo>
                  <a:lnTo>
                    <a:pt x="371" y="383"/>
                  </a:lnTo>
                  <a:lnTo>
                    <a:pt x="368" y="381"/>
                  </a:lnTo>
                  <a:lnTo>
                    <a:pt x="366" y="378"/>
                  </a:lnTo>
                  <a:lnTo>
                    <a:pt x="364" y="378"/>
                  </a:lnTo>
                  <a:lnTo>
                    <a:pt x="361" y="378"/>
                  </a:lnTo>
                  <a:lnTo>
                    <a:pt x="359" y="376"/>
                  </a:lnTo>
                  <a:lnTo>
                    <a:pt x="361" y="374"/>
                  </a:lnTo>
                  <a:lnTo>
                    <a:pt x="364" y="374"/>
                  </a:lnTo>
                  <a:lnTo>
                    <a:pt x="364" y="374"/>
                  </a:lnTo>
                  <a:lnTo>
                    <a:pt x="364" y="376"/>
                  </a:lnTo>
                  <a:lnTo>
                    <a:pt x="366" y="376"/>
                  </a:lnTo>
                  <a:lnTo>
                    <a:pt x="368" y="376"/>
                  </a:lnTo>
                  <a:lnTo>
                    <a:pt x="373" y="369"/>
                  </a:lnTo>
                  <a:lnTo>
                    <a:pt x="376" y="369"/>
                  </a:lnTo>
                  <a:lnTo>
                    <a:pt x="376" y="367"/>
                  </a:lnTo>
                  <a:lnTo>
                    <a:pt x="376" y="364"/>
                  </a:lnTo>
                  <a:lnTo>
                    <a:pt x="378" y="364"/>
                  </a:lnTo>
                  <a:lnTo>
                    <a:pt x="383" y="367"/>
                  </a:lnTo>
                  <a:lnTo>
                    <a:pt x="383" y="369"/>
                  </a:lnTo>
                  <a:lnTo>
                    <a:pt x="387" y="367"/>
                  </a:lnTo>
                  <a:lnTo>
                    <a:pt x="387" y="369"/>
                  </a:lnTo>
                  <a:lnTo>
                    <a:pt x="385" y="369"/>
                  </a:lnTo>
                  <a:lnTo>
                    <a:pt x="383" y="369"/>
                  </a:lnTo>
                  <a:lnTo>
                    <a:pt x="383" y="369"/>
                  </a:lnTo>
                  <a:lnTo>
                    <a:pt x="380" y="369"/>
                  </a:lnTo>
                  <a:lnTo>
                    <a:pt x="380" y="371"/>
                  </a:lnTo>
                  <a:lnTo>
                    <a:pt x="385" y="374"/>
                  </a:lnTo>
                  <a:lnTo>
                    <a:pt x="385" y="378"/>
                  </a:lnTo>
                  <a:lnTo>
                    <a:pt x="387" y="386"/>
                  </a:lnTo>
                  <a:lnTo>
                    <a:pt x="390" y="390"/>
                  </a:lnTo>
                  <a:lnTo>
                    <a:pt x="390" y="390"/>
                  </a:lnTo>
                  <a:lnTo>
                    <a:pt x="390" y="390"/>
                  </a:lnTo>
                  <a:lnTo>
                    <a:pt x="392" y="393"/>
                  </a:lnTo>
                  <a:lnTo>
                    <a:pt x="392" y="393"/>
                  </a:lnTo>
                  <a:lnTo>
                    <a:pt x="394" y="395"/>
                  </a:lnTo>
                  <a:lnTo>
                    <a:pt x="397" y="395"/>
                  </a:lnTo>
                  <a:lnTo>
                    <a:pt x="397" y="395"/>
                  </a:lnTo>
                  <a:lnTo>
                    <a:pt x="397" y="395"/>
                  </a:lnTo>
                  <a:lnTo>
                    <a:pt x="399" y="395"/>
                  </a:lnTo>
                  <a:lnTo>
                    <a:pt x="399" y="395"/>
                  </a:lnTo>
                  <a:lnTo>
                    <a:pt x="399" y="393"/>
                  </a:lnTo>
                  <a:lnTo>
                    <a:pt x="402" y="393"/>
                  </a:lnTo>
                  <a:lnTo>
                    <a:pt x="402" y="390"/>
                  </a:lnTo>
                  <a:lnTo>
                    <a:pt x="402" y="388"/>
                  </a:lnTo>
                  <a:lnTo>
                    <a:pt x="399" y="390"/>
                  </a:lnTo>
                  <a:lnTo>
                    <a:pt x="399" y="390"/>
                  </a:lnTo>
                  <a:lnTo>
                    <a:pt x="399" y="388"/>
                  </a:lnTo>
                  <a:lnTo>
                    <a:pt x="399" y="386"/>
                  </a:lnTo>
                  <a:lnTo>
                    <a:pt x="399" y="386"/>
                  </a:lnTo>
                  <a:lnTo>
                    <a:pt x="402" y="383"/>
                  </a:lnTo>
                  <a:lnTo>
                    <a:pt x="402" y="383"/>
                  </a:lnTo>
                  <a:lnTo>
                    <a:pt x="404" y="383"/>
                  </a:lnTo>
                  <a:lnTo>
                    <a:pt x="404" y="383"/>
                  </a:lnTo>
                  <a:lnTo>
                    <a:pt x="406" y="381"/>
                  </a:lnTo>
                  <a:lnTo>
                    <a:pt x="406" y="378"/>
                  </a:lnTo>
                  <a:lnTo>
                    <a:pt x="406" y="378"/>
                  </a:lnTo>
                  <a:lnTo>
                    <a:pt x="404" y="378"/>
                  </a:lnTo>
                  <a:lnTo>
                    <a:pt x="404" y="378"/>
                  </a:lnTo>
                  <a:lnTo>
                    <a:pt x="404" y="376"/>
                  </a:lnTo>
                  <a:lnTo>
                    <a:pt x="404" y="374"/>
                  </a:lnTo>
                  <a:lnTo>
                    <a:pt x="406" y="374"/>
                  </a:lnTo>
                  <a:lnTo>
                    <a:pt x="409" y="376"/>
                  </a:lnTo>
                  <a:lnTo>
                    <a:pt x="409" y="376"/>
                  </a:lnTo>
                  <a:lnTo>
                    <a:pt x="409" y="374"/>
                  </a:lnTo>
                  <a:lnTo>
                    <a:pt x="409" y="374"/>
                  </a:lnTo>
                  <a:lnTo>
                    <a:pt x="409" y="374"/>
                  </a:lnTo>
                  <a:lnTo>
                    <a:pt x="411" y="374"/>
                  </a:lnTo>
                  <a:lnTo>
                    <a:pt x="409" y="371"/>
                  </a:lnTo>
                  <a:lnTo>
                    <a:pt x="411" y="369"/>
                  </a:lnTo>
                  <a:lnTo>
                    <a:pt x="416" y="369"/>
                  </a:lnTo>
                  <a:lnTo>
                    <a:pt x="418" y="371"/>
                  </a:lnTo>
                  <a:lnTo>
                    <a:pt x="420" y="371"/>
                  </a:lnTo>
                  <a:lnTo>
                    <a:pt x="425" y="374"/>
                  </a:lnTo>
                  <a:lnTo>
                    <a:pt x="425" y="374"/>
                  </a:lnTo>
                  <a:lnTo>
                    <a:pt x="425" y="381"/>
                  </a:lnTo>
                  <a:lnTo>
                    <a:pt x="425" y="381"/>
                  </a:lnTo>
                  <a:lnTo>
                    <a:pt x="430" y="378"/>
                  </a:lnTo>
                  <a:lnTo>
                    <a:pt x="430" y="376"/>
                  </a:lnTo>
                  <a:lnTo>
                    <a:pt x="432" y="371"/>
                  </a:lnTo>
                  <a:lnTo>
                    <a:pt x="435" y="369"/>
                  </a:lnTo>
                  <a:lnTo>
                    <a:pt x="435" y="369"/>
                  </a:lnTo>
                  <a:lnTo>
                    <a:pt x="432" y="369"/>
                  </a:lnTo>
                  <a:lnTo>
                    <a:pt x="432" y="369"/>
                  </a:lnTo>
                  <a:lnTo>
                    <a:pt x="430" y="369"/>
                  </a:lnTo>
                  <a:lnTo>
                    <a:pt x="430" y="369"/>
                  </a:lnTo>
                  <a:lnTo>
                    <a:pt x="428" y="367"/>
                  </a:lnTo>
                  <a:lnTo>
                    <a:pt x="428" y="367"/>
                  </a:lnTo>
                  <a:lnTo>
                    <a:pt x="428" y="367"/>
                  </a:lnTo>
                  <a:lnTo>
                    <a:pt x="428" y="362"/>
                  </a:lnTo>
                  <a:lnTo>
                    <a:pt x="425" y="360"/>
                  </a:lnTo>
                  <a:lnTo>
                    <a:pt x="425" y="357"/>
                  </a:lnTo>
                  <a:lnTo>
                    <a:pt x="425" y="357"/>
                  </a:lnTo>
                  <a:lnTo>
                    <a:pt x="425" y="355"/>
                  </a:lnTo>
                  <a:lnTo>
                    <a:pt x="423" y="352"/>
                  </a:lnTo>
                  <a:lnTo>
                    <a:pt x="423" y="350"/>
                  </a:lnTo>
                  <a:lnTo>
                    <a:pt x="420" y="350"/>
                  </a:lnTo>
                  <a:lnTo>
                    <a:pt x="418" y="350"/>
                  </a:lnTo>
                  <a:lnTo>
                    <a:pt x="418" y="350"/>
                  </a:lnTo>
                  <a:lnTo>
                    <a:pt x="418" y="348"/>
                  </a:lnTo>
                  <a:lnTo>
                    <a:pt x="420" y="348"/>
                  </a:lnTo>
                  <a:lnTo>
                    <a:pt x="423" y="348"/>
                  </a:lnTo>
                  <a:lnTo>
                    <a:pt x="423" y="348"/>
                  </a:lnTo>
                  <a:lnTo>
                    <a:pt x="423" y="348"/>
                  </a:lnTo>
                  <a:lnTo>
                    <a:pt x="418" y="343"/>
                  </a:lnTo>
                  <a:lnTo>
                    <a:pt x="418" y="341"/>
                  </a:lnTo>
                  <a:lnTo>
                    <a:pt x="418" y="338"/>
                  </a:lnTo>
                  <a:lnTo>
                    <a:pt x="416" y="333"/>
                  </a:lnTo>
                  <a:lnTo>
                    <a:pt x="416" y="331"/>
                  </a:lnTo>
                  <a:lnTo>
                    <a:pt x="413" y="326"/>
                  </a:lnTo>
                  <a:lnTo>
                    <a:pt x="411" y="324"/>
                  </a:lnTo>
                  <a:lnTo>
                    <a:pt x="404" y="324"/>
                  </a:lnTo>
                  <a:lnTo>
                    <a:pt x="402" y="326"/>
                  </a:lnTo>
                  <a:lnTo>
                    <a:pt x="399" y="324"/>
                  </a:lnTo>
                  <a:lnTo>
                    <a:pt x="394" y="324"/>
                  </a:lnTo>
                  <a:lnTo>
                    <a:pt x="387" y="326"/>
                  </a:lnTo>
                  <a:lnTo>
                    <a:pt x="387" y="324"/>
                  </a:lnTo>
                  <a:lnTo>
                    <a:pt x="390" y="324"/>
                  </a:lnTo>
                  <a:lnTo>
                    <a:pt x="392" y="324"/>
                  </a:lnTo>
                  <a:lnTo>
                    <a:pt x="392" y="319"/>
                  </a:lnTo>
                  <a:lnTo>
                    <a:pt x="390" y="319"/>
                  </a:lnTo>
                  <a:lnTo>
                    <a:pt x="385" y="317"/>
                  </a:lnTo>
                  <a:lnTo>
                    <a:pt x="383" y="315"/>
                  </a:lnTo>
                  <a:lnTo>
                    <a:pt x="383" y="315"/>
                  </a:lnTo>
                  <a:lnTo>
                    <a:pt x="383" y="312"/>
                  </a:lnTo>
                  <a:lnTo>
                    <a:pt x="380" y="310"/>
                  </a:lnTo>
                  <a:lnTo>
                    <a:pt x="378" y="310"/>
                  </a:lnTo>
                  <a:lnTo>
                    <a:pt x="376" y="310"/>
                  </a:lnTo>
                  <a:lnTo>
                    <a:pt x="376" y="310"/>
                  </a:lnTo>
                  <a:lnTo>
                    <a:pt x="373" y="305"/>
                  </a:lnTo>
                  <a:lnTo>
                    <a:pt x="373" y="305"/>
                  </a:lnTo>
                  <a:lnTo>
                    <a:pt x="373" y="305"/>
                  </a:lnTo>
                  <a:lnTo>
                    <a:pt x="373" y="305"/>
                  </a:lnTo>
                  <a:lnTo>
                    <a:pt x="373" y="307"/>
                  </a:lnTo>
                  <a:lnTo>
                    <a:pt x="376" y="307"/>
                  </a:lnTo>
                  <a:lnTo>
                    <a:pt x="376" y="307"/>
                  </a:lnTo>
                  <a:lnTo>
                    <a:pt x="378" y="310"/>
                  </a:lnTo>
                  <a:lnTo>
                    <a:pt x="380" y="310"/>
                  </a:lnTo>
                  <a:lnTo>
                    <a:pt x="380" y="310"/>
                  </a:lnTo>
                  <a:lnTo>
                    <a:pt x="380" y="310"/>
                  </a:lnTo>
                  <a:lnTo>
                    <a:pt x="383" y="310"/>
                  </a:lnTo>
                  <a:lnTo>
                    <a:pt x="383" y="312"/>
                  </a:lnTo>
                  <a:lnTo>
                    <a:pt x="383" y="315"/>
                  </a:lnTo>
                  <a:lnTo>
                    <a:pt x="385" y="315"/>
                  </a:lnTo>
                  <a:lnTo>
                    <a:pt x="385" y="315"/>
                  </a:lnTo>
                  <a:lnTo>
                    <a:pt x="387" y="315"/>
                  </a:lnTo>
                  <a:lnTo>
                    <a:pt x="390" y="317"/>
                  </a:lnTo>
                  <a:lnTo>
                    <a:pt x="390" y="317"/>
                  </a:lnTo>
                  <a:lnTo>
                    <a:pt x="390" y="317"/>
                  </a:lnTo>
                  <a:lnTo>
                    <a:pt x="392" y="317"/>
                  </a:lnTo>
                  <a:lnTo>
                    <a:pt x="392" y="319"/>
                  </a:lnTo>
                  <a:lnTo>
                    <a:pt x="394" y="319"/>
                  </a:lnTo>
                  <a:lnTo>
                    <a:pt x="394" y="322"/>
                  </a:lnTo>
                  <a:lnTo>
                    <a:pt x="397" y="322"/>
                  </a:lnTo>
                  <a:lnTo>
                    <a:pt x="416" y="322"/>
                  </a:lnTo>
                  <a:lnTo>
                    <a:pt x="428" y="319"/>
                  </a:lnTo>
                  <a:lnTo>
                    <a:pt x="430" y="317"/>
                  </a:lnTo>
                  <a:lnTo>
                    <a:pt x="430" y="317"/>
                  </a:lnTo>
                  <a:lnTo>
                    <a:pt x="430" y="317"/>
                  </a:lnTo>
                  <a:lnTo>
                    <a:pt x="430" y="315"/>
                  </a:lnTo>
                  <a:lnTo>
                    <a:pt x="430" y="315"/>
                  </a:lnTo>
                  <a:lnTo>
                    <a:pt x="430" y="315"/>
                  </a:lnTo>
                  <a:lnTo>
                    <a:pt x="430" y="315"/>
                  </a:lnTo>
                  <a:lnTo>
                    <a:pt x="430" y="312"/>
                  </a:lnTo>
                  <a:lnTo>
                    <a:pt x="432" y="312"/>
                  </a:lnTo>
                  <a:lnTo>
                    <a:pt x="432" y="312"/>
                  </a:lnTo>
                  <a:lnTo>
                    <a:pt x="432" y="310"/>
                  </a:lnTo>
                  <a:lnTo>
                    <a:pt x="435" y="310"/>
                  </a:lnTo>
                  <a:lnTo>
                    <a:pt x="435" y="310"/>
                  </a:lnTo>
                  <a:lnTo>
                    <a:pt x="432" y="310"/>
                  </a:lnTo>
                  <a:lnTo>
                    <a:pt x="432" y="310"/>
                  </a:lnTo>
                  <a:lnTo>
                    <a:pt x="432" y="307"/>
                  </a:lnTo>
                  <a:lnTo>
                    <a:pt x="432" y="307"/>
                  </a:lnTo>
                  <a:lnTo>
                    <a:pt x="435" y="305"/>
                  </a:lnTo>
                  <a:lnTo>
                    <a:pt x="435" y="305"/>
                  </a:lnTo>
                  <a:lnTo>
                    <a:pt x="435" y="305"/>
                  </a:lnTo>
                  <a:lnTo>
                    <a:pt x="432" y="303"/>
                  </a:lnTo>
                  <a:lnTo>
                    <a:pt x="430" y="303"/>
                  </a:lnTo>
                  <a:lnTo>
                    <a:pt x="430" y="305"/>
                  </a:lnTo>
                  <a:lnTo>
                    <a:pt x="430" y="305"/>
                  </a:lnTo>
                  <a:lnTo>
                    <a:pt x="430" y="303"/>
                  </a:lnTo>
                  <a:lnTo>
                    <a:pt x="430" y="300"/>
                  </a:lnTo>
                  <a:lnTo>
                    <a:pt x="430" y="300"/>
                  </a:lnTo>
                  <a:lnTo>
                    <a:pt x="430" y="300"/>
                  </a:lnTo>
                  <a:lnTo>
                    <a:pt x="430" y="298"/>
                  </a:lnTo>
                  <a:lnTo>
                    <a:pt x="430" y="298"/>
                  </a:lnTo>
                  <a:lnTo>
                    <a:pt x="428" y="298"/>
                  </a:lnTo>
                  <a:lnTo>
                    <a:pt x="428" y="298"/>
                  </a:lnTo>
                  <a:lnTo>
                    <a:pt x="425" y="298"/>
                  </a:lnTo>
                  <a:lnTo>
                    <a:pt x="425" y="298"/>
                  </a:lnTo>
                  <a:lnTo>
                    <a:pt x="423" y="298"/>
                  </a:lnTo>
                  <a:lnTo>
                    <a:pt x="420" y="298"/>
                  </a:lnTo>
                  <a:lnTo>
                    <a:pt x="418" y="296"/>
                  </a:lnTo>
                  <a:lnTo>
                    <a:pt x="418" y="296"/>
                  </a:lnTo>
                  <a:lnTo>
                    <a:pt x="418" y="296"/>
                  </a:lnTo>
                  <a:lnTo>
                    <a:pt x="416" y="293"/>
                  </a:lnTo>
                  <a:lnTo>
                    <a:pt x="416" y="293"/>
                  </a:lnTo>
                  <a:lnTo>
                    <a:pt x="416" y="291"/>
                  </a:lnTo>
                  <a:lnTo>
                    <a:pt x="413" y="293"/>
                  </a:lnTo>
                  <a:lnTo>
                    <a:pt x="413" y="291"/>
                  </a:lnTo>
                  <a:lnTo>
                    <a:pt x="416" y="289"/>
                  </a:lnTo>
                  <a:lnTo>
                    <a:pt x="418" y="289"/>
                  </a:lnTo>
                  <a:lnTo>
                    <a:pt x="420" y="291"/>
                  </a:lnTo>
                  <a:lnTo>
                    <a:pt x="420" y="291"/>
                  </a:lnTo>
                  <a:lnTo>
                    <a:pt x="423" y="293"/>
                  </a:lnTo>
                  <a:lnTo>
                    <a:pt x="425" y="291"/>
                  </a:lnTo>
                  <a:lnTo>
                    <a:pt x="425" y="289"/>
                  </a:lnTo>
                  <a:lnTo>
                    <a:pt x="428" y="291"/>
                  </a:lnTo>
                  <a:lnTo>
                    <a:pt x="430" y="293"/>
                  </a:lnTo>
                  <a:lnTo>
                    <a:pt x="437" y="293"/>
                  </a:lnTo>
                  <a:lnTo>
                    <a:pt x="437" y="293"/>
                  </a:lnTo>
                  <a:lnTo>
                    <a:pt x="439" y="291"/>
                  </a:lnTo>
                  <a:lnTo>
                    <a:pt x="442" y="291"/>
                  </a:lnTo>
                  <a:lnTo>
                    <a:pt x="439" y="289"/>
                  </a:lnTo>
                  <a:lnTo>
                    <a:pt x="437" y="289"/>
                  </a:lnTo>
                  <a:lnTo>
                    <a:pt x="437" y="289"/>
                  </a:lnTo>
                  <a:lnTo>
                    <a:pt x="437" y="289"/>
                  </a:lnTo>
                  <a:lnTo>
                    <a:pt x="437" y="289"/>
                  </a:lnTo>
                  <a:lnTo>
                    <a:pt x="437" y="289"/>
                  </a:lnTo>
                  <a:lnTo>
                    <a:pt x="437" y="286"/>
                  </a:lnTo>
                  <a:lnTo>
                    <a:pt x="435" y="286"/>
                  </a:lnTo>
                  <a:lnTo>
                    <a:pt x="435" y="286"/>
                  </a:lnTo>
                  <a:lnTo>
                    <a:pt x="435" y="286"/>
                  </a:lnTo>
                  <a:lnTo>
                    <a:pt x="432" y="284"/>
                  </a:lnTo>
                  <a:lnTo>
                    <a:pt x="435" y="284"/>
                  </a:lnTo>
                  <a:lnTo>
                    <a:pt x="435" y="281"/>
                  </a:lnTo>
                  <a:lnTo>
                    <a:pt x="437" y="281"/>
                  </a:lnTo>
                  <a:lnTo>
                    <a:pt x="437" y="279"/>
                  </a:lnTo>
                  <a:lnTo>
                    <a:pt x="432" y="277"/>
                  </a:lnTo>
                  <a:lnTo>
                    <a:pt x="428" y="279"/>
                  </a:lnTo>
                  <a:lnTo>
                    <a:pt x="420" y="277"/>
                  </a:lnTo>
                  <a:lnTo>
                    <a:pt x="420" y="279"/>
                  </a:lnTo>
                  <a:lnTo>
                    <a:pt x="420" y="279"/>
                  </a:lnTo>
                  <a:lnTo>
                    <a:pt x="420" y="281"/>
                  </a:lnTo>
                  <a:lnTo>
                    <a:pt x="418" y="281"/>
                  </a:lnTo>
                  <a:lnTo>
                    <a:pt x="418" y="281"/>
                  </a:lnTo>
                  <a:lnTo>
                    <a:pt x="418" y="277"/>
                  </a:lnTo>
                  <a:lnTo>
                    <a:pt x="418" y="277"/>
                  </a:lnTo>
                  <a:lnTo>
                    <a:pt x="420" y="274"/>
                  </a:lnTo>
                  <a:lnTo>
                    <a:pt x="423" y="274"/>
                  </a:lnTo>
                  <a:lnTo>
                    <a:pt x="425" y="277"/>
                  </a:lnTo>
                  <a:lnTo>
                    <a:pt x="428" y="277"/>
                  </a:lnTo>
                  <a:lnTo>
                    <a:pt x="428" y="277"/>
                  </a:lnTo>
                  <a:lnTo>
                    <a:pt x="430" y="274"/>
                  </a:lnTo>
                  <a:lnTo>
                    <a:pt x="430" y="272"/>
                  </a:lnTo>
                  <a:lnTo>
                    <a:pt x="430" y="270"/>
                  </a:lnTo>
                  <a:lnTo>
                    <a:pt x="430" y="270"/>
                  </a:lnTo>
                  <a:lnTo>
                    <a:pt x="418" y="270"/>
                  </a:lnTo>
                  <a:lnTo>
                    <a:pt x="413" y="270"/>
                  </a:lnTo>
                  <a:lnTo>
                    <a:pt x="404" y="270"/>
                  </a:lnTo>
                  <a:lnTo>
                    <a:pt x="404" y="267"/>
                  </a:lnTo>
                  <a:lnTo>
                    <a:pt x="406" y="267"/>
                  </a:lnTo>
                  <a:lnTo>
                    <a:pt x="409" y="267"/>
                  </a:lnTo>
                  <a:lnTo>
                    <a:pt x="409" y="267"/>
                  </a:lnTo>
                  <a:lnTo>
                    <a:pt x="409" y="265"/>
                  </a:lnTo>
                  <a:lnTo>
                    <a:pt x="406" y="265"/>
                  </a:lnTo>
                  <a:lnTo>
                    <a:pt x="406" y="265"/>
                  </a:lnTo>
                  <a:lnTo>
                    <a:pt x="406" y="265"/>
                  </a:lnTo>
                  <a:lnTo>
                    <a:pt x="406" y="265"/>
                  </a:lnTo>
                  <a:lnTo>
                    <a:pt x="409" y="265"/>
                  </a:lnTo>
                  <a:lnTo>
                    <a:pt x="404" y="263"/>
                  </a:lnTo>
                  <a:lnTo>
                    <a:pt x="404" y="263"/>
                  </a:lnTo>
                  <a:lnTo>
                    <a:pt x="406" y="260"/>
                  </a:lnTo>
                  <a:lnTo>
                    <a:pt x="409" y="263"/>
                  </a:lnTo>
                  <a:lnTo>
                    <a:pt x="411" y="260"/>
                  </a:lnTo>
                  <a:lnTo>
                    <a:pt x="411" y="258"/>
                  </a:lnTo>
                  <a:lnTo>
                    <a:pt x="411" y="258"/>
                  </a:lnTo>
                  <a:lnTo>
                    <a:pt x="413" y="260"/>
                  </a:lnTo>
                  <a:lnTo>
                    <a:pt x="413" y="260"/>
                  </a:lnTo>
                  <a:lnTo>
                    <a:pt x="416" y="260"/>
                  </a:lnTo>
                  <a:lnTo>
                    <a:pt x="416" y="258"/>
                  </a:lnTo>
                  <a:lnTo>
                    <a:pt x="416" y="258"/>
                  </a:lnTo>
                  <a:lnTo>
                    <a:pt x="416" y="255"/>
                  </a:lnTo>
                  <a:lnTo>
                    <a:pt x="416" y="255"/>
                  </a:lnTo>
                  <a:lnTo>
                    <a:pt x="418" y="253"/>
                  </a:lnTo>
                  <a:lnTo>
                    <a:pt x="418" y="251"/>
                  </a:lnTo>
                  <a:lnTo>
                    <a:pt x="418" y="248"/>
                  </a:lnTo>
                  <a:lnTo>
                    <a:pt x="418" y="248"/>
                  </a:lnTo>
                  <a:lnTo>
                    <a:pt x="420" y="248"/>
                  </a:lnTo>
                  <a:lnTo>
                    <a:pt x="423" y="248"/>
                  </a:lnTo>
                  <a:lnTo>
                    <a:pt x="423" y="246"/>
                  </a:lnTo>
                  <a:lnTo>
                    <a:pt x="423" y="246"/>
                  </a:lnTo>
                  <a:lnTo>
                    <a:pt x="420" y="244"/>
                  </a:lnTo>
                  <a:lnTo>
                    <a:pt x="423" y="244"/>
                  </a:lnTo>
                  <a:lnTo>
                    <a:pt x="423" y="244"/>
                  </a:lnTo>
                  <a:lnTo>
                    <a:pt x="425" y="244"/>
                  </a:lnTo>
                  <a:lnTo>
                    <a:pt x="425" y="246"/>
                  </a:lnTo>
                  <a:lnTo>
                    <a:pt x="428" y="253"/>
                  </a:lnTo>
                  <a:lnTo>
                    <a:pt x="428" y="255"/>
                  </a:lnTo>
                  <a:lnTo>
                    <a:pt x="430" y="258"/>
                  </a:lnTo>
                  <a:lnTo>
                    <a:pt x="430" y="255"/>
                  </a:lnTo>
                  <a:lnTo>
                    <a:pt x="430" y="248"/>
                  </a:lnTo>
                  <a:lnTo>
                    <a:pt x="430" y="246"/>
                  </a:lnTo>
                  <a:lnTo>
                    <a:pt x="430" y="244"/>
                  </a:lnTo>
                  <a:lnTo>
                    <a:pt x="430" y="244"/>
                  </a:lnTo>
                  <a:lnTo>
                    <a:pt x="432" y="244"/>
                  </a:lnTo>
                  <a:lnTo>
                    <a:pt x="432" y="246"/>
                  </a:lnTo>
                  <a:lnTo>
                    <a:pt x="430" y="248"/>
                  </a:lnTo>
                  <a:lnTo>
                    <a:pt x="430" y="255"/>
                  </a:lnTo>
                  <a:lnTo>
                    <a:pt x="432" y="258"/>
                  </a:lnTo>
                  <a:lnTo>
                    <a:pt x="432" y="258"/>
                  </a:lnTo>
                  <a:lnTo>
                    <a:pt x="435" y="258"/>
                  </a:lnTo>
                  <a:lnTo>
                    <a:pt x="439" y="258"/>
                  </a:lnTo>
                  <a:lnTo>
                    <a:pt x="439" y="255"/>
                  </a:lnTo>
                  <a:lnTo>
                    <a:pt x="439" y="255"/>
                  </a:lnTo>
                  <a:lnTo>
                    <a:pt x="442" y="255"/>
                  </a:lnTo>
                  <a:lnTo>
                    <a:pt x="442" y="258"/>
                  </a:lnTo>
                  <a:lnTo>
                    <a:pt x="442" y="258"/>
                  </a:lnTo>
                  <a:lnTo>
                    <a:pt x="444" y="258"/>
                  </a:lnTo>
                  <a:lnTo>
                    <a:pt x="444" y="253"/>
                  </a:lnTo>
                  <a:lnTo>
                    <a:pt x="444" y="253"/>
                  </a:lnTo>
                  <a:lnTo>
                    <a:pt x="446" y="248"/>
                  </a:lnTo>
                  <a:lnTo>
                    <a:pt x="446" y="244"/>
                  </a:lnTo>
                  <a:lnTo>
                    <a:pt x="446" y="239"/>
                  </a:lnTo>
                  <a:lnTo>
                    <a:pt x="444" y="237"/>
                  </a:lnTo>
                  <a:lnTo>
                    <a:pt x="446" y="234"/>
                  </a:lnTo>
                  <a:lnTo>
                    <a:pt x="446" y="234"/>
                  </a:lnTo>
                  <a:lnTo>
                    <a:pt x="449" y="234"/>
                  </a:lnTo>
                  <a:lnTo>
                    <a:pt x="449" y="234"/>
                  </a:lnTo>
                  <a:lnTo>
                    <a:pt x="449" y="239"/>
                  </a:lnTo>
                  <a:lnTo>
                    <a:pt x="449" y="239"/>
                  </a:lnTo>
                  <a:lnTo>
                    <a:pt x="449" y="241"/>
                  </a:lnTo>
                  <a:lnTo>
                    <a:pt x="451" y="241"/>
                  </a:lnTo>
                  <a:lnTo>
                    <a:pt x="451" y="239"/>
                  </a:lnTo>
                  <a:lnTo>
                    <a:pt x="454" y="239"/>
                  </a:lnTo>
                  <a:lnTo>
                    <a:pt x="454" y="241"/>
                  </a:lnTo>
                  <a:lnTo>
                    <a:pt x="454" y="241"/>
                  </a:lnTo>
                  <a:lnTo>
                    <a:pt x="451" y="241"/>
                  </a:lnTo>
                  <a:lnTo>
                    <a:pt x="451" y="241"/>
                  </a:lnTo>
                  <a:lnTo>
                    <a:pt x="449" y="244"/>
                  </a:lnTo>
                  <a:lnTo>
                    <a:pt x="451" y="244"/>
                  </a:lnTo>
                  <a:lnTo>
                    <a:pt x="451" y="244"/>
                  </a:lnTo>
                  <a:lnTo>
                    <a:pt x="454" y="244"/>
                  </a:lnTo>
                  <a:lnTo>
                    <a:pt x="454" y="246"/>
                  </a:lnTo>
                  <a:lnTo>
                    <a:pt x="451" y="246"/>
                  </a:lnTo>
                  <a:lnTo>
                    <a:pt x="451" y="246"/>
                  </a:lnTo>
                  <a:lnTo>
                    <a:pt x="451" y="248"/>
                  </a:lnTo>
                  <a:lnTo>
                    <a:pt x="454" y="251"/>
                  </a:lnTo>
                  <a:lnTo>
                    <a:pt x="454" y="251"/>
                  </a:lnTo>
                  <a:lnTo>
                    <a:pt x="454" y="251"/>
                  </a:lnTo>
                  <a:lnTo>
                    <a:pt x="451" y="255"/>
                  </a:lnTo>
                  <a:lnTo>
                    <a:pt x="451" y="255"/>
                  </a:lnTo>
                  <a:lnTo>
                    <a:pt x="451" y="255"/>
                  </a:lnTo>
                  <a:lnTo>
                    <a:pt x="451" y="258"/>
                  </a:lnTo>
                  <a:lnTo>
                    <a:pt x="454" y="260"/>
                  </a:lnTo>
                  <a:lnTo>
                    <a:pt x="456" y="263"/>
                  </a:lnTo>
                  <a:lnTo>
                    <a:pt x="461" y="258"/>
                  </a:lnTo>
                  <a:lnTo>
                    <a:pt x="465" y="258"/>
                  </a:lnTo>
                  <a:lnTo>
                    <a:pt x="468" y="258"/>
                  </a:lnTo>
                  <a:lnTo>
                    <a:pt x="468" y="255"/>
                  </a:lnTo>
                  <a:lnTo>
                    <a:pt x="465" y="255"/>
                  </a:lnTo>
                  <a:lnTo>
                    <a:pt x="468" y="253"/>
                  </a:lnTo>
                  <a:lnTo>
                    <a:pt x="468" y="253"/>
                  </a:lnTo>
                  <a:lnTo>
                    <a:pt x="468" y="251"/>
                  </a:lnTo>
                  <a:lnTo>
                    <a:pt x="468" y="251"/>
                  </a:lnTo>
                  <a:lnTo>
                    <a:pt x="470" y="248"/>
                  </a:lnTo>
                  <a:lnTo>
                    <a:pt x="472" y="248"/>
                  </a:lnTo>
                  <a:lnTo>
                    <a:pt x="472" y="248"/>
                  </a:lnTo>
                  <a:lnTo>
                    <a:pt x="470" y="246"/>
                  </a:lnTo>
                  <a:lnTo>
                    <a:pt x="470" y="246"/>
                  </a:lnTo>
                  <a:lnTo>
                    <a:pt x="470" y="246"/>
                  </a:lnTo>
                  <a:lnTo>
                    <a:pt x="468" y="248"/>
                  </a:lnTo>
                  <a:lnTo>
                    <a:pt x="465" y="248"/>
                  </a:lnTo>
                  <a:lnTo>
                    <a:pt x="465" y="248"/>
                  </a:lnTo>
                  <a:lnTo>
                    <a:pt x="463" y="246"/>
                  </a:lnTo>
                  <a:lnTo>
                    <a:pt x="461" y="244"/>
                  </a:lnTo>
                  <a:lnTo>
                    <a:pt x="463" y="244"/>
                  </a:lnTo>
                  <a:lnTo>
                    <a:pt x="463" y="241"/>
                  </a:lnTo>
                  <a:lnTo>
                    <a:pt x="463" y="241"/>
                  </a:lnTo>
                  <a:lnTo>
                    <a:pt x="465" y="241"/>
                  </a:lnTo>
                  <a:lnTo>
                    <a:pt x="465" y="241"/>
                  </a:lnTo>
                  <a:lnTo>
                    <a:pt x="465" y="239"/>
                  </a:lnTo>
                  <a:lnTo>
                    <a:pt x="465" y="239"/>
                  </a:lnTo>
                  <a:lnTo>
                    <a:pt x="465" y="239"/>
                  </a:lnTo>
                  <a:lnTo>
                    <a:pt x="463" y="237"/>
                  </a:lnTo>
                  <a:lnTo>
                    <a:pt x="463" y="237"/>
                  </a:lnTo>
                  <a:lnTo>
                    <a:pt x="461" y="234"/>
                  </a:lnTo>
                  <a:lnTo>
                    <a:pt x="461" y="234"/>
                  </a:lnTo>
                  <a:lnTo>
                    <a:pt x="461" y="232"/>
                  </a:lnTo>
                  <a:lnTo>
                    <a:pt x="461" y="232"/>
                  </a:lnTo>
                  <a:lnTo>
                    <a:pt x="461" y="232"/>
                  </a:lnTo>
                  <a:lnTo>
                    <a:pt x="461" y="232"/>
                  </a:lnTo>
                  <a:lnTo>
                    <a:pt x="461" y="229"/>
                  </a:lnTo>
                  <a:lnTo>
                    <a:pt x="461" y="229"/>
                  </a:lnTo>
                  <a:lnTo>
                    <a:pt x="461" y="227"/>
                  </a:lnTo>
                  <a:lnTo>
                    <a:pt x="463" y="227"/>
                  </a:lnTo>
                  <a:lnTo>
                    <a:pt x="463" y="227"/>
                  </a:lnTo>
                  <a:lnTo>
                    <a:pt x="465" y="227"/>
                  </a:lnTo>
                  <a:lnTo>
                    <a:pt x="468" y="227"/>
                  </a:lnTo>
                  <a:lnTo>
                    <a:pt x="468" y="229"/>
                  </a:lnTo>
                  <a:lnTo>
                    <a:pt x="468" y="227"/>
                  </a:lnTo>
                  <a:lnTo>
                    <a:pt x="468" y="227"/>
                  </a:lnTo>
                  <a:lnTo>
                    <a:pt x="470" y="225"/>
                  </a:lnTo>
                  <a:lnTo>
                    <a:pt x="470" y="225"/>
                  </a:lnTo>
                  <a:lnTo>
                    <a:pt x="465" y="220"/>
                  </a:lnTo>
                  <a:lnTo>
                    <a:pt x="465" y="218"/>
                  </a:lnTo>
                  <a:lnTo>
                    <a:pt x="465" y="218"/>
                  </a:lnTo>
                  <a:lnTo>
                    <a:pt x="465" y="218"/>
                  </a:lnTo>
                  <a:lnTo>
                    <a:pt x="463" y="215"/>
                  </a:lnTo>
                  <a:lnTo>
                    <a:pt x="463" y="215"/>
                  </a:lnTo>
                  <a:lnTo>
                    <a:pt x="463" y="213"/>
                  </a:lnTo>
                  <a:lnTo>
                    <a:pt x="463" y="213"/>
                  </a:lnTo>
                  <a:lnTo>
                    <a:pt x="468" y="213"/>
                  </a:lnTo>
                  <a:lnTo>
                    <a:pt x="465" y="210"/>
                  </a:lnTo>
                  <a:lnTo>
                    <a:pt x="468" y="210"/>
                  </a:lnTo>
                  <a:lnTo>
                    <a:pt x="468" y="208"/>
                  </a:lnTo>
                  <a:lnTo>
                    <a:pt x="470" y="208"/>
                  </a:lnTo>
                  <a:lnTo>
                    <a:pt x="470" y="206"/>
                  </a:lnTo>
                  <a:lnTo>
                    <a:pt x="468" y="203"/>
                  </a:lnTo>
                  <a:lnTo>
                    <a:pt x="468" y="203"/>
                  </a:lnTo>
                  <a:lnTo>
                    <a:pt x="465" y="203"/>
                  </a:lnTo>
                  <a:lnTo>
                    <a:pt x="463" y="199"/>
                  </a:lnTo>
                  <a:lnTo>
                    <a:pt x="463" y="199"/>
                  </a:lnTo>
                  <a:lnTo>
                    <a:pt x="461" y="199"/>
                  </a:lnTo>
                  <a:lnTo>
                    <a:pt x="458" y="201"/>
                  </a:lnTo>
                  <a:lnTo>
                    <a:pt x="456" y="201"/>
                  </a:lnTo>
                  <a:lnTo>
                    <a:pt x="456" y="201"/>
                  </a:lnTo>
                  <a:lnTo>
                    <a:pt x="454" y="203"/>
                  </a:lnTo>
                  <a:lnTo>
                    <a:pt x="451" y="203"/>
                  </a:lnTo>
                  <a:lnTo>
                    <a:pt x="449" y="203"/>
                  </a:lnTo>
                  <a:lnTo>
                    <a:pt x="444" y="206"/>
                  </a:lnTo>
                  <a:lnTo>
                    <a:pt x="442" y="208"/>
                  </a:lnTo>
                  <a:lnTo>
                    <a:pt x="442" y="213"/>
                  </a:lnTo>
                  <a:lnTo>
                    <a:pt x="444" y="210"/>
                  </a:lnTo>
                  <a:lnTo>
                    <a:pt x="444" y="210"/>
                  </a:lnTo>
                  <a:lnTo>
                    <a:pt x="446" y="213"/>
                  </a:lnTo>
                  <a:lnTo>
                    <a:pt x="449" y="210"/>
                  </a:lnTo>
                  <a:lnTo>
                    <a:pt x="451" y="210"/>
                  </a:lnTo>
                  <a:lnTo>
                    <a:pt x="451" y="210"/>
                  </a:lnTo>
                  <a:lnTo>
                    <a:pt x="454" y="213"/>
                  </a:lnTo>
                  <a:lnTo>
                    <a:pt x="454" y="213"/>
                  </a:lnTo>
                  <a:lnTo>
                    <a:pt x="456" y="215"/>
                  </a:lnTo>
                  <a:lnTo>
                    <a:pt x="454" y="213"/>
                  </a:lnTo>
                  <a:lnTo>
                    <a:pt x="451" y="215"/>
                  </a:lnTo>
                  <a:lnTo>
                    <a:pt x="449" y="220"/>
                  </a:lnTo>
                  <a:lnTo>
                    <a:pt x="446" y="220"/>
                  </a:lnTo>
                  <a:lnTo>
                    <a:pt x="446" y="220"/>
                  </a:lnTo>
                  <a:lnTo>
                    <a:pt x="444" y="222"/>
                  </a:lnTo>
                  <a:lnTo>
                    <a:pt x="444" y="222"/>
                  </a:lnTo>
                  <a:lnTo>
                    <a:pt x="442" y="220"/>
                  </a:lnTo>
                  <a:lnTo>
                    <a:pt x="442" y="218"/>
                  </a:lnTo>
                  <a:lnTo>
                    <a:pt x="444" y="215"/>
                  </a:lnTo>
                  <a:lnTo>
                    <a:pt x="444" y="213"/>
                  </a:lnTo>
                  <a:lnTo>
                    <a:pt x="442" y="215"/>
                  </a:lnTo>
                  <a:lnTo>
                    <a:pt x="442" y="215"/>
                  </a:lnTo>
                  <a:lnTo>
                    <a:pt x="442" y="215"/>
                  </a:lnTo>
                  <a:lnTo>
                    <a:pt x="442" y="215"/>
                  </a:lnTo>
                  <a:lnTo>
                    <a:pt x="439" y="213"/>
                  </a:lnTo>
                  <a:lnTo>
                    <a:pt x="439" y="213"/>
                  </a:lnTo>
                  <a:lnTo>
                    <a:pt x="439" y="213"/>
                  </a:lnTo>
                  <a:lnTo>
                    <a:pt x="439" y="213"/>
                  </a:lnTo>
                  <a:lnTo>
                    <a:pt x="437" y="213"/>
                  </a:lnTo>
                  <a:lnTo>
                    <a:pt x="437" y="213"/>
                  </a:lnTo>
                  <a:lnTo>
                    <a:pt x="435" y="215"/>
                  </a:lnTo>
                  <a:lnTo>
                    <a:pt x="437" y="215"/>
                  </a:lnTo>
                  <a:lnTo>
                    <a:pt x="437" y="215"/>
                  </a:lnTo>
                  <a:lnTo>
                    <a:pt x="435" y="215"/>
                  </a:lnTo>
                  <a:lnTo>
                    <a:pt x="423" y="220"/>
                  </a:lnTo>
                  <a:lnTo>
                    <a:pt x="423" y="220"/>
                  </a:lnTo>
                  <a:lnTo>
                    <a:pt x="420" y="220"/>
                  </a:lnTo>
                  <a:lnTo>
                    <a:pt x="420" y="222"/>
                  </a:lnTo>
                  <a:lnTo>
                    <a:pt x="418" y="225"/>
                  </a:lnTo>
                  <a:lnTo>
                    <a:pt x="418" y="227"/>
                  </a:lnTo>
                  <a:lnTo>
                    <a:pt x="416" y="227"/>
                  </a:lnTo>
                  <a:lnTo>
                    <a:pt x="416" y="229"/>
                  </a:lnTo>
                  <a:lnTo>
                    <a:pt x="416" y="229"/>
                  </a:lnTo>
                  <a:lnTo>
                    <a:pt x="413" y="229"/>
                  </a:lnTo>
                  <a:lnTo>
                    <a:pt x="413" y="229"/>
                  </a:lnTo>
                  <a:lnTo>
                    <a:pt x="413" y="232"/>
                  </a:lnTo>
                  <a:lnTo>
                    <a:pt x="411" y="232"/>
                  </a:lnTo>
                  <a:lnTo>
                    <a:pt x="411" y="232"/>
                  </a:lnTo>
                  <a:lnTo>
                    <a:pt x="411" y="229"/>
                  </a:lnTo>
                  <a:lnTo>
                    <a:pt x="411" y="229"/>
                  </a:lnTo>
                  <a:lnTo>
                    <a:pt x="411" y="229"/>
                  </a:lnTo>
                  <a:lnTo>
                    <a:pt x="413" y="229"/>
                  </a:lnTo>
                  <a:lnTo>
                    <a:pt x="416" y="227"/>
                  </a:lnTo>
                  <a:lnTo>
                    <a:pt x="416" y="225"/>
                  </a:lnTo>
                  <a:lnTo>
                    <a:pt x="413" y="225"/>
                  </a:lnTo>
                  <a:lnTo>
                    <a:pt x="413" y="222"/>
                  </a:lnTo>
                  <a:lnTo>
                    <a:pt x="413" y="220"/>
                  </a:lnTo>
                  <a:lnTo>
                    <a:pt x="411" y="222"/>
                  </a:lnTo>
                  <a:lnTo>
                    <a:pt x="411" y="225"/>
                  </a:lnTo>
                  <a:lnTo>
                    <a:pt x="409" y="227"/>
                  </a:lnTo>
                  <a:lnTo>
                    <a:pt x="406" y="229"/>
                  </a:lnTo>
                  <a:lnTo>
                    <a:pt x="406" y="227"/>
                  </a:lnTo>
                  <a:lnTo>
                    <a:pt x="406" y="222"/>
                  </a:lnTo>
                  <a:lnTo>
                    <a:pt x="406" y="220"/>
                  </a:lnTo>
                  <a:lnTo>
                    <a:pt x="409" y="218"/>
                  </a:lnTo>
                  <a:lnTo>
                    <a:pt x="409" y="218"/>
                  </a:lnTo>
                  <a:lnTo>
                    <a:pt x="409" y="215"/>
                  </a:lnTo>
                  <a:lnTo>
                    <a:pt x="406" y="215"/>
                  </a:lnTo>
                  <a:lnTo>
                    <a:pt x="406" y="215"/>
                  </a:lnTo>
                  <a:lnTo>
                    <a:pt x="409" y="215"/>
                  </a:lnTo>
                  <a:lnTo>
                    <a:pt x="411" y="215"/>
                  </a:lnTo>
                  <a:lnTo>
                    <a:pt x="411" y="213"/>
                  </a:lnTo>
                  <a:lnTo>
                    <a:pt x="411" y="213"/>
                  </a:lnTo>
                  <a:lnTo>
                    <a:pt x="413" y="213"/>
                  </a:lnTo>
                  <a:lnTo>
                    <a:pt x="413" y="213"/>
                  </a:lnTo>
                  <a:lnTo>
                    <a:pt x="413" y="213"/>
                  </a:lnTo>
                  <a:lnTo>
                    <a:pt x="413" y="215"/>
                  </a:lnTo>
                  <a:lnTo>
                    <a:pt x="416" y="215"/>
                  </a:lnTo>
                  <a:lnTo>
                    <a:pt x="416" y="215"/>
                  </a:lnTo>
                  <a:lnTo>
                    <a:pt x="423" y="210"/>
                  </a:lnTo>
                  <a:lnTo>
                    <a:pt x="425" y="213"/>
                  </a:lnTo>
                  <a:lnTo>
                    <a:pt x="428" y="213"/>
                  </a:lnTo>
                  <a:lnTo>
                    <a:pt x="428" y="210"/>
                  </a:lnTo>
                  <a:lnTo>
                    <a:pt x="430" y="208"/>
                  </a:lnTo>
                  <a:lnTo>
                    <a:pt x="432" y="210"/>
                  </a:lnTo>
                  <a:lnTo>
                    <a:pt x="435" y="210"/>
                  </a:lnTo>
                  <a:lnTo>
                    <a:pt x="437" y="210"/>
                  </a:lnTo>
                  <a:lnTo>
                    <a:pt x="437" y="208"/>
                  </a:lnTo>
                  <a:lnTo>
                    <a:pt x="437" y="206"/>
                  </a:lnTo>
                  <a:lnTo>
                    <a:pt x="454" y="189"/>
                  </a:lnTo>
                  <a:lnTo>
                    <a:pt x="456" y="187"/>
                  </a:lnTo>
                  <a:lnTo>
                    <a:pt x="456" y="182"/>
                  </a:lnTo>
                  <a:lnTo>
                    <a:pt x="456" y="182"/>
                  </a:lnTo>
                  <a:lnTo>
                    <a:pt x="461" y="180"/>
                  </a:lnTo>
                  <a:lnTo>
                    <a:pt x="463" y="180"/>
                  </a:lnTo>
                  <a:lnTo>
                    <a:pt x="465" y="180"/>
                  </a:lnTo>
                  <a:lnTo>
                    <a:pt x="468" y="175"/>
                  </a:lnTo>
                  <a:lnTo>
                    <a:pt x="470" y="173"/>
                  </a:lnTo>
                  <a:lnTo>
                    <a:pt x="475" y="173"/>
                  </a:lnTo>
                  <a:lnTo>
                    <a:pt x="480" y="170"/>
                  </a:lnTo>
                  <a:lnTo>
                    <a:pt x="484" y="168"/>
                  </a:lnTo>
                  <a:lnTo>
                    <a:pt x="487" y="166"/>
                  </a:lnTo>
                  <a:lnTo>
                    <a:pt x="487" y="166"/>
                  </a:lnTo>
                  <a:lnTo>
                    <a:pt x="484" y="163"/>
                  </a:lnTo>
                  <a:lnTo>
                    <a:pt x="482" y="163"/>
                  </a:lnTo>
                  <a:lnTo>
                    <a:pt x="480" y="166"/>
                  </a:lnTo>
                  <a:lnTo>
                    <a:pt x="480" y="166"/>
                  </a:lnTo>
                  <a:lnTo>
                    <a:pt x="470" y="166"/>
                  </a:lnTo>
                  <a:lnTo>
                    <a:pt x="468" y="166"/>
                  </a:lnTo>
                  <a:lnTo>
                    <a:pt x="465" y="168"/>
                  </a:lnTo>
                  <a:lnTo>
                    <a:pt x="465" y="166"/>
                  </a:lnTo>
                  <a:lnTo>
                    <a:pt x="461" y="163"/>
                  </a:lnTo>
                  <a:lnTo>
                    <a:pt x="461" y="163"/>
                  </a:lnTo>
                  <a:lnTo>
                    <a:pt x="456" y="163"/>
                  </a:lnTo>
                  <a:lnTo>
                    <a:pt x="454" y="161"/>
                  </a:lnTo>
                  <a:lnTo>
                    <a:pt x="449" y="158"/>
                  </a:lnTo>
                  <a:lnTo>
                    <a:pt x="449" y="156"/>
                  </a:lnTo>
                  <a:lnTo>
                    <a:pt x="444" y="156"/>
                  </a:lnTo>
                  <a:lnTo>
                    <a:pt x="442" y="156"/>
                  </a:lnTo>
                  <a:lnTo>
                    <a:pt x="442" y="156"/>
                  </a:lnTo>
                  <a:lnTo>
                    <a:pt x="439" y="156"/>
                  </a:lnTo>
                  <a:lnTo>
                    <a:pt x="435" y="156"/>
                  </a:lnTo>
                  <a:lnTo>
                    <a:pt x="430" y="154"/>
                  </a:lnTo>
                  <a:lnTo>
                    <a:pt x="428" y="151"/>
                  </a:lnTo>
                  <a:lnTo>
                    <a:pt x="428" y="149"/>
                  </a:lnTo>
                  <a:lnTo>
                    <a:pt x="428" y="149"/>
                  </a:lnTo>
                  <a:lnTo>
                    <a:pt x="428" y="149"/>
                  </a:lnTo>
                  <a:lnTo>
                    <a:pt x="428" y="147"/>
                  </a:lnTo>
                  <a:lnTo>
                    <a:pt x="428" y="147"/>
                  </a:lnTo>
                  <a:lnTo>
                    <a:pt x="425" y="144"/>
                  </a:lnTo>
                  <a:lnTo>
                    <a:pt x="425" y="144"/>
                  </a:lnTo>
                  <a:lnTo>
                    <a:pt x="423" y="144"/>
                  </a:lnTo>
                  <a:lnTo>
                    <a:pt x="423" y="144"/>
                  </a:lnTo>
                  <a:lnTo>
                    <a:pt x="420" y="142"/>
                  </a:lnTo>
                  <a:lnTo>
                    <a:pt x="420" y="140"/>
                  </a:lnTo>
                  <a:lnTo>
                    <a:pt x="420" y="140"/>
                  </a:lnTo>
                  <a:lnTo>
                    <a:pt x="420" y="137"/>
                  </a:lnTo>
                  <a:lnTo>
                    <a:pt x="420" y="137"/>
                  </a:lnTo>
                  <a:lnTo>
                    <a:pt x="418" y="137"/>
                  </a:lnTo>
                  <a:lnTo>
                    <a:pt x="418" y="137"/>
                  </a:lnTo>
                  <a:lnTo>
                    <a:pt x="409" y="125"/>
                  </a:lnTo>
                  <a:lnTo>
                    <a:pt x="399" y="118"/>
                  </a:lnTo>
                  <a:lnTo>
                    <a:pt x="397" y="116"/>
                  </a:lnTo>
                  <a:lnTo>
                    <a:pt x="392" y="113"/>
                  </a:lnTo>
                  <a:lnTo>
                    <a:pt x="387" y="113"/>
                  </a:lnTo>
                  <a:lnTo>
                    <a:pt x="380" y="113"/>
                  </a:lnTo>
                  <a:lnTo>
                    <a:pt x="376" y="113"/>
                  </a:lnTo>
                  <a:lnTo>
                    <a:pt x="371" y="113"/>
                  </a:lnTo>
                  <a:lnTo>
                    <a:pt x="366" y="116"/>
                  </a:lnTo>
                  <a:lnTo>
                    <a:pt x="354" y="125"/>
                  </a:lnTo>
                  <a:lnTo>
                    <a:pt x="350" y="128"/>
                  </a:lnTo>
                  <a:lnTo>
                    <a:pt x="350" y="128"/>
                  </a:lnTo>
                  <a:lnTo>
                    <a:pt x="345" y="132"/>
                  </a:lnTo>
                  <a:lnTo>
                    <a:pt x="335" y="135"/>
                  </a:lnTo>
                  <a:lnTo>
                    <a:pt x="333" y="137"/>
                  </a:lnTo>
                  <a:lnTo>
                    <a:pt x="331" y="137"/>
                  </a:lnTo>
                  <a:lnTo>
                    <a:pt x="319" y="137"/>
                  </a:lnTo>
                  <a:lnTo>
                    <a:pt x="319" y="137"/>
                  </a:lnTo>
                  <a:lnTo>
                    <a:pt x="316" y="137"/>
                  </a:lnTo>
                  <a:lnTo>
                    <a:pt x="314" y="135"/>
                  </a:lnTo>
                  <a:lnTo>
                    <a:pt x="312" y="135"/>
                  </a:lnTo>
                  <a:lnTo>
                    <a:pt x="312" y="135"/>
                  </a:lnTo>
                  <a:lnTo>
                    <a:pt x="312" y="137"/>
                  </a:lnTo>
                  <a:lnTo>
                    <a:pt x="314" y="140"/>
                  </a:lnTo>
                  <a:lnTo>
                    <a:pt x="316" y="142"/>
                  </a:lnTo>
                  <a:lnTo>
                    <a:pt x="321" y="142"/>
                  </a:lnTo>
                  <a:lnTo>
                    <a:pt x="326" y="142"/>
                  </a:lnTo>
                  <a:lnTo>
                    <a:pt x="328" y="142"/>
                  </a:lnTo>
                  <a:lnTo>
                    <a:pt x="331" y="144"/>
                  </a:lnTo>
                  <a:lnTo>
                    <a:pt x="328" y="144"/>
                  </a:lnTo>
                  <a:lnTo>
                    <a:pt x="328" y="142"/>
                  </a:lnTo>
                  <a:lnTo>
                    <a:pt x="326" y="142"/>
                  </a:lnTo>
                  <a:lnTo>
                    <a:pt x="326" y="142"/>
                  </a:lnTo>
                  <a:lnTo>
                    <a:pt x="321" y="144"/>
                  </a:lnTo>
                  <a:lnTo>
                    <a:pt x="319" y="144"/>
                  </a:lnTo>
                  <a:lnTo>
                    <a:pt x="316" y="142"/>
                  </a:lnTo>
                  <a:lnTo>
                    <a:pt x="312" y="142"/>
                  </a:lnTo>
                  <a:lnTo>
                    <a:pt x="309" y="137"/>
                  </a:lnTo>
                  <a:lnTo>
                    <a:pt x="307" y="135"/>
                  </a:lnTo>
                  <a:lnTo>
                    <a:pt x="300" y="116"/>
                  </a:lnTo>
                  <a:lnTo>
                    <a:pt x="300" y="113"/>
                  </a:lnTo>
                  <a:lnTo>
                    <a:pt x="298" y="113"/>
                  </a:lnTo>
                  <a:lnTo>
                    <a:pt x="295" y="113"/>
                  </a:lnTo>
                  <a:lnTo>
                    <a:pt x="290" y="113"/>
                  </a:lnTo>
                  <a:lnTo>
                    <a:pt x="288" y="113"/>
                  </a:lnTo>
                  <a:lnTo>
                    <a:pt x="286" y="116"/>
                  </a:lnTo>
                  <a:lnTo>
                    <a:pt x="283" y="118"/>
                  </a:lnTo>
                  <a:lnTo>
                    <a:pt x="283" y="118"/>
                  </a:lnTo>
                  <a:lnTo>
                    <a:pt x="281" y="123"/>
                  </a:lnTo>
                  <a:lnTo>
                    <a:pt x="281" y="123"/>
                  </a:lnTo>
                  <a:lnTo>
                    <a:pt x="281" y="125"/>
                  </a:lnTo>
                  <a:lnTo>
                    <a:pt x="279" y="125"/>
                  </a:lnTo>
                  <a:lnTo>
                    <a:pt x="276" y="125"/>
                  </a:lnTo>
                  <a:lnTo>
                    <a:pt x="276" y="125"/>
                  </a:lnTo>
                  <a:lnTo>
                    <a:pt x="274" y="125"/>
                  </a:lnTo>
                  <a:lnTo>
                    <a:pt x="274" y="123"/>
                  </a:lnTo>
                  <a:lnTo>
                    <a:pt x="267" y="118"/>
                  </a:lnTo>
                  <a:lnTo>
                    <a:pt x="267" y="118"/>
                  </a:lnTo>
                  <a:lnTo>
                    <a:pt x="264" y="121"/>
                  </a:lnTo>
                  <a:lnTo>
                    <a:pt x="260" y="125"/>
                  </a:lnTo>
                  <a:lnTo>
                    <a:pt x="257" y="128"/>
                  </a:lnTo>
                  <a:lnTo>
                    <a:pt x="253" y="128"/>
                  </a:lnTo>
                  <a:lnTo>
                    <a:pt x="264" y="116"/>
                  </a:lnTo>
                  <a:lnTo>
                    <a:pt x="267" y="116"/>
                  </a:lnTo>
                  <a:lnTo>
                    <a:pt x="269" y="116"/>
                  </a:lnTo>
                  <a:lnTo>
                    <a:pt x="274" y="116"/>
                  </a:lnTo>
                  <a:lnTo>
                    <a:pt x="274" y="116"/>
                  </a:lnTo>
                  <a:lnTo>
                    <a:pt x="276" y="116"/>
                  </a:lnTo>
                  <a:lnTo>
                    <a:pt x="276" y="113"/>
                  </a:lnTo>
                  <a:lnTo>
                    <a:pt x="276" y="113"/>
                  </a:lnTo>
                  <a:lnTo>
                    <a:pt x="279" y="111"/>
                  </a:lnTo>
                  <a:lnTo>
                    <a:pt x="281" y="106"/>
                  </a:lnTo>
                  <a:lnTo>
                    <a:pt x="281" y="106"/>
                  </a:lnTo>
                  <a:lnTo>
                    <a:pt x="281" y="106"/>
                  </a:lnTo>
                  <a:lnTo>
                    <a:pt x="283" y="104"/>
                  </a:lnTo>
                  <a:lnTo>
                    <a:pt x="290" y="102"/>
                  </a:lnTo>
                  <a:lnTo>
                    <a:pt x="314" y="102"/>
                  </a:lnTo>
                  <a:lnTo>
                    <a:pt x="316" y="102"/>
                  </a:lnTo>
                  <a:lnTo>
                    <a:pt x="319" y="104"/>
                  </a:lnTo>
                  <a:lnTo>
                    <a:pt x="321" y="106"/>
                  </a:lnTo>
                  <a:lnTo>
                    <a:pt x="326" y="109"/>
                  </a:lnTo>
                  <a:lnTo>
                    <a:pt x="328" y="109"/>
                  </a:lnTo>
                  <a:lnTo>
                    <a:pt x="331" y="109"/>
                  </a:lnTo>
                  <a:lnTo>
                    <a:pt x="333" y="106"/>
                  </a:lnTo>
                  <a:lnTo>
                    <a:pt x="335" y="106"/>
                  </a:lnTo>
                  <a:lnTo>
                    <a:pt x="338" y="106"/>
                  </a:lnTo>
                  <a:lnTo>
                    <a:pt x="340" y="106"/>
                  </a:lnTo>
                  <a:lnTo>
                    <a:pt x="340" y="104"/>
                  </a:lnTo>
                  <a:lnTo>
                    <a:pt x="342" y="104"/>
                  </a:lnTo>
                  <a:lnTo>
                    <a:pt x="345" y="104"/>
                  </a:lnTo>
                  <a:lnTo>
                    <a:pt x="345" y="104"/>
                  </a:lnTo>
                  <a:lnTo>
                    <a:pt x="342" y="104"/>
                  </a:lnTo>
                  <a:lnTo>
                    <a:pt x="342" y="102"/>
                  </a:lnTo>
                  <a:lnTo>
                    <a:pt x="340" y="102"/>
                  </a:lnTo>
                  <a:lnTo>
                    <a:pt x="342" y="99"/>
                  </a:lnTo>
                  <a:lnTo>
                    <a:pt x="345" y="99"/>
                  </a:lnTo>
                  <a:lnTo>
                    <a:pt x="345" y="99"/>
                  </a:lnTo>
                  <a:lnTo>
                    <a:pt x="347" y="97"/>
                  </a:lnTo>
                  <a:lnTo>
                    <a:pt x="347" y="97"/>
                  </a:lnTo>
                  <a:lnTo>
                    <a:pt x="345" y="95"/>
                  </a:lnTo>
                  <a:lnTo>
                    <a:pt x="345" y="95"/>
                  </a:lnTo>
                  <a:lnTo>
                    <a:pt x="345" y="92"/>
                  </a:lnTo>
                  <a:lnTo>
                    <a:pt x="347" y="85"/>
                  </a:lnTo>
                  <a:lnTo>
                    <a:pt x="350" y="83"/>
                  </a:lnTo>
                  <a:lnTo>
                    <a:pt x="350" y="80"/>
                  </a:lnTo>
                  <a:lnTo>
                    <a:pt x="352" y="78"/>
                  </a:lnTo>
                  <a:lnTo>
                    <a:pt x="354" y="76"/>
                  </a:lnTo>
                  <a:lnTo>
                    <a:pt x="357" y="76"/>
                  </a:lnTo>
                  <a:lnTo>
                    <a:pt x="366" y="76"/>
                  </a:lnTo>
                  <a:lnTo>
                    <a:pt x="368" y="76"/>
                  </a:lnTo>
                  <a:lnTo>
                    <a:pt x="368" y="73"/>
                  </a:lnTo>
                  <a:lnTo>
                    <a:pt x="368" y="73"/>
                  </a:lnTo>
                  <a:lnTo>
                    <a:pt x="371" y="71"/>
                  </a:lnTo>
                  <a:lnTo>
                    <a:pt x="371" y="71"/>
                  </a:lnTo>
                  <a:lnTo>
                    <a:pt x="371" y="69"/>
                  </a:lnTo>
                  <a:lnTo>
                    <a:pt x="373" y="69"/>
                  </a:lnTo>
                  <a:lnTo>
                    <a:pt x="378" y="66"/>
                  </a:lnTo>
                  <a:lnTo>
                    <a:pt x="380" y="64"/>
                  </a:lnTo>
                  <a:lnTo>
                    <a:pt x="385" y="61"/>
                  </a:lnTo>
                  <a:lnTo>
                    <a:pt x="385" y="61"/>
                  </a:lnTo>
                  <a:lnTo>
                    <a:pt x="385" y="57"/>
                  </a:lnTo>
                  <a:lnTo>
                    <a:pt x="383" y="54"/>
                  </a:lnTo>
                  <a:lnTo>
                    <a:pt x="380" y="52"/>
                  </a:lnTo>
                  <a:lnTo>
                    <a:pt x="380" y="52"/>
                  </a:lnTo>
                  <a:lnTo>
                    <a:pt x="380" y="52"/>
                  </a:lnTo>
                  <a:lnTo>
                    <a:pt x="378" y="50"/>
                  </a:lnTo>
                  <a:lnTo>
                    <a:pt x="378" y="50"/>
                  </a:lnTo>
                  <a:lnTo>
                    <a:pt x="376" y="50"/>
                  </a:lnTo>
                  <a:lnTo>
                    <a:pt x="376" y="50"/>
                  </a:lnTo>
                  <a:lnTo>
                    <a:pt x="376" y="50"/>
                  </a:lnTo>
                  <a:lnTo>
                    <a:pt x="373" y="50"/>
                  </a:lnTo>
                  <a:lnTo>
                    <a:pt x="373" y="50"/>
                  </a:lnTo>
                  <a:lnTo>
                    <a:pt x="371" y="50"/>
                  </a:lnTo>
                  <a:lnTo>
                    <a:pt x="368" y="50"/>
                  </a:lnTo>
                  <a:lnTo>
                    <a:pt x="368" y="47"/>
                  </a:lnTo>
                  <a:lnTo>
                    <a:pt x="368" y="47"/>
                  </a:lnTo>
                  <a:lnTo>
                    <a:pt x="368" y="47"/>
                  </a:lnTo>
                  <a:lnTo>
                    <a:pt x="366" y="43"/>
                  </a:lnTo>
                  <a:lnTo>
                    <a:pt x="364" y="43"/>
                  </a:lnTo>
                  <a:lnTo>
                    <a:pt x="364" y="43"/>
                  </a:lnTo>
                  <a:lnTo>
                    <a:pt x="361" y="43"/>
                  </a:lnTo>
                  <a:lnTo>
                    <a:pt x="361" y="43"/>
                  </a:lnTo>
                  <a:lnTo>
                    <a:pt x="361" y="43"/>
                  </a:lnTo>
                  <a:lnTo>
                    <a:pt x="361" y="43"/>
                  </a:lnTo>
                  <a:lnTo>
                    <a:pt x="359" y="45"/>
                  </a:lnTo>
                  <a:lnTo>
                    <a:pt x="359" y="45"/>
                  </a:lnTo>
                  <a:lnTo>
                    <a:pt x="359" y="45"/>
                  </a:lnTo>
                  <a:lnTo>
                    <a:pt x="359" y="47"/>
                  </a:lnTo>
                  <a:lnTo>
                    <a:pt x="359" y="47"/>
                  </a:lnTo>
                  <a:lnTo>
                    <a:pt x="357" y="47"/>
                  </a:lnTo>
                  <a:lnTo>
                    <a:pt x="357" y="47"/>
                  </a:lnTo>
                  <a:lnTo>
                    <a:pt x="352" y="45"/>
                  </a:lnTo>
                  <a:lnTo>
                    <a:pt x="352" y="45"/>
                  </a:lnTo>
                  <a:lnTo>
                    <a:pt x="352" y="45"/>
                  </a:lnTo>
                  <a:lnTo>
                    <a:pt x="352" y="43"/>
                  </a:lnTo>
                  <a:lnTo>
                    <a:pt x="352" y="43"/>
                  </a:lnTo>
                  <a:lnTo>
                    <a:pt x="352" y="40"/>
                  </a:lnTo>
                  <a:lnTo>
                    <a:pt x="352" y="40"/>
                  </a:lnTo>
                  <a:lnTo>
                    <a:pt x="352" y="40"/>
                  </a:lnTo>
                  <a:lnTo>
                    <a:pt x="352" y="38"/>
                  </a:lnTo>
                  <a:lnTo>
                    <a:pt x="350" y="35"/>
                  </a:lnTo>
                  <a:lnTo>
                    <a:pt x="350" y="35"/>
                  </a:lnTo>
                  <a:lnTo>
                    <a:pt x="350" y="35"/>
                  </a:lnTo>
                  <a:lnTo>
                    <a:pt x="350" y="35"/>
                  </a:lnTo>
                  <a:lnTo>
                    <a:pt x="352" y="33"/>
                  </a:lnTo>
                  <a:lnTo>
                    <a:pt x="352" y="33"/>
                  </a:lnTo>
                  <a:lnTo>
                    <a:pt x="352" y="33"/>
                  </a:lnTo>
                  <a:lnTo>
                    <a:pt x="352" y="31"/>
                  </a:lnTo>
                  <a:lnTo>
                    <a:pt x="352" y="31"/>
                  </a:lnTo>
                  <a:lnTo>
                    <a:pt x="350" y="26"/>
                  </a:lnTo>
                  <a:lnTo>
                    <a:pt x="350" y="26"/>
                  </a:lnTo>
                  <a:lnTo>
                    <a:pt x="350" y="26"/>
                  </a:lnTo>
                  <a:lnTo>
                    <a:pt x="352" y="24"/>
                  </a:lnTo>
                  <a:lnTo>
                    <a:pt x="352" y="24"/>
                  </a:lnTo>
                  <a:lnTo>
                    <a:pt x="350" y="21"/>
                  </a:lnTo>
                  <a:lnTo>
                    <a:pt x="350" y="21"/>
                  </a:lnTo>
                  <a:lnTo>
                    <a:pt x="350" y="21"/>
                  </a:lnTo>
                  <a:lnTo>
                    <a:pt x="347" y="21"/>
                  </a:lnTo>
                  <a:lnTo>
                    <a:pt x="345" y="19"/>
                  </a:lnTo>
                  <a:lnTo>
                    <a:pt x="342" y="21"/>
                  </a:lnTo>
                  <a:lnTo>
                    <a:pt x="340" y="21"/>
                  </a:lnTo>
                  <a:lnTo>
                    <a:pt x="340" y="24"/>
                  </a:lnTo>
                  <a:lnTo>
                    <a:pt x="338" y="24"/>
                  </a:lnTo>
                  <a:lnTo>
                    <a:pt x="338" y="24"/>
                  </a:lnTo>
                  <a:lnTo>
                    <a:pt x="335" y="21"/>
                  </a:lnTo>
                  <a:lnTo>
                    <a:pt x="333" y="21"/>
                  </a:lnTo>
                  <a:lnTo>
                    <a:pt x="328" y="21"/>
                  </a:lnTo>
                  <a:lnTo>
                    <a:pt x="326" y="24"/>
                  </a:lnTo>
                  <a:lnTo>
                    <a:pt x="324" y="24"/>
                  </a:lnTo>
                  <a:lnTo>
                    <a:pt x="321" y="24"/>
                  </a:lnTo>
                  <a:lnTo>
                    <a:pt x="321" y="26"/>
                  </a:lnTo>
                  <a:lnTo>
                    <a:pt x="319" y="26"/>
                  </a:lnTo>
                  <a:lnTo>
                    <a:pt x="316" y="26"/>
                  </a:lnTo>
                  <a:lnTo>
                    <a:pt x="316" y="26"/>
                  </a:lnTo>
                  <a:lnTo>
                    <a:pt x="316" y="26"/>
                  </a:lnTo>
                  <a:lnTo>
                    <a:pt x="316" y="28"/>
                  </a:lnTo>
                  <a:lnTo>
                    <a:pt x="316" y="28"/>
                  </a:lnTo>
                  <a:lnTo>
                    <a:pt x="316" y="28"/>
                  </a:lnTo>
                  <a:lnTo>
                    <a:pt x="316" y="28"/>
                  </a:lnTo>
                  <a:lnTo>
                    <a:pt x="316" y="31"/>
                  </a:lnTo>
                  <a:lnTo>
                    <a:pt x="319" y="31"/>
                  </a:lnTo>
                  <a:lnTo>
                    <a:pt x="319" y="31"/>
                  </a:lnTo>
                  <a:lnTo>
                    <a:pt x="319" y="33"/>
                  </a:lnTo>
                  <a:lnTo>
                    <a:pt x="319" y="35"/>
                  </a:lnTo>
                  <a:lnTo>
                    <a:pt x="319" y="38"/>
                  </a:lnTo>
                  <a:lnTo>
                    <a:pt x="319" y="38"/>
                  </a:lnTo>
                  <a:lnTo>
                    <a:pt x="316" y="38"/>
                  </a:lnTo>
                  <a:lnTo>
                    <a:pt x="312" y="40"/>
                  </a:lnTo>
                  <a:lnTo>
                    <a:pt x="309" y="40"/>
                  </a:lnTo>
                  <a:lnTo>
                    <a:pt x="309" y="40"/>
                  </a:lnTo>
                  <a:lnTo>
                    <a:pt x="307" y="40"/>
                  </a:lnTo>
                  <a:lnTo>
                    <a:pt x="305" y="40"/>
                  </a:lnTo>
                  <a:lnTo>
                    <a:pt x="305" y="43"/>
                  </a:lnTo>
                  <a:lnTo>
                    <a:pt x="298" y="50"/>
                  </a:lnTo>
                  <a:lnTo>
                    <a:pt x="293" y="54"/>
                  </a:lnTo>
                  <a:lnTo>
                    <a:pt x="293" y="47"/>
                  </a:lnTo>
                  <a:lnTo>
                    <a:pt x="293" y="47"/>
                  </a:lnTo>
                  <a:lnTo>
                    <a:pt x="288" y="38"/>
                  </a:lnTo>
                  <a:lnTo>
                    <a:pt x="288" y="35"/>
                  </a:lnTo>
                  <a:lnTo>
                    <a:pt x="288" y="35"/>
                  </a:lnTo>
                  <a:lnTo>
                    <a:pt x="286" y="35"/>
                  </a:lnTo>
                  <a:lnTo>
                    <a:pt x="286" y="35"/>
                  </a:lnTo>
                  <a:lnTo>
                    <a:pt x="286" y="35"/>
                  </a:lnTo>
                  <a:lnTo>
                    <a:pt x="283" y="38"/>
                  </a:lnTo>
                  <a:lnTo>
                    <a:pt x="283" y="38"/>
                  </a:lnTo>
                  <a:lnTo>
                    <a:pt x="281" y="38"/>
                  </a:lnTo>
                  <a:lnTo>
                    <a:pt x="281" y="38"/>
                  </a:lnTo>
                  <a:lnTo>
                    <a:pt x="281" y="38"/>
                  </a:lnTo>
                  <a:lnTo>
                    <a:pt x="279" y="35"/>
                  </a:lnTo>
                  <a:lnTo>
                    <a:pt x="279" y="35"/>
                  </a:lnTo>
                  <a:lnTo>
                    <a:pt x="279" y="33"/>
                  </a:lnTo>
                  <a:lnTo>
                    <a:pt x="279" y="31"/>
                  </a:lnTo>
                  <a:lnTo>
                    <a:pt x="279" y="31"/>
                  </a:lnTo>
                  <a:lnTo>
                    <a:pt x="279" y="31"/>
                  </a:lnTo>
                  <a:lnTo>
                    <a:pt x="279" y="31"/>
                  </a:lnTo>
                  <a:lnTo>
                    <a:pt x="271" y="31"/>
                  </a:lnTo>
                  <a:lnTo>
                    <a:pt x="262" y="33"/>
                  </a:lnTo>
                  <a:lnTo>
                    <a:pt x="250" y="31"/>
                  </a:lnTo>
                  <a:lnTo>
                    <a:pt x="243" y="24"/>
                  </a:lnTo>
                  <a:lnTo>
                    <a:pt x="238" y="19"/>
                  </a:lnTo>
                  <a:lnTo>
                    <a:pt x="231" y="14"/>
                  </a:lnTo>
                  <a:lnTo>
                    <a:pt x="229" y="12"/>
                  </a:lnTo>
                  <a:lnTo>
                    <a:pt x="229" y="9"/>
                  </a:lnTo>
                  <a:lnTo>
                    <a:pt x="229" y="7"/>
                  </a:lnTo>
                  <a:lnTo>
                    <a:pt x="229" y="5"/>
                  </a:lnTo>
                  <a:lnTo>
                    <a:pt x="229" y="2"/>
                  </a:lnTo>
                  <a:lnTo>
                    <a:pt x="227" y="0"/>
                  </a:lnTo>
                  <a:close/>
                  <a:moveTo>
                    <a:pt x="390" y="402"/>
                  </a:moveTo>
                  <a:lnTo>
                    <a:pt x="390" y="402"/>
                  </a:lnTo>
                  <a:lnTo>
                    <a:pt x="390" y="404"/>
                  </a:lnTo>
                  <a:lnTo>
                    <a:pt x="387" y="404"/>
                  </a:lnTo>
                  <a:lnTo>
                    <a:pt x="387" y="404"/>
                  </a:lnTo>
                  <a:lnTo>
                    <a:pt x="385" y="402"/>
                  </a:lnTo>
                  <a:lnTo>
                    <a:pt x="385" y="402"/>
                  </a:lnTo>
                  <a:lnTo>
                    <a:pt x="385" y="404"/>
                  </a:lnTo>
                  <a:lnTo>
                    <a:pt x="385" y="404"/>
                  </a:lnTo>
                  <a:lnTo>
                    <a:pt x="385" y="404"/>
                  </a:lnTo>
                  <a:lnTo>
                    <a:pt x="385" y="404"/>
                  </a:lnTo>
                  <a:lnTo>
                    <a:pt x="385" y="407"/>
                  </a:lnTo>
                  <a:lnTo>
                    <a:pt x="383" y="407"/>
                  </a:lnTo>
                  <a:lnTo>
                    <a:pt x="380" y="407"/>
                  </a:lnTo>
                  <a:lnTo>
                    <a:pt x="380" y="407"/>
                  </a:lnTo>
                  <a:lnTo>
                    <a:pt x="378" y="409"/>
                  </a:lnTo>
                  <a:lnTo>
                    <a:pt x="376" y="409"/>
                  </a:lnTo>
                  <a:lnTo>
                    <a:pt x="373" y="409"/>
                  </a:lnTo>
                  <a:lnTo>
                    <a:pt x="371" y="407"/>
                  </a:lnTo>
                  <a:lnTo>
                    <a:pt x="371" y="407"/>
                  </a:lnTo>
                  <a:lnTo>
                    <a:pt x="373" y="404"/>
                  </a:lnTo>
                  <a:lnTo>
                    <a:pt x="373" y="404"/>
                  </a:lnTo>
                  <a:lnTo>
                    <a:pt x="373" y="402"/>
                  </a:lnTo>
                  <a:lnTo>
                    <a:pt x="371" y="402"/>
                  </a:lnTo>
                  <a:lnTo>
                    <a:pt x="371" y="402"/>
                  </a:lnTo>
                  <a:lnTo>
                    <a:pt x="371" y="402"/>
                  </a:lnTo>
                  <a:lnTo>
                    <a:pt x="371" y="400"/>
                  </a:lnTo>
                  <a:lnTo>
                    <a:pt x="371" y="397"/>
                  </a:lnTo>
                  <a:lnTo>
                    <a:pt x="371" y="397"/>
                  </a:lnTo>
                  <a:lnTo>
                    <a:pt x="371" y="397"/>
                  </a:lnTo>
                  <a:lnTo>
                    <a:pt x="373" y="395"/>
                  </a:lnTo>
                  <a:lnTo>
                    <a:pt x="378" y="393"/>
                  </a:lnTo>
                  <a:lnTo>
                    <a:pt x="378" y="393"/>
                  </a:lnTo>
                  <a:lnTo>
                    <a:pt x="378" y="390"/>
                  </a:lnTo>
                  <a:lnTo>
                    <a:pt x="380" y="388"/>
                  </a:lnTo>
                  <a:lnTo>
                    <a:pt x="380" y="388"/>
                  </a:lnTo>
                  <a:lnTo>
                    <a:pt x="383" y="388"/>
                  </a:lnTo>
                  <a:lnTo>
                    <a:pt x="385" y="388"/>
                  </a:lnTo>
                  <a:lnTo>
                    <a:pt x="390" y="390"/>
                  </a:lnTo>
                  <a:lnTo>
                    <a:pt x="385" y="390"/>
                  </a:lnTo>
                  <a:lnTo>
                    <a:pt x="385" y="393"/>
                  </a:lnTo>
                  <a:lnTo>
                    <a:pt x="385" y="397"/>
                  </a:lnTo>
                  <a:lnTo>
                    <a:pt x="387" y="400"/>
                  </a:lnTo>
                  <a:lnTo>
                    <a:pt x="390" y="402"/>
                  </a:lnTo>
                  <a:close/>
                  <a:moveTo>
                    <a:pt x="468" y="267"/>
                  </a:moveTo>
                  <a:lnTo>
                    <a:pt x="468" y="267"/>
                  </a:lnTo>
                  <a:lnTo>
                    <a:pt x="470" y="267"/>
                  </a:lnTo>
                  <a:lnTo>
                    <a:pt x="470" y="270"/>
                  </a:lnTo>
                  <a:lnTo>
                    <a:pt x="465" y="274"/>
                  </a:lnTo>
                  <a:lnTo>
                    <a:pt x="465" y="274"/>
                  </a:lnTo>
                  <a:lnTo>
                    <a:pt x="463" y="274"/>
                  </a:lnTo>
                  <a:lnTo>
                    <a:pt x="461" y="274"/>
                  </a:lnTo>
                  <a:lnTo>
                    <a:pt x="463" y="270"/>
                  </a:lnTo>
                  <a:lnTo>
                    <a:pt x="461" y="267"/>
                  </a:lnTo>
                  <a:lnTo>
                    <a:pt x="458" y="267"/>
                  </a:lnTo>
                  <a:lnTo>
                    <a:pt x="458" y="263"/>
                  </a:lnTo>
                  <a:lnTo>
                    <a:pt x="461" y="263"/>
                  </a:lnTo>
                  <a:lnTo>
                    <a:pt x="463" y="260"/>
                  </a:lnTo>
                  <a:lnTo>
                    <a:pt x="465" y="260"/>
                  </a:lnTo>
                  <a:lnTo>
                    <a:pt x="468" y="263"/>
                  </a:lnTo>
                  <a:lnTo>
                    <a:pt x="468" y="263"/>
                  </a:lnTo>
                  <a:lnTo>
                    <a:pt x="468" y="263"/>
                  </a:lnTo>
                  <a:lnTo>
                    <a:pt x="468" y="26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4209742" y="1460567"/>
              <a:ext cx="825622" cy="631436"/>
            </a:xfrm>
            <a:custGeom>
              <a:avLst/>
              <a:gdLst>
                <a:gd name="T0" fmla="*/ 939 w 953"/>
                <a:gd name="T1" fmla="*/ 379 h 727"/>
                <a:gd name="T2" fmla="*/ 889 w 953"/>
                <a:gd name="T3" fmla="*/ 433 h 727"/>
                <a:gd name="T4" fmla="*/ 863 w 953"/>
                <a:gd name="T5" fmla="*/ 429 h 727"/>
                <a:gd name="T6" fmla="*/ 821 w 953"/>
                <a:gd name="T7" fmla="*/ 403 h 727"/>
                <a:gd name="T8" fmla="*/ 816 w 953"/>
                <a:gd name="T9" fmla="*/ 469 h 727"/>
                <a:gd name="T10" fmla="*/ 778 w 953"/>
                <a:gd name="T11" fmla="*/ 481 h 727"/>
                <a:gd name="T12" fmla="*/ 766 w 953"/>
                <a:gd name="T13" fmla="*/ 504 h 727"/>
                <a:gd name="T14" fmla="*/ 709 w 953"/>
                <a:gd name="T15" fmla="*/ 544 h 727"/>
                <a:gd name="T16" fmla="*/ 681 w 953"/>
                <a:gd name="T17" fmla="*/ 599 h 727"/>
                <a:gd name="T18" fmla="*/ 643 w 953"/>
                <a:gd name="T19" fmla="*/ 632 h 727"/>
                <a:gd name="T20" fmla="*/ 587 w 953"/>
                <a:gd name="T21" fmla="*/ 627 h 727"/>
                <a:gd name="T22" fmla="*/ 570 w 953"/>
                <a:gd name="T23" fmla="*/ 618 h 727"/>
                <a:gd name="T24" fmla="*/ 532 w 953"/>
                <a:gd name="T25" fmla="*/ 604 h 727"/>
                <a:gd name="T26" fmla="*/ 508 w 953"/>
                <a:gd name="T27" fmla="*/ 653 h 727"/>
                <a:gd name="T28" fmla="*/ 466 w 953"/>
                <a:gd name="T29" fmla="*/ 708 h 727"/>
                <a:gd name="T30" fmla="*/ 430 w 953"/>
                <a:gd name="T31" fmla="*/ 727 h 727"/>
                <a:gd name="T32" fmla="*/ 430 w 953"/>
                <a:gd name="T33" fmla="*/ 698 h 727"/>
                <a:gd name="T34" fmla="*/ 421 w 953"/>
                <a:gd name="T35" fmla="*/ 665 h 727"/>
                <a:gd name="T36" fmla="*/ 383 w 953"/>
                <a:gd name="T37" fmla="*/ 611 h 727"/>
                <a:gd name="T38" fmla="*/ 390 w 953"/>
                <a:gd name="T39" fmla="*/ 568 h 727"/>
                <a:gd name="T40" fmla="*/ 376 w 953"/>
                <a:gd name="T41" fmla="*/ 544 h 727"/>
                <a:gd name="T42" fmla="*/ 364 w 953"/>
                <a:gd name="T43" fmla="*/ 518 h 727"/>
                <a:gd name="T44" fmla="*/ 341 w 953"/>
                <a:gd name="T45" fmla="*/ 483 h 727"/>
                <a:gd name="T46" fmla="*/ 329 w 953"/>
                <a:gd name="T47" fmla="*/ 429 h 727"/>
                <a:gd name="T48" fmla="*/ 281 w 953"/>
                <a:gd name="T49" fmla="*/ 457 h 727"/>
                <a:gd name="T50" fmla="*/ 270 w 953"/>
                <a:gd name="T51" fmla="*/ 417 h 727"/>
                <a:gd name="T52" fmla="*/ 213 w 953"/>
                <a:gd name="T53" fmla="*/ 384 h 727"/>
                <a:gd name="T54" fmla="*/ 175 w 953"/>
                <a:gd name="T55" fmla="*/ 386 h 727"/>
                <a:gd name="T56" fmla="*/ 189 w 953"/>
                <a:gd name="T57" fmla="*/ 355 h 727"/>
                <a:gd name="T58" fmla="*/ 161 w 953"/>
                <a:gd name="T59" fmla="*/ 287 h 727"/>
                <a:gd name="T60" fmla="*/ 147 w 953"/>
                <a:gd name="T61" fmla="*/ 244 h 727"/>
                <a:gd name="T62" fmla="*/ 64 w 953"/>
                <a:gd name="T63" fmla="*/ 256 h 727"/>
                <a:gd name="T64" fmla="*/ 40 w 953"/>
                <a:gd name="T65" fmla="*/ 161 h 727"/>
                <a:gd name="T66" fmla="*/ 36 w 953"/>
                <a:gd name="T67" fmla="*/ 114 h 727"/>
                <a:gd name="T68" fmla="*/ 14 w 953"/>
                <a:gd name="T69" fmla="*/ 90 h 727"/>
                <a:gd name="T70" fmla="*/ 12 w 953"/>
                <a:gd name="T71" fmla="*/ 45 h 727"/>
                <a:gd name="T72" fmla="*/ 57 w 953"/>
                <a:gd name="T73" fmla="*/ 71 h 727"/>
                <a:gd name="T74" fmla="*/ 102 w 953"/>
                <a:gd name="T75" fmla="*/ 83 h 727"/>
                <a:gd name="T76" fmla="*/ 137 w 953"/>
                <a:gd name="T77" fmla="*/ 26 h 727"/>
                <a:gd name="T78" fmla="*/ 213 w 953"/>
                <a:gd name="T79" fmla="*/ 0 h 727"/>
                <a:gd name="T80" fmla="*/ 222 w 953"/>
                <a:gd name="T81" fmla="*/ 31 h 727"/>
                <a:gd name="T82" fmla="*/ 227 w 953"/>
                <a:gd name="T83" fmla="*/ 69 h 727"/>
                <a:gd name="T84" fmla="*/ 251 w 953"/>
                <a:gd name="T85" fmla="*/ 95 h 727"/>
                <a:gd name="T86" fmla="*/ 281 w 953"/>
                <a:gd name="T87" fmla="*/ 114 h 727"/>
                <a:gd name="T88" fmla="*/ 310 w 953"/>
                <a:gd name="T89" fmla="*/ 100 h 727"/>
                <a:gd name="T90" fmla="*/ 348 w 953"/>
                <a:gd name="T91" fmla="*/ 114 h 727"/>
                <a:gd name="T92" fmla="*/ 388 w 953"/>
                <a:gd name="T93" fmla="*/ 104 h 727"/>
                <a:gd name="T94" fmla="*/ 440 w 953"/>
                <a:gd name="T95" fmla="*/ 142 h 727"/>
                <a:gd name="T96" fmla="*/ 487 w 953"/>
                <a:gd name="T97" fmla="*/ 133 h 727"/>
                <a:gd name="T98" fmla="*/ 523 w 953"/>
                <a:gd name="T99" fmla="*/ 168 h 727"/>
                <a:gd name="T100" fmla="*/ 535 w 953"/>
                <a:gd name="T101" fmla="*/ 201 h 727"/>
                <a:gd name="T102" fmla="*/ 572 w 953"/>
                <a:gd name="T103" fmla="*/ 209 h 727"/>
                <a:gd name="T104" fmla="*/ 570 w 953"/>
                <a:gd name="T105" fmla="*/ 230 h 727"/>
                <a:gd name="T106" fmla="*/ 624 w 953"/>
                <a:gd name="T107" fmla="*/ 270 h 727"/>
                <a:gd name="T108" fmla="*/ 639 w 953"/>
                <a:gd name="T109" fmla="*/ 220 h 727"/>
                <a:gd name="T110" fmla="*/ 686 w 953"/>
                <a:gd name="T111" fmla="*/ 289 h 727"/>
                <a:gd name="T112" fmla="*/ 724 w 953"/>
                <a:gd name="T113" fmla="*/ 334 h 727"/>
                <a:gd name="T114" fmla="*/ 745 w 953"/>
                <a:gd name="T115" fmla="*/ 306 h 727"/>
                <a:gd name="T116" fmla="*/ 799 w 953"/>
                <a:gd name="T117" fmla="*/ 268 h 727"/>
                <a:gd name="T118" fmla="*/ 844 w 953"/>
                <a:gd name="T119" fmla="*/ 265 h 727"/>
                <a:gd name="T120" fmla="*/ 856 w 953"/>
                <a:gd name="T121" fmla="*/ 282 h 727"/>
                <a:gd name="T122" fmla="*/ 906 w 953"/>
                <a:gd name="T123" fmla="*/ 322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3" h="727">
                  <a:moveTo>
                    <a:pt x="951" y="320"/>
                  </a:moveTo>
                  <a:lnTo>
                    <a:pt x="951" y="320"/>
                  </a:lnTo>
                  <a:lnTo>
                    <a:pt x="953" y="327"/>
                  </a:lnTo>
                  <a:lnTo>
                    <a:pt x="953" y="327"/>
                  </a:lnTo>
                  <a:lnTo>
                    <a:pt x="951" y="329"/>
                  </a:lnTo>
                  <a:lnTo>
                    <a:pt x="951" y="332"/>
                  </a:lnTo>
                  <a:lnTo>
                    <a:pt x="951" y="334"/>
                  </a:lnTo>
                  <a:lnTo>
                    <a:pt x="951" y="336"/>
                  </a:lnTo>
                  <a:lnTo>
                    <a:pt x="951" y="341"/>
                  </a:lnTo>
                  <a:lnTo>
                    <a:pt x="951" y="343"/>
                  </a:lnTo>
                  <a:lnTo>
                    <a:pt x="948" y="346"/>
                  </a:lnTo>
                  <a:lnTo>
                    <a:pt x="946" y="350"/>
                  </a:lnTo>
                  <a:lnTo>
                    <a:pt x="946" y="350"/>
                  </a:lnTo>
                  <a:lnTo>
                    <a:pt x="944" y="353"/>
                  </a:lnTo>
                  <a:lnTo>
                    <a:pt x="946" y="355"/>
                  </a:lnTo>
                  <a:lnTo>
                    <a:pt x="946" y="358"/>
                  </a:lnTo>
                  <a:lnTo>
                    <a:pt x="946" y="360"/>
                  </a:lnTo>
                  <a:lnTo>
                    <a:pt x="948" y="362"/>
                  </a:lnTo>
                  <a:lnTo>
                    <a:pt x="948" y="365"/>
                  </a:lnTo>
                  <a:lnTo>
                    <a:pt x="946" y="367"/>
                  </a:lnTo>
                  <a:lnTo>
                    <a:pt x="944" y="369"/>
                  </a:lnTo>
                  <a:lnTo>
                    <a:pt x="944" y="369"/>
                  </a:lnTo>
                  <a:lnTo>
                    <a:pt x="944" y="372"/>
                  </a:lnTo>
                  <a:lnTo>
                    <a:pt x="944" y="372"/>
                  </a:lnTo>
                  <a:lnTo>
                    <a:pt x="944" y="374"/>
                  </a:lnTo>
                  <a:lnTo>
                    <a:pt x="941" y="374"/>
                  </a:lnTo>
                  <a:lnTo>
                    <a:pt x="941" y="376"/>
                  </a:lnTo>
                  <a:lnTo>
                    <a:pt x="939" y="376"/>
                  </a:lnTo>
                  <a:lnTo>
                    <a:pt x="939" y="379"/>
                  </a:lnTo>
                  <a:lnTo>
                    <a:pt x="939" y="379"/>
                  </a:lnTo>
                  <a:lnTo>
                    <a:pt x="939" y="384"/>
                  </a:lnTo>
                  <a:lnTo>
                    <a:pt x="941" y="386"/>
                  </a:lnTo>
                  <a:lnTo>
                    <a:pt x="944" y="391"/>
                  </a:lnTo>
                  <a:lnTo>
                    <a:pt x="944" y="393"/>
                  </a:lnTo>
                  <a:lnTo>
                    <a:pt x="941" y="395"/>
                  </a:lnTo>
                  <a:lnTo>
                    <a:pt x="937" y="395"/>
                  </a:lnTo>
                  <a:lnTo>
                    <a:pt x="937" y="398"/>
                  </a:lnTo>
                  <a:lnTo>
                    <a:pt x="934" y="398"/>
                  </a:lnTo>
                  <a:lnTo>
                    <a:pt x="934" y="400"/>
                  </a:lnTo>
                  <a:lnTo>
                    <a:pt x="934" y="403"/>
                  </a:lnTo>
                  <a:lnTo>
                    <a:pt x="934" y="403"/>
                  </a:lnTo>
                  <a:lnTo>
                    <a:pt x="920" y="405"/>
                  </a:lnTo>
                  <a:lnTo>
                    <a:pt x="915" y="405"/>
                  </a:lnTo>
                  <a:lnTo>
                    <a:pt x="915" y="403"/>
                  </a:lnTo>
                  <a:lnTo>
                    <a:pt x="913" y="405"/>
                  </a:lnTo>
                  <a:lnTo>
                    <a:pt x="910" y="405"/>
                  </a:lnTo>
                  <a:lnTo>
                    <a:pt x="910" y="407"/>
                  </a:lnTo>
                  <a:lnTo>
                    <a:pt x="908" y="410"/>
                  </a:lnTo>
                  <a:lnTo>
                    <a:pt x="908" y="410"/>
                  </a:lnTo>
                  <a:lnTo>
                    <a:pt x="901" y="410"/>
                  </a:lnTo>
                  <a:lnTo>
                    <a:pt x="894" y="412"/>
                  </a:lnTo>
                  <a:lnTo>
                    <a:pt x="887" y="419"/>
                  </a:lnTo>
                  <a:lnTo>
                    <a:pt x="877" y="426"/>
                  </a:lnTo>
                  <a:lnTo>
                    <a:pt x="877" y="431"/>
                  </a:lnTo>
                  <a:lnTo>
                    <a:pt x="880" y="433"/>
                  </a:lnTo>
                  <a:lnTo>
                    <a:pt x="882" y="433"/>
                  </a:lnTo>
                  <a:lnTo>
                    <a:pt x="887" y="433"/>
                  </a:lnTo>
                  <a:lnTo>
                    <a:pt x="889" y="433"/>
                  </a:lnTo>
                  <a:lnTo>
                    <a:pt x="892" y="433"/>
                  </a:lnTo>
                  <a:lnTo>
                    <a:pt x="894" y="436"/>
                  </a:lnTo>
                  <a:lnTo>
                    <a:pt x="896" y="440"/>
                  </a:lnTo>
                  <a:lnTo>
                    <a:pt x="899" y="443"/>
                  </a:lnTo>
                  <a:lnTo>
                    <a:pt x="899" y="447"/>
                  </a:lnTo>
                  <a:lnTo>
                    <a:pt x="896" y="450"/>
                  </a:lnTo>
                  <a:lnTo>
                    <a:pt x="894" y="452"/>
                  </a:lnTo>
                  <a:lnTo>
                    <a:pt x="894" y="450"/>
                  </a:lnTo>
                  <a:lnTo>
                    <a:pt x="892" y="445"/>
                  </a:lnTo>
                  <a:lnTo>
                    <a:pt x="892" y="443"/>
                  </a:lnTo>
                  <a:lnTo>
                    <a:pt x="889" y="443"/>
                  </a:lnTo>
                  <a:lnTo>
                    <a:pt x="889" y="443"/>
                  </a:lnTo>
                  <a:lnTo>
                    <a:pt x="887" y="443"/>
                  </a:lnTo>
                  <a:lnTo>
                    <a:pt x="884" y="445"/>
                  </a:lnTo>
                  <a:lnTo>
                    <a:pt x="887" y="447"/>
                  </a:lnTo>
                  <a:lnTo>
                    <a:pt x="887" y="450"/>
                  </a:lnTo>
                  <a:lnTo>
                    <a:pt x="887" y="450"/>
                  </a:lnTo>
                  <a:lnTo>
                    <a:pt x="884" y="450"/>
                  </a:lnTo>
                  <a:lnTo>
                    <a:pt x="882" y="447"/>
                  </a:lnTo>
                  <a:lnTo>
                    <a:pt x="882" y="445"/>
                  </a:lnTo>
                  <a:lnTo>
                    <a:pt x="882" y="445"/>
                  </a:lnTo>
                  <a:lnTo>
                    <a:pt x="882" y="445"/>
                  </a:lnTo>
                  <a:lnTo>
                    <a:pt x="882" y="445"/>
                  </a:lnTo>
                  <a:lnTo>
                    <a:pt x="880" y="445"/>
                  </a:lnTo>
                  <a:lnTo>
                    <a:pt x="880" y="445"/>
                  </a:lnTo>
                  <a:lnTo>
                    <a:pt x="873" y="438"/>
                  </a:lnTo>
                  <a:lnTo>
                    <a:pt x="870" y="436"/>
                  </a:lnTo>
                  <a:lnTo>
                    <a:pt x="866" y="431"/>
                  </a:lnTo>
                  <a:lnTo>
                    <a:pt x="863" y="429"/>
                  </a:lnTo>
                  <a:lnTo>
                    <a:pt x="861" y="421"/>
                  </a:lnTo>
                  <a:lnTo>
                    <a:pt x="861" y="410"/>
                  </a:lnTo>
                  <a:lnTo>
                    <a:pt x="858" y="407"/>
                  </a:lnTo>
                  <a:lnTo>
                    <a:pt x="854" y="405"/>
                  </a:lnTo>
                  <a:lnTo>
                    <a:pt x="849" y="407"/>
                  </a:lnTo>
                  <a:lnTo>
                    <a:pt x="844" y="405"/>
                  </a:lnTo>
                  <a:lnTo>
                    <a:pt x="847" y="405"/>
                  </a:lnTo>
                  <a:lnTo>
                    <a:pt x="847" y="403"/>
                  </a:lnTo>
                  <a:lnTo>
                    <a:pt x="847" y="400"/>
                  </a:lnTo>
                  <a:lnTo>
                    <a:pt x="847" y="398"/>
                  </a:lnTo>
                  <a:lnTo>
                    <a:pt x="847" y="398"/>
                  </a:lnTo>
                  <a:lnTo>
                    <a:pt x="844" y="398"/>
                  </a:lnTo>
                  <a:lnTo>
                    <a:pt x="840" y="400"/>
                  </a:lnTo>
                  <a:lnTo>
                    <a:pt x="835" y="400"/>
                  </a:lnTo>
                  <a:lnTo>
                    <a:pt x="835" y="400"/>
                  </a:lnTo>
                  <a:lnTo>
                    <a:pt x="832" y="400"/>
                  </a:lnTo>
                  <a:lnTo>
                    <a:pt x="832" y="400"/>
                  </a:lnTo>
                  <a:lnTo>
                    <a:pt x="828" y="395"/>
                  </a:lnTo>
                  <a:lnTo>
                    <a:pt x="828" y="395"/>
                  </a:lnTo>
                  <a:lnTo>
                    <a:pt x="825" y="395"/>
                  </a:lnTo>
                  <a:lnTo>
                    <a:pt x="825" y="395"/>
                  </a:lnTo>
                  <a:lnTo>
                    <a:pt x="823" y="398"/>
                  </a:lnTo>
                  <a:lnTo>
                    <a:pt x="823" y="398"/>
                  </a:lnTo>
                  <a:lnTo>
                    <a:pt x="823" y="398"/>
                  </a:lnTo>
                  <a:lnTo>
                    <a:pt x="823" y="400"/>
                  </a:lnTo>
                  <a:lnTo>
                    <a:pt x="825" y="400"/>
                  </a:lnTo>
                  <a:lnTo>
                    <a:pt x="825" y="400"/>
                  </a:lnTo>
                  <a:lnTo>
                    <a:pt x="823" y="400"/>
                  </a:lnTo>
                  <a:lnTo>
                    <a:pt x="821" y="403"/>
                  </a:lnTo>
                  <a:lnTo>
                    <a:pt x="821" y="403"/>
                  </a:lnTo>
                  <a:lnTo>
                    <a:pt x="821" y="405"/>
                  </a:lnTo>
                  <a:lnTo>
                    <a:pt x="821" y="407"/>
                  </a:lnTo>
                  <a:lnTo>
                    <a:pt x="821" y="410"/>
                  </a:lnTo>
                  <a:lnTo>
                    <a:pt x="818" y="410"/>
                  </a:lnTo>
                  <a:lnTo>
                    <a:pt x="816" y="421"/>
                  </a:lnTo>
                  <a:lnTo>
                    <a:pt x="816" y="424"/>
                  </a:lnTo>
                  <a:lnTo>
                    <a:pt x="816" y="426"/>
                  </a:lnTo>
                  <a:lnTo>
                    <a:pt x="816" y="431"/>
                  </a:lnTo>
                  <a:lnTo>
                    <a:pt x="814" y="433"/>
                  </a:lnTo>
                  <a:lnTo>
                    <a:pt x="814" y="436"/>
                  </a:lnTo>
                  <a:lnTo>
                    <a:pt x="814" y="436"/>
                  </a:lnTo>
                  <a:lnTo>
                    <a:pt x="816" y="438"/>
                  </a:lnTo>
                  <a:lnTo>
                    <a:pt x="816" y="440"/>
                  </a:lnTo>
                  <a:lnTo>
                    <a:pt x="816" y="440"/>
                  </a:lnTo>
                  <a:lnTo>
                    <a:pt x="818" y="440"/>
                  </a:lnTo>
                  <a:lnTo>
                    <a:pt x="818" y="443"/>
                  </a:lnTo>
                  <a:lnTo>
                    <a:pt x="818" y="443"/>
                  </a:lnTo>
                  <a:lnTo>
                    <a:pt x="816" y="445"/>
                  </a:lnTo>
                  <a:lnTo>
                    <a:pt x="818" y="445"/>
                  </a:lnTo>
                  <a:lnTo>
                    <a:pt x="816" y="447"/>
                  </a:lnTo>
                  <a:lnTo>
                    <a:pt x="814" y="450"/>
                  </a:lnTo>
                  <a:lnTo>
                    <a:pt x="816" y="450"/>
                  </a:lnTo>
                  <a:lnTo>
                    <a:pt x="816" y="452"/>
                  </a:lnTo>
                  <a:lnTo>
                    <a:pt x="816" y="452"/>
                  </a:lnTo>
                  <a:lnTo>
                    <a:pt x="816" y="455"/>
                  </a:lnTo>
                  <a:lnTo>
                    <a:pt x="816" y="459"/>
                  </a:lnTo>
                  <a:lnTo>
                    <a:pt x="816" y="464"/>
                  </a:lnTo>
                  <a:lnTo>
                    <a:pt x="816" y="469"/>
                  </a:lnTo>
                  <a:lnTo>
                    <a:pt x="814" y="476"/>
                  </a:lnTo>
                  <a:lnTo>
                    <a:pt x="811" y="476"/>
                  </a:lnTo>
                  <a:lnTo>
                    <a:pt x="806" y="476"/>
                  </a:lnTo>
                  <a:lnTo>
                    <a:pt x="802" y="476"/>
                  </a:lnTo>
                  <a:lnTo>
                    <a:pt x="804" y="476"/>
                  </a:lnTo>
                  <a:lnTo>
                    <a:pt x="804" y="478"/>
                  </a:lnTo>
                  <a:lnTo>
                    <a:pt x="802" y="481"/>
                  </a:lnTo>
                  <a:lnTo>
                    <a:pt x="799" y="481"/>
                  </a:lnTo>
                  <a:lnTo>
                    <a:pt x="799" y="483"/>
                  </a:lnTo>
                  <a:lnTo>
                    <a:pt x="799" y="483"/>
                  </a:lnTo>
                  <a:lnTo>
                    <a:pt x="799" y="485"/>
                  </a:lnTo>
                  <a:lnTo>
                    <a:pt x="799" y="485"/>
                  </a:lnTo>
                  <a:lnTo>
                    <a:pt x="797" y="488"/>
                  </a:lnTo>
                  <a:lnTo>
                    <a:pt x="797" y="485"/>
                  </a:lnTo>
                  <a:lnTo>
                    <a:pt x="797" y="485"/>
                  </a:lnTo>
                  <a:lnTo>
                    <a:pt x="797" y="483"/>
                  </a:lnTo>
                  <a:lnTo>
                    <a:pt x="792" y="483"/>
                  </a:lnTo>
                  <a:lnTo>
                    <a:pt x="792" y="481"/>
                  </a:lnTo>
                  <a:lnTo>
                    <a:pt x="788" y="478"/>
                  </a:lnTo>
                  <a:lnTo>
                    <a:pt x="785" y="478"/>
                  </a:lnTo>
                  <a:lnTo>
                    <a:pt x="785" y="478"/>
                  </a:lnTo>
                  <a:lnTo>
                    <a:pt x="783" y="481"/>
                  </a:lnTo>
                  <a:lnTo>
                    <a:pt x="783" y="481"/>
                  </a:lnTo>
                  <a:lnTo>
                    <a:pt x="780" y="481"/>
                  </a:lnTo>
                  <a:lnTo>
                    <a:pt x="780" y="478"/>
                  </a:lnTo>
                  <a:lnTo>
                    <a:pt x="778" y="478"/>
                  </a:lnTo>
                  <a:lnTo>
                    <a:pt x="778" y="478"/>
                  </a:lnTo>
                  <a:lnTo>
                    <a:pt x="778" y="481"/>
                  </a:lnTo>
                  <a:lnTo>
                    <a:pt x="778" y="481"/>
                  </a:lnTo>
                  <a:lnTo>
                    <a:pt x="778" y="483"/>
                  </a:lnTo>
                  <a:lnTo>
                    <a:pt x="778" y="483"/>
                  </a:lnTo>
                  <a:lnTo>
                    <a:pt x="776" y="481"/>
                  </a:lnTo>
                  <a:lnTo>
                    <a:pt x="776" y="483"/>
                  </a:lnTo>
                  <a:lnTo>
                    <a:pt x="776" y="483"/>
                  </a:lnTo>
                  <a:lnTo>
                    <a:pt x="776" y="488"/>
                  </a:lnTo>
                  <a:lnTo>
                    <a:pt x="773" y="488"/>
                  </a:lnTo>
                  <a:lnTo>
                    <a:pt x="769" y="488"/>
                  </a:lnTo>
                  <a:lnTo>
                    <a:pt x="769" y="490"/>
                  </a:lnTo>
                  <a:lnTo>
                    <a:pt x="769" y="490"/>
                  </a:lnTo>
                  <a:lnTo>
                    <a:pt x="769" y="492"/>
                  </a:lnTo>
                  <a:lnTo>
                    <a:pt x="769" y="492"/>
                  </a:lnTo>
                  <a:lnTo>
                    <a:pt x="769" y="492"/>
                  </a:lnTo>
                  <a:lnTo>
                    <a:pt x="769" y="492"/>
                  </a:lnTo>
                  <a:lnTo>
                    <a:pt x="769" y="495"/>
                  </a:lnTo>
                  <a:lnTo>
                    <a:pt x="769" y="497"/>
                  </a:lnTo>
                  <a:lnTo>
                    <a:pt x="769" y="497"/>
                  </a:lnTo>
                  <a:lnTo>
                    <a:pt x="764" y="497"/>
                  </a:lnTo>
                  <a:lnTo>
                    <a:pt x="766" y="500"/>
                  </a:lnTo>
                  <a:lnTo>
                    <a:pt x="766" y="500"/>
                  </a:lnTo>
                  <a:lnTo>
                    <a:pt x="766" y="500"/>
                  </a:lnTo>
                  <a:lnTo>
                    <a:pt x="769" y="500"/>
                  </a:lnTo>
                  <a:lnTo>
                    <a:pt x="769" y="500"/>
                  </a:lnTo>
                  <a:lnTo>
                    <a:pt x="769" y="502"/>
                  </a:lnTo>
                  <a:lnTo>
                    <a:pt x="769" y="502"/>
                  </a:lnTo>
                  <a:lnTo>
                    <a:pt x="769" y="502"/>
                  </a:lnTo>
                  <a:lnTo>
                    <a:pt x="769" y="504"/>
                  </a:lnTo>
                  <a:lnTo>
                    <a:pt x="766" y="504"/>
                  </a:lnTo>
                  <a:lnTo>
                    <a:pt x="766" y="504"/>
                  </a:lnTo>
                  <a:lnTo>
                    <a:pt x="764" y="507"/>
                  </a:lnTo>
                  <a:lnTo>
                    <a:pt x="764" y="507"/>
                  </a:lnTo>
                  <a:lnTo>
                    <a:pt x="766" y="509"/>
                  </a:lnTo>
                  <a:lnTo>
                    <a:pt x="769" y="509"/>
                  </a:lnTo>
                  <a:lnTo>
                    <a:pt x="769" y="509"/>
                  </a:lnTo>
                  <a:lnTo>
                    <a:pt x="769" y="511"/>
                  </a:lnTo>
                  <a:lnTo>
                    <a:pt x="769" y="511"/>
                  </a:lnTo>
                  <a:lnTo>
                    <a:pt x="766" y="511"/>
                  </a:lnTo>
                  <a:lnTo>
                    <a:pt x="766" y="514"/>
                  </a:lnTo>
                  <a:lnTo>
                    <a:pt x="762" y="518"/>
                  </a:lnTo>
                  <a:lnTo>
                    <a:pt x="759" y="521"/>
                  </a:lnTo>
                  <a:lnTo>
                    <a:pt x="759" y="523"/>
                  </a:lnTo>
                  <a:lnTo>
                    <a:pt x="757" y="523"/>
                  </a:lnTo>
                  <a:lnTo>
                    <a:pt x="754" y="521"/>
                  </a:lnTo>
                  <a:lnTo>
                    <a:pt x="754" y="523"/>
                  </a:lnTo>
                  <a:lnTo>
                    <a:pt x="754" y="526"/>
                  </a:lnTo>
                  <a:lnTo>
                    <a:pt x="752" y="528"/>
                  </a:lnTo>
                  <a:lnTo>
                    <a:pt x="750" y="530"/>
                  </a:lnTo>
                  <a:lnTo>
                    <a:pt x="747" y="530"/>
                  </a:lnTo>
                  <a:lnTo>
                    <a:pt x="745" y="530"/>
                  </a:lnTo>
                  <a:lnTo>
                    <a:pt x="745" y="533"/>
                  </a:lnTo>
                  <a:lnTo>
                    <a:pt x="745" y="537"/>
                  </a:lnTo>
                  <a:lnTo>
                    <a:pt x="740" y="540"/>
                  </a:lnTo>
                  <a:lnTo>
                    <a:pt x="731" y="540"/>
                  </a:lnTo>
                  <a:lnTo>
                    <a:pt x="721" y="540"/>
                  </a:lnTo>
                  <a:lnTo>
                    <a:pt x="721" y="542"/>
                  </a:lnTo>
                  <a:lnTo>
                    <a:pt x="719" y="542"/>
                  </a:lnTo>
                  <a:lnTo>
                    <a:pt x="712" y="542"/>
                  </a:lnTo>
                  <a:lnTo>
                    <a:pt x="709" y="544"/>
                  </a:lnTo>
                  <a:lnTo>
                    <a:pt x="709" y="544"/>
                  </a:lnTo>
                  <a:lnTo>
                    <a:pt x="707" y="547"/>
                  </a:lnTo>
                  <a:lnTo>
                    <a:pt x="707" y="547"/>
                  </a:lnTo>
                  <a:lnTo>
                    <a:pt x="705" y="547"/>
                  </a:lnTo>
                  <a:lnTo>
                    <a:pt x="705" y="547"/>
                  </a:lnTo>
                  <a:lnTo>
                    <a:pt x="700" y="549"/>
                  </a:lnTo>
                  <a:lnTo>
                    <a:pt x="700" y="549"/>
                  </a:lnTo>
                  <a:lnTo>
                    <a:pt x="695" y="547"/>
                  </a:lnTo>
                  <a:lnTo>
                    <a:pt x="691" y="547"/>
                  </a:lnTo>
                  <a:lnTo>
                    <a:pt x="688" y="547"/>
                  </a:lnTo>
                  <a:lnTo>
                    <a:pt x="686" y="547"/>
                  </a:lnTo>
                  <a:lnTo>
                    <a:pt x="676" y="547"/>
                  </a:lnTo>
                  <a:lnTo>
                    <a:pt x="660" y="552"/>
                  </a:lnTo>
                  <a:lnTo>
                    <a:pt x="655" y="554"/>
                  </a:lnTo>
                  <a:lnTo>
                    <a:pt x="653" y="554"/>
                  </a:lnTo>
                  <a:lnTo>
                    <a:pt x="653" y="556"/>
                  </a:lnTo>
                  <a:lnTo>
                    <a:pt x="653" y="559"/>
                  </a:lnTo>
                  <a:lnTo>
                    <a:pt x="655" y="568"/>
                  </a:lnTo>
                  <a:lnTo>
                    <a:pt x="657" y="570"/>
                  </a:lnTo>
                  <a:lnTo>
                    <a:pt x="657" y="573"/>
                  </a:lnTo>
                  <a:lnTo>
                    <a:pt x="662" y="573"/>
                  </a:lnTo>
                  <a:lnTo>
                    <a:pt x="662" y="575"/>
                  </a:lnTo>
                  <a:lnTo>
                    <a:pt x="667" y="585"/>
                  </a:lnTo>
                  <a:lnTo>
                    <a:pt x="669" y="587"/>
                  </a:lnTo>
                  <a:lnTo>
                    <a:pt x="669" y="589"/>
                  </a:lnTo>
                  <a:lnTo>
                    <a:pt x="674" y="592"/>
                  </a:lnTo>
                  <a:lnTo>
                    <a:pt x="676" y="596"/>
                  </a:lnTo>
                  <a:lnTo>
                    <a:pt x="679" y="596"/>
                  </a:lnTo>
                  <a:lnTo>
                    <a:pt x="681" y="599"/>
                  </a:lnTo>
                  <a:lnTo>
                    <a:pt x="683" y="601"/>
                  </a:lnTo>
                  <a:lnTo>
                    <a:pt x="683" y="604"/>
                  </a:lnTo>
                  <a:lnTo>
                    <a:pt x="686" y="606"/>
                  </a:lnTo>
                  <a:lnTo>
                    <a:pt x="686" y="611"/>
                  </a:lnTo>
                  <a:lnTo>
                    <a:pt x="676" y="632"/>
                  </a:lnTo>
                  <a:lnTo>
                    <a:pt x="674" y="637"/>
                  </a:lnTo>
                  <a:lnTo>
                    <a:pt x="669" y="637"/>
                  </a:lnTo>
                  <a:lnTo>
                    <a:pt x="669" y="634"/>
                  </a:lnTo>
                  <a:lnTo>
                    <a:pt x="669" y="634"/>
                  </a:lnTo>
                  <a:lnTo>
                    <a:pt x="667" y="634"/>
                  </a:lnTo>
                  <a:lnTo>
                    <a:pt x="665" y="634"/>
                  </a:lnTo>
                  <a:lnTo>
                    <a:pt x="662" y="634"/>
                  </a:lnTo>
                  <a:lnTo>
                    <a:pt x="662" y="632"/>
                  </a:lnTo>
                  <a:lnTo>
                    <a:pt x="662" y="632"/>
                  </a:lnTo>
                  <a:lnTo>
                    <a:pt x="660" y="632"/>
                  </a:lnTo>
                  <a:lnTo>
                    <a:pt x="660" y="632"/>
                  </a:lnTo>
                  <a:lnTo>
                    <a:pt x="660" y="632"/>
                  </a:lnTo>
                  <a:lnTo>
                    <a:pt x="660" y="630"/>
                  </a:lnTo>
                  <a:lnTo>
                    <a:pt x="657" y="627"/>
                  </a:lnTo>
                  <a:lnTo>
                    <a:pt x="657" y="625"/>
                  </a:lnTo>
                  <a:lnTo>
                    <a:pt x="657" y="627"/>
                  </a:lnTo>
                  <a:lnTo>
                    <a:pt x="655" y="627"/>
                  </a:lnTo>
                  <a:lnTo>
                    <a:pt x="655" y="627"/>
                  </a:lnTo>
                  <a:lnTo>
                    <a:pt x="650" y="625"/>
                  </a:lnTo>
                  <a:lnTo>
                    <a:pt x="648" y="627"/>
                  </a:lnTo>
                  <a:lnTo>
                    <a:pt x="646" y="627"/>
                  </a:lnTo>
                  <a:lnTo>
                    <a:pt x="643" y="627"/>
                  </a:lnTo>
                  <a:lnTo>
                    <a:pt x="643" y="630"/>
                  </a:lnTo>
                  <a:lnTo>
                    <a:pt x="643" y="632"/>
                  </a:lnTo>
                  <a:lnTo>
                    <a:pt x="641" y="632"/>
                  </a:lnTo>
                  <a:lnTo>
                    <a:pt x="639" y="630"/>
                  </a:lnTo>
                  <a:lnTo>
                    <a:pt x="636" y="632"/>
                  </a:lnTo>
                  <a:lnTo>
                    <a:pt x="627" y="632"/>
                  </a:lnTo>
                  <a:lnTo>
                    <a:pt x="624" y="632"/>
                  </a:lnTo>
                  <a:lnTo>
                    <a:pt x="622" y="632"/>
                  </a:lnTo>
                  <a:lnTo>
                    <a:pt x="622" y="634"/>
                  </a:lnTo>
                  <a:lnTo>
                    <a:pt x="622" y="634"/>
                  </a:lnTo>
                  <a:lnTo>
                    <a:pt x="620" y="634"/>
                  </a:lnTo>
                  <a:lnTo>
                    <a:pt x="617" y="632"/>
                  </a:lnTo>
                  <a:lnTo>
                    <a:pt x="613" y="630"/>
                  </a:lnTo>
                  <a:lnTo>
                    <a:pt x="610" y="630"/>
                  </a:lnTo>
                  <a:lnTo>
                    <a:pt x="610" y="627"/>
                  </a:lnTo>
                  <a:lnTo>
                    <a:pt x="608" y="627"/>
                  </a:lnTo>
                  <a:lnTo>
                    <a:pt x="608" y="627"/>
                  </a:lnTo>
                  <a:lnTo>
                    <a:pt x="605" y="627"/>
                  </a:lnTo>
                  <a:lnTo>
                    <a:pt x="603" y="627"/>
                  </a:lnTo>
                  <a:lnTo>
                    <a:pt x="601" y="627"/>
                  </a:lnTo>
                  <a:lnTo>
                    <a:pt x="601" y="627"/>
                  </a:lnTo>
                  <a:lnTo>
                    <a:pt x="598" y="630"/>
                  </a:lnTo>
                  <a:lnTo>
                    <a:pt x="596" y="630"/>
                  </a:lnTo>
                  <a:lnTo>
                    <a:pt x="596" y="627"/>
                  </a:lnTo>
                  <a:lnTo>
                    <a:pt x="596" y="627"/>
                  </a:lnTo>
                  <a:lnTo>
                    <a:pt x="596" y="627"/>
                  </a:lnTo>
                  <a:lnTo>
                    <a:pt x="594" y="627"/>
                  </a:lnTo>
                  <a:lnTo>
                    <a:pt x="594" y="627"/>
                  </a:lnTo>
                  <a:lnTo>
                    <a:pt x="591" y="627"/>
                  </a:lnTo>
                  <a:lnTo>
                    <a:pt x="591" y="627"/>
                  </a:lnTo>
                  <a:lnTo>
                    <a:pt x="587" y="627"/>
                  </a:lnTo>
                  <a:lnTo>
                    <a:pt x="584" y="627"/>
                  </a:lnTo>
                  <a:lnTo>
                    <a:pt x="582" y="627"/>
                  </a:lnTo>
                  <a:lnTo>
                    <a:pt x="584" y="627"/>
                  </a:lnTo>
                  <a:lnTo>
                    <a:pt x="584" y="625"/>
                  </a:lnTo>
                  <a:lnTo>
                    <a:pt x="584" y="625"/>
                  </a:lnTo>
                  <a:lnTo>
                    <a:pt x="584" y="625"/>
                  </a:lnTo>
                  <a:lnTo>
                    <a:pt x="584" y="623"/>
                  </a:lnTo>
                  <a:lnTo>
                    <a:pt x="584" y="623"/>
                  </a:lnTo>
                  <a:lnTo>
                    <a:pt x="582" y="625"/>
                  </a:lnTo>
                  <a:lnTo>
                    <a:pt x="582" y="625"/>
                  </a:lnTo>
                  <a:lnTo>
                    <a:pt x="579" y="625"/>
                  </a:lnTo>
                  <a:lnTo>
                    <a:pt x="577" y="623"/>
                  </a:lnTo>
                  <a:lnTo>
                    <a:pt x="577" y="623"/>
                  </a:lnTo>
                  <a:lnTo>
                    <a:pt x="575" y="623"/>
                  </a:lnTo>
                  <a:lnTo>
                    <a:pt x="575" y="625"/>
                  </a:lnTo>
                  <a:lnTo>
                    <a:pt x="575" y="627"/>
                  </a:lnTo>
                  <a:lnTo>
                    <a:pt x="572" y="627"/>
                  </a:lnTo>
                  <a:lnTo>
                    <a:pt x="572" y="625"/>
                  </a:lnTo>
                  <a:lnTo>
                    <a:pt x="572" y="625"/>
                  </a:lnTo>
                  <a:lnTo>
                    <a:pt x="570" y="625"/>
                  </a:lnTo>
                  <a:lnTo>
                    <a:pt x="570" y="625"/>
                  </a:lnTo>
                  <a:lnTo>
                    <a:pt x="570" y="625"/>
                  </a:lnTo>
                  <a:lnTo>
                    <a:pt x="568" y="625"/>
                  </a:lnTo>
                  <a:lnTo>
                    <a:pt x="568" y="625"/>
                  </a:lnTo>
                  <a:lnTo>
                    <a:pt x="568" y="625"/>
                  </a:lnTo>
                  <a:lnTo>
                    <a:pt x="565" y="625"/>
                  </a:lnTo>
                  <a:lnTo>
                    <a:pt x="568" y="623"/>
                  </a:lnTo>
                  <a:lnTo>
                    <a:pt x="568" y="620"/>
                  </a:lnTo>
                  <a:lnTo>
                    <a:pt x="570" y="618"/>
                  </a:lnTo>
                  <a:lnTo>
                    <a:pt x="572" y="618"/>
                  </a:lnTo>
                  <a:lnTo>
                    <a:pt x="572" y="615"/>
                  </a:lnTo>
                  <a:lnTo>
                    <a:pt x="565" y="615"/>
                  </a:lnTo>
                  <a:lnTo>
                    <a:pt x="565" y="613"/>
                  </a:lnTo>
                  <a:lnTo>
                    <a:pt x="565" y="613"/>
                  </a:lnTo>
                  <a:lnTo>
                    <a:pt x="565" y="613"/>
                  </a:lnTo>
                  <a:lnTo>
                    <a:pt x="561" y="611"/>
                  </a:lnTo>
                  <a:lnTo>
                    <a:pt x="561" y="611"/>
                  </a:lnTo>
                  <a:lnTo>
                    <a:pt x="558" y="608"/>
                  </a:lnTo>
                  <a:lnTo>
                    <a:pt x="558" y="606"/>
                  </a:lnTo>
                  <a:lnTo>
                    <a:pt x="558" y="606"/>
                  </a:lnTo>
                  <a:lnTo>
                    <a:pt x="561" y="606"/>
                  </a:lnTo>
                  <a:lnTo>
                    <a:pt x="561" y="606"/>
                  </a:lnTo>
                  <a:lnTo>
                    <a:pt x="561" y="604"/>
                  </a:lnTo>
                  <a:lnTo>
                    <a:pt x="558" y="601"/>
                  </a:lnTo>
                  <a:lnTo>
                    <a:pt x="558" y="599"/>
                  </a:lnTo>
                  <a:lnTo>
                    <a:pt x="556" y="599"/>
                  </a:lnTo>
                  <a:lnTo>
                    <a:pt x="551" y="594"/>
                  </a:lnTo>
                  <a:lnTo>
                    <a:pt x="549" y="594"/>
                  </a:lnTo>
                  <a:lnTo>
                    <a:pt x="546" y="594"/>
                  </a:lnTo>
                  <a:lnTo>
                    <a:pt x="546" y="594"/>
                  </a:lnTo>
                  <a:lnTo>
                    <a:pt x="546" y="592"/>
                  </a:lnTo>
                  <a:lnTo>
                    <a:pt x="546" y="589"/>
                  </a:lnTo>
                  <a:lnTo>
                    <a:pt x="544" y="592"/>
                  </a:lnTo>
                  <a:lnTo>
                    <a:pt x="542" y="592"/>
                  </a:lnTo>
                  <a:lnTo>
                    <a:pt x="539" y="594"/>
                  </a:lnTo>
                  <a:lnTo>
                    <a:pt x="539" y="599"/>
                  </a:lnTo>
                  <a:lnTo>
                    <a:pt x="535" y="601"/>
                  </a:lnTo>
                  <a:lnTo>
                    <a:pt x="532" y="604"/>
                  </a:lnTo>
                  <a:lnTo>
                    <a:pt x="532" y="606"/>
                  </a:lnTo>
                  <a:lnTo>
                    <a:pt x="530" y="604"/>
                  </a:lnTo>
                  <a:lnTo>
                    <a:pt x="527" y="601"/>
                  </a:lnTo>
                  <a:lnTo>
                    <a:pt x="525" y="601"/>
                  </a:lnTo>
                  <a:lnTo>
                    <a:pt x="525" y="599"/>
                  </a:lnTo>
                  <a:lnTo>
                    <a:pt x="523" y="601"/>
                  </a:lnTo>
                  <a:lnTo>
                    <a:pt x="520" y="601"/>
                  </a:lnTo>
                  <a:lnTo>
                    <a:pt x="523" y="604"/>
                  </a:lnTo>
                  <a:lnTo>
                    <a:pt x="523" y="604"/>
                  </a:lnTo>
                  <a:lnTo>
                    <a:pt x="525" y="604"/>
                  </a:lnTo>
                  <a:lnTo>
                    <a:pt x="525" y="606"/>
                  </a:lnTo>
                  <a:lnTo>
                    <a:pt x="525" y="606"/>
                  </a:lnTo>
                  <a:lnTo>
                    <a:pt x="520" y="611"/>
                  </a:lnTo>
                  <a:lnTo>
                    <a:pt x="520" y="611"/>
                  </a:lnTo>
                  <a:lnTo>
                    <a:pt x="518" y="611"/>
                  </a:lnTo>
                  <a:lnTo>
                    <a:pt x="516" y="611"/>
                  </a:lnTo>
                  <a:lnTo>
                    <a:pt x="513" y="615"/>
                  </a:lnTo>
                  <a:lnTo>
                    <a:pt x="511" y="618"/>
                  </a:lnTo>
                  <a:lnTo>
                    <a:pt x="511" y="620"/>
                  </a:lnTo>
                  <a:lnTo>
                    <a:pt x="511" y="623"/>
                  </a:lnTo>
                  <a:lnTo>
                    <a:pt x="513" y="623"/>
                  </a:lnTo>
                  <a:lnTo>
                    <a:pt x="513" y="625"/>
                  </a:lnTo>
                  <a:lnTo>
                    <a:pt x="511" y="630"/>
                  </a:lnTo>
                  <a:lnTo>
                    <a:pt x="508" y="637"/>
                  </a:lnTo>
                  <a:lnTo>
                    <a:pt x="506" y="641"/>
                  </a:lnTo>
                  <a:lnTo>
                    <a:pt x="506" y="644"/>
                  </a:lnTo>
                  <a:lnTo>
                    <a:pt x="506" y="646"/>
                  </a:lnTo>
                  <a:lnTo>
                    <a:pt x="508" y="651"/>
                  </a:lnTo>
                  <a:lnTo>
                    <a:pt x="508" y="653"/>
                  </a:lnTo>
                  <a:lnTo>
                    <a:pt x="506" y="656"/>
                  </a:lnTo>
                  <a:lnTo>
                    <a:pt x="506" y="656"/>
                  </a:lnTo>
                  <a:lnTo>
                    <a:pt x="506" y="653"/>
                  </a:lnTo>
                  <a:lnTo>
                    <a:pt x="506" y="653"/>
                  </a:lnTo>
                  <a:lnTo>
                    <a:pt x="506" y="653"/>
                  </a:lnTo>
                  <a:lnTo>
                    <a:pt x="506" y="653"/>
                  </a:lnTo>
                  <a:lnTo>
                    <a:pt x="504" y="653"/>
                  </a:lnTo>
                  <a:lnTo>
                    <a:pt x="501" y="656"/>
                  </a:lnTo>
                  <a:lnTo>
                    <a:pt x="497" y="663"/>
                  </a:lnTo>
                  <a:lnTo>
                    <a:pt x="494" y="663"/>
                  </a:lnTo>
                  <a:lnTo>
                    <a:pt x="492" y="670"/>
                  </a:lnTo>
                  <a:lnTo>
                    <a:pt x="492" y="672"/>
                  </a:lnTo>
                  <a:lnTo>
                    <a:pt x="490" y="675"/>
                  </a:lnTo>
                  <a:lnTo>
                    <a:pt x="490" y="675"/>
                  </a:lnTo>
                  <a:lnTo>
                    <a:pt x="487" y="682"/>
                  </a:lnTo>
                  <a:lnTo>
                    <a:pt x="485" y="684"/>
                  </a:lnTo>
                  <a:lnTo>
                    <a:pt x="485" y="684"/>
                  </a:lnTo>
                  <a:lnTo>
                    <a:pt x="473" y="693"/>
                  </a:lnTo>
                  <a:lnTo>
                    <a:pt x="471" y="696"/>
                  </a:lnTo>
                  <a:lnTo>
                    <a:pt x="473" y="698"/>
                  </a:lnTo>
                  <a:lnTo>
                    <a:pt x="471" y="698"/>
                  </a:lnTo>
                  <a:lnTo>
                    <a:pt x="471" y="701"/>
                  </a:lnTo>
                  <a:lnTo>
                    <a:pt x="468" y="703"/>
                  </a:lnTo>
                  <a:lnTo>
                    <a:pt x="471" y="703"/>
                  </a:lnTo>
                  <a:lnTo>
                    <a:pt x="468" y="705"/>
                  </a:lnTo>
                  <a:lnTo>
                    <a:pt x="468" y="705"/>
                  </a:lnTo>
                  <a:lnTo>
                    <a:pt x="466" y="705"/>
                  </a:lnTo>
                  <a:lnTo>
                    <a:pt x="466" y="708"/>
                  </a:lnTo>
                  <a:lnTo>
                    <a:pt x="466" y="708"/>
                  </a:lnTo>
                  <a:lnTo>
                    <a:pt x="466" y="710"/>
                  </a:lnTo>
                  <a:lnTo>
                    <a:pt x="464" y="712"/>
                  </a:lnTo>
                  <a:lnTo>
                    <a:pt x="464" y="715"/>
                  </a:lnTo>
                  <a:lnTo>
                    <a:pt x="461" y="715"/>
                  </a:lnTo>
                  <a:lnTo>
                    <a:pt x="459" y="715"/>
                  </a:lnTo>
                  <a:lnTo>
                    <a:pt x="459" y="717"/>
                  </a:lnTo>
                  <a:lnTo>
                    <a:pt x="459" y="717"/>
                  </a:lnTo>
                  <a:lnTo>
                    <a:pt x="461" y="717"/>
                  </a:lnTo>
                  <a:lnTo>
                    <a:pt x="461" y="717"/>
                  </a:lnTo>
                  <a:lnTo>
                    <a:pt x="461" y="720"/>
                  </a:lnTo>
                  <a:lnTo>
                    <a:pt x="459" y="720"/>
                  </a:lnTo>
                  <a:lnTo>
                    <a:pt x="456" y="722"/>
                  </a:lnTo>
                  <a:lnTo>
                    <a:pt x="454" y="722"/>
                  </a:lnTo>
                  <a:lnTo>
                    <a:pt x="454" y="724"/>
                  </a:lnTo>
                  <a:lnTo>
                    <a:pt x="452" y="722"/>
                  </a:lnTo>
                  <a:lnTo>
                    <a:pt x="452" y="722"/>
                  </a:lnTo>
                  <a:lnTo>
                    <a:pt x="449" y="720"/>
                  </a:lnTo>
                  <a:lnTo>
                    <a:pt x="449" y="722"/>
                  </a:lnTo>
                  <a:lnTo>
                    <a:pt x="447" y="722"/>
                  </a:lnTo>
                  <a:lnTo>
                    <a:pt x="442" y="724"/>
                  </a:lnTo>
                  <a:lnTo>
                    <a:pt x="442" y="724"/>
                  </a:lnTo>
                  <a:lnTo>
                    <a:pt x="438" y="724"/>
                  </a:lnTo>
                  <a:lnTo>
                    <a:pt x="438" y="724"/>
                  </a:lnTo>
                  <a:lnTo>
                    <a:pt x="435" y="724"/>
                  </a:lnTo>
                  <a:lnTo>
                    <a:pt x="435" y="724"/>
                  </a:lnTo>
                  <a:lnTo>
                    <a:pt x="435" y="724"/>
                  </a:lnTo>
                  <a:lnTo>
                    <a:pt x="435" y="727"/>
                  </a:lnTo>
                  <a:lnTo>
                    <a:pt x="433" y="727"/>
                  </a:lnTo>
                  <a:lnTo>
                    <a:pt x="430" y="727"/>
                  </a:lnTo>
                  <a:lnTo>
                    <a:pt x="430" y="727"/>
                  </a:lnTo>
                  <a:lnTo>
                    <a:pt x="430" y="727"/>
                  </a:lnTo>
                  <a:lnTo>
                    <a:pt x="430" y="724"/>
                  </a:lnTo>
                  <a:lnTo>
                    <a:pt x="428" y="724"/>
                  </a:lnTo>
                  <a:lnTo>
                    <a:pt x="428" y="722"/>
                  </a:lnTo>
                  <a:lnTo>
                    <a:pt x="428" y="722"/>
                  </a:lnTo>
                  <a:lnTo>
                    <a:pt x="426" y="722"/>
                  </a:lnTo>
                  <a:lnTo>
                    <a:pt x="419" y="722"/>
                  </a:lnTo>
                  <a:lnTo>
                    <a:pt x="419" y="722"/>
                  </a:lnTo>
                  <a:lnTo>
                    <a:pt x="416" y="722"/>
                  </a:lnTo>
                  <a:lnTo>
                    <a:pt x="416" y="722"/>
                  </a:lnTo>
                  <a:lnTo>
                    <a:pt x="419" y="720"/>
                  </a:lnTo>
                  <a:lnTo>
                    <a:pt x="419" y="720"/>
                  </a:lnTo>
                  <a:lnTo>
                    <a:pt x="419" y="717"/>
                  </a:lnTo>
                  <a:lnTo>
                    <a:pt x="419" y="717"/>
                  </a:lnTo>
                  <a:lnTo>
                    <a:pt x="421" y="715"/>
                  </a:lnTo>
                  <a:lnTo>
                    <a:pt x="421" y="715"/>
                  </a:lnTo>
                  <a:lnTo>
                    <a:pt x="423" y="712"/>
                  </a:lnTo>
                  <a:lnTo>
                    <a:pt x="423" y="712"/>
                  </a:lnTo>
                  <a:lnTo>
                    <a:pt x="423" y="712"/>
                  </a:lnTo>
                  <a:lnTo>
                    <a:pt x="423" y="710"/>
                  </a:lnTo>
                  <a:lnTo>
                    <a:pt x="426" y="710"/>
                  </a:lnTo>
                  <a:lnTo>
                    <a:pt x="426" y="710"/>
                  </a:lnTo>
                  <a:lnTo>
                    <a:pt x="428" y="708"/>
                  </a:lnTo>
                  <a:lnTo>
                    <a:pt x="428" y="708"/>
                  </a:lnTo>
                  <a:lnTo>
                    <a:pt x="428" y="705"/>
                  </a:lnTo>
                  <a:lnTo>
                    <a:pt x="428" y="705"/>
                  </a:lnTo>
                  <a:lnTo>
                    <a:pt x="428" y="701"/>
                  </a:lnTo>
                  <a:lnTo>
                    <a:pt x="430" y="698"/>
                  </a:lnTo>
                  <a:lnTo>
                    <a:pt x="430" y="698"/>
                  </a:lnTo>
                  <a:lnTo>
                    <a:pt x="430" y="696"/>
                  </a:lnTo>
                  <a:lnTo>
                    <a:pt x="430" y="693"/>
                  </a:lnTo>
                  <a:lnTo>
                    <a:pt x="430" y="693"/>
                  </a:lnTo>
                  <a:lnTo>
                    <a:pt x="430" y="691"/>
                  </a:lnTo>
                  <a:lnTo>
                    <a:pt x="433" y="689"/>
                  </a:lnTo>
                  <a:lnTo>
                    <a:pt x="435" y="689"/>
                  </a:lnTo>
                  <a:lnTo>
                    <a:pt x="435" y="686"/>
                  </a:lnTo>
                  <a:lnTo>
                    <a:pt x="433" y="684"/>
                  </a:lnTo>
                  <a:lnTo>
                    <a:pt x="430" y="684"/>
                  </a:lnTo>
                  <a:lnTo>
                    <a:pt x="430" y="684"/>
                  </a:lnTo>
                  <a:lnTo>
                    <a:pt x="430" y="682"/>
                  </a:lnTo>
                  <a:lnTo>
                    <a:pt x="433" y="682"/>
                  </a:lnTo>
                  <a:lnTo>
                    <a:pt x="433" y="679"/>
                  </a:lnTo>
                  <a:lnTo>
                    <a:pt x="433" y="679"/>
                  </a:lnTo>
                  <a:lnTo>
                    <a:pt x="430" y="677"/>
                  </a:lnTo>
                  <a:lnTo>
                    <a:pt x="430" y="677"/>
                  </a:lnTo>
                  <a:lnTo>
                    <a:pt x="430" y="675"/>
                  </a:lnTo>
                  <a:lnTo>
                    <a:pt x="430" y="675"/>
                  </a:lnTo>
                  <a:lnTo>
                    <a:pt x="428" y="675"/>
                  </a:lnTo>
                  <a:lnTo>
                    <a:pt x="428" y="675"/>
                  </a:lnTo>
                  <a:lnTo>
                    <a:pt x="426" y="675"/>
                  </a:lnTo>
                  <a:lnTo>
                    <a:pt x="426" y="675"/>
                  </a:lnTo>
                  <a:lnTo>
                    <a:pt x="423" y="672"/>
                  </a:lnTo>
                  <a:lnTo>
                    <a:pt x="421" y="670"/>
                  </a:lnTo>
                  <a:lnTo>
                    <a:pt x="421" y="670"/>
                  </a:lnTo>
                  <a:lnTo>
                    <a:pt x="421" y="667"/>
                  </a:lnTo>
                  <a:lnTo>
                    <a:pt x="421" y="667"/>
                  </a:lnTo>
                  <a:lnTo>
                    <a:pt x="421" y="665"/>
                  </a:lnTo>
                  <a:lnTo>
                    <a:pt x="421" y="665"/>
                  </a:lnTo>
                  <a:lnTo>
                    <a:pt x="419" y="663"/>
                  </a:lnTo>
                  <a:lnTo>
                    <a:pt x="419" y="663"/>
                  </a:lnTo>
                  <a:lnTo>
                    <a:pt x="414" y="658"/>
                  </a:lnTo>
                  <a:lnTo>
                    <a:pt x="412" y="656"/>
                  </a:lnTo>
                  <a:lnTo>
                    <a:pt x="412" y="653"/>
                  </a:lnTo>
                  <a:lnTo>
                    <a:pt x="400" y="632"/>
                  </a:lnTo>
                  <a:lnTo>
                    <a:pt x="400" y="630"/>
                  </a:lnTo>
                  <a:lnTo>
                    <a:pt x="397" y="627"/>
                  </a:lnTo>
                  <a:lnTo>
                    <a:pt x="397" y="620"/>
                  </a:lnTo>
                  <a:lnTo>
                    <a:pt x="397" y="618"/>
                  </a:lnTo>
                  <a:lnTo>
                    <a:pt x="397" y="618"/>
                  </a:lnTo>
                  <a:lnTo>
                    <a:pt x="397" y="618"/>
                  </a:lnTo>
                  <a:lnTo>
                    <a:pt x="397" y="618"/>
                  </a:lnTo>
                  <a:lnTo>
                    <a:pt x="397" y="618"/>
                  </a:lnTo>
                  <a:lnTo>
                    <a:pt x="395" y="618"/>
                  </a:lnTo>
                  <a:lnTo>
                    <a:pt x="395" y="618"/>
                  </a:lnTo>
                  <a:lnTo>
                    <a:pt x="390" y="620"/>
                  </a:lnTo>
                  <a:lnTo>
                    <a:pt x="390" y="620"/>
                  </a:lnTo>
                  <a:lnTo>
                    <a:pt x="388" y="620"/>
                  </a:lnTo>
                  <a:lnTo>
                    <a:pt x="383" y="620"/>
                  </a:lnTo>
                  <a:lnTo>
                    <a:pt x="383" y="618"/>
                  </a:lnTo>
                  <a:lnTo>
                    <a:pt x="383" y="618"/>
                  </a:lnTo>
                  <a:lnTo>
                    <a:pt x="383" y="618"/>
                  </a:lnTo>
                  <a:lnTo>
                    <a:pt x="383" y="618"/>
                  </a:lnTo>
                  <a:lnTo>
                    <a:pt x="383" y="618"/>
                  </a:lnTo>
                  <a:lnTo>
                    <a:pt x="383" y="615"/>
                  </a:lnTo>
                  <a:lnTo>
                    <a:pt x="383" y="613"/>
                  </a:lnTo>
                  <a:lnTo>
                    <a:pt x="383" y="611"/>
                  </a:lnTo>
                  <a:lnTo>
                    <a:pt x="383" y="611"/>
                  </a:lnTo>
                  <a:lnTo>
                    <a:pt x="383" y="608"/>
                  </a:lnTo>
                  <a:lnTo>
                    <a:pt x="381" y="601"/>
                  </a:lnTo>
                  <a:lnTo>
                    <a:pt x="378" y="599"/>
                  </a:lnTo>
                  <a:lnTo>
                    <a:pt x="378" y="599"/>
                  </a:lnTo>
                  <a:lnTo>
                    <a:pt x="378" y="596"/>
                  </a:lnTo>
                  <a:lnTo>
                    <a:pt x="381" y="587"/>
                  </a:lnTo>
                  <a:lnTo>
                    <a:pt x="381" y="587"/>
                  </a:lnTo>
                  <a:lnTo>
                    <a:pt x="381" y="587"/>
                  </a:lnTo>
                  <a:lnTo>
                    <a:pt x="381" y="585"/>
                  </a:lnTo>
                  <a:lnTo>
                    <a:pt x="378" y="582"/>
                  </a:lnTo>
                  <a:lnTo>
                    <a:pt x="378" y="582"/>
                  </a:lnTo>
                  <a:lnTo>
                    <a:pt x="378" y="582"/>
                  </a:lnTo>
                  <a:lnTo>
                    <a:pt x="383" y="578"/>
                  </a:lnTo>
                  <a:lnTo>
                    <a:pt x="383" y="578"/>
                  </a:lnTo>
                  <a:lnTo>
                    <a:pt x="386" y="578"/>
                  </a:lnTo>
                  <a:lnTo>
                    <a:pt x="386" y="578"/>
                  </a:lnTo>
                  <a:lnTo>
                    <a:pt x="386" y="575"/>
                  </a:lnTo>
                  <a:lnTo>
                    <a:pt x="386" y="575"/>
                  </a:lnTo>
                  <a:lnTo>
                    <a:pt x="386" y="575"/>
                  </a:lnTo>
                  <a:lnTo>
                    <a:pt x="386" y="573"/>
                  </a:lnTo>
                  <a:lnTo>
                    <a:pt x="386" y="573"/>
                  </a:lnTo>
                  <a:lnTo>
                    <a:pt x="386" y="573"/>
                  </a:lnTo>
                  <a:lnTo>
                    <a:pt x="388" y="570"/>
                  </a:lnTo>
                  <a:lnTo>
                    <a:pt x="388" y="570"/>
                  </a:lnTo>
                  <a:lnTo>
                    <a:pt x="390" y="568"/>
                  </a:lnTo>
                  <a:lnTo>
                    <a:pt x="390" y="568"/>
                  </a:lnTo>
                  <a:lnTo>
                    <a:pt x="390" y="568"/>
                  </a:lnTo>
                  <a:lnTo>
                    <a:pt x="390" y="568"/>
                  </a:lnTo>
                  <a:lnTo>
                    <a:pt x="390" y="566"/>
                  </a:lnTo>
                  <a:lnTo>
                    <a:pt x="393" y="563"/>
                  </a:lnTo>
                  <a:lnTo>
                    <a:pt x="393" y="561"/>
                  </a:lnTo>
                  <a:lnTo>
                    <a:pt x="393" y="561"/>
                  </a:lnTo>
                  <a:lnTo>
                    <a:pt x="395" y="561"/>
                  </a:lnTo>
                  <a:lnTo>
                    <a:pt x="395" y="561"/>
                  </a:lnTo>
                  <a:lnTo>
                    <a:pt x="395" y="559"/>
                  </a:lnTo>
                  <a:lnTo>
                    <a:pt x="395" y="556"/>
                  </a:lnTo>
                  <a:lnTo>
                    <a:pt x="395" y="554"/>
                  </a:lnTo>
                  <a:lnTo>
                    <a:pt x="395" y="554"/>
                  </a:lnTo>
                  <a:lnTo>
                    <a:pt x="395" y="554"/>
                  </a:lnTo>
                  <a:lnTo>
                    <a:pt x="395" y="554"/>
                  </a:lnTo>
                  <a:lnTo>
                    <a:pt x="395" y="552"/>
                  </a:lnTo>
                  <a:lnTo>
                    <a:pt x="388" y="552"/>
                  </a:lnTo>
                  <a:lnTo>
                    <a:pt x="386" y="552"/>
                  </a:lnTo>
                  <a:lnTo>
                    <a:pt x="386" y="552"/>
                  </a:lnTo>
                  <a:lnTo>
                    <a:pt x="386" y="552"/>
                  </a:lnTo>
                  <a:lnTo>
                    <a:pt x="383" y="552"/>
                  </a:lnTo>
                  <a:lnTo>
                    <a:pt x="383" y="552"/>
                  </a:lnTo>
                  <a:lnTo>
                    <a:pt x="383" y="552"/>
                  </a:lnTo>
                  <a:lnTo>
                    <a:pt x="381" y="554"/>
                  </a:lnTo>
                  <a:lnTo>
                    <a:pt x="381" y="554"/>
                  </a:lnTo>
                  <a:lnTo>
                    <a:pt x="381" y="552"/>
                  </a:lnTo>
                  <a:lnTo>
                    <a:pt x="378" y="552"/>
                  </a:lnTo>
                  <a:lnTo>
                    <a:pt x="378" y="549"/>
                  </a:lnTo>
                  <a:lnTo>
                    <a:pt x="378" y="549"/>
                  </a:lnTo>
                  <a:lnTo>
                    <a:pt x="378" y="547"/>
                  </a:lnTo>
                  <a:lnTo>
                    <a:pt x="378" y="547"/>
                  </a:lnTo>
                  <a:lnTo>
                    <a:pt x="376" y="544"/>
                  </a:lnTo>
                  <a:lnTo>
                    <a:pt x="376" y="544"/>
                  </a:lnTo>
                  <a:lnTo>
                    <a:pt x="376" y="544"/>
                  </a:lnTo>
                  <a:lnTo>
                    <a:pt x="376" y="542"/>
                  </a:lnTo>
                  <a:lnTo>
                    <a:pt x="376" y="542"/>
                  </a:lnTo>
                  <a:lnTo>
                    <a:pt x="376" y="540"/>
                  </a:lnTo>
                  <a:lnTo>
                    <a:pt x="376" y="537"/>
                  </a:lnTo>
                  <a:lnTo>
                    <a:pt x="376" y="537"/>
                  </a:lnTo>
                  <a:lnTo>
                    <a:pt x="376" y="535"/>
                  </a:lnTo>
                  <a:lnTo>
                    <a:pt x="374" y="535"/>
                  </a:lnTo>
                  <a:lnTo>
                    <a:pt x="374" y="535"/>
                  </a:lnTo>
                  <a:lnTo>
                    <a:pt x="374" y="535"/>
                  </a:lnTo>
                  <a:lnTo>
                    <a:pt x="369" y="533"/>
                  </a:lnTo>
                  <a:lnTo>
                    <a:pt x="367" y="533"/>
                  </a:lnTo>
                  <a:lnTo>
                    <a:pt x="367" y="533"/>
                  </a:lnTo>
                  <a:lnTo>
                    <a:pt x="364" y="530"/>
                  </a:lnTo>
                  <a:lnTo>
                    <a:pt x="364" y="530"/>
                  </a:lnTo>
                  <a:lnTo>
                    <a:pt x="364" y="530"/>
                  </a:lnTo>
                  <a:lnTo>
                    <a:pt x="364" y="528"/>
                  </a:lnTo>
                  <a:lnTo>
                    <a:pt x="364" y="528"/>
                  </a:lnTo>
                  <a:lnTo>
                    <a:pt x="364" y="528"/>
                  </a:lnTo>
                  <a:lnTo>
                    <a:pt x="367" y="526"/>
                  </a:lnTo>
                  <a:lnTo>
                    <a:pt x="367" y="526"/>
                  </a:lnTo>
                  <a:lnTo>
                    <a:pt x="367" y="526"/>
                  </a:lnTo>
                  <a:lnTo>
                    <a:pt x="367" y="523"/>
                  </a:lnTo>
                  <a:lnTo>
                    <a:pt x="367" y="523"/>
                  </a:lnTo>
                  <a:lnTo>
                    <a:pt x="367" y="521"/>
                  </a:lnTo>
                  <a:lnTo>
                    <a:pt x="367" y="521"/>
                  </a:lnTo>
                  <a:lnTo>
                    <a:pt x="367" y="521"/>
                  </a:lnTo>
                  <a:lnTo>
                    <a:pt x="364" y="518"/>
                  </a:lnTo>
                  <a:lnTo>
                    <a:pt x="355" y="509"/>
                  </a:lnTo>
                  <a:lnTo>
                    <a:pt x="355" y="504"/>
                  </a:lnTo>
                  <a:lnTo>
                    <a:pt x="355" y="502"/>
                  </a:lnTo>
                  <a:lnTo>
                    <a:pt x="355" y="502"/>
                  </a:lnTo>
                  <a:lnTo>
                    <a:pt x="355" y="500"/>
                  </a:lnTo>
                  <a:lnTo>
                    <a:pt x="355" y="500"/>
                  </a:lnTo>
                  <a:lnTo>
                    <a:pt x="355" y="500"/>
                  </a:lnTo>
                  <a:lnTo>
                    <a:pt x="355" y="497"/>
                  </a:lnTo>
                  <a:lnTo>
                    <a:pt x="352" y="497"/>
                  </a:lnTo>
                  <a:lnTo>
                    <a:pt x="350" y="495"/>
                  </a:lnTo>
                  <a:lnTo>
                    <a:pt x="348" y="495"/>
                  </a:lnTo>
                  <a:lnTo>
                    <a:pt x="348" y="492"/>
                  </a:lnTo>
                  <a:lnTo>
                    <a:pt x="345" y="490"/>
                  </a:lnTo>
                  <a:lnTo>
                    <a:pt x="345" y="490"/>
                  </a:lnTo>
                  <a:lnTo>
                    <a:pt x="345" y="488"/>
                  </a:lnTo>
                  <a:lnTo>
                    <a:pt x="343" y="488"/>
                  </a:lnTo>
                  <a:lnTo>
                    <a:pt x="343" y="488"/>
                  </a:lnTo>
                  <a:lnTo>
                    <a:pt x="343" y="488"/>
                  </a:lnTo>
                  <a:lnTo>
                    <a:pt x="341" y="490"/>
                  </a:lnTo>
                  <a:lnTo>
                    <a:pt x="341" y="490"/>
                  </a:lnTo>
                  <a:lnTo>
                    <a:pt x="341" y="490"/>
                  </a:lnTo>
                  <a:lnTo>
                    <a:pt x="338" y="488"/>
                  </a:lnTo>
                  <a:lnTo>
                    <a:pt x="338" y="488"/>
                  </a:lnTo>
                  <a:lnTo>
                    <a:pt x="338" y="488"/>
                  </a:lnTo>
                  <a:lnTo>
                    <a:pt x="338" y="485"/>
                  </a:lnTo>
                  <a:lnTo>
                    <a:pt x="341" y="485"/>
                  </a:lnTo>
                  <a:lnTo>
                    <a:pt x="341" y="483"/>
                  </a:lnTo>
                  <a:lnTo>
                    <a:pt x="341" y="483"/>
                  </a:lnTo>
                  <a:lnTo>
                    <a:pt x="341" y="483"/>
                  </a:lnTo>
                  <a:lnTo>
                    <a:pt x="341" y="478"/>
                  </a:lnTo>
                  <a:lnTo>
                    <a:pt x="341" y="478"/>
                  </a:lnTo>
                  <a:lnTo>
                    <a:pt x="341" y="478"/>
                  </a:lnTo>
                  <a:lnTo>
                    <a:pt x="341" y="476"/>
                  </a:lnTo>
                  <a:lnTo>
                    <a:pt x="341" y="476"/>
                  </a:lnTo>
                  <a:lnTo>
                    <a:pt x="341" y="473"/>
                  </a:lnTo>
                  <a:lnTo>
                    <a:pt x="341" y="471"/>
                  </a:lnTo>
                  <a:lnTo>
                    <a:pt x="338" y="471"/>
                  </a:lnTo>
                  <a:lnTo>
                    <a:pt x="338" y="469"/>
                  </a:lnTo>
                  <a:lnTo>
                    <a:pt x="336" y="469"/>
                  </a:lnTo>
                  <a:lnTo>
                    <a:pt x="334" y="469"/>
                  </a:lnTo>
                  <a:lnTo>
                    <a:pt x="331" y="469"/>
                  </a:lnTo>
                  <a:lnTo>
                    <a:pt x="331" y="469"/>
                  </a:lnTo>
                  <a:lnTo>
                    <a:pt x="331" y="469"/>
                  </a:lnTo>
                  <a:lnTo>
                    <a:pt x="331" y="466"/>
                  </a:lnTo>
                  <a:lnTo>
                    <a:pt x="329" y="466"/>
                  </a:lnTo>
                  <a:lnTo>
                    <a:pt x="329" y="466"/>
                  </a:lnTo>
                  <a:lnTo>
                    <a:pt x="329" y="464"/>
                  </a:lnTo>
                  <a:lnTo>
                    <a:pt x="329" y="462"/>
                  </a:lnTo>
                  <a:lnTo>
                    <a:pt x="329" y="459"/>
                  </a:lnTo>
                  <a:lnTo>
                    <a:pt x="329" y="457"/>
                  </a:lnTo>
                  <a:lnTo>
                    <a:pt x="329" y="447"/>
                  </a:lnTo>
                  <a:lnTo>
                    <a:pt x="329" y="445"/>
                  </a:lnTo>
                  <a:lnTo>
                    <a:pt x="329" y="443"/>
                  </a:lnTo>
                  <a:lnTo>
                    <a:pt x="329" y="440"/>
                  </a:lnTo>
                  <a:lnTo>
                    <a:pt x="329" y="436"/>
                  </a:lnTo>
                  <a:lnTo>
                    <a:pt x="329" y="431"/>
                  </a:lnTo>
                  <a:lnTo>
                    <a:pt x="329" y="431"/>
                  </a:lnTo>
                  <a:lnTo>
                    <a:pt x="329" y="429"/>
                  </a:lnTo>
                  <a:lnTo>
                    <a:pt x="329" y="429"/>
                  </a:lnTo>
                  <a:lnTo>
                    <a:pt x="326" y="426"/>
                  </a:lnTo>
                  <a:lnTo>
                    <a:pt x="319" y="426"/>
                  </a:lnTo>
                  <a:lnTo>
                    <a:pt x="319" y="429"/>
                  </a:lnTo>
                  <a:lnTo>
                    <a:pt x="317" y="429"/>
                  </a:lnTo>
                  <a:lnTo>
                    <a:pt x="310" y="436"/>
                  </a:lnTo>
                  <a:lnTo>
                    <a:pt x="310" y="436"/>
                  </a:lnTo>
                  <a:lnTo>
                    <a:pt x="310" y="438"/>
                  </a:lnTo>
                  <a:lnTo>
                    <a:pt x="310" y="440"/>
                  </a:lnTo>
                  <a:lnTo>
                    <a:pt x="310" y="443"/>
                  </a:lnTo>
                  <a:lnTo>
                    <a:pt x="310" y="443"/>
                  </a:lnTo>
                  <a:lnTo>
                    <a:pt x="310" y="443"/>
                  </a:lnTo>
                  <a:lnTo>
                    <a:pt x="310" y="443"/>
                  </a:lnTo>
                  <a:lnTo>
                    <a:pt x="308" y="443"/>
                  </a:lnTo>
                  <a:lnTo>
                    <a:pt x="308" y="445"/>
                  </a:lnTo>
                  <a:lnTo>
                    <a:pt x="305" y="450"/>
                  </a:lnTo>
                  <a:lnTo>
                    <a:pt x="293" y="462"/>
                  </a:lnTo>
                  <a:lnTo>
                    <a:pt x="291" y="464"/>
                  </a:lnTo>
                  <a:lnTo>
                    <a:pt x="291" y="464"/>
                  </a:lnTo>
                  <a:lnTo>
                    <a:pt x="289" y="464"/>
                  </a:lnTo>
                  <a:lnTo>
                    <a:pt x="289" y="462"/>
                  </a:lnTo>
                  <a:lnTo>
                    <a:pt x="286" y="462"/>
                  </a:lnTo>
                  <a:lnTo>
                    <a:pt x="286" y="462"/>
                  </a:lnTo>
                  <a:lnTo>
                    <a:pt x="284" y="462"/>
                  </a:lnTo>
                  <a:lnTo>
                    <a:pt x="281" y="462"/>
                  </a:lnTo>
                  <a:lnTo>
                    <a:pt x="279" y="459"/>
                  </a:lnTo>
                  <a:lnTo>
                    <a:pt x="279" y="459"/>
                  </a:lnTo>
                  <a:lnTo>
                    <a:pt x="281" y="457"/>
                  </a:lnTo>
                  <a:lnTo>
                    <a:pt x="281" y="457"/>
                  </a:lnTo>
                  <a:lnTo>
                    <a:pt x="281" y="457"/>
                  </a:lnTo>
                  <a:lnTo>
                    <a:pt x="284" y="455"/>
                  </a:lnTo>
                  <a:lnTo>
                    <a:pt x="284" y="455"/>
                  </a:lnTo>
                  <a:lnTo>
                    <a:pt x="286" y="452"/>
                  </a:lnTo>
                  <a:lnTo>
                    <a:pt x="286" y="452"/>
                  </a:lnTo>
                  <a:lnTo>
                    <a:pt x="286" y="452"/>
                  </a:lnTo>
                  <a:lnTo>
                    <a:pt x="281" y="450"/>
                  </a:lnTo>
                  <a:lnTo>
                    <a:pt x="281" y="450"/>
                  </a:lnTo>
                  <a:lnTo>
                    <a:pt x="279" y="447"/>
                  </a:lnTo>
                  <a:lnTo>
                    <a:pt x="279" y="447"/>
                  </a:lnTo>
                  <a:lnTo>
                    <a:pt x="279" y="445"/>
                  </a:lnTo>
                  <a:lnTo>
                    <a:pt x="279" y="443"/>
                  </a:lnTo>
                  <a:lnTo>
                    <a:pt x="279" y="443"/>
                  </a:lnTo>
                  <a:lnTo>
                    <a:pt x="279" y="443"/>
                  </a:lnTo>
                  <a:lnTo>
                    <a:pt x="281" y="438"/>
                  </a:lnTo>
                  <a:lnTo>
                    <a:pt x="281" y="438"/>
                  </a:lnTo>
                  <a:lnTo>
                    <a:pt x="281" y="436"/>
                  </a:lnTo>
                  <a:lnTo>
                    <a:pt x="284" y="433"/>
                  </a:lnTo>
                  <a:lnTo>
                    <a:pt x="284" y="433"/>
                  </a:lnTo>
                  <a:lnTo>
                    <a:pt x="281" y="433"/>
                  </a:lnTo>
                  <a:lnTo>
                    <a:pt x="279" y="431"/>
                  </a:lnTo>
                  <a:lnTo>
                    <a:pt x="272" y="426"/>
                  </a:lnTo>
                  <a:lnTo>
                    <a:pt x="272" y="426"/>
                  </a:lnTo>
                  <a:lnTo>
                    <a:pt x="270" y="424"/>
                  </a:lnTo>
                  <a:lnTo>
                    <a:pt x="270" y="424"/>
                  </a:lnTo>
                  <a:lnTo>
                    <a:pt x="270" y="424"/>
                  </a:lnTo>
                  <a:lnTo>
                    <a:pt x="270" y="421"/>
                  </a:lnTo>
                  <a:lnTo>
                    <a:pt x="270" y="419"/>
                  </a:lnTo>
                  <a:lnTo>
                    <a:pt x="270" y="417"/>
                  </a:lnTo>
                  <a:lnTo>
                    <a:pt x="270" y="417"/>
                  </a:lnTo>
                  <a:lnTo>
                    <a:pt x="267" y="414"/>
                  </a:lnTo>
                  <a:lnTo>
                    <a:pt x="267" y="414"/>
                  </a:lnTo>
                  <a:lnTo>
                    <a:pt x="267" y="414"/>
                  </a:lnTo>
                  <a:lnTo>
                    <a:pt x="263" y="412"/>
                  </a:lnTo>
                  <a:lnTo>
                    <a:pt x="263" y="412"/>
                  </a:lnTo>
                  <a:lnTo>
                    <a:pt x="260" y="412"/>
                  </a:lnTo>
                  <a:lnTo>
                    <a:pt x="260" y="412"/>
                  </a:lnTo>
                  <a:lnTo>
                    <a:pt x="260" y="412"/>
                  </a:lnTo>
                  <a:lnTo>
                    <a:pt x="258" y="412"/>
                  </a:lnTo>
                  <a:lnTo>
                    <a:pt x="258" y="412"/>
                  </a:lnTo>
                  <a:lnTo>
                    <a:pt x="255" y="412"/>
                  </a:lnTo>
                  <a:lnTo>
                    <a:pt x="255" y="410"/>
                  </a:lnTo>
                  <a:lnTo>
                    <a:pt x="253" y="407"/>
                  </a:lnTo>
                  <a:lnTo>
                    <a:pt x="251" y="407"/>
                  </a:lnTo>
                  <a:lnTo>
                    <a:pt x="251" y="407"/>
                  </a:lnTo>
                  <a:lnTo>
                    <a:pt x="248" y="405"/>
                  </a:lnTo>
                  <a:lnTo>
                    <a:pt x="248" y="405"/>
                  </a:lnTo>
                  <a:lnTo>
                    <a:pt x="248" y="405"/>
                  </a:lnTo>
                  <a:lnTo>
                    <a:pt x="244" y="407"/>
                  </a:lnTo>
                  <a:lnTo>
                    <a:pt x="241" y="405"/>
                  </a:lnTo>
                  <a:lnTo>
                    <a:pt x="241" y="405"/>
                  </a:lnTo>
                  <a:lnTo>
                    <a:pt x="241" y="405"/>
                  </a:lnTo>
                  <a:lnTo>
                    <a:pt x="232" y="398"/>
                  </a:lnTo>
                  <a:lnTo>
                    <a:pt x="225" y="391"/>
                  </a:lnTo>
                  <a:lnTo>
                    <a:pt x="220" y="386"/>
                  </a:lnTo>
                  <a:lnTo>
                    <a:pt x="218" y="386"/>
                  </a:lnTo>
                  <a:lnTo>
                    <a:pt x="218" y="386"/>
                  </a:lnTo>
                  <a:lnTo>
                    <a:pt x="213" y="384"/>
                  </a:lnTo>
                  <a:lnTo>
                    <a:pt x="211" y="388"/>
                  </a:lnTo>
                  <a:lnTo>
                    <a:pt x="211" y="391"/>
                  </a:lnTo>
                  <a:lnTo>
                    <a:pt x="211" y="393"/>
                  </a:lnTo>
                  <a:lnTo>
                    <a:pt x="211" y="393"/>
                  </a:lnTo>
                  <a:lnTo>
                    <a:pt x="208" y="398"/>
                  </a:lnTo>
                  <a:lnTo>
                    <a:pt x="208" y="400"/>
                  </a:lnTo>
                  <a:lnTo>
                    <a:pt x="211" y="400"/>
                  </a:lnTo>
                  <a:lnTo>
                    <a:pt x="203" y="400"/>
                  </a:lnTo>
                  <a:lnTo>
                    <a:pt x="201" y="400"/>
                  </a:lnTo>
                  <a:lnTo>
                    <a:pt x="199" y="398"/>
                  </a:lnTo>
                  <a:lnTo>
                    <a:pt x="199" y="395"/>
                  </a:lnTo>
                  <a:lnTo>
                    <a:pt x="196" y="395"/>
                  </a:lnTo>
                  <a:lnTo>
                    <a:pt x="196" y="395"/>
                  </a:lnTo>
                  <a:lnTo>
                    <a:pt x="196" y="395"/>
                  </a:lnTo>
                  <a:lnTo>
                    <a:pt x="192" y="395"/>
                  </a:lnTo>
                  <a:lnTo>
                    <a:pt x="192" y="395"/>
                  </a:lnTo>
                  <a:lnTo>
                    <a:pt x="189" y="395"/>
                  </a:lnTo>
                  <a:lnTo>
                    <a:pt x="189" y="393"/>
                  </a:lnTo>
                  <a:lnTo>
                    <a:pt x="187" y="391"/>
                  </a:lnTo>
                  <a:lnTo>
                    <a:pt x="185" y="391"/>
                  </a:lnTo>
                  <a:lnTo>
                    <a:pt x="185" y="391"/>
                  </a:lnTo>
                  <a:lnTo>
                    <a:pt x="182" y="391"/>
                  </a:lnTo>
                  <a:lnTo>
                    <a:pt x="180" y="388"/>
                  </a:lnTo>
                  <a:lnTo>
                    <a:pt x="177" y="388"/>
                  </a:lnTo>
                  <a:lnTo>
                    <a:pt x="177" y="388"/>
                  </a:lnTo>
                  <a:lnTo>
                    <a:pt x="177" y="388"/>
                  </a:lnTo>
                  <a:lnTo>
                    <a:pt x="175" y="386"/>
                  </a:lnTo>
                  <a:lnTo>
                    <a:pt x="175" y="386"/>
                  </a:lnTo>
                  <a:lnTo>
                    <a:pt x="175" y="386"/>
                  </a:lnTo>
                  <a:lnTo>
                    <a:pt x="175" y="384"/>
                  </a:lnTo>
                  <a:lnTo>
                    <a:pt x="175" y="384"/>
                  </a:lnTo>
                  <a:lnTo>
                    <a:pt x="175" y="381"/>
                  </a:lnTo>
                  <a:lnTo>
                    <a:pt x="175" y="381"/>
                  </a:lnTo>
                  <a:lnTo>
                    <a:pt x="175" y="379"/>
                  </a:lnTo>
                  <a:lnTo>
                    <a:pt x="175" y="379"/>
                  </a:lnTo>
                  <a:lnTo>
                    <a:pt x="175" y="376"/>
                  </a:lnTo>
                  <a:lnTo>
                    <a:pt x="175" y="376"/>
                  </a:lnTo>
                  <a:lnTo>
                    <a:pt x="175" y="376"/>
                  </a:lnTo>
                  <a:lnTo>
                    <a:pt x="180" y="374"/>
                  </a:lnTo>
                  <a:lnTo>
                    <a:pt x="180" y="372"/>
                  </a:lnTo>
                  <a:lnTo>
                    <a:pt x="182" y="372"/>
                  </a:lnTo>
                  <a:lnTo>
                    <a:pt x="182" y="372"/>
                  </a:lnTo>
                  <a:lnTo>
                    <a:pt x="180" y="369"/>
                  </a:lnTo>
                  <a:lnTo>
                    <a:pt x="180" y="369"/>
                  </a:lnTo>
                  <a:lnTo>
                    <a:pt x="180" y="367"/>
                  </a:lnTo>
                  <a:lnTo>
                    <a:pt x="185" y="369"/>
                  </a:lnTo>
                  <a:lnTo>
                    <a:pt x="187" y="369"/>
                  </a:lnTo>
                  <a:lnTo>
                    <a:pt x="189" y="369"/>
                  </a:lnTo>
                  <a:lnTo>
                    <a:pt x="189" y="369"/>
                  </a:lnTo>
                  <a:lnTo>
                    <a:pt x="189" y="367"/>
                  </a:lnTo>
                  <a:lnTo>
                    <a:pt x="192" y="367"/>
                  </a:lnTo>
                  <a:lnTo>
                    <a:pt x="192" y="365"/>
                  </a:lnTo>
                  <a:lnTo>
                    <a:pt x="192" y="362"/>
                  </a:lnTo>
                  <a:lnTo>
                    <a:pt x="192" y="360"/>
                  </a:lnTo>
                  <a:lnTo>
                    <a:pt x="192" y="358"/>
                  </a:lnTo>
                  <a:lnTo>
                    <a:pt x="192" y="355"/>
                  </a:lnTo>
                  <a:lnTo>
                    <a:pt x="192" y="355"/>
                  </a:lnTo>
                  <a:lnTo>
                    <a:pt x="189" y="355"/>
                  </a:lnTo>
                  <a:lnTo>
                    <a:pt x="187" y="350"/>
                  </a:lnTo>
                  <a:lnTo>
                    <a:pt x="187" y="348"/>
                  </a:lnTo>
                  <a:lnTo>
                    <a:pt x="185" y="346"/>
                  </a:lnTo>
                  <a:lnTo>
                    <a:pt x="180" y="329"/>
                  </a:lnTo>
                  <a:lnTo>
                    <a:pt x="177" y="324"/>
                  </a:lnTo>
                  <a:lnTo>
                    <a:pt x="170" y="315"/>
                  </a:lnTo>
                  <a:lnTo>
                    <a:pt x="170" y="315"/>
                  </a:lnTo>
                  <a:lnTo>
                    <a:pt x="168" y="308"/>
                  </a:lnTo>
                  <a:lnTo>
                    <a:pt x="168" y="308"/>
                  </a:lnTo>
                  <a:lnTo>
                    <a:pt x="168" y="308"/>
                  </a:lnTo>
                  <a:lnTo>
                    <a:pt x="168" y="306"/>
                  </a:lnTo>
                  <a:lnTo>
                    <a:pt x="170" y="306"/>
                  </a:lnTo>
                  <a:lnTo>
                    <a:pt x="170" y="306"/>
                  </a:lnTo>
                  <a:lnTo>
                    <a:pt x="170" y="303"/>
                  </a:lnTo>
                  <a:lnTo>
                    <a:pt x="173" y="301"/>
                  </a:lnTo>
                  <a:lnTo>
                    <a:pt x="173" y="301"/>
                  </a:lnTo>
                  <a:lnTo>
                    <a:pt x="173" y="301"/>
                  </a:lnTo>
                  <a:lnTo>
                    <a:pt x="173" y="298"/>
                  </a:lnTo>
                  <a:lnTo>
                    <a:pt x="173" y="298"/>
                  </a:lnTo>
                  <a:lnTo>
                    <a:pt x="173" y="296"/>
                  </a:lnTo>
                  <a:lnTo>
                    <a:pt x="173" y="294"/>
                  </a:lnTo>
                  <a:lnTo>
                    <a:pt x="173" y="294"/>
                  </a:lnTo>
                  <a:lnTo>
                    <a:pt x="170" y="291"/>
                  </a:lnTo>
                  <a:lnTo>
                    <a:pt x="170" y="291"/>
                  </a:lnTo>
                  <a:lnTo>
                    <a:pt x="170" y="291"/>
                  </a:lnTo>
                  <a:lnTo>
                    <a:pt x="168" y="289"/>
                  </a:lnTo>
                  <a:lnTo>
                    <a:pt x="163" y="289"/>
                  </a:lnTo>
                  <a:lnTo>
                    <a:pt x="163" y="289"/>
                  </a:lnTo>
                  <a:lnTo>
                    <a:pt x="161" y="287"/>
                  </a:lnTo>
                  <a:lnTo>
                    <a:pt x="161" y="287"/>
                  </a:lnTo>
                  <a:lnTo>
                    <a:pt x="161" y="287"/>
                  </a:lnTo>
                  <a:lnTo>
                    <a:pt x="161" y="284"/>
                  </a:lnTo>
                  <a:lnTo>
                    <a:pt x="161" y="284"/>
                  </a:lnTo>
                  <a:lnTo>
                    <a:pt x="159" y="277"/>
                  </a:lnTo>
                  <a:lnTo>
                    <a:pt x="156" y="275"/>
                  </a:lnTo>
                  <a:lnTo>
                    <a:pt x="154" y="272"/>
                  </a:lnTo>
                  <a:lnTo>
                    <a:pt x="154" y="270"/>
                  </a:lnTo>
                  <a:lnTo>
                    <a:pt x="154" y="268"/>
                  </a:lnTo>
                  <a:lnTo>
                    <a:pt x="154" y="268"/>
                  </a:lnTo>
                  <a:lnTo>
                    <a:pt x="154" y="265"/>
                  </a:lnTo>
                  <a:lnTo>
                    <a:pt x="151" y="265"/>
                  </a:lnTo>
                  <a:lnTo>
                    <a:pt x="151" y="265"/>
                  </a:lnTo>
                  <a:lnTo>
                    <a:pt x="147" y="261"/>
                  </a:lnTo>
                  <a:lnTo>
                    <a:pt x="147" y="261"/>
                  </a:lnTo>
                  <a:lnTo>
                    <a:pt x="147" y="261"/>
                  </a:lnTo>
                  <a:lnTo>
                    <a:pt x="147" y="261"/>
                  </a:lnTo>
                  <a:lnTo>
                    <a:pt x="147" y="261"/>
                  </a:lnTo>
                  <a:lnTo>
                    <a:pt x="147" y="258"/>
                  </a:lnTo>
                  <a:lnTo>
                    <a:pt x="147" y="256"/>
                  </a:lnTo>
                  <a:lnTo>
                    <a:pt x="147" y="251"/>
                  </a:lnTo>
                  <a:lnTo>
                    <a:pt x="147" y="251"/>
                  </a:lnTo>
                  <a:lnTo>
                    <a:pt x="147" y="249"/>
                  </a:lnTo>
                  <a:lnTo>
                    <a:pt x="147" y="249"/>
                  </a:lnTo>
                  <a:lnTo>
                    <a:pt x="147" y="246"/>
                  </a:lnTo>
                  <a:lnTo>
                    <a:pt x="147" y="246"/>
                  </a:lnTo>
                  <a:lnTo>
                    <a:pt x="147" y="246"/>
                  </a:lnTo>
                  <a:lnTo>
                    <a:pt x="147" y="246"/>
                  </a:lnTo>
                  <a:lnTo>
                    <a:pt x="147" y="244"/>
                  </a:lnTo>
                  <a:lnTo>
                    <a:pt x="144" y="244"/>
                  </a:lnTo>
                  <a:lnTo>
                    <a:pt x="144" y="244"/>
                  </a:lnTo>
                  <a:lnTo>
                    <a:pt x="144" y="244"/>
                  </a:lnTo>
                  <a:lnTo>
                    <a:pt x="142" y="244"/>
                  </a:lnTo>
                  <a:lnTo>
                    <a:pt x="140" y="246"/>
                  </a:lnTo>
                  <a:lnTo>
                    <a:pt x="137" y="246"/>
                  </a:lnTo>
                  <a:lnTo>
                    <a:pt x="137" y="249"/>
                  </a:lnTo>
                  <a:lnTo>
                    <a:pt x="130" y="256"/>
                  </a:lnTo>
                  <a:lnTo>
                    <a:pt x="118" y="263"/>
                  </a:lnTo>
                  <a:lnTo>
                    <a:pt x="111" y="270"/>
                  </a:lnTo>
                  <a:lnTo>
                    <a:pt x="109" y="270"/>
                  </a:lnTo>
                  <a:lnTo>
                    <a:pt x="109" y="270"/>
                  </a:lnTo>
                  <a:lnTo>
                    <a:pt x="102" y="272"/>
                  </a:lnTo>
                  <a:lnTo>
                    <a:pt x="99" y="275"/>
                  </a:lnTo>
                  <a:lnTo>
                    <a:pt x="99" y="275"/>
                  </a:lnTo>
                  <a:lnTo>
                    <a:pt x="97" y="277"/>
                  </a:lnTo>
                  <a:lnTo>
                    <a:pt x="97" y="277"/>
                  </a:lnTo>
                  <a:lnTo>
                    <a:pt x="97" y="277"/>
                  </a:lnTo>
                  <a:lnTo>
                    <a:pt x="76" y="287"/>
                  </a:lnTo>
                  <a:lnTo>
                    <a:pt x="71" y="289"/>
                  </a:lnTo>
                  <a:lnTo>
                    <a:pt x="69" y="289"/>
                  </a:lnTo>
                  <a:lnTo>
                    <a:pt x="66" y="289"/>
                  </a:lnTo>
                  <a:lnTo>
                    <a:pt x="64" y="284"/>
                  </a:lnTo>
                  <a:lnTo>
                    <a:pt x="66" y="268"/>
                  </a:lnTo>
                  <a:lnTo>
                    <a:pt x="66" y="263"/>
                  </a:lnTo>
                  <a:lnTo>
                    <a:pt x="66" y="261"/>
                  </a:lnTo>
                  <a:lnTo>
                    <a:pt x="66" y="258"/>
                  </a:lnTo>
                  <a:lnTo>
                    <a:pt x="64" y="258"/>
                  </a:lnTo>
                  <a:lnTo>
                    <a:pt x="64" y="256"/>
                  </a:lnTo>
                  <a:lnTo>
                    <a:pt x="62" y="253"/>
                  </a:lnTo>
                  <a:lnTo>
                    <a:pt x="47" y="235"/>
                  </a:lnTo>
                  <a:lnTo>
                    <a:pt x="45" y="230"/>
                  </a:lnTo>
                  <a:lnTo>
                    <a:pt x="43" y="225"/>
                  </a:lnTo>
                  <a:lnTo>
                    <a:pt x="43" y="223"/>
                  </a:lnTo>
                  <a:lnTo>
                    <a:pt x="40" y="220"/>
                  </a:lnTo>
                  <a:lnTo>
                    <a:pt x="40" y="218"/>
                  </a:lnTo>
                  <a:lnTo>
                    <a:pt x="43" y="213"/>
                  </a:lnTo>
                  <a:lnTo>
                    <a:pt x="43" y="213"/>
                  </a:lnTo>
                  <a:lnTo>
                    <a:pt x="40" y="211"/>
                  </a:lnTo>
                  <a:lnTo>
                    <a:pt x="40" y="204"/>
                  </a:lnTo>
                  <a:lnTo>
                    <a:pt x="38" y="201"/>
                  </a:lnTo>
                  <a:lnTo>
                    <a:pt x="40" y="201"/>
                  </a:lnTo>
                  <a:lnTo>
                    <a:pt x="40" y="199"/>
                  </a:lnTo>
                  <a:lnTo>
                    <a:pt x="40" y="197"/>
                  </a:lnTo>
                  <a:lnTo>
                    <a:pt x="40" y="197"/>
                  </a:lnTo>
                  <a:lnTo>
                    <a:pt x="40" y="194"/>
                  </a:lnTo>
                  <a:lnTo>
                    <a:pt x="40" y="192"/>
                  </a:lnTo>
                  <a:lnTo>
                    <a:pt x="38" y="178"/>
                  </a:lnTo>
                  <a:lnTo>
                    <a:pt x="38" y="171"/>
                  </a:lnTo>
                  <a:lnTo>
                    <a:pt x="38" y="168"/>
                  </a:lnTo>
                  <a:lnTo>
                    <a:pt x="38" y="168"/>
                  </a:lnTo>
                  <a:lnTo>
                    <a:pt x="38" y="166"/>
                  </a:lnTo>
                  <a:lnTo>
                    <a:pt x="38" y="166"/>
                  </a:lnTo>
                  <a:lnTo>
                    <a:pt x="38" y="164"/>
                  </a:lnTo>
                  <a:lnTo>
                    <a:pt x="38" y="164"/>
                  </a:lnTo>
                  <a:lnTo>
                    <a:pt x="38" y="164"/>
                  </a:lnTo>
                  <a:lnTo>
                    <a:pt x="40" y="164"/>
                  </a:lnTo>
                  <a:lnTo>
                    <a:pt x="40" y="161"/>
                  </a:lnTo>
                  <a:lnTo>
                    <a:pt x="47" y="159"/>
                  </a:lnTo>
                  <a:lnTo>
                    <a:pt x="50" y="159"/>
                  </a:lnTo>
                  <a:lnTo>
                    <a:pt x="54" y="154"/>
                  </a:lnTo>
                  <a:lnTo>
                    <a:pt x="54" y="154"/>
                  </a:lnTo>
                  <a:lnTo>
                    <a:pt x="57" y="152"/>
                  </a:lnTo>
                  <a:lnTo>
                    <a:pt x="57" y="149"/>
                  </a:lnTo>
                  <a:lnTo>
                    <a:pt x="57" y="149"/>
                  </a:lnTo>
                  <a:lnTo>
                    <a:pt x="59" y="147"/>
                  </a:lnTo>
                  <a:lnTo>
                    <a:pt x="59" y="145"/>
                  </a:lnTo>
                  <a:lnTo>
                    <a:pt x="59" y="145"/>
                  </a:lnTo>
                  <a:lnTo>
                    <a:pt x="57" y="142"/>
                  </a:lnTo>
                  <a:lnTo>
                    <a:pt x="57" y="142"/>
                  </a:lnTo>
                  <a:lnTo>
                    <a:pt x="57" y="140"/>
                  </a:lnTo>
                  <a:lnTo>
                    <a:pt x="54" y="138"/>
                  </a:lnTo>
                  <a:lnTo>
                    <a:pt x="54" y="135"/>
                  </a:lnTo>
                  <a:lnTo>
                    <a:pt x="54" y="133"/>
                  </a:lnTo>
                  <a:lnTo>
                    <a:pt x="54" y="133"/>
                  </a:lnTo>
                  <a:lnTo>
                    <a:pt x="52" y="130"/>
                  </a:lnTo>
                  <a:lnTo>
                    <a:pt x="50" y="126"/>
                  </a:lnTo>
                  <a:lnTo>
                    <a:pt x="47" y="121"/>
                  </a:lnTo>
                  <a:lnTo>
                    <a:pt x="47" y="121"/>
                  </a:lnTo>
                  <a:lnTo>
                    <a:pt x="47" y="119"/>
                  </a:lnTo>
                  <a:lnTo>
                    <a:pt x="45" y="119"/>
                  </a:lnTo>
                  <a:lnTo>
                    <a:pt x="38" y="116"/>
                  </a:lnTo>
                  <a:lnTo>
                    <a:pt x="38" y="116"/>
                  </a:lnTo>
                  <a:lnTo>
                    <a:pt x="36" y="116"/>
                  </a:lnTo>
                  <a:lnTo>
                    <a:pt x="36" y="116"/>
                  </a:lnTo>
                  <a:lnTo>
                    <a:pt x="36" y="114"/>
                  </a:lnTo>
                  <a:lnTo>
                    <a:pt x="36" y="114"/>
                  </a:lnTo>
                  <a:lnTo>
                    <a:pt x="36" y="114"/>
                  </a:lnTo>
                  <a:lnTo>
                    <a:pt x="36" y="112"/>
                  </a:lnTo>
                  <a:lnTo>
                    <a:pt x="36" y="112"/>
                  </a:lnTo>
                  <a:lnTo>
                    <a:pt x="33" y="112"/>
                  </a:lnTo>
                  <a:lnTo>
                    <a:pt x="33" y="112"/>
                  </a:lnTo>
                  <a:lnTo>
                    <a:pt x="33" y="109"/>
                  </a:lnTo>
                  <a:lnTo>
                    <a:pt x="31" y="107"/>
                  </a:lnTo>
                  <a:lnTo>
                    <a:pt x="31" y="107"/>
                  </a:lnTo>
                  <a:lnTo>
                    <a:pt x="31" y="104"/>
                  </a:lnTo>
                  <a:lnTo>
                    <a:pt x="31" y="104"/>
                  </a:lnTo>
                  <a:lnTo>
                    <a:pt x="31" y="104"/>
                  </a:lnTo>
                  <a:lnTo>
                    <a:pt x="31" y="102"/>
                  </a:lnTo>
                  <a:lnTo>
                    <a:pt x="33" y="100"/>
                  </a:lnTo>
                  <a:lnTo>
                    <a:pt x="33" y="100"/>
                  </a:lnTo>
                  <a:lnTo>
                    <a:pt x="33" y="100"/>
                  </a:lnTo>
                  <a:lnTo>
                    <a:pt x="33" y="97"/>
                  </a:lnTo>
                  <a:lnTo>
                    <a:pt x="33" y="95"/>
                  </a:lnTo>
                  <a:lnTo>
                    <a:pt x="33" y="95"/>
                  </a:lnTo>
                  <a:lnTo>
                    <a:pt x="31" y="93"/>
                  </a:lnTo>
                  <a:lnTo>
                    <a:pt x="28" y="90"/>
                  </a:lnTo>
                  <a:lnTo>
                    <a:pt x="28" y="90"/>
                  </a:lnTo>
                  <a:lnTo>
                    <a:pt x="28" y="90"/>
                  </a:lnTo>
                  <a:lnTo>
                    <a:pt x="28" y="88"/>
                  </a:lnTo>
                  <a:lnTo>
                    <a:pt x="28" y="88"/>
                  </a:lnTo>
                  <a:lnTo>
                    <a:pt x="26" y="88"/>
                  </a:lnTo>
                  <a:lnTo>
                    <a:pt x="24" y="88"/>
                  </a:lnTo>
                  <a:lnTo>
                    <a:pt x="24" y="88"/>
                  </a:lnTo>
                  <a:lnTo>
                    <a:pt x="21" y="88"/>
                  </a:lnTo>
                  <a:lnTo>
                    <a:pt x="14" y="90"/>
                  </a:lnTo>
                  <a:lnTo>
                    <a:pt x="12" y="90"/>
                  </a:lnTo>
                  <a:lnTo>
                    <a:pt x="12" y="90"/>
                  </a:lnTo>
                  <a:lnTo>
                    <a:pt x="10" y="90"/>
                  </a:lnTo>
                  <a:lnTo>
                    <a:pt x="10" y="90"/>
                  </a:lnTo>
                  <a:lnTo>
                    <a:pt x="2" y="86"/>
                  </a:lnTo>
                  <a:lnTo>
                    <a:pt x="2" y="86"/>
                  </a:lnTo>
                  <a:lnTo>
                    <a:pt x="0" y="83"/>
                  </a:lnTo>
                  <a:lnTo>
                    <a:pt x="0" y="83"/>
                  </a:lnTo>
                  <a:lnTo>
                    <a:pt x="0" y="83"/>
                  </a:lnTo>
                  <a:lnTo>
                    <a:pt x="0" y="83"/>
                  </a:lnTo>
                  <a:lnTo>
                    <a:pt x="2" y="81"/>
                  </a:lnTo>
                  <a:lnTo>
                    <a:pt x="7" y="78"/>
                  </a:lnTo>
                  <a:lnTo>
                    <a:pt x="7" y="78"/>
                  </a:lnTo>
                  <a:lnTo>
                    <a:pt x="7" y="76"/>
                  </a:lnTo>
                  <a:lnTo>
                    <a:pt x="10" y="74"/>
                  </a:lnTo>
                  <a:lnTo>
                    <a:pt x="14" y="64"/>
                  </a:lnTo>
                  <a:lnTo>
                    <a:pt x="17" y="62"/>
                  </a:lnTo>
                  <a:lnTo>
                    <a:pt x="17" y="60"/>
                  </a:lnTo>
                  <a:lnTo>
                    <a:pt x="17" y="60"/>
                  </a:lnTo>
                  <a:lnTo>
                    <a:pt x="17" y="57"/>
                  </a:lnTo>
                  <a:lnTo>
                    <a:pt x="17" y="55"/>
                  </a:lnTo>
                  <a:lnTo>
                    <a:pt x="17" y="55"/>
                  </a:lnTo>
                  <a:lnTo>
                    <a:pt x="14" y="52"/>
                  </a:lnTo>
                  <a:lnTo>
                    <a:pt x="14" y="52"/>
                  </a:lnTo>
                  <a:lnTo>
                    <a:pt x="14" y="52"/>
                  </a:lnTo>
                  <a:lnTo>
                    <a:pt x="12" y="50"/>
                  </a:lnTo>
                  <a:lnTo>
                    <a:pt x="12" y="50"/>
                  </a:lnTo>
                  <a:lnTo>
                    <a:pt x="12" y="48"/>
                  </a:lnTo>
                  <a:lnTo>
                    <a:pt x="12" y="45"/>
                  </a:lnTo>
                  <a:lnTo>
                    <a:pt x="12" y="45"/>
                  </a:lnTo>
                  <a:lnTo>
                    <a:pt x="12" y="45"/>
                  </a:lnTo>
                  <a:lnTo>
                    <a:pt x="12" y="45"/>
                  </a:lnTo>
                  <a:lnTo>
                    <a:pt x="14" y="45"/>
                  </a:lnTo>
                  <a:lnTo>
                    <a:pt x="21" y="45"/>
                  </a:lnTo>
                  <a:lnTo>
                    <a:pt x="21" y="45"/>
                  </a:lnTo>
                  <a:lnTo>
                    <a:pt x="24" y="45"/>
                  </a:lnTo>
                  <a:lnTo>
                    <a:pt x="28" y="48"/>
                  </a:lnTo>
                  <a:lnTo>
                    <a:pt x="28" y="48"/>
                  </a:lnTo>
                  <a:lnTo>
                    <a:pt x="33" y="50"/>
                  </a:lnTo>
                  <a:lnTo>
                    <a:pt x="33" y="50"/>
                  </a:lnTo>
                  <a:lnTo>
                    <a:pt x="33" y="50"/>
                  </a:lnTo>
                  <a:lnTo>
                    <a:pt x="36" y="50"/>
                  </a:lnTo>
                  <a:lnTo>
                    <a:pt x="36" y="52"/>
                  </a:lnTo>
                  <a:lnTo>
                    <a:pt x="38" y="52"/>
                  </a:lnTo>
                  <a:lnTo>
                    <a:pt x="38" y="52"/>
                  </a:lnTo>
                  <a:lnTo>
                    <a:pt x="38" y="55"/>
                  </a:lnTo>
                  <a:lnTo>
                    <a:pt x="38" y="55"/>
                  </a:lnTo>
                  <a:lnTo>
                    <a:pt x="38" y="55"/>
                  </a:lnTo>
                  <a:lnTo>
                    <a:pt x="38" y="57"/>
                  </a:lnTo>
                  <a:lnTo>
                    <a:pt x="47" y="64"/>
                  </a:lnTo>
                  <a:lnTo>
                    <a:pt x="52" y="67"/>
                  </a:lnTo>
                  <a:lnTo>
                    <a:pt x="52" y="67"/>
                  </a:lnTo>
                  <a:lnTo>
                    <a:pt x="54" y="67"/>
                  </a:lnTo>
                  <a:lnTo>
                    <a:pt x="54" y="69"/>
                  </a:lnTo>
                  <a:lnTo>
                    <a:pt x="54" y="71"/>
                  </a:lnTo>
                  <a:lnTo>
                    <a:pt x="54" y="71"/>
                  </a:lnTo>
                  <a:lnTo>
                    <a:pt x="57" y="71"/>
                  </a:lnTo>
                  <a:lnTo>
                    <a:pt x="57" y="71"/>
                  </a:lnTo>
                  <a:lnTo>
                    <a:pt x="57" y="71"/>
                  </a:lnTo>
                  <a:lnTo>
                    <a:pt x="57" y="71"/>
                  </a:lnTo>
                  <a:lnTo>
                    <a:pt x="59" y="71"/>
                  </a:lnTo>
                  <a:lnTo>
                    <a:pt x="59" y="71"/>
                  </a:lnTo>
                  <a:lnTo>
                    <a:pt x="62" y="69"/>
                  </a:lnTo>
                  <a:lnTo>
                    <a:pt x="69" y="60"/>
                  </a:lnTo>
                  <a:lnTo>
                    <a:pt x="69" y="57"/>
                  </a:lnTo>
                  <a:lnTo>
                    <a:pt x="69" y="55"/>
                  </a:lnTo>
                  <a:lnTo>
                    <a:pt x="71" y="52"/>
                  </a:lnTo>
                  <a:lnTo>
                    <a:pt x="71" y="52"/>
                  </a:lnTo>
                  <a:lnTo>
                    <a:pt x="71" y="52"/>
                  </a:lnTo>
                  <a:lnTo>
                    <a:pt x="73" y="52"/>
                  </a:lnTo>
                  <a:lnTo>
                    <a:pt x="73" y="52"/>
                  </a:lnTo>
                  <a:lnTo>
                    <a:pt x="73" y="52"/>
                  </a:lnTo>
                  <a:lnTo>
                    <a:pt x="76" y="55"/>
                  </a:lnTo>
                  <a:lnTo>
                    <a:pt x="76" y="57"/>
                  </a:lnTo>
                  <a:lnTo>
                    <a:pt x="78" y="60"/>
                  </a:lnTo>
                  <a:lnTo>
                    <a:pt x="78" y="60"/>
                  </a:lnTo>
                  <a:lnTo>
                    <a:pt x="80" y="67"/>
                  </a:lnTo>
                  <a:lnTo>
                    <a:pt x="80" y="69"/>
                  </a:lnTo>
                  <a:lnTo>
                    <a:pt x="80" y="69"/>
                  </a:lnTo>
                  <a:lnTo>
                    <a:pt x="83" y="71"/>
                  </a:lnTo>
                  <a:lnTo>
                    <a:pt x="83" y="71"/>
                  </a:lnTo>
                  <a:lnTo>
                    <a:pt x="88" y="76"/>
                  </a:lnTo>
                  <a:lnTo>
                    <a:pt x="92" y="78"/>
                  </a:lnTo>
                  <a:lnTo>
                    <a:pt x="95" y="83"/>
                  </a:lnTo>
                  <a:lnTo>
                    <a:pt x="99" y="83"/>
                  </a:lnTo>
                  <a:lnTo>
                    <a:pt x="99" y="83"/>
                  </a:lnTo>
                  <a:lnTo>
                    <a:pt x="102" y="83"/>
                  </a:lnTo>
                  <a:lnTo>
                    <a:pt x="102" y="83"/>
                  </a:lnTo>
                  <a:lnTo>
                    <a:pt x="102" y="83"/>
                  </a:lnTo>
                  <a:lnTo>
                    <a:pt x="107" y="78"/>
                  </a:lnTo>
                  <a:lnTo>
                    <a:pt x="107" y="76"/>
                  </a:lnTo>
                  <a:lnTo>
                    <a:pt x="107" y="76"/>
                  </a:lnTo>
                  <a:lnTo>
                    <a:pt x="107" y="74"/>
                  </a:lnTo>
                  <a:lnTo>
                    <a:pt x="107" y="74"/>
                  </a:lnTo>
                  <a:lnTo>
                    <a:pt x="107" y="71"/>
                  </a:lnTo>
                  <a:lnTo>
                    <a:pt x="107" y="67"/>
                  </a:lnTo>
                  <a:lnTo>
                    <a:pt x="107" y="64"/>
                  </a:lnTo>
                  <a:lnTo>
                    <a:pt x="107" y="64"/>
                  </a:lnTo>
                  <a:lnTo>
                    <a:pt x="107" y="62"/>
                  </a:lnTo>
                  <a:lnTo>
                    <a:pt x="107" y="62"/>
                  </a:lnTo>
                  <a:lnTo>
                    <a:pt x="109" y="60"/>
                  </a:lnTo>
                  <a:lnTo>
                    <a:pt x="109" y="57"/>
                  </a:lnTo>
                  <a:lnTo>
                    <a:pt x="109" y="57"/>
                  </a:lnTo>
                  <a:lnTo>
                    <a:pt x="109" y="57"/>
                  </a:lnTo>
                  <a:lnTo>
                    <a:pt x="109" y="52"/>
                  </a:lnTo>
                  <a:lnTo>
                    <a:pt x="109" y="48"/>
                  </a:lnTo>
                  <a:lnTo>
                    <a:pt x="109" y="31"/>
                  </a:lnTo>
                  <a:lnTo>
                    <a:pt x="109" y="31"/>
                  </a:lnTo>
                  <a:lnTo>
                    <a:pt x="109" y="31"/>
                  </a:lnTo>
                  <a:lnTo>
                    <a:pt x="109" y="31"/>
                  </a:lnTo>
                  <a:lnTo>
                    <a:pt x="111" y="31"/>
                  </a:lnTo>
                  <a:lnTo>
                    <a:pt x="133" y="29"/>
                  </a:lnTo>
                  <a:lnTo>
                    <a:pt x="135" y="29"/>
                  </a:lnTo>
                  <a:lnTo>
                    <a:pt x="135" y="29"/>
                  </a:lnTo>
                  <a:lnTo>
                    <a:pt x="135" y="26"/>
                  </a:lnTo>
                  <a:lnTo>
                    <a:pt x="137" y="26"/>
                  </a:lnTo>
                  <a:lnTo>
                    <a:pt x="137" y="24"/>
                  </a:lnTo>
                  <a:lnTo>
                    <a:pt x="137" y="24"/>
                  </a:lnTo>
                  <a:lnTo>
                    <a:pt x="137" y="22"/>
                  </a:lnTo>
                  <a:lnTo>
                    <a:pt x="140" y="19"/>
                  </a:lnTo>
                  <a:lnTo>
                    <a:pt x="140" y="17"/>
                  </a:lnTo>
                  <a:lnTo>
                    <a:pt x="140" y="15"/>
                  </a:lnTo>
                  <a:lnTo>
                    <a:pt x="140" y="15"/>
                  </a:lnTo>
                  <a:lnTo>
                    <a:pt x="142" y="12"/>
                  </a:lnTo>
                  <a:lnTo>
                    <a:pt x="142" y="12"/>
                  </a:lnTo>
                  <a:lnTo>
                    <a:pt x="142" y="10"/>
                  </a:lnTo>
                  <a:lnTo>
                    <a:pt x="144" y="10"/>
                  </a:lnTo>
                  <a:lnTo>
                    <a:pt x="144" y="7"/>
                  </a:lnTo>
                  <a:lnTo>
                    <a:pt x="147" y="7"/>
                  </a:lnTo>
                  <a:lnTo>
                    <a:pt x="147" y="7"/>
                  </a:lnTo>
                  <a:lnTo>
                    <a:pt x="149" y="7"/>
                  </a:lnTo>
                  <a:lnTo>
                    <a:pt x="149" y="7"/>
                  </a:lnTo>
                  <a:lnTo>
                    <a:pt x="151" y="7"/>
                  </a:lnTo>
                  <a:lnTo>
                    <a:pt x="156" y="10"/>
                  </a:lnTo>
                  <a:lnTo>
                    <a:pt x="161" y="10"/>
                  </a:lnTo>
                  <a:lnTo>
                    <a:pt x="199" y="5"/>
                  </a:lnTo>
                  <a:lnTo>
                    <a:pt x="199" y="5"/>
                  </a:lnTo>
                  <a:lnTo>
                    <a:pt x="208" y="0"/>
                  </a:lnTo>
                  <a:lnTo>
                    <a:pt x="208" y="0"/>
                  </a:lnTo>
                  <a:lnTo>
                    <a:pt x="208" y="3"/>
                  </a:lnTo>
                  <a:lnTo>
                    <a:pt x="211" y="3"/>
                  </a:lnTo>
                  <a:lnTo>
                    <a:pt x="211" y="3"/>
                  </a:lnTo>
                  <a:lnTo>
                    <a:pt x="211" y="3"/>
                  </a:lnTo>
                  <a:lnTo>
                    <a:pt x="213" y="3"/>
                  </a:lnTo>
                  <a:lnTo>
                    <a:pt x="213" y="0"/>
                  </a:lnTo>
                  <a:lnTo>
                    <a:pt x="213" y="0"/>
                  </a:lnTo>
                  <a:lnTo>
                    <a:pt x="213" y="0"/>
                  </a:lnTo>
                  <a:lnTo>
                    <a:pt x="215" y="0"/>
                  </a:lnTo>
                  <a:lnTo>
                    <a:pt x="215" y="0"/>
                  </a:lnTo>
                  <a:lnTo>
                    <a:pt x="215" y="0"/>
                  </a:lnTo>
                  <a:lnTo>
                    <a:pt x="215" y="0"/>
                  </a:lnTo>
                  <a:lnTo>
                    <a:pt x="215" y="0"/>
                  </a:lnTo>
                  <a:lnTo>
                    <a:pt x="215" y="3"/>
                  </a:lnTo>
                  <a:lnTo>
                    <a:pt x="215" y="3"/>
                  </a:lnTo>
                  <a:lnTo>
                    <a:pt x="215" y="5"/>
                  </a:lnTo>
                  <a:lnTo>
                    <a:pt x="215" y="7"/>
                  </a:lnTo>
                  <a:lnTo>
                    <a:pt x="218" y="10"/>
                  </a:lnTo>
                  <a:lnTo>
                    <a:pt x="215" y="12"/>
                  </a:lnTo>
                  <a:lnTo>
                    <a:pt x="218" y="15"/>
                  </a:lnTo>
                  <a:lnTo>
                    <a:pt x="218" y="17"/>
                  </a:lnTo>
                  <a:lnTo>
                    <a:pt x="218" y="17"/>
                  </a:lnTo>
                  <a:lnTo>
                    <a:pt x="218" y="17"/>
                  </a:lnTo>
                  <a:lnTo>
                    <a:pt x="220" y="17"/>
                  </a:lnTo>
                  <a:lnTo>
                    <a:pt x="220" y="17"/>
                  </a:lnTo>
                  <a:lnTo>
                    <a:pt x="220" y="17"/>
                  </a:lnTo>
                  <a:lnTo>
                    <a:pt x="220" y="19"/>
                  </a:lnTo>
                  <a:lnTo>
                    <a:pt x="220" y="19"/>
                  </a:lnTo>
                  <a:lnTo>
                    <a:pt x="220" y="22"/>
                  </a:lnTo>
                  <a:lnTo>
                    <a:pt x="220" y="24"/>
                  </a:lnTo>
                  <a:lnTo>
                    <a:pt x="222" y="24"/>
                  </a:lnTo>
                  <a:lnTo>
                    <a:pt x="220" y="24"/>
                  </a:lnTo>
                  <a:lnTo>
                    <a:pt x="220" y="26"/>
                  </a:lnTo>
                  <a:lnTo>
                    <a:pt x="222" y="29"/>
                  </a:lnTo>
                  <a:lnTo>
                    <a:pt x="222" y="31"/>
                  </a:lnTo>
                  <a:lnTo>
                    <a:pt x="225" y="33"/>
                  </a:lnTo>
                  <a:lnTo>
                    <a:pt x="225" y="33"/>
                  </a:lnTo>
                  <a:lnTo>
                    <a:pt x="225" y="36"/>
                  </a:lnTo>
                  <a:lnTo>
                    <a:pt x="225" y="36"/>
                  </a:lnTo>
                  <a:lnTo>
                    <a:pt x="225" y="36"/>
                  </a:lnTo>
                  <a:lnTo>
                    <a:pt x="225" y="38"/>
                  </a:lnTo>
                  <a:lnTo>
                    <a:pt x="222" y="38"/>
                  </a:lnTo>
                  <a:lnTo>
                    <a:pt x="222" y="38"/>
                  </a:lnTo>
                  <a:lnTo>
                    <a:pt x="222" y="38"/>
                  </a:lnTo>
                  <a:lnTo>
                    <a:pt x="222" y="41"/>
                  </a:lnTo>
                  <a:lnTo>
                    <a:pt x="222" y="41"/>
                  </a:lnTo>
                  <a:lnTo>
                    <a:pt x="220" y="43"/>
                  </a:lnTo>
                  <a:lnTo>
                    <a:pt x="220" y="43"/>
                  </a:lnTo>
                  <a:lnTo>
                    <a:pt x="220" y="45"/>
                  </a:lnTo>
                  <a:lnTo>
                    <a:pt x="220" y="45"/>
                  </a:lnTo>
                  <a:lnTo>
                    <a:pt x="220" y="48"/>
                  </a:lnTo>
                  <a:lnTo>
                    <a:pt x="220" y="50"/>
                  </a:lnTo>
                  <a:lnTo>
                    <a:pt x="222" y="50"/>
                  </a:lnTo>
                  <a:lnTo>
                    <a:pt x="227" y="55"/>
                  </a:lnTo>
                  <a:lnTo>
                    <a:pt x="229" y="57"/>
                  </a:lnTo>
                  <a:lnTo>
                    <a:pt x="229" y="60"/>
                  </a:lnTo>
                  <a:lnTo>
                    <a:pt x="227" y="62"/>
                  </a:lnTo>
                  <a:lnTo>
                    <a:pt x="227" y="62"/>
                  </a:lnTo>
                  <a:lnTo>
                    <a:pt x="227" y="64"/>
                  </a:lnTo>
                  <a:lnTo>
                    <a:pt x="229" y="64"/>
                  </a:lnTo>
                  <a:lnTo>
                    <a:pt x="229" y="64"/>
                  </a:lnTo>
                  <a:lnTo>
                    <a:pt x="227" y="67"/>
                  </a:lnTo>
                  <a:lnTo>
                    <a:pt x="227" y="69"/>
                  </a:lnTo>
                  <a:lnTo>
                    <a:pt x="227" y="69"/>
                  </a:lnTo>
                  <a:lnTo>
                    <a:pt x="225" y="69"/>
                  </a:lnTo>
                  <a:lnTo>
                    <a:pt x="225" y="71"/>
                  </a:lnTo>
                  <a:lnTo>
                    <a:pt x="225" y="71"/>
                  </a:lnTo>
                  <a:lnTo>
                    <a:pt x="229" y="74"/>
                  </a:lnTo>
                  <a:lnTo>
                    <a:pt x="232" y="74"/>
                  </a:lnTo>
                  <a:lnTo>
                    <a:pt x="229" y="74"/>
                  </a:lnTo>
                  <a:lnTo>
                    <a:pt x="229" y="76"/>
                  </a:lnTo>
                  <a:lnTo>
                    <a:pt x="229" y="76"/>
                  </a:lnTo>
                  <a:lnTo>
                    <a:pt x="229" y="76"/>
                  </a:lnTo>
                  <a:lnTo>
                    <a:pt x="232" y="78"/>
                  </a:lnTo>
                  <a:lnTo>
                    <a:pt x="234" y="78"/>
                  </a:lnTo>
                  <a:lnTo>
                    <a:pt x="234" y="81"/>
                  </a:lnTo>
                  <a:lnTo>
                    <a:pt x="234" y="81"/>
                  </a:lnTo>
                  <a:lnTo>
                    <a:pt x="237" y="83"/>
                  </a:lnTo>
                  <a:lnTo>
                    <a:pt x="237" y="83"/>
                  </a:lnTo>
                  <a:lnTo>
                    <a:pt x="239" y="83"/>
                  </a:lnTo>
                  <a:lnTo>
                    <a:pt x="239" y="83"/>
                  </a:lnTo>
                  <a:lnTo>
                    <a:pt x="239" y="86"/>
                  </a:lnTo>
                  <a:lnTo>
                    <a:pt x="239" y="88"/>
                  </a:lnTo>
                  <a:lnTo>
                    <a:pt x="239" y="88"/>
                  </a:lnTo>
                  <a:lnTo>
                    <a:pt x="239" y="90"/>
                  </a:lnTo>
                  <a:lnTo>
                    <a:pt x="241" y="90"/>
                  </a:lnTo>
                  <a:lnTo>
                    <a:pt x="244" y="88"/>
                  </a:lnTo>
                  <a:lnTo>
                    <a:pt x="244" y="88"/>
                  </a:lnTo>
                  <a:lnTo>
                    <a:pt x="246" y="88"/>
                  </a:lnTo>
                  <a:lnTo>
                    <a:pt x="246" y="90"/>
                  </a:lnTo>
                  <a:lnTo>
                    <a:pt x="246" y="93"/>
                  </a:lnTo>
                  <a:lnTo>
                    <a:pt x="248" y="95"/>
                  </a:lnTo>
                  <a:lnTo>
                    <a:pt x="251" y="95"/>
                  </a:lnTo>
                  <a:lnTo>
                    <a:pt x="251" y="97"/>
                  </a:lnTo>
                  <a:lnTo>
                    <a:pt x="251" y="97"/>
                  </a:lnTo>
                  <a:lnTo>
                    <a:pt x="251" y="100"/>
                  </a:lnTo>
                  <a:lnTo>
                    <a:pt x="253" y="100"/>
                  </a:lnTo>
                  <a:lnTo>
                    <a:pt x="255" y="100"/>
                  </a:lnTo>
                  <a:lnTo>
                    <a:pt x="258" y="100"/>
                  </a:lnTo>
                  <a:lnTo>
                    <a:pt x="260" y="102"/>
                  </a:lnTo>
                  <a:lnTo>
                    <a:pt x="260" y="102"/>
                  </a:lnTo>
                  <a:lnTo>
                    <a:pt x="258" y="104"/>
                  </a:lnTo>
                  <a:lnTo>
                    <a:pt x="258" y="104"/>
                  </a:lnTo>
                  <a:lnTo>
                    <a:pt x="258" y="107"/>
                  </a:lnTo>
                  <a:lnTo>
                    <a:pt x="258" y="107"/>
                  </a:lnTo>
                  <a:lnTo>
                    <a:pt x="260" y="107"/>
                  </a:lnTo>
                  <a:lnTo>
                    <a:pt x="260" y="109"/>
                  </a:lnTo>
                  <a:lnTo>
                    <a:pt x="260" y="109"/>
                  </a:lnTo>
                  <a:lnTo>
                    <a:pt x="260" y="112"/>
                  </a:lnTo>
                  <a:lnTo>
                    <a:pt x="263" y="112"/>
                  </a:lnTo>
                  <a:lnTo>
                    <a:pt x="263" y="112"/>
                  </a:lnTo>
                  <a:lnTo>
                    <a:pt x="265" y="112"/>
                  </a:lnTo>
                  <a:lnTo>
                    <a:pt x="267" y="112"/>
                  </a:lnTo>
                  <a:lnTo>
                    <a:pt x="270" y="109"/>
                  </a:lnTo>
                  <a:lnTo>
                    <a:pt x="272" y="112"/>
                  </a:lnTo>
                  <a:lnTo>
                    <a:pt x="274" y="116"/>
                  </a:lnTo>
                  <a:lnTo>
                    <a:pt x="277" y="116"/>
                  </a:lnTo>
                  <a:lnTo>
                    <a:pt x="279" y="116"/>
                  </a:lnTo>
                  <a:lnTo>
                    <a:pt x="279" y="116"/>
                  </a:lnTo>
                  <a:lnTo>
                    <a:pt x="281" y="116"/>
                  </a:lnTo>
                  <a:lnTo>
                    <a:pt x="281" y="114"/>
                  </a:lnTo>
                  <a:lnTo>
                    <a:pt x="281" y="114"/>
                  </a:lnTo>
                  <a:lnTo>
                    <a:pt x="281" y="112"/>
                  </a:lnTo>
                  <a:lnTo>
                    <a:pt x="281" y="112"/>
                  </a:lnTo>
                  <a:lnTo>
                    <a:pt x="284" y="112"/>
                  </a:lnTo>
                  <a:lnTo>
                    <a:pt x="286" y="112"/>
                  </a:lnTo>
                  <a:lnTo>
                    <a:pt x="291" y="112"/>
                  </a:lnTo>
                  <a:lnTo>
                    <a:pt x="293" y="112"/>
                  </a:lnTo>
                  <a:lnTo>
                    <a:pt x="296" y="109"/>
                  </a:lnTo>
                  <a:lnTo>
                    <a:pt x="298" y="109"/>
                  </a:lnTo>
                  <a:lnTo>
                    <a:pt x="298" y="107"/>
                  </a:lnTo>
                  <a:lnTo>
                    <a:pt x="298" y="107"/>
                  </a:lnTo>
                  <a:lnTo>
                    <a:pt x="300" y="109"/>
                  </a:lnTo>
                  <a:lnTo>
                    <a:pt x="300" y="109"/>
                  </a:lnTo>
                  <a:lnTo>
                    <a:pt x="300" y="109"/>
                  </a:lnTo>
                  <a:lnTo>
                    <a:pt x="300" y="109"/>
                  </a:lnTo>
                  <a:lnTo>
                    <a:pt x="305" y="112"/>
                  </a:lnTo>
                  <a:lnTo>
                    <a:pt x="308" y="112"/>
                  </a:lnTo>
                  <a:lnTo>
                    <a:pt x="308" y="112"/>
                  </a:lnTo>
                  <a:lnTo>
                    <a:pt x="308" y="109"/>
                  </a:lnTo>
                  <a:lnTo>
                    <a:pt x="310" y="109"/>
                  </a:lnTo>
                  <a:lnTo>
                    <a:pt x="310" y="107"/>
                  </a:lnTo>
                  <a:lnTo>
                    <a:pt x="310" y="107"/>
                  </a:lnTo>
                  <a:lnTo>
                    <a:pt x="310" y="107"/>
                  </a:lnTo>
                  <a:lnTo>
                    <a:pt x="310" y="107"/>
                  </a:lnTo>
                  <a:lnTo>
                    <a:pt x="310" y="104"/>
                  </a:lnTo>
                  <a:lnTo>
                    <a:pt x="310" y="104"/>
                  </a:lnTo>
                  <a:lnTo>
                    <a:pt x="310" y="104"/>
                  </a:lnTo>
                  <a:lnTo>
                    <a:pt x="310" y="104"/>
                  </a:lnTo>
                  <a:lnTo>
                    <a:pt x="310" y="102"/>
                  </a:lnTo>
                  <a:lnTo>
                    <a:pt x="310" y="100"/>
                  </a:lnTo>
                  <a:lnTo>
                    <a:pt x="310" y="100"/>
                  </a:lnTo>
                  <a:lnTo>
                    <a:pt x="310" y="97"/>
                  </a:lnTo>
                  <a:lnTo>
                    <a:pt x="312" y="97"/>
                  </a:lnTo>
                  <a:lnTo>
                    <a:pt x="312" y="100"/>
                  </a:lnTo>
                  <a:lnTo>
                    <a:pt x="315" y="100"/>
                  </a:lnTo>
                  <a:lnTo>
                    <a:pt x="315" y="102"/>
                  </a:lnTo>
                  <a:lnTo>
                    <a:pt x="315" y="102"/>
                  </a:lnTo>
                  <a:lnTo>
                    <a:pt x="319" y="104"/>
                  </a:lnTo>
                  <a:lnTo>
                    <a:pt x="324" y="102"/>
                  </a:lnTo>
                  <a:lnTo>
                    <a:pt x="324" y="102"/>
                  </a:lnTo>
                  <a:lnTo>
                    <a:pt x="324" y="104"/>
                  </a:lnTo>
                  <a:lnTo>
                    <a:pt x="324" y="104"/>
                  </a:lnTo>
                  <a:lnTo>
                    <a:pt x="324" y="107"/>
                  </a:lnTo>
                  <a:lnTo>
                    <a:pt x="324" y="109"/>
                  </a:lnTo>
                  <a:lnTo>
                    <a:pt x="326" y="109"/>
                  </a:lnTo>
                  <a:lnTo>
                    <a:pt x="326" y="112"/>
                  </a:lnTo>
                  <a:lnTo>
                    <a:pt x="329" y="112"/>
                  </a:lnTo>
                  <a:lnTo>
                    <a:pt x="329" y="114"/>
                  </a:lnTo>
                  <a:lnTo>
                    <a:pt x="329" y="114"/>
                  </a:lnTo>
                  <a:lnTo>
                    <a:pt x="329" y="116"/>
                  </a:lnTo>
                  <a:lnTo>
                    <a:pt x="329" y="116"/>
                  </a:lnTo>
                  <a:lnTo>
                    <a:pt x="329" y="116"/>
                  </a:lnTo>
                  <a:lnTo>
                    <a:pt x="331" y="116"/>
                  </a:lnTo>
                  <a:lnTo>
                    <a:pt x="343" y="112"/>
                  </a:lnTo>
                  <a:lnTo>
                    <a:pt x="345" y="112"/>
                  </a:lnTo>
                  <a:lnTo>
                    <a:pt x="348" y="114"/>
                  </a:lnTo>
                  <a:lnTo>
                    <a:pt x="348" y="114"/>
                  </a:lnTo>
                  <a:lnTo>
                    <a:pt x="348" y="114"/>
                  </a:lnTo>
                  <a:lnTo>
                    <a:pt x="348" y="114"/>
                  </a:lnTo>
                  <a:lnTo>
                    <a:pt x="350" y="114"/>
                  </a:lnTo>
                  <a:lnTo>
                    <a:pt x="350" y="114"/>
                  </a:lnTo>
                  <a:lnTo>
                    <a:pt x="350" y="112"/>
                  </a:lnTo>
                  <a:lnTo>
                    <a:pt x="350" y="112"/>
                  </a:lnTo>
                  <a:lnTo>
                    <a:pt x="352" y="112"/>
                  </a:lnTo>
                  <a:lnTo>
                    <a:pt x="355" y="114"/>
                  </a:lnTo>
                  <a:lnTo>
                    <a:pt x="357" y="114"/>
                  </a:lnTo>
                  <a:lnTo>
                    <a:pt x="360" y="112"/>
                  </a:lnTo>
                  <a:lnTo>
                    <a:pt x="360" y="109"/>
                  </a:lnTo>
                  <a:lnTo>
                    <a:pt x="362" y="104"/>
                  </a:lnTo>
                  <a:lnTo>
                    <a:pt x="362" y="102"/>
                  </a:lnTo>
                  <a:lnTo>
                    <a:pt x="364" y="102"/>
                  </a:lnTo>
                  <a:lnTo>
                    <a:pt x="367" y="102"/>
                  </a:lnTo>
                  <a:lnTo>
                    <a:pt x="369" y="102"/>
                  </a:lnTo>
                  <a:lnTo>
                    <a:pt x="369" y="102"/>
                  </a:lnTo>
                  <a:lnTo>
                    <a:pt x="371" y="102"/>
                  </a:lnTo>
                  <a:lnTo>
                    <a:pt x="378" y="97"/>
                  </a:lnTo>
                  <a:lnTo>
                    <a:pt x="378" y="97"/>
                  </a:lnTo>
                  <a:lnTo>
                    <a:pt x="383" y="97"/>
                  </a:lnTo>
                  <a:lnTo>
                    <a:pt x="383" y="97"/>
                  </a:lnTo>
                  <a:lnTo>
                    <a:pt x="386" y="97"/>
                  </a:lnTo>
                  <a:lnTo>
                    <a:pt x="386" y="97"/>
                  </a:lnTo>
                  <a:lnTo>
                    <a:pt x="386" y="97"/>
                  </a:lnTo>
                  <a:lnTo>
                    <a:pt x="388" y="97"/>
                  </a:lnTo>
                  <a:lnTo>
                    <a:pt x="388" y="100"/>
                  </a:lnTo>
                  <a:lnTo>
                    <a:pt x="388" y="102"/>
                  </a:lnTo>
                  <a:lnTo>
                    <a:pt x="388" y="102"/>
                  </a:lnTo>
                  <a:lnTo>
                    <a:pt x="388" y="104"/>
                  </a:lnTo>
                  <a:lnTo>
                    <a:pt x="388" y="104"/>
                  </a:lnTo>
                  <a:lnTo>
                    <a:pt x="388" y="107"/>
                  </a:lnTo>
                  <a:lnTo>
                    <a:pt x="388" y="107"/>
                  </a:lnTo>
                  <a:lnTo>
                    <a:pt x="388" y="109"/>
                  </a:lnTo>
                  <a:lnTo>
                    <a:pt x="388" y="112"/>
                  </a:lnTo>
                  <a:lnTo>
                    <a:pt x="388" y="114"/>
                  </a:lnTo>
                  <a:lnTo>
                    <a:pt x="388" y="116"/>
                  </a:lnTo>
                  <a:lnTo>
                    <a:pt x="388" y="116"/>
                  </a:lnTo>
                  <a:lnTo>
                    <a:pt x="388" y="116"/>
                  </a:lnTo>
                  <a:lnTo>
                    <a:pt x="388" y="119"/>
                  </a:lnTo>
                  <a:lnTo>
                    <a:pt x="388" y="119"/>
                  </a:lnTo>
                  <a:lnTo>
                    <a:pt x="390" y="121"/>
                  </a:lnTo>
                  <a:lnTo>
                    <a:pt x="390" y="123"/>
                  </a:lnTo>
                  <a:lnTo>
                    <a:pt x="393" y="123"/>
                  </a:lnTo>
                  <a:lnTo>
                    <a:pt x="393" y="123"/>
                  </a:lnTo>
                  <a:lnTo>
                    <a:pt x="397" y="128"/>
                  </a:lnTo>
                  <a:lnTo>
                    <a:pt x="397" y="128"/>
                  </a:lnTo>
                  <a:lnTo>
                    <a:pt x="400" y="130"/>
                  </a:lnTo>
                  <a:lnTo>
                    <a:pt x="400" y="130"/>
                  </a:lnTo>
                  <a:lnTo>
                    <a:pt x="402" y="133"/>
                  </a:lnTo>
                  <a:lnTo>
                    <a:pt x="409" y="135"/>
                  </a:lnTo>
                  <a:lnTo>
                    <a:pt x="412" y="138"/>
                  </a:lnTo>
                  <a:lnTo>
                    <a:pt x="416" y="138"/>
                  </a:lnTo>
                  <a:lnTo>
                    <a:pt x="433" y="142"/>
                  </a:lnTo>
                  <a:lnTo>
                    <a:pt x="435" y="142"/>
                  </a:lnTo>
                  <a:lnTo>
                    <a:pt x="435" y="142"/>
                  </a:lnTo>
                  <a:lnTo>
                    <a:pt x="435" y="142"/>
                  </a:lnTo>
                  <a:lnTo>
                    <a:pt x="438" y="142"/>
                  </a:lnTo>
                  <a:lnTo>
                    <a:pt x="440" y="142"/>
                  </a:lnTo>
                  <a:lnTo>
                    <a:pt x="440" y="142"/>
                  </a:lnTo>
                  <a:lnTo>
                    <a:pt x="442" y="140"/>
                  </a:lnTo>
                  <a:lnTo>
                    <a:pt x="442" y="140"/>
                  </a:lnTo>
                  <a:lnTo>
                    <a:pt x="445" y="138"/>
                  </a:lnTo>
                  <a:lnTo>
                    <a:pt x="445" y="138"/>
                  </a:lnTo>
                  <a:lnTo>
                    <a:pt x="447" y="138"/>
                  </a:lnTo>
                  <a:lnTo>
                    <a:pt x="447" y="135"/>
                  </a:lnTo>
                  <a:lnTo>
                    <a:pt x="447" y="135"/>
                  </a:lnTo>
                  <a:lnTo>
                    <a:pt x="447" y="135"/>
                  </a:lnTo>
                  <a:lnTo>
                    <a:pt x="447" y="138"/>
                  </a:lnTo>
                  <a:lnTo>
                    <a:pt x="449" y="138"/>
                  </a:lnTo>
                  <a:lnTo>
                    <a:pt x="449" y="138"/>
                  </a:lnTo>
                  <a:lnTo>
                    <a:pt x="449" y="135"/>
                  </a:lnTo>
                  <a:lnTo>
                    <a:pt x="452" y="135"/>
                  </a:lnTo>
                  <a:lnTo>
                    <a:pt x="454" y="130"/>
                  </a:lnTo>
                  <a:lnTo>
                    <a:pt x="456" y="130"/>
                  </a:lnTo>
                  <a:lnTo>
                    <a:pt x="456" y="130"/>
                  </a:lnTo>
                  <a:lnTo>
                    <a:pt x="459" y="130"/>
                  </a:lnTo>
                  <a:lnTo>
                    <a:pt x="461" y="130"/>
                  </a:lnTo>
                  <a:lnTo>
                    <a:pt x="461" y="128"/>
                  </a:lnTo>
                  <a:lnTo>
                    <a:pt x="464" y="128"/>
                  </a:lnTo>
                  <a:lnTo>
                    <a:pt x="471" y="126"/>
                  </a:lnTo>
                  <a:lnTo>
                    <a:pt x="471" y="126"/>
                  </a:lnTo>
                  <a:lnTo>
                    <a:pt x="478" y="128"/>
                  </a:lnTo>
                  <a:lnTo>
                    <a:pt x="478" y="128"/>
                  </a:lnTo>
                  <a:lnTo>
                    <a:pt x="478" y="128"/>
                  </a:lnTo>
                  <a:lnTo>
                    <a:pt x="482" y="130"/>
                  </a:lnTo>
                  <a:lnTo>
                    <a:pt x="482" y="133"/>
                  </a:lnTo>
                  <a:lnTo>
                    <a:pt x="482" y="133"/>
                  </a:lnTo>
                  <a:lnTo>
                    <a:pt x="487" y="133"/>
                  </a:lnTo>
                  <a:lnTo>
                    <a:pt x="490" y="135"/>
                  </a:lnTo>
                  <a:lnTo>
                    <a:pt x="492" y="135"/>
                  </a:lnTo>
                  <a:lnTo>
                    <a:pt x="492" y="135"/>
                  </a:lnTo>
                  <a:lnTo>
                    <a:pt x="494" y="138"/>
                  </a:lnTo>
                  <a:lnTo>
                    <a:pt x="494" y="138"/>
                  </a:lnTo>
                  <a:lnTo>
                    <a:pt x="494" y="138"/>
                  </a:lnTo>
                  <a:lnTo>
                    <a:pt x="499" y="138"/>
                  </a:lnTo>
                  <a:lnTo>
                    <a:pt x="499" y="138"/>
                  </a:lnTo>
                  <a:lnTo>
                    <a:pt x="499" y="138"/>
                  </a:lnTo>
                  <a:lnTo>
                    <a:pt x="501" y="138"/>
                  </a:lnTo>
                  <a:lnTo>
                    <a:pt x="501" y="138"/>
                  </a:lnTo>
                  <a:lnTo>
                    <a:pt x="504" y="138"/>
                  </a:lnTo>
                  <a:lnTo>
                    <a:pt x="506" y="138"/>
                  </a:lnTo>
                  <a:lnTo>
                    <a:pt x="508" y="138"/>
                  </a:lnTo>
                  <a:lnTo>
                    <a:pt x="508" y="138"/>
                  </a:lnTo>
                  <a:lnTo>
                    <a:pt x="511" y="138"/>
                  </a:lnTo>
                  <a:lnTo>
                    <a:pt x="511" y="140"/>
                  </a:lnTo>
                  <a:lnTo>
                    <a:pt x="511" y="140"/>
                  </a:lnTo>
                  <a:lnTo>
                    <a:pt x="511" y="140"/>
                  </a:lnTo>
                  <a:lnTo>
                    <a:pt x="513" y="147"/>
                  </a:lnTo>
                  <a:lnTo>
                    <a:pt x="513" y="149"/>
                  </a:lnTo>
                  <a:lnTo>
                    <a:pt x="520" y="154"/>
                  </a:lnTo>
                  <a:lnTo>
                    <a:pt x="520" y="156"/>
                  </a:lnTo>
                  <a:lnTo>
                    <a:pt x="523" y="159"/>
                  </a:lnTo>
                  <a:lnTo>
                    <a:pt x="523" y="161"/>
                  </a:lnTo>
                  <a:lnTo>
                    <a:pt x="525" y="164"/>
                  </a:lnTo>
                  <a:lnTo>
                    <a:pt x="525" y="166"/>
                  </a:lnTo>
                  <a:lnTo>
                    <a:pt x="525" y="166"/>
                  </a:lnTo>
                  <a:lnTo>
                    <a:pt x="523" y="168"/>
                  </a:lnTo>
                  <a:lnTo>
                    <a:pt x="523" y="171"/>
                  </a:lnTo>
                  <a:lnTo>
                    <a:pt x="523" y="171"/>
                  </a:lnTo>
                  <a:lnTo>
                    <a:pt x="520" y="171"/>
                  </a:lnTo>
                  <a:lnTo>
                    <a:pt x="518" y="173"/>
                  </a:lnTo>
                  <a:lnTo>
                    <a:pt x="518" y="173"/>
                  </a:lnTo>
                  <a:lnTo>
                    <a:pt x="518" y="175"/>
                  </a:lnTo>
                  <a:lnTo>
                    <a:pt x="518" y="175"/>
                  </a:lnTo>
                  <a:lnTo>
                    <a:pt x="516" y="178"/>
                  </a:lnTo>
                  <a:lnTo>
                    <a:pt x="516" y="180"/>
                  </a:lnTo>
                  <a:lnTo>
                    <a:pt x="516" y="180"/>
                  </a:lnTo>
                  <a:lnTo>
                    <a:pt x="516" y="183"/>
                  </a:lnTo>
                  <a:lnTo>
                    <a:pt x="518" y="185"/>
                  </a:lnTo>
                  <a:lnTo>
                    <a:pt x="518" y="187"/>
                  </a:lnTo>
                  <a:lnTo>
                    <a:pt x="523" y="192"/>
                  </a:lnTo>
                  <a:lnTo>
                    <a:pt x="523" y="192"/>
                  </a:lnTo>
                  <a:lnTo>
                    <a:pt x="523" y="194"/>
                  </a:lnTo>
                  <a:lnTo>
                    <a:pt x="523" y="199"/>
                  </a:lnTo>
                  <a:lnTo>
                    <a:pt x="523" y="204"/>
                  </a:lnTo>
                  <a:lnTo>
                    <a:pt x="523" y="204"/>
                  </a:lnTo>
                  <a:lnTo>
                    <a:pt x="523" y="206"/>
                  </a:lnTo>
                  <a:lnTo>
                    <a:pt x="525" y="209"/>
                  </a:lnTo>
                  <a:lnTo>
                    <a:pt x="525" y="211"/>
                  </a:lnTo>
                  <a:lnTo>
                    <a:pt x="527" y="211"/>
                  </a:lnTo>
                  <a:lnTo>
                    <a:pt x="530" y="211"/>
                  </a:lnTo>
                  <a:lnTo>
                    <a:pt x="530" y="209"/>
                  </a:lnTo>
                  <a:lnTo>
                    <a:pt x="530" y="209"/>
                  </a:lnTo>
                  <a:lnTo>
                    <a:pt x="532" y="206"/>
                  </a:lnTo>
                  <a:lnTo>
                    <a:pt x="532" y="204"/>
                  </a:lnTo>
                  <a:lnTo>
                    <a:pt x="535" y="201"/>
                  </a:lnTo>
                  <a:lnTo>
                    <a:pt x="535" y="201"/>
                  </a:lnTo>
                  <a:lnTo>
                    <a:pt x="535" y="201"/>
                  </a:lnTo>
                  <a:lnTo>
                    <a:pt x="537" y="201"/>
                  </a:lnTo>
                  <a:lnTo>
                    <a:pt x="537" y="201"/>
                  </a:lnTo>
                  <a:lnTo>
                    <a:pt x="539" y="201"/>
                  </a:lnTo>
                  <a:lnTo>
                    <a:pt x="539" y="201"/>
                  </a:lnTo>
                  <a:lnTo>
                    <a:pt x="539" y="201"/>
                  </a:lnTo>
                  <a:lnTo>
                    <a:pt x="539" y="201"/>
                  </a:lnTo>
                  <a:lnTo>
                    <a:pt x="542" y="204"/>
                  </a:lnTo>
                  <a:lnTo>
                    <a:pt x="542" y="206"/>
                  </a:lnTo>
                  <a:lnTo>
                    <a:pt x="542" y="206"/>
                  </a:lnTo>
                  <a:lnTo>
                    <a:pt x="542" y="206"/>
                  </a:lnTo>
                  <a:lnTo>
                    <a:pt x="544" y="206"/>
                  </a:lnTo>
                  <a:lnTo>
                    <a:pt x="544" y="206"/>
                  </a:lnTo>
                  <a:lnTo>
                    <a:pt x="546" y="206"/>
                  </a:lnTo>
                  <a:lnTo>
                    <a:pt x="546" y="206"/>
                  </a:lnTo>
                  <a:lnTo>
                    <a:pt x="546" y="206"/>
                  </a:lnTo>
                  <a:lnTo>
                    <a:pt x="549" y="204"/>
                  </a:lnTo>
                  <a:lnTo>
                    <a:pt x="551" y="204"/>
                  </a:lnTo>
                  <a:lnTo>
                    <a:pt x="553" y="201"/>
                  </a:lnTo>
                  <a:lnTo>
                    <a:pt x="556" y="201"/>
                  </a:lnTo>
                  <a:lnTo>
                    <a:pt x="556" y="201"/>
                  </a:lnTo>
                  <a:lnTo>
                    <a:pt x="558" y="201"/>
                  </a:lnTo>
                  <a:lnTo>
                    <a:pt x="563" y="204"/>
                  </a:lnTo>
                  <a:lnTo>
                    <a:pt x="563" y="204"/>
                  </a:lnTo>
                  <a:lnTo>
                    <a:pt x="565" y="204"/>
                  </a:lnTo>
                  <a:lnTo>
                    <a:pt x="568" y="206"/>
                  </a:lnTo>
                  <a:lnTo>
                    <a:pt x="570" y="206"/>
                  </a:lnTo>
                  <a:lnTo>
                    <a:pt x="572" y="209"/>
                  </a:lnTo>
                  <a:lnTo>
                    <a:pt x="575" y="209"/>
                  </a:lnTo>
                  <a:lnTo>
                    <a:pt x="575" y="209"/>
                  </a:lnTo>
                  <a:lnTo>
                    <a:pt x="575" y="209"/>
                  </a:lnTo>
                  <a:lnTo>
                    <a:pt x="575" y="211"/>
                  </a:lnTo>
                  <a:lnTo>
                    <a:pt x="575" y="211"/>
                  </a:lnTo>
                  <a:lnTo>
                    <a:pt x="577" y="211"/>
                  </a:lnTo>
                  <a:lnTo>
                    <a:pt x="577" y="213"/>
                  </a:lnTo>
                  <a:lnTo>
                    <a:pt x="577" y="213"/>
                  </a:lnTo>
                  <a:lnTo>
                    <a:pt x="577" y="213"/>
                  </a:lnTo>
                  <a:lnTo>
                    <a:pt x="577" y="213"/>
                  </a:lnTo>
                  <a:lnTo>
                    <a:pt x="577" y="213"/>
                  </a:lnTo>
                  <a:lnTo>
                    <a:pt x="575" y="216"/>
                  </a:lnTo>
                  <a:lnTo>
                    <a:pt x="572" y="216"/>
                  </a:lnTo>
                  <a:lnTo>
                    <a:pt x="572" y="216"/>
                  </a:lnTo>
                  <a:lnTo>
                    <a:pt x="572" y="216"/>
                  </a:lnTo>
                  <a:lnTo>
                    <a:pt x="572" y="216"/>
                  </a:lnTo>
                  <a:lnTo>
                    <a:pt x="570" y="218"/>
                  </a:lnTo>
                  <a:lnTo>
                    <a:pt x="570" y="218"/>
                  </a:lnTo>
                  <a:lnTo>
                    <a:pt x="570" y="218"/>
                  </a:lnTo>
                  <a:lnTo>
                    <a:pt x="570" y="218"/>
                  </a:lnTo>
                  <a:lnTo>
                    <a:pt x="570" y="220"/>
                  </a:lnTo>
                  <a:lnTo>
                    <a:pt x="572" y="223"/>
                  </a:lnTo>
                  <a:lnTo>
                    <a:pt x="572" y="223"/>
                  </a:lnTo>
                  <a:lnTo>
                    <a:pt x="572" y="223"/>
                  </a:lnTo>
                  <a:lnTo>
                    <a:pt x="572" y="223"/>
                  </a:lnTo>
                  <a:lnTo>
                    <a:pt x="572" y="225"/>
                  </a:lnTo>
                  <a:lnTo>
                    <a:pt x="572" y="225"/>
                  </a:lnTo>
                  <a:lnTo>
                    <a:pt x="570" y="230"/>
                  </a:lnTo>
                  <a:lnTo>
                    <a:pt x="570" y="230"/>
                  </a:lnTo>
                  <a:lnTo>
                    <a:pt x="570" y="232"/>
                  </a:lnTo>
                  <a:lnTo>
                    <a:pt x="570" y="232"/>
                  </a:lnTo>
                  <a:lnTo>
                    <a:pt x="572" y="235"/>
                  </a:lnTo>
                  <a:lnTo>
                    <a:pt x="575" y="237"/>
                  </a:lnTo>
                  <a:lnTo>
                    <a:pt x="575" y="237"/>
                  </a:lnTo>
                  <a:lnTo>
                    <a:pt x="577" y="242"/>
                  </a:lnTo>
                  <a:lnTo>
                    <a:pt x="584" y="249"/>
                  </a:lnTo>
                  <a:lnTo>
                    <a:pt x="584" y="249"/>
                  </a:lnTo>
                  <a:lnTo>
                    <a:pt x="584" y="249"/>
                  </a:lnTo>
                  <a:lnTo>
                    <a:pt x="584" y="251"/>
                  </a:lnTo>
                  <a:lnTo>
                    <a:pt x="584" y="253"/>
                  </a:lnTo>
                  <a:lnTo>
                    <a:pt x="584" y="253"/>
                  </a:lnTo>
                  <a:lnTo>
                    <a:pt x="584" y="256"/>
                  </a:lnTo>
                  <a:lnTo>
                    <a:pt x="584" y="256"/>
                  </a:lnTo>
                  <a:lnTo>
                    <a:pt x="584" y="256"/>
                  </a:lnTo>
                  <a:lnTo>
                    <a:pt x="584" y="256"/>
                  </a:lnTo>
                  <a:lnTo>
                    <a:pt x="589" y="261"/>
                  </a:lnTo>
                  <a:lnTo>
                    <a:pt x="591" y="263"/>
                  </a:lnTo>
                  <a:lnTo>
                    <a:pt x="591" y="263"/>
                  </a:lnTo>
                  <a:lnTo>
                    <a:pt x="594" y="263"/>
                  </a:lnTo>
                  <a:lnTo>
                    <a:pt x="594" y="263"/>
                  </a:lnTo>
                  <a:lnTo>
                    <a:pt x="596" y="263"/>
                  </a:lnTo>
                  <a:lnTo>
                    <a:pt x="596" y="263"/>
                  </a:lnTo>
                  <a:lnTo>
                    <a:pt x="596" y="265"/>
                  </a:lnTo>
                  <a:lnTo>
                    <a:pt x="596" y="268"/>
                  </a:lnTo>
                  <a:lnTo>
                    <a:pt x="598" y="272"/>
                  </a:lnTo>
                  <a:lnTo>
                    <a:pt x="603" y="275"/>
                  </a:lnTo>
                  <a:lnTo>
                    <a:pt x="610" y="277"/>
                  </a:lnTo>
                  <a:lnTo>
                    <a:pt x="624" y="270"/>
                  </a:lnTo>
                  <a:lnTo>
                    <a:pt x="627" y="268"/>
                  </a:lnTo>
                  <a:lnTo>
                    <a:pt x="627" y="268"/>
                  </a:lnTo>
                  <a:lnTo>
                    <a:pt x="627" y="265"/>
                  </a:lnTo>
                  <a:lnTo>
                    <a:pt x="627" y="265"/>
                  </a:lnTo>
                  <a:lnTo>
                    <a:pt x="629" y="263"/>
                  </a:lnTo>
                  <a:lnTo>
                    <a:pt x="629" y="263"/>
                  </a:lnTo>
                  <a:lnTo>
                    <a:pt x="629" y="261"/>
                  </a:lnTo>
                  <a:lnTo>
                    <a:pt x="627" y="251"/>
                  </a:lnTo>
                  <a:lnTo>
                    <a:pt x="627" y="249"/>
                  </a:lnTo>
                  <a:lnTo>
                    <a:pt x="627" y="249"/>
                  </a:lnTo>
                  <a:lnTo>
                    <a:pt x="627" y="246"/>
                  </a:lnTo>
                  <a:lnTo>
                    <a:pt x="627" y="244"/>
                  </a:lnTo>
                  <a:lnTo>
                    <a:pt x="627" y="242"/>
                  </a:lnTo>
                  <a:lnTo>
                    <a:pt x="627" y="242"/>
                  </a:lnTo>
                  <a:lnTo>
                    <a:pt x="624" y="239"/>
                  </a:lnTo>
                  <a:lnTo>
                    <a:pt x="624" y="237"/>
                  </a:lnTo>
                  <a:lnTo>
                    <a:pt x="624" y="235"/>
                  </a:lnTo>
                  <a:lnTo>
                    <a:pt x="624" y="232"/>
                  </a:lnTo>
                  <a:lnTo>
                    <a:pt x="627" y="232"/>
                  </a:lnTo>
                  <a:lnTo>
                    <a:pt x="629" y="235"/>
                  </a:lnTo>
                  <a:lnTo>
                    <a:pt x="629" y="235"/>
                  </a:lnTo>
                  <a:lnTo>
                    <a:pt x="631" y="235"/>
                  </a:lnTo>
                  <a:lnTo>
                    <a:pt x="634" y="235"/>
                  </a:lnTo>
                  <a:lnTo>
                    <a:pt x="634" y="232"/>
                  </a:lnTo>
                  <a:lnTo>
                    <a:pt x="636" y="232"/>
                  </a:lnTo>
                  <a:lnTo>
                    <a:pt x="636" y="225"/>
                  </a:lnTo>
                  <a:lnTo>
                    <a:pt x="636" y="223"/>
                  </a:lnTo>
                  <a:lnTo>
                    <a:pt x="639" y="223"/>
                  </a:lnTo>
                  <a:lnTo>
                    <a:pt x="639" y="220"/>
                  </a:lnTo>
                  <a:lnTo>
                    <a:pt x="643" y="216"/>
                  </a:lnTo>
                  <a:lnTo>
                    <a:pt x="648" y="213"/>
                  </a:lnTo>
                  <a:lnTo>
                    <a:pt x="653" y="211"/>
                  </a:lnTo>
                  <a:lnTo>
                    <a:pt x="653" y="211"/>
                  </a:lnTo>
                  <a:lnTo>
                    <a:pt x="653" y="211"/>
                  </a:lnTo>
                  <a:lnTo>
                    <a:pt x="655" y="213"/>
                  </a:lnTo>
                  <a:lnTo>
                    <a:pt x="660" y="218"/>
                  </a:lnTo>
                  <a:lnTo>
                    <a:pt x="660" y="218"/>
                  </a:lnTo>
                  <a:lnTo>
                    <a:pt x="660" y="220"/>
                  </a:lnTo>
                  <a:lnTo>
                    <a:pt x="662" y="225"/>
                  </a:lnTo>
                  <a:lnTo>
                    <a:pt x="662" y="232"/>
                  </a:lnTo>
                  <a:lnTo>
                    <a:pt x="665" y="235"/>
                  </a:lnTo>
                  <a:lnTo>
                    <a:pt x="665" y="249"/>
                  </a:lnTo>
                  <a:lnTo>
                    <a:pt x="665" y="251"/>
                  </a:lnTo>
                  <a:lnTo>
                    <a:pt x="665" y="253"/>
                  </a:lnTo>
                  <a:lnTo>
                    <a:pt x="665" y="256"/>
                  </a:lnTo>
                  <a:lnTo>
                    <a:pt x="665" y="258"/>
                  </a:lnTo>
                  <a:lnTo>
                    <a:pt x="667" y="258"/>
                  </a:lnTo>
                  <a:lnTo>
                    <a:pt x="667" y="261"/>
                  </a:lnTo>
                  <a:lnTo>
                    <a:pt x="669" y="261"/>
                  </a:lnTo>
                  <a:lnTo>
                    <a:pt x="672" y="263"/>
                  </a:lnTo>
                  <a:lnTo>
                    <a:pt x="674" y="265"/>
                  </a:lnTo>
                  <a:lnTo>
                    <a:pt x="674" y="265"/>
                  </a:lnTo>
                  <a:lnTo>
                    <a:pt x="674" y="268"/>
                  </a:lnTo>
                  <a:lnTo>
                    <a:pt x="676" y="272"/>
                  </a:lnTo>
                  <a:lnTo>
                    <a:pt x="676" y="272"/>
                  </a:lnTo>
                  <a:lnTo>
                    <a:pt x="679" y="275"/>
                  </a:lnTo>
                  <a:lnTo>
                    <a:pt x="683" y="282"/>
                  </a:lnTo>
                  <a:lnTo>
                    <a:pt x="686" y="289"/>
                  </a:lnTo>
                  <a:lnTo>
                    <a:pt x="688" y="289"/>
                  </a:lnTo>
                  <a:lnTo>
                    <a:pt x="693" y="291"/>
                  </a:lnTo>
                  <a:lnTo>
                    <a:pt x="693" y="294"/>
                  </a:lnTo>
                  <a:lnTo>
                    <a:pt x="695" y="294"/>
                  </a:lnTo>
                  <a:lnTo>
                    <a:pt x="695" y="298"/>
                  </a:lnTo>
                  <a:lnTo>
                    <a:pt x="698" y="298"/>
                  </a:lnTo>
                  <a:lnTo>
                    <a:pt x="700" y="301"/>
                  </a:lnTo>
                  <a:lnTo>
                    <a:pt x="700" y="303"/>
                  </a:lnTo>
                  <a:lnTo>
                    <a:pt x="700" y="303"/>
                  </a:lnTo>
                  <a:lnTo>
                    <a:pt x="702" y="306"/>
                  </a:lnTo>
                  <a:lnTo>
                    <a:pt x="702" y="308"/>
                  </a:lnTo>
                  <a:lnTo>
                    <a:pt x="702" y="313"/>
                  </a:lnTo>
                  <a:lnTo>
                    <a:pt x="702" y="313"/>
                  </a:lnTo>
                  <a:lnTo>
                    <a:pt x="702" y="315"/>
                  </a:lnTo>
                  <a:lnTo>
                    <a:pt x="702" y="315"/>
                  </a:lnTo>
                  <a:lnTo>
                    <a:pt x="705" y="317"/>
                  </a:lnTo>
                  <a:lnTo>
                    <a:pt x="709" y="320"/>
                  </a:lnTo>
                  <a:lnTo>
                    <a:pt x="709" y="322"/>
                  </a:lnTo>
                  <a:lnTo>
                    <a:pt x="712" y="324"/>
                  </a:lnTo>
                  <a:lnTo>
                    <a:pt x="712" y="329"/>
                  </a:lnTo>
                  <a:lnTo>
                    <a:pt x="714" y="329"/>
                  </a:lnTo>
                  <a:lnTo>
                    <a:pt x="714" y="332"/>
                  </a:lnTo>
                  <a:lnTo>
                    <a:pt x="717" y="332"/>
                  </a:lnTo>
                  <a:lnTo>
                    <a:pt x="717" y="334"/>
                  </a:lnTo>
                  <a:lnTo>
                    <a:pt x="717" y="334"/>
                  </a:lnTo>
                  <a:lnTo>
                    <a:pt x="717" y="334"/>
                  </a:lnTo>
                  <a:lnTo>
                    <a:pt x="719" y="334"/>
                  </a:lnTo>
                  <a:lnTo>
                    <a:pt x="721" y="334"/>
                  </a:lnTo>
                  <a:lnTo>
                    <a:pt x="724" y="334"/>
                  </a:lnTo>
                  <a:lnTo>
                    <a:pt x="724" y="334"/>
                  </a:lnTo>
                  <a:lnTo>
                    <a:pt x="726" y="334"/>
                  </a:lnTo>
                  <a:lnTo>
                    <a:pt x="726" y="334"/>
                  </a:lnTo>
                  <a:lnTo>
                    <a:pt x="728" y="334"/>
                  </a:lnTo>
                  <a:lnTo>
                    <a:pt x="728" y="334"/>
                  </a:lnTo>
                  <a:lnTo>
                    <a:pt x="728" y="334"/>
                  </a:lnTo>
                  <a:lnTo>
                    <a:pt x="743" y="327"/>
                  </a:lnTo>
                  <a:lnTo>
                    <a:pt x="747" y="324"/>
                  </a:lnTo>
                  <a:lnTo>
                    <a:pt x="750" y="322"/>
                  </a:lnTo>
                  <a:lnTo>
                    <a:pt x="750" y="322"/>
                  </a:lnTo>
                  <a:lnTo>
                    <a:pt x="750" y="322"/>
                  </a:lnTo>
                  <a:lnTo>
                    <a:pt x="750" y="322"/>
                  </a:lnTo>
                  <a:lnTo>
                    <a:pt x="750" y="322"/>
                  </a:lnTo>
                  <a:lnTo>
                    <a:pt x="750" y="320"/>
                  </a:lnTo>
                  <a:lnTo>
                    <a:pt x="750" y="320"/>
                  </a:lnTo>
                  <a:lnTo>
                    <a:pt x="747" y="317"/>
                  </a:lnTo>
                  <a:lnTo>
                    <a:pt x="747" y="315"/>
                  </a:lnTo>
                  <a:lnTo>
                    <a:pt x="747" y="315"/>
                  </a:lnTo>
                  <a:lnTo>
                    <a:pt x="747" y="313"/>
                  </a:lnTo>
                  <a:lnTo>
                    <a:pt x="747" y="313"/>
                  </a:lnTo>
                  <a:lnTo>
                    <a:pt x="747" y="313"/>
                  </a:lnTo>
                  <a:lnTo>
                    <a:pt x="747" y="310"/>
                  </a:lnTo>
                  <a:lnTo>
                    <a:pt x="747" y="310"/>
                  </a:lnTo>
                  <a:lnTo>
                    <a:pt x="747" y="310"/>
                  </a:lnTo>
                  <a:lnTo>
                    <a:pt x="747" y="310"/>
                  </a:lnTo>
                  <a:lnTo>
                    <a:pt x="747" y="310"/>
                  </a:lnTo>
                  <a:lnTo>
                    <a:pt x="747" y="308"/>
                  </a:lnTo>
                  <a:lnTo>
                    <a:pt x="747" y="308"/>
                  </a:lnTo>
                  <a:lnTo>
                    <a:pt x="745" y="306"/>
                  </a:lnTo>
                  <a:lnTo>
                    <a:pt x="745" y="306"/>
                  </a:lnTo>
                  <a:lnTo>
                    <a:pt x="745" y="303"/>
                  </a:lnTo>
                  <a:lnTo>
                    <a:pt x="747" y="303"/>
                  </a:lnTo>
                  <a:lnTo>
                    <a:pt x="747" y="303"/>
                  </a:lnTo>
                  <a:lnTo>
                    <a:pt x="747" y="301"/>
                  </a:lnTo>
                  <a:lnTo>
                    <a:pt x="747" y="298"/>
                  </a:lnTo>
                  <a:lnTo>
                    <a:pt x="750" y="298"/>
                  </a:lnTo>
                  <a:lnTo>
                    <a:pt x="752" y="296"/>
                  </a:lnTo>
                  <a:lnTo>
                    <a:pt x="752" y="296"/>
                  </a:lnTo>
                  <a:lnTo>
                    <a:pt x="759" y="294"/>
                  </a:lnTo>
                  <a:lnTo>
                    <a:pt x="759" y="294"/>
                  </a:lnTo>
                  <a:lnTo>
                    <a:pt x="764" y="289"/>
                  </a:lnTo>
                  <a:lnTo>
                    <a:pt x="769" y="287"/>
                  </a:lnTo>
                  <a:lnTo>
                    <a:pt x="776" y="284"/>
                  </a:lnTo>
                  <a:lnTo>
                    <a:pt x="797" y="282"/>
                  </a:lnTo>
                  <a:lnTo>
                    <a:pt x="797" y="280"/>
                  </a:lnTo>
                  <a:lnTo>
                    <a:pt x="799" y="280"/>
                  </a:lnTo>
                  <a:lnTo>
                    <a:pt x="799" y="280"/>
                  </a:lnTo>
                  <a:lnTo>
                    <a:pt x="799" y="280"/>
                  </a:lnTo>
                  <a:lnTo>
                    <a:pt x="799" y="277"/>
                  </a:lnTo>
                  <a:lnTo>
                    <a:pt x="799" y="277"/>
                  </a:lnTo>
                  <a:lnTo>
                    <a:pt x="799" y="275"/>
                  </a:lnTo>
                  <a:lnTo>
                    <a:pt x="799" y="272"/>
                  </a:lnTo>
                  <a:lnTo>
                    <a:pt x="799" y="270"/>
                  </a:lnTo>
                  <a:lnTo>
                    <a:pt x="799" y="268"/>
                  </a:lnTo>
                  <a:lnTo>
                    <a:pt x="799" y="268"/>
                  </a:lnTo>
                  <a:lnTo>
                    <a:pt x="799" y="268"/>
                  </a:lnTo>
                  <a:lnTo>
                    <a:pt x="799" y="268"/>
                  </a:lnTo>
                  <a:lnTo>
                    <a:pt x="799" y="268"/>
                  </a:lnTo>
                  <a:lnTo>
                    <a:pt x="802" y="265"/>
                  </a:lnTo>
                  <a:lnTo>
                    <a:pt x="804" y="263"/>
                  </a:lnTo>
                  <a:lnTo>
                    <a:pt x="806" y="261"/>
                  </a:lnTo>
                  <a:lnTo>
                    <a:pt x="809" y="258"/>
                  </a:lnTo>
                  <a:lnTo>
                    <a:pt x="811" y="258"/>
                  </a:lnTo>
                  <a:lnTo>
                    <a:pt x="811" y="261"/>
                  </a:lnTo>
                  <a:lnTo>
                    <a:pt x="818" y="263"/>
                  </a:lnTo>
                  <a:lnTo>
                    <a:pt x="818" y="265"/>
                  </a:lnTo>
                  <a:lnTo>
                    <a:pt x="821" y="265"/>
                  </a:lnTo>
                  <a:lnTo>
                    <a:pt x="821" y="268"/>
                  </a:lnTo>
                  <a:lnTo>
                    <a:pt x="821" y="275"/>
                  </a:lnTo>
                  <a:lnTo>
                    <a:pt x="821" y="277"/>
                  </a:lnTo>
                  <a:lnTo>
                    <a:pt x="823" y="280"/>
                  </a:lnTo>
                  <a:lnTo>
                    <a:pt x="823" y="280"/>
                  </a:lnTo>
                  <a:lnTo>
                    <a:pt x="823" y="280"/>
                  </a:lnTo>
                  <a:lnTo>
                    <a:pt x="823" y="280"/>
                  </a:lnTo>
                  <a:lnTo>
                    <a:pt x="825" y="280"/>
                  </a:lnTo>
                  <a:lnTo>
                    <a:pt x="825" y="282"/>
                  </a:lnTo>
                  <a:lnTo>
                    <a:pt x="828" y="282"/>
                  </a:lnTo>
                  <a:lnTo>
                    <a:pt x="830" y="282"/>
                  </a:lnTo>
                  <a:lnTo>
                    <a:pt x="830" y="280"/>
                  </a:lnTo>
                  <a:lnTo>
                    <a:pt x="830" y="280"/>
                  </a:lnTo>
                  <a:lnTo>
                    <a:pt x="832" y="280"/>
                  </a:lnTo>
                  <a:lnTo>
                    <a:pt x="835" y="275"/>
                  </a:lnTo>
                  <a:lnTo>
                    <a:pt x="835" y="270"/>
                  </a:lnTo>
                  <a:lnTo>
                    <a:pt x="837" y="268"/>
                  </a:lnTo>
                  <a:lnTo>
                    <a:pt x="840" y="268"/>
                  </a:lnTo>
                  <a:lnTo>
                    <a:pt x="842" y="265"/>
                  </a:lnTo>
                  <a:lnTo>
                    <a:pt x="844" y="265"/>
                  </a:lnTo>
                  <a:lnTo>
                    <a:pt x="844" y="265"/>
                  </a:lnTo>
                  <a:lnTo>
                    <a:pt x="844" y="263"/>
                  </a:lnTo>
                  <a:lnTo>
                    <a:pt x="844" y="263"/>
                  </a:lnTo>
                  <a:lnTo>
                    <a:pt x="844" y="263"/>
                  </a:lnTo>
                  <a:lnTo>
                    <a:pt x="847" y="253"/>
                  </a:lnTo>
                  <a:lnTo>
                    <a:pt x="847" y="251"/>
                  </a:lnTo>
                  <a:lnTo>
                    <a:pt x="849" y="251"/>
                  </a:lnTo>
                  <a:lnTo>
                    <a:pt x="849" y="251"/>
                  </a:lnTo>
                  <a:lnTo>
                    <a:pt x="849" y="251"/>
                  </a:lnTo>
                  <a:lnTo>
                    <a:pt x="849" y="251"/>
                  </a:lnTo>
                  <a:lnTo>
                    <a:pt x="851" y="251"/>
                  </a:lnTo>
                  <a:lnTo>
                    <a:pt x="851" y="251"/>
                  </a:lnTo>
                  <a:lnTo>
                    <a:pt x="851" y="253"/>
                  </a:lnTo>
                  <a:lnTo>
                    <a:pt x="851" y="256"/>
                  </a:lnTo>
                  <a:lnTo>
                    <a:pt x="851" y="256"/>
                  </a:lnTo>
                  <a:lnTo>
                    <a:pt x="851" y="263"/>
                  </a:lnTo>
                  <a:lnTo>
                    <a:pt x="851" y="265"/>
                  </a:lnTo>
                  <a:lnTo>
                    <a:pt x="851" y="268"/>
                  </a:lnTo>
                  <a:lnTo>
                    <a:pt x="851" y="268"/>
                  </a:lnTo>
                  <a:lnTo>
                    <a:pt x="851" y="270"/>
                  </a:lnTo>
                  <a:lnTo>
                    <a:pt x="854" y="270"/>
                  </a:lnTo>
                  <a:lnTo>
                    <a:pt x="854" y="272"/>
                  </a:lnTo>
                  <a:lnTo>
                    <a:pt x="856" y="275"/>
                  </a:lnTo>
                  <a:lnTo>
                    <a:pt x="856" y="275"/>
                  </a:lnTo>
                  <a:lnTo>
                    <a:pt x="856" y="277"/>
                  </a:lnTo>
                  <a:lnTo>
                    <a:pt x="856" y="277"/>
                  </a:lnTo>
                  <a:lnTo>
                    <a:pt x="856" y="280"/>
                  </a:lnTo>
                  <a:lnTo>
                    <a:pt x="856" y="282"/>
                  </a:lnTo>
                  <a:lnTo>
                    <a:pt x="856" y="282"/>
                  </a:lnTo>
                  <a:lnTo>
                    <a:pt x="856" y="284"/>
                  </a:lnTo>
                  <a:lnTo>
                    <a:pt x="858" y="284"/>
                  </a:lnTo>
                  <a:lnTo>
                    <a:pt x="858" y="287"/>
                  </a:lnTo>
                  <a:lnTo>
                    <a:pt x="858" y="287"/>
                  </a:lnTo>
                  <a:lnTo>
                    <a:pt x="861" y="289"/>
                  </a:lnTo>
                  <a:lnTo>
                    <a:pt x="861" y="289"/>
                  </a:lnTo>
                  <a:lnTo>
                    <a:pt x="863" y="291"/>
                  </a:lnTo>
                  <a:lnTo>
                    <a:pt x="863" y="291"/>
                  </a:lnTo>
                  <a:lnTo>
                    <a:pt x="863" y="291"/>
                  </a:lnTo>
                  <a:lnTo>
                    <a:pt x="863" y="291"/>
                  </a:lnTo>
                  <a:lnTo>
                    <a:pt x="861" y="296"/>
                  </a:lnTo>
                  <a:lnTo>
                    <a:pt x="861" y="296"/>
                  </a:lnTo>
                  <a:lnTo>
                    <a:pt x="861" y="298"/>
                  </a:lnTo>
                  <a:lnTo>
                    <a:pt x="861" y="298"/>
                  </a:lnTo>
                  <a:lnTo>
                    <a:pt x="861" y="298"/>
                  </a:lnTo>
                  <a:lnTo>
                    <a:pt x="861" y="301"/>
                  </a:lnTo>
                  <a:lnTo>
                    <a:pt x="863" y="301"/>
                  </a:lnTo>
                  <a:lnTo>
                    <a:pt x="882" y="303"/>
                  </a:lnTo>
                  <a:lnTo>
                    <a:pt x="884" y="306"/>
                  </a:lnTo>
                  <a:lnTo>
                    <a:pt x="884" y="306"/>
                  </a:lnTo>
                  <a:lnTo>
                    <a:pt x="887" y="308"/>
                  </a:lnTo>
                  <a:lnTo>
                    <a:pt x="892" y="310"/>
                  </a:lnTo>
                  <a:lnTo>
                    <a:pt x="894" y="310"/>
                  </a:lnTo>
                  <a:lnTo>
                    <a:pt x="896" y="313"/>
                  </a:lnTo>
                  <a:lnTo>
                    <a:pt x="899" y="313"/>
                  </a:lnTo>
                  <a:lnTo>
                    <a:pt x="903" y="317"/>
                  </a:lnTo>
                  <a:lnTo>
                    <a:pt x="903" y="317"/>
                  </a:lnTo>
                  <a:lnTo>
                    <a:pt x="906" y="320"/>
                  </a:lnTo>
                  <a:lnTo>
                    <a:pt x="906" y="322"/>
                  </a:lnTo>
                  <a:lnTo>
                    <a:pt x="908" y="322"/>
                  </a:lnTo>
                  <a:lnTo>
                    <a:pt x="908" y="324"/>
                  </a:lnTo>
                  <a:lnTo>
                    <a:pt x="908" y="324"/>
                  </a:lnTo>
                  <a:lnTo>
                    <a:pt x="908" y="324"/>
                  </a:lnTo>
                  <a:lnTo>
                    <a:pt x="910" y="327"/>
                  </a:lnTo>
                  <a:lnTo>
                    <a:pt x="910" y="327"/>
                  </a:lnTo>
                  <a:lnTo>
                    <a:pt x="910" y="327"/>
                  </a:lnTo>
                  <a:lnTo>
                    <a:pt x="913" y="324"/>
                  </a:lnTo>
                  <a:lnTo>
                    <a:pt x="915" y="324"/>
                  </a:lnTo>
                  <a:lnTo>
                    <a:pt x="915" y="324"/>
                  </a:lnTo>
                  <a:lnTo>
                    <a:pt x="922" y="315"/>
                  </a:lnTo>
                  <a:lnTo>
                    <a:pt x="922" y="315"/>
                  </a:lnTo>
                  <a:lnTo>
                    <a:pt x="925" y="315"/>
                  </a:lnTo>
                  <a:lnTo>
                    <a:pt x="927" y="315"/>
                  </a:lnTo>
                  <a:lnTo>
                    <a:pt x="934" y="322"/>
                  </a:lnTo>
                  <a:lnTo>
                    <a:pt x="934" y="322"/>
                  </a:lnTo>
                  <a:lnTo>
                    <a:pt x="937" y="322"/>
                  </a:lnTo>
                  <a:lnTo>
                    <a:pt x="937" y="322"/>
                  </a:lnTo>
                  <a:lnTo>
                    <a:pt x="939" y="322"/>
                  </a:lnTo>
                  <a:lnTo>
                    <a:pt x="944" y="317"/>
                  </a:lnTo>
                  <a:lnTo>
                    <a:pt x="946" y="317"/>
                  </a:lnTo>
                  <a:lnTo>
                    <a:pt x="948" y="317"/>
                  </a:lnTo>
                  <a:lnTo>
                    <a:pt x="948" y="317"/>
                  </a:lnTo>
                  <a:lnTo>
                    <a:pt x="951" y="317"/>
                  </a:lnTo>
                  <a:lnTo>
                    <a:pt x="951" y="32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p:cNvSpPr>
            <p:nvPr/>
          </p:nvSpPr>
          <p:spPr bwMode="auto">
            <a:xfrm>
              <a:off x="2148720" y="638919"/>
              <a:ext cx="2374638" cy="1773578"/>
            </a:xfrm>
            <a:custGeom>
              <a:avLst/>
              <a:gdLst>
                <a:gd name="T0" fmla="*/ 2713 w 2741"/>
                <a:gd name="T1" fmla="*/ 372 h 2042"/>
                <a:gd name="T2" fmla="*/ 2687 w 2741"/>
                <a:gd name="T3" fmla="*/ 435 h 2042"/>
                <a:gd name="T4" fmla="*/ 2689 w 2741"/>
                <a:gd name="T5" fmla="*/ 513 h 2042"/>
                <a:gd name="T6" fmla="*/ 2637 w 2741"/>
                <a:gd name="T7" fmla="*/ 613 h 2042"/>
                <a:gd name="T8" fmla="*/ 2620 w 2741"/>
                <a:gd name="T9" fmla="*/ 677 h 2042"/>
                <a:gd name="T10" fmla="*/ 2452 w 2741"/>
                <a:gd name="T11" fmla="*/ 821 h 2042"/>
                <a:gd name="T12" fmla="*/ 2561 w 2741"/>
                <a:gd name="T13" fmla="*/ 878 h 2042"/>
                <a:gd name="T14" fmla="*/ 2486 w 2741"/>
                <a:gd name="T15" fmla="*/ 1008 h 2042"/>
                <a:gd name="T16" fmla="*/ 2415 w 2741"/>
                <a:gd name="T17" fmla="*/ 998 h 2042"/>
                <a:gd name="T18" fmla="*/ 2412 w 2741"/>
                <a:gd name="T19" fmla="*/ 1043 h 2042"/>
                <a:gd name="T20" fmla="*/ 2419 w 2741"/>
                <a:gd name="T21" fmla="*/ 1138 h 2042"/>
                <a:gd name="T22" fmla="*/ 2526 w 2741"/>
                <a:gd name="T23" fmla="*/ 1202 h 2042"/>
                <a:gd name="T24" fmla="*/ 2571 w 2741"/>
                <a:gd name="T25" fmla="*/ 1313 h 2042"/>
                <a:gd name="T26" fmla="*/ 2587 w 2741"/>
                <a:gd name="T27" fmla="*/ 1356 h 2042"/>
                <a:gd name="T28" fmla="*/ 2481 w 2741"/>
                <a:gd name="T29" fmla="*/ 1424 h 2042"/>
                <a:gd name="T30" fmla="*/ 2398 w 2741"/>
                <a:gd name="T31" fmla="*/ 1474 h 2042"/>
                <a:gd name="T32" fmla="*/ 2273 w 2741"/>
                <a:gd name="T33" fmla="*/ 1526 h 2042"/>
                <a:gd name="T34" fmla="*/ 2211 w 2741"/>
                <a:gd name="T35" fmla="*/ 1540 h 2042"/>
                <a:gd name="T36" fmla="*/ 2166 w 2741"/>
                <a:gd name="T37" fmla="*/ 1495 h 2042"/>
                <a:gd name="T38" fmla="*/ 2154 w 2741"/>
                <a:gd name="T39" fmla="*/ 1557 h 2042"/>
                <a:gd name="T40" fmla="*/ 2102 w 2741"/>
                <a:gd name="T41" fmla="*/ 1623 h 2042"/>
                <a:gd name="T42" fmla="*/ 2050 w 2741"/>
                <a:gd name="T43" fmla="*/ 1569 h 2042"/>
                <a:gd name="T44" fmla="*/ 2022 w 2741"/>
                <a:gd name="T45" fmla="*/ 1502 h 2042"/>
                <a:gd name="T46" fmla="*/ 1965 w 2741"/>
                <a:gd name="T47" fmla="*/ 1472 h 2042"/>
                <a:gd name="T48" fmla="*/ 1880 w 2741"/>
                <a:gd name="T49" fmla="*/ 1542 h 2042"/>
                <a:gd name="T50" fmla="*/ 1743 w 2741"/>
                <a:gd name="T51" fmla="*/ 1576 h 2042"/>
                <a:gd name="T52" fmla="*/ 1698 w 2741"/>
                <a:gd name="T53" fmla="*/ 1500 h 2042"/>
                <a:gd name="T54" fmla="*/ 1608 w 2741"/>
                <a:gd name="T55" fmla="*/ 1618 h 2042"/>
                <a:gd name="T56" fmla="*/ 1620 w 2741"/>
                <a:gd name="T57" fmla="*/ 1684 h 2042"/>
                <a:gd name="T58" fmla="*/ 1495 w 2741"/>
                <a:gd name="T59" fmla="*/ 1732 h 2042"/>
                <a:gd name="T60" fmla="*/ 1372 w 2741"/>
                <a:gd name="T61" fmla="*/ 1817 h 2042"/>
                <a:gd name="T62" fmla="*/ 1289 w 2741"/>
                <a:gd name="T63" fmla="*/ 1819 h 2042"/>
                <a:gd name="T64" fmla="*/ 1206 w 2741"/>
                <a:gd name="T65" fmla="*/ 1836 h 2042"/>
                <a:gd name="T66" fmla="*/ 1116 w 2741"/>
                <a:gd name="T67" fmla="*/ 1902 h 2042"/>
                <a:gd name="T68" fmla="*/ 1034 w 2741"/>
                <a:gd name="T69" fmla="*/ 2001 h 2042"/>
                <a:gd name="T70" fmla="*/ 807 w 2741"/>
                <a:gd name="T71" fmla="*/ 1933 h 2042"/>
                <a:gd name="T72" fmla="*/ 790 w 2741"/>
                <a:gd name="T73" fmla="*/ 1791 h 2042"/>
                <a:gd name="T74" fmla="*/ 726 w 2741"/>
                <a:gd name="T75" fmla="*/ 1914 h 2042"/>
                <a:gd name="T76" fmla="*/ 603 w 2741"/>
                <a:gd name="T77" fmla="*/ 1992 h 2042"/>
                <a:gd name="T78" fmla="*/ 568 w 2741"/>
                <a:gd name="T79" fmla="*/ 1791 h 2042"/>
                <a:gd name="T80" fmla="*/ 336 w 2741"/>
                <a:gd name="T81" fmla="*/ 1765 h 2042"/>
                <a:gd name="T82" fmla="*/ 241 w 2741"/>
                <a:gd name="T83" fmla="*/ 1682 h 2042"/>
                <a:gd name="T84" fmla="*/ 220 w 2741"/>
                <a:gd name="T85" fmla="*/ 1467 h 2042"/>
                <a:gd name="T86" fmla="*/ 539 w 2741"/>
                <a:gd name="T87" fmla="*/ 1363 h 2042"/>
                <a:gd name="T88" fmla="*/ 1277 w 2741"/>
                <a:gd name="T89" fmla="*/ 1367 h 2042"/>
                <a:gd name="T90" fmla="*/ 1436 w 2741"/>
                <a:gd name="T91" fmla="*/ 1091 h 2042"/>
                <a:gd name="T92" fmla="*/ 1790 w 2741"/>
                <a:gd name="T93" fmla="*/ 1062 h 2042"/>
                <a:gd name="T94" fmla="*/ 2022 w 2741"/>
                <a:gd name="T95" fmla="*/ 913 h 2042"/>
                <a:gd name="T96" fmla="*/ 2204 w 2741"/>
                <a:gd name="T97" fmla="*/ 906 h 2042"/>
                <a:gd name="T98" fmla="*/ 2162 w 2741"/>
                <a:gd name="T99" fmla="*/ 795 h 2042"/>
                <a:gd name="T100" fmla="*/ 1840 w 2741"/>
                <a:gd name="T101" fmla="*/ 681 h 2042"/>
                <a:gd name="T102" fmla="*/ 2093 w 2741"/>
                <a:gd name="T103" fmla="*/ 464 h 2042"/>
                <a:gd name="T104" fmla="*/ 2152 w 2741"/>
                <a:gd name="T105" fmla="*/ 395 h 2042"/>
                <a:gd name="T106" fmla="*/ 2204 w 2741"/>
                <a:gd name="T107" fmla="*/ 293 h 2042"/>
                <a:gd name="T108" fmla="*/ 2268 w 2741"/>
                <a:gd name="T109" fmla="*/ 196 h 2042"/>
                <a:gd name="T110" fmla="*/ 2282 w 2741"/>
                <a:gd name="T111" fmla="*/ 111 h 2042"/>
                <a:gd name="T112" fmla="*/ 2294 w 2741"/>
                <a:gd name="T113" fmla="*/ 7 h 2042"/>
                <a:gd name="T114" fmla="*/ 2320 w 2741"/>
                <a:gd name="T115" fmla="*/ 102 h 2042"/>
                <a:gd name="T116" fmla="*/ 2450 w 2741"/>
                <a:gd name="T117" fmla="*/ 144 h 2042"/>
                <a:gd name="T118" fmla="*/ 2476 w 2741"/>
                <a:gd name="T119" fmla="*/ 260 h 2042"/>
                <a:gd name="T120" fmla="*/ 2580 w 2741"/>
                <a:gd name="T121" fmla="*/ 263 h 2042"/>
                <a:gd name="T122" fmla="*/ 2651 w 2741"/>
                <a:gd name="T123" fmla="*/ 223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41" h="2042">
                  <a:moveTo>
                    <a:pt x="2741" y="298"/>
                  </a:moveTo>
                  <a:lnTo>
                    <a:pt x="2741" y="298"/>
                  </a:lnTo>
                  <a:lnTo>
                    <a:pt x="2741" y="298"/>
                  </a:lnTo>
                  <a:lnTo>
                    <a:pt x="2741" y="303"/>
                  </a:lnTo>
                  <a:lnTo>
                    <a:pt x="2741" y="305"/>
                  </a:lnTo>
                  <a:lnTo>
                    <a:pt x="2739" y="305"/>
                  </a:lnTo>
                  <a:lnTo>
                    <a:pt x="2739" y="308"/>
                  </a:lnTo>
                  <a:lnTo>
                    <a:pt x="2739" y="308"/>
                  </a:lnTo>
                  <a:lnTo>
                    <a:pt x="2739" y="310"/>
                  </a:lnTo>
                  <a:lnTo>
                    <a:pt x="2736" y="310"/>
                  </a:lnTo>
                  <a:lnTo>
                    <a:pt x="2736" y="312"/>
                  </a:lnTo>
                  <a:lnTo>
                    <a:pt x="2736" y="312"/>
                  </a:lnTo>
                  <a:lnTo>
                    <a:pt x="2736" y="315"/>
                  </a:lnTo>
                  <a:lnTo>
                    <a:pt x="2736" y="315"/>
                  </a:lnTo>
                  <a:lnTo>
                    <a:pt x="2734" y="312"/>
                  </a:lnTo>
                  <a:lnTo>
                    <a:pt x="2734" y="312"/>
                  </a:lnTo>
                  <a:lnTo>
                    <a:pt x="2731" y="312"/>
                  </a:lnTo>
                  <a:lnTo>
                    <a:pt x="2731" y="315"/>
                  </a:lnTo>
                  <a:lnTo>
                    <a:pt x="2731" y="315"/>
                  </a:lnTo>
                  <a:lnTo>
                    <a:pt x="2731" y="317"/>
                  </a:lnTo>
                  <a:lnTo>
                    <a:pt x="2731" y="317"/>
                  </a:lnTo>
                  <a:lnTo>
                    <a:pt x="2731" y="317"/>
                  </a:lnTo>
                  <a:lnTo>
                    <a:pt x="2729" y="317"/>
                  </a:lnTo>
                  <a:lnTo>
                    <a:pt x="2729" y="317"/>
                  </a:lnTo>
                  <a:lnTo>
                    <a:pt x="2729" y="317"/>
                  </a:lnTo>
                  <a:lnTo>
                    <a:pt x="2729" y="317"/>
                  </a:lnTo>
                  <a:lnTo>
                    <a:pt x="2729" y="317"/>
                  </a:lnTo>
                  <a:lnTo>
                    <a:pt x="2729" y="319"/>
                  </a:lnTo>
                  <a:lnTo>
                    <a:pt x="2729" y="322"/>
                  </a:lnTo>
                  <a:lnTo>
                    <a:pt x="2724" y="327"/>
                  </a:lnTo>
                  <a:lnTo>
                    <a:pt x="2724" y="327"/>
                  </a:lnTo>
                  <a:lnTo>
                    <a:pt x="2724" y="329"/>
                  </a:lnTo>
                  <a:lnTo>
                    <a:pt x="2720" y="329"/>
                  </a:lnTo>
                  <a:lnTo>
                    <a:pt x="2717" y="331"/>
                  </a:lnTo>
                  <a:lnTo>
                    <a:pt x="2717" y="334"/>
                  </a:lnTo>
                  <a:lnTo>
                    <a:pt x="2722" y="336"/>
                  </a:lnTo>
                  <a:lnTo>
                    <a:pt x="2722" y="338"/>
                  </a:lnTo>
                  <a:lnTo>
                    <a:pt x="2722" y="341"/>
                  </a:lnTo>
                  <a:lnTo>
                    <a:pt x="2722" y="343"/>
                  </a:lnTo>
                  <a:lnTo>
                    <a:pt x="2722" y="343"/>
                  </a:lnTo>
                  <a:lnTo>
                    <a:pt x="2722" y="343"/>
                  </a:lnTo>
                  <a:lnTo>
                    <a:pt x="2722" y="348"/>
                  </a:lnTo>
                  <a:lnTo>
                    <a:pt x="2724" y="353"/>
                  </a:lnTo>
                  <a:lnTo>
                    <a:pt x="2724" y="357"/>
                  </a:lnTo>
                  <a:lnTo>
                    <a:pt x="2724" y="362"/>
                  </a:lnTo>
                  <a:lnTo>
                    <a:pt x="2720" y="364"/>
                  </a:lnTo>
                  <a:lnTo>
                    <a:pt x="2720" y="364"/>
                  </a:lnTo>
                  <a:lnTo>
                    <a:pt x="2717" y="364"/>
                  </a:lnTo>
                  <a:lnTo>
                    <a:pt x="2717" y="364"/>
                  </a:lnTo>
                  <a:lnTo>
                    <a:pt x="2717" y="367"/>
                  </a:lnTo>
                  <a:lnTo>
                    <a:pt x="2715" y="369"/>
                  </a:lnTo>
                  <a:lnTo>
                    <a:pt x="2715" y="369"/>
                  </a:lnTo>
                  <a:lnTo>
                    <a:pt x="2715" y="369"/>
                  </a:lnTo>
                  <a:lnTo>
                    <a:pt x="2713" y="369"/>
                  </a:lnTo>
                  <a:lnTo>
                    <a:pt x="2713" y="372"/>
                  </a:lnTo>
                  <a:lnTo>
                    <a:pt x="2713" y="372"/>
                  </a:lnTo>
                  <a:lnTo>
                    <a:pt x="2713" y="374"/>
                  </a:lnTo>
                  <a:lnTo>
                    <a:pt x="2710" y="374"/>
                  </a:lnTo>
                  <a:lnTo>
                    <a:pt x="2705" y="374"/>
                  </a:lnTo>
                  <a:lnTo>
                    <a:pt x="2705" y="376"/>
                  </a:lnTo>
                  <a:lnTo>
                    <a:pt x="2705" y="376"/>
                  </a:lnTo>
                  <a:lnTo>
                    <a:pt x="2705" y="381"/>
                  </a:lnTo>
                  <a:lnTo>
                    <a:pt x="2705" y="381"/>
                  </a:lnTo>
                  <a:lnTo>
                    <a:pt x="2705" y="381"/>
                  </a:lnTo>
                  <a:lnTo>
                    <a:pt x="2703" y="381"/>
                  </a:lnTo>
                  <a:lnTo>
                    <a:pt x="2703" y="381"/>
                  </a:lnTo>
                  <a:lnTo>
                    <a:pt x="2701" y="388"/>
                  </a:lnTo>
                  <a:lnTo>
                    <a:pt x="2701" y="390"/>
                  </a:lnTo>
                  <a:lnTo>
                    <a:pt x="2701" y="393"/>
                  </a:lnTo>
                  <a:lnTo>
                    <a:pt x="2701" y="393"/>
                  </a:lnTo>
                  <a:lnTo>
                    <a:pt x="2698" y="393"/>
                  </a:lnTo>
                  <a:lnTo>
                    <a:pt x="2698" y="395"/>
                  </a:lnTo>
                  <a:lnTo>
                    <a:pt x="2698" y="395"/>
                  </a:lnTo>
                  <a:lnTo>
                    <a:pt x="2696" y="398"/>
                  </a:lnTo>
                  <a:lnTo>
                    <a:pt x="2696" y="398"/>
                  </a:lnTo>
                  <a:lnTo>
                    <a:pt x="2696" y="400"/>
                  </a:lnTo>
                  <a:lnTo>
                    <a:pt x="2696" y="400"/>
                  </a:lnTo>
                  <a:lnTo>
                    <a:pt x="2696" y="402"/>
                  </a:lnTo>
                  <a:lnTo>
                    <a:pt x="2696" y="402"/>
                  </a:lnTo>
                  <a:lnTo>
                    <a:pt x="2696" y="402"/>
                  </a:lnTo>
                  <a:lnTo>
                    <a:pt x="2696" y="405"/>
                  </a:lnTo>
                  <a:lnTo>
                    <a:pt x="2696" y="405"/>
                  </a:lnTo>
                  <a:lnTo>
                    <a:pt x="2696" y="407"/>
                  </a:lnTo>
                  <a:lnTo>
                    <a:pt x="2696" y="409"/>
                  </a:lnTo>
                  <a:lnTo>
                    <a:pt x="2694" y="409"/>
                  </a:lnTo>
                  <a:lnTo>
                    <a:pt x="2691" y="409"/>
                  </a:lnTo>
                  <a:lnTo>
                    <a:pt x="2689" y="414"/>
                  </a:lnTo>
                  <a:lnTo>
                    <a:pt x="2689" y="416"/>
                  </a:lnTo>
                  <a:lnTo>
                    <a:pt x="2689" y="419"/>
                  </a:lnTo>
                  <a:lnTo>
                    <a:pt x="2687" y="419"/>
                  </a:lnTo>
                  <a:lnTo>
                    <a:pt x="2684" y="419"/>
                  </a:lnTo>
                  <a:lnTo>
                    <a:pt x="2684" y="419"/>
                  </a:lnTo>
                  <a:lnTo>
                    <a:pt x="2682" y="421"/>
                  </a:lnTo>
                  <a:lnTo>
                    <a:pt x="2682" y="421"/>
                  </a:lnTo>
                  <a:lnTo>
                    <a:pt x="2682" y="424"/>
                  </a:lnTo>
                  <a:lnTo>
                    <a:pt x="2682" y="424"/>
                  </a:lnTo>
                  <a:lnTo>
                    <a:pt x="2684" y="426"/>
                  </a:lnTo>
                  <a:lnTo>
                    <a:pt x="2684" y="426"/>
                  </a:lnTo>
                  <a:lnTo>
                    <a:pt x="2684" y="428"/>
                  </a:lnTo>
                  <a:lnTo>
                    <a:pt x="2687" y="428"/>
                  </a:lnTo>
                  <a:lnTo>
                    <a:pt x="2689" y="428"/>
                  </a:lnTo>
                  <a:lnTo>
                    <a:pt x="2687" y="428"/>
                  </a:lnTo>
                  <a:lnTo>
                    <a:pt x="2684" y="431"/>
                  </a:lnTo>
                  <a:lnTo>
                    <a:pt x="2682" y="428"/>
                  </a:lnTo>
                  <a:lnTo>
                    <a:pt x="2682" y="431"/>
                  </a:lnTo>
                  <a:lnTo>
                    <a:pt x="2682" y="431"/>
                  </a:lnTo>
                  <a:lnTo>
                    <a:pt x="2682" y="431"/>
                  </a:lnTo>
                  <a:lnTo>
                    <a:pt x="2682" y="431"/>
                  </a:lnTo>
                  <a:lnTo>
                    <a:pt x="2684" y="433"/>
                  </a:lnTo>
                  <a:lnTo>
                    <a:pt x="2684" y="433"/>
                  </a:lnTo>
                  <a:lnTo>
                    <a:pt x="2684" y="433"/>
                  </a:lnTo>
                  <a:lnTo>
                    <a:pt x="2687" y="435"/>
                  </a:lnTo>
                  <a:lnTo>
                    <a:pt x="2684" y="435"/>
                  </a:lnTo>
                  <a:lnTo>
                    <a:pt x="2684" y="438"/>
                  </a:lnTo>
                  <a:lnTo>
                    <a:pt x="2684" y="438"/>
                  </a:lnTo>
                  <a:lnTo>
                    <a:pt x="2682" y="438"/>
                  </a:lnTo>
                  <a:lnTo>
                    <a:pt x="2682" y="438"/>
                  </a:lnTo>
                  <a:lnTo>
                    <a:pt x="2679" y="440"/>
                  </a:lnTo>
                  <a:lnTo>
                    <a:pt x="2679" y="443"/>
                  </a:lnTo>
                  <a:lnTo>
                    <a:pt x="2677" y="443"/>
                  </a:lnTo>
                  <a:lnTo>
                    <a:pt x="2677" y="443"/>
                  </a:lnTo>
                  <a:lnTo>
                    <a:pt x="2677" y="445"/>
                  </a:lnTo>
                  <a:lnTo>
                    <a:pt x="2677" y="445"/>
                  </a:lnTo>
                  <a:lnTo>
                    <a:pt x="2679" y="447"/>
                  </a:lnTo>
                  <a:lnTo>
                    <a:pt x="2679" y="447"/>
                  </a:lnTo>
                  <a:lnTo>
                    <a:pt x="2679" y="450"/>
                  </a:lnTo>
                  <a:lnTo>
                    <a:pt x="2682" y="452"/>
                  </a:lnTo>
                  <a:lnTo>
                    <a:pt x="2682" y="454"/>
                  </a:lnTo>
                  <a:lnTo>
                    <a:pt x="2682" y="454"/>
                  </a:lnTo>
                  <a:lnTo>
                    <a:pt x="2682" y="457"/>
                  </a:lnTo>
                  <a:lnTo>
                    <a:pt x="2679" y="459"/>
                  </a:lnTo>
                  <a:lnTo>
                    <a:pt x="2677" y="459"/>
                  </a:lnTo>
                  <a:lnTo>
                    <a:pt x="2677" y="461"/>
                  </a:lnTo>
                  <a:lnTo>
                    <a:pt x="2677" y="461"/>
                  </a:lnTo>
                  <a:lnTo>
                    <a:pt x="2679" y="464"/>
                  </a:lnTo>
                  <a:lnTo>
                    <a:pt x="2679" y="464"/>
                  </a:lnTo>
                  <a:lnTo>
                    <a:pt x="2682" y="464"/>
                  </a:lnTo>
                  <a:lnTo>
                    <a:pt x="2682" y="466"/>
                  </a:lnTo>
                  <a:lnTo>
                    <a:pt x="2682" y="466"/>
                  </a:lnTo>
                  <a:lnTo>
                    <a:pt x="2682" y="471"/>
                  </a:lnTo>
                  <a:lnTo>
                    <a:pt x="2682" y="483"/>
                  </a:lnTo>
                  <a:lnTo>
                    <a:pt x="2682" y="483"/>
                  </a:lnTo>
                  <a:lnTo>
                    <a:pt x="2682" y="483"/>
                  </a:lnTo>
                  <a:lnTo>
                    <a:pt x="2679" y="485"/>
                  </a:lnTo>
                  <a:lnTo>
                    <a:pt x="2679" y="485"/>
                  </a:lnTo>
                  <a:lnTo>
                    <a:pt x="2679" y="485"/>
                  </a:lnTo>
                  <a:lnTo>
                    <a:pt x="2677" y="483"/>
                  </a:lnTo>
                  <a:lnTo>
                    <a:pt x="2677" y="483"/>
                  </a:lnTo>
                  <a:lnTo>
                    <a:pt x="2675" y="483"/>
                  </a:lnTo>
                  <a:lnTo>
                    <a:pt x="2675" y="487"/>
                  </a:lnTo>
                  <a:lnTo>
                    <a:pt x="2677" y="490"/>
                  </a:lnTo>
                  <a:lnTo>
                    <a:pt x="2677" y="487"/>
                  </a:lnTo>
                  <a:lnTo>
                    <a:pt x="2679" y="490"/>
                  </a:lnTo>
                  <a:lnTo>
                    <a:pt x="2682" y="492"/>
                  </a:lnTo>
                  <a:lnTo>
                    <a:pt x="2682" y="492"/>
                  </a:lnTo>
                  <a:lnTo>
                    <a:pt x="2682" y="495"/>
                  </a:lnTo>
                  <a:lnTo>
                    <a:pt x="2682" y="495"/>
                  </a:lnTo>
                  <a:lnTo>
                    <a:pt x="2684" y="497"/>
                  </a:lnTo>
                  <a:lnTo>
                    <a:pt x="2684" y="497"/>
                  </a:lnTo>
                  <a:lnTo>
                    <a:pt x="2684" y="497"/>
                  </a:lnTo>
                  <a:lnTo>
                    <a:pt x="2684" y="499"/>
                  </a:lnTo>
                  <a:lnTo>
                    <a:pt x="2684" y="499"/>
                  </a:lnTo>
                  <a:lnTo>
                    <a:pt x="2684" y="499"/>
                  </a:lnTo>
                  <a:lnTo>
                    <a:pt x="2684" y="502"/>
                  </a:lnTo>
                  <a:lnTo>
                    <a:pt x="2684" y="502"/>
                  </a:lnTo>
                  <a:lnTo>
                    <a:pt x="2684" y="504"/>
                  </a:lnTo>
                  <a:lnTo>
                    <a:pt x="2689" y="513"/>
                  </a:lnTo>
                  <a:lnTo>
                    <a:pt x="2689" y="513"/>
                  </a:lnTo>
                  <a:lnTo>
                    <a:pt x="2687" y="518"/>
                  </a:lnTo>
                  <a:lnTo>
                    <a:pt x="2687" y="518"/>
                  </a:lnTo>
                  <a:lnTo>
                    <a:pt x="2687" y="521"/>
                  </a:lnTo>
                  <a:lnTo>
                    <a:pt x="2689" y="523"/>
                  </a:lnTo>
                  <a:lnTo>
                    <a:pt x="2689" y="525"/>
                  </a:lnTo>
                  <a:lnTo>
                    <a:pt x="2687" y="528"/>
                  </a:lnTo>
                  <a:lnTo>
                    <a:pt x="2687" y="530"/>
                  </a:lnTo>
                  <a:lnTo>
                    <a:pt x="2687" y="532"/>
                  </a:lnTo>
                  <a:lnTo>
                    <a:pt x="2687" y="535"/>
                  </a:lnTo>
                  <a:lnTo>
                    <a:pt x="2687" y="537"/>
                  </a:lnTo>
                  <a:lnTo>
                    <a:pt x="2687" y="537"/>
                  </a:lnTo>
                  <a:lnTo>
                    <a:pt x="2687" y="537"/>
                  </a:lnTo>
                  <a:lnTo>
                    <a:pt x="2687" y="537"/>
                  </a:lnTo>
                  <a:lnTo>
                    <a:pt x="2687" y="539"/>
                  </a:lnTo>
                  <a:lnTo>
                    <a:pt x="2687" y="539"/>
                  </a:lnTo>
                  <a:lnTo>
                    <a:pt x="2687" y="539"/>
                  </a:lnTo>
                  <a:lnTo>
                    <a:pt x="2687" y="542"/>
                  </a:lnTo>
                  <a:lnTo>
                    <a:pt x="2687" y="542"/>
                  </a:lnTo>
                  <a:lnTo>
                    <a:pt x="2687" y="542"/>
                  </a:lnTo>
                  <a:lnTo>
                    <a:pt x="2687" y="544"/>
                  </a:lnTo>
                  <a:lnTo>
                    <a:pt x="2687" y="544"/>
                  </a:lnTo>
                  <a:lnTo>
                    <a:pt x="2684" y="547"/>
                  </a:lnTo>
                  <a:lnTo>
                    <a:pt x="2684" y="547"/>
                  </a:lnTo>
                  <a:lnTo>
                    <a:pt x="2684" y="547"/>
                  </a:lnTo>
                  <a:lnTo>
                    <a:pt x="2682" y="549"/>
                  </a:lnTo>
                  <a:lnTo>
                    <a:pt x="2682" y="551"/>
                  </a:lnTo>
                  <a:lnTo>
                    <a:pt x="2682" y="551"/>
                  </a:lnTo>
                  <a:lnTo>
                    <a:pt x="2679" y="554"/>
                  </a:lnTo>
                  <a:lnTo>
                    <a:pt x="2677" y="554"/>
                  </a:lnTo>
                  <a:lnTo>
                    <a:pt x="2672" y="554"/>
                  </a:lnTo>
                  <a:lnTo>
                    <a:pt x="2672" y="554"/>
                  </a:lnTo>
                  <a:lnTo>
                    <a:pt x="2672" y="554"/>
                  </a:lnTo>
                  <a:lnTo>
                    <a:pt x="2670" y="551"/>
                  </a:lnTo>
                  <a:lnTo>
                    <a:pt x="2663" y="551"/>
                  </a:lnTo>
                  <a:lnTo>
                    <a:pt x="2658" y="549"/>
                  </a:lnTo>
                  <a:lnTo>
                    <a:pt x="2656" y="549"/>
                  </a:lnTo>
                  <a:lnTo>
                    <a:pt x="2656" y="551"/>
                  </a:lnTo>
                  <a:lnTo>
                    <a:pt x="2656" y="551"/>
                  </a:lnTo>
                  <a:lnTo>
                    <a:pt x="2653" y="554"/>
                  </a:lnTo>
                  <a:lnTo>
                    <a:pt x="2653" y="554"/>
                  </a:lnTo>
                  <a:lnTo>
                    <a:pt x="2653" y="556"/>
                  </a:lnTo>
                  <a:lnTo>
                    <a:pt x="2653" y="556"/>
                  </a:lnTo>
                  <a:lnTo>
                    <a:pt x="2653" y="558"/>
                  </a:lnTo>
                  <a:lnTo>
                    <a:pt x="2651" y="558"/>
                  </a:lnTo>
                  <a:lnTo>
                    <a:pt x="2653" y="563"/>
                  </a:lnTo>
                  <a:lnTo>
                    <a:pt x="2653" y="566"/>
                  </a:lnTo>
                  <a:lnTo>
                    <a:pt x="2651" y="568"/>
                  </a:lnTo>
                  <a:lnTo>
                    <a:pt x="2651" y="570"/>
                  </a:lnTo>
                  <a:lnTo>
                    <a:pt x="2649" y="573"/>
                  </a:lnTo>
                  <a:lnTo>
                    <a:pt x="2644" y="596"/>
                  </a:lnTo>
                  <a:lnTo>
                    <a:pt x="2642" y="599"/>
                  </a:lnTo>
                  <a:lnTo>
                    <a:pt x="2642" y="599"/>
                  </a:lnTo>
                  <a:lnTo>
                    <a:pt x="2639" y="603"/>
                  </a:lnTo>
                  <a:lnTo>
                    <a:pt x="2639" y="608"/>
                  </a:lnTo>
                  <a:lnTo>
                    <a:pt x="2637" y="610"/>
                  </a:lnTo>
                  <a:lnTo>
                    <a:pt x="2637" y="613"/>
                  </a:lnTo>
                  <a:lnTo>
                    <a:pt x="2637" y="613"/>
                  </a:lnTo>
                  <a:lnTo>
                    <a:pt x="2637" y="615"/>
                  </a:lnTo>
                  <a:lnTo>
                    <a:pt x="2637" y="620"/>
                  </a:lnTo>
                  <a:lnTo>
                    <a:pt x="2637" y="622"/>
                  </a:lnTo>
                  <a:lnTo>
                    <a:pt x="2637" y="625"/>
                  </a:lnTo>
                  <a:lnTo>
                    <a:pt x="2634" y="627"/>
                  </a:lnTo>
                  <a:lnTo>
                    <a:pt x="2632" y="634"/>
                  </a:lnTo>
                  <a:lnTo>
                    <a:pt x="2630" y="636"/>
                  </a:lnTo>
                  <a:lnTo>
                    <a:pt x="2632" y="636"/>
                  </a:lnTo>
                  <a:lnTo>
                    <a:pt x="2632" y="641"/>
                  </a:lnTo>
                  <a:lnTo>
                    <a:pt x="2632" y="644"/>
                  </a:lnTo>
                  <a:lnTo>
                    <a:pt x="2632" y="646"/>
                  </a:lnTo>
                  <a:lnTo>
                    <a:pt x="2632" y="648"/>
                  </a:lnTo>
                  <a:lnTo>
                    <a:pt x="2632" y="651"/>
                  </a:lnTo>
                  <a:lnTo>
                    <a:pt x="2632" y="653"/>
                  </a:lnTo>
                  <a:lnTo>
                    <a:pt x="2632" y="658"/>
                  </a:lnTo>
                  <a:lnTo>
                    <a:pt x="2632" y="663"/>
                  </a:lnTo>
                  <a:lnTo>
                    <a:pt x="2634" y="663"/>
                  </a:lnTo>
                  <a:lnTo>
                    <a:pt x="2634" y="670"/>
                  </a:lnTo>
                  <a:lnTo>
                    <a:pt x="2637" y="679"/>
                  </a:lnTo>
                  <a:lnTo>
                    <a:pt x="2634" y="684"/>
                  </a:lnTo>
                  <a:lnTo>
                    <a:pt x="2634" y="684"/>
                  </a:lnTo>
                  <a:lnTo>
                    <a:pt x="2634" y="686"/>
                  </a:lnTo>
                  <a:lnTo>
                    <a:pt x="2634" y="686"/>
                  </a:lnTo>
                  <a:lnTo>
                    <a:pt x="2634" y="686"/>
                  </a:lnTo>
                  <a:lnTo>
                    <a:pt x="2634" y="689"/>
                  </a:lnTo>
                  <a:lnTo>
                    <a:pt x="2634" y="689"/>
                  </a:lnTo>
                  <a:lnTo>
                    <a:pt x="2634" y="693"/>
                  </a:lnTo>
                  <a:lnTo>
                    <a:pt x="2632" y="693"/>
                  </a:lnTo>
                  <a:lnTo>
                    <a:pt x="2632" y="696"/>
                  </a:lnTo>
                  <a:lnTo>
                    <a:pt x="2632" y="696"/>
                  </a:lnTo>
                  <a:lnTo>
                    <a:pt x="2630" y="696"/>
                  </a:lnTo>
                  <a:lnTo>
                    <a:pt x="2630" y="696"/>
                  </a:lnTo>
                  <a:lnTo>
                    <a:pt x="2630" y="693"/>
                  </a:lnTo>
                  <a:lnTo>
                    <a:pt x="2630" y="693"/>
                  </a:lnTo>
                  <a:lnTo>
                    <a:pt x="2627" y="691"/>
                  </a:lnTo>
                  <a:lnTo>
                    <a:pt x="2627" y="691"/>
                  </a:lnTo>
                  <a:lnTo>
                    <a:pt x="2627" y="691"/>
                  </a:lnTo>
                  <a:lnTo>
                    <a:pt x="2625" y="689"/>
                  </a:lnTo>
                  <a:lnTo>
                    <a:pt x="2625" y="689"/>
                  </a:lnTo>
                  <a:lnTo>
                    <a:pt x="2623" y="686"/>
                  </a:lnTo>
                  <a:lnTo>
                    <a:pt x="2623" y="686"/>
                  </a:lnTo>
                  <a:lnTo>
                    <a:pt x="2623" y="686"/>
                  </a:lnTo>
                  <a:lnTo>
                    <a:pt x="2623" y="686"/>
                  </a:lnTo>
                  <a:lnTo>
                    <a:pt x="2623" y="681"/>
                  </a:lnTo>
                  <a:lnTo>
                    <a:pt x="2623" y="681"/>
                  </a:lnTo>
                  <a:lnTo>
                    <a:pt x="2623" y="681"/>
                  </a:lnTo>
                  <a:lnTo>
                    <a:pt x="2623" y="681"/>
                  </a:lnTo>
                  <a:lnTo>
                    <a:pt x="2623" y="679"/>
                  </a:lnTo>
                  <a:lnTo>
                    <a:pt x="2620" y="679"/>
                  </a:lnTo>
                  <a:lnTo>
                    <a:pt x="2620" y="679"/>
                  </a:lnTo>
                  <a:lnTo>
                    <a:pt x="2620" y="679"/>
                  </a:lnTo>
                  <a:lnTo>
                    <a:pt x="2620" y="677"/>
                  </a:lnTo>
                  <a:lnTo>
                    <a:pt x="2620" y="677"/>
                  </a:lnTo>
                  <a:lnTo>
                    <a:pt x="2620" y="677"/>
                  </a:lnTo>
                  <a:lnTo>
                    <a:pt x="2620" y="677"/>
                  </a:lnTo>
                  <a:lnTo>
                    <a:pt x="2620" y="674"/>
                  </a:lnTo>
                  <a:lnTo>
                    <a:pt x="2620" y="674"/>
                  </a:lnTo>
                  <a:lnTo>
                    <a:pt x="2618" y="672"/>
                  </a:lnTo>
                  <a:lnTo>
                    <a:pt x="2618" y="672"/>
                  </a:lnTo>
                  <a:lnTo>
                    <a:pt x="2618" y="672"/>
                  </a:lnTo>
                  <a:lnTo>
                    <a:pt x="2616" y="672"/>
                  </a:lnTo>
                  <a:lnTo>
                    <a:pt x="2616" y="670"/>
                  </a:lnTo>
                  <a:lnTo>
                    <a:pt x="2616" y="670"/>
                  </a:lnTo>
                  <a:lnTo>
                    <a:pt x="2613" y="667"/>
                  </a:lnTo>
                  <a:lnTo>
                    <a:pt x="2613" y="665"/>
                  </a:lnTo>
                  <a:lnTo>
                    <a:pt x="2613" y="663"/>
                  </a:lnTo>
                  <a:lnTo>
                    <a:pt x="2613" y="663"/>
                  </a:lnTo>
                  <a:lnTo>
                    <a:pt x="2613" y="660"/>
                  </a:lnTo>
                  <a:lnTo>
                    <a:pt x="2613" y="660"/>
                  </a:lnTo>
                  <a:lnTo>
                    <a:pt x="2613" y="655"/>
                  </a:lnTo>
                  <a:lnTo>
                    <a:pt x="2613" y="653"/>
                  </a:lnTo>
                  <a:lnTo>
                    <a:pt x="2611" y="653"/>
                  </a:lnTo>
                  <a:lnTo>
                    <a:pt x="2611" y="651"/>
                  </a:lnTo>
                  <a:lnTo>
                    <a:pt x="2611" y="651"/>
                  </a:lnTo>
                  <a:lnTo>
                    <a:pt x="2611" y="651"/>
                  </a:lnTo>
                  <a:lnTo>
                    <a:pt x="2611" y="648"/>
                  </a:lnTo>
                  <a:lnTo>
                    <a:pt x="2611" y="648"/>
                  </a:lnTo>
                  <a:lnTo>
                    <a:pt x="2611" y="646"/>
                  </a:lnTo>
                  <a:lnTo>
                    <a:pt x="2611" y="646"/>
                  </a:lnTo>
                  <a:lnTo>
                    <a:pt x="2611" y="646"/>
                  </a:lnTo>
                  <a:lnTo>
                    <a:pt x="2608" y="644"/>
                  </a:lnTo>
                  <a:lnTo>
                    <a:pt x="2606" y="641"/>
                  </a:lnTo>
                  <a:lnTo>
                    <a:pt x="2606" y="641"/>
                  </a:lnTo>
                  <a:lnTo>
                    <a:pt x="2604" y="641"/>
                  </a:lnTo>
                  <a:lnTo>
                    <a:pt x="2592" y="653"/>
                  </a:lnTo>
                  <a:lnTo>
                    <a:pt x="2561" y="689"/>
                  </a:lnTo>
                  <a:lnTo>
                    <a:pt x="2549" y="707"/>
                  </a:lnTo>
                  <a:lnTo>
                    <a:pt x="2547" y="710"/>
                  </a:lnTo>
                  <a:lnTo>
                    <a:pt x="2540" y="715"/>
                  </a:lnTo>
                  <a:lnTo>
                    <a:pt x="2528" y="722"/>
                  </a:lnTo>
                  <a:lnTo>
                    <a:pt x="2523" y="724"/>
                  </a:lnTo>
                  <a:lnTo>
                    <a:pt x="2523" y="724"/>
                  </a:lnTo>
                  <a:lnTo>
                    <a:pt x="2521" y="726"/>
                  </a:lnTo>
                  <a:lnTo>
                    <a:pt x="2521" y="726"/>
                  </a:lnTo>
                  <a:lnTo>
                    <a:pt x="2521" y="729"/>
                  </a:lnTo>
                  <a:lnTo>
                    <a:pt x="2519" y="736"/>
                  </a:lnTo>
                  <a:lnTo>
                    <a:pt x="2516" y="741"/>
                  </a:lnTo>
                  <a:lnTo>
                    <a:pt x="2516" y="743"/>
                  </a:lnTo>
                  <a:lnTo>
                    <a:pt x="2507" y="750"/>
                  </a:lnTo>
                  <a:lnTo>
                    <a:pt x="2478" y="767"/>
                  </a:lnTo>
                  <a:lnTo>
                    <a:pt x="2474" y="774"/>
                  </a:lnTo>
                  <a:lnTo>
                    <a:pt x="2459" y="783"/>
                  </a:lnTo>
                  <a:lnTo>
                    <a:pt x="2457" y="783"/>
                  </a:lnTo>
                  <a:lnTo>
                    <a:pt x="2457" y="786"/>
                  </a:lnTo>
                  <a:lnTo>
                    <a:pt x="2455" y="793"/>
                  </a:lnTo>
                  <a:lnTo>
                    <a:pt x="2452" y="800"/>
                  </a:lnTo>
                  <a:lnTo>
                    <a:pt x="2452" y="800"/>
                  </a:lnTo>
                  <a:lnTo>
                    <a:pt x="2445" y="809"/>
                  </a:lnTo>
                  <a:lnTo>
                    <a:pt x="2445" y="812"/>
                  </a:lnTo>
                  <a:lnTo>
                    <a:pt x="2450" y="816"/>
                  </a:lnTo>
                  <a:lnTo>
                    <a:pt x="2452" y="821"/>
                  </a:lnTo>
                  <a:lnTo>
                    <a:pt x="2455" y="823"/>
                  </a:lnTo>
                  <a:lnTo>
                    <a:pt x="2457" y="833"/>
                  </a:lnTo>
                  <a:lnTo>
                    <a:pt x="2457" y="833"/>
                  </a:lnTo>
                  <a:lnTo>
                    <a:pt x="2462" y="838"/>
                  </a:lnTo>
                  <a:lnTo>
                    <a:pt x="2467" y="842"/>
                  </a:lnTo>
                  <a:lnTo>
                    <a:pt x="2469" y="842"/>
                  </a:lnTo>
                  <a:lnTo>
                    <a:pt x="2478" y="847"/>
                  </a:lnTo>
                  <a:lnTo>
                    <a:pt x="2481" y="847"/>
                  </a:lnTo>
                  <a:lnTo>
                    <a:pt x="2481" y="849"/>
                  </a:lnTo>
                  <a:lnTo>
                    <a:pt x="2483" y="849"/>
                  </a:lnTo>
                  <a:lnTo>
                    <a:pt x="2502" y="875"/>
                  </a:lnTo>
                  <a:lnTo>
                    <a:pt x="2504" y="878"/>
                  </a:lnTo>
                  <a:lnTo>
                    <a:pt x="2509" y="880"/>
                  </a:lnTo>
                  <a:lnTo>
                    <a:pt x="2514" y="885"/>
                  </a:lnTo>
                  <a:lnTo>
                    <a:pt x="2516" y="885"/>
                  </a:lnTo>
                  <a:lnTo>
                    <a:pt x="2521" y="885"/>
                  </a:lnTo>
                  <a:lnTo>
                    <a:pt x="2521" y="885"/>
                  </a:lnTo>
                  <a:lnTo>
                    <a:pt x="2521" y="885"/>
                  </a:lnTo>
                  <a:lnTo>
                    <a:pt x="2526" y="880"/>
                  </a:lnTo>
                  <a:lnTo>
                    <a:pt x="2526" y="878"/>
                  </a:lnTo>
                  <a:lnTo>
                    <a:pt x="2528" y="878"/>
                  </a:lnTo>
                  <a:lnTo>
                    <a:pt x="2530" y="878"/>
                  </a:lnTo>
                  <a:lnTo>
                    <a:pt x="2533" y="875"/>
                  </a:lnTo>
                  <a:lnTo>
                    <a:pt x="2533" y="875"/>
                  </a:lnTo>
                  <a:lnTo>
                    <a:pt x="2535" y="868"/>
                  </a:lnTo>
                  <a:lnTo>
                    <a:pt x="2535" y="868"/>
                  </a:lnTo>
                  <a:lnTo>
                    <a:pt x="2538" y="866"/>
                  </a:lnTo>
                  <a:lnTo>
                    <a:pt x="2538" y="866"/>
                  </a:lnTo>
                  <a:lnTo>
                    <a:pt x="2542" y="866"/>
                  </a:lnTo>
                  <a:lnTo>
                    <a:pt x="2545" y="868"/>
                  </a:lnTo>
                  <a:lnTo>
                    <a:pt x="2545" y="868"/>
                  </a:lnTo>
                  <a:lnTo>
                    <a:pt x="2545" y="871"/>
                  </a:lnTo>
                  <a:lnTo>
                    <a:pt x="2545" y="873"/>
                  </a:lnTo>
                  <a:lnTo>
                    <a:pt x="2547" y="875"/>
                  </a:lnTo>
                  <a:lnTo>
                    <a:pt x="2547" y="875"/>
                  </a:lnTo>
                  <a:lnTo>
                    <a:pt x="2547" y="878"/>
                  </a:lnTo>
                  <a:lnTo>
                    <a:pt x="2549" y="878"/>
                  </a:lnTo>
                  <a:lnTo>
                    <a:pt x="2552" y="878"/>
                  </a:lnTo>
                  <a:lnTo>
                    <a:pt x="2552" y="878"/>
                  </a:lnTo>
                  <a:lnTo>
                    <a:pt x="2554" y="875"/>
                  </a:lnTo>
                  <a:lnTo>
                    <a:pt x="2554" y="875"/>
                  </a:lnTo>
                  <a:lnTo>
                    <a:pt x="2554" y="873"/>
                  </a:lnTo>
                  <a:lnTo>
                    <a:pt x="2554" y="871"/>
                  </a:lnTo>
                  <a:lnTo>
                    <a:pt x="2554" y="868"/>
                  </a:lnTo>
                  <a:lnTo>
                    <a:pt x="2556" y="868"/>
                  </a:lnTo>
                  <a:lnTo>
                    <a:pt x="2556" y="868"/>
                  </a:lnTo>
                  <a:lnTo>
                    <a:pt x="2556" y="868"/>
                  </a:lnTo>
                  <a:lnTo>
                    <a:pt x="2559" y="873"/>
                  </a:lnTo>
                  <a:lnTo>
                    <a:pt x="2559" y="873"/>
                  </a:lnTo>
                  <a:lnTo>
                    <a:pt x="2559" y="875"/>
                  </a:lnTo>
                  <a:lnTo>
                    <a:pt x="2559" y="875"/>
                  </a:lnTo>
                  <a:lnTo>
                    <a:pt x="2559" y="875"/>
                  </a:lnTo>
                  <a:lnTo>
                    <a:pt x="2559" y="878"/>
                  </a:lnTo>
                  <a:lnTo>
                    <a:pt x="2559" y="878"/>
                  </a:lnTo>
                  <a:lnTo>
                    <a:pt x="2561" y="878"/>
                  </a:lnTo>
                  <a:lnTo>
                    <a:pt x="2561" y="878"/>
                  </a:lnTo>
                  <a:lnTo>
                    <a:pt x="2561" y="880"/>
                  </a:lnTo>
                  <a:lnTo>
                    <a:pt x="2559" y="883"/>
                  </a:lnTo>
                  <a:lnTo>
                    <a:pt x="2554" y="894"/>
                  </a:lnTo>
                  <a:lnTo>
                    <a:pt x="2540" y="906"/>
                  </a:lnTo>
                  <a:lnTo>
                    <a:pt x="2540" y="906"/>
                  </a:lnTo>
                  <a:lnTo>
                    <a:pt x="2540" y="909"/>
                  </a:lnTo>
                  <a:lnTo>
                    <a:pt x="2538" y="909"/>
                  </a:lnTo>
                  <a:lnTo>
                    <a:pt x="2530" y="909"/>
                  </a:lnTo>
                  <a:lnTo>
                    <a:pt x="2523" y="909"/>
                  </a:lnTo>
                  <a:lnTo>
                    <a:pt x="2512" y="904"/>
                  </a:lnTo>
                  <a:lnTo>
                    <a:pt x="2509" y="904"/>
                  </a:lnTo>
                  <a:lnTo>
                    <a:pt x="2509" y="904"/>
                  </a:lnTo>
                  <a:lnTo>
                    <a:pt x="2507" y="906"/>
                  </a:lnTo>
                  <a:lnTo>
                    <a:pt x="2504" y="906"/>
                  </a:lnTo>
                  <a:lnTo>
                    <a:pt x="2504" y="906"/>
                  </a:lnTo>
                  <a:lnTo>
                    <a:pt x="2504" y="906"/>
                  </a:lnTo>
                  <a:lnTo>
                    <a:pt x="2504" y="909"/>
                  </a:lnTo>
                  <a:lnTo>
                    <a:pt x="2504" y="909"/>
                  </a:lnTo>
                  <a:lnTo>
                    <a:pt x="2504" y="909"/>
                  </a:lnTo>
                  <a:lnTo>
                    <a:pt x="2504" y="911"/>
                  </a:lnTo>
                  <a:lnTo>
                    <a:pt x="2504" y="911"/>
                  </a:lnTo>
                  <a:lnTo>
                    <a:pt x="2504" y="913"/>
                  </a:lnTo>
                  <a:lnTo>
                    <a:pt x="2504" y="918"/>
                  </a:lnTo>
                  <a:lnTo>
                    <a:pt x="2504" y="923"/>
                  </a:lnTo>
                  <a:lnTo>
                    <a:pt x="2504" y="925"/>
                  </a:lnTo>
                  <a:lnTo>
                    <a:pt x="2502" y="930"/>
                  </a:lnTo>
                  <a:lnTo>
                    <a:pt x="2502" y="930"/>
                  </a:lnTo>
                  <a:lnTo>
                    <a:pt x="2502" y="932"/>
                  </a:lnTo>
                  <a:lnTo>
                    <a:pt x="2504" y="935"/>
                  </a:lnTo>
                  <a:lnTo>
                    <a:pt x="2509" y="942"/>
                  </a:lnTo>
                  <a:lnTo>
                    <a:pt x="2521" y="958"/>
                  </a:lnTo>
                  <a:lnTo>
                    <a:pt x="2519" y="961"/>
                  </a:lnTo>
                  <a:lnTo>
                    <a:pt x="2519" y="961"/>
                  </a:lnTo>
                  <a:lnTo>
                    <a:pt x="2519" y="963"/>
                  </a:lnTo>
                  <a:lnTo>
                    <a:pt x="2519" y="965"/>
                  </a:lnTo>
                  <a:lnTo>
                    <a:pt x="2516" y="968"/>
                  </a:lnTo>
                  <a:lnTo>
                    <a:pt x="2516" y="970"/>
                  </a:lnTo>
                  <a:lnTo>
                    <a:pt x="2516" y="970"/>
                  </a:lnTo>
                  <a:lnTo>
                    <a:pt x="2516" y="972"/>
                  </a:lnTo>
                  <a:lnTo>
                    <a:pt x="2514" y="972"/>
                  </a:lnTo>
                  <a:lnTo>
                    <a:pt x="2514" y="975"/>
                  </a:lnTo>
                  <a:lnTo>
                    <a:pt x="2514" y="975"/>
                  </a:lnTo>
                  <a:lnTo>
                    <a:pt x="2512" y="975"/>
                  </a:lnTo>
                  <a:lnTo>
                    <a:pt x="2490" y="977"/>
                  </a:lnTo>
                  <a:lnTo>
                    <a:pt x="2488" y="977"/>
                  </a:lnTo>
                  <a:lnTo>
                    <a:pt x="2488" y="977"/>
                  </a:lnTo>
                  <a:lnTo>
                    <a:pt x="2488" y="977"/>
                  </a:lnTo>
                  <a:lnTo>
                    <a:pt x="2488" y="977"/>
                  </a:lnTo>
                  <a:lnTo>
                    <a:pt x="2488" y="994"/>
                  </a:lnTo>
                  <a:lnTo>
                    <a:pt x="2488" y="998"/>
                  </a:lnTo>
                  <a:lnTo>
                    <a:pt x="2488" y="1003"/>
                  </a:lnTo>
                  <a:lnTo>
                    <a:pt x="2488" y="1003"/>
                  </a:lnTo>
                  <a:lnTo>
                    <a:pt x="2488" y="1003"/>
                  </a:lnTo>
                  <a:lnTo>
                    <a:pt x="2488" y="1006"/>
                  </a:lnTo>
                  <a:lnTo>
                    <a:pt x="2486" y="1008"/>
                  </a:lnTo>
                  <a:lnTo>
                    <a:pt x="2486" y="1008"/>
                  </a:lnTo>
                  <a:lnTo>
                    <a:pt x="2486" y="1010"/>
                  </a:lnTo>
                  <a:lnTo>
                    <a:pt x="2486" y="1010"/>
                  </a:lnTo>
                  <a:lnTo>
                    <a:pt x="2486" y="1013"/>
                  </a:lnTo>
                  <a:lnTo>
                    <a:pt x="2486" y="1017"/>
                  </a:lnTo>
                  <a:lnTo>
                    <a:pt x="2486" y="1020"/>
                  </a:lnTo>
                  <a:lnTo>
                    <a:pt x="2486" y="1020"/>
                  </a:lnTo>
                  <a:lnTo>
                    <a:pt x="2486" y="1022"/>
                  </a:lnTo>
                  <a:lnTo>
                    <a:pt x="2486" y="1022"/>
                  </a:lnTo>
                  <a:lnTo>
                    <a:pt x="2486" y="1024"/>
                  </a:lnTo>
                  <a:lnTo>
                    <a:pt x="2481" y="1029"/>
                  </a:lnTo>
                  <a:lnTo>
                    <a:pt x="2481" y="1029"/>
                  </a:lnTo>
                  <a:lnTo>
                    <a:pt x="2481" y="1029"/>
                  </a:lnTo>
                  <a:lnTo>
                    <a:pt x="2478" y="1029"/>
                  </a:lnTo>
                  <a:lnTo>
                    <a:pt x="2478" y="1029"/>
                  </a:lnTo>
                  <a:lnTo>
                    <a:pt x="2474" y="1029"/>
                  </a:lnTo>
                  <a:lnTo>
                    <a:pt x="2471" y="1024"/>
                  </a:lnTo>
                  <a:lnTo>
                    <a:pt x="2467" y="1022"/>
                  </a:lnTo>
                  <a:lnTo>
                    <a:pt x="2462" y="1017"/>
                  </a:lnTo>
                  <a:lnTo>
                    <a:pt x="2462" y="1017"/>
                  </a:lnTo>
                  <a:lnTo>
                    <a:pt x="2459" y="1015"/>
                  </a:lnTo>
                  <a:lnTo>
                    <a:pt x="2459" y="1015"/>
                  </a:lnTo>
                  <a:lnTo>
                    <a:pt x="2459" y="1013"/>
                  </a:lnTo>
                  <a:lnTo>
                    <a:pt x="2457" y="1006"/>
                  </a:lnTo>
                  <a:lnTo>
                    <a:pt x="2457" y="1006"/>
                  </a:lnTo>
                  <a:lnTo>
                    <a:pt x="2455" y="1003"/>
                  </a:lnTo>
                  <a:lnTo>
                    <a:pt x="2455" y="1001"/>
                  </a:lnTo>
                  <a:lnTo>
                    <a:pt x="2452" y="998"/>
                  </a:lnTo>
                  <a:lnTo>
                    <a:pt x="2452" y="998"/>
                  </a:lnTo>
                  <a:lnTo>
                    <a:pt x="2452" y="998"/>
                  </a:lnTo>
                  <a:lnTo>
                    <a:pt x="2450" y="998"/>
                  </a:lnTo>
                  <a:lnTo>
                    <a:pt x="2450" y="998"/>
                  </a:lnTo>
                  <a:lnTo>
                    <a:pt x="2450" y="998"/>
                  </a:lnTo>
                  <a:lnTo>
                    <a:pt x="2448" y="1001"/>
                  </a:lnTo>
                  <a:lnTo>
                    <a:pt x="2448" y="1003"/>
                  </a:lnTo>
                  <a:lnTo>
                    <a:pt x="2448" y="1006"/>
                  </a:lnTo>
                  <a:lnTo>
                    <a:pt x="2441" y="1015"/>
                  </a:lnTo>
                  <a:lnTo>
                    <a:pt x="2438" y="1017"/>
                  </a:lnTo>
                  <a:lnTo>
                    <a:pt x="2438" y="1017"/>
                  </a:lnTo>
                  <a:lnTo>
                    <a:pt x="2436" y="1017"/>
                  </a:lnTo>
                  <a:lnTo>
                    <a:pt x="2436" y="1017"/>
                  </a:lnTo>
                  <a:lnTo>
                    <a:pt x="2436" y="1017"/>
                  </a:lnTo>
                  <a:lnTo>
                    <a:pt x="2436" y="1017"/>
                  </a:lnTo>
                  <a:lnTo>
                    <a:pt x="2433" y="1017"/>
                  </a:lnTo>
                  <a:lnTo>
                    <a:pt x="2433" y="1017"/>
                  </a:lnTo>
                  <a:lnTo>
                    <a:pt x="2433" y="1015"/>
                  </a:lnTo>
                  <a:lnTo>
                    <a:pt x="2433" y="1013"/>
                  </a:lnTo>
                  <a:lnTo>
                    <a:pt x="2431" y="1013"/>
                  </a:lnTo>
                  <a:lnTo>
                    <a:pt x="2431" y="1013"/>
                  </a:lnTo>
                  <a:lnTo>
                    <a:pt x="2426" y="1010"/>
                  </a:lnTo>
                  <a:lnTo>
                    <a:pt x="2417" y="1003"/>
                  </a:lnTo>
                  <a:lnTo>
                    <a:pt x="2417" y="1001"/>
                  </a:lnTo>
                  <a:lnTo>
                    <a:pt x="2417" y="1001"/>
                  </a:lnTo>
                  <a:lnTo>
                    <a:pt x="2417" y="1001"/>
                  </a:lnTo>
                  <a:lnTo>
                    <a:pt x="2417" y="998"/>
                  </a:lnTo>
                  <a:lnTo>
                    <a:pt x="2417" y="998"/>
                  </a:lnTo>
                  <a:lnTo>
                    <a:pt x="2415" y="998"/>
                  </a:lnTo>
                  <a:lnTo>
                    <a:pt x="2415" y="996"/>
                  </a:lnTo>
                  <a:lnTo>
                    <a:pt x="2412" y="996"/>
                  </a:lnTo>
                  <a:lnTo>
                    <a:pt x="2412" y="996"/>
                  </a:lnTo>
                  <a:lnTo>
                    <a:pt x="2412" y="996"/>
                  </a:lnTo>
                  <a:lnTo>
                    <a:pt x="2407" y="994"/>
                  </a:lnTo>
                  <a:lnTo>
                    <a:pt x="2407" y="994"/>
                  </a:lnTo>
                  <a:lnTo>
                    <a:pt x="2403" y="991"/>
                  </a:lnTo>
                  <a:lnTo>
                    <a:pt x="2400" y="991"/>
                  </a:lnTo>
                  <a:lnTo>
                    <a:pt x="2400" y="991"/>
                  </a:lnTo>
                  <a:lnTo>
                    <a:pt x="2393" y="991"/>
                  </a:lnTo>
                  <a:lnTo>
                    <a:pt x="2391" y="991"/>
                  </a:lnTo>
                  <a:lnTo>
                    <a:pt x="2391" y="991"/>
                  </a:lnTo>
                  <a:lnTo>
                    <a:pt x="2391" y="991"/>
                  </a:lnTo>
                  <a:lnTo>
                    <a:pt x="2391" y="991"/>
                  </a:lnTo>
                  <a:lnTo>
                    <a:pt x="2391" y="994"/>
                  </a:lnTo>
                  <a:lnTo>
                    <a:pt x="2391" y="996"/>
                  </a:lnTo>
                  <a:lnTo>
                    <a:pt x="2391" y="996"/>
                  </a:lnTo>
                  <a:lnTo>
                    <a:pt x="2393" y="998"/>
                  </a:lnTo>
                  <a:lnTo>
                    <a:pt x="2393" y="998"/>
                  </a:lnTo>
                  <a:lnTo>
                    <a:pt x="2393" y="998"/>
                  </a:lnTo>
                  <a:lnTo>
                    <a:pt x="2396" y="1001"/>
                  </a:lnTo>
                  <a:lnTo>
                    <a:pt x="2396" y="1001"/>
                  </a:lnTo>
                  <a:lnTo>
                    <a:pt x="2396" y="1003"/>
                  </a:lnTo>
                  <a:lnTo>
                    <a:pt x="2396" y="1006"/>
                  </a:lnTo>
                  <a:lnTo>
                    <a:pt x="2396" y="1006"/>
                  </a:lnTo>
                  <a:lnTo>
                    <a:pt x="2396" y="1008"/>
                  </a:lnTo>
                  <a:lnTo>
                    <a:pt x="2393" y="1010"/>
                  </a:lnTo>
                  <a:lnTo>
                    <a:pt x="2389" y="1020"/>
                  </a:lnTo>
                  <a:lnTo>
                    <a:pt x="2386" y="1022"/>
                  </a:lnTo>
                  <a:lnTo>
                    <a:pt x="2386" y="1024"/>
                  </a:lnTo>
                  <a:lnTo>
                    <a:pt x="2386" y="1024"/>
                  </a:lnTo>
                  <a:lnTo>
                    <a:pt x="2381" y="1027"/>
                  </a:lnTo>
                  <a:lnTo>
                    <a:pt x="2379" y="1029"/>
                  </a:lnTo>
                  <a:lnTo>
                    <a:pt x="2379" y="1029"/>
                  </a:lnTo>
                  <a:lnTo>
                    <a:pt x="2379" y="1029"/>
                  </a:lnTo>
                  <a:lnTo>
                    <a:pt x="2379" y="1029"/>
                  </a:lnTo>
                  <a:lnTo>
                    <a:pt x="2381" y="1032"/>
                  </a:lnTo>
                  <a:lnTo>
                    <a:pt x="2381" y="1032"/>
                  </a:lnTo>
                  <a:lnTo>
                    <a:pt x="2389" y="1036"/>
                  </a:lnTo>
                  <a:lnTo>
                    <a:pt x="2389" y="1036"/>
                  </a:lnTo>
                  <a:lnTo>
                    <a:pt x="2391" y="1036"/>
                  </a:lnTo>
                  <a:lnTo>
                    <a:pt x="2391" y="1036"/>
                  </a:lnTo>
                  <a:lnTo>
                    <a:pt x="2393" y="1036"/>
                  </a:lnTo>
                  <a:lnTo>
                    <a:pt x="2400" y="1034"/>
                  </a:lnTo>
                  <a:lnTo>
                    <a:pt x="2403" y="1034"/>
                  </a:lnTo>
                  <a:lnTo>
                    <a:pt x="2403" y="1034"/>
                  </a:lnTo>
                  <a:lnTo>
                    <a:pt x="2405" y="1034"/>
                  </a:lnTo>
                  <a:lnTo>
                    <a:pt x="2407" y="1034"/>
                  </a:lnTo>
                  <a:lnTo>
                    <a:pt x="2407" y="1034"/>
                  </a:lnTo>
                  <a:lnTo>
                    <a:pt x="2407" y="1036"/>
                  </a:lnTo>
                  <a:lnTo>
                    <a:pt x="2407" y="1036"/>
                  </a:lnTo>
                  <a:lnTo>
                    <a:pt x="2407" y="1036"/>
                  </a:lnTo>
                  <a:lnTo>
                    <a:pt x="2410" y="1039"/>
                  </a:lnTo>
                  <a:lnTo>
                    <a:pt x="2412" y="1041"/>
                  </a:lnTo>
                  <a:lnTo>
                    <a:pt x="2412" y="1041"/>
                  </a:lnTo>
                  <a:lnTo>
                    <a:pt x="2412" y="1043"/>
                  </a:lnTo>
                  <a:lnTo>
                    <a:pt x="2412" y="1046"/>
                  </a:lnTo>
                  <a:lnTo>
                    <a:pt x="2412" y="1046"/>
                  </a:lnTo>
                  <a:lnTo>
                    <a:pt x="2412" y="1046"/>
                  </a:lnTo>
                  <a:lnTo>
                    <a:pt x="2410" y="1048"/>
                  </a:lnTo>
                  <a:lnTo>
                    <a:pt x="2410" y="1050"/>
                  </a:lnTo>
                  <a:lnTo>
                    <a:pt x="2410" y="1050"/>
                  </a:lnTo>
                  <a:lnTo>
                    <a:pt x="2410" y="1050"/>
                  </a:lnTo>
                  <a:lnTo>
                    <a:pt x="2410" y="1053"/>
                  </a:lnTo>
                  <a:lnTo>
                    <a:pt x="2410" y="1053"/>
                  </a:lnTo>
                  <a:lnTo>
                    <a:pt x="2412" y="1055"/>
                  </a:lnTo>
                  <a:lnTo>
                    <a:pt x="2412" y="1058"/>
                  </a:lnTo>
                  <a:lnTo>
                    <a:pt x="2412" y="1058"/>
                  </a:lnTo>
                  <a:lnTo>
                    <a:pt x="2415" y="1058"/>
                  </a:lnTo>
                  <a:lnTo>
                    <a:pt x="2415" y="1058"/>
                  </a:lnTo>
                  <a:lnTo>
                    <a:pt x="2415" y="1060"/>
                  </a:lnTo>
                  <a:lnTo>
                    <a:pt x="2415" y="1060"/>
                  </a:lnTo>
                  <a:lnTo>
                    <a:pt x="2415" y="1060"/>
                  </a:lnTo>
                  <a:lnTo>
                    <a:pt x="2415" y="1062"/>
                  </a:lnTo>
                  <a:lnTo>
                    <a:pt x="2415" y="1062"/>
                  </a:lnTo>
                  <a:lnTo>
                    <a:pt x="2417" y="1062"/>
                  </a:lnTo>
                  <a:lnTo>
                    <a:pt x="2417" y="1062"/>
                  </a:lnTo>
                  <a:lnTo>
                    <a:pt x="2424" y="1065"/>
                  </a:lnTo>
                  <a:lnTo>
                    <a:pt x="2426" y="1065"/>
                  </a:lnTo>
                  <a:lnTo>
                    <a:pt x="2426" y="1067"/>
                  </a:lnTo>
                  <a:lnTo>
                    <a:pt x="2426" y="1067"/>
                  </a:lnTo>
                  <a:lnTo>
                    <a:pt x="2429" y="1072"/>
                  </a:lnTo>
                  <a:lnTo>
                    <a:pt x="2431" y="1076"/>
                  </a:lnTo>
                  <a:lnTo>
                    <a:pt x="2433" y="1079"/>
                  </a:lnTo>
                  <a:lnTo>
                    <a:pt x="2433" y="1079"/>
                  </a:lnTo>
                  <a:lnTo>
                    <a:pt x="2433" y="1081"/>
                  </a:lnTo>
                  <a:lnTo>
                    <a:pt x="2433" y="1084"/>
                  </a:lnTo>
                  <a:lnTo>
                    <a:pt x="2436" y="1086"/>
                  </a:lnTo>
                  <a:lnTo>
                    <a:pt x="2436" y="1088"/>
                  </a:lnTo>
                  <a:lnTo>
                    <a:pt x="2436" y="1088"/>
                  </a:lnTo>
                  <a:lnTo>
                    <a:pt x="2438" y="1091"/>
                  </a:lnTo>
                  <a:lnTo>
                    <a:pt x="2438" y="1091"/>
                  </a:lnTo>
                  <a:lnTo>
                    <a:pt x="2438" y="1093"/>
                  </a:lnTo>
                  <a:lnTo>
                    <a:pt x="2436" y="1095"/>
                  </a:lnTo>
                  <a:lnTo>
                    <a:pt x="2436" y="1095"/>
                  </a:lnTo>
                  <a:lnTo>
                    <a:pt x="2436" y="1098"/>
                  </a:lnTo>
                  <a:lnTo>
                    <a:pt x="2433" y="1100"/>
                  </a:lnTo>
                  <a:lnTo>
                    <a:pt x="2433" y="1100"/>
                  </a:lnTo>
                  <a:lnTo>
                    <a:pt x="2429" y="1105"/>
                  </a:lnTo>
                  <a:lnTo>
                    <a:pt x="2426" y="1105"/>
                  </a:lnTo>
                  <a:lnTo>
                    <a:pt x="2419" y="1107"/>
                  </a:lnTo>
                  <a:lnTo>
                    <a:pt x="2419" y="1110"/>
                  </a:lnTo>
                  <a:lnTo>
                    <a:pt x="2417" y="1110"/>
                  </a:lnTo>
                  <a:lnTo>
                    <a:pt x="2417" y="1110"/>
                  </a:lnTo>
                  <a:lnTo>
                    <a:pt x="2417" y="1110"/>
                  </a:lnTo>
                  <a:lnTo>
                    <a:pt x="2417" y="1112"/>
                  </a:lnTo>
                  <a:lnTo>
                    <a:pt x="2417" y="1112"/>
                  </a:lnTo>
                  <a:lnTo>
                    <a:pt x="2417" y="1114"/>
                  </a:lnTo>
                  <a:lnTo>
                    <a:pt x="2417" y="1114"/>
                  </a:lnTo>
                  <a:lnTo>
                    <a:pt x="2417" y="1117"/>
                  </a:lnTo>
                  <a:lnTo>
                    <a:pt x="2417" y="1124"/>
                  </a:lnTo>
                  <a:lnTo>
                    <a:pt x="2419" y="1138"/>
                  </a:lnTo>
                  <a:lnTo>
                    <a:pt x="2419" y="1140"/>
                  </a:lnTo>
                  <a:lnTo>
                    <a:pt x="2419" y="1143"/>
                  </a:lnTo>
                  <a:lnTo>
                    <a:pt x="2419" y="1143"/>
                  </a:lnTo>
                  <a:lnTo>
                    <a:pt x="2419" y="1145"/>
                  </a:lnTo>
                  <a:lnTo>
                    <a:pt x="2419" y="1147"/>
                  </a:lnTo>
                  <a:lnTo>
                    <a:pt x="2417" y="1147"/>
                  </a:lnTo>
                  <a:lnTo>
                    <a:pt x="2419" y="1150"/>
                  </a:lnTo>
                  <a:lnTo>
                    <a:pt x="2419" y="1157"/>
                  </a:lnTo>
                  <a:lnTo>
                    <a:pt x="2422" y="1159"/>
                  </a:lnTo>
                  <a:lnTo>
                    <a:pt x="2422" y="1159"/>
                  </a:lnTo>
                  <a:lnTo>
                    <a:pt x="2419" y="1164"/>
                  </a:lnTo>
                  <a:lnTo>
                    <a:pt x="2419" y="1166"/>
                  </a:lnTo>
                  <a:lnTo>
                    <a:pt x="2422" y="1169"/>
                  </a:lnTo>
                  <a:lnTo>
                    <a:pt x="2422" y="1171"/>
                  </a:lnTo>
                  <a:lnTo>
                    <a:pt x="2424" y="1176"/>
                  </a:lnTo>
                  <a:lnTo>
                    <a:pt x="2426" y="1181"/>
                  </a:lnTo>
                  <a:lnTo>
                    <a:pt x="2441" y="1199"/>
                  </a:lnTo>
                  <a:lnTo>
                    <a:pt x="2443" y="1202"/>
                  </a:lnTo>
                  <a:lnTo>
                    <a:pt x="2443" y="1204"/>
                  </a:lnTo>
                  <a:lnTo>
                    <a:pt x="2445" y="1204"/>
                  </a:lnTo>
                  <a:lnTo>
                    <a:pt x="2445" y="1207"/>
                  </a:lnTo>
                  <a:lnTo>
                    <a:pt x="2445" y="1209"/>
                  </a:lnTo>
                  <a:lnTo>
                    <a:pt x="2445" y="1214"/>
                  </a:lnTo>
                  <a:lnTo>
                    <a:pt x="2443" y="1230"/>
                  </a:lnTo>
                  <a:lnTo>
                    <a:pt x="2445" y="1235"/>
                  </a:lnTo>
                  <a:lnTo>
                    <a:pt x="2448" y="1235"/>
                  </a:lnTo>
                  <a:lnTo>
                    <a:pt x="2450" y="1235"/>
                  </a:lnTo>
                  <a:lnTo>
                    <a:pt x="2455" y="1233"/>
                  </a:lnTo>
                  <a:lnTo>
                    <a:pt x="2476" y="1223"/>
                  </a:lnTo>
                  <a:lnTo>
                    <a:pt x="2476" y="1223"/>
                  </a:lnTo>
                  <a:lnTo>
                    <a:pt x="2476" y="1223"/>
                  </a:lnTo>
                  <a:lnTo>
                    <a:pt x="2478" y="1221"/>
                  </a:lnTo>
                  <a:lnTo>
                    <a:pt x="2478" y="1221"/>
                  </a:lnTo>
                  <a:lnTo>
                    <a:pt x="2481" y="1218"/>
                  </a:lnTo>
                  <a:lnTo>
                    <a:pt x="2488" y="1216"/>
                  </a:lnTo>
                  <a:lnTo>
                    <a:pt x="2488" y="1216"/>
                  </a:lnTo>
                  <a:lnTo>
                    <a:pt x="2490" y="1216"/>
                  </a:lnTo>
                  <a:lnTo>
                    <a:pt x="2497" y="1209"/>
                  </a:lnTo>
                  <a:lnTo>
                    <a:pt x="2509" y="1202"/>
                  </a:lnTo>
                  <a:lnTo>
                    <a:pt x="2516" y="1195"/>
                  </a:lnTo>
                  <a:lnTo>
                    <a:pt x="2516" y="1192"/>
                  </a:lnTo>
                  <a:lnTo>
                    <a:pt x="2519" y="1192"/>
                  </a:lnTo>
                  <a:lnTo>
                    <a:pt x="2521" y="1190"/>
                  </a:lnTo>
                  <a:lnTo>
                    <a:pt x="2523" y="1190"/>
                  </a:lnTo>
                  <a:lnTo>
                    <a:pt x="2523" y="1190"/>
                  </a:lnTo>
                  <a:lnTo>
                    <a:pt x="2523" y="1190"/>
                  </a:lnTo>
                  <a:lnTo>
                    <a:pt x="2526" y="1190"/>
                  </a:lnTo>
                  <a:lnTo>
                    <a:pt x="2526" y="1192"/>
                  </a:lnTo>
                  <a:lnTo>
                    <a:pt x="2526" y="1192"/>
                  </a:lnTo>
                  <a:lnTo>
                    <a:pt x="2526" y="1192"/>
                  </a:lnTo>
                  <a:lnTo>
                    <a:pt x="2526" y="1192"/>
                  </a:lnTo>
                  <a:lnTo>
                    <a:pt x="2526" y="1195"/>
                  </a:lnTo>
                  <a:lnTo>
                    <a:pt x="2526" y="1195"/>
                  </a:lnTo>
                  <a:lnTo>
                    <a:pt x="2526" y="1197"/>
                  </a:lnTo>
                  <a:lnTo>
                    <a:pt x="2526" y="1197"/>
                  </a:lnTo>
                  <a:lnTo>
                    <a:pt x="2526" y="1202"/>
                  </a:lnTo>
                  <a:lnTo>
                    <a:pt x="2526" y="1204"/>
                  </a:lnTo>
                  <a:lnTo>
                    <a:pt x="2526" y="1207"/>
                  </a:lnTo>
                  <a:lnTo>
                    <a:pt x="2526" y="1207"/>
                  </a:lnTo>
                  <a:lnTo>
                    <a:pt x="2526" y="1207"/>
                  </a:lnTo>
                  <a:lnTo>
                    <a:pt x="2526" y="1207"/>
                  </a:lnTo>
                  <a:lnTo>
                    <a:pt x="2526" y="1207"/>
                  </a:lnTo>
                  <a:lnTo>
                    <a:pt x="2530" y="1211"/>
                  </a:lnTo>
                  <a:lnTo>
                    <a:pt x="2530" y="1211"/>
                  </a:lnTo>
                  <a:lnTo>
                    <a:pt x="2533" y="1211"/>
                  </a:lnTo>
                  <a:lnTo>
                    <a:pt x="2533" y="1214"/>
                  </a:lnTo>
                  <a:lnTo>
                    <a:pt x="2533" y="1214"/>
                  </a:lnTo>
                  <a:lnTo>
                    <a:pt x="2533" y="1216"/>
                  </a:lnTo>
                  <a:lnTo>
                    <a:pt x="2533" y="1218"/>
                  </a:lnTo>
                  <a:lnTo>
                    <a:pt x="2535" y="1221"/>
                  </a:lnTo>
                  <a:lnTo>
                    <a:pt x="2538" y="1223"/>
                  </a:lnTo>
                  <a:lnTo>
                    <a:pt x="2540" y="1230"/>
                  </a:lnTo>
                  <a:lnTo>
                    <a:pt x="2540" y="1230"/>
                  </a:lnTo>
                  <a:lnTo>
                    <a:pt x="2540" y="1233"/>
                  </a:lnTo>
                  <a:lnTo>
                    <a:pt x="2540" y="1233"/>
                  </a:lnTo>
                  <a:lnTo>
                    <a:pt x="2540" y="1233"/>
                  </a:lnTo>
                  <a:lnTo>
                    <a:pt x="2542" y="1235"/>
                  </a:lnTo>
                  <a:lnTo>
                    <a:pt x="2542" y="1235"/>
                  </a:lnTo>
                  <a:lnTo>
                    <a:pt x="2547" y="1235"/>
                  </a:lnTo>
                  <a:lnTo>
                    <a:pt x="2549" y="1237"/>
                  </a:lnTo>
                  <a:lnTo>
                    <a:pt x="2549" y="1237"/>
                  </a:lnTo>
                  <a:lnTo>
                    <a:pt x="2549" y="1237"/>
                  </a:lnTo>
                  <a:lnTo>
                    <a:pt x="2552" y="1240"/>
                  </a:lnTo>
                  <a:lnTo>
                    <a:pt x="2552" y="1240"/>
                  </a:lnTo>
                  <a:lnTo>
                    <a:pt x="2552" y="1242"/>
                  </a:lnTo>
                  <a:lnTo>
                    <a:pt x="2552" y="1244"/>
                  </a:lnTo>
                  <a:lnTo>
                    <a:pt x="2552" y="1244"/>
                  </a:lnTo>
                  <a:lnTo>
                    <a:pt x="2552" y="1247"/>
                  </a:lnTo>
                  <a:lnTo>
                    <a:pt x="2552" y="1247"/>
                  </a:lnTo>
                  <a:lnTo>
                    <a:pt x="2552" y="1247"/>
                  </a:lnTo>
                  <a:lnTo>
                    <a:pt x="2549" y="1249"/>
                  </a:lnTo>
                  <a:lnTo>
                    <a:pt x="2549" y="1252"/>
                  </a:lnTo>
                  <a:lnTo>
                    <a:pt x="2549" y="1252"/>
                  </a:lnTo>
                  <a:lnTo>
                    <a:pt x="2547" y="1252"/>
                  </a:lnTo>
                  <a:lnTo>
                    <a:pt x="2547" y="1254"/>
                  </a:lnTo>
                  <a:lnTo>
                    <a:pt x="2547" y="1254"/>
                  </a:lnTo>
                  <a:lnTo>
                    <a:pt x="2547" y="1254"/>
                  </a:lnTo>
                  <a:lnTo>
                    <a:pt x="2549" y="1261"/>
                  </a:lnTo>
                  <a:lnTo>
                    <a:pt x="2549" y="1261"/>
                  </a:lnTo>
                  <a:lnTo>
                    <a:pt x="2556" y="1270"/>
                  </a:lnTo>
                  <a:lnTo>
                    <a:pt x="2559" y="1275"/>
                  </a:lnTo>
                  <a:lnTo>
                    <a:pt x="2564" y="1292"/>
                  </a:lnTo>
                  <a:lnTo>
                    <a:pt x="2566" y="1294"/>
                  </a:lnTo>
                  <a:lnTo>
                    <a:pt x="2566" y="1296"/>
                  </a:lnTo>
                  <a:lnTo>
                    <a:pt x="2568" y="1301"/>
                  </a:lnTo>
                  <a:lnTo>
                    <a:pt x="2571" y="1301"/>
                  </a:lnTo>
                  <a:lnTo>
                    <a:pt x="2571" y="1301"/>
                  </a:lnTo>
                  <a:lnTo>
                    <a:pt x="2571" y="1304"/>
                  </a:lnTo>
                  <a:lnTo>
                    <a:pt x="2571" y="1306"/>
                  </a:lnTo>
                  <a:lnTo>
                    <a:pt x="2571" y="1308"/>
                  </a:lnTo>
                  <a:lnTo>
                    <a:pt x="2571" y="1311"/>
                  </a:lnTo>
                  <a:lnTo>
                    <a:pt x="2571" y="1313"/>
                  </a:lnTo>
                  <a:lnTo>
                    <a:pt x="2568" y="1313"/>
                  </a:lnTo>
                  <a:lnTo>
                    <a:pt x="2568" y="1315"/>
                  </a:lnTo>
                  <a:lnTo>
                    <a:pt x="2568" y="1315"/>
                  </a:lnTo>
                  <a:lnTo>
                    <a:pt x="2566" y="1315"/>
                  </a:lnTo>
                  <a:lnTo>
                    <a:pt x="2564" y="1315"/>
                  </a:lnTo>
                  <a:lnTo>
                    <a:pt x="2559" y="1313"/>
                  </a:lnTo>
                  <a:lnTo>
                    <a:pt x="2559" y="1315"/>
                  </a:lnTo>
                  <a:lnTo>
                    <a:pt x="2559" y="1315"/>
                  </a:lnTo>
                  <a:lnTo>
                    <a:pt x="2561" y="1318"/>
                  </a:lnTo>
                  <a:lnTo>
                    <a:pt x="2561" y="1318"/>
                  </a:lnTo>
                  <a:lnTo>
                    <a:pt x="2559" y="1318"/>
                  </a:lnTo>
                  <a:lnTo>
                    <a:pt x="2559" y="1320"/>
                  </a:lnTo>
                  <a:lnTo>
                    <a:pt x="2554" y="1322"/>
                  </a:lnTo>
                  <a:lnTo>
                    <a:pt x="2554" y="1322"/>
                  </a:lnTo>
                  <a:lnTo>
                    <a:pt x="2554" y="1322"/>
                  </a:lnTo>
                  <a:lnTo>
                    <a:pt x="2554" y="1325"/>
                  </a:lnTo>
                  <a:lnTo>
                    <a:pt x="2554" y="1325"/>
                  </a:lnTo>
                  <a:lnTo>
                    <a:pt x="2554" y="1327"/>
                  </a:lnTo>
                  <a:lnTo>
                    <a:pt x="2554" y="1327"/>
                  </a:lnTo>
                  <a:lnTo>
                    <a:pt x="2554" y="1330"/>
                  </a:lnTo>
                  <a:lnTo>
                    <a:pt x="2554" y="1330"/>
                  </a:lnTo>
                  <a:lnTo>
                    <a:pt x="2554" y="1332"/>
                  </a:lnTo>
                  <a:lnTo>
                    <a:pt x="2554" y="1332"/>
                  </a:lnTo>
                  <a:lnTo>
                    <a:pt x="2554" y="1332"/>
                  </a:lnTo>
                  <a:lnTo>
                    <a:pt x="2556" y="1334"/>
                  </a:lnTo>
                  <a:lnTo>
                    <a:pt x="2556" y="1334"/>
                  </a:lnTo>
                  <a:lnTo>
                    <a:pt x="2556" y="1334"/>
                  </a:lnTo>
                  <a:lnTo>
                    <a:pt x="2559" y="1334"/>
                  </a:lnTo>
                  <a:lnTo>
                    <a:pt x="2561" y="1337"/>
                  </a:lnTo>
                  <a:lnTo>
                    <a:pt x="2564" y="1337"/>
                  </a:lnTo>
                  <a:lnTo>
                    <a:pt x="2564" y="1337"/>
                  </a:lnTo>
                  <a:lnTo>
                    <a:pt x="2566" y="1337"/>
                  </a:lnTo>
                  <a:lnTo>
                    <a:pt x="2568" y="1339"/>
                  </a:lnTo>
                  <a:lnTo>
                    <a:pt x="2568" y="1341"/>
                  </a:lnTo>
                  <a:lnTo>
                    <a:pt x="2571" y="1341"/>
                  </a:lnTo>
                  <a:lnTo>
                    <a:pt x="2571" y="1341"/>
                  </a:lnTo>
                  <a:lnTo>
                    <a:pt x="2575" y="1341"/>
                  </a:lnTo>
                  <a:lnTo>
                    <a:pt x="2575" y="1341"/>
                  </a:lnTo>
                  <a:lnTo>
                    <a:pt x="2575" y="1341"/>
                  </a:lnTo>
                  <a:lnTo>
                    <a:pt x="2578" y="1341"/>
                  </a:lnTo>
                  <a:lnTo>
                    <a:pt x="2578" y="1344"/>
                  </a:lnTo>
                  <a:lnTo>
                    <a:pt x="2580" y="1346"/>
                  </a:lnTo>
                  <a:lnTo>
                    <a:pt x="2582" y="1346"/>
                  </a:lnTo>
                  <a:lnTo>
                    <a:pt x="2590" y="1346"/>
                  </a:lnTo>
                  <a:lnTo>
                    <a:pt x="2590" y="1349"/>
                  </a:lnTo>
                  <a:lnTo>
                    <a:pt x="2590" y="1349"/>
                  </a:lnTo>
                  <a:lnTo>
                    <a:pt x="2590" y="1349"/>
                  </a:lnTo>
                  <a:lnTo>
                    <a:pt x="2590" y="1349"/>
                  </a:lnTo>
                  <a:lnTo>
                    <a:pt x="2590" y="1349"/>
                  </a:lnTo>
                  <a:lnTo>
                    <a:pt x="2590" y="1349"/>
                  </a:lnTo>
                  <a:lnTo>
                    <a:pt x="2590" y="1351"/>
                  </a:lnTo>
                  <a:lnTo>
                    <a:pt x="2590" y="1351"/>
                  </a:lnTo>
                  <a:lnTo>
                    <a:pt x="2590" y="1351"/>
                  </a:lnTo>
                  <a:lnTo>
                    <a:pt x="2587" y="1356"/>
                  </a:lnTo>
                  <a:lnTo>
                    <a:pt x="2587" y="1356"/>
                  </a:lnTo>
                  <a:lnTo>
                    <a:pt x="2587" y="1356"/>
                  </a:lnTo>
                  <a:lnTo>
                    <a:pt x="2587" y="1356"/>
                  </a:lnTo>
                  <a:lnTo>
                    <a:pt x="2587" y="1358"/>
                  </a:lnTo>
                  <a:lnTo>
                    <a:pt x="2587" y="1358"/>
                  </a:lnTo>
                  <a:lnTo>
                    <a:pt x="2587" y="1360"/>
                  </a:lnTo>
                  <a:lnTo>
                    <a:pt x="2587" y="1360"/>
                  </a:lnTo>
                  <a:lnTo>
                    <a:pt x="2587" y="1363"/>
                  </a:lnTo>
                  <a:lnTo>
                    <a:pt x="2587" y="1363"/>
                  </a:lnTo>
                  <a:lnTo>
                    <a:pt x="2587" y="1363"/>
                  </a:lnTo>
                  <a:lnTo>
                    <a:pt x="2587" y="1365"/>
                  </a:lnTo>
                  <a:lnTo>
                    <a:pt x="2587" y="1365"/>
                  </a:lnTo>
                  <a:lnTo>
                    <a:pt x="2585" y="1365"/>
                  </a:lnTo>
                  <a:lnTo>
                    <a:pt x="2585" y="1365"/>
                  </a:lnTo>
                  <a:lnTo>
                    <a:pt x="2585" y="1367"/>
                  </a:lnTo>
                  <a:lnTo>
                    <a:pt x="2585" y="1367"/>
                  </a:lnTo>
                  <a:lnTo>
                    <a:pt x="2585" y="1367"/>
                  </a:lnTo>
                  <a:lnTo>
                    <a:pt x="2585" y="1367"/>
                  </a:lnTo>
                  <a:lnTo>
                    <a:pt x="2585" y="1367"/>
                  </a:lnTo>
                  <a:lnTo>
                    <a:pt x="2587" y="1370"/>
                  </a:lnTo>
                  <a:lnTo>
                    <a:pt x="2587" y="1370"/>
                  </a:lnTo>
                  <a:lnTo>
                    <a:pt x="2587" y="1370"/>
                  </a:lnTo>
                  <a:lnTo>
                    <a:pt x="2587" y="1370"/>
                  </a:lnTo>
                  <a:lnTo>
                    <a:pt x="2585" y="1372"/>
                  </a:lnTo>
                  <a:lnTo>
                    <a:pt x="2585" y="1372"/>
                  </a:lnTo>
                  <a:lnTo>
                    <a:pt x="2585" y="1375"/>
                  </a:lnTo>
                  <a:lnTo>
                    <a:pt x="2585" y="1377"/>
                  </a:lnTo>
                  <a:lnTo>
                    <a:pt x="2582" y="1379"/>
                  </a:lnTo>
                  <a:lnTo>
                    <a:pt x="2582" y="1382"/>
                  </a:lnTo>
                  <a:lnTo>
                    <a:pt x="2582" y="1384"/>
                  </a:lnTo>
                  <a:lnTo>
                    <a:pt x="2582" y="1384"/>
                  </a:lnTo>
                  <a:lnTo>
                    <a:pt x="2556" y="1393"/>
                  </a:lnTo>
                  <a:lnTo>
                    <a:pt x="2556" y="1393"/>
                  </a:lnTo>
                  <a:lnTo>
                    <a:pt x="2552" y="1393"/>
                  </a:lnTo>
                  <a:lnTo>
                    <a:pt x="2549" y="1396"/>
                  </a:lnTo>
                  <a:lnTo>
                    <a:pt x="2547" y="1396"/>
                  </a:lnTo>
                  <a:lnTo>
                    <a:pt x="2540" y="1403"/>
                  </a:lnTo>
                  <a:lnTo>
                    <a:pt x="2540" y="1405"/>
                  </a:lnTo>
                  <a:lnTo>
                    <a:pt x="2538" y="1415"/>
                  </a:lnTo>
                  <a:lnTo>
                    <a:pt x="2535" y="1419"/>
                  </a:lnTo>
                  <a:lnTo>
                    <a:pt x="2535" y="1422"/>
                  </a:lnTo>
                  <a:lnTo>
                    <a:pt x="2530" y="1424"/>
                  </a:lnTo>
                  <a:lnTo>
                    <a:pt x="2530" y="1427"/>
                  </a:lnTo>
                  <a:lnTo>
                    <a:pt x="2528" y="1427"/>
                  </a:lnTo>
                  <a:lnTo>
                    <a:pt x="2528" y="1427"/>
                  </a:lnTo>
                  <a:lnTo>
                    <a:pt x="2526" y="1427"/>
                  </a:lnTo>
                  <a:lnTo>
                    <a:pt x="2521" y="1427"/>
                  </a:lnTo>
                  <a:lnTo>
                    <a:pt x="2519" y="1427"/>
                  </a:lnTo>
                  <a:lnTo>
                    <a:pt x="2519" y="1427"/>
                  </a:lnTo>
                  <a:lnTo>
                    <a:pt x="2516" y="1429"/>
                  </a:lnTo>
                  <a:lnTo>
                    <a:pt x="2514" y="1429"/>
                  </a:lnTo>
                  <a:lnTo>
                    <a:pt x="2512" y="1431"/>
                  </a:lnTo>
                  <a:lnTo>
                    <a:pt x="2512" y="1434"/>
                  </a:lnTo>
                  <a:lnTo>
                    <a:pt x="2512" y="1434"/>
                  </a:lnTo>
                  <a:lnTo>
                    <a:pt x="2500" y="1434"/>
                  </a:lnTo>
                  <a:lnTo>
                    <a:pt x="2497" y="1434"/>
                  </a:lnTo>
                  <a:lnTo>
                    <a:pt x="2495" y="1434"/>
                  </a:lnTo>
                  <a:lnTo>
                    <a:pt x="2481" y="1424"/>
                  </a:lnTo>
                  <a:lnTo>
                    <a:pt x="2476" y="1422"/>
                  </a:lnTo>
                  <a:lnTo>
                    <a:pt x="2476" y="1422"/>
                  </a:lnTo>
                  <a:lnTo>
                    <a:pt x="2469" y="1419"/>
                  </a:lnTo>
                  <a:lnTo>
                    <a:pt x="2462" y="1419"/>
                  </a:lnTo>
                  <a:lnTo>
                    <a:pt x="2462" y="1419"/>
                  </a:lnTo>
                  <a:lnTo>
                    <a:pt x="2459" y="1419"/>
                  </a:lnTo>
                  <a:lnTo>
                    <a:pt x="2459" y="1422"/>
                  </a:lnTo>
                  <a:lnTo>
                    <a:pt x="2459" y="1422"/>
                  </a:lnTo>
                  <a:lnTo>
                    <a:pt x="2459" y="1424"/>
                  </a:lnTo>
                  <a:lnTo>
                    <a:pt x="2459" y="1424"/>
                  </a:lnTo>
                  <a:lnTo>
                    <a:pt x="2459" y="1424"/>
                  </a:lnTo>
                  <a:lnTo>
                    <a:pt x="2459" y="1427"/>
                  </a:lnTo>
                  <a:lnTo>
                    <a:pt x="2459" y="1427"/>
                  </a:lnTo>
                  <a:lnTo>
                    <a:pt x="2459" y="1429"/>
                  </a:lnTo>
                  <a:lnTo>
                    <a:pt x="2462" y="1431"/>
                  </a:lnTo>
                  <a:lnTo>
                    <a:pt x="2467" y="1438"/>
                  </a:lnTo>
                  <a:lnTo>
                    <a:pt x="2467" y="1438"/>
                  </a:lnTo>
                  <a:lnTo>
                    <a:pt x="2467" y="1438"/>
                  </a:lnTo>
                  <a:lnTo>
                    <a:pt x="2467" y="1441"/>
                  </a:lnTo>
                  <a:lnTo>
                    <a:pt x="2467" y="1441"/>
                  </a:lnTo>
                  <a:lnTo>
                    <a:pt x="2467" y="1441"/>
                  </a:lnTo>
                  <a:lnTo>
                    <a:pt x="2467" y="1443"/>
                  </a:lnTo>
                  <a:lnTo>
                    <a:pt x="2467" y="1443"/>
                  </a:lnTo>
                  <a:lnTo>
                    <a:pt x="2467" y="1443"/>
                  </a:lnTo>
                  <a:lnTo>
                    <a:pt x="2464" y="1446"/>
                  </a:lnTo>
                  <a:lnTo>
                    <a:pt x="2464" y="1446"/>
                  </a:lnTo>
                  <a:lnTo>
                    <a:pt x="2464" y="1446"/>
                  </a:lnTo>
                  <a:lnTo>
                    <a:pt x="2452" y="1450"/>
                  </a:lnTo>
                  <a:lnTo>
                    <a:pt x="2452" y="1450"/>
                  </a:lnTo>
                  <a:lnTo>
                    <a:pt x="2452" y="1450"/>
                  </a:lnTo>
                  <a:lnTo>
                    <a:pt x="2450" y="1448"/>
                  </a:lnTo>
                  <a:lnTo>
                    <a:pt x="2450" y="1448"/>
                  </a:lnTo>
                  <a:lnTo>
                    <a:pt x="2443" y="1443"/>
                  </a:lnTo>
                  <a:lnTo>
                    <a:pt x="2441" y="1443"/>
                  </a:lnTo>
                  <a:lnTo>
                    <a:pt x="2441" y="1443"/>
                  </a:lnTo>
                  <a:lnTo>
                    <a:pt x="2436" y="1443"/>
                  </a:lnTo>
                  <a:lnTo>
                    <a:pt x="2436" y="1441"/>
                  </a:lnTo>
                  <a:lnTo>
                    <a:pt x="2429" y="1438"/>
                  </a:lnTo>
                  <a:lnTo>
                    <a:pt x="2429" y="1438"/>
                  </a:lnTo>
                  <a:lnTo>
                    <a:pt x="2426" y="1438"/>
                  </a:lnTo>
                  <a:lnTo>
                    <a:pt x="2419" y="1443"/>
                  </a:lnTo>
                  <a:lnTo>
                    <a:pt x="2417" y="1443"/>
                  </a:lnTo>
                  <a:lnTo>
                    <a:pt x="2417" y="1446"/>
                  </a:lnTo>
                  <a:lnTo>
                    <a:pt x="2417" y="1446"/>
                  </a:lnTo>
                  <a:lnTo>
                    <a:pt x="2415" y="1448"/>
                  </a:lnTo>
                  <a:lnTo>
                    <a:pt x="2415" y="1448"/>
                  </a:lnTo>
                  <a:lnTo>
                    <a:pt x="2415" y="1453"/>
                  </a:lnTo>
                  <a:lnTo>
                    <a:pt x="2415" y="1453"/>
                  </a:lnTo>
                  <a:lnTo>
                    <a:pt x="2415" y="1455"/>
                  </a:lnTo>
                  <a:lnTo>
                    <a:pt x="2412" y="1462"/>
                  </a:lnTo>
                  <a:lnTo>
                    <a:pt x="2412" y="1462"/>
                  </a:lnTo>
                  <a:lnTo>
                    <a:pt x="2412" y="1462"/>
                  </a:lnTo>
                  <a:lnTo>
                    <a:pt x="2412" y="1464"/>
                  </a:lnTo>
                  <a:lnTo>
                    <a:pt x="2400" y="1472"/>
                  </a:lnTo>
                  <a:lnTo>
                    <a:pt x="2398" y="1472"/>
                  </a:lnTo>
                  <a:lnTo>
                    <a:pt x="2398" y="1474"/>
                  </a:lnTo>
                  <a:lnTo>
                    <a:pt x="2398" y="1474"/>
                  </a:lnTo>
                  <a:lnTo>
                    <a:pt x="2396" y="1474"/>
                  </a:lnTo>
                  <a:lnTo>
                    <a:pt x="2393" y="1476"/>
                  </a:lnTo>
                  <a:lnTo>
                    <a:pt x="2391" y="1476"/>
                  </a:lnTo>
                  <a:lnTo>
                    <a:pt x="2389" y="1476"/>
                  </a:lnTo>
                  <a:lnTo>
                    <a:pt x="2389" y="1476"/>
                  </a:lnTo>
                  <a:lnTo>
                    <a:pt x="2386" y="1476"/>
                  </a:lnTo>
                  <a:lnTo>
                    <a:pt x="2386" y="1476"/>
                  </a:lnTo>
                  <a:lnTo>
                    <a:pt x="2386" y="1474"/>
                  </a:lnTo>
                  <a:lnTo>
                    <a:pt x="2384" y="1474"/>
                  </a:lnTo>
                  <a:lnTo>
                    <a:pt x="2381" y="1469"/>
                  </a:lnTo>
                  <a:lnTo>
                    <a:pt x="2381" y="1469"/>
                  </a:lnTo>
                  <a:lnTo>
                    <a:pt x="2381" y="1467"/>
                  </a:lnTo>
                  <a:lnTo>
                    <a:pt x="2381" y="1467"/>
                  </a:lnTo>
                  <a:lnTo>
                    <a:pt x="2381" y="1467"/>
                  </a:lnTo>
                  <a:lnTo>
                    <a:pt x="2381" y="1467"/>
                  </a:lnTo>
                  <a:lnTo>
                    <a:pt x="2379" y="1464"/>
                  </a:lnTo>
                  <a:lnTo>
                    <a:pt x="2379" y="1464"/>
                  </a:lnTo>
                  <a:lnTo>
                    <a:pt x="2379" y="1464"/>
                  </a:lnTo>
                  <a:lnTo>
                    <a:pt x="2379" y="1464"/>
                  </a:lnTo>
                  <a:lnTo>
                    <a:pt x="2372" y="1467"/>
                  </a:lnTo>
                  <a:lnTo>
                    <a:pt x="2372" y="1467"/>
                  </a:lnTo>
                  <a:lnTo>
                    <a:pt x="2372" y="1467"/>
                  </a:lnTo>
                  <a:lnTo>
                    <a:pt x="2370" y="1467"/>
                  </a:lnTo>
                  <a:lnTo>
                    <a:pt x="2370" y="1467"/>
                  </a:lnTo>
                  <a:lnTo>
                    <a:pt x="2367" y="1467"/>
                  </a:lnTo>
                  <a:lnTo>
                    <a:pt x="2365" y="1467"/>
                  </a:lnTo>
                  <a:lnTo>
                    <a:pt x="2363" y="1469"/>
                  </a:lnTo>
                  <a:lnTo>
                    <a:pt x="2363" y="1469"/>
                  </a:lnTo>
                  <a:lnTo>
                    <a:pt x="2360" y="1469"/>
                  </a:lnTo>
                  <a:lnTo>
                    <a:pt x="2327" y="1502"/>
                  </a:lnTo>
                  <a:lnTo>
                    <a:pt x="2325" y="1505"/>
                  </a:lnTo>
                  <a:lnTo>
                    <a:pt x="2325" y="1505"/>
                  </a:lnTo>
                  <a:lnTo>
                    <a:pt x="2320" y="1502"/>
                  </a:lnTo>
                  <a:lnTo>
                    <a:pt x="2320" y="1502"/>
                  </a:lnTo>
                  <a:lnTo>
                    <a:pt x="2320" y="1500"/>
                  </a:lnTo>
                  <a:lnTo>
                    <a:pt x="2318" y="1500"/>
                  </a:lnTo>
                  <a:lnTo>
                    <a:pt x="2318" y="1498"/>
                  </a:lnTo>
                  <a:lnTo>
                    <a:pt x="2315" y="1498"/>
                  </a:lnTo>
                  <a:lnTo>
                    <a:pt x="2308" y="1502"/>
                  </a:lnTo>
                  <a:lnTo>
                    <a:pt x="2296" y="1507"/>
                  </a:lnTo>
                  <a:lnTo>
                    <a:pt x="2296" y="1509"/>
                  </a:lnTo>
                  <a:lnTo>
                    <a:pt x="2294" y="1512"/>
                  </a:lnTo>
                  <a:lnTo>
                    <a:pt x="2289" y="1516"/>
                  </a:lnTo>
                  <a:lnTo>
                    <a:pt x="2287" y="1516"/>
                  </a:lnTo>
                  <a:lnTo>
                    <a:pt x="2287" y="1516"/>
                  </a:lnTo>
                  <a:lnTo>
                    <a:pt x="2275" y="1519"/>
                  </a:lnTo>
                  <a:lnTo>
                    <a:pt x="2273" y="1519"/>
                  </a:lnTo>
                  <a:lnTo>
                    <a:pt x="2273" y="1519"/>
                  </a:lnTo>
                  <a:lnTo>
                    <a:pt x="2273" y="1519"/>
                  </a:lnTo>
                  <a:lnTo>
                    <a:pt x="2273" y="1521"/>
                  </a:lnTo>
                  <a:lnTo>
                    <a:pt x="2273" y="1521"/>
                  </a:lnTo>
                  <a:lnTo>
                    <a:pt x="2273" y="1521"/>
                  </a:lnTo>
                  <a:lnTo>
                    <a:pt x="2273" y="1524"/>
                  </a:lnTo>
                  <a:lnTo>
                    <a:pt x="2273" y="1524"/>
                  </a:lnTo>
                  <a:lnTo>
                    <a:pt x="2273" y="1526"/>
                  </a:lnTo>
                  <a:lnTo>
                    <a:pt x="2273" y="1526"/>
                  </a:lnTo>
                  <a:lnTo>
                    <a:pt x="2273" y="1526"/>
                  </a:lnTo>
                  <a:lnTo>
                    <a:pt x="2273" y="1528"/>
                  </a:lnTo>
                  <a:lnTo>
                    <a:pt x="2273" y="1528"/>
                  </a:lnTo>
                  <a:lnTo>
                    <a:pt x="2270" y="1533"/>
                  </a:lnTo>
                  <a:lnTo>
                    <a:pt x="2270" y="1535"/>
                  </a:lnTo>
                  <a:lnTo>
                    <a:pt x="2270" y="1535"/>
                  </a:lnTo>
                  <a:lnTo>
                    <a:pt x="2268" y="1538"/>
                  </a:lnTo>
                  <a:lnTo>
                    <a:pt x="2266" y="1538"/>
                  </a:lnTo>
                  <a:lnTo>
                    <a:pt x="2258" y="1545"/>
                  </a:lnTo>
                  <a:lnTo>
                    <a:pt x="2256" y="1545"/>
                  </a:lnTo>
                  <a:lnTo>
                    <a:pt x="2254" y="1547"/>
                  </a:lnTo>
                  <a:lnTo>
                    <a:pt x="2254" y="1550"/>
                  </a:lnTo>
                  <a:lnTo>
                    <a:pt x="2254" y="1552"/>
                  </a:lnTo>
                  <a:lnTo>
                    <a:pt x="2249" y="1554"/>
                  </a:lnTo>
                  <a:lnTo>
                    <a:pt x="2240" y="1564"/>
                  </a:lnTo>
                  <a:lnTo>
                    <a:pt x="2237" y="1569"/>
                  </a:lnTo>
                  <a:lnTo>
                    <a:pt x="2237" y="1569"/>
                  </a:lnTo>
                  <a:lnTo>
                    <a:pt x="2237" y="1571"/>
                  </a:lnTo>
                  <a:lnTo>
                    <a:pt x="2237" y="1573"/>
                  </a:lnTo>
                  <a:lnTo>
                    <a:pt x="2235" y="1576"/>
                  </a:lnTo>
                  <a:lnTo>
                    <a:pt x="2235" y="1578"/>
                  </a:lnTo>
                  <a:lnTo>
                    <a:pt x="2235" y="1578"/>
                  </a:lnTo>
                  <a:lnTo>
                    <a:pt x="2235" y="1578"/>
                  </a:lnTo>
                  <a:lnTo>
                    <a:pt x="2232" y="1580"/>
                  </a:lnTo>
                  <a:lnTo>
                    <a:pt x="2232" y="1580"/>
                  </a:lnTo>
                  <a:lnTo>
                    <a:pt x="2232" y="1580"/>
                  </a:lnTo>
                  <a:lnTo>
                    <a:pt x="2230" y="1580"/>
                  </a:lnTo>
                  <a:lnTo>
                    <a:pt x="2228" y="1580"/>
                  </a:lnTo>
                  <a:lnTo>
                    <a:pt x="2228" y="1580"/>
                  </a:lnTo>
                  <a:lnTo>
                    <a:pt x="2228" y="1578"/>
                  </a:lnTo>
                  <a:lnTo>
                    <a:pt x="2225" y="1578"/>
                  </a:lnTo>
                  <a:lnTo>
                    <a:pt x="2225" y="1578"/>
                  </a:lnTo>
                  <a:lnTo>
                    <a:pt x="2225" y="1578"/>
                  </a:lnTo>
                  <a:lnTo>
                    <a:pt x="2225" y="1576"/>
                  </a:lnTo>
                  <a:lnTo>
                    <a:pt x="2225" y="1576"/>
                  </a:lnTo>
                  <a:lnTo>
                    <a:pt x="2228" y="1566"/>
                  </a:lnTo>
                  <a:lnTo>
                    <a:pt x="2228" y="1561"/>
                  </a:lnTo>
                  <a:lnTo>
                    <a:pt x="2228" y="1559"/>
                  </a:lnTo>
                  <a:lnTo>
                    <a:pt x="2225" y="1559"/>
                  </a:lnTo>
                  <a:lnTo>
                    <a:pt x="2225" y="1559"/>
                  </a:lnTo>
                  <a:lnTo>
                    <a:pt x="2225" y="1557"/>
                  </a:lnTo>
                  <a:lnTo>
                    <a:pt x="2225" y="1557"/>
                  </a:lnTo>
                  <a:lnTo>
                    <a:pt x="2221" y="1552"/>
                  </a:lnTo>
                  <a:lnTo>
                    <a:pt x="2221" y="1552"/>
                  </a:lnTo>
                  <a:lnTo>
                    <a:pt x="2221" y="1552"/>
                  </a:lnTo>
                  <a:lnTo>
                    <a:pt x="2221" y="1550"/>
                  </a:lnTo>
                  <a:lnTo>
                    <a:pt x="2221" y="1550"/>
                  </a:lnTo>
                  <a:lnTo>
                    <a:pt x="2221" y="1547"/>
                  </a:lnTo>
                  <a:lnTo>
                    <a:pt x="2221" y="1545"/>
                  </a:lnTo>
                  <a:lnTo>
                    <a:pt x="2221" y="1545"/>
                  </a:lnTo>
                  <a:lnTo>
                    <a:pt x="2221" y="1545"/>
                  </a:lnTo>
                  <a:lnTo>
                    <a:pt x="2221" y="1545"/>
                  </a:lnTo>
                  <a:lnTo>
                    <a:pt x="2218" y="1542"/>
                  </a:lnTo>
                  <a:lnTo>
                    <a:pt x="2211" y="1540"/>
                  </a:lnTo>
                  <a:lnTo>
                    <a:pt x="2211" y="1540"/>
                  </a:lnTo>
                  <a:lnTo>
                    <a:pt x="2211" y="1538"/>
                  </a:lnTo>
                  <a:lnTo>
                    <a:pt x="2211" y="1538"/>
                  </a:lnTo>
                  <a:lnTo>
                    <a:pt x="2211" y="1538"/>
                  </a:lnTo>
                  <a:lnTo>
                    <a:pt x="2211" y="1535"/>
                  </a:lnTo>
                  <a:lnTo>
                    <a:pt x="2211" y="1533"/>
                  </a:lnTo>
                  <a:lnTo>
                    <a:pt x="2211" y="1531"/>
                  </a:lnTo>
                  <a:lnTo>
                    <a:pt x="2211" y="1531"/>
                  </a:lnTo>
                  <a:lnTo>
                    <a:pt x="2211" y="1531"/>
                  </a:lnTo>
                  <a:lnTo>
                    <a:pt x="2204" y="1524"/>
                  </a:lnTo>
                  <a:lnTo>
                    <a:pt x="2204" y="1521"/>
                  </a:lnTo>
                  <a:lnTo>
                    <a:pt x="2204" y="1521"/>
                  </a:lnTo>
                  <a:lnTo>
                    <a:pt x="2204" y="1521"/>
                  </a:lnTo>
                  <a:lnTo>
                    <a:pt x="2204" y="1521"/>
                  </a:lnTo>
                  <a:lnTo>
                    <a:pt x="2204" y="1519"/>
                  </a:lnTo>
                  <a:lnTo>
                    <a:pt x="2204" y="1519"/>
                  </a:lnTo>
                  <a:lnTo>
                    <a:pt x="2206" y="1516"/>
                  </a:lnTo>
                  <a:lnTo>
                    <a:pt x="2206" y="1516"/>
                  </a:lnTo>
                  <a:lnTo>
                    <a:pt x="2209" y="1514"/>
                  </a:lnTo>
                  <a:lnTo>
                    <a:pt x="2209" y="1514"/>
                  </a:lnTo>
                  <a:lnTo>
                    <a:pt x="2206" y="1512"/>
                  </a:lnTo>
                  <a:lnTo>
                    <a:pt x="2206" y="1512"/>
                  </a:lnTo>
                  <a:lnTo>
                    <a:pt x="2204" y="1512"/>
                  </a:lnTo>
                  <a:lnTo>
                    <a:pt x="2199" y="1509"/>
                  </a:lnTo>
                  <a:lnTo>
                    <a:pt x="2190" y="1507"/>
                  </a:lnTo>
                  <a:lnTo>
                    <a:pt x="2190" y="1507"/>
                  </a:lnTo>
                  <a:lnTo>
                    <a:pt x="2188" y="1507"/>
                  </a:lnTo>
                  <a:lnTo>
                    <a:pt x="2188" y="1507"/>
                  </a:lnTo>
                  <a:lnTo>
                    <a:pt x="2185" y="1505"/>
                  </a:lnTo>
                  <a:lnTo>
                    <a:pt x="2185" y="1505"/>
                  </a:lnTo>
                  <a:lnTo>
                    <a:pt x="2185" y="1502"/>
                  </a:lnTo>
                  <a:lnTo>
                    <a:pt x="2185" y="1502"/>
                  </a:lnTo>
                  <a:lnTo>
                    <a:pt x="2185" y="1500"/>
                  </a:lnTo>
                  <a:lnTo>
                    <a:pt x="2185" y="1500"/>
                  </a:lnTo>
                  <a:lnTo>
                    <a:pt x="2185" y="1500"/>
                  </a:lnTo>
                  <a:lnTo>
                    <a:pt x="2183" y="1498"/>
                  </a:lnTo>
                  <a:lnTo>
                    <a:pt x="2183" y="1495"/>
                  </a:lnTo>
                  <a:lnTo>
                    <a:pt x="2180" y="1495"/>
                  </a:lnTo>
                  <a:lnTo>
                    <a:pt x="2183" y="1495"/>
                  </a:lnTo>
                  <a:lnTo>
                    <a:pt x="2183" y="1493"/>
                  </a:lnTo>
                  <a:lnTo>
                    <a:pt x="2183" y="1493"/>
                  </a:lnTo>
                  <a:lnTo>
                    <a:pt x="2180" y="1490"/>
                  </a:lnTo>
                  <a:lnTo>
                    <a:pt x="2178" y="1488"/>
                  </a:lnTo>
                  <a:lnTo>
                    <a:pt x="2176" y="1486"/>
                  </a:lnTo>
                  <a:lnTo>
                    <a:pt x="2176" y="1486"/>
                  </a:lnTo>
                  <a:lnTo>
                    <a:pt x="2173" y="1486"/>
                  </a:lnTo>
                  <a:lnTo>
                    <a:pt x="2173" y="1486"/>
                  </a:lnTo>
                  <a:lnTo>
                    <a:pt x="2173" y="1486"/>
                  </a:lnTo>
                  <a:lnTo>
                    <a:pt x="2173" y="1486"/>
                  </a:lnTo>
                  <a:lnTo>
                    <a:pt x="2173" y="1488"/>
                  </a:lnTo>
                  <a:lnTo>
                    <a:pt x="2171" y="1490"/>
                  </a:lnTo>
                  <a:lnTo>
                    <a:pt x="2171" y="1493"/>
                  </a:lnTo>
                  <a:lnTo>
                    <a:pt x="2169" y="1495"/>
                  </a:lnTo>
                  <a:lnTo>
                    <a:pt x="2169" y="1495"/>
                  </a:lnTo>
                  <a:lnTo>
                    <a:pt x="2169" y="1495"/>
                  </a:lnTo>
                  <a:lnTo>
                    <a:pt x="2166" y="1495"/>
                  </a:lnTo>
                  <a:lnTo>
                    <a:pt x="2166" y="1495"/>
                  </a:lnTo>
                  <a:lnTo>
                    <a:pt x="2166" y="1495"/>
                  </a:lnTo>
                  <a:lnTo>
                    <a:pt x="2166" y="1495"/>
                  </a:lnTo>
                  <a:lnTo>
                    <a:pt x="2164" y="1498"/>
                  </a:lnTo>
                  <a:lnTo>
                    <a:pt x="2164" y="1498"/>
                  </a:lnTo>
                  <a:lnTo>
                    <a:pt x="2164" y="1498"/>
                  </a:lnTo>
                  <a:lnTo>
                    <a:pt x="2162" y="1498"/>
                  </a:lnTo>
                  <a:lnTo>
                    <a:pt x="2162" y="1498"/>
                  </a:lnTo>
                  <a:lnTo>
                    <a:pt x="2162" y="1498"/>
                  </a:lnTo>
                  <a:lnTo>
                    <a:pt x="2159" y="1498"/>
                  </a:lnTo>
                  <a:lnTo>
                    <a:pt x="2159" y="1498"/>
                  </a:lnTo>
                  <a:lnTo>
                    <a:pt x="2157" y="1498"/>
                  </a:lnTo>
                  <a:lnTo>
                    <a:pt x="2157" y="1500"/>
                  </a:lnTo>
                  <a:lnTo>
                    <a:pt x="2157" y="1500"/>
                  </a:lnTo>
                  <a:lnTo>
                    <a:pt x="2154" y="1502"/>
                  </a:lnTo>
                  <a:lnTo>
                    <a:pt x="2152" y="1502"/>
                  </a:lnTo>
                  <a:lnTo>
                    <a:pt x="2152" y="1505"/>
                  </a:lnTo>
                  <a:lnTo>
                    <a:pt x="2150" y="1507"/>
                  </a:lnTo>
                  <a:lnTo>
                    <a:pt x="2150" y="1507"/>
                  </a:lnTo>
                  <a:lnTo>
                    <a:pt x="2150" y="1507"/>
                  </a:lnTo>
                  <a:lnTo>
                    <a:pt x="2147" y="1509"/>
                  </a:lnTo>
                  <a:lnTo>
                    <a:pt x="2147" y="1512"/>
                  </a:lnTo>
                  <a:lnTo>
                    <a:pt x="2147" y="1512"/>
                  </a:lnTo>
                  <a:lnTo>
                    <a:pt x="2147" y="1512"/>
                  </a:lnTo>
                  <a:lnTo>
                    <a:pt x="2147" y="1514"/>
                  </a:lnTo>
                  <a:lnTo>
                    <a:pt x="2147" y="1514"/>
                  </a:lnTo>
                  <a:lnTo>
                    <a:pt x="2147" y="1514"/>
                  </a:lnTo>
                  <a:lnTo>
                    <a:pt x="2150" y="1516"/>
                  </a:lnTo>
                  <a:lnTo>
                    <a:pt x="2154" y="1521"/>
                  </a:lnTo>
                  <a:lnTo>
                    <a:pt x="2154" y="1521"/>
                  </a:lnTo>
                  <a:lnTo>
                    <a:pt x="2154" y="1524"/>
                  </a:lnTo>
                  <a:lnTo>
                    <a:pt x="2157" y="1524"/>
                  </a:lnTo>
                  <a:lnTo>
                    <a:pt x="2159" y="1524"/>
                  </a:lnTo>
                  <a:lnTo>
                    <a:pt x="2159" y="1524"/>
                  </a:lnTo>
                  <a:lnTo>
                    <a:pt x="2159" y="1526"/>
                  </a:lnTo>
                  <a:lnTo>
                    <a:pt x="2159" y="1526"/>
                  </a:lnTo>
                  <a:lnTo>
                    <a:pt x="2159" y="1526"/>
                  </a:lnTo>
                  <a:lnTo>
                    <a:pt x="2159" y="1528"/>
                  </a:lnTo>
                  <a:lnTo>
                    <a:pt x="2159" y="1531"/>
                  </a:lnTo>
                  <a:lnTo>
                    <a:pt x="2159" y="1533"/>
                  </a:lnTo>
                  <a:lnTo>
                    <a:pt x="2159" y="1533"/>
                  </a:lnTo>
                  <a:lnTo>
                    <a:pt x="2159" y="1535"/>
                  </a:lnTo>
                  <a:lnTo>
                    <a:pt x="2159" y="1538"/>
                  </a:lnTo>
                  <a:lnTo>
                    <a:pt x="2157" y="1540"/>
                  </a:lnTo>
                  <a:lnTo>
                    <a:pt x="2154" y="1542"/>
                  </a:lnTo>
                  <a:lnTo>
                    <a:pt x="2154" y="1542"/>
                  </a:lnTo>
                  <a:lnTo>
                    <a:pt x="2154" y="1542"/>
                  </a:lnTo>
                  <a:lnTo>
                    <a:pt x="2154" y="1542"/>
                  </a:lnTo>
                  <a:lnTo>
                    <a:pt x="2154" y="1545"/>
                  </a:lnTo>
                  <a:lnTo>
                    <a:pt x="2154" y="1545"/>
                  </a:lnTo>
                  <a:lnTo>
                    <a:pt x="2154" y="1545"/>
                  </a:lnTo>
                  <a:lnTo>
                    <a:pt x="2154" y="1547"/>
                  </a:lnTo>
                  <a:lnTo>
                    <a:pt x="2154" y="1547"/>
                  </a:lnTo>
                  <a:lnTo>
                    <a:pt x="2154" y="1552"/>
                  </a:lnTo>
                  <a:lnTo>
                    <a:pt x="2154" y="1557"/>
                  </a:lnTo>
                  <a:lnTo>
                    <a:pt x="2154" y="1557"/>
                  </a:lnTo>
                  <a:lnTo>
                    <a:pt x="2154" y="1557"/>
                  </a:lnTo>
                  <a:lnTo>
                    <a:pt x="2154" y="1559"/>
                  </a:lnTo>
                  <a:lnTo>
                    <a:pt x="2152" y="1561"/>
                  </a:lnTo>
                  <a:lnTo>
                    <a:pt x="2152" y="1561"/>
                  </a:lnTo>
                  <a:lnTo>
                    <a:pt x="2152" y="1561"/>
                  </a:lnTo>
                  <a:lnTo>
                    <a:pt x="2152" y="1561"/>
                  </a:lnTo>
                  <a:lnTo>
                    <a:pt x="2152" y="1561"/>
                  </a:lnTo>
                  <a:lnTo>
                    <a:pt x="2152" y="1564"/>
                  </a:lnTo>
                  <a:lnTo>
                    <a:pt x="2152" y="1564"/>
                  </a:lnTo>
                  <a:lnTo>
                    <a:pt x="2152" y="1566"/>
                  </a:lnTo>
                  <a:lnTo>
                    <a:pt x="2152" y="1569"/>
                  </a:lnTo>
                  <a:lnTo>
                    <a:pt x="2152" y="1569"/>
                  </a:lnTo>
                  <a:lnTo>
                    <a:pt x="2152" y="1569"/>
                  </a:lnTo>
                  <a:lnTo>
                    <a:pt x="2152" y="1569"/>
                  </a:lnTo>
                  <a:lnTo>
                    <a:pt x="2152" y="1571"/>
                  </a:lnTo>
                  <a:lnTo>
                    <a:pt x="2152" y="1571"/>
                  </a:lnTo>
                  <a:lnTo>
                    <a:pt x="2152" y="1571"/>
                  </a:lnTo>
                  <a:lnTo>
                    <a:pt x="2152" y="1571"/>
                  </a:lnTo>
                  <a:lnTo>
                    <a:pt x="2152" y="1573"/>
                  </a:lnTo>
                  <a:lnTo>
                    <a:pt x="2152" y="1573"/>
                  </a:lnTo>
                  <a:lnTo>
                    <a:pt x="2152" y="1573"/>
                  </a:lnTo>
                  <a:lnTo>
                    <a:pt x="2152" y="1576"/>
                  </a:lnTo>
                  <a:lnTo>
                    <a:pt x="2152" y="1576"/>
                  </a:lnTo>
                  <a:lnTo>
                    <a:pt x="2152" y="1578"/>
                  </a:lnTo>
                  <a:lnTo>
                    <a:pt x="2152" y="1578"/>
                  </a:lnTo>
                  <a:lnTo>
                    <a:pt x="2152" y="1580"/>
                  </a:lnTo>
                  <a:lnTo>
                    <a:pt x="2154" y="1585"/>
                  </a:lnTo>
                  <a:lnTo>
                    <a:pt x="2154" y="1585"/>
                  </a:lnTo>
                  <a:lnTo>
                    <a:pt x="2154" y="1585"/>
                  </a:lnTo>
                  <a:lnTo>
                    <a:pt x="2154" y="1585"/>
                  </a:lnTo>
                  <a:lnTo>
                    <a:pt x="2157" y="1590"/>
                  </a:lnTo>
                  <a:lnTo>
                    <a:pt x="2157" y="1590"/>
                  </a:lnTo>
                  <a:lnTo>
                    <a:pt x="2157" y="1592"/>
                  </a:lnTo>
                  <a:lnTo>
                    <a:pt x="2159" y="1604"/>
                  </a:lnTo>
                  <a:lnTo>
                    <a:pt x="2162" y="1611"/>
                  </a:lnTo>
                  <a:lnTo>
                    <a:pt x="2162" y="1611"/>
                  </a:lnTo>
                  <a:lnTo>
                    <a:pt x="2162" y="1616"/>
                  </a:lnTo>
                  <a:lnTo>
                    <a:pt x="2162" y="1618"/>
                  </a:lnTo>
                  <a:lnTo>
                    <a:pt x="2159" y="1618"/>
                  </a:lnTo>
                  <a:lnTo>
                    <a:pt x="2159" y="1623"/>
                  </a:lnTo>
                  <a:lnTo>
                    <a:pt x="2159" y="1623"/>
                  </a:lnTo>
                  <a:lnTo>
                    <a:pt x="2145" y="1637"/>
                  </a:lnTo>
                  <a:lnTo>
                    <a:pt x="2145" y="1635"/>
                  </a:lnTo>
                  <a:lnTo>
                    <a:pt x="2145" y="1632"/>
                  </a:lnTo>
                  <a:lnTo>
                    <a:pt x="2145" y="1632"/>
                  </a:lnTo>
                  <a:lnTo>
                    <a:pt x="2145" y="1630"/>
                  </a:lnTo>
                  <a:lnTo>
                    <a:pt x="2145" y="1630"/>
                  </a:lnTo>
                  <a:lnTo>
                    <a:pt x="2145" y="1630"/>
                  </a:lnTo>
                  <a:lnTo>
                    <a:pt x="2143" y="1630"/>
                  </a:lnTo>
                  <a:lnTo>
                    <a:pt x="2138" y="1632"/>
                  </a:lnTo>
                  <a:lnTo>
                    <a:pt x="2136" y="1632"/>
                  </a:lnTo>
                  <a:lnTo>
                    <a:pt x="2107" y="1628"/>
                  </a:lnTo>
                  <a:lnTo>
                    <a:pt x="2105" y="1628"/>
                  </a:lnTo>
                  <a:lnTo>
                    <a:pt x="2105" y="1625"/>
                  </a:lnTo>
                  <a:lnTo>
                    <a:pt x="2105" y="1625"/>
                  </a:lnTo>
                  <a:lnTo>
                    <a:pt x="2102" y="1623"/>
                  </a:lnTo>
                  <a:lnTo>
                    <a:pt x="2102" y="1623"/>
                  </a:lnTo>
                  <a:lnTo>
                    <a:pt x="2102" y="1623"/>
                  </a:lnTo>
                  <a:lnTo>
                    <a:pt x="2102" y="1623"/>
                  </a:lnTo>
                  <a:lnTo>
                    <a:pt x="2100" y="1623"/>
                  </a:lnTo>
                  <a:lnTo>
                    <a:pt x="2098" y="1623"/>
                  </a:lnTo>
                  <a:lnTo>
                    <a:pt x="2093" y="1628"/>
                  </a:lnTo>
                  <a:lnTo>
                    <a:pt x="2091" y="1628"/>
                  </a:lnTo>
                  <a:lnTo>
                    <a:pt x="2088" y="1628"/>
                  </a:lnTo>
                  <a:lnTo>
                    <a:pt x="2084" y="1625"/>
                  </a:lnTo>
                  <a:lnTo>
                    <a:pt x="2067" y="1625"/>
                  </a:lnTo>
                  <a:lnTo>
                    <a:pt x="2065" y="1625"/>
                  </a:lnTo>
                  <a:lnTo>
                    <a:pt x="2062" y="1628"/>
                  </a:lnTo>
                  <a:lnTo>
                    <a:pt x="2062" y="1628"/>
                  </a:lnTo>
                  <a:lnTo>
                    <a:pt x="2060" y="1628"/>
                  </a:lnTo>
                  <a:lnTo>
                    <a:pt x="2060" y="1632"/>
                  </a:lnTo>
                  <a:lnTo>
                    <a:pt x="2060" y="1632"/>
                  </a:lnTo>
                  <a:lnTo>
                    <a:pt x="2057" y="1630"/>
                  </a:lnTo>
                  <a:lnTo>
                    <a:pt x="2057" y="1630"/>
                  </a:lnTo>
                  <a:lnTo>
                    <a:pt x="2055" y="1630"/>
                  </a:lnTo>
                  <a:lnTo>
                    <a:pt x="2055" y="1628"/>
                  </a:lnTo>
                  <a:lnTo>
                    <a:pt x="2055" y="1623"/>
                  </a:lnTo>
                  <a:lnTo>
                    <a:pt x="2053" y="1621"/>
                  </a:lnTo>
                  <a:lnTo>
                    <a:pt x="2055" y="1616"/>
                  </a:lnTo>
                  <a:lnTo>
                    <a:pt x="2053" y="1613"/>
                  </a:lnTo>
                  <a:lnTo>
                    <a:pt x="2053" y="1613"/>
                  </a:lnTo>
                  <a:lnTo>
                    <a:pt x="2050" y="1611"/>
                  </a:lnTo>
                  <a:lnTo>
                    <a:pt x="2050" y="1606"/>
                  </a:lnTo>
                  <a:lnTo>
                    <a:pt x="2050" y="1606"/>
                  </a:lnTo>
                  <a:lnTo>
                    <a:pt x="2050" y="1606"/>
                  </a:lnTo>
                  <a:lnTo>
                    <a:pt x="2050" y="1599"/>
                  </a:lnTo>
                  <a:lnTo>
                    <a:pt x="2053" y="1597"/>
                  </a:lnTo>
                  <a:lnTo>
                    <a:pt x="2053" y="1597"/>
                  </a:lnTo>
                  <a:lnTo>
                    <a:pt x="2050" y="1595"/>
                  </a:lnTo>
                  <a:lnTo>
                    <a:pt x="2050" y="1595"/>
                  </a:lnTo>
                  <a:lnTo>
                    <a:pt x="2048" y="1592"/>
                  </a:lnTo>
                  <a:lnTo>
                    <a:pt x="2046" y="1592"/>
                  </a:lnTo>
                  <a:lnTo>
                    <a:pt x="2046" y="1592"/>
                  </a:lnTo>
                  <a:lnTo>
                    <a:pt x="2043" y="1592"/>
                  </a:lnTo>
                  <a:lnTo>
                    <a:pt x="2041" y="1590"/>
                  </a:lnTo>
                  <a:lnTo>
                    <a:pt x="2041" y="1583"/>
                  </a:lnTo>
                  <a:lnTo>
                    <a:pt x="2041" y="1583"/>
                  </a:lnTo>
                  <a:lnTo>
                    <a:pt x="2039" y="1580"/>
                  </a:lnTo>
                  <a:lnTo>
                    <a:pt x="2039" y="1578"/>
                  </a:lnTo>
                  <a:lnTo>
                    <a:pt x="2036" y="1576"/>
                  </a:lnTo>
                  <a:lnTo>
                    <a:pt x="2036" y="1573"/>
                  </a:lnTo>
                  <a:lnTo>
                    <a:pt x="2036" y="1571"/>
                  </a:lnTo>
                  <a:lnTo>
                    <a:pt x="2036" y="1569"/>
                  </a:lnTo>
                  <a:lnTo>
                    <a:pt x="2039" y="1566"/>
                  </a:lnTo>
                  <a:lnTo>
                    <a:pt x="2039" y="1564"/>
                  </a:lnTo>
                  <a:lnTo>
                    <a:pt x="2041" y="1564"/>
                  </a:lnTo>
                  <a:lnTo>
                    <a:pt x="2043" y="1566"/>
                  </a:lnTo>
                  <a:lnTo>
                    <a:pt x="2043" y="1566"/>
                  </a:lnTo>
                  <a:lnTo>
                    <a:pt x="2043" y="1569"/>
                  </a:lnTo>
                  <a:lnTo>
                    <a:pt x="2046" y="1571"/>
                  </a:lnTo>
                  <a:lnTo>
                    <a:pt x="2048" y="1571"/>
                  </a:lnTo>
                  <a:lnTo>
                    <a:pt x="2048" y="1571"/>
                  </a:lnTo>
                  <a:lnTo>
                    <a:pt x="2050" y="1569"/>
                  </a:lnTo>
                  <a:lnTo>
                    <a:pt x="2050" y="1566"/>
                  </a:lnTo>
                  <a:lnTo>
                    <a:pt x="2053" y="1561"/>
                  </a:lnTo>
                  <a:lnTo>
                    <a:pt x="2053" y="1557"/>
                  </a:lnTo>
                  <a:lnTo>
                    <a:pt x="2053" y="1557"/>
                  </a:lnTo>
                  <a:lnTo>
                    <a:pt x="2053" y="1554"/>
                  </a:lnTo>
                  <a:lnTo>
                    <a:pt x="2050" y="1552"/>
                  </a:lnTo>
                  <a:lnTo>
                    <a:pt x="2048" y="1550"/>
                  </a:lnTo>
                  <a:lnTo>
                    <a:pt x="2048" y="1550"/>
                  </a:lnTo>
                  <a:lnTo>
                    <a:pt x="2048" y="1550"/>
                  </a:lnTo>
                  <a:lnTo>
                    <a:pt x="2048" y="1547"/>
                  </a:lnTo>
                  <a:lnTo>
                    <a:pt x="2050" y="1542"/>
                  </a:lnTo>
                  <a:lnTo>
                    <a:pt x="2050" y="1540"/>
                  </a:lnTo>
                  <a:lnTo>
                    <a:pt x="2050" y="1540"/>
                  </a:lnTo>
                  <a:lnTo>
                    <a:pt x="2050" y="1538"/>
                  </a:lnTo>
                  <a:lnTo>
                    <a:pt x="2050" y="1538"/>
                  </a:lnTo>
                  <a:lnTo>
                    <a:pt x="2050" y="1535"/>
                  </a:lnTo>
                  <a:lnTo>
                    <a:pt x="2048" y="1535"/>
                  </a:lnTo>
                  <a:lnTo>
                    <a:pt x="2048" y="1535"/>
                  </a:lnTo>
                  <a:lnTo>
                    <a:pt x="2050" y="1531"/>
                  </a:lnTo>
                  <a:lnTo>
                    <a:pt x="2050" y="1531"/>
                  </a:lnTo>
                  <a:lnTo>
                    <a:pt x="2048" y="1528"/>
                  </a:lnTo>
                  <a:lnTo>
                    <a:pt x="2048" y="1528"/>
                  </a:lnTo>
                  <a:lnTo>
                    <a:pt x="2048" y="1526"/>
                  </a:lnTo>
                  <a:lnTo>
                    <a:pt x="2046" y="1526"/>
                  </a:lnTo>
                  <a:lnTo>
                    <a:pt x="2043" y="1526"/>
                  </a:lnTo>
                  <a:lnTo>
                    <a:pt x="2043" y="1526"/>
                  </a:lnTo>
                  <a:lnTo>
                    <a:pt x="2043" y="1528"/>
                  </a:lnTo>
                  <a:lnTo>
                    <a:pt x="2043" y="1531"/>
                  </a:lnTo>
                  <a:lnTo>
                    <a:pt x="2041" y="1531"/>
                  </a:lnTo>
                  <a:lnTo>
                    <a:pt x="2041" y="1533"/>
                  </a:lnTo>
                  <a:lnTo>
                    <a:pt x="2041" y="1533"/>
                  </a:lnTo>
                  <a:lnTo>
                    <a:pt x="2041" y="1533"/>
                  </a:lnTo>
                  <a:lnTo>
                    <a:pt x="2039" y="1533"/>
                  </a:lnTo>
                  <a:lnTo>
                    <a:pt x="2039" y="1535"/>
                  </a:lnTo>
                  <a:lnTo>
                    <a:pt x="2036" y="1535"/>
                  </a:lnTo>
                  <a:lnTo>
                    <a:pt x="2034" y="1533"/>
                  </a:lnTo>
                  <a:lnTo>
                    <a:pt x="2034" y="1533"/>
                  </a:lnTo>
                  <a:lnTo>
                    <a:pt x="2034" y="1533"/>
                  </a:lnTo>
                  <a:lnTo>
                    <a:pt x="2034" y="1531"/>
                  </a:lnTo>
                  <a:lnTo>
                    <a:pt x="2034" y="1528"/>
                  </a:lnTo>
                  <a:lnTo>
                    <a:pt x="2034" y="1528"/>
                  </a:lnTo>
                  <a:lnTo>
                    <a:pt x="2034" y="1528"/>
                  </a:lnTo>
                  <a:lnTo>
                    <a:pt x="2031" y="1524"/>
                  </a:lnTo>
                  <a:lnTo>
                    <a:pt x="2031" y="1521"/>
                  </a:lnTo>
                  <a:lnTo>
                    <a:pt x="2031" y="1519"/>
                  </a:lnTo>
                  <a:lnTo>
                    <a:pt x="2031" y="1519"/>
                  </a:lnTo>
                  <a:lnTo>
                    <a:pt x="2031" y="1514"/>
                  </a:lnTo>
                  <a:lnTo>
                    <a:pt x="2031" y="1514"/>
                  </a:lnTo>
                  <a:lnTo>
                    <a:pt x="2031" y="1514"/>
                  </a:lnTo>
                  <a:lnTo>
                    <a:pt x="2029" y="1512"/>
                  </a:lnTo>
                  <a:lnTo>
                    <a:pt x="2024" y="1509"/>
                  </a:lnTo>
                  <a:lnTo>
                    <a:pt x="2022" y="1507"/>
                  </a:lnTo>
                  <a:lnTo>
                    <a:pt x="2020" y="1507"/>
                  </a:lnTo>
                  <a:lnTo>
                    <a:pt x="2020" y="1505"/>
                  </a:lnTo>
                  <a:lnTo>
                    <a:pt x="2022" y="1502"/>
                  </a:lnTo>
                  <a:lnTo>
                    <a:pt x="2022" y="1502"/>
                  </a:lnTo>
                  <a:lnTo>
                    <a:pt x="2022" y="1502"/>
                  </a:lnTo>
                  <a:lnTo>
                    <a:pt x="2024" y="1500"/>
                  </a:lnTo>
                  <a:lnTo>
                    <a:pt x="2024" y="1500"/>
                  </a:lnTo>
                  <a:lnTo>
                    <a:pt x="2027" y="1500"/>
                  </a:lnTo>
                  <a:lnTo>
                    <a:pt x="2027" y="1498"/>
                  </a:lnTo>
                  <a:lnTo>
                    <a:pt x="2024" y="1495"/>
                  </a:lnTo>
                  <a:lnTo>
                    <a:pt x="2024" y="1495"/>
                  </a:lnTo>
                  <a:lnTo>
                    <a:pt x="2024" y="1493"/>
                  </a:lnTo>
                  <a:lnTo>
                    <a:pt x="2024" y="1490"/>
                  </a:lnTo>
                  <a:lnTo>
                    <a:pt x="2024" y="1490"/>
                  </a:lnTo>
                  <a:lnTo>
                    <a:pt x="2024" y="1488"/>
                  </a:lnTo>
                  <a:lnTo>
                    <a:pt x="2024" y="1488"/>
                  </a:lnTo>
                  <a:lnTo>
                    <a:pt x="2024" y="1486"/>
                  </a:lnTo>
                  <a:lnTo>
                    <a:pt x="2024" y="1486"/>
                  </a:lnTo>
                  <a:lnTo>
                    <a:pt x="2024" y="1483"/>
                  </a:lnTo>
                  <a:lnTo>
                    <a:pt x="2024" y="1483"/>
                  </a:lnTo>
                  <a:lnTo>
                    <a:pt x="2020" y="1481"/>
                  </a:lnTo>
                  <a:lnTo>
                    <a:pt x="2017" y="1476"/>
                  </a:lnTo>
                  <a:lnTo>
                    <a:pt x="2010" y="1469"/>
                  </a:lnTo>
                  <a:lnTo>
                    <a:pt x="2008" y="1464"/>
                  </a:lnTo>
                  <a:lnTo>
                    <a:pt x="2008" y="1464"/>
                  </a:lnTo>
                  <a:lnTo>
                    <a:pt x="2005" y="1462"/>
                  </a:lnTo>
                  <a:lnTo>
                    <a:pt x="2003" y="1460"/>
                  </a:lnTo>
                  <a:lnTo>
                    <a:pt x="2003" y="1460"/>
                  </a:lnTo>
                  <a:lnTo>
                    <a:pt x="2003" y="1457"/>
                  </a:lnTo>
                  <a:lnTo>
                    <a:pt x="2003" y="1455"/>
                  </a:lnTo>
                  <a:lnTo>
                    <a:pt x="2003" y="1453"/>
                  </a:lnTo>
                  <a:lnTo>
                    <a:pt x="2003" y="1453"/>
                  </a:lnTo>
                  <a:lnTo>
                    <a:pt x="2001" y="1453"/>
                  </a:lnTo>
                  <a:lnTo>
                    <a:pt x="1996" y="1455"/>
                  </a:lnTo>
                  <a:lnTo>
                    <a:pt x="1987" y="1460"/>
                  </a:lnTo>
                  <a:lnTo>
                    <a:pt x="1984" y="1460"/>
                  </a:lnTo>
                  <a:lnTo>
                    <a:pt x="1982" y="1460"/>
                  </a:lnTo>
                  <a:lnTo>
                    <a:pt x="1982" y="1460"/>
                  </a:lnTo>
                  <a:lnTo>
                    <a:pt x="1979" y="1455"/>
                  </a:lnTo>
                  <a:lnTo>
                    <a:pt x="1977" y="1453"/>
                  </a:lnTo>
                  <a:lnTo>
                    <a:pt x="1977" y="1453"/>
                  </a:lnTo>
                  <a:lnTo>
                    <a:pt x="1977" y="1450"/>
                  </a:lnTo>
                  <a:lnTo>
                    <a:pt x="1977" y="1450"/>
                  </a:lnTo>
                  <a:lnTo>
                    <a:pt x="1977" y="1450"/>
                  </a:lnTo>
                  <a:lnTo>
                    <a:pt x="1975" y="1453"/>
                  </a:lnTo>
                  <a:lnTo>
                    <a:pt x="1975" y="1453"/>
                  </a:lnTo>
                  <a:lnTo>
                    <a:pt x="1975" y="1455"/>
                  </a:lnTo>
                  <a:lnTo>
                    <a:pt x="1972" y="1455"/>
                  </a:lnTo>
                  <a:lnTo>
                    <a:pt x="1972" y="1457"/>
                  </a:lnTo>
                  <a:lnTo>
                    <a:pt x="1972" y="1457"/>
                  </a:lnTo>
                  <a:lnTo>
                    <a:pt x="1970" y="1457"/>
                  </a:lnTo>
                  <a:lnTo>
                    <a:pt x="1970" y="1460"/>
                  </a:lnTo>
                  <a:lnTo>
                    <a:pt x="1968" y="1460"/>
                  </a:lnTo>
                  <a:lnTo>
                    <a:pt x="1968" y="1460"/>
                  </a:lnTo>
                  <a:lnTo>
                    <a:pt x="1968" y="1462"/>
                  </a:lnTo>
                  <a:lnTo>
                    <a:pt x="1968" y="1462"/>
                  </a:lnTo>
                  <a:lnTo>
                    <a:pt x="1965" y="1467"/>
                  </a:lnTo>
                  <a:lnTo>
                    <a:pt x="1965" y="1467"/>
                  </a:lnTo>
                  <a:lnTo>
                    <a:pt x="1965" y="1469"/>
                  </a:lnTo>
                  <a:lnTo>
                    <a:pt x="1965" y="1472"/>
                  </a:lnTo>
                  <a:lnTo>
                    <a:pt x="1965" y="1472"/>
                  </a:lnTo>
                  <a:lnTo>
                    <a:pt x="1965" y="1472"/>
                  </a:lnTo>
                  <a:lnTo>
                    <a:pt x="1963" y="1472"/>
                  </a:lnTo>
                  <a:lnTo>
                    <a:pt x="1963" y="1474"/>
                  </a:lnTo>
                  <a:lnTo>
                    <a:pt x="1961" y="1474"/>
                  </a:lnTo>
                  <a:lnTo>
                    <a:pt x="1958" y="1472"/>
                  </a:lnTo>
                  <a:lnTo>
                    <a:pt x="1953" y="1472"/>
                  </a:lnTo>
                  <a:lnTo>
                    <a:pt x="1949" y="1469"/>
                  </a:lnTo>
                  <a:lnTo>
                    <a:pt x="1946" y="1469"/>
                  </a:lnTo>
                  <a:lnTo>
                    <a:pt x="1937" y="1469"/>
                  </a:lnTo>
                  <a:lnTo>
                    <a:pt x="1937" y="1469"/>
                  </a:lnTo>
                  <a:lnTo>
                    <a:pt x="1932" y="1469"/>
                  </a:lnTo>
                  <a:lnTo>
                    <a:pt x="1927" y="1472"/>
                  </a:lnTo>
                  <a:lnTo>
                    <a:pt x="1911" y="1479"/>
                  </a:lnTo>
                  <a:lnTo>
                    <a:pt x="1909" y="1481"/>
                  </a:lnTo>
                  <a:lnTo>
                    <a:pt x="1906" y="1486"/>
                  </a:lnTo>
                  <a:lnTo>
                    <a:pt x="1904" y="1488"/>
                  </a:lnTo>
                  <a:lnTo>
                    <a:pt x="1904" y="1490"/>
                  </a:lnTo>
                  <a:lnTo>
                    <a:pt x="1904" y="1490"/>
                  </a:lnTo>
                  <a:lnTo>
                    <a:pt x="1904" y="1493"/>
                  </a:lnTo>
                  <a:lnTo>
                    <a:pt x="1906" y="1495"/>
                  </a:lnTo>
                  <a:lnTo>
                    <a:pt x="1909" y="1502"/>
                  </a:lnTo>
                  <a:lnTo>
                    <a:pt x="1909" y="1502"/>
                  </a:lnTo>
                  <a:lnTo>
                    <a:pt x="1909" y="1502"/>
                  </a:lnTo>
                  <a:lnTo>
                    <a:pt x="1909" y="1505"/>
                  </a:lnTo>
                  <a:lnTo>
                    <a:pt x="1909" y="1507"/>
                  </a:lnTo>
                  <a:lnTo>
                    <a:pt x="1909" y="1509"/>
                  </a:lnTo>
                  <a:lnTo>
                    <a:pt x="1909" y="1509"/>
                  </a:lnTo>
                  <a:lnTo>
                    <a:pt x="1909" y="1512"/>
                  </a:lnTo>
                  <a:lnTo>
                    <a:pt x="1906" y="1514"/>
                  </a:lnTo>
                  <a:lnTo>
                    <a:pt x="1906" y="1514"/>
                  </a:lnTo>
                  <a:lnTo>
                    <a:pt x="1906" y="1516"/>
                  </a:lnTo>
                  <a:lnTo>
                    <a:pt x="1906" y="1516"/>
                  </a:lnTo>
                  <a:lnTo>
                    <a:pt x="1906" y="1519"/>
                  </a:lnTo>
                  <a:lnTo>
                    <a:pt x="1906" y="1519"/>
                  </a:lnTo>
                  <a:lnTo>
                    <a:pt x="1906" y="1519"/>
                  </a:lnTo>
                  <a:lnTo>
                    <a:pt x="1909" y="1524"/>
                  </a:lnTo>
                  <a:lnTo>
                    <a:pt x="1909" y="1524"/>
                  </a:lnTo>
                  <a:lnTo>
                    <a:pt x="1909" y="1524"/>
                  </a:lnTo>
                  <a:lnTo>
                    <a:pt x="1909" y="1526"/>
                  </a:lnTo>
                  <a:lnTo>
                    <a:pt x="1909" y="1528"/>
                  </a:lnTo>
                  <a:lnTo>
                    <a:pt x="1906" y="1531"/>
                  </a:lnTo>
                  <a:lnTo>
                    <a:pt x="1906" y="1531"/>
                  </a:lnTo>
                  <a:lnTo>
                    <a:pt x="1901" y="1531"/>
                  </a:lnTo>
                  <a:lnTo>
                    <a:pt x="1901" y="1533"/>
                  </a:lnTo>
                  <a:lnTo>
                    <a:pt x="1901" y="1533"/>
                  </a:lnTo>
                  <a:lnTo>
                    <a:pt x="1901" y="1533"/>
                  </a:lnTo>
                  <a:lnTo>
                    <a:pt x="1901" y="1533"/>
                  </a:lnTo>
                  <a:lnTo>
                    <a:pt x="1899" y="1535"/>
                  </a:lnTo>
                  <a:lnTo>
                    <a:pt x="1897" y="1535"/>
                  </a:lnTo>
                  <a:lnTo>
                    <a:pt x="1897" y="1535"/>
                  </a:lnTo>
                  <a:lnTo>
                    <a:pt x="1894" y="1535"/>
                  </a:lnTo>
                  <a:lnTo>
                    <a:pt x="1887" y="1540"/>
                  </a:lnTo>
                  <a:lnTo>
                    <a:pt x="1883" y="1542"/>
                  </a:lnTo>
                  <a:lnTo>
                    <a:pt x="1880" y="1542"/>
                  </a:lnTo>
                  <a:lnTo>
                    <a:pt x="1880" y="1542"/>
                  </a:lnTo>
                  <a:lnTo>
                    <a:pt x="1878" y="1542"/>
                  </a:lnTo>
                  <a:lnTo>
                    <a:pt x="1875" y="1540"/>
                  </a:lnTo>
                  <a:lnTo>
                    <a:pt x="1875" y="1538"/>
                  </a:lnTo>
                  <a:lnTo>
                    <a:pt x="1875" y="1538"/>
                  </a:lnTo>
                  <a:lnTo>
                    <a:pt x="1873" y="1535"/>
                  </a:lnTo>
                  <a:lnTo>
                    <a:pt x="1871" y="1535"/>
                  </a:lnTo>
                  <a:lnTo>
                    <a:pt x="1868" y="1538"/>
                  </a:lnTo>
                  <a:lnTo>
                    <a:pt x="1866" y="1538"/>
                  </a:lnTo>
                  <a:lnTo>
                    <a:pt x="1866" y="1538"/>
                  </a:lnTo>
                  <a:lnTo>
                    <a:pt x="1864" y="1538"/>
                  </a:lnTo>
                  <a:lnTo>
                    <a:pt x="1864" y="1538"/>
                  </a:lnTo>
                  <a:lnTo>
                    <a:pt x="1864" y="1538"/>
                  </a:lnTo>
                  <a:lnTo>
                    <a:pt x="1864" y="1533"/>
                  </a:lnTo>
                  <a:lnTo>
                    <a:pt x="1864" y="1533"/>
                  </a:lnTo>
                  <a:lnTo>
                    <a:pt x="1861" y="1531"/>
                  </a:lnTo>
                  <a:lnTo>
                    <a:pt x="1861" y="1531"/>
                  </a:lnTo>
                  <a:lnTo>
                    <a:pt x="1861" y="1531"/>
                  </a:lnTo>
                  <a:lnTo>
                    <a:pt x="1861" y="1531"/>
                  </a:lnTo>
                  <a:lnTo>
                    <a:pt x="1859" y="1531"/>
                  </a:lnTo>
                  <a:lnTo>
                    <a:pt x="1856" y="1531"/>
                  </a:lnTo>
                  <a:lnTo>
                    <a:pt x="1856" y="1531"/>
                  </a:lnTo>
                  <a:lnTo>
                    <a:pt x="1847" y="1538"/>
                  </a:lnTo>
                  <a:lnTo>
                    <a:pt x="1840" y="1545"/>
                  </a:lnTo>
                  <a:lnTo>
                    <a:pt x="1838" y="1547"/>
                  </a:lnTo>
                  <a:lnTo>
                    <a:pt x="1830" y="1547"/>
                  </a:lnTo>
                  <a:lnTo>
                    <a:pt x="1830" y="1547"/>
                  </a:lnTo>
                  <a:lnTo>
                    <a:pt x="1828" y="1550"/>
                  </a:lnTo>
                  <a:lnTo>
                    <a:pt x="1828" y="1552"/>
                  </a:lnTo>
                  <a:lnTo>
                    <a:pt x="1826" y="1554"/>
                  </a:lnTo>
                  <a:lnTo>
                    <a:pt x="1826" y="1557"/>
                  </a:lnTo>
                  <a:lnTo>
                    <a:pt x="1823" y="1557"/>
                  </a:lnTo>
                  <a:lnTo>
                    <a:pt x="1821" y="1557"/>
                  </a:lnTo>
                  <a:lnTo>
                    <a:pt x="1819" y="1552"/>
                  </a:lnTo>
                  <a:lnTo>
                    <a:pt x="1816" y="1545"/>
                  </a:lnTo>
                  <a:lnTo>
                    <a:pt x="1814" y="1540"/>
                  </a:lnTo>
                  <a:lnTo>
                    <a:pt x="1812" y="1538"/>
                  </a:lnTo>
                  <a:lnTo>
                    <a:pt x="1812" y="1538"/>
                  </a:lnTo>
                  <a:lnTo>
                    <a:pt x="1809" y="1538"/>
                  </a:lnTo>
                  <a:lnTo>
                    <a:pt x="1807" y="1538"/>
                  </a:lnTo>
                  <a:lnTo>
                    <a:pt x="1804" y="1538"/>
                  </a:lnTo>
                  <a:lnTo>
                    <a:pt x="1802" y="1540"/>
                  </a:lnTo>
                  <a:lnTo>
                    <a:pt x="1797" y="1542"/>
                  </a:lnTo>
                  <a:lnTo>
                    <a:pt x="1786" y="1547"/>
                  </a:lnTo>
                  <a:lnTo>
                    <a:pt x="1776" y="1554"/>
                  </a:lnTo>
                  <a:lnTo>
                    <a:pt x="1769" y="1557"/>
                  </a:lnTo>
                  <a:lnTo>
                    <a:pt x="1750" y="1564"/>
                  </a:lnTo>
                  <a:lnTo>
                    <a:pt x="1748" y="1564"/>
                  </a:lnTo>
                  <a:lnTo>
                    <a:pt x="1748" y="1566"/>
                  </a:lnTo>
                  <a:lnTo>
                    <a:pt x="1748" y="1569"/>
                  </a:lnTo>
                  <a:lnTo>
                    <a:pt x="1748" y="1571"/>
                  </a:lnTo>
                  <a:lnTo>
                    <a:pt x="1750" y="1576"/>
                  </a:lnTo>
                  <a:lnTo>
                    <a:pt x="1750" y="1576"/>
                  </a:lnTo>
                  <a:lnTo>
                    <a:pt x="1750" y="1578"/>
                  </a:lnTo>
                  <a:lnTo>
                    <a:pt x="1748" y="1578"/>
                  </a:lnTo>
                  <a:lnTo>
                    <a:pt x="1745" y="1576"/>
                  </a:lnTo>
                  <a:lnTo>
                    <a:pt x="1743" y="1576"/>
                  </a:lnTo>
                  <a:lnTo>
                    <a:pt x="1743" y="1576"/>
                  </a:lnTo>
                  <a:lnTo>
                    <a:pt x="1741" y="1578"/>
                  </a:lnTo>
                  <a:lnTo>
                    <a:pt x="1741" y="1580"/>
                  </a:lnTo>
                  <a:lnTo>
                    <a:pt x="1741" y="1580"/>
                  </a:lnTo>
                  <a:lnTo>
                    <a:pt x="1738" y="1580"/>
                  </a:lnTo>
                  <a:lnTo>
                    <a:pt x="1738" y="1580"/>
                  </a:lnTo>
                  <a:lnTo>
                    <a:pt x="1729" y="1578"/>
                  </a:lnTo>
                  <a:lnTo>
                    <a:pt x="1724" y="1576"/>
                  </a:lnTo>
                  <a:lnTo>
                    <a:pt x="1719" y="1576"/>
                  </a:lnTo>
                  <a:lnTo>
                    <a:pt x="1717" y="1576"/>
                  </a:lnTo>
                  <a:lnTo>
                    <a:pt x="1705" y="1576"/>
                  </a:lnTo>
                  <a:lnTo>
                    <a:pt x="1703" y="1576"/>
                  </a:lnTo>
                  <a:lnTo>
                    <a:pt x="1703" y="1573"/>
                  </a:lnTo>
                  <a:lnTo>
                    <a:pt x="1703" y="1573"/>
                  </a:lnTo>
                  <a:lnTo>
                    <a:pt x="1703" y="1573"/>
                  </a:lnTo>
                  <a:lnTo>
                    <a:pt x="1703" y="1571"/>
                  </a:lnTo>
                  <a:lnTo>
                    <a:pt x="1703" y="1571"/>
                  </a:lnTo>
                  <a:lnTo>
                    <a:pt x="1703" y="1564"/>
                  </a:lnTo>
                  <a:lnTo>
                    <a:pt x="1705" y="1561"/>
                  </a:lnTo>
                  <a:lnTo>
                    <a:pt x="1705" y="1559"/>
                  </a:lnTo>
                  <a:lnTo>
                    <a:pt x="1705" y="1559"/>
                  </a:lnTo>
                  <a:lnTo>
                    <a:pt x="1705" y="1559"/>
                  </a:lnTo>
                  <a:lnTo>
                    <a:pt x="1705" y="1557"/>
                  </a:lnTo>
                  <a:lnTo>
                    <a:pt x="1705" y="1557"/>
                  </a:lnTo>
                  <a:lnTo>
                    <a:pt x="1703" y="1552"/>
                  </a:lnTo>
                  <a:lnTo>
                    <a:pt x="1703" y="1552"/>
                  </a:lnTo>
                  <a:lnTo>
                    <a:pt x="1703" y="1550"/>
                  </a:lnTo>
                  <a:lnTo>
                    <a:pt x="1703" y="1550"/>
                  </a:lnTo>
                  <a:lnTo>
                    <a:pt x="1705" y="1547"/>
                  </a:lnTo>
                  <a:lnTo>
                    <a:pt x="1705" y="1547"/>
                  </a:lnTo>
                  <a:lnTo>
                    <a:pt x="1705" y="1547"/>
                  </a:lnTo>
                  <a:lnTo>
                    <a:pt x="1708" y="1547"/>
                  </a:lnTo>
                  <a:lnTo>
                    <a:pt x="1710" y="1547"/>
                  </a:lnTo>
                  <a:lnTo>
                    <a:pt x="1710" y="1545"/>
                  </a:lnTo>
                  <a:lnTo>
                    <a:pt x="1710" y="1545"/>
                  </a:lnTo>
                  <a:lnTo>
                    <a:pt x="1710" y="1545"/>
                  </a:lnTo>
                  <a:lnTo>
                    <a:pt x="1710" y="1545"/>
                  </a:lnTo>
                  <a:lnTo>
                    <a:pt x="1710" y="1538"/>
                  </a:lnTo>
                  <a:lnTo>
                    <a:pt x="1710" y="1535"/>
                  </a:lnTo>
                  <a:lnTo>
                    <a:pt x="1710" y="1535"/>
                  </a:lnTo>
                  <a:lnTo>
                    <a:pt x="1710" y="1533"/>
                  </a:lnTo>
                  <a:lnTo>
                    <a:pt x="1710" y="1533"/>
                  </a:lnTo>
                  <a:lnTo>
                    <a:pt x="1710" y="1531"/>
                  </a:lnTo>
                  <a:lnTo>
                    <a:pt x="1708" y="1528"/>
                  </a:lnTo>
                  <a:lnTo>
                    <a:pt x="1708" y="1526"/>
                  </a:lnTo>
                  <a:lnTo>
                    <a:pt x="1708" y="1521"/>
                  </a:lnTo>
                  <a:lnTo>
                    <a:pt x="1708" y="1519"/>
                  </a:lnTo>
                  <a:lnTo>
                    <a:pt x="1703" y="1514"/>
                  </a:lnTo>
                  <a:lnTo>
                    <a:pt x="1703" y="1512"/>
                  </a:lnTo>
                  <a:lnTo>
                    <a:pt x="1703" y="1512"/>
                  </a:lnTo>
                  <a:lnTo>
                    <a:pt x="1705" y="1507"/>
                  </a:lnTo>
                  <a:lnTo>
                    <a:pt x="1705" y="1505"/>
                  </a:lnTo>
                  <a:lnTo>
                    <a:pt x="1705" y="1505"/>
                  </a:lnTo>
                  <a:lnTo>
                    <a:pt x="1703" y="1502"/>
                  </a:lnTo>
                  <a:lnTo>
                    <a:pt x="1700" y="1498"/>
                  </a:lnTo>
                  <a:lnTo>
                    <a:pt x="1698" y="1500"/>
                  </a:lnTo>
                  <a:lnTo>
                    <a:pt x="1698" y="1502"/>
                  </a:lnTo>
                  <a:lnTo>
                    <a:pt x="1696" y="1502"/>
                  </a:lnTo>
                  <a:lnTo>
                    <a:pt x="1696" y="1502"/>
                  </a:lnTo>
                  <a:lnTo>
                    <a:pt x="1679" y="1502"/>
                  </a:lnTo>
                  <a:lnTo>
                    <a:pt x="1674" y="1502"/>
                  </a:lnTo>
                  <a:lnTo>
                    <a:pt x="1674" y="1502"/>
                  </a:lnTo>
                  <a:lnTo>
                    <a:pt x="1672" y="1505"/>
                  </a:lnTo>
                  <a:lnTo>
                    <a:pt x="1672" y="1505"/>
                  </a:lnTo>
                  <a:lnTo>
                    <a:pt x="1667" y="1509"/>
                  </a:lnTo>
                  <a:lnTo>
                    <a:pt x="1665" y="1512"/>
                  </a:lnTo>
                  <a:lnTo>
                    <a:pt x="1663" y="1519"/>
                  </a:lnTo>
                  <a:lnTo>
                    <a:pt x="1663" y="1521"/>
                  </a:lnTo>
                  <a:lnTo>
                    <a:pt x="1660" y="1524"/>
                  </a:lnTo>
                  <a:lnTo>
                    <a:pt x="1660" y="1526"/>
                  </a:lnTo>
                  <a:lnTo>
                    <a:pt x="1658" y="1526"/>
                  </a:lnTo>
                  <a:lnTo>
                    <a:pt x="1655" y="1528"/>
                  </a:lnTo>
                  <a:lnTo>
                    <a:pt x="1653" y="1528"/>
                  </a:lnTo>
                  <a:lnTo>
                    <a:pt x="1651" y="1528"/>
                  </a:lnTo>
                  <a:lnTo>
                    <a:pt x="1648" y="1531"/>
                  </a:lnTo>
                  <a:lnTo>
                    <a:pt x="1644" y="1535"/>
                  </a:lnTo>
                  <a:lnTo>
                    <a:pt x="1641" y="1538"/>
                  </a:lnTo>
                  <a:lnTo>
                    <a:pt x="1639" y="1542"/>
                  </a:lnTo>
                  <a:lnTo>
                    <a:pt x="1639" y="1545"/>
                  </a:lnTo>
                  <a:lnTo>
                    <a:pt x="1637" y="1550"/>
                  </a:lnTo>
                  <a:lnTo>
                    <a:pt x="1634" y="1573"/>
                  </a:lnTo>
                  <a:lnTo>
                    <a:pt x="1634" y="1573"/>
                  </a:lnTo>
                  <a:lnTo>
                    <a:pt x="1634" y="1576"/>
                  </a:lnTo>
                  <a:lnTo>
                    <a:pt x="1632" y="1576"/>
                  </a:lnTo>
                  <a:lnTo>
                    <a:pt x="1632" y="1576"/>
                  </a:lnTo>
                  <a:lnTo>
                    <a:pt x="1629" y="1576"/>
                  </a:lnTo>
                  <a:lnTo>
                    <a:pt x="1627" y="1578"/>
                  </a:lnTo>
                  <a:lnTo>
                    <a:pt x="1615" y="1580"/>
                  </a:lnTo>
                  <a:lnTo>
                    <a:pt x="1615" y="1580"/>
                  </a:lnTo>
                  <a:lnTo>
                    <a:pt x="1613" y="1583"/>
                  </a:lnTo>
                  <a:lnTo>
                    <a:pt x="1613" y="1583"/>
                  </a:lnTo>
                  <a:lnTo>
                    <a:pt x="1613" y="1585"/>
                  </a:lnTo>
                  <a:lnTo>
                    <a:pt x="1611" y="1590"/>
                  </a:lnTo>
                  <a:lnTo>
                    <a:pt x="1608" y="1590"/>
                  </a:lnTo>
                  <a:lnTo>
                    <a:pt x="1608" y="1592"/>
                  </a:lnTo>
                  <a:lnTo>
                    <a:pt x="1608" y="1592"/>
                  </a:lnTo>
                  <a:lnTo>
                    <a:pt x="1606" y="1595"/>
                  </a:lnTo>
                  <a:lnTo>
                    <a:pt x="1606" y="1595"/>
                  </a:lnTo>
                  <a:lnTo>
                    <a:pt x="1606" y="1595"/>
                  </a:lnTo>
                  <a:lnTo>
                    <a:pt x="1603" y="1597"/>
                  </a:lnTo>
                  <a:lnTo>
                    <a:pt x="1603" y="1597"/>
                  </a:lnTo>
                  <a:lnTo>
                    <a:pt x="1603" y="1599"/>
                  </a:lnTo>
                  <a:lnTo>
                    <a:pt x="1603" y="1599"/>
                  </a:lnTo>
                  <a:lnTo>
                    <a:pt x="1603" y="1606"/>
                  </a:lnTo>
                  <a:lnTo>
                    <a:pt x="1603" y="1606"/>
                  </a:lnTo>
                  <a:lnTo>
                    <a:pt x="1601" y="1611"/>
                  </a:lnTo>
                  <a:lnTo>
                    <a:pt x="1601" y="1613"/>
                  </a:lnTo>
                  <a:lnTo>
                    <a:pt x="1601" y="1613"/>
                  </a:lnTo>
                  <a:lnTo>
                    <a:pt x="1603" y="1616"/>
                  </a:lnTo>
                  <a:lnTo>
                    <a:pt x="1603" y="1616"/>
                  </a:lnTo>
                  <a:lnTo>
                    <a:pt x="1603" y="1616"/>
                  </a:lnTo>
                  <a:lnTo>
                    <a:pt x="1608" y="1618"/>
                  </a:lnTo>
                  <a:lnTo>
                    <a:pt x="1608" y="1618"/>
                  </a:lnTo>
                  <a:lnTo>
                    <a:pt x="1608" y="1621"/>
                  </a:lnTo>
                  <a:lnTo>
                    <a:pt x="1608" y="1621"/>
                  </a:lnTo>
                  <a:lnTo>
                    <a:pt x="1608" y="1628"/>
                  </a:lnTo>
                  <a:lnTo>
                    <a:pt x="1608" y="1628"/>
                  </a:lnTo>
                  <a:lnTo>
                    <a:pt x="1608" y="1630"/>
                  </a:lnTo>
                  <a:lnTo>
                    <a:pt x="1608" y="1630"/>
                  </a:lnTo>
                  <a:lnTo>
                    <a:pt x="1608" y="1630"/>
                  </a:lnTo>
                  <a:lnTo>
                    <a:pt x="1608" y="1630"/>
                  </a:lnTo>
                  <a:lnTo>
                    <a:pt x="1606" y="1630"/>
                  </a:lnTo>
                  <a:lnTo>
                    <a:pt x="1606" y="1630"/>
                  </a:lnTo>
                  <a:lnTo>
                    <a:pt x="1606" y="1630"/>
                  </a:lnTo>
                  <a:lnTo>
                    <a:pt x="1603" y="1630"/>
                  </a:lnTo>
                  <a:lnTo>
                    <a:pt x="1603" y="1630"/>
                  </a:lnTo>
                  <a:lnTo>
                    <a:pt x="1601" y="1630"/>
                  </a:lnTo>
                  <a:lnTo>
                    <a:pt x="1601" y="1630"/>
                  </a:lnTo>
                  <a:lnTo>
                    <a:pt x="1601" y="1630"/>
                  </a:lnTo>
                  <a:lnTo>
                    <a:pt x="1601" y="1630"/>
                  </a:lnTo>
                  <a:lnTo>
                    <a:pt x="1599" y="1630"/>
                  </a:lnTo>
                  <a:lnTo>
                    <a:pt x="1599" y="1630"/>
                  </a:lnTo>
                  <a:lnTo>
                    <a:pt x="1599" y="1632"/>
                  </a:lnTo>
                  <a:lnTo>
                    <a:pt x="1596" y="1635"/>
                  </a:lnTo>
                  <a:lnTo>
                    <a:pt x="1596" y="1635"/>
                  </a:lnTo>
                  <a:lnTo>
                    <a:pt x="1596" y="1637"/>
                  </a:lnTo>
                  <a:lnTo>
                    <a:pt x="1596" y="1639"/>
                  </a:lnTo>
                  <a:lnTo>
                    <a:pt x="1596" y="1639"/>
                  </a:lnTo>
                  <a:lnTo>
                    <a:pt x="1596" y="1639"/>
                  </a:lnTo>
                  <a:lnTo>
                    <a:pt x="1594" y="1639"/>
                  </a:lnTo>
                  <a:lnTo>
                    <a:pt x="1594" y="1639"/>
                  </a:lnTo>
                  <a:lnTo>
                    <a:pt x="1592" y="1637"/>
                  </a:lnTo>
                  <a:lnTo>
                    <a:pt x="1592" y="1637"/>
                  </a:lnTo>
                  <a:lnTo>
                    <a:pt x="1592" y="1637"/>
                  </a:lnTo>
                  <a:lnTo>
                    <a:pt x="1592" y="1639"/>
                  </a:lnTo>
                  <a:lnTo>
                    <a:pt x="1592" y="1639"/>
                  </a:lnTo>
                  <a:lnTo>
                    <a:pt x="1594" y="1644"/>
                  </a:lnTo>
                  <a:lnTo>
                    <a:pt x="1599" y="1647"/>
                  </a:lnTo>
                  <a:lnTo>
                    <a:pt x="1599" y="1649"/>
                  </a:lnTo>
                  <a:lnTo>
                    <a:pt x="1601" y="1649"/>
                  </a:lnTo>
                  <a:lnTo>
                    <a:pt x="1603" y="1656"/>
                  </a:lnTo>
                  <a:lnTo>
                    <a:pt x="1606" y="1658"/>
                  </a:lnTo>
                  <a:lnTo>
                    <a:pt x="1606" y="1661"/>
                  </a:lnTo>
                  <a:lnTo>
                    <a:pt x="1608" y="1661"/>
                  </a:lnTo>
                  <a:lnTo>
                    <a:pt x="1608" y="1661"/>
                  </a:lnTo>
                  <a:lnTo>
                    <a:pt x="1608" y="1663"/>
                  </a:lnTo>
                  <a:lnTo>
                    <a:pt x="1611" y="1663"/>
                  </a:lnTo>
                  <a:lnTo>
                    <a:pt x="1611" y="1663"/>
                  </a:lnTo>
                  <a:lnTo>
                    <a:pt x="1611" y="1666"/>
                  </a:lnTo>
                  <a:lnTo>
                    <a:pt x="1611" y="1670"/>
                  </a:lnTo>
                  <a:lnTo>
                    <a:pt x="1613" y="1670"/>
                  </a:lnTo>
                  <a:lnTo>
                    <a:pt x="1613" y="1670"/>
                  </a:lnTo>
                  <a:lnTo>
                    <a:pt x="1611" y="1675"/>
                  </a:lnTo>
                  <a:lnTo>
                    <a:pt x="1611" y="1675"/>
                  </a:lnTo>
                  <a:lnTo>
                    <a:pt x="1613" y="1677"/>
                  </a:lnTo>
                  <a:lnTo>
                    <a:pt x="1613" y="1677"/>
                  </a:lnTo>
                  <a:lnTo>
                    <a:pt x="1618" y="1682"/>
                  </a:lnTo>
                  <a:lnTo>
                    <a:pt x="1620" y="1684"/>
                  </a:lnTo>
                  <a:lnTo>
                    <a:pt x="1622" y="1689"/>
                  </a:lnTo>
                  <a:lnTo>
                    <a:pt x="1615" y="1692"/>
                  </a:lnTo>
                  <a:lnTo>
                    <a:pt x="1613" y="1694"/>
                  </a:lnTo>
                  <a:lnTo>
                    <a:pt x="1608" y="1699"/>
                  </a:lnTo>
                  <a:lnTo>
                    <a:pt x="1608" y="1699"/>
                  </a:lnTo>
                  <a:lnTo>
                    <a:pt x="1608" y="1701"/>
                  </a:lnTo>
                  <a:lnTo>
                    <a:pt x="1608" y="1701"/>
                  </a:lnTo>
                  <a:lnTo>
                    <a:pt x="1608" y="1703"/>
                  </a:lnTo>
                  <a:lnTo>
                    <a:pt x="1608" y="1703"/>
                  </a:lnTo>
                  <a:lnTo>
                    <a:pt x="1608" y="1706"/>
                  </a:lnTo>
                  <a:lnTo>
                    <a:pt x="1608" y="1706"/>
                  </a:lnTo>
                  <a:lnTo>
                    <a:pt x="1608" y="1708"/>
                  </a:lnTo>
                  <a:lnTo>
                    <a:pt x="1611" y="1710"/>
                  </a:lnTo>
                  <a:lnTo>
                    <a:pt x="1613" y="1713"/>
                  </a:lnTo>
                  <a:lnTo>
                    <a:pt x="1613" y="1715"/>
                  </a:lnTo>
                  <a:lnTo>
                    <a:pt x="1613" y="1715"/>
                  </a:lnTo>
                  <a:lnTo>
                    <a:pt x="1613" y="1715"/>
                  </a:lnTo>
                  <a:lnTo>
                    <a:pt x="1613" y="1718"/>
                  </a:lnTo>
                  <a:lnTo>
                    <a:pt x="1613" y="1720"/>
                  </a:lnTo>
                  <a:lnTo>
                    <a:pt x="1611" y="1720"/>
                  </a:lnTo>
                  <a:lnTo>
                    <a:pt x="1611" y="1720"/>
                  </a:lnTo>
                  <a:lnTo>
                    <a:pt x="1608" y="1722"/>
                  </a:lnTo>
                  <a:lnTo>
                    <a:pt x="1608" y="1722"/>
                  </a:lnTo>
                  <a:lnTo>
                    <a:pt x="1596" y="1722"/>
                  </a:lnTo>
                  <a:lnTo>
                    <a:pt x="1592" y="1722"/>
                  </a:lnTo>
                  <a:lnTo>
                    <a:pt x="1582" y="1727"/>
                  </a:lnTo>
                  <a:lnTo>
                    <a:pt x="1582" y="1727"/>
                  </a:lnTo>
                  <a:lnTo>
                    <a:pt x="1580" y="1727"/>
                  </a:lnTo>
                  <a:lnTo>
                    <a:pt x="1577" y="1727"/>
                  </a:lnTo>
                  <a:lnTo>
                    <a:pt x="1573" y="1727"/>
                  </a:lnTo>
                  <a:lnTo>
                    <a:pt x="1573" y="1727"/>
                  </a:lnTo>
                  <a:lnTo>
                    <a:pt x="1570" y="1727"/>
                  </a:lnTo>
                  <a:lnTo>
                    <a:pt x="1570" y="1727"/>
                  </a:lnTo>
                  <a:lnTo>
                    <a:pt x="1551" y="1736"/>
                  </a:lnTo>
                  <a:lnTo>
                    <a:pt x="1551" y="1739"/>
                  </a:lnTo>
                  <a:lnTo>
                    <a:pt x="1549" y="1739"/>
                  </a:lnTo>
                  <a:lnTo>
                    <a:pt x="1544" y="1739"/>
                  </a:lnTo>
                  <a:lnTo>
                    <a:pt x="1535" y="1739"/>
                  </a:lnTo>
                  <a:lnTo>
                    <a:pt x="1533" y="1739"/>
                  </a:lnTo>
                  <a:lnTo>
                    <a:pt x="1533" y="1739"/>
                  </a:lnTo>
                  <a:lnTo>
                    <a:pt x="1530" y="1739"/>
                  </a:lnTo>
                  <a:lnTo>
                    <a:pt x="1530" y="1736"/>
                  </a:lnTo>
                  <a:lnTo>
                    <a:pt x="1530" y="1736"/>
                  </a:lnTo>
                  <a:lnTo>
                    <a:pt x="1528" y="1736"/>
                  </a:lnTo>
                  <a:lnTo>
                    <a:pt x="1528" y="1734"/>
                  </a:lnTo>
                  <a:lnTo>
                    <a:pt x="1528" y="1734"/>
                  </a:lnTo>
                  <a:lnTo>
                    <a:pt x="1525" y="1727"/>
                  </a:lnTo>
                  <a:lnTo>
                    <a:pt x="1525" y="1727"/>
                  </a:lnTo>
                  <a:lnTo>
                    <a:pt x="1525" y="1727"/>
                  </a:lnTo>
                  <a:lnTo>
                    <a:pt x="1523" y="1725"/>
                  </a:lnTo>
                  <a:lnTo>
                    <a:pt x="1523" y="1725"/>
                  </a:lnTo>
                  <a:lnTo>
                    <a:pt x="1521" y="1725"/>
                  </a:lnTo>
                  <a:lnTo>
                    <a:pt x="1521" y="1722"/>
                  </a:lnTo>
                  <a:lnTo>
                    <a:pt x="1518" y="1722"/>
                  </a:lnTo>
                  <a:lnTo>
                    <a:pt x="1509" y="1725"/>
                  </a:lnTo>
                  <a:lnTo>
                    <a:pt x="1495" y="1732"/>
                  </a:lnTo>
                  <a:lnTo>
                    <a:pt x="1495" y="1732"/>
                  </a:lnTo>
                  <a:lnTo>
                    <a:pt x="1492" y="1732"/>
                  </a:lnTo>
                  <a:lnTo>
                    <a:pt x="1492" y="1734"/>
                  </a:lnTo>
                  <a:lnTo>
                    <a:pt x="1485" y="1741"/>
                  </a:lnTo>
                  <a:lnTo>
                    <a:pt x="1483" y="1748"/>
                  </a:lnTo>
                  <a:lnTo>
                    <a:pt x="1478" y="1751"/>
                  </a:lnTo>
                  <a:lnTo>
                    <a:pt x="1478" y="1751"/>
                  </a:lnTo>
                  <a:lnTo>
                    <a:pt x="1471" y="1753"/>
                  </a:lnTo>
                  <a:lnTo>
                    <a:pt x="1469" y="1753"/>
                  </a:lnTo>
                  <a:lnTo>
                    <a:pt x="1469" y="1753"/>
                  </a:lnTo>
                  <a:lnTo>
                    <a:pt x="1466" y="1753"/>
                  </a:lnTo>
                  <a:lnTo>
                    <a:pt x="1466" y="1753"/>
                  </a:lnTo>
                  <a:lnTo>
                    <a:pt x="1466" y="1753"/>
                  </a:lnTo>
                  <a:lnTo>
                    <a:pt x="1466" y="1751"/>
                  </a:lnTo>
                  <a:lnTo>
                    <a:pt x="1464" y="1751"/>
                  </a:lnTo>
                  <a:lnTo>
                    <a:pt x="1464" y="1751"/>
                  </a:lnTo>
                  <a:lnTo>
                    <a:pt x="1457" y="1744"/>
                  </a:lnTo>
                  <a:lnTo>
                    <a:pt x="1457" y="1744"/>
                  </a:lnTo>
                  <a:lnTo>
                    <a:pt x="1457" y="1744"/>
                  </a:lnTo>
                  <a:lnTo>
                    <a:pt x="1455" y="1744"/>
                  </a:lnTo>
                  <a:lnTo>
                    <a:pt x="1452" y="1741"/>
                  </a:lnTo>
                  <a:lnTo>
                    <a:pt x="1450" y="1741"/>
                  </a:lnTo>
                  <a:lnTo>
                    <a:pt x="1445" y="1739"/>
                  </a:lnTo>
                  <a:lnTo>
                    <a:pt x="1445" y="1736"/>
                  </a:lnTo>
                  <a:lnTo>
                    <a:pt x="1443" y="1736"/>
                  </a:lnTo>
                  <a:lnTo>
                    <a:pt x="1443" y="1736"/>
                  </a:lnTo>
                  <a:lnTo>
                    <a:pt x="1440" y="1734"/>
                  </a:lnTo>
                  <a:lnTo>
                    <a:pt x="1438" y="1734"/>
                  </a:lnTo>
                  <a:lnTo>
                    <a:pt x="1436" y="1734"/>
                  </a:lnTo>
                  <a:lnTo>
                    <a:pt x="1431" y="1739"/>
                  </a:lnTo>
                  <a:lnTo>
                    <a:pt x="1424" y="1741"/>
                  </a:lnTo>
                  <a:lnTo>
                    <a:pt x="1424" y="1741"/>
                  </a:lnTo>
                  <a:lnTo>
                    <a:pt x="1424" y="1741"/>
                  </a:lnTo>
                  <a:lnTo>
                    <a:pt x="1424" y="1744"/>
                  </a:lnTo>
                  <a:lnTo>
                    <a:pt x="1421" y="1746"/>
                  </a:lnTo>
                  <a:lnTo>
                    <a:pt x="1419" y="1751"/>
                  </a:lnTo>
                  <a:lnTo>
                    <a:pt x="1417" y="1753"/>
                  </a:lnTo>
                  <a:lnTo>
                    <a:pt x="1410" y="1762"/>
                  </a:lnTo>
                  <a:lnTo>
                    <a:pt x="1410" y="1765"/>
                  </a:lnTo>
                  <a:lnTo>
                    <a:pt x="1407" y="1765"/>
                  </a:lnTo>
                  <a:lnTo>
                    <a:pt x="1405" y="1767"/>
                  </a:lnTo>
                  <a:lnTo>
                    <a:pt x="1402" y="1770"/>
                  </a:lnTo>
                  <a:lnTo>
                    <a:pt x="1393" y="1784"/>
                  </a:lnTo>
                  <a:lnTo>
                    <a:pt x="1391" y="1791"/>
                  </a:lnTo>
                  <a:lnTo>
                    <a:pt x="1388" y="1793"/>
                  </a:lnTo>
                  <a:lnTo>
                    <a:pt x="1388" y="1793"/>
                  </a:lnTo>
                  <a:lnTo>
                    <a:pt x="1386" y="1798"/>
                  </a:lnTo>
                  <a:lnTo>
                    <a:pt x="1384" y="1798"/>
                  </a:lnTo>
                  <a:lnTo>
                    <a:pt x="1384" y="1800"/>
                  </a:lnTo>
                  <a:lnTo>
                    <a:pt x="1384" y="1805"/>
                  </a:lnTo>
                  <a:lnTo>
                    <a:pt x="1384" y="1805"/>
                  </a:lnTo>
                  <a:lnTo>
                    <a:pt x="1381" y="1807"/>
                  </a:lnTo>
                  <a:lnTo>
                    <a:pt x="1381" y="1810"/>
                  </a:lnTo>
                  <a:lnTo>
                    <a:pt x="1381" y="1810"/>
                  </a:lnTo>
                  <a:lnTo>
                    <a:pt x="1376" y="1815"/>
                  </a:lnTo>
                  <a:lnTo>
                    <a:pt x="1372" y="1817"/>
                  </a:lnTo>
                  <a:lnTo>
                    <a:pt x="1372" y="1819"/>
                  </a:lnTo>
                  <a:lnTo>
                    <a:pt x="1369" y="1819"/>
                  </a:lnTo>
                  <a:lnTo>
                    <a:pt x="1369" y="1819"/>
                  </a:lnTo>
                  <a:lnTo>
                    <a:pt x="1367" y="1819"/>
                  </a:lnTo>
                  <a:lnTo>
                    <a:pt x="1365" y="1822"/>
                  </a:lnTo>
                  <a:lnTo>
                    <a:pt x="1362" y="1822"/>
                  </a:lnTo>
                  <a:lnTo>
                    <a:pt x="1362" y="1822"/>
                  </a:lnTo>
                  <a:lnTo>
                    <a:pt x="1360" y="1822"/>
                  </a:lnTo>
                  <a:lnTo>
                    <a:pt x="1358" y="1819"/>
                  </a:lnTo>
                  <a:lnTo>
                    <a:pt x="1358" y="1819"/>
                  </a:lnTo>
                  <a:lnTo>
                    <a:pt x="1358" y="1819"/>
                  </a:lnTo>
                  <a:lnTo>
                    <a:pt x="1355" y="1817"/>
                  </a:lnTo>
                  <a:lnTo>
                    <a:pt x="1355" y="1817"/>
                  </a:lnTo>
                  <a:lnTo>
                    <a:pt x="1355" y="1815"/>
                  </a:lnTo>
                  <a:lnTo>
                    <a:pt x="1336" y="1812"/>
                  </a:lnTo>
                  <a:lnTo>
                    <a:pt x="1332" y="1812"/>
                  </a:lnTo>
                  <a:lnTo>
                    <a:pt x="1332" y="1812"/>
                  </a:lnTo>
                  <a:lnTo>
                    <a:pt x="1332" y="1812"/>
                  </a:lnTo>
                  <a:lnTo>
                    <a:pt x="1332" y="1812"/>
                  </a:lnTo>
                  <a:lnTo>
                    <a:pt x="1332" y="1815"/>
                  </a:lnTo>
                  <a:lnTo>
                    <a:pt x="1332" y="1815"/>
                  </a:lnTo>
                  <a:lnTo>
                    <a:pt x="1329" y="1815"/>
                  </a:lnTo>
                  <a:lnTo>
                    <a:pt x="1327" y="1815"/>
                  </a:lnTo>
                  <a:lnTo>
                    <a:pt x="1327" y="1826"/>
                  </a:lnTo>
                  <a:lnTo>
                    <a:pt x="1327" y="1829"/>
                  </a:lnTo>
                  <a:lnTo>
                    <a:pt x="1320" y="1831"/>
                  </a:lnTo>
                  <a:lnTo>
                    <a:pt x="1317" y="1838"/>
                  </a:lnTo>
                  <a:lnTo>
                    <a:pt x="1315" y="1838"/>
                  </a:lnTo>
                  <a:lnTo>
                    <a:pt x="1310" y="1838"/>
                  </a:lnTo>
                  <a:lnTo>
                    <a:pt x="1303" y="1838"/>
                  </a:lnTo>
                  <a:lnTo>
                    <a:pt x="1298" y="1838"/>
                  </a:lnTo>
                  <a:lnTo>
                    <a:pt x="1296" y="1841"/>
                  </a:lnTo>
                  <a:lnTo>
                    <a:pt x="1291" y="1843"/>
                  </a:lnTo>
                  <a:lnTo>
                    <a:pt x="1291" y="1843"/>
                  </a:lnTo>
                  <a:lnTo>
                    <a:pt x="1287" y="1841"/>
                  </a:lnTo>
                  <a:lnTo>
                    <a:pt x="1287" y="1838"/>
                  </a:lnTo>
                  <a:lnTo>
                    <a:pt x="1287" y="1836"/>
                  </a:lnTo>
                  <a:lnTo>
                    <a:pt x="1287" y="1836"/>
                  </a:lnTo>
                  <a:lnTo>
                    <a:pt x="1287" y="1836"/>
                  </a:lnTo>
                  <a:lnTo>
                    <a:pt x="1289" y="1831"/>
                  </a:lnTo>
                  <a:lnTo>
                    <a:pt x="1291" y="1829"/>
                  </a:lnTo>
                  <a:lnTo>
                    <a:pt x="1294" y="1826"/>
                  </a:lnTo>
                  <a:lnTo>
                    <a:pt x="1296" y="1824"/>
                  </a:lnTo>
                  <a:lnTo>
                    <a:pt x="1296" y="1822"/>
                  </a:lnTo>
                  <a:lnTo>
                    <a:pt x="1298" y="1819"/>
                  </a:lnTo>
                  <a:lnTo>
                    <a:pt x="1298" y="1817"/>
                  </a:lnTo>
                  <a:lnTo>
                    <a:pt x="1296" y="1817"/>
                  </a:lnTo>
                  <a:lnTo>
                    <a:pt x="1296" y="1817"/>
                  </a:lnTo>
                  <a:lnTo>
                    <a:pt x="1296" y="1817"/>
                  </a:lnTo>
                  <a:lnTo>
                    <a:pt x="1296" y="1817"/>
                  </a:lnTo>
                  <a:lnTo>
                    <a:pt x="1294" y="1817"/>
                  </a:lnTo>
                  <a:lnTo>
                    <a:pt x="1291" y="1819"/>
                  </a:lnTo>
                  <a:lnTo>
                    <a:pt x="1291" y="1819"/>
                  </a:lnTo>
                  <a:lnTo>
                    <a:pt x="1291" y="1819"/>
                  </a:lnTo>
                  <a:lnTo>
                    <a:pt x="1291" y="1819"/>
                  </a:lnTo>
                  <a:lnTo>
                    <a:pt x="1289" y="1819"/>
                  </a:lnTo>
                  <a:lnTo>
                    <a:pt x="1289" y="1819"/>
                  </a:lnTo>
                  <a:lnTo>
                    <a:pt x="1287" y="1817"/>
                  </a:lnTo>
                  <a:lnTo>
                    <a:pt x="1287" y="1817"/>
                  </a:lnTo>
                  <a:lnTo>
                    <a:pt x="1284" y="1817"/>
                  </a:lnTo>
                  <a:lnTo>
                    <a:pt x="1284" y="1817"/>
                  </a:lnTo>
                  <a:lnTo>
                    <a:pt x="1284" y="1819"/>
                  </a:lnTo>
                  <a:lnTo>
                    <a:pt x="1282" y="1819"/>
                  </a:lnTo>
                  <a:lnTo>
                    <a:pt x="1282" y="1822"/>
                  </a:lnTo>
                  <a:lnTo>
                    <a:pt x="1282" y="1822"/>
                  </a:lnTo>
                  <a:lnTo>
                    <a:pt x="1277" y="1822"/>
                  </a:lnTo>
                  <a:lnTo>
                    <a:pt x="1277" y="1822"/>
                  </a:lnTo>
                  <a:lnTo>
                    <a:pt x="1272" y="1824"/>
                  </a:lnTo>
                  <a:lnTo>
                    <a:pt x="1272" y="1824"/>
                  </a:lnTo>
                  <a:lnTo>
                    <a:pt x="1272" y="1824"/>
                  </a:lnTo>
                  <a:lnTo>
                    <a:pt x="1265" y="1829"/>
                  </a:lnTo>
                  <a:lnTo>
                    <a:pt x="1263" y="1831"/>
                  </a:lnTo>
                  <a:lnTo>
                    <a:pt x="1263" y="1833"/>
                  </a:lnTo>
                  <a:lnTo>
                    <a:pt x="1263" y="1833"/>
                  </a:lnTo>
                  <a:lnTo>
                    <a:pt x="1263" y="1833"/>
                  </a:lnTo>
                  <a:lnTo>
                    <a:pt x="1251" y="1845"/>
                  </a:lnTo>
                  <a:lnTo>
                    <a:pt x="1251" y="1848"/>
                  </a:lnTo>
                  <a:lnTo>
                    <a:pt x="1249" y="1848"/>
                  </a:lnTo>
                  <a:lnTo>
                    <a:pt x="1249" y="1850"/>
                  </a:lnTo>
                  <a:lnTo>
                    <a:pt x="1246" y="1852"/>
                  </a:lnTo>
                  <a:lnTo>
                    <a:pt x="1246" y="1855"/>
                  </a:lnTo>
                  <a:lnTo>
                    <a:pt x="1246" y="1855"/>
                  </a:lnTo>
                  <a:lnTo>
                    <a:pt x="1244" y="1855"/>
                  </a:lnTo>
                  <a:lnTo>
                    <a:pt x="1244" y="1857"/>
                  </a:lnTo>
                  <a:lnTo>
                    <a:pt x="1242" y="1857"/>
                  </a:lnTo>
                  <a:lnTo>
                    <a:pt x="1242" y="1857"/>
                  </a:lnTo>
                  <a:lnTo>
                    <a:pt x="1242" y="1855"/>
                  </a:lnTo>
                  <a:lnTo>
                    <a:pt x="1239" y="1855"/>
                  </a:lnTo>
                  <a:lnTo>
                    <a:pt x="1239" y="1852"/>
                  </a:lnTo>
                  <a:lnTo>
                    <a:pt x="1237" y="1852"/>
                  </a:lnTo>
                  <a:lnTo>
                    <a:pt x="1237" y="1848"/>
                  </a:lnTo>
                  <a:lnTo>
                    <a:pt x="1235" y="1843"/>
                  </a:lnTo>
                  <a:lnTo>
                    <a:pt x="1235" y="1843"/>
                  </a:lnTo>
                  <a:lnTo>
                    <a:pt x="1232" y="1841"/>
                  </a:lnTo>
                  <a:lnTo>
                    <a:pt x="1232" y="1841"/>
                  </a:lnTo>
                  <a:lnTo>
                    <a:pt x="1232" y="1838"/>
                  </a:lnTo>
                  <a:lnTo>
                    <a:pt x="1230" y="1838"/>
                  </a:lnTo>
                  <a:lnTo>
                    <a:pt x="1230" y="1838"/>
                  </a:lnTo>
                  <a:lnTo>
                    <a:pt x="1230" y="1836"/>
                  </a:lnTo>
                  <a:lnTo>
                    <a:pt x="1227" y="1836"/>
                  </a:lnTo>
                  <a:lnTo>
                    <a:pt x="1225" y="1838"/>
                  </a:lnTo>
                  <a:lnTo>
                    <a:pt x="1220" y="1838"/>
                  </a:lnTo>
                  <a:lnTo>
                    <a:pt x="1220" y="1838"/>
                  </a:lnTo>
                  <a:lnTo>
                    <a:pt x="1220" y="1838"/>
                  </a:lnTo>
                  <a:lnTo>
                    <a:pt x="1218" y="1841"/>
                  </a:lnTo>
                  <a:lnTo>
                    <a:pt x="1218" y="1843"/>
                  </a:lnTo>
                  <a:lnTo>
                    <a:pt x="1216" y="1843"/>
                  </a:lnTo>
                  <a:lnTo>
                    <a:pt x="1216" y="1843"/>
                  </a:lnTo>
                  <a:lnTo>
                    <a:pt x="1213" y="1843"/>
                  </a:lnTo>
                  <a:lnTo>
                    <a:pt x="1211" y="1843"/>
                  </a:lnTo>
                  <a:lnTo>
                    <a:pt x="1211" y="1843"/>
                  </a:lnTo>
                  <a:lnTo>
                    <a:pt x="1206" y="1836"/>
                  </a:lnTo>
                  <a:lnTo>
                    <a:pt x="1204" y="1836"/>
                  </a:lnTo>
                  <a:lnTo>
                    <a:pt x="1204" y="1833"/>
                  </a:lnTo>
                  <a:lnTo>
                    <a:pt x="1201" y="1829"/>
                  </a:lnTo>
                  <a:lnTo>
                    <a:pt x="1201" y="1826"/>
                  </a:lnTo>
                  <a:lnTo>
                    <a:pt x="1199" y="1826"/>
                  </a:lnTo>
                  <a:lnTo>
                    <a:pt x="1199" y="1824"/>
                  </a:lnTo>
                  <a:lnTo>
                    <a:pt x="1197" y="1824"/>
                  </a:lnTo>
                  <a:lnTo>
                    <a:pt x="1194" y="1824"/>
                  </a:lnTo>
                  <a:lnTo>
                    <a:pt x="1192" y="1824"/>
                  </a:lnTo>
                  <a:lnTo>
                    <a:pt x="1192" y="1824"/>
                  </a:lnTo>
                  <a:lnTo>
                    <a:pt x="1192" y="1824"/>
                  </a:lnTo>
                  <a:lnTo>
                    <a:pt x="1190" y="1824"/>
                  </a:lnTo>
                  <a:lnTo>
                    <a:pt x="1190" y="1824"/>
                  </a:lnTo>
                  <a:lnTo>
                    <a:pt x="1190" y="1824"/>
                  </a:lnTo>
                  <a:lnTo>
                    <a:pt x="1190" y="1826"/>
                  </a:lnTo>
                  <a:lnTo>
                    <a:pt x="1190" y="1826"/>
                  </a:lnTo>
                  <a:lnTo>
                    <a:pt x="1190" y="1826"/>
                  </a:lnTo>
                  <a:lnTo>
                    <a:pt x="1190" y="1826"/>
                  </a:lnTo>
                  <a:lnTo>
                    <a:pt x="1190" y="1829"/>
                  </a:lnTo>
                  <a:lnTo>
                    <a:pt x="1192" y="1833"/>
                  </a:lnTo>
                  <a:lnTo>
                    <a:pt x="1194" y="1841"/>
                  </a:lnTo>
                  <a:lnTo>
                    <a:pt x="1194" y="1843"/>
                  </a:lnTo>
                  <a:lnTo>
                    <a:pt x="1194" y="1843"/>
                  </a:lnTo>
                  <a:lnTo>
                    <a:pt x="1194" y="1845"/>
                  </a:lnTo>
                  <a:lnTo>
                    <a:pt x="1194" y="1845"/>
                  </a:lnTo>
                  <a:lnTo>
                    <a:pt x="1192" y="1845"/>
                  </a:lnTo>
                  <a:lnTo>
                    <a:pt x="1187" y="1848"/>
                  </a:lnTo>
                  <a:lnTo>
                    <a:pt x="1178" y="1852"/>
                  </a:lnTo>
                  <a:lnTo>
                    <a:pt x="1173" y="1855"/>
                  </a:lnTo>
                  <a:lnTo>
                    <a:pt x="1171" y="1857"/>
                  </a:lnTo>
                  <a:lnTo>
                    <a:pt x="1157" y="1867"/>
                  </a:lnTo>
                  <a:lnTo>
                    <a:pt x="1157" y="1867"/>
                  </a:lnTo>
                  <a:lnTo>
                    <a:pt x="1157" y="1867"/>
                  </a:lnTo>
                  <a:lnTo>
                    <a:pt x="1157" y="1869"/>
                  </a:lnTo>
                  <a:lnTo>
                    <a:pt x="1154" y="1869"/>
                  </a:lnTo>
                  <a:lnTo>
                    <a:pt x="1154" y="1869"/>
                  </a:lnTo>
                  <a:lnTo>
                    <a:pt x="1154" y="1871"/>
                  </a:lnTo>
                  <a:lnTo>
                    <a:pt x="1154" y="1871"/>
                  </a:lnTo>
                  <a:lnTo>
                    <a:pt x="1152" y="1874"/>
                  </a:lnTo>
                  <a:lnTo>
                    <a:pt x="1149" y="1874"/>
                  </a:lnTo>
                  <a:lnTo>
                    <a:pt x="1140" y="1874"/>
                  </a:lnTo>
                  <a:lnTo>
                    <a:pt x="1138" y="1874"/>
                  </a:lnTo>
                  <a:lnTo>
                    <a:pt x="1138" y="1876"/>
                  </a:lnTo>
                  <a:lnTo>
                    <a:pt x="1133" y="1888"/>
                  </a:lnTo>
                  <a:lnTo>
                    <a:pt x="1131" y="1890"/>
                  </a:lnTo>
                  <a:lnTo>
                    <a:pt x="1131" y="1893"/>
                  </a:lnTo>
                  <a:lnTo>
                    <a:pt x="1128" y="1893"/>
                  </a:lnTo>
                  <a:lnTo>
                    <a:pt x="1126" y="1895"/>
                  </a:lnTo>
                  <a:lnTo>
                    <a:pt x="1126" y="1895"/>
                  </a:lnTo>
                  <a:lnTo>
                    <a:pt x="1123" y="1897"/>
                  </a:lnTo>
                  <a:lnTo>
                    <a:pt x="1121" y="1902"/>
                  </a:lnTo>
                  <a:lnTo>
                    <a:pt x="1121" y="1902"/>
                  </a:lnTo>
                  <a:lnTo>
                    <a:pt x="1121" y="1904"/>
                  </a:lnTo>
                  <a:lnTo>
                    <a:pt x="1119" y="1904"/>
                  </a:lnTo>
                  <a:lnTo>
                    <a:pt x="1119" y="1904"/>
                  </a:lnTo>
                  <a:lnTo>
                    <a:pt x="1116" y="1902"/>
                  </a:lnTo>
                  <a:lnTo>
                    <a:pt x="1116" y="1902"/>
                  </a:lnTo>
                  <a:lnTo>
                    <a:pt x="1114" y="1902"/>
                  </a:lnTo>
                  <a:lnTo>
                    <a:pt x="1112" y="1902"/>
                  </a:lnTo>
                  <a:lnTo>
                    <a:pt x="1107" y="1904"/>
                  </a:lnTo>
                  <a:lnTo>
                    <a:pt x="1105" y="1907"/>
                  </a:lnTo>
                  <a:lnTo>
                    <a:pt x="1105" y="1907"/>
                  </a:lnTo>
                  <a:lnTo>
                    <a:pt x="1102" y="1912"/>
                  </a:lnTo>
                  <a:lnTo>
                    <a:pt x="1102" y="1914"/>
                  </a:lnTo>
                  <a:lnTo>
                    <a:pt x="1100" y="1914"/>
                  </a:lnTo>
                  <a:lnTo>
                    <a:pt x="1097" y="1914"/>
                  </a:lnTo>
                  <a:lnTo>
                    <a:pt x="1095" y="1916"/>
                  </a:lnTo>
                  <a:lnTo>
                    <a:pt x="1095" y="1916"/>
                  </a:lnTo>
                  <a:lnTo>
                    <a:pt x="1095" y="1919"/>
                  </a:lnTo>
                  <a:lnTo>
                    <a:pt x="1095" y="1921"/>
                  </a:lnTo>
                  <a:lnTo>
                    <a:pt x="1095" y="1923"/>
                  </a:lnTo>
                  <a:lnTo>
                    <a:pt x="1093" y="1923"/>
                  </a:lnTo>
                  <a:lnTo>
                    <a:pt x="1081" y="1928"/>
                  </a:lnTo>
                  <a:lnTo>
                    <a:pt x="1079" y="1930"/>
                  </a:lnTo>
                  <a:lnTo>
                    <a:pt x="1076" y="1930"/>
                  </a:lnTo>
                  <a:lnTo>
                    <a:pt x="1074" y="1935"/>
                  </a:lnTo>
                  <a:lnTo>
                    <a:pt x="1074" y="1938"/>
                  </a:lnTo>
                  <a:lnTo>
                    <a:pt x="1067" y="1942"/>
                  </a:lnTo>
                  <a:lnTo>
                    <a:pt x="1064" y="1945"/>
                  </a:lnTo>
                  <a:lnTo>
                    <a:pt x="1062" y="1945"/>
                  </a:lnTo>
                  <a:lnTo>
                    <a:pt x="1062" y="1949"/>
                  </a:lnTo>
                  <a:lnTo>
                    <a:pt x="1060" y="1952"/>
                  </a:lnTo>
                  <a:lnTo>
                    <a:pt x="1057" y="1954"/>
                  </a:lnTo>
                  <a:lnTo>
                    <a:pt x="1055" y="1956"/>
                  </a:lnTo>
                  <a:lnTo>
                    <a:pt x="1055" y="1956"/>
                  </a:lnTo>
                  <a:lnTo>
                    <a:pt x="1055" y="1961"/>
                  </a:lnTo>
                  <a:lnTo>
                    <a:pt x="1055" y="1964"/>
                  </a:lnTo>
                  <a:lnTo>
                    <a:pt x="1053" y="1966"/>
                  </a:lnTo>
                  <a:lnTo>
                    <a:pt x="1050" y="1971"/>
                  </a:lnTo>
                  <a:lnTo>
                    <a:pt x="1050" y="1973"/>
                  </a:lnTo>
                  <a:lnTo>
                    <a:pt x="1050" y="1973"/>
                  </a:lnTo>
                  <a:lnTo>
                    <a:pt x="1050" y="1975"/>
                  </a:lnTo>
                  <a:lnTo>
                    <a:pt x="1050" y="1978"/>
                  </a:lnTo>
                  <a:lnTo>
                    <a:pt x="1053" y="1982"/>
                  </a:lnTo>
                  <a:lnTo>
                    <a:pt x="1055" y="1987"/>
                  </a:lnTo>
                  <a:lnTo>
                    <a:pt x="1057" y="1987"/>
                  </a:lnTo>
                  <a:lnTo>
                    <a:pt x="1057" y="1990"/>
                  </a:lnTo>
                  <a:lnTo>
                    <a:pt x="1057" y="1992"/>
                  </a:lnTo>
                  <a:lnTo>
                    <a:pt x="1050" y="2004"/>
                  </a:lnTo>
                  <a:lnTo>
                    <a:pt x="1050" y="2006"/>
                  </a:lnTo>
                  <a:lnTo>
                    <a:pt x="1045" y="2011"/>
                  </a:lnTo>
                  <a:lnTo>
                    <a:pt x="1043" y="2011"/>
                  </a:lnTo>
                  <a:lnTo>
                    <a:pt x="1043" y="2011"/>
                  </a:lnTo>
                  <a:lnTo>
                    <a:pt x="1041" y="2011"/>
                  </a:lnTo>
                  <a:lnTo>
                    <a:pt x="1041" y="2011"/>
                  </a:lnTo>
                  <a:lnTo>
                    <a:pt x="1038" y="2006"/>
                  </a:lnTo>
                  <a:lnTo>
                    <a:pt x="1038" y="2004"/>
                  </a:lnTo>
                  <a:lnTo>
                    <a:pt x="1038" y="2001"/>
                  </a:lnTo>
                  <a:lnTo>
                    <a:pt x="1036" y="2001"/>
                  </a:lnTo>
                  <a:lnTo>
                    <a:pt x="1036" y="2001"/>
                  </a:lnTo>
                  <a:lnTo>
                    <a:pt x="1034" y="2001"/>
                  </a:lnTo>
                  <a:lnTo>
                    <a:pt x="1034" y="2001"/>
                  </a:lnTo>
                  <a:lnTo>
                    <a:pt x="1031" y="2001"/>
                  </a:lnTo>
                  <a:lnTo>
                    <a:pt x="1029" y="2006"/>
                  </a:lnTo>
                  <a:lnTo>
                    <a:pt x="1026" y="2009"/>
                  </a:lnTo>
                  <a:lnTo>
                    <a:pt x="1026" y="2011"/>
                  </a:lnTo>
                  <a:lnTo>
                    <a:pt x="1024" y="2027"/>
                  </a:lnTo>
                  <a:lnTo>
                    <a:pt x="1024" y="2030"/>
                  </a:lnTo>
                  <a:lnTo>
                    <a:pt x="1024" y="2030"/>
                  </a:lnTo>
                  <a:lnTo>
                    <a:pt x="1024" y="2032"/>
                  </a:lnTo>
                  <a:lnTo>
                    <a:pt x="1022" y="2035"/>
                  </a:lnTo>
                  <a:lnTo>
                    <a:pt x="1022" y="2039"/>
                  </a:lnTo>
                  <a:lnTo>
                    <a:pt x="1022" y="2042"/>
                  </a:lnTo>
                  <a:lnTo>
                    <a:pt x="1019" y="2042"/>
                  </a:lnTo>
                  <a:lnTo>
                    <a:pt x="1019" y="2042"/>
                  </a:lnTo>
                  <a:lnTo>
                    <a:pt x="1010" y="2042"/>
                  </a:lnTo>
                  <a:lnTo>
                    <a:pt x="1003" y="2042"/>
                  </a:lnTo>
                  <a:lnTo>
                    <a:pt x="996" y="2039"/>
                  </a:lnTo>
                  <a:lnTo>
                    <a:pt x="993" y="2039"/>
                  </a:lnTo>
                  <a:lnTo>
                    <a:pt x="974" y="2042"/>
                  </a:lnTo>
                  <a:lnTo>
                    <a:pt x="972" y="2039"/>
                  </a:lnTo>
                  <a:lnTo>
                    <a:pt x="965" y="2039"/>
                  </a:lnTo>
                  <a:lnTo>
                    <a:pt x="944" y="2037"/>
                  </a:lnTo>
                  <a:lnTo>
                    <a:pt x="941" y="2035"/>
                  </a:lnTo>
                  <a:lnTo>
                    <a:pt x="941" y="2035"/>
                  </a:lnTo>
                  <a:lnTo>
                    <a:pt x="939" y="2035"/>
                  </a:lnTo>
                  <a:lnTo>
                    <a:pt x="941" y="2030"/>
                  </a:lnTo>
                  <a:lnTo>
                    <a:pt x="941" y="2027"/>
                  </a:lnTo>
                  <a:lnTo>
                    <a:pt x="941" y="2025"/>
                  </a:lnTo>
                  <a:lnTo>
                    <a:pt x="941" y="2023"/>
                  </a:lnTo>
                  <a:lnTo>
                    <a:pt x="937" y="2016"/>
                  </a:lnTo>
                  <a:lnTo>
                    <a:pt x="934" y="2013"/>
                  </a:lnTo>
                  <a:lnTo>
                    <a:pt x="932" y="2013"/>
                  </a:lnTo>
                  <a:lnTo>
                    <a:pt x="930" y="2011"/>
                  </a:lnTo>
                  <a:lnTo>
                    <a:pt x="913" y="2004"/>
                  </a:lnTo>
                  <a:lnTo>
                    <a:pt x="911" y="2001"/>
                  </a:lnTo>
                  <a:lnTo>
                    <a:pt x="908" y="2001"/>
                  </a:lnTo>
                  <a:lnTo>
                    <a:pt x="896" y="1997"/>
                  </a:lnTo>
                  <a:lnTo>
                    <a:pt x="892" y="1992"/>
                  </a:lnTo>
                  <a:lnTo>
                    <a:pt x="892" y="1992"/>
                  </a:lnTo>
                  <a:lnTo>
                    <a:pt x="885" y="1990"/>
                  </a:lnTo>
                  <a:lnTo>
                    <a:pt x="882" y="1990"/>
                  </a:lnTo>
                  <a:lnTo>
                    <a:pt x="882" y="1987"/>
                  </a:lnTo>
                  <a:lnTo>
                    <a:pt x="882" y="1985"/>
                  </a:lnTo>
                  <a:lnTo>
                    <a:pt x="882" y="1982"/>
                  </a:lnTo>
                  <a:lnTo>
                    <a:pt x="882" y="1978"/>
                  </a:lnTo>
                  <a:lnTo>
                    <a:pt x="880" y="1975"/>
                  </a:lnTo>
                  <a:lnTo>
                    <a:pt x="878" y="1966"/>
                  </a:lnTo>
                  <a:lnTo>
                    <a:pt x="875" y="1964"/>
                  </a:lnTo>
                  <a:lnTo>
                    <a:pt x="861" y="1954"/>
                  </a:lnTo>
                  <a:lnTo>
                    <a:pt x="859" y="1954"/>
                  </a:lnTo>
                  <a:lnTo>
                    <a:pt x="849" y="1956"/>
                  </a:lnTo>
                  <a:lnTo>
                    <a:pt x="842" y="1954"/>
                  </a:lnTo>
                  <a:lnTo>
                    <a:pt x="825" y="1947"/>
                  </a:lnTo>
                  <a:lnTo>
                    <a:pt x="825" y="1945"/>
                  </a:lnTo>
                  <a:lnTo>
                    <a:pt x="814" y="1938"/>
                  </a:lnTo>
                  <a:lnTo>
                    <a:pt x="811" y="1935"/>
                  </a:lnTo>
                  <a:lnTo>
                    <a:pt x="807" y="1933"/>
                  </a:lnTo>
                  <a:lnTo>
                    <a:pt x="802" y="1930"/>
                  </a:lnTo>
                  <a:lnTo>
                    <a:pt x="792" y="1921"/>
                  </a:lnTo>
                  <a:lnTo>
                    <a:pt x="804" y="1912"/>
                  </a:lnTo>
                  <a:lnTo>
                    <a:pt x="811" y="1904"/>
                  </a:lnTo>
                  <a:lnTo>
                    <a:pt x="814" y="1902"/>
                  </a:lnTo>
                  <a:lnTo>
                    <a:pt x="823" y="1881"/>
                  </a:lnTo>
                  <a:lnTo>
                    <a:pt x="823" y="1878"/>
                  </a:lnTo>
                  <a:lnTo>
                    <a:pt x="823" y="1878"/>
                  </a:lnTo>
                  <a:lnTo>
                    <a:pt x="833" y="1871"/>
                  </a:lnTo>
                  <a:lnTo>
                    <a:pt x="852" y="1845"/>
                  </a:lnTo>
                  <a:lnTo>
                    <a:pt x="856" y="1841"/>
                  </a:lnTo>
                  <a:lnTo>
                    <a:pt x="859" y="1836"/>
                  </a:lnTo>
                  <a:lnTo>
                    <a:pt x="859" y="1833"/>
                  </a:lnTo>
                  <a:lnTo>
                    <a:pt x="859" y="1833"/>
                  </a:lnTo>
                  <a:lnTo>
                    <a:pt x="859" y="1831"/>
                  </a:lnTo>
                  <a:lnTo>
                    <a:pt x="859" y="1831"/>
                  </a:lnTo>
                  <a:lnTo>
                    <a:pt x="854" y="1826"/>
                  </a:lnTo>
                  <a:lnTo>
                    <a:pt x="854" y="1826"/>
                  </a:lnTo>
                  <a:lnTo>
                    <a:pt x="852" y="1824"/>
                  </a:lnTo>
                  <a:lnTo>
                    <a:pt x="849" y="1822"/>
                  </a:lnTo>
                  <a:lnTo>
                    <a:pt x="849" y="1822"/>
                  </a:lnTo>
                  <a:lnTo>
                    <a:pt x="849" y="1822"/>
                  </a:lnTo>
                  <a:lnTo>
                    <a:pt x="852" y="1819"/>
                  </a:lnTo>
                  <a:lnTo>
                    <a:pt x="849" y="1812"/>
                  </a:lnTo>
                  <a:lnTo>
                    <a:pt x="847" y="1810"/>
                  </a:lnTo>
                  <a:lnTo>
                    <a:pt x="844" y="1810"/>
                  </a:lnTo>
                  <a:lnTo>
                    <a:pt x="844" y="1807"/>
                  </a:lnTo>
                  <a:lnTo>
                    <a:pt x="844" y="1803"/>
                  </a:lnTo>
                  <a:lnTo>
                    <a:pt x="844" y="1800"/>
                  </a:lnTo>
                  <a:lnTo>
                    <a:pt x="847" y="1791"/>
                  </a:lnTo>
                  <a:lnTo>
                    <a:pt x="847" y="1789"/>
                  </a:lnTo>
                  <a:lnTo>
                    <a:pt x="847" y="1789"/>
                  </a:lnTo>
                  <a:lnTo>
                    <a:pt x="847" y="1786"/>
                  </a:lnTo>
                  <a:lnTo>
                    <a:pt x="847" y="1784"/>
                  </a:lnTo>
                  <a:lnTo>
                    <a:pt x="844" y="1784"/>
                  </a:lnTo>
                  <a:lnTo>
                    <a:pt x="844" y="1781"/>
                  </a:lnTo>
                  <a:lnTo>
                    <a:pt x="844" y="1784"/>
                  </a:lnTo>
                  <a:lnTo>
                    <a:pt x="842" y="1784"/>
                  </a:lnTo>
                  <a:lnTo>
                    <a:pt x="830" y="1781"/>
                  </a:lnTo>
                  <a:lnTo>
                    <a:pt x="828" y="1781"/>
                  </a:lnTo>
                  <a:lnTo>
                    <a:pt x="823" y="1786"/>
                  </a:lnTo>
                  <a:lnTo>
                    <a:pt x="821" y="1789"/>
                  </a:lnTo>
                  <a:lnTo>
                    <a:pt x="816" y="1789"/>
                  </a:lnTo>
                  <a:lnTo>
                    <a:pt x="814" y="1789"/>
                  </a:lnTo>
                  <a:lnTo>
                    <a:pt x="809" y="1789"/>
                  </a:lnTo>
                  <a:lnTo>
                    <a:pt x="807" y="1789"/>
                  </a:lnTo>
                  <a:lnTo>
                    <a:pt x="799" y="1786"/>
                  </a:lnTo>
                  <a:lnTo>
                    <a:pt x="797" y="1786"/>
                  </a:lnTo>
                  <a:lnTo>
                    <a:pt x="795" y="1786"/>
                  </a:lnTo>
                  <a:lnTo>
                    <a:pt x="795" y="1786"/>
                  </a:lnTo>
                  <a:lnTo>
                    <a:pt x="792" y="1786"/>
                  </a:lnTo>
                  <a:lnTo>
                    <a:pt x="792" y="1786"/>
                  </a:lnTo>
                  <a:lnTo>
                    <a:pt x="792" y="1789"/>
                  </a:lnTo>
                  <a:lnTo>
                    <a:pt x="792" y="1789"/>
                  </a:lnTo>
                  <a:lnTo>
                    <a:pt x="790" y="1789"/>
                  </a:lnTo>
                  <a:lnTo>
                    <a:pt x="790" y="1791"/>
                  </a:lnTo>
                  <a:lnTo>
                    <a:pt x="790" y="1793"/>
                  </a:lnTo>
                  <a:lnTo>
                    <a:pt x="790" y="1793"/>
                  </a:lnTo>
                  <a:lnTo>
                    <a:pt x="790" y="1796"/>
                  </a:lnTo>
                  <a:lnTo>
                    <a:pt x="790" y="1798"/>
                  </a:lnTo>
                  <a:lnTo>
                    <a:pt x="790" y="1798"/>
                  </a:lnTo>
                  <a:lnTo>
                    <a:pt x="790" y="1800"/>
                  </a:lnTo>
                  <a:lnTo>
                    <a:pt x="790" y="1800"/>
                  </a:lnTo>
                  <a:lnTo>
                    <a:pt x="790" y="1800"/>
                  </a:lnTo>
                  <a:lnTo>
                    <a:pt x="790" y="1803"/>
                  </a:lnTo>
                  <a:lnTo>
                    <a:pt x="790" y="1803"/>
                  </a:lnTo>
                  <a:lnTo>
                    <a:pt x="790" y="1803"/>
                  </a:lnTo>
                  <a:lnTo>
                    <a:pt x="788" y="1805"/>
                  </a:lnTo>
                  <a:lnTo>
                    <a:pt x="788" y="1805"/>
                  </a:lnTo>
                  <a:lnTo>
                    <a:pt x="785" y="1805"/>
                  </a:lnTo>
                  <a:lnTo>
                    <a:pt x="785" y="1805"/>
                  </a:lnTo>
                  <a:lnTo>
                    <a:pt x="783" y="1807"/>
                  </a:lnTo>
                  <a:lnTo>
                    <a:pt x="783" y="1807"/>
                  </a:lnTo>
                  <a:lnTo>
                    <a:pt x="781" y="1805"/>
                  </a:lnTo>
                  <a:lnTo>
                    <a:pt x="781" y="1805"/>
                  </a:lnTo>
                  <a:lnTo>
                    <a:pt x="778" y="1805"/>
                  </a:lnTo>
                  <a:lnTo>
                    <a:pt x="778" y="1805"/>
                  </a:lnTo>
                  <a:lnTo>
                    <a:pt x="776" y="1805"/>
                  </a:lnTo>
                  <a:lnTo>
                    <a:pt x="773" y="1805"/>
                  </a:lnTo>
                  <a:lnTo>
                    <a:pt x="773" y="1805"/>
                  </a:lnTo>
                  <a:lnTo>
                    <a:pt x="771" y="1805"/>
                  </a:lnTo>
                  <a:lnTo>
                    <a:pt x="771" y="1805"/>
                  </a:lnTo>
                  <a:lnTo>
                    <a:pt x="769" y="1812"/>
                  </a:lnTo>
                  <a:lnTo>
                    <a:pt x="766" y="1812"/>
                  </a:lnTo>
                  <a:lnTo>
                    <a:pt x="764" y="1819"/>
                  </a:lnTo>
                  <a:lnTo>
                    <a:pt x="764" y="1822"/>
                  </a:lnTo>
                  <a:lnTo>
                    <a:pt x="764" y="1822"/>
                  </a:lnTo>
                  <a:lnTo>
                    <a:pt x="762" y="1824"/>
                  </a:lnTo>
                  <a:lnTo>
                    <a:pt x="759" y="1826"/>
                  </a:lnTo>
                  <a:lnTo>
                    <a:pt x="759" y="1829"/>
                  </a:lnTo>
                  <a:lnTo>
                    <a:pt x="757" y="1829"/>
                  </a:lnTo>
                  <a:lnTo>
                    <a:pt x="755" y="1836"/>
                  </a:lnTo>
                  <a:lnTo>
                    <a:pt x="755" y="1836"/>
                  </a:lnTo>
                  <a:lnTo>
                    <a:pt x="752" y="1838"/>
                  </a:lnTo>
                  <a:lnTo>
                    <a:pt x="750" y="1841"/>
                  </a:lnTo>
                  <a:lnTo>
                    <a:pt x="743" y="1850"/>
                  </a:lnTo>
                  <a:lnTo>
                    <a:pt x="743" y="1852"/>
                  </a:lnTo>
                  <a:lnTo>
                    <a:pt x="733" y="1874"/>
                  </a:lnTo>
                  <a:lnTo>
                    <a:pt x="726" y="1897"/>
                  </a:lnTo>
                  <a:lnTo>
                    <a:pt x="726" y="1900"/>
                  </a:lnTo>
                  <a:lnTo>
                    <a:pt x="726" y="1902"/>
                  </a:lnTo>
                  <a:lnTo>
                    <a:pt x="726" y="1904"/>
                  </a:lnTo>
                  <a:lnTo>
                    <a:pt x="726" y="1904"/>
                  </a:lnTo>
                  <a:lnTo>
                    <a:pt x="726" y="1904"/>
                  </a:lnTo>
                  <a:lnTo>
                    <a:pt x="726" y="1907"/>
                  </a:lnTo>
                  <a:lnTo>
                    <a:pt x="726" y="1909"/>
                  </a:lnTo>
                  <a:lnTo>
                    <a:pt x="729" y="1909"/>
                  </a:lnTo>
                  <a:lnTo>
                    <a:pt x="729" y="1909"/>
                  </a:lnTo>
                  <a:lnTo>
                    <a:pt x="729" y="1912"/>
                  </a:lnTo>
                  <a:lnTo>
                    <a:pt x="726" y="1914"/>
                  </a:lnTo>
                  <a:lnTo>
                    <a:pt x="726" y="1914"/>
                  </a:lnTo>
                  <a:lnTo>
                    <a:pt x="726" y="1914"/>
                  </a:lnTo>
                  <a:lnTo>
                    <a:pt x="726" y="1916"/>
                  </a:lnTo>
                  <a:lnTo>
                    <a:pt x="726" y="1919"/>
                  </a:lnTo>
                  <a:lnTo>
                    <a:pt x="724" y="1919"/>
                  </a:lnTo>
                  <a:lnTo>
                    <a:pt x="724" y="1919"/>
                  </a:lnTo>
                  <a:lnTo>
                    <a:pt x="724" y="1919"/>
                  </a:lnTo>
                  <a:lnTo>
                    <a:pt x="721" y="1921"/>
                  </a:lnTo>
                  <a:lnTo>
                    <a:pt x="719" y="1921"/>
                  </a:lnTo>
                  <a:lnTo>
                    <a:pt x="719" y="1921"/>
                  </a:lnTo>
                  <a:lnTo>
                    <a:pt x="717" y="1921"/>
                  </a:lnTo>
                  <a:lnTo>
                    <a:pt x="717" y="1923"/>
                  </a:lnTo>
                  <a:lnTo>
                    <a:pt x="717" y="1926"/>
                  </a:lnTo>
                  <a:lnTo>
                    <a:pt x="714" y="1926"/>
                  </a:lnTo>
                  <a:lnTo>
                    <a:pt x="714" y="1928"/>
                  </a:lnTo>
                  <a:lnTo>
                    <a:pt x="714" y="1930"/>
                  </a:lnTo>
                  <a:lnTo>
                    <a:pt x="714" y="1930"/>
                  </a:lnTo>
                  <a:lnTo>
                    <a:pt x="714" y="1933"/>
                  </a:lnTo>
                  <a:lnTo>
                    <a:pt x="717" y="1938"/>
                  </a:lnTo>
                  <a:lnTo>
                    <a:pt x="717" y="1945"/>
                  </a:lnTo>
                  <a:lnTo>
                    <a:pt x="719" y="1947"/>
                  </a:lnTo>
                  <a:lnTo>
                    <a:pt x="719" y="1947"/>
                  </a:lnTo>
                  <a:lnTo>
                    <a:pt x="719" y="1949"/>
                  </a:lnTo>
                  <a:lnTo>
                    <a:pt x="719" y="1949"/>
                  </a:lnTo>
                  <a:lnTo>
                    <a:pt x="719" y="1949"/>
                  </a:lnTo>
                  <a:lnTo>
                    <a:pt x="719" y="1952"/>
                  </a:lnTo>
                  <a:lnTo>
                    <a:pt x="717" y="1954"/>
                  </a:lnTo>
                  <a:lnTo>
                    <a:pt x="714" y="1964"/>
                  </a:lnTo>
                  <a:lnTo>
                    <a:pt x="714" y="1966"/>
                  </a:lnTo>
                  <a:lnTo>
                    <a:pt x="712" y="1973"/>
                  </a:lnTo>
                  <a:lnTo>
                    <a:pt x="712" y="1973"/>
                  </a:lnTo>
                  <a:lnTo>
                    <a:pt x="712" y="1973"/>
                  </a:lnTo>
                  <a:lnTo>
                    <a:pt x="712" y="1975"/>
                  </a:lnTo>
                  <a:lnTo>
                    <a:pt x="700" y="1978"/>
                  </a:lnTo>
                  <a:lnTo>
                    <a:pt x="695" y="1980"/>
                  </a:lnTo>
                  <a:lnTo>
                    <a:pt x="695" y="1980"/>
                  </a:lnTo>
                  <a:lnTo>
                    <a:pt x="695" y="1980"/>
                  </a:lnTo>
                  <a:lnTo>
                    <a:pt x="691" y="1980"/>
                  </a:lnTo>
                  <a:lnTo>
                    <a:pt x="684" y="1980"/>
                  </a:lnTo>
                  <a:lnTo>
                    <a:pt x="681" y="1980"/>
                  </a:lnTo>
                  <a:lnTo>
                    <a:pt x="677" y="1978"/>
                  </a:lnTo>
                  <a:lnTo>
                    <a:pt x="672" y="1975"/>
                  </a:lnTo>
                  <a:lnTo>
                    <a:pt x="669" y="1973"/>
                  </a:lnTo>
                  <a:lnTo>
                    <a:pt x="667" y="1973"/>
                  </a:lnTo>
                  <a:lnTo>
                    <a:pt x="665" y="1973"/>
                  </a:lnTo>
                  <a:lnTo>
                    <a:pt x="653" y="1975"/>
                  </a:lnTo>
                  <a:lnTo>
                    <a:pt x="634" y="1980"/>
                  </a:lnTo>
                  <a:lnTo>
                    <a:pt x="632" y="1980"/>
                  </a:lnTo>
                  <a:lnTo>
                    <a:pt x="632" y="1982"/>
                  </a:lnTo>
                  <a:lnTo>
                    <a:pt x="629" y="1985"/>
                  </a:lnTo>
                  <a:lnTo>
                    <a:pt x="627" y="1987"/>
                  </a:lnTo>
                  <a:lnTo>
                    <a:pt x="627" y="1990"/>
                  </a:lnTo>
                  <a:lnTo>
                    <a:pt x="624" y="1990"/>
                  </a:lnTo>
                  <a:lnTo>
                    <a:pt x="624" y="1990"/>
                  </a:lnTo>
                  <a:lnTo>
                    <a:pt x="624" y="1992"/>
                  </a:lnTo>
                  <a:lnTo>
                    <a:pt x="620" y="1992"/>
                  </a:lnTo>
                  <a:lnTo>
                    <a:pt x="617" y="1992"/>
                  </a:lnTo>
                  <a:lnTo>
                    <a:pt x="603" y="1992"/>
                  </a:lnTo>
                  <a:lnTo>
                    <a:pt x="587" y="1992"/>
                  </a:lnTo>
                  <a:lnTo>
                    <a:pt x="587" y="1992"/>
                  </a:lnTo>
                  <a:lnTo>
                    <a:pt x="580" y="1987"/>
                  </a:lnTo>
                  <a:lnTo>
                    <a:pt x="580" y="1987"/>
                  </a:lnTo>
                  <a:lnTo>
                    <a:pt x="572" y="1987"/>
                  </a:lnTo>
                  <a:lnTo>
                    <a:pt x="568" y="1987"/>
                  </a:lnTo>
                  <a:lnTo>
                    <a:pt x="565" y="1987"/>
                  </a:lnTo>
                  <a:lnTo>
                    <a:pt x="565" y="1987"/>
                  </a:lnTo>
                  <a:lnTo>
                    <a:pt x="563" y="1987"/>
                  </a:lnTo>
                  <a:lnTo>
                    <a:pt x="563" y="1987"/>
                  </a:lnTo>
                  <a:lnTo>
                    <a:pt x="554" y="1999"/>
                  </a:lnTo>
                  <a:lnTo>
                    <a:pt x="551" y="1999"/>
                  </a:lnTo>
                  <a:lnTo>
                    <a:pt x="549" y="1999"/>
                  </a:lnTo>
                  <a:lnTo>
                    <a:pt x="549" y="1999"/>
                  </a:lnTo>
                  <a:lnTo>
                    <a:pt x="544" y="1999"/>
                  </a:lnTo>
                  <a:lnTo>
                    <a:pt x="544" y="1999"/>
                  </a:lnTo>
                  <a:lnTo>
                    <a:pt x="542" y="1999"/>
                  </a:lnTo>
                  <a:lnTo>
                    <a:pt x="539" y="1997"/>
                  </a:lnTo>
                  <a:lnTo>
                    <a:pt x="537" y="1992"/>
                  </a:lnTo>
                  <a:lnTo>
                    <a:pt x="535" y="1990"/>
                  </a:lnTo>
                  <a:lnTo>
                    <a:pt x="532" y="1990"/>
                  </a:lnTo>
                  <a:lnTo>
                    <a:pt x="530" y="1987"/>
                  </a:lnTo>
                  <a:lnTo>
                    <a:pt x="509" y="1959"/>
                  </a:lnTo>
                  <a:lnTo>
                    <a:pt x="492" y="1935"/>
                  </a:lnTo>
                  <a:lnTo>
                    <a:pt x="490" y="1935"/>
                  </a:lnTo>
                  <a:lnTo>
                    <a:pt x="468" y="1921"/>
                  </a:lnTo>
                  <a:lnTo>
                    <a:pt x="468" y="1921"/>
                  </a:lnTo>
                  <a:lnTo>
                    <a:pt x="468" y="1919"/>
                  </a:lnTo>
                  <a:lnTo>
                    <a:pt x="466" y="1900"/>
                  </a:lnTo>
                  <a:lnTo>
                    <a:pt x="468" y="1893"/>
                  </a:lnTo>
                  <a:lnTo>
                    <a:pt x="468" y="1890"/>
                  </a:lnTo>
                  <a:lnTo>
                    <a:pt x="471" y="1885"/>
                  </a:lnTo>
                  <a:lnTo>
                    <a:pt x="471" y="1885"/>
                  </a:lnTo>
                  <a:lnTo>
                    <a:pt x="473" y="1885"/>
                  </a:lnTo>
                  <a:lnTo>
                    <a:pt x="485" y="1883"/>
                  </a:lnTo>
                  <a:lnTo>
                    <a:pt x="485" y="1883"/>
                  </a:lnTo>
                  <a:lnTo>
                    <a:pt x="485" y="1881"/>
                  </a:lnTo>
                  <a:lnTo>
                    <a:pt x="485" y="1857"/>
                  </a:lnTo>
                  <a:lnTo>
                    <a:pt x="485" y="1855"/>
                  </a:lnTo>
                  <a:lnTo>
                    <a:pt x="485" y="1855"/>
                  </a:lnTo>
                  <a:lnTo>
                    <a:pt x="483" y="1850"/>
                  </a:lnTo>
                  <a:lnTo>
                    <a:pt x="483" y="1848"/>
                  </a:lnTo>
                  <a:lnTo>
                    <a:pt x="483" y="1845"/>
                  </a:lnTo>
                  <a:lnTo>
                    <a:pt x="483" y="1845"/>
                  </a:lnTo>
                  <a:lnTo>
                    <a:pt x="487" y="1843"/>
                  </a:lnTo>
                  <a:lnTo>
                    <a:pt x="523" y="1831"/>
                  </a:lnTo>
                  <a:lnTo>
                    <a:pt x="532" y="1824"/>
                  </a:lnTo>
                  <a:lnTo>
                    <a:pt x="537" y="1822"/>
                  </a:lnTo>
                  <a:lnTo>
                    <a:pt x="542" y="1817"/>
                  </a:lnTo>
                  <a:lnTo>
                    <a:pt x="546" y="1812"/>
                  </a:lnTo>
                  <a:lnTo>
                    <a:pt x="556" y="1798"/>
                  </a:lnTo>
                  <a:lnTo>
                    <a:pt x="558" y="1796"/>
                  </a:lnTo>
                  <a:lnTo>
                    <a:pt x="561" y="1793"/>
                  </a:lnTo>
                  <a:lnTo>
                    <a:pt x="563" y="1793"/>
                  </a:lnTo>
                  <a:lnTo>
                    <a:pt x="568" y="1791"/>
                  </a:lnTo>
                  <a:lnTo>
                    <a:pt x="568" y="1791"/>
                  </a:lnTo>
                  <a:lnTo>
                    <a:pt x="568" y="1791"/>
                  </a:lnTo>
                  <a:lnTo>
                    <a:pt x="570" y="1789"/>
                  </a:lnTo>
                  <a:lnTo>
                    <a:pt x="577" y="1779"/>
                  </a:lnTo>
                  <a:lnTo>
                    <a:pt x="577" y="1779"/>
                  </a:lnTo>
                  <a:lnTo>
                    <a:pt x="577" y="1777"/>
                  </a:lnTo>
                  <a:lnTo>
                    <a:pt x="580" y="1774"/>
                  </a:lnTo>
                  <a:lnTo>
                    <a:pt x="580" y="1772"/>
                  </a:lnTo>
                  <a:lnTo>
                    <a:pt x="577" y="1772"/>
                  </a:lnTo>
                  <a:lnTo>
                    <a:pt x="577" y="1770"/>
                  </a:lnTo>
                  <a:lnTo>
                    <a:pt x="568" y="1741"/>
                  </a:lnTo>
                  <a:lnTo>
                    <a:pt x="565" y="1739"/>
                  </a:lnTo>
                  <a:lnTo>
                    <a:pt x="565" y="1736"/>
                  </a:lnTo>
                  <a:lnTo>
                    <a:pt x="565" y="1734"/>
                  </a:lnTo>
                  <a:lnTo>
                    <a:pt x="568" y="1734"/>
                  </a:lnTo>
                  <a:lnTo>
                    <a:pt x="570" y="1727"/>
                  </a:lnTo>
                  <a:lnTo>
                    <a:pt x="570" y="1727"/>
                  </a:lnTo>
                  <a:lnTo>
                    <a:pt x="570" y="1725"/>
                  </a:lnTo>
                  <a:lnTo>
                    <a:pt x="568" y="1722"/>
                  </a:lnTo>
                  <a:lnTo>
                    <a:pt x="568" y="1722"/>
                  </a:lnTo>
                  <a:lnTo>
                    <a:pt x="565" y="1722"/>
                  </a:lnTo>
                  <a:lnTo>
                    <a:pt x="539" y="1718"/>
                  </a:lnTo>
                  <a:lnTo>
                    <a:pt x="509" y="1722"/>
                  </a:lnTo>
                  <a:lnTo>
                    <a:pt x="487" y="1727"/>
                  </a:lnTo>
                  <a:lnTo>
                    <a:pt x="483" y="1729"/>
                  </a:lnTo>
                  <a:lnTo>
                    <a:pt x="471" y="1732"/>
                  </a:lnTo>
                  <a:lnTo>
                    <a:pt x="468" y="1734"/>
                  </a:lnTo>
                  <a:lnTo>
                    <a:pt x="464" y="1736"/>
                  </a:lnTo>
                  <a:lnTo>
                    <a:pt x="457" y="1741"/>
                  </a:lnTo>
                  <a:lnTo>
                    <a:pt x="454" y="1741"/>
                  </a:lnTo>
                  <a:lnTo>
                    <a:pt x="452" y="1741"/>
                  </a:lnTo>
                  <a:lnTo>
                    <a:pt x="438" y="1739"/>
                  </a:lnTo>
                  <a:lnTo>
                    <a:pt x="426" y="1732"/>
                  </a:lnTo>
                  <a:lnTo>
                    <a:pt x="416" y="1727"/>
                  </a:lnTo>
                  <a:lnTo>
                    <a:pt x="414" y="1725"/>
                  </a:lnTo>
                  <a:lnTo>
                    <a:pt x="412" y="1722"/>
                  </a:lnTo>
                  <a:lnTo>
                    <a:pt x="405" y="1718"/>
                  </a:lnTo>
                  <a:lnTo>
                    <a:pt x="402" y="1715"/>
                  </a:lnTo>
                  <a:lnTo>
                    <a:pt x="402" y="1715"/>
                  </a:lnTo>
                  <a:lnTo>
                    <a:pt x="400" y="1713"/>
                  </a:lnTo>
                  <a:lnTo>
                    <a:pt x="397" y="1713"/>
                  </a:lnTo>
                  <a:lnTo>
                    <a:pt x="355" y="1720"/>
                  </a:lnTo>
                  <a:lnTo>
                    <a:pt x="338" y="1720"/>
                  </a:lnTo>
                  <a:lnTo>
                    <a:pt x="338" y="1722"/>
                  </a:lnTo>
                  <a:lnTo>
                    <a:pt x="336" y="1722"/>
                  </a:lnTo>
                  <a:lnTo>
                    <a:pt x="336" y="1722"/>
                  </a:lnTo>
                  <a:lnTo>
                    <a:pt x="336" y="1722"/>
                  </a:lnTo>
                  <a:lnTo>
                    <a:pt x="336" y="1722"/>
                  </a:lnTo>
                  <a:lnTo>
                    <a:pt x="336" y="1725"/>
                  </a:lnTo>
                  <a:lnTo>
                    <a:pt x="338" y="1729"/>
                  </a:lnTo>
                  <a:lnTo>
                    <a:pt x="345" y="1741"/>
                  </a:lnTo>
                  <a:lnTo>
                    <a:pt x="348" y="1746"/>
                  </a:lnTo>
                  <a:lnTo>
                    <a:pt x="350" y="1751"/>
                  </a:lnTo>
                  <a:lnTo>
                    <a:pt x="350" y="1753"/>
                  </a:lnTo>
                  <a:lnTo>
                    <a:pt x="350" y="1755"/>
                  </a:lnTo>
                  <a:lnTo>
                    <a:pt x="345" y="1758"/>
                  </a:lnTo>
                  <a:lnTo>
                    <a:pt x="336" y="1765"/>
                  </a:lnTo>
                  <a:lnTo>
                    <a:pt x="334" y="1767"/>
                  </a:lnTo>
                  <a:lnTo>
                    <a:pt x="329" y="1772"/>
                  </a:lnTo>
                  <a:lnTo>
                    <a:pt x="327" y="1774"/>
                  </a:lnTo>
                  <a:lnTo>
                    <a:pt x="319" y="1772"/>
                  </a:lnTo>
                  <a:lnTo>
                    <a:pt x="308" y="1767"/>
                  </a:lnTo>
                  <a:lnTo>
                    <a:pt x="305" y="1767"/>
                  </a:lnTo>
                  <a:lnTo>
                    <a:pt x="305" y="1767"/>
                  </a:lnTo>
                  <a:lnTo>
                    <a:pt x="303" y="1767"/>
                  </a:lnTo>
                  <a:lnTo>
                    <a:pt x="303" y="1767"/>
                  </a:lnTo>
                  <a:lnTo>
                    <a:pt x="301" y="1767"/>
                  </a:lnTo>
                  <a:lnTo>
                    <a:pt x="286" y="1755"/>
                  </a:lnTo>
                  <a:lnTo>
                    <a:pt x="284" y="1755"/>
                  </a:lnTo>
                  <a:lnTo>
                    <a:pt x="279" y="1753"/>
                  </a:lnTo>
                  <a:lnTo>
                    <a:pt x="277" y="1753"/>
                  </a:lnTo>
                  <a:lnTo>
                    <a:pt x="277" y="1753"/>
                  </a:lnTo>
                  <a:lnTo>
                    <a:pt x="277" y="1751"/>
                  </a:lnTo>
                  <a:lnTo>
                    <a:pt x="277" y="1748"/>
                  </a:lnTo>
                  <a:lnTo>
                    <a:pt x="277" y="1748"/>
                  </a:lnTo>
                  <a:lnTo>
                    <a:pt x="279" y="1746"/>
                  </a:lnTo>
                  <a:lnTo>
                    <a:pt x="279" y="1746"/>
                  </a:lnTo>
                  <a:lnTo>
                    <a:pt x="279" y="1746"/>
                  </a:lnTo>
                  <a:lnTo>
                    <a:pt x="279" y="1744"/>
                  </a:lnTo>
                  <a:lnTo>
                    <a:pt x="275" y="1741"/>
                  </a:lnTo>
                  <a:lnTo>
                    <a:pt x="275" y="1739"/>
                  </a:lnTo>
                  <a:lnTo>
                    <a:pt x="272" y="1736"/>
                  </a:lnTo>
                  <a:lnTo>
                    <a:pt x="272" y="1732"/>
                  </a:lnTo>
                  <a:lnTo>
                    <a:pt x="270" y="1729"/>
                  </a:lnTo>
                  <a:lnTo>
                    <a:pt x="270" y="1727"/>
                  </a:lnTo>
                  <a:lnTo>
                    <a:pt x="270" y="1727"/>
                  </a:lnTo>
                  <a:lnTo>
                    <a:pt x="270" y="1725"/>
                  </a:lnTo>
                  <a:lnTo>
                    <a:pt x="270" y="1722"/>
                  </a:lnTo>
                  <a:lnTo>
                    <a:pt x="272" y="1722"/>
                  </a:lnTo>
                  <a:lnTo>
                    <a:pt x="272" y="1720"/>
                  </a:lnTo>
                  <a:lnTo>
                    <a:pt x="272" y="1718"/>
                  </a:lnTo>
                  <a:lnTo>
                    <a:pt x="272" y="1718"/>
                  </a:lnTo>
                  <a:lnTo>
                    <a:pt x="272" y="1718"/>
                  </a:lnTo>
                  <a:lnTo>
                    <a:pt x="272" y="1715"/>
                  </a:lnTo>
                  <a:lnTo>
                    <a:pt x="270" y="1715"/>
                  </a:lnTo>
                  <a:lnTo>
                    <a:pt x="267" y="1713"/>
                  </a:lnTo>
                  <a:lnTo>
                    <a:pt x="267" y="1715"/>
                  </a:lnTo>
                  <a:lnTo>
                    <a:pt x="263" y="1715"/>
                  </a:lnTo>
                  <a:lnTo>
                    <a:pt x="263" y="1715"/>
                  </a:lnTo>
                  <a:lnTo>
                    <a:pt x="263" y="1715"/>
                  </a:lnTo>
                  <a:lnTo>
                    <a:pt x="263" y="1715"/>
                  </a:lnTo>
                  <a:lnTo>
                    <a:pt x="260" y="1715"/>
                  </a:lnTo>
                  <a:lnTo>
                    <a:pt x="260" y="1715"/>
                  </a:lnTo>
                  <a:lnTo>
                    <a:pt x="258" y="1715"/>
                  </a:lnTo>
                  <a:lnTo>
                    <a:pt x="256" y="1713"/>
                  </a:lnTo>
                  <a:lnTo>
                    <a:pt x="256" y="1713"/>
                  </a:lnTo>
                  <a:lnTo>
                    <a:pt x="246" y="1703"/>
                  </a:lnTo>
                  <a:lnTo>
                    <a:pt x="244" y="1696"/>
                  </a:lnTo>
                  <a:lnTo>
                    <a:pt x="241" y="1694"/>
                  </a:lnTo>
                  <a:lnTo>
                    <a:pt x="241" y="1692"/>
                  </a:lnTo>
                  <a:lnTo>
                    <a:pt x="241" y="1689"/>
                  </a:lnTo>
                  <a:lnTo>
                    <a:pt x="241" y="1687"/>
                  </a:lnTo>
                  <a:lnTo>
                    <a:pt x="241" y="1682"/>
                  </a:lnTo>
                  <a:lnTo>
                    <a:pt x="241" y="1680"/>
                  </a:lnTo>
                  <a:lnTo>
                    <a:pt x="244" y="1670"/>
                  </a:lnTo>
                  <a:lnTo>
                    <a:pt x="244" y="1668"/>
                  </a:lnTo>
                  <a:lnTo>
                    <a:pt x="246" y="1663"/>
                  </a:lnTo>
                  <a:lnTo>
                    <a:pt x="246" y="1658"/>
                  </a:lnTo>
                  <a:lnTo>
                    <a:pt x="244" y="1656"/>
                  </a:lnTo>
                  <a:lnTo>
                    <a:pt x="244" y="1654"/>
                  </a:lnTo>
                  <a:lnTo>
                    <a:pt x="241" y="1654"/>
                  </a:lnTo>
                  <a:lnTo>
                    <a:pt x="218" y="1647"/>
                  </a:lnTo>
                  <a:lnTo>
                    <a:pt x="215" y="1647"/>
                  </a:lnTo>
                  <a:lnTo>
                    <a:pt x="213" y="1644"/>
                  </a:lnTo>
                  <a:lnTo>
                    <a:pt x="213" y="1644"/>
                  </a:lnTo>
                  <a:lnTo>
                    <a:pt x="213" y="1642"/>
                  </a:lnTo>
                  <a:lnTo>
                    <a:pt x="213" y="1642"/>
                  </a:lnTo>
                  <a:lnTo>
                    <a:pt x="213" y="1639"/>
                  </a:lnTo>
                  <a:lnTo>
                    <a:pt x="213" y="1637"/>
                  </a:lnTo>
                  <a:lnTo>
                    <a:pt x="213" y="1635"/>
                  </a:lnTo>
                  <a:lnTo>
                    <a:pt x="211" y="1635"/>
                  </a:lnTo>
                  <a:lnTo>
                    <a:pt x="201" y="1628"/>
                  </a:lnTo>
                  <a:lnTo>
                    <a:pt x="199" y="1628"/>
                  </a:lnTo>
                  <a:lnTo>
                    <a:pt x="199" y="1625"/>
                  </a:lnTo>
                  <a:lnTo>
                    <a:pt x="199" y="1625"/>
                  </a:lnTo>
                  <a:lnTo>
                    <a:pt x="199" y="1623"/>
                  </a:lnTo>
                  <a:lnTo>
                    <a:pt x="199" y="1618"/>
                  </a:lnTo>
                  <a:lnTo>
                    <a:pt x="199" y="1616"/>
                  </a:lnTo>
                  <a:lnTo>
                    <a:pt x="199" y="1613"/>
                  </a:lnTo>
                  <a:lnTo>
                    <a:pt x="199" y="1611"/>
                  </a:lnTo>
                  <a:lnTo>
                    <a:pt x="196" y="1611"/>
                  </a:lnTo>
                  <a:lnTo>
                    <a:pt x="196" y="1609"/>
                  </a:lnTo>
                  <a:lnTo>
                    <a:pt x="194" y="1604"/>
                  </a:lnTo>
                  <a:lnTo>
                    <a:pt x="189" y="1602"/>
                  </a:lnTo>
                  <a:lnTo>
                    <a:pt x="178" y="1592"/>
                  </a:lnTo>
                  <a:lnTo>
                    <a:pt x="166" y="1585"/>
                  </a:lnTo>
                  <a:lnTo>
                    <a:pt x="159" y="1578"/>
                  </a:lnTo>
                  <a:lnTo>
                    <a:pt x="154" y="1569"/>
                  </a:lnTo>
                  <a:lnTo>
                    <a:pt x="147" y="1564"/>
                  </a:lnTo>
                  <a:lnTo>
                    <a:pt x="121" y="1557"/>
                  </a:lnTo>
                  <a:lnTo>
                    <a:pt x="123" y="1554"/>
                  </a:lnTo>
                  <a:lnTo>
                    <a:pt x="126" y="1552"/>
                  </a:lnTo>
                  <a:lnTo>
                    <a:pt x="135" y="1545"/>
                  </a:lnTo>
                  <a:lnTo>
                    <a:pt x="147" y="1538"/>
                  </a:lnTo>
                  <a:lnTo>
                    <a:pt x="178" y="1526"/>
                  </a:lnTo>
                  <a:lnTo>
                    <a:pt x="180" y="1526"/>
                  </a:lnTo>
                  <a:lnTo>
                    <a:pt x="182" y="1524"/>
                  </a:lnTo>
                  <a:lnTo>
                    <a:pt x="182" y="1521"/>
                  </a:lnTo>
                  <a:lnTo>
                    <a:pt x="185" y="1519"/>
                  </a:lnTo>
                  <a:lnTo>
                    <a:pt x="189" y="1509"/>
                  </a:lnTo>
                  <a:lnTo>
                    <a:pt x="194" y="1505"/>
                  </a:lnTo>
                  <a:lnTo>
                    <a:pt x="194" y="1502"/>
                  </a:lnTo>
                  <a:lnTo>
                    <a:pt x="211" y="1490"/>
                  </a:lnTo>
                  <a:lnTo>
                    <a:pt x="218" y="1483"/>
                  </a:lnTo>
                  <a:lnTo>
                    <a:pt x="218" y="1481"/>
                  </a:lnTo>
                  <a:lnTo>
                    <a:pt x="220" y="1479"/>
                  </a:lnTo>
                  <a:lnTo>
                    <a:pt x="220" y="1476"/>
                  </a:lnTo>
                  <a:lnTo>
                    <a:pt x="220" y="1472"/>
                  </a:lnTo>
                  <a:lnTo>
                    <a:pt x="220" y="1467"/>
                  </a:lnTo>
                  <a:lnTo>
                    <a:pt x="220" y="1464"/>
                  </a:lnTo>
                  <a:lnTo>
                    <a:pt x="220" y="1464"/>
                  </a:lnTo>
                  <a:lnTo>
                    <a:pt x="215" y="1446"/>
                  </a:lnTo>
                  <a:lnTo>
                    <a:pt x="213" y="1443"/>
                  </a:lnTo>
                  <a:lnTo>
                    <a:pt x="213" y="1441"/>
                  </a:lnTo>
                  <a:lnTo>
                    <a:pt x="211" y="1438"/>
                  </a:lnTo>
                  <a:lnTo>
                    <a:pt x="208" y="1438"/>
                  </a:lnTo>
                  <a:lnTo>
                    <a:pt x="187" y="1429"/>
                  </a:lnTo>
                  <a:lnTo>
                    <a:pt x="175" y="1429"/>
                  </a:lnTo>
                  <a:lnTo>
                    <a:pt x="163" y="1431"/>
                  </a:lnTo>
                  <a:lnTo>
                    <a:pt x="159" y="1431"/>
                  </a:lnTo>
                  <a:lnTo>
                    <a:pt x="126" y="1424"/>
                  </a:lnTo>
                  <a:lnTo>
                    <a:pt x="90" y="1429"/>
                  </a:lnTo>
                  <a:lnTo>
                    <a:pt x="88" y="1431"/>
                  </a:lnTo>
                  <a:lnTo>
                    <a:pt x="88" y="1431"/>
                  </a:lnTo>
                  <a:lnTo>
                    <a:pt x="83" y="1436"/>
                  </a:lnTo>
                  <a:lnTo>
                    <a:pt x="66" y="1446"/>
                  </a:lnTo>
                  <a:lnTo>
                    <a:pt x="64" y="1448"/>
                  </a:lnTo>
                  <a:lnTo>
                    <a:pt x="62" y="1448"/>
                  </a:lnTo>
                  <a:lnTo>
                    <a:pt x="59" y="1448"/>
                  </a:lnTo>
                  <a:lnTo>
                    <a:pt x="55" y="1448"/>
                  </a:lnTo>
                  <a:lnTo>
                    <a:pt x="26" y="1441"/>
                  </a:lnTo>
                  <a:lnTo>
                    <a:pt x="26" y="1441"/>
                  </a:lnTo>
                  <a:lnTo>
                    <a:pt x="26" y="1438"/>
                  </a:lnTo>
                  <a:lnTo>
                    <a:pt x="45" y="1401"/>
                  </a:lnTo>
                  <a:lnTo>
                    <a:pt x="48" y="1398"/>
                  </a:lnTo>
                  <a:lnTo>
                    <a:pt x="48" y="1396"/>
                  </a:lnTo>
                  <a:lnTo>
                    <a:pt x="45" y="1393"/>
                  </a:lnTo>
                  <a:lnTo>
                    <a:pt x="45" y="1391"/>
                  </a:lnTo>
                  <a:lnTo>
                    <a:pt x="38" y="1386"/>
                  </a:lnTo>
                  <a:lnTo>
                    <a:pt x="38" y="1384"/>
                  </a:lnTo>
                  <a:lnTo>
                    <a:pt x="24" y="1360"/>
                  </a:lnTo>
                  <a:lnTo>
                    <a:pt x="22" y="1358"/>
                  </a:lnTo>
                  <a:lnTo>
                    <a:pt x="19" y="1356"/>
                  </a:lnTo>
                  <a:lnTo>
                    <a:pt x="12" y="1339"/>
                  </a:lnTo>
                  <a:lnTo>
                    <a:pt x="3" y="1318"/>
                  </a:lnTo>
                  <a:lnTo>
                    <a:pt x="0" y="1308"/>
                  </a:lnTo>
                  <a:lnTo>
                    <a:pt x="3" y="1304"/>
                  </a:lnTo>
                  <a:lnTo>
                    <a:pt x="3" y="1299"/>
                  </a:lnTo>
                  <a:lnTo>
                    <a:pt x="7" y="1296"/>
                  </a:lnTo>
                  <a:lnTo>
                    <a:pt x="26" y="1287"/>
                  </a:lnTo>
                  <a:lnTo>
                    <a:pt x="5" y="1117"/>
                  </a:lnTo>
                  <a:lnTo>
                    <a:pt x="5" y="1117"/>
                  </a:lnTo>
                  <a:lnTo>
                    <a:pt x="211" y="1204"/>
                  </a:lnTo>
                  <a:lnTo>
                    <a:pt x="260" y="1202"/>
                  </a:lnTo>
                  <a:lnTo>
                    <a:pt x="265" y="1204"/>
                  </a:lnTo>
                  <a:lnTo>
                    <a:pt x="374" y="1252"/>
                  </a:lnTo>
                  <a:lnTo>
                    <a:pt x="393" y="1254"/>
                  </a:lnTo>
                  <a:lnTo>
                    <a:pt x="402" y="1256"/>
                  </a:lnTo>
                  <a:lnTo>
                    <a:pt x="414" y="1261"/>
                  </a:lnTo>
                  <a:lnTo>
                    <a:pt x="421" y="1270"/>
                  </a:lnTo>
                  <a:lnTo>
                    <a:pt x="431" y="1299"/>
                  </a:lnTo>
                  <a:lnTo>
                    <a:pt x="438" y="1311"/>
                  </a:lnTo>
                  <a:lnTo>
                    <a:pt x="442" y="1315"/>
                  </a:lnTo>
                  <a:lnTo>
                    <a:pt x="537" y="1360"/>
                  </a:lnTo>
                  <a:lnTo>
                    <a:pt x="539" y="1363"/>
                  </a:lnTo>
                  <a:lnTo>
                    <a:pt x="539" y="1363"/>
                  </a:lnTo>
                  <a:lnTo>
                    <a:pt x="539" y="1363"/>
                  </a:lnTo>
                  <a:lnTo>
                    <a:pt x="591" y="1405"/>
                  </a:lnTo>
                  <a:lnTo>
                    <a:pt x="594" y="1408"/>
                  </a:lnTo>
                  <a:lnTo>
                    <a:pt x="672" y="1408"/>
                  </a:lnTo>
                  <a:lnTo>
                    <a:pt x="667" y="1434"/>
                  </a:lnTo>
                  <a:lnTo>
                    <a:pt x="667" y="1436"/>
                  </a:lnTo>
                  <a:lnTo>
                    <a:pt x="677" y="1438"/>
                  </a:lnTo>
                  <a:lnTo>
                    <a:pt x="705" y="1446"/>
                  </a:lnTo>
                  <a:lnTo>
                    <a:pt x="707" y="1446"/>
                  </a:lnTo>
                  <a:lnTo>
                    <a:pt x="710" y="1448"/>
                  </a:lnTo>
                  <a:lnTo>
                    <a:pt x="712" y="1455"/>
                  </a:lnTo>
                  <a:lnTo>
                    <a:pt x="717" y="1453"/>
                  </a:lnTo>
                  <a:lnTo>
                    <a:pt x="738" y="1438"/>
                  </a:lnTo>
                  <a:lnTo>
                    <a:pt x="740" y="1436"/>
                  </a:lnTo>
                  <a:lnTo>
                    <a:pt x="745" y="1436"/>
                  </a:lnTo>
                  <a:lnTo>
                    <a:pt x="750" y="1436"/>
                  </a:lnTo>
                  <a:lnTo>
                    <a:pt x="752" y="1436"/>
                  </a:lnTo>
                  <a:lnTo>
                    <a:pt x="755" y="1434"/>
                  </a:lnTo>
                  <a:lnTo>
                    <a:pt x="759" y="1431"/>
                  </a:lnTo>
                  <a:lnTo>
                    <a:pt x="766" y="1429"/>
                  </a:lnTo>
                  <a:lnTo>
                    <a:pt x="809" y="1417"/>
                  </a:lnTo>
                  <a:lnTo>
                    <a:pt x="904" y="1391"/>
                  </a:lnTo>
                  <a:lnTo>
                    <a:pt x="1045" y="1391"/>
                  </a:lnTo>
                  <a:lnTo>
                    <a:pt x="1050" y="1393"/>
                  </a:lnTo>
                  <a:lnTo>
                    <a:pt x="1060" y="1396"/>
                  </a:lnTo>
                  <a:lnTo>
                    <a:pt x="1081" y="1398"/>
                  </a:lnTo>
                  <a:lnTo>
                    <a:pt x="1105" y="1408"/>
                  </a:lnTo>
                  <a:lnTo>
                    <a:pt x="1107" y="1408"/>
                  </a:lnTo>
                  <a:lnTo>
                    <a:pt x="1112" y="1408"/>
                  </a:lnTo>
                  <a:lnTo>
                    <a:pt x="1121" y="1403"/>
                  </a:lnTo>
                  <a:lnTo>
                    <a:pt x="1126" y="1403"/>
                  </a:lnTo>
                  <a:lnTo>
                    <a:pt x="1149" y="1410"/>
                  </a:lnTo>
                  <a:lnTo>
                    <a:pt x="1154" y="1410"/>
                  </a:lnTo>
                  <a:lnTo>
                    <a:pt x="1159" y="1408"/>
                  </a:lnTo>
                  <a:lnTo>
                    <a:pt x="1173" y="1410"/>
                  </a:lnTo>
                  <a:lnTo>
                    <a:pt x="1173" y="1410"/>
                  </a:lnTo>
                  <a:lnTo>
                    <a:pt x="1175" y="1410"/>
                  </a:lnTo>
                  <a:lnTo>
                    <a:pt x="1175" y="1408"/>
                  </a:lnTo>
                  <a:lnTo>
                    <a:pt x="1175" y="1408"/>
                  </a:lnTo>
                  <a:lnTo>
                    <a:pt x="1175" y="1408"/>
                  </a:lnTo>
                  <a:lnTo>
                    <a:pt x="1178" y="1408"/>
                  </a:lnTo>
                  <a:lnTo>
                    <a:pt x="1194" y="1398"/>
                  </a:lnTo>
                  <a:lnTo>
                    <a:pt x="1218" y="1391"/>
                  </a:lnTo>
                  <a:lnTo>
                    <a:pt x="1225" y="1391"/>
                  </a:lnTo>
                  <a:lnTo>
                    <a:pt x="1232" y="1391"/>
                  </a:lnTo>
                  <a:lnTo>
                    <a:pt x="1235" y="1391"/>
                  </a:lnTo>
                  <a:lnTo>
                    <a:pt x="1235" y="1391"/>
                  </a:lnTo>
                  <a:lnTo>
                    <a:pt x="1237" y="1391"/>
                  </a:lnTo>
                  <a:lnTo>
                    <a:pt x="1237" y="1389"/>
                  </a:lnTo>
                  <a:lnTo>
                    <a:pt x="1239" y="1389"/>
                  </a:lnTo>
                  <a:lnTo>
                    <a:pt x="1242" y="1386"/>
                  </a:lnTo>
                  <a:lnTo>
                    <a:pt x="1270" y="1377"/>
                  </a:lnTo>
                  <a:lnTo>
                    <a:pt x="1272" y="1377"/>
                  </a:lnTo>
                  <a:lnTo>
                    <a:pt x="1275" y="1370"/>
                  </a:lnTo>
                  <a:lnTo>
                    <a:pt x="1277" y="1367"/>
                  </a:lnTo>
                  <a:lnTo>
                    <a:pt x="1287" y="1360"/>
                  </a:lnTo>
                  <a:lnTo>
                    <a:pt x="1291" y="1356"/>
                  </a:lnTo>
                  <a:lnTo>
                    <a:pt x="1296" y="1351"/>
                  </a:lnTo>
                  <a:lnTo>
                    <a:pt x="1298" y="1344"/>
                  </a:lnTo>
                  <a:lnTo>
                    <a:pt x="1301" y="1341"/>
                  </a:lnTo>
                  <a:lnTo>
                    <a:pt x="1313" y="1332"/>
                  </a:lnTo>
                  <a:lnTo>
                    <a:pt x="1329" y="1313"/>
                  </a:lnTo>
                  <a:lnTo>
                    <a:pt x="1334" y="1311"/>
                  </a:lnTo>
                  <a:lnTo>
                    <a:pt x="1346" y="1306"/>
                  </a:lnTo>
                  <a:lnTo>
                    <a:pt x="1372" y="1299"/>
                  </a:lnTo>
                  <a:lnTo>
                    <a:pt x="1376" y="1294"/>
                  </a:lnTo>
                  <a:lnTo>
                    <a:pt x="1381" y="1292"/>
                  </a:lnTo>
                  <a:lnTo>
                    <a:pt x="1391" y="1292"/>
                  </a:lnTo>
                  <a:lnTo>
                    <a:pt x="1393" y="1292"/>
                  </a:lnTo>
                  <a:lnTo>
                    <a:pt x="1398" y="1289"/>
                  </a:lnTo>
                  <a:lnTo>
                    <a:pt x="1414" y="1273"/>
                  </a:lnTo>
                  <a:lnTo>
                    <a:pt x="1417" y="1270"/>
                  </a:lnTo>
                  <a:lnTo>
                    <a:pt x="1424" y="1273"/>
                  </a:lnTo>
                  <a:lnTo>
                    <a:pt x="1428" y="1270"/>
                  </a:lnTo>
                  <a:lnTo>
                    <a:pt x="1431" y="1270"/>
                  </a:lnTo>
                  <a:lnTo>
                    <a:pt x="1433" y="1268"/>
                  </a:lnTo>
                  <a:lnTo>
                    <a:pt x="1433" y="1266"/>
                  </a:lnTo>
                  <a:lnTo>
                    <a:pt x="1436" y="1261"/>
                  </a:lnTo>
                  <a:lnTo>
                    <a:pt x="1436" y="1256"/>
                  </a:lnTo>
                  <a:lnTo>
                    <a:pt x="1433" y="1252"/>
                  </a:lnTo>
                  <a:lnTo>
                    <a:pt x="1426" y="1235"/>
                  </a:lnTo>
                  <a:lnTo>
                    <a:pt x="1424" y="1233"/>
                  </a:lnTo>
                  <a:lnTo>
                    <a:pt x="1421" y="1228"/>
                  </a:lnTo>
                  <a:lnTo>
                    <a:pt x="1412" y="1221"/>
                  </a:lnTo>
                  <a:lnTo>
                    <a:pt x="1407" y="1216"/>
                  </a:lnTo>
                  <a:lnTo>
                    <a:pt x="1400" y="1202"/>
                  </a:lnTo>
                  <a:lnTo>
                    <a:pt x="1400" y="1197"/>
                  </a:lnTo>
                  <a:lnTo>
                    <a:pt x="1398" y="1192"/>
                  </a:lnTo>
                  <a:lnTo>
                    <a:pt x="1398" y="1188"/>
                  </a:lnTo>
                  <a:lnTo>
                    <a:pt x="1398" y="1185"/>
                  </a:lnTo>
                  <a:lnTo>
                    <a:pt x="1395" y="1183"/>
                  </a:lnTo>
                  <a:lnTo>
                    <a:pt x="1391" y="1178"/>
                  </a:lnTo>
                  <a:lnTo>
                    <a:pt x="1388" y="1176"/>
                  </a:lnTo>
                  <a:lnTo>
                    <a:pt x="1391" y="1171"/>
                  </a:lnTo>
                  <a:lnTo>
                    <a:pt x="1391" y="1166"/>
                  </a:lnTo>
                  <a:lnTo>
                    <a:pt x="1393" y="1162"/>
                  </a:lnTo>
                  <a:lnTo>
                    <a:pt x="1395" y="1159"/>
                  </a:lnTo>
                  <a:lnTo>
                    <a:pt x="1398" y="1157"/>
                  </a:lnTo>
                  <a:lnTo>
                    <a:pt x="1398" y="1157"/>
                  </a:lnTo>
                  <a:lnTo>
                    <a:pt x="1400" y="1155"/>
                  </a:lnTo>
                  <a:lnTo>
                    <a:pt x="1402" y="1150"/>
                  </a:lnTo>
                  <a:lnTo>
                    <a:pt x="1405" y="1147"/>
                  </a:lnTo>
                  <a:lnTo>
                    <a:pt x="1407" y="1145"/>
                  </a:lnTo>
                  <a:lnTo>
                    <a:pt x="1407" y="1143"/>
                  </a:lnTo>
                  <a:lnTo>
                    <a:pt x="1407" y="1140"/>
                  </a:lnTo>
                  <a:lnTo>
                    <a:pt x="1407" y="1136"/>
                  </a:lnTo>
                  <a:lnTo>
                    <a:pt x="1407" y="1133"/>
                  </a:lnTo>
                  <a:lnTo>
                    <a:pt x="1410" y="1131"/>
                  </a:lnTo>
                  <a:lnTo>
                    <a:pt x="1431" y="1095"/>
                  </a:lnTo>
                  <a:lnTo>
                    <a:pt x="1433" y="1093"/>
                  </a:lnTo>
                  <a:lnTo>
                    <a:pt x="1436" y="1091"/>
                  </a:lnTo>
                  <a:lnTo>
                    <a:pt x="1443" y="1086"/>
                  </a:lnTo>
                  <a:lnTo>
                    <a:pt x="1443" y="1086"/>
                  </a:lnTo>
                  <a:lnTo>
                    <a:pt x="1447" y="1086"/>
                  </a:lnTo>
                  <a:lnTo>
                    <a:pt x="1450" y="1084"/>
                  </a:lnTo>
                  <a:lnTo>
                    <a:pt x="1452" y="1084"/>
                  </a:lnTo>
                  <a:lnTo>
                    <a:pt x="1452" y="1081"/>
                  </a:lnTo>
                  <a:lnTo>
                    <a:pt x="1452" y="1081"/>
                  </a:lnTo>
                  <a:lnTo>
                    <a:pt x="1455" y="1081"/>
                  </a:lnTo>
                  <a:lnTo>
                    <a:pt x="1459" y="1081"/>
                  </a:lnTo>
                  <a:lnTo>
                    <a:pt x="1466" y="1086"/>
                  </a:lnTo>
                  <a:lnTo>
                    <a:pt x="1492" y="1086"/>
                  </a:lnTo>
                  <a:lnTo>
                    <a:pt x="1497" y="1088"/>
                  </a:lnTo>
                  <a:lnTo>
                    <a:pt x="1499" y="1091"/>
                  </a:lnTo>
                  <a:lnTo>
                    <a:pt x="1507" y="1098"/>
                  </a:lnTo>
                  <a:lnTo>
                    <a:pt x="1509" y="1105"/>
                  </a:lnTo>
                  <a:lnTo>
                    <a:pt x="1511" y="1110"/>
                  </a:lnTo>
                  <a:lnTo>
                    <a:pt x="1514" y="1112"/>
                  </a:lnTo>
                  <a:lnTo>
                    <a:pt x="1525" y="1119"/>
                  </a:lnTo>
                  <a:lnTo>
                    <a:pt x="1547" y="1126"/>
                  </a:lnTo>
                  <a:lnTo>
                    <a:pt x="1551" y="1126"/>
                  </a:lnTo>
                  <a:lnTo>
                    <a:pt x="1559" y="1131"/>
                  </a:lnTo>
                  <a:lnTo>
                    <a:pt x="1594" y="1138"/>
                  </a:lnTo>
                  <a:lnTo>
                    <a:pt x="1596" y="1138"/>
                  </a:lnTo>
                  <a:lnTo>
                    <a:pt x="1599" y="1140"/>
                  </a:lnTo>
                  <a:lnTo>
                    <a:pt x="1599" y="1140"/>
                  </a:lnTo>
                  <a:lnTo>
                    <a:pt x="1606" y="1143"/>
                  </a:lnTo>
                  <a:lnTo>
                    <a:pt x="1611" y="1140"/>
                  </a:lnTo>
                  <a:lnTo>
                    <a:pt x="1613" y="1138"/>
                  </a:lnTo>
                  <a:lnTo>
                    <a:pt x="1620" y="1133"/>
                  </a:lnTo>
                  <a:lnTo>
                    <a:pt x="1629" y="1126"/>
                  </a:lnTo>
                  <a:lnTo>
                    <a:pt x="1637" y="1121"/>
                  </a:lnTo>
                  <a:lnTo>
                    <a:pt x="1639" y="1121"/>
                  </a:lnTo>
                  <a:lnTo>
                    <a:pt x="1644" y="1121"/>
                  </a:lnTo>
                  <a:lnTo>
                    <a:pt x="1648" y="1119"/>
                  </a:lnTo>
                  <a:lnTo>
                    <a:pt x="1651" y="1119"/>
                  </a:lnTo>
                  <a:lnTo>
                    <a:pt x="1655" y="1114"/>
                  </a:lnTo>
                  <a:lnTo>
                    <a:pt x="1658" y="1112"/>
                  </a:lnTo>
                  <a:lnTo>
                    <a:pt x="1660" y="1107"/>
                  </a:lnTo>
                  <a:lnTo>
                    <a:pt x="1663" y="1107"/>
                  </a:lnTo>
                  <a:lnTo>
                    <a:pt x="1663" y="1105"/>
                  </a:lnTo>
                  <a:lnTo>
                    <a:pt x="1667" y="1102"/>
                  </a:lnTo>
                  <a:lnTo>
                    <a:pt x="1689" y="1086"/>
                  </a:lnTo>
                  <a:lnTo>
                    <a:pt x="1696" y="1079"/>
                  </a:lnTo>
                  <a:lnTo>
                    <a:pt x="1698" y="1072"/>
                  </a:lnTo>
                  <a:lnTo>
                    <a:pt x="1698" y="1069"/>
                  </a:lnTo>
                  <a:lnTo>
                    <a:pt x="1700" y="1062"/>
                  </a:lnTo>
                  <a:lnTo>
                    <a:pt x="1700" y="1062"/>
                  </a:lnTo>
                  <a:lnTo>
                    <a:pt x="1703" y="1060"/>
                  </a:lnTo>
                  <a:lnTo>
                    <a:pt x="1715" y="1058"/>
                  </a:lnTo>
                  <a:lnTo>
                    <a:pt x="1719" y="1055"/>
                  </a:lnTo>
                  <a:lnTo>
                    <a:pt x="1722" y="1058"/>
                  </a:lnTo>
                  <a:lnTo>
                    <a:pt x="1736" y="1065"/>
                  </a:lnTo>
                  <a:lnTo>
                    <a:pt x="1741" y="1065"/>
                  </a:lnTo>
                  <a:lnTo>
                    <a:pt x="1757" y="1062"/>
                  </a:lnTo>
                  <a:lnTo>
                    <a:pt x="1778" y="1065"/>
                  </a:lnTo>
                  <a:lnTo>
                    <a:pt x="1790" y="1062"/>
                  </a:lnTo>
                  <a:lnTo>
                    <a:pt x="1807" y="1060"/>
                  </a:lnTo>
                  <a:lnTo>
                    <a:pt x="1809" y="1058"/>
                  </a:lnTo>
                  <a:lnTo>
                    <a:pt x="1812" y="1055"/>
                  </a:lnTo>
                  <a:lnTo>
                    <a:pt x="1821" y="1048"/>
                  </a:lnTo>
                  <a:lnTo>
                    <a:pt x="1842" y="1032"/>
                  </a:lnTo>
                  <a:lnTo>
                    <a:pt x="1842" y="1029"/>
                  </a:lnTo>
                  <a:lnTo>
                    <a:pt x="1845" y="1029"/>
                  </a:lnTo>
                  <a:lnTo>
                    <a:pt x="1849" y="1029"/>
                  </a:lnTo>
                  <a:lnTo>
                    <a:pt x="1852" y="1029"/>
                  </a:lnTo>
                  <a:lnTo>
                    <a:pt x="1852" y="1029"/>
                  </a:lnTo>
                  <a:lnTo>
                    <a:pt x="1856" y="1027"/>
                  </a:lnTo>
                  <a:lnTo>
                    <a:pt x="1859" y="1027"/>
                  </a:lnTo>
                  <a:lnTo>
                    <a:pt x="1866" y="1017"/>
                  </a:lnTo>
                  <a:lnTo>
                    <a:pt x="1868" y="1013"/>
                  </a:lnTo>
                  <a:lnTo>
                    <a:pt x="1868" y="1010"/>
                  </a:lnTo>
                  <a:lnTo>
                    <a:pt x="1866" y="1008"/>
                  </a:lnTo>
                  <a:lnTo>
                    <a:pt x="1864" y="1003"/>
                  </a:lnTo>
                  <a:lnTo>
                    <a:pt x="1866" y="998"/>
                  </a:lnTo>
                  <a:lnTo>
                    <a:pt x="1880" y="972"/>
                  </a:lnTo>
                  <a:lnTo>
                    <a:pt x="1897" y="958"/>
                  </a:lnTo>
                  <a:lnTo>
                    <a:pt x="1897" y="956"/>
                  </a:lnTo>
                  <a:lnTo>
                    <a:pt x="1899" y="953"/>
                  </a:lnTo>
                  <a:lnTo>
                    <a:pt x="1901" y="949"/>
                  </a:lnTo>
                  <a:lnTo>
                    <a:pt x="1904" y="946"/>
                  </a:lnTo>
                  <a:lnTo>
                    <a:pt x="1909" y="944"/>
                  </a:lnTo>
                  <a:lnTo>
                    <a:pt x="1913" y="944"/>
                  </a:lnTo>
                  <a:lnTo>
                    <a:pt x="1916" y="944"/>
                  </a:lnTo>
                  <a:lnTo>
                    <a:pt x="1920" y="939"/>
                  </a:lnTo>
                  <a:lnTo>
                    <a:pt x="1923" y="937"/>
                  </a:lnTo>
                  <a:lnTo>
                    <a:pt x="1925" y="937"/>
                  </a:lnTo>
                  <a:lnTo>
                    <a:pt x="1925" y="937"/>
                  </a:lnTo>
                  <a:lnTo>
                    <a:pt x="1937" y="939"/>
                  </a:lnTo>
                  <a:lnTo>
                    <a:pt x="1970" y="944"/>
                  </a:lnTo>
                  <a:lnTo>
                    <a:pt x="1972" y="942"/>
                  </a:lnTo>
                  <a:lnTo>
                    <a:pt x="1975" y="939"/>
                  </a:lnTo>
                  <a:lnTo>
                    <a:pt x="1975" y="930"/>
                  </a:lnTo>
                  <a:lnTo>
                    <a:pt x="1977" y="925"/>
                  </a:lnTo>
                  <a:lnTo>
                    <a:pt x="1979" y="920"/>
                  </a:lnTo>
                  <a:lnTo>
                    <a:pt x="1982" y="920"/>
                  </a:lnTo>
                  <a:lnTo>
                    <a:pt x="1982" y="918"/>
                  </a:lnTo>
                  <a:lnTo>
                    <a:pt x="1979" y="913"/>
                  </a:lnTo>
                  <a:lnTo>
                    <a:pt x="1987" y="911"/>
                  </a:lnTo>
                  <a:lnTo>
                    <a:pt x="1989" y="913"/>
                  </a:lnTo>
                  <a:lnTo>
                    <a:pt x="1989" y="913"/>
                  </a:lnTo>
                  <a:lnTo>
                    <a:pt x="1991" y="913"/>
                  </a:lnTo>
                  <a:lnTo>
                    <a:pt x="1996" y="909"/>
                  </a:lnTo>
                  <a:lnTo>
                    <a:pt x="1996" y="909"/>
                  </a:lnTo>
                  <a:lnTo>
                    <a:pt x="1998" y="911"/>
                  </a:lnTo>
                  <a:lnTo>
                    <a:pt x="1998" y="916"/>
                  </a:lnTo>
                  <a:lnTo>
                    <a:pt x="2001" y="918"/>
                  </a:lnTo>
                  <a:lnTo>
                    <a:pt x="2005" y="923"/>
                  </a:lnTo>
                  <a:lnTo>
                    <a:pt x="2008" y="923"/>
                  </a:lnTo>
                  <a:lnTo>
                    <a:pt x="2017" y="920"/>
                  </a:lnTo>
                  <a:lnTo>
                    <a:pt x="2020" y="920"/>
                  </a:lnTo>
                  <a:lnTo>
                    <a:pt x="2020" y="918"/>
                  </a:lnTo>
                  <a:lnTo>
                    <a:pt x="2022" y="913"/>
                  </a:lnTo>
                  <a:lnTo>
                    <a:pt x="2024" y="911"/>
                  </a:lnTo>
                  <a:lnTo>
                    <a:pt x="2027" y="909"/>
                  </a:lnTo>
                  <a:lnTo>
                    <a:pt x="2029" y="909"/>
                  </a:lnTo>
                  <a:lnTo>
                    <a:pt x="2034" y="909"/>
                  </a:lnTo>
                  <a:lnTo>
                    <a:pt x="2036" y="906"/>
                  </a:lnTo>
                  <a:lnTo>
                    <a:pt x="2043" y="901"/>
                  </a:lnTo>
                  <a:lnTo>
                    <a:pt x="2046" y="901"/>
                  </a:lnTo>
                  <a:lnTo>
                    <a:pt x="2050" y="901"/>
                  </a:lnTo>
                  <a:lnTo>
                    <a:pt x="2053" y="901"/>
                  </a:lnTo>
                  <a:lnTo>
                    <a:pt x="2055" y="897"/>
                  </a:lnTo>
                  <a:lnTo>
                    <a:pt x="2060" y="897"/>
                  </a:lnTo>
                  <a:lnTo>
                    <a:pt x="2062" y="894"/>
                  </a:lnTo>
                  <a:lnTo>
                    <a:pt x="2065" y="894"/>
                  </a:lnTo>
                  <a:lnTo>
                    <a:pt x="2067" y="894"/>
                  </a:lnTo>
                  <a:lnTo>
                    <a:pt x="2072" y="897"/>
                  </a:lnTo>
                  <a:lnTo>
                    <a:pt x="2076" y="899"/>
                  </a:lnTo>
                  <a:lnTo>
                    <a:pt x="2081" y="901"/>
                  </a:lnTo>
                  <a:lnTo>
                    <a:pt x="2088" y="901"/>
                  </a:lnTo>
                  <a:lnTo>
                    <a:pt x="2091" y="899"/>
                  </a:lnTo>
                  <a:lnTo>
                    <a:pt x="2093" y="899"/>
                  </a:lnTo>
                  <a:lnTo>
                    <a:pt x="2093" y="897"/>
                  </a:lnTo>
                  <a:lnTo>
                    <a:pt x="2098" y="899"/>
                  </a:lnTo>
                  <a:lnTo>
                    <a:pt x="2100" y="901"/>
                  </a:lnTo>
                  <a:lnTo>
                    <a:pt x="2105" y="901"/>
                  </a:lnTo>
                  <a:lnTo>
                    <a:pt x="2107" y="899"/>
                  </a:lnTo>
                  <a:lnTo>
                    <a:pt x="2110" y="894"/>
                  </a:lnTo>
                  <a:lnTo>
                    <a:pt x="2112" y="892"/>
                  </a:lnTo>
                  <a:lnTo>
                    <a:pt x="2117" y="890"/>
                  </a:lnTo>
                  <a:lnTo>
                    <a:pt x="2117" y="892"/>
                  </a:lnTo>
                  <a:lnTo>
                    <a:pt x="2119" y="892"/>
                  </a:lnTo>
                  <a:lnTo>
                    <a:pt x="2119" y="894"/>
                  </a:lnTo>
                  <a:lnTo>
                    <a:pt x="2119" y="897"/>
                  </a:lnTo>
                  <a:lnTo>
                    <a:pt x="2121" y="897"/>
                  </a:lnTo>
                  <a:lnTo>
                    <a:pt x="2124" y="897"/>
                  </a:lnTo>
                  <a:lnTo>
                    <a:pt x="2126" y="894"/>
                  </a:lnTo>
                  <a:lnTo>
                    <a:pt x="2126" y="894"/>
                  </a:lnTo>
                  <a:lnTo>
                    <a:pt x="2128" y="897"/>
                  </a:lnTo>
                  <a:lnTo>
                    <a:pt x="2131" y="901"/>
                  </a:lnTo>
                  <a:lnTo>
                    <a:pt x="2133" y="904"/>
                  </a:lnTo>
                  <a:lnTo>
                    <a:pt x="2136" y="904"/>
                  </a:lnTo>
                  <a:lnTo>
                    <a:pt x="2159" y="911"/>
                  </a:lnTo>
                  <a:lnTo>
                    <a:pt x="2164" y="911"/>
                  </a:lnTo>
                  <a:lnTo>
                    <a:pt x="2171" y="909"/>
                  </a:lnTo>
                  <a:lnTo>
                    <a:pt x="2176" y="909"/>
                  </a:lnTo>
                  <a:lnTo>
                    <a:pt x="2183" y="911"/>
                  </a:lnTo>
                  <a:lnTo>
                    <a:pt x="2185" y="911"/>
                  </a:lnTo>
                  <a:lnTo>
                    <a:pt x="2188" y="911"/>
                  </a:lnTo>
                  <a:lnTo>
                    <a:pt x="2192" y="913"/>
                  </a:lnTo>
                  <a:lnTo>
                    <a:pt x="2192" y="913"/>
                  </a:lnTo>
                  <a:lnTo>
                    <a:pt x="2195" y="913"/>
                  </a:lnTo>
                  <a:lnTo>
                    <a:pt x="2197" y="913"/>
                  </a:lnTo>
                  <a:lnTo>
                    <a:pt x="2199" y="911"/>
                  </a:lnTo>
                  <a:lnTo>
                    <a:pt x="2199" y="911"/>
                  </a:lnTo>
                  <a:lnTo>
                    <a:pt x="2202" y="906"/>
                  </a:lnTo>
                  <a:lnTo>
                    <a:pt x="2202" y="906"/>
                  </a:lnTo>
                  <a:lnTo>
                    <a:pt x="2204" y="906"/>
                  </a:lnTo>
                  <a:lnTo>
                    <a:pt x="2206" y="906"/>
                  </a:lnTo>
                  <a:lnTo>
                    <a:pt x="2209" y="906"/>
                  </a:lnTo>
                  <a:lnTo>
                    <a:pt x="2209" y="906"/>
                  </a:lnTo>
                  <a:lnTo>
                    <a:pt x="2211" y="904"/>
                  </a:lnTo>
                  <a:lnTo>
                    <a:pt x="2214" y="901"/>
                  </a:lnTo>
                  <a:lnTo>
                    <a:pt x="2214" y="899"/>
                  </a:lnTo>
                  <a:lnTo>
                    <a:pt x="2214" y="899"/>
                  </a:lnTo>
                  <a:lnTo>
                    <a:pt x="2214" y="897"/>
                  </a:lnTo>
                  <a:lnTo>
                    <a:pt x="2214" y="897"/>
                  </a:lnTo>
                  <a:lnTo>
                    <a:pt x="2214" y="894"/>
                  </a:lnTo>
                  <a:lnTo>
                    <a:pt x="2211" y="892"/>
                  </a:lnTo>
                  <a:lnTo>
                    <a:pt x="2214" y="890"/>
                  </a:lnTo>
                  <a:lnTo>
                    <a:pt x="2214" y="885"/>
                  </a:lnTo>
                  <a:lnTo>
                    <a:pt x="2214" y="883"/>
                  </a:lnTo>
                  <a:lnTo>
                    <a:pt x="2214" y="883"/>
                  </a:lnTo>
                  <a:lnTo>
                    <a:pt x="2214" y="880"/>
                  </a:lnTo>
                  <a:lnTo>
                    <a:pt x="2214" y="880"/>
                  </a:lnTo>
                  <a:lnTo>
                    <a:pt x="2214" y="880"/>
                  </a:lnTo>
                  <a:lnTo>
                    <a:pt x="2214" y="880"/>
                  </a:lnTo>
                  <a:lnTo>
                    <a:pt x="2214" y="880"/>
                  </a:lnTo>
                  <a:lnTo>
                    <a:pt x="2211" y="878"/>
                  </a:lnTo>
                  <a:lnTo>
                    <a:pt x="2211" y="878"/>
                  </a:lnTo>
                  <a:lnTo>
                    <a:pt x="2211" y="875"/>
                  </a:lnTo>
                  <a:lnTo>
                    <a:pt x="2214" y="875"/>
                  </a:lnTo>
                  <a:lnTo>
                    <a:pt x="2214" y="873"/>
                  </a:lnTo>
                  <a:lnTo>
                    <a:pt x="2214" y="873"/>
                  </a:lnTo>
                  <a:lnTo>
                    <a:pt x="2214" y="871"/>
                  </a:lnTo>
                  <a:lnTo>
                    <a:pt x="2211" y="871"/>
                  </a:lnTo>
                  <a:lnTo>
                    <a:pt x="2211" y="871"/>
                  </a:lnTo>
                  <a:lnTo>
                    <a:pt x="2209" y="871"/>
                  </a:lnTo>
                  <a:lnTo>
                    <a:pt x="2209" y="871"/>
                  </a:lnTo>
                  <a:lnTo>
                    <a:pt x="2209" y="868"/>
                  </a:lnTo>
                  <a:lnTo>
                    <a:pt x="2209" y="868"/>
                  </a:lnTo>
                  <a:lnTo>
                    <a:pt x="2206" y="866"/>
                  </a:lnTo>
                  <a:lnTo>
                    <a:pt x="2206" y="866"/>
                  </a:lnTo>
                  <a:lnTo>
                    <a:pt x="2204" y="861"/>
                  </a:lnTo>
                  <a:lnTo>
                    <a:pt x="2202" y="859"/>
                  </a:lnTo>
                  <a:lnTo>
                    <a:pt x="2202" y="859"/>
                  </a:lnTo>
                  <a:lnTo>
                    <a:pt x="2202" y="859"/>
                  </a:lnTo>
                  <a:lnTo>
                    <a:pt x="2202" y="856"/>
                  </a:lnTo>
                  <a:lnTo>
                    <a:pt x="2202" y="849"/>
                  </a:lnTo>
                  <a:lnTo>
                    <a:pt x="2199" y="847"/>
                  </a:lnTo>
                  <a:lnTo>
                    <a:pt x="2197" y="842"/>
                  </a:lnTo>
                  <a:lnTo>
                    <a:pt x="2195" y="838"/>
                  </a:lnTo>
                  <a:lnTo>
                    <a:pt x="2190" y="830"/>
                  </a:lnTo>
                  <a:lnTo>
                    <a:pt x="2185" y="826"/>
                  </a:lnTo>
                  <a:lnTo>
                    <a:pt x="2180" y="826"/>
                  </a:lnTo>
                  <a:lnTo>
                    <a:pt x="2178" y="823"/>
                  </a:lnTo>
                  <a:lnTo>
                    <a:pt x="2178" y="821"/>
                  </a:lnTo>
                  <a:lnTo>
                    <a:pt x="2176" y="819"/>
                  </a:lnTo>
                  <a:lnTo>
                    <a:pt x="2176" y="816"/>
                  </a:lnTo>
                  <a:lnTo>
                    <a:pt x="2162" y="802"/>
                  </a:lnTo>
                  <a:lnTo>
                    <a:pt x="2157" y="802"/>
                  </a:lnTo>
                  <a:lnTo>
                    <a:pt x="2157" y="800"/>
                  </a:lnTo>
                  <a:lnTo>
                    <a:pt x="2159" y="797"/>
                  </a:lnTo>
                  <a:lnTo>
                    <a:pt x="2162" y="795"/>
                  </a:lnTo>
                  <a:lnTo>
                    <a:pt x="2159" y="795"/>
                  </a:lnTo>
                  <a:lnTo>
                    <a:pt x="2159" y="793"/>
                  </a:lnTo>
                  <a:lnTo>
                    <a:pt x="2154" y="793"/>
                  </a:lnTo>
                  <a:lnTo>
                    <a:pt x="2145" y="788"/>
                  </a:lnTo>
                  <a:lnTo>
                    <a:pt x="2143" y="786"/>
                  </a:lnTo>
                  <a:lnTo>
                    <a:pt x="2143" y="786"/>
                  </a:lnTo>
                  <a:lnTo>
                    <a:pt x="2143" y="783"/>
                  </a:lnTo>
                  <a:lnTo>
                    <a:pt x="2140" y="774"/>
                  </a:lnTo>
                  <a:lnTo>
                    <a:pt x="2140" y="771"/>
                  </a:lnTo>
                  <a:lnTo>
                    <a:pt x="2140" y="769"/>
                  </a:lnTo>
                  <a:lnTo>
                    <a:pt x="2138" y="767"/>
                  </a:lnTo>
                  <a:lnTo>
                    <a:pt x="2128" y="764"/>
                  </a:lnTo>
                  <a:lnTo>
                    <a:pt x="2110" y="755"/>
                  </a:lnTo>
                  <a:lnTo>
                    <a:pt x="2105" y="750"/>
                  </a:lnTo>
                  <a:lnTo>
                    <a:pt x="2095" y="733"/>
                  </a:lnTo>
                  <a:lnTo>
                    <a:pt x="2091" y="726"/>
                  </a:lnTo>
                  <a:lnTo>
                    <a:pt x="2084" y="724"/>
                  </a:lnTo>
                  <a:lnTo>
                    <a:pt x="2067" y="722"/>
                  </a:lnTo>
                  <a:lnTo>
                    <a:pt x="2065" y="722"/>
                  </a:lnTo>
                  <a:lnTo>
                    <a:pt x="2060" y="717"/>
                  </a:lnTo>
                  <a:lnTo>
                    <a:pt x="2057" y="717"/>
                  </a:lnTo>
                  <a:lnTo>
                    <a:pt x="2053" y="717"/>
                  </a:lnTo>
                  <a:lnTo>
                    <a:pt x="2048" y="719"/>
                  </a:lnTo>
                  <a:lnTo>
                    <a:pt x="2041" y="722"/>
                  </a:lnTo>
                  <a:lnTo>
                    <a:pt x="2039" y="722"/>
                  </a:lnTo>
                  <a:lnTo>
                    <a:pt x="2024" y="719"/>
                  </a:lnTo>
                  <a:lnTo>
                    <a:pt x="2020" y="722"/>
                  </a:lnTo>
                  <a:lnTo>
                    <a:pt x="2017" y="724"/>
                  </a:lnTo>
                  <a:lnTo>
                    <a:pt x="1998" y="748"/>
                  </a:lnTo>
                  <a:lnTo>
                    <a:pt x="1991" y="752"/>
                  </a:lnTo>
                  <a:lnTo>
                    <a:pt x="1989" y="755"/>
                  </a:lnTo>
                  <a:lnTo>
                    <a:pt x="1984" y="762"/>
                  </a:lnTo>
                  <a:lnTo>
                    <a:pt x="1982" y="767"/>
                  </a:lnTo>
                  <a:lnTo>
                    <a:pt x="1977" y="767"/>
                  </a:lnTo>
                  <a:lnTo>
                    <a:pt x="1956" y="743"/>
                  </a:lnTo>
                  <a:lnTo>
                    <a:pt x="1953" y="743"/>
                  </a:lnTo>
                  <a:lnTo>
                    <a:pt x="1946" y="741"/>
                  </a:lnTo>
                  <a:lnTo>
                    <a:pt x="1937" y="736"/>
                  </a:lnTo>
                  <a:lnTo>
                    <a:pt x="1935" y="733"/>
                  </a:lnTo>
                  <a:lnTo>
                    <a:pt x="1927" y="733"/>
                  </a:lnTo>
                  <a:lnTo>
                    <a:pt x="1904" y="738"/>
                  </a:lnTo>
                  <a:lnTo>
                    <a:pt x="1897" y="738"/>
                  </a:lnTo>
                  <a:lnTo>
                    <a:pt x="1880" y="733"/>
                  </a:lnTo>
                  <a:lnTo>
                    <a:pt x="1875" y="736"/>
                  </a:lnTo>
                  <a:lnTo>
                    <a:pt x="1866" y="741"/>
                  </a:lnTo>
                  <a:lnTo>
                    <a:pt x="1854" y="752"/>
                  </a:lnTo>
                  <a:lnTo>
                    <a:pt x="1849" y="757"/>
                  </a:lnTo>
                  <a:lnTo>
                    <a:pt x="1845" y="752"/>
                  </a:lnTo>
                  <a:lnTo>
                    <a:pt x="1821" y="726"/>
                  </a:lnTo>
                  <a:lnTo>
                    <a:pt x="1821" y="724"/>
                  </a:lnTo>
                  <a:lnTo>
                    <a:pt x="1819" y="722"/>
                  </a:lnTo>
                  <a:lnTo>
                    <a:pt x="1819" y="712"/>
                  </a:lnTo>
                  <a:lnTo>
                    <a:pt x="1816" y="696"/>
                  </a:lnTo>
                  <a:lnTo>
                    <a:pt x="1816" y="693"/>
                  </a:lnTo>
                  <a:lnTo>
                    <a:pt x="1819" y="691"/>
                  </a:lnTo>
                  <a:lnTo>
                    <a:pt x="1840" y="681"/>
                  </a:lnTo>
                  <a:lnTo>
                    <a:pt x="1842" y="679"/>
                  </a:lnTo>
                  <a:lnTo>
                    <a:pt x="1845" y="677"/>
                  </a:lnTo>
                  <a:lnTo>
                    <a:pt x="1845" y="648"/>
                  </a:lnTo>
                  <a:lnTo>
                    <a:pt x="1845" y="646"/>
                  </a:lnTo>
                  <a:lnTo>
                    <a:pt x="1845" y="644"/>
                  </a:lnTo>
                  <a:lnTo>
                    <a:pt x="1845" y="641"/>
                  </a:lnTo>
                  <a:lnTo>
                    <a:pt x="1868" y="610"/>
                  </a:lnTo>
                  <a:lnTo>
                    <a:pt x="1868" y="606"/>
                  </a:lnTo>
                  <a:lnTo>
                    <a:pt x="1868" y="603"/>
                  </a:lnTo>
                  <a:lnTo>
                    <a:pt x="1868" y="599"/>
                  </a:lnTo>
                  <a:lnTo>
                    <a:pt x="1868" y="596"/>
                  </a:lnTo>
                  <a:lnTo>
                    <a:pt x="1911" y="513"/>
                  </a:lnTo>
                  <a:lnTo>
                    <a:pt x="1911" y="511"/>
                  </a:lnTo>
                  <a:lnTo>
                    <a:pt x="1932" y="469"/>
                  </a:lnTo>
                  <a:lnTo>
                    <a:pt x="1935" y="473"/>
                  </a:lnTo>
                  <a:lnTo>
                    <a:pt x="1965" y="492"/>
                  </a:lnTo>
                  <a:lnTo>
                    <a:pt x="1982" y="499"/>
                  </a:lnTo>
                  <a:lnTo>
                    <a:pt x="2001" y="499"/>
                  </a:lnTo>
                  <a:lnTo>
                    <a:pt x="2024" y="516"/>
                  </a:lnTo>
                  <a:lnTo>
                    <a:pt x="2027" y="516"/>
                  </a:lnTo>
                  <a:lnTo>
                    <a:pt x="2027" y="516"/>
                  </a:lnTo>
                  <a:lnTo>
                    <a:pt x="2029" y="513"/>
                  </a:lnTo>
                  <a:lnTo>
                    <a:pt x="2029" y="513"/>
                  </a:lnTo>
                  <a:lnTo>
                    <a:pt x="2031" y="516"/>
                  </a:lnTo>
                  <a:lnTo>
                    <a:pt x="2031" y="516"/>
                  </a:lnTo>
                  <a:lnTo>
                    <a:pt x="2031" y="516"/>
                  </a:lnTo>
                  <a:lnTo>
                    <a:pt x="2031" y="516"/>
                  </a:lnTo>
                  <a:lnTo>
                    <a:pt x="2031" y="516"/>
                  </a:lnTo>
                  <a:lnTo>
                    <a:pt x="2036" y="516"/>
                  </a:lnTo>
                  <a:lnTo>
                    <a:pt x="2036" y="511"/>
                  </a:lnTo>
                  <a:lnTo>
                    <a:pt x="2039" y="509"/>
                  </a:lnTo>
                  <a:lnTo>
                    <a:pt x="2041" y="509"/>
                  </a:lnTo>
                  <a:lnTo>
                    <a:pt x="2048" y="504"/>
                  </a:lnTo>
                  <a:lnTo>
                    <a:pt x="2053" y="502"/>
                  </a:lnTo>
                  <a:lnTo>
                    <a:pt x="2053" y="499"/>
                  </a:lnTo>
                  <a:lnTo>
                    <a:pt x="2055" y="499"/>
                  </a:lnTo>
                  <a:lnTo>
                    <a:pt x="2057" y="497"/>
                  </a:lnTo>
                  <a:lnTo>
                    <a:pt x="2062" y="495"/>
                  </a:lnTo>
                  <a:lnTo>
                    <a:pt x="2065" y="492"/>
                  </a:lnTo>
                  <a:lnTo>
                    <a:pt x="2065" y="490"/>
                  </a:lnTo>
                  <a:lnTo>
                    <a:pt x="2067" y="490"/>
                  </a:lnTo>
                  <a:lnTo>
                    <a:pt x="2067" y="487"/>
                  </a:lnTo>
                  <a:lnTo>
                    <a:pt x="2069" y="487"/>
                  </a:lnTo>
                  <a:lnTo>
                    <a:pt x="2074" y="480"/>
                  </a:lnTo>
                  <a:lnTo>
                    <a:pt x="2076" y="480"/>
                  </a:lnTo>
                  <a:lnTo>
                    <a:pt x="2079" y="480"/>
                  </a:lnTo>
                  <a:lnTo>
                    <a:pt x="2081" y="478"/>
                  </a:lnTo>
                  <a:lnTo>
                    <a:pt x="2081" y="476"/>
                  </a:lnTo>
                  <a:lnTo>
                    <a:pt x="2081" y="473"/>
                  </a:lnTo>
                  <a:lnTo>
                    <a:pt x="2088" y="473"/>
                  </a:lnTo>
                  <a:lnTo>
                    <a:pt x="2091" y="473"/>
                  </a:lnTo>
                  <a:lnTo>
                    <a:pt x="2091" y="471"/>
                  </a:lnTo>
                  <a:lnTo>
                    <a:pt x="2091" y="469"/>
                  </a:lnTo>
                  <a:lnTo>
                    <a:pt x="2091" y="469"/>
                  </a:lnTo>
                  <a:lnTo>
                    <a:pt x="2091" y="466"/>
                  </a:lnTo>
                  <a:lnTo>
                    <a:pt x="2093" y="464"/>
                  </a:lnTo>
                  <a:lnTo>
                    <a:pt x="2098" y="461"/>
                  </a:lnTo>
                  <a:lnTo>
                    <a:pt x="2098" y="461"/>
                  </a:lnTo>
                  <a:lnTo>
                    <a:pt x="2100" y="459"/>
                  </a:lnTo>
                  <a:lnTo>
                    <a:pt x="2105" y="457"/>
                  </a:lnTo>
                  <a:lnTo>
                    <a:pt x="2107" y="457"/>
                  </a:lnTo>
                  <a:lnTo>
                    <a:pt x="2110" y="457"/>
                  </a:lnTo>
                  <a:lnTo>
                    <a:pt x="2112" y="457"/>
                  </a:lnTo>
                  <a:lnTo>
                    <a:pt x="2117" y="454"/>
                  </a:lnTo>
                  <a:lnTo>
                    <a:pt x="2126" y="454"/>
                  </a:lnTo>
                  <a:lnTo>
                    <a:pt x="2126" y="454"/>
                  </a:lnTo>
                  <a:lnTo>
                    <a:pt x="2128" y="452"/>
                  </a:lnTo>
                  <a:lnTo>
                    <a:pt x="2128" y="452"/>
                  </a:lnTo>
                  <a:lnTo>
                    <a:pt x="2131" y="452"/>
                  </a:lnTo>
                  <a:lnTo>
                    <a:pt x="2131" y="452"/>
                  </a:lnTo>
                  <a:lnTo>
                    <a:pt x="2133" y="454"/>
                  </a:lnTo>
                  <a:lnTo>
                    <a:pt x="2136" y="454"/>
                  </a:lnTo>
                  <a:lnTo>
                    <a:pt x="2143" y="452"/>
                  </a:lnTo>
                  <a:lnTo>
                    <a:pt x="2152" y="450"/>
                  </a:lnTo>
                  <a:lnTo>
                    <a:pt x="2154" y="450"/>
                  </a:lnTo>
                  <a:lnTo>
                    <a:pt x="2154" y="447"/>
                  </a:lnTo>
                  <a:lnTo>
                    <a:pt x="2157" y="445"/>
                  </a:lnTo>
                  <a:lnTo>
                    <a:pt x="2162" y="440"/>
                  </a:lnTo>
                  <a:lnTo>
                    <a:pt x="2164" y="438"/>
                  </a:lnTo>
                  <a:lnTo>
                    <a:pt x="2164" y="435"/>
                  </a:lnTo>
                  <a:lnTo>
                    <a:pt x="2166" y="435"/>
                  </a:lnTo>
                  <a:lnTo>
                    <a:pt x="2166" y="431"/>
                  </a:lnTo>
                  <a:lnTo>
                    <a:pt x="2166" y="426"/>
                  </a:lnTo>
                  <a:lnTo>
                    <a:pt x="2166" y="424"/>
                  </a:lnTo>
                  <a:lnTo>
                    <a:pt x="2166" y="424"/>
                  </a:lnTo>
                  <a:lnTo>
                    <a:pt x="2166" y="424"/>
                  </a:lnTo>
                  <a:lnTo>
                    <a:pt x="2164" y="421"/>
                  </a:lnTo>
                  <a:lnTo>
                    <a:pt x="2166" y="414"/>
                  </a:lnTo>
                  <a:lnTo>
                    <a:pt x="2166" y="412"/>
                  </a:lnTo>
                  <a:lnTo>
                    <a:pt x="2166" y="409"/>
                  </a:lnTo>
                  <a:lnTo>
                    <a:pt x="2169" y="409"/>
                  </a:lnTo>
                  <a:lnTo>
                    <a:pt x="2169" y="409"/>
                  </a:lnTo>
                  <a:lnTo>
                    <a:pt x="2169" y="407"/>
                  </a:lnTo>
                  <a:lnTo>
                    <a:pt x="2166" y="405"/>
                  </a:lnTo>
                  <a:lnTo>
                    <a:pt x="2166" y="405"/>
                  </a:lnTo>
                  <a:lnTo>
                    <a:pt x="2166" y="405"/>
                  </a:lnTo>
                  <a:lnTo>
                    <a:pt x="2164" y="402"/>
                  </a:lnTo>
                  <a:lnTo>
                    <a:pt x="2159" y="405"/>
                  </a:lnTo>
                  <a:lnTo>
                    <a:pt x="2157" y="405"/>
                  </a:lnTo>
                  <a:lnTo>
                    <a:pt x="2157" y="402"/>
                  </a:lnTo>
                  <a:lnTo>
                    <a:pt x="2157" y="402"/>
                  </a:lnTo>
                  <a:lnTo>
                    <a:pt x="2154" y="402"/>
                  </a:lnTo>
                  <a:lnTo>
                    <a:pt x="2152" y="402"/>
                  </a:lnTo>
                  <a:lnTo>
                    <a:pt x="2152" y="402"/>
                  </a:lnTo>
                  <a:lnTo>
                    <a:pt x="2152" y="400"/>
                  </a:lnTo>
                  <a:lnTo>
                    <a:pt x="2152" y="400"/>
                  </a:lnTo>
                  <a:lnTo>
                    <a:pt x="2150" y="400"/>
                  </a:lnTo>
                  <a:lnTo>
                    <a:pt x="2147" y="400"/>
                  </a:lnTo>
                  <a:lnTo>
                    <a:pt x="2147" y="398"/>
                  </a:lnTo>
                  <a:lnTo>
                    <a:pt x="2150" y="395"/>
                  </a:lnTo>
                  <a:lnTo>
                    <a:pt x="2150" y="395"/>
                  </a:lnTo>
                  <a:lnTo>
                    <a:pt x="2152" y="395"/>
                  </a:lnTo>
                  <a:lnTo>
                    <a:pt x="2154" y="395"/>
                  </a:lnTo>
                  <a:lnTo>
                    <a:pt x="2154" y="395"/>
                  </a:lnTo>
                  <a:lnTo>
                    <a:pt x="2154" y="393"/>
                  </a:lnTo>
                  <a:lnTo>
                    <a:pt x="2157" y="390"/>
                  </a:lnTo>
                  <a:lnTo>
                    <a:pt x="2159" y="386"/>
                  </a:lnTo>
                  <a:lnTo>
                    <a:pt x="2159" y="386"/>
                  </a:lnTo>
                  <a:lnTo>
                    <a:pt x="2159" y="386"/>
                  </a:lnTo>
                  <a:lnTo>
                    <a:pt x="2159" y="383"/>
                  </a:lnTo>
                  <a:lnTo>
                    <a:pt x="2159" y="383"/>
                  </a:lnTo>
                  <a:lnTo>
                    <a:pt x="2159" y="383"/>
                  </a:lnTo>
                  <a:lnTo>
                    <a:pt x="2159" y="383"/>
                  </a:lnTo>
                  <a:lnTo>
                    <a:pt x="2159" y="381"/>
                  </a:lnTo>
                  <a:lnTo>
                    <a:pt x="2159" y="381"/>
                  </a:lnTo>
                  <a:lnTo>
                    <a:pt x="2159" y="381"/>
                  </a:lnTo>
                  <a:lnTo>
                    <a:pt x="2162" y="374"/>
                  </a:lnTo>
                  <a:lnTo>
                    <a:pt x="2162" y="372"/>
                  </a:lnTo>
                  <a:lnTo>
                    <a:pt x="2162" y="369"/>
                  </a:lnTo>
                  <a:lnTo>
                    <a:pt x="2164" y="369"/>
                  </a:lnTo>
                  <a:lnTo>
                    <a:pt x="2164" y="369"/>
                  </a:lnTo>
                  <a:lnTo>
                    <a:pt x="2164" y="369"/>
                  </a:lnTo>
                  <a:lnTo>
                    <a:pt x="2166" y="367"/>
                  </a:lnTo>
                  <a:lnTo>
                    <a:pt x="2166" y="367"/>
                  </a:lnTo>
                  <a:lnTo>
                    <a:pt x="2166" y="364"/>
                  </a:lnTo>
                  <a:lnTo>
                    <a:pt x="2169" y="364"/>
                  </a:lnTo>
                  <a:lnTo>
                    <a:pt x="2169" y="364"/>
                  </a:lnTo>
                  <a:lnTo>
                    <a:pt x="2171" y="360"/>
                  </a:lnTo>
                  <a:lnTo>
                    <a:pt x="2171" y="360"/>
                  </a:lnTo>
                  <a:lnTo>
                    <a:pt x="2171" y="360"/>
                  </a:lnTo>
                  <a:lnTo>
                    <a:pt x="2173" y="360"/>
                  </a:lnTo>
                  <a:lnTo>
                    <a:pt x="2176" y="357"/>
                  </a:lnTo>
                  <a:lnTo>
                    <a:pt x="2176" y="357"/>
                  </a:lnTo>
                  <a:lnTo>
                    <a:pt x="2180" y="350"/>
                  </a:lnTo>
                  <a:lnTo>
                    <a:pt x="2180" y="350"/>
                  </a:lnTo>
                  <a:lnTo>
                    <a:pt x="2180" y="343"/>
                  </a:lnTo>
                  <a:lnTo>
                    <a:pt x="2180" y="341"/>
                  </a:lnTo>
                  <a:lnTo>
                    <a:pt x="2180" y="338"/>
                  </a:lnTo>
                  <a:lnTo>
                    <a:pt x="2180" y="336"/>
                  </a:lnTo>
                  <a:lnTo>
                    <a:pt x="2183" y="334"/>
                  </a:lnTo>
                  <a:lnTo>
                    <a:pt x="2183" y="331"/>
                  </a:lnTo>
                  <a:lnTo>
                    <a:pt x="2183" y="329"/>
                  </a:lnTo>
                  <a:lnTo>
                    <a:pt x="2188" y="324"/>
                  </a:lnTo>
                  <a:lnTo>
                    <a:pt x="2188" y="319"/>
                  </a:lnTo>
                  <a:lnTo>
                    <a:pt x="2190" y="319"/>
                  </a:lnTo>
                  <a:lnTo>
                    <a:pt x="2197" y="315"/>
                  </a:lnTo>
                  <a:lnTo>
                    <a:pt x="2199" y="310"/>
                  </a:lnTo>
                  <a:lnTo>
                    <a:pt x="2199" y="308"/>
                  </a:lnTo>
                  <a:lnTo>
                    <a:pt x="2199" y="308"/>
                  </a:lnTo>
                  <a:lnTo>
                    <a:pt x="2202" y="305"/>
                  </a:lnTo>
                  <a:lnTo>
                    <a:pt x="2202" y="305"/>
                  </a:lnTo>
                  <a:lnTo>
                    <a:pt x="2202" y="303"/>
                  </a:lnTo>
                  <a:lnTo>
                    <a:pt x="2202" y="301"/>
                  </a:lnTo>
                  <a:lnTo>
                    <a:pt x="2202" y="298"/>
                  </a:lnTo>
                  <a:lnTo>
                    <a:pt x="2204" y="296"/>
                  </a:lnTo>
                  <a:lnTo>
                    <a:pt x="2202" y="293"/>
                  </a:lnTo>
                  <a:lnTo>
                    <a:pt x="2204" y="293"/>
                  </a:lnTo>
                  <a:lnTo>
                    <a:pt x="2204" y="293"/>
                  </a:lnTo>
                  <a:lnTo>
                    <a:pt x="2204" y="293"/>
                  </a:lnTo>
                  <a:lnTo>
                    <a:pt x="2202" y="289"/>
                  </a:lnTo>
                  <a:lnTo>
                    <a:pt x="2204" y="286"/>
                  </a:lnTo>
                  <a:lnTo>
                    <a:pt x="2204" y="286"/>
                  </a:lnTo>
                  <a:lnTo>
                    <a:pt x="2206" y="286"/>
                  </a:lnTo>
                  <a:lnTo>
                    <a:pt x="2206" y="286"/>
                  </a:lnTo>
                  <a:lnTo>
                    <a:pt x="2206" y="286"/>
                  </a:lnTo>
                  <a:lnTo>
                    <a:pt x="2206" y="284"/>
                  </a:lnTo>
                  <a:lnTo>
                    <a:pt x="2206" y="284"/>
                  </a:lnTo>
                  <a:lnTo>
                    <a:pt x="2206" y="279"/>
                  </a:lnTo>
                  <a:lnTo>
                    <a:pt x="2209" y="279"/>
                  </a:lnTo>
                  <a:lnTo>
                    <a:pt x="2209" y="277"/>
                  </a:lnTo>
                  <a:lnTo>
                    <a:pt x="2211" y="277"/>
                  </a:lnTo>
                  <a:lnTo>
                    <a:pt x="2211" y="277"/>
                  </a:lnTo>
                  <a:lnTo>
                    <a:pt x="2214" y="272"/>
                  </a:lnTo>
                  <a:lnTo>
                    <a:pt x="2214" y="272"/>
                  </a:lnTo>
                  <a:lnTo>
                    <a:pt x="2216" y="272"/>
                  </a:lnTo>
                  <a:lnTo>
                    <a:pt x="2216" y="267"/>
                  </a:lnTo>
                  <a:lnTo>
                    <a:pt x="2214" y="265"/>
                  </a:lnTo>
                  <a:lnTo>
                    <a:pt x="2214" y="265"/>
                  </a:lnTo>
                  <a:lnTo>
                    <a:pt x="2218" y="263"/>
                  </a:lnTo>
                  <a:lnTo>
                    <a:pt x="2218" y="263"/>
                  </a:lnTo>
                  <a:lnTo>
                    <a:pt x="2221" y="260"/>
                  </a:lnTo>
                  <a:lnTo>
                    <a:pt x="2221" y="260"/>
                  </a:lnTo>
                  <a:lnTo>
                    <a:pt x="2221" y="258"/>
                  </a:lnTo>
                  <a:lnTo>
                    <a:pt x="2221" y="256"/>
                  </a:lnTo>
                  <a:lnTo>
                    <a:pt x="2221" y="256"/>
                  </a:lnTo>
                  <a:lnTo>
                    <a:pt x="2221" y="253"/>
                  </a:lnTo>
                  <a:lnTo>
                    <a:pt x="2221" y="251"/>
                  </a:lnTo>
                  <a:lnTo>
                    <a:pt x="2223" y="249"/>
                  </a:lnTo>
                  <a:lnTo>
                    <a:pt x="2228" y="244"/>
                  </a:lnTo>
                  <a:lnTo>
                    <a:pt x="2228" y="241"/>
                  </a:lnTo>
                  <a:lnTo>
                    <a:pt x="2228" y="237"/>
                  </a:lnTo>
                  <a:lnTo>
                    <a:pt x="2228" y="234"/>
                  </a:lnTo>
                  <a:lnTo>
                    <a:pt x="2228" y="232"/>
                  </a:lnTo>
                  <a:lnTo>
                    <a:pt x="2230" y="230"/>
                  </a:lnTo>
                  <a:lnTo>
                    <a:pt x="2232" y="227"/>
                  </a:lnTo>
                  <a:lnTo>
                    <a:pt x="2232" y="225"/>
                  </a:lnTo>
                  <a:lnTo>
                    <a:pt x="2232" y="225"/>
                  </a:lnTo>
                  <a:lnTo>
                    <a:pt x="2237" y="227"/>
                  </a:lnTo>
                  <a:lnTo>
                    <a:pt x="2237" y="225"/>
                  </a:lnTo>
                  <a:lnTo>
                    <a:pt x="2240" y="223"/>
                  </a:lnTo>
                  <a:lnTo>
                    <a:pt x="2249" y="211"/>
                  </a:lnTo>
                  <a:lnTo>
                    <a:pt x="2254" y="208"/>
                  </a:lnTo>
                  <a:lnTo>
                    <a:pt x="2258" y="204"/>
                  </a:lnTo>
                  <a:lnTo>
                    <a:pt x="2258" y="204"/>
                  </a:lnTo>
                  <a:lnTo>
                    <a:pt x="2261" y="204"/>
                  </a:lnTo>
                  <a:lnTo>
                    <a:pt x="2263" y="201"/>
                  </a:lnTo>
                  <a:lnTo>
                    <a:pt x="2263" y="201"/>
                  </a:lnTo>
                  <a:lnTo>
                    <a:pt x="2263" y="199"/>
                  </a:lnTo>
                  <a:lnTo>
                    <a:pt x="2263" y="199"/>
                  </a:lnTo>
                  <a:lnTo>
                    <a:pt x="2266" y="196"/>
                  </a:lnTo>
                  <a:lnTo>
                    <a:pt x="2266" y="196"/>
                  </a:lnTo>
                  <a:lnTo>
                    <a:pt x="2266" y="196"/>
                  </a:lnTo>
                  <a:lnTo>
                    <a:pt x="2268" y="196"/>
                  </a:lnTo>
                  <a:lnTo>
                    <a:pt x="2268" y="196"/>
                  </a:lnTo>
                  <a:lnTo>
                    <a:pt x="2270" y="196"/>
                  </a:lnTo>
                  <a:lnTo>
                    <a:pt x="2270" y="194"/>
                  </a:lnTo>
                  <a:lnTo>
                    <a:pt x="2270" y="194"/>
                  </a:lnTo>
                  <a:lnTo>
                    <a:pt x="2273" y="194"/>
                  </a:lnTo>
                  <a:lnTo>
                    <a:pt x="2275" y="194"/>
                  </a:lnTo>
                  <a:lnTo>
                    <a:pt x="2277" y="192"/>
                  </a:lnTo>
                  <a:lnTo>
                    <a:pt x="2280" y="192"/>
                  </a:lnTo>
                  <a:lnTo>
                    <a:pt x="2280" y="187"/>
                  </a:lnTo>
                  <a:lnTo>
                    <a:pt x="2282" y="182"/>
                  </a:lnTo>
                  <a:lnTo>
                    <a:pt x="2282" y="182"/>
                  </a:lnTo>
                  <a:lnTo>
                    <a:pt x="2282" y="180"/>
                  </a:lnTo>
                  <a:lnTo>
                    <a:pt x="2282" y="180"/>
                  </a:lnTo>
                  <a:lnTo>
                    <a:pt x="2282" y="178"/>
                  </a:lnTo>
                  <a:lnTo>
                    <a:pt x="2282" y="175"/>
                  </a:lnTo>
                  <a:lnTo>
                    <a:pt x="2282" y="173"/>
                  </a:lnTo>
                  <a:lnTo>
                    <a:pt x="2282" y="173"/>
                  </a:lnTo>
                  <a:lnTo>
                    <a:pt x="2282" y="170"/>
                  </a:lnTo>
                  <a:lnTo>
                    <a:pt x="2285" y="170"/>
                  </a:lnTo>
                  <a:lnTo>
                    <a:pt x="2285" y="170"/>
                  </a:lnTo>
                  <a:lnTo>
                    <a:pt x="2287" y="168"/>
                  </a:lnTo>
                  <a:lnTo>
                    <a:pt x="2287" y="166"/>
                  </a:lnTo>
                  <a:lnTo>
                    <a:pt x="2289" y="163"/>
                  </a:lnTo>
                  <a:lnTo>
                    <a:pt x="2287" y="163"/>
                  </a:lnTo>
                  <a:lnTo>
                    <a:pt x="2287" y="163"/>
                  </a:lnTo>
                  <a:lnTo>
                    <a:pt x="2287" y="161"/>
                  </a:lnTo>
                  <a:lnTo>
                    <a:pt x="2287" y="161"/>
                  </a:lnTo>
                  <a:lnTo>
                    <a:pt x="2289" y="159"/>
                  </a:lnTo>
                  <a:lnTo>
                    <a:pt x="2289" y="159"/>
                  </a:lnTo>
                  <a:lnTo>
                    <a:pt x="2289" y="159"/>
                  </a:lnTo>
                  <a:lnTo>
                    <a:pt x="2287" y="156"/>
                  </a:lnTo>
                  <a:lnTo>
                    <a:pt x="2287" y="156"/>
                  </a:lnTo>
                  <a:lnTo>
                    <a:pt x="2287" y="154"/>
                  </a:lnTo>
                  <a:lnTo>
                    <a:pt x="2287" y="154"/>
                  </a:lnTo>
                  <a:lnTo>
                    <a:pt x="2287" y="152"/>
                  </a:lnTo>
                  <a:lnTo>
                    <a:pt x="2287" y="149"/>
                  </a:lnTo>
                  <a:lnTo>
                    <a:pt x="2287" y="149"/>
                  </a:lnTo>
                  <a:lnTo>
                    <a:pt x="2285" y="147"/>
                  </a:lnTo>
                  <a:lnTo>
                    <a:pt x="2277" y="140"/>
                  </a:lnTo>
                  <a:lnTo>
                    <a:pt x="2275" y="137"/>
                  </a:lnTo>
                  <a:lnTo>
                    <a:pt x="2275" y="135"/>
                  </a:lnTo>
                  <a:lnTo>
                    <a:pt x="2275" y="135"/>
                  </a:lnTo>
                  <a:lnTo>
                    <a:pt x="2275" y="133"/>
                  </a:lnTo>
                  <a:lnTo>
                    <a:pt x="2275" y="133"/>
                  </a:lnTo>
                  <a:lnTo>
                    <a:pt x="2275" y="133"/>
                  </a:lnTo>
                  <a:lnTo>
                    <a:pt x="2277" y="130"/>
                  </a:lnTo>
                  <a:lnTo>
                    <a:pt x="2277" y="130"/>
                  </a:lnTo>
                  <a:lnTo>
                    <a:pt x="2277" y="128"/>
                  </a:lnTo>
                  <a:lnTo>
                    <a:pt x="2277" y="126"/>
                  </a:lnTo>
                  <a:lnTo>
                    <a:pt x="2280" y="123"/>
                  </a:lnTo>
                  <a:lnTo>
                    <a:pt x="2280" y="121"/>
                  </a:lnTo>
                  <a:lnTo>
                    <a:pt x="2280" y="116"/>
                  </a:lnTo>
                  <a:lnTo>
                    <a:pt x="2280" y="116"/>
                  </a:lnTo>
                  <a:lnTo>
                    <a:pt x="2282" y="114"/>
                  </a:lnTo>
                  <a:lnTo>
                    <a:pt x="2282" y="114"/>
                  </a:lnTo>
                  <a:lnTo>
                    <a:pt x="2282" y="111"/>
                  </a:lnTo>
                  <a:lnTo>
                    <a:pt x="2282" y="111"/>
                  </a:lnTo>
                  <a:lnTo>
                    <a:pt x="2282" y="107"/>
                  </a:lnTo>
                  <a:lnTo>
                    <a:pt x="2282" y="107"/>
                  </a:lnTo>
                  <a:lnTo>
                    <a:pt x="2277" y="104"/>
                  </a:lnTo>
                  <a:lnTo>
                    <a:pt x="2273" y="102"/>
                  </a:lnTo>
                  <a:lnTo>
                    <a:pt x="2268" y="99"/>
                  </a:lnTo>
                  <a:lnTo>
                    <a:pt x="2263" y="97"/>
                  </a:lnTo>
                  <a:lnTo>
                    <a:pt x="2261" y="95"/>
                  </a:lnTo>
                  <a:lnTo>
                    <a:pt x="2261" y="95"/>
                  </a:lnTo>
                  <a:lnTo>
                    <a:pt x="2258" y="95"/>
                  </a:lnTo>
                  <a:lnTo>
                    <a:pt x="2256" y="97"/>
                  </a:lnTo>
                  <a:lnTo>
                    <a:pt x="2254" y="97"/>
                  </a:lnTo>
                  <a:lnTo>
                    <a:pt x="2244" y="97"/>
                  </a:lnTo>
                  <a:lnTo>
                    <a:pt x="2244" y="99"/>
                  </a:lnTo>
                  <a:lnTo>
                    <a:pt x="2240" y="102"/>
                  </a:lnTo>
                  <a:lnTo>
                    <a:pt x="2237" y="102"/>
                  </a:lnTo>
                  <a:lnTo>
                    <a:pt x="2232" y="102"/>
                  </a:lnTo>
                  <a:lnTo>
                    <a:pt x="2230" y="102"/>
                  </a:lnTo>
                  <a:lnTo>
                    <a:pt x="2228" y="99"/>
                  </a:lnTo>
                  <a:lnTo>
                    <a:pt x="2228" y="97"/>
                  </a:lnTo>
                  <a:lnTo>
                    <a:pt x="2225" y="97"/>
                  </a:lnTo>
                  <a:lnTo>
                    <a:pt x="2225" y="95"/>
                  </a:lnTo>
                  <a:lnTo>
                    <a:pt x="2225" y="92"/>
                  </a:lnTo>
                  <a:lnTo>
                    <a:pt x="2225" y="90"/>
                  </a:lnTo>
                  <a:lnTo>
                    <a:pt x="2228" y="88"/>
                  </a:lnTo>
                  <a:lnTo>
                    <a:pt x="2228" y="85"/>
                  </a:lnTo>
                  <a:lnTo>
                    <a:pt x="2228" y="83"/>
                  </a:lnTo>
                  <a:lnTo>
                    <a:pt x="2228" y="81"/>
                  </a:lnTo>
                  <a:lnTo>
                    <a:pt x="2225" y="78"/>
                  </a:lnTo>
                  <a:lnTo>
                    <a:pt x="2228" y="76"/>
                  </a:lnTo>
                  <a:lnTo>
                    <a:pt x="2235" y="71"/>
                  </a:lnTo>
                  <a:lnTo>
                    <a:pt x="2237" y="71"/>
                  </a:lnTo>
                  <a:lnTo>
                    <a:pt x="2242" y="66"/>
                  </a:lnTo>
                  <a:lnTo>
                    <a:pt x="2244" y="66"/>
                  </a:lnTo>
                  <a:lnTo>
                    <a:pt x="2244" y="64"/>
                  </a:lnTo>
                  <a:lnTo>
                    <a:pt x="2247" y="64"/>
                  </a:lnTo>
                  <a:lnTo>
                    <a:pt x="2247" y="62"/>
                  </a:lnTo>
                  <a:lnTo>
                    <a:pt x="2247" y="62"/>
                  </a:lnTo>
                  <a:lnTo>
                    <a:pt x="2249" y="59"/>
                  </a:lnTo>
                  <a:lnTo>
                    <a:pt x="2249" y="59"/>
                  </a:lnTo>
                  <a:lnTo>
                    <a:pt x="2251" y="59"/>
                  </a:lnTo>
                  <a:lnTo>
                    <a:pt x="2251" y="57"/>
                  </a:lnTo>
                  <a:lnTo>
                    <a:pt x="2251" y="57"/>
                  </a:lnTo>
                  <a:lnTo>
                    <a:pt x="2251" y="55"/>
                  </a:lnTo>
                  <a:lnTo>
                    <a:pt x="2254" y="55"/>
                  </a:lnTo>
                  <a:lnTo>
                    <a:pt x="2256" y="52"/>
                  </a:lnTo>
                  <a:lnTo>
                    <a:pt x="2261" y="45"/>
                  </a:lnTo>
                  <a:lnTo>
                    <a:pt x="2266" y="38"/>
                  </a:lnTo>
                  <a:lnTo>
                    <a:pt x="2273" y="33"/>
                  </a:lnTo>
                  <a:lnTo>
                    <a:pt x="2277" y="29"/>
                  </a:lnTo>
                  <a:lnTo>
                    <a:pt x="2282" y="21"/>
                  </a:lnTo>
                  <a:lnTo>
                    <a:pt x="2285" y="17"/>
                  </a:lnTo>
                  <a:lnTo>
                    <a:pt x="2289" y="14"/>
                  </a:lnTo>
                  <a:lnTo>
                    <a:pt x="2292" y="12"/>
                  </a:lnTo>
                  <a:lnTo>
                    <a:pt x="2289" y="10"/>
                  </a:lnTo>
                  <a:lnTo>
                    <a:pt x="2292" y="10"/>
                  </a:lnTo>
                  <a:lnTo>
                    <a:pt x="2294" y="7"/>
                  </a:lnTo>
                  <a:lnTo>
                    <a:pt x="2308" y="7"/>
                  </a:lnTo>
                  <a:lnTo>
                    <a:pt x="2318" y="7"/>
                  </a:lnTo>
                  <a:lnTo>
                    <a:pt x="2320" y="7"/>
                  </a:lnTo>
                  <a:lnTo>
                    <a:pt x="2325" y="7"/>
                  </a:lnTo>
                  <a:lnTo>
                    <a:pt x="2329" y="5"/>
                  </a:lnTo>
                  <a:lnTo>
                    <a:pt x="2332" y="3"/>
                  </a:lnTo>
                  <a:lnTo>
                    <a:pt x="2332" y="0"/>
                  </a:lnTo>
                  <a:lnTo>
                    <a:pt x="2334" y="0"/>
                  </a:lnTo>
                  <a:lnTo>
                    <a:pt x="2337" y="3"/>
                  </a:lnTo>
                  <a:lnTo>
                    <a:pt x="2339" y="3"/>
                  </a:lnTo>
                  <a:lnTo>
                    <a:pt x="2339" y="3"/>
                  </a:lnTo>
                  <a:lnTo>
                    <a:pt x="2339" y="5"/>
                  </a:lnTo>
                  <a:lnTo>
                    <a:pt x="2341" y="5"/>
                  </a:lnTo>
                  <a:lnTo>
                    <a:pt x="2341" y="5"/>
                  </a:lnTo>
                  <a:lnTo>
                    <a:pt x="2346" y="10"/>
                  </a:lnTo>
                  <a:lnTo>
                    <a:pt x="2351" y="10"/>
                  </a:lnTo>
                  <a:lnTo>
                    <a:pt x="2353" y="12"/>
                  </a:lnTo>
                  <a:lnTo>
                    <a:pt x="2355" y="14"/>
                  </a:lnTo>
                  <a:lnTo>
                    <a:pt x="2355" y="14"/>
                  </a:lnTo>
                  <a:lnTo>
                    <a:pt x="2358" y="17"/>
                  </a:lnTo>
                  <a:lnTo>
                    <a:pt x="2358" y="17"/>
                  </a:lnTo>
                  <a:lnTo>
                    <a:pt x="2358" y="17"/>
                  </a:lnTo>
                  <a:lnTo>
                    <a:pt x="2360" y="24"/>
                  </a:lnTo>
                  <a:lnTo>
                    <a:pt x="2360" y="26"/>
                  </a:lnTo>
                  <a:lnTo>
                    <a:pt x="2360" y="26"/>
                  </a:lnTo>
                  <a:lnTo>
                    <a:pt x="2363" y="26"/>
                  </a:lnTo>
                  <a:lnTo>
                    <a:pt x="2365" y="29"/>
                  </a:lnTo>
                  <a:lnTo>
                    <a:pt x="2367" y="31"/>
                  </a:lnTo>
                  <a:lnTo>
                    <a:pt x="2367" y="31"/>
                  </a:lnTo>
                  <a:lnTo>
                    <a:pt x="2367" y="31"/>
                  </a:lnTo>
                  <a:lnTo>
                    <a:pt x="2367" y="33"/>
                  </a:lnTo>
                  <a:lnTo>
                    <a:pt x="2367" y="33"/>
                  </a:lnTo>
                  <a:lnTo>
                    <a:pt x="2367" y="36"/>
                  </a:lnTo>
                  <a:lnTo>
                    <a:pt x="2370" y="38"/>
                  </a:lnTo>
                  <a:lnTo>
                    <a:pt x="2370" y="38"/>
                  </a:lnTo>
                  <a:lnTo>
                    <a:pt x="2370" y="40"/>
                  </a:lnTo>
                  <a:lnTo>
                    <a:pt x="2370" y="40"/>
                  </a:lnTo>
                  <a:lnTo>
                    <a:pt x="2370" y="40"/>
                  </a:lnTo>
                  <a:lnTo>
                    <a:pt x="2370" y="43"/>
                  </a:lnTo>
                  <a:lnTo>
                    <a:pt x="2370" y="43"/>
                  </a:lnTo>
                  <a:lnTo>
                    <a:pt x="2370" y="45"/>
                  </a:lnTo>
                  <a:lnTo>
                    <a:pt x="2370" y="45"/>
                  </a:lnTo>
                  <a:lnTo>
                    <a:pt x="2370" y="45"/>
                  </a:lnTo>
                  <a:lnTo>
                    <a:pt x="2367" y="47"/>
                  </a:lnTo>
                  <a:lnTo>
                    <a:pt x="2367" y="47"/>
                  </a:lnTo>
                  <a:lnTo>
                    <a:pt x="2365" y="50"/>
                  </a:lnTo>
                  <a:lnTo>
                    <a:pt x="2365" y="50"/>
                  </a:lnTo>
                  <a:lnTo>
                    <a:pt x="2363" y="52"/>
                  </a:lnTo>
                  <a:lnTo>
                    <a:pt x="2363" y="55"/>
                  </a:lnTo>
                  <a:lnTo>
                    <a:pt x="2363" y="57"/>
                  </a:lnTo>
                  <a:lnTo>
                    <a:pt x="2346" y="76"/>
                  </a:lnTo>
                  <a:lnTo>
                    <a:pt x="2320" y="99"/>
                  </a:lnTo>
                  <a:lnTo>
                    <a:pt x="2320" y="99"/>
                  </a:lnTo>
                  <a:lnTo>
                    <a:pt x="2320" y="102"/>
                  </a:lnTo>
                  <a:lnTo>
                    <a:pt x="2320" y="102"/>
                  </a:lnTo>
                  <a:lnTo>
                    <a:pt x="2320" y="102"/>
                  </a:lnTo>
                  <a:lnTo>
                    <a:pt x="2320" y="102"/>
                  </a:lnTo>
                  <a:lnTo>
                    <a:pt x="2322" y="104"/>
                  </a:lnTo>
                  <a:lnTo>
                    <a:pt x="2332" y="109"/>
                  </a:lnTo>
                  <a:lnTo>
                    <a:pt x="2339" y="111"/>
                  </a:lnTo>
                  <a:lnTo>
                    <a:pt x="2341" y="114"/>
                  </a:lnTo>
                  <a:lnTo>
                    <a:pt x="2341" y="114"/>
                  </a:lnTo>
                  <a:lnTo>
                    <a:pt x="2346" y="118"/>
                  </a:lnTo>
                  <a:lnTo>
                    <a:pt x="2346" y="118"/>
                  </a:lnTo>
                  <a:lnTo>
                    <a:pt x="2355" y="123"/>
                  </a:lnTo>
                  <a:lnTo>
                    <a:pt x="2363" y="128"/>
                  </a:lnTo>
                  <a:lnTo>
                    <a:pt x="2365" y="128"/>
                  </a:lnTo>
                  <a:lnTo>
                    <a:pt x="2365" y="128"/>
                  </a:lnTo>
                  <a:lnTo>
                    <a:pt x="2367" y="130"/>
                  </a:lnTo>
                  <a:lnTo>
                    <a:pt x="2367" y="130"/>
                  </a:lnTo>
                  <a:lnTo>
                    <a:pt x="2367" y="130"/>
                  </a:lnTo>
                  <a:lnTo>
                    <a:pt x="2370" y="137"/>
                  </a:lnTo>
                  <a:lnTo>
                    <a:pt x="2374" y="140"/>
                  </a:lnTo>
                  <a:lnTo>
                    <a:pt x="2374" y="142"/>
                  </a:lnTo>
                  <a:lnTo>
                    <a:pt x="2374" y="142"/>
                  </a:lnTo>
                  <a:lnTo>
                    <a:pt x="2377" y="142"/>
                  </a:lnTo>
                  <a:lnTo>
                    <a:pt x="2379" y="144"/>
                  </a:lnTo>
                  <a:lnTo>
                    <a:pt x="2381" y="144"/>
                  </a:lnTo>
                  <a:lnTo>
                    <a:pt x="2386" y="142"/>
                  </a:lnTo>
                  <a:lnTo>
                    <a:pt x="2389" y="142"/>
                  </a:lnTo>
                  <a:lnTo>
                    <a:pt x="2391" y="140"/>
                  </a:lnTo>
                  <a:lnTo>
                    <a:pt x="2391" y="140"/>
                  </a:lnTo>
                  <a:lnTo>
                    <a:pt x="2393" y="137"/>
                  </a:lnTo>
                  <a:lnTo>
                    <a:pt x="2398" y="130"/>
                  </a:lnTo>
                  <a:lnTo>
                    <a:pt x="2400" y="123"/>
                  </a:lnTo>
                  <a:lnTo>
                    <a:pt x="2400" y="121"/>
                  </a:lnTo>
                  <a:lnTo>
                    <a:pt x="2403" y="116"/>
                  </a:lnTo>
                  <a:lnTo>
                    <a:pt x="2403" y="114"/>
                  </a:lnTo>
                  <a:lnTo>
                    <a:pt x="2403" y="114"/>
                  </a:lnTo>
                  <a:lnTo>
                    <a:pt x="2405" y="114"/>
                  </a:lnTo>
                  <a:lnTo>
                    <a:pt x="2405" y="111"/>
                  </a:lnTo>
                  <a:lnTo>
                    <a:pt x="2405" y="111"/>
                  </a:lnTo>
                  <a:lnTo>
                    <a:pt x="2405" y="111"/>
                  </a:lnTo>
                  <a:lnTo>
                    <a:pt x="2417" y="116"/>
                  </a:lnTo>
                  <a:lnTo>
                    <a:pt x="2417" y="118"/>
                  </a:lnTo>
                  <a:lnTo>
                    <a:pt x="2419" y="118"/>
                  </a:lnTo>
                  <a:lnTo>
                    <a:pt x="2419" y="118"/>
                  </a:lnTo>
                  <a:lnTo>
                    <a:pt x="2419" y="121"/>
                  </a:lnTo>
                  <a:lnTo>
                    <a:pt x="2419" y="123"/>
                  </a:lnTo>
                  <a:lnTo>
                    <a:pt x="2422" y="123"/>
                  </a:lnTo>
                  <a:lnTo>
                    <a:pt x="2422" y="126"/>
                  </a:lnTo>
                  <a:lnTo>
                    <a:pt x="2426" y="130"/>
                  </a:lnTo>
                  <a:lnTo>
                    <a:pt x="2426" y="130"/>
                  </a:lnTo>
                  <a:lnTo>
                    <a:pt x="2429" y="135"/>
                  </a:lnTo>
                  <a:lnTo>
                    <a:pt x="2429" y="135"/>
                  </a:lnTo>
                  <a:lnTo>
                    <a:pt x="2429" y="137"/>
                  </a:lnTo>
                  <a:lnTo>
                    <a:pt x="2431" y="137"/>
                  </a:lnTo>
                  <a:lnTo>
                    <a:pt x="2431" y="140"/>
                  </a:lnTo>
                  <a:lnTo>
                    <a:pt x="2431" y="140"/>
                  </a:lnTo>
                  <a:lnTo>
                    <a:pt x="2431" y="140"/>
                  </a:lnTo>
                  <a:lnTo>
                    <a:pt x="2438" y="142"/>
                  </a:lnTo>
                  <a:lnTo>
                    <a:pt x="2450" y="144"/>
                  </a:lnTo>
                  <a:lnTo>
                    <a:pt x="2452" y="144"/>
                  </a:lnTo>
                  <a:lnTo>
                    <a:pt x="2452" y="144"/>
                  </a:lnTo>
                  <a:lnTo>
                    <a:pt x="2455" y="144"/>
                  </a:lnTo>
                  <a:lnTo>
                    <a:pt x="2455" y="147"/>
                  </a:lnTo>
                  <a:lnTo>
                    <a:pt x="2455" y="147"/>
                  </a:lnTo>
                  <a:lnTo>
                    <a:pt x="2455" y="149"/>
                  </a:lnTo>
                  <a:lnTo>
                    <a:pt x="2455" y="149"/>
                  </a:lnTo>
                  <a:lnTo>
                    <a:pt x="2455" y="149"/>
                  </a:lnTo>
                  <a:lnTo>
                    <a:pt x="2455" y="152"/>
                  </a:lnTo>
                  <a:lnTo>
                    <a:pt x="2455" y="152"/>
                  </a:lnTo>
                  <a:lnTo>
                    <a:pt x="2452" y="152"/>
                  </a:lnTo>
                  <a:lnTo>
                    <a:pt x="2452" y="154"/>
                  </a:lnTo>
                  <a:lnTo>
                    <a:pt x="2452" y="154"/>
                  </a:lnTo>
                  <a:lnTo>
                    <a:pt x="2452" y="154"/>
                  </a:lnTo>
                  <a:lnTo>
                    <a:pt x="2450" y="156"/>
                  </a:lnTo>
                  <a:lnTo>
                    <a:pt x="2448" y="156"/>
                  </a:lnTo>
                  <a:lnTo>
                    <a:pt x="2445" y="159"/>
                  </a:lnTo>
                  <a:lnTo>
                    <a:pt x="2445" y="159"/>
                  </a:lnTo>
                  <a:lnTo>
                    <a:pt x="2443" y="159"/>
                  </a:lnTo>
                  <a:lnTo>
                    <a:pt x="2443" y="159"/>
                  </a:lnTo>
                  <a:lnTo>
                    <a:pt x="2443" y="161"/>
                  </a:lnTo>
                  <a:lnTo>
                    <a:pt x="2443" y="161"/>
                  </a:lnTo>
                  <a:lnTo>
                    <a:pt x="2443" y="161"/>
                  </a:lnTo>
                  <a:lnTo>
                    <a:pt x="2443" y="163"/>
                  </a:lnTo>
                  <a:lnTo>
                    <a:pt x="2443" y="163"/>
                  </a:lnTo>
                  <a:lnTo>
                    <a:pt x="2455" y="196"/>
                  </a:lnTo>
                  <a:lnTo>
                    <a:pt x="2455" y="201"/>
                  </a:lnTo>
                  <a:lnTo>
                    <a:pt x="2455" y="201"/>
                  </a:lnTo>
                  <a:lnTo>
                    <a:pt x="2455" y="204"/>
                  </a:lnTo>
                  <a:lnTo>
                    <a:pt x="2455" y="204"/>
                  </a:lnTo>
                  <a:lnTo>
                    <a:pt x="2455" y="204"/>
                  </a:lnTo>
                  <a:lnTo>
                    <a:pt x="2455" y="206"/>
                  </a:lnTo>
                  <a:lnTo>
                    <a:pt x="2455" y="206"/>
                  </a:lnTo>
                  <a:lnTo>
                    <a:pt x="2452" y="211"/>
                  </a:lnTo>
                  <a:lnTo>
                    <a:pt x="2452" y="211"/>
                  </a:lnTo>
                  <a:lnTo>
                    <a:pt x="2452" y="211"/>
                  </a:lnTo>
                  <a:lnTo>
                    <a:pt x="2452" y="213"/>
                  </a:lnTo>
                  <a:lnTo>
                    <a:pt x="2450" y="213"/>
                  </a:lnTo>
                  <a:lnTo>
                    <a:pt x="2450" y="213"/>
                  </a:lnTo>
                  <a:lnTo>
                    <a:pt x="2450" y="215"/>
                  </a:lnTo>
                  <a:lnTo>
                    <a:pt x="2452" y="215"/>
                  </a:lnTo>
                  <a:lnTo>
                    <a:pt x="2452" y="218"/>
                  </a:lnTo>
                  <a:lnTo>
                    <a:pt x="2462" y="234"/>
                  </a:lnTo>
                  <a:lnTo>
                    <a:pt x="2464" y="237"/>
                  </a:lnTo>
                  <a:lnTo>
                    <a:pt x="2464" y="237"/>
                  </a:lnTo>
                  <a:lnTo>
                    <a:pt x="2464" y="237"/>
                  </a:lnTo>
                  <a:lnTo>
                    <a:pt x="2464" y="237"/>
                  </a:lnTo>
                  <a:lnTo>
                    <a:pt x="2464" y="239"/>
                  </a:lnTo>
                  <a:lnTo>
                    <a:pt x="2464" y="241"/>
                  </a:lnTo>
                  <a:lnTo>
                    <a:pt x="2464" y="241"/>
                  </a:lnTo>
                  <a:lnTo>
                    <a:pt x="2464" y="244"/>
                  </a:lnTo>
                  <a:lnTo>
                    <a:pt x="2464" y="244"/>
                  </a:lnTo>
                  <a:lnTo>
                    <a:pt x="2464" y="246"/>
                  </a:lnTo>
                  <a:lnTo>
                    <a:pt x="2467" y="251"/>
                  </a:lnTo>
                  <a:lnTo>
                    <a:pt x="2474" y="258"/>
                  </a:lnTo>
                  <a:lnTo>
                    <a:pt x="2476" y="260"/>
                  </a:lnTo>
                  <a:lnTo>
                    <a:pt x="2478" y="263"/>
                  </a:lnTo>
                  <a:lnTo>
                    <a:pt x="2481" y="263"/>
                  </a:lnTo>
                  <a:lnTo>
                    <a:pt x="2483" y="267"/>
                  </a:lnTo>
                  <a:lnTo>
                    <a:pt x="2486" y="270"/>
                  </a:lnTo>
                  <a:lnTo>
                    <a:pt x="2488" y="270"/>
                  </a:lnTo>
                  <a:lnTo>
                    <a:pt x="2488" y="270"/>
                  </a:lnTo>
                  <a:lnTo>
                    <a:pt x="2490" y="270"/>
                  </a:lnTo>
                  <a:lnTo>
                    <a:pt x="2490" y="270"/>
                  </a:lnTo>
                  <a:lnTo>
                    <a:pt x="2490" y="267"/>
                  </a:lnTo>
                  <a:lnTo>
                    <a:pt x="2493" y="267"/>
                  </a:lnTo>
                  <a:lnTo>
                    <a:pt x="2493" y="267"/>
                  </a:lnTo>
                  <a:lnTo>
                    <a:pt x="2493" y="267"/>
                  </a:lnTo>
                  <a:lnTo>
                    <a:pt x="2495" y="267"/>
                  </a:lnTo>
                  <a:lnTo>
                    <a:pt x="2495" y="270"/>
                  </a:lnTo>
                  <a:lnTo>
                    <a:pt x="2495" y="270"/>
                  </a:lnTo>
                  <a:lnTo>
                    <a:pt x="2497" y="272"/>
                  </a:lnTo>
                  <a:lnTo>
                    <a:pt x="2497" y="272"/>
                  </a:lnTo>
                  <a:lnTo>
                    <a:pt x="2500" y="275"/>
                  </a:lnTo>
                  <a:lnTo>
                    <a:pt x="2500" y="275"/>
                  </a:lnTo>
                  <a:lnTo>
                    <a:pt x="2502" y="275"/>
                  </a:lnTo>
                  <a:lnTo>
                    <a:pt x="2509" y="275"/>
                  </a:lnTo>
                  <a:lnTo>
                    <a:pt x="2516" y="272"/>
                  </a:lnTo>
                  <a:lnTo>
                    <a:pt x="2516" y="272"/>
                  </a:lnTo>
                  <a:lnTo>
                    <a:pt x="2519" y="272"/>
                  </a:lnTo>
                  <a:lnTo>
                    <a:pt x="2519" y="275"/>
                  </a:lnTo>
                  <a:lnTo>
                    <a:pt x="2521" y="275"/>
                  </a:lnTo>
                  <a:lnTo>
                    <a:pt x="2521" y="275"/>
                  </a:lnTo>
                  <a:lnTo>
                    <a:pt x="2523" y="275"/>
                  </a:lnTo>
                  <a:lnTo>
                    <a:pt x="2526" y="279"/>
                  </a:lnTo>
                  <a:lnTo>
                    <a:pt x="2526" y="282"/>
                  </a:lnTo>
                  <a:lnTo>
                    <a:pt x="2526" y="282"/>
                  </a:lnTo>
                  <a:lnTo>
                    <a:pt x="2528" y="282"/>
                  </a:lnTo>
                  <a:lnTo>
                    <a:pt x="2530" y="282"/>
                  </a:lnTo>
                  <a:lnTo>
                    <a:pt x="2533" y="282"/>
                  </a:lnTo>
                  <a:lnTo>
                    <a:pt x="2535" y="282"/>
                  </a:lnTo>
                  <a:lnTo>
                    <a:pt x="2542" y="279"/>
                  </a:lnTo>
                  <a:lnTo>
                    <a:pt x="2545" y="279"/>
                  </a:lnTo>
                  <a:lnTo>
                    <a:pt x="2545" y="277"/>
                  </a:lnTo>
                  <a:lnTo>
                    <a:pt x="2545" y="277"/>
                  </a:lnTo>
                  <a:lnTo>
                    <a:pt x="2545" y="277"/>
                  </a:lnTo>
                  <a:lnTo>
                    <a:pt x="2547" y="277"/>
                  </a:lnTo>
                  <a:lnTo>
                    <a:pt x="2547" y="275"/>
                  </a:lnTo>
                  <a:lnTo>
                    <a:pt x="2547" y="275"/>
                  </a:lnTo>
                  <a:lnTo>
                    <a:pt x="2547" y="272"/>
                  </a:lnTo>
                  <a:lnTo>
                    <a:pt x="2547" y="270"/>
                  </a:lnTo>
                  <a:lnTo>
                    <a:pt x="2547" y="270"/>
                  </a:lnTo>
                  <a:lnTo>
                    <a:pt x="2547" y="267"/>
                  </a:lnTo>
                  <a:lnTo>
                    <a:pt x="2547" y="267"/>
                  </a:lnTo>
                  <a:lnTo>
                    <a:pt x="2549" y="267"/>
                  </a:lnTo>
                  <a:lnTo>
                    <a:pt x="2549" y="267"/>
                  </a:lnTo>
                  <a:lnTo>
                    <a:pt x="2549" y="265"/>
                  </a:lnTo>
                  <a:lnTo>
                    <a:pt x="2552" y="265"/>
                  </a:lnTo>
                  <a:lnTo>
                    <a:pt x="2564" y="267"/>
                  </a:lnTo>
                  <a:lnTo>
                    <a:pt x="2578" y="263"/>
                  </a:lnTo>
                  <a:lnTo>
                    <a:pt x="2578" y="263"/>
                  </a:lnTo>
                  <a:lnTo>
                    <a:pt x="2580" y="263"/>
                  </a:lnTo>
                  <a:lnTo>
                    <a:pt x="2582" y="265"/>
                  </a:lnTo>
                  <a:lnTo>
                    <a:pt x="2585" y="267"/>
                  </a:lnTo>
                  <a:lnTo>
                    <a:pt x="2587" y="267"/>
                  </a:lnTo>
                  <a:lnTo>
                    <a:pt x="2590" y="267"/>
                  </a:lnTo>
                  <a:lnTo>
                    <a:pt x="2592" y="267"/>
                  </a:lnTo>
                  <a:lnTo>
                    <a:pt x="2594" y="267"/>
                  </a:lnTo>
                  <a:lnTo>
                    <a:pt x="2597" y="267"/>
                  </a:lnTo>
                  <a:lnTo>
                    <a:pt x="2599" y="265"/>
                  </a:lnTo>
                  <a:lnTo>
                    <a:pt x="2599" y="265"/>
                  </a:lnTo>
                  <a:lnTo>
                    <a:pt x="2599" y="265"/>
                  </a:lnTo>
                  <a:lnTo>
                    <a:pt x="2601" y="263"/>
                  </a:lnTo>
                  <a:lnTo>
                    <a:pt x="2601" y="263"/>
                  </a:lnTo>
                  <a:lnTo>
                    <a:pt x="2601" y="260"/>
                  </a:lnTo>
                  <a:lnTo>
                    <a:pt x="2601" y="260"/>
                  </a:lnTo>
                  <a:lnTo>
                    <a:pt x="2601" y="258"/>
                  </a:lnTo>
                  <a:lnTo>
                    <a:pt x="2601" y="258"/>
                  </a:lnTo>
                  <a:lnTo>
                    <a:pt x="2601" y="258"/>
                  </a:lnTo>
                  <a:lnTo>
                    <a:pt x="2601" y="258"/>
                  </a:lnTo>
                  <a:lnTo>
                    <a:pt x="2604" y="258"/>
                  </a:lnTo>
                  <a:lnTo>
                    <a:pt x="2606" y="256"/>
                  </a:lnTo>
                  <a:lnTo>
                    <a:pt x="2620" y="260"/>
                  </a:lnTo>
                  <a:lnTo>
                    <a:pt x="2627" y="256"/>
                  </a:lnTo>
                  <a:lnTo>
                    <a:pt x="2632" y="253"/>
                  </a:lnTo>
                  <a:lnTo>
                    <a:pt x="2632" y="253"/>
                  </a:lnTo>
                  <a:lnTo>
                    <a:pt x="2632" y="253"/>
                  </a:lnTo>
                  <a:lnTo>
                    <a:pt x="2634" y="253"/>
                  </a:lnTo>
                  <a:lnTo>
                    <a:pt x="2634" y="251"/>
                  </a:lnTo>
                  <a:lnTo>
                    <a:pt x="2634" y="249"/>
                  </a:lnTo>
                  <a:lnTo>
                    <a:pt x="2634" y="249"/>
                  </a:lnTo>
                  <a:lnTo>
                    <a:pt x="2634" y="249"/>
                  </a:lnTo>
                  <a:lnTo>
                    <a:pt x="2637" y="246"/>
                  </a:lnTo>
                  <a:lnTo>
                    <a:pt x="2642" y="244"/>
                  </a:lnTo>
                  <a:lnTo>
                    <a:pt x="2642" y="244"/>
                  </a:lnTo>
                  <a:lnTo>
                    <a:pt x="2642" y="244"/>
                  </a:lnTo>
                  <a:lnTo>
                    <a:pt x="2642" y="241"/>
                  </a:lnTo>
                  <a:lnTo>
                    <a:pt x="2642" y="241"/>
                  </a:lnTo>
                  <a:lnTo>
                    <a:pt x="2642" y="239"/>
                  </a:lnTo>
                  <a:lnTo>
                    <a:pt x="2642" y="239"/>
                  </a:lnTo>
                  <a:lnTo>
                    <a:pt x="2642" y="239"/>
                  </a:lnTo>
                  <a:lnTo>
                    <a:pt x="2642" y="237"/>
                  </a:lnTo>
                  <a:lnTo>
                    <a:pt x="2642" y="237"/>
                  </a:lnTo>
                  <a:lnTo>
                    <a:pt x="2642" y="237"/>
                  </a:lnTo>
                  <a:lnTo>
                    <a:pt x="2644" y="237"/>
                  </a:lnTo>
                  <a:lnTo>
                    <a:pt x="2644" y="237"/>
                  </a:lnTo>
                  <a:lnTo>
                    <a:pt x="2644" y="234"/>
                  </a:lnTo>
                  <a:lnTo>
                    <a:pt x="2649" y="234"/>
                  </a:lnTo>
                  <a:lnTo>
                    <a:pt x="2649" y="234"/>
                  </a:lnTo>
                  <a:lnTo>
                    <a:pt x="2649" y="232"/>
                  </a:lnTo>
                  <a:lnTo>
                    <a:pt x="2651" y="232"/>
                  </a:lnTo>
                  <a:lnTo>
                    <a:pt x="2651" y="232"/>
                  </a:lnTo>
                  <a:lnTo>
                    <a:pt x="2651" y="230"/>
                  </a:lnTo>
                  <a:lnTo>
                    <a:pt x="2651" y="230"/>
                  </a:lnTo>
                  <a:lnTo>
                    <a:pt x="2651" y="230"/>
                  </a:lnTo>
                  <a:lnTo>
                    <a:pt x="2651" y="225"/>
                  </a:lnTo>
                  <a:lnTo>
                    <a:pt x="2651" y="225"/>
                  </a:lnTo>
                  <a:lnTo>
                    <a:pt x="2651" y="223"/>
                  </a:lnTo>
                  <a:lnTo>
                    <a:pt x="2651" y="223"/>
                  </a:lnTo>
                  <a:lnTo>
                    <a:pt x="2651" y="223"/>
                  </a:lnTo>
                  <a:lnTo>
                    <a:pt x="2651" y="220"/>
                  </a:lnTo>
                  <a:lnTo>
                    <a:pt x="2651" y="220"/>
                  </a:lnTo>
                  <a:lnTo>
                    <a:pt x="2653" y="220"/>
                  </a:lnTo>
                  <a:lnTo>
                    <a:pt x="2653" y="220"/>
                  </a:lnTo>
                  <a:lnTo>
                    <a:pt x="2653" y="220"/>
                  </a:lnTo>
                  <a:lnTo>
                    <a:pt x="2653" y="220"/>
                  </a:lnTo>
                  <a:lnTo>
                    <a:pt x="2656" y="220"/>
                  </a:lnTo>
                  <a:lnTo>
                    <a:pt x="2672" y="223"/>
                  </a:lnTo>
                  <a:lnTo>
                    <a:pt x="2677" y="225"/>
                  </a:lnTo>
                  <a:lnTo>
                    <a:pt x="2687" y="232"/>
                  </a:lnTo>
                  <a:lnTo>
                    <a:pt x="2689" y="234"/>
                  </a:lnTo>
                  <a:lnTo>
                    <a:pt x="2691" y="239"/>
                  </a:lnTo>
                  <a:lnTo>
                    <a:pt x="2694" y="239"/>
                  </a:lnTo>
                  <a:lnTo>
                    <a:pt x="2694" y="241"/>
                  </a:lnTo>
                  <a:lnTo>
                    <a:pt x="2694" y="244"/>
                  </a:lnTo>
                  <a:lnTo>
                    <a:pt x="2694" y="246"/>
                  </a:lnTo>
                  <a:lnTo>
                    <a:pt x="2696" y="246"/>
                  </a:lnTo>
                  <a:lnTo>
                    <a:pt x="2696" y="246"/>
                  </a:lnTo>
                  <a:lnTo>
                    <a:pt x="2703" y="253"/>
                  </a:lnTo>
                  <a:lnTo>
                    <a:pt x="2703" y="256"/>
                  </a:lnTo>
                  <a:lnTo>
                    <a:pt x="2705" y="258"/>
                  </a:lnTo>
                  <a:lnTo>
                    <a:pt x="2705" y="258"/>
                  </a:lnTo>
                  <a:lnTo>
                    <a:pt x="2708" y="263"/>
                  </a:lnTo>
                  <a:lnTo>
                    <a:pt x="2708" y="263"/>
                  </a:lnTo>
                  <a:lnTo>
                    <a:pt x="2710" y="265"/>
                  </a:lnTo>
                  <a:lnTo>
                    <a:pt x="2715" y="270"/>
                  </a:lnTo>
                  <a:lnTo>
                    <a:pt x="2717" y="270"/>
                  </a:lnTo>
                  <a:lnTo>
                    <a:pt x="2717" y="270"/>
                  </a:lnTo>
                  <a:lnTo>
                    <a:pt x="2720" y="270"/>
                  </a:lnTo>
                  <a:lnTo>
                    <a:pt x="2722" y="272"/>
                  </a:lnTo>
                  <a:lnTo>
                    <a:pt x="2722" y="275"/>
                  </a:lnTo>
                  <a:lnTo>
                    <a:pt x="2724" y="279"/>
                  </a:lnTo>
                  <a:lnTo>
                    <a:pt x="2724" y="279"/>
                  </a:lnTo>
                  <a:lnTo>
                    <a:pt x="2727" y="279"/>
                  </a:lnTo>
                  <a:lnTo>
                    <a:pt x="2729" y="279"/>
                  </a:lnTo>
                  <a:lnTo>
                    <a:pt x="2729" y="282"/>
                  </a:lnTo>
                  <a:lnTo>
                    <a:pt x="2731" y="282"/>
                  </a:lnTo>
                  <a:lnTo>
                    <a:pt x="2731" y="282"/>
                  </a:lnTo>
                  <a:lnTo>
                    <a:pt x="2734" y="282"/>
                  </a:lnTo>
                  <a:lnTo>
                    <a:pt x="2734" y="284"/>
                  </a:lnTo>
                  <a:lnTo>
                    <a:pt x="2734" y="284"/>
                  </a:lnTo>
                  <a:lnTo>
                    <a:pt x="2734" y="286"/>
                  </a:lnTo>
                  <a:lnTo>
                    <a:pt x="2734" y="286"/>
                  </a:lnTo>
                  <a:lnTo>
                    <a:pt x="2739" y="289"/>
                  </a:lnTo>
                  <a:lnTo>
                    <a:pt x="2739" y="291"/>
                  </a:lnTo>
                  <a:lnTo>
                    <a:pt x="2739" y="293"/>
                  </a:lnTo>
                  <a:lnTo>
                    <a:pt x="2739" y="293"/>
                  </a:lnTo>
                  <a:lnTo>
                    <a:pt x="2739" y="296"/>
                  </a:lnTo>
                  <a:lnTo>
                    <a:pt x="2741" y="298"/>
                  </a:lnTo>
                  <a:lnTo>
                    <a:pt x="2741" y="29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4158628" y="605914"/>
              <a:ext cx="1075128" cy="1144748"/>
            </a:xfrm>
            <a:custGeom>
              <a:avLst/>
              <a:gdLst>
                <a:gd name="T0" fmla="*/ 1199 w 1241"/>
                <a:gd name="T1" fmla="*/ 750 h 1318"/>
                <a:gd name="T2" fmla="*/ 1187 w 1241"/>
                <a:gd name="T3" fmla="*/ 857 h 1318"/>
                <a:gd name="T4" fmla="*/ 1185 w 1241"/>
                <a:gd name="T5" fmla="*/ 904 h 1318"/>
                <a:gd name="T6" fmla="*/ 1170 w 1241"/>
                <a:gd name="T7" fmla="*/ 968 h 1318"/>
                <a:gd name="T8" fmla="*/ 1147 w 1241"/>
                <a:gd name="T9" fmla="*/ 1055 h 1318"/>
                <a:gd name="T10" fmla="*/ 986 w 1241"/>
                <a:gd name="T11" fmla="*/ 1098 h 1318"/>
                <a:gd name="T12" fmla="*/ 993 w 1241"/>
                <a:gd name="T13" fmla="*/ 1256 h 1318"/>
                <a:gd name="T14" fmla="*/ 967 w 1241"/>
                <a:gd name="T15" fmla="*/ 1308 h 1318"/>
                <a:gd name="T16" fmla="*/ 913 w 1241"/>
                <a:gd name="T17" fmla="*/ 1256 h 1318"/>
                <a:gd name="T18" fmla="*/ 882 w 1241"/>
                <a:gd name="T19" fmla="*/ 1264 h 1318"/>
                <a:gd name="T20" fmla="*/ 806 w 1241"/>
                <a:gd name="T21" fmla="*/ 1287 h 1318"/>
                <a:gd name="T22" fmla="*/ 776 w 1241"/>
                <a:gd name="T23" fmla="*/ 1318 h 1318"/>
                <a:gd name="T24" fmla="*/ 724 w 1241"/>
                <a:gd name="T25" fmla="*/ 1237 h 1318"/>
                <a:gd name="T26" fmla="*/ 688 w 1241"/>
                <a:gd name="T27" fmla="*/ 1247 h 1318"/>
                <a:gd name="T28" fmla="*/ 631 w 1241"/>
                <a:gd name="T29" fmla="*/ 1209 h 1318"/>
                <a:gd name="T30" fmla="*/ 605 w 1241"/>
                <a:gd name="T31" fmla="*/ 1190 h 1318"/>
                <a:gd name="T32" fmla="*/ 575 w 1241"/>
                <a:gd name="T33" fmla="*/ 1162 h 1318"/>
                <a:gd name="T34" fmla="*/ 541 w 1241"/>
                <a:gd name="T35" fmla="*/ 1117 h 1318"/>
                <a:gd name="T36" fmla="*/ 461 w 1241"/>
                <a:gd name="T37" fmla="*/ 1117 h 1318"/>
                <a:gd name="T38" fmla="*/ 421 w 1241"/>
                <a:gd name="T39" fmla="*/ 1088 h 1318"/>
                <a:gd name="T40" fmla="*/ 369 w 1241"/>
                <a:gd name="T41" fmla="*/ 1084 h 1318"/>
                <a:gd name="T42" fmla="*/ 329 w 1241"/>
                <a:gd name="T43" fmla="*/ 1093 h 1318"/>
                <a:gd name="T44" fmla="*/ 293 w 1241"/>
                <a:gd name="T45" fmla="*/ 1065 h 1318"/>
                <a:gd name="T46" fmla="*/ 284 w 1241"/>
                <a:gd name="T47" fmla="*/ 1020 h 1318"/>
                <a:gd name="T48" fmla="*/ 267 w 1241"/>
                <a:gd name="T49" fmla="*/ 984 h 1318"/>
                <a:gd name="T50" fmla="*/ 210 w 1241"/>
                <a:gd name="T51" fmla="*/ 947 h 1318"/>
                <a:gd name="T52" fmla="*/ 215 w 1241"/>
                <a:gd name="T53" fmla="*/ 906 h 1318"/>
                <a:gd name="T54" fmla="*/ 187 w 1241"/>
                <a:gd name="T55" fmla="*/ 788 h 1318"/>
                <a:gd name="T56" fmla="*/ 296 w 1241"/>
                <a:gd name="T57" fmla="*/ 710 h 1318"/>
                <a:gd name="T58" fmla="*/ 314 w 1241"/>
                <a:gd name="T59" fmla="*/ 724 h 1318"/>
                <a:gd name="T60" fmla="*/ 333 w 1241"/>
                <a:gd name="T61" fmla="*/ 594 h 1318"/>
                <a:gd name="T62" fmla="*/ 369 w 1241"/>
                <a:gd name="T63" fmla="*/ 561 h 1318"/>
                <a:gd name="T64" fmla="*/ 357 w 1241"/>
                <a:gd name="T65" fmla="*/ 499 h 1318"/>
                <a:gd name="T66" fmla="*/ 362 w 1241"/>
                <a:gd name="T67" fmla="*/ 462 h 1318"/>
                <a:gd name="T68" fmla="*/ 390 w 1241"/>
                <a:gd name="T69" fmla="*/ 412 h 1318"/>
                <a:gd name="T70" fmla="*/ 411 w 1241"/>
                <a:gd name="T71" fmla="*/ 355 h 1318"/>
                <a:gd name="T72" fmla="*/ 402 w 1241"/>
                <a:gd name="T73" fmla="*/ 310 h 1318"/>
                <a:gd name="T74" fmla="*/ 331 w 1241"/>
                <a:gd name="T75" fmla="*/ 270 h 1318"/>
                <a:gd name="T76" fmla="*/ 281 w 1241"/>
                <a:gd name="T77" fmla="*/ 301 h 1318"/>
                <a:gd name="T78" fmla="*/ 206 w 1241"/>
                <a:gd name="T79" fmla="*/ 320 h 1318"/>
                <a:gd name="T80" fmla="*/ 144 w 1241"/>
                <a:gd name="T81" fmla="*/ 277 h 1318"/>
                <a:gd name="T82" fmla="*/ 135 w 1241"/>
                <a:gd name="T83" fmla="*/ 190 h 1318"/>
                <a:gd name="T84" fmla="*/ 78 w 1241"/>
                <a:gd name="T85" fmla="*/ 168 h 1318"/>
                <a:gd name="T86" fmla="*/ 45 w 1241"/>
                <a:gd name="T87" fmla="*/ 88 h 1318"/>
                <a:gd name="T88" fmla="*/ 26 w 1241"/>
                <a:gd name="T89" fmla="*/ 38 h 1318"/>
                <a:gd name="T90" fmla="*/ 189 w 1241"/>
                <a:gd name="T91" fmla="*/ 5 h 1318"/>
                <a:gd name="T92" fmla="*/ 265 w 1241"/>
                <a:gd name="T93" fmla="*/ 43 h 1318"/>
                <a:gd name="T94" fmla="*/ 371 w 1241"/>
                <a:gd name="T95" fmla="*/ 74 h 1318"/>
                <a:gd name="T96" fmla="*/ 400 w 1241"/>
                <a:gd name="T97" fmla="*/ 123 h 1318"/>
                <a:gd name="T98" fmla="*/ 447 w 1241"/>
                <a:gd name="T99" fmla="*/ 192 h 1318"/>
                <a:gd name="T100" fmla="*/ 485 w 1241"/>
                <a:gd name="T101" fmla="*/ 282 h 1318"/>
                <a:gd name="T102" fmla="*/ 511 w 1241"/>
                <a:gd name="T103" fmla="*/ 336 h 1318"/>
                <a:gd name="T104" fmla="*/ 546 w 1241"/>
                <a:gd name="T105" fmla="*/ 424 h 1318"/>
                <a:gd name="T106" fmla="*/ 608 w 1241"/>
                <a:gd name="T107" fmla="*/ 511 h 1318"/>
                <a:gd name="T108" fmla="*/ 688 w 1241"/>
                <a:gd name="T109" fmla="*/ 518 h 1318"/>
                <a:gd name="T110" fmla="*/ 768 w 1241"/>
                <a:gd name="T111" fmla="*/ 549 h 1318"/>
                <a:gd name="T112" fmla="*/ 854 w 1241"/>
                <a:gd name="T113" fmla="*/ 622 h 1318"/>
                <a:gd name="T114" fmla="*/ 887 w 1241"/>
                <a:gd name="T115" fmla="*/ 705 h 1318"/>
                <a:gd name="T116" fmla="*/ 988 w 1241"/>
                <a:gd name="T117" fmla="*/ 724 h 1318"/>
                <a:gd name="T118" fmla="*/ 1048 w 1241"/>
                <a:gd name="T119" fmla="*/ 679 h 1318"/>
                <a:gd name="T120" fmla="*/ 1123 w 1241"/>
                <a:gd name="T121" fmla="*/ 644 h 1318"/>
                <a:gd name="T122" fmla="*/ 1215 w 1241"/>
                <a:gd name="T123" fmla="*/ 606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1" h="1318">
                  <a:moveTo>
                    <a:pt x="1239" y="677"/>
                  </a:moveTo>
                  <a:lnTo>
                    <a:pt x="1239" y="677"/>
                  </a:lnTo>
                  <a:lnTo>
                    <a:pt x="1241" y="677"/>
                  </a:lnTo>
                  <a:lnTo>
                    <a:pt x="1237" y="684"/>
                  </a:lnTo>
                  <a:lnTo>
                    <a:pt x="1237" y="686"/>
                  </a:lnTo>
                  <a:lnTo>
                    <a:pt x="1234" y="686"/>
                  </a:lnTo>
                  <a:lnTo>
                    <a:pt x="1234" y="689"/>
                  </a:lnTo>
                  <a:lnTo>
                    <a:pt x="1234" y="693"/>
                  </a:lnTo>
                  <a:lnTo>
                    <a:pt x="1237" y="696"/>
                  </a:lnTo>
                  <a:lnTo>
                    <a:pt x="1234" y="698"/>
                  </a:lnTo>
                  <a:lnTo>
                    <a:pt x="1232" y="701"/>
                  </a:lnTo>
                  <a:lnTo>
                    <a:pt x="1232" y="703"/>
                  </a:lnTo>
                  <a:lnTo>
                    <a:pt x="1230" y="705"/>
                  </a:lnTo>
                  <a:lnTo>
                    <a:pt x="1227" y="712"/>
                  </a:lnTo>
                  <a:lnTo>
                    <a:pt x="1227" y="712"/>
                  </a:lnTo>
                  <a:lnTo>
                    <a:pt x="1225" y="715"/>
                  </a:lnTo>
                  <a:lnTo>
                    <a:pt x="1223" y="719"/>
                  </a:lnTo>
                  <a:lnTo>
                    <a:pt x="1223" y="719"/>
                  </a:lnTo>
                  <a:lnTo>
                    <a:pt x="1220" y="719"/>
                  </a:lnTo>
                  <a:lnTo>
                    <a:pt x="1218" y="722"/>
                  </a:lnTo>
                  <a:lnTo>
                    <a:pt x="1215" y="719"/>
                  </a:lnTo>
                  <a:lnTo>
                    <a:pt x="1215" y="719"/>
                  </a:lnTo>
                  <a:lnTo>
                    <a:pt x="1213" y="722"/>
                  </a:lnTo>
                  <a:lnTo>
                    <a:pt x="1213" y="722"/>
                  </a:lnTo>
                  <a:lnTo>
                    <a:pt x="1211" y="722"/>
                  </a:lnTo>
                  <a:lnTo>
                    <a:pt x="1208" y="722"/>
                  </a:lnTo>
                  <a:lnTo>
                    <a:pt x="1206" y="724"/>
                  </a:lnTo>
                  <a:lnTo>
                    <a:pt x="1206" y="727"/>
                  </a:lnTo>
                  <a:lnTo>
                    <a:pt x="1204" y="727"/>
                  </a:lnTo>
                  <a:lnTo>
                    <a:pt x="1204" y="731"/>
                  </a:lnTo>
                  <a:lnTo>
                    <a:pt x="1204" y="734"/>
                  </a:lnTo>
                  <a:lnTo>
                    <a:pt x="1199" y="736"/>
                  </a:lnTo>
                  <a:lnTo>
                    <a:pt x="1199" y="738"/>
                  </a:lnTo>
                  <a:lnTo>
                    <a:pt x="1197" y="741"/>
                  </a:lnTo>
                  <a:lnTo>
                    <a:pt x="1197" y="743"/>
                  </a:lnTo>
                  <a:lnTo>
                    <a:pt x="1197" y="745"/>
                  </a:lnTo>
                  <a:lnTo>
                    <a:pt x="1197" y="748"/>
                  </a:lnTo>
                  <a:lnTo>
                    <a:pt x="1199" y="750"/>
                  </a:lnTo>
                  <a:lnTo>
                    <a:pt x="1199" y="753"/>
                  </a:lnTo>
                  <a:lnTo>
                    <a:pt x="1201" y="753"/>
                  </a:lnTo>
                  <a:lnTo>
                    <a:pt x="1201" y="755"/>
                  </a:lnTo>
                  <a:lnTo>
                    <a:pt x="1201" y="755"/>
                  </a:lnTo>
                  <a:lnTo>
                    <a:pt x="1201" y="757"/>
                  </a:lnTo>
                  <a:lnTo>
                    <a:pt x="1201" y="760"/>
                  </a:lnTo>
                  <a:lnTo>
                    <a:pt x="1204" y="762"/>
                  </a:lnTo>
                  <a:lnTo>
                    <a:pt x="1206" y="764"/>
                  </a:lnTo>
                  <a:lnTo>
                    <a:pt x="1206" y="767"/>
                  </a:lnTo>
                  <a:lnTo>
                    <a:pt x="1206" y="769"/>
                  </a:lnTo>
                  <a:lnTo>
                    <a:pt x="1206" y="771"/>
                  </a:lnTo>
                  <a:lnTo>
                    <a:pt x="1201" y="771"/>
                  </a:lnTo>
                  <a:lnTo>
                    <a:pt x="1199" y="774"/>
                  </a:lnTo>
                  <a:lnTo>
                    <a:pt x="1199" y="776"/>
                  </a:lnTo>
                  <a:lnTo>
                    <a:pt x="1197" y="783"/>
                  </a:lnTo>
                  <a:lnTo>
                    <a:pt x="1197" y="786"/>
                  </a:lnTo>
                  <a:lnTo>
                    <a:pt x="1197" y="786"/>
                  </a:lnTo>
                  <a:lnTo>
                    <a:pt x="1197" y="786"/>
                  </a:lnTo>
                  <a:lnTo>
                    <a:pt x="1197" y="788"/>
                  </a:lnTo>
                  <a:lnTo>
                    <a:pt x="1197" y="793"/>
                  </a:lnTo>
                  <a:lnTo>
                    <a:pt x="1197" y="797"/>
                  </a:lnTo>
                  <a:lnTo>
                    <a:pt x="1194" y="807"/>
                  </a:lnTo>
                  <a:lnTo>
                    <a:pt x="1194" y="809"/>
                  </a:lnTo>
                  <a:lnTo>
                    <a:pt x="1197" y="812"/>
                  </a:lnTo>
                  <a:lnTo>
                    <a:pt x="1197" y="812"/>
                  </a:lnTo>
                  <a:lnTo>
                    <a:pt x="1199" y="814"/>
                  </a:lnTo>
                  <a:lnTo>
                    <a:pt x="1199" y="819"/>
                  </a:lnTo>
                  <a:lnTo>
                    <a:pt x="1199" y="824"/>
                  </a:lnTo>
                  <a:lnTo>
                    <a:pt x="1199" y="831"/>
                  </a:lnTo>
                  <a:lnTo>
                    <a:pt x="1199" y="833"/>
                  </a:lnTo>
                  <a:lnTo>
                    <a:pt x="1197" y="835"/>
                  </a:lnTo>
                  <a:lnTo>
                    <a:pt x="1197" y="838"/>
                  </a:lnTo>
                  <a:lnTo>
                    <a:pt x="1192" y="842"/>
                  </a:lnTo>
                  <a:lnTo>
                    <a:pt x="1189" y="845"/>
                  </a:lnTo>
                  <a:lnTo>
                    <a:pt x="1189" y="845"/>
                  </a:lnTo>
                  <a:lnTo>
                    <a:pt x="1192" y="850"/>
                  </a:lnTo>
                  <a:lnTo>
                    <a:pt x="1192" y="850"/>
                  </a:lnTo>
                  <a:lnTo>
                    <a:pt x="1187" y="857"/>
                  </a:lnTo>
                  <a:lnTo>
                    <a:pt x="1187" y="859"/>
                  </a:lnTo>
                  <a:lnTo>
                    <a:pt x="1189" y="861"/>
                  </a:lnTo>
                  <a:lnTo>
                    <a:pt x="1189" y="861"/>
                  </a:lnTo>
                  <a:lnTo>
                    <a:pt x="1189" y="861"/>
                  </a:lnTo>
                  <a:lnTo>
                    <a:pt x="1192" y="861"/>
                  </a:lnTo>
                  <a:lnTo>
                    <a:pt x="1192" y="861"/>
                  </a:lnTo>
                  <a:lnTo>
                    <a:pt x="1194" y="864"/>
                  </a:lnTo>
                  <a:lnTo>
                    <a:pt x="1197" y="866"/>
                  </a:lnTo>
                  <a:lnTo>
                    <a:pt x="1199" y="868"/>
                  </a:lnTo>
                  <a:lnTo>
                    <a:pt x="1197" y="871"/>
                  </a:lnTo>
                  <a:lnTo>
                    <a:pt x="1194" y="873"/>
                  </a:lnTo>
                  <a:lnTo>
                    <a:pt x="1192" y="876"/>
                  </a:lnTo>
                  <a:lnTo>
                    <a:pt x="1194" y="878"/>
                  </a:lnTo>
                  <a:lnTo>
                    <a:pt x="1194" y="878"/>
                  </a:lnTo>
                  <a:lnTo>
                    <a:pt x="1197" y="878"/>
                  </a:lnTo>
                  <a:lnTo>
                    <a:pt x="1197" y="878"/>
                  </a:lnTo>
                  <a:lnTo>
                    <a:pt x="1199" y="878"/>
                  </a:lnTo>
                  <a:lnTo>
                    <a:pt x="1197" y="880"/>
                  </a:lnTo>
                  <a:lnTo>
                    <a:pt x="1197" y="883"/>
                  </a:lnTo>
                  <a:lnTo>
                    <a:pt x="1197" y="883"/>
                  </a:lnTo>
                  <a:lnTo>
                    <a:pt x="1199" y="885"/>
                  </a:lnTo>
                  <a:lnTo>
                    <a:pt x="1197" y="887"/>
                  </a:lnTo>
                  <a:lnTo>
                    <a:pt x="1197" y="887"/>
                  </a:lnTo>
                  <a:lnTo>
                    <a:pt x="1194" y="890"/>
                  </a:lnTo>
                  <a:lnTo>
                    <a:pt x="1194" y="892"/>
                  </a:lnTo>
                  <a:lnTo>
                    <a:pt x="1194" y="892"/>
                  </a:lnTo>
                  <a:lnTo>
                    <a:pt x="1194" y="894"/>
                  </a:lnTo>
                  <a:lnTo>
                    <a:pt x="1192" y="894"/>
                  </a:lnTo>
                  <a:lnTo>
                    <a:pt x="1192" y="894"/>
                  </a:lnTo>
                  <a:lnTo>
                    <a:pt x="1192" y="894"/>
                  </a:lnTo>
                  <a:lnTo>
                    <a:pt x="1189" y="892"/>
                  </a:lnTo>
                  <a:lnTo>
                    <a:pt x="1189" y="894"/>
                  </a:lnTo>
                  <a:lnTo>
                    <a:pt x="1189" y="894"/>
                  </a:lnTo>
                  <a:lnTo>
                    <a:pt x="1189" y="897"/>
                  </a:lnTo>
                  <a:lnTo>
                    <a:pt x="1187" y="897"/>
                  </a:lnTo>
                  <a:lnTo>
                    <a:pt x="1187" y="899"/>
                  </a:lnTo>
                  <a:lnTo>
                    <a:pt x="1185" y="902"/>
                  </a:lnTo>
                  <a:lnTo>
                    <a:pt x="1185" y="904"/>
                  </a:lnTo>
                  <a:lnTo>
                    <a:pt x="1182" y="904"/>
                  </a:lnTo>
                  <a:lnTo>
                    <a:pt x="1180" y="904"/>
                  </a:lnTo>
                  <a:lnTo>
                    <a:pt x="1182" y="909"/>
                  </a:lnTo>
                  <a:lnTo>
                    <a:pt x="1185" y="913"/>
                  </a:lnTo>
                  <a:lnTo>
                    <a:pt x="1187" y="916"/>
                  </a:lnTo>
                  <a:lnTo>
                    <a:pt x="1185" y="921"/>
                  </a:lnTo>
                  <a:lnTo>
                    <a:pt x="1182" y="932"/>
                  </a:lnTo>
                  <a:lnTo>
                    <a:pt x="1182" y="935"/>
                  </a:lnTo>
                  <a:lnTo>
                    <a:pt x="1180" y="932"/>
                  </a:lnTo>
                  <a:lnTo>
                    <a:pt x="1180" y="935"/>
                  </a:lnTo>
                  <a:lnTo>
                    <a:pt x="1180" y="935"/>
                  </a:lnTo>
                  <a:lnTo>
                    <a:pt x="1180" y="937"/>
                  </a:lnTo>
                  <a:lnTo>
                    <a:pt x="1180" y="937"/>
                  </a:lnTo>
                  <a:lnTo>
                    <a:pt x="1180" y="939"/>
                  </a:lnTo>
                  <a:lnTo>
                    <a:pt x="1178" y="942"/>
                  </a:lnTo>
                  <a:lnTo>
                    <a:pt x="1178" y="942"/>
                  </a:lnTo>
                  <a:lnTo>
                    <a:pt x="1178" y="942"/>
                  </a:lnTo>
                  <a:lnTo>
                    <a:pt x="1178" y="942"/>
                  </a:lnTo>
                  <a:lnTo>
                    <a:pt x="1178" y="942"/>
                  </a:lnTo>
                  <a:lnTo>
                    <a:pt x="1178" y="942"/>
                  </a:lnTo>
                  <a:lnTo>
                    <a:pt x="1175" y="942"/>
                  </a:lnTo>
                  <a:lnTo>
                    <a:pt x="1175" y="942"/>
                  </a:lnTo>
                  <a:lnTo>
                    <a:pt x="1175" y="942"/>
                  </a:lnTo>
                  <a:lnTo>
                    <a:pt x="1173" y="942"/>
                  </a:lnTo>
                  <a:lnTo>
                    <a:pt x="1170" y="944"/>
                  </a:lnTo>
                  <a:lnTo>
                    <a:pt x="1170" y="947"/>
                  </a:lnTo>
                  <a:lnTo>
                    <a:pt x="1170" y="949"/>
                  </a:lnTo>
                  <a:lnTo>
                    <a:pt x="1170" y="949"/>
                  </a:lnTo>
                  <a:lnTo>
                    <a:pt x="1170" y="951"/>
                  </a:lnTo>
                  <a:lnTo>
                    <a:pt x="1168" y="951"/>
                  </a:lnTo>
                  <a:lnTo>
                    <a:pt x="1170" y="954"/>
                  </a:lnTo>
                  <a:lnTo>
                    <a:pt x="1170" y="954"/>
                  </a:lnTo>
                  <a:lnTo>
                    <a:pt x="1173" y="956"/>
                  </a:lnTo>
                  <a:lnTo>
                    <a:pt x="1173" y="956"/>
                  </a:lnTo>
                  <a:lnTo>
                    <a:pt x="1170" y="958"/>
                  </a:lnTo>
                  <a:lnTo>
                    <a:pt x="1170" y="963"/>
                  </a:lnTo>
                  <a:lnTo>
                    <a:pt x="1168" y="968"/>
                  </a:lnTo>
                  <a:lnTo>
                    <a:pt x="1170" y="968"/>
                  </a:lnTo>
                  <a:lnTo>
                    <a:pt x="1173" y="968"/>
                  </a:lnTo>
                  <a:lnTo>
                    <a:pt x="1173" y="970"/>
                  </a:lnTo>
                  <a:lnTo>
                    <a:pt x="1173" y="970"/>
                  </a:lnTo>
                  <a:lnTo>
                    <a:pt x="1173" y="973"/>
                  </a:lnTo>
                  <a:lnTo>
                    <a:pt x="1170" y="975"/>
                  </a:lnTo>
                  <a:lnTo>
                    <a:pt x="1173" y="975"/>
                  </a:lnTo>
                  <a:lnTo>
                    <a:pt x="1173" y="977"/>
                  </a:lnTo>
                  <a:lnTo>
                    <a:pt x="1173" y="977"/>
                  </a:lnTo>
                  <a:lnTo>
                    <a:pt x="1173" y="977"/>
                  </a:lnTo>
                  <a:lnTo>
                    <a:pt x="1170" y="980"/>
                  </a:lnTo>
                  <a:lnTo>
                    <a:pt x="1168" y="980"/>
                  </a:lnTo>
                  <a:lnTo>
                    <a:pt x="1168" y="982"/>
                  </a:lnTo>
                  <a:lnTo>
                    <a:pt x="1170" y="984"/>
                  </a:lnTo>
                  <a:lnTo>
                    <a:pt x="1168" y="987"/>
                  </a:lnTo>
                  <a:lnTo>
                    <a:pt x="1166" y="987"/>
                  </a:lnTo>
                  <a:lnTo>
                    <a:pt x="1163" y="987"/>
                  </a:lnTo>
                  <a:lnTo>
                    <a:pt x="1161" y="989"/>
                  </a:lnTo>
                  <a:lnTo>
                    <a:pt x="1159" y="991"/>
                  </a:lnTo>
                  <a:lnTo>
                    <a:pt x="1156" y="994"/>
                  </a:lnTo>
                  <a:lnTo>
                    <a:pt x="1154" y="996"/>
                  </a:lnTo>
                  <a:lnTo>
                    <a:pt x="1152" y="996"/>
                  </a:lnTo>
                  <a:lnTo>
                    <a:pt x="1149" y="999"/>
                  </a:lnTo>
                  <a:lnTo>
                    <a:pt x="1149" y="1001"/>
                  </a:lnTo>
                  <a:lnTo>
                    <a:pt x="1147" y="1008"/>
                  </a:lnTo>
                  <a:lnTo>
                    <a:pt x="1147" y="1010"/>
                  </a:lnTo>
                  <a:lnTo>
                    <a:pt x="1147" y="1013"/>
                  </a:lnTo>
                  <a:lnTo>
                    <a:pt x="1147" y="1015"/>
                  </a:lnTo>
                  <a:lnTo>
                    <a:pt x="1147" y="1029"/>
                  </a:lnTo>
                  <a:lnTo>
                    <a:pt x="1147" y="1032"/>
                  </a:lnTo>
                  <a:lnTo>
                    <a:pt x="1147" y="1034"/>
                  </a:lnTo>
                  <a:lnTo>
                    <a:pt x="1149" y="1039"/>
                  </a:lnTo>
                  <a:lnTo>
                    <a:pt x="1149" y="1044"/>
                  </a:lnTo>
                  <a:lnTo>
                    <a:pt x="1152" y="1046"/>
                  </a:lnTo>
                  <a:lnTo>
                    <a:pt x="1152" y="1048"/>
                  </a:lnTo>
                  <a:lnTo>
                    <a:pt x="1152" y="1051"/>
                  </a:lnTo>
                  <a:lnTo>
                    <a:pt x="1152" y="1051"/>
                  </a:lnTo>
                  <a:lnTo>
                    <a:pt x="1149" y="1053"/>
                  </a:lnTo>
                  <a:lnTo>
                    <a:pt x="1147" y="1055"/>
                  </a:lnTo>
                  <a:lnTo>
                    <a:pt x="1147" y="1058"/>
                  </a:lnTo>
                  <a:lnTo>
                    <a:pt x="1144" y="1060"/>
                  </a:lnTo>
                  <a:lnTo>
                    <a:pt x="1142" y="1062"/>
                  </a:lnTo>
                  <a:lnTo>
                    <a:pt x="1140" y="1065"/>
                  </a:lnTo>
                  <a:lnTo>
                    <a:pt x="1137" y="1067"/>
                  </a:lnTo>
                  <a:lnTo>
                    <a:pt x="1135" y="1067"/>
                  </a:lnTo>
                  <a:lnTo>
                    <a:pt x="1126" y="1062"/>
                  </a:lnTo>
                  <a:lnTo>
                    <a:pt x="1040" y="1053"/>
                  </a:lnTo>
                  <a:lnTo>
                    <a:pt x="1040" y="1053"/>
                  </a:lnTo>
                  <a:lnTo>
                    <a:pt x="1040" y="1053"/>
                  </a:lnTo>
                  <a:lnTo>
                    <a:pt x="1038" y="1051"/>
                  </a:lnTo>
                  <a:lnTo>
                    <a:pt x="1036" y="1051"/>
                  </a:lnTo>
                  <a:lnTo>
                    <a:pt x="1033" y="1048"/>
                  </a:lnTo>
                  <a:lnTo>
                    <a:pt x="1033" y="1046"/>
                  </a:lnTo>
                  <a:lnTo>
                    <a:pt x="1031" y="1044"/>
                  </a:lnTo>
                  <a:lnTo>
                    <a:pt x="1031" y="1041"/>
                  </a:lnTo>
                  <a:lnTo>
                    <a:pt x="1029" y="1041"/>
                  </a:lnTo>
                  <a:lnTo>
                    <a:pt x="1026" y="1041"/>
                  </a:lnTo>
                  <a:lnTo>
                    <a:pt x="1024" y="1046"/>
                  </a:lnTo>
                  <a:lnTo>
                    <a:pt x="1019" y="1058"/>
                  </a:lnTo>
                  <a:lnTo>
                    <a:pt x="1017" y="1060"/>
                  </a:lnTo>
                  <a:lnTo>
                    <a:pt x="1014" y="1060"/>
                  </a:lnTo>
                  <a:lnTo>
                    <a:pt x="1012" y="1060"/>
                  </a:lnTo>
                  <a:lnTo>
                    <a:pt x="1010" y="1062"/>
                  </a:lnTo>
                  <a:lnTo>
                    <a:pt x="1010" y="1065"/>
                  </a:lnTo>
                  <a:lnTo>
                    <a:pt x="1010" y="1067"/>
                  </a:lnTo>
                  <a:lnTo>
                    <a:pt x="1010" y="1070"/>
                  </a:lnTo>
                  <a:lnTo>
                    <a:pt x="1012" y="1072"/>
                  </a:lnTo>
                  <a:lnTo>
                    <a:pt x="1012" y="1074"/>
                  </a:lnTo>
                  <a:lnTo>
                    <a:pt x="1010" y="1077"/>
                  </a:lnTo>
                  <a:lnTo>
                    <a:pt x="1000" y="1091"/>
                  </a:lnTo>
                  <a:lnTo>
                    <a:pt x="998" y="1093"/>
                  </a:lnTo>
                  <a:lnTo>
                    <a:pt x="998" y="1093"/>
                  </a:lnTo>
                  <a:lnTo>
                    <a:pt x="998" y="1096"/>
                  </a:lnTo>
                  <a:lnTo>
                    <a:pt x="996" y="1098"/>
                  </a:lnTo>
                  <a:lnTo>
                    <a:pt x="996" y="1098"/>
                  </a:lnTo>
                  <a:lnTo>
                    <a:pt x="988" y="1098"/>
                  </a:lnTo>
                  <a:lnTo>
                    <a:pt x="986" y="1098"/>
                  </a:lnTo>
                  <a:lnTo>
                    <a:pt x="986" y="1098"/>
                  </a:lnTo>
                  <a:lnTo>
                    <a:pt x="984" y="1100"/>
                  </a:lnTo>
                  <a:lnTo>
                    <a:pt x="981" y="1103"/>
                  </a:lnTo>
                  <a:lnTo>
                    <a:pt x="979" y="1105"/>
                  </a:lnTo>
                  <a:lnTo>
                    <a:pt x="974" y="1107"/>
                  </a:lnTo>
                  <a:lnTo>
                    <a:pt x="972" y="1107"/>
                  </a:lnTo>
                  <a:lnTo>
                    <a:pt x="969" y="1107"/>
                  </a:lnTo>
                  <a:lnTo>
                    <a:pt x="967" y="1107"/>
                  </a:lnTo>
                  <a:lnTo>
                    <a:pt x="967" y="1107"/>
                  </a:lnTo>
                  <a:lnTo>
                    <a:pt x="965" y="1107"/>
                  </a:lnTo>
                  <a:lnTo>
                    <a:pt x="962" y="1110"/>
                  </a:lnTo>
                  <a:lnTo>
                    <a:pt x="960" y="1110"/>
                  </a:lnTo>
                  <a:lnTo>
                    <a:pt x="960" y="1110"/>
                  </a:lnTo>
                  <a:lnTo>
                    <a:pt x="960" y="1112"/>
                  </a:lnTo>
                  <a:lnTo>
                    <a:pt x="960" y="1114"/>
                  </a:lnTo>
                  <a:lnTo>
                    <a:pt x="960" y="1114"/>
                  </a:lnTo>
                  <a:lnTo>
                    <a:pt x="958" y="1117"/>
                  </a:lnTo>
                  <a:lnTo>
                    <a:pt x="958" y="1117"/>
                  </a:lnTo>
                  <a:lnTo>
                    <a:pt x="955" y="1117"/>
                  </a:lnTo>
                  <a:lnTo>
                    <a:pt x="951" y="1119"/>
                  </a:lnTo>
                  <a:lnTo>
                    <a:pt x="951" y="1122"/>
                  </a:lnTo>
                  <a:lnTo>
                    <a:pt x="955" y="1129"/>
                  </a:lnTo>
                  <a:lnTo>
                    <a:pt x="960" y="1131"/>
                  </a:lnTo>
                  <a:lnTo>
                    <a:pt x="962" y="1131"/>
                  </a:lnTo>
                  <a:lnTo>
                    <a:pt x="967" y="1140"/>
                  </a:lnTo>
                  <a:lnTo>
                    <a:pt x="998" y="1221"/>
                  </a:lnTo>
                  <a:lnTo>
                    <a:pt x="998" y="1223"/>
                  </a:lnTo>
                  <a:lnTo>
                    <a:pt x="996" y="1223"/>
                  </a:lnTo>
                  <a:lnTo>
                    <a:pt x="996" y="1226"/>
                  </a:lnTo>
                  <a:lnTo>
                    <a:pt x="993" y="1228"/>
                  </a:lnTo>
                  <a:lnTo>
                    <a:pt x="993" y="1228"/>
                  </a:lnTo>
                  <a:lnTo>
                    <a:pt x="993" y="1230"/>
                  </a:lnTo>
                  <a:lnTo>
                    <a:pt x="993" y="1233"/>
                  </a:lnTo>
                  <a:lnTo>
                    <a:pt x="993" y="1235"/>
                  </a:lnTo>
                  <a:lnTo>
                    <a:pt x="996" y="1240"/>
                  </a:lnTo>
                  <a:lnTo>
                    <a:pt x="996" y="1242"/>
                  </a:lnTo>
                  <a:lnTo>
                    <a:pt x="993" y="1249"/>
                  </a:lnTo>
                  <a:lnTo>
                    <a:pt x="993" y="1256"/>
                  </a:lnTo>
                  <a:lnTo>
                    <a:pt x="993" y="1259"/>
                  </a:lnTo>
                  <a:lnTo>
                    <a:pt x="996" y="1266"/>
                  </a:lnTo>
                  <a:lnTo>
                    <a:pt x="996" y="1271"/>
                  </a:lnTo>
                  <a:lnTo>
                    <a:pt x="996" y="1271"/>
                  </a:lnTo>
                  <a:lnTo>
                    <a:pt x="996" y="1273"/>
                  </a:lnTo>
                  <a:lnTo>
                    <a:pt x="998" y="1275"/>
                  </a:lnTo>
                  <a:lnTo>
                    <a:pt x="998" y="1275"/>
                  </a:lnTo>
                  <a:lnTo>
                    <a:pt x="998" y="1278"/>
                  </a:lnTo>
                  <a:lnTo>
                    <a:pt x="998" y="1280"/>
                  </a:lnTo>
                  <a:lnTo>
                    <a:pt x="998" y="1280"/>
                  </a:lnTo>
                  <a:lnTo>
                    <a:pt x="998" y="1282"/>
                  </a:lnTo>
                  <a:lnTo>
                    <a:pt x="998" y="1285"/>
                  </a:lnTo>
                  <a:lnTo>
                    <a:pt x="998" y="1285"/>
                  </a:lnTo>
                  <a:lnTo>
                    <a:pt x="998" y="1287"/>
                  </a:lnTo>
                  <a:lnTo>
                    <a:pt x="998" y="1292"/>
                  </a:lnTo>
                  <a:lnTo>
                    <a:pt x="998" y="1292"/>
                  </a:lnTo>
                  <a:lnTo>
                    <a:pt x="998" y="1294"/>
                  </a:lnTo>
                  <a:lnTo>
                    <a:pt x="1007" y="1301"/>
                  </a:lnTo>
                  <a:lnTo>
                    <a:pt x="1005" y="1301"/>
                  </a:lnTo>
                  <a:lnTo>
                    <a:pt x="1003" y="1301"/>
                  </a:lnTo>
                  <a:lnTo>
                    <a:pt x="998" y="1306"/>
                  </a:lnTo>
                  <a:lnTo>
                    <a:pt x="996" y="1306"/>
                  </a:lnTo>
                  <a:lnTo>
                    <a:pt x="996" y="1306"/>
                  </a:lnTo>
                  <a:lnTo>
                    <a:pt x="993" y="1306"/>
                  </a:lnTo>
                  <a:lnTo>
                    <a:pt x="993" y="1306"/>
                  </a:lnTo>
                  <a:lnTo>
                    <a:pt x="986" y="1299"/>
                  </a:lnTo>
                  <a:lnTo>
                    <a:pt x="984" y="1299"/>
                  </a:lnTo>
                  <a:lnTo>
                    <a:pt x="981" y="1299"/>
                  </a:lnTo>
                  <a:lnTo>
                    <a:pt x="981" y="1299"/>
                  </a:lnTo>
                  <a:lnTo>
                    <a:pt x="974" y="1308"/>
                  </a:lnTo>
                  <a:lnTo>
                    <a:pt x="974" y="1308"/>
                  </a:lnTo>
                  <a:lnTo>
                    <a:pt x="972" y="1308"/>
                  </a:lnTo>
                  <a:lnTo>
                    <a:pt x="969" y="1311"/>
                  </a:lnTo>
                  <a:lnTo>
                    <a:pt x="969" y="1311"/>
                  </a:lnTo>
                  <a:lnTo>
                    <a:pt x="969" y="1311"/>
                  </a:lnTo>
                  <a:lnTo>
                    <a:pt x="967" y="1308"/>
                  </a:lnTo>
                  <a:lnTo>
                    <a:pt x="967" y="1308"/>
                  </a:lnTo>
                  <a:lnTo>
                    <a:pt x="967" y="1308"/>
                  </a:lnTo>
                  <a:lnTo>
                    <a:pt x="967" y="1306"/>
                  </a:lnTo>
                  <a:lnTo>
                    <a:pt x="965" y="1306"/>
                  </a:lnTo>
                  <a:lnTo>
                    <a:pt x="965" y="1304"/>
                  </a:lnTo>
                  <a:lnTo>
                    <a:pt x="962" y="1301"/>
                  </a:lnTo>
                  <a:lnTo>
                    <a:pt x="962" y="1301"/>
                  </a:lnTo>
                  <a:lnTo>
                    <a:pt x="958" y="1297"/>
                  </a:lnTo>
                  <a:lnTo>
                    <a:pt x="955" y="1297"/>
                  </a:lnTo>
                  <a:lnTo>
                    <a:pt x="953" y="1294"/>
                  </a:lnTo>
                  <a:lnTo>
                    <a:pt x="951" y="1294"/>
                  </a:lnTo>
                  <a:lnTo>
                    <a:pt x="946" y="1292"/>
                  </a:lnTo>
                  <a:lnTo>
                    <a:pt x="943" y="1290"/>
                  </a:lnTo>
                  <a:lnTo>
                    <a:pt x="943" y="1290"/>
                  </a:lnTo>
                  <a:lnTo>
                    <a:pt x="941" y="1287"/>
                  </a:lnTo>
                  <a:lnTo>
                    <a:pt x="922" y="1285"/>
                  </a:lnTo>
                  <a:lnTo>
                    <a:pt x="920" y="1285"/>
                  </a:lnTo>
                  <a:lnTo>
                    <a:pt x="920" y="1282"/>
                  </a:lnTo>
                  <a:lnTo>
                    <a:pt x="920" y="1282"/>
                  </a:lnTo>
                  <a:lnTo>
                    <a:pt x="920" y="1282"/>
                  </a:lnTo>
                  <a:lnTo>
                    <a:pt x="920" y="1280"/>
                  </a:lnTo>
                  <a:lnTo>
                    <a:pt x="920" y="1280"/>
                  </a:lnTo>
                  <a:lnTo>
                    <a:pt x="922" y="1275"/>
                  </a:lnTo>
                  <a:lnTo>
                    <a:pt x="922" y="1275"/>
                  </a:lnTo>
                  <a:lnTo>
                    <a:pt x="922" y="1275"/>
                  </a:lnTo>
                  <a:lnTo>
                    <a:pt x="922" y="1275"/>
                  </a:lnTo>
                  <a:lnTo>
                    <a:pt x="920" y="1273"/>
                  </a:lnTo>
                  <a:lnTo>
                    <a:pt x="920" y="1273"/>
                  </a:lnTo>
                  <a:lnTo>
                    <a:pt x="917" y="1271"/>
                  </a:lnTo>
                  <a:lnTo>
                    <a:pt x="917" y="1271"/>
                  </a:lnTo>
                  <a:lnTo>
                    <a:pt x="917" y="1268"/>
                  </a:lnTo>
                  <a:lnTo>
                    <a:pt x="915" y="1268"/>
                  </a:lnTo>
                  <a:lnTo>
                    <a:pt x="915" y="1266"/>
                  </a:lnTo>
                  <a:lnTo>
                    <a:pt x="915" y="1266"/>
                  </a:lnTo>
                  <a:lnTo>
                    <a:pt x="915" y="1264"/>
                  </a:lnTo>
                  <a:lnTo>
                    <a:pt x="915" y="1261"/>
                  </a:lnTo>
                  <a:lnTo>
                    <a:pt x="915" y="1261"/>
                  </a:lnTo>
                  <a:lnTo>
                    <a:pt x="915" y="1259"/>
                  </a:lnTo>
                  <a:lnTo>
                    <a:pt x="915" y="1259"/>
                  </a:lnTo>
                  <a:lnTo>
                    <a:pt x="913" y="1256"/>
                  </a:lnTo>
                  <a:lnTo>
                    <a:pt x="913" y="1254"/>
                  </a:lnTo>
                  <a:lnTo>
                    <a:pt x="910" y="1254"/>
                  </a:lnTo>
                  <a:lnTo>
                    <a:pt x="910" y="1252"/>
                  </a:lnTo>
                  <a:lnTo>
                    <a:pt x="910" y="1252"/>
                  </a:lnTo>
                  <a:lnTo>
                    <a:pt x="910" y="1249"/>
                  </a:lnTo>
                  <a:lnTo>
                    <a:pt x="910" y="1247"/>
                  </a:lnTo>
                  <a:lnTo>
                    <a:pt x="910" y="1240"/>
                  </a:lnTo>
                  <a:lnTo>
                    <a:pt x="910" y="1240"/>
                  </a:lnTo>
                  <a:lnTo>
                    <a:pt x="910" y="1237"/>
                  </a:lnTo>
                  <a:lnTo>
                    <a:pt x="910" y="1235"/>
                  </a:lnTo>
                  <a:lnTo>
                    <a:pt x="910" y="1235"/>
                  </a:lnTo>
                  <a:lnTo>
                    <a:pt x="908" y="1235"/>
                  </a:lnTo>
                  <a:lnTo>
                    <a:pt x="908" y="1235"/>
                  </a:lnTo>
                  <a:lnTo>
                    <a:pt x="908" y="1235"/>
                  </a:lnTo>
                  <a:lnTo>
                    <a:pt x="908" y="1235"/>
                  </a:lnTo>
                  <a:lnTo>
                    <a:pt x="906" y="1235"/>
                  </a:lnTo>
                  <a:lnTo>
                    <a:pt x="906" y="1237"/>
                  </a:lnTo>
                  <a:lnTo>
                    <a:pt x="903" y="1247"/>
                  </a:lnTo>
                  <a:lnTo>
                    <a:pt x="903" y="1247"/>
                  </a:lnTo>
                  <a:lnTo>
                    <a:pt x="903" y="1247"/>
                  </a:lnTo>
                  <a:lnTo>
                    <a:pt x="903" y="1249"/>
                  </a:lnTo>
                  <a:lnTo>
                    <a:pt x="903" y="1249"/>
                  </a:lnTo>
                  <a:lnTo>
                    <a:pt x="901" y="1249"/>
                  </a:lnTo>
                  <a:lnTo>
                    <a:pt x="899" y="1252"/>
                  </a:lnTo>
                  <a:lnTo>
                    <a:pt x="896" y="1252"/>
                  </a:lnTo>
                  <a:lnTo>
                    <a:pt x="894" y="1254"/>
                  </a:lnTo>
                  <a:lnTo>
                    <a:pt x="894" y="1259"/>
                  </a:lnTo>
                  <a:lnTo>
                    <a:pt x="891" y="1264"/>
                  </a:lnTo>
                  <a:lnTo>
                    <a:pt x="889" y="1264"/>
                  </a:lnTo>
                  <a:lnTo>
                    <a:pt x="889" y="1264"/>
                  </a:lnTo>
                  <a:lnTo>
                    <a:pt x="889" y="1266"/>
                  </a:lnTo>
                  <a:lnTo>
                    <a:pt x="887" y="1266"/>
                  </a:lnTo>
                  <a:lnTo>
                    <a:pt x="884" y="1266"/>
                  </a:lnTo>
                  <a:lnTo>
                    <a:pt x="884" y="1264"/>
                  </a:lnTo>
                  <a:lnTo>
                    <a:pt x="882" y="1264"/>
                  </a:lnTo>
                  <a:lnTo>
                    <a:pt x="882" y="1264"/>
                  </a:lnTo>
                  <a:lnTo>
                    <a:pt x="882" y="1264"/>
                  </a:lnTo>
                  <a:lnTo>
                    <a:pt x="882" y="1264"/>
                  </a:lnTo>
                  <a:lnTo>
                    <a:pt x="880" y="1261"/>
                  </a:lnTo>
                  <a:lnTo>
                    <a:pt x="880" y="1259"/>
                  </a:lnTo>
                  <a:lnTo>
                    <a:pt x="880" y="1252"/>
                  </a:lnTo>
                  <a:lnTo>
                    <a:pt x="880" y="1249"/>
                  </a:lnTo>
                  <a:lnTo>
                    <a:pt x="877" y="1249"/>
                  </a:lnTo>
                  <a:lnTo>
                    <a:pt x="877" y="1247"/>
                  </a:lnTo>
                  <a:lnTo>
                    <a:pt x="870" y="1245"/>
                  </a:lnTo>
                  <a:lnTo>
                    <a:pt x="870" y="1242"/>
                  </a:lnTo>
                  <a:lnTo>
                    <a:pt x="868" y="1242"/>
                  </a:lnTo>
                  <a:lnTo>
                    <a:pt x="865" y="1245"/>
                  </a:lnTo>
                  <a:lnTo>
                    <a:pt x="863" y="1247"/>
                  </a:lnTo>
                  <a:lnTo>
                    <a:pt x="861" y="1249"/>
                  </a:lnTo>
                  <a:lnTo>
                    <a:pt x="858" y="1252"/>
                  </a:lnTo>
                  <a:lnTo>
                    <a:pt x="858" y="1252"/>
                  </a:lnTo>
                  <a:lnTo>
                    <a:pt x="858" y="1252"/>
                  </a:lnTo>
                  <a:lnTo>
                    <a:pt x="858" y="1252"/>
                  </a:lnTo>
                  <a:lnTo>
                    <a:pt x="858" y="1252"/>
                  </a:lnTo>
                  <a:lnTo>
                    <a:pt x="858" y="1254"/>
                  </a:lnTo>
                  <a:lnTo>
                    <a:pt x="858" y="1256"/>
                  </a:lnTo>
                  <a:lnTo>
                    <a:pt x="858" y="1259"/>
                  </a:lnTo>
                  <a:lnTo>
                    <a:pt x="858" y="1261"/>
                  </a:lnTo>
                  <a:lnTo>
                    <a:pt x="858" y="1261"/>
                  </a:lnTo>
                  <a:lnTo>
                    <a:pt x="858" y="1264"/>
                  </a:lnTo>
                  <a:lnTo>
                    <a:pt x="858" y="1264"/>
                  </a:lnTo>
                  <a:lnTo>
                    <a:pt x="858" y="1264"/>
                  </a:lnTo>
                  <a:lnTo>
                    <a:pt x="856" y="1264"/>
                  </a:lnTo>
                  <a:lnTo>
                    <a:pt x="856" y="1266"/>
                  </a:lnTo>
                  <a:lnTo>
                    <a:pt x="835" y="1268"/>
                  </a:lnTo>
                  <a:lnTo>
                    <a:pt x="828" y="1271"/>
                  </a:lnTo>
                  <a:lnTo>
                    <a:pt x="823" y="1273"/>
                  </a:lnTo>
                  <a:lnTo>
                    <a:pt x="818" y="1278"/>
                  </a:lnTo>
                  <a:lnTo>
                    <a:pt x="818" y="1278"/>
                  </a:lnTo>
                  <a:lnTo>
                    <a:pt x="811" y="1280"/>
                  </a:lnTo>
                  <a:lnTo>
                    <a:pt x="811" y="1280"/>
                  </a:lnTo>
                  <a:lnTo>
                    <a:pt x="809" y="1282"/>
                  </a:lnTo>
                  <a:lnTo>
                    <a:pt x="806" y="1282"/>
                  </a:lnTo>
                  <a:lnTo>
                    <a:pt x="806" y="1285"/>
                  </a:lnTo>
                  <a:lnTo>
                    <a:pt x="806" y="1287"/>
                  </a:lnTo>
                  <a:lnTo>
                    <a:pt x="806" y="1287"/>
                  </a:lnTo>
                  <a:lnTo>
                    <a:pt x="804" y="1287"/>
                  </a:lnTo>
                  <a:lnTo>
                    <a:pt x="804" y="1290"/>
                  </a:lnTo>
                  <a:lnTo>
                    <a:pt x="804" y="1290"/>
                  </a:lnTo>
                  <a:lnTo>
                    <a:pt x="806" y="1292"/>
                  </a:lnTo>
                  <a:lnTo>
                    <a:pt x="806" y="1292"/>
                  </a:lnTo>
                  <a:lnTo>
                    <a:pt x="806" y="1294"/>
                  </a:lnTo>
                  <a:lnTo>
                    <a:pt x="806" y="1294"/>
                  </a:lnTo>
                  <a:lnTo>
                    <a:pt x="806" y="1294"/>
                  </a:lnTo>
                  <a:lnTo>
                    <a:pt x="806" y="1294"/>
                  </a:lnTo>
                  <a:lnTo>
                    <a:pt x="806" y="1294"/>
                  </a:lnTo>
                  <a:lnTo>
                    <a:pt x="806" y="1297"/>
                  </a:lnTo>
                  <a:lnTo>
                    <a:pt x="806" y="1297"/>
                  </a:lnTo>
                  <a:lnTo>
                    <a:pt x="806" y="1297"/>
                  </a:lnTo>
                  <a:lnTo>
                    <a:pt x="806" y="1299"/>
                  </a:lnTo>
                  <a:lnTo>
                    <a:pt x="806" y="1299"/>
                  </a:lnTo>
                  <a:lnTo>
                    <a:pt x="806" y="1301"/>
                  </a:lnTo>
                  <a:lnTo>
                    <a:pt x="809" y="1304"/>
                  </a:lnTo>
                  <a:lnTo>
                    <a:pt x="809" y="1304"/>
                  </a:lnTo>
                  <a:lnTo>
                    <a:pt x="809" y="1306"/>
                  </a:lnTo>
                  <a:lnTo>
                    <a:pt x="809" y="1306"/>
                  </a:lnTo>
                  <a:lnTo>
                    <a:pt x="809" y="1306"/>
                  </a:lnTo>
                  <a:lnTo>
                    <a:pt x="809" y="1306"/>
                  </a:lnTo>
                  <a:lnTo>
                    <a:pt x="809" y="1306"/>
                  </a:lnTo>
                  <a:lnTo>
                    <a:pt x="806" y="1308"/>
                  </a:lnTo>
                  <a:lnTo>
                    <a:pt x="802" y="1311"/>
                  </a:lnTo>
                  <a:lnTo>
                    <a:pt x="787" y="1318"/>
                  </a:lnTo>
                  <a:lnTo>
                    <a:pt x="787" y="1318"/>
                  </a:lnTo>
                  <a:lnTo>
                    <a:pt x="787" y="1318"/>
                  </a:lnTo>
                  <a:lnTo>
                    <a:pt x="785" y="1318"/>
                  </a:lnTo>
                  <a:lnTo>
                    <a:pt x="785" y="1318"/>
                  </a:lnTo>
                  <a:lnTo>
                    <a:pt x="783" y="1318"/>
                  </a:lnTo>
                  <a:lnTo>
                    <a:pt x="783" y="1318"/>
                  </a:lnTo>
                  <a:lnTo>
                    <a:pt x="780" y="1318"/>
                  </a:lnTo>
                  <a:lnTo>
                    <a:pt x="778" y="1318"/>
                  </a:lnTo>
                  <a:lnTo>
                    <a:pt x="776" y="1318"/>
                  </a:lnTo>
                  <a:lnTo>
                    <a:pt x="776" y="1318"/>
                  </a:lnTo>
                  <a:lnTo>
                    <a:pt x="776" y="1318"/>
                  </a:lnTo>
                  <a:lnTo>
                    <a:pt x="776" y="1316"/>
                  </a:lnTo>
                  <a:lnTo>
                    <a:pt x="773" y="1316"/>
                  </a:lnTo>
                  <a:lnTo>
                    <a:pt x="773" y="1313"/>
                  </a:lnTo>
                  <a:lnTo>
                    <a:pt x="771" y="1313"/>
                  </a:lnTo>
                  <a:lnTo>
                    <a:pt x="771" y="1308"/>
                  </a:lnTo>
                  <a:lnTo>
                    <a:pt x="768" y="1306"/>
                  </a:lnTo>
                  <a:lnTo>
                    <a:pt x="768" y="1304"/>
                  </a:lnTo>
                  <a:lnTo>
                    <a:pt x="764" y="1301"/>
                  </a:lnTo>
                  <a:lnTo>
                    <a:pt x="761" y="1299"/>
                  </a:lnTo>
                  <a:lnTo>
                    <a:pt x="761" y="1299"/>
                  </a:lnTo>
                  <a:lnTo>
                    <a:pt x="761" y="1297"/>
                  </a:lnTo>
                  <a:lnTo>
                    <a:pt x="761" y="1297"/>
                  </a:lnTo>
                  <a:lnTo>
                    <a:pt x="761" y="1292"/>
                  </a:lnTo>
                  <a:lnTo>
                    <a:pt x="761" y="1290"/>
                  </a:lnTo>
                  <a:lnTo>
                    <a:pt x="759" y="1287"/>
                  </a:lnTo>
                  <a:lnTo>
                    <a:pt x="759" y="1287"/>
                  </a:lnTo>
                  <a:lnTo>
                    <a:pt x="759" y="1285"/>
                  </a:lnTo>
                  <a:lnTo>
                    <a:pt x="757" y="1282"/>
                  </a:lnTo>
                  <a:lnTo>
                    <a:pt x="754" y="1282"/>
                  </a:lnTo>
                  <a:lnTo>
                    <a:pt x="754" y="1278"/>
                  </a:lnTo>
                  <a:lnTo>
                    <a:pt x="752" y="1278"/>
                  </a:lnTo>
                  <a:lnTo>
                    <a:pt x="752" y="1275"/>
                  </a:lnTo>
                  <a:lnTo>
                    <a:pt x="747" y="1273"/>
                  </a:lnTo>
                  <a:lnTo>
                    <a:pt x="745" y="1273"/>
                  </a:lnTo>
                  <a:lnTo>
                    <a:pt x="742" y="1266"/>
                  </a:lnTo>
                  <a:lnTo>
                    <a:pt x="738" y="1259"/>
                  </a:lnTo>
                  <a:lnTo>
                    <a:pt x="735" y="1256"/>
                  </a:lnTo>
                  <a:lnTo>
                    <a:pt x="735" y="1256"/>
                  </a:lnTo>
                  <a:lnTo>
                    <a:pt x="733" y="1252"/>
                  </a:lnTo>
                  <a:lnTo>
                    <a:pt x="733" y="1249"/>
                  </a:lnTo>
                  <a:lnTo>
                    <a:pt x="733" y="1249"/>
                  </a:lnTo>
                  <a:lnTo>
                    <a:pt x="731" y="1247"/>
                  </a:lnTo>
                  <a:lnTo>
                    <a:pt x="728" y="1245"/>
                  </a:lnTo>
                  <a:lnTo>
                    <a:pt x="726" y="1245"/>
                  </a:lnTo>
                  <a:lnTo>
                    <a:pt x="726" y="1242"/>
                  </a:lnTo>
                  <a:lnTo>
                    <a:pt x="724" y="1242"/>
                  </a:lnTo>
                  <a:lnTo>
                    <a:pt x="724" y="1240"/>
                  </a:lnTo>
                  <a:lnTo>
                    <a:pt x="724" y="1237"/>
                  </a:lnTo>
                  <a:lnTo>
                    <a:pt x="724" y="1235"/>
                  </a:lnTo>
                  <a:lnTo>
                    <a:pt x="724" y="1233"/>
                  </a:lnTo>
                  <a:lnTo>
                    <a:pt x="724" y="1219"/>
                  </a:lnTo>
                  <a:lnTo>
                    <a:pt x="721" y="1216"/>
                  </a:lnTo>
                  <a:lnTo>
                    <a:pt x="721" y="1209"/>
                  </a:lnTo>
                  <a:lnTo>
                    <a:pt x="719" y="1204"/>
                  </a:lnTo>
                  <a:lnTo>
                    <a:pt x="719" y="1202"/>
                  </a:lnTo>
                  <a:lnTo>
                    <a:pt x="719" y="1202"/>
                  </a:lnTo>
                  <a:lnTo>
                    <a:pt x="714" y="1197"/>
                  </a:lnTo>
                  <a:lnTo>
                    <a:pt x="712" y="1195"/>
                  </a:lnTo>
                  <a:lnTo>
                    <a:pt x="712" y="1195"/>
                  </a:lnTo>
                  <a:lnTo>
                    <a:pt x="712" y="1195"/>
                  </a:lnTo>
                  <a:lnTo>
                    <a:pt x="707" y="1197"/>
                  </a:lnTo>
                  <a:lnTo>
                    <a:pt x="702" y="1200"/>
                  </a:lnTo>
                  <a:lnTo>
                    <a:pt x="698" y="1204"/>
                  </a:lnTo>
                  <a:lnTo>
                    <a:pt x="698" y="1207"/>
                  </a:lnTo>
                  <a:lnTo>
                    <a:pt x="695" y="1207"/>
                  </a:lnTo>
                  <a:lnTo>
                    <a:pt x="695" y="1209"/>
                  </a:lnTo>
                  <a:lnTo>
                    <a:pt x="695" y="1216"/>
                  </a:lnTo>
                  <a:lnTo>
                    <a:pt x="693" y="1216"/>
                  </a:lnTo>
                  <a:lnTo>
                    <a:pt x="693" y="1219"/>
                  </a:lnTo>
                  <a:lnTo>
                    <a:pt x="690" y="1219"/>
                  </a:lnTo>
                  <a:lnTo>
                    <a:pt x="688" y="1219"/>
                  </a:lnTo>
                  <a:lnTo>
                    <a:pt x="688" y="1219"/>
                  </a:lnTo>
                  <a:lnTo>
                    <a:pt x="686" y="1216"/>
                  </a:lnTo>
                  <a:lnTo>
                    <a:pt x="683" y="1216"/>
                  </a:lnTo>
                  <a:lnTo>
                    <a:pt x="683" y="1219"/>
                  </a:lnTo>
                  <a:lnTo>
                    <a:pt x="683" y="1221"/>
                  </a:lnTo>
                  <a:lnTo>
                    <a:pt x="683" y="1223"/>
                  </a:lnTo>
                  <a:lnTo>
                    <a:pt x="686" y="1226"/>
                  </a:lnTo>
                  <a:lnTo>
                    <a:pt x="686" y="1226"/>
                  </a:lnTo>
                  <a:lnTo>
                    <a:pt x="686" y="1228"/>
                  </a:lnTo>
                  <a:lnTo>
                    <a:pt x="686" y="1230"/>
                  </a:lnTo>
                  <a:lnTo>
                    <a:pt x="686" y="1233"/>
                  </a:lnTo>
                  <a:lnTo>
                    <a:pt x="686" y="1233"/>
                  </a:lnTo>
                  <a:lnTo>
                    <a:pt x="686" y="1235"/>
                  </a:lnTo>
                  <a:lnTo>
                    <a:pt x="688" y="1245"/>
                  </a:lnTo>
                  <a:lnTo>
                    <a:pt x="688" y="1247"/>
                  </a:lnTo>
                  <a:lnTo>
                    <a:pt x="688" y="1247"/>
                  </a:lnTo>
                  <a:lnTo>
                    <a:pt x="686" y="1249"/>
                  </a:lnTo>
                  <a:lnTo>
                    <a:pt x="686" y="1249"/>
                  </a:lnTo>
                  <a:lnTo>
                    <a:pt x="686" y="1252"/>
                  </a:lnTo>
                  <a:lnTo>
                    <a:pt x="686" y="1252"/>
                  </a:lnTo>
                  <a:lnTo>
                    <a:pt x="683" y="1254"/>
                  </a:lnTo>
                  <a:lnTo>
                    <a:pt x="669" y="1261"/>
                  </a:lnTo>
                  <a:lnTo>
                    <a:pt x="662" y="1259"/>
                  </a:lnTo>
                  <a:lnTo>
                    <a:pt x="657" y="1256"/>
                  </a:lnTo>
                  <a:lnTo>
                    <a:pt x="655" y="1252"/>
                  </a:lnTo>
                  <a:lnTo>
                    <a:pt x="655" y="1249"/>
                  </a:lnTo>
                  <a:lnTo>
                    <a:pt x="655" y="1247"/>
                  </a:lnTo>
                  <a:lnTo>
                    <a:pt x="655" y="1247"/>
                  </a:lnTo>
                  <a:lnTo>
                    <a:pt x="653" y="1247"/>
                  </a:lnTo>
                  <a:lnTo>
                    <a:pt x="653" y="1247"/>
                  </a:lnTo>
                  <a:lnTo>
                    <a:pt x="650" y="1247"/>
                  </a:lnTo>
                  <a:lnTo>
                    <a:pt x="650" y="1247"/>
                  </a:lnTo>
                  <a:lnTo>
                    <a:pt x="648" y="1245"/>
                  </a:lnTo>
                  <a:lnTo>
                    <a:pt x="643" y="1240"/>
                  </a:lnTo>
                  <a:lnTo>
                    <a:pt x="643" y="1240"/>
                  </a:lnTo>
                  <a:lnTo>
                    <a:pt x="643" y="1240"/>
                  </a:lnTo>
                  <a:lnTo>
                    <a:pt x="643" y="1240"/>
                  </a:lnTo>
                  <a:lnTo>
                    <a:pt x="643" y="1237"/>
                  </a:lnTo>
                  <a:lnTo>
                    <a:pt x="643" y="1237"/>
                  </a:lnTo>
                  <a:lnTo>
                    <a:pt x="643" y="1235"/>
                  </a:lnTo>
                  <a:lnTo>
                    <a:pt x="643" y="1233"/>
                  </a:lnTo>
                  <a:lnTo>
                    <a:pt x="643" y="1233"/>
                  </a:lnTo>
                  <a:lnTo>
                    <a:pt x="643" y="1233"/>
                  </a:lnTo>
                  <a:lnTo>
                    <a:pt x="636" y="1226"/>
                  </a:lnTo>
                  <a:lnTo>
                    <a:pt x="634" y="1221"/>
                  </a:lnTo>
                  <a:lnTo>
                    <a:pt x="634" y="1221"/>
                  </a:lnTo>
                  <a:lnTo>
                    <a:pt x="631" y="1219"/>
                  </a:lnTo>
                  <a:lnTo>
                    <a:pt x="629" y="1216"/>
                  </a:lnTo>
                  <a:lnTo>
                    <a:pt x="629" y="1216"/>
                  </a:lnTo>
                  <a:lnTo>
                    <a:pt x="629" y="1214"/>
                  </a:lnTo>
                  <a:lnTo>
                    <a:pt x="629" y="1214"/>
                  </a:lnTo>
                  <a:lnTo>
                    <a:pt x="631" y="1209"/>
                  </a:lnTo>
                  <a:lnTo>
                    <a:pt x="631" y="1209"/>
                  </a:lnTo>
                  <a:lnTo>
                    <a:pt x="631" y="1207"/>
                  </a:lnTo>
                  <a:lnTo>
                    <a:pt x="631" y="1207"/>
                  </a:lnTo>
                  <a:lnTo>
                    <a:pt x="631" y="1207"/>
                  </a:lnTo>
                  <a:lnTo>
                    <a:pt x="631" y="1207"/>
                  </a:lnTo>
                  <a:lnTo>
                    <a:pt x="629" y="1204"/>
                  </a:lnTo>
                  <a:lnTo>
                    <a:pt x="629" y="1202"/>
                  </a:lnTo>
                  <a:lnTo>
                    <a:pt x="629" y="1202"/>
                  </a:lnTo>
                  <a:lnTo>
                    <a:pt x="629" y="1202"/>
                  </a:lnTo>
                  <a:lnTo>
                    <a:pt x="629" y="1202"/>
                  </a:lnTo>
                  <a:lnTo>
                    <a:pt x="631" y="1200"/>
                  </a:lnTo>
                  <a:lnTo>
                    <a:pt x="631" y="1200"/>
                  </a:lnTo>
                  <a:lnTo>
                    <a:pt x="631" y="1200"/>
                  </a:lnTo>
                  <a:lnTo>
                    <a:pt x="631" y="1200"/>
                  </a:lnTo>
                  <a:lnTo>
                    <a:pt x="634" y="1200"/>
                  </a:lnTo>
                  <a:lnTo>
                    <a:pt x="636" y="1197"/>
                  </a:lnTo>
                  <a:lnTo>
                    <a:pt x="636" y="1197"/>
                  </a:lnTo>
                  <a:lnTo>
                    <a:pt x="636" y="1197"/>
                  </a:lnTo>
                  <a:lnTo>
                    <a:pt x="636" y="1197"/>
                  </a:lnTo>
                  <a:lnTo>
                    <a:pt x="636" y="1197"/>
                  </a:lnTo>
                  <a:lnTo>
                    <a:pt x="636" y="1195"/>
                  </a:lnTo>
                  <a:lnTo>
                    <a:pt x="634" y="1195"/>
                  </a:lnTo>
                  <a:lnTo>
                    <a:pt x="634" y="1195"/>
                  </a:lnTo>
                  <a:lnTo>
                    <a:pt x="634" y="1193"/>
                  </a:lnTo>
                  <a:lnTo>
                    <a:pt x="634" y="1193"/>
                  </a:lnTo>
                  <a:lnTo>
                    <a:pt x="634" y="1193"/>
                  </a:lnTo>
                  <a:lnTo>
                    <a:pt x="631" y="1193"/>
                  </a:lnTo>
                  <a:lnTo>
                    <a:pt x="629" y="1190"/>
                  </a:lnTo>
                  <a:lnTo>
                    <a:pt x="627" y="1190"/>
                  </a:lnTo>
                  <a:lnTo>
                    <a:pt x="624" y="1188"/>
                  </a:lnTo>
                  <a:lnTo>
                    <a:pt x="622" y="1188"/>
                  </a:lnTo>
                  <a:lnTo>
                    <a:pt x="622" y="1188"/>
                  </a:lnTo>
                  <a:lnTo>
                    <a:pt x="617" y="1185"/>
                  </a:lnTo>
                  <a:lnTo>
                    <a:pt x="615" y="1185"/>
                  </a:lnTo>
                  <a:lnTo>
                    <a:pt x="615" y="1185"/>
                  </a:lnTo>
                  <a:lnTo>
                    <a:pt x="612" y="1185"/>
                  </a:lnTo>
                  <a:lnTo>
                    <a:pt x="610" y="1188"/>
                  </a:lnTo>
                  <a:lnTo>
                    <a:pt x="608" y="1188"/>
                  </a:lnTo>
                  <a:lnTo>
                    <a:pt x="605" y="1190"/>
                  </a:lnTo>
                  <a:lnTo>
                    <a:pt x="605" y="1190"/>
                  </a:lnTo>
                  <a:lnTo>
                    <a:pt x="605" y="1190"/>
                  </a:lnTo>
                  <a:lnTo>
                    <a:pt x="603" y="1190"/>
                  </a:lnTo>
                  <a:lnTo>
                    <a:pt x="603" y="1190"/>
                  </a:lnTo>
                  <a:lnTo>
                    <a:pt x="601" y="1190"/>
                  </a:lnTo>
                  <a:lnTo>
                    <a:pt x="601" y="1190"/>
                  </a:lnTo>
                  <a:lnTo>
                    <a:pt x="601" y="1190"/>
                  </a:lnTo>
                  <a:lnTo>
                    <a:pt x="601" y="1188"/>
                  </a:lnTo>
                  <a:lnTo>
                    <a:pt x="598" y="1185"/>
                  </a:lnTo>
                  <a:lnTo>
                    <a:pt x="598" y="1185"/>
                  </a:lnTo>
                  <a:lnTo>
                    <a:pt x="598" y="1185"/>
                  </a:lnTo>
                  <a:lnTo>
                    <a:pt x="598" y="1185"/>
                  </a:lnTo>
                  <a:lnTo>
                    <a:pt x="596" y="1185"/>
                  </a:lnTo>
                  <a:lnTo>
                    <a:pt x="596" y="1185"/>
                  </a:lnTo>
                  <a:lnTo>
                    <a:pt x="594" y="1185"/>
                  </a:lnTo>
                  <a:lnTo>
                    <a:pt x="594" y="1185"/>
                  </a:lnTo>
                  <a:lnTo>
                    <a:pt x="594" y="1185"/>
                  </a:lnTo>
                  <a:lnTo>
                    <a:pt x="591" y="1188"/>
                  </a:lnTo>
                  <a:lnTo>
                    <a:pt x="591" y="1190"/>
                  </a:lnTo>
                  <a:lnTo>
                    <a:pt x="589" y="1193"/>
                  </a:lnTo>
                  <a:lnTo>
                    <a:pt x="589" y="1193"/>
                  </a:lnTo>
                  <a:lnTo>
                    <a:pt x="589" y="1195"/>
                  </a:lnTo>
                  <a:lnTo>
                    <a:pt x="586" y="1195"/>
                  </a:lnTo>
                  <a:lnTo>
                    <a:pt x="584" y="1195"/>
                  </a:lnTo>
                  <a:lnTo>
                    <a:pt x="584" y="1193"/>
                  </a:lnTo>
                  <a:lnTo>
                    <a:pt x="582" y="1190"/>
                  </a:lnTo>
                  <a:lnTo>
                    <a:pt x="582" y="1188"/>
                  </a:lnTo>
                  <a:lnTo>
                    <a:pt x="582" y="1188"/>
                  </a:lnTo>
                  <a:lnTo>
                    <a:pt x="582" y="1183"/>
                  </a:lnTo>
                  <a:lnTo>
                    <a:pt x="582" y="1178"/>
                  </a:lnTo>
                  <a:lnTo>
                    <a:pt x="582" y="1176"/>
                  </a:lnTo>
                  <a:lnTo>
                    <a:pt x="582" y="1176"/>
                  </a:lnTo>
                  <a:lnTo>
                    <a:pt x="577" y="1171"/>
                  </a:lnTo>
                  <a:lnTo>
                    <a:pt x="577" y="1169"/>
                  </a:lnTo>
                  <a:lnTo>
                    <a:pt x="575" y="1167"/>
                  </a:lnTo>
                  <a:lnTo>
                    <a:pt x="575" y="1164"/>
                  </a:lnTo>
                  <a:lnTo>
                    <a:pt x="575" y="1164"/>
                  </a:lnTo>
                  <a:lnTo>
                    <a:pt x="575" y="1162"/>
                  </a:lnTo>
                  <a:lnTo>
                    <a:pt x="577" y="1159"/>
                  </a:lnTo>
                  <a:lnTo>
                    <a:pt x="577" y="1159"/>
                  </a:lnTo>
                  <a:lnTo>
                    <a:pt x="577" y="1157"/>
                  </a:lnTo>
                  <a:lnTo>
                    <a:pt x="577" y="1157"/>
                  </a:lnTo>
                  <a:lnTo>
                    <a:pt x="579" y="1155"/>
                  </a:lnTo>
                  <a:lnTo>
                    <a:pt x="582" y="1155"/>
                  </a:lnTo>
                  <a:lnTo>
                    <a:pt x="582" y="1155"/>
                  </a:lnTo>
                  <a:lnTo>
                    <a:pt x="582" y="1152"/>
                  </a:lnTo>
                  <a:lnTo>
                    <a:pt x="584" y="1150"/>
                  </a:lnTo>
                  <a:lnTo>
                    <a:pt x="584" y="1150"/>
                  </a:lnTo>
                  <a:lnTo>
                    <a:pt x="584" y="1148"/>
                  </a:lnTo>
                  <a:lnTo>
                    <a:pt x="582" y="1145"/>
                  </a:lnTo>
                  <a:lnTo>
                    <a:pt x="582" y="1143"/>
                  </a:lnTo>
                  <a:lnTo>
                    <a:pt x="579" y="1140"/>
                  </a:lnTo>
                  <a:lnTo>
                    <a:pt x="579" y="1138"/>
                  </a:lnTo>
                  <a:lnTo>
                    <a:pt x="572" y="1133"/>
                  </a:lnTo>
                  <a:lnTo>
                    <a:pt x="572" y="1131"/>
                  </a:lnTo>
                  <a:lnTo>
                    <a:pt x="570" y="1124"/>
                  </a:lnTo>
                  <a:lnTo>
                    <a:pt x="570" y="1124"/>
                  </a:lnTo>
                  <a:lnTo>
                    <a:pt x="570" y="1124"/>
                  </a:lnTo>
                  <a:lnTo>
                    <a:pt x="570" y="1122"/>
                  </a:lnTo>
                  <a:lnTo>
                    <a:pt x="567" y="1122"/>
                  </a:lnTo>
                  <a:lnTo>
                    <a:pt x="567" y="1122"/>
                  </a:lnTo>
                  <a:lnTo>
                    <a:pt x="565" y="1122"/>
                  </a:lnTo>
                  <a:lnTo>
                    <a:pt x="563" y="1122"/>
                  </a:lnTo>
                  <a:lnTo>
                    <a:pt x="560" y="1122"/>
                  </a:lnTo>
                  <a:lnTo>
                    <a:pt x="560" y="1122"/>
                  </a:lnTo>
                  <a:lnTo>
                    <a:pt x="558" y="1122"/>
                  </a:lnTo>
                  <a:lnTo>
                    <a:pt x="558" y="1122"/>
                  </a:lnTo>
                  <a:lnTo>
                    <a:pt x="558" y="1122"/>
                  </a:lnTo>
                  <a:lnTo>
                    <a:pt x="553" y="1122"/>
                  </a:lnTo>
                  <a:lnTo>
                    <a:pt x="553" y="1122"/>
                  </a:lnTo>
                  <a:lnTo>
                    <a:pt x="553" y="1122"/>
                  </a:lnTo>
                  <a:lnTo>
                    <a:pt x="551" y="1119"/>
                  </a:lnTo>
                  <a:lnTo>
                    <a:pt x="551" y="1119"/>
                  </a:lnTo>
                  <a:lnTo>
                    <a:pt x="549" y="1119"/>
                  </a:lnTo>
                  <a:lnTo>
                    <a:pt x="546" y="1117"/>
                  </a:lnTo>
                  <a:lnTo>
                    <a:pt x="541" y="1117"/>
                  </a:lnTo>
                  <a:lnTo>
                    <a:pt x="541" y="1117"/>
                  </a:lnTo>
                  <a:lnTo>
                    <a:pt x="541" y="1114"/>
                  </a:lnTo>
                  <a:lnTo>
                    <a:pt x="537" y="1112"/>
                  </a:lnTo>
                  <a:lnTo>
                    <a:pt x="537" y="1112"/>
                  </a:lnTo>
                  <a:lnTo>
                    <a:pt x="537" y="1112"/>
                  </a:lnTo>
                  <a:lnTo>
                    <a:pt x="530" y="1110"/>
                  </a:lnTo>
                  <a:lnTo>
                    <a:pt x="530" y="1110"/>
                  </a:lnTo>
                  <a:lnTo>
                    <a:pt x="523" y="1112"/>
                  </a:lnTo>
                  <a:lnTo>
                    <a:pt x="520" y="1112"/>
                  </a:lnTo>
                  <a:lnTo>
                    <a:pt x="520" y="1114"/>
                  </a:lnTo>
                  <a:lnTo>
                    <a:pt x="518" y="1114"/>
                  </a:lnTo>
                  <a:lnTo>
                    <a:pt x="515" y="1114"/>
                  </a:lnTo>
                  <a:lnTo>
                    <a:pt x="515" y="1114"/>
                  </a:lnTo>
                  <a:lnTo>
                    <a:pt x="513" y="1114"/>
                  </a:lnTo>
                  <a:lnTo>
                    <a:pt x="511" y="1119"/>
                  </a:lnTo>
                  <a:lnTo>
                    <a:pt x="508" y="1119"/>
                  </a:lnTo>
                  <a:lnTo>
                    <a:pt x="508" y="1122"/>
                  </a:lnTo>
                  <a:lnTo>
                    <a:pt x="508" y="1122"/>
                  </a:lnTo>
                  <a:lnTo>
                    <a:pt x="506" y="1122"/>
                  </a:lnTo>
                  <a:lnTo>
                    <a:pt x="506" y="1119"/>
                  </a:lnTo>
                  <a:lnTo>
                    <a:pt x="506" y="1119"/>
                  </a:lnTo>
                  <a:lnTo>
                    <a:pt x="506" y="1119"/>
                  </a:lnTo>
                  <a:lnTo>
                    <a:pt x="506" y="1122"/>
                  </a:lnTo>
                  <a:lnTo>
                    <a:pt x="504" y="1122"/>
                  </a:lnTo>
                  <a:lnTo>
                    <a:pt x="504" y="1122"/>
                  </a:lnTo>
                  <a:lnTo>
                    <a:pt x="501" y="1124"/>
                  </a:lnTo>
                  <a:lnTo>
                    <a:pt x="501" y="1124"/>
                  </a:lnTo>
                  <a:lnTo>
                    <a:pt x="499" y="1126"/>
                  </a:lnTo>
                  <a:lnTo>
                    <a:pt x="499" y="1126"/>
                  </a:lnTo>
                  <a:lnTo>
                    <a:pt x="497" y="1126"/>
                  </a:lnTo>
                  <a:lnTo>
                    <a:pt x="494" y="1126"/>
                  </a:lnTo>
                  <a:lnTo>
                    <a:pt x="494" y="1126"/>
                  </a:lnTo>
                  <a:lnTo>
                    <a:pt x="494" y="1126"/>
                  </a:lnTo>
                  <a:lnTo>
                    <a:pt x="492" y="1126"/>
                  </a:lnTo>
                  <a:lnTo>
                    <a:pt x="475" y="1122"/>
                  </a:lnTo>
                  <a:lnTo>
                    <a:pt x="471" y="1122"/>
                  </a:lnTo>
                  <a:lnTo>
                    <a:pt x="468" y="1119"/>
                  </a:lnTo>
                  <a:lnTo>
                    <a:pt x="461" y="1117"/>
                  </a:lnTo>
                  <a:lnTo>
                    <a:pt x="459" y="1114"/>
                  </a:lnTo>
                  <a:lnTo>
                    <a:pt x="459" y="1114"/>
                  </a:lnTo>
                  <a:lnTo>
                    <a:pt x="456" y="1112"/>
                  </a:lnTo>
                  <a:lnTo>
                    <a:pt x="456" y="1112"/>
                  </a:lnTo>
                  <a:lnTo>
                    <a:pt x="452" y="1107"/>
                  </a:lnTo>
                  <a:lnTo>
                    <a:pt x="452" y="1107"/>
                  </a:lnTo>
                  <a:lnTo>
                    <a:pt x="449" y="1107"/>
                  </a:lnTo>
                  <a:lnTo>
                    <a:pt x="449" y="1105"/>
                  </a:lnTo>
                  <a:lnTo>
                    <a:pt x="447" y="1103"/>
                  </a:lnTo>
                  <a:lnTo>
                    <a:pt x="447" y="1103"/>
                  </a:lnTo>
                  <a:lnTo>
                    <a:pt x="447" y="1100"/>
                  </a:lnTo>
                  <a:lnTo>
                    <a:pt x="447" y="1100"/>
                  </a:lnTo>
                  <a:lnTo>
                    <a:pt x="447" y="1100"/>
                  </a:lnTo>
                  <a:lnTo>
                    <a:pt x="447" y="1098"/>
                  </a:lnTo>
                  <a:lnTo>
                    <a:pt x="447" y="1096"/>
                  </a:lnTo>
                  <a:lnTo>
                    <a:pt x="447" y="1093"/>
                  </a:lnTo>
                  <a:lnTo>
                    <a:pt x="447" y="1091"/>
                  </a:lnTo>
                  <a:lnTo>
                    <a:pt x="447" y="1091"/>
                  </a:lnTo>
                  <a:lnTo>
                    <a:pt x="447" y="1088"/>
                  </a:lnTo>
                  <a:lnTo>
                    <a:pt x="447" y="1088"/>
                  </a:lnTo>
                  <a:lnTo>
                    <a:pt x="447" y="1086"/>
                  </a:lnTo>
                  <a:lnTo>
                    <a:pt x="447" y="1086"/>
                  </a:lnTo>
                  <a:lnTo>
                    <a:pt x="447" y="1084"/>
                  </a:lnTo>
                  <a:lnTo>
                    <a:pt x="447" y="1081"/>
                  </a:lnTo>
                  <a:lnTo>
                    <a:pt x="445" y="1081"/>
                  </a:lnTo>
                  <a:lnTo>
                    <a:pt x="445" y="1081"/>
                  </a:lnTo>
                  <a:lnTo>
                    <a:pt x="445" y="1081"/>
                  </a:lnTo>
                  <a:lnTo>
                    <a:pt x="442" y="1081"/>
                  </a:lnTo>
                  <a:lnTo>
                    <a:pt x="442" y="1081"/>
                  </a:lnTo>
                  <a:lnTo>
                    <a:pt x="437" y="1081"/>
                  </a:lnTo>
                  <a:lnTo>
                    <a:pt x="437" y="1081"/>
                  </a:lnTo>
                  <a:lnTo>
                    <a:pt x="430" y="1086"/>
                  </a:lnTo>
                  <a:lnTo>
                    <a:pt x="428" y="1086"/>
                  </a:lnTo>
                  <a:lnTo>
                    <a:pt x="428" y="1086"/>
                  </a:lnTo>
                  <a:lnTo>
                    <a:pt x="426" y="1086"/>
                  </a:lnTo>
                  <a:lnTo>
                    <a:pt x="423" y="1086"/>
                  </a:lnTo>
                  <a:lnTo>
                    <a:pt x="421" y="1086"/>
                  </a:lnTo>
                  <a:lnTo>
                    <a:pt x="421" y="1088"/>
                  </a:lnTo>
                  <a:lnTo>
                    <a:pt x="419" y="1093"/>
                  </a:lnTo>
                  <a:lnTo>
                    <a:pt x="419" y="1096"/>
                  </a:lnTo>
                  <a:lnTo>
                    <a:pt x="416" y="1098"/>
                  </a:lnTo>
                  <a:lnTo>
                    <a:pt x="414" y="1098"/>
                  </a:lnTo>
                  <a:lnTo>
                    <a:pt x="411" y="1096"/>
                  </a:lnTo>
                  <a:lnTo>
                    <a:pt x="409" y="1096"/>
                  </a:lnTo>
                  <a:lnTo>
                    <a:pt x="409" y="1096"/>
                  </a:lnTo>
                  <a:lnTo>
                    <a:pt x="409" y="1098"/>
                  </a:lnTo>
                  <a:lnTo>
                    <a:pt x="409" y="1098"/>
                  </a:lnTo>
                  <a:lnTo>
                    <a:pt x="407" y="1098"/>
                  </a:lnTo>
                  <a:lnTo>
                    <a:pt x="407" y="1098"/>
                  </a:lnTo>
                  <a:lnTo>
                    <a:pt x="407" y="1098"/>
                  </a:lnTo>
                  <a:lnTo>
                    <a:pt x="407" y="1098"/>
                  </a:lnTo>
                  <a:lnTo>
                    <a:pt x="404" y="1096"/>
                  </a:lnTo>
                  <a:lnTo>
                    <a:pt x="402" y="1096"/>
                  </a:lnTo>
                  <a:lnTo>
                    <a:pt x="390" y="1100"/>
                  </a:lnTo>
                  <a:lnTo>
                    <a:pt x="388" y="1100"/>
                  </a:lnTo>
                  <a:lnTo>
                    <a:pt x="388" y="1100"/>
                  </a:lnTo>
                  <a:lnTo>
                    <a:pt x="388" y="1100"/>
                  </a:lnTo>
                  <a:lnTo>
                    <a:pt x="388" y="1098"/>
                  </a:lnTo>
                  <a:lnTo>
                    <a:pt x="388" y="1098"/>
                  </a:lnTo>
                  <a:lnTo>
                    <a:pt x="388" y="1096"/>
                  </a:lnTo>
                  <a:lnTo>
                    <a:pt x="385" y="1096"/>
                  </a:lnTo>
                  <a:lnTo>
                    <a:pt x="385" y="1093"/>
                  </a:lnTo>
                  <a:lnTo>
                    <a:pt x="383" y="1093"/>
                  </a:lnTo>
                  <a:lnTo>
                    <a:pt x="383" y="1091"/>
                  </a:lnTo>
                  <a:lnTo>
                    <a:pt x="383" y="1088"/>
                  </a:lnTo>
                  <a:lnTo>
                    <a:pt x="383" y="1088"/>
                  </a:lnTo>
                  <a:lnTo>
                    <a:pt x="383" y="1086"/>
                  </a:lnTo>
                  <a:lnTo>
                    <a:pt x="383" y="1086"/>
                  </a:lnTo>
                  <a:lnTo>
                    <a:pt x="378" y="1088"/>
                  </a:lnTo>
                  <a:lnTo>
                    <a:pt x="374" y="1086"/>
                  </a:lnTo>
                  <a:lnTo>
                    <a:pt x="374" y="1086"/>
                  </a:lnTo>
                  <a:lnTo>
                    <a:pt x="374" y="1084"/>
                  </a:lnTo>
                  <a:lnTo>
                    <a:pt x="371" y="1084"/>
                  </a:lnTo>
                  <a:lnTo>
                    <a:pt x="371" y="1081"/>
                  </a:lnTo>
                  <a:lnTo>
                    <a:pt x="369" y="1081"/>
                  </a:lnTo>
                  <a:lnTo>
                    <a:pt x="369" y="1084"/>
                  </a:lnTo>
                  <a:lnTo>
                    <a:pt x="369" y="1084"/>
                  </a:lnTo>
                  <a:lnTo>
                    <a:pt x="369" y="1086"/>
                  </a:lnTo>
                  <a:lnTo>
                    <a:pt x="369" y="1088"/>
                  </a:lnTo>
                  <a:lnTo>
                    <a:pt x="369" y="1088"/>
                  </a:lnTo>
                  <a:lnTo>
                    <a:pt x="369" y="1088"/>
                  </a:lnTo>
                  <a:lnTo>
                    <a:pt x="369" y="1088"/>
                  </a:lnTo>
                  <a:lnTo>
                    <a:pt x="369" y="1091"/>
                  </a:lnTo>
                  <a:lnTo>
                    <a:pt x="369" y="1091"/>
                  </a:lnTo>
                  <a:lnTo>
                    <a:pt x="369" y="1091"/>
                  </a:lnTo>
                  <a:lnTo>
                    <a:pt x="369" y="1091"/>
                  </a:lnTo>
                  <a:lnTo>
                    <a:pt x="369" y="1093"/>
                  </a:lnTo>
                  <a:lnTo>
                    <a:pt x="367" y="1093"/>
                  </a:lnTo>
                  <a:lnTo>
                    <a:pt x="367" y="1096"/>
                  </a:lnTo>
                  <a:lnTo>
                    <a:pt x="367" y="1096"/>
                  </a:lnTo>
                  <a:lnTo>
                    <a:pt x="364" y="1096"/>
                  </a:lnTo>
                  <a:lnTo>
                    <a:pt x="359" y="1093"/>
                  </a:lnTo>
                  <a:lnTo>
                    <a:pt x="359" y="1093"/>
                  </a:lnTo>
                  <a:lnTo>
                    <a:pt x="359" y="1093"/>
                  </a:lnTo>
                  <a:lnTo>
                    <a:pt x="359" y="1093"/>
                  </a:lnTo>
                  <a:lnTo>
                    <a:pt x="357" y="1091"/>
                  </a:lnTo>
                  <a:lnTo>
                    <a:pt x="357" y="1091"/>
                  </a:lnTo>
                  <a:lnTo>
                    <a:pt x="357" y="1093"/>
                  </a:lnTo>
                  <a:lnTo>
                    <a:pt x="355" y="1093"/>
                  </a:lnTo>
                  <a:lnTo>
                    <a:pt x="352" y="1096"/>
                  </a:lnTo>
                  <a:lnTo>
                    <a:pt x="350" y="1096"/>
                  </a:lnTo>
                  <a:lnTo>
                    <a:pt x="345" y="1096"/>
                  </a:lnTo>
                  <a:lnTo>
                    <a:pt x="343" y="1096"/>
                  </a:lnTo>
                  <a:lnTo>
                    <a:pt x="340" y="1096"/>
                  </a:lnTo>
                  <a:lnTo>
                    <a:pt x="340" y="1096"/>
                  </a:lnTo>
                  <a:lnTo>
                    <a:pt x="340" y="1098"/>
                  </a:lnTo>
                  <a:lnTo>
                    <a:pt x="340" y="1098"/>
                  </a:lnTo>
                  <a:lnTo>
                    <a:pt x="340" y="1100"/>
                  </a:lnTo>
                  <a:lnTo>
                    <a:pt x="338" y="1100"/>
                  </a:lnTo>
                  <a:lnTo>
                    <a:pt x="338" y="1100"/>
                  </a:lnTo>
                  <a:lnTo>
                    <a:pt x="336" y="1100"/>
                  </a:lnTo>
                  <a:lnTo>
                    <a:pt x="333" y="1100"/>
                  </a:lnTo>
                  <a:lnTo>
                    <a:pt x="331" y="1096"/>
                  </a:lnTo>
                  <a:lnTo>
                    <a:pt x="329" y="1093"/>
                  </a:lnTo>
                  <a:lnTo>
                    <a:pt x="326" y="1096"/>
                  </a:lnTo>
                  <a:lnTo>
                    <a:pt x="324" y="1096"/>
                  </a:lnTo>
                  <a:lnTo>
                    <a:pt x="322" y="1096"/>
                  </a:lnTo>
                  <a:lnTo>
                    <a:pt x="322" y="1096"/>
                  </a:lnTo>
                  <a:lnTo>
                    <a:pt x="319" y="1096"/>
                  </a:lnTo>
                  <a:lnTo>
                    <a:pt x="319" y="1093"/>
                  </a:lnTo>
                  <a:lnTo>
                    <a:pt x="319" y="1093"/>
                  </a:lnTo>
                  <a:lnTo>
                    <a:pt x="319" y="1091"/>
                  </a:lnTo>
                  <a:lnTo>
                    <a:pt x="317" y="1091"/>
                  </a:lnTo>
                  <a:lnTo>
                    <a:pt x="317" y="1091"/>
                  </a:lnTo>
                  <a:lnTo>
                    <a:pt x="317" y="1088"/>
                  </a:lnTo>
                  <a:lnTo>
                    <a:pt x="317" y="1088"/>
                  </a:lnTo>
                  <a:lnTo>
                    <a:pt x="319" y="1086"/>
                  </a:lnTo>
                  <a:lnTo>
                    <a:pt x="319" y="1086"/>
                  </a:lnTo>
                  <a:lnTo>
                    <a:pt x="317" y="1084"/>
                  </a:lnTo>
                  <a:lnTo>
                    <a:pt x="314" y="1084"/>
                  </a:lnTo>
                  <a:lnTo>
                    <a:pt x="312" y="1084"/>
                  </a:lnTo>
                  <a:lnTo>
                    <a:pt x="310" y="1084"/>
                  </a:lnTo>
                  <a:lnTo>
                    <a:pt x="310" y="1081"/>
                  </a:lnTo>
                  <a:lnTo>
                    <a:pt x="310" y="1081"/>
                  </a:lnTo>
                  <a:lnTo>
                    <a:pt x="310" y="1079"/>
                  </a:lnTo>
                  <a:lnTo>
                    <a:pt x="307" y="1079"/>
                  </a:lnTo>
                  <a:lnTo>
                    <a:pt x="305" y="1077"/>
                  </a:lnTo>
                  <a:lnTo>
                    <a:pt x="305" y="1074"/>
                  </a:lnTo>
                  <a:lnTo>
                    <a:pt x="305" y="1072"/>
                  </a:lnTo>
                  <a:lnTo>
                    <a:pt x="303" y="1072"/>
                  </a:lnTo>
                  <a:lnTo>
                    <a:pt x="303" y="1072"/>
                  </a:lnTo>
                  <a:lnTo>
                    <a:pt x="300" y="1074"/>
                  </a:lnTo>
                  <a:lnTo>
                    <a:pt x="298" y="1074"/>
                  </a:lnTo>
                  <a:lnTo>
                    <a:pt x="298" y="1072"/>
                  </a:lnTo>
                  <a:lnTo>
                    <a:pt x="298" y="1072"/>
                  </a:lnTo>
                  <a:lnTo>
                    <a:pt x="298" y="1070"/>
                  </a:lnTo>
                  <a:lnTo>
                    <a:pt x="298" y="1067"/>
                  </a:lnTo>
                  <a:lnTo>
                    <a:pt x="298" y="1067"/>
                  </a:lnTo>
                  <a:lnTo>
                    <a:pt x="296" y="1067"/>
                  </a:lnTo>
                  <a:lnTo>
                    <a:pt x="296" y="1067"/>
                  </a:lnTo>
                  <a:lnTo>
                    <a:pt x="293" y="1065"/>
                  </a:lnTo>
                  <a:lnTo>
                    <a:pt x="293" y="1065"/>
                  </a:lnTo>
                  <a:lnTo>
                    <a:pt x="293" y="1062"/>
                  </a:lnTo>
                  <a:lnTo>
                    <a:pt x="291" y="1062"/>
                  </a:lnTo>
                  <a:lnTo>
                    <a:pt x="288" y="1060"/>
                  </a:lnTo>
                  <a:lnTo>
                    <a:pt x="288" y="1060"/>
                  </a:lnTo>
                  <a:lnTo>
                    <a:pt x="288" y="1060"/>
                  </a:lnTo>
                  <a:lnTo>
                    <a:pt x="288" y="1058"/>
                  </a:lnTo>
                  <a:lnTo>
                    <a:pt x="291" y="1058"/>
                  </a:lnTo>
                  <a:lnTo>
                    <a:pt x="288" y="1058"/>
                  </a:lnTo>
                  <a:lnTo>
                    <a:pt x="284" y="1055"/>
                  </a:lnTo>
                  <a:lnTo>
                    <a:pt x="284" y="1055"/>
                  </a:lnTo>
                  <a:lnTo>
                    <a:pt x="284" y="1053"/>
                  </a:lnTo>
                  <a:lnTo>
                    <a:pt x="286" y="1053"/>
                  </a:lnTo>
                  <a:lnTo>
                    <a:pt x="286" y="1053"/>
                  </a:lnTo>
                  <a:lnTo>
                    <a:pt x="286" y="1051"/>
                  </a:lnTo>
                  <a:lnTo>
                    <a:pt x="288" y="1048"/>
                  </a:lnTo>
                  <a:lnTo>
                    <a:pt x="288" y="1048"/>
                  </a:lnTo>
                  <a:lnTo>
                    <a:pt x="286" y="1048"/>
                  </a:lnTo>
                  <a:lnTo>
                    <a:pt x="286" y="1046"/>
                  </a:lnTo>
                  <a:lnTo>
                    <a:pt x="286" y="1046"/>
                  </a:lnTo>
                  <a:lnTo>
                    <a:pt x="288" y="1044"/>
                  </a:lnTo>
                  <a:lnTo>
                    <a:pt x="288" y="1041"/>
                  </a:lnTo>
                  <a:lnTo>
                    <a:pt x="286" y="1039"/>
                  </a:lnTo>
                  <a:lnTo>
                    <a:pt x="281" y="1034"/>
                  </a:lnTo>
                  <a:lnTo>
                    <a:pt x="279" y="1034"/>
                  </a:lnTo>
                  <a:lnTo>
                    <a:pt x="279" y="1032"/>
                  </a:lnTo>
                  <a:lnTo>
                    <a:pt x="279" y="1029"/>
                  </a:lnTo>
                  <a:lnTo>
                    <a:pt x="279" y="1029"/>
                  </a:lnTo>
                  <a:lnTo>
                    <a:pt x="279" y="1027"/>
                  </a:lnTo>
                  <a:lnTo>
                    <a:pt x="279" y="1027"/>
                  </a:lnTo>
                  <a:lnTo>
                    <a:pt x="281" y="1025"/>
                  </a:lnTo>
                  <a:lnTo>
                    <a:pt x="281" y="1025"/>
                  </a:lnTo>
                  <a:lnTo>
                    <a:pt x="281" y="1022"/>
                  </a:lnTo>
                  <a:lnTo>
                    <a:pt x="281" y="1022"/>
                  </a:lnTo>
                  <a:lnTo>
                    <a:pt x="281" y="1022"/>
                  </a:lnTo>
                  <a:lnTo>
                    <a:pt x="284" y="1022"/>
                  </a:lnTo>
                  <a:lnTo>
                    <a:pt x="284" y="1020"/>
                  </a:lnTo>
                  <a:lnTo>
                    <a:pt x="284" y="1020"/>
                  </a:lnTo>
                  <a:lnTo>
                    <a:pt x="284" y="1020"/>
                  </a:lnTo>
                  <a:lnTo>
                    <a:pt x="284" y="1017"/>
                  </a:lnTo>
                  <a:lnTo>
                    <a:pt x="284" y="1017"/>
                  </a:lnTo>
                  <a:lnTo>
                    <a:pt x="281" y="1015"/>
                  </a:lnTo>
                  <a:lnTo>
                    <a:pt x="281" y="1013"/>
                  </a:lnTo>
                  <a:lnTo>
                    <a:pt x="279" y="1010"/>
                  </a:lnTo>
                  <a:lnTo>
                    <a:pt x="279" y="1008"/>
                  </a:lnTo>
                  <a:lnTo>
                    <a:pt x="281" y="1008"/>
                  </a:lnTo>
                  <a:lnTo>
                    <a:pt x="279" y="1008"/>
                  </a:lnTo>
                  <a:lnTo>
                    <a:pt x="279" y="1006"/>
                  </a:lnTo>
                  <a:lnTo>
                    <a:pt x="279" y="1003"/>
                  </a:lnTo>
                  <a:lnTo>
                    <a:pt x="279" y="1003"/>
                  </a:lnTo>
                  <a:lnTo>
                    <a:pt x="279" y="1001"/>
                  </a:lnTo>
                  <a:lnTo>
                    <a:pt x="279" y="1001"/>
                  </a:lnTo>
                  <a:lnTo>
                    <a:pt x="279" y="1001"/>
                  </a:lnTo>
                  <a:lnTo>
                    <a:pt x="277" y="1001"/>
                  </a:lnTo>
                  <a:lnTo>
                    <a:pt x="277" y="1001"/>
                  </a:lnTo>
                  <a:lnTo>
                    <a:pt x="277" y="1001"/>
                  </a:lnTo>
                  <a:lnTo>
                    <a:pt x="277" y="999"/>
                  </a:lnTo>
                  <a:lnTo>
                    <a:pt x="274" y="996"/>
                  </a:lnTo>
                  <a:lnTo>
                    <a:pt x="277" y="994"/>
                  </a:lnTo>
                  <a:lnTo>
                    <a:pt x="274" y="991"/>
                  </a:lnTo>
                  <a:lnTo>
                    <a:pt x="274" y="989"/>
                  </a:lnTo>
                  <a:lnTo>
                    <a:pt x="274" y="987"/>
                  </a:lnTo>
                  <a:lnTo>
                    <a:pt x="274" y="987"/>
                  </a:lnTo>
                  <a:lnTo>
                    <a:pt x="274" y="984"/>
                  </a:lnTo>
                  <a:lnTo>
                    <a:pt x="274" y="984"/>
                  </a:lnTo>
                  <a:lnTo>
                    <a:pt x="274" y="984"/>
                  </a:lnTo>
                  <a:lnTo>
                    <a:pt x="274" y="984"/>
                  </a:lnTo>
                  <a:lnTo>
                    <a:pt x="274" y="984"/>
                  </a:lnTo>
                  <a:lnTo>
                    <a:pt x="272" y="984"/>
                  </a:lnTo>
                  <a:lnTo>
                    <a:pt x="272" y="984"/>
                  </a:lnTo>
                  <a:lnTo>
                    <a:pt x="272" y="984"/>
                  </a:lnTo>
                  <a:lnTo>
                    <a:pt x="272" y="987"/>
                  </a:lnTo>
                  <a:lnTo>
                    <a:pt x="270" y="987"/>
                  </a:lnTo>
                  <a:lnTo>
                    <a:pt x="270" y="987"/>
                  </a:lnTo>
                  <a:lnTo>
                    <a:pt x="270" y="987"/>
                  </a:lnTo>
                  <a:lnTo>
                    <a:pt x="267" y="987"/>
                  </a:lnTo>
                  <a:lnTo>
                    <a:pt x="267" y="984"/>
                  </a:lnTo>
                  <a:lnTo>
                    <a:pt x="267" y="984"/>
                  </a:lnTo>
                  <a:lnTo>
                    <a:pt x="258" y="989"/>
                  </a:lnTo>
                  <a:lnTo>
                    <a:pt x="258" y="989"/>
                  </a:lnTo>
                  <a:lnTo>
                    <a:pt x="220" y="994"/>
                  </a:lnTo>
                  <a:lnTo>
                    <a:pt x="215" y="994"/>
                  </a:lnTo>
                  <a:lnTo>
                    <a:pt x="210" y="991"/>
                  </a:lnTo>
                  <a:lnTo>
                    <a:pt x="208" y="991"/>
                  </a:lnTo>
                  <a:lnTo>
                    <a:pt x="208" y="991"/>
                  </a:lnTo>
                  <a:lnTo>
                    <a:pt x="206" y="991"/>
                  </a:lnTo>
                  <a:lnTo>
                    <a:pt x="206" y="991"/>
                  </a:lnTo>
                  <a:lnTo>
                    <a:pt x="203" y="991"/>
                  </a:lnTo>
                  <a:lnTo>
                    <a:pt x="203" y="994"/>
                  </a:lnTo>
                  <a:lnTo>
                    <a:pt x="201" y="994"/>
                  </a:lnTo>
                  <a:lnTo>
                    <a:pt x="201" y="996"/>
                  </a:lnTo>
                  <a:lnTo>
                    <a:pt x="201" y="996"/>
                  </a:lnTo>
                  <a:lnTo>
                    <a:pt x="189" y="980"/>
                  </a:lnTo>
                  <a:lnTo>
                    <a:pt x="184" y="973"/>
                  </a:lnTo>
                  <a:lnTo>
                    <a:pt x="182" y="970"/>
                  </a:lnTo>
                  <a:lnTo>
                    <a:pt x="182" y="968"/>
                  </a:lnTo>
                  <a:lnTo>
                    <a:pt x="182" y="968"/>
                  </a:lnTo>
                  <a:lnTo>
                    <a:pt x="184" y="963"/>
                  </a:lnTo>
                  <a:lnTo>
                    <a:pt x="184" y="961"/>
                  </a:lnTo>
                  <a:lnTo>
                    <a:pt x="184" y="956"/>
                  </a:lnTo>
                  <a:lnTo>
                    <a:pt x="184" y="951"/>
                  </a:lnTo>
                  <a:lnTo>
                    <a:pt x="184" y="949"/>
                  </a:lnTo>
                  <a:lnTo>
                    <a:pt x="184" y="949"/>
                  </a:lnTo>
                  <a:lnTo>
                    <a:pt x="184" y="947"/>
                  </a:lnTo>
                  <a:lnTo>
                    <a:pt x="184" y="947"/>
                  </a:lnTo>
                  <a:lnTo>
                    <a:pt x="184" y="947"/>
                  </a:lnTo>
                  <a:lnTo>
                    <a:pt x="184" y="944"/>
                  </a:lnTo>
                  <a:lnTo>
                    <a:pt x="184" y="944"/>
                  </a:lnTo>
                  <a:lnTo>
                    <a:pt x="184" y="944"/>
                  </a:lnTo>
                  <a:lnTo>
                    <a:pt x="187" y="944"/>
                  </a:lnTo>
                  <a:lnTo>
                    <a:pt x="189" y="942"/>
                  </a:lnTo>
                  <a:lnTo>
                    <a:pt x="189" y="942"/>
                  </a:lnTo>
                  <a:lnTo>
                    <a:pt x="192" y="942"/>
                  </a:lnTo>
                  <a:lnTo>
                    <a:pt x="203" y="947"/>
                  </a:lnTo>
                  <a:lnTo>
                    <a:pt x="210" y="947"/>
                  </a:lnTo>
                  <a:lnTo>
                    <a:pt x="218" y="947"/>
                  </a:lnTo>
                  <a:lnTo>
                    <a:pt x="220" y="947"/>
                  </a:lnTo>
                  <a:lnTo>
                    <a:pt x="220" y="944"/>
                  </a:lnTo>
                  <a:lnTo>
                    <a:pt x="220" y="944"/>
                  </a:lnTo>
                  <a:lnTo>
                    <a:pt x="234" y="932"/>
                  </a:lnTo>
                  <a:lnTo>
                    <a:pt x="239" y="921"/>
                  </a:lnTo>
                  <a:lnTo>
                    <a:pt x="241" y="918"/>
                  </a:lnTo>
                  <a:lnTo>
                    <a:pt x="241" y="916"/>
                  </a:lnTo>
                  <a:lnTo>
                    <a:pt x="241" y="916"/>
                  </a:lnTo>
                  <a:lnTo>
                    <a:pt x="239" y="916"/>
                  </a:lnTo>
                  <a:lnTo>
                    <a:pt x="239" y="916"/>
                  </a:lnTo>
                  <a:lnTo>
                    <a:pt x="239" y="913"/>
                  </a:lnTo>
                  <a:lnTo>
                    <a:pt x="239" y="913"/>
                  </a:lnTo>
                  <a:lnTo>
                    <a:pt x="239" y="913"/>
                  </a:lnTo>
                  <a:lnTo>
                    <a:pt x="239" y="911"/>
                  </a:lnTo>
                  <a:lnTo>
                    <a:pt x="239" y="911"/>
                  </a:lnTo>
                  <a:lnTo>
                    <a:pt x="236" y="906"/>
                  </a:lnTo>
                  <a:lnTo>
                    <a:pt x="236" y="906"/>
                  </a:lnTo>
                  <a:lnTo>
                    <a:pt x="236" y="906"/>
                  </a:lnTo>
                  <a:lnTo>
                    <a:pt x="234" y="906"/>
                  </a:lnTo>
                  <a:lnTo>
                    <a:pt x="234" y="909"/>
                  </a:lnTo>
                  <a:lnTo>
                    <a:pt x="234" y="911"/>
                  </a:lnTo>
                  <a:lnTo>
                    <a:pt x="234" y="913"/>
                  </a:lnTo>
                  <a:lnTo>
                    <a:pt x="234" y="913"/>
                  </a:lnTo>
                  <a:lnTo>
                    <a:pt x="232" y="916"/>
                  </a:lnTo>
                  <a:lnTo>
                    <a:pt x="232" y="916"/>
                  </a:lnTo>
                  <a:lnTo>
                    <a:pt x="229" y="916"/>
                  </a:lnTo>
                  <a:lnTo>
                    <a:pt x="227" y="916"/>
                  </a:lnTo>
                  <a:lnTo>
                    <a:pt x="227" y="913"/>
                  </a:lnTo>
                  <a:lnTo>
                    <a:pt x="227" y="913"/>
                  </a:lnTo>
                  <a:lnTo>
                    <a:pt x="225" y="911"/>
                  </a:lnTo>
                  <a:lnTo>
                    <a:pt x="225" y="909"/>
                  </a:lnTo>
                  <a:lnTo>
                    <a:pt x="225" y="906"/>
                  </a:lnTo>
                  <a:lnTo>
                    <a:pt x="225" y="906"/>
                  </a:lnTo>
                  <a:lnTo>
                    <a:pt x="222" y="904"/>
                  </a:lnTo>
                  <a:lnTo>
                    <a:pt x="218" y="904"/>
                  </a:lnTo>
                  <a:lnTo>
                    <a:pt x="218" y="904"/>
                  </a:lnTo>
                  <a:lnTo>
                    <a:pt x="215" y="906"/>
                  </a:lnTo>
                  <a:lnTo>
                    <a:pt x="215" y="906"/>
                  </a:lnTo>
                  <a:lnTo>
                    <a:pt x="213" y="913"/>
                  </a:lnTo>
                  <a:lnTo>
                    <a:pt x="213" y="913"/>
                  </a:lnTo>
                  <a:lnTo>
                    <a:pt x="210" y="916"/>
                  </a:lnTo>
                  <a:lnTo>
                    <a:pt x="208" y="916"/>
                  </a:lnTo>
                  <a:lnTo>
                    <a:pt x="206" y="916"/>
                  </a:lnTo>
                  <a:lnTo>
                    <a:pt x="206" y="918"/>
                  </a:lnTo>
                  <a:lnTo>
                    <a:pt x="201" y="923"/>
                  </a:lnTo>
                  <a:lnTo>
                    <a:pt x="201" y="923"/>
                  </a:lnTo>
                  <a:lnTo>
                    <a:pt x="201" y="923"/>
                  </a:lnTo>
                  <a:lnTo>
                    <a:pt x="196" y="923"/>
                  </a:lnTo>
                  <a:lnTo>
                    <a:pt x="194" y="923"/>
                  </a:lnTo>
                  <a:lnTo>
                    <a:pt x="189" y="918"/>
                  </a:lnTo>
                  <a:lnTo>
                    <a:pt x="184" y="916"/>
                  </a:lnTo>
                  <a:lnTo>
                    <a:pt x="182" y="913"/>
                  </a:lnTo>
                  <a:lnTo>
                    <a:pt x="163" y="887"/>
                  </a:lnTo>
                  <a:lnTo>
                    <a:pt x="161" y="887"/>
                  </a:lnTo>
                  <a:lnTo>
                    <a:pt x="161" y="885"/>
                  </a:lnTo>
                  <a:lnTo>
                    <a:pt x="158" y="885"/>
                  </a:lnTo>
                  <a:lnTo>
                    <a:pt x="149" y="880"/>
                  </a:lnTo>
                  <a:lnTo>
                    <a:pt x="147" y="880"/>
                  </a:lnTo>
                  <a:lnTo>
                    <a:pt x="142" y="876"/>
                  </a:lnTo>
                  <a:lnTo>
                    <a:pt x="137" y="871"/>
                  </a:lnTo>
                  <a:lnTo>
                    <a:pt x="137" y="871"/>
                  </a:lnTo>
                  <a:lnTo>
                    <a:pt x="135" y="861"/>
                  </a:lnTo>
                  <a:lnTo>
                    <a:pt x="132" y="859"/>
                  </a:lnTo>
                  <a:lnTo>
                    <a:pt x="130" y="854"/>
                  </a:lnTo>
                  <a:lnTo>
                    <a:pt x="125" y="850"/>
                  </a:lnTo>
                  <a:lnTo>
                    <a:pt x="125" y="847"/>
                  </a:lnTo>
                  <a:lnTo>
                    <a:pt x="132" y="838"/>
                  </a:lnTo>
                  <a:lnTo>
                    <a:pt x="132" y="838"/>
                  </a:lnTo>
                  <a:lnTo>
                    <a:pt x="135" y="831"/>
                  </a:lnTo>
                  <a:lnTo>
                    <a:pt x="137" y="824"/>
                  </a:lnTo>
                  <a:lnTo>
                    <a:pt x="137" y="821"/>
                  </a:lnTo>
                  <a:lnTo>
                    <a:pt x="139" y="821"/>
                  </a:lnTo>
                  <a:lnTo>
                    <a:pt x="154" y="812"/>
                  </a:lnTo>
                  <a:lnTo>
                    <a:pt x="158" y="805"/>
                  </a:lnTo>
                  <a:lnTo>
                    <a:pt x="187" y="788"/>
                  </a:lnTo>
                  <a:lnTo>
                    <a:pt x="196" y="781"/>
                  </a:lnTo>
                  <a:lnTo>
                    <a:pt x="196" y="779"/>
                  </a:lnTo>
                  <a:lnTo>
                    <a:pt x="199" y="774"/>
                  </a:lnTo>
                  <a:lnTo>
                    <a:pt x="201" y="767"/>
                  </a:lnTo>
                  <a:lnTo>
                    <a:pt x="201" y="764"/>
                  </a:lnTo>
                  <a:lnTo>
                    <a:pt x="201" y="764"/>
                  </a:lnTo>
                  <a:lnTo>
                    <a:pt x="203" y="762"/>
                  </a:lnTo>
                  <a:lnTo>
                    <a:pt x="203" y="762"/>
                  </a:lnTo>
                  <a:lnTo>
                    <a:pt x="208" y="760"/>
                  </a:lnTo>
                  <a:lnTo>
                    <a:pt x="220" y="753"/>
                  </a:lnTo>
                  <a:lnTo>
                    <a:pt x="227" y="748"/>
                  </a:lnTo>
                  <a:lnTo>
                    <a:pt x="229" y="745"/>
                  </a:lnTo>
                  <a:lnTo>
                    <a:pt x="241" y="727"/>
                  </a:lnTo>
                  <a:lnTo>
                    <a:pt x="272" y="691"/>
                  </a:lnTo>
                  <a:lnTo>
                    <a:pt x="284" y="679"/>
                  </a:lnTo>
                  <a:lnTo>
                    <a:pt x="286" y="679"/>
                  </a:lnTo>
                  <a:lnTo>
                    <a:pt x="286" y="679"/>
                  </a:lnTo>
                  <a:lnTo>
                    <a:pt x="288" y="682"/>
                  </a:lnTo>
                  <a:lnTo>
                    <a:pt x="291" y="684"/>
                  </a:lnTo>
                  <a:lnTo>
                    <a:pt x="291" y="684"/>
                  </a:lnTo>
                  <a:lnTo>
                    <a:pt x="291" y="684"/>
                  </a:lnTo>
                  <a:lnTo>
                    <a:pt x="291" y="686"/>
                  </a:lnTo>
                  <a:lnTo>
                    <a:pt x="291" y="686"/>
                  </a:lnTo>
                  <a:lnTo>
                    <a:pt x="291" y="689"/>
                  </a:lnTo>
                  <a:lnTo>
                    <a:pt x="291" y="689"/>
                  </a:lnTo>
                  <a:lnTo>
                    <a:pt x="291" y="689"/>
                  </a:lnTo>
                  <a:lnTo>
                    <a:pt x="291" y="691"/>
                  </a:lnTo>
                  <a:lnTo>
                    <a:pt x="293" y="691"/>
                  </a:lnTo>
                  <a:lnTo>
                    <a:pt x="293" y="693"/>
                  </a:lnTo>
                  <a:lnTo>
                    <a:pt x="293" y="698"/>
                  </a:lnTo>
                  <a:lnTo>
                    <a:pt x="293" y="698"/>
                  </a:lnTo>
                  <a:lnTo>
                    <a:pt x="293" y="701"/>
                  </a:lnTo>
                  <a:lnTo>
                    <a:pt x="293" y="701"/>
                  </a:lnTo>
                  <a:lnTo>
                    <a:pt x="293" y="703"/>
                  </a:lnTo>
                  <a:lnTo>
                    <a:pt x="293" y="705"/>
                  </a:lnTo>
                  <a:lnTo>
                    <a:pt x="296" y="708"/>
                  </a:lnTo>
                  <a:lnTo>
                    <a:pt x="296" y="708"/>
                  </a:lnTo>
                  <a:lnTo>
                    <a:pt x="296" y="710"/>
                  </a:lnTo>
                  <a:lnTo>
                    <a:pt x="298" y="710"/>
                  </a:lnTo>
                  <a:lnTo>
                    <a:pt x="298" y="710"/>
                  </a:lnTo>
                  <a:lnTo>
                    <a:pt x="298" y="710"/>
                  </a:lnTo>
                  <a:lnTo>
                    <a:pt x="300" y="712"/>
                  </a:lnTo>
                  <a:lnTo>
                    <a:pt x="300" y="712"/>
                  </a:lnTo>
                  <a:lnTo>
                    <a:pt x="300" y="715"/>
                  </a:lnTo>
                  <a:lnTo>
                    <a:pt x="300" y="715"/>
                  </a:lnTo>
                  <a:lnTo>
                    <a:pt x="300" y="715"/>
                  </a:lnTo>
                  <a:lnTo>
                    <a:pt x="300" y="715"/>
                  </a:lnTo>
                  <a:lnTo>
                    <a:pt x="300" y="717"/>
                  </a:lnTo>
                  <a:lnTo>
                    <a:pt x="300" y="717"/>
                  </a:lnTo>
                  <a:lnTo>
                    <a:pt x="300" y="717"/>
                  </a:lnTo>
                  <a:lnTo>
                    <a:pt x="303" y="717"/>
                  </a:lnTo>
                  <a:lnTo>
                    <a:pt x="303" y="719"/>
                  </a:lnTo>
                  <a:lnTo>
                    <a:pt x="303" y="719"/>
                  </a:lnTo>
                  <a:lnTo>
                    <a:pt x="303" y="719"/>
                  </a:lnTo>
                  <a:lnTo>
                    <a:pt x="303" y="719"/>
                  </a:lnTo>
                  <a:lnTo>
                    <a:pt x="303" y="724"/>
                  </a:lnTo>
                  <a:lnTo>
                    <a:pt x="303" y="724"/>
                  </a:lnTo>
                  <a:lnTo>
                    <a:pt x="303" y="724"/>
                  </a:lnTo>
                  <a:lnTo>
                    <a:pt x="303" y="724"/>
                  </a:lnTo>
                  <a:lnTo>
                    <a:pt x="305" y="727"/>
                  </a:lnTo>
                  <a:lnTo>
                    <a:pt x="305" y="727"/>
                  </a:lnTo>
                  <a:lnTo>
                    <a:pt x="307" y="729"/>
                  </a:lnTo>
                  <a:lnTo>
                    <a:pt x="307" y="729"/>
                  </a:lnTo>
                  <a:lnTo>
                    <a:pt x="307" y="729"/>
                  </a:lnTo>
                  <a:lnTo>
                    <a:pt x="310" y="731"/>
                  </a:lnTo>
                  <a:lnTo>
                    <a:pt x="310" y="731"/>
                  </a:lnTo>
                  <a:lnTo>
                    <a:pt x="310" y="734"/>
                  </a:lnTo>
                  <a:lnTo>
                    <a:pt x="310" y="734"/>
                  </a:lnTo>
                  <a:lnTo>
                    <a:pt x="312" y="734"/>
                  </a:lnTo>
                  <a:lnTo>
                    <a:pt x="312" y="734"/>
                  </a:lnTo>
                  <a:lnTo>
                    <a:pt x="312" y="731"/>
                  </a:lnTo>
                  <a:lnTo>
                    <a:pt x="314" y="731"/>
                  </a:lnTo>
                  <a:lnTo>
                    <a:pt x="314" y="727"/>
                  </a:lnTo>
                  <a:lnTo>
                    <a:pt x="314" y="727"/>
                  </a:lnTo>
                  <a:lnTo>
                    <a:pt x="314" y="724"/>
                  </a:lnTo>
                  <a:lnTo>
                    <a:pt x="314" y="724"/>
                  </a:lnTo>
                  <a:lnTo>
                    <a:pt x="314" y="724"/>
                  </a:lnTo>
                  <a:lnTo>
                    <a:pt x="314" y="722"/>
                  </a:lnTo>
                  <a:lnTo>
                    <a:pt x="314" y="722"/>
                  </a:lnTo>
                  <a:lnTo>
                    <a:pt x="317" y="717"/>
                  </a:lnTo>
                  <a:lnTo>
                    <a:pt x="314" y="708"/>
                  </a:lnTo>
                  <a:lnTo>
                    <a:pt x="314" y="701"/>
                  </a:lnTo>
                  <a:lnTo>
                    <a:pt x="312" y="701"/>
                  </a:lnTo>
                  <a:lnTo>
                    <a:pt x="312" y="696"/>
                  </a:lnTo>
                  <a:lnTo>
                    <a:pt x="312" y="691"/>
                  </a:lnTo>
                  <a:lnTo>
                    <a:pt x="312" y="689"/>
                  </a:lnTo>
                  <a:lnTo>
                    <a:pt x="312" y="686"/>
                  </a:lnTo>
                  <a:lnTo>
                    <a:pt x="312" y="684"/>
                  </a:lnTo>
                  <a:lnTo>
                    <a:pt x="312" y="682"/>
                  </a:lnTo>
                  <a:lnTo>
                    <a:pt x="312" y="679"/>
                  </a:lnTo>
                  <a:lnTo>
                    <a:pt x="312" y="674"/>
                  </a:lnTo>
                  <a:lnTo>
                    <a:pt x="310" y="674"/>
                  </a:lnTo>
                  <a:lnTo>
                    <a:pt x="312" y="672"/>
                  </a:lnTo>
                  <a:lnTo>
                    <a:pt x="314" y="665"/>
                  </a:lnTo>
                  <a:lnTo>
                    <a:pt x="317" y="663"/>
                  </a:lnTo>
                  <a:lnTo>
                    <a:pt x="317" y="660"/>
                  </a:lnTo>
                  <a:lnTo>
                    <a:pt x="317" y="658"/>
                  </a:lnTo>
                  <a:lnTo>
                    <a:pt x="317" y="653"/>
                  </a:lnTo>
                  <a:lnTo>
                    <a:pt x="317" y="651"/>
                  </a:lnTo>
                  <a:lnTo>
                    <a:pt x="317" y="651"/>
                  </a:lnTo>
                  <a:lnTo>
                    <a:pt x="317" y="648"/>
                  </a:lnTo>
                  <a:lnTo>
                    <a:pt x="319" y="646"/>
                  </a:lnTo>
                  <a:lnTo>
                    <a:pt x="319" y="641"/>
                  </a:lnTo>
                  <a:lnTo>
                    <a:pt x="322" y="637"/>
                  </a:lnTo>
                  <a:lnTo>
                    <a:pt x="322" y="637"/>
                  </a:lnTo>
                  <a:lnTo>
                    <a:pt x="324" y="634"/>
                  </a:lnTo>
                  <a:lnTo>
                    <a:pt x="329" y="611"/>
                  </a:lnTo>
                  <a:lnTo>
                    <a:pt x="331" y="608"/>
                  </a:lnTo>
                  <a:lnTo>
                    <a:pt x="331" y="606"/>
                  </a:lnTo>
                  <a:lnTo>
                    <a:pt x="333" y="604"/>
                  </a:lnTo>
                  <a:lnTo>
                    <a:pt x="333" y="601"/>
                  </a:lnTo>
                  <a:lnTo>
                    <a:pt x="331" y="596"/>
                  </a:lnTo>
                  <a:lnTo>
                    <a:pt x="333" y="596"/>
                  </a:lnTo>
                  <a:lnTo>
                    <a:pt x="333" y="594"/>
                  </a:lnTo>
                  <a:lnTo>
                    <a:pt x="333" y="594"/>
                  </a:lnTo>
                  <a:lnTo>
                    <a:pt x="333" y="592"/>
                  </a:lnTo>
                  <a:lnTo>
                    <a:pt x="333" y="592"/>
                  </a:lnTo>
                  <a:lnTo>
                    <a:pt x="336" y="589"/>
                  </a:lnTo>
                  <a:lnTo>
                    <a:pt x="336" y="589"/>
                  </a:lnTo>
                  <a:lnTo>
                    <a:pt x="336" y="587"/>
                  </a:lnTo>
                  <a:lnTo>
                    <a:pt x="338" y="587"/>
                  </a:lnTo>
                  <a:lnTo>
                    <a:pt x="343" y="589"/>
                  </a:lnTo>
                  <a:lnTo>
                    <a:pt x="350" y="589"/>
                  </a:lnTo>
                  <a:lnTo>
                    <a:pt x="352" y="592"/>
                  </a:lnTo>
                  <a:lnTo>
                    <a:pt x="352" y="592"/>
                  </a:lnTo>
                  <a:lnTo>
                    <a:pt x="352" y="592"/>
                  </a:lnTo>
                  <a:lnTo>
                    <a:pt x="357" y="592"/>
                  </a:lnTo>
                  <a:lnTo>
                    <a:pt x="359" y="592"/>
                  </a:lnTo>
                  <a:lnTo>
                    <a:pt x="362" y="589"/>
                  </a:lnTo>
                  <a:lnTo>
                    <a:pt x="362" y="589"/>
                  </a:lnTo>
                  <a:lnTo>
                    <a:pt x="362" y="587"/>
                  </a:lnTo>
                  <a:lnTo>
                    <a:pt x="364" y="585"/>
                  </a:lnTo>
                  <a:lnTo>
                    <a:pt x="364" y="585"/>
                  </a:lnTo>
                  <a:lnTo>
                    <a:pt x="364" y="585"/>
                  </a:lnTo>
                  <a:lnTo>
                    <a:pt x="367" y="582"/>
                  </a:lnTo>
                  <a:lnTo>
                    <a:pt x="367" y="582"/>
                  </a:lnTo>
                  <a:lnTo>
                    <a:pt x="367" y="580"/>
                  </a:lnTo>
                  <a:lnTo>
                    <a:pt x="367" y="580"/>
                  </a:lnTo>
                  <a:lnTo>
                    <a:pt x="367" y="580"/>
                  </a:lnTo>
                  <a:lnTo>
                    <a:pt x="367" y="577"/>
                  </a:lnTo>
                  <a:lnTo>
                    <a:pt x="367" y="577"/>
                  </a:lnTo>
                  <a:lnTo>
                    <a:pt x="367" y="577"/>
                  </a:lnTo>
                  <a:lnTo>
                    <a:pt x="367" y="575"/>
                  </a:lnTo>
                  <a:lnTo>
                    <a:pt x="367" y="575"/>
                  </a:lnTo>
                  <a:lnTo>
                    <a:pt x="367" y="575"/>
                  </a:lnTo>
                  <a:lnTo>
                    <a:pt x="367" y="575"/>
                  </a:lnTo>
                  <a:lnTo>
                    <a:pt x="367" y="573"/>
                  </a:lnTo>
                  <a:lnTo>
                    <a:pt x="367" y="570"/>
                  </a:lnTo>
                  <a:lnTo>
                    <a:pt x="367" y="568"/>
                  </a:lnTo>
                  <a:lnTo>
                    <a:pt x="367" y="566"/>
                  </a:lnTo>
                  <a:lnTo>
                    <a:pt x="369" y="563"/>
                  </a:lnTo>
                  <a:lnTo>
                    <a:pt x="369" y="561"/>
                  </a:lnTo>
                  <a:lnTo>
                    <a:pt x="367" y="559"/>
                  </a:lnTo>
                  <a:lnTo>
                    <a:pt x="367" y="556"/>
                  </a:lnTo>
                  <a:lnTo>
                    <a:pt x="367" y="556"/>
                  </a:lnTo>
                  <a:lnTo>
                    <a:pt x="369" y="551"/>
                  </a:lnTo>
                  <a:lnTo>
                    <a:pt x="369" y="551"/>
                  </a:lnTo>
                  <a:lnTo>
                    <a:pt x="364" y="542"/>
                  </a:lnTo>
                  <a:lnTo>
                    <a:pt x="364" y="540"/>
                  </a:lnTo>
                  <a:lnTo>
                    <a:pt x="364" y="540"/>
                  </a:lnTo>
                  <a:lnTo>
                    <a:pt x="364" y="537"/>
                  </a:lnTo>
                  <a:lnTo>
                    <a:pt x="364" y="537"/>
                  </a:lnTo>
                  <a:lnTo>
                    <a:pt x="364" y="537"/>
                  </a:lnTo>
                  <a:lnTo>
                    <a:pt x="364" y="535"/>
                  </a:lnTo>
                  <a:lnTo>
                    <a:pt x="364" y="535"/>
                  </a:lnTo>
                  <a:lnTo>
                    <a:pt x="364" y="535"/>
                  </a:lnTo>
                  <a:lnTo>
                    <a:pt x="362" y="533"/>
                  </a:lnTo>
                  <a:lnTo>
                    <a:pt x="362" y="533"/>
                  </a:lnTo>
                  <a:lnTo>
                    <a:pt x="362" y="530"/>
                  </a:lnTo>
                  <a:lnTo>
                    <a:pt x="362" y="530"/>
                  </a:lnTo>
                  <a:lnTo>
                    <a:pt x="359" y="528"/>
                  </a:lnTo>
                  <a:lnTo>
                    <a:pt x="357" y="525"/>
                  </a:lnTo>
                  <a:lnTo>
                    <a:pt x="357" y="528"/>
                  </a:lnTo>
                  <a:lnTo>
                    <a:pt x="355" y="525"/>
                  </a:lnTo>
                  <a:lnTo>
                    <a:pt x="355" y="521"/>
                  </a:lnTo>
                  <a:lnTo>
                    <a:pt x="357" y="521"/>
                  </a:lnTo>
                  <a:lnTo>
                    <a:pt x="357" y="521"/>
                  </a:lnTo>
                  <a:lnTo>
                    <a:pt x="359" y="523"/>
                  </a:lnTo>
                  <a:lnTo>
                    <a:pt x="359" y="523"/>
                  </a:lnTo>
                  <a:lnTo>
                    <a:pt x="359" y="523"/>
                  </a:lnTo>
                  <a:lnTo>
                    <a:pt x="362" y="521"/>
                  </a:lnTo>
                  <a:lnTo>
                    <a:pt x="362" y="521"/>
                  </a:lnTo>
                  <a:lnTo>
                    <a:pt x="362" y="521"/>
                  </a:lnTo>
                  <a:lnTo>
                    <a:pt x="362" y="509"/>
                  </a:lnTo>
                  <a:lnTo>
                    <a:pt x="362" y="504"/>
                  </a:lnTo>
                  <a:lnTo>
                    <a:pt x="362" y="504"/>
                  </a:lnTo>
                  <a:lnTo>
                    <a:pt x="362" y="502"/>
                  </a:lnTo>
                  <a:lnTo>
                    <a:pt x="359" y="502"/>
                  </a:lnTo>
                  <a:lnTo>
                    <a:pt x="359" y="502"/>
                  </a:lnTo>
                  <a:lnTo>
                    <a:pt x="357" y="499"/>
                  </a:lnTo>
                  <a:lnTo>
                    <a:pt x="357" y="499"/>
                  </a:lnTo>
                  <a:lnTo>
                    <a:pt x="357" y="497"/>
                  </a:lnTo>
                  <a:lnTo>
                    <a:pt x="359" y="497"/>
                  </a:lnTo>
                  <a:lnTo>
                    <a:pt x="362" y="495"/>
                  </a:lnTo>
                  <a:lnTo>
                    <a:pt x="362" y="492"/>
                  </a:lnTo>
                  <a:lnTo>
                    <a:pt x="362" y="492"/>
                  </a:lnTo>
                  <a:lnTo>
                    <a:pt x="362" y="490"/>
                  </a:lnTo>
                  <a:lnTo>
                    <a:pt x="359" y="488"/>
                  </a:lnTo>
                  <a:lnTo>
                    <a:pt x="359" y="485"/>
                  </a:lnTo>
                  <a:lnTo>
                    <a:pt x="359" y="485"/>
                  </a:lnTo>
                  <a:lnTo>
                    <a:pt x="357" y="483"/>
                  </a:lnTo>
                  <a:lnTo>
                    <a:pt x="357" y="483"/>
                  </a:lnTo>
                  <a:lnTo>
                    <a:pt x="357" y="481"/>
                  </a:lnTo>
                  <a:lnTo>
                    <a:pt x="357" y="481"/>
                  </a:lnTo>
                  <a:lnTo>
                    <a:pt x="359" y="481"/>
                  </a:lnTo>
                  <a:lnTo>
                    <a:pt x="359" y="478"/>
                  </a:lnTo>
                  <a:lnTo>
                    <a:pt x="362" y="476"/>
                  </a:lnTo>
                  <a:lnTo>
                    <a:pt x="362" y="476"/>
                  </a:lnTo>
                  <a:lnTo>
                    <a:pt x="364" y="476"/>
                  </a:lnTo>
                  <a:lnTo>
                    <a:pt x="364" y="476"/>
                  </a:lnTo>
                  <a:lnTo>
                    <a:pt x="364" y="473"/>
                  </a:lnTo>
                  <a:lnTo>
                    <a:pt x="367" y="473"/>
                  </a:lnTo>
                  <a:lnTo>
                    <a:pt x="364" y="471"/>
                  </a:lnTo>
                  <a:lnTo>
                    <a:pt x="364" y="471"/>
                  </a:lnTo>
                  <a:lnTo>
                    <a:pt x="364" y="471"/>
                  </a:lnTo>
                  <a:lnTo>
                    <a:pt x="362" y="469"/>
                  </a:lnTo>
                  <a:lnTo>
                    <a:pt x="362" y="469"/>
                  </a:lnTo>
                  <a:lnTo>
                    <a:pt x="362" y="469"/>
                  </a:lnTo>
                  <a:lnTo>
                    <a:pt x="362" y="469"/>
                  </a:lnTo>
                  <a:lnTo>
                    <a:pt x="362" y="466"/>
                  </a:lnTo>
                  <a:lnTo>
                    <a:pt x="364" y="469"/>
                  </a:lnTo>
                  <a:lnTo>
                    <a:pt x="367" y="466"/>
                  </a:lnTo>
                  <a:lnTo>
                    <a:pt x="369" y="466"/>
                  </a:lnTo>
                  <a:lnTo>
                    <a:pt x="367" y="466"/>
                  </a:lnTo>
                  <a:lnTo>
                    <a:pt x="364" y="466"/>
                  </a:lnTo>
                  <a:lnTo>
                    <a:pt x="364" y="464"/>
                  </a:lnTo>
                  <a:lnTo>
                    <a:pt x="364" y="464"/>
                  </a:lnTo>
                  <a:lnTo>
                    <a:pt x="362" y="462"/>
                  </a:lnTo>
                  <a:lnTo>
                    <a:pt x="362" y="462"/>
                  </a:lnTo>
                  <a:lnTo>
                    <a:pt x="362" y="459"/>
                  </a:lnTo>
                  <a:lnTo>
                    <a:pt x="362" y="459"/>
                  </a:lnTo>
                  <a:lnTo>
                    <a:pt x="364" y="457"/>
                  </a:lnTo>
                  <a:lnTo>
                    <a:pt x="364" y="457"/>
                  </a:lnTo>
                  <a:lnTo>
                    <a:pt x="367" y="457"/>
                  </a:lnTo>
                  <a:lnTo>
                    <a:pt x="369" y="457"/>
                  </a:lnTo>
                  <a:lnTo>
                    <a:pt x="369" y="454"/>
                  </a:lnTo>
                  <a:lnTo>
                    <a:pt x="369" y="452"/>
                  </a:lnTo>
                  <a:lnTo>
                    <a:pt x="371" y="447"/>
                  </a:lnTo>
                  <a:lnTo>
                    <a:pt x="374" y="447"/>
                  </a:lnTo>
                  <a:lnTo>
                    <a:pt x="376" y="447"/>
                  </a:lnTo>
                  <a:lnTo>
                    <a:pt x="376" y="445"/>
                  </a:lnTo>
                  <a:lnTo>
                    <a:pt x="376" y="443"/>
                  </a:lnTo>
                  <a:lnTo>
                    <a:pt x="376" y="443"/>
                  </a:lnTo>
                  <a:lnTo>
                    <a:pt x="376" y="440"/>
                  </a:lnTo>
                  <a:lnTo>
                    <a:pt x="376" y="440"/>
                  </a:lnTo>
                  <a:lnTo>
                    <a:pt x="376" y="440"/>
                  </a:lnTo>
                  <a:lnTo>
                    <a:pt x="376" y="438"/>
                  </a:lnTo>
                  <a:lnTo>
                    <a:pt x="376" y="438"/>
                  </a:lnTo>
                  <a:lnTo>
                    <a:pt x="376" y="436"/>
                  </a:lnTo>
                  <a:lnTo>
                    <a:pt x="376" y="436"/>
                  </a:lnTo>
                  <a:lnTo>
                    <a:pt x="378" y="433"/>
                  </a:lnTo>
                  <a:lnTo>
                    <a:pt x="378" y="433"/>
                  </a:lnTo>
                  <a:lnTo>
                    <a:pt x="378" y="431"/>
                  </a:lnTo>
                  <a:lnTo>
                    <a:pt x="381" y="431"/>
                  </a:lnTo>
                  <a:lnTo>
                    <a:pt x="381" y="431"/>
                  </a:lnTo>
                  <a:lnTo>
                    <a:pt x="381" y="428"/>
                  </a:lnTo>
                  <a:lnTo>
                    <a:pt x="381" y="426"/>
                  </a:lnTo>
                  <a:lnTo>
                    <a:pt x="383" y="419"/>
                  </a:lnTo>
                  <a:lnTo>
                    <a:pt x="383" y="419"/>
                  </a:lnTo>
                  <a:lnTo>
                    <a:pt x="385" y="419"/>
                  </a:lnTo>
                  <a:lnTo>
                    <a:pt x="385" y="419"/>
                  </a:lnTo>
                  <a:lnTo>
                    <a:pt x="385" y="419"/>
                  </a:lnTo>
                  <a:lnTo>
                    <a:pt x="385" y="414"/>
                  </a:lnTo>
                  <a:lnTo>
                    <a:pt x="385" y="414"/>
                  </a:lnTo>
                  <a:lnTo>
                    <a:pt x="385" y="412"/>
                  </a:lnTo>
                  <a:lnTo>
                    <a:pt x="390" y="412"/>
                  </a:lnTo>
                  <a:lnTo>
                    <a:pt x="393" y="412"/>
                  </a:lnTo>
                  <a:lnTo>
                    <a:pt x="393" y="410"/>
                  </a:lnTo>
                  <a:lnTo>
                    <a:pt x="393" y="410"/>
                  </a:lnTo>
                  <a:lnTo>
                    <a:pt x="393" y="407"/>
                  </a:lnTo>
                  <a:lnTo>
                    <a:pt x="395" y="407"/>
                  </a:lnTo>
                  <a:lnTo>
                    <a:pt x="395" y="407"/>
                  </a:lnTo>
                  <a:lnTo>
                    <a:pt x="395" y="407"/>
                  </a:lnTo>
                  <a:lnTo>
                    <a:pt x="397" y="405"/>
                  </a:lnTo>
                  <a:lnTo>
                    <a:pt x="397" y="402"/>
                  </a:lnTo>
                  <a:lnTo>
                    <a:pt x="397" y="402"/>
                  </a:lnTo>
                  <a:lnTo>
                    <a:pt x="400" y="402"/>
                  </a:lnTo>
                  <a:lnTo>
                    <a:pt x="400" y="402"/>
                  </a:lnTo>
                  <a:lnTo>
                    <a:pt x="404" y="400"/>
                  </a:lnTo>
                  <a:lnTo>
                    <a:pt x="404" y="395"/>
                  </a:lnTo>
                  <a:lnTo>
                    <a:pt x="404" y="391"/>
                  </a:lnTo>
                  <a:lnTo>
                    <a:pt x="402" y="386"/>
                  </a:lnTo>
                  <a:lnTo>
                    <a:pt x="402" y="381"/>
                  </a:lnTo>
                  <a:lnTo>
                    <a:pt x="402" y="381"/>
                  </a:lnTo>
                  <a:lnTo>
                    <a:pt x="402" y="381"/>
                  </a:lnTo>
                  <a:lnTo>
                    <a:pt x="402" y="379"/>
                  </a:lnTo>
                  <a:lnTo>
                    <a:pt x="402" y="376"/>
                  </a:lnTo>
                  <a:lnTo>
                    <a:pt x="402" y="374"/>
                  </a:lnTo>
                  <a:lnTo>
                    <a:pt x="397" y="372"/>
                  </a:lnTo>
                  <a:lnTo>
                    <a:pt x="397" y="369"/>
                  </a:lnTo>
                  <a:lnTo>
                    <a:pt x="400" y="367"/>
                  </a:lnTo>
                  <a:lnTo>
                    <a:pt x="404" y="367"/>
                  </a:lnTo>
                  <a:lnTo>
                    <a:pt x="404" y="365"/>
                  </a:lnTo>
                  <a:lnTo>
                    <a:pt x="404" y="365"/>
                  </a:lnTo>
                  <a:lnTo>
                    <a:pt x="409" y="360"/>
                  </a:lnTo>
                  <a:lnTo>
                    <a:pt x="409" y="357"/>
                  </a:lnTo>
                  <a:lnTo>
                    <a:pt x="409" y="355"/>
                  </a:lnTo>
                  <a:lnTo>
                    <a:pt x="409" y="355"/>
                  </a:lnTo>
                  <a:lnTo>
                    <a:pt x="409" y="355"/>
                  </a:lnTo>
                  <a:lnTo>
                    <a:pt x="409" y="355"/>
                  </a:lnTo>
                  <a:lnTo>
                    <a:pt x="409" y="355"/>
                  </a:lnTo>
                  <a:lnTo>
                    <a:pt x="411" y="355"/>
                  </a:lnTo>
                  <a:lnTo>
                    <a:pt x="411" y="355"/>
                  </a:lnTo>
                  <a:lnTo>
                    <a:pt x="411" y="355"/>
                  </a:lnTo>
                  <a:lnTo>
                    <a:pt x="411" y="353"/>
                  </a:lnTo>
                  <a:lnTo>
                    <a:pt x="411" y="353"/>
                  </a:lnTo>
                  <a:lnTo>
                    <a:pt x="411" y="350"/>
                  </a:lnTo>
                  <a:lnTo>
                    <a:pt x="414" y="350"/>
                  </a:lnTo>
                  <a:lnTo>
                    <a:pt x="414" y="350"/>
                  </a:lnTo>
                  <a:lnTo>
                    <a:pt x="416" y="353"/>
                  </a:lnTo>
                  <a:lnTo>
                    <a:pt x="416" y="353"/>
                  </a:lnTo>
                  <a:lnTo>
                    <a:pt x="416" y="350"/>
                  </a:lnTo>
                  <a:lnTo>
                    <a:pt x="416" y="350"/>
                  </a:lnTo>
                  <a:lnTo>
                    <a:pt x="416" y="348"/>
                  </a:lnTo>
                  <a:lnTo>
                    <a:pt x="419" y="348"/>
                  </a:lnTo>
                  <a:lnTo>
                    <a:pt x="419" y="346"/>
                  </a:lnTo>
                  <a:lnTo>
                    <a:pt x="419" y="346"/>
                  </a:lnTo>
                  <a:lnTo>
                    <a:pt x="419" y="343"/>
                  </a:lnTo>
                  <a:lnTo>
                    <a:pt x="421" y="343"/>
                  </a:lnTo>
                  <a:lnTo>
                    <a:pt x="421" y="341"/>
                  </a:lnTo>
                  <a:lnTo>
                    <a:pt x="421" y="336"/>
                  </a:lnTo>
                  <a:lnTo>
                    <a:pt x="421" y="336"/>
                  </a:lnTo>
                  <a:lnTo>
                    <a:pt x="421" y="336"/>
                  </a:lnTo>
                  <a:lnTo>
                    <a:pt x="419" y="334"/>
                  </a:lnTo>
                  <a:lnTo>
                    <a:pt x="419" y="331"/>
                  </a:lnTo>
                  <a:lnTo>
                    <a:pt x="419" y="331"/>
                  </a:lnTo>
                  <a:lnTo>
                    <a:pt x="419" y="329"/>
                  </a:lnTo>
                  <a:lnTo>
                    <a:pt x="419" y="327"/>
                  </a:lnTo>
                  <a:lnTo>
                    <a:pt x="414" y="324"/>
                  </a:lnTo>
                  <a:lnTo>
                    <a:pt x="414" y="324"/>
                  </a:lnTo>
                  <a:lnTo>
                    <a:pt x="414" y="322"/>
                  </a:lnTo>
                  <a:lnTo>
                    <a:pt x="414" y="322"/>
                  </a:lnTo>
                  <a:lnTo>
                    <a:pt x="414" y="320"/>
                  </a:lnTo>
                  <a:lnTo>
                    <a:pt x="411" y="320"/>
                  </a:lnTo>
                  <a:lnTo>
                    <a:pt x="411" y="320"/>
                  </a:lnTo>
                  <a:lnTo>
                    <a:pt x="409" y="320"/>
                  </a:lnTo>
                  <a:lnTo>
                    <a:pt x="409" y="317"/>
                  </a:lnTo>
                  <a:lnTo>
                    <a:pt x="407" y="317"/>
                  </a:lnTo>
                  <a:lnTo>
                    <a:pt x="404" y="317"/>
                  </a:lnTo>
                  <a:lnTo>
                    <a:pt x="404" y="317"/>
                  </a:lnTo>
                  <a:lnTo>
                    <a:pt x="402" y="313"/>
                  </a:lnTo>
                  <a:lnTo>
                    <a:pt x="402" y="310"/>
                  </a:lnTo>
                  <a:lnTo>
                    <a:pt x="400" y="308"/>
                  </a:lnTo>
                  <a:lnTo>
                    <a:pt x="397" y="308"/>
                  </a:lnTo>
                  <a:lnTo>
                    <a:pt x="397" y="308"/>
                  </a:lnTo>
                  <a:lnTo>
                    <a:pt x="395" y="308"/>
                  </a:lnTo>
                  <a:lnTo>
                    <a:pt x="390" y="303"/>
                  </a:lnTo>
                  <a:lnTo>
                    <a:pt x="388" y="301"/>
                  </a:lnTo>
                  <a:lnTo>
                    <a:pt x="388" y="301"/>
                  </a:lnTo>
                  <a:lnTo>
                    <a:pt x="385" y="296"/>
                  </a:lnTo>
                  <a:lnTo>
                    <a:pt x="385" y="296"/>
                  </a:lnTo>
                  <a:lnTo>
                    <a:pt x="383" y="294"/>
                  </a:lnTo>
                  <a:lnTo>
                    <a:pt x="383" y="291"/>
                  </a:lnTo>
                  <a:lnTo>
                    <a:pt x="376" y="284"/>
                  </a:lnTo>
                  <a:lnTo>
                    <a:pt x="376" y="284"/>
                  </a:lnTo>
                  <a:lnTo>
                    <a:pt x="374" y="284"/>
                  </a:lnTo>
                  <a:lnTo>
                    <a:pt x="374" y="282"/>
                  </a:lnTo>
                  <a:lnTo>
                    <a:pt x="374" y="279"/>
                  </a:lnTo>
                  <a:lnTo>
                    <a:pt x="374" y="277"/>
                  </a:lnTo>
                  <a:lnTo>
                    <a:pt x="371" y="277"/>
                  </a:lnTo>
                  <a:lnTo>
                    <a:pt x="369" y="272"/>
                  </a:lnTo>
                  <a:lnTo>
                    <a:pt x="367" y="270"/>
                  </a:lnTo>
                  <a:lnTo>
                    <a:pt x="357" y="263"/>
                  </a:lnTo>
                  <a:lnTo>
                    <a:pt x="352" y="261"/>
                  </a:lnTo>
                  <a:lnTo>
                    <a:pt x="336" y="258"/>
                  </a:lnTo>
                  <a:lnTo>
                    <a:pt x="333" y="258"/>
                  </a:lnTo>
                  <a:lnTo>
                    <a:pt x="333" y="258"/>
                  </a:lnTo>
                  <a:lnTo>
                    <a:pt x="333" y="258"/>
                  </a:lnTo>
                  <a:lnTo>
                    <a:pt x="333" y="258"/>
                  </a:lnTo>
                  <a:lnTo>
                    <a:pt x="331" y="258"/>
                  </a:lnTo>
                  <a:lnTo>
                    <a:pt x="331" y="258"/>
                  </a:lnTo>
                  <a:lnTo>
                    <a:pt x="331" y="261"/>
                  </a:lnTo>
                  <a:lnTo>
                    <a:pt x="331" y="261"/>
                  </a:lnTo>
                  <a:lnTo>
                    <a:pt x="331" y="261"/>
                  </a:lnTo>
                  <a:lnTo>
                    <a:pt x="331" y="263"/>
                  </a:lnTo>
                  <a:lnTo>
                    <a:pt x="331" y="263"/>
                  </a:lnTo>
                  <a:lnTo>
                    <a:pt x="331" y="268"/>
                  </a:lnTo>
                  <a:lnTo>
                    <a:pt x="331" y="268"/>
                  </a:lnTo>
                  <a:lnTo>
                    <a:pt x="331" y="268"/>
                  </a:lnTo>
                  <a:lnTo>
                    <a:pt x="331" y="270"/>
                  </a:lnTo>
                  <a:lnTo>
                    <a:pt x="331" y="270"/>
                  </a:lnTo>
                  <a:lnTo>
                    <a:pt x="329" y="270"/>
                  </a:lnTo>
                  <a:lnTo>
                    <a:pt x="329" y="272"/>
                  </a:lnTo>
                  <a:lnTo>
                    <a:pt x="329" y="272"/>
                  </a:lnTo>
                  <a:lnTo>
                    <a:pt x="324" y="272"/>
                  </a:lnTo>
                  <a:lnTo>
                    <a:pt x="324" y="275"/>
                  </a:lnTo>
                  <a:lnTo>
                    <a:pt x="324" y="275"/>
                  </a:lnTo>
                  <a:lnTo>
                    <a:pt x="322" y="275"/>
                  </a:lnTo>
                  <a:lnTo>
                    <a:pt x="322" y="275"/>
                  </a:lnTo>
                  <a:lnTo>
                    <a:pt x="322" y="275"/>
                  </a:lnTo>
                  <a:lnTo>
                    <a:pt x="322" y="277"/>
                  </a:lnTo>
                  <a:lnTo>
                    <a:pt x="322" y="277"/>
                  </a:lnTo>
                  <a:lnTo>
                    <a:pt x="322" y="277"/>
                  </a:lnTo>
                  <a:lnTo>
                    <a:pt x="322" y="279"/>
                  </a:lnTo>
                  <a:lnTo>
                    <a:pt x="322" y="279"/>
                  </a:lnTo>
                  <a:lnTo>
                    <a:pt x="322" y="282"/>
                  </a:lnTo>
                  <a:lnTo>
                    <a:pt x="322" y="282"/>
                  </a:lnTo>
                  <a:lnTo>
                    <a:pt x="322" y="282"/>
                  </a:lnTo>
                  <a:lnTo>
                    <a:pt x="317" y="284"/>
                  </a:lnTo>
                  <a:lnTo>
                    <a:pt x="314" y="287"/>
                  </a:lnTo>
                  <a:lnTo>
                    <a:pt x="314" y="287"/>
                  </a:lnTo>
                  <a:lnTo>
                    <a:pt x="314" y="287"/>
                  </a:lnTo>
                  <a:lnTo>
                    <a:pt x="314" y="289"/>
                  </a:lnTo>
                  <a:lnTo>
                    <a:pt x="314" y="291"/>
                  </a:lnTo>
                  <a:lnTo>
                    <a:pt x="312" y="291"/>
                  </a:lnTo>
                  <a:lnTo>
                    <a:pt x="312" y="291"/>
                  </a:lnTo>
                  <a:lnTo>
                    <a:pt x="312" y="291"/>
                  </a:lnTo>
                  <a:lnTo>
                    <a:pt x="307" y="294"/>
                  </a:lnTo>
                  <a:lnTo>
                    <a:pt x="300" y="298"/>
                  </a:lnTo>
                  <a:lnTo>
                    <a:pt x="286" y="294"/>
                  </a:lnTo>
                  <a:lnTo>
                    <a:pt x="284" y="296"/>
                  </a:lnTo>
                  <a:lnTo>
                    <a:pt x="281" y="296"/>
                  </a:lnTo>
                  <a:lnTo>
                    <a:pt x="281" y="296"/>
                  </a:lnTo>
                  <a:lnTo>
                    <a:pt x="281" y="296"/>
                  </a:lnTo>
                  <a:lnTo>
                    <a:pt x="281" y="296"/>
                  </a:lnTo>
                  <a:lnTo>
                    <a:pt x="281" y="298"/>
                  </a:lnTo>
                  <a:lnTo>
                    <a:pt x="281" y="298"/>
                  </a:lnTo>
                  <a:lnTo>
                    <a:pt x="281" y="301"/>
                  </a:lnTo>
                  <a:lnTo>
                    <a:pt x="281" y="301"/>
                  </a:lnTo>
                  <a:lnTo>
                    <a:pt x="279" y="303"/>
                  </a:lnTo>
                  <a:lnTo>
                    <a:pt x="279" y="303"/>
                  </a:lnTo>
                  <a:lnTo>
                    <a:pt x="279" y="303"/>
                  </a:lnTo>
                  <a:lnTo>
                    <a:pt x="277" y="305"/>
                  </a:lnTo>
                  <a:lnTo>
                    <a:pt x="274" y="305"/>
                  </a:lnTo>
                  <a:lnTo>
                    <a:pt x="272" y="305"/>
                  </a:lnTo>
                  <a:lnTo>
                    <a:pt x="270" y="305"/>
                  </a:lnTo>
                  <a:lnTo>
                    <a:pt x="267" y="305"/>
                  </a:lnTo>
                  <a:lnTo>
                    <a:pt x="265" y="305"/>
                  </a:lnTo>
                  <a:lnTo>
                    <a:pt x="262" y="303"/>
                  </a:lnTo>
                  <a:lnTo>
                    <a:pt x="260" y="301"/>
                  </a:lnTo>
                  <a:lnTo>
                    <a:pt x="258" y="301"/>
                  </a:lnTo>
                  <a:lnTo>
                    <a:pt x="258" y="301"/>
                  </a:lnTo>
                  <a:lnTo>
                    <a:pt x="244" y="305"/>
                  </a:lnTo>
                  <a:lnTo>
                    <a:pt x="232" y="303"/>
                  </a:lnTo>
                  <a:lnTo>
                    <a:pt x="229" y="303"/>
                  </a:lnTo>
                  <a:lnTo>
                    <a:pt x="229" y="305"/>
                  </a:lnTo>
                  <a:lnTo>
                    <a:pt x="229" y="305"/>
                  </a:lnTo>
                  <a:lnTo>
                    <a:pt x="227" y="305"/>
                  </a:lnTo>
                  <a:lnTo>
                    <a:pt x="227" y="305"/>
                  </a:lnTo>
                  <a:lnTo>
                    <a:pt x="227" y="308"/>
                  </a:lnTo>
                  <a:lnTo>
                    <a:pt x="227" y="308"/>
                  </a:lnTo>
                  <a:lnTo>
                    <a:pt x="227" y="310"/>
                  </a:lnTo>
                  <a:lnTo>
                    <a:pt x="227" y="313"/>
                  </a:lnTo>
                  <a:lnTo>
                    <a:pt x="227" y="313"/>
                  </a:lnTo>
                  <a:lnTo>
                    <a:pt x="227" y="315"/>
                  </a:lnTo>
                  <a:lnTo>
                    <a:pt x="225" y="315"/>
                  </a:lnTo>
                  <a:lnTo>
                    <a:pt x="225" y="315"/>
                  </a:lnTo>
                  <a:lnTo>
                    <a:pt x="225" y="315"/>
                  </a:lnTo>
                  <a:lnTo>
                    <a:pt x="225" y="317"/>
                  </a:lnTo>
                  <a:lnTo>
                    <a:pt x="222" y="317"/>
                  </a:lnTo>
                  <a:lnTo>
                    <a:pt x="215" y="320"/>
                  </a:lnTo>
                  <a:lnTo>
                    <a:pt x="213" y="320"/>
                  </a:lnTo>
                  <a:lnTo>
                    <a:pt x="210" y="320"/>
                  </a:lnTo>
                  <a:lnTo>
                    <a:pt x="208" y="320"/>
                  </a:lnTo>
                  <a:lnTo>
                    <a:pt x="206" y="320"/>
                  </a:lnTo>
                  <a:lnTo>
                    <a:pt x="206" y="320"/>
                  </a:lnTo>
                  <a:lnTo>
                    <a:pt x="206" y="317"/>
                  </a:lnTo>
                  <a:lnTo>
                    <a:pt x="203" y="313"/>
                  </a:lnTo>
                  <a:lnTo>
                    <a:pt x="201" y="313"/>
                  </a:lnTo>
                  <a:lnTo>
                    <a:pt x="201" y="313"/>
                  </a:lnTo>
                  <a:lnTo>
                    <a:pt x="199" y="313"/>
                  </a:lnTo>
                  <a:lnTo>
                    <a:pt x="199" y="310"/>
                  </a:lnTo>
                  <a:lnTo>
                    <a:pt x="196" y="310"/>
                  </a:lnTo>
                  <a:lnTo>
                    <a:pt x="196" y="310"/>
                  </a:lnTo>
                  <a:lnTo>
                    <a:pt x="189" y="313"/>
                  </a:lnTo>
                  <a:lnTo>
                    <a:pt x="182" y="313"/>
                  </a:lnTo>
                  <a:lnTo>
                    <a:pt x="180" y="313"/>
                  </a:lnTo>
                  <a:lnTo>
                    <a:pt x="180" y="313"/>
                  </a:lnTo>
                  <a:lnTo>
                    <a:pt x="177" y="310"/>
                  </a:lnTo>
                  <a:lnTo>
                    <a:pt x="177" y="310"/>
                  </a:lnTo>
                  <a:lnTo>
                    <a:pt x="175" y="308"/>
                  </a:lnTo>
                  <a:lnTo>
                    <a:pt x="175" y="308"/>
                  </a:lnTo>
                  <a:lnTo>
                    <a:pt x="175" y="305"/>
                  </a:lnTo>
                  <a:lnTo>
                    <a:pt x="173" y="305"/>
                  </a:lnTo>
                  <a:lnTo>
                    <a:pt x="173" y="305"/>
                  </a:lnTo>
                  <a:lnTo>
                    <a:pt x="173" y="305"/>
                  </a:lnTo>
                  <a:lnTo>
                    <a:pt x="170" y="305"/>
                  </a:lnTo>
                  <a:lnTo>
                    <a:pt x="170" y="308"/>
                  </a:lnTo>
                  <a:lnTo>
                    <a:pt x="170" y="308"/>
                  </a:lnTo>
                  <a:lnTo>
                    <a:pt x="168" y="308"/>
                  </a:lnTo>
                  <a:lnTo>
                    <a:pt x="168" y="308"/>
                  </a:lnTo>
                  <a:lnTo>
                    <a:pt x="166" y="308"/>
                  </a:lnTo>
                  <a:lnTo>
                    <a:pt x="163" y="305"/>
                  </a:lnTo>
                  <a:lnTo>
                    <a:pt x="161" y="301"/>
                  </a:lnTo>
                  <a:lnTo>
                    <a:pt x="158" y="301"/>
                  </a:lnTo>
                  <a:lnTo>
                    <a:pt x="156" y="298"/>
                  </a:lnTo>
                  <a:lnTo>
                    <a:pt x="154" y="296"/>
                  </a:lnTo>
                  <a:lnTo>
                    <a:pt x="147" y="289"/>
                  </a:lnTo>
                  <a:lnTo>
                    <a:pt x="144" y="284"/>
                  </a:lnTo>
                  <a:lnTo>
                    <a:pt x="144" y="282"/>
                  </a:lnTo>
                  <a:lnTo>
                    <a:pt x="144" y="282"/>
                  </a:lnTo>
                  <a:lnTo>
                    <a:pt x="144" y="279"/>
                  </a:lnTo>
                  <a:lnTo>
                    <a:pt x="144" y="279"/>
                  </a:lnTo>
                  <a:lnTo>
                    <a:pt x="144" y="277"/>
                  </a:lnTo>
                  <a:lnTo>
                    <a:pt x="144" y="275"/>
                  </a:lnTo>
                  <a:lnTo>
                    <a:pt x="144" y="275"/>
                  </a:lnTo>
                  <a:lnTo>
                    <a:pt x="144" y="275"/>
                  </a:lnTo>
                  <a:lnTo>
                    <a:pt x="144" y="275"/>
                  </a:lnTo>
                  <a:lnTo>
                    <a:pt x="142" y="272"/>
                  </a:lnTo>
                  <a:lnTo>
                    <a:pt x="132" y="256"/>
                  </a:lnTo>
                  <a:lnTo>
                    <a:pt x="132" y="253"/>
                  </a:lnTo>
                  <a:lnTo>
                    <a:pt x="130" y="253"/>
                  </a:lnTo>
                  <a:lnTo>
                    <a:pt x="130" y="251"/>
                  </a:lnTo>
                  <a:lnTo>
                    <a:pt x="130" y="251"/>
                  </a:lnTo>
                  <a:lnTo>
                    <a:pt x="132" y="251"/>
                  </a:lnTo>
                  <a:lnTo>
                    <a:pt x="132" y="249"/>
                  </a:lnTo>
                  <a:lnTo>
                    <a:pt x="132" y="249"/>
                  </a:lnTo>
                  <a:lnTo>
                    <a:pt x="132" y="249"/>
                  </a:lnTo>
                  <a:lnTo>
                    <a:pt x="135" y="244"/>
                  </a:lnTo>
                  <a:lnTo>
                    <a:pt x="135" y="244"/>
                  </a:lnTo>
                  <a:lnTo>
                    <a:pt x="135" y="242"/>
                  </a:lnTo>
                  <a:lnTo>
                    <a:pt x="135" y="242"/>
                  </a:lnTo>
                  <a:lnTo>
                    <a:pt x="135" y="242"/>
                  </a:lnTo>
                  <a:lnTo>
                    <a:pt x="135" y="239"/>
                  </a:lnTo>
                  <a:lnTo>
                    <a:pt x="135" y="239"/>
                  </a:lnTo>
                  <a:lnTo>
                    <a:pt x="135" y="234"/>
                  </a:lnTo>
                  <a:lnTo>
                    <a:pt x="123" y="201"/>
                  </a:lnTo>
                  <a:lnTo>
                    <a:pt x="123" y="201"/>
                  </a:lnTo>
                  <a:lnTo>
                    <a:pt x="123" y="199"/>
                  </a:lnTo>
                  <a:lnTo>
                    <a:pt x="123" y="199"/>
                  </a:lnTo>
                  <a:lnTo>
                    <a:pt x="123" y="199"/>
                  </a:lnTo>
                  <a:lnTo>
                    <a:pt x="123" y="197"/>
                  </a:lnTo>
                  <a:lnTo>
                    <a:pt x="123" y="197"/>
                  </a:lnTo>
                  <a:lnTo>
                    <a:pt x="125" y="197"/>
                  </a:lnTo>
                  <a:lnTo>
                    <a:pt x="125" y="197"/>
                  </a:lnTo>
                  <a:lnTo>
                    <a:pt x="128" y="194"/>
                  </a:lnTo>
                  <a:lnTo>
                    <a:pt x="130" y="194"/>
                  </a:lnTo>
                  <a:lnTo>
                    <a:pt x="132" y="192"/>
                  </a:lnTo>
                  <a:lnTo>
                    <a:pt x="132" y="192"/>
                  </a:lnTo>
                  <a:lnTo>
                    <a:pt x="132" y="192"/>
                  </a:lnTo>
                  <a:lnTo>
                    <a:pt x="132" y="190"/>
                  </a:lnTo>
                  <a:lnTo>
                    <a:pt x="135" y="190"/>
                  </a:lnTo>
                  <a:lnTo>
                    <a:pt x="135" y="190"/>
                  </a:lnTo>
                  <a:lnTo>
                    <a:pt x="135" y="187"/>
                  </a:lnTo>
                  <a:lnTo>
                    <a:pt x="135" y="187"/>
                  </a:lnTo>
                  <a:lnTo>
                    <a:pt x="135" y="187"/>
                  </a:lnTo>
                  <a:lnTo>
                    <a:pt x="135" y="185"/>
                  </a:lnTo>
                  <a:lnTo>
                    <a:pt x="135" y="185"/>
                  </a:lnTo>
                  <a:lnTo>
                    <a:pt x="135" y="182"/>
                  </a:lnTo>
                  <a:lnTo>
                    <a:pt x="132" y="182"/>
                  </a:lnTo>
                  <a:lnTo>
                    <a:pt x="132" y="182"/>
                  </a:lnTo>
                  <a:lnTo>
                    <a:pt x="130" y="182"/>
                  </a:lnTo>
                  <a:lnTo>
                    <a:pt x="118" y="180"/>
                  </a:lnTo>
                  <a:lnTo>
                    <a:pt x="111" y="178"/>
                  </a:lnTo>
                  <a:lnTo>
                    <a:pt x="111" y="178"/>
                  </a:lnTo>
                  <a:lnTo>
                    <a:pt x="111" y="178"/>
                  </a:lnTo>
                  <a:lnTo>
                    <a:pt x="111" y="175"/>
                  </a:lnTo>
                  <a:lnTo>
                    <a:pt x="109" y="175"/>
                  </a:lnTo>
                  <a:lnTo>
                    <a:pt x="109" y="173"/>
                  </a:lnTo>
                  <a:lnTo>
                    <a:pt x="109" y="173"/>
                  </a:lnTo>
                  <a:lnTo>
                    <a:pt x="106" y="168"/>
                  </a:lnTo>
                  <a:lnTo>
                    <a:pt x="106" y="168"/>
                  </a:lnTo>
                  <a:lnTo>
                    <a:pt x="102" y="164"/>
                  </a:lnTo>
                  <a:lnTo>
                    <a:pt x="102" y="161"/>
                  </a:lnTo>
                  <a:lnTo>
                    <a:pt x="99" y="161"/>
                  </a:lnTo>
                  <a:lnTo>
                    <a:pt x="99" y="159"/>
                  </a:lnTo>
                  <a:lnTo>
                    <a:pt x="99" y="156"/>
                  </a:lnTo>
                  <a:lnTo>
                    <a:pt x="99" y="156"/>
                  </a:lnTo>
                  <a:lnTo>
                    <a:pt x="97" y="156"/>
                  </a:lnTo>
                  <a:lnTo>
                    <a:pt x="97" y="154"/>
                  </a:lnTo>
                  <a:lnTo>
                    <a:pt x="85" y="149"/>
                  </a:lnTo>
                  <a:lnTo>
                    <a:pt x="85" y="149"/>
                  </a:lnTo>
                  <a:lnTo>
                    <a:pt x="85" y="149"/>
                  </a:lnTo>
                  <a:lnTo>
                    <a:pt x="85" y="152"/>
                  </a:lnTo>
                  <a:lnTo>
                    <a:pt x="83" y="152"/>
                  </a:lnTo>
                  <a:lnTo>
                    <a:pt x="83" y="152"/>
                  </a:lnTo>
                  <a:lnTo>
                    <a:pt x="83" y="154"/>
                  </a:lnTo>
                  <a:lnTo>
                    <a:pt x="80" y="159"/>
                  </a:lnTo>
                  <a:lnTo>
                    <a:pt x="80" y="161"/>
                  </a:lnTo>
                  <a:lnTo>
                    <a:pt x="78" y="168"/>
                  </a:lnTo>
                  <a:lnTo>
                    <a:pt x="73" y="175"/>
                  </a:lnTo>
                  <a:lnTo>
                    <a:pt x="71" y="178"/>
                  </a:lnTo>
                  <a:lnTo>
                    <a:pt x="71" y="178"/>
                  </a:lnTo>
                  <a:lnTo>
                    <a:pt x="69" y="180"/>
                  </a:lnTo>
                  <a:lnTo>
                    <a:pt x="66" y="180"/>
                  </a:lnTo>
                  <a:lnTo>
                    <a:pt x="61" y="182"/>
                  </a:lnTo>
                  <a:lnTo>
                    <a:pt x="59" y="182"/>
                  </a:lnTo>
                  <a:lnTo>
                    <a:pt x="57" y="180"/>
                  </a:lnTo>
                  <a:lnTo>
                    <a:pt x="54" y="180"/>
                  </a:lnTo>
                  <a:lnTo>
                    <a:pt x="54" y="180"/>
                  </a:lnTo>
                  <a:lnTo>
                    <a:pt x="54" y="178"/>
                  </a:lnTo>
                  <a:lnTo>
                    <a:pt x="50" y="175"/>
                  </a:lnTo>
                  <a:lnTo>
                    <a:pt x="47" y="168"/>
                  </a:lnTo>
                  <a:lnTo>
                    <a:pt x="47" y="168"/>
                  </a:lnTo>
                  <a:lnTo>
                    <a:pt x="47" y="168"/>
                  </a:lnTo>
                  <a:lnTo>
                    <a:pt x="45" y="166"/>
                  </a:lnTo>
                  <a:lnTo>
                    <a:pt x="45" y="166"/>
                  </a:lnTo>
                  <a:lnTo>
                    <a:pt x="43" y="166"/>
                  </a:lnTo>
                  <a:lnTo>
                    <a:pt x="35" y="161"/>
                  </a:lnTo>
                  <a:lnTo>
                    <a:pt x="26" y="156"/>
                  </a:lnTo>
                  <a:lnTo>
                    <a:pt x="26" y="156"/>
                  </a:lnTo>
                  <a:lnTo>
                    <a:pt x="21" y="152"/>
                  </a:lnTo>
                  <a:lnTo>
                    <a:pt x="21" y="152"/>
                  </a:lnTo>
                  <a:lnTo>
                    <a:pt x="19" y="149"/>
                  </a:lnTo>
                  <a:lnTo>
                    <a:pt x="12" y="147"/>
                  </a:lnTo>
                  <a:lnTo>
                    <a:pt x="2" y="142"/>
                  </a:lnTo>
                  <a:lnTo>
                    <a:pt x="0" y="140"/>
                  </a:lnTo>
                  <a:lnTo>
                    <a:pt x="0" y="140"/>
                  </a:lnTo>
                  <a:lnTo>
                    <a:pt x="0" y="140"/>
                  </a:lnTo>
                  <a:lnTo>
                    <a:pt x="0" y="140"/>
                  </a:lnTo>
                  <a:lnTo>
                    <a:pt x="0" y="137"/>
                  </a:lnTo>
                  <a:lnTo>
                    <a:pt x="0" y="137"/>
                  </a:lnTo>
                  <a:lnTo>
                    <a:pt x="26" y="114"/>
                  </a:lnTo>
                  <a:lnTo>
                    <a:pt x="43" y="95"/>
                  </a:lnTo>
                  <a:lnTo>
                    <a:pt x="43" y="93"/>
                  </a:lnTo>
                  <a:lnTo>
                    <a:pt x="43" y="90"/>
                  </a:lnTo>
                  <a:lnTo>
                    <a:pt x="45" y="88"/>
                  </a:lnTo>
                  <a:lnTo>
                    <a:pt x="45" y="88"/>
                  </a:lnTo>
                  <a:lnTo>
                    <a:pt x="47" y="85"/>
                  </a:lnTo>
                  <a:lnTo>
                    <a:pt x="47" y="85"/>
                  </a:lnTo>
                  <a:lnTo>
                    <a:pt x="50" y="83"/>
                  </a:lnTo>
                  <a:lnTo>
                    <a:pt x="50" y="83"/>
                  </a:lnTo>
                  <a:lnTo>
                    <a:pt x="50" y="83"/>
                  </a:lnTo>
                  <a:lnTo>
                    <a:pt x="50" y="81"/>
                  </a:lnTo>
                  <a:lnTo>
                    <a:pt x="50" y="81"/>
                  </a:lnTo>
                  <a:lnTo>
                    <a:pt x="50" y="78"/>
                  </a:lnTo>
                  <a:lnTo>
                    <a:pt x="50" y="78"/>
                  </a:lnTo>
                  <a:lnTo>
                    <a:pt x="50" y="78"/>
                  </a:lnTo>
                  <a:lnTo>
                    <a:pt x="50" y="76"/>
                  </a:lnTo>
                  <a:lnTo>
                    <a:pt x="50" y="76"/>
                  </a:lnTo>
                  <a:lnTo>
                    <a:pt x="47" y="74"/>
                  </a:lnTo>
                  <a:lnTo>
                    <a:pt x="47" y="71"/>
                  </a:lnTo>
                  <a:lnTo>
                    <a:pt x="47" y="71"/>
                  </a:lnTo>
                  <a:lnTo>
                    <a:pt x="47" y="69"/>
                  </a:lnTo>
                  <a:lnTo>
                    <a:pt x="47" y="69"/>
                  </a:lnTo>
                  <a:lnTo>
                    <a:pt x="47" y="69"/>
                  </a:lnTo>
                  <a:lnTo>
                    <a:pt x="45" y="67"/>
                  </a:lnTo>
                  <a:lnTo>
                    <a:pt x="43" y="64"/>
                  </a:lnTo>
                  <a:lnTo>
                    <a:pt x="40" y="64"/>
                  </a:lnTo>
                  <a:lnTo>
                    <a:pt x="40" y="64"/>
                  </a:lnTo>
                  <a:lnTo>
                    <a:pt x="40" y="62"/>
                  </a:lnTo>
                  <a:lnTo>
                    <a:pt x="38" y="55"/>
                  </a:lnTo>
                  <a:lnTo>
                    <a:pt x="38" y="55"/>
                  </a:lnTo>
                  <a:lnTo>
                    <a:pt x="38" y="55"/>
                  </a:lnTo>
                  <a:lnTo>
                    <a:pt x="35" y="52"/>
                  </a:lnTo>
                  <a:lnTo>
                    <a:pt x="35" y="52"/>
                  </a:lnTo>
                  <a:lnTo>
                    <a:pt x="33" y="50"/>
                  </a:lnTo>
                  <a:lnTo>
                    <a:pt x="31" y="48"/>
                  </a:lnTo>
                  <a:lnTo>
                    <a:pt x="26" y="48"/>
                  </a:lnTo>
                  <a:lnTo>
                    <a:pt x="21" y="43"/>
                  </a:lnTo>
                  <a:lnTo>
                    <a:pt x="21" y="43"/>
                  </a:lnTo>
                  <a:lnTo>
                    <a:pt x="19" y="43"/>
                  </a:lnTo>
                  <a:lnTo>
                    <a:pt x="19" y="41"/>
                  </a:lnTo>
                  <a:lnTo>
                    <a:pt x="19" y="41"/>
                  </a:lnTo>
                  <a:lnTo>
                    <a:pt x="21" y="41"/>
                  </a:lnTo>
                  <a:lnTo>
                    <a:pt x="26" y="38"/>
                  </a:lnTo>
                  <a:lnTo>
                    <a:pt x="35" y="31"/>
                  </a:lnTo>
                  <a:lnTo>
                    <a:pt x="57" y="24"/>
                  </a:lnTo>
                  <a:lnTo>
                    <a:pt x="71" y="24"/>
                  </a:lnTo>
                  <a:lnTo>
                    <a:pt x="73" y="22"/>
                  </a:lnTo>
                  <a:lnTo>
                    <a:pt x="78" y="19"/>
                  </a:lnTo>
                  <a:lnTo>
                    <a:pt x="78" y="19"/>
                  </a:lnTo>
                  <a:lnTo>
                    <a:pt x="83" y="17"/>
                  </a:lnTo>
                  <a:lnTo>
                    <a:pt x="90" y="14"/>
                  </a:lnTo>
                  <a:lnTo>
                    <a:pt x="90" y="14"/>
                  </a:lnTo>
                  <a:lnTo>
                    <a:pt x="92" y="14"/>
                  </a:lnTo>
                  <a:lnTo>
                    <a:pt x="95" y="17"/>
                  </a:lnTo>
                  <a:lnTo>
                    <a:pt x="97" y="19"/>
                  </a:lnTo>
                  <a:lnTo>
                    <a:pt x="97" y="19"/>
                  </a:lnTo>
                  <a:lnTo>
                    <a:pt x="99" y="19"/>
                  </a:lnTo>
                  <a:lnTo>
                    <a:pt x="104" y="19"/>
                  </a:lnTo>
                  <a:lnTo>
                    <a:pt x="135" y="17"/>
                  </a:lnTo>
                  <a:lnTo>
                    <a:pt x="147" y="12"/>
                  </a:lnTo>
                  <a:lnTo>
                    <a:pt x="158" y="10"/>
                  </a:lnTo>
                  <a:lnTo>
                    <a:pt x="158" y="10"/>
                  </a:lnTo>
                  <a:lnTo>
                    <a:pt x="161" y="7"/>
                  </a:lnTo>
                  <a:lnTo>
                    <a:pt x="163" y="5"/>
                  </a:lnTo>
                  <a:lnTo>
                    <a:pt x="166" y="3"/>
                  </a:lnTo>
                  <a:lnTo>
                    <a:pt x="166" y="3"/>
                  </a:lnTo>
                  <a:lnTo>
                    <a:pt x="168" y="3"/>
                  </a:lnTo>
                  <a:lnTo>
                    <a:pt x="170" y="3"/>
                  </a:lnTo>
                  <a:lnTo>
                    <a:pt x="173" y="3"/>
                  </a:lnTo>
                  <a:lnTo>
                    <a:pt x="175" y="5"/>
                  </a:lnTo>
                  <a:lnTo>
                    <a:pt x="177" y="5"/>
                  </a:lnTo>
                  <a:lnTo>
                    <a:pt x="180" y="5"/>
                  </a:lnTo>
                  <a:lnTo>
                    <a:pt x="180" y="5"/>
                  </a:lnTo>
                  <a:lnTo>
                    <a:pt x="184" y="7"/>
                  </a:lnTo>
                  <a:lnTo>
                    <a:pt x="184" y="7"/>
                  </a:lnTo>
                  <a:lnTo>
                    <a:pt x="184" y="7"/>
                  </a:lnTo>
                  <a:lnTo>
                    <a:pt x="184" y="5"/>
                  </a:lnTo>
                  <a:lnTo>
                    <a:pt x="184" y="3"/>
                  </a:lnTo>
                  <a:lnTo>
                    <a:pt x="187" y="3"/>
                  </a:lnTo>
                  <a:lnTo>
                    <a:pt x="189" y="3"/>
                  </a:lnTo>
                  <a:lnTo>
                    <a:pt x="189" y="5"/>
                  </a:lnTo>
                  <a:lnTo>
                    <a:pt x="189" y="5"/>
                  </a:lnTo>
                  <a:lnTo>
                    <a:pt x="189" y="5"/>
                  </a:lnTo>
                  <a:lnTo>
                    <a:pt x="187" y="7"/>
                  </a:lnTo>
                  <a:lnTo>
                    <a:pt x="189" y="7"/>
                  </a:lnTo>
                  <a:lnTo>
                    <a:pt x="192" y="7"/>
                  </a:lnTo>
                  <a:lnTo>
                    <a:pt x="194" y="3"/>
                  </a:lnTo>
                  <a:lnTo>
                    <a:pt x="194" y="0"/>
                  </a:lnTo>
                  <a:lnTo>
                    <a:pt x="196" y="3"/>
                  </a:lnTo>
                  <a:lnTo>
                    <a:pt x="201" y="7"/>
                  </a:lnTo>
                  <a:lnTo>
                    <a:pt x="203" y="7"/>
                  </a:lnTo>
                  <a:lnTo>
                    <a:pt x="206" y="10"/>
                  </a:lnTo>
                  <a:lnTo>
                    <a:pt x="215" y="10"/>
                  </a:lnTo>
                  <a:lnTo>
                    <a:pt x="218" y="10"/>
                  </a:lnTo>
                  <a:lnTo>
                    <a:pt x="225" y="14"/>
                  </a:lnTo>
                  <a:lnTo>
                    <a:pt x="227" y="17"/>
                  </a:lnTo>
                  <a:lnTo>
                    <a:pt x="227" y="19"/>
                  </a:lnTo>
                  <a:lnTo>
                    <a:pt x="229" y="22"/>
                  </a:lnTo>
                  <a:lnTo>
                    <a:pt x="229" y="22"/>
                  </a:lnTo>
                  <a:lnTo>
                    <a:pt x="232" y="22"/>
                  </a:lnTo>
                  <a:lnTo>
                    <a:pt x="234" y="24"/>
                  </a:lnTo>
                  <a:lnTo>
                    <a:pt x="236" y="26"/>
                  </a:lnTo>
                  <a:lnTo>
                    <a:pt x="236" y="29"/>
                  </a:lnTo>
                  <a:lnTo>
                    <a:pt x="239" y="26"/>
                  </a:lnTo>
                  <a:lnTo>
                    <a:pt x="241" y="26"/>
                  </a:lnTo>
                  <a:lnTo>
                    <a:pt x="241" y="24"/>
                  </a:lnTo>
                  <a:lnTo>
                    <a:pt x="244" y="24"/>
                  </a:lnTo>
                  <a:lnTo>
                    <a:pt x="246" y="24"/>
                  </a:lnTo>
                  <a:lnTo>
                    <a:pt x="248" y="24"/>
                  </a:lnTo>
                  <a:lnTo>
                    <a:pt x="251" y="26"/>
                  </a:lnTo>
                  <a:lnTo>
                    <a:pt x="251" y="26"/>
                  </a:lnTo>
                  <a:lnTo>
                    <a:pt x="253" y="31"/>
                  </a:lnTo>
                  <a:lnTo>
                    <a:pt x="253" y="33"/>
                  </a:lnTo>
                  <a:lnTo>
                    <a:pt x="255" y="33"/>
                  </a:lnTo>
                  <a:lnTo>
                    <a:pt x="255" y="38"/>
                  </a:lnTo>
                  <a:lnTo>
                    <a:pt x="258" y="38"/>
                  </a:lnTo>
                  <a:lnTo>
                    <a:pt x="260" y="41"/>
                  </a:lnTo>
                  <a:lnTo>
                    <a:pt x="262" y="43"/>
                  </a:lnTo>
                  <a:lnTo>
                    <a:pt x="265" y="43"/>
                  </a:lnTo>
                  <a:lnTo>
                    <a:pt x="270" y="45"/>
                  </a:lnTo>
                  <a:lnTo>
                    <a:pt x="272" y="45"/>
                  </a:lnTo>
                  <a:lnTo>
                    <a:pt x="281" y="45"/>
                  </a:lnTo>
                  <a:lnTo>
                    <a:pt x="281" y="45"/>
                  </a:lnTo>
                  <a:lnTo>
                    <a:pt x="284" y="45"/>
                  </a:lnTo>
                  <a:lnTo>
                    <a:pt x="284" y="48"/>
                  </a:lnTo>
                  <a:lnTo>
                    <a:pt x="286" y="48"/>
                  </a:lnTo>
                  <a:lnTo>
                    <a:pt x="286" y="50"/>
                  </a:lnTo>
                  <a:lnTo>
                    <a:pt x="286" y="50"/>
                  </a:lnTo>
                  <a:lnTo>
                    <a:pt x="286" y="50"/>
                  </a:lnTo>
                  <a:lnTo>
                    <a:pt x="288" y="52"/>
                  </a:lnTo>
                  <a:lnTo>
                    <a:pt x="291" y="52"/>
                  </a:lnTo>
                  <a:lnTo>
                    <a:pt x="296" y="52"/>
                  </a:lnTo>
                  <a:lnTo>
                    <a:pt x="296" y="52"/>
                  </a:lnTo>
                  <a:lnTo>
                    <a:pt x="298" y="57"/>
                  </a:lnTo>
                  <a:lnTo>
                    <a:pt x="300" y="57"/>
                  </a:lnTo>
                  <a:lnTo>
                    <a:pt x="303" y="55"/>
                  </a:lnTo>
                  <a:lnTo>
                    <a:pt x="303" y="55"/>
                  </a:lnTo>
                  <a:lnTo>
                    <a:pt x="300" y="50"/>
                  </a:lnTo>
                  <a:lnTo>
                    <a:pt x="300" y="48"/>
                  </a:lnTo>
                  <a:lnTo>
                    <a:pt x="303" y="48"/>
                  </a:lnTo>
                  <a:lnTo>
                    <a:pt x="303" y="45"/>
                  </a:lnTo>
                  <a:lnTo>
                    <a:pt x="312" y="43"/>
                  </a:lnTo>
                  <a:lnTo>
                    <a:pt x="317" y="43"/>
                  </a:lnTo>
                  <a:lnTo>
                    <a:pt x="322" y="43"/>
                  </a:lnTo>
                  <a:lnTo>
                    <a:pt x="345" y="57"/>
                  </a:lnTo>
                  <a:lnTo>
                    <a:pt x="348" y="57"/>
                  </a:lnTo>
                  <a:lnTo>
                    <a:pt x="350" y="57"/>
                  </a:lnTo>
                  <a:lnTo>
                    <a:pt x="352" y="62"/>
                  </a:lnTo>
                  <a:lnTo>
                    <a:pt x="355" y="62"/>
                  </a:lnTo>
                  <a:lnTo>
                    <a:pt x="359" y="59"/>
                  </a:lnTo>
                  <a:lnTo>
                    <a:pt x="362" y="59"/>
                  </a:lnTo>
                  <a:lnTo>
                    <a:pt x="364" y="62"/>
                  </a:lnTo>
                  <a:lnTo>
                    <a:pt x="364" y="64"/>
                  </a:lnTo>
                  <a:lnTo>
                    <a:pt x="367" y="67"/>
                  </a:lnTo>
                  <a:lnTo>
                    <a:pt x="371" y="69"/>
                  </a:lnTo>
                  <a:lnTo>
                    <a:pt x="371" y="74"/>
                  </a:lnTo>
                  <a:lnTo>
                    <a:pt x="371" y="74"/>
                  </a:lnTo>
                  <a:lnTo>
                    <a:pt x="371" y="76"/>
                  </a:lnTo>
                  <a:lnTo>
                    <a:pt x="369" y="76"/>
                  </a:lnTo>
                  <a:lnTo>
                    <a:pt x="369" y="76"/>
                  </a:lnTo>
                  <a:lnTo>
                    <a:pt x="367" y="78"/>
                  </a:lnTo>
                  <a:lnTo>
                    <a:pt x="367" y="81"/>
                  </a:lnTo>
                  <a:lnTo>
                    <a:pt x="367" y="83"/>
                  </a:lnTo>
                  <a:lnTo>
                    <a:pt x="369" y="83"/>
                  </a:lnTo>
                  <a:lnTo>
                    <a:pt x="369" y="83"/>
                  </a:lnTo>
                  <a:lnTo>
                    <a:pt x="374" y="81"/>
                  </a:lnTo>
                  <a:lnTo>
                    <a:pt x="381" y="78"/>
                  </a:lnTo>
                  <a:lnTo>
                    <a:pt x="383" y="81"/>
                  </a:lnTo>
                  <a:lnTo>
                    <a:pt x="383" y="81"/>
                  </a:lnTo>
                  <a:lnTo>
                    <a:pt x="383" y="83"/>
                  </a:lnTo>
                  <a:lnTo>
                    <a:pt x="383" y="83"/>
                  </a:lnTo>
                  <a:lnTo>
                    <a:pt x="383" y="85"/>
                  </a:lnTo>
                  <a:lnTo>
                    <a:pt x="383" y="85"/>
                  </a:lnTo>
                  <a:lnTo>
                    <a:pt x="385" y="88"/>
                  </a:lnTo>
                  <a:lnTo>
                    <a:pt x="395" y="97"/>
                  </a:lnTo>
                  <a:lnTo>
                    <a:pt x="395" y="97"/>
                  </a:lnTo>
                  <a:lnTo>
                    <a:pt x="397" y="95"/>
                  </a:lnTo>
                  <a:lnTo>
                    <a:pt x="397" y="95"/>
                  </a:lnTo>
                  <a:lnTo>
                    <a:pt x="402" y="95"/>
                  </a:lnTo>
                  <a:lnTo>
                    <a:pt x="404" y="95"/>
                  </a:lnTo>
                  <a:lnTo>
                    <a:pt x="404" y="97"/>
                  </a:lnTo>
                  <a:lnTo>
                    <a:pt x="402" y="100"/>
                  </a:lnTo>
                  <a:lnTo>
                    <a:pt x="400" y="100"/>
                  </a:lnTo>
                  <a:lnTo>
                    <a:pt x="400" y="102"/>
                  </a:lnTo>
                  <a:lnTo>
                    <a:pt x="402" y="107"/>
                  </a:lnTo>
                  <a:lnTo>
                    <a:pt x="402" y="109"/>
                  </a:lnTo>
                  <a:lnTo>
                    <a:pt x="402" y="109"/>
                  </a:lnTo>
                  <a:lnTo>
                    <a:pt x="400" y="109"/>
                  </a:lnTo>
                  <a:lnTo>
                    <a:pt x="397" y="111"/>
                  </a:lnTo>
                  <a:lnTo>
                    <a:pt x="395" y="111"/>
                  </a:lnTo>
                  <a:lnTo>
                    <a:pt x="395" y="116"/>
                  </a:lnTo>
                  <a:lnTo>
                    <a:pt x="397" y="119"/>
                  </a:lnTo>
                  <a:lnTo>
                    <a:pt x="397" y="121"/>
                  </a:lnTo>
                  <a:lnTo>
                    <a:pt x="400" y="123"/>
                  </a:lnTo>
                  <a:lnTo>
                    <a:pt x="400" y="123"/>
                  </a:lnTo>
                  <a:lnTo>
                    <a:pt x="402" y="123"/>
                  </a:lnTo>
                  <a:lnTo>
                    <a:pt x="402" y="123"/>
                  </a:lnTo>
                  <a:lnTo>
                    <a:pt x="404" y="123"/>
                  </a:lnTo>
                  <a:lnTo>
                    <a:pt x="404" y="121"/>
                  </a:lnTo>
                  <a:lnTo>
                    <a:pt x="404" y="119"/>
                  </a:lnTo>
                  <a:lnTo>
                    <a:pt x="404" y="121"/>
                  </a:lnTo>
                  <a:lnTo>
                    <a:pt x="414" y="126"/>
                  </a:lnTo>
                  <a:lnTo>
                    <a:pt x="416" y="128"/>
                  </a:lnTo>
                  <a:lnTo>
                    <a:pt x="416" y="130"/>
                  </a:lnTo>
                  <a:lnTo>
                    <a:pt x="416" y="133"/>
                  </a:lnTo>
                  <a:lnTo>
                    <a:pt x="416" y="135"/>
                  </a:lnTo>
                  <a:lnTo>
                    <a:pt x="419" y="135"/>
                  </a:lnTo>
                  <a:lnTo>
                    <a:pt x="421" y="135"/>
                  </a:lnTo>
                  <a:lnTo>
                    <a:pt x="423" y="135"/>
                  </a:lnTo>
                  <a:lnTo>
                    <a:pt x="423" y="137"/>
                  </a:lnTo>
                  <a:lnTo>
                    <a:pt x="423" y="140"/>
                  </a:lnTo>
                  <a:lnTo>
                    <a:pt x="426" y="142"/>
                  </a:lnTo>
                  <a:lnTo>
                    <a:pt x="428" y="145"/>
                  </a:lnTo>
                  <a:lnTo>
                    <a:pt x="430" y="147"/>
                  </a:lnTo>
                  <a:lnTo>
                    <a:pt x="430" y="149"/>
                  </a:lnTo>
                  <a:lnTo>
                    <a:pt x="428" y="156"/>
                  </a:lnTo>
                  <a:lnTo>
                    <a:pt x="430" y="156"/>
                  </a:lnTo>
                  <a:lnTo>
                    <a:pt x="437" y="159"/>
                  </a:lnTo>
                  <a:lnTo>
                    <a:pt x="437" y="161"/>
                  </a:lnTo>
                  <a:lnTo>
                    <a:pt x="435" y="161"/>
                  </a:lnTo>
                  <a:lnTo>
                    <a:pt x="428" y="168"/>
                  </a:lnTo>
                  <a:lnTo>
                    <a:pt x="428" y="168"/>
                  </a:lnTo>
                  <a:lnTo>
                    <a:pt x="428" y="171"/>
                  </a:lnTo>
                  <a:lnTo>
                    <a:pt x="430" y="173"/>
                  </a:lnTo>
                  <a:lnTo>
                    <a:pt x="433" y="173"/>
                  </a:lnTo>
                  <a:lnTo>
                    <a:pt x="440" y="175"/>
                  </a:lnTo>
                  <a:lnTo>
                    <a:pt x="445" y="175"/>
                  </a:lnTo>
                  <a:lnTo>
                    <a:pt x="447" y="175"/>
                  </a:lnTo>
                  <a:lnTo>
                    <a:pt x="449" y="180"/>
                  </a:lnTo>
                  <a:lnTo>
                    <a:pt x="449" y="182"/>
                  </a:lnTo>
                  <a:lnTo>
                    <a:pt x="447" y="190"/>
                  </a:lnTo>
                  <a:lnTo>
                    <a:pt x="447" y="190"/>
                  </a:lnTo>
                  <a:lnTo>
                    <a:pt x="447" y="192"/>
                  </a:lnTo>
                  <a:lnTo>
                    <a:pt x="445" y="192"/>
                  </a:lnTo>
                  <a:lnTo>
                    <a:pt x="442" y="192"/>
                  </a:lnTo>
                  <a:lnTo>
                    <a:pt x="442" y="194"/>
                  </a:lnTo>
                  <a:lnTo>
                    <a:pt x="442" y="197"/>
                  </a:lnTo>
                  <a:lnTo>
                    <a:pt x="442" y="199"/>
                  </a:lnTo>
                  <a:lnTo>
                    <a:pt x="461" y="230"/>
                  </a:lnTo>
                  <a:lnTo>
                    <a:pt x="463" y="232"/>
                  </a:lnTo>
                  <a:lnTo>
                    <a:pt x="468" y="232"/>
                  </a:lnTo>
                  <a:lnTo>
                    <a:pt x="468" y="234"/>
                  </a:lnTo>
                  <a:lnTo>
                    <a:pt x="468" y="234"/>
                  </a:lnTo>
                  <a:lnTo>
                    <a:pt x="468" y="234"/>
                  </a:lnTo>
                  <a:lnTo>
                    <a:pt x="468" y="237"/>
                  </a:lnTo>
                  <a:lnTo>
                    <a:pt x="468" y="237"/>
                  </a:lnTo>
                  <a:lnTo>
                    <a:pt x="468" y="237"/>
                  </a:lnTo>
                  <a:lnTo>
                    <a:pt x="468" y="237"/>
                  </a:lnTo>
                  <a:lnTo>
                    <a:pt x="468" y="242"/>
                  </a:lnTo>
                  <a:lnTo>
                    <a:pt x="471" y="242"/>
                  </a:lnTo>
                  <a:lnTo>
                    <a:pt x="471" y="244"/>
                  </a:lnTo>
                  <a:lnTo>
                    <a:pt x="468" y="249"/>
                  </a:lnTo>
                  <a:lnTo>
                    <a:pt x="466" y="251"/>
                  </a:lnTo>
                  <a:lnTo>
                    <a:pt x="466" y="253"/>
                  </a:lnTo>
                  <a:lnTo>
                    <a:pt x="468" y="253"/>
                  </a:lnTo>
                  <a:lnTo>
                    <a:pt x="475" y="256"/>
                  </a:lnTo>
                  <a:lnTo>
                    <a:pt x="478" y="258"/>
                  </a:lnTo>
                  <a:lnTo>
                    <a:pt x="480" y="261"/>
                  </a:lnTo>
                  <a:lnTo>
                    <a:pt x="478" y="265"/>
                  </a:lnTo>
                  <a:lnTo>
                    <a:pt x="478" y="268"/>
                  </a:lnTo>
                  <a:lnTo>
                    <a:pt x="478" y="270"/>
                  </a:lnTo>
                  <a:lnTo>
                    <a:pt x="478" y="272"/>
                  </a:lnTo>
                  <a:lnTo>
                    <a:pt x="480" y="275"/>
                  </a:lnTo>
                  <a:lnTo>
                    <a:pt x="485" y="275"/>
                  </a:lnTo>
                  <a:lnTo>
                    <a:pt x="487" y="275"/>
                  </a:lnTo>
                  <a:lnTo>
                    <a:pt x="487" y="275"/>
                  </a:lnTo>
                  <a:lnTo>
                    <a:pt x="489" y="277"/>
                  </a:lnTo>
                  <a:lnTo>
                    <a:pt x="489" y="277"/>
                  </a:lnTo>
                  <a:lnTo>
                    <a:pt x="487" y="279"/>
                  </a:lnTo>
                  <a:lnTo>
                    <a:pt x="487" y="282"/>
                  </a:lnTo>
                  <a:lnTo>
                    <a:pt x="485" y="282"/>
                  </a:lnTo>
                  <a:lnTo>
                    <a:pt x="482" y="282"/>
                  </a:lnTo>
                  <a:lnTo>
                    <a:pt x="482" y="284"/>
                  </a:lnTo>
                  <a:lnTo>
                    <a:pt x="480" y="287"/>
                  </a:lnTo>
                  <a:lnTo>
                    <a:pt x="480" y="289"/>
                  </a:lnTo>
                  <a:lnTo>
                    <a:pt x="480" y="291"/>
                  </a:lnTo>
                  <a:lnTo>
                    <a:pt x="482" y="294"/>
                  </a:lnTo>
                  <a:lnTo>
                    <a:pt x="485" y="296"/>
                  </a:lnTo>
                  <a:lnTo>
                    <a:pt x="487" y="296"/>
                  </a:lnTo>
                  <a:lnTo>
                    <a:pt x="487" y="291"/>
                  </a:lnTo>
                  <a:lnTo>
                    <a:pt x="489" y="291"/>
                  </a:lnTo>
                  <a:lnTo>
                    <a:pt x="487" y="289"/>
                  </a:lnTo>
                  <a:lnTo>
                    <a:pt x="487" y="289"/>
                  </a:lnTo>
                  <a:lnTo>
                    <a:pt x="487" y="289"/>
                  </a:lnTo>
                  <a:lnTo>
                    <a:pt x="487" y="287"/>
                  </a:lnTo>
                  <a:lnTo>
                    <a:pt x="489" y="287"/>
                  </a:lnTo>
                  <a:lnTo>
                    <a:pt x="489" y="287"/>
                  </a:lnTo>
                  <a:lnTo>
                    <a:pt x="489" y="284"/>
                  </a:lnTo>
                  <a:lnTo>
                    <a:pt x="492" y="284"/>
                  </a:lnTo>
                  <a:lnTo>
                    <a:pt x="492" y="284"/>
                  </a:lnTo>
                  <a:lnTo>
                    <a:pt x="494" y="284"/>
                  </a:lnTo>
                  <a:lnTo>
                    <a:pt x="497" y="287"/>
                  </a:lnTo>
                  <a:lnTo>
                    <a:pt x="494" y="289"/>
                  </a:lnTo>
                  <a:lnTo>
                    <a:pt x="494" y="291"/>
                  </a:lnTo>
                  <a:lnTo>
                    <a:pt x="494" y="294"/>
                  </a:lnTo>
                  <a:lnTo>
                    <a:pt x="492" y="298"/>
                  </a:lnTo>
                  <a:lnTo>
                    <a:pt x="489" y="298"/>
                  </a:lnTo>
                  <a:lnTo>
                    <a:pt x="489" y="301"/>
                  </a:lnTo>
                  <a:lnTo>
                    <a:pt x="489" y="303"/>
                  </a:lnTo>
                  <a:lnTo>
                    <a:pt x="492" y="305"/>
                  </a:lnTo>
                  <a:lnTo>
                    <a:pt x="492" y="310"/>
                  </a:lnTo>
                  <a:lnTo>
                    <a:pt x="494" y="315"/>
                  </a:lnTo>
                  <a:lnTo>
                    <a:pt x="494" y="317"/>
                  </a:lnTo>
                  <a:lnTo>
                    <a:pt x="494" y="320"/>
                  </a:lnTo>
                  <a:lnTo>
                    <a:pt x="497" y="322"/>
                  </a:lnTo>
                  <a:lnTo>
                    <a:pt x="499" y="324"/>
                  </a:lnTo>
                  <a:lnTo>
                    <a:pt x="504" y="331"/>
                  </a:lnTo>
                  <a:lnTo>
                    <a:pt x="506" y="331"/>
                  </a:lnTo>
                  <a:lnTo>
                    <a:pt x="511" y="336"/>
                  </a:lnTo>
                  <a:lnTo>
                    <a:pt x="515" y="341"/>
                  </a:lnTo>
                  <a:lnTo>
                    <a:pt x="523" y="355"/>
                  </a:lnTo>
                  <a:lnTo>
                    <a:pt x="525" y="357"/>
                  </a:lnTo>
                  <a:lnTo>
                    <a:pt x="527" y="357"/>
                  </a:lnTo>
                  <a:lnTo>
                    <a:pt x="530" y="360"/>
                  </a:lnTo>
                  <a:lnTo>
                    <a:pt x="530" y="362"/>
                  </a:lnTo>
                  <a:lnTo>
                    <a:pt x="530" y="362"/>
                  </a:lnTo>
                  <a:lnTo>
                    <a:pt x="530" y="365"/>
                  </a:lnTo>
                  <a:lnTo>
                    <a:pt x="530" y="365"/>
                  </a:lnTo>
                  <a:lnTo>
                    <a:pt x="530" y="367"/>
                  </a:lnTo>
                  <a:lnTo>
                    <a:pt x="530" y="367"/>
                  </a:lnTo>
                  <a:lnTo>
                    <a:pt x="530" y="367"/>
                  </a:lnTo>
                  <a:lnTo>
                    <a:pt x="530" y="369"/>
                  </a:lnTo>
                  <a:lnTo>
                    <a:pt x="530" y="369"/>
                  </a:lnTo>
                  <a:lnTo>
                    <a:pt x="530" y="372"/>
                  </a:lnTo>
                  <a:lnTo>
                    <a:pt x="534" y="374"/>
                  </a:lnTo>
                  <a:lnTo>
                    <a:pt x="534" y="376"/>
                  </a:lnTo>
                  <a:lnTo>
                    <a:pt x="537" y="379"/>
                  </a:lnTo>
                  <a:lnTo>
                    <a:pt x="537" y="381"/>
                  </a:lnTo>
                  <a:lnTo>
                    <a:pt x="539" y="386"/>
                  </a:lnTo>
                  <a:lnTo>
                    <a:pt x="537" y="386"/>
                  </a:lnTo>
                  <a:lnTo>
                    <a:pt x="537" y="391"/>
                  </a:lnTo>
                  <a:lnTo>
                    <a:pt x="534" y="391"/>
                  </a:lnTo>
                  <a:lnTo>
                    <a:pt x="534" y="395"/>
                  </a:lnTo>
                  <a:lnTo>
                    <a:pt x="534" y="395"/>
                  </a:lnTo>
                  <a:lnTo>
                    <a:pt x="532" y="398"/>
                  </a:lnTo>
                  <a:lnTo>
                    <a:pt x="534" y="400"/>
                  </a:lnTo>
                  <a:lnTo>
                    <a:pt x="539" y="402"/>
                  </a:lnTo>
                  <a:lnTo>
                    <a:pt x="539" y="405"/>
                  </a:lnTo>
                  <a:lnTo>
                    <a:pt x="539" y="407"/>
                  </a:lnTo>
                  <a:lnTo>
                    <a:pt x="539" y="410"/>
                  </a:lnTo>
                  <a:lnTo>
                    <a:pt x="539" y="410"/>
                  </a:lnTo>
                  <a:lnTo>
                    <a:pt x="539" y="412"/>
                  </a:lnTo>
                  <a:lnTo>
                    <a:pt x="539" y="412"/>
                  </a:lnTo>
                  <a:lnTo>
                    <a:pt x="539" y="414"/>
                  </a:lnTo>
                  <a:lnTo>
                    <a:pt x="539" y="417"/>
                  </a:lnTo>
                  <a:lnTo>
                    <a:pt x="541" y="419"/>
                  </a:lnTo>
                  <a:lnTo>
                    <a:pt x="546" y="424"/>
                  </a:lnTo>
                  <a:lnTo>
                    <a:pt x="560" y="428"/>
                  </a:lnTo>
                  <a:lnTo>
                    <a:pt x="563" y="431"/>
                  </a:lnTo>
                  <a:lnTo>
                    <a:pt x="563" y="433"/>
                  </a:lnTo>
                  <a:lnTo>
                    <a:pt x="563" y="436"/>
                  </a:lnTo>
                  <a:lnTo>
                    <a:pt x="563" y="438"/>
                  </a:lnTo>
                  <a:lnTo>
                    <a:pt x="560" y="440"/>
                  </a:lnTo>
                  <a:lnTo>
                    <a:pt x="556" y="450"/>
                  </a:lnTo>
                  <a:lnTo>
                    <a:pt x="556" y="457"/>
                  </a:lnTo>
                  <a:lnTo>
                    <a:pt x="558" y="462"/>
                  </a:lnTo>
                  <a:lnTo>
                    <a:pt x="560" y="466"/>
                  </a:lnTo>
                  <a:lnTo>
                    <a:pt x="560" y="469"/>
                  </a:lnTo>
                  <a:lnTo>
                    <a:pt x="560" y="471"/>
                  </a:lnTo>
                  <a:lnTo>
                    <a:pt x="560" y="473"/>
                  </a:lnTo>
                  <a:lnTo>
                    <a:pt x="560" y="476"/>
                  </a:lnTo>
                  <a:lnTo>
                    <a:pt x="560" y="481"/>
                  </a:lnTo>
                  <a:lnTo>
                    <a:pt x="560" y="483"/>
                  </a:lnTo>
                  <a:lnTo>
                    <a:pt x="563" y="488"/>
                  </a:lnTo>
                  <a:lnTo>
                    <a:pt x="572" y="490"/>
                  </a:lnTo>
                  <a:lnTo>
                    <a:pt x="577" y="492"/>
                  </a:lnTo>
                  <a:lnTo>
                    <a:pt x="577" y="495"/>
                  </a:lnTo>
                  <a:lnTo>
                    <a:pt x="577" y="497"/>
                  </a:lnTo>
                  <a:lnTo>
                    <a:pt x="577" y="499"/>
                  </a:lnTo>
                  <a:lnTo>
                    <a:pt x="579" y="504"/>
                  </a:lnTo>
                  <a:lnTo>
                    <a:pt x="582" y="504"/>
                  </a:lnTo>
                  <a:lnTo>
                    <a:pt x="586" y="507"/>
                  </a:lnTo>
                  <a:lnTo>
                    <a:pt x="586" y="507"/>
                  </a:lnTo>
                  <a:lnTo>
                    <a:pt x="589" y="509"/>
                  </a:lnTo>
                  <a:lnTo>
                    <a:pt x="591" y="511"/>
                  </a:lnTo>
                  <a:lnTo>
                    <a:pt x="594" y="511"/>
                  </a:lnTo>
                  <a:lnTo>
                    <a:pt x="598" y="511"/>
                  </a:lnTo>
                  <a:lnTo>
                    <a:pt x="601" y="511"/>
                  </a:lnTo>
                  <a:lnTo>
                    <a:pt x="601" y="511"/>
                  </a:lnTo>
                  <a:lnTo>
                    <a:pt x="601" y="509"/>
                  </a:lnTo>
                  <a:lnTo>
                    <a:pt x="601" y="509"/>
                  </a:lnTo>
                  <a:lnTo>
                    <a:pt x="603" y="509"/>
                  </a:lnTo>
                  <a:lnTo>
                    <a:pt x="603" y="509"/>
                  </a:lnTo>
                  <a:lnTo>
                    <a:pt x="605" y="509"/>
                  </a:lnTo>
                  <a:lnTo>
                    <a:pt x="608" y="511"/>
                  </a:lnTo>
                  <a:lnTo>
                    <a:pt x="610" y="514"/>
                  </a:lnTo>
                  <a:lnTo>
                    <a:pt x="612" y="516"/>
                  </a:lnTo>
                  <a:lnTo>
                    <a:pt x="615" y="516"/>
                  </a:lnTo>
                  <a:lnTo>
                    <a:pt x="624" y="516"/>
                  </a:lnTo>
                  <a:lnTo>
                    <a:pt x="627" y="514"/>
                  </a:lnTo>
                  <a:lnTo>
                    <a:pt x="629" y="514"/>
                  </a:lnTo>
                  <a:lnTo>
                    <a:pt x="631" y="511"/>
                  </a:lnTo>
                  <a:lnTo>
                    <a:pt x="636" y="514"/>
                  </a:lnTo>
                  <a:lnTo>
                    <a:pt x="636" y="514"/>
                  </a:lnTo>
                  <a:lnTo>
                    <a:pt x="638" y="511"/>
                  </a:lnTo>
                  <a:lnTo>
                    <a:pt x="638" y="509"/>
                  </a:lnTo>
                  <a:lnTo>
                    <a:pt x="638" y="509"/>
                  </a:lnTo>
                  <a:lnTo>
                    <a:pt x="641" y="509"/>
                  </a:lnTo>
                  <a:lnTo>
                    <a:pt x="655" y="507"/>
                  </a:lnTo>
                  <a:lnTo>
                    <a:pt x="662" y="507"/>
                  </a:lnTo>
                  <a:lnTo>
                    <a:pt x="662" y="507"/>
                  </a:lnTo>
                  <a:lnTo>
                    <a:pt x="664" y="502"/>
                  </a:lnTo>
                  <a:lnTo>
                    <a:pt x="664" y="502"/>
                  </a:lnTo>
                  <a:lnTo>
                    <a:pt x="667" y="502"/>
                  </a:lnTo>
                  <a:lnTo>
                    <a:pt x="672" y="504"/>
                  </a:lnTo>
                  <a:lnTo>
                    <a:pt x="674" y="504"/>
                  </a:lnTo>
                  <a:lnTo>
                    <a:pt x="676" y="504"/>
                  </a:lnTo>
                  <a:lnTo>
                    <a:pt x="676" y="504"/>
                  </a:lnTo>
                  <a:lnTo>
                    <a:pt x="676" y="507"/>
                  </a:lnTo>
                  <a:lnTo>
                    <a:pt x="676" y="507"/>
                  </a:lnTo>
                  <a:lnTo>
                    <a:pt x="676" y="509"/>
                  </a:lnTo>
                  <a:lnTo>
                    <a:pt x="676" y="511"/>
                  </a:lnTo>
                  <a:lnTo>
                    <a:pt x="676" y="511"/>
                  </a:lnTo>
                  <a:lnTo>
                    <a:pt x="676" y="511"/>
                  </a:lnTo>
                  <a:lnTo>
                    <a:pt x="674" y="514"/>
                  </a:lnTo>
                  <a:lnTo>
                    <a:pt x="674" y="516"/>
                  </a:lnTo>
                  <a:lnTo>
                    <a:pt x="674" y="518"/>
                  </a:lnTo>
                  <a:lnTo>
                    <a:pt x="674" y="518"/>
                  </a:lnTo>
                  <a:lnTo>
                    <a:pt x="676" y="521"/>
                  </a:lnTo>
                  <a:lnTo>
                    <a:pt x="679" y="518"/>
                  </a:lnTo>
                  <a:lnTo>
                    <a:pt x="683" y="516"/>
                  </a:lnTo>
                  <a:lnTo>
                    <a:pt x="686" y="516"/>
                  </a:lnTo>
                  <a:lnTo>
                    <a:pt x="688" y="518"/>
                  </a:lnTo>
                  <a:lnTo>
                    <a:pt x="690" y="521"/>
                  </a:lnTo>
                  <a:lnTo>
                    <a:pt x="695" y="521"/>
                  </a:lnTo>
                  <a:lnTo>
                    <a:pt x="698" y="523"/>
                  </a:lnTo>
                  <a:lnTo>
                    <a:pt x="702" y="530"/>
                  </a:lnTo>
                  <a:lnTo>
                    <a:pt x="702" y="530"/>
                  </a:lnTo>
                  <a:lnTo>
                    <a:pt x="705" y="533"/>
                  </a:lnTo>
                  <a:lnTo>
                    <a:pt x="707" y="533"/>
                  </a:lnTo>
                  <a:lnTo>
                    <a:pt x="709" y="533"/>
                  </a:lnTo>
                  <a:lnTo>
                    <a:pt x="712" y="528"/>
                  </a:lnTo>
                  <a:lnTo>
                    <a:pt x="714" y="525"/>
                  </a:lnTo>
                  <a:lnTo>
                    <a:pt x="716" y="525"/>
                  </a:lnTo>
                  <a:lnTo>
                    <a:pt x="719" y="525"/>
                  </a:lnTo>
                  <a:lnTo>
                    <a:pt x="721" y="528"/>
                  </a:lnTo>
                  <a:lnTo>
                    <a:pt x="726" y="530"/>
                  </a:lnTo>
                  <a:lnTo>
                    <a:pt x="728" y="530"/>
                  </a:lnTo>
                  <a:lnTo>
                    <a:pt x="728" y="530"/>
                  </a:lnTo>
                  <a:lnTo>
                    <a:pt x="731" y="528"/>
                  </a:lnTo>
                  <a:lnTo>
                    <a:pt x="728" y="521"/>
                  </a:lnTo>
                  <a:lnTo>
                    <a:pt x="728" y="518"/>
                  </a:lnTo>
                  <a:lnTo>
                    <a:pt x="731" y="518"/>
                  </a:lnTo>
                  <a:lnTo>
                    <a:pt x="735" y="518"/>
                  </a:lnTo>
                  <a:lnTo>
                    <a:pt x="738" y="518"/>
                  </a:lnTo>
                  <a:lnTo>
                    <a:pt x="740" y="521"/>
                  </a:lnTo>
                  <a:lnTo>
                    <a:pt x="742" y="521"/>
                  </a:lnTo>
                  <a:lnTo>
                    <a:pt x="742" y="523"/>
                  </a:lnTo>
                  <a:lnTo>
                    <a:pt x="742" y="525"/>
                  </a:lnTo>
                  <a:lnTo>
                    <a:pt x="745" y="533"/>
                  </a:lnTo>
                  <a:lnTo>
                    <a:pt x="745" y="535"/>
                  </a:lnTo>
                  <a:lnTo>
                    <a:pt x="747" y="535"/>
                  </a:lnTo>
                  <a:lnTo>
                    <a:pt x="750" y="537"/>
                  </a:lnTo>
                  <a:lnTo>
                    <a:pt x="752" y="537"/>
                  </a:lnTo>
                  <a:lnTo>
                    <a:pt x="757" y="535"/>
                  </a:lnTo>
                  <a:lnTo>
                    <a:pt x="761" y="537"/>
                  </a:lnTo>
                  <a:lnTo>
                    <a:pt x="764" y="540"/>
                  </a:lnTo>
                  <a:lnTo>
                    <a:pt x="764" y="544"/>
                  </a:lnTo>
                  <a:lnTo>
                    <a:pt x="766" y="547"/>
                  </a:lnTo>
                  <a:lnTo>
                    <a:pt x="766" y="549"/>
                  </a:lnTo>
                  <a:lnTo>
                    <a:pt x="768" y="549"/>
                  </a:lnTo>
                  <a:lnTo>
                    <a:pt x="773" y="549"/>
                  </a:lnTo>
                  <a:lnTo>
                    <a:pt x="773" y="549"/>
                  </a:lnTo>
                  <a:lnTo>
                    <a:pt x="776" y="551"/>
                  </a:lnTo>
                  <a:lnTo>
                    <a:pt x="776" y="556"/>
                  </a:lnTo>
                  <a:lnTo>
                    <a:pt x="778" y="556"/>
                  </a:lnTo>
                  <a:lnTo>
                    <a:pt x="778" y="559"/>
                  </a:lnTo>
                  <a:lnTo>
                    <a:pt x="783" y="561"/>
                  </a:lnTo>
                  <a:lnTo>
                    <a:pt x="783" y="563"/>
                  </a:lnTo>
                  <a:lnTo>
                    <a:pt x="783" y="566"/>
                  </a:lnTo>
                  <a:lnTo>
                    <a:pt x="785" y="568"/>
                  </a:lnTo>
                  <a:lnTo>
                    <a:pt x="790" y="568"/>
                  </a:lnTo>
                  <a:lnTo>
                    <a:pt x="790" y="570"/>
                  </a:lnTo>
                  <a:lnTo>
                    <a:pt x="795" y="573"/>
                  </a:lnTo>
                  <a:lnTo>
                    <a:pt x="811" y="585"/>
                  </a:lnTo>
                  <a:lnTo>
                    <a:pt x="816" y="585"/>
                  </a:lnTo>
                  <a:lnTo>
                    <a:pt x="821" y="585"/>
                  </a:lnTo>
                  <a:lnTo>
                    <a:pt x="823" y="582"/>
                  </a:lnTo>
                  <a:lnTo>
                    <a:pt x="828" y="580"/>
                  </a:lnTo>
                  <a:lnTo>
                    <a:pt x="832" y="580"/>
                  </a:lnTo>
                  <a:lnTo>
                    <a:pt x="835" y="580"/>
                  </a:lnTo>
                  <a:lnTo>
                    <a:pt x="835" y="580"/>
                  </a:lnTo>
                  <a:lnTo>
                    <a:pt x="837" y="582"/>
                  </a:lnTo>
                  <a:lnTo>
                    <a:pt x="839" y="585"/>
                  </a:lnTo>
                  <a:lnTo>
                    <a:pt x="842" y="585"/>
                  </a:lnTo>
                  <a:lnTo>
                    <a:pt x="844" y="582"/>
                  </a:lnTo>
                  <a:lnTo>
                    <a:pt x="849" y="580"/>
                  </a:lnTo>
                  <a:lnTo>
                    <a:pt x="851" y="580"/>
                  </a:lnTo>
                  <a:lnTo>
                    <a:pt x="854" y="580"/>
                  </a:lnTo>
                  <a:lnTo>
                    <a:pt x="854" y="582"/>
                  </a:lnTo>
                  <a:lnTo>
                    <a:pt x="854" y="585"/>
                  </a:lnTo>
                  <a:lnTo>
                    <a:pt x="851" y="589"/>
                  </a:lnTo>
                  <a:lnTo>
                    <a:pt x="844" y="613"/>
                  </a:lnTo>
                  <a:lnTo>
                    <a:pt x="844" y="615"/>
                  </a:lnTo>
                  <a:lnTo>
                    <a:pt x="847" y="618"/>
                  </a:lnTo>
                  <a:lnTo>
                    <a:pt x="849" y="620"/>
                  </a:lnTo>
                  <a:lnTo>
                    <a:pt x="851" y="620"/>
                  </a:lnTo>
                  <a:lnTo>
                    <a:pt x="854" y="620"/>
                  </a:lnTo>
                  <a:lnTo>
                    <a:pt x="854" y="622"/>
                  </a:lnTo>
                  <a:lnTo>
                    <a:pt x="854" y="625"/>
                  </a:lnTo>
                  <a:lnTo>
                    <a:pt x="854" y="627"/>
                  </a:lnTo>
                  <a:lnTo>
                    <a:pt x="854" y="627"/>
                  </a:lnTo>
                  <a:lnTo>
                    <a:pt x="854" y="630"/>
                  </a:lnTo>
                  <a:lnTo>
                    <a:pt x="856" y="632"/>
                  </a:lnTo>
                  <a:lnTo>
                    <a:pt x="856" y="632"/>
                  </a:lnTo>
                  <a:lnTo>
                    <a:pt x="858" y="634"/>
                  </a:lnTo>
                  <a:lnTo>
                    <a:pt x="863" y="630"/>
                  </a:lnTo>
                  <a:lnTo>
                    <a:pt x="865" y="630"/>
                  </a:lnTo>
                  <a:lnTo>
                    <a:pt x="868" y="630"/>
                  </a:lnTo>
                  <a:lnTo>
                    <a:pt x="868" y="632"/>
                  </a:lnTo>
                  <a:lnTo>
                    <a:pt x="868" y="637"/>
                  </a:lnTo>
                  <a:lnTo>
                    <a:pt x="868" y="639"/>
                  </a:lnTo>
                  <a:lnTo>
                    <a:pt x="868" y="641"/>
                  </a:lnTo>
                  <a:lnTo>
                    <a:pt x="870" y="644"/>
                  </a:lnTo>
                  <a:lnTo>
                    <a:pt x="870" y="646"/>
                  </a:lnTo>
                  <a:lnTo>
                    <a:pt x="873" y="648"/>
                  </a:lnTo>
                  <a:lnTo>
                    <a:pt x="873" y="648"/>
                  </a:lnTo>
                  <a:lnTo>
                    <a:pt x="875" y="648"/>
                  </a:lnTo>
                  <a:lnTo>
                    <a:pt x="875" y="648"/>
                  </a:lnTo>
                  <a:lnTo>
                    <a:pt x="877" y="651"/>
                  </a:lnTo>
                  <a:lnTo>
                    <a:pt x="877" y="653"/>
                  </a:lnTo>
                  <a:lnTo>
                    <a:pt x="877" y="656"/>
                  </a:lnTo>
                  <a:lnTo>
                    <a:pt x="877" y="658"/>
                  </a:lnTo>
                  <a:lnTo>
                    <a:pt x="873" y="663"/>
                  </a:lnTo>
                  <a:lnTo>
                    <a:pt x="873" y="665"/>
                  </a:lnTo>
                  <a:lnTo>
                    <a:pt x="873" y="665"/>
                  </a:lnTo>
                  <a:lnTo>
                    <a:pt x="873" y="670"/>
                  </a:lnTo>
                  <a:lnTo>
                    <a:pt x="873" y="672"/>
                  </a:lnTo>
                  <a:lnTo>
                    <a:pt x="870" y="672"/>
                  </a:lnTo>
                  <a:lnTo>
                    <a:pt x="870" y="674"/>
                  </a:lnTo>
                  <a:lnTo>
                    <a:pt x="868" y="679"/>
                  </a:lnTo>
                  <a:lnTo>
                    <a:pt x="865" y="682"/>
                  </a:lnTo>
                  <a:lnTo>
                    <a:pt x="865" y="684"/>
                  </a:lnTo>
                  <a:lnTo>
                    <a:pt x="868" y="686"/>
                  </a:lnTo>
                  <a:lnTo>
                    <a:pt x="868" y="689"/>
                  </a:lnTo>
                  <a:lnTo>
                    <a:pt x="870" y="691"/>
                  </a:lnTo>
                  <a:lnTo>
                    <a:pt x="887" y="705"/>
                  </a:lnTo>
                  <a:lnTo>
                    <a:pt x="891" y="710"/>
                  </a:lnTo>
                  <a:lnTo>
                    <a:pt x="896" y="717"/>
                  </a:lnTo>
                  <a:lnTo>
                    <a:pt x="896" y="722"/>
                  </a:lnTo>
                  <a:lnTo>
                    <a:pt x="899" y="727"/>
                  </a:lnTo>
                  <a:lnTo>
                    <a:pt x="899" y="731"/>
                  </a:lnTo>
                  <a:lnTo>
                    <a:pt x="901" y="734"/>
                  </a:lnTo>
                  <a:lnTo>
                    <a:pt x="903" y="734"/>
                  </a:lnTo>
                  <a:lnTo>
                    <a:pt x="906" y="736"/>
                  </a:lnTo>
                  <a:lnTo>
                    <a:pt x="908" y="736"/>
                  </a:lnTo>
                  <a:lnTo>
                    <a:pt x="913" y="736"/>
                  </a:lnTo>
                  <a:lnTo>
                    <a:pt x="915" y="736"/>
                  </a:lnTo>
                  <a:lnTo>
                    <a:pt x="915" y="734"/>
                  </a:lnTo>
                  <a:lnTo>
                    <a:pt x="920" y="731"/>
                  </a:lnTo>
                  <a:lnTo>
                    <a:pt x="922" y="729"/>
                  </a:lnTo>
                  <a:lnTo>
                    <a:pt x="941" y="722"/>
                  </a:lnTo>
                  <a:lnTo>
                    <a:pt x="943" y="722"/>
                  </a:lnTo>
                  <a:lnTo>
                    <a:pt x="946" y="722"/>
                  </a:lnTo>
                  <a:lnTo>
                    <a:pt x="948" y="724"/>
                  </a:lnTo>
                  <a:lnTo>
                    <a:pt x="953" y="727"/>
                  </a:lnTo>
                  <a:lnTo>
                    <a:pt x="958" y="731"/>
                  </a:lnTo>
                  <a:lnTo>
                    <a:pt x="958" y="731"/>
                  </a:lnTo>
                  <a:lnTo>
                    <a:pt x="958" y="731"/>
                  </a:lnTo>
                  <a:lnTo>
                    <a:pt x="960" y="731"/>
                  </a:lnTo>
                  <a:lnTo>
                    <a:pt x="960" y="731"/>
                  </a:lnTo>
                  <a:lnTo>
                    <a:pt x="960" y="731"/>
                  </a:lnTo>
                  <a:lnTo>
                    <a:pt x="962" y="729"/>
                  </a:lnTo>
                  <a:lnTo>
                    <a:pt x="965" y="727"/>
                  </a:lnTo>
                  <a:lnTo>
                    <a:pt x="967" y="724"/>
                  </a:lnTo>
                  <a:lnTo>
                    <a:pt x="974" y="727"/>
                  </a:lnTo>
                  <a:lnTo>
                    <a:pt x="977" y="727"/>
                  </a:lnTo>
                  <a:lnTo>
                    <a:pt x="979" y="724"/>
                  </a:lnTo>
                  <a:lnTo>
                    <a:pt x="981" y="724"/>
                  </a:lnTo>
                  <a:lnTo>
                    <a:pt x="981" y="724"/>
                  </a:lnTo>
                  <a:lnTo>
                    <a:pt x="986" y="727"/>
                  </a:lnTo>
                  <a:lnTo>
                    <a:pt x="986" y="727"/>
                  </a:lnTo>
                  <a:lnTo>
                    <a:pt x="986" y="727"/>
                  </a:lnTo>
                  <a:lnTo>
                    <a:pt x="988" y="727"/>
                  </a:lnTo>
                  <a:lnTo>
                    <a:pt x="988" y="724"/>
                  </a:lnTo>
                  <a:lnTo>
                    <a:pt x="991" y="722"/>
                  </a:lnTo>
                  <a:lnTo>
                    <a:pt x="991" y="722"/>
                  </a:lnTo>
                  <a:lnTo>
                    <a:pt x="996" y="719"/>
                  </a:lnTo>
                  <a:lnTo>
                    <a:pt x="1003" y="719"/>
                  </a:lnTo>
                  <a:lnTo>
                    <a:pt x="1005" y="719"/>
                  </a:lnTo>
                  <a:lnTo>
                    <a:pt x="1010" y="719"/>
                  </a:lnTo>
                  <a:lnTo>
                    <a:pt x="1010" y="719"/>
                  </a:lnTo>
                  <a:lnTo>
                    <a:pt x="1012" y="717"/>
                  </a:lnTo>
                  <a:lnTo>
                    <a:pt x="1017" y="715"/>
                  </a:lnTo>
                  <a:lnTo>
                    <a:pt x="1017" y="712"/>
                  </a:lnTo>
                  <a:lnTo>
                    <a:pt x="1024" y="712"/>
                  </a:lnTo>
                  <a:lnTo>
                    <a:pt x="1026" y="710"/>
                  </a:lnTo>
                  <a:lnTo>
                    <a:pt x="1029" y="710"/>
                  </a:lnTo>
                  <a:lnTo>
                    <a:pt x="1033" y="712"/>
                  </a:lnTo>
                  <a:lnTo>
                    <a:pt x="1036" y="712"/>
                  </a:lnTo>
                  <a:lnTo>
                    <a:pt x="1040" y="712"/>
                  </a:lnTo>
                  <a:lnTo>
                    <a:pt x="1040" y="712"/>
                  </a:lnTo>
                  <a:lnTo>
                    <a:pt x="1043" y="710"/>
                  </a:lnTo>
                  <a:lnTo>
                    <a:pt x="1043" y="710"/>
                  </a:lnTo>
                  <a:lnTo>
                    <a:pt x="1045" y="708"/>
                  </a:lnTo>
                  <a:lnTo>
                    <a:pt x="1045" y="705"/>
                  </a:lnTo>
                  <a:lnTo>
                    <a:pt x="1045" y="705"/>
                  </a:lnTo>
                  <a:lnTo>
                    <a:pt x="1045" y="703"/>
                  </a:lnTo>
                  <a:lnTo>
                    <a:pt x="1043" y="701"/>
                  </a:lnTo>
                  <a:lnTo>
                    <a:pt x="1043" y="701"/>
                  </a:lnTo>
                  <a:lnTo>
                    <a:pt x="1043" y="701"/>
                  </a:lnTo>
                  <a:lnTo>
                    <a:pt x="1043" y="698"/>
                  </a:lnTo>
                  <a:lnTo>
                    <a:pt x="1045" y="696"/>
                  </a:lnTo>
                  <a:lnTo>
                    <a:pt x="1050" y="689"/>
                  </a:lnTo>
                  <a:lnTo>
                    <a:pt x="1050" y="686"/>
                  </a:lnTo>
                  <a:lnTo>
                    <a:pt x="1050" y="686"/>
                  </a:lnTo>
                  <a:lnTo>
                    <a:pt x="1050" y="684"/>
                  </a:lnTo>
                  <a:lnTo>
                    <a:pt x="1050" y="684"/>
                  </a:lnTo>
                  <a:lnTo>
                    <a:pt x="1048" y="682"/>
                  </a:lnTo>
                  <a:lnTo>
                    <a:pt x="1048" y="682"/>
                  </a:lnTo>
                  <a:lnTo>
                    <a:pt x="1048" y="682"/>
                  </a:lnTo>
                  <a:lnTo>
                    <a:pt x="1048" y="679"/>
                  </a:lnTo>
                  <a:lnTo>
                    <a:pt x="1048" y="679"/>
                  </a:lnTo>
                  <a:lnTo>
                    <a:pt x="1048" y="677"/>
                  </a:lnTo>
                  <a:lnTo>
                    <a:pt x="1050" y="677"/>
                  </a:lnTo>
                  <a:lnTo>
                    <a:pt x="1052" y="677"/>
                  </a:lnTo>
                  <a:lnTo>
                    <a:pt x="1052" y="677"/>
                  </a:lnTo>
                  <a:lnTo>
                    <a:pt x="1055" y="677"/>
                  </a:lnTo>
                  <a:lnTo>
                    <a:pt x="1057" y="677"/>
                  </a:lnTo>
                  <a:lnTo>
                    <a:pt x="1057" y="679"/>
                  </a:lnTo>
                  <a:lnTo>
                    <a:pt x="1059" y="679"/>
                  </a:lnTo>
                  <a:lnTo>
                    <a:pt x="1062" y="677"/>
                  </a:lnTo>
                  <a:lnTo>
                    <a:pt x="1062" y="677"/>
                  </a:lnTo>
                  <a:lnTo>
                    <a:pt x="1062" y="674"/>
                  </a:lnTo>
                  <a:lnTo>
                    <a:pt x="1064" y="672"/>
                  </a:lnTo>
                  <a:lnTo>
                    <a:pt x="1064" y="670"/>
                  </a:lnTo>
                  <a:lnTo>
                    <a:pt x="1071" y="665"/>
                  </a:lnTo>
                  <a:lnTo>
                    <a:pt x="1071" y="663"/>
                  </a:lnTo>
                  <a:lnTo>
                    <a:pt x="1078" y="658"/>
                  </a:lnTo>
                  <a:lnTo>
                    <a:pt x="1078" y="658"/>
                  </a:lnTo>
                  <a:lnTo>
                    <a:pt x="1078" y="658"/>
                  </a:lnTo>
                  <a:lnTo>
                    <a:pt x="1078" y="658"/>
                  </a:lnTo>
                  <a:lnTo>
                    <a:pt x="1078" y="656"/>
                  </a:lnTo>
                  <a:lnTo>
                    <a:pt x="1078" y="656"/>
                  </a:lnTo>
                  <a:lnTo>
                    <a:pt x="1081" y="653"/>
                  </a:lnTo>
                  <a:lnTo>
                    <a:pt x="1081" y="651"/>
                  </a:lnTo>
                  <a:lnTo>
                    <a:pt x="1083" y="651"/>
                  </a:lnTo>
                  <a:lnTo>
                    <a:pt x="1090" y="646"/>
                  </a:lnTo>
                  <a:lnTo>
                    <a:pt x="1092" y="646"/>
                  </a:lnTo>
                  <a:lnTo>
                    <a:pt x="1097" y="646"/>
                  </a:lnTo>
                  <a:lnTo>
                    <a:pt x="1097" y="646"/>
                  </a:lnTo>
                  <a:lnTo>
                    <a:pt x="1100" y="648"/>
                  </a:lnTo>
                  <a:lnTo>
                    <a:pt x="1102" y="648"/>
                  </a:lnTo>
                  <a:lnTo>
                    <a:pt x="1102" y="648"/>
                  </a:lnTo>
                  <a:lnTo>
                    <a:pt x="1107" y="646"/>
                  </a:lnTo>
                  <a:lnTo>
                    <a:pt x="1109" y="646"/>
                  </a:lnTo>
                  <a:lnTo>
                    <a:pt x="1111" y="646"/>
                  </a:lnTo>
                  <a:lnTo>
                    <a:pt x="1114" y="648"/>
                  </a:lnTo>
                  <a:lnTo>
                    <a:pt x="1116" y="648"/>
                  </a:lnTo>
                  <a:lnTo>
                    <a:pt x="1121" y="646"/>
                  </a:lnTo>
                  <a:lnTo>
                    <a:pt x="1123" y="644"/>
                  </a:lnTo>
                  <a:lnTo>
                    <a:pt x="1123" y="644"/>
                  </a:lnTo>
                  <a:lnTo>
                    <a:pt x="1123" y="639"/>
                  </a:lnTo>
                  <a:lnTo>
                    <a:pt x="1123" y="639"/>
                  </a:lnTo>
                  <a:lnTo>
                    <a:pt x="1126" y="637"/>
                  </a:lnTo>
                  <a:lnTo>
                    <a:pt x="1126" y="637"/>
                  </a:lnTo>
                  <a:lnTo>
                    <a:pt x="1126" y="634"/>
                  </a:lnTo>
                  <a:lnTo>
                    <a:pt x="1128" y="634"/>
                  </a:lnTo>
                  <a:lnTo>
                    <a:pt x="1130" y="632"/>
                  </a:lnTo>
                  <a:lnTo>
                    <a:pt x="1130" y="632"/>
                  </a:lnTo>
                  <a:lnTo>
                    <a:pt x="1133" y="630"/>
                  </a:lnTo>
                  <a:lnTo>
                    <a:pt x="1133" y="625"/>
                  </a:lnTo>
                  <a:lnTo>
                    <a:pt x="1135" y="622"/>
                  </a:lnTo>
                  <a:lnTo>
                    <a:pt x="1135" y="622"/>
                  </a:lnTo>
                  <a:lnTo>
                    <a:pt x="1140" y="620"/>
                  </a:lnTo>
                  <a:lnTo>
                    <a:pt x="1142" y="620"/>
                  </a:lnTo>
                  <a:lnTo>
                    <a:pt x="1144" y="618"/>
                  </a:lnTo>
                  <a:lnTo>
                    <a:pt x="1147" y="618"/>
                  </a:lnTo>
                  <a:lnTo>
                    <a:pt x="1147" y="615"/>
                  </a:lnTo>
                  <a:lnTo>
                    <a:pt x="1152" y="615"/>
                  </a:lnTo>
                  <a:lnTo>
                    <a:pt x="1156" y="615"/>
                  </a:lnTo>
                  <a:lnTo>
                    <a:pt x="1156" y="613"/>
                  </a:lnTo>
                  <a:lnTo>
                    <a:pt x="1159" y="608"/>
                  </a:lnTo>
                  <a:lnTo>
                    <a:pt x="1161" y="608"/>
                  </a:lnTo>
                  <a:lnTo>
                    <a:pt x="1161" y="606"/>
                  </a:lnTo>
                  <a:lnTo>
                    <a:pt x="1166" y="604"/>
                  </a:lnTo>
                  <a:lnTo>
                    <a:pt x="1175" y="601"/>
                  </a:lnTo>
                  <a:lnTo>
                    <a:pt x="1187" y="594"/>
                  </a:lnTo>
                  <a:lnTo>
                    <a:pt x="1189" y="594"/>
                  </a:lnTo>
                  <a:lnTo>
                    <a:pt x="1192" y="596"/>
                  </a:lnTo>
                  <a:lnTo>
                    <a:pt x="1197" y="599"/>
                  </a:lnTo>
                  <a:lnTo>
                    <a:pt x="1199" y="599"/>
                  </a:lnTo>
                  <a:lnTo>
                    <a:pt x="1199" y="599"/>
                  </a:lnTo>
                  <a:lnTo>
                    <a:pt x="1201" y="596"/>
                  </a:lnTo>
                  <a:lnTo>
                    <a:pt x="1204" y="596"/>
                  </a:lnTo>
                  <a:lnTo>
                    <a:pt x="1204" y="594"/>
                  </a:lnTo>
                  <a:lnTo>
                    <a:pt x="1206" y="601"/>
                  </a:lnTo>
                  <a:lnTo>
                    <a:pt x="1211" y="604"/>
                  </a:lnTo>
                  <a:lnTo>
                    <a:pt x="1215" y="606"/>
                  </a:lnTo>
                  <a:lnTo>
                    <a:pt x="1220" y="606"/>
                  </a:lnTo>
                  <a:lnTo>
                    <a:pt x="1223" y="604"/>
                  </a:lnTo>
                  <a:lnTo>
                    <a:pt x="1220" y="606"/>
                  </a:lnTo>
                  <a:lnTo>
                    <a:pt x="1220" y="611"/>
                  </a:lnTo>
                  <a:lnTo>
                    <a:pt x="1223" y="622"/>
                  </a:lnTo>
                  <a:lnTo>
                    <a:pt x="1220" y="627"/>
                  </a:lnTo>
                  <a:lnTo>
                    <a:pt x="1220" y="627"/>
                  </a:lnTo>
                  <a:lnTo>
                    <a:pt x="1215" y="634"/>
                  </a:lnTo>
                  <a:lnTo>
                    <a:pt x="1213" y="637"/>
                  </a:lnTo>
                  <a:lnTo>
                    <a:pt x="1213" y="641"/>
                  </a:lnTo>
                  <a:lnTo>
                    <a:pt x="1215" y="644"/>
                  </a:lnTo>
                  <a:lnTo>
                    <a:pt x="1220" y="648"/>
                  </a:lnTo>
                  <a:lnTo>
                    <a:pt x="1218" y="651"/>
                  </a:lnTo>
                  <a:lnTo>
                    <a:pt x="1220" y="653"/>
                  </a:lnTo>
                  <a:lnTo>
                    <a:pt x="1223" y="656"/>
                  </a:lnTo>
                  <a:lnTo>
                    <a:pt x="1225" y="656"/>
                  </a:lnTo>
                  <a:lnTo>
                    <a:pt x="1225" y="656"/>
                  </a:lnTo>
                  <a:lnTo>
                    <a:pt x="1227" y="658"/>
                  </a:lnTo>
                  <a:lnTo>
                    <a:pt x="1230" y="663"/>
                  </a:lnTo>
                  <a:lnTo>
                    <a:pt x="1230" y="665"/>
                  </a:lnTo>
                  <a:lnTo>
                    <a:pt x="1232" y="667"/>
                  </a:lnTo>
                  <a:lnTo>
                    <a:pt x="1239" y="674"/>
                  </a:lnTo>
                  <a:lnTo>
                    <a:pt x="1239" y="67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noEditPoints="1"/>
            </p:cNvSpPr>
            <p:nvPr/>
          </p:nvSpPr>
          <p:spPr bwMode="auto">
            <a:xfrm>
              <a:off x="4492169" y="2243998"/>
              <a:ext cx="31189" cy="13897"/>
            </a:xfrm>
            <a:custGeom>
              <a:avLst/>
              <a:gdLst>
                <a:gd name="T0" fmla="*/ 36 w 36"/>
                <a:gd name="T1" fmla="*/ 0 h 16"/>
                <a:gd name="T2" fmla="*/ 36 w 36"/>
                <a:gd name="T3" fmla="*/ 0 h 16"/>
                <a:gd name="T4" fmla="*/ 36 w 36"/>
                <a:gd name="T5" fmla="*/ 0 h 16"/>
                <a:gd name="T6" fmla="*/ 36 w 36"/>
                <a:gd name="T7" fmla="*/ 0 h 16"/>
                <a:gd name="T8" fmla="*/ 36 w 36"/>
                <a:gd name="T9" fmla="*/ 0 h 16"/>
                <a:gd name="T10" fmla="*/ 36 w 36"/>
                <a:gd name="T11" fmla="*/ 0 h 16"/>
                <a:gd name="T12" fmla="*/ 34 w 36"/>
                <a:gd name="T13" fmla="*/ 2 h 16"/>
                <a:gd name="T14" fmla="*/ 34 w 36"/>
                <a:gd name="T15" fmla="*/ 4 h 16"/>
                <a:gd name="T16" fmla="*/ 34 w 36"/>
                <a:gd name="T17" fmla="*/ 7 h 16"/>
                <a:gd name="T18" fmla="*/ 34 w 36"/>
                <a:gd name="T19" fmla="*/ 9 h 16"/>
                <a:gd name="T20" fmla="*/ 31 w 36"/>
                <a:gd name="T21" fmla="*/ 11 h 16"/>
                <a:gd name="T22" fmla="*/ 29 w 36"/>
                <a:gd name="T23" fmla="*/ 14 h 16"/>
                <a:gd name="T24" fmla="*/ 24 w 36"/>
                <a:gd name="T25" fmla="*/ 14 h 16"/>
                <a:gd name="T26" fmla="*/ 26 w 36"/>
                <a:gd name="T27" fmla="*/ 9 h 16"/>
                <a:gd name="T28" fmla="*/ 26 w 36"/>
                <a:gd name="T29" fmla="*/ 7 h 16"/>
                <a:gd name="T30" fmla="*/ 26 w 36"/>
                <a:gd name="T31" fmla="*/ 9 h 16"/>
                <a:gd name="T32" fmla="*/ 26 w 36"/>
                <a:gd name="T33" fmla="*/ 7 h 16"/>
                <a:gd name="T34" fmla="*/ 29 w 36"/>
                <a:gd name="T35" fmla="*/ 2 h 16"/>
                <a:gd name="T36" fmla="*/ 31 w 36"/>
                <a:gd name="T37" fmla="*/ 0 h 16"/>
                <a:gd name="T38" fmla="*/ 34 w 36"/>
                <a:gd name="T39" fmla="*/ 0 h 16"/>
                <a:gd name="T40" fmla="*/ 36 w 36"/>
                <a:gd name="T41" fmla="*/ 0 h 16"/>
                <a:gd name="T42" fmla="*/ 8 w 36"/>
                <a:gd name="T43" fmla="*/ 11 h 16"/>
                <a:gd name="T44" fmla="*/ 8 w 36"/>
                <a:gd name="T45" fmla="*/ 11 h 16"/>
                <a:gd name="T46" fmla="*/ 8 w 36"/>
                <a:gd name="T47" fmla="*/ 11 h 16"/>
                <a:gd name="T48" fmla="*/ 5 w 36"/>
                <a:gd name="T49" fmla="*/ 9 h 16"/>
                <a:gd name="T50" fmla="*/ 0 w 36"/>
                <a:gd name="T51" fmla="*/ 11 h 16"/>
                <a:gd name="T52" fmla="*/ 0 w 36"/>
                <a:gd name="T53" fmla="*/ 11 h 16"/>
                <a:gd name="T54" fmla="*/ 0 w 36"/>
                <a:gd name="T55" fmla="*/ 11 h 16"/>
                <a:gd name="T56" fmla="*/ 0 w 36"/>
                <a:gd name="T57" fmla="*/ 11 h 16"/>
                <a:gd name="T58" fmla="*/ 0 w 36"/>
                <a:gd name="T59" fmla="*/ 9 h 16"/>
                <a:gd name="T60" fmla="*/ 3 w 36"/>
                <a:gd name="T61" fmla="*/ 9 h 16"/>
                <a:gd name="T62" fmla="*/ 3 w 36"/>
                <a:gd name="T63" fmla="*/ 7 h 16"/>
                <a:gd name="T64" fmla="*/ 3 w 36"/>
                <a:gd name="T65" fmla="*/ 7 h 16"/>
                <a:gd name="T66" fmla="*/ 5 w 36"/>
                <a:gd name="T67" fmla="*/ 7 h 16"/>
                <a:gd name="T68" fmla="*/ 8 w 36"/>
                <a:gd name="T69" fmla="*/ 7 h 16"/>
                <a:gd name="T70" fmla="*/ 10 w 36"/>
                <a:gd name="T71" fmla="*/ 7 h 16"/>
                <a:gd name="T72" fmla="*/ 10 w 36"/>
                <a:gd name="T73" fmla="*/ 7 h 16"/>
                <a:gd name="T74" fmla="*/ 10 w 36"/>
                <a:gd name="T75" fmla="*/ 9 h 16"/>
                <a:gd name="T76" fmla="*/ 10 w 36"/>
                <a:gd name="T77" fmla="*/ 9 h 16"/>
                <a:gd name="T78" fmla="*/ 8 w 36"/>
                <a:gd name="T79" fmla="*/ 11 h 16"/>
                <a:gd name="T80" fmla="*/ 10 w 36"/>
                <a:gd name="T81" fmla="*/ 11 h 16"/>
                <a:gd name="T82" fmla="*/ 10 w 36"/>
                <a:gd name="T83" fmla="*/ 11 h 16"/>
                <a:gd name="T84" fmla="*/ 12 w 36"/>
                <a:gd name="T85" fmla="*/ 11 h 16"/>
                <a:gd name="T86" fmla="*/ 12 w 36"/>
                <a:gd name="T87" fmla="*/ 11 h 16"/>
                <a:gd name="T88" fmla="*/ 12 w 36"/>
                <a:gd name="T89" fmla="*/ 14 h 16"/>
                <a:gd name="T90" fmla="*/ 12 w 36"/>
                <a:gd name="T91" fmla="*/ 14 h 16"/>
                <a:gd name="T92" fmla="*/ 10 w 36"/>
                <a:gd name="T93" fmla="*/ 16 h 16"/>
                <a:gd name="T94" fmla="*/ 10 w 36"/>
                <a:gd name="T95" fmla="*/ 16 h 16"/>
                <a:gd name="T96" fmla="*/ 10 w 36"/>
                <a:gd name="T97" fmla="*/ 14 h 16"/>
                <a:gd name="T98" fmla="*/ 10 w 36"/>
                <a:gd name="T99" fmla="*/ 14 h 16"/>
                <a:gd name="T100" fmla="*/ 10 w 36"/>
                <a:gd name="T101" fmla="*/ 14 h 16"/>
                <a:gd name="T102" fmla="*/ 10 w 36"/>
                <a:gd name="T103" fmla="*/ 11 h 16"/>
                <a:gd name="T104" fmla="*/ 10 w 36"/>
                <a:gd name="T10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 h="16">
                  <a:moveTo>
                    <a:pt x="36" y="0"/>
                  </a:moveTo>
                  <a:lnTo>
                    <a:pt x="36" y="0"/>
                  </a:lnTo>
                  <a:lnTo>
                    <a:pt x="36" y="0"/>
                  </a:lnTo>
                  <a:lnTo>
                    <a:pt x="36" y="0"/>
                  </a:lnTo>
                  <a:lnTo>
                    <a:pt x="36" y="0"/>
                  </a:lnTo>
                  <a:lnTo>
                    <a:pt x="36" y="0"/>
                  </a:lnTo>
                  <a:lnTo>
                    <a:pt x="34" y="2"/>
                  </a:lnTo>
                  <a:lnTo>
                    <a:pt x="34" y="4"/>
                  </a:lnTo>
                  <a:lnTo>
                    <a:pt x="34" y="7"/>
                  </a:lnTo>
                  <a:lnTo>
                    <a:pt x="34" y="9"/>
                  </a:lnTo>
                  <a:lnTo>
                    <a:pt x="31" y="11"/>
                  </a:lnTo>
                  <a:lnTo>
                    <a:pt x="29" y="14"/>
                  </a:lnTo>
                  <a:lnTo>
                    <a:pt x="24" y="14"/>
                  </a:lnTo>
                  <a:lnTo>
                    <a:pt x="26" y="9"/>
                  </a:lnTo>
                  <a:lnTo>
                    <a:pt x="26" y="7"/>
                  </a:lnTo>
                  <a:lnTo>
                    <a:pt x="26" y="9"/>
                  </a:lnTo>
                  <a:lnTo>
                    <a:pt x="26" y="7"/>
                  </a:lnTo>
                  <a:lnTo>
                    <a:pt x="29" y="2"/>
                  </a:lnTo>
                  <a:lnTo>
                    <a:pt x="31" y="0"/>
                  </a:lnTo>
                  <a:lnTo>
                    <a:pt x="34" y="0"/>
                  </a:lnTo>
                  <a:lnTo>
                    <a:pt x="36" y="0"/>
                  </a:lnTo>
                  <a:close/>
                  <a:moveTo>
                    <a:pt x="8" y="11"/>
                  </a:moveTo>
                  <a:lnTo>
                    <a:pt x="8" y="11"/>
                  </a:lnTo>
                  <a:lnTo>
                    <a:pt x="8" y="11"/>
                  </a:lnTo>
                  <a:lnTo>
                    <a:pt x="5" y="9"/>
                  </a:lnTo>
                  <a:lnTo>
                    <a:pt x="0" y="11"/>
                  </a:lnTo>
                  <a:lnTo>
                    <a:pt x="0" y="11"/>
                  </a:lnTo>
                  <a:lnTo>
                    <a:pt x="0" y="11"/>
                  </a:lnTo>
                  <a:lnTo>
                    <a:pt x="0" y="11"/>
                  </a:lnTo>
                  <a:lnTo>
                    <a:pt x="0" y="9"/>
                  </a:lnTo>
                  <a:lnTo>
                    <a:pt x="3" y="9"/>
                  </a:lnTo>
                  <a:lnTo>
                    <a:pt x="3" y="7"/>
                  </a:lnTo>
                  <a:lnTo>
                    <a:pt x="3" y="7"/>
                  </a:lnTo>
                  <a:lnTo>
                    <a:pt x="5" y="7"/>
                  </a:lnTo>
                  <a:lnTo>
                    <a:pt x="8" y="7"/>
                  </a:lnTo>
                  <a:lnTo>
                    <a:pt x="10" y="7"/>
                  </a:lnTo>
                  <a:lnTo>
                    <a:pt x="10" y="7"/>
                  </a:lnTo>
                  <a:lnTo>
                    <a:pt x="10" y="9"/>
                  </a:lnTo>
                  <a:lnTo>
                    <a:pt x="10" y="9"/>
                  </a:lnTo>
                  <a:lnTo>
                    <a:pt x="8" y="11"/>
                  </a:lnTo>
                  <a:close/>
                  <a:moveTo>
                    <a:pt x="10" y="11"/>
                  </a:moveTo>
                  <a:lnTo>
                    <a:pt x="10" y="11"/>
                  </a:lnTo>
                  <a:lnTo>
                    <a:pt x="12" y="11"/>
                  </a:lnTo>
                  <a:lnTo>
                    <a:pt x="12" y="11"/>
                  </a:lnTo>
                  <a:lnTo>
                    <a:pt x="12" y="14"/>
                  </a:lnTo>
                  <a:lnTo>
                    <a:pt x="12" y="14"/>
                  </a:lnTo>
                  <a:lnTo>
                    <a:pt x="10" y="16"/>
                  </a:lnTo>
                  <a:lnTo>
                    <a:pt x="10" y="16"/>
                  </a:lnTo>
                  <a:lnTo>
                    <a:pt x="10" y="14"/>
                  </a:lnTo>
                  <a:lnTo>
                    <a:pt x="10" y="14"/>
                  </a:lnTo>
                  <a:lnTo>
                    <a:pt x="10" y="14"/>
                  </a:lnTo>
                  <a:lnTo>
                    <a:pt x="10" y="11"/>
                  </a:lnTo>
                  <a:lnTo>
                    <a:pt x="10" y="1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4" name="Freeform 74"/>
            <p:cNvSpPr>
              <a:spLocks noEditPoints="1"/>
            </p:cNvSpPr>
            <p:nvPr/>
          </p:nvSpPr>
          <p:spPr bwMode="auto">
            <a:xfrm>
              <a:off x="4492169" y="2243998"/>
              <a:ext cx="31189" cy="13897"/>
            </a:xfrm>
            <a:custGeom>
              <a:avLst/>
              <a:gdLst>
                <a:gd name="T0" fmla="*/ 36 w 36"/>
                <a:gd name="T1" fmla="*/ 0 h 16"/>
                <a:gd name="T2" fmla="*/ 36 w 36"/>
                <a:gd name="T3" fmla="*/ 0 h 16"/>
                <a:gd name="T4" fmla="*/ 36 w 36"/>
                <a:gd name="T5" fmla="*/ 0 h 16"/>
                <a:gd name="T6" fmla="*/ 36 w 36"/>
                <a:gd name="T7" fmla="*/ 0 h 16"/>
                <a:gd name="T8" fmla="*/ 36 w 36"/>
                <a:gd name="T9" fmla="*/ 0 h 16"/>
                <a:gd name="T10" fmla="*/ 36 w 36"/>
                <a:gd name="T11" fmla="*/ 0 h 16"/>
                <a:gd name="T12" fmla="*/ 34 w 36"/>
                <a:gd name="T13" fmla="*/ 2 h 16"/>
                <a:gd name="T14" fmla="*/ 34 w 36"/>
                <a:gd name="T15" fmla="*/ 4 h 16"/>
                <a:gd name="T16" fmla="*/ 34 w 36"/>
                <a:gd name="T17" fmla="*/ 7 h 16"/>
                <a:gd name="T18" fmla="*/ 34 w 36"/>
                <a:gd name="T19" fmla="*/ 9 h 16"/>
                <a:gd name="T20" fmla="*/ 31 w 36"/>
                <a:gd name="T21" fmla="*/ 11 h 16"/>
                <a:gd name="T22" fmla="*/ 29 w 36"/>
                <a:gd name="T23" fmla="*/ 14 h 16"/>
                <a:gd name="T24" fmla="*/ 24 w 36"/>
                <a:gd name="T25" fmla="*/ 14 h 16"/>
                <a:gd name="T26" fmla="*/ 26 w 36"/>
                <a:gd name="T27" fmla="*/ 9 h 16"/>
                <a:gd name="T28" fmla="*/ 26 w 36"/>
                <a:gd name="T29" fmla="*/ 7 h 16"/>
                <a:gd name="T30" fmla="*/ 26 w 36"/>
                <a:gd name="T31" fmla="*/ 9 h 16"/>
                <a:gd name="T32" fmla="*/ 26 w 36"/>
                <a:gd name="T33" fmla="*/ 7 h 16"/>
                <a:gd name="T34" fmla="*/ 29 w 36"/>
                <a:gd name="T35" fmla="*/ 2 h 16"/>
                <a:gd name="T36" fmla="*/ 31 w 36"/>
                <a:gd name="T37" fmla="*/ 0 h 16"/>
                <a:gd name="T38" fmla="*/ 34 w 36"/>
                <a:gd name="T39" fmla="*/ 0 h 16"/>
                <a:gd name="T40" fmla="*/ 36 w 36"/>
                <a:gd name="T41" fmla="*/ 0 h 16"/>
                <a:gd name="T42" fmla="*/ 8 w 36"/>
                <a:gd name="T43" fmla="*/ 11 h 16"/>
                <a:gd name="T44" fmla="*/ 8 w 36"/>
                <a:gd name="T45" fmla="*/ 11 h 16"/>
                <a:gd name="T46" fmla="*/ 8 w 36"/>
                <a:gd name="T47" fmla="*/ 11 h 16"/>
                <a:gd name="T48" fmla="*/ 5 w 36"/>
                <a:gd name="T49" fmla="*/ 9 h 16"/>
                <a:gd name="T50" fmla="*/ 0 w 36"/>
                <a:gd name="T51" fmla="*/ 11 h 16"/>
                <a:gd name="T52" fmla="*/ 0 w 36"/>
                <a:gd name="T53" fmla="*/ 11 h 16"/>
                <a:gd name="T54" fmla="*/ 0 w 36"/>
                <a:gd name="T55" fmla="*/ 11 h 16"/>
                <a:gd name="T56" fmla="*/ 0 w 36"/>
                <a:gd name="T57" fmla="*/ 11 h 16"/>
                <a:gd name="T58" fmla="*/ 0 w 36"/>
                <a:gd name="T59" fmla="*/ 9 h 16"/>
                <a:gd name="T60" fmla="*/ 3 w 36"/>
                <a:gd name="T61" fmla="*/ 9 h 16"/>
                <a:gd name="T62" fmla="*/ 3 w 36"/>
                <a:gd name="T63" fmla="*/ 7 h 16"/>
                <a:gd name="T64" fmla="*/ 3 w 36"/>
                <a:gd name="T65" fmla="*/ 7 h 16"/>
                <a:gd name="T66" fmla="*/ 5 w 36"/>
                <a:gd name="T67" fmla="*/ 7 h 16"/>
                <a:gd name="T68" fmla="*/ 8 w 36"/>
                <a:gd name="T69" fmla="*/ 7 h 16"/>
                <a:gd name="T70" fmla="*/ 10 w 36"/>
                <a:gd name="T71" fmla="*/ 7 h 16"/>
                <a:gd name="T72" fmla="*/ 10 w 36"/>
                <a:gd name="T73" fmla="*/ 7 h 16"/>
                <a:gd name="T74" fmla="*/ 10 w 36"/>
                <a:gd name="T75" fmla="*/ 9 h 16"/>
                <a:gd name="T76" fmla="*/ 10 w 36"/>
                <a:gd name="T77" fmla="*/ 9 h 16"/>
                <a:gd name="T78" fmla="*/ 8 w 36"/>
                <a:gd name="T79" fmla="*/ 11 h 16"/>
                <a:gd name="T80" fmla="*/ 10 w 36"/>
                <a:gd name="T81" fmla="*/ 11 h 16"/>
                <a:gd name="T82" fmla="*/ 10 w 36"/>
                <a:gd name="T83" fmla="*/ 11 h 16"/>
                <a:gd name="T84" fmla="*/ 12 w 36"/>
                <a:gd name="T85" fmla="*/ 11 h 16"/>
                <a:gd name="T86" fmla="*/ 12 w 36"/>
                <a:gd name="T87" fmla="*/ 11 h 16"/>
                <a:gd name="T88" fmla="*/ 12 w 36"/>
                <a:gd name="T89" fmla="*/ 14 h 16"/>
                <a:gd name="T90" fmla="*/ 12 w 36"/>
                <a:gd name="T91" fmla="*/ 14 h 16"/>
                <a:gd name="T92" fmla="*/ 10 w 36"/>
                <a:gd name="T93" fmla="*/ 16 h 16"/>
                <a:gd name="T94" fmla="*/ 10 w 36"/>
                <a:gd name="T95" fmla="*/ 16 h 16"/>
                <a:gd name="T96" fmla="*/ 10 w 36"/>
                <a:gd name="T97" fmla="*/ 14 h 16"/>
                <a:gd name="T98" fmla="*/ 10 w 36"/>
                <a:gd name="T99" fmla="*/ 14 h 16"/>
                <a:gd name="T100" fmla="*/ 10 w 36"/>
                <a:gd name="T101" fmla="*/ 14 h 16"/>
                <a:gd name="T102" fmla="*/ 10 w 36"/>
                <a:gd name="T103" fmla="*/ 11 h 16"/>
                <a:gd name="T104" fmla="*/ 10 w 36"/>
                <a:gd name="T10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 h="16">
                  <a:moveTo>
                    <a:pt x="36" y="0"/>
                  </a:moveTo>
                  <a:lnTo>
                    <a:pt x="36" y="0"/>
                  </a:lnTo>
                  <a:lnTo>
                    <a:pt x="36" y="0"/>
                  </a:lnTo>
                  <a:lnTo>
                    <a:pt x="36" y="0"/>
                  </a:lnTo>
                  <a:lnTo>
                    <a:pt x="36" y="0"/>
                  </a:lnTo>
                  <a:lnTo>
                    <a:pt x="36" y="0"/>
                  </a:lnTo>
                  <a:lnTo>
                    <a:pt x="34" y="2"/>
                  </a:lnTo>
                  <a:lnTo>
                    <a:pt x="34" y="4"/>
                  </a:lnTo>
                  <a:lnTo>
                    <a:pt x="34" y="7"/>
                  </a:lnTo>
                  <a:lnTo>
                    <a:pt x="34" y="9"/>
                  </a:lnTo>
                  <a:lnTo>
                    <a:pt x="31" y="11"/>
                  </a:lnTo>
                  <a:lnTo>
                    <a:pt x="29" y="14"/>
                  </a:lnTo>
                  <a:lnTo>
                    <a:pt x="24" y="14"/>
                  </a:lnTo>
                  <a:lnTo>
                    <a:pt x="26" y="9"/>
                  </a:lnTo>
                  <a:lnTo>
                    <a:pt x="26" y="7"/>
                  </a:lnTo>
                  <a:lnTo>
                    <a:pt x="26" y="9"/>
                  </a:lnTo>
                  <a:lnTo>
                    <a:pt x="26" y="7"/>
                  </a:lnTo>
                  <a:lnTo>
                    <a:pt x="29" y="2"/>
                  </a:lnTo>
                  <a:lnTo>
                    <a:pt x="31" y="0"/>
                  </a:lnTo>
                  <a:lnTo>
                    <a:pt x="34" y="0"/>
                  </a:lnTo>
                  <a:lnTo>
                    <a:pt x="36" y="0"/>
                  </a:lnTo>
                  <a:moveTo>
                    <a:pt x="8" y="11"/>
                  </a:moveTo>
                  <a:lnTo>
                    <a:pt x="8" y="11"/>
                  </a:lnTo>
                  <a:lnTo>
                    <a:pt x="8" y="11"/>
                  </a:lnTo>
                  <a:lnTo>
                    <a:pt x="5" y="9"/>
                  </a:lnTo>
                  <a:lnTo>
                    <a:pt x="0" y="11"/>
                  </a:lnTo>
                  <a:lnTo>
                    <a:pt x="0" y="11"/>
                  </a:lnTo>
                  <a:lnTo>
                    <a:pt x="0" y="11"/>
                  </a:lnTo>
                  <a:lnTo>
                    <a:pt x="0" y="11"/>
                  </a:lnTo>
                  <a:lnTo>
                    <a:pt x="0" y="9"/>
                  </a:lnTo>
                  <a:lnTo>
                    <a:pt x="3" y="9"/>
                  </a:lnTo>
                  <a:lnTo>
                    <a:pt x="3" y="7"/>
                  </a:lnTo>
                  <a:lnTo>
                    <a:pt x="3" y="7"/>
                  </a:lnTo>
                  <a:lnTo>
                    <a:pt x="5" y="7"/>
                  </a:lnTo>
                  <a:lnTo>
                    <a:pt x="8" y="7"/>
                  </a:lnTo>
                  <a:lnTo>
                    <a:pt x="10" y="7"/>
                  </a:lnTo>
                  <a:lnTo>
                    <a:pt x="10" y="7"/>
                  </a:lnTo>
                  <a:lnTo>
                    <a:pt x="10" y="9"/>
                  </a:lnTo>
                  <a:lnTo>
                    <a:pt x="10" y="9"/>
                  </a:lnTo>
                  <a:lnTo>
                    <a:pt x="8" y="11"/>
                  </a:lnTo>
                  <a:moveTo>
                    <a:pt x="10" y="11"/>
                  </a:moveTo>
                  <a:lnTo>
                    <a:pt x="10" y="11"/>
                  </a:lnTo>
                  <a:lnTo>
                    <a:pt x="12" y="11"/>
                  </a:lnTo>
                  <a:lnTo>
                    <a:pt x="12" y="11"/>
                  </a:lnTo>
                  <a:lnTo>
                    <a:pt x="12" y="14"/>
                  </a:lnTo>
                  <a:lnTo>
                    <a:pt x="12" y="14"/>
                  </a:lnTo>
                  <a:lnTo>
                    <a:pt x="10" y="16"/>
                  </a:lnTo>
                  <a:lnTo>
                    <a:pt x="10" y="16"/>
                  </a:lnTo>
                  <a:lnTo>
                    <a:pt x="10" y="14"/>
                  </a:lnTo>
                  <a:lnTo>
                    <a:pt x="10" y="14"/>
                  </a:lnTo>
                  <a:lnTo>
                    <a:pt x="10" y="14"/>
                  </a:lnTo>
                  <a:lnTo>
                    <a:pt x="10" y="11"/>
                  </a:lnTo>
                  <a:lnTo>
                    <a:pt x="10" y="11"/>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3890062" y="3988045"/>
              <a:ext cx="18194" cy="14766"/>
            </a:xfrm>
            <a:custGeom>
              <a:avLst/>
              <a:gdLst>
                <a:gd name="T0" fmla="*/ 14 w 21"/>
                <a:gd name="T1" fmla="*/ 0 h 17"/>
                <a:gd name="T2" fmla="*/ 14 w 21"/>
                <a:gd name="T3" fmla="*/ 0 h 17"/>
                <a:gd name="T4" fmla="*/ 14 w 21"/>
                <a:gd name="T5" fmla="*/ 0 h 17"/>
                <a:gd name="T6" fmla="*/ 14 w 21"/>
                <a:gd name="T7" fmla="*/ 0 h 17"/>
                <a:gd name="T8" fmla="*/ 14 w 21"/>
                <a:gd name="T9" fmla="*/ 0 h 17"/>
                <a:gd name="T10" fmla="*/ 14 w 21"/>
                <a:gd name="T11" fmla="*/ 0 h 17"/>
                <a:gd name="T12" fmla="*/ 14 w 21"/>
                <a:gd name="T13" fmla="*/ 0 h 17"/>
                <a:gd name="T14" fmla="*/ 17 w 21"/>
                <a:gd name="T15" fmla="*/ 0 h 17"/>
                <a:gd name="T16" fmla="*/ 19 w 21"/>
                <a:gd name="T17" fmla="*/ 2 h 17"/>
                <a:gd name="T18" fmla="*/ 21 w 21"/>
                <a:gd name="T19" fmla="*/ 7 h 17"/>
                <a:gd name="T20" fmla="*/ 21 w 21"/>
                <a:gd name="T21" fmla="*/ 12 h 17"/>
                <a:gd name="T22" fmla="*/ 19 w 21"/>
                <a:gd name="T23" fmla="*/ 14 h 17"/>
                <a:gd name="T24" fmla="*/ 17 w 21"/>
                <a:gd name="T25" fmla="*/ 17 h 17"/>
                <a:gd name="T26" fmla="*/ 17 w 21"/>
                <a:gd name="T27" fmla="*/ 17 h 17"/>
                <a:gd name="T28" fmla="*/ 14 w 21"/>
                <a:gd name="T29" fmla="*/ 14 h 17"/>
                <a:gd name="T30" fmla="*/ 12 w 21"/>
                <a:gd name="T31" fmla="*/ 14 h 17"/>
                <a:gd name="T32" fmla="*/ 10 w 21"/>
                <a:gd name="T33" fmla="*/ 14 h 17"/>
                <a:gd name="T34" fmla="*/ 7 w 21"/>
                <a:gd name="T35" fmla="*/ 14 h 17"/>
                <a:gd name="T36" fmla="*/ 5 w 21"/>
                <a:gd name="T37" fmla="*/ 17 h 17"/>
                <a:gd name="T38" fmla="*/ 5 w 21"/>
                <a:gd name="T39" fmla="*/ 17 h 17"/>
                <a:gd name="T40" fmla="*/ 3 w 21"/>
                <a:gd name="T41" fmla="*/ 17 h 17"/>
                <a:gd name="T42" fmla="*/ 3 w 21"/>
                <a:gd name="T43" fmla="*/ 17 h 17"/>
                <a:gd name="T44" fmla="*/ 0 w 21"/>
                <a:gd name="T45" fmla="*/ 17 h 17"/>
                <a:gd name="T46" fmla="*/ 0 w 21"/>
                <a:gd name="T47" fmla="*/ 14 h 17"/>
                <a:gd name="T48" fmla="*/ 0 w 21"/>
                <a:gd name="T49" fmla="*/ 14 h 17"/>
                <a:gd name="T50" fmla="*/ 0 w 21"/>
                <a:gd name="T51" fmla="*/ 14 h 17"/>
                <a:gd name="T52" fmla="*/ 3 w 21"/>
                <a:gd name="T53" fmla="*/ 14 h 17"/>
                <a:gd name="T54" fmla="*/ 3 w 21"/>
                <a:gd name="T55" fmla="*/ 12 h 17"/>
                <a:gd name="T56" fmla="*/ 3 w 21"/>
                <a:gd name="T57" fmla="*/ 12 h 17"/>
                <a:gd name="T58" fmla="*/ 3 w 21"/>
                <a:gd name="T59" fmla="*/ 9 h 17"/>
                <a:gd name="T60" fmla="*/ 0 w 21"/>
                <a:gd name="T61" fmla="*/ 7 h 17"/>
                <a:gd name="T62" fmla="*/ 0 w 21"/>
                <a:gd name="T63" fmla="*/ 7 h 17"/>
                <a:gd name="T64" fmla="*/ 0 w 21"/>
                <a:gd name="T65" fmla="*/ 7 h 17"/>
                <a:gd name="T66" fmla="*/ 3 w 21"/>
                <a:gd name="T67" fmla="*/ 7 h 17"/>
                <a:gd name="T68" fmla="*/ 7 w 21"/>
                <a:gd name="T69" fmla="*/ 9 h 17"/>
                <a:gd name="T70" fmla="*/ 10 w 21"/>
                <a:gd name="T71" fmla="*/ 7 h 17"/>
                <a:gd name="T72" fmla="*/ 14 w 21"/>
                <a:gd name="T73" fmla="*/ 2 h 17"/>
                <a:gd name="T74" fmla="*/ 14 w 21"/>
                <a:gd name="T7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 h="17">
                  <a:moveTo>
                    <a:pt x="14" y="0"/>
                  </a:moveTo>
                  <a:lnTo>
                    <a:pt x="14" y="0"/>
                  </a:lnTo>
                  <a:lnTo>
                    <a:pt x="14" y="0"/>
                  </a:lnTo>
                  <a:lnTo>
                    <a:pt x="14" y="0"/>
                  </a:lnTo>
                  <a:lnTo>
                    <a:pt x="14" y="0"/>
                  </a:lnTo>
                  <a:lnTo>
                    <a:pt x="14" y="0"/>
                  </a:lnTo>
                  <a:lnTo>
                    <a:pt x="14" y="0"/>
                  </a:lnTo>
                  <a:lnTo>
                    <a:pt x="17" y="0"/>
                  </a:lnTo>
                  <a:lnTo>
                    <a:pt x="19" y="2"/>
                  </a:lnTo>
                  <a:lnTo>
                    <a:pt x="21" y="7"/>
                  </a:lnTo>
                  <a:lnTo>
                    <a:pt x="21" y="12"/>
                  </a:lnTo>
                  <a:lnTo>
                    <a:pt x="19" y="14"/>
                  </a:lnTo>
                  <a:lnTo>
                    <a:pt x="17" y="17"/>
                  </a:lnTo>
                  <a:lnTo>
                    <a:pt x="17" y="17"/>
                  </a:lnTo>
                  <a:lnTo>
                    <a:pt x="14" y="14"/>
                  </a:lnTo>
                  <a:lnTo>
                    <a:pt x="12" y="14"/>
                  </a:lnTo>
                  <a:lnTo>
                    <a:pt x="10" y="14"/>
                  </a:lnTo>
                  <a:lnTo>
                    <a:pt x="7" y="14"/>
                  </a:lnTo>
                  <a:lnTo>
                    <a:pt x="5" y="17"/>
                  </a:lnTo>
                  <a:lnTo>
                    <a:pt x="5" y="17"/>
                  </a:lnTo>
                  <a:lnTo>
                    <a:pt x="3" y="17"/>
                  </a:lnTo>
                  <a:lnTo>
                    <a:pt x="3" y="17"/>
                  </a:lnTo>
                  <a:lnTo>
                    <a:pt x="0" y="17"/>
                  </a:lnTo>
                  <a:lnTo>
                    <a:pt x="0" y="14"/>
                  </a:lnTo>
                  <a:lnTo>
                    <a:pt x="0" y="14"/>
                  </a:lnTo>
                  <a:lnTo>
                    <a:pt x="0" y="14"/>
                  </a:lnTo>
                  <a:lnTo>
                    <a:pt x="3" y="14"/>
                  </a:lnTo>
                  <a:lnTo>
                    <a:pt x="3" y="12"/>
                  </a:lnTo>
                  <a:lnTo>
                    <a:pt x="3" y="12"/>
                  </a:lnTo>
                  <a:lnTo>
                    <a:pt x="3" y="9"/>
                  </a:lnTo>
                  <a:lnTo>
                    <a:pt x="0" y="7"/>
                  </a:lnTo>
                  <a:lnTo>
                    <a:pt x="0" y="7"/>
                  </a:lnTo>
                  <a:lnTo>
                    <a:pt x="0" y="7"/>
                  </a:lnTo>
                  <a:lnTo>
                    <a:pt x="3" y="7"/>
                  </a:lnTo>
                  <a:lnTo>
                    <a:pt x="7" y="9"/>
                  </a:lnTo>
                  <a:lnTo>
                    <a:pt x="10" y="7"/>
                  </a:lnTo>
                  <a:lnTo>
                    <a:pt x="14" y="2"/>
                  </a:lnTo>
                  <a:lnTo>
                    <a:pt x="1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3890062" y="3988045"/>
              <a:ext cx="18194" cy="14766"/>
            </a:xfrm>
            <a:custGeom>
              <a:avLst/>
              <a:gdLst>
                <a:gd name="T0" fmla="*/ 14 w 21"/>
                <a:gd name="T1" fmla="*/ 0 h 17"/>
                <a:gd name="T2" fmla="*/ 14 w 21"/>
                <a:gd name="T3" fmla="*/ 0 h 17"/>
                <a:gd name="T4" fmla="*/ 14 w 21"/>
                <a:gd name="T5" fmla="*/ 0 h 17"/>
                <a:gd name="T6" fmla="*/ 14 w 21"/>
                <a:gd name="T7" fmla="*/ 0 h 17"/>
                <a:gd name="T8" fmla="*/ 14 w 21"/>
                <a:gd name="T9" fmla="*/ 0 h 17"/>
                <a:gd name="T10" fmla="*/ 14 w 21"/>
                <a:gd name="T11" fmla="*/ 0 h 17"/>
                <a:gd name="T12" fmla="*/ 14 w 21"/>
                <a:gd name="T13" fmla="*/ 0 h 17"/>
                <a:gd name="T14" fmla="*/ 17 w 21"/>
                <a:gd name="T15" fmla="*/ 0 h 17"/>
                <a:gd name="T16" fmla="*/ 19 w 21"/>
                <a:gd name="T17" fmla="*/ 2 h 17"/>
                <a:gd name="T18" fmla="*/ 21 w 21"/>
                <a:gd name="T19" fmla="*/ 7 h 17"/>
                <a:gd name="T20" fmla="*/ 21 w 21"/>
                <a:gd name="T21" fmla="*/ 12 h 17"/>
                <a:gd name="T22" fmla="*/ 19 w 21"/>
                <a:gd name="T23" fmla="*/ 14 h 17"/>
                <a:gd name="T24" fmla="*/ 17 w 21"/>
                <a:gd name="T25" fmla="*/ 17 h 17"/>
                <a:gd name="T26" fmla="*/ 17 w 21"/>
                <a:gd name="T27" fmla="*/ 17 h 17"/>
                <a:gd name="T28" fmla="*/ 14 w 21"/>
                <a:gd name="T29" fmla="*/ 14 h 17"/>
                <a:gd name="T30" fmla="*/ 12 w 21"/>
                <a:gd name="T31" fmla="*/ 14 h 17"/>
                <a:gd name="T32" fmla="*/ 10 w 21"/>
                <a:gd name="T33" fmla="*/ 14 h 17"/>
                <a:gd name="T34" fmla="*/ 7 w 21"/>
                <a:gd name="T35" fmla="*/ 14 h 17"/>
                <a:gd name="T36" fmla="*/ 5 w 21"/>
                <a:gd name="T37" fmla="*/ 17 h 17"/>
                <a:gd name="T38" fmla="*/ 5 w 21"/>
                <a:gd name="T39" fmla="*/ 17 h 17"/>
                <a:gd name="T40" fmla="*/ 3 w 21"/>
                <a:gd name="T41" fmla="*/ 17 h 17"/>
                <a:gd name="T42" fmla="*/ 3 w 21"/>
                <a:gd name="T43" fmla="*/ 17 h 17"/>
                <a:gd name="T44" fmla="*/ 0 w 21"/>
                <a:gd name="T45" fmla="*/ 17 h 17"/>
                <a:gd name="T46" fmla="*/ 0 w 21"/>
                <a:gd name="T47" fmla="*/ 14 h 17"/>
                <a:gd name="T48" fmla="*/ 0 w 21"/>
                <a:gd name="T49" fmla="*/ 14 h 17"/>
                <a:gd name="T50" fmla="*/ 0 w 21"/>
                <a:gd name="T51" fmla="*/ 14 h 17"/>
                <a:gd name="T52" fmla="*/ 3 w 21"/>
                <a:gd name="T53" fmla="*/ 14 h 17"/>
                <a:gd name="T54" fmla="*/ 3 w 21"/>
                <a:gd name="T55" fmla="*/ 12 h 17"/>
                <a:gd name="T56" fmla="*/ 3 w 21"/>
                <a:gd name="T57" fmla="*/ 12 h 17"/>
                <a:gd name="T58" fmla="*/ 3 w 21"/>
                <a:gd name="T59" fmla="*/ 9 h 17"/>
                <a:gd name="T60" fmla="*/ 0 w 21"/>
                <a:gd name="T61" fmla="*/ 7 h 17"/>
                <a:gd name="T62" fmla="*/ 0 w 21"/>
                <a:gd name="T63" fmla="*/ 7 h 17"/>
                <a:gd name="T64" fmla="*/ 0 w 21"/>
                <a:gd name="T65" fmla="*/ 7 h 17"/>
                <a:gd name="T66" fmla="*/ 3 w 21"/>
                <a:gd name="T67" fmla="*/ 7 h 17"/>
                <a:gd name="T68" fmla="*/ 7 w 21"/>
                <a:gd name="T69" fmla="*/ 9 h 17"/>
                <a:gd name="T70" fmla="*/ 10 w 21"/>
                <a:gd name="T71" fmla="*/ 7 h 17"/>
                <a:gd name="T72" fmla="*/ 14 w 21"/>
                <a:gd name="T73" fmla="*/ 2 h 17"/>
                <a:gd name="T74" fmla="*/ 14 w 21"/>
                <a:gd name="T7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 h="17">
                  <a:moveTo>
                    <a:pt x="14" y="0"/>
                  </a:moveTo>
                  <a:lnTo>
                    <a:pt x="14" y="0"/>
                  </a:lnTo>
                  <a:lnTo>
                    <a:pt x="14" y="0"/>
                  </a:lnTo>
                  <a:lnTo>
                    <a:pt x="14" y="0"/>
                  </a:lnTo>
                  <a:lnTo>
                    <a:pt x="14" y="0"/>
                  </a:lnTo>
                  <a:lnTo>
                    <a:pt x="14" y="0"/>
                  </a:lnTo>
                  <a:lnTo>
                    <a:pt x="14" y="0"/>
                  </a:lnTo>
                  <a:lnTo>
                    <a:pt x="17" y="0"/>
                  </a:lnTo>
                  <a:lnTo>
                    <a:pt x="19" y="2"/>
                  </a:lnTo>
                  <a:lnTo>
                    <a:pt x="21" y="7"/>
                  </a:lnTo>
                  <a:lnTo>
                    <a:pt x="21" y="12"/>
                  </a:lnTo>
                  <a:lnTo>
                    <a:pt x="19" y="14"/>
                  </a:lnTo>
                  <a:lnTo>
                    <a:pt x="17" y="17"/>
                  </a:lnTo>
                  <a:lnTo>
                    <a:pt x="17" y="17"/>
                  </a:lnTo>
                  <a:lnTo>
                    <a:pt x="14" y="14"/>
                  </a:lnTo>
                  <a:lnTo>
                    <a:pt x="12" y="14"/>
                  </a:lnTo>
                  <a:lnTo>
                    <a:pt x="10" y="14"/>
                  </a:lnTo>
                  <a:lnTo>
                    <a:pt x="7" y="14"/>
                  </a:lnTo>
                  <a:lnTo>
                    <a:pt x="5" y="17"/>
                  </a:lnTo>
                  <a:lnTo>
                    <a:pt x="5" y="17"/>
                  </a:lnTo>
                  <a:lnTo>
                    <a:pt x="3" y="17"/>
                  </a:lnTo>
                  <a:lnTo>
                    <a:pt x="3" y="17"/>
                  </a:lnTo>
                  <a:lnTo>
                    <a:pt x="0" y="17"/>
                  </a:lnTo>
                  <a:lnTo>
                    <a:pt x="0" y="14"/>
                  </a:lnTo>
                  <a:lnTo>
                    <a:pt x="0" y="14"/>
                  </a:lnTo>
                  <a:lnTo>
                    <a:pt x="0" y="14"/>
                  </a:lnTo>
                  <a:lnTo>
                    <a:pt x="3" y="14"/>
                  </a:lnTo>
                  <a:lnTo>
                    <a:pt x="3" y="12"/>
                  </a:lnTo>
                  <a:lnTo>
                    <a:pt x="3" y="12"/>
                  </a:lnTo>
                  <a:lnTo>
                    <a:pt x="3" y="9"/>
                  </a:lnTo>
                  <a:lnTo>
                    <a:pt x="0" y="7"/>
                  </a:lnTo>
                  <a:lnTo>
                    <a:pt x="0" y="7"/>
                  </a:lnTo>
                  <a:lnTo>
                    <a:pt x="0" y="7"/>
                  </a:lnTo>
                  <a:lnTo>
                    <a:pt x="3" y="7"/>
                  </a:lnTo>
                  <a:lnTo>
                    <a:pt x="7" y="9"/>
                  </a:lnTo>
                  <a:lnTo>
                    <a:pt x="10" y="7"/>
                  </a:lnTo>
                  <a:lnTo>
                    <a:pt x="14" y="2"/>
                  </a:lnTo>
                  <a:lnTo>
                    <a:pt x="1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noEditPoints="1"/>
            </p:cNvSpPr>
            <p:nvPr/>
          </p:nvSpPr>
          <p:spPr bwMode="auto">
            <a:xfrm>
              <a:off x="227178" y="605914"/>
              <a:ext cx="5006578" cy="3996196"/>
            </a:xfrm>
            <a:custGeom>
              <a:avLst/>
              <a:gdLst>
                <a:gd name="T0" fmla="*/ 3136 w 5779"/>
                <a:gd name="T1" fmla="*/ 4580 h 4601"/>
                <a:gd name="T2" fmla="*/ 3077 w 5779"/>
                <a:gd name="T3" fmla="*/ 4403 h 4601"/>
                <a:gd name="T4" fmla="*/ 3242 w 5779"/>
                <a:gd name="T5" fmla="*/ 4388 h 4601"/>
                <a:gd name="T6" fmla="*/ 3500 w 5779"/>
                <a:gd name="T7" fmla="*/ 4223 h 4601"/>
                <a:gd name="T8" fmla="*/ 4129 w 5779"/>
                <a:gd name="T9" fmla="*/ 3993 h 4601"/>
                <a:gd name="T10" fmla="*/ 4368 w 5779"/>
                <a:gd name="T11" fmla="*/ 3712 h 4601"/>
                <a:gd name="T12" fmla="*/ 4718 w 5779"/>
                <a:gd name="T13" fmla="*/ 3189 h 4601"/>
                <a:gd name="T14" fmla="*/ 4708 w 5779"/>
                <a:gd name="T15" fmla="*/ 3120 h 4601"/>
                <a:gd name="T16" fmla="*/ 4774 w 5779"/>
                <a:gd name="T17" fmla="*/ 1971 h 4601"/>
                <a:gd name="T18" fmla="*/ 2987 w 5779"/>
                <a:gd name="T19" fmla="*/ 4152 h 4601"/>
                <a:gd name="T20" fmla="*/ 2790 w 5779"/>
                <a:gd name="T21" fmla="*/ 3977 h 4601"/>
                <a:gd name="T22" fmla="*/ 2358 w 5779"/>
                <a:gd name="T23" fmla="*/ 3920 h 4601"/>
                <a:gd name="T24" fmla="*/ 2100 w 5779"/>
                <a:gd name="T25" fmla="*/ 4015 h 4601"/>
                <a:gd name="T26" fmla="*/ 1856 w 5779"/>
                <a:gd name="T27" fmla="*/ 3686 h 4601"/>
                <a:gd name="T28" fmla="*/ 1901 w 5779"/>
                <a:gd name="T29" fmla="*/ 3348 h 4601"/>
                <a:gd name="T30" fmla="*/ 1722 w 5779"/>
                <a:gd name="T31" fmla="*/ 2910 h 4601"/>
                <a:gd name="T32" fmla="*/ 1279 w 5779"/>
                <a:gd name="T33" fmla="*/ 2912 h 4601"/>
                <a:gd name="T34" fmla="*/ 771 w 5779"/>
                <a:gd name="T35" fmla="*/ 2714 h 4601"/>
                <a:gd name="T36" fmla="*/ 494 w 5779"/>
                <a:gd name="T37" fmla="*/ 2494 h 4601"/>
                <a:gd name="T38" fmla="*/ 253 w 5779"/>
                <a:gd name="T39" fmla="*/ 2110 h 4601"/>
                <a:gd name="T40" fmla="*/ 76 w 5779"/>
                <a:gd name="T41" fmla="*/ 1699 h 4601"/>
                <a:gd name="T42" fmla="*/ 76 w 5779"/>
                <a:gd name="T43" fmla="*/ 1029 h 4601"/>
                <a:gd name="T44" fmla="*/ 83 w 5779"/>
                <a:gd name="T45" fmla="*/ 606 h 4601"/>
                <a:gd name="T46" fmla="*/ 705 w 5779"/>
                <a:gd name="T47" fmla="*/ 611 h 4601"/>
                <a:gd name="T48" fmla="*/ 1308 w 5779"/>
                <a:gd name="T49" fmla="*/ 178 h 4601"/>
                <a:gd name="T50" fmla="*/ 1776 w 5779"/>
                <a:gd name="T51" fmla="*/ 244 h 4601"/>
                <a:gd name="T52" fmla="*/ 2057 w 5779"/>
                <a:gd name="T53" fmla="*/ 878 h 4601"/>
                <a:gd name="T54" fmla="*/ 4025 w 5779"/>
                <a:gd name="T55" fmla="*/ 1098 h 4601"/>
                <a:gd name="T56" fmla="*/ 4034 w 5779"/>
                <a:gd name="T57" fmla="*/ 731 h 4601"/>
                <a:gd name="T58" fmla="*/ 4481 w 5779"/>
                <a:gd name="T59" fmla="*/ 237 h 4601"/>
                <a:gd name="T60" fmla="*/ 4841 w 5779"/>
                <a:gd name="T61" fmla="*/ 57 h 4601"/>
                <a:gd name="T62" fmla="*/ 5098 w 5779"/>
                <a:gd name="T63" fmla="*/ 466 h 4601"/>
                <a:gd name="T64" fmla="*/ 5534 w 5779"/>
                <a:gd name="T65" fmla="*/ 719 h 4601"/>
                <a:gd name="T66" fmla="*/ 5732 w 5779"/>
                <a:gd name="T67" fmla="*/ 878 h 4601"/>
                <a:gd name="T68" fmla="*/ 5538 w 5779"/>
                <a:gd name="T69" fmla="*/ 1358 h 4601"/>
                <a:gd name="T70" fmla="*/ 5250 w 5779"/>
                <a:gd name="T71" fmla="*/ 1538 h 4601"/>
                <a:gd name="T72" fmla="*/ 5025 w 5779"/>
                <a:gd name="T73" fmla="*/ 1725 h 4601"/>
                <a:gd name="T74" fmla="*/ 4720 w 5779"/>
                <a:gd name="T75" fmla="*/ 1907 h 4601"/>
                <a:gd name="T76" fmla="*/ 4592 w 5779"/>
                <a:gd name="T77" fmla="*/ 1914 h 4601"/>
                <a:gd name="T78" fmla="*/ 4512 w 5779"/>
                <a:gd name="T79" fmla="*/ 1782 h 4601"/>
                <a:gd name="T80" fmla="*/ 4275 w 5779"/>
                <a:gd name="T81" fmla="*/ 2101 h 4601"/>
                <a:gd name="T82" fmla="*/ 4677 w 5779"/>
                <a:gd name="T83" fmla="*/ 2196 h 4601"/>
                <a:gd name="T84" fmla="*/ 4597 w 5779"/>
                <a:gd name="T85" fmla="*/ 2285 h 4601"/>
                <a:gd name="T86" fmla="*/ 4434 w 5779"/>
                <a:gd name="T87" fmla="*/ 2430 h 4601"/>
                <a:gd name="T88" fmla="*/ 4569 w 5779"/>
                <a:gd name="T89" fmla="*/ 2856 h 4601"/>
                <a:gd name="T90" fmla="*/ 4616 w 5779"/>
                <a:gd name="T91" fmla="*/ 3078 h 4601"/>
                <a:gd name="T92" fmla="*/ 4618 w 5779"/>
                <a:gd name="T93" fmla="*/ 3262 h 4601"/>
                <a:gd name="T94" fmla="*/ 4635 w 5779"/>
                <a:gd name="T95" fmla="*/ 3303 h 4601"/>
                <a:gd name="T96" fmla="*/ 4588 w 5779"/>
                <a:gd name="T97" fmla="*/ 3402 h 4601"/>
                <a:gd name="T98" fmla="*/ 4479 w 5779"/>
                <a:gd name="T99" fmla="*/ 3551 h 4601"/>
                <a:gd name="T100" fmla="*/ 4401 w 5779"/>
                <a:gd name="T101" fmla="*/ 3613 h 4601"/>
                <a:gd name="T102" fmla="*/ 4401 w 5779"/>
                <a:gd name="T103" fmla="*/ 3717 h 4601"/>
                <a:gd name="T104" fmla="*/ 4335 w 5779"/>
                <a:gd name="T105" fmla="*/ 3804 h 4601"/>
                <a:gd name="T106" fmla="*/ 4247 w 5779"/>
                <a:gd name="T107" fmla="*/ 3882 h 4601"/>
                <a:gd name="T108" fmla="*/ 4098 w 5779"/>
                <a:gd name="T109" fmla="*/ 3998 h 4601"/>
                <a:gd name="T110" fmla="*/ 3883 w 5779"/>
                <a:gd name="T111" fmla="*/ 4088 h 4601"/>
                <a:gd name="T112" fmla="*/ 3753 w 5779"/>
                <a:gd name="T113" fmla="*/ 4133 h 4601"/>
                <a:gd name="T114" fmla="*/ 3630 w 5779"/>
                <a:gd name="T115" fmla="*/ 4102 h 4601"/>
                <a:gd name="T116" fmla="*/ 3434 w 5779"/>
                <a:gd name="T117" fmla="*/ 4194 h 4601"/>
                <a:gd name="T118" fmla="*/ 3235 w 5779"/>
                <a:gd name="T119" fmla="*/ 4235 h 4601"/>
                <a:gd name="T120" fmla="*/ 3178 w 5779"/>
                <a:gd name="T121" fmla="*/ 4351 h 4601"/>
                <a:gd name="T122" fmla="*/ 3143 w 5779"/>
                <a:gd name="T123" fmla="*/ 4183 h 4601"/>
                <a:gd name="T124" fmla="*/ 3034 w 5779"/>
                <a:gd name="T125" fmla="*/ 4154 h 4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79" h="4601">
                  <a:moveTo>
                    <a:pt x="3256" y="4377"/>
                  </a:moveTo>
                  <a:lnTo>
                    <a:pt x="3256" y="4377"/>
                  </a:lnTo>
                  <a:lnTo>
                    <a:pt x="3259" y="4386"/>
                  </a:lnTo>
                  <a:lnTo>
                    <a:pt x="3261" y="4388"/>
                  </a:lnTo>
                  <a:lnTo>
                    <a:pt x="3266" y="4391"/>
                  </a:lnTo>
                  <a:lnTo>
                    <a:pt x="3268" y="4396"/>
                  </a:lnTo>
                  <a:lnTo>
                    <a:pt x="3268" y="4396"/>
                  </a:lnTo>
                  <a:lnTo>
                    <a:pt x="3280" y="4400"/>
                  </a:lnTo>
                  <a:lnTo>
                    <a:pt x="3282" y="4400"/>
                  </a:lnTo>
                  <a:lnTo>
                    <a:pt x="3282" y="4398"/>
                  </a:lnTo>
                  <a:lnTo>
                    <a:pt x="3282" y="4398"/>
                  </a:lnTo>
                  <a:lnTo>
                    <a:pt x="3282" y="4398"/>
                  </a:lnTo>
                  <a:lnTo>
                    <a:pt x="3282" y="4400"/>
                  </a:lnTo>
                  <a:lnTo>
                    <a:pt x="3285" y="4398"/>
                  </a:lnTo>
                  <a:lnTo>
                    <a:pt x="3287" y="4400"/>
                  </a:lnTo>
                  <a:lnTo>
                    <a:pt x="3292" y="4417"/>
                  </a:lnTo>
                  <a:lnTo>
                    <a:pt x="3292" y="4424"/>
                  </a:lnTo>
                  <a:lnTo>
                    <a:pt x="3294" y="4431"/>
                  </a:lnTo>
                  <a:lnTo>
                    <a:pt x="3294" y="4436"/>
                  </a:lnTo>
                  <a:lnTo>
                    <a:pt x="3292" y="4438"/>
                  </a:lnTo>
                  <a:lnTo>
                    <a:pt x="3292" y="4438"/>
                  </a:lnTo>
                  <a:lnTo>
                    <a:pt x="3294" y="4440"/>
                  </a:lnTo>
                  <a:lnTo>
                    <a:pt x="3294" y="4440"/>
                  </a:lnTo>
                  <a:lnTo>
                    <a:pt x="3297" y="4445"/>
                  </a:lnTo>
                  <a:lnTo>
                    <a:pt x="3297" y="4445"/>
                  </a:lnTo>
                  <a:lnTo>
                    <a:pt x="3294" y="4445"/>
                  </a:lnTo>
                  <a:lnTo>
                    <a:pt x="3292" y="4445"/>
                  </a:lnTo>
                  <a:lnTo>
                    <a:pt x="3289" y="4445"/>
                  </a:lnTo>
                  <a:lnTo>
                    <a:pt x="3289" y="4445"/>
                  </a:lnTo>
                  <a:lnTo>
                    <a:pt x="3282" y="4450"/>
                  </a:lnTo>
                  <a:lnTo>
                    <a:pt x="3278" y="4455"/>
                  </a:lnTo>
                  <a:lnTo>
                    <a:pt x="3278" y="4455"/>
                  </a:lnTo>
                  <a:lnTo>
                    <a:pt x="3275" y="4455"/>
                  </a:lnTo>
                  <a:lnTo>
                    <a:pt x="3273" y="4455"/>
                  </a:lnTo>
                  <a:lnTo>
                    <a:pt x="3271" y="4452"/>
                  </a:lnTo>
                  <a:lnTo>
                    <a:pt x="3271" y="4450"/>
                  </a:lnTo>
                  <a:lnTo>
                    <a:pt x="3271" y="4448"/>
                  </a:lnTo>
                  <a:lnTo>
                    <a:pt x="3271" y="4448"/>
                  </a:lnTo>
                  <a:lnTo>
                    <a:pt x="3273" y="4448"/>
                  </a:lnTo>
                  <a:lnTo>
                    <a:pt x="3275" y="4448"/>
                  </a:lnTo>
                  <a:lnTo>
                    <a:pt x="3273" y="4445"/>
                  </a:lnTo>
                  <a:lnTo>
                    <a:pt x="3271" y="4445"/>
                  </a:lnTo>
                  <a:lnTo>
                    <a:pt x="3268" y="4445"/>
                  </a:lnTo>
                  <a:lnTo>
                    <a:pt x="3266" y="4448"/>
                  </a:lnTo>
                  <a:lnTo>
                    <a:pt x="3268" y="4448"/>
                  </a:lnTo>
                  <a:lnTo>
                    <a:pt x="3268" y="4452"/>
                  </a:lnTo>
                  <a:lnTo>
                    <a:pt x="3271" y="4452"/>
                  </a:lnTo>
                  <a:lnTo>
                    <a:pt x="3268" y="4455"/>
                  </a:lnTo>
                  <a:lnTo>
                    <a:pt x="3268" y="4457"/>
                  </a:lnTo>
                  <a:lnTo>
                    <a:pt x="3266" y="4459"/>
                  </a:lnTo>
                  <a:lnTo>
                    <a:pt x="3266" y="4462"/>
                  </a:lnTo>
                  <a:lnTo>
                    <a:pt x="3263" y="4462"/>
                  </a:lnTo>
                  <a:lnTo>
                    <a:pt x="3263" y="4464"/>
                  </a:lnTo>
                  <a:lnTo>
                    <a:pt x="3261" y="4464"/>
                  </a:lnTo>
                  <a:lnTo>
                    <a:pt x="3261" y="4464"/>
                  </a:lnTo>
                  <a:lnTo>
                    <a:pt x="3261" y="4466"/>
                  </a:lnTo>
                  <a:lnTo>
                    <a:pt x="3261" y="4466"/>
                  </a:lnTo>
                  <a:lnTo>
                    <a:pt x="3259" y="4469"/>
                  </a:lnTo>
                  <a:lnTo>
                    <a:pt x="3256" y="4469"/>
                  </a:lnTo>
                  <a:lnTo>
                    <a:pt x="3256" y="4469"/>
                  </a:lnTo>
                  <a:lnTo>
                    <a:pt x="3254" y="4469"/>
                  </a:lnTo>
                  <a:lnTo>
                    <a:pt x="3254" y="4469"/>
                  </a:lnTo>
                  <a:lnTo>
                    <a:pt x="3252" y="4469"/>
                  </a:lnTo>
                  <a:lnTo>
                    <a:pt x="3252" y="4471"/>
                  </a:lnTo>
                  <a:lnTo>
                    <a:pt x="3252" y="4471"/>
                  </a:lnTo>
                  <a:lnTo>
                    <a:pt x="3249" y="4471"/>
                  </a:lnTo>
                  <a:lnTo>
                    <a:pt x="3249" y="4474"/>
                  </a:lnTo>
                  <a:lnTo>
                    <a:pt x="3249" y="4476"/>
                  </a:lnTo>
                  <a:lnTo>
                    <a:pt x="3249" y="4478"/>
                  </a:lnTo>
                  <a:lnTo>
                    <a:pt x="3249" y="4478"/>
                  </a:lnTo>
                  <a:lnTo>
                    <a:pt x="3244" y="4481"/>
                  </a:lnTo>
                  <a:lnTo>
                    <a:pt x="3244" y="4481"/>
                  </a:lnTo>
                  <a:lnTo>
                    <a:pt x="3244" y="4485"/>
                  </a:lnTo>
                  <a:lnTo>
                    <a:pt x="3242" y="4490"/>
                  </a:lnTo>
                  <a:lnTo>
                    <a:pt x="3240" y="4492"/>
                  </a:lnTo>
                  <a:lnTo>
                    <a:pt x="3237" y="4495"/>
                  </a:lnTo>
                  <a:lnTo>
                    <a:pt x="3235" y="4497"/>
                  </a:lnTo>
                  <a:lnTo>
                    <a:pt x="3235" y="4497"/>
                  </a:lnTo>
                  <a:lnTo>
                    <a:pt x="3235" y="4497"/>
                  </a:lnTo>
                  <a:lnTo>
                    <a:pt x="3233" y="4497"/>
                  </a:lnTo>
                  <a:lnTo>
                    <a:pt x="3233" y="4497"/>
                  </a:lnTo>
                  <a:lnTo>
                    <a:pt x="3228" y="4497"/>
                  </a:lnTo>
                  <a:lnTo>
                    <a:pt x="3226" y="4497"/>
                  </a:lnTo>
                  <a:lnTo>
                    <a:pt x="3226" y="4497"/>
                  </a:lnTo>
                  <a:lnTo>
                    <a:pt x="3226" y="4495"/>
                  </a:lnTo>
                  <a:lnTo>
                    <a:pt x="3223" y="4495"/>
                  </a:lnTo>
                  <a:lnTo>
                    <a:pt x="3223" y="4495"/>
                  </a:lnTo>
                  <a:lnTo>
                    <a:pt x="3226" y="4497"/>
                  </a:lnTo>
                  <a:lnTo>
                    <a:pt x="3226" y="4500"/>
                  </a:lnTo>
                  <a:lnTo>
                    <a:pt x="3226" y="4500"/>
                  </a:lnTo>
                  <a:lnTo>
                    <a:pt x="3228" y="4500"/>
                  </a:lnTo>
                  <a:lnTo>
                    <a:pt x="3230" y="4500"/>
                  </a:lnTo>
                  <a:lnTo>
                    <a:pt x="3230" y="4500"/>
                  </a:lnTo>
                  <a:lnTo>
                    <a:pt x="3233" y="4500"/>
                  </a:lnTo>
                  <a:lnTo>
                    <a:pt x="3233" y="4502"/>
                  </a:lnTo>
                  <a:lnTo>
                    <a:pt x="3233" y="4502"/>
                  </a:lnTo>
                  <a:lnTo>
                    <a:pt x="3233" y="4507"/>
                  </a:lnTo>
                  <a:lnTo>
                    <a:pt x="3233" y="4504"/>
                  </a:lnTo>
                  <a:lnTo>
                    <a:pt x="3235" y="4500"/>
                  </a:lnTo>
                  <a:lnTo>
                    <a:pt x="3237" y="4500"/>
                  </a:lnTo>
                  <a:lnTo>
                    <a:pt x="3235" y="4504"/>
                  </a:lnTo>
                  <a:lnTo>
                    <a:pt x="3235" y="4509"/>
                  </a:lnTo>
                  <a:lnTo>
                    <a:pt x="3233" y="4509"/>
                  </a:lnTo>
                  <a:lnTo>
                    <a:pt x="3230" y="4511"/>
                  </a:lnTo>
                  <a:lnTo>
                    <a:pt x="3228" y="4514"/>
                  </a:lnTo>
                  <a:lnTo>
                    <a:pt x="3228" y="4516"/>
                  </a:lnTo>
                  <a:lnTo>
                    <a:pt x="3226" y="4521"/>
                  </a:lnTo>
                  <a:lnTo>
                    <a:pt x="3226" y="4523"/>
                  </a:lnTo>
                  <a:lnTo>
                    <a:pt x="3226" y="4526"/>
                  </a:lnTo>
                  <a:lnTo>
                    <a:pt x="3226" y="4526"/>
                  </a:lnTo>
                  <a:lnTo>
                    <a:pt x="3226" y="4528"/>
                  </a:lnTo>
                  <a:lnTo>
                    <a:pt x="3226" y="4528"/>
                  </a:lnTo>
                  <a:lnTo>
                    <a:pt x="3223" y="4528"/>
                  </a:lnTo>
                  <a:lnTo>
                    <a:pt x="3223" y="4528"/>
                  </a:lnTo>
                  <a:lnTo>
                    <a:pt x="3223" y="4528"/>
                  </a:lnTo>
                  <a:lnTo>
                    <a:pt x="3221" y="4530"/>
                  </a:lnTo>
                  <a:lnTo>
                    <a:pt x="3221" y="4530"/>
                  </a:lnTo>
                  <a:lnTo>
                    <a:pt x="3221" y="4530"/>
                  </a:lnTo>
                  <a:lnTo>
                    <a:pt x="3218" y="4530"/>
                  </a:lnTo>
                  <a:lnTo>
                    <a:pt x="3218" y="4530"/>
                  </a:lnTo>
                  <a:lnTo>
                    <a:pt x="3218" y="4533"/>
                  </a:lnTo>
                  <a:lnTo>
                    <a:pt x="3218" y="4533"/>
                  </a:lnTo>
                  <a:lnTo>
                    <a:pt x="3218" y="4535"/>
                  </a:lnTo>
                  <a:lnTo>
                    <a:pt x="3216" y="4535"/>
                  </a:lnTo>
                  <a:lnTo>
                    <a:pt x="3216" y="4535"/>
                  </a:lnTo>
                  <a:lnTo>
                    <a:pt x="3214" y="4537"/>
                  </a:lnTo>
                  <a:lnTo>
                    <a:pt x="3216" y="4537"/>
                  </a:lnTo>
                  <a:lnTo>
                    <a:pt x="3216" y="4537"/>
                  </a:lnTo>
                  <a:lnTo>
                    <a:pt x="3216" y="4540"/>
                  </a:lnTo>
                  <a:lnTo>
                    <a:pt x="3216" y="4540"/>
                  </a:lnTo>
                  <a:lnTo>
                    <a:pt x="3218" y="4540"/>
                  </a:lnTo>
                  <a:lnTo>
                    <a:pt x="3221" y="4540"/>
                  </a:lnTo>
                  <a:lnTo>
                    <a:pt x="3223" y="4540"/>
                  </a:lnTo>
                  <a:lnTo>
                    <a:pt x="3223" y="4540"/>
                  </a:lnTo>
                  <a:lnTo>
                    <a:pt x="3223" y="4540"/>
                  </a:lnTo>
                  <a:lnTo>
                    <a:pt x="3223" y="4535"/>
                  </a:lnTo>
                  <a:lnTo>
                    <a:pt x="3223" y="4533"/>
                  </a:lnTo>
                  <a:lnTo>
                    <a:pt x="3223" y="4530"/>
                  </a:lnTo>
                  <a:lnTo>
                    <a:pt x="3226" y="4530"/>
                  </a:lnTo>
                  <a:lnTo>
                    <a:pt x="3226" y="4533"/>
                  </a:lnTo>
                  <a:lnTo>
                    <a:pt x="3228" y="4542"/>
                  </a:lnTo>
                  <a:lnTo>
                    <a:pt x="3226" y="4542"/>
                  </a:lnTo>
                  <a:lnTo>
                    <a:pt x="3223" y="4542"/>
                  </a:lnTo>
                  <a:lnTo>
                    <a:pt x="3223" y="4542"/>
                  </a:lnTo>
                  <a:lnTo>
                    <a:pt x="3223" y="4545"/>
                  </a:lnTo>
                  <a:lnTo>
                    <a:pt x="3221" y="4542"/>
                  </a:lnTo>
                  <a:lnTo>
                    <a:pt x="3218" y="4542"/>
                  </a:lnTo>
                  <a:lnTo>
                    <a:pt x="3216" y="4545"/>
                  </a:lnTo>
                  <a:lnTo>
                    <a:pt x="3214" y="4552"/>
                  </a:lnTo>
                  <a:lnTo>
                    <a:pt x="3214" y="4552"/>
                  </a:lnTo>
                  <a:lnTo>
                    <a:pt x="3214" y="4554"/>
                  </a:lnTo>
                  <a:lnTo>
                    <a:pt x="3211" y="4554"/>
                  </a:lnTo>
                  <a:lnTo>
                    <a:pt x="3209" y="4556"/>
                  </a:lnTo>
                  <a:lnTo>
                    <a:pt x="3209" y="4554"/>
                  </a:lnTo>
                  <a:lnTo>
                    <a:pt x="3202" y="4554"/>
                  </a:lnTo>
                  <a:lnTo>
                    <a:pt x="3202" y="4554"/>
                  </a:lnTo>
                  <a:lnTo>
                    <a:pt x="3202" y="4552"/>
                  </a:lnTo>
                  <a:lnTo>
                    <a:pt x="3207" y="4552"/>
                  </a:lnTo>
                  <a:lnTo>
                    <a:pt x="3211" y="4552"/>
                  </a:lnTo>
                  <a:lnTo>
                    <a:pt x="3211" y="4552"/>
                  </a:lnTo>
                  <a:lnTo>
                    <a:pt x="3211" y="4549"/>
                  </a:lnTo>
                  <a:lnTo>
                    <a:pt x="3209" y="4549"/>
                  </a:lnTo>
                  <a:lnTo>
                    <a:pt x="3207" y="4552"/>
                  </a:lnTo>
                  <a:lnTo>
                    <a:pt x="3200" y="4552"/>
                  </a:lnTo>
                  <a:lnTo>
                    <a:pt x="3197" y="4554"/>
                  </a:lnTo>
                  <a:lnTo>
                    <a:pt x="3197" y="4554"/>
                  </a:lnTo>
                  <a:lnTo>
                    <a:pt x="3192" y="4552"/>
                  </a:lnTo>
                  <a:lnTo>
                    <a:pt x="3188" y="4554"/>
                  </a:lnTo>
                  <a:lnTo>
                    <a:pt x="3178" y="4561"/>
                  </a:lnTo>
                  <a:lnTo>
                    <a:pt x="3174" y="4563"/>
                  </a:lnTo>
                  <a:lnTo>
                    <a:pt x="3171" y="4566"/>
                  </a:lnTo>
                  <a:lnTo>
                    <a:pt x="3169" y="4571"/>
                  </a:lnTo>
                  <a:lnTo>
                    <a:pt x="3166" y="4571"/>
                  </a:lnTo>
                  <a:lnTo>
                    <a:pt x="3162" y="4568"/>
                  </a:lnTo>
                  <a:lnTo>
                    <a:pt x="3162" y="4568"/>
                  </a:lnTo>
                  <a:lnTo>
                    <a:pt x="3164" y="4571"/>
                  </a:lnTo>
                  <a:lnTo>
                    <a:pt x="3166" y="4571"/>
                  </a:lnTo>
                  <a:lnTo>
                    <a:pt x="3169" y="4573"/>
                  </a:lnTo>
                  <a:lnTo>
                    <a:pt x="3169" y="4575"/>
                  </a:lnTo>
                  <a:lnTo>
                    <a:pt x="3166" y="4578"/>
                  </a:lnTo>
                  <a:lnTo>
                    <a:pt x="3166" y="4580"/>
                  </a:lnTo>
                  <a:lnTo>
                    <a:pt x="3164" y="4580"/>
                  </a:lnTo>
                  <a:lnTo>
                    <a:pt x="3164" y="4578"/>
                  </a:lnTo>
                  <a:lnTo>
                    <a:pt x="3164" y="4578"/>
                  </a:lnTo>
                  <a:lnTo>
                    <a:pt x="3162" y="4578"/>
                  </a:lnTo>
                  <a:lnTo>
                    <a:pt x="3162" y="4578"/>
                  </a:lnTo>
                  <a:lnTo>
                    <a:pt x="3162" y="4580"/>
                  </a:lnTo>
                  <a:lnTo>
                    <a:pt x="3164" y="4582"/>
                  </a:lnTo>
                  <a:lnTo>
                    <a:pt x="3164" y="4582"/>
                  </a:lnTo>
                  <a:lnTo>
                    <a:pt x="3162" y="4585"/>
                  </a:lnTo>
                  <a:lnTo>
                    <a:pt x="3159" y="4585"/>
                  </a:lnTo>
                  <a:lnTo>
                    <a:pt x="3157" y="4582"/>
                  </a:lnTo>
                  <a:lnTo>
                    <a:pt x="3152" y="4582"/>
                  </a:lnTo>
                  <a:lnTo>
                    <a:pt x="3152" y="4580"/>
                  </a:lnTo>
                  <a:lnTo>
                    <a:pt x="3155" y="4580"/>
                  </a:lnTo>
                  <a:lnTo>
                    <a:pt x="3155" y="4580"/>
                  </a:lnTo>
                  <a:lnTo>
                    <a:pt x="3157" y="4580"/>
                  </a:lnTo>
                  <a:lnTo>
                    <a:pt x="3159" y="4580"/>
                  </a:lnTo>
                  <a:lnTo>
                    <a:pt x="3159" y="4580"/>
                  </a:lnTo>
                  <a:lnTo>
                    <a:pt x="3159" y="4578"/>
                  </a:lnTo>
                  <a:lnTo>
                    <a:pt x="3159" y="4575"/>
                  </a:lnTo>
                  <a:lnTo>
                    <a:pt x="3159" y="4575"/>
                  </a:lnTo>
                  <a:lnTo>
                    <a:pt x="3159" y="4575"/>
                  </a:lnTo>
                  <a:lnTo>
                    <a:pt x="3159" y="4578"/>
                  </a:lnTo>
                  <a:lnTo>
                    <a:pt x="3157" y="4578"/>
                  </a:lnTo>
                  <a:lnTo>
                    <a:pt x="3157" y="4578"/>
                  </a:lnTo>
                  <a:lnTo>
                    <a:pt x="3157" y="4575"/>
                  </a:lnTo>
                  <a:lnTo>
                    <a:pt x="3157" y="4575"/>
                  </a:lnTo>
                  <a:lnTo>
                    <a:pt x="3157" y="4578"/>
                  </a:lnTo>
                  <a:lnTo>
                    <a:pt x="3157" y="4578"/>
                  </a:lnTo>
                  <a:lnTo>
                    <a:pt x="3155" y="4575"/>
                  </a:lnTo>
                  <a:lnTo>
                    <a:pt x="3155" y="4578"/>
                  </a:lnTo>
                  <a:lnTo>
                    <a:pt x="3155" y="4578"/>
                  </a:lnTo>
                  <a:lnTo>
                    <a:pt x="3152" y="4578"/>
                  </a:lnTo>
                  <a:lnTo>
                    <a:pt x="3152" y="4578"/>
                  </a:lnTo>
                  <a:lnTo>
                    <a:pt x="3152" y="4578"/>
                  </a:lnTo>
                  <a:lnTo>
                    <a:pt x="3150" y="4578"/>
                  </a:lnTo>
                  <a:lnTo>
                    <a:pt x="3145" y="4578"/>
                  </a:lnTo>
                  <a:lnTo>
                    <a:pt x="3145" y="4578"/>
                  </a:lnTo>
                  <a:lnTo>
                    <a:pt x="3143" y="4578"/>
                  </a:lnTo>
                  <a:lnTo>
                    <a:pt x="3136" y="4580"/>
                  </a:lnTo>
                  <a:lnTo>
                    <a:pt x="3136" y="4580"/>
                  </a:lnTo>
                  <a:lnTo>
                    <a:pt x="3133" y="4580"/>
                  </a:lnTo>
                  <a:lnTo>
                    <a:pt x="3133" y="4578"/>
                  </a:lnTo>
                  <a:lnTo>
                    <a:pt x="3133" y="4578"/>
                  </a:lnTo>
                  <a:lnTo>
                    <a:pt x="3131" y="4578"/>
                  </a:lnTo>
                  <a:lnTo>
                    <a:pt x="3129" y="4578"/>
                  </a:lnTo>
                  <a:lnTo>
                    <a:pt x="3126" y="4578"/>
                  </a:lnTo>
                  <a:lnTo>
                    <a:pt x="3124" y="4578"/>
                  </a:lnTo>
                  <a:lnTo>
                    <a:pt x="3124" y="4580"/>
                  </a:lnTo>
                  <a:lnTo>
                    <a:pt x="3122" y="4587"/>
                  </a:lnTo>
                  <a:lnTo>
                    <a:pt x="3122" y="4592"/>
                  </a:lnTo>
                  <a:lnTo>
                    <a:pt x="3119" y="4592"/>
                  </a:lnTo>
                  <a:lnTo>
                    <a:pt x="3119" y="4592"/>
                  </a:lnTo>
                  <a:lnTo>
                    <a:pt x="3119" y="4589"/>
                  </a:lnTo>
                  <a:lnTo>
                    <a:pt x="3119" y="4589"/>
                  </a:lnTo>
                  <a:lnTo>
                    <a:pt x="3117" y="4589"/>
                  </a:lnTo>
                  <a:lnTo>
                    <a:pt x="3114" y="4592"/>
                  </a:lnTo>
                  <a:lnTo>
                    <a:pt x="3114" y="4592"/>
                  </a:lnTo>
                  <a:lnTo>
                    <a:pt x="3117" y="4592"/>
                  </a:lnTo>
                  <a:lnTo>
                    <a:pt x="3117" y="4592"/>
                  </a:lnTo>
                  <a:lnTo>
                    <a:pt x="3119" y="4594"/>
                  </a:lnTo>
                  <a:lnTo>
                    <a:pt x="3119" y="4594"/>
                  </a:lnTo>
                  <a:lnTo>
                    <a:pt x="3122" y="4594"/>
                  </a:lnTo>
                  <a:lnTo>
                    <a:pt x="3124" y="4594"/>
                  </a:lnTo>
                  <a:lnTo>
                    <a:pt x="3124" y="4594"/>
                  </a:lnTo>
                  <a:lnTo>
                    <a:pt x="3122" y="4597"/>
                  </a:lnTo>
                  <a:lnTo>
                    <a:pt x="3122" y="4597"/>
                  </a:lnTo>
                  <a:lnTo>
                    <a:pt x="3122" y="4599"/>
                  </a:lnTo>
                  <a:lnTo>
                    <a:pt x="3119" y="4599"/>
                  </a:lnTo>
                  <a:lnTo>
                    <a:pt x="3119" y="4599"/>
                  </a:lnTo>
                  <a:lnTo>
                    <a:pt x="3117" y="4599"/>
                  </a:lnTo>
                  <a:lnTo>
                    <a:pt x="3117" y="4599"/>
                  </a:lnTo>
                  <a:lnTo>
                    <a:pt x="3114" y="4597"/>
                  </a:lnTo>
                  <a:lnTo>
                    <a:pt x="3114" y="4594"/>
                  </a:lnTo>
                  <a:lnTo>
                    <a:pt x="3112" y="4594"/>
                  </a:lnTo>
                  <a:lnTo>
                    <a:pt x="3107" y="4597"/>
                  </a:lnTo>
                  <a:lnTo>
                    <a:pt x="3107" y="4597"/>
                  </a:lnTo>
                  <a:lnTo>
                    <a:pt x="3107" y="4597"/>
                  </a:lnTo>
                  <a:lnTo>
                    <a:pt x="3105" y="4597"/>
                  </a:lnTo>
                  <a:lnTo>
                    <a:pt x="3105" y="4599"/>
                  </a:lnTo>
                  <a:lnTo>
                    <a:pt x="3105" y="4599"/>
                  </a:lnTo>
                  <a:lnTo>
                    <a:pt x="3105" y="4601"/>
                  </a:lnTo>
                  <a:lnTo>
                    <a:pt x="3107" y="4601"/>
                  </a:lnTo>
                  <a:lnTo>
                    <a:pt x="3105" y="4601"/>
                  </a:lnTo>
                  <a:lnTo>
                    <a:pt x="3103" y="4601"/>
                  </a:lnTo>
                  <a:lnTo>
                    <a:pt x="3100" y="4601"/>
                  </a:lnTo>
                  <a:lnTo>
                    <a:pt x="3100" y="4601"/>
                  </a:lnTo>
                  <a:lnTo>
                    <a:pt x="3100" y="4601"/>
                  </a:lnTo>
                  <a:lnTo>
                    <a:pt x="3100" y="4601"/>
                  </a:lnTo>
                  <a:lnTo>
                    <a:pt x="3100" y="4599"/>
                  </a:lnTo>
                  <a:lnTo>
                    <a:pt x="3100" y="4599"/>
                  </a:lnTo>
                  <a:lnTo>
                    <a:pt x="3100" y="4597"/>
                  </a:lnTo>
                  <a:lnTo>
                    <a:pt x="3100" y="4597"/>
                  </a:lnTo>
                  <a:lnTo>
                    <a:pt x="3098" y="4597"/>
                  </a:lnTo>
                  <a:lnTo>
                    <a:pt x="3098" y="4597"/>
                  </a:lnTo>
                  <a:lnTo>
                    <a:pt x="3098" y="4597"/>
                  </a:lnTo>
                  <a:lnTo>
                    <a:pt x="3098" y="4594"/>
                  </a:lnTo>
                  <a:lnTo>
                    <a:pt x="3098" y="4594"/>
                  </a:lnTo>
                  <a:lnTo>
                    <a:pt x="3098" y="4594"/>
                  </a:lnTo>
                  <a:lnTo>
                    <a:pt x="3100" y="4594"/>
                  </a:lnTo>
                  <a:lnTo>
                    <a:pt x="3100" y="4594"/>
                  </a:lnTo>
                  <a:lnTo>
                    <a:pt x="3100" y="4594"/>
                  </a:lnTo>
                  <a:lnTo>
                    <a:pt x="3100" y="4592"/>
                  </a:lnTo>
                  <a:lnTo>
                    <a:pt x="3100" y="4592"/>
                  </a:lnTo>
                  <a:lnTo>
                    <a:pt x="3100" y="4592"/>
                  </a:lnTo>
                  <a:lnTo>
                    <a:pt x="3098" y="4592"/>
                  </a:lnTo>
                  <a:lnTo>
                    <a:pt x="3098" y="4594"/>
                  </a:lnTo>
                  <a:lnTo>
                    <a:pt x="3096" y="4594"/>
                  </a:lnTo>
                  <a:lnTo>
                    <a:pt x="3096" y="4597"/>
                  </a:lnTo>
                  <a:lnTo>
                    <a:pt x="3093" y="4597"/>
                  </a:lnTo>
                  <a:lnTo>
                    <a:pt x="3088" y="4597"/>
                  </a:lnTo>
                  <a:lnTo>
                    <a:pt x="3088" y="4597"/>
                  </a:lnTo>
                  <a:lnTo>
                    <a:pt x="3088" y="4594"/>
                  </a:lnTo>
                  <a:lnTo>
                    <a:pt x="3091" y="4594"/>
                  </a:lnTo>
                  <a:lnTo>
                    <a:pt x="3091" y="4594"/>
                  </a:lnTo>
                  <a:lnTo>
                    <a:pt x="3093" y="4594"/>
                  </a:lnTo>
                  <a:lnTo>
                    <a:pt x="3093" y="4592"/>
                  </a:lnTo>
                  <a:lnTo>
                    <a:pt x="3093" y="4592"/>
                  </a:lnTo>
                  <a:lnTo>
                    <a:pt x="3093" y="4589"/>
                  </a:lnTo>
                  <a:lnTo>
                    <a:pt x="3091" y="4592"/>
                  </a:lnTo>
                  <a:lnTo>
                    <a:pt x="3091" y="4589"/>
                  </a:lnTo>
                  <a:lnTo>
                    <a:pt x="3088" y="4587"/>
                  </a:lnTo>
                  <a:lnTo>
                    <a:pt x="3086" y="4585"/>
                  </a:lnTo>
                  <a:lnTo>
                    <a:pt x="3072" y="4582"/>
                  </a:lnTo>
                  <a:lnTo>
                    <a:pt x="3058" y="4580"/>
                  </a:lnTo>
                  <a:lnTo>
                    <a:pt x="3053" y="4580"/>
                  </a:lnTo>
                  <a:lnTo>
                    <a:pt x="3051" y="4580"/>
                  </a:lnTo>
                  <a:lnTo>
                    <a:pt x="3051" y="4580"/>
                  </a:lnTo>
                  <a:lnTo>
                    <a:pt x="3048" y="4580"/>
                  </a:lnTo>
                  <a:lnTo>
                    <a:pt x="3048" y="4578"/>
                  </a:lnTo>
                  <a:lnTo>
                    <a:pt x="3048" y="4575"/>
                  </a:lnTo>
                  <a:lnTo>
                    <a:pt x="3048" y="4573"/>
                  </a:lnTo>
                  <a:lnTo>
                    <a:pt x="3046" y="4573"/>
                  </a:lnTo>
                  <a:lnTo>
                    <a:pt x="3046" y="4571"/>
                  </a:lnTo>
                  <a:lnTo>
                    <a:pt x="3046" y="4571"/>
                  </a:lnTo>
                  <a:lnTo>
                    <a:pt x="3043" y="4571"/>
                  </a:lnTo>
                  <a:lnTo>
                    <a:pt x="3043" y="4571"/>
                  </a:lnTo>
                  <a:lnTo>
                    <a:pt x="3041" y="4571"/>
                  </a:lnTo>
                  <a:lnTo>
                    <a:pt x="3029" y="4568"/>
                  </a:lnTo>
                  <a:lnTo>
                    <a:pt x="3029" y="4568"/>
                  </a:lnTo>
                  <a:lnTo>
                    <a:pt x="3027" y="4566"/>
                  </a:lnTo>
                  <a:lnTo>
                    <a:pt x="3027" y="4566"/>
                  </a:lnTo>
                  <a:lnTo>
                    <a:pt x="3025" y="4563"/>
                  </a:lnTo>
                  <a:lnTo>
                    <a:pt x="3025" y="4563"/>
                  </a:lnTo>
                  <a:lnTo>
                    <a:pt x="3022" y="4561"/>
                  </a:lnTo>
                  <a:lnTo>
                    <a:pt x="3015" y="4559"/>
                  </a:lnTo>
                  <a:lnTo>
                    <a:pt x="3015" y="4559"/>
                  </a:lnTo>
                  <a:lnTo>
                    <a:pt x="3013" y="4556"/>
                  </a:lnTo>
                  <a:lnTo>
                    <a:pt x="3008" y="4554"/>
                  </a:lnTo>
                  <a:lnTo>
                    <a:pt x="3006" y="4549"/>
                  </a:lnTo>
                  <a:lnTo>
                    <a:pt x="3003" y="4549"/>
                  </a:lnTo>
                  <a:lnTo>
                    <a:pt x="3001" y="4549"/>
                  </a:lnTo>
                  <a:lnTo>
                    <a:pt x="2994" y="4547"/>
                  </a:lnTo>
                  <a:lnTo>
                    <a:pt x="2991" y="4547"/>
                  </a:lnTo>
                  <a:lnTo>
                    <a:pt x="2991" y="4545"/>
                  </a:lnTo>
                  <a:lnTo>
                    <a:pt x="2989" y="4542"/>
                  </a:lnTo>
                  <a:lnTo>
                    <a:pt x="2989" y="4540"/>
                  </a:lnTo>
                  <a:lnTo>
                    <a:pt x="2991" y="4537"/>
                  </a:lnTo>
                  <a:lnTo>
                    <a:pt x="2991" y="4535"/>
                  </a:lnTo>
                  <a:lnTo>
                    <a:pt x="2991" y="4535"/>
                  </a:lnTo>
                  <a:lnTo>
                    <a:pt x="2994" y="4526"/>
                  </a:lnTo>
                  <a:lnTo>
                    <a:pt x="2994" y="4521"/>
                  </a:lnTo>
                  <a:lnTo>
                    <a:pt x="2994" y="4516"/>
                  </a:lnTo>
                  <a:lnTo>
                    <a:pt x="2991" y="4511"/>
                  </a:lnTo>
                  <a:lnTo>
                    <a:pt x="2989" y="4509"/>
                  </a:lnTo>
                  <a:lnTo>
                    <a:pt x="2987" y="4507"/>
                  </a:lnTo>
                  <a:lnTo>
                    <a:pt x="2987" y="4504"/>
                  </a:lnTo>
                  <a:lnTo>
                    <a:pt x="2987" y="4502"/>
                  </a:lnTo>
                  <a:lnTo>
                    <a:pt x="2987" y="4502"/>
                  </a:lnTo>
                  <a:lnTo>
                    <a:pt x="2989" y="4497"/>
                  </a:lnTo>
                  <a:lnTo>
                    <a:pt x="2991" y="4495"/>
                  </a:lnTo>
                  <a:lnTo>
                    <a:pt x="2991" y="4492"/>
                  </a:lnTo>
                  <a:lnTo>
                    <a:pt x="2991" y="4490"/>
                  </a:lnTo>
                  <a:lnTo>
                    <a:pt x="2991" y="4488"/>
                  </a:lnTo>
                  <a:lnTo>
                    <a:pt x="2989" y="4488"/>
                  </a:lnTo>
                  <a:lnTo>
                    <a:pt x="2989" y="4488"/>
                  </a:lnTo>
                  <a:lnTo>
                    <a:pt x="2989" y="4483"/>
                  </a:lnTo>
                  <a:lnTo>
                    <a:pt x="2987" y="4471"/>
                  </a:lnTo>
                  <a:lnTo>
                    <a:pt x="2989" y="4471"/>
                  </a:lnTo>
                  <a:lnTo>
                    <a:pt x="2991" y="4471"/>
                  </a:lnTo>
                  <a:lnTo>
                    <a:pt x="2994" y="4469"/>
                  </a:lnTo>
                  <a:lnTo>
                    <a:pt x="2994" y="4466"/>
                  </a:lnTo>
                  <a:lnTo>
                    <a:pt x="2996" y="4466"/>
                  </a:lnTo>
                  <a:lnTo>
                    <a:pt x="2996" y="4466"/>
                  </a:lnTo>
                  <a:lnTo>
                    <a:pt x="2996" y="4466"/>
                  </a:lnTo>
                  <a:lnTo>
                    <a:pt x="2996" y="4466"/>
                  </a:lnTo>
                  <a:lnTo>
                    <a:pt x="2996" y="4464"/>
                  </a:lnTo>
                  <a:lnTo>
                    <a:pt x="2996" y="4462"/>
                  </a:lnTo>
                  <a:lnTo>
                    <a:pt x="2994" y="4459"/>
                  </a:lnTo>
                  <a:lnTo>
                    <a:pt x="2994" y="4459"/>
                  </a:lnTo>
                  <a:lnTo>
                    <a:pt x="2991" y="4459"/>
                  </a:lnTo>
                  <a:lnTo>
                    <a:pt x="2989" y="4459"/>
                  </a:lnTo>
                  <a:lnTo>
                    <a:pt x="2989" y="4457"/>
                  </a:lnTo>
                  <a:lnTo>
                    <a:pt x="2991" y="4457"/>
                  </a:lnTo>
                  <a:lnTo>
                    <a:pt x="2991" y="4455"/>
                  </a:lnTo>
                  <a:lnTo>
                    <a:pt x="2991" y="4452"/>
                  </a:lnTo>
                  <a:lnTo>
                    <a:pt x="2991" y="4450"/>
                  </a:lnTo>
                  <a:lnTo>
                    <a:pt x="2991" y="4450"/>
                  </a:lnTo>
                  <a:lnTo>
                    <a:pt x="2994" y="4450"/>
                  </a:lnTo>
                  <a:lnTo>
                    <a:pt x="2994" y="4448"/>
                  </a:lnTo>
                  <a:lnTo>
                    <a:pt x="2994" y="4448"/>
                  </a:lnTo>
                  <a:lnTo>
                    <a:pt x="2994" y="4448"/>
                  </a:lnTo>
                  <a:lnTo>
                    <a:pt x="2996" y="4448"/>
                  </a:lnTo>
                  <a:lnTo>
                    <a:pt x="2996" y="4448"/>
                  </a:lnTo>
                  <a:lnTo>
                    <a:pt x="2996" y="4448"/>
                  </a:lnTo>
                  <a:lnTo>
                    <a:pt x="2996" y="4445"/>
                  </a:lnTo>
                  <a:lnTo>
                    <a:pt x="2996" y="4445"/>
                  </a:lnTo>
                  <a:lnTo>
                    <a:pt x="2996" y="4445"/>
                  </a:lnTo>
                  <a:lnTo>
                    <a:pt x="2996" y="4443"/>
                  </a:lnTo>
                  <a:lnTo>
                    <a:pt x="2996" y="4443"/>
                  </a:lnTo>
                  <a:lnTo>
                    <a:pt x="2999" y="4443"/>
                  </a:lnTo>
                  <a:lnTo>
                    <a:pt x="2999" y="4440"/>
                  </a:lnTo>
                  <a:lnTo>
                    <a:pt x="2999" y="4440"/>
                  </a:lnTo>
                  <a:lnTo>
                    <a:pt x="2999" y="4440"/>
                  </a:lnTo>
                  <a:lnTo>
                    <a:pt x="3003" y="4440"/>
                  </a:lnTo>
                  <a:lnTo>
                    <a:pt x="3003" y="4440"/>
                  </a:lnTo>
                  <a:lnTo>
                    <a:pt x="3008" y="4440"/>
                  </a:lnTo>
                  <a:lnTo>
                    <a:pt x="3008" y="4440"/>
                  </a:lnTo>
                  <a:lnTo>
                    <a:pt x="3010" y="4440"/>
                  </a:lnTo>
                  <a:lnTo>
                    <a:pt x="3013" y="4436"/>
                  </a:lnTo>
                  <a:lnTo>
                    <a:pt x="3013" y="4436"/>
                  </a:lnTo>
                  <a:lnTo>
                    <a:pt x="3015" y="4436"/>
                  </a:lnTo>
                  <a:lnTo>
                    <a:pt x="3017" y="4433"/>
                  </a:lnTo>
                  <a:lnTo>
                    <a:pt x="3022" y="4433"/>
                  </a:lnTo>
                  <a:lnTo>
                    <a:pt x="3027" y="4429"/>
                  </a:lnTo>
                  <a:lnTo>
                    <a:pt x="3029" y="4429"/>
                  </a:lnTo>
                  <a:lnTo>
                    <a:pt x="3032" y="4431"/>
                  </a:lnTo>
                  <a:lnTo>
                    <a:pt x="3032" y="4431"/>
                  </a:lnTo>
                  <a:lnTo>
                    <a:pt x="3032" y="4429"/>
                  </a:lnTo>
                  <a:lnTo>
                    <a:pt x="3032" y="4429"/>
                  </a:lnTo>
                  <a:lnTo>
                    <a:pt x="3034" y="4426"/>
                  </a:lnTo>
                  <a:lnTo>
                    <a:pt x="3039" y="4422"/>
                  </a:lnTo>
                  <a:lnTo>
                    <a:pt x="3041" y="4419"/>
                  </a:lnTo>
                  <a:lnTo>
                    <a:pt x="3041" y="4419"/>
                  </a:lnTo>
                  <a:lnTo>
                    <a:pt x="3041" y="4419"/>
                  </a:lnTo>
                  <a:lnTo>
                    <a:pt x="3048" y="4419"/>
                  </a:lnTo>
                  <a:lnTo>
                    <a:pt x="3051" y="4419"/>
                  </a:lnTo>
                  <a:lnTo>
                    <a:pt x="3053" y="4417"/>
                  </a:lnTo>
                  <a:lnTo>
                    <a:pt x="3055" y="4417"/>
                  </a:lnTo>
                  <a:lnTo>
                    <a:pt x="3058" y="4414"/>
                  </a:lnTo>
                  <a:lnTo>
                    <a:pt x="3058" y="4414"/>
                  </a:lnTo>
                  <a:lnTo>
                    <a:pt x="3058" y="4414"/>
                  </a:lnTo>
                  <a:lnTo>
                    <a:pt x="3060" y="4414"/>
                  </a:lnTo>
                  <a:lnTo>
                    <a:pt x="3065" y="4412"/>
                  </a:lnTo>
                  <a:lnTo>
                    <a:pt x="3067" y="4410"/>
                  </a:lnTo>
                  <a:lnTo>
                    <a:pt x="3067" y="4407"/>
                  </a:lnTo>
                  <a:lnTo>
                    <a:pt x="3067" y="4407"/>
                  </a:lnTo>
                  <a:lnTo>
                    <a:pt x="3070" y="4407"/>
                  </a:lnTo>
                  <a:lnTo>
                    <a:pt x="3072" y="4407"/>
                  </a:lnTo>
                  <a:lnTo>
                    <a:pt x="3074" y="4407"/>
                  </a:lnTo>
                  <a:lnTo>
                    <a:pt x="3077" y="4407"/>
                  </a:lnTo>
                  <a:lnTo>
                    <a:pt x="3077" y="4407"/>
                  </a:lnTo>
                  <a:lnTo>
                    <a:pt x="3079" y="4410"/>
                  </a:lnTo>
                  <a:lnTo>
                    <a:pt x="3079" y="4410"/>
                  </a:lnTo>
                  <a:lnTo>
                    <a:pt x="3079" y="4407"/>
                  </a:lnTo>
                  <a:lnTo>
                    <a:pt x="3077" y="4405"/>
                  </a:lnTo>
                  <a:lnTo>
                    <a:pt x="3077" y="4403"/>
                  </a:lnTo>
                  <a:lnTo>
                    <a:pt x="3079" y="4403"/>
                  </a:lnTo>
                  <a:lnTo>
                    <a:pt x="3079" y="4403"/>
                  </a:lnTo>
                  <a:lnTo>
                    <a:pt x="3077" y="4403"/>
                  </a:lnTo>
                  <a:lnTo>
                    <a:pt x="3077" y="4403"/>
                  </a:lnTo>
                  <a:lnTo>
                    <a:pt x="3079" y="4403"/>
                  </a:lnTo>
                  <a:lnTo>
                    <a:pt x="3079" y="4403"/>
                  </a:lnTo>
                  <a:lnTo>
                    <a:pt x="3081" y="4400"/>
                  </a:lnTo>
                  <a:lnTo>
                    <a:pt x="3079" y="4400"/>
                  </a:lnTo>
                  <a:lnTo>
                    <a:pt x="3079" y="4400"/>
                  </a:lnTo>
                  <a:lnTo>
                    <a:pt x="3077" y="4400"/>
                  </a:lnTo>
                  <a:lnTo>
                    <a:pt x="3077" y="4400"/>
                  </a:lnTo>
                  <a:lnTo>
                    <a:pt x="3074" y="4400"/>
                  </a:lnTo>
                  <a:lnTo>
                    <a:pt x="3072" y="4403"/>
                  </a:lnTo>
                  <a:lnTo>
                    <a:pt x="3067" y="4403"/>
                  </a:lnTo>
                  <a:lnTo>
                    <a:pt x="3067" y="4403"/>
                  </a:lnTo>
                  <a:lnTo>
                    <a:pt x="3065" y="4405"/>
                  </a:lnTo>
                  <a:lnTo>
                    <a:pt x="3062" y="4405"/>
                  </a:lnTo>
                  <a:lnTo>
                    <a:pt x="3062" y="4405"/>
                  </a:lnTo>
                  <a:lnTo>
                    <a:pt x="3062" y="4405"/>
                  </a:lnTo>
                  <a:lnTo>
                    <a:pt x="3062" y="4403"/>
                  </a:lnTo>
                  <a:lnTo>
                    <a:pt x="3062" y="4398"/>
                  </a:lnTo>
                  <a:lnTo>
                    <a:pt x="3062" y="4396"/>
                  </a:lnTo>
                  <a:lnTo>
                    <a:pt x="3065" y="4396"/>
                  </a:lnTo>
                  <a:lnTo>
                    <a:pt x="3065" y="4396"/>
                  </a:lnTo>
                  <a:lnTo>
                    <a:pt x="3067" y="4393"/>
                  </a:lnTo>
                  <a:lnTo>
                    <a:pt x="3067" y="4393"/>
                  </a:lnTo>
                  <a:lnTo>
                    <a:pt x="3070" y="4391"/>
                  </a:lnTo>
                  <a:lnTo>
                    <a:pt x="3070" y="4391"/>
                  </a:lnTo>
                  <a:lnTo>
                    <a:pt x="3070" y="4391"/>
                  </a:lnTo>
                  <a:lnTo>
                    <a:pt x="3070" y="4391"/>
                  </a:lnTo>
                  <a:lnTo>
                    <a:pt x="3072" y="4391"/>
                  </a:lnTo>
                  <a:lnTo>
                    <a:pt x="3072" y="4391"/>
                  </a:lnTo>
                  <a:lnTo>
                    <a:pt x="3074" y="4388"/>
                  </a:lnTo>
                  <a:lnTo>
                    <a:pt x="3074" y="4388"/>
                  </a:lnTo>
                  <a:lnTo>
                    <a:pt x="3074" y="4388"/>
                  </a:lnTo>
                  <a:lnTo>
                    <a:pt x="3074" y="4386"/>
                  </a:lnTo>
                  <a:lnTo>
                    <a:pt x="3077" y="4386"/>
                  </a:lnTo>
                  <a:lnTo>
                    <a:pt x="3077" y="4386"/>
                  </a:lnTo>
                  <a:lnTo>
                    <a:pt x="3079" y="4386"/>
                  </a:lnTo>
                  <a:lnTo>
                    <a:pt x="3081" y="4384"/>
                  </a:lnTo>
                  <a:lnTo>
                    <a:pt x="3081" y="4384"/>
                  </a:lnTo>
                  <a:lnTo>
                    <a:pt x="3081" y="4386"/>
                  </a:lnTo>
                  <a:lnTo>
                    <a:pt x="3084" y="4388"/>
                  </a:lnTo>
                  <a:lnTo>
                    <a:pt x="3086" y="4388"/>
                  </a:lnTo>
                  <a:lnTo>
                    <a:pt x="3088" y="4388"/>
                  </a:lnTo>
                  <a:lnTo>
                    <a:pt x="3093" y="4391"/>
                  </a:lnTo>
                  <a:lnTo>
                    <a:pt x="3093" y="4393"/>
                  </a:lnTo>
                  <a:lnTo>
                    <a:pt x="3096" y="4393"/>
                  </a:lnTo>
                  <a:lnTo>
                    <a:pt x="3098" y="4393"/>
                  </a:lnTo>
                  <a:lnTo>
                    <a:pt x="3100" y="4393"/>
                  </a:lnTo>
                  <a:lnTo>
                    <a:pt x="3100" y="4396"/>
                  </a:lnTo>
                  <a:lnTo>
                    <a:pt x="3100" y="4398"/>
                  </a:lnTo>
                  <a:lnTo>
                    <a:pt x="3103" y="4398"/>
                  </a:lnTo>
                  <a:lnTo>
                    <a:pt x="3103" y="4396"/>
                  </a:lnTo>
                  <a:lnTo>
                    <a:pt x="3105" y="4396"/>
                  </a:lnTo>
                  <a:lnTo>
                    <a:pt x="3107" y="4396"/>
                  </a:lnTo>
                  <a:lnTo>
                    <a:pt x="3110" y="4396"/>
                  </a:lnTo>
                  <a:lnTo>
                    <a:pt x="3110" y="4396"/>
                  </a:lnTo>
                  <a:lnTo>
                    <a:pt x="3112" y="4396"/>
                  </a:lnTo>
                  <a:lnTo>
                    <a:pt x="3112" y="4396"/>
                  </a:lnTo>
                  <a:lnTo>
                    <a:pt x="3114" y="4396"/>
                  </a:lnTo>
                  <a:lnTo>
                    <a:pt x="3114" y="4396"/>
                  </a:lnTo>
                  <a:lnTo>
                    <a:pt x="3110" y="4393"/>
                  </a:lnTo>
                  <a:lnTo>
                    <a:pt x="3107" y="4393"/>
                  </a:lnTo>
                  <a:lnTo>
                    <a:pt x="3107" y="4388"/>
                  </a:lnTo>
                  <a:lnTo>
                    <a:pt x="3110" y="4388"/>
                  </a:lnTo>
                  <a:lnTo>
                    <a:pt x="3112" y="4388"/>
                  </a:lnTo>
                  <a:lnTo>
                    <a:pt x="3112" y="4388"/>
                  </a:lnTo>
                  <a:lnTo>
                    <a:pt x="3112" y="4388"/>
                  </a:lnTo>
                  <a:lnTo>
                    <a:pt x="3112" y="4386"/>
                  </a:lnTo>
                  <a:lnTo>
                    <a:pt x="3112" y="4388"/>
                  </a:lnTo>
                  <a:lnTo>
                    <a:pt x="3110" y="4388"/>
                  </a:lnTo>
                  <a:lnTo>
                    <a:pt x="3110" y="4386"/>
                  </a:lnTo>
                  <a:lnTo>
                    <a:pt x="3110" y="4386"/>
                  </a:lnTo>
                  <a:lnTo>
                    <a:pt x="3110" y="4384"/>
                  </a:lnTo>
                  <a:lnTo>
                    <a:pt x="3117" y="4381"/>
                  </a:lnTo>
                  <a:lnTo>
                    <a:pt x="3119" y="4379"/>
                  </a:lnTo>
                  <a:lnTo>
                    <a:pt x="3122" y="4379"/>
                  </a:lnTo>
                  <a:lnTo>
                    <a:pt x="3122" y="4379"/>
                  </a:lnTo>
                  <a:lnTo>
                    <a:pt x="3124" y="4381"/>
                  </a:lnTo>
                  <a:lnTo>
                    <a:pt x="3124" y="4381"/>
                  </a:lnTo>
                  <a:lnTo>
                    <a:pt x="3126" y="4379"/>
                  </a:lnTo>
                  <a:lnTo>
                    <a:pt x="3129" y="4379"/>
                  </a:lnTo>
                  <a:lnTo>
                    <a:pt x="3131" y="4379"/>
                  </a:lnTo>
                  <a:lnTo>
                    <a:pt x="3133" y="4381"/>
                  </a:lnTo>
                  <a:lnTo>
                    <a:pt x="3133" y="4379"/>
                  </a:lnTo>
                  <a:lnTo>
                    <a:pt x="3133" y="4379"/>
                  </a:lnTo>
                  <a:lnTo>
                    <a:pt x="3136" y="4381"/>
                  </a:lnTo>
                  <a:lnTo>
                    <a:pt x="3136" y="4381"/>
                  </a:lnTo>
                  <a:lnTo>
                    <a:pt x="3133" y="4384"/>
                  </a:lnTo>
                  <a:lnTo>
                    <a:pt x="3136" y="4384"/>
                  </a:lnTo>
                  <a:lnTo>
                    <a:pt x="3136" y="4384"/>
                  </a:lnTo>
                  <a:lnTo>
                    <a:pt x="3133" y="4386"/>
                  </a:lnTo>
                  <a:lnTo>
                    <a:pt x="3133" y="4386"/>
                  </a:lnTo>
                  <a:lnTo>
                    <a:pt x="3133" y="4386"/>
                  </a:lnTo>
                  <a:lnTo>
                    <a:pt x="3136" y="4384"/>
                  </a:lnTo>
                  <a:lnTo>
                    <a:pt x="3140" y="4386"/>
                  </a:lnTo>
                  <a:lnTo>
                    <a:pt x="3145" y="4388"/>
                  </a:lnTo>
                  <a:lnTo>
                    <a:pt x="3145" y="4386"/>
                  </a:lnTo>
                  <a:lnTo>
                    <a:pt x="3145" y="4386"/>
                  </a:lnTo>
                  <a:lnTo>
                    <a:pt x="3145" y="4384"/>
                  </a:lnTo>
                  <a:lnTo>
                    <a:pt x="3148" y="4384"/>
                  </a:lnTo>
                  <a:lnTo>
                    <a:pt x="3148" y="4386"/>
                  </a:lnTo>
                  <a:lnTo>
                    <a:pt x="3148" y="4388"/>
                  </a:lnTo>
                  <a:lnTo>
                    <a:pt x="3148" y="4391"/>
                  </a:lnTo>
                  <a:lnTo>
                    <a:pt x="3148" y="4391"/>
                  </a:lnTo>
                  <a:lnTo>
                    <a:pt x="3150" y="4391"/>
                  </a:lnTo>
                  <a:lnTo>
                    <a:pt x="3152" y="4388"/>
                  </a:lnTo>
                  <a:lnTo>
                    <a:pt x="3155" y="4388"/>
                  </a:lnTo>
                  <a:lnTo>
                    <a:pt x="3155" y="4386"/>
                  </a:lnTo>
                  <a:lnTo>
                    <a:pt x="3157" y="4386"/>
                  </a:lnTo>
                  <a:lnTo>
                    <a:pt x="3159" y="4386"/>
                  </a:lnTo>
                  <a:lnTo>
                    <a:pt x="3159" y="4386"/>
                  </a:lnTo>
                  <a:lnTo>
                    <a:pt x="3159" y="4386"/>
                  </a:lnTo>
                  <a:lnTo>
                    <a:pt x="3159" y="4386"/>
                  </a:lnTo>
                  <a:lnTo>
                    <a:pt x="3162" y="4386"/>
                  </a:lnTo>
                  <a:lnTo>
                    <a:pt x="3162" y="4386"/>
                  </a:lnTo>
                  <a:lnTo>
                    <a:pt x="3162" y="4386"/>
                  </a:lnTo>
                  <a:lnTo>
                    <a:pt x="3162" y="4386"/>
                  </a:lnTo>
                  <a:lnTo>
                    <a:pt x="3162" y="4386"/>
                  </a:lnTo>
                  <a:lnTo>
                    <a:pt x="3162" y="4388"/>
                  </a:lnTo>
                  <a:lnTo>
                    <a:pt x="3164" y="4388"/>
                  </a:lnTo>
                  <a:lnTo>
                    <a:pt x="3166" y="4391"/>
                  </a:lnTo>
                  <a:lnTo>
                    <a:pt x="3166" y="4393"/>
                  </a:lnTo>
                  <a:lnTo>
                    <a:pt x="3162" y="4393"/>
                  </a:lnTo>
                  <a:lnTo>
                    <a:pt x="3164" y="4396"/>
                  </a:lnTo>
                  <a:lnTo>
                    <a:pt x="3166" y="4396"/>
                  </a:lnTo>
                  <a:lnTo>
                    <a:pt x="3166" y="4398"/>
                  </a:lnTo>
                  <a:lnTo>
                    <a:pt x="3169" y="4398"/>
                  </a:lnTo>
                  <a:lnTo>
                    <a:pt x="3169" y="4396"/>
                  </a:lnTo>
                  <a:lnTo>
                    <a:pt x="3169" y="4396"/>
                  </a:lnTo>
                  <a:lnTo>
                    <a:pt x="3169" y="4393"/>
                  </a:lnTo>
                  <a:lnTo>
                    <a:pt x="3171" y="4393"/>
                  </a:lnTo>
                  <a:lnTo>
                    <a:pt x="3171" y="4391"/>
                  </a:lnTo>
                  <a:lnTo>
                    <a:pt x="3176" y="4391"/>
                  </a:lnTo>
                  <a:lnTo>
                    <a:pt x="3178" y="4388"/>
                  </a:lnTo>
                  <a:lnTo>
                    <a:pt x="3178" y="4388"/>
                  </a:lnTo>
                  <a:lnTo>
                    <a:pt x="3181" y="4391"/>
                  </a:lnTo>
                  <a:lnTo>
                    <a:pt x="3183" y="4391"/>
                  </a:lnTo>
                  <a:lnTo>
                    <a:pt x="3183" y="4391"/>
                  </a:lnTo>
                  <a:lnTo>
                    <a:pt x="3185" y="4391"/>
                  </a:lnTo>
                  <a:lnTo>
                    <a:pt x="3188" y="4388"/>
                  </a:lnTo>
                  <a:lnTo>
                    <a:pt x="3188" y="4386"/>
                  </a:lnTo>
                  <a:lnTo>
                    <a:pt x="3188" y="4388"/>
                  </a:lnTo>
                  <a:lnTo>
                    <a:pt x="3185" y="4388"/>
                  </a:lnTo>
                  <a:lnTo>
                    <a:pt x="3183" y="4388"/>
                  </a:lnTo>
                  <a:lnTo>
                    <a:pt x="3183" y="4388"/>
                  </a:lnTo>
                  <a:lnTo>
                    <a:pt x="3178" y="4388"/>
                  </a:lnTo>
                  <a:lnTo>
                    <a:pt x="3183" y="4386"/>
                  </a:lnTo>
                  <a:lnTo>
                    <a:pt x="3185" y="4386"/>
                  </a:lnTo>
                  <a:lnTo>
                    <a:pt x="3188" y="4384"/>
                  </a:lnTo>
                  <a:lnTo>
                    <a:pt x="3188" y="4381"/>
                  </a:lnTo>
                  <a:lnTo>
                    <a:pt x="3190" y="4379"/>
                  </a:lnTo>
                  <a:lnTo>
                    <a:pt x="3192" y="4381"/>
                  </a:lnTo>
                  <a:lnTo>
                    <a:pt x="3195" y="4384"/>
                  </a:lnTo>
                  <a:lnTo>
                    <a:pt x="3197" y="4384"/>
                  </a:lnTo>
                  <a:lnTo>
                    <a:pt x="3200" y="4384"/>
                  </a:lnTo>
                  <a:lnTo>
                    <a:pt x="3200" y="4384"/>
                  </a:lnTo>
                  <a:lnTo>
                    <a:pt x="3202" y="4386"/>
                  </a:lnTo>
                  <a:lnTo>
                    <a:pt x="3204" y="4386"/>
                  </a:lnTo>
                  <a:lnTo>
                    <a:pt x="3207" y="4386"/>
                  </a:lnTo>
                  <a:lnTo>
                    <a:pt x="3209" y="4384"/>
                  </a:lnTo>
                  <a:lnTo>
                    <a:pt x="3211" y="4384"/>
                  </a:lnTo>
                  <a:lnTo>
                    <a:pt x="3214" y="4384"/>
                  </a:lnTo>
                  <a:lnTo>
                    <a:pt x="3216" y="4386"/>
                  </a:lnTo>
                  <a:lnTo>
                    <a:pt x="3216" y="4386"/>
                  </a:lnTo>
                  <a:lnTo>
                    <a:pt x="3216" y="4388"/>
                  </a:lnTo>
                  <a:lnTo>
                    <a:pt x="3216" y="4388"/>
                  </a:lnTo>
                  <a:lnTo>
                    <a:pt x="3216" y="4391"/>
                  </a:lnTo>
                  <a:lnTo>
                    <a:pt x="3216" y="4391"/>
                  </a:lnTo>
                  <a:lnTo>
                    <a:pt x="3218" y="4396"/>
                  </a:lnTo>
                  <a:lnTo>
                    <a:pt x="3221" y="4396"/>
                  </a:lnTo>
                  <a:lnTo>
                    <a:pt x="3221" y="4400"/>
                  </a:lnTo>
                  <a:lnTo>
                    <a:pt x="3221" y="4400"/>
                  </a:lnTo>
                  <a:lnTo>
                    <a:pt x="3221" y="4403"/>
                  </a:lnTo>
                  <a:lnTo>
                    <a:pt x="3221" y="4400"/>
                  </a:lnTo>
                  <a:lnTo>
                    <a:pt x="3221" y="4400"/>
                  </a:lnTo>
                  <a:lnTo>
                    <a:pt x="3221" y="4400"/>
                  </a:lnTo>
                  <a:lnTo>
                    <a:pt x="3221" y="4398"/>
                  </a:lnTo>
                  <a:lnTo>
                    <a:pt x="3221" y="4398"/>
                  </a:lnTo>
                  <a:lnTo>
                    <a:pt x="3221" y="4398"/>
                  </a:lnTo>
                  <a:lnTo>
                    <a:pt x="3221" y="4398"/>
                  </a:lnTo>
                  <a:lnTo>
                    <a:pt x="3221" y="4396"/>
                  </a:lnTo>
                  <a:lnTo>
                    <a:pt x="3221" y="4393"/>
                  </a:lnTo>
                  <a:lnTo>
                    <a:pt x="3218" y="4393"/>
                  </a:lnTo>
                  <a:lnTo>
                    <a:pt x="3218" y="4393"/>
                  </a:lnTo>
                  <a:lnTo>
                    <a:pt x="3218" y="4391"/>
                  </a:lnTo>
                  <a:lnTo>
                    <a:pt x="3218" y="4391"/>
                  </a:lnTo>
                  <a:lnTo>
                    <a:pt x="3218" y="4391"/>
                  </a:lnTo>
                  <a:lnTo>
                    <a:pt x="3218" y="4386"/>
                  </a:lnTo>
                  <a:lnTo>
                    <a:pt x="3216" y="4386"/>
                  </a:lnTo>
                  <a:lnTo>
                    <a:pt x="3216" y="4384"/>
                  </a:lnTo>
                  <a:lnTo>
                    <a:pt x="3218" y="4384"/>
                  </a:lnTo>
                  <a:lnTo>
                    <a:pt x="3218" y="4381"/>
                  </a:lnTo>
                  <a:lnTo>
                    <a:pt x="3223" y="4386"/>
                  </a:lnTo>
                  <a:lnTo>
                    <a:pt x="3223" y="4386"/>
                  </a:lnTo>
                  <a:lnTo>
                    <a:pt x="3228" y="4388"/>
                  </a:lnTo>
                  <a:lnTo>
                    <a:pt x="3233" y="4391"/>
                  </a:lnTo>
                  <a:lnTo>
                    <a:pt x="3235" y="4391"/>
                  </a:lnTo>
                  <a:lnTo>
                    <a:pt x="3235" y="4393"/>
                  </a:lnTo>
                  <a:lnTo>
                    <a:pt x="3235" y="4393"/>
                  </a:lnTo>
                  <a:lnTo>
                    <a:pt x="3235" y="4393"/>
                  </a:lnTo>
                  <a:lnTo>
                    <a:pt x="3237" y="4393"/>
                  </a:lnTo>
                  <a:lnTo>
                    <a:pt x="3240" y="4396"/>
                  </a:lnTo>
                  <a:lnTo>
                    <a:pt x="3240" y="4396"/>
                  </a:lnTo>
                  <a:lnTo>
                    <a:pt x="3242" y="4396"/>
                  </a:lnTo>
                  <a:lnTo>
                    <a:pt x="3242" y="4398"/>
                  </a:lnTo>
                  <a:lnTo>
                    <a:pt x="3244" y="4403"/>
                  </a:lnTo>
                  <a:lnTo>
                    <a:pt x="3244" y="4405"/>
                  </a:lnTo>
                  <a:lnTo>
                    <a:pt x="3244" y="4405"/>
                  </a:lnTo>
                  <a:lnTo>
                    <a:pt x="3247" y="4405"/>
                  </a:lnTo>
                  <a:lnTo>
                    <a:pt x="3247" y="4403"/>
                  </a:lnTo>
                  <a:lnTo>
                    <a:pt x="3247" y="4403"/>
                  </a:lnTo>
                  <a:lnTo>
                    <a:pt x="3247" y="4400"/>
                  </a:lnTo>
                  <a:lnTo>
                    <a:pt x="3247" y="4400"/>
                  </a:lnTo>
                  <a:lnTo>
                    <a:pt x="3247" y="4400"/>
                  </a:lnTo>
                  <a:lnTo>
                    <a:pt x="3247" y="4398"/>
                  </a:lnTo>
                  <a:lnTo>
                    <a:pt x="3247" y="4396"/>
                  </a:lnTo>
                  <a:lnTo>
                    <a:pt x="3247" y="4393"/>
                  </a:lnTo>
                  <a:lnTo>
                    <a:pt x="3244" y="4393"/>
                  </a:lnTo>
                  <a:lnTo>
                    <a:pt x="3242" y="4391"/>
                  </a:lnTo>
                  <a:lnTo>
                    <a:pt x="3242" y="4391"/>
                  </a:lnTo>
                  <a:lnTo>
                    <a:pt x="3242" y="4388"/>
                  </a:lnTo>
                  <a:lnTo>
                    <a:pt x="3242" y="4388"/>
                  </a:lnTo>
                  <a:lnTo>
                    <a:pt x="3242" y="4388"/>
                  </a:lnTo>
                  <a:lnTo>
                    <a:pt x="3242" y="4386"/>
                  </a:lnTo>
                  <a:lnTo>
                    <a:pt x="3242" y="4384"/>
                  </a:lnTo>
                  <a:lnTo>
                    <a:pt x="3244" y="4381"/>
                  </a:lnTo>
                  <a:lnTo>
                    <a:pt x="3247" y="4381"/>
                  </a:lnTo>
                  <a:lnTo>
                    <a:pt x="3252" y="4381"/>
                  </a:lnTo>
                  <a:lnTo>
                    <a:pt x="3252" y="4381"/>
                  </a:lnTo>
                  <a:lnTo>
                    <a:pt x="3254" y="4377"/>
                  </a:lnTo>
                  <a:lnTo>
                    <a:pt x="3256" y="4377"/>
                  </a:lnTo>
                  <a:lnTo>
                    <a:pt x="3256" y="4377"/>
                  </a:lnTo>
                  <a:moveTo>
                    <a:pt x="3230" y="4310"/>
                  </a:moveTo>
                  <a:lnTo>
                    <a:pt x="3230" y="4310"/>
                  </a:lnTo>
                  <a:lnTo>
                    <a:pt x="3230" y="4310"/>
                  </a:lnTo>
                  <a:lnTo>
                    <a:pt x="3233" y="4313"/>
                  </a:lnTo>
                  <a:lnTo>
                    <a:pt x="3233" y="4313"/>
                  </a:lnTo>
                  <a:lnTo>
                    <a:pt x="3235" y="4315"/>
                  </a:lnTo>
                  <a:lnTo>
                    <a:pt x="3235" y="4317"/>
                  </a:lnTo>
                  <a:lnTo>
                    <a:pt x="3235" y="4320"/>
                  </a:lnTo>
                  <a:lnTo>
                    <a:pt x="3233" y="4320"/>
                  </a:lnTo>
                  <a:lnTo>
                    <a:pt x="3233" y="4320"/>
                  </a:lnTo>
                  <a:lnTo>
                    <a:pt x="3233" y="4320"/>
                  </a:lnTo>
                  <a:lnTo>
                    <a:pt x="3230" y="4320"/>
                  </a:lnTo>
                  <a:lnTo>
                    <a:pt x="3230" y="4320"/>
                  </a:lnTo>
                  <a:lnTo>
                    <a:pt x="3230" y="4315"/>
                  </a:lnTo>
                  <a:lnTo>
                    <a:pt x="3230" y="4313"/>
                  </a:lnTo>
                  <a:lnTo>
                    <a:pt x="3228" y="4313"/>
                  </a:lnTo>
                  <a:lnTo>
                    <a:pt x="3228" y="4310"/>
                  </a:lnTo>
                  <a:lnTo>
                    <a:pt x="3228" y="4310"/>
                  </a:lnTo>
                  <a:lnTo>
                    <a:pt x="3228" y="4310"/>
                  </a:lnTo>
                  <a:lnTo>
                    <a:pt x="3230" y="4310"/>
                  </a:lnTo>
                  <a:lnTo>
                    <a:pt x="3230" y="4310"/>
                  </a:lnTo>
                  <a:lnTo>
                    <a:pt x="3230" y="4310"/>
                  </a:lnTo>
                  <a:lnTo>
                    <a:pt x="3230" y="4310"/>
                  </a:lnTo>
                  <a:moveTo>
                    <a:pt x="3254" y="4284"/>
                  </a:moveTo>
                  <a:lnTo>
                    <a:pt x="3254" y="4284"/>
                  </a:lnTo>
                  <a:lnTo>
                    <a:pt x="3252" y="4287"/>
                  </a:lnTo>
                  <a:lnTo>
                    <a:pt x="3249" y="4284"/>
                  </a:lnTo>
                  <a:lnTo>
                    <a:pt x="3247" y="4282"/>
                  </a:lnTo>
                  <a:lnTo>
                    <a:pt x="3244" y="4282"/>
                  </a:lnTo>
                  <a:lnTo>
                    <a:pt x="3249" y="4277"/>
                  </a:lnTo>
                  <a:lnTo>
                    <a:pt x="3252" y="4277"/>
                  </a:lnTo>
                  <a:lnTo>
                    <a:pt x="3254" y="4275"/>
                  </a:lnTo>
                  <a:lnTo>
                    <a:pt x="3252" y="4277"/>
                  </a:lnTo>
                  <a:lnTo>
                    <a:pt x="3254" y="4277"/>
                  </a:lnTo>
                  <a:lnTo>
                    <a:pt x="3254" y="4277"/>
                  </a:lnTo>
                  <a:lnTo>
                    <a:pt x="3256" y="4277"/>
                  </a:lnTo>
                  <a:lnTo>
                    <a:pt x="3256" y="4280"/>
                  </a:lnTo>
                  <a:lnTo>
                    <a:pt x="3256" y="4282"/>
                  </a:lnTo>
                  <a:lnTo>
                    <a:pt x="3256" y="4282"/>
                  </a:lnTo>
                  <a:lnTo>
                    <a:pt x="3254" y="4284"/>
                  </a:lnTo>
                  <a:moveTo>
                    <a:pt x="3067" y="4244"/>
                  </a:moveTo>
                  <a:lnTo>
                    <a:pt x="3067" y="4244"/>
                  </a:lnTo>
                  <a:lnTo>
                    <a:pt x="3065" y="4244"/>
                  </a:lnTo>
                  <a:lnTo>
                    <a:pt x="3065" y="4244"/>
                  </a:lnTo>
                  <a:lnTo>
                    <a:pt x="3065" y="4242"/>
                  </a:lnTo>
                  <a:lnTo>
                    <a:pt x="3065" y="4239"/>
                  </a:lnTo>
                  <a:lnTo>
                    <a:pt x="3070" y="4239"/>
                  </a:lnTo>
                  <a:lnTo>
                    <a:pt x="3070" y="4242"/>
                  </a:lnTo>
                  <a:lnTo>
                    <a:pt x="3070" y="4244"/>
                  </a:lnTo>
                  <a:lnTo>
                    <a:pt x="3067" y="4244"/>
                  </a:lnTo>
                  <a:lnTo>
                    <a:pt x="3067" y="4244"/>
                  </a:lnTo>
                  <a:moveTo>
                    <a:pt x="3228" y="4256"/>
                  </a:moveTo>
                  <a:lnTo>
                    <a:pt x="3228" y="4256"/>
                  </a:lnTo>
                  <a:lnTo>
                    <a:pt x="3228" y="4261"/>
                  </a:lnTo>
                  <a:lnTo>
                    <a:pt x="3228" y="4263"/>
                  </a:lnTo>
                  <a:lnTo>
                    <a:pt x="3230" y="4263"/>
                  </a:lnTo>
                  <a:lnTo>
                    <a:pt x="3230" y="4263"/>
                  </a:lnTo>
                  <a:lnTo>
                    <a:pt x="3233" y="4261"/>
                  </a:lnTo>
                  <a:lnTo>
                    <a:pt x="3233" y="4261"/>
                  </a:lnTo>
                  <a:lnTo>
                    <a:pt x="3235" y="4261"/>
                  </a:lnTo>
                  <a:lnTo>
                    <a:pt x="3235" y="4261"/>
                  </a:lnTo>
                  <a:lnTo>
                    <a:pt x="3237" y="4263"/>
                  </a:lnTo>
                  <a:lnTo>
                    <a:pt x="3240" y="4261"/>
                  </a:lnTo>
                  <a:lnTo>
                    <a:pt x="3240" y="4261"/>
                  </a:lnTo>
                  <a:lnTo>
                    <a:pt x="3242" y="4261"/>
                  </a:lnTo>
                  <a:lnTo>
                    <a:pt x="3244" y="4261"/>
                  </a:lnTo>
                  <a:lnTo>
                    <a:pt x="3244" y="4261"/>
                  </a:lnTo>
                  <a:lnTo>
                    <a:pt x="3247" y="4263"/>
                  </a:lnTo>
                  <a:lnTo>
                    <a:pt x="3247" y="4265"/>
                  </a:lnTo>
                  <a:lnTo>
                    <a:pt x="3247" y="4268"/>
                  </a:lnTo>
                  <a:lnTo>
                    <a:pt x="3244" y="4273"/>
                  </a:lnTo>
                  <a:lnTo>
                    <a:pt x="3242" y="4273"/>
                  </a:lnTo>
                  <a:lnTo>
                    <a:pt x="3242" y="4275"/>
                  </a:lnTo>
                  <a:lnTo>
                    <a:pt x="3242" y="4277"/>
                  </a:lnTo>
                  <a:lnTo>
                    <a:pt x="3242" y="4277"/>
                  </a:lnTo>
                  <a:lnTo>
                    <a:pt x="3242" y="4277"/>
                  </a:lnTo>
                  <a:lnTo>
                    <a:pt x="3240" y="4277"/>
                  </a:lnTo>
                  <a:lnTo>
                    <a:pt x="3240" y="4277"/>
                  </a:lnTo>
                  <a:lnTo>
                    <a:pt x="3240" y="4275"/>
                  </a:lnTo>
                  <a:lnTo>
                    <a:pt x="3240" y="4275"/>
                  </a:lnTo>
                  <a:lnTo>
                    <a:pt x="3240" y="4273"/>
                  </a:lnTo>
                  <a:lnTo>
                    <a:pt x="3237" y="4270"/>
                  </a:lnTo>
                  <a:lnTo>
                    <a:pt x="3235" y="4270"/>
                  </a:lnTo>
                  <a:lnTo>
                    <a:pt x="3233" y="4268"/>
                  </a:lnTo>
                  <a:lnTo>
                    <a:pt x="3223" y="4268"/>
                  </a:lnTo>
                  <a:lnTo>
                    <a:pt x="3218" y="4268"/>
                  </a:lnTo>
                  <a:lnTo>
                    <a:pt x="3214" y="4270"/>
                  </a:lnTo>
                  <a:lnTo>
                    <a:pt x="3211" y="4270"/>
                  </a:lnTo>
                  <a:lnTo>
                    <a:pt x="3209" y="4268"/>
                  </a:lnTo>
                  <a:lnTo>
                    <a:pt x="3211" y="4268"/>
                  </a:lnTo>
                  <a:lnTo>
                    <a:pt x="3211" y="4265"/>
                  </a:lnTo>
                  <a:lnTo>
                    <a:pt x="3209" y="4265"/>
                  </a:lnTo>
                  <a:lnTo>
                    <a:pt x="3209" y="4263"/>
                  </a:lnTo>
                  <a:lnTo>
                    <a:pt x="3211" y="4263"/>
                  </a:lnTo>
                  <a:lnTo>
                    <a:pt x="3211" y="4263"/>
                  </a:lnTo>
                  <a:lnTo>
                    <a:pt x="3214" y="4263"/>
                  </a:lnTo>
                  <a:lnTo>
                    <a:pt x="3214" y="4261"/>
                  </a:lnTo>
                  <a:lnTo>
                    <a:pt x="3211" y="4261"/>
                  </a:lnTo>
                  <a:lnTo>
                    <a:pt x="3211" y="4261"/>
                  </a:lnTo>
                  <a:lnTo>
                    <a:pt x="3211" y="4261"/>
                  </a:lnTo>
                  <a:lnTo>
                    <a:pt x="3211" y="4258"/>
                  </a:lnTo>
                  <a:lnTo>
                    <a:pt x="3214" y="4261"/>
                  </a:lnTo>
                  <a:lnTo>
                    <a:pt x="3216" y="4261"/>
                  </a:lnTo>
                  <a:lnTo>
                    <a:pt x="3218" y="4261"/>
                  </a:lnTo>
                  <a:lnTo>
                    <a:pt x="3221" y="4258"/>
                  </a:lnTo>
                  <a:lnTo>
                    <a:pt x="3218" y="4258"/>
                  </a:lnTo>
                  <a:lnTo>
                    <a:pt x="3216" y="4261"/>
                  </a:lnTo>
                  <a:lnTo>
                    <a:pt x="3216" y="4258"/>
                  </a:lnTo>
                  <a:lnTo>
                    <a:pt x="3214" y="4258"/>
                  </a:lnTo>
                  <a:lnTo>
                    <a:pt x="3221" y="4258"/>
                  </a:lnTo>
                  <a:lnTo>
                    <a:pt x="3226" y="4258"/>
                  </a:lnTo>
                  <a:lnTo>
                    <a:pt x="3228" y="4256"/>
                  </a:lnTo>
                  <a:moveTo>
                    <a:pt x="3240" y="4246"/>
                  </a:moveTo>
                  <a:lnTo>
                    <a:pt x="3240" y="4246"/>
                  </a:lnTo>
                  <a:lnTo>
                    <a:pt x="3240" y="4246"/>
                  </a:lnTo>
                  <a:lnTo>
                    <a:pt x="3242" y="4246"/>
                  </a:lnTo>
                  <a:lnTo>
                    <a:pt x="3244" y="4246"/>
                  </a:lnTo>
                  <a:lnTo>
                    <a:pt x="3247" y="4244"/>
                  </a:lnTo>
                  <a:lnTo>
                    <a:pt x="3247" y="4244"/>
                  </a:lnTo>
                  <a:lnTo>
                    <a:pt x="3247" y="4244"/>
                  </a:lnTo>
                  <a:lnTo>
                    <a:pt x="3249" y="4246"/>
                  </a:lnTo>
                  <a:lnTo>
                    <a:pt x="3249" y="4246"/>
                  </a:lnTo>
                  <a:lnTo>
                    <a:pt x="3249" y="4246"/>
                  </a:lnTo>
                  <a:lnTo>
                    <a:pt x="3249" y="4249"/>
                  </a:lnTo>
                  <a:lnTo>
                    <a:pt x="3247" y="4249"/>
                  </a:lnTo>
                  <a:lnTo>
                    <a:pt x="3247" y="4251"/>
                  </a:lnTo>
                  <a:lnTo>
                    <a:pt x="3249" y="4251"/>
                  </a:lnTo>
                  <a:lnTo>
                    <a:pt x="3252" y="4246"/>
                  </a:lnTo>
                  <a:lnTo>
                    <a:pt x="3254" y="4246"/>
                  </a:lnTo>
                  <a:lnTo>
                    <a:pt x="3256" y="4246"/>
                  </a:lnTo>
                  <a:lnTo>
                    <a:pt x="3256" y="4249"/>
                  </a:lnTo>
                  <a:lnTo>
                    <a:pt x="3254" y="4249"/>
                  </a:lnTo>
                  <a:lnTo>
                    <a:pt x="3252" y="4256"/>
                  </a:lnTo>
                  <a:lnTo>
                    <a:pt x="3249" y="4256"/>
                  </a:lnTo>
                  <a:lnTo>
                    <a:pt x="3247" y="4258"/>
                  </a:lnTo>
                  <a:lnTo>
                    <a:pt x="3244" y="4256"/>
                  </a:lnTo>
                  <a:lnTo>
                    <a:pt x="3242" y="4254"/>
                  </a:lnTo>
                  <a:lnTo>
                    <a:pt x="3242" y="4251"/>
                  </a:lnTo>
                  <a:lnTo>
                    <a:pt x="3242" y="4251"/>
                  </a:lnTo>
                  <a:lnTo>
                    <a:pt x="3240" y="4251"/>
                  </a:lnTo>
                  <a:lnTo>
                    <a:pt x="3240" y="4251"/>
                  </a:lnTo>
                  <a:lnTo>
                    <a:pt x="3240" y="4249"/>
                  </a:lnTo>
                  <a:lnTo>
                    <a:pt x="3237" y="4249"/>
                  </a:lnTo>
                  <a:lnTo>
                    <a:pt x="3240" y="4251"/>
                  </a:lnTo>
                  <a:lnTo>
                    <a:pt x="3237" y="4251"/>
                  </a:lnTo>
                  <a:lnTo>
                    <a:pt x="3235" y="4249"/>
                  </a:lnTo>
                  <a:lnTo>
                    <a:pt x="3235" y="4249"/>
                  </a:lnTo>
                  <a:lnTo>
                    <a:pt x="3235" y="4246"/>
                  </a:lnTo>
                  <a:lnTo>
                    <a:pt x="3235" y="4246"/>
                  </a:lnTo>
                  <a:lnTo>
                    <a:pt x="3233" y="4246"/>
                  </a:lnTo>
                  <a:lnTo>
                    <a:pt x="3230" y="4246"/>
                  </a:lnTo>
                  <a:lnTo>
                    <a:pt x="3230" y="4246"/>
                  </a:lnTo>
                  <a:lnTo>
                    <a:pt x="3233" y="4246"/>
                  </a:lnTo>
                  <a:lnTo>
                    <a:pt x="3235" y="4244"/>
                  </a:lnTo>
                  <a:lnTo>
                    <a:pt x="3235" y="4244"/>
                  </a:lnTo>
                  <a:lnTo>
                    <a:pt x="3237" y="4244"/>
                  </a:lnTo>
                  <a:lnTo>
                    <a:pt x="3240" y="4244"/>
                  </a:lnTo>
                  <a:lnTo>
                    <a:pt x="3242" y="4244"/>
                  </a:lnTo>
                  <a:lnTo>
                    <a:pt x="3242" y="4246"/>
                  </a:lnTo>
                  <a:lnTo>
                    <a:pt x="3237" y="4246"/>
                  </a:lnTo>
                  <a:lnTo>
                    <a:pt x="3237" y="4246"/>
                  </a:lnTo>
                  <a:lnTo>
                    <a:pt x="3240" y="4246"/>
                  </a:lnTo>
                  <a:moveTo>
                    <a:pt x="3424" y="4209"/>
                  </a:moveTo>
                  <a:lnTo>
                    <a:pt x="3424" y="4209"/>
                  </a:lnTo>
                  <a:lnTo>
                    <a:pt x="3427" y="4209"/>
                  </a:lnTo>
                  <a:lnTo>
                    <a:pt x="3427" y="4209"/>
                  </a:lnTo>
                  <a:lnTo>
                    <a:pt x="3427" y="4209"/>
                  </a:lnTo>
                  <a:lnTo>
                    <a:pt x="3429" y="4209"/>
                  </a:lnTo>
                  <a:lnTo>
                    <a:pt x="3431" y="4209"/>
                  </a:lnTo>
                  <a:lnTo>
                    <a:pt x="3434" y="4209"/>
                  </a:lnTo>
                  <a:lnTo>
                    <a:pt x="3434" y="4211"/>
                  </a:lnTo>
                  <a:lnTo>
                    <a:pt x="3434" y="4211"/>
                  </a:lnTo>
                  <a:lnTo>
                    <a:pt x="3434" y="4213"/>
                  </a:lnTo>
                  <a:lnTo>
                    <a:pt x="3431" y="4213"/>
                  </a:lnTo>
                  <a:lnTo>
                    <a:pt x="3424" y="4216"/>
                  </a:lnTo>
                  <a:lnTo>
                    <a:pt x="3422" y="4216"/>
                  </a:lnTo>
                  <a:lnTo>
                    <a:pt x="3422" y="4216"/>
                  </a:lnTo>
                  <a:lnTo>
                    <a:pt x="3419" y="4216"/>
                  </a:lnTo>
                  <a:lnTo>
                    <a:pt x="3419" y="4216"/>
                  </a:lnTo>
                  <a:lnTo>
                    <a:pt x="3417" y="4218"/>
                  </a:lnTo>
                  <a:lnTo>
                    <a:pt x="3415" y="4218"/>
                  </a:lnTo>
                  <a:lnTo>
                    <a:pt x="3410" y="4218"/>
                  </a:lnTo>
                  <a:lnTo>
                    <a:pt x="3408" y="4218"/>
                  </a:lnTo>
                  <a:lnTo>
                    <a:pt x="3408" y="4218"/>
                  </a:lnTo>
                  <a:lnTo>
                    <a:pt x="3410" y="4218"/>
                  </a:lnTo>
                  <a:lnTo>
                    <a:pt x="3410" y="4216"/>
                  </a:lnTo>
                  <a:lnTo>
                    <a:pt x="3412" y="4213"/>
                  </a:lnTo>
                  <a:lnTo>
                    <a:pt x="3412" y="4211"/>
                  </a:lnTo>
                  <a:lnTo>
                    <a:pt x="3412" y="4209"/>
                  </a:lnTo>
                  <a:lnTo>
                    <a:pt x="3415" y="4209"/>
                  </a:lnTo>
                  <a:lnTo>
                    <a:pt x="3419" y="4209"/>
                  </a:lnTo>
                  <a:lnTo>
                    <a:pt x="3419" y="4209"/>
                  </a:lnTo>
                  <a:lnTo>
                    <a:pt x="3422" y="4206"/>
                  </a:lnTo>
                  <a:lnTo>
                    <a:pt x="3424" y="4206"/>
                  </a:lnTo>
                  <a:lnTo>
                    <a:pt x="3424" y="4206"/>
                  </a:lnTo>
                  <a:lnTo>
                    <a:pt x="3424" y="4209"/>
                  </a:lnTo>
                  <a:lnTo>
                    <a:pt x="3424" y="4209"/>
                  </a:lnTo>
                  <a:moveTo>
                    <a:pt x="2996" y="4149"/>
                  </a:moveTo>
                  <a:lnTo>
                    <a:pt x="2996" y="4149"/>
                  </a:lnTo>
                  <a:lnTo>
                    <a:pt x="2996" y="4149"/>
                  </a:lnTo>
                  <a:lnTo>
                    <a:pt x="2996" y="4149"/>
                  </a:lnTo>
                  <a:lnTo>
                    <a:pt x="2996" y="4149"/>
                  </a:lnTo>
                  <a:moveTo>
                    <a:pt x="3512" y="4218"/>
                  </a:moveTo>
                  <a:lnTo>
                    <a:pt x="3512" y="4218"/>
                  </a:lnTo>
                  <a:lnTo>
                    <a:pt x="3509" y="4220"/>
                  </a:lnTo>
                  <a:lnTo>
                    <a:pt x="3509" y="4220"/>
                  </a:lnTo>
                  <a:lnTo>
                    <a:pt x="3505" y="4220"/>
                  </a:lnTo>
                  <a:lnTo>
                    <a:pt x="3505" y="4220"/>
                  </a:lnTo>
                  <a:lnTo>
                    <a:pt x="3502" y="4220"/>
                  </a:lnTo>
                  <a:lnTo>
                    <a:pt x="3502" y="4220"/>
                  </a:lnTo>
                  <a:lnTo>
                    <a:pt x="3500" y="4223"/>
                  </a:lnTo>
                  <a:lnTo>
                    <a:pt x="3500" y="4223"/>
                  </a:lnTo>
                  <a:lnTo>
                    <a:pt x="3498" y="4223"/>
                  </a:lnTo>
                  <a:lnTo>
                    <a:pt x="3498" y="4220"/>
                  </a:lnTo>
                  <a:lnTo>
                    <a:pt x="3498" y="4220"/>
                  </a:lnTo>
                  <a:lnTo>
                    <a:pt x="3498" y="4218"/>
                  </a:lnTo>
                  <a:lnTo>
                    <a:pt x="3502" y="4216"/>
                  </a:lnTo>
                  <a:lnTo>
                    <a:pt x="3505" y="4216"/>
                  </a:lnTo>
                  <a:lnTo>
                    <a:pt x="3502" y="4213"/>
                  </a:lnTo>
                  <a:lnTo>
                    <a:pt x="3505" y="4213"/>
                  </a:lnTo>
                  <a:lnTo>
                    <a:pt x="3512" y="4211"/>
                  </a:lnTo>
                  <a:lnTo>
                    <a:pt x="3514" y="4209"/>
                  </a:lnTo>
                  <a:lnTo>
                    <a:pt x="3516" y="4211"/>
                  </a:lnTo>
                  <a:lnTo>
                    <a:pt x="3514" y="4213"/>
                  </a:lnTo>
                  <a:lnTo>
                    <a:pt x="3514" y="4213"/>
                  </a:lnTo>
                  <a:lnTo>
                    <a:pt x="3514" y="4216"/>
                  </a:lnTo>
                  <a:lnTo>
                    <a:pt x="3514" y="4218"/>
                  </a:lnTo>
                  <a:lnTo>
                    <a:pt x="3514" y="4218"/>
                  </a:lnTo>
                  <a:lnTo>
                    <a:pt x="3512" y="4218"/>
                  </a:lnTo>
                  <a:moveTo>
                    <a:pt x="3542" y="4204"/>
                  </a:moveTo>
                  <a:lnTo>
                    <a:pt x="3542" y="4204"/>
                  </a:lnTo>
                  <a:lnTo>
                    <a:pt x="3542" y="4206"/>
                  </a:lnTo>
                  <a:lnTo>
                    <a:pt x="3542" y="4209"/>
                  </a:lnTo>
                  <a:lnTo>
                    <a:pt x="3538" y="4209"/>
                  </a:lnTo>
                  <a:lnTo>
                    <a:pt x="3535" y="4209"/>
                  </a:lnTo>
                  <a:lnTo>
                    <a:pt x="3535" y="4211"/>
                  </a:lnTo>
                  <a:lnTo>
                    <a:pt x="3533" y="4211"/>
                  </a:lnTo>
                  <a:lnTo>
                    <a:pt x="3533" y="4213"/>
                  </a:lnTo>
                  <a:lnTo>
                    <a:pt x="3535" y="4216"/>
                  </a:lnTo>
                  <a:lnTo>
                    <a:pt x="3535" y="4218"/>
                  </a:lnTo>
                  <a:lnTo>
                    <a:pt x="3533" y="4220"/>
                  </a:lnTo>
                  <a:lnTo>
                    <a:pt x="3533" y="4223"/>
                  </a:lnTo>
                  <a:lnTo>
                    <a:pt x="3533" y="4225"/>
                  </a:lnTo>
                  <a:lnTo>
                    <a:pt x="3535" y="4228"/>
                  </a:lnTo>
                  <a:lnTo>
                    <a:pt x="3533" y="4228"/>
                  </a:lnTo>
                  <a:lnTo>
                    <a:pt x="3531" y="4228"/>
                  </a:lnTo>
                  <a:lnTo>
                    <a:pt x="3528" y="4228"/>
                  </a:lnTo>
                  <a:lnTo>
                    <a:pt x="3528" y="4228"/>
                  </a:lnTo>
                  <a:lnTo>
                    <a:pt x="3528" y="4225"/>
                  </a:lnTo>
                  <a:lnTo>
                    <a:pt x="3528" y="4225"/>
                  </a:lnTo>
                  <a:lnTo>
                    <a:pt x="3528" y="4223"/>
                  </a:lnTo>
                  <a:lnTo>
                    <a:pt x="3526" y="4223"/>
                  </a:lnTo>
                  <a:lnTo>
                    <a:pt x="3526" y="4223"/>
                  </a:lnTo>
                  <a:lnTo>
                    <a:pt x="3526" y="4223"/>
                  </a:lnTo>
                  <a:lnTo>
                    <a:pt x="3526" y="4220"/>
                  </a:lnTo>
                  <a:lnTo>
                    <a:pt x="3528" y="4218"/>
                  </a:lnTo>
                  <a:lnTo>
                    <a:pt x="3531" y="4213"/>
                  </a:lnTo>
                  <a:lnTo>
                    <a:pt x="3528" y="4213"/>
                  </a:lnTo>
                  <a:lnTo>
                    <a:pt x="3526" y="4213"/>
                  </a:lnTo>
                  <a:lnTo>
                    <a:pt x="3524" y="4213"/>
                  </a:lnTo>
                  <a:lnTo>
                    <a:pt x="3521" y="4213"/>
                  </a:lnTo>
                  <a:lnTo>
                    <a:pt x="3524" y="4211"/>
                  </a:lnTo>
                  <a:lnTo>
                    <a:pt x="3524" y="4211"/>
                  </a:lnTo>
                  <a:lnTo>
                    <a:pt x="3528" y="4209"/>
                  </a:lnTo>
                  <a:lnTo>
                    <a:pt x="3528" y="4209"/>
                  </a:lnTo>
                  <a:lnTo>
                    <a:pt x="3531" y="4204"/>
                  </a:lnTo>
                  <a:lnTo>
                    <a:pt x="3533" y="4204"/>
                  </a:lnTo>
                  <a:lnTo>
                    <a:pt x="3535" y="4204"/>
                  </a:lnTo>
                  <a:lnTo>
                    <a:pt x="3538" y="4204"/>
                  </a:lnTo>
                  <a:lnTo>
                    <a:pt x="3540" y="4204"/>
                  </a:lnTo>
                  <a:lnTo>
                    <a:pt x="3540" y="4204"/>
                  </a:lnTo>
                  <a:lnTo>
                    <a:pt x="3542" y="4204"/>
                  </a:lnTo>
                  <a:moveTo>
                    <a:pt x="3594" y="4194"/>
                  </a:moveTo>
                  <a:lnTo>
                    <a:pt x="3594" y="4194"/>
                  </a:lnTo>
                  <a:lnTo>
                    <a:pt x="3592" y="4194"/>
                  </a:lnTo>
                  <a:lnTo>
                    <a:pt x="3592" y="4194"/>
                  </a:lnTo>
                  <a:lnTo>
                    <a:pt x="3590" y="4194"/>
                  </a:lnTo>
                  <a:lnTo>
                    <a:pt x="3590" y="4192"/>
                  </a:lnTo>
                  <a:lnTo>
                    <a:pt x="3587" y="4192"/>
                  </a:lnTo>
                  <a:lnTo>
                    <a:pt x="3587" y="4190"/>
                  </a:lnTo>
                  <a:lnTo>
                    <a:pt x="3590" y="4187"/>
                  </a:lnTo>
                  <a:lnTo>
                    <a:pt x="3592" y="4187"/>
                  </a:lnTo>
                  <a:lnTo>
                    <a:pt x="3592" y="4187"/>
                  </a:lnTo>
                  <a:lnTo>
                    <a:pt x="3594" y="4187"/>
                  </a:lnTo>
                  <a:lnTo>
                    <a:pt x="3594" y="4190"/>
                  </a:lnTo>
                  <a:lnTo>
                    <a:pt x="3594" y="4190"/>
                  </a:lnTo>
                  <a:lnTo>
                    <a:pt x="3594" y="4190"/>
                  </a:lnTo>
                  <a:lnTo>
                    <a:pt x="3597" y="4192"/>
                  </a:lnTo>
                  <a:lnTo>
                    <a:pt x="3594" y="4192"/>
                  </a:lnTo>
                  <a:lnTo>
                    <a:pt x="3594" y="4192"/>
                  </a:lnTo>
                  <a:lnTo>
                    <a:pt x="3594" y="4194"/>
                  </a:lnTo>
                  <a:lnTo>
                    <a:pt x="3594" y="4194"/>
                  </a:lnTo>
                  <a:moveTo>
                    <a:pt x="3611" y="4173"/>
                  </a:moveTo>
                  <a:lnTo>
                    <a:pt x="3611" y="4173"/>
                  </a:lnTo>
                  <a:lnTo>
                    <a:pt x="3611" y="4173"/>
                  </a:lnTo>
                  <a:lnTo>
                    <a:pt x="3613" y="4173"/>
                  </a:lnTo>
                  <a:lnTo>
                    <a:pt x="3613" y="4173"/>
                  </a:lnTo>
                  <a:lnTo>
                    <a:pt x="3609" y="4178"/>
                  </a:lnTo>
                  <a:lnTo>
                    <a:pt x="3611" y="4180"/>
                  </a:lnTo>
                  <a:lnTo>
                    <a:pt x="3611" y="4180"/>
                  </a:lnTo>
                  <a:lnTo>
                    <a:pt x="3611" y="4180"/>
                  </a:lnTo>
                  <a:lnTo>
                    <a:pt x="3611" y="4180"/>
                  </a:lnTo>
                  <a:lnTo>
                    <a:pt x="3602" y="4180"/>
                  </a:lnTo>
                  <a:lnTo>
                    <a:pt x="3599" y="4178"/>
                  </a:lnTo>
                  <a:lnTo>
                    <a:pt x="3604" y="4173"/>
                  </a:lnTo>
                  <a:lnTo>
                    <a:pt x="3606" y="4173"/>
                  </a:lnTo>
                  <a:lnTo>
                    <a:pt x="3606" y="4173"/>
                  </a:lnTo>
                  <a:lnTo>
                    <a:pt x="3609" y="4171"/>
                  </a:lnTo>
                  <a:lnTo>
                    <a:pt x="3609" y="4171"/>
                  </a:lnTo>
                  <a:lnTo>
                    <a:pt x="3609" y="4171"/>
                  </a:lnTo>
                  <a:lnTo>
                    <a:pt x="3609" y="4171"/>
                  </a:lnTo>
                  <a:lnTo>
                    <a:pt x="3609" y="4171"/>
                  </a:lnTo>
                  <a:lnTo>
                    <a:pt x="3609" y="4171"/>
                  </a:lnTo>
                  <a:lnTo>
                    <a:pt x="3609" y="4171"/>
                  </a:lnTo>
                  <a:lnTo>
                    <a:pt x="3609" y="4173"/>
                  </a:lnTo>
                  <a:lnTo>
                    <a:pt x="3611" y="4173"/>
                  </a:lnTo>
                  <a:moveTo>
                    <a:pt x="3606" y="4161"/>
                  </a:moveTo>
                  <a:lnTo>
                    <a:pt x="3606" y="4161"/>
                  </a:lnTo>
                  <a:lnTo>
                    <a:pt x="3606" y="4166"/>
                  </a:lnTo>
                  <a:lnTo>
                    <a:pt x="3604" y="4168"/>
                  </a:lnTo>
                  <a:lnTo>
                    <a:pt x="3599" y="4171"/>
                  </a:lnTo>
                  <a:lnTo>
                    <a:pt x="3597" y="4173"/>
                  </a:lnTo>
                  <a:lnTo>
                    <a:pt x="3597" y="4171"/>
                  </a:lnTo>
                  <a:lnTo>
                    <a:pt x="3594" y="4168"/>
                  </a:lnTo>
                  <a:lnTo>
                    <a:pt x="3594" y="4168"/>
                  </a:lnTo>
                  <a:lnTo>
                    <a:pt x="3594" y="4166"/>
                  </a:lnTo>
                  <a:lnTo>
                    <a:pt x="3597" y="4166"/>
                  </a:lnTo>
                  <a:lnTo>
                    <a:pt x="3597" y="4166"/>
                  </a:lnTo>
                  <a:lnTo>
                    <a:pt x="3599" y="4164"/>
                  </a:lnTo>
                  <a:lnTo>
                    <a:pt x="3599" y="4164"/>
                  </a:lnTo>
                  <a:lnTo>
                    <a:pt x="3599" y="4164"/>
                  </a:lnTo>
                  <a:lnTo>
                    <a:pt x="3599" y="4161"/>
                  </a:lnTo>
                  <a:lnTo>
                    <a:pt x="3602" y="4161"/>
                  </a:lnTo>
                  <a:lnTo>
                    <a:pt x="3602" y="4161"/>
                  </a:lnTo>
                  <a:lnTo>
                    <a:pt x="3602" y="4164"/>
                  </a:lnTo>
                  <a:lnTo>
                    <a:pt x="3604" y="4164"/>
                  </a:lnTo>
                  <a:lnTo>
                    <a:pt x="3604" y="4161"/>
                  </a:lnTo>
                  <a:lnTo>
                    <a:pt x="3606" y="4161"/>
                  </a:lnTo>
                  <a:moveTo>
                    <a:pt x="3628" y="4071"/>
                  </a:moveTo>
                  <a:lnTo>
                    <a:pt x="3628" y="4071"/>
                  </a:lnTo>
                  <a:lnTo>
                    <a:pt x="3632" y="4076"/>
                  </a:lnTo>
                  <a:lnTo>
                    <a:pt x="3635" y="4079"/>
                  </a:lnTo>
                  <a:lnTo>
                    <a:pt x="3637" y="4079"/>
                  </a:lnTo>
                  <a:lnTo>
                    <a:pt x="3637" y="4081"/>
                  </a:lnTo>
                  <a:lnTo>
                    <a:pt x="3639" y="4083"/>
                  </a:lnTo>
                  <a:lnTo>
                    <a:pt x="3639" y="4086"/>
                  </a:lnTo>
                  <a:lnTo>
                    <a:pt x="3639" y="4088"/>
                  </a:lnTo>
                  <a:lnTo>
                    <a:pt x="3639" y="4088"/>
                  </a:lnTo>
                  <a:lnTo>
                    <a:pt x="3639" y="4088"/>
                  </a:lnTo>
                  <a:lnTo>
                    <a:pt x="3637" y="4090"/>
                  </a:lnTo>
                  <a:lnTo>
                    <a:pt x="3635" y="4088"/>
                  </a:lnTo>
                  <a:lnTo>
                    <a:pt x="3632" y="4088"/>
                  </a:lnTo>
                  <a:lnTo>
                    <a:pt x="3632" y="4086"/>
                  </a:lnTo>
                  <a:lnTo>
                    <a:pt x="3632" y="4083"/>
                  </a:lnTo>
                  <a:lnTo>
                    <a:pt x="3630" y="4083"/>
                  </a:lnTo>
                  <a:lnTo>
                    <a:pt x="3628" y="4083"/>
                  </a:lnTo>
                  <a:lnTo>
                    <a:pt x="3628" y="4081"/>
                  </a:lnTo>
                  <a:lnTo>
                    <a:pt x="3625" y="4076"/>
                  </a:lnTo>
                  <a:lnTo>
                    <a:pt x="3625" y="4076"/>
                  </a:lnTo>
                  <a:lnTo>
                    <a:pt x="3625" y="4079"/>
                  </a:lnTo>
                  <a:lnTo>
                    <a:pt x="3623" y="4079"/>
                  </a:lnTo>
                  <a:lnTo>
                    <a:pt x="3620" y="4076"/>
                  </a:lnTo>
                  <a:lnTo>
                    <a:pt x="3616" y="4071"/>
                  </a:lnTo>
                  <a:lnTo>
                    <a:pt x="3616" y="4069"/>
                  </a:lnTo>
                  <a:lnTo>
                    <a:pt x="3616" y="4069"/>
                  </a:lnTo>
                  <a:lnTo>
                    <a:pt x="3620" y="4067"/>
                  </a:lnTo>
                  <a:lnTo>
                    <a:pt x="3625" y="4069"/>
                  </a:lnTo>
                  <a:lnTo>
                    <a:pt x="3628" y="4071"/>
                  </a:lnTo>
                  <a:moveTo>
                    <a:pt x="4082" y="4022"/>
                  </a:moveTo>
                  <a:lnTo>
                    <a:pt x="4082" y="4022"/>
                  </a:lnTo>
                  <a:lnTo>
                    <a:pt x="4082" y="4024"/>
                  </a:lnTo>
                  <a:lnTo>
                    <a:pt x="4084" y="4026"/>
                  </a:lnTo>
                  <a:lnTo>
                    <a:pt x="4084" y="4026"/>
                  </a:lnTo>
                  <a:lnTo>
                    <a:pt x="4082" y="4031"/>
                  </a:lnTo>
                  <a:lnTo>
                    <a:pt x="4082" y="4031"/>
                  </a:lnTo>
                  <a:lnTo>
                    <a:pt x="4079" y="4034"/>
                  </a:lnTo>
                  <a:lnTo>
                    <a:pt x="4070" y="4031"/>
                  </a:lnTo>
                  <a:lnTo>
                    <a:pt x="4070" y="4031"/>
                  </a:lnTo>
                  <a:lnTo>
                    <a:pt x="4067" y="4029"/>
                  </a:lnTo>
                  <a:lnTo>
                    <a:pt x="4067" y="4029"/>
                  </a:lnTo>
                  <a:lnTo>
                    <a:pt x="4065" y="4029"/>
                  </a:lnTo>
                  <a:lnTo>
                    <a:pt x="4063" y="4029"/>
                  </a:lnTo>
                  <a:lnTo>
                    <a:pt x="4063" y="4029"/>
                  </a:lnTo>
                  <a:lnTo>
                    <a:pt x="4060" y="4029"/>
                  </a:lnTo>
                  <a:lnTo>
                    <a:pt x="4060" y="4026"/>
                  </a:lnTo>
                  <a:lnTo>
                    <a:pt x="4063" y="4024"/>
                  </a:lnTo>
                  <a:lnTo>
                    <a:pt x="4065" y="4024"/>
                  </a:lnTo>
                  <a:lnTo>
                    <a:pt x="4065" y="4026"/>
                  </a:lnTo>
                  <a:lnTo>
                    <a:pt x="4067" y="4026"/>
                  </a:lnTo>
                  <a:lnTo>
                    <a:pt x="4067" y="4026"/>
                  </a:lnTo>
                  <a:lnTo>
                    <a:pt x="4067" y="4026"/>
                  </a:lnTo>
                  <a:lnTo>
                    <a:pt x="4070" y="4026"/>
                  </a:lnTo>
                  <a:lnTo>
                    <a:pt x="4070" y="4026"/>
                  </a:lnTo>
                  <a:lnTo>
                    <a:pt x="4072" y="4024"/>
                  </a:lnTo>
                  <a:lnTo>
                    <a:pt x="4072" y="4022"/>
                  </a:lnTo>
                  <a:lnTo>
                    <a:pt x="4074" y="4022"/>
                  </a:lnTo>
                  <a:lnTo>
                    <a:pt x="4074" y="4022"/>
                  </a:lnTo>
                  <a:lnTo>
                    <a:pt x="4077" y="4024"/>
                  </a:lnTo>
                  <a:lnTo>
                    <a:pt x="4077" y="4024"/>
                  </a:lnTo>
                  <a:lnTo>
                    <a:pt x="4077" y="4022"/>
                  </a:lnTo>
                  <a:lnTo>
                    <a:pt x="4079" y="4022"/>
                  </a:lnTo>
                  <a:lnTo>
                    <a:pt x="4079" y="4022"/>
                  </a:lnTo>
                  <a:lnTo>
                    <a:pt x="4082" y="4022"/>
                  </a:lnTo>
                  <a:moveTo>
                    <a:pt x="4067" y="4012"/>
                  </a:moveTo>
                  <a:lnTo>
                    <a:pt x="4067" y="4012"/>
                  </a:lnTo>
                  <a:lnTo>
                    <a:pt x="4067" y="4012"/>
                  </a:lnTo>
                  <a:lnTo>
                    <a:pt x="4067" y="4015"/>
                  </a:lnTo>
                  <a:lnTo>
                    <a:pt x="4067" y="4015"/>
                  </a:lnTo>
                  <a:lnTo>
                    <a:pt x="4067" y="4015"/>
                  </a:lnTo>
                  <a:lnTo>
                    <a:pt x="4065" y="4017"/>
                  </a:lnTo>
                  <a:lnTo>
                    <a:pt x="4063" y="4017"/>
                  </a:lnTo>
                  <a:lnTo>
                    <a:pt x="4060" y="4017"/>
                  </a:lnTo>
                  <a:lnTo>
                    <a:pt x="4060" y="4017"/>
                  </a:lnTo>
                  <a:lnTo>
                    <a:pt x="4060" y="4015"/>
                  </a:lnTo>
                  <a:lnTo>
                    <a:pt x="4060" y="4015"/>
                  </a:lnTo>
                  <a:lnTo>
                    <a:pt x="4063" y="4015"/>
                  </a:lnTo>
                  <a:lnTo>
                    <a:pt x="4063" y="4012"/>
                  </a:lnTo>
                  <a:lnTo>
                    <a:pt x="4065" y="4012"/>
                  </a:lnTo>
                  <a:lnTo>
                    <a:pt x="4065" y="4012"/>
                  </a:lnTo>
                  <a:lnTo>
                    <a:pt x="4065" y="4012"/>
                  </a:lnTo>
                  <a:lnTo>
                    <a:pt x="4067" y="4012"/>
                  </a:lnTo>
                  <a:lnTo>
                    <a:pt x="4067" y="4012"/>
                  </a:lnTo>
                  <a:moveTo>
                    <a:pt x="4119" y="3989"/>
                  </a:moveTo>
                  <a:lnTo>
                    <a:pt x="4119" y="3989"/>
                  </a:lnTo>
                  <a:lnTo>
                    <a:pt x="4122" y="3991"/>
                  </a:lnTo>
                  <a:lnTo>
                    <a:pt x="4124" y="3989"/>
                  </a:lnTo>
                  <a:lnTo>
                    <a:pt x="4127" y="3989"/>
                  </a:lnTo>
                  <a:lnTo>
                    <a:pt x="4129" y="3989"/>
                  </a:lnTo>
                  <a:lnTo>
                    <a:pt x="4131" y="3991"/>
                  </a:lnTo>
                  <a:lnTo>
                    <a:pt x="4131" y="3991"/>
                  </a:lnTo>
                  <a:lnTo>
                    <a:pt x="4131" y="3993"/>
                  </a:lnTo>
                  <a:lnTo>
                    <a:pt x="4129" y="3993"/>
                  </a:lnTo>
                  <a:lnTo>
                    <a:pt x="4129" y="3993"/>
                  </a:lnTo>
                  <a:lnTo>
                    <a:pt x="4127" y="3993"/>
                  </a:lnTo>
                  <a:lnTo>
                    <a:pt x="4127" y="3996"/>
                  </a:lnTo>
                  <a:lnTo>
                    <a:pt x="4127" y="3996"/>
                  </a:lnTo>
                  <a:lnTo>
                    <a:pt x="4127" y="4000"/>
                  </a:lnTo>
                  <a:lnTo>
                    <a:pt x="4124" y="4000"/>
                  </a:lnTo>
                  <a:lnTo>
                    <a:pt x="4122" y="4000"/>
                  </a:lnTo>
                  <a:lnTo>
                    <a:pt x="4122" y="4000"/>
                  </a:lnTo>
                  <a:lnTo>
                    <a:pt x="4119" y="4000"/>
                  </a:lnTo>
                  <a:lnTo>
                    <a:pt x="4119" y="4003"/>
                  </a:lnTo>
                  <a:lnTo>
                    <a:pt x="4117" y="4005"/>
                  </a:lnTo>
                  <a:lnTo>
                    <a:pt x="4119" y="4008"/>
                  </a:lnTo>
                  <a:lnTo>
                    <a:pt x="4119" y="4008"/>
                  </a:lnTo>
                  <a:lnTo>
                    <a:pt x="4119" y="4010"/>
                  </a:lnTo>
                  <a:lnTo>
                    <a:pt x="4122" y="4010"/>
                  </a:lnTo>
                  <a:lnTo>
                    <a:pt x="4115" y="4010"/>
                  </a:lnTo>
                  <a:lnTo>
                    <a:pt x="4105" y="4010"/>
                  </a:lnTo>
                  <a:lnTo>
                    <a:pt x="4108" y="4008"/>
                  </a:lnTo>
                  <a:lnTo>
                    <a:pt x="4115" y="4000"/>
                  </a:lnTo>
                  <a:lnTo>
                    <a:pt x="4117" y="3998"/>
                  </a:lnTo>
                  <a:lnTo>
                    <a:pt x="4115" y="3998"/>
                  </a:lnTo>
                  <a:lnTo>
                    <a:pt x="4115" y="3998"/>
                  </a:lnTo>
                  <a:lnTo>
                    <a:pt x="4112" y="3998"/>
                  </a:lnTo>
                  <a:lnTo>
                    <a:pt x="4112" y="3998"/>
                  </a:lnTo>
                  <a:lnTo>
                    <a:pt x="4110" y="3998"/>
                  </a:lnTo>
                  <a:lnTo>
                    <a:pt x="4110" y="3998"/>
                  </a:lnTo>
                  <a:lnTo>
                    <a:pt x="4110" y="3996"/>
                  </a:lnTo>
                  <a:lnTo>
                    <a:pt x="4115" y="3991"/>
                  </a:lnTo>
                  <a:lnTo>
                    <a:pt x="4115" y="3991"/>
                  </a:lnTo>
                  <a:lnTo>
                    <a:pt x="4115" y="3991"/>
                  </a:lnTo>
                  <a:lnTo>
                    <a:pt x="4115" y="3989"/>
                  </a:lnTo>
                  <a:lnTo>
                    <a:pt x="4117" y="3986"/>
                  </a:lnTo>
                  <a:lnTo>
                    <a:pt x="4117" y="3986"/>
                  </a:lnTo>
                  <a:lnTo>
                    <a:pt x="4119" y="3986"/>
                  </a:lnTo>
                  <a:lnTo>
                    <a:pt x="4119" y="3989"/>
                  </a:lnTo>
                  <a:moveTo>
                    <a:pt x="4212" y="3892"/>
                  </a:moveTo>
                  <a:lnTo>
                    <a:pt x="4212" y="3892"/>
                  </a:lnTo>
                  <a:lnTo>
                    <a:pt x="4214" y="3894"/>
                  </a:lnTo>
                  <a:lnTo>
                    <a:pt x="4216" y="3892"/>
                  </a:lnTo>
                  <a:lnTo>
                    <a:pt x="4216" y="3894"/>
                  </a:lnTo>
                  <a:lnTo>
                    <a:pt x="4216" y="3896"/>
                  </a:lnTo>
                  <a:lnTo>
                    <a:pt x="4216" y="3899"/>
                  </a:lnTo>
                  <a:lnTo>
                    <a:pt x="4216" y="3899"/>
                  </a:lnTo>
                  <a:lnTo>
                    <a:pt x="4214" y="3901"/>
                  </a:lnTo>
                  <a:lnTo>
                    <a:pt x="4214" y="3901"/>
                  </a:lnTo>
                  <a:lnTo>
                    <a:pt x="4214" y="3903"/>
                  </a:lnTo>
                  <a:lnTo>
                    <a:pt x="4212" y="3906"/>
                  </a:lnTo>
                  <a:lnTo>
                    <a:pt x="4209" y="3906"/>
                  </a:lnTo>
                  <a:lnTo>
                    <a:pt x="4207" y="3906"/>
                  </a:lnTo>
                  <a:lnTo>
                    <a:pt x="4205" y="3906"/>
                  </a:lnTo>
                  <a:lnTo>
                    <a:pt x="4205" y="3903"/>
                  </a:lnTo>
                  <a:lnTo>
                    <a:pt x="4202" y="3903"/>
                  </a:lnTo>
                  <a:lnTo>
                    <a:pt x="4202" y="3901"/>
                  </a:lnTo>
                  <a:lnTo>
                    <a:pt x="4202" y="3901"/>
                  </a:lnTo>
                  <a:lnTo>
                    <a:pt x="4205" y="3901"/>
                  </a:lnTo>
                  <a:lnTo>
                    <a:pt x="4205" y="3901"/>
                  </a:lnTo>
                  <a:lnTo>
                    <a:pt x="4207" y="3899"/>
                  </a:lnTo>
                  <a:lnTo>
                    <a:pt x="4207" y="3899"/>
                  </a:lnTo>
                  <a:lnTo>
                    <a:pt x="4205" y="3899"/>
                  </a:lnTo>
                  <a:lnTo>
                    <a:pt x="4202" y="3899"/>
                  </a:lnTo>
                  <a:lnTo>
                    <a:pt x="4202" y="3896"/>
                  </a:lnTo>
                  <a:lnTo>
                    <a:pt x="4202" y="3896"/>
                  </a:lnTo>
                  <a:lnTo>
                    <a:pt x="4205" y="3892"/>
                  </a:lnTo>
                  <a:lnTo>
                    <a:pt x="4205" y="3889"/>
                  </a:lnTo>
                  <a:lnTo>
                    <a:pt x="4207" y="3892"/>
                  </a:lnTo>
                  <a:lnTo>
                    <a:pt x="4212" y="3892"/>
                  </a:lnTo>
                  <a:moveTo>
                    <a:pt x="4382" y="3809"/>
                  </a:moveTo>
                  <a:lnTo>
                    <a:pt x="4382" y="3809"/>
                  </a:lnTo>
                  <a:lnTo>
                    <a:pt x="4384" y="3809"/>
                  </a:lnTo>
                  <a:lnTo>
                    <a:pt x="4384" y="3809"/>
                  </a:lnTo>
                  <a:lnTo>
                    <a:pt x="4387" y="3809"/>
                  </a:lnTo>
                  <a:lnTo>
                    <a:pt x="4387" y="3809"/>
                  </a:lnTo>
                  <a:lnTo>
                    <a:pt x="4389" y="3809"/>
                  </a:lnTo>
                  <a:lnTo>
                    <a:pt x="4387" y="3811"/>
                  </a:lnTo>
                  <a:lnTo>
                    <a:pt x="4387" y="3811"/>
                  </a:lnTo>
                  <a:lnTo>
                    <a:pt x="4387" y="3811"/>
                  </a:lnTo>
                  <a:lnTo>
                    <a:pt x="4387" y="3814"/>
                  </a:lnTo>
                  <a:lnTo>
                    <a:pt x="4384" y="3814"/>
                  </a:lnTo>
                  <a:lnTo>
                    <a:pt x="4384" y="3814"/>
                  </a:lnTo>
                  <a:lnTo>
                    <a:pt x="4382" y="3814"/>
                  </a:lnTo>
                  <a:lnTo>
                    <a:pt x="4382" y="3811"/>
                  </a:lnTo>
                  <a:lnTo>
                    <a:pt x="4382" y="3811"/>
                  </a:lnTo>
                  <a:lnTo>
                    <a:pt x="4382" y="3811"/>
                  </a:lnTo>
                  <a:lnTo>
                    <a:pt x="4380" y="3809"/>
                  </a:lnTo>
                  <a:lnTo>
                    <a:pt x="4380" y="3811"/>
                  </a:lnTo>
                  <a:lnTo>
                    <a:pt x="4377" y="3811"/>
                  </a:lnTo>
                  <a:lnTo>
                    <a:pt x="4375" y="3809"/>
                  </a:lnTo>
                  <a:lnTo>
                    <a:pt x="4372" y="3809"/>
                  </a:lnTo>
                  <a:lnTo>
                    <a:pt x="4372" y="3806"/>
                  </a:lnTo>
                  <a:lnTo>
                    <a:pt x="4372" y="3806"/>
                  </a:lnTo>
                  <a:lnTo>
                    <a:pt x="4375" y="3804"/>
                  </a:lnTo>
                  <a:lnTo>
                    <a:pt x="4375" y="3804"/>
                  </a:lnTo>
                  <a:lnTo>
                    <a:pt x="4377" y="3804"/>
                  </a:lnTo>
                  <a:lnTo>
                    <a:pt x="4377" y="3804"/>
                  </a:lnTo>
                  <a:lnTo>
                    <a:pt x="4377" y="3804"/>
                  </a:lnTo>
                  <a:lnTo>
                    <a:pt x="4377" y="3804"/>
                  </a:lnTo>
                  <a:lnTo>
                    <a:pt x="4380" y="3804"/>
                  </a:lnTo>
                  <a:lnTo>
                    <a:pt x="4380" y="3806"/>
                  </a:lnTo>
                  <a:lnTo>
                    <a:pt x="4380" y="3806"/>
                  </a:lnTo>
                  <a:lnTo>
                    <a:pt x="4382" y="3809"/>
                  </a:lnTo>
                  <a:lnTo>
                    <a:pt x="4382" y="3809"/>
                  </a:lnTo>
                  <a:moveTo>
                    <a:pt x="4356" y="3780"/>
                  </a:moveTo>
                  <a:lnTo>
                    <a:pt x="4356" y="3780"/>
                  </a:lnTo>
                  <a:lnTo>
                    <a:pt x="4356" y="3780"/>
                  </a:lnTo>
                  <a:lnTo>
                    <a:pt x="4354" y="3778"/>
                  </a:lnTo>
                  <a:lnTo>
                    <a:pt x="4354" y="3778"/>
                  </a:lnTo>
                  <a:lnTo>
                    <a:pt x="4354" y="3776"/>
                  </a:lnTo>
                  <a:lnTo>
                    <a:pt x="4354" y="3773"/>
                  </a:lnTo>
                  <a:lnTo>
                    <a:pt x="4356" y="3766"/>
                  </a:lnTo>
                  <a:lnTo>
                    <a:pt x="4356" y="3766"/>
                  </a:lnTo>
                  <a:lnTo>
                    <a:pt x="4356" y="3766"/>
                  </a:lnTo>
                  <a:lnTo>
                    <a:pt x="4356" y="3766"/>
                  </a:lnTo>
                  <a:lnTo>
                    <a:pt x="4358" y="3764"/>
                  </a:lnTo>
                  <a:lnTo>
                    <a:pt x="4358" y="3764"/>
                  </a:lnTo>
                  <a:lnTo>
                    <a:pt x="4358" y="3762"/>
                  </a:lnTo>
                  <a:lnTo>
                    <a:pt x="4361" y="3762"/>
                  </a:lnTo>
                  <a:lnTo>
                    <a:pt x="4361" y="3764"/>
                  </a:lnTo>
                  <a:lnTo>
                    <a:pt x="4361" y="3764"/>
                  </a:lnTo>
                  <a:lnTo>
                    <a:pt x="4361" y="3764"/>
                  </a:lnTo>
                  <a:lnTo>
                    <a:pt x="4361" y="3766"/>
                  </a:lnTo>
                  <a:lnTo>
                    <a:pt x="4361" y="3769"/>
                  </a:lnTo>
                  <a:lnTo>
                    <a:pt x="4361" y="3773"/>
                  </a:lnTo>
                  <a:lnTo>
                    <a:pt x="4358" y="3776"/>
                  </a:lnTo>
                  <a:lnTo>
                    <a:pt x="4361" y="3778"/>
                  </a:lnTo>
                  <a:lnTo>
                    <a:pt x="4361" y="3780"/>
                  </a:lnTo>
                  <a:lnTo>
                    <a:pt x="4358" y="3780"/>
                  </a:lnTo>
                  <a:lnTo>
                    <a:pt x="4356" y="3780"/>
                  </a:lnTo>
                  <a:lnTo>
                    <a:pt x="4356" y="3780"/>
                  </a:lnTo>
                  <a:moveTo>
                    <a:pt x="4415" y="3757"/>
                  </a:moveTo>
                  <a:lnTo>
                    <a:pt x="4415" y="3757"/>
                  </a:lnTo>
                  <a:lnTo>
                    <a:pt x="4415" y="3759"/>
                  </a:lnTo>
                  <a:lnTo>
                    <a:pt x="4417" y="3757"/>
                  </a:lnTo>
                  <a:lnTo>
                    <a:pt x="4417" y="3757"/>
                  </a:lnTo>
                  <a:lnTo>
                    <a:pt x="4420" y="3759"/>
                  </a:lnTo>
                  <a:lnTo>
                    <a:pt x="4420" y="3759"/>
                  </a:lnTo>
                  <a:lnTo>
                    <a:pt x="4420" y="3762"/>
                  </a:lnTo>
                  <a:lnTo>
                    <a:pt x="4420" y="3762"/>
                  </a:lnTo>
                  <a:lnTo>
                    <a:pt x="4424" y="3764"/>
                  </a:lnTo>
                  <a:lnTo>
                    <a:pt x="4427" y="3764"/>
                  </a:lnTo>
                  <a:lnTo>
                    <a:pt x="4424" y="3766"/>
                  </a:lnTo>
                  <a:lnTo>
                    <a:pt x="4422" y="3766"/>
                  </a:lnTo>
                  <a:lnTo>
                    <a:pt x="4420" y="3766"/>
                  </a:lnTo>
                  <a:lnTo>
                    <a:pt x="4420" y="3766"/>
                  </a:lnTo>
                  <a:lnTo>
                    <a:pt x="4417" y="3769"/>
                  </a:lnTo>
                  <a:lnTo>
                    <a:pt x="4417" y="3771"/>
                  </a:lnTo>
                  <a:lnTo>
                    <a:pt x="4417" y="3773"/>
                  </a:lnTo>
                  <a:lnTo>
                    <a:pt x="4422" y="3773"/>
                  </a:lnTo>
                  <a:lnTo>
                    <a:pt x="4422" y="3776"/>
                  </a:lnTo>
                  <a:lnTo>
                    <a:pt x="4420" y="3776"/>
                  </a:lnTo>
                  <a:lnTo>
                    <a:pt x="4415" y="3776"/>
                  </a:lnTo>
                  <a:lnTo>
                    <a:pt x="4413" y="3778"/>
                  </a:lnTo>
                  <a:lnTo>
                    <a:pt x="4413" y="3780"/>
                  </a:lnTo>
                  <a:lnTo>
                    <a:pt x="4410" y="3783"/>
                  </a:lnTo>
                  <a:lnTo>
                    <a:pt x="4413" y="3783"/>
                  </a:lnTo>
                  <a:lnTo>
                    <a:pt x="4410" y="3785"/>
                  </a:lnTo>
                  <a:lnTo>
                    <a:pt x="4410" y="3783"/>
                  </a:lnTo>
                  <a:lnTo>
                    <a:pt x="4408" y="3783"/>
                  </a:lnTo>
                  <a:lnTo>
                    <a:pt x="4406" y="3780"/>
                  </a:lnTo>
                  <a:lnTo>
                    <a:pt x="4403" y="3780"/>
                  </a:lnTo>
                  <a:lnTo>
                    <a:pt x="4403" y="3778"/>
                  </a:lnTo>
                  <a:lnTo>
                    <a:pt x="4406" y="3778"/>
                  </a:lnTo>
                  <a:lnTo>
                    <a:pt x="4406" y="3776"/>
                  </a:lnTo>
                  <a:lnTo>
                    <a:pt x="4406" y="3776"/>
                  </a:lnTo>
                  <a:lnTo>
                    <a:pt x="4406" y="3776"/>
                  </a:lnTo>
                  <a:lnTo>
                    <a:pt x="4406" y="3773"/>
                  </a:lnTo>
                  <a:lnTo>
                    <a:pt x="4406" y="3773"/>
                  </a:lnTo>
                  <a:lnTo>
                    <a:pt x="4406" y="3773"/>
                  </a:lnTo>
                  <a:lnTo>
                    <a:pt x="4403" y="3773"/>
                  </a:lnTo>
                  <a:lnTo>
                    <a:pt x="4403" y="3773"/>
                  </a:lnTo>
                  <a:lnTo>
                    <a:pt x="4401" y="3773"/>
                  </a:lnTo>
                  <a:lnTo>
                    <a:pt x="4401" y="3773"/>
                  </a:lnTo>
                  <a:lnTo>
                    <a:pt x="4401" y="3771"/>
                  </a:lnTo>
                  <a:lnTo>
                    <a:pt x="4403" y="3771"/>
                  </a:lnTo>
                  <a:lnTo>
                    <a:pt x="4403" y="3771"/>
                  </a:lnTo>
                  <a:lnTo>
                    <a:pt x="4410" y="3771"/>
                  </a:lnTo>
                  <a:lnTo>
                    <a:pt x="4413" y="3771"/>
                  </a:lnTo>
                  <a:lnTo>
                    <a:pt x="4415" y="3769"/>
                  </a:lnTo>
                  <a:lnTo>
                    <a:pt x="4413" y="3769"/>
                  </a:lnTo>
                  <a:lnTo>
                    <a:pt x="4408" y="3769"/>
                  </a:lnTo>
                  <a:lnTo>
                    <a:pt x="4406" y="3766"/>
                  </a:lnTo>
                  <a:lnTo>
                    <a:pt x="4406" y="3766"/>
                  </a:lnTo>
                  <a:lnTo>
                    <a:pt x="4408" y="3762"/>
                  </a:lnTo>
                  <a:lnTo>
                    <a:pt x="4408" y="3759"/>
                  </a:lnTo>
                  <a:lnTo>
                    <a:pt x="4406" y="3759"/>
                  </a:lnTo>
                  <a:lnTo>
                    <a:pt x="4406" y="3762"/>
                  </a:lnTo>
                  <a:lnTo>
                    <a:pt x="4406" y="3762"/>
                  </a:lnTo>
                  <a:lnTo>
                    <a:pt x="4403" y="3759"/>
                  </a:lnTo>
                  <a:lnTo>
                    <a:pt x="4403" y="3757"/>
                  </a:lnTo>
                  <a:lnTo>
                    <a:pt x="4406" y="3754"/>
                  </a:lnTo>
                  <a:lnTo>
                    <a:pt x="4408" y="3752"/>
                  </a:lnTo>
                  <a:lnTo>
                    <a:pt x="4410" y="3752"/>
                  </a:lnTo>
                  <a:lnTo>
                    <a:pt x="4410" y="3752"/>
                  </a:lnTo>
                  <a:lnTo>
                    <a:pt x="4413" y="3752"/>
                  </a:lnTo>
                  <a:lnTo>
                    <a:pt x="4415" y="3752"/>
                  </a:lnTo>
                  <a:lnTo>
                    <a:pt x="4415" y="3752"/>
                  </a:lnTo>
                  <a:lnTo>
                    <a:pt x="4413" y="3754"/>
                  </a:lnTo>
                  <a:lnTo>
                    <a:pt x="4415" y="3757"/>
                  </a:lnTo>
                  <a:moveTo>
                    <a:pt x="4368" y="3712"/>
                  </a:moveTo>
                  <a:lnTo>
                    <a:pt x="4368" y="3712"/>
                  </a:lnTo>
                  <a:lnTo>
                    <a:pt x="4365" y="3712"/>
                  </a:lnTo>
                  <a:lnTo>
                    <a:pt x="4365" y="3712"/>
                  </a:lnTo>
                  <a:lnTo>
                    <a:pt x="4361" y="3709"/>
                  </a:lnTo>
                  <a:lnTo>
                    <a:pt x="4358" y="3709"/>
                  </a:lnTo>
                  <a:lnTo>
                    <a:pt x="4356" y="3707"/>
                  </a:lnTo>
                  <a:lnTo>
                    <a:pt x="4354" y="3707"/>
                  </a:lnTo>
                  <a:lnTo>
                    <a:pt x="4354" y="3707"/>
                  </a:lnTo>
                  <a:lnTo>
                    <a:pt x="4351" y="3707"/>
                  </a:lnTo>
                  <a:lnTo>
                    <a:pt x="4349" y="3705"/>
                  </a:lnTo>
                  <a:lnTo>
                    <a:pt x="4349" y="3705"/>
                  </a:lnTo>
                  <a:lnTo>
                    <a:pt x="4349" y="3702"/>
                  </a:lnTo>
                  <a:lnTo>
                    <a:pt x="4346" y="3700"/>
                  </a:lnTo>
                  <a:lnTo>
                    <a:pt x="4346" y="3700"/>
                  </a:lnTo>
                  <a:lnTo>
                    <a:pt x="4344" y="3695"/>
                  </a:lnTo>
                  <a:lnTo>
                    <a:pt x="4346" y="3695"/>
                  </a:lnTo>
                  <a:lnTo>
                    <a:pt x="4349" y="3700"/>
                  </a:lnTo>
                  <a:lnTo>
                    <a:pt x="4351" y="3700"/>
                  </a:lnTo>
                  <a:lnTo>
                    <a:pt x="4351" y="3702"/>
                  </a:lnTo>
                  <a:lnTo>
                    <a:pt x="4356" y="3702"/>
                  </a:lnTo>
                  <a:lnTo>
                    <a:pt x="4365" y="3705"/>
                  </a:lnTo>
                  <a:lnTo>
                    <a:pt x="4368" y="3707"/>
                  </a:lnTo>
                  <a:lnTo>
                    <a:pt x="4368" y="3709"/>
                  </a:lnTo>
                  <a:lnTo>
                    <a:pt x="4368" y="3712"/>
                  </a:lnTo>
                  <a:moveTo>
                    <a:pt x="4396" y="3698"/>
                  </a:moveTo>
                  <a:lnTo>
                    <a:pt x="4396" y="3698"/>
                  </a:lnTo>
                  <a:lnTo>
                    <a:pt x="4394" y="3700"/>
                  </a:lnTo>
                  <a:lnTo>
                    <a:pt x="4389" y="3698"/>
                  </a:lnTo>
                  <a:lnTo>
                    <a:pt x="4387" y="3695"/>
                  </a:lnTo>
                  <a:lnTo>
                    <a:pt x="4389" y="3693"/>
                  </a:lnTo>
                  <a:lnTo>
                    <a:pt x="4391" y="3691"/>
                  </a:lnTo>
                  <a:lnTo>
                    <a:pt x="4394" y="3693"/>
                  </a:lnTo>
                  <a:lnTo>
                    <a:pt x="4396" y="3693"/>
                  </a:lnTo>
                  <a:lnTo>
                    <a:pt x="4396" y="3695"/>
                  </a:lnTo>
                  <a:lnTo>
                    <a:pt x="4398" y="3698"/>
                  </a:lnTo>
                  <a:lnTo>
                    <a:pt x="4396" y="3698"/>
                  </a:lnTo>
                  <a:moveTo>
                    <a:pt x="4583" y="3468"/>
                  </a:moveTo>
                  <a:lnTo>
                    <a:pt x="4583" y="3468"/>
                  </a:lnTo>
                  <a:lnTo>
                    <a:pt x="4583" y="3468"/>
                  </a:lnTo>
                  <a:lnTo>
                    <a:pt x="4583" y="3468"/>
                  </a:lnTo>
                  <a:lnTo>
                    <a:pt x="4583" y="3468"/>
                  </a:lnTo>
                  <a:lnTo>
                    <a:pt x="4583" y="3468"/>
                  </a:lnTo>
                  <a:lnTo>
                    <a:pt x="4583" y="3471"/>
                  </a:lnTo>
                  <a:lnTo>
                    <a:pt x="4583" y="3471"/>
                  </a:lnTo>
                  <a:lnTo>
                    <a:pt x="4581" y="3471"/>
                  </a:lnTo>
                  <a:lnTo>
                    <a:pt x="4578" y="3471"/>
                  </a:lnTo>
                  <a:lnTo>
                    <a:pt x="4578" y="3471"/>
                  </a:lnTo>
                  <a:lnTo>
                    <a:pt x="4578" y="3471"/>
                  </a:lnTo>
                  <a:lnTo>
                    <a:pt x="4576" y="3471"/>
                  </a:lnTo>
                  <a:lnTo>
                    <a:pt x="4573" y="3471"/>
                  </a:lnTo>
                  <a:lnTo>
                    <a:pt x="4573" y="3471"/>
                  </a:lnTo>
                  <a:lnTo>
                    <a:pt x="4576" y="3468"/>
                  </a:lnTo>
                  <a:lnTo>
                    <a:pt x="4578" y="3468"/>
                  </a:lnTo>
                  <a:lnTo>
                    <a:pt x="4581" y="3468"/>
                  </a:lnTo>
                  <a:lnTo>
                    <a:pt x="4581" y="3468"/>
                  </a:lnTo>
                  <a:lnTo>
                    <a:pt x="4581" y="3466"/>
                  </a:lnTo>
                  <a:lnTo>
                    <a:pt x="4581" y="3466"/>
                  </a:lnTo>
                  <a:lnTo>
                    <a:pt x="4581" y="3466"/>
                  </a:lnTo>
                  <a:lnTo>
                    <a:pt x="4581" y="3466"/>
                  </a:lnTo>
                  <a:lnTo>
                    <a:pt x="4583" y="3466"/>
                  </a:lnTo>
                  <a:lnTo>
                    <a:pt x="4585" y="3466"/>
                  </a:lnTo>
                  <a:lnTo>
                    <a:pt x="4585" y="3466"/>
                  </a:lnTo>
                  <a:lnTo>
                    <a:pt x="4585" y="3468"/>
                  </a:lnTo>
                  <a:lnTo>
                    <a:pt x="4583" y="3468"/>
                  </a:lnTo>
                  <a:moveTo>
                    <a:pt x="4576" y="3449"/>
                  </a:moveTo>
                  <a:lnTo>
                    <a:pt x="4576" y="3449"/>
                  </a:lnTo>
                  <a:lnTo>
                    <a:pt x="4576" y="3452"/>
                  </a:lnTo>
                  <a:lnTo>
                    <a:pt x="4578" y="3452"/>
                  </a:lnTo>
                  <a:lnTo>
                    <a:pt x="4578" y="3454"/>
                  </a:lnTo>
                  <a:lnTo>
                    <a:pt x="4576" y="3454"/>
                  </a:lnTo>
                  <a:lnTo>
                    <a:pt x="4573" y="3454"/>
                  </a:lnTo>
                  <a:lnTo>
                    <a:pt x="4573" y="3454"/>
                  </a:lnTo>
                  <a:lnTo>
                    <a:pt x="4571" y="3454"/>
                  </a:lnTo>
                  <a:lnTo>
                    <a:pt x="4571" y="3454"/>
                  </a:lnTo>
                  <a:lnTo>
                    <a:pt x="4566" y="3454"/>
                  </a:lnTo>
                  <a:lnTo>
                    <a:pt x="4566" y="3454"/>
                  </a:lnTo>
                  <a:lnTo>
                    <a:pt x="4566" y="3454"/>
                  </a:lnTo>
                  <a:lnTo>
                    <a:pt x="4566" y="3452"/>
                  </a:lnTo>
                  <a:lnTo>
                    <a:pt x="4569" y="3449"/>
                  </a:lnTo>
                  <a:lnTo>
                    <a:pt x="4569" y="3449"/>
                  </a:lnTo>
                  <a:lnTo>
                    <a:pt x="4571" y="3449"/>
                  </a:lnTo>
                  <a:lnTo>
                    <a:pt x="4571" y="3449"/>
                  </a:lnTo>
                  <a:lnTo>
                    <a:pt x="4576" y="3449"/>
                  </a:lnTo>
                  <a:moveTo>
                    <a:pt x="4590" y="3421"/>
                  </a:moveTo>
                  <a:lnTo>
                    <a:pt x="4590" y="3421"/>
                  </a:lnTo>
                  <a:lnTo>
                    <a:pt x="4595" y="3423"/>
                  </a:lnTo>
                  <a:lnTo>
                    <a:pt x="4590" y="3423"/>
                  </a:lnTo>
                  <a:lnTo>
                    <a:pt x="4590" y="3426"/>
                  </a:lnTo>
                  <a:lnTo>
                    <a:pt x="4590" y="3430"/>
                  </a:lnTo>
                  <a:lnTo>
                    <a:pt x="4592" y="3433"/>
                  </a:lnTo>
                  <a:lnTo>
                    <a:pt x="4595" y="3435"/>
                  </a:lnTo>
                  <a:lnTo>
                    <a:pt x="4595" y="3437"/>
                  </a:lnTo>
                  <a:lnTo>
                    <a:pt x="4592" y="3437"/>
                  </a:lnTo>
                  <a:lnTo>
                    <a:pt x="4592" y="3437"/>
                  </a:lnTo>
                  <a:lnTo>
                    <a:pt x="4590" y="3435"/>
                  </a:lnTo>
                  <a:lnTo>
                    <a:pt x="4590" y="3435"/>
                  </a:lnTo>
                  <a:lnTo>
                    <a:pt x="4590" y="3437"/>
                  </a:lnTo>
                  <a:lnTo>
                    <a:pt x="4590" y="3437"/>
                  </a:lnTo>
                  <a:lnTo>
                    <a:pt x="4590" y="3437"/>
                  </a:lnTo>
                  <a:lnTo>
                    <a:pt x="4590" y="3437"/>
                  </a:lnTo>
                  <a:lnTo>
                    <a:pt x="4590" y="3440"/>
                  </a:lnTo>
                  <a:lnTo>
                    <a:pt x="4588" y="3440"/>
                  </a:lnTo>
                  <a:lnTo>
                    <a:pt x="4585" y="3440"/>
                  </a:lnTo>
                  <a:lnTo>
                    <a:pt x="4585" y="3440"/>
                  </a:lnTo>
                  <a:lnTo>
                    <a:pt x="4583" y="3442"/>
                  </a:lnTo>
                  <a:lnTo>
                    <a:pt x="4581" y="3442"/>
                  </a:lnTo>
                  <a:lnTo>
                    <a:pt x="4578" y="3442"/>
                  </a:lnTo>
                  <a:lnTo>
                    <a:pt x="4576" y="3440"/>
                  </a:lnTo>
                  <a:lnTo>
                    <a:pt x="4576" y="3440"/>
                  </a:lnTo>
                  <a:lnTo>
                    <a:pt x="4578" y="3437"/>
                  </a:lnTo>
                  <a:lnTo>
                    <a:pt x="4578" y="3437"/>
                  </a:lnTo>
                  <a:lnTo>
                    <a:pt x="4578" y="3435"/>
                  </a:lnTo>
                  <a:lnTo>
                    <a:pt x="4576" y="3435"/>
                  </a:lnTo>
                  <a:lnTo>
                    <a:pt x="4576" y="3435"/>
                  </a:lnTo>
                  <a:lnTo>
                    <a:pt x="4576" y="3435"/>
                  </a:lnTo>
                  <a:lnTo>
                    <a:pt x="4576" y="3433"/>
                  </a:lnTo>
                  <a:lnTo>
                    <a:pt x="4576" y="3433"/>
                  </a:lnTo>
                  <a:lnTo>
                    <a:pt x="4576" y="3430"/>
                  </a:lnTo>
                  <a:lnTo>
                    <a:pt x="4576" y="3430"/>
                  </a:lnTo>
                  <a:lnTo>
                    <a:pt x="4578" y="3430"/>
                  </a:lnTo>
                  <a:lnTo>
                    <a:pt x="4583" y="3426"/>
                  </a:lnTo>
                  <a:lnTo>
                    <a:pt x="4583" y="3426"/>
                  </a:lnTo>
                  <a:lnTo>
                    <a:pt x="4583" y="3423"/>
                  </a:lnTo>
                  <a:lnTo>
                    <a:pt x="4585" y="3421"/>
                  </a:lnTo>
                  <a:lnTo>
                    <a:pt x="4585" y="3421"/>
                  </a:lnTo>
                  <a:lnTo>
                    <a:pt x="4588" y="3421"/>
                  </a:lnTo>
                  <a:lnTo>
                    <a:pt x="4590" y="3421"/>
                  </a:lnTo>
                  <a:moveTo>
                    <a:pt x="4663" y="3300"/>
                  </a:moveTo>
                  <a:lnTo>
                    <a:pt x="4663" y="3300"/>
                  </a:lnTo>
                  <a:lnTo>
                    <a:pt x="4663" y="3300"/>
                  </a:lnTo>
                  <a:lnTo>
                    <a:pt x="4663" y="3303"/>
                  </a:lnTo>
                  <a:lnTo>
                    <a:pt x="4661" y="3303"/>
                  </a:lnTo>
                  <a:lnTo>
                    <a:pt x="4661" y="3303"/>
                  </a:lnTo>
                  <a:lnTo>
                    <a:pt x="4659" y="3303"/>
                  </a:lnTo>
                  <a:lnTo>
                    <a:pt x="4659" y="3303"/>
                  </a:lnTo>
                  <a:lnTo>
                    <a:pt x="4656" y="3300"/>
                  </a:lnTo>
                  <a:lnTo>
                    <a:pt x="4656" y="3300"/>
                  </a:lnTo>
                  <a:lnTo>
                    <a:pt x="4654" y="3300"/>
                  </a:lnTo>
                  <a:lnTo>
                    <a:pt x="4654" y="3300"/>
                  </a:lnTo>
                  <a:lnTo>
                    <a:pt x="4654" y="3300"/>
                  </a:lnTo>
                  <a:lnTo>
                    <a:pt x="4654" y="3298"/>
                  </a:lnTo>
                  <a:lnTo>
                    <a:pt x="4654" y="3298"/>
                  </a:lnTo>
                  <a:lnTo>
                    <a:pt x="4654" y="3296"/>
                  </a:lnTo>
                  <a:lnTo>
                    <a:pt x="4654" y="3296"/>
                  </a:lnTo>
                  <a:lnTo>
                    <a:pt x="4661" y="3298"/>
                  </a:lnTo>
                  <a:lnTo>
                    <a:pt x="4661" y="3298"/>
                  </a:lnTo>
                  <a:lnTo>
                    <a:pt x="4663" y="3298"/>
                  </a:lnTo>
                  <a:lnTo>
                    <a:pt x="4663" y="3300"/>
                  </a:lnTo>
                  <a:moveTo>
                    <a:pt x="4675" y="3303"/>
                  </a:moveTo>
                  <a:lnTo>
                    <a:pt x="4675" y="3303"/>
                  </a:lnTo>
                  <a:lnTo>
                    <a:pt x="4670" y="3307"/>
                  </a:lnTo>
                  <a:lnTo>
                    <a:pt x="4670" y="3307"/>
                  </a:lnTo>
                  <a:lnTo>
                    <a:pt x="4668" y="3307"/>
                  </a:lnTo>
                  <a:lnTo>
                    <a:pt x="4666" y="3307"/>
                  </a:lnTo>
                  <a:lnTo>
                    <a:pt x="4668" y="3303"/>
                  </a:lnTo>
                  <a:lnTo>
                    <a:pt x="4666" y="3300"/>
                  </a:lnTo>
                  <a:lnTo>
                    <a:pt x="4663" y="3300"/>
                  </a:lnTo>
                  <a:lnTo>
                    <a:pt x="4663" y="3296"/>
                  </a:lnTo>
                  <a:lnTo>
                    <a:pt x="4666" y="3296"/>
                  </a:lnTo>
                  <a:lnTo>
                    <a:pt x="4668" y="3293"/>
                  </a:lnTo>
                  <a:lnTo>
                    <a:pt x="4670" y="3293"/>
                  </a:lnTo>
                  <a:lnTo>
                    <a:pt x="4673" y="3296"/>
                  </a:lnTo>
                  <a:lnTo>
                    <a:pt x="4673" y="3296"/>
                  </a:lnTo>
                  <a:lnTo>
                    <a:pt x="4673" y="3298"/>
                  </a:lnTo>
                  <a:lnTo>
                    <a:pt x="4673" y="3300"/>
                  </a:lnTo>
                  <a:lnTo>
                    <a:pt x="4675" y="3300"/>
                  </a:lnTo>
                  <a:lnTo>
                    <a:pt x="4675" y="3303"/>
                  </a:lnTo>
                  <a:moveTo>
                    <a:pt x="4694" y="3220"/>
                  </a:moveTo>
                  <a:lnTo>
                    <a:pt x="4694" y="3220"/>
                  </a:lnTo>
                  <a:lnTo>
                    <a:pt x="4699" y="3225"/>
                  </a:lnTo>
                  <a:lnTo>
                    <a:pt x="4699" y="3227"/>
                  </a:lnTo>
                  <a:lnTo>
                    <a:pt x="4696" y="3229"/>
                  </a:lnTo>
                  <a:lnTo>
                    <a:pt x="4699" y="3227"/>
                  </a:lnTo>
                  <a:lnTo>
                    <a:pt x="4696" y="3227"/>
                  </a:lnTo>
                  <a:lnTo>
                    <a:pt x="4696" y="3227"/>
                  </a:lnTo>
                  <a:lnTo>
                    <a:pt x="4694" y="3225"/>
                  </a:lnTo>
                  <a:lnTo>
                    <a:pt x="4694" y="3227"/>
                  </a:lnTo>
                  <a:lnTo>
                    <a:pt x="4694" y="3227"/>
                  </a:lnTo>
                  <a:lnTo>
                    <a:pt x="4692" y="3227"/>
                  </a:lnTo>
                  <a:lnTo>
                    <a:pt x="4692" y="3227"/>
                  </a:lnTo>
                  <a:lnTo>
                    <a:pt x="4692" y="3225"/>
                  </a:lnTo>
                  <a:lnTo>
                    <a:pt x="4692" y="3225"/>
                  </a:lnTo>
                  <a:lnTo>
                    <a:pt x="4692" y="3225"/>
                  </a:lnTo>
                  <a:lnTo>
                    <a:pt x="4689" y="3222"/>
                  </a:lnTo>
                  <a:lnTo>
                    <a:pt x="4689" y="3222"/>
                  </a:lnTo>
                  <a:lnTo>
                    <a:pt x="4689" y="3220"/>
                  </a:lnTo>
                  <a:lnTo>
                    <a:pt x="4689" y="3220"/>
                  </a:lnTo>
                  <a:lnTo>
                    <a:pt x="4687" y="3220"/>
                  </a:lnTo>
                  <a:lnTo>
                    <a:pt x="4685" y="3220"/>
                  </a:lnTo>
                  <a:lnTo>
                    <a:pt x="4685" y="3222"/>
                  </a:lnTo>
                  <a:lnTo>
                    <a:pt x="4682" y="3222"/>
                  </a:lnTo>
                  <a:lnTo>
                    <a:pt x="4682" y="3222"/>
                  </a:lnTo>
                  <a:lnTo>
                    <a:pt x="4682" y="3222"/>
                  </a:lnTo>
                  <a:lnTo>
                    <a:pt x="4682" y="3220"/>
                  </a:lnTo>
                  <a:lnTo>
                    <a:pt x="4682" y="3220"/>
                  </a:lnTo>
                  <a:lnTo>
                    <a:pt x="4682" y="3217"/>
                  </a:lnTo>
                  <a:lnTo>
                    <a:pt x="4682" y="3217"/>
                  </a:lnTo>
                  <a:lnTo>
                    <a:pt x="4682" y="3217"/>
                  </a:lnTo>
                  <a:lnTo>
                    <a:pt x="4682" y="3215"/>
                  </a:lnTo>
                  <a:lnTo>
                    <a:pt x="4685" y="3215"/>
                  </a:lnTo>
                  <a:lnTo>
                    <a:pt x="4685" y="3213"/>
                  </a:lnTo>
                  <a:lnTo>
                    <a:pt x="4687" y="3213"/>
                  </a:lnTo>
                  <a:lnTo>
                    <a:pt x="4689" y="3213"/>
                  </a:lnTo>
                  <a:lnTo>
                    <a:pt x="4689" y="3213"/>
                  </a:lnTo>
                  <a:lnTo>
                    <a:pt x="4692" y="3213"/>
                  </a:lnTo>
                  <a:lnTo>
                    <a:pt x="4692" y="3213"/>
                  </a:lnTo>
                  <a:lnTo>
                    <a:pt x="4692" y="3215"/>
                  </a:lnTo>
                  <a:lnTo>
                    <a:pt x="4692" y="3215"/>
                  </a:lnTo>
                  <a:lnTo>
                    <a:pt x="4692" y="3217"/>
                  </a:lnTo>
                  <a:lnTo>
                    <a:pt x="4692" y="3217"/>
                  </a:lnTo>
                  <a:lnTo>
                    <a:pt x="4694" y="3220"/>
                  </a:lnTo>
                  <a:lnTo>
                    <a:pt x="4694" y="3220"/>
                  </a:lnTo>
                  <a:moveTo>
                    <a:pt x="4715" y="3213"/>
                  </a:moveTo>
                  <a:lnTo>
                    <a:pt x="4715" y="3213"/>
                  </a:lnTo>
                  <a:lnTo>
                    <a:pt x="4713" y="3213"/>
                  </a:lnTo>
                  <a:lnTo>
                    <a:pt x="4713" y="3213"/>
                  </a:lnTo>
                  <a:lnTo>
                    <a:pt x="4711" y="3210"/>
                  </a:lnTo>
                  <a:lnTo>
                    <a:pt x="4708" y="3210"/>
                  </a:lnTo>
                  <a:lnTo>
                    <a:pt x="4706" y="3208"/>
                  </a:lnTo>
                  <a:lnTo>
                    <a:pt x="4706" y="3206"/>
                  </a:lnTo>
                  <a:lnTo>
                    <a:pt x="4704" y="3206"/>
                  </a:lnTo>
                  <a:lnTo>
                    <a:pt x="4704" y="3206"/>
                  </a:lnTo>
                  <a:lnTo>
                    <a:pt x="4706" y="3203"/>
                  </a:lnTo>
                  <a:lnTo>
                    <a:pt x="4708" y="3203"/>
                  </a:lnTo>
                  <a:lnTo>
                    <a:pt x="4711" y="3203"/>
                  </a:lnTo>
                  <a:lnTo>
                    <a:pt x="4713" y="3206"/>
                  </a:lnTo>
                  <a:lnTo>
                    <a:pt x="4713" y="3206"/>
                  </a:lnTo>
                  <a:lnTo>
                    <a:pt x="4713" y="3208"/>
                  </a:lnTo>
                  <a:lnTo>
                    <a:pt x="4713" y="3210"/>
                  </a:lnTo>
                  <a:lnTo>
                    <a:pt x="4715" y="3213"/>
                  </a:lnTo>
                  <a:moveTo>
                    <a:pt x="4675" y="3196"/>
                  </a:moveTo>
                  <a:lnTo>
                    <a:pt x="4675" y="3196"/>
                  </a:lnTo>
                  <a:lnTo>
                    <a:pt x="4675" y="3199"/>
                  </a:lnTo>
                  <a:lnTo>
                    <a:pt x="4670" y="3196"/>
                  </a:lnTo>
                  <a:lnTo>
                    <a:pt x="4668" y="3194"/>
                  </a:lnTo>
                  <a:lnTo>
                    <a:pt x="4670" y="3191"/>
                  </a:lnTo>
                  <a:lnTo>
                    <a:pt x="4670" y="3191"/>
                  </a:lnTo>
                  <a:lnTo>
                    <a:pt x="4673" y="3191"/>
                  </a:lnTo>
                  <a:lnTo>
                    <a:pt x="4673" y="3191"/>
                  </a:lnTo>
                  <a:lnTo>
                    <a:pt x="4673" y="3191"/>
                  </a:lnTo>
                  <a:lnTo>
                    <a:pt x="4673" y="3191"/>
                  </a:lnTo>
                  <a:lnTo>
                    <a:pt x="4675" y="3194"/>
                  </a:lnTo>
                  <a:lnTo>
                    <a:pt x="4675" y="3194"/>
                  </a:lnTo>
                  <a:lnTo>
                    <a:pt x="4675" y="3196"/>
                  </a:lnTo>
                  <a:moveTo>
                    <a:pt x="4718" y="3189"/>
                  </a:moveTo>
                  <a:lnTo>
                    <a:pt x="4718" y="3189"/>
                  </a:lnTo>
                  <a:lnTo>
                    <a:pt x="4720" y="3189"/>
                  </a:lnTo>
                  <a:lnTo>
                    <a:pt x="4722" y="3189"/>
                  </a:lnTo>
                  <a:lnTo>
                    <a:pt x="4725" y="3189"/>
                  </a:lnTo>
                  <a:lnTo>
                    <a:pt x="4725" y="3189"/>
                  </a:lnTo>
                  <a:lnTo>
                    <a:pt x="4725" y="3189"/>
                  </a:lnTo>
                  <a:lnTo>
                    <a:pt x="4725" y="3191"/>
                  </a:lnTo>
                  <a:lnTo>
                    <a:pt x="4725" y="3191"/>
                  </a:lnTo>
                  <a:lnTo>
                    <a:pt x="4725" y="3194"/>
                  </a:lnTo>
                  <a:lnTo>
                    <a:pt x="4722" y="3194"/>
                  </a:lnTo>
                  <a:lnTo>
                    <a:pt x="4725" y="3194"/>
                  </a:lnTo>
                  <a:lnTo>
                    <a:pt x="4725" y="3196"/>
                  </a:lnTo>
                  <a:lnTo>
                    <a:pt x="4725" y="3199"/>
                  </a:lnTo>
                  <a:lnTo>
                    <a:pt x="4722" y="3199"/>
                  </a:lnTo>
                  <a:lnTo>
                    <a:pt x="4722" y="3201"/>
                  </a:lnTo>
                  <a:lnTo>
                    <a:pt x="4722" y="3201"/>
                  </a:lnTo>
                  <a:lnTo>
                    <a:pt x="4722" y="3201"/>
                  </a:lnTo>
                  <a:lnTo>
                    <a:pt x="4725" y="3203"/>
                  </a:lnTo>
                  <a:lnTo>
                    <a:pt x="4725" y="3203"/>
                  </a:lnTo>
                  <a:lnTo>
                    <a:pt x="4725" y="3206"/>
                  </a:lnTo>
                  <a:lnTo>
                    <a:pt x="4722" y="3206"/>
                  </a:lnTo>
                  <a:lnTo>
                    <a:pt x="4722" y="3203"/>
                  </a:lnTo>
                  <a:lnTo>
                    <a:pt x="4720" y="3203"/>
                  </a:lnTo>
                  <a:lnTo>
                    <a:pt x="4720" y="3201"/>
                  </a:lnTo>
                  <a:lnTo>
                    <a:pt x="4720" y="3201"/>
                  </a:lnTo>
                  <a:lnTo>
                    <a:pt x="4720" y="3199"/>
                  </a:lnTo>
                  <a:lnTo>
                    <a:pt x="4720" y="3199"/>
                  </a:lnTo>
                  <a:lnTo>
                    <a:pt x="4720" y="3196"/>
                  </a:lnTo>
                  <a:lnTo>
                    <a:pt x="4720" y="3196"/>
                  </a:lnTo>
                  <a:lnTo>
                    <a:pt x="4718" y="3194"/>
                  </a:lnTo>
                  <a:lnTo>
                    <a:pt x="4715" y="3194"/>
                  </a:lnTo>
                  <a:lnTo>
                    <a:pt x="4715" y="3194"/>
                  </a:lnTo>
                  <a:lnTo>
                    <a:pt x="4715" y="3191"/>
                  </a:lnTo>
                  <a:lnTo>
                    <a:pt x="4715" y="3189"/>
                  </a:lnTo>
                  <a:lnTo>
                    <a:pt x="4715" y="3189"/>
                  </a:lnTo>
                  <a:lnTo>
                    <a:pt x="4715" y="3189"/>
                  </a:lnTo>
                  <a:lnTo>
                    <a:pt x="4715" y="3189"/>
                  </a:lnTo>
                  <a:lnTo>
                    <a:pt x="4718" y="3189"/>
                  </a:lnTo>
                  <a:lnTo>
                    <a:pt x="4718" y="3189"/>
                  </a:lnTo>
                  <a:moveTo>
                    <a:pt x="4663" y="3187"/>
                  </a:moveTo>
                  <a:lnTo>
                    <a:pt x="4663" y="3187"/>
                  </a:lnTo>
                  <a:lnTo>
                    <a:pt x="4661" y="3187"/>
                  </a:lnTo>
                  <a:lnTo>
                    <a:pt x="4661" y="3187"/>
                  </a:lnTo>
                  <a:lnTo>
                    <a:pt x="4659" y="3187"/>
                  </a:lnTo>
                  <a:lnTo>
                    <a:pt x="4659" y="3187"/>
                  </a:lnTo>
                  <a:lnTo>
                    <a:pt x="4656" y="3184"/>
                  </a:lnTo>
                  <a:lnTo>
                    <a:pt x="4656" y="3184"/>
                  </a:lnTo>
                  <a:lnTo>
                    <a:pt x="4656" y="3184"/>
                  </a:lnTo>
                  <a:lnTo>
                    <a:pt x="4656" y="3182"/>
                  </a:lnTo>
                  <a:lnTo>
                    <a:pt x="4656" y="3182"/>
                  </a:lnTo>
                  <a:lnTo>
                    <a:pt x="4659" y="3182"/>
                  </a:lnTo>
                  <a:lnTo>
                    <a:pt x="4656" y="3180"/>
                  </a:lnTo>
                  <a:lnTo>
                    <a:pt x="4656" y="3180"/>
                  </a:lnTo>
                  <a:lnTo>
                    <a:pt x="4659" y="3177"/>
                  </a:lnTo>
                  <a:lnTo>
                    <a:pt x="4659" y="3175"/>
                  </a:lnTo>
                  <a:lnTo>
                    <a:pt x="4659" y="3173"/>
                  </a:lnTo>
                  <a:lnTo>
                    <a:pt x="4661" y="3173"/>
                  </a:lnTo>
                  <a:lnTo>
                    <a:pt x="4661" y="3175"/>
                  </a:lnTo>
                  <a:lnTo>
                    <a:pt x="4663" y="3175"/>
                  </a:lnTo>
                  <a:lnTo>
                    <a:pt x="4663" y="3177"/>
                  </a:lnTo>
                  <a:lnTo>
                    <a:pt x="4663" y="3177"/>
                  </a:lnTo>
                  <a:lnTo>
                    <a:pt x="4666" y="3177"/>
                  </a:lnTo>
                  <a:lnTo>
                    <a:pt x="4666" y="3180"/>
                  </a:lnTo>
                  <a:lnTo>
                    <a:pt x="4666" y="3182"/>
                  </a:lnTo>
                  <a:lnTo>
                    <a:pt x="4666" y="3184"/>
                  </a:lnTo>
                  <a:lnTo>
                    <a:pt x="4663" y="3187"/>
                  </a:lnTo>
                  <a:moveTo>
                    <a:pt x="4696" y="3170"/>
                  </a:moveTo>
                  <a:lnTo>
                    <a:pt x="4696" y="3170"/>
                  </a:lnTo>
                  <a:lnTo>
                    <a:pt x="4699" y="3170"/>
                  </a:lnTo>
                  <a:lnTo>
                    <a:pt x="4699" y="3170"/>
                  </a:lnTo>
                  <a:lnTo>
                    <a:pt x="4701" y="3170"/>
                  </a:lnTo>
                  <a:lnTo>
                    <a:pt x="4704" y="3173"/>
                  </a:lnTo>
                  <a:lnTo>
                    <a:pt x="4706" y="3173"/>
                  </a:lnTo>
                  <a:lnTo>
                    <a:pt x="4706" y="3173"/>
                  </a:lnTo>
                  <a:lnTo>
                    <a:pt x="4706" y="3175"/>
                  </a:lnTo>
                  <a:lnTo>
                    <a:pt x="4706" y="3175"/>
                  </a:lnTo>
                  <a:lnTo>
                    <a:pt x="4708" y="3175"/>
                  </a:lnTo>
                  <a:lnTo>
                    <a:pt x="4711" y="3175"/>
                  </a:lnTo>
                  <a:lnTo>
                    <a:pt x="4711" y="3175"/>
                  </a:lnTo>
                  <a:lnTo>
                    <a:pt x="4713" y="3177"/>
                  </a:lnTo>
                  <a:lnTo>
                    <a:pt x="4713" y="3177"/>
                  </a:lnTo>
                  <a:lnTo>
                    <a:pt x="4715" y="3180"/>
                  </a:lnTo>
                  <a:lnTo>
                    <a:pt x="4715" y="3180"/>
                  </a:lnTo>
                  <a:lnTo>
                    <a:pt x="4715" y="3182"/>
                  </a:lnTo>
                  <a:lnTo>
                    <a:pt x="4715" y="3182"/>
                  </a:lnTo>
                  <a:lnTo>
                    <a:pt x="4713" y="3182"/>
                  </a:lnTo>
                  <a:lnTo>
                    <a:pt x="4713" y="3184"/>
                  </a:lnTo>
                  <a:lnTo>
                    <a:pt x="4713" y="3184"/>
                  </a:lnTo>
                  <a:lnTo>
                    <a:pt x="4713" y="3187"/>
                  </a:lnTo>
                  <a:lnTo>
                    <a:pt x="4713" y="3189"/>
                  </a:lnTo>
                  <a:lnTo>
                    <a:pt x="4711" y="3191"/>
                  </a:lnTo>
                  <a:lnTo>
                    <a:pt x="4711" y="3191"/>
                  </a:lnTo>
                  <a:lnTo>
                    <a:pt x="4706" y="3187"/>
                  </a:lnTo>
                  <a:lnTo>
                    <a:pt x="4704" y="3187"/>
                  </a:lnTo>
                  <a:lnTo>
                    <a:pt x="4699" y="3184"/>
                  </a:lnTo>
                  <a:lnTo>
                    <a:pt x="4694" y="3184"/>
                  </a:lnTo>
                  <a:lnTo>
                    <a:pt x="4689" y="3182"/>
                  </a:lnTo>
                  <a:lnTo>
                    <a:pt x="4687" y="3182"/>
                  </a:lnTo>
                  <a:lnTo>
                    <a:pt x="4685" y="3182"/>
                  </a:lnTo>
                  <a:lnTo>
                    <a:pt x="4682" y="3182"/>
                  </a:lnTo>
                  <a:lnTo>
                    <a:pt x="4680" y="3184"/>
                  </a:lnTo>
                  <a:lnTo>
                    <a:pt x="4680" y="3184"/>
                  </a:lnTo>
                  <a:lnTo>
                    <a:pt x="4680" y="3184"/>
                  </a:lnTo>
                  <a:lnTo>
                    <a:pt x="4680" y="3184"/>
                  </a:lnTo>
                  <a:lnTo>
                    <a:pt x="4677" y="3184"/>
                  </a:lnTo>
                  <a:lnTo>
                    <a:pt x="4677" y="3184"/>
                  </a:lnTo>
                  <a:lnTo>
                    <a:pt x="4677" y="3182"/>
                  </a:lnTo>
                  <a:lnTo>
                    <a:pt x="4677" y="3182"/>
                  </a:lnTo>
                  <a:lnTo>
                    <a:pt x="4677" y="3182"/>
                  </a:lnTo>
                  <a:lnTo>
                    <a:pt x="4677" y="3182"/>
                  </a:lnTo>
                  <a:lnTo>
                    <a:pt x="4677" y="3180"/>
                  </a:lnTo>
                  <a:lnTo>
                    <a:pt x="4677" y="3180"/>
                  </a:lnTo>
                  <a:lnTo>
                    <a:pt x="4675" y="3180"/>
                  </a:lnTo>
                  <a:lnTo>
                    <a:pt x="4675" y="3180"/>
                  </a:lnTo>
                  <a:lnTo>
                    <a:pt x="4675" y="3177"/>
                  </a:lnTo>
                  <a:lnTo>
                    <a:pt x="4673" y="3177"/>
                  </a:lnTo>
                  <a:lnTo>
                    <a:pt x="4673" y="3175"/>
                  </a:lnTo>
                  <a:lnTo>
                    <a:pt x="4673" y="3175"/>
                  </a:lnTo>
                  <a:lnTo>
                    <a:pt x="4675" y="3175"/>
                  </a:lnTo>
                  <a:lnTo>
                    <a:pt x="4675" y="3173"/>
                  </a:lnTo>
                  <a:lnTo>
                    <a:pt x="4675" y="3173"/>
                  </a:lnTo>
                  <a:lnTo>
                    <a:pt x="4675" y="3170"/>
                  </a:lnTo>
                  <a:lnTo>
                    <a:pt x="4673" y="3168"/>
                  </a:lnTo>
                  <a:lnTo>
                    <a:pt x="4673" y="3165"/>
                  </a:lnTo>
                  <a:lnTo>
                    <a:pt x="4673" y="3165"/>
                  </a:lnTo>
                  <a:lnTo>
                    <a:pt x="4687" y="3165"/>
                  </a:lnTo>
                  <a:lnTo>
                    <a:pt x="4689" y="3165"/>
                  </a:lnTo>
                  <a:lnTo>
                    <a:pt x="4689" y="3165"/>
                  </a:lnTo>
                  <a:lnTo>
                    <a:pt x="4692" y="3168"/>
                  </a:lnTo>
                  <a:lnTo>
                    <a:pt x="4694" y="3168"/>
                  </a:lnTo>
                  <a:lnTo>
                    <a:pt x="4696" y="3168"/>
                  </a:lnTo>
                  <a:lnTo>
                    <a:pt x="4696" y="3168"/>
                  </a:lnTo>
                  <a:lnTo>
                    <a:pt x="4696" y="3170"/>
                  </a:lnTo>
                  <a:moveTo>
                    <a:pt x="4722" y="3146"/>
                  </a:moveTo>
                  <a:lnTo>
                    <a:pt x="4722" y="3146"/>
                  </a:lnTo>
                  <a:lnTo>
                    <a:pt x="4725" y="3149"/>
                  </a:lnTo>
                  <a:lnTo>
                    <a:pt x="4725" y="3149"/>
                  </a:lnTo>
                  <a:lnTo>
                    <a:pt x="4725" y="3151"/>
                  </a:lnTo>
                  <a:lnTo>
                    <a:pt x="4722" y="3151"/>
                  </a:lnTo>
                  <a:lnTo>
                    <a:pt x="4722" y="3151"/>
                  </a:lnTo>
                  <a:lnTo>
                    <a:pt x="4720" y="3149"/>
                  </a:lnTo>
                  <a:lnTo>
                    <a:pt x="4720" y="3149"/>
                  </a:lnTo>
                  <a:lnTo>
                    <a:pt x="4720" y="3149"/>
                  </a:lnTo>
                  <a:lnTo>
                    <a:pt x="4718" y="3151"/>
                  </a:lnTo>
                  <a:lnTo>
                    <a:pt x="4718" y="3151"/>
                  </a:lnTo>
                  <a:lnTo>
                    <a:pt x="4715" y="3151"/>
                  </a:lnTo>
                  <a:lnTo>
                    <a:pt x="4713" y="3151"/>
                  </a:lnTo>
                  <a:lnTo>
                    <a:pt x="4713" y="3151"/>
                  </a:lnTo>
                  <a:lnTo>
                    <a:pt x="4711" y="3151"/>
                  </a:lnTo>
                  <a:lnTo>
                    <a:pt x="4711" y="3154"/>
                  </a:lnTo>
                  <a:lnTo>
                    <a:pt x="4708" y="3151"/>
                  </a:lnTo>
                  <a:lnTo>
                    <a:pt x="4708" y="3151"/>
                  </a:lnTo>
                  <a:lnTo>
                    <a:pt x="4711" y="3151"/>
                  </a:lnTo>
                  <a:lnTo>
                    <a:pt x="4711" y="3151"/>
                  </a:lnTo>
                  <a:lnTo>
                    <a:pt x="4713" y="3149"/>
                  </a:lnTo>
                  <a:lnTo>
                    <a:pt x="4713" y="3149"/>
                  </a:lnTo>
                  <a:lnTo>
                    <a:pt x="4715" y="3146"/>
                  </a:lnTo>
                  <a:lnTo>
                    <a:pt x="4715" y="3146"/>
                  </a:lnTo>
                  <a:lnTo>
                    <a:pt x="4715" y="3146"/>
                  </a:lnTo>
                  <a:lnTo>
                    <a:pt x="4720" y="3146"/>
                  </a:lnTo>
                  <a:lnTo>
                    <a:pt x="4722" y="3146"/>
                  </a:lnTo>
                  <a:moveTo>
                    <a:pt x="4701" y="3151"/>
                  </a:moveTo>
                  <a:lnTo>
                    <a:pt x="4701" y="3151"/>
                  </a:lnTo>
                  <a:lnTo>
                    <a:pt x="4701" y="3151"/>
                  </a:lnTo>
                  <a:lnTo>
                    <a:pt x="4699" y="3151"/>
                  </a:lnTo>
                  <a:lnTo>
                    <a:pt x="4696" y="3151"/>
                  </a:lnTo>
                  <a:lnTo>
                    <a:pt x="4692" y="3151"/>
                  </a:lnTo>
                  <a:lnTo>
                    <a:pt x="4689" y="3149"/>
                  </a:lnTo>
                  <a:lnTo>
                    <a:pt x="4685" y="3146"/>
                  </a:lnTo>
                  <a:lnTo>
                    <a:pt x="4687" y="3144"/>
                  </a:lnTo>
                  <a:lnTo>
                    <a:pt x="4687" y="3144"/>
                  </a:lnTo>
                  <a:lnTo>
                    <a:pt x="4687" y="3144"/>
                  </a:lnTo>
                  <a:lnTo>
                    <a:pt x="4689" y="3142"/>
                  </a:lnTo>
                  <a:lnTo>
                    <a:pt x="4689" y="3142"/>
                  </a:lnTo>
                  <a:lnTo>
                    <a:pt x="4694" y="3142"/>
                  </a:lnTo>
                  <a:lnTo>
                    <a:pt x="4694" y="3142"/>
                  </a:lnTo>
                  <a:lnTo>
                    <a:pt x="4696" y="3139"/>
                  </a:lnTo>
                  <a:lnTo>
                    <a:pt x="4699" y="3139"/>
                  </a:lnTo>
                  <a:lnTo>
                    <a:pt x="4701" y="3137"/>
                  </a:lnTo>
                  <a:lnTo>
                    <a:pt x="4704" y="3139"/>
                  </a:lnTo>
                  <a:lnTo>
                    <a:pt x="4701" y="3142"/>
                  </a:lnTo>
                  <a:lnTo>
                    <a:pt x="4701" y="3142"/>
                  </a:lnTo>
                  <a:lnTo>
                    <a:pt x="4704" y="3142"/>
                  </a:lnTo>
                  <a:lnTo>
                    <a:pt x="4704" y="3142"/>
                  </a:lnTo>
                  <a:lnTo>
                    <a:pt x="4701" y="3146"/>
                  </a:lnTo>
                  <a:lnTo>
                    <a:pt x="4701" y="3146"/>
                  </a:lnTo>
                  <a:lnTo>
                    <a:pt x="4704" y="3146"/>
                  </a:lnTo>
                  <a:lnTo>
                    <a:pt x="4704" y="3146"/>
                  </a:lnTo>
                  <a:lnTo>
                    <a:pt x="4701" y="3149"/>
                  </a:lnTo>
                  <a:lnTo>
                    <a:pt x="4701" y="3149"/>
                  </a:lnTo>
                  <a:lnTo>
                    <a:pt x="4701" y="3151"/>
                  </a:lnTo>
                  <a:lnTo>
                    <a:pt x="4701" y="3151"/>
                  </a:lnTo>
                  <a:moveTo>
                    <a:pt x="4711" y="3120"/>
                  </a:moveTo>
                  <a:lnTo>
                    <a:pt x="4711" y="3120"/>
                  </a:lnTo>
                  <a:lnTo>
                    <a:pt x="4711" y="3120"/>
                  </a:lnTo>
                  <a:lnTo>
                    <a:pt x="4713" y="3120"/>
                  </a:lnTo>
                  <a:lnTo>
                    <a:pt x="4715" y="3123"/>
                  </a:lnTo>
                  <a:lnTo>
                    <a:pt x="4718" y="3123"/>
                  </a:lnTo>
                  <a:lnTo>
                    <a:pt x="4720" y="3120"/>
                  </a:lnTo>
                  <a:lnTo>
                    <a:pt x="4720" y="3123"/>
                  </a:lnTo>
                  <a:lnTo>
                    <a:pt x="4720" y="3123"/>
                  </a:lnTo>
                  <a:lnTo>
                    <a:pt x="4720" y="3123"/>
                  </a:lnTo>
                  <a:lnTo>
                    <a:pt x="4722" y="3123"/>
                  </a:lnTo>
                  <a:lnTo>
                    <a:pt x="4725" y="3123"/>
                  </a:lnTo>
                  <a:lnTo>
                    <a:pt x="4725" y="3125"/>
                  </a:lnTo>
                  <a:lnTo>
                    <a:pt x="4725" y="3128"/>
                  </a:lnTo>
                  <a:lnTo>
                    <a:pt x="4722" y="3128"/>
                  </a:lnTo>
                  <a:lnTo>
                    <a:pt x="4718" y="3125"/>
                  </a:lnTo>
                  <a:lnTo>
                    <a:pt x="4718" y="3125"/>
                  </a:lnTo>
                  <a:lnTo>
                    <a:pt x="4711" y="3128"/>
                  </a:lnTo>
                  <a:lnTo>
                    <a:pt x="4708" y="3128"/>
                  </a:lnTo>
                  <a:lnTo>
                    <a:pt x="4708" y="3125"/>
                  </a:lnTo>
                  <a:lnTo>
                    <a:pt x="4708" y="3125"/>
                  </a:lnTo>
                  <a:lnTo>
                    <a:pt x="4711" y="3125"/>
                  </a:lnTo>
                  <a:lnTo>
                    <a:pt x="4708" y="3125"/>
                  </a:lnTo>
                  <a:lnTo>
                    <a:pt x="4708" y="3125"/>
                  </a:lnTo>
                  <a:lnTo>
                    <a:pt x="4708" y="3123"/>
                  </a:lnTo>
                  <a:lnTo>
                    <a:pt x="4708" y="3120"/>
                  </a:lnTo>
                  <a:lnTo>
                    <a:pt x="4708" y="3120"/>
                  </a:lnTo>
                  <a:lnTo>
                    <a:pt x="4708" y="3120"/>
                  </a:lnTo>
                  <a:lnTo>
                    <a:pt x="4708" y="3120"/>
                  </a:lnTo>
                  <a:lnTo>
                    <a:pt x="4711" y="3120"/>
                  </a:lnTo>
                  <a:moveTo>
                    <a:pt x="4730" y="3087"/>
                  </a:moveTo>
                  <a:lnTo>
                    <a:pt x="4730" y="3087"/>
                  </a:lnTo>
                  <a:lnTo>
                    <a:pt x="4732" y="3090"/>
                  </a:lnTo>
                  <a:lnTo>
                    <a:pt x="4732" y="3087"/>
                  </a:lnTo>
                  <a:lnTo>
                    <a:pt x="4734" y="3087"/>
                  </a:lnTo>
                  <a:lnTo>
                    <a:pt x="4734" y="3087"/>
                  </a:lnTo>
                  <a:lnTo>
                    <a:pt x="4737" y="3087"/>
                  </a:lnTo>
                  <a:lnTo>
                    <a:pt x="4737" y="3087"/>
                  </a:lnTo>
                  <a:lnTo>
                    <a:pt x="4737" y="3087"/>
                  </a:lnTo>
                  <a:lnTo>
                    <a:pt x="4737" y="3090"/>
                  </a:lnTo>
                  <a:lnTo>
                    <a:pt x="4737" y="3090"/>
                  </a:lnTo>
                  <a:lnTo>
                    <a:pt x="4732" y="3090"/>
                  </a:lnTo>
                  <a:lnTo>
                    <a:pt x="4732" y="3090"/>
                  </a:lnTo>
                  <a:lnTo>
                    <a:pt x="4730" y="3090"/>
                  </a:lnTo>
                  <a:lnTo>
                    <a:pt x="4730" y="3090"/>
                  </a:lnTo>
                  <a:lnTo>
                    <a:pt x="4730" y="3092"/>
                  </a:lnTo>
                  <a:lnTo>
                    <a:pt x="4730" y="3092"/>
                  </a:lnTo>
                  <a:lnTo>
                    <a:pt x="4727" y="3092"/>
                  </a:lnTo>
                  <a:lnTo>
                    <a:pt x="4727" y="3092"/>
                  </a:lnTo>
                  <a:lnTo>
                    <a:pt x="4725" y="3092"/>
                  </a:lnTo>
                  <a:lnTo>
                    <a:pt x="4725" y="3090"/>
                  </a:lnTo>
                  <a:lnTo>
                    <a:pt x="4725" y="3090"/>
                  </a:lnTo>
                  <a:lnTo>
                    <a:pt x="4725" y="3087"/>
                  </a:lnTo>
                  <a:lnTo>
                    <a:pt x="4725" y="3085"/>
                  </a:lnTo>
                  <a:lnTo>
                    <a:pt x="4725" y="3085"/>
                  </a:lnTo>
                  <a:lnTo>
                    <a:pt x="4727" y="3085"/>
                  </a:lnTo>
                  <a:lnTo>
                    <a:pt x="4730" y="3087"/>
                  </a:lnTo>
                  <a:lnTo>
                    <a:pt x="4730" y="3087"/>
                  </a:lnTo>
                  <a:moveTo>
                    <a:pt x="4656" y="3014"/>
                  </a:moveTo>
                  <a:lnTo>
                    <a:pt x="4656" y="3014"/>
                  </a:lnTo>
                  <a:lnTo>
                    <a:pt x="4654" y="3014"/>
                  </a:lnTo>
                  <a:lnTo>
                    <a:pt x="4654" y="3014"/>
                  </a:lnTo>
                  <a:lnTo>
                    <a:pt x="4651" y="3012"/>
                  </a:lnTo>
                  <a:lnTo>
                    <a:pt x="4649" y="3005"/>
                  </a:lnTo>
                  <a:lnTo>
                    <a:pt x="4651" y="3005"/>
                  </a:lnTo>
                  <a:lnTo>
                    <a:pt x="4654" y="3005"/>
                  </a:lnTo>
                  <a:lnTo>
                    <a:pt x="4656" y="3005"/>
                  </a:lnTo>
                  <a:lnTo>
                    <a:pt x="4659" y="3005"/>
                  </a:lnTo>
                  <a:lnTo>
                    <a:pt x="4659" y="3007"/>
                  </a:lnTo>
                  <a:lnTo>
                    <a:pt x="4661" y="3009"/>
                  </a:lnTo>
                  <a:lnTo>
                    <a:pt x="4659" y="3012"/>
                  </a:lnTo>
                  <a:lnTo>
                    <a:pt x="4659" y="3012"/>
                  </a:lnTo>
                  <a:lnTo>
                    <a:pt x="4656" y="3014"/>
                  </a:lnTo>
                  <a:moveTo>
                    <a:pt x="4649" y="3009"/>
                  </a:moveTo>
                  <a:lnTo>
                    <a:pt x="4649" y="3009"/>
                  </a:lnTo>
                  <a:lnTo>
                    <a:pt x="4647" y="3012"/>
                  </a:lnTo>
                  <a:lnTo>
                    <a:pt x="4644" y="3009"/>
                  </a:lnTo>
                  <a:lnTo>
                    <a:pt x="4642" y="3007"/>
                  </a:lnTo>
                  <a:lnTo>
                    <a:pt x="4628" y="2997"/>
                  </a:lnTo>
                  <a:lnTo>
                    <a:pt x="4625" y="2995"/>
                  </a:lnTo>
                  <a:lnTo>
                    <a:pt x="4625" y="2995"/>
                  </a:lnTo>
                  <a:lnTo>
                    <a:pt x="4628" y="2995"/>
                  </a:lnTo>
                  <a:lnTo>
                    <a:pt x="4628" y="2995"/>
                  </a:lnTo>
                  <a:lnTo>
                    <a:pt x="4637" y="2997"/>
                  </a:lnTo>
                  <a:lnTo>
                    <a:pt x="4642" y="3000"/>
                  </a:lnTo>
                  <a:lnTo>
                    <a:pt x="4644" y="3002"/>
                  </a:lnTo>
                  <a:lnTo>
                    <a:pt x="4647" y="3005"/>
                  </a:lnTo>
                  <a:lnTo>
                    <a:pt x="4647" y="3005"/>
                  </a:lnTo>
                  <a:lnTo>
                    <a:pt x="4649" y="3007"/>
                  </a:lnTo>
                  <a:lnTo>
                    <a:pt x="4649" y="3009"/>
                  </a:lnTo>
                  <a:moveTo>
                    <a:pt x="4659" y="2983"/>
                  </a:moveTo>
                  <a:lnTo>
                    <a:pt x="4659" y="2983"/>
                  </a:lnTo>
                  <a:lnTo>
                    <a:pt x="4656" y="2990"/>
                  </a:lnTo>
                  <a:lnTo>
                    <a:pt x="4656" y="2990"/>
                  </a:lnTo>
                  <a:lnTo>
                    <a:pt x="4654" y="2993"/>
                  </a:lnTo>
                  <a:lnTo>
                    <a:pt x="4651" y="2993"/>
                  </a:lnTo>
                  <a:lnTo>
                    <a:pt x="4649" y="2993"/>
                  </a:lnTo>
                  <a:lnTo>
                    <a:pt x="4647" y="2993"/>
                  </a:lnTo>
                  <a:lnTo>
                    <a:pt x="4642" y="2990"/>
                  </a:lnTo>
                  <a:lnTo>
                    <a:pt x="4640" y="2990"/>
                  </a:lnTo>
                  <a:lnTo>
                    <a:pt x="4637" y="2988"/>
                  </a:lnTo>
                  <a:lnTo>
                    <a:pt x="4633" y="2986"/>
                  </a:lnTo>
                  <a:lnTo>
                    <a:pt x="4623" y="2983"/>
                  </a:lnTo>
                  <a:lnTo>
                    <a:pt x="4621" y="2983"/>
                  </a:lnTo>
                  <a:lnTo>
                    <a:pt x="4618" y="2983"/>
                  </a:lnTo>
                  <a:lnTo>
                    <a:pt x="4614" y="2976"/>
                  </a:lnTo>
                  <a:lnTo>
                    <a:pt x="4604" y="2974"/>
                  </a:lnTo>
                  <a:lnTo>
                    <a:pt x="4602" y="2974"/>
                  </a:lnTo>
                  <a:lnTo>
                    <a:pt x="4597" y="2969"/>
                  </a:lnTo>
                  <a:lnTo>
                    <a:pt x="4592" y="2967"/>
                  </a:lnTo>
                  <a:lnTo>
                    <a:pt x="4592" y="2964"/>
                  </a:lnTo>
                  <a:lnTo>
                    <a:pt x="4590" y="2962"/>
                  </a:lnTo>
                  <a:lnTo>
                    <a:pt x="4583" y="2955"/>
                  </a:lnTo>
                  <a:lnTo>
                    <a:pt x="4583" y="2953"/>
                  </a:lnTo>
                  <a:lnTo>
                    <a:pt x="4583" y="2953"/>
                  </a:lnTo>
                  <a:lnTo>
                    <a:pt x="4581" y="2950"/>
                  </a:lnTo>
                  <a:lnTo>
                    <a:pt x="4578" y="2950"/>
                  </a:lnTo>
                  <a:lnTo>
                    <a:pt x="4581" y="2948"/>
                  </a:lnTo>
                  <a:lnTo>
                    <a:pt x="4581" y="2948"/>
                  </a:lnTo>
                  <a:lnTo>
                    <a:pt x="4588" y="2945"/>
                  </a:lnTo>
                  <a:lnTo>
                    <a:pt x="4595" y="2945"/>
                  </a:lnTo>
                  <a:lnTo>
                    <a:pt x="4597" y="2945"/>
                  </a:lnTo>
                  <a:lnTo>
                    <a:pt x="4599" y="2948"/>
                  </a:lnTo>
                  <a:lnTo>
                    <a:pt x="4599" y="2948"/>
                  </a:lnTo>
                  <a:lnTo>
                    <a:pt x="4609" y="2953"/>
                  </a:lnTo>
                  <a:lnTo>
                    <a:pt x="4611" y="2955"/>
                  </a:lnTo>
                  <a:lnTo>
                    <a:pt x="4614" y="2957"/>
                  </a:lnTo>
                  <a:lnTo>
                    <a:pt x="4611" y="2960"/>
                  </a:lnTo>
                  <a:lnTo>
                    <a:pt x="4611" y="2960"/>
                  </a:lnTo>
                  <a:lnTo>
                    <a:pt x="4611" y="2962"/>
                  </a:lnTo>
                  <a:lnTo>
                    <a:pt x="4614" y="2962"/>
                  </a:lnTo>
                  <a:lnTo>
                    <a:pt x="4616" y="2964"/>
                  </a:lnTo>
                  <a:lnTo>
                    <a:pt x="4621" y="2964"/>
                  </a:lnTo>
                  <a:lnTo>
                    <a:pt x="4623" y="2967"/>
                  </a:lnTo>
                  <a:lnTo>
                    <a:pt x="4623" y="2967"/>
                  </a:lnTo>
                  <a:lnTo>
                    <a:pt x="4623" y="2969"/>
                  </a:lnTo>
                  <a:lnTo>
                    <a:pt x="4623" y="2969"/>
                  </a:lnTo>
                  <a:lnTo>
                    <a:pt x="4628" y="2971"/>
                  </a:lnTo>
                  <a:lnTo>
                    <a:pt x="4633" y="2974"/>
                  </a:lnTo>
                  <a:lnTo>
                    <a:pt x="4635" y="2974"/>
                  </a:lnTo>
                  <a:lnTo>
                    <a:pt x="4637" y="2974"/>
                  </a:lnTo>
                  <a:lnTo>
                    <a:pt x="4644" y="2979"/>
                  </a:lnTo>
                  <a:lnTo>
                    <a:pt x="4656" y="2981"/>
                  </a:lnTo>
                  <a:lnTo>
                    <a:pt x="4659" y="2983"/>
                  </a:lnTo>
                  <a:moveTo>
                    <a:pt x="4429" y="2912"/>
                  </a:moveTo>
                  <a:lnTo>
                    <a:pt x="4429" y="2912"/>
                  </a:lnTo>
                  <a:lnTo>
                    <a:pt x="4429" y="2912"/>
                  </a:lnTo>
                  <a:lnTo>
                    <a:pt x="4429" y="2912"/>
                  </a:lnTo>
                  <a:lnTo>
                    <a:pt x="4424" y="2910"/>
                  </a:lnTo>
                  <a:lnTo>
                    <a:pt x="4422" y="2908"/>
                  </a:lnTo>
                  <a:lnTo>
                    <a:pt x="4420" y="2908"/>
                  </a:lnTo>
                  <a:lnTo>
                    <a:pt x="4420" y="2908"/>
                  </a:lnTo>
                  <a:lnTo>
                    <a:pt x="4417" y="2908"/>
                  </a:lnTo>
                  <a:lnTo>
                    <a:pt x="4417" y="2908"/>
                  </a:lnTo>
                  <a:lnTo>
                    <a:pt x="4417" y="2905"/>
                  </a:lnTo>
                  <a:lnTo>
                    <a:pt x="4417" y="2905"/>
                  </a:lnTo>
                  <a:lnTo>
                    <a:pt x="4417" y="2905"/>
                  </a:lnTo>
                  <a:lnTo>
                    <a:pt x="4417" y="2905"/>
                  </a:lnTo>
                  <a:lnTo>
                    <a:pt x="4417" y="2900"/>
                  </a:lnTo>
                  <a:lnTo>
                    <a:pt x="4417" y="2900"/>
                  </a:lnTo>
                  <a:lnTo>
                    <a:pt x="4420" y="2898"/>
                  </a:lnTo>
                  <a:lnTo>
                    <a:pt x="4420" y="2896"/>
                  </a:lnTo>
                  <a:lnTo>
                    <a:pt x="4417" y="2896"/>
                  </a:lnTo>
                  <a:lnTo>
                    <a:pt x="4413" y="2893"/>
                  </a:lnTo>
                  <a:lnTo>
                    <a:pt x="4408" y="2891"/>
                  </a:lnTo>
                  <a:lnTo>
                    <a:pt x="4408" y="2886"/>
                  </a:lnTo>
                  <a:lnTo>
                    <a:pt x="4413" y="2884"/>
                  </a:lnTo>
                  <a:lnTo>
                    <a:pt x="4417" y="2884"/>
                  </a:lnTo>
                  <a:lnTo>
                    <a:pt x="4420" y="2886"/>
                  </a:lnTo>
                  <a:lnTo>
                    <a:pt x="4422" y="2889"/>
                  </a:lnTo>
                  <a:lnTo>
                    <a:pt x="4427" y="2903"/>
                  </a:lnTo>
                  <a:lnTo>
                    <a:pt x="4427" y="2908"/>
                  </a:lnTo>
                  <a:lnTo>
                    <a:pt x="4429" y="2912"/>
                  </a:lnTo>
                  <a:moveTo>
                    <a:pt x="4524" y="2132"/>
                  </a:moveTo>
                  <a:lnTo>
                    <a:pt x="4524" y="2132"/>
                  </a:lnTo>
                  <a:lnTo>
                    <a:pt x="4521" y="2134"/>
                  </a:lnTo>
                  <a:lnTo>
                    <a:pt x="4521" y="2132"/>
                  </a:lnTo>
                  <a:lnTo>
                    <a:pt x="4521" y="2132"/>
                  </a:lnTo>
                  <a:lnTo>
                    <a:pt x="4519" y="2132"/>
                  </a:lnTo>
                  <a:lnTo>
                    <a:pt x="4519" y="2129"/>
                  </a:lnTo>
                  <a:lnTo>
                    <a:pt x="4519" y="2127"/>
                  </a:lnTo>
                  <a:lnTo>
                    <a:pt x="4519" y="2127"/>
                  </a:lnTo>
                  <a:lnTo>
                    <a:pt x="4521" y="2127"/>
                  </a:lnTo>
                  <a:lnTo>
                    <a:pt x="4521" y="2129"/>
                  </a:lnTo>
                  <a:lnTo>
                    <a:pt x="4524" y="2132"/>
                  </a:lnTo>
                  <a:moveTo>
                    <a:pt x="4507" y="2127"/>
                  </a:moveTo>
                  <a:lnTo>
                    <a:pt x="4507" y="2127"/>
                  </a:lnTo>
                  <a:lnTo>
                    <a:pt x="4507" y="2127"/>
                  </a:lnTo>
                  <a:lnTo>
                    <a:pt x="4507" y="2127"/>
                  </a:lnTo>
                  <a:lnTo>
                    <a:pt x="4507" y="2125"/>
                  </a:lnTo>
                  <a:lnTo>
                    <a:pt x="4505" y="2122"/>
                  </a:lnTo>
                  <a:lnTo>
                    <a:pt x="4507" y="2122"/>
                  </a:lnTo>
                  <a:lnTo>
                    <a:pt x="4507" y="2122"/>
                  </a:lnTo>
                  <a:lnTo>
                    <a:pt x="4507" y="2122"/>
                  </a:lnTo>
                  <a:lnTo>
                    <a:pt x="4507" y="2125"/>
                  </a:lnTo>
                  <a:lnTo>
                    <a:pt x="4507" y="2127"/>
                  </a:lnTo>
                  <a:moveTo>
                    <a:pt x="4519" y="2122"/>
                  </a:moveTo>
                  <a:lnTo>
                    <a:pt x="4519" y="2122"/>
                  </a:lnTo>
                  <a:lnTo>
                    <a:pt x="4519" y="2125"/>
                  </a:lnTo>
                  <a:lnTo>
                    <a:pt x="4517" y="2125"/>
                  </a:lnTo>
                  <a:lnTo>
                    <a:pt x="4517" y="2122"/>
                  </a:lnTo>
                  <a:lnTo>
                    <a:pt x="4517" y="2122"/>
                  </a:lnTo>
                  <a:lnTo>
                    <a:pt x="4514" y="2122"/>
                  </a:lnTo>
                  <a:lnTo>
                    <a:pt x="4514" y="2120"/>
                  </a:lnTo>
                  <a:lnTo>
                    <a:pt x="4514" y="2120"/>
                  </a:lnTo>
                  <a:lnTo>
                    <a:pt x="4517" y="2120"/>
                  </a:lnTo>
                  <a:lnTo>
                    <a:pt x="4519" y="2122"/>
                  </a:lnTo>
                  <a:lnTo>
                    <a:pt x="4519" y="2122"/>
                  </a:lnTo>
                  <a:moveTo>
                    <a:pt x="4524" y="2096"/>
                  </a:moveTo>
                  <a:lnTo>
                    <a:pt x="4524" y="2096"/>
                  </a:lnTo>
                  <a:lnTo>
                    <a:pt x="4524" y="2099"/>
                  </a:lnTo>
                  <a:lnTo>
                    <a:pt x="4521" y="2099"/>
                  </a:lnTo>
                  <a:lnTo>
                    <a:pt x="4521" y="2096"/>
                  </a:lnTo>
                  <a:lnTo>
                    <a:pt x="4519" y="2096"/>
                  </a:lnTo>
                  <a:lnTo>
                    <a:pt x="4521" y="2094"/>
                  </a:lnTo>
                  <a:lnTo>
                    <a:pt x="4521" y="2096"/>
                  </a:lnTo>
                  <a:lnTo>
                    <a:pt x="4524" y="2096"/>
                  </a:lnTo>
                  <a:lnTo>
                    <a:pt x="4524" y="2096"/>
                  </a:lnTo>
                  <a:moveTo>
                    <a:pt x="4526" y="2080"/>
                  </a:moveTo>
                  <a:lnTo>
                    <a:pt x="4526" y="2080"/>
                  </a:lnTo>
                  <a:lnTo>
                    <a:pt x="4526" y="2080"/>
                  </a:lnTo>
                  <a:lnTo>
                    <a:pt x="4526" y="2080"/>
                  </a:lnTo>
                  <a:lnTo>
                    <a:pt x="4526" y="2080"/>
                  </a:lnTo>
                  <a:lnTo>
                    <a:pt x="4529" y="2077"/>
                  </a:lnTo>
                  <a:lnTo>
                    <a:pt x="4529" y="2077"/>
                  </a:lnTo>
                  <a:lnTo>
                    <a:pt x="4531" y="2077"/>
                  </a:lnTo>
                  <a:lnTo>
                    <a:pt x="4531" y="2077"/>
                  </a:lnTo>
                  <a:lnTo>
                    <a:pt x="4529" y="2080"/>
                  </a:lnTo>
                  <a:lnTo>
                    <a:pt x="4529" y="2080"/>
                  </a:lnTo>
                  <a:lnTo>
                    <a:pt x="4529" y="2080"/>
                  </a:lnTo>
                  <a:lnTo>
                    <a:pt x="4529" y="2080"/>
                  </a:lnTo>
                  <a:lnTo>
                    <a:pt x="4526" y="2080"/>
                  </a:lnTo>
                  <a:moveTo>
                    <a:pt x="4540" y="2065"/>
                  </a:moveTo>
                  <a:lnTo>
                    <a:pt x="4540" y="2065"/>
                  </a:lnTo>
                  <a:lnTo>
                    <a:pt x="4540" y="2068"/>
                  </a:lnTo>
                  <a:lnTo>
                    <a:pt x="4538" y="2068"/>
                  </a:lnTo>
                  <a:lnTo>
                    <a:pt x="4538" y="2068"/>
                  </a:lnTo>
                  <a:lnTo>
                    <a:pt x="4538" y="2068"/>
                  </a:lnTo>
                  <a:lnTo>
                    <a:pt x="4538" y="2065"/>
                  </a:lnTo>
                  <a:lnTo>
                    <a:pt x="4538" y="2065"/>
                  </a:lnTo>
                  <a:lnTo>
                    <a:pt x="4540" y="2065"/>
                  </a:lnTo>
                  <a:moveTo>
                    <a:pt x="4779" y="1968"/>
                  </a:moveTo>
                  <a:lnTo>
                    <a:pt x="4779" y="1968"/>
                  </a:lnTo>
                  <a:lnTo>
                    <a:pt x="4779" y="1971"/>
                  </a:lnTo>
                  <a:lnTo>
                    <a:pt x="4777" y="1971"/>
                  </a:lnTo>
                  <a:lnTo>
                    <a:pt x="4777" y="1973"/>
                  </a:lnTo>
                  <a:lnTo>
                    <a:pt x="4774" y="1973"/>
                  </a:lnTo>
                  <a:lnTo>
                    <a:pt x="4774" y="1973"/>
                  </a:lnTo>
                  <a:lnTo>
                    <a:pt x="4774" y="1971"/>
                  </a:lnTo>
                  <a:lnTo>
                    <a:pt x="4774" y="1971"/>
                  </a:lnTo>
                  <a:lnTo>
                    <a:pt x="4774" y="1968"/>
                  </a:lnTo>
                  <a:lnTo>
                    <a:pt x="4774" y="1968"/>
                  </a:lnTo>
                  <a:lnTo>
                    <a:pt x="4774" y="1968"/>
                  </a:lnTo>
                  <a:lnTo>
                    <a:pt x="4774" y="1968"/>
                  </a:lnTo>
                  <a:lnTo>
                    <a:pt x="4774" y="1968"/>
                  </a:lnTo>
                  <a:lnTo>
                    <a:pt x="4772" y="1968"/>
                  </a:lnTo>
                  <a:lnTo>
                    <a:pt x="4772" y="1966"/>
                  </a:lnTo>
                  <a:lnTo>
                    <a:pt x="4774" y="1966"/>
                  </a:lnTo>
                  <a:lnTo>
                    <a:pt x="4777" y="1966"/>
                  </a:lnTo>
                  <a:lnTo>
                    <a:pt x="4777" y="1966"/>
                  </a:lnTo>
                  <a:lnTo>
                    <a:pt x="4777" y="1966"/>
                  </a:lnTo>
                  <a:lnTo>
                    <a:pt x="4779" y="1968"/>
                  </a:lnTo>
                  <a:moveTo>
                    <a:pt x="4694" y="1959"/>
                  </a:moveTo>
                  <a:lnTo>
                    <a:pt x="4694" y="1959"/>
                  </a:lnTo>
                  <a:lnTo>
                    <a:pt x="4694" y="1959"/>
                  </a:lnTo>
                  <a:lnTo>
                    <a:pt x="4694" y="1959"/>
                  </a:lnTo>
                  <a:lnTo>
                    <a:pt x="4692" y="1959"/>
                  </a:lnTo>
                  <a:lnTo>
                    <a:pt x="4689" y="1959"/>
                  </a:lnTo>
                  <a:lnTo>
                    <a:pt x="4687" y="1961"/>
                  </a:lnTo>
                  <a:lnTo>
                    <a:pt x="4687" y="1959"/>
                  </a:lnTo>
                  <a:lnTo>
                    <a:pt x="4687" y="1957"/>
                  </a:lnTo>
                  <a:lnTo>
                    <a:pt x="4689" y="1954"/>
                  </a:lnTo>
                  <a:lnTo>
                    <a:pt x="4692" y="1952"/>
                  </a:lnTo>
                  <a:lnTo>
                    <a:pt x="4694" y="1952"/>
                  </a:lnTo>
                  <a:lnTo>
                    <a:pt x="4694" y="1952"/>
                  </a:lnTo>
                  <a:lnTo>
                    <a:pt x="4694" y="1954"/>
                  </a:lnTo>
                  <a:lnTo>
                    <a:pt x="4694" y="1954"/>
                  </a:lnTo>
                  <a:lnTo>
                    <a:pt x="4694" y="1959"/>
                  </a:lnTo>
                  <a:moveTo>
                    <a:pt x="4730" y="1947"/>
                  </a:moveTo>
                  <a:lnTo>
                    <a:pt x="4730" y="1947"/>
                  </a:lnTo>
                  <a:lnTo>
                    <a:pt x="4730" y="1950"/>
                  </a:lnTo>
                  <a:lnTo>
                    <a:pt x="4730" y="1952"/>
                  </a:lnTo>
                  <a:lnTo>
                    <a:pt x="4725" y="1954"/>
                  </a:lnTo>
                  <a:lnTo>
                    <a:pt x="4725" y="1952"/>
                  </a:lnTo>
                  <a:lnTo>
                    <a:pt x="4725" y="1952"/>
                  </a:lnTo>
                  <a:lnTo>
                    <a:pt x="4725" y="1950"/>
                  </a:lnTo>
                  <a:lnTo>
                    <a:pt x="4725" y="1950"/>
                  </a:lnTo>
                  <a:lnTo>
                    <a:pt x="4725" y="1950"/>
                  </a:lnTo>
                  <a:lnTo>
                    <a:pt x="4720" y="1950"/>
                  </a:lnTo>
                  <a:lnTo>
                    <a:pt x="4720" y="1947"/>
                  </a:lnTo>
                  <a:lnTo>
                    <a:pt x="4722" y="1947"/>
                  </a:lnTo>
                  <a:lnTo>
                    <a:pt x="4727" y="1947"/>
                  </a:lnTo>
                  <a:lnTo>
                    <a:pt x="4730" y="1947"/>
                  </a:lnTo>
                  <a:moveTo>
                    <a:pt x="4725" y="1945"/>
                  </a:moveTo>
                  <a:lnTo>
                    <a:pt x="4725" y="1945"/>
                  </a:lnTo>
                  <a:lnTo>
                    <a:pt x="4720" y="1945"/>
                  </a:lnTo>
                  <a:lnTo>
                    <a:pt x="4713" y="1945"/>
                  </a:lnTo>
                  <a:lnTo>
                    <a:pt x="4708" y="1942"/>
                  </a:lnTo>
                  <a:lnTo>
                    <a:pt x="4706" y="1940"/>
                  </a:lnTo>
                  <a:lnTo>
                    <a:pt x="4708" y="1940"/>
                  </a:lnTo>
                  <a:lnTo>
                    <a:pt x="4708" y="1940"/>
                  </a:lnTo>
                  <a:lnTo>
                    <a:pt x="4713" y="1942"/>
                  </a:lnTo>
                  <a:lnTo>
                    <a:pt x="4720" y="1942"/>
                  </a:lnTo>
                  <a:lnTo>
                    <a:pt x="4722" y="1942"/>
                  </a:lnTo>
                  <a:lnTo>
                    <a:pt x="4725" y="1945"/>
                  </a:lnTo>
                  <a:moveTo>
                    <a:pt x="4592" y="1928"/>
                  </a:moveTo>
                  <a:lnTo>
                    <a:pt x="4592" y="1928"/>
                  </a:lnTo>
                  <a:lnTo>
                    <a:pt x="4592" y="1926"/>
                  </a:lnTo>
                  <a:lnTo>
                    <a:pt x="4592" y="1928"/>
                  </a:lnTo>
                  <a:lnTo>
                    <a:pt x="4592" y="1928"/>
                  </a:lnTo>
                  <a:moveTo>
                    <a:pt x="4592" y="1928"/>
                  </a:moveTo>
                  <a:lnTo>
                    <a:pt x="4592" y="1928"/>
                  </a:lnTo>
                  <a:lnTo>
                    <a:pt x="4592" y="1931"/>
                  </a:lnTo>
                  <a:lnTo>
                    <a:pt x="4590" y="1933"/>
                  </a:lnTo>
                  <a:lnTo>
                    <a:pt x="4590" y="1933"/>
                  </a:lnTo>
                  <a:lnTo>
                    <a:pt x="4583" y="1933"/>
                  </a:lnTo>
                  <a:lnTo>
                    <a:pt x="4583" y="1933"/>
                  </a:lnTo>
                  <a:lnTo>
                    <a:pt x="4581" y="1931"/>
                  </a:lnTo>
                  <a:lnTo>
                    <a:pt x="4583" y="1928"/>
                  </a:lnTo>
                  <a:lnTo>
                    <a:pt x="4585" y="1926"/>
                  </a:lnTo>
                  <a:lnTo>
                    <a:pt x="4585" y="1926"/>
                  </a:lnTo>
                  <a:lnTo>
                    <a:pt x="4585" y="1923"/>
                  </a:lnTo>
                  <a:lnTo>
                    <a:pt x="4585" y="1923"/>
                  </a:lnTo>
                  <a:lnTo>
                    <a:pt x="4585" y="1923"/>
                  </a:lnTo>
                  <a:lnTo>
                    <a:pt x="4583" y="1923"/>
                  </a:lnTo>
                  <a:lnTo>
                    <a:pt x="4583" y="1923"/>
                  </a:lnTo>
                  <a:lnTo>
                    <a:pt x="4581" y="1926"/>
                  </a:lnTo>
                  <a:lnTo>
                    <a:pt x="4578" y="1928"/>
                  </a:lnTo>
                  <a:lnTo>
                    <a:pt x="4578" y="1931"/>
                  </a:lnTo>
                  <a:lnTo>
                    <a:pt x="4576" y="1931"/>
                  </a:lnTo>
                  <a:lnTo>
                    <a:pt x="4573" y="1931"/>
                  </a:lnTo>
                  <a:lnTo>
                    <a:pt x="4573" y="1931"/>
                  </a:lnTo>
                  <a:lnTo>
                    <a:pt x="4573" y="1928"/>
                  </a:lnTo>
                  <a:lnTo>
                    <a:pt x="4573" y="1928"/>
                  </a:lnTo>
                  <a:lnTo>
                    <a:pt x="4573" y="1926"/>
                  </a:lnTo>
                  <a:lnTo>
                    <a:pt x="4573" y="1923"/>
                  </a:lnTo>
                  <a:lnTo>
                    <a:pt x="4578" y="1923"/>
                  </a:lnTo>
                  <a:lnTo>
                    <a:pt x="4578" y="1923"/>
                  </a:lnTo>
                  <a:lnTo>
                    <a:pt x="4578" y="1923"/>
                  </a:lnTo>
                  <a:lnTo>
                    <a:pt x="4581" y="1921"/>
                  </a:lnTo>
                  <a:lnTo>
                    <a:pt x="4581" y="1921"/>
                  </a:lnTo>
                  <a:lnTo>
                    <a:pt x="4581" y="1919"/>
                  </a:lnTo>
                  <a:lnTo>
                    <a:pt x="4581" y="1919"/>
                  </a:lnTo>
                  <a:lnTo>
                    <a:pt x="4583" y="1919"/>
                  </a:lnTo>
                  <a:lnTo>
                    <a:pt x="4583" y="1919"/>
                  </a:lnTo>
                  <a:lnTo>
                    <a:pt x="4588" y="1919"/>
                  </a:lnTo>
                  <a:lnTo>
                    <a:pt x="4590" y="1919"/>
                  </a:lnTo>
                  <a:lnTo>
                    <a:pt x="4590" y="1919"/>
                  </a:lnTo>
                  <a:lnTo>
                    <a:pt x="4592" y="1921"/>
                  </a:lnTo>
                  <a:lnTo>
                    <a:pt x="4595" y="1921"/>
                  </a:lnTo>
                  <a:lnTo>
                    <a:pt x="4592" y="1923"/>
                  </a:lnTo>
                  <a:lnTo>
                    <a:pt x="4590" y="1923"/>
                  </a:lnTo>
                  <a:lnTo>
                    <a:pt x="4590" y="1923"/>
                  </a:lnTo>
                  <a:lnTo>
                    <a:pt x="4590" y="1923"/>
                  </a:lnTo>
                  <a:lnTo>
                    <a:pt x="4592" y="1926"/>
                  </a:lnTo>
                  <a:lnTo>
                    <a:pt x="4592" y="1926"/>
                  </a:lnTo>
                  <a:lnTo>
                    <a:pt x="4592" y="1928"/>
                  </a:lnTo>
                  <a:moveTo>
                    <a:pt x="4760" y="1909"/>
                  </a:moveTo>
                  <a:lnTo>
                    <a:pt x="4760" y="1909"/>
                  </a:lnTo>
                  <a:lnTo>
                    <a:pt x="4756" y="1912"/>
                  </a:lnTo>
                  <a:lnTo>
                    <a:pt x="4753" y="1912"/>
                  </a:lnTo>
                  <a:lnTo>
                    <a:pt x="4753" y="1909"/>
                  </a:lnTo>
                  <a:lnTo>
                    <a:pt x="4753" y="1905"/>
                  </a:lnTo>
                  <a:lnTo>
                    <a:pt x="4756" y="1905"/>
                  </a:lnTo>
                  <a:lnTo>
                    <a:pt x="4758" y="1905"/>
                  </a:lnTo>
                  <a:lnTo>
                    <a:pt x="4760" y="1907"/>
                  </a:lnTo>
                  <a:lnTo>
                    <a:pt x="4760" y="1909"/>
                  </a:lnTo>
                  <a:moveTo>
                    <a:pt x="2996" y="4149"/>
                  </a:moveTo>
                  <a:lnTo>
                    <a:pt x="2996" y="4149"/>
                  </a:lnTo>
                  <a:lnTo>
                    <a:pt x="2994" y="4149"/>
                  </a:lnTo>
                  <a:lnTo>
                    <a:pt x="2994" y="4149"/>
                  </a:lnTo>
                  <a:lnTo>
                    <a:pt x="2996" y="4149"/>
                  </a:lnTo>
                  <a:lnTo>
                    <a:pt x="2996" y="4152"/>
                  </a:lnTo>
                  <a:lnTo>
                    <a:pt x="2999" y="4152"/>
                  </a:lnTo>
                  <a:lnTo>
                    <a:pt x="2999" y="4152"/>
                  </a:lnTo>
                  <a:lnTo>
                    <a:pt x="2999" y="4152"/>
                  </a:lnTo>
                  <a:lnTo>
                    <a:pt x="2996" y="4152"/>
                  </a:lnTo>
                  <a:lnTo>
                    <a:pt x="2999" y="4154"/>
                  </a:lnTo>
                  <a:lnTo>
                    <a:pt x="2999" y="4154"/>
                  </a:lnTo>
                  <a:lnTo>
                    <a:pt x="2999" y="4149"/>
                  </a:lnTo>
                  <a:lnTo>
                    <a:pt x="3001" y="4149"/>
                  </a:lnTo>
                  <a:lnTo>
                    <a:pt x="3001" y="4149"/>
                  </a:lnTo>
                  <a:lnTo>
                    <a:pt x="3001" y="4149"/>
                  </a:lnTo>
                  <a:lnTo>
                    <a:pt x="3001" y="4149"/>
                  </a:lnTo>
                  <a:lnTo>
                    <a:pt x="3001" y="4149"/>
                  </a:lnTo>
                  <a:lnTo>
                    <a:pt x="2999" y="4152"/>
                  </a:lnTo>
                  <a:lnTo>
                    <a:pt x="2999" y="4152"/>
                  </a:lnTo>
                  <a:lnTo>
                    <a:pt x="3001" y="4154"/>
                  </a:lnTo>
                  <a:lnTo>
                    <a:pt x="2999" y="4154"/>
                  </a:lnTo>
                  <a:lnTo>
                    <a:pt x="3001" y="4154"/>
                  </a:lnTo>
                  <a:lnTo>
                    <a:pt x="3001" y="4154"/>
                  </a:lnTo>
                  <a:lnTo>
                    <a:pt x="3001" y="4154"/>
                  </a:lnTo>
                  <a:lnTo>
                    <a:pt x="3001" y="4152"/>
                  </a:lnTo>
                  <a:lnTo>
                    <a:pt x="3001" y="4152"/>
                  </a:lnTo>
                  <a:lnTo>
                    <a:pt x="3001" y="4154"/>
                  </a:lnTo>
                  <a:lnTo>
                    <a:pt x="3001" y="4154"/>
                  </a:lnTo>
                  <a:lnTo>
                    <a:pt x="3003" y="4154"/>
                  </a:lnTo>
                  <a:lnTo>
                    <a:pt x="3003" y="4152"/>
                  </a:lnTo>
                  <a:lnTo>
                    <a:pt x="3006" y="4152"/>
                  </a:lnTo>
                  <a:lnTo>
                    <a:pt x="3006" y="4154"/>
                  </a:lnTo>
                  <a:lnTo>
                    <a:pt x="3003" y="4154"/>
                  </a:lnTo>
                  <a:lnTo>
                    <a:pt x="3003" y="4157"/>
                  </a:lnTo>
                  <a:lnTo>
                    <a:pt x="3001" y="4157"/>
                  </a:lnTo>
                  <a:lnTo>
                    <a:pt x="3003" y="4157"/>
                  </a:lnTo>
                  <a:lnTo>
                    <a:pt x="3003" y="4157"/>
                  </a:lnTo>
                  <a:lnTo>
                    <a:pt x="3003" y="4159"/>
                  </a:lnTo>
                  <a:lnTo>
                    <a:pt x="3001" y="4159"/>
                  </a:lnTo>
                  <a:lnTo>
                    <a:pt x="2999" y="4159"/>
                  </a:lnTo>
                  <a:lnTo>
                    <a:pt x="2999" y="4157"/>
                  </a:lnTo>
                  <a:lnTo>
                    <a:pt x="2999" y="4159"/>
                  </a:lnTo>
                  <a:lnTo>
                    <a:pt x="2999" y="4159"/>
                  </a:lnTo>
                  <a:lnTo>
                    <a:pt x="2999" y="4159"/>
                  </a:lnTo>
                  <a:lnTo>
                    <a:pt x="3001" y="4159"/>
                  </a:lnTo>
                  <a:lnTo>
                    <a:pt x="3001" y="4159"/>
                  </a:lnTo>
                  <a:lnTo>
                    <a:pt x="3001" y="4161"/>
                  </a:lnTo>
                  <a:lnTo>
                    <a:pt x="3001" y="4161"/>
                  </a:lnTo>
                  <a:lnTo>
                    <a:pt x="2999" y="4161"/>
                  </a:lnTo>
                  <a:lnTo>
                    <a:pt x="2999" y="4161"/>
                  </a:lnTo>
                  <a:lnTo>
                    <a:pt x="2999" y="4164"/>
                  </a:lnTo>
                  <a:lnTo>
                    <a:pt x="2999" y="4164"/>
                  </a:lnTo>
                  <a:lnTo>
                    <a:pt x="2996" y="4164"/>
                  </a:lnTo>
                  <a:lnTo>
                    <a:pt x="2994" y="4164"/>
                  </a:lnTo>
                  <a:lnTo>
                    <a:pt x="2994" y="4164"/>
                  </a:lnTo>
                  <a:lnTo>
                    <a:pt x="2994" y="4164"/>
                  </a:lnTo>
                  <a:lnTo>
                    <a:pt x="2996" y="4161"/>
                  </a:lnTo>
                  <a:lnTo>
                    <a:pt x="2996" y="4164"/>
                  </a:lnTo>
                  <a:lnTo>
                    <a:pt x="2996" y="4161"/>
                  </a:lnTo>
                  <a:lnTo>
                    <a:pt x="2996" y="4159"/>
                  </a:lnTo>
                  <a:lnTo>
                    <a:pt x="2994" y="4161"/>
                  </a:lnTo>
                  <a:lnTo>
                    <a:pt x="2994" y="4161"/>
                  </a:lnTo>
                  <a:lnTo>
                    <a:pt x="2991" y="4164"/>
                  </a:lnTo>
                  <a:lnTo>
                    <a:pt x="2991" y="4164"/>
                  </a:lnTo>
                  <a:lnTo>
                    <a:pt x="2994" y="4164"/>
                  </a:lnTo>
                  <a:lnTo>
                    <a:pt x="2991" y="4166"/>
                  </a:lnTo>
                  <a:lnTo>
                    <a:pt x="2991" y="4166"/>
                  </a:lnTo>
                  <a:lnTo>
                    <a:pt x="2991" y="4166"/>
                  </a:lnTo>
                  <a:lnTo>
                    <a:pt x="2991" y="4166"/>
                  </a:lnTo>
                  <a:lnTo>
                    <a:pt x="2991" y="4166"/>
                  </a:lnTo>
                  <a:lnTo>
                    <a:pt x="2991" y="4166"/>
                  </a:lnTo>
                  <a:lnTo>
                    <a:pt x="2987" y="4166"/>
                  </a:lnTo>
                  <a:lnTo>
                    <a:pt x="2984" y="4166"/>
                  </a:lnTo>
                  <a:lnTo>
                    <a:pt x="2982" y="4164"/>
                  </a:lnTo>
                  <a:lnTo>
                    <a:pt x="2982" y="4161"/>
                  </a:lnTo>
                  <a:lnTo>
                    <a:pt x="2984" y="4161"/>
                  </a:lnTo>
                  <a:lnTo>
                    <a:pt x="2987" y="4161"/>
                  </a:lnTo>
                  <a:lnTo>
                    <a:pt x="2987" y="4164"/>
                  </a:lnTo>
                  <a:lnTo>
                    <a:pt x="2987" y="4164"/>
                  </a:lnTo>
                  <a:lnTo>
                    <a:pt x="2989" y="4161"/>
                  </a:lnTo>
                  <a:lnTo>
                    <a:pt x="2989" y="4159"/>
                  </a:lnTo>
                  <a:lnTo>
                    <a:pt x="2989" y="4159"/>
                  </a:lnTo>
                  <a:lnTo>
                    <a:pt x="2989" y="4159"/>
                  </a:lnTo>
                  <a:lnTo>
                    <a:pt x="2987" y="4159"/>
                  </a:lnTo>
                  <a:lnTo>
                    <a:pt x="2987" y="4159"/>
                  </a:lnTo>
                  <a:lnTo>
                    <a:pt x="2987" y="4159"/>
                  </a:lnTo>
                  <a:lnTo>
                    <a:pt x="2987" y="4157"/>
                  </a:lnTo>
                  <a:lnTo>
                    <a:pt x="2987" y="4157"/>
                  </a:lnTo>
                  <a:lnTo>
                    <a:pt x="2987" y="4157"/>
                  </a:lnTo>
                  <a:lnTo>
                    <a:pt x="2989" y="4157"/>
                  </a:lnTo>
                  <a:lnTo>
                    <a:pt x="2989" y="4157"/>
                  </a:lnTo>
                  <a:lnTo>
                    <a:pt x="2989" y="4154"/>
                  </a:lnTo>
                  <a:lnTo>
                    <a:pt x="2991" y="4154"/>
                  </a:lnTo>
                  <a:lnTo>
                    <a:pt x="2991" y="4154"/>
                  </a:lnTo>
                  <a:lnTo>
                    <a:pt x="2994" y="4154"/>
                  </a:lnTo>
                  <a:lnTo>
                    <a:pt x="2994" y="4154"/>
                  </a:lnTo>
                  <a:lnTo>
                    <a:pt x="2987" y="4154"/>
                  </a:lnTo>
                  <a:lnTo>
                    <a:pt x="2987" y="4154"/>
                  </a:lnTo>
                  <a:lnTo>
                    <a:pt x="2987" y="4152"/>
                  </a:lnTo>
                  <a:lnTo>
                    <a:pt x="2989" y="4149"/>
                  </a:lnTo>
                  <a:lnTo>
                    <a:pt x="2989" y="4149"/>
                  </a:lnTo>
                  <a:lnTo>
                    <a:pt x="2987" y="4149"/>
                  </a:lnTo>
                  <a:lnTo>
                    <a:pt x="2987" y="4152"/>
                  </a:lnTo>
                  <a:lnTo>
                    <a:pt x="2987" y="4152"/>
                  </a:lnTo>
                  <a:lnTo>
                    <a:pt x="2987" y="4152"/>
                  </a:lnTo>
                  <a:lnTo>
                    <a:pt x="2987" y="4152"/>
                  </a:lnTo>
                  <a:lnTo>
                    <a:pt x="2984" y="4149"/>
                  </a:lnTo>
                  <a:lnTo>
                    <a:pt x="2984" y="4152"/>
                  </a:lnTo>
                  <a:lnTo>
                    <a:pt x="2982" y="4152"/>
                  </a:lnTo>
                  <a:lnTo>
                    <a:pt x="2977" y="4147"/>
                  </a:lnTo>
                  <a:lnTo>
                    <a:pt x="2977" y="4147"/>
                  </a:lnTo>
                  <a:lnTo>
                    <a:pt x="2977" y="4145"/>
                  </a:lnTo>
                  <a:lnTo>
                    <a:pt x="2975" y="4147"/>
                  </a:lnTo>
                  <a:lnTo>
                    <a:pt x="2975" y="4149"/>
                  </a:lnTo>
                  <a:lnTo>
                    <a:pt x="2975" y="4154"/>
                  </a:lnTo>
                  <a:lnTo>
                    <a:pt x="2975" y="4157"/>
                  </a:lnTo>
                  <a:lnTo>
                    <a:pt x="2973" y="4157"/>
                  </a:lnTo>
                  <a:lnTo>
                    <a:pt x="2973" y="4157"/>
                  </a:lnTo>
                  <a:lnTo>
                    <a:pt x="2973" y="4157"/>
                  </a:lnTo>
                  <a:lnTo>
                    <a:pt x="2973" y="4159"/>
                  </a:lnTo>
                  <a:lnTo>
                    <a:pt x="2973" y="4159"/>
                  </a:lnTo>
                  <a:lnTo>
                    <a:pt x="2970" y="4159"/>
                  </a:lnTo>
                  <a:lnTo>
                    <a:pt x="2970" y="4161"/>
                  </a:lnTo>
                  <a:lnTo>
                    <a:pt x="2973" y="4161"/>
                  </a:lnTo>
                  <a:lnTo>
                    <a:pt x="2973" y="4161"/>
                  </a:lnTo>
                  <a:lnTo>
                    <a:pt x="2973" y="4161"/>
                  </a:lnTo>
                  <a:lnTo>
                    <a:pt x="2973" y="4161"/>
                  </a:lnTo>
                  <a:lnTo>
                    <a:pt x="2970" y="4164"/>
                  </a:lnTo>
                  <a:lnTo>
                    <a:pt x="2970" y="4164"/>
                  </a:lnTo>
                  <a:lnTo>
                    <a:pt x="2970" y="4166"/>
                  </a:lnTo>
                  <a:lnTo>
                    <a:pt x="2968" y="4166"/>
                  </a:lnTo>
                  <a:lnTo>
                    <a:pt x="2968" y="4166"/>
                  </a:lnTo>
                  <a:lnTo>
                    <a:pt x="2965" y="4166"/>
                  </a:lnTo>
                  <a:lnTo>
                    <a:pt x="2961" y="4168"/>
                  </a:lnTo>
                  <a:lnTo>
                    <a:pt x="2961" y="4171"/>
                  </a:lnTo>
                  <a:lnTo>
                    <a:pt x="2961" y="4168"/>
                  </a:lnTo>
                  <a:lnTo>
                    <a:pt x="2961" y="4166"/>
                  </a:lnTo>
                  <a:lnTo>
                    <a:pt x="2965" y="4164"/>
                  </a:lnTo>
                  <a:lnTo>
                    <a:pt x="2965" y="4161"/>
                  </a:lnTo>
                  <a:lnTo>
                    <a:pt x="2965" y="4159"/>
                  </a:lnTo>
                  <a:lnTo>
                    <a:pt x="2965" y="4159"/>
                  </a:lnTo>
                  <a:lnTo>
                    <a:pt x="2965" y="4159"/>
                  </a:lnTo>
                  <a:lnTo>
                    <a:pt x="2965" y="4157"/>
                  </a:lnTo>
                  <a:lnTo>
                    <a:pt x="2963" y="4154"/>
                  </a:lnTo>
                  <a:lnTo>
                    <a:pt x="2963" y="4154"/>
                  </a:lnTo>
                  <a:lnTo>
                    <a:pt x="2965" y="4152"/>
                  </a:lnTo>
                  <a:lnTo>
                    <a:pt x="2961" y="4154"/>
                  </a:lnTo>
                  <a:lnTo>
                    <a:pt x="2961" y="4154"/>
                  </a:lnTo>
                  <a:lnTo>
                    <a:pt x="2961" y="4154"/>
                  </a:lnTo>
                  <a:lnTo>
                    <a:pt x="2961" y="4152"/>
                  </a:lnTo>
                  <a:lnTo>
                    <a:pt x="2961" y="4152"/>
                  </a:lnTo>
                  <a:lnTo>
                    <a:pt x="2961" y="4152"/>
                  </a:lnTo>
                  <a:lnTo>
                    <a:pt x="2958" y="4152"/>
                  </a:lnTo>
                  <a:lnTo>
                    <a:pt x="2961" y="4154"/>
                  </a:lnTo>
                  <a:lnTo>
                    <a:pt x="2961" y="4154"/>
                  </a:lnTo>
                  <a:lnTo>
                    <a:pt x="2961" y="4157"/>
                  </a:lnTo>
                  <a:lnTo>
                    <a:pt x="2961" y="4157"/>
                  </a:lnTo>
                  <a:lnTo>
                    <a:pt x="2961" y="4157"/>
                  </a:lnTo>
                  <a:lnTo>
                    <a:pt x="2961" y="4157"/>
                  </a:lnTo>
                  <a:lnTo>
                    <a:pt x="2956" y="4159"/>
                  </a:lnTo>
                  <a:lnTo>
                    <a:pt x="2954" y="4161"/>
                  </a:lnTo>
                  <a:lnTo>
                    <a:pt x="2951" y="4159"/>
                  </a:lnTo>
                  <a:lnTo>
                    <a:pt x="2951" y="4159"/>
                  </a:lnTo>
                  <a:lnTo>
                    <a:pt x="2951" y="4161"/>
                  </a:lnTo>
                  <a:lnTo>
                    <a:pt x="2949" y="4161"/>
                  </a:lnTo>
                  <a:lnTo>
                    <a:pt x="2949" y="4161"/>
                  </a:lnTo>
                  <a:lnTo>
                    <a:pt x="2949" y="4159"/>
                  </a:lnTo>
                  <a:lnTo>
                    <a:pt x="2947" y="4161"/>
                  </a:lnTo>
                  <a:lnTo>
                    <a:pt x="2947" y="4161"/>
                  </a:lnTo>
                  <a:lnTo>
                    <a:pt x="2944" y="4159"/>
                  </a:lnTo>
                  <a:lnTo>
                    <a:pt x="2942" y="4159"/>
                  </a:lnTo>
                  <a:lnTo>
                    <a:pt x="2944" y="4161"/>
                  </a:lnTo>
                  <a:lnTo>
                    <a:pt x="2942" y="4164"/>
                  </a:lnTo>
                  <a:lnTo>
                    <a:pt x="2942" y="4164"/>
                  </a:lnTo>
                  <a:lnTo>
                    <a:pt x="2937" y="4161"/>
                  </a:lnTo>
                  <a:lnTo>
                    <a:pt x="2937" y="4159"/>
                  </a:lnTo>
                  <a:lnTo>
                    <a:pt x="2935" y="4159"/>
                  </a:lnTo>
                  <a:lnTo>
                    <a:pt x="2932" y="4159"/>
                  </a:lnTo>
                  <a:lnTo>
                    <a:pt x="2937" y="4164"/>
                  </a:lnTo>
                  <a:lnTo>
                    <a:pt x="2939" y="4164"/>
                  </a:lnTo>
                  <a:lnTo>
                    <a:pt x="2937" y="4164"/>
                  </a:lnTo>
                  <a:lnTo>
                    <a:pt x="2935" y="4166"/>
                  </a:lnTo>
                  <a:lnTo>
                    <a:pt x="2935" y="4168"/>
                  </a:lnTo>
                  <a:lnTo>
                    <a:pt x="2937" y="4168"/>
                  </a:lnTo>
                  <a:lnTo>
                    <a:pt x="2937" y="4168"/>
                  </a:lnTo>
                  <a:lnTo>
                    <a:pt x="2939" y="4168"/>
                  </a:lnTo>
                  <a:lnTo>
                    <a:pt x="2942" y="4168"/>
                  </a:lnTo>
                  <a:lnTo>
                    <a:pt x="2944" y="4168"/>
                  </a:lnTo>
                  <a:lnTo>
                    <a:pt x="2944" y="4168"/>
                  </a:lnTo>
                  <a:lnTo>
                    <a:pt x="2939" y="4168"/>
                  </a:lnTo>
                  <a:lnTo>
                    <a:pt x="2935" y="4171"/>
                  </a:lnTo>
                  <a:lnTo>
                    <a:pt x="2930" y="4173"/>
                  </a:lnTo>
                  <a:lnTo>
                    <a:pt x="2928" y="4173"/>
                  </a:lnTo>
                  <a:lnTo>
                    <a:pt x="2928" y="4173"/>
                  </a:lnTo>
                  <a:lnTo>
                    <a:pt x="2930" y="4171"/>
                  </a:lnTo>
                  <a:lnTo>
                    <a:pt x="2932" y="4168"/>
                  </a:lnTo>
                  <a:lnTo>
                    <a:pt x="2932" y="4168"/>
                  </a:lnTo>
                  <a:lnTo>
                    <a:pt x="2928" y="4161"/>
                  </a:lnTo>
                  <a:lnTo>
                    <a:pt x="2925" y="4161"/>
                  </a:lnTo>
                  <a:lnTo>
                    <a:pt x="2921" y="4157"/>
                  </a:lnTo>
                  <a:lnTo>
                    <a:pt x="2918" y="4152"/>
                  </a:lnTo>
                  <a:lnTo>
                    <a:pt x="2916" y="4152"/>
                  </a:lnTo>
                  <a:lnTo>
                    <a:pt x="2916" y="4149"/>
                  </a:lnTo>
                  <a:lnTo>
                    <a:pt x="2916" y="4147"/>
                  </a:lnTo>
                  <a:lnTo>
                    <a:pt x="2913" y="4145"/>
                  </a:lnTo>
                  <a:lnTo>
                    <a:pt x="2911" y="4145"/>
                  </a:lnTo>
                  <a:lnTo>
                    <a:pt x="2909" y="4142"/>
                  </a:lnTo>
                  <a:lnTo>
                    <a:pt x="2906" y="4142"/>
                  </a:lnTo>
                  <a:lnTo>
                    <a:pt x="2904" y="4142"/>
                  </a:lnTo>
                  <a:lnTo>
                    <a:pt x="2902" y="4142"/>
                  </a:lnTo>
                  <a:lnTo>
                    <a:pt x="2897" y="4145"/>
                  </a:lnTo>
                  <a:lnTo>
                    <a:pt x="2895" y="4145"/>
                  </a:lnTo>
                  <a:lnTo>
                    <a:pt x="2887" y="4145"/>
                  </a:lnTo>
                  <a:lnTo>
                    <a:pt x="2885" y="4145"/>
                  </a:lnTo>
                  <a:lnTo>
                    <a:pt x="2878" y="4145"/>
                  </a:lnTo>
                  <a:lnTo>
                    <a:pt x="2878" y="4145"/>
                  </a:lnTo>
                  <a:lnTo>
                    <a:pt x="2876" y="4145"/>
                  </a:lnTo>
                  <a:lnTo>
                    <a:pt x="2876" y="4147"/>
                  </a:lnTo>
                  <a:lnTo>
                    <a:pt x="2873" y="4147"/>
                  </a:lnTo>
                  <a:lnTo>
                    <a:pt x="2873" y="4147"/>
                  </a:lnTo>
                  <a:lnTo>
                    <a:pt x="2871" y="4147"/>
                  </a:lnTo>
                  <a:lnTo>
                    <a:pt x="2869" y="4145"/>
                  </a:lnTo>
                  <a:lnTo>
                    <a:pt x="2869" y="4145"/>
                  </a:lnTo>
                  <a:lnTo>
                    <a:pt x="2869" y="4140"/>
                  </a:lnTo>
                  <a:lnTo>
                    <a:pt x="2866" y="4138"/>
                  </a:lnTo>
                  <a:lnTo>
                    <a:pt x="2864" y="4135"/>
                  </a:lnTo>
                  <a:lnTo>
                    <a:pt x="2861" y="4138"/>
                  </a:lnTo>
                  <a:lnTo>
                    <a:pt x="2859" y="4140"/>
                  </a:lnTo>
                  <a:lnTo>
                    <a:pt x="2854" y="4142"/>
                  </a:lnTo>
                  <a:lnTo>
                    <a:pt x="2852" y="4140"/>
                  </a:lnTo>
                  <a:lnTo>
                    <a:pt x="2850" y="4131"/>
                  </a:lnTo>
                  <a:lnTo>
                    <a:pt x="2845" y="4126"/>
                  </a:lnTo>
                  <a:lnTo>
                    <a:pt x="2842" y="4126"/>
                  </a:lnTo>
                  <a:lnTo>
                    <a:pt x="2838" y="4126"/>
                  </a:lnTo>
                  <a:lnTo>
                    <a:pt x="2833" y="4123"/>
                  </a:lnTo>
                  <a:lnTo>
                    <a:pt x="2824" y="4114"/>
                  </a:lnTo>
                  <a:lnTo>
                    <a:pt x="2821" y="4112"/>
                  </a:lnTo>
                  <a:lnTo>
                    <a:pt x="2816" y="4109"/>
                  </a:lnTo>
                  <a:lnTo>
                    <a:pt x="2814" y="4109"/>
                  </a:lnTo>
                  <a:lnTo>
                    <a:pt x="2812" y="4107"/>
                  </a:lnTo>
                  <a:lnTo>
                    <a:pt x="2812" y="4105"/>
                  </a:lnTo>
                  <a:lnTo>
                    <a:pt x="2814" y="4102"/>
                  </a:lnTo>
                  <a:lnTo>
                    <a:pt x="2816" y="4100"/>
                  </a:lnTo>
                  <a:lnTo>
                    <a:pt x="2816" y="4097"/>
                  </a:lnTo>
                  <a:lnTo>
                    <a:pt x="2816" y="4095"/>
                  </a:lnTo>
                  <a:lnTo>
                    <a:pt x="2816" y="4093"/>
                  </a:lnTo>
                  <a:lnTo>
                    <a:pt x="2814" y="4093"/>
                  </a:lnTo>
                  <a:lnTo>
                    <a:pt x="2812" y="4093"/>
                  </a:lnTo>
                  <a:lnTo>
                    <a:pt x="2809" y="4093"/>
                  </a:lnTo>
                  <a:lnTo>
                    <a:pt x="2807" y="4093"/>
                  </a:lnTo>
                  <a:lnTo>
                    <a:pt x="2805" y="4093"/>
                  </a:lnTo>
                  <a:lnTo>
                    <a:pt x="2802" y="4093"/>
                  </a:lnTo>
                  <a:lnTo>
                    <a:pt x="2800" y="4090"/>
                  </a:lnTo>
                  <a:lnTo>
                    <a:pt x="2800" y="4088"/>
                  </a:lnTo>
                  <a:lnTo>
                    <a:pt x="2798" y="4086"/>
                  </a:lnTo>
                  <a:lnTo>
                    <a:pt x="2795" y="4086"/>
                  </a:lnTo>
                  <a:lnTo>
                    <a:pt x="2790" y="4083"/>
                  </a:lnTo>
                  <a:lnTo>
                    <a:pt x="2788" y="4083"/>
                  </a:lnTo>
                  <a:lnTo>
                    <a:pt x="2786" y="4081"/>
                  </a:lnTo>
                  <a:lnTo>
                    <a:pt x="2786" y="4081"/>
                  </a:lnTo>
                  <a:lnTo>
                    <a:pt x="2786" y="4079"/>
                  </a:lnTo>
                  <a:lnTo>
                    <a:pt x="2783" y="4079"/>
                  </a:lnTo>
                  <a:lnTo>
                    <a:pt x="2783" y="4079"/>
                  </a:lnTo>
                  <a:lnTo>
                    <a:pt x="2781" y="4079"/>
                  </a:lnTo>
                  <a:lnTo>
                    <a:pt x="2776" y="4081"/>
                  </a:lnTo>
                  <a:lnTo>
                    <a:pt x="2774" y="4083"/>
                  </a:lnTo>
                  <a:lnTo>
                    <a:pt x="2774" y="4083"/>
                  </a:lnTo>
                  <a:lnTo>
                    <a:pt x="2772" y="4081"/>
                  </a:lnTo>
                  <a:lnTo>
                    <a:pt x="2772" y="4081"/>
                  </a:lnTo>
                  <a:lnTo>
                    <a:pt x="2772" y="4079"/>
                  </a:lnTo>
                  <a:lnTo>
                    <a:pt x="2772" y="4079"/>
                  </a:lnTo>
                  <a:lnTo>
                    <a:pt x="2776" y="4074"/>
                  </a:lnTo>
                  <a:lnTo>
                    <a:pt x="2776" y="4069"/>
                  </a:lnTo>
                  <a:lnTo>
                    <a:pt x="2776" y="4067"/>
                  </a:lnTo>
                  <a:lnTo>
                    <a:pt x="2776" y="4067"/>
                  </a:lnTo>
                  <a:lnTo>
                    <a:pt x="2776" y="4064"/>
                  </a:lnTo>
                  <a:lnTo>
                    <a:pt x="2774" y="4064"/>
                  </a:lnTo>
                  <a:lnTo>
                    <a:pt x="2774" y="4062"/>
                  </a:lnTo>
                  <a:lnTo>
                    <a:pt x="2776" y="4062"/>
                  </a:lnTo>
                  <a:lnTo>
                    <a:pt x="2776" y="4060"/>
                  </a:lnTo>
                  <a:lnTo>
                    <a:pt x="2774" y="4057"/>
                  </a:lnTo>
                  <a:lnTo>
                    <a:pt x="2774" y="4057"/>
                  </a:lnTo>
                  <a:lnTo>
                    <a:pt x="2774" y="4055"/>
                  </a:lnTo>
                  <a:lnTo>
                    <a:pt x="2774" y="4053"/>
                  </a:lnTo>
                  <a:lnTo>
                    <a:pt x="2776" y="4053"/>
                  </a:lnTo>
                  <a:lnTo>
                    <a:pt x="2776" y="4050"/>
                  </a:lnTo>
                  <a:lnTo>
                    <a:pt x="2776" y="4050"/>
                  </a:lnTo>
                  <a:lnTo>
                    <a:pt x="2774" y="4041"/>
                  </a:lnTo>
                  <a:lnTo>
                    <a:pt x="2774" y="4038"/>
                  </a:lnTo>
                  <a:lnTo>
                    <a:pt x="2772" y="4036"/>
                  </a:lnTo>
                  <a:lnTo>
                    <a:pt x="2767" y="4036"/>
                  </a:lnTo>
                  <a:lnTo>
                    <a:pt x="2764" y="4034"/>
                  </a:lnTo>
                  <a:lnTo>
                    <a:pt x="2764" y="4031"/>
                  </a:lnTo>
                  <a:lnTo>
                    <a:pt x="2762" y="4031"/>
                  </a:lnTo>
                  <a:lnTo>
                    <a:pt x="2762" y="4026"/>
                  </a:lnTo>
                  <a:lnTo>
                    <a:pt x="2762" y="4022"/>
                  </a:lnTo>
                  <a:lnTo>
                    <a:pt x="2762" y="4019"/>
                  </a:lnTo>
                  <a:lnTo>
                    <a:pt x="2762" y="4019"/>
                  </a:lnTo>
                  <a:lnTo>
                    <a:pt x="2764" y="4017"/>
                  </a:lnTo>
                  <a:lnTo>
                    <a:pt x="2764" y="4017"/>
                  </a:lnTo>
                  <a:lnTo>
                    <a:pt x="2769" y="4005"/>
                  </a:lnTo>
                  <a:lnTo>
                    <a:pt x="2772" y="4003"/>
                  </a:lnTo>
                  <a:lnTo>
                    <a:pt x="2772" y="4000"/>
                  </a:lnTo>
                  <a:lnTo>
                    <a:pt x="2774" y="4000"/>
                  </a:lnTo>
                  <a:lnTo>
                    <a:pt x="2776" y="4003"/>
                  </a:lnTo>
                  <a:lnTo>
                    <a:pt x="2776" y="4005"/>
                  </a:lnTo>
                  <a:lnTo>
                    <a:pt x="2779" y="4008"/>
                  </a:lnTo>
                  <a:lnTo>
                    <a:pt x="2781" y="4008"/>
                  </a:lnTo>
                  <a:lnTo>
                    <a:pt x="2783" y="4005"/>
                  </a:lnTo>
                  <a:lnTo>
                    <a:pt x="2786" y="4000"/>
                  </a:lnTo>
                  <a:lnTo>
                    <a:pt x="2788" y="3998"/>
                  </a:lnTo>
                  <a:lnTo>
                    <a:pt x="2790" y="3996"/>
                  </a:lnTo>
                  <a:lnTo>
                    <a:pt x="2790" y="3993"/>
                  </a:lnTo>
                  <a:lnTo>
                    <a:pt x="2793" y="3989"/>
                  </a:lnTo>
                  <a:lnTo>
                    <a:pt x="2793" y="3986"/>
                  </a:lnTo>
                  <a:lnTo>
                    <a:pt x="2795" y="3986"/>
                  </a:lnTo>
                  <a:lnTo>
                    <a:pt x="2800" y="3984"/>
                  </a:lnTo>
                  <a:lnTo>
                    <a:pt x="2800" y="3984"/>
                  </a:lnTo>
                  <a:lnTo>
                    <a:pt x="2800" y="3982"/>
                  </a:lnTo>
                  <a:lnTo>
                    <a:pt x="2798" y="3982"/>
                  </a:lnTo>
                  <a:lnTo>
                    <a:pt x="2793" y="3979"/>
                  </a:lnTo>
                  <a:lnTo>
                    <a:pt x="2793" y="3979"/>
                  </a:lnTo>
                  <a:lnTo>
                    <a:pt x="2793" y="3979"/>
                  </a:lnTo>
                  <a:lnTo>
                    <a:pt x="2790" y="3977"/>
                  </a:lnTo>
                  <a:lnTo>
                    <a:pt x="2788" y="3972"/>
                  </a:lnTo>
                  <a:lnTo>
                    <a:pt x="2786" y="3970"/>
                  </a:lnTo>
                  <a:lnTo>
                    <a:pt x="2786" y="3970"/>
                  </a:lnTo>
                  <a:lnTo>
                    <a:pt x="2783" y="3970"/>
                  </a:lnTo>
                  <a:lnTo>
                    <a:pt x="2783" y="3970"/>
                  </a:lnTo>
                  <a:lnTo>
                    <a:pt x="2781" y="3972"/>
                  </a:lnTo>
                  <a:lnTo>
                    <a:pt x="2781" y="3972"/>
                  </a:lnTo>
                  <a:lnTo>
                    <a:pt x="2779" y="3970"/>
                  </a:lnTo>
                  <a:lnTo>
                    <a:pt x="2776" y="3970"/>
                  </a:lnTo>
                  <a:lnTo>
                    <a:pt x="2776" y="3967"/>
                  </a:lnTo>
                  <a:lnTo>
                    <a:pt x="2774" y="3965"/>
                  </a:lnTo>
                  <a:lnTo>
                    <a:pt x="2774" y="3963"/>
                  </a:lnTo>
                  <a:lnTo>
                    <a:pt x="2767" y="3960"/>
                  </a:lnTo>
                  <a:lnTo>
                    <a:pt x="2764" y="3960"/>
                  </a:lnTo>
                  <a:lnTo>
                    <a:pt x="2764" y="3958"/>
                  </a:lnTo>
                  <a:lnTo>
                    <a:pt x="2762" y="3960"/>
                  </a:lnTo>
                  <a:lnTo>
                    <a:pt x="2762" y="3963"/>
                  </a:lnTo>
                  <a:lnTo>
                    <a:pt x="2760" y="3963"/>
                  </a:lnTo>
                  <a:lnTo>
                    <a:pt x="2741" y="3965"/>
                  </a:lnTo>
                  <a:lnTo>
                    <a:pt x="2738" y="3965"/>
                  </a:lnTo>
                  <a:lnTo>
                    <a:pt x="2736" y="3963"/>
                  </a:lnTo>
                  <a:lnTo>
                    <a:pt x="2734" y="3963"/>
                  </a:lnTo>
                  <a:lnTo>
                    <a:pt x="2731" y="3960"/>
                  </a:lnTo>
                  <a:lnTo>
                    <a:pt x="2731" y="3960"/>
                  </a:lnTo>
                  <a:lnTo>
                    <a:pt x="2731" y="3956"/>
                  </a:lnTo>
                  <a:lnTo>
                    <a:pt x="2729" y="3951"/>
                  </a:lnTo>
                  <a:lnTo>
                    <a:pt x="2727" y="3946"/>
                  </a:lnTo>
                  <a:lnTo>
                    <a:pt x="2722" y="3946"/>
                  </a:lnTo>
                  <a:lnTo>
                    <a:pt x="2715" y="3944"/>
                  </a:lnTo>
                  <a:lnTo>
                    <a:pt x="2705" y="3941"/>
                  </a:lnTo>
                  <a:lnTo>
                    <a:pt x="2703" y="3944"/>
                  </a:lnTo>
                  <a:lnTo>
                    <a:pt x="2701" y="3946"/>
                  </a:lnTo>
                  <a:lnTo>
                    <a:pt x="2701" y="3946"/>
                  </a:lnTo>
                  <a:lnTo>
                    <a:pt x="2698" y="3946"/>
                  </a:lnTo>
                  <a:lnTo>
                    <a:pt x="2694" y="3946"/>
                  </a:lnTo>
                  <a:lnTo>
                    <a:pt x="2694" y="3946"/>
                  </a:lnTo>
                  <a:lnTo>
                    <a:pt x="2691" y="3946"/>
                  </a:lnTo>
                  <a:lnTo>
                    <a:pt x="2689" y="3946"/>
                  </a:lnTo>
                  <a:lnTo>
                    <a:pt x="2689" y="3946"/>
                  </a:lnTo>
                  <a:lnTo>
                    <a:pt x="2689" y="3946"/>
                  </a:lnTo>
                  <a:lnTo>
                    <a:pt x="2686" y="3948"/>
                  </a:lnTo>
                  <a:lnTo>
                    <a:pt x="2686" y="3948"/>
                  </a:lnTo>
                  <a:lnTo>
                    <a:pt x="2684" y="3946"/>
                  </a:lnTo>
                  <a:lnTo>
                    <a:pt x="2679" y="3937"/>
                  </a:lnTo>
                  <a:lnTo>
                    <a:pt x="2677" y="3934"/>
                  </a:lnTo>
                  <a:lnTo>
                    <a:pt x="2677" y="3934"/>
                  </a:lnTo>
                  <a:lnTo>
                    <a:pt x="2677" y="3934"/>
                  </a:lnTo>
                  <a:lnTo>
                    <a:pt x="2677" y="3934"/>
                  </a:lnTo>
                  <a:lnTo>
                    <a:pt x="2675" y="3934"/>
                  </a:lnTo>
                  <a:lnTo>
                    <a:pt x="2675" y="3932"/>
                  </a:lnTo>
                  <a:lnTo>
                    <a:pt x="2672" y="3932"/>
                  </a:lnTo>
                  <a:lnTo>
                    <a:pt x="2672" y="3932"/>
                  </a:lnTo>
                  <a:lnTo>
                    <a:pt x="2670" y="3927"/>
                  </a:lnTo>
                  <a:lnTo>
                    <a:pt x="2668" y="3927"/>
                  </a:lnTo>
                  <a:lnTo>
                    <a:pt x="2665" y="3927"/>
                  </a:lnTo>
                  <a:lnTo>
                    <a:pt x="2663" y="3925"/>
                  </a:lnTo>
                  <a:lnTo>
                    <a:pt x="2653" y="3922"/>
                  </a:lnTo>
                  <a:lnTo>
                    <a:pt x="2651" y="3922"/>
                  </a:lnTo>
                  <a:lnTo>
                    <a:pt x="2651" y="3920"/>
                  </a:lnTo>
                  <a:lnTo>
                    <a:pt x="2651" y="3918"/>
                  </a:lnTo>
                  <a:lnTo>
                    <a:pt x="2651" y="3913"/>
                  </a:lnTo>
                  <a:lnTo>
                    <a:pt x="2651" y="3911"/>
                  </a:lnTo>
                  <a:lnTo>
                    <a:pt x="2649" y="3908"/>
                  </a:lnTo>
                  <a:lnTo>
                    <a:pt x="2644" y="3903"/>
                  </a:lnTo>
                  <a:lnTo>
                    <a:pt x="2644" y="3901"/>
                  </a:lnTo>
                  <a:lnTo>
                    <a:pt x="2642" y="3896"/>
                  </a:lnTo>
                  <a:lnTo>
                    <a:pt x="2642" y="3896"/>
                  </a:lnTo>
                  <a:lnTo>
                    <a:pt x="2642" y="3896"/>
                  </a:lnTo>
                  <a:lnTo>
                    <a:pt x="2639" y="3894"/>
                  </a:lnTo>
                  <a:lnTo>
                    <a:pt x="2639" y="3892"/>
                  </a:lnTo>
                  <a:lnTo>
                    <a:pt x="2639" y="3892"/>
                  </a:lnTo>
                  <a:lnTo>
                    <a:pt x="2637" y="3892"/>
                  </a:lnTo>
                  <a:lnTo>
                    <a:pt x="2637" y="3892"/>
                  </a:lnTo>
                  <a:lnTo>
                    <a:pt x="2634" y="3892"/>
                  </a:lnTo>
                  <a:lnTo>
                    <a:pt x="2634" y="3889"/>
                  </a:lnTo>
                  <a:lnTo>
                    <a:pt x="2632" y="3889"/>
                  </a:lnTo>
                  <a:lnTo>
                    <a:pt x="2630" y="3887"/>
                  </a:lnTo>
                  <a:lnTo>
                    <a:pt x="2630" y="3885"/>
                  </a:lnTo>
                  <a:lnTo>
                    <a:pt x="2627" y="3882"/>
                  </a:lnTo>
                  <a:lnTo>
                    <a:pt x="2627" y="3880"/>
                  </a:lnTo>
                  <a:lnTo>
                    <a:pt x="2627" y="3877"/>
                  </a:lnTo>
                  <a:lnTo>
                    <a:pt x="2625" y="3877"/>
                  </a:lnTo>
                  <a:lnTo>
                    <a:pt x="2623" y="3877"/>
                  </a:lnTo>
                  <a:lnTo>
                    <a:pt x="2618" y="3882"/>
                  </a:lnTo>
                  <a:lnTo>
                    <a:pt x="2618" y="3882"/>
                  </a:lnTo>
                  <a:lnTo>
                    <a:pt x="2615" y="3885"/>
                  </a:lnTo>
                  <a:lnTo>
                    <a:pt x="2615" y="3887"/>
                  </a:lnTo>
                  <a:lnTo>
                    <a:pt x="2613" y="3889"/>
                  </a:lnTo>
                  <a:lnTo>
                    <a:pt x="2613" y="3889"/>
                  </a:lnTo>
                  <a:lnTo>
                    <a:pt x="2611" y="3889"/>
                  </a:lnTo>
                  <a:lnTo>
                    <a:pt x="2611" y="3889"/>
                  </a:lnTo>
                  <a:lnTo>
                    <a:pt x="2608" y="3889"/>
                  </a:lnTo>
                  <a:lnTo>
                    <a:pt x="2608" y="3889"/>
                  </a:lnTo>
                  <a:lnTo>
                    <a:pt x="2608" y="3889"/>
                  </a:lnTo>
                  <a:lnTo>
                    <a:pt x="2606" y="3887"/>
                  </a:lnTo>
                  <a:lnTo>
                    <a:pt x="2606" y="3887"/>
                  </a:lnTo>
                  <a:lnTo>
                    <a:pt x="2606" y="3887"/>
                  </a:lnTo>
                  <a:lnTo>
                    <a:pt x="2606" y="3887"/>
                  </a:lnTo>
                  <a:lnTo>
                    <a:pt x="2606" y="3889"/>
                  </a:lnTo>
                  <a:lnTo>
                    <a:pt x="2606" y="3889"/>
                  </a:lnTo>
                  <a:lnTo>
                    <a:pt x="2594" y="3889"/>
                  </a:lnTo>
                  <a:lnTo>
                    <a:pt x="2592" y="3889"/>
                  </a:lnTo>
                  <a:lnTo>
                    <a:pt x="2589" y="3892"/>
                  </a:lnTo>
                  <a:lnTo>
                    <a:pt x="2585" y="3894"/>
                  </a:lnTo>
                  <a:lnTo>
                    <a:pt x="2580" y="3896"/>
                  </a:lnTo>
                  <a:lnTo>
                    <a:pt x="2578" y="3896"/>
                  </a:lnTo>
                  <a:lnTo>
                    <a:pt x="2578" y="3896"/>
                  </a:lnTo>
                  <a:lnTo>
                    <a:pt x="2573" y="3894"/>
                  </a:lnTo>
                  <a:lnTo>
                    <a:pt x="2573" y="3894"/>
                  </a:lnTo>
                  <a:lnTo>
                    <a:pt x="2571" y="3894"/>
                  </a:lnTo>
                  <a:lnTo>
                    <a:pt x="2571" y="3896"/>
                  </a:lnTo>
                  <a:lnTo>
                    <a:pt x="2571" y="3896"/>
                  </a:lnTo>
                  <a:lnTo>
                    <a:pt x="2568" y="3899"/>
                  </a:lnTo>
                  <a:lnTo>
                    <a:pt x="2566" y="3901"/>
                  </a:lnTo>
                  <a:lnTo>
                    <a:pt x="2563" y="3901"/>
                  </a:lnTo>
                  <a:lnTo>
                    <a:pt x="2561" y="3901"/>
                  </a:lnTo>
                  <a:lnTo>
                    <a:pt x="2563" y="3918"/>
                  </a:lnTo>
                  <a:lnTo>
                    <a:pt x="2563" y="3922"/>
                  </a:lnTo>
                  <a:lnTo>
                    <a:pt x="2561" y="3922"/>
                  </a:lnTo>
                  <a:lnTo>
                    <a:pt x="2556" y="3925"/>
                  </a:lnTo>
                  <a:lnTo>
                    <a:pt x="2554" y="3927"/>
                  </a:lnTo>
                  <a:lnTo>
                    <a:pt x="2549" y="3932"/>
                  </a:lnTo>
                  <a:lnTo>
                    <a:pt x="2547" y="3932"/>
                  </a:lnTo>
                  <a:lnTo>
                    <a:pt x="2545" y="3932"/>
                  </a:lnTo>
                  <a:lnTo>
                    <a:pt x="2542" y="3934"/>
                  </a:lnTo>
                  <a:lnTo>
                    <a:pt x="2540" y="3932"/>
                  </a:lnTo>
                  <a:lnTo>
                    <a:pt x="2537" y="3932"/>
                  </a:lnTo>
                  <a:lnTo>
                    <a:pt x="2535" y="3929"/>
                  </a:lnTo>
                  <a:lnTo>
                    <a:pt x="2533" y="3929"/>
                  </a:lnTo>
                  <a:lnTo>
                    <a:pt x="2533" y="3932"/>
                  </a:lnTo>
                  <a:lnTo>
                    <a:pt x="2533" y="3932"/>
                  </a:lnTo>
                  <a:lnTo>
                    <a:pt x="2530" y="3932"/>
                  </a:lnTo>
                  <a:lnTo>
                    <a:pt x="2530" y="3929"/>
                  </a:lnTo>
                  <a:lnTo>
                    <a:pt x="2530" y="3929"/>
                  </a:lnTo>
                  <a:lnTo>
                    <a:pt x="2528" y="3929"/>
                  </a:lnTo>
                  <a:lnTo>
                    <a:pt x="2528" y="3929"/>
                  </a:lnTo>
                  <a:lnTo>
                    <a:pt x="2528" y="3927"/>
                  </a:lnTo>
                  <a:lnTo>
                    <a:pt x="2528" y="3927"/>
                  </a:lnTo>
                  <a:lnTo>
                    <a:pt x="2528" y="3927"/>
                  </a:lnTo>
                  <a:lnTo>
                    <a:pt x="2528" y="3927"/>
                  </a:lnTo>
                  <a:lnTo>
                    <a:pt x="2526" y="3929"/>
                  </a:lnTo>
                  <a:lnTo>
                    <a:pt x="2516" y="3934"/>
                  </a:lnTo>
                  <a:lnTo>
                    <a:pt x="2514" y="3937"/>
                  </a:lnTo>
                  <a:lnTo>
                    <a:pt x="2502" y="3941"/>
                  </a:lnTo>
                  <a:lnTo>
                    <a:pt x="2500" y="3941"/>
                  </a:lnTo>
                  <a:lnTo>
                    <a:pt x="2497" y="3939"/>
                  </a:lnTo>
                  <a:lnTo>
                    <a:pt x="2495" y="3937"/>
                  </a:lnTo>
                  <a:lnTo>
                    <a:pt x="2490" y="3934"/>
                  </a:lnTo>
                  <a:lnTo>
                    <a:pt x="2488" y="3932"/>
                  </a:lnTo>
                  <a:lnTo>
                    <a:pt x="2488" y="3929"/>
                  </a:lnTo>
                  <a:lnTo>
                    <a:pt x="2488" y="3925"/>
                  </a:lnTo>
                  <a:lnTo>
                    <a:pt x="2488" y="3922"/>
                  </a:lnTo>
                  <a:lnTo>
                    <a:pt x="2490" y="3920"/>
                  </a:lnTo>
                  <a:lnTo>
                    <a:pt x="2488" y="3920"/>
                  </a:lnTo>
                  <a:lnTo>
                    <a:pt x="2476" y="3922"/>
                  </a:lnTo>
                  <a:lnTo>
                    <a:pt x="2474" y="3922"/>
                  </a:lnTo>
                  <a:lnTo>
                    <a:pt x="2471" y="3922"/>
                  </a:lnTo>
                  <a:lnTo>
                    <a:pt x="2469" y="3922"/>
                  </a:lnTo>
                  <a:lnTo>
                    <a:pt x="2469" y="3922"/>
                  </a:lnTo>
                  <a:lnTo>
                    <a:pt x="2467" y="3925"/>
                  </a:lnTo>
                  <a:lnTo>
                    <a:pt x="2464" y="3927"/>
                  </a:lnTo>
                  <a:lnTo>
                    <a:pt x="2462" y="3929"/>
                  </a:lnTo>
                  <a:lnTo>
                    <a:pt x="2462" y="3932"/>
                  </a:lnTo>
                  <a:lnTo>
                    <a:pt x="2459" y="3939"/>
                  </a:lnTo>
                  <a:lnTo>
                    <a:pt x="2459" y="3941"/>
                  </a:lnTo>
                  <a:lnTo>
                    <a:pt x="2457" y="3944"/>
                  </a:lnTo>
                  <a:lnTo>
                    <a:pt x="2455" y="3946"/>
                  </a:lnTo>
                  <a:lnTo>
                    <a:pt x="2455" y="3948"/>
                  </a:lnTo>
                  <a:lnTo>
                    <a:pt x="2455" y="3951"/>
                  </a:lnTo>
                  <a:lnTo>
                    <a:pt x="2455" y="3951"/>
                  </a:lnTo>
                  <a:lnTo>
                    <a:pt x="2452" y="3953"/>
                  </a:lnTo>
                  <a:lnTo>
                    <a:pt x="2452" y="3953"/>
                  </a:lnTo>
                  <a:lnTo>
                    <a:pt x="2450" y="3953"/>
                  </a:lnTo>
                  <a:lnTo>
                    <a:pt x="2450" y="3951"/>
                  </a:lnTo>
                  <a:lnTo>
                    <a:pt x="2448" y="3951"/>
                  </a:lnTo>
                  <a:lnTo>
                    <a:pt x="2448" y="3948"/>
                  </a:lnTo>
                  <a:lnTo>
                    <a:pt x="2445" y="3946"/>
                  </a:lnTo>
                  <a:lnTo>
                    <a:pt x="2445" y="3944"/>
                  </a:lnTo>
                  <a:lnTo>
                    <a:pt x="2443" y="3944"/>
                  </a:lnTo>
                  <a:lnTo>
                    <a:pt x="2443" y="3944"/>
                  </a:lnTo>
                  <a:lnTo>
                    <a:pt x="2441" y="3944"/>
                  </a:lnTo>
                  <a:lnTo>
                    <a:pt x="2438" y="3939"/>
                  </a:lnTo>
                  <a:lnTo>
                    <a:pt x="2438" y="3939"/>
                  </a:lnTo>
                  <a:lnTo>
                    <a:pt x="2438" y="3939"/>
                  </a:lnTo>
                  <a:lnTo>
                    <a:pt x="2436" y="3934"/>
                  </a:lnTo>
                  <a:lnTo>
                    <a:pt x="2436" y="3932"/>
                  </a:lnTo>
                  <a:lnTo>
                    <a:pt x="2433" y="3932"/>
                  </a:lnTo>
                  <a:lnTo>
                    <a:pt x="2426" y="3922"/>
                  </a:lnTo>
                  <a:lnTo>
                    <a:pt x="2419" y="3911"/>
                  </a:lnTo>
                  <a:lnTo>
                    <a:pt x="2419" y="3911"/>
                  </a:lnTo>
                  <a:lnTo>
                    <a:pt x="2412" y="3911"/>
                  </a:lnTo>
                  <a:lnTo>
                    <a:pt x="2410" y="3913"/>
                  </a:lnTo>
                  <a:lnTo>
                    <a:pt x="2410" y="3913"/>
                  </a:lnTo>
                  <a:lnTo>
                    <a:pt x="2410" y="3915"/>
                  </a:lnTo>
                  <a:lnTo>
                    <a:pt x="2407" y="3918"/>
                  </a:lnTo>
                  <a:lnTo>
                    <a:pt x="2405" y="3920"/>
                  </a:lnTo>
                  <a:lnTo>
                    <a:pt x="2405" y="3920"/>
                  </a:lnTo>
                  <a:lnTo>
                    <a:pt x="2405" y="3927"/>
                  </a:lnTo>
                  <a:lnTo>
                    <a:pt x="2403" y="3927"/>
                  </a:lnTo>
                  <a:lnTo>
                    <a:pt x="2398" y="3932"/>
                  </a:lnTo>
                  <a:lnTo>
                    <a:pt x="2398" y="3934"/>
                  </a:lnTo>
                  <a:lnTo>
                    <a:pt x="2396" y="3932"/>
                  </a:lnTo>
                  <a:lnTo>
                    <a:pt x="2393" y="3932"/>
                  </a:lnTo>
                  <a:lnTo>
                    <a:pt x="2391" y="3927"/>
                  </a:lnTo>
                  <a:lnTo>
                    <a:pt x="2388" y="3920"/>
                  </a:lnTo>
                  <a:lnTo>
                    <a:pt x="2386" y="3918"/>
                  </a:lnTo>
                  <a:lnTo>
                    <a:pt x="2386" y="3915"/>
                  </a:lnTo>
                  <a:lnTo>
                    <a:pt x="2388" y="3913"/>
                  </a:lnTo>
                  <a:lnTo>
                    <a:pt x="2388" y="3911"/>
                  </a:lnTo>
                  <a:lnTo>
                    <a:pt x="2386" y="3911"/>
                  </a:lnTo>
                  <a:lnTo>
                    <a:pt x="2386" y="3908"/>
                  </a:lnTo>
                  <a:lnTo>
                    <a:pt x="2384" y="3906"/>
                  </a:lnTo>
                  <a:lnTo>
                    <a:pt x="2384" y="3906"/>
                  </a:lnTo>
                  <a:lnTo>
                    <a:pt x="2381" y="3903"/>
                  </a:lnTo>
                  <a:lnTo>
                    <a:pt x="2379" y="3903"/>
                  </a:lnTo>
                  <a:lnTo>
                    <a:pt x="2377" y="3903"/>
                  </a:lnTo>
                  <a:lnTo>
                    <a:pt x="2372" y="3911"/>
                  </a:lnTo>
                  <a:lnTo>
                    <a:pt x="2370" y="3915"/>
                  </a:lnTo>
                  <a:lnTo>
                    <a:pt x="2367" y="3915"/>
                  </a:lnTo>
                  <a:lnTo>
                    <a:pt x="2365" y="3918"/>
                  </a:lnTo>
                  <a:lnTo>
                    <a:pt x="2358" y="3920"/>
                  </a:lnTo>
                  <a:lnTo>
                    <a:pt x="2355" y="3920"/>
                  </a:lnTo>
                  <a:lnTo>
                    <a:pt x="2353" y="3925"/>
                  </a:lnTo>
                  <a:lnTo>
                    <a:pt x="2353" y="3925"/>
                  </a:lnTo>
                  <a:lnTo>
                    <a:pt x="2353" y="3927"/>
                  </a:lnTo>
                  <a:lnTo>
                    <a:pt x="2353" y="3929"/>
                  </a:lnTo>
                  <a:lnTo>
                    <a:pt x="2353" y="3929"/>
                  </a:lnTo>
                  <a:lnTo>
                    <a:pt x="2346" y="3932"/>
                  </a:lnTo>
                  <a:lnTo>
                    <a:pt x="2344" y="3932"/>
                  </a:lnTo>
                  <a:lnTo>
                    <a:pt x="2344" y="3932"/>
                  </a:lnTo>
                  <a:lnTo>
                    <a:pt x="2341" y="3934"/>
                  </a:lnTo>
                  <a:lnTo>
                    <a:pt x="2341" y="3934"/>
                  </a:lnTo>
                  <a:lnTo>
                    <a:pt x="2341" y="3937"/>
                  </a:lnTo>
                  <a:lnTo>
                    <a:pt x="2341" y="3939"/>
                  </a:lnTo>
                  <a:lnTo>
                    <a:pt x="2339" y="3939"/>
                  </a:lnTo>
                  <a:lnTo>
                    <a:pt x="2336" y="3939"/>
                  </a:lnTo>
                  <a:lnTo>
                    <a:pt x="2334" y="3939"/>
                  </a:lnTo>
                  <a:lnTo>
                    <a:pt x="2329" y="3934"/>
                  </a:lnTo>
                  <a:lnTo>
                    <a:pt x="2325" y="3932"/>
                  </a:lnTo>
                  <a:lnTo>
                    <a:pt x="2325" y="3929"/>
                  </a:lnTo>
                  <a:lnTo>
                    <a:pt x="2322" y="3929"/>
                  </a:lnTo>
                  <a:lnTo>
                    <a:pt x="2320" y="3920"/>
                  </a:lnTo>
                  <a:lnTo>
                    <a:pt x="2320" y="3918"/>
                  </a:lnTo>
                  <a:lnTo>
                    <a:pt x="2318" y="3915"/>
                  </a:lnTo>
                  <a:lnTo>
                    <a:pt x="2318" y="3913"/>
                  </a:lnTo>
                  <a:lnTo>
                    <a:pt x="2315" y="3913"/>
                  </a:lnTo>
                  <a:lnTo>
                    <a:pt x="2310" y="3911"/>
                  </a:lnTo>
                  <a:lnTo>
                    <a:pt x="2308" y="3908"/>
                  </a:lnTo>
                  <a:lnTo>
                    <a:pt x="2301" y="3901"/>
                  </a:lnTo>
                  <a:lnTo>
                    <a:pt x="2299" y="3899"/>
                  </a:lnTo>
                  <a:lnTo>
                    <a:pt x="2294" y="3899"/>
                  </a:lnTo>
                  <a:lnTo>
                    <a:pt x="2292" y="3896"/>
                  </a:lnTo>
                  <a:lnTo>
                    <a:pt x="2292" y="3896"/>
                  </a:lnTo>
                  <a:lnTo>
                    <a:pt x="2289" y="3894"/>
                  </a:lnTo>
                  <a:lnTo>
                    <a:pt x="2289" y="3892"/>
                  </a:lnTo>
                  <a:lnTo>
                    <a:pt x="2289" y="3892"/>
                  </a:lnTo>
                  <a:lnTo>
                    <a:pt x="2287" y="3894"/>
                  </a:lnTo>
                  <a:lnTo>
                    <a:pt x="2287" y="3894"/>
                  </a:lnTo>
                  <a:lnTo>
                    <a:pt x="2287" y="3894"/>
                  </a:lnTo>
                  <a:lnTo>
                    <a:pt x="2282" y="3894"/>
                  </a:lnTo>
                  <a:lnTo>
                    <a:pt x="2282" y="3892"/>
                  </a:lnTo>
                  <a:lnTo>
                    <a:pt x="2282" y="3889"/>
                  </a:lnTo>
                  <a:lnTo>
                    <a:pt x="2282" y="3887"/>
                  </a:lnTo>
                  <a:lnTo>
                    <a:pt x="2280" y="3885"/>
                  </a:lnTo>
                  <a:lnTo>
                    <a:pt x="2275" y="3882"/>
                  </a:lnTo>
                  <a:lnTo>
                    <a:pt x="2273" y="3882"/>
                  </a:lnTo>
                  <a:lnTo>
                    <a:pt x="2270" y="3885"/>
                  </a:lnTo>
                  <a:lnTo>
                    <a:pt x="2270" y="3885"/>
                  </a:lnTo>
                  <a:lnTo>
                    <a:pt x="2268" y="3889"/>
                  </a:lnTo>
                  <a:lnTo>
                    <a:pt x="2268" y="3892"/>
                  </a:lnTo>
                  <a:lnTo>
                    <a:pt x="2266" y="3892"/>
                  </a:lnTo>
                  <a:lnTo>
                    <a:pt x="2266" y="3892"/>
                  </a:lnTo>
                  <a:lnTo>
                    <a:pt x="2263" y="3892"/>
                  </a:lnTo>
                  <a:lnTo>
                    <a:pt x="2263" y="3892"/>
                  </a:lnTo>
                  <a:lnTo>
                    <a:pt x="2261" y="3892"/>
                  </a:lnTo>
                  <a:lnTo>
                    <a:pt x="2261" y="3894"/>
                  </a:lnTo>
                  <a:lnTo>
                    <a:pt x="2261" y="3894"/>
                  </a:lnTo>
                  <a:lnTo>
                    <a:pt x="2263" y="3896"/>
                  </a:lnTo>
                  <a:lnTo>
                    <a:pt x="2263" y="3896"/>
                  </a:lnTo>
                  <a:lnTo>
                    <a:pt x="2263" y="3899"/>
                  </a:lnTo>
                  <a:lnTo>
                    <a:pt x="2263" y="3899"/>
                  </a:lnTo>
                  <a:lnTo>
                    <a:pt x="2263" y="3899"/>
                  </a:lnTo>
                  <a:lnTo>
                    <a:pt x="2247" y="3911"/>
                  </a:lnTo>
                  <a:lnTo>
                    <a:pt x="2244" y="3913"/>
                  </a:lnTo>
                  <a:lnTo>
                    <a:pt x="2244" y="3918"/>
                  </a:lnTo>
                  <a:lnTo>
                    <a:pt x="2242" y="3920"/>
                  </a:lnTo>
                  <a:lnTo>
                    <a:pt x="2240" y="3920"/>
                  </a:lnTo>
                  <a:lnTo>
                    <a:pt x="2240" y="3920"/>
                  </a:lnTo>
                  <a:lnTo>
                    <a:pt x="2237" y="3918"/>
                  </a:lnTo>
                  <a:lnTo>
                    <a:pt x="2235" y="3918"/>
                  </a:lnTo>
                  <a:lnTo>
                    <a:pt x="2232" y="3918"/>
                  </a:lnTo>
                  <a:lnTo>
                    <a:pt x="2230" y="3918"/>
                  </a:lnTo>
                  <a:lnTo>
                    <a:pt x="2228" y="3920"/>
                  </a:lnTo>
                  <a:lnTo>
                    <a:pt x="2228" y="3920"/>
                  </a:lnTo>
                  <a:lnTo>
                    <a:pt x="2225" y="3918"/>
                  </a:lnTo>
                  <a:lnTo>
                    <a:pt x="2225" y="3918"/>
                  </a:lnTo>
                  <a:lnTo>
                    <a:pt x="2225" y="3915"/>
                  </a:lnTo>
                  <a:lnTo>
                    <a:pt x="2225" y="3915"/>
                  </a:lnTo>
                  <a:lnTo>
                    <a:pt x="2223" y="3913"/>
                  </a:lnTo>
                  <a:lnTo>
                    <a:pt x="2216" y="3911"/>
                  </a:lnTo>
                  <a:lnTo>
                    <a:pt x="2213" y="3911"/>
                  </a:lnTo>
                  <a:lnTo>
                    <a:pt x="2211" y="3911"/>
                  </a:lnTo>
                  <a:lnTo>
                    <a:pt x="2209" y="3911"/>
                  </a:lnTo>
                  <a:lnTo>
                    <a:pt x="2204" y="3908"/>
                  </a:lnTo>
                  <a:lnTo>
                    <a:pt x="2202" y="3908"/>
                  </a:lnTo>
                  <a:lnTo>
                    <a:pt x="2199" y="3911"/>
                  </a:lnTo>
                  <a:lnTo>
                    <a:pt x="2199" y="3913"/>
                  </a:lnTo>
                  <a:lnTo>
                    <a:pt x="2199" y="3915"/>
                  </a:lnTo>
                  <a:lnTo>
                    <a:pt x="2195" y="3913"/>
                  </a:lnTo>
                  <a:lnTo>
                    <a:pt x="2192" y="3911"/>
                  </a:lnTo>
                  <a:lnTo>
                    <a:pt x="2190" y="3901"/>
                  </a:lnTo>
                  <a:lnTo>
                    <a:pt x="2187" y="3896"/>
                  </a:lnTo>
                  <a:lnTo>
                    <a:pt x="2185" y="3896"/>
                  </a:lnTo>
                  <a:lnTo>
                    <a:pt x="2185" y="3896"/>
                  </a:lnTo>
                  <a:lnTo>
                    <a:pt x="2180" y="3896"/>
                  </a:lnTo>
                  <a:lnTo>
                    <a:pt x="2178" y="3899"/>
                  </a:lnTo>
                  <a:lnTo>
                    <a:pt x="2176" y="3899"/>
                  </a:lnTo>
                  <a:lnTo>
                    <a:pt x="2173" y="3901"/>
                  </a:lnTo>
                  <a:lnTo>
                    <a:pt x="2173" y="3903"/>
                  </a:lnTo>
                  <a:lnTo>
                    <a:pt x="2171" y="3906"/>
                  </a:lnTo>
                  <a:lnTo>
                    <a:pt x="2171" y="3908"/>
                  </a:lnTo>
                  <a:lnTo>
                    <a:pt x="2171" y="3911"/>
                  </a:lnTo>
                  <a:lnTo>
                    <a:pt x="2171" y="3911"/>
                  </a:lnTo>
                  <a:lnTo>
                    <a:pt x="2169" y="3913"/>
                  </a:lnTo>
                  <a:lnTo>
                    <a:pt x="2169" y="3913"/>
                  </a:lnTo>
                  <a:lnTo>
                    <a:pt x="2169" y="3915"/>
                  </a:lnTo>
                  <a:lnTo>
                    <a:pt x="2166" y="3920"/>
                  </a:lnTo>
                  <a:lnTo>
                    <a:pt x="2164" y="3920"/>
                  </a:lnTo>
                  <a:lnTo>
                    <a:pt x="2164" y="3920"/>
                  </a:lnTo>
                  <a:lnTo>
                    <a:pt x="2161" y="3920"/>
                  </a:lnTo>
                  <a:lnTo>
                    <a:pt x="2159" y="3920"/>
                  </a:lnTo>
                  <a:lnTo>
                    <a:pt x="2159" y="3918"/>
                  </a:lnTo>
                  <a:lnTo>
                    <a:pt x="2157" y="3920"/>
                  </a:lnTo>
                  <a:lnTo>
                    <a:pt x="2157" y="3920"/>
                  </a:lnTo>
                  <a:lnTo>
                    <a:pt x="2154" y="3922"/>
                  </a:lnTo>
                  <a:lnTo>
                    <a:pt x="2154" y="3925"/>
                  </a:lnTo>
                  <a:lnTo>
                    <a:pt x="2157" y="3929"/>
                  </a:lnTo>
                  <a:lnTo>
                    <a:pt x="2159" y="3932"/>
                  </a:lnTo>
                  <a:lnTo>
                    <a:pt x="2159" y="3934"/>
                  </a:lnTo>
                  <a:lnTo>
                    <a:pt x="2157" y="3937"/>
                  </a:lnTo>
                  <a:lnTo>
                    <a:pt x="2157" y="3939"/>
                  </a:lnTo>
                  <a:lnTo>
                    <a:pt x="2157" y="3941"/>
                  </a:lnTo>
                  <a:lnTo>
                    <a:pt x="2157" y="3944"/>
                  </a:lnTo>
                  <a:lnTo>
                    <a:pt x="2159" y="3951"/>
                  </a:lnTo>
                  <a:lnTo>
                    <a:pt x="2159" y="3953"/>
                  </a:lnTo>
                  <a:lnTo>
                    <a:pt x="2161" y="3958"/>
                  </a:lnTo>
                  <a:lnTo>
                    <a:pt x="2161" y="3960"/>
                  </a:lnTo>
                  <a:lnTo>
                    <a:pt x="2164" y="3963"/>
                  </a:lnTo>
                  <a:lnTo>
                    <a:pt x="2169" y="3965"/>
                  </a:lnTo>
                  <a:lnTo>
                    <a:pt x="2169" y="3967"/>
                  </a:lnTo>
                  <a:lnTo>
                    <a:pt x="2169" y="3967"/>
                  </a:lnTo>
                  <a:lnTo>
                    <a:pt x="2169" y="3967"/>
                  </a:lnTo>
                  <a:lnTo>
                    <a:pt x="2169" y="3970"/>
                  </a:lnTo>
                  <a:lnTo>
                    <a:pt x="2171" y="3974"/>
                  </a:lnTo>
                  <a:lnTo>
                    <a:pt x="2171" y="3977"/>
                  </a:lnTo>
                  <a:lnTo>
                    <a:pt x="2173" y="3977"/>
                  </a:lnTo>
                  <a:lnTo>
                    <a:pt x="2176" y="3982"/>
                  </a:lnTo>
                  <a:lnTo>
                    <a:pt x="2176" y="3982"/>
                  </a:lnTo>
                  <a:lnTo>
                    <a:pt x="2171" y="3989"/>
                  </a:lnTo>
                  <a:lnTo>
                    <a:pt x="2171" y="3991"/>
                  </a:lnTo>
                  <a:lnTo>
                    <a:pt x="2171" y="3993"/>
                  </a:lnTo>
                  <a:lnTo>
                    <a:pt x="2171" y="3993"/>
                  </a:lnTo>
                  <a:lnTo>
                    <a:pt x="2173" y="3996"/>
                  </a:lnTo>
                  <a:lnTo>
                    <a:pt x="2173" y="3998"/>
                  </a:lnTo>
                  <a:lnTo>
                    <a:pt x="2173" y="3998"/>
                  </a:lnTo>
                  <a:lnTo>
                    <a:pt x="2173" y="4000"/>
                  </a:lnTo>
                  <a:lnTo>
                    <a:pt x="2173" y="4003"/>
                  </a:lnTo>
                  <a:lnTo>
                    <a:pt x="2176" y="4003"/>
                  </a:lnTo>
                  <a:lnTo>
                    <a:pt x="2178" y="4005"/>
                  </a:lnTo>
                  <a:lnTo>
                    <a:pt x="2178" y="4005"/>
                  </a:lnTo>
                  <a:lnTo>
                    <a:pt x="2178" y="4008"/>
                  </a:lnTo>
                  <a:lnTo>
                    <a:pt x="2176" y="4010"/>
                  </a:lnTo>
                  <a:lnTo>
                    <a:pt x="2173" y="4010"/>
                  </a:lnTo>
                  <a:lnTo>
                    <a:pt x="2171" y="4010"/>
                  </a:lnTo>
                  <a:lnTo>
                    <a:pt x="2169" y="4010"/>
                  </a:lnTo>
                  <a:lnTo>
                    <a:pt x="2169" y="4012"/>
                  </a:lnTo>
                  <a:lnTo>
                    <a:pt x="2171" y="4019"/>
                  </a:lnTo>
                  <a:lnTo>
                    <a:pt x="2169" y="4022"/>
                  </a:lnTo>
                  <a:lnTo>
                    <a:pt x="2166" y="4022"/>
                  </a:lnTo>
                  <a:lnTo>
                    <a:pt x="2166" y="4036"/>
                  </a:lnTo>
                  <a:lnTo>
                    <a:pt x="2164" y="4038"/>
                  </a:lnTo>
                  <a:lnTo>
                    <a:pt x="2164" y="4041"/>
                  </a:lnTo>
                  <a:lnTo>
                    <a:pt x="2164" y="4043"/>
                  </a:lnTo>
                  <a:lnTo>
                    <a:pt x="2166" y="4045"/>
                  </a:lnTo>
                  <a:lnTo>
                    <a:pt x="2171" y="4050"/>
                  </a:lnTo>
                  <a:lnTo>
                    <a:pt x="2173" y="4050"/>
                  </a:lnTo>
                  <a:lnTo>
                    <a:pt x="2173" y="4053"/>
                  </a:lnTo>
                  <a:lnTo>
                    <a:pt x="2176" y="4053"/>
                  </a:lnTo>
                  <a:lnTo>
                    <a:pt x="2176" y="4055"/>
                  </a:lnTo>
                  <a:lnTo>
                    <a:pt x="2176" y="4057"/>
                  </a:lnTo>
                  <a:lnTo>
                    <a:pt x="2173" y="4057"/>
                  </a:lnTo>
                  <a:lnTo>
                    <a:pt x="2173" y="4057"/>
                  </a:lnTo>
                  <a:lnTo>
                    <a:pt x="2173" y="4057"/>
                  </a:lnTo>
                  <a:lnTo>
                    <a:pt x="2171" y="4057"/>
                  </a:lnTo>
                  <a:lnTo>
                    <a:pt x="2169" y="4057"/>
                  </a:lnTo>
                  <a:lnTo>
                    <a:pt x="2166" y="4057"/>
                  </a:lnTo>
                  <a:lnTo>
                    <a:pt x="2166" y="4060"/>
                  </a:lnTo>
                  <a:lnTo>
                    <a:pt x="2169" y="4062"/>
                  </a:lnTo>
                  <a:lnTo>
                    <a:pt x="2166" y="4064"/>
                  </a:lnTo>
                  <a:lnTo>
                    <a:pt x="2166" y="4064"/>
                  </a:lnTo>
                  <a:lnTo>
                    <a:pt x="2164" y="4064"/>
                  </a:lnTo>
                  <a:lnTo>
                    <a:pt x="2161" y="4064"/>
                  </a:lnTo>
                  <a:lnTo>
                    <a:pt x="2159" y="4064"/>
                  </a:lnTo>
                  <a:lnTo>
                    <a:pt x="2157" y="4062"/>
                  </a:lnTo>
                  <a:lnTo>
                    <a:pt x="2154" y="4057"/>
                  </a:lnTo>
                  <a:lnTo>
                    <a:pt x="2154" y="4055"/>
                  </a:lnTo>
                  <a:lnTo>
                    <a:pt x="2152" y="4055"/>
                  </a:lnTo>
                  <a:lnTo>
                    <a:pt x="2147" y="4055"/>
                  </a:lnTo>
                  <a:lnTo>
                    <a:pt x="2145" y="4055"/>
                  </a:lnTo>
                  <a:lnTo>
                    <a:pt x="2145" y="4055"/>
                  </a:lnTo>
                  <a:lnTo>
                    <a:pt x="2145" y="4053"/>
                  </a:lnTo>
                  <a:lnTo>
                    <a:pt x="2145" y="4053"/>
                  </a:lnTo>
                  <a:lnTo>
                    <a:pt x="2147" y="4050"/>
                  </a:lnTo>
                  <a:lnTo>
                    <a:pt x="2145" y="4050"/>
                  </a:lnTo>
                  <a:lnTo>
                    <a:pt x="2145" y="4048"/>
                  </a:lnTo>
                  <a:lnTo>
                    <a:pt x="2145" y="4048"/>
                  </a:lnTo>
                  <a:lnTo>
                    <a:pt x="2140" y="4045"/>
                  </a:lnTo>
                  <a:lnTo>
                    <a:pt x="2138" y="4045"/>
                  </a:lnTo>
                  <a:lnTo>
                    <a:pt x="2135" y="4045"/>
                  </a:lnTo>
                  <a:lnTo>
                    <a:pt x="2121" y="4043"/>
                  </a:lnTo>
                  <a:lnTo>
                    <a:pt x="2119" y="4043"/>
                  </a:lnTo>
                  <a:lnTo>
                    <a:pt x="2112" y="4045"/>
                  </a:lnTo>
                  <a:lnTo>
                    <a:pt x="2109" y="4048"/>
                  </a:lnTo>
                  <a:lnTo>
                    <a:pt x="2107" y="4048"/>
                  </a:lnTo>
                  <a:lnTo>
                    <a:pt x="2107" y="4045"/>
                  </a:lnTo>
                  <a:lnTo>
                    <a:pt x="2105" y="4043"/>
                  </a:lnTo>
                  <a:lnTo>
                    <a:pt x="2105" y="4041"/>
                  </a:lnTo>
                  <a:lnTo>
                    <a:pt x="2102" y="4038"/>
                  </a:lnTo>
                  <a:lnTo>
                    <a:pt x="2100" y="4036"/>
                  </a:lnTo>
                  <a:lnTo>
                    <a:pt x="2102" y="4031"/>
                  </a:lnTo>
                  <a:lnTo>
                    <a:pt x="2102" y="4031"/>
                  </a:lnTo>
                  <a:lnTo>
                    <a:pt x="2102" y="4029"/>
                  </a:lnTo>
                  <a:lnTo>
                    <a:pt x="2102" y="4029"/>
                  </a:lnTo>
                  <a:lnTo>
                    <a:pt x="2102" y="4026"/>
                  </a:lnTo>
                  <a:lnTo>
                    <a:pt x="2105" y="4026"/>
                  </a:lnTo>
                  <a:lnTo>
                    <a:pt x="2107" y="4022"/>
                  </a:lnTo>
                  <a:lnTo>
                    <a:pt x="2107" y="4022"/>
                  </a:lnTo>
                  <a:lnTo>
                    <a:pt x="2105" y="4022"/>
                  </a:lnTo>
                  <a:lnTo>
                    <a:pt x="2105" y="4022"/>
                  </a:lnTo>
                  <a:lnTo>
                    <a:pt x="2102" y="4019"/>
                  </a:lnTo>
                  <a:lnTo>
                    <a:pt x="2100" y="4017"/>
                  </a:lnTo>
                  <a:lnTo>
                    <a:pt x="2100" y="4015"/>
                  </a:lnTo>
                  <a:lnTo>
                    <a:pt x="2100" y="4012"/>
                  </a:lnTo>
                  <a:lnTo>
                    <a:pt x="2102" y="4003"/>
                  </a:lnTo>
                  <a:lnTo>
                    <a:pt x="2102" y="4000"/>
                  </a:lnTo>
                  <a:lnTo>
                    <a:pt x="2102" y="3998"/>
                  </a:lnTo>
                  <a:lnTo>
                    <a:pt x="2100" y="3996"/>
                  </a:lnTo>
                  <a:lnTo>
                    <a:pt x="2100" y="3996"/>
                  </a:lnTo>
                  <a:lnTo>
                    <a:pt x="2100" y="3993"/>
                  </a:lnTo>
                  <a:lnTo>
                    <a:pt x="2102" y="3991"/>
                  </a:lnTo>
                  <a:lnTo>
                    <a:pt x="2102" y="3991"/>
                  </a:lnTo>
                  <a:lnTo>
                    <a:pt x="2102" y="3989"/>
                  </a:lnTo>
                  <a:lnTo>
                    <a:pt x="2102" y="3986"/>
                  </a:lnTo>
                  <a:lnTo>
                    <a:pt x="2102" y="3984"/>
                  </a:lnTo>
                  <a:lnTo>
                    <a:pt x="2100" y="3982"/>
                  </a:lnTo>
                  <a:lnTo>
                    <a:pt x="2100" y="3979"/>
                  </a:lnTo>
                  <a:lnTo>
                    <a:pt x="2098" y="3979"/>
                  </a:lnTo>
                  <a:lnTo>
                    <a:pt x="2100" y="3972"/>
                  </a:lnTo>
                  <a:lnTo>
                    <a:pt x="2098" y="3970"/>
                  </a:lnTo>
                  <a:lnTo>
                    <a:pt x="2095" y="3967"/>
                  </a:lnTo>
                  <a:lnTo>
                    <a:pt x="2093" y="3967"/>
                  </a:lnTo>
                  <a:lnTo>
                    <a:pt x="2091" y="3970"/>
                  </a:lnTo>
                  <a:lnTo>
                    <a:pt x="2088" y="3970"/>
                  </a:lnTo>
                  <a:lnTo>
                    <a:pt x="2083" y="3972"/>
                  </a:lnTo>
                  <a:lnTo>
                    <a:pt x="2081" y="3972"/>
                  </a:lnTo>
                  <a:lnTo>
                    <a:pt x="2069" y="3974"/>
                  </a:lnTo>
                  <a:lnTo>
                    <a:pt x="2062" y="3974"/>
                  </a:lnTo>
                  <a:lnTo>
                    <a:pt x="2057" y="3977"/>
                  </a:lnTo>
                  <a:lnTo>
                    <a:pt x="2053" y="3984"/>
                  </a:lnTo>
                  <a:lnTo>
                    <a:pt x="2046" y="3989"/>
                  </a:lnTo>
                  <a:lnTo>
                    <a:pt x="2039" y="3989"/>
                  </a:lnTo>
                  <a:lnTo>
                    <a:pt x="2039" y="3989"/>
                  </a:lnTo>
                  <a:lnTo>
                    <a:pt x="2039" y="3989"/>
                  </a:lnTo>
                  <a:lnTo>
                    <a:pt x="2039" y="3989"/>
                  </a:lnTo>
                  <a:lnTo>
                    <a:pt x="2039" y="3991"/>
                  </a:lnTo>
                  <a:lnTo>
                    <a:pt x="2034" y="3991"/>
                  </a:lnTo>
                  <a:lnTo>
                    <a:pt x="2029" y="3991"/>
                  </a:lnTo>
                  <a:lnTo>
                    <a:pt x="2024" y="3991"/>
                  </a:lnTo>
                  <a:lnTo>
                    <a:pt x="2020" y="3989"/>
                  </a:lnTo>
                  <a:lnTo>
                    <a:pt x="2017" y="3989"/>
                  </a:lnTo>
                  <a:lnTo>
                    <a:pt x="2015" y="3989"/>
                  </a:lnTo>
                  <a:lnTo>
                    <a:pt x="2012" y="3986"/>
                  </a:lnTo>
                  <a:lnTo>
                    <a:pt x="2012" y="3984"/>
                  </a:lnTo>
                  <a:lnTo>
                    <a:pt x="2012" y="3982"/>
                  </a:lnTo>
                  <a:lnTo>
                    <a:pt x="2008" y="3979"/>
                  </a:lnTo>
                  <a:lnTo>
                    <a:pt x="2008" y="3977"/>
                  </a:lnTo>
                  <a:lnTo>
                    <a:pt x="2005" y="3977"/>
                  </a:lnTo>
                  <a:lnTo>
                    <a:pt x="2003" y="3974"/>
                  </a:lnTo>
                  <a:lnTo>
                    <a:pt x="2001" y="3977"/>
                  </a:lnTo>
                  <a:lnTo>
                    <a:pt x="1998" y="3977"/>
                  </a:lnTo>
                  <a:lnTo>
                    <a:pt x="1996" y="3979"/>
                  </a:lnTo>
                  <a:lnTo>
                    <a:pt x="1996" y="3979"/>
                  </a:lnTo>
                  <a:lnTo>
                    <a:pt x="1996" y="3979"/>
                  </a:lnTo>
                  <a:lnTo>
                    <a:pt x="1996" y="3979"/>
                  </a:lnTo>
                  <a:lnTo>
                    <a:pt x="1996" y="3979"/>
                  </a:lnTo>
                  <a:lnTo>
                    <a:pt x="1994" y="3979"/>
                  </a:lnTo>
                  <a:lnTo>
                    <a:pt x="1989" y="3982"/>
                  </a:lnTo>
                  <a:lnTo>
                    <a:pt x="1986" y="3982"/>
                  </a:lnTo>
                  <a:lnTo>
                    <a:pt x="1984" y="3984"/>
                  </a:lnTo>
                  <a:lnTo>
                    <a:pt x="1982" y="3984"/>
                  </a:lnTo>
                  <a:lnTo>
                    <a:pt x="1979" y="3982"/>
                  </a:lnTo>
                  <a:lnTo>
                    <a:pt x="1975" y="3974"/>
                  </a:lnTo>
                  <a:lnTo>
                    <a:pt x="1975" y="3972"/>
                  </a:lnTo>
                  <a:lnTo>
                    <a:pt x="1972" y="3970"/>
                  </a:lnTo>
                  <a:lnTo>
                    <a:pt x="1972" y="3967"/>
                  </a:lnTo>
                  <a:lnTo>
                    <a:pt x="1972" y="3965"/>
                  </a:lnTo>
                  <a:lnTo>
                    <a:pt x="1972" y="3963"/>
                  </a:lnTo>
                  <a:lnTo>
                    <a:pt x="1972" y="3963"/>
                  </a:lnTo>
                  <a:lnTo>
                    <a:pt x="1975" y="3960"/>
                  </a:lnTo>
                  <a:lnTo>
                    <a:pt x="1975" y="3958"/>
                  </a:lnTo>
                  <a:lnTo>
                    <a:pt x="1977" y="3956"/>
                  </a:lnTo>
                  <a:lnTo>
                    <a:pt x="1977" y="3956"/>
                  </a:lnTo>
                  <a:lnTo>
                    <a:pt x="1979" y="3956"/>
                  </a:lnTo>
                  <a:lnTo>
                    <a:pt x="1979" y="3956"/>
                  </a:lnTo>
                  <a:lnTo>
                    <a:pt x="1982" y="3956"/>
                  </a:lnTo>
                  <a:lnTo>
                    <a:pt x="1979" y="3953"/>
                  </a:lnTo>
                  <a:lnTo>
                    <a:pt x="1979" y="3953"/>
                  </a:lnTo>
                  <a:lnTo>
                    <a:pt x="1977" y="3951"/>
                  </a:lnTo>
                  <a:lnTo>
                    <a:pt x="1975" y="3948"/>
                  </a:lnTo>
                  <a:lnTo>
                    <a:pt x="1963" y="3946"/>
                  </a:lnTo>
                  <a:lnTo>
                    <a:pt x="1960" y="3944"/>
                  </a:lnTo>
                  <a:lnTo>
                    <a:pt x="1958" y="3941"/>
                  </a:lnTo>
                  <a:lnTo>
                    <a:pt x="1958" y="3932"/>
                  </a:lnTo>
                  <a:lnTo>
                    <a:pt x="1958" y="3927"/>
                  </a:lnTo>
                  <a:lnTo>
                    <a:pt x="1956" y="3925"/>
                  </a:lnTo>
                  <a:lnTo>
                    <a:pt x="1958" y="3922"/>
                  </a:lnTo>
                  <a:lnTo>
                    <a:pt x="1963" y="3915"/>
                  </a:lnTo>
                  <a:lnTo>
                    <a:pt x="1965" y="3911"/>
                  </a:lnTo>
                  <a:lnTo>
                    <a:pt x="1963" y="3906"/>
                  </a:lnTo>
                  <a:lnTo>
                    <a:pt x="1963" y="3906"/>
                  </a:lnTo>
                  <a:lnTo>
                    <a:pt x="1963" y="3903"/>
                  </a:lnTo>
                  <a:lnTo>
                    <a:pt x="1963" y="3901"/>
                  </a:lnTo>
                  <a:lnTo>
                    <a:pt x="1963" y="3901"/>
                  </a:lnTo>
                  <a:lnTo>
                    <a:pt x="1956" y="3896"/>
                  </a:lnTo>
                  <a:lnTo>
                    <a:pt x="1953" y="3896"/>
                  </a:lnTo>
                  <a:lnTo>
                    <a:pt x="1951" y="3896"/>
                  </a:lnTo>
                  <a:lnTo>
                    <a:pt x="1951" y="3899"/>
                  </a:lnTo>
                  <a:lnTo>
                    <a:pt x="1951" y="3899"/>
                  </a:lnTo>
                  <a:lnTo>
                    <a:pt x="1949" y="3899"/>
                  </a:lnTo>
                  <a:lnTo>
                    <a:pt x="1949" y="3899"/>
                  </a:lnTo>
                  <a:lnTo>
                    <a:pt x="1946" y="3899"/>
                  </a:lnTo>
                  <a:lnTo>
                    <a:pt x="1946" y="3896"/>
                  </a:lnTo>
                  <a:lnTo>
                    <a:pt x="1939" y="3892"/>
                  </a:lnTo>
                  <a:lnTo>
                    <a:pt x="1937" y="3889"/>
                  </a:lnTo>
                  <a:lnTo>
                    <a:pt x="1934" y="3892"/>
                  </a:lnTo>
                  <a:lnTo>
                    <a:pt x="1934" y="3892"/>
                  </a:lnTo>
                  <a:lnTo>
                    <a:pt x="1932" y="3894"/>
                  </a:lnTo>
                  <a:lnTo>
                    <a:pt x="1930" y="3892"/>
                  </a:lnTo>
                  <a:lnTo>
                    <a:pt x="1930" y="3889"/>
                  </a:lnTo>
                  <a:lnTo>
                    <a:pt x="1930" y="3887"/>
                  </a:lnTo>
                  <a:lnTo>
                    <a:pt x="1927" y="3887"/>
                  </a:lnTo>
                  <a:lnTo>
                    <a:pt x="1927" y="3885"/>
                  </a:lnTo>
                  <a:lnTo>
                    <a:pt x="1918" y="3880"/>
                  </a:lnTo>
                  <a:lnTo>
                    <a:pt x="1913" y="3880"/>
                  </a:lnTo>
                  <a:lnTo>
                    <a:pt x="1911" y="3880"/>
                  </a:lnTo>
                  <a:lnTo>
                    <a:pt x="1906" y="3875"/>
                  </a:lnTo>
                  <a:lnTo>
                    <a:pt x="1904" y="3875"/>
                  </a:lnTo>
                  <a:lnTo>
                    <a:pt x="1897" y="3875"/>
                  </a:lnTo>
                  <a:lnTo>
                    <a:pt x="1892" y="3875"/>
                  </a:lnTo>
                  <a:lnTo>
                    <a:pt x="1882" y="3873"/>
                  </a:lnTo>
                  <a:lnTo>
                    <a:pt x="1878" y="3868"/>
                  </a:lnTo>
                  <a:lnTo>
                    <a:pt x="1873" y="3866"/>
                  </a:lnTo>
                  <a:lnTo>
                    <a:pt x="1871" y="3861"/>
                  </a:lnTo>
                  <a:lnTo>
                    <a:pt x="1875" y="3861"/>
                  </a:lnTo>
                  <a:lnTo>
                    <a:pt x="1873" y="3859"/>
                  </a:lnTo>
                  <a:lnTo>
                    <a:pt x="1875" y="3856"/>
                  </a:lnTo>
                  <a:lnTo>
                    <a:pt x="1880" y="3851"/>
                  </a:lnTo>
                  <a:lnTo>
                    <a:pt x="1880" y="3851"/>
                  </a:lnTo>
                  <a:lnTo>
                    <a:pt x="1882" y="3844"/>
                  </a:lnTo>
                  <a:lnTo>
                    <a:pt x="1885" y="3844"/>
                  </a:lnTo>
                  <a:lnTo>
                    <a:pt x="1887" y="3842"/>
                  </a:lnTo>
                  <a:lnTo>
                    <a:pt x="1887" y="3840"/>
                  </a:lnTo>
                  <a:lnTo>
                    <a:pt x="1887" y="3840"/>
                  </a:lnTo>
                  <a:lnTo>
                    <a:pt x="1887" y="3837"/>
                  </a:lnTo>
                  <a:lnTo>
                    <a:pt x="1887" y="3837"/>
                  </a:lnTo>
                  <a:lnTo>
                    <a:pt x="1887" y="3835"/>
                  </a:lnTo>
                  <a:lnTo>
                    <a:pt x="1892" y="3835"/>
                  </a:lnTo>
                  <a:lnTo>
                    <a:pt x="1901" y="3828"/>
                  </a:lnTo>
                  <a:lnTo>
                    <a:pt x="1901" y="3828"/>
                  </a:lnTo>
                  <a:lnTo>
                    <a:pt x="1901" y="3825"/>
                  </a:lnTo>
                  <a:lnTo>
                    <a:pt x="1901" y="3825"/>
                  </a:lnTo>
                  <a:lnTo>
                    <a:pt x="1901" y="3823"/>
                  </a:lnTo>
                  <a:lnTo>
                    <a:pt x="1901" y="3821"/>
                  </a:lnTo>
                  <a:lnTo>
                    <a:pt x="1901" y="3818"/>
                  </a:lnTo>
                  <a:lnTo>
                    <a:pt x="1904" y="3816"/>
                  </a:lnTo>
                  <a:lnTo>
                    <a:pt x="1904" y="3814"/>
                  </a:lnTo>
                  <a:lnTo>
                    <a:pt x="1901" y="3797"/>
                  </a:lnTo>
                  <a:lnTo>
                    <a:pt x="1901" y="3795"/>
                  </a:lnTo>
                  <a:lnTo>
                    <a:pt x="1901" y="3792"/>
                  </a:lnTo>
                  <a:lnTo>
                    <a:pt x="1904" y="3792"/>
                  </a:lnTo>
                  <a:lnTo>
                    <a:pt x="1906" y="3792"/>
                  </a:lnTo>
                  <a:lnTo>
                    <a:pt x="1906" y="3792"/>
                  </a:lnTo>
                  <a:lnTo>
                    <a:pt x="1908" y="3792"/>
                  </a:lnTo>
                  <a:lnTo>
                    <a:pt x="1911" y="3788"/>
                  </a:lnTo>
                  <a:lnTo>
                    <a:pt x="1913" y="3785"/>
                  </a:lnTo>
                  <a:lnTo>
                    <a:pt x="1916" y="3783"/>
                  </a:lnTo>
                  <a:lnTo>
                    <a:pt x="1916" y="3780"/>
                  </a:lnTo>
                  <a:lnTo>
                    <a:pt x="1916" y="3776"/>
                  </a:lnTo>
                  <a:lnTo>
                    <a:pt x="1918" y="3773"/>
                  </a:lnTo>
                  <a:lnTo>
                    <a:pt x="1920" y="3773"/>
                  </a:lnTo>
                  <a:lnTo>
                    <a:pt x="1925" y="3778"/>
                  </a:lnTo>
                  <a:lnTo>
                    <a:pt x="1930" y="3780"/>
                  </a:lnTo>
                  <a:lnTo>
                    <a:pt x="1932" y="3778"/>
                  </a:lnTo>
                  <a:lnTo>
                    <a:pt x="1932" y="3776"/>
                  </a:lnTo>
                  <a:lnTo>
                    <a:pt x="1927" y="3769"/>
                  </a:lnTo>
                  <a:lnTo>
                    <a:pt x="1927" y="3766"/>
                  </a:lnTo>
                  <a:lnTo>
                    <a:pt x="1927" y="3764"/>
                  </a:lnTo>
                  <a:lnTo>
                    <a:pt x="1930" y="3764"/>
                  </a:lnTo>
                  <a:lnTo>
                    <a:pt x="1930" y="3762"/>
                  </a:lnTo>
                  <a:lnTo>
                    <a:pt x="1927" y="3759"/>
                  </a:lnTo>
                  <a:lnTo>
                    <a:pt x="1918" y="3757"/>
                  </a:lnTo>
                  <a:lnTo>
                    <a:pt x="1916" y="3754"/>
                  </a:lnTo>
                  <a:lnTo>
                    <a:pt x="1913" y="3750"/>
                  </a:lnTo>
                  <a:lnTo>
                    <a:pt x="1911" y="3747"/>
                  </a:lnTo>
                  <a:lnTo>
                    <a:pt x="1908" y="3747"/>
                  </a:lnTo>
                  <a:lnTo>
                    <a:pt x="1908" y="3747"/>
                  </a:lnTo>
                  <a:lnTo>
                    <a:pt x="1906" y="3750"/>
                  </a:lnTo>
                  <a:lnTo>
                    <a:pt x="1906" y="3752"/>
                  </a:lnTo>
                  <a:lnTo>
                    <a:pt x="1904" y="3752"/>
                  </a:lnTo>
                  <a:lnTo>
                    <a:pt x="1901" y="3752"/>
                  </a:lnTo>
                  <a:lnTo>
                    <a:pt x="1899" y="3752"/>
                  </a:lnTo>
                  <a:lnTo>
                    <a:pt x="1897" y="3752"/>
                  </a:lnTo>
                  <a:lnTo>
                    <a:pt x="1897" y="3752"/>
                  </a:lnTo>
                  <a:lnTo>
                    <a:pt x="1897" y="3752"/>
                  </a:lnTo>
                  <a:lnTo>
                    <a:pt x="1894" y="3752"/>
                  </a:lnTo>
                  <a:lnTo>
                    <a:pt x="1894" y="3750"/>
                  </a:lnTo>
                  <a:lnTo>
                    <a:pt x="1894" y="3747"/>
                  </a:lnTo>
                  <a:lnTo>
                    <a:pt x="1894" y="3747"/>
                  </a:lnTo>
                  <a:lnTo>
                    <a:pt x="1894" y="3747"/>
                  </a:lnTo>
                  <a:lnTo>
                    <a:pt x="1894" y="3747"/>
                  </a:lnTo>
                  <a:lnTo>
                    <a:pt x="1892" y="3747"/>
                  </a:lnTo>
                  <a:lnTo>
                    <a:pt x="1892" y="3745"/>
                  </a:lnTo>
                  <a:lnTo>
                    <a:pt x="1887" y="3745"/>
                  </a:lnTo>
                  <a:lnTo>
                    <a:pt x="1887" y="3745"/>
                  </a:lnTo>
                  <a:lnTo>
                    <a:pt x="1882" y="3743"/>
                  </a:lnTo>
                  <a:lnTo>
                    <a:pt x="1880" y="3743"/>
                  </a:lnTo>
                  <a:lnTo>
                    <a:pt x="1878" y="3740"/>
                  </a:lnTo>
                  <a:lnTo>
                    <a:pt x="1878" y="3738"/>
                  </a:lnTo>
                  <a:lnTo>
                    <a:pt x="1878" y="3736"/>
                  </a:lnTo>
                  <a:lnTo>
                    <a:pt x="1875" y="3733"/>
                  </a:lnTo>
                  <a:lnTo>
                    <a:pt x="1873" y="3733"/>
                  </a:lnTo>
                  <a:lnTo>
                    <a:pt x="1873" y="3733"/>
                  </a:lnTo>
                  <a:lnTo>
                    <a:pt x="1871" y="3731"/>
                  </a:lnTo>
                  <a:lnTo>
                    <a:pt x="1866" y="3728"/>
                  </a:lnTo>
                  <a:lnTo>
                    <a:pt x="1856" y="3726"/>
                  </a:lnTo>
                  <a:lnTo>
                    <a:pt x="1859" y="3721"/>
                  </a:lnTo>
                  <a:lnTo>
                    <a:pt x="1866" y="3714"/>
                  </a:lnTo>
                  <a:lnTo>
                    <a:pt x="1864" y="3709"/>
                  </a:lnTo>
                  <a:lnTo>
                    <a:pt x="1859" y="3709"/>
                  </a:lnTo>
                  <a:lnTo>
                    <a:pt x="1859" y="3707"/>
                  </a:lnTo>
                  <a:lnTo>
                    <a:pt x="1859" y="3707"/>
                  </a:lnTo>
                  <a:lnTo>
                    <a:pt x="1861" y="3707"/>
                  </a:lnTo>
                  <a:lnTo>
                    <a:pt x="1861" y="3707"/>
                  </a:lnTo>
                  <a:lnTo>
                    <a:pt x="1864" y="3705"/>
                  </a:lnTo>
                  <a:lnTo>
                    <a:pt x="1864" y="3705"/>
                  </a:lnTo>
                  <a:lnTo>
                    <a:pt x="1866" y="3702"/>
                  </a:lnTo>
                  <a:lnTo>
                    <a:pt x="1866" y="3700"/>
                  </a:lnTo>
                  <a:lnTo>
                    <a:pt x="1864" y="3693"/>
                  </a:lnTo>
                  <a:lnTo>
                    <a:pt x="1864" y="3691"/>
                  </a:lnTo>
                  <a:lnTo>
                    <a:pt x="1861" y="3688"/>
                  </a:lnTo>
                  <a:lnTo>
                    <a:pt x="1859" y="3688"/>
                  </a:lnTo>
                  <a:lnTo>
                    <a:pt x="1856" y="3688"/>
                  </a:lnTo>
                  <a:lnTo>
                    <a:pt x="1856" y="3686"/>
                  </a:lnTo>
                  <a:lnTo>
                    <a:pt x="1854" y="3679"/>
                  </a:lnTo>
                  <a:lnTo>
                    <a:pt x="1856" y="3679"/>
                  </a:lnTo>
                  <a:lnTo>
                    <a:pt x="1856" y="3676"/>
                  </a:lnTo>
                  <a:lnTo>
                    <a:pt x="1864" y="3676"/>
                  </a:lnTo>
                  <a:lnTo>
                    <a:pt x="1864" y="3674"/>
                  </a:lnTo>
                  <a:lnTo>
                    <a:pt x="1866" y="3674"/>
                  </a:lnTo>
                  <a:lnTo>
                    <a:pt x="1866" y="3672"/>
                  </a:lnTo>
                  <a:lnTo>
                    <a:pt x="1864" y="3672"/>
                  </a:lnTo>
                  <a:lnTo>
                    <a:pt x="1861" y="3662"/>
                  </a:lnTo>
                  <a:lnTo>
                    <a:pt x="1861" y="3660"/>
                  </a:lnTo>
                  <a:lnTo>
                    <a:pt x="1861" y="3655"/>
                  </a:lnTo>
                  <a:lnTo>
                    <a:pt x="1861" y="3653"/>
                  </a:lnTo>
                  <a:lnTo>
                    <a:pt x="1859" y="3650"/>
                  </a:lnTo>
                  <a:lnTo>
                    <a:pt x="1854" y="3648"/>
                  </a:lnTo>
                  <a:lnTo>
                    <a:pt x="1852" y="3646"/>
                  </a:lnTo>
                  <a:lnTo>
                    <a:pt x="1849" y="3646"/>
                  </a:lnTo>
                  <a:lnTo>
                    <a:pt x="1847" y="3646"/>
                  </a:lnTo>
                  <a:lnTo>
                    <a:pt x="1847" y="3643"/>
                  </a:lnTo>
                  <a:lnTo>
                    <a:pt x="1847" y="3643"/>
                  </a:lnTo>
                  <a:lnTo>
                    <a:pt x="1847" y="3641"/>
                  </a:lnTo>
                  <a:lnTo>
                    <a:pt x="1847" y="3641"/>
                  </a:lnTo>
                  <a:lnTo>
                    <a:pt x="1849" y="3631"/>
                  </a:lnTo>
                  <a:lnTo>
                    <a:pt x="1849" y="3629"/>
                  </a:lnTo>
                  <a:lnTo>
                    <a:pt x="1849" y="3627"/>
                  </a:lnTo>
                  <a:lnTo>
                    <a:pt x="1849" y="3627"/>
                  </a:lnTo>
                  <a:lnTo>
                    <a:pt x="1849" y="3624"/>
                  </a:lnTo>
                  <a:lnTo>
                    <a:pt x="1849" y="3622"/>
                  </a:lnTo>
                  <a:lnTo>
                    <a:pt x="1849" y="3622"/>
                  </a:lnTo>
                  <a:lnTo>
                    <a:pt x="1852" y="3622"/>
                  </a:lnTo>
                  <a:lnTo>
                    <a:pt x="1854" y="3622"/>
                  </a:lnTo>
                  <a:lnTo>
                    <a:pt x="1856" y="3622"/>
                  </a:lnTo>
                  <a:lnTo>
                    <a:pt x="1864" y="3617"/>
                  </a:lnTo>
                  <a:lnTo>
                    <a:pt x="1875" y="3615"/>
                  </a:lnTo>
                  <a:lnTo>
                    <a:pt x="1878" y="3610"/>
                  </a:lnTo>
                  <a:lnTo>
                    <a:pt x="1878" y="3608"/>
                  </a:lnTo>
                  <a:lnTo>
                    <a:pt x="1878" y="3605"/>
                  </a:lnTo>
                  <a:lnTo>
                    <a:pt x="1875" y="3608"/>
                  </a:lnTo>
                  <a:lnTo>
                    <a:pt x="1871" y="3608"/>
                  </a:lnTo>
                  <a:lnTo>
                    <a:pt x="1859" y="3605"/>
                  </a:lnTo>
                  <a:lnTo>
                    <a:pt x="1854" y="3605"/>
                  </a:lnTo>
                  <a:lnTo>
                    <a:pt x="1849" y="3605"/>
                  </a:lnTo>
                  <a:lnTo>
                    <a:pt x="1847" y="3605"/>
                  </a:lnTo>
                  <a:lnTo>
                    <a:pt x="1845" y="3605"/>
                  </a:lnTo>
                  <a:lnTo>
                    <a:pt x="1842" y="3605"/>
                  </a:lnTo>
                  <a:lnTo>
                    <a:pt x="1842" y="3605"/>
                  </a:lnTo>
                  <a:lnTo>
                    <a:pt x="1838" y="3603"/>
                  </a:lnTo>
                  <a:lnTo>
                    <a:pt x="1835" y="3598"/>
                  </a:lnTo>
                  <a:lnTo>
                    <a:pt x="1830" y="3596"/>
                  </a:lnTo>
                  <a:lnTo>
                    <a:pt x="1826" y="3594"/>
                  </a:lnTo>
                  <a:lnTo>
                    <a:pt x="1821" y="3594"/>
                  </a:lnTo>
                  <a:lnTo>
                    <a:pt x="1821" y="3594"/>
                  </a:lnTo>
                  <a:lnTo>
                    <a:pt x="1816" y="3596"/>
                  </a:lnTo>
                  <a:lnTo>
                    <a:pt x="1814" y="3596"/>
                  </a:lnTo>
                  <a:lnTo>
                    <a:pt x="1809" y="3594"/>
                  </a:lnTo>
                  <a:lnTo>
                    <a:pt x="1802" y="3589"/>
                  </a:lnTo>
                  <a:lnTo>
                    <a:pt x="1797" y="3589"/>
                  </a:lnTo>
                  <a:lnTo>
                    <a:pt x="1788" y="3586"/>
                  </a:lnTo>
                  <a:lnTo>
                    <a:pt x="1762" y="3591"/>
                  </a:lnTo>
                  <a:lnTo>
                    <a:pt x="1759" y="3591"/>
                  </a:lnTo>
                  <a:lnTo>
                    <a:pt x="1755" y="3594"/>
                  </a:lnTo>
                  <a:lnTo>
                    <a:pt x="1752" y="3596"/>
                  </a:lnTo>
                  <a:lnTo>
                    <a:pt x="1750" y="3596"/>
                  </a:lnTo>
                  <a:lnTo>
                    <a:pt x="1748" y="3596"/>
                  </a:lnTo>
                  <a:lnTo>
                    <a:pt x="1745" y="3596"/>
                  </a:lnTo>
                  <a:lnTo>
                    <a:pt x="1743" y="3596"/>
                  </a:lnTo>
                  <a:lnTo>
                    <a:pt x="1736" y="3601"/>
                  </a:lnTo>
                  <a:lnTo>
                    <a:pt x="1733" y="3601"/>
                  </a:lnTo>
                  <a:lnTo>
                    <a:pt x="1731" y="3601"/>
                  </a:lnTo>
                  <a:lnTo>
                    <a:pt x="1729" y="3601"/>
                  </a:lnTo>
                  <a:lnTo>
                    <a:pt x="1726" y="3603"/>
                  </a:lnTo>
                  <a:lnTo>
                    <a:pt x="1726" y="3601"/>
                  </a:lnTo>
                  <a:lnTo>
                    <a:pt x="1726" y="3598"/>
                  </a:lnTo>
                  <a:lnTo>
                    <a:pt x="1726" y="3598"/>
                  </a:lnTo>
                  <a:lnTo>
                    <a:pt x="1722" y="3594"/>
                  </a:lnTo>
                  <a:lnTo>
                    <a:pt x="1719" y="3591"/>
                  </a:lnTo>
                  <a:lnTo>
                    <a:pt x="1717" y="3586"/>
                  </a:lnTo>
                  <a:lnTo>
                    <a:pt x="1743" y="3572"/>
                  </a:lnTo>
                  <a:lnTo>
                    <a:pt x="1745" y="3570"/>
                  </a:lnTo>
                  <a:lnTo>
                    <a:pt x="1745" y="3565"/>
                  </a:lnTo>
                  <a:lnTo>
                    <a:pt x="1745" y="3565"/>
                  </a:lnTo>
                  <a:lnTo>
                    <a:pt x="1743" y="3563"/>
                  </a:lnTo>
                  <a:lnTo>
                    <a:pt x="1743" y="3560"/>
                  </a:lnTo>
                  <a:lnTo>
                    <a:pt x="1745" y="3558"/>
                  </a:lnTo>
                  <a:lnTo>
                    <a:pt x="1745" y="3558"/>
                  </a:lnTo>
                  <a:lnTo>
                    <a:pt x="1745" y="3558"/>
                  </a:lnTo>
                  <a:lnTo>
                    <a:pt x="1748" y="3558"/>
                  </a:lnTo>
                  <a:lnTo>
                    <a:pt x="1748" y="3553"/>
                  </a:lnTo>
                  <a:lnTo>
                    <a:pt x="1738" y="3546"/>
                  </a:lnTo>
                  <a:lnTo>
                    <a:pt x="1738" y="3544"/>
                  </a:lnTo>
                  <a:lnTo>
                    <a:pt x="1741" y="3544"/>
                  </a:lnTo>
                  <a:lnTo>
                    <a:pt x="1743" y="3544"/>
                  </a:lnTo>
                  <a:lnTo>
                    <a:pt x="1745" y="3544"/>
                  </a:lnTo>
                  <a:lnTo>
                    <a:pt x="1745" y="3542"/>
                  </a:lnTo>
                  <a:lnTo>
                    <a:pt x="1745" y="3539"/>
                  </a:lnTo>
                  <a:lnTo>
                    <a:pt x="1743" y="3537"/>
                  </a:lnTo>
                  <a:lnTo>
                    <a:pt x="1743" y="3534"/>
                  </a:lnTo>
                  <a:lnTo>
                    <a:pt x="1743" y="3534"/>
                  </a:lnTo>
                  <a:lnTo>
                    <a:pt x="1743" y="3532"/>
                  </a:lnTo>
                  <a:lnTo>
                    <a:pt x="1743" y="3532"/>
                  </a:lnTo>
                  <a:lnTo>
                    <a:pt x="1741" y="3530"/>
                  </a:lnTo>
                  <a:lnTo>
                    <a:pt x="1741" y="3530"/>
                  </a:lnTo>
                  <a:lnTo>
                    <a:pt x="1738" y="3527"/>
                  </a:lnTo>
                  <a:lnTo>
                    <a:pt x="1729" y="3527"/>
                  </a:lnTo>
                  <a:lnTo>
                    <a:pt x="1726" y="3525"/>
                  </a:lnTo>
                  <a:lnTo>
                    <a:pt x="1729" y="3523"/>
                  </a:lnTo>
                  <a:lnTo>
                    <a:pt x="1733" y="3506"/>
                  </a:lnTo>
                  <a:lnTo>
                    <a:pt x="1736" y="3492"/>
                  </a:lnTo>
                  <a:lnTo>
                    <a:pt x="1736" y="3490"/>
                  </a:lnTo>
                  <a:lnTo>
                    <a:pt x="1736" y="3490"/>
                  </a:lnTo>
                  <a:lnTo>
                    <a:pt x="1745" y="3485"/>
                  </a:lnTo>
                  <a:lnTo>
                    <a:pt x="1750" y="3482"/>
                  </a:lnTo>
                  <a:lnTo>
                    <a:pt x="1752" y="3482"/>
                  </a:lnTo>
                  <a:lnTo>
                    <a:pt x="1755" y="3482"/>
                  </a:lnTo>
                  <a:lnTo>
                    <a:pt x="1759" y="3485"/>
                  </a:lnTo>
                  <a:lnTo>
                    <a:pt x="1762" y="3485"/>
                  </a:lnTo>
                  <a:lnTo>
                    <a:pt x="1764" y="3485"/>
                  </a:lnTo>
                  <a:lnTo>
                    <a:pt x="1767" y="3482"/>
                  </a:lnTo>
                  <a:lnTo>
                    <a:pt x="1764" y="3480"/>
                  </a:lnTo>
                  <a:lnTo>
                    <a:pt x="1762" y="3475"/>
                  </a:lnTo>
                  <a:lnTo>
                    <a:pt x="1759" y="3471"/>
                  </a:lnTo>
                  <a:lnTo>
                    <a:pt x="1759" y="3468"/>
                  </a:lnTo>
                  <a:lnTo>
                    <a:pt x="1762" y="3459"/>
                  </a:lnTo>
                  <a:lnTo>
                    <a:pt x="1762" y="3454"/>
                  </a:lnTo>
                  <a:lnTo>
                    <a:pt x="1762" y="3454"/>
                  </a:lnTo>
                  <a:lnTo>
                    <a:pt x="1764" y="3454"/>
                  </a:lnTo>
                  <a:lnTo>
                    <a:pt x="1767" y="3452"/>
                  </a:lnTo>
                  <a:lnTo>
                    <a:pt x="1769" y="3449"/>
                  </a:lnTo>
                  <a:lnTo>
                    <a:pt x="1774" y="3445"/>
                  </a:lnTo>
                  <a:lnTo>
                    <a:pt x="1778" y="3435"/>
                  </a:lnTo>
                  <a:lnTo>
                    <a:pt x="1781" y="3433"/>
                  </a:lnTo>
                  <a:lnTo>
                    <a:pt x="1783" y="3437"/>
                  </a:lnTo>
                  <a:lnTo>
                    <a:pt x="1785" y="3440"/>
                  </a:lnTo>
                  <a:lnTo>
                    <a:pt x="1785" y="3442"/>
                  </a:lnTo>
                  <a:lnTo>
                    <a:pt x="1788" y="3442"/>
                  </a:lnTo>
                  <a:lnTo>
                    <a:pt x="1790" y="3442"/>
                  </a:lnTo>
                  <a:lnTo>
                    <a:pt x="1793" y="3442"/>
                  </a:lnTo>
                  <a:lnTo>
                    <a:pt x="1797" y="3437"/>
                  </a:lnTo>
                  <a:lnTo>
                    <a:pt x="1800" y="3437"/>
                  </a:lnTo>
                  <a:lnTo>
                    <a:pt x="1804" y="3435"/>
                  </a:lnTo>
                  <a:lnTo>
                    <a:pt x="1807" y="3435"/>
                  </a:lnTo>
                  <a:lnTo>
                    <a:pt x="1809" y="3430"/>
                  </a:lnTo>
                  <a:lnTo>
                    <a:pt x="1811" y="3428"/>
                  </a:lnTo>
                  <a:lnTo>
                    <a:pt x="1814" y="3426"/>
                  </a:lnTo>
                  <a:lnTo>
                    <a:pt x="1816" y="3428"/>
                  </a:lnTo>
                  <a:lnTo>
                    <a:pt x="1816" y="3426"/>
                  </a:lnTo>
                  <a:lnTo>
                    <a:pt x="1816" y="3423"/>
                  </a:lnTo>
                  <a:lnTo>
                    <a:pt x="1816" y="3419"/>
                  </a:lnTo>
                  <a:lnTo>
                    <a:pt x="1816" y="3419"/>
                  </a:lnTo>
                  <a:lnTo>
                    <a:pt x="1816" y="3416"/>
                  </a:lnTo>
                  <a:lnTo>
                    <a:pt x="1816" y="3414"/>
                  </a:lnTo>
                  <a:lnTo>
                    <a:pt x="1816" y="3414"/>
                  </a:lnTo>
                  <a:lnTo>
                    <a:pt x="1819" y="3411"/>
                  </a:lnTo>
                  <a:lnTo>
                    <a:pt x="1821" y="3411"/>
                  </a:lnTo>
                  <a:lnTo>
                    <a:pt x="1821" y="3409"/>
                  </a:lnTo>
                  <a:lnTo>
                    <a:pt x="1823" y="3407"/>
                  </a:lnTo>
                  <a:lnTo>
                    <a:pt x="1823" y="3402"/>
                  </a:lnTo>
                  <a:lnTo>
                    <a:pt x="1823" y="3400"/>
                  </a:lnTo>
                  <a:lnTo>
                    <a:pt x="1826" y="3400"/>
                  </a:lnTo>
                  <a:lnTo>
                    <a:pt x="1835" y="3407"/>
                  </a:lnTo>
                  <a:lnTo>
                    <a:pt x="1835" y="3407"/>
                  </a:lnTo>
                  <a:lnTo>
                    <a:pt x="1838" y="3411"/>
                  </a:lnTo>
                  <a:lnTo>
                    <a:pt x="1840" y="3411"/>
                  </a:lnTo>
                  <a:lnTo>
                    <a:pt x="1842" y="3411"/>
                  </a:lnTo>
                  <a:lnTo>
                    <a:pt x="1845" y="3411"/>
                  </a:lnTo>
                  <a:lnTo>
                    <a:pt x="1847" y="3411"/>
                  </a:lnTo>
                  <a:lnTo>
                    <a:pt x="1849" y="3409"/>
                  </a:lnTo>
                  <a:lnTo>
                    <a:pt x="1852" y="3404"/>
                  </a:lnTo>
                  <a:lnTo>
                    <a:pt x="1852" y="3402"/>
                  </a:lnTo>
                  <a:lnTo>
                    <a:pt x="1856" y="3400"/>
                  </a:lnTo>
                  <a:lnTo>
                    <a:pt x="1856" y="3397"/>
                  </a:lnTo>
                  <a:lnTo>
                    <a:pt x="1859" y="3397"/>
                  </a:lnTo>
                  <a:lnTo>
                    <a:pt x="1859" y="3395"/>
                  </a:lnTo>
                  <a:lnTo>
                    <a:pt x="1859" y="3395"/>
                  </a:lnTo>
                  <a:lnTo>
                    <a:pt x="1861" y="3395"/>
                  </a:lnTo>
                  <a:lnTo>
                    <a:pt x="1861" y="3393"/>
                  </a:lnTo>
                  <a:lnTo>
                    <a:pt x="1864" y="3390"/>
                  </a:lnTo>
                  <a:lnTo>
                    <a:pt x="1866" y="3388"/>
                  </a:lnTo>
                  <a:lnTo>
                    <a:pt x="1866" y="3385"/>
                  </a:lnTo>
                  <a:lnTo>
                    <a:pt x="1871" y="3383"/>
                  </a:lnTo>
                  <a:lnTo>
                    <a:pt x="1871" y="3383"/>
                  </a:lnTo>
                  <a:lnTo>
                    <a:pt x="1873" y="3383"/>
                  </a:lnTo>
                  <a:lnTo>
                    <a:pt x="1875" y="3385"/>
                  </a:lnTo>
                  <a:lnTo>
                    <a:pt x="1878" y="3388"/>
                  </a:lnTo>
                  <a:lnTo>
                    <a:pt x="1880" y="3390"/>
                  </a:lnTo>
                  <a:lnTo>
                    <a:pt x="1880" y="3390"/>
                  </a:lnTo>
                  <a:lnTo>
                    <a:pt x="1882" y="3393"/>
                  </a:lnTo>
                  <a:lnTo>
                    <a:pt x="1885" y="3390"/>
                  </a:lnTo>
                  <a:lnTo>
                    <a:pt x="1890" y="3388"/>
                  </a:lnTo>
                  <a:lnTo>
                    <a:pt x="1892" y="3388"/>
                  </a:lnTo>
                  <a:lnTo>
                    <a:pt x="1892" y="3385"/>
                  </a:lnTo>
                  <a:lnTo>
                    <a:pt x="1892" y="3383"/>
                  </a:lnTo>
                  <a:lnTo>
                    <a:pt x="1892" y="3383"/>
                  </a:lnTo>
                  <a:lnTo>
                    <a:pt x="1892" y="3381"/>
                  </a:lnTo>
                  <a:lnTo>
                    <a:pt x="1892" y="3381"/>
                  </a:lnTo>
                  <a:lnTo>
                    <a:pt x="1890" y="3381"/>
                  </a:lnTo>
                  <a:lnTo>
                    <a:pt x="1890" y="3378"/>
                  </a:lnTo>
                  <a:lnTo>
                    <a:pt x="1887" y="3371"/>
                  </a:lnTo>
                  <a:lnTo>
                    <a:pt x="1887" y="3369"/>
                  </a:lnTo>
                  <a:lnTo>
                    <a:pt x="1885" y="3369"/>
                  </a:lnTo>
                  <a:lnTo>
                    <a:pt x="1885" y="3369"/>
                  </a:lnTo>
                  <a:lnTo>
                    <a:pt x="1882" y="3366"/>
                  </a:lnTo>
                  <a:lnTo>
                    <a:pt x="1882" y="3366"/>
                  </a:lnTo>
                  <a:lnTo>
                    <a:pt x="1882" y="3364"/>
                  </a:lnTo>
                  <a:lnTo>
                    <a:pt x="1882" y="3362"/>
                  </a:lnTo>
                  <a:lnTo>
                    <a:pt x="1882" y="3355"/>
                  </a:lnTo>
                  <a:lnTo>
                    <a:pt x="1880" y="3352"/>
                  </a:lnTo>
                  <a:lnTo>
                    <a:pt x="1880" y="3350"/>
                  </a:lnTo>
                  <a:lnTo>
                    <a:pt x="1882" y="3350"/>
                  </a:lnTo>
                  <a:lnTo>
                    <a:pt x="1885" y="3348"/>
                  </a:lnTo>
                  <a:lnTo>
                    <a:pt x="1887" y="3348"/>
                  </a:lnTo>
                  <a:lnTo>
                    <a:pt x="1890" y="3348"/>
                  </a:lnTo>
                  <a:lnTo>
                    <a:pt x="1892" y="3348"/>
                  </a:lnTo>
                  <a:lnTo>
                    <a:pt x="1890" y="3352"/>
                  </a:lnTo>
                  <a:lnTo>
                    <a:pt x="1890" y="3355"/>
                  </a:lnTo>
                  <a:lnTo>
                    <a:pt x="1892" y="3355"/>
                  </a:lnTo>
                  <a:lnTo>
                    <a:pt x="1897" y="3352"/>
                  </a:lnTo>
                  <a:lnTo>
                    <a:pt x="1897" y="3352"/>
                  </a:lnTo>
                  <a:lnTo>
                    <a:pt x="1899" y="3350"/>
                  </a:lnTo>
                  <a:lnTo>
                    <a:pt x="1899" y="3348"/>
                  </a:lnTo>
                  <a:lnTo>
                    <a:pt x="1899" y="3348"/>
                  </a:lnTo>
                  <a:lnTo>
                    <a:pt x="1901" y="3348"/>
                  </a:lnTo>
                  <a:lnTo>
                    <a:pt x="1901" y="3345"/>
                  </a:lnTo>
                  <a:lnTo>
                    <a:pt x="1899" y="3338"/>
                  </a:lnTo>
                  <a:lnTo>
                    <a:pt x="1899" y="3336"/>
                  </a:lnTo>
                  <a:lnTo>
                    <a:pt x="1897" y="3336"/>
                  </a:lnTo>
                  <a:lnTo>
                    <a:pt x="1894" y="3336"/>
                  </a:lnTo>
                  <a:lnTo>
                    <a:pt x="1897" y="3333"/>
                  </a:lnTo>
                  <a:lnTo>
                    <a:pt x="1897" y="3331"/>
                  </a:lnTo>
                  <a:lnTo>
                    <a:pt x="1899" y="3329"/>
                  </a:lnTo>
                  <a:lnTo>
                    <a:pt x="1904" y="3324"/>
                  </a:lnTo>
                  <a:lnTo>
                    <a:pt x="1906" y="3322"/>
                  </a:lnTo>
                  <a:lnTo>
                    <a:pt x="1906" y="3322"/>
                  </a:lnTo>
                  <a:lnTo>
                    <a:pt x="1906" y="3319"/>
                  </a:lnTo>
                  <a:lnTo>
                    <a:pt x="1911" y="3303"/>
                  </a:lnTo>
                  <a:lnTo>
                    <a:pt x="1913" y="3298"/>
                  </a:lnTo>
                  <a:lnTo>
                    <a:pt x="1916" y="3293"/>
                  </a:lnTo>
                  <a:lnTo>
                    <a:pt x="1916" y="3293"/>
                  </a:lnTo>
                  <a:lnTo>
                    <a:pt x="1916" y="3288"/>
                  </a:lnTo>
                  <a:lnTo>
                    <a:pt x="1916" y="3288"/>
                  </a:lnTo>
                  <a:lnTo>
                    <a:pt x="1916" y="3286"/>
                  </a:lnTo>
                  <a:lnTo>
                    <a:pt x="1916" y="3286"/>
                  </a:lnTo>
                  <a:lnTo>
                    <a:pt x="1916" y="3284"/>
                  </a:lnTo>
                  <a:lnTo>
                    <a:pt x="1916" y="3281"/>
                  </a:lnTo>
                  <a:lnTo>
                    <a:pt x="1916" y="3277"/>
                  </a:lnTo>
                  <a:lnTo>
                    <a:pt x="1918" y="3274"/>
                  </a:lnTo>
                  <a:lnTo>
                    <a:pt x="1920" y="3272"/>
                  </a:lnTo>
                  <a:lnTo>
                    <a:pt x="1918" y="3267"/>
                  </a:lnTo>
                  <a:lnTo>
                    <a:pt x="1918" y="3262"/>
                  </a:lnTo>
                  <a:lnTo>
                    <a:pt x="1918" y="3260"/>
                  </a:lnTo>
                  <a:lnTo>
                    <a:pt x="1918" y="3260"/>
                  </a:lnTo>
                  <a:lnTo>
                    <a:pt x="1920" y="3258"/>
                  </a:lnTo>
                  <a:lnTo>
                    <a:pt x="1920" y="3258"/>
                  </a:lnTo>
                  <a:lnTo>
                    <a:pt x="1920" y="3255"/>
                  </a:lnTo>
                  <a:lnTo>
                    <a:pt x="1920" y="3243"/>
                  </a:lnTo>
                  <a:lnTo>
                    <a:pt x="1920" y="3241"/>
                  </a:lnTo>
                  <a:lnTo>
                    <a:pt x="1923" y="3241"/>
                  </a:lnTo>
                  <a:lnTo>
                    <a:pt x="1923" y="3239"/>
                  </a:lnTo>
                  <a:lnTo>
                    <a:pt x="1923" y="3236"/>
                  </a:lnTo>
                  <a:lnTo>
                    <a:pt x="1923" y="3234"/>
                  </a:lnTo>
                  <a:lnTo>
                    <a:pt x="1920" y="3232"/>
                  </a:lnTo>
                  <a:lnTo>
                    <a:pt x="1920" y="3232"/>
                  </a:lnTo>
                  <a:lnTo>
                    <a:pt x="1918" y="3229"/>
                  </a:lnTo>
                  <a:lnTo>
                    <a:pt x="1920" y="3220"/>
                  </a:lnTo>
                  <a:lnTo>
                    <a:pt x="1920" y="3215"/>
                  </a:lnTo>
                  <a:lnTo>
                    <a:pt x="1923" y="3213"/>
                  </a:lnTo>
                  <a:lnTo>
                    <a:pt x="1925" y="3206"/>
                  </a:lnTo>
                  <a:lnTo>
                    <a:pt x="1927" y="3201"/>
                  </a:lnTo>
                  <a:lnTo>
                    <a:pt x="1927" y="3196"/>
                  </a:lnTo>
                  <a:lnTo>
                    <a:pt x="1925" y="3196"/>
                  </a:lnTo>
                  <a:lnTo>
                    <a:pt x="1925" y="3196"/>
                  </a:lnTo>
                  <a:lnTo>
                    <a:pt x="1925" y="3194"/>
                  </a:lnTo>
                  <a:lnTo>
                    <a:pt x="1925" y="3194"/>
                  </a:lnTo>
                  <a:lnTo>
                    <a:pt x="1925" y="3182"/>
                  </a:lnTo>
                  <a:lnTo>
                    <a:pt x="1927" y="3177"/>
                  </a:lnTo>
                  <a:lnTo>
                    <a:pt x="1930" y="3173"/>
                  </a:lnTo>
                  <a:lnTo>
                    <a:pt x="1930" y="3170"/>
                  </a:lnTo>
                  <a:lnTo>
                    <a:pt x="1930" y="3168"/>
                  </a:lnTo>
                  <a:lnTo>
                    <a:pt x="1927" y="3165"/>
                  </a:lnTo>
                  <a:lnTo>
                    <a:pt x="1927" y="3165"/>
                  </a:lnTo>
                  <a:lnTo>
                    <a:pt x="1927" y="3163"/>
                  </a:lnTo>
                  <a:lnTo>
                    <a:pt x="1925" y="3163"/>
                  </a:lnTo>
                  <a:lnTo>
                    <a:pt x="1925" y="3163"/>
                  </a:lnTo>
                  <a:lnTo>
                    <a:pt x="1923" y="3165"/>
                  </a:lnTo>
                  <a:lnTo>
                    <a:pt x="1920" y="3165"/>
                  </a:lnTo>
                  <a:lnTo>
                    <a:pt x="1918" y="3165"/>
                  </a:lnTo>
                  <a:lnTo>
                    <a:pt x="1918" y="3163"/>
                  </a:lnTo>
                  <a:lnTo>
                    <a:pt x="1916" y="3156"/>
                  </a:lnTo>
                  <a:lnTo>
                    <a:pt x="1913" y="3154"/>
                  </a:lnTo>
                  <a:lnTo>
                    <a:pt x="1911" y="3156"/>
                  </a:lnTo>
                  <a:lnTo>
                    <a:pt x="1908" y="3154"/>
                  </a:lnTo>
                  <a:lnTo>
                    <a:pt x="1904" y="3149"/>
                  </a:lnTo>
                  <a:lnTo>
                    <a:pt x="1901" y="3146"/>
                  </a:lnTo>
                  <a:lnTo>
                    <a:pt x="1899" y="3149"/>
                  </a:lnTo>
                  <a:lnTo>
                    <a:pt x="1899" y="3151"/>
                  </a:lnTo>
                  <a:lnTo>
                    <a:pt x="1899" y="3156"/>
                  </a:lnTo>
                  <a:lnTo>
                    <a:pt x="1897" y="3158"/>
                  </a:lnTo>
                  <a:lnTo>
                    <a:pt x="1897" y="3163"/>
                  </a:lnTo>
                  <a:lnTo>
                    <a:pt x="1892" y="3165"/>
                  </a:lnTo>
                  <a:lnTo>
                    <a:pt x="1890" y="3165"/>
                  </a:lnTo>
                  <a:lnTo>
                    <a:pt x="1885" y="3163"/>
                  </a:lnTo>
                  <a:lnTo>
                    <a:pt x="1885" y="3158"/>
                  </a:lnTo>
                  <a:lnTo>
                    <a:pt x="1882" y="3146"/>
                  </a:lnTo>
                  <a:lnTo>
                    <a:pt x="1882" y="3142"/>
                  </a:lnTo>
                  <a:lnTo>
                    <a:pt x="1880" y="3135"/>
                  </a:lnTo>
                  <a:lnTo>
                    <a:pt x="1880" y="3135"/>
                  </a:lnTo>
                  <a:lnTo>
                    <a:pt x="1880" y="3132"/>
                  </a:lnTo>
                  <a:lnTo>
                    <a:pt x="1880" y="3130"/>
                  </a:lnTo>
                  <a:lnTo>
                    <a:pt x="1880" y="3130"/>
                  </a:lnTo>
                  <a:lnTo>
                    <a:pt x="1880" y="3128"/>
                  </a:lnTo>
                  <a:lnTo>
                    <a:pt x="1880" y="3125"/>
                  </a:lnTo>
                  <a:lnTo>
                    <a:pt x="1880" y="3125"/>
                  </a:lnTo>
                  <a:lnTo>
                    <a:pt x="1880" y="3123"/>
                  </a:lnTo>
                  <a:lnTo>
                    <a:pt x="1878" y="3120"/>
                  </a:lnTo>
                  <a:lnTo>
                    <a:pt x="1875" y="3116"/>
                  </a:lnTo>
                  <a:lnTo>
                    <a:pt x="1875" y="3113"/>
                  </a:lnTo>
                  <a:lnTo>
                    <a:pt x="1878" y="3113"/>
                  </a:lnTo>
                  <a:lnTo>
                    <a:pt x="1880" y="3113"/>
                  </a:lnTo>
                  <a:lnTo>
                    <a:pt x="1880" y="3111"/>
                  </a:lnTo>
                  <a:lnTo>
                    <a:pt x="1880" y="3109"/>
                  </a:lnTo>
                  <a:lnTo>
                    <a:pt x="1878" y="3106"/>
                  </a:lnTo>
                  <a:lnTo>
                    <a:pt x="1875" y="3104"/>
                  </a:lnTo>
                  <a:lnTo>
                    <a:pt x="1875" y="3102"/>
                  </a:lnTo>
                  <a:lnTo>
                    <a:pt x="1875" y="3099"/>
                  </a:lnTo>
                  <a:lnTo>
                    <a:pt x="1878" y="3097"/>
                  </a:lnTo>
                  <a:lnTo>
                    <a:pt x="1880" y="3085"/>
                  </a:lnTo>
                  <a:lnTo>
                    <a:pt x="1880" y="3083"/>
                  </a:lnTo>
                  <a:lnTo>
                    <a:pt x="1880" y="3080"/>
                  </a:lnTo>
                  <a:lnTo>
                    <a:pt x="1873" y="3071"/>
                  </a:lnTo>
                  <a:lnTo>
                    <a:pt x="1871" y="3068"/>
                  </a:lnTo>
                  <a:lnTo>
                    <a:pt x="1868" y="3066"/>
                  </a:lnTo>
                  <a:lnTo>
                    <a:pt x="1866" y="3066"/>
                  </a:lnTo>
                  <a:lnTo>
                    <a:pt x="1868" y="3061"/>
                  </a:lnTo>
                  <a:lnTo>
                    <a:pt x="1868" y="3059"/>
                  </a:lnTo>
                  <a:lnTo>
                    <a:pt x="1868" y="3059"/>
                  </a:lnTo>
                  <a:lnTo>
                    <a:pt x="1864" y="3054"/>
                  </a:lnTo>
                  <a:lnTo>
                    <a:pt x="1861" y="3045"/>
                  </a:lnTo>
                  <a:lnTo>
                    <a:pt x="1856" y="3042"/>
                  </a:lnTo>
                  <a:lnTo>
                    <a:pt x="1849" y="3045"/>
                  </a:lnTo>
                  <a:lnTo>
                    <a:pt x="1845" y="3042"/>
                  </a:lnTo>
                  <a:lnTo>
                    <a:pt x="1845" y="3038"/>
                  </a:lnTo>
                  <a:lnTo>
                    <a:pt x="1842" y="3023"/>
                  </a:lnTo>
                  <a:lnTo>
                    <a:pt x="1840" y="3019"/>
                  </a:lnTo>
                  <a:lnTo>
                    <a:pt x="1835" y="3019"/>
                  </a:lnTo>
                  <a:lnTo>
                    <a:pt x="1833" y="3021"/>
                  </a:lnTo>
                  <a:lnTo>
                    <a:pt x="1830" y="3019"/>
                  </a:lnTo>
                  <a:lnTo>
                    <a:pt x="1828" y="3014"/>
                  </a:lnTo>
                  <a:lnTo>
                    <a:pt x="1826" y="3012"/>
                  </a:lnTo>
                  <a:lnTo>
                    <a:pt x="1823" y="3012"/>
                  </a:lnTo>
                  <a:lnTo>
                    <a:pt x="1821" y="3016"/>
                  </a:lnTo>
                  <a:lnTo>
                    <a:pt x="1819" y="3019"/>
                  </a:lnTo>
                  <a:lnTo>
                    <a:pt x="1816" y="3021"/>
                  </a:lnTo>
                  <a:lnTo>
                    <a:pt x="1816" y="3023"/>
                  </a:lnTo>
                  <a:lnTo>
                    <a:pt x="1814" y="3023"/>
                  </a:lnTo>
                  <a:lnTo>
                    <a:pt x="1814" y="3026"/>
                  </a:lnTo>
                  <a:lnTo>
                    <a:pt x="1811" y="3026"/>
                  </a:lnTo>
                  <a:lnTo>
                    <a:pt x="1811" y="3028"/>
                  </a:lnTo>
                  <a:lnTo>
                    <a:pt x="1811" y="3028"/>
                  </a:lnTo>
                  <a:lnTo>
                    <a:pt x="1811" y="3031"/>
                  </a:lnTo>
                  <a:lnTo>
                    <a:pt x="1811" y="3031"/>
                  </a:lnTo>
                  <a:lnTo>
                    <a:pt x="1809" y="3035"/>
                  </a:lnTo>
                  <a:lnTo>
                    <a:pt x="1809" y="3038"/>
                  </a:lnTo>
                  <a:lnTo>
                    <a:pt x="1807" y="3040"/>
                  </a:lnTo>
                  <a:lnTo>
                    <a:pt x="1804" y="3040"/>
                  </a:lnTo>
                  <a:lnTo>
                    <a:pt x="1804" y="3038"/>
                  </a:lnTo>
                  <a:lnTo>
                    <a:pt x="1802" y="3038"/>
                  </a:lnTo>
                  <a:lnTo>
                    <a:pt x="1800" y="3040"/>
                  </a:lnTo>
                  <a:lnTo>
                    <a:pt x="1800" y="3042"/>
                  </a:lnTo>
                  <a:lnTo>
                    <a:pt x="1795" y="3042"/>
                  </a:lnTo>
                  <a:lnTo>
                    <a:pt x="1793" y="3045"/>
                  </a:lnTo>
                  <a:lnTo>
                    <a:pt x="1790" y="3042"/>
                  </a:lnTo>
                  <a:lnTo>
                    <a:pt x="1785" y="3035"/>
                  </a:lnTo>
                  <a:lnTo>
                    <a:pt x="1783" y="3033"/>
                  </a:lnTo>
                  <a:lnTo>
                    <a:pt x="1783" y="3031"/>
                  </a:lnTo>
                  <a:lnTo>
                    <a:pt x="1783" y="3028"/>
                  </a:lnTo>
                  <a:lnTo>
                    <a:pt x="1781" y="3028"/>
                  </a:lnTo>
                  <a:lnTo>
                    <a:pt x="1781" y="3028"/>
                  </a:lnTo>
                  <a:lnTo>
                    <a:pt x="1774" y="3019"/>
                  </a:lnTo>
                  <a:lnTo>
                    <a:pt x="1771" y="3016"/>
                  </a:lnTo>
                  <a:lnTo>
                    <a:pt x="1764" y="3019"/>
                  </a:lnTo>
                  <a:lnTo>
                    <a:pt x="1759" y="3019"/>
                  </a:lnTo>
                  <a:lnTo>
                    <a:pt x="1757" y="3019"/>
                  </a:lnTo>
                  <a:lnTo>
                    <a:pt x="1752" y="3016"/>
                  </a:lnTo>
                  <a:lnTo>
                    <a:pt x="1750" y="3014"/>
                  </a:lnTo>
                  <a:lnTo>
                    <a:pt x="1745" y="3012"/>
                  </a:lnTo>
                  <a:lnTo>
                    <a:pt x="1738" y="3009"/>
                  </a:lnTo>
                  <a:lnTo>
                    <a:pt x="1733" y="3005"/>
                  </a:lnTo>
                  <a:lnTo>
                    <a:pt x="1731" y="3000"/>
                  </a:lnTo>
                  <a:lnTo>
                    <a:pt x="1724" y="2993"/>
                  </a:lnTo>
                  <a:lnTo>
                    <a:pt x="1722" y="2990"/>
                  </a:lnTo>
                  <a:lnTo>
                    <a:pt x="1717" y="2990"/>
                  </a:lnTo>
                  <a:lnTo>
                    <a:pt x="1717" y="2990"/>
                  </a:lnTo>
                  <a:lnTo>
                    <a:pt x="1715" y="2990"/>
                  </a:lnTo>
                  <a:lnTo>
                    <a:pt x="1710" y="2990"/>
                  </a:lnTo>
                  <a:lnTo>
                    <a:pt x="1707" y="2990"/>
                  </a:lnTo>
                  <a:lnTo>
                    <a:pt x="1703" y="2990"/>
                  </a:lnTo>
                  <a:lnTo>
                    <a:pt x="1700" y="2990"/>
                  </a:lnTo>
                  <a:lnTo>
                    <a:pt x="1698" y="2990"/>
                  </a:lnTo>
                  <a:lnTo>
                    <a:pt x="1696" y="2993"/>
                  </a:lnTo>
                  <a:lnTo>
                    <a:pt x="1693" y="2997"/>
                  </a:lnTo>
                  <a:lnTo>
                    <a:pt x="1693" y="2997"/>
                  </a:lnTo>
                  <a:lnTo>
                    <a:pt x="1691" y="2995"/>
                  </a:lnTo>
                  <a:lnTo>
                    <a:pt x="1691" y="2993"/>
                  </a:lnTo>
                  <a:lnTo>
                    <a:pt x="1689" y="2990"/>
                  </a:lnTo>
                  <a:lnTo>
                    <a:pt x="1689" y="2990"/>
                  </a:lnTo>
                  <a:lnTo>
                    <a:pt x="1689" y="2990"/>
                  </a:lnTo>
                  <a:lnTo>
                    <a:pt x="1684" y="2990"/>
                  </a:lnTo>
                  <a:lnTo>
                    <a:pt x="1684" y="2988"/>
                  </a:lnTo>
                  <a:lnTo>
                    <a:pt x="1681" y="2988"/>
                  </a:lnTo>
                  <a:lnTo>
                    <a:pt x="1681" y="2986"/>
                  </a:lnTo>
                  <a:lnTo>
                    <a:pt x="1679" y="2986"/>
                  </a:lnTo>
                  <a:lnTo>
                    <a:pt x="1681" y="2983"/>
                  </a:lnTo>
                  <a:lnTo>
                    <a:pt x="1686" y="2981"/>
                  </a:lnTo>
                  <a:lnTo>
                    <a:pt x="1691" y="2981"/>
                  </a:lnTo>
                  <a:lnTo>
                    <a:pt x="1691" y="2976"/>
                  </a:lnTo>
                  <a:lnTo>
                    <a:pt x="1691" y="2976"/>
                  </a:lnTo>
                  <a:lnTo>
                    <a:pt x="1691" y="2971"/>
                  </a:lnTo>
                  <a:lnTo>
                    <a:pt x="1693" y="2969"/>
                  </a:lnTo>
                  <a:lnTo>
                    <a:pt x="1696" y="2969"/>
                  </a:lnTo>
                  <a:lnTo>
                    <a:pt x="1698" y="2967"/>
                  </a:lnTo>
                  <a:lnTo>
                    <a:pt x="1700" y="2967"/>
                  </a:lnTo>
                  <a:lnTo>
                    <a:pt x="1703" y="2967"/>
                  </a:lnTo>
                  <a:lnTo>
                    <a:pt x="1705" y="2964"/>
                  </a:lnTo>
                  <a:lnTo>
                    <a:pt x="1707" y="2964"/>
                  </a:lnTo>
                  <a:lnTo>
                    <a:pt x="1710" y="2960"/>
                  </a:lnTo>
                  <a:lnTo>
                    <a:pt x="1710" y="2960"/>
                  </a:lnTo>
                  <a:lnTo>
                    <a:pt x="1710" y="2957"/>
                  </a:lnTo>
                  <a:lnTo>
                    <a:pt x="1724" y="2955"/>
                  </a:lnTo>
                  <a:lnTo>
                    <a:pt x="1726" y="2953"/>
                  </a:lnTo>
                  <a:lnTo>
                    <a:pt x="1726" y="2945"/>
                  </a:lnTo>
                  <a:lnTo>
                    <a:pt x="1722" y="2936"/>
                  </a:lnTo>
                  <a:lnTo>
                    <a:pt x="1722" y="2934"/>
                  </a:lnTo>
                  <a:lnTo>
                    <a:pt x="1722" y="2926"/>
                  </a:lnTo>
                  <a:lnTo>
                    <a:pt x="1722" y="2924"/>
                  </a:lnTo>
                  <a:lnTo>
                    <a:pt x="1719" y="2922"/>
                  </a:lnTo>
                  <a:lnTo>
                    <a:pt x="1717" y="2922"/>
                  </a:lnTo>
                  <a:lnTo>
                    <a:pt x="1717" y="2919"/>
                  </a:lnTo>
                  <a:lnTo>
                    <a:pt x="1717" y="2919"/>
                  </a:lnTo>
                  <a:lnTo>
                    <a:pt x="1717" y="2917"/>
                  </a:lnTo>
                  <a:lnTo>
                    <a:pt x="1722" y="2912"/>
                  </a:lnTo>
                  <a:lnTo>
                    <a:pt x="1722" y="2912"/>
                  </a:lnTo>
                  <a:lnTo>
                    <a:pt x="1722" y="2912"/>
                  </a:lnTo>
                  <a:lnTo>
                    <a:pt x="1722" y="2910"/>
                  </a:lnTo>
                  <a:lnTo>
                    <a:pt x="1724" y="2910"/>
                  </a:lnTo>
                  <a:lnTo>
                    <a:pt x="1722" y="2910"/>
                  </a:lnTo>
                  <a:lnTo>
                    <a:pt x="1722" y="2910"/>
                  </a:lnTo>
                  <a:lnTo>
                    <a:pt x="1703" y="2910"/>
                  </a:lnTo>
                  <a:lnTo>
                    <a:pt x="1698" y="2912"/>
                  </a:lnTo>
                  <a:lnTo>
                    <a:pt x="1698" y="2912"/>
                  </a:lnTo>
                  <a:lnTo>
                    <a:pt x="1698" y="2912"/>
                  </a:lnTo>
                  <a:lnTo>
                    <a:pt x="1698" y="2912"/>
                  </a:lnTo>
                  <a:lnTo>
                    <a:pt x="1689" y="2919"/>
                  </a:lnTo>
                  <a:lnTo>
                    <a:pt x="1684" y="2919"/>
                  </a:lnTo>
                  <a:lnTo>
                    <a:pt x="1681" y="2915"/>
                  </a:lnTo>
                  <a:lnTo>
                    <a:pt x="1681" y="2912"/>
                  </a:lnTo>
                  <a:lnTo>
                    <a:pt x="1684" y="2910"/>
                  </a:lnTo>
                  <a:lnTo>
                    <a:pt x="1684" y="2905"/>
                  </a:lnTo>
                  <a:lnTo>
                    <a:pt x="1684" y="2900"/>
                  </a:lnTo>
                  <a:lnTo>
                    <a:pt x="1681" y="2898"/>
                  </a:lnTo>
                  <a:lnTo>
                    <a:pt x="1681" y="2896"/>
                  </a:lnTo>
                  <a:lnTo>
                    <a:pt x="1686" y="2896"/>
                  </a:lnTo>
                  <a:lnTo>
                    <a:pt x="1689" y="2896"/>
                  </a:lnTo>
                  <a:lnTo>
                    <a:pt x="1691" y="2893"/>
                  </a:lnTo>
                  <a:lnTo>
                    <a:pt x="1691" y="2891"/>
                  </a:lnTo>
                  <a:lnTo>
                    <a:pt x="1693" y="2891"/>
                  </a:lnTo>
                  <a:lnTo>
                    <a:pt x="1696" y="2891"/>
                  </a:lnTo>
                  <a:lnTo>
                    <a:pt x="1707" y="2891"/>
                  </a:lnTo>
                  <a:lnTo>
                    <a:pt x="1710" y="2889"/>
                  </a:lnTo>
                  <a:lnTo>
                    <a:pt x="1712" y="2886"/>
                  </a:lnTo>
                  <a:lnTo>
                    <a:pt x="1715" y="2884"/>
                  </a:lnTo>
                  <a:lnTo>
                    <a:pt x="1715" y="2882"/>
                  </a:lnTo>
                  <a:lnTo>
                    <a:pt x="1715" y="2879"/>
                  </a:lnTo>
                  <a:lnTo>
                    <a:pt x="1712" y="2877"/>
                  </a:lnTo>
                  <a:lnTo>
                    <a:pt x="1710" y="2877"/>
                  </a:lnTo>
                  <a:lnTo>
                    <a:pt x="1707" y="2879"/>
                  </a:lnTo>
                  <a:lnTo>
                    <a:pt x="1705" y="2879"/>
                  </a:lnTo>
                  <a:lnTo>
                    <a:pt x="1700" y="2879"/>
                  </a:lnTo>
                  <a:lnTo>
                    <a:pt x="1698" y="2877"/>
                  </a:lnTo>
                  <a:lnTo>
                    <a:pt x="1696" y="2872"/>
                  </a:lnTo>
                  <a:lnTo>
                    <a:pt x="1696" y="2870"/>
                  </a:lnTo>
                  <a:lnTo>
                    <a:pt x="1693" y="2863"/>
                  </a:lnTo>
                  <a:lnTo>
                    <a:pt x="1693" y="2860"/>
                  </a:lnTo>
                  <a:lnTo>
                    <a:pt x="1691" y="2856"/>
                  </a:lnTo>
                  <a:lnTo>
                    <a:pt x="1691" y="2853"/>
                  </a:lnTo>
                  <a:lnTo>
                    <a:pt x="1689" y="2851"/>
                  </a:lnTo>
                  <a:lnTo>
                    <a:pt x="1689" y="2848"/>
                  </a:lnTo>
                  <a:lnTo>
                    <a:pt x="1689" y="2846"/>
                  </a:lnTo>
                  <a:lnTo>
                    <a:pt x="1686" y="2844"/>
                  </a:lnTo>
                  <a:lnTo>
                    <a:pt x="1684" y="2844"/>
                  </a:lnTo>
                  <a:lnTo>
                    <a:pt x="1677" y="2848"/>
                  </a:lnTo>
                  <a:lnTo>
                    <a:pt x="1670" y="2848"/>
                  </a:lnTo>
                  <a:lnTo>
                    <a:pt x="1670" y="2848"/>
                  </a:lnTo>
                  <a:lnTo>
                    <a:pt x="1665" y="2846"/>
                  </a:lnTo>
                  <a:lnTo>
                    <a:pt x="1663" y="2846"/>
                  </a:lnTo>
                  <a:lnTo>
                    <a:pt x="1655" y="2848"/>
                  </a:lnTo>
                  <a:lnTo>
                    <a:pt x="1653" y="2851"/>
                  </a:lnTo>
                  <a:lnTo>
                    <a:pt x="1651" y="2848"/>
                  </a:lnTo>
                  <a:lnTo>
                    <a:pt x="1648" y="2851"/>
                  </a:lnTo>
                  <a:lnTo>
                    <a:pt x="1646" y="2851"/>
                  </a:lnTo>
                  <a:lnTo>
                    <a:pt x="1644" y="2853"/>
                  </a:lnTo>
                  <a:lnTo>
                    <a:pt x="1644" y="2853"/>
                  </a:lnTo>
                  <a:lnTo>
                    <a:pt x="1644" y="2853"/>
                  </a:lnTo>
                  <a:lnTo>
                    <a:pt x="1641" y="2853"/>
                  </a:lnTo>
                  <a:lnTo>
                    <a:pt x="1641" y="2853"/>
                  </a:lnTo>
                  <a:lnTo>
                    <a:pt x="1639" y="2856"/>
                  </a:lnTo>
                  <a:lnTo>
                    <a:pt x="1637" y="2856"/>
                  </a:lnTo>
                  <a:lnTo>
                    <a:pt x="1632" y="2856"/>
                  </a:lnTo>
                  <a:lnTo>
                    <a:pt x="1629" y="2856"/>
                  </a:lnTo>
                  <a:lnTo>
                    <a:pt x="1629" y="2856"/>
                  </a:lnTo>
                  <a:lnTo>
                    <a:pt x="1627" y="2856"/>
                  </a:lnTo>
                  <a:lnTo>
                    <a:pt x="1627" y="2856"/>
                  </a:lnTo>
                  <a:lnTo>
                    <a:pt x="1627" y="2856"/>
                  </a:lnTo>
                  <a:lnTo>
                    <a:pt x="1625" y="2858"/>
                  </a:lnTo>
                  <a:lnTo>
                    <a:pt x="1625" y="2858"/>
                  </a:lnTo>
                  <a:lnTo>
                    <a:pt x="1622" y="2858"/>
                  </a:lnTo>
                  <a:lnTo>
                    <a:pt x="1620" y="2860"/>
                  </a:lnTo>
                  <a:lnTo>
                    <a:pt x="1620" y="2865"/>
                  </a:lnTo>
                  <a:lnTo>
                    <a:pt x="1620" y="2867"/>
                  </a:lnTo>
                  <a:lnTo>
                    <a:pt x="1620" y="2867"/>
                  </a:lnTo>
                  <a:lnTo>
                    <a:pt x="1615" y="2865"/>
                  </a:lnTo>
                  <a:lnTo>
                    <a:pt x="1613" y="2867"/>
                  </a:lnTo>
                  <a:lnTo>
                    <a:pt x="1613" y="2872"/>
                  </a:lnTo>
                  <a:lnTo>
                    <a:pt x="1611" y="2874"/>
                  </a:lnTo>
                  <a:lnTo>
                    <a:pt x="1608" y="2874"/>
                  </a:lnTo>
                  <a:lnTo>
                    <a:pt x="1606" y="2877"/>
                  </a:lnTo>
                  <a:lnTo>
                    <a:pt x="1603" y="2877"/>
                  </a:lnTo>
                  <a:lnTo>
                    <a:pt x="1601" y="2877"/>
                  </a:lnTo>
                  <a:lnTo>
                    <a:pt x="1599" y="2874"/>
                  </a:lnTo>
                  <a:lnTo>
                    <a:pt x="1596" y="2872"/>
                  </a:lnTo>
                  <a:lnTo>
                    <a:pt x="1592" y="2870"/>
                  </a:lnTo>
                  <a:lnTo>
                    <a:pt x="1587" y="2867"/>
                  </a:lnTo>
                  <a:lnTo>
                    <a:pt x="1584" y="2865"/>
                  </a:lnTo>
                  <a:lnTo>
                    <a:pt x="1584" y="2865"/>
                  </a:lnTo>
                  <a:lnTo>
                    <a:pt x="1584" y="2863"/>
                  </a:lnTo>
                  <a:lnTo>
                    <a:pt x="1584" y="2863"/>
                  </a:lnTo>
                  <a:lnTo>
                    <a:pt x="1584" y="2863"/>
                  </a:lnTo>
                  <a:lnTo>
                    <a:pt x="1584" y="2860"/>
                  </a:lnTo>
                  <a:lnTo>
                    <a:pt x="1575" y="2858"/>
                  </a:lnTo>
                  <a:lnTo>
                    <a:pt x="1575" y="2856"/>
                  </a:lnTo>
                  <a:lnTo>
                    <a:pt x="1570" y="2851"/>
                  </a:lnTo>
                  <a:lnTo>
                    <a:pt x="1563" y="2846"/>
                  </a:lnTo>
                  <a:lnTo>
                    <a:pt x="1561" y="2846"/>
                  </a:lnTo>
                  <a:lnTo>
                    <a:pt x="1561" y="2844"/>
                  </a:lnTo>
                  <a:lnTo>
                    <a:pt x="1561" y="2846"/>
                  </a:lnTo>
                  <a:lnTo>
                    <a:pt x="1561" y="2848"/>
                  </a:lnTo>
                  <a:lnTo>
                    <a:pt x="1563" y="2851"/>
                  </a:lnTo>
                  <a:lnTo>
                    <a:pt x="1561" y="2848"/>
                  </a:lnTo>
                  <a:lnTo>
                    <a:pt x="1554" y="2841"/>
                  </a:lnTo>
                  <a:lnTo>
                    <a:pt x="1549" y="2839"/>
                  </a:lnTo>
                  <a:lnTo>
                    <a:pt x="1544" y="2839"/>
                  </a:lnTo>
                  <a:lnTo>
                    <a:pt x="1544" y="2839"/>
                  </a:lnTo>
                  <a:lnTo>
                    <a:pt x="1540" y="2837"/>
                  </a:lnTo>
                  <a:lnTo>
                    <a:pt x="1540" y="2837"/>
                  </a:lnTo>
                  <a:lnTo>
                    <a:pt x="1542" y="2832"/>
                  </a:lnTo>
                  <a:lnTo>
                    <a:pt x="1540" y="2830"/>
                  </a:lnTo>
                  <a:lnTo>
                    <a:pt x="1537" y="2820"/>
                  </a:lnTo>
                  <a:lnTo>
                    <a:pt x="1532" y="2815"/>
                  </a:lnTo>
                  <a:lnTo>
                    <a:pt x="1530" y="2813"/>
                  </a:lnTo>
                  <a:lnTo>
                    <a:pt x="1525" y="2813"/>
                  </a:lnTo>
                  <a:lnTo>
                    <a:pt x="1523" y="2813"/>
                  </a:lnTo>
                  <a:lnTo>
                    <a:pt x="1516" y="2820"/>
                  </a:lnTo>
                  <a:lnTo>
                    <a:pt x="1514" y="2820"/>
                  </a:lnTo>
                  <a:lnTo>
                    <a:pt x="1511" y="2822"/>
                  </a:lnTo>
                  <a:lnTo>
                    <a:pt x="1509" y="2820"/>
                  </a:lnTo>
                  <a:lnTo>
                    <a:pt x="1504" y="2820"/>
                  </a:lnTo>
                  <a:lnTo>
                    <a:pt x="1502" y="2818"/>
                  </a:lnTo>
                  <a:lnTo>
                    <a:pt x="1499" y="2820"/>
                  </a:lnTo>
                  <a:lnTo>
                    <a:pt x="1497" y="2820"/>
                  </a:lnTo>
                  <a:lnTo>
                    <a:pt x="1495" y="2822"/>
                  </a:lnTo>
                  <a:lnTo>
                    <a:pt x="1492" y="2825"/>
                  </a:lnTo>
                  <a:lnTo>
                    <a:pt x="1492" y="2825"/>
                  </a:lnTo>
                  <a:lnTo>
                    <a:pt x="1488" y="2822"/>
                  </a:lnTo>
                  <a:lnTo>
                    <a:pt x="1483" y="2822"/>
                  </a:lnTo>
                  <a:lnTo>
                    <a:pt x="1469" y="2837"/>
                  </a:lnTo>
                  <a:lnTo>
                    <a:pt x="1464" y="2839"/>
                  </a:lnTo>
                  <a:lnTo>
                    <a:pt x="1462" y="2839"/>
                  </a:lnTo>
                  <a:lnTo>
                    <a:pt x="1459" y="2837"/>
                  </a:lnTo>
                  <a:lnTo>
                    <a:pt x="1457" y="2834"/>
                  </a:lnTo>
                  <a:lnTo>
                    <a:pt x="1454" y="2834"/>
                  </a:lnTo>
                  <a:lnTo>
                    <a:pt x="1452" y="2837"/>
                  </a:lnTo>
                  <a:lnTo>
                    <a:pt x="1452" y="2839"/>
                  </a:lnTo>
                  <a:lnTo>
                    <a:pt x="1452" y="2844"/>
                  </a:lnTo>
                  <a:lnTo>
                    <a:pt x="1452" y="2846"/>
                  </a:lnTo>
                  <a:lnTo>
                    <a:pt x="1452" y="2848"/>
                  </a:lnTo>
                  <a:lnTo>
                    <a:pt x="1450" y="2848"/>
                  </a:lnTo>
                  <a:lnTo>
                    <a:pt x="1447" y="2848"/>
                  </a:lnTo>
                  <a:lnTo>
                    <a:pt x="1445" y="2851"/>
                  </a:lnTo>
                  <a:lnTo>
                    <a:pt x="1443" y="2848"/>
                  </a:lnTo>
                  <a:lnTo>
                    <a:pt x="1440" y="2848"/>
                  </a:lnTo>
                  <a:lnTo>
                    <a:pt x="1440" y="2848"/>
                  </a:lnTo>
                  <a:lnTo>
                    <a:pt x="1438" y="2848"/>
                  </a:lnTo>
                  <a:lnTo>
                    <a:pt x="1438" y="2851"/>
                  </a:lnTo>
                  <a:lnTo>
                    <a:pt x="1438" y="2851"/>
                  </a:lnTo>
                  <a:lnTo>
                    <a:pt x="1438" y="2851"/>
                  </a:lnTo>
                  <a:lnTo>
                    <a:pt x="1438" y="2853"/>
                  </a:lnTo>
                  <a:lnTo>
                    <a:pt x="1436" y="2853"/>
                  </a:lnTo>
                  <a:lnTo>
                    <a:pt x="1436" y="2851"/>
                  </a:lnTo>
                  <a:lnTo>
                    <a:pt x="1433" y="2851"/>
                  </a:lnTo>
                  <a:lnTo>
                    <a:pt x="1433" y="2853"/>
                  </a:lnTo>
                  <a:lnTo>
                    <a:pt x="1431" y="2853"/>
                  </a:lnTo>
                  <a:lnTo>
                    <a:pt x="1426" y="2853"/>
                  </a:lnTo>
                  <a:lnTo>
                    <a:pt x="1424" y="2853"/>
                  </a:lnTo>
                  <a:lnTo>
                    <a:pt x="1414" y="2858"/>
                  </a:lnTo>
                  <a:lnTo>
                    <a:pt x="1412" y="2858"/>
                  </a:lnTo>
                  <a:lnTo>
                    <a:pt x="1412" y="2856"/>
                  </a:lnTo>
                  <a:lnTo>
                    <a:pt x="1410" y="2856"/>
                  </a:lnTo>
                  <a:lnTo>
                    <a:pt x="1407" y="2856"/>
                  </a:lnTo>
                  <a:lnTo>
                    <a:pt x="1405" y="2858"/>
                  </a:lnTo>
                  <a:lnTo>
                    <a:pt x="1402" y="2858"/>
                  </a:lnTo>
                  <a:lnTo>
                    <a:pt x="1400" y="2858"/>
                  </a:lnTo>
                  <a:lnTo>
                    <a:pt x="1395" y="2853"/>
                  </a:lnTo>
                  <a:lnTo>
                    <a:pt x="1383" y="2851"/>
                  </a:lnTo>
                  <a:lnTo>
                    <a:pt x="1374" y="2851"/>
                  </a:lnTo>
                  <a:lnTo>
                    <a:pt x="1374" y="2851"/>
                  </a:lnTo>
                  <a:lnTo>
                    <a:pt x="1372" y="2848"/>
                  </a:lnTo>
                  <a:lnTo>
                    <a:pt x="1369" y="2848"/>
                  </a:lnTo>
                  <a:lnTo>
                    <a:pt x="1367" y="2846"/>
                  </a:lnTo>
                  <a:lnTo>
                    <a:pt x="1367" y="2846"/>
                  </a:lnTo>
                  <a:lnTo>
                    <a:pt x="1367" y="2848"/>
                  </a:lnTo>
                  <a:lnTo>
                    <a:pt x="1365" y="2848"/>
                  </a:lnTo>
                  <a:lnTo>
                    <a:pt x="1362" y="2848"/>
                  </a:lnTo>
                  <a:lnTo>
                    <a:pt x="1360" y="2846"/>
                  </a:lnTo>
                  <a:lnTo>
                    <a:pt x="1360" y="2846"/>
                  </a:lnTo>
                  <a:lnTo>
                    <a:pt x="1357" y="2848"/>
                  </a:lnTo>
                  <a:lnTo>
                    <a:pt x="1357" y="2848"/>
                  </a:lnTo>
                  <a:lnTo>
                    <a:pt x="1355" y="2848"/>
                  </a:lnTo>
                  <a:lnTo>
                    <a:pt x="1355" y="2851"/>
                  </a:lnTo>
                  <a:lnTo>
                    <a:pt x="1350" y="2858"/>
                  </a:lnTo>
                  <a:lnTo>
                    <a:pt x="1348" y="2863"/>
                  </a:lnTo>
                  <a:lnTo>
                    <a:pt x="1346" y="2865"/>
                  </a:lnTo>
                  <a:lnTo>
                    <a:pt x="1343" y="2870"/>
                  </a:lnTo>
                  <a:lnTo>
                    <a:pt x="1341" y="2874"/>
                  </a:lnTo>
                  <a:lnTo>
                    <a:pt x="1339" y="2877"/>
                  </a:lnTo>
                  <a:lnTo>
                    <a:pt x="1327" y="2879"/>
                  </a:lnTo>
                  <a:lnTo>
                    <a:pt x="1322" y="2882"/>
                  </a:lnTo>
                  <a:lnTo>
                    <a:pt x="1320" y="2884"/>
                  </a:lnTo>
                  <a:lnTo>
                    <a:pt x="1315" y="2884"/>
                  </a:lnTo>
                  <a:lnTo>
                    <a:pt x="1315" y="2884"/>
                  </a:lnTo>
                  <a:lnTo>
                    <a:pt x="1313" y="2884"/>
                  </a:lnTo>
                  <a:lnTo>
                    <a:pt x="1308" y="2886"/>
                  </a:lnTo>
                  <a:lnTo>
                    <a:pt x="1305" y="2889"/>
                  </a:lnTo>
                  <a:lnTo>
                    <a:pt x="1305" y="2889"/>
                  </a:lnTo>
                  <a:lnTo>
                    <a:pt x="1303" y="2889"/>
                  </a:lnTo>
                  <a:lnTo>
                    <a:pt x="1301" y="2889"/>
                  </a:lnTo>
                  <a:lnTo>
                    <a:pt x="1301" y="2889"/>
                  </a:lnTo>
                  <a:lnTo>
                    <a:pt x="1298" y="2886"/>
                  </a:lnTo>
                  <a:lnTo>
                    <a:pt x="1298" y="2886"/>
                  </a:lnTo>
                  <a:lnTo>
                    <a:pt x="1298" y="2884"/>
                  </a:lnTo>
                  <a:lnTo>
                    <a:pt x="1298" y="2886"/>
                  </a:lnTo>
                  <a:lnTo>
                    <a:pt x="1291" y="2886"/>
                  </a:lnTo>
                  <a:lnTo>
                    <a:pt x="1287" y="2889"/>
                  </a:lnTo>
                  <a:lnTo>
                    <a:pt x="1284" y="2891"/>
                  </a:lnTo>
                  <a:lnTo>
                    <a:pt x="1279" y="2896"/>
                  </a:lnTo>
                  <a:lnTo>
                    <a:pt x="1279" y="2898"/>
                  </a:lnTo>
                  <a:lnTo>
                    <a:pt x="1282" y="2898"/>
                  </a:lnTo>
                  <a:lnTo>
                    <a:pt x="1284" y="2900"/>
                  </a:lnTo>
                  <a:lnTo>
                    <a:pt x="1287" y="2903"/>
                  </a:lnTo>
                  <a:lnTo>
                    <a:pt x="1287" y="2903"/>
                  </a:lnTo>
                  <a:lnTo>
                    <a:pt x="1284" y="2908"/>
                  </a:lnTo>
                  <a:lnTo>
                    <a:pt x="1284" y="2908"/>
                  </a:lnTo>
                  <a:lnTo>
                    <a:pt x="1284" y="2908"/>
                  </a:lnTo>
                  <a:lnTo>
                    <a:pt x="1284" y="2908"/>
                  </a:lnTo>
                  <a:lnTo>
                    <a:pt x="1282" y="2910"/>
                  </a:lnTo>
                  <a:lnTo>
                    <a:pt x="1279" y="2912"/>
                  </a:lnTo>
                  <a:lnTo>
                    <a:pt x="1275" y="2915"/>
                  </a:lnTo>
                  <a:lnTo>
                    <a:pt x="1272" y="2915"/>
                  </a:lnTo>
                  <a:lnTo>
                    <a:pt x="1268" y="2915"/>
                  </a:lnTo>
                  <a:lnTo>
                    <a:pt x="1268" y="2915"/>
                  </a:lnTo>
                  <a:lnTo>
                    <a:pt x="1263" y="2917"/>
                  </a:lnTo>
                  <a:lnTo>
                    <a:pt x="1263" y="2917"/>
                  </a:lnTo>
                  <a:lnTo>
                    <a:pt x="1256" y="2917"/>
                  </a:lnTo>
                  <a:lnTo>
                    <a:pt x="1251" y="2919"/>
                  </a:lnTo>
                  <a:lnTo>
                    <a:pt x="1251" y="2917"/>
                  </a:lnTo>
                  <a:lnTo>
                    <a:pt x="1249" y="2917"/>
                  </a:lnTo>
                  <a:lnTo>
                    <a:pt x="1249" y="2912"/>
                  </a:lnTo>
                  <a:lnTo>
                    <a:pt x="1249" y="2912"/>
                  </a:lnTo>
                  <a:lnTo>
                    <a:pt x="1246" y="2915"/>
                  </a:lnTo>
                  <a:lnTo>
                    <a:pt x="1244" y="2917"/>
                  </a:lnTo>
                  <a:lnTo>
                    <a:pt x="1244" y="2917"/>
                  </a:lnTo>
                  <a:lnTo>
                    <a:pt x="1242" y="2917"/>
                  </a:lnTo>
                  <a:lnTo>
                    <a:pt x="1242" y="2915"/>
                  </a:lnTo>
                  <a:lnTo>
                    <a:pt x="1242" y="2912"/>
                  </a:lnTo>
                  <a:lnTo>
                    <a:pt x="1239" y="2912"/>
                  </a:lnTo>
                  <a:lnTo>
                    <a:pt x="1239" y="2917"/>
                  </a:lnTo>
                  <a:lnTo>
                    <a:pt x="1237" y="2917"/>
                  </a:lnTo>
                  <a:lnTo>
                    <a:pt x="1235" y="2917"/>
                  </a:lnTo>
                  <a:lnTo>
                    <a:pt x="1235" y="2912"/>
                  </a:lnTo>
                  <a:lnTo>
                    <a:pt x="1232" y="2908"/>
                  </a:lnTo>
                  <a:lnTo>
                    <a:pt x="1232" y="2905"/>
                  </a:lnTo>
                  <a:lnTo>
                    <a:pt x="1232" y="2905"/>
                  </a:lnTo>
                  <a:lnTo>
                    <a:pt x="1230" y="2908"/>
                  </a:lnTo>
                  <a:lnTo>
                    <a:pt x="1230" y="2908"/>
                  </a:lnTo>
                  <a:lnTo>
                    <a:pt x="1230" y="2910"/>
                  </a:lnTo>
                  <a:lnTo>
                    <a:pt x="1230" y="2910"/>
                  </a:lnTo>
                  <a:lnTo>
                    <a:pt x="1230" y="2912"/>
                  </a:lnTo>
                  <a:lnTo>
                    <a:pt x="1227" y="2912"/>
                  </a:lnTo>
                  <a:lnTo>
                    <a:pt x="1227" y="2912"/>
                  </a:lnTo>
                  <a:lnTo>
                    <a:pt x="1218" y="2908"/>
                  </a:lnTo>
                  <a:lnTo>
                    <a:pt x="1216" y="2908"/>
                  </a:lnTo>
                  <a:lnTo>
                    <a:pt x="1211" y="2908"/>
                  </a:lnTo>
                  <a:lnTo>
                    <a:pt x="1204" y="2912"/>
                  </a:lnTo>
                  <a:lnTo>
                    <a:pt x="1199" y="2912"/>
                  </a:lnTo>
                  <a:lnTo>
                    <a:pt x="1197" y="2912"/>
                  </a:lnTo>
                  <a:lnTo>
                    <a:pt x="1192" y="2908"/>
                  </a:lnTo>
                  <a:lnTo>
                    <a:pt x="1187" y="2908"/>
                  </a:lnTo>
                  <a:lnTo>
                    <a:pt x="1187" y="2905"/>
                  </a:lnTo>
                  <a:lnTo>
                    <a:pt x="1182" y="2903"/>
                  </a:lnTo>
                  <a:lnTo>
                    <a:pt x="1180" y="2900"/>
                  </a:lnTo>
                  <a:lnTo>
                    <a:pt x="1164" y="2893"/>
                  </a:lnTo>
                  <a:lnTo>
                    <a:pt x="1166" y="2886"/>
                  </a:lnTo>
                  <a:lnTo>
                    <a:pt x="1166" y="2882"/>
                  </a:lnTo>
                  <a:lnTo>
                    <a:pt x="1168" y="2879"/>
                  </a:lnTo>
                  <a:lnTo>
                    <a:pt x="1171" y="2877"/>
                  </a:lnTo>
                  <a:lnTo>
                    <a:pt x="1171" y="2874"/>
                  </a:lnTo>
                  <a:lnTo>
                    <a:pt x="1171" y="2872"/>
                  </a:lnTo>
                  <a:lnTo>
                    <a:pt x="1168" y="2870"/>
                  </a:lnTo>
                  <a:lnTo>
                    <a:pt x="1166" y="2867"/>
                  </a:lnTo>
                  <a:lnTo>
                    <a:pt x="1164" y="2867"/>
                  </a:lnTo>
                  <a:lnTo>
                    <a:pt x="1161" y="2865"/>
                  </a:lnTo>
                  <a:lnTo>
                    <a:pt x="1156" y="2860"/>
                  </a:lnTo>
                  <a:lnTo>
                    <a:pt x="1152" y="2860"/>
                  </a:lnTo>
                  <a:lnTo>
                    <a:pt x="1152" y="2858"/>
                  </a:lnTo>
                  <a:lnTo>
                    <a:pt x="1149" y="2856"/>
                  </a:lnTo>
                  <a:lnTo>
                    <a:pt x="1142" y="2848"/>
                  </a:lnTo>
                  <a:lnTo>
                    <a:pt x="1140" y="2844"/>
                  </a:lnTo>
                  <a:lnTo>
                    <a:pt x="1138" y="2839"/>
                  </a:lnTo>
                  <a:lnTo>
                    <a:pt x="1135" y="2841"/>
                  </a:lnTo>
                  <a:lnTo>
                    <a:pt x="1133" y="2839"/>
                  </a:lnTo>
                  <a:lnTo>
                    <a:pt x="1130" y="2839"/>
                  </a:lnTo>
                  <a:lnTo>
                    <a:pt x="1128" y="2837"/>
                  </a:lnTo>
                  <a:lnTo>
                    <a:pt x="1126" y="2839"/>
                  </a:lnTo>
                  <a:lnTo>
                    <a:pt x="1119" y="2841"/>
                  </a:lnTo>
                  <a:lnTo>
                    <a:pt x="1116" y="2844"/>
                  </a:lnTo>
                  <a:lnTo>
                    <a:pt x="1116" y="2844"/>
                  </a:lnTo>
                  <a:lnTo>
                    <a:pt x="1116" y="2844"/>
                  </a:lnTo>
                  <a:lnTo>
                    <a:pt x="1114" y="2846"/>
                  </a:lnTo>
                  <a:lnTo>
                    <a:pt x="1109" y="2846"/>
                  </a:lnTo>
                  <a:lnTo>
                    <a:pt x="1104" y="2844"/>
                  </a:lnTo>
                  <a:lnTo>
                    <a:pt x="1102" y="2839"/>
                  </a:lnTo>
                  <a:lnTo>
                    <a:pt x="1100" y="2837"/>
                  </a:lnTo>
                  <a:lnTo>
                    <a:pt x="1097" y="2830"/>
                  </a:lnTo>
                  <a:lnTo>
                    <a:pt x="1090" y="2827"/>
                  </a:lnTo>
                  <a:lnTo>
                    <a:pt x="1083" y="2825"/>
                  </a:lnTo>
                  <a:lnTo>
                    <a:pt x="1078" y="2820"/>
                  </a:lnTo>
                  <a:lnTo>
                    <a:pt x="1074" y="2815"/>
                  </a:lnTo>
                  <a:lnTo>
                    <a:pt x="1074" y="2813"/>
                  </a:lnTo>
                  <a:lnTo>
                    <a:pt x="1071" y="2813"/>
                  </a:lnTo>
                  <a:lnTo>
                    <a:pt x="1067" y="2813"/>
                  </a:lnTo>
                  <a:lnTo>
                    <a:pt x="1064" y="2813"/>
                  </a:lnTo>
                  <a:lnTo>
                    <a:pt x="1062" y="2813"/>
                  </a:lnTo>
                  <a:lnTo>
                    <a:pt x="1055" y="2808"/>
                  </a:lnTo>
                  <a:lnTo>
                    <a:pt x="1055" y="2808"/>
                  </a:lnTo>
                  <a:lnTo>
                    <a:pt x="1052" y="2808"/>
                  </a:lnTo>
                  <a:lnTo>
                    <a:pt x="1048" y="2806"/>
                  </a:lnTo>
                  <a:lnTo>
                    <a:pt x="1043" y="2806"/>
                  </a:lnTo>
                  <a:lnTo>
                    <a:pt x="1038" y="2801"/>
                  </a:lnTo>
                  <a:lnTo>
                    <a:pt x="1038" y="2799"/>
                  </a:lnTo>
                  <a:lnTo>
                    <a:pt x="1041" y="2794"/>
                  </a:lnTo>
                  <a:lnTo>
                    <a:pt x="1043" y="2789"/>
                  </a:lnTo>
                  <a:lnTo>
                    <a:pt x="1045" y="2785"/>
                  </a:lnTo>
                  <a:lnTo>
                    <a:pt x="1045" y="2780"/>
                  </a:lnTo>
                  <a:lnTo>
                    <a:pt x="1043" y="2780"/>
                  </a:lnTo>
                  <a:lnTo>
                    <a:pt x="1038" y="2777"/>
                  </a:lnTo>
                  <a:lnTo>
                    <a:pt x="1031" y="2770"/>
                  </a:lnTo>
                  <a:lnTo>
                    <a:pt x="1010" y="2756"/>
                  </a:lnTo>
                  <a:lnTo>
                    <a:pt x="1008" y="2756"/>
                  </a:lnTo>
                  <a:lnTo>
                    <a:pt x="1005" y="2756"/>
                  </a:lnTo>
                  <a:lnTo>
                    <a:pt x="1003" y="2756"/>
                  </a:lnTo>
                  <a:lnTo>
                    <a:pt x="1000" y="2756"/>
                  </a:lnTo>
                  <a:lnTo>
                    <a:pt x="998" y="2756"/>
                  </a:lnTo>
                  <a:lnTo>
                    <a:pt x="998" y="2756"/>
                  </a:lnTo>
                  <a:lnTo>
                    <a:pt x="998" y="2754"/>
                  </a:lnTo>
                  <a:lnTo>
                    <a:pt x="996" y="2754"/>
                  </a:lnTo>
                  <a:lnTo>
                    <a:pt x="996" y="2754"/>
                  </a:lnTo>
                  <a:lnTo>
                    <a:pt x="993" y="2754"/>
                  </a:lnTo>
                  <a:lnTo>
                    <a:pt x="991" y="2756"/>
                  </a:lnTo>
                  <a:lnTo>
                    <a:pt x="991" y="2756"/>
                  </a:lnTo>
                  <a:lnTo>
                    <a:pt x="986" y="2759"/>
                  </a:lnTo>
                  <a:lnTo>
                    <a:pt x="984" y="2759"/>
                  </a:lnTo>
                  <a:lnTo>
                    <a:pt x="984" y="2761"/>
                  </a:lnTo>
                  <a:lnTo>
                    <a:pt x="981" y="2763"/>
                  </a:lnTo>
                  <a:lnTo>
                    <a:pt x="977" y="2763"/>
                  </a:lnTo>
                  <a:lnTo>
                    <a:pt x="963" y="2761"/>
                  </a:lnTo>
                  <a:lnTo>
                    <a:pt x="960" y="2761"/>
                  </a:lnTo>
                  <a:lnTo>
                    <a:pt x="958" y="2761"/>
                  </a:lnTo>
                  <a:lnTo>
                    <a:pt x="953" y="2766"/>
                  </a:lnTo>
                  <a:lnTo>
                    <a:pt x="951" y="2766"/>
                  </a:lnTo>
                  <a:lnTo>
                    <a:pt x="948" y="2766"/>
                  </a:lnTo>
                  <a:lnTo>
                    <a:pt x="946" y="2768"/>
                  </a:lnTo>
                  <a:lnTo>
                    <a:pt x="944" y="2768"/>
                  </a:lnTo>
                  <a:lnTo>
                    <a:pt x="939" y="2773"/>
                  </a:lnTo>
                  <a:lnTo>
                    <a:pt x="939" y="2773"/>
                  </a:lnTo>
                  <a:lnTo>
                    <a:pt x="932" y="2780"/>
                  </a:lnTo>
                  <a:lnTo>
                    <a:pt x="927" y="2785"/>
                  </a:lnTo>
                  <a:lnTo>
                    <a:pt x="922" y="2787"/>
                  </a:lnTo>
                  <a:lnTo>
                    <a:pt x="918" y="2787"/>
                  </a:lnTo>
                  <a:lnTo>
                    <a:pt x="913" y="2787"/>
                  </a:lnTo>
                  <a:lnTo>
                    <a:pt x="911" y="2789"/>
                  </a:lnTo>
                  <a:lnTo>
                    <a:pt x="901" y="2801"/>
                  </a:lnTo>
                  <a:lnTo>
                    <a:pt x="896" y="2803"/>
                  </a:lnTo>
                  <a:lnTo>
                    <a:pt x="894" y="2806"/>
                  </a:lnTo>
                  <a:lnTo>
                    <a:pt x="894" y="2808"/>
                  </a:lnTo>
                  <a:lnTo>
                    <a:pt x="894" y="2811"/>
                  </a:lnTo>
                  <a:lnTo>
                    <a:pt x="894" y="2811"/>
                  </a:lnTo>
                  <a:lnTo>
                    <a:pt x="889" y="2813"/>
                  </a:lnTo>
                  <a:lnTo>
                    <a:pt x="887" y="2815"/>
                  </a:lnTo>
                  <a:lnTo>
                    <a:pt x="882" y="2815"/>
                  </a:lnTo>
                  <a:lnTo>
                    <a:pt x="877" y="2815"/>
                  </a:lnTo>
                  <a:lnTo>
                    <a:pt x="877" y="2815"/>
                  </a:lnTo>
                  <a:lnTo>
                    <a:pt x="875" y="2815"/>
                  </a:lnTo>
                  <a:lnTo>
                    <a:pt x="873" y="2818"/>
                  </a:lnTo>
                  <a:lnTo>
                    <a:pt x="873" y="2820"/>
                  </a:lnTo>
                  <a:lnTo>
                    <a:pt x="868" y="2825"/>
                  </a:lnTo>
                  <a:lnTo>
                    <a:pt x="866" y="2830"/>
                  </a:lnTo>
                  <a:lnTo>
                    <a:pt x="863" y="2834"/>
                  </a:lnTo>
                  <a:lnTo>
                    <a:pt x="861" y="2830"/>
                  </a:lnTo>
                  <a:lnTo>
                    <a:pt x="861" y="2827"/>
                  </a:lnTo>
                  <a:lnTo>
                    <a:pt x="859" y="2825"/>
                  </a:lnTo>
                  <a:lnTo>
                    <a:pt x="859" y="2822"/>
                  </a:lnTo>
                  <a:lnTo>
                    <a:pt x="856" y="2822"/>
                  </a:lnTo>
                  <a:lnTo>
                    <a:pt x="856" y="2820"/>
                  </a:lnTo>
                  <a:lnTo>
                    <a:pt x="854" y="2818"/>
                  </a:lnTo>
                  <a:lnTo>
                    <a:pt x="854" y="2813"/>
                  </a:lnTo>
                  <a:lnTo>
                    <a:pt x="854" y="2808"/>
                  </a:lnTo>
                  <a:lnTo>
                    <a:pt x="856" y="2806"/>
                  </a:lnTo>
                  <a:lnTo>
                    <a:pt x="856" y="2803"/>
                  </a:lnTo>
                  <a:lnTo>
                    <a:pt x="854" y="2799"/>
                  </a:lnTo>
                  <a:lnTo>
                    <a:pt x="856" y="2799"/>
                  </a:lnTo>
                  <a:lnTo>
                    <a:pt x="856" y="2796"/>
                  </a:lnTo>
                  <a:lnTo>
                    <a:pt x="859" y="2794"/>
                  </a:lnTo>
                  <a:lnTo>
                    <a:pt x="861" y="2792"/>
                  </a:lnTo>
                  <a:lnTo>
                    <a:pt x="866" y="2787"/>
                  </a:lnTo>
                  <a:lnTo>
                    <a:pt x="877" y="2766"/>
                  </a:lnTo>
                  <a:lnTo>
                    <a:pt x="877" y="2766"/>
                  </a:lnTo>
                  <a:lnTo>
                    <a:pt x="877" y="2763"/>
                  </a:lnTo>
                  <a:lnTo>
                    <a:pt x="877" y="2761"/>
                  </a:lnTo>
                  <a:lnTo>
                    <a:pt x="875" y="2756"/>
                  </a:lnTo>
                  <a:lnTo>
                    <a:pt x="875" y="2754"/>
                  </a:lnTo>
                  <a:lnTo>
                    <a:pt x="875" y="2751"/>
                  </a:lnTo>
                  <a:lnTo>
                    <a:pt x="877" y="2749"/>
                  </a:lnTo>
                  <a:lnTo>
                    <a:pt x="877" y="2747"/>
                  </a:lnTo>
                  <a:lnTo>
                    <a:pt x="877" y="2747"/>
                  </a:lnTo>
                  <a:lnTo>
                    <a:pt x="877" y="2747"/>
                  </a:lnTo>
                  <a:lnTo>
                    <a:pt x="877" y="2744"/>
                  </a:lnTo>
                  <a:lnTo>
                    <a:pt x="875" y="2740"/>
                  </a:lnTo>
                  <a:lnTo>
                    <a:pt x="870" y="2735"/>
                  </a:lnTo>
                  <a:lnTo>
                    <a:pt x="868" y="2733"/>
                  </a:lnTo>
                  <a:lnTo>
                    <a:pt x="863" y="2730"/>
                  </a:lnTo>
                  <a:lnTo>
                    <a:pt x="861" y="2728"/>
                  </a:lnTo>
                  <a:lnTo>
                    <a:pt x="861" y="2723"/>
                  </a:lnTo>
                  <a:lnTo>
                    <a:pt x="859" y="2723"/>
                  </a:lnTo>
                  <a:lnTo>
                    <a:pt x="854" y="2723"/>
                  </a:lnTo>
                  <a:lnTo>
                    <a:pt x="851" y="2725"/>
                  </a:lnTo>
                  <a:lnTo>
                    <a:pt x="849" y="2728"/>
                  </a:lnTo>
                  <a:lnTo>
                    <a:pt x="847" y="2728"/>
                  </a:lnTo>
                  <a:lnTo>
                    <a:pt x="844" y="2725"/>
                  </a:lnTo>
                  <a:lnTo>
                    <a:pt x="842" y="2725"/>
                  </a:lnTo>
                  <a:lnTo>
                    <a:pt x="835" y="2728"/>
                  </a:lnTo>
                  <a:lnTo>
                    <a:pt x="835" y="2728"/>
                  </a:lnTo>
                  <a:lnTo>
                    <a:pt x="835" y="2728"/>
                  </a:lnTo>
                  <a:lnTo>
                    <a:pt x="835" y="2728"/>
                  </a:lnTo>
                  <a:lnTo>
                    <a:pt x="833" y="2728"/>
                  </a:lnTo>
                  <a:lnTo>
                    <a:pt x="814" y="2723"/>
                  </a:lnTo>
                  <a:lnTo>
                    <a:pt x="811" y="2723"/>
                  </a:lnTo>
                  <a:lnTo>
                    <a:pt x="809" y="2723"/>
                  </a:lnTo>
                  <a:lnTo>
                    <a:pt x="809" y="2723"/>
                  </a:lnTo>
                  <a:lnTo>
                    <a:pt x="807" y="2721"/>
                  </a:lnTo>
                  <a:lnTo>
                    <a:pt x="804" y="2721"/>
                  </a:lnTo>
                  <a:lnTo>
                    <a:pt x="802" y="2723"/>
                  </a:lnTo>
                  <a:lnTo>
                    <a:pt x="802" y="2725"/>
                  </a:lnTo>
                  <a:lnTo>
                    <a:pt x="802" y="2728"/>
                  </a:lnTo>
                  <a:lnTo>
                    <a:pt x="802" y="2733"/>
                  </a:lnTo>
                  <a:lnTo>
                    <a:pt x="799" y="2730"/>
                  </a:lnTo>
                  <a:lnTo>
                    <a:pt x="795" y="2725"/>
                  </a:lnTo>
                  <a:lnTo>
                    <a:pt x="795" y="2723"/>
                  </a:lnTo>
                  <a:lnTo>
                    <a:pt x="792" y="2723"/>
                  </a:lnTo>
                  <a:lnTo>
                    <a:pt x="790" y="2723"/>
                  </a:lnTo>
                  <a:lnTo>
                    <a:pt x="788" y="2723"/>
                  </a:lnTo>
                  <a:lnTo>
                    <a:pt x="788" y="2723"/>
                  </a:lnTo>
                  <a:lnTo>
                    <a:pt x="785" y="2721"/>
                  </a:lnTo>
                  <a:lnTo>
                    <a:pt x="783" y="2718"/>
                  </a:lnTo>
                  <a:lnTo>
                    <a:pt x="776" y="2716"/>
                  </a:lnTo>
                  <a:lnTo>
                    <a:pt x="773" y="2714"/>
                  </a:lnTo>
                  <a:lnTo>
                    <a:pt x="773" y="2714"/>
                  </a:lnTo>
                  <a:lnTo>
                    <a:pt x="771" y="2714"/>
                  </a:lnTo>
                  <a:lnTo>
                    <a:pt x="769" y="2716"/>
                  </a:lnTo>
                  <a:lnTo>
                    <a:pt x="766" y="2718"/>
                  </a:lnTo>
                  <a:lnTo>
                    <a:pt x="764" y="2721"/>
                  </a:lnTo>
                  <a:lnTo>
                    <a:pt x="759" y="2721"/>
                  </a:lnTo>
                  <a:lnTo>
                    <a:pt x="757" y="2718"/>
                  </a:lnTo>
                  <a:lnTo>
                    <a:pt x="754" y="2716"/>
                  </a:lnTo>
                  <a:lnTo>
                    <a:pt x="752" y="2714"/>
                  </a:lnTo>
                  <a:lnTo>
                    <a:pt x="750" y="2714"/>
                  </a:lnTo>
                  <a:lnTo>
                    <a:pt x="745" y="2714"/>
                  </a:lnTo>
                  <a:lnTo>
                    <a:pt x="745" y="2714"/>
                  </a:lnTo>
                  <a:lnTo>
                    <a:pt x="743" y="2714"/>
                  </a:lnTo>
                  <a:lnTo>
                    <a:pt x="743" y="2711"/>
                  </a:lnTo>
                  <a:lnTo>
                    <a:pt x="743" y="2711"/>
                  </a:lnTo>
                  <a:lnTo>
                    <a:pt x="743" y="2709"/>
                  </a:lnTo>
                  <a:lnTo>
                    <a:pt x="740" y="2709"/>
                  </a:lnTo>
                  <a:lnTo>
                    <a:pt x="740" y="2706"/>
                  </a:lnTo>
                  <a:lnTo>
                    <a:pt x="736" y="2706"/>
                  </a:lnTo>
                  <a:lnTo>
                    <a:pt x="726" y="2704"/>
                  </a:lnTo>
                  <a:lnTo>
                    <a:pt x="724" y="2704"/>
                  </a:lnTo>
                  <a:lnTo>
                    <a:pt x="724" y="2702"/>
                  </a:lnTo>
                  <a:lnTo>
                    <a:pt x="726" y="2702"/>
                  </a:lnTo>
                  <a:lnTo>
                    <a:pt x="726" y="2699"/>
                  </a:lnTo>
                  <a:lnTo>
                    <a:pt x="724" y="2697"/>
                  </a:lnTo>
                  <a:lnTo>
                    <a:pt x="721" y="2697"/>
                  </a:lnTo>
                  <a:lnTo>
                    <a:pt x="719" y="2699"/>
                  </a:lnTo>
                  <a:lnTo>
                    <a:pt x="717" y="2699"/>
                  </a:lnTo>
                  <a:lnTo>
                    <a:pt x="710" y="2695"/>
                  </a:lnTo>
                  <a:lnTo>
                    <a:pt x="705" y="2692"/>
                  </a:lnTo>
                  <a:lnTo>
                    <a:pt x="702" y="2692"/>
                  </a:lnTo>
                  <a:lnTo>
                    <a:pt x="700" y="2688"/>
                  </a:lnTo>
                  <a:lnTo>
                    <a:pt x="695" y="2678"/>
                  </a:lnTo>
                  <a:lnTo>
                    <a:pt x="693" y="2673"/>
                  </a:lnTo>
                  <a:lnTo>
                    <a:pt x="691" y="2669"/>
                  </a:lnTo>
                  <a:lnTo>
                    <a:pt x="691" y="2669"/>
                  </a:lnTo>
                  <a:lnTo>
                    <a:pt x="688" y="2669"/>
                  </a:lnTo>
                  <a:lnTo>
                    <a:pt x="686" y="2669"/>
                  </a:lnTo>
                  <a:lnTo>
                    <a:pt x="684" y="2666"/>
                  </a:lnTo>
                  <a:lnTo>
                    <a:pt x="681" y="2664"/>
                  </a:lnTo>
                  <a:lnTo>
                    <a:pt x="679" y="2662"/>
                  </a:lnTo>
                  <a:lnTo>
                    <a:pt x="679" y="2657"/>
                  </a:lnTo>
                  <a:lnTo>
                    <a:pt x="679" y="2657"/>
                  </a:lnTo>
                  <a:lnTo>
                    <a:pt x="676" y="2654"/>
                  </a:lnTo>
                  <a:lnTo>
                    <a:pt x="669" y="2652"/>
                  </a:lnTo>
                  <a:lnTo>
                    <a:pt x="667" y="2650"/>
                  </a:lnTo>
                  <a:lnTo>
                    <a:pt x="667" y="2647"/>
                  </a:lnTo>
                  <a:lnTo>
                    <a:pt x="669" y="2643"/>
                  </a:lnTo>
                  <a:lnTo>
                    <a:pt x="669" y="2643"/>
                  </a:lnTo>
                  <a:lnTo>
                    <a:pt x="667" y="2640"/>
                  </a:lnTo>
                  <a:lnTo>
                    <a:pt x="667" y="2638"/>
                  </a:lnTo>
                  <a:lnTo>
                    <a:pt x="665" y="2636"/>
                  </a:lnTo>
                  <a:lnTo>
                    <a:pt x="662" y="2636"/>
                  </a:lnTo>
                  <a:lnTo>
                    <a:pt x="662" y="2636"/>
                  </a:lnTo>
                  <a:lnTo>
                    <a:pt x="658" y="2636"/>
                  </a:lnTo>
                  <a:lnTo>
                    <a:pt x="658" y="2636"/>
                  </a:lnTo>
                  <a:lnTo>
                    <a:pt x="655" y="2633"/>
                  </a:lnTo>
                  <a:lnTo>
                    <a:pt x="655" y="2631"/>
                  </a:lnTo>
                  <a:lnTo>
                    <a:pt x="653" y="2631"/>
                  </a:lnTo>
                  <a:lnTo>
                    <a:pt x="653" y="2631"/>
                  </a:lnTo>
                  <a:lnTo>
                    <a:pt x="650" y="2631"/>
                  </a:lnTo>
                  <a:lnTo>
                    <a:pt x="650" y="2633"/>
                  </a:lnTo>
                  <a:lnTo>
                    <a:pt x="648" y="2636"/>
                  </a:lnTo>
                  <a:lnTo>
                    <a:pt x="648" y="2636"/>
                  </a:lnTo>
                  <a:lnTo>
                    <a:pt x="648" y="2638"/>
                  </a:lnTo>
                  <a:lnTo>
                    <a:pt x="646" y="2638"/>
                  </a:lnTo>
                  <a:lnTo>
                    <a:pt x="646" y="2640"/>
                  </a:lnTo>
                  <a:lnTo>
                    <a:pt x="643" y="2643"/>
                  </a:lnTo>
                  <a:lnTo>
                    <a:pt x="643" y="2645"/>
                  </a:lnTo>
                  <a:lnTo>
                    <a:pt x="641" y="2647"/>
                  </a:lnTo>
                  <a:lnTo>
                    <a:pt x="641" y="2647"/>
                  </a:lnTo>
                  <a:lnTo>
                    <a:pt x="639" y="2647"/>
                  </a:lnTo>
                  <a:lnTo>
                    <a:pt x="634" y="2647"/>
                  </a:lnTo>
                  <a:lnTo>
                    <a:pt x="632" y="2647"/>
                  </a:lnTo>
                  <a:lnTo>
                    <a:pt x="629" y="2645"/>
                  </a:lnTo>
                  <a:lnTo>
                    <a:pt x="627" y="2640"/>
                  </a:lnTo>
                  <a:lnTo>
                    <a:pt x="627" y="2640"/>
                  </a:lnTo>
                  <a:lnTo>
                    <a:pt x="627" y="2640"/>
                  </a:lnTo>
                  <a:lnTo>
                    <a:pt x="624" y="2640"/>
                  </a:lnTo>
                  <a:lnTo>
                    <a:pt x="624" y="2640"/>
                  </a:lnTo>
                  <a:lnTo>
                    <a:pt x="624" y="2640"/>
                  </a:lnTo>
                  <a:lnTo>
                    <a:pt x="622" y="2638"/>
                  </a:lnTo>
                  <a:lnTo>
                    <a:pt x="622" y="2633"/>
                  </a:lnTo>
                  <a:lnTo>
                    <a:pt x="620" y="2631"/>
                  </a:lnTo>
                  <a:lnTo>
                    <a:pt x="617" y="2631"/>
                  </a:lnTo>
                  <a:lnTo>
                    <a:pt x="617" y="2628"/>
                  </a:lnTo>
                  <a:lnTo>
                    <a:pt x="615" y="2628"/>
                  </a:lnTo>
                  <a:lnTo>
                    <a:pt x="615" y="2628"/>
                  </a:lnTo>
                  <a:lnTo>
                    <a:pt x="615" y="2628"/>
                  </a:lnTo>
                  <a:lnTo>
                    <a:pt x="613" y="2626"/>
                  </a:lnTo>
                  <a:lnTo>
                    <a:pt x="613" y="2624"/>
                  </a:lnTo>
                  <a:lnTo>
                    <a:pt x="613" y="2619"/>
                  </a:lnTo>
                  <a:lnTo>
                    <a:pt x="613" y="2619"/>
                  </a:lnTo>
                  <a:lnTo>
                    <a:pt x="613" y="2617"/>
                  </a:lnTo>
                  <a:lnTo>
                    <a:pt x="613" y="2617"/>
                  </a:lnTo>
                  <a:lnTo>
                    <a:pt x="615" y="2614"/>
                  </a:lnTo>
                  <a:lnTo>
                    <a:pt x="615" y="2612"/>
                  </a:lnTo>
                  <a:lnTo>
                    <a:pt x="615" y="2610"/>
                  </a:lnTo>
                  <a:lnTo>
                    <a:pt x="615" y="2607"/>
                  </a:lnTo>
                  <a:lnTo>
                    <a:pt x="615" y="2605"/>
                  </a:lnTo>
                  <a:lnTo>
                    <a:pt x="603" y="2610"/>
                  </a:lnTo>
                  <a:lnTo>
                    <a:pt x="603" y="2612"/>
                  </a:lnTo>
                  <a:lnTo>
                    <a:pt x="603" y="2614"/>
                  </a:lnTo>
                  <a:lnTo>
                    <a:pt x="603" y="2614"/>
                  </a:lnTo>
                  <a:lnTo>
                    <a:pt x="603" y="2617"/>
                  </a:lnTo>
                  <a:lnTo>
                    <a:pt x="601" y="2617"/>
                  </a:lnTo>
                  <a:lnTo>
                    <a:pt x="601" y="2619"/>
                  </a:lnTo>
                  <a:lnTo>
                    <a:pt x="601" y="2619"/>
                  </a:lnTo>
                  <a:lnTo>
                    <a:pt x="601" y="2619"/>
                  </a:lnTo>
                  <a:lnTo>
                    <a:pt x="601" y="2621"/>
                  </a:lnTo>
                  <a:lnTo>
                    <a:pt x="601" y="2621"/>
                  </a:lnTo>
                  <a:lnTo>
                    <a:pt x="601" y="2621"/>
                  </a:lnTo>
                  <a:lnTo>
                    <a:pt x="601" y="2621"/>
                  </a:lnTo>
                  <a:lnTo>
                    <a:pt x="603" y="2624"/>
                  </a:lnTo>
                  <a:lnTo>
                    <a:pt x="601" y="2624"/>
                  </a:lnTo>
                  <a:lnTo>
                    <a:pt x="601" y="2624"/>
                  </a:lnTo>
                  <a:lnTo>
                    <a:pt x="601" y="2626"/>
                  </a:lnTo>
                  <a:lnTo>
                    <a:pt x="601" y="2628"/>
                  </a:lnTo>
                  <a:lnTo>
                    <a:pt x="601" y="2628"/>
                  </a:lnTo>
                  <a:lnTo>
                    <a:pt x="601" y="2628"/>
                  </a:lnTo>
                  <a:lnTo>
                    <a:pt x="601" y="2631"/>
                  </a:lnTo>
                  <a:lnTo>
                    <a:pt x="601" y="2631"/>
                  </a:lnTo>
                  <a:lnTo>
                    <a:pt x="596" y="2633"/>
                  </a:lnTo>
                  <a:lnTo>
                    <a:pt x="596" y="2633"/>
                  </a:lnTo>
                  <a:lnTo>
                    <a:pt x="594" y="2633"/>
                  </a:lnTo>
                  <a:lnTo>
                    <a:pt x="591" y="2631"/>
                  </a:lnTo>
                  <a:lnTo>
                    <a:pt x="587" y="2628"/>
                  </a:lnTo>
                  <a:lnTo>
                    <a:pt x="584" y="2628"/>
                  </a:lnTo>
                  <a:lnTo>
                    <a:pt x="584" y="2624"/>
                  </a:lnTo>
                  <a:lnTo>
                    <a:pt x="587" y="2621"/>
                  </a:lnTo>
                  <a:lnTo>
                    <a:pt x="587" y="2619"/>
                  </a:lnTo>
                  <a:lnTo>
                    <a:pt x="587" y="2617"/>
                  </a:lnTo>
                  <a:lnTo>
                    <a:pt x="587" y="2614"/>
                  </a:lnTo>
                  <a:lnTo>
                    <a:pt x="584" y="2610"/>
                  </a:lnTo>
                  <a:lnTo>
                    <a:pt x="584" y="2607"/>
                  </a:lnTo>
                  <a:lnTo>
                    <a:pt x="584" y="2605"/>
                  </a:lnTo>
                  <a:lnTo>
                    <a:pt x="584" y="2602"/>
                  </a:lnTo>
                  <a:lnTo>
                    <a:pt x="584" y="2602"/>
                  </a:lnTo>
                  <a:lnTo>
                    <a:pt x="584" y="2600"/>
                  </a:lnTo>
                  <a:lnTo>
                    <a:pt x="584" y="2598"/>
                  </a:lnTo>
                  <a:lnTo>
                    <a:pt x="584" y="2593"/>
                  </a:lnTo>
                  <a:lnTo>
                    <a:pt x="584" y="2593"/>
                  </a:lnTo>
                  <a:lnTo>
                    <a:pt x="584" y="2591"/>
                  </a:lnTo>
                  <a:lnTo>
                    <a:pt x="582" y="2588"/>
                  </a:lnTo>
                  <a:lnTo>
                    <a:pt x="577" y="2583"/>
                  </a:lnTo>
                  <a:lnTo>
                    <a:pt x="575" y="2581"/>
                  </a:lnTo>
                  <a:lnTo>
                    <a:pt x="575" y="2576"/>
                  </a:lnTo>
                  <a:lnTo>
                    <a:pt x="572" y="2574"/>
                  </a:lnTo>
                  <a:lnTo>
                    <a:pt x="572" y="2569"/>
                  </a:lnTo>
                  <a:lnTo>
                    <a:pt x="575" y="2565"/>
                  </a:lnTo>
                  <a:lnTo>
                    <a:pt x="575" y="2560"/>
                  </a:lnTo>
                  <a:lnTo>
                    <a:pt x="572" y="2560"/>
                  </a:lnTo>
                  <a:lnTo>
                    <a:pt x="572" y="2562"/>
                  </a:lnTo>
                  <a:lnTo>
                    <a:pt x="572" y="2562"/>
                  </a:lnTo>
                  <a:lnTo>
                    <a:pt x="572" y="2565"/>
                  </a:lnTo>
                  <a:lnTo>
                    <a:pt x="570" y="2565"/>
                  </a:lnTo>
                  <a:lnTo>
                    <a:pt x="568" y="2565"/>
                  </a:lnTo>
                  <a:lnTo>
                    <a:pt x="568" y="2565"/>
                  </a:lnTo>
                  <a:lnTo>
                    <a:pt x="563" y="2567"/>
                  </a:lnTo>
                  <a:lnTo>
                    <a:pt x="563" y="2567"/>
                  </a:lnTo>
                  <a:lnTo>
                    <a:pt x="561" y="2565"/>
                  </a:lnTo>
                  <a:lnTo>
                    <a:pt x="561" y="2562"/>
                  </a:lnTo>
                  <a:lnTo>
                    <a:pt x="558" y="2560"/>
                  </a:lnTo>
                  <a:lnTo>
                    <a:pt x="556" y="2560"/>
                  </a:lnTo>
                  <a:lnTo>
                    <a:pt x="553" y="2557"/>
                  </a:lnTo>
                  <a:lnTo>
                    <a:pt x="551" y="2557"/>
                  </a:lnTo>
                  <a:lnTo>
                    <a:pt x="549" y="2555"/>
                  </a:lnTo>
                  <a:lnTo>
                    <a:pt x="546" y="2553"/>
                  </a:lnTo>
                  <a:lnTo>
                    <a:pt x="546" y="2553"/>
                  </a:lnTo>
                  <a:lnTo>
                    <a:pt x="544" y="2553"/>
                  </a:lnTo>
                  <a:lnTo>
                    <a:pt x="542" y="2555"/>
                  </a:lnTo>
                  <a:lnTo>
                    <a:pt x="539" y="2555"/>
                  </a:lnTo>
                  <a:lnTo>
                    <a:pt x="537" y="2553"/>
                  </a:lnTo>
                  <a:lnTo>
                    <a:pt x="537" y="2553"/>
                  </a:lnTo>
                  <a:lnTo>
                    <a:pt x="537" y="2550"/>
                  </a:lnTo>
                  <a:lnTo>
                    <a:pt x="535" y="2548"/>
                  </a:lnTo>
                  <a:lnTo>
                    <a:pt x="535" y="2548"/>
                  </a:lnTo>
                  <a:lnTo>
                    <a:pt x="530" y="2548"/>
                  </a:lnTo>
                  <a:lnTo>
                    <a:pt x="530" y="2548"/>
                  </a:lnTo>
                  <a:lnTo>
                    <a:pt x="527" y="2548"/>
                  </a:lnTo>
                  <a:lnTo>
                    <a:pt x="525" y="2546"/>
                  </a:lnTo>
                  <a:lnTo>
                    <a:pt x="525" y="2543"/>
                  </a:lnTo>
                  <a:lnTo>
                    <a:pt x="523" y="2539"/>
                  </a:lnTo>
                  <a:lnTo>
                    <a:pt x="520" y="2539"/>
                  </a:lnTo>
                  <a:lnTo>
                    <a:pt x="518" y="2539"/>
                  </a:lnTo>
                  <a:lnTo>
                    <a:pt x="516" y="2539"/>
                  </a:lnTo>
                  <a:lnTo>
                    <a:pt x="513" y="2536"/>
                  </a:lnTo>
                  <a:lnTo>
                    <a:pt x="513" y="2534"/>
                  </a:lnTo>
                  <a:lnTo>
                    <a:pt x="516" y="2529"/>
                  </a:lnTo>
                  <a:lnTo>
                    <a:pt x="516" y="2527"/>
                  </a:lnTo>
                  <a:lnTo>
                    <a:pt x="518" y="2520"/>
                  </a:lnTo>
                  <a:lnTo>
                    <a:pt x="518" y="2517"/>
                  </a:lnTo>
                  <a:lnTo>
                    <a:pt x="520" y="2517"/>
                  </a:lnTo>
                  <a:lnTo>
                    <a:pt x="523" y="2517"/>
                  </a:lnTo>
                  <a:lnTo>
                    <a:pt x="523" y="2515"/>
                  </a:lnTo>
                  <a:lnTo>
                    <a:pt x="523" y="2513"/>
                  </a:lnTo>
                  <a:lnTo>
                    <a:pt x="525" y="2513"/>
                  </a:lnTo>
                  <a:lnTo>
                    <a:pt x="527" y="2513"/>
                  </a:lnTo>
                  <a:lnTo>
                    <a:pt x="527" y="2513"/>
                  </a:lnTo>
                  <a:lnTo>
                    <a:pt x="527" y="2513"/>
                  </a:lnTo>
                  <a:lnTo>
                    <a:pt x="530" y="2510"/>
                  </a:lnTo>
                  <a:lnTo>
                    <a:pt x="532" y="2505"/>
                  </a:lnTo>
                  <a:lnTo>
                    <a:pt x="532" y="2503"/>
                  </a:lnTo>
                  <a:lnTo>
                    <a:pt x="527" y="2498"/>
                  </a:lnTo>
                  <a:lnTo>
                    <a:pt x="525" y="2496"/>
                  </a:lnTo>
                  <a:lnTo>
                    <a:pt x="523" y="2494"/>
                  </a:lnTo>
                  <a:lnTo>
                    <a:pt x="520" y="2494"/>
                  </a:lnTo>
                  <a:lnTo>
                    <a:pt x="520" y="2494"/>
                  </a:lnTo>
                  <a:lnTo>
                    <a:pt x="518" y="2494"/>
                  </a:lnTo>
                  <a:lnTo>
                    <a:pt x="518" y="2496"/>
                  </a:lnTo>
                  <a:lnTo>
                    <a:pt x="516" y="2496"/>
                  </a:lnTo>
                  <a:lnTo>
                    <a:pt x="516" y="2496"/>
                  </a:lnTo>
                  <a:lnTo>
                    <a:pt x="513" y="2496"/>
                  </a:lnTo>
                  <a:lnTo>
                    <a:pt x="511" y="2496"/>
                  </a:lnTo>
                  <a:lnTo>
                    <a:pt x="511" y="2496"/>
                  </a:lnTo>
                  <a:lnTo>
                    <a:pt x="509" y="2498"/>
                  </a:lnTo>
                  <a:lnTo>
                    <a:pt x="506" y="2498"/>
                  </a:lnTo>
                  <a:lnTo>
                    <a:pt x="506" y="2498"/>
                  </a:lnTo>
                  <a:lnTo>
                    <a:pt x="504" y="2498"/>
                  </a:lnTo>
                  <a:lnTo>
                    <a:pt x="504" y="2496"/>
                  </a:lnTo>
                  <a:lnTo>
                    <a:pt x="501" y="2496"/>
                  </a:lnTo>
                  <a:lnTo>
                    <a:pt x="497" y="2494"/>
                  </a:lnTo>
                  <a:lnTo>
                    <a:pt x="494" y="2494"/>
                  </a:lnTo>
                  <a:lnTo>
                    <a:pt x="494" y="2491"/>
                  </a:lnTo>
                  <a:lnTo>
                    <a:pt x="492" y="2489"/>
                  </a:lnTo>
                  <a:lnTo>
                    <a:pt x="492" y="2484"/>
                  </a:lnTo>
                  <a:lnTo>
                    <a:pt x="490" y="2484"/>
                  </a:lnTo>
                  <a:lnTo>
                    <a:pt x="485" y="2479"/>
                  </a:lnTo>
                  <a:lnTo>
                    <a:pt x="485" y="2479"/>
                  </a:lnTo>
                  <a:lnTo>
                    <a:pt x="487" y="2472"/>
                  </a:lnTo>
                  <a:lnTo>
                    <a:pt x="485" y="2472"/>
                  </a:lnTo>
                  <a:lnTo>
                    <a:pt x="485" y="2470"/>
                  </a:lnTo>
                  <a:lnTo>
                    <a:pt x="483" y="2470"/>
                  </a:lnTo>
                  <a:lnTo>
                    <a:pt x="483" y="2468"/>
                  </a:lnTo>
                  <a:lnTo>
                    <a:pt x="483" y="2465"/>
                  </a:lnTo>
                  <a:lnTo>
                    <a:pt x="480" y="2463"/>
                  </a:lnTo>
                  <a:lnTo>
                    <a:pt x="475" y="2460"/>
                  </a:lnTo>
                  <a:lnTo>
                    <a:pt x="475" y="2458"/>
                  </a:lnTo>
                  <a:lnTo>
                    <a:pt x="473" y="2456"/>
                  </a:lnTo>
                  <a:lnTo>
                    <a:pt x="471" y="2456"/>
                  </a:lnTo>
                  <a:lnTo>
                    <a:pt x="471" y="2453"/>
                  </a:lnTo>
                  <a:lnTo>
                    <a:pt x="468" y="2451"/>
                  </a:lnTo>
                  <a:lnTo>
                    <a:pt x="466" y="2449"/>
                  </a:lnTo>
                  <a:lnTo>
                    <a:pt x="468" y="2442"/>
                  </a:lnTo>
                  <a:lnTo>
                    <a:pt x="466" y="2442"/>
                  </a:lnTo>
                  <a:lnTo>
                    <a:pt x="466" y="2439"/>
                  </a:lnTo>
                  <a:lnTo>
                    <a:pt x="464" y="2434"/>
                  </a:lnTo>
                  <a:lnTo>
                    <a:pt x="464" y="2432"/>
                  </a:lnTo>
                  <a:lnTo>
                    <a:pt x="464" y="2432"/>
                  </a:lnTo>
                  <a:lnTo>
                    <a:pt x="457" y="2427"/>
                  </a:lnTo>
                  <a:lnTo>
                    <a:pt x="452" y="2420"/>
                  </a:lnTo>
                  <a:lnTo>
                    <a:pt x="452" y="2416"/>
                  </a:lnTo>
                  <a:lnTo>
                    <a:pt x="457" y="2406"/>
                  </a:lnTo>
                  <a:lnTo>
                    <a:pt x="457" y="2404"/>
                  </a:lnTo>
                  <a:lnTo>
                    <a:pt x="454" y="2401"/>
                  </a:lnTo>
                  <a:lnTo>
                    <a:pt x="454" y="2399"/>
                  </a:lnTo>
                  <a:lnTo>
                    <a:pt x="454" y="2394"/>
                  </a:lnTo>
                  <a:lnTo>
                    <a:pt x="454" y="2394"/>
                  </a:lnTo>
                  <a:lnTo>
                    <a:pt x="454" y="2392"/>
                  </a:lnTo>
                  <a:lnTo>
                    <a:pt x="452" y="2390"/>
                  </a:lnTo>
                  <a:lnTo>
                    <a:pt x="452" y="2387"/>
                  </a:lnTo>
                  <a:lnTo>
                    <a:pt x="454" y="2385"/>
                  </a:lnTo>
                  <a:lnTo>
                    <a:pt x="457" y="2382"/>
                  </a:lnTo>
                  <a:lnTo>
                    <a:pt x="457" y="2382"/>
                  </a:lnTo>
                  <a:lnTo>
                    <a:pt x="457" y="2380"/>
                  </a:lnTo>
                  <a:lnTo>
                    <a:pt x="457" y="2380"/>
                  </a:lnTo>
                  <a:lnTo>
                    <a:pt x="454" y="2378"/>
                  </a:lnTo>
                  <a:lnTo>
                    <a:pt x="454" y="2378"/>
                  </a:lnTo>
                  <a:lnTo>
                    <a:pt x="452" y="2375"/>
                  </a:lnTo>
                  <a:lnTo>
                    <a:pt x="454" y="2373"/>
                  </a:lnTo>
                  <a:lnTo>
                    <a:pt x="452" y="2371"/>
                  </a:lnTo>
                  <a:lnTo>
                    <a:pt x="452" y="2371"/>
                  </a:lnTo>
                  <a:lnTo>
                    <a:pt x="449" y="2368"/>
                  </a:lnTo>
                  <a:lnTo>
                    <a:pt x="447" y="2368"/>
                  </a:lnTo>
                  <a:lnTo>
                    <a:pt x="447" y="2366"/>
                  </a:lnTo>
                  <a:lnTo>
                    <a:pt x="445" y="2366"/>
                  </a:lnTo>
                  <a:lnTo>
                    <a:pt x="445" y="2363"/>
                  </a:lnTo>
                  <a:lnTo>
                    <a:pt x="442" y="2363"/>
                  </a:lnTo>
                  <a:lnTo>
                    <a:pt x="442" y="2363"/>
                  </a:lnTo>
                  <a:lnTo>
                    <a:pt x="442" y="2361"/>
                  </a:lnTo>
                  <a:lnTo>
                    <a:pt x="442" y="2361"/>
                  </a:lnTo>
                  <a:lnTo>
                    <a:pt x="442" y="2361"/>
                  </a:lnTo>
                  <a:lnTo>
                    <a:pt x="440" y="2359"/>
                  </a:lnTo>
                  <a:lnTo>
                    <a:pt x="440" y="2359"/>
                  </a:lnTo>
                  <a:lnTo>
                    <a:pt x="438" y="2359"/>
                  </a:lnTo>
                  <a:lnTo>
                    <a:pt x="433" y="2356"/>
                  </a:lnTo>
                  <a:lnTo>
                    <a:pt x="433" y="2356"/>
                  </a:lnTo>
                  <a:lnTo>
                    <a:pt x="433" y="2359"/>
                  </a:lnTo>
                  <a:lnTo>
                    <a:pt x="431" y="2359"/>
                  </a:lnTo>
                  <a:lnTo>
                    <a:pt x="428" y="2359"/>
                  </a:lnTo>
                  <a:lnTo>
                    <a:pt x="423" y="2359"/>
                  </a:lnTo>
                  <a:lnTo>
                    <a:pt x="421" y="2359"/>
                  </a:lnTo>
                  <a:lnTo>
                    <a:pt x="419" y="2356"/>
                  </a:lnTo>
                  <a:lnTo>
                    <a:pt x="416" y="2354"/>
                  </a:lnTo>
                  <a:lnTo>
                    <a:pt x="414" y="2354"/>
                  </a:lnTo>
                  <a:lnTo>
                    <a:pt x="412" y="2356"/>
                  </a:lnTo>
                  <a:lnTo>
                    <a:pt x="409" y="2356"/>
                  </a:lnTo>
                  <a:lnTo>
                    <a:pt x="409" y="2359"/>
                  </a:lnTo>
                  <a:lnTo>
                    <a:pt x="407" y="2361"/>
                  </a:lnTo>
                  <a:lnTo>
                    <a:pt x="405" y="2361"/>
                  </a:lnTo>
                  <a:lnTo>
                    <a:pt x="405" y="2359"/>
                  </a:lnTo>
                  <a:lnTo>
                    <a:pt x="400" y="2356"/>
                  </a:lnTo>
                  <a:lnTo>
                    <a:pt x="400" y="2356"/>
                  </a:lnTo>
                  <a:lnTo>
                    <a:pt x="400" y="2354"/>
                  </a:lnTo>
                  <a:lnTo>
                    <a:pt x="397" y="2352"/>
                  </a:lnTo>
                  <a:lnTo>
                    <a:pt x="395" y="2352"/>
                  </a:lnTo>
                  <a:lnTo>
                    <a:pt x="395" y="2349"/>
                  </a:lnTo>
                  <a:lnTo>
                    <a:pt x="395" y="2349"/>
                  </a:lnTo>
                  <a:lnTo>
                    <a:pt x="395" y="2347"/>
                  </a:lnTo>
                  <a:lnTo>
                    <a:pt x="397" y="2340"/>
                  </a:lnTo>
                  <a:lnTo>
                    <a:pt x="397" y="2337"/>
                  </a:lnTo>
                  <a:lnTo>
                    <a:pt x="395" y="2337"/>
                  </a:lnTo>
                  <a:lnTo>
                    <a:pt x="393" y="2333"/>
                  </a:lnTo>
                  <a:lnTo>
                    <a:pt x="393" y="2333"/>
                  </a:lnTo>
                  <a:lnTo>
                    <a:pt x="393" y="2328"/>
                  </a:lnTo>
                  <a:lnTo>
                    <a:pt x="393" y="2326"/>
                  </a:lnTo>
                  <a:lnTo>
                    <a:pt x="390" y="2326"/>
                  </a:lnTo>
                  <a:lnTo>
                    <a:pt x="390" y="2323"/>
                  </a:lnTo>
                  <a:lnTo>
                    <a:pt x="390" y="2321"/>
                  </a:lnTo>
                  <a:lnTo>
                    <a:pt x="390" y="2321"/>
                  </a:lnTo>
                  <a:lnTo>
                    <a:pt x="390" y="2319"/>
                  </a:lnTo>
                  <a:lnTo>
                    <a:pt x="388" y="2314"/>
                  </a:lnTo>
                  <a:lnTo>
                    <a:pt x="390" y="2314"/>
                  </a:lnTo>
                  <a:lnTo>
                    <a:pt x="390" y="2311"/>
                  </a:lnTo>
                  <a:lnTo>
                    <a:pt x="390" y="2309"/>
                  </a:lnTo>
                  <a:lnTo>
                    <a:pt x="388" y="2304"/>
                  </a:lnTo>
                  <a:lnTo>
                    <a:pt x="383" y="2302"/>
                  </a:lnTo>
                  <a:lnTo>
                    <a:pt x="381" y="2300"/>
                  </a:lnTo>
                  <a:lnTo>
                    <a:pt x="383" y="2297"/>
                  </a:lnTo>
                  <a:lnTo>
                    <a:pt x="383" y="2297"/>
                  </a:lnTo>
                  <a:lnTo>
                    <a:pt x="383" y="2297"/>
                  </a:lnTo>
                  <a:lnTo>
                    <a:pt x="386" y="2297"/>
                  </a:lnTo>
                  <a:lnTo>
                    <a:pt x="386" y="2295"/>
                  </a:lnTo>
                  <a:lnTo>
                    <a:pt x="386" y="2293"/>
                  </a:lnTo>
                  <a:lnTo>
                    <a:pt x="383" y="2288"/>
                  </a:lnTo>
                  <a:lnTo>
                    <a:pt x="383" y="2288"/>
                  </a:lnTo>
                  <a:lnTo>
                    <a:pt x="381" y="2285"/>
                  </a:lnTo>
                  <a:lnTo>
                    <a:pt x="381" y="2285"/>
                  </a:lnTo>
                  <a:lnTo>
                    <a:pt x="381" y="2285"/>
                  </a:lnTo>
                  <a:lnTo>
                    <a:pt x="381" y="2283"/>
                  </a:lnTo>
                  <a:lnTo>
                    <a:pt x="381" y="2283"/>
                  </a:lnTo>
                  <a:lnTo>
                    <a:pt x="381" y="2281"/>
                  </a:lnTo>
                  <a:lnTo>
                    <a:pt x="379" y="2278"/>
                  </a:lnTo>
                  <a:lnTo>
                    <a:pt x="379" y="2278"/>
                  </a:lnTo>
                  <a:lnTo>
                    <a:pt x="376" y="2278"/>
                  </a:lnTo>
                  <a:lnTo>
                    <a:pt x="374" y="2278"/>
                  </a:lnTo>
                  <a:lnTo>
                    <a:pt x="371" y="2278"/>
                  </a:lnTo>
                  <a:lnTo>
                    <a:pt x="371" y="2278"/>
                  </a:lnTo>
                  <a:lnTo>
                    <a:pt x="371" y="2281"/>
                  </a:lnTo>
                  <a:lnTo>
                    <a:pt x="369" y="2281"/>
                  </a:lnTo>
                  <a:lnTo>
                    <a:pt x="367" y="2281"/>
                  </a:lnTo>
                  <a:lnTo>
                    <a:pt x="367" y="2278"/>
                  </a:lnTo>
                  <a:lnTo>
                    <a:pt x="367" y="2276"/>
                  </a:lnTo>
                  <a:lnTo>
                    <a:pt x="367" y="2274"/>
                  </a:lnTo>
                  <a:lnTo>
                    <a:pt x="362" y="2267"/>
                  </a:lnTo>
                  <a:lnTo>
                    <a:pt x="362" y="2264"/>
                  </a:lnTo>
                  <a:lnTo>
                    <a:pt x="360" y="2264"/>
                  </a:lnTo>
                  <a:lnTo>
                    <a:pt x="360" y="2264"/>
                  </a:lnTo>
                  <a:lnTo>
                    <a:pt x="357" y="2262"/>
                  </a:lnTo>
                  <a:lnTo>
                    <a:pt x="357" y="2259"/>
                  </a:lnTo>
                  <a:lnTo>
                    <a:pt x="357" y="2259"/>
                  </a:lnTo>
                  <a:lnTo>
                    <a:pt x="355" y="2259"/>
                  </a:lnTo>
                  <a:lnTo>
                    <a:pt x="352" y="2259"/>
                  </a:lnTo>
                  <a:lnTo>
                    <a:pt x="350" y="2259"/>
                  </a:lnTo>
                  <a:lnTo>
                    <a:pt x="348" y="2257"/>
                  </a:lnTo>
                  <a:lnTo>
                    <a:pt x="348" y="2255"/>
                  </a:lnTo>
                  <a:lnTo>
                    <a:pt x="348" y="2252"/>
                  </a:lnTo>
                  <a:lnTo>
                    <a:pt x="348" y="2252"/>
                  </a:lnTo>
                  <a:lnTo>
                    <a:pt x="345" y="2250"/>
                  </a:lnTo>
                  <a:lnTo>
                    <a:pt x="345" y="2250"/>
                  </a:lnTo>
                  <a:lnTo>
                    <a:pt x="345" y="2245"/>
                  </a:lnTo>
                  <a:lnTo>
                    <a:pt x="341" y="2236"/>
                  </a:lnTo>
                  <a:lnTo>
                    <a:pt x="341" y="2233"/>
                  </a:lnTo>
                  <a:lnTo>
                    <a:pt x="341" y="2233"/>
                  </a:lnTo>
                  <a:lnTo>
                    <a:pt x="343" y="2231"/>
                  </a:lnTo>
                  <a:lnTo>
                    <a:pt x="343" y="2231"/>
                  </a:lnTo>
                  <a:lnTo>
                    <a:pt x="341" y="2229"/>
                  </a:lnTo>
                  <a:lnTo>
                    <a:pt x="341" y="2229"/>
                  </a:lnTo>
                  <a:lnTo>
                    <a:pt x="338" y="2229"/>
                  </a:lnTo>
                  <a:lnTo>
                    <a:pt x="338" y="2229"/>
                  </a:lnTo>
                  <a:lnTo>
                    <a:pt x="336" y="2226"/>
                  </a:lnTo>
                  <a:lnTo>
                    <a:pt x="334" y="2212"/>
                  </a:lnTo>
                  <a:lnTo>
                    <a:pt x="331" y="2210"/>
                  </a:lnTo>
                  <a:lnTo>
                    <a:pt x="326" y="2205"/>
                  </a:lnTo>
                  <a:lnTo>
                    <a:pt x="326" y="2205"/>
                  </a:lnTo>
                  <a:lnTo>
                    <a:pt x="324" y="2203"/>
                  </a:lnTo>
                  <a:lnTo>
                    <a:pt x="324" y="2198"/>
                  </a:lnTo>
                  <a:lnTo>
                    <a:pt x="324" y="2196"/>
                  </a:lnTo>
                  <a:lnTo>
                    <a:pt x="322" y="2196"/>
                  </a:lnTo>
                  <a:lnTo>
                    <a:pt x="322" y="2193"/>
                  </a:lnTo>
                  <a:lnTo>
                    <a:pt x="319" y="2193"/>
                  </a:lnTo>
                  <a:lnTo>
                    <a:pt x="317" y="2193"/>
                  </a:lnTo>
                  <a:lnTo>
                    <a:pt x="317" y="2191"/>
                  </a:lnTo>
                  <a:lnTo>
                    <a:pt x="317" y="2188"/>
                  </a:lnTo>
                  <a:lnTo>
                    <a:pt x="317" y="2188"/>
                  </a:lnTo>
                  <a:lnTo>
                    <a:pt x="315" y="2186"/>
                  </a:lnTo>
                  <a:lnTo>
                    <a:pt x="312" y="2184"/>
                  </a:lnTo>
                  <a:lnTo>
                    <a:pt x="310" y="2184"/>
                  </a:lnTo>
                  <a:lnTo>
                    <a:pt x="308" y="2179"/>
                  </a:lnTo>
                  <a:lnTo>
                    <a:pt x="305" y="2177"/>
                  </a:lnTo>
                  <a:lnTo>
                    <a:pt x="303" y="2177"/>
                  </a:lnTo>
                  <a:lnTo>
                    <a:pt x="303" y="2177"/>
                  </a:lnTo>
                  <a:lnTo>
                    <a:pt x="303" y="2174"/>
                  </a:lnTo>
                  <a:lnTo>
                    <a:pt x="303" y="2172"/>
                  </a:lnTo>
                  <a:lnTo>
                    <a:pt x="303" y="2167"/>
                  </a:lnTo>
                  <a:lnTo>
                    <a:pt x="303" y="2167"/>
                  </a:lnTo>
                  <a:lnTo>
                    <a:pt x="305" y="2162"/>
                  </a:lnTo>
                  <a:lnTo>
                    <a:pt x="308" y="2160"/>
                  </a:lnTo>
                  <a:lnTo>
                    <a:pt x="308" y="2158"/>
                  </a:lnTo>
                  <a:lnTo>
                    <a:pt x="305" y="2155"/>
                  </a:lnTo>
                  <a:lnTo>
                    <a:pt x="303" y="2153"/>
                  </a:lnTo>
                  <a:lnTo>
                    <a:pt x="303" y="2151"/>
                  </a:lnTo>
                  <a:lnTo>
                    <a:pt x="303" y="2148"/>
                  </a:lnTo>
                  <a:lnTo>
                    <a:pt x="308" y="2141"/>
                  </a:lnTo>
                  <a:lnTo>
                    <a:pt x="308" y="2139"/>
                  </a:lnTo>
                  <a:lnTo>
                    <a:pt x="305" y="2139"/>
                  </a:lnTo>
                  <a:lnTo>
                    <a:pt x="305" y="2136"/>
                  </a:lnTo>
                  <a:lnTo>
                    <a:pt x="300" y="2134"/>
                  </a:lnTo>
                  <a:lnTo>
                    <a:pt x="298" y="2134"/>
                  </a:lnTo>
                  <a:lnTo>
                    <a:pt x="298" y="2134"/>
                  </a:lnTo>
                  <a:lnTo>
                    <a:pt x="298" y="2134"/>
                  </a:lnTo>
                  <a:lnTo>
                    <a:pt x="296" y="2134"/>
                  </a:lnTo>
                  <a:lnTo>
                    <a:pt x="296" y="2132"/>
                  </a:lnTo>
                  <a:lnTo>
                    <a:pt x="296" y="2129"/>
                  </a:lnTo>
                  <a:lnTo>
                    <a:pt x="296" y="2129"/>
                  </a:lnTo>
                  <a:lnTo>
                    <a:pt x="293" y="2127"/>
                  </a:lnTo>
                  <a:lnTo>
                    <a:pt x="291" y="2127"/>
                  </a:lnTo>
                  <a:lnTo>
                    <a:pt x="286" y="2122"/>
                  </a:lnTo>
                  <a:lnTo>
                    <a:pt x="284" y="2122"/>
                  </a:lnTo>
                  <a:lnTo>
                    <a:pt x="282" y="2120"/>
                  </a:lnTo>
                  <a:lnTo>
                    <a:pt x="279" y="2120"/>
                  </a:lnTo>
                  <a:lnTo>
                    <a:pt x="279" y="2117"/>
                  </a:lnTo>
                  <a:lnTo>
                    <a:pt x="270" y="2106"/>
                  </a:lnTo>
                  <a:lnTo>
                    <a:pt x="267" y="2106"/>
                  </a:lnTo>
                  <a:lnTo>
                    <a:pt x="265" y="2103"/>
                  </a:lnTo>
                  <a:lnTo>
                    <a:pt x="265" y="2103"/>
                  </a:lnTo>
                  <a:lnTo>
                    <a:pt x="263" y="2106"/>
                  </a:lnTo>
                  <a:lnTo>
                    <a:pt x="263" y="2106"/>
                  </a:lnTo>
                  <a:lnTo>
                    <a:pt x="260" y="2106"/>
                  </a:lnTo>
                  <a:lnTo>
                    <a:pt x="260" y="2106"/>
                  </a:lnTo>
                  <a:lnTo>
                    <a:pt x="258" y="2106"/>
                  </a:lnTo>
                  <a:lnTo>
                    <a:pt x="258" y="2106"/>
                  </a:lnTo>
                  <a:lnTo>
                    <a:pt x="256" y="2110"/>
                  </a:lnTo>
                  <a:lnTo>
                    <a:pt x="253" y="2110"/>
                  </a:lnTo>
                  <a:lnTo>
                    <a:pt x="251" y="2108"/>
                  </a:lnTo>
                  <a:lnTo>
                    <a:pt x="251" y="2106"/>
                  </a:lnTo>
                  <a:lnTo>
                    <a:pt x="248" y="2101"/>
                  </a:lnTo>
                  <a:lnTo>
                    <a:pt x="246" y="2099"/>
                  </a:lnTo>
                  <a:lnTo>
                    <a:pt x="244" y="2099"/>
                  </a:lnTo>
                  <a:lnTo>
                    <a:pt x="244" y="2099"/>
                  </a:lnTo>
                  <a:lnTo>
                    <a:pt x="244" y="2101"/>
                  </a:lnTo>
                  <a:lnTo>
                    <a:pt x="241" y="2103"/>
                  </a:lnTo>
                  <a:lnTo>
                    <a:pt x="241" y="2103"/>
                  </a:lnTo>
                  <a:lnTo>
                    <a:pt x="239" y="2106"/>
                  </a:lnTo>
                  <a:lnTo>
                    <a:pt x="239" y="2110"/>
                  </a:lnTo>
                  <a:lnTo>
                    <a:pt x="239" y="2110"/>
                  </a:lnTo>
                  <a:lnTo>
                    <a:pt x="239" y="2113"/>
                  </a:lnTo>
                  <a:lnTo>
                    <a:pt x="237" y="2115"/>
                  </a:lnTo>
                  <a:lnTo>
                    <a:pt x="237" y="2115"/>
                  </a:lnTo>
                  <a:lnTo>
                    <a:pt x="234" y="2117"/>
                  </a:lnTo>
                  <a:lnTo>
                    <a:pt x="234" y="2120"/>
                  </a:lnTo>
                  <a:lnTo>
                    <a:pt x="232" y="2122"/>
                  </a:lnTo>
                  <a:lnTo>
                    <a:pt x="230" y="2122"/>
                  </a:lnTo>
                  <a:lnTo>
                    <a:pt x="230" y="2125"/>
                  </a:lnTo>
                  <a:lnTo>
                    <a:pt x="227" y="2122"/>
                  </a:lnTo>
                  <a:lnTo>
                    <a:pt x="225" y="2122"/>
                  </a:lnTo>
                  <a:lnTo>
                    <a:pt x="225" y="2122"/>
                  </a:lnTo>
                  <a:lnTo>
                    <a:pt x="222" y="2122"/>
                  </a:lnTo>
                  <a:lnTo>
                    <a:pt x="222" y="2122"/>
                  </a:lnTo>
                  <a:lnTo>
                    <a:pt x="222" y="2125"/>
                  </a:lnTo>
                  <a:lnTo>
                    <a:pt x="222" y="2127"/>
                  </a:lnTo>
                  <a:lnTo>
                    <a:pt x="222" y="2127"/>
                  </a:lnTo>
                  <a:lnTo>
                    <a:pt x="220" y="2129"/>
                  </a:lnTo>
                  <a:lnTo>
                    <a:pt x="220" y="2129"/>
                  </a:lnTo>
                  <a:lnTo>
                    <a:pt x="218" y="2129"/>
                  </a:lnTo>
                  <a:lnTo>
                    <a:pt x="215" y="2129"/>
                  </a:lnTo>
                  <a:lnTo>
                    <a:pt x="215" y="2132"/>
                  </a:lnTo>
                  <a:lnTo>
                    <a:pt x="213" y="2134"/>
                  </a:lnTo>
                  <a:lnTo>
                    <a:pt x="211" y="2132"/>
                  </a:lnTo>
                  <a:lnTo>
                    <a:pt x="208" y="2127"/>
                  </a:lnTo>
                  <a:lnTo>
                    <a:pt x="206" y="2127"/>
                  </a:lnTo>
                  <a:lnTo>
                    <a:pt x="204" y="2127"/>
                  </a:lnTo>
                  <a:lnTo>
                    <a:pt x="201" y="2125"/>
                  </a:lnTo>
                  <a:lnTo>
                    <a:pt x="204" y="2117"/>
                  </a:lnTo>
                  <a:lnTo>
                    <a:pt x="204" y="2115"/>
                  </a:lnTo>
                  <a:lnTo>
                    <a:pt x="201" y="2110"/>
                  </a:lnTo>
                  <a:lnTo>
                    <a:pt x="204" y="2106"/>
                  </a:lnTo>
                  <a:lnTo>
                    <a:pt x="201" y="2103"/>
                  </a:lnTo>
                  <a:lnTo>
                    <a:pt x="201" y="2101"/>
                  </a:lnTo>
                  <a:lnTo>
                    <a:pt x="201" y="2099"/>
                  </a:lnTo>
                  <a:lnTo>
                    <a:pt x="201" y="2099"/>
                  </a:lnTo>
                  <a:lnTo>
                    <a:pt x="204" y="2099"/>
                  </a:lnTo>
                  <a:lnTo>
                    <a:pt x="204" y="2096"/>
                  </a:lnTo>
                  <a:lnTo>
                    <a:pt x="201" y="2091"/>
                  </a:lnTo>
                  <a:lnTo>
                    <a:pt x="199" y="2087"/>
                  </a:lnTo>
                  <a:lnTo>
                    <a:pt x="194" y="2082"/>
                  </a:lnTo>
                  <a:lnTo>
                    <a:pt x="187" y="2073"/>
                  </a:lnTo>
                  <a:lnTo>
                    <a:pt x="187" y="2070"/>
                  </a:lnTo>
                  <a:lnTo>
                    <a:pt x="185" y="2068"/>
                  </a:lnTo>
                  <a:lnTo>
                    <a:pt x="185" y="2063"/>
                  </a:lnTo>
                  <a:lnTo>
                    <a:pt x="185" y="2061"/>
                  </a:lnTo>
                  <a:lnTo>
                    <a:pt x="182" y="2058"/>
                  </a:lnTo>
                  <a:lnTo>
                    <a:pt x="175" y="2047"/>
                  </a:lnTo>
                  <a:lnTo>
                    <a:pt x="175" y="2044"/>
                  </a:lnTo>
                  <a:lnTo>
                    <a:pt x="173" y="2044"/>
                  </a:lnTo>
                  <a:lnTo>
                    <a:pt x="173" y="2044"/>
                  </a:lnTo>
                  <a:lnTo>
                    <a:pt x="170" y="2042"/>
                  </a:lnTo>
                  <a:lnTo>
                    <a:pt x="168" y="2042"/>
                  </a:lnTo>
                  <a:lnTo>
                    <a:pt x="166" y="2037"/>
                  </a:lnTo>
                  <a:lnTo>
                    <a:pt x="163" y="2032"/>
                  </a:lnTo>
                  <a:lnTo>
                    <a:pt x="156" y="2020"/>
                  </a:lnTo>
                  <a:lnTo>
                    <a:pt x="149" y="2016"/>
                  </a:lnTo>
                  <a:lnTo>
                    <a:pt x="147" y="2013"/>
                  </a:lnTo>
                  <a:lnTo>
                    <a:pt x="142" y="2013"/>
                  </a:lnTo>
                  <a:lnTo>
                    <a:pt x="144" y="2011"/>
                  </a:lnTo>
                  <a:lnTo>
                    <a:pt x="147" y="2009"/>
                  </a:lnTo>
                  <a:lnTo>
                    <a:pt x="147" y="2009"/>
                  </a:lnTo>
                  <a:lnTo>
                    <a:pt x="147" y="2006"/>
                  </a:lnTo>
                  <a:lnTo>
                    <a:pt x="147" y="2004"/>
                  </a:lnTo>
                  <a:lnTo>
                    <a:pt x="147" y="2002"/>
                  </a:lnTo>
                  <a:lnTo>
                    <a:pt x="147" y="1999"/>
                  </a:lnTo>
                  <a:lnTo>
                    <a:pt x="147" y="1997"/>
                  </a:lnTo>
                  <a:lnTo>
                    <a:pt x="147" y="1997"/>
                  </a:lnTo>
                  <a:lnTo>
                    <a:pt x="149" y="1997"/>
                  </a:lnTo>
                  <a:lnTo>
                    <a:pt x="149" y="1999"/>
                  </a:lnTo>
                  <a:lnTo>
                    <a:pt x="149" y="1999"/>
                  </a:lnTo>
                  <a:lnTo>
                    <a:pt x="151" y="1999"/>
                  </a:lnTo>
                  <a:lnTo>
                    <a:pt x="154" y="1994"/>
                  </a:lnTo>
                  <a:lnTo>
                    <a:pt x="154" y="1994"/>
                  </a:lnTo>
                  <a:lnTo>
                    <a:pt x="154" y="1990"/>
                  </a:lnTo>
                  <a:lnTo>
                    <a:pt x="151" y="1985"/>
                  </a:lnTo>
                  <a:lnTo>
                    <a:pt x="151" y="1983"/>
                  </a:lnTo>
                  <a:lnTo>
                    <a:pt x="149" y="1983"/>
                  </a:lnTo>
                  <a:lnTo>
                    <a:pt x="147" y="1983"/>
                  </a:lnTo>
                  <a:lnTo>
                    <a:pt x="144" y="1983"/>
                  </a:lnTo>
                  <a:lnTo>
                    <a:pt x="142" y="1978"/>
                  </a:lnTo>
                  <a:lnTo>
                    <a:pt x="142" y="1976"/>
                  </a:lnTo>
                  <a:lnTo>
                    <a:pt x="142" y="1971"/>
                  </a:lnTo>
                  <a:lnTo>
                    <a:pt x="140" y="1968"/>
                  </a:lnTo>
                  <a:lnTo>
                    <a:pt x="135" y="1961"/>
                  </a:lnTo>
                  <a:lnTo>
                    <a:pt x="133" y="1957"/>
                  </a:lnTo>
                  <a:lnTo>
                    <a:pt x="133" y="1954"/>
                  </a:lnTo>
                  <a:lnTo>
                    <a:pt x="133" y="1950"/>
                  </a:lnTo>
                  <a:lnTo>
                    <a:pt x="130" y="1947"/>
                  </a:lnTo>
                  <a:lnTo>
                    <a:pt x="130" y="1945"/>
                  </a:lnTo>
                  <a:lnTo>
                    <a:pt x="123" y="1940"/>
                  </a:lnTo>
                  <a:lnTo>
                    <a:pt x="123" y="1938"/>
                  </a:lnTo>
                  <a:lnTo>
                    <a:pt x="118" y="1938"/>
                  </a:lnTo>
                  <a:lnTo>
                    <a:pt x="114" y="1935"/>
                  </a:lnTo>
                  <a:lnTo>
                    <a:pt x="111" y="1935"/>
                  </a:lnTo>
                  <a:lnTo>
                    <a:pt x="107" y="1935"/>
                  </a:lnTo>
                  <a:lnTo>
                    <a:pt x="107" y="1935"/>
                  </a:lnTo>
                  <a:lnTo>
                    <a:pt x="104" y="1933"/>
                  </a:lnTo>
                  <a:lnTo>
                    <a:pt x="104" y="1931"/>
                  </a:lnTo>
                  <a:lnTo>
                    <a:pt x="102" y="1931"/>
                  </a:lnTo>
                  <a:lnTo>
                    <a:pt x="102" y="1928"/>
                  </a:lnTo>
                  <a:lnTo>
                    <a:pt x="102" y="1926"/>
                  </a:lnTo>
                  <a:lnTo>
                    <a:pt x="102" y="1923"/>
                  </a:lnTo>
                  <a:lnTo>
                    <a:pt x="102" y="1923"/>
                  </a:lnTo>
                  <a:lnTo>
                    <a:pt x="102" y="1921"/>
                  </a:lnTo>
                  <a:lnTo>
                    <a:pt x="102" y="1921"/>
                  </a:lnTo>
                  <a:lnTo>
                    <a:pt x="102" y="1921"/>
                  </a:lnTo>
                  <a:lnTo>
                    <a:pt x="99" y="1919"/>
                  </a:lnTo>
                  <a:lnTo>
                    <a:pt x="99" y="1916"/>
                  </a:lnTo>
                  <a:lnTo>
                    <a:pt x="97" y="1916"/>
                  </a:lnTo>
                  <a:lnTo>
                    <a:pt x="95" y="1916"/>
                  </a:lnTo>
                  <a:lnTo>
                    <a:pt x="95" y="1914"/>
                  </a:lnTo>
                  <a:lnTo>
                    <a:pt x="95" y="1914"/>
                  </a:lnTo>
                  <a:lnTo>
                    <a:pt x="95" y="1909"/>
                  </a:lnTo>
                  <a:lnTo>
                    <a:pt x="95" y="1905"/>
                  </a:lnTo>
                  <a:lnTo>
                    <a:pt x="92" y="1902"/>
                  </a:lnTo>
                  <a:lnTo>
                    <a:pt x="92" y="1900"/>
                  </a:lnTo>
                  <a:lnTo>
                    <a:pt x="90" y="1897"/>
                  </a:lnTo>
                  <a:lnTo>
                    <a:pt x="90" y="1895"/>
                  </a:lnTo>
                  <a:lnTo>
                    <a:pt x="90" y="1893"/>
                  </a:lnTo>
                  <a:lnTo>
                    <a:pt x="90" y="1890"/>
                  </a:lnTo>
                  <a:lnTo>
                    <a:pt x="90" y="1888"/>
                  </a:lnTo>
                  <a:lnTo>
                    <a:pt x="90" y="1886"/>
                  </a:lnTo>
                  <a:lnTo>
                    <a:pt x="90" y="1883"/>
                  </a:lnTo>
                  <a:lnTo>
                    <a:pt x="90" y="1881"/>
                  </a:lnTo>
                  <a:lnTo>
                    <a:pt x="88" y="1881"/>
                  </a:lnTo>
                  <a:lnTo>
                    <a:pt x="88" y="1879"/>
                  </a:lnTo>
                  <a:lnTo>
                    <a:pt x="88" y="1879"/>
                  </a:lnTo>
                  <a:lnTo>
                    <a:pt x="90" y="1876"/>
                  </a:lnTo>
                  <a:lnTo>
                    <a:pt x="90" y="1876"/>
                  </a:lnTo>
                  <a:lnTo>
                    <a:pt x="90" y="1874"/>
                  </a:lnTo>
                  <a:lnTo>
                    <a:pt x="88" y="1871"/>
                  </a:lnTo>
                  <a:lnTo>
                    <a:pt x="88" y="1871"/>
                  </a:lnTo>
                  <a:lnTo>
                    <a:pt x="90" y="1869"/>
                  </a:lnTo>
                  <a:lnTo>
                    <a:pt x="90" y="1869"/>
                  </a:lnTo>
                  <a:lnTo>
                    <a:pt x="90" y="1867"/>
                  </a:lnTo>
                  <a:lnTo>
                    <a:pt x="90" y="1867"/>
                  </a:lnTo>
                  <a:lnTo>
                    <a:pt x="90" y="1864"/>
                  </a:lnTo>
                  <a:lnTo>
                    <a:pt x="88" y="1864"/>
                  </a:lnTo>
                  <a:lnTo>
                    <a:pt x="88" y="1864"/>
                  </a:lnTo>
                  <a:lnTo>
                    <a:pt x="88" y="1862"/>
                  </a:lnTo>
                  <a:lnTo>
                    <a:pt x="88" y="1860"/>
                  </a:lnTo>
                  <a:lnTo>
                    <a:pt x="88" y="1857"/>
                  </a:lnTo>
                  <a:lnTo>
                    <a:pt x="85" y="1853"/>
                  </a:lnTo>
                  <a:lnTo>
                    <a:pt x="85" y="1850"/>
                  </a:lnTo>
                  <a:lnTo>
                    <a:pt x="83" y="1848"/>
                  </a:lnTo>
                  <a:lnTo>
                    <a:pt x="78" y="1845"/>
                  </a:lnTo>
                  <a:lnTo>
                    <a:pt x="76" y="1850"/>
                  </a:lnTo>
                  <a:lnTo>
                    <a:pt x="73" y="1855"/>
                  </a:lnTo>
                  <a:lnTo>
                    <a:pt x="71" y="1857"/>
                  </a:lnTo>
                  <a:lnTo>
                    <a:pt x="69" y="1855"/>
                  </a:lnTo>
                  <a:lnTo>
                    <a:pt x="69" y="1850"/>
                  </a:lnTo>
                  <a:lnTo>
                    <a:pt x="66" y="1850"/>
                  </a:lnTo>
                  <a:lnTo>
                    <a:pt x="64" y="1853"/>
                  </a:lnTo>
                  <a:lnTo>
                    <a:pt x="62" y="1853"/>
                  </a:lnTo>
                  <a:lnTo>
                    <a:pt x="62" y="1855"/>
                  </a:lnTo>
                  <a:lnTo>
                    <a:pt x="59" y="1855"/>
                  </a:lnTo>
                  <a:lnTo>
                    <a:pt x="59" y="1853"/>
                  </a:lnTo>
                  <a:lnTo>
                    <a:pt x="57" y="1850"/>
                  </a:lnTo>
                  <a:lnTo>
                    <a:pt x="55" y="1850"/>
                  </a:lnTo>
                  <a:lnTo>
                    <a:pt x="52" y="1850"/>
                  </a:lnTo>
                  <a:lnTo>
                    <a:pt x="50" y="1845"/>
                  </a:lnTo>
                  <a:lnTo>
                    <a:pt x="50" y="1845"/>
                  </a:lnTo>
                  <a:lnTo>
                    <a:pt x="50" y="1843"/>
                  </a:lnTo>
                  <a:lnTo>
                    <a:pt x="50" y="1841"/>
                  </a:lnTo>
                  <a:lnTo>
                    <a:pt x="52" y="1838"/>
                  </a:lnTo>
                  <a:lnTo>
                    <a:pt x="57" y="1834"/>
                  </a:lnTo>
                  <a:lnTo>
                    <a:pt x="57" y="1829"/>
                  </a:lnTo>
                  <a:lnTo>
                    <a:pt x="57" y="1827"/>
                  </a:lnTo>
                  <a:lnTo>
                    <a:pt x="55" y="1822"/>
                  </a:lnTo>
                  <a:lnTo>
                    <a:pt x="55" y="1819"/>
                  </a:lnTo>
                  <a:lnTo>
                    <a:pt x="66" y="1815"/>
                  </a:lnTo>
                  <a:lnTo>
                    <a:pt x="69" y="1815"/>
                  </a:lnTo>
                  <a:lnTo>
                    <a:pt x="71" y="1815"/>
                  </a:lnTo>
                  <a:lnTo>
                    <a:pt x="69" y="1810"/>
                  </a:lnTo>
                  <a:lnTo>
                    <a:pt x="69" y="1803"/>
                  </a:lnTo>
                  <a:lnTo>
                    <a:pt x="66" y="1803"/>
                  </a:lnTo>
                  <a:lnTo>
                    <a:pt x="66" y="1800"/>
                  </a:lnTo>
                  <a:lnTo>
                    <a:pt x="64" y="1800"/>
                  </a:lnTo>
                  <a:lnTo>
                    <a:pt x="64" y="1800"/>
                  </a:lnTo>
                  <a:lnTo>
                    <a:pt x="64" y="1796"/>
                  </a:lnTo>
                  <a:lnTo>
                    <a:pt x="64" y="1793"/>
                  </a:lnTo>
                  <a:lnTo>
                    <a:pt x="64" y="1793"/>
                  </a:lnTo>
                  <a:lnTo>
                    <a:pt x="64" y="1791"/>
                  </a:lnTo>
                  <a:lnTo>
                    <a:pt x="66" y="1791"/>
                  </a:lnTo>
                  <a:lnTo>
                    <a:pt x="66" y="1791"/>
                  </a:lnTo>
                  <a:lnTo>
                    <a:pt x="64" y="1786"/>
                  </a:lnTo>
                  <a:lnTo>
                    <a:pt x="66" y="1784"/>
                  </a:lnTo>
                  <a:lnTo>
                    <a:pt x="71" y="1782"/>
                  </a:lnTo>
                  <a:lnTo>
                    <a:pt x="71" y="1779"/>
                  </a:lnTo>
                  <a:lnTo>
                    <a:pt x="73" y="1774"/>
                  </a:lnTo>
                  <a:lnTo>
                    <a:pt x="76" y="1772"/>
                  </a:lnTo>
                  <a:lnTo>
                    <a:pt x="81" y="1770"/>
                  </a:lnTo>
                  <a:lnTo>
                    <a:pt x="81" y="1767"/>
                  </a:lnTo>
                  <a:lnTo>
                    <a:pt x="81" y="1763"/>
                  </a:lnTo>
                  <a:lnTo>
                    <a:pt x="81" y="1763"/>
                  </a:lnTo>
                  <a:lnTo>
                    <a:pt x="78" y="1758"/>
                  </a:lnTo>
                  <a:lnTo>
                    <a:pt x="76" y="1753"/>
                  </a:lnTo>
                  <a:lnTo>
                    <a:pt x="73" y="1734"/>
                  </a:lnTo>
                  <a:lnTo>
                    <a:pt x="73" y="1730"/>
                  </a:lnTo>
                  <a:lnTo>
                    <a:pt x="73" y="1725"/>
                  </a:lnTo>
                  <a:lnTo>
                    <a:pt x="71" y="1720"/>
                  </a:lnTo>
                  <a:lnTo>
                    <a:pt x="69" y="1720"/>
                  </a:lnTo>
                  <a:lnTo>
                    <a:pt x="69" y="1718"/>
                  </a:lnTo>
                  <a:lnTo>
                    <a:pt x="71" y="1715"/>
                  </a:lnTo>
                  <a:lnTo>
                    <a:pt x="71" y="1713"/>
                  </a:lnTo>
                  <a:lnTo>
                    <a:pt x="73" y="1701"/>
                  </a:lnTo>
                  <a:lnTo>
                    <a:pt x="73" y="1701"/>
                  </a:lnTo>
                  <a:lnTo>
                    <a:pt x="73" y="1699"/>
                  </a:lnTo>
                  <a:lnTo>
                    <a:pt x="76" y="1699"/>
                  </a:lnTo>
                  <a:lnTo>
                    <a:pt x="76" y="1696"/>
                  </a:lnTo>
                  <a:lnTo>
                    <a:pt x="76" y="1696"/>
                  </a:lnTo>
                  <a:lnTo>
                    <a:pt x="78" y="1696"/>
                  </a:lnTo>
                  <a:lnTo>
                    <a:pt x="78" y="1696"/>
                  </a:lnTo>
                  <a:lnTo>
                    <a:pt x="76" y="1687"/>
                  </a:lnTo>
                  <a:lnTo>
                    <a:pt x="76" y="1680"/>
                  </a:lnTo>
                  <a:lnTo>
                    <a:pt x="78" y="1677"/>
                  </a:lnTo>
                  <a:lnTo>
                    <a:pt x="81" y="1677"/>
                  </a:lnTo>
                  <a:lnTo>
                    <a:pt x="83" y="1677"/>
                  </a:lnTo>
                  <a:lnTo>
                    <a:pt x="97" y="1685"/>
                  </a:lnTo>
                  <a:lnTo>
                    <a:pt x="99" y="1687"/>
                  </a:lnTo>
                  <a:lnTo>
                    <a:pt x="102" y="1687"/>
                  </a:lnTo>
                  <a:lnTo>
                    <a:pt x="104" y="1687"/>
                  </a:lnTo>
                  <a:lnTo>
                    <a:pt x="109" y="1685"/>
                  </a:lnTo>
                  <a:lnTo>
                    <a:pt x="111" y="1685"/>
                  </a:lnTo>
                  <a:lnTo>
                    <a:pt x="111" y="1687"/>
                  </a:lnTo>
                  <a:lnTo>
                    <a:pt x="111" y="1689"/>
                  </a:lnTo>
                  <a:lnTo>
                    <a:pt x="111" y="1692"/>
                  </a:lnTo>
                  <a:lnTo>
                    <a:pt x="109" y="1692"/>
                  </a:lnTo>
                  <a:lnTo>
                    <a:pt x="109" y="1694"/>
                  </a:lnTo>
                  <a:lnTo>
                    <a:pt x="109" y="1696"/>
                  </a:lnTo>
                  <a:lnTo>
                    <a:pt x="107" y="1704"/>
                  </a:lnTo>
                  <a:lnTo>
                    <a:pt x="107" y="1708"/>
                  </a:lnTo>
                  <a:lnTo>
                    <a:pt x="111" y="1720"/>
                  </a:lnTo>
                  <a:lnTo>
                    <a:pt x="111" y="1725"/>
                  </a:lnTo>
                  <a:lnTo>
                    <a:pt x="114" y="1730"/>
                  </a:lnTo>
                  <a:lnTo>
                    <a:pt x="116" y="1732"/>
                  </a:lnTo>
                  <a:lnTo>
                    <a:pt x="121" y="1732"/>
                  </a:lnTo>
                  <a:lnTo>
                    <a:pt x="121" y="1732"/>
                  </a:lnTo>
                  <a:lnTo>
                    <a:pt x="123" y="1732"/>
                  </a:lnTo>
                  <a:lnTo>
                    <a:pt x="125" y="1732"/>
                  </a:lnTo>
                  <a:lnTo>
                    <a:pt x="125" y="1734"/>
                  </a:lnTo>
                  <a:lnTo>
                    <a:pt x="128" y="1734"/>
                  </a:lnTo>
                  <a:lnTo>
                    <a:pt x="128" y="1737"/>
                  </a:lnTo>
                  <a:lnTo>
                    <a:pt x="130" y="1734"/>
                  </a:lnTo>
                  <a:lnTo>
                    <a:pt x="135" y="1727"/>
                  </a:lnTo>
                  <a:lnTo>
                    <a:pt x="137" y="1725"/>
                  </a:lnTo>
                  <a:lnTo>
                    <a:pt x="140" y="1725"/>
                  </a:lnTo>
                  <a:lnTo>
                    <a:pt x="142" y="1725"/>
                  </a:lnTo>
                  <a:lnTo>
                    <a:pt x="144" y="1725"/>
                  </a:lnTo>
                  <a:lnTo>
                    <a:pt x="147" y="1727"/>
                  </a:lnTo>
                  <a:lnTo>
                    <a:pt x="149" y="1727"/>
                  </a:lnTo>
                  <a:lnTo>
                    <a:pt x="151" y="1730"/>
                  </a:lnTo>
                  <a:lnTo>
                    <a:pt x="151" y="1732"/>
                  </a:lnTo>
                  <a:lnTo>
                    <a:pt x="154" y="1732"/>
                  </a:lnTo>
                  <a:lnTo>
                    <a:pt x="159" y="1730"/>
                  </a:lnTo>
                  <a:lnTo>
                    <a:pt x="170" y="1727"/>
                  </a:lnTo>
                  <a:lnTo>
                    <a:pt x="178" y="1725"/>
                  </a:lnTo>
                  <a:lnTo>
                    <a:pt x="180" y="1720"/>
                  </a:lnTo>
                  <a:lnTo>
                    <a:pt x="182" y="1718"/>
                  </a:lnTo>
                  <a:lnTo>
                    <a:pt x="185" y="1713"/>
                  </a:lnTo>
                  <a:lnTo>
                    <a:pt x="182" y="1708"/>
                  </a:lnTo>
                  <a:lnTo>
                    <a:pt x="182" y="1704"/>
                  </a:lnTo>
                  <a:lnTo>
                    <a:pt x="182" y="1701"/>
                  </a:lnTo>
                  <a:lnTo>
                    <a:pt x="182" y="1696"/>
                  </a:lnTo>
                  <a:lnTo>
                    <a:pt x="182" y="1692"/>
                  </a:lnTo>
                  <a:lnTo>
                    <a:pt x="180" y="1682"/>
                  </a:lnTo>
                  <a:lnTo>
                    <a:pt x="180" y="1680"/>
                  </a:lnTo>
                  <a:lnTo>
                    <a:pt x="180" y="1675"/>
                  </a:lnTo>
                  <a:lnTo>
                    <a:pt x="182" y="1673"/>
                  </a:lnTo>
                  <a:lnTo>
                    <a:pt x="185" y="1666"/>
                  </a:lnTo>
                  <a:lnTo>
                    <a:pt x="187" y="1663"/>
                  </a:lnTo>
                  <a:lnTo>
                    <a:pt x="189" y="1663"/>
                  </a:lnTo>
                  <a:lnTo>
                    <a:pt x="192" y="1661"/>
                  </a:lnTo>
                  <a:lnTo>
                    <a:pt x="194" y="1656"/>
                  </a:lnTo>
                  <a:lnTo>
                    <a:pt x="192" y="1651"/>
                  </a:lnTo>
                  <a:lnTo>
                    <a:pt x="185" y="1649"/>
                  </a:lnTo>
                  <a:lnTo>
                    <a:pt x="182" y="1644"/>
                  </a:lnTo>
                  <a:lnTo>
                    <a:pt x="178" y="1637"/>
                  </a:lnTo>
                  <a:lnTo>
                    <a:pt x="175" y="1635"/>
                  </a:lnTo>
                  <a:lnTo>
                    <a:pt x="170" y="1635"/>
                  </a:lnTo>
                  <a:lnTo>
                    <a:pt x="170" y="1633"/>
                  </a:lnTo>
                  <a:lnTo>
                    <a:pt x="170" y="1630"/>
                  </a:lnTo>
                  <a:lnTo>
                    <a:pt x="173" y="1628"/>
                  </a:lnTo>
                  <a:lnTo>
                    <a:pt x="170" y="1625"/>
                  </a:lnTo>
                  <a:lnTo>
                    <a:pt x="170" y="1623"/>
                  </a:lnTo>
                  <a:lnTo>
                    <a:pt x="168" y="1623"/>
                  </a:lnTo>
                  <a:lnTo>
                    <a:pt x="166" y="1618"/>
                  </a:lnTo>
                  <a:lnTo>
                    <a:pt x="166" y="1618"/>
                  </a:lnTo>
                  <a:lnTo>
                    <a:pt x="163" y="1604"/>
                  </a:lnTo>
                  <a:lnTo>
                    <a:pt x="161" y="1592"/>
                  </a:lnTo>
                  <a:lnTo>
                    <a:pt x="159" y="1585"/>
                  </a:lnTo>
                  <a:lnTo>
                    <a:pt x="161" y="1578"/>
                  </a:lnTo>
                  <a:lnTo>
                    <a:pt x="170" y="1554"/>
                  </a:lnTo>
                  <a:lnTo>
                    <a:pt x="175" y="1547"/>
                  </a:lnTo>
                  <a:lnTo>
                    <a:pt x="175" y="1538"/>
                  </a:lnTo>
                  <a:lnTo>
                    <a:pt x="178" y="1521"/>
                  </a:lnTo>
                  <a:lnTo>
                    <a:pt x="182" y="1512"/>
                  </a:lnTo>
                  <a:lnTo>
                    <a:pt x="192" y="1510"/>
                  </a:lnTo>
                  <a:lnTo>
                    <a:pt x="201" y="1512"/>
                  </a:lnTo>
                  <a:lnTo>
                    <a:pt x="211" y="1507"/>
                  </a:lnTo>
                  <a:lnTo>
                    <a:pt x="213" y="1507"/>
                  </a:lnTo>
                  <a:lnTo>
                    <a:pt x="213" y="1502"/>
                  </a:lnTo>
                  <a:lnTo>
                    <a:pt x="215" y="1500"/>
                  </a:lnTo>
                  <a:lnTo>
                    <a:pt x="215" y="1498"/>
                  </a:lnTo>
                  <a:lnTo>
                    <a:pt x="215" y="1491"/>
                  </a:lnTo>
                  <a:lnTo>
                    <a:pt x="213" y="1486"/>
                  </a:lnTo>
                  <a:lnTo>
                    <a:pt x="211" y="1484"/>
                  </a:lnTo>
                  <a:lnTo>
                    <a:pt x="208" y="1479"/>
                  </a:lnTo>
                  <a:lnTo>
                    <a:pt x="206" y="1476"/>
                  </a:lnTo>
                  <a:lnTo>
                    <a:pt x="204" y="1467"/>
                  </a:lnTo>
                  <a:lnTo>
                    <a:pt x="199" y="1455"/>
                  </a:lnTo>
                  <a:lnTo>
                    <a:pt x="196" y="1450"/>
                  </a:lnTo>
                  <a:lnTo>
                    <a:pt x="178" y="1434"/>
                  </a:lnTo>
                  <a:lnTo>
                    <a:pt x="175" y="1429"/>
                  </a:lnTo>
                  <a:lnTo>
                    <a:pt x="175" y="1424"/>
                  </a:lnTo>
                  <a:lnTo>
                    <a:pt x="173" y="1417"/>
                  </a:lnTo>
                  <a:lnTo>
                    <a:pt x="178" y="1391"/>
                  </a:lnTo>
                  <a:lnTo>
                    <a:pt x="180" y="1389"/>
                  </a:lnTo>
                  <a:lnTo>
                    <a:pt x="178" y="1382"/>
                  </a:lnTo>
                  <a:lnTo>
                    <a:pt x="178" y="1377"/>
                  </a:lnTo>
                  <a:lnTo>
                    <a:pt x="182" y="1368"/>
                  </a:lnTo>
                  <a:lnTo>
                    <a:pt x="182" y="1363"/>
                  </a:lnTo>
                  <a:lnTo>
                    <a:pt x="182" y="1342"/>
                  </a:lnTo>
                  <a:lnTo>
                    <a:pt x="182" y="1330"/>
                  </a:lnTo>
                  <a:lnTo>
                    <a:pt x="187" y="1323"/>
                  </a:lnTo>
                  <a:lnTo>
                    <a:pt x="194" y="1318"/>
                  </a:lnTo>
                  <a:lnTo>
                    <a:pt x="196" y="1311"/>
                  </a:lnTo>
                  <a:lnTo>
                    <a:pt x="199" y="1306"/>
                  </a:lnTo>
                  <a:lnTo>
                    <a:pt x="194" y="1304"/>
                  </a:lnTo>
                  <a:lnTo>
                    <a:pt x="192" y="1304"/>
                  </a:lnTo>
                  <a:lnTo>
                    <a:pt x="185" y="1306"/>
                  </a:lnTo>
                  <a:lnTo>
                    <a:pt x="182" y="1306"/>
                  </a:lnTo>
                  <a:lnTo>
                    <a:pt x="180" y="1304"/>
                  </a:lnTo>
                  <a:lnTo>
                    <a:pt x="180" y="1299"/>
                  </a:lnTo>
                  <a:lnTo>
                    <a:pt x="178" y="1297"/>
                  </a:lnTo>
                  <a:lnTo>
                    <a:pt x="178" y="1294"/>
                  </a:lnTo>
                  <a:lnTo>
                    <a:pt x="178" y="1292"/>
                  </a:lnTo>
                  <a:lnTo>
                    <a:pt x="175" y="1290"/>
                  </a:lnTo>
                  <a:lnTo>
                    <a:pt x="175" y="1290"/>
                  </a:lnTo>
                  <a:lnTo>
                    <a:pt x="170" y="1292"/>
                  </a:lnTo>
                  <a:lnTo>
                    <a:pt x="168" y="1292"/>
                  </a:lnTo>
                  <a:lnTo>
                    <a:pt x="166" y="1290"/>
                  </a:lnTo>
                  <a:lnTo>
                    <a:pt x="154" y="1280"/>
                  </a:lnTo>
                  <a:lnTo>
                    <a:pt x="151" y="1278"/>
                  </a:lnTo>
                  <a:lnTo>
                    <a:pt x="144" y="1275"/>
                  </a:lnTo>
                  <a:lnTo>
                    <a:pt x="142" y="1273"/>
                  </a:lnTo>
                  <a:lnTo>
                    <a:pt x="142" y="1271"/>
                  </a:lnTo>
                  <a:lnTo>
                    <a:pt x="140" y="1264"/>
                  </a:lnTo>
                  <a:lnTo>
                    <a:pt x="137" y="1261"/>
                  </a:lnTo>
                  <a:lnTo>
                    <a:pt x="135" y="1259"/>
                  </a:lnTo>
                  <a:lnTo>
                    <a:pt x="130" y="1256"/>
                  </a:lnTo>
                  <a:lnTo>
                    <a:pt x="125" y="1254"/>
                  </a:lnTo>
                  <a:lnTo>
                    <a:pt x="123" y="1252"/>
                  </a:lnTo>
                  <a:lnTo>
                    <a:pt x="123" y="1249"/>
                  </a:lnTo>
                  <a:lnTo>
                    <a:pt x="123" y="1245"/>
                  </a:lnTo>
                  <a:lnTo>
                    <a:pt x="123" y="1245"/>
                  </a:lnTo>
                  <a:lnTo>
                    <a:pt x="121" y="1242"/>
                  </a:lnTo>
                  <a:lnTo>
                    <a:pt x="118" y="1240"/>
                  </a:lnTo>
                  <a:lnTo>
                    <a:pt x="116" y="1240"/>
                  </a:lnTo>
                  <a:lnTo>
                    <a:pt x="114" y="1237"/>
                  </a:lnTo>
                  <a:lnTo>
                    <a:pt x="111" y="1235"/>
                  </a:lnTo>
                  <a:lnTo>
                    <a:pt x="109" y="1233"/>
                  </a:lnTo>
                  <a:lnTo>
                    <a:pt x="109" y="1233"/>
                  </a:lnTo>
                  <a:lnTo>
                    <a:pt x="109" y="1228"/>
                  </a:lnTo>
                  <a:lnTo>
                    <a:pt x="109" y="1226"/>
                  </a:lnTo>
                  <a:lnTo>
                    <a:pt x="107" y="1223"/>
                  </a:lnTo>
                  <a:lnTo>
                    <a:pt x="104" y="1221"/>
                  </a:lnTo>
                  <a:lnTo>
                    <a:pt x="102" y="1221"/>
                  </a:lnTo>
                  <a:lnTo>
                    <a:pt x="102" y="1219"/>
                  </a:lnTo>
                  <a:lnTo>
                    <a:pt x="102" y="1216"/>
                  </a:lnTo>
                  <a:lnTo>
                    <a:pt x="99" y="1211"/>
                  </a:lnTo>
                  <a:lnTo>
                    <a:pt x="99" y="1207"/>
                  </a:lnTo>
                  <a:lnTo>
                    <a:pt x="95" y="1202"/>
                  </a:lnTo>
                  <a:lnTo>
                    <a:pt x="92" y="1197"/>
                  </a:lnTo>
                  <a:lnTo>
                    <a:pt x="92" y="1193"/>
                  </a:lnTo>
                  <a:lnTo>
                    <a:pt x="99" y="1183"/>
                  </a:lnTo>
                  <a:lnTo>
                    <a:pt x="99" y="1178"/>
                  </a:lnTo>
                  <a:lnTo>
                    <a:pt x="97" y="1178"/>
                  </a:lnTo>
                  <a:lnTo>
                    <a:pt x="92" y="1178"/>
                  </a:lnTo>
                  <a:lnTo>
                    <a:pt x="92" y="1178"/>
                  </a:lnTo>
                  <a:lnTo>
                    <a:pt x="90" y="1178"/>
                  </a:lnTo>
                  <a:lnTo>
                    <a:pt x="88" y="1176"/>
                  </a:lnTo>
                  <a:lnTo>
                    <a:pt x="88" y="1176"/>
                  </a:lnTo>
                  <a:lnTo>
                    <a:pt x="85" y="1176"/>
                  </a:lnTo>
                  <a:lnTo>
                    <a:pt x="85" y="1178"/>
                  </a:lnTo>
                  <a:lnTo>
                    <a:pt x="83" y="1178"/>
                  </a:lnTo>
                  <a:lnTo>
                    <a:pt x="83" y="1178"/>
                  </a:lnTo>
                  <a:lnTo>
                    <a:pt x="81" y="1176"/>
                  </a:lnTo>
                  <a:lnTo>
                    <a:pt x="78" y="1176"/>
                  </a:lnTo>
                  <a:lnTo>
                    <a:pt x="76" y="1176"/>
                  </a:lnTo>
                  <a:lnTo>
                    <a:pt x="73" y="1176"/>
                  </a:lnTo>
                  <a:lnTo>
                    <a:pt x="73" y="1174"/>
                  </a:lnTo>
                  <a:lnTo>
                    <a:pt x="71" y="1174"/>
                  </a:lnTo>
                  <a:lnTo>
                    <a:pt x="69" y="1171"/>
                  </a:lnTo>
                  <a:lnTo>
                    <a:pt x="64" y="1171"/>
                  </a:lnTo>
                  <a:lnTo>
                    <a:pt x="64" y="1169"/>
                  </a:lnTo>
                  <a:lnTo>
                    <a:pt x="62" y="1164"/>
                  </a:lnTo>
                  <a:lnTo>
                    <a:pt x="64" y="1159"/>
                  </a:lnTo>
                  <a:lnTo>
                    <a:pt x="66" y="1155"/>
                  </a:lnTo>
                  <a:lnTo>
                    <a:pt x="66" y="1150"/>
                  </a:lnTo>
                  <a:lnTo>
                    <a:pt x="66" y="1145"/>
                  </a:lnTo>
                  <a:lnTo>
                    <a:pt x="64" y="1140"/>
                  </a:lnTo>
                  <a:lnTo>
                    <a:pt x="59" y="1136"/>
                  </a:lnTo>
                  <a:lnTo>
                    <a:pt x="57" y="1133"/>
                  </a:lnTo>
                  <a:lnTo>
                    <a:pt x="57" y="1129"/>
                  </a:lnTo>
                  <a:lnTo>
                    <a:pt x="57" y="1124"/>
                  </a:lnTo>
                  <a:lnTo>
                    <a:pt x="57" y="1119"/>
                  </a:lnTo>
                  <a:lnTo>
                    <a:pt x="59" y="1119"/>
                  </a:lnTo>
                  <a:lnTo>
                    <a:pt x="62" y="1117"/>
                  </a:lnTo>
                  <a:lnTo>
                    <a:pt x="66" y="1117"/>
                  </a:lnTo>
                  <a:lnTo>
                    <a:pt x="66" y="1117"/>
                  </a:lnTo>
                  <a:lnTo>
                    <a:pt x="69" y="1117"/>
                  </a:lnTo>
                  <a:lnTo>
                    <a:pt x="69" y="1114"/>
                  </a:lnTo>
                  <a:lnTo>
                    <a:pt x="69" y="1112"/>
                  </a:lnTo>
                  <a:lnTo>
                    <a:pt x="69" y="1112"/>
                  </a:lnTo>
                  <a:lnTo>
                    <a:pt x="71" y="1110"/>
                  </a:lnTo>
                  <a:lnTo>
                    <a:pt x="73" y="1110"/>
                  </a:lnTo>
                  <a:lnTo>
                    <a:pt x="76" y="1110"/>
                  </a:lnTo>
                  <a:lnTo>
                    <a:pt x="76" y="1107"/>
                  </a:lnTo>
                  <a:lnTo>
                    <a:pt x="76" y="1105"/>
                  </a:lnTo>
                  <a:lnTo>
                    <a:pt x="76" y="1103"/>
                  </a:lnTo>
                  <a:lnTo>
                    <a:pt x="76" y="1100"/>
                  </a:lnTo>
                  <a:lnTo>
                    <a:pt x="78" y="1096"/>
                  </a:lnTo>
                  <a:lnTo>
                    <a:pt x="83" y="1086"/>
                  </a:lnTo>
                  <a:lnTo>
                    <a:pt x="85" y="1081"/>
                  </a:lnTo>
                  <a:lnTo>
                    <a:pt x="85" y="1058"/>
                  </a:lnTo>
                  <a:lnTo>
                    <a:pt x="85" y="1053"/>
                  </a:lnTo>
                  <a:lnTo>
                    <a:pt x="83" y="1044"/>
                  </a:lnTo>
                  <a:lnTo>
                    <a:pt x="81" y="1036"/>
                  </a:lnTo>
                  <a:lnTo>
                    <a:pt x="76" y="1029"/>
                  </a:lnTo>
                  <a:lnTo>
                    <a:pt x="71" y="1022"/>
                  </a:lnTo>
                  <a:lnTo>
                    <a:pt x="64" y="1022"/>
                  </a:lnTo>
                  <a:lnTo>
                    <a:pt x="64" y="1022"/>
                  </a:lnTo>
                  <a:lnTo>
                    <a:pt x="62" y="1025"/>
                  </a:lnTo>
                  <a:lnTo>
                    <a:pt x="62" y="1025"/>
                  </a:lnTo>
                  <a:lnTo>
                    <a:pt x="57" y="1020"/>
                  </a:lnTo>
                  <a:lnTo>
                    <a:pt x="57" y="1017"/>
                  </a:lnTo>
                  <a:lnTo>
                    <a:pt x="59" y="1013"/>
                  </a:lnTo>
                  <a:lnTo>
                    <a:pt x="59" y="1006"/>
                  </a:lnTo>
                  <a:lnTo>
                    <a:pt x="62" y="1001"/>
                  </a:lnTo>
                  <a:lnTo>
                    <a:pt x="62" y="999"/>
                  </a:lnTo>
                  <a:lnTo>
                    <a:pt x="62" y="994"/>
                  </a:lnTo>
                  <a:lnTo>
                    <a:pt x="59" y="989"/>
                  </a:lnTo>
                  <a:lnTo>
                    <a:pt x="52" y="982"/>
                  </a:lnTo>
                  <a:lnTo>
                    <a:pt x="50" y="977"/>
                  </a:lnTo>
                  <a:lnTo>
                    <a:pt x="50" y="973"/>
                  </a:lnTo>
                  <a:lnTo>
                    <a:pt x="47" y="973"/>
                  </a:lnTo>
                  <a:lnTo>
                    <a:pt x="47" y="970"/>
                  </a:lnTo>
                  <a:lnTo>
                    <a:pt x="40" y="968"/>
                  </a:lnTo>
                  <a:lnTo>
                    <a:pt x="36" y="965"/>
                  </a:lnTo>
                  <a:lnTo>
                    <a:pt x="33" y="963"/>
                  </a:lnTo>
                  <a:lnTo>
                    <a:pt x="31" y="963"/>
                  </a:lnTo>
                  <a:lnTo>
                    <a:pt x="31" y="963"/>
                  </a:lnTo>
                  <a:lnTo>
                    <a:pt x="29" y="965"/>
                  </a:lnTo>
                  <a:lnTo>
                    <a:pt x="26" y="968"/>
                  </a:lnTo>
                  <a:lnTo>
                    <a:pt x="26" y="968"/>
                  </a:lnTo>
                  <a:lnTo>
                    <a:pt x="24" y="968"/>
                  </a:lnTo>
                  <a:lnTo>
                    <a:pt x="24" y="968"/>
                  </a:lnTo>
                  <a:lnTo>
                    <a:pt x="26" y="963"/>
                  </a:lnTo>
                  <a:lnTo>
                    <a:pt x="26" y="961"/>
                  </a:lnTo>
                  <a:lnTo>
                    <a:pt x="26" y="956"/>
                  </a:lnTo>
                  <a:lnTo>
                    <a:pt x="26" y="956"/>
                  </a:lnTo>
                  <a:lnTo>
                    <a:pt x="24" y="951"/>
                  </a:lnTo>
                  <a:lnTo>
                    <a:pt x="19" y="947"/>
                  </a:lnTo>
                  <a:lnTo>
                    <a:pt x="19" y="944"/>
                  </a:lnTo>
                  <a:lnTo>
                    <a:pt x="17" y="942"/>
                  </a:lnTo>
                  <a:lnTo>
                    <a:pt x="17" y="939"/>
                  </a:lnTo>
                  <a:lnTo>
                    <a:pt x="14" y="939"/>
                  </a:lnTo>
                  <a:lnTo>
                    <a:pt x="7" y="937"/>
                  </a:lnTo>
                  <a:lnTo>
                    <a:pt x="5" y="937"/>
                  </a:lnTo>
                  <a:lnTo>
                    <a:pt x="5" y="935"/>
                  </a:lnTo>
                  <a:lnTo>
                    <a:pt x="5" y="932"/>
                  </a:lnTo>
                  <a:lnTo>
                    <a:pt x="5" y="930"/>
                  </a:lnTo>
                  <a:lnTo>
                    <a:pt x="5" y="925"/>
                  </a:lnTo>
                  <a:lnTo>
                    <a:pt x="0" y="921"/>
                  </a:lnTo>
                  <a:lnTo>
                    <a:pt x="0" y="916"/>
                  </a:lnTo>
                  <a:lnTo>
                    <a:pt x="0" y="913"/>
                  </a:lnTo>
                  <a:lnTo>
                    <a:pt x="0" y="911"/>
                  </a:lnTo>
                  <a:lnTo>
                    <a:pt x="3" y="911"/>
                  </a:lnTo>
                  <a:lnTo>
                    <a:pt x="5" y="913"/>
                  </a:lnTo>
                  <a:lnTo>
                    <a:pt x="7" y="913"/>
                  </a:lnTo>
                  <a:lnTo>
                    <a:pt x="7" y="913"/>
                  </a:lnTo>
                  <a:lnTo>
                    <a:pt x="10" y="913"/>
                  </a:lnTo>
                  <a:lnTo>
                    <a:pt x="12" y="911"/>
                  </a:lnTo>
                  <a:lnTo>
                    <a:pt x="14" y="911"/>
                  </a:lnTo>
                  <a:lnTo>
                    <a:pt x="14" y="911"/>
                  </a:lnTo>
                  <a:lnTo>
                    <a:pt x="17" y="911"/>
                  </a:lnTo>
                  <a:lnTo>
                    <a:pt x="21" y="913"/>
                  </a:lnTo>
                  <a:lnTo>
                    <a:pt x="21" y="913"/>
                  </a:lnTo>
                  <a:lnTo>
                    <a:pt x="24" y="913"/>
                  </a:lnTo>
                  <a:lnTo>
                    <a:pt x="24" y="916"/>
                  </a:lnTo>
                  <a:lnTo>
                    <a:pt x="24" y="916"/>
                  </a:lnTo>
                  <a:lnTo>
                    <a:pt x="24" y="916"/>
                  </a:lnTo>
                  <a:lnTo>
                    <a:pt x="24" y="916"/>
                  </a:lnTo>
                  <a:lnTo>
                    <a:pt x="26" y="916"/>
                  </a:lnTo>
                  <a:lnTo>
                    <a:pt x="26" y="916"/>
                  </a:lnTo>
                  <a:lnTo>
                    <a:pt x="26" y="916"/>
                  </a:lnTo>
                  <a:lnTo>
                    <a:pt x="29" y="916"/>
                  </a:lnTo>
                  <a:lnTo>
                    <a:pt x="29" y="916"/>
                  </a:lnTo>
                  <a:lnTo>
                    <a:pt x="31" y="916"/>
                  </a:lnTo>
                  <a:lnTo>
                    <a:pt x="33" y="916"/>
                  </a:lnTo>
                  <a:lnTo>
                    <a:pt x="33" y="913"/>
                  </a:lnTo>
                  <a:lnTo>
                    <a:pt x="36" y="913"/>
                  </a:lnTo>
                  <a:lnTo>
                    <a:pt x="36" y="916"/>
                  </a:lnTo>
                  <a:lnTo>
                    <a:pt x="36" y="916"/>
                  </a:lnTo>
                  <a:lnTo>
                    <a:pt x="36" y="928"/>
                  </a:lnTo>
                  <a:lnTo>
                    <a:pt x="36" y="928"/>
                  </a:lnTo>
                  <a:lnTo>
                    <a:pt x="38" y="930"/>
                  </a:lnTo>
                  <a:lnTo>
                    <a:pt x="45" y="932"/>
                  </a:lnTo>
                  <a:lnTo>
                    <a:pt x="45" y="930"/>
                  </a:lnTo>
                  <a:lnTo>
                    <a:pt x="45" y="930"/>
                  </a:lnTo>
                  <a:lnTo>
                    <a:pt x="45" y="930"/>
                  </a:lnTo>
                  <a:lnTo>
                    <a:pt x="47" y="932"/>
                  </a:lnTo>
                  <a:lnTo>
                    <a:pt x="47" y="930"/>
                  </a:lnTo>
                  <a:lnTo>
                    <a:pt x="50" y="928"/>
                  </a:lnTo>
                  <a:lnTo>
                    <a:pt x="52" y="928"/>
                  </a:lnTo>
                  <a:lnTo>
                    <a:pt x="55" y="930"/>
                  </a:lnTo>
                  <a:lnTo>
                    <a:pt x="64" y="932"/>
                  </a:lnTo>
                  <a:lnTo>
                    <a:pt x="64" y="930"/>
                  </a:lnTo>
                  <a:lnTo>
                    <a:pt x="66" y="925"/>
                  </a:lnTo>
                  <a:lnTo>
                    <a:pt x="69" y="925"/>
                  </a:lnTo>
                  <a:lnTo>
                    <a:pt x="71" y="925"/>
                  </a:lnTo>
                  <a:lnTo>
                    <a:pt x="76" y="925"/>
                  </a:lnTo>
                  <a:lnTo>
                    <a:pt x="73" y="923"/>
                  </a:lnTo>
                  <a:lnTo>
                    <a:pt x="73" y="918"/>
                  </a:lnTo>
                  <a:lnTo>
                    <a:pt x="73" y="909"/>
                  </a:lnTo>
                  <a:lnTo>
                    <a:pt x="71" y="906"/>
                  </a:lnTo>
                  <a:lnTo>
                    <a:pt x="66" y="897"/>
                  </a:lnTo>
                  <a:lnTo>
                    <a:pt x="66" y="892"/>
                  </a:lnTo>
                  <a:lnTo>
                    <a:pt x="66" y="887"/>
                  </a:lnTo>
                  <a:lnTo>
                    <a:pt x="66" y="883"/>
                  </a:lnTo>
                  <a:lnTo>
                    <a:pt x="69" y="880"/>
                  </a:lnTo>
                  <a:lnTo>
                    <a:pt x="71" y="880"/>
                  </a:lnTo>
                  <a:lnTo>
                    <a:pt x="73" y="880"/>
                  </a:lnTo>
                  <a:lnTo>
                    <a:pt x="73" y="878"/>
                  </a:lnTo>
                  <a:lnTo>
                    <a:pt x="76" y="878"/>
                  </a:lnTo>
                  <a:lnTo>
                    <a:pt x="76" y="878"/>
                  </a:lnTo>
                  <a:lnTo>
                    <a:pt x="76" y="876"/>
                  </a:lnTo>
                  <a:lnTo>
                    <a:pt x="78" y="876"/>
                  </a:lnTo>
                  <a:lnTo>
                    <a:pt x="81" y="873"/>
                  </a:lnTo>
                  <a:lnTo>
                    <a:pt x="81" y="873"/>
                  </a:lnTo>
                  <a:lnTo>
                    <a:pt x="81" y="873"/>
                  </a:lnTo>
                  <a:lnTo>
                    <a:pt x="83" y="871"/>
                  </a:lnTo>
                  <a:lnTo>
                    <a:pt x="83" y="868"/>
                  </a:lnTo>
                  <a:lnTo>
                    <a:pt x="81" y="864"/>
                  </a:lnTo>
                  <a:lnTo>
                    <a:pt x="78" y="861"/>
                  </a:lnTo>
                  <a:lnTo>
                    <a:pt x="81" y="861"/>
                  </a:lnTo>
                  <a:lnTo>
                    <a:pt x="81" y="859"/>
                  </a:lnTo>
                  <a:lnTo>
                    <a:pt x="81" y="859"/>
                  </a:lnTo>
                  <a:lnTo>
                    <a:pt x="81" y="859"/>
                  </a:lnTo>
                  <a:lnTo>
                    <a:pt x="83" y="857"/>
                  </a:lnTo>
                  <a:lnTo>
                    <a:pt x="85" y="857"/>
                  </a:lnTo>
                  <a:lnTo>
                    <a:pt x="85" y="854"/>
                  </a:lnTo>
                  <a:lnTo>
                    <a:pt x="83" y="854"/>
                  </a:lnTo>
                  <a:lnTo>
                    <a:pt x="83" y="852"/>
                  </a:lnTo>
                  <a:lnTo>
                    <a:pt x="85" y="852"/>
                  </a:lnTo>
                  <a:lnTo>
                    <a:pt x="85" y="850"/>
                  </a:lnTo>
                  <a:lnTo>
                    <a:pt x="90" y="842"/>
                  </a:lnTo>
                  <a:lnTo>
                    <a:pt x="90" y="838"/>
                  </a:lnTo>
                  <a:lnTo>
                    <a:pt x="88" y="831"/>
                  </a:lnTo>
                  <a:lnTo>
                    <a:pt x="88" y="826"/>
                  </a:lnTo>
                  <a:lnTo>
                    <a:pt x="92" y="812"/>
                  </a:lnTo>
                  <a:lnTo>
                    <a:pt x="97" y="800"/>
                  </a:lnTo>
                  <a:lnTo>
                    <a:pt x="99" y="797"/>
                  </a:lnTo>
                  <a:lnTo>
                    <a:pt x="102" y="797"/>
                  </a:lnTo>
                  <a:lnTo>
                    <a:pt x="107" y="795"/>
                  </a:lnTo>
                  <a:lnTo>
                    <a:pt x="109" y="793"/>
                  </a:lnTo>
                  <a:lnTo>
                    <a:pt x="109" y="793"/>
                  </a:lnTo>
                  <a:lnTo>
                    <a:pt x="111" y="790"/>
                  </a:lnTo>
                  <a:lnTo>
                    <a:pt x="111" y="786"/>
                  </a:lnTo>
                  <a:lnTo>
                    <a:pt x="114" y="783"/>
                  </a:lnTo>
                  <a:lnTo>
                    <a:pt x="114" y="783"/>
                  </a:lnTo>
                  <a:lnTo>
                    <a:pt x="114" y="783"/>
                  </a:lnTo>
                  <a:lnTo>
                    <a:pt x="111" y="781"/>
                  </a:lnTo>
                  <a:lnTo>
                    <a:pt x="111" y="779"/>
                  </a:lnTo>
                  <a:lnTo>
                    <a:pt x="111" y="779"/>
                  </a:lnTo>
                  <a:lnTo>
                    <a:pt x="111" y="779"/>
                  </a:lnTo>
                  <a:lnTo>
                    <a:pt x="111" y="779"/>
                  </a:lnTo>
                  <a:lnTo>
                    <a:pt x="111" y="779"/>
                  </a:lnTo>
                  <a:lnTo>
                    <a:pt x="111" y="774"/>
                  </a:lnTo>
                  <a:lnTo>
                    <a:pt x="111" y="774"/>
                  </a:lnTo>
                  <a:lnTo>
                    <a:pt x="109" y="771"/>
                  </a:lnTo>
                  <a:lnTo>
                    <a:pt x="109" y="771"/>
                  </a:lnTo>
                  <a:lnTo>
                    <a:pt x="107" y="769"/>
                  </a:lnTo>
                  <a:lnTo>
                    <a:pt x="107" y="767"/>
                  </a:lnTo>
                  <a:lnTo>
                    <a:pt x="107" y="764"/>
                  </a:lnTo>
                  <a:lnTo>
                    <a:pt x="104" y="762"/>
                  </a:lnTo>
                  <a:lnTo>
                    <a:pt x="95" y="748"/>
                  </a:lnTo>
                  <a:lnTo>
                    <a:pt x="88" y="734"/>
                  </a:lnTo>
                  <a:lnTo>
                    <a:pt x="88" y="731"/>
                  </a:lnTo>
                  <a:lnTo>
                    <a:pt x="81" y="729"/>
                  </a:lnTo>
                  <a:lnTo>
                    <a:pt x="78" y="729"/>
                  </a:lnTo>
                  <a:lnTo>
                    <a:pt x="78" y="727"/>
                  </a:lnTo>
                  <a:lnTo>
                    <a:pt x="73" y="722"/>
                  </a:lnTo>
                  <a:lnTo>
                    <a:pt x="73" y="722"/>
                  </a:lnTo>
                  <a:lnTo>
                    <a:pt x="71" y="722"/>
                  </a:lnTo>
                  <a:lnTo>
                    <a:pt x="69" y="722"/>
                  </a:lnTo>
                  <a:lnTo>
                    <a:pt x="69" y="724"/>
                  </a:lnTo>
                  <a:lnTo>
                    <a:pt x="69" y="724"/>
                  </a:lnTo>
                  <a:lnTo>
                    <a:pt x="66" y="724"/>
                  </a:lnTo>
                  <a:lnTo>
                    <a:pt x="66" y="727"/>
                  </a:lnTo>
                  <a:lnTo>
                    <a:pt x="64" y="724"/>
                  </a:lnTo>
                  <a:lnTo>
                    <a:pt x="62" y="724"/>
                  </a:lnTo>
                  <a:lnTo>
                    <a:pt x="62" y="727"/>
                  </a:lnTo>
                  <a:lnTo>
                    <a:pt x="62" y="729"/>
                  </a:lnTo>
                  <a:lnTo>
                    <a:pt x="59" y="731"/>
                  </a:lnTo>
                  <a:lnTo>
                    <a:pt x="59" y="734"/>
                  </a:lnTo>
                  <a:lnTo>
                    <a:pt x="57" y="734"/>
                  </a:lnTo>
                  <a:lnTo>
                    <a:pt x="50" y="727"/>
                  </a:lnTo>
                  <a:lnTo>
                    <a:pt x="50" y="727"/>
                  </a:lnTo>
                  <a:lnTo>
                    <a:pt x="47" y="722"/>
                  </a:lnTo>
                  <a:lnTo>
                    <a:pt x="47" y="719"/>
                  </a:lnTo>
                  <a:lnTo>
                    <a:pt x="45" y="717"/>
                  </a:lnTo>
                  <a:lnTo>
                    <a:pt x="45" y="715"/>
                  </a:lnTo>
                  <a:lnTo>
                    <a:pt x="45" y="712"/>
                  </a:lnTo>
                  <a:lnTo>
                    <a:pt x="45" y="710"/>
                  </a:lnTo>
                  <a:lnTo>
                    <a:pt x="47" y="703"/>
                  </a:lnTo>
                  <a:lnTo>
                    <a:pt x="47" y="701"/>
                  </a:lnTo>
                  <a:lnTo>
                    <a:pt x="47" y="693"/>
                  </a:lnTo>
                  <a:lnTo>
                    <a:pt x="47" y="691"/>
                  </a:lnTo>
                  <a:lnTo>
                    <a:pt x="52" y="686"/>
                  </a:lnTo>
                  <a:lnTo>
                    <a:pt x="52" y="684"/>
                  </a:lnTo>
                  <a:lnTo>
                    <a:pt x="52" y="682"/>
                  </a:lnTo>
                  <a:lnTo>
                    <a:pt x="52" y="677"/>
                  </a:lnTo>
                  <a:lnTo>
                    <a:pt x="52" y="674"/>
                  </a:lnTo>
                  <a:lnTo>
                    <a:pt x="52" y="674"/>
                  </a:lnTo>
                  <a:lnTo>
                    <a:pt x="55" y="672"/>
                  </a:lnTo>
                  <a:lnTo>
                    <a:pt x="57" y="670"/>
                  </a:lnTo>
                  <a:lnTo>
                    <a:pt x="57" y="670"/>
                  </a:lnTo>
                  <a:lnTo>
                    <a:pt x="59" y="670"/>
                  </a:lnTo>
                  <a:lnTo>
                    <a:pt x="64" y="672"/>
                  </a:lnTo>
                  <a:lnTo>
                    <a:pt x="66" y="674"/>
                  </a:lnTo>
                  <a:lnTo>
                    <a:pt x="66" y="672"/>
                  </a:lnTo>
                  <a:lnTo>
                    <a:pt x="69" y="672"/>
                  </a:lnTo>
                  <a:lnTo>
                    <a:pt x="69" y="670"/>
                  </a:lnTo>
                  <a:lnTo>
                    <a:pt x="71" y="667"/>
                  </a:lnTo>
                  <a:lnTo>
                    <a:pt x="69" y="665"/>
                  </a:lnTo>
                  <a:lnTo>
                    <a:pt x="69" y="660"/>
                  </a:lnTo>
                  <a:lnTo>
                    <a:pt x="66" y="653"/>
                  </a:lnTo>
                  <a:lnTo>
                    <a:pt x="66" y="651"/>
                  </a:lnTo>
                  <a:lnTo>
                    <a:pt x="66" y="648"/>
                  </a:lnTo>
                  <a:lnTo>
                    <a:pt x="69" y="644"/>
                  </a:lnTo>
                  <a:lnTo>
                    <a:pt x="69" y="641"/>
                  </a:lnTo>
                  <a:lnTo>
                    <a:pt x="69" y="634"/>
                  </a:lnTo>
                  <a:lnTo>
                    <a:pt x="69" y="630"/>
                  </a:lnTo>
                  <a:lnTo>
                    <a:pt x="69" y="627"/>
                  </a:lnTo>
                  <a:lnTo>
                    <a:pt x="71" y="625"/>
                  </a:lnTo>
                  <a:lnTo>
                    <a:pt x="78" y="618"/>
                  </a:lnTo>
                  <a:lnTo>
                    <a:pt x="81" y="615"/>
                  </a:lnTo>
                  <a:lnTo>
                    <a:pt x="81" y="613"/>
                  </a:lnTo>
                  <a:lnTo>
                    <a:pt x="83" y="606"/>
                  </a:lnTo>
                  <a:lnTo>
                    <a:pt x="85" y="604"/>
                  </a:lnTo>
                  <a:lnTo>
                    <a:pt x="99" y="611"/>
                  </a:lnTo>
                  <a:lnTo>
                    <a:pt x="102" y="611"/>
                  </a:lnTo>
                  <a:lnTo>
                    <a:pt x="104" y="611"/>
                  </a:lnTo>
                  <a:lnTo>
                    <a:pt x="107" y="606"/>
                  </a:lnTo>
                  <a:lnTo>
                    <a:pt x="109" y="606"/>
                  </a:lnTo>
                  <a:lnTo>
                    <a:pt x="109" y="604"/>
                  </a:lnTo>
                  <a:lnTo>
                    <a:pt x="111" y="604"/>
                  </a:lnTo>
                  <a:lnTo>
                    <a:pt x="114" y="604"/>
                  </a:lnTo>
                  <a:lnTo>
                    <a:pt x="116" y="604"/>
                  </a:lnTo>
                  <a:lnTo>
                    <a:pt x="116" y="594"/>
                  </a:lnTo>
                  <a:lnTo>
                    <a:pt x="118" y="589"/>
                  </a:lnTo>
                  <a:lnTo>
                    <a:pt x="121" y="587"/>
                  </a:lnTo>
                  <a:lnTo>
                    <a:pt x="121" y="585"/>
                  </a:lnTo>
                  <a:lnTo>
                    <a:pt x="118" y="582"/>
                  </a:lnTo>
                  <a:lnTo>
                    <a:pt x="118" y="580"/>
                  </a:lnTo>
                  <a:lnTo>
                    <a:pt x="118" y="580"/>
                  </a:lnTo>
                  <a:lnTo>
                    <a:pt x="118" y="577"/>
                  </a:lnTo>
                  <a:lnTo>
                    <a:pt x="118" y="575"/>
                  </a:lnTo>
                  <a:lnTo>
                    <a:pt x="121" y="573"/>
                  </a:lnTo>
                  <a:lnTo>
                    <a:pt x="123" y="570"/>
                  </a:lnTo>
                  <a:lnTo>
                    <a:pt x="125" y="570"/>
                  </a:lnTo>
                  <a:lnTo>
                    <a:pt x="128" y="568"/>
                  </a:lnTo>
                  <a:lnTo>
                    <a:pt x="128" y="568"/>
                  </a:lnTo>
                  <a:lnTo>
                    <a:pt x="130" y="568"/>
                  </a:lnTo>
                  <a:lnTo>
                    <a:pt x="133" y="563"/>
                  </a:lnTo>
                  <a:lnTo>
                    <a:pt x="135" y="561"/>
                  </a:lnTo>
                  <a:lnTo>
                    <a:pt x="137" y="561"/>
                  </a:lnTo>
                  <a:lnTo>
                    <a:pt x="140" y="559"/>
                  </a:lnTo>
                  <a:lnTo>
                    <a:pt x="142" y="556"/>
                  </a:lnTo>
                  <a:lnTo>
                    <a:pt x="142" y="556"/>
                  </a:lnTo>
                  <a:lnTo>
                    <a:pt x="144" y="554"/>
                  </a:lnTo>
                  <a:lnTo>
                    <a:pt x="147" y="554"/>
                  </a:lnTo>
                  <a:lnTo>
                    <a:pt x="147" y="551"/>
                  </a:lnTo>
                  <a:lnTo>
                    <a:pt x="149" y="551"/>
                  </a:lnTo>
                  <a:lnTo>
                    <a:pt x="156" y="554"/>
                  </a:lnTo>
                  <a:lnTo>
                    <a:pt x="159" y="556"/>
                  </a:lnTo>
                  <a:lnTo>
                    <a:pt x="161" y="554"/>
                  </a:lnTo>
                  <a:lnTo>
                    <a:pt x="166" y="556"/>
                  </a:lnTo>
                  <a:lnTo>
                    <a:pt x="168" y="556"/>
                  </a:lnTo>
                  <a:lnTo>
                    <a:pt x="170" y="559"/>
                  </a:lnTo>
                  <a:lnTo>
                    <a:pt x="173" y="563"/>
                  </a:lnTo>
                  <a:lnTo>
                    <a:pt x="173" y="563"/>
                  </a:lnTo>
                  <a:lnTo>
                    <a:pt x="175" y="566"/>
                  </a:lnTo>
                  <a:lnTo>
                    <a:pt x="180" y="566"/>
                  </a:lnTo>
                  <a:lnTo>
                    <a:pt x="192" y="563"/>
                  </a:lnTo>
                  <a:lnTo>
                    <a:pt x="204" y="561"/>
                  </a:lnTo>
                  <a:lnTo>
                    <a:pt x="206" y="559"/>
                  </a:lnTo>
                  <a:lnTo>
                    <a:pt x="211" y="559"/>
                  </a:lnTo>
                  <a:lnTo>
                    <a:pt x="213" y="559"/>
                  </a:lnTo>
                  <a:lnTo>
                    <a:pt x="218" y="556"/>
                  </a:lnTo>
                  <a:lnTo>
                    <a:pt x="220" y="559"/>
                  </a:lnTo>
                  <a:lnTo>
                    <a:pt x="222" y="559"/>
                  </a:lnTo>
                  <a:lnTo>
                    <a:pt x="227" y="566"/>
                  </a:lnTo>
                  <a:lnTo>
                    <a:pt x="230" y="566"/>
                  </a:lnTo>
                  <a:lnTo>
                    <a:pt x="230" y="561"/>
                  </a:lnTo>
                  <a:lnTo>
                    <a:pt x="230" y="559"/>
                  </a:lnTo>
                  <a:lnTo>
                    <a:pt x="230" y="554"/>
                  </a:lnTo>
                  <a:lnTo>
                    <a:pt x="230" y="551"/>
                  </a:lnTo>
                  <a:lnTo>
                    <a:pt x="232" y="549"/>
                  </a:lnTo>
                  <a:lnTo>
                    <a:pt x="234" y="547"/>
                  </a:lnTo>
                  <a:lnTo>
                    <a:pt x="234" y="547"/>
                  </a:lnTo>
                  <a:lnTo>
                    <a:pt x="237" y="544"/>
                  </a:lnTo>
                  <a:lnTo>
                    <a:pt x="237" y="544"/>
                  </a:lnTo>
                  <a:lnTo>
                    <a:pt x="239" y="542"/>
                  </a:lnTo>
                  <a:lnTo>
                    <a:pt x="241" y="544"/>
                  </a:lnTo>
                  <a:lnTo>
                    <a:pt x="241" y="547"/>
                  </a:lnTo>
                  <a:lnTo>
                    <a:pt x="246" y="556"/>
                  </a:lnTo>
                  <a:lnTo>
                    <a:pt x="246" y="559"/>
                  </a:lnTo>
                  <a:lnTo>
                    <a:pt x="248" y="561"/>
                  </a:lnTo>
                  <a:lnTo>
                    <a:pt x="251" y="563"/>
                  </a:lnTo>
                  <a:lnTo>
                    <a:pt x="256" y="563"/>
                  </a:lnTo>
                  <a:lnTo>
                    <a:pt x="258" y="563"/>
                  </a:lnTo>
                  <a:lnTo>
                    <a:pt x="258" y="566"/>
                  </a:lnTo>
                  <a:lnTo>
                    <a:pt x="260" y="568"/>
                  </a:lnTo>
                  <a:lnTo>
                    <a:pt x="260" y="570"/>
                  </a:lnTo>
                  <a:lnTo>
                    <a:pt x="263" y="570"/>
                  </a:lnTo>
                  <a:lnTo>
                    <a:pt x="263" y="570"/>
                  </a:lnTo>
                  <a:lnTo>
                    <a:pt x="265" y="568"/>
                  </a:lnTo>
                  <a:lnTo>
                    <a:pt x="265" y="568"/>
                  </a:lnTo>
                  <a:lnTo>
                    <a:pt x="267" y="568"/>
                  </a:lnTo>
                  <a:lnTo>
                    <a:pt x="267" y="568"/>
                  </a:lnTo>
                  <a:lnTo>
                    <a:pt x="267" y="568"/>
                  </a:lnTo>
                  <a:lnTo>
                    <a:pt x="293" y="563"/>
                  </a:lnTo>
                  <a:lnTo>
                    <a:pt x="298" y="563"/>
                  </a:lnTo>
                  <a:lnTo>
                    <a:pt x="300" y="566"/>
                  </a:lnTo>
                  <a:lnTo>
                    <a:pt x="300" y="570"/>
                  </a:lnTo>
                  <a:lnTo>
                    <a:pt x="298" y="575"/>
                  </a:lnTo>
                  <a:lnTo>
                    <a:pt x="296" y="582"/>
                  </a:lnTo>
                  <a:lnTo>
                    <a:pt x="296" y="585"/>
                  </a:lnTo>
                  <a:lnTo>
                    <a:pt x="296" y="587"/>
                  </a:lnTo>
                  <a:lnTo>
                    <a:pt x="296" y="592"/>
                  </a:lnTo>
                  <a:lnTo>
                    <a:pt x="296" y="594"/>
                  </a:lnTo>
                  <a:lnTo>
                    <a:pt x="296" y="594"/>
                  </a:lnTo>
                  <a:lnTo>
                    <a:pt x="293" y="596"/>
                  </a:lnTo>
                  <a:lnTo>
                    <a:pt x="291" y="596"/>
                  </a:lnTo>
                  <a:lnTo>
                    <a:pt x="291" y="599"/>
                  </a:lnTo>
                  <a:lnTo>
                    <a:pt x="289" y="601"/>
                  </a:lnTo>
                  <a:lnTo>
                    <a:pt x="289" y="608"/>
                  </a:lnTo>
                  <a:lnTo>
                    <a:pt x="286" y="611"/>
                  </a:lnTo>
                  <a:lnTo>
                    <a:pt x="289" y="613"/>
                  </a:lnTo>
                  <a:lnTo>
                    <a:pt x="289" y="613"/>
                  </a:lnTo>
                  <a:lnTo>
                    <a:pt x="293" y="613"/>
                  </a:lnTo>
                  <a:lnTo>
                    <a:pt x="296" y="615"/>
                  </a:lnTo>
                  <a:lnTo>
                    <a:pt x="296" y="615"/>
                  </a:lnTo>
                  <a:lnTo>
                    <a:pt x="300" y="620"/>
                  </a:lnTo>
                  <a:lnTo>
                    <a:pt x="303" y="622"/>
                  </a:lnTo>
                  <a:lnTo>
                    <a:pt x="305" y="622"/>
                  </a:lnTo>
                  <a:lnTo>
                    <a:pt x="308" y="622"/>
                  </a:lnTo>
                  <a:lnTo>
                    <a:pt x="308" y="622"/>
                  </a:lnTo>
                  <a:lnTo>
                    <a:pt x="310" y="620"/>
                  </a:lnTo>
                  <a:lnTo>
                    <a:pt x="312" y="620"/>
                  </a:lnTo>
                  <a:lnTo>
                    <a:pt x="322" y="620"/>
                  </a:lnTo>
                  <a:lnTo>
                    <a:pt x="324" y="620"/>
                  </a:lnTo>
                  <a:lnTo>
                    <a:pt x="324" y="622"/>
                  </a:lnTo>
                  <a:lnTo>
                    <a:pt x="326" y="627"/>
                  </a:lnTo>
                  <a:lnTo>
                    <a:pt x="326" y="627"/>
                  </a:lnTo>
                  <a:lnTo>
                    <a:pt x="331" y="627"/>
                  </a:lnTo>
                  <a:lnTo>
                    <a:pt x="336" y="625"/>
                  </a:lnTo>
                  <a:lnTo>
                    <a:pt x="338" y="622"/>
                  </a:lnTo>
                  <a:lnTo>
                    <a:pt x="341" y="625"/>
                  </a:lnTo>
                  <a:lnTo>
                    <a:pt x="341" y="627"/>
                  </a:lnTo>
                  <a:lnTo>
                    <a:pt x="338" y="637"/>
                  </a:lnTo>
                  <a:lnTo>
                    <a:pt x="338" y="639"/>
                  </a:lnTo>
                  <a:lnTo>
                    <a:pt x="338" y="639"/>
                  </a:lnTo>
                  <a:lnTo>
                    <a:pt x="343" y="637"/>
                  </a:lnTo>
                  <a:lnTo>
                    <a:pt x="352" y="637"/>
                  </a:lnTo>
                  <a:lnTo>
                    <a:pt x="355" y="637"/>
                  </a:lnTo>
                  <a:lnTo>
                    <a:pt x="360" y="634"/>
                  </a:lnTo>
                  <a:lnTo>
                    <a:pt x="367" y="627"/>
                  </a:lnTo>
                  <a:lnTo>
                    <a:pt x="369" y="625"/>
                  </a:lnTo>
                  <a:lnTo>
                    <a:pt x="376" y="622"/>
                  </a:lnTo>
                  <a:lnTo>
                    <a:pt x="376" y="622"/>
                  </a:lnTo>
                  <a:lnTo>
                    <a:pt x="379" y="620"/>
                  </a:lnTo>
                  <a:lnTo>
                    <a:pt x="386" y="608"/>
                  </a:lnTo>
                  <a:lnTo>
                    <a:pt x="388" y="606"/>
                  </a:lnTo>
                  <a:lnTo>
                    <a:pt x="393" y="604"/>
                  </a:lnTo>
                  <a:lnTo>
                    <a:pt x="395" y="601"/>
                  </a:lnTo>
                  <a:lnTo>
                    <a:pt x="400" y="601"/>
                  </a:lnTo>
                  <a:lnTo>
                    <a:pt x="402" y="601"/>
                  </a:lnTo>
                  <a:lnTo>
                    <a:pt x="405" y="599"/>
                  </a:lnTo>
                  <a:lnTo>
                    <a:pt x="405" y="596"/>
                  </a:lnTo>
                  <a:lnTo>
                    <a:pt x="405" y="594"/>
                  </a:lnTo>
                  <a:lnTo>
                    <a:pt x="407" y="592"/>
                  </a:lnTo>
                  <a:lnTo>
                    <a:pt x="409" y="589"/>
                  </a:lnTo>
                  <a:lnTo>
                    <a:pt x="412" y="589"/>
                  </a:lnTo>
                  <a:lnTo>
                    <a:pt x="414" y="589"/>
                  </a:lnTo>
                  <a:lnTo>
                    <a:pt x="416" y="587"/>
                  </a:lnTo>
                  <a:lnTo>
                    <a:pt x="419" y="587"/>
                  </a:lnTo>
                  <a:lnTo>
                    <a:pt x="423" y="587"/>
                  </a:lnTo>
                  <a:lnTo>
                    <a:pt x="433" y="589"/>
                  </a:lnTo>
                  <a:lnTo>
                    <a:pt x="435" y="592"/>
                  </a:lnTo>
                  <a:lnTo>
                    <a:pt x="438" y="596"/>
                  </a:lnTo>
                  <a:lnTo>
                    <a:pt x="440" y="599"/>
                  </a:lnTo>
                  <a:lnTo>
                    <a:pt x="447" y="606"/>
                  </a:lnTo>
                  <a:lnTo>
                    <a:pt x="454" y="608"/>
                  </a:lnTo>
                  <a:lnTo>
                    <a:pt x="457" y="608"/>
                  </a:lnTo>
                  <a:lnTo>
                    <a:pt x="459" y="613"/>
                  </a:lnTo>
                  <a:lnTo>
                    <a:pt x="464" y="618"/>
                  </a:lnTo>
                  <a:lnTo>
                    <a:pt x="464" y="620"/>
                  </a:lnTo>
                  <a:lnTo>
                    <a:pt x="466" y="622"/>
                  </a:lnTo>
                  <a:lnTo>
                    <a:pt x="473" y="625"/>
                  </a:lnTo>
                  <a:lnTo>
                    <a:pt x="478" y="627"/>
                  </a:lnTo>
                  <a:lnTo>
                    <a:pt x="478" y="627"/>
                  </a:lnTo>
                  <a:lnTo>
                    <a:pt x="480" y="627"/>
                  </a:lnTo>
                  <a:lnTo>
                    <a:pt x="492" y="627"/>
                  </a:lnTo>
                  <a:lnTo>
                    <a:pt x="497" y="630"/>
                  </a:lnTo>
                  <a:lnTo>
                    <a:pt x="499" y="630"/>
                  </a:lnTo>
                  <a:lnTo>
                    <a:pt x="509" y="639"/>
                  </a:lnTo>
                  <a:lnTo>
                    <a:pt x="511" y="641"/>
                  </a:lnTo>
                  <a:lnTo>
                    <a:pt x="511" y="644"/>
                  </a:lnTo>
                  <a:lnTo>
                    <a:pt x="513" y="644"/>
                  </a:lnTo>
                  <a:lnTo>
                    <a:pt x="525" y="639"/>
                  </a:lnTo>
                  <a:lnTo>
                    <a:pt x="527" y="639"/>
                  </a:lnTo>
                  <a:lnTo>
                    <a:pt x="527" y="639"/>
                  </a:lnTo>
                  <a:lnTo>
                    <a:pt x="537" y="632"/>
                  </a:lnTo>
                  <a:lnTo>
                    <a:pt x="539" y="630"/>
                  </a:lnTo>
                  <a:lnTo>
                    <a:pt x="542" y="630"/>
                  </a:lnTo>
                  <a:lnTo>
                    <a:pt x="546" y="630"/>
                  </a:lnTo>
                  <a:lnTo>
                    <a:pt x="549" y="630"/>
                  </a:lnTo>
                  <a:lnTo>
                    <a:pt x="549" y="627"/>
                  </a:lnTo>
                  <a:lnTo>
                    <a:pt x="551" y="625"/>
                  </a:lnTo>
                  <a:lnTo>
                    <a:pt x="551" y="620"/>
                  </a:lnTo>
                  <a:lnTo>
                    <a:pt x="553" y="618"/>
                  </a:lnTo>
                  <a:lnTo>
                    <a:pt x="556" y="615"/>
                  </a:lnTo>
                  <a:lnTo>
                    <a:pt x="556" y="615"/>
                  </a:lnTo>
                  <a:lnTo>
                    <a:pt x="561" y="615"/>
                  </a:lnTo>
                  <a:lnTo>
                    <a:pt x="570" y="615"/>
                  </a:lnTo>
                  <a:lnTo>
                    <a:pt x="577" y="615"/>
                  </a:lnTo>
                  <a:lnTo>
                    <a:pt x="582" y="618"/>
                  </a:lnTo>
                  <a:lnTo>
                    <a:pt x="582" y="615"/>
                  </a:lnTo>
                  <a:lnTo>
                    <a:pt x="584" y="613"/>
                  </a:lnTo>
                  <a:lnTo>
                    <a:pt x="587" y="613"/>
                  </a:lnTo>
                  <a:lnTo>
                    <a:pt x="587" y="613"/>
                  </a:lnTo>
                  <a:lnTo>
                    <a:pt x="589" y="613"/>
                  </a:lnTo>
                  <a:lnTo>
                    <a:pt x="601" y="613"/>
                  </a:lnTo>
                  <a:lnTo>
                    <a:pt x="610" y="613"/>
                  </a:lnTo>
                  <a:lnTo>
                    <a:pt x="613" y="613"/>
                  </a:lnTo>
                  <a:lnTo>
                    <a:pt x="617" y="613"/>
                  </a:lnTo>
                  <a:lnTo>
                    <a:pt x="629" y="613"/>
                  </a:lnTo>
                  <a:lnTo>
                    <a:pt x="634" y="613"/>
                  </a:lnTo>
                  <a:lnTo>
                    <a:pt x="639" y="613"/>
                  </a:lnTo>
                  <a:lnTo>
                    <a:pt x="641" y="613"/>
                  </a:lnTo>
                  <a:lnTo>
                    <a:pt x="643" y="613"/>
                  </a:lnTo>
                  <a:lnTo>
                    <a:pt x="648" y="611"/>
                  </a:lnTo>
                  <a:lnTo>
                    <a:pt x="650" y="611"/>
                  </a:lnTo>
                  <a:lnTo>
                    <a:pt x="653" y="613"/>
                  </a:lnTo>
                  <a:lnTo>
                    <a:pt x="655" y="618"/>
                  </a:lnTo>
                  <a:lnTo>
                    <a:pt x="658" y="618"/>
                  </a:lnTo>
                  <a:lnTo>
                    <a:pt x="660" y="618"/>
                  </a:lnTo>
                  <a:lnTo>
                    <a:pt x="667" y="618"/>
                  </a:lnTo>
                  <a:lnTo>
                    <a:pt x="674" y="618"/>
                  </a:lnTo>
                  <a:lnTo>
                    <a:pt x="681" y="615"/>
                  </a:lnTo>
                  <a:lnTo>
                    <a:pt x="684" y="618"/>
                  </a:lnTo>
                  <a:lnTo>
                    <a:pt x="688" y="620"/>
                  </a:lnTo>
                  <a:lnTo>
                    <a:pt x="691" y="622"/>
                  </a:lnTo>
                  <a:lnTo>
                    <a:pt x="695" y="620"/>
                  </a:lnTo>
                  <a:lnTo>
                    <a:pt x="698" y="618"/>
                  </a:lnTo>
                  <a:lnTo>
                    <a:pt x="700" y="615"/>
                  </a:lnTo>
                  <a:lnTo>
                    <a:pt x="702" y="613"/>
                  </a:lnTo>
                  <a:lnTo>
                    <a:pt x="705" y="611"/>
                  </a:lnTo>
                  <a:lnTo>
                    <a:pt x="705" y="611"/>
                  </a:lnTo>
                  <a:lnTo>
                    <a:pt x="710" y="611"/>
                  </a:lnTo>
                  <a:lnTo>
                    <a:pt x="714" y="613"/>
                  </a:lnTo>
                  <a:lnTo>
                    <a:pt x="733" y="625"/>
                  </a:lnTo>
                  <a:lnTo>
                    <a:pt x="738" y="625"/>
                  </a:lnTo>
                  <a:lnTo>
                    <a:pt x="743" y="622"/>
                  </a:lnTo>
                  <a:lnTo>
                    <a:pt x="743" y="620"/>
                  </a:lnTo>
                  <a:lnTo>
                    <a:pt x="743" y="618"/>
                  </a:lnTo>
                  <a:lnTo>
                    <a:pt x="743" y="615"/>
                  </a:lnTo>
                  <a:lnTo>
                    <a:pt x="743" y="613"/>
                  </a:lnTo>
                  <a:lnTo>
                    <a:pt x="743" y="611"/>
                  </a:lnTo>
                  <a:lnTo>
                    <a:pt x="745" y="608"/>
                  </a:lnTo>
                  <a:lnTo>
                    <a:pt x="745" y="606"/>
                  </a:lnTo>
                  <a:lnTo>
                    <a:pt x="750" y="606"/>
                  </a:lnTo>
                  <a:lnTo>
                    <a:pt x="750" y="604"/>
                  </a:lnTo>
                  <a:lnTo>
                    <a:pt x="752" y="601"/>
                  </a:lnTo>
                  <a:lnTo>
                    <a:pt x="754" y="592"/>
                  </a:lnTo>
                  <a:lnTo>
                    <a:pt x="754" y="589"/>
                  </a:lnTo>
                  <a:lnTo>
                    <a:pt x="754" y="587"/>
                  </a:lnTo>
                  <a:lnTo>
                    <a:pt x="754" y="585"/>
                  </a:lnTo>
                  <a:lnTo>
                    <a:pt x="759" y="575"/>
                  </a:lnTo>
                  <a:lnTo>
                    <a:pt x="759" y="573"/>
                  </a:lnTo>
                  <a:lnTo>
                    <a:pt x="762" y="573"/>
                  </a:lnTo>
                  <a:lnTo>
                    <a:pt x="762" y="570"/>
                  </a:lnTo>
                  <a:lnTo>
                    <a:pt x="764" y="568"/>
                  </a:lnTo>
                  <a:lnTo>
                    <a:pt x="764" y="566"/>
                  </a:lnTo>
                  <a:lnTo>
                    <a:pt x="764" y="561"/>
                  </a:lnTo>
                  <a:lnTo>
                    <a:pt x="764" y="559"/>
                  </a:lnTo>
                  <a:lnTo>
                    <a:pt x="764" y="554"/>
                  </a:lnTo>
                  <a:lnTo>
                    <a:pt x="764" y="551"/>
                  </a:lnTo>
                  <a:lnTo>
                    <a:pt x="766" y="549"/>
                  </a:lnTo>
                  <a:lnTo>
                    <a:pt x="766" y="547"/>
                  </a:lnTo>
                  <a:lnTo>
                    <a:pt x="769" y="547"/>
                  </a:lnTo>
                  <a:lnTo>
                    <a:pt x="773" y="542"/>
                  </a:lnTo>
                  <a:lnTo>
                    <a:pt x="776" y="540"/>
                  </a:lnTo>
                  <a:lnTo>
                    <a:pt x="783" y="533"/>
                  </a:lnTo>
                  <a:lnTo>
                    <a:pt x="785" y="530"/>
                  </a:lnTo>
                  <a:lnTo>
                    <a:pt x="788" y="530"/>
                  </a:lnTo>
                  <a:lnTo>
                    <a:pt x="788" y="533"/>
                  </a:lnTo>
                  <a:lnTo>
                    <a:pt x="790" y="535"/>
                  </a:lnTo>
                  <a:lnTo>
                    <a:pt x="792" y="535"/>
                  </a:lnTo>
                  <a:lnTo>
                    <a:pt x="797" y="535"/>
                  </a:lnTo>
                  <a:lnTo>
                    <a:pt x="799" y="535"/>
                  </a:lnTo>
                  <a:lnTo>
                    <a:pt x="807" y="535"/>
                  </a:lnTo>
                  <a:lnTo>
                    <a:pt x="809" y="537"/>
                  </a:lnTo>
                  <a:lnTo>
                    <a:pt x="811" y="537"/>
                  </a:lnTo>
                  <a:lnTo>
                    <a:pt x="814" y="535"/>
                  </a:lnTo>
                  <a:lnTo>
                    <a:pt x="814" y="533"/>
                  </a:lnTo>
                  <a:lnTo>
                    <a:pt x="814" y="530"/>
                  </a:lnTo>
                  <a:lnTo>
                    <a:pt x="809" y="528"/>
                  </a:lnTo>
                  <a:lnTo>
                    <a:pt x="807" y="521"/>
                  </a:lnTo>
                  <a:lnTo>
                    <a:pt x="804" y="518"/>
                  </a:lnTo>
                  <a:lnTo>
                    <a:pt x="804" y="514"/>
                  </a:lnTo>
                  <a:lnTo>
                    <a:pt x="807" y="511"/>
                  </a:lnTo>
                  <a:lnTo>
                    <a:pt x="811" y="511"/>
                  </a:lnTo>
                  <a:lnTo>
                    <a:pt x="821" y="511"/>
                  </a:lnTo>
                  <a:lnTo>
                    <a:pt x="828" y="509"/>
                  </a:lnTo>
                  <a:lnTo>
                    <a:pt x="833" y="509"/>
                  </a:lnTo>
                  <a:lnTo>
                    <a:pt x="835" y="511"/>
                  </a:lnTo>
                  <a:lnTo>
                    <a:pt x="837" y="516"/>
                  </a:lnTo>
                  <a:lnTo>
                    <a:pt x="840" y="518"/>
                  </a:lnTo>
                  <a:lnTo>
                    <a:pt x="842" y="518"/>
                  </a:lnTo>
                  <a:lnTo>
                    <a:pt x="842" y="518"/>
                  </a:lnTo>
                  <a:lnTo>
                    <a:pt x="844" y="518"/>
                  </a:lnTo>
                  <a:lnTo>
                    <a:pt x="847" y="516"/>
                  </a:lnTo>
                  <a:lnTo>
                    <a:pt x="847" y="514"/>
                  </a:lnTo>
                  <a:lnTo>
                    <a:pt x="847" y="509"/>
                  </a:lnTo>
                  <a:lnTo>
                    <a:pt x="849" y="507"/>
                  </a:lnTo>
                  <a:lnTo>
                    <a:pt x="849" y="502"/>
                  </a:lnTo>
                  <a:lnTo>
                    <a:pt x="849" y="499"/>
                  </a:lnTo>
                  <a:lnTo>
                    <a:pt x="851" y="497"/>
                  </a:lnTo>
                  <a:lnTo>
                    <a:pt x="851" y="495"/>
                  </a:lnTo>
                  <a:lnTo>
                    <a:pt x="849" y="492"/>
                  </a:lnTo>
                  <a:lnTo>
                    <a:pt x="847" y="490"/>
                  </a:lnTo>
                  <a:lnTo>
                    <a:pt x="844" y="488"/>
                  </a:lnTo>
                  <a:lnTo>
                    <a:pt x="854" y="481"/>
                  </a:lnTo>
                  <a:lnTo>
                    <a:pt x="856" y="478"/>
                  </a:lnTo>
                  <a:lnTo>
                    <a:pt x="859" y="473"/>
                  </a:lnTo>
                  <a:lnTo>
                    <a:pt x="868" y="410"/>
                  </a:lnTo>
                  <a:lnTo>
                    <a:pt x="868" y="402"/>
                  </a:lnTo>
                  <a:lnTo>
                    <a:pt x="868" y="400"/>
                  </a:lnTo>
                  <a:lnTo>
                    <a:pt x="868" y="395"/>
                  </a:lnTo>
                  <a:lnTo>
                    <a:pt x="868" y="395"/>
                  </a:lnTo>
                  <a:lnTo>
                    <a:pt x="868" y="393"/>
                  </a:lnTo>
                  <a:lnTo>
                    <a:pt x="870" y="391"/>
                  </a:lnTo>
                  <a:lnTo>
                    <a:pt x="870" y="388"/>
                  </a:lnTo>
                  <a:lnTo>
                    <a:pt x="870" y="386"/>
                  </a:lnTo>
                  <a:lnTo>
                    <a:pt x="870" y="384"/>
                  </a:lnTo>
                  <a:lnTo>
                    <a:pt x="870" y="381"/>
                  </a:lnTo>
                  <a:lnTo>
                    <a:pt x="870" y="376"/>
                  </a:lnTo>
                  <a:lnTo>
                    <a:pt x="873" y="374"/>
                  </a:lnTo>
                  <a:lnTo>
                    <a:pt x="880" y="367"/>
                  </a:lnTo>
                  <a:lnTo>
                    <a:pt x="882" y="362"/>
                  </a:lnTo>
                  <a:lnTo>
                    <a:pt x="887" y="341"/>
                  </a:lnTo>
                  <a:lnTo>
                    <a:pt x="889" y="336"/>
                  </a:lnTo>
                  <a:lnTo>
                    <a:pt x="892" y="331"/>
                  </a:lnTo>
                  <a:lnTo>
                    <a:pt x="899" y="324"/>
                  </a:lnTo>
                  <a:lnTo>
                    <a:pt x="901" y="322"/>
                  </a:lnTo>
                  <a:lnTo>
                    <a:pt x="903" y="322"/>
                  </a:lnTo>
                  <a:lnTo>
                    <a:pt x="903" y="320"/>
                  </a:lnTo>
                  <a:lnTo>
                    <a:pt x="903" y="317"/>
                  </a:lnTo>
                  <a:lnTo>
                    <a:pt x="903" y="315"/>
                  </a:lnTo>
                  <a:lnTo>
                    <a:pt x="903" y="315"/>
                  </a:lnTo>
                  <a:lnTo>
                    <a:pt x="906" y="313"/>
                  </a:lnTo>
                  <a:lnTo>
                    <a:pt x="911" y="313"/>
                  </a:lnTo>
                  <a:lnTo>
                    <a:pt x="915" y="315"/>
                  </a:lnTo>
                  <a:lnTo>
                    <a:pt x="918" y="315"/>
                  </a:lnTo>
                  <a:lnTo>
                    <a:pt x="918" y="313"/>
                  </a:lnTo>
                  <a:lnTo>
                    <a:pt x="918" y="310"/>
                  </a:lnTo>
                  <a:lnTo>
                    <a:pt x="918" y="310"/>
                  </a:lnTo>
                  <a:lnTo>
                    <a:pt x="908" y="296"/>
                  </a:lnTo>
                  <a:lnTo>
                    <a:pt x="906" y="291"/>
                  </a:lnTo>
                  <a:lnTo>
                    <a:pt x="906" y="289"/>
                  </a:lnTo>
                  <a:lnTo>
                    <a:pt x="903" y="289"/>
                  </a:lnTo>
                  <a:lnTo>
                    <a:pt x="889" y="284"/>
                  </a:lnTo>
                  <a:lnTo>
                    <a:pt x="885" y="282"/>
                  </a:lnTo>
                  <a:lnTo>
                    <a:pt x="880" y="270"/>
                  </a:lnTo>
                  <a:lnTo>
                    <a:pt x="880" y="265"/>
                  </a:lnTo>
                  <a:lnTo>
                    <a:pt x="882" y="263"/>
                  </a:lnTo>
                  <a:lnTo>
                    <a:pt x="885" y="263"/>
                  </a:lnTo>
                  <a:lnTo>
                    <a:pt x="889" y="263"/>
                  </a:lnTo>
                  <a:lnTo>
                    <a:pt x="899" y="258"/>
                  </a:lnTo>
                  <a:lnTo>
                    <a:pt x="899" y="258"/>
                  </a:lnTo>
                  <a:lnTo>
                    <a:pt x="903" y="258"/>
                  </a:lnTo>
                  <a:lnTo>
                    <a:pt x="908" y="258"/>
                  </a:lnTo>
                  <a:lnTo>
                    <a:pt x="911" y="258"/>
                  </a:lnTo>
                  <a:lnTo>
                    <a:pt x="915" y="263"/>
                  </a:lnTo>
                  <a:lnTo>
                    <a:pt x="922" y="263"/>
                  </a:lnTo>
                  <a:lnTo>
                    <a:pt x="927" y="268"/>
                  </a:lnTo>
                  <a:lnTo>
                    <a:pt x="929" y="268"/>
                  </a:lnTo>
                  <a:lnTo>
                    <a:pt x="932" y="268"/>
                  </a:lnTo>
                  <a:lnTo>
                    <a:pt x="937" y="265"/>
                  </a:lnTo>
                  <a:lnTo>
                    <a:pt x="939" y="263"/>
                  </a:lnTo>
                  <a:lnTo>
                    <a:pt x="939" y="265"/>
                  </a:lnTo>
                  <a:lnTo>
                    <a:pt x="944" y="268"/>
                  </a:lnTo>
                  <a:lnTo>
                    <a:pt x="958" y="270"/>
                  </a:lnTo>
                  <a:lnTo>
                    <a:pt x="963" y="272"/>
                  </a:lnTo>
                  <a:lnTo>
                    <a:pt x="967" y="277"/>
                  </a:lnTo>
                  <a:lnTo>
                    <a:pt x="970" y="279"/>
                  </a:lnTo>
                  <a:lnTo>
                    <a:pt x="981" y="279"/>
                  </a:lnTo>
                  <a:lnTo>
                    <a:pt x="984" y="282"/>
                  </a:lnTo>
                  <a:lnTo>
                    <a:pt x="989" y="282"/>
                  </a:lnTo>
                  <a:lnTo>
                    <a:pt x="996" y="282"/>
                  </a:lnTo>
                  <a:lnTo>
                    <a:pt x="1031" y="287"/>
                  </a:lnTo>
                  <a:lnTo>
                    <a:pt x="1041" y="287"/>
                  </a:lnTo>
                  <a:lnTo>
                    <a:pt x="1043" y="287"/>
                  </a:lnTo>
                  <a:lnTo>
                    <a:pt x="1045" y="289"/>
                  </a:lnTo>
                  <a:lnTo>
                    <a:pt x="1048" y="291"/>
                  </a:lnTo>
                  <a:lnTo>
                    <a:pt x="1048" y="296"/>
                  </a:lnTo>
                  <a:lnTo>
                    <a:pt x="1048" y="301"/>
                  </a:lnTo>
                  <a:lnTo>
                    <a:pt x="1045" y="305"/>
                  </a:lnTo>
                  <a:lnTo>
                    <a:pt x="1045" y="308"/>
                  </a:lnTo>
                  <a:lnTo>
                    <a:pt x="1043" y="310"/>
                  </a:lnTo>
                  <a:lnTo>
                    <a:pt x="1045" y="313"/>
                  </a:lnTo>
                  <a:lnTo>
                    <a:pt x="1050" y="315"/>
                  </a:lnTo>
                  <a:lnTo>
                    <a:pt x="1050" y="317"/>
                  </a:lnTo>
                  <a:lnTo>
                    <a:pt x="1050" y="320"/>
                  </a:lnTo>
                  <a:lnTo>
                    <a:pt x="1052" y="322"/>
                  </a:lnTo>
                  <a:lnTo>
                    <a:pt x="1057" y="324"/>
                  </a:lnTo>
                  <a:lnTo>
                    <a:pt x="1076" y="324"/>
                  </a:lnTo>
                  <a:lnTo>
                    <a:pt x="1081" y="324"/>
                  </a:lnTo>
                  <a:lnTo>
                    <a:pt x="1083" y="327"/>
                  </a:lnTo>
                  <a:lnTo>
                    <a:pt x="1086" y="331"/>
                  </a:lnTo>
                  <a:lnTo>
                    <a:pt x="1088" y="343"/>
                  </a:lnTo>
                  <a:lnTo>
                    <a:pt x="1090" y="348"/>
                  </a:lnTo>
                  <a:lnTo>
                    <a:pt x="1097" y="350"/>
                  </a:lnTo>
                  <a:lnTo>
                    <a:pt x="1102" y="346"/>
                  </a:lnTo>
                  <a:lnTo>
                    <a:pt x="1109" y="339"/>
                  </a:lnTo>
                  <a:lnTo>
                    <a:pt x="1116" y="327"/>
                  </a:lnTo>
                  <a:lnTo>
                    <a:pt x="1119" y="322"/>
                  </a:lnTo>
                  <a:lnTo>
                    <a:pt x="1121" y="317"/>
                  </a:lnTo>
                  <a:lnTo>
                    <a:pt x="1121" y="315"/>
                  </a:lnTo>
                  <a:lnTo>
                    <a:pt x="1114" y="308"/>
                  </a:lnTo>
                  <a:lnTo>
                    <a:pt x="1104" y="298"/>
                  </a:lnTo>
                  <a:lnTo>
                    <a:pt x="1102" y="296"/>
                  </a:lnTo>
                  <a:lnTo>
                    <a:pt x="1102" y="296"/>
                  </a:lnTo>
                  <a:lnTo>
                    <a:pt x="1102" y="296"/>
                  </a:lnTo>
                  <a:lnTo>
                    <a:pt x="1102" y="289"/>
                  </a:lnTo>
                  <a:lnTo>
                    <a:pt x="1104" y="284"/>
                  </a:lnTo>
                  <a:lnTo>
                    <a:pt x="1112" y="279"/>
                  </a:lnTo>
                  <a:lnTo>
                    <a:pt x="1119" y="268"/>
                  </a:lnTo>
                  <a:lnTo>
                    <a:pt x="1130" y="261"/>
                  </a:lnTo>
                  <a:lnTo>
                    <a:pt x="1135" y="256"/>
                  </a:lnTo>
                  <a:lnTo>
                    <a:pt x="1138" y="253"/>
                  </a:lnTo>
                  <a:lnTo>
                    <a:pt x="1145" y="244"/>
                  </a:lnTo>
                  <a:lnTo>
                    <a:pt x="1145" y="244"/>
                  </a:lnTo>
                  <a:lnTo>
                    <a:pt x="1156" y="227"/>
                  </a:lnTo>
                  <a:lnTo>
                    <a:pt x="1161" y="220"/>
                  </a:lnTo>
                  <a:lnTo>
                    <a:pt x="1168" y="216"/>
                  </a:lnTo>
                  <a:lnTo>
                    <a:pt x="1178" y="208"/>
                  </a:lnTo>
                  <a:lnTo>
                    <a:pt x="1180" y="206"/>
                  </a:lnTo>
                  <a:lnTo>
                    <a:pt x="1185" y="199"/>
                  </a:lnTo>
                  <a:lnTo>
                    <a:pt x="1187" y="197"/>
                  </a:lnTo>
                  <a:lnTo>
                    <a:pt x="1192" y="192"/>
                  </a:lnTo>
                  <a:lnTo>
                    <a:pt x="1213" y="166"/>
                  </a:lnTo>
                  <a:lnTo>
                    <a:pt x="1237" y="147"/>
                  </a:lnTo>
                  <a:lnTo>
                    <a:pt x="1239" y="145"/>
                  </a:lnTo>
                  <a:lnTo>
                    <a:pt x="1239" y="142"/>
                  </a:lnTo>
                  <a:lnTo>
                    <a:pt x="1242" y="140"/>
                  </a:lnTo>
                  <a:lnTo>
                    <a:pt x="1242" y="137"/>
                  </a:lnTo>
                  <a:lnTo>
                    <a:pt x="1244" y="135"/>
                  </a:lnTo>
                  <a:lnTo>
                    <a:pt x="1246" y="130"/>
                  </a:lnTo>
                  <a:lnTo>
                    <a:pt x="1246" y="130"/>
                  </a:lnTo>
                  <a:lnTo>
                    <a:pt x="1249" y="128"/>
                  </a:lnTo>
                  <a:lnTo>
                    <a:pt x="1249" y="126"/>
                  </a:lnTo>
                  <a:lnTo>
                    <a:pt x="1249" y="126"/>
                  </a:lnTo>
                  <a:lnTo>
                    <a:pt x="1251" y="123"/>
                  </a:lnTo>
                  <a:lnTo>
                    <a:pt x="1253" y="121"/>
                  </a:lnTo>
                  <a:lnTo>
                    <a:pt x="1256" y="116"/>
                  </a:lnTo>
                  <a:lnTo>
                    <a:pt x="1256" y="116"/>
                  </a:lnTo>
                  <a:lnTo>
                    <a:pt x="1258" y="116"/>
                  </a:lnTo>
                  <a:lnTo>
                    <a:pt x="1261" y="116"/>
                  </a:lnTo>
                  <a:lnTo>
                    <a:pt x="1263" y="116"/>
                  </a:lnTo>
                  <a:lnTo>
                    <a:pt x="1265" y="119"/>
                  </a:lnTo>
                  <a:lnTo>
                    <a:pt x="1265" y="121"/>
                  </a:lnTo>
                  <a:lnTo>
                    <a:pt x="1268" y="126"/>
                  </a:lnTo>
                  <a:lnTo>
                    <a:pt x="1268" y="128"/>
                  </a:lnTo>
                  <a:lnTo>
                    <a:pt x="1275" y="133"/>
                  </a:lnTo>
                  <a:lnTo>
                    <a:pt x="1277" y="135"/>
                  </a:lnTo>
                  <a:lnTo>
                    <a:pt x="1284" y="152"/>
                  </a:lnTo>
                  <a:lnTo>
                    <a:pt x="1308" y="178"/>
                  </a:lnTo>
                  <a:lnTo>
                    <a:pt x="1315" y="182"/>
                  </a:lnTo>
                  <a:lnTo>
                    <a:pt x="1320" y="185"/>
                  </a:lnTo>
                  <a:lnTo>
                    <a:pt x="1322" y="187"/>
                  </a:lnTo>
                  <a:lnTo>
                    <a:pt x="1329" y="185"/>
                  </a:lnTo>
                  <a:lnTo>
                    <a:pt x="1329" y="185"/>
                  </a:lnTo>
                  <a:lnTo>
                    <a:pt x="1329" y="185"/>
                  </a:lnTo>
                  <a:lnTo>
                    <a:pt x="1329" y="185"/>
                  </a:lnTo>
                  <a:lnTo>
                    <a:pt x="1336" y="190"/>
                  </a:lnTo>
                  <a:lnTo>
                    <a:pt x="1346" y="194"/>
                  </a:lnTo>
                  <a:lnTo>
                    <a:pt x="1346" y="194"/>
                  </a:lnTo>
                  <a:lnTo>
                    <a:pt x="1346" y="194"/>
                  </a:lnTo>
                  <a:lnTo>
                    <a:pt x="1348" y="197"/>
                  </a:lnTo>
                  <a:lnTo>
                    <a:pt x="1350" y="199"/>
                  </a:lnTo>
                  <a:lnTo>
                    <a:pt x="1355" y="201"/>
                  </a:lnTo>
                  <a:lnTo>
                    <a:pt x="1362" y="204"/>
                  </a:lnTo>
                  <a:lnTo>
                    <a:pt x="1365" y="206"/>
                  </a:lnTo>
                  <a:lnTo>
                    <a:pt x="1367" y="208"/>
                  </a:lnTo>
                  <a:lnTo>
                    <a:pt x="1369" y="213"/>
                  </a:lnTo>
                  <a:lnTo>
                    <a:pt x="1369" y="218"/>
                  </a:lnTo>
                  <a:lnTo>
                    <a:pt x="1367" y="223"/>
                  </a:lnTo>
                  <a:lnTo>
                    <a:pt x="1365" y="223"/>
                  </a:lnTo>
                  <a:lnTo>
                    <a:pt x="1362" y="225"/>
                  </a:lnTo>
                  <a:lnTo>
                    <a:pt x="1362" y="227"/>
                  </a:lnTo>
                  <a:lnTo>
                    <a:pt x="1360" y="227"/>
                  </a:lnTo>
                  <a:lnTo>
                    <a:pt x="1362" y="230"/>
                  </a:lnTo>
                  <a:lnTo>
                    <a:pt x="1365" y="230"/>
                  </a:lnTo>
                  <a:lnTo>
                    <a:pt x="1372" y="230"/>
                  </a:lnTo>
                  <a:lnTo>
                    <a:pt x="1376" y="232"/>
                  </a:lnTo>
                  <a:lnTo>
                    <a:pt x="1379" y="232"/>
                  </a:lnTo>
                  <a:lnTo>
                    <a:pt x="1383" y="230"/>
                  </a:lnTo>
                  <a:lnTo>
                    <a:pt x="1386" y="227"/>
                  </a:lnTo>
                  <a:lnTo>
                    <a:pt x="1386" y="227"/>
                  </a:lnTo>
                  <a:lnTo>
                    <a:pt x="1391" y="230"/>
                  </a:lnTo>
                  <a:lnTo>
                    <a:pt x="1391" y="227"/>
                  </a:lnTo>
                  <a:lnTo>
                    <a:pt x="1395" y="227"/>
                  </a:lnTo>
                  <a:lnTo>
                    <a:pt x="1402" y="225"/>
                  </a:lnTo>
                  <a:lnTo>
                    <a:pt x="1405" y="225"/>
                  </a:lnTo>
                  <a:lnTo>
                    <a:pt x="1407" y="220"/>
                  </a:lnTo>
                  <a:lnTo>
                    <a:pt x="1410" y="220"/>
                  </a:lnTo>
                  <a:lnTo>
                    <a:pt x="1412" y="220"/>
                  </a:lnTo>
                  <a:lnTo>
                    <a:pt x="1414" y="220"/>
                  </a:lnTo>
                  <a:lnTo>
                    <a:pt x="1417" y="223"/>
                  </a:lnTo>
                  <a:lnTo>
                    <a:pt x="1428" y="227"/>
                  </a:lnTo>
                  <a:lnTo>
                    <a:pt x="1433" y="230"/>
                  </a:lnTo>
                  <a:lnTo>
                    <a:pt x="1433" y="227"/>
                  </a:lnTo>
                  <a:lnTo>
                    <a:pt x="1436" y="225"/>
                  </a:lnTo>
                  <a:lnTo>
                    <a:pt x="1438" y="223"/>
                  </a:lnTo>
                  <a:lnTo>
                    <a:pt x="1438" y="223"/>
                  </a:lnTo>
                  <a:lnTo>
                    <a:pt x="1440" y="220"/>
                  </a:lnTo>
                  <a:lnTo>
                    <a:pt x="1443" y="220"/>
                  </a:lnTo>
                  <a:lnTo>
                    <a:pt x="1443" y="218"/>
                  </a:lnTo>
                  <a:lnTo>
                    <a:pt x="1445" y="216"/>
                  </a:lnTo>
                  <a:lnTo>
                    <a:pt x="1447" y="216"/>
                  </a:lnTo>
                  <a:lnTo>
                    <a:pt x="1450" y="216"/>
                  </a:lnTo>
                  <a:lnTo>
                    <a:pt x="1452" y="216"/>
                  </a:lnTo>
                  <a:lnTo>
                    <a:pt x="1454" y="216"/>
                  </a:lnTo>
                  <a:lnTo>
                    <a:pt x="1454" y="213"/>
                  </a:lnTo>
                  <a:lnTo>
                    <a:pt x="1457" y="211"/>
                  </a:lnTo>
                  <a:lnTo>
                    <a:pt x="1459" y="208"/>
                  </a:lnTo>
                  <a:lnTo>
                    <a:pt x="1459" y="206"/>
                  </a:lnTo>
                  <a:lnTo>
                    <a:pt x="1462" y="204"/>
                  </a:lnTo>
                  <a:lnTo>
                    <a:pt x="1462" y="201"/>
                  </a:lnTo>
                  <a:lnTo>
                    <a:pt x="1464" y="199"/>
                  </a:lnTo>
                  <a:lnTo>
                    <a:pt x="1464" y="197"/>
                  </a:lnTo>
                  <a:lnTo>
                    <a:pt x="1464" y="194"/>
                  </a:lnTo>
                  <a:lnTo>
                    <a:pt x="1464" y="182"/>
                  </a:lnTo>
                  <a:lnTo>
                    <a:pt x="1464" y="178"/>
                  </a:lnTo>
                  <a:lnTo>
                    <a:pt x="1464" y="178"/>
                  </a:lnTo>
                  <a:lnTo>
                    <a:pt x="1466" y="173"/>
                  </a:lnTo>
                  <a:lnTo>
                    <a:pt x="1471" y="166"/>
                  </a:lnTo>
                  <a:lnTo>
                    <a:pt x="1473" y="161"/>
                  </a:lnTo>
                  <a:lnTo>
                    <a:pt x="1483" y="123"/>
                  </a:lnTo>
                  <a:lnTo>
                    <a:pt x="1485" y="119"/>
                  </a:lnTo>
                  <a:lnTo>
                    <a:pt x="1488" y="116"/>
                  </a:lnTo>
                  <a:lnTo>
                    <a:pt x="1490" y="114"/>
                  </a:lnTo>
                  <a:lnTo>
                    <a:pt x="1495" y="111"/>
                  </a:lnTo>
                  <a:lnTo>
                    <a:pt x="1502" y="97"/>
                  </a:lnTo>
                  <a:lnTo>
                    <a:pt x="1523" y="76"/>
                  </a:lnTo>
                  <a:lnTo>
                    <a:pt x="1528" y="74"/>
                  </a:lnTo>
                  <a:lnTo>
                    <a:pt x="1532" y="71"/>
                  </a:lnTo>
                  <a:lnTo>
                    <a:pt x="1549" y="78"/>
                  </a:lnTo>
                  <a:lnTo>
                    <a:pt x="1563" y="85"/>
                  </a:lnTo>
                  <a:lnTo>
                    <a:pt x="1568" y="85"/>
                  </a:lnTo>
                  <a:lnTo>
                    <a:pt x="1573" y="83"/>
                  </a:lnTo>
                  <a:lnTo>
                    <a:pt x="1575" y="81"/>
                  </a:lnTo>
                  <a:lnTo>
                    <a:pt x="1577" y="81"/>
                  </a:lnTo>
                  <a:lnTo>
                    <a:pt x="1584" y="85"/>
                  </a:lnTo>
                  <a:lnTo>
                    <a:pt x="1594" y="85"/>
                  </a:lnTo>
                  <a:lnTo>
                    <a:pt x="1596" y="85"/>
                  </a:lnTo>
                  <a:lnTo>
                    <a:pt x="1599" y="83"/>
                  </a:lnTo>
                  <a:lnTo>
                    <a:pt x="1601" y="81"/>
                  </a:lnTo>
                  <a:lnTo>
                    <a:pt x="1603" y="78"/>
                  </a:lnTo>
                  <a:lnTo>
                    <a:pt x="1606" y="78"/>
                  </a:lnTo>
                  <a:lnTo>
                    <a:pt x="1611" y="76"/>
                  </a:lnTo>
                  <a:lnTo>
                    <a:pt x="1620" y="69"/>
                  </a:lnTo>
                  <a:lnTo>
                    <a:pt x="1622" y="69"/>
                  </a:lnTo>
                  <a:lnTo>
                    <a:pt x="1622" y="67"/>
                  </a:lnTo>
                  <a:lnTo>
                    <a:pt x="1625" y="62"/>
                  </a:lnTo>
                  <a:lnTo>
                    <a:pt x="1625" y="59"/>
                  </a:lnTo>
                  <a:lnTo>
                    <a:pt x="1625" y="59"/>
                  </a:lnTo>
                  <a:lnTo>
                    <a:pt x="1627" y="57"/>
                  </a:lnTo>
                  <a:lnTo>
                    <a:pt x="1632" y="55"/>
                  </a:lnTo>
                  <a:lnTo>
                    <a:pt x="1632" y="52"/>
                  </a:lnTo>
                  <a:lnTo>
                    <a:pt x="1629" y="48"/>
                  </a:lnTo>
                  <a:lnTo>
                    <a:pt x="1629" y="43"/>
                  </a:lnTo>
                  <a:lnTo>
                    <a:pt x="1632" y="41"/>
                  </a:lnTo>
                  <a:lnTo>
                    <a:pt x="1632" y="38"/>
                  </a:lnTo>
                  <a:lnTo>
                    <a:pt x="1634" y="36"/>
                  </a:lnTo>
                  <a:lnTo>
                    <a:pt x="1634" y="33"/>
                  </a:lnTo>
                  <a:lnTo>
                    <a:pt x="1637" y="31"/>
                  </a:lnTo>
                  <a:lnTo>
                    <a:pt x="1639" y="31"/>
                  </a:lnTo>
                  <a:lnTo>
                    <a:pt x="1644" y="29"/>
                  </a:lnTo>
                  <a:lnTo>
                    <a:pt x="1646" y="29"/>
                  </a:lnTo>
                  <a:lnTo>
                    <a:pt x="1648" y="24"/>
                  </a:lnTo>
                  <a:lnTo>
                    <a:pt x="1651" y="24"/>
                  </a:lnTo>
                  <a:lnTo>
                    <a:pt x="1653" y="24"/>
                  </a:lnTo>
                  <a:lnTo>
                    <a:pt x="1658" y="29"/>
                  </a:lnTo>
                  <a:lnTo>
                    <a:pt x="1660" y="29"/>
                  </a:lnTo>
                  <a:lnTo>
                    <a:pt x="1672" y="29"/>
                  </a:lnTo>
                  <a:lnTo>
                    <a:pt x="1674" y="31"/>
                  </a:lnTo>
                  <a:lnTo>
                    <a:pt x="1677" y="36"/>
                  </a:lnTo>
                  <a:lnTo>
                    <a:pt x="1686" y="43"/>
                  </a:lnTo>
                  <a:lnTo>
                    <a:pt x="1689" y="45"/>
                  </a:lnTo>
                  <a:lnTo>
                    <a:pt x="1691" y="45"/>
                  </a:lnTo>
                  <a:lnTo>
                    <a:pt x="1693" y="48"/>
                  </a:lnTo>
                  <a:lnTo>
                    <a:pt x="1696" y="48"/>
                  </a:lnTo>
                  <a:lnTo>
                    <a:pt x="1698" y="48"/>
                  </a:lnTo>
                  <a:lnTo>
                    <a:pt x="1698" y="45"/>
                  </a:lnTo>
                  <a:lnTo>
                    <a:pt x="1698" y="45"/>
                  </a:lnTo>
                  <a:lnTo>
                    <a:pt x="1700" y="43"/>
                  </a:lnTo>
                  <a:lnTo>
                    <a:pt x="1700" y="43"/>
                  </a:lnTo>
                  <a:lnTo>
                    <a:pt x="1700" y="45"/>
                  </a:lnTo>
                  <a:lnTo>
                    <a:pt x="1703" y="45"/>
                  </a:lnTo>
                  <a:lnTo>
                    <a:pt x="1719" y="45"/>
                  </a:lnTo>
                  <a:lnTo>
                    <a:pt x="1726" y="48"/>
                  </a:lnTo>
                  <a:lnTo>
                    <a:pt x="1726" y="50"/>
                  </a:lnTo>
                  <a:lnTo>
                    <a:pt x="1726" y="55"/>
                  </a:lnTo>
                  <a:lnTo>
                    <a:pt x="1724" y="57"/>
                  </a:lnTo>
                  <a:lnTo>
                    <a:pt x="1724" y="59"/>
                  </a:lnTo>
                  <a:lnTo>
                    <a:pt x="1722" y="59"/>
                  </a:lnTo>
                  <a:lnTo>
                    <a:pt x="1719" y="64"/>
                  </a:lnTo>
                  <a:lnTo>
                    <a:pt x="1719" y="67"/>
                  </a:lnTo>
                  <a:lnTo>
                    <a:pt x="1719" y="67"/>
                  </a:lnTo>
                  <a:lnTo>
                    <a:pt x="1722" y="69"/>
                  </a:lnTo>
                  <a:lnTo>
                    <a:pt x="1722" y="71"/>
                  </a:lnTo>
                  <a:lnTo>
                    <a:pt x="1719" y="76"/>
                  </a:lnTo>
                  <a:lnTo>
                    <a:pt x="1717" y="76"/>
                  </a:lnTo>
                  <a:lnTo>
                    <a:pt x="1710" y="78"/>
                  </a:lnTo>
                  <a:lnTo>
                    <a:pt x="1707" y="78"/>
                  </a:lnTo>
                  <a:lnTo>
                    <a:pt x="1705" y="81"/>
                  </a:lnTo>
                  <a:lnTo>
                    <a:pt x="1705" y="83"/>
                  </a:lnTo>
                  <a:lnTo>
                    <a:pt x="1705" y="85"/>
                  </a:lnTo>
                  <a:lnTo>
                    <a:pt x="1707" y="85"/>
                  </a:lnTo>
                  <a:lnTo>
                    <a:pt x="1707" y="88"/>
                  </a:lnTo>
                  <a:lnTo>
                    <a:pt x="1707" y="88"/>
                  </a:lnTo>
                  <a:lnTo>
                    <a:pt x="1707" y="90"/>
                  </a:lnTo>
                  <a:lnTo>
                    <a:pt x="1705" y="93"/>
                  </a:lnTo>
                  <a:lnTo>
                    <a:pt x="1705" y="95"/>
                  </a:lnTo>
                  <a:lnTo>
                    <a:pt x="1707" y="95"/>
                  </a:lnTo>
                  <a:lnTo>
                    <a:pt x="1707" y="97"/>
                  </a:lnTo>
                  <a:lnTo>
                    <a:pt x="1712" y="102"/>
                  </a:lnTo>
                  <a:lnTo>
                    <a:pt x="1715" y="104"/>
                  </a:lnTo>
                  <a:lnTo>
                    <a:pt x="1717" y="104"/>
                  </a:lnTo>
                  <a:lnTo>
                    <a:pt x="1719" y="111"/>
                  </a:lnTo>
                  <a:lnTo>
                    <a:pt x="1719" y="114"/>
                  </a:lnTo>
                  <a:lnTo>
                    <a:pt x="1719" y="116"/>
                  </a:lnTo>
                  <a:lnTo>
                    <a:pt x="1717" y="119"/>
                  </a:lnTo>
                  <a:lnTo>
                    <a:pt x="1712" y="119"/>
                  </a:lnTo>
                  <a:lnTo>
                    <a:pt x="1712" y="119"/>
                  </a:lnTo>
                  <a:lnTo>
                    <a:pt x="1712" y="121"/>
                  </a:lnTo>
                  <a:lnTo>
                    <a:pt x="1710" y="121"/>
                  </a:lnTo>
                  <a:lnTo>
                    <a:pt x="1710" y="123"/>
                  </a:lnTo>
                  <a:lnTo>
                    <a:pt x="1705" y="123"/>
                  </a:lnTo>
                  <a:lnTo>
                    <a:pt x="1705" y="126"/>
                  </a:lnTo>
                  <a:lnTo>
                    <a:pt x="1705" y="130"/>
                  </a:lnTo>
                  <a:lnTo>
                    <a:pt x="1707" y="133"/>
                  </a:lnTo>
                  <a:lnTo>
                    <a:pt x="1707" y="133"/>
                  </a:lnTo>
                  <a:lnTo>
                    <a:pt x="1710" y="135"/>
                  </a:lnTo>
                  <a:lnTo>
                    <a:pt x="1712" y="135"/>
                  </a:lnTo>
                  <a:lnTo>
                    <a:pt x="1712" y="135"/>
                  </a:lnTo>
                  <a:lnTo>
                    <a:pt x="1712" y="137"/>
                  </a:lnTo>
                  <a:lnTo>
                    <a:pt x="1715" y="140"/>
                  </a:lnTo>
                  <a:lnTo>
                    <a:pt x="1715" y="142"/>
                  </a:lnTo>
                  <a:lnTo>
                    <a:pt x="1717" y="145"/>
                  </a:lnTo>
                  <a:lnTo>
                    <a:pt x="1717" y="145"/>
                  </a:lnTo>
                  <a:lnTo>
                    <a:pt x="1722" y="147"/>
                  </a:lnTo>
                  <a:lnTo>
                    <a:pt x="1722" y="147"/>
                  </a:lnTo>
                  <a:lnTo>
                    <a:pt x="1726" y="152"/>
                  </a:lnTo>
                  <a:lnTo>
                    <a:pt x="1726" y="154"/>
                  </a:lnTo>
                  <a:lnTo>
                    <a:pt x="1729" y="161"/>
                  </a:lnTo>
                  <a:lnTo>
                    <a:pt x="1731" y="166"/>
                  </a:lnTo>
                  <a:lnTo>
                    <a:pt x="1733" y="166"/>
                  </a:lnTo>
                  <a:lnTo>
                    <a:pt x="1733" y="166"/>
                  </a:lnTo>
                  <a:lnTo>
                    <a:pt x="1736" y="166"/>
                  </a:lnTo>
                  <a:lnTo>
                    <a:pt x="1738" y="168"/>
                  </a:lnTo>
                  <a:lnTo>
                    <a:pt x="1738" y="175"/>
                  </a:lnTo>
                  <a:lnTo>
                    <a:pt x="1738" y="180"/>
                  </a:lnTo>
                  <a:lnTo>
                    <a:pt x="1736" y="182"/>
                  </a:lnTo>
                  <a:lnTo>
                    <a:pt x="1736" y="185"/>
                  </a:lnTo>
                  <a:lnTo>
                    <a:pt x="1733" y="190"/>
                  </a:lnTo>
                  <a:lnTo>
                    <a:pt x="1733" y="192"/>
                  </a:lnTo>
                  <a:lnTo>
                    <a:pt x="1733" y="194"/>
                  </a:lnTo>
                  <a:lnTo>
                    <a:pt x="1733" y="197"/>
                  </a:lnTo>
                  <a:lnTo>
                    <a:pt x="1736" y="199"/>
                  </a:lnTo>
                  <a:lnTo>
                    <a:pt x="1738" y="201"/>
                  </a:lnTo>
                  <a:lnTo>
                    <a:pt x="1738" y="201"/>
                  </a:lnTo>
                  <a:lnTo>
                    <a:pt x="1741" y="204"/>
                  </a:lnTo>
                  <a:lnTo>
                    <a:pt x="1743" y="211"/>
                  </a:lnTo>
                  <a:lnTo>
                    <a:pt x="1745" y="213"/>
                  </a:lnTo>
                  <a:lnTo>
                    <a:pt x="1748" y="216"/>
                  </a:lnTo>
                  <a:lnTo>
                    <a:pt x="1752" y="216"/>
                  </a:lnTo>
                  <a:lnTo>
                    <a:pt x="1755" y="218"/>
                  </a:lnTo>
                  <a:lnTo>
                    <a:pt x="1755" y="220"/>
                  </a:lnTo>
                  <a:lnTo>
                    <a:pt x="1757" y="237"/>
                  </a:lnTo>
                  <a:lnTo>
                    <a:pt x="1757" y="237"/>
                  </a:lnTo>
                  <a:lnTo>
                    <a:pt x="1757" y="237"/>
                  </a:lnTo>
                  <a:lnTo>
                    <a:pt x="1759" y="239"/>
                  </a:lnTo>
                  <a:lnTo>
                    <a:pt x="1767" y="242"/>
                  </a:lnTo>
                  <a:lnTo>
                    <a:pt x="1771" y="244"/>
                  </a:lnTo>
                  <a:lnTo>
                    <a:pt x="1774" y="244"/>
                  </a:lnTo>
                  <a:lnTo>
                    <a:pt x="1776" y="244"/>
                  </a:lnTo>
                  <a:lnTo>
                    <a:pt x="1778" y="242"/>
                  </a:lnTo>
                  <a:lnTo>
                    <a:pt x="1783" y="242"/>
                  </a:lnTo>
                  <a:lnTo>
                    <a:pt x="1785" y="242"/>
                  </a:lnTo>
                  <a:lnTo>
                    <a:pt x="1785" y="242"/>
                  </a:lnTo>
                  <a:lnTo>
                    <a:pt x="1788" y="244"/>
                  </a:lnTo>
                  <a:lnTo>
                    <a:pt x="1790" y="246"/>
                  </a:lnTo>
                  <a:lnTo>
                    <a:pt x="1793" y="246"/>
                  </a:lnTo>
                  <a:lnTo>
                    <a:pt x="1795" y="246"/>
                  </a:lnTo>
                  <a:lnTo>
                    <a:pt x="1800" y="249"/>
                  </a:lnTo>
                  <a:lnTo>
                    <a:pt x="1800" y="251"/>
                  </a:lnTo>
                  <a:lnTo>
                    <a:pt x="1800" y="253"/>
                  </a:lnTo>
                  <a:lnTo>
                    <a:pt x="1800" y="256"/>
                  </a:lnTo>
                  <a:lnTo>
                    <a:pt x="1800" y="258"/>
                  </a:lnTo>
                  <a:lnTo>
                    <a:pt x="1800" y="261"/>
                  </a:lnTo>
                  <a:lnTo>
                    <a:pt x="1800" y="261"/>
                  </a:lnTo>
                  <a:lnTo>
                    <a:pt x="1802" y="261"/>
                  </a:lnTo>
                  <a:lnTo>
                    <a:pt x="1802" y="263"/>
                  </a:lnTo>
                  <a:lnTo>
                    <a:pt x="1802" y="265"/>
                  </a:lnTo>
                  <a:lnTo>
                    <a:pt x="1802" y="268"/>
                  </a:lnTo>
                  <a:lnTo>
                    <a:pt x="1802" y="270"/>
                  </a:lnTo>
                  <a:lnTo>
                    <a:pt x="1804" y="272"/>
                  </a:lnTo>
                  <a:lnTo>
                    <a:pt x="1804" y="272"/>
                  </a:lnTo>
                  <a:lnTo>
                    <a:pt x="1804" y="275"/>
                  </a:lnTo>
                  <a:lnTo>
                    <a:pt x="1804" y="279"/>
                  </a:lnTo>
                  <a:lnTo>
                    <a:pt x="1804" y="282"/>
                  </a:lnTo>
                  <a:lnTo>
                    <a:pt x="1807" y="282"/>
                  </a:lnTo>
                  <a:lnTo>
                    <a:pt x="1816" y="284"/>
                  </a:lnTo>
                  <a:lnTo>
                    <a:pt x="1819" y="284"/>
                  </a:lnTo>
                  <a:lnTo>
                    <a:pt x="1821" y="284"/>
                  </a:lnTo>
                  <a:lnTo>
                    <a:pt x="1821" y="282"/>
                  </a:lnTo>
                  <a:lnTo>
                    <a:pt x="1821" y="282"/>
                  </a:lnTo>
                  <a:lnTo>
                    <a:pt x="1823" y="279"/>
                  </a:lnTo>
                  <a:lnTo>
                    <a:pt x="1826" y="279"/>
                  </a:lnTo>
                  <a:lnTo>
                    <a:pt x="1828" y="282"/>
                  </a:lnTo>
                  <a:lnTo>
                    <a:pt x="1830" y="284"/>
                  </a:lnTo>
                  <a:lnTo>
                    <a:pt x="1830" y="284"/>
                  </a:lnTo>
                  <a:lnTo>
                    <a:pt x="1830" y="287"/>
                  </a:lnTo>
                  <a:lnTo>
                    <a:pt x="1828" y="291"/>
                  </a:lnTo>
                  <a:lnTo>
                    <a:pt x="1828" y="291"/>
                  </a:lnTo>
                  <a:lnTo>
                    <a:pt x="1828" y="296"/>
                  </a:lnTo>
                  <a:lnTo>
                    <a:pt x="1828" y="298"/>
                  </a:lnTo>
                  <a:lnTo>
                    <a:pt x="1828" y="301"/>
                  </a:lnTo>
                  <a:lnTo>
                    <a:pt x="1830" y="305"/>
                  </a:lnTo>
                  <a:lnTo>
                    <a:pt x="1833" y="308"/>
                  </a:lnTo>
                  <a:lnTo>
                    <a:pt x="1835" y="313"/>
                  </a:lnTo>
                  <a:lnTo>
                    <a:pt x="1842" y="317"/>
                  </a:lnTo>
                  <a:lnTo>
                    <a:pt x="1842" y="320"/>
                  </a:lnTo>
                  <a:lnTo>
                    <a:pt x="1845" y="322"/>
                  </a:lnTo>
                  <a:lnTo>
                    <a:pt x="1845" y="322"/>
                  </a:lnTo>
                  <a:lnTo>
                    <a:pt x="1842" y="324"/>
                  </a:lnTo>
                  <a:lnTo>
                    <a:pt x="1840" y="324"/>
                  </a:lnTo>
                  <a:lnTo>
                    <a:pt x="1840" y="327"/>
                  </a:lnTo>
                  <a:lnTo>
                    <a:pt x="1840" y="329"/>
                  </a:lnTo>
                  <a:lnTo>
                    <a:pt x="1840" y="336"/>
                  </a:lnTo>
                  <a:lnTo>
                    <a:pt x="1840" y="339"/>
                  </a:lnTo>
                  <a:lnTo>
                    <a:pt x="1842" y="343"/>
                  </a:lnTo>
                  <a:lnTo>
                    <a:pt x="1842" y="346"/>
                  </a:lnTo>
                  <a:lnTo>
                    <a:pt x="1842" y="348"/>
                  </a:lnTo>
                  <a:lnTo>
                    <a:pt x="1840" y="353"/>
                  </a:lnTo>
                  <a:lnTo>
                    <a:pt x="1840" y="357"/>
                  </a:lnTo>
                  <a:lnTo>
                    <a:pt x="1840" y="360"/>
                  </a:lnTo>
                  <a:lnTo>
                    <a:pt x="1842" y="360"/>
                  </a:lnTo>
                  <a:lnTo>
                    <a:pt x="1840" y="362"/>
                  </a:lnTo>
                  <a:lnTo>
                    <a:pt x="1840" y="365"/>
                  </a:lnTo>
                  <a:lnTo>
                    <a:pt x="1838" y="367"/>
                  </a:lnTo>
                  <a:lnTo>
                    <a:pt x="1838" y="367"/>
                  </a:lnTo>
                  <a:lnTo>
                    <a:pt x="1838" y="369"/>
                  </a:lnTo>
                  <a:lnTo>
                    <a:pt x="1835" y="369"/>
                  </a:lnTo>
                  <a:lnTo>
                    <a:pt x="1842" y="414"/>
                  </a:lnTo>
                  <a:lnTo>
                    <a:pt x="1842" y="419"/>
                  </a:lnTo>
                  <a:lnTo>
                    <a:pt x="1845" y="421"/>
                  </a:lnTo>
                  <a:lnTo>
                    <a:pt x="1847" y="421"/>
                  </a:lnTo>
                  <a:lnTo>
                    <a:pt x="1849" y="421"/>
                  </a:lnTo>
                  <a:lnTo>
                    <a:pt x="1852" y="424"/>
                  </a:lnTo>
                  <a:lnTo>
                    <a:pt x="1852" y="426"/>
                  </a:lnTo>
                  <a:lnTo>
                    <a:pt x="1852" y="428"/>
                  </a:lnTo>
                  <a:lnTo>
                    <a:pt x="1852" y="431"/>
                  </a:lnTo>
                  <a:lnTo>
                    <a:pt x="1852" y="433"/>
                  </a:lnTo>
                  <a:lnTo>
                    <a:pt x="1852" y="436"/>
                  </a:lnTo>
                  <a:lnTo>
                    <a:pt x="1852" y="438"/>
                  </a:lnTo>
                  <a:lnTo>
                    <a:pt x="1852" y="438"/>
                  </a:lnTo>
                  <a:lnTo>
                    <a:pt x="1852" y="440"/>
                  </a:lnTo>
                  <a:lnTo>
                    <a:pt x="1852" y="440"/>
                  </a:lnTo>
                  <a:lnTo>
                    <a:pt x="1852" y="443"/>
                  </a:lnTo>
                  <a:lnTo>
                    <a:pt x="1849" y="443"/>
                  </a:lnTo>
                  <a:lnTo>
                    <a:pt x="1849" y="445"/>
                  </a:lnTo>
                  <a:lnTo>
                    <a:pt x="1849" y="447"/>
                  </a:lnTo>
                  <a:lnTo>
                    <a:pt x="1849" y="450"/>
                  </a:lnTo>
                  <a:lnTo>
                    <a:pt x="1852" y="454"/>
                  </a:lnTo>
                  <a:lnTo>
                    <a:pt x="1852" y="459"/>
                  </a:lnTo>
                  <a:lnTo>
                    <a:pt x="1852" y="464"/>
                  </a:lnTo>
                  <a:lnTo>
                    <a:pt x="1849" y="469"/>
                  </a:lnTo>
                  <a:lnTo>
                    <a:pt x="1845" y="473"/>
                  </a:lnTo>
                  <a:lnTo>
                    <a:pt x="1845" y="476"/>
                  </a:lnTo>
                  <a:lnTo>
                    <a:pt x="1845" y="478"/>
                  </a:lnTo>
                  <a:lnTo>
                    <a:pt x="1847" y="481"/>
                  </a:lnTo>
                  <a:lnTo>
                    <a:pt x="1847" y="483"/>
                  </a:lnTo>
                  <a:lnTo>
                    <a:pt x="1847" y="483"/>
                  </a:lnTo>
                  <a:lnTo>
                    <a:pt x="1845" y="488"/>
                  </a:lnTo>
                  <a:lnTo>
                    <a:pt x="1840" y="490"/>
                  </a:lnTo>
                  <a:lnTo>
                    <a:pt x="1840" y="492"/>
                  </a:lnTo>
                  <a:lnTo>
                    <a:pt x="1835" y="497"/>
                  </a:lnTo>
                  <a:lnTo>
                    <a:pt x="1835" y="499"/>
                  </a:lnTo>
                  <a:lnTo>
                    <a:pt x="1828" y="507"/>
                  </a:lnTo>
                  <a:lnTo>
                    <a:pt x="1823" y="509"/>
                  </a:lnTo>
                  <a:lnTo>
                    <a:pt x="1821" y="511"/>
                  </a:lnTo>
                  <a:lnTo>
                    <a:pt x="1821" y="514"/>
                  </a:lnTo>
                  <a:lnTo>
                    <a:pt x="1821" y="530"/>
                  </a:lnTo>
                  <a:lnTo>
                    <a:pt x="1821" y="535"/>
                  </a:lnTo>
                  <a:lnTo>
                    <a:pt x="1821" y="537"/>
                  </a:lnTo>
                  <a:lnTo>
                    <a:pt x="1821" y="544"/>
                  </a:lnTo>
                  <a:lnTo>
                    <a:pt x="1819" y="549"/>
                  </a:lnTo>
                  <a:lnTo>
                    <a:pt x="1814" y="554"/>
                  </a:lnTo>
                  <a:lnTo>
                    <a:pt x="1814" y="554"/>
                  </a:lnTo>
                  <a:lnTo>
                    <a:pt x="1807" y="556"/>
                  </a:lnTo>
                  <a:lnTo>
                    <a:pt x="1781" y="575"/>
                  </a:lnTo>
                  <a:lnTo>
                    <a:pt x="1778" y="577"/>
                  </a:lnTo>
                  <a:lnTo>
                    <a:pt x="1764" y="606"/>
                  </a:lnTo>
                  <a:lnTo>
                    <a:pt x="1764" y="608"/>
                  </a:lnTo>
                  <a:lnTo>
                    <a:pt x="1769" y="615"/>
                  </a:lnTo>
                  <a:lnTo>
                    <a:pt x="1769" y="618"/>
                  </a:lnTo>
                  <a:lnTo>
                    <a:pt x="1767" y="622"/>
                  </a:lnTo>
                  <a:lnTo>
                    <a:pt x="1767" y="627"/>
                  </a:lnTo>
                  <a:lnTo>
                    <a:pt x="1767" y="630"/>
                  </a:lnTo>
                  <a:lnTo>
                    <a:pt x="1767" y="634"/>
                  </a:lnTo>
                  <a:lnTo>
                    <a:pt x="1767" y="637"/>
                  </a:lnTo>
                  <a:lnTo>
                    <a:pt x="1769" y="639"/>
                  </a:lnTo>
                  <a:lnTo>
                    <a:pt x="1769" y="641"/>
                  </a:lnTo>
                  <a:lnTo>
                    <a:pt x="1769" y="644"/>
                  </a:lnTo>
                  <a:lnTo>
                    <a:pt x="1769" y="644"/>
                  </a:lnTo>
                  <a:lnTo>
                    <a:pt x="1769" y="646"/>
                  </a:lnTo>
                  <a:lnTo>
                    <a:pt x="1767" y="648"/>
                  </a:lnTo>
                  <a:lnTo>
                    <a:pt x="1767" y="653"/>
                  </a:lnTo>
                  <a:lnTo>
                    <a:pt x="1769" y="653"/>
                  </a:lnTo>
                  <a:lnTo>
                    <a:pt x="1776" y="651"/>
                  </a:lnTo>
                  <a:lnTo>
                    <a:pt x="1781" y="653"/>
                  </a:lnTo>
                  <a:lnTo>
                    <a:pt x="1783" y="653"/>
                  </a:lnTo>
                  <a:lnTo>
                    <a:pt x="1788" y="656"/>
                  </a:lnTo>
                  <a:lnTo>
                    <a:pt x="1790" y="660"/>
                  </a:lnTo>
                  <a:lnTo>
                    <a:pt x="1790" y="660"/>
                  </a:lnTo>
                  <a:lnTo>
                    <a:pt x="1790" y="665"/>
                  </a:lnTo>
                  <a:lnTo>
                    <a:pt x="1793" y="667"/>
                  </a:lnTo>
                  <a:lnTo>
                    <a:pt x="1797" y="672"/>
                  </a:lnTo>
                  <a:lnTo>
                    <a:pt x="1804" y="677"/>
                  </a:lnTo>
                  <a:lnTo>
                    <a:pt x="1804" y="677"/>
                  </a:lnTo>
                  <a:lnTo>
                    <a:pt x="1807" y="677"/>
                  </a:lnTo>
                  <a:lnTo>
                    <a:pt x="1809" y="677"/>
                  </a:lnTo>
                  <a:lnTo>
                    <a:pt x="1811" y="674"/>
                  </a:lnTo>
                  <a:lnTo>
                    <a:pt x="1814" y="677"/>
                  </a:lnTo>
                  <a:lnTo>
                    <a:pt x="1814" y="677"/>
                  </a:lnTo>
                  <a:lnTo>
                    <a:pt x="1816" y="686"/>
                  </a:lnTo>
                  <a:lnTo>
                    <a:pt x="1819" y="689"/>
                  </a:lnTo>
                  <a:lnTo>
                    <a:pt x="1819" y="689"/>
                  </a:lnTo>
                  <a:lnTo>
                    <a:pt x="1819" y="689"/>
                  </a:lnTo>
                  <a:lnTo>
                    <a:pt x="1821" y="689"/>
                  </a:lnTo>
                  <a:lnTo>
                    <a:pt x="1828" y="693"/>
                  </a:lnTo>
                  <a:lnTo>
                    <a:pt x="1830" y="696"/>
                  </a:lnTo>
                  <a:lnTo>
                    <a:pt x="1833" y="696"/>
                  </a:lnTo>
                  <a:lnTo>
                    <a:pt x="1835" y="696"/>
                  </a:lnTo>
                  <a:lnTo>
                    <a:pt x="1849" y="703"/>
                  </a:lnTo>
                  <a:lnTo>
                    <a:pt x="1854" y="703"/>
                  </a:lnTo>
                  <a:lnTo>
                    <a:pt x="1859" y="703"/>
                  </a:lnTo>
                  <a:lnTo>
                    <a:pt x="1861" y="705"/>
                  </a:lnTo>
                  <a:lnTo>
                    <a:pt x="1864" y="705"/>
                  </a:lnTo>
                  <a:lnTo>
                    <a:pt x="1866" y="708"/>
                  </a:lnTo>
                  <a:lnTo>
                    <a:pt x="1871" y="717"/>
                  </a:lnTo>
                  <a:lnTo>
                    <a:pt x="1873" y="719"/>
                  </a:lnTo>
                  <a:lnTo>
                    <a:pt x="1878" y="719"/>
                  </a:lnTo>
                  <a:lnTo>
                    <a:pt x="1878" y="719"/>
                  </a:lnTo>
                  <a:lnTo>
                    <a:pt x="1882" y="722"/>
                  </a:lnTo>
                  <a:lnTo>
                    <a:pt x="1882" y="722"/>
                  </a:lnTo>
                  <a:lnTo>
                    <a:pt x="1887" y="724"/>
                  </a:lnTo>
                  <a:lnTo>
                    <a:pt x="1890" y="724"/>
                  </a:lnTo>
                  <a:lnTo>
                    <a:pt x="1892" y="727"/>
                  </a:lnTo>
                  <a:lnTo>
                    <a:pt x="1894" y="729"/>
                  </a:lnTo>
                  <a:lnTo>
                    <a:pt x="1904" y="729"/>
                  </a:lnTo>
                  <a:lnTo>
                    <a:pt x="1908" y="731"/>
                  </a:lnTo>
                  <a:lnTo>
                    <a:pt x="1920" y="731"/>
                  </a:lnTo>
                  <a:lnTo>
                    <a:pt x="1923" y="734"/>
                  </a:lnTo>
                  <a:lnTo>
                    <a:pt x="1925" y="734"/>
                  </a:lnTo>
                  <a:lnTo>
                    <a:pt x="1927" y="734"/>
                  </a:lnTo>
                  <a:lnTo>
                    <a:pt x="1930" y="736"/>
                  </a:lnTo>
                  <a:lnTo>
                    <a:pt x="1932" y="741"/>
                  </a:lnTo>
                  <a:lnTo>
                    <a:pt x="1934" y="741"/>
                  </a:lnTo>
                  <a:lnTo>
                    <a:pt x="1937" y="743"/>
                  </a:lnTo>
                  <a:lnTo>
                    <a:pt x="1939" y="743"/>
                  </a:lnTo>
                  <a:lnTo>
                    <a:pt x="1942" y="743"/>
                  </a:lnTo>
                  <a:lnTo>
                    <a:pt x="1942" y="743"/>
                  </a:lnTo>
                  <a:lnTo>
                    <a:pt x="1944" y="745"/>
                  </a:lnTo>
                  <a:lnTo>
                    <a:pt x="1951" y="748"/>
                  </a:lnTo>
                  <a:lnTo>
                    <a:pt x="1953" y="748"/>
                  </a:lnTo>
                  <a:lnTo>
                    <a:pt x="1958" y="755"/>
                  </a:lnTo>
                  <a:lnTo>
                    <a:pt x="1960" y="755"/>
                  </a:lnTo>
                  <a:lnTo>
                    <a:pt x="1965" y="755"/>
                  </a:lnTo>
                  <a:lnTo>
                    <a:pt x="1968" y="757"/>
                  </a:lnTo>
                  <a:lnTo>
                    <a:pt x="1970" y="757"/>
                  </a:lnTo>
                  <a:lnTo>
                    <a:pt x="1972" y="762"/>
                  </a:lnTo>
                  <a:lnTo>
                    <a:pt x="1972" y="762"/>
                  </a:lnTo>
                  <a:lnTo>
                    <a:pt x="1982" y="767"/>
                  </a:lnTo>
                  <a:lnTo>
                    <a:pt x="1994" y="779"/>
                  </a:lnTo>
                  <a:lnTo>
                    <a:pt x="1996" y="781"/>
                  </a:lnTo>
                  <a:lnTo>
                    <a:pt x="2003" y="807"/>
                  </a:lnTo>
                  <a:lnTo>
                    <a:pt x="2005" y="814"/>
                  </a:lnTo>
                  <a:lnTo>
                    <a:pt x="2008" y="819"/>
                  </a:lnTo>
                  <a:lnTo>
                    <a:pt x="2015" y="821"/>
                  </a:lnTo>
                  <a:lnTo>
                    <a:pt x="2020" y="824"/>
                  </a:lnTo>
                  <a:lnTo>
                    <a:pt x="2024" y="821"/>
                  </a:lnTo>
                  <a:lnTo>
                    <a:pt x="2024" y="824"/>
                  </a:lnTo>
                  <a:lnTo>
                    <a:pt x="2027" y="824"/>
                  </a:lnTo>
                  <a:lnTo>
                    <a:pt x="2027" y="826"/>
                  </a:lnTo>
                  <a:lnTo>
                    <a:pt x="2031" y="835"/>
                  </a:lnTo>
                  <a:lnTo>
                    <a:pt x="2034" y="838"/>
                  </a:lnTo>
                  <a:lnTo>
                    <a:pt x="2034" y="845"/>
                  </a:lnTo>
                  <a:lnTo>
                    <a:pt x="2034" y="847"/>
                  </a:lnTo>
                  <a:lnTo>
                    <a:pt x="2036" y="850"/>
                  </a:lnTo>
                  <a:lnTo>
                    <a:pt x="2041" y="852"/>
                  </a:lnTo>
                  <a:lnTo>
                    <a:pt x="2043" y="854"/>
                  </a:lnTo>
                  <a:lnTo>
                    <a:pt x="2053" y="864"/>
                  </a:lnTo>
                  <a:lnTo>
                    <a:pt x="2057" y="873"/>
                  </a:lnTo>
                  <a:lnTo>
                    <a:pt x="2057" y="876"/>
                  </a:lnTo>
                  <a:lnTo>
                    <a:pt x="2057" y="878"/>
                  </a:lnTo>
                  <a:lnTo>
                    <a:pt x="2060" y="880"/>
                  </a:lnTo>
                  <a:lnTo>
                    <a:pt x="2060" y="883"/>
                  </a:lnTo>
                  <a:lnTo>
                    <a:pt x="2074" y="892"/>
                  </a:lnTo>
                  <a:lnTo>
                    <a:pt x="2081" y="899"/>
                  </a:lnTo>
                  <a:lnTo>
                    <a:pt x="2086" y="902"/>
                  </a:lnTo>
                  <a:lnTo>
                    <a:pt x="2117" y="906"/>
                  </a:lnTo>
                  <a:lnTo>
                    <a:pt x="2119" y="909"/>
                  </a:lnTo>
                  <a:lnTo>
                    <a:pt x="2117" y="911"/>
                  </a:lnTo>
                  <a:lnTo>
                    <a:pt x="2112" y="913"/>
                  </a:lnTo>
                  <a:lnTo>
                    <a:pt x="2112" y="916"/>
                  </a:lnTo>
                  <a:lnTo>
                    <a:pt x="2109" y="918"/>
                  </a:lnTo>
                  <a:lnTo>
                    <a:pt x="2107" y="921"/>
                  </a:lnTo>
                  <a:lnTo>
                    <a:pt x="2107" y="923"/>
                  </a:lnTo>
                  <a:lnTo>
                    <a:pt x="2107" y="923"/>
                  </a:lnTo>
                  <a:lnTo>
                    <a:pt x="2105" y="930"/>
                  </a:lnTo>
                  <a:lnTo>
                    <a:pt x="2102" y="937"/>
                  </a:lnTo>
                  <a:lnTo>
                    <a:pt x="2100" y="939"/>
                  </a:lnTo>
                  <a:lnTo>
                    <a:pt x="2100" y="942"/>
                  </a:lnTo>
                  <a:lnTo>
                    <a:pt x="2109" y="947"/>
                  </a:lnTo>
                  <a:lnTo>
                    <a:pt x="2114" y="949"/>
                  </a:lnTo>
                  <a:lnTo>
                    <a:pt x="2117" y="951"/>
                  </a:lnTo>
                  <a:lnTo>
                    <a:pt x="2117" y="954"/>
                  </a:lnTo>
                  <a:lnTo>
                    <a:pt x="2119" y="968"/>
                  </a:lnTo>
                  <a:lnTo>
                    <a:pt x="2119" y="1001"/>
                  </a:lnTo>
                  <a:lnTo>
                    <a:pt x="2124" y="1034"/>
                  </a:lnTo>
                  <a:lnTo>
                    <a:pt x="2121" y="1039"/>
                  </a:lnTo>
                  <a:lnTo>
                    <a:pt x="2121" y="1046"/>
                  </a:lnTo>
                  <a:lnTo>
                    <a:pt x="2121" y="1051"/>
                  </a:lnTo>
                  <a:lnTo>
                    <a:pt x="2121" y="1058"/>
                  </a:lnTo>
                  <a:lnTo>
                    <a:pt x="2121" y="1062"/>
                  </a:lnTo>
                  <a:lnTo>
                    <a:pt x="2147" y="1110"/>
                  </a:lnTo>
                  <a:lnTo>
                    <a:pt x="2147" y="1114"/>
                  </a:lnTo>
                  <a:lnTo>
                    <a:pt x="2150" y="1117"/>
                  </a:lnTo>
                  <a:lnTo>
                    <a:pt x="2147" y="1119"/>
                  </a:lnTo>
                  <a:lnTo>
                    <a:pt x="2145" y="1136"/>
                  </a:lnTo>
                  <a:lnTo>
                    <a:pt x="2145" y="1138"/>
                  </a:lnTo>
                  <a:lnTo>
                    <a:pt x="2147" y="1140"/>
                  </a:lnTo>
                  <a:lnTo>
                    <a:pt x="2157" y="1140"/>
                  </a:lnTo>
                  <a:lnTo>
                    <a:pt x="2223" y="1155"/>
                  </a:lnTo>
                  <a:lnTo>
                    <a:pt x="2429" y="1242"/>
                  </a:lnTo>
                  <a:lnTo>
                    <a:pt x="2478" y="1240"/>
                  </a:lnTo>
                  <a:lnTo>
                    <a:pt x="2483" y="1242"/>
                  </a:lnTo>
                  <a:lnTo>
                    <a:pt x="2592" y="1290"/>
                  </a:lnTo>
                  <a:lnTo>
                    <a:pt x="2611" y="1292"/>
                  </a:lnTo>
                  <a:lnTo>
                    <a:pt x="2620" y="1294"/>
                  </a:lnTo>
                  <a:lnTo>
                    <a:pt x="2632" y="1299"/>
                  </a:lnTo>
                  <a:lnTo>
                    <a:pt x="2639" y="1308"/>
                  </a:lnTo>
                  <a:lnTo>
                    <a:pt x="2649" y="1337"/>
                  </a:lnTo>
                  <a:lnTo>
                    <a:pt x="2656" y="1349"/>
                  </a:lnTo>
                  <a:lnTo>
                    <a:pt x="2660" y="1353"/>
                  </a:lnTo>
                  <a:lnTo>
                    <a:pt x="2755" y="1398"/>
                  </a:lnTo>
                  <a:lnTo>
                    <a:pt x="2757" y="1401"/>
                  </a:lnTo>
                  <a:lnTo>
                    <a:pt x="2757" y="1401"/>
                  </a:lnTo>
                  <a:lnTo>
                    <a:pt x="2757" y="1401"/>
                  </a:lnTo>
                  <a:lnTo>
                    <a:pt x="2809" y="1443"/>
                  </a:lnTo>
                  <a:lnTo>
                    <a:pt x="2812" y="1446"/>
                  </a:lnTo>
                  <a:lnTo>
                    <a:pt x="2890" y="1446"/>
                  </a:lnTo>
                  <a:lnTo>
                    <a:pt x="2885" y="1472"/>
                  </a:lnTo>
                  <a:lnTo>
                    <a:pt x="2885" y="1474"/>
                  </a:lnTo>
                  <a:lnTo>
                    <a:pt x="2895" y="1476"/>
                  </a:lnTo>
                  <a:lnTo>
                    <a:pt x="2923" y="1484"/>
                  </a:lnTo>
                  <a:lnTo>
                    <a:pt x="2925" y="1484"/>
                  </a:lnTo>
                  <a:lnTo>
                    <a:pt x="2928" y="1486"/>
                  </a:lnTo>
                  <a:lnTo>
                    <a:pt x="2930" y="1493"/>
                  </a:lnTo>
                  <a:lnTo>
                    <a:pt x="2935" y="1491"/>
                  </a:lnTo>
                  <a:lnTo>
                    <a:pt x="2956" y="1476"/>
                  </a:lnTo>
                  <a:lnTo>
                    <a:pt x="2958" y="1474"/>
                  </a:lnTo>
                  <a:lnTo>
                    <a:pt x="2963" y="1476"/>
                  </a:lnTo>
                  <a:lnTo>
                    <a:pt x="2968" y="1474"/>
                  </a:lnTo>
                  <a:lnTo>
                    <a:pt x="2970" y="1474"/>
                  </a:lnTo>
                  <a:lnTo>
                    <a:pt x="2973" y="1472"/>
                  </a:lnTo>
                  <a:lnTo>
                    <a:pt x="2977" y="1469"/>
                  </a:lnTo>
                  <a:lnTo>
                    <a:pt x="2984" y="1467"/>
                  </a:lnTo>
                  <a:lnTo>
                    <a:pt x="3027" y="1455"/>
                  </a:lnTo>
                  <a:lnTo>
                    <a:pt x="3122" y="1429"/>
                  </a:lnTo>
                  <a:lnTo>
                    <a:pt x="3263" y="1429"/>
                  </a:lnTo>
                  <a:lnTo>
                    <a:pt x="3268" y="1431"/>
                  </a:lnTo>
                  <a:lnTo>
                    <a:pt x="3278" y="1434"/>
                  </a:lnTo>
                  <a:lnTo>
                    <a:pt x="3299" y="1436"/>
                  </a:lnTo>
                  <a:lnTo>
                    <a:pt x="3323" y="1446"/>
                  </a:lnTo>
                  <a:lnTo>
                    <a:pt x="3325" y="1446"/>
                  </a:lnTo>
                  <a:lnTo>
                    <a:pt x="3330" y="1446"/>
                  </a:lnTo>
                  <a:lnTo>
                    <a:pt x="3339" y="1441"/>
                  </a:lnTo>
                  <a:lnTo>
                    <a:pt x="3344" y="1441"/>
                  </a:lnTo>
                  <a:lnTo>
                    <a:pt x="3367" y="1448"/>
                  </a:lnTo>
                  <a:lnTo>
                    <a:pt x="3372" y="1448"/>
                  </a:lnTo>
                  <a:lnTo>
                    <a:pt x="3377" y="1448"/>
                  </a:lnTo>
                  <a:lnTo>
                    <a:pt x="3391" y="1448"/>
                  </a:lnTo>
                  <a:lnTo>
                    <a:pt x="3391" y="1448"/>
                  </a:lnTo>
                  <a:lnTo>
                    <a:pt x="3393" y="1448"/>
                  </a:lnTo>
                  <a:lnTo>
                    <a:pt x="3393" y="1446"/>
                  </a:lnTo>
                  <a:lnTo>
                    <a:pt x="3393" y="1446"/>
                  </a:lnTo>
                  <a:lnTo>
                    <a:pt x="3393" y="1446"/>
                  </a:lnTo>
                  <a:lnTo>
                    <a:pt x="3396" y="1446"/>
                  </a:lnTo>
                  <a:lnTo>
                    <a:pt x="3412" y="1436"/>
                  </a:lnTo>
                  <a:lnTo>
                    <a:pt x="3436" y="1429"/>
                  </a:lnTo>
                  <a:lnTo>
                    <a:pt x="3443" y="1429"/>
                  </a:lnTo>
                  <a:lnTo>
                    <a:pt x="3450" y="1429"/>
                  </a:lnTo>
                  <a:lnTo>
                    <a:pt x="3453" y="1429"/>
                  </a:lnTo>
                  <a:lnTo>
                    <a:pt x="3453" y="1429"/>
                  </a:lnTo>
                  <a:lnTo>
                    <a:pt x="3455" y="1429"/>
                  </a:lnTo>
                  <a:lnTo>
                    <a:pt x="3455" y="1427"/>
                  </a:lnTo>
                  <a:lnTo>
                    <a:pt x="3457" y="1427"/>
                  </a:lnTo>
                  <a:lnTo>
                    <a:pt x="3460" y="1424"/>
                  </a:lnTo>
                  <a:lnTo>
                    <a:pt x="3488" y="1415"/>
                  </a:lnTo>
                  <a:lnTo>
                    <a:pt x="3490" y="1415"/>
                  </a:lnTo>
                  <a:lnTo>
                    <a:pt x="3493" y="1408"/>
                  </a:lnTo>
                  <a:lnTo>
                    <a:pt x="3495" y="1405"/>
                  </a:lnTo>
                  <a:lnTo>
                    <a:pt x="3505" y="1398"/>
                  </a:lnTo>
                  <a:lnTo>
                    <a:pt x="3509" y="1394"/>
                  </a:lnTo>
                  <a:lnTo>
                    <a:pt x="3514" y="1389"/>
                  </a:lnTo>
                  <a:lnTo>
                    <a:pt x="3516" y="1382"/>
                  </a:lnTo>
                  <a:lnTo>
                    <a:pt x="3519" y="1379"/>
                  </a:lnTo>
                  <a:lnTo>
                    <a:pt x="3531" y="1370"/>
                  </a:lnTo>
                  <a:lnTo>
                    <a:pt x="3547" y="1351"/>
                  </a:lnTo>
                  <a:lnTo>
                    <a:pt x="3552" y="1349"/>
                  </a:lnTo>
                  <a:lnTo>
                    <a:pt x="3564" y="1344"/>
                  </a:lnTo>
                  <a:lnTo>
                    <a:pt x="3590" y="1337"/>
                  </a:lnTo>
                  <a:lnTo>
                    <a:pt x="3594" y="1332"/>
                  </a:lnTo>
                  <a:lnTo>
                    <a:pt x="3599" y="1330"/>
                  </a:lnTo>
                  <a:lnTo>
                    <a:pt x="3609" y="1330"/>
                  </a:lnTo>
                  <a:lnTo>
                    <a:pt x="3611" y="1330"/>
                  </a:lnTo>
                  <a:lnTo>
                    <a:pt x="3616" y="1327"/>
                  </a:lnTo>
                  <a:lnTo>
                    <a:pt x="3632" y="1311"/>
                  </a:lnTo>
                  <a:lnTo>
                    <a:pt x="3635" y="1308"/>
                  </a:lnTo>
                  <a:lnTo>
                    <a:pt x="3642" y="1311"/>
                  </a:lnTo>
                  <a:lnTo>
                    <a:pt x="3646" y="1308"/>
                  </a:lnTo>
                  <a:lnTo>
                    <a:pt x="3649" y="1308"/>
                  </a:lnTo>
                  <a:lnTo>
                    <a:pt x="3651" y="1306"/>
                  </a:lnTo>
                  <a:lnTo>
                    <a:pt x="3651" y="1304"/>
                  </a:lnTo>
                  <a:lnTo>
                    <a:pt x="3654" y="1299"/>
                  </a:lnTo>
                  <a:lnTo>
                    <a:pt x="3654" y="1294"/>
                  </a:lnTo>
                  <a:lnTo>
                    <a:pt x="3651" y="1290"/>
                  </a:lnTo>
                  <a:lnTo>
                    <a:pt x="3644" y="1273"/>
                  </a:lnTo>
                  <a:lnTo>
                    <a:pt x="3642" y="1271"/>
                  </a:lnTo>
                  <a:lnTo>
                    <a:pt x="3639" y="1266"/>
                  </a:lnTo>
                  <a:lnTo>
                    <a:pt x="3630" y="1259"/>
                  </a:lnTo>
                  <a:lnTo>
                    <a:pt x="3625" y="1254"/>
                  </a:lnTo>
                  <a:lnTo>
                    <a:pt x="3618" y="1240"/>
                  </a:lnTo>
                  <a:lnTo>
                    <a:pt x="3618" y="1235"/>
                  </a:lnTo>
                  <a:lnTo>
                    <a:pt x="3616" y="1230"/>
                  </a:lnTo>
                  <a:lnTo>
                    <a:pt x="3616" y="1226"/>
                  </a:lnTo>
                  <a:lnTo>
                    <a:pt x="3616" y="1223"/>
                  </a:lnTo>
                  <a:lnTo>
                    <a:pt x="3613" y="1221"/>
                  </a:lnTo>
                  <a:lnTo>
                    <a:pt x="3609" y="1216"/>
                  </a:lnTo>
                  <a:lnTo>
                    <a:pt x="3606" y="1214"/>
                  </a:lnTo>
                  <a:lnTo>
                    <a:pt x="3609" y="1209"/>
                  </a:lnTo>
                  <a:lnTo>
                    <a:pt x="3609" y="1204"/>
                  </a:lnTo>
                  <a:lnTo>
                    <a:pt x="3611" y="1200"/>
                  </a:lnTo>
                  <a:lnTo>
                    <a:pt x="3613" y="1197"/>
                  </a:lnTo>
                  <a:lnTo>
                    <a:pt x="3616" y="1195"/>
                  </a:lnTo>
                  <a:lnTo>
                    <a:pt x="3616" y="1195"/>
                  </a:lnTo>
                  <a:lnTo>
                    <a:pt x="3618" y="1193"/>
                  </a:lnTo>
                  <a:lnTo>
                    <a:pt x="3620" y="1188"/>
                  </a:lnTo>
                  <a:lnTo>
                    <a:pt x="3623" y="1185"/>
                  </a:lnTo>
                  <a:lnTo>
                    <a:pt x="3625" y="1183"/>
                  </a:lnTo>
                  <a:lnTo>
                    <a:pt x="3625" y="1181"/>
                  </a:lnTo>
                  <a:lnTo>
                    <a:pt x="3625" y="1178"/>
                  </a:lnTo>
                  <a:lnTo>
                    <a:pt x="3625" y="1174"/>
                  </a:lnTo>
                  <a:lnTo>
                    <a:pt x="3625" y="1171"/>
                  </a:lnTo>
                  <a:lnTo>
                    <a:pt x="3628" y="1169"/>
                  </a:lnTo>
                  <a:lnTo>
                    <a:pt x="3649" y="1133"/>
                  </a:lnTo>
                  <a:lnTo>
                    <a:pt x="3651" y="1131"/>
                  </a:lnTo>
                  <a:lnTo>
                    <a:pt x="3654" y="1129"/>
                  </a:lnTo>
                  <a:lnTo>
                    <a:pt x="3661" y="1124"/>
                  </a:lnTo>
                  <a:lnTo>
                    <a:pt x="3661" y="1124"/>
                  </a:lnTo>
                  <a:lnTo>
                    <a:pt x="3665" y="1124"/>
                  </a:lnTo>
                  <a:lnTo>
                    <a:pt x="3668" y="1122"/>
                  </a:lnTo>
                  <a:lnTo>
                    <a:pt x="3670" y="1122"/>
                  </a:lnTo>
                  <a:lnTo>
                    <a:pt x="3670" y="1119"/>
                  </a:lnTo>
                  <a:lnTo>
                    <a:pt x="3670" y="1119"/>
                  </a:lnTo>
                  <a:lnTo>
                    <a:pt x="3673" y="1119"/>
                  </a:lnTo>
                  <a:lnTo>
                    <a:pt x="3677" y="1119"/>
                  </a:lnTo>
                  <a:lnTo>
                    <a:pt x="3684" y="1124"/>
                  </a:lnTo>
                  <a:lnTo>
                    <a:pt x="3710" y="1124"/>
                  </a:lnTo>
                  <a:lnTo>
                    <a:pt x="3715" y="1126"/>
                  </a:lnTo>
                  <a:lnTo>
                    <a:pt x="3717" y="1129"/>
                  </a:lnTo>
                  <a:lnTo>
                    <a:pt x="3725" y="1136"/>
                  </a:lnTo>
                  <a:lnTo>
                    <a:pt x="3727" y="1143"/>
                  </a:lnTo>
                  <a:lnTo>
                    <a:pt x="3729" y="1148"/>
                  </a:lnTo>
                  <a:lnTo>
                    <a:pt x="3732" y="1150"/>
                  </a:lnTo>
                  <a:lnTo>
                    <a:pt x="3743" y="1157"/>
                  </a:lnTo>
                  <a:lnTo>
                    <a:pt x="3765" y="1164"/>
                  </a:lnTo>
                  <a:lnTo>
                    <a:pt x="3769" y="1164"/>
                  </a:lnTo>
                  <a:lnTo>
                    <a:pt x="3777" y="1169"/>
                  </a:lnTo>
                  <a:lnTo>
                    <a:pt x="3812" y="1176"/>
                  </a:lnTo>
                  <a:lnTo>
                    <a:pt x="3814" y="1176"/>
                  </a:lnTo>
                  <a:lnTo>
                    <a:pt x="3817" y="1178"/>
                  </a:lnTo>
                  <a:lnTo>
                    <a:pt x="3817" y="1178"/>
                  </a:lnTo>
                  <a:lnTo>
                    <a:pt x="3824" y="1181"/>
                  </a:lnTo>
                  <a:lnTo>
                    <a:pt x="3829" y="1178"/>
                  </a:lnTo>
                  <a:lnTo>
                    <a:pt x="3831" y="1176"/>
                  </a:lnTo>
                  <a:lnTo>
                    <a:pt x="3838" y="1171"/>
                  </a:lnTo>
                  <a:lnTo>
                    <a:pt x="3847" y="1164"/>
                  </a:lnTo>
                  <a:lnTo>
                    <a:pt x="3855" y="1159"/>
                  </a:lnTo>
                  <a:lnTo>
                    <a:pt x="3857" y="1159"/>
                  </a:lnTo>
                  <a:lnTo>
                    <a:pt x="3862" y="1159"/>
                  </a:lnTo>
                  <a:lnTo>
                    <a:pt x="3866" y="1157"/>
                  </a:lnTo>
                  <a:lnTo>
                    <a:pt x="3869" y="1157"/>
                  </a:lnTo>
                  <a:lnTo>
                    <a:pt x="3873" y="1152"/>
                  </a:lnTo>
                  <a:lnTo>
                    <a:pt x="3876" y="1150"/>
                  </a:lnTo>
                  <a:lnTo>
                    <a:pt x="3878" y="1145"/>
                  </a:lnTo>
                  <a:lnTo>
                    <a:pt x="3881" y="1145"/>
                  </a:lnTo>
                  <a:lnTo>
                    <a:pt x="3881" y="1143"/>
                  </a:lnTo>
                  <a:lnTo>
                    <a:pt x="3885" y="1140"/>
                  </a:lnTo>
                  <a:lnTo>
                    <a:pt x="3907" y="1124"/>
                  </a:lnTo>
                  <a:lnTo>
                    <a:pt x="3914" y="1117"/>
                  </a:lnTo>
                  <a:lnTo>
                    <a:pt x="3916" y="1110"/>
                  </a:lnTo>
                  <a:lnTo>
                    <a:pt x="3916" y="1107"/>
                  </a:lnTo>
                  <a:lnTo>
                    <a:pt x="3918" y="1100"/>
                  </a:lnTo>
                  <a:lnTo>
                    <a:pt x="3918" y="1100"/>
                  </a:lnTo>
                  <a:lnTo>
                    <a:pt x="3921" y="1098"/>
                  </a:lnTo>
                  <a:lnTo>
                    <a:pt x="3933" y="1096"/>
                  </a:lnTo>
                  <a:lnTo>
                    <a:pt x="3937" y="1096"/>
                  </a:lnTo>
                  <a:lnTo>
                    <a:pt x="3940" y="1096"/>
                  </a:lnTo>
                  <a:lnTo>
                    <a:pt x="3954" y="1103"/>
                  </a:lnTo>
                  <a:lnTo>
                    <a:pt x="3959" y="1103"/>
                  </a:lnTo>
                  <a:lnTo>
                    <a:pt x="3975" y="1100"/>
                  </a:lnTo>
                  <a:lnTo>
                    <a:pt x="3996" y="1103"/>
                  </a:lnTo>
                  <a:lnTo>
                    <a:pt x="4008" y="1100"/>
                  </a:lnTo>
                  <a:lnTo>
                    <a:pt x="4025" y="1098"/>
                  </a:lnTo>
                  <a:lnTo>
                    <a:pt x="4027" y="1096"/>
                  </a:lnTo>
                  <a:lnTo>
                    <a:pt x="4030" y="1093"/>
                  </a:lnTo>
                  <a:lnTo>
                    <a:pt x="4039" y="1086"/>
                  </a:lnTo>
                  <a:lnTo>
                    <a:pt x="4060" y="1070"/>
                  </a:lnTo>
                  <a:lnTo>
                    <a:pt x="4063" y="1067"/>
                  </a:lnTo>
                  <a:lnTo>
                    <a:pt x="4063" y="1067"/>
                  </a:lnTo>
                  <a:lnTo>
                    <a:pt x="4067" y="1067"/>
                  </a:lnTo>
                  <a:lnTo>
                    <a:pt x="4070" y="1070"/>
                  </a:lnTo>
                  <a:lnTo>
                    <a:pt x="4070" y="1067"/>
                  </a:lnTo>
                  <a:lnTo>
                    <a:pt x="4074" y="1065"/>
                  </a:lnTo>
                  <a:lnTo>
                    <a:pt x="4077" y="1065"/>
                  </a:lnTo>
                  <a:lnTo>
                    <a:pt x="4084" y="1055"/>
                  </a:lnTo>
                  <a:lnTo>
                    <a:pt x="4086" y="1051"/>
                  </a:lnTo>
                  <a:lnTo>
                    <a:pt x="4086" y="1048"/>
                  </a:lnTo>
                  <a:lnTo>
                    <a:pt x="4084" y="1046"/>
                  </a:lnTo>
                  <a:lnTo>
                    <a:pt x="4082" y="1041"/>
                  </a:lnTo>
                  <a:lnTo>
                    <a:pt x="4084" y="1036"/>
                  </a:lnTo>
                  <a:lnTo>
                    <a:pt x="4098" y="1010"/>
                  </a:lnTo>
                  <a:lnTo>
                    <a:pt x="4115" y="996"/>
                  </a:lnTo>
                  <a:lnTo>
                    <a:pt x="4115" y="994"/>
                  </a:lnTo>
                  <a:lnTo>
                    <a:pt x="4117" y="991"/>
                  </a:lnTo>
                  <a:lnTo>
                    <a:pt x="4119" y="987"/>
                  </a:lnTo>
                  <a:lnTo>
                    <a:pt x="4122" y="984"/>
                  </a:lnTo>
                  <a:lnTo>
                    <a:pt x="4127" y="982"/>
                  </a:lnTo>
                  <a:lnTo>
                    <a:pt x="4131" y="982"/>
                  </a:lnTo>
                  <a:lnTo>
                    <a:pt x="4134" y="982"/>
                  </a:lnTo>
                  <a:lnTo>
                    <a:pt x="4141" y="977"/>
                  </a:lnTo>
                  <a:lnTo>
                    <a:pt x="4141" y="975"/>
                  </a:lnTo>
                  <a:lnTo>
                    <a:pt x="4143" y="975"/>
                  </a:lnTo>
                  <a:lnTo>
                    <a:pt x="4143" y="975"/>
                  </a:lnTo>
                  <a:lnTo>
                    <a:pt x="4155" y="977"/>
                  </a:lnTo>
                  <a:lnTo>
                    <a:pt x="4188" y="982"/>
                  </a:lnTo>
                  <a:lnTo>
                    <a:pt x="4190" y="980"/>
                  </a:lnTo>
                  <a:lnTo>
                    <a:pt x="4193" y="977"/>
                  </a:lnTo>
                  <a:lnTo>
                    <a:pt x="4193" y="968"/>
                  </a:lnTo>
                  <a:lnTo>
                    <a:pt x="4195" y="963"/>
                  </a:lnTo>
                  <a:lnTo>
                    <a:pt x="4197" y="961"/>
                  </a:lnTo>
                  <a:lnTo>
                    <a:pt x="4200" y="958"/>
                  </a:lnTo>
                  <a:lnTo>
                    <a:pt x="4200" y="956"/>
                  </a:lnTo>
                  <a:lnTo>
                    <a:pt x="4197" y="951"/>
                  </a:lnTo>
                  <a:lnTo>
                    <a:pt x="4205" y="949"/>
                  </a:lnTo>
                  <a:lnTo>
                    <a:pt x="4207" y="951"/>
                  </a:lnTo>
                  <a:lnTo>
                    <a:pt x="4207" y="951"/>
                  </a:lnTo>
                  <a:lnTo>
                    <a:pt x="4209" y="951"/>
                  </a:lnTo>
                  <a:lnTo>
                    <a:pt x="4214" y="947"/>
                  </a:lnTo>
                  <a:lnTo>
                    <a:pt x="4214" y="947"/>
                  </a:lnTo>
                  <a:lnTo>
                    <a:pt x="4216" y="949"/>
                  </a:lnTo>
                  <a:lnTo>
                    <a:pt x="4216" y="954"/>
                  </a:lnTo>
                  <a:lnTo>
                    <a:pt x="4219" y="956"/>
                  </a:lnTo>
                  <a:lnTo>
                    <a:pt x="4223" y="961"/>
                  </a:lnTo>
                  <a:lnTo>
                    <a:pt x="4226" y="961"/>
                  </a:lnTo>
                  <a:lnTo>
                    <a:pt x="4235" y="958"/>
                  </a:lnTo>
                  <a:lnTo>
                    <a:pt x="4238" y="958"/>
                  </a:lnTo>
                  <a:lnTo>
                    <a:pt x="4238" y="956"/>
                  </a:lnTo>
                  <a:lnTo>
                    <a:pt x="4240" y="951"/>
                  </a:lnTo>
                  <a:lnTo>
                    <a:pt x="4242" y="949"/>
                  </a:lnTo>
                  <a:lnTo>
                    <a:pt x="4245" y="949"/>
                  </a:lnTo>
                  <a:lnTo>
                    <a:pt x="4247" y="947"/>
                  </a:lnTo>
                  <a:lnTo>
                    <a:pt x="4252" y="947"/>
                  </a:lnTo>
                  <a:lnTo>
                    <a:pt x="4254" y="947"/>
                  </a:lnTo>
                  <a:lnTo>
                    <a:pt x="4261" y="939"/>
                  </a:lnTo>
                  <a:lnTo>
                    <a:pt x="4264" y="939"/>
                  </a:lnTo>
                  <a:lnTo>
                    <a:pt x="4268" y="939"/>
                  </a:lnTo>
                  <a:lnTo>
                    <a:pt x="4271" y="939"/>
                  </a:lnTo>
                  <a:lnTo>
                    <a:pt x="4273" y="935"/>
                  </a:lnTo>
                  <a:lnTo>
                    <a:pt x="4278" y="935"/>
                  </a:lnTo>
                  <a:lnTo>
                    <a:pt x="4280" y="932"/>
                  </a:lnTo>
                  <a:lnTo>
                    <a:pt x="4283" y="932"/>
                  </a:lnTo>
                  <a:lnTo>
                    <a:pt x="4285" y="932"/>
                  </a:lnTo>
                  <a:lnTo>
                    <a:pt x="4290" y="935"/>
                  </a:lnTo>
                  <a:lnTo>
                    <a:pt x="4294" y="937"/>
                  </a:lnTo>
                  <a:lnTo>
                    <a:pt x="4299" y="939"/>
                  </a:lnTo>
                  <a:lnTo>
                    <a:pt x="4306" y="939"/>
                  </a:lnTo>
                  <a:lnTo>
                    <a:pt x="4309" y="937"/>
                  </a:lnTo>
                  <a:lnTo>
                    <a:pt x="4311" y="937"/>
                  </a:lnTo>
                  <a:lnTo>
                    <a:pt x="4311" y="935"/>
                  </a:lnTo>
                  <a:lnTo>
                    <a:pt x="4316" y="937"/>
                  </a:lnTo>
                  <a:lnTo>
                    <a:pt x="4318" y="939"/>
                  </a:lnTo>
                  <a:lnTo>
                    <a:pt x="4323" y="939"/>
                  </a:lnTo>
                  <a:lnTo>
                    <a:pt x="4325" y="937"/>
                  </a:lnTo>
                  <a:lnTo>
                    <a:pt x="4328" y="932"/>
                  </a:lnTo>
                  <a:lnTo>
                    <a:pt x="4330" y="930"/>
                  </a:lnTo>
                  <a:lnTo>
                    <a:pt x="4335" y="928"/>
                  </a:lnTo>
                  <a:lnTo>
                    <a:pt x="4335" y="930"/>
                  </a:lnTo>
                  <a:lnTo>
                    <a:pt x="4337" y="930"/>
                  </a:lnTo>
                  <a:lnTo>
                    <a:pt x="4337" y="932"/>
                  </a:lnTo>
                  <a:lnTo>
                    <a:pt x="4337" y="935"/>
                  </a:lnTo>
                  <a:lnTo>
                    <a:pt x="4339" y="935"/>
                  </a:lnTo>
                  <a:lnTo>
                    <a:pt x="4342" y="935"/>
                  </a:lnTo>
                  <a:lnTo>
                    <a:pt x="4344" y="932"/>
                  </a:lnTo>
                  <a:lnTo>
                    <a:pt x="4344" y="932"/>
                  </a:lnTo>
                  <a:lnTo>
                    <a:pt x="4346" y="935"/>
                  </a:lnTo>
                  <a:lnTo>
                    <a:pt x="4349" y="939"/>
                  </a:lnTo>
                  <a:lnTo>
                    <a:pt x="4351" y="942"/>
                  </a:lnTo>
                  <a:lnTo>
                    <a:pt x="4354" y="942"/>
                  </a:lnTo>
                  <a:lnTo>
                    <a:pt x="4377" y="949"/>
                  </a:lnTo>
                  <a:lnTo>
                    <a:pt x="4382" y="949"/>
                  </a:lnTo>
                  <a:lnTo>
                    <a:pt x="4389" y="947"/>
                  </a:lnTo>
                  <a:lnTo>
                    <a:pt x="4394" y="947"/>
                  </a:lnTo>
                  <a:lnTo>
                    <a:pt x="4401" y="949"/>
                  </a:lnTo>
                  <a:lnTo>
                    <a:pt x="4403" y="949"/>
                  </a:lnTo>
                  <a:lnTo>
                    <a:pt x="4406" y="949"/>
                  </a:lnTo>
                  <a:lnTo>
                    <a:pt x="4410" y="951"/>
                  </a:lnTo>
                  <a:lnTo>
                    <a:pt x="4410" y="951"/>
                  </a:lnTo>
                  <a:lnTo>
                    <a:pt x="4413" y="951"/>
                  </a:lnTo>
                  <a:lnTo>
                    <a:pt x="4415" y="951"/>
                  </a:lnTo>
                  <a:lnTo>
                    <a:pt x="4417" y="949"/>
                  </a:lnTo>
                  <a:lnTo>
                    <a:pt x="4417" y="949"/>
                  </a:lnTo>
                  <a:lnTo>
                    <a:pt x="4420" y="947"/>
                  </a:lnTo>
                  <a:lnTo>
                    <a:pt x="4420" y="944"/>
                  </a:lnTo>
                  <a:lnTo>
                    <a:pt x="4422" y="944"/>
                  </a:lnTo>
                  <a:lnTo>
                    <a:pt x="4424" y="944"/>
                  </a:lnTo>
                  <a:lnTo>
                    <a:pt x="4427" y="944"/>
                  </a:lnTo>
                  <a:lnTo>
                    <a:pt x="4427" y="944"/>
                  </a:lnTo>
                  <a:lnTo>
                    <a:pt x="4429" y="942"/>
                  </a:lnTo>
                  <a:lnTo>
                    <a:pt x="4432" y="939"/>
                  </a:lnTo>
                  <a:lnTo>
                    <a:pt x="4432" y="937"/>
                  </a:lnTo>
                  <a:lnTo>
                    <a:pt x="4432" y="937"/>
                  </a:lnTo>
                  <a:lnTo>
                    <a:pt x="4432" y="935"/>
                  </a:lnTo>
                  <a:lnTo>
                    <a:pt x="4432" y="935"/>
                  </a:lnTo>
                  <a:lnTo>
                    <a:pt x="4432" y="932"/>
                  </a:lnTo>
                  <a:lnTo>
                    <a:pt x="4429" y="930"/>
                  </a:lnTo>
                  <a:lnTo>
                    <a:pt x="4432" y="928"/>
                  </a:lnTo>
                  <a:lnTo>
                    <a:pt x="4432" y="923"/>
                  </a:lnTo>
                  <a:lnTo>
                    <a:pt x="4432" y="921"/>
                  </a:lnTo>
                  <a:lnTo>
                    <a:pt x="4432" y="921"/>
                  </a:lnTo>
                  <a:lnTo>
                    <a:pt x="4432" y="918"/>
                  </a:lnTo>
                  <a:lnTo>
                    <a:pt x="4432" y="918"/>
                  </a:lnTo>
                  <a:lnTo>
                    <a:pt x="4432" y="918"/>
                  </a:lnTo>
                  <a:lnTo>
                    <a:pt x="4432" y="918"/>
                  </a:lnTo>
                  <a:lnTo>
                    <a:pt x="4432" y="918"/>
                  </a:lnTo>
                  <a:lnTo>
                    <a:pt x="4429" y="916"/>
                  </a:lnTo>
                  <a:lnTo>
                    <a:pt x="4429" y="916"/>
                  </a:lnTo>
                  <a:lnTo>
                    <a:pt x="4429" y="913"/>
                  </a:lnTo>
                  <a:lnTo>
                    <a:pt x="4432" y="913"/>
                  </a:lnTo>
                  <a:lnTo>
                    <a:pt x="4432" y="911"/>
                  </a:lnTo>
                  <a:lnTo>
                    <a:pt x="4432" y="911"/>
                  </a:lnTo>
                  <a:lnTo>
                    <a:pt x="4432" y="909"/>
                  </a:lnTo>
                  <a:lnTo>
                    <a:pt x="4429" y="909"/>
                  </a:lnTo>
                  <a:lnTo>
                    <a:pt x="4429" y="909"/>
                  </a:lnTo>
                  <a:lnTo>
                    <a:pt x="4427" y="909"/>
                  </a:lnTo>
                  <a:lnTo>
                    <a:pt x="4427" y="909"/>
                  </a:lnTo>
                  <a:lnTo>
                    <a:pt x="4427" y="906"/>
                  </a:lnTo>
                  <a:lnTo>
                    <a:pt x="4427" y="906"/>
                  </a:lnTo>
                  <a:lnTo>
                    <a:pt x="4424" y="904"/>
                  </a:lnTo>
                  <a:lnTo>
                    <a:pt x="4424" y="904"/>
                  </a:lnTo>
                  <a:lnTo>
                    <a:pt x="4422" y="899"/>
                  </a:lnTo>
                  <a:lnTo>
                    <a:pt x="4420" y="897"/>
                  </a:lnTo>
                  <a:lnTo>
                    <a:pt x="4420" y="897"/>
                  </a:lnTo>
                  <a:lnTo>
                    <a:pt x="4420" y="897"/>
                  </a:lnTo>
                  <a:lnTo>
                    <a:pt x="4420" y="894"/>
                  </a:lnTo>
                  <a:lnTo>
                    <a:pt x="4420" y="887"/>
                  </a:lnTo>
                  <a:lnTo>
                    <a:pt x="4417" y="885"/>
                  </a:lnTo>
                  <a:lnTo>
                    <a:pt x="4415" y="880"/>
                  </a:lnTo>
                  <a:lnTo>
                    <a:pt x="4413" y="876"/>
                  </a:lnTo>
                  <a:lnTo>
                    <a:pt x="4408" y="868"/>
                  </a:lnTo>
                  <a:lnTo>
                    <a:pt x="4403" y="864"/>
                  </a:lnTo>
                  <a:lnTo>
                    <a:pt x="4398" y="864"/>
                  </a:lnTo>
                  <a:lnTo>
                    <a:pt x="4396" y="861"/>
                  </a:lnTo>
                  <a:lnTo>
                    <a:pt x="4396" y="859"/>
                  </a:lnTo>
                  <a:lnTo>
                    <a:pt x="4394" y="857"/>
                  </a:lnTo>
                  <a:lnTo>
                    <a:pt x="4394" y="854"/>
                  </a:lnTo>
                  <a:lnTo>
                    <a:pt x="4380" y="842"/>
                  </a:lnTo>
                  <a:lnTo>
                    <a:pt x="4375" y="840"/>
                  </a:lnTo>
                  <a:lnTo>
                    <a:pt x="4375" y="838"/>
                  </a:lnTo>
                  <a:lnTo>
                    <a:pt x="4377" y="835"/>
                  </a:lnTo>
                  <a:lnTo>
                    <a:pt x="4380" y="833"/>
                  </a:lnTo>
                  <a:lnTo>
                    <a:pt x="4377" y="833"/>
                  </a:lnTo>
                  <a:lnTo>
                    <a:pt x="4377" y="831"/>
                  </a:lnTo>
                  <a:lnTo>
                    <a:pt x="4372" y="831"/>
                  </a:lnTo>
                  <a:lnTo>
                    <a:pt x="4363" y="826"/>
                  </a:lnTo>
                  <a:lnTo>
                    <a:pt x="4361" y="826"/>
                  </a:lnTo>
                  <a:lnTo>
                    <a:pt x="4361" y="824"/>
                  </a:lnTo>
                  <a:lnTo>
                    <a:pt x="4361" y="821"/>
                  </a:lnTo>
                  <a:lnTo>
                    <a:pt x="4358" y="812"/>
                  </a:lnTo>
                  <a:lnTo>
                    <a:pt x="4358" y="809"/>
                  </a:lnTo>
                  <a:lnTo>
                    <a:pt x="4358" y="807"/>
                  </a:lnTo>
                  <a:lnTo>
                    <a:pt x="4356" y="805"/>
                  </a:lnTo>
                  <a:lnTo>
                    <a:pt x="4346" y="802"/>
                  </a:lnTo>
                  <a:lnTo>
                    <a:pt x="4328" y="793"/>
                  </a:lnTo>
                  <a:lnTo>
                    <a:pt x="4323" y="788"/>
                  </a:lnTo>
                  <a:lnTo>
                    <a:pt x="4313" y="771"/>
                  </a:lnTo>
                  <a:lnTo>
                    <a:pt x="4309" y="764"/>
                  </a:lnTo>
                  <a:lnTo>
                    <a:pt x="4302" y="762"/>
                  </a:lnTo>
                  <a:lnTo>
                    <a:pt x="4285" y="760"/>
                  </a:lnTo>
                  <a:lnTo>
                    <a:pt x="4283" y="760"/>
                  </a:lnTo>
                  <a:lnTo>
                    <a:pt x="4278" y="755"/>
                  </a:lnTo>
                  <a:lnTo>
                    <a:pt x="4275" y="755"/>
                  </a:lnTo>
                  <a:lnTo>
                    <a:pt x="4271" y="755"/>
                  </a:lnTo>
                  <a:lnTo>
                    <a:pt x="4266" y="757"/>
                  </a:lnTo>
                  <a:lnTo>
                    <a:pt x="4259" y="760"/>
                  </a:lnTo>
                  <a:lnTo>
                    <a:pt x="4257" y="760"/>
                  </a:lnTo>
                  <a:lnTo>
                    <a:pt x="4242" y="757"/>
                  </a:lnTo>
                  <a:lnTo>
                    <a:pt x="4238" y="760"/>
                  </a:lnTo>
                  <a:lnTo>
                    <a:pt x="4235" y="762"/>
                  </a:lnTo>
                  <a:lnTo>
                    <a:pt x="4216" y="786"/>
                  </a:lnTo>
                  <a:lnTo>
                    <a:pt x="4209" y="790"/>
                  </a:lnTo>
                  <a:lnTo>
                    <a:pt x="4207" y="793"/>
                  </a:lnTo>
                  <a:lnTo>
                    <a:pt x="4202" y="800"/>
                  </a:lnTo>
                  <a:lnTo>
                    <a:pt x="4200" y="805"/>
                  </a:lnTo>
                  <a:lnTo>
                    <a:pt x="4195" y="805"/>
                  </a:lnTo>
                  <a:lnTo>
                    <a:pt x="4174" y="781"/>
                  </a:lnTo>
                  <a:lnTo>
                    <a:pt x="4171" y="781"/>
                  </a:lnTo>
                  <a:lnTo>
                    <a:pt x="4164" y="779"/>
                  </a:lnTo>
                  <a:lnTo>
                    <a:pt x="4155" y="774"/>
                  </a:lnTo>
                  <a:lnTo>
                    <a:pt x="4153" y="771"/>
                  </a:lnTo>
                  <a:lnTo>
                    <a:pt x="4145" y="771"/>
                  </a:lnTo>
                  <a:lnTo>
                    <a:pt x="4122" y="776"/>
                  </a:lnTo>
                  <a:lnTo>
                    <a:pt x="4115" y="776"/>
                  </a:lnTo>
                  <a:lnTo>
                    <a:pt x="4098" y="771"/>
                  </a:lnTo>
                  <a:lnTo>
                    <a:pt x="4093" y="774"/>
                  </a:lnTo>
                  <a:lnTo>
                    <a:pt x="4084" y="779"/>
                  </a:lnTo>
                  <a:lnTo>
                    <a:pt x="4072" y="790"/>
                  </a:lnTo>
                  <a:lnTo>
                    <a:pt x="4067" y="795"/>
                  </a:lnTo>
                  <a:lnTo>
                    <a:pt x="4063" y="790"/>
                  </a:lnTo>
                  <a:lnTo>
                    <a:pt x="4039" y="764"/>
                  </a:lnTo>
                  <a:lnTo>
                    <a:pt x="4039" y="762"/>
                  </a:lnTo>
                  <a:lnTo>
                    <a:pt x="4037" y="760"/>
                  </a:lnTo>
                  <a:lnTo>
                    <a:pt x="4037" y="750"/>
                  </a:lnTo>
                  <a:lnTo>
                    <a:pt x="4034" y="734"/>
                  </a:lnTo>
                  <a:lnTo>
                    <a:pt x="4034" y="731"/>
                  </a:lnTo>
                  <a:lnTo>
                    <a:pt x="4037" y="729"/>
                  </a:lnTo>
                  <a:lnTo>
                    <a:pt x="4058" y="719"/>
                  </a:lnTo>
                  <a:lnTo>
                    <a:pt x="4060" y="717"/>
                  </a:lnTo>
                  <a:lnTo>
                    <a:pt x="4063" y="715"/>
                  </a:lnTo>
                  <a:lnTo>
                    <a:pt x="4063" y="686"/>
                  </a:lnTo>
                  <a:lnTo>
                    <a:pt x="4063" y="684"/>
                  </a:lnTo>
                  <a:lnTo>
                    <a:pt x="4063" y="682"/>
                  </a:lnTo>
                  <a:lnTo>
                    <a:pt x="4063" y="679"/>
                  </a:lnTo>
                  <a:lnTo>
                    <a:pt x="4086" y="648"/>
                  </a:lnTo>
                  <a:lnTo>
                    <a:pt x="4086" y="644"/>
                  </a:lnTo>
                  <a:lnTo>
                    <a:pt x="4086" y="641"/>
                  </a:lnTo>
                  <a:lnTo>
                    <a:pt x="4086" y="637"/>
                  </a:lnTo>
                  <a:lnTo>
                    <a:pt x="4086" y="634"/>
                  </a:lnTo>
                  <a:lnTo>
                    <a:pt x="4129" y="551"/>
                  </a:lnTo>
                  <a:lnTo>
                    <a:pt x="4129" y="549"/>
                  </a:lnTo>
                  <a:lnTo>
                    <a:pt x="4150" y="507"/>
                  </a:lnTo>
                  <a:lnTo>
                    <a:pt x="4153" y="511"/>
                  </a:lnTo>
                  <a:lnTo>
                    <a:pt x="4183" y="530"/>
                  </a:lnTo>
                  <a:lnTo>
                    <a:pt x="4200" y="537"/>
                  </a:lnTo>
                  <a:lnTo>
                    <a:pt x="4219" y="537"/>
                  </a:lnTo>
                  <a:lnTo>
                    <a:pt x="4242" y="554"/>
                  </a:lnTo>
                  <a:lnTo>
                    <a:pt x="4245" y="554"/>
                  </a:lnTo>
                  <a:lnTo>
                    <a:pt x="4245" y="554"/>
                  </a:lnTo>
                  <a:lnTo>
                    <a:pt x="4247" y="551"/>
                  </a:lnTo>
                  <a:lnTo>
                    <a:pt x="4247" y="551"/>
                  </a:lnTo>
                  <a:lnTo>
                    <a:pt x="4249" y="554"/>
                  </a:lnTo>
                  <a:lnTo>
                    <a:pt x="4249" y="554"/>
                  </a:lnTo>
                  <a:lnTo>
                    <a:pt x="4249" y="554"/>
                  </a:lnTo>
                  <a:lnTo>
                    <a:pt x="4249" y="554"/>
                  </a:lnTo>
                  <a:lnTo>
                    <a:pt x="4249" y="554"/>
                  </a:lnTo>
                  <a:lnTo>
                    <a:pt x="4254" y="554"/>
                  </a:lnTo>
                  <a:lnTo>
                    <a:pt x="4254" y="549"/>
                  </a:lnTo>
                  <a:lnTo>
                    <a:pt x="4257" y="547"/>
                  </a:lnTo>
                  <a:lnTo>
                    <a:pt x="4259" y="547"/>
                  </a:lnTo>
                  <a:lnTo>
                    <a:pt x="4266" y="542"/>
                  </a:lnTo>
                  <a:lnTo>
                    <a:pt x="4271" y="540"/>
                  </a:lnTo>
                  <a:lnTo>
                    <a:pt x="4271" y="537"/>
                  </a:lnTo>
                  <a:lnTo>
                    <a:pt x="4273" y="537"/>
                  </a:lnTo>
                  <a:lnTo>
                    <a:pt x="4275" y="535"/>
                  </a:lnTo>
                  <a:lnTo>
                    <a:pt x="4280" y="533"/>
                  </a:lnTo>
                  <a:lnTo>
                    <a:pt x="4283" y="530"/>
                  </a:lnTo>
                  <a:lnTo>
                    <a:pt x="4283" y="530"/>
                  </a:lnTo>
                  <a:lnTo>
                    <a:pt x="4285" y="528"/>
                  </a:lnTo>
                  <a:lnTo>
                    <a:pt x="4285" y="525"/>
                  </a:lnTo>
                  <a:lnTo>
                    <a:pt x="4287" y="525"/>
                  </a:lnTo>
                  <a:lnTo>
                    <a:pt x="4292" y="518"/>
                  </a:lnTo>
                  <a:lnTo>
                    <a:pt x="4294" y="518"/>
                  </a:lnTo>
                  <a:lnTo>
                    <a:pt x="4297" y="518"/>
                  </a:lnTo>
                  <a:lnTo>
                    <a:pt x="4299" y="516"/>
                  </a:lnTo>
                  <a:lnTo>
                    <a:pt x="4299" y="514"/>
                  </a:lnTo>
                  <a:lnTo>
                    <a:pt x="4299" y="514"/>
                  </a:lnTo>
                  <a:lnTo>
                    <a:pt x="4306" y="511"/>
                  </a:lnTo>
                  <a:lnTo>
                    <a:pt x="4309" y="511"/>
                  </a:lnTo>
                  <a:lnTo>
                    <a:pt x="4309" y="509"/>
                  </a:lnTo>
                  <a:lnTo>
                    <a:pt x="4309" y="507"/>
                  </a:lnTo>
                  <a:lnTo>
                    <a:pt x="4309" y="507"/>
                  </a:lnTo>
                  <a:lnTo>
                    <a:pt x="4309" y="504"/>
                  </a:lnTo>
                  <a:lnTo>
                    <a:pt x="4311" y="502"/>
                  </a:lnTo>
                  <a:lnTo>
                    <a:pt x="4316" y="499"/>
                  </a:lnTo>
                  <a:lnTo>
                    <a:pt x="4316" y="499"/>
                  </a:lnTo>
                  <a:lnTo>
                    <a:pt x="4318" y="497"/>
                  </a:lnTo>
                  <a:lnTo>
                    <a:pt x="4323" y="495"/>
                  </a:lnTo>
                  <a:lnTo>
                    <a:pt x="4325" y="495"/>
                  </a:lnTo>
                  <a:lnTo>
                    <a:pt x="4328" y="495"/>
                  </a:lnTo>
                  <a:lnTo>
                    <a:pt x="4330" y="495"/>
                  </a:lnTo>
                  <a:lnTo>
                    <a:pt x="4335" y="492"/>
                  </a:lnTo>
                  <a:lnTo>
                    <a:pt x="4344" y="492"/>
                  </a:lnTo>
                  <a:lnTo>
                    <a:pt x="4344" y="492"/>
                  </a:lnTo>
                  <a:lnTo>
                    <a:pt x="4346" y="490"/>
                  </a:lnTo>
                  <a:lnTo>
                    <a:pt x="4346" y="490"/>
                  </a:lnTo>
                  <a:lnTo>
                    <a:pt x="4349" y="490"/>
                  </a:lnTo>
                  <a:lnTo>
                    <a:pt x="4349" y="490"/>
                  </a:lnTo>
                  <a:lnTo>
                    <a:pt x="4351" y="492"/>
                  </a:lnTo>
                  <a:lnTo>
                    <a:pt x="4354" y="492"/>
                  </a:lnTo>
                  <a:lnTo>
                    <a:pt x="4361" y="490"/>
                  </a:lnTo>
                  <a:lnTo>
                    <a:pt x="4370" y="488"/>
                  </a:lnTo>
                  <a:lnTo>
                    <a:pt x="4372" y="488"/>
                  </a:lnTo>
                  <a:lnTo>
                    <a:pt x="4372" y="485"/>
                  </a:lnTo>
                  <a:lnTo>
                    <a:pt x="4375" y="483"/>
                  </a:lnTo>
                  <a:lnTo>
                    <a:pt x="4380" y="478"/>
                  </a:lnTo>
                  <a:lnTo>
                    <a:pt x="4382" y="476"/>
                  </a:lnTo>
                  <a:lnTo>
                    <a:pt x="4382" y="473"/>
                  </a:lnTo>
                  <a:lnTo>
                    <a:pt x="4384" y="473"/>
                  </a:lnTo>
                  <a:lnTo>
                    <a:pt x="4384" y="471"/>
                  </a:lnTo>
                  <a:lnTo>
                    <a:pt x="4384" y="464"/>
                  </a:lnTo>
                  <a:lnTo>
                    <a:pt x="4384" y="464"/>
                  </a:lnTo>
                  <a:lnTo>
                    <a:pt x="4384" y="462"/>
                  </a:lnTo>
                  <a:lnTo>
                    <a:pt x="4384" y="462"/>
                  </a:lnTo>
                  <a:lnTo>
                    <a:pt x="4382" y="459"/>
                  </a:lnTo>
                  <a:lnTo>
                    <a:pt x="4384" y="452"/>
                  </a:lnTo>
                  <a:lnTo>
                    <a:pt x="4384" y="450"/>
                  </a:lnTo>
                  <a:lnTo>
                    <a:pt x="4384" y="447"/>
                  </a:lnTo>
                  <a:lnTo>
                    <a:pt x="4387" y="447"/>
                  </a:lnTo>
                  <a:lnTo>
                    <a:pt x="4387" y="447"/>
                  </a:lnTo>
                  <a:lnTo>
                    <a:pt x="4387" y="445"/>
                  </a:lnTo>
                  <a:lnTo>
                    <a:pt x="4384" y="443"/>
                  </a:lnTo>
                  <a:lnTo>
                    <a:pt x="4384" y="443"/>
                  </a:lnTo>
                  <a:lnTo>
                    <a:pt x="4384" y="443"/>
                  </a:lnTo>
                  <a:lnTo>
                    <a:pt x="4382" y="443"/>
                  </a:lnTo>
                  <a:lnTo>
                    <a:pt x="4377" y="443"/>
                  </a:lnTo>
                  <a:lnTo>
                    <a:pt x="4375" y="443"/>
                  </a:lnTo>
                  <a:lnTo>
                    <a:pt x="4375" y="440"/>
                  </a:lnTo>
                  <a:lnTo>
                    <a:pt x="4375" y="440"/>
                  </a:lnTo>
                  <a:lnTo>
                    <a:pt x="4372" y="440"/>
                  </a:lnTo>
                  <a:lnTo>
                    <a:pt x="4370" y="440"/>
                  </a:lnTo>
                  <a:lnTo>
                    <a:pt x="4370" y="440"/>
                  </a:lnTo>
                  <a:lnTo>
                    <a:pt x="4370" y="438"/>
                  </a:lnTo>
                  <a:lnTo>
                    <a:pt x="4370" y="438"/>
                  </a:lnTo>
                  <a:lnTo>
                    <a:pt x="4368" y="438"/>
                  </a:lnTo>
                  <a:lnTo>
                    <a:pt x="4365" y="438"/>
                  </a:lnTo>
                  <a:lnTo>
                    <a:pt x="4365" y="436"/>
                  </a:lnTo>
                  <a:lnTo>
                    <a:pt x="4368" y="433"/>
                  </a:lnTo>
                  <a:lnTo>
                    <a:pt x="4368" y="433"/>
                  </a:lnTo>
                  <a:lnTo>
                    <a:pt x="4370" y="433"/>
                  </a:lnTo>
                  <a:lnTo>
                    <a:pt x="4372" y="433"/>
                  </a:lnTo>
                  <a:lnTo>
                    <a:pt x="4372" y="433"/>
                  </a:lnTo>
                  <a:lnTo>
                    <a:pt x="4372" y="431"/>
                  </a:lnTo>
                  <a:lnTo>
                    <a:pt x="4375" y="428"/>
                  </a:lnTo>
                  <a:lnTo>
                    <a:pt x="4377" y="424"/>
                  </a:lnTo>
                  <a:lnTo>
                    <a:pt x="4377" y="424"/>
                  </a:lnTo>
                  <a:lnTo>
                    <a:pt x="4377" y="424"/>
                  </a:lnTo>
                  <a:lnTo>
                    <a:pt x="4377" y="421"/>
                  </a:lnTo>
                  <a:lnTo>
                    <a:pt x="4377" y="421"/>
                  </a:lnTo>
                  <a:lnTo>
                    <a:pt x="4377" y="421"/>
                  </a:lnTo>
                  <a:lnTo>
                    <a:pt x="4377" y="421"/>
                  </a:lnTo>
                  <a:lnTo>
                    <a:pt x="4377" y="419"/>
                  </a:lnTo>
                  <a:lnTo>
                    <a:pt x="4377" y="419"/>
                  </a:lnTo>
                  <a:lnTo>
                    <a:pt x="4377" y="419"/>
                  </a:lnTo>
                  <a:lnTo>
                    <a:pt x="4380" y="412"/>
                  </a:lnTo>
                  <a:lnTo>
                    <a:pt x="4380" y="410"/>
                  </a:lnTo>
                  <a:lnTo>
                    <a:pt x="4380" y="407"/>
                  </a:lnTo>
                  <a:lnTo>
                    <a:pt x="4382" y="407"/>
                  </a:lnTo>
                  <a:lnTo>
                    <a:pt x="4382" y="407"/>
                  </a:lnTo>
                  <a:lnTo>
                    <a:pt x="4382" y="407"/>
                  </a:lnTo>
                  <a:lnTo>
                    <a:pt x="4384" y="405"/>
                  </a:lnTo>
                  <a:lnTo>
                    <a:pt x="4384" y="405"/>
                  </a:lnTo>
                  <a:lnTo>
                    <a:pt x="4384" y="402"/>
                  </a:lnTo>
                  <a:lnTo>
                    <a:pt x="4387" y="402"/>
                  </a:lnTo>
                  <a:lnTo>
                    <a:pt x="4387" y="402"/>
                  </a:lnTo>
                  <a:lnTo>
                    <a:pt x="4389" y="400"/>
                  </a:lnTo>
                  <a:lnTo>
                    <a:pt x="4389" y="398"/>
                  </a:lnTo>
                  <a:lnTo>
                    <a:pt x="4389" y="398"/>
                  </a:lnTo>
                  <a:lnTo>
                    <a:pt x="4391" y="398"/>
                  </a:lnTo>
                  <a:lnTo>
                    <a:pt x="4394" y="395"/>
                  </a:lnTo>
                  <a:lnTo>
                    <a:pt x="4394" y="395"/>
                  </a:lnTo>
                  <a:lnTo>
                    <a:pt x="4398" y="391"/>
                  </a:lnTo>
                  <a:lnTo>
                    <a:pt x="4398" y="388"/>
                  </a:lnTo>
                  <a:lnTo>
                    <a:pt x="4398" y="381"/>
                  </a:lnTo>
                  <a:lnTo>
                    <a:pt x="4398" y="379"/>
                  </a:lnTo>
                  <a:lnTo>
                    <a:pt x="4398" y="376"/>
                  </a:lnTo>
                  <a:lnTo>
                    <a:pt x="4398" y="374"/>
                  </a:lnTo>
                  <a:lnTo>
                    <a:pt x="4401" y="372"/>
                  </a:lnTo>
                  <a:lnTo>
                    <a:pt x="4401" y="369"/>
                  </a:lnTo>
                  <a:lnTo>
                    <a:pt x="4401" y="367"/>
                  </a:lnTo>
                  <a:lnTo>
                    <a:pt x="4406" y="362"/>
                  </a:lnTo>
                  <a:lnTo>
                    <a:pt x="4406" y="357"/>
                  </a:lnTo>
                  <a:lnTo>
                    <a:pt x="4408" y="357"/>
                  </a:lnTo>
                  <a:lnTo>
                    <a:pt x="4415" y="353"/>
                  </a:lnTo>
                  <a:lnTo>
                    <a:pt x="4417" y="348"/>
                  </a:lnTo>
                  <a:lnTo>
                    <a:pt x="4417" y="346"/>
                  </a:lnTo>
                  <a:lnTo>
                    <a:pt x="4417" y="346"/>
                  </a:lnTo>
                  <a:lnTo>
                    <a:pt x="4420" y="343"/>
                  </a:lnTo>
                  <a:lnTo>
                    <a:pt x="4420" y="343"/>
                  </a:lnTo>
                  <a:lnTo>
                    <a:pt x="4420" y="341"/>
                  </a:lnTo>
                  <a:lnTo>
                    <a:pt x="4420" y="339"/>
                  </a:lnTo>
                  <a:lnTo>
                    <a:pt x="4420" y="336"/>
                  </a:lnTo>
                  <a:lnTo>
                    <a:pt x="4422" y="334"/>
                  </a:lnTo>
                  <a:lnTo>
                    <a:pt x="4420" y="331"/>
                  </a:lnTo>
                  <a:lnTo>
                    <a:pt x="4422" y="331"/>
                  </a:lnTo>
                  <a:lnTo>
                    <a:pt x="4422" y="331"/>
                  </a:lnTo>
                  <a:lnTo>
                    <a:pt x="4422" y="331"/>
                  </a:lnTo>
                  <a:lnTo>
                    <a:pt x="4420" y="327"/>
                  </a:lnTo>
                  <a:lnTo>
                    <a:pt x="4422" y="324"/>
                  </a:lnTo>
                  <a:lnTo>
                    <a:pt x="4422" y="324"/>
                  </a:lnTo>
                  <a:lnTo>
                    <a:pt x="4424" y="324"/>
                  </a:lnTo>
                  <a:lnTo>
                    <a:pt x="4424" y="324"/>
                  </a:lnTo>
                  <a:lnTo>
                    <a:pt x="4424" y="324"/>
                  </a:lnTo>
                  <a:lnTo>
                    <a:pt x="4424" y="322"/>
                  </a:lnTo>
                  <a:lnTo>
                    <a:pt x="4424" y="322"/>
                  </a:lnTo>
                  <a:lnTo>
                    <a:pt x="4424" y="317"/>
                  </a:lnTo>
                  <a:lnTo>
                    <a:pt x="4427" y="317"/>
                  </a:lnTo>
                  <a:lnTo>
                    <a:pt x="4427" y="317"/>
                  </a:lnTo>
                  <a:lnTo>
                    <a:pt x="4429" y="315"/>
                  </a:lnTo>
                  <a:lnTo>
                    <a:pt x="4429" y="315"/>
                  </a:lnTo>
                  <a:lnTo>
                    <a:pt x="4432" y="310"/>
                  </a:lnTo>
                  <a:lnTo>
                    <a:pt x="4432" y="310"/>
                  </a:lnTo>
                  <a:lnTo>
                    <a:pt x="4434" y="310"/>
                  </a:lnTo>
                  <a:lnTo>
                    <a:pt x="4434" y="308"/>
                  </a:lnTo>
                  <a:lnTo>
                    <a:pt x="4432" y="303"/>
                  </a:lnTo>
                  <a:lnTo>
                    <a:pt x="4432" y="303"/>
                  </a:lnTo>
                  <a:lnTo>
                    <a:pt x="4436" y="301"/>
                  </a:lnTo>
                  <a:lnTo>
                    <a:pt x="4436" y="301"/>
                  </a:lnTo>
                  <a:lnTo>
                    <a:pt x="4439" y="298"/>
                  </a:lnTo>
                  <a:lnTo>
                    <a:pt x="4439" y="298"/>
                  </a:lnTo>
                  <a:lnTo>
                    <a:pt x="4439" y="296"/>
                  </a:lnTo>
                  <a:lnTo>
                    <a:pt x="4439" y="294"/>
                  </a:lnTo>
                  <a:lnTo>
                    <a:pt x="4439" y="294"/>
                  </a:lnTo>
                  <a:lnTo>
                    <a:pt x="4439" y="291"/>
                  </a:lnTo>
                  <a:lnTo>
                    <a:pt x="4439" y="289"/>
                  </a:lnTo>
                  <a:lnTo>
                    <a:pt x="4441" y="287"/>
                  </a:lnTo>
                  <a:lnTo>
                    <a:pt x="4446" y="282"/>
                  </a:lnTo>
                  <a:lnTo>
                    <a:pt x="4446" y="279"/>
                  </a:lnTo>
                  <a:lnTo>
                    <a:pt x="4446" y="277"/>
                  </a:lnTo>
                  <a:lnTo>
                    <a:pt x="4446" y="272"/>
                  </a:lnTo>
                  <a:lnTo>
                    <a:pt x="4446" y="270"/>
                  </a:lnTo>
                  <a:lnTo>
                    <a:pt x="4448" y="268"/>
                  </a:lnTo>
                  <a:lnTo>
                    <a:pt x="4450" y="265"/>
                  </a:lnTo>
                  <a:lnTo>
                    <a:pt x="4450" y="263"/>
                  </a:lnTo>
                  <a:lnTo>
                    <a:pt x="4450" y="263"/>
                  </a:lnTo>
                  <a:lnTo>
                    <a:pt x="4455" y="265"/>
                  </a:lnTo>
                  <a:lnTo>
                    <a:pt x="4455" y="263"/>
                  </a:lnTo>
                  <a:lnTo>
                    <a:pt x="4458" y="261"/>
                  </a:lnTo>
                  <a:lnTo>
                    <a:pt x="4467" y="249"/>
                  </a:lnTo>
                  <a:lnTo>
                    <a:pt x="4472" y="246"/>
                  </a:lnTo>
                  <a:lnTo>
                    <a:pt x="4476" y="242"/>
                  </a:lnTo>
                  <a:lnTo>
                    <a:pt x="4476" y="242"/>
                  </a:lnTo>
                  <a:lnTo>
                    <a:pt x="4479" y="242"/>
                  </a:lnTo>
                  <a:lnTo>
                    <a:pt x="4481" y="239"/>
                  </a:lnTo>
                  <a:lnTo>
                    <a:pt x="4481" y="239"/>
                  </a:lnTo>
                  <a:lnTo>
                    <a:pt x="4481" y="237"/>
                  </a:lnTo>
                  <a:lnTo>
                    <a:pt x="4481" y="237"/>
                  </a:lnTo>
                  <a:lnTo>
                    <a:pt x="4484" y="234"/>
                  </a:lnTo>
                  <a:lnTo>
                    <a:pt x="4484" y="234"/>
                  </a:lnTo>
                  <a:lnTo>
                    <a:pt x="4484" y="234"/>
                  </a:lnTo>
                  <a:lnTo>
                    <a:pt x="4486" y="234"/>
                  </a:lnTo>
                  <a:lnTo>
                    <a:pt x="4486" y="234"/>
                  </a:lnTo>
                  <a:lnTo>
                    <a:pt x="4488" y="234"/>
                  </a:lnTo>
                  <a:lnTo>
                    <a:pt x="4488" y="232"/>
                  </a:lnTo>
                  <a:lnTo>
                    <a:pt x="4488" y="232"/>
                  </a:lnTo>
                  <a:lnTo>
                    <a:pt x="4491" y="232"/>
                  </a:lnTo>
                  <a:lnTo>
                    <a:pt x="4493" y="232"/>
                  </a:lnTo>
                  <a:lnTo>
                    <a:pt x="4495" y="230"/>
                  </a:lnTo>
                  <a:lnTo>
                    <a:pt x="4498" y="230"/>
                  </a:lnTo>
                  <a:lnTo>
                    <a:pt x="4498" y="225"/>
                  </a:lnTo>
                  <a:lnTo>
                    <a:pt x="4500" y="220"/>
                  </a:lnTo>
                  <a:lnTo>
                    <a:pt x="4500" y="220"/>
                  </a:lnTo>
                  <a:lnTo>
                    <a:pt x="4500" y="218"/>
                  </a:lnTo>
                  <a:lnTo>
                    <a:pt x="4500" y="218"/>
                  </a:lnTo>
                  <a:lnTo>
                    <a:pt x="4500" y="216"/>
                  </a:lnTo>
                  <a:lnTo>
                    <a:pt x="4500" y="213"/>
                  </a:lnTo>
                  <a:lnTo>
                    <a:pt x="4500" y="211"/>
                  </a:lnTo>
                  <a:lnTo>
                    <a:pt x="4500" y="211"/>
                  </a:lnTo>
                  <a:lnTo>
                    <a:pt x="4500" y="208"/>
                  </a:lnTo>
                  <a:lnTo>
                    <a:pt x="4503" y="208"/>
                  </a:lnTo>
                  <a:lnTo>
                    <a:pt x="4503" y="208"/>
                  </a:lnTo>
                  <a:lnTo>
                    <a:pt x="4505" y="206"/>
                  </a:lnTo>
                  <a:lnTo>
                    <a:pt x="4505" y="204"/>
                  </a:lnTo>
                  <a:lnTo>
                    <a:pt x="4507" y="204"/>
                  </a:lnTo>
                  <a:lnTo>
                    <a:pt x="4505" y="201"/>
                  </a:lnTo>
                  <a:lnTo>
                    <a:pt x="4505" y="201"/>
                  </a:lnTo>
                  <a:lnTo>
                    <a:pt x="4505" y="199"/>
                  </a:lnTo>
                  <a:lnTo>
                    <a:pt x="4505" y="199"/>
                  </a:lnTo>
                  <a:lnTo>
                    <a:pt x="4507" y="197"/>
                  </a:lnTo>
                  <a:lnTo>
                    <a:pt x="4507" y="197"/>
                  </a:lnTo>
                  <a:lnTo>
                    <a:pt x="4507" y="197"/>
                  </a:lnTo>
                  <a:lnTo>
                    <a:pt x="4505" y="194"/>
                  </a:lnTo>
                  <a:lnTo>
                    <a:pt x="4505" y="194"/>
                  </a:lnTo>
                  <a:lnTo>
                    <a:pt x="4505" y="192"/>
                  </a:lnTo>
                  <a:lnTo>
                    <a:pt x="4505" y="192"/>
                  </a:lnTo>
                  <a:lnTo>
                    <a:pt x="4505" y="190"/>
                  </a:lnTo>
                  <a:lnTo>
                    <a:pt x="4505" y="187"/>
                  </a:lnTo>
                  <a:lnTo>
                    <a:pt x="4505" y="187"/>
                  </a:lnTo>
                  <a:lnTo>
                    <a:pt x="4503" y="185"/>
                  </a:lnTo>
                  <a:lnTo>
                    <a:pt x="4495" y="178"/>
                  </a:lnTo>
                  <a:lnTo>
                    <a:pt x="4493" y="175"/>
                  </a:lnTo>
                  <a:lnTo>
                    <a:pt x="4493" y="173"/>
                  </a:lnTo>
                  <a:lnTo>
                    <a:pt x="4493" y="173"/>
                  </a:lnTo>
                  <a:lnTo>
                    <a:pt x="4493" y="171"/>
                  </a:lnTo>
                  <a:lnTo>
                    <a:pt x="4493" y="171"/>
                  </a:lnTo>
                  <a:lnTo>
                    <a:pt x="4493" y="171"/>
                  </a:lnTo>
                  <a:lnTo>
                    <a:pt x="4495" y="168"/>
                  </a:lnTo>
                  <a:lnTo>
                    <a:pt x="4495" y="168"/>
                  </a:lnTo>
                  <a:lnTo>
                    <a:pt x="4495" y="166"/>
                  </a:lnTo>
                  <a:lnTo>
                    <a:pt x="4495" y="164"/>
                  </a:lnTo>
                  <a:lnTo>
                    <a:pt x="4498" y="161"/>
                  </a:lnTo>
                  <a:lnTo>
                    <a:pt x="4498" y="159"/>
                  </a:lnTo>
                  <a:lnTo>
                    <a:pt x="4498" y="154"/>
                  </a:lnTo>
                  <a:lnTo>
                    <a:pt x="4498" y="154"/>
                  </a:lnTo>
                  <a:lnTo>
                    <a:pt x="4500" y="152"/>
                  </a:lnTo>
                  <a:lnTo>
                    <a:pt x="4500" y="152"/>
                  </a:lnTo>
                  <a:lnTo>
                    <a:pt x="4500" y="149"/>
                  </a:lnTo>
                  <a:lnTo>
                    <a:pt x="4500" y="149"/>
                  </a:lnTo>
                  <a:lnTo>
                    <a:pt x="4500" y="145"/>
                  </a:lnTo>
                  <a:lnTo>
                    <a:pt x="4500" y="145"/>
                  </a:lnTo>
                  <a:lnTo>
                    <a:pt x="4495" y="142"/>
                  </a:lnTo>
                  <a:lnTo>
                    <a:pt x="4491" y="142"/>
                  </a:lnTo>
                  <a:lnTo>
                    <a:pt x="4486" y="137"/>
                  </a:lnTo>
                  <a:lnTo>
                    <a:pt x="4481" y="135"/>
                  </a:lnTo>
                  <a:lnTo>
                    <a:pt x="4479" y="133"/>
                  </a:lnTo>
                  <a:lnTo>
                    <a:pt x="4479" y="133"/>
                  </a:lnTo>
                  <a:lnTo>
                    <a:pt x="4476" y="133"/>
                  </a:lnTo>
                  <a:lnTo>
                    <a:pt x="4474" y="135"/>
                  </a:lnTo>
                  <a:lnTo>
                    <a:pt x="4472" y="135"/>
                  </a:lnTo>
                  <a:lnTo>
                    <a:pt x="4462" y="135"/>
                  </a:lnTo>
                  <a:lnTo>
                    <a:pt x="4462" y="137"/>
                  </a:lnTo>
                  <a:lnTo>
                    <a:pt x="4458" y="140"/>
                  </a:lnTo>
                  <a:lnTo>
                    <a:pt x="4455" y="140"/>
                  </a:lnTo>
                  <a:lnTo>
                    <a:pt x="4450" y="140"/>
                  </a:lnTo>
                  <a:lnTo>
                    <a:pt x="4448" y="140"/>
                  </a:lnTo>
                  <a:lnTo>
                    <a:pt x="4446" y="137"/>
                  </a:lnTo>
                  <a:lnTo>
                    <a:pt x="4446" y="135"/>
                  </a:lnTo>
                  <a:lnTo>
                    <a:pt x="4443" y="135"/>
                  </a:lnTo>
                  <a:lnTo>
                    <a:pt x="4443" y="133"/>
                  </a:lnTo>
                  <a:lnTo>
                    <a:pt x="4443" y="130"/>
                  </a:lnTo>
                  <a:lnTo>
                    <a:pt x="4443" y="128"/>
                  </a:lnTo>
                  <a:lnTo>
                    <a:pt x="4446" y="126"/>
                  </a:lnTo>
                  <a:lnTo>
                    <a:pt x="4446" y="123"/>
                  </a:lnTo>
                  <a:lnTo>
                    <a:pt x="4446" y="121"/>
                  </a:lnTo>
                  <a:lnTo>
                    <a:pt x="4446" y="119"/>
                  </a:lnTo>
                  <a:lnTo>
                    <a:pt x="4443" y="116"/>
                  </a:lnTo>
                  <a:lnTo>
                    <a:pt x="4446" y="114"/>
                  </a:lnTo>
                  <a:lnTo>
                    <a:pt x="4453" y="109"/>
                  </a:lnTo>
                  <a:lnTo>
                    <a:pt x="4455" y="109"/>
                  </a:lnTo>
                  <a:lnTo>
                    <a:pt x="4460" y="104"/>
                  </a:lnTo>
                  <a:lnTo>
                    <a:pt x="4462" y="104"/>
                  </a:lnTo>
                  <a:lnTo>
                    <a:pt x="4462" y="102"/>
                  </a:lnTo>
                  <a:lnTo>
                    <a:pt x="4465" y="102"/>
                  </a:lnTo>
                  <a:lnTo>
                    <a:pt x="4465" y="100"/>
                  </a:lnTo>
                  <a:lnTo>
                    <a:pt x="4465" y="100"/>
                  </a:lnTo>
                  <a:lnTo>
                    <a:pt x="4467" y="97"/>
                  </a:lnTo>
                  <a:lnTo>
                    <a:pt x="4467" y="97"/>
                  </a:lnTo>
                  <a:lnTo>
                    <a:pt x="4469" y="97"/>
                  </a:lnTo>
                  <a:lnTo>
                    <a:pt x="4469" y="95"/>
                  </a:lnTo>
                  <a:lnTo>
                    <a:pt x="4469" y="95"/>
                  </a:lnTo>
                  <a:lnTo>
                    <a:pt x="4469" y="93"/>
                  </a:lnTo>
                  <a:lnTo>
                    <a:pt x="4472" y="93"/>
                  </a:lnTo>
                  <a:lnTo>
                    <a:pt x="4474" y="90"/>
                  </a:lnTo>
                  <a:lnTo>
                    <a:pt x="4479" y="83"/>
                  </a:lnTo>
                  <a:lnTo>
                    <a:pt x="4484" y="76"/>
                  </a:lnTo>
                  <a:lnTo>
                    <a:pt x="4491" y="71"/>
                  </a:lnTo>
                  <a:lnTo>
                    <a:pt x="4495" y="67"/>
                  </a:lnTo>
                  <a:lnTo>
                    <a:pt x="4500" y="59"/>
                  </a:lnTo>
                  <a:lnTo>
                    <a:pt x="4503" y="55"/>
                  </a:lnTo>
                  <a:lnTo>
                    <a:pt x="4507" y="52"/>
                  </a:lnTo>
                  <a:lnTo>
                    <a:pt x="4510" y="50"/>
                  </a:lnTo>
                  <a:lnTo>
                    <a:pt x="4507" y="48"/>
                  </a:lnTo>
                  <a:lnTo>
                    <a:pt x="4510" y="48"/>
                  </a:lnTo>
                  <a:lnTo>
                    <a:pt x="4512" y="45"/>
                  </a:lnTo>
                  <a:lnTo>
                    <a:pt x="4526" y="45"/>
                  </a:lnTo>
                  <a:lnTo>
                    <a:pt x="4536" y="45"/>
                  </a:lnTo>
                  <a:lnTo>
                    <a:pt x="4538" y="45"/>
                  </a:lnTo>
                  <a:lnTo>
                    <a:pt x="4543" y="45"/>
                  </a:lnTo>
                  <a:lnTo>
                    <a:pt x="4547" y="43"/>
                  </a:lnTo>
                  <a:lnTo>
                    <a:pt x="4550" y="41"/>
                  </a:lnTo>
                  <a:lnTo>
                    <a:pt x="4550" y="41"/>
                  </a:lnTo>
                  <a:lnTo>
                    <a:pt x="4552" y="38"/>
                  </a:lnTo>
                  <a:lnTo>
                    <a:pt x="4555" y="41"/>
                  </a:lnTo>
                  <a:lnTo>
                    <a:pt x="4559" y="41"/>
                  </a:lnTo>
                  <a:lnTo>
                    <a:pt x="4564" y="38"/>
                  </a:lnTo>
                  <a:lnTo>
                    <a:pt x="4573" y="31"/>
                  </a:lnTo>
                  <a:lnTo>
                    <a:pt x="4595" y="24"/>
                  </a:lnTo>
                  <a:lnTo>
                    <a:pt x="4609" y="24"/>
                  </a:lnTo>
                  <a:lnTo>
                    <a:pt x="4611" y="22"/>
                  </a:lnTo>
                  <a:lnTo>
                    <a:pt x="4616" y="19"/>
                  </a:lnTo>
                  <a:lnTo>
                    <a:pt x="4616" y="19"/>
                  </a:lnTo>
                  <a:lnTo>
                    <a:pt x="4621" y="17"/>
                  </a:lnTo>
                  <a:lnTo>
                    <a:pt x="4628" y="14"/>
                  </a:lnTo>
                  <a:lnTo>
                    <a:pt x="4628" y="14"/>
                  </a:lnTo>
                  <a:lnTo>
                    <a:pt x="4630" y="14"/>
                  </a:lnTo>
                  <a:lnTo>
                    <a:pt x="4633" y="17"/>
                  </a:lnTo>
                  <a:lnTo>
                    <a:pt x="4635" y="19"/>
                  </a:lnTo>
                  <a:lnTo>
                    <a:pt x="4635" y="19"/>
                  </a:lnTo>
                  <a:lnTo>
                    <a:pt x="4637" y="19"/>
                  </a:lnTo>
                  <a:lnTo>
                    <a:pt x="4642" y="19"/>
                  </a:lnTo>
                  <a:lnTo>
                    <a:pt x="4673" y="17"/>
                  </a:lnTo>
                  <a:lnTo>
                    <a:pt x="4685" y="12"/>
                  </a:lnTo>
                  <a:lnTo>
                    <a:pt x="4696" y="10"/>
                  </a:lnTo>
                  <a:lnTo>
                    <a:pt x="4696" y="10"/>
                  </a:lnTo>
                  <a:lnTo>
                    <a:pt x="4699" y="7"/>
                  </a:lnTo>
                  <a:lnTo>
                    <a:pt x="4701" y="7"/>
                  </a:lnTo>
                  <a:lnTo>
                    <a:pt x="4704" y="3"/>
                  </a:lnTo>
                  <a:lnTo>
                    <a:pt x="4704" y="3"/>
                  </a:lnTo>
                  <a:lnTo>
                    <a:pt x="4706" y="3"/>
                  </a:lnTo>
                  <a:lnTo>
                    <a:pt x="4708" y="3"/>
                  </a:lnTo>
                  <a:lnTo>
                    <a:pt x="4711" y="3"/>
                  </a:lnTo>
                  <a:lnTo>
                    <a:pt x="4713" y="5"/>
                  </a:lnTo>
                  <a:lnTo>
                    <a:pt x="4715" y="5"/>
                  </a:lnTo>
                  <a:lnTo>
                    <a:pt x="4718" y="5"/>
                  </a:lnTo>
                  <a:lnTo>
                    <a:pt x="4718" y="5"/>
                  </a:lnTo>
                  <a:lnTo>
                    <a:pt x="4722" y="7"/>
                  </a:lnTo>
                  <a:lnTo>
                    <a:pt x="4722" y="7"/>
                  </a:lnTo>
                  <a:lnTo>
                    <a:pt x="4722" y="7"/>
                  </a:lnTo>
                  <a:lnTo>
                    <a:pt x="4722" y="5"/>
                  </a:lnTo>
                  <a:lnTo>
                    <a:pt x="4722" y="3"/>
                  </a:lnTo>
                  <a:lnTo>
                    <a:pt x="4725" y="3"/>
                  </a:lnTo>
                  <a:lnTo>
                    <a:pt x="4727" y="3"/>
                  </a:lnTo>
                  <a:lnTo>
                    <a:pt x="4727" y="5"/>
                  </a:lnTo>
                  <a:lnTo>
                    <a:pt x="4727" y="5"/>
                  </a:lnTo>
                  <a:lnTo>
                    <a:pt x="4727" y="5"/>
                  </a:lnTo>
                  <a:lnTo>
                    <a:pt x="4725" y="7"/>
                  </a:lnTo>
                  <a:lnTo>
                    <a:pt x="4727" y="7"/>
                  </a:lnTo>
                  <a:lnTo>
                    <a:pt x="4730" y="7"/>
                  </a:lnTo>
                  <a:lnTo>
                    <a:pt x="4732" y="3"/>
                  </a:lnTo>
                  <a:lnTo>
                    <a:pt x="4732" y="0"/>
                  </a:lnTo>
                  <a:lnTo>
                    <a:pt x="4734" y="3"/>
                  </a:lnTo>
                  <a:lnTo>
                    <a:pt x="4739" y="7"/>
                  </a:lnTo>
                  <a:lnTo>
                    <a:pt x="4741" y="7"/>
                  </a:lnTo>
                  <a:lnTo>
                    <a:pt x="4744" y="10"/>
                  </a:lnTo>
                  <a:lnTo>
                    <a:pt x="4753" y="10"/>
                  </a:lnTo>
                  <a:lnTo>
                    <a:pt x="4756" y="10"/>
                  </a:lnTo>
                  <a:lnTo>
                    <a:pt x="4763" y="14"/>
                  </a:lnTo>
                  <a:lnTo>
                    <a:pt x="4765" y="17"/>
                  </a:lnTo>
                  <a:lnTo>
                    <a:pt x="4765" y="19"/>
                  </a:lnTo>
                  <a:lnTo>
                    <a:pt x="4767" y="22"/>
                  </a:lnTo>
                  <a:lnTo>
                    <a:pt x="4767" y="22"/>
                  </a:lnTo>
                  <a:lnTo>
                    <a:pt x="4770" y="22"/>
                  </a:lnTo>
                  <a:lnTo>
                    <a:pt x="4772" y="24"/>
                  </a:lnTo>
                  <a:lnTo>
                    <a:pt x="4774" y="26"/>
                  </a:lnTo>
                  <a:lnTo>
                    <a:pt x="4774" y="29"/>
                  </a:lnTo>
                  <a:lnTo>
                    <a:pt x="4777" y="26"/>
                  </a:lnTo>
                  <a:lnTo>
                    <a:pt x="4779" y="26"/>
                  </a:lnTo>
                  <a:lnTo>
                    <a:pt x="4779" y="24"/>
                  </a:lnTo>
                  <a:lnTo>
                    <a:pt x="4782" y="24"/>
                  </a:lnTo>
                  <a:lnTo>
                    <a:pt x="4784" y="24"/>
                  </a:lnTo>
                  <a:lnTo>
                    <a:pt x="4786" y="24"/>
                  </a:lnTo>
                  <a:lnTo>
                    <a:pt x="4789" y="26"/>
                  </a:lnTo>
                  <a:lnTo>
                    <a:pt x="4789" y="26"/>
                  </a:lnTo>
                  <a:lnTo>
                    <a:pt x="4791" y="31"/>
                  </a:lnTo>
                  <a:lnTo>
                    <a:pt x="4791" y="33"/>
                  </a:lnTo>
                  <a:lnTo>
                    <a:pt x="4793" y="33"/>
                  </a:lnTo>
                  <a:lnTo>
                    <a:pt x="4793" y="38"/>
                  </a:lnTo>
                  <a:lnTo>
                    <a:pt x="4796" y="41"/>
                  </a:lnTo>
                  <a:lnTo>
                    <a:pt x="4798" y="41"/>
                  </a:lnTo>
                  <a:lnTo>
                    <a:pt x="4800" y="43"/>
                  </a:lnTo>
                  <a:lnTo>
                    <a:pt x="4803" y="43"/>
                  </a:lnTo>
                  <a:lnTo>
                    <a:pt x="4808" y="45"/>
                  </a:lnTo>
                  <a:lnTo>
                    <a:pt x="4810" y="45"/>
                  </a:lnTo>
                  <a:lnTo>
                    <a:pt x="4819" y="45"/>
                  </a:lnTo>
                  <a:lnTo>
                    <a:pt x="4819" y="45"/>
                  </a:lnTo>
                  <a:lnTo>
                    <a:pt x="4822" y="45"/>
                  </a:lnTo>
                  <a:lnTo>
                    <a:pt x="4822" y="48"/>
                  </a:lnTo>
                  <a:lnTo>
                    <a:pt x="4824" y="48"/>
                  </a:lnTo>
                  <a:lnTo>
                    <a:pt x="4824" y="50"/>
                  </a:lnTo>
                  <a:lnTo>
                    <a:pt x="4824" y="50"/>
                  </a:lnTo>
                  <a:lnTo>
                    <a:pt x="4824" y="50"/>
                  </a:lnTo>
                  <a:lnTo>
                    <a:pt x="4826" y="52"/>
                  </a:lnTo>
                  <a:lnTo>
                    <a:pt x="4829" y="52"/>
                  </a:lnTo>
                  <a:lnTo>
                    <a:pt x="4834" y="52"/>
                  </a:lnTo>
                  <a:lnTo>
                    <a:pt x="4834" y="52"/>
                  </a:lnTo>
                  <a:lnTo>
                    <a:pt x="4836" y="57"/>
                  </a:lnTo>
                  <a:lnTo>
                    <a:pt x="4838" y="57"/>
                  </a:lnTo>
                  <a:lnTo>
                    <a:pt x="4841" y="57"/>
                  </a:lnTo>
                  <a:lnTo>
                    <a:pt x="4841" y="55"/>
                  </a:lnTo>
                  <a:lnTo>
                    <a:pt x="4838" y="50"/>
                  </a:lnTo>
                  <a:lnTo>
                    <a:pt x="4838" y="48"/>
                  </a:lnTo>
                  <a:lnTo>
                    <a:pt x="4841" y="48"/>
                  </a:lnTo>
                  <a:lnTo>
                    <a:pt x="4841" y="45"/>
                  </a:lnTo>
                  <a:lnTo>
                    <a:pt x="4850" y="43"/>
                  </a:lnTo>
                  <a:lnTo>
                    <a:pt x="4855" y="43"/>
                  </a:lnTo>
                  <a:lnTo>
                    <a:pt x="4860" y="43"/>
                  </a:lnTo>
                  <a:lnTo>
                    <a:pt x="4883" y="57"/>
                  </a:lnTo>
                  <a:lnTo>
                    <a:pt x="4886" y="57"/>
                  </a:lnTo>
                  <a:lnTo>
                    <a:pt x="4888" y="57"/>
                  </a:lnTo>
                  <a:lnTo>
                    <a:pt x="4890" y="62"/>
                  </a:lnTo>
                  <a:lnTo>
                    <a:pt x="4893" y="62"/>
                  </a:lnTo>
                  <a:lnTo>
                    <a:pt x="4897" y="59"/>
                  </a:lnTo>
                  <a:lnTo>
                    <a:pt x="4900" y="59"/>
                  </a:lnTo>
                  <a:lnTo>
                    <a:pt x="4902" y="62"/>
                  </a:lnTo>
                  <a:lnTo>
                    <a:pt x="4902" y="64"/>
                  </a:lnTo>
                  <a:lnTo>
                    <a:pt x="4905" y="67"/>
                  </a:lnTo>
                  <a:lnTo>
                    <a:pt x="4909" y="69"/>
                  </a:lnTo>
                  <a:lnTo>
                    <a:pt x="4909" y="74"/>
                  </a:lnTo>
                  <a:lnTo>
                    <a:pt x="4909" y="74"/>
                  </a:lnTo>
                  <a:lnTo>
                    <a:pt x="4909" y="76"/>
                  </a:lnTo>
                  <a:lnTo>
                    <a:pt x="4907" y="76"/>
                  </a:lnTo>
                  <a:lnTo>
                    <a:pt x="4907" y="76"/>
                  </a:lnTo>
                  <a:lnTo>
                    <a:pt x="4905" y="78"/>
                  </a:lnTo>
                  <a:lnTo>
                    <a:pt x="4905" y="81"/>
                  </a:lnTo>
                  <a:lnTo>
                    <a:pt x="4905" y="83"/>
                  </a:lnTo>
                  <a:lnTo>
                    <a:pt x="4907" y="83"/>
                  </a:lnTo>
                  <a:lnTo>
                    <a:pt x="4907" y="83"/>
                  </a:lnTo>
                  <a:lnTo>
                    <a:pt x="4912" y="81"/>
                  </a:lnTo>
                  <a:lnTo>
                    <a:pt x="4919" y="78"/>
                  </a:lnTo>
                  <a:lnTo>
                    <a:pt x="4921" y="81"/>
                  </a:lnTo>
                  <a:lnTo>
                    <a:pt x="4921" y="81"/>
                  </a:lnTo>
                  <a:lnTo>
                    <a:pt x="4921" y="83"/>
                  </a:lnTo>
                  <a:lnTo>
                    <a:pt x="4921" y="83"/>
                  </a:lnTo>
                  <a:lnTo>
                    <a:pt x="4921" y="85"/>
                  </a:lnTo>
                  <a:lnTo>
                    <a:pt x="4921" y="85"/>
                  </a:lnTo>
                  <a:lnTo>
                    <a:pt x="4923" y="88"/>
                  </a:lnTo>
                  <a:lnTo>
                    <a:pt x="4933" y="97"/>
                  </a:lnTo>
                  <a:lnTo>
                    <a:pt x="4933" y="97"/>
                  </a:lnTo>
                  <a:lnTo>
                    <a:pt x="4935" y="95"/>
                  </a:lnTo>
                  <a:lnTo>
                    <a:pt x="4935" y="95"/>
                  </a:lnTo>
                  <a:lnTo>
                    <a:pt x="4940" y="95"/>
                  </a:lnTo>
                  <a:lnTo>
                    <a:pt x="4942" y="95"/>
                  </a:lnTo>
                  <a:lnTo>
                    <a:pt x="4942" y="97"/>
                  </a:lnTo>
                  <a:lnTo>
                    <a:pt x="4940" y="100"/>
                  </a:lnTo>
                  <a:lnTo>
                    <a:pt x="4938" y="100"/>
                  </a:lnTo>
                  <a:lnTo>
                    <a:pt x="4938" y="102"/>
                  </a:lnTo>
                  <a:lnTo>
                    <a:pt x="4940" y="107"/>
                  </a:lnTo>
                  <a:lnTo>
                    <a:pt x="4940" y="109"/>
                  </a:lnTo>
                  <a:lnTo>
                    <a:pt x="4940" y="109"/>
                  </a:lnTo>
                  <a:lnTo>
                    <a:pt x="4938" y="109"/>
                  </a:lnTo>
                  <a:lnTo>
                    <a:pt x="4935" y="111"/>
                  </a:lnTo>
                  <a:lnTo>
                    <a:pt x="4933" y="111"/>
                  </a:lnTo>
                  <a:lnTo>
                    <a:pt x="4933" y="116"/>
                  </a:lnTo>
                  <a:lnTo>
                    <a:pt x="4935" y="119"/>
                  </a:lnTo>
                  <a:lnTo>
                    <a:pt x="4935" y="121"/>
                  </a:lnTo>
                  <a:lnTo>
                    <a:pt x="4938" y="123"/>
                  </a:lnTo>
                  <a:lnTo>
                    <a:pt x="4938" y="123"/>
                  </a:lnTo>
                  <a:lnTo>
                    <a:pt x="4940" y="123"/>
                  </a:lnTo>
                  <a:lnTo>
                    <a:pt x="4940" y="123"/>
                  </a:lnTo>
                  <a:lnTo>
                    <a:pt x="4942" y="123"/>
                  </a:lnTo>
                  <a:lnTo>
                    <a:pt x="4942" y="121"/>
                  </a:lnTo>
                  <a:lnTo>
                    <a:pt x="4942" y="119"/>
                  </a:lnTo>
                  <a:lnTo>
                    <a:pt x="4942" y="121"/>
                  </a:lnTo>
                  <a:lnTo>
                    <a:pt x="4952" y="126"/>
                  </a:lnTo>
                  <a:lnTo>
                    <a:pt x="4954" y="128"/>
                  </a:lnTo>
                  <a:lnTo>
                    <a:pt x="4954" y="130"/>
                  </a:lnTo>
                  <a:lnTo>
                    <a:pt x="4954" y="133"/>
                  </a:lnTo>
                  <a:lnTo>
                    <a:pt x="4954" y="135"/>
                  </a:lnTo>
                  <a:lnTo>
                    <a:pt x="4957" y="135"/>
                  </a:lnTo>
                  <a:lnTo>
                    <a:pt x="4959" y="135"/>
                  </a:lnTo>
                  <a:lnTo>
                    <a:pt x="4961" y="135"/>
                  </a:lnTo>
                  <a:lnTo>
                    <a:pt x="4961" y="137"/>
                  </a:lnTo>
                  <a:lnTo>
                    <a:pt x="4961" y="140"/>
                  </a:lnTo>
                  <a:lnTo>
                    <a:pt x="4964" y="142"/>
                  </a:lnTo>
                  <a:lnTo>
                    <a:pt x="4966" y="145"/>
                  </a:lnTo>
                  <a:lnTo>
                    <a:pt x="4968" y="147"/>
                  </a:lnTo>
                  <a:lnTo>
                    <a:pt x="4968" y="149"/>
                  </a:lnTo>
                  <a:lnTo>
                    <a:pt x="4966" y="156"/>
                  </a:lnTo>
                  <a:lnTo>
                    <a:pt x="4968" y="156"/>
                  </a:lnTo>
                  <a:lnTo>
                    <a:pt x="4975" y="159"/>
                  </a:lnTo>
                  <a:lnTo>
                    <a:pt x="4975" y="161"/>
                  </a:lnTo>
                  <a:lnTo>
                    <a:pt x="4973" y="161"/>
                  </a:lnTo>
                  <a:lnTo>
                    <a:pt x="4966" y="168"/>
                  </a:lnTo>
                  <a:lnTo>
                    <a:pt x="4966" y="168"/>
                  </a:lnTo>
                  <a:lnTo>
                    <a:pt x="4966" y="171"/>
                  </a:lnTo>
                  <a:lnTo>
                    <a:pt x="4968" y="173"/>
                  </a:lnTo>
                  <a:lnTo>
                    <a:pt x="4971" y="173"/>
                  </a:lnTo>
                  <a:lnTo>
                    <a:pt x="4978" y="175"/>
                  </a:lnTo>
                  <a:lnTo>
                    <a:pt x="4983" y="175"/>
                  </a:lnTo>
                  <a:lnTo>
                    <a:pt x="4985" y="175"/>
                  </a:lnTo>
                  <a:lnTo>
                    <a:pt x="4987" y="180"/>
                  </a:lnTo>
                  <a:lnTo>
                    <a:pt x="4987" y="182"/>
                  </a:lnTo>
                  <a:lnTo>
                    <a:pt x="4985" y="190"/>
                  </a:lnTo>
                  <a:lnTo>
                    <a:pt x="4985" y="190"/>
                  </a:lnTo>
                  <a:lnTo>
                    <a:pt x="4985" y="192"/>
                  </a:lnTo>
                  <a:lnTo>
                    <a:pt x="4983" y="192"/>
                  </a:lnTo>
                  <a:lnTo>
                    <a:pt x="4980" y="192"/>
                  </a:lnTo>
                  <a:lnTo>
                    <a:pt x="4980" y="194"/>
                  </a:lnTo>
                  <a:lnTo>
                    <a:pt x="4980" y="197"/>
                  </a:lnTo>
                  <a:lnTo>
                    <a:pt x="4980" y="199"/>
                  </a:lnTo>
                  <a:lnTo>
                    <a:pt x="4999" y="230"/>
                  </a:lnTo>
                  <a:lnTo>
                    <a:pt x="5001" y="232"/>
                  </a:lnTo>
                  <a:lnTo>
                    <a:pt x="5006" y="232"/>
                  </a:lnTo>
                  <a:lnTo>
                    <a:pt x="5006" y="234"/>
                  </a:lnTo>
                  <a:lnTo>
                    <a:pt x="5006" y="234"/>
                  </a:lnTo>
                  <a:lnTo>
                    <a:pt x="5006" y="234"/>
                  </a:lnTo>
                  <a:lnTo>
                    <a:pt x="5006" y="237"/>
                  </a:lnTo>
                  <a:lnTo>
                    <a:pt x="5006" y="237"/>
                  </a:lnTo>
                  <a:lnTo>
                    <a:pt x="5006" y="237"/>
                  </a:lnTo>
                  <a:lnTo>
                    <a:pt x="5006" y="237"/>
                  </a:lnTo>
                  <a:lnTo>
                    <a:pt x="5006" y="242"/>
                  </a:lnTo>
                  <a:lnTo>
                    <a:pt x="5009" y="242"/>
                  </a:lnTo>
                  <a:lnTo>
                    <a:pt x="5009" y="244"/>
                  </a:lnTo>
                  <a:lnTo>
                    <a:pt x="5006" y="249"/>
                  </a:lnTo>
                  <a:lnTo>
                    <a:pt x="5004" y="251"/>
                  </a:lnTo>
                  <a:lnTo>
                    <a:pt x="5004" y="253"/>
                  </a:lnTo>
                  <a:lnTo>
                    <a:pt x="5006" y="253"/>
                  </a:lnTo>
                  <a:lnTo>
                    <a:pt x="5013" y="256"/>
                  </a:lnTo>
                  <a:lnTo>
                    <a:pt x="5016" y="258"/>
                  </a:lnTo>
                  <a:lnTo>
                    <a:pt x="5018" y="261"/>
                  </a:lnTo>
                  <a:lnTo>
                    <a:pt x="5016" y="265"/>
                  </a:lnTo>
                  <a:lnTo>
                    <a:pt x="5016" y="268"/>
                  </a:lnTo>
                  <a:lnTo>
                    <a:pt x="5016" y="270"/>
                  </a:lnTo>
                  <a:lnTo>
                    <a:pt x="5016" y="272"/>
                  </a:lnTo>
                  <a:lnTo>
                    <a:pt x="5018" y="275"/>
                  </a:lnTo>
                  <a:lnTo>
                    <a:pt x="5023" y="275"/>
                  </a:lnTo>
                  <a:lnTo>
                    <a:pt x="5025" y="275"/>
                  </a:lnTo>
                  <a:lnTo>
                    <a:pt x="5025" y="275"/>
                  </a:lnTo>
                  <a:lnTo>
                    <a:pt x="5027" y="277"/>
                  </a:lnTo>
                  <a:lnTo>
                    <a:pt x="5027" y="277"/>
                  </a:lnTo>
                  <a:lnTo>
                    <a:pt x="5025" y="279"/>
                  </a:lnTo>
                  <a:lnTo>
                    <a:pt x="5025" y="282"/>
                  </a:lnTo>
                  <a:lnTo>
                    <a:pt x="5023" y="282"/>
                  </a:lnTo>
                  <a:lnTo>
                    <a:pt x="5020" y="282"/>
                  </a:lnTo>
                  <a:lnTo>
                    <a:pt x="5020" y="284"/>
                  </a:lnTo>
                  <a:lnTo>
                    <a:pt x="5018" y="287"/>
                  </a:lnTo>
                  <a:lnTo>
                    <a:pt x="5018" y="289"/>
                  </a:lnTo>
                  <a:lnTo>
                    <a:pt x="5018" y="291"/>
                  </a:lnTo>
                  <a:lnTo>
                    <a:pt x="5020" y="294"/>
                  </a:lnTo>
                  <a:lnTo>
                    <a:pt x="5023" y="296"/>
                  </a:lnTo>
                  <a:lnTo>
                    <a:pt x="5025" y="296"/>
                  </a:lnTo>
                  <a:lnTo>
                    <a:pt x="5025" y="291"/>
                  </a:lnTo>
                  <a:lnTo>
                    <a:pt x="5027" y="291"/>
                  </a:lnTo>
                  <a:lnTo>
                    <a:pt x="5025" y="289"/>
                  </a:lnTo>
                  <a:lnTo>
                    <a:pt x="5025" y="289"/>
                  </a:lnTo>
                  <a:lnTo>
                    <a:pt x="5025" y="289"/>
                  </a:lnTo>
                  <a:lnTo>
                    <a:pt x="5025" y="287"/>
                  </a:lnTo>
                  <a:lnTo>
                    <a:pt x="5027" y="287"/>
                  </a:lnTo>
                  <a:lnTo>
                    <a:pt x="5027" y="287"/>
                  </a:lnTo>
                  <a:lnTo>
                    <a:pt x="5027" y="284"/>
                  </a:lnTo>
                  <a:lnTo>
                    <a:pt x="5030" y="284"/>
                  </a:lnTo>
                  <a:lnTo>
                    <a:pt x="5030" y="284"/>
                  </a:lnTo>
                  <a:lnTo>
                    <a:pt x="5032" y="284"/>
                  </a:lnTo>
                  <a:lnTo>
                    <a:pt x="5035" y="287"/>
                  </a:lnTo>
                  <a:lnTo>
                    <a:pt x="5032" y="289"/>
                  </a:lnTo>
                  <a:lnTo>
                    <a:pt x="5032" y="291"/>
                  </a:lnTo>
                  <a:lnTo>
                    <a:pt x="5032" y="294"/>
                  </a:lnTo>
                  <a:lnTo>
                    <a:pt x="5030" y="298"/>
                  </a:lnTo>
                  <a:lnTo>
                    <a:pt x="5027" y="298"/>
                  </a:lnTo>
                  <a:lnTo>
                    <a:pt x="5027" y="301"/>
                  </a:lnTo>
                  <a:lnTo>
                    <a:pt x="5027" y="303"/>
                  </a:lnTo>
                  <a:lnTo>
                    <a:pt x="5030" y="308"/>
                  </a:lnTo>
                  <a:lnTo>
                    <a:pt x="5030" y="310"/>
                  </a:lnTo>
                  <a:lnTo>
                    <a:pt x="5032" y="315"/>
                  </a:lnTo>
                  <a:lnTo>
                    <a:pt x="5032" y="317"/>
                  </a:lnTo>
                  <a:lnTo>
                    <a:pt x="5032" y="320"/>
                  </a:lnTo>
                  <a:lnTo>
                    <a:pt x="5035" y="322"/>
                  </a:lnTo>
                  <a:lnTo>
                    <a:pt x="5037" y="324"/>
                  </a:lnTo>
                  <a:lnTo>
                    <a:pt x="5042" y="331"/>
                  </a:lnTo>
                  <a:lnTo>
                    <a:pt x="5044" y="331"/>
                  </a:lnTo>
                  <a:lnTo>
                    <a:pt x="5049" y="336"/>
                  </a:lnTo>
                  <a:lnTo>
                    <a:pt x="5053" y="341"/>
                  </a:lnTo>
                  <a:lnTo>
                    <a:pt x="5061" y="355"/>
                  </a:lnTo>
                  <a:lnTo>
                    <a:pt x="5063" y="357"/>
                  </a:lnTo>
                  <a:lnTo>
                    <a:pt x="5065" y="357"/>
                  </a:lnTo>
                  <a:lnTo>
                    <a:pt x="5068" y="360"/>
                  </a:lnTo>
                  <a:lnTo>
                    <a:pt x="5068" y="362"/>
                  </a:lnTo>
                  <a:lnTo>
                    <a:pt x="5068" y="362"/>
                  </a:lnTo>
                  <a:lnTo>
                    <a:pt x="5068" y="365"/>
                  </a:lnTo>
                  <a:lnTo>
                    <a:pt x="5068" y="365"/>
                  </a:lnTo>
                  <a:lnTo>
                    <a:pt x="5068" y="367"/>
                  </a:lnTo>
                  <a:lnTo>
                    <a:pt x="5068" y="367"/>
                  </a:lnTo>
                  <a:lnTo>
                    <a:pt x="5068" y="367"/>
                  </a:lnTo>
                  <a:lnTo>
                    <a:pt x="5068" y="369"/>
                  </a:lnTo>
                  <a:lnTo>
                    <a:pt x="5068" y="369"/>
                  </a:lnTo>
                  <a:lnTo>
                    <a:pt x="5068" y="372"/>
                  </a:lnTo>
                  <a:lnTo>
                    <a:pt x="5072" y="374"/>
                  </a:lnTo>
                  <a:lnTo>
                    <a:pt x="5072" y="376"/>
                  </a:lnTo>
                  <a:lnTo>
                    <a:pt x="5075" y="379"/>
                  </a:lnTo>
                  <a:lnTo>
                    <a:pt x="5075" y="381"/>
                  </a:lnTo>
                  <a:lnTo>
                    <a:pt x="5077" y="386"/>
                  </a:lnTo>
                  <a:lnTo>
                    <a:pt x="5075" y="386"/>
                  </a:lnTo>
                  <a:lnTo>
                    <a:pt x="5075" y="391"/>
                  </a:lnTo>
                  <a:lnTo>
                    <a:pt x="5072" y="391"/>
                  </a:lnTo>
                  <a:lnTo>
                    <a:pt x="5072" y="395"/>
                  </a:lnTo>
                  <a:lnTo>
                    <a:pt x="5072" y="395"/>
                  </a:lnTo>
                  <a:lnTo>
                    <a:pt x="5070" y="398"/>
                  </a:lnTo>
                  <a:lnTo>
                    <a:pt x="5072" y="400"/>
                  </a:lnTo>
                  <a:lnTo>
                    <a:pt x="5077" y="402"/>
                  </a:lnTo>
                  <a:lnTo>
                    <a:pt x="5077" y="405"/>
                  </a:lnTo>
                  <a:lnTo>
                    <a:pt x="5077" y="407"/>
                  </a:lnTo>
                  <a:lnTo>
                    <a:pt x="5077" y="410"/>
                  </a:lnTo>
                  <a:lnTo>
                    <a:pt x="5077" y="410"/>
                  </a:lnTo>
                  <a:lnTo>
                    <a:pt x="5077" y="412"/>
                  </a:lnTo>
                  <a:lnTo>
                    <a:pt x="5077" y="412"/>
                  </a:lnTo>
                  <a:lnTo>
                    <a:pt x="5077" y="414"/>
                  </a:lnTo>
                  <a:lnTo>
                    <a:pt x="5077" y="417"/>
                  </a:lnTo>
                  <a:lnTo>
                    <a:pt x="5079" y="419"/>
                  </a:lnTo>
                  <a:lnTo>
                    <a:pt x="5084" y="424"/>
                  </a:lnTo>
                  <a:lnTo>
                    <a:pt x="5098" y="428"/>
                  </a:lnTo>
                  <a:lnTo>
                    <a:pt x="5101" y="431"/>
                  </a:lnTo>
                  <a:lnTo>
                    <a:pt x="5101" y="433"/>
                  </a:lnTo>
                  <a:lnTo>
                    <a:pt x="5101" y="436"/>
                  </a:lnTo>
                  <a:lnTo>
                    <a:pt x="5101" y="438"/>
                  </a:lnTo>
                  <a:lnTo>
                    <a:pt x="5098" y="440"/>
                  </a:lnTo>
                  <a:lnTo>
                    <a:pt x="5096" y="450"/>
                  </a:lnTo>
                  <a:lnTo>
                    <a:pt x="5094" y="457"/>
                  </a:lnTo>
                  <a:lnTo>
                    <a:pt x="5096" y="464"/>
                  </a:lnTo>
                  <a:lnTo>
                    <a:pt x="5098" y="466"/>
                  </a:lnTo>
                  <a:lnTo>
                    <a:pt x="5098" y="469"/>
                  </a:lnTo>
                  <a:lnTo>
                    <a:pt x="5098" y="471"/>
                  </a:lnTo>
                  <a:lnTo>
                    <a:pt x="5098" y="473"/>
                  </a:lnTo>
                  <a:lnTo>
                    <a:pt x="5098" y="476"/>
                  </a:lnTo>
                  <a:lnTo>
                    <a:pt x="5098" y="481"/>
                  </a:lnTo>
                  <a:lnTo>
                    <a:pt x="5098" y="483"/>
                  </a:lnTo>
                  <a:lnTo>
                    <a:pt x="5101" y="488"/>
                  </a:lnTo>
                  <a:lnTo>
                    <a:pt x="5110" y="490"/>
                  </a:lnTo>
                  <a:lnTo>
                    <a:pt x="5115" y="492"/>
                  </a:lnTo>
                  <a:lnTo>
                    <a:pt x="5115" y="495"/>
                  </a:lnTo>
                  <a:lnTo>
                    <a:pt x="5115" y="497"/>
                  </a:lnTo>
                  <a:lnTo>
                    <a:pt x="5115" y="499"/>
                  </a:lnTo>
                  <a:lnTo>
                    <a:pt x="5117" y="504"/>
                  </a:lnTo>
                  <a:lnTo>
                    <a:pt x="5120" y="504"/>
                  </a:lnTo>
                  <a:lnTo>
                    <a:pt x="5124" y="507"/>
                  </a:lnTo>
                  <a:lnTo>
                    <a:pt x="5124" y="507"/>
                  </a:lnTo>
                  <a:lnTo>
                    <a:pt x="5127" y="509"/>
                  </a:lnTo>
                  <a:lnTo>
                    <a:pt x="5129" y="511"/>
                  </a:lnTo>
                  <a:lnTo>
                    <a:pt x="5132" y="511"/>
                  </a:lnTo>
                  <a:lnTo>
                    <a:pt x="5136" y="511"/>
                  </a:lnTo>
                  <a:lnTo>
                    <a:pt x="5139" y="511"/>
                  </a:lnTo>
                  <a:lnTo>
                    <a:pt x="5139" y="511"/>
                  </a:lnTo>
                  <a:lnTo>
                    <a:pt x="5139" y="509"/>
                  </a:lnTo>
                  <a:lnTo>
                    <a:pt x="5139" y="509"/>
                  </a:lnTo>
                  <a:lnTo>
                    <a:pt x="5141" y="509"/>
                  </a:lnTo>
                  <a:lnTo>
                    <a:pt x="5141" y="509"/>
                  </a:lnTo>
                  <a:lnTo>
                    <a:pt x="5143" y="509"/>
                  </a:lnTo>
                  <a:lnTo>
                    <a:pt x="5146" y="511"/>
                  </a:lnTo>
                  <a:lnTo>
                    <a:pt x="5148" y="514"/>
                  </a:lnTo>
                  <a:lnTo>
                    <a:pt x="5150" y="516"/>
                  </a:lnTo>
                  <a:lnTo>
                    <a:pt x="5153" y="516"/>
                  </a:lnTo>
                  <a:lnTo>
                    <a:pt x="5162" y="516"/>
                  </a:lnTo>
                  <a:lnTo>
                    <a:pt x="5165" y="514"/>
                  </a:lnTo>
                  <a:lnTo>
                    <a:pt x="5167" y="514"/>
                  </a:lnTo>
                  <a:lnTo>
                    <a:pt x="5169" y="511"/>
                  </a:lnTo>
                  <a:lnTo>
                    <a:pt x="5174" y="514"/>
                  </a:lnTo>
                  <a:lnTo>
                    <a:pt x="5174" y="514"/>
                  </a:lnTo>
                  <a:lnTo>
                    <a:pt x="5176" y="511"/>
                  </a:lnTo>
                  <a:lnTo>
                    <a:pt x="5176" y="509"/>
                  </a:lnTo>
                  <a:lnTo>
                    <a:pt x="5176" y="509"/>
                  </a:lnTo>
                  <a:lnTo>
                    <a:pt x="5179" y="509"/>
                  </a:lnTo>
                  <a:lnTo>
                    <a:pt x="5193" y="507"/>
                  </a:lnTo>
                  <a:lnTo>
                    <a:pt x="5200" y="507"/>
                  </a:lnTo>
                  <a:lnTo>
                    <a:pt x="5200" y="507"/>
                  </a:lnTo>
                  <a:lnTo>
                    <a:pt x="5202" y="502"/>
                  </a:lnTo>
                  <a:lnTo>
                    <a:pt x="5202" y="502"/>
                  </a:lnTo>
                  <a:lnTo>
                    <a:pt x="5205" y="502"/>
                  </a:lnTo>
                  <a:lnTo>
                    <a:pt x="5210" y="504"/>
                  </a:lnTo>
                  <a:lnTo>
                    <a:pt x="5212" y="504"/>
                  </a:lnTo>
                  <a:lnTo>
                    <a:pt x="5214" y="504"/>
                  </a:lnTo>
                  <a:lnTo>
                    <a:pt x="5214" y="507"/>
                  </a:lnTo>
                  <a:lnTo>
                    <a:pt x="5214" y="507"/>
                  </a:lnTo>
                  <a:lnTo>
                    <a:pt x="5214" y="507"/>
                  </a:lnTo>
                  <a:lnTo>
                    <a:pt x="5214" y="509"/>
                  </a:lnTo>
                  <a:lnTo>
                    <a:pt x="5214" y="511"/>
                  </a:lnTo>
                  <a:lnTo>
                    <a:pt x="5214" y="511"/>
                  </a:lnTo>
                  <a:lnTo>
                    <a:pt x="5214" y="511"/>
                  </a:lnTo>
                  <a:lnTo>
                    <a:pt x="5212" y="514"/>
                  </a:lnTo>
                  <a:lnTo>
                    <a:pt x="5212" y="516"/>
                  </a:lnTo>
                  <a:lnTo>
                    <a:pt x="5212" y="518"/>
                  </a:lnTo>
                  <a:lnTo>
                    <a:pt x="5212" y="518"/>
                  </a:lnTo>
                  <a:lnTo>
                    <a:pt x="5214" y="521"/>
                  </a:lnTo>
                  <a:lnTo>
                    <a:pt x="5217" y="518"/>
                  </a:lnTo>
                  <a:lnTo>
                    <a:pt x="5221" y="518"/>
                  </a:lnTo>
                  <a:lnTo>
                    <a:pt x="5224" y="516"/>
                  </a:lnTo>
                  <a:lnTo>
                    <a:pt x="5226" y="518"/>
                  </a:lnTo>
                  <a:lnTo>
                    <a:pt x="5228" y="521"/>
                  </a:lnTo>
                  <a:lnTo>
                    <a:pt x="5233" y="521"/>
                  </a:lnTo>
                  <a:lnTo>
                    <a:pt x="5236" y="523"/>
                  </a:lnTo>
                  <a:lnTo>
                    <a:pt x="5240" y="530"/>
                  </a:lnTo>
                  <a:lnTo>
                    <a:pt x="5240" y="530"/>
                  </a:lnTo>
                  <a:lnTo>
                    <a:pt x="5243" y="533"/>
                  </a:lnTo>
                  <a:lnTo>
                    <a:pt x="5245" y="533"/>
                  </a:lnTo>
                  <a:lnTo>
                    <a:pt x="5247" y="533"/>
                  </a:lnTo>
                  <a:lnTo>
                    <a:pt x="5250" y="528"/>
                  </a:lnTo>
                  <a:lnTo>
                    <a:pt x="5252" y="525"/>
                  </a:lnTo>
                  <a:lnTo>
                    <a:pt x="5254" y="525"/>
                  </a:lnTo>
                  <a:lnTo>
                    <a:pt x="5257" y="525"/>
                  </a:lnTo>
                  <a:lnTo>
                    <a:pt x="5259" y="528"/>
                  </a:lnTo>
                  <a:lnTo>
                    <a:pt x="5264" y="530"/>
                  </a:lnTo>
                  <a:lnTo>
                    <a:pt x="5266" y="530"/>
                  </a:lnTo>
                  <a:lnTo>
                    <a:pt x="5266" y="530"/>
                  </a:lnTo>
                  <a:lnTo>
                    <a:pt x="5269" y="528"/>
                  </a:lnTo>
                  <a:lnTo>
                    <a:pt x="5266" y="521"/>
                  </a:lnTo>
                  <a:lnTo>
                    <a:pt x="5266" y="518"/>
                  </a:lnTo>
                  <a:lnTo>
                    <a:pt x="5269" y="518"/>
                  </a:lnTo>
                  <a:lnTo>
                    <a:pt x="5273" y="518"/>
                  </a:lnTo>
                  <a:lnTo>
                    <a:pt x="5276" y="518"/>
                  </a:lnTo>
                  <a:lnTo>
                    <a:pt x="5278" y="521"/>
                  </a:lnTo>
                  <a:lnTo>
                    <a:pt x="5280" y="521"/>
                  </a:lnTo>
                  <a:lnTo>
                    <a:pt x="5280" y="523"/>
                  </a:lnTo>
                  <a:lnTo>
                    <a:pt x="5280" y="525"/>
                  </a:lnTo>
                  <a:lnTo>
                    <a:pt x="5283" y="533"/>
                  </a:lnTo>
                  <a:lnTo>
                    <a:pt x="5283" y="535"/>
                  </a:lnTo>
                  <a:lnTo>
                    <a:pt x="5285" y="535"/>
                  </a:lnTo>
                  <a:lnTo>
                    <a:pt x="5288" y="537"/>
                  </a:lnTo>
                  <a:lnTo>
                    <a:pt x="5290" y="537"/>
                  </a:lnTo>
                  <a:lnTo>
                    <a:pt x="5295" y="537"/>
                  </a:lnTo>
                  <a:lnTo>
                    <a:pt x="5299" y="537"/>
                  </a:lnTo>
                  <a:lnTo>
                    <a:pt x="5302" y="542"/>
                  </a:lnTo>
                  <a:lnTo>
                    <a:pt x="5302" y="544"/>
                  </a:lnTo>
                  <a:lnTo>
                    <a:pt x="5304" y="547"/>
                  </a:lnTo>
                  <a:lnTo>
                    <a:pt x="5304" y="549"/>
                  </a:lnTo>
                  <a:lnTo>
                    <a:pt x="5306" y="549"/>
                  </a:lnTo>
                  <a:lnTo>
                    <a:pt x="5311" y="549"/>
                  </a:lnTo>
                  <a:lnTo>
                    <a:pt x="5311" y="549"/>
                  </a:lnTo>
                  <a:lnTo>
                    <a:pt x="5314" y="551"/>
                  </a:lnTo>
                  <a:lnTo>
                    <a:pt x="5314" y="556"/>
                  </a:lnTo>
                  <a:lnTo>
                    <a:pt x="5316" y="556"/>
                  </a:lnTo>
                  <a:lnTo>
                    <a:pt x="5318" y="559"/>
                  </a:lnTo>
                  <a:lnTo>
                    <a:pt x="5321" y="561"/>
                  </a:lnTo>
                  <a:lnTo>
                    <a:pt x="5321" y="563"/>
                  </a:lnTo>
                  <a:lnTo>
                    <a:pt x="5321" y="566"/>
                  </a:lnTo>
                  <a:lnTo>
                    <a:pt x="5323" y="568"/>
                  </a:lnTo>
                  <a:lnTo>
                    <a:pt x="5328" y="568"/>
                  </a:lnTo>
                  <a:lnTo>
                    <a:pt x="5328" y="570"/>
                  </a:lnTo>
                  <a:lnTo>
                    <a:pt x="5333" y="573"/>
                  </a:lnTo>
                  <a:lnTo>
                    <a:pt x="5349" y="585"/>
                  </a:lnTo>
                  <a:lnTo>
                    <a:pt x="5354" y="585"/>
                  </a:lnTo>
                  <a:lnTo>
                    <a:pt x="5359" y="585"/>
                  </a:lnTo>
                  <a:lnTo>
                    <a:pt x="5361" y="582"/>
                  </a:lnTo>
                  <a:lnTo>
                    <a:pt x="5366" y="580"/>
                  </a:lnTo>
                  <a:lnTo>
                    <a:pt x="5370" y="580"/>
                  </a:lnTo>
                  <a:lnTo>
                    <a:pt x="5373" y="580"/>
                  </a:lnTo>
                  <a:lnTo>
                    <a:pt x="5373" y="580"/>
                  </a:lnTo>
                  <a:lnTo>
                    <a:pt x="5375" y="582"/>
                  </a:lnTo>
                  <a:lnTo>
                    <a:pt x="5377" y="585"/>
                  </a:lnTo>
                  <a:lnTo>
                    <a:pt x="5380" y="585"/>
                  </a:lnTo>
                  <a:lnTo>
                    <a:pt x="5382" y="582"/>
                  </a:lnTo>
                  <a:lnTo>
                    <a:pt x="5387" y="580"/>
                  </a:lnTo>
                  <a:lnTo>
                    <a:pt x="5389" y="580"/>
                  </a:lnTo>
                  <a:lnTo>
                    <a:pt x="5392" y="580"/>
                  </a:lnTo>
                  <a:lnTo>
                    <a:pt x="5392" y="582"/>
                  </a:lnTo>
                  <a:lnTo>
                    <a:pt x="5392" y="585"/>
                  </a:lnTo>
                  <a:lnTo>
                    <a:pt x="5389" y="589"/>
                  </a:lnTo>
                  <a:lnTo>
                    <a:pt x="5382" y="613"/>
                  </a:lnTo>
                  <a:lnTo>
                    <a:pt x="5382" y="615"/>
                  </a:lnTo>
                  <a:lnTo>
                    <a:pt x="5385" y="618"/>
                  </a:lnTo>
                  <a:lnTo>
                    <a:pt x="5387" y="620"/>
                  </a:lnTo>
                  <a:lnTo>
                    <a:pt x="5389" y="620"/>
                  </a:lnTo>
                  <a:lnTo>
                    <a:pt x="5392" y="620"/>
                  </a:lnTo>
                  <a:lnTo>
                    <a:pt x="5392" y="622"/>
                  </a:lnTo>
                  <a:lnTo>
                    <a:pt x="5392" y="625"/>
                  </a:lnTo>
                  <a:lnTo>
                    <a:pt x="5392" y="627"/>
                  </a:lnTo>
                  <a:lnTo>
                    <a:pt x="5392" y="627"/>
                  </a:lnTo>
                  <a:lnTo>
                    <a:pt x="5392" y="630"/>
                  </a:lnTo>
                  <a:lnTo>
                    <a:pt x="5394" y="632"/>
                  </a:lnTo>
                  <a:lnTo>
                    <a:pt x="5394" y="632"/>
                  </a:lnTo>
                  <a:lnTo>
                    <a:pt x="5396" y="634"/>
                  </a:lnTo>
                  <a:lnTo>
                    <a:pt x="5401" y="630"/>
                  </a:lnTo>
                  <a:lnTo>
                    <a:pt x="5403" y="630"/>
                  </a:lnTo>
                  <a:lnTo>
                    <a:pt x="5406" y="630"/>
                  </a:lnTo>
                  <a:lnTo>
                    <a:pt x="5406" y="634"/>
                  </a:lnTo>
                  <a:lnTo>
                    <a:pt x="5406" y="637"/>
                  </a:lnTo>
                  <a:lnTo>
                    <a:pt x="5406" y="639"/>
                  </a:lnTo>
                  <a:lnTo>
                    <a:pt x="5406" y="641"/>
                  </a:lnTo>
                  <a:lnTo>
                    <a:pt x="5408" y="644"/>
                  </a:lnTo>
                  <a:lnTo>
                    <a:pt x="5408" y="646"/>
                  </a:lnTo>
                  <a:lnTo>
                    <a:pt x="5411" y="648"/>
                  </a:lnTo>
                  <a:lnTo>
                    <a:pt x="5411" y="648"/>
                  </a:lnTo>
                  <a:lnTo>
                    <a:pt x="5413" y="648"/>
                  </a:lnTo>
                  <a:lnTo>
                    <a:pt x="5413" y="651"/>
                  </a:lnTo>
                  <a:lnTo>
                    <a:pt x="5415" y="651"/>
                  </a:lnTo>
                  <a:lnTo>
                    <a:pt x="5415" y="653"/>
                  </a:lnTo>
                  <a:lnTo>
                    <a:pt x="5415" y="656"/>
                  </a:lnTo>
                  <a:lnTo>
                    <a:pt x="5415" y="658"/>
                  </a:lnTo>
                  <a:lnTo>
                    <a:pt x="5411" y="663"/>
                  </a:lnTo>
                  <a:lnTo>
                    <a:pt x="5411" y="665"/>
                  </a:lnTo>
                  <a:lnTo>
                    <a:pt x="5411" y="665"/>
                  </a:lnTo>
                  <a:lnTo>
                    <a:pt x="5411" y="670"/>
                  </a:lnTo>
                  <a:lnTo>
                    <a:pt x="5411" y="672"/>
                  </a:lnTo>
                  <a:lnTo>
                    <a:pt x="5408" y="672"/>
                  </a:lnTo>
                  <a:lnTo>
                    <a:pt x="5408" y="674"/>
                  </a:lnTo>
                  <a:lnTo>
                    <a:pt x="5406" y="679"/>
                  </a:lnTo>
                  <a:lnTo>
                    <a:pt x="5403" y="682"/>
                  </a:lnTo>
                  <a:lnTo>
                    <a:pt x="5403" y="684"/>
                  </a:lnTo>
                  <a:lnTo>
                    <a:pt x="5406" y="686"/>
                  </a:lnTo>
                  <a:lnTo>
                    <a:pt x="5406" y="689"/>
                  </a:lnTo>
                  <a:lnTo>
                    <a:pt x="5408" y="691"/>
                  </a:lnTo>
                  <a:lnTo>
                    <a:pt x="5425" y="705"/>
                  </a:lnTo>
                  <a:lnTo>
                    <a:pt x="5429" y="710"/>
                  </a:lnTo>
                  <a:lnTo>
                    <a:pt x="5434" y="717"/>
                  </a:lnTo>
                  <a:lnTo>
                    <a:pt x="5434" y="722"/>
                  </a:lnTo>
                  <a:lnTo>
                    <a:pt x="5437" y="727"/>
                  </a:lnTo>
                  <a:lnTo>
                    <a:pt x="5437" y="731"/>
                  </a:lnTo>
                  <a:lnTo>
                    <a:pt x="5439" y="734"/>
                  </a:lnTo>
                  <a:lnTo>
                    <a:pt x="5441" y="734"/>
                  </a:lnTo>
                  <a:lnTo>
                    <a:pt x="5444" y="736"/>
                  </a:lnTo>
                  <a:lnTo>
                    <a:pt x="5446" y="736"/>
                  </a:lnTo>
                  <a:lnTo>
                    <a:pt x="5451" y="736"/>
                  </a:lnTo>
                  <a:lnTo>
                    <a:pt x="5453" y="736"/>
                  </a:lnTo>
                  <a:lnTo>
                    <a:pt x="5453" y="734"/>
                  </a:lnTo>
                  <a:lnTo>
                    <a:pt x="5458" y="731"/>
                  </a:lnTo>
                  <a:lnTo>
                    <a:pt x="5460" y="729"/>
                  </a:lnTo>
                  <a:lnTo>
                    <a:pt x="5479" y="722"/>
                  </a:lnTo>
                  <a:lnTo>
                    <a:pt x="5481" y="722"/>
                  </a:lnTo>
                  <a:lnTo>
                    <a:pt x="5484" y="722"/>
                  </a:lnTo>
                  <a:lnTo>
                    <a:pt x="5486" y="724"/>
                  </a:lnTo>
                  <a:lnTo>
                    <a:pt x="5491" y="727"/>
                  </a:lnTo>
                  <a:lnTo>
                    <a:pt x="5496" y="731"/>
                  </a:lnTo>
                  <a:lnTo>
                    <a:pt x="5496" y="731"/>
                  </a:lnTo>
                  <a:lnTo>
                    <a:pt x="5496" y="731"/>
                  </a:lnTo>
                  <a:lnTo>
                    <a:pt x="5498" y="731"/>
                  </a:lnTo>
                  <a:lnTo>
                    <a:pt x="5498" y="731"/>
                  </a:lnTo>
                  <a:lnTo>
                    <a:pt x="5498" y="731"/>
                  </a:lnTo>
                  <a:lnTo>
                    <a:pt x="5500" y="729"/>
                  </a:lnTo>
                  <a:lnTo>
                    <a:pt x="5503" y="727"/>
                  </a:lnTo>
                  <a:lnTo>
                    <a:pt x="5505" y="724"/>
                  </a:lnTo>
                  <a:lnTo>
                    <a:pt x="5512" y="727"/>
                  </a:lnTo>
                  <a:lnTo>
                    <a:pt x="5515" y="727"/>
                  </a:lnTo>
                  <a:lnTo>
                    <a:pt x="5517" y="724"/>
                  </a:lnTo>
                  <a:lnTo>
                    <a:pt x="5519" y="724"/>
                  </a:lnTo>
                  <a:lnTo>
                    <a:pt x="5519" y="724"/>
                  </a:lnTo>
                  <a:lnTo>
                    <a:pt x="5524" y="727"/>
                  </a:lnTo>
                  <a:lnTo>
                    <a:pt x="5524" y="727"/>
                  </a:lnTo>
                  <a:lnTo>
                    <a:pt x="5524" y="727"/>
                  </a:lnTo>
                  <a:lnTo>
                    <a:pt x="5526" y="727"/>
                  </a:lnTo>
                  <a:lnTo>
                    <a:pt x="5526" y="724"/>
                  </a:lnTo>
                  <a:lnTo>
                    <a:pt x="5529" y="722"/>
                  </a:lnTo>
                  <a:lnTo>
                    <a:pt x="5529" y="722"/>
                  </a:lnTo>
                  <a:lnTo>
                    <a:pt x="5534" y="719"/>
                  </a:lnTo>
                  <a:lnTo>
                    <a:pt x="5541" y="719"/>
                  </a:lnTo>
                  <a:lnTo>
                    <a:pt x="5543" y="719"/>
                  </a:lnTo>
                  <a:lnTo>
                    <a:pt x="5548" y="719"/>
                  </a:lnTo>
                  <a:lnTo>
                    <a:pt x="5548" y="719"/>
                  </a:lnTo>
                  <a:lnTo>
                    <a:pt x="5550" y="717"/>
                  </a:lnTo>
                  <a:lnTo>
                    <a:pt x="5555" y="715"/>
                  </a:lnTo>
                  <a:lnTo>
                    <a:pt x="5555" y="712"/>
                  </a:lnTo>
                  <a:lnTo>
                    <a:pt x="5562" y="712"/>
                  </a:lnTo>
                  <a:lnTo>
                    <a:pt x="5564" y="710"/>
                  </a:lnTo>
                  <a:lnTo>
                    <a:pt x="5567" y="712"/>
                  </a:lnTo>
                  <a:lnTo>
                    <a:pt x="5571" y="712"/>
                  </a:lnTo>
                  <a:lnTo>
                    <a:pt x="5574" y="712"/>
                  </a:lnTo>
                  <a:lnTo>
                    <a:pt x="5578" y="712"/>
                  </a:lnTo>
                  <a:lnTo>
                    <a:pt x="5578" y="712"/>
                  </a:lnTo>
                  <a:lnTo>
                    <a:pt x="5581" y="710"/>
                  </a:lnTo>
                  <a:lnTo>
                    <a:pt x="5581" y="710"/>
                  </a:lnTo>
                  <a:lnTo>
                    <a:pt x="5583" y="708"/>
                  </a:lnTo>
                  <a:lnTo>
                    <a:pt x="5583" y="705"/>
                  </a:lnTo>
                  <a:lnTo>
                    <a:pt x="5583" y="705"/>
                  </a:lnTo>
                  <a:lnTo>
                    <a:pt x="5583" y="703"/>
                  </a:lnTo>
                  <a:lnTo>
                    <a:pt x="5581" y="703"/>
                  </a:lnTo>
                  <a:lnTo>
                    <a:pt x="5581" y="701"/>
                  </a:lnTo>
                  <a:lnTo>
                    <a:pt x="5581" y="701"/>
                  </a:lnTo>
                  <a:lnTo>
                    <a:pt x="5581" y="698"/>
                  </a:lnTo>
                  <a:lnTo>
                    <a:pt x="5583" y="696"/>
                  </a:lnTo>
                  <a:lnTo>
                    <a:pt x="5588" y="689"/>
                  </a:lnTo>
                  <a:lnTo>
                    <a:pt x="5588" y="686"/>
                  </a:lnTo>
                  <a:lnTo>
                    <a:pt x="5588" y="686"/>
                  </a:lnTo>
                  <a:lnTo>
                    <a:pt x="5588" y="684"/>
                  </a:lnTo>
                  <a:lnTo>
                    <a:pt x="5588" y="684"/>
                  </a:lnTo>
                  <a:lnTo>
                    <a:pt x="5586" y="682"/>
                  </a:lnTo>
                  <a:lnTo>
                    <a:pt x="5586" y="682"/>
                  </a:lnTo>
                  <a:lnTo>
                    <a:pt x="5586" y="682"/>
                  </a:lnTo>
                  <a:lnTo>
                    <a:pt x="5586" y="679"/>
                  </a:lnTo>
                  <a:lnTo>
                    <a:pt x="5586" y="679"/>
                  </a:lnTo>
                  <a:lnTo>
                    <a:pt x="5586" y="677"/>
                  </a:lnTo>
                  <a:lnTo>
                    <a:pt x="5588" y="677"/>
                  </a:lnTo>
                  <a:lnTo>
                    <a:pt x="5590" y="677"/>
                  </a:lnTo>
                  <a:lnTo>
                    <a:pt x="5590" y="677"/>
                  </a:lnTo>
                  <a:lnTo>
                    <a:pt x="5593" y="677"/>
                  </a:lnTo>
                  <a:lnTo>
                    <a:pt x="5595" y="677"/>
                  </a:lnTo>
                  <a:lnTo>
                    <a:pt x="5595" y="679"/>
                  </a:lnTo>
                  <a:lnTo>
                    <a:pt x="5597" y="679"/>
                  </a:lnTo>
                  <a:lnTo>
                    <a:pt x="5600" y="677"/>
                  </a:lnTo>
                  <a:lnTo>
                    <a:pt x="5600" y="677"/>
                  </a:lnTo>
                  <a:lnTo>
                    <a:pt x="5600" y="674"/>
                  </a:lnTo>
                  <a:lnTo>
                    <a:pt x="5602" y="672"/>
                  </a:lnTo>
                  <a:lnTo>
                    <a:pt x="5602" y="670"/>
                  </a:lnTo>
                  <a:lnTo>
                    <a:pt x="5609" y="665"/>
                  </a:lnTo>
                  <a:lnTo>
                    <a:pt x="5609" y="663"/>
                  </a:lnTo>
                  <a:lnTo>
                    <a:pt x="5616" y="658"/>
                  </a:lnTo>
                  <a:lnTo>
                    <a:pt x="5616" y="658"/>
                  </a:lnTo>
                  <a:lnTo>
                    <a:pt x="5616" y="658"/>
                  </a:lnTo>
                  <a:lnTo>
                    <a:pt x="5616" y="658"/>
                  </a:lnTo>
                  <a:lnTo>
                    <a:pt x="5616" y="656"/>
                  </a:lnTo>
                  <a:lnTo>
                    <a:pt x="5616" y="656"/>
                  </a:lnTo>
                  <a:lnTo>
                    <a:pt x="5619" y="653"/>
                  </a:lnTo>
                  <a:lnTo>
                    <a:pt x="5619" y="651"/>
                  </a:lnTo>
                  <a:lnTo>
                    <a:pt x="5621" y="651"/>
                  </a:lnTo>
                  <a:lnTo>
                    <a:pt x="5628" y="646"/>
                  </a:lnTo>
                  <a:lnTo>
                    <a:pt x="5630" y="646"/>
                  </a:lnTo>
                  <a:lnTo>
                    <a:pt x="5635" y="646"/>
                  </a:lnTo>
                  <a:lnTo>
                    <a:pt x="5635" y="646"/>
                  </a:lnTo>
                  <a:lnTo>
                    <a:pt x="5638" y="648"/>
                  </a:lnTo>
                  <a:lnTo>
                    <a:pt x="5640" y="648"/>
                  </a:lnTo>
                  <a:lnTo>
                    <a:pt x="5640" y="648"/>
                  </a:lnTo>
                  <a:lnTo>
                    <a:pt x="5645" y="646"/>
                  </a:lnTo>
                  <a:lnTo>
                    <a:pt x="5647" y="646"/>
                  </a:lnTo>
                  <a:lnTo>
                    <a:pt x="5649" y="646"/>
                  </a:lnTo>
                  <a:lnTo>
                    <a:pt x="5652" y="648"/>
                  </a:lnTo>
                  <a:lnTo>
                    <a:pt x="5654" y="648"/>
                  </a:lnTo>
                  <a:lnTo>
                    <a:pt x="5659" y="646"/>
                  </a:lnTo>
                  <a:lnTo>
                    <a:pt x="5661" y="644"/>
                  </a:lnTo>
                  <a:lnTo>
                    <a:pt x="5661" y="644"/>
                  </a:lnTo>
                  <a:lnTo>
                    <a:pt x="5661" y="639"/>
                  </a:lnTo>
                  <a:lnTo>
                    <a:pt x="5661" y="639"/>
                  </a:lnTo>
                  <a:lnTo>
                    <a:pt x="5664" y="637"/>
                  </a:lnTo>
                  <a:lnTo>
                    <a:pt x="5664" y="637"/>
                  </a:lnTo>
                  <a:lnTo>
                    <a:pt x="5664" y="634"/>
                  </a:lnTo>
                  <a:lnTo>
                    <a:pt x="5666" y="634"/>
                  </a:lnTo>
                  <a:lnTo>
                    <a:pt x="5668" y="632"/>
                  </a:lnTo>
                  <a:lnTo>
                    <a:pt x="5668" y="632"/>
                  </a:lnTo>
                  <a:lnTo>
                    <a:pt x="5671" y="630"/>
                  </a:lnTo>
                  <a:lnTo>
                    <a:pt x="5671" y="625"/>
                  </a:lnTo>
                  <a:lnTo>
                    <a:pt x="5673" y="622"/>
                  </a:lnTo>
                  <a:lnTo>
                    <a:pt x="5673" y="622"/>
                  </a:lnTo>
                  <a:lnTo>
                    <a:pt x="5678" y="620"/>
                  </a:lnTo>
                  <a:lnTo>
                    <a:pt x="5680" y="620"/>
                  </a:lnTo>
                  <a:lnTo>
                    <a:pt x="5682" y="618"/>
                  </a:lnTo>
                  <a:lnTo>
                    <a:pt x="5685" y="618"/>
                  </a:lnTo>
                  <a:lnTo>
                    <a:pt x="5685" y="615"/>
                  </a:lnTo>
                  <a:lnTo>
                    <a:pt x="5690" y="615"/>
                  </a:lnTo>
                  <a:lnTo>
                    <a:pt x="5694" y="615"/>
                  </a:lnTo>
                  <a:lnTo>
                    <a:pt x="5694" y="613"/>
                  </a:lnTo>
                  <a:lnTo>
                    <a:pt x="5697" y="608"/>
                  </a:lnTo>
                  <a:lnTo>
                    <a:pt x="5699" y="608"/>
                  </a:lnTo>
                  <a:lnTo>
                    <a:pt x="5699" y="606"/>
                  </a:lnTo>
                  <a:lnTo>
                    <a:pt x="5704" y="606"/>
                  </a:lnTo>
                  <a:lnTo>
                    <a:pt x="5713" y="601"/>
                  </a:lnTo>
                  <a:lnTo>
                    <a:pt x="5725" y="594"/>
                  </a:lnTo>
                  <a:lnTo>
                    <a:pt x="5727" y="594"/>
                  </a:lnTo>
                  <a:lnTo>
                    <a:pt x="5730" y="596"/>
                  </a:lnTo>
                  <a:lnTo>
                    <a:pt x="5735" y="599"/>
                  </a:lnTo>
                  <a:lnTo>
                    <a:pt x="5737" y="599"/>
                  </a:lnTo>
                  <a:lnTo>
                    <a:pt x="5737" y="599"/>
                  </a:lnTo>
                  <a:lnTo>
                    <a:pt x="5739" y="596"/>
                  </a:lnTo>
                  <a:lnTo>
                    <a:pt x="5742" y="596"/>
                  </a:lnTo>
                  <a:lnTo>
                    <a:pt x="5742" y="594"/>
                  </a:lnTo>
                  <a:lnTo>
                    <a:pt x="5744" y="601"/>
                  </a:lnTo>
                  <a:lnTo>
                    <a:pt x="5749" y="604"/>
                  </a:lnTo>
                  <a:lnTo>
                    <a:pt x="5753" y="606"/>
                  </a:lnTo>
                  <a:lnTo>
                    <a:pt x="5758" y="606"/>
                  </a:lnTo>
                  <a:lnTo>
                    <a:pt x="5761" y="606"/>
                  </a:lnTo>
                  <a:lnTo>
                    <a:pt x="5758" y="606"/>
                  </a:lnTo>
                  <a:lnTo>
                    <a:pt x="5758" y="611"/>
                  </a:lnTo>
                  <a:lnTo>
                    <a:pt x="5761" y="622"/>
                  </a:lnTo>
                  <a:lnTo>
                    <a:pt x="5758" y="627"/>
                  </a:lnTo>
                  <a:lnTo>
                    <a:pt x="5758" y="627"/>
                  </a:lnTo>
                  <a:lnTo>
                    <a:pt x="5753" y="634"/>
                  </a:lnTo>
                  <a:lnTo>
                    <a:pt x="5751" y="637"/>
                  </a:lnTo>
                  <a:lnTo>
                    <a:pt x="5751" y="641"/>
                  </a:lnTo>
                  <a:lnTo>
                    <a:pt x="5753" y="644"/>
                  </a:lnTo>
                  <a:lnTo>
                    <a:pt x="5758" y="648"/>
                  </a:lnTo>
                  <a:lnTo>
                    <a:pt x="5756" y="651"/>
                  </a:lnTo>
                  <a:lnTo>
                    <a:pt x="5758" y="653"/>
                  </a:lnTo>
                  <a:lnTo>
                    <a:pt x="5761" y="656"/>
                  </a:lnTo>
                  <a:lnTo>
                    <a:pt x="5763" y="656"/>
                  </a:lnTo>
                  <a:lnTo>
                    <a:pt x="5763" y="656"/>
                  </a:lnTo>
                  <a:lnTo>
                    <a:pt x="5765" y="658"/>
                  </a:lnTo>
                  <a:lnTo>
                    <a:pt x="5768" y="663"/>
                  </a:lnTo>
                  <a:lnTo>
                    <a:pt x="5768" y="665"/>
                  </a:lnTo>
                  <a:lnTo>
                    <a:pt x="5770" y="667"/>
                  </a:lnTo>
                  <a:lnTo>
                    <a:pt x="5777" y="674"/>
                  </a:lnTo>
                  <a:lnTo>
                    <a:pt x="5777" y="677"/>
                  </a:lnTo>
                  <a:lnTo>
                    <a:pt x="5779" y="677"/>
                  </a:lnTo>
                  <a:lnTo>
                    <a:pt x="5775" y="684"/>
                  </a:lnTo>
                  <a:lnTo>
                    <a:pt x="5775" y="686"/>
                  </a:lnTo>
                  <a:lnTo>
                    <a:pt x="5772" y="686"/>
                  </a:lnTo>
                  <a:lnTo>
                    <a:pt x="5772" y="689"/>
                  </a:lnTo>
                  <a:lnTo>
                    <a:pt x="5772" y="693"/>
                  </a:lnTo>
                  <a:lnTo>
                    <a:pt x="5775" y="696"/>
                  </a:lnTo>
                  <a:lnTo>
                    <a:pt x="5772" y="698"/>
                  </a:lnTo>
                  <a:lnTo>
                    <a:pt x="5770" y="701"/>
                  </a:lnTo>
                  <a:lnTo>
                    <a:pt x="5770" y="703"/>
                  </a:lnTo>
                  <a:lnTo>
                    <a:pt x="5768" y="705"/>
                  </a:lnTo>
                  <a:lnTo>
                    <a:pt x="5765" y="712"/>
                  </a:lnTo>
                  <a:lnTo>
                    <a:pt x="5765" y="712"/>
                  </a:lnTo>
                  <a:lnTo>
                    <a:pt x="5763" y="715"/>
                  </a:lnTo>
                  <a:lnTo>
                    <a:pt x="5761" y="719"/>
                  </a:lnTo>
                  <a:lnTo>
                    <a:pt x="5761" y="719"/>
                  </a:lnTo>
                  <a:lnTo>
                    <a:pt x="5758" y="719"/>
                  </a:lnTo>
                  <a:lnTo>
                    <a:pt x="5756" y="722"/>
                  </a:lnTo>
                  <a:lnTo>
                    <a:pt x="5753" y="719"/>
                  </a:lnTo>
                  <a:lnTo>
                    <a:pt x="5753" y="719"/>
                  </a:lnTo>
                  <a:lnTo>
                    <a:pt x="5751" y="722"/>
                  </a:lnTo>
                  <a:lnTo>
                    <a:pt x="5751" y="722"/>
                  </a:lnTo>
                  <a:lnTo>
                    <a:pt x="5749" y="722"/>
                  </a:lnTo>
                  <a:lnTo>
                    <a:pt x="5746" y="722"/>
                  </a:lnTo>
                  <a:lnTo>
                    <a:pt x="5744" y="724"/>
                  </a:lnTo>
                  <a:lnTo>
                    <a:pt x="5744" y="727"/>
                  </a:lnTo>
                  <a:lnTo>
                    <a:pt x="5742" y="727"/>
                  </a:lnTo>
                  <a:lnTo>
                    <a:pt x="5742" y="731"/>
                  </a:lnTo>
                  <a:lnTo>
                    <a:pt x="5742" y="734"/>
                  </a:lnTo>
                  <a:lnTo>
                    <a:pt x="5737" y="736"/>
                  </a:lnTo>
                  <a:lnTo>
                    <a:pt x="5737" y="738"/>
                  </a:lnTo>
                  <a:lnTo>
                    <a:pt x="5735" y="741"/>
                  </a:lnTo>
                  <a:lnTo>
                    <a:pt x="5735" y="743"/>
                  </a:lnTo>
                  <a:lnTo>
                    <a:pt x="5735" y="745"/>
                  </a:lnTo>
                  <a:lnTo>
                    <a:pt x="5735" y="748"/>
                  </a:lnTo>
                  <a:lnTo>
                    <a:pt x="5737" y="750"/>
                  </a:lnTo>
                  <a:lnTo>
                    <a:pt x="5737" y="753"/>
                  </a:lnTo>
                  <a:lnTo>
                    <a:pt x="5739" y="753"/>
                  </a:lnTo>
                  <a:lnTo>
                    <a:pt x="5739" y="755"/>
                  </a:lnTo>
                  <a:lnTo>
                    <a:pt x="5739" y="755"/>
                  </a:lnTo>
                  <a:lnTo>
                    <a:pt x="5739" y="757"/>
                  </a:lnTo>
                  <a:lnTo>
                    <a:pt x="5739" y="760"/>
                  </a:lnTo>
                  <a:lnTo>
                    <a:pt x="5742" y="762"/>
                  </a:lnTo>
                  <a:lnTo>
                    <a:pt x="5744" y="764"/>
                  </a:lnTo>
                  <a:lnTo>
                    <a:pt x="5744" y="767"/>
                  </a:lnTo>
                  <a:lnTo>
                    <a:pt x="5744" y="769"/>
                  </a:lnTo>
                  <a:lnTo>
                    <a:pt x="5744" y="771"/>
                  </a:lnTo>
                  <a:lnTo>
                    <a:pt x="5739" y="771"/>
                  </a:lnTo>
                  <a:lnTo>
                    <a:pt x="5737" y="774"/>
                  </a:lnTo>
                  <a:lnTo>
                    <a:pt x="5737" y="776"/>
                  </a:lnTo>
                  <a:lnTo>
                    <a:pt x="5735" y="783"/>
                  </a:lnTo>
                  <a:lnTo>
                    <a:pt x="5735" y="786"/>
                  </a:lnTo>
                  <a:lnTo>
                    <a:pt x="5735" y="786"/>
                  </a:lnTo>
                  <a:lnTo>
                    <a:pt x="5735" y="786"/>
                  </a:lnTo>
                  <a:lnTo>
                    <a:pt x="5735" y="788"/>
                  </a:lnTo>
                  <a:lnTo>
                    <a:pt x="5735" y="795"/>
                  </a:lnTo>
                  <a:lnTo>
                    <a:pt x="5735" y="797"/>
                  </a:lnTo>
                  <a:lnTo>
                    <a:pt x="5732" y="807"/>
                  </a:lnTo>
                  <a:lnTo>
                    <a:pt x="5732" y="809"/>
                  </a:lnTo>
                  <a:lnTo>
                    <a:pt x="5735" y="812"/>
                  </a:lnTo>
                  <a:lnTo>
                    <a:pt x="5735" y="812"/>
                  </a:lnTo>
                  <a:lnTo>
                    <a:pt x="5737" y="814"/>
                  </a:lnTo>
                  <a:lnTo>
                    <a:pt x="5737" y="819"/>
                  </a:lnTo>
                  <a:lnTo>
                    <a:pt x="5737" y="824"/>
                  </a:lnTo>
                  <a:lnTo>
                    <a:pt x="5737" y="831"/>
                  </a:lnTo>
                  <a:lnTo>
                    <a:pt x="5737" y="833"/>
                  </a:lnTo>
                  <a:lnTo>
                    <a:pt x="5735" y="835"/>
                  </a:lnTo>
                  <a:lnTo>
                    <a:pt x="5735" y="838"/>
                  </a:lnTo>
                  <a:lnTo>
                    <a:pt x="5730" y="842"/>
                  </a:lnTo>
                  <a:lnTo>
                    <a:pt x="5727" y="845"/>
                  </a:lnTo>
                  <a:lnTo>
                    <a:pt x="5727" y="845"/>
                  </a:lnTo>
                  <a:lnTo>
                    <a:pt x="5730" y="850"/>
                  </a:lnTo>
                  <a:lnTo>
                    <a:pt x="5730" y="850"/>
                  </a:lnTo>
                  <a:lnTo>
                    <a:pt x="5725" y="857"/>
                  </a:lnTo>
                  <a:lnTo>
                    <a:pt x="5725" y="859"/>
                  </a:lnTo>
                  <a:lnTo>
                    <a:pt x="5727" y="861"/>
                  </a:lnTo>
                  <a:lnTo>
                    <a:pt x="5727" y="861"/>
                  </a:lnTo>
                  <a:lnTo>
                    <a:pt x="5727" y="861"/>
                  </a:lnTo>
                  <a:lnTo>
                    <a:pt x="5730" y="861"/>
                  </a:lnTo>
                  <a:lnTo>
                    <a:pt x="5730" y="861"/>
                  </a:lnTo>
                  <a:lnTo>
                    <a:pt x="5732" y="864"/>
                  </a:lnTo>
                  <a:lnTo>
                    <a:pt x="5735" y="866"/>
                  </a:lnTo>
                  <a:lnTo>
                    <a:pt x="5737" y="868"/>
                  </a:lnTo>
                  <a:lnTo>
                    <a:pt x="5735" y="871"/>
                  </a:lnTo>
                  <a:lnTo>
                    <a:pt x="5732" y="873"/>
                  </a:lnTo>
                  <a:lnTo>
                    <a:pt x="5730" y="876"/>
                  </a:lnTo>
                  <a:lnTo>
                    <a:pt x="5732" y="878"/>
                  </a:lnTo>
                  <a:lnTo>
                    <a:pt x="5732" y="878"/>
                  </a:lnTo>
                  <a:lnTo>
                    <a:pt x="5735" y="878"/>
                  </a:lnTo>
                  <a:lnTo>
                    <a:pt x="5735" y="878"/>
                  </a:lnTo>
                  <a:lnTo>
                    <a:pt x="5737" y="878"/>
                  </a:lnTo>
                  <a:lnTo>
                    <a:pt x="5735" y="880"/>
                  </a:lnTo>
                  <a:lnTo>
                    <a:pt x="5735" y="883"/>
                  </a:lnTo>
                  <a:lnTo>
                    <a:pt x="5735" y="883"/>
                  </a:lnTo>
                  <a:lnTo>
                    <a:pt x="5737" y="885"/>
                  </a:lnTo>
                  <a:lnTo>
                    <a:pt x="5735" y="887"/>
                  </a:lnTo>
                  <a:lnTo>
                    <a:pt x="5735" y="887"/>
                  </a:lnTo>
                  <a:lnTo>
                    <a:pt x="5732" y="890"/>
                  </a:lnTo>
                  <a:lnTo>
                    <a:pt x="5732" y="892"/>
                  </a:lnTo>
                  <a:lnTo>
                    <a:pt x="5732" y="892"/>
                  </a:lnTo>
                  <a:lnTo>
                    <a:pt x="5732" y="894"/>
                  </a:lnTo>
                  <a:lnTo>
                    <a:pt x="5730" y="894"/>
                  </a:lnTo>
                  <a:lnTo>
                    <a:pt x="5730" y="894"/>
                  </a:lnTo>
                  <a:lnTo>
                    <a:pt x="5730" y="894"/>
                  </a:lnTo>
                  <a:lnTo>
                    <a:pt x="5727" y="892"/>
                  </a:lnTo>
                  <a:lnTo>
                    <a:pt x="5727" y="894"/>
                  </a:lnTo>
                  <a:lnTo>
                    <a:pt x="5727" y="894"/>
                  </a:lnTo>
                  <a:lnTo>
                    <a:pt x="5727" y="897"/>
                  </a:lnTo>
                  <a:lnTo>
                    <a:pt x="5725" y="897"/>
                  </a:lnTo>
                  <a:lnTo>
                    <a:pt x="5725" y="899"/>
                  </a:lnTo>
                  <a:lnTo>
                    <a:pt x="5723" y="902"/>
                  </a:lnTo>
                  <a:lnTo>
                    <a:pt x="5723" y="904"/>
                  </a:lnTo>
                  <a:lnTo>
                    <a:pt x="5720" y="904"/>
                  </a:lnTo>
                  <a:lnTo>
                    <a:pt x="5718" y="906"/>
                  </a:lnTo>
                  <a:lnTo>
                    <a:pt x="5720" y="909"/>
                  </a:lnTo>
                  <a:lnTo>
                    <a:pt x="5723" y="913"/>
                  </a:lnTo>
                  <a:lnTo>
                    <a:pt x="5725" y="916"/>
                  </a:lnTo>
                  <a:lnTo>
                    <a:pt x="5723" y="921"/>
                  </a:lnTo>
                  <a:lnTo>
                    <a:pt x="5720" y="932"/>
                  </a:lnTo>
                  <a:lnTo>
                    <a:pt x="5720" y="935"/>
                  </a:lnTo>
                  <a:lnTo>
                    <a:pt x="5718" y="932"/>
                  </a:lnTo>
                  <a:lnTo>
                    <a:pt x="5718" y="935"/>
                  </a:lnTo>
                  <a:lnTo>
                    <a:pt x="5718" y="935"/>
                  </a:lnTo>
                  <a:lnTo>
                    <a:pt x="5718" y="937"/>
                  </a:lnTo>
                  <a:lnTo>
                    <a:pt x="5718" y="937"/>
                  </a:lnTo>
                  <a:lnTo>
                    <a:pt x="5718" y="939"/>
                  </a:lnTo>
                  <a:lnTo>
                    <a:pt x="5716" y="942"/>
                  </a:lnTo>
                  <a:lnTo>
                    <a:pt x="5716" y="942"/>
                  </a:lnTo>
                  <a:lnTo>
                    <a:pt x="5716" y="942"/>
                  </a:lnTo>
                  <a:lnTo>
                    <a:pt x="5716" y="942"/>
                  </a:lnTo>
                  <a:lnTo>
                    <a:pt x="5716" y="942"/>
                  </a:lnTo>
                  <a:lnTo>
                    <a:pt x="5716" y="942"/>
                  </a:lnTo>
                  <a:lnTo>
                    <a:pt x="5713" y="942"/>
                  </a:lnTo>
                  <a:lnTo>
                    <a:pt x="5713" y="942"/>
                  </a:lnTo>
                  <a:lnTo>
                    <a:pt x="5713" y="942"/>
                  </a:lnTo>
                  <a:lnTo>
                    <a:pt x="5711" y="942"/>
                  </a:lnTo>
                  <a:lnTo>
                    <a:pt x="5708" y="944"/>
                  </a:lnTo>
                  <a:lnTo>
                    <a:pt x="5708" y="947"/>
                  </a:lnTo>
                  <a:lnTo>
                    <a:pt x="5708" y="949"/>
                  </a:lnTo>
                  <a:lnTo>
                    <a:pt x="5708" y="949"/>
                  </a:lnTo>
                  <a:lnTo>
                    <a:pt x="5708" y="951"/>
                  </a:lnTo>
                  <a:lnTo>
                    <a:pt x="5706" y="951"/>
                  </a:lnTo>
                  <a:lnTo>
                    <a:pt x="5708" y="954"/>
                  </a:lnTo>
                  <a:lnTo>
                    <a:pt x="5708" y="954"/>
                  </a:lnTo>
                  <a:lnTo>
                    <a:pt x="5711" y="956"/>
                  </a:lnTo>
                  <a:lnTo>
                    <a:pt x="5711" y="956"/>
                  </a:lnTo>
                  <a:lnTo>
                    <a:pt x="5708" y="958"/>
                  </a:lnTo>
                  <a:lnTo>
                    <a:pt x="5708" y="963"/>
                  </a:lnTo>
                  <a:lnTo>
                    <a:pt x="5706" y="968"/>
                  </a:lnTo>
                  <a:lnTo>
                    <a:pt x="5708" y="968"/>
                  </a:lnTo>
                  <a:lnTo>
                    <a:pt x="5711" y="968"/>
                  </a:lnTo>
                  <a:lnTo>
                    <a:pt x="5711" y="970"/>
                  </a:lnTo>
                  <a:lnTo>
                    <a:pt x="5711" y="970"/>
                  </a:lnTo>
                  <a:lnTo>
                    <a:pt x="5711" y="973"/>
                  </a:lnTo>
                  <a:lnTo>
                    <a:pt x="5708" y="975"/>
                  </a:lnTo>
                  <a:lnTo>
                    <a:pt x="5711" y="975"/>
                  </a:lnTo>
                  <a:lnTo>
                    <a:pt x="5711" y="977"/>
                  </a:lnTo>
                  <a:lnTo>
                    <a:pt x="5711" y="977"/>
                  </a:lnTo>
                  <a:lnTo>
                    <a:pt x="5711" y="977"/>
                  </a:lnTo>
                  <a:lnTo>
                    <a:pt x="5708" y="980"/>
                  </a:lnTo>
                  <a:lnTo>
                    <a:pt x="5706" y="980"/>
                  </a:lnTo>
                  <a:lnTo>
                    <a:pt x="5706" y="982"/>
                  </a:lnTo>
                  <a:lnTo>
                    <a:pt x="5708" y="984"/>
                  </a:lnTo>
                  <a:lnTo>
                    <a:pt x="5706" y="987"/>
                  </a:lnTo>
                  <a:lnTo>
                    <a:pt x="5704" y="987"/>
                  </a:lnTo>
                  <a:lnTo>
                    <a:pt x="5701" y="987"/>
                  </a:lnTo>
                  <a:lnTo>
                    <a:pt x="5699" y="989"/>
                  </a:lnTo>
                  <a:lnTo>
                    <a:pt x="5697" y="991"/>
                  </a:lnTo>
                  <a:lnTo>
                    <a:pt x="5694" y="994"/>
                  </a:lnTo>
                  <a:lnTo>
                    <a:pt x="5692" y="996"/>
                  </a:lnTo>
                  <a:lnTo>
                    <a:pt x="5690" y="996"/>
                  </a:lnTo>
                  <a:lnTo>
                    <a:pt x="5687" y="999"/>
                  </a:lnTo>
                  <a:lnTo>
                    <a:pt x="5687" y="1001"/>
                  </a:lnTo>
                  <a:lnTo>
                    <a:pt x="5685" y="1008"/>
                  </a:lnTo>
                  <a:lnTo>
                    <a:pt x="5685" y="1010"/>
                  </a:lnTo>
                  <a:lnTo>
                    <a:pt x="5685" y="1013"/>
                  </a:lnTo>
                  <a:lnTo>
                    <a:pt x="5685" y="1015"/>
                  </a:lnTo>
                  <a:lnTo>
                    <a:pt x="5685" y="1029"/>
                  </a:lnTo>
                  <a:lnTo>
                    <a:pt x="5685" y="1032"/>
                  </a:lnTo>
                  <a:lnTo>
                    <a:pt x="5685" y="1034"/>
                  </a:lnTo>
                  <a:lnTo>
                    <a:pt x="5687" y="1039"/>
                  </a:lnTo>
                  <a:lnTo>
                    <a:pt x="5687" y="1044"/>
                  </a:lnTo>
                  <a:lnTo>
                    <a:pt x="5690" y="1046"/>
                  </a:lnTo>
                  <a:lnTo>
                    <a:pt x="5690" y="1048"/>
                  </a:lnTo>
                  <a:lnTo>
                    <a:pt x="5690" y="1051"/>
                  </a:lnTo>
                  <a:lnTo>
                    <a:pt x="5690" y="1051"/>
                  </a:lnTo>
                  <a:lnTo>
                    <a:pt x="5687" y="1053"/>
                  </a:lnTo>
                  <a:lnTo>
                    <a:pt x="5685" y="1055"/>
                  </a:lnTo>
                  <a:lnTo>
                    <a:pt x="5685" y="1058"/>
                  </a:lnTo>
                  <a:lnTo>
                    <a:pt x="5682" y="1060"/>
                  </a:lnTo>
                  <a:lnTo>
                    <a:pt x="5680" y="1062"/>
                  </a:lnTo>
                  <a:lnTo>
                    <a:pt x="5678" y="1065"/>
                  </a:lnTo>
                  <a:lnTo>
                    <a:pt x="5675" y="1067"/>
                  </a:lnTo>
                  <a:lnTo>
                    <a:pt x="5673" y="1067"/>
                  </a:lnTo>
                  <a:lnTo>
                    <a:pt x="5664" y="1062"/>
                  </a:lnTo>
                  <a:lnTo>
                    <a:pt x="5578" y="1053"/>
                  </a:lnTo>
                  <a:lnTo>
                    <a:pt x="5578" y="1053"/>
                  </a:lnTo>
                  <a:lnTo>
                    <a:pt x="5578" y="1053"/>
                  </a:lnTo>
                  <a:lnTo>
                    <a:pt x="5576" y="1051"/>
                  </a:lnTo>
                  <a:lnTo>
                    <a:pt x="5574" y="1051"/>
                  </a:lnTo>
                  <a:lnTo>
                    <a:pt x="5571" y="1048"/>
                  </a:lnTo>
                  <a:lnTo>
                    <a:pt x="5571" y="1046"/>
                  </a:lnTo>
                  <a:lnTo>
                    <a:pt x="5569" y="1044"/>
                  </a:lnTo>
                  <a:lnTo>
                    <a:pt x="5569" y="1041"/>
                  </a:lnTo>
                  <a:lnTo>
                    <a:pt x="5567" y="1041"/>
                  </a:lnTo>
                  <a:lnTo>
                    <a:pt x="5564" y="1041"/>
                  </a:lnTo>
                  <a:lnTo>
                    <a:pt x="5562" y="1046"/>
                  </a:lnTo>
                  <a:lnTo>
                    <a:pt x="5557" y="1058"/>
                  </a:lnTo>
                  <a:lnTo>
                    <a:pt x="5555" y="1060"/>
                  </a:lnTo>
                  <a:lnTo>
                    <a:pt x="5552" y="1060"/>
                  </a:lnTo>
                  <a:lnTo>
                    <a:pt x="5550" y="1060"/>
                  </a:lnTo>
                  <a:lnTo>
                    <a:pt x="5548" y="1062"/>
                  </a:lnTo>
                  <a:lnTo>
                    <a:pt x="5548" y="1065"/>
                  </a:lnTo>
                  <a:lnTo>
                    <a:pt x="5548" y="1067"/>
                  </a:lnTo>
                  <a:lnTo>
                    <a:pt x="5548" y="1070"/>
                  </a:lnTo>
                  <a:lnTo>
                    <a:pt x="5550" y="1072"/>
                  </a:lnTo>
                  <a:lnTo>
                    <a:pt x="5550" y="1074"/>
                  </a:lnTo>
                  <a:lnTo>
                    <a:pt x="5548" y="1077"/>
                  </a:lnTo>
                  <a:lnTo>
                    <a:pt x="5538" y="1091"/>
                  </a:lnTo>
                  <a:lnTo>
                    <a:pt x="5536" y="1093"/>
                  </a:lnTo>
                  <a:lnTo>
                    <a:pt x="5536" y="1093"/>
                  </a:lnTo>
                  <a:lnTo>
                    <a:pt x="5536" y="1096"/>
                  </a:lnTo>
                  <a:lnTo>
                    <a:pt x="5534" y="1098"/>
                  </a:lnTo>
                  <a:lnTo>
                    <a:pt x="5534" y="1098"/>
                  </a:lnTo>
                  <a:lnTo>
                    <a:pt x="5526" y="1098"/>
                  </a:lnTo>
                  <a:lnTo>
                    <a:pt x="5524" y="1098"/>
                  </a:lnTo>
                  <a:lnTo>
                    <a:pt x="5524" y="1098"/>
                  </a:lnTo>
                  <a:lnTo>
                    <a:pt x="5522" y="1100"/>
                  </a:lnTo>
                  <a:lnTo>
                    <a:pt x="5519" y="1103"/>
                  </a:lnTo>
                  <a:lnTo>
                    <a:pt x="5517" y="1105"/>
                  </a:lnTo>
                  <a:lnTo>
                    <a:pt x="5512" y="1107"/>
                  </a:lnTo>
                  <a:lnTo>
                    <a:pt x="5510" y="1110"/>
                  </a:lnTo>
                  <a:lnTo>
                    <a:pt x="5507" y="1107"/>
                  </a:lnTo>
                  <a:lnTo>
                    <a:pt x="5505" y="1107"/>
                  </a:lnTo>
                  <a:lnTo>
                    <a:pt x="5505" y="1107"/>
                  </a:lnTo>
                  <a:lnTo>
                    <a:pt x="5503" y="1107"/>
                  </a:lnTo>
                  <a:lnTo>
                    <a:pt x="5500" y="1110"/>
                  </a:lnTo>
                  <a:lnTo>
                    <a:pt x="5498" y="1110"/>
                  </a:lnTo>
                  <a:lnTo>
                    <a:pt x="5498" y="1110"/>
                  </a:lnTo>
                  <a:lnTo>
                    <a:pt x="5498" y="1112"/>
                  </a:lnTo>
                  <a:lnTo>
                    <a:pt x="5498" y="1114"/>
                  </a:lnTo>
                  <a:lnTo>
                    <a:pt x="5498" y="1114"/>
                  </a:lnTo>
                  <a:lnTo>
                    <a:pt x="5496" y="1117"/>
                  </a:lnTo>
                  <a:lnTo>
                    <a:pt x="5496" y="1117"/>
                  </a:lnTo>
                  <a:lnTo>
                    <a:pt x="5493" y="1117"/>
                  </a:lnTo>
                  <a:lnTo>
                    <a:pt x="5489" y="1119"/>
                  </a:lnTo>
                  <a:lnTo>
                    <a:pt x="5489" y="1122"/>
                  </a:lnTo>
                  <a:lnTo>
                    <a:pt x="5493" y="1129"/>
                  </a:lnTo>
                  <a:lnTo>
                    <a:pt x="5498" y="1131"/>
                  </a:lnTo>
                  <a:lnTo>
                    <a:pt x="5500" y="1131"/>
                  </a:lnTo>
                  <a:lnTo>
                    <a:pt x="5505" y="1140"/>
                  </a:lnTo>
                  <a:lnTo>
                    <a:pt x="5536" y="1221"/>
                  </a:lnTo>
                  <a:lnTo>
                    <a:pt x="5536" y="1223"/>
                  </a:lnTo>
                  <a:lnTo>
                    <a:pt x="5534" y="1223"/>
                  </a:lnTo>
                  <a:lnTo>
                    <a:pt x="5534" y="1226"/>
                  </a:lnTo>
                  <a:lnTo>
                    <a:pt x="5531" y="1228"/>
                  </a:lnTo>
                  <a:lnTo>
                    <a:pt x="5531" y="1228"/>
                  </a:lnTo>
                  <a:lnTo>
                    <a:pt x="5531" y="1230"/>
                  </a:lnTo>
                  <a:lnTo>
                    <a:pt x="5531" y="1233"/>
                  </a:lnTo>
                  <a:lnTo>
                    <a:pt x="5531" y="1235"/>
                  </a:lnTo>
                  <a:lnTo>
                    <a:pt x="5534" y="1240"/>
                  </a:lnTo>
                  <a:lnTo>
                    <a:pt x="5534" y="1242"/>
                  </a:lnTo>
                  <a:lnTo>
                    <a:pt x="5531" y="1249"/>
                  </a:lnTo>
                  <a:lnTo>
                    <a:pt x="5531" y="1256"/>
                  </a:lnTo>
                  <a:lnTo>
                    <a:pt x="5531" y="1259"/>
                  </a:lnTo>
                  <a:lnTo>
                    <a:pt x="5534" y="1266"/>
                  </a:lnTo>
                  <a:lnTo>
                    <a:pt x="5534" y="1271"/>
                  </a:lnTo>
                  <a:lnTo>
                    <a:pt x="5534" y="1271"/>
                  </a:lnTo>
                  <a:lnTo>
                    <a:pt x="5534" y="1273"/>
                  </a:lnTo>
                  <a:lnTo>
                    <a:pt x="5536" y="1275"/>
                  </a:lnTo>
                  <a:lnTo>
                    <a:pt x="5536" y="1275"/>
                  </a:lnTo>
                  <a:lnTo>
                    <a:pt x="5536" y="1278"/>
                  </a:lnTo>
                  <a:lnTo>
                    <a:pt x="5536" y="1280"/>
                  </a:lnTo>
                  <a:lnTo>
                    <a:pt x="5536" y="1280"/>
                  </a:lnTo>
                  <a:lnTo>
                    <a:pt x="5536" y="1282"/>
                  </a:lnTo>
                  <a:lnTo>
                    <a:pt x="5536" y="1285"/>
                  </a:lnTo>
                  <a:lnTo>
                    <a:pt x="5536" y="1285"/>
                  </a:lnTo>
                  <a:lnTo>
                    <a:pt x="5536" y="1287"/>
                  </a:lnTo>
                  <a:lnTo>
                    <a:pt x="5536" y="1292"/>
                  </a:lnTo>
                  <a:lnTo>
                    <a:pt x="5536" y="1294"/>
                  </a:lnTo>
                  <a:lnTo>
                    <a:pt x="5536" y="1294"/>
                  </a:lnTo>
                  <a:lnTo>
                    <a:pt x="5545" y="1301"/>
                  </a:lnTo>
                  <a:lnTo>
                    <a:pt x="5548" y="1304"/>
                  </a:lnTo>
                  <a:lnTo>
                    <a:pt x="5548" y="1304"/>
                  </a:lnTo>
                  <a:lnTo>
                    <a:pt x="5550" y="1311"/>
                  </a:lnTo>
                  <a:lnTo>
                    <a:pt x="5550" y="1313"/>
                  </a:lnTo>
                  <a:lnTo>
                    <a:pt x="5548" y="1313"/>
                  </a:lnTo>
                  <a:lnTo>
                    <a:pt x="5548" y="1316"/>
                  </a:lnTo>
                  <a:lnTo>
                    <a:pt x="5548" y="1318"/>
                  </a:lnTo>
                  <a:lnTo>
                    <a:pt x="5548" y="1320"/>
                  </a:lnTo>
                  <a:lnTo>
                    <a:pt x="5548" y="1325"/>
                  </a:lnTo>
                  <a:lnTo>
                    <a:pt x="5548" y="1327"/>
                  </a:lnTo>
                  <a:lnTo>
                    <a:pt x="5545" y="1330"/>
                  </a:lnTo>
                  <a:lnTo>
                    <a:pt x="5543" y="1334"/>
                  </a:lnTo>
                  <a:lnTo>
                    <a:pt x="5543" y="1334"/>
                  </a:lnTo>
                  <a:lnTo>
                    <a:pt x="5543" y="1337"/>
                  </a:lnTo>
                  <a:lnTo>
                    <a:pt x="5543" y="1339"/>
                  </a:lnTo>
                  <a:lnTo>
                    <a:pt x="5543" y="1342"/>
                  </a:lnTo>
                  <a:lnTo>
                    <a:pt x="5543" y="1344"/>
                  </a:lnTo>
                  <a:lnTo>
                    <a:pt x="5545" y="1346"/>
                  </a:lnTo>
                  <a:lnTo>
                    <a:pt x="5545" y="1349"/>
                  </a:lnTo>
                  <a:lnTo>
                    <a:pt x="5543" y="1351"/>
                  </a:lnTo>
                  <a:lnTo>
                    <a:pt x="5541" y="1353"/>
                  </a:lnTo>
                  <a:lnTo>
                    <a:pt x="5541" y="1353"/>
                  </a:lnTo>
                  <a:lnTo>
                    <a:pt x="5541" y="1356"/>
                  </a:lnTo>
                  <a:lnTo>
                    <a:pt x="5541" y="1356"/>
                  </a:lnTo>
                  <a:lnTo>
                    <a:pt x="5541" y="1358"/>
                  </a:lnTo>
                  <a:lnTo>
                    <a:pt x="5538" y="1358"/>
                  </a:lnTo>
                  <a:lnTo>
                    <a:pt x="5538" y="1360"/>
                  </a:lnTo>
                  <a:lnTo>
                    <a:pt x="5536" y="1360"/>
                  </a:lnTo>
                  <a:lnTo>
                    <a:pt x="5536" y="1363"/>
                  </a:lnTo>
                  <a:lnTo>
                    <a:pt x="5536" y="1363"/>
                  </a:lnTo>
                  <a:lnTo>
                    <a:pt x="5536" y="1368"/>
                  </a:lnTo>
                  <a:lnTo>
                    <a:pt x="5538" y="1370"/>
                  </a:lnTo>
                  <a:lnTo>
                    <a:pt x="5541" y="1375"/>
                  </a:lnTo>
                  <a:lnTo>
                    <a:pt x="5541" y="1377"/>
                  </a:lnTo>
                  <a:lnTo>
                    <a:pt x="5538" y="1379"/>
                  </a:lnTo>
                  <a:lnTo>
                    <a:pt x="5534" y="1379"/>
                  </a:lnTo>
                  <a:lnTo>
                    <a:pt x="5534" y="1382"/>
                  </a:lnTo>
                  <a:lnTo>
                    <a:pt x="5531" y="1382"/>
                  </a:lnTo>
                  <a:lnTo>
                    <a:pt x="5531" y="1384"/>
                  </a:lnTo>
                  <a:lnTo>
                    <a:pt x="5531" y="1387"/>
                  </a:lnTo>
                  <a:lnTo>
                    <a:pt x="5531" y="1387"/>
                  </a:lnTo>
                  <a:lnTo>
                    <a:pt x="5517" y="1389"/>
                  </a:lnTo>
                  <a:lnTo>
                    <a:pt x="5512" y="1389"/>
                  </a:lnTo>
                  <a:lnTo>
                    <a:pt x="5512" y="1387"/>
                  </a:lnTo>
                  <a:lnTo>
                    <a:pt x="5510" y="1389"/>
                  </a:lnTo>
                  <a:lnTo>
                    <a:pt x="5507" y="1391"/>
                  </a:lnTo>
                  <a:lnTo>
                    <a:pt x="5507" y="1391"/>
                  </a:lnTo>
                  <a:lnTo>
                    <a:pt x="5505" y="1394"/>
                  </a:lnTo>
                  <a:lnTo>
                    <a:pt x="5505" y="1394"/>
                  </a:lnTo>
                  <a:lnTo>
                    <a:pt x="5498" y="1394"/>
                  </a:lnTo>
                  <a:lnTo>
                    <a:pt x="5491" y="1398"/>
                  </a:lnTo>
                  <a:lnTo>
                    <a:pt x="5484" y="1403"/>
                  </a:lnTo>
                  <a:lnTo>
                    <a:pt x="5474" y="1410"/>
                  </a:lnTo>
                  <a:lnTo>
                    <a:pt x="5474" y="1417"/>
                  </a:lnTo>
                  <a:lnTo>
                    <a:pt x="5477" y="1417"/>
                  </a:lnTo>
                  <a:lnTo>
                    <a:pt x="5479" y="1417"/>
                  </a:lnTo>
                  <a:lnTo>
                    <a:pt x="5484" y="1417"/>
                  </a:lnTo>
                  <a:lnTo>
                    <a:pt x="5486" y="1417"/>
                  </a:lnTo>
                  <a:lnTo>
                    <a:pt x="5489" y="1417"/>
                  </a:lnTo>
                  <a:lnTo>
                    <a:pt x="5491" y="1420"/>
                  </a:lnTo>
                  <a:lnTo>
                    <a:pt x="5493" y="1424"/>
                  </a:lnTo>
                  <a:lnTo>
                    <a:pt x="5496" y="1427"/>
                  </a:lnTo>
                  <a:lnTo>
                    <a:pt x="5496" y="1431"/>
                  </a:lnTo>
                  <a:lnTo>
                    <a:pt x="5493" y="1434"/>
                  </a:lnTo>
                  <a:lnTo>
                    <a:pt x="5491" y="1436"/>
                  </a:lnTo>
                  <a:lnTo>
                    <a:pt x="5491" y="1434"/>
                  </a:lnTo>
                  <a:lnTo>
                    <a:pt x="5489" y="1429"/>
                  </a:lnTo>
                  <a:lnTo>
                    <a:pt x="5489" y="1427"/>
                  </a:lnTo>
                  <a:lnTo>
                    <a:pt x="5486" y="1427"/>
                  </a:lnTo>
                  <a:lnTo>
                    <a:pt x="5486" y="1427"/>
                  </a:lnTo>
                  <a:lnTo>
                    <a:pt x="5484" y="1429"/>
                  </a:lnTo>
                  <a:lnTo>
                    <a:pt x="5481" y="1429"/>
                  </a:lnTo>
                  <a:lnTo>
                    <a:pt x="5484" y="1431"/>
                  </a:lnTo>
                  <a:lnTo>
                    <a:pt x="5484" y="1434"/>
                  </a:lnTo>
                  <a:lnTo>
                    <a:pt x="5484" y="1436"/>
                  </a:lnTo>
                  <a:lnTo>
                    <a:pt x="5481" y="1434"/>
                  </a:lnTo>
                  <a:lnTo>
                    <a:pt x="5479" y="1431"/>
                  </a:lnTo>
                  <a:lnTo>
                    <a:pt x="5479" y="1429"/>
                  </a:lnTo>
                  <a:lnTo>
                    <a:pt x="5479" y="1429"/>
                  </a:lnTo>
                  <a:lnTo>
                    <a:pt x="5479" y="1429"/>
                  </a:lnTo>
                  <a:lnTo>
                    <a:pt x="5479" y="1429"/>
                  </a:lnTo>
                  <a:lnTo>
                    <a:pt x="5477" y="1429"/>
                  </a:lnTo>
                  <a:lnTo>
                    <a:pt x="5477" y="1429"/>
                  </a:lnTo>
                  <a:lnTo>
                    <a:pt x="5470" y="1422"/>
                  </a:lnTo>
                  <a:lnTo>
                    <a:pt x="5467" y="1422"/>
                  </a:lnTo>
                  <a:lnTo>
                    <a:pt x="5463" y="1415"/>
                  </a:lnTo>
                  <a:lnTo>
                    <a:pt x="5460" y="1413"/>
                  </a:lnTo>
                  <a:lnTo>
                    <a:pt x="5458" y="1405"/>
                  </a:lnTo>
                  <a:lnTo>
                    <a:pt x="5458" y="1394"/>
                  </a:lnTo>
                  <a:lnTo>
                    <a:pt x="5455" y="1391"/>
                  </a:lnTo>
                  <a:lnTo>
                    <a:pt x="5451" y="1389"/>
                  </a:lnTo>
                  <a:lnTo>
                    <a:pt x="5446" y="1391"/>
                  </a:lnTo>
                  <a:lnTo>
                    <a:pt x="5441" y="1389"/>
                  </a:lnTo>
                  <a:lnTo>
                    <a:pt x="5444" y="1389"/>
                  </a:lnTo>
                  <a:lnTo>
                    <a:pt x="5444" y="1387"/>
                  </a:lnTo>
                  <a:lnTo>
                    <a:pt x="5444" y="1384"/>
                  </a:lnTo>
                  <a:lnTo>
                    <a:pt x="5444" y="1382"/>
                  </a:lnTo>
                  <a:lnTo>
                    <a:pt x="5444" y="1382"/>
                  </a:lnTo>
                  <a:lnTo>
                    <a:pt x="5441" y="1382"/>
                  </a:lnTo>
                  <a:lnTo>
                    <a:pt x="5437" y="1384"/>
                  </a:lnTo>
                  <a:lnTo>
                    <a:pt x="5432" y="1384"/>
                  </a:lnTo>
                  <a:lnTo>
                    <a:pt x="5432" y="1384"/>
                  </a:lnTo>
                  <a:lnTo>
                    <a:pt x="5429" y="1384"/>
                  </a:lnTo>
                  <a:lnTo>
                    <a:pt x="5429" y="1384"/>
                  </a:lnTo>
                  <a:lnTo>
                    <a:pt x="5425" y="1379"/>
                  </a:lnTo>
                  <a:lnTo>
                    <a:pt x="5425" y="1379"/>
                  </a:lnTo>
                  <a:lnTo>
                    <a:pt x="5422" y="1379"/>
                  </a:lnTo>
                  <a:lnTo>
                    <a:pt x="5422" y="1379"/>
                  </a:lnTo>
                  <a:lnTo>
                    <a:pt x="5420" y="1382"/>
                  </a:lnTo>
                  <a:lnTo>
                    <a:pt x="5420" y="1382"/>
                  </a:lnTo>
                  <a:lnTo>
                    <a:pt x="5420" y="1382"/>
                  </a:lnTo>
                  <a:lnTo>
                    <a:pt x="5420" y="1384"/>
                  </a:lnTo>
                  <a:lnTo>
                    <a:pt x="5422" y="1384"/>
                  </a:lnTo>
                  <a:lnTo>
                    <a:pt x="5422" y="1384"/>
                  </a:lnTo>
                  <a:lnTo>
                    <a:pt x="5420" y="1384"/>
                  </a:lnTo>
                  <a:lnTo>
                    <a:pt x="5418" y="1387"/>
                  </a:lnTo>
                  <a:lnTo>
                    <a:pt x="5418" y="1387"/>
                  </a:lnTo>
                  <a:lnTo>
                    <a:pt x="5418" y="1389"/>
                  </a:lnTo>
                  <a:lnTo>
                    <a:pt x="5418" y="1391"/>
                  </a:lnTo>
                  <a:lnTo>
                    <a:pt x="5418" y="1394"/>
                  </a:lnTo>
                  <a:lnTo>
                    <a:pt x="5415" y="1394"/>
                  </a:lnTo>
                  <a:lnTo>
                    <a:pt x="5413" y="1405"/>
                  </a:lnTo>
                  <a:lnTo>
                    <a:pt x="5413" y="1408"/>
                  </a:lnTo>
                  <a:lnTo>
                    <a:pt x="5413" y="1410"/>
                  </a:lnTo>
                  <a:lnTo>
                    <a:pt x="5413" y="1415"/>
                  </a:lnTo>
                  <a:lnTo>
                    <a:pt x="5411" y="1417"/>
                  </a:lnTo>
                  <a:lnTo>
                    <a:pt x="5411" y="1420"/>
                  </a:lnTo>
                  <a:lnTo>
                    <a:pt x="5411" y="1420"/>
                  </a:lnTo>
                  <a:lnTo>
                    <a:pt x="5413" y="1422"/>
                  </a:lnTo>
                  <a:lnTo>
                    <a:pt x="5413" y="1424"/>
                  </a:lnTo>
                  <a:lnTo>
                    <a:pt x="5413" y="1424"/>
                  </a:lnTo>
                  <a:lnTo>
                    <a:pt x="5415" y="1424"/>
                  </a:lnTo>
                  <a:lnTo>
                    <a:pt x="5415" y="1427"/>
                  </a:lnTo>
                  <a:lnTo>
                    <a:pt x="5415" y="1427"/>
                  </a:lnTo>
                  <a:lnTo>
                    <a:pt x="5413" y="1429"/>
                  </a:lnTo>
                  <a:lnTo>
                    <a:pt x="5415" y="1429"/>
                  </a:lnTo>
                  <a:lnTo>
                    <a:pt x="5413" y="1431"/>
                  </a:lnTo>
                  <a:lnTo>
                    <a:pt x="5411" y="1434"/>
                  </a:lnTo>
                  <a:lnTo>
                    <a:pt x="5413" y="1434"/>
                  </a:lnTo>
                  <a:lnTo>
                    <a:pt x="5413" y="1436"/>
                  </a:lnTo>
                  <a:lnTo>
                    <a:pt x="5413" y="1436"/>
                  </a:lnTo>
                  <a:lnTo>
                    <a:pt x="5413" y="1439"/>
                  </a:lnTo>
                  <a:lnTo>
                    <a:pt x="5413" y="1443"/>
                  </a:lnTo>
                  <a:lnTo>
                    <a:pt x="5413" y="1448"/>
                  </a:lnTo>
                  <a:lnTo>
                    <a:pt x="5413" y="1455"/>
                  </a:lnTo>
                  <a:lnTo>
                    <a:pt x="5411" y="1460"/>
                  </a:lnTo>
                  <a:lnTo>
                    <a:pt x="5408" y="1460"/>
                  </a:lnTo>
                  <a:lnTo>
                    <a:pt x="5403" y="1460"/>
                  </a:lnTo>
                  <a:lnTo>
                    <a:pt x="5399" y="1460"/>
                  </a:lnTo>
                  <a:lnTo>
                    <a:pt x="5401" y="1460"/>
                  </a:lnTo>
                  <a:lnTo>
                    <a:pt x="5401" y="1462"/>
                  </a:lnTo>
                  <a:lnTo>
                    <a:pt x="5399" y="1465"/>
                  </a:lnTo>
                  <a:lnTo>
                    <a:pt x="5396" y="1465"/>
                  </a:lnTo>
                  <a:lnTo>
                    <a:pt x="5396" y="1467"/>
                  </a:lnTo>
                  <a:lnTo>
                    <a:pt x="5396" y="1467"/>
                  </a:lnTo>
                  <a:lnTo>
                    <a:pt x="5396" y="1469"/>
                  </a:lnTo>
                  <a:lnTo>
                    <a:pt x="5396" y="1469"/>
                  </a:lnTo>
                  <a:lnTo>
                    <a:pt x="5394" y="1472"/>
                  </a:lnTo>
                  <a:lnTo>
                    <a:pt x="5394" y="1469"/>
                  </a:lnTo>
                  <a:lnTo>
                    <a:pt x="5394" y="1469"/>
                  </a:lnTo>
                  <a:lnTo>
                    <a:pt x="5394" y="1467"/>
                  </a:lnTo>
                  <a:lnTo>
                    <a:pt x="5389" y="1467"/>
                  </a:lnTo>
                  <a:lnTo>
                    <a:pt x="5389" y="1465"/>
                  </a:lnTo>
                  <a:lnTo>
                    <a:pt x="5385" y="1462"/>
                  </a:lnTo>
                  <a:lnTo>
                    <a:pt x="5382" y="1462"/>
                  </a:lnTo>
                  <a:lnTo>
                    <a:pt x="5382" y="1462"/>
                  </a:lnTo>
                  <a:lnTo>
                    <a:pt x="5380" y="1465"/>
                  </a:lnTo>
                  <a:lnTo>
                    <a:pt x="5380" y="1465"/>
                  </a:lnTo>
                  <a:lnTo>
                    <a:pt x="5377" y="1465"/>
                  </a:lnTo>
                  <a:lnTo>
                    <a:pt x="5377" y="1462"/>
                  </a:lnTo>
                  <a:lnTo>
                    <a:pt x="5375" y="1462"/>
                  </a:lnTo>
                  <a:lnTo>
                    <a:pt x="5375" y="1462"/>
                  </a:lnTo>
                  <a:lnTo>
                    <a:pt x="5375" y="1465"/>
                  </a:lnTo>
                  <a:lnTo>
                    <a:pt x="5375" y="1465"/>
                  </a:lnTo>
                  <a:lnTo>
                    <a:pt x="5375" y="1467"/>
                  </a:lnTo>
                  <a:lnTo>
                    <a:pt x="5375" y="1467"/>
                  </a:lnTo>
                  <a:lnTo>
                    <a:pt x="5373" y="1465"/>
                  </a:lnTo>
                  <a:lnTo>
                    <a:pt x="5373" y="1467"/>
                  </a:lnTo>
                  <a:lnTo>
                    <a:pt x="5373" y="1467"/>
                  </a:lnTo>
                  <a:lnTo>
                    <a:pt x="5373" y="1472"/>
                  </a:lnTo>
                  <a:lnTo>
                    <a:pt x="5370" y="1472"/>
                  </a:lnTo>
                  <a:lnTo>
                    <a:pt x="5366" y="1472"/>
                  </a:lnTo>
                  <a:lnTo>
                    <a:pt x="5366" y="1474"/>
                  </a:lnTo>
                  <a:lnTo>
                    <a:pt x="5366" y="1474"/>
                  </a:lnTo>
                  <a:lnTo>
                    <a:pt x="5366" y="1476"/>
                  </a:lnTo>
                  <a:lnTo>
                    <a:pt x="5366" y="1476"/>
                  </a:lnTo>
                  <a:lnTo>
                    <a:pt x="5366" y="1476"/>
                  </a:lnTo>
                  <a:lnTo>
                    <a:pt x="5366" y="1476"/>
                  </a:lnTo>
                  <a:lnTo>
                    <a:pt x="5366" y="1479"/>
                  </a:lnTo>
                  <a:lnTo>
                    <a:pt x="5366" y="1481"/>
                  </a:lnTo>
                  <a:lnTo>
                    <a:pt x="5366" y="1481"/>
                  </a:lnTo>
                  <a:lnTo>
                    <a:pt x="5361" y="1481"/>
                  </a:lnTo>
                  <a:lnTo>
                    <a:pt x="5363" y="1484"/>
                  </a:lnTo>
                  <a:lnTo>
                    <a:pt x="5363" y="1484"/>
                  </a:lnTo>
                  <a:lnTo>
                    <a:pt x="5363" y="1484"/>
                  </a:lnTo>
                  <a:lnTo>
                    <a:pt x="5366" y="1484"/>
                  </a:lnTo>
                  <a:lnTo>
                    <a:pt x="5366" y="1484"/>
                  </a:lnTo>
                  <a:lnTo>
                    <a:pt x="5366" y="1486"/>
                  </a:lnTo>
                  <a:lnTo>
                    <a:pt x="5366" y="1486"/>
                  </a:lnTo>
                  <a:lnTo>
                    <a:pt x="5366" y="1486"/>
                  </a:lnTo>
                  <a:lnTo>
                    <a:pt x="5366" y="1488"/>
                  </a:lnTo>
                  <a:lnTo>
                    <a:pt x="5363" y="1488"/>
                  </a:lnTo>
                  <a:lnTo>
                    <a:pt x="5363" y="1488"/>
                  </a:lnTo>
                  <a:lnTo>
                    <a:pt x="5361" y="1491"/>
                  </a:lnTo>
                  <a:lnTo>
                    <a:pt x="5361" y="1493"/>
                  </a:lnTo>
                  <a:lnTo>
                    <a:pt x="5363" y="1493"/>
                  </a:lnTo>
                  <a:lnTo>
                    <a:pt x="5366" y="1493"/>
                  </a:lnTo>
                  <a:lnTo>
                    <a:pt x="5366" y="1493"/>
                  </a:lnTo>
                  <a:lnTo>
                    <a:pt x="5366" y="1495"/>
                  </a:lnTo>
                  <a:lnTo>
                    <a:pt x="5366" y="1495"/>
                  </a:lnTo>
                  <a:lnTo>
                    <a:pt x="5363" y="1495"/>
                  </a:lnTo>
                  <a:lnTo>
                    <a:pt x="5363" y="1498"/>
                  </a:lnTo>
                  <a:lnTo>
                    <a:pt x="5359" y="1502"/>
                  </a:lnTo>
                  <a:lnTo>
                    <a:pt x="5356" y="1505"/>
                  </a:lnTo>
                  <a:lnTo>
                    <a:pt x="5356" y="1507"/>
                  </a:lnTo>
                  <a:lnTo>
                    <a:pt x="5354" y="1507"/>
                  </a:lnTo>
                  <a:lnTo>
                    <a:pt x="5351" y="1505"/>
                  </a:lnTo>
                  <a:lnTo>
                    <a:pt x="5351" y="1507"/>
                  </a:lnTo>
                  <a:lnTo>
                    <a:pt x="5351" y="1510"/>
                  </a:lnTo>
                  <a:lnTo>
                    <a:pt x="5349" y="1512"/>
                  </a:lnTo>
                  <a:lnTo>
                    <a:pt x="5347" y="1514"/>
                  </a:lnTo>
                  <a:lnTo>
                    <a:pt x="5344" y="1514"/>
                  </a:lnTo>
                  <a:lnTo>
                    <a:pt x="5342" y="1514"/>
                  </a:lnTo>
                  <a:lnTo>
                    <a:pt x="5342" y="1517"/>
                  </a:lnTo>
                  <a:lnTo>
                    <a:pt x="5342" y="1524"/>
                  </a:lnTo>
                  <a:lnTo>
                    <a:pt x="5337" y="1524"/>
                  </a:lnTo>
                  <a:lnTo>
                    <a:pt x="5328" y="1524"/>
                  </a:lnTo>
                  <a:lnTo>
                    <a:pt x="5318" y="1524"/>
                  </a:lnTo>
                  <a:lnTo>
                    <a:pt x="5318" y="1526"/>
                  </a:lnTo>
                  <a:lnTo>
                    <a:pt x="5316" y="1526"/>
                  </a:lnTo>
                  <a:lnTo>
                    <a:pt x="5309" y="1526"/>
                  </a:lnTo>
                  <a:lnTo>
                    <a:pt x="5306" y="1528"/>
                  </a:lnTo>
                  <a:lnTo>
                    <a:pt x="5306" y="1528"/>
                  </a:lnTo>
                  <a:lnTo>
                    <a:pt x="5304" y="1531"/>
                  </a:lnTo>
                  <a:lnTo>
                    <a:pt x="5304" y="1531"/>
                  </a:lnTo>
                  <a:lnTo>
                    <a:pt x="5302" y="1531"/>
                  </a:lnTo>
                  <a:lnTo>
                    <a:pt x="5302" y="1531"/>
                  </a:lnTo>
                  <a:lnTo>
                    <a:pt x="5297" y="1533"/>
                  </a:lnTo>
                  <a:lnTo>
                    <a:pt x="5297" y="1533"/>
                  </a:lnTo>
                  <a:lnTo>
                    <a:pt x="5292" y="1531"/>
                  </a:lnTo>
                  <a:lnTo>
                    <a:pt x="5288" y="1531"/>
                  </a:lnTo>
                  <a:lnTo>
                    <a:pt x="5285" y="1531"/>
                  </a:lnTo>
                  <a:lnTo>
                    <a:pt x="5283" y="1531"/>
                  </a:lnTo>
                  <a:lnTo>
                    <a:pt x="5273" y="1531"/>
                  </a:lnTo>
                  <a:lnTo>
                    <a:pt x="5257" y="1536"/>
                  </a:lnTo>
                  <a:lnTo>
                    <a:pt x="5252" y="1538"/>
                  </a:lnTo>
                  <a:lnTo>
                    <a:pt x="5250" y="1538"/>
                  </a:lnTo>
                  <a:lnTo>
                    <a:pt x="5250" y="1540"/>
                  </a:lnTo>
                  <a:lnTo>
                    <a:pt x="5250" y="1543"/>
                  </a:lnTo>
                  <a:lnTo>
                    <a:pt x="5252" y="1552"/>
                  </a:lnTo>
                  <a:lnTo>
                    <a:pt x="5254" y="1554"/>
                  </a:lnTo>
                  <a:lnTo>
                    <a:pt x="5254" y="1557"/>
                  </a:lnTo>
                  <a:lnTo>
                    <a:pt x="5259" y="1557"/>
                  </a:lnTo>
                  <a:lnTo>
                    <a:pt x="5259" y="1559"/>
                  </a:lnTo>
                  <a:lnTo>
                    <a:pt x="5264" y="1569"/>
                  </a:lnTo>
                  <a:lnTo>
                    <a:pt x="5266" y="1571"/>
                  </a:lnTo>
                  <a:lnTo>
                    <a:pt x="5266" y="1576"/>
                  </a:lnTo>
                  <a:lnTo>
                    <a:pt x="5271" y="1576"/>
                  </a:lnTo>
                  <a:lnTo>
                    <a:pt x="5273" y="1580"/>
                  </a:lnTo>
                  <a:lnTo>
                    <a:pt x="5276" y="1580"/>
                  </a:lnTo>
                  <a:lnTo>
                    <a:pt x="5278" y="1583"/>
                  </a:lnTo>
                  <a:lnTo>
                    <a:pt x="5280" y="1585"/>
                  </a:lnTo>
                  <a:lnTo>
                    <a:pt x="5280" y="1588"/>
                  </a:lnTo>
                  <a:lnTo>
                    <a:pt x="5283" y="1590"/>
                  </a:lnTo>
                  <a:lnTo>
                    <a:pt x="5283" y="1597"/>
                  </a:lnTo>
                  <a:lnTo>
                    <a:pt x="5273" y="1616"/>
                  </a:lnTo>
                  <a:lnTo>
                    <a:pt x="5271" y="1621"/>
                  </a:lnTo>
                  <a:lnTo>
                    <a:pt x="5266" y="1621"/>
                  </a:lnTo>
                  <a:lnTo>
                    <a:pt x="5266" y="1618"/>
                  </a:lnTo>
                  <a:lnTo>
                    <a:pt x="5266" y="1618"/>
                  </a:lnTo>
                  <a:lnTo>
                    <a:pt x="5264" y="1618"/>
                  </a:lnTo>
                  <a:lnTo>
                    <a:pt x="5262" y="1618"/>
                  </a:lnTo>
                  <a:lnTo>
                    <a:pt x="5259" y="1618"/>
                  </a:lnTo>
                  <a:lnTo>
                    <a:pt x="5259" y="1616"/>
                  </a:lnTo>
                  <a:lnTo>
                    <a:pt x="5259" y="1616"/>
                  </a:lnTo>
                  <a:lnTo>
                    <a:pt x="5257" y="1616"/>
                  </a:lnTo>
                  <a:lnTo>
                    <a:pt x="5257" y="1616"/>
                  </a:lnTo>
                  <a:lnTo>
                    <a:pt x="5257" y="1616"/>
                  </a:lnTo>
                  <a:lnTo>
                    <a:pt x="5257" y="1614"/>
                  </a:lnTo>
                  <a:lnTo>
                    <a:pt x="5254" y="1611"/>
                  </a:lnTo>
                  <a:lnTo>
                    <a:pt x="5254" y="1609"/>
                  </a:lnTo>
                  <a:lnTo>
                    <a:pt x="5254" y="1611"/>
                  </a:lnTo>
                  <a:lnTo>
                    <a:pt x="5252" y="1611"/>
                  </a:lnTo>
                  <a:lnTo>
                    <a:pt x="5252" y="1611"/>
                  </a:lnTo>
                  <a:lnTo>
                    <a:pt x="5247" y="1609"/>
                  </a:lnTo>
                  <a:lnTo>
                    <a:pt x="5245" y="1611"/>
                  </a:lnTo>
                  <a:lnTo>
                    <a:pt x="5243" y="1611"/>
                  </a:lnTo>
                  <a:lnTo>
                    <a:pt x="5240" y="1611"/>
                  </a:lnTo>
                  <a:lnTo>
                    <a:pt x="5240" y="1614"/>
                  </a:lnTo>
                  <a:lnTo>
                    <a:pt x="5240" y="1616"/>
                  </a:lnTo>
                  <a:lnTo>
                    <a:pt x="5238" y="1616"/>
                  </a:lnTo>
                  <a:lnTo>
                    <a:pt x="5236" y="1614"/>
                  </a:lnTo>
                  <a:lnTo>
                    <a:pt x="5233" y="1616"/>
                  </a:lnTo>
                  <a:lnTo>
                    <a:pt x="5224" y="1616"/>
                  </a:lnTo>
                  <a:lnTo>
                    <a:pt x="5221" y="1616"/>
                  </a:lnTo>
                  <a:lnTo>
                    <a:pt x="5219" y="1616"/>
                  </a:lnTo>
                  <a:lnTo>
                    <a:pt x="5219" y="1618"/>
                  </a:lnTo>
                  <a:lnTo>
                    <a:pt x="5219" y="1618"/>
                  </a:lnTo>
                  <a:lnTo>
                    <a:pt x="5217" y="1618"/>
                  </a:lnTo>
                  <a:lnTo>
                    <a:pt x="5214" y="1616"/>
                  </a:lnTo>
                  <a:lnTo>
                    <a:pt x="5210" y="1616"/>
                  </a:lnTo>
                  <a:lnTo>
                    <a:pt x="5207" y="1614"/>
                  </a:lnTo>
                  <a:lnTo>
                    <a:pt x="5207" y="1611"/>
                  </a:lnTo>
                  <a:lnTo>
                    <a:pt x="5205" y="1611"/>
                  </a:lnTo>
                  <a:lnTo>
                    <a:pt x="5205" y="1611"/>
                  </a:lnTo>
                  <a:lnTo>
                    <a:pt x="5202" y="1611"/>
                  </a:lnTo>
                  <a:lnTo>
                    <a:pt x="5200" y="1611"/>
                  </a:lnTo>
                  <a:lnTo>
                    <a:pt x="5198" y="1611"/>
                  </a:lnTo>
                  <a:lnTo>
                    <a:pt x="5198" y="1611"/>
                  </a:lnTo>
                  <a:lnTo>
                    <a:pt x="5195" y="1614"/>
                  </a:lnTo>
                  <a:lnTo>
                    <a:pt x="5193" y="1614"/>
                  </a:lnTo>
                  <a:lnTo>
                    <a:pt x="5193" y="1614"/>
                  </a:lnTo>
                  <a:lnTo>
                    <a:pt x="5193" y="1611"/>
                  </a:lnTo>
                  <a:lnTo>
                    <a:pt x="5193" y="1611"/>
                  </a:lnTo>
                  <a:lnTo>
                    <a:pt x="5191" y="1611"/>
                  </a:lnTo>
                  <a:lnTo>
                    <a:pt x="5191" y="1611"/>
                  </a:lnTo>
                  <a:lnTo>
                    <a:pt x="5188" y="1611"/>
                  </a:lnTo>
                  <a:lnTo>
                    <a:pt x="5188" y="1611"/>
                  </a:lnTo>
                  <a:lnTo>
                    <a:pt x="5184" y="1611"/>
                  </a:lnTo>
                  <a:lnTo>
                    <a:pt x="5181" y="1611"/>
                  </a:lnTo>
                  <a:lnTo>
                    <a:pt x="5179" y="1611"/>
                  </a:lnTo>
                  <a:lnTo>
                    <a:pt x="5181" y="1611"/>
                  </a:lnTo>
                  <a:lnTo>
                    <a:pt x="5181" y="1611"/>
                  </a:lnTo>
                  <a:lnTo>
                    <a:pt x="5181" y="1609"/>
                  </a:lnTo>
                  <a:lnTo>
                    <a:pt x="5181" y="1609"/>
                  </a:lnTo>
                  <a:lnTo>
                    <a:pt x="5181" y="1607"/>
                  </a:lnTo>
                  <a:lnTo>
                    <a:pt x="5181" y="1607"/>
                  </a:lnTo>
                  <a:lnTo>
                    <a:pt x="5179" y="1609"/>
                  </a:lnTo>
                  <a:lnTo>
                    <a:pt x="5179" y="1609"/>
                  </a:lnTo>
                  <a:lnTo>
                    <a:pt x="5176" y="1609"/>
                  </a:lnTo>
                  <a:lnTo>
                    <a:pt x="5174" y="1607"/>
                  </a:lnTo>
                  <a:lnTo>
                    <a:pt x="5174" y="1607"/>
                  </a:lnTo>
                  <a:lnTo>
                    <a:pt x="5172" y="1607"/>
                  </a:lnTo>
                  <a:lnTo>
                    <a:pt x="5172" y="1609"/>
                  </a:lnTo>
                  <a:lnTo>
                    <a:pt x="5172" y="1611"/>
                  </a:lnTo>
                  <a:lnTo>
                    <a:pt x="5169" y="1611"/>
                  </a:lnTo>
                  <a:lnTo>
                    <a:pt x="5169" y="1609"/>
                  </a:lnTo>
                  <a:lnTo>
                    <a:pt x="5169" y="1609"/>
                  </a:lnTo>
                  <a:lnTo>
                    <a:pt x="5167" y="1609"/>
                  </a:lnTo>
                  <a:lnTo>
                    <a:pt x="5167" y="1609"/>
                  </a:lnTo>
                  <a:lnTo>
                    <a:pt x="5167" y="1611"/>
                  </a:lnTo>
                  <a:lnTo>
                    <a:pt x="5165" y="1609"/>
                  </a:lnTo>
                  <a:lnTo>
                    <a:pt x="5165" y="1609"/>
                  </a:lnTo>
                  <a:lnTo>
                    <a:pt x="5165" y="1609"/>
                  </a:lnTo>
                  <a:lnTo>
                    <a:pt x="5162" y="1609"/>
                  </a:lnTo>
                  <a:lnTo>
                    <a:pt x="5165" y="1607"/>
                  </a:lnTo>
                  <a:lnTo>
                    <a:pt x="5165" y="1604"/>
                  </a:lnTo>
                  <a:lnTo>
                    <a:pt x="5167" y="1602"/>
                  </a:lnTo>
                  <a:lnTo>
                    <a:pt x="5169" y="1602"/>
                  </a:lnTo>
                  <a:lnTo>
                    <a:pt x="5169" y="1599"/>
                  </a:lnTo>
                  <a:lnTo>
                    <a:pt x="5162" y="1599"/>
                  </a:lnTo>
                  <a:lnTo>
                    <a:pt x="5162" y="1597"/>
                  </a:lnTo>
                  <a:lnTo>
                    <a:pt x="5162" y="1597"/>
                  </a:lnTo>
                  <a:lnTo>
                    <a:pt x="5162" y="1597"/>
                  </a:lnTo>
                  <a:lnTo>
                    <a:pt x="5158" y="1595"/>
                  </a:lnTo>
                  <a:lnTo>
                    <a:pt x="5158" y="1595"/>
                  </a:lnTo>
                  <a:lnTo>
                    <a:pt x="5155" y="1592"/>
                  </a:lnTo>
                  <a:lnTo>
                    <a:pt x="5155" y="1590"/>
                  </a:lnTo>
                  <a:lnTo>
                    <a:pt x="5155" y="1590"/>
                  </a:lnTo>
                  <a:lnTo>
                    <a:pt x="5158" y="1590"/>
                  </a:lnTo>
                  <a:lnTo>
                    <a:pt x="5158" y="1590"/>
                  </a:lnTo>
                  <a:lnTo>
                    <a:pt x="5158" y="1588"/>
                  </a:lnTo>
                  <a:lnTo>
                    <a:pt x="5155" y="1585"/>
                  </a:lnTo>
                  <a:lnTo>
                    <a:pt x="5155" y="1583"/>
                  </a:lnTo>
                  <a:lnTo>
                    <a:pt x="5153" y="1583"/>
                  </a:lnTo>
                  <a:lnTo>
                    <a:pt x="5148" y="1578"/>
                  </a:lnTo>
                  <a:lnTo>
                    <a:pt x="5146" y="1578"/>
                  </a:lnTo>
                  <a:lnTo>
                    <a:pt x="5143" y="1578"/>
                  </a:lnTo>
                  <a:lnTo>
                    <a:pt x="5143" y="1578"/>
                  </a:lnTo>
                  <a:lnTo>
                    <a:pt x="5143" y="1576"/>
                  </a:lnTo>
                  <a:lnTo>
                    <a:pt x="5143" y="1573"/>
                  </a:lnTo>
                  <a:lnTo>
                    <a:pt x="5141" y="1576"/>
                  </a:lnTo>
                  <a:lnTo>
                    <a:pt x="5139" y="1576"/>
                  </a:lnTo>
                  <a:lnTo>
                    <a:pt x="5136" y="1578"/>
                  </a:lnTo>
                  <a:lnTo>
                    <a:pt x="5136" y="1583"/>
                  </a:lnTo>
                  <a:lnTo>
                    <a:pt x="5132" y="1585"/>
                  </a:lnTo>
                  <a:lnTo>
                    <a:pt x="5129" y="1588"/>
                  </a:lnTo>
                  <a:lnTo>
                    <a:pt x="5129" y="1590"/>
                  </a:lnTo>
                  <a:lnTo>
                    <a:pt x="5127" y="1588"/>
                  </a:lnTo>
                  <a:lnTo>
                    <a:pt x="5124" y="1585"/>
                  </a:lnTo>
                  <a:lnTo>
                    <a:pt x="5122" y="1585"/>
                  </a:lnTo>
                  <a:lnTo>
                    <a:pt x="5122" y="1585"/>
                  </a:lnTo>
                  <a:lnTo>
                    <a:pt x="5120" y="1585"/>
                  </a:lnTo>
                  <a:lnTo>
                    <a:pt x="5117" y="1585"/>
                  </a:lnTo>
                  <a:lnTo>
                    <a:pt x="5120" y="1588"/>
                  </a:lnTo>
                  <a:lnTo>
                    <a:pt x="5120" y="1588"/>
                  </a:lnTo>
                  <a:lnTo>
                    <a:pt x="5122" y="1588"/>
                  </a:lnTo>
                  <a:lnTo>
                    <a:pt x="5122" y="1590"/>
                  </a:lnTo>
                  <a:lnTo>
                    <a:pt x="5122" y="1590"/>
                  </a:lnTo>
                  <a:lnTo>
                    <a:pt x="5117" y="1595"/>
                  </a:lnTo>
                  <a:lnTo>
                    <a:pt x="5117" y="1595"/>
                  </a:lnTo>
                  <a:lnTo>
                    <a:pt x="5115" y="1595"/>
                  </a:lnTo>
                  <a:lnTo>
                    <a:pt x="5113" y="1595"/>
                  </a:lnTo>
                  <a:lnTo>
                    <a:pt x="5110" y="1599"/>
                  </a:lnTo>
                  <a:lnTo>
                    <a:pt x="5108" y="1602"/>
                  </a:lnTo>
                  <a:lnTo>
                    <a:pt x="5108" y="1604"/>
                  </a:lnTo>
                  <a:lnTo>
                    <a:pt x="5108" y="1607"/>
                  </a:lnTo>
                  <a:lnTo>
                    <a:pt x="5110" y="1607"/>
                  </a:lnTo>
                  <a:lnTo>
                    <a:pt x="5110" y="1609"/>
                  </a:lnTo>
                  <a:lnTo>
                    <a:pt x="5108" y="1614"/>
                  </a:lnTo>
                  <a:lnTo>
                    <a:pt x="5105" y="1621"/>
                  </a:lnTo>
                  <a:lnTo>
                    <a:pt x="5103" y="1625"/>
                  </a:lnTo>
                  <a:lnTo>
                    <a:pt x="5103" y="1628"/>
                  </a:lnTo>
                  <a:lnTo>
                    <a:pt x="5103" y="1630"/>
                  </a:lnTo>
                  <a:lnTo>
                    <a:pt x="5105" y="1635"/>
                  </a:lnTo>
                  <a:lnTo>
                    <a:pt x="5105" y="1637"/>
                  </a:lnTo>
                  <a:lnTo>
                    <a:pt x="5103" y="1640"/>
                  </a:lnTo>
                  <a:lnTo>
                    <a:pt x="5103" y="1640"/>
                  </a:lnTo>
                  <a:lnTo>
                    <a:pt x="5103" y="1637"/>
                  </a:lnTo>
                  <a:lnTo>
                    <a:pt x="5103" y="1637"/>
                  </a:lnTo>
                  <a:lnTo>
                    <a:pt x="5103" y="1637"/>
                  </a:lnTo>
                  <a:lnTo>
                    <a:pt x="5103" y="1637"/>
                  </a:lnTo>
                  <a:lnTo>
                    <a:pt x="5101" y="1637"/>
                  </a:lnTo>
                  <a:lnTo>
                    <a:pt x="5098" y="1640"/>
                  </a:lnTo>
                  <a:lnTo>
                    <a:pt x="5094" y="1647"/>
                  </a:lnTo>
                  <a:lnTo>
                    <a:pt x="5091" y="1647"/>
                  </a:lnTo>
                  <a:lnTo>
                    <a:pt x="5089" y="1654"/>
                  </a:lnTo>
                  <a:lnTo>
                    <a:pt x="5089" y="1656"/>
                  </a:lnTo>
                  <a:lnTo>
                    <a:pt x="5087" y="1659"/>
                  </a:lnTo>
                  <a:lnTo>
                    <a:pt x="5087" y="1659"/>
                  </a:lnTo>
                  <a:lnTo>
                    <a:pt x="5084" y="1666"/>
                  </a:lnTo>
                  <a:lnTo>
                    <a:pt x="5082" y="1668"/>
                  </a:lnTo>
                  <a:lnTo>
                    <a:pt x="5082" y="1668"/>
                  </a:lnTo>
                  <a:lnTo>
                    <a:pt x="5070" y="1677"/>
                  </a:lnTo>
                  <a:lnTo>
                    <a:pt x="5068" y="1680"/>
                  </a:lnTo>
                  <a:lnTo>
                    <a:pt x="5070" y="1682"/>
                  </a:lnTo>
                  <a:lnTo>
                    <a:pt x="5068" y="1682"/>
                  </a:lnTo>
                  <a:lnTo>
                    <a:pt x="5068" y="1685"/>
                  </a:lnTo>
                  <a:lnTo>
                    <a:pt x="5065" y="1687"/>
                  </a:lnTo>
                  <a:lnTo>
                    <a:pt x="5068" y="1687"/>
                  </a:lnTo>
                  <a:lnTo>
                    <a:pt x="5065" y="1689"/>
                  </a:lnTo>
                  <a:lnTo>
                    <a:pt x="5065" y="1689"/>
                  </a:lnTo>
                  <a:lnTo>
                    <a:pt x="5063" y="1689"/>
                  </a:lnTo>
                  <a:lnTo>
                    <a:pt x="5063" y="1692"/>
                  </a:lnTo>
                  <a:lnTo>
                    <a:pt x="5063" y="1692"/>
                  </a:lnTo>
                  <a:lnTo>
                    <a:pt x="5063" y="1694"/>
                  </a:lnTo>
                  <a:lnTo>
                    <a:pt x="5061" y="1696"/>
                  </a:lnTo>
                  <a:lnTo>
                    <a:pt x="5061" y="1699"/>
                  </a:lnTo>
                  <a:lnTo>
                    <a:pt x="5058" y="1699"/>
                  </a:lnTo>
                  <a:lnTo>
                    <a:pt x="5056" y="1699"/>
                  </a:lnTo>
                  <a:lnTo>
                    <a:pt x="5056" y="1701"/>
                  </a:lnTo>
                  <a:lnTo>
                    <a:pt x="5056" y="1701"/>
                  </a:lnTo>
                  <a:lnTo>
                    <a:pt x="5058" y="1701"/>
                  </a:lnTo>
                  <a:lnTo>
                    <a:pt x="5058" y="1704"/>
                  </a:lnTo>
                  <a:lnTo>
                    <a:pt x="5058" y="1704"/>
                  </a:lnTo>
                  <a:lnTo>
                    <a:pt x="5056" y="1704"/>
                  </a:lnTo>
                  <a:lnTo>
                    <a:pt x="5053" y="1706"/>
                  </a:lnTo>
                  <a:lnTo>
                    <a:pt x="5051" y="1706"/>
                  </a:lnTo>
                  <a:lnTo>
                    <a:pt x="5051" y="1708"/>
                  </a:lnTo>
                  <a:lnTo>
                    <a:pt x="5049" y="1706"/>
                  </a:lnTo>
                  <a:lnTo>
                    <a:pt x="5049" y="1706"/>
                  </a:lnTo>
                  <a:lnTo>
                    <a:pt x="5046" y="1704"/>
                  </a:lnTo>
                  <a:lnTo>
                    <a:pt x="5046" y="1706"/>
                  </a:lnTo>
                  <a:lnTo>
                    <a:pt x="5044" y="1706"/>
                  </a:lnTo>
                  <a:lnTo>
                    <a:pt x="5039" y="1708"/>
                  </a:lnTo>
                  <a:lnTo>
                    <a:pt x="5039" y="1708"/>
                  </a:lnTo>
                  <a:lnTo>
                    <a:pt x="5035" y="1708"/>
                  </a:lnTo>
                  <a:lnTo>
                    <a:pt x="5035" y="1708"/>
                  </a:lnTo>
                  <a:lnTo>
                    <a:pt x="5032" y="1708"/>
                  </a:lnTo>
                  <a:lnTo>
                    <a:pt x="5032" y="1708"/>
                  </a:lnTo>
                  <a:lnTo>
                    <a:pt x="5032" y="1708"/>
                  </a:lnTo>
                  <a:lnTo>
                    <a:pt x="5032" y="1711"/>
                  </a:lnTo>
                  <a:lnTo>
                    <a:pt x="5030" y="1711"/>
                  </a:lnTo>
                  <a:lnTo>
                    <a:pt x="5027" y="1711"/>
                  </a:lnTo>
                  <a:lnTo>
                    <a:pt x="5025" y="1713"/>
                  </a:lnTo>
                  <a:lnTo>
                    <a:pt x="5020" y="1718"/>
                  </a:lnTo>
                  <a:lnTo>
                    <a:pt x="5025" y="1722"/>
                  </a:lnTo>
                  <a:lnTo>
                    <a:pt x="5025" y="1725"/>
                  </a:lnTo>
                  <a:lnTo>
                    <a:pt x="5025" y="1725"/>
                  </a:lnTo>
                  <a:lnTo>
                    <a:pt x="5018" y="1725"/>
                  </a:lnTo>
                  <a:lnTo>
                    <a:pt x="5018" y="1725"/>
                  </a:lnTo>
                  <a:lnTo>
                    <a:pt x="5018" y="1725"/>
                  </a:lnTo>
                  <a:lnTo>
                    <a:pt x="5016" y="1722"/>
                  </a:lnTo>
                  <a:lnTo>
                    <a:pt x="5013" y="1722"/>
                  </a:lnTo>
                  <a:lnTo>
                    <a:pt x="5013" y="1722"/>
                  </a:lnTo>
                  <a:lnTo>
                    <a:pt x="5013" y="1727"/>
                  </a:lnTo>
                  <a:lnTo>
                    <a:pt x="5013" y="1730"/>
                  </a:lnTo>
                  <a:lnTo>
                    <a:pt x="5013" y="1730"/>
                  </a:lnTo>
                  <a:lnTo>
                    <a:pt x="5011" y="1732"/>
                  </a:lnTo>
                  <a:lnTo>
                    <a:pt x="5006" y="1732"/>
                  </a:lnTo>
                  <a:lnTo>
                    <a:pt x="5006" y="1732"/>
                  </a:lnTo>
                  <a:lnTo>
                    <a:pt x="5004" y="1732"/>
                  </a:lnTo>
                  <a:lnTo>
                    <a:pt x="5004" y="1734"/>
                  </a:lnTo>
                  <a:lnTo>
                    <a:pt x="5004" y="1737"/>
                  </a:lnTo>
                  <a:lnTo>
                    <a:pt x="5004" y="1737"/>
                  </a:lnTo>
                  <a:lnTo>
                    <a:pt x="5004" y="1739"/>
                  </a:lnTo>
                  <a:lnTo>
                    <a:pt x="5001" y="1739"/>
                  </a:lnTo>
                  <a:lnTo>
                    <a:pt x="4999" y="1739"/>
                  </a:lnTo>
                  <a:lnTo>
                    <a:pt x="4999" y="1739"/>
                  </a:lnTo>
                  <a:lnTo>
                    <a:pt x="4999" y="1741"/>
                  </a:lnTo>
                  <a:lnTo>
                    <a:pt x="4999" y="1744"/>
                  </a:lnTo>
                  <a:lnTo>
                    <a:pt x="4999" y="1744"/>
                  </a:lnTo>
                  <a:lnTo>
                    <a:pt x="4997" y="1744"/>
                  </a:lnTo>
                  <a:lnTo>
                    <a:pt x="4997" y="1744"/>
                  </a:lnTo>
                  <a:lnTo>
                    <a:pt x="4994" y="1744"/>
                  </a:lnTo>
                  <a:lnTo>
                    <a:pt x="4994" y="1744"/>
                  </a:lnTo>
                  <a:lnTo>
                    <a:pt x="4994" y="1744"/>
                  </a:lnTo>
                  <a:lnTo>
                    <a:pt x="4992" y="1744"/>
                  </a:lnTo>
                  <a:lnTo>
                    <a:pt x="4990" y="1744"/>
                  </a:lnTo>
                  <a:lnTo>
                    <a:pt x="4987" y="1744"/>
                  </a:lnTo>
                  <a:lnTo>
                    <a:pt x="4987" y="1744"/>
                  </a:lnTo>
                  <a:lnTo>
                    <a:pt x="4985" y="1744"/>
                  </a:lnTo>
                  <a:lnTo>
                    <a:pt x="4985" y="1746"/>
                  </a:lnTo>
                  <a:lnTo>
                    <a:pt x="4985" y="1746"/>
                  </a:lnTo>
                  <a:lnTo>
                    <a:pt x="4983" y="1748"/>
                  </a:lnTo>
                  <a:lnTo>
                    <a:pt x="4983" y="1748"/>
                  </a:lnTo>
                  <a:lnTo>
                    <a:pt x="4980" y="1748"/>
                  </a:lnTo>
                  <a:lnTo>
                    <a:pt x="4975" y="1751"/>
                  </a:lnTo>
                  <a:lnTo>
                    <a:pt x="4973" y="1753"/>
                  </a:lnTo>
                  <a:lnTo>
                    <a:pt x="4971" y="1753"/>
                  </a:lnTo>
                  <a:lnTo>
                    <a:pt x="4968" y="1756"/>
                  </a:lnTo>
                  <a:lnTo>
                    <a:pt x="4966" y="1758"/>
                  </a:lnTo>
                  <a:lnTo>
                    <a:pt x="4966" y="1758"/>
                  </a:lnTo>
                  <a:lnTo>
                    <a:pt x="4964" y="1758"/>
                  </a:lnTo>
                  <a:lnTo>
                    <a:pt x="4961" y="1760"/>
                  </a:lnTo>
                  <a:lnTo>
                    <a:pt x="4959" y="1763"/>
                  </a:lnTo>
                  <a:lnTo>
                    <a:pt x="4959" y="1763"/>
                  </a:lnTo>
                  <a:lnTo>
                    <a:pt x="4961" y="1765"/>
                  </a:lnTo>
                  <a:lnTo>
                    <a:pt x="4961" y="1767"/>
                  </a:lnTo>
                  <a:lnTo>
                    <a:pt x="4964" y="1767"/>
                  </a:lnTo>
                  <a:lnTo>
                    <a:pt x="4961" y="1770"/>
                  </a:lnTo>
                  <a:lnTo>
                    <a:pt x="4961" y="1770"/>
                  </a:lnTo>
                  <a:lnTo>
                    <a:pt x="4959" y="1770"/>
                  </a:lnTo>
                  <a:lnTo>
                    <a:pt x="4957" y="1770"/>
                  </a:lnTo>
                  <a:lnTo>
                    <a:pt x="4954" y="1772"/>
                  </a:lnTo>
                  <a:lnTo>
                    <a:pt x="4952" y="1772"/>
                  </a:lnTo>
                  <a:lnTo>
                    <a:pt x="4949" y="1772"/>
                  </a:lnTo>
                  <a:lnTo>
                    <a:pt x="4949" y="1770"/>
                  </a:lnTo>
                  <a:lnTo>
                    <a:pt x="4949" y="1770"/>
                  </a:lnTo>
                  <a:lnTo>
                    <a:pt x="4947" y="1770"/>
                  </a:lnTo>
                  <a:lnTo>
                    <a:pt x="4947" y="1767"/>
                  </a:lnTo>
                  <a:lnTo>
                    <a:pt x="4947" y="1767"/>
                  </a:lnTo>
                  <a:lnTo>
                    <a:pt x="4947" y="1770"/>
                  </a:lnTo>
                  <a:lnTo>
                    <a:pt x="4942" y="1774"/>
                  </a:lnTo>
                  <a:lnTo>
                    <a:pt x="4938" y="1782"/>
                  </a:lnTo>
                  <a:lnTo>
                    <a:pt x="4935" y="1782"/>
                  </a:lnTo>
                  <a:lnTo>
                    <a:pt x="4933" y="1782"/>
                  </a:lnTo>
                  <a:lnTo>
                    <a:pt x="4933" y="1784"/>
                  </a:lnTo>
                  <a:lnTo>
                    <a:pt x="4931" y="1786"/>
                  </a:lnTo>
                  <a:lnTo>
                    <a:pt x="4931" y="1791"/>
                  </a:lnTo>
                  <a:lnTo>
                    <a:pt x="4931" y="1793"/>
                  </a:lnTo>
                  <a:lnTo>
                    <a:pt x="4928" y="1793"/>
                  </a:lnTo>
                  <a:lnTo>
                    <a:pt x="4923" y="1796"/>
                  </a:lnTo>
                  <a:lnTo>
                    <a:pt x="4921" y="1796"/>
                  </a:lnTo>
                  <a:lnTo>
                    <a:pt x="4919" y="1798"/>
                  </a:lnTo>
                  <a:lnTo>
                    <a:pt x="4916" y="1800"/>
                  </a:lnTo>
                  <a:lnTo>
                    <a:pt x="4914" y="1803"/>
                  </a:lnTo>
                  <a:lnTo>
                    <a:pt x="4914" y="1803"/>
                  </a:lnTo>
                  <a:lnTo>
                    <a:pt x="4914" y="1805"/>
                  </a:lnTo>
                  <a:lnTo>
                    <a:pt x="4914" y="1805"/>
                  </a:lnTo>
                  <a:lnTo>
                    <a:pt x="4912" y="1805"/>
                  </a:lnTo>
                  <a:lnTo>
                    <a:pt x="4912" y="1805"/>
                  </a:lnTo>
                  <a:lnTo>
                    <a:pt x="4912" y="1808"/>
                  </a:lnTo>
                  <a:lnTo>
                    <a:pt x="4897" y="1822"/>
                  </a:lnTo>
                  <a:lnTo>
                    <a:pt x="4895" y="1824"/>
                  </a:lnTo>
                  <a:lnTo>
                    <a:pt x="4895" y="1824"/>
                  </a:lnTo>
                  <a:lnTo>
                    <a:pt x="4895" y="1827"/>
                  </a:lnTo>
                  <a:lnTo>
                    <a:pt x="4895" y="1831"/>
                  </a:lnTo>
                  <a:lnTo>
                    <a:pt x="4895" y="1834"/>
                  </a:lnTo>
                  <a:lnTo>
                    <a:pt x="4895" y="1836"/>
                  </a:lnTo>
                  <a:lnTo>
                    <a:pt x="4895" y="1836"/>
                  </a:lnTo>
                  <a:lnTo>
                    <a:pt x="4890" y="1843"/>
                  </a:lnTo>
                  <a:lnTo>
                    <a:pt x="4890" y="1843"/>
                  </a:lnTo>
                  <a:lnTo>
                    <a:pt x="4890" y="1845"/>
                  </a:lnTo>
                  <a:lnTo>
                    <a:pt x="4888" y="1845"/>
                  </a:lnTo>
                  <a:lnTo>
                    <a:pt x="4888" y="1845"/>
                  </a:lnTo>
                  <a:lnTo>
                    <a:pt x="4888" y="1845"/>
                  </a:lnTo>
                  <a:lnTo>
                    <a:pt x="4886" y="1845"/>
                  </a:lnTo>
                  <a:lnTo>
                    <a:pt x="4886" y="1848"/>
                  </a:lnTo>
                  <a:lnTo>
                    <a:pt x="4878" y="1855"/>
                  </a:lnTo>
                  <a:lnTo>
                    <a:pt x="4874" y="1857"/>
                  </a:lnTo>
                  <a:lnTo>
                    <a:pt x="4874" y="1860"/>
                  </a:lnTo>
                  <a:lnTo>
                    <a:pt x="4871" y="1860"/>
                  </a:lnTo>
                  <a:lnTo>
                    <a:pt x="4869" y="1857"/>
                  </a:lnTo>
                  <a:lnTo>
                    <a:pt x="4867" y="1860"/>
                  </a:lnTo>
                  <a:lnTo>
                    <a:pt x="4864" y="1862"/>
                  </a:lnTo>
                  <a:lnTo>
                    <a:pt x="4862" y="1862"/>
                  </a:lnTo>
                  <a:lnTo>
                    <a:pt x="4860" y="1864"/>
                  </a:lnTo>
                  <a:lnTo>
                    <a:pt x="4857" y="1864"/>
                  </a:lnTo>
                  <a:lnTo>
                    <a:pt x="4857" y="1864"/>
                  </a:lnTo>
                  <a:lnTo>
                    <a:pt x="4855" y="1862"/>
                  </a:lnTo>
                  <a:lnTo>
                    <a:pt x="4855" y="1862"/>
                  </a:lnTo>
                  <a:lnTo>
                    <a:pt x="4852" y="1860"/>
                  </a:lnTo>
                  <a:lnTo>
                    <a:pt x="4852" y="1860"/>
                  </a:lnTo>
                  <a:lnTo>
                    <a:pt x="4850" y="1862"/>
                  </a:lnTo>
                  <a:lnTo>
                    <a:pt x="4850" y="1862"/>
                  </a:lnTo>
                  <a:lnTo>
                    <a:pt x="4848" y="1862"/>
                  </a:lnTo>
                  <a:lnTo>
                    <a:pt x="4845" y="1862"/>
                  </a:lnTo>
                  <a:lnTo>
                    <a:pt x="4841" y="1862"/>
                  </a:lnTo>
                  <a:lnTo>
                    <a:pt x="4838" y="1862"/>
                  </a:lnTo>
                  <a:lnTo>
                    <a:pt x="4838" y="1862"/>
                  </a:lnTo>
                  <a:lnTo>
                    <a:pt x="4836" y="1864"/>
                  </a:lnTo>
                  <a:lnTo>
                    <a:pt x="4829" y="1862"/>
                  </a:lnTo>
                  <a:lnTo>
                    <a:pt x="4824" y="1860"/>
                  </a:lnTo>
                  <a:lnTo>
                    <a:pt x="4822" y="1857"/>
                  </a:lnTo>
                  <a:lnTo>
                    <a:pt x="4822" y="1850"/>
                  </a:lnTo>
                  <a:lnTo>
                    <a:pt x="4822" y="1853"/>
                  </a:lnTo>
                  <a:lnTo>
                    <a:pt x="4819" y="1853"/>
                  </a:lnTo>
                  <a:lnTo>
                    <a:pt x="4819" y="1855"/>
                  </a:lnTo>
                  <a:lnTo>
                    <a:pt x="4819" y="1857"/>
                  </a:lnTo>
                  <a:lnTo>
                    <a:pt x="4817" y="1864"/>
                  </a:lnTo>
                  <a:lnTo>
                    <a:pt x="4817" y="1869"/>
                  </a:lnTo>
                  <a:lnTo>
                    <a:pt x="4817" y="1869"/>
                  </a:lnTo>
                  <a:lnTo>
                    <a:pt x="4815" y="1871"/>
                  </a:lnTo>
                  <a:lnTo>
                    <a:pt x="4815" y="1871"/>
                  </a:lnTo>
                  <a:lnTo>
                    <a:pt x="4815" y="1871"/>
                  </a:lnTo>
                  <a:lnTo>
                    <a:pt x="4812" y="1871"/>
                  </a:lnTo>
                  <a:lnTo>
                    <a:pt x="4812" y="1871"/>
                  </a:lnTo>
                  <a:lnTo>
                    <a:pt x="4812" y="1869"/>
                  </a:lnTo>
                  <a:lnTo>
                    <a:pt x="4812" y="1869"/>
                  </a:lnTo>
                  <a:lnTo>
                    <a:pt x="4810" y="1869"/>
                  </a:lnTo>
                  <a:lnTo>
                    <a:pt x="4808" y="1869"/>
                  </a:lnTo>
                  <a:lnTo>
                    <a:pt x="4808" y="1869"/>
                  </a:lnTo>
                  <a:lnTo>
                    <a:pt x="4805" y="1871"/>
                  </a:lnTo>
                  <a:lnTo>
                    <a:pt x="4800" y="1876"/>
                  </a:lnTo>
                  <a:lnTo>
                    <a:pt x="4800" y="1879"/>
                  </a:lnTo>
                  <a:lnTo>
                    <a:pt x="4798" y="1876"/>
                  </a:lnTo>
                  <a:lnTo>
                    <a:pt x="4798" y="1876"/>
                  </a:lnTo>
                  <a:lnTo>
                    <a:pt x="4798" y="1869"/>
                  </a:lnTo>
                  <a:lnTo>
                    <a:pt x="4798" y="1869"/>
                  </a:lnTo>
                  <a:lnTo>
                    <a:pt x="4798" y="1867"/>
                  </a:lnTo>
                  <a:lnTo>
                    <a:pt x="4798" y="1867"/>
                  </a:lnTo>
                  <a:lnTo>
                    <a:pt x="4798" y="1864"/>
                  </a:lnTo>
                  <a:lnTo>
                    <a:pt x="4798" y="1864"/>
                  </a:lnTo>
                  <a:lnTo>
                    <a:pt x="4796" y="1864"/>
                  </a:lnTo>
                  <a:lnTo>
                    <a:pt x="4796" y="1867"/>
                  </a:lnTo>
                  <a:lnTo>
                    <a:pt x="4796" y="1867"/>
                  </a:lnTo>
                  <a:lnTo>
                    <a:pt x="4796" y="1869"/>
                  </a:lnTo>
                  <a:lnTo>
                    <a:pt x="4793" y="1871"/>
                  </a:lnTo>
                  <a:lnTo>
                    <a:pt x="4791" y="1871"/>
                  </a:lnTo>
                  <a:lnTo>
                    <a:pt x="4789" y="1871"/>
                  </a:lnTo>
                  <a:lnTo>
                    <a:pt x="4786" y="1871"/>
                  </a:lnTo>
                  <a:lnTo>
                    <a:pt x="4784" y="1869"/>
                  </a:lnTo>
                  <a:lnTo>
                    <a:pt x="4784" y="1867"/>
                  </a:lnTo>
                  <a:lnTo>
                    <a:pt x="4782" y="1869"/>
                  </a:lnTo>
                  <a:lnTo>
                    <a:pt x="4782" y="1869"/>
                  </a:lnTo>
                  <a:lnTo>
                    <a:pt x="4782" y="1867"/>
                  </a:lnTo>
                  <a:lnTo>
                    <a:pt x="4782" y="1867"/>
                  </a:lnTo>
                  <a:lnTo>
                    <a:pt x="4779" y="1867"/>
                  </a:lnTo>
                  <a:lnTo>
                    <a:pt x="4779" y="1867"/>
                  </a:lnTo>
                  <a:lnTo>
                    <a:pt x="4779" y="1869"/>
                  </a:lnTo>
                  <a:lnTo>
                    <a:pt x="4779" y="1869"/>
                  </a:lnTo>
                  <a:lnTo>
                    <a:pt x="4782" y="1871"/>
                  </a:lnTo>
                  <a:lnTo>
                    <a:pt x="4782" y="1874"/>
                  </a:lnTo>
                  <a:lnTo>
                    <a:pt x="4782" y="1876"/>
                  </a:lnTo>
                  <a:lnTo>
                    <a:pt x="4782" y="1876"/>
                  </a:lnTo>
                  <a:lnTo>
                    <a:pt x="4779" y="1876"/>
                  </a:lnTo>
                  <a:lnTo>
                    <a:pt x="4777" y="1876"/>
                  </a:lnTo>
                  <a:lnTo>
                    <a:pt x="4777" y="1876"/>
                  </a:lnTo>
                  <a:lnTo>
                    <a:pt x="4777" y="1879"/>
                  </a:lnTo>
                  <a:lnTo>
                    <a:pt x="4777" y="1879"/>
                  </a:lnTo>
                  <a:lnTo>
                    <a:pt x="4779" y="1879"/>
                  </a:lnTo>
                  <a:lnTo>
                    <a:pt x="4779" y="1879"/>
                  </a:lnTo>
                  <a:lnTo>
                    <a:pt x="4782" y="1879"/>
                  </a:lnTo>
                  <a:lnTo>
                    <a:pt x="4782" y="1879"/>
                  </a:lnTo>
                  <a:lnTo>
                    <a:pt x="4782" y="1881"/>
                  </a:lnTo>
                  <a:lnTo>
                    <a:pt x="4784" y="1881"/>
                  </a:lnTo>
                  <a:lnTo>
                    <a:pt x="4784" y="1883"/>
                  </a:lnTo>
                  <a:lnTo>
                    <a:pt x="4779" y="1886"/>
                  </a:lnTo>
                  <a:lnTo>
                    <a:pt x="4774" y="1888"/>
                  </a:lnTo>
                  <a:lnTo>
                    <a:pt x="4770" y="1888"/>
                  </a:lnTo>
                  <a:lnTo>
                    <a:pt x="4767" y="1883"/>
                  </a:lnTo>
                  <a:lnTo>
                    <a:pt x="4765" y="1886"/>
                  </a:lnTo>
                  <a:lnTo>
                    <a:pt x="4760" y="1886"/>
                  </a:lnTo>
                  <a:lnTo>
                    <a:pt x="4760" y="1888"/>
                  </a:lnTo>
                  <a:lnTo>
                    <a:pt x="4758" y="1886"/>
                  </a:lnTo>
                  <a:lnTo>
                    <a:pt x="4758" y="1886"/>
                  </a:lnTo>
                  <a:lnTo>
                    <a:pt x="4756" y="1886"/>
                  </a:lnTo>
                  <a:lnTo>
                    <a:pt x="4756" y="1886"/>
                  </a:lnTo>
                  <a:lnTo>
                    <a:pt x="4756" y="1888"/>
                  </a:lnTo>
                  <a:lnTo>
                    <a:pt x="4756" y="1888"/>
                  </a:lnTo>
                  <a:lnTo>
                    <a:pt x="4753" y="1888"/>
                  </a:lnTo>
                  <a:lnTo>
                    <a:pt x="4753" y="1888"/>
                  </a:lnTo>
                  <a:lnTo>
                    <a:pt x="4756" y="1890"/>
                  </a:lnTo>
                  <a:lnTo>
                    <a:pt x="4756" y="1893"/>
                  </a:lnTo>
                  <a:lnTo>
                    <a:pt x="4751" y="1895"/>
                  </a:lnTo>
                  <a:lnTo>
                    <a:pt x="4751" y="1895"/>
                  </a:lnTo>
                  <a:lnTo>
                    <a:pt x="4741" y="1897"/>
                  </a:lnTo>
                  <a:lnTo>
                    <a:pt x="4739" y="1895"/>
                  </a:lnTo>
                  <a:lnTo>
                    <a:pt x="4734" y="1902"/>
                  </a:lnTo>
                  <a:lnTo>
                    <a:pt x="4732" y="1902"/>
                  </a:lnTo>
                  <a:lnTo>
                    <a:pt x="4732" y="1905"/>
                  </a:lnTo>
                  <a:lnTo>
                    <a:pt x="4725" y="1907"/>
                  </a:lnTo>
                  <a:lnTo>
                    <a:pt x="4725" y="1909"/>
                  </a:lnTo>
                  <a:lnTo>
                    <a:pt x="4722" y="1909"/>
                  </a:lnTo>
                  <a:lnTo>
                    <a:pt x="4722" y="1909"/>
                  </a:lnTo>
                  <a:lnTo>
                    <a:pt x="4722" y="1909"/>
                  </a:lnTo>
                  <a:lnTo>
                    <a:pt x="4720" y="1907"/>
                  </a:lnTo>
                  <a:lnTo>
                    <a:pt x="4720" y="1907"/>
                  </a:lnTo>
                  <a:lnTo>
                    <a:pt x="4718" y="1909"/>
                  </a:lnTo>
                  <a:lnTo>
                    <a:pt x="4718" y="1912"/>
                  </a:lnTo>
                  <a:lnTo>
                    <a:pt x="4713" y="1916"/>
                  </a:lnTo>
                  <a:lnTo>
                    <a:pt x="4711" y="1916"/>
                  </a:lnTo>
                  <a:lnTo>
                    <a:pt x="4711" y="1914"/>
                  </a:lnTo>
                  <a:lnTo>
                    <a:pt x="4711" y="1914"/>
                  </a:lnTo>
                  <a:lnTo>
                    <a:pt x="4708" y="1914"/>
                  </a:lnTo>
                  <a:lnTo>
                    <a:pt x="4708" y="1916"/>
                  </a:lnTo>
                  <a:lnTo>
                    <a:pt x="4711" y="1916"/>
                  </a:lnTo>
                  <a:lnTo>
                    <a:pt x="4711" y="1916"/>
                  </a:lnTo>
                  <a:lnTo>
                    <a:pt x="4711" y="1916"/>
                  </a:lnTo>
                  <a:lnTo>
                    <a:pt x="4711" y="1919"/>
                  </a:lnTo>
                  <a:lnTo>
                    <a:pt x="4708" y="1919"/>
                  </a:lnTo>
                  <a:lnTo>
                    <a:pt x="4708" y="1919"/>
                  </a:lnTo>
                  <a:lnTo>
                    <a:pt x="4708" y="1919"/>
                  </a:lnTo>
                  <a:lnTo>
                    <a:pt x="4704" y="1921"/>
                  </a:lnTo>
                  <a:lnTo>
                    <a:pt x="4701" y="1923"/>
                  </a:lnTo>
                  <a:lnTo>
                    <a:pt x="4699" y="1923"/>
                  </a:lnTo>
                  <a:lnTo>
                    <a:pt x="4694" y="1923"/>
                  </a:lnTo>
                  <a:lnTo>
                    <a:pt x="4694" y="1926"/>
                  </a:lnTo>
                  <a:lnTo>
                    <a:pt x="4692" y="1926"/>
                  </a:lnTo>
                  <a:lnTo>
                    <a:pt x="4689" y="1928"/>
                  </a:lnTo>
                  <a:lnTo>
                    <a:pt x="4687" y="1928"/>
                  </a:lnTo>
                  <a:lnTo>
                    <a:pt x="4687" y="1931"/>
                  </a:lnTo>
                  <a:lnTo>
                    <a:pt x="4685" y="1931"/>
                  </a:lnTo>
                  <a:lnTo>
                    <a:pt x="4685" y="1933"/>
                  </a:lnTo>
                  <a:lnTo>
                    <a:pt x="4682" y="1933"/>
                  </a:lnTo>
                  <a:lnTo>
                    <a:pt x="4682" y="1935"/>
                  </a:lnTo>
                  <a:lnTo>
                    <a:pt x="4680" y="1935"/>
                  </a:lnTo>
                  <a:lnTo>
                    <a:pt x="4680" y="1938"/>
                  </a:lnTo>
                  <a:lnTo>
                    <a:pt x="4677" y="1938"/>
                  </a:lnTo>
                  <a:lnTo>
                    <a:pt x="4677" y="1938"/>
                  </a:lnTo>
                  <a:lnTo>
                    <a:pt x="4677" y="1938"/>
                  </a:lnTo>
                  <a:lnTo>
                    <a:pt x="4677" y="1938"/>
                  </a:lnTo>
                  <a:lnTo>
                    <a:pt x="4677" y="1942"/>
                  </a:lnTo>
                  <a:lnTo>
                    <a:pt x="4673" y="1947"/>
                  </a:lnTo>
                  <a:lnTo>
                    <a:pt x="4663" y="1954"/>
                  </a:lnTo>
                  <a:lnTo>
                    <a:pt x="4663" y="1957"/>
                  </a:lnTo>
                  <a:lnTo>
                    <a:pt x="4663" y="1957"/>
                  </a:lnTo>
                  <a:lnTo>
                    <a:pt x="4663" y="1959"/>
                  </a:lnTo>
                  <a:lnTo>
                    <a:pt x="4663" y="1959"/>
                  </a:lnTo>
                  <a:lnTo>
                    <a:pt x="4666" y="1959"/>
                  </a:lnTo>
                  <a:lnTo>
                    <a:pt x="4668" y="1961"/>
                  </a:lnTo>
                  <a:lnTo>
                    <a:pt x="4670" y="1961"/>
                  </a:lnTo>
                  <a:lnTo>
                    <a:pt x="4668" y="1961"/>
                  </a:lnTo>
                  <a:lnTo>
                    <a:pt x="4666" y="1961"/>
                  </a:lnTo>
                  <a:lnTo>
                    <a:pt x="4661" y="1966"/>
                  </a:lnTo>
                  <a:lnTo>
                    <a:pt x="4659" y="1968"/>
                  </a:lnTo>
                  <a:lnTo>
                    <a:pt x="4659" y="1968"/>
                  </a:lnTo>
                  <a:lnTo>
                    <a:pt x="4659" y="1968"/>
                  </a:lnTo>
                  <a:lnTo>
                    <a:pt x="4656" y="1968"/>
                  </a:lnTo>
                  <a:lnTo>
                    <a:pt x="4659" y="1973"/>
                  </a:lnTo>
                  <a:lnTo>
                    <a:pt x="4656" y="1973"/>
                  </a:lnTo>
                  <a:lnTo>
                    <a:pt x="4651" y="1973"/>
                  </a:lnTo>
                  <a:lnTo>
                    <a:pt x="4651" y="1973"/>
                  </a:lnTo>
                  <a:lnTo>
                    <a:pt x="4649" y="1976"/>
                  </a:lnTo>
                  <a:lnTo>
                    <a:pt x="4649" y="1976"/>
                  </a:lnTo>
                  <a:lnTo>
                    <a:pt x="4647" y="1978"/>
                  </a:lnTo>
                  <a:lnTo>
                    <a:pt x="4644" y="1976"/>
                  </a:lnTo>
                  <a:lnTo>
                    <a:pt x="4644" y="1976"/>
                  </a:lnTo>
                  <a:lnTo>
                    <a:pt x="4642" y="1976"/>
                  </a:lnTo>
                  <a:lnTo>
                    <a:pt x="4640" y="1976"/>
                  </a:lnTo>
                  <a:lnTo>
                    <a:pt x="4642" y="1976"/>
                  </a:lnTo>
                  <a:lnTo>
                    <a:pt x="4644" y="1978"/>
                  </a:lnTo>
                  <a:lnTo>
                    <a:pt x="4644" y="1978"/>
                  </a:lnTo>
                  <a:lnTo>
                    <a:pt x="4644" y="1980"/>
                  </a:lnTo>
                  <a:lnTo>
                    <a:pt x="4640" y="1978"/>
                  </a:lnTo>
                  <a:lnTo>
                    <a:pt x="4637" y="1978"/>
                  </a:lnTo>
                  <a:lnTo>
                    <a:pt x="4635" y="1978"/>
                  </a:lnTo>
                  <a:lnTo>
                    <a:pt x="4635" y="1980"/>
                  </a:lnTo>
                  <a:lnTo>
                    <a:pt x="4640" y="1983"/>
                  </a:lnTo>
                  <a:lnTo>
                    <a:pt x="4642" y="1985"/>
                  </a:lnTo>
                  <a:lnTo>
                    <a:pt x="4642" y="1985"/>
                  </a:lnTo>
                  <a:lnTo>
                    <a:pt x="4642" y="1987"/>
                  </a:lnTo>
                  <a:lnTo>
                    <a:pt x="4640" y="1987"/>
                  </a:lnTo>
                  <a:lnTo>
                    <a:pt x="4637" y="1990"/>
                  </a:lnTo>
                  <a:lnTo>
                    <a:pt x="4637" y="1990"/>
                  </a:lnTo>
                  <a:lnTo>
                    <a:pt x="4633" y="1985"/>
                  </a:lnTo>
                  <a:lnTo>
                    <a:pt x="4630" y="1980"/>
                  </a:lnTo>
                  <a:lnTo>
                    <a:pt x="4628" y="1978"/>
                  </a:lnTo>
                  <a:lnTo>
                    <a:pt x="4625" y="1978"/>
                  </a:lnTo>
                  <a:lnTo>
                    <a:pt x="4623" y="1978"/>
                  </a:lnTo>
                  <a:lnTo>
                    <a:pt x="4623" y="1980"/>
                  </a:lnTo>
                  <a:lnTo>
                    <a:pt x="4625" y="1980"/>
                  </a:lnTo>
                  <a:lnTo>
                    <a:pt x="4625" y="1983"/>
                  </a:lnTo>
                  <a:lnTo>
                    <a:pt x="4623" y="1980"/>
                  </a:lnTo>
                  <a:lnTo>
                    <a:pt x="4618" y="1980"/>
                  </a:lnTo>
                  <a:lnTo>
                    <a:pt x="4618" y="1980"/>
                  </a:lnTo>
                  <a:lnTo>
                    <a:pt x="4614" y="1983"/>
                  </a:lnTo>
                  <a:lnTo>
                    <a:pt x="4616" y="1983"/>
                  </a:lnTo>
                  <a:lnTo>
                    <a:pt x="4616" y="1983"/>
                  </a:lnTo>
                  <a:lnTo>
                    <a:pt x="4616" y="1985"/>
                  </a:lnTo>
                  <a:lnTo>
                    <a:pt x="4616" y="1985"/>
                  </a:lnTo>
                  <a:lnTo>
                    <a:pt x="4616" y="1987"/>
                  </a:lnTo>
                  <a:lnTo>
                    <a:pt x="4616" y="1987"/>
                  </a:lnTo>
                  <a:lnTo>
                    <a:pt x="4614" y="1990"/>
                  </a:lnTo>
                  <a:lnTo>
                    <a:pt x="4611" y="1990"/>
                  </a:lnTo>
                  <a:lnTo>
                    <a:pt x="4609" y="1990"/>
                  </a:lnTo>
                  <a:lnTo>
                    <a:pt x="4609" y="1990"/>
                  </a:lnTo>
                  <a:lnTo>
                    <a:pt x="4609" y="1992"/>
                  </a:lnTo>
                  <a:lnTo>
                    <a:pt x="4614" y="1992"/>
                  </a:lnTo>
                  <a:lnTo>
                    <a:pt x="4616" y="1992"/>
                  </a:lnTo>
                  <a:lnTo>
                    <a:pt x="4618" y="1992"/>
                  </a:lnTo>
                  <a:lnTo>
                    <a:pt x="4621" y="1994"/>
                  </a:lnTo>
                  <a:lnTo>
                    <a:pt x="4621" y="1997"/>
                  </a:lnTo>
                  <a:lnTo>
                    <a:pt x="4621" y="1999"/>
                  </a:lnTo>
                  <a:lnTo>
                    <a:pt x="4621" y="2002"/>
                  </a:lnTo>
                  <a:lnTo>
                    <a:pt x="4618" y="1999"/>
                  </a:lnTo>
                  <a:lnTo>
                    <a:pt x="4616" y="2002"/>
                  </a:lnTo>
                  <a:lnTo>
                    <a:pt x="4609" y="2002"/>
                  </a:lnTo>
                  <a:lnTo>
                    <a:pt x="4607" y="2002"/>
                  </a:lnTo>
                  <a:lnTo>
                    <a:pt x="4602" y="2006"/>
                  </a:lnTo>
                  <a:lnTo>
                    <a:pt x="4602" y="2006"/>
                  </a:lnTo>
                  <a:lnTo>
                    <a:pt x="4599" y="2009"/>
                  </a:lnTo>
                  <a:lnTo>
                    <a:pt x="4599" y="2009"/>
                  </a:lnTo>
                  <a:lnTo>
                    <a:pt x="4588" y="2009"/>
                  </a:lnTo>
                  <a:lnTo>
                    <a:pt x="4583" y="2009"/>
                  </a:lnTo>
                  <a:lnTo>
                    <a:pt x="4578" y="2011"/>
                  </a:lnTo>
                  <a:lnTo>
                    <a:pt x="4576" y="2011"/>
                  </a:lnTo>
                  <a:lnTo>
                    <a:pt x="4573" y="2011"/>
                  </a:lnTo>
                  <a:lnTo>
                    <a:pt x="4571" y="2013"/>
                  </a:lnTo>
                  <a:lnTo>
                    <a:pt x="4571" y="2013"/>
                  </a:lnTo>
                  <a:lnTo>
                    <a:pt x="4573" y="2013"/>
                  </a:lnTo>
                  <a:lnTo>
                    <a:pt x="4569" y="2020"/>
                  </a:lnTo>
                  <a:lnTo>
                    <a:pt x="4566" y="2020"/>
                  </a:lnTo>
                  <a:lnTo>
                    <a:pt x="4564" y="2020"/>
                  </a:lnTo>
                  <a:lnTo>
                    <a:pt x="4562" y="2018"/>
                  </a:lnTo>
                  <a:lnTo>
                    <a:pt x="4562" y="2016"/>
                  </a:lnTo>
                  <a:lnTo>
                    <a:pt x="4559" y="2016"/>
                  </a:lnTo>
                  <a:lnTo>
                    <a:pt x="4562" y="2013"/>
                  </a:lnTo>
                  <a:lnTo>
                    <a:pt x="4562" y="2013"/>
                  </a:lnTo>
                  <a:lnTo>
                    <a:pt x="4562" y="2011"/>
                  </a:lnTo>
                  <a:lnTo>
                    <a:pt x="4562" y="2009"/>
                  </a:lnTo>
                  <a:lnTo>
                    <a:pt x="4562" y="2009"/>
                  </a:lnTo>
                  <a:lnTo>
                    <a:pt x="4559" y="2006"/>
                  </a:lnTo>
                  <a:lnTo>
                    <a:pt x="4559" y="2004"/>
                  </a:lnTo>
                  <a:lnTo>
                    <a:pt x="4559" y="2002"/>
                  </a:lnTo>
                  <a:lnTo>
                    <a:pt x="4562" y="1999"/>
                  </a:lnTo>
                  <a:lnTo>
                    <a:pt x="4564" y="1999"/>
                  </a:lnTo>
                  <a:lnTo>
                    <a:pt x="4564" y="1997"/>
                  </a:lnTo>
                  <a:lnTo>
                    <a:pt x="4557" y="1997"/>
                  </a:lnTo>
                  <a:lnTo>
                    <a:pt x="4557" y="1997"/>
                  </a:lnTo>
                  <a:lnTo>
                    <a:pt x="4557" y="1994"/>
                  </a:lnTo>
                  <a:lnTo>
                    <a:pt x="4559" y="1992"/>
                  </a:lnTo>
                  <a:lnTo>
                    <a:pt x="4562" y="1990"/>
                  </a:lnTo>
                  <a:lnTo>
                    <a:pt x="4566" y="1990"/>
                  </a:lnTo>
                  <a:lnTo>
                    <a:pt x="4566" y="1990"/>
                  </a:lnTo>
                  <a:lnTo>
                    <a:pt x="4569" y="1990"/>
                  </a:lnTo>
                  <a:lnTo>
                    <a:pt x="4569" y="1992"/>
                  </a:lnTo>
                  <a:lnTo>
                    <a:pt x="4571" y="1992"/>
                  </a:lnTo>
                  <a:lnTo>
                    <a:pt x="4571" y="1990"/>
                  </a:lnTo>
                  <a:lnTo>
                    <a:pt x="4573" y="1990"/>
                  </a:lnTo>
                  <a:lnTo>
                    <a:pt x="4578" y="1987"/>
                  </a:lnTo>
                  <a:lnTo>
                    <a:pt x="4581" y="1987"/>
                  </a:lnTo>
                  <a:lnTo>
                    <a:pt x="4583" y="1987"/>
                  </a:lnTo>
                  <a:lnTo>
                    <a:pt x="4583" y="1985"/>
                  </a:lnTo>
                  <a:lnTo>
                    <a:pt x="4583" y="1985"/>
                  </a:lnTo>
                  <a:lnTo>
                    <a:pt x="4583" y="1983"/>
                  </a:lnTo>
                  <a:lnTo>
                    <a:pt x="4581" y="1980"/>
                  </a:lnTo>
                  <a:lnTo>
                    <a:pt x="4583" y="1980"/>
                  </a:lnTo>
                  <a:lnTo>
                    <a:pt x="4585" y="1978"/>
                  </a:lnTo>
                  <a:lnTo>
                    <a:pt x="4588" y="1978"/>
                  </a:lnTo>
                  <a:lnTo>
                    <a:pt x="4588" y="1978"/>
                  </a:lnTo>
                  <a:lnTo>
                    <a:pt x="4590" y="1978"/>
                  </a:lnTo>
                  <a:lnTo>
                    <a:pt x="4590" y="1978"/>
                  </a:lnTo>
                  <a:lnTo>
                    <a:pt x="4592" y="1980"/>
                  </a:lnTo>
                  <a:lnTo>
                    <a:pt x="4592" y="1980"/>
                  </a:lnTo>
                  <a:lnTo>
                    <a:pt x="4595" y="1980"/>
                  </a:lnTo>
                  <a:lnTo>
                    <a:pt x="4597" y="1980"/>
                  </a:lnTo>
                  <a:lnTo>
                    <a:pt x="4599" y="1980"/>
                  </a:lnTo>
                  <a:lnTo>
                    <a:pt x="4604" y="1976"/>
                  </a:lnTo>
                  <a:lnTo>
                    <a:pt x="4614" y="1973"/>
                  </a:lnTo>
                  <a:lnTo>
                    <a:pt x="4618" y="1971"/>
                  </a:lnTo>
                  <a:lnTo>
                    <a:pt x="4621" y="1966"/>
                  </a:lnTo>
                  <a:lnTo>
                    <a:pt x="4618" y="1964"/>
                  </a:lnTo>
                  <a:lnTo>
                    <a:pt x="4616" y="1961"/>
                  </a:lnTo>
                  <a:lnTo>
                    <a:pt x="4614" y="1959"/>
                  </a:lnTo>
                  <a:lnTo>
                    <a:pt x="4614" y="1959"/>
                  </a:lnTo>
                  <a:lnTo>
                    <a:pt x="4611" y="1959"/>
                  </a:lnTo>
                  <a:lnTo>
                    <a:pt x="4609" y="1957"/>
                  </a:lnTo>
                  <a:lnTo>
                    <a:pt x="4611" y="1954"/>
                  </a:lnTo>
                  <a:lnTo>
                    <a:pt x="4611" y="1954"/>
                  </a:lnTo>
                  <a:lnTo>
                    <a:pt x="4611" y="1954"/>
                  </a:lnTo>
                  <a:lnTo>
                    <a:pt x="4609" y="1952"/>
                  </a:lnTo>
                  <a:lnTo>
                    <a:pt x="4614" y="1952"/>
                  </a:lnTo>
                  <a:lnTo>
                    <a:pt x="4614" y="1950"/>
                  </a:lnTo>
                  <a:lnTo>
                    <a:pt x="4611" y="1950"/>
                  </a:lnTo>
                  <a:lnTo>
                    <a:pt x="4609" y="1947"/>
                  </a:lnTo>
                  <a:lnTo>
                    <a:pt x="4609" y="1947"/>
                  </a:lnTo>
                  <a:lnTo>
                    <a:pt x="4614" y="1945"/>
                  </a:lnTo>
                  <a:lnTo>
                    <a:pt x="4614" y="1945"/>
                  </a:lnTo>
                  <a:lnTo>
                    <a:pt x="4614" y="1947"/>
                  </a:lnTo>
                  <a:lnTo>
                    <a:pt x="4616" y="1947"/>
                  </a:lnTo>
                  <a:lnTo>
                    <a:pt x="4618" y="1945"/>
                  </a:lnTo>
                  <a:lnTo>
                    <a:pt x="4623" y="1942"/>
                  </a:lnTo>
                  <a:lnTo>
                    <a:pt x="4623" y="1940"/>
                  </a:lnTo>
                  <a:lnTo>
                    <a:pt x="4623" y="1940"/>
                  </a:lnTo>
                  <a:lnTo>
                    <a:pt x="4623" y="1938"/>
                  </a:lnTo>
                  <a:lnTo>
                    <a:pt x="4625" y="1933"/>
                  </a:lnTo>
                  <a:lnTo>
                    <a:pt x="4628" y="1933"/>
                  </a:lnTo>
                  <a:lnTo>
                    <a:pt x="4628" y="1931"/>
                  </a:lnTo>
                  <a:lnTo>
                    <a:pt x="4630" y="1931"/>
                  </a:lnTo>
                  <a:lnTo>
                    <a:pt x="4635" y="1933"/>
                  </a:lnTo>
                  <a:lnTo>
                    <a:pt x="4637" y="1931"/>
                  </a:lnTo>
                  <a:lnTo>
                    <a:pt x="4642" y="1928"/>
                  </a:lnTo>
                  <a:lnTo>
                    <a:pt x="4644" y="1928"/>
                  </a:lnTo>
                  <a:lnTo>
                    <a:pt x="4644" y="1926"/>
                  </a:lnTo>
                  <a:lnTo>
                    <a:pt x="4644" y="1926"/>
                  </a:lnTo>
                  <a:lnTo>
                    <a:pt x="4642" y="1926"/>
                  </a:lnTo>
                  <a:lnTo>
                    <a:pt x="4640" y="1928"/>
                  </a:lnTo>
                  <a:lnTo>
                    <a:pt x="4640" y="1928"/>
                  </a:lnTo>
                  <a:lnTo>
                    <a:pt x="4635" y="1931"/>
                  </a:lnTo>
                  <a:lnTo>
                    <a:pt x="4633" y="1931"/>
                  </a:lnTo>
                  <a:lnTo>
                    <a:pt x="4625" y="1928"/>
                  </a:lnTo>
                  <a:lnTo>
                    <a:pt x="4621" y="1928"/>
                  </a:lnTo>
                  <a:lnTo>
                    <a:pt x="4621" y="1933"/>
                  </a:lnTo>
                  <a:lnTo>
                    <a:pt x="4604" y="1933"/>
                  </a:lnTo>
                  <a:lnTo>
                    <a:pt x="4602" y="1933"/>
                  </a:lnTo>
                  <a:lnTo>
                    <a:pt x="4597" y="1931"/>
                  </a:lnTo>
                  <a:lnTo>
                    <a:pt x="4595" y="1919"/>
                  </a:lnTo>
                  <a:lnTo>
                    <a:pt x="4592" y="1914"/>
                  </a:lnTo>
                  <a:lnTo>
                    <a:pt x="4590" y="1914"/>
                  </a:lnTo>
                  <a:lnTo>
                    <a:pt x="4588" y="1912"/>
                  </a:lnTo>
                  <a:lnTo>
                    <a:pt x="4583" y="1912"/>
                  </a:lnTo>
                  <a:lnTo>
                    <a:pt x="4583" y="1912"/>
                  </a:lnTo>
                  <a:lnTo>
                    <a:pt x="4581" y="1914"/>
                  </a:lnTo>
                  <a:lnTo>
                    <a:pt x="4578" y="1914"/>
                  </a:lnTo>
                  <a:lnTo>
                    <a:pt x="4578" y="1914"/>
                  </a:lnTo>
                  <a:lnTo>
                    <a:pt x="4576" y="1914"/>
                  </a:lnTo>
                  <a:lnTo>
                    <a:pt x="4576" y="1914"/>
                  </a:lnTo>
                  <a:lnTo>
                    <a:pt x="4571" y="1914"/>
                  </a:lnTo>
                  <a:lnTo>
                    <a:pt x="4571" y="1914"/>
                  </a:lnTo>
                  <a:lnTo>
                    <a:pt x="4569" y="1912"/>
                  </a:lnTo>
                  <a:lnTo>
                    <a:pt x="4571" y="1912"/>
                  </a:lnTo>
                  <a:lnTo>
                    <a:pt x="4571" y="1909"/>
                  </a:lnTo>
                  <a:lnTo>
                    <a:pt x="4571" y="1909"/>
                  </a:lnTo>
                  <a:lnTo>
                    <a:pt x="4573" y="1909"/>
                  </a:lnTo>
                  <a:lnTo>
                    <a:pt x="4576" y="1905"/>
                  </a:lnTo>
                  <a:lnTo>
                    <a:pt x="4578" y="1902"/>
                  </a:lnTo>
                  <a:lnTo>
                    <a:pt x="4581" y="1902"/>
                  </a:lnTo>
                  <a:lnTo>
                    <a:pt x="4588" y="1902"/>
                  </a:lnTo>
                  <a:lnTo>
                    <a:pt x="4590" y="1900"/>
                  </a:lnTo>
                  <a:lnTo>
                    <a:pt x="4595" y="1897"/>
                  </a:lnTo>
                  <a:lnTo>
                    <a:pt x="4595" y="1895"/>
                  </a:lnTo>
                  <a:lnTo>
                    <a:pt x="4599" y="1897"/>
                  </a:lnTo>
                  <a:lnTo>
                    <a:pt x="4602" y="1900"/>
                  </a:lnTo>
                  <a:lnTo>
                    <a:pt x="4602" y="1897"/>
                  </a:lnTo>
                  <a:lnTo>
                    <a:pt x="4602" y="1897"/>
                  </a:lnTo>
                  <a:lnTo>
                    <a:pt x="4602" y="1897"/>
                  </a:lnTo>
                  <a:lnTo>
                    <a:pt x="4602" y="1895"/>
                  </a:lnTo>
                  <a:lnTo>
                    <a:pt x="4602" y="1895"/>
                  </a:lnTo>
                  <a:lnTo>
                    <a:pt x="4602" y="1895"/>
                  </a:lnTo>
                  <a:lnTo>
                    <a:pt x="4602" y="1895"/>
                  </a:lnTo>
                  <a:lnTo>
                    <a:pt x="4602" y="1893"/>
                  </a:lnTo>
                  <a:lnTo>
                    <a:pt x="4602" y="1893"/>
                  </a:lnTo>
                  <a:lnTo>
                    <a:pt x="4602" y="1893"/>
                  </a:lnTo>
                  <a:lnTo>
                    <a:pt x="4602" y="1893"/>
                  </a:lnTo>
                  <a:lnTo>
                    <a:pt x="4604" y="1890"/>
                  </a:lnTo>
                  <a:lnTo>
                    <a:pt x="4604" y="1890"/>
                  </a:lnTo>
                  <a:lnTo>
                    <a:pt x="4604" y="1890"/>
                  </a:lnTo>
                  <a:lnTo>
                    <a:pt x="4602" y="1888"/>
                  </a:lnTo>
                  <a:lnTo>
                    <a:pt x="4602" y="1888"/>
                  </a:lnTo>
                  <a:lnTo>
                    <a:pt x="4602" y="1890"/>
                  </a:lnTo>
                  <a:lnTo>
                    <a:pt x="4599" y="1890"/>
                  </a:lnTo>
                  <a:lnTo>
                    <a:pt x="4599" y="1888"/>
                  </a:lnTo>
                  <a:lnTo>
                    <a:pt x="4595" y="1886"/>
                  </a:lnTo>
                  <a:lnTo>
                    <a:pt x="4595" y="1883"/>
                  </a:lnTo>
                  <a:lnTo>
                    <a:pt x="4595" y="1883"/>
                  </a:lnTo>
                  <a:lnTo>
                    <a:pt x="4595" y="1881"/>
                  </a:lnTo>
                  <a:lnTo>
                    <a:pt x="4595" y="1881"/>
                  </a:lnTo>
                  <a:lnTo>
                    <a:pt x="4595" y="1881"/>
                  </a:lnTo>
                  <a:lnTo>
                    <a:pt x="4595" y="1879"/>
                  </a:lnTo>
                  <a:lnTo>
                    <a:pt x="4595" y="1879"/>
                  </a:lnTo>
                  <a:lnTo>
                    <a:pt x="4595" y="1879"/>
                  </a:lnTo>
                  <a:lnTo>
                    <a:pt x="4595" y="1876"/>
                  </a:lnTo>
                  <a:lnTo>
                    <a:pt x="4595" y="1874"/>
                  </a:lnTo>
                  <a:lnTo>
                    <a:pt x="4595" y="1874"/>
                  </a:lnTo>
                  <a:lnTo>
                    <a:pt x="4597" y="1871"/>
                  </a:lnTo>
                  <a:lnTo>
                    <a:pt x="4602" y="1867"/>
                  </a:lnTo>
                  <a:lnTo>
                    <a:pt x="4604" y="1864"/>
                  </a:lnTo>
                  <a:lnTo>
                    <a:pt x="4609" y="1864"/>
                  </a:lnTo>
                  <a:lnTo>
                    <a:pt x="4611" y="1862"/>
                  </a:lnTo>
                  <a:lnTo>
                    <a:pt x="4616" y="1857"/>
                  </a:lnTo>
                  <a:lnTo>
                    <a:pt x="4618" y="1857"/>
                  </a:lnTo>
                  <a:lnTo>
                    <a:pt x="4623" y="1857"/>
                  </a:lnTo>
                  <a:lnTo>
                    <a:pt x="4625" y="1857"/>
                  </a:lnTo>
                  <a:lnTo>
                    <a:pt x="4625" y="1857"/>
                  </a:lnTo>
                  <a:lnTo>
                    <a:pt x="4628" y="1855"/>
                  </a:lnTo>
                  <a:lnTo>
                    <a:pt x="4630" y="1853"/>
                  </a:lnTo>
                  <a:lnTo>
                    <a:pt x="4630" y="1853"/>
                  </a:lnTo>
                  <a:lnTo>
                    <a:pt x="4630" y="1850"/>
                  </a:lnTo>
                  <a:lnTo>
                    <a:pt x="4633" y="1850"/>
                  </a:lnTo>
                  <a:lnTo>
                    <a:pt x="4635" y="1848"/>
                  </a:lnTo>
                  <a:lnTo>
                    <a:pt x="4637" y="1848"/>
                  </a:lnTo>
                  <a:lnTo>
                    <a:pt x="4637" y="1845"/>
                  </a:lnTo>
                  <a:lnTo>
                    <a:pt x="4637" y="1845"/>
                  </a:lnTo>
                  <a:lnTo>
                    <a:pt x="4637" y="1843"/>
                  </a:lnTo>
                  <a:lnTo>
                    <a:pt x="4635" y="1843"/>
                  </a:lnTo>
                  <a:lnTo>
                    <a:pt x="4633" y="1843"/>
                  </a:lnTo>
                  <a:lnTo>
                    <a:pt x="4633" y="1843"/>
                  </a:lnTo>
                  <a:lnTo>
                    <a:pt x="4635" y="1841"/>
                  </a:lnTo>
                  <a:lnTo>
                    <a:pt x="4637" y="1838"/>
                  </a:lnTo>
                  <a:lnTo>
                    <a:pt x="4642" y="1834"/>
                  </a:lnTo>
                  <a:lnTo>
                    <a:pt x="4649" y="1829"/>
                  </a:lnTo>
                  <a:lnTo>
                    <a:pt x="4649" y="1824"/>
                  </a:lnTo>
                  <a:lnTo>
                    <a:pt x="4649" y="1822"/>
                  </a:lnTo>
                  <a:lnTo>
                    <a:pt x="4651" y="1819"/>
                  </a:lnTo>
                  <a:lnTo>
                    <a:pt x="4654" y="1819"/>
                  </a:lnTo>
                  <a:lnTo>
                    <a:pt x="4656" y="1817"/>
                  </a:lnTo>
                  <a:lnTo>
                    <a:pt x="4659" y="1812"/>
                  </a:lnTo>
                  <a:lnTo>
                    <a:pt x="4659" y="1812"/>
                  </a:lnTo>
                  <a:lnTo>
                    <a:pt x="4661" y="1810"/>
                  </a:lnTo>
                  <a:lnTo>
                    <a:pt x="4661" y="1808"/>
                  </a:lnTo>
                  <a:lnTo>
                    <a:pt x="4661" y="1808"/>
                  </a:lnTo>
                  <a:lnTo>
                    <a:pt x="4661" y="1805"/>
                  </a:lnTo>
                  <a:lnTo>
                    <a:pt x="4661" y="1805"/>
                  </a:lnTo>
                  <a:lnTo>
                    <a:pt x="4663" y="1800"/>
                  </a:lnTo>
                  <a:lnTo>
                    <a:pt x="4668" y="1798"/>
                  </a:lnTo>
                  <a:lnTo>
                    <a:pt x="4670" y="1793"/>
                  </a:lnTo>
                  <a:lnTo>
                    <a:pt x="4670" y="1789"/>
                  </a:lnTo>
                  <a:lnTo>
                    <a:pt x="4673" y="1789"/>
                  </a:lnTo>
                  <a:lnTo>
                    <a:pt x="4675" y="1786"/>
                  </a:lnTo>
                  <a:lnTo>
                    <a:pt x="4675" y="1786"/>
                  </a:lnTo>
                  <a:lnTo>
                    <a:pt x="4675" y="1784"/>
                  </a:lnTo>
                  <a:lnTo>
                    <a:pt x="4675" y="1784"/>
                  </a:lnTo>
                  <a:lnTo>
                    <a:pt x="4675" y="1784"/>
                  </a:lnTo>
                  <a:lnTo>
                    <a:pt x="4677" y="1782"/>
                  </a:lnTo>
                  <a:lnTo>
                    <a:pt x="4677" y="1782"/>
                  </a:lnTo>
                  <a:lnTo>
                    <a:pt x="4677" y="1779"/>
                  </a:lnTo>
                  <a:lnTo>
                    <a:pt x="4680" y="1777"/>
                  </a:lnTo>
                  <a:lnTo>
                    <a:pt x="4677" y="1774"/>
                  </a:lnTo>
                  <a:lnTo>
                    <a:pt x="4677" y="1772"/>
                  </a:lnTo>
                  <a:lnTo>
                    <a:pt x="4670" y="1767"/>
                  </a:lnTo>
                  <a:lnTo>
                    <a:pt x="4666" y="1765"/>
                  </a:lnTo>
                  <a:lnTo>
                    <a:pt x="4663" y="1763"/>
                  </a:lnTo>
                  <a:lnTo>
                    <a:pt x="4663" y="1763"/>
                  </a:lnTo>
                  <a:lnTo>
                    <a:pt x="4666" y="1758"/>
                  </a:lnTo>
                  <a:lnTo>
                    <a:pt x="4666" y="1753"/>
                  </a:lnTo>
                  <a:lnTo>
                    <a:pt x="4663" y="1751"/>
                  </a:lnTo>
                  <a:lnTo>
                    <a:pt x="4661" y="1753"/>
                  </a:lnTo>
                  <a:lnTo>
                    <a:pt x="4661" y="1753"/>
                  </a:lnTo>
                  <a:lnTo>
                    <a:pt x="4659" y="1751"/>
                  </a:lnTo>
                  <a:lnTo>
                    <a:pt x="4654" y="1746"/>
                  </a:lnTo>
                  <a:lnTo>
                    <a:pt x="4651" y="1744"/>
                  </a:lnTo>
                  <a:lnTo>
                    <a:pt x="4635" y="1739"/>
                  </a:lnTo>
                  <a:lnTo>
                    <a:pt x="4633" y="1737"/>
                  </a:lnTo>
                  <a:lnTo>
                    <a:pt x="4633" y="1734"/>
                  </a:lnTo>
                  <a:lnTo>
                    <a:pt x="4630" y="1730"/>
                  </a:lnTo>
                  <a:lnTo>
                    <a:pt x="4630" y="1722"/>
                  </a:lnTo>
                  <a:lnTo>
                    <a:pt x="4630" y="1722"/>
                  </a:lnTo>
                  <a:lnTo>
                    <a:pt x="4630" y="1720"/>
                  </a:lnTo>
                  <a:lnTo>
                    <a:pt x="4628" y="1718"/>
                  </a:lnTo>
                  <a:lnTo>
                    <a:pt x="4630" y="1718"/>
                  </a:lnTo>
                  <a:lnTo>
                    <a:pt x="4630" y="1715"/>
                  </a:lnTo>
                  <a:lnTo>
                    <a:pt x="4633" y="1715"/>
                  </a:lnTo>
                  <a:lnTo>
                    <a:pt x="4633" y="1713"/>
                  </a:lnTo>
                  <a:lnTo>
                    <a:pt x="4633" y="1711"/>
                  </a:lnTo>
                  <a:lnTo>
                    <a:pt x="4628" y="1715"/>
                  </a:lnTo>
                  <a:lnTo>
                    <a:pt x="4628" y="1715"/>
                  </a:lnTo>
                  <a:lnTo>
                    <a:pt x="4625" y="1718"/>
                  </a:lnTo>
                  <a:lnTo>
                    <a:pt x="4625" y="1725"/>
                  </a:lnTo>
                  <a:lnTo>
                    <a:pt x="4625" y="1727"/>
                  </a:lnTo>
                  <a:lnTo>
                    <a:pt x="4625" y="1730"/>
                  </a:lnTo>
                  <a:lnTo>
                    <a:pt x="4623" y="1732"/>
                  </a:lnTo>
                  <a:lnTo>
                    <a:pt x="4621" y="1732"/>
                  </a:lnTo>
                  <a:lnTo>
                    <a:pt x="4604" y="1734"/>
                  </a:lnTo>
                  <a:lnTo>
                    <a:pt x="4604" y="1732"/>
                  </a:lnTo>
                  <a:lnTo>
                    <a:pt x="4602" y="1732"/>
                  </a:lnTo>
                  <a:lnTo>
                    <a:pt x="4599" y="1727"/>
                  </a:lnTo>
                  <a:lnTo>
                    <a:pt x="4597" y="1727"/>
                  </a:lnTo>
                  <a:lnTo>
                    <a:pt x="4597" y="1725"/>
                  </a:lnTo>
                  <a:lnTo>
                    <a:pt x="4590" y="1727"/>
                  </a:lnTo>
                  <a:lnTo>
                    <a:pt x="4590" y="1727"/>
                  </a:lnTo>
                  <a:lnTo>
                    <a:pt x="4590" y="1725"/>
                  </a:lnTo>
                  <a:lnTo>
                    <a:pt x="4588" y="1725"/>
                  </a:lnTo>
                  <a:lnTo>
                    <a:pt x="4588" y="1722"/>
                  </a:lnTo>
                  <a:lnTo>
                    <a:pt x="4588" y="1722"/>
                  </a:lnTo>
                  <a:lnTo>
                    <a:pt x="4585" y="1722"/>
                  </a:lnTo>
                  <a:lnTo>
                    <a:pt x="4583" y="1720"/>
                  </a:lnTo>
                  <a:lnTo>
                    <a:pt x="4581" y="1720"/>
                  </a:lnTo>
                  <a:lnTo>
                    <a:pt x="4578" y="1722"/>
                  </a:lnTo>
                  <a:lnTo>
                    <a:pt x="4576" y="1725"/>
                  </a:lnTo>
                  <a:lnTo>
                    <a:pt x="4576" y="1725"/>
                  </a:lnTo>
                  <a:lnTo>
                    <a:pt x="4573" y="1725"/>
                  </a:lnTo>
                  <a:lnTo>
                    <a:pt x="4571" y="1725"/>
                  </a:lnTo>
                  <a:lnTo>
                    <a:pt x="4571" y="1725"/>
                  </a:lnTo>
                  <a:lnTo>
                    <a:pt x="4571" y="1722"/>
                  </a:lnTo>
                  <a:lnTo>
                    <a:pt x="4569" y="1725"/>
                  </a:lnTo>
                  <a:lnTo>
                    <a:pt x="4566" y="1722"/>
                  </a:lnTo>
                  <a:lnTo>
                    <a:pt x="4564" y="1722"/>
                  </a:lnTo>
                  <a:lnTo>
                    <a:pt x="4562" y="1722"/>
                  </a:lnTo>
                  <a:lnTo>
                    <a:pt x="4559" y="1725"/>
                  </a:lnTo>
                  <a:lnTo>
                    <a:pt x="4559" y="1725"/>
                  </a:lnTo>
                  <a:lnTo>
                    <a:pt x="4557" y="1727"/>
                  </a:lnTo>
                  <a:lnTo>
                    <a:pt x="4557" y="1727"/>
                  </a:lnTo>
                  <a:lnTo>
                    <a:pt x="4555" y="1730"/>
                  </a:lnTo>
                  <a:lnTo>
                    <a:pt x="4555" y="1730"/>
                  </a:lnTo>
                  <a:lnTo>
                    <a:pt x="4552" y="1730"/>
                  </a:lnTo>
                  <a:lnTo>
                    <a:pt x="4552" y="1732"/>
                  </a:lnTo>
                  <a:lnTo>
                    <a:pt x="4552" y="1732"/>
                  </a:lnTo>
                  <a:lnTo>
                    <a:pt x="4552" y="1732"/>
                  </a:lnTo>
                  <a:lnTo>
                    <a:pt x="4552" y="1734"/>
                  </a:lnTo>
                  <a:lnTo>
                    <a:pt x="4552" y="1734"/>
                  </a:lnTo>
                  <a:lnTo>
                    <a:pt x="4552" y="1734"/>
                  </a:lnTo>
                  <a:lnTo>
                    <a:pt x="4552" y="1734"/>
                  </a:lnTo>
                  <a:lnTo>
                    <a:pt x="4552" y="1737"/>
                  </a:lnTo>
                  <a:lnTo>
                    <a:pt x="4552" y="1737"/>
                  </a:lnTo>
                  <a:lnTo>
                    <a:pt x="4547" y="1737"/>
                  </a:lnTo>
                  <a:lnTo>
                    <a:pt x="4545" y="1734"/>
                  </a:lnTo>
                  <a:lnTo>
                    <a:pt x="4543" y="1734"/>
                  </a:lnTo>
                  <a:lnTo>
                    <a:pt x="4543" y="1737"/>
                  </a:lnTo>
                  <a:lnTo>
                    <a:pt x="4540" y="1737"/>
                  </a:lnTo>
                  <a:lnTo>
                    <a:pt x="4540" y="1739"/>
                  </a:lnTo>
                  <a:lnTo>
                    <a:pt x="4540" y="1741"/>
                  </a:lnTo>
                  <a:lnTo>
                    <a:pt x="4540" y="1741"/>
                  </a:lnTo>
                  <a:lnTo>
                    <a:pt x="4540" y="1744"/>
                  </a:lnTo>
                  <a:lnTo>
                    <a:pt x="4538" y="1744"/>
                  </a:lnTo>
                  <a:lnTo>
                    <a:pt x="4538" y="1746"/>
                  </a:lnTo>
                  <a:lnTo>
                    <a:pt x="4538" y="1748"/>
                  </a:lnTo>
                  <a:lnTo>
                    <a:pt x="4540" y="1748"/>
                  </a:lnTo>
                  <a:lnTo>
                    <a:pt x="4540" y="1748"/>
                  </a:lnTo>
                  <a:lnTo>
                    <a:pt x="4543" y="1748"/>
                  </a:lnTo>
                  <a:lnTo>
                    <a:pt x="4545" y="1748"/>
                  </a:lnTo>
                  <a:lnTo>
                    <a:pt x="4547" y="1751"/>
                  </a:lnTo>
                  <a:lnTo>
                    <a:pt x="4545" y="1753"/>
                  </a:lnTo>
                  <a:lnTo>
                    <a:pt x="4540" y="1753"/>
                  </a:lnTo>
                  <a:lnTo>
                    <a:pt x="4538" y="1756"/>
                  </a:lnTo>
                  <a:lnTo>
                    <a:pt x="4538" y="1756"/>
                  </a:lnTo>
                  <a:lnTo>
                    <a:pt x="4536" y="1756"/>
                  </a:lnTo>
                  <a:lnTo>
                    <a:pt x="4533" y="1756"/>
                  </a:lnTo>
                  <a:lnTo>
                    <a:pt x="4531" y="1756"/>
                  </a:lnTo>
                  <a:lnTo>
                    <a:pt x="4529" y="1758"/>
                  </a:lnTo>
                  <a:lnTo>
                    <a:pt x="4526" y="1758"/>
                  </a:lnTo>
                  <a:lnTo>
                    <a:pt x="4526" y="1760"/>
                  </a:lnTo>
                  <a:lnTo>
                    <a:pt x="4526" y="1760"/>
                  </a:lnTo>
                  <a:lnTo>
                    <a:pt x="4524" y="1765"/>
                  </a:lnTo>
                  <a:lnTo>
                    <a:pt x="4524" y="1767"/>
                  </a:lnTo>
                  <a:lnTo>
                    <a:pt x="4524" y="1767"/>
                  </a:lnTo>
                  <a:lnTo>
                    <a:pt x="4521" y="1770"/>
                  </a:lnTo>
                  <a:lnTo>
                    <a:pt x="4512" y="1777"/>
                  </a:lnTo>
                  <a:lnTo>
                    <a:pt x="4512" y="1779"/>
                  </a:lnTo>
                  <a:lnTo>
                    <a:pt x="4512" y="1782"/>
                  </a:lnTo>
                  <a:lnTo>
                    <a:pt x="4512" y="1782"/>
                  </a:lnTo>
                  <a:lnTo>
                    <a:pt x="4512" y="1784"/>
                  </a:lnTo>
                  <a:lnTo>
                    <a:pt x="4510" y="1784"/>
                  </a:lnTo>
                  <a:lnTo>
                    <a:pt x="4510" y="1784"/>
                  </a:lnTo>
                  <a:lnTo>
                    <a:pt x="4507" y="1784"/>
                  </a:lnTo>
                  <a:lnTo>
                    <a:pt x="4505" y="1784"/>
                  </a:lnTo>
                  <a:lnTo>
                    <a:pt x="4505" y="1786"/>
                  </a:lnTo>
                  <a:lnTo>
                    <a:pt x="4503" y="1786"/>
                  </a:lnTo>
                  <a:lnTo>
                    <a:pt x="4503" y="1791"/>
                  </a:lnTo>
                  <a:lnTo>
                    <a:pt x="4505" y="1793"/>
                  </a:lnTo>
                  <a:lnTo>
                    <a:pt x="4503" y="1793"/>
                  </a:lnTo>
                  <a:lnTo>
                    <a:pt x="4500" y="1793"/>
                  </a:lnTo>
                  <a:lnTo>
                    <a:pt x="4498" y="1793"/>
                  </a:lnTo>
                  <a:lnTo>
                    <a:pt x="4498" y="1796"/>
                  </a:lnTo>
                  <a:lnTo>
                    <a:pt x="4498" y="1798"/>
                  </a:lnTo>
                  <a:lnTo>
                    <a:pt x="4500" y="1798"/>
                  </a:lnTo>
                  <a:lnTo>
                    <a:pt x="4503" y="1798"/>
                  </a:lnTo>
                  <a:lnTo>
                    <a:pt x="4503" y="1800"/>
                  </a:lnTo>
                  <a:lnTo>
                    <a:pt x="4503" y="1800"/>
                  </a:lnTo>
                  <a:lnTo>
                    <a:pt x="4498" y="1803"/>
                  </a:lnTo>
                  <a:lnTo>
                    <a:pt x="4495" y="1805"/>
                  </a:lnTo>
                  <a:lnTo>
                    <a:pt x="4493" y="1808"/>
                  </a:lnTo>
                  <a:lnTo>
                    <a:pt x="4493" y="1810"/>
                  </a:lnTo>
                  <a:lnTo>
                    <a:pt x="4493" y="1812"/>
                  </a:lnTo>
                  <a:lnTo>
                    <a:pt x="4493" y="1815"/>
                  </a:lnTo>
                  <a:lnTo>
                    <a:pt x="4493" y="1817"/>
                  </a:lnTo>
                  <a:lnTo>
                    <a:pt x="4491" y="1819"/>
                  </a:lnTo>
                  <a:lnTo>
                    <a:pt x="4488" y="1822"/>
                  </a:lnTo>
                  <a:lnTo>
                    <a:pt x="4486" y="1822"/>
                  </a:lnTo>
                  <a:lnTo>
                    <a:pt x="4484" y="1822"/>
                  </a:lnTo>
                  <a:lnTo>
                    <a:pt x="4479" y="1822"/>
                  </a:lnTo>
                  <a:lnTo>
                    <a:pt x="4476" y="1824"/>
                  </a:lnTo>
                  <a:lnTo>
                    <a:pt x="4472" y="1827"/>
                  </a:lnTo>
                  <a:lnTo>
                    <a:pt x="4472" y="1827"/>
                  </a:lnTo>
                  <a:lnTo>
                    <a:pt x="4469" y="1829"/>
                  </a:lnTo>
                  <a:lnTo>
                    <a:pt x="4467" y="1831"/>
                  </a:lnTo>
                  <a:lnTo>
                    <a:pt x="4462" y="1831"/>
                  </a:lnTo>
                  <a:lnTo>
                    <a:pt x="4462" y="1831"/>
                  </a:lnTo>
                  <a:lnTo>
                    <a:pt x="4462" y="1831"/>
                  </a:lnTo>
                  <a:lnTo>
                    <a:pt x="4460" y="1831"/>
                  </a:lnTo>
                  <a:lnTo>
                    <a:pt x="4460" y="1831"/>
                  </a:lnTo>
                  <a:lnTo>
                    <a:pt x="4460" y="1834"/>
                  </a:lnTo>
                  <a:lnTo>
                    <a:pt x="4460" y="1834"/>
                  </a:lnTo>
                  <a:lnTo>
                    <a:pt x="4434" y="1843"/>
                  </a:lnTo>
                  <a:lnTo>
                    <a:pt x="4434" y="1845"/>
                  </a:lnTo>
                  <a:lnTo>
                    <a:pt x="4432" y="1848"/>
                  </a:lnTo>
                  <a:lnTo>
                    <a:pt x="4429" y="1848"/>
                  </a:lnTo>
                  <a:lnTo>
                    <a:pt x="4422" y="1853"/>
                  </a:lnTo>
                  <a:lnTo>
                    <a:pt x="4420" y="1853"/>
                  </a:lnTo>
                  <a:lnTo>
                    <a:pt x="4417" y="1855"/>
                  </a:lnTo>
                  <a:lnTo>
                    <a:pt x="4415" y="1857"/>
                  </a:lnTo>
                  <a:lnTo>
                    <a:pt x="4408" y="1857"/>
                  </a:lnTo>
                  <a:lnTo>
                    <a:pt x="4406" y="1857"/>
                  </a:lnTo>
                  <a:lnTo>
                    <a:pt x="4401" y="1860"/>
                  </a:lnTo>
                  <a:lnTo>
                    <a:pt x="4401" y="1862"/>
                  </a:lnTo>
                  <a:lnTo>
                    <a:pt x="4398" y="1862"/>
                  </a:lnTo>
                  <a:lnTo>
                    <a:pt x="4396" y="1862"/>
                  </a:lnTo>
                  <a:lnTo>
                    <a:pt x="4394" y="1864"/>
                  </a:lnTo>
                  <a:lnTo>
                    <a:pt x="4391" y="1867"/>
                  </a:lnTo>
                  <a:lnTo>
                    <a:pt x="4391" y="1867"/>
                  </a:lnTo>
                  <a:lnTo>
                    <a:pt x="4391" y="1874"/>
                  </a:lnTo>
                  <a:lnTo>
                    <a:pt x="4391" y="1876"/>
                  </a:lnTo>
                  <a:lnTo>
                    <a:pt x="4387" y="1876"/>
                  </a:lnTo>
                  <a:lnTo>
                    <a:pt x="4384" y="1876"/>
                  </a:lnTo>
                  <a:lnTo>
                    <a:pt x="4384" y="1876"/>
                  </a:lnTo>
                  <a:lnTo>
                    <a:pt x="4382" y="1879"/>
                  </a:lnTo>
                  <a:lnTo>
                    <a:pt x="4377" y="1883"/>
                  </a:lnTo>
                  <a:lnTo>
                    <a:pt x="4377" y="1883"/>
                  </a:lnTo>
                  <a:lnTo>
                    <a:pt x="4375" y="1883"/>
                  </a:lnTo>
                  <a:lnTo>
                    <a:pt x="4372" y="1886"/>
                  </a:lnTo>
                  <a:lnTo>
                    <a:pt x="4372" y="1888"/>
                  </a:lnTo>
                  <a:lnTo>
                    <a:pt x="4370" y="1897"/>
                  </a:lnTo>
                  <a:lnTo>
                    <a:pt x="4368" y="1900"/>
                  </a:lnTo>
                  <a:lnTo>
                    <a:pt x="4365" y="1902"/>
                  </a:lnTo>
                  <a:lnTo>
                    <a:pt x="4365" y="1902"/>
                  </a:lnTo>
                  <a:lnTo>
                    <a:pt x="4365" y="1902"/>
                  </a:lnTo>
                  <a:lnTo>
                    <a:pt x="4363" y="1902"/>
                  </a:lnTo>
                  <a:lnTo>
                    <a:pt x="4361" y="1905"/>
                  </a:lnTo>
                  <a:lnTo>
                    <a:pt x="4358" y="1907"/>
                  </a:lnTo>
                  <a:lnTo>
                    <a:pt x="4358" y="1909"/>
                  </a:lnTo>
                  <a:lnTo>
                    <a:pt x="4361" y="1907"/>
                  </a:lnTo>
                  <a:lnTo>
                    <a:pt x="4363" y="1907"/>
                  </a:lnTo>
                  <a:lnTo>
                    <a:pt x="4361" y="1907"/>
                  </a:lnTo>
                  <a:lnTo>
                    <a:pt x="4361" y="1909"/>
                  </a:lnTo>
                  <a:lnTo>
                    <a:pt x="4361" y="1909"/>
                  </a:lnTo>
                  <a:lnTo>
                    <a:pt x="4361" y="1912"/>
                  </a:lnTo>
                  <a:lnTo>
                    <a:pt x="4361" y="1909"/>
                  </a:lnTo>
                  <a:lnTo>
                    <a:pt x="4365" y="1907"/>
                  </a:lnTo>
                  <a:lnTo>
                    <a:pt x="4365" y="1905"/>
                  </a:lnTo>
                  <a:lnTo>
                    <a:pt x="4363" y="1914"/>
                  </a:lnTo>
                  <a:lnTo>
                    <a:pt x="4361" y="1919"/>
                  </a:lnTo>
                  <a:lnTo>
                    <a:pt x="4361" y="1921"/>
                  </a:lnTo>
                  <a:lnTo>
                    <a:pt x="4361" y="1923"/>
                  </a:lnTo>
                  <a:lnTo>
                    <a:pt x="4363" y="1923"/>
                  </a:lnTo>
                  <a:lnTo>
                    <a:pt x="4363" y="1926"/>
                  </a:lnTo>
                  <a:lnTo>
                    <a:pt x="4363" y="1928"/>
                  </a:lnTo>
                  <a:lnTo>
                    <a:pt x="4363" y="1931"/>
                  </a:lnTo>
                  <a:lnTo>
                    <a:pt x="4361" y="1931"/>
                  </a:lnTo>
                  <a:lnTo>
                    <a:pt x="4358" y="1933"/>
                  </a:lnTo>
                  <a:lnTo>
                    <a:pt x="4349" y="1942"/>
                  </a:lnTo>
                  <a:lnTo>
                    <a:pt x="4342" y="1950"/>
                  </a:lnTo>
                  <a:lnTo>
                    <a:pt x="4342" y="1952"/>
                  </a:lnTo>
                  <a:lnTo>
                    <a:pt x="4339" y="1954"/>
                  </a:lnTo>
                  <a:lnTo>
                    <a:pt x="4337" y="1959"/>
                  </a:lnTo>
                  <a:lnTo>
                    <a:pt x="4335" y="1959"/>
                  </a:lnTo>
                  <a:lnTo>
                    <a:pt x="4330" y="1964"/>
                  </a:lnTo>
                  <a:lnTo>
                    <a:pt x="4328" y="1966"/>
                  </a:lnTo>
                  <a:lnTo>
                    <a:pt x="4325" y="1966"/>
                  </a:lnTo>
                  <a:lnTo>
                    <a:pt x="4325" y="1966"/>
                  </a:lnTo>
                  <a:lnTo>
                    <a:pt x="4325" y="1966"/>
                  </a:lnTo>
                  <a:lnTo>
                    <a:pt x="4328" y="1964"/>
                  </a:lnTo>
                  <a:lnTo>
                    <a:pt x="4330" y="1961"/>
                  </a:lnTo>
                  <a:lnTo>
                    <a:pt x="4330" y="1961"/>
                  </a:lnTo>
                  <a:lnTo>
                    <a:pt x="4330" y="1959"/>
                  </a:lnTo>
                  <a:lnTo>
                    <a:pt x="4332" y="1959"/>
                  </a:lnTo>
                  <a:lnTo>
                    <a:pt x="4332" y="1957"/>
                  </a:lnTo>
                  <a:lnTo>
                    <a:pt x="4330" y="1957"/>
                  </a:lnTo>
                  <a:lnTo>
                    <a:pt x="4325" y="1959"/>
                  </a:lnTo>
                  <a:lnTo>
                    <a:pt x="4323" y="1959"/>
                  </a:lnTo>
                  <a:lnTo>
                    <a:pt x="4323" y="1959"/>
                  </a:lnTo>
                  <a:lnTo>
                    <a:pt x="4323" y="1957"/>
                  </a:lnTo>
                  <a:lnTo>
                    <a:pt x="4323" y="1954"/>
                  </a:lnTo>
                  <a:lnTo>
                    <a:pt x="4320" y="1954"/>
                  </a:lnTo>
                  <a:lnTo>
                    <a:pt x="4318" y="1959"/>
                  </a:lnTo>
                  <a:lnTo>
                    <a:pt x="4316" y="1961"/>
                  </a:lnTo>
                  <a:lnTo>
                    <a:pt x="4313" y="1961"/>
                  </a:lnTo>
                  <a:lnTo>
                    <a:pt x="4311" y="1961"/>
                  </a:lnTo>
                  <a:lnTo>
                    <a:pt x="4306" y="1961"/>
                  </a:lnTo>
                  <a:lnTo>
                    <a:pt x="4304" y="1961"/>
                  </a:lnTo>
                  <a:lnTo>
                    <a:pt x="4304" y="1959"/>
                  </a:lnTo>
                  <a:lnTo>
                    <a:pt x="4302" y="1957"/>
                  </a:lnTo>
                  <a:lnTo>
                    <a:pt x="4302" y="1957"/>
                  </a:lnTo>
                  <a:lnTo>
                    <a:pt x="4299" y="1959"/>
                  </a:lnTo>
                  <a:lnTo>
                    <a:pt x="4299" y="1959"/>
                  </a:lnTo>
                  <a:lnTo>
                    <a:pt x="4297" y="1959"/>
                  </a:lnTo>
                  <a:lnTo>
                    <a:pt x="4297" y="1957"/>
                  </a:lnTo>
                  <a:lnTo>
                    <a:pt x="4294" y="1957"/>
                  </a:lnTo>
                  <a:lnTo>
                    <a:pt x="4292" y="1957"/>
                  </a:lnTo>
                  <a:lnTo>
                    <a:pt x="4290" y="1959"/>
                  </a:lnTo>
                  <a:lnTo>
                    <a:pt x="4285" y="1961"/>
                  </a:lnTo>
                  <a:lnTo>
                    <a:pt x="4285" y="1964"/>
                  </a:lnTo>
                  <a:lnTo>
                    <a:pt x="4285" y="1966"/>
                  </a:lnTo>
                  <a:lnTo>
                    <a:pt x="4283" y="1966"/>
                  </a:lnTo>
                  <a:lnTo>
                    <a:pt x="4283" y="1966"/>
                  </a:lnTo>
                  <a:lnTo>
                    <a:pt x="4278" y="1968"/>
                  </a:lnTo>
                  <a:lnTo>
                    <a:pt x="4271" y="1973"/>
                  </a:lnTo>
                  <a:lnTo>
                    <a:pt x="4268" y="1976"/>
                  </a:lnTo>
                  <a:lnTo>
                    <a:pt x="4266" y="1976"/>
                  </a:lnTo>
                  <a:lnTo>
                    <a:pt x="4266" y="1976"/>
                  </a:lnTo>
                  <a:lnTo>
                    <a:pt x="4264" y="1976"/>
                  </a:lnTo>
                  <a:lnTo>
                    <a:pt x="4264" y="1976"/>
                  </a:lnTo>
                  <a:lnTo>
                    <a:pt x="4264" y="1976"/>
                  </a:lnTo>
                  <a:lnTo>
                    <a:pt x="4261" y="1976"/>
                  </a:lnTo>
                  <a:lnTo>
                    <a:pt x="4259" y="1973"/>
                  </a:lnTo>
                  <a:lnTo>
                    <a:pt x="4257" y="1973"/>
                  </a:lnTo>
                  <a:lnTo>
                    <a:pt x="4254" y="1971"/>
                  </a:lnTo>
                  <a:lnTo>
                    <a:pt x="4254" y="1968"/>
                  </a:lnTo>
                  <a:lnTo>
                    <a:pt x="4254" y="1966"/>
                  </a:lnTo>
                  <a:lnTo>
                    <a:pt x="4254" y="1964"/>
                  </a:lnTo>
                  <a:lnTo>
                    <a:pt x="4252" y="1961"/>
                  </a:lnTo>
                  <a:lnTo>
                    <a:pt x="4247" y="1957"/>
                  </a:lnTo>
                  <a:lnTo>
                    <a:pt x="4245" y="1954"/>
                  </a:lnTo>
                  <a:lnTo>
                    <a:pt x="4240" y="1952"/>
                  </a:lnTo>
                  <a:lnTo>
                    <a:pt x="4235" y="1952"/>
                  </a:lnTo>
                  <a:lnTo>
                    <a:pt x="4233" y="1952"/>
                  </a:lnTo>
                  <a:lnTo>
                    <a:pt x="4228" y="1952"/>
                  </a:lnTo>
                  <a:lnTo>
                    <a:pt x="4223" y="1952"/>
                  </a:lnTo>
                  <a:lnTo>
                    <a:pt x="4219" y="1954"/>
                  </a:lnTo>
                  <a:lnTo>
                    <a:pt x="4209" y="1959"/>
                  </a:lnTo>
                  <a:lnTo>
                    <a:pt x="4205" y="1966"/>
                  </a:lnTo>
                  <a:lnTo>
                    <a:pt x="4202" y="1966"/>
                  </a:lnTo>
                  <a:lnTo>
                    <a:pt x="4200" y="1966"/>
                  </a:lnTo>
                  <a:lnTo>
                    <a:pt x="4200" y="1968"/>
                  </a:lnTo>
                  <a:lnTo>
                    <a:pt x="4202" y="1971"/>
                  </a:lnTo>
                  <a:lnTo>
                    <a:pt x="4202" y="1973"/>
                  </a:lnTo>
                  <a:lnTo>
                    <a:pt x="4200" y="1976"/>
                  </a:lnTo>
                  <a:lnTo>
                    <a:pt x="4200" y="1978"/>
                  </a:lnTo>
                  <a:lnTo>
                    <a:pt x="4202" y="1980"/>
                  </a:lnTo>
                  <a:lnTo>
                    <a:pt x="4202" y="1983"/>
                  </a:lnTo>
                  <a:lnTo>
                    <a:pt x="4205" y="1983"/>
                  </a:lnTo>
                  <a:lnTo>
                    <a:pt x="4202" y="1983"/>
                  </a:lnTo>
                  <a:lnTo>
                    <a:pt x="4202" y="1983"/>
                  </a:lnTo>
                  <a:lnTo>
                    <a:pt x="4197" y="1980"/>
                  </a:lnTo>
                  <a:lnTo>
                    <a:pt x="4197" y="1983"/>
                  </a:lnTo>
                  <a:lnTo>
                    <a:pt x="4200" y="1983"/>
                  </a:lnTo>
                  <a:lnTo>
                    <a:pt x="4200" y="1983"/>
                  </a:lnTo>
                  <a:lnTo>
                    <a:pt x="4186" y="2006"/>
                  </a:lnTo>
                  <a:lnTo>
                    <a:pt x="4186" y="2009"/>
                  </a:lnTo>
                  <a:lnTo>
                    <a:pt x="4183" y="2011"/>
                  </a:lnTo>
                  <a:lnTo>
                    <a:pt x="4183" y="2020"/>
                  </a:lnTo>
                  <a:lnTo>
                    <a:pt x="4181" y="2023"/>
                  </a:lnTo>
                  <a:lnTo>
                    <a:pt x="4181" y="2025"/>
                  </a:lnTo>
                  <a:lnTo>
                    <a:pt x="4181" y="2025"/>
                  </a:lnTo>
                  <a:lnTo>
                    <a:pt x="4181" y="2028"/>
                  </a:lnTo>
                  <a:lnTo>
                    <a:pt x="4181" y="2028"/>
                  </a:lnTo>
                  <a:lnTo>
                    <a:pt x="4181" y="2032"/>
                  </a:lnTo>
                  <a:lnTo>
                    <a:pt x="4181" y="2035"/>
                  </a:lnTo>
                  <a:lnTo>
                    <a:pt x="4190" y="2056"/>
                  </a:lnTo>
                  <a:lnTo>
                    <a:pt x="4195" y="2065"/>
                  </a:lnTo>
                  <a:lnTo>
                    <a:pt x="4205" y="2077"/>
                  </a:lnTo>
                  <a:lnTo>
                    <a:pt x="4216" y="2082"/>
                  </a:lnTo>
                  <a:lnTo>
                    <a:pt x="4221" y="2087"/>
                  </a:lnTo>
                  <a:lnTo>
                    <a:pt x="4223" y="2089"/>
                  </a:lnTo>
                  <a:lnTo>
                    <a:pt x="4226" y="2091"/>
                  </a:lnTo>
                  <a:lnTo>
                    <a:pt x="4228" y="2091"/>
                  </a:lnTo>
                  <a:lnTo>
                    <a:pt x="4231" y="2091"/>
                  </a:lnTo>
                  <a:lnTo>
                    <a:pt x="4231" y="2094"/>
                  </a:lnTo>
                  <a:lnTo>
                    <a:pt x="4231" y="2094"/>
                  </a:lnTo>
                  <a:lnTo>
                    <a:pt x="4231" y="2096"/>
                  </a:lnTo>
                  <a:lnTo>
                    <a:pt x="4231" y="2096"/>
                  </a:lnTo>
                  <a:lnTo>
                    <a:pt x="4233" y="2096"/>
                  </a:lnTo>
                  <a:lnTo>
                    <a:pt x="4235" y="2099"/>
                  </a:lnTo>
                  <a:lnTo>
                    <a:pt x="4235" y="2099"/>
                  </a:lnTo>
                  <a:lnTo>
                    <a:pt x="4238" y="2099"/>
                  </a:lnTo>
                  <a:lnTo>
                    <a:pt x="4240" y="2096"/>
                  </a:lnTo>
                  <a:lnTo>
                    <a:pt x="4240" y="2096"/>
                  </a:lnTo>
                  <a:lnTo>
                    <a:pt x="4242" y="2099"/>
                  </a:lnTo>
                  <a:lnTo>
                    <a:pt x="4249" y="2099"/>
                  </a:lnTo>
                  <a:lnTo>
                    <a:pt x="4261" y="2101"/>
                  </a:lnTo>
                  <a:lnTo>
                    <a:pt x="4275" y="2101"/>
                  </a:lnTo>
                  <a:lnTo>
                    <a:pt x="4275" y="2101"/>
                  </a:lnTo>
                  <a:lnTo>
                    <a:pt x="4278" y="2103"/>
                  </a:lnTo>
                  <a:lnTo>
                    <a:pt x="4280" y="2106"/>
                  </a:lnTo>
                  <a:lnTo>
                    <a:pt x="4283" y="2106"/>
                  </a:lnTo>
                  <a:lnTo>
                    <a:pt x="4285" y="2108"/>
                  </a:lnTo>
                  <a:lnTo>
                    <a:pt x="4285" y="2108"/>
                  </a:lnTo>
                  <a:lnTo>
                    <a:pt x="4285" y="2108"/>
                  </a:lnTo>
                  <a:lnTo>
                    <a:pt x="4287" y="2108"/>
                  </a:lnTo>
                  <a:lnTo>
                    <a:pt x="4287" y="2108"/>
                  </a:lnTo>
                  <a:lnTo>
                    <a:pt x="4287" y="2108"/>
                  </a:lnTo>
                  <a:lnTo>
                    <a:pt x="4290" y="2106"/>
                  </a:lnTo>
                  <a:lnTo>
                    <a:pt x="4292" y="2103"/>
                  </a:lnTo>
                  <a:lnTo>
                    <a:pt x="4292" y="2101"/>
                  </a:lnTo>
                  <a:lnTo>
                    <a:pt x="4294" y="2101"/>
                  </a:lnTo>
                  <a:lnTo>
                    <a:pt x="4311" y="2096"/>
                  </a:lnTo>
                  <a:lnTo>
                    <a:pt x="4313" y="2099"/>
                  </a:lnTo>
                  <a:lnTo>
                    <a:pt x="4316" y="2096"/>
                  </a:lnTo>
                  <a:lnTo>
                    <a:pt x="4318" y="2099"/>
                  </a:lnTo>
                  <a:lnTo>
                    <a:pt x="4318" y="2099"/>
                  </a:lnTo>
                  <a:lnTo>
                    <a:pt x="4316" y="2101"/>
                  </a:lnTo>
                  <a:lnTo>
                    <a:pt x="4316" y="2103"/>
                  </a:lnTo>
                  <a:lnTo>
                    <a:pt x="4318" y="2106"/>
                  </a:lnTo>
                  <a:lnTo>
                    <a:pt x="4318" y="2110"/>
                  </a:lnTo>
                  <a:lnTo>
                    <a:pt x="4320" y="2110"/>
                  </a:lnTo>
                  <a:lnTo>
                    <a:pt x="4325" y="2110"/>
                  </a:lnTo>
                  <a:lnTo>
                    <a:pt x="4325" y="2110"/>
                  </a:lnTo>
                  <a:lnTo>
                    <a:pt x="4328" y="2113"/>
                  </a:lnTo>
                  <a:lnTo>
                    <a:pt x="4330" y="2115"/>
                  </a:lnTo>
                  <a:lnTo>
                    <a:pt x="4332" y="2120"/>
                  </a:lnTo>
                  <a:lnTo>
                    <a:pt x="4335" y="2125"/>
                  </a:lnTo>
                  <a:lnTo>
                    <a:pt x="4337" y="2132"/>
                  </a:lnTo>
                  <a:lnTo>
                    <a:pt x="4337" y="2136"/>
                  </a:lnTo>
                  <a:lnTo>
                    <a:pt x="4337" y="2146"/>
                  </a:lnTo>
                  <a:lnTo>
                    <a:pt x="4339" y="2151"/>
                  </a:lnTo>
                  <a:lnTo>
                    <a:pt x="4342" y="2153"/>
                  </a:lnTo>
                  <a:lnTo>
                    <a:pt x="4342" y="2153"/>
                  </a:lnTo>
                  <a:lnTo>
                    <a:pt x="4344" y="2155"/>
                  </a:lnTo>
                  <a:lnTo>
                    <a:pt x="4344" y="2155"/>
                  </a:lnTo>
                  <a:lnTo>
                    <a:pt x="4344" y="2158"/>
                  </a:lnTo>
                  <a:lnTo>
                    <a:pt x="4342" y="2158"/>
                  </a:lnTo>
                  <a:lnTo>
                    <a:pt x="4342" y="2160"/>
                  </a:lnTo>
                  <a:lnTo>
                    <a:pt x="4342" y="2162"/>
                  </a:lnTo>
                  <a:lnTo>
                    <a:pt x="4342" y="2162"/>
                  </a:lnTo>
                  <a:lnTo>
                    <a:pt x="4339" y="2162"/>
                  </a:lnTo>
                  <a:lnTo>
                    <a:pt x="4339" y="2165"/>
                  </a:lnTo>
                  <a:lnTo>
                    <a:pt x="4337" y="2165"/>
                  </a:lnTo>
                  <a:lnTo>
                    <a:pt x="4337" y="2165"/>
                  </a:lnTo>
                  <a:lnTo>
                    <a:pt x="4335" y="2165"/>
                  </a:lnTo>
                  <a:lnTo>
                    <a:pt x="4332" y="2167"/>
                  </a:lnTo>
                  <a:lnTo>
                    <a:pt x="4330" y="2172"/>
                  </a:lnTo>
                  <a:lnTo>
                    <a:pt x="4330" y="2174"/>
                  </a:lnTo>
                  <a:lnTo>
                    <a:pt x="4330" y="2177"/>
                  </a:lnTo>
                  <a:lnTo>
                    <a:pt x="4330" y="2181"/>
                  </a:lnTo>
                  <a:lnTo>
                    <a:pt x="4328" y="2203"/>
                  </a:lnTo>
                  <a:lnTo>
                    <a:pt x="4328" y="2207"/>
                  </a:lnTo>
                  <a:lnTo>
                    <a:pt x="4330" y="2214"/>
                  </a:lnTo>
                  <a:lnTo>
                    <a:pt x="4330" y="2217"/>
                  </a:lnTo>
                  <a:lnTo>
                    <a:pt x="4332" y="2217"/>
                  </a:lnTo>
                  <a:lnTo>
                    <a:pt x="4335" y="2217"/>
                  </a:lnTo>
                  <a:lnTo>
                    <a:pt x="4337" y="2219"/>
                  </a:lnTo>
                  <a:lnTo>
                    <a:pt x="4337" y="2222"/>
                  </a:lnTo>
                  <a:lnTo>
                    <a:pt x="4339" y="2224"/>
                  </a:lnTo>
                  <a:lnTo>
                    <a:pt x="4346" y="2226"/>
                  </a:lnTo>
                  <a:lnTo>
                    <a:pt x="4349" y="2229"/>
                  </a:lnTo>
                  <a:lnTo>
                    <a:pt x="4363" y="2236"/>
                  </a:lnTo>
                  <a:lnTo>
                    <a:pt x="4380" y="2238"/>
                  </a:lnTo>
                  <a:lnTo>
                    <a:pt x="4384" y="2236"/>
                  </a:lnTo>
                  <a:lnTo>
                    <a:pt x="4389" y="2236"/>
                  </a:lnTo>
                  <a:lnTo>
                    <a:pt x="4391" y="2236"/>
                  </a:lnTo>
                  <a:lnTo>
                    <a:pt x="4394" y="2236"/>
                  </a:lnTo>
                  <a:lnTo>
                    <a:pt x="4406" y="2236"/>
                  </a:lnTo>
                  <a:lnTo>
                    <a:pt x="4410" y="2236"/>
                  </a:lnTo>
                  <a:lnTo>
                    <a:pt x="4417" y="2233"/>
                  </a:lnTo>
                  <a:lnTo>
                    <a:pt x="4417" y="2231"/>
                  </a:lnTo>
                  <a:lnTo>
                    <a:pt x="4420" y="2231"/>
                  </a:lnTo>
                  <a:lnTo>
                    <a:pt x="4427" y="2222"/>
                  </a:lnTo>
                  <a:lnTo>
                    <a:pt x="4429" y="2222"/>
                  </a:lnTo>
                  <a:lnTo>
                    <a:pt x="4429" y="2217"/>
                  </a:lnTo>
                  <a:lnTo>
                    <a:pt x="4427" y="2210"/>
                  </a:lnTo>
                  <a:lnTo>
                    <a:pt x="4424" y="2207"/>
                  </a:lnTo>
                  <a:lnTo>
                    <a:pt x="4427" y="2205"/>
                  </a:lnTo>
                  <a:lnTo>
                    <a:pt x="4429" y="2205"/>
                  </a:lnTo>
                  <a:lnTo>
                    <a:pt x="4434" y="2203"/>
                  </a:lnTo>
                  <a:lnTo>
                    <a:pt x="4441" y="2198"/>
                  </a:lnTo>
                  <a:lnTo>
                    <a:pt x="4441" y="2198"/>
                  </a:lnTo>
                  <a:lnTo>
                    <a:pt x="4443" y="2198"/>
                  </a:lnTo>
                  <a:lnTo>
                    <a:pt x="4448" y="2196"/>
                  </a:lnTo>
                  <a:lnTo>
                    <a:pt x="4462" y="2186"/>
                  </a:lnTo>
                  <a:lnTo>
                    <a:pt x="4474" y="2174"/>
                  </a:lnTo>
                  <a:lnTo>
                    <a:pt x="4476" y="2170"/>
                  </a:lnTo>
                  <a:lnTo>
                    <a:pt x="4474" y="2165"/>
                  </a:lnTo>
                  <a:lnTo>
                    <a:pt x="4472" y="2165"/>
                  </a:lnTo>
                  <a:lnTo>
                    <a:pt x="4472" y="2162"/>
                  </a:lnTo>
                  <a:lnTo>
                    <a:pt x="4467" y="2162"/>
                  </a:lnTo>
                  <a:lnTo>
                    <a:pt x="4467" y="2162"/>
                  </a:lnTo>
                  <a:lnTo>
                    <a:pt x="4465" y="2162"/>
                  </a:lnTo>
                  <a:lnTo>
                    <a:pt x="4465" y="2162"/>
                  </a:lnTo>
                  <a:lnTo>
                    <a:pt x="4465" y="2162"/>
                  </a:lnTo>
                  <a:lnTo>
                    <a:pt x="4474" y="2162"/>
                  </a:lnTo>
                  <a:lnTo>
                    <a:pt x="4481" y="2160"/>
                  </a:lnTo>
                  <a:lnTo>
                    <a:pt x="4484" y="2160"/>
                  </a:lnTo>
                  <a:lnTo>
                    <a:pt x="4484" y="2158"/>
                  </a:lnTo>
                  <a:lnTo>
                    <a:pt x="4486" y="2158"/>
                  </a:lnTo>
                  <a:lnTo>
                    <a:pt x="4488" y="2155"/>
                  </a:lnTo>
                  <a:lnTo>
                    <a:pt x="4491" y="2153"/>
                  </a:lnTo>
                  <a:lnTo>
                    <a:pt x="4500" y="2151"/>
                  </a:lnTo>
                  <a:lnTo>
                    <a:pt x="4503" y="2151"/>
                  </a:lnTo>
                  <a:lnTo>
                    <a:pt x="4505" y="2148"/>
                  </a:lnTo>
                  <a:lnTo>
                    <a:pt x="4510" y="2148"/>
                  </a:lnTo>
                  <a:lnTo>
                    <a:pt x="4514" y="2146"/>
                  </a:lnTo>
                  <a:lnTo>
                    <a:pt x="4517" y="2143"/>
                  </a:lnTo>
                  <a:lnTo>
                    <a:pt x="4521" y="2141"/>
                  </a:lnTo>
                  <a:lnTo>
                    <a:pt x="4526" y="2141"/>
                  </a:lnTo>
                  <a:lnTo>
                    <a:pt x="4529" y="2143"/>
                  </a:lnTo>
                  <a:lnTo>
                    <a:pt x="4531" y="2143"/>
                  </a:lnTo>
                  <a:lnTo>
                    <a:pt x="4533" y="2143"/>
                  </a:lnTo>
                  <a:lnTo>
                    <a:pt x="4533" y="2141"/>
                  </a:lnTo>
                  <a:lnTo>
                    <a:pt x="4536" y="2141"/>
                  </a:lnTo>
                  <a:lnTo>
                    <a:pt x="4538" y="2141"/>
                  </a:lnTo>
                  <a:lnTo>
                    <a:pt x="4540" y="2143"/>
                  </a:lnTo>
                  <a:lnTo>
                    <a:pt x="4543" y="2146"/>
                  </a:lnTo>
                  <a:lnTo>
                    <a:pt x="4540" y="2148"/>
                  </a:lnTo>
                  <a:lnTo>
                    <a:pt x="4543" y="2148"/>
                  </a:lnTo>
                  <a:lnTo>
                    <a:pt x="4545" y="2151"/>
                  </a:lnTo>
                  <a:lnTo>
                    <a:pt x="4545" y="2153"/>
                  </a:lnTo>
                  <a:lnTo>
                    <a:pt x="4547" y="2153"/>
                  </a:lnTo>
                  <a:lnTo>
                    <a:pt x="4550" y="2153"/>
                  </a:lnTo>
                  <a:lnTo>
                    <a:pt x="4550" y="2155"/>
                  </a:lnTo>
                  <a:lnTo>
                    <a:pt x="4550" y="2155"/>
                  </a:lnTo>
                  <a:lnTo>
                    <a:pt x="4552" y="2158"/>
                  </a:lnTo>
                  <a:lnTo>
                    <a:pt x="4552" y="2158"/>
                  </a:lnTo>
                  <a:lnTo>
                    <a:pt x="4555" y="2158"/>
                  </a:lnTo>
                  <a:lnTo>
                    <a:pt x="4555" y="2158"/>
                  </a:lnTo>
                  <a:lnTo>
                    <a:pt x="4557" y="2158"/>
                  </a:lnTo>
                  <a:lnTo>
                    <a:pt x="4562" y="2158"/>
                  </a:lnTo>
                  <a:lnTo>
                    <a:pt x="4564" y="2158"/>
                  </a:lnTo>
                  <a:lnTo>
                    <a:pt x="4564" y="2160"/>
                  </a:lnTo>
                  <a:lnTo>
                    <a:pt x="4564" y="2162"/>
                  </a:lnTo>
                  <a:lnTo>
                    <a:pt x="4564" y="2165"/>
                  </a:lnTo>
                  <a:lnTo>
                    <a:pt x="4564" y="2165"/>
                  </a:lnTo>
                  <a:lnTo>
                    <a:pt x="4564" y="2167"/>
                  </a:lnTo>
                  <a:lnTo>
                    <a:pt x="4564" y="2170"/>
                  </a:lnTo>
                  <a:lnTo>
                    <a:pt x="4564" y="2172"/>
                  </a:lnTo>
                  <a:lnTo>
                    <a:pt x="4564" y="2174"/>
                  </a:lnTo>
                  <a:lnTo>
                    <a:pt x="4566" y="2174"/>
                  </a:lnTo>
                  <a:lnTo>
                    <a:pt x="4569" y="2177"/>
                  </a:lnTo>
                  <a:lnTo>
                    <a:pt x="4569" y="2177"/>
                  </a:lnTo>
                  <a:lnTo>
                    <a:pt x="4583" y="2174"/>
                  </a:lnTo>
                  <a:lnTo>
                    <a:pt x="4585" y="2174"/>
                  </a:lnTo>
                  <a:lnTo>
                    <a:pt x="4590" y="2170"/>
                  </a:lnTo>
                  <a:lnTo>
                    <a:pt x="4588" y="2167"/>
                  </a:lnTo>
                  <a:lnTo>
                    <a:pt x="4588" y="2167"/>
                  </a:lnTo>
                  <a:lnTo>
                    <a:pt x="4590" y="2167"/>
                  </a:lnTo>
                  <a:lnTo>
                    <a:pt x="4592" y="2170"/>
                  </a:lnTo>
                  <a:lnTo>
                    <a:pt x="4595" y="2170"/>
                  </a:lnTo>
                  <a:lnTo>
                    <a:pt x="4595" y="2172"/>
                  </a:lnTo>
                  <a:lnTo>
                    <a:pt x="4592" y="2172"/>
                  </a:lnTo>
                  <a:lnTo>
                    <a:pt x="4590" y="2174"/>
                  </a:lnTo>
                  <a:lnTo>
                    <a:pt x="4590" y="2177"/>
                  </a:lnTo>
                  <a:lnTo>
                    <a:pt x="4592" y="2179"/>
                  </a:lnTo>
                  <a:lnTo>
                    <a:pt x="4595" y="2181"/>
                  </a:lnTo>
                  <a:lnTo>
                    <a:pt x="4597" y="2184"/>
                  </a:lnTo>
                  <a:lnTo>
                    <a:pt x="4599" y="2186"/>
                  </a:lnTo>
                  <a:lnTo>
                    <a:pt x="4599" y="2188"/>
                  </a:lnTo>
                  <a:lnTo>
                    <a:pt x="4602" y="2191"/>
                  </a:lnTo>
                  <a:lnTo>
                    <a:pt x="4602" y="2191"/>
                  </a:lnTo>
                  <a:lnTo>
                    <a:pt x="4607" y="2191"/>
                  </a:lnTo>
                  <a:lnTo>
                    <a:pt x="4607" y="2191"/>
                  </a:lnTo>
                  <a:lnTo>
                    <a:pt x="4609" y="2193"/>
                  </a:lnTo>
                  <a:lnTo>
                    <a:pt x="4611" y="2196"/>
                  </a:lnTo>
                  <a:lnTo>
                    <a:pt x="4614" y="2196"/>
                  </a:lnTo>
                  <a:lnTo>
                    <a:pt x="4621" y="2193"/>
                  </a:lnTo>
                  <a:lnTo>
                    <a:pt x="4623" y="2193"/>
                  </a:lnTo>
                  <a:lnTo>
                    <a:pt x="4621" y="2191"/>
                  </a:lnTo>
                  <a:lnTo>
                    <a:pt x="4618" y="2191"/>
                  </a:lnTo>
                  <a:lnTo>
                    <a:pt x="4616" y="2191"/>
                  </a:lnTo>
                  <a:lnTo>
                    <a:pt x="4614" y="2191"/>
                  </a:lnTo>
                  <a:lnTo>
                    <a:pt x="4614" y="2191"/>
                  </a:lnTo>
                  <a:lnTo>
                    <a:pt x="4611" y="2191"/>
                  </a:lnTo>
                  <a:lnTo>
                    <a:pt x="4614" y="2191"/>
                  </a:lnTo>
                  <a:lnTo>
                    <a:pt x="4614" y="2191"/>
                  </a:lnTo>
                  <a:lnTo>
                    <a:pt x="4614" y="2191"/>
                  </a:lnTo>
                  <a:lnTo>
                    <a:pt x="4614" y="2188"/>
                  </a:lnTo>
                  <a:lnTo>
                    <a:pt x="4616" y="2188"/>
                  </a:lnTo>
                  <a:lnTo>
                    <a:pt x="4616" y="2188"/>
                  </a:lnTo>
                  <a:lnTo>
                    <a:pt x="4618" y="2188"/>
                  </a:lnTo>
                  <a:lnTo>
                    <a:pt x="4618" y="2188"/>
                  </a:lnTo>
                  <a:lnTo>
                    <a:pt x="4621" y="2188"/>
                  </a:lnTo>
                  <a:lnTo>
                    <a:pt x="4621" y="2188"/>
                  </a:lnTo>
                  <a:lnTo>
                    <a:pt x="4628" y="2191"/>
                  </a:lnTo>
                  <a:lnTo>
                    <a:pt x="4651" y="2188"/>
                  </a:lnTo>
                  <a:lnTo>
                    <a:pt x="4651" y="2191"/>
                  </a:lnTo>
                  <a:lnTo>
                    <a:pt x="4651" y="2191"/>
                  </a:lnTo>
                  <a:lnTo>
                    <a:pt x="4651" y="2191"/>
                  </a:lnTo>
                  <a:lnTo>
                    <a:pt x="4651" y="2193"/>
                  </a:lnTo>
                  <a:lnTo>
                    <a:pt x="4651" y="2193"/>
                  </a:lnTo>
                  <a:lnTo>
                    <a:pt x="4651" y="2193"/>
                  </a:lnTo>
                  <a:lnTo>
                    <a:pt x="4654" y="2196"/>
                  </a:lnTo>
                  <a:lnTo>
                    <a:pt x="4656" y="2193"/>
                  </a:lnTo>
                  <a:lnTo>
                    <a:pt x="4656" y="2193"/>
                  </a:lnTo>
                  <a:lnTo>
                    <a:pt x="4654" y="2188"/>
                  </a:lnTo>
                  <a:lnTo>
                    <a:pt x="4656" y="2186"/>
                  </a:lnTo>
                  <a:lnTo>
                    <a:pt x="4656" y="2186"/>
                  </a:lnTo>
                  <a:lnTo>
                    <a:pt x="4659" y="2181"/>
                  </a:lnTo>
                  <a:lnTo>
                    <a:pt x="4659" y="2181"/>
                  </a:lnTo>
                  <a:lnTo>
                    <a:pt x="4661" y="2179"/>
                  </a:lnTo>
                  <a:lnTo>
                    <a:pt x="4663" y="2179"/>
                  </a:lnTo>
                  <a:lnTo>
                    <a:pt x="4666" y="2179"/>
                  </a:lnTo>
                  <a:lnTo>
                    <a:pt x="4663" y="2177"/>
                  </a:lnTo>
                  <a:lnTo>
                    <a:pt x="4666" y="2177"/>
                  </a:lnTo>
                  <a:lnTo>
                    <a:pt x="4666" y="2177"/>
                  </a:lnTo>
                  <a:lnTo>
                    <a:pt x="4668" y="2177"/>
                  </a:lnTo>
                  <a:lnTo>
                    <a:pt x="4668" y="2177"/>
                  </a:lnTo>
                  <a:lnTo>
                    <a:pt x="4670" y="2174"/>
                  </a:lnTo>
                  <a:lnTo>
                    <a:pt x="4673" y="2177"/>
                  </a:lnTo>
                  <a:lnTo>
                    <a:pt x="4673" y="2179"/>
                  </a:lnTo>
                  <a:lnTo>
                    <a:pt x="4673" y="2181"/>
                  </a:lnTo>
                  <a:lnTo>
                    <a:pt x="4673" y="2184"/>
                  </a:lnTo>
                  <a:lnTo>
                    <a:pt x="4670" y="2186"/>
                  </a:lnTo>
                  <a:lnTo>
                    <a:pt x="4673" y="2188"/>
                  </a:lnTo>
                  <a:lnTo>
                    <a:pt x="4675" y="2193"/>
                  </a:lnTo>
                  <a:lnTo>
                    <a:pt x="4677" y="2196"/>
                  </a:lnTo>
                  <a:lnTo>
                    <a:pt x="4677" y="2193"/>
                  </a:lnTo>
                  <a:lnTo>
                    <a:pt x="4680" y="2191"/>
                  </a:lnTo>
                  <a:lnTo>
                    <a:pt x="4682" y="2188"/>
                  </a:lnTo>
                  <a:lnTo>
                    <a:pt x="4685" y="2188"/>
                  </a:lnTo>
                  <a:lnTo>
                    <a:pt x="4685" y="2191"/>
                  </a:lnTo>
                  <a:lnTo>
                    <a:pt x="4687" y="2193"/>
                  </a:lnTo>
                  <a:lnTo>
                    <a:pt x="4689" y="2196"/>
                  </a:lnTo>
                  <a:lnTo>
                    <a:pt x="4706" y="2193"/>
                  </a:lnTo>
                  <a:lnTo>
                    <a:pt x="4708" y="2193"/>
                  </a:lnTo>
                  <a:lnTo>
                    <a:pt x="4708" y="2193"/>
                  </a:lnTo>
                  <a:lnTo>
                    <a:pt x="4708" y="2193"/>
                  </a:lnTo>
                  <a:lnTo>
                    <a:pt x="4708" y="2193"/>
                  </a:lnTo>
                  <a:lnTo>
                    <a:pt x="4708" y="2193"/>
                  </a:lnTo>
                  <a:lnTo>
                    <a:pt x="4711" y="2193"/>
                  </a:lnTo>
                  <a:lnTo>
                    <a:pt x="4711" y="2196"/>
                  </a:lnTo>
                  <a:lnTo>
                    <a:pt x="4720" y="2196"/>
                  </a:lnTo>
                  <a:lnTo>
                    <a:pt x="4722" y="2196"/>
                  </a:lnTo>
                  <a:lnTo>
                    <a:pt x="4722" y="2193"/>
                  </a:lnTo>
                  <a:lnTo>
                    <a:pt x="4722" y="2193"/>
                  </a:lnTo>
                  <a:lnTo>
                    <a:pt x="4730" y="2193"/>
                  </a:lnTo>
                  <a:lnTo>
                    <a:pt x="4732" y="2193"/>
                  </a:lnTo>
                  <a:lnTo>
                    <a:pt x="4732" y="2193"/>
                  </a:lnTo>
                  <a:lnTo>
                    <a:pt x="4732" y="2198"/>
                  </a:lnTo>
                  <a:lnTo>
                    <a:pt x="4732" y="2198"/>
                  </a:lnTo>
                  <a:lnTo>
                    <a:pt x="4727" y="2198"/>
                  </a:lnTo>
                  <a:lnTo>
                    <a:pt x="4725" y="2200"/>
                  </a:lnTo>
                  <a:lnTo>
                    <a:pt x="4720" y="2203"/>
                  </a:lnTo>
                  <a:lnTo>
                    <a:pt x="4720" y="2203"/>
                  </a:lnTo>
                  <a:lnTo>
                    <a:pt x="4720" y="2203"/>
                  </a:lnTo>
                  <a:lnTo>
                    <a:pt x="4722" y="2207"/>
                  </a:lnTo>
                  <a:lnTo>
                    <a:pt x="4722" y="2210"/>
                  </a:lnTo>
                  <a:lnTo>
                    <a:pt x="4718" y="2207"/>
                  </a:lnTo>
                  <a:lnTo>
                    <a:pt x="4718" y="2207"/>
                  </a:lnTo>
                  <a:lnTo>
                    <a:pt x="4718" y="2207"/>
                  </a:lnTo>
                  <a:lnTo>
                    <a:pt x="4718" y="2212"/>
                  </a:lnTo>
                  <a:lnTo>
                    <a:pt x="4720" y="2214"/>
                  </a:lnTo>
                  <a:lnTo>
                    <a:pt x="4722" y="2217"/>
                  </a:lnTo>
                  <a:lnTo>
                    <a:pt x="4722" y="2217"/>
                  </a:lnTo>
                  <a:lnTo>
                    <a:pt x="4722" y="2219"/>
                  </a:lnTo>
                  <a:lnTo>
                    <a:pt x="4722" y="2222"/>
                  </a:lnTo>
                  <a:lnTo>
                    <a:pt x="4725" y="2222"/>
                  </a:lnTo>
                  <a:lnTo>
                    <a:pt x="4727" y="2222"/>
                  </a:lnTo>
                  <a:lnTo>
                    <a:pt x="4727" y="2224"/>
                  </a:lnTo>
                  <a:lnTo>
                    <a:pt x="4722" y="2224"/>
                  </a:lnTo>
                  <a:lnTo>
                    <a:pt x="4720" y="2224"/>
                  </a:lnTo>
                  <a:lnTo>
                    <a:pt x="4720" y="2226"/>
                  </a:lnTo>
                  <a:lnTo>
                    <a:pt x="4720" y="2229"/>
                  </a:lnTo>
                  <a:lnTo>
                    <a:pt x="4720" y="2229"/>
                  </a:lnTo>
                  <a:lnTo>
                    <a:pt x="4720" y="2231"/>
                  </a:lnTo>
                  <a:lnTo>
                    <a:pt x="4718" y="2229"/>
                  </a:lnTo>
                  <a:lnTo>
                    <a:pt x="4713" y="2229"/>
                  </a:lnTo>
                  <a:lnTo>
                    <a:pt x="4711" y="2231"/>
                  </a:lnTo>
                  <a:lnTo>
                    <a:pt x="4708" y="2236"/>
                  </a:lnTo>
                  <a:lnTo>
                    <a:pt x="4708" y="2236"/>
                  </a:lnTo>
                  <a:lnTo>
                    <a:pt x="4708" y="2231"/>
                  </a:lnTo>
                  <a:lnTo>
                    <a:pt x="4708" y="2229"/>
                  </a:lnTo>
                  <a:lnTo>
                    <a:pt x="4708" y="2229"/>
                  </a:lnTo>
                  <a:lnTo>
                    <a:pt x="4706" y="2231"/>
                  </a:lnTo>
                  <a:lnTo>
                    <a:pt x="4706" y="2231"/>
                  </a:lnTo>
                  <a:lnTo>
                    <a:pt x="4706" y="2233"/>
                  </a:lnTo>
                  <a:lnTo>
                    <a:pt x="4706" y="2236"/>
                  </a:lnTo>
                  <a:lnTo>
                    <a:pt x="4706" y="2238"/>
                  </a:lnTo>
                  <a:lnTo>
                    <a:pt x="4706" y="2238"/>
                  </a:lnTo>
                  <a:lnTo>
                    <a:pt x="4706" y="2238"/>
                  </a:lnTo>
                  <a:lnTo>
                    <a:pt x="4708" y="2240"/>
                  </a:lnTo>
                  <a:lnTo>
                    <a:pt x="4708" y="2240"/>
                  </a:lnTo>
                  <a:lnTo>
                    <a:pt x="4706" y="2243"/>
                  </a:lnTo>
                  <a:lnTo>
                    <a:pt x="4704" y="2245"/>
                  </a:lnTo>
                  <a:lnTo>
                    <a:pt x="4701" y="2248"/>
                  </a:lnTo>
                  <a:lnTo>
                    <a:pt x="4704" y="2250"/>
                  </a:lnTo>
                  <a:lnTo>
                    <a:pt x="4704" y="2250"/>
                  </a:lnTo>
                  <a:lnTo>
                    <a:pt x="4706" y="2248"/>
                  </a:lnTo>
                  <a:lnTo>
                    <a:pt x="4706" y="2248"/>
                  </a:lnTo>
                  <a:lnTo>
                    <a:pt x="4708" y="2245"/>
                  </a:lnTo>
                  <a:lnTo>
                    <a:pt x="4713" y="2248"/>
                  </a:lnTo>
                  <a:lnTo>
                    <a:pt x="4718" y="2245"/>
                  </a:lnTo>
                  <a:lnTo>
                    <a:pt x="4715" y="2257"/>
                  </a:lnTo>
                  <a:lnTo>
                    <a:pt x="4718" y="2259"/>
                  </a:lnTo>
                  <a:lnTo>
                    <a:pt x="4715" y="2262"/>
                  </a:lnTo>
                  <a:lnTo>
                    <a:pt x="4715" y="2264"/>
                  </a:lnTo>
                  <a:lnTo>
                    <a:pt x="4713" y="2264"/>
                  </a:lnTo>
                  <a:lnTo>
                    <a:pt x="4713" y="2264"/>
                  </a:lnTo>
                  <a:lnTo>
                    <a:pt x="4713" y="2262"/>
                  </a:lnTo>
                  <a:lnTo>
                    <a:pt x="4713" y="2259"/>
                  </a:lnTo>
                  <a:lnTo>
                    <a:pt x="4715" y="2259"/>
                  </a:lnTo>
                  <a:lnTo>
                    <a:pt x="4713" y="2259"/>
                  </a:lnTo>
                  <a:lnTo>
                    <a:pt x="4713" y="2259"/>
                  </a:lnTo>
                  <a:lnTo>
                    <a:pt x="4711" y="2259"/>
                  </a:lnTo>
                  <a:lnTo>
                    <a:pt x="4708" y="2262"/>
                  </a:lnTo>
                  <a:lnTo>
                    <a:pt x="4706" y="2262"/>
                  </a:lnTo>
                  <a:lnTo>
                    <a:pt x="4706" y="2262"/>
                  </a:lnTo>
                  <a:lnTo>
                    <a:pt x="4704" y="2262"/>
                  </a:lnTo>
                  <a:lnTo>
                    <a:pt x="4704" y="2259"/>
                  </a:lnTo>
                  <a:lnTo>
                    <a:pt x="4704" y="2262"/>
                  </a:lnTo>
                  <a:lnTo>
                    <a:pt x="4704" y="2262"/>
                  </a:lnTo>
                  <a:lnTo>
                    <a:pt x="4704" y="2262"/>
                  </a:lnTo>
                  <a:lnTo>
                    <a:pt x="4704" y="2264"/>
                  </a:lnTo>
                  <a:lnTo>
                    <a:pt x="4704" y="2264"/>
                  </a:lnTo>
                  <a:lnTo>
                    <a:pt x="4704" y="2264"/>
                  </a:lnTo>
                  <a:lnTo>
                    <a:pt x="4706" y="2267"/>
                  </a:lnTo>
                  <a:lnTo>
                    <a:pt x="4706" y="2267"/>
                  </a:lnTo>
                  <a:lnTo>
                    <a:pt x="4706" y="2267"/>
                  </a:lnTo>
                  <a:lnTo>
                    <a:pt x="4706" y="2269"/>
                  </a:lnTo>
                  <a:lnTo>
                    <a:pt x="4704" y="2269"/>
                  </a:lnTo>
                  <a:lnTo>
                    <a:pt x="4704" y="2269"/>
                  </a:lnTo>
                  <a:lnTo>
                    <a:pt x="4701" y="2269"/>
                  </a:lnTo>
                  <a:lnTo>
                    <a:pt x="4701" y="2269"/>
                  </a:lnTo>
                  <a:lnTo>
                    <a:pt x="4701" y="2269"/>
                  </a:lnTo>
                  <a:lnTo>
                    <a:pt x="4701" y="2269"/>
                  </a:lnTo>
                  <a:lnTo>
                    <a:pt x="4701" y="2269"/>
                  </a:lnTo>
                  <a:lnTo>
                    <a:pt x="4701" y="2269"/>
                  </a:lnTo>
                  <a:lnTo>
                    <a:pt x="4701" y="2271"/>
                  </a:lnTo>
                  <a:lnTo>
                    <a:pt x="4699" y="2271"/>
                  </a:lnTo>
                  <a:lnTo>
                    <a:pt x="4699" y="2271"/>
                  </a:lnTo>
                  <a:lnTo>
                    <a:pt x="4699" y="2274"/>
                  </a:lnTo>
                  <a:lnTo>
                    <a:pt x="4699" y="2274"/>
                  </a:lnTo>
                  <a:lnTo>
                    <a:pt x="4694" y="2274"/>
                  </a:lnTo>
                  <a:lnTo>
                    <a:pt x="4680" y="2271"/>
                  </a:lnTo>
                  <a:lnTo>
                    <a:pt x="4680" y="2271"/>
                  </a:lnTo>
                  <a:lnTo>
                    <a:pt x="4677" y="2269"/>
                  </a:lnTo>
                  <a:lnTo>
                    <a:pt x="4680" y="2267"/>
                  </a:lnTo>
                  <a:lnTo>
                    <a:pt x="4680" y="2264"/>
                  </a:lnTo>
                  <a:lnTo>
                    <a:pt x="4687" y="2264"/>
                  </a:lnTo>
                  <a:lnTo>
                    <a:pt x="4687" y="2264"/>
                  </a:lnTo>
                  <a:lnTo>
                    <a:pt x="4682" y="2262"/>
                  </a:lnTo>
                  <a:lnTo>
                    <a:pt x="4677" y="2259"/>
                  </a:lnTo>
                  <a:lnTo>
                    <a:pt x="4677" y="2259"/>
                  </a:lnTo>
                  <a:lnTo>
                    <a:pt x="4677" y="2252"/>
                  </a:lnTo>
                  <a:lnTo>
                    <a:pt x="4677" y="2250"/>
                  </a:lnTo>
                  <a:lnTo>
                    <a:pt x="4677" y="2250"/>
                  </a:lnTo>
                  <a:lnTo>
                    <a:pt x="4675" y="2250"/>
                  </a:lnTo>
                  <a:lnTo>
                    <a:pt x="4675" y="2252"/>
                  </a:lnTo>
                  <a:lnTo>
                    <a:pt x="4675" y="2257"/>
                  </a:lnTo>
                  <a:lnTo>
                    <a:pt x="4675" y="2259"/>
                  </a:lnTo>
                  <a:lnTo>
                    <a:pt x="4673" y="2259"/>
                  </a:lnTo>
                  <a:lnTo>
                    <a:pt x="4670" y="2257"/>
                  </a:lnTo>
                  <a:lnTo>
                    <a:pt x="4668" y="2257"/>
                  </a:lnTo>
                  <a:lnTo>
                    <a:pt x="4668" y="2262"/>
                  </a:lnTo>
                  <a:lnTo>
                    <a:pt x="4668" y="2262"/>
                  </a:lnTo>
                  <a:lnTo>
                    <a:pt x="4666" y="2264"/>
                  </a:lnTo>
                  <a:lnTo>
                    <a:pt x="4663" y="2264"/>
                  </a:lnTo>
                  <a:lnTo>
                    <a:pt x="4663" y="2264"/>
                  </a:lnTo>
                  <a:lnTo>
                    <a:pt x="4663" y="2262"/>
                  </a:lnTo>
                  <a:lnTo>
                    <a:pt x="4663" y="2259"/>
                  </a:lnTo>
                  <a:lnTo>
                    <a:pt x="4663" y="2257"/>
                  </a:lnTo>
                  <a:lnTo>
                    <a:pt x="4663" y="2255"/>
                  </a:lnTo>
                  <a:lnTo>
                    <a:pt x="4663" y="2255"/>
                  </a:lnTo>
                  <a:lnTo>
                    <a:pt x="4663" y="2255"/>
                  </a:lnTo>
                  <a:lnTo>
                    <a:pt x="4663" y="2255"/>
                  </a:lnTo>
                  <a:lnTo>
                    <a:pt x="4661" y="2252"/>
                  </a:lnTo>
                  <a:lnTo>
                    <a:pt x="4659" y="2252"/>
                  </a:lnTo>
                  <a:lnTo>
                    <a:pt x="4654" y="2252"/>
                  </a:lnTo>
                  <a:lnTo>
                    <a:pt x="4651" y="2252"/>
                  </a:lnTo>
                  <a:lnTo>
                    <a:pt x="4649" y="2255"/>
                  </a:lnTo>
                  <a:lnTo>
                    <a:pt x="4649" y="2257"/>
                  </a:lnTo>
                  <a:lnTo>
                    <a:pt x="4654" y="2259"/>
                  </a:lnTo>
                  <a:lnTo>
                    <a:pt x="4649" y="2262"/>
                  </a:lnTo>
                  <a:lnTo>
                    <a:pt x="4635" y="2267"/>
                  </a:lnTo>
                  <a:lnTo>
                    <a:pt x="4635" y="2267"/>
                  </a:lnTo>
                  <a:lnTo>
                    <a:pt x="4633" y="2269"/>
                  </a:lnTo>
                  <a:lnTo>
                    <a:pt x="4633" y="2271"/>
                  </a:lnTo>
                  <a:lnTo>
                    <a:pt x="4633" y="2271"/>
                  </a:lnTo>
                  <a:lnTo>
                    <a:pt x="4630" y="2274"/>
                  </a:lnTo>
                  <a:lnTo>
                    <a:pt x="4630" y="2274"/>
                  </a:lnTo>
                  <a:lnTo>
                    <a:pt x="4630" y="2274"/>
                  </a:lnTo>
                  <a:lnTo>
                    <a:pt x="4628" y="2276"/>
                  </a:lnTo>
                  <a:lnTo>
                    <a:pt x="4623" y="2276"/>
                  </a:lnTo>
                  <a:lnTo>
                    <a:pt x="4621" y="2278"/>
                  </a:lnTo>
                  <a:lnTo>
                    <a:pt x="4621" y="2276"/>
                  </a:lnTo>
                  <a:lnTo>
                    <a:pt x="4623" y="2276"/>
                  </a:lnTo>
                  <a:lnTo>
                    <a:pt x="4625" y="2274"/>
                  </a:lnTo>
                  <a:lnTo>
                    <a:pt x="4625" y="2274"/>
                  </a:lnTo>
                  <a:lnTo>
                    <a:pt x="4621" y="2274"/>
                  </a:lnTo>
                  <a:lnTo>
                    <a:pt x="4618" y="2276"/>
                  </a:lnTo>
                  <a:lnTo>
                    <a:pt x="4618" y="2278"/>
                  </a:lnTo>
                  <a:lnTo>
                    <a:pt x="4618" y="2281"/>
                  </a:lnTo>
                  <a:lnTo>
                    <a:pt x="4618" y="2285"/>
                  </a:lnTo>
                  <a:lnTo>
                    <a:pt x="4618" y="2285"/>
                  </a:lnTo>
                  <a:lnTo>
                    <a:pt x="4618" y="2288"/>
                  </a:lnTo>
                  <a:lnTo>
                    <a:pt x="4616" y="2288"/>
                  </a:lnTo>
                  <a:lnTo>
                    <a:pt x="4616" y="2285"/>
                  </a:lnTo>
                  <a:lnTo>
                    <a:pt x="4616" y="2285"/>
                  </a:lnTo>
                  <a:lnTo>
                    <a:pt x="4616" y="2283"/>
                  </a:lnTo>
                  <a:lnTo>
                    <a:pt x="4614" y="2285"/>
                  </a:lnTo>
                  <a:lnTo>
                    <a:pt x="4614" y="2285"/>
                  </a:lnTo>
                  <a:lnTo>
                    <a:pt x="4611" y="2283"/>
                  </a:lnTo>
                  <a:lnTo>
                    <a:pt x="4611" y="2285"/>
                  </a:lnTo>
                  <a:lnTo>
                    <a:pt x="4609" y="2285"/>
                  </a:lnTo>
                  <a:lnTo>
                    <a:pt x="4607" y="2285"/>
                  </a:lnTo>
                  <a:lnTo>
                    <a:pt x="4604" y="2285"/>
                  </a:lnTo>
                  <a:lnTo>
                    <a:pt x="4604" y="2283"/>
                  </a:lnTo>
                  <a:lnTo>
                    <a:pt x="4604" y="2281"/>
                  </a:lnTo>
                  <a:lnTo>
                    <a:pt x="4607" y="2281"/>
                  </a:lnTo>
                  <a:lnTo>
                    <a:pt x="4609" y="2281"/>
                  </a:lnTo>
                  <a:lnTo>
                    <a:pt x="4609" y="2281"/>
                  </a:lnTo>
                  <a:lnTo>
                    <a:pt x="4611" y="2278"/>
                  </a:lnTo>
                  <a:lnTo>
                    <a:pt x="4611" y="2278"/>
                  </a:lnTo>
                  <a:lnTo>
                    <a:pt x="4614" y="2276"/>
                  </a:lnTo>
                  <a:lnTo>
                    <a:pt x="4616" y="2276"/>
                  </a:lnTo>
                  <a:lnTo>
                    <a:pt x="4616" y="2276"/>
                  </a:lnTo>
                  <a:lnTo>
                    <a:pt x="4616" y="2274"/>
                  </a:lnTo>
                  <a:lnTo>
                    <a:pt x="4614" y="2274"/>
                  </a:lnTo>
                  <a:lnTo>
                    <a:pt x="4611" y="2274"/>
                  </a:lnTo>
                  <a:lnTo>
                    <a:pt x="4609" y="2274"/>
                  </a:lnTo>
                  <a:lnTo>
                    <a:pt x="4609" y="2276"/>
                  </a:lnTo>
                  <a:lnTo>
                    <a:pt x="4609" y="2276"/>
                  </a:lnTo>
                  <a:lnTo>
                    <a:pt x="4607" y="2278"/>
                  </a:lnTo>
                  <a:lnTo>
                    <a:pt x="4607" y="2278"/>
                  </a:lnTo>
                  <a:lnTo>
                    <a:pt x="4604" y="2278"/>
                  </a:lnTo>
                  <a:lnTo>
                    <a:pt x="4604" y="2278"/>
                  </a:lnTo>
                  <a:lnTo>
                    <a:pt x="4604" y="2276"/>
                  </a:lnTo>
                  <a:lnTo>
                    <a:pt x="4602" y="2276"/>
                  </a:lnTo>
                  <a:lnTo>
                    <a:pt x="4599" y="2276"/>
                  </a:lnTo>
                  <a:lnTo>
                    <a:pt x="4599" y="2278"/>
                  </a:lnTo>
                  <a:lnTo>
                    <a:pt x="4599" y="2278"/>
                  </a:lnTo>
                  <a:lnTo>
                    <a:pt x="4602" y="2281"/>
                  </a:lnTo>
                  <a:lnTo>
                    <a:pt x="4602" y="2281"/>
                  </a:lnTo>
                  <a:lnTo>
                    <a:pt x="4602" y="2283"/>
                  </a:lnTo>
                  <a:lnTo>
                    <a:pt x="4599" y="2285"/>
                  </a:lnTo>
                  <a:lnTo>
                    <a:pt x="4599" y="2285"/>
                  </a:lnTo>
                  <a:lnTo>
                    <a:pt x="4597" y="2285"/>
                  </a:lnTo>
                  <a:lnTo>
                    <a:pt x="4595" y="2285"/>
                  </a:lnTo>
                  <a:lnTo>
                    <a:pt x="4592" y="2288"/>
                  </a:lnTo>
                  <a:lnTo>
                    <a:pt x="4592" y="2290"/>
                  </a:lnTo>
                  <a:lnTo>
                    <a:pt x="4592" y="2290"/>
                  </a:lnTo>
                  <a:lnTo>
                    <a:pt x="4595" y="2293"/>
                  </a:lnTo>
                  <a:lnTo>
                    <a:pt x="4592" y="2293"/>
                  </a:lnTo>
                  <a:lnTo>
                    <a:pt x="4590" y="2293"/>
                  </a:lnTo>
                  <a:lnTo>
                    <a:pt x="4588" y="2293"/>
                  </a:lnTo>
                  <a:lnTo>
                    <a:pt x="4585" y="2293"/>
                  </a:lnTo>
                  <a:lnTo>
                    <a:pt x="4569" y="2297"/>
                  </a:lnTo>
                  <a:lnTo>
                    <a:pt x="4564" y="2300"/>
                  </a:lnTo>
                  <a:lnTo>
                    <a:pt x="4559" y="2304"/>
                  </a:lnTo>
                  <a:lnTo>
                    <a:pt x="4559" y="2307"/>
                  </a:lnTo>
                  <a:lnTo>
                    <a:pt x="4557" y="2307"/>
                  </a:lnTo>
                  <a:lnTo>
                    <a:pt x="4555" y="2304"/>
                  </a:lnTo>
                  <a:lnTo>
                    <a:pt x="4555" y="2304"/>
                  </a:lnTo>
                  <a:lnTo>
                    <a:pt x="4555" y="2304"/>
                  </a:lnTo>
                  <a:lnTo>
                    <a:pt x="4555" y="2307"/>
                  </a:lnTo>
                  <a:lnTo>
                    <a:pt x="4555" y="2309"/>
                  </a:lnTo>
                  <a:lnTo>
                    <a:pt x="4552" y="2309"/>
                  </a:lnTo>
                  <a:lnTo>
                    <a:pt x="4552" y="2309"/>
                  </a:lnTo>
                  <a:lnTo>
                    <a:pt x="4552" y="2309"/>
                  </a:lnTo>
                  <a:lnTo>
                    <a:pt x="4550" y="2309"/>
                  </a:lnTo>
                  <a:lnTo>
                    <a:pt x="4545" y="2309"/>
                  </a:lnTo>
                  <a:lnTo>
                    <a:pt x="4543" y="2309"/>
                  </a:lnTo>
                  <a:lnTo>
                    <a:pt x="4543" y="2307"/>
                  </a:lnTo>
                  <a:lnTo>
                    <a:pt x="4543" y="2304"/>
                  </a:lnTo>
                  <a:lnTo>
                    <a:pt x="4543" y="2304"/>
                  </a:lnTo>
                  <a:lnTo>
                    <a:pt x="4540" y="2304"/>
                  </a:lnTo>
                  <a:lnTo>
                    <a:pt x="4538" y="2304"/>
                  </a:lnTo>
                  <a:lnTo>
                    <a:pt x="4536" y="2302"/>
                  </a:lnTo>
                  <a:lnTo>
                    <a:pt x="4533" y="2300"/>
                  </a:lnTo>
                  <a:lnTo>
                    <a:pt x="4531" y="2302"/>
                  </a:lnTo>
                  <a:lnTo>
                    <a:pt x="4526" y="2304"/>
                  </a:lnTo>
                  <a:lnTo>
                    <a:pt x="4524" y="2304"/>
                  </a:lnTo>
                  <a:lnTo>
                    <a:pt x="4524" y="2307"/>
                  </a:lnTo>
                  <a:lnTo>
                    <a:pt x="4524" y="2307"/>
                  </a:lnTo>
                  <a:lnTo>
                    <a:pt x="4524" y="2307"/>
                  </a:lnTo>
                  <a:lnTo>
                    <a:pt x="4524" y="2309"/>
                  </a:lnTo>
                  <a:lnTo>
                    <a:pt x="4524" y="2311"/>
                  </a:lnTo>
                  <a:lnTo>
                    <a:pt x="4521" y="2314"/>
                  </a:lnTo>
                  <a:lnTo>
                    <a:pt x="4524" y="2316"/>
                  </a:lnTo>
                  <a:lnTo>
                    <a:pt x="4526" y="2316"/>
                  </a:lnTo>
                  <a:lnTo>
                    <a:pt x="4529" y="2314"/>
                  </a:lnTo>
                  <a:lnTo>
                    <a:pt x="4531" y="2309"/>
                  </a:lnTo>
                  <a:lnTo>
                    <a:pt x="4531" y="2309"/>
                  </a:lnTo>
                  <a:lnTo>
                    <a:pt x="4533" y="2307"/>
                  </a:lnTo>
                  <a:lnTo>
                    <a:pt x="4536" y="2309"/>
                  </a:lnTo>
                  <a:lnTo>
                    <a:pt x="4538" y="2314"/>
                  </a:lnTo>
                  <a:lnTo>
                    <a:pt x="4540" y="2314"/>
                  </a:lnTo>
                  <a:lnTo>
                    <a:pt x="4540" y="2314"/>
                  </a:lnTo>
                  <a:lnTo>
                    <a:pt x="4543" y="2314"/>
                  </a:lnTo>
                  <a:lnTo>
                    <a:pt x="4543" y="2316"/>
                  </a:lnTo>
                  <a:lnTo>
                    <a:pt x="4543" y="2316"/>
                  </a:lnTo>
                  <a:lnTo>
                    <a:pt x="4543" y="2316"/>
                  </a:lnTo>
                  <a:lnTo>
                    <a:pt x="4545" y="2316"/>
                  </a:lnTo>
                  <a:lnTo>
                    <a:pt x="4545" y="2314"/>
                  </a:lnTo>
                  <a:lnTo>
                    <a:pt x="4547" y="2314"/>
                  </a:lnTo>
                  <a:lnTo>
                    <a:pt x="4547" y="2316"/>
                  </a:lnTo>
                  <a:lnTo>
                    <a:pt x="4545" y="2319"/>
                  </a:lnTo>
                  <a:lnTo>
                    <a:pt x="4545" y="2319"/>
                  </a:lnTo>
                  <a:lnTo>
                    <a:pt x="4543" y="2321"/>
                  </a:lnTo>
                  <a:lnTo>
                    <a:pt x="4543" y="2323"/>
                  </a:lnTo>
                  <a:lnTo>
                    <a:pt x="4545" y="2326"/>
                  </a:lnTo>
                  <a:lnTo>
                    <a:pt x="4543" y="2326"/>
                  </a:lnTo>
                  <a:lnTo>
                    <a:pt x="4543" y="2328"/>
                  </a:lnTo>
                  <a:lnTo>
                    <a:pt x="4540" y="2328"/>
                  </a:lnTo>
                  <a:lnTo>
                    <a:pt x="4540" y="2330"/>
                  </a:lnTo>
                  <a:lnTo>
                    <a:pt x="4540" y="2330"/>
                  </a:lnTo>
                  <a:lnTo>
                    <a:pt x="4540" y="2333"/>
                  </a:lnTo>
                  <a:lnTo>
                    <a:pt x="4540" y="2333"/>
                  </a:lnTo>
                  <a:lnTo>
                    <a:pt x="4538" y="2335"/>
                  </a:lnTo>
                  <a:lnTo>
                    <a:pt x="4538" y="2335"/>
                  </a:lnTo>
                  <a:lnTo>
                    <a:pt x="4538" y="2337"/>
                  </a:lnTo>
                  <a:lnTo>
                    <a:pt x="4536" y="2337"/>
                  </a:lnTo>
                  <a:lnTo>
                    <a:pt x="4533" y="2337"/>
                  </a:lnTo>
                  <a:lnTo>
                    <a:pt x="4533" y="2330"/>
                  </a:lnTo>
                  <a:lnTo>
                    <a:pt x="4531" y="2330"/>
                  </a:lnTo>
                  <a:lnTo>
                    <a:pt x="4533" y="2328"/>
                  </a:lnTo>
                  <a:lnTo>
                    <a:pt x="4529" y="2326"/>
                  </a:lnTo>
                  <a:lnTo>
                    <a:pt x="4526" y="2326"/>
                  </a:lnTo>
                  <a:lnTo>
                    <a:pt x="4524" y="2326"/>
                  </a:lnTo>
                  <a:lnTo>
                    <a:pt x="4524" y="2328"/>
                  </a:lnTo>
                  <a:lnTo>
                    <a:pt x="4521" y="2328"/>
                  </a:lnTo>
                  <a:lnTo>
                    <a:pt x="4521" y="2330"/>
                  </a:lnTo>
                  <a:lnTo>
                    <a:pt x="4521" y="2330"/>
                  </a:lnTo>
                  <a:lnTo>
                    <a:pt x="4519" y="2330"/>
                  </a:lnTo>
                  <a:lnTo>
                    <a:pt x="4519" y="2330"/>
                  </a:lnTo>
                  <a:lnTo>
                    <a:pt x="4517" y="2337"/>
                  </a:lnTo>
                  <a:lnTo>
                    <a:pt x="4517" y="2337"/>
                  </a:lnTo>
                  <a:lnTo>
                    <a:pt x="4519" y="2342"/>
                  </a:lnTo>
                  <a:lnTo>
                    <a:pt x="4521" y="2345"/>
                  </a:lnTo>
                  <a:lnTo>
                    <a:pt x="4519" y="2345"/>
                  </a:lnTo>
                  <a:lnTo>
                    <a:pt x="4517" y="2345"/>
                  </a:lnTo>
                  <a:lnTo>
                    <a:pt x="4514" y="2345"/>
                  </a:lnTo>
                  <a:lnTo>
                    <a:pt x="4514" y="2342"/>
                  </a:lnTo>
                  <a:lnTo>
                    <a:pt x="4512" y="2345"/>
                  </a:lnTo>
                  <a:lnTo>
                    <a:pt x="4512" y="2345"/>
                  </a:lnTo>
                  <a:lnTo>
                    <a:pt x="4512" y="2347"/>
                  </a:lnTo>
                  <a:lnTo>
                    <a:pt x="4514" y="2347"/>
                  </a:lnTo>
                  <a:lnTo>
                    <a:pt x="4512" y="2349"/>
                  </a:lnTo>
                  <a:lnTo>
                    <a:pt x="4514" y="2352"/>
                  </a:lnTo>
                  <a:lnTo>
                    <a:pt x="4514" y="2352"/>
                  </a:lnTo>
                  <a:lnTo>
                    <a:pt x="4514" y="2354"/>
                  </a:lnTo>
                  <a:lnTo>
                    <a:pt x="4517" y="2363"/>
                  </a:lnTo>
                  <a:lnTo>
                    <a:pt x="4517" y="2366"/>
                  </a:lnTo>
                  <a:lnTo>
                    <a:pt x="4519" y="2368"/>
                  </a:lnTo>
                  <a:lnTo>
                    <a:pt x="4517" y="2368"/>
                  </a:lnTo>
                  <a:lnTo>
                    <a:pt x="4510" y="2373"/>
                  </a:lnTo>
                  <a:lnTo>
                    <a:pt x="4510" y="2373"/>
                  </a:lnTo>
                  <a:lnTo>
                    <a:pt x="4510" y="2373"/>
                  </a:lnTo>
                  <a:lnTo>
                    <a:pt x="4510" y="2373"/>
                  </a:lnTo>
                  <a:lnTo>
                    <a:pt x="4507" y="2373"/>
                  </a:lnTo>
                  <a:lnTo>
                    <a:pt x="4503" y="2373"/>
                  </a:lnTo>
                  <a:lnTo>
                    <a:pt x="4503" y="2373"/>
                  </a:lnTo>
                  <a:lnTo>
                    <a:pt x="4500" y="2375"/>
                  </a:lnTo>
                  <a:lnTo>
                    <a:pt x="4500" y="2375"/>
                  </a:lnTo>
                  <a:lnTo>
                    <a:pt x="4498" y="2378"/>
                  </a:lnTo>
                  <a:lnTo>
                    <a:pt x="4493" y="2378"/>
                  </a:lnTo>
                  <a:lnTo>
                    <a:pt x="4493" y="2378"/>
                  </a:lnTo>
                  <a:lnTo>
                    <a:pt x="4488" y="2380"/>
                  </a:lnTo>
                  <a:lnTo>
                    <a:pt x="4488" y="2380"/>
                  </a:lnTo>
                  <a:lnTo>
                    <a:pt x="4481" y="2382"/>
                  </a:lnTo>
                  <a:lnTo>
                    <a:pt x="4481" y="2382"/>
                  </a:lnTo>
                  <a:lnTo>
                    <a:pt x="4479" y="2382"/>
                  </a:lnTo>
                  <a:lnTo>
                    <a:pt x="4476" y="2380"/>
                  </a:lnTo>
                  <a:lnTo>
                    <a:pt x="4474" y="2380"/>
                  </a:lnTo>
                  <a:lnTo>
                    <a:pt x="4474" y="2380"/>
                  </a:lnTo>
                  <a:lnTo>
                    <a:pt x="4474" y="2380"/>
                  </a:lnTo>
                  <a:lnTo>
                    <a:pt x="4474" y="2378"/>
                  </a:lnTo>
                  <a:lnTo>
                    <a:pt x="4476" y="2375"/>
                  </a:lnTo>
                  <a:lnTo>
                    <a:pt x="4476" y="2375"/>
                  </a:lnTo>
                  <a:lnTo>
                    <a:pt x="4476" y="2373"/>
                  </a:lnTo>
                  <a:lnTo>
                    <a:pt x="4479" y="2371"/>
                  </a:lnTo>
                  <a:lnTo>
                    <a:pt x="4481" y="2363"/>
                  </a:lnTo>
                  <a:lnTo>
                    <a:pt x="4479" y="2361"/>
                  </a:lnTo>
                  <a:lnTo>
                    <a:pt x="4479" y="2359"/>
                  </a:lnTo>
                  <a:lnTo>
                    <a:pt x="4476" y="2359"/>
                  </a:lnTo>
                  <a:lnTo>
                    <a:pt x="4476" y="2354"/>
                  </a:lnTo>
                  <a:lnTo>
                    <a:pt x="4474" y="2352"/>
                  </a:lnTo>
                  <a:lnTo>
                    <a:pt x="4472" y="2354"/>
                  </a:lnTo>
                  <a:lnTo>
                    <a:pt x="4472" y="2356"/>
                  </a:lnTo>
                  <a:lnTo>
                    <a:pt x="4472" y="2361"/>
                  </a:lnTo>
                  <a:lnTo>
                    <a:pt x="4474" y="2363"/>
                  </a:lnTo>
                  <a:lnTo>
                    <a:pt x="4472" y="2366"/>
                  </a:lnTo>
                  <a:lnTo>
                    <a:pt x="4469" y="2363"/>
                  </a:lnTo>
                  <a:lnTo>
                    <a:pt x="4467" y="2363"/>
                  </a:lnTo>
                  <a:lnTo>
                    <a:pt x="4467" y="2363"/>
                  </a:lnTo>
                  <a:lnTo>
                    <a:pt x="4467" y="2363"/>
                  </a:lnTo>
                  <a:lnTo>
                    <a:pt x="4465" y="2363"/>
                  </a:lnTo>
                  <a:lnTo>
                    <a:pt x="4465" y="2361"/>
                  </a:lnTo>
                  <a:lnTo>
                    <a:pt x="4465" y="2361"/>
                  </a:lnTo>
                  <a:lnTo>
                    <a:pt x="4465" y="2359"/>
                  </a:lnTo>
                  <a:lnTo>
                    <a:pt x="4462" y="2359"/>
                  </a:lnTo>
                  <a:lnTo>
                    <a:pt x="4458" y="2361"/>
                  </a:lnTo>
                  <a:lnTo>
                    <a:pt x="4455" y="2361"/>
                  </a:lnTo>
                  <a:lnTo>
                    <a:pt x="4453" y="2359"/>
                  </a:lnTo>
                  <a:lnTo>
                    <a:pt x="4453" y="2359"/>
                  </a:lnTo>
                  <a:lnTo>
                    <a:pt x="4453" y="2359"/>
                  </a:lnTo>
                  <a:lnTo>
                    <a:pt x="4453" y="2359"/>
                  </a:lnTo>
                  <a:lnTo>
                    <a:pt x="4450" y="2359"/>
                  </a:lnTo>
                  <a:lnTo>
                    <a:pt x="4450" y="2359"/>
                  </a:lnTo>
                  <a:lnTo>
                    <a:pt x="4450" y="2361"/>
                  </a:lnTo>
                  <a:lnTo>
                    <a:pt x="4450" y="2361"/>
                  </a:lnTo>
                  <a:lnTo>
                    <a:pt x="4453" y="2361"/>
                  </a:lnTo>
                  <a:lnTo>
                    <a:pt x="4453" y="2363"/>
                  </a:lnTo>
                  <a:lnTo>
                    <a:pt x="4453" y="2366"/>
                  </a:lnTo>
                  <a:lnTo>
                    <a:pt x="4450" y="2368"/>
                  </a:lnTo>
                  <a:lnTo>
                    <a:pt x="4450" y="2371"/>
                  </a:lnTo>
                  <a:lnTo>
                    <a:pt x="4450" y="2373"/>
                  </a:lnTo>
                  <a:lnTo>
                    <a:pt x="4453" y="2375"/>
                  </a:lnTo>
                  <a:lnTo>
                    <a:pt x="4455" y="2378"/>
                  </a:lnTo>
                  <a:lnTo>
                    <a:pt x="4455" y="2378"/>
                  </a:lnTo>
                  <a:lnTo>
                    <a:pt x="4458" y="2378"/>
                  </a:lnTo>
                  <a:lnTo>
                    <a:pt x="4460" y="2380"/>
                  </a:lnTo>
                  <a:lnTo>
                    <a:pt x="4460" y="2382"/>
                  </a:lnTo>
                  <a:lnTo>
                    <a:pt x="4460" y="2387"/>
                  </a:lnTo>
                  <a:lnTo>
                    <a:pt x="4460" y="2390"/>
                  </a:lnTo>
                  <a:lnTo>
                    <a:pt x="4462" y="2392"/>
                  </a:lnTo>
                  <a:lnTo>
                    <a:pt x="4462" y="2392"/>
                  </a:lnTo>
                  <a:lnTo>
                    <a:pt x="4467" y="2390"/>
                  </a:lnTo>
                  <a:lnTo>
                    <a:pt x="4467" y="2392"/>
                  </a:lnTo>
                  <a:lnTo>
                    <a:pt x="4467" y="2392"/>
                  </a:lnTo>
                  <a:lnTo>
                    <a:pt x="4472" y="2390"/>
                  </a:lnTo>
                  <a:lnTo>
                    <a:pt x="4472" y="2390"/>
                  </a:lnTo>
                  <a:lnTo>
                    <a:pt x="4472" y="2387"/>
                  </a:lnTo>
                  <a:lnTo>
                    <a:pt x="4472" y="2387"/>
                  </a:lnTo>
                  <a:lnTo>
                    <a:pt x="4474" y="2390"/>
                  </a:lnTo>
                  <a:lnTo>
                    <a:pt x="4474" y="2390"/>
                  </a:lnTo>
                  <a:lnTo>
                    <a:pt x="4474" y="2390"/>
                  </a:lnTo>
                  <a:lnTo>
                    <a:pt x="4474" y="2392"/>
                  </a:lnTo>
                  <a:lnTo>
                    <a:pt x="4474" y="2392"/>
                  </a:lnTo>
                  <a:lnTo>
                    <a:pt x="4472" y="2394"/>
                  </a:lnTo>
                  <a:lnTo>
                    <a:pt x="4467" y="2394"/>
                  </a:lnTo>
                  <a:lnTo>
                    <a:pt x="4467" y="2397"/>
                  </a:lnTo>
                  <a:lnTo>
                    <a:pt x="4462" y="2401"/>
                  </a:lnTo>
                  <a:lnTo>
                    <a:pt x="4460" y="2404"/>
                  </a:lnTo>
                  <a:lnTo>
                    <a:pt x="4460" y="2401"/>
                  </a:lnTo>
                  <a:lnTo>
                    <a:pt x="4460" y="2399"/>
                  </a:lnTo>
                  <a:lnTo>
                    <a:pt x="4462" y="2399"/>
                  </a:lnTo>
                  <a:lnTo>
                    <a:pt x="4462" y="2397"/>
                  </a:lnTo>
                  <a:lnTo>
                    <a:pt x="4460" y="2397"/>
                  </a:lnTo>
                  <a:lnTo>
                    <a:pt x="4460" y="2397"/>
                  </a:lnTo>
                  <a:lnTo>
                    <a:pt x="4458" y="2401"/>
                  </a:lnTo>
                  <a:lnTo>
                    <a:pt x="4458" y="2401"/>
                  </a:lnTo>
                  <a:lnTo>
                    <a:pt x="4455" y="2401"/>
                  </a:lnTo>
                  <a:lnTo>
                    <a:pt x="4453" y="2401"/>
                  </a:lnTo>
                  <a:lnTo>
                    <a:pt x="4453" y="2401"/>
                  </a:lnTo>
                  <a:lnTo>
                    <a:pt x="4448" y="2408"/>
                  </a:lnTo>
                  <a:lnTo>
                    <a:pt x="4446" y="2411"/>
                  </a:lnTo>
                  <a:lnTo>
                    <a:pt x="4443" y="2420"/>
                  </a:lnTo>
                  <a:lnTo>
                    <a:pt x="4441" y="2425"/>
                  </a:lnTo>
                  <a:lnTo>
                    <a:pt x="4439" y="2425"/>
                  </a:lnTo>
                  <a:lnTo>
                    <a:pt x="4436" y="2423"/>
                  </a:lnTo>
                  <a:lnTo>
                    <a:pt x="4434" y="2420"/>
                  </a:lnTo>
                  <a:lnTo>
                    <a:pt x="4434" y="2423"/>
                  </a:lnTo>
                  <a:lnTo>
                    <a:pt x="4432" y="2423"/>
                  </a:lnTo>
                  <a:lnTo>
                    <a:pt x="4429" y="2425"/>
                  </a:lnTo>
                  <a:lnTo>
                    <a:pt x="4434" y="2427"/>
                  </a:lnTo>
                  <a:lnTo>
                    <a:pt x="4434" y="2427"/>
                  </a:lnTo>
                  <a:lnTo>
                    <a:pt x="4434" y="2430"/>
                  </a:lnTo>
                  <a:lnTo>
                    <a:pt x="4432" y="2432"/>
                  </a:lnTo>
                  <a:lnTo>
                    <a:pt x="4429" y="2432"/>
                  </a:lnTo>
                  <a:lnTo>
                    <a:pt x="4429" y="2434"/>
                  </a:lnTo>
                  <a:lnTo>
                    <a:pt x="4432" y="2434"/>
                  </a:lnTo>
                  <a:lnTo>
                    <a:pt x="4432" y="2437"/>
                  </a:lnTo>
                  <a:lnTo>
                    <a:pt x="4432" y="2439"/>
                  </a:lnTo>
                  <a:lnTo>
                    <a:pt x="4432" y="2439"/>
                  </a:lnTo>
                  <a:lnTo>
                    <a:pt x="4429" y="2439"/>
                  </a:lnTo>
                  <a:lnTo>
                    <a:pt x="4429" y="2439"/>
                  </a:lnTo>
                  <a:lnTo>
                    <a:pt x="4427" y="2442"/>
                  </a:lnTo>
                  <a:lnTo>
                    <a:pt x="4427" y="2442"/>
                  </a:lnTo>
                  <a:lnTo>
                    <a:pt x="4424" y="2442"/>
                  </a:lnTo>
                  <a:lnTo>
                    <a:pt x="4422" y="2437"/>
                  </a:lnTo>
                  <a:lnTo>
                    <a:pt x="4424" y="2434"/>
                  </a:lnTo>
                  <a:lnTo>
                    <a:pt x="4420" y="2437"/>
                  </a:lnTo>
                  <a:lnTo>
                    <a:pt x="4415" y="2444"/>
                  </a:lnTo>
                  <a:lnTo>
                    <a:pt x="4413" y="2446"/>
                  </a:lnTo>
                  <a:lnTo>
                    <a:pt x="4413" y="2442"/>
                  </a:lnTo>
                  <a:lnTo>
                    <a:pt x="4413" y="2442"/>
                  </a:lnTo>
                  <a:lnTo>
                    <a:pt x="4413" y="2439"/>
                  </a:lnTo>
                  <a:lnTo>
                    <a:pt x="4413" y="2439"/>
                  </a:lnTo>
                  <a:lnTo>
                    <a:pt x="4410" y="2439"/>
                  </a:lnTo>
                  <a:lnTo>
                    <a:pt x="4408" y="2442"/>
                  </a:lnTo>
                  <a:lnTo>
                    <a:pt x="4408" y="2442"/>
                  </a:lnTo>
                  <a:lnTo>
                    <a:pt x="4408" y="2442"/>
                  </a:lnTo>
                  <a:lnTo>
                    <a:pt x="4406" y="2444"/>
                  </a:lnTo>
                  <a:lnTo>
                    <a:pt x="4406" y="2444"/>
                  </a:lnTo>
                  <a:lnTo>
                    <a:pt x="4403" y="2444"/>
                  </a:lnTo>
                  <a:lnTo>
                    <a:pt x="4403" y="2444"/>
                  </a:lnTo>
                  <a:lnTo>
                    <a:pt x="4401" y="2446"/>
                  </a:lnTo>
                  <a:lnTo>
                    <a:pt x="4401" y="2449"/>
                  </a:lnTo>
                  <a:lnTo>
                    <a:pt x="4398" y="2458"/>
                  </a:lnTo>
                  <a:lnTo>
                    <a:pt x="4396" y="2460"/>
                  </a:lnTo>
                  <a:lnTo>
                    <a:pt x="4396" y="2460"/>
                  </a:lnTo>
                  <a:lnTo>
                    <a:pt x="4394" y="2465"/>
                  </a:lnTo>
                  <a:lnTo>
                    <a:pt x="4394" y="2465"/>
                  </a:lnTo>
                  <a:lnTo>
                    <a:pt x="4394" y="2470"/>
                  </a:lnTo>
                  <a:lnTo>
                    <a:pt x="4391" y="2470"/>
                  </a:lnTo>
                  <a:lnTo>
                    <a:pt x="4391" y="2472"/>
                  </a:lnTo>
                  <a:lnTo>
                    <a:pt x="4389" y="2475"/>
                  </a:lnTo>
                  <a:lnTo>
                    <a:pt x="4387" y="2477"/>
                  </a:lnTo>
                  <a:lnTo>
                    <a:pt x="4387" y="2479"/>
                  </a:lnTo>
                  <a:lnTo>
                    <a:pt x="4382" y="2479"/>
                  </a:lnTo>
                  <a:lnTo>
                    <a:pt x="4380" y="2479"/>
                  </a:lnTo>
                  <a:lnTo>
                    <a:pt x="4377" y="2479"/>
                  </a:lnTo>
                  <a:lnTo>
                    <a:pt x="4377" y="2482"/>
                  </a:lnTo>
                  <a:lnTo>
                    <a:pt x="4377" y="2482"/>
                  </a:lnTo>
                  <a:lnTo>
                    <a:pt x="4377" y="2487"/>
                  </a:lnTo>
                  <a:lnTo>
                    <a:pt x="4377" y="2487"/>
                  </a:lnTo>
                  <a:lnTo>
                    <a:pt x="4375" y="2489"/>
                  </a:lnTo>
                  <a:lnTo>
                    <a:pt x="4372" y="2496"/>
                  </a:lnTo>
                  <a:lnTo>
                    <a:pt x="4370" y="2508"/>
                  </a:lnTo>
                  <a:lnTo>
                    <a:pt x="4370" y="2510"/>
                  </a:lnTo>
                  <a:lnTo>
                    <a:pt x="4368" y="2510"/>
                  </a:lnTo>
                  <a:lnTo>
                    <a:pt x="4365" y="2510"/>
                  </a:lnTo>
                  <a:lnTo>
                    <a:pt x="4358" y="2513"/>
                  </a:lnTo>
                  <a:lnTo>
                    <a:pt x="4356" y="2515"/>
                  </a:lnTo>
                  <a:lnTo>
                    <a:pt x="4354" y="2515"/>
                  </a:lnTo>
                  <a:lnTo>
                    <a:pt x="4354" y="2515"/>
                  </a:lnTo>
                  <a:lnTo>
                    <a:pt x="4354" y="2517"/>
                  </a:lnTo>
                  <a:lnTo>
                    <a:pt x="4354" y="2520"/>
                  </a:lnTo>
                  <a:lnTo>
                    <a:pt x="4351" y="2520"/>
                  </a:lnTo>
                  <a:lnTo>
                    <a:pt x="4351" y="2522"/>
                  </a:lnTo>
                  <a:lnTo>
                    <a:pt x="4351" y="2527"/>
                  </a:lnTo>
                  <a:lnTo>
                    <a:pt x="4351" y="2529"/>
                  </a:lnTo>
                  <a:lnTo>
                    <a:pt x="4354" y="2531"/>
                  </a:lnTo>
                  <a:lnTo>
                    <a:pt x="4346" y="2541"/>
                  </a:lnTo>
                  <a:lnTo>
                    <a:pt x="4351" y="2548"/>
                  </a:lnTo>
                  <a:lnTo>
                    <a:pt x="4351" y="2550"/>
                  </a:lnTo>
                  <a:lnTo>
                    <a:pt x="4351" y="2553"/>
                  </a:lnTo>
                  <a:lnTo>
                    <a:pt x="4351" y="2555"/>
                  </a:lnTo>
                  <a:lnTo>
                    <a:pt x="4351" y="2555"/>
                  </a:lnTo>
                  <a:lnTo>
                    <a:pt x="4351" y="2557"/>
                  </a:lnTo>
                  <a:lnTo>
                    <a:pt x="4351" y="2560"/>
                  </a:lnTo>
                  <a:lnTo>
                    <a:pt x="4351" y="2562"/>
                  </a:lnTo>
                  <a:lnTo>
                    <a:pt x="4354" y="2560"/>
                  </a:lnTo>
                  <a:lnTo>
                    <a:pt x="4354" y="2555"/>
                  </a:lnTo>
                  <a:lnTo>
                    <a:pt x="4356" y="2555"/>
                  </a:lnTo>
                  <a:lnTo>
                    <a:pt x="4356" y="2555"/>
                  </a:lnTo>
                  <a:lnTo>
                    <a:pt x="4363" y="2555"/>
                  </a:lnTo>
                  <a:lnTo>
                    <a:pt x="4365" y="2555"/>
                  </a:lnTo>
                  <a:lnTo>
                    <a:pt x="4365" y="2555"/>
                  </a:lnTo>
                  <a:lnTo>
                    <a:pt x="4368" y="2553"/>
                  </a:lnTo>
                  <a:lnTo>
                    <a:pt x="4368" y="2553"/>
                  </a:lnTo>
                  <a:lnTo>
                    <a:pt x="4370" y="2553"/>
                  </a:lnTo>
                  <a:lnTo>
                    <a:pt x="4372" y="2555"/>
                  </a:lnTo>
                  <a:lnTo>
                    <a:pt x="4372" y="2555"/>
                  </a:lnTo>
                  <a:lnTo>
                    <a:pt x="4375" y="2555"/>
                  </a:lnTo>
                  <a:lnTo>
                    <a:pt x="4377" y="2557"/>
                  </a:lnTo>
                  <a:lnTo>
                    <a:pt x="4380" y="2557"/>
                  </a:lnTo>
                  <a:lnTo>
                    <a:pt x="4382" y="2560"/>
                  </a:lnTo>
                  <a:lnTo>
                    <a:pt x="4382" y="2562"/>
                  </a:lnTo>
                  <a:lnTo>
                    <a:pt x="4382" y="2562"/>
                  </a:lnTo>
                  <a:lnTo>
                    <a:pt x="4380" y="2565"/>
                  </a:lnTo>
                  <a:lnTo>
                    <a:pt x="4389" y="2574"/>
                  </a:lnTo>
                  <a:lnTo>
                    <a:pt x="4396" y="2579"/>
                  </a:lnTo>
                  <a:lnTo>
                    <a:pt x="4396" y="2581"/>
                  </a:lnTo>
                  <a:lnTo>
                    <a:pt x="4398" y="2581"/>
                  </a:lnTo>
                  <a:lnTo>
                    <a:pt x="4401" y="2583"/>
                  </a:lnTo>
                  <a:lnTo>
                    <a:pt x="4401" y="2583"/>
                  </a:lnTo>
                  <a:lnTo>
                    <a:pt x="4401" y="2583"/>
                  </a:lnTo>
                  <a:lnTo>
                    <a:pt x="4401" y="2586"/>
                  </a:lnTo>
                  <a:lnTo>
                    <a:pt x="4401" y="2586"/>
                  </a:lnTo>
                  <a:lnTo>
                    <a:pt x="4403" y="2586"/>
                  </a:lnTo>
                  <a:lnTo>
                    <a:pt x="4406" y="2586"/>
                  </a:lnTo>
                  <a:lnTo>
                    <a:pt x="4408" y="2586"/>
                  </a:lnTo>
                  <a:lnTo>
                    <a:pt x="4410" y="2586"/>
                  </a:lnTo>
                  <a:lnTo>
                    <a:pt x="4413" y="2588"/>
                  </a:lnTo>
                  <a:lnTo>
                    <a:pt x="4417" y="2593"/>
                  </a:lnTo>
                  <a:lnTo>
                    <a:pt x="4422" y="2593"/>
                  </a:lnTo>
                  <a:lnTo>
                    <a:pt x="4427" y="2595"/>
                  </a:lnTo>
                  <a:lnTo>
                    <a:pt x="4432" y="2595"/>
                  </a:lnTo>
                  <a:lnTo>
                    <a:pt x="4434" y="2595"/>
                  </a:lnTo>
                  <a:lnTo>
                    <a:pt x="4439" y="2598"/>
                  </a:lnTo>
                  <a:lnTo>
                    <a:pt x="4443" y="2600"/>
                  </a:lnTo>
                  <a:lnTo>
                    <a:pt x="4450" y="2607"/>
                  </a:lnTo>
                  <a:lnTo>
                    <a:pt x="4455" y="2610"/>
                  </a:lnTo>
                  <a:lnTo>
                    <a:pt x="4467" y="2614"/>
                  </a:lnTo>
                  <a:lnTo>
                    <a:pt x="4469" y="2614"/>
                  </a:lnTo>
                  <a:lnTo>
                    <a:pt x="4472" y="2619"/>
                  </a:lnTo>
                  <a:lnTo>
                    <a:pt x="4472" y="2621"/>
                  </a:lnTo>
                  <a:lnTo>
                    <a:pt x="4472" y="2624"/>
                  </a:lnTo>
                  <a:lnTo>
                    <a:pt x="4474" y="2628"/>
                  </a:lnTo>
                  <a:lnTo>
                    <a:pt x="4479" y="2633"/>
                  </a:lnTo>
                  <a:lnTo>
                    <a:pt x="4479" y="2636"/>
                  </a:lnTo>
                  <a:lnTo>
                    <a:pt x="4479" y="2638"/>
                  </a:lnTo>
                  <a:lnTo>
                    <a:pt x="4479" y="2640"/>
                  </a:lnTo>
                  <a:lnTo>
                    <a:pt x="4481" y="2647"/>
                  </a:lnTo>
                  <a:lnTo>
                    <a:pt x="4481" y="2650"/>
                  </a:lnTo>
                  <a:lnTo>
                    <a:pt x="4481" y="2650"/>
                  </a:lnTo>
                  <a:lnTo>
                    <a:pt x="4484" y="2650"/>
                  </a:lnTo>
                  <a:lnTo>
                    <a:pt x="4484" y="2652"/>
                  </a:lnTo>
                  <a:lnTo>
                    <a:pt x="4484" y="2662"/>
                  </a:lnTo>
                  <a:lnTo>
                    <a:pt x="4488" y="2669"/>
                  </a:lnTo>
                  <a:lnTo>
                    <a:pt x="4488" y="2671"/>
                  </a:lnTo>
                  <a:lnTo>
                    <a:pt x="4488" y="2671"/>
                  </a:lnTo>
                  <a:lnTo>
                    <a:pt x="4486" y="2673"/>
                  </a:lnTo>
                  <a:lnTo>
                    <a:pt x="4486" y="2673"/>
                  </a:lnTo>
                  <a:lnTo>
                    <a:pt x="4488" y="2676"/>
                  </a:lnTo>
                  <a:lnTo>
                    <a:pt x="4488" y="2676"/>
                  </a:lnTo>
                  <a:lnTo>
                    <a:pt x="4491" y="2678"/>
                  </a:lnTo>
                  <a:lnTo>
                    <a:pt x="4491" y="2680"/>
                  </a:lnTo>
                  <a:lnTo>
                    <a:pt x="4493" y="2683"/>
                  </a:lnTo>
                  <a:lnTo>
                    <a:pt x="4493" y="2685"/>
                  </a:lnTo>
                  <a:lnTo>
                    <a:pt x="4493" y="2688"/>
                  </a:lnTo>
                  <a:lnTo>
                    <a:pt x="4495" y="2688"/>
                  </a:lnTo>
                  <a:lnTo>
                    <a:pt x="4498" y="2690"/>
                  </a:lnTo>
                  <a:lnTo>
                    <a:pt x="4498" y="2692"/>
                  </a:lnTo>
                  <a:lnTo>
                    <a:pt x="4498" y="2697"/>
                  </a:lnTo>
                  <a:lnTo>
                    <a:pt x="4500" y="2702"/>
                  </a:lnTo>
                  <a:lnTo>
                    <a:pt x="4498" y="2702"/>
                  </a:lnTo>
                  <a:lnTo>
                    <a:pt x="4498" y="2702"/>
                  </a:lnTo>
                  <a:lnTo>
                    <a:pt x="4498" y="2702"/>
                  </a:lnTo>
                  <a:lnTo>
                    <a:pt x="4495" y="2704"/>
                  </a:lnTo>
                  <a:lnTo>
                    <a:pt x="4500" y="2709"/>
                  </a:lnTo>
                  <a:lnTo>
                    <a:pt x="4503" y="2711"/>
                  </a:lnTo>
                  <a:lnTo>
                    <a:pt x="4505" y="2716"/>
                  </a:lnTo>
                  <a:lnTo>
                    <a:pt x="4507" y="2718"/>
                  </a:lnTo>
                  <a:lnTo>
                    <a:pt x="4512" y="2725"/>
                  </a:lnTo>
                  <a:lnTo>
                    <a:pt x="4514" y="2728"/>
                  </a:lnTo>
                  <a:lnTo>
                    <a:pt x="4514" y="2733"/>
                  </a:lnTo>
                  <a:lnTo>
                    <a:pt x="4517" y="2735"/>
                  </a:lnTo>
                  <a:lnTo>
                    <a:pt x="4517" y="2744"/>
                  </a:lnTo>
                  <a:lnTo>
                    <a:pt x="4517" y="2747"/>
                  </a:lnTo>
                  <a:lnTo>
                    <a:pt x="4519" y="2749"/>
                  </a:lnTo>
                  <a:lnTo>
                    <a:pt x="4521" y="2751"/>
                  </a:lnTo>
                  <a:lnTo>
                    <a:pt x="4521" y="2751"/>
                  </a:lnTo>
                  <a:lnTo>
                    <a:pt x="4524" y="2751"/>
                  </a:lnTo>
                  <a:lnTo>
                    <a:pt x="4526" y="2754"/>
                  </a:lnTo>
                  <a:lnTo>
                    <a:pt x="4526" y="2754"/>
                  </a:lnTo>
                  <a:lnTo>
                    <a:pt x="4526" y="2756"/>
                  </a:lnTo>
                  <a:lnTo>
                    <a:pt x="4526" y="2756"/>
                  </a:lnTo>
                  <a:lnTo>
                    <a:pt x="4526" y="2756"/>
                  </a:lnTo>
                  <a:lnTo>
                    <a:pt x="4524" y="2756"/>
                  </a:lnTo>
                  <a:lnTo>
                    <a:pt x="4524" y="2759"/>
                  </a:lnTo>
                  <a:lnTo>
                    <a:pt x="4524" y="2759"/>
                  </a:lnTo>
                  <a:lnTo>
                    <a:pt x="4526" y="2759"/>
                  </a:lnTo>
                  <a:lnTo>
                    <a:pt x="4526" y="2761"/>
                  </a:lnTo>
                  <a:lnTo>
                    <a:pt x="4526" y="2761"/>
                  </a:lnTo>
                  <a:lnTo>
                    <a:pt x="4526" y="2763"/>
                  </a:lnTo>
                  <a:lnTo>
                    <a:pt x="4524" y="2763"/>
                  </a:lnTo>
                  <a:lnTo>
                    <a:pt x="4531" y="2768"/>
                  </a:lnTo>
                  <a:lnTo>
                    <a:pt x="4533" y="2770"/>
                  </a:lnTo>
                  <a:lnTo>
                    <a:pt x="4531" y="2775"/>
                  </a:lnTo>
                  <a:lnTo>
                    <a:pt x="4533" y="2775"/>
                  </a:lnTo>
                  <a:lnTo>
                    <a:pt x="4536" y="2777"/>
                  </a:lnTo>
                  <a:lnTo>
                    <a:pt x="4536" y="2782"/>
                  </a:lnTo>
                  <a:lnTo>
                    <a:pt x="4536" y="2785"/>
                  </a:lnTo>
                  <a:lnTo>
                    <a:pt x="4536" y="2787"/>
                  </a:lnTo>
                  <a:lnTo>
                    <a:pt x="4538" y="2787"/>
                  </a:lnTo>
                  <a:lnTo>
                    <a:pt x="4540" y="2785"/>
                  </a:lnTo>
                  <a:lnTo>
                    <a:pt x="4543" y="2787"/>
                  </a:lnTo>
                  <a:lnTo>
                    <a:pt x="4543" y="2787"/>
                  </a:lnTo>
                  <a:lnTo>
                    <a:pt x="4543" y="2792"/>
                  </a:lnTo>
                  <a:lnTo>
                    <a:pt x="4543" y="2794"/>
                  </a:lnTo>
                  <a:lnTo>
                    <a:pt x="4545" y="2811"/>
                  </a:lnTo>
                  <a:lnTo>
                    <a:pt x="4545" y="2815"/>
                  </a:lnTo>
                  <a:lnTo>
                    <a:pt x="4538" y="2818"/>
                  </a:lnTo>
                  <a:lnTo>
                    <a:pt x="4538" y="2822"/>
                  </a:lnTo>
                  <a:lnTo>
                    <a:pt x="4540" y="2827"/>
                  </a:lnTo>
                  <a:lnTo>
                    <a:pt x="4540" y="2832"/>
                  </a:lnTo>
                  <a:lnTo>
                    <a:pt x="4538" y="2830"/>
                  </a:lnTo>
                  <a:lnTo>
                    <a:pt x="4538" y="2830"/>
                  </a:lnTo>
                  <a:lnTo>
                    <a:pt x="4538" y="2827"/>
                  </a:lnTo>
                  <a:lnTo>
                    <a:pt x="4538" y="2827"/>
                  </a:lnTo>
                  <a:lnTo>
                    <a:pt x="4538" y="2827"/>
                  </a:lnTo>
                  <a:lnTo>
                    <a:pt x="4536" y="2830"/>
                  </a:lnTo>
                  <a:lnTo>
                    <a:pt x="4536" y="2830"/>
                  </a:lnTo>
                  <a:lnTo>
                    <a:pt x="4538" y="2834"/>
                  </a:lnTo>
                  <a:lnTo>
                    <a:pt x="4536" y="2834"/>
                  </a:lnTo>
                  <a:lnTo>
                    <a:pt x="4538" y="2837"/>
                  </a:lnTo>
                  <a:lnTo>
                    <a:pt x="4550" y="2844"/>
                  </a:lnTo>
                  <a:lnTo>
                    <a:pt x="4555" y="2846"/>
                  </a:lnTo>
                  <a:lnTo>
                    <a:pt x="4559" y="2848"/>
                  </a:lnTo>
                  <a:lnTo>
                    <a:pt x="4562" y="2851"/>
                  </a:lnTo>
                  <a:lnTo>
                    <a:pt x="4564" y="2851"/>
                  </a:lnTo>
                  <a:lnTo>
                    <a:pt x="4566" y="2851"/>
                  </a:lnTo>
                  <a:lnTo>
                    <a:pt x="4566" y="2853"/>
                  </a:lnTo>
                  <a:lnTo>
                    <a:pt x="4569" y="2856"/>
                  </a:lnTo>
                  <a:lnTo>
                    <a:pt x="4569" y="2856"/>
                  </a:lnTo>
                  <a:lnTo>
                    <a:pt x="4569" y="2856"/>
                  </a:lnTo>
                  <a:lnTo>
                    <a:pt x="4573" y="2856"/>
                  </a:lnTo>
                  <a:lnTo>
                    <a:pt x="4576" y="2856"/>
                  </a:lnTo>
                  <a:lnTo>
                    <a:pt x="4576" y="2858"/>
                  </a:lnTo>
                  <a:lnTo>
                    <a:pt x="4578" y="2858"/>
                  </a:lnTo>
                  <a:lnTo>
                    <a:pt x="4578" y="2858"/>
                  </a:lnTo>
                  <a:lnTo>
                    <a:pt x="4581" y="2858"/>
                  </a:lnTo>
                  <a:lnTo>
                    <a:pt x="4581" y="2858"/>
                  </a:lnTo>
                  <a:lnTo>
                    <a:pt x="4588" y="2860"/>
                  </a:lnTo>
                  <a:lnTo>
                    <a:pt x="4597" y="2865"/>
                  </a:lnTo>
                  <a:lnTo>
                    <a:pt x="4602" y="2870"/>
                  </a:lnTo>
                  <a:lnTo>
                    <a:pt x="4604" y="2874"/>
                  </a:lnTo>
                  <a:lnTo>
                    <a:pt x="4604" y="2886"/>
                  </a:lnTo>
                  <a:lnTo>
                    <a:pt x="4604" y="2889"/>
                  </a:lnTo>
                  <a:lnTo>
                    <a:pt x="4604" y="2889"/>
                  </a:lnTo>
                  <a:lnTo>
                    <a:pt x="4604" y="2889"/>
                  </a:lnTo>
                  <a:lnTo>
                    <a:pt x="4602" y="2889"/>
                  </a:lnTo>
                  <a:lnTo>
                    <a:pt x="4599" y="2889"/>
                  </a:lnTo>
                  <a:lnTo>
                    <a:pt x="4599" y="2891"/>
                  </a:lnTo>
                  <a:lnTo>
                    <a:pt x="4597" y="2891"/>
                  </a:lnTo>
                  <a:lnTo>
                    <a:pt x="4599" y="2891"/>
                  </a:lnTo>
                  <a:lnTo>
                    <a:pt x="4602" y="2898"/>
                  </a:lnTo>
                  <a:lnTo>
                    <a:pt x="4604" y="2900"/>
                  </a:lnTo>
                  <a:lnTo>
                    <a:pt x="4607" y="2900"/>
                  </a:lnTo>
                  <a:lnTo>
                    <a:pt x="4607" y="2903"/>
                  </a:lnTo>
                  <a:lnTo>
                    <a:pt x="4607" y="2908"/>
                  </a:lnTo>
                  <a:lnTo>
                    <a:pt x="4609" y="2908"/>
                  </a:lnTo>
                  <a:lnTo>
                    <a:pt x="4609" y="2905"/>
                  </a:lnTo>
                  <a:lnTo>
                    <a:pt x="4609" y="2905"/>
                  </a:lnTo>
                  <a:lnTo>
                    <a:pt x="4611" y="2905"/>
                  </a:lnTo>
                  <a:lnTo>
                    <a:pt x="4611" y="2905"/>
                  </a:lnTo>
                  <a:lnTo>
                    <a:pt x="4611" y="2908"/>
                  </a:lnTo>
                  <a:lnTo>
                    <a:pt x="4614" y="2908"/>
                  </a:lnTo>
                  <a:lnTo>
                    <a:pt x="4614" y="2908"/>
                  </a:lnTo>
                  <a:lnTo>
                    <a:pt x="4616" y="2905"/>
                  </a:lnTo>
                  <a:lnTo>
                    <a:pt x="4616" y="2905"/>
                  </a:lnTo>
                  <a:lnTo>
                    <a:pt x="4618" y="2905"/>
                  </a:lnTo>
                  <a:lnTo>
                    <a:pt x="4625" y="2910"/>
                  </a:lnTo>
                  <a:lnTo>
                    <a:pt x="4633" y="2912"/>
                  </a:lnTo>
                  <a:lnTo>
                    <a:pt x="4635" y="2915"/>
                  </a:lnTo>
                  <a:lnTo>
                    <a:pt x="4640" y="2917"/>
                  </a:lnTo>
                  <a:lnTo>
                    <a:pt x="4640" y="2919"/>
                  </a:lnTo>
                  <a:lnTo>
                    <a:pt x="4642" y="2922"/>
                  </a:lnTo>
                  <a:lnTo>
                    <a:pt x="4647" y="2926"/>
                  </a:lnTo>
                  <a:lnTo>
                    <a:pt x="4649" y="2929"/>
                  </a:lnTo>
                  <a:lnTo>
                    <a:pt x="4651" y="2931"/>
                  </a:lnTo>
                  <a:lnTo>
                    <a:pt x="4654" y="2934"/>
                  </a:lnTo>
                  <a:lnTo>
                    <a:pt x="4654" y="2938"/>
                  </a:lnTo>
                  <a:lnTo>
                    <a:pt x="4659" y="2948"/>
                  </a:lnTo>
                  <a:lnTo>
                    <a:pt x="4659" y="2950"/>
                  </a:lnTo>
                  <a:lnTo>
                    <a:pt x="4659" y="2953"/>
                  </a:lnTo>
                  <a:lnTo>
                    <a:pt x="4661" y="2955"/>
                  </a:lnTo>
                  <a:lnTo>
                    <a:pt x="4661" y="2960"/>
                  </a:lnTo>
                  <a:lnTo>
                    <a:pt x="4659" y="2962"/>
                  </a:lnTo>
                  <a:lnTo>
                    <a:pt x="4654" y="2962"/>
                  </a:lnTo>
                  <a:lnTo>
                    <a:pt x="4642" y="2960"/>
                  </a:lnTo>
                  <a:lnTo>
                    <a:pt x="4637" y="2960"/>
                  </a:lnTo>
                  <a:lnTo>
                    <a:pt x="4635" y="2960"/>
                  </a:lnTo>
                  <a:lnTo>
                    <a:pt x="4633" y="2960"/>
                  </a:lnTo>
                  <a:lnTo>
                    <a:pt x="4633" y="2960"/>
                  </a:lnTo>
                  <a:lnTo>
                    <a:pt x="4630" y="2957"/>
                  </a:lnTo>
                  <a:lnTo>
                    <a:pt x="4623" y="2953"/>
                  </a:lnTo>
                  <a:lnTo>
                    <a:pt x="4621" y="2953"/>
                  </a:lnTo>
                  <a:lnTo>
                    <a:pt x="4618" y="2950"/>
                  </a:lnTo>
                  <a:lnTo>
                    <a:pt x="4616" y="2950"/>
                  </a:lnTo>
                  <a:lnTo>
                    <a:pt x="4616" y="2948"/>
                  </a:lnTo>
                  <a:lnTo>
                    <a:pt x="4614" y="2948"/>
                  </a:lnTo>
                  <a:lnTo>
                    <a:pt x="4614" y="2948"/>
                  </a:lnTo>
                  <a:lnTo>
                    <a:pt x="4611" y="2945"/>
                  </a:lnTo>
                  <a:lnTo>
                    <a:pt x="4604" y="2943"/>
                  </a:lnTo>
                  <a:lnTo>
                    <a:pt x="4595" y="2941"/>
                  </a:lnTo>
                  <a:lnTo>
                    <a:pt x="4590" y="2938"/>
                  </a:lnTo>
                  <a:lnTo>
                    <a:pt x="4585" y="2941"/>
                  </a:lnTo>
                  <a:lnTo>
                    <a:pt x="4578" y="2943"/>
                  </a:lnTo>
                  <a:lnTo>
                    <a:pt x="4576" y="2943"/>
                  </a:lnTo>
                  <a:lnTo>
                    <a:pt x="4573" y="2943"/>
                  </a:lnTo>
                  <a:lnTo>
                    <a:pt x="4569" y="2941"/>
                  </a:lnTo>
                  <a:lnTo>
                    <a:pt x="4566" y="2941"/>
                  </a:lnTo>
                  <a:lnTo>
                    <a:pt x="4564" y="2941"/>
                  </a:lnTo>
                  <a:lnTo>
                    <a:pt x="4559" y="2943"/>
                  </a:lnTo>
                  <a:lnTo>
                    <a:pt x="4557" y="2945"/>
                  </a:lnTo>
                  <a:lnTo>
                    <a:pt x="4555" y="2945"/>
                  </a:lnTo>
                  <a:lnTo>
                    <a:pt x="4552" y="2943"/>
                  </a:lnTo>
                  <a:lnTo>
                    <a:pt x="4552" y="2943"/>
                  </a:lnTo>
                  <a:lnTo>
                    <a:pt x="4550" y="2941"/>
                  </a:lnTo>
                  <a:lnTo>
                    <a:pt x="4550" y="2938"/>
                  </a:lnTo>
                  <a:lnTo>
                    <a:pt x="4550" y="2938"/>
                  </a:lnTo>
                  <a:lnTo>
                    <a:pt x="4550" y="2936"/>
                  </a:lnTo>
                  <a:lnTo>
                    <a:pt x="4547" y="2936"/>
                  </a:lnTo>
                  <a:lnTo>
                    <a:pt x="4547" y="2936"/>
                  </a:lnTo>
                  <a:lnTo>
                    <a:pt x="4547" y="2934"/>
                  </a:lnTo>
                  <a:lnTo>
                    <a:pt x="4545" y="2931"/>
                  </a:lnTo>
                  <a:lnTo>
                    <a:pt x="4538" y="2924"/>
                  </a:lnTo>
                  <a:lnTo>
                    <a:pt x="4536" y="2919"/>
                  </a:lnTo>
                  <a:lnTo>
                    <a:pt x="4531" y="2917"/>
                  </a:lnTo>
                  <a:lnTo>
                    <a:pt x="4512" y="2910"/>
                  </a:lnTo>
                  <a:lnTo>
                    <a:pt x="4510" y="2910"/>
                  </a:lnTo>
                  <a:lnTo>
                    <a:pt x="4500" y="2908"/>
                  </a:lnTo>
                  <a:lnTo>
                    <a:pt x="4500" y="2908"/>
                  </a:lnTo>
                  <a:lnTo>
                    <a:pt x="4495" y="2910"/>
                  </a:lnTo>
                  <a:lnTo>
                    <a:pt x="4484" y="2919"/>
                  </a:lnTo>
                  <a:lnTo>
                    <a:pt x="4476" y="2926"/>
                  </a:lnTo>
                  <a:lnTo>
                    <a:pt x="4472" y="2929"/>
                  </a:lnTo>
                  <a:lnTo>
                    <a:pt x="4467" y="2931"/>
                  </a:lnTo>
                  <a:lnTo>
                    <a:pt x="4462" y="2931"/>
                  </a:lnTo>
                  <a:lnTo>
                    <a:pt x="4458" y="2931"/>
                  </a:lnTo>
                  <a:lnTo>
                    <a:pt x="4450" y="2929"/>
                  </a:lnTo>
                  <a:lnTo>
                    <a:pt x="4448" y="2926"/>
                  </a:lnTo>
                  <a:lnTo>
                    <a:pt x="4443" y="2924"/>
                  </a:lnTo>
                  <a:lnTo>
                    <a:pt x="4441" y="2922"/>
                  </a:lnTo>
                  <a:lnTo>
                    <a:pt x="4432" y="2908"/>
                  </a:lnTo>
                  <a:lnTo>
                    <a:pt x="4432" y="2908"/>
                  </a:lnTo>
                  <a:lnTo>
                    <a:pt x="4432" y="2905"/>
                  </a:lnTo>
                  <a:lnTo>
                    <a:pt x="4432" y="2903"/>
                  </a:lnTo>
                  <a:lnTo>
                    <a:pt x="4432" y="2898"/>
                  </a:lnTo>
                  <a:lnTo>
                    <a:pt x="4432" y="2893"/>
                  </a:lnTo>
                  <a:lnTo>
                    <a:pt x="4429" y="2896"/>
                  </a:lnTo>
                  <a:lnTo>
                    <a:pt x="4429" y="2896"/>
                  </a:lnTo>
                  <a:lnTo>
                    <a:pt x="4427" y="2889"/>
                  </a:lnTo>
                  <a:lnTo>
                    <a:pt x="4424" y="2886"/>
                  </a:lnTo>
                  <a:lnTo>
                    <a:pt x="4422" y="2884"/>
                  </a:lnTo>
                  <a:lnTo>
                    <a:pt x="4420" y="2882"/>
                  </a:lnTo>
                  <a:lnTo>
                    <a:pt x="4417" y="2882"/>
                  </a:lnTo>
                  <a:lnTo>
                    <a:pt x="4417" y="2882"/>
                  </a:lnTo>
                  <a:lnTo>
                    <a:pt x="4413" y="2879"/>
                  </a:lnTo>
                  <a:lnTo>
                    <a:pt x="4413" y="2879"/>
                  </a:lnTo>
                  <a:lnTo>
                    <a:pt x="4406" y="2882"/>
                  </a:lnTo>
                  <a:lnTo>
                    <a:pt x="4403" y="2879"/>
                  </a:lnTo>
                  <a:lnTo>
                    <a:pt x="4403" y="2877"/>
                  </a:lnTo>
                  <a:lnTo>
                    <a:pt x="4401" y="2874"/>
                  </a:lnTo>
                  <a:lnTo>
                    <a:pt x="4396" y="2877"/>
                  </a:lnTo>
                  <a:lnTo>
                    <a:pt x="4401" y="2879"/>
                  </a:lnTo>
                  <a:lnTo>
                    <a:pt x="4403" y="2879"/>
                  </a:lnTo>
                  <a:lnTo>
                    <a:pt x="4403" y="2882"/>
                  </a:lnTo>
                  <a:lnTo>
                    <a:pt x="4406" y="2884"/>
                  </a:lnTo>
                  <a:lnTo>
                    <a:pt x="4403" y="2884"/>
                  </a:lnTo>
                  <a:lnTo>
                    <a:pt x="4403" y="2886"/>
                  </a:lnTo>
                  <a:lnTo>
                    <a:pt x="4401" y="2891"/>
                  </a:lnTo>
                  <a:lnTo>
                    <a:pt x="4401" y="2893"/>
                  </a:lnTo>
                  <a:lnTo>
                    <a:pt x="4398" y="2896"/>
                  </a:lnTo>
                  <a:lnTo>
                    <a:pt x="4398" y="2896"/>
                  </a:lnTo>
                  <a:lnTo>
                    <a:pt x="4396" y="2896"/>
                  </a:lnTo>
                  <a:lnTo>
                    <a:pt x="4398" y="2898"/>
                  </a:lnTo>
                  <a:lnTo>
                    <a:pt x="4401" y="2898"/>
                  </a:lnTo>
                  <a:lnTo>
                    <a:pt x="4403" y="2896"/>
                  </a:lnTo>
                  <a:lnTo>
                    <a:pt x="4403" y="2893"/>
                  </a:lnTo>
                  <a:lnTo>
                    <a:pt x="4406" y="2891"/>
                  </a:lnTo>
                  <a:lnTo>
                    <a:pt x="4408" y="2891"/>
                  </a:lnTo>
                  <a:lnTo>
                    <a:pt x="4408" y="2893"/>
                  </a:lnTo>
                  <a:lnTo>
                    <a:pt x="4410" y="2896"/>
                  </a:lnTo>
                  <a:lnTo>
                    <a:pt x="4413" y="2896"/>
                  </a:lnTo>
                  <a:lnTo>
                    <a:pt x="4415" y="2896"/>
                  </a:lnTo>
                  <a:lnTo>
                    <a:pt x="4417" y="2896"/>
                  </a:lnTo>
                  <a:lnTo>
                    <a:pt x="4415" y="2900"/>
                  </a:lnTo>
                  <a:lnTo>
                    <a:pt x="4415" y="2903"/>
                  </a:lnTo>
                  <a:lnTo>
                    <a:pt x="4415" y="2905"/>
                  </a:lnTo>
                  <a:lnTo>
                    <a:pt x="4417" y="2908"/>
                  </a:lnTo>
                  <a:lnTo>
                    <a:pt x="4424" y="2912"/>
                  </a:lnTo>
                  <a:lnTo>
                    <a:pt x="4427" y="2912"/>
                  </a:lnTo>
                  <a:lnTo>
                    <a:pt x="4427" y="2922"/>
                  </a:lnTo>
                  <a:lnTo>
                    <a:pt x="4427" y="2922"/>
                  </a:lnTo>
                  <a:lnTo>
                    <a:pt x="4429" y="2924"/>
                  </a:lnTo>
                  <a:lnTo>
                    <a:pt x="4432" y="2926"/>
                  </a:lnTo>
                  <a:lnTo>
                    <a:pt x="4434" y="2926"/>
                  </a:lnTo>
                  <a:lnTo>
                    <a:pt x="4436" y="2926"/>
                  </a:lnTo>
                  <a:lnTo>
                    <a:pt x="4441" y="2929"/>
                  </a:lnTo>
                  <a:lnTo>
                    <a:pt x="4446" y="2931"/>
                  </a:lnTo>
                  <a:lnTo>
                    <a:pt x="4455" y="2934"/>
                  </a:lnTo>
                  <a:lnTo>
                    <a:pt x="4462" y="2936"/>
                  </a:lnTo>
                  <a:lnTo>
                    <a:pt x="4467" y="2936"/>
                  </a:lnTo>
                  <a:lnTo>
                    <a:pt x="4481" y="2929"/>
                  </a:lnTo>
                  <a:lnTo>
                    <a:pt x="4491" y="2926"/>
                  </a:lnTo>
                  <a:lnTo>
                    <a:pt x="4491" y="2926"/>
                  </a:lnTo>
                  <a:lnTo>
                    <a:pt x="4491" y="2924"/>
                  </a:lnTo>
                  <a:lnTo>
                    <a:pt x="4491" y="2922"/>
                  </a:lnTo>
                  <a:lnTo>
                    <a:pt x="4493" y="2919"/>
                  </a:lnTo>
                  <a:lnTo>
                    <a:pt x="4495" y="2919"/>
                  </a:lnTo>
                  <a:lnTo>
                    <a:pt x="4500" y="2919"/>
                  </a:lnTo>
                  <a:lnTo>
                    <a:pt x="4512" y="2924"/>
                  </a:lnTo>
                  <a:lnTo>
                    <a:pt x="4519" y="2922"/>
                  </a:lnTo>
                  <a:lnTo>
                    <a:pt x="4521" y="2924"/>
                  </a:lnTo>
                  <a:lnTo>
                    <a:pt x="4526" y="2926"/>
                  </a:lnTo>
                  <a:lnTo>
                    <a:pt x="4529" y="2936"/>
                  </a:lnTo>
                  <a:lnTo>
                    <a:pt x="4533" y="2938"/>
                  </a:lnTo>
                  <a:lnTo>
                    <a:pt x="4531" y="2945"/>
                  </a:lnTo>
                  <a:lnTo>
                    <a:pt x="4531" y="2945"/>
                  </a:lnTo>
                  <a:lnTo>
                    <a:pt x="4529" y="2945"/>
                  </a:lnTo>
                  <a:lnTo>
                    <a:pt x="4526" y="2945"/>
                  </a:lnTo>
                  <a:lnTo>
                    <a:pt x="4526" y="2943"/>
                  </a:lnTo>
                  <a:lnTo>
                    <a:pt x="4524" y="2941"/>
                  </a:lnTo>
                  <a:lnTo>
                    <a:pt x="4524" y="2945"/>
                  </a:lnTo>
                  <a:lnTo>
                    <a:pt x="4526" y="2948"/>
                  </a:lnTo>
                  <a:lnTo>
                    <a:pt x="4529" y="2948"/>
                  </a:lnTo>
                  <a:lnTo>
                    <a:pt x="4538" y="2955"/>
                  </a:lnTo>
                  <a:lnTo>
                    <a:pt x="4540" y="2955"/>
                  </a:lnTo>
                  <a:lnTo>
                    <a:pt x="4550" y="2955"/>
                  </a:lnTo>
                  <a:lnTo>
                    <a:pt x="4555" y="2955"/>
                  </a:lnTo>
                  <a:lnTo>
                    <a:pt x="4557" y="2955"/>
                  </a:lnTo>
                  <a:lnTo>
                    <a:pt x="4557" y="2957"/>
                  </a:lnTo>
                  <a:lnTo>
                    <a:pt x="4559" y="2957"/>
                  </a:lnTo>
                  <a:lnTo>
                    <a:pt x="4562" y="2960"/>
                  </a:lnTo>
                  <a:lnTo>
                    <a:pt x="4566" y="2962"/>
                  </a:lnTo>
                  <a:lnTo>
                    <a:pt x="4581" y="2971"/>
                  </a:lnTo>
                  <a:lnTo>
                    <a:pt x="4585" y="2974"/>
                  </a:lnTo>
                  <a:lnTo>
                    <a:pt x="4595" y="2988"/>
                  </a:lnTo>
                  <a:lnTo>
                    <a:pt x="4599" y="2990"/>
                  </a:lnTo>
                  <a:lnTo>
                    <a:pt x="4607" y="2995"/>
                  </a:lnTo>
                  <a:lnTo>
                    <a:pt x="4609" y="2997"/>
                  </a:lnTo>
                  <a:lnTo>
                    <a:pt x="4621" y="3005"/>
                  </a:lnTo>
                  <a:lnTo>
                    <a:pt x="4630" y="3009"/>
                  </a:lnTo>
                  <a:lnTo>
                    <a:pt x="4635" y="3012"/>
                  </a:lnTo>
                  <a:lnTo>
                    <a:pt x="4640" y="3016"/>
                  </a:lnTo>
                  <a:lnTo>
                    <a:pt x="4644" y="3026"/>
                  </a:lnTo>
                  <a:lnTo>
                    <a:pt x="4659" y="3052"/>
                  </a:lnTo>
                  <a:lnTo>
                    <a:pt x="4661" y="3057"/>
                  </a:lnTo>
                  <a:lnTo>
                    <a:pt x="4661" y="3064"/>
                  </a:lnTo>
                  <a:lnTo>
                    <a:pt x="4661" y="3068"/>
                  </a:lnTo>
                  <a:lnTo>
                    <a:pt x="4659" y="3071"/>
                  </a:lnTo>
                  <a:lnTo>
                    <a:pt x="4651" y="3073"/>
                  </a:lnTo>
                  <a:lnTo>
                    <a:pt x="4642" y="3071"/>
                  </a:lnTo>
                  <a:lnTo>
                    <a:pt x="4621" y="3073"/>
                  </a:lnTo>
                  <a:lnTo>
                    <a:pt x="4616" y="3078"/>
                  </a:lnTo>
                  <a:lnTo>
                    <a:pt x="4614" y="3078"/>
                  </a:lnTo>
                  <a:lnTo>
                    <a:pt x="4611" y="3078"/>
                  </a:lnTo>
                  <a:lnTo>
                    <a:pt x="4604" y="3083"/>
                  </a:lnTo>
                  <a:lnTo>
                    <a:pt x="4599" y="3092"/>
                  </a:lnTo>
                  <a:lnTo>
                    <a:pt x="4597" y="3094"/>
                  </a:lnTo>
                  <a:lnTo>
                    <a:pt x="4590" y="3094"/>
                  </a:lnTo>
                  <a:lnTo>
                    <a:pt x="4585" y="3097"/>
                  </a:lnTo>
                  <a:lnTo>
                    <a:pt x="4583" y="3099"/>
                  </a:lnTo>
                  <a:lnTo>
                    <a:pt x="4578" y="3102"/>
                  </a:lnTo>
                  <a:lnTo>
                    <a:pt x="4576" y="3102"/>
                  </a:lnTo>
                  <a:lnTo>
                    <a:pt x="4576" y="3104"/>
                  </a:lnTo>
                  <a:lnTo>
                    <a:pt x="4576" y="3104"/>
                  </a:lnTo>
                  <a:lnTo>
                    <a:pt x="4573" y="3106"/>
                  </a:lnTo>
                  <a:lnTo>
                    <a:pt x="4573" y="3106"/>
                  </a:lnTo>
                  <a:lnTo>
                    <a:pt x="4573" y="3109"/>
                  </a:lnTo>
                  <a:lnTo>
                    <a:pt x="4571" y="3109"/>
                  </a:lnTo>
                  <a:lnTo>
                    <a:pt x="4562" y="3109"/>
                  </a:lnTo>
                  <a:lnTo>
                    <a:pt x="4559" y="3111"/>
                  </a:lnTo>
                  <a:lnTo>
                    <a:pt x="4557" y="3111"/>
                  </a:lnTo>
                  <a:lnTo>
                    <a:pt x="4555" y="3113"/>
                  </a:lnTo>
                  <a:lnTo>
                    <a:pt x="4555" y="3116"/>
                  </a:lnTo>
                  <a:lnTo>
                    <a:pt x="4552" y="3118"/>
                  </a:lnTo>
                  <a:lnTo>
                    <a:pt x="4550" y="3125"/>
                  </a:lnTo>
                  <a:lnTo>
                    <a:pt x="4550" y="3128"/>
                  </a:lnTo>
                  <a:lnTo>
                    <a:pt x="4550" y="3128"/>
                  </a:lnTo>
                  <a:lnTo>
                    <a:pt x="4552" y="3130"/>
                  </a:lnTo>
                  <a:lnTo>
                    <a:pt x="4552" y="3130"/>
                  </a:lnTo>
                  <a:lnTo>
                    <a:pt x="4550" y="3132"/>
                  </a:lnTo>
                  <a:lnTo>
                    <a:pt x="4550" y="3132"/>
                  </a:lnTo>
                  <a:lnTo>
                    <a:pt x="4547" y="3132"/>
                  </a:lnTo>
                  <a:lnTo>
                    <a:pt x="4545" y="3135"/>
                  </a:lnTo>
                  <a:lnTo>
                    <a:pt x="4547" y="3135"/>
                  </a:lnTo>
                  <a:lnTo>
                    <a:pt x="4547" y="3137"/>
                  </a:lnTo>
                  <a:lnTo>
                    <a:pt x="4550" y="3137"/>
                  </a:lnTo>
                  <a:lnTo>
                    <a:pt x="4550" y="3137"/>
                  </a:lnTo>
                  <a:lnTo>
                    <a:pt x="4547" y="3137"/>
                  </a:lnTo>
                  <a:lnTo>
                    <a:pt x="4545" y="3137"/>
                  </a:lnTo>
                  <a:lnTo>
                    <a:pt x="4545" y="3139"/>
                  </a:lnTo>
                  <a:lnTo>
                    <a:pt x="4543" y="3139"/>
                  </a:lnTo>
                  <a:lnTo>
                    <a:pt x="4540" y="3139"/>
                  </a:lnTo>
                  <a:lnTo>
                    <a:pt x="4538" y="3142"/>
                  </a:lnTo>
                  <a:lnTo>
                    <a:pt x="4536" y="3142"/>
                  </a:lnTo>
                  <a:lnTo>
                    <a:pt x="4533" y="3142"/>
                  </a:lnTo>
                  <a:lnTo>
                    <a:pt x="4531" y="3142"/>
                  </a:lnTo>
                  <a:lnTo>
                    <a:pt x="4526" y="3139"/>
                  </a:lnTo>
                  <a:lnTo>
                    <a:pt x="4524" y="3137"/>
                  </a:lnTo>
                  <a:lnTo>
                    <a:pt x="4521" y="3135"/>
                  </a:lnTo>
                  <a:lnTo>
                    <a:pt x="4519" y="3135"/>
                  </a:lnTo>
                  <a:lnTo>
                    <a:pt x="4495" y="3135"/>
                  </a:lnTo>
                  <a:lnTo>
                    <a:pt x="4488" y="3137"/>
                  </a:lnTo>
                  <a:lnTo>
                    <a:pt x="4486" y="3139"/>
                  </a:lnTo>
                  <a:lnTo>
                    <a:pt x="4486" y="3139"/>
                  </a:lnTo>
                  <a:lnTo>
                    <a:pt x="4486" y="3139"/>
                  </a:lnTo>
                  <a:lnTo>
                    <a:pt x="4484" y="3144"/>
                  </a:lnTo>
                  <a:lnTo>
                    <a:pt x="4481" y="3146"/>
                  </a:lnTo>
                  <a:lnTo>
                    <a:pt x="4481" y="3146"/>
                  </a:lnTo>
                  <a:lnTo>
                    <a:pt x="4481" y="3149"/>
                  </a:lnTo>
                  <a:lnTo>
                    <a:pt x="4479" y="3149"/>
                  </a:lnTo>
                  <a:lnTo>
                    <a:pt x="4479" y="3149"/>
                  </a:lnTo>
                  <a:lnTo>
                    <a:pt x="4474" y="3149"/>
                  </a:lnTo>
                  <a:lnTo>
                    <a:pt x="4472" y="3149"/>
                  </a:lnTo>
                  <a:lnTo>
                    <a:pt x="4469" y="3149"/>
                  </a:lnTo>
                  <a:lnTo>
                    <a:pt x="4458" y="3161"/>
                  </a:lnTo>
                  <a:lnTo>
                    <a:pt x="4462" y="3161"/>
                  </a:lnTo>
                  <a:lnTo>
                    <a:pt x="4465" y="3158"/>
                  </a:lnTo>
                  <a:lnTo>
                    <a:pt x="4469" y="3154"/>
                  </a:lnTo>
                  <a:lnTo>
                    <a:pt x="4472" y="3151"/>
                  </a:lnTo>
                  <a:lnTo>
                    <a:pt x="4472" y="3151"/>
                  </a:lnTo>
                  <a:lnTo>
                    <a:pt x="4479" y="3156"/>
                  </a:lnTo>
                  <a:lnTo>
                    <a:pt x="4479" y="3158"/>
                  </a:lnTo>
                  <a:lnTo>
                    <a:pt x="4481" y="3158"/>
                  </a:lnTo>
                  <a:lnTo>
                    <a:pt x="4481" y="3158"/>
                  </a:lnTo>
                  <a:lnTo>
                    <a:pt x="4484" y="3158"/>
                  </a:lnTo>
                  <a:lnTo>
                    <a:pt x="4486" y="3158"/>
                  </a:lnTo>
                  <a:lnTo>
                    <a:pt x="4486" y="3156"/>
                  </a:lnTo>
                  <a:lnTo>
                    <a:pt x="4486" y="3156"/>
                  </a:lnTo>
                  <a:lnTo>
                    <a:pt x="4488" y="3151"/>
                  </a:lnTo>
                  <a:lnTo>
                    <a:pt x="4488" y="3151"/>
                  </a:lnTo>
                  <a:lnTo>
                    <a:pt x="4491" y="3149"/>
                  </a:lnTo>
                  <a:lnTo>
                    <a:pt x="4493" y="3146"/>
                  </a:lnTo>
                  <a:lnTo>
                    <a:pt x="4495" y="3146"/>
                  </a:lnTo>
                  <a:lnTo>
                    <a:pt x="4500" y="3146"/>
                  </a:lnTo>
                  <a:lnTo>
                    <a:pt x="4503" y="3146"/>
                  </a:lnTo>
                  <a:lnTo>
                    <a:pt x="4505" y="3146"/>
                  </a:lnTo>
                  <a:lnTo>
                    <a:pt x="4505" y="3149"/>
                  </a:lnTo>
                  <a:lnTo>
                    <a:pt x="4512" y="3168"/>
                  </a:lnTo>
                  <a:lnTo>
                    <a:pt x="4514" y="3170"/>
                  </a:lnTo>
                  <a:lnTo>
                    <a:pt x="4517" y="3175"/>
                  </a:lnTo>
                  <a:lnTo>
                    <a:pt x="4521" y="3175"/>
                  </a:lnTo>
                  <a:lnTo>
                    <a:pt x="4524" y="3177"/>
                  </a:lnTo>
                  <a:lnTo>
                    <a:pt x="4526" y="3177"/>
                  </a:lnTo>
                  <a:lnTo>
                    <a:pt x="4531" y="3175"/>
                  </a:lnTo>
                  <a:lnTo>
                    <a:pt x="4531" y="3175"/>
                  </a:lnTo>
                  <a:lnTo>
                    <a:pt x="4533" y="3175"/>
                  </a:lnTo>
                  <a:lnTo>
                    <a:pt x="4533" y="3177"/>
                  </a:lnTo>
                  <a:lnTo>
                    <a:pt x="4536" y="3177"/>
                  </a:lnTo>
                  <a:lnTo>
                    <a:pt x="4533" y="3175"/>
                  </a:lnTo>
                  <a:lnTo>
                    <a:pt x="4531" y="3175"/>
                  </a:lnTo>
                  <a:lnTo>
                    <a:pt x="4526" y="3175"/>
                  </a:lnTo>
                  <a:lnTo>
                    <a:pt x="4521" y="3175"/>
                  </a:lnTo>
                  <a:lnTo>
                    <a:pt x="4519" y="3173"/>
                  </a:lnTo>
                  <a:lnTo>
                    <a:pt x="4517" y="3170"/>
                  </a:lnTo>
                  <a:lnTo>
                    <a:pt x="4517" y="3168"/>
                  </a:lnTo>
                  <a:lnTo>
                    <a:pt x="4517" y="3168"/>
                  </a:lnTo>
                  <a:lnTo>
                    <a:pt x="4519" y="3168"/>
                  </a:lnTo>
                  <a:lnTo>
                    <a:pt x="4521" y="3170"/>
                  </a:lnTo>
                  <a:lnTo>
                    <a:pt x="4524" y="3170"/>
                  </a:lnTo>
                  <a:lnTo>
                    <a:pt x="4524" y="3170"/>
                  </a:lnTo>
                  <a:lnTo>
                    <a:pt x="4536" y="3170"/>
                  </a:lnTo>
                  <a:lnTo>
                    <a:pt x="4538" y="3170"/>
                  </a:lnTo>
                  <a:lnTo>
                    <a:pt x="4540" y="3168"/>
                  </a:lnTo>
                  <a:lnTo>
                    <a:pt x="4550" y="3165"/>
                  </a:lnTo>
                  <a:lnTo>
                    <a:pt x="4555" y="3161"/>
                  </a:lnTo>
                  <a:lnTo>
                    <a:pt x="4555" y="3161"/>
                  </a:lnTo>
                  <a:lnTo>
                    <a:pt x="4559" y="3158"/>
                  </a:lnTo>
                  <a:lnTo>
                    <a:pt x="4571" y="3149"/>
                  </a:lnTo>
                  <a:lnTo>
                    <a:pt x="4576" y="3146"/>
                  </a:lnTo>
                  <a:lnTo>
                    <a:pt x="4581" y="3146"/>
                  </a:lnTo>
                  <a:lnTo>
                    <a:pt x="4585" y="3146"/>
                  </a:lnTo>
                  <a:lnTo>
                    <a:pt x="4592" y="3146"/>
                  </a:lnTo>
                  <a:lnTo>
                    <a:pt x="4597" y="3146"/>
                  </a:lnTo>
                  <a:lnTo>
                    <a:pt x="4602" y="3149"/>
                  </a:lnTo>
                  <a:lnTo>
                    <a:pt x="4604" y="3151"/>
                  </a:lnTo>
                  <a:lnTo>
                    <a:pt x="4614" y="3158"/>
                  </a:lnTo>
                  <a:lnTo>
                    <a:pt x="4623" y="3170"/>
                  </a:lnTo>
                  <a:lnTo>
                    <a:pt x="4623" y="3170"/>
                  </a:lnTo>
                  <a:lnTo>
                    <a:pt x="4625" y="3170"/>
                  </a:lnTo>
                  <a:lnTo>
                    <a:pt x="4625" y="3170"/>
                  </a:lnTo>
                  <a:lnTo>
                    <a:pt x="4625" y="3173"/>
                  </a:lnTo>
                  <a:lnTo>
                    <a:pt x="4625" y="3173"/>
                  </a:lnTo>
                  <a:lnTo>
                    <a:pt x="4625" y="3175"/>
                  </a:lnTo>
                  <a:lnTo>
                    <a:pt x="4628" y="3177"/>
                  </a:lnTo>
                  <a:lnTo>
                    <a:pt x="4628" y="3177"/>
                  </a:lnTo>
                  <a:lnTo>
                    <a:pt x="4630" y="3177"/>
                  </a:lnTo>
                  <a:lnTo>
                    <a:pt x="4630" y="3177"/>
                  </a:lnTo>
                  <a:lnTo>
                    <a:pt x="4633" y="3180"/>
                  </a:lnTo>
                  <a:lnTo>
                    <a:pt x="4633" y="3180"/>
                  </a:lnTo>
                  <a:lnTo>
                    <a:pt x="4633" y="3182"/>
                  </a:lnTo>
                  <a:lnTo>
                    <a:pt x="4633" y="3182"/>
                  </a:lnTo>
                  <a:lnTo>
                    <a:pt x="4633" y="3182"/>
                  </a:lnTo>
                  <a:lnTo>
                    <a:pt x="4633" y="3184"/>
                  </a:lnTo>
                  <a:lnTo>
                    <a:pt x="4635" y="3187"/>
                  </a:lnTo>
                  <a:lnTo>
                    <a:pt x="4640" y="3189"/>
                  </a:lnTo>
                  <a:lnTo>
                    <a:pt x="4644" y="3189"/>
                  </a:lnTo>
                  <a:lnTo>
                    <a:pt x="4647" y="3191"/>
                  </a:lnTo>
                  <a:lnTo>
                    <a:pt x="4647" y="3189"/>
                  </a:lnTo>
                  <a:lnTo>
                    <a:pt x="4649" y="3189"/>
                  </a:lnTo>
                  <a:lnTo>
                    <a:pt x="4654" y="3189"/>
                  </a:lnTo>
                  <a:lnTo>
                    <a:pt x="4654" y="3191"/>
                  </a:lnTo>
                  <a:lnTo>
                    <a:pt x="4659" y="3194"/>
                  </a:lnTo>
                  <a:lnTo>
                    <a:pt x="4661" y="3196"/>
                  </a:lnTo>
                  <a:lnTo>
                    <a:pt x="4666" y="3196"/>
                  </a:lnTo>
                  <a:lnTo>
                    <a:pt x="4666" y="3196"/>
                  </a:lnTo>
                  <a:lnTo>
                    <a:pt x="4670" y="3199"/>
                  </a:lnTo>
                  <a:lnTo>
                    <a:pt x="4670" y="3201"/>
                  </a:lnTo>
                  <a:lnTo>
                    <a:pt x="4673" y="3199"/>
                  </a:lnTo>
                  <a:lnTo>
                    <a:pt x="4675" y="3199"/>
                  </a:lnTo>
                  <a:lnTo>
                    <a:pt x="4685" y="3199"/>
                  </a:lnTo>
                  <a:lnTo>
                    <a:pt x="4685" y="3199"/>
                  </a:lnTo>
                  <a:lnTo>
                    <a:pt x="4687" y="3196"/>
                  </a:lnTo>
                  <a:lnTo>
                    <a:pt x="4689" y="3196"/>
                  </a:lnTo>
                  <a:lnTo>
                    <a:pt x="4692" y="3199"/>
                  </a:lnTo>
                  <a:lnTo>
                    <a:pt x="4692" y="3199"/>
                  </a:lnTo>
                  <a:lnTo>
                    <a:pt x="4689" y="3201"/>
                  </a:lnTo>
                  <a:lnTo>
                    <a:pt x="4685" y="3203"/>
                  </a:lnTo>
                  <a:lnTo>
                    <a:pt x="4680" y="3206"/>
                  </a:lnTo>
                  <a:lnTo>
                    <a:pt x="4675" y="3208"/>
                  </a:lnTo>
                  <a:lnTo>
                    <a:pt x="4673" y="3208"/>
                  </a:lnTo>
                  <a:lnTo>
                    <a:pt x="4670" y="3213"/>
                  </a:lnTo>
                  <a:lnTo>
                    <a:pt x="4668" y="3213"/>
                  </a:lnTo>
                  <a:lnTo>
                    <a:pt x="4666" y="3213"/>
                  </a:lnTo>
                  <a:lnTo>
                    <a:pt x="4661" y="3215"/>
                  </a:lnTo>
                  <a:lnTo>
                    <a:pt x="4661" y="3215"/>
                  </a:lnTo>
                  <a:lnTo>
                    <a:pt x="4661" y="3220"/>
                  </a:lnTo>
                  <a:lnTo>
                    <a:pt x="4659" y="3222"/>
                  </a:lnTo>
                  <a:lnTo>
                    <a:pt x="4642" y="3239"/>
                  </a:lnTo>
                  <a:lnTo>
                    <a:pt x="4642" y="3241"/>
                  </a:lnTo>
                  <a:lnTo>
                    <a:pt x="4642" y="3243"/>
                  </a:lnTo>
                  <a:lnTo>
                    <a:pt x="4640" y="3243"/>
                  </a:lnTo>
                  <a:lnTo>
                    <a:pt x="4637" y="3243"/>
                  </a:lnTo>
                  <a:lnTo>
                    <a:pt x="4635" y="3241"/>
                  </a:lnTo>
                  <a:lnTo>
                    <a:pt x="4633" y="3243"/>
                  </a:lnTo>
                  <a:lnTo>
                    <a:pt x="4633" y="3246"/>
                  </a:lnTo>
                  <a:lnTo>
                    <a:pt x="4630" y="3246"/>
                  </a:lnTo>
                  <a:lnTo>
                    <a:pt x="4628" y="3243"/>
                  </a:lnTo>
                  <a:lnTo>
                    <a:pt x="4621" y="3248"/>
                  </a:lnTo>
                  <a:lnTo>
                    <a:pt x="4621" y="3248"/>
                  </a:lnTo>
                  <a:lnTo>
                    <a:pt x="4618" y="3248"/>
                  </a:lnTo>
                  <a:lnTo>
                    <a:pt x="4618" y="3246"/>
                  </a:lnTo>
                  <a:lnTo>
                    <a:pt x="4618" y="3246"/>
                  </a:lnTo>
                  <a:lnTo>
                    <a:pt x="4618" y="3246"/>
                  </a:lnTo>
                  <a:lnTo>
                    <a:pt x="4616" y="3246"/>
                  </a:lnTo>
                  <a:lnTo>
                    <a:pt x="4616" y="3246"/>
                  </a:lnTo>
                  <a:lnTo>
                    <a:pt x="4616" y="3248"/>
                  </a:lnTo>
                  <a:lnTo>
                    <a:pt x="4614" y="3248"/>
                  </a:lnTo>
                  <a:lnTo>
                    <a:pt x="4611" y="3248"/>
                  </a:lnTo>
                  <a:lnTo>
                    <a:pt x="4611" y="3248"/>
                  </a:lnTo>
                  <a:lnTo>
                    <a:pt x="4614" y="3251"/>
                  </a:lnTo>
                  <a:lnTo>
                    <a:pt x="4614" y="3251"/>
                  </a:lnTo>
                  <a:lnTo>
                    <a:pt x="4614" y="3251"/>
                  </a:lnTo>
                  <a:lnTo>
                    <a:pt x="4611" y="3253"/>
                  </a:lnTo>
                  <a:lnTo>
                    <a:pt x="4611" y="3255"/>
                  </a:lnTo>
                  <a:lnTo>
                    <a:pt x="4611" y="3260"/>
                  </a:lnTo>
                  <a:lnTo>
                    <a:pt x="4611" y="3262"/>
                  </a:lnTo>
                  <a:lnTo>
                    <a:pt x="4614" y="3260"/>
                  </a:lnTo>
                  <a:lnTo>
                    <a:pt x="4616" y="3258"/>
                  </a:lnTo>
                  <a:lnTo>
                    <a:pt x="4616" y="3255"/>
                  </a:lnTo>
                  <a:lnTo>
                    <a:pt x="4618" y="3253"/>
                  </a:lnTo>
                  <a:lnTo>
                    <a:pt x="4618" y="3255"/>
                  </a:lnTo>
                  <a:lnTo>
                    <a:pt x="4618" y="3258"/>
                  </a:lnTo>
                  <a:lnTo>
                    <a:pt x="4621" y="3258"/>
                  </a:lnTo>
                  <a:lnTo>
                    <a:pt x="4621" y="3260"/>
                  </a:lnTo>
                  <a:lnTo>
                    <a:pt x="4618" y="3262"/>
                  </a:lnTo>
                  <a:lnTo>
                    <a:pt x="4616" y="3262"/>
                  </a:lnTo>
                  <a:lnTo>
                    <a:pt x="4616" y="3262"/>
                  </a:lnTo>
                  <a:lnTo>
                    <a:pt x="4616" y="3262"/>
                  </a:lnTo>
                  <a:lnTo>
                    <a:pt x="4616" y="3265"/>
                  </a:lnTo>
                  <a:lnTo>
                    <a:pt x="4616" y="3265"/>
                  </a:lnTo>
                  <a:lnTo>
                    <a:pt x="4618" y="3265"/>
                  </a:lnTo>
                  <a:lnTo>
                    <a:pt x="4618" y="3262"/>
                  </a:lnTo>
                  <a:lnTo>
                    <a:pt x="4618" y="3262"/>
                  </a:lnTo>
                  <a:lnTo>
                    <a:pt x="4621" y="3262"/>
                  </a:lnTo>
                  <a:lnTo>
                    <a:pt x="4621" y="3262"/>
                  </a:lnTo>
                  <a:lnTo>
                    <a:pt x="4621" y="3260"/>
                  </a:lnTo>
                  <a:lnTo>
                    <a:pt x="4623" y="3260"/>
                  </a:lnTo>
                  <a:lnTo>
                    <a:pt x="4623" y="3258"/>
                  </a:lnTo>
                  <a:lnTo>
                    <a:pt x="4625" y="3255"/>
                  </a:lnTo>
                  <a:lnTo>
                    <a:pt x="4625" y="3253"/>
                  </a:lnTo>
                  <a:lnTo>
                    <a:pt x="4628" y="3253"/>
                  </a:lnTo>
                  <a:lnTo>
                    <a:pt x="4628" y="3253"/>
                  </a:lnTo>
                  <a:lnTo>
                    <a:pt x="4640" y="3248"/>
                  </a:lnTo>
                  <a:lnTo>
                    <a:pt x="4642" y="3248"/>
                  </a:lnTo>
                  <a:lnTo>
                    <a:pt x="4642" y="3248"/>
                  </a:lnTo>
                  <a:lnTo>
                    <a:pt x="4640" y="3248"/>
                  </a:lnTo>
                  <a:lnTo>
                    <a:pt x="4642" y="3246"/>
                  </a:lnTo>
                  <a:lnTo>
                    <a:pt x="4642" y="3246"/>
                  </a:lnTo>
                  <a:lnTo>
                    <a:pt x="4644" y="3246"/>
                  </a:lnTo>
                  <a:lnTo>
                    <a:pt x="4644" y="3246"/>
                  </a:lnTo>
                  <a:lnTo>
                    <a:pt x="4644" y="3246"/>
                  </a:lnTo>
                  <a:lnTo>
                    <a:pt x="4644" y="3246"/>
                  </a:lnTo>
                  <a:lnTo>
                    <a:pt x="4647" y="3248"/>
                  </a:lnTo>
                  <a:lnTo>
                    <a:pt x="4647" y="3248"/>
                  </a:lnTo>
                  <a:lnTo>
                    <a:pt x="4647" y="3248"/>
                  </a:lnTo>
                  <a:lnTo>
                    <a:pt x="4647" y="3248"/>
                  </a:lnTo>
                  <a:lnTo>
                    <a:pt x="4649" y="3246"/>
                  </a:lnTo>
                  <a:lnTo>
                    <a:pt x="4649" y="3248"/>
                  </a:lnTo>
                  <a:lnTo>
                    <a:pt x="4647" y="3251"/>
                  </a:lnTo>
                  <a:lnTo>
                    <a:pt x="4647" y="3253"/>
                  </a:lnTo>
                  <a:lnTo>
                    <a:pt x="4649" y="3255"/>
                  </a:lnTo>
                  <a:lnTo>
                    <a:pt x="4649" y="3255"/>
                  </a:lnTo>
                  <a:lnTo>
                    <a:pt x="4651" y="3253"/>
                  </a:lnTo>
                  <a:lnTo>
                    <a:pt x="4651" y="3253"/>
                  </a:lnTo>
                  <a:lnTo>
                    <a:pt x="4654" y="3253"/>
                  </a:lnTo>
                  <a:lnTo>
                    <a:pt x="4656" y="3248"/>
                  </a:lnTo>
                  <a:lnTo>
                    <a:pt x="4659" y="3246"/>
                  </a:lnTo>
                  <a:lnTo>
                    <a:pt x="4661" y="3248"/>
                  </a:lnTo>
                  <a:lnTo>
                    <a:pt x="4659" y="3246"/>
                  </a:lnTo>
                  <a:lnTo>
                    <a:pt x="4659" y="3246"/>
                  </a:lnTo>
                  <a:lnTo>
                    <a:pt x="4656" y="3243"/>
                  </a:lnTo>
                  <a:lnTo>
                    <a:pt x="4656" y="3243"/>
                  </a:lnTo>
                  <a:lnTo>
                    <a:pt x="4654" y="3243"/>
                  </a:lnTo>
                  <a:lnTo>
                    <a:pt x="4651" y="3246"/>
                  </a:lnTo>
                  <a:lnTo>
                    <a:pt x="4649" y="3243"/>
                  </a:lnTo>
                  <a:lnTo>
                    <a:pt x="4649" y="3243"/>
                  </a:lnTo>
                  <a:lnTo>
                    <a:pt x="4647" y="3246"/>
                  </a:lnTo>
                  <a:lnTo>
                    <a:pt x="4647" y="3241"/>
                  </a:lnTo>
                  <a:lnTo>
                    <a:pt x="4649" y="3239"/>
                  </a:lnTo>
                  <a:lnTo>
                    <a:pt x="4654" y="3236"/>
                  </a:lnTo>
                  <a:lnTo>
                    <a:pt x="4656" y="3236"/>
                  </a:lnTo>
                  <a:lnTo>
                    <a:pt x="4659" y="3236"/>
                  </a:lnTo>
                  <a:lnTo>
                    <a:pt x="4661" y="3234"/>
                  </a:lnTo>
                  <a:lnTo>
                    <a:pt x="4661" y="3234"/>
                  </a:lnTo>
                  <a:lnTo>
                    <a:pt x="4663" y="3234"/>
                  </a:lnTo>
                  <a:lnTo>
                    <a:pt x="4666" y="3232"/>
                  </a:lnTo>
                  <a:lnTo>
                    <a:pt x="4668" y="3232"/>
                  </a:lnTo>
                  <a:lnTo>
                    <a:pt x="4668" y="3232"/>
                  </a:lnTo>
                  <a:lnTo>
                    <a:pt x="4670" y="3236"/>
                  </a:lnTo>
                  <a:lnTo>
                    <a:pt x="4673" y="3236"/>
                  </a:lnTo>
                  <a:lnTo>
                    <a:pt x="4673" y="3236"/>
                  </a:lnTo>
                  <a:lnTo>
                    <a:pt x="4675" y="3239"/>
                  </a:lnTo>
                  <a:lnTo>
                    <a:pt x="4675" y="3241"/>
                  </a:lnTo>
                  <a:lnTo>
                    <a:pt x="4673" y="3241"/>
                  </a:lnTo>
                  <a:lnTo>
                    <a:pt x="4673" y="3243"/>
                  </a:lnTo>
                  <a:lnTo>
                    <a:pt x="4670" y="3243"/>
                  </a:lnTo>
                  <a:lnTo>
                    <a:pt x="4673" y="3246"/>
                  </a:lnTo>
                  <a:lnTo>
                    <a:pt x="4668" y="3246"/>
                  </a:lnTo>
                  <a:lnTo>
                    <a:pt x="4668" y="3246"/>
                  </a:lnTo>
                  <a:lnTo>
                    <a:pt x="4668" y="3248"/>
                  </a:lnTo>
                  <a:lnTo>
                    <a:pt x="4668" y="3248"/>
                  </a:lnTo>
                  <a:lnTo>
                    <a:pt x="4670" y="3251"/>
                  </a:lnTo>
                  <a:lnTo>
                    <a:pt x="4670" y="3251"/>
                  </a:lnTo>
                  <a:lnTo>
                    <a:pt x="4670" y="3253"/>
                  </a:lnTo>
                  <a:lnTo>
                    <a:pt x="4670" y="3253"/>
                  </a:lnTo>
                  <a:lnTo>
                    <a:pt x="4675" y="3258"/>
                  </a:lnTo>
                  <a:lnTo>
                    <a:pt x="4675" y="3258"/>
                  </a:lnTo>
                  <a:lnTo>
                    <a:pt x="4673" y="3260"/>
                  </a:lnTo>
                  <a:lnTo>
                    <a:pt x="4673" y="3260"/>
                  </a:lnTo>
                  <a:lnTo>
                    <a:pt x="4673" y="3262"/>
                  </a:lnTo>
                  <a:lnTo>
                    <a:pt x="4673" y="3260"/>
                  </a:lnTo>
                  <a:lnTo>
                    <a:pt x="4670" y="3260"/>
                  </a:lnTo>
                  <a:lnTo>
                    <a:pt x="4668" y="3260"/>
                  </a:lnTo>
                  <a:lnTo>
                    <a:pt x="4668" y="3260"/>
                  </a:lnTo>
                  <a:lnTo>
                    <a:pt x="4666" y="3260"/>
                  </a:lnTo>
                  <a:lnTo>
                    <a:pt x="4666" y="3262"/>
                  </a:lnTo>
                  <a:lnTo>
                    <a:pt x="4666" y="3262"/>
                  </a:lnTo>
                  <a:lnTo>
                    <a:pt x="4666" y="3265"/>
                  </a:lnTo>
                  <a:lnTo>
                    <a:pt x="4666" y="3265"/>
                  </a:lnTo>
                  <a:lnTo>
                    <a:pt x="4666" y="3265"/>
                  </a:lnTo>
                  <a:lnTo>
                    <a:pt x="4666" y="3265"/>
                  </a:lnTo>
                  <a:lnTo>
                    <a:pt x="4666" y="3267"/>
                  </a:lnTo>
                  <a:lnTo>
                    <a:pt x="4666" y="3267"/>
                  </a:lnTo>
                  <a:lnTo>
                    <a:pt x="4668" y="3270"/>
                  </a:lnTo>
                  <a:lnTo>
                    <a:pt x="4668" y="3270"/>
                  </a:lnTo>
                  <a:lnTo>
                    <a:pt x="4670" y="3272"/>
                  </a:lnTo>
                  <a:lnTo>
                    <a:pt x="4670" y="3272"/>
                  </a:lnTo>
                  <a:lnTo>
                    <a:pt x="4670" y="3272"/>
                  </a:lnTo>
                  <a:lnTo>
                    <a:pt x="4670" y="3274"/>
                  </a:lnTo>
                  <a:lnTo>
                    <a:pt x="4670" y="3274"/>
                  </a:lnTo>
                  <a:lnTo>
                    <a:pt x="4668" y="3274"/>
                  </a:lnTo>
                  <a:lnTo>
                    <a:pt x="4668" y="3274"/>
                  </a:lnTo>
                  <a:lnTo>
                    <a:pt x="4668" y="3277"/>
                  </a:lnTo>
                  <a:lnTo>
                    <a:pt x="4666" y="3277"/>
                  </a:lnTo>
                  <a:lnTo>
                    <a:pt x="4668" y="3279"/>
                  </a:lnTo>
                  <a:lnTo>
                    <a:pt x="4670" y="3281"/>
                  </a:lnTo>
                  <a:lnTo>
                    <a:pt x="4670" y="3281"/>
                  </a:lnTo>
                  <a:lnTo>
                    <a:pt x="4673" y="3281"/>
                  </a:lnTo>
                  <a:lnTo>
                    <a:pt x="4675" y="3279"/>
                  </a:lnTo>
                  <a:lnTo>
                    <a:pt x="4675" y="3279"/>
                  </a:lnTo>
                  <a:lnTo>
                    <a:pt x="4675" y="3279"/>
                  </a:lnTo>
                  <a:lnTo>
                    <a:pt x="4677" y="3281"/>
                  </a:lnTo>
                  <a:lnTo>
                    <a:pt x="4677" y="3281"/>
                  </a:lnTo>
                  <a:lnTo>
                    <a:pt x="4675" y="3281"/>
                  </a:lnTo>
                  <a:lnTo>
                    <a:pt x="4673" y="3284"/>
                  </a:lnTo>
                  <a:lnTo>
                    <a:pt x="4673" y="3284"/>
                  </a:lnTo>
                  <a:lnTo>
                    <a:pt x="4673" y="3286"/>
                  </a:lnTo>
                  <a:lnTo>
                    <a:pt x="4673" y="3286"/>
                  </a:lnTo>
                  <a:lnTo>
                    <a:pt x="4670" y="3288"/>
                  </a:lnTo>
                  <a:lnTo>
                    <a:pt x="4670" y="3288"/>
                  </a:lnTo>
                  <a:lnTo>
                    <a:pt x="4673" y="3291"/>
                  </a:lnTo>
                  <a:lnTo>
                    <a:pt x="4670" y="3291"/>
                  </a:lnTo>
                  <a:lnTo>
                    <a:pt x="4666" y="3291"/>
                  </a:lnTo>
                  <a:lnTo>
                    <a:pt x="4661" y="3296"/>
                  </a:lnTo>
                  <a:lnTo>
                    <a:pt x="4659" y="3293"/>
                  </a:lnTo>
                  <a:lnTo>
                    <a:pt x="4656" y="3291"/>
                  </a:lnTo>
                  <a:lnTo>
                    <a:pt x="4656" y="3288"/>
                  </a:lnTo>
                  <a:lnTo>
                    <a:pt x="4656" y="3288"/>
                  </a:lnTo>
                  <a:lnTo>
                    <a:pt x="4656" y="3288"/>
                  </a:lnTo>
                  <a:lnTo>
                    <a:pt x="4659" y="3286"/>
                  </a:lnTo>
                  <a:lnTo>
                    <a:pt x="4659" y="3284"/>
                  </a:lnTo>
                  <a:lnTo>
                    <a:pt x="4659" y="3284"/>
                  </a:lnTo>
                  <a:lnTo>
                    <a:pt x="4656" y="3281"/>
                  </a:lnTo>
                  <a:lnTo>
                    <a:pt x="4656" y="3279"/>
                  </a:lnTo>
                  <a:lnTo>
                    <a:pt x="4656" y="3279"/>
                  </a:lnTo>
                  <a:lnTo>
                    <a:pt x="4659" y="3279"/>
                  </a:lnTo>
                  <a:lnTo>
                    <a:pt x="4659" y="3277"/>
                  </a:lnTo>
                  <a:lnTo>
                    <a:pt x="4656" y="3277"/>
                  </a:lnTo>
                  <a:lnTo>
                    <a:pt x="4656" y="3277"/>
                  </a:lnTo>
                  <a:lnTo>
                    <a:pt x="4654" y="3277"/>
                  </a:lnTo>
                  <a:lnTo>
                    <a:pt x="4656" y="3274"/>
                  </a:lnTo>
                  <a:lnTo>
                    <a:pt x="4656" y="3274"/>
                  </a:lnTo>
                  <a:lnTo>
                    <a:pt x="4659" y="3274"/>
                  </a:lnTo>
                  <a:lnTo>
                    <a:pt x="4659" y="3274"/>
                  </a:lnTo>
                  <a:lnTo>
                    <a:pt x="4659" y="3272"/>
                  </a:lnTo>
                  <a:lnTo>
                    <a:pt x="4656" y="3272"/>
                  </a:lnTo>
                  <a:lnTo>
                    <a:pt x="4656" y="3274"/>
                  </a:lnTo>
                  <a:lnTo>
                    <a:pt x="4654" y="3274"/>
                  </a:lnTo>
                  <a:lnTo>
                    <a:pt x="4654" y="3272"/>
                  </a:lnTo>
                  <a:lnTo>
                    <a:pt x="4654" y="3272"/>
                  </a:lnTo>
                  <a:lnTo>
                    <a:pt x="4654" y="3267"/>
                  </a:lnTo>
                  <a:lnTo>
                    <a:pt x="4654" y="3267"/>
                  </a:lnTo>
                  <a:lnTo>
                    <a:pt x="4651" y="3267"/>
                  </a:lnTo>
                  <a:lnTo>
                    <a:pt x="4651" y="3267"/>
                  </a:lnTo>
                  <a:lnTo>
                    <a:pt x="4649" y="3270"/>
                  </a:lnTo>
                  <a:lnTo>
                    <a:pt x="4651" y="3272"/>
                  </a:lnTo>
                  <a:lnTo>
                    <a:pt x="4651" y="3277"/>
                  </a:lnTo>
                  <a:lnTo>
                    <a:pt x="4651" y="3281"/>
                  </a:lnTo>
                  <a:lnTo>
                    <a:pt x="4649" y="3286"/>
                  </a:lnTo>
                  <a:lnTo>
                    <a:pt x="4649" y="3286"/>
                  </a:lnTo>
                  <a:lnTo>
                    <a:pt x="4649" y="3291"/>
                  </a:lnTo>
                  <a:lnTo>
                    <a:pt x="4647" y="3291"/>
                  </a:lnTo>
                  <a:lnTo>
                    <a:pt x="4647" y="3291"/>
                  </a:lnTo>
                  <a:lnTo>
                    <a:pt x="4647" y="3288"/>
                  </a:lnTo>
                  <a:lnTo>
                    <a:pt x="4644" y="3288"/>
                  </a:lnTo>
                  <a:lnTo>
                    <a:pt x="4644" y="3288"/>
                  </a:lnTo>
                  <a:lnTo>
                    <a:pt x="4644" y="3291"/>
                  </a:lnTo>
                  <a:lnTo>
                    <a:pt x="4640" y="3291"/>
                  </a:lnTo>
                  <a:lnTo>
                    <a:pt x="4637" y="3291"/>
                  </a:lnTo>
                  <a:lnTo>
                    <a:pt x="4637" y="3291"/>
                  </a:lnTo>
                  <a:lnTo>
                    <a:pt x="4635" y="3288"/>
                  </a:lnTo>
                  <a:lnTo>
                    <a:pt x="4635" y="3281"/>
                  </a:lnTo>
                  <a:lnTo>
                    <a:pt x="4637" y="3279"/>
                  </a:lnTo>
                  <a:lnTo>
                    <a:pt x="4637" y="3277"/>
                  </a:lnTo>
                  <a:lnTo>
                    <a:pt x="4635" y="3277"/>
                  </a:lnTo>
                  <a:lnTo>
                    <a:pt x="4635" y="3277"/>
                  </a:lnTo>
                  <a:lnTo>
                    <a:pt x="4635" y="3279"/>
                  </a:lnTo>
                  <a:lnTo>
                    <a:pt x="4635" y="3281"/>
                  </a:lnTo>
                  <a:lnTo>
                    <a:pt x="4635" y="3288"/>
                  </a:lnTo>
                  <a:lnTo>
                    <a:pt x="4635" y="3291"/>
                  </a:lnTo>
                  <a:lnTo>
                    <a:pt x="4633" y="3288"/>
                  </a:lnTo>
                  <a:lnTo>
                    <a:pt x="4633" y="3286"/>
                  </a:lnTo>
                  <a:lnTo>
                    <a:pt x="4630" y="3279"/>
                  </a:lnTo>
                  <a:lnTo>
                    <a:pt x="4630" y="3277"/>
                  </a:lnTo>
                  <a:lnTo>
                    <a:pt x="4628" y="3277"/>
                  </a:lnTo>
                  <a:lnTo>
                    <a:pt x="4628" y="3277"/>
                  </a:lnTo>
                  <a:lnTo>
                    <a:pt x="4625" y="3279"/>
                  </a:lnTo>
                  <a:lnTo>
                    <a:pt x="4628" y="3279"/>
                  </a:lnTo>
                  <a:lnTo>
                    <a:pt x="4628" y="3279"/>
                  </a:lnTo>
                  <a:lnTo>
                    <a:pt x="4628" y="3281"/>
                  </a:lnTo>
                  <a:lnTo>
                    <a:pt x="4625" y="3281"/>
                  </a:lnTo>
                  <a:lnTo>
                    <a:pt x="4623" y="3281"/>
                  </a:lnTo>
                  <a:lnTo>
                    <a:pt x="4623" y="3281"/>
                  </a:lnTo>
                  <a:lnTo>
                    <a:pt x="4623" y="3284"/>
                  </a:lnTo>
                  <a:lnTo>
                    <a:pt x="4623" y="3286"/>
                  </a:lnTo>
                  <a:lnTo>
                    <a:pt x="4621" y="3288"/>
                  </a:lnTo>
                  <a:lnTo>
                    <a:pt x="4621" y="3288"/>
                  </a:lnTo>
                  <a:lnTo>
                    <a:pt x="4621" y="3291"/>
                  </a:lnTo>
                  <a:lnTo>
                    <a:pt x="4621" y="3291"/>
                  </a:lnTo>
                  <a:lnTo>
                    <a:pt x="4621" y="3293"/>
                  </a:lnTo>
                  <a:lnTo>
                    <a:pt x="4618" y="3293"/>
                  </a:lnTo>
                  <a:lnTo>
                    <a:pt x="4618" y="3293"/>
                  </a:lnTo>
                  <a:lnTo>
                    <a:pt x="4616" y="3291"/>
                  </a:lnTo>
                  <a:lnTo>
                    <a:pt x="4616" y="3291"/>
                  </a:lnTo>
                  <a:lnTo>
                    <a:pt x="4616" y="3293"/>
                  </a:lnTo>
                  <a:lnTo>
                    <a:pt x="4614" y="3296"/>
                  </a:lnTo>
                  <a:lnTo>
                    <a:pt x="4611" y="3293"/>
                  </a:lnTo>
                  <a:lnTo>
                    <a:pt x="4609" y="3296"/>
                  </a:lnTo>
                  <a:lnTo>
                    <a:pt x="4609" y="3296"/>
                  </a:lnTo>
                  <a:lnTo>
                    <a:pt x="4614" y="3298"/>
                  </a:lnTo>
                  <a:lnTo>
                    <a:pt x="4611" y="3298"/>
                  </a:lnTo>
                  <a:lnTo>
                    <a:pt x="4611" y="3298"/>
                  </a:lnTo>
                  <a:lnTo>
                    <a:pt x="4611" y="3298"/>
                  </a:lnTo>
                  <a:lnTo>
                    <a:pt x="4611" y="3298"/>
                  </a:lnTo>
                  <a:lnTo>
                    <a:pt x="4614" y="3298"/>
                  </a:lnTo>
                  <a:lnTo>
                    <a:pt x="4614" y="3300"/>
                  </a:lnTo>
                  <a:lnTo>
                    <a:pt x="4614" y="3300"/>
                  </a:lnTo>
                  <a:lnTo>
                    <a:pt x="4611" y="3300"/>
                  </a:lnTo>
                  <a:lnTo>
                    <a:pt x="4609" y="3300"/>
                  </a:lnTo>
                  <a:lnTo>
                    <a:pt x="4609" y="3303"/>
                  </a:lnTo>
                  <a:lnTo>
                    <a:pt x="4618" y="3303"/>
                  </a:lnTo>
                  <a:lnTo>
                    <a:pt x="4623" y="3303"/>
                  </a:lnTo>
                  <a:lnTo>
                    <a:pt x="4635" y="3303"/>
                  </a:lnTo>
                  <a:lnTo>
                    <a:pt x="4635" y="3303"/>
                  </a:lnTo>
                  <a:lnTo>
                    <a:pt x="4635" y="3305"/>
                  </a:lnTo>
                  <a:lnTo>
                    <a:pt x="4635" y="3307"/>
                  </a:lnTo>
                  <a:lnTo>
                    <a:pt x="4633" y="3310"/>
                  </a:lnTo>
                  <a:lnTo>
                    <a:pt x="4633" y="3310"/>
                  </a:lnTo>
                  <a:lnTo>
                    <a:pt x="4630" y="3310"/>
                  </a:lnTo>
                  <a:lnTo>
                    <a:pt x="4628" y="3307"/>
                  </a:lnTo>
                  <a:lnTo>
                    <a:pt x="4625" y="3307"/>
                  </a:lnTo>
                  <a:lnTo>
                    <a:pt x="4623" y="3310"/>
                  </a:lnTo>
                  <a:lnTo>
                    <a:pt x="4623" y="3310"/>
                  </a:lnTo>
                  <a:lnTo>
                    <a:pt x="4623" y="3314"/>
                  </a:lnTo>
                  <a:lnTo>
                    <a:pt x="4623" y="3314"/>
                  </a:lnTo>
                  <a:lnTo>
                    <a:pt x="4625" y="3314"/>
                  </a:lnTo>
                  <a:lnTo>
                    <a:pt x="4625" y="3312"/>
                  </a:lnTo>
                  <a:lnTo>
                    <a:pt x="4625" y="3312"/>
                  </a:lnTo>
                  <a:lnTo>
                    <a:pt x="4625" y="3310"/>
                  </a:lnTo>
                  <a:lnTo>
                    <a:pt x="4633" y="3312"/>
                  </a:lnTo>
                  <a:lnTo>
                    <a:pt x="4637" y="3310"/>
                  </a:lnTo>
                  <a:lnTo>
                    <a:pt x="4642" y="3312"/>
                  </a:lnTo>
                  <a:lnTo>
                    <a:pt x="4642" y="3314"/>
                  </a:lnTo>
                  <a:lnTo>
                    <a:pt x="4640" y="3314"/>
                  </a:lnTo>
                  <a:lnTo>
                    <a:pt x="4640" y="3317"/>
                  </a:lnTo>
                  <a:lnTo>
                    <a:pt x="4637" y="3317"/>
                  </a:lnTo>
                  <a:lnTo>
                    <a:pt x="4640" y="3319"/>
                  </a:lnTo>
                  <a:lnTo>
                    <a:pt x="4640" y="3319"/>
                  </a:lnTo>
                  <a:lnTo>
                    <a:pt x="4640" y="3319"/>
                  </a:lnTo>
                  <a:lnTo>
                    <a:pt x="4642" y="3319"/>
                  </a:lnTo>
                  <a:lnTo>
                    <a:pt x="4642" y="3322"/>
                  </a:lnTo>
                  <a:lnTo>
                    <a:pt x="4642" y="3322"/>
                  </a:lnTo>
                  <a:lnTo>
                    <a:pt x="4642" y="3322"/>
                  </a:lnTo>
                  <a:lnTo>
                    <a:pt x="4642" y="3322"/>
                  </a:lnTo>
                  <a:lnTo>
                    <a:pt x="4642" y="3322"/>
                  </a:lnTo>
                  <a:lnTo>
                    <a:pt x="4644" y="3322"/>
                  </a:lnTo>
                  <a:lnTo>
                    <a:pt x="4647" y="3324"/>
                  </a:lnTo>
                  <a:lnTo>
                    <a:pt x="4644" y="3324"/>
                  </a:lnTo>
                  <a:lnTo>
                    <a:pt x="4642" y="3326"/>
                  </a:lnTo>
                  <a:lnTo>
                    <a:pt x="4642" y="3326"/>
                  </a:lnTo>
                  <a:lnTo>
                    <a:pt x="4635" y="3326"/>
                  </a:lnTo>
                  <a:lnTo>
                    <a:pt x="4633" y="3324"/>
                  </a:lnTo>
                  <a:lnTo>
                    <a:pt x="4630" y="3322"/>
                  </a:lnTo>
                  <a:lnTo>
                    <a:pt x="4630" y="3324"/>
                  </a:lnTo>
                  <a:lnTo>
                    <a:pt x="4628" y="3326"/>
                  </a:lnTo>
                  <a:lnTo>
                    <a:pt x="4625" y="3324"/>
                  </a:lnTo>
                  <a:lnTo>
                    <a:pt x="4625" y="3324"/>
                  </a:lnTo>
                  <a:lnTo>
                    <a:pt x="4623" y="3322"/>
                  </a:lnTo>
                  <a:lnTo>
                    <a:pt x="4621" y="3322"/>
                  </a:lnTo>
                  <a:lnTo>
                    <a:pt x="4618" y="3324"/>
                  </a:lnTo>
                  <a:lnTo>
                    <a:pt x="4618" y="3326"/>
                  </a:lnTo>
                  <a:lnTo>
                    <a:pt x="4621" y="3326"/>
                  </a:lnTo>
                  <a:lnTo>
                    <a:pt x="4621" y="3326"/>
                  </a:lnTo>
                  <a:lnTo>
                    <a:pt x="4621" y="3329"/>
                  </a:lnTo>
                  <a:lnTo>
                    <a:pt x="4623" y="3329"/>
                  </a:lnTo>
                  <a:lnTo>
                    <a:pt x="4623" y="3329"/>
                  </a:lnTo>
                  <a:lnTo>
                    <a:pt x="4623" y="3329"/>
                  </a:lnTo>
                  <a:lnTo>
                    <a:pt x="4625" y="3331"/>
                  </a:lnTo>
                  <a:lnTo>
                    <a:pt x="4628" y="3331"/>
                  </a:lnTo>
                  <a:lnTo>
                    <a:pt x="4630" y="3331"/>
                  </a:lnTo>
                  <a:lnTo>
                    <a:pt x="4630" y="3331"/>
                  </a:lnTo>
                  <a:lnTo>
                    <a:pt x="4633" y="3331"/>
                  </a:lnTo>
                  <a:lnTo>
                    <a:pt x="4633" y="3331"/>
                  </a:lnTo>
                  <a:lnTo>
                    <a:pt x="4635" y="3331"/>
                  </a:lnTo>
                  <a:lnTo>
                    <a:pt x="4635" y="3331"/>
                  </a:lnTo>
                  <a:lnTo>
                    <a:pt x="4635" y="3333"/>
                  </a:lnTo>
                  <a:lnTo>
                    <a:pt x="4635" y="3333"/>
                  </a:lnTo>
                  <a:lnTo>
                    <a:pt x="4635" y="3333"/>
                  </a:lnTo>
                  <a:lnTo>
                    <a:pt x="4635" y="3336"/>
                  </a:lnTo>
                  <a:lnTo>
                    <a:pt x="4635" y="3338"/>
                  </a:lnTo>
                  <a:lnTo>
                    <a:pt x="4635" y="3338"/>
                  </a:lnTo>
                  <a:lnTo>
                    <a:pt x="4635" y="3336"/>
                  </a:lnTo>
                  <a:lnTo>
                    <a:pt x="4637" y="3336"/>
                  </a:lnTo>
                  <a:lnTo>
                    <a:pt x="4640" y="3338"/>
                  </a:lnTo>
                  <a:lnTo>
                    <a:pt x="4640" y="3338"/>
                  </a:lnTo>
                  <a:lnTo>
                    <a:pt x="4640" y="3338"/>
                  </a:lnTo>
                  <a:lnTo>
                    <a:pt x="4637" y="3340"/>
                  </a:lnTo>
                  <a:lnTo>
                    <a:pt x="4637" y="3340"/>
                  </a:lnTo>
                  <a:lnTo>
                    <a:pt x="4637" y="3343"/>
                  </a:lnTo>
                  <a:lnTo>
                    <a:pt x="4637" y="3343"/>
                  </a:lnTo>
                  <a:lnTo>
                    <a:pt x="4640" y="3343"/>
                  </a:lnTo>
                  <a:lnTo>
                    <a:pt x="4640" y="3343"/>
                  </a:lnTo>
                  <a:lnTo>
                    <a:pt x="4637" y="3345"/>
                  </a:lnTo>
                  <a:lnTo>
                    <a:pt x="4637" y="3345"/>
                  </a:lnTo>
                  <a:lnTo>
                    <a:pt x="4637" y="3345"/>
                  </a:lnTo>
                  <a:lnTo>
                    <a:pt x="4635" y="3345"/>
                  </a:lnTo>
                  <a:lnTo>
                    <a:pt x="4635" y="3348"/>
                  </a:lnTo>
                  <a:lnTo>
                    <a:pt x="4635" y="3348"/>
                  </a:lnTo>
                  <a:lnTo>
                    <a:pt x="4635" y="3348"/>
                  </a:lnTo>
                  <a:lnTo>
                    <a:pt x="4635" y="3348"/>
                  </a:lnTo>
                  <a:lnTo>
                    <a:pt x="4635" y="3350"/>
                  </a:lnTo>
                  <a:lnTo>
                    <a:pt x="4635" y="3350"/>
                  </a:lnTo>
                  <a:lnTo>
                    <a:pt x="4635" y="3350"/>
                  </a:lnTo>
                  <a:lnTo>
                    <a:pt x="4633" y="3352"/>
                  </a:lnTo>
                  <a:lnTo>
                    <a:pt x="4621" y="3355"/>
                  </a:lnTo>
                  <a:lnTo>
                    <a:pt x="4602" y="3355"/>
                  </a:lnTo>
                  <a:lnTo>
                    <a:pt x="4599" y="3355"/>
                  </a:lnTo>
                  <a:lnTo>
                    <a:pt x="4599" y="3352"/>
                  </a:lnTo>
                  <a:lnTo>
                    <a:pt x="4597" y="3352"/>
                  </a:lnTo>
                  <a:lnTo>
                    <a:pt x="4597" y="3350"/>
                  </a:lnTo>
                  <a:lnTo>
                    <a:pt x="4595" y="3350"/>
                  </a:lnTo>
                  <a:lnTo>
                    <a:pt x="4595" y="3350"/>
                  </a:lnTo>
                  <a:lnTo>
                    <a:pt x="4595" y="3350"/>
                  </a:lnTo>
                  <a:lnTo>
                    <a:pt x="4592" y="3348"/>
                  </a:lnTo>
                  <a:lnTo>
                    <a:pt x="4590" y="3348"/>
                  </a:lnTo>
                  <a:lnTo>
                    <a:pt x="4590" y="3348"/>
                  </a:lnTo>
                  <a:lnTo>
                    <a:pt x="4588" y="3348"/>
                  </a:lnTo>
                  <a:lnTo>
                    <a:pt x="4588" y="3345"/>
                  </a:lnTo>
                  <a:lnTo>
                    <a:pt x="4588" y="3343"/>
                  </a:lnTo>
                  <a:lnTo>
                    <a:pt x="4585" y="3343"/>
                  </a:lnTo>
                  <a:lnTo>
                    <a:pt x="4585" y="3343"/>
                  </a:lnTo>
                  <a:lnTo>
                    <a:pt x="4585" y="3343"/>
                  </a:lnTo>
                  <a:lnTo>
                    <a:pt x="4583" y="3343"/>
                  </a:lnTo>
                  <a:lnTo>
                    <a:pt x="4581" y="3340"/>
                  </a:lnTo>
                  <a:lnTo>
                    <a:pt x="4581" y="3340"/>
                  </a:lnTo>
                  <a:lnTo>
                    <a:pt x="4578" y="3340"/>
                  </a:lnTo>
                  <a:lnTo>
                    <a:pt x="4578" y="3338"/>
                  </a:lnTo>
                  <a:lnTo>
                    <a:pt x="4578" y="3338"/>
                  </a:lnTo>
                  <a:lnTo>
                    <a:pt x="4578" y="3338"/>
                  </a:lnTo>
                  <a:lnTo>
                    <a:pt x="4578" y="3338"/>
                  </a:lnTo>
                  <a:lnTo>
                    <a:pt x="4581" y="3343"/>
                  </a:lnTo>
                  <a:lnTo>
                    <a:pt x="4581" y="3343"/>
                  </a:lnTo>
                  <a:lnTo>
                    <a:pt x="4583" y="3343"/>
                  </a:lnTo>
                  <a:lnTo>
                    <a:pt x="4585" y="3343"/>
                  </a:lnTo>
                  <a:lnTo>
                    <a:pt x="4588" y="3345"/>
                  </a:lnTo>
                  <a:lnTo>
                    <a:pt x="4588" y="3348"/>
                  </a:lnTo>
                  <a:lnTo>
                    <a:pt x="4588" y="3348"/>
                  </a:lnTo>
                  <a:lnTo>
                    <a:pt x="4590" y="3350"/>
                  </a:lnTo>
                  <a:lnTo>
                    <a:pt x="4595" y="3352"/>
                  </a:lnTo>
                  <a:lnTo>
                    <a:pt x="4597" y="3352"/>
                  </a:lnTo>
                  <a:lnTo>
                    <a:pt x="4597" y="3357"/>
                  </a:lnTo>
                  <a:lnTo>
                    <a:pt x="4595" y="3357"/>
                  </a:lnTo>
                  <a:lnTo>
                    <a:pt x="4592" y="3357"/>
                  </a:lnTo>
                  <a:lnTo>
                    <a:pt x="4592" y="3359"/>
                  </a:lnTo>
                  <a:lnTo>
                    <a:pt x="4599" y="3357"/>
                  </a:lnTo>
                  <a:lnTo>
                    <a:pt x="4604" y="3357"/>
                  </a:lnTo>
                  <a:lnTo>
                    <a:pt x="4607" y="3359"/>
                  </a:lnTo>
                  <a:lnTo>
                    <a:pt x="4609" y="3357"/>
                  </a:lnTo>
                  <a:lnTo>
                    <a:pt x="4616" y="3357"/>
                  </a:lnTo>
                  <a:lnTo>
                    <a:pt x="4618" y="3359"/>
                  </a:lnTo>
                  <a:lnTo>
                    <a:pt x="4621" y="3364"/>
                  </a:lnTo>
                  <a:lnTo>
                    <a:pt x="4621" y="3366"/>
                  </a:lnTo>
                  <a:lnTo>
                    <a:pt x="4623" y="3371"/>
                  </a:lnTo>
                  <a:lnTo>
                    <a:pt x="4623" y="3374"/>
                  </a:lnTo>
                  <a:lnTo>
                    <a:pt x="4623" y="3376"/>
                  </a:lnTo>
                  <a:lnTo>
                    <a:pt x="4628" y="3381"/>
                  </a:lnTo>
                  <a:lnTo>
                    <a:pt x="4628" y="3381"/>
                  </a:lnTo>
                  <a:lnTo>
                    <a:pt x="4628" y="3381"/>
                  </a:lnTo>
                  <a:lnTo>
                    <a:pt x="4625" y="3381"/>
                  </a:lnTo>
                  <a:lnTo>
                    <a:pt x="4623" y="3381"/>
                  </a:lnTo>
                  <a:lnTo>
                    <a:pt x="4623" y="3383"/>
                  </a:lnTo>
                  <a:lnTo>
                    <a:pt x="4623" y="3383"/>
                  </a:lnTo>
                  <a:lnTo>
                    <a:pt x="4625" y="3383"/>
                  </a:lnTo>
                  <a:lnTo>
                    <a:pt x="4628" y="3383"/>
                  </a:lnTo>
                  <a:lnTo>
                    <a:pt x="4628" y="3385"/>
                  </a:lnTo>
                  <a:lnTo>
                    <a:pt x="4630" y="3388"/>
                  </a:lnTo>
                  <a:lnTo>
                    <a:pt x="4630" y="3390"/>
                  </a:lnTo>
                  <a:lnTo>
                    <a:pt x="4630" y="3390"/>
                  </a:lnTo>
                  <a:lnTo>
                    <a:pt x="4630" y="3393"/>
                  </a:lnTo>
                  <a:lnTo>
                    <a:pt x="4633" y="3395"/>
                  </a:lnTo>
                  <a:lnTo>
                    <a:pt x="4633" y="3400"/>
                  </a:lnTo>
                  <a:lnTo>
                    <a:pt x="4633" y="3400"/>
                  </a:lnTo>
                  <a:lnTo>
                    <a:pt x="4633" y="3400"/>
                  </a:lnTo>
                  <a:lnTo>
                    <a:pt x="4635" y="3402"/>
                  </a:lnTo>
                  <a:lnTo>
                    <a:pt x="4635" y="3402"/>
                  </a:lnTo>
                  <a:lnTo>
                    <a:pt x="4637" y="3402"/>
                  </a:lnTo>
                  <a:lnTo>
                    <a:pt x="4637" y="3402"/>
                  </a:lnTo>
                  <a:lnTo>
                    <a:pt x="4640" y="3402"/>
                  </a:lnTo>
                  <a:lnTo>
                    <a:pt x="4640" y="3402"/>
                  </a:lnTo>
                  <a:lnTo>
                    <a:pt x="4637" y="3404"/>
                  </a:lnTo>
                  <a:lnTo>
                    <a:pt x="4635" y="3409"/>
                  </a:lnTo>
                  <a:lnTo>
                    <a:pt x="4635" y="3411"/>
                  </a:lnTo>
                  <a:lnTo>
                    <a:pt x="4630" y="3414"/>
                  </a:lnTo>
                  <a:lnTo>
                    <a:pt x="4630" y="3414"/>
                  </a:lnTo>
                  <a:lnTo>
                    <a:pt x="4630" y="3407"/>
                  </a:lnTo>
                  <a:lnTo>
                    <a:pt x="4630" y="3407"/>
                  </a:lnTo>
                  <a:lnTo>
                    <a:pt x="4625" y="3404"/>
                  </a:lnTo>
                  <a:lnTo>
                    <a:pt x="4623" y="3404"/>
                  </a:lnTo>
                  <a:lnTo>
                    <a:pt x="4621" y="3402"/>
                  </a:lnTo>
                  <a:lnTo>
                    <a:pt x="4616" y="3402"/>
                  </a:lnTo>
                  <a:lnTo>
                    <a:pt x="4614" y="3404"/>
                  </a:lnTo>
                  <a:lnTo>
                    <a:pt x="4616" y="3407"/>
                  </a:lnTo>
                  <a:lnTo>
                    <a:pt x="4614" y="3407"/>
                  </a:lnTo>
                  <a:lnTo>
                    <a:pt x="4614" y="3407"/>
                  </a:lnTo>
                  <a:lnTo>
                    <a:pt x="4614" y="3407"/>
                  </a:lnTo>
                  <a:lnTo>
                    <a:pt x="4614" y="3409"/>
                  </a:lnTo>
                  <a:lnTo>
                    <a:pt x="4614" y="3409"/>
                  </a:lnTo>
                  <a:lnTo>
                    <a:pt x="4611" y="3407"/>
                  </a:lnTo>
                  <a:lnTo>
                    <a:pt x="4609" y="3407"/>
                  </a:lnTo>
                  <a:lnTo>
                    <a:pt x="4609" y="3409"/>
                  </a:lnTo>
                  <a:lnTo>
                    <a:pt x="4609" y="3411"/>
                  </a:lnTo>
                  <a:lnTo>
                    <a:pt x="4609" y="3411"/>
                  </a:lnTo>
                  <a:lnTo>
                    <a:pt x="4611" y="3411"/>
                  </a:lnTo>
                  <a:lnTo>
                    <a:pt x="4611" y="3411"/>
                  </a:lnTo>
                  <a:lnTo>
                    <a:pt x="4611" y="3414"/>
                  </a:lnTo>
                  <a:lnTo>
                    <a:pt x="4609" y="3416"/>
                  </a:lnTo>
                  <a:lnTo>
                    <a:pt x="4609" y="3416"/>
                  </a:lnTo>
                  <a:lnTo>
                    <a:pt x="4607" y="3416"/>
                  </a:lnTo>
                  <a:lnTo>
                    <a:pt x="4607" y="3416"/>
                  </a:lnTo>
                  <a:lnTo>
                    <a:pt x="4604" y="3419"/>
                  </a:lnTo>
                  <a:lnTo>
                    <a:pt x="4604" y="3419"/>
                  </a:lnTo>
                  <a:lnTo>
                    <a:pt x="4604" y="3421"/>
                  </a:lnTo>
                  <a:lnTo>
                    <a:pt x="4604" y="3423"/>
                  </a:lnTo>
                  <a:lnTo>
                    <a:pt x="4604" y="3423"/>
                  </a:lnTo>
                  <a:lnTo>
                    <a:pt x="4607" y="3421"/>
                  </a:lnTo>
                  <a:lnTo>
                    <a:pt x="4607" y="3423"/>
                  </a:lnTo>
                  <a:lnTo>
                    <a:pt x="4607" y="3426"/>
                  </a:lnTo>
                  <a:lnTo>
                    <a:pt x="4604" y="3426"/>
                  </a:lnTo>
                  <a:lnTo>
                    <a:pt x="4604" y="3428"/>
                  </a:lnTo>
                  <a:lnTo>
                    <a:pt x="4604" y="3428"/>
                  </a:lnTo>
                  <a:lnTo>
                    <a:pt x="4602" y="3428"/>
                  </a:lnTo>
                  <a:lnTo>
                    <a:pt x="4602" y="3428"/>
                  </a:lnTo>
                  <a:lnTo>
                    <a:pt x="4602" y="3428"/>
                  </a:lnTo>
                  <a:lnTo>
                    <a:pt x="4599" y="3428"/>
                  </a:lnTo>
                  <a:lnTo>
                    <a:pt x="4597" y="3426"/>
                  </a:lnTo>
                  <a:lnTo>
                    <a:pt x="4597" y="3426"/>
                  </a:lnTo>
                  <a:lnTo>
                    <a:pt x="4595" y="3423"/>
                  </a:lnTo>
                  <a:lnTo>
                    <a:pt x="4595" y="3423"/>
                  </a:lnTo>
                  <a:lnTo>
                    <a:pt x="4595" y="3423"/>
                  </a:lnTo>
                  <a:lnTo>
                    <a:pt x="4592" y="3419"/>
                  </a:lnTo>
                  <a:lnTo>
                    <a:pt x="4590" y="3411"/>
                  </a:lnTo>
                  <a:lnTo>
                    <a:pt x="4590" y="3407"/>
                  </a:lnTo>
                  <a:lnTo>
                    <a:pt x="4585" y="3404"/>
                  </a:lnTo>
                  <a:lnTo>
                    <a:pt x="4585" y="3402"/>
                  </a:lnTo>
                  <a:lnTo>
                    <a:pt x="4588" y="3402"/>
                  </a:lnTo>
                  <a:lnTo>
                    <a:pt x="4588" y="3402"/>
                  </a:lnTo>
                  <a:lnTo>
                    <a:pt x="4590" y="3402"/>
                  </a:lnTo>
                  <a:lnTo>
                    <a:pt x="4592" y="3402"/>
                  </a:lnTo>
                  <a:lnTo>
                    <a:pt x="4592" y="3400"/>
                  </a:lnTo>
                  <a:lnTo>
                    <a:pt x="4588" y="3402"/>
                  </a:lnTo>
                  <a:lnTo>
                    <a:pt x="4588" y="3400"/>
                  </a:lnTo>
                  <a:lnTo>
                    <a:pt x="4583" y="3397"/>
                  </a:lnTo>
                  <a:lnTo>
                    <a:pt x="4581" y="3397"/>
                  </a:lnTo>
                  <a:lnTo>
                    <a:pt x="4581" y="3400"/>
                  </a:lnTo>
                  <a:lnTo>
                    <a:pt x="4581" y="3402"/>
                  </a:lnTo>
                  <a:lnTo>
                    <a:pt x="4578" y="3402"/>
                  </a:lnTo>
                  <a:lnTo>
                    <a:pt x="4573" y="3409"/>
                  </a:lnTo>
                  <a:lnTo>
                    <a:pt x="4571" y="3409"/>
                  </a:lnTo>
                  <a:lnTo>
                    <a:pt x="4569" y="3409"/>
                  </a:lnTo>
                  <a:lnTo>
                    <a:pt x="4569" y="3407"/>
                  </a:lnTo>
                  <a:lnTo>
                    <a:pt x="4569" y="3407"/>
                  </a:lnTo>
                  <a:lnTo>
                    <a:pt x="4566" y="3407"/>
                  </a:lnTo>
                  <a:lnTo>
                    <a:pt x="4564" y="3409"/>
                  </a:lnTo>
                  <a:lnTo>
                    <a:pt x="4566" y="3411"/>
                  </a:lnTo>
                  <a:lnTo>
                    <a:pt x="4569" y="3411"/>
                  </a:lnTo>
                  <a:lnTo>
                    <a:pt x="4571" y="3411"/>
                  </a:lnTo>
                  <a:lnTo>
                    <a:pt x="4573" y="3414"/>
                  </a:lnTo>
                  <a:lnTo>
                    <a:pt x="4576" y="3416"/>
                  </a:lnTo>
                  <a:lnTo>
                    <a:pt x="4573" y="3419"/>
                  </a:lnTo>
                  <a:lnTo>
                    <a:pt x="4573" y="3421"/>
                  </a:lnTo>
                  <a:lnTo>
                    <a:pt x="4571" y="3423"/>
                  </a:lnTo>
                  <a:lnTo>
                    <a:pt x="4571" y="3426"/>
                  </a:lnTo>
                  <a:lnTo>
                    <a:pt x="4569" y="3426"/>
                  </a:lnTo>
                  <a:lnTo>
                    <a:pt x="4564" y="3428"/>
                  </a:lnTo>
                  <a:lnTo>
                    <a:pt x="4562" y="3430"/>
                  </a:lnTo>
                  <a:lnTo>
                    <a:pt x="4559" y="3433"/>
                  </a:lnTo>
                  <a:lnTo>
                    <a:pt x="4559" y="3435"/>
                  </a:lnTo>
                  <a:lnTo>
                    <a:pt x="4559" y="3440"/>
                  </a:lnTo>
                  <a:lnTo>
                    <a:pt x="4559" y="3442"/>
                  </a:lnTo>
                  <a:lnTo>
                    <a:pt x="4557" y="3445"/>
                  </a:lnTo>
                  <a:lnTo>
                    <a:pt x="4557" y="3447"/>
                  </a:lnTo>
                  <a:lnTo>
                    <a:pt x="4555" y="3449"/>
                  </a:lnTo>
                  <a:lnTo>
                    <a:pt x="4552" y="3452"/>
                  </a:lnTo>
                  <a:lnTo>
                    <a:pt x="4550" y="3449"/>
                  </a:lnTo>
                  <a:lnTo>
                    <a:pt x="4547" y="3449"/>
                  </a:lnTo>
                  <a:lnTo>
                    <a:pt x="4545" y="3449"/>
                  </a:lnTo>
                  <a:lnTo>
                    <a:pt x="4540" y="3449"/>
                  </a:lnTo>
                  <a:lnTo>
                    <a:pt x="4538" y="3449"/>
                  </a:lnTo>
                  <a:lnTo>
                    <a:pt x="4536" y="3447"/>
                  </a:lnTo>
                  <a:lnTo>
                    <a:pt x="4533" y="3447"/>
                  </a:lnTo>
                  <a:lnTo>
                    <a:pt x="4531" y="3445"/>
                  </a:lnTo>
                  <a:lnTo>
                    <a:pt x="4529" y="3445"/>
                  </a:lnTo>
                  <a:lnTo>
                    <a:pt x="4526" y="3442"/>
                  </a:lnTo>
                  <a:lnTo>
                    <a:pt x="4521" y="3442"/>
                  </a:lnTo>
                  <a:lnTo>
                    <a:pt x="4517" y="3442"/>
                  </a:lnTo>
                  <a:lnTo>
                    <a:pt x="4514" y="3442"/>
                  </a:lnTo>
                  <a:lnTo>
                    <a:pt x="4512" y="3442"/>
                  </a:lnTo>
                  <a:lnTo>
                    <a:pt x="4512" y="3435"/>
                  </a:lnTo>
                  <a:lnTo>
                    <a:pt x="4510" y="3433"/>
                  </a:lnTo>
                  <a:lnTo>
                    <a:pt x="4507" y="3433"/>
                  </a:lnTo>
                  <a:lnTo>
                    <a:pt x="4510" y="3435"/>
                  </a:lnTo>
                  <a:lnTo>
                    <a:pt x="4512" y="3437"/>
                  </a:lnTo>
                  <a:lnTo>
                    <a:pt x="4512" y="3442"/>
                  </a:lnTo>
                  <a:lnTo>
                    <a:pt x="4512" y="3445"/>
                  </a:lnTo>
                  <a:lnTo>
                    <a:pt x="4512" y="3445"/>
                  </a:lnTo>
                  <a:lnTo>
                    <a:pt x="4514" y="3445"/>
                  </a:lnTo>
                  <a:lnTo>
                    <a:pt x="4521" y="3445"/>
                  </a:lnTo>
                  <a:lnTo>
                    <a:pt x="4521" y="3445"/>
                  </a:lnTo>
                  <a:lnTo>
                    <a:pt x="4526" y="3447"/>
                  </a:lnTo>
                  <a:lnTo>
                    <a:pt x="4531" y="3452"/>
                  </a:lnTo>
                  <a:lnTo>
                    <a:pt x="4531" y="3452"/>
                  </a:lnTo>
                  <a:lnTo>
                    <a:pt x="4543" y="3454"/>
                  </a:lnTo>
                  <a:lnTo>
                    <a:pt x="4543" y="3454"/>
                  </a:lnTo>
                  <a:lnTo>
                    <a:pt x="4545" y="3456"/>
                  </a:lnTo>
                  <a:lnTo>
                    <a:pt x="4543" y="3459"/>
                  </a:lnTo>
                  <a:lnTo>
                    <a:pt x="4543" y="3461"/>
                  </a:lnTo>
                  <a:lnTo>
                    <a:pt x="4543" y="3461"/>
                  </a:lnTo>
                  <a:lnTo>
                    <a:pt x="4543" y="3463"/>
                  </a:lnTo>
                  <a:lnTo>
                    <a:pt x="4540" y="3466"/>
                  </a:lnTo>
                  <a:lnTo>
                    <a:pt x="4538" y="3468"/>
                  </a:lnTo>
                  <a:lnTo>
                    <a:pt x="4536" y="3471"/>
                  </a:lnTo>
                  <a:lnTo>
                    <a:pt x="4533" y="3473"/>
                  </a:lnTo>
                  <a:lnTo>
                    <a:pt x="4529" y="3482"/>
                  </a:lnTo>
                  <a:lnTo>
                    <a:pt x="4529" y="3485"/>
                  </a:lnTo>
                  <a:lnTo>
                    <a:pt x="4526" y="3485"/>
                  </a:lnTo>
                  <a:lnTo>
                    <a:pt x="4524" y="3485"/>
                  </a:lnTo>
                  <a:lnTo>
                    <a:pt x="4519" y="3480"/>
                  </a:lnTo>
                  <a:lnTo>
                    <a:pt x="4517" y="3480"/>
                  </a:lnTo>
                  <a:lnTo>
                    <a:pt x="4519" y="3482"/>
                  </a:lnTo>
                  <a:lnTo>
                    <a:pt x="4519" y="3482"/>
                  </a:lnTo>
                  <a:lnTo>
                    <a:pt x="4521" y="3487"/>
                  </a:lnTo>
                  <a:lnTo>
                    <a:pt x="4521" y="3487"/>
                  </a:lnTo>
                  <a:lnTo>
                    <a:pt x="4521" y="3487"/>
                  </a:lnTo>
                  <a:lnTo>
                    <a:pt x="4521" y="3490"/>
                  </a:lnTo>
                  <a:lnTo>
                    <a:pt x="4521" y="3490"/>
                  </a:lnTo>
                  <a:lnTo>
                    <a:pt x="4521" y="3492"/>
                  </a:lnTo>
                  <a:lnTo>
                    <a:pt x="4519" y="3492"/>
                  </a:lnTo>
                  <a:lnTo>
                    <a:pt x="4521" y="3492"/>
                  </a:lnTo>
                  <a:lnTo>
                    <a:pt x="4524" y="3492"/>
                  </a:lnTo>
                  <a:lnTo>
                    <a:pt x="4521" y="3497"/>
                  </a:lnTo>
                  <a:lnTo>
                    <a:pt x="4519" y="3499"/>
                  </a:lnTo>
                  <a:lnTo>
                    <a:pt x="4514" y="3501"/>
                  </a:lnTo>
                  <a:lnTo>
                    <a:pt x="4510" y="3501"/>
                  </a:lnTo>
                  <a:lnTo>
                    <a:pt x="4512" y="3504"/>
                  </a:lnTo>
                  <a:lnTo>
                    <a:pt x="4512" y="3508"/>
                  </a:lnTo>
                  <a:lnTo>
                    <a:pt x="4514" y="3511"/>
                  </a:lnTo>
                  <a:lnTo>
                    <a:pt x="4514" y="3513"/>
                  </a:lnTo>
                  <a:lnTo>
                    <a:pt x="4517" y="3513"/>
                  </a:lnTo>
                  <a:lnTo>
                    <a:pt x="4517" y="3513"/>
                  </a:lnTo>
                  <a:lnTo>
                    <a:pt x="4519" y="3513"/>
                  </a:lnTo>
                  <a:lnTo>
                    <a:pt x="4519" y="3513"/>
                  </a:lnTo>
                  <a:lnTo>
                    <a:pt x="4521" y="3513"/>
                  </a:lnTo>
                  <a:lnTo>
                    <a:pt x="4524" y="3513"/>
                  </a:lnTo>
                  <a:lnTo>
                    <a:pt x="4524" y="3516"/>
                  </a:lnTo>
                  <a:lnTo>
                    <a:pt x="4524" y="3518"/>
                  </a:lnTo>
                  <a:lnTo>
                    <a:pt x="4521" y="3520"/>
                  </a:lnTo>
                  <a:lnTo>
                    <a:pt x="4521" y="3520"/>
                  </a:lnTo>
                  <a:lnTo>
                    <a:pt x="4519" y="3520"/>
                  </a:lnTo>
                  <a:lnTo>
                    <a:pt x="4519" y="3520"/>
                  </a:lnTo>
                  <a:lnTo>
                    <a:pt x="4519" y="3523"/>
                  </a:lnTo>
                  <a:lnTo>
                    <a:pt x="4519" y="3525"/>
                  </a:lnTo>
                  <a:lnTo>
                    <a:pt x="4519" y="3525"/>
                  </a:lnTo>
                  <a:lnTo>
                    <a:pt x="4519" y="3527"/>
                  </a:lnTo>
                  <a:lnTo>
                    <a:pt x="4519" y="3527"/>
                  </a:lnTo>
                  <a:lnTo>
                    <a:pt x="4519" y="3530"/>
                  </a:lnTo>
                  <a:lnTo>
                    <a:pt x="4517" y="3530"/>
                  </a:lnTo>
                  <a:lnTo>
                    <a:pt x="4510" y="3527"/>
                  </a:lnTo>
                  <a:lnTo>
                    <a:pt x="4507" y="3525"/>
                  </a:lnTo>
                  <a:lnTo>
                    <a:pt x="4507" y="3527"/>
                  </a:lnTo>
                  <a:lnTo>
                    <a:pt x="4507" y="3532"/>
                  </a:lnTo>
                  <a:lnTo>
                    <a:pt x="4505" y="3532"/>
                  </a:lnTo>
                  <a:lnTo>
                    <a:pt x="4503" y="3534"/>
                  </a:lnTo>
                  <a:lnTo>
                    <a:pt x="4503" y="3534"/>
                  </a:lnTo>
                  <a:lnTo>
                    <a:pt x="4505" y="3534"/>
                  </a:lnTo>
                  <a:lnTo>
                    <a:pt x="4505" y="3534"/>
                  </a:lnTo>
                  <a:lnTo>
                    <a:pt x="4507" y="3537"/>
                  </a:lnTo>
                  <a:lnTo>
                    <a:pt x="4507" y="3537"/>
                  </a:lnTo>
                  <a:lnTo>
                    <a:pt x="4507" y="3537"/>
                  </a:lnTo>
                  <a:lnTo>
                    <a:pt x="4507" y="3539"/>
                  </a:lnTo>
                  <a:lnTo>
                    <a:pt x="4507" y="3539"/>
                  </a:lnTo>
                  <a:lnTo>
                    <a:pt x="4507" y="3542"/>
                  </a:lnTo>
                  <a:lnTo>
                    <a:pt x="4507" y="3542"/>
                  </a:lnTo>
                  <a:lnTo>
                    <a:pt x="4505" y="3542"/>
                  </a:lnTo>
                  <a:lnTo>
                    <a:pt x="4505" y="3542"/>
                  </a:lnTo>
                  <a:lnTo>
                    <a:pt x="4505" y="3544"/>
                  </a:lnTo>
                  <a:lnTo>
                    <a:pt x="4505" y="3544"/>
                  </a:lnTo>
                  <a:lnTo>
                    <a:pt x="4505" y="3544"/>
                  </a:lnTo>
                  <a:lnTo>
                    <a:pt x="4505" y="3544"/>
                  </a:lnTo>
                  <a:lnTo>
                    <a:pt x="4505" y="3546"/>
                  </a:lnTo>
                  <a:lnTo>
                    <a:pt x="4505" y="3546"/>
                  </a:lnTo>
                  <a:lnTo>
                    <a:pt x="4505" y="3549"/>
                  </a:lnTo>
                  <a:lnTo>
                    <a:pt x="4503" y="3549"/>
                  </a:lnTo>
                  <a:lnTo>
                    <a:pt x="4503" y="3551"/>
                  </a:lnTo>
                  <a:lnTo>
                    <a:pt x="4505" y="3553"/>
                  </a:lnTo>
                  <a:lnTo>
                    <a:pt x="4503" y="3553"/>
                  </a:lnTo>
                  <a:lnTo>
                    <a:pt x="4500" y="3553"/>
                  </a:lnTo>
                  <a:lnTo>
                    <a:pt x="4498" y="3556"/>
                  </a:lnTo>
                  <a:lnTo>
                    <a:pt x="4498" y="3553"/>
                  </a:lnTo>
                  <a:lnTo>
                    <a:pt x="4498" y="3551"/>
                  </a:lnTo>
                  <a:lnTo>
                    <a:pt x="4495" y="3549"/>
                  </a:lnTo>
                  <a:lnTo>
                    <a:pt x="4493" y="3551"/>
                  </a:lnTo>
                  <a:lnTo>
                    <a:pt x="4493" y="3549"/>
                  </a:lnTo>
                  <a:lnTo>
                    <a:pt x="4493" y="3551"/>
                  </a:lnTo>
                  <a:lnTo>
                    <a:pt x="4493" y="3553"/>
                  </a:lnTo>
                  <a:lnTo>
                    <a:pt x="4493" y="3556"/>
                  </a:lnTo>
                  <a:lnTo>
                    <a:pt x="4491" y="3556"/>
                  </a:lnTo>
                  <a:lnTo>
                    <a:pt x="4486" y="3549"/>
                  </a:lnTo>
                  <a:lnTo>
                    <a:pt x="4484" y="3546"/>
                  </a:lnTo>
                  <a:lnTo>
                    <a:pt x="4481" y="3546"/>
                  </a:lnTo>
                  <a:lnTo>
                    <a:pt x="4479" y="3546"/>
                  </a:lnTo>
                  <a:lnTo>
                    <a:pt x="4479" y="3546"/>
                  </a:lnTo>
                  <a:lnTo>
                    <a:pt x="4476" y="3546"/>
                  </a:lnTo>
                  <a:lnTo>
                    <a:pt x="4476" y="3544"/>
                  </a:lnTo>
                  <a:lnTo>
                    <a:pt x="4476" y="3544"/>
                  </a:lnTo>
                  <a:lnTo>
                    <a:pt x="4479" y="3542"/>
                  </a:lnTo>
                  <a:lnTo>
                    <a:pt x="4479" y="3542"/>
                  </a:lnTo>
                  <a:lnTo>
                    <a:pt x="4479" y="3542"/>
                  </a:lnTo>
                  <a:lnTo>
                    <a:pt x="4479" y="3539"/>
                  </a:lnTo>
                  <a:lnTo>
                    <a:pt x="4479" y="3542"/>
                  </a:lnTo>
                  <a:lnTo>
                    <a:pt x="4479" y="3542"/>
                  </a:lnTo>
                  <a:lnTo>
                    <a:pt x="4476" y="3539"/>
                  </a:lnTo>
                  <a:lnTo>
                    <a:pt x="4479" y="3539"/>
                  </a:lnTo>
                  <a:lnTo>
                    <a:pt x="4479" y="3539"/>
                  </a:lnTo>
                  <a:lnTo>
                    <a:pt x="4479" y="3537"/>
                  </a:lnTo>
                  <a:lnTo>
                    <a:pt x="4476" y="3539"/>
                  </a:lnTo>
                  <a:lnTo>
                    <a:pt x="4476" y="3539"/>
                  </a:lnTo>
                  <a:lnTo>
                    <a:pt x="4474" y="3539"/>
                  </a:lnTo>
                  <a:lnTo>
                    <a:pt x="4474" y="3537"/>
                  </a:lnTo>
                  <a:lnTo>
                    <a:pt x="4474" y="3537"/>
                  </a:lnTo>
                  <a:lnTo>
                    <a:pt x="4474" y="3537"/>
                  </a:lnTo>
                  <a:lnTo>
                    <a:pt x="4474" y="3539"/>
                  </a:lnTo>
                  <a:lnTo>
                    <a:pt x="4474" y="3539"/>
                  </a:lnTo>
                  <a:lnTo>
                    <a:pt x="4474" y="3539"/>
                  </a:lnTo>
                  <a:lnTo>
                    <a:pt x="4472" y="3539"/>
                  </a:lnTo>
                  <a:lnTo>
                    <a:pt x="4472" y="3539"/>
                  </a:lnTo>
                  <a:lnTo>
                    <a:pt x="4469" y="3539"/>
                  </a:lnTo>
                  <a:lnTo>
                    <a:pt x="4469" y="3539"/>
                  </a:lnTo>
                  <a:lnTo>
                    <a:pt x="4469" y="3539"/>
                  </a:lnTo>
                  <a:lnTo>
                    <a:pt x="4469" y="3539"/>
                  </a:lnTo>
                  <a:lnTo>
                    <a:pt x="4469" y="3542"/>
                  </a:lnTo>
                  <a:lnTo>
                    <a:pt x="4472" y="3542"/>
                  </a:lnTo>
                  <a:lnTo>
                    <a:pt x="4472" y="3542"/>
                  </a:lnTo>
                  <a:lnTo>
                    <a:pt x="4469" y="3544"/>
                  </a:lnTo>
                  <a:lnTo>
                    <a:pt x="4467" y="3544"/>
                  </a:lnTo>
                  <a:lnTo>
                    <a:pt x="4467" y="3542"/>
                  </a:lnTo>
                  <a:lnTo>
                    <a:pt x="4465" y="3539"/>
                  </a:lnTo>
                  <a:lnTo>
                    <a:pt x="4465" y="3542"/>
                  </a:lnTo>
                  <a:lnTo>
                    <a:pt x="4465" y="3542"/>
                  </a:lnTo>
                  <a:lnTo>
                    <a:pt x="4465" y="3544"/>
                  </a:lnTo>
                  <a:lnTo>
                    <a:pt x="4465" y="3544"/>
                  </a:lnTo>
                  <a:lnTo>
                    <a:pt x="4465" y="3546"/>
                  </a:lnTo>
                  <a:lnTo>
                    <a:pt x="4462" y="3549"/>
                  </a:lnTo>
                  <a:lnTo>
                    <a:pt x="4462" y="3549"/>
                  </a:lnTo>
                  <a:lnTo>
                    <a:pt x="4462" y="3551"/>
                  </a:lnTo>
                  <a:lnTo>
                    <a:pt x="4462" y="3551"/>
                  </a:lnTo>
                  <a:lnTo>
                    <a:pt x="4465" y="3551"/>
                  </a:lnTo>
                  <a:lnTo>
                    <a:pt x="4465" y="3551"/>
                  </a:lnTo>
                  <a:lnTo>
                    <a:pt x="4467" y="3549"/>
                  </a:lnTo>
                  <a:lnTo>
                    <a:pt x="4467" y="3549"/>
                  </a:lnTo>
                  <a:lnTo>
                    <a:pt x="4467" y="3549"/>
                  </a:lnTo>
                  <a:lnTo>
                    <a:pt x="4469" y="3546"/>
                  </a:lnTo>
                  <a:lnTo>
                    <a:pt x="4472" y="3546"/>
                  </a:lnTo>
                  <a:lnTo>
                    <a:pt x="4474" y="3546"/>
                  </a:lnTo>
                  <a:lnTo>
                    <a:pt x="4474" y="3549"/>
                  </a:lnTo>
                  <a:lnTo>
                    <a:pt x="4476" y="3549"/>
                  </a:lnTo>
                  <a:lnTo>
                    <a:pt x="4479" y="3551"/>
                  </a:lnTo>
                  <a:lnTo>
                    <a:pt x="4479" y="3549"/>
                  </a:lnTo>
                  <a:lnTo>
                    <a:pt x="4481" y="3549"/>
                  </a:lnTo>
                  <a:lnTo>
                    <a:pt x="4481" y="3549"/>
                  </a:lnTo>
                  <a:lnTo>
                    <a:pt x="4481" y="3549"/>
                  </a:lnTo>
                  <a:lnTo>
                    <a:pt x="4484" y="3549"/>
                  </a:lnTo>
                  <a:lnTo>
                    <a:pt x="4484" y="3549"/>
                  </a:lnTo>
                  <a:lnTo>
                    <a:pt x="4484" y="3546"/>
                  </a:lnTo>
                  <a:lnTo>
                    <a:pt x="4486" y="3549"/>
                  </a:lnTo>
                  <a:lnTo>
                    <a:pt x="4486" y="3551"/>
                  </a:lnTo>
                  <a:lnTo>
                    <a:pt x="4484" y="3556"/>
                  </a:lnTo>
                  <a:lnTo>
                    <a:pt x="4486" y="3553"/>
                  </a:lnTo>
                  <a:lnTo>
                    <a:pt x="4488" y="3556"/>
                  </a:lnTo>
                  <a:lnTo>
                    <a:pt x="4491" y="3558"/>
                  </a:lnTo>
                  <a:lnTo>
                    <a:pt x="4493" y="3558"/>
                  </a:lnTo>
                  <a:lnTo>
                    <a:pt x="4493" y="3560"/>
                  </a:lnTo>
                  <a:lnTo>
                    <a:pt x="4491" y="3560"/>
                  </a:lnTo>
                  <a:lnTo>
                    <a:pt x="4488" y="3558"/>
                  </a:lnTo>
                  <a:lnTo>
                    <a:pt x="4486" y="3560"/>
                  </a:lnTo>
                  <a:lnTo>
                    <a:pt x="4491" y="3560"/>
                  </a:lnTo>
                  <a:lnTo>
                    <a:pt x="4491" y="3560"/>
                  </a:lnTo>
                  <a:lnTo>
                    <a:pt x="4488" y="3563"/>
                  </a:lnTo>
                  <a:lnTo>
                    <a:pt x="4486" y="3560"/>
                  </a:lnTo>
                  <a:lnTo>
                    <a:pt x="4486" y="3563"/>
                  </a:lnTo>
                  <a:lnTo>
                    <a:pt x="4488" y="3563"/>
                  </a:lnTo>
                  <a:lnTo>
                    <a:pt x="4488" y="3563"/>
                  </a:lnTo>
                  <a:lnTo>
                    <a:pt x="4486" y="3563"/>
                  </a:lnTo>
                  <a:lnTo>
                    <a:pt x="4486" y="3565"/>
                  </a:lnTo>
                  <a:lnTo>
                    <a:pt x="4488" y="3565"/>
                  </a:lnTo>
                  <a:lnTo>
                    <a:pt x="4486" y="3565"/>
                  </a:lnTo>
                  <a:lnTo>
                    <a:pt x="4484" y="3565"/>
                  </a:lnTo>
                  <a:lnTo>
                    <a:pt x="4476" y="3563"/>
                  </a:lnTo>
                  <a:lnTo>
                    <a:pt x="4474" y="3563"/>
                  </a:lnTo>
                  <a:lnTo>
                    <a:pt x="4474" y="3563"/>
                  </a:lnTo>
                  <a:lnTo>
                    <a:pt x="4472" y="3560"/>
                  </a:lnTo>
                  <a:lnTo>
                    <a:pt x="4472" y="3560"/>
                  </a:lnTo>
                  <a:lnTo>
                    <a:pt x="4472" y="3563"/>
                  </a:lnTo>
                  <a:lnTo>
                    <a:pt x="4472" y="3563"/>
                  </a:lnTo>
                  <a:lnTo>
                    <a:pt x="4472" y="3565"/>
                  </a:lnTo>
                  <a:lnTo>
                    <a:pt x="4474" y="3565"/>
                  </a:lnTo>
                  <a:lnTo>
                    <a:pt x="4474" y="3570"/>
                  </a:lnTo>
                  <a:lnTo>
                    <a:pt x="4474" y="3570"/>
                  </a:lnTo>
                  <a:lnTo>
                    <a:pt x="4472" y="3570"/>
                  </a:lnTo>
                  <a:lnTo>
                    <a:pt x="4472" y="3570"/>
                  </a:lnTo>
                  <a:lnTo>
                    <a:pt x="4469" y="3572"/>
                  </a:lnTo>
                  <a:lnTo>
                    <a:pt x="4467" y="3572"/>
                  </a:lnTo>
                  <a:lnTo>
                    <a:pt x="4467" y="3575"/>
                  </a:lnTo>
                  <a:lnTo>
                    <a:pt x="4469" y="3575"/>
                  </a:lnTo>
                  <a:lnTo>
                    <a:pt x="4472" y="3577"/>
                  </a:lnTo>
                  <a:lnTo>
                    <a:pt x="4472" y="3579"/>
                  </a:lnTo>
                  <a:lnTo>
                    <a:pt x="4469" y="3582"/>
                  </a:lnTo>
                  <a:lnTo>
                    <a:pt x="4469" y="3579"/>
                  </a:lnTo>
                  <a:lnTo>
                    <a:pt x="4467" y="3582"/>
                  </a:lnTo>
                  <a:lnTo>
                    <a:pt x="4465" y="3582"/>
                  </a:lnTo>
                  <a:lnTo>
                    <a:pt x="4460" y="3582"/>
                  </a:lnTo>
                  <a:lnTo>
                    <a:pt x="4465" y="3584"/>
                  </a:lnTo>
                  <a:lnTo>
                    <a:pt x="4465" y="3584"/>
                  </a:lnTo>
                  <a:lnTo>
                    <a:pt x="4467" y="3584"/>
                  </a:lnTo>
                  <a:lnTo>
                    <a:pt x="4469" y="3582"/>
                  </a:lnTo>
                  <a:lnTo>
                    <a:pt x="4469" y="3582"/>
                  </a:lnTo>
                  <a:lnTo>
                    <a:pt x="4472" y="3584"/>
                  </a:lnTo>
                  <a:lnTo>
                    <a:pt x="4469" y="3584"/>
                  </a:lnTo>
                  <a:lnTo>
                    <a:pt x="4469" y="3586"/>
                  </a:lnTo>
                  <a:lnTo>
                    <a:pt x="4469" y="3586"/>
                  </a:lnTo>
                  <a:lnTo>
                    <a:pt x="4469" y="3589"/>
                  </a:lnTo>
                  <a:lnTo>
                    <a:pt x="4469" y="3589"/>
                  </a:lnTo>
                  <a:lnTo>
                    <a:pt x="4469" y="3589"/>
                  </a:lnTo>
                  <a:lnTo>
                    <a:pt x="4467" y="3589"/>
                  </a:lnTo>
                  <a:lnTo>
                    <a:pt x="4467" y="3589"/>
                  </a:lnTo>
                  <a:lnTo>
                    <a:pt x="4465" y="3589"/>
                  </a:lnTo>
                  <a:lnTo>
                    <a:pt x="4462" y="3589"/>
                  </a:lnTo>
                  <a:lnTo>
                    <a:pt x="4460" y="3589"/>
                  </a:lnTo>
                  <a:lnTo>
                    <a:pt x="4458" y="3589"/>
                  </a:lnTo>
                  <a:lnTo>
                    <a:pt x="4455" y="3589"/>
                  </a:lnTo>
                  <a:lnTo>
                    <a:pt x="4455" y="3591"/>
                  </a:lnTo>
                  <a:lnTo>
                    <a:pt x="4455" y="3591"/>
                  </a:lnTo>
                  <a:lnTo>
                    <a:pt x="4453" y="3594"/>
                  </a:lnTo>
                  <a:lnTo>
                    <a:pt x="4453" y="3594"/>
                  </a:lnTo>
                  <a:lnTo>
                    <a:pt x="4450" y="3594"/>
                  </a:lnTo>
                  <a:lnTo>
                    <a:pt x="4450" y="3594"/>
                  </a:lnTo>
                  <a:lnTo>
                    <a:pt x="4450" y="3594"/>
                  </a:lnTo>
                  <a:lnTo>
                    <a:pt x="4448" y="3591"/>
                  </a:lnTo>
                  <a:lnTo>
                    <a:pt x="4448" y="3591"/>
                  </a:lnTo>
                  <a:lnTo>
                    <a:pt x="4446" y="3591"/>
                  </a:lnTo>
                  <a:lnTo>
                    <a:pt x="4448" y="3594"/>
                  </a:lnTo>
                  <a:lnTo>
                    <a:pt x="4446" y="3594"/>
                  </a:lnTo>
                  <a:lnTo>
                    <a:pt x="4443" y="3596"/>
                  </a:lnTo>
                  <a:lnTo>
                    <a:pt x="4443" y="3601"/>
                  </a:lnTo>
                  <a:lnTo>
                    <a:pt x="4446" y="3601"/>
                  </a:lnTo>
                  <a:lnTo>
                    <a:pt x="4448" y="3601"/>
                  </a:lnTo>
                  <a:lnTo>
                    <a:pt x="4448" y="3603"/>
                  </a:lnTo>
                  <a:lnTo>
                    <a:pt x="4450" y="3603"/>
                  </a:lnTo>
                  <a:lnTo>
                    <a:pt x="4450" y="3603"/>
                  </a:lnTo>
                  <a:lnTo>
                    <a:pt x="4453" y="3603"/>
                  </a:lnTo>
                  <a:lnTo>
                    <a:pt x="4455" y="3605"/>
                  </a:lnTo>
                  <a:lnTo>
                    <a:pt x="4458" y="3605"/>
                  </a:lnTo>
                  <a:lnTo>
                    <a:pt x="4455" y="3605"/>
                  </a:lnTo>
                  <a:lnTo>
                    <a:pt x="4455" y="3608"/>
                  </a:lnTo>
                  <a:lnTo>
                    <a:pt x="4453" y="3610"/>
                  </a:lnTo>
                  <a:lnTo>
                    <a:pt x="4453" y="3613"/>
                  </a:lnTo>
                  <a:lnTo>
                    <a:pt x="4455" y="3613"/>
                  </a:lnTo>
                  <a:lnTo>
                    <a:pt x="4458" y="3613"/>
                  </a:lnTo>
                  <a:lnTo>
                    <a:pt x="4458" y="3613"/>
                  </a:lnTo>
                  <a:lnTo>
                    <a:pt x="4460" y="3615"/>
                  </a:lnTo>
                  <a:lnTo>
                    <a:pt x="4458" y="3617"/>
                  </a:lnTo>
                  <a:lnTo>
                    <a:pt x="4458" y="3617"/>
                  </a:lnTo>
                  <a:lnTo>
                    <a:pt x="4455" y="3617"/>
                  </a:lnTo>
                  <a:lnTo>
                    <a:pt x="4455" y="3617"/>
                  </a:lnTo>
                  <a:lnTo>
                    <a:pt x="4453" y="3620"/>
                  </a:lnTo>
                  <a:lnTo>
                    <a:pt x="4453" y="3620"/>
                  </a:lnTo>
                  <a:lnTo>
                    <a:pt x="4455" y="3622"/>
                  </a:lnTo>
                  <a:lnTo>
                    <a:pt x="4455" y="3624"/>
                  </a:lnTo>
                  <a:lnTo>
                    <a:pt x="4458" y="3624"/>
                  </a:lnTo>
                  <a:lnTo>
                    <a:pt x="4458" y="3624"/>
                  </a:lnTo>
                  <a:lnTo>
                    <a:pt x="4453" y="3627"/>
                  </a:lnTo>
                  <a:lnTo>
                    <a:pt x="4453" y="3627"/>
                  </a:lnTo>
                  <a:lnTo>
                    <a:pt x="4450" y="3629"/>
                  </a:lnTo>
                  <a:lnTo>
                    <a:pt x="4450" y="3627"/>
                  </a:lnTo>
                  <a:lnTo>
                    <a:pt x="4450" y="3627"/>
                  </a:lnTo>
                  <a:lnTo>
                    <a:pt x="4453" y="3624"/>
                  </a:lnTo>
                  <a:lnTo>
                    <a:pt x="4450" y="3624"/>
                  </a:lnTo>
                  <a:lnTo>
                    <a:pt x="4446" y="3629"/>
                  </a:lnTo>
                  <a:lnTo>
                    <a:pt x="4443" y="3629"/>
                  </a:lnTo>
                  <a:lnTo>
                    <a:pt x="4436" y="3629"/>
                  </a:lnTo>
                  <a:lnTo>
                    <a:pt x="4434" y="3629"/>
                  </a:lnTo>
                  <a:lnTo>
                    <a:pt x="4434" y="3631"/>
                  </a:lnTo>
                  <a:lnTo>
                    <a:pt x="4434" y="3634"/>
                  </a:lnTo>
                  <a:lnTo>
                    <a:pt x="4434" y="3636"/>
                  </a:lnTo>
                  <a:lnTo>
                    <a:pt x="4427" y="3641"/>
                  </a:lnTo>
                  <a:lnTo>
                    <a:pt x="4422" y="3641"/>
                  </a:lnTo>
                  <a:lnTo>
                    <a:pt x="4422" y="3639"/>
                  </a:lnTo>
                  <a:lnTo>
                    <a:pt x="4420" y="3636"/>
                  </a:lnTo>
                  <a:lnTo>
                    <a:pt x="4422" y="3636"/>
                  </a:lnTo>
                  <a:lnTo>
                    <a:pt x="4422" y="3636"/>
                  </a:lnTo>
                  <a:lnTo>
                    <a:pt x="4422" y="3636"/>
                  </a:lnTo>
                  <a:lnTo>
                    <a:pt x="4424" y="3634"/>
                  </a:lnTo>
                  <a:lnTo>
                    <a:pt x="4424" y="3634"/>
                  </a:lnTo>
                  <a:lnTo>
                    <a:pt x="4422" y="3631"/>
                  </a:lnTo>
                  <a:lnTo>
                    <a:pt x="4424" y="3631"/>
                  </a:lnTo>
                  <a:lnTo>
                    <a:pt x="4424" y="3629"/>
                  </a:lnTo>
                  <a:lnTo>
                    <a:pt x="4427" y="3629"/>
                  </a:lnTo>
                  <a:lnTo>
                    <a:pt x="4432" y="3627"/>
                  </a:lnTo>
                  <a:lnTo>
                    <a:pt x="4434" y="3627"/>
                  </a:lnTo>
                  <a:lnTo>
                    <a:pt x="4436" y="3624"/>
                  </a:lnTo>
                  <a:lnTo>
                    <a:pt x="4439" y="3624"/>
                  </a:lnTo>
                  <a:lnTo>
                    <a:pt x="4439" y="3622"/>
                  </a:lnTo>
                  <a:lnTo>
                    <a:pt x="4439" y="3622"/>
                  </a:lnTo>
                  <a:lnTo>
                    <a:pt x="4439" y="3620"/>
                  </a:lnTo>
                  <a:lnTo>
                    <a:pt x="4439" y="3620"/>
                  </a:lnTo>
                  <a:lnTo>
                    <a:pt x="4441" y="3617"/>
                  </a:lnTo>
                  <a:lnTo>
                    <a:pt x="4443" y="3615"/>
                  </a:lnTo>
                  <a:lnTo>
                    <a:pt x="4443" y="3615"/>
                  </a:lnTo>
                  <a:lnTo>
                    <a:pt x="4443" y="3615"/>
                  </a:lnTo>
                  <a:lnTo>
                    <a:pt x="4446" y="3615"/>
                  </a:lnTo>
                  <a:lnTo>
                    <a:pt x="4446" y="3615"/>
                  </a:lnTo>
                  <a:lnTo>
                    <a:pt x="4446" y="3615"/>
                  </a:lnTo>
                  <a:lnTo>
                    <a:pt x="4446" y="3615"/>
                  </a:lnTo>
                  <a:lnTo>
                    <a:pt x="4446" y="3613"/>
                  </a:lnTo>
                  <a:lnTo>
                    <a:pt x="4450" y="3605"/>
                  </a:lnTo>
                  <a:lnTo>
                    <a:pt x="4450" y="3605"/>
                  </a:lnTo>
                  <a:lnTo>
                    <a:pt x="4450" y="3605"/>
                  </a:lnTo>
                  <a:lnTo>
                    <a:pt x="4443" y="3605"/>
                  </a:lnTo>
                  <a:lnTo>
                    <a:pt x="4434" y="3605"/>
                  </a:lnTo>
                  <a:lnTo>
                    <a:pt x="4432" y="3605"/>
                  </a:lnTo>
                  <a:lnTo>
                    <a:pt x="4432" y="3608"/>
                  </a:lnTo>
                  <a:lnTo>
                    <a:pt x="4434" y="3610"/>
                  </a:lnTo>
                  <a:lnTo>
                    <a:pt x="4432" y="3613"/>
                  </a:lnTo>
                  <a:lnTo>
                    <a:pt x="4429" y="3617"/>
                  </a:lnTo>
                  <a:lnTo>
                    <a:pt x="4427" y="3620"/>
                  </a:lnTo>
                  <a:lnTo>
                    <a:pt x="4429" y="3622"/>
                  </a:lnTo>
                  <a:lnTo>
                    <a:pt x="4427" y="3622"/>
                  </a:lnTo>
                  <a:lnTo>
                    <a:pt x="4424" y="3624"/>
                  </a:lnTo>
                  <a:lnTo>
                    <a:pt x="4424" y="3620"/>
                  </a:lnTo>
                  <a:lnTo>
                    <a:pt x="4422" y="3620"/>
                  </a:lnTo>
                  <a:lnTo>
                    <a:pt x="4420" y="3615"/>
                  </a:lnTo>
                  <a:lnTo>
                    <a:pt x="4420" y="3615"/>
                  </a:lnTo>
                  <a:lnTo>
                    <a:pt x="4417" y="3617"/>
                  </a:lnTo>
                  <a:lnTo>
                    <a:pt x="4415" y="3620"/>
                  </a:lnTo>
                  <a:lnTo>
                    <a:pt x="4415" y="3617"/>
                  </a:lnTo>
                  <a:lnTo>
                    <a:pt x="4417" y="3608"/>
                  </a:lnTo>
                  <a:lnTo>
                    <a:pt x="4417" y="3608"/>
                  </a:lnTo>
                  <a:lnTo>
                    <a:pt x="4422" y="3605"/>
                  </a:lnTo>
                  <a:lnTo>
                    <a:pt x="4420" y="3605"/>
                  </a:lnTo>
                  <a:lnTo>
                    <a:pt x="4420" y="3605"/>
                  </a:lnTo>
                  <a:lnTo>
                    <a:pt x="4417" y="3605"/>
                  </a:lnTo>
                  <a:lnTo>
                    <a:pt x="4415" y="3605"/>
                  </a:lnTo>
                  <a:lnTo>
                    <a:pt x="4417" y="3603"/>
                  </a:lnTo>
                  <a:lnTo>
                    <a:pt x="4420" y="3601"/>
                  </a:lnTo>
                  <a:lnTo>
                    <a:pt x="4422" y="3601"/>
                  </a:lnTo>
                  <a:lnTo>
                    <a:pt x="4422" y="3598"/>
                  </a:lnTo>
                  <a:lnTo>
                    <a:pt x="4420" y="3598"/>
                  </a:lnTo>
                  <a:lnTo>
                    <a:pt x="4417" y="3598"/>
                  </a:lnTo>
                  <a:lnTo>
                    <a:pt x="4415" y="3601"/>
                  </a:lnTo>
                  <a:lnTo>
                    <a:pt x="4413" y="3603"/>
                  </a:lnTo>
                  <a:lnTo>
                    <a:pt x="4413" y="3605"/>
                  </a:lnTo>
                  <a:lnTo>
                    <a:pt x="4413" y="3605"/>
                  </a:lnTo>
                  <a:lnTo>
                    <a:pt x="4413" y="3608"/>
                  </a:lnTo>
                  <a:lnTo>
                    <a:pt x="4413" y="3610"/>
                  </a:lnTo>
                  <a:lnTo>
                    <a:pt x="4413" y="3613"/>
                  </a:lnTo>
                  <a:lnTo>
                    <a:pt x="4413" y="3613"/>
                  </a:lnTo>
                  <a:lnTo>
                    <a:pt x="4410" y="3613"/>
                  </a:lnTo>
                  <a:lnTo>
                    <a:pt x="4408" y="3613"/>
                  </a:lnTo>
                  <a:lnTo>
                    <a:pt x="4408" y="3610"/>
                  </a:lnTo>
                  <a:lnTo>
                    <a:pt x="4408" y="3610"/>
                  </a:lnTo>
                  <a:lnTo>
                    <a:pt x="4408" y="3605"/>
                  </a:lnTo>
                  <a:lnTo>
                    <a:pt x="4406" y="3603"/>
                  </a:lnTo>
                  <a:lnTo>
                    <a:pt x="4403" y="3603"/>
                  </a:lnTo>
                  <a:lnTo>
                    <a:pt x="4403" y="3603"/>
                  </a:lnTo>
                  <a:lnTo>
                    <a:pt x="4403" y="3605"/>
                  </a:lnTo>
                  <a:lnTo>
                    <a:pt x="4401" y="3605"/>
                  </a:lnTo>
                  <a:lnTo>
                    <a:pt x="4401" y="3608"/>
                  </a:lnTo>
                  <a:lnTo>
                    <a:pt x="4403" y="3610"/>
                  </a:lnTo>
                  <a:lnTo>
                    <a:pt x="4403" y="3610"/>
                  </a:lnTo>
                  <a:lnTo>
                    <a:pt x="4406" y="3613"/>
                  </a:lnTo>
                  <a:lnTo>
                    <a:pt x="4408" y="3615"/>
                  </a:lnTo>
                  <a:lnTo>
                    <a:pt x="4408" y="3615"/>
                  </a:lnTo>
                  <a:lnTo>
                    <a:pt x="4408" y="3617"/>
                  </a:lnTo>
                  <a:lnTo>
                    <a:pt x="4408" y="3617"/>
                  </a:lnTo>
                  <a:lnTo>
                    <a:pt x="4406" y="3617"/>
                  </a:lnTo>
                  <a:lnTo>
                    <a:pt x="4403" y="3617"/>
                  </a:lnTo>
                  <a:lnTo>
                    <a:pt x="4403" y="3615"/>
                  </a:lnTo>
                  <a:lnTo>
                    <a:pt x="4401" y="3613"/>
                  </a:lnTo>
                  <a:lnTo>
                    <a:pt x="4398" y="3610"/>
                  </a:lnTo>
                  <a:lnTo>
                    <a:pt x="4396" y="3610"/>
                  </a:lnTo>
                  <a:lnTo>
                    <a:pt x="4396" y="3608"/>
                  </a:lnTo>
                  <a:lnTo>
                    <a:pt x="4396" y="3608"/>
                  </a:lnTo>
                  <a:lnTo>
                    <a:pt x="4396" y="3605"/>
                  </a:lnTo>
                  <a:lnTo>
                    <a:pt x="4394" y="3605"/>
                  </a:lnTo>
                  <a:lnTo>
                    <a:pt x="4391" y="3605"/>
                  </a:lnTo>
                  <a:lnTo>
                    <a:pt x="4391" y="3605"/>
                  </a:lnTo>
                  <a:lnTo>
                    <a:pt x="4389" y="3605"/>
                  </a:lnTo>
                  <a:lnTo>
                    <a:pt x="4389" y="3608"/>
                  </a:lnTo>
                  <a:lnTo>
                    <a:pt x="4389" y="3608"/>
                  </a:lnTo>
                  <a:lnTo>
                    <a:pt x="4387" y="3610"/>
                  </a:lnTo>
                  <a:lnTo>
                    <a:pt x="4387" y="3610"/>
                  </a:lnTo>
                  <a:lnTo>
                    <a:pt x="4387" y="3613"/>
                  </a:lnTo>
                  <a:lnTo>
                    <a:pt x="4387" y="3615"/>
                  </a:lnTo>
                  <a:lnTo>
                    <a:pt x="4387" y="3615"/>
                  </a:lnTo>
                  <a:lnTo>
                    <a:pt x="4387" y="3617"/>
                  </a:lnTo>
                  <a:lnTo>
                    <a:pt x="4389" y="3617"/>
                  </a:lnTo>
                  <a:lnTo>
                    <a:pt x="4391" y="3617"/>
                  </a:lnTo>
                  <a:lnTo>
                    <a:pt x="4391" y="3617"/>
                  </a:lnTo>
                  <a:lnTo>
                    <a:pt x="4394" y="3617"/>
                  </a:lnTo>
                  <a:lnTo>
                    <a:pt x="4394" y="3620"/>
                  </a:lnTo>
                  <a:lnTo>
                    <a:pt x="4394" y="3622"/>
                  </a:lnTo>
                  <a:lnTo>
                    <a:pt x="4394" y="3624"/>
                  </a:lnTo>
                  <a:lnTo>
                    <a:pt x="4389" y="3622"/>
                  </a:lnTo>
                  <a:lnTo>
                    <a:pt x="4387" y="3622"/>
                  </a:lnTo>
                  <a:lnTo>
                    <a:pt x="4387" y="3622"/>
                  </a:lnTo>
                  <a:lnTo>
                    <a:pt x="4387" y="3622"/>
                  </a:lnTo>
                  <a:lnTo>
                    <a:pt x="4387" y="3624"/>
                  </a:lnTo>
                  <a:lnTo>
                    <a:pt x="4387" y="3629"/>
                  </a:lnTo>
                  <a:lnTo>
                    <a:pt x="4391" y="3631"/>
                  </a:lnTo>
                  <a:lnTo>
                    <a:pt x="4394" y="3634"/>
                  </a:lnTo>
                  <a:lnTo>
                    <a:pt x="4394" y="3634"/>
                  </a:lnTo>
                  <a:lnTo>
                    <a:pt x="4394" y="3631"/>
                  </a:lnTo>
                  <a:lnTo>
                    <a:pt x="4396" y="3631"/>
                  </a:lnTo>
                  <a:lnTo>
                    <a:pt x="4401" y="3629"/>
                  </a:lnTo>
                  <a:lnTo>
                    <a:pt x="4401" y="3627"/>
                  </a:lnTo>
                  <a:lnTo>
                    <a:pt x="4403" y="3629"/>
                  </a:lnTo>
                  <a:lnTo>
                    <a:pt x="4406" y="3629"/>
                  </a:lnTo>
                  <a:lnTo>
                    <a:pt x="4408" y="3629"/>
                  </a:lnTo>
                  <a:lnTo>
                    <a:pt x="4408" y="3629"/>
                  </a:lnTo>
                  <a:lnTo>
                    <a:pt x="4408" y="3629"/>
                  </a:lnTo>
                  <a:lnTo>
                    <a:pt x="4410" y="3629"/>
                  </a:lnTo>
                  <a:lnTo>
                    <a:pt x="4410" y="3629"/>
                  </a:lnTo>
                  <a:lnTo>
                    <a:pt x="4410" y="3631"/>
                  </a:lnTo>
                  <a:lnTo>
                    <a:pt x="4410" y="3631"/>
                  </a:lnTo>
                  <a:lnTo>
                    <a:pt x="4413" y="3631"/>
                  </a:lnTo>
                  <a:lnTo>
                    <a:pt x="4415" y="3634"/>
                  </a:lnTo>
                  <a:lnTo>
                    <a:pt x="4415" y="3634"/>
                  </a:lnTo>
                  <a:lnTo>
                    <a:pt x="4415" y="3636"/>
                  </a:lnTo>
                  <a:lnTo>
                    <a:pt x="4415" y="3636"/>
                  </a:lnTo>
                  <a:lnTo>
                    <a:pt x="4413" y="3636"/>
                  </a:lnTo>
                  <a:lnTo>
                    <a:pt x="4413" y="3634"/>
                  </a:lnTo>
                  <a:lnTo>
                    <a:pt x="4413" y="3636"/>
                  </a:lnTo>
                  <a:lnTo>
                    <a:pt x="4413" y="3639"/>
                  </a:lnTo>
                  <a:lnTo>
                    <a:pt x="4415" y="3641"/>
                  </a:lnTo>
                  <a:lnTo>
                    <a:pt x="4417" y="3641"/>
                  </a:lnTo>
                  <a:lnTo>
                    <a:pt x="4417" y="3641"/>
                  </a:lnTo>
                  <a:lnTo>
                    <a:pt x="4415" y="3643"/>
                  </a:lnTo>
                  <a:lnTo>
                    <a:pt x="4415" y="3643"/>
                  </a:lnTo>
                  <a:lnTo>
                    <a:pt x="4415" y="3643"/>
                  </a:lnTo>
                  <a:lnTo>
                    <a:pt x="4417" y="3643"/>
                  </a:lnTo>
                  <a:lnTo>
                    <a:pt x="4417" y="3646"/>
                  </a:lnTo>
                  <a:lnTo>
                    <a:pt x="4417" y="3646"/>
                  </a:lnTo>
                  <a:lnTo>
                    <a:pt x="4420" y="3648"/>
                  </a:lnTo>
                  <a:lnTo>
                    <a:pt x="4420" y="3650"/>
                  </a:lnTo>
                  <a:lnTo>
                    <a:pt x="4420" y="3650"/>
                  </a:lnTo>
                  <a:lnTo>
                    <a:pt x="4417" y="3653"/>
                  </a:lnTo>
                  <a:lnTo>
                    <a:pt x="4417" y="3653"/>
                  </a:lnTo>
                  <a:lnTo>
                    <a:pt x="4417" y="3653"/>
                  </a:lnTo>
                  <a:lnTo>
                    <a:pt x="4415" y="3653"/>
                  </a:lnTo>
                  <a:lnTo>
                    <a:pt x="4415" y="3653"/>
                  </a:lnTo>
                  <a:lnTo>
                    <a:pt x="4415" y="3655"/>
                  </a:lnTo>
                  <a:lnTo>
                    <a:pt x="4415" y="3655"/>
                  </a:lnTo>
                  <a:lnTo>
                    <a:pt x="4413" y="3655"/>
                  </a:lnTo>
                  <a:lnTo>
                    <a:pt x="4413" y="3655"/>
                  </a:lnTo>
                  <a:lnTo>
                    <a:pt x="4410" y="3653"/>
                  </a:lnTo>
                  <a:lnTo>
                    <a:pt x="4410" y="3650"/>
                  </a:lnTo>
                  <a:lnTo>
                    <a:pt x="4408" y="3650"/>
                  </a:lnTo>
                  <a:lnTo>
                    <a:pt x="4406" y="3648"/>
                  </a:lnTo>
                  <a:lnTo>
                    <a:pt x="4403" y="3648"/>
                  </a:lnTo>
                  <a:lnTo>
                    <a:pt x="4401" y="3643"/>
                  </a:lnTo>
                  <a:lnTo>
                    <a:pt x="4398" y="3643"/>
                  </a:lnTo>
                  <a:lnTo>
                    <a:pt x="4398" y="3643"/>
                  </a:lnTo>
                  <a:lnTo>
                    <a:pt x="4398" y="3646"/>
                  </a:lnTo>
                  <a:lnTo>
                    <a:pt x="4396" y="3646"/>
                  </a:lnTo>
                  <a:lnTo>
                    <a:pt x="4396" y="3648"/>
                  </a:lnTo>
                  <a:lnTo>
                    <a:pt x="4396" y="3648"/>
                  </a:lnTo>
                  <a:lnTo>
                    <a:pt x="4394" y="3646"/>
                  </a:lnTo>
                  <a:lnTo>
                    <a:pt x="4394" y="3646"/>
                  </a:lnTo>
                  <a:lnTo>
                    <a:pt x="4389" y="3648"/>
                  </a:lnTo>
                  <a:lnTo>
                    <a:pt x="4389" y="3648"/>
                  </a:lnTo>
                  <a:lnTo>
                    <a:pt x="4389" y="3648"/>
                  </a:lnTo>
                  <a:lnTo>
                    <a:pt x="4389" y="3650"/>
                  </a:lnTo>
                  <a:lnTo>
                    <a:pt x="4391" y="3653"/>
                  </a:lnTo>
                  <a:lnTo>
                    <a:pt x="4394" y="3650"/>
                  </a:lnTo>
                  <a:lnTo>
                    <a:pt x="4396" y="3650"/>
                  </a:lnTo>
                  <a:lnTo>
                    <a:pt x="4396" y="3650"/>
                  </a:lnTo>
                  <a:lnTo>
                    <a:pt x="4398" y="3650"/>
                  </a:lnTo>
                  <a:lnTo>
                    <a:pt x="4398" y="3650"/>
                  </a:lnTo>
                  <a:lnTo>
                    <a:pt x="4398" y="3653"/>
                  </a:lnTo>
                  <a:lnTo>
                    <a:pt x="4398" y="3662"/>
                  </a:lnTo>
                  <a:lnTo>
                    <a:pt x="4401" y="3665"/>
                  </a:lnTo>
                  <a:lnTo>
                    <a:pt x="4403" y="3665"/>
                  </a:lnTo>
                  <a:lnTo>
                    <a:pt x="4403" y="3665"/>
                  </a:lnTo>
                  <a:lnTo>
                    <a:pt x="4403" y="3667"/>
                  </a:lnTo>
                  <a:lnTo>
                    <a:pt x="4403" y="3667"/>
                  </a:lnTo>
                  <a:lnTo>
                    <a:pt x="4403" y="3667"/>
                  </a:lnTo>
                  <a:lnTo>
                    <a:pt x="4408" y="3667"/>
                  </a:lnTo>
                  <a:lnTo>
                    <a:pt x="4410" y="3665"/>
                  </a:lnTo>
                  <a:lnTo>
                    <a:pt x="4410" y="3662"/>
                  </a:lnTo>
                  <a:lnTo>
                    <a:pt x="4410" y="3660"/>
                  </a:lnTo>
                  <a:lnTo>
                    <a:pt x="4413" y="3660"/>
                  </a:lnTo>
                  <a:lnTo>
                    <a:pt x="4415" y="3660"/>
                  </a:lnTo>
                  <a:lnTo>
                    <a:pt x="4415" y="3657"/>
                  </a:lnTo>
                  <a:lnTo>
                    <a:pt x="4415" y="3657"/>
                  </a:lnTo>
                  <a:lnTo>
                    <a:pt x="4415" y="3655"/>
                  </a:lnTo>
                  <a:lnTo>
                    <a:pt x="4417" y="3655"/>
                  </a:lnTo>
                  <a:lnTo>
                    <a:pt x="4420" y="3653"/>
                  </a:lnTo>
                  <a:lnTo>
                    <a:pt x="4422" y="3655"/>
                  </a:lnTo>
                  <a:lnTo>
                    <a:pt x="4422" y="3655"/>
                  </a:lnTo>
                  <a:lnTo>
                    <a:pt x="4422" y="3657"/>
                  </a:lnTo>
                  <a:lnTo>
                    <a:pt x="4422" y="3660"/>
                  </a:lnTo>
                  <a:lnTo>
                    <a:pt x="4424" y="3660"/>
                  </a:lnTo>
                  <a:lnTo>
                    <a:pt x="4427" y="3660"/>
                  </a:lnTo>
                  <a:lnTo>
                    <a:pt x="4429" y="3662"/>
                  </a:lnTo>
                  <a:lnTo>
                    <a:pt x="4429" y="3662"/>
                  </a:lnTo>
                  <a:lnTo>
                    <a:pt x="4434" y="3660"/>
                  </a:lnTo>
                  <a:lnTo>
                    <a:pt x="4436" y="3660"/>
                  </a:lnTo>
                  <a:lnTo>
                    <a:pt x="4436" y="3660"/>
                  </a:lnTo>
                  <a:lnTo>
                    <a:pt x="4427" y="3667"/>
                  </a:lnTo>
                  <a:lnTo>
                    <a:pt x="4427" y="3667"/>
                  </a:lnTo>
                  <a:lnTo>
                    <a:pt x="4424" y="3665"/>
                  </a:lnTo>
                  <a:lnTo>
                    <a:pt x="4420" y="3665"/>
                  </a:lnTo>
                  <a:lnTo>
                    <a:pt x="4417" y="3667"/>
                  </a:lnTo>
                  <a:lnTo>
                    <a:pt x="4415" y="3669"/>
                  </a:lnTo>
                  <a:lnTo>
                    <a:pt x="4415" y="3669"/>
                  </a:lnTo>
                  <a:lnTo>
                    <a:pt x="4417" y="3669"/>
                  </a:lnTo>
                  <a:lnTo>
                    <a:pt x="4415" y="3672"/>
                  </a:lnTo>
                  <a:lnTo>
                    <a:pt x="4415" y="3672"/>
                  </a:lnTo>
                  <a:lnTo>
                    <a:pt x="4415" y="3669"/>
                  </a:lnTo>
                  <a:lnTo>
                    <a:pt x="4413" y="3669"/>
                  </a:lnTo>
                  <a:lnTo>
                    <a:pt x="4410" y="3669"/>
                  </a:lnTo>
                  <a:lnTo>
                    <a:pt x="4408" y="3672"/>
                  </a:lnTo>
                  <a:lnTo>
                    <a:pt x="4408" y="3672"/>
                  </a:lnTo>
                  <a:lnTo>
                    <a:pt x="4403" y="3672"/>
                  </a:lnTo>
                  <a:lnTo>
                    <a:pt x="4401" y="3672"/>
                  </a:lnTo>
                  <a:lnTo>
                    <a:pt x="4398" y="3672"/>
                  </a:lnTo>
                  <a:lnTo>
                    <a:pt x="4396" y="3674"/>
                  </a:lnTo>
                  <a:lnTo>
                    <a:pt x="4398" y="3676"/>
                  </a:lnTo>
                  <a:lnTo>
                    <a:pt x="4401" y="3676"/>
                  </a:lnTo>
                  <a:lnTo>
                    <a:pt x="4401" y="3679"/>
                  </a:lnTo>
                  <a:lnTo>
                    <a:pt x="4401" y="3679"/>
                  </a:lnTo>
                  <a:lnTo>
                    <a:pt x="4398" y="3679"/>
                  </a:lnTo>
                  <a:lnTo>
                    <a:pt x="4396" y="3681"/>
                  </a:lnTo>
                  <a:lnTo>
                    <a:pt x="4396" y="3681"/>
                  </a:lnTo>
                  <a:lnTo>
                    <a:pt x="4396" y="3683"/>
                  </a:lnTo>
                  <a:lnTo>
                    <a:pt x="4394" y="3683"/>
                  </a:lnTo>
                  <a:lnTo>
                    <a:pt x="4391" y="3686"/>
                  </a:lnTo>
                  <a:lnTo>
                    <a:pt x="4391" y="3686"/>
                  </a:lnTo>
                  <a:lnTo>
                    <a:pt x="4391" y="3688"/>
                  </a:lnTo>
                  <a:lnTo>
                    <a:pt x="4387" y="3691"/>
                  </a:lnTo>
                  <a:lnTo>
                    <a:pt x="4384" y="3695"/>
                  </a:lnTo>
                  <a:lnTo>
                    <a:pt x="4382" y="3700"/>
                  </a:lnTo>
                  <a:lnTo>
                    <a:pt x="4380" y="3702"/>
                  </a:lnTo>
                  <a:lnTo>
                    <a:pt x="4377" y="3707"/>
                  </a:lnTo>
                  <a:lnTo>
                    <a:pt x="4375" y="3709"/>
                  </a:lnTo>
                  <a:lnTo>
                    <a:pt x="4372" y="3709"/>
                  </a:lnTo>
                  <a:lnTo>
                    <a:pt x="4372" y="3709"/>
                  </a:lnTo>
                  <a:lnTo>
                    <a:pt x="4370" y="3707"/>
                  </a:lnTo>
                  <a:lnTo>
                    <a:pt x="4370" y="3707"/>
                  </a:lnTo>
                  <a:lnTo>
                    <a:pt x="4368" y="3705"/>
                  </a:lnTo>
                  <a:lnTo>
                    <a:pt x="4365" y="3705"/>
                  </a:lnTo>
                  <a:lnTo>
                    <a:pt x="4365" y="3705"/>
                  </a:lnTo>
                  <a:lnTo>
                    <a:pt x="4361" y="3702"/>
                  </a:lnTo>
                  <a:lnTo>
                    <a:pt x="4358" y="3700"/>
                  </a:lnTo>
                  <a:lnTo>
                    <a:pt x="4354" y="3700"/>
                  </a:lnTo>
                  <a:lnTo>
                    <a:pt x="4351" y="3700"/>
                  </a:lnTo>
                  <a:lnTo>
                    <a:pt x="4346" y="3695"/>
                  </a:lnTo>
                  <a:lnTo>
                    <a:pt x="4346" y="3695"/>
                  </a:lnTo>
                  <a:lnTo>
                    <a:pt x="4344" y="3693"/>
                  </a:lnTo>
                  <a:lnTo>
                    <a:pt x="4339" y="3693"/>
                  </a:lnTo>
                  <a:lnTo>
                    <a:pt x="4337" y="3693"/>
                  </a:lnTo>
                  <a:lnTo>
                    <a:pt x="4335" y="3691"/>
                  </a:lnTo>
                  <a:lnTo>
                    <a:pt x="4332" y="3688"/>
                  </a:lnTo>
                  <a:lnTo>
                    <a:pt x="4330" y="3688"/>
                  </a:lnTo>
                  <a:lnTo>
                    <a:pt x="4330" y="3688"/>
                  </a:lnTo>
                  <a:lnTo>
                    <a:pt x="4332" y="3691"/>
                  </a:lnTo>
                  <a:lnTo>
                    <a:pt x="4335" y="3693"/>
                  </a:lnTo>
                  <a:lnTo>
                    <a:pt x="4339" y="3695"/>
                  </a:lnTo>
                  <a:lnTo>
                    <a:pt x="4342" y="3695"/>
                  </a:lnTo>
                  <a:lnTo>
                    <a:pt x="4344" y="3695"/>
                  </a:lnTo>
                  <a:lnTo>
                    <a:pt x="4344" y="3698"/>
                  </a:lnTo>
                  <a:lnTo>
                    <a:pt x="4344" y="3702"/>
                  </a:lnTo>
                  <a:lnTo>
                    <a:pt x="4346" y="3702"/>
                  </a:lnTo>
                  <a:lnTo>
                    <a:pt x="4349" y="3707"/>
                  </a:lnTo>
                  <a:lnTo>
                    <a:pt x="4349" y="3707"/>
                  </a:lnTo>
                  <a:lnTo>
                    <a:pt x="4349" y="3712"/>
                  </a:lnTo>
                  <a:lnTo>
                    <a:pt x="4351" y="3712"/>
                  </a:lnTo>
                  <a:lnTo>
                    <a:pt x="4356" y="3712"/>
                  </a:lnTo>
                  <a:lnTo>
                    <a:pt x="4358" y="3714"/>
                  </a:lnTo>
                  <a:lnTo>
                    <a:pt x="4361" y="3714"/>
                  </a:lnTo>
                  <a:lnTo>
                    <a:pt x="4365" y="3714"/>
                  </a:lnTo>
                  <a:lnTo>
                    <a:pt x="4370" y="3714"/>
                  </a:lnTo>
                  <a:lnTo>
                    <a:pt x="4372" y="3712"/>
                  </a:lnTo>
                  <a:lnTo>
                    <a:pt x="4380" y="3707"/>
                  </a:lnTo>
                  <a:lnTo>
                    <a:pt x="4380" y="3707"/>
                  </a:lnTo>
                  <a:lnTo>
                    <a:pt x="4380" y="3707"/>
                  </a:lnTo>
                  <a:lnTo>
                    <a:pt x="4380" y="3705"/>
                  </a:lnTo>
                  <a:lnTo>
                    <a:pt x="4380" y="3702"/>
                  </a:lnTo>
                  <a:lnTo>
                    <a:pt x="4382" y="3702"/>
                  </a:lnTo>
                  <a:lnTo>
                    <a:pt x="4387" y="3702"/>
                  </a:lnTo>
                  <a:lnTo>
                    <a:pt x="4389" y="3700"/>
                  </a:lnTo>
                  <a:lnTo>
                    <a:pt x="4394" y="3705"/>
                  </a:lnTo>
                  <a:lnTo>
                    <a:pt x="4398" y="3705"/>
                  </a:lnTo>
                  <a:lnTo>
                    <a:pt x="4401" y="3705"/>
                  </a:lnTo>
                  <a:lnTo>
                    <a:pt x="4403" y="3707"/>
                  </a:lnTo>
                  <a:lnTo>
                    <a:pt x="4406" y="3707"/>
                  </a:lnTo>
                  <a:lnTo>
                    <a:pt x="4406" y="3709"/>
                  </a:lnTo>
                  <a:lnTo>
                    <a:pt x="4406" y="3712"/>
                  </a:lnTo>
                  <a:lnTo>
                    <a:pt x="4401" y="3717"/>
                  </a:lnTo>
                  <a:lnTo>
                    <a:pt x="4401" y="3719"/>
                  </a:lnTo>
                  <a:lnTo>
                    <a:pt x="4398" y="3719"/>
                  </a:lnTo>
                  <a:lnTo>
                    <a:pt x="4396" y="3721"/>
                  </a:lnTo>
                  <a:lnTo>
                    <a:pt x="4396" y="3721"/>
                  </a:lnTo>
                  <a:lnTo>
                    <a:pt x="4394" y="3721"/>
                  </a:lnTo>
                  <a:lnTo>
                    <a:pt x="4391" y="3728"/>
                  </a:lnTo>
                  <a:lnTo>
                    <a:pt x="4391" y="3724"/>
                  </a:lnTo>
                  <a:lnTo>
                    <a:pt x="4389" y="3721"/>
                  </a:lnTo>
                  <a:lnTo>
                    <a:pt x="4389" y="3724"/>
                  </a:lnTo>
                  <a:lnTo>
                    <a:pt x="4389" y="3726"/>
                  </a:lnTo>
                  <a:lnTo>
                    <a:pt x="4389" y="3728"/>
                  </a:lnTo>
                  <a:lnTo>
                    <a:pt x="4391" y="3731"/>
                  </a:lnTo>
                  <a:lnTo>
                    <a:pt x="4394" y="3731"/>
                  </a:lnTo>
                  <a:lnTo>
                    <a:pt x="4394" y="3733"/>
                  </a:lnTo>
                  <a:lnTo>
                    <a:pt x="4394" y="3733"/>
                  </a:lnTo>
                  <a:lnTo>
                    <a:pt x="4394" y="3738"/>
                  </a:lnTo>
                  <a:lnTo>
                    <a:pt x="4394" y="3738"/>
                  </a:lnTo>
                  <a:lnTo>
                    <a:pt x="4394" y="3738"/>
                  </a:lnTo>
                  <a:lnTo>
                    <a:pt x="4394" y="3738"/>
                  </a:lnTo>
                  <a:lnTo>
                    <a:pt x="4394" y="3740"/>
                  </a:lnTo>
                  <a:lnTo>
                    <a:pt x="4391" y="3743"/>
                  </a:lnTo>
                  <a:lnTo>
                    <a:pt x="4391" y="3743"/>
                  </a:lnTo>
                  <a:lnTo>
                    <a:pt x="4391" y="3747"/>
                  </a:lnTo>
                  <a:lnTo>
                    <a:pt x="4391" y="3747"/>
                  </a:lnTo>
                  <a:lnTo>
                    <a:pt x="4391" y="3747"/>
                  </a:lnTo>
                  <a:lnTo>
                    <a:pt x="4391" y="3747"/>
                  </a:lnTo>
                  <a:lnTo>
                    <a:pt x="4389" y="3750"/>
                  </a:lnTo>
                  <a:lnTo>
                    <a:pt x="4389" y="3750"/>
                  </a:lnTo>
                  <a:lnTo>
                    <a:pt x="4389" y="3747"/>
                  </a:lnTo>
                  <a:lnTo>
                    <a:pt x="4389" y="3747"/>
                  </a:lnTo>
                  <a:lnTo>
                    <a:pt x="4384" y="3745"/>
                  </a:lnTo>
                  <a:lnTo>
                    <a:pt x="4382" y="3745"/>
                  </a:lnTo>
                  <a:lnTo>
                    <a:pt x="4382" y="3747"/>
                  </a:lnTo>
                  <a:lnTo>
                    <a:pt x="4380" y="3747"/>
                  </a:lnTo>
                  <a:lnTo>
                    <a:pt x="4380" y="3747"/>
                  </a:lnTo>
                  <a:lnTo>
                    <a:pt x="4377" y="3750"/>
                  </a:lnTo>
                  <a:lnTo>
                    <a:pt x="4377" y="3747"/>
                  </a:lnTo>
                  <a:lnTo>
                    <a:pt x="4375" y="3747"/>
                  </a:lnTo>
                  <a:lnTo>
                    <a:pt x="4375" y="3747"/>
                  </a:lnTo>
                  <a:lnTo>
                    <a:pt x="4375" y="3750"/>
                  </a:lnTo>
                  <a:lnTo>
                    <a:pt x="4375" y="3754"/>
                  </a:lnTo>
                  <a:lnTo>
                    <a:pt x="4375" y="3757"/>
                  </a:lnTo>
                  <a:lnTo>
                    <a:pt x="4377" y="3754"/>
                  </a:lnTo>
                  <a:lnTo>
                    <a:pt x="4377" y="3759"/>
                  </a:lnTo>
                  <a:lnTo>
                    <a:pt x="4377" y="3762"/>
                  </a:lnTo>
                  <a:lnTo>
                    <a:pt x="4380" y="3764"/>
                  </a:lnTo>
                  <a:lnTo>
                    <a:pt x="4382" y="3764"/>
                  </a:lnTo>
                  <a:lnTo>
                    <a:pt x="4382" y="3764"/>
                  </a:lnTo>
                  <a:lnTo>
                    <a:pt x="4384" y="3762"/>
                  </a:lnTo>
                  <a:lnTo>
                    <a:pt x="4384" y="3762"/>
                  </a:lnTo>
                  <a:lnTo>
                    <a:pt x="4387" y="3764"/>
                  </a:lnTo>
                  <a:lnTo>
                    <a:pt x="4387" y="3764"/>
                  </a:lnTo>
                  <a:lnTo>
                    <a:pt x="4389" y="3764"/>
                  </a:lnTo>
                  <a:lnTo>
                    <a:pt x="4389" y="3762"/>
                  </a:lnTo>
                  <a:lnTo>
                    <a:pt x="4389" y="3762"/>
                  </a:lnTo>
                  <a:lnTo>
                    <a:pt x="4389" y="3766"/>
                  </a:lnTo>
                  <a:lnTo>
                    <a:pt x="4389" y="3766"/>
                  </a:lnTo>
                  <a:lnTo>
                    <a:pt x="4391" y="3769"/>
                  </a:lnTo>
                  <a:lnTo>
                    <a:pt x="4391" y="3769"/>
                  </a:lnTo>
                  <a:lnTo>
                    <a:pt x="4389" y="3769"/>
                  </a:lnTo>
                  <a:lnTo>
                    <a:pt x="4389" y="3769"/>
                  </a:lnTo>
                  <a:lnTo>
                    <a:pt x="4389" y="3769"/>
                  </a:lnTo>
                  <a:lnTo>
                    <a:pt x="4389" y="3771"/>
                  </a:lnTo>
                  <a:lnTo>
                    <a:pt x="4391" y="3771"/>
                  </a:lnTo>
                  <a:lnTo>
                    <a:pt x="4391" y="3771"/>
                  </a:lnTo>
                  <a:lnTo>
                    <a:pt x="4391" y="3771"/>
                  </a:lnTo>
                  <a:lnTo>
                    <a:pt x="4389" y="3773"/>
                  </a:lnTo>
                  <a:lnTo>
                    <a:pt x="4389" y="3773"/>
                  </a:lnTo>
                  <a:lnTo>
                    <a:pt x="4389" y="3773"/>
                  </a:lnTo>
                  <a:lnTo>
                    <a:pt x="4391" y="3773"/>
                  </a:lnTo>
                  <a:lnTo>
                    <a:pt x="4394" y="3773"/>
                  </a:lnTo>
                  <a:lnTo>
                    <a:pt x="4391" y="3773"/>
                  </a:lnTo>
                  <a:lnTo>
                    <a:pt x="4391" y="3776"/>
                  </a:lnTo>
                  <a:lnTo>
                    <a:pt x="4394" y="3776"/>
                  </a:lnTo>
                  <a:lnTo>
                    <a:pt x="4394" y="3776"/>
                  </a:lnTo>
                  <a:lnTo>
                    <a:pt x="4396" y="3776"/>
                  </a:lnTo>
                  <a:lnTo>
                    <a:pt x="4396" y="3778"/>
                  </a:lnTo>
                  <a:lnTo>
                    <a:pt x="4394" y="3780"/>
                  </a:lnTo>
                  <a:lnTo>
                    <a:pt x="4394" y="3780"/>
                  </a:lnTo>
                  <a:lnTo>
                    <a:pt x="4396" y="3780"/>
                  </a:lnTo>
                  <a:lnTo>
                    <a:pt x="4396" y="3780"/>
                  </a:lnTo>
                  <a:lnTo>
                    <a:pt x="4398" y="3783"/>
                  </a:lnTo>
                  <a:lnTo>
                    <a:pt x="4398" y="3785"/>
                  </a:lnTo>
                  <a:lnTo>
                    <a:pt x="4396" y="3788"/>
                  </a:lnTo>
                  <a:lnTo>
                    <a:pt x="4394" y="3790"/>
                  </a:lnTo>
                  <a:lnTo>
                    <a:pt x="4396" y="3790"/>
                  </a:lnTo>
                  <a:lnTo>
                    <a:pt x="4398" y="3790"/>
                  </a:lnTo>
                  <a:lnTo>
                    <a:pt x="4398" y="3790"/>
                  </a:lnTo>
                  <a:lnTo>
                    <a:pt x="4391" y="3792"/>
                  </a:lnTo>
                  <a:lnTo>
                    <a:pt x="4389" y="3792"/>
                  </a:lnTo>
                  <a:lnTo>
                    <a:pt x="4389" y="3790"/>
                  </a:lnTo>
                  <a:lnTo>
                    <a:pt x="4391" y="3790"/>
                  </a:lnTo>
                  <a:lnTo>
                    <a:pt x="4391" y="3790"/>
                  </a:lnTo>
                  <a:lnTo>
                    <a:pt x="4391" y="3788"/>
                  </a:lnTo>
                  <a:lnTo>
                    <a:pt x="4391" y="3785"/>
                  </a:lnTo>
                  <a:lnTo>
                    <a:pt x="4389" y="3783"/>
                  </a:lnTo>
                  <a:lnTo>
                    <a:pt x="4389" y="3780"/>
                  </a:lnTo>
                  <a:lnTo>
                    <a:pt x="4391" y="3780"/>
                  </a:lnTo>
                  <a:lnTo>
                    <a:pt x="4391" y="3780"/>
                  </a:lnTo>
                  <a:lnTo>
                    <a:pt x="4391" y="3778"/>
                  </a:lnTo>
                  <a:lnTo>
                    <a:pt x="4389" y="3776"/>
                  </a:lnTo>
                  <a:lnTo>
                    <a:pt x="4389" y="3776"/>
                  </a:lnTo>
                  <a:lnTo>
                    <a:pt x="4389" y="3776"/>
                  </a:lnTo>
                  <a:lnTo>
                    <a:pt x="4387" y="3776"/>
                  </a:lnTo>
                  <a:lnTo>
                    <a:pt x="4387" y="3778"/>
                  </a:lnTo>
                  <a:lnTo>
                    <a:pt x="4387" y="3778"/>
                  </a:lnTo>
                  <a:lnTo>
                    <a:pt x="4387" y="3778"/>
                  </a:lnTo>
                  <a:lnTo>
                    <a:pt x="4384" y="3778"/>
                  </a:lnTo>
                  <a:lnTo>
                    <a:pt x="4384" y="3776"/>
                  </a:lnTo>
                  <a:lnTo>
                    <a:pt x="4384" y="3778"/>
                  </a:lnTo>
                  <a:lnTo>
                    <a:pt x="4384" y="3780"/>
                  </a:lnTo>
                  <a:lnTo>
                    <a:pt x="4384" y="3783"/>
                  </a:lnTo>
                  <a:lnTo>
                    <a:pt x="4384" y="3783"/>
                  </a:lnTo>
                  <a:lnTo>
                    <a:pt x="4387" y="3783"/>
                  </a:lnTo>
                  <a:lnTo>
                    <a:pt x="4387" y="3783"/>
                  </a:lnTo>
                  <a:lnTo>
                    <a:pt x="4387" y="3785"/>
                  </a:lnTo>
                  <a:lnTo>
                    <a:pt x="4384" y="3788"/>
                  </a:lnTo>
                  <a:lnTo>
                    <a:pt x="4382" y="3788"/>
                  </a:lnTo>
                  <a:lnTo>
                    <a:pt x="4380" y="3788"/>
                  </a:lnTo>
                  <a:lnTo>
                    <a:pt x="4377" y="3788"/>
                  </a:lnTo>
                  <a:lnTo>
                    <a:pt x="4380" y="3788"/>
                  </a:lnTo>
                  <a:lnTo>
                    <a:pt x="4380" y="3785"/>
                  </a:lnTo>
                  <a:lnTo>
                    <a:pt x="4380" y="3783"/>
                  </a:lnTo>
                  <a:lnTo>
                    <a:pt x="4380" y="3780"/>
                  </a:lnTo>
                  <a:lnTo>
                    <a:pt x="4380" y="3780"/>
                  </a:lnTo>
                  <a:lnTo>
                    <a:pt x="4380" y="3780"/>
                  </a:lnTo>
                  <a:lnTo>
                    <a:pt x="4380" y="3780"/>
                  </a:lnTo>
                  <a:lnTo>
                    <a:pt x="4380" y="3778"/>
                  </a:lnTo>
                  <a:lnTo>
                    <a:pt x="4380" y="3778"/>
                  </a:lnTo>
                  <a:lnTo>
                    <a:pt x="4380" y="3776"/>
                  </a:lnTo>
                  <a:lnTo>
                    <a:pt x="4380" y="3776"/>
                  </a:lnTo>
                  <a:lnTo>
                    <a:pt x="4382" y="3776"/>
                  </a:lnTo>
                  <a:lnTo>
                    <a:pt x="4380" y="3776"/>
                  </a:lnTo>
                  <a:lnTo>
                    <a:pt x="4375" y="3776"/>
                  </a:lnTo>
                  <a:lnTo>
                    <a:pt x="4375" y="3776"/>
                  </a:lnTo>
                  <a:lnTo>
                    <a:pt x="4375" y="3778"/>
                  </a:lnTo>
                  <a:lnTo>
                    <a:pt x="4372" y="3780"/>
                  </a:lnTo>
                  <a:lnTo>
                    <a:pt x="4372" y="3778"/>
                  </a:lnTo>
                  <a:lnTo>
                    <a:pt x="4372" y="3776"/>
                  </a:lnTo>
                  <a:lnTo>
                    <a:pt x="4372" y="3773"/>
                  </a:lnTo>
                  <a:lnTo>
                    <a:pt x="4375" y="3771"/>
                  </a:lnTo>
                  <a:lnTo>
                    <a:pt x="4372" y="3771"/>
                  </a:lnTo>
                  <a:lnTo>
                    <a:pt x="4363" y="3769"/>
                  </a:lnTo>
                  <a:lnTo>
                    <a:pt x="4363" y="3769"/>
                  </a:lnTo>
                  <a:lnTo>
                    <a:pt x="4363" y="3766"/>
                  </a:lnTo>
                  <a:lnTo>
                    <a:pt x="4363" y="3764"/>
                  </a:lnTo>
                  <a:lnTo>
                    <a:pt x="4365" y="3759"/>
                  </a:lnTo>
                  <a:lnTo>
                    <a:pt x="4363" y="3762"/>
                  </a:lnTo>
                  <a:lnTo>
                    <a:pt x="4363" y="3762"/>
                  </a:lnTo>
                  <a:lnTo>
                    <a:pt x="4363" y="3762"/>
                  </a:lnTo>
                  <a:lnTo>
                    <a:pt x="4363" y="3762"/>
                  </a:lnTo>
                  <a:lnTo>
                    <a:pt x="4363" y="3759"/>
                  </a:lnTo>
                  <a:lnTo>
                    <a:pt x="4361" y="3757"/>
                  </a:lnTo>
                  <a:lnTo>
                    <a:pt x="4358" y="3757"/>
                  </a:lnTo>
                  <a:lnTo>
                    <a:pt x="4356" y="3759"/>
                  </a:lnTo>
                  <a:lnTo>
                    <a:pt x="4358" y="3759"/>
                  </a:lnTo>
                  <a:lnTo>
                    <a:pt x="4356" y="3762"/>
                  </a:lnTo>
                  <a:lnTo>
                    <a:pt x="4354" y="3762"/>
                  </a:lnTo>
                  <a:lnTo>
                    <a:pt x="4351" y="3764"/>
                  </a:lnTo>
                  <a:lnTo>
                    <a:pt x="4351" y="3769"/>
                  </a:lnTo>
                  <a:lnTo>
                    <a:pt x="4351" y="3771"/>
                  </a:lnTo>
                  <a:lnTo>
                    <a:pt x="4349" y="3773"/>
                  </a:lnTo>
                  <a:lnTo>
                    <a:pt x="4346" y="3776"/>
                  </a:lnTo>
                  <a:lnTo>
                    <a:pt x="4344" y="3776"/>
                  </a:lnTo>
                  <a:lnTo>
                    <a:pt x="4342" y="3776"/>
                  </a:lnTo>
                  <a:lnTo>
                    <a:pt x="4339" y="3776"/>
                  </a:lnTo>
                  <a:lnTo>
                    <a:pt x="4339" y="3778"/>
                  </a:lnTo>
                  <a:lnTo>
                    <a:pt x="4335" y="3780"/>
                  </a:lnTo>
                  <a:lnTo>
                    <a:pt x="4332" y="3780"/>
                  </a:lnTo>
                  <a:lnTo>
                    <a:pt x="4330" y="3780"/>
                  </a:lnTo>
                  <a:lnTo>
                    <a:pt x="4332" y="3783"/>
                  </a:lnTo>
                  <a:lnTo>
                    <a:pt x="4337" y="3790"/>
                  </a:lnTo>
                  <a:lnTo>
                    <a:pt x="4339" y="3790"/>
                  </a:lnTo>
                  <a:lnTo>
                    <a:pt x="4339" y="3792"/>
                  </a:lnTo>
                  <a:lnTo>
                    <a:pt x="4339" y="3795"/>
                  </a:lnTo>
                  <a:lnTo>
                    <a:pt x="4342" y="3792"/>
                  </a:lnTo>
                  <a:lnTo>
                    <a:pt x="4342" y="3792"/>
                  </a:lnTo>
                  <a:lnTo>
                    <a:pt x="4342" y="3790"/>
                  </a:lnTo>
                  <a:lnTo>
                    <a:pt x="4344" y="3790"/>
                  </a:lnTo>
                  <a:lnTo>
                    <a:pt x="4346" y="3795"/>
                  </a:lnTo>
                  <a:lnTo>
                    <a:pt x="4344" y="3797"/>
                  </a:lnTo>
                  <a:lnTo>
                    <a:pt x="4342" y="3797"/>
                  </a:lnTo>
                  <a:lnTo>
                    <a:pt x="4342" y="3799"/>
                  </a:lnTo>
                  <a:lnTo>
                    <a:pt x="4342" y="3799"/>
                  </a:lnTo>
                  <a:lnTo>
                    <a:pt x="4342" y="3802"/>
                  </a:lnTo>
                  <a:lnTo>
                    <a:pt x="4344" y="3802"/>
                  </a:lnTo>
                  <a:lnTo>
                    <a:pt x="4344" y="3802"/>
                  </a:lnTo>
                  <a:lnTo>
                    <a:pt x="4346" y="3799"/>
                  </a:lnTo>
                  <a:lnTo>
                    <a:pt x="4346" y="3797"/>
                  </a:lnTo>
                  <a:lnTo>
                    <a:pt x="4349" y="3795"/>
                  </a:lnTo>
                  <a:lnTo>
                    <a:pt x="4349" y="3792"/>
                  </a:lnTo>
                  <a:lnTo>
                    <a:pt x="4349" y="3795"/>
                  </a:lnTo>
                  <a:lnTo>
                    <a:pt x="4351" y="3795"/>
                  </a:lnTo>
                  <a:lnTo>
                    <a:pt x="4351" y="3795"/>
                  </a:lnTo>
                  <a:lnTo>
                    <a:pt x="4354" y="3792"/>
                  </a:lnTo>
                  <a:lnTo>
                    <a:pt x="4354" y="3795"/>
                  </a:lnTo>
                  <a:lnTo>
                    <a:pt x="4354" y="3795"/>
                  </a:lnTo>
                  <a:lnTo>
                    <a:pt x="4356" y="3795"/>
                  </a:lnTo>
                  <a:lnTo>
                    <a:pt x="4354" y="3795"/>
                  </a:lnTo>
                  <a:lnTo>
                    <a:pt x="4356" y="3797"/>
                  </a:lnTo>
                  <a:lnTo>
                    <a:pt x="4358" y="3799"/>
                  </a:lnTo>
                  <a:lnTo>
                    <a:pt x="4358" y="3799"/>
                  </a:lnTo>
                  <a:lnTo>
                    <a:pt x="4361" y="3802"/>
                  </a:lnTo>
                  <a:lnTo>
                    <a:pt x="4361" y="3802"/>
                  </a:lnTo>
                  <a:lnTo>
                    <a:pt x="4361" y="3802"/>
                  </a:lnTo>
                  <a:lnTo>
                    <a:pt x="4361" y="3804"/>
                  </a:lnTo>
                  <a:lnTo>
                    <a:pt x="4358" y="3804"/>
                  </a:lnTo>
                  <a:lnTo>
                    <a:pt x="4354" y="3804"/>
                  </a:lnTo>
                  <a:lnTo>
                    <a:pt x="4351" y="3806"/>
                  </a:lnTo>
                  <a:lnTo>
                    <a:pt x="4354" y="3811"/>
                  </a:lnTo>
                  <a:lnTo>
                    <a:pt x="4354" y="3814"/>
                  </a:lnTo>
                  <a:lnTo>
                    <a:pt x="4349" y="3814"/>
                  </a:lnTo>
                  <a:lnTo>
                    <a:pt x="4346" y="3814"/>
                  </a:lnTo>
                  <a:lnTo>
                    <a:pt x="4346" y="3811"/>
                  </a:lnTo>
                  <a:lnTo>
                    <a:pt x="4344" y="3811"/>
                  </a:lnTo>
                  <a:lnTo>
                    <a:pt x="4342" y="3811"/>
                  </a:lnTo>
                  <a:lnTo>
                    <a:pt x="4339" y="3814"/>
                  </a:lnTo>
                  <a:lnTo>
                    <a:pt x="4337" y="3814"/>
                  </a:lnTo>
                  <a:lnTo>
                    <a:pt x="4337" y="3811"/>
                  </a:lnTo>
                  <a:lnTo>
                    <a:pt x="4337" y="3806"/>
                  </a:lnTo>
                  <a:lnTo>
                    <a:pt x="4335" y="3804"/>
                  </a:lnTo>
                  <a:lnTo>
                    <a:pt x="4335" y="3804"/>
                  </a:lnTo>
                  <a:lnTo>
                    <a:pt x="4332" y="3804"/>
                  </a:lnTo>
                  <a:lnTo>
                    <a:pt x="4330" y="3811"/>
                  </a:lnTo>
                  <a:lnTo>
                    <a:pt x="4328" y="3811"/>
                  </a:lnTo>
                  <a:lnTo>
                    <a:pt x="4328" y="3814"/>
                  </a:lnTo>
                  <a:lnTo>
                    <a:pt x="4330" y="3814"/>
                  </a:lnTo>
                  <a:lnTo>
                    <a:pt x="4332" y="3814"/>
                  </a:lnTo>
                  <a:lnTo>
                    <a:pt x="4332" y="3816"/>
                  </a:lnTo>
                  <a:lnTo>
                    <a:pt x="4335" y="3816"/>
                  </a:lnTo>
                  <a:lnTo>
                    <a:pt x="4335" y="3816"/>
                  </a:lnTo>
                  <a:lnTo>
                    <a:pt x="4335" y="3818"/>
                  </a:lnTo>
                  <a:lnTo>
                    <a:pt x="4337" y="3816"/>
                  </a:lnTo>
                  <a:lnTo>
                    <a:pt x="4337" y="3818"/>
                  </a:lnTo>
                  <a:lnTo>
                    <a:pt x="4337" y="3818"/>
                  </a:lnTo>
                  <a:lnTo>
                    <a:pt x="4335" y="3818"/>
                  </a:lnTo>
                  <a:lnTo>
                    <a:pt x="4332" y="3818"/>
                  </a:lnTo>
                  <a:lnTo>
                    <a:pt x="4330" y="3818"/>
                  </a:lnTo>
                  <a:lnTo>
                    <a:pt x="4330" y="3818"/>
                  </a:lnTo>
                  <a:lnTo>
                    <a:pt x="4328" y="3818"/>
                  </a:lnTo>
                  <a:lnTo>
                    <a:pt x="4330" y="3821"/>
                  </a:lnTo>
                  <a:lnTo>
                    <a:pt x="4330" y="3821"/>
                  </a:lnTo>
                  <a:lnTo>
                    <a:pt x="4330" y="3821"/>
                  </a:lnTo>
                  <a:lnTo>
                    <a:pt x="4330" y="3821"/>
                  </a:lnTo>
                  <a:lnTo>
                    <a:pt x="4330" y="3821"/>
                  </a:lnTo>
                  <a:lnTo>
                    <a:pt x="4325" y="3818"/>
                  </a:lnTo>
                  <a:lnTo>
                    <a:pt x="4328" y="3816"/>
                  </a:lnTo>
                  <a:lnTo>
                    <a:pt x="4328" y="3816"/>
                  </a:lnTo>
                  <a:lnTo>
                    <a:pt x="4325" y="3814"/>
                  </a:lnTo>
                  <a:lnTo>
                    <a:pt x="4325" y="3816"/>
                  </a:lnTo>
                  <a:lnTo>
                    <a:pt x="4323" y="3816"/>
                  </a:lnTo>
                  <a:lnTo>
                    <a:pt x="4323" y="3818"/>
                  </a:lnTo>
                  <a:lnTo>
                    <a:pt x="4323" y="3818"/>
                  </a:lnTo>
                  <a:lnTo>
                    <a:pt x="4323" y="3816"/>
                  </a:lnTo>
                  <a:lnTo>
                    <a:pt x="4325" y="3811"/>
                  </a:lnTo>
                  <a:lnTo>
                    <a:pt x="4328" y="3809"/>
                  </a:lnTo>
                  <a:lnTo>
                    <a:pt x="4328" y="3806"/>
                  </a:lnTo>
                  <a:lnTo>
                    <a:pt x="4325" y="3806"/>
                  </a:lnTo>
                  <a:lnTo>
                    <a:pt x="4323" y="3806"/>
                  </a:lnTo>
                  <a:lnTo>
                    <a:pt x="4316" y="3806"/>
                  </a:lnTo>
                  <a:lnTo>
                    <a:pt x="4313" y="3806"/>
                  </a:lnTo>
                  <a:lnTo>
                    <a:pt x="4316" y="3804"/>
                  </a:lnTo>
                  <a:lnTo>
                    <a:pt x="4318" y="3802"/>
                  </a:lnTo>
                  <a:lnTo>
                    <a:pt x="4323" y="3802"/>
                  </a:lnTo>
                  <a:lnTo>
                    <a:pt x="4325" y="3799"/>
                  </a:lnTo>
                  <a:lnTo>
                    <a:pt x="4316" y="3799"/>
                  </a:lnTo>
                  <a:lnTo>
                    <a:pt x="4309" y="3802"/>
                  </a:lnTo>
                  <a:lnTo>
                    <a:pt x="4306" y="3802"/>
                  </a:lnTo>
                  <a:lnTo>
                    <a:pt x="4306" y="3802"/>
                  </a:lnTo>
                  <a:lnTo>
                    <a:pt x="4304" y="3804"/>
                  </a:lnTo>
                  <a:lnTo>
                    <a:pt x="4302" y="3806"/>
                  </a:lnTo>
                  <a:lnTo>
                    <a:pt x="4304" y="3806"/>
                  </a:lnTo>
                  <a:lnTo>
                    <a:pt x="4306" y="3806"/>
                  </a:lnTo>
                  <a:lnTo>
                    <a:pt x="4309" y="3809"/>
                  </a:lnTo>
                  <a:lnTo>
                    <a:pt x="4306" y="3809"/>
                  </a:lnTo>
                  <a:lnTo>
                    <a:pt x="4309" y="3811"/>
                  </a:lnTo>
                  <a:lnTo>
                    <a:pt x="4309" y="3811"/>
                  </a:lnTo>
                  <a:lnTo>
                    <a:pt x="4311" y="3811"/>
                  </a:lnTo>
                  <a:lnTo>
                    <a:pt x="4311" y="3809"/>
                  </a:lnTo>
                  <a:lnTo>
                    <a:pt x="4313" y="3811"/>
                  </a:lnTo>
                  <a:lnTo>
                    <a:pt x="4316" y="3811"/>
                  </a:lnTo>
                  <a:lnTo>
                    <a:pt x="4316" y="3814"/>
                  </a:lnTo>
                  <a:lnTo>
                    <a:pt x="4313" y="3816"/>
                  </a:lnTo>
                  <a:lnTo>
                    <a:pt x="4311" y="3818"/>
                  </a:lnTo>
                  <a:lnTo>
                    <a:pt x="4311" y="3821"/>
                  </a:lnTo>
                  <a:lnTo>
                    <a:pt x="4311" y="3821"/>
                  </a:lnTo>
                  <a:lnTo>
                    <a:pt x="4311" y="3821"/>
                  </a:lnTo>
                  <a:lnTo>
                    <a:pt x="4311" y="3821"/>
                  </a:lnTo>
                  <a:lnTo>
                    <a:pt x="4309" y="3823"/>
                  </a:lnTo>
                  <a:lnTo>
                    <a:pt x="4306" y="3823"/>
                  </a:lnTo>
                  <a:lnTo>
                    <a:pt x="4304" y="3821"/>
                  </a:lnTo>
                  <a:lnTo>
                    <a:pt x="4302" y="3821"/>
                  </a:lnTo>
                  <a:lnTo>
                    <a:pt x="4302" y="3823"/>
                  </a:lnTo>
                  <a:lnTo>
                    <a:pt x="4299" y="3823"/>
                  </a:lnTo>
                  <a:lnTo>
                    <a:pt x="4299" y="3825"/>
                  </a:lnTo>
                  <a:lnTo>
                    <a:pt x="4302" y="3828"/>
                  </a:lnTo>
                  <a:lnTo>
                    <a:pt x="4304" y="3830"/>
                  </a:lnTo>
                  <a:lnTo>
                    <a:pt x="4306" y="3830"/>
                  </a:lnTo>
                  <a:lnTo>
                    <a:pt x="4311" y="3833"/>
                  </a:lnTo>
                  <a:lnTo>
                    <a:pt x="4309" y="3833"/>
                  </a:lnTo>
                  <a:lnTo>
                    <a:pt x="4311" y="3835"/>
                  </a:lnTo>
                  <a:lnTo>
                    <a:pt x="4313" y="3835"/>
                  </a:lnTo>
                  <a:lnTo>
                    <a:pt x="4313" y="3835"/>
                  </a:lnTo>
                  <a:lnTo>
                    <a:pt x="4316" y="3833"/>
                  </a:lnTo>
                  <a:lnTo>
                    <a:pt x="4316" y="3830"/>
                  </a:lnTo>
                  <a:lnTo>
                    <a:pt x="4318" y="3828"/>
                  </a:lnTo>
                  <a:lnTo>
                    <a:pt x="4318" y="3828"/>
                  </a:lnTo>
                  <a:lnTo>
                    <a:pt x="4318" y="3830"/>
                  </a:lnTo>
                  <a:lnTo>
                    <a:pt x="4318" y="3833"/>
                  </a:lnTo>
                  <a:lnTo>
                    <a:pt x="4318" y="3835"/>
                  </a:lnTo>
                  <a:lnTo>
                    <a:pt x="4316" y="3835"/>
                  </a:lnTo>
                  <a:lnTo>
                    <a:pt x="4316" y="3835"/>
                  </a:lnTo>
                  <a:lnTo>
                    <a:pt x="4316" y="3837"/>
                  </a:lnTo>
                  <a:lnTo>
                    <a:pt x="4318" y="3842"/>
                  </a:lnTo>
                  <a:lnTo>
                    <a:pt x="4320" y="3840"/>
                  </a:lnTo>
                  <a:lnTo>
                    <a:pt x="4320" y="3840"/>
                  </a:lnTo>
                  <a:lnTo>
                    <a:pt x="4318" y="3842"/>
                  </a:lnTo>
                  <a:lnTo>
                    <a:pt x="4318" y="3844"/>
                  </a:lnTo>
                  <a:lnTo>
                    <a:pt x="4316" y="3844"/>
                  </a:lnTo>
                  <a:lnTo>
                    <a:pt x="4313" y="3842"/>
                  </a:lnTo>
                  <a:lnTo>
                    <a:pt x="4313" y="3842"/>
                  </a:lnTo>
                  <a:lnTo>
                    <a:pt x="4311" y="3840"/>
                  </a:lnTo>
                  <a:lnTo>
                    <a:pt x="4306" y="3842"/>
                  </a:lnTo>
                  <a:lnTo>
                    <a:pt x="4306" y="3842"/>
                  </a:lnTo>
                  <a:lnTo>
                    <a:pt x="4306" y="3847"/>
                  </a:lnTo>
                  <a:lnTo>
                    <a:pt x="4309" y="3849"/>
                  </a:lnTo>
                  <a:lnTo>
                    <a:pt x="4313" y="3849"/>
                  </a:lnTo>
                  <a:lnTo>
                    <a:pt x="4316" y="3849"/>
                  </a:lnTo>
                  <a:lnTo>
                    <a:pt x="4316" y="3849"/>
                  </a:lnTo>
                  <a:lnTo>
                    <a:pt x="4313" y="3849"/>
                  </a:lnTo>
                  <a:lnTo>
                    <a:pt x="4313" y="3849"/>
                  </a:lnTo>
                  <a:lnTo>
                    <a:pt x="4316" y="3849"/>
                  </a:lnTo>
                  <a:lnTo>
                    <a:pt x="4316" y="3849"/>
                  </a:lnTo>
                  <a:lnTo>
                    <a:pt x="4316" y="3849"/>
                  </a:lnTo>
                  <a:lnTo>
                    <a:pt x="4316" y="3851"/>
                  </a:lnTo>
                  <a:lnTo>
                    <a:pt x="4311" y="3851"/>
                  </a:lnTo>
                  <a:lnTo>
                    <a:pt x="4309" y="3851"/>
                  </a:lnTo>
                  <a:lnTo>
                    <a:pt x="4306" y="3851"/>
                  </a:lnTo>
                  <a:lnTo>
                    <a:pt x="4304" y="3849"/>
                  </a:lnTo>
                  <a:lnTo>
                    <a:pt x="4302" y="3849"/>
                  </a:lnTo>
                  <a:lnTo>
                    <a:pt x="4297" y="3849"/>
                  </a:lnTo>
                  <a:lnTo>
                    <a:pt x="4297" y="3851"/>
                  </a:lnTo>
                  <a:lnTo>
                    <a:pt x="4294" y="3849"/>
                  </a:lnTo>
                  <a:lnTo>
                    <a:pt x="4294" y="3849"/>
                  </a:lnTo>
                  <a:lnTo>
                    <a:pt x="4292" y="3849"/>
                  </a:lnTo>
                  <a:lnTo>
                    <a:pt x="4290" y="3849"/>
                  </a:lnTo>
                  <a:lnTo>
                    <a:pt x="4290" y="3851"/>
                  </a:lnTo>
                  <a:lnTo>
                    <a:pt x="4287" y="3854"/>
                  </a:lnTo>
                  <a:lnTo>
                    <a:pt x="4285" y="3854"/>
                  </a:lnTo>
                  <a:lnTo>
                    <a:pt x="4283" y="3854"/>
                  </a:lnTo>
                  <a:lnTo>
                    <a:pt x="4283" y="3854"/>
                  </a:lnTo>
                  <a:lnTo>
                    <a:pt x="4280" y="3854"/>
                  </a:lnTo>
                  <a:lnTo>
                    <a:pt x="4280" y="3851"/>
                  </a:lnTo>
                  <a:lnTo>
                    <a:pt x="4280" y="3851"/>
                  </a:lnTo>
                  <a:lnTo>
                    <a:pt x="4283" y="3851"/>
                  </a:lnTo>
                  <a:lnTo>
                    <a:pt x="4285" y="3849"/>
                  </a:lnTo>
                  <a:lnTo>
                    <a:pt x="4285" y="3849"/>
                  </a:lnTo>
                  <a:lnTo>
                    <a:pt x="4285" y="3847"/>
                  </a:lnTo>
                  <a:lnTo>
                    <a:pt x="4283" y="3844"/>
                  </a:lnTo>
                  <a:lnTo>
                    <a:pt x="4283" y="3844"/>
                  </a:lnTo>
                  <a:lnTo>
                    <a:pt x="4280" y="3842"/>
                  </a:lnTo>
                  <a:lnTo>
                    <a:pt x="4280" y="3847"/>
                  </a:lnTo>
                  <a:lnTo>
                    <a:pt x="4280" y="3847"/>
                  </a:lnTo>
                  <a:lnTo>
                    <a:pt x="4280" y="3849"/>
                  </a:lnTo>
                  <a:lnTo>
                    <a:pt x="4278" y="3847"/>
                  </a:lnTo>
                  <a:lnTo>
                    <a:pt x="4278" y="3844"/>
                  </a:lnTo>
                  <a:lnTo>
                    <a:pt x="4280" y="3844"/>
                  </a:lnTo>
                  <a:lnTo>
                    <a:pt x="4278" y="3844"/>
                  </a:lnTo>
                  <a:lnTo>
                    <a:pt x="4278" y="3842"/>
                  </a:lnTo>
                  <a:lnTo>
                    <a:pt x="4278" y="3840"/>
                  </a:lnTo>
                  <a:lnTo>
                    <a:pt x="4275" y="3842"/>
                  </a:lnTo>
                  <a:lnTo>
                    <a:pt x="4273" y="3844"/>
                  </a:lnTo>
                  <a:lnTo>
                    <a:pt x="4273" y="3844"/>
                  </a:lnTo>
                  <a:lnTo>
                    <a:pt x="4275" y="3847"/>
                  </a:lnTo>
                  <a:lnTo>
                    <a:pt x="4275" y="3847"/>
                  </a:lnTo>
                  <a:lnTo>
                    <a:pt x="4278" y="3849"/>
                  </a:lnTo>
                  <a:lnTo>
                    <a:pt x="4278" y="3851"/>
                  </a:lnTo>
                  <a:lnTo>
                    <a:pt x="4275" y="3851"/>
                  </a:lnTo>
                  <a:lnTo>
                    <a:pt x="4271" y="3851"/>
                  </a:lnTo>
                  <a:lnTo>
                    <a:pt x="4268" y="3851"/>
                  </a:lnTo>
                  <a:lnTo>
                    <a:pt x="4266" y="3849"/>
                  </a:lnTo>
                  <a:lnTo>
                    <a:pt x="4271" y="3854"/>
                  </a:lnTo>
                  <a:lnTo>
                    <a:pt x="4271" y="3854"/>
                  </a:lnTo>
                  <a:lnTo>
                    <a:pt x="4271" y="3856"/>
                  </a:lnTo>
                  <a:lnTo>
                    <a:pt x="4271" y="3859"/>
                  </a:lnTo>
                  <a:lnTo>
                    <a:pt x="4271" y="3859"/>
                  </a:lnTo>
                  <a:lnTo>
                    <a:pt x="4273" y="3863"/>
                  </a:lnTo>
                  <a:lnTo>
                    <a:pt x="4273" y="3863"/>
                  </a:lnTo>
                  <a:lnTo>
                    <a:pt x="4273" y="3863"/>
                  </a:lnTo>
                  <a:lnTo>
                    <a:pt x="4273" y="3863"/>
                  </a:lnTo>
                  <a:lnTo>
                    <a:pt x="4275" y="3863"/>
                  </a:lnTo>
                  <a:lnTo>
                    <a:pt x="4275" y="3863"/>
                  </a:lnTo>
                  <a:lnTo>
                    <a:pt x="4278" y="3863"/>
                  </a:lnTo>
                  <a:lnTo>
                    <a:pt x="4280" y="3861"/>
                  </a:lnTo>
                  <a:lnTo>
                    <a:pt x="4280" y="3861"/>
                  </a:lnTo>
                  <a:lnTo>
                    <a:pt x="4280" y="3859"/>
                  </a:lnTo>
                  <a:lnTo>
                    <a:pt x="4283" y="3859"/>
                  </a:lnTo>
                  <a:lnTo>
                    <a:pt x="4283" y="3861"/>
                  </a:lnTo>
                  <a:lnTo>
                    <a:pt x="4283" y="3861"/>
                  </a:lnTo>
                  <a:lnTo>
                    <a:pt x="4283" y="3863"/>
                  </a:lnTo>
                  <a:lnTo>
                    <a:pt x="4283" y="3863"/>
                  </a:lnTo>
                  <a:lnTo>
                    <a:pt x="4285" y="3863"/>
                  </a:lnTo>
                  <a:lnTo>
                    <a:pt x="4285" y="3863"/>
                  </a:lnTo>
                  <a:lnTo>
                    <a:pt x="4287" y="3863"/>
                  </a:lnTo>
                  <a:lnTo>
                    <a:pt x="4287" y="3866"/>
                  </a:lnTo>
                  <a:lnTo>
                    <a:pt x="4290" y="3866"/>
                  </a:lnTo>
                  <a:lnTo>
                    <a:pt x="4287" y="3870"/>
                  </a:lnTo>
                  <a:lnTo>
                    <a:pt x="4287" y="3870"/>
                  </a:lnTo>
                  <a:lnTo>
                    <a:pt x="4285" y="3870"/>
                  </a:lnTo>
                  <a:lnTo>
                    <a:pt x="4283" y="3873"/>
                  </a:lnTo>
                  <a:lnTo>
                    <a:pt x="4280" y="3875"/>
                  </a:lnTo>
                  <a:lnTo>
                    <a:pt x="4278" y="3877"/>
                  </a:lnTo>
                  <a:lnTo>
                    <a:pt x="4278" y="3877"/>
                  </a:lnTo>
                  <a:lnTo>
                    <a:pt x="4275" y="3875"/>
                  </a:lnTo>
                  <a:lnTo>
                    <a:pt x="4275" y="3873"/>
                  </a:lnTo>
                  <a:lnTo>
                    <a:pt x="4273" y="3875"/>
                  </a:lnTo>
                  <a:lnTo>
                    <a:pt x="4273" y="3877"/>
                  </a:lnTo>
                  <a:lnTo>
                    <a:pt x="4273" y="3880"/>
                  </a:lnTo>
                  <a:lnTo>
                    <a:pt x="4273" y="3882"/>
                  </a:lnTo>
                  <a:lnTo>
                    <a:pt x="4273" y="3885"/>
                  </a:lnTo>
                  <a:lnTo>
                    <a:pt x="4275" y="3885"/>
                  </a:lnTo>
                  <a:lnTo>
                    <a:pt x="4275" y="3885"/>
                  </a:lnTo>
                  <a:lnTo>
                    <a:pt x="4275" y="3887"/>
                  </a:lnTo>
                  <a:lnTo>
                    <a:pt x="4273" y="3889"/>
                  </a:lnTo>
                  <a:lnTo>
                    <a:pt x="4271" y="3892"/>
                  </a:lnTo>
                  <a:lnTo>
                    <a:pt x="4266" y="3894"/>
                  </a:lnTo>
                  <a:lnTo>
                    <a:pt x="4264" y="3896"/>
                  </a:lnTo>
                  <a:lnTo>
                    <a:pt x="4264" y="3896"/>
                  </a:lnTo>
                  <a:lnTo>
                    <a:pt x="4264" y="3896"/>
                  </a:lnTo>
                  <a:lnTo>
                    <a:pt x="4261" y="3896"/>
                  </a:lnTo>
                  <a:lnTo>
                    <a:pt x="4261" y="3894"/>
                  </a:lnTo>
                  <a:lnTo>
                    <a:pt x="4261" y="3894"/>
                  </a:lnTo>
                  <a:lnTo>
                    <a:pt x="4261" y="3892"/>
                  </a:lnTo>
                  <a:lnTo>
                    <a:pt x="4261" y="3892"/>
                  </a:lnTo>
                  <a:lnTo>
                    <a:pt x="4264" y="3892"/>
                  </a:lnTo>
                  <a:lnTo>
                    <a:pt x="4266" y="3892"/>
                  </a:lnTo>
                  <a:lnTo>
                    <a:pt x="4264" y="3889"/>
                  </a:lnTo>
                  <a:lnTo>
                    <a:pt x="4257" y="3885"/>
                  </a:lnTo>
                  <a:lnTo>
                    <a:pt x="4254" y="3885"/>
                  </a:lnTo>
                  <a:lnTo>
                    <a:pt x="4252" y="3885"/>
                  </a:lnTo>
                  <a:lnTo>
                    <a:pt x="4249" y="3882"/>
                  </a:lnTo>
                  <a:lnTo>
                    <a:pt x="4247" y="3882"/>
                  </a:lnTo>
                  <a:lnTo>
                    <a:pt x="4247" y="3880"/>
                  </a:lnTo>
                  <a:lnTo>
                    <a:pt x="4247" y="3877"/>
                  </a:lnTo>
                  <a:lnTo>
                    <a:pt x="4247" y="3873"/>
                  </a:lnTo>
                  <a:lnTo>
                    <a:pt x="4247" y="3873"/>
                  </a:lnTo>
                  <a:lnTo>
                    <a:pt x="4247" y="3873"/>
                  </a:lnTo>
                  <a:lnTo>
                    <a:pt x="4245" y="3875"/>
                  </a:lnTo>
                  <a:lnTo>
                    <a:pt x="4245" y="3875"/>
                  </a:lnTo>
                  <a:lnTo>
                    <a:pt x="4247" y="3882"/>
                  </a:lnTo>
                  <a:lnTo>
                    <a:pt x="4245" y="3885"/>
                  </a:lnTo>
                  <a:lnTo>
                    <a:pt x="4240" y="3887"/>
                  </a:lnTo>
                  <a:lnTo>
                    <a:pt x="4238" y="3887"/>
                  </a:lnTo>
                  <a:lnTo>
                    <a:pt x="4233" y="3887"/>
                  </a:lnTo>
                  <a:lnTo>
                    <a:pt x="4233" y="3887"/>
                  </a:lnTo>
                  <a:lnTo>
                    <a:pt x="4233" y="3887"/>
                  </a:lnTo>
                  <a:lnTo>
                    <a:pt x="4228" y="3885"/>
                  </a:lnTo>
                  <a:lnTo>
                    <a:pt x="4228" y="3887"/>
                  </a:lnTo>
                  <a:lnTo>
                    <a:pt x="4228" y="3887"/>
                  </a:lnTo>
                  <a:lnTo>
                    <a:pt x="4226" y="3889"/>
                  </a:lnTo>
                  <a:lnTo>
                    <a:pt x="4226" y="3887"/>
                  </a:lnTo>
                  <a:lnTo>
                    <a:pt x="4223" y="3892"/>
                  </a:lnTo>
                  <a:lnTo>
                    <a:pt x="4221" y="3892"/>
                  </a:lnTo>
                  <a:lnTo>
                    <a:pt x="4219" y="3889"/>
                  </a:lnTo>
                  <a:lnTo>
                    <a:pt x="4216" y="3887"/>
                  </a:lnTo>
                  <a:lnTo>
                    <a:pt x="4216" y="3885"/>
                  </a:lnTo>
                  <a:lnTo>
                    <a:pt x="4219" y="3885"/>
                  </a:lnTo>
                  <a:lnTo>
                    <a:pt x="4219" y="3885"/>
                  </a:lnTo>
                  <a:lnTo>
                    <a:pt x="4221" y="3885"/>
                  </a:lnTo>
                  <a:lnTo>
                    <a:pt x="4221" y="3882"/>
                  </a:lnTo>
                  <a:lnTo>
                    <a:pt x="4219" y="3882"/>
                  </a:lnTo>
                  <a:lnTo>
                    <a:pt x="4216" y="3882"/>
                  </a:lnTo>
                  <a:lnTo>
                    <a:pt x="4216" y="3882"/>
                  </a:lnTo>
                  <a:lnTo>
                    <a:pt x="4216" y="3880"/>
                  </a:lnTo>
                  <a:lnTo>
                    <a:pt x="4216" y="3877"/>
                  </a:lnTo>
                  <a:lnTo>
                    <a:pt x="4216" y="3875"/>
                  </a:lnTo>
                  <a:lnTo>
                    <a:pt x="4214" y="3873"/>
                  </a:lnTo>
                  <a:lnTo>
                    <a:pt x="4214" y="3877"/>
                  </a:lnTo>
                  <a:lnTo>
                    <a:pt x="4212" y="3877"/>
                  </a:lnTo>
                  <a:lnTo>
                    <a:pt x="4212" y="3877"/>
                  </a:lnTo>
                  <a:lnTo>
                    <a:pt x="4212" y="3877"/>
                  </a:lnTo>
                  <a:lnTo>
                    <a:pt x="4212" y="3880"/>
                  </a:lnTo>
                  <a:lnTo>
                    <a:pt x="4209" y="3882"/>
                  </a:lnTo>
                  <a:lnTo>
                    <a:pt x="4209" y="3882"/>
                  </a:lnTo>
                  <a:lnTo>
                    <a:pt x="4207" y="3885"/>
                  </a:lnTo>
                  <a:lnTo>
                    <a:pt x="4207" y="3887"/>
                  </a:lnTo>
                  <a:lnTo>
                    <a:pt x="4207" y="3887"/>
                  </a:lnTo>
                  <a:lnTo>
                    <a:pt x="4205" y="3885"/>
                  </a:lnTo>
                  <a:lnTo>
                    <a:pt x="4200" y="3882"/>
                  </a:lnTo>
                  <a:lnTo>
                    <a:pt x="4197" y="3885"/>
                  </a:lnTo>
                  <a:lnTo>
                    <a:pt x="4200" y="3887"/>
                  </a:lnTo>
                  <a:lnTo>
                    <a:pt x="4197" y="3889"/>
                  </a:lnTo>
                  <a:lnTo>
                    <a:pt x="4197" y="3889"/>
                  </a:lnTo>
                  <a:lnTo>
                    <a:pt x="4195" y="3889"/>
                  </a:lnTo>
                  <a:lnTo>
                    <a:pt x="4195" y="3887"/>
                  </a:lnTo>
                  <a:lnTo>
                    <a:pt x="4193" y="3887"/>
                  </a:lnTo>
                  <a:lnTo>
                    <a:pt x="4190" y="3889"/>
                  </a:lnTo>
                  <a:lnTo>
                    <a:pt x="4190" y="3892"/>
                  </a:lnTo>
                  <a:lnTo>
                    <a:pt x="4197" y="3892"/>
                  </a:lnTo>
                  <a:lnTo>
                    <a:pt x="4200" y="3894"/>
                  </a:lnTo>
                  <a:lnTo>
                    <a:pt x="4200" y="3894"/>
                  </a:lnTo>
                  <a:lnTo>
                    <a:pt x="4200" y="3896"/>
                  </a:lnTo>
                  <a:lnTo>
                    <a:pt x="4197" y="3899"/>
                  </a:lnTo>
                  <a:lnTo>
                    <a:pt x="4197" y="3899"/>
                  </a:lnTo>
                  <a:lnTo>
                    <a:pt x="4195" y="3899"/>
                  </a:lnTo>
                  <a:lnTo>
                    <a:pt x="4195" y="3899"/>
                  </a:lnTo>
                  <a:lnTo>
                    <a:pt x="4195" y="3899"/>
                  </a:lnTo>
                  <a:lnTo>
                    <a:pt x="4193" y="3901"/>
                  </a:lnTo>
                  <a:lnTo>
                    <a:pt x="4195" y="3901"/>
                  </a:lnTo>
                  <a:lnTo>
                    <a:pt x="4195" y="3903"/>
                  </a:lnTo>
                  <a:lnTo>
                    <a:pt x="4197" y="3903"/>
                  </a:lnTo>
                  <a:lnTo>
                    <a:pt x="4193" y="3903"/>
                  </a:lnTo>
                  <a:lnTo>
                    <a:pt x="4183" y="3899"/>
                  </a:lnTo>
                  <a:lnTo>
                    <a:pt x="4176" y="3899"/>
                  </a:lnTo>
                  <a:lnTo>
                    <a:pt x="4171" y="3899"/>
                  </a:lnTo>
                  <a:lnTo>
                    <a:pt x="4174" y="3899"/>
                  </a:lnTo>
                  <a:lnTo>
                    <a:pt x="4176" y="3899"/>
                  </a:lnTo>
                  <a:lnTo>
                    <a:pt x="4179" y="3901"/>
                  </a:lnTo>
                  <a:lnTo>
                    <a:pt x="4181" y="3903"/>
                  </a:lnTo>
                  <a:lnTo>
                    <a:pt x="4171" y="3899"/>
                  </a:lnTo>
                  <a:lnTo>
                    <a:pt x="4167" y="3901"/>
                  </a:lnTo>
                  <a:lnTo>
                    <a:pt x="4167" y="3901"/>
                  </a:lnTo>
                  <a:lnTo>
                    <a:pt x="4179" y="3911"/>
                  </a:lnTo>
                  <a:lnTo>
                    <a:pt x="4181" y="3911"/>
                  </a:lnTo>
                  <a:lnTo>
                    <a:pt x="4193" y="3911"/>
                  </a:lnTo>
                  <a:lnTo>
                    <a:pt x="4195" y="3908"/>
                  </a:lnTo>
                  <a:lnTo>
                    <a:pt x="4197" y="3908"/>
                  </a:lnTo>
                  <a:lnTo>
                    <a:pt x="4200" y="3908"/>
                  </a:lnTo>
                  <a:lnTo>
                    <a:pt x="4200" y="3911"/>
                  </a:lnTo>
                  <a:lnTo>
                    <a:pt x="4200" y="3911"/>
                  </a:lnTo>
                  <a:lnTo>
                    <a:pt x="4197" y="3913"/>
                  </a:lnTo>
                  <a:lnTo>
                    <a:pt x="4197" y="3915"/>
                  </a:lnTo>
                  <a:lnTo>
                    <a:pt x="4197" y="3915"/>
                  </a:lnTo>
                  <a:lnTo>
                    <a:pt x="4197" y="3915"/>
                  </a:lnTo>
                  <a:lnTo>
                    <a:pt x="4195" y="3918"/>
                  </a:lnTo>
                  <a:lnTo>
                    <a:pt x="4197" y="3920"/>
                  </a:lnTo>
                  <a:lnTo>
                    <a:pt x="4197" y="3918"/>
                  </a:lnTo>
                  <a:lnTo>
                    <a:pt x="4200" y="3918"/>
                  </a:lnTo>
                  <a:lnTo>
                    <a:pt x="4200" y="3915"/>
                  </a:lnTo>
                  <a:lnTo>
                    <a:pt x="4202" y="3915"/>
                  </a:lnTo>
                  <a:lnTo>
                    <a:pt x="4205" y="3918"/>
                  </a:lnTo>
                  <a:lnTo>
                    <a:pt x="4205" y="3920"/>
                  </a:lnTo>
                  <a:lnTo>
                    <a:pt x="4207" y="3920"/>
                  </a:lnTo>
                  <a:lnTo>
                    <a:pt x="4207" y="3922"/>
                  </a:lnTo>
                  <a:lnTo>
                    <a:pt x="4209" y="3922"/>
                  </a:lnTo>
                  <a:lnTo>
                    <a:pt x="4209" y="3925"/>
                  </a:lnTo>
                  <a:lnTo>
                    <a:pt x="4209" y="3927"/>
                  </a:lnTo>
                  <a:lnTo>
                    <a:pt x="4209" y="3927"/>
                  </a:lnTo>
                  <a:lnTo>
                    <a:pt x="4207" y="3927"/>
                  </a:lnTo>
                  <a:lnTo>
                    <a:pt x="4205" y="3929"/>
                  </a:lnTo>
                  <a:lnTo>
                    <a:pt x="4202" y="3927"/>
                  </a:lnTo>
                  <a:lnTo>
                    <a:pt x="4200" y="3929"/>
                  </a:lnTo>
                  <a:lnTo>
                    <a:pt x="4197" y="3932"/>
                  </a:lnTo>
                  <a:lnTo>
                    <a:pt x="4195" y="3934"/>
                  </a:lnTo>
                  <a:lnTo>
                    <a:pt x="4195" y="3934"/>
                  </a:lnTo>
                  <a:lnTo>
                    <a:pt x="4193" y="3934"/>
                  </a:lnTo>
                  <a:lnTo>
                    <a:pt x="4193" y="3937"/>
                  </a:lnTo>
                  <a:lnTo>
                    <a:pt x="4190" y="3937"/>
                  </a:lnTo>
                  <a:lnTo>
                    <a:pt x="4190" y="3939"/>
                  </a:lnTo>
                  <a:lnTo>
                    <a:pt x="4190" y="3939"/>
                  </a:lnTo>
                  <a:lnTo>
                    <a:pt x="4188" y="3939"/>
                  </a:lnTo>
                  <a:lnTo>
                    <a:pt x="4188" y="3939"/>
                  </a:lnTo>
                  <a:lnTo>
                    <a:pt x="4188" y="3934"/>
                  </a:lnTo>
                  <a:lnTo>
                    <a:pt x="4186" y="3934"/>
                  </a:lnTo>
                  <a:lnTo>
                    <a:pt x="4186" y="3934"/>
                  </a:lnTo>
                  <a:lnTo>
                    <a:pt x="4183" y="3934"/>
                  </a:lnTo>
                  <a:lnTo>
                    <a:pt x="4181" y="3937"/>
                  </a:lnTo>
                  <a:lnTo>
                    <a:pt x="4186" y="3937"/>
                  </a:lnTo>
                  <a:lnTo>
                    <a:pt x="4186" y="3939"/>
                  </a:lnTo>
                  <a:lnTo>
                    <a:pt x="4183" y="3941"/>
                  </a:lnTo>
                  <a:lnTo>
                    <a:pt x="4181" y="3948"/>
                  </a:lnTo>
                  <a:lnTo>
                    <a:pt x="4181" y="3948"/>
                  </a:lnTo>
                  <a:lnTo>
                    <a:pt x="4179" y="3951"/>
                  </a:lnTo>
                  <a:lnTo>
                    <a:pt x="4181" y="3953"/>
                  </a:lnTo>
                  <a:lnTo>
                    <a:pt x="4181" y="3953"/>
                  </a:lnTo>
                  <a:lnTo>
                    <a:pt x="4181" y="3956"/>
                  </a:lnTo>
                  <a:lnTo>
                    <a:pt x="4179" y="3956"/>
                  </a:lnTo>
                  <a:lnTo>
                    <a:pt x="4176" y="3956"/>
                  </a:lnTo>
                  <a:lnTo>
                    <a:pt x="4174" y="3958"/>
                  </a:lnTo>
                  <a:lnTo>
                    <a:pt x="4167" y="3963"/>
                  </a:lnTo>
                  <a:lnTo>
                    <a:pt x="4164" y="3965"/>
                  </a:lnTo>
                  <a:lnTo>
                    <a:pt x="4164" y="3967"/>
                  </a:lnTo>
                  <a:lnTo>
                    <a:pt x="4164" y="3970"/>
                  </a:lnTo>
                  <a:lnTo>
                    <a:pt x="4162" y="3970"/>
                  </a:lnTo>
                  <a:lnTo>
                    <a:pt x="4162" y="3972"/>
                  </a:lnTo>
                  <a:lnTo>
                    <a:pt x="4160" y="3972"/>
                  </a:lnTo>
                  <a:lnTo>
                    <a:pt x="4160" y="3970"/>
                  </a:lnTo>
                  <a:lnTo>
                    <a:pt x="4160" y="3965"/>
                  </a:lnTo>
                  <a:lnTo>
                    <a:pt x="4167" y="3960"/>
                  </a:lnTo>
                  <a:lnTo>
                    <a:pt x="4167" y="3958"/>
                  </a:lnTo>
                  <a:lnTo>
                    <a:pt x="4167" y="3956"/>
                  </a:lnTo>
                  <a:lnTo>
                    <a:pt x="4164" y="3958"/>
                  </a:lnTo>
                  <a:lnTo>
                    <a:pt x="4162" y="3956"/>
                  </a:lnTo>
                  <a:lnTo>
                    <a:pt x="4164" y="3956"/>
                  </a:lnTo>
                  <a:lnTo>
                    <a:pt x="4164" y="3956"/>
                  </a:lnTo>
                  <a:lnTo>
                    <a:pt x="4164" y="3953"/>
                  </a:lnTo>
                  <a:lnTo>
                    <a:pt x="4164" y="3953"/>
                  </a:lnTo>
                  <a:lnTo>
                    <a:pt x="4164" y="3951"/>
                  </a:lnTo>
                  <a:lnTo>
                    <a:pt x="4162" y="3951"/>
                  </a:lnTo>
                  <a:lnTo>
                    <a:pt x="4162" y="3956"/>
                  </a:lnTo>
                  <a:lnTo>
                    <a:pt x="4160" y="3956"/>
                  </a:lnTo>
                  <a:lnTo>
                    <a:pt x="4155" y="3953"/>
                  </a:lnTo>
                  <a:lnTo>
                    <a:pt x="4153" y="3951"/>
                  </a:lnTo>
                  <a:lnTo>
                    <a:pt x="4153" y="3953"/>
                  </a:lnTo>
                  <a:lnTo>
                    <a:pt x="4153" y="3953"/>
                  </a:lnTo>
                  <a:lnTo>
                    <a:pt x="4155" y="3956"/>
                  </a:lnTo>
                  <a:lnTo>
                    <a:pt x="4157" y="3956"/>
                  </a:lnTo>
                  <a:lnTo>
                    <a:pt x="4155" y="3960"/>
                  </a:lnTo>
                  <a:lnTo>
                    <a:pt x="4155" y="3963"/>
                  </a:lnTo>
                  <a:lnTo>
                    <a:pt x="4155" y="3965"/>
                  </a:lnTo>
                  <a:lnTo>
                    <a:pt x="4150" y="3967"/>
                  </a:lnTo>
                  <a:lnTo>
                    <a:pt x="4148" y="3970"/>
                  </a:lnTo>
                  <a:lnTo>
                    <a:pt x="4145" y="3974"/>
                  </a:lnTo>
                  <a:lnTo>
                    <a:pt x="4145" y="3979"/>
                  </a:lnTo>
                  <a:lnTo>
                    <a:pt x="4145" y="3982"/>
                  </a:lnTo>
                  <a:lnTo>
                    <a:pt x="4145" y="3986"/>
                  </a:lnTo>
                  <a:lnTo>
                    <a:pt x="4145" y="3989"/>
                  </a:lnTo>
                  <a:lnTo>
                    <a:pt x="4143" y="3989"/>
                  </a:lnTo>
                  <a:lnTo>
                    <a:pt x="4141" y="3993"/>
                  </a:lnTo>
                  <a:lnTo>
                    <a:pt x="4138" y="3993"/>
                  </a:lnTo>
                  <a:lnTo>
                    <a:pt x="4141" y="3991"/>
                  </a:lnTo>
                  <a:lnTo>
                    <a:pt x="4143" y="3982"/>
                  </a:lnTo>
                  <a:lnTo>
                    <a:pt x="4143" y="3979"/>
                  </a:lnTo>
                  <a:lnTo>
                    <a:pt x="4143" y="3977"/>
                  </a:lnTo>
                  <a:lnTo>
                    <a:pt x="4141" y="3974"/>
                  </a:lnTo>
                  <a:lnTo>
                    <a:pt x="4141" y="3972"/>
                  </a:lnTo>
                  <a:lnTo>
                    <a:pt x="4138" y="3972"/>
                  </a:lnTo>
                  <a:lnTo>
                    <a:pt x="4138" y="3970"/>
                  </a:lnTo>
                  <a:lnTo>
                    <a:pt x="4136" y="3970"/>
                  </a:lnTo>
                  <a:lnTo>
                    <a:pt x="4127" y="3970"/>
                  </a:lnTo>
                  <a:lnTo>
                    <a:pt x="4124" y="3967"/>
                  </a:lnTo>
                  <a:lnTo>
                    <a:pt x="4122" y="3965"/>
                  </a:lnTo>
                  <a:lnTo>
                    <a:pt x="4119" y="3965"/>
                  </a:lnTo>
                  <a:lnTo>
                    <a:pt x="4119" y="3967"/>
                  </a:lnTo>
                  <a:lnTo>
                    <a:pt x="4119" y="3970"/>
                  </a:lnTo>
                  <a:lnTo>
                    <a:pt x="4122" y="3970"/>
                  </a:lnTo>
                  <a:lnTo>
                    <a:pt x="4124" y="3970"/>
                  </a:lnTo>
                  <a:lnTo>
                    <a:pt x="4127" y="3970"/>
                  </a:lnTo>
                  <a:lnTo>
                    <a:pt x="4129" y="3974"/>
                  </a:lnTo>
                  <a:lnTo>
                    <a:pt x="4127" y="3979"/>
                  </a:lnTo>
                  <a:lnTo>
                    <a:pt x="4122" y="3986"/>
                  </a:lnTo>
                  <a:lnTo>
                    <a:pt x="4115" y="3984"/>
                  </a:lnTo>
                  <a:lnTo>
                    <a:pt x="4115" y="3984"/>
                  </a:lnTo>
                  <a:lnTo>
                    <a:pt x="4112" y="3986"/>
                  </a:lnTo>
                  <a:lnTo>
                    <a:pt x="4112" y="3986"/>
                  </a:lnTo>
                  <a:lnTo>
                    <a:pt x="4110" y="3986"/>
                  </a:lnTo>
                  <a:lnTo>
                    <a:pt x="4108" y="3989"/>
                  </a:lnTo>
                  <a:lnTo>
                    <a:pt x="4105" y="3986"/>
                  </a:lnTo>
                  <a:lnTo>
                    <a:pt x="4105" y="3984"/>
                  </a:lnTo>
                  <a:lnTo>
                    <a:pt x="4103" y="3986"/>
                  </a:lnTo>
                  <a:lnTo>
                    <a:pt x="4105" y="3989"/>
                  </a:lnTo>
                  <a:lnTo>
                    <a:pt x="4103" y="3991"/>
                  </a:lnTo>
                  <a:lnTo>
                    <a:pt x="4101" y="3991"/>
                  </a:lnTo>
                  <a:lnTo>
                    <a:pt x="4101" y="3993"/>
                  </a:lnTo>
                  <a:lnTo>
                    <a:pt x="4101" y="3998"/>
                  </a:lnTo>
                  <a:lnTo>
                    <a:pt x="4101" y="4000"/>
                  </a:lnTo>
                  <a:lnTo>
                    <a:pt x="4101" y="4005"/>
                  </a:lnTo>
                  <a:lnTo>
                    <a:pt x="4098" y="4005"/>
                  </a:lnTo>
                  <a:lnTo>
                    <a:pt x="4096" y="4008"/>
                  </a:lnTo>
                  <a:lnTo>
                    <a:pt x="4096" y="4005"/>
                  </a:lnTo>
                  <a:lnTo>
                    <a:pt x="4096" y="4003"/>
                  </a:lnTo>
                  <a:lnTo>
                    <a:pt x="4096" y="4000"/>
                  </a:lnTo>
                  <a:lnTo>
                    <a:pt x="4098" y="3998"/>
                  </a:lnTo>
                  <a:lnTo>
                    <a:pt x="4096" y="3996"/>
                  </a:lnTo>
                  <a:lnTo>
                    <a:pt x="4096" y="3998"/>
                  </a:lnTo>
                  <a:lnTo>
                    <a:pt x="4093" y="4000"/>
                  </a:lnTo>
                  <a:lnTo>
                    <a:pt x="4093" y="4000"/>
                  </a:lnTo>
                  <a:lnTo>
                    <a:pt x="4093" y="4000"/>
                  </a:lnTo>
                  <a:lnTo>
                    <a:pt x="4093" y="4003"/>
                  </a:lnTo>
                  <a:lnTo>
                    <a:pt x="4093" y="4003"/>
                  </a:lnTo>
                  <a:lnTo>
                    <a:pt x="4093" y="4005"/>
                  </a:lnTo>
                  <a:lnTo>
                    <a:pt x="4091" y="4005"/>
                  </a:lnTo>
                  <a:lnTo>
                    <a:pt x="4086" y="4008"/>
                  </a:lnTo>
                  <a:lnTo>
                    <a:pt x="4079" y="4012"/>
                  </a:lnTo>
                  <a:lnTo>
                    <a:pt x="4074" y="4015"/>
                  </a:lnTo>
                  <a:lnTo>
                    <a:pt x="4077" y="4012"/>
                  </a:lnTo>
                  <a:lnTo>
                    <a:pt x="4077" y="4010"/>
                  </a:lnTo>
                  <a:lnTo>
                    <a:pt x="4074" y="4010"/>
                  </a:lnTo>
                  <a:lnTo>
                    <a:pt x="4074" y="4008"/>
                  </a:lnTo>
                  <a:lnTo>
                    <a:pt x="4074" y="4005"/>
                  </a:lnTo>
                  <a:lnTo>
                    <a:pt x="4074" y="4005"/>
                  </a:lnTo>
                  <a:lnTo>
                    <a:pt x="4074" y="4005"/>
                  </a:lnTo>
                  <a:lnTo>
                    <a:pt x="4074" y="4003"/>
                  </a:lnTo>
                  <a:lnTo>
                    <a:pt x="4074" y="4000"/>
                  </a:lnTo>
                  <a:lnTo>
                    <a:pt x="4072" y="4000"/>
                  </a:lnTo>
                  <a:lnTo>
                    <a:pt x="4072" y="4000"/>
                  </a:lnTo>
                  <a:lnTo>
                    <a:pt x="4070" y="4000"/>
                  </a:lnTo>
                  <a:lnTo>
                    <a:pt x="4070" y="4000"/>
                  </a:lnTo>
                  <a:lnTo>
                    <a:pt x="4070" y="4003"/>
                  </a:lnTo>
                  <a:lnTo>
                    <a:pt x="4070" y="4005"/>
                  </a:lnTo>
                  <a:lnTo>
                    <a:pt x="4070" y="4003"/>
                  </a:lnTo>
                  <a:lnTo>
                    <a:pt x="4065" y="4000"/>
                  </a:lnTo>
                  <a:lnTo>
                    <a:pt x="4063" y="4000"/>
                  </a:lnTo>
                  <a:lnTo>
                    <a:pt x="4063" y="4003"/>
                  </a:lnTo>
                  <a:lnTo>
                    <a:pt x="4063" y="4005"/>
                  </a:lnTo>
                  <a:lnTo>
                    <a:pt x="4060" y="4005"/>
                  </a:lnTo>
                  <a:lnTo>
                    <a:pt x="4058" y="4003"/>
                  </a:lnTo>
                  <a:lnTo>
                    <a:pt x="4058" y="4003"/>
                  </a:lnTo>
                  <a:lnTo>
                    <a:pt x="4060" y="4000"/>
                  </a:lnTo>
                  <a:lnTo>
                    <a:pt x="4058" y="3998"/>
                  </a:lnTo>
                  <a:lnTo>
                    <a:pt x="4058" y="3998"/>
                  </a:lnTo>
                  <a:lnTo>
                    <a:pt x="4056" y="4000"/>
                  </a:lnTo>
                  <a:lnTo>
                    <a:pt x="4056" y="4000"/>
                  </a:lnTo>
                  <a:lnTo>
                    <a:pt x="4056" y="4003"/>
                  </a:lnTo>
                  <a:lnTo>
                    <a:pt x="4053" y="4005"/>
                  </a:lnTo>
                  <a:lnTo>
                    <a:pt x="4051" y="4005"/>
                  </a:lnTo>
                  <a:lnTo>
                    <a:pt x="4051" y="4008"/>
                  </a:lnTo>
                  <a:lnTo>
                    <a:pt x="4053" y="4008"/>
                  </a:lnTo>
                  <a:lnTo>
                    <a:pt x="4053" y="4008"/>
                  </a:lnTo>
                  <a:lnTo>
                    <a:pt x="4053" y="4010"/>
                  </a:lnTo>
                  <a:lnTo>
                    <a:pt x="4053" y="4012"/>
                  </a:lnTo>
                  <a:lnTo>
                    <a:pt x="4051" y="4012"/>
                  </a:lnTo>
                  <a:lnTo>
                    <a:pt x="4048" y="4017"/>
                  </a:lnTo>
                  <a:lnTo>
                    <a:pt x="4048" y="4017"/>
                  </a:lnTo>
                  <a:lnTo>
                    <a:pt x="4048" y="4019"/>
                  </a:lnTo>
                  <a:lnTo>
                    <a:pt x="4051" y="4022"/>
                  </a:lnTo>
                  <a:lnTo>
                    <a:pt x="4051" y="4022"/>
                  </a:lnTo>
                  <a:lnTo>
                    <a:pt x="4037" y="4038"/>
                  </a:lnTo>
                  <a:lnTo>
                    <a:pt x="4037" y="4038"/>
                  </a:lnTo>
                  <a:lnTo>
                    <a:pt x="4034" y="4038"/>
                  </a:lnTo>
                  <a:lnTo>
                    <a:pt x="4034" y="4036"/>
                  </a:lnTo>
                  <a:lnTo>
                    <a:pt x="4034" y="4036"/>
                  </a:lnTo>
                  <a:lnTo>
                    <a:pt x="4032" y="4036"/>
                  </a:lnTo>
                  <a:lnTo>
                    <a:pt x="4032" y="4036"/>
                  </a:lnTo>
                  <a:lnTo>
                    <a:pt x="4030" y="4036"/>
                  </a:lnTo>
                  <a:lnTo>
                    <a:pt x="4027" y="4036"/>
                  </a:lnTo>
                  <a:lnTo>
                    <a:pt x="4025" y="4036"/>
                  </a:lnTo>
                  <a:lnTo>
                    <a:pt x="4020" y="4034"/>
                  </a:lnTo>
                  <a:lnTo>
                    <a:pt x="4013" y="4031"/>
                  </a:lnTo>
                  <a:lnTo>
                    <a:pt x="4011" y="4031"/>
                  </a:lnTo>
                  <a:lnTo>
                    <a:pt x="4011" y="4029"/>
                  </a:lnTo>
                  <a:lnTo>
                    <a:pt x="4011" y="4026"/>
                  </a:lnTo>
                  <a:lnTo>
                    <a:pt x="4008" y="4026"/>
                  </a:lnTo>
                  <a:lnTo>
                    <a:pt x="4008" y="4029"/>
                  </a:lnTo>
                  <a:lnTo>
                    <a:pt x="4008" y="4029"/>
                  </a:lnTo>
                  <a:lnTo>
                    <a:pt x="4008" y="4034"/>
                  </a:lnTo>
                  <a:lnTo>
                    <a:pt x="4008" y="4036"/>
                  </a:lnTo>
                  <a:lnTo>
                    <a:pt x="4011" y="4038"/>
                  </a:lnTo>
                  <a:lnTo>
                    <a:pt x="4013" y="4041"/>
                  </a:lnTo>
                  <a:lnTo>
                    <a:pt x="4015" y="4041"/>
                  </a:lnTo>
                  <a:lnTo>
                    <a:pt x="4018" y="4041"/>
                  </a:lnTo>
                  <a:lnTo>
                    <a:pt x="4022" y="4038"/>
                  </a:lnTo>
                  <a:lnTo>
                    <a:pt x="4022" y="4038"/>
                  </a:lnTo>
                  <a:lnTo>
                    <a:pt x="4025" y="4038"/>
                  </a:lnTo>
                  <a:lnTo>
                    <a:pt x="4030" y="4041"/>
                  </a:lnTo>
                  <a:lnTo>
                    <a:pt x="4032" y="4041"/>
                  </a:lnTo>
                  <a:lnTo>
                    <a:pt x="4034" y="4041"/>
                  </a:lnTo>
                  <a:lnTo>
                    <a:pt x="4037" y="4043"/>
                  </a:lnTo>
                  <a:lnTo>
                    <a:pt x="4037" y="4050"/>
                  </a:lnTo>
                  <a:lnTo>
                    <a:pt x="4039" y="4053"/>
                  </a:lnTo>
                  <a:lnTo>
                    <a:pt x="4039" y="4050"/>
                  </a:lnTo>
                  <a:lnTo>
                    <a:pt x="4039" y="4053"/>
                  </a:lnTo>
                  <a:lnTo>
                    <a:pt x="4039" y="4053"/>
                  </a:lnTo>
                  <a:lnTo>
                    <a:pt x="4039" y="4055"/>
                  </a:lnTo>
                  <a:lnTo>
                    <a:pt x="4037" y="4053"/>
                  </a:lnTo>
                  <a:lnTo>
                    <a:pt x="4032" y="4050"/>
                  </a:lnTo>
                  <a:lnTo>
                    <a:pt x="4030" y="4048"/>
                  </a:lnTo>
                  <a:lnTo>
                    <a:pt x="4025" y="4045"/>
                  </a:lnTo>
                  <a:lnTo>
                    <a:pt x="4027" y="4048"/>
                  </a:lnTo>
                  <a:lnTo>
                    <a:pt x="4030" y="4048"/>
                  </a:lnTo>
                  <a:lnTo>
                    <a:pt x="4030" y="4050"/>
                  </a:lnTo>
                  <a:lnTo>
                    <a:pt x="4032" y="4050"/>
                  </a:lnTo>
                  <a:lnTo>
                    <a:pt x="4030" y="4050"/>
                  </a:lnTo>
                  <a:lnTo>
                    <a:pt x="4025" y="4053"/>
                  </a:lnTo>
                  <a:lnTo>
                    <a:pt x="4025" y="4053"/>
                  </a:lnTo>
                  <a:lnTo>
                    <a:pt x="4020" y="4060"/>
                  </a:lnTo>
                  <a:lnTo>
                    <a:pt x="4018" y="4060"/>
                  </a:lnTo>
                  <a:lnTo>
                    <a:pt x="4018" y="4057"/>
                  </a:lnTo>
                  <a:lnTo>
                    <a:pt x="4015" y="4055"/>
                  </a:lnTo>
                  <a:lnTo>
                    <a:pt x="4015" y="4053"/>
                  </a:lnTo>
                  <a:lnTo>
                    <a:pt x="4015" y="4053"/>
                  </a:lnTo>
                  <a:lnTo>
                    <a:pt x="4013" y="4050"/>
                  </a:lnTo>
                  <a:lnTo>
                    <a:pt x="4013" y="4050"/>
                  </a:lnTo>
                  <a:lnTo>
                    <a:pt x="4006" y="4050"/>
                  </a:lnTo>
                  <a:lnTo>
                    <a:pt x="4006" y="4050"/>
                  </a:lnTo>
                  <a:lnTo>
                    <a:pt x="4006" y="4053"/>
                  </a:lnTo>
                  <a:lnTo>
                    <a:pt x="4006" y="4055"/>
                  </a:lnTo>
                  <a:lnTo>
                    <a:pt x="4008" y="4053"/>
                  </a:lnTo>
                  <a:lnTo>
                    <a:pt x="4011" y="4053"/>
                  </a:lnTo>
                  <a:lnTo>
                    <a:pt x="4013" y="4053"/>
                  </a:lnTo>
                  <a:lnTo>
                    <a:pt x="4013" y="4053"/>
                  </a:lnTo>
                  <a:lnTo>
                    <a:pt x="4015" y="4053"/>
                  </a:lnTo>
                  <a:lnTo>
                    <a:pt x="4015" y="4055"/>
                  </a:lnTo>
                  <a:lnTo>
                    <a:pt x="4008" y="4062"/>
                  </a:lnTo>
                  <a:lnTo>
                    <a:pt x="4008" y="4064"/>
                  </a:lnTo>
                  <a:lnTo>
                    <a:pt x="4008" y="4076"/>
                  </a:lnTo>
                  <a:lnTo>
                    <a:pt x="4008" y="4076"/>
                  </a:lnTo>
                  <a:lnTo>
                    <a:pt x="4008" y="4079"/>
                  </a:lnTo>
                  <a:lnTo>
                    <a:pt x="4008" y="4079"/>
                  </a:lnTo>
                  <a:lnTo>
                    <a:pt x="4004" y="4081"/>
                  </a:lnTo>
                  <a:lnTo>
                    <a:pt x="4001" y="4086"/>
                  </a:lnTo>
                  <a:lnTo>
                    <a:pt x="3999" y="4088"/>
                  </a:lnTo>
                  <a:lnTo>
                    <a:pt x="3985" y="4088"/>
                  </a:lnTo>
                  <a:lnTo>
                    <a:pt x="3980" y="4086"/>
                  </a:lnTo>
                  <a:lnTo>
                    <a:pt x="3978" y="4083"/>
                  </a:lnTo>
                  <a:lnTo>
                    <a:pt x="3975" y="4079"/>
                  </a:lnTo>
                  <a:lnTo>
                    <a:pt x="3973" y="4081"/>
                  </a:lnTo>
                  <a:lnTo>
                    <a:pt x="3970" y="4081"/>
                  </a:lnTo>
                  <a:lnTo>
                    <a:pt x="3968" y="4081"/>
                  </a:lnTo>
                  <a:lnTo>
                    <a:pt x="3966" y="4083"/>
                  </a:lnTo>
                  <a:lnTo>
                    <a:pt x="3970" y="4083"/>
                  </a:lnTo>
                  <a:lnTo>
                    <a:pt x="3973" y="4083"/>
                  </a:lnTo>
                  <a:lnTo>
                    <a:pt x="3975" y="4083"/>
                  </a:lnTo>
                  <a:lnTo>
                    <a:pt x="3973" y="4086"/>
                  </a:lnTo>
                  <a:lnTo>
                    <a:pt x="3970" y="4088"/>
                  </a:lnTo>
                  <a:lnTo>
                    <a:pt x="3968" y="4088"/>
                  </a:lnTo>
                  <a:lnTo>
                    <a:pt x="3966" y="4088"/>
                  </a:lnTo>
                  <a:lnTo>
                    <a:pt x="3963" y="4090"/>
                  </a:lnTo>
                  <a:lnTo>
                    <a:pt x="3959" y="4095"/>
                  </a:lnTo>
                  <a:lnTo>
                    <a:pt x="3959" y="4097"/>
                  </a:lnTo>
                  <a:lnTo>
                    <a:pt x="3956" y="4097"/>
                  </a:lnTo>
                  <a:lnTo>
                    <a:pt x="3954" y="4100"/>
                  </a:lnTo>
                  <a:lnTo>
                    <a:pt x="3949" y="4100"/>
                  </a:lnTo>
                  <a:lnTo>
                    <a:pt x="3949" y="4097"/>
                  </a:lnTo>
                  <a:lnTo>
                    <a:pt x="3949" y="4095"/>
                  </a:lnTo>
                  <a:lnTo>
                    <a:pt x="3954" y="4090"/>
                  </a:lnTo>
                  <a:lnTo>
                    <a:pt x="3952" y="4090"/>
                  </a:lnTo>
                  <a:lnTo>
                    <a:pt x="3944" y="4086"/>
                  </a:lnTo>
                  <a:lnTo>
                    <a:pt x="3944" y="4088"/>
                  </a:lnTo>
                  <a:lnTo>
                    <a:pt x="3949" y="4090"/>
                  </a:lnTo>
                  <a:lnTo>
                    <a:pt x="3949" y="4093"/>
                  </a:lnTo>
                  <a:lnTo>
                    <a:pt x="3947" y="4095"/>
                  </a:lnTo>
                  <a:lnTo>
                    <a:pt x="3947" y="4095"/>
                  </a:lnTo>
                  <a:lnTo>
                    <a:pt x="3947" y="4097"/>
                  </a:lnTo>
                  <a:lnTo>
                    <a:pt x="3944" y="4097"/>
                  </a:lnTo>
                  <a:lnTo>
                    <a:pt x="3944" y="4097"/>
                  </a:lnTo>
                  <a:lnTo>
                    <a:pt x="3942" y="4097"/>
                  </a:lnTo>
                  <a:lnTo>
                    <a:pt x="3940" y="4097"/>
                  </a:lnTo>
                  <a:lnTo>
                    <a:pt x="3935" y="4100"/>
                  </a:lnTo>
                  <a:lnTo>
                    <a:pt x="3933" y="4102"/>
                  </a:lnTo>
                  <a:lnTo>
                    <a:pt x="3933" y="4100"/>
                  </a:lnTo>
                  <a:lnTo>
                    <a:pt x="3935" y="4100"/>
                  </a:lnTo>
                  <a:lnTo>
                    <a:pt x="3935" y="4097"/>
                  </a:lnTo>
                  <a:lnTo>
                    <a:pt x="3930" y="4102"/>
                  </a:lnTo>
                  <a:lnTo>
                    <a:pt x="3921" y="4105"/>
                  </a:lnTo>
                  <a:lnTo>
                    <a:pt x="3918" y="4105"/>
                  </a:lnTo>
                  <a:lnTo>
                    <a:pt x="3918" y="4107"/>
                  </a:lnTo>
                  <a:lnTo>
                    <a:pt x="3916" y="4109"/>
                  </a:lnTo>
                  <a:lnTo>
                    <a:pt x="3914" y="4109"/>
                  </a:lnTo>
                  <a:lnTo>
                    <a:pt x="3914" y="4107"/>
                  </a:lnTo>
                  <a:lnTo>
                    <a:pt x="3914" y="4102"/>
                  </a:lnTo>
                  <a:lnTo>
                    <a:pt x="3914" y="4102"/>
                  </a:lnTo>
                  <a:lnTo>
                    <a:pt x="3914" y="4102"/>
                  </a:lnTo>
                  <a:lnTo>
                    <a:pt x="3916" y="4102"/>
                  </a:lnTo>
                  <a:lnTo>
                    <a:pt x="3916" y="4102"/>
                  </a:lnTo>
                  <a:lnTo>
                    <a:pt x="3916" y="4105"/>
                  </a:lnTo>
                  <a:lnTo>
                    <a:pt x="3916" y="4105"/>
                  </a:lnTo>
                  <a:lnTo>
                    <a:pt x="3916" y="4105"/>
                  </a:lnTo>
                  <a:lnTo>
                    <a:pt x="3916" y="4102"/>
                  </a:lnTo>
                  <a:lnTo>
                    <a:pt x="3916" y="4100"/>
                  </a:lnTo>
                  <a:lnTo>
                    <a:pt x="3916" y="4100"/>
                  </a:lnTo>
                  <a:lnTo>
                    <a:pt x="3916" y="4100"/>
                  </a:lnTo>
                  <a:lnTo>
                    <a:pt x="3914" y="4100"/>
                  </a:lnTo>
                  <a:lnTo>
                    <a:pt x="3914" y="4097"/>
                  </a:lnTo>
                  <a:lnTo>
                    <a:pt x="3911" y="4097"/>
                  </a:lnTo>
                  <a:lnTo>
                    <a:pt x="3909" y="4097"/>
                  </a:lnTo>
                  <a:lnTo>
                    <a:pt x="3909" y="4095"/>
                  </a:lnTo>
                  <a:lnTo>
                    <a:pt x="3904" y="4095"/>
                  </a:lnTo>
                  <a:lnTo>
                    <a:pt x="3902" y="4093"/>
                  </a:lnTo>
                  <a:lnTo>
                    <a:pt x="3900" y="4090"/>
                  </a:lnTo>
                  <a:lnTo>
                    <a:pt x="3900" y="4090"/>
                  </a:lnTo>
                  <a:lnTo>
                    <a:pt x="3902" y="4088"/>
                  </a:lnTo>
                  <a:lnTo>
                    <a:pt x="3904" y="4088"/>
                  </a:lnTo>
                  <a:lnTo>
                    <a:pt x="3904" y="4088"/>
                  </a:lnTo>
                  <a:lnTo>
                    <a:pt x="3907" y="4088"/>
                  </a:lnTo>
                  <a:lnTo>
                    <a:pt x="3907" y="4086"/>
                  </a:lnTo>
                  <a:lnTo>
                    <a:pt x="3907" y="4086"/>
                  </a:lnTo>
                  <a:lnTo>
                    <a:pt x="3907" y="4083"/>
                  </a:lnTo>
                  <a:lnTo>
                    <a:pt x="3902" y="4086"/>
                  </a:lnTo>
                  <a:lnTo>
                    <a:pt x="3902" y="4086"/>
                  </a:lnTo>
                  <a:lnTo>
                    <a:pt x="3900" y="4088"/>
                  </a:lnTo>
                  <a:lnTo>
                    <a:pt x="3897" y="4088"/>
                  </a:lnTo>
                  <a:lnTo>
                    <a:pt x="3895" y="4090"/>
                  </a:lnTo>
                  <a:lnTo>
                    <a:pt x="3888" y="4090"/>
                  </a:lnTo>
                  <a:lnTo>
                    <a:pt x="3888" y="4090"/>
                  </a:lnTo>
                  <a:lnTo>
                    <a:pt x="3888" y="4090"/>
                  </a:lnTo>
                  <a:lnTo>
                    <a:pt x="3885" y="4093"/>
                  </a:lnTo>
                  <a:lnTo>
                    <a:pt x="3885" y="4093"/>
                  </a:lnTo>
                  <a:lnTo>
                    <a:pt x="3883" y="4093"/>
                  </a:lnTo>
                  <a:lnTo>
                    <a:pt x="3883" y="4093"/>
                  </a:lnTo>
                  <a:lnTo>
                    <a:pt x="3883" y="4090"/>
                  </a:lnTo>
                  <a:lnTo>
                    <a:pt x="3883" y="4088"/>
                  </a:lnTo>
                  <a:lnTo>
                    <a:pt x="3883" y="4088"/>
                  </a:lnTo>
                  <a:lnTo>
                    <a:pt x="3883" y="4088"/>
                  </a:lnTo>
                  <a:lnTo>
                    <a:pt x="3878" y="4088"/>
                  </a:lnTo>
                  <a:lnTo>
                    <a:pt x="3878" y="4086"/>
                  </a:lnTo>
                  <a:lnTo>
                    <a:pt x="3873" y="4083"/>
                  </a:lnTo>
                  <a:lnTo>
                    <a:pt x="3871" y="4083"/>
                  </a:lnTo>
                  <a:lnTo>
                    <a:pt x="3871" y="4083"/>
                  </a:lnTo>
                  <a:lnTo>
                    <a:pt x="3871" y="4083"/>
                  </a:lnTo>
                  <a:lnTo>
                    <a:pt x="3869" y="4083"/>
                  </a:lnTo>
                  <a:lnTo>
                    <a:pt x="3869" y="4083"/>
                  </a:lnTo>
                  <a:lnTo>
                    <a:pt x="3866" y="4083"/>
                  </a:lnTo>
                  <a:lnTo>
                    <a:pt x="3869" y="4086"/>
                  </a:lnTo>
                  <a:lnTo>
                    <a:pt x="3869" y="4086"/>
                  </a:lnTo>
                  <a:lnTo>
                    <a:pt x="3871" y="4088"/>
                  </a:lnTo>
                  <a:lnTo>
                    <a:pt x="3871" y="4086"/>
                  </a:lnTo>
                  <a:lnTo>
                    <a:pt x="3873" y="4086"/>
                  </a:lnTo>
                  <a:lnTo>
                    <a:pt x="3873" y="4086"/>
                  </a:lnTo>
                  <a:lnTo>
                    <a:pt x="3876" y="4086"/>
                  </a:lnTo>
                  <a:lnTo>
                    <a:pt x="3878" y="4090"/>
                  </a:lnTo>
                  <a:lnTo>
                    <a:pt x="3876" y="4093"/>
                  </a:lnTo>
                  <a:lnTo>
                    <a:pt x="3873" y="4093"/>
                  </a:lnTo>
                  <a:lnTo>
                    <a:pt x="3873" y="4093"/>
                  </a:lnTo>
                  <a:lnTo>
                    <a:pt x="3876" y="4093"/>
                  </a:lnTo>
                  <a:lnTo>
                    <a:pt x="3878" y="4093"/>
                  </a:lnTo>
                  <a:lnTo>
                    <a:pt x="3881" y="4093"/>
                  </a:lnTo>
                  <a:lnTo>
                    <a:pt x="3881" y="4095"/>
                  </a:lnTo>
                  <a:lnTo>
                    <a:pt x="3883" y="4095"/>
                  </a:lnTo>
                  <a:lnTo>
                    <a:pt x="3885" y="4095"/>
                  </a:lnTo>
                  <a:lnTo>
                    <a:pt x="3885" y="4095"/>
                  </a:lnTo>
                  <a:lnTo>
                    <a:pt x="3888" y="4095"/>
                  </a:lnTo>
                  <a:lnTo>
                    <a:pt x="3888" y="4095"/>
                  </a:lnTo>
                  <a:lnTo>
                    <a:pt x="3890" y="4093"/>
                  </a:lnTo>
                  <a:lnTo>
                    <a:pt x="3890" y="4093"/>
                  </a:lnTo>
                  <a:lnTo>
                    <a:pt x="3892" y="4093"/>
                  </a:lnTo>
                  <a:lnTo>
                    <a:pt x="3890" y="4095"/>
                  </a:lnTo>
                  <a:lnTo>
                    <a:pt x="3883" y="4100"/>
                  </a:lnTo>
                  <a:lnTo>
                    <a:pt x="3881" y="4100"/>
                  </a:lnTo>
                  <a:lnTo>
                    <a:pt x="3881" y="4102"/>
                  </a:lnTo>
                  <a:lnTo>
                    <a:pt x="3881" y="4107"/>
                  </a:lnTo>
                  <a:lnTo>
                    <a:pt x="3883" y="4109"/>
                  </a:lnTo>
                  <a:lnTo>
                    <a:pt x="3885" y="4107"/>
                  </a:lnTo>
                  <a:lnTo>
                    <a:pt x="3888" y="4107"/>
                  </a:lnTo>
                  <a:lnTo>
                    <a:pt x="3888" y="4107"/>
                  </a:lnTo>
                  <a:lnTo>
                    <a:pt x="3888" y="4109"/>
                  </a:lnTo>
                  <a:lnTo>
                    <a:pt x="3885" y="4112"/>
                  </a:lnTo>
                  <a:lnTo>
                    <a:pt x="3885" y="4114"/>
                  </a:lnTo>
                  <a:lnTo>
                    <a:pt x="3885" y="4119"/>
                  </a:lnTo>
                  <a:lnTo>
                    <a:pt x="3883" y="4116"/>
                  </a:lnTo>
                  <a:lnTo>
                    <a:pt x="3878" y="4116"/>
                  </a:lnTo>
                  <a:lnTo>
                    <a:pt x="3876" y="4116"/>
                  </a:lnTo>
                  <a:lnTo>
                    <a:pt x="3871" y="4114"/>
                  </a:lnTo>
                  <a:lnTo>
                    <a:pt x="3864" y="4112"/>
                  </a:lnTo>
                  <a:lnTo>
                    <a:pt x="3859" y="4112"/>
                  </a:lnTo>
                  <a:lnTo>
                    <a:pt x="3859" y="4109"/>
                  </a:lnTo>
                  <a:lnTo>
                    <a:pt x="3857" y="4109"/>
                  </a:lnTo>
                  <a:lnTo>
                    <a:pt x="3857" y="4107"/>
                  </a:lnTo>
                  <a:lnTo>
                    <a:pt x="3859" y="4105"/>
                  </a:lnTo>
                  <a:lnTo>
                    <a:pt x="3859" y="4105"/>
                  </a:lnTo>
                  <a:lnTo>
                    <a:pt x="3864" y="4105"/>
                  </a:lnTo>
                  <a:lnTo>
                    <a:pt x="3864" y="4105"/>
                  </a:lnTo>
                  <a:lnTo>
                    <a:pt x="3866" y="4105"/>
                  </a:lnTo>
                  <a:lnTo>
                    <a:pt x="3866" y="4105"/>
                  </a:lnTo>
                  <a:lnTo>
                    <a:pt x="3866" y="4102"/>
                  </a:lnTo>
                  <a:lnTo>
                    <a:pt x="3866" y="4102"/>
                  </a:lnTo>
                  <a:lnTo>
                    <a:pt x="3864" y="4100"/>
                  </a:lnTo>
                  <a:lnTo>
                    <a:pt x="3862" y="4102"/>
                  </a:lnTo>
                  <a:lnTo>
                    <a:pt x="3859" y="4105"/>
                  </a:lnTo>
                  <a:lnTo>
                    <a:pt x="3852" y="4100"/>
                  </a:lnTo>
                  <a:lnTo>
                    <a:pt x="3850" y="4100"/>
                  </a:lnTo>
                  <a:lnTo>
                    <a:pt x="3845" y="4100"/>
                  </a:lnTo>
                  <a:lnTo>
                    <a:pt x="3845" y="4100"/>
                  </a:lnTo>
                  <a:lnTo>
                    <a:pt x="3843" y="4097"/>
                  </a:lnTo>
                  <a:lnTo>
                    <a:pt x="3852" y="4093"/>
                  </a:lnTo>
                  <a:lnTo>
                    <a:pt x="3855" y="4093"/>
                  </a:lnTo>
                  <a:lnTo>
                    <a:pt x="3857" y="4090"/>
                  </a:lnTo>
                  <a:lnTo>
                    <a:pt x="3855" y="4090"/>
                  </a:lnTo>
                  <a:lnTo>
                    <a:pt x="3855" y="4090"/>
                  </a:lnTo>
                  <a:lnTo>
                    <a:pt x="3855" y="4088"/>
                  </a:lnTo>
                  <a:lnTo>
                    <a:pt x="3855" y="4086"/>
                  </a:lnTo>
                  <a:lnTo>
                    <a:pt x="3855" y="4086"/>
                  </a:lnTo>
                  <a:lnTo>
                    <a:pt x="3852" y="4086"/>
                  </a:lnTo>
                  <a:lnTo>
                    <a:pt x="3850" y="4088"/>
                  </a:lnTo>
                  <a:lnTo>
                    <a:pt x="3847" y="4093"/>
                  </a:lnTo>
                  <a:lnTo>
                    <a:pt x="3845" y="4093"/>
                  </a:lnTo>
                  <a:lnTo>
                    <a:pt x="3845" y="4093"/>
                  </a:lnTo>
                  <a:lnTo>
                    <a:pt x="3840" y="4093"/>
                  </a:lnTo>
                  <a:lnTo>
                    <a:pt x="3836" y="4095"/>
                  </a:lnTo>
                  <a:lnTo>
                    <a:pt x="3836" y="4097"/>
                  </a:lnTo>
                  <a:lnTo>
                    <a:pt x="3836" y="4100"/>
                  </a:lnTo>
                  <a:lnTo>
                    <a:pt x="3833" y="4100"/>
                  </a:lnTo>
                  <a:lnTo>
                    <a:pt x="3833" y="4097"/>
                  </a:lnTo>
                  <a:lnTo>
                    <a:pt x="3831" y="4097"/>
                  </a:lnTo>
                  <a:lnTo>
                    <a:pt x="3829" y="4097"/>
                  </a:lnTo>
                  <a:lnTo>
                    <a:pt x="3829" y="4097"/>
                  </a:lnTo>
                  <a:lnTo>
                    <a:pt x="3824" y="4097"/>
                  </a:lnTo>
                  <a:lnTo>
                    <a:pt x="3821" y="4097"/>
                  </a:lnTo>
                  <a:lnTo>
                    <a:pt x="3821" y="4100"/>
                  </a:lnTo>
                  <a:lnTo>
                    <a:pt x="3819" y="4102"/>
                  </a:lnTo>
                  <a:lnTo>
                    <a:pt x="3819" y="4102"/>
                  </a:lnTo>
                  <a:lnTo>
                    <a:pt x="3817" y="4105"/>
                  </a:lnTo>
                  <a:lnTo>
                    <a:pt x="3817" y="4105"/>
                  </a:lnTo>
                  <a:lnTo>
                    <a:pt x="3817" y="4105"/>
                  </a:lnTo>
                  <a:lnTo>
                    <a:pt x="3817" y="4109"/>
                  </a:lnTo>
                  <a:lnTo>
                    <a:pt x="3817" y="4109"/>
                  </a:lnTo>
                  <a:lnTo>
                    <a:pt x="3817" y="4109"/>
                  </a:lnTo>
                  <a:lnTo>
                    <a:pt x="3817" y="4109"/>
                  </a:lnTo>
                  <a:lnTo>
                    <a:pt x="3814" y="4109"/>
                  </a:lnTo>
                  <a:lnTo>
                    <a:pt x="3814" y="4109"/>
                  </a:lnTo>
                  <a:lnTo>
                    <a:pt x="3812" y="4109"/>
                  </a:lnTo>
                  <a:lnTo>
                    <a:pt x="3812" y="4112"/>
                  </a:lnTo>
                  <a:lnTo>
                    <a:pt x="3810" y="4109"/>
                  </a:lnTo>
                  <a:lnTo>
                    <a:pt x="3810" y="4109"/>
                  </a:lnTo>
                  <a:lnTo>
                    <a:pt x="3810" y="4107"/>
                  </a:lnTo>
                  <a:lnTo>
                    <a:pt x="3807" y="4107"/>
                  </a:lnTo>
                  <a:lnTo>
                    <a:pt x="3807" y="4105"/>
                  </a:lnTo>
                  <a:lnTo>
                    <a:pt x="3807" y="4102"/>
                  </a:lnTo>
                  <a:lnTo>
                    <a:pt x="3807" y="4102"/>
                  </a:lnTo>
                  <a:lnTo>
                    <a:pt x="3805" y="4100"/>
                  </a:lnTo>
                  <a:lnTo>
                    <a:pt x="3805" y="4102"/>
                  </a:lnTo>
                  <a:lnTo>
                    <a:pt x="3803" y="4102"/>
                  </a:lnTo>
                  <a:lnTo>
                    <a:pt x="3800" y="4100"/>
                  </a:lnTo>
                  <a:lnTo>
                    <a:pt x="3800" y="4100"/>
                  </a:lnTo>
                  <a:lnTo>
                    <a:pt x="3798" y="4100"/>
                  </a:lnTo>
                  <a:lnTo>
                    <a:pt x="3795" y="4100"/>
                  </a:lnTo>
                  <a:lnTo>
                    <a:pt x="3795" y="4102"/>
                  </a:lnTo>
                  <a:lnTo>
                    <a:pt x="3798" y="4102"/>
                  </a:lnTo>
                  <a:lnTo>
                    <a:pt x="3798" y="4105"/>
                  </a:lnTo>
                  <a:lnTo>
                    <a:pt x="3798" y="4105"/>
                  </a:lnTo>
                  <a:lnTo>
                    <a:pt x="3798" y="4107"/>
                  </a:lnTo>
                  <a:lnTo>
                    <a:pt x="3800" y="4107"/>
                  </a:lnTo>
                  <a:lnTo>
                    <a:pt x="3800" y="4107"/>
                  </a:lnTo>
                  <a:lnTo>
                    <a:pt x="3803" y="4105"/>
                  </a:lnTo>
                  <a:lnTo>
                    <a:pt x="3803" y="4105"/>
                  </a:lnTo>
                  <a:lnTo>
                    <a:pt x="3803" y="4105"/>
                  </a:lnTo>
                  <a:lnTo>
                    <a:pt x="3805" y="4109"/>
                  </a:lnTo>
                  <a:lnTo>
                    <a:pt x="3807" y="4112"/>
                  </a:lnTo>
                  <a:lnTo>
                    <a:pt x="3810" y="4112"/>
                  </a:lnTo>
                  <a:lnTo>
                    <a:pt x="3807" y="4112"/>
                  </a:lnTo>
                  <a:lnTo>
                    <a:pt x="3807" y="4114"/>
                  </a:lnTo>
                  <a:lnTo>
                    <a:pt x="3805" y="4116"/>
                  </a:lnTo>
                  <a:lnTo>
                    <a:pt x="3803" y="4119"/>
                  </a:lnTo>
                  <a:lnTo>
                    <a:pt x="3803" y="4121"/>
                  </a:lnTo>
                  <a:lnTo>
                    <a:pt x="3803" y="4126"/>
                  </a:lnTo>
                  <a:lnTo>
                    <a:pt x="3800" y="4128"/>
                  </a:lnTo>
                  <a:lnTo>
                    <a:pt x="3798" y="4128"/>
                  </a:lnTo>
                  <a:lnTo>
                    <a:pt x="3798" y="4126"/>
                  </a:lnTo>
                  <a:lnTo>
                    <a:pt x="3798" y="4123"/>
                  </a:lnTo>
                  <a:lnTo>
                    <a:pt x="3798" y="4123"/>
                  </a:lnTo>
                  <a:lnTo>
                    <a:pt x="3795" y="4121"/>
                  </a:lnTo>
                  <a:lnTo>
                    <a:pt x="3793" y="4121"/>
                  </a:lnTo>
                  <a:lnTo>
                    <a:pt x="3784" y="4121"/>
                  </a:lnTo>
                  <a:lnTo>
                    <a:pt x="3781" y="4119"/>
                  </a:lnTo>
                  <a:lnTo>
                    <a:pt x="3781" y="4119"/>
                  </a:lnTo>
                  <a:lnTo>
                    <a:pt x="3781" y="4116"/>
                  </a:lnTo>
                  <a:lnTo>
                    <a:pt x="3779" y="4112"/>
                  </a:lnTo>
                  <a:lnTo>
                    <a:pt x="3779" y="4107"/>
                  </a:lnTo>
                  <a:lnTo>
                    <a:pt x="3781" y="4102"/>
                  </a:lnTo>
                  <a:lnTo>
                    <a:pt x="3781" y="4100"/>
                  </a:lnTo>
                  <a:lnTo>
                    <a:pt x="3788" y="4100"/>
                  </a:lnTo>
                  <a:lnTo>
                    <a:pt x="3788" y="4097"/>
                  </a:lnTo>
                  <a:lnTo>
                    <a:pt x="3788" y="4097"/>
                  </a:lnTo>
                  <a:lnTo>
                    <a:pt x="3791" y="4097"/>
                  </a:lnTo>
                  <a:lnTo>
                    <a:pt x="3791" y="4097"/>
                  </a:lnTo>
                  <a:lnTo>
                    <a:pt x="3793" y="4097"/>
                  </a:lnTo>
                  <a:lnTo>
                    <a:pt x="3793" y="4095"/>
                  </a:lnTo>
                  <a:lnTo>
                    <a:pt x="3791" y="4095"/>
                  </a:lnTo>
                  <a:lnTo>
                    <a:pt x="3791" y="4095"/>
                  </a:lnTo>
                  <a:lnTo>
                    <a:pt x="3791" y="4093"/>
                  </a:lnTo>
                  <a:lnTo>
                    <a:pt x="3788" y="4093"/>
                  </a:lnTo>
                  <a:lnTo>
                    <a:pt x="3788" y="4093"/>
                  </a:lnTo>
                  <a:lnTo>
                    <a:pt x="3786" y="4093"/>
                  </a:lnTo>
                  <a:lnTo>
                    <a:pt x="3786" y="4093"/>
                  </a:lnTo>
                  <a:lnTo>
                    <a:pt x="3786" y="4095"/>
                  </a:lnTo>
                  <a:lnTo>
                    <a:pt x="3784" y="4095"/>
                  </a:lnTo>
                  <a:lnTo>
                    <a:pt x="3781" y="4097"/>
                  </a:lnTo>
                  <a:lnTo>
                    <a:pt x="3777" y="4095"/>
                  </a:lnTo>
                  <a:lnTo>
                    <a:pt x="3774" y="4095"/>
                  </a:lnTo>
                  <a:lnTo>
                    <a:pt x="3772" y="4097"/>
                  </a:lnTo>
                  <a:lnTo>
                    <a:pt x="3769" y="4100"/>
                  </a:lnTo>
                  <a:lnTo>
                    <a:pt x="3767" y="4100"/>
                  </a:lnTo>
                  <a:lnTo>
                    <a:pt x="3765" y="4097"/>
                  </a:lnTo>
                  <a:lnTo>
                    <a:pt x="3762" y="4100"/>
                  </a:lnTo>
                  <a:lnTo>
                    <a:pt x="3760" y="4100"/>
                  </a:lnTo>
                  <a:lnTo>
                    <a:pt x="3758" y="4102"/>
                  </a:lnTo>
                  <a:lnTo>
                    <a:pt x="3760" y="4105"/>
                  </a:lnTo>
                  <a:lnTo>
                    <a:pt x="3758" y="4105"/>
                  </a:lnTo>
                  <a:lnTo>
                    <a:pt x="3758" y="4105"/>
                  </a:lnTo>
                  <a:lnTo>
                    <a:pt x="3755" y="4105"/>
                  </a:lnTo>
                  <a:lnTo>
                    <a:pt x="3755" y="4105"/>
                  </a:lnTo>
                  <a:lnTo>
                    <a:pt x="3755" y="4107"/>
                  </a:lnTo>
                  <a:lnTo>
                    <a:pt x="3755" y="4107"/>
                  </a:lnTo>
                  <a:lnTo>
                    <a:pt x="3753" y="4112"/>
                  </a:lnTo>
                  <a:lnTo>
                    <a:pt x="3758" y="4112"/>
                  </a:lnTo>
                  <a:lnTo>
                    <a:pt x="3760" y="4112"/>
                  </a:lnTo>
                  <a:lnTo>
                    <a:pt x="3760" y="4112"/>
                  </a:lnTo>
                  <a:lnTo>
                    <a:pt x="3762" y="4112"/>
                  </a:lnTo>
                  <a:lnTo>
                    <a:pt x="3762" y="4112"/>
                  </a:lnTo>
                  <a:lnTo>
                    <a:pt x="3762" y="4114"/>
                  </a:lnTo>
                  <a:lnTo>
                    <a:pt x="3760" y="4116"/>
                  </a:lnTo>
                  <a:lnTo>
                    <a:pt x="3758" y="4116"/>
                  </a:lnTo>
                  <a:lnTo>
                    <a:pt x="3755" y="4116"/>
                  </a:lnTo>
                  <a:lnTo>
                    <a:pt x="3753" y="4119"/>
                  </a:lnTo>
                  <a:lnTo>
                    <a:pt x="3751" y="4121"/>
                  </a:lnTo>
                  <a:lnTo>
                    <a:pt x="3751" y="4121"/>
                  </a:lnTo>
                  <a:lnTo>
                    <a:pt x="3751" y="4123"/>
                  </a:lnTo>
                  <a:lnTo>
                    <a:pt x="3753" y="4123"/>
                  </a:lnTo>
                  <a:lnTo>
                    <a:pt x="3753" y="4123"/>
                  </a:lnTo>
                  <a:lnTo>
                    <a:pt x="3755" y="4123"/>
                  </a:lnTo>
                  <a:lnTo>
                    <a:pt x="3755" y="4123"/>
                  </a:lnTo>
                  <a:lnTo>
                    <a:pt x="3755" y="4121"/>
                  </a:lnTo>
                  <a:lnTo>
                    <a:pt x="3755" y="4121"/>
                  </a:lnTo>
                  <a:lnTo>
                    <a:pt x="3758" y="4121"/>
                  </a:lnTo>
                  <a:lnTo>
                    <a:pt x="3758" y="4121"/>
                  </a:lnTo>
                  <a:lnTo>
                    <a:pt x="3758" y="4123"/>
                  </a:lnTo>
                  <a:lnTo>
                    <a:pt x="3760" y="4123"/>
                  </a:lnTo>
                  <a:lnTo>
                    <a:pt x="3760" y="4123"/>
                  </a:lnTo>
                  <a:lnTo>
                    <a:pt x="3762" y="4126"/>
                  </a:lnTo>
                  <a:lnTo>
                    <a:pt x="3765" y="4126"/>
                  </a:lnTo>
                  <a:lnTo>
                    <a:pt x="3765" y="4128"/>
                  </a:lnTo>
                  <a:lnTo>
                    <a:pt x="3765" y="4131"/>
                  </a:lnTo>
                  <a:lnTo>
                    <a:pt x="3762" y="4131"/>
                  </a:lnTo>
                  <a:lnTo>
                    <a:pt x="3755" y="4133"/>
                  </a:lnTo>
                  <a:lnTo>
                    <a:pt x="3753" y="4133"/>
                  </a:lnTo>
                  <a:lnTo>
                    <a:pt x="3753" y="4135"/>
                  </a:lnTo>
                  <a:lnTo>
                    <a:pt x="3751" y="4135"/>
                  </a:lnTo>
                  <a:lnTo>
                    <a:pt x="3751" y="4133"/>
                  </a:lnTo>
                  <a:lnTo>
                    <a:pt x="3748" y="4133"/>
                  </a:lnTo>
                  <a:lnTo>
                    <a:pt x="3748" y="4133"/>
                  </a:lnTo>
                  <a:lnTo>
                    <a:pt x="3748" y="4131"/>
                  </a:lnTo>
                  <a:lnTo>
                    <a:pt x="3748" y="4131"/>
                  </a:lnTo>
                  <a:lnTo>
                    <a:pt x="3748" y="4128"/>
                  </a:lnTo>
                  <a:lnTo>
                    <a:pt x="3748" y="4128"/>
                  </a:lnTo>
                  <a:lnTo>
                    <a:pt x="3748" y="4128"/>
                  </a:lnTo>
                  <a:lnTo>
                    <a:pt x="3751" y="4126"/>
                  </a:lnTo>
                  <a:lnTo>
                    <a:pt x="3748" y="4126"/>
                  </a:lnTo>
                  <a:lnTo>
                    <a:pt x="3748" y="4123"/>
                  </a:lnTo>
                  <a:lnTo>
                    <a:pt x="3748" y="4123"/>
                  </a:lnTo>
                  <a:lnTo>
                    <a:pt x="3748" y="4123"/>
                  </a:lnTo>
                  <a:lnTo>
                    <a:pt x="3746" y="4121"/>
                  </a:lnTo>
                  <a:lnTo>
                    <a:pt x="3746" y="4121"/>
                  </a:lnTo>
                  <a:lnTo>
                    <a:pt x="3743" y="4121"/>
                  </a:lnTo>
                  <a:lnTo>
                    <a:pt x="3743" y="4121"/>
                  </a:lnTo>
                  <a:lnTo>
                    <a:pt x="3743" y="4119"/>
                  </a:lnTo>
                  <a:lnTo>
                    <a:pt x="3743" y="4119"/>
                  </a:lnTo>
                  <a:lnTo>
                    <a:pt x="3743" y="4116"/>
                  </a:lnTo>
                  <a:lnTo>
                    <a:pt x="3741" y="4116"/>
                  </a:lnTo>
                  <a:lnTo>
                    <a:pt x="3741" y="4116"/>
                  </a:lnTo>
                  <a:lnTo>
                    <a:pt x="3741" y="4114"/>
                  </a:lnTo>
                  <a:lnTo>
                    <a:pt x="3739" y="4114"/>
                  </a:lnTo>
                  <a:lnTo>
                    <a:pt x="3736" y="4114"/>
                  </a:lnTo>
                  <a:lnTo>
                    <a:pt x="3734" y="4114"/>
                  </a:lnTo>
                  <a:lnTo>
                    <a:pt x="3732" y="4116"/>
                  </a:lnTo>
                  <a:lnTo>
                    <a:pt x="3729" y="4114"/>
                  </a:lnTo>
                  <a:lnTo>
                    <a:pt x="3729" y="4116"/>
                  </a:lnTo>
                  <a:lnTo>
                    <a:pt x="3729" y="4116"/>
                  </a:lnTo>
                  <a:lnTo>
                    <a:pt x="3729" y="4116"/>
                  </a:lnTo>
                  <a:lnTo>
                    <a:pt x="3727" y="4116"/>
                  </a:lnTo>
                  <a:lnTo>
                    <a:pt x="3727" y="4116"/>
                  </a:lnTo>
                  <a:lnTo>
                    <a:pt x="3727" y="4116"/>
                  </a:lnTo>
                  <a:lnTo>
                    <a:pt x="3725" y="4116"/>
                  </a:lnTo>
                  <a:lnTo>
                    <a:pt x="3722" y="4116"/>
                  </a:lnTo>
                  <a:lnTo>
                    <a:pt x="3720" y="4119"/>
                  </a:lnTo>
                  <a:lnTo>
                    <a:pt x="3717" y="4119"/>
                  </a:lnTo>
                  <a:lnTo>
                    <a:pt x="3717" y="4121"/>
                  </a:lnTo>
                  <a:lnTo>
                    <a:pt x="3717" y="4121"/>
                  </a:lnTo>
                  <a:lnTo>
                    <a:pt x="3715" y="4121"/>
                  </a:lnTo>
                  <a:lnTo>
                    <a:pt x="3713" y="4119"/>
                  </a:lnTo>
                  <a:lnTo>
                    <a:pt x="3713" y="4119"/>
                  </a:lnTo>
                  <a:lnTo>
                    <a:pt x="3710" y="4119"/>
                  </a:lnTo>
                  <a:lnTo>
                    <a:pt x="3708" y="4119"/>
                  </a:lnTo>
                  <a:lnTo>
                    <a:pt x="3708" y="4121"/>
                  </a:lnTo>
                  <a:lnTo>
                    <a:pt x="3708" y="4121"/>
                  </a:lnTo>
                  <a:lnTo>
                    <a:pt x="3706" y="4121"/>
                  </a:lnTo>
                  <a:lnTo>
                    <a:pt x="3706" y="4121"/>
                  </a:lnTo>
                  <a:lnTo>
                    <a:pt x="3703" y="4123"/>
                  </a:lnTo>
                  <a:lnTo>
                    <a:pt x="3703" y="4123"/>
                  </a:lnTo>
                  <a:lnTo>
                    <a:pt x="3703" y="4121"/>
                  </a:lnTo>
                  <a:lnTo>
                    <a:pt x="3701" y="4121"/>
                  </a:lnTo>
                  <a:lnTo>
                    <a:pt x="3699" y="4123"/>
                  </a:lnTo>
                  <a:lnTo>
                    <a:pt x="3699" y="4123"/>
                  </a:lnTo>
                  <a:lnTo>
                    <a:pt x="3696" y="4123"/>
                  </a:lnTo>
                  <a:lnTo>
                    <a:pt x="3696" y="4123"/>
                  </a:lnTo>
                  <a:lnTo>
                    <a:pt x="3696" y="4126"/>
                  </a:lnTo>
                  <a:lnTo>
                    <a:pt x="3694" y="4123"/>
                  </a:lnTo>
                  <a:lnTo>
                    <a:pt x="3694" y="4123"/>
                  </a:lnTo>
                  <a:lnTo>
                    <a:pt x="3691" y="4123"/>
                  </a:lnTo>
                  <a:lnTo>
                    <a:pt x="3689" y="4121"/>
                  </a:lnTo>
                  <a:lnTo>
                    <a:pt x="3687" y="4121"/>
                  </a:lnTo>
                  <a:lnTo>
                    <a:pt x="3687" y="4121"/>
                  </a:lnTo>
                  <a:lnTo>
                    <a:pt x="3684" y="4121"/>
                  </a:lnTo>
                  <a:lnTo>
                    <a:pt x="3684" y="4121"/>
                  </a:lnTo>
                  <a:lnTo>
                    <a:pt x="3684" y="4121"/>
                  </a:lnTo>
                  <a:lnTo>
                    <a:pt x="3682" y="4121"/>
                  </a:lnTo>
                  <a:lnTo>
                    <a:pt x="3680" y="4121"/>
                  </a:lnTo>
                  <a:lnTo>
                    <a:pt x="3680" y="4123"/>
                  </a:lnTo>
                  <a:lnTo>
                    <a:pt x="3680" y="4123"/>
                  </a:lnTo>
                  <a:lnTo>
                    <a:pt x="3680" y="4126"/>
                  </a:lnTo>
                  <a:lnTo>
                    <a:pt x="3680" y="4126"/>
                  </a:lnTo>
                  <a:lnTo>
                    <a:pt x="3677" y="4126"/>
                  </a:lnTo>
                  <a:lnTo>
                    <a:pt x="3677" y="4126"/>
                  </a:lnTo>
                  <a:lnTo>
                    <a:pt x="3677" y="4126"/>
                  </a:lnTo>
                  <a:lnTo>
                    <a:pt x="3675" y="4128"/>
                  </a:lnTo>
                  <a:lnTo>
                    <a:pt x="3673" y="4128"/>
                  </a:lnTo>
                  <a:lnTo>
                    <a:pt x="3673" y="4128"/>
                  </a:lnTo>
                  <a:lnTo>
                    <a:pt x="3673" y="4126"/>
                  </a:lnTo>
                  <a:lnTo>
                    <a:pt x="3673" y="4123"/>
                  </a:lnTo>
                  <a:lnTo>
                    <a:pt x="3675" y="4121"/>
                  </a:lnTo>
                  <a:lnTo>
                    <a:pt x="3675" y="4121"/>
                  </a:lnTo>
                  <a:lnTo>
                    <a:pt x="3675" y="4119"/>
                  </a:lnTo>
                  <a:lnTo>
                    <a:pt x="3670" y="4116"/>
                  </a:lnTo>
                  <a:lnTo>
                    <a:pt x="3668" y="4114"/>
                  </a:lnTo>
                  <a:lnTo>
                    <a:pt x="3668" y="4112"/>
                  </a:lnTo>
                  <a:lnTo>
                    <a:pt x="3665" y="4109"/>
                  </a:lnTo>
                  <a:lnTo>
                    <a:pt x="3665" y="4105"/>
                  </a:lnTo>
                  <a:lnTo>
                    <a:pt x="3663" y="4102"/>
                  </a:lnTo>
                  <a:lnTo>
                    <a:pt x="3661" y="4100"/>
                  </a:lnTo>
                  <a:lnTo>
                    <a:pt x="3661" y="4093"/>
                  </a:lnTo>
                  <a:lnTo>
                    <a:pt x="3661" y="4090"/>
                  </a:lnTo>
                  <a:lnTo>
                    <a:pt x="3658" y="4090"/>
                  </a:lnTo>
                  <a:lnTo>
                    <a:pt x="3654" y="4090"/>
                  </a:lnTo>
                  <a:lnTo>
                    <a:pt x="3654" y="4090"/>
                  </a:lnTo>
                  <a:lnTo>
                    <a:pt x="3651" y="4090"/>
                  </a:lnTo>
                  <a:lnTo>
                    <a:pt x="3651" y="4090"/>
                  </a:lnTo>
                  <a:lnTo>
                    <a:pt x="3651" y="4090"/>
                  </a:lnTo>
                  <a:lnTo>
                    <a:pt x="3649" y="4090"/>
                  </a:lnTo>
                  <a:lnTo>
                    <a:pt x="3646" y="4090"/>
                  </a:lnTo>
                  <a:lnTo>
                    <a:pt x="3646" y="4088"/>
                  </a:lnTo>
                  <a:lnTo>
                    <a:pt x="3649" y="4083"/>
                  </a:lnTo>
                  <a:lnTo>
                    <a:pt x="3646" y="4081"/>
                  </a:lnTo>
                  <a:lnTo>
                    <a:pt x="3646" y="4079"/>
                  </a:lnTo>
                  <a:lnTo>
                    <a:pt x="3644" y="4076"/>
                  </a:lnTo>
                  <a:lnTo>
                    <a:pt x="3644" y="4071"/>
                  </a:lnTo>
                  <a:lnTo>
                    <a:pt x="3642" y="4074"/>
                  </a:lnTo>
                  <a:lnTo>
                    <a:pt x="3642" y="4076"/>
                  </a:lnTo>
                  <a:lnTo>
                    <a:pt x="3642" y="4079"/>
                  </a:lnTo>
                  <a:lnTo>
                    <a:pt x="3642" y="4079"/>
                  </a:lnTo>
                  <a:lnTo>
                    <a:pt x="3642" y="4079"/>
                  </a:lnTo>
                  <a:lnTo>
                    <a:pt x="3642" y="4076"/>
                  </a:lnTo>
                  <a:lnTo>
                    <a:pt x="3642" y="4071"/>
                  </a:lnTo>
                  <a:lnTo>
                    <a:pt x="3642" y="4071"/>
                  </a:lnTo>
                  <a:lnTo>
                    <a:pt x="3642" y="4071"/>
                  </a:lnTo>
                  <a:lnTo>
                    <a:pt x="3642" y="4071"/>
                  </a:lnTo>
                  <a:lnTo>
                    <a:pt x="3639" y="4074"/>
                  </a:lnTo>
                  <a:lnTo>
                    <a:pt x="3639" y="4071"/>
                  </a:lnTo>
                  <a:lnTo>
                    <a:pt x="3642" y="4067"/>
                  </a:lnTo>
                  <a:lnTo>
                    <a:pt x="3644" y="4064"/>
                  </a:lnTo>
                  <a:lnTo>
                    <a:pt x="3644" y="4062"/>
                  </a:lnTo>
                  <a:lnTo>
                    <a:pt x="3644" y="4060"/>
                  </a:lnTo>
                  <a:lnTo>
                    <a:pt x="3646" y="4055"/>
                  </a:lnTo>
                  <a:lnTo>
                    <a:pt x="3646" y="4055"/>
                  </a:lnTo>
                  <a:lnTo>
                    <a:pt x="3644" y="4057"/>
                  </a:lnTo>
                  <a:lnTo>
                    <a:pt x="3644" y="4060"/>
                  </a:lnTo>
                  <a:lnTo>
                    <a:pt x="3642" y="4062"/>
                  </a:lnTo>
                  <a:lnTo>
                    <a:pt x="3642" y="4067"/>
                  </a:lnTo>
                  <a:lnTo>
                    <a:pt x="3642" y="4069"/>
                  </a:lnTo>
                  <a:lnTo>
                    <a:pt x="3639" y="4067"/>
                  </a:lnTo>
                  <a:lnTo>
                    <a:pt x="3639" y="4064"/>
                  </a:lnTo>
                  <a:lnTo>
                    <a:pt x="3642" y="4064"/>
                  </a:lnTo>
                  <a:lnTo>
                    <a:pt x="3642" y="4062"/>
                  </a:lnTo>
                  <a:lnTo>
                    <a:pt x="3642" y="4060"/>
                  </a:lnTo>
                  <a:lnTo>
                    <a:pt x="3642" y="4057"/>
                  </a:lnTo>
                  <a:lnTo>
                    <a:pt x="3644" y="4055"/>
                  </a:lnTo>
                  <a:lnTo>
                    <a:pt x="3642" y="4057"/>
                  </a:lnTo>
                  <a:lnTo>
                    <a:pt x="3639" y="4064"/>
                  </a:lnTo>
                  <a:lnTo>
                    <a:pt x="3637" y="4067"/>
                  </a:lnTo>
                  <a:lnTo>
                    <a:pt x="3639" y="4064"/>
                  </a:lnTo>
                  <a:lnTo>
                    <a:pt x="3639" y="4062"/>
                  </a:lnTo>
                  <a:lnTo>
                    <a:pt x="3639" y="4055"/>
                  </a:lnTo>
                  <a:lnTo>
                    <a:pt x="3637" y="4060"/>
                  </a:lnTo>
                  <a:lnTo>
                    <a:pt x="3635" y="4060"/>
                  </a:lnTo>
                  <a:lnTo>
                    <a:pt x="3635" y="4060"/>
                  </a:lnTo>
                  <a:lnTo>
                    <a:pt x="3632" y="4057"/>
                  </a:lnTo>
                  <a:lnTo>
                    <a:pt x="3632" y="4057"/>
                  </a:lnTo>
                  <a:lnTo>
                    <a:pt x="3632" y="4053"/>
                  </a:lnTo>
                  <a:lnTo>
                    <a:pt x="3635" y="4050"/>
                  </a:lnTo>
                  <a:lnTo>
                    <a:pt x="3637" y="4048"/>
                  </a:lnTo>
                  <a:lnTo>
                    <a:pt x="3639" y="4045"/>
                  </a:lnTo>
                  <a:lnTo>
                    <a:pt x="3646" y="4045"/>
                  </a:lnTo>
                  <a:lnTo>
                    <a:pt x="3654" y="4043"/>
                  </a:lnTo>
                  <a:lnTo>
                    <a:pt x="3658" y="4043"/>
                  </a:lnTo>
                  <a:lnTo>
                    <a:pt x="3658" y="4043"/>
                  </a:lnTo>
                  <a:lnTo>
                    <a:pt x="3661" y="4043"/>
                  </a:lnTo>
                  <a:lnTo>
                    <a:pt x="3663" y="4045"/>
                  </a:lnTo>
                  <a:lnTo>
                    <a:pt x="3665" y="4043"/>
                  </a:lnTo>
                  <a:lnTo>
                    <a:pt x="3668" y="4043"/>
                  </a:lnTo>
                  <a:lnTo>
                    <a:pt x="3670" y="4045"/>
                  </a:lnTo>
                  <a:lnTo>
                    <a:pt x="3668" y="4043"/>
                  </a:lnTo>
                  <a:lnTo>
                    <a:pt x="3668" y="4043"/>
                  </a:lnTo>
                  <a:lnTo>
                    <a:pt x="3663" y="4043"/>
                  </a:lnTo>
                  <a:lnTo>
                    <a:pt x="3661" y="4041"/>
                  </a:lnTo>
                  <a:lnTo>
                    <a:pt x="3658" y="4041"/>
                  </a:lnTo>
                  <a:lnTo>
                    <a:pt x="3656" y="4041"/>
                  </a:lnTo>
                  <a:lnTo>
                    <a:pt x="3651" y="4041"/>
                  </a:lnTo>
                  <a:lnTo>
                    <a:pt x="3646" y="4043"/>
                  </a:lnTo>
                  <a:lnTo>
                    <a:pt x="3642" y="4045"/>
                  </a:lnTo>
                  <a:lnTo>
                    <a:pt x="3642" y="4045"/>
                  </a:lnTo>
                  <a:lnTo>
                    <a:pt x="3637" y="4048"/>
                  </a:lnTo>
                  <a:lnTo>
                    <a:pt x="3635" y="4048"/>
                  </a:lnTo>
                  <a:lnTo>
                    <a:pt x="3635" y="4048"/>
                  </a:lnTo>
                  <a:lnTo>
                    <a:pt x="3632" y="4050"/>
                  </a:lnTo>
                  <a:lnTo>
                    <a:pt x="3630" y="4050"/>
                  </a:lnTo>
                  <a:lnTo>
                    <a:pt x="3628" y="4050"/>
                  </a:lnTo>
                  <a:lnTo>
                    <a:pt x="3623" y="4045"/>
                  </a:lnTo>
                  <a:lnTo>
                    <a:pt x="3620" y="4045"/>
                  </a:lnTo>
                  <a:lnTo>
                    <a:pt x="3618" y="4045"/>
                  </a:lnTo>
                  <a:lnTo>
                    <a:pt x="3620" y="4048"/>
                  </a:lnTo>
                  <a:lnTo>
                    <a:pt x="3623" y="4050"/>
                  </a:lnTo>
                  <a:lnTo>
                    <a:pt x="3628" y="4050"/>
                  </a:lnTo>
                  <a:lnTo>
                    <a:pt x="3628" y="4055"/>
                  </a:lnTo>
                  <a:lnTo>
                    <a:pt x="3628" y="4057"/>
                  </a:lnTo>
                  <a:lnTo>
                    <a:pt x="3625" y="4064"/>
                  </a:lnTo>
                  <a:lnTo>
                    <a:pt x="3625" y="4064"/>
                  </a:lnTo>
                  <a:lnTo>
                    <a:pt x="3628" y="4067"/>
                  </a:lnTo>
                  <a:lnTo>
                    <a:pt x="3628" y="4067"/>
                  </a:lnTo>
                  <a:lnTo>
                    <a:pt x="3625" y="4067"/>
                  </a:lnTo>
                  <a:lnTo>
                    <a:pt x="3625" y="4067"/>
                  </a:lnTo>
                  <a:lnTo>
                    <a:pt x="3623" y="4067"/>
                  </a:lnTo>
                  <a:lnTo>
                    <a:pt x="3620" y="4064"/>
                  </a:lnTo>
                  <a:lnTo>
                    <a:pt x="3609" y="4069"/>
                  </a:lnTo>
                  <a:lnTo>
                    <a:pt x="3604" y="4069"/>
                  </a:lnTo>
                  <a:lnTo>
                    <a:pt x="3592" y="4067"/>
                  </a:lnTo>
                  <a:lnTo>
                    <a:pt x="3592" y="4067"/>
                  </a:lnTo>
                  <a:lnTo>
                    <a:pt x="3594" y="4067"/>
                  </a:lnTo>
                  <a:lnTo>
                    <a:pt x="3599" y="4067"/>
                  </a:lnTo>
                  <a:lnTo>
                    <a:pt x="3599" y="4069"/>
                  </a:lnTo>
                  <a:lnTo>
                    <a:pt x="3602" y="4069"/>
                  </a:lnTo>
                  <a:lnTo>
                    <a:pt x="3602" y="4071"/>
                  </a:lnTo>
                  <a:lnTo>
                    <a:pt x="3604" y="4071"/>
                  </a:lnTo>
                  <a:lnTo>
                    <a:pt x="3606" y="4069"/>
                  </a:lnTo>
                  <a:lnTo>
                    <a:pt x="3609" y="4069"/>
                  </a:lnTo>
                  <a:lnTo>
                    <a:pt x="3611" y="4071"/>
                  </a:lnTo>
                  <a:lnTo>
                    <a:pt x="3618" y="4081"/>
                  </a:lnTo>
                  <a:lnTo>
                    <a:pt x="3620" y="4081"/>
                  </a:lnTo>
                  <a:lnTo>
                    <a:pt x="3628" y="4086"/>
                  </a:lnTo>
                  <a:lnTo>
                    <a:pt x="3623" y="4088"/>
                  </a:lnTo>
                  <a:lnTo>
                    <a:pt x="3620" y="4088"/>
                  </a:lnTo>
                  <a:lnTo>
                    <a:pt x="3620" y="4090"/>
                  </a:lnTo>
                  <a:lnTo>
                    <a:pt x="3618" y="4088"/>
                  </a:lnTo>
                  <a:lnTo>
                    <a:pt x="3613" y="4086"/>
                  </a:lnTo>
                  <a:lnTo>
                    <a:pt x="3613" y="4088"/>
                  </a:lnTo>
                  <a:lnTo>
                    <a:pt x="3620" y="4090"/>
                  </a:lnTo>
                  <a:lnTo>
                    <a:pt x="3623" y="4093"/>
                  </a:lnTo>
                  <a:lnTo>
                    <a:pt x="3625" y="4095"/>
                  </a:lnTo>
                  <a:lnTo>
                    <a:pt x="3630" y="4102"/>
                  </a:lnTo>
                  <a:lnTo>
                    <a:pt x="3632" y="4105"/>
                  </a:lnTo>
                  <a:lnTo>
                    <a:pt x="3632" y="4109"/>
                  </a:lnTo>
                  <a:lnTo>
                    <a:pt x="3635" y="4112"/>
                  </a:lnTo>
                  <a:lnTo>
                    <a:pt x="3635" y="4121"/>
                  </a:lnTo>
                  <a:lnTo>
                    <a:pt x="3635" y="4123"/>
                  </a:lnTo>
                  <a:lnTo>
                    <a:pt x="3630" y="4131"/>
                  </a:lnTo>
                  <a:lnTo>
                    <a:pt x="3630" y="4133"/>
                  </a:lnTo>
                  <a:lnTo>
                    <a:pt x="3632" y="4135"/>
                  </a:lnTo>
                  <a:lnTo>
                    <a:pt x="3635" y="4138"/>
                  </a:lnTo>
                  <a:lnTo>
                    <a:pt x="3639" y="4138"/>
                  </a:lnTo>
                  <a:lnTo>
                    <a:pt x="3637" y="4140"/>
                  </a:lnTo>
                  <a:lnTo>
                    <a:pt x="3637" y="4140"/>
                  </a:lnTo>
                  <a:lnTo>
                    <a:pt x="3637" y="4142"/>
                  </a:lnTo>
                  <a:lnTo>
                    <a:pt x="3637" y="4145"/>
                  </a:lnTo>
                  <a:lnTo>
                    <a:pt x="3635" y="4145"/>
                  </a:lnTo>
                  <a:lnTo>
                    <a:pt x="3635" y="4147"/>
                  </a:lnTo>
                  <a:lnTo>
                    <a:pt x="3632" y="4147"/>
                  </a:lnTo>
                  <a:lnTo>
                    <a:pt x="3635" y="4149"/>
                  </a:lnTo>
                  <a:lnTo>
                    <a:pt x="3635" y="4149"/>
                  </a:lnTo>
                  <a:lnTo>
                    <a:pt x="3635" y="4152"/>
                  </a:lnTo>
                  <a:lnTo>
                    <a:pt x="3635" y="4152"/>
                  </a:lnTo>
                  <a:lnTo>
                    <a:pt x="3632" y="4154"/>
                  </a:lnTo>
                  <a:lnTo>
                    <a:pt x="3632" y="4157"/>
                  </a:lnTo>
                  <a:lnTo>
                    <a:pt x="3630" y="4157"/>
                  </a:lnTo>
                  <a:lnTo>
                    <a:pt x="3628" y="4157"/>
                  </a:lnTo>
                  <a:lnTo>
                    <a:pt x="3628" y="4159"/>
                  </a:lnTo>
                  <a:lnTo>
                    <a:pt x="3628" y="4159"/>
                  </a:lnTo>
                  <a:lnTo>
                    <a:pt x="3625" y="4159"/>
                  </a:lnTo>
                  <a:lnTo>
                    <a:pt x="3623" y="4161"/>
                  </a:lnTo>
                  <a:lnTo>
                    <a:pt x="3616" y="4159"/>
                  </a:lnTo>
                  <a:lnTo>
                    <a:pt x="3616" y="4159"/>
                  </a:lnTo>
                  <a:lnTo>
                    <a:pt x="3613" y="4157"/>
                  </a:lnTo>
                  <a:lnTo>
                    <a:pt x="3613" y="4154"/>
                  </a:lnTo>
                  <a:lnTo>
                    <a:pt x="3609" y="4147"/>
                  </a:lnTo>
                  <a:lnTo>
                    <a:pt x="3609" y="4147"/>
                  </a:lnTo>
                  <a:lnTo>
                    <a:pt x="3606" y="4145"/>
                  </a:lnTo>
                  <a:lnTo>
                    <a:pt x="3606" y="4145"/>
                  </a:lnTo>
                  <a:lnTo>
                    <a:pt x="3606" y="4142"/>
                  </a:lnTo>
                  <a:lnTo>
                    <a:pt x="3602" y="4138"/>
                  </a:lnTo>
                  <a:lnTo>
                    <a:pt x="3597" y="4133"/>
                  </a:lnTo>
                  <a:lnTo>
                    <a:pt x="3594" y="4131"/>
                  </a:lnTo>
                  <a:lnTo>
                    <a:pt x="3594" y="4123"/>
                  </a:lnTo>
                  <a:lnTo>
                    <a:pt x="3592" y="4121"/>
                  </a:lnTo>
                  <a:lnTo>
                    <a:pt x="3587" y="4109"/>
                  </a:lnTo>
                  <a:lnTo>
                    <a:pt x="3585" y="4107"/>
                  </a:lnTo>
                  <a:lnTo>
                    <a:pt x="3583" y="4116"/>
                  </a:lnTo>
                  <a:lnTo>
                    <a:pt x="3583" y="4119"/>
                  </a:lnTo>
                  <a:lnTo>
                    <a:pt x="3585" y="4119"/>
                  </a:lnTo>
                  <a:lnTo>
                    <a:pt x="3587" y="4121"/>
                  </a:lnTo>
                  <a:lnTo>
                    <a:pt x="3592" y="4126"/>
                  </a:lnTo>
                  <a:lnTo>
                    <a:pt x="3599" y="4142"/>
                  </a:lnTo>
                  <a:lnTo>
                    <a:pt x="3602" y="4147"/>
                  </a:lnTo>
                  <a:lnTo>
                    <a:pt x="3602" y="4147"/>
                  </a:lnTo>
                  <a:lnTo>
                    <a:pt x="3606" y="4152"/>
                  </a:lnTo>
                  <a:lnTo>
                    <a:pt x="3609" y="4152"/>
                  </a:lnTo>
                  <a:lnTo>
                    <a:pt x="3611" y="4159"/>
                  </a:lnTo>
                  <a:lnTo>
                    <a:pt x="3606" y="4159"/>
                  </a:lnTo>
                  <a:lnTo>
                    <a:pt x="3606" y="4159"/>
                  </a:lnTo>
                  <a:lnTo>
                    <a:pt x="3602" y="4159"/>
                  </a:lnTo>
                  <a:lnTo>
                    <a:pt x="3602" y="4157"/>
                  </a:lnTo>
                  <a:lnTo>
                    <a:pt x="3599" y="4159"/>
                  </a:lnTo>
                  <a:lnTo>
                    <a:pt x="3599" y="4159"/>
                  </a:lnTo>
                  <a:lnTo>
                    <a:pt x="3599" y="4159"/>
                  </a:lnTo>
                  <a:lnTo>
                    <a:pt x="3597" y="4161"/>
                  </a:lnTo>
                  <a:lnTo>
                    <a:pt x="3597" y="4161"/>
                  </a:lnTo>
                  <a:lnTo>
                    <a:pt x="3597" y="4164"/>
                  </a:lnTo>
                  <a:lnTo>
                    <a:pt x="3594" y="4164"/>
                  </a:lnTo>
                  <a:lnTo>
                    <a:pt x="3594" y="4164"/>
                  </a:lnTo>
                  <a:lnTo>
                    <a:pt x="3592" y="4166"/>
                  </a:lnTo>
                  <a:lnTo>
                    <a:pt x="3592" y="4168"/>
                  </a:lnTo>
                  <a:lnTo>
                    <a:pt x="3592" y="4171"/>
                  </a:lnTo>
                  <a:lnTo>
                    <a:pt x="3592" y="4171"/>
                  </a:lnTo>
                  <a:lnTo>
                    <a:pt x="3592" y="4173"/>
                  </a:lnTo>
                  <a:lnTo>
                    <a:pt x="3592" y="4173"/>
                  </a:lnTo>
                  <a:lnTo>
                    <a:pt x="3590" y="4176"/>
                  </a:lnTo>
                  <a:lnTo>
                    <a:pt x="3587" y="4173"/>
                  </a:lnTo>
                  <a:lnTo>
                    <a:pt x="3587" y="4173"/>
                  </a:lnTo>
                  <a:lnTo>
                    <a:pt x="3585" y="4168"/>
                  </a:lnTo>
                  <a:lnTo>
                    <a:pt x="3585" y="4171"/>
                  </a:lnTo>
                  <a:lnTo>
                    <a:pt x="3580" y="4171"/>
                  </a:lnTo>
                  <a:lnTo>
                    <a:pt x="3576" y="4168"/>
                  </a:lnTo>
                  <a:lnTo>
                    <a:pt x="3576" y="4166"/>
                  </a:lnTo>
                  <a:lnTo>
                    <a:pt x="3576" y="4164"/>
                  </a:lnTo>
                  <a:lnTo>
                    <a:pt x="3578" y="4164"/>
                  </a:lnTo>
                  <a:lnTo>
                    <a:pt x="3578" y="4161"/>
                  </a:lnTo>
                  <a:lnTo>
                    <a:pt x="3578" y="4159"/>
                  </a:lnTo>
                  <a:lnTo>
                    <a:pt x="3576" y="4157"/>
                  </a:lnTo>
                  <a:lnTo>
                    <a:pt x="3576" y="4157"/>
                  </a:lnTo>
                  <a:lnTo>
                    <a:pt x="3576" y="4154"/>
                  </a:lnTo>
                  <a:lnTo>
                    <a:pt x="3576" y="4152"/>
                  </a:lnTo>
                  <a:lnTo>
                    <a:pt x="3573" y="4152"/>
                  </a:lnTo>
                  <a:lnTo>
                    <a:pt x="3568" y="4154"/>
                  </a:lnTo>
                  <a:lnTo>
                    <a:pt x="3564" y="4161"/>
                  </a:lnTo>
                  <a:lnTo>
                    <a:pt x="3561" y="4164"/>
                  </a:lnTo>
                  <a:lnTo>
                    <a:pt x="3559" y="4166"/>
                  </a:lnTo>
                  <a:lnTo>
                    <a:pt x="3559" y="4168"/>
                  </a:lnTo>
                  <a:lnTo>
                    <a:pt x="3561" y="4173"/>
                  </a:lnTo>
                  <a:lnTo>
                    <a:pt x="3559" y="4173"/>
                  </a:lnTo>
                  <a:lnTo>
                    <a:pt x="3559" y="4176"/>
                  </a:lnTo>
                  <a:lnTo>
                    <a:pt x="3561" y="4178"/>
                  </a:lnTo>
                  <a:lnTo>
                    <a:pt x="3561" y="4180"/>
                  </a:lnTo>
                  <a:lnTo>
                    <a:pt x="3561" y="4180"/>
                  </a:lnTo>
                  <a:lnTo>
                    <a:pt x="3561" y="4180"/>
                  </a:lnTo>
                  <a:lnTo>
                    <a:pt x="3561" y="4183"/>
                  </a:lnTo>
                  <a:lnTo>
                    <a:pt x="3561" y="4183"/>
                  </a:lnTo>
                  <a:lnTo>
                    <a:pt x="3561" y="4183"/>
                  </a:lnTo>
                  <a:lnTo>
                    <a:pt x="3561" y="4183"/>
                  </a:lnTo>
                  <a:lnTo>
                    <a:pt x="3561" y="4183"/>
                  </a:lnTo>
                  <a:lnTo>
                    <a:pt x="3561" y="4185"/>
                  </a:lnTo>
                  <a:lnTo>
                    <a:pt x="3561" y="4185"/>
                  </a:lnTo>
                  <a:lnTo>
                    <a:pt x="3559" y="4185"/>
                  </a:lnTo>
                  <a:lnTo>
                    <a:pt x="3559" y="4185"/>
                  </a:lnTo>
                  <a:lnTo>
                    <a:pt x="3559" y="4187"/>
                  </a:lnTo>
                  <a:lnTo>
                    <a:pt x="3559" y="4187"/>
                  </a:lnTo>
                  <a:lnTo>
                    <a:pt x="3557" y="4190"/>
                  </a:lnTo>
                  <a:lnTo>
                    <a:pt x="3557" y="4190"/>
                  </a:lnTo>
                  <a:lnTo>
                    <a:pt x="3557" y="4190"/>
                  </a:lnTo>
                  <a:lnTo>
                    <a:pt x="3554" y="4192"/>
                  </a:lnTo>
                  <a:lnTo>
                    <a:pt x="3550" y="4192"/>
                  </a:lnTo>
                  <a:lnTo>
                    <a:pt x="3547" y="4192"/>
                  </a:lnTo>
                  <a:lnTo>
                    <a:pt x="3545" y="4192"/>
                  </a:lnTo>
                  <a:lnTo>
                    <a:pt x="3545" y="4190"/>
                  </a:lnTo>
                  <a:lnTo>
                    <a:pt x="3542" y="4185"/>
                  </a:lnTo>
                  <a:lnTo>
                    <a:pt x="3542" y="4183"/>
                  </a:lnTo>
                  <a:lnTo>
                    <a:pt x="3540" y="4180"/>
                  </a:lnTo>
                  <a:lnTo>
                    <a:pt x="3538" y="4180"/>
                  </a:lnTo>
                  <a:lnTo>
                    <a:pt x="3538" y="4180"/>
                  </a:lnTo>
                  <a:lnTo>
                    <a:pt x="3535" y="4180"/>
                  </a:lnTo>
                  <a:lnTo>
                    <a:pt x="3535" y="4183"/>
                  </a:lnTo>
                  <a:lnTo>
                    <a:pt x="3533" y="4180"/>
                  </a:lnTo>
                  <a:lnTo>
                    <a:pt x="3528" y="4183"/>
                  </a:lnTo>
                  <a:lnTo>
                    <a:pt x="3528" y="4185"/>
                  </a:lnTo>
                  <a:lnTo>
                    <a:pt x="3526" y="4187"/>
                  </a:lnTo>
                  <a:lnTo>
                    <a:pt x="3526" y="4187"/>
                  </a:lnTo>
                  <a:lnTo>
                    <a:pt x="3524" y="4187"/>
                  </a:lnTo>
                  <a:lnTo>
                    <a:pt x="3521" y="4187"/>
                  </a:lnTo>
                  <a:lnTo>
                    <a:pt x="3521" y="4190"/>
                  </a:lnTo>
                  <a:lnTo>
                    <a:pt x="3521" y="4190"/>
                  </a:lnTo>
                  <a:lnTo>
                    <a:pt x="3521" y="4190"/>
                  </a:lnTo>
                  <a:lnTo>
                    <a:pt x="3514" y="4192"/>
                  </a:lnTo>
                  <a:lnTo>
                    <a:pt x="3516" y="4197"/>
                  </a:lnTo>
                  <a:lnTo>
                    <a:pt x="3514" y="4199"/>
                  </a:lnTo>
                  <a:lnTo>
                    <a:pt x="3509" y="4202"/>
                  </a:lnTo>
                  <a:lnTo>
                    <a:pt x="3507" y="4202"/>
                  </a:lnTo>
                  <a:lnTo>
                    <a:pt x="3502" y="4202"/>
                  </a:lnTo>
                  <a:lnTo>
                    <a:pt x="3490" y="4192"/>
                  </a:lnTo>
                  <a:lnTo>
                    <a:pt x="3488" y="4190"/>
                  </a:lnTo>
                  <a:lnTo>
                    <a:pt x="3486" y="4187"/>
                  </a:lnTo>
                  <a:lnTo>
                    <a:pt x="3486" y="4183"/>
                  </a:lnTo>
                  <a:lnTo>
                    <a:pt x="3488" y="4180"/>
                  </a:lnTo>
                  <a:lnTo>
                    <a:pt x="3495" y="4178"/>
                  </a:lnTo>
                  <a:lnTo>
                    <a:pt x="3498" y="4176"/>
                  </a:lnTo>
                  <a:lnTo>
                    <a:pt x="3495" y="4176"/>
                  </a:lnTo>
                  <a:lnTo>
                    <a:pt x="3493" y="4178"/>
                  </a:lnTo>
                  <a:lnTo>
                    <a:pt x="3490" y="4178"/>
                  </a:lnTo>
                  <a:lnTo>
                    <a:pt x="3486" y="4178"/>
                  </a:lnTo>
                  <a:lnTo>
                    <a:pt x="3483" y="4176"/>
                  </a:lnTo>
                  <a:lnTo>
                    <a:pt x="3483" y="4176"/>
                  </a:lnTo>
                  <a:lnTo>
                    <a:pt x="3483" y="4173"/>
                  </a:lnTo>
                  <a:lnTo>
                    <a:pt x="3483" y="4173"/>
                  </a:lnTo>
                  <a:lnTo>
                    <a:pt x="3483" y="4171"/>
                  </a:lnTo>
                  <a:lnTo>
                    <a:pt x="3483" y="4171"/>
                  </a:lnTo>
                  <a:lnTo>
                    <a:pt x="3486" y="4164"/>
                  </a:lnTo>
                  <a:lnTo>
                    <a:pt x="3486" y="4161"/>
                  </a:lnTo>
                  <a:lnTo>
                    <a:pt x="3483" y="4164"/>
                  </a:lnTo>
                  <a:lnTo>
                    <a:pt x="3481" y="4166"/>
                  </a:lnTo>
                  <a:lnTo>
                    <a:pt x="3481" y="4171"/>
                  </a:lnTo>
                  <a:lnTo>
                    <a:pt x="3481" y="4173"/>
                  </a:lnTo>
                  <a:lnTo>
                    <a:pt x="3481" y="4178"/>
                  </a:lnTo>
                  <a:lnTo>
                    <a:pt x="3483" y="4183"/>
                  </a:lnTo>
                  <a:lnTo>
                    <a:pt x="3483" y="4183"/>
                  </a:lnTo>
                  <a:lnTo>
                    <a:pt x="3483" y="4187"/>
                  </a:lnTo>
                  <a:lnTo>
                    <a:pt x="3483" y="4187"/>
                  </a:lnTo>
                  <a:lnTo>
                    <a:pt x="3483" y="4190"/>
                  </a:lnTo>
                  <a:lnTo>
                    <a:pt x="3483" y="4190"/>
                  </a:lnTo>
                  <a:lnTo>
                    <a:pt x="3486" y="4192"/>
                  </a:lnTo>
                  <a:lnTo>
                    <a:pt x="3486" y="4194"/>
                  </a:lnTo>
                  <a:lnTo>
                    <a:pt x="3483" y="4197"/>
                  </a:lnTo>
                  <a:lnTo>
                    <a:pt x="3483" y="4197"/>
                  </a:lnTo>
                  <a:lnTo>
                    <a:pt x="3483" y="4202"/>
                  </a:lnTo>
                  <a:lnTo>
                    <a:pt x="3481" y="4202"/>
                  </a:lnTo>
                  <a:lnTo>
                    <a:pt x="3481" y="4202"/>
                  </a:lnTo>
                  <a:lnTo>
                    <a:pt x="3479" y="4204"/>
                  </a:lnTo>
                  <a:lnTo>
                    <a:pt x="3476" y="4204"/>
                  </a:lnTo>
                  <a:lnTo>
                    <a:pt x="3469" y="4206"/>
                  </a:lnTo>
                  <a:lnTo>
                    <a:pt x="3464" y="4206"/>
                  </a:lnTo>
                  <a:lnTo>
                    <a:pt x="3462" y="4202"/>
                  </a:lnTo>
                  <a:lnTo>
                    <a:pt x="3460" y="4202"/>
                  </a:lnTo>
                  <a:lnTo>
                    <a:pt x="3457" y="4202"/>
                  </a:lnTo>
                  <a:lnTo>
                    <a:pt x="3457" y="4199"/>
                  </a:lnTo>
                  <a:lnTo>
                    <a:pt x="3457" y="4197"/>
                  </a:lnTo>
                  <a:lnTo>
                    <a:pt x="3460" y="4194"/>
                  </a:lnTo>
                  <a:lnTo>
                    <a:pt x="3460" y="4192"/>
                  </a:lnTo>
                  <a:lnTo>
                    <a:pt x="3460" y="4190"/>
                  </a:lnTo>
                  <a:lnTo>
                    <a:pt x="3457" y="4187"/>
                  </a:lnTo>
                  <a:lnTo>
                    <a:pt x="3457" y="4190"/>
                  </a:lnTo>
                  <a:lnTo>
                    <a:pt x="3455" y="4192"/>
                  </a:lnTo>
                  <a:lnTo>
                    <a:pt x="3445" y="4192"/>
                  </a:lnTo>
                  <a:lnTo>
                    <a:pt x="3441" y="4192"/>
                  </a:lnTo>
                  <a:lnTo>
                    <a:pt x="3438" y="4192"/>
                  </a:lnTo>
                  <a:lnTo>
                    <a:pt x="3436" y="4190"/>
                  </a:lnTo>
                  <a:lnTo>
                    <a:pt x="3436" y="4190"/>
                  </a:lnTo>
                  <a:lnTo>
                    <a:pt x="3436" y="4187"/>
                  </a:lnTo>
                  <a:lnTo>
                    <a:pt x="3438" y="4183"/>
                  </a:lnTo>
                  <a:lnTo>
                    <a:pt x="3441" y="4180"/>
                  </a:lnTo>
                  <a:lnTo>
                    <a:pt x="3438" y="4180"/>
                  </a:lnTo>
                  <a:lnTo>
                    <a:pt x="3436" y="4183"/>
                  </a:lnTo>
                  <a:lnTo>
                    <a:pt x="3434" y="4187"/>
                  </a:lnTo>
                  <a:lnTo>
                    <a:pt x="3431" y="4187"/>
                  </a:lnTo>
                  <a:lnTo>
                    <a:pt x="3429" y="4183"/>
                  </a:lnTo>
                  <a:lnTo>
                    <a:pt x="3427" y="4178"/>
                  </a:lnTo>
                  <a:lnTo>
                    <a:pt x="3424" y="4176"/>
                  </a:lnTo>
                  <a:lnTo>
                    <a:pt x="3422" y="4173"/>
                  </a:lnTo>
                  <a:lnTo>
                    <a:pt x="3422" y="4178"/>
                  </a:lnTo>
                  <a:lnTo>
                    <a:pt x="3422" y="4180"/>
                  </a:lnTo>
                  <a:lnTo>
                    <a:pt x="3422" y="4185"/>
                  </a:lnTo>
                  <a:lnTo>
                    <a:pt x="3422" y="4187"/>
                  </a:lnTo>
                  <a:lnTo>
                    <a:pt x="3424" y="4190"/>
                  </a:lnTo>
                  <a:lnTo>
                    <a:pt x="3427" y="4192"/>
                  </a:lnTo>
                  <a:lnTo>
                    <a:pt x="3431" y="4194"/>
                  </a:lnTo>
                  <a:lnTo>
                    <a:pt x="3434" y="4194"/>
                  </a:lnTo>
                  <a:lnTo>
                    <a:pt x="3434" y="4194"/>
                  </a:lnTo>
                  <a:lnTo>
                    <a:pt x="3422" y="4199"/>
                  </a:lnTo>
                  <a:lnTo>
                    <a:pt x="3422" y="4199"/>
                  </a:lnTo>
                  <a:lnTo>
                    <a:pt x="3422" y="4202"/>
                  </a:lnTo>
                  <a:lnTo>
                    <a:pt x="3422" y="4202"/>
                  </a:lnTo>
                  <a:lnTo>
                    <a:pt x="3422" y="4202"/>
                  </a:lnTo>
                  <a:lnTo>
                    <a:pt x="3419" y="4202"/>
                  </a:lnTo>
                  <a:lnTo>
                    <a:pt x="3419" y="4204"/>
                  </a:lnTo>
                  <a:lnTo>
                    <a:pt x="3417" y="4204"/>
                  </a:lnTo>
                  <a:lnTo>
                    <a:pt x="3417" y="4204"/>
                  </a:lnTo>
                  <a:lnTo>
                    <a:pt x="3412" y="4204"/>
                  </a:lnTo>
                  <a:lnTo>
                    <a:pt x="3412" y="4204"/>
                  </a:lnTo>
                  <a:lnTo>
                    <a:pt x="3415" y="4202"/>
                  </a:lnTo>
                  <a:lnTo>
                    <a:pt x="3415" y="4202"/>
                  </a:lnTo>
                  <a:lnTo>
                    <a:pt x="3417" y="4202"/>
                  </a:lnTo>
                  <a:lnTo>
                    <a:pt x="3417" y="4202"/>
                  </a:lnTo>
                  <a:lnTo>
                    <a:pt x="3417" y="4202"/>
                  </a:lnTo>
                  <a:lnTo>
                    <a:pt x="3417" y="4199"/>
                  </a:lnTo>
                  <a:lnTo>
                    <a:pt x="3417" y="4199"/>
                  </a:lnTo>
                  <a:lnTo>
                    <a:pt x="3415" y="4199"/>
                  </a:lnTo>
                  <a:lnTo>
                    <a:pt x="3412" y="4199"/>
                  </a:lnTo>
                  <a:lnTo>
                    <a:pt x="3412" y="4197"/>
                  </a:lnTo>
                  <a:lnTo>
                    <a:pt x="3412" y="4194"/>
                  </a:lnTo>
                  <a:lnTo>
                    <a:pt x="3412" y="4192"/>
                  </a:lnTo>
                  <a:lnTo>
                    <a:pt x="3412" y="4194"/>
                  </a:lnTo>
                  <a:lnTo>
                    <a:pt x="3410" y="4194"/>
                  </a:lnTo>
                  <a:lnTo>
                    <a:pt x="3408" y="4194"/>
                  </a:lnTo>
                  <a:lnTo>
                    <a:pt x="3408" y="4194"/>
                  </a:lnTo>
                  <a:lnTo>
                    <a:pt x="3405" y="4194"/>
                  </a:lnTo>
                  <a:lnTo>
                    <a:pt x="3403" y="4194"/>
                  </a:lnTo>
                  <a:lnTo>
                    <a:pt x="3401" y="4192"/>
                  </a:lnTo>
                  <a:lnTo>
                    <a:pt x="3398" y="4192"/>
                  </a:lnTo>
                  <a:lnTo>
                    <a:pt x="3396" y="4192"/>
                  </a:lnTo>
                  <a:lnTo>
                    <a:pt x="3393" y="4190"/>
                  </a:lnTo>
                  <a:lnTo>
                    <a:pt x="3396" y="4192"/>
                  </a:lnTo>
                  <a:lnTo>
                    <a:pt x="3403" y="4197"/>
                  </a:lnTo>
                  <a:lnTo>
                    <a:pt x="3405" y="4199"/>
                  </a:lnTo>
                  <a:lnTo>
                    <a:pt x="3405" y="4204"/>
                  </a:lnTo>
                  <a:lnTo>
                    <a:pt x="3405" y="4206"/>
                  </a:lnTo>
                  <a:lnTo>
                    <a:pt x="3401" y="4206"/>
                  </a:lnTo>
                  <a:lnTo>
                    <a:pt x="3403" y="4209"/>
                  </a:lnTo>
                  <a:lnTo>
                    <a:pt x="3405" y="4209"/>
                  </a:lnTo>
                  <a:lnTo>
                    <a:pt x="3405" y="4209"/>
                  </a:lnTo>
                  <a:lnTo>
                    <a:pt x="3405" y="4211"/>
                  </a:lnTo>
                  <a:lnTo>
                    <a:pt x="3401" y="4211"/>
                  </a:lnTo>
                  <a:lnTo>
                    <a:pt x="3398" y="4211"/>
                  </a:lnTo>
                  <a:lnTo>
                    <a:pt x="3396" y="4209"/>
                  </a:lnTo>
                  <a:lnTo>
                    <a:pt x="3393" y="4211"/>
                  </a:lnTo>
                  <a:lnTo>
                    <a:pt x="3391" y="4216"/>
                  </a:lnTo>
                  <a:lnTo>
                    <a:pt x="3389" y="4218"/>
                  </a:lnTo>
                  <a:lnTo>
                    <a:pt x="3386" y="4220"/>
                  </a:lnTo>
                  <a:lnTo>
                    <a:pt x="3386" y="4220"/>
                  </a:lnTo>
                  <a:lnTo>
                    <a:pt x="3384" y="4220"/>
                  </a:lnTo>
                  <a:lnTo>
                    <a:pt x="3384" y="4218"/>
                  </a:lnTo>
                  <a:lnTo>
                    <a:pt x="3382" y="4216"/>
                  </a:lnTo>
                  <a:lnTo>
                    <a:pt x="3382" y="4216"/>
                  </a:lnTo>
                  <a:lnTo>
                    <a:pt x="3382" y="4213"/>
                  </a:lnTo>
                  <a:lnTo>
                    <a:pt x="3379" y="4213"/>
                  </a:lnTo>
                  <a:lnTo>
                    <a:pt x="3379" y="4213"/>
                  </a:lnTo>
                  <a:lnTo>
                    <a:pt x="3379" y="4216"/>
                  </a:lnTo>
                  <a:lnTo>
                    <a:pt x="3382" y="4218"/>
                  </a:lnTo>
                  <a:lnTo>
                    <a:pt x="3382" y="4218"/>
                  </a:lnTo>
                  <a:lnTo>
                    <a:pt x="3379" y="4218"/>
                  </a:lnTo>
                  <a:lnTo>
                    <a:pt x="3377" y="4220"/>
                  </a:lnTo>
                  <a:lnTo>
                    <a:pt x="3375" y="4220"/>
                  </a:lnTo>
                  <a:lnTo>
                    <a:pt x="3372" y="4218"/>
                  </a:lnTo>
                  <a:lnTo>
                    <a:pt x="3372" y="4218"/>
                  </a:lnTo>
                  <a:lnTo>
                    <a:pt x="3372" y="4218"/>
                  </a:lnTo>
                  <a:lnTo>
                    <a:pt x="3370" y="4220"/>
                  </a:lnTo>
                  <a:lnTo>
                    <a:pt x="3367" y="4220"/>
                  </a:lnTo>
                  <a:lnTo>
                    <a:pt x="3367" y="4220"/>
                  </a:lnTo>
                  <a:lnTo>
                    <a:pt x="3365" y="4218"/>
                  </a:lnTo>
                  <a:lnTo>
                    <a:pt x="3365" y="4218"/>
                  </a:lnTo>
                  <a:lnTo>
                    <a:pt x="3367" y="4216"/>
                  </a:lnTo>
                  <a:lnTo>
                    <a:pt x="3365" y="4216"/>
                  </a:lnTo>
                  <a:lnTo>
                    <a:pt x="3363" y="4213"/>
                  </a:lnTo>
                  <a:lnTo>
                    <a:pt x="3363" y="4209"/>
                  </a:lnTo>
                  <a:lnTo>
                    <a:pt x="3360" y="4209"/>
                  </a:lnTo>
                  <a:lnTo>
                    <a:pt x="3358" y="4211"/>
                  </a:lnTo>
                  <a:lnTo>
                    <a:pt x="3358" y="4213"/>
                  </a:lnTo>
                  <a:lnTo>
                    <a:pt x="3358" y="4213"/>
                  </a:lnTo>
                  <a:lnTo>
                    <a:pt x="3360" y="4216"/>
                  </a:lnTo>
                  <a:lnTo>
                    <a:pt x="3363" y="4216"/>
                  </a:lnTo>
                  <a:lnTo>
                    <a:pt x="3356" y="4216"/>
                  </a:lnTo>
                  <a:lnTo>
                    <a:pt x="3353" y="4216"/>
                  </a:lnTo>
                  <a:lnTo>
                    <a:pt x="3351" y="4216"/>
                  </a:lnTo>
                  <a:lnTo>
                    <a:pt x="3353" y="4216"/>
                  </a:lnTo>
                  <a:lnTo>
                    <a:pt x="3353" y="4216"/>
                  </a:lnTo>
                  <a:lnTo>
                    <a:pt x="3358" y="4218"/>
                  </a:lnTo>
                  <a:lnTo>
                    <a:pt x="3356" y="4218"/>
                  </a:lnTo>
                  <a:lnTo>
                    <a:pt x="3353" y="4218"/>
                  </a:lnTo>
                  <a:lnTo>
                    <a:pt x="3351" y="4220"/>
                  </a:lnTo>
                  <a:lnTo>
                    <a:pt x="3351" y="4220"/>
                  </a:lnTo>
                  <a:lnTo>
                    <a:pt x="3344" y="4225"/>
                  </a:lnTo>
                  <a:lnTo>
                    <a:pt x="3339" y="4225"/>
                  </a:lnTo>
                  <a:lnTo>
                    <a:pt x="3339" y="4225"/>
                  </a:lnTo>
                  <a:lnTo>
                    <a:pt x="3339" y="4225"/>
                  </a:lnTo>
                  <a:lnTo>
                    <a:pt x="3341" y="4223"/>
                  </a:lnTo>
                  <a:lnTo>
                    <a:pt x="3344" y="4220"/>
                  </a:lnTo>
                  <a:lnTo>
                    <a:pt x="3341" y="4218"/>
                  </a:lnTo>
                  <a:lnTo>
                    <a:pt x="3339" y="4216"/>
                  </a:lnTo>
                  <a:lnTo>
                    <a:pt x="3337" y="4216"/>
                  </a:lnTo>
                  <a:lnTo>
                    <a:pt x="3334" y="4216"/>
                  </a:lnTo>
                  <a:lnTo>
                    <a:pt x="3332" y="4213"/>
                  </a:lnTo>
                  <a:lnTo>
                    <a:pt x="3332" y="4213"/>
                  </a:lnTo>
                  <a:lnTo>
                    <a:pt x="3327" y="4216"/>
                  </a:lnTo>
                  <a:lnTo>
                    <a:pt x="3327" y="4216"/>
                  </a:lnTo>
                  <a:lnTo>
                    <a:pt x="3327" y="4216"/>
                  </a:lnTo>
                  <a:lnTo>
                    <a:pt x="3327" y="4216"/>
                  </a:lnTo>
                  <a:lnTo>
                    <a:pt x="3327" y="4216"/>
                  </a:lnTo>
                  <a:lnTo>
                    <a:pt x="3327" y="4218"/>
                  </a:lnTo>
                  <a:lnTo>
                    <a:pt x="3330" y="4218"/>
                  </a:lnTo>
                  <a:lnTo>
                    <a:pt x="3332" y="4216"/>
                  </a:lnTo>
                  <a:lnTo>
                    <a:pt x="3334" y="4218"/>
                  </a:lnTo>
                  <a:lnTo>
                    <a:pt x="3334" y="4218"/>
                  </a:lnTo>
                  <a:lnTo>
                    <a:pt x="3330" y="4220"/>
                  </a:lnTo>
                  <a:lnTo>
                    <a:pt x="3327" y="4220"/>
                  </a:lnTo>
                  <a:lnTo>
                    <a:pt x="3325" y="4220"/>
                  </a:lnTo>
                  <a:lnTo>
                    <a:pt x="3323" y="4220"/>
                  </a:lnTo>
                  <a:lnTo>
                    <a:pt x="3323" y="4220"/>
                  </a:lnTo>
                  <a:lnTo>
                    <a:pt x="3318" y="4220"/>
                  </a:lnTo>
                  <a:lnTo>
                    <a:pt x="3318" y="4218"/>
                  </a:lnTo>
                  <a:lnTo>
                    <a:pt x="3323" y="4218"/>
                  </a:lnTo>
                  <a:lnTo>
                    <a:pt x="3323" y="4218"/>
                  </a:lnTo>
                  <a:lnTo>
                    <a:pt x="3323" y="4216"/>
                  </a:lnTo>
                  <a:lnTo>
                    <a:pt x="3323" y="4216"/>
                  </a:lnTo>
                  <a:lnTo>
                    <a:pt x="3323" y="4216"/>
                  </a:lnTo>
                  <a:lnTo>
                    <a:pt x="3320" y="4218"/>
                  </a:lnTo>
                  <a:lnTo>
                    <a:pt x="3318" y="4218"/>
                  </a:lnTo>
                  <a:lnTo>
                    <a:pt x="3318" y="4218"/>
                  </a:lnTo>
                  <a:lnTo>
                    <a:pt x="3318" y="4216"/>
                  </a:lnTo>
                  <a:lnTo>
                    <a:pt x="3315" y="4216"/>
                  </a:lnTo>
                  <a:lnTo>
                    <a:pt x="3318" y="4216"/>
                  </a:lnTo>
                  <a:lnTo>
                    <a:pt x="3315" y="4213"/>
                  </a:lnTo>
                  <a:lnTo>
                    <a:pt x="3311" y="4211"/>
                  </a:lnTo>
                  <a:lnTo>
                    <a:pt x="3311" y="4211"/>
                  </a:lnTo>
                  <a:lnTo>
                    <a:pt x="3311" y="4211"/>
                  </a:lnTo>
                  <a:lnTo>
                    <a:pt x="3308" y="4213"/>
                  </a:lnTo>
                  <a:lnTo>
                    <a:pt x="3306" y="4213"/>
                  </a:lnTo>
                  <a:lnTo>
                    <a:pt x="3306" y="4213"/>
                  </a:lnTo>
                  <a:lnTo>
                    <a:pt x="3306" y="4216"/>
                  </a:lnTo>
                  <a:lnTo>
                    <a:pt x="3308" y="4218"/>
                  </a:lnTo>
                  <a:lnTo>
                    <a:pt x="3306" y="4220"/>
                  </a:lnTo>
                  <a:lnTo>
                    <a:pt x="3306" y="4220"/>
                  </a:lnTo>
                  <a:lnTo>
                    <a:pt x="3304" y="4220"/>
                  </a:lnTo>
                  <a:lnTo>
                    <a:pt x="3304" y="4223"/>
                  </a:lnTo>
                  <a:lnTo>
                    <a:pt x="3306" y="4223"/>
                  </a:lnTo>
                  <a:lnTo>
                    <a:pt x="3308" y="4220"/>
                  </a:lnTo>
                  <a:lnTo>
                    <a:pt x="3308" y="4220"/>
                  </a:lnTo>
                  <a:lnTo>
                    <a:pt x="3308" y="4218"/>
                  </a:lnTo>
                  <a:lnTo>
                    <a:pt x="3311" y="4218"/>
                  </a:lnTo>
                  <a:lnTo>
                    <a:pt x="3313" y="4218"/>
                  </a:lnTo>
                  <a:lnTo>
                    <a:pt x="3313" y="4218"/>
                  </a:lnTo>
                  <a:lnTo>
                    <a:pt x="3315" y="4220"/>
                  </a:lnTo>
                  <a:lnTo>
                    <a:pt x="3313" y="4220"/>
                  </a:lnTo>
                  <a:lnTo>
                    <a:pt x="3311" y="4220"/>
                  </a:lnTo>
                  <a:lnTo>
                    <a:pt x="3306" y="4225"/>
                  </a:lnTo>
                  <a:lnTo>
                    <a:pt x="3301" y="4223"/>
                  </a:lnTo>
                  <a:lnTo>
                    <a:pt x="3299" y="4223"/>
                  </a:lnTo>
                  <a:lnTo>
                    <a:pt x="3297" y="4225"/>
                  </a:lnTo>
                  <a:lnTo>
                    <a:pt x="3292" y="4225"/>
                  </a:lnTo>
                  <a:lnTo>
                    <a:pt x="3292" y="4228"/>
                  </a:lnTo>
                  <a:lnTo>
                    <a:pt x="3289" y="4228"/>
                  </a:lnTo>
                  <a:lnTo>
                    <a:pt x="3289" y="4228"/>
                  </a:lnTo>
                  <a:lnTo>
                    <a:pt x="3289" y="4228"/>
                  </a:lnTo>
                  <a:lnTo>
                    <a:pt x="3287" y="4228"/>
                  </a:lnTo>
                  <a:lnTo>
                    <a:pt x="3285" y="4225"/>
                  </a:lnTo>
                  <a:lnTo>
                    <a:pt x="3282" y="4225"/>
                  </a:lnTo>
                  <a:lnTo>
                    <a:pt x="3280" y="4225"/>
                  </a:lnTo>
                  <a:lnTo>
                    <a:pt x="3278" y="4225"/>
                  </a:lnTo>
                  <a:lnTo>
                    <a:pt x="3273" y="4225"/>
                  </a:lnTo>
                  <a:lnTo>
                    <a:pt x="3268" y="4230"/>
                  </a:lnTo>
                  <a:lnTo>
                    <a:pt x="3266" y="4232"/>
                  </a:lnTo>
                  <a:lnTo>
                    <a:pt x="3266" y="4235"/>
                  </a:lnTo>
                  <a:lnTo>
                    <a:pt x="3263" y="4237"/>
                  </a:lnTo>
                  <a:lnTo>
                    <a:pt x="3261" y="4239"/>
                  </a:lnTo>
                  <a:lnTo>
                    <a:pt x="3261" y="4239"/>
                  </a:lnTo>
                  <a:lnTo>
                    <a:pt x="3261" y="4232"/>
                  </a:lnTo>
                  <a:lnTo>
                    <a:pt x="3263" y="4230"/>
                  </a:lnTo>
                  <a:lnTo>
                    <a:pt x="3266" y="4230"/>
                  </a:lnTo>
                  <a:lnTo>
                    <a:pt x="3263" y="4230"/>
                  </a:lnTo>
                  <a:lnTo>
                    <a:pt x="3263" y="4230"/>
                  </a:lnTo>
                  <a:lnTo>
                    <a:pt x="3261" y="4230"/>
                  </a:lnTo>
                  <a:lnTo>
                    <a:pt x="3261" y="4232"/>
                  </a:lnTo>
                  <a:lnTo>
                    <a:pt x="3261" y="4230"/>
                  </a:lnTo>
                  <a:lnTo>
                    <a:pt x="3261" y="4230"/>
                  </a:lnTo>
                  <a:lnTo>
                    <a:pt x="3259" y="4228"/>
                  </a:lnTo>
                  <a:lnTo>
                    <a:pt x="3261" y="4225"/>
                  </a:lnTo>
                  <a:lnTo>
                    <a:pt x="3261" y="4225"/>
                  </a:lnTo>
                  <a:lnTo>
                    <a:pt x="3266" y="4225"/>
                  </a:lnTo>
                  <a:lnTo>
                    <a:pt x="3268" y="4223"/>
                  </a:lnTo>
                  <a:lnTo>
                    <a:pt x="3271" y="4223"/>
                  </a:lnTo>
                  <a:lnTo>
                    <a:pt x="3275" y="4223"/>
                  </a:lnTo>
                  <a:lnTo>
                    <a:pt x="3278" y="4218"/>
                  </a:lnTo>
                  <a:lnTo>
                    <a:pt x="3275" y="4218"/>
                  </a:lnTo>
                  <a:lnTo>
                    <a:pt x="3273" y="4220"/>
                  </a:lnTo>
                  <a:lnTo>
                    <a:pt x="3261" y="4225"/>
                  </a:lnTo>
                  <a:lnTo>
                    <a:pt x="3259" y="4230"/>
                  </a:lnTo>
                  <a:lnTo>
                    <a:pt x="3256" y="4235"/>
                  </a:lnTo>
                  <a:lnTo>
                    <a:pt x="3259" y="4235"/>
                  </a:lnTo>
                  <a:lnTo>
                    <a:pt x="3261" y="4242"/>
                  </a:lnTo>
                  <a:lnTo>
                    <a:pt x="3259" y="4244"/>
                  </a:lnTo>
                  <a:lnTo>
                    <a:pt x="3256" y="4244"/>
                  </a:lnTo>
                  <a:lnTo>
                    <a:pt x="3252" y="4239"/>
                  </a:lnTo>
                  <a:lnTo>
                    <a:pt x="3252" y="4242"/>
                  </a:lnTo>
                  <a:lnTo>
                    <a:pt x="3252" y="4242"/>
                  </a:lnTo>
                  <a:lnTo>
                    <a:pt x="3252" y="4242"/>
                  </a:lnTo>
                  <a:lnTo>
                    <a:pt x="3254" y="4244"/>
                  </a:lnTo>
                  <a:lnTo>
                    <a:pt x="3240" y="4242"/>
                  </a:lnTo>
                  <a:lnTo>
                    <a:pt x="3237" y="4244"/>
                  </a:lnTo>
                  <a:lnTo>
                    <a:pt x="3235" y="4244"/>
                  </a:lnTo>
                  <a:lnTo>
                    <a:pt x="3233" y="4244"/>
                  </a:lnTo>
                  <a:lnTo>
                    <a:pt x="3233" y="4244"/>
                  </a:lnTo>
                  <a:lnTo>
                    <a:pt x="3233" y="4244"/>
                  </a:lnTo>
                  <a:lnTo>
                    <a:pt x="3235" y="4242"/>
                  </a:lnTo>
                  <a:lnTo>
                    <a:pt x="3235" y="4239"/>
                  </a:lnTo>
                  <a:lnTo>
                    <a:pt x="3235" y="4237"/>
                  </a:lnTo>
                  <a:lnTo>
                    <a:pt x="3233" y="4237"/>
                  </a:lnTo>
                  <a:lnTo>
                    <a:pt x="3233" y="4235"/>
                  </a:lnTo>
                  <a:lnTo>
                    <a:pt x="3235" y="4235"/>
                  </a:lnTo>
                  <a:lnTo>
                    <a:pt x="3235" y="4235"/>
                  </a:lnTo>
                  <a:lnTo>
                    <a:pt x="3235" y="4235"/>
                  </a:lnTo>
                  <a:lnTo>
                    <a:pt x="3233" y="4235"/>
                  </a:lnTo>
                  <a:lnTo>
                    <a:pt x="3233" y="4232"/>
                  </a:lnTo>
                  <a:lnTo>
                    <a:pt x="3233" y="4232"/>
                  </a:lnTo>
                  <a:lnTo>
                    <a:pt x="3233" y="4232"/>
                  </a:lnTo>
                  <a:lnTo>
                    <a:pt x="3235" y="4232"/>
                  </a:lnTo>
                  <a:lnTo>
                    <a:pt x="3235" y="4232"/>
                  </a:lnTo>
                  <a:lnTo>
                    <a:pt x="3235" y="4232"/>
                  </a:lnTo>
                  <a:lnTo>
                    <a:pt x="3235" y="4232"/>
                  </a:lnTo>
                  <a:lnTo>
                    <a:pt x="3237" y="4235"/>
                  </a:lnTo>
                  <a:lnTo>
                    <a:pt x="3237" y="4235"/>
                  </a:lnTo>
                  <a:lnTo>
                    <a:pt x="3240" y="4235"/>
                  </a:lnTo>
                  <a:lnTo>
                    <a:pt x="3240" y="4235"/>
                  </a:lnTo>
                  <a:lnTo>
                    <a:pt x="3240" y="4235"/>
                  </a:lnTo>
                  <a:lnTo>
                    <a:pt x="3240" y="4235"/>
                  </a:lnTo>
                  <a:lnTo>
                    <a:pt x="3240" y="4232"/>
                  </a:lnTo>
                  <a:lnTo>
                    <a:pt x="3242" y="4232"/>
                  </a:lnTo>
                  <a:lnTo>
                    <a:pt x="3240" y="4232"/>
                  </a:lnTo>
                  <a:lnTo>
                    <a:pt x="3240" y="4232"/>
                  </a:lnTo>
                  <a:lnTo>
                    <a:pt x="3237" y="4232"/>
                  </a:lnTo>
                  <a:lnTo>
                    <a:pt x="3237" y="4232"/>
                  </a:lnTo>
                  <a:lnTo>
                    <a:pt x="3235" y="4232"/>
                  </a:lnTo>
                  <a:lnTo>
                    <a:pt x="3235" y="4230"/>
                  </a:lnTo>
                  <a:lnTo>
                    <a:pt x="3242" y="4230"/>
                  </a:lnTo>
                  <a:lnTo>
                    <a:pt x="3242" y="4228"/>
                  </a:lnTo>
                  <a:lnTo>
                    <a:pt x="3240" y="4228"/>
                  </a:lnTo>
                  <a:lnTo>
                    <a:pt x="3240" y="4228"/>
                  </a:lnTo>
                  <a:lnTo>
                    <a:pt x="3240" y="4228"/>
                  </a:lnTo>
                  <a:lnTo>
                    <a:pt x="3240" y="4228"/>
                  </a:lnTo>
                  <a:lnTo>
                    <a:pt x="3240" y="4225"/>
                  </a:lnTo>
                  <a:lnTo>
                    <a:pt x="3237" y="4228"/>
                  </a:lnTo>
                  <a:lnTo>
                    <a:pt x="3235" y="4230"/>
                  </a:lnTo>
                  <a:lnTo>
                    <a:pt x="3235" y="4230"/>
                  </a:lnTo>
                  <a:lnTo>
                    <a:pt x="3233" y="4228"/>
                  </a:lnTo>
                  <a:lnTo>
                    <a:pt x="3233" y="4228"/>
                  </a:lnTo>
                  <a:lnTo>
                    <a:pt x="3235" y="4220"/>
                  </a:lnTo>
                  <a:lnTo>
                    <a:pt x="3235" y="4220"/>
                  </a:lnTo>
                  <a:lnTo>
                    <a:pt x="3233" y="4223"/>
                  </a:lnTo>
                  <a:lnTo>
                    <a:pt x="3230" y="4220"/>
                  </a:lnTo>
                  <a:lnTo>
                    <a:pt x="3228" y="4216"/>
                  </a:lnTo>
                  <a:lnTo>
                    <a:pt x="3228" y="4213"/>
                  </a:lnTo>
                  <a:lnTo>
                    <a:pt x="3230" y="4213"/>
                  </a:lnTo>
                  <a:lnTo>
                    <a:pt x="3230" y="4213"/>
                  </a:lnTo>
                  <a:lnTo>
                    <a:pt x="3230" y="4213"/>
                  </a:lnTo>
                  <a:lnTo>
                    <a:pt x="3226" y="4213"/>
                  </a:lnTo>
                  <a:lnTo>
                    <a:pt x="3228" y="4218"/>
                  </a:lnTo>
                  <a:lnTo>
                    <a:pt x="3230" y="4223"/>
                  </a:lnTo>
                  <a:lnTo>
                    <a:pt x="3228" y="4228"/>
                  </a:lnTo>
                  <a:lnTo>
                    <a:pt x="3228" y="4228"/>
                  </a:lnTo>
                  <a:lnTo>
                    <a:pt x="3228" y="4228"/>
                  </a:lnTo>
                  <a:lnTo>
                    <a:pt x="3228" y="4228"/>
                  </a:lnTo>
                  <a:lnTo>
                    <a:pt x="3226" y="4228"/>
                  </a:lnTo>
                  <a:lnTo>
                    <a:pt x="3223" y="4225"/>
                  </a:lnTo>
                  <a:lnTo>
                    <a:pt x="3221" y="4225"/>
                  </a:lnTo>
                  <a:lnTo>
                    <a:pt x="3221" y="4225"/>
                  </a:lnTo>
                  <a:lnTo>
                    <a:pt x="3223" y="4228"/>
                  </a:lnTo>
                  <a:lnTo>
                    <a:pt x="3226" y="4228"/>
                  </a:lnTo>
                  <a:lnTo>
                    <a:pt x="3226" y="4230"/>
                  </a:lnTo>
                  <a:lnTo>
                    <a:pt x="3226" y="4232"/>
                  </a:lnTo>
                  <a:lnTo>
                    <a:pt x="3226" y="4232"/>
                  </a:lnTo>
                  <a:lnTo>
                    <a:pt x="3226" y="4232"/>
                  </a:lnTo>
                  <a:lnTo>
                    <a:pt x="3228" y="4235"/>
                  </a:lnTo>
                  <a:lnTo>
                    <a:pt x="3228" y="4237"/>
                  </a:lnTo>
                  <a:lnTo>
                    <a:pt x="3230" y="4237"/>
                  </a:lnTo>
                  <a:lnTo>
                    <a:pt x="3230" y="4237"/>
                  </a:lnTo>
                  <a:lnTo>
                    <a:pt x="3230" y="4239"/>
                  </a:lnTo>
                  <a:lnTo>
                    <a:pt x="3230" y="4239"/>
                  </a:lnTo>
                  <a:lnTo>
                    <a:pt x="3230" y="4242"/>
                  </a:lnTo>
                  <a:lnTo>
                    <a:pt x="3230" y="4242"/>
                  </a:lnTo>
                  <a:lnTo>
                    <a:pt x="3230" y="4242"/>
                  </a:lnTo>
                  <a:lnTo>
                    <a:pt x="3230" y="4242"/>
                  </a:lnTo>
                  <a:lnTo>
                    <a:pt x="3230" y="4244"/>
                  </a:lnTo>
                  <a:lnTo>
                    <a:pt x="3228" y="4246"/>
                  </a:lnTo>
                  <a:lnTo>
                    <a:pt x="3228" y="4249"/>
                  </a:lnTo>
                  <a:lnTo>
                    <a:pt x="3228" y="4249"/>
                  </a:lnTo>
                  <a:lnTo>
                    <a:pt x="3226" y="4249"/>
                  </a:lnTo>
                  <a:lnTo>
                    <a:pt x="3223" y="4251"/>
                  </a:lnTo>
                  <a:lnTo>
                    <a:pt x="3221" y="4254"/>
                  </a:lnTo>
                  <a:lnTo>
                    <a:pt x="3218" y="4254"/>
                  </a:lnTo>
                  <a:lnTo>
                    <a:pt x="3214" y="4256"/>
                  </a:lnTo>
                  <a:lnTo>
                    <a:pt x="3211" y="4256"/>
                  </a:lnTo>
                  <a:lnTo>
                    <a:pt x="3207" y="4261"/>
                  </a:lnTo>
                  <a:lnTo>
                    <a:pt x="3204" y="4263"/>
                  </a:lnTo>
                  <a:lnTo>
                    <a:pt x="3204" y="4261"/>
                  </a:lnTo>
                  <a:lnTo>
                    <a:pt x="3204" y="4258"/>
                  </a:lnTo>
                  <a:lnTo>
                    <a:pt x="3204" y="4258"/>
                  </a:lnTo>
                  <a:lnTo>
                    <a:pt x="3204" y="4256"/>
                  </a:lnTo>
                  <a:lnTo>
                    <a:pt x="3202" y="4256"/>
                  </a:lnTo>
                  <a:lnTo>
                    <a:pt x="3202" y="4258"/>
                  </a:lnTo>
                  <a:lnTo>
                    <a:pt x="3202" y="4261"/>
                  </a:lnTo>
                  <a:lnTo>
                    <a:pt x="3200" y="4263"/>
                  </a:lnTo>
                  <a:lnTo>
                    <a:pt x="3197" y="4265"/>
                  </a:lnTo>
                  <a:lnTo>
                    <a:pt x="3195" y="4265"/>
                  </a:lnTo>
                  <a:lnTo>
                    <a:pt x="3195" y="4265"/>
                  </a:lnTo>
                  <a:lnTo>
                    <a:pt x="3197" y="4268"/>
                  </a:lnTo>
                  <a:lnTo>
                    <a:pt x="3197" y="4270"/>
                  </a:lnTo>
                  <a:lnTo>
                    <a:pt x="3197" y="4273"/>
                  </a:lnTo>
                  <a:lnTo>
                    <a:pt x="3195" y="4275"/>
                  </a:lnTo>
                  <a:lnTo>
                    <a:pt x="3197" y="4277"/>
                  </a:lnTo>
                  <a:lnTo>
                    <a:pt x="3197" y="4280"/>
                  </a:lnTo>
                  <a:lnTo>
                    <a:pt x="3200" y="4282"/>
                  </a:lnTo>
                  <a:lnTo>
                    <a:pt x="3197" y="4280"/>
                  </a:lnTo>
                  <a:lnTo>
                    <a:pt x="3197" y="4280"/>
                  </a:lnTo>
                  <a:lnTo>
                    <a:pt x="3197" y="4280"/>
                  </a:lnTo>
                  <a:lnTo>
                    <a:pt x="3197" y="4282"/>
                  </a:lnTo>
                  <a:lnTo>
                    <a:pt x="3197" y="4282"/>
                  </a:lnTo>
                  <a:lnTo>
                    <a:pt x="3197" y="4282"/>
                  </a:lnTo>
                  <a:lnTo>
                    <a:pt x="3197" y="4284"/>
                  </a:lnTo>
                  <a:lnTo>
                    <a:pt x="3197" y="4284"/>
                  </a:lnTo>
                  <a:lnTo>
                    <a:pt x="3197" y="4284"/>
                  </a:lnTo>
                  <a:lnTo>
                    <a:pt x="3197" y="4284"/>
                  </a:lnTo>
                  <a:lnTo>
                    <a:pt x="3197" y="4284"/>
                  </a:lnTo>
                  <a:lnTo>
                    <a:pt x="3197" y="4284"/>
                  </a:lnTo>
                  <a:lnTo>
                    <a:pt x="3197" y="4284"/>
                  </a:lnTo>
                  <a:lnTo>
                    <a:pt x="3197" y="4284"/>
                  </a:lnTo>
                  <a:lnTo>
                    <a:pt x="3197" y="4284"/>
                  </a:lnTo>
                  <a:lnTo>
                    <a:pt x="3200" y="4284"/>
                  </a:lnTo>
                  <a:lnTo>
                    <a:pt x="3200" y="4284"/>
                  </a:lnTo>
                  <a:lnTo>
                    <a:pt x="3200" y="4284"/>
                  </a:lnTo>
                  <a:lnTo>
                    <a:pt x="3200" y="4284"/>
                  </a:lnTo>
                  <a:lnTo>
                    <a:pt x="3200" y="4287"/>
                  </a:lnTo>
                  <a:lnTo>
                    <a:pt x="3202" y="4284"/>
                  </a:lnTo>
                  <a:lnTo>
                    <a:pt x="3211" y="4287"/>
                  </a:lnTo>
                  <a:lnTo>
                    <a:pt x="3214" y="4284"/>
                  </a:lnTo>
                  <a:lnTo>
                    <a:pt x="3216" y="4284"/>
                  </a:lnTo>
                  <a:lnTo>
                    <a:pt x="3218" y="4284"/>
                  </a:lnTo>
                  <a:lnTo>
                    <a:pt x="3218" y="4287"/>
                  </a:lnTo>
                  <a:lnTo>
                    <a:pt x="3221" y="4287"/>
                  </a:lnTo>
                  <a:lnTo>
                    <a:pt x="3221" y="4287"/>
                  </a:lnTo>
                  <a:lnTo>
                    <a:pt x="3221" y="4289"/>
                  </a:lnTo>
                  <a:lnTo>
                    <a:pt x="3223" y="4289"/>
                  </a:lnTo>
                  <a:lnTo>
                    <a:pt x="3223" y="4287"/>
                  </a:lnTo>
                  <a:lnTo>
                    <a:pt x="3226" y="4289"/>
                  </a:lnTo>
                  <a:lnTo>
                    <a:pt x="3226" y="4294"/>
                  </a:lnTo>
                  <a:lnTo>
                    <a:pt x="3228" y="4299"/>
                  </a:lnTo>
                  <a:lnTo>
                    <a:pt x="3226" y="4303"/>
                  </a:lnTo>
                  <a:lnTo>
                    <a:pt x="3223" y="4303"/>
                  </a:lnTo>
                  <a:lnTo>
                    <a:pt x="3221" y="4303"/>
                  </a:lnTo>
                  <a:lnTo>
                    <a:pt x="3221" y="4301"/>
                  </a:lnTo>
                  <a:lnTo>
                    <a:pt x="3218" y="4299"/>
                  </a:lnTo>
                  <a:lnTo>
                    <a:pt x="3218" y="4296"/>
                  </a:lnTo>
                  <a:lnTo>
                    <a:pt x="3218" y="4291"/>
                  </a:lnTo>
                  <a:lnTo>
                    <a:pt x="3218" y="4289"/>
                  </a:lnTo>
                  <a:lnTo>
                    <a:pt x="3218" y="4291"/>
                  </a:lnTo>
                  <a:lnTo>
                    <a:pt x="3216" y="4291"/>
                  </a:lnTo>
                  <a:lnTo>
                    <a:pt x="3216" y="4294"/>
                  </a:lnTo>
                  <a:lnTo>
                    <a:pt x="3218" y="4294"/>
                  </a:lnTo>
                  <a:lnTo>
                    <a:pt x="3218" y="4296"/>
                  </a:lnTo>
                  <a:lnTo>
                    <a:pt x="3216" y="4296"/>
                  </a:lnTo>
                  <a:lnTo>
                    <a:pt x="3214" y="4299"/>
                  </a:lnTo>
                  <a:lnTo>
                    <a:pt x="3216" y="4299"/>
                  </a:lnTo>
                  <a:lnTo>
                    <a:pt x="3214" y="4299"/>
                  </a:lnTo>
                  <a:lnTo>
                    <a:pt x="3214" y="4299"/>
                  </a:lnTo>
                  <a:lnTo>
                    <a:pt x="3214" y="4299"/>
                  </a:lnTo>
                  <a:lnTo>
                    <a:pt x="3214" y="4299"/>
                  </a:lnTo>
                  <a:lnTo>
                    <a:pt x="3218" y="4301"/>
                  </a:lnTo>
                  <a:lnTo>
                    <a:pt x="3216" y="4303"/>
                  </a:lnTo>
                  <a:lnTo>
                    <a:pt x="3214" y="4306"/>
                  </a:lnTo>
                  <a:lnTo>
                    <a:pt x="3211" y="4310"/>
                  </a:lnTo>
                  <a:lnTo>
                    <a:pt x="3214" y="4308"/>
                  </a:lnTo>
                  <a:lnTo>
                    <a:pt x="3214" y="4308"/>
                  </a:lnTo>
                  <a:lnTo>
                    <a:pt x="3214" y="4308"/>
                  </a:lnTo>
                  <a:lnTo>
                    <a:pt x="3216" y="4308"/>
                  </a:lnTo>
                  <a:lnTo>
                    <a:pt x="3216" y="4308"/>
                  </a:lnTo>
                  <a:lnTo>
                    <a:pt x="3216" y="4308"/>
                  </a:lnTo>
                  <a:lnTo>
                    <a:pt x="3216" y="4310"/>
                  </a:lnTo>
                  <a:lnTo>
                    <a:pt x="3216" y="4310"/>
                  </a:lnTo>
                  <a:lnTo>
                    <a:pt x="3214" y="4313"/>
                  </a:lnTo>
                  <a:lnTo>
                    <a:pt x="3216" y="4313"/>
                  </a:lnTo>
                  <a:lnTo>
                    <a:pt x="3216" y="4313"/>
                  </a:lnTo>
                  <a:lnTo>
                    <a:pt x="3218" y="4313"/>
                  </a:lnTo>
                  <a:lnTo>
                    <a:pt x="3221" y="4313"/>
                  </a:lnTo>
                  <a:lnTo>
                    <a:pt x="3221" y="4315"/>
                  </a:lnTo>
                  <a:lnTo>
                    <a:pt x="3221" y="4313"/>
                  </a:lnTo>
                  <a:lnTo>
                    <a:pt x="3223" y="4313"/>
                  </a:lnTo>
                  <a:lnTo>
                    <a:pt x="3223" y="4315"/>
                  </a:lnTo>
                  <a:lnTo>
                    <a:pt x="3223" y="4315"/>
                  </a:lnTo>
                  <a:lnTo>
                    <a:pt x="3223" y="4317"/>
                  </a:lnTo>
                  <a:lnTo>
                    <a:pt x="3223" y="4317"/>
                  </a:lnTo>
                  <a:lnTo>
                    <a:pt x="3226" y="4320"/>
                  </a:lnTo>
                  <a:lnTo>
                    <a:pt x="3228" y="4320"/>
                  </a:lnTo>
                  <a:lnTo>
                    <a:pt x="3230" y="4322"/>
                  </a:lnTo>
                  <a:lnTo>
                    <a:pt x="3230" y="4322"/>
                  </a:lnTo>
                  <a:lnTo>
                    <a:pt x="3233" y="4322"/>
                  </a:lnTo>
                  <a:lnTo>
                    <a:pt x="3233" y="4322"/>
                  </a:lnTo>
                  <a:lnTo>
                    <a:pt x="3235" y="4322"/>
                  </a:lnTo>
                  <a:lnTo>
                    <a:pt x="3235" y="4325"/>
                  </a:lnTo>
                  <a:lnTo>
                    <a:pt x="3237" y="4329"/>
                  </a:lnTo>
                  <a:lnTo>
                    <a:pt x="3240" y="4334"/>
                  </a:lnTo>
                  <a:lnTo>
                    <a:pt x="3237" y="4341"/>
                  </a:lnTo>
                  <a:lnTo>
                    <a:pt x="3235" y="4343"/>
                  </a:lnTo>
                  <a:lnTo>
                    <a:pt x="3233" y="4343"/>
                  </a:lnTo>
                  <a:lnTo>
                    <a:pt x="3233" y="4343"/>
                  </a:lnTo>
                  <a:lnTo>
                    <a:pt x="3230" y="4348"/>
                  </a:lnTo>
                  <a:lnTo>
                    <a:pt x="3223" y="4355"/>
                  </a:lnTo>
                  <a:lnTo>
                    <a:pt x="3223" y="4355"/>
                  </a:lnTo>
                  <a:lnTo>
                    <a:pt x="3218" y="4353"/>
                  </a:lnTo>
                  <a:lnTo>
                    <a:pt x="3218" y="4353"/>
                  </a:lnTo>
                  <a:lnTo>
                    <a:pt x="3216" y="4355"/>
                  </a:lnTo>
                  <a:lnTo>
                    <a:pt x="3216" y="4358"/>
                  </a:lnTo>
                  <a:lnTo>
                    <a:pt x="3211" y="4358"/>
                  </a:lnTo>
                  <a:lnTo>
                    <a:pt x="3209" y="4358"/>
                  </a:lnTo>
                  <a:lnTo>
                    <a:pt x="3207" y="4360"/>
                  </a:lnTo>
                  <a:lnTo>
                    <a:pt x="3204" y="4358"/>
                  </a:lnTo>
                  <a:lnTo>
                    <a:pt x="3204" y="4358"/>
                  </a:lnTo>
                  <a:lnTo>
                    <a:pt x="3202" y="4355"/>
                  </a:lnTo>
                  <a:lnTo>
                    <a:pt x="3202" y="4355"/>
                  </a:lnTo>
                  <a:lnTo>
                    <a:pt x="3197" y="4355"/>
                  </a:lnTo>
                  <a:lnTo>
                    <a:pt x="3197" y="4355"/>
                  </a:lnTo>
                  <a:lnTo>
                    <a:pt x="3195" y="4355"/>
                  </a:lnTo>
                  <a:lnTo>
                    <a:pt x="3195" y="4358"/>
                  </a:lnTo>
                  <a:lnTo>
                    <a:pt x="3195" y="4358"/>
                  </a:lnTo>
                  <a:lnTo>
                    <a:pt x="3188" y="4358"/>
                  </a:lnTo>
                  <a:lnTo>
                    <a:pt x="3185" y="4355"/>
                  </a:lnTo>
                  <a:lnTo>
                    <a:pt x="3183" y="4353"/>
                  </a:lnTo>
                  <a:lnTo>
                    <a:pt x="3183" y="4353"/>
                  </a:lnTo>
                  <a:lnTo>
                    <a:pt x="3181" y="4353"/>
                  </a:lnTo>
                  <a:lnTo>
                    <a:pt x="3181" y="4353"/>
                  </a:lnTo>
                  <a:lnTo>
                    <a:pt x="3181" y="4353"/>
                  </a:lnTo>
                  <a:lnTo>
                    <a:pt x="3178" y="4351"/>
                  </a:lnTo>
                  <a:lnTo>
                    <a:pt x="3178" y="4351"/>
                  </a:lnTo>
                  <a:lnTo>
                    <a:pt x="3178" y="4351"/>
                  </a:lnTo>
                  <a:lnTo>
                    <a:pt x="3176" y="4348"/>
                  </a:lnTo>
                  <a:lnTo>
                    <a:pt x="3176" y="4348"/>
                  </a:lnTo>
                  <a:lnTo>
                    <a:pt x="3174" y="4351"/>
                  </a:lnTo>
                  <a:lnTo>
                    <a:pt x="3174" y="4351"/>
                  </a:lnTo>
                  <a:lnTo>
                    <a:pt x="3174" y="4351"/>
                  </a:lnTo>
                  <a:lnTo>
                    <a:pt x="3171" y="4351"/>
                  </a:lnTo>
                  <a:lnTo>
                    <a:pt x="3171" y="4351"/>
                  </a:lnTo>
                  <a:lnTo>
                    <a:pt x="3171" y="4351"/>
                  </a:lnTo>
                  <a:lnTo>
                    <a:pt x="3171" y="4351"/>
                  </a:lnTo>
                  <a:lnTo>
                    <a:pt x="3166" y="4351"/>
                  </a:lnTo>
                  <a:lnTo>
                    <a:pt x="3166" y="4351"/>
                  </a:lnTo>
                  <a:lnTo>
                    <a:pt x="3164" y="4353"/>
                  </a:lnTo>
                  <a:lnTo>
                    <a:pt x="3164" y="4353"/>
                  </a:lnTo>
                  <a:lnTo>
                    <a:pt x="3164" y="4355"/>
                  </a:lnTo>
                  <a:lnTo>
                    <a:pt x="3162" y="4355"/>
                  </a:lnTo>
                  <a:lnTo>
                    <a:pt x="3162" y="4355"/>
                  </a:lnTo>
                  <a:lnTo>
                    <a:pt x="3162" y="4353"/>
                  </a:lnTo>
                  <a:lnTo>
                    <a:pt x="3162" y="4353"/>
                  </a:lnTo>
                  <a:lnTo>
                    <a:pt x="3162" y="4351"/>
                  </a:lnTo>
                  <a:lnTo>
                    <a:pt x="3162" y="4351"/>
                  </a:lnTo>
                  <a:lnTo>
                    <a:pt x="3162" y="4348"/>
                  </a:lnTo>
                  <a:lnTo>
                    <a:pt x="3164" y="4346"/>
                  </a:lnTo>
                  <a:lnTo>
                    <a:pt x="3164" y="4343"/>
                  </a:lnTo>
                  <a:lnTo>
                    <a:pt x="3162" y="4343"/>
                  </a:lnTo>
                  <a:lnTo>
                    <a:pt x="3162" y="4341"/>
                  </a:lnTo>
                  <a:lnTo>
                    <a:pt x="3157" y="4339"/>
                  </a:lnTo>
                  <a:lnTo>
                    <a:pt x="3157" y="4336"/>
                  </a:lnTo>
                  <a:lnTo>
                    <a:pt x="3159" y="4336"/>
                  </a:lnTo>
                  <a:lnTo>
                    <a:pt x="3155" y="4334"/>
                  </a:lnTo>
                  <a:lnTo>
                    <a:pt x="3157" y="4334"/>
                  </a:lnTo>
                  <a:lnTo>
                    <a:pt x="3157" y="4334"/>
                  </a:lnTo>
                  <a:lnTo>
                    <a:pt x="3159" y="4334"/>
                  </a:lnTo>
                  <a:lnTo>
                    <a:pt x="3159" y="4332"/>
                  </a:lnTo>
                  <a:lnTo>
                    <a:pt x="3159" y="4332"/>
                  </a:lnTo>
                  <a:lnTo>
                    <a:pt x="3162" y="4332"/>
                  </a:lnTo>
                  <a:lnTo>
                    <a:pt x="3162" y="4334"/>
                  </a:lnTo>
                  <a:lnTo>
                    <a:pt x="3166" y="4336"/>
                  </a:lnTo>
                  <a:lnTo>
                    <a:pt x="3166" y="4339"/>
                  </a:lnTo>
                  <a:lnTo>
                    <a:pt x="3169" y="4341"/>
                  </a:lnTo>
                  <a:lnTo>
                    <a:pt x="3171" y="4341"/>
                  </a:lnTo>
                  <a:lnTo>
                    <a:pt x="3171" y="4339"/>
                  </a:lnTo>
                  <a:lnTo>
                    <a:pt x="3171" y="4339"/>
                  </a:lnTo>
                  <a:lnTo>
                    <a:pt x="3174" y="4336"/>
                  </a:lnTo>
                  <a:lnTo>
                    <a:pt x="3176" y="4334"/>
                  </a:lnTo>
                  <a:lnTo>
                    <a:pt x="3174" y="4332"/>
                  </a:lnTo>
                  <a:lnTo>
                    <a:pt x="3171" y="4329"/>
                  </a:lnTo>
                  <a:lnTo>
                    <a:pt x="3169" y="4327"/>
                  </a:lnTo>
                  <a:lnTo>
                    <a:pt x="3169" y="4327"/>
                  </a:lnTo>
                  <a:lnTo>
                    <a:pt x="3169" y="4327"/>
                  </a:lnTo>
                  <a:lnTo>
                    <a:pt x="3169" y="4327"/>
                  </a:lnTo>
                  <a:lnTo>
                    <a:pt x="3169" y="4329"/>
                  </a:lnTo>
                  <a:lnTo>
                    <a:pt x="3169" y="4329"/>
                  </a:lnTo>
                  <a:lnTo>
                    <a:pt x="3166" y="4327"/>
                  </a:lnTo>
                  <a:lnTo>
                    <a:pt x="3166" y="4327"/>
                  </a:lnTo>
                  <a:lnTo>
                    <a:pt x="3166" y="4325"/>
                  </a:lnTo>
                  <a:lnTo>
                    <a:pt x="3164" y="4322"/>
                  </a:lnTo>
                  <a:lnTo>
                    <a:pt x="3164" y="4327"/>
                  </a:lnTo>
                  <a:lnTo>
                    <a:pt x="3164" y="4329"/>
                  </a:lnTo>
                  <a:lnTo>
                    <a:pt x="3162" y="4329"/>
                  </a:lnTo>
                  <a:lnTo>
                    <a:pt x="3162" y="4327"/>
                  </a:lnTo>
                  <a:lnTo>
                    <a:pt x="3162" y="4327"/>
                  </a:lnTo>
                  <a:lnTo>
                    <a:pt x="3162" y="4325"/>
                  </a:lnTo>
                  <a:lnTo>
                    <a:pt x="3159" y="4325"/>
                  </a:lnTo>
                  <a:lnTo>
                    <a:pt x="3159" y="4322"/>
                  </a:lnTo>
                  <a:lnTo>
                    <a:pt x="3155" y="4322"/>
                  </a:lnTo>
                  <a:lnTo>
                    <a:pt x="3152" y="4320"/>
                  </a:lnTo>
                  <a:lnTo>
                    <a:pt x="3152" y="4320"/>
                  </a:lnTo>
                  <a:lnTo>
                    <a:pt x="3152" y="4320"/>
                  </a:lnTo>
                  <a:lnTo>
                    <a:pt x="3150" y="4317"/>
                  </a:lnTo>
                  <a:lnTo>
                    <a:pt x="3152" y="4317"/>
                  </a:lnTo>
                  <a:lnTo>
                    <a:pt x="3152" y="4315"/>
                  </a:lnTo>
                  <a:lnTo>
                    <a:pt x="3152" y="4315"/>
                  </a:lnTo>
                  <a:lnTo>
                    <a:pt x="3155" y="4315"/>
                  </a:lnTo>
                  <a:lnTo>
                    <a:pt x="3155" y="4315"/>
                  </a:lnTo>
                  <a:lnTo>
                    <a:pt x="3155" y="4315"/>
                  </a:lnTo>
                  <a:lnTo>
                    <a:pt x="3155" y="4313"/>
                  </a:lnTo>
                  <a:lnTo>
                    <a:pt x="3155" y="4310"/>
                  </a:lnTo>
                  <a:lnTo>
                    <a:pt x="3155" y="4310"/>
                  </a:lnTo>
                  <a:lnTo>
                    <a:pt x="3152" y="4315"/>
                  </a:lnTo>
                  <a:lnTo>
                    <a:pt x="3152" y="4315"/>
                  </a:lnTo>
                  <a:lnTo>
                    <a:pt x="3152" y="4310"/>
                  </a:lnTo>
                  <a:lnTo>
                    <a:pt x="3150" y="4306"/>
                  </a:lnTo>
                  <a:lnTo>
                    <a:pt x="3148" y="4303"/>
                  </a:lnTo>
                  <a:lnTo>
                    <a:pt x="3143" y="4303"/>
                  </a:lnTo>
                  <a:lnTo>
                    <a:pt x="3143" y="4303"/>
                  </a:lnTo>
                  <a:lnTo>
                    <a:pt x="3143" y="4301"/>
                  </a:lnTo>
                  <a:lnTo>
                    <a:pt x="3143" y="4299"/>
                  </a:lnTo>
                  <a:lnTo>
                    <a:pt x="3145" y="4299"/>
                  </a:lnTo>
                  <a:lnTo>
                    <a:pt x="3148" y="4299"/>
                  </a:lnTo>
                  <a:lnTo>
                    <a:pt x="3148" y="4299"/>
                  </a:lnTo>
                  <a:lnTo>
                    <a:pt x="3148" y="4299"/>
                  </a:lnTo>
                  <a:lnTo>
                    <a:pt x="3150" y="4299"/>
                  </a:lnTo>
                  <a:lnTo>
                    <a:pt x="3150" y="4299"/>
                  </a:lnTo>
                  <a:lnTo>
                    <a:pt x="3152" y="4299"/>
                  </a:lnTo>
                  <a:lnTo>
                    <a:pt x="3155" y="4296"/>
                  </a:lnTo>
                  <a:lnTo>
                    <a:pt x="3155" y="4299"/>
                  </a:lnTo>
                  <a:lnTo>
                    <a:pt x="3155" y="4299"/>
                  </a:lnTo>
                  <a:lnTo>
                    <a:pt x="3155" y="4299"/>
                  </a:lnTo>
                  <a:lnTo>
                    <a:pt x="3155" y="4299"/>
                  </a:lnTo>
                  <a:lnTo>
                    <a:pt x="3157" y="4299"/>
                  </a:lnTo>
                  <a:lnTo>
                    <a:pt x="3157" y="4296"/>
                  </a:lnTo>
                  <a:lnTo>
                    <a:pt x="3157" y="4296"/>
                  </a:lnTo>
                  <a:lnTo>
                    <a:pt x="3157" y="4296"/>
                  </a:lnTo>
                  <a:lnTo>
                    <a:pt x="3157" y="4296"/>
                  </a:lnTo>
                  <a:lnTo>
                    <a:pt x="3157" y="4294"/>
                  </a:lnTo>
                  <a:lnTo>
                    <a:pt x="3155" y="4296"/>
                  </a:lnTo>
                  <a:lnTo>
                    <a:pt x="3152" y="4296"/>
                  </a:lnTo>
                  <a:lnTo>
                    <a:pt x="3150" y="4296"/>
                  </a:lnTo>
                  <a:lnTo>
                    <a:pt x="3150" y="4296"/>
                  </a:lnTo>
                  <a:lnTo>
                    <a:pt x="3148" y="4296"/>
                  </a:lnTo>
                  <a:lnTo>
                    <a:pt x="3145" y="4291"/>
                  </a:lnTo>
                  <a:lnTo>
                    <a:pt x="3145" y="4289"/>
                  </a:lnTo>
                  <a:lnTo>
                    <a:pt x="3148" y="4287"/>
                  </a:lnTo>
                  <a:lnTo>
                    <a:pt x="3145" y="4287"/>
                  </a:lnTo>
                  <a:lnTo>
                    <a:pt x="3145" y="4284"/>
                  </a:lnTo>
                  <a:lnTo>
                    <a:pt x="3145" y="4282"/>
                  </a:lnTo>
                  <a:lnTo>
                    <a:pt x="3148" y="4282"/>
                  </a:lnTo>
                  <a:lnTo>
                    <a:pt x="3148" y="4282"/>
                  </a:lnTo>
                  <a:lnTo>
                    <a:pt x="3145" y="4277"/>
                  </a:lnTo>
                  <a:lnTo>
                    <a:pt x="3145" y="4277"/>
                  </a:lnTo>
                  <a:lnTo>
                    <a:pt x="3145" y="4277"/>
                  </a:lnTo>
                  <a:lnTo>
                    <a:pt x="3145" y="4277"/>
                  </a:lnTo>
                  <a:lnTo>
                    <a:pt x="3145" y="4275"/>
                  </a:lnTo>
                  <a:lnTo>
                    <a:pt x="3145" y="4275"/>
                  </a:lnTo>
                  <a:lnTo>
                    <a:pt x="3143" y="4275"/>
                  </a:lnTo>
                  <a:lnTo>
                    <a:pt x="3143" y="4275"/>
                  </a:lnTo>
                  <a:lnTo>
                    <a:pt x="3143" y="4282"/>
                  </a:lnTo>
                  <a:lnTo>
                    <a:pt x="3143" y="4282"/>
                  </a:lnTo>
                  <a:lnTo>
                    <a:pt x="3140" y="4277"/>
                  </a:lnTo>
                  <a:lnTo>
                    <a:pt x="3140" y="4277"/>
                  </a:lnTo>
                  <a:lnTo>
                    <a:pt x="3140" y="4280"/>
                  </a:lnTo>
                  <a:lnTo>
                    <a:pt x="3140" y="4282"/>
                  </a:lnTo>
                  <a:lnTo>
                    <a:pt x="3138" y="4277"/>
                  </a:lnTo>
                  <a:lnTo>
                    <a:pt x="3136" y="4273"/>
                  </a:lnTo>
                  <a:lnTo>
                    <a:pt x="3136" y="4265"/>
                  </a:lnTo>
                  <a:lnTo>
                    <a:pt x="3138" y="4263"/>
                  </a:lnTo>
                  <a:lnTo>
                    <a:pt x="3138" y="4261"/>
                  </a:lnTo>
                  <a:lnTo>
                    <a:pt x="3138" y="4258"/>
                  </a:lnTo>
                  <a:lnTo>
                    <a:pt x="3140" y="4254"/>
                  </a:lnTo>
                  <a:lnTo>
                    <a:pt x="3140" y="4254"/>
                  </a:lnTo>
                  <a:lnTo>
                    <a:pt x="3140" y="4254"/>
                  </a:lnTo>
                  <a:lnTo>
                    <a:pt x="3143" y="4254"/>
                  </a:lnTo>
                  <a:lnTo>
                    <a:pt x="3143" y="4251"/>
                  </a:lnTo>
                  <a:lnTo>
                    <a:pt x="3140" y="4246"/>
                  </a:lnTo>
                  <a:lnTo>
                    <a:pt x="3140" y="4244"/>
                  </a:lnTo>
                  <a:lnTo>
                    <a:pt x="3138" y="4242"/>
                  </a:lnTo>
                  <a:lnTo>
                    <a:pt x="3138" y="4239"/>
                  </a:lnTo>
                  <a:lnTo>
                    <a:pt x="3140" y="4237"/>
                  </a:lnTo>
                  <a:lnTo>
                    <a:pt x="3143" y="4235"/>
                  </a:lnTo>
                  <a:lnTo>
                    <a:pt x="3145" y="4235"/>
                  </a:lnTo>
                  <a:lnTo>
                    <a:pt x="3145" y="4237"/>
                  </a:lnTo>
                  <a:lnTo>
                    <a:pt x="3145" y="4237"/>
                  </a:lnTo>
                  <a:lnTo>
                    <a:pt x="3148" y="4237"/>
                  </a:lnTo>
                  <a:lnTo>
                    <a:pt x="3148" y="4237"/>
                  </a:lnTo>
                  <a:lnTo>
                    <a:pt x="3148" y="4235"/>
                  </a:lnTo>
                  <a:lnTo>
                    <a:pt x="3150" y="4232"/>
                  </a:lnTo>
                  <a:lnTo>
                    <a:pt x="3152" y="4232"/>
                  </a:lnTo>
                  <a:lnTo>
                    <a:pt x="3152" y="4225"/>
                  </a:lnTo>
                  <a:lnTo>
                    <a:pt x="3150" y="4223"/>
                  </a:lnTo>
                  <a:lnTo>
                    <a:pt x="3150" y="4223"/>
                  </a:lnTo>
                  <a:lnTo>
                    <a:pt x="3152" y="4223"/>
                  </a:lnTo>
                  <a:lnTo>
                    <a:pt x="3152" y="4220"/>
                  </a:lnTo>
                  <a:lnTo>
                    <a:pt x="3152" y="4213"/>
                  </a:lnTo>
                  <a:lnTo>
                    <a:pt x="3152" y="4216"/>
                  </a:lnTo>
                  <a:lnTo>
                    <a:pt x="3155" y="4216"/>
                  </a:lnTo>
                  <a:lnTo>
                    <a:pt x="3155" y="4216"/>
                  </a:lnTo>
                  <a:lnTo>
                    <a:pt x="3155" y="4218"/>
                  </a:lnTo>
                  <a:lnTo>
                    <a:pt x="3155" y="4218"/>
                  </a:lnTo>
                  <a:lnTo>
                    <a:pt x="3157" y="4218"/>
                  </a:lnTo>
                  <a:lnTo>
                    <a:pt x="3157" y="4216"/>
                  </a:lnTo>
                  <a:lnTo>
                    <a:pt x="3157" y="4216"/>
                  </a:lnTo>
                  <a:lnTo>
                    <a:pt x="3157" y="4216"/>
                  </a:lnTo>
                  <a:lnTo>
                    <a:pt x="3162" y="4216"/>
                  </a:lnTo>
                  <a:lnTo>
                    <a:pt x="3171" y="4216"/>
                  </a:lnTo>
                  <a:lnTo>
                    <a:pt x="3171" y="4216"/>
                  </a:lnTo>
                  <a:lnTo>
                    <a:pt x="3169" y="4213"/>
                  </a:lnTo>
                  <a:lnTo>
                    <a:pt x="3171" y="4209"/>
                  </a:lnTo>
                  <a:lnTo>
                    <a:pt x="3174" y="4206"/>
                  </a:lnTo>
                  <a:lnTo>
                    <a:pt x="3176" y="4204"/>
                  </a:lnTo>
                  <a:lnTo>
                    <a:pt x="3174" y="4204"/>
                  </a:lnTo>
                  <a:lnTo>
                    <a:pt x="3171" y="4204"/>
                  </a:lnTo>
                  <a:lnTo>
                    <a:pt x="3174" y="4202"/>
                  </a:lnTo>
                  <a:lnTo>
                    <a:pt x="3176" y="4202"/>
                  </a:lnTo>
                  <a:lnTo>
                    <a:pt x="3176" y="4199"/>
                  </a:lnTo>
                  <a:lnTo>
                    <a:pt x="3171" y="4202"/>
                  </a:lnTo>
                  <a:lnTo>
                    <a:pt x="3169" y="4202"/>
                  </a:lnTo>
                  <a:lnTo>
                    <a:pt x="3164" y="4199"/>
                  </a:lnTo>
                  <a:lnTo>
                    <a:pt x="3162" y="4197"/>
                  </a:lnTo>
                  <a:lnTo>
                    <a:pt x="3159" y="4199"/>
                  </a:lnTo>
                  <a:lnTo>
                    <a:pt x="3159" y="4199"/>
                  </a:lnTo>
                  <a:lnTo>
                    <a:pt x="3162" y="4199"/>
                  </a:lnTo>
                  <a:lnTo>
                    <a:pt x="3162" y="4199"/>
                  </a:lnTo>
                  <a:lnTo>
                    <a:pt x="3159" y="4202"/>
                  </a:lnTo>
                  <a:lnTo>
                    <a:pt x="3159" y="4202"/>
                  </a:lnTo>
                  <a:lnTo>
                    <a:pt x="3159" y="4202"/>
                  </a:lnTo>
                  <a:lnTo>
                    <a:pt x="3159" y="4202"/>
                  </a:lnTo>
                  <a:lnTo>
                    <a:pt x="3157" y="4202"/>
                  </a:lnTo>
                  <a:lnTo>
                    <a:pt x="3157" y="4197"/>
                  </a:lnTo>
                  <a:lnTo>
                    <a:pt x="3157" y="4190"/>
                  </a:lnTo>
                  <a:lnTo>
                    <a:pt x="3155" y="4192"/>
                  </a:lnTo>
                  <a:lnTo>
                    <a:pt x="3155" y="4190"/>
                  </a:lnTo>
                  <a:lnTo>
                    <a:pt x="3152" y="4190"/>
                  </a:lnTo>
                  <a:lnTo>
                    <a:pt x="3155" y="4187"/>
                  </a:lnTo>
                  <a:lnTo>
                    <a:pt x="3155" y="4187"/>
                  </a:lnTo>
                  <a:lnTo>
                    <a:pt x="3152" y="4187"/>
                  </a:lnTo>
                  <a:lnTo>
                    <a:pt x="3150" y="4190"/>
                  </a:lnTo>
                  <a:lnTo>
                    <a:pt x="3152" y="4194"/>
                  </a:lnTo>
                  <a:lnTo>
                    <a:pt x="3155" y="4197"/>
                  </a:lnTo>
                  <a:lnTo>
                    <a:pt x="3155" y="4199"/>
                  </a:lnTo>
                  <a:lnTo>
                    <a:pt x="3152" y="4199"/>
                  </a:lnTo>
                  <a:lnTo>
                    <a:pt x="3152" y="4197"/>
                  </a:lnTo>
                  <a:lnTo>
                    <a:pt x="3152" y="4197"/>
                  </a:lnTo>
                  <a:lnTo>
                    <a:pt x="3150" y="4199"/>
                  </a:lnTo>
                  <a:lnTo>
                    <a:pt x="3145" y="4197"/>
                  </a:lnTo>
                  <a:lnTo>
                    <a:pt x="3138" y="4192"/>
                  </a:lnTo>
                  <a:lnTo>
                    <a:pt x="3140" y="4192"/>
                  </a:lnTo>
                  <a:lnTo>
                    <a:pt x="3140" y="4187"/>
                  </a:lnTo>
                  <a:lnTo>
                    <a:pt x="3143" y="4185"/>
                  </a:lnTo>
                  <a:lnTo>
                    <a:pt x="3143" y="4185"/>
                  </a:lnTo>
                  <a:lnTo>
                    <a:pt x="3143" y="4183"/>
                  </a:lnTo>
                  <a:lnTo>
                    <a:pt x="3143" y="4183"/>
                  </a:lnTo>
                  <a:lnTo>
                    <a:pt x="3143" y="4183"/>
                  </a:lnTo>
                  <a:lnTo>
                    <a:pt x="3143" y="4183"/>
                  </a:lnTo>
                  <a:lnTo>
                    <a:pt x="3143" y="4180"/>
                  </a:lnTo>
                  <a:lnTo>
                    <a:pt x="3143" y="4180"/>
                  </a:lnTo>
                  <a:lnTo>
                    <a:pt x="3140" y="4180"/>
                  </a:lnTo>
                  <a:lnTo>
                    <a:pt x="3138" y="4183"/>
                  </a:lnTo>
                  <a:lnTo>
                    <a:pt x="3136" y="4183"/>
                  </a:lnTo>
                  <a:lnTo>
                    <a:pt x="3138" y="4185"/>
                  </a:lnTo>
                  <a:lnTo>
                    <a:pt x="3136" y="4185"/>
                  </a:lnTo>
                  <a:lnTo>
                    <a:pt x="3136" y="4185"/>
                  </a:lnTo>
                  <a:lnTo>
                    <a:pt x="3136" y="4185"/>
                  </a:lnTo>
                  <a:lnTo>
                    <a:pt x="3133" y="4185"/>
                  </a:lnTo>
                  <a:lnTo>
                    <a:pt x="3133" y="4185"/>
                  </a:lnTo>
                  <a:lnTo>
                    <a:pt x="3133" y="4183"/>
                  </a:lnTo>
                  <a:lnTo>
                    <a:pt x="3136" y="4183"/>
                  </a:lnTo>
                  <a:lnTo>
                    <a:pt x="3133" y="4180"/>
                  </a:lnTo>
                  <a:lnTo>
                    <a:pt x="3133" y="4180"/>
                  </a:lnTo>
                  <a:lnTo>
                    <a:pt x="3133" y="4178"/>
                  </a:lnTo>
                  <a:lnTo>
                    <a:pt x="3136" y="4176"/>
                  </a:lnTo>
                  <a:lnTo>
                    <a:pt x="3133" y="4178"/>
                  </a:lnTo>
                  <a:lnTo>
                    <a:pt x="3131" y="4178"/>
                  </a:lnTo>
                  <a:lnTo>
                    <a:pt x="3131" y="4176"/>
                  </a:lnTo>
                  <a:lnTo>
                    <a:pt x="3131" y="4176"/>
                  </a:lnTo>
                  <a:lnTo>
                    <a:pt x="3131" y="4173"/>
                  </a:lnTo>
                  <a:lnTo>
                    <a:pt x="3131" y="4173"/>
                  </a:lnTo>
                  <a:lnTo>
                    <a:pt x="3129" y="4173"/>
                  </a:lnTo>
                  <a:lnTo>
                    <a:pt x="3129" y="4171"/>
                  </a:lnTo>
                  <a:lnTo>
                    <a:pt x="3131" y="4168"/>
                  </a:lnTo>
                  <a:lnTo>
                    <a:pt x="3129" y="4168"/>
                  </a:lnTo>
                  <a:lnTo>
                    <a:pt x="3131" y="4166"/>
                  </a:lnTo>
                  <a:lnTo>
                    <a:pt x="3131" y="4164"/>
                  </a:lnTo>
                  <a:lnTo>
                    <a:pt x="3133" y="4164"/>
                  </a:lnTo>
                  <a:lnTo>
                    <a:pt x="3133" y="4164"/>
                  </a:lnTo>
                  <a:lnTo>
                    <a:pt x="3133" y="4164"/>
                  </a:lnTo>
                  <a:lnTo>
                    <a:pt x="3131" y="4164"/>
                  </a:lnTo>
                  <a:lnTo>
                    <a:pt x="3131" y="4161"/>
                  </a:lnTo>
                  <a:lnTo>
                    <a:pt x="3131" y="4161"/>
                  </a:lnTo>
                  <a:lnTo>
                    <a:pt x="3122" y="4168"/>
                  </a:lnTo>
                  <a:lnTo>
                    <a:pt x="3122" y="4168"/>
                  </a:lnTo>
                  <a:lnTo>
                    <a:pt x="3122" y="4168"/>
                  </a:lnTo>
                  <a:lnTo>
                    <a:pt x="3122" y="4168"/>
                  </a:lnTo>
                  <a:lnTo>
                    <a:pt x="3122" y="4168"/>
                  </a:lnTo>
                  <a:lnTo>
                    <a:pt x="3122" y="4168"/>
                  </a:lnTo>
                  <a:lnTo>
                    <a:pt x="3122" y="4168"/>
                  </a:lnTo>
                  <a:lnTo>
                    <a:pt x="3122" y="4168"/>
                  </a:lnTo>
                  <a:lnTo>
                    <a:pt x="3122" y="4171"/>
                  </a:lnTo>
                  <a:lnTo>
                    <a:pt x="3122" y="4171"/>
                  </a:lnTo>
                  <a:lnTo>
                    <a:pt x="3124" y="4171"/>
                  </a:lnTo>
                  <a:lnTo>
                    <a:pt x="3124" y="4171"/>
                  </a:lnTo>
                  <a:lnTo>
                    <a:pt x="3124" y="4173"/>
                  </a:lnTo>
                  <a:lnTo>
                    <a:pt x="3122" y="4173"/>
                  </a:lnTo>
                  <a:lnTo>
                    <a:pt x="3119" y="4173"/>
                  </a:lnTo>
                  <a:lnTo>
                    <a:pt x="3117" y="4171"/>
                  </a:lnTo>
                  <a:lnTo>
                    <a:pt x="3117" y="4173"/>
                  </a:lnTo>
                  <a:lnTo>
                    <a:pt x="3124" y="4176"/>
                  </a:lnTo>
                  <a:lnTo>
                    <a:pt x="3126" y="4178"/>
                  </a:lnTo>
                  <a:lnTo>
                    <a:pt x="3126" y="4178"/>
                  </a:lnTo>
                  <a:lnTo>
                    <a:pt x="3129" y="4183"/>
                  </a:lnTo>
                  <a:lnTo>
                    <a:pt x="3129" y="4185"/>
                  </a:lnTo>
                  <a:lnTo>
                    <a:pt x="3129" y="4185"/>
                  </a:lnTo>
                  <a:lnTo>
                    <a:pt x="3129" y="4185"/>
                  </a:lnTo>
                  <a:lnTo>
                    <a:pt x="3129" y="4190"/>
                  </a:lnTo>
                  <a:lnTo>
                    <a:pt x="3129" y="4190"/>
                  </a:lnTo>
                  <a:lnTo>
                    <a:pt x="3126" y="4190"/>
                  </a:lnTo>
                  <a:lnTo>
                    <a:pt x="3126" y="4192"/>
                  </a:lnTo>
                  <a:lnTo>
                    <a:pt x="3124" y="4192"/>
                  </a:lnTo>
                  <a:lnTo>
                    <a:pt x="3124" y="4194"/>
                  </a:lnTo>
                  <a:lnTo>
                    <a:pt x="3117" y="4194"/>
                  </a:lnTo>
                  <a:lnTo>
                    <a:pt x="3117" y="4197"/>
                  </a:lnTo>
                  <a:lnTo>
                    <a:pt x="3114" y="4194"/>
                  </a:lnTo>
                  <a:lnTo>
                    <a:pt x="3114" y="4194"/>
                  </a:lnTo>
                  <a:lnTo>
                    <a:pt x="3114" y="4192"/>
                  </a:lnTo>
                  <a:lnTo>
                    <a:pt x="3117" y="4192"/>
                  </a:lnTo>
                  <a:lnTo>
                    <a:pt x="3114" y="4192"/>
                  </a:lnTo>
                  <a:lnTo>
                    <a:pt x="3114" y="4194"/>
                  </a:lnTo>
                  <a:lnTo>
                    <a:pt x="3112" y="4194"/>
                  </a:lnTo>
                  <a:lnTo>
                    <a:pt x="3112" y="4197"/>
                  </a:lnTo>
                  <a:lnTo>
                    <a:pt x="3112" y="4197"/>
                  </a:lnTo>
                  <a:lnTo>
                    <a:pt x="3110" y="4197"/>
                  </a:lnTo>
                  <a:lnTo>
                    <a:pt x="3100" y="4194"/>
                  </a:lnTo>
                  <a:lnTo>
                    <a:pt x="3098" y="4194"/>
                  </a:lnTo>
                  <a:lnTo>
                    <a:pt x="3098" y="4192"/>
                  </a:lnTo>
                  <a:lnTo>
                    <a:pt x="3096" y="4194"/>
                  </a:lnTo>
                  <a:lnTo>
                    <a:pt x="3093" y="4197"/>
                  </a:lnTo>
                  <a:lnTo>
                    <a:pt x="3091" y="4197"/>
                  </a:lnTo>
                  <a:lnTo>
                    <a:pt x="3088" y="4194"/>
                  </a:lnTo>
                  <a:lnTo>
                    <a:pt x="3088" y="4197"/>
                  </a:lnTo>
                  <a:lnTo>
                    <a:pt x="3088" y="4197"/>
                  </a:lnTo>
                  <a:lnTo>
                    <a:pt x="3088" y="4197"/>
                  </a:lnTo>
                  <a:lnTo>
                    <a:pt x="3088" y="4197"/>
                  </a:lnTo>
                  <a:lnTo>
                    <a:pt x="3086" y="4197"/>
                  </a:lnTo>
                  <a:lnTo>
                    <a:pt x="3086" y="4192"/>
                  </a:lnTo>
                  <a:lnTo>
                    <a:pt x="3086" y="4190"/>
                  </a:lnTo>
                  <a:lnTo>
                    <a:pt x="3086" y="4192"/>
                  </a:lnTo>
                  <a:lnTo>
                    <a:pt x="3084" y="4194"/>
                  </a:lnTo>
                  <a:lnTo>
                    <a:pt x="3084" y="4197"/>
                  </a:lnTo>
                  <a:lnTo>
                    <a:pt x="3079" y="4197"/>
                  </a:lnTo>
                  <a:lnTo>
                    <a:pt x="3077" y="4197"/>
                  </a:lnTo>
                  <a:lnTo>
                    <a:pt x="3077" y="4194"/>
                  </a:lnTo>
                  <a:lnTo>
                    <a:pt x="3074" y="4194"/>
                  </a:lnTo>
                  <a:lnTo>
                    <a:pt x="3074" y="4197"/>
                  </a:lnTo>
                  <a:lnTo>
                    <a:pt x="3074" y="4197"/>
                  </a:lnTo>
                  <a:lnTo>
                    <a:pt x="3077" y="4199"/>
                  </a:lnTo>
                  <a:lnTo>
                    <a:pt x="3074" y="4199"/>
                  </a:lnTo>
                  <a:lnTo>
                    <a:pt x="3070" y="4194"/>
                  </a:lnTo>
                  <a:lnTo>
                    <a:pt x="3067" y="4194"/>
                  </a:lnTo>
                  <a:lnTo>
                    <a:pt x="3062" y="4192"/>
                  </a:lnTo>
                  <a:lnTo>
                    <a:pt x="3062" y="4190"/>
                  </a:lnTo>
                  <a:lnTo>
                    <a:pt x="3062" y="4190"/>
                  </a:lnTo>
                  <a:lnTo>
                    <a:pt x="3065" y="4187"/>
                  </a:lnTo>
                  <a:lnTo>
                    <a:pt x="3067" y="4187"/>
                  </a:lnTo>
                  <a:lnTo>
                    <a:pt x="3072" y="4187"/>
                  </a:lnTo>
                  <a:lnTo>
                    <a:pt x="3074" y="4187"/>
                  </a:lnTo>
                  <a:lnTo>
                    <a:pt x="3074" y="4185"/>
                  </a:lnTo>
                  <a:lnTo>
                    <a:pt x="3077" y="4180"/>
                  </a:lnTo>
                  <a:lnTo>
                    <a:pt x="3074" y="4173"/>
                  </a:lnTo>
                  <a:lnTo>
                    <a:pt x="3074" y="4173"/>
                  </a:lnTo>
                  <a:lnTo>
                    <a:pt x="3074" y="4176"/>
                  </a:lnTo>
                  <a:lnTo>
                    <a:pt x="3072" y="4176"/>
                  </a:lnTo>
                  <a:lnTo>
                    <a:pt x="3072" y="4173"/>
                  </a:lnTo>
                  <a:lnTo>
                    <a:pt x="3072" y="4173"/>
                  </a:lnTo>
                  <a:lnTo>
                    <a:pt x="3070" y="4173"/>
                  </a:lnTo>
                  <a:lnTo>
                    <a:pt x="3070" y="4173"/>
                  </a:lnTo>
                  <a:lnTo>
                    <a:pt x="3067" y="4173"/>
                  </a:lnTo>
                  <a:lnTo>
                    <a:pt x="3067" y="4173"/>
                  </a:lnTo>
                  <a:lnTo>
                    <a:pt x="3067" y="4171"/>
                  </a:lnTo>
                  <a:lnTo>
                    <a:pt x="3067" y="4171"/>
                  </a:lnTo>
                  <a:lnTo>
                    <a:pt x="3065" y="4171"/>
                  </a:lnTo>
                  <a:lnTo>
                    <a:pt x="3065" y="4173"/>
                  </a:lnTo>
                  <a:lnTo>
                    <a:pt x="3065" y="4171"/>
                  </a:lnTo>
                  <a:lnTo>
                    <a:pt x="3065" y="4171"/>
                  </a:lnTo>
                  <a:lnTo>
                    <a:pt x="3067" y="4168"/>
                  </a:lnTo>
                  <a:lnTo>
                    <a:pt x="3067" y="4168"/>
                  </a:lnTo>
                  <a:lnTo>
                    <a:pt x="3065" y="4168"/>
                  </a:lnTo>
                  <a:lnTo>
                    <a:pt x="3060" y="4171"/>
                  </a:lnTo>
                  <a:lnTo>
                    <a:pt x="3058" y="4171"/>
                  </a:lnTo>
                  <a:lnTo>
                    <a:pt x="3055" y="4171"/>
                  </a:lnTo>
                  <a:lnTo>
                    <a:pt x="3053" y="4171"/>
                  </a:lnTo>
                  <a:lnTo>
                    <a:pt x="3051" y="4168"/>
                  </a:lnTo>
                  <a:lnTo>
                    <a:pt x="3051" y="4168"/>
                  </a:lnTo>
                  <a:lnTo>
                    <a:pt x="3048" y="4168"/>
                  </a:lnTo>
                  <a:lnTo>
                    <a:pt x="3048" y="4164"/>
                  </a:lnTo>
                  <a:lnTo>
                    <a:pt x="3046" y="4161"/>
                  </a:lnTo>
                  <a:lnTo>
                    <a:pt x="3046" y="4161"/>
                  </a:lnTo>
                  <a:lnTo>
                    <a:pt x="3046" y="4161"/>
                  </a:lnTo>
                  <a:lnTo>
                    <a:pt x="3043" y="4161"/>
                  </a:lnTo>
                  <a:lnTo>
                    <a:pt x="3043" y="4161"/>
                  </a:lnTo>
                  <a:lnTo>
                    <a:pt x="3041" y="4159"/>
                  </a:lnTo>
                  <a:lnTo>
                    <a:pt x="3041" y="4159"/>
                  </a:lnTo>
                  <a:lnTo>
                    <a:pt x="3041" y="4157"/>
                  </a:lnTo>
                  <a:lnTo>
                    <a:pt x="3041" y="4157"/>
                  </a:lnTo>
                  <a:lnTo>
                    <a:pt x="3043" y="4157"/>
                  </a:lnTo>
                  <a:lnTo>
                    <a:pt x="3043" y="4157"/>
                  </a:lnTo>
                  <a:lnTo>
                    <a:pt x="3043" y="4152"/>
                  </a:lnTo>
                  <a:lnTo>
                    <a:pt x="3043" y="4152"/>
                  </a:lnTo>
                  <a:lnTo>
                    <a:pt x="3043" y="4152"/>
                  </a:lnTo>
                  <a:lnTo>
                    <a:pt x="3043" y="4152"/>
                  </a:lnTo>
                  <a:lnTo>
                    <a:pt x="3043" y="4152"/>
                  </a:lnTo>
                  <a:lnTo>
                    <a:pt x="3043" y="4152"/>
                  </a:lnTo>
                  <a:lnTo>
                    <a:pt x="3046" y="4152"/>
                  </a:lnTo>
                  <a:lnTo>
                    <a:pt x="3051" y="4152"/>
                  </a:lnTo>
                  <a:lnTo>
                    <a:pt x="3051" y="4149"/>
                  </a:lnTo>
                  <a:lnTo>
                    <a:pt x="3051" y="4149"/>
                  </a:lnTo>
                  <a:lnTo>
                    <a:pt x="3051" y="4149"/>
                  </a:lnTo>
                  <a:lnTo>
                    <a:pt x="3048" y="4149"/>
                  </a:lnTo>
                  <a:lnTo>
                    <a:pt x="3048" y="4149"/>
                  </a:lnTo>
                  <a:lnTo>
                    <a:pt x="3048" y="4147"/>
                  </a:lnTo>
                  <a:lnTo>
                    <a:pt x="3046" y="4149"/>
                  </a:lnTo>
                  <a:lnTo>
                    <a:pt x="3046" y="4149"/>
                  </a:lnTo>
                  <a:lnTo>
                    <a:pt x="3046" y="4149"/>
                  </a:lnTo>
                  <a:lnTo>
                    <a:pt x="3043" y="4149"/>
                  </a:lnTo>
                  <a:lnTo>
                    <a:pt x="3043" y="4149"/>
                  </a:lnTo>
                  <a:lnTo>
                    <a:pt x="3043" y="4149"/>
                  </a:lnTo>
                  <a:lnTo>
                    <a:pt x="3043" y="4149"/>
                  </a:lnTo>
                  <a:lnTo>
                    <a:pt x="3043" y="4147"/>
                  </a:lnTo>
                  <a:lnTo>
                    <a:pt x="3046" y="4145"/>
                  </a:lnTo>
                  <a:lnTo>
                    <a:pt x="3043" y="4145"/>
                  </a:lnTo>
                  <a:lnTo>
                    <a:pt x="3043" y="4145"/>
                  </a:lnTo>
                  <a:lnTo>
                    <a:pt x="3041" y="4147"/>
                  </a:lnTo>
                  <a:lnTo>
                    <a:pt x="3041" y="4145"/>
                  </a:lnTo>
                  <a:lnTo>
                    <a:pt x="3041" y="4145"/>
                  </a:lnTo>
                  <a:lnTo>
                    <a:pt x="3043" y="4142"/>
                  </a:lnTo>
                  <a:lnTo>
                    <a:pt x="3043" y="4142"/>
                  </a:lnTo>
                  <a:lnTo>
                    <a:pt x="3041" y="4142"/>
                  </a:lnTo>
                  <a:lnTo>
                    <a:pt x="3036" y="4140"/>
                  </a:lnTo>
                  <a:lnTo>
                    <a:pt x="3034" y="4140"/>
                  </a:lnTo>
                  <a:lnTo>
                    <a:pt x="3034" y="4142"/>
                  </a:lnTo>
                  <a:lnTo>
                    <a:pt x="3039" y="4142"/>
                  </a:lnTo>
                  <a:lnTo>
                    <a:pt x="3039" y="4145"/>
                  </a:lnTo>
                  <a:lnTo>
                    <a:pt x="3036" y="4145"/>
                  </a:lnTo>
                  <a:lnTo>
                    <a:pt x="3036" y="4145"/>
                  </a:lnTo>
                  <a:lnTo>
                    <a:pt x="3036" y="4145"/>
                  </a:lnTo>
                  <a:lnTo>
                    <a:pt x="3039" y="4145"/>
                  </a:lnTo>
                  <a:lnTo>
                    <a:pt x="3041" y="4147"/>
                  </a:lnTo>
                  <a:lnTo>
                    <a:pt x="3041" y="4152"/>
                  </a:lnTo>
                  <a:lnTo>
                    <a:pt x="3039" y="4154"/>
                  </a:lnTo>
                  <a:lnTo>
                    <a:pt x="3039" y="4154"/>
                  </a:lnTo>
                  <a:lnTo>
                    <a:pt x="3036" y="4154"/>
                  </a:lnTo>
                  <a:lnTo>
                    <a:pt x="3036" y="4154"/>
                  </a:lnTo>
                  <a:lnTo>
                    <a:pt x="3036" y="4152"/>
                  </a:lnTo>
                  <a:lnTo>
                    <a:pt x="3036" y="4152"/>
                  </a:lnTo>
                  <a:lnTo>
                    <a:pt x="3036" y="4149"/>
                  </a:lnTo>
                  <a:lnTo>
                    <a:pt x="3036" y="4149"/>
                  </a:lnTo>
                  <a:lnTo>
                    <a:pt x="3034" y="4149"/>
                  </a:lnTo>
                  <a:lnTo>
                    <a:pt x="3034" y="4149"/>
                  </a:lnTo>
                  <a:lnTo>
                    <a:pt x="3034" y="4149"/>
                  </a:lnTo>
                  <a:lnTo>
                    <a:pt x="3034" y="4152"/>
                  </a:lnTo>
                  <a:lnTo>
                    <a:pt x="3034" y="4152"/>
                  </a:lnTo>
                  <a:lnTo>
                    <a:pt x="3034" y="4152"/>
                  </a:lnTo>
                  <a:lnTo>
                    <a:pt x="3034" y="4152"/>
                  </a:lnTo>
                  <a:lnTo>
                    <a:pt x="3034" y="4149"/>
                  </a:lnTo>
                  <a:lnTo>
                    <a:pt x="3034" y="4152"/>
                  </a:lnTo>
                  <a:lnTo>
                    <a:pt x="3034" y="4152"/>
                  </a:lnTo>
                  <a:lnTo>
                    <a:pt x="3034" y="4152"/>
                  </a:lnTo>
                  <a:lnTo>
                    <a:pt x="3032" y="4152"/>
                  </a:lnTo>
                  <a:lnTo>
                    <a:pt x="3032" y="4152"/>
                  </a:lnTo>
                  <a:lnTo>
                    <a:pt x="3034" y="4152"/>
                  </a:lnTo>
                  <a:lnTo>
                    <a:pt x="3034" y="4154"/>
                  </a:lnTo>
                  <a:lnTo>
                    <a:pt x="3034" y="4154"/>
                  </a:lnTo>
                  <a:lnTo>
                    <a:pt x="3034" y="4154"/>
                  </a:lnTo>
                  <a:lnTo>
                    <a:pt x="3036" y="4157"/>
                  </a:lnTo>
                  <a:lnTo>
                    <a:pt x="3039" y="4159"/>
                  </a:lnTo>
                  <a:lnTo>
                    <a:pt x="3039" y="4161"/>
                  </a:lnTo>
                  <a:lnTo>
                    <a:pt x="3036" y="4164"/>
                  </a:lnTo>
                  <a:lnTo>
                    <a:pt x="3039" y="4164"/>
                  </a:lnTo>
                  <a:lnTo>
                    <a:pt x="3041" y="4164"/>
                  </a:lnTo>
                  <a:lnTo>
                    <a:pt x="3041" y="4164"/>
                  </a:lnTo>
                  <a:lnTo>
                    <a:pt x="3041" y="4166"/>
                  </a:lnTo>
                  <a:lnTo>
                    <a:pt x="3039" y="4166"/>
                  </a:lnTo>
                  <a:lnTo>
                    <a:pt x="3036" y="4164"/>
                  </a:lnTo>
                  <a:lnTo>
                    <a:pt x="3034" y="4164"/>
                  </a:lnTo>
                  <a:lnTo>
                    <a:pt x="3032" y="4164"/>
                  </a:lnTo>
                  <a:lnTo>
                    <a:pt x="3032" y="4164"/>
                  </a:lnTo>
                  <a:lnTo>
                    <a:pt x="3032" y="4164"/>
                  </a:lnTo>
                  <a:lnTo>
                    <a:pt x="3029" y="4164"/>
                  </a:lnTo>
                  <a:lnTo>
                    <a:pt x="3029" y="4166"/>
                  </a:lnTo>
                  <a:lnTo>
                    <a:pt x="3027" y="4164"/>
                  </a:lnTo>
                  <a:lnTo>
                    <a:pt x="3027" y="4166"/>
                  </a:lnTo>
                  <a:lnTo>
                    <a:pt x="3027" y="4166"/>
                  </a:lnTo>
                  <a:lnTo>
                    <a:pt x="3025" y="4166"/>
                  </a:lnTo>
                  <a:lnTo>
                    <a:pt x="3025" y="4164"/>
                  </a:lnTo>
                  <a:lnTo>
                    <a:pt x="3025" y="4161"/>
                  </a:lnTo>
                  <a:lnTo>
                    <a:pt x="3022" y="4161"/>
                  </a:lnTo>
                  <a:lnTo>
                    <a:pt x="3022" y="4159"/>
                  </a:lnTo>
                  <a:lnTo>
                    <a:pt x="3027" y="4159"/>
                  </a:lnTo>
                  <a:lnTo>
                    <a:pt x="3027" y="4159"/>
                  </a:lnTo>
                  <a:lnTo>
                    <a:pt x="3027" y="4161"/>
                  </a:lnTo>
                  <a:lnTo>
                    <a:pt x="3027" y="4161"/>
                  </a:lnTo>
                  <a:lnTo>
                    <a:pt x="3029" y="4157"/>
                  </a:lnTo>
                  <a:lnTo>
                    <a:pt x="3027" y="4157"/>
                  </a:lnTo>
                  <a:lnTo>
                    <a:pt x="3027" y="4157"/>
                  </a:lnTo>
                  <a:lnTo>
                    <a:pt x="3027" y="4159"/>
                  </a:lnTo>
                  <a:lnTo>
                    <a:pt x="3027" y="4159"/>
                  </a:lnTo>
                  <a:lnTo>
                    <a:pt x="3025" y="4157"/>
                  </a:lnTo>
                  <a:lnTo>
                    <a:pt x="3025" y="4154"/>
                  </a:lnTo>
                  <a:lnTo>
                    <a:pt x="3025" y="4152"/>
                  </a:lnTo>
                  <a:lnTo>
                    <a:pt x="3025" y="4149"/>
                  </a:lnTo>
                  <a:lnTo>
                    <a:pt x="3025" y="4149"/>
                  </a:lnTo>
                  <a:lnTo>
                    <a:pt x="3025" y="4149"/>
                  </a:lnTo>
                  <a:lnTo>
                    <a:pt x="3022" y="4152"/>
                  </a:lnTo>
                  <a:lnTo>
                    <a:pt x="3022" y="4152"/>
                  </a:lnTo>
                  <a:lnTo>
                    <a:pt x="3020" y="4152"/>
                  </a:lnTo>
                  <a:lnTo>
                    <a:pt x="3020" y="4152"/>
                  </a:lnTo>
                  <a:lnTo>
                    <a:pt x="3017" y="4149"/>
                  </a:lnTo>
                  <a:lnTo>
                    <a:pt x="3015" y="4149"/>
                  </a:lnTo>
                  <a:lnTo>
                    <a:pt x="3017" y="4149"/>
                  </a:lnTo>
                  <a:lnTo>
                    <a:pt x="3017" y="4149"/>
                  </a:lnTo>
                  <a:lnTo>
                    <a:pt x="3020" y="4149"/>
                  </a:lnTo>
                  <a:lnTo>
                    <a:pt x="3020" y="4147"/>
                  </a:lnTo>
                  <a:lnTo>
                    <a:pt x="3017" y="4147"/>
                  </a:lnTo>
                  <a:lnTo>
                    <a:pt x="3017" y="4147"/>
                  </a:lnTo>
                  <a:lnTo>
                    <a:pt x="3015" y="4147"/>
                  </a:lnTo>
                  <a:lnTo>
                    <a:pt x="3017" y="4145"/>
                  </a:lnTo>
                  <a:lnTo>
                    <a:pt x="3017" y="4142"/>
                  </a:lnTo>
                  <a:lnTo>
                    <a:pt x="3020" y="4142"/>
                  </a:lnTo>
                  <a:lnTo>
                    <a:pt x="3020" y="4142"/>
                  </a:lnTo>
                  <a:lnTo>
                    <a:pt x="3020" y="4140"/>
                  </a:lnTo>
                  <a:lnTo>
                    <a:pt x="3020" y="4140"/>
                  </a:lnTo>
                  <a:lnTo>
                    <a:pt x="3020" y="4140"/>
                  </a:lnTo>
                  <a:lnTo>
                    <a:pt x="3017" y="4140"/>
                  </a:lnTo>
                  <a:lnTo>
                    <a:pt x="3017" y="4142"/>
                  </a:lnTo>
                  <a:lnTo>
                    <a:pt x="3017" y="4140"/>
                  </a:lnTo>
                  <a:lnTo>
                    <a:pt x="3017" y="4138"/>
                  </a:lnTo>
                  <a:lnTo>
                    <a:pt x="3015" y="4138"/>
                  </a:lnTo>
                  <a:lnTo>
                    <a:pt x="3015" y="4140"/>
                  </a:lnTo>
                  <a:lnTo>
                    <a:pt x="3015" y="4140"/>
                  </a:lnTo>
                  <a:lnTo>
                    <a:pt x="3015" y="4142"/>
                  </a:lnTo>
                  <a:lnTo>
                    <a:pt x="3015" y="4145"/>
                  </a:lnTo>
                  <a:lnTo>
                    <a:pt x="3015" y="4142"/>
                  </a:lnTo>
                  <a:lnTo>
                    <a:pt x="3013" y="4142"/>
                  </a:lnTo>
                  <a:lnTo>
                    <a:pt x="3013" y="4142"/>
                  </a:lnTo>
                  <a:lnTo>
                    <a:pt x="3013" y="4142"/>
                  </a:lnTo>
                  <a:lnTo>
                    <a:pt x="3013" y="4145"/>
                  </a:lnTo>
                  <a:lnTo>
                    <a:pt x="3015" y="4145"/>
                  </a:lnTo>
                  <a:lnTo>
                    <a:pt x="3013" y="4147"/>
                  </a:lnTo>
                  <a:lnTo>
                    <a:pt x="3010" y="4147"/>
                  </a:lnTo>
                  <a:lnTo>
                    <a:pt x="3010" y="4145"/>
                  </a:lnTo>
                  <a:lnTo>
                    <a:pt x="3010" y="4145"/>
                  </a:lnTo>
                  <a:lnTo>
                    <a:pt x="3013" y="4142"/>
                  </a:lnTo>
                  <a:lnTo>
                    <a:pt x="3008" y="4142"/>
                  </a:lnTo>
                  <a:lnTo>
                    <a:pt x="3008" y="4140"/>
                  </a:lnTo>
                  <a:lnTo>
                    <a:pt x="3008" y="4138"/>
                  </a:lnTo>
                  <a:lnTo>
                    <a:pt x="3008" y="4138"/>
                  </a:lnTo>
                  <a:lnTo>
                    <a:pt x="3010" y="4135"/>
                  </a:lnTo>
                  <a:lnTo>
                    <a:pt x="3015" y="4131"/>
                  </a:lnTo>
                  <a:lnTo>
                    <a:pt x="3015" y="4131"/>
                  </a:lnTo>
                  <a:lnTo>
                    <a:pt x="3015" y="4128"/>
                  </a:lnTo>
                  <a:lnTo>
                    <a:pt x="3015" y="4128"/>
                  </a:lnTo>
                  <a:lnTo>
                    <a:pt x="3010" y="4126"/>
                  </a:lnTo>
                  <a:lnTo>
                    <a:pt x="3010" y="4126"/>
                  </a:lnTo>
                  <a:lnTo>
                    <a:pt x="3010" y="4126"/>
                  </a:lnTo>
                  <a:lnTo>
                    <a:pt x="3010" y="4126"/>
                  </a:lnTo>
                  <a:lnTo>
                    <a:pt x="3010" y="4128"/>
                  </a:lnTo>
                  <a:lnTo>
                    <a:pt x="3010" y="4126"/>
                  </a:lnTo>
                  <a:lnTo>
                    <a:pt x="3010" y="4126"/>
                  </a:lnTo>
                  <a:lnTo>
                    <a:pt x="3008" y="4126"/>
                  </a:lnTo>
                  <a:lnTo>
                    <a:pt x="3008" y="4126"/>
                  </a:lnTo>
                  <a:lnTo>
                    <a:pt x="3008" y="4126"/>
                  </a:lnTo>
                  <a:lnTo>
                    <a:pt x="3008" y="4128"/>
                  </a:lnTo>
                  <a:lnTo>
                    <a:pt x="3010" y="4128"/>
                  </a:lnTo>
                  <a:lnTo>
                    <a:pt x="3008" y="4128"/>
                  </a:lnTo>
                  <a:lnTo>
                    <a:pt x="3008" y="4128"/>
                  </a:lnTo>
                  <a:lnTo>
                    <a:pt x="3006" y="4126"/>
                  </a:lnTo>
                  <a:lnTo>
                    <a:pt x="3006" y="4123"/>
                  </a:lnTo>
                  <a:lnTo>
                    <a:pt x="3008" y="4123"/>
                  </a:lnTo>
                  <a:lnTo>
                    <a:pt x="3008" y="4123"/>
                  </a:lnTo>
                  <a:lnTo>
                    <a:pt x="3008" y="4123"/>
                  </a:lnTo>
                  <a:lnTo>
                    <a:pt x="3008" y="4121"/>
                  </a:lnTo>
                  <a:lnTo>
                    <a:pt x="3008" y="4121"/>
                  </a:lnTo>
                  <a:lnTo>
                    <a:pt x="3008" y="4121"/>
                  </a:lnTo>
                  <a:lnTo>
                    <a:pt x="3008" y="4121"/>
                  </a:lnTo>
                  <a:lnTo>
                    <a:pt x="3008" y="4121"/>
                  </a:lnTo>
                  <a:lnTo>
                    <a:pt x="3008" y="4121"/>
                  </a:lnTo>
                  <a:lnTo>
                    <a:pt x="3008" y="4121"/>
                  </a:lnTo>
                  <a:lnTo>
                    <a:pt x="3006" y="4121"/>
                  </a:lnTo>
                  <a:lnTo>
                    <a:pt x="3006" y="4121"/>
                  </a:lnTo>
                  <a:lnTo>
                    <a:pt x="3006" y="4123"/>
                  </a:lnTo>
                  <a:lnTo>
                    <a:pt x="3003" y="4123"/>
                  </a:lnTo>
                  <a:lnTo>
                    <a:pt x="3003" y="4126"/>
                  </a:lnTo>
                  <a:lnTo>
                    <a:pt x="3003" y="4126"/>
                  </a:lnTo>
                  <a:lnTo>
                    <a:pt x="3001" y="4123"/>
                  </a:lnTo>
                  <a:lnTo>
                    <a:pt x="3001" y="4126"/>
                  </a:lnTo>
                  <a:lnTo>
                    <a:pt x="3001" y="4126"/>
                  </a:lnTo>
                  <a:lnTo>
                    <a:pt x="3001" y="4126"/>
                  </a:lnTo>
                  <a:lnTo>
                    <a:pt x="3001" y="4126"/>
                  </a:lnTo>
                  <a:lnTo>
                    <a:pt x="3001" y="4128"/>
                  </a:lnTo>
                  <a:lnTo>
                    <a:pt x="2999" y="4128"/>
                  </a:lnTo>
                  <a:lnTo>
                    <a:pt x="2996" y="4128"/>
                  </a:lnTo>
                  <a:lnTo>
                    <a:pt x="2996" y="4128"/>
                  </a:lnTo>
                  <a:lnTo>
                    <a:pt x="2999" y="4131"/>
                  </a:lnTo>
                  <a:lnTo>
                    <a:pt x="2994" y="4131"/>
                  </a:lnTo>
                  <a:lnTo>
                    <a:pt x="2994" y="4126"/>
                  </a:lnTo>
                  <a:lnTo>
                    <a:pt x="2996" y="4119"/>
                  </a:lnTo>
                  <a:lnTo>
                    <a:pt x="2996" y="4121"/>
                  </a:lnTo>
                  <a:lnTo>
                    <a:pt x="2996" y="4121"/>
                  </a:lnTo>
                  <a:lnTo>
                    <a:pt x="2994" y="4121"/>
                  </a:lnTo>
                  <a:lnTo>
                    <a:pt x="2994" y="4123"/>
                  </a:lnTo>
                  <a:lnTo>
                    <a:pt x="2994" y="4126"/>
                  </a:lnTo>
                  <a:lnTo>
                    <a:pt x="2994" y="4128"/>
                  </a:lnTo>
                  <a:lnTo>
                    <a:pt x="2994" y="4131"/>
                  </a:lnTo>
                  <a:lnTo>
                    <a:pt x="2994" y="4133"/>
                  </a:lnTo>
                  <a:lnTo>
                    <a:pt x="2996" y="4135"/>
                  </a:lnTo>
                  <a:lnTo>
                    <a:pt x="2996" y="4135"/>
                  </a:lnTo>
                  <a:lnTo>
                    <a:pt x="2996" y="4135"/>
                  </a:lnTo>
                  <a:lnTo>
                    <a:pt x="2996" y="4135"/>
                  </a:lnTo>
                  <a:lnTo>
                    <a:pt x="2996" y="4135"/>
                  </a:lnTo>
                  <a:lnTo>
                    <a:pt x="2996" y="4135"/>
                  </a:lnTo>
                  <a:lnTo>
                    <a:pt x="2996" y="4138"/>
                  </a:lnTo>
                  <a:lnTo>
                    <a:pt x="2996" y="4135"/>
                  </a:lnTo>
                  <a:lnTo>
                    <a:pt x="2999" y="4138"/>
                  </a:lnTo>
                  <a:lnTo>
                    <a:pt x="2999" y="4138"/>
                  </a:lnTo>
                  <a:lnTo>
                    <a:pt x="2999" y="4140"/>
                  </a:lnTo>
                  <a:lnTo>
                    <a:pt x="2999" y="4140"/>
                  </a:lnTo>
                  <a:lnTo>
                    <a:pt x="2999" y="4142"/>
                  </a:lnTo>
                  <a:lnTo>
                    <a:pt x="2996" y="4142"/>
                  </a:lnTo>
                  <a:lnTo>
                    <a:pt x="2996" y="4145"/>
                  </a:lnTo>
                  <a:lnTo>
                    <a:pt x="2996" y="4145"/>
                  </a:lnTo>
                  <a:lnTo>
                    <a:pt x="2994" y="4145"/>
                  </a:lnTo>
                  <a:lnTo>
                    <a:pt x="2994" y="4145"/>
                  </a:lnTo>
                  <a:lnTo>
                    <a:pt x="2994" y="4145"/>
                  </a:lnTo>
                  <a:lnTo>
                    <a:pt x="2994" y="4145"/>
                  </a:lnTo>
                  <a:lnTo>
                    <a:pt x="2996" y="4147"/>
                  </a:lnTo>
                  <a:lnTo>
                    <a:pt x="2996" y="4147"/>
                  </a:lnTo>
                  <a:lnTo>
                    <a:pt x="2999" y="4147"/>
                  </a:lnTo>
                  <a:lnTo>
                    <a:pt x="2999" y="4149"/>
                  </a:lnTo>
                  <a:lnTo>
                    <a:pt x="2996" y="4149"/>
                  </a:lnTo>
                  <a:lnTo>
                    <a:pt x="2996" y="4149"/>
                  </a:lnTo>
                  <a:lnTo>
                    <a:pt x="2996" y="4149"/>
                  </a:lnTo>
                  <a:lnTo>
                    <a:pt x="2996" y="4149"/>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90" name="TextBox 89"/>
          <p:cNvSpPr txBox="1"/>
          <p:nvPr/>
        </p:nvSpPr>
        <p:spPr>
          <a:xfrm>
            <a:off x="6867613" y="2245157"/>
            <a:ext cx="1545295" cy="225767"/>
          </a:xfrm>
          <a:prstGeom prst="rect">
            <a:avLst/>
          </a:prstGeom>
          <a:noFill/>
        </p:spPr>
        <p:txBody>
          <a:bodyPr wrap="none" lIns="0" tIns="0" rIns="0" bIns="0" rtlCol="0">
            <a:spAutoFit/>
          </a:bodyPr>
          <a:lstStyle/>
          <a:p>
            <a:r>
              <a:rPr lang="en-US" sz="1467" b="1" dirty="0">
                <a:latin typeface="Open Sans" panose="020B0606030504020204" pitchFamily="34" charset="0"/>
                <a:ea typeface="Open Sans" panose="020B0606030504020204" pitchFamily="34" charset="0"/>
                <a:cs typeface="Open Sans" panose="020B0606030504020204" pitchFamily="34" charset="0"/>
              </a:rPr>
              <a:t>X xx Xxx </a:t>
            </a:r>
            <a:r>
              <a:rPr lang="en-US" sz="1467" b="1" dirty="0" err="1">
                <a:latin typeface="Open Sans" panose="020B0606030504020204" pitchFamily="34" charset="0"/>
                <a:ea typeface="Open Sans" panose="020B0606030504020204" pitchFamily="34" charset="0"/>
                <a:cs typeface="Open Sans" panose="020B0606030504020204" pitchFamily="34" charset="0"/>
              </a:rPr>
              <a:t>xxxxx</a:t>
            </a:r>
            <a:r>
              <a:rPr lang="en-US" sz="1467" b="1" dirty="0">
                <a:latin typeface="Open Sans" panose="020B0606030504020204" pitchFamily="34" charset="0"/>
                <a:ea typeface="Open Sans" panose="020B0606030504020204" pitchFamily="34" charset="0"/>
                <a:cs typeface="Open Sans" panose="020B0606030504020204" pitchFamily="34" charset="0"/>
              </a:rPr>
              <a:t> x</a:t>
            </a:r>
          </a:p>
        </p:txBody>
      </p:sp>
      <p:graphicFrame>
        <p:nvGraphicFramePr>
          <p:cNvPr id="91" name="Chart 90"/>
          <p:cNvGraphicFramePr/>
          <p:nvPr>
            <p:extLst/>
          </p:nvPr>
        </p:nvGraphicFramePr>
        <p:xfrm>
          <a:off x="6766011" y="2504344"/>
          <a:ext cx="4906511" cy="3236917"/>
        </p:xfrm>
        <a:graphic>
          <a:graphicData uri="http://schemas.openxmlformats.org/drawingml/2006/chart">
            <c:chart xmlns:c="http://schemas.openxmlformats.org/drawingml/2006/chart" xmlns:r="http://schemas.openxmlformats.org/officeDocument/2006/relationships" r:id="rId2"/>
          </a:graphicData>
        </a:graphic>
      </p:graphicFrame>
      <p:sp>
        <p:nvSpPr>
          <p:cNvPr id="98" name="TextBox 97"/>
          <p:cNvSpPr txBox="1"/>
          <p:nvPr/>
        </p:nvSpPr>
        <p:spPr>
          <a:xfrm>
            <a:off x="3890454" y="5205197"/>
            <a:ext cx="1794807" cy="585417"/>
          </a:xfrm>
          <a:prstGeom prst="rect">
            <a:avLst/>
          </a:prstGeom>
          <a:noFill/>
        </p:spPr>
        <p:txBody>
          <a:bodyPr wrap="square" rtlCol="0">
            <a:spAutoFit/>
          </a:bodyPr>
          <a:lstStyle/>
          <a:p>
            <a:pPr>
              <a:lnSpc>
                <a:spcPct val="89000"/>
              </a:lnSpc>
            </a:pPr>
            <a:r>
              <a:rPr lang="en-US" sz="2133" dirty="0">
                <a:latin typeface="Open Sans" panose="020B0606030504020204" pitchFamily="34" charset="0"/>
                <a:ea typeface="Open Sans" panose="020B0606030504020204" pitchFamily="34" charset="0"/>
                <a:cs typeface="Open Sans" panose="020B0606030504020204" pitchFamily="34" charset="0"/>
              </a:rPr>
              <a:t>$18 Xx </a:t>
            </a:r>
            <a:r>
              <a:rPr lang="en-US" sz="2133" dirty="0" err="1">
                <a:latin typeface="Open Sans" panose="020B0606030504020204" pitchFamily="34" charset="0"/>
                <a:ea typeface="Open Sans" panose="020B0606030504020204" pitchFamily="34" charset="0"/>
                <a:cs typeface="Open Sans" panose="020B0606030504020204" pitchFamily="34" charset="0"/>
              </a:rPr>
              <a:t>xx</a:t>
            </a:r>
            <a:r>
              <a:rPr lang="en-US" sz="2133" dirty="0">
                <a:latin typeface="Open Sans" panose="020B0606030504020204" pitchFamily="34" charset="0"/>
                <a:ea typeface="Open Sans" panose="020B0606030504020204" pitchFamily="34" charset="0"/>
                <a:cs typeface="Open Sans" panose="020B0606030504020204" pitchFamily="34" charset="0"/>
              </a:rPr>
              <a:t> </a:t>
            </a:r>
          </a:p>
          <a:p>
            <a:pPr>
              <a:lnSpc>
                <a:spcPct val="89000"/>
              </a:lnSpc>
            </a:pPr>
            <a:r>
              <a:rPr lang="en-US" sz="1467" dirty="0" err="1"/>
              <a:t>Xxxxx</a:t>
            </a:r>
            <a:r>
              <a:rPr lang="en-US" sz="1467" dirty="0"/>
              <a:t> </a:t>
            </a:r>
            <a:r>
              <a:rPr lang="en-US" sz="1467" dirty="0" err="1"/>
              <a:t>xxxxx</a:t>
            </a:r>
            <a:endParaRPr lang="en-US" sz="1467" dirty="0"/>
          </a:p>
        </p:txBody>
      </p:sp>
      <p:sp>
        <p:nvSpPr>
          <p:cNvPr id="99" name="TextBox 98"/>
          <p:cNvSpPr txBox="1"/>
          <p:nvPr/>
        </p:nvSpPr>
        <p:spPr>
          <a:xfrm>
            <a:off x="1473545" y="5205197"/>
            <a:ext cx="1794807" cy="585417"/>
          </a:xfrm>
          <a:prstGeom prst="rect">
            <a:avLst/>
          </a:prstGeom>
          <a:noFill/>
        </p:spPr>
        <p:txBody>
          <a:bodyPr wrap="square" rtlCol="0">
            <a:spAutoFit/>
          </a:bodyPr>
          <a:lstStyle/>
          <a:p>
            <a:pPr>
              <a:lnSpc>
                <a:spcPct val="89000"/>
              </a:lnSpc>
            </a:pPr>
            <a:r>
              <a:rPr lang="en-US" sz="2133" dirty="0">
                <a:latin typeface="Open Sans" panose="020B0606030504020204" pitchFamily="34" charset="0"/>
                <a:ea typeface="Open Sans" panose="020B0606030504020204" pitchFamily="34" charset="0"/>
                <a:cs typeface="Open Sans" panose="020B0606030504020204" pitchFamily="34" charset="0"/>
              </a:rPr>
              <a:t>$65 Xx </a:t>
            </a:r>
            <a:r>
              <a:rPr lang="en-US" sz="2133" dirty="0" err="1">
                <a:latin typeface="Open Sans" panose="020B0606030504020204" pitchFamily="34" charset="0"/>
                <a:ea typeface="Open Sans" panose="020B0606030504020204" pitchFamily="34" charset="0"/>
                <a:cs typeface="Open Sans" panose="020B0606030504020204" pitchFamily="34" charset="0"/>
              </a:rPr>
              <a:t>xx</a:t>
            </a:r>
            <a:r>
              <a:rPr lang="en-US" sz="2133" dirty="0">
                <a:latin typeface="Open Sans" panose="020B0606030504020204" pitchFamily="34" charset="0"/>
                <a:ea typeface="Open Sans" panose="020B0606030504020204" pitchFamily="34" charset="0"/>
                <a:cs typeface="Open Sans" panose="020B0606030504020204" pitchFamily="34" charset="0"/>
              </a:rPr>
              <a:t> </a:t>
            </a:r>
          </a:p>
          <a:p>
            <a:pPr>
              <a:lnSpc>
                <a:spcPct val="89000"/>
              </a:lnSpc>
            </a:pPr>
            <a:r>
              <a:rPr lang="en-US" sz="1467" dirty="0" err="1"/>
              <a:t>Xxxxx</a:t>
            </a:r>
            <a:r>
              <a:rPr lang="en-US" sz="1467" dirty="0"/>
              <a:t> </a:t>
            </a:r>
            <a:r>
              <a:rPr lang="en-US" sz="1467" dirty="0" err="1"/>
              <a:t>xxxxx</a:t>
            </a:r>
            <a:endParaRPr lang="en-US" sz="1467" dirty="0"/>
          </a:p>
        </p:txBody>
      </p:sp>
      <p:grpSp>
        <p:nvGrpSpPr>
          <p:cNvPr id="100" name="Group 99"/>
          <p:cNvGrpSpPr/>
          <p:nvPr/>
        </p:nvGrpSpPr>
        <p:grpSpPr>
          <a:xfrm>
            <a:off x="3263685" y="5205455"/>
            <a:ext cx="615723" cy="615723"/>
            <a:chOff x="5076056" y="1050744"/>
            <a:chExt cx="684076" cy="684076"/>
          </a:xfrm>
        </p:grpSpPr>
        <p:sp>
          <p:nvSpPr>
            <p:cNvPr id="101" name="Oval 100"/>
            <p:cNvSpPr/>
            <p:nvPr/>
          </p:nvSpPr>
          <p:spPr>
            <a:xfrm>
              <a:off x="5076056" y="1050744"/>
              <a:ext cx="684076" cy="684076"/>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2" name="Freeform 5"/>
            <p:cNvSpPr>
              <a:spLocks noChangeAspect="1" noEditPoints="1"/>
            </p:cNvSpPr>
            <p:nvPr/>
          </p:nvSpPr>
          <p:spPr bwMode="auto">
            <a:xfrm>
              <a:off x="5295608" y="1139532"/>
              <a:ext cx="254168" cy="506500"/>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103" name="Group 102"/>
          <p:cNvGrpSpPr/>
          <p:nvPr/>
        </p:nvGrpSpPr>
        <p:grpSpPr>
          <a:xfrm>
            <a:off x="843137" y="5205455"/>
            <a:ext cx="615723" cy="615723"/>
            <a:chOff x="5076056" y="123478"/>
            <a:chExt cx="684076" cy="684076"/>
          </a:xfrm>
        </p:grpSpPr>
        <p:sp>
          <p:nvSpPr>
            <p:cNvPr id="104" name="Oval 103"/>
            <p:cNvSpPr/>
            <p:nvPr/>
          </p:nvSpPr>
          <p:spPr>
            <a:xfrm>
              <a:off x="5076056" y="123478"/>
              <a:ext cx="684076" cy="68407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5" name="Freeform 6"/>
            <p:cNvSpPr>
              <a:spLocks noChangeAspect="1" noEditPoints="1"/>
            </p:cNvSpPr>
            <p:nvPr/>
          </p:nvSpPr>
          <p:spPr bwMode="auto">
            <a:xfrm>
              <a:off x="5292080" y="212267"/>
              <a:ext cx="252028" cy="506498"/>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
        <p:nvSpPr>
          <p:cNvPr id="106" name="Rectangle 105"/>
          <p:cNvSpPr/>
          <p:nvPr/>
        </p:nvSpPr>
        <p:spPr>
          <a:xfrm>
            <a:off x="6842213" y="452669"/>
            <a:ext cx="4830311" cy="1403654"/>
          </a:xfrm>
          <a:prstGeom prst="rect">
            <a:avLst/>
          </a:prstGeom>
        </p:spPr>
        <p:txBody>
          <a:bodyPr wrap="square" lIns="0"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xxxxxxxxx</a:t>
            </a:r>
            <a:r>
              <a:rPr lang="en-US" sz="1467" dirty="0"/>
              <a:t> x xxx Xx </a:t>
            </a:r>
            <a:r>
              <a:rPr lang="en-US" sz="1467" dirty="0" err="1"/>
              <a:t>xx</a:t>
            </a:r>
            <a:r>
              <a:rPr lang="en-US" sz="1467" dirty="0"/>
              <a:t> xxx x </a:t>
            </a:r>
            <a:r>
              <a:rPr lang="en-US" sz="1467" dirty="0" err="1"/>
              <a:t>xxxxxx</a:t>
            </a:r>
            <a:r>
              <a:rPr lang="en-US" sz="1467" dirty="0"/>
              <a:t> xxx </a:t>
            </a:r>
            <a:r>
              <a:rPr lang="en-US" sz="1467" dirty="0" err="1"/>
              <a:t>xxxxxxx</a:t>
            </a:r>
            <a:r>
              <a:rPr lang="en-US" sz="1467" dirty="0"/>
              <a:t> xx </a:t>
            </a:r>
            <a:r>
              <a:rPr lang="en-US" sz="1467" dirty="0" err="1"/>
              <a:t>xxxxxxxxx</a:t>
            </a:r>
            <a:r>
              <a:rPr lang="en-US" sz="1467" dirty="0"/>
              <a:t> x xx </a:t>
            </a:r>
            <a:r>
              <a:rPr lang="en-US" sz="1467" dirty="0" err="1"/>
              <a:t>xxxxxxxxxxxxxxxxxxx</a:t>
            </a:r>
            <a:r>
              <a:rPr lang="en-US" sz="1467" dirty="0"/>
              <a:t> xx </a:t>
            </a:r>
            <a:r>
              <a:rPr lang="en-US" sz="1467" dirty="0" err="1"/>
              <a:t>Xxxxxxxxx</a:t>
            </a:r>
            <a:r>
              <a:rPr lang="en-US" sz="1467" dirty="0"/>
              <a:t> </a:t>
            </a:r>
            <a:r>
              <a:rPr lang="en-US" sz="1467" dirty="0" err="1"/>
              <a:t>xxxxxxxxxx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endParaRPr lang="en-US" sz="1467" dirty="0">
              <a:solidFill>
                <a:schemeClr val="tx1">
                  <a:lumMod val="60000"/>
                  <a:lumOff val="40000"/>
                </a:schemeClr>
              </a:solidFill>
            </a:endParaRPr>
          </a:p>
        </p:txBody>
      </p:sp>
      <p:grpSp>
        <p:nvGrpSpPr>
          <p:cNvPr id="119" name="Group 118"/>
          <p:cNvGrpSpPr/>
          <p:nvPr/>
        </p:nvGrpSpPr>
        <p:grpSpPr>
          <a:xfrm>
            <a:off x="3933219" y="2416783"/>
            <a:ext cx="305291" cy="305291"/>
            <a:chOff x="2754560" y="2848323"/>
            <a:chExt cx="298302" cy="298302"/>
          </a:xfrm>
        </p:grpSpPr>
        <p:sp>
          <p:nvSpPr>
            <p:cNvPr id="120" name="Teardrop 119"/>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1" name="Oval 120"/>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22" name="Group 121"/>
          <p:cNvGrpSpPr/>
          <p:nvPr/>
        </p:nvGrpSpPr>
        <p:grpSpPr>
          <a:xfrm>
            <a:off x="4833084" y="3124429"/>
            <a:ext cx="305291" cy="305291"/>
            <a:chOff x="2059954" y="3207446"/>
            <a:chExt cx="298302" cy="298302"/>
          </a:xfrm>
        </p:grpSpPr>
        <p:sp>
          <p:nvSpPr>
            <p:cNvPr id="123" name="Teardrop 122"/>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4" name="Oval 123"/>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25" name="Group 124"/>
          <p:cNvGrpSpPr/>
          <p:nvPr/>
        </p:nvGrpSpPr>
        <p:grpSpPr>
          <a:xfrm>
            <a:off x="5162124" y="1797001"/>
            <a:ext cx="305291" cy="305291"/>
            <a:chOff x="1156851" y="3373785"/>
            <a:chExt cx="298302" cy="298302"/>
          </a:xfrm>
        </p:grpSpPr>
        <p:sp>
          <p:nvSpPr>
            <p:cNvPr id="126" name="Teardrop 125"/>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7" name="Oval 126"/>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28" name="Group 127"/>
          <p:cNvGrpSpPr/>
          <p:nvPr/>
        </p:nvGrpSpPr>
        <p:grpSpPr>
          <a:xfrm>
            <a:off x="4563272" y="2022123"/>
            <a:ext cx="305291" cy="305291"/>
            <a:chOff x="3227100" y="2552328"/>
            <a:chExt cx="298302" cy="298302"/>
          </a:xfrm>
        </p:grpSpPr>
        <p:sp>
          <p:nvSpPr>
            <p:cNvPr id="129" name="Teardrop 128"/>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0" name="Oval 129"/>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31" name="Group 130"/>
          <p:cNvGrpSpPr/>
          <p:nvPr/>
        </p:nvGrpSpPr>
        <p:grpSpPr>
          <a:xfrm>
            <a:off x="3867816" y="4247784"/>
            <a:ext cx="305291" cy="305291"/>
            <a:chOff x="1801722" y="4307903"/>
            <a:chExt cx="298302" cy="298302"/>
          </a:xfrm>
        </p:grpSpPr>
        <p:sp>
          <p:nvSpPr>
            <p:cNvPr id="132" name="Teardrop 131"/>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3" name="Oval 132"/>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34" name="Group 133"/>
          <p:cNvGrpSpPr/>
          <p:nvPr/>
        </p:nvGrpSpPr>
        <p:grpSpPr>
          <a:xfrm>
            <a:off x="4066343" y="3195285"/>
            <a:ext cx="305291" cy="305291"/>
            <a:chOff x="619519" y="3572223"/>
            <a:chExt cx="298302" cy="298302"/>
          </a:xfrm>
        </p:grpSpPr>
        <p:sp>
          <p:nvSpPr>
            <p:cNvPr id="135" name="Teardrop 134"/>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6" name="Oval 135"/>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37" name="Group 136"/>
          <p:cNvGrpSpPr/>
          <p:nvPr/>
        </p:nvGrpSpPr>
        <p:grpSpPr>
          <a:xfrm>
            <a:off x="4537883" y="2563324"/>
            <a:ext cx="305291" cy="305291"/>
            <a:chOff x="2377454" y="2392932"/>
            <a:chExt cx="298302" cy="298302"/>
          </a:xfrm>
        </p:grpSpPr>
        <p:sp>
          <p:nvSpPr>
            <p:cNvPr id="138" name="Teardrop 137"/>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9" name="Oval 138"/>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40" name="Group 139"/>
          <p:cNvGrpSpPr/>
          <p:nvPr/>
        </p:nvGrpSpPr>
        <p:grpSpPr>
          <a:xfrm>
            <a:off x="3100844" y="3195285"/>
            <a:ext cx="305291" cy="305291"/>
            <a:chOff x="1470992" y="3834383"/>
            <a:chExt cx="298302" cy="298302"/>
          </a:xfrm>
        </p:grpSpPr>
        <p:sp>
          <p:nvSpPr>
            <p:cNvPr id="141" name="Teardrop 140"/>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2" name="Oval 141"/>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Tree>
    <p:extLst>
      <p:ext uri="{BB962C8B-B14F-4D97-AF65-F5344CB8AC3E}">
        <p14:creationId xmlns:p14="http://schemas.microsoft.com/office/powerpoint/2010/main" val="18125371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par>
                                <p:cTn id="8" presetID="10" presetClass="entr" presetSubtype="0" fill="hold" nodeType="withEffect">
                                  <p:stCondLst>
                                    <p:cond delay="500"/>
                                  </p:stCondLst>
                                  <p:childTnLst>
                                    <p:set>
                                      <p:cBhvr>
                                        <p:cTn id="9" dur="1" fill="hold">
                                          <p:stCondLst>
                                            <p:cond delay="0"/>
                                          </p:stCondLst>
                                        </p:cTn>
                                        <p:tgtEl>
                                          <p:spTgt spid="125"/>
                                        </p:tgtEl>
                                        <p:attrNameLst>
                                          <p:attrName>style.visibility</p:attrName>
                                        </p:attrNameLst>
                                      </p:cBhvr>
                                      <p:to>
                                        <p:strVal val="visible"/>
                                      </p:to>
                                    </p:set>
                                    <p:animEffect transition="in" filter="fade">
                                      <p:cBhvr>
                                        <p:cTn id="10" dur="250"/>
                                        <p:tgtEl>
                                          <p:spTgt spid="125"/>
                                        </p:tgtEl>
                                      </p:cBhvr>
                                    </p:animEffect>
                                  </p:childTnLst>
                                </p:cTn>
                              </p:par>
                              <p:par>
                                <p:cTn id="11" presetID="10" presetClass="entr" presetSubtype="0" fill="hold" nodeType="withEffect">
                                  <p:stCondLst>
                                    <p:cond delay="750"/>
                                  </p:stCondLst>
                                  <p:childTnLst>
                                    <p:set>
                                      <p:cBhvr>
                                        <p:cTn id="12" dur="1" fill="hold">
                                          <p:stCondLst>
                                            <p:cond delay="0"/>
                                          </p:stCondLst>
                                        </p:cTn>
                                        <p:tgtEl>
                                          <p:spTgt spid="134"/>
                                        </p:tgtEl>
                                        <p:attrNameLst>
                                          <p:attrName>style.visibility</p:attrName>
                                        </p:attrNameLst>
                                      </p:cBhvr>
                                      <p:to>
                                        <p:strVal val="visible"/>
                                      </p:to>
                                    </p:set>
                                    <p:animEffect transition="in" filter="fade">
                                      <p:cBhvr>
                                        <p:cTn id="13" dur="250"/>
                                        <p:tgtEl>
                                          <p:spTgt spid="134"/>
                                        </p:tgtEl>
                                      </p:cBhvr>
                                    </p:animEffect>
                                  </p:childTnLst>
                                </p:cTn>
                              </p:par>
                              <p:par>
                                <p:cTn id="14" presetID="10" presetClass="entr" presetSubtype="0" fill="hold" nodeType="withEffect">
                                  <p:stCondLst>
                                    <p:cond delay="1000"/>
                                  </p:stCondLst>
                                  <p:childTnLst>
                                    <p:set>
                                      <p:cBhvr>
                                        <p:cTn id="15" dur="1" fill="hold">
                                          <p:stCondLst>
                                            <p:cond delay="0"/>
                                          </p:stCondLst>
                                        </p:cTn>
                                        <p:tgtEl>
                                          <p:spTgt spid="140"/>
                                        </p:tgtEl>
                                        <p:attrNameLst>
                                          <p:attrName>style.visibility</p:attrName>
                                        </p:attrNameLst>
                                      </p:cBhvr>
                                      <p:to>
                                        <p:strVal val="visible"/>
                                      </p:to>
                                    </p:set>
                                    <p:animEffect transition="in" filter="fade">
                                      <p:cBhvr>
                                        <p:cTn id="16" dur="250"/>
                                        <p:tgtEl>
                                          <p:spTgt spid="140"/>
                                        </p:tgtEl>
                                      </p:cBhvr>
                                    </p:animEffect>
                                  </p:childTnLst>
                                </p:cTn>
                              </p:par>
                              <p:par>
                                <p:cTn id="17" presetID="10" presetClass="entr" presetSubtype="0" fill="hold" nodeType="withEffect">
                                  <p:stCondLst>
                                    <p:cond delay="1250"/>
                                  </p:stCondLst>
                                  <p:childTnLst>
                                    <p:set>
                                      <p:cBhvr>
                                        <p:cTn id="18" dur="1" fill="hold">
                                          <p:stCondLst>
                                            <p:cond delay="0"/>
                                          </p:stCondLst>
                                        </p:cTn>
                                        <p:tgtEl>
                                          <p:spTgt spid="131"/>
                                        </p:tgtEl>
                                        <p:attrNameLst>
                                          <p:attrName>style.visibility</p:attrName>
                                        </p:attrNameLst>
                                      </p:cBhvr>
                                      <p:to>
                                        <p:strVal val="visible"/>
                                      </p:to>
                                    </p:set>
                                    <p:animEffect transition="in" filter="fade">
                                      <p:cBhvr>
                                        <p:cTn id="19" dur="250"/>
                                        <p:tgtEl>
                                          <p:spTgt spid="131"/>
                                        </p:tgtEl>
                                      </p:cBhvr>
                                    </p:animEffect>
                                  </p:childTnLst>
                                </p:cTn>
                              </p:par>
                              <p:par>
                                <p:cTn id="20" presetID="10" presetClass="entr" presetSubtype="0" fill="hold" nodeType="withEffect">
                                  <p:stCondLst>
                                    <p:cond delay="1500"/>
                                  </p:stCondLst>
                                  <p:childTnLst>
                                    <p:set>
                                      <p:cBhvr>
                                        <p:cTn id="21" dur="1" fill="hold">
                                          <p:stCondLst>
                                            <p:cond delay="0"/>
                                          </p:stCondLst>
                                        </p:cTn>
                                        <p:tgtEl>
                                          <p:spTgt spid="122"/>
                                        </p:tgtEl>
                                        <p:attrNameLst>
                                          <p:attrName>style.visibility</p:attrName>
                                        </p:attrNameLst>
                                      </p:cBhvr>
                                      <p:to>
                                        <p:strVal val="visible"/>
                                      </p:to>
                                    </p:set>
                                    <p:animEffect transition="in" filter="fade">
                                      <p:cBhvr>
                                        <p:cTn id="22" dur="250"/>
                                        <p:tgtEl>
                                          <p:spTgt spid="122"/>
                                        </p:tgtEl>
                                      </p:cBhvr>
                                    </p:animEffect>
                                  </p:childTnLst>
                                </p:cTn>
                              </p:par>
                              <p:par>
                                <p:cTn id="23" presetID="10" presetClass="entr" presetSubtype="0" fill="hold" nodeType="withEffect">
                                  <p:stCondLst>
                                    <p:cond delay="1750"/>
                                  </p:stCondLst>
                                  <p:childTnLst>
                                    <p:set>
                                      <p:cBhvr>
                                        <p:cTn id="24" dur="1" fill="hold">
                                          <p:stCondLst>
                                            <p:cond delay="0"/>
                                          </p:stCondLst>
                                        </p:cTn>
                                        <p:tgtEl>
                                          <p:spTgt spid="137"/>
                                        </p:tgtEl>
                                        <p:attrNameLst>
                                          <p:attrName>style.visibility</p:attrName>
                                        </p:attrNameLst>
                                      </p:cBhvr>
                                      <p:to>
                                        <p:strVal val="visible"/>
                                      </p:to>
                                    </p:set>
                                    <p:animEffect transition="in" filter="fade">
                                      <p:cBhvr>
                                        <p:cTn id="25" dur="250"/>
                                        <p:tgtEl>
                                          <p:spTgt spid="137"/>
                                        </p:tgtEl>
                                      </p:cBhvr>
                                    </p:animEffect>
                                  </p:childTnLst>
                                </p:cTn>
                              </p:par>
                              <p:par>
                                <p:cTn id="26" presetID="10" presetClass="entr" presetSubtype="0" fill="hold" nodeType="withEffect">
                                  <p:stCondLst>
                                    <p:cond delay="2000"/>
                                  </p:stCondLst>
                                  <p:childTnLst>
                                    <p:set>
                                      <p:cBhvr>
                                        <p:cTn id="27" dur="1" fill="hold">
                                          <p:stCondLst>
                                            <p:cond delay="0"/>
                                          </p:stCondLst>
                                        </p:cTn>
                                        <p:tgtEl>
                                          <p:spTgt spid="119"/>
                                        </p:tgtEl>
                                        <p:attrNameLst>
                                          <p:attrName>style.visibility</p:attrName>
                                        </p:attrNameLst>
                                      </p:cBhvr>
                                      <p:to>
                                        <p:strVal val="visible"/>
                                      </p:to>
                                    </p:set>
                                    <p:animEffect transition="in" filter="fade">
                                      <p:cBhvr>
                                        <p:cTn id="28" dur="250"/>
                                        <p:tgtEl>
                                          <p:spTgt spid="119"/>
                                        </p:tgtEl>
                                      </p:cBhvr>
                                    </p:animEffect>
                                  </p:childTnLst>
                                </p:cTn>
                              </p:par>
                              <p:par>
                                <p:cTn id="29" presetID="10" presetClass="entr" presetSubtype="0" fill="hold" nodeType="withEffect">
                                  <p:stCondLst>
                                    <p:cond delay="2250"/>
                                  </p:stCondLst>
                                  <p:childTnLst>
                                    <p:set>
                                      <p:cBhvr>
                                        <p:cTn id="30" dur="1" fill="hold">
                                          <p:stCondLst>
                                            <p:cond delay="0"/>
                                          </p:stCondLst>
                                        </p:cTn>
                                        <p:tgtEl>
                                          <p:spTgt spid="128"/>
                                        </p:tgtEl>
                                        <p:attrNameLst>
                                          <p:attrName>style.visibility</p:attrName>
                                        </p:attrNameLst>
                                      </p:cBhvr>
                                      <p:to>
                                        <p:strVal val="visible"/>
                                      </p:to>
                                    </p:set>
                                    <p:animEffect transition="in" filter="fade">
                                      <p:cBhvr>
                                        <p:cTn id="31" dur="250"/>
                                        <p:tgtEl>
                                          <p:spTgt spid="128"/>
                                        </p:tgtEl>
                                      </p:cBhvr>
                                    </p:animEffect>
                                  </p:childTnLst>
                                </p:cTn>
                              </p:par>
                              <p:par>
                                <p:cTn id="32" presetID="10" presetClass="entr" presetSubtype="0" fill="hold" nodeType="withEffect">
                                  <p:stCondLst>
                                    <p:cond delay="2500"/>
                                  </p:stCondLst>
                                  <p:childTnLst>
                                    <p:set>
                                      <p:cBhvr>
                                        <p:cTn id="33" dur="1" fill="hold">
                                          <p:stCondLst>
                                            <p:cond delay="0"/>
                                          </p:stCondLst>
                                        </p:cTn>
                                        <p:tgtEl>
                                          <p:spTgt spid="103"/>
                                        </p:tgtEl>
                                        <p:attrNameLst>
                                          <p:attrName>style.visibility</p:attrName>
                                        </p:attrNameLst>
                                      </p:cBhvr>
                                      <p:to>
                                        <p:strVal val="visible"/>
                                      </p:to>
                                    </p:set>
                                    <p:animEffect transition="in" filter="fade">
                                      <p:cBhvr>
                                        <p:cTn id="34" dur="250"/>
                                        <p:tgtEl>
                                          <p:spTgt spid="103"/>
                                        </p:tgtEl>
                                      </p:cBhvr>
                                    </p:animEffect>
                                  </p:childTnLst>
                                </p:cTn>
                              </p:par>
                            </p:childTnLst>
                          </p:cTn>
                        </p:par>
                        <p:par>
                          <p:cTn id="35" fill="hold">
                            <p:stCondLst>
                              <p:cond delay="2750"/>
                            </p:stCondLst>
                            <p:childTnLst>
                              <p:par>
                                <p:cTn id="36" presetID="22" presetClass="entr" presetSubtype="8" fill="hold" grpId="0" nodeType="afterEffect">
                                  <p:stCondLst>
                                    <p:cond delay="0"/>
                                  </p:stCondLst>
                                  <p:childTnLst>
                                    <p:set>
                                      <p:cBhvr>
                                        <p:cTn id="37" dur="1" fill="hold">
                                          <p:stCondLst>
                                            <p:cond delay="0"/>
                                          </p:stCondLst>
                                        </p:cTn>
                                        <p:tgtEl>
                                          <p:spTgt spid="99"/>
                                        </p:tgtEl>
                                        <p:attrNameLst>
                                          <p:attrName>style.visibility</p:attrName>
                                        </p:attrNameLst>
                                      </p:cBhvr>
                                      <p:to>
                                        <p:strVal val="visible"/>
                                      </p:to>
                                    </p:set>
                                    <p:animEffect transition="in" filter="wipe(left)">
                                      <p:cBhvr>
                                        <p:cTn id="38" dur="250"/>
                                        <p:tgtEl>
                                          <p:spTgt spid="99"/>
                                        </p:tgtEl>
                                      </p:cBhvr>
                                    </p:animEffect>
                                  </p:childTnLst>
                                </p:cTn>
                              </p:par>
                              <p:par>
                                <p:cTn id="39" presetID="10" presetClass="entr" presetSubtype="0" fill="hold" nodeType="withEffect">
                                  <p:stCondLst>
                                    <p:cond delay="250"/>
                                  </p:stCondLst>
                                  <p:childTnLst>
                                    <p:set>
                                      <p:cBhvr>
                                        <p:cTn id="40" dur="1" fill="hold">
                                          <p:stCondLst>
                                            <p:cond delay="0"/>
                                          </p:stCondLst>
                                        </p:cTn>
                                        <p:tgtEl>
                                          <p:spTgt spid="100"/>
                                        </p:tgtEl>
                                        <p:attrNameLst>
                                          <p:attrName>style.visibility</p:attrName>
                                        </p:attrNameLst>
                                      </p:cBhvr>
                                      <p:to>
                                        <p:strVal val="visible"/>
                                      </p:to>
                                    </p:set>
                                    <p:animEffect transition="in" filter="fade">
                                      <p:cBhvr>
                                        <p:cTn id="41" dur="250"/>
                                        <p:tgtEl>
                                          <p:spTgt spid="100"/>
                                        </p:tgtEl>
                                      </p:cBhvr>
                                    </p:animEffect>
                                  </p:childTnLst>
                                </p:cTn>
                              </p:par>
                            </p:childTnLst>
                          </p:cTn>
                        </p:par>
                        <p:par>
                          <p:cTn id="42" fill="hold">
                            <p:stCondLst>
                              <p:cond delay="3250"/>
                            </p:stCondLst>
                            <p:childTnLst>
                              <p:par>
                                <p:cTn id="43" presetID="22" presetClass="entr" presetSubtype="8" fill="hold" grpId="0" nodeType="afterEffect">
                                  <p:stCondLst>
                                    <p:cond delay="0"/>
                                  </p:stCondLst>
                                  <p:childTnLst>
                                    <p:set>
                                      <p:cBhvr>
                                        <p:cTn id="44" dur="1" fill="hold">
                                          <p:stCondLst>
                                            <p:cond delay="0"/>
                                          </p:stCondLst>
                                        </p:cTn>
                                        <p:tgtEl>
                                          <p:spTgt spid="98"/>
                                        </p:tgtEl>
                                        <p:attrNameLst>
                                          <p:attrName>style.visibility</p:attrName>
                                        </p:attrNameLst>
                                      </p:cBhvr>
                                      <p:to>
                                        <p:strVal val="visible"/>
                                      </p:to>
                                    </p:set>
                                    <p:animEffect transition="in" filter="wipe(left)">
                                      <p:cBhvr>
                                        <p:cTn id="45" dur="250"/>
                                        <p:tgtEl>
                                          <p:spTgt spid="98"/>
                                        </p:tgtEl>
                                      </p:cBhvr>
                                    </p:animEffect>
                                  </p:childTnLst>
                                </p:cTn>
                              </p:par>
                              <p:par>
                                <p:cTn id="46" presetID="10" presetClass="entr" presetSubtype="0" fill="hold" grpId="0" nodeType="withEffect">
                                  <p:stCondLst>
                                    <p:cond delay="250"/>
                                  </p:stCondLst>
                                  <p:childTnLst>
                                    <p:set>
                                      <p:cBhvr>
                                        <p:cTn id="47" dur="1" fill="hold">
                                          <p:stCondLst>
                                            <p:cond delay="0"/>
                                          </p:stCondLst>
                                        </p:cTn>
                                        <p:tgtEl>
                                          <p:spTgt spid="106"/>
                                        </p:tgtEl>
                                        <p:attrNameLst>
                                          <p:attrName>style.visibility</p:attrName>
                                        </p:attrNameLst>
                                      </p:cBhvr>
                                      <p:to>
                                        <p:strVal val="visible"/>
                                      </p:to>
                                    </p:set>
                                    <p:animEffect transition="in" filter="fade">
                                      <p:cBhvr>
                                        <p:cTn id="48" dur="250"/>
                                        <p:tgtEl>
                                          <p:spTgt spid="106"/>
                                        </p:tgtEl>
                                      </p:cBhvr>
                                    </p:animEffect>
                                  </p:childTnLst>
                                </p:cTn>
                              </p:par>
                              <p:par>
                                <p:cTn id="49" presetID="10" presetClass="entr" presetSubtype="0" fill="hold" grpId="0" nodeType="withEffect">
                                  <p:stCondLst>
                                    <p:cond delay="500"/>
                                  </p:stCondLst>
                                  <p:childTnLst>
                                    <p:set>
                                      <p:cBhvr>
                                        <p:cTn id="50" dur="1" fill="hold">
                                          <p:stCondLst>
                                            <p:cond delay="0"/>
                                          </p:stCondLst>
                                        </p:cTn>
                                        <p:tgtEl>
                                          <p:spTgt spid="90"/>
                                        </p:tgtEl>
                                        <p:attrNameLst>
                                          <p:attrName>style.visibility</p:attrName>
                                        </p:attrNameLst>
                                      </p:cBhvr>
                                      <p:to>
                                        <p:strVal val="visible"/>
                                      </p:to>
                                    </p:set>
                                    <p:animEffect transition="in" filter="fade">
                                      <p:cBhvr>
                                        <p:cTn id="51" dur="250"/>
                                        <p:tgtEl>
                                          <p:spTgt spid="90"/>
                                        </p:tgtEl>
                                      </p:cBhvr>
                                    </p:animEffect>
                                  </p:childTnLst>
                                </p:cTn>
                              </p:par>
                            </p:childTnLst>
                          </p:cTn>
                        </p:par>
                        <p:par>
                          <p:cTn id="52" fill="hold">
                            <p:stCondLst>
                              <p:cond delay="4000"/>
                            </p:stCondLst>
                            <p:childTnLst>
                              <p:par>
                                <p:cTn id="53" presetID="22" presetClass="entr" presetSubtype="8" fill="hold" grpId="0" nodeType="afterEffect">
                                  <p:stCondLst>
                                    <p:cond delay="0"/>
                                  </p:stCondLst>
                                  <p:childTnLst>
                                    <p:set>
                                      <p:cBhvr>
                                        <p:cTn id="54" dur="1" fill="hold">
                                          <p:stCondLst>
                                            <p:cond delay="0"/>
                                          </p:stCondLst>
                                        </p:cTn>
                                        <p:tgtEl>
                                          <p:spTgt spid="91">
                                            <p:graphicEl>
                                              <a:chart seriesIdx="-3" categoryIdx="-3" bldStep="gridLegend"/>
                                            </p:graphicEl>
                                          </p:spTgt>
                                        </p:tgtEl>
                                        <p:attrNameLst>
                                          <p:attrName>style.visibility</p:attrName>
                                        </p:attrNameLst>
                                      </p:cBhvr>
                                      <p:to>
                                        <p:strVal val="visible"/>
                                      </p:to>
                                    </p:set>
                                    <p:animEffect transition="in" filter="wipe(left)">
                                      <p:cBhvr>
                                        <p:cTn id="55" dur="250"/>
                                        <p:tgtEl>
                                          <p:spTgt spid="91">
                                            <p:graphicEl>
                                              <a:chart seriesIdx="-3" categoryIdx="-3" bldStep="gridLegend"/>
                                            </p:graphicEl>
                                          </p:spTgt>
                                        </p:tgtEl>
                                      </p:cBhvr>
                                    </p:animEffect>
                                  </p:childTnLst>
                                </p:cTn>
                              </p:par>
                            </p:childTnLst>
                          </p:cTn>
                        </p:par>
                        <p:par>
                          <p:cTn id="56" fill="hold">
                            <p:stCondLst>
                              <p:cond delay="4250"/>
                            </p:stCondLst>
                            <p:childTnLst>
                              <p:par>
                                <p:cTn id="57" presetID="22" presetClass="entr" presetSubtype="8" fill="hold" grpId="0" nodeType="afterEffect">
                                  <p:stCondLst>
                                    <p:cond delay="0"/>
                                  </p:stCondLst>
                                  <p:childTnLst>
                                    <p:set>
                                      <p:cBhvr>
                                        <p:cTn id="58" dur="1" fill="hold">
                                          <p:stCondLst>
                                            <p:cond delay="0"/>
                                          </p:stCondLst>
                                        </p:cTn>
                                        <p:tgtEl>
                                          <p:spTgt spid="91">
                                            <p:graphicEl>
                                              <a:chart seriesIdx="-4" categoryIdx="0" bldStep="category"/>
                                            </p:graphicEl>
                                          </p:spTgt>
                                        </p:tgtEl>
                                        <p:attrNameLst>
                                          <p:attrName>style.visibility</p:attrName>
                                        </p:attrNameLst>
                                      </p:cBhvr>
                                      <p:to>
                                        <p:strVal val="visible"/>
                                      </p:to>
                                    </p:set>
                                    <p:animEffect transition="in" filter="wipe(left)">
                                      <p:cBhvr>
                                        <p:cTn id="59" dur="250"/>
                                        <p:tgtEl>
                                          <p:spTgt spid="91">
                                            <p:graphicEl>
                                              <a:chart seriesIdx="-4" categoryIdx="0" bldStep="category"/>
                                            </p:graphicEl>
                                          </p:spTgt>
                                        </p:tgtEl>
                                      </p:cBhvr>
                                    </p:animEffect>
                                  </p:childTnLst>
                                </p:cTn>
                              </p:par>
                            </p:childTnLst>
                          </p:cTn>
                        </p:par>
                        <p:par>
                          <p:cTn id="60" fill="hold">
                            <p:stCondLst>
                              <p:cond delay="4500"/>
                            </p:stCondLst>
                            <p:childTnLst>
                              <p:par>
                                <p:cTn id="61" presetID="22" presetClass="entr" presetSubtype="8" fill="hold" grpId="0" nodeType="afterEffect">
                                  <p:stCondLst>
                                    <p:cond delay="0"/>
                                  </p:stCondLst>
                                  <p:childTnLst>
                                    <p:set>
                                      <p:cBhvr>
                                        <p:cTn id="62" dur="1" fill="hold">
                                          <p:stCondLst>
                                            <p:cond delay="0"/>
                                          </p:stCondLst>
                                        </p:cTn>
                                        <p:tgtEl>
                                          <p:spTgt spid="91">
                                            <p:graphicEl>
                                              <a:chart seriesIdx="-4" categoryIdx="1" bldStep="category"/>
                                            </p:graphicEl>
                                          </p:spTgt>
                                        </p:tgtEl>
                                        <p:attrNameLst>
                                          <p:attrName>style.visibility</p:attrName>
                                        </p:attrNameLst>
                                      </p:cBhvr>
                                      <p:to>
                                        <p:strVal val="visible"/>
                                      </p:to>
                                    </p:set>
                                    <p:animEffect transition="in" filter="wipe(left)">
                                      <p:cBhvr>
                                        <p:cTn id="63" dur="250"/>
                                        <p:tgtEl>
                                          <p:spTgt spid="91">
                                            <p:graphicEl>
                                              <a:chart seriesIdx="-4" categoryIdx="1" bldStep="category"/>
                                            </p:graphicEl>
                                          </p:spTgt>
                                        </p:tgtEl>
                                      </p:cBhvr>
                                    </p:animEffect>
                                  </p:childTnLst>
                                </p:cTn>
                              </p:par>
                            </p:childTnLst>
                          </p:cTn>
                        </p:par>
                        <p:par>
                          <p:cTn id="64" fill="hold">
                            <p:stCondLst>
                              <p:cond delay="4750"/>
                            </p:stCondLst>
                            <p:childTnLst>
                              <p:par>
                                <p:cTn id="65" presetID="22" presetClass="entr" presetSubtype="8" fill="hold" grpId="0" nodeType="afterEffect">
                                  <p:stCondLst>
                                    <p:cond delay="0"/>
                                  </p:stCondLst>
                                  <p:childTnLst>
                                    <p:set>
                                      <p:cBhvr>
                                        <p:cTn id="66" dur="1" fill="hold">
                                          <p:stCondLst>
                                            <p:cond delay="0"/>
                                          </p:stCondLst>
                                        </p:cTn>
                                        <p:tgtEl>
                                          <p:spTgt spid="91">
                                            <p:graphicEl>
                                              <a:chart seriesIdx="-4" categoryIdx="2" bldStep="category"/>
                                            </p:graphicEl>
                                          </p:spTgt>
                                        </p:tgtEl>
                                        <p:attrNameLst>
                                          <p:attrName>style.visibility</p:attrName>
                                        </p:attrNameLst>
                                      </p:cBhvr>
                                      <p:to>
                                        <p:strVal val="visible"/>
                                      </p:to>
                                    </p:set>
                                    <p:animEffect transition="in" filter="wipe(left)">
                                      <p:cBhvr>
                                        <p:cTn id="67" dur="250"/>
                                        <p:tgtEl>
                                          <p:spTgt spid="91">
                                            <p:graphicEl>
                                              <a:chart seriesIdx="-4" categoryIdx="2" bldStep="category"/>
                                            </p:graphicEl>
                                          </p:spTgt>
                                        </p:tgtEl>
                                      </p:cBhvr>
                                    </p:animEffect>
                                  </p:childTnLst>
                                </p:cTn>
                              </p:par>
                            </p:childTnLst>
                          </p:cTn>
                        </p:par>
                        <p:par>
                          <p:cTn id="68" fill="hold">
                            <p:stCondLst>
                              <p:cond delay="5000"/>
                            </p:stCondLst>
                            <p:childTnLst>
                              <p:par>
                                <p:cTn id="69" presetID="22" presetClass="entr" presetSubtype="8" fill="hold" grpId="0" nodeType="afterEffect">
                                  <p:stCondLst>
                                    <p:cond delay="0"/>
                                  </p:stCondLst>
                                  <p:childTnLst>
                                    <p:set>
                                      <p:cBhvr>
                                        <p:cTn id="70" dur="1" fill="hold">
                                          <p:stCondLst>
                                            <p:cond delay="0"/>
                                          </p:stCondLst>
                                        </p:cTn>
                                        <p:tgtEl>
                                          <p:spTgt spid="91">
                                            <p:graphicEl>
                                              <a:chart seriesIdx="-4" categoryIdx="3" bldStep="category"/>
                                            </p:graphicEl>
                                          </p:spTgt>
                                        </p:tgtEl>
                                        <p:attrNameLst>
                                          <p:attrName>style.visibility</p:attrName>
                                        </p:attrNameLst>
                                      </p:cBhvr>
                                      <p:to>
                                        <p:strVal val="visible"/>
                                      </p:to>
                                    </p:set>
                                    <p:animEffect transition="in" filter="wipe(left)">
                                      <p:cBhvr>
                                        <p:cTn id="71" dur="250"/>
                                        <p:tgtEl>
                                          <p:spTgt spid="91">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Graphic spid="91" grpId="0">
        <p:bldSub>
          <a:bldChart bld="category"/>
        </p:bldSub>
      </p:bldGraphic>
      <p:bldP spid="98" grpId="0"/>
      <p:bldP spid="99" grpId="0"/>
      <p:bldP spid="106" grpId="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5" name="Group 2084"/>
          <p:cNvGrpSpPr/>
          <p:nvPr/>
        </p:nvGrpSpPr>
        <p:grpSpPr>
          <a:xfrm>
            <a:off x="-268299" y="924389"/>
            <a:ext cx="11836907" cy="5528947"/>
            <a:chOff x="17463" y="447676"/>
            <a:chExt cx="9136063" cy="4206876"/>
          </a:xfrm>
        </p:grpSpPr>
        <p:grpSp>
          <p:nvGrpSpPr>
            <p:cNvPr id="2084" name="Group 2083"/>
            <p:cNvGrpSpPr/>
            <p:nvPr/>
          </p:nvGrpSpPr>
          <p:grpSpPr>
            <a:xfrm>
              <a:off x="17463" y="447676"/>
              <a:ext cx="9136063" cy="4206876"/>
              <a:chOff x="17463" y="447676"/>
              <a:chExt cx="9136063" cy="4206876"/>
            </a:xfrm>
          </p:grpSpPr>
          <p:sp>
            <p:nvSpPr>
              <p:cNvPr id="1884" name="Freeform 5"/>
              <p:cNvSpPr>
                <a:spLocks/>
              </p:cNvSpPr>
              <p:nvPr/>
            </p:nvSpPr>
            <p:spPr bwMode="auto">
              <a:xfrm>
                <a:off x="5840413" y="1774826"/>
                <a:ext cx="338138" cy="280988"/>
              </a:xfrm>
              <a:custGeom>
                <a:avLst/>
                <a:gdLst>
                  <a:gd name="T0" fmla="*/ 158 w 213"/>
                  <a:gd name="T1" fmla="*/ 14 h 177"/>
                  <a:gd name="T2" fmla="*/ 163 w 213"/>
                  <a:gd name="T3" fmla="*/ 28 h 177"/>
                  <a:gd name="T4" fmla="*/ 172 w 213"/>
                  <a:gd name="T5" fmla="*/ 32 h 177"/>
                  <a:gd name="T6" fmla="*/ 190 w 213"/>
                  <a:gd name="T7" fmla="*/ 19 h 177"/>
                  <a:gd name="T8" fmla="*/ 195 w 213"/>
                  <a:gd name="T9" fmla="*/ 23 h 177"/>
                  <a:gd name="T10" fmla="*/ 204 w 213"/>
                  <a:gd name="T11" fmla="*/ 23 h 177"/>
                  <a:gd name="T12" fmla="*/ 213 w 213"/>
                  <a:gd name="T13" fmla="*/ 23 h 177"/>
                  <a:gd name="T14" fmla="*/ 213 w 213"/>
                  <a:gd name="T15" fmla="*/ 23 h 177"/>
                  <a:gd name="T16" fmla="*/ 208 w 213"/>
                  <a:gd name="T17" fmla="*/ 28 h 177"/>
                  <a:gd name="T18" fmla="*/ 195 w 213"/>
                  <a:gd name="T19" fmla="*/ 32 h 177"/>
                  <a:gd name="T20" fmla="*/ 177 w 213"/>
                  <a:gd name="T21" fmla="*/ 32 h 177"/>
                  <a:gd name="T22" fmla="*/ 167 w 213"/>
                  <a:gd name="T23" fmla="*/ 41 h 177"/>
                  <a:gd name="T24" fmla="*/ 163 w 213"/>
                  <a:gd name="T25" fmla="*/ 50 h 177"/>
                  <a:gd name="T26" fmla="*/ 172 w 213"/>
                  <a:gd name="T27" fmla="*/ 59 h 177"/>
                  <a:gd name="T28" fmla="*/ 172 w 213"/>
                  <a:gd name="T29" fmla="*/ 64 h 177"/>
                  <a:gd name="T30" fmla="*/ 167 w 213"/>
                  <a:gd name="T31" fmla="*/ 73 h 177"/>
                  <a:gd name="T32" fmla="*/ 167 w 213"/>
                  <a:gd name="T33" fmla="*/ 82 h 177"/>
                  <a:gd name="T34" fmla="*/ 158 w 213"/>
                  <a:gd name="T35" fmla="*/ 86 h 177"/>
                  <a:gd name="T36" fmla="*/ 158 w 213"/>
                  <a:gd name="T37" fmla="*/ 95 h 177"/>
                  <a:gd name="T38" fmla="*/ 149 w 213"/>
                  <a:gd name="T39" fmla="*/ 104 h 177"/>
                  <a:gd name="T40" fmla="*/ 149 w 213"/>
                  <a:gd name="T41" fmla="*/ 118 h 177"/>
                  <a:gd name="T42" fmla="*/ 145 w 213"/>
                  <a:gd name="T43" fmla="*/ 132 h 177"/>
                  <a:gd name="T44" fmla="*/ 136 w 213"/>
                  <a:gd name="T45" fmla="*/ 132 h 177"/>
                  <a:gd name="T46" fmla="*/ 127 w 213"/>
                  <a:gd name="T47" fmla="*/ 136 h 177"/>
                  <a:gd name="T48" fmla="*/ 122 w 213"/>
                  <a:gd name="T49" fmla="*/ 141 h 177"/>
                  <a:gd name="T50" fmla="*/ 113 w 213"/>
                  <a:gd name="T51" fmla="*/ 145 h 177"/>
                  <a:gd name="T52" fmla="*/ 109 w 213"/>
                  <a:gd name="T53" fmla="*/ 159 h 177"/>
                  <a:gd name="T54" fmla="*/ 109 w 213"/>
                  <a:gd name="T55" fmla="*/ 168 h 177"/>
                  <a:gd name="T56" fmla="*/ 91 w 213"/>
                  <a:gd name="T57" fmla="*/ 172 h 177"/>
                  <a:gd name="T58" fmla="*/ 77 w 213"/>
                  <a:gd name="T59" fmla="*/ 177 h 177"/>
                  <a:gd name="T60" fmla="*/ 27 w 213"/>
                  <a:gd name="T61" fmla="*/ 172 h 177"/>
                  <a:gd name="T62" fmla="*/ 32 w 213"/>
                  <a:gd name="T63" fmla="*/ 145 h 177"/>
                  <a:gd name="T64" fmla="*/ 14 w 213"/>
                  <a:gd name="T65" fmla="*/ 136 h 177"/>
                  <a:gd name="T66" fmla="*/ 9 w 213"/>
                  <a:gd name="T67" fmla="*/ 114 h 177"/>
                  <a:gd name="T68" fmla="*/ 9 w 213"/>
                  <a:gd name="T69" fmla="*/ 100 h 177"/>
                  <a:gd name="T70" fmla="*/ 0 w 213"/>
                  <a:gd name="T71" fmla="*/ 95 h 177"/>
                  <a:gd name="T72" fmla="*/ 5 w 213"/>
                  <a:gd name="T73" fmla="*/ 82 h 177"/>
                  <a:gd name="T74" fmla="*/ 5 w 213"/>
                  <a:gd name="T75" fmla="*/ 77 h 177"/>
                  <a:gd name="T76" fmla="*/ 5 w 213"/>
                  <a:gd name="T77" fmla="*/ 73 h 177"/>
                  <a:gd name="T78" fmla="*/ 5 w 213"/>
                  <a:gd name="T79" fmla="*/ 64 h 177"/>
                  <a:gd name="T80" fmla="*/ 9 w 213"/>
                  <a:gd name="T81" fmla="*/ 64 h 177"/>
                  <a:gd name="T82" fmla="*/ 18 w 213"/>
                  <a:gd name="T83" fmla="*/ 64 h 177"/>
                  <a:gd name="T84" fmla="*/ 27 w 213"/>
                  <a:gd name="T85" fmla="*/ 68 h 177"/>
                  <a:gd name="T86" fmla="*/ 36 w 213"/>
                  <a:gd name="T87" fmla="*/ 59 h 177"/>
                  <a:gd name="T88" fmla="*/ 36 w 213"/>
                  <a:gd name="T89" fmla="*/ 55 h 177"/>
                  <a:gd name="T90" fmla="*/ 50 w 213"/>
                  <a:gd name="T91" fmla="*/ 50 h 177"/>
                  <a:gd name="T92" fmla="*/ 55 w 213"/>
                  <a:gd name="T93" fmla="*/ 41 h 177"/>
                  <a:gd name="T94" fmla="*/ 64 w 213"/>
                  <a:gd name="T95" fmla="*/ 28 h 177"/>
                  <a:gd name="T96" fmla="*/ 73 w 213"/>
                  <a:gd name="T97" fmla="*/ 23 h 177"/>
                  <a:gd name="T98" fmla="*/ 95 w 213"/>
                  <a:gd name="T99" fmla="*/ 28 h 177"/>
                  <a:gd name="T100" fmla="*/ 104 w 213"/>
                  <a:gd name="T101" fmla="*/ 28 h 177"/>
                  <a:gd name="T102" fmla="*/ 113 w 213"/>
                  <a:gd name="T103" fmla="*/ 32 h 177"/>
                  <a:gd name="T104" fmla="*/ 118 w 213"/>
                  <a:gd name="T105" fmla="*/ 28 h 177"/>
                  <a:gd name="T106" fmla="*/ 122 w 213"/>
                  <a:gd name="T107" fmla="*/ 23 h 177"/>
                  <a:gd name="T108" fmla="*/ 127 w 213"/>
                  <a:gd name="T109" fmla="*/ 23 h 177"/>
                  <a:gd name="T110" fmla="*/ 136 w 213"/>
                  <a:gd name="T111" fmla="*/ 19 h 177"/>
                  <a:gd name="T112" fmla="*/ 136 w 213"/>
                  <a:gd name="T113" fmla="*/ 14 h 177"/>
                  <a:gd name="T114" fmla="*/ 145 w 213"/>
                  <a:gd name="T115"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3" h="177">
                    <a:moveTo>
                      <a:pt x="154" y="14"/>
                    </a:moveTo>
                    <a:lnTo>
                      <a:pt x="154" y="14"/>
                    </a:lnTo>
                    <a:lnTo>
                      <a:pt x="154" y="14"/>
                    </a:lnTo>
                    <a:lnTo>
                      <a:pt x="154" y="14"/>
                    </a:lnTo>
                    <a:lnTo>
                      <a:pt x="158" y="14"/>
                    </a:lnTo>
                    <a:lnTo>
                      <a:pt x="158" y="14"/>
                    </a:lnTo>
                    <a:lnTo>
                      <a:pt x="158" y="14"/>
                    </a:lnTo>
                    <a:lnTo>
                      <a:pt x="158" y="14"/>
                    </a:lnTo>
                    <a:lnTo>
                      <a:pt x="158" y="14"/>
                    </a:lnTo>
                    <a:lnTo>
                      <a:pt x="158" y="19"/>
                    </a:lnTo>
                    <a:lnTo>
                      <a:pt x="158" y="23"/>
                    </a:lnTo>
                    <a:lnTo>
                      <a:pt x="158" y="23"/>
                    </a:lnTo>
                    <a:lnTo>
                      <a:pt x="158" y="28"/>
                    </a:lnTo>
                    <a:lnTo>
                      <a:pt x="163" y="28"/>
                    </a:lnTo>
                    <a:lnTo>
                      <a:pt x="163" y="32"/>
                    </a:lnTo>
                    <a:lnTo>
                      <a:pt x="167" y="37"/>
                    </a:lnTo>
                    <a:lnTo>
                      <a:pt x="167" y="37"/>
                    </a:lnTo>
                    <a:lnTo>
                      <a:pt x="167" y="37"/>
                    </a:lnTo>
                    <a:lnTo>
                      <a:pt x="167" y="37"/>
                    </a:lnTo>
                    <a:lnTo>
                      <a:pt x="172" y="32"/>
                    </a:lnTo>
                    <a:lnTo>
                      <a:pt x="172" y="32"/>
                    </a:lnTo>
                    <a:lnTo>
                      <a:pt x="177" y="28"/>
                    </a:lnTo>
                    <a:lnTo>
                      <a:pt x="181" y="28"/>
                    </a:lnTo>
                    <a:lnTo>
                      <a:pt x="181" y="28"/>
                    </a:lnTo>
                    <a:lnTo>
                      <a:pt x="181" y="23"/>
                    </a:lnTo>
                    <a:lnTo>
                      <a:pt x="186" y="23"/>
                    </a:lnTo>
                    <a:lnTo>
                      <a:pt x="190" y="19"/>
                    </a:lnTo>
                    <a:lnTo>
                      <a:pt x="190" y="19"/>
                    </a:lnTo>
                    <a:lnTo>
                      <a:pt x="195" y="19"/>
                    </a:lnTo>
                    <a:lnTo>
                      <a:pt x="195" y="19"/>
                    </a:lnTo>
                    <a:lnTo>
                      <a:pt x="195" y="19"/>
                    </a:lnTo>
                    <a:lnTo>
                      <a:pt x="195" y="19"/>
                    </a:lnTo>
                    <a:lnTo>
                      <a:pt x="195" y="23"/>
                    </a:lnTo>
                    <a:lnTo>
                      <a:pt x="195" y="23"/>
                    </a:lnTo>
                    <a:lnTo>
                      <a:pt x="195" y="23"/>
                    </a:lnTo>
                    <a:lnTo>
                      <a:pt x="195" y="23"/>
                    </a:lnTo>
                    <a:lnTo>
                      <a:pt x="195" y="23"/>
                    </a:lnTo>
                    <a:lnTo>
                      <a:pt x="195" y="23"/>
                    </a:lnTo>
                    <a:lnTo>
                      <a:pt x="199" y="23"/>
                    </a:lnTo>
                    <a:lnTo>
                      <a:pt x="199" y="23"/>
                    </a:lnTo>
                    <a:lnTo>
                      <a:pt x="204" y="23"/>
                    </a:lnTo>
                    <a:lnTo>
                      <a:pt x="204" y="23"/>
                    </a:lnTo>
                    <a:lnTo>
                      <a:pt x="204" y="19"/>
                    </a:lnTo>
                    <a:lnTo>
                      <a:pt x="204" y="19"/>
                    </a:lnTo>
                    <a:lnTo>
                      <a:pt x="208" y="19"/>
                    </a:lnTo>
                    <a:lnTo>
                      <a:pt x="208" y="23"/>
                    </a:lnTo>
                    <a:lnTo>
                      <a:pt x="208" y="19"/>
                    </a:lnTo>
                    <a:lnTo>
                      <a:pt x="213" y="23"/>
                    </a:lnTo>
                    <a:lnTo>
                      <a:pt x="213" y="23"/>
                    </a:lnTo>
                    <a:lnTo>
                      <a:pt x="213" y="23"/>
                    </a:lnTo>
                    <a:lnTo>
                      <a:pt x="213" y="23"/>
                    </a:lnTo>
                    <a:lnTo>
                      <a:pt x="213" y="23"/>
                    </a:lnTo>
                    <a:lnTo>
                      <a:pt x="213" y="23"/>
                    </a:lnTo>
                    <a:lnTo>
                      <a:pt x="213" y="23"/>
                    </a:lnTo>
                    <a:lnTo>
                      <a:pt x="213" y="23"/>
                    </a:lnTo>
                    <a:lnTo>
                      <a:pt x="213" y="23"/>
                    </a:lnTo>
                    <a:lnTo>
                      <a:pt x="208" y="23"/>
                    </a:lnTo>
                    <a:lnTo>
                      <a:pt x="208" y="23"/>
                    </a:lnTo>
                    <a:lnTo>
                      <a:pt x="208" y="28"/>
                    </a:lnTo>
                    <a:lnTo>
                      <a:pt x="208" y="28"/>
                    </a:lnTo>
                    <a:lnTo>
                      <a:pt x="208" y="28"/>
                    </a:lnTo>
                    <a:lnTo>
                      <a:pt x="208" y="28"/>
                    </a:lnTo>
                    <a:lnTo>
                      <a:pt x="208" y="28"/>
                    </a:lnTo>
                    <a:lnTo>
                      <a:pt x="204" y="32"/>
                    </a:lnTo>
                    <a:lnTo>
                      <a:pt x="204" y="32"/>
                    </a:lnTo>
                    <a:lnTo>
                      <a:pt x="204" y="32"/>
                    </a:lnTo>
                    <a:lnTo>
                      <a:pt x="199" y="32"/>
                    </a:lnTo>
                    <a:lnTo>
                      <a:pt x="199" y="32"/>
                    </a:lnTo>
                    <a:lnTo>
                      <a:pt x="199" y="32"/>
                    </a:lnTo>
                    <a:lnTo>
                      <a:pt x="195" y="32"/>
                    </a:lnTo>
                    <a:lnTo>
                      <a:pt x="190" y="32"/>
                    </a:lnTo>
                    <a:lnTo>
                      <a:pt x="186" y="32"/>
                    </a:lnTo>
                    <a:lnTo>
                      <a:pt x="181" y="32"/>
                    </a:lnTo>
                    <a:lnTo>
                      <a:pt x="181" y="32"/>
                    </a:lnTo>
                    <a:lnTo>
                      <a:pt x="181" y="32"/>
                    </a:lnTo>
                    <a:lnTo>
                      <a:pt x="177" y="32"/>
                    </a:lnTo>
                    <a:lnTo>
                      <a:pt x="177" y="32"/>
                    </a:lnTo>
                    <a:lnTo>
                      <a:pt x="177" y="37"/>
                    </a:lnTo>
                    <a:lnTo>
                      <a:pt x="177" y="37"/>
                    </a:lnTo>
                    <a:lnTo>
                      <a:pt x="172" y="37"/>
                    </a:lnTo>
                    <a:lnTo>
                      <a:pt x="172" y="37"/>
                    </a:lnTo>
                    <a:lnTo>
                      <a:pt x="172" y="41"/>
                    </a:lnTo>
                    <a:lnTo>
                      <a:pt x="167" y="41"/>
                    </a:lnTo>
                    <a:lnTo>
                      <a:pt x="167" y="41"/>
                    </a:lnTo>
                    <a:lnTo>
                      <a:pt x="167" y="41"/>
                    </a:lnTo>
                    <a:lnTo>
                      <a:pt x="167" y="41"/>
                    </a:lnTo>
                    <a:lnTo>
                      <a:pt x="167" y="41"/>
                    </a:lnTo>
                    <a:lnTo>
                      <a:pt x="163" y="46"/>
                    </a:lnTo>
                    <a:lnTo>
                      <a:pt x="163" y="46"/>
                    </a:lnTo>
                    <a:lnTo>
                      <a:pt x="163" y="50"/>
                    </a:lnTo>
                    <a:lnTo>
                      <a:pt x="163" y="50"/>
                    </a:lnTo>
                    <a:lnTo>
                      <a:pt x="167" y="50"/>
                    </a:lnTo>
                    <a:lnTo>
                      <a:pt x="167" y="50"/>
                    </a:lnTo>
                    <a:lnTo>
                      <a:pt x="167" y="50"/>
                    </a:lnTo>
                    <a:lnTo>
                      <a:pt x="167" y="55"/>
                    </a:lnTo>
                    <a:lnTo>
                      <a:pt x="172" y="55"/>
                    </a:lnTo>
                    <a:lnTo>
                      <a:pt x="172" y="59"/>
                    </a:lnTo>
                    <a:lnTo>
                      <a:pt x="172" y="59"/>
                    </a:lnTo>
                    <a:lnTo>
                      <a:pt x="172" y="59"/>
                    </a:lnTo>
                    <a:lnTo>
                      <a:pt x="172" y="59"/>
                    </a:lnTo>
                    <a:lnTo>
                      <a:pt x="172" y="64"/>
                    </a:lnTo>
                    <a:lnTo>
                      <a:pt x="172" y="64"/>
                    </a:lnTo>
                    <a:lnTo>
                      <a:pt x="172" y="64"/>
                    </a:lnTo>
                    <a:lnTo>
                      <a:pt x="172" y="64"/>
                    </a:lnTo>
                    <a:lnTo>
                      <a:pt x="172" y="64"/>
                    </a:lnTo>
                    <a:lnTo>
                      <a:pt x="172" y="64"/>
                    </a:lnTo>
                    <a:lnTo>
                      <a:pt x="172" y="64"/>
                    </a:lnTo>
                    <a:lnTo>
                      <a:pt x="172" y="68"/>
                    </a:lnTo>
                    <a:lnTo>
                      <a:pt x="172" y="68"/>
                    </a:lnTo>
                    <a:lnTo>
                      <a:pt x="172" y="68"/>
                    </a:lnTo>
                    <a:lnTo>
                      <a:pt x="172" y="68"/>
                    </a:lnTo>
                    <a:lnTo>
                      <a:pt x="167" y="73"/>
                    </a:lnTo>
                    <a:lnTo>
                      <a:pt x="167" y="73"/>
                    </a:lnTo>
                    <a:lnTo>
                      <a:pt x="167" y="77"/>
                    </a:lnTo>
                    <a:lnTo>
                      <a:pt x="167" y="77"/>
                    </a:lnTo>
                    <a:lnTo>
                      <a:pt x="167" y="77"/>
                    </a:lnTo>
                    <a:lnTo>
                      <a:pt x="167" y="77"/>
                    </a:lnTo>
                    <a:lnTo>
                      <a:pt x="167" y="77"/>
                    </a:lnTo>
                    <a:lnTo>
                      <a:pt x="167" y="82"/>
                    </a:lnTo>
                    <a:lnTo>
                      <a:pt x="172" y="82"/>
                    </a:lnTo>
                    <a:lnTo>
                      <a:pt x="172" y="82"/>
                    </a:lnTo>
                    <a:lnTo>
                      <a:pt x="172" y="86"/>
                    </a:lnTo>
                    <a:lnTo>
                      <a:pt x="172" y="86"/>
                    </a:lnTo>
                    <a:lnTo>
                      <a:pt x="167" y="86"/>
                    </a:lnTo>
                    <a:lnTo>
                      <a:pt x="163" y="86"/>
                    </a:lnTo>
                    <a:lnTo>
                      <a:pt x="158" y="86"/>
                    </a:lnTo>
                    <a:lnTo>
                      <a:pt x="158" y="86"/>
                    </a:lnTo>
                    <a:lnTo>
                      <a:pt x="158" y="86"/>
                    </a:lnTo>
                    <a:lnTo>
                      <a:pt x="154" y="86"/>
                    </a:lnTo>
                    <a:lnTo>
                      <a:pt x="154" y="86"/>
                    </a:lnTo>
                    <a:lnTo>
                      <a:pt x="154" y="91"/>
                    </a:lnTo>
                    <a:lnTo>
                      <a:pt x="154" y="91"/>
                    </a:lnTo>
                    <a:lnTo>
                      <a:pt x="158" y="95"/>
                    </a:lnTo>
                    <a:lnTo>
                      <a:pt x="158" y="100"/>
                    </a:lnTo>
                    <a:lnTo>
                      <a:pt x="163" y="100"/>
                    </a:lnTo>
                    <a:lnTo>
                      <a:pt x="163" y="100"/>
                    </a:lnTo>
                    <a:lnTo>
                      <a:pt x="158" y="104"/>
                    </a:lnTo>
                    <a:lnTo>
                      <a:pt x="158" y="104"/>
                    </a:lnTo>
                    <a:lnTo>
                      <a:pt x="154" y="104"/>
                    </a:lnTo>
                    <a:lnTo>
                      <a:pt x="149" y="104"/>
                    </a:lnTo>
                    <a:lnTo>
                      <a:pt x="149" y="104"/>
                    </a:lnTo>
                    <a:lnTo>
                      <a:pt x="149" y="109"/>
                    </a:lnTo>
                    <a:lnTo>
                      <a:pt x="149" y="114"/>
                    </a:lnTo>
                    <a:lnTo>
                      <a:pt x="149" y="114"/>
                    </a:lnTo>
                    <a:lnTo>
                      <a:pt x="149" y="114"/>
                    </a:lnTo>
                    <a:lnTo>
                      <a:pt x="149" y="118"/>
                    </a:lnTo>
                    <a:lnTo>
                      <a:pt x="149" y="118"/>
                    </a:lnTo>
                    <a:lnTo>
                      <a:pt x="149" y="123"/>
                    </a:lnTo>
                    <a:lnTo>
                      <a:pt x="149" y="127"/>
                    </a:lnTo>
                    <a:lnTo>
                      <a:pt x="149" y="127"/>
                    </a:lnTo>
                    <a:lnTo>
                      <a:pt x="149" y="132"/>
                    </a:lnTo>
                    <a:lnTo>
                      <a:pt x="149" y="132"/>
                    </a:lnTo>
                    <a:lnTo>
                      <a:pt x="145" y="132"/>
                    </a:lnTo>
                    <a:lnTo>
                      <a:pt x="145" y="132"/>
                    </a:lnTo>
                    <a:lnTo>
                      <a:pt x="145" y="132"/>
                    </a:lnTo>
                    <a:lnTo>
                      <a:pt x="140" y="132"/>
                    </a:lnTo>
                    <a:lnTo>
                      <a:pt x="140" y="132"/>
                    </a:lnTo>
                    <a:lnTo>
                      <a:pt x="140" y="132"/>
                    </a:lnTo>
                    <a:lnTo>
                      <a:pt x="140" y="132"/>
                    </a:lnTo>
                    <a:lnTo>
                      <a:pt x="136" y="132"/>
                    </a:lnTo>
                    <a:lnTo>
                      <a:pt x="136" y="132"/>
                    </a:lnTo>
                    <a:lnTo>
                      <a:pt x="136" y="132"/>
                    </a:lnTo>
                    <a:lnTo>
                      <a:pt x="131" y="132"/>
                    </a:lnTo>
                    <a:lnTo>
                      <a:pt x="131" y="132"/>
                    </a:lnTo>
                    <a:lnTo>
                      <a:pt x="127" y="136"/>
                    </a:lnTo>
                    <a:lnTo>
                      <a:pt x="127" y="136"/>
                    </a:lnTo>
                    <a:lnTo>
                      <a:pt x="127" y="136"/>
                    </a:lnTo>
                    <a:lnTo>
                      <a:pt x="127" y="136"/>
                    </a:lnTo>
                    <a:lnTo>
                      <a:pt x="127" y="136"/>
                    </a:lnTo>
                    <a:lnTo>
                      <a:pt x="127" y="141"/>
                    </a:lnTo>
                    <a:lnTo>
                      <a:pt x="127" y="141"/>
                    </a:lnTo>
                    <a:lnTo>
                      <a:pt x="127" y="141"/>
                    </a:lnTo>
                    <a:lnTo>
                      <a:pt x="127" y="141"/>
                    </a:lnTo>
                    <a:lnTo>
                      <a:pt x="127" y="141"/>
                    </a:lnTo>
                    <a:lnTo>
                      <a:pt x="122" y="141"/>
                    </a:lnTo>
                    <a:lnTo>
                      <a:pt x="118" y="141"/>
                    </a:lnTo>
                    <a:lnTo>
                      <a:pt x="118" y="141"/>
                    </a:lnTo>
                    <a:lnTo>
                      <a:pt x="118" y="141"/>
                    </a:lnTo>
                    <a:lnTo>
                      <a:pt x="113" y="141"/>
                    </a:lnTo>
                    <a:lnTo>
                      <a:pt x="113" y="141"/>
                    </a:lnTo>
                    <a:lnTo>
                      <a:pt x="113" y="145"/>
                    </a:lnTo>
                    <a:lnTo>
                      <a:pt x="113" y="145"/>
                    </a:lnTo>
                    <a:lnTo>
                      <a:pt x="113" y="145"/>
                    </a:lnTo>
                    <a:lnTo>
                      <a:pt x="109" y="145"/>
                    </a:lnTo>
                    <a:lnTo>
                      <a:pt x="109" y="150"/>
                    </a:lnTo>
                    <a:lnTo>
                      <a:pt x="109" y="150"/>
                    </a:lnTo>
                    <a:lnTo>
                      <a:pt x="109" y="154"/>
                    </a:lnTo>
                    <a:lnTo>
                      <a:pt x="109" y="154"/>
                    </a:lnTo>
                    <a:lnTo>
                      <a:pt x="109" y="159"/>
                    </a:lnTo>
                    <a:lnTo>
                      <a:pt x="109" y="163"/>
                    </a:lnTo>
                    <a:lnTo>
                      <a:pt x="109" y="163"/>
                    </a:lnTo>
                    <a:lnTo>
                      <a:pt x="109" y="163"/>
                    </a:lnTo>
                    <a:lnTo>
                      <a:pt x="113" y="168"/>
                    </a:lnTo>
                    <a:lnTo>
                      <a:pt x="113" y="168"/>
                    </a:lnTo>
                    <a:lnTo>
                      <a:pt x="109" y="168"/>
                    </a:lnTo>
                    <a:lnTo>
                      <a:pt x="109" y="168"/>
                    </a:lnTo>
                    <a:lnTo>
                      <a:pt x="104" y="168"/>
                    </a:lnTo>
                    <a:lnTo>
                      <a:pt x="100" y="172"/>
                    </a:lnTo>
                    <a:lnTo>
                      <a:pt x="100" y="172"/>
                    </a:lnTo>
                    <a:lnTo>
                      <a:pt x="95" y="172"/>
                    </a:lnTo>
                    <a:lnTo>
                      <a:pt x="91" y="172"/>
                    </a:lnTo>
                    <a:lnTo>
                      <a:pt x="91" y="177"/>
                    </a:lnTo>
                    <a:lnTo>
                      <a:pt x="91" y="172"/>
                    </a:lnTo>
                    <a:lnTo>
                      <a:pt x="86" y="172"/>
                    </a:lnTo>
                    <a:lnTo>
                      <a:pt x="82" y="177"/>
                    </a:lnTo>
                    <a:lnTo>
                      <a:pt x="82" y="177"/>
                    </a:lnTo>
                    <a:lnTo>
                      <a:pt x="82" y="177"/>
                    </a:lnTo>
                    <a:lnTo>
                      <a:pt x="77" y="177"/>
                    </a:lnTo>
                    <a:lnTo>
                      <a:pt x="77" y="177"/>
                    </a:lnTo>
                    <a:lnTo>
                      <a:pt x="77" y="177"/>
                    </a:lnTo>
                    <a:lnTo>
                      <a:pt x="73" y="177"/>
                    </a:lnTo>
                    <a:lnTo>
                      <a:pt x="68" y="177"/>
                    </a:lnTo>
                    <a:lnTo>
                      <a:pt x="50" y="177"/>
                    </a:lnTo>
                    <a:lnTo>
                      <a:pt x="50" y="177"/>
                    </a:lnTo>
                    <a:lnTo>
                      <a:pt x="41" y="177"/>
                    </a:lnTo>
                    <a:lnTo>
                      <a:pt x="32" y="172"/>
                    </a:lnTo>
                    <a:lnTo>
                      <a:pt x="27" y="172"/>
                    </a:lnTo>
                    <a:lnTo>
                      <a:pt x="23" y="172"/>
                    </a:lnTo>
                    <a:lnTo>
                      <a:pt x="27" y="163"/>
                    </a:lnTo>
                    <a:lnTo>
                      <a:pt x="27" y="159"/>
                    </a:lnTo>
                    <a:lnTo>
                      <a:pt x="32" y="154"/>
                    </a:lnTo>
                    <a:lnTo>
                      <a:pt x="32" y="150"/>
                    </a:lnTo>
                    <a:lnTo>
                      <a:pt x="32" y="150"/>
                    </a:lnTo>
                    <a:lnTo>
                      <a:pt x="32" y="145"/>
                    </a:lnTo>
                    <a:lnTo>
                      <a:pt x="32" y="141"/>
                    </a:lnTo>
                    <a:lnTo>
                      <a:pt x="32" y="141"/>
                    </a:lnTo>
                    <a:lnTo>
                      <a:pt x="23" y="141"/>
                    </a:lnTo>
                    <a:lnTo>
                      <a:pt x="18" y="141"/>
                    </a:lnTo>
                    <a:lnTo>
                      <a:pt x="18" y="141"/>
                    </a:lnTo>
                    <a:lnTo>
                      <a:pt x="14" y="141"/>
                    </a:lnTo>
                    <a:lnTo>
                      <a:pt x="14" y="136"/>
                    </a:lnTo>
                    <a:lnTo>
                      <a:pt x="14" y="136"/>
                    </a:lnTo>
                    <a:lnTo>
                      <a:pt x="14" y="132"/>
                    </a:lnTo>
                    <a:lnTo>
                      <a:pt x="14" y="132"/>
                    </a:lnTo>
                    <a:lnTo>
                      <a:pt x="14" y="127"/>
                    </a:lnTo>
                    <a:lnTo>
                      <a:pt x="14" y="127"/>
                    </a:lnTo>
                    <a:lnTo>
                      <a:pt x="9" y="118"/>
                    </a:lnTo>
                    <a:lnTo>
                      <a:pt x="9" y="114"/>
                    </a:lnTo>
                    <a:lnTo>
                      <a:pt x="5" y="109"/>
                    </a:lnTo>
                    <a:lnTo>
                      <a:pt x="5" y="109"/>
                    </a:lnTo>
                    <a:lnTo>
                      <a:pt x="5" y="109"/>
                    </a:lnTo>
                    <a:lnTo>
                      <a:pt x="5" y="104"/>
                    </a:lnTo>
                    <a:lnTo>
                      <a:pt x="9" y="104"/>
                    </a:lnTo>
                    <a:lnTo>
                      <a:pt x="9" y="100"/>
                    </a:lnTo>
                    <a:lnTo>
                      <a:pt x="9" y="100"/>
                    </a:lnTo>
                    <a:lnTo>
                      <a:pt x="9" y="100"/>
                    </a:lnTo>
                    <a:lnTo>
                      <a:pt x="9" y="100"/>
                    </a:lnTo>
                    <a:lnTo>
                      <a:pt x="5" y="100"/>
                    </a:lnTo>
                    <a:lnTo>
                      <a:pt x="5" y="100"/>
                    </a:lnTo>
                    <a:lnTo>
                      <a:pt x="0" y="100"/>
                    </a:lnTo>
                    <a:lnTo>
                      <a:pt x="0" y="95"/>
                    </a:lnTo>
                    <a:lnTo>
                      <a:pt x="0" y="95"/>
                    </a:lnTo>
                    <a:lnTo>
                      <a:pt x="0" y="91"/>
                    </a:lnTo>
                    <a:lnTo>
                      <a:pt x="0" y="86"/>
                    </a:lnTo>
                    <a:lnTo>
                      <a:pt x="0" y="86"/>
                    </a:lnTo>
                    <a:lnTo>
                      <a:pt x="5" y="86"/>
                    </a:lnTo>
                    <a:lnTo>
                      <a:pt x="5" y="82"/>
                    </a:lnTo>
                    <a:lnTo>
                      <a:pt x="5" y="82"/>
                    </a:lnTo>
                    <a:lnTo>
                      <a:pt x="5" y="82"/>
                    </a:lnTo>
                    <a:lnTo>
                      <a:pt x="0" y="82"/>
                    </a:lnTo>
                    <a:lnTo>
                      <a:pt x="0" y="82"/>
                    </a:lnTo>
                    <a:lnTo>
                      <a:pt x="5" y="82"/>
                    </a:lnTo>
                    <a:lnTo>
                      <a:pt x="5" y="82"/>
                    </a:lnTo>
                    <a:lnTo>
                      <a:pt x="5" y="77"/>
                    </a:lnTo>
                    <a:lnTo>
                      <a:pt x="5" y="77"/>
                    </a:lnTo>
                    <a:lnTo>
                      <a:pt x="5" y="77"/>
                    </a:lnTo>
                    <a:lnTo>
                      <a:pt x="5" y="77"/>
                    </a:lnTo>
                    <a:lnTo>
                      <a:pt x="5" y="77"/>
                    </a:lnTo>
                    <a:lnTo>
                      <a:pt x="5" y="77"/>
                    </a:lnTo>
                    <a:lnTo>
                      <a:pt x="5" y="73"/>
                    </a:lnTo>
                    <a:lnTo>
                      <a:pt x="5" y="73"/>
                    </a:lnTo>
                    <a:lnTo>
                      <a:pt x="5" y="73"/>
                    </a:lnTo>
                    <a:lnTo>
                      <a:pt x="5" y="73"/>
                    </a:lnTo>
                    <a:lnTo>
                      <a:pt x="5" y="68"/>
                    </a:lnTo>
                    <a:lnTo>
                      <a:pt x="5" y="68"/>
                    </a:lnTo>
                    <a:lnTo>
                      <a:pt x="5" y="68"/>
                    </a:lnTo>
                    <a:lnTo>
                      <a:pt x="5" y="68"/>
                    </a:lnTo>
                    <a:lnTo>
                      <a:pt x="5" y="68"/>
                    </a:lnTo>
                    <a:lnTo>
                      <a:pt x="5" y="64"/>
                    </a:lnTo>
                    <a:lnTo>
                      <a:pt x="5" y="64"/>
                    </a:lnTo>
                    <a:lnTo>
                      <a:pt x="5" y="64"/>
                    </a:lnTo>
                    <a:lnTo>
                      <a:pt x="9" y="64"/>
                    </a:lnTo>
                    <a:lnTo>
                      <a:pt x="5" y="64"/>
                    </a:lnTo>
                    <a:lnTo>
                      <a:pt x="5" y="59"/>
                    </a:lnTo>
                    <a:lnTo>
                      <a:pt x="9" y="59"/>
                    </a:lnTo>
                    <a:lnTo>
                      <a:pt x="9" y="59"/>
                    </a:lnTo>
                    <a:lnTo>
                      <a:pt x="9" y="64"/>
                    </a:lnTo>
                    <a:lnTo>
                      <a:pt x="9" y="64"/>
                    </a:lnTo>
                    <a:lnTo>
                      <a:pt x="14" y="64"/>
                    </a:lnTo>
                    <a:lnTo>
                      <a:pt x="14" y="64"/>
                    </a:lnTo>
                    <a:lnTo>
                      <a:pt x="18" y="64"/>
                    </a:lnTo>
                    <a:lnTo>
                      <a:pt x="18" y="64"/>
                    </a:lnTo>
                    <a:lnTo>
                      <a:pt x="18" y="64"/>
                    </a:lnTo>
                    <a:lnTo>
                      <a:pt x="18" y="64"/>
                    </a:lnTo>
                    <a:lnTo>
                      <a:pt x="23" y="68"/>
                    </a:lnTo>
                    <a:lnTo>
                      <a:pt x="23" y="68"/>
                    </a:lnTo>
                    <a:lnTo>
                      <a:pt x="23" y="68"/>
                    </a:lnTo>
                    <a:lnTo>
                      <a:pt x="23" y="68"/>
                    </a:lnTo>
                    <a:lnTo>
                      <a:pt x="27" y="68"/>
                    </a:lnTo>
                    <a:lnTo>
                      <a:pt x="27" y="68"/>
                    </a:lnTo>
                    <a:lnTo>
                      <a:pt x="27" y="68"/>
                    </a:lnTo>
                    <a:lnTo>
                      <a:pt x="27" y="68"/>
                    </a:lnTo>
                    <a:lnTo>
                      <a:pt x="32" y="68"/>
                    </a:lnTo>
                    <a:lnTo>
                      <a:pt x="32" y="68"/>
                    </a:lnTo>
                    <a:lnTo>
                      <a:pt x="32" y="64"/>
                    </a:lnTo>
                    <a:lnTo>
                      <a:pt x="36" y="64"/>
                    </a:lnTo>
                    <a:lnTo>
                      <a:pt x="36" y="64"/>
                    </a:lnTo>
                    <a:lnTo>
                      <a:pt x="36" y="59"/>
                    </a:lnTo>
                    <a:lnTo>
                      <a:pt x="36" y="59"/>
                    </a:lnTo>
                    <a:lnTo>
                      <a:pt x="36" y="59"/>
                    </a:lnTo>
                    <a:lnTo>
                      <a:pt x="36" y="59"/>
                    </a:lnTo>
                    <a:lnTo>
                      <a:pt x="36" y="59"/>
                    </a:lnTo>
                    <a:lnTo>
                      <a:pt x="36" y="55"/>
                    </a:lnTo>
                    <a:lnTo>
                      <a:pt x="36" y="55"/>
                    </a:lnTo>
                    <a:lnTo>
                      <a:pt x="36" y="55"/>
                    </a:lnTo>
                    <a:lnTo>
                      <a:pt x="36" y="55"/>
                    </a:lnTo>
                    <a:lnTo>
                      <a:pt x="41" y="55"/>
                    </a:lnTo>
                    <a:lnTo>
                      <a:pt x="46" y="55"/>
                    </a:lnTo>
                    <a:lnTo>
                      <a:pt x="46" y="50"/>
                    </a:lnTo>
                    <a:lnTo>
                      <a:pt x="46" y="50"/>
                    </a:lnTo>
                    <a:lnTo>
                      <a:pt x="50" y="50"/>
                    </a:lnTo>
                    <a:lnTo>
                      <a:pt x="50" y="50"/>
                    </a:lnTo>
                    <a:lnTo>
                      <a:pt x="50" y="50"/>
                    </a:lnTo>
                    <a:lnTo>
                      <a:pt x="50" y="50"/>
                    </a:lnTo>
                    <a:lnTo>
                      <a:pt x="50" y="50"/>
                    </a:lnTo>
                    <a:lnTo>
                      <a:pt x="55" y="46"/>
                    </a:lnTo>
                    <a:lnTo>
                      <a:pt x="55" y="46"/>
                    </a:lnTo>
                    <a:lnTo>
                      <a:pt x="55" y="46"/>
                    </a:lnTo>
                    <a:lnTo>
                      <a:pt x="55" y="41"/>
                    </a:lnTo>
                    <a:lnTo>
                      <a:pt x="55" y="37"/>
                    </a:lnTo>
                    <a:lnTo>
                      <a:pt x="55" y="32"/>
                    </a:lnTo>
                    <a:lnTo>
                      <a:pt x="55" y="32"/>
                    </a:lnTo>
                    <a:lnTo>
                      <a:pt x="55" y="32"/>
                    </a:lnTo>
                    <a:lnTo>
                      <a:pt x="59" y="28"/>
                    </a:lnTo>
                    <a:lnTo>
                      <a:pt x="59" y="28"/>
                    </a:lnTo>
                    <a:lnTo>
                      <a:pt x="64" y="28"/>
                    </a:lnTo>
                    <a:lnTo>
                      <a:pt x="68" y="28"/>
                    </a:lnTo>
                    <a:lnTo>
                      <a:pt x="68" y="28"/>
                    </a:lnTo>
                    <a:lnTo>
                      <a:pt x="68" y="23"/>
                    </a:lnTo>
                    <a:lnTo>
                      <a:pt x="68" y="23"/>
                    </a:lnTo>
                    <a:lnTo>
                      <a:pt x="68" y="23"/>
                    </a:lnTo>
                    <a:lnTo>
                      <a:pt x="68" y="23"/>
                    </a:lnTo>
                    <a:lnTo>
                      <a:pt x="73" y="23"/>
                    </a:lnTo>
                    <a:lnTo>
                      <a:pt x="77" y="23"/>
                    </a:lnTo>
                    <a:lnTo>
                      <a:pt x="77" y="23"/>
                    </a:lnTo>
                    <a:lnTo>
                      <a:pt x="82" y="28"/>
                    </a:lnTo>
                    <a:lnTo>
                      <a:pt x="82" y="28"/>
                    </a:lnTo>
                    <a:lnTo>
                      <a:pt x="86" y="23"/>
                    </a:lnTo>
                    <a:lnTo>
                      <a:pt x="91" y="28"/>
                    </a:lnTo>
                    <a:lnTo>
                      <a:pt x="95" y="28"/>
                    </a:lnTo>
                    <a:lnTo>
                      <a:pt x="95" y="28"/>
                    </a:lnTo>
                    <a:lnTo>
                      <a:pt x="95" y="28"/>
                    </a:lnTo>
                    <a:lnTo>
                      <a:pt x="100" y="28"/>
                    </a:lnTo>
                    <a:lnTo>
                      <a:pt x="100" y="28"/>
                    </a:lnTo>
                    <a:lnTo>
                      <a:pt x="100" y="28"/>
                    </a:lnTo>
                    <a:lnTo>
                      <a:pt x="100" y="28"/>
                    </a:lnTo>
                    <a:lnTo>
                      <a:pt x="104" y="28"/>
                    </a:lnTo>
                    <a:lnTo>
                      <a:pt x="104" y="28"/>
                    </a:lnTo>
                    <a:lnTo>
                      <a:pt x="104" y="28"/>
                    </a:lnTo>
                    <a:lnTo>
                      <a:pt x="104" y="32"/>
                    </a:lnTo>
                    <a:lnTo>
                      <a:pt x="104" y="32"/>
                    </a:lnTo>
                    <a:lnTo>
                      <a:pt x="109" y="32"/>
                    </a:lnTo>
                    <a:lnTo>
                      <a:pt x="109" y="32"/>
                    </a:lnTo>
                    <a:lnTo>
                      <a:pt x="113" y="32"/>
                    </a:lnTo>
                    <a:lnTo>
                      <a:pt x="113" y="32"/>
                    </a:lnTo>
                    <a:lnTo>
                      <a:pt x="113" y="28"/>
                    </a:lnTo>
                    <a:lnTo>
                      <a:pt x="113" y="28"/>
                    </a:lnTo>
                    <a:lnTo>
                      <a:pt x="113" y="28"/>
                    </a:lnTo>
                    <a:lnTo>
                      <a:pt x="118" y="28"/>
                    </a:lnTo>
                    <a:lnTo>
                      <a:pt x="118" y="28"/>
                    </a:lnTo>
                    <a:lnTo>
                      <a:pt x="118" y="28"/>
                    </a:lnTo>
                    <a:lnTo>
                      <a:pt x="118" y="28"/>
                    </a:lnTo>
                    <a:lnTo>
                      <a:pt x="118" y="28"/>
                    </a:lnTo>
                    <a:lnTo>
                      <a:pt x="118" y="23"/>
                    </a:lnTo>
                    <a:lnTo>
                      <a:pt x="118" y="23"/>
                    </a:lnTo>
                    <a:lnTo>
                      <a:pt x="118" y="23"/>
                    </a:lnTo>
                    <a:lnTo>
                      <a:pt x="118" y="23"/>
                    </a:lnTo>
                    <a:lnTo>
                      <a:pt x="122" y="23"/>
                    </a:lnTo>
                    <a:lnTo>
                      <a:pt x="122" y="28"/>
                    </a:lnTo>
                    <a:lnTo>
                      <a:pt x="127" y="28"/>
                    </a:lnTo>
                    <a:lnTo>
                      <a:pt x="127" y="28"/>
                    </a:lnTo>
                    <a:lnTo>
                      <a:pt x="127" y="28"/>
                    </a:lnTo>
                    <a:lnTo>
                      <a:pt x="127" y="28"/>
                    </a:lnTo>
                    <a:lnTo>
                      <a:pt x="127" y="28"/>
                    </a:lnTo>
                    <a:lnTo>
                      <a:pt x="127" y="23"/>
                    </a:lnTo>
                    <a:lnTo>
                      <a:pt x="127" y="23"/>
                    </a:lnTo>
                    <a:lnTo>
                      <a:pt x="127" y="23"/>
                    </a:lnTo>
                    <a:lnTo>
                      <a:pt x="127" y="19"/>
                    </a:lnTo>
                    <a:lnTo>
                      <a:pt x="131" y="19"/>
                    </a:lnTo>
                    <a:lnTo>
                      <a:pt x="131" y="19"/>
                    </a:lnTo>
                    <a:lnTo>
                      <a:pt x="136" y="19"/>
                    </a:lnTo>
                    <a:lnTo>
                      <a:pt x="136" y="19"/>
                    </a:lnTo>
                    <a:lnTo>
                      <a:pt x="136" y="19"/>
                    </a:lnTo>
                    <a:lnTo>
                      <a:pt x="136" y="19"/>
                    </a:lnTo>
                    <a:lnTo>
                      <a:pt x="140" y="19"/>
                    </a:lnTo>
                    <a:lnTo>
                      <a:pt x="140" y="19"/>
                    </a:lnTo>
                    <a:lnTo>
                      <a:pt x="140" y="14"/>
                    </a:lnTo>
                    <a:lnTo>
                      <a:pt x="136" y="14"/>
                    </a:lnTo>
                    <a:lnTo>
                      <a:pt x="136" y="14"/>
                    </a:lnTo>
                    <a:lnTo>
                      <a:pt x="136" y="14"/>
                    </a:lnTo>
                    <a:lnTo>
                      <a:pt x="140" y="10"/>
                    </a:lnTo>
                    <a:lnTo>
                      <a:pt x="140" y="10"/>
                    </a:lnTo>
                    <a:lnTo>
                      <a:pt x="140" y="10"/>
                    </a:lnTo>
                    <a:lnTo>
                      <a:pt x="140" y="5"/>
                    </a:lnTo>
                    <a:lnTo>
                      <a:pt x="140" y="5"/>
                    </a:lnTo>
                    <a:lnTo>
                      <a:pt x="145" y="0"/>
                    </a:lnTo>
                    <a:lnTo>
                      <a:pt x="149" y="5"/>
                    </a:lnTo>
                    <a:lnTo>
                      <a:pt x="149" y="5"/>
                    </a:lnTo>
                    <a:lnTo>
                      <a:pt x="154" y="10"/>
                    </a:lnTo>
                    <a:lnTo>
                      <a:pt x="154" y="10"/>
                    </a:lnTo>
                    <a:lnTo>
                      <a:pt x="154" y="1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5" name="Freeform 6"/>
              <p:cNvSpPr>
                <a:spLocks noEditPoints="1"/>
              </p:cNvSpPr>
              <p:nvPr/>
            </p:nvSpPr>
            <p:spPr bwMode="auto">
              <a:xfrm>
                <a:off x="4592638" y="3081339"/>
                <a:ext cx="338138" cy="403225"/>
              </a:xfrm>
              <a:custGeom>
                <a:avLst/>
                <a:gdLst>
                  <a:gd name="T0" fmla="*/ 59 w 213"/>
                  <a:gd name="T1" fmla="*/ 27 h 254"/>
                  <a:gd name="T2" fmla="*/ 86 w 213"/>
                  <a:gd name="T3" fmla="*/ 27 h 254"/>
                  <a:gd name="T4" fmla="*/ 86 w 213"/>
                  <a:gd name="T5" fmla="*/ 37 h 254"/>
                  <a:gd name="T6" fmla="*/ 91 w 213"/>
                  <a:gd name="T7" fmla="*/ 50 h 254"/>
                  <a:gd name="T8" fmla="*/ 100 w 213"/>
                  <a:gd name="T9" fmla="*/ 64 h 254"/>
                  <a:gd name="T10" fmla="*/ 109 w 213"/>
                  <a:gd name="T11" fmla="*/ 68 h 254"/>
                  <a:gd name="T12" fmla="*/ 122 w 213"/>
                  <a:gd name="T13" fmla="*/ 68 h 254"/>
                  <a:gd name="T14" fmla="*/ 136 w 213"/>
                  <a:gd name="T15" fmla="*/ 59 h 254"/>
                  <a:gd name="T16" fmla="*/ 140 w 213"/>
                  <a:gd name="T17" fmla="*/ 50 h 254"/>
                  <a:gd name="T18" fmla="*/ 154 w 213"/>
                  <a:gd name="T19" fmla="*/ 46 h 254"/>
                  <a:gd name="T20" fmla="*/ 167 w 213"/>
                  <a:gd name="T21" fmla="*/ 55 h 254"/>
                  <a:gd name="T22" fmla="*/ 176 w 213"/>
                  <a:gd name="T23" fmla="*/ 59 h 254"/>
                  <a:gd name="T24" fmla="*/ 176 w 213"/>
                  <a:gd name="T25" fmla="*/ 91 h 254"/>
                  <a:gd name="T26" fmla="*/ 186 w 213"/>
                  <a:gd name="T27" fmla="*/ 109 h 254"/>
                  <a:gd name="T28" fmla="*/ 181 w 213"/>
                  <a:gd name="T29" fmla="*/ 122 h 254"/>
                  <a:gd name="T30" fmla="*/ 186 w 213"/>
                  <a:gd name="T31" fmla="*/ 127 h 254"/>
                  <a:gd name="T32" fmla="*/ 199 w 213"/>
                  <a:gd name="T33" fmla="*/ 127 h 254"/>
                  <a:gd name="T34" fmla="*/ 213 w 213"/>
                  <a:gd name="T35" fmla="*/ 122 h 254"/>
                  <a:gd name="T36" fmla="*/ 213 w 213"/>
                  <a:gd name="T37" fmla="*/ 127 h 254"/>
                  <a:gd name="T38" fmla="*/ 213 w 213"/>
                  <a:gd name="T39" fmla="*/ 136 h 254"/>
                  <a:gd name="T40" fmla="*/ 213 w 213"/>
                  <a:gd name="T41" fmla="*/ 150 h 254"/>
                  <a:gd name="T42" fmla="*/ 213 w 213"/>
                  <a:gd name="T43" fmla="*/ 159 h 254"/>
                  <a:gd name="T44" fmla="*/ 195 w 213"/>
                  <a:gd name="T45" fmla="*/ 163 h 254"/>
                  <a:gd name="T46" fmla="*/ 176 w 213"/>
                  <a:gd name="T47" fmla="*/ 172 h 254"/>
                  <a:gd name="T48" fmla="*/ 176 w 213"/>
                  <a:gd name="T49" fmla="*/ 208 h 254"/>
                  <a:gd name="T50" fmla="*/ 181 w 213"/>
                  <a:gd name="T51" fmla="*/ 231 h 254"/>
                  <a:gd name="T52" fmla="*/ 199 w 213"/>
                  <a:gd name="T53" fmla="*/ 249 h 254"/>
                  <a:gd name="T54" fmla="*/ 167 w 213"/>
                  <a:gd name="T55" fmla="*/ 254 h 254"/>
                  <a:gd name="T56" fmla="*/ 154 w 213"/>
                  <a:gd name="T57" fmla="*/ 254 h 254"/>
                  <a:gd name="T58" fmla="*/ 131 w 213"/>
                  <a:gd name="T59" fmla="*/ 254 h 254"/>
                  <a:gd name="T60" fmla="*/ 118 w 213"/>
                  <a:gd name="T61" fmla="*/ 249 h 254"/>
                  <a:gd name="T62" fmla="*/ 104 w 213"/>
                  <a:gd name="T63" fmla="*/ 245 h 254"/>
                  <a:gd name="T64" fmla="*/ 68 w 213"/>
                  <a:gd name="T65" fmla="*/ 245 h 254"/>
                  <a:gd name="T66" fmla="*/ 41 w 213"/>
                  <a:gd name="T67" fmla="*/ 245 h 254"/>
                  <a:gd name="T68" fmla="*/ 32 w 213"/>
                  <a:gd name="T69" fmla="*/ 240 h 254"/>
                  <a:gd name="T70" fmla="*/ 23 w 213"/>
                  <a:gd name="T71" fmla="*/ 235 h 254"/>
                  <a:gd name="T72" fmla="*/ 9 w 213"/>
                  <a:gd name="T73" fmla="*/ 240 h 254"/>
                  <a:gd name="T74" fmla="*/ 0 w 213"/>
                  <a:gd name="T75" fmla="*/ 235 h 254"/>
                  <a:gd name="T76" fmla="*/ 0 w 213"/>
                  <a:gd name="T77" fmla="*/ 213 h 254"/>
                  <a:gd name="T78" fmla="*/ 14 w 213"/>
                  <a:gd name="T79" fmla="*/ 181 h 254"/>
                  <a:gd name="T80" fmla="*/ 32 w 213"/>
                  <a:gd name="T81" fmla="*/ 154 h 254"/>
                  <a:gd name="T82" fmla="*/ 36 w 213"/>
                  <a:gd name="T83" fmla="*/ 122 h 254"/>
                  <a:gd name="T84" fmla="*/ 27 w 213"/>
                  <a:gd name="T85" fmla="*/ 104 h 254"/>
                  <a:gd name="T86" fmla="*/ 23 w 213"/>
                  <a:gd name="T87" fmla="*/ 86 h 254"/>
                  <a:gd name="T88" fmla="*/ 23 w 213"/>
                  <a:gd name="T89" fmla="*/ 86 h 254"/>
                  <a:gd name="T90" fmla="*/ 23 w 213"/>
                  <a:gd name="T91" fmla="*/ 64 h 254"/>
                  <a:gd name="T92" fmla="*/ 9 w 213"/>
                  <a:gd name="T93" fmla="*/ 32 h 254"/>
                  <a:gd name="T94" fmla="*/ 23 w 213"/>
                  <a:gd name="T95" fmla="*/ 27 h 254"/>
                  <a:gd name="T96" fmla="*/ 36 w 213"/>
                  <a:gd name="T97" fmla="*/ 27 h 254"/>
                  <a:gd name="T98" fmla="*/ 9 w 213"/>
                  <a:gd name="T99" fmla="*/ 23 h 254"/>
                  <a:gd name="T100" fmla="*/ 9 w 213"/>
                  <a:gd name="T101" fmla="*/ 14 h 254"/>
                  <a:gd name="T102" fmla="*/ 9 w 213"/>
                  <a:gd name="T103" fmla="*/ 5 h 254"/>
                  <a:gd name="T104" fmla="*/ 18 w 213"/>
                  <a:gd name="T105" fmla="*/ 0 h 254"/>
                  <a:gd name="T106" fmla="*/ 23 w 213"/>
                  <a:gd name="T107" fmla="*/ 5 h 254"/>
                  <a:gd name="T108" fmla="*/ 14 w 213"/>
                  <a:gd name="T109" fmla="*/ 9 h 254"/>
                  <a:gd name="T110" fmla="*/ 14 w 213"/>
                  <a:gd name="T111" fmla="*/ 18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3" h="254">
                    <a:moveTo>
                      <a:pt x="45" y="27"/>
                    </a:moveTo>
                    <a:lnTo>
                      <a:pt x="45" y="27"/>
                    </a:lnTo>
                    <a:lnTo>
                      <a:pt x="45" y="27"/>
                    </a:lnTo>
                    <a:lnTo>
                      <a:pt x="50" y="27"/>
                    </a:lnTo>
                    <a:lnTo>
                      <a:pt x="54" y="27"/>
                    </a:lnTo>
                    <a:lnTo>
                      <a:pt x="59" y="27"/>
                    </a:lnTo>
                    <a:lnTo>
                      <a:pt x="64" y="27"/>
                    </a:lnTo>
                    <a:lnTo>
                      <a:pt x="73" y="27"/>
                    </a:lnTo>
                    <a:lnTo>
                      <a:pt x="77" y="27"/>
                    </a:lnTo>
                    <a:lnTo>
                      <a:pt x="82" y="27"/>
                    </a:lnTo>
                    <a:lnTo>
                      <a:pt x="82" y="27"/>
                    </a:lnTo>
                    <a:lnTo>
                      <a:pt x="86" y="27"/>
                    </a:lnTo>
                    <a:lnTo>
                      <a:pt x="86" y="32"/>
                    </a:lnTo>
                    <a:lnTo>
                      <a:pt x="86" y="32"/>
                    </a:lnTo>
                    <a:lnTo>
                      <a:pt x="86" y="32"/>
                    </a:lnTo>
                    <a:lnTo>
                      <a:pt x="86" y="32"/>
                    </a:lnTo>
                    <a:lnTo>
                      <a:pt x="86" y="32"/>
                    </a:lnTo>
                    <a:lnTo>
                      <a:pt x="86" y="37"/>
                    </a:lnTo>
                    <a:lnTo>
                      <a:pt x="86" y="37"/>
                    </a:lnTo>
                    <a:lnTo>
                      <a:pt x="86" y="41"/>
                    </a:lnTo>
                    <a:lnTo>
                      <a:pt x="91" y="46"/>
                    </a:lnTo>
                    <a:lnTo>
                      <a:pt x="91" y="46"/>
                    </a:lnTo>
                    <a:lnTo>
                      <a:pt x="91" y="50"/>
                    </a:lnTo>
                    <a:lnTo>
                      <a:pt x="91" y="50"/>
                    </a:lnTo>
                    <a:lnTo>
                      <a:pt x="91" y="55"/>
                    </a:lnTo>
                    <a:lnTo>
                      <a:pt x="95" y="55"/>
                    </a:lnTo>
                    <a:lnTo>
                      <a:pt x="95" y="55"/>
                    </a:lnTo>
                    <a:lnTo>
                      <a:pt x="95" y="59"/>
                    </a:lnTo>
                    <a:lnTo>
                      <a:pt x="95" y="59"/>
                    </a:lnTo>
                    <a:lnTo>
                      <a:pt x="100" y="64"/>
                    </a:lnTo>
                    <a:lnTo>
                      <a:pt x="100" y="68"/>
                    </a:lnTo>
                    <a:lnTo>
                      <a:pt x="104" y="68"/>
                    </a:lnTo>
                    <a:lnTo>
                      <a:pt x="104" y="68"/>
                    </a:lnTo>
                    <a:lnTo>
                      <a:pt x="104" y="68"/>
                    </a:lnTo>
                    <a:lnTo>
                      <a:pt x="109" y="68"/>
                    </a:lnTo>
                    <a:lnTo>
                      <a:pt x="109" y="68"/>
                    </a:lnTo>
                    <a:lnTo>
                      <a:pt x="109" y="68"/>
                    </a:lnTo>
                    <a:lnTo>
                      <a:pt x="113" y="68"/>
                    </a:lnTo>
                    <a:lnTo>
                      <a:pt x="118" y="68"/>
                    </a:lnTo>
                    <a:lnTo>
                      <a:pt x="118" y="68"/>
                    </a:lnTo>
                    <a:lnTo>
                      <a:pt x="118" y="68"/>
                    </a:lnTo>
                    <a:lnTo>
                      <a:pt x="122" y="68"/>
                    </a:lnTo>
                    <a:lnTo>
                      <a:pt x="127" y="68"/>
                    </a:lnTo>
                    <a:lnTo>
                      <a:pt x="127" y="68"/>
                    </a:lnTo>
                    <a:lnTo>
                      <a:pt x="131" y="68"/>
                    </a:lnTo>
                    <a:lnTo>
                      <a:pt x="131" y="68"/>
                    </a:lnTo>
                    <a:lnTo>
                      <a:pt x="136" y="64"/>
                    </a:lnTo>
                    <a:lnTo>
                      <a:pt x="136" y="59"/>
                    </a:lnTo>
                    <a:lnTo>
                      <a:pt x="136" y="59"/>
                    </a:lnTo>
                    <a:lnTo>
                      <a:pt x="136" y="59"/>
                    </a:lnTo>
                    <a:lnTo>
                      <a:pt x="136" y="55"/>
                    </a:lnTo>
                    <a:lnTo>
                      <a:pt x="136" y="55"/>
                    </a:lnTo>
                    <a:lnTo>
                      <a:pt x="136" y="50"/>
                    </a:lnTo>
                    <a:lnTo>
                      <a:pt x="140" y="50"/>
                    </a:lnTo>
                    <a:lnTo>
                      <a:pt x="145" y="50"/>
                    </a:lnTo>
                    <a:lnTo>
                      <a:pt x="145" y="50"/>
                    </a:lnTo>
                    <a:lnTo>
                      <a:pt x="149" y="46"/>
                    </a:lnTo>
                    <a:lnTo>
                      <a:pt x="154" y="46"/>
                    </a:lnTo>
                    <a:lnTo>
                      <a:pt x="154" y="46"/>
                    </a:lnTo>
                    <a:lnTo>
                      <a:pt x="154" y="46"/>
                    </a:lnTo>
                    <a:lnTo>
                      <a:pt x="154" y="50"/>
                    </a:lnTo>
                    <a:lnTo>
                      <a:pt x="154" y="50"/>
                    </a:lnTo>
                    <a:lnTo>
                      <a:pt x="154" y="55"/>
                    </a:lnTo>
                    <a:lnTo>
                      <a:pt x="154" y="55"/>
                    </a:lnTo>
                    <a:lnTo>
                      <a:pt x="163" y="55"/>
                    </a:lnTo>
                    <a:lnTo>
                      <a:pt x="167" y="55"/>
                    </a:lnTo>
                    <a:lnTo>
                      <a:pt x="172" y="55"/>
                    </a:lnTo>
                    <a:lnTo>
                      <a:pt x="176" y="55"/>
                    </a:lnTo>
                    <a:lnTo>
                      <a:pt x="176" y="55"/>
                    </a:lnTo>
                    <a:lnTo>
                      <a:pt x="176" y="55"/>
                    </a:lnTo>
                    <a:lnTo>
                      <a:pt x="176" y="55"/>
                    </a:lnTo>
                    <a:lnTo>
                      <a:pt x="176" y="59"/>
                    </a:lnTo>
                    <a:lnTo>
                      <a:pt x="176" y="64"/>
                    </a:lnTo>
                    <a:lnTo>
                      <a:pt x="176" y="68"/>
                    </a:lnTo>
                    <a:lnTo>
                      <a:pt x="176" y="73"/>
                    </a:lnTo>
                    <a:lnTo>
                      <a:pt x="176" y="82"/>
                    </a:lnTo>
                    <a:lnTo>
                      <a:pt x="176" y="86"/>
                    </a:lnTo>
                    <a:lnTo>
                      <a:pt x="176" y="91"/>
                    </a:lnTo>
                    <a:lnTo>
                      <a:pt x="176" y="95"/>
                    </a:lnTo>
                    <a:lnTo>
                      <a:pt x="176" y="95"/>
                    </a:lnTo>
                    <a:lnTo>
                      <a:pt x="176" y="100"/>
                    </a:lnTo>
                    <a:lnTo>
                      <a:pt x="181" y="104"/>
                    </a:lnTo>
                    <a:lnTo>
                      <a:pt x="181" y="104"/>
                    </a:lnTo>
                    <a:lnTo>
                      <a:pt x="186" y="109"/>
                    </a:lnTo>
                    <a:lnTo>
                      <a:pt x="186" y="113"/>
                    </a:lnTo>
                    <a:lnTo>
                      <a:pt x="186" y="113"/>
                    </a:lnTo>
                    <a:lnTo>
                      <a:pt x="186" y="113"/>
                    </a:lnTo>
                    <a:lnTo>
                      <a:pt x="186" y="118"/>
                    </a:lnTo>
                    <a:lnTo>
                      <a:pt x="186" y="118"/>
                    </a:lnTo>
                    <a:lnTo>
                      <a:pt x="181" y="122"/>
                    </a:lnTo>
                    <a:lnTo>
                      <a:pt x="181" y="122"/>
                    </a:lnTo>
                    <a:lnTo>
                      <a:pt x="181" y="122"/>
                    </a:lnTo>
                    <a:lnTo>
                      <a:pt x="181" y="127"/>
                    </a:lnTo>
                    <a:lnTo>
                      <a:pt x="181" y="127"/>
                    </a:lnTo>
                    <a:lnTo>
                      <a:pt x="186" y="127"/>
                    </a:lnTo>
                    <a:lnTo>
                      <a:pt x="186" y="127"/>
                    </a:lnTo>
                    <a:lnTo>
                      <a:pt x="186" y="127"/>
                    </a:lnTo>
                    <a:lnTo>
                      <a:pt x="186" y="127"/>
                    </a:lnTo>
                    <a:lnTo>
                      <a:pt x="190" y="127"/>
                    </a:lnTo>
                    <a:lnTo>
                      <a:pt x="190" y="127"/>
                    </a:lnTo>
                    <a:lnTo>
                      <a:pt x="195" y="127"/>
                    </a:lnTo>
                    <a:lnTo>
                      <a:pt x="199" y="127"/>
                    </a:lnTo>
                    <a:lnTo>
                      <a:pt x="199" y="127"/>
                    </a:lnTo>
                    <a:lnTo>
                      <a:pt x="204" y="122"/>
                    </a:lnTo>
                    <a:lnTo>
                      <a:pt x="204" y="122"/>
                    </a:lnTo>
                    <a:lnTo>
                      <a:pt x="208" y="122"/>
                    </a:lnTo>
                    <a:lnTo>
                      <a:pt x="208" y="122"/>
                    </a:lnTo>
                    <a:lnTo>
                      <a:pt x="213" y="122"/>
                    </a:lnTo>
                    <a:lnTo>
                      <a:pt x="213" y="122"/>
                    </a:lnTo>
                    <a:lnTo>
                      <a:pt x="213" y="122"/>
                    </a:lnTo>
                    <a:lnTo>
                      <a:pt x="213" y="122"/>
                    </a:lnTo>
                    <a:lnTo>
                      <a:pt x="213" y="122"/>
                    </a:lnTo>
                    <a:lnTo>
                      <a:pt x="213" y="122"/>
                    </a:lnTo>
                    <a:lnTo>
                      <a:pt x="213" y="127"/>
                    </a:lnTo>
                    <a:lnTo>
                      <a:pt x="213" y="131"/>
                    </a:lnTo>
                    <a:lnTo>
                      <a:pt x="213" y="131"/>
                    </a:lnTo>
                    <a:lnTo>
                      <a:pt x="213" y="131"/>
                    </a:lnTo>
                    <a:lnTo>
                      <a:pt x="213" y="131"/>
                    </a:lnTo>
                    <a:lnTo>
                      <a:pt x="213" y="131"/>
                    </a:lnTo>
                    <a:lnTo>
                      <a:pt x="213" y="136"/>
                    </a:lnTo>
                    <a:lnTo>
                      <a:pt x="213" y="136"/>
                    </a:lnTo>
                    <a:lnTo>
                      <a:pt x="213" y="136"/>
                    </a:lnTo>
                    <a:lnTo>
                      <a:pt x="213" y="141"/>
                    </a:lnTo>
                    <a:lnTo>
                      <a:pt x="213" y="141"/>
                    </a:lnTo>
                    <a:lnTo>
                      <a:pt x="213" y="145"/>
                    </a:lnTo>
                    <a:lnTo>
                      <a:pt x="213" y="150"/>
                    </a:lnTo>
                    <a:lnTo>
                      <a:pt x="213" y="150"/>
                    </a:lnTo>
                    <a:lnTo>
                      <a:pt x="213" y="154"/>
                    </a:lnTo>
                    <a:lnTo>
                      <a:pt x="213" y="154"/>
                    </a:lnTo>
                    <a:lnTo>
                      <a:pt x="213" y="159"/>
                    </a:lnTo>
                    <a:lnTo>
                      <a:pt x="213" y="159"/>
                    </a:lnTo>
                    <a:lnTo>
                      <a:pt x="213" y="159"/>
                    </a:lnTo>
                    <a:lnTo>
                      <a:pt x="213" y="163"/>
                    </a:lnTo>
                    <a:lnTo>
                      <a:pt x="213" y="163"/>
                    </a:lnTo>
                    <a:lnTo>
                      <a:pt x="208" y="163"/>
                    </a:lnTo>
                    <a:lnTo>
                      <a:pt x="208" y="163"/>
                    </a:lnTo>
                    <a:lnTo>
                      <a:pt x="199" y="163"/>
                    </a:lnTo>
                    <a:lnTo>
                      <a:pt x="195" y="163"/>
                    </a:lnTo>
                    <a:lnTo>
                      <a:pt x="190" y="163"/>
                    </a:lnTo>
                    <a:lnTo>
                      <a:pt x="186" y="163"/>
                    </a:lnTo>
                    <a:lnTo>
                      <a:pt x="181" y="163"/>
                    </a:lnTo>
                    <a:lnTo>
                      <a:pt x="176" y="163"/>
                    </a:lnTo>
                    <a:lnTo>
                      <a:pt x="176" y="163"/>
                    </a:lnTo>
                    <a:lnTo>
                      <a:pt x="176" y="172"/>
                    </a:lnTo>
                    <a:lnTo>
                      <a:pt x="176" y="177"/>
                    </a:lnTo>
                    <a:lnTo>
                      <a:pt x="176" y="181"/>
                    </a:lnTo>
                    <a:lnTo>
                      <a:pt x="176" y="190"/>
                    </a:lnTo>
                    <a:lnTo>
                      <a:pt x="176" y="195"/>
                    </a:lnTo>
                    <a:lnTo>
                      <a:pt x="176" y="199"/>
                    </a:lnTo>
                    <a:lnTo>
                      <a:pt x="176" y="208"/>
                    </a:lnTo>
                    <a:lnTo>
                      <a:pt x="176" y="213"/>
                    </a:lnTo>
                    <a:lnTo>
                      <a:pt x="176" y="217"/>
                    </a:lnTo>
                    <a:lnTo>
                      <a:pt x="176" y="222"/>
                    </a:lnTo>
                    <a:lnTo>
                      <a:pt x="181" y="231"/>
                    </a:lnTo>
                    <a:lnTo>
                      <a:pt x="181" y="231"/>
                    </a:lnTo>
                    <a:lnTo>
                      <a:pt x="181" y="231"/>
                    </a:lnTo>
                    <a:lnTo>
                      <a:pt x="186" y="231"/>
                    </a:lnTo>
                    <a:lnTo>
                      <a:pt x="186" y="235"/>
                    </a:lnTo>
                    <a:lnTo>
                      <a:pt x="190" y="240"/>
                    </a:lnTo>
                    <a:lnTo>
                      <a:pt x="195" y="240"/>
                    </a:lnTo>
                    <a:lnTo>
                      <a:pt x="195" y="245"/>
                    </a:lnTo>
                    <a:lnTo>
                      <a:pt x="199" y="249"/>
                    </a:lnTo>
                    <a:lnTo>
                      <a:pt x="195" y="249"/>
                    </a:lnTo>
                    <a:lnTo>
                      <a:pt x="186" y="249"/>
                    </a:lnTo>
                    <a:lnTo>
                      <a:pt x="181" y="254"/>
                    </a:lnTo>
                    <a:lnTo>
                      <a:pt x="176" y="254"/>
                    </a:lnTo>
                    <a:lnTo>
                      <a:pt x="172" y="254"/>
                    </a:lnTo>
                    <a:lnTo>
                      <a:pt x="167" y="254"/>
                    </a:lnTo>
                    <a:lnTo>
                      <a:pt x="167" y="254"/>
                    </a:lnTo>
                    <a:lnTo>
                      <a:pt x="163" y="254"/>
                    </a:lnTo>
                    <a:lnTo>
                      <a:pt x="163" y="254"/>
                    </a:lnTo>
                    <a:lnTo>
                      <a:pt x="158" y="254"/>
                    </a:lnTo>
                    <a:lnTo>
                      <a:pt x="154" y="254"/>
                    </a:lnTo>
                    <a:lnTo>
                      <a:pt x="154" y="254"/>
                    </a:lnTo>
                    <a:lnTo>
                      <a:pt x="149" y="254"/>
                    </a:lnTo>
                    <a:lnTo>
                      <a:pt x="149" y="254"/>
                    </a:lnTo>
                    <a:lnTo>
                      <a:pt x="145" y="254"/>
                    </a:lnTo>
                    <a:lnTo>
                      <a:pt x="140" y="254"/>
                    </a:lnTo>
                    <a:lnTo>
                      <a:pt x="136" y="254"/>
                    </a:lnTo>
                    <a:lnTo>
                      <a:pt x="131" y="254"/>
                    </a:lnTo>
                    <a:lnTo>
                      <a:pt x="127" y="254"/>
                    </a:lnTo>
                    <a:lnTo>
                      <a:pt x="127" y="254"/>
                    </a:lnTo>
                    <a:lnTo>
                      <a:pt x="122" y="254"/>
                    </a:lnTo>
                    <a:lnTo>
                      <a:pt x="122" y="249"/>
                    </a:lnTo>
                    <a:lnTo>
                      <a:pt x="118" y="249"/>
                    </a:lnTo>
                    <a:lnTo>
                      <a:pt x="118" y="249"/>
                    </a:lnTo>
                    <a:lnTo>
                      <a:pt x="118" y="245"/>
                    </a:lnTo>
                    <a:lnTo>
                      <a:pt x="118" y="245"/>
                    </a:lnTo>
                    <a:lnTo>
                      <a:pt x="113" y="245"/>
                    </a:lnTo>
                    <a:lnTo>
                      <a:pt x="113" y="245"/>
                    </a:lnTo>
                    <a:lnTo>
                      <a:pt x="109" y="245"/>
                    </a:lnTo>
                    <a:lnTo>
                      <a:pt x="104" y="245"/>
                    </a:lnTo>
                    <a:lnTo>
                      <a:pt x="104" y="245"/>
                    </a:lnTo>
                    <a:lnTo>
                      <a:pt x="95" y="245"/>
                    </a:lnTo>
                    <a:lnTo>
                      <a:pt x="91" y="245"/>
                    </a:lnTo>
                    <a:lnTo>
                      <a:pt x="82" y="245"/>
                    </a:lnTo>
                    <a:lnTo>
                      <a:pt x="77" y="245"/>
                    </a:lnTo>
                    <a:lnTo>
                      <a:pt x="68" y="245"/>
                    </a:lnTo>
                    <a:lnTo>
                      <a:pt x="64" y="245"/>
                    </a:lnTo>
                    <a:lnTo>
                      <a:pt x="54" y="245"/>
                    </a:lnTo>
                    <a:lnTo>
                      <a:pt x="50" y="245"/>
                    </a:lnTo>
                    <a:lnTo>
                      <a:pt x="45" y="245"/>
                    </a:lnTo>
                    <a:lnTo>
                      <a:pt x="41" y="245"/>
                    </a:lnTo>
                    <a:lnTo>
                      <a:pt x="41" y="245"/>
                    </a:lnTo>
                    <a:lnTo>
                      <a:pt x="41" y="245"/>
                    </a:lnTo>
                    <a:lnTo>
                      <a:pt x="36" y="245"/>
                    </a:lnTo>
                    <a:lnTo>
                      <a:pt x="36" y="245"/>
                    </a:lnTo>
                    <a:lnTo>
                      <a:pt x="36" y="240"/>
                    </a:lnTo>
                    <a:lnTo>
                      <a:pt x="32" y="240"/>
                    </a:lnTo>
                    <a:lnTo>
                      <a:pt x="32" y="240"/>
                    </a:lnTo>
                    <a:lnTo>
                      <a:pt x="32" y="235"/>
                    </a:lnTo>
                    <a:lnTo>
                      <a:pt x="27" y="235"/>
                    </a:lnTo>
                    <a:lnTo>
                      <a:pt x="27" y="235"/>
                    </a:lnTo>
                    <a:lnTo>
                      <a:pt x="27" y="235"/>
                    </a:lnTo>
                    <a:lnTo>
                      <a:pt x="23" y="235"/>
                    </a:lnTo>
                    <a:lnTo>
                      <a:pt x="23" y="235"/>
                    </a:lnTo>
                    <a:lnTo>
                      <a:pt x="18" y="235"/>
                    </a:lnTo>
                    <a:lnTo>
                      <a:pt x="18" y="240"/>
                    </a:lnTo>
                    <a:lnTo>
                      <a:pt x="18" y="240"/>
                    </a:lnTo>
                    <a:lnTo>
                      <a:pt x="14" y="240"/>
                    </a:lnTo>
                    <a:lnTo>
                      <a:pt x="9" y="240"/>
                    </a:lnTo>
                    <a:lnTo>
                      <a:pt x="9" y="240"/>
                    </a:lnTo>
                    <a:lnTo>
                      <a:pt x="9" y="240"/>
                    </a:lnTo>
                    <a:lnTo>
                      <a:pt x="5" y="240"/>
                    </a:lnTo>
                    <a:lnTo>
                      <a:pt x="5" y="240"/>
                    </a:lnTo>
                    <a:lnTo>
                      <a:pt x="5" y="240"/>
                    </a:lnTo>
                    <a:lnTo>
                      <a:pt x="0" y="240"/>
                    </a:lnTo>
                    <a:lnTo>
                      <a:pt x="0" y="235"/>
                    </a:lnTo>
                    <a:lnTo>
                      <a:pt x="0" y="231"/>
                    </a:lnTo>
                    <a:lnTo>
                      <a:pt x="0" y="226"/>
                    </a:lnTo>
                    <a:lnTo>
                      <a:pt x="0" y="217"/>
                    </a:lnTo>
                    <a:lnTo>
                      <a:pt x="0" y="217"/>
                    </a:lnTo>
                    <a:lnTo>
                      <a:pt x="0" y="213"/>
                    </a:lnTo>
                    <a:lnTo>
                      <a:pt x="0" y="213"/>
                    </a:lnTo>
                    <a:lnTo>
                      <a:pt x="5" y="213"/>
                    </a:lnTo>
                    <a:lnTo>
                      <a:pt x="5" y="213"/>
                    </a:lnTo>
                    <a:lnTo>
                      <a:pt x="5" y="208"/>
                    </a:lnTo>
                    <a:lnTo>
                      <a:pt x="5" y="204"/>
                    </a:lnTo>
                    <a:lnTo>
                      <a:pt x="9" y="190"/>
                    </a:lnTo>
                    <a:lnTo>
                      <a:pt x="14" y="181"/>
                    </a:lnTo>
                    <a:lnTo>
                      <a:pt x="14" y="177"/>
                    </a:lnTo>
                    <a:lnTo>
                      <a:pt x="14" y="168"/>
                    </a:lnTo>
                    <a:lnTo>
                      <a:pt x="23" y="163"/>
                    </a:lnTo>
                    <a:lnTo>
                      <a:pt x="23" y="159"/>
                    </a:lnTo>
                    <a:lnTo>
                      <a:pt x="27" y="154"/>
                    </a:lnTo>
                    <a:lnTo>
                      <a:pt x="32" y="154"/>
                    </a:lnTo>
                    <a:lnTo>
                      <a:pt x="32" y="150"/>
                    </a:lnTo>
                    <a:lnTo>
                      <a:pt x="36" y="145"/>
                    </a:lnTo>
                    <a:lnTo>
                      <a:pt x="36" y="141"/>
                    </a:lnTo>
                    <a:lnTo>
                      <a:pt x="36" y="131"/>
                    </a:lnTo>
                    <a:lnTo>
                      <a:pt x="36" y="122"/>
                    </a:lnTo>
                    <a:lnTo>
                      <a:pt x="36" y="122"/>
                    </a:lnTo>
                    <a:lnTo>
                      <a:pt x="36" y="118"/>
                    </a:lnTo>
                    <a:lnTo>
                      <a:pt x="36" y="118"/>
                    </a:lnTo>
                    <a:lnTo>
                      <a:pt x="32" y="113"/>
                    </a:lnTo>
                    <a:lnTo>
                      <a:pt x="32" y="113"/>
                    </a:lnTo>
                    <a:lnTo>
                      <a:pt x="32" y="109"/>
                    </a:lnTo>
                    <a:lnTo>
                      <a:pt x="27" y="104"/>
                    </a:lnTo>
                    <a:lnTo>
                      <a:pt x="27" y="100"/>
                    </a:lnTo>
                    <a:lnTo>
                      <a:pt x="27" y="100"/>
                    </a:lnTo>
                    <a:lnTo>
                      <a:pt x="27" y="95"/>
                    </a:lnTo>
                    <a:lnTo>
                      <a:pt x="27" y="95"/>
                    </a:lnTo>
                    <a:lnTo>
                      <a:pt x="23" y="91"/>
                    </a:lnTo>
                    <a:lnTo>
                      <a:pt x="23" y="86"/>
                    </a:lnTo>
                    <a:lnTo>
                      <a:pt x="23" y="86"/>
                    </a:lnTo>
                    <a:lnTo>
                      <a:pt x="23" y="86"/>
                    </a:lnTo>
                    <a:lnTo>
                      <a:pt x="23" y="86"/>
                    </a:lnTo>
                    <a:lnTo>
                      <a:pt x="23" y="86"/>
                    </a:lnTo>
                    <a:lnTo>
                      <a:pt x="23" y="86"/>
                    </a:lnTo>
                    <a:lnTo>
                      <a:pt x="23" y="86"/>
                    </a:lnTo>
                    <a:lnTo>
                      <a:pt x="27" y="82"/>
                    </a:lnTo>
                    <a:lnTo>
                      <a:pt x="27" y="77"/>
                    </a:lnTo>
                    <a:lnTo>
                      <a:pt x="27" y="77"/>
                    </a:lnTo>
                    <a:lnTo>
                      <a:pt x="27" y="77"/>
                    </a:lnTo>
                    <a:lnTo>
                      <a:pt x="27" y="73"/>
                    </a:lnTo>
                    <a:lnTo>
                      <a:pt x="23" y="64"/>
                    </a:lnTo>
                    <a:lnTo>
                      <a:pt x="18" y="55"/>
                    </a:lnTo>
                    <a:lnTo>
                      <a:pt x="18" y="46"/>
                    </a:lnTo>
                    <a:lnTo>
                      <a:pt x="14" y="41"/>
                    </a:lnTo>
                    <a:lnTo>
                      <a:pt x="14" y="37"/>
                    </a:lnTo>
                    <a:lnTo>
                      <a:pt x="9" y="32"/>
                    </a:lnTo>
                    <a:lnTo>
                      <a:pt x="9" y="32"/>
                    </a:lnTo>
                    <a:lnTo>
                      <a:pt x="9" y="32"/>
                    </a:lnTo>
                    <a:lnTo>
                      <a:pt x="14" y="32"/>
                    </a:lnTo>
                    <a:lnTo>
                      <a:pt x="14" y="32"/>
                    </a:lnTo>
                    <a:lnTo>
                      <a:pt x="18" y="27"/>
                    </a:lnTo>
                    <a:lnTo>
                      <a:pt x="23" y="27"/>
                    </a:lnTo>
                    <a:lnTo>
                      <a:pt x="23" y="27"/>
                    </a:lnTo>
                    <a:lnTo>
                      <a:pt x="27" y="27"/>
                    </a:lnTo>
                    <a:lnTo>
                      <a:pt x="27" y="27"/>
                    </a:lnTo>
                    <a:lnTo>
                      <a:pt x="27" y="27"/>
                    </a:lnTo>
                    <a:lnTo>
                      <a:pt x="27" y="27"/>
                    </a:lnTo>
                    <a:lnTo>
                      <a:pt x="36" y="27"/>
                    </a:lnTo>
                    <a:lnTo>
                      <a:pt x="36" y="27"/>
                    </a:lnTo>
                    <a:lnTo>
                      <a:pt x="41" y="27"/>
                    </a:lnTo>
                    <a:lnTo>
                      <a:pt x="41" y="27"/>
                    </a:lnTo>
                    <a:lnTo>
                      <a:pt x="45" y="27"/>
                    </a:lnTo>
                    <a:moveTo>
                      <a:pt x="9" y="23"/>
                    </a:moveTo>
                    <a:lnTo>
                      <a:pt x="9" y="23"/>
                    </a:lnTo>
                    <a:lnTo>
                      <a:pt x="9" y="23"/>
                    </a:lnTo>
                    <a:lnTo>
                      <a:pt x="9" y="23"/>
                    </a:lnTo>
                    <a:lnTo>
                      <a:pt x="9" y="23"/>
                    </a:lnTo>
                    <a:lnTo>
                      <a:pt x="9" y="23"/>
                    </a:lnTo>
                    <a:lnTo>
                      <a:pt x="9" y="18"/>
                    </a:lnTo>
                    <a:lnTo>
                      <a:pt x="9" y="18"/>
                    </a:lnTo>
                    <a:lnTo>
                      <a:pt x="9" y="14"/>
                    </a:lnTo>
                    <a:lnTo>
                      <a:pt x="5" y="9"/>
                    </a:lnTo>
                    <a:lnTo>
                      <a:pt x="5" y="9"/>
                    </a:lnTo>
                    <a:lnTo>
                      <a:pt x="5" y="9"/>
                    </a:lnTo>
                    <a:lnTo>
                      <a:pt x="9" y="9"/>
                    </a:lnTo>
                    <a:lnTo>
                      <a:pt x="9" y="5"/>
                    </a:lnTo>
                    <a:lnTo>
                      <a:pt x="9" y="5"/>
                    </a:lnTo>
                    <a:lnTo>
                      <a:pt x="9" y="5"/>
                    </a:lnTo>
                    <a:lnTo>
                      <a:pt x="14" y="5"/>
                    </a:lnTo>
                    <a:lnTo>
                      <a:pt x="14" y="5"/>
                    </a:lnTo>
                    <a:lnTo>
                      <a:pt x="14" y="5"/>
                    </a:lnTo>
                    <a:lnTo>
                      <a:pt x="18" y="0"/>
                    </a:lnTo>
                    <a:lnTo>
                      <a:pt x="18" y="0"/>
                    </a:lnTo>
                    <a:lnTo>
                      <a:pt x="18" y="0"/>
                    </a:lnTo>
                    <a:lnTo>
                      <a:pt x="18" y="0"/>
                    </a:lnTo>
                    <a:lnTo>
                      <a:pt x="23" y="0"/>
                    </a:lnTo>
                    <a:lnTo>
                      <a:pt x="23" y="0"/>
                    </a:lnTo>
                    <a:lnTo>
                      <a:pt x="23" y="5"/>
                    </a:lnTo>
                    <a:lnTo>
                      <a:pt x="23" y="5"/>
                    </a:lnTo>
                    <a:lnTo>
                      <a:pt x="23" y="5"/>
                    </a:lnTo>
                    <a:lnTo>
                      <a:pt x="23" y="5"/>
                    </a:lnTo>
                    <a:lnTo>
                      <a:pt x="18" y="5"/>
                    </a:lnTo>
                    <a:lnTo>
                      <a:pt x="18" y="9"/>
                    </a:lnTo>
                    <a:lnTo>
                      <a:pt x="14" y="9"/>
                    </a:lnTo>
                    <a:lnTo>
                      <a:pt x="14" y="9"/>
                    </a:lnTo>
                    <a:lnTo>
                      <a:pt x="14" y="9"/>
                    </a:lnTo>
                    <a:lnTo>
                      <a:pt x="14" y="14"/>
                    </a:lnTo>
                    <a:lnTo>
                      <a:pt x="14" y="14"/>
                    </a:lnTo>
                    <a:lnTo>
                      <a:pt x="14" y="14"/>
                    </a:lnTo>
                    <a:lnTo>
                      <a:pt x="14" y="14"/>
                    </a:lnTo>
                    <a:lnTo>
                      <a:pt x="14" y="18"/>
                    </a:lnTo>
                    <a:lnTo>
                      <a:pt x="14" y="23"/>
                    </a:lnTo>
                    <a:lnTo>
                      <a:pt x="14" y="23"/>
                    </a:lnTo>
                    <a:lnTo>
                      <a:pt x="14" y="23"/>
                    </a:lnTo>
                    <a:lnTo>
                      <a:pt x="9" y="2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6" name="Freeform 7"/>
              <p:cNvSpPr>
                <a:spLocks/>
              </p:cNvSpPr>
              <p:nvPr/>
            </p:nvSpPr>
            <p:spPr bwMode="auto">
              <a:xfrm>
                <a:off x="4772026" y="1674814"/>
                <a:ext cx="50800" cy="93663"/>
              </a:xfrm>
              <a:custGeom>
                <a:avLst/>
                <a:gdLst>
                  <a:gd name="T0" fmla="*/ 9 w 32"/>
                  <a:gd name="T1" fmla="*/ 5 h 59"/>
                  <a:gd name="T2" fmla="*/ 9 w 32"/>
                  <a:gd name="T3" fmla="*/ 5 h 59"/>
                  <a:gd name="T4" fmla="*/ 14 w 32"/>
                  <a:gd name="T5" fmla="*/ 5 h 59"/>
                  <a:gd name="T6" fmla="*/ 14 w 32"/>
                  <a:gd name="T7" fmla="*/ 5 h 59"/>
                  <a:gd name="T8" fmla="*/ 14 w 32"/>
                  <a:gd name="T9" fmla="*/ 9 h 59"/>
                  <a:gd name="T10" fmla="*/ 18 w 32"/>
                  <a:gd name="T11" fmla="*/ 9 h 59"/>
                  <a:gd name="T12" fmla="*/ 18 w 32"/>
                  <a:gd name="T13" fmla="*/ 9 h 59"/>
                  <a:gd name="T14" fmla="*/ 23 w 32"/>
                  <a:gd name="T15" fmla="*/ 14 h 59"/>
                  <a:gd name="T16" fmla="*/ 23 w 32"/>
                  <a:gd name="T17" fmla="*/ 18 h 59"/>
                  <a:gd name="T18" fmla="*/ 23 w 32"/>
                  <a:gd name="T19" fmla="*/ 18 h 59"/>
                  <a:gd name="T20" fmla="*/ 18 w 32"/>
                  <a:gd name="T21" fmla="*/ 23 h 59"/>
                  <a:gd name="T22" fmla="*/ 23 w 32"/>
                  <a:gd name="T23" fmla="*/ 23 h 59"/>
                  <a:gd name="T24" fmla="*/ 23 w 32"/>
                  <a:gd name="T25" fmla="*/ 27 h 59"/>
                  <a:gd name="T26" fmla="*/ 23 w 32"/>
                  <a:gd name="T27" fmla="*/ 32 h 59"/>
                  <a:gd name="T28" fmla="*/ 23 w 32"/>
                  <a:gd name="T29" fmla="*/ 32 h 59"/>
                  <a:gd name="T30" fmla="*/ 27 w 32"/>
                  <a:gd name="T31" fmla="*/ 32 h 59"/>
                  <a:gd name="T32" fmla="*/ 27 w 32"/>
                  <a:gd name="T33" fmla="*/ 36 h 59"/>
                  <a:gd name="T34" fmla="*/ 27 w 32"/>
                  <a:gd name="T35" fmla="*/ 36 h 59"/>
                  <a:gd name="T36" fmla="*/ 32 w 32"/>
                  <a:gd name="T37" fmla="*/ 36 h 59"/>
                  <a:gd name="T38" fmla="*/ 27 w 32"/>
                  <a:gd name="T39" fmla="*/ 41 h 59"/>
                  <a:gd name="T40" fmla="*/ 27 w 32"/>
                  <a:gd name="T41" fmla="*/ 41 h 59"/>
                  <a:gd name="T42" fmla="*/ 27 w 32"/>
                  <a:gd name="T43" fmla="*/ 45 h 59"/>
                  <a:gd name="T44" fmla="*/ 27 w 32"/>
                  <a:gd name="T45" fmla="*/ 45 h 59"/>
                  <a:gd name="T46" fmla="*/ 23 w 32"/>
                  <a:gd name="T47" fmla="*/ 50 h 59"/>
                  <a:gd name="T48" fmla="*/ 23 w 32"/>
                  <a:gd name="T49" fmla="*/ 50 h 59"/>
                  <a:gd name="T50" fmla="*/ 23 w 32"/>
                  <a:gd name="T51" fmla="*/ 50 h 59"/>
                  <a:gd name="T52" fmla="*/ 18 w 32"/>
                  <a:gd name="T53" fmla="*/ 50 h 59"/>
                  <a:gd name="T54" fmla="*/ 18 w 32"/>
                  <a:gd name="T55" fmla="*/ 50 h 59"/>
                  <a:gd name="T56" fmla="*/ 18 w 32"/>
                  <a:gd name="T57" fmla="*/ 54 h 59"/>
                  <a:gd name="T58" fmla="*/ 23 w 32"/>
                  <a:gd name="T59" fmla="*/ 54 h 59"/>
                  <a:gd name="T60" fmla="*/ 18 w 32"/>
                  <a:gd name="T61" fmla="*/ 54 h 59"/>
                  <a:gd name="T62" fmla="*/ 18 w 32"/>
                  <a:gd name="T63" fmla="*/ 54 h 59"/>
                  <a:gd name="T64" fmla="*/ 18 w 32"/>
                  <a:gd name="T65" fmla="*/ 59 h 59"/>
                  <a:gd name="T66" fmla="*/ 18 w 32"/>
                  <a:gd name="T67" fmla="*/ 59 h 59"/>
                  <a:gd name="T68" fmla="*/ 14 w 32"/>
                  <a:gd name="T69" fmla="*/ 54 h 59"/>
                  <a:gd name="T70" fmla="*/ 14 w 32"/>
                  <a:gd name="T71" fmla="*/ 54 h 59"/>
                  <a:gd name="T72" fmla="*/ 14 w 32"/>
                  <a:gd name="T73" fmla="*/ 50 h 59"/>
                  <a:gd name="T74" fmla="*/ 5 w 32"/>
                  <a:gd name="T75" fmla="*/ 45 h 59"/>
                  <a:gd name="T76" fmla="*/ 5 w 32"/>
                  <a:gd name="T77" fmla="*/ 45 h 59"/>
                  <a:gd name="T78" fmla="*/ 5 w 32"/>
                  <a:gd name="T79" fmla="*/ 45 h 59"/>
                  <a:gd name="T80" fmla="*/ 5 w 32"/>
                  <a:gd name="T81" fmla="*/ 45 h 59"/>
                  <a:gd name="T82" fmla="*/ 5 w 32"/>
                  <a:gd name="T83" fmla="*/ 41 h 59"/>
                  <a:gd name="T84" fmla="*/ 5 w 32"/>
                  <a:gd name="T85" fmla="*/ 36 h 59"/>
                  <a:gd name="T86" fmla="*/ 5 w 32"/>
                  <a:gd name="T87" fmla="*/ 32 h 59"/>
                  <a:gd name="T88" fmla="*/ 5 w 32"/>
                  <a:gd name="T89" fmla="*/ 27 h 59"/>
                  <a:gd name="T90" fmla="*/ 5 w 32"/>
                  <a:gd name="T91" fmla="*/ 23 h 59"/>
                  <a:gd name="T92" fmla="*/ 5 w 32"/>
                  <a:gd name="T93" fmla="*/ 18 h 59"/>
                  <a:gd name="T94" fmla="*/ 5 w 32"/>
                  <a:gd name="T95" fmla="*/ 18 h 59"/>
                  <a:gd name="T96" fmla="*/ 0 w 32"/>
                  <a:gd name="T97" fmla="*/ 14 h 59"/>
                  <a:gd name="T98" fmla="*/ 0 w 32"/>
                  <a:gd name="T99" fmla="*/ 14 h 59"/>
                  <a:gd name="T100" fmla="*/ 0 w 32"/>
                  <a:gd name="T101" fmla="*/ 9 h 59"/>
                  <a:gd name="T102" fmla="*/ 0 w 32"/>
                  <a:gd name="T103" fmla="*/ 9 h 59"/>
                  <a:gd name="T104" fmla="*/ 5 w 32"/>
                  <a:gd name="T105" fmla="*/ 5 h 59"/>
                  <a:gd name="T106" fmla="*/ 5 w 32"/>
                  <a:gd name="T107" fmla="*/ 5 h 59"/>
                  <a:gd name="T108" fmla="*/ 9 w 32"/>
                  <a:gd name="T109" fmla="*/ 0 h 59"/>
                  <a:gd name="T110" fmla="*/ 9 w 32"/>
                  <a:gd name="T111" fmla="*/ 0 h 59"/>
                  <a:gd name="T112" fmla="*/ 9 w 32"/>
                  <a:gd name="T113"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 h="59">
                    <a:moveTo>
                      <a:pt x="9" y="5"/>
                    </a:moveTo>
                    <a:lnTo>
                      <a:pt x="9" y="5"/>
                    </a:lnTo>
                    <a:lnTo>
                      <a:pt x="9" y="5"/>
                    </a:lnTo>
                    <a:lnTo>
                      <a:pt x="9" y="5"/>
                    </a:lnTo>
                    <a:lnTo>
                      <a:pt x="9" y="5"/>
                    </a:lnTo>
                    <a:lnTo>
                      <a:pt x="14" y="5"/>
                    </a:lnTo>
                    <a:lnTo>
                      <a:pt x="14" y="5"/>
                    </a:lnTo>
                    <a:lnTo>
                      <a:pt x="14" y="5"/>
                    </a:lnTo>
                    <a:lnTo>
                      <a:pt x="14" y="5"/>
                    </a:lnTo>
                    <a:lnTo>
                      <a:pt x="14" y="9"/>
                    </a:lnTo>
                    <a:lnTo>
                      <a:pt x="18" y="9"/>
                    </a:lnTo>
                    <a:lnTo>
                      <a:pt x="18" y="9"/>
                    </a:lnTo>
                    <a:lnTo>
                      <a:pt x="18" y="9"/>
                    </a:lnTo>
                    <a:lnTo>
                      <a:pt x="18" y="9"/>
                    </a:lnTo>
                    <a:lnTo>
                      <a:pt x="23" y="14"/>
                    </a:lnTo>
                    <a:lnTo>
                      <a:pt x="23" y="14"/>
                    </a:lnTo>
                    <a:lnTo>
                      <a:pt x="23" y="14"/>
                    </a:lnTo>
                    <a:lnTo>
                      <a:pt x="23" y="18"/>
                    </a:lnTo>
                    <a:lnTo>
                      <a:pt x="23" y="18"/>
                    </a:lnTo>
                    <a:lnTo>
                      <a:pt x="23" y="18"/>
                    </a:lnTo>
                    <a:lnTo>
                      <a:pt x="23" y="23"/>
                    </a:lnTo>
                    <a:lnTo>
                      <a:pt x="18" y="23"/>
                    </a:lnTo>
                    <a:lnTo>
                      <a:pt x="18" y="23"/>
                    </a:lnTo>
                    <a:lnTo>
                      <a:pt x="23" y="23"/>
                    </a:lnTo>
                    <a:lnTo>
                      <a:pt x="23" y="27"/>
                    </a:lnTo>
                    <a:lnTo>
                      <a:pt x="23" y="27"/>
                    </a:lnTo>
                    <a:lnTo>
                      <a:pt x="23" y="32"/>
                    </a:lnTo>
                    <a:lnTo>
                      <a:pt x="23" y="32"/>
                    </a:lnTo>
                    <a:lnTo>
                      <a:pt x="23" y="32"/>
                    </a:lnTo>
                    <a:lnTo>
                      <a:pt x="23" y="32"/>
                    </a:lnTo>
                    <a:lnTo>
                      <a:pt x="27" y="32"/>
                    </a:lnTo>
                    <a:lnTo>
                      <a:pt x="27" y="32"/>
                    </a:lnTo>
                    <a:lnTo>
                      <a:pt x="27" y="32"/>
                    </a:lnTo>
                    <a:lnTo>
                      <a:pt x="27" y="36"/>
                    </a:lnTo>
                    <a:lnTo>
                      <a:pt x="27" y="36"/>
                    </a:lnTo>
                    <a:lnTo>
                      <a:pt x="27" y="36"/>
                    </a:lnTo>
                    <a:lnTo>
                      <a:pt x="27" y="36"/>
                    </a:lnTo>
                    <a:lnTo>
                      <a:pt x="32" y="36"/>
                    </a:lnTo>
                    <a:lnTo>
                      <a:pt x="32" y="41"/>
                    </a:lnTo>
                    <a:lnTo>
                      <a:pt x="27" y="41"/>
                    </a:lnTo>
                    <a:lnTo>
                      <a:pt x="27" y="41"/>
                    </a:lnTo>
                    <a:lnTo>
                      <a:pt x="27" y="41"/>
                    </a:lnTo>
                    <a:lnTo>
                      <a:pt x="27" y="41"/>
                    </a:lnTo>
                    <a:lnTo>
                      <a:pt x="27" y="45"/>
                    </a:lnTo>
                    <a:lnTo>
                      <a:pt x="27" y="45"/>
                    </a:lnTo>
                    <a:lnTo>
                      <a:pt x="27" y="45"/>
                    </a:lnTo>
                    <a:lnTo>
                      <a:pt x="27" y="45"/>
                    </a:lnTo>
                    <a:lnTo>
                      <a:pt x="23" y="50"/>
                    </a:lnTo>
                    <a:lnTo>
                      <a:pt x="23" y="50"/>
                    </a:lnTo>
                    <a:lnTo>
                      <a:pt x="23" y="50"/>
                    </a:lnTo>
                    <a:lnTo>
                      <a:pt x="23" y="50"/>
                    </a:lnTo>
                    <a:lnTo>
                      <a:pt x="23" y="50"/>
                    </a:lnTo>
                    <a:lnTo>
                      <a:pt x="23" y="50"/>
                    </a:lnTo>
                    <a:lnTo>
                      <a:pt x="18" y="50"/>
                    </a:lnTo>
                    <a:lnTo>
                      <a:pt x="18" y="50"/>
                    </a:lnTo>
                    <a:lnTo>
                      <a:pt x="18" y="50"/>
                    </a:lnTo>
                    <a:lnTo>
                      <a:pt x="18" y="50"/>
                    </a:lnTo>
                    <a:lnTo>
                      <a:pt x="18" y="54"/>
                    </a:lnTo>
                    <a:lnTo>
                      <a:pt x="23" y="54"/>
                    </a:lnTo>
                    <a:lnTo>
                      <a:pt x="23" y="54"/>
                    </a:lnTo>
                    <a:lnTo>
                      <a:pt x="18" y="54"/>
                    </a:lnTo>
                    <a:lnTo>
                      <a:pt x="18" y="54"/>
                    </a:lnTo>
                    <a:lnTo>
                      <a:pt x="18" y="54"/>
                    </a:lnTo>
                    <a:lnTo>
                      <a:pt x="18" y="54"/>
                    </a:lnTo>
                    <a:lnTo>
                      <a:pt x="18" y="54"/>
                    </a:lnTo>
                    <a:lnTo>
                      <a:pt x="18" y="59"/>
                    </a:lnTo>
                    <a:lnTo>
                      <a:pt x="18" y="59"/>
                    </a:lnTo>
                    <a:lnTo>
                      <a:pt x="18" y="59"/>
                    </a:lnTo>
                    <a:lnTo>
                      <a:pt x="14" y="59"/>
                    </a:lnTo>
                    <a:lnTo>
                      <a:pt x="14" y="54"/>
                    </a:lnTo>
                    <a:lnTo>
                      <a:pt x="14" y="54"/>
                    </a:lnTo>
                    <a:lnTo>
                      <a:pt x="14" y="54"/>
                    </a:lnTo>
                    <a:lnTo>
                      <a:pt x="14" y="54"/>
                    </a:lnTo>
                    <a:lnTo>
                      <a:pt x="14" y="50"/>
                    </a:lnTo>
                    <a:lnTo>
                      <a:pt x="5" y="45"/>
                    </a:lnTo>
                    <a:lnTo>
                      <a:pt x="5" y="45"/>
                    </a:lnTo>
                    <a:lnTo>
                      <a:pt x="5" y="45"/>
                    </a:lnTo>
                    <a:lnTo>
                      <a:pt x="5" y="45"/>
                    </a:lnTo>
                    <a:lnTo>
                      <a:pt x="5" y="45"/>
                    </a:lnTo>
                    <a:lnTo>
                      <a:pt x="5" y="45"/>
                    </a:lnTo>
                    <a:lnTo>
                      <a:pt x="5" y="45"/>
                    </a:lnTo>
                    <a:lnTo>
                      <a:pt x="5" y="45"/>
                    </a:lnTo>
                    <a:lnTo>
                      <a:pt x="5" y="41"/>
                    </a:lnTo>
                    <a:lnTo>
                      <a:pt x="5" y="41"/>
                    </a:lnTo>
                    <a:lnTo>
                      <a:pt x="5" y="41"/>
                    </a:lnTo>
                    <a:lnTo>
                      <a:pt x="5" y="36"/>
                    </a:lnTo>
                    <a:lnTo>
                      <a:pt x="5" y="32"/>
                    </a:lnTo>
                    <a:lnTo>
                      <a:pt x="5" y="32"/>
                    </a:lnTo>
                    <a:lnTo>
                      <a:pt x="5" y="27"/>
                    </a:lnTo>
                    <a:lnTo>
                      <a:pt x="5" y="27"/>
                    </a:lnTo>
                    <a:lnTo>
                      <a:pt x="5" y="23"/>
                    </a:lnTo>
                    <a:lnTo>
                      <a:pt x="5" y="23"/>
                    </a:lnTo>
                    <a:lnTo>
                      <a:pt x="5" y="23"/>
                    </a:lnTo>
                    <a:lnTo>
                      <a:pt x="5" y="18"/>
                    </a:lnTo>
                    <a:lnTo>
                      <a:pt x="5" y="18"/>
                    </a:lnTo>
                    <a:lnTo>
                      <a:pt x="5" y="18"/>
                    </a:lnTo>
                    <a:lnTo>
                      <a:pt x="0" y="14"/>
                    </a:lnTo>
                    <a:lnTo>
                      <a:pt x="0" y="14"/>
                    </a:lnTo>
                    <a:lnTo>
                      <a:pt x="5" y="14"/>
                    </a:lnTo>
                    <a:lnTo>
                      <a:pt x="0" y="14"/>
                    </a:lnTo>
                    <a:lnTo>
                      <a:pt x="5" y="14"/>
                    </a:lnTo>
                    <a:lnTo>
                      <a:pt x="0" y="9"/>
                    </a:lnTo>
                    <a:lnTo>
                      <a:pt x="0" y="9"/>
                    </a:lnTo>
                    <a:lnTo>
                      <a:pt x="0" y="9"/>
                    </a:lnTo>
                    <a:lnTo>
                      <a:pt x="5" y="9"/>
                    </a:lnTo>
                    <a:lnTo>
                      <a:pt x="5" y="5"/>
                    </a:lnTo>
                    <a:lnTo>
                      <a:pt x="5" y="5"/>
                    </a:lnTo>
                    <a:lnTo>
                      <a:pt x="5" y="5"/>
                    </a:lnTo>
                    <a:lnTo>
                      <a:pt x="5" y="0"/>
                    </a:lnTo>
                    <a:lnTo>
                      <a:pt x="9" y="0"/>
                    </a:lnTo>
                    <a:lnTo>
                      <a:pt x="9" y="0"/>
                    </a:lnTo>
                    <a:lnTo>
                      <a:pt x="9" y="0"/>
                    </a:lnTo>
                    <a:lnTo>
                      <a:pt x="9" y="5"/>
                    </a:lnTo>
                    <a:lnTo>
                      <a:pt x="9"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7" name="Freeform 8"/>
              <p:cNvSpPr>
                <a:spLocks/>
              </p:cNvSpPr>
              <p:nvPr/>
            </p:nvSpPr>
            <p:spPr bwMode="auto">
              <a:xfrm>
                <a:off x="5654676" y="2163764"/>
                <a:ext cx="128588" cy="100013"/>
              </a:xfrm>
              <a:custGeom>
                <a:avLst/>
                <a:gdLst>
                  <a:gd name="T0" fmla="*/ 77 w 81"/>
                  <a:gd name="T1" fmla="*/ 9 h 63"/>
                  <a:gd name="T2" fmla="*/ 77 w 81"/>
                  <a:gd name="T3" fmla="*/ 9 h 63"/>
                  <a:gd name="T4" fmla="*/ 81 w 81"/>
                  <a:gd name="T5" fmla="*/ 18 h 63"/>
                  <a:gd name="T6" fmla="*/ 77 w 81"/>
                  <a:gd name="T7" fmla="*/ 22 h 63"/>
                  <a:gd name="T8" fmla="*/ 77 w 81"/>
                  <a:gd name="T9" fmla="*/ 22 h 63"/>
                  <a:gd name="T10" fmla="*/ 72 w 81"/>
                  <a:gd name="T11" fmla="*/ 22 h 63"/>
                  <a:gd name="T12" fmla="*/ 72 w 81"/>
                  <a:gd name="T13" fmla="*/ 22 h 63"/>
                  <a:gd name="T14" fmla="*/ 72 w 81"/>
                  <a:gd name="T15" fmla="*/ 22 h 63"/>
                  <a:gd name="T16" fmla="*/ 72 w 81"/>
                  <a:gd name="T17" fmla="*/ 22 h 63"/>
                  <a:gd name="T18" fmla="*/ 72 w 81"/>
                  <a:gd name="T19" fmla="*/ 27 h 63"/>
                  <a:gd name="T20" fmla="*/ 72 w 81"/>
                  <a:gd name="T21" fmla="*/ 31 h 63"/>
                  <a:gd name="T22" fmla="*/ 72 w 81"/>
                  <a:gd name="T23" fmla="*/ 36 h 63"/>
                  <a:gd name="T24" fmla="*/ 77 w 81"/>
                  <a:gd name="T25" fmla="*/ 36 h 63"/>
                  <a:gd name="T26" fmla="*/ 72 w 81"/>
                  <a:gd name="T27" fmla="*/ 36 h 63"/>
                  <a:gd name="T28" fmla="*/ 68 w 81"/>
                  <a:gd name="T29" fmla="*/ 40 h 63"/>
                  <a:gd name="T30" fmla="*/ 68 w 81"/>
                  <a:gd name="T31" fmla="*/ 40 h 63"/>
                  <a:gd name="T32" fmla="*/ 68 w 81"/>
                  <a:gd name="T33" fmla="*/ 49 h 63"/>
                  <a:gd name="T34" fmla="*/ 63 w 81"/>
                  <a:gd name="T35" fmla="*/ 58 h 63"/>
                  <a:gd name="T36" fmla="*/ 63 w 81"/>
                  <a:gd name="T37" fmla="*/ 63 h 63"/>
                  <a:gd name="T38" fmla="*/ 63 w 81"/>
                  <a:gd name="T39" fmla="*/ 63 h 63"/>
                  <a:gd name="T40" fmla="*/ 59 w 81"/>
                  <a:gd name="T41" fmla="*/ 63 h 63"/>
                  <a:gd name="T42" fmla="*/ 50 w 81"/>
                  <a:gd name="T43" fmla="*/ 63 h 63"/>
                  <a:gd name="T44" fmla="*/ 41 w 81"/>
                  <a:gd name="T45" fmla="*/ 63 h 63"/>
                  <a:gd name="T46" fmla="*/ 27 w 81"/>
                  <a:gd name="T47" fmla="*/ 58 h 63"/>
                  <a:gd name="T48" fmla="*/ 22 w 81"/>
                  <a:gd name="T49" fmla="*/ 58 h 63"/>
                  <a:gd name="T50" fmla="*/ 18 w 81"/>
                  <a:gd name="T51" fmla="*/ 58 h 63"/>
                  <a:gd name="T52" fmla="*/ 18 w 81"/>
                  <a:gd name="T53" fmla="*/ 54 h 63"/>
                  <a:gd name="T54" fmla="*/ 13 w 81"/>
                  <a:gd name="T55" fmla="*/ 49 h 63"/>
                  <a:gd name="T56" fmla="*/ 9 w 81"/>
                  <a:gd name="T57" fmla="*/ 49 h 63"/>
                  <a:gd name="T58" fmla="*/ 9 w 81"/>
                  <a:gd name="T59" fmla="*/ 45 h 63"/>
                  <a:gd name="T60" fmla="*/ 4 w 81"/>
                  <a:gd name="T61" fmla="*/ 40 h 63"/>
                  <a:gd name="T62" fmla="*/ 0 w 81"/>
                  <a:gd name="T63" fmla="*/ 36 h 63"/>
                  <a:gd name="T64" fmla="*/ 0 w 81"/>
                  <a:gd name="T65" fmla="*/ 31 h 63"/>
                  <a:gd name="T66" fmla="*/ 4 w 81"/>
                  <a:gd name="T67" fmla="*/ 36 h 63"/>
                  <a:gd name="T68" fmla="*/ 4 w 81"/>
                  <a:gd name="T69" fmla="*/ 40 h 63"/>
                  <a:gd name="T70" fmla="*/ 13 w 81"/>
                  <a:gd name="T71" fmla="*/ 40 h 63"/>
                  <a:gd name="T72" fmla="*/ 27 w 81"/>
                  <a:gd name="T73" fmla="*/ 36 h 63"/>
                  <a:gd name="T74" fmla="*/ 41 w 81"/>
                  <a:gd name="T75" fmla="*/ 36 h 63"/>
                  <a:gd name="T76" fmla="*/ 50 w 81"/>
                  <a:gd name="T77" fmla="*/ 31 h 63"/>
                  <a:gd name="T78" fmla="*/ 50 w 81"/>
                  <a:gd name="T79" fmla="*/ 27 h 63"/>
                  <a:gd name="T80" fmla="*/ 50 w 81"/>
                  <a:gd name="T81" fmla="*/ 27 h 63"/>
                  <a:gd name="T82" fmla="*/ 63 w 81"/>
                  <a:gd name="T83" fmla="*/ 13 h 63"/>
                  <a:gd name="T84" fmla="*/ 63 w 81"/>
                  <a:gd name="T85" fmla="*/ 9 h 63"/>
                  <a:gd name="T86" fmla="*/ 72 w 81"/>
                  <a:gd name="T87" fmla="*/ 0 h 63"/>
                  <a:gd name="T88" fmla="*/ 72 w 81"/>
                  <a:gd name="T89" fmla="*/ 0 h 63"/>
                  <a:gd name="T90" fmla="*/ 72 w 81"/>
                  <a:gd name="T91"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63">
                    <a:moveTo>
                      <a:pt x="77" y="9"/>
                    </a:moveTo>
                    <a:lnTo>
                      <a:pt x="77" y="9"/>
                    </a:lnTo>
                    <a:lnTo>
                      <a:pt x="77" y="9"/>
                    </a:lnTo>
                    <a:lnTo>
                      <a:pt x="77" y="9"/>
                    </a:lnTo>
                    <a:lnTo>
                      <a:pt x="77" y="9"/>
                    </a:lnTo>
                    <a:lnTo>
                      <a:pt x="77" y="9"/>
                    </a:lnTo>
                    <a:lnTo>
                      <a:pt x="81" y="18"/>
                    </a:lnTo>
                    <a:lnTo>
                      <a:pt x="81" y="18"/>
                    </a:lnTo>
                    <a:lnTo>
                      <a:pt x="81" y="18"/>
                    </a:lnTo>
                    <a:lnTo>
                      <a:pt x="77" y="22"/>
                    </a:lnTo>
                    <a:lnTo>
                      <a:pt x="77" y="22"/>
                    </a:lnTo>
                    <a:lnTo>
                      <a:pt x="77" y="22"/>
                    </a:lnTo>
                    <a:lnTo>
                      <a:pt x="77" y="22"/>
                    </a:lnTo>
                    <a:lnTo>
                      <a:pt x="77" y="22"/>
                    </a:lnTo>
                    <a:lnTo>
                      <a:pt x="77" y="22"/>
                    </a:lnTo>
                    <a:lnTo>
                      <a:pt x="72" y="22"/>
                    </a:lnTo>
                    <a:lnTo>
                      <a:pt x="72" y="22"/>
                    </a:lnTo>
                    <a:lnTo>
                      <a:pt x="72" y="22"/>
                    </a:lnTo>
                    <a:lnTo>
                      <a:pt x="72" y="22"/>
                    </a:lnTo>
                    <a:lnTo>
                      <a:pt x="72" y="22"/>
                    </a:lnTo>
                    <a:lnTo>
                      <a:pt x="72" y="22"/>
                    </a:lnTo>
                    <a:lnTo>
                      <a:pt x="72" y="18"/>
                    </a:lnTo>
                    <a:lnTo>
                      <a:pt x="72" y="18"/>
                    </a:lnTo>
                    <a:lnTo>
                      <a:pt x="72" y="22"/>
                    </a:lnTo>
                    <a:lnTo>
                      <a:pt x="72" y="22"/>
                    </a:lnTo>
                    <a:lnTo>
                      <a:pt x="72" y="22"/>
                    </a:lnTo>
                    <a:lnTo>
                      <a:pt x="72" y="22"/>
                    </a:lnTo>
                    <a:lnTo>
                      <a:pt x="72" y="27"/>
                    </a:lnTo>
                    <a:lnTo>
                      <a:pt x="72" y="27"/>
                    </a:lnTo>
                    <a:lnTo>
                      <a:pt x="72" y="27"/>
                    </a:lnTo>
                    <a:lnTo>
                      <a:pt x="72" y="27"/>
                    </a:lnTo>
                    <a:lnTo>
                      <a:pt x="72" y="31"/>
                    </a:lnTo>
                    <a:lnTo>
                      <a:pt x="72" y="31"/>
                    </a:lnTo>
                    <a:lnTo>
                      <a:pt x="72" y="31"/>
                    </a:lnTo>
                    <a:lnTo>
                      <a:pt x="72" y="36"/>
                    </a:lnTo>
                    <a:lnTo>
                      <a:pt x="72" y="36"/>
                    </a:lnTo>
                    <a:lnTo>
                      <a:pt x="72" y="36"/>
                    </a:lnTo>
                    <a:lnTo>
                      <a:pt x="77" y="36"/>
                    </a:lnTo>
                    <a:lnTo>
                      <a:pt x="77" y="36"/>
                    </a:lnTo>
                    <a:lnTo>
                      <a:pt x="77" y="36"/>
                    </a:lnTo>
                    <a:lnTo>
                      <a:pt x="72" y="36"/>
                    </a:lnTo>
                    <a:lnTo>
                      <a:pt x="72" y="36"/>
                    </a:lnTo>
                    <a:lnTo>
                      <a:pt x="72" y="36"/>
                    </a:lnTo>
                    <a:lnTo>
                      <a:pt x="68" y="40"/>
                    </a:lnTo>
                    <a:lnTo>
                      <a:pt x="68" y="40"/>
                    </a:lnTo>
                    <a:lnTo>
                      <a:pt x="68" y="40"/>
                    </a:lnTo>
                    <a:lnTo>
                      <a:pt x="68" y="40"/>
                    </a:lnTo>
                    <a:lnTo>
                      <a:pt x="68" y="40"/>
                    </a:lnTo>
                    <a:lnTo>
                      <a:pt x="68" y="45"/>
                    </a:lnTo>
                    <a:lnTo>
                      <a:pt x="68" y="45"/>
                    </a:lnTo>
                    <a:lnTo>
                      <a:pt x="68" y="49"/>
                    </a:lnTo>
                    <a:lnTo>
                      <a:pt x="68" y="49"/>
                    </a:lnTo>
                    <a:lnTo>
                      <a:pt x="68" y="54"/>
                    </a:lnTo>
                    <a:lnTo>
                      <a:pt x="63" y="58"/>
                    </a:lnTo>
                    <a:lnTo>
                      <a:pt x="63" y="58"/>
                    </a:lnTo>
                    <a:lnTo>
                      <a:pt x="63" y="58"/>
                    </a:lnTo>
                    <a:lnTo>
                      <a:pt x="63" y="63"/>
                    </a:lnTo>
                    <a:lnTo>
                      <a:pt x="63" y="63"/>
                    </a:lnTo>
                    <a:lnTo>
                      <a:pt x="63" y="63"/>
                    </a:lnTo>
                    <a:lnTo>
                      <a:pt x="63" y="63"/>
                    </a:lnTo>
                    <a:lnTo>
                      <a:pt x="63" y="63"/>
                    </a:lnTo>
                    <a:lnTo>
                      <a:pt x="63" y="63"/>
                    </a:lnTo>
                    <a:lnTo>
                      <a:pt x="59" y="63"/>
                    </a:lnTo>
                    <a:lnTo>
                      <a:pt x="59" y="63"/>
                    </a:lnTo>
                    <a:lnTo>
                      <a:pt x="54" y="63"/>
                    </a:lnTo>
                    <a:lnTo>
                      <a:pt x="50" y="63"/>
                    </a:lnTo>
                    <a:lnTo>
                      <a:pt x="45" y="63"/>
                    </a:lnTo>
                    <a:lnTo>
                      <a:pt x="41" y="63"/>
                    </a:lnTo>
                    <a:lnTo>
                      <a:pt x="41" y="63"/>
                    </a:lnTo>
                    <a:lnTo>
                      <a:pt x="36" y="63"/>
                    </a:lnTo>
                    <a:lnTo>
                      <a:pt x="32" y="58"/>
                    </a:lnTo>
                    <a:lnTo>
                      <a:pt x="27" y="58"/>
                    </a:lnTo>
                    <a:lnTo>
                      <a:pt x="27" y="58"/>
                    </a:lnTo>
                    <a:lnTo>
                      <a:pt x="22" y="58"/>
                    </a:lnTo>
                    <a:lnTo>
                      <a:pt x="22" y="58"/>
                    </a:lnTo>
                    <a:lnTo>
                      <a:pt x="22" y="58"/>
                    </a:lnTo>
                    <a:lnTo>
                      <a:pt x="22" y="58"/>
                    </a:lnTo>
                    <a:lnTo>
                      <a:pt x="18" y="58"/>
                    </a:lnTo>
                    <a:lnTo>
                      <a:pt x="18" y="58"/>
                    </a:lnTo>
                    <a:lnTo>
                      <a:pt x="18" y="54"/>
                    </a:lnTo>
                    <a:lnTo>
                      <a:pt x="18" y="54"/>
                    </a:lnTo>
                    <a:lnTo>
                      <a:pt x="13" y="54"/>
                    </a:lnTo>
                    <a:lnTo>
                      <a:pt x="13" y="54"/>
                    </a:lnTo>
                    <a:lnTo>
                      <a:pt x="13" y="49"/>
                    </a:lnTo>
                    <a:lnTo>
                      <a:pt x="13" y="49"/>
                    </a:lnTo>
                    <a:lnTo>
                      <a:pt x="9" y="49"/>
                    </a:lnTo>
                    <a:lnTo>
                      <a:pt x="9" y="49"/>
                    </a:lnTo>
                    <a:lnTo>
                      <a:pt x="9" y="45"/>
                    </a:lnTo>
                    <a:lnTo>
                      <a:pt x="9" y="45"/>
                    </a:lnTo>
                    <a:lnTo>
                      <a:pt x="9" y="45"/>
                    </a:lnTo>
                    <a:lnTo>
                      <a:pt x="4" y="40"/>
                    </a:lnTo>
                    <a:lnTo>
                      <a:pt x="4" y="40"/>
                    </a:lnTo>
                    <a:lnTo>
                      <a:pt x="4" y="40"/>
                    </a:lnTo>
                    <a:lnTo>
                      <a:pt x="4" y="40"/>
                    </a:lnTo>
                    <a:lnTo>
                      <a:pt x="0" y="36"/>
                    </a:lnTo>
                    <a:lnTo>
                      <a:pt x="0" y="36"/>
                    </a:lnTo>
                    <a:lnTo>
                      <a:pt x="0" y="36"/>
                    </a:lnTo>
                    <a:lnTo>
                      <a:pt x="0" y="36"/>
                    </a:lnTo>
                    <a:lnTo>
                      <a:pt x="0" y="31"/>
                    </a:lnTo>
                    <a:lnTo>
                      <a:pt x="0" y="36"/>
                    </a:lnTo>
                    <a:lnTo>
                      <a:pt x="4" y="36"/>
                    </a:lnTo>
                    <a:lnTo>
                      <a:pt x="4" y="36"/>
                    </a:lnTo>
                    <a:lnTo>
                      <a:pt x="4" y="36"/>
                    </a:lnTo>
                    <a:lnTo>
                      <a:pt x="4" y="36"/>
                    </a:lnTo>
                    <a:lnTo>
                      <a:pt x="4" y="40"/>
                    </a:lnTo>
                    <a:lnTo>
                      <a:pt x="9" y="40"/>
                    </a:lnTo>
                    <a:lnTo>
                      <a:pt x="9" y="40"/>
                    </a:lnTo>
                    <a:lnTo>
                      <a:pt x="13" y="40"/>
                    </a:lnTo>
                    <a:lnTo>
                      <a:pt x="18" y="36"/>
                    </a:lnTo>
                    <a:lnTo>
                      <a:pt x="18" y="36"/>
                    </a:lnTo>
                    <a:lnTo>
                      <a:pt x="27" y="36"/>
                    </a:lnTo>
                    <a:lnTo>
                      <a:pt x="32" y="36"/>
                    </a:lnTo>
                    <a:lnTo>
                      <a:pt x="41" y="36"/>
                    </a:lnTo>
                    <a:lnTo>
                      <a:pt x="41" y="36"/>
                    </a:lnTo>
                    <a:lnTo>
                      <a:pt x="45" y="36"/>
                    </a:lnTo>
                    <a:lnTo>
                      <a:pt x="45" y="36"/>
                    </a:lnTo>
                    <a:lnTo>
                      <a:pt x="50" y="31"/>
                    </a:lnTo>
                    <a:lnTo>
                      <a:pt x="50" y="31"/>
                    </a:lnTo>
                    <a:lnTo>
                      <a:pt x="50" y="31"/>
                    </a:lnTo>
                    <a:lnTo>
                      <a:pt x="50" y="27"/>
                    </a:lnTo>
                    <a:lnTo>
                      <a:pt x="50" y="27"/>
                    </a:lnTo>
                    <a:lnTo>
                      <a:pt x="50" y="27"/>
                    </a:lnTo>
                    <a:lnTo>
                      <a:pt x="50" y="27"/>
                    </a:lnTo>
                    <a:lnTo>
                      <a:pt x="54" y="22"/>
                    </a:lnTo>
                    <a:lnTo>
                      <a:pt x="59" y="18"/>
                    </a:lnTo>
                    <a:lnTo>
                      <a:pt x="63" y="13"/>
                    </a:lnTo>
                    <a:lnTo>
                      <a:pt x="63" y="13"/>
                    </a:lnTo>
                    <a:lnTo>
                      <a:pt x="63" y="13"/>
                    </a:lnTo>
                    <a:lnTo>
                      <a:pt x="63" y="9"/>
                    </a:lnTo>
                    <a:lnTo>
                      <a:pt x="72" y="4"/>
                    </a:lnTo>
                    <a:lnTo>
                      <a:pt x="72" y="0"/>
                    </a:lnTo>
                    <a:lnTo>
                      <a:pt x="72" y="0"/>
                    </a:lnTo>
                    <a:lnTo>
                      <a:pt x="72" y="0"/>
                    </a:lnTo>
                    <a:lnTo>
                      <a:pt x="72" y="0"/>
                    </a:lnTo>
                    <a:lnTo>
                      <a:pt x="72" y="0"/>
                    </a:lnTo>
                    <a:lnTo>
                      <a:pt x="72" y="0"/>
                    </a:lnTo>
                    <a:lnTo>
                      <a:pt x="72" y="4"/>
                    </a:lnTo>
                    <a:lnTo>
                      <a:pt x="72" y="4"/>
                    </a:lnTo>
                    <a:lnTo>
                      <a:pt x="72" y="4"/>
                    </a:lnTo>
                    <a:lnTo>
                      <a:pt x="77"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8" name="Freeform 9"/>
              <p:cNvSpPr>
                <a:spLocks noEditPoints="1"/>
              </p:cNvSpPr>
              <p:nvPr/>
            </p:nvSpPr>
            <p:spPr bwMode="auto">
              <a:xfrm>
                <a:off x="2455863" y="3627439"/>
                <a:ext cx="438150" cy="1004888"/>
              </a:xfrm>
              <a:custGeom>
                <a:avLst/>
                <a:gdLst>
                  <a:gd name="T0" fmla="*/ 230 w 276"/>
                  <a:gd name="T1" fmla="*/ 610 h 633"/>
                  <a:gd name="T2" fmla="*/ 271 w 276"/>
                  <a:gd name="T3" fmla="*/ 633 h 633"/>
                  <a:gd name="T4" fmla="*/ 230 w 276"/>
                  <a:gd name="T5" fmla="*/ 633 h 633"/>
                  <a:gd name="T6" fmla="*/ 36 w 276"/>
                  <a:gd name="T7" fmla="*/ 4 h 633"/>
                  <a:gd name="T8" fmla="*/ 63 w 276"/>
                  <a:gd name="T9" fmla="*/ 9 h 633"/>
                  <a:gd name="T10" fmla="*/ 90 w 276"/>
                  <a:gd name="T11" fmla="*/ 4 h 633"/>
                  <a:gd name="T12" fmla="*/ 127 w 276"/>
                  <a:gd name="T13" fmla="*/ 36 h 633"/>
                  <a:gd name="T14" fmla="*/ 176 w 276"/>
                  <a:gd name="T15" fmla="*/ 59 h 633"/>
                  <a:gd name="T16" fmla="*/ 181 w 276"/>
                  <a:gd name="T17" fmla="*/ 77 h 633"/>
                  <a:gd name="T18" fmla="*/ 181 w 276"/>
                  <a:gd name="T19" fmla="*/ 95 h 633"/>
                  <a:gd name="T20" fmla="*/ 212 w 276"/>
                  <a:gd name="T21" fmla="*/ 104 h 633"/>
                  <a:gd name="T22" fmla="*/ 226 w 276"/>
                  <a:gd name="T23" fmla="*/ 95 h 633"/>
                  <a:gd name="T24" fmla="*/ 235 w 276"/>
                  <a:gd name="T25" fmla="*/ 68 h 633"/>
                  <a:gd name="T26" fmla="*/ 253 w 276"/>
                  <a:gd name="T27" fmla="*/ 77 h 633"/>
                  <a:gd name="T28" fmla="*/ 248 w 276"/>
                  <a:gd name="T29" fmla="*/ 99 h 633"/>
                  <a:gd name="T30" fmla="*/ 235 w 276"/>
                  <a:gd name="T31" fmla="*/ 108 h 633"/>
                  <a:gd name="T32" fmla="*/ 226 w 276"/>
                  <a:gd name="T33" fmla="*/ 122 h 633"/>
                  <a:gd name="T34" fmla="*/ 212 w 276"/>
                  <a:gd name="T35" fmla="*/ 145 h 633"/>
                  <a:gd name="T36" fmla="*/ 203 w 276"/>
                  <a:gd name="T37" fmla="*/ 172 h 633"/>
                  <a:gd name="T38" fmla="*/ 208 w 276"/>
                  <a:gd name="T39" fmla="*/ 190 h 633"/>
                  <a:gd name="T40" fmla="*/ 208 w 276"/>
                  <a:gd name="T41" fmla="*/ 226 h 633"/>
                  <a:gd name="T42" fmla="*/ 239 w 276"/>
                  <a:gd name="T43" fmla="*/ 262 h 633"/>
                  <a:gd name="T44" fmla="*/ 248 w 276"/>
                  <a:gd name="T45" fmla="*/ 307 h 633"/>
                  <a:gd name="T46" fmla="*/ 185 w 276"/>
                  <a:gd name="T47" fmla="*/ 330 h 633"/>
                  <a:gd name="T48" fmla="*/ 194 w 276"/>
                  <a:gd name="T49" fmla="*/ 362 h 633"/>
                  <a:gd name="T50" fmla="*/ 154 w 276"/>
                  <a:gd name="T51" fmla="*/ 366 h 633"/>
                  <a:gd name="T52" fmla="*/ 176 w 276"/>
                  <a:gd name="T53" fmla="*/ 393 h 633"/>
                  <a:gd name="T54" fmla="*/ 190 w 276"/>
                  <a:gd name="T55" fmla="*/ 398 h 633"/>
                  <a:gd name="T56" fmla="*/ 181 w 276"/>
                  <a:gd name="T57" fmla="*/ 407 h 633"/>
                  <a:gd name="T58" fmla="*/ 176 w 276"/>
                  <a:gd name="T59" fmla="*/ 443 h 633"/>
                  <a:gd name="T60" fmla="*/ 158 w 276"/>
                  <a:gd name="T61" fmla="*/ 470 h 633"/>
                  <a:gd name="T62" fmla="*/ 194 w 276"/>
                  <a:gd name="T63" fmla="*/ 497 h 633"/>
                  <a:gd name="T64" fmla="*/ 185 w 276"/>
                  <a:gd name="T65" fmla="*/ 529 h 633"/>
                  <a:gd name="T66" fmla="*/ 181 w 276"/>
                  <a:gd name="T67" fmla="*/ 543 h 633"/>
                  <a:gd name="T68" fmla="*/ 181 w 276"/>
                  <a:gd name="T69" fmla="*/ 561 h 633"/>
                  <a:gd name="T70" fmla="*/ 203 w 276"/>
                  <a:gd name="T71" fmla="*/ 583 h 633"/>
                  <a:gd name="T72" fmla="*/ 154 w 276"/>
                  <a:gd name="T73" fmla="*/ 583 h 633"/>
                  <a:gd name="T74" fmla="*/ 131 w 276"/>
                  <a:gd name="T75" fmla="*/ 556 h 633"/>
                  <a:gd name="T76" fmla="*/ 113 w 276"/>
                  <a:gd name="T77" fmla="*/ 547 h 633"/>
                  <a:gd name="T78" fmla="*/ 108 w 276"/>
                  <a:gd name="T79" fmla="*/ 524 h 633"/>
                  <a:gd name="T80" fmla="*/ 99 w 276"/>
                  <a:gd name="T81" fmla="*/ 497 h 633"/>
                  <a:gd name="T82" fmla="*/ 99 w 276"/>
                  <a:gd name="T83" fmla="*/ 475 h 633"/>
                  <a:gd name="T84" fmla="*/ 90 w 276"/>
                  <a:gd name="T85" fmla="*/ 452 h 633"/>
                  <a:gd name="T86" fmla="*/ 90 w 276"/>
                  <a:gd name="T87" fmla="*/ 439 h 633"/>
                  <a:gd name="T88" fmla="*/ 72 w 276"/>
                  <a:gd name="T89" fmla="*/ 420 h 633"/>
                  <a:gd name="T90" fmla="*/ 59 w 276"/>
                  <a:gd name="T91" fmla="*/ 398 h 633"/>
                  <a:gd name="T92" fmla="*/ 50 w 276"/>
                  <a:gd name="T93" fmla="*/ 380 h 633"/>
                  <a:gd name="T94" fmla="*/ 45 w 276"/>
                  <a:gd name="T95" fmla="*/ 353 h 633"/>
                  <a:gd name="T96" fmla="*/ 41 w 276"/>
                  <a:gd name="T97" fmla="*/ 339 h 633"/>
                  <a:gd name="T98" fmla="*/ 36 w 276"/>
                  <a:gd name="T99" fmla="*/ 312 h 633"/>
                  <a:gd name="T100" fmla="*/ 27 w 276"/>
                  <a:gd name="T101" fmla="*/ 285 h 633"/>
                  <a:gd name="T102" fmla="*/ 32 w 276"/>
                  <a:gd name="T103" fmla="*/ 267 h 633"/>
                  <a:gd name="T104" fmla="*/ 27 w 276"/>
                  <a:gd name="T105" fmla="*/ 244 h 633"/>
                  <a:gd name="T106" fmla="*/ 23 w 276"/>
                  <a:gd name="T107" fmla="*/ 222 h 633"/>
                  <a:gd name="T108" fmla="*/ 9 w 276"/>
                  <a:gd name="T109" fmla="*/ 199 h 633"/>
                  <a:gd name="T110" fmla="*/ 5 w 276"/>
                  <a:gd name="T111" fmla="*/ 181 h 633"/>
                  <a:gd name="T112" fmla="*/ 5 w 276"/>
                  <a:gd name="T113" fmla="*/ 163 h 633"/>
                  <a:gd name="T114" fmla="*/ 0 w 276"/>
                  <a:gd name="T115" fmla="*/ 127 h 633"/>
                  <a:gd name="T116" fmla="*/ 9 w 276"/>
                  <a:gd name="T117" fmla="*/ 104 h 633"/>
                  <a:gd name="T118" fmla="*/ 9 w 276"/>
                  <a:gd name="T119" fmla="*/ 81 h 633"/>
                  <a:gd name="T120" fmla="*/ 0 w 276"/>
                  <a:gd name="T121" fmla="*/ 54 h 633"/>
                  <a:gd name="T122" fmla="*/ 14 w 276"/>
                  <a:gd name="T123" fmla="*/ 18 h 633"/>
                  <a:gd name="T124" fmla="*/ 27 w 276"/>
                  <a:gd name="T125"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633">
                    <a:moveTo>
                      <a:pt x="212" y="597"/>
                    </a:moveTo>
                    <a:lnTo>
                      <a:pt x="212" y="597"/>
                    </a:lnTo>
                    <a:lnTo>
                      <a:pt x="217" y="601"/>
                    </a:lnTo>
                    <a:lnTo>
                      <a:pt x="212" y="597"/>
                    </a:lnTo>
                    <a:lnTo>
                      <a:pt x="212" y="601"/>
                    </a:lnTo>
                    <a:lnTo>
                      <a:pt x="212" y="601"/>
                    </a:lnTo>
                    <a:lnTo>
                      <a:pt x="212" y="601"/>
                    </a:lnTo>
                    <a:lnTo>
                      <a:pt x="212" y="601"/>
                    </a:lnTo>
                    <a:lnTo>
                      <a:pt x="212" y="601"/>
                    </a:lnTo>
                    <a:lnTo>
                      <a:pt x="217" y="606"/>
                    </a:lnTo>
                    <a:lnTo>
                      <a:pt x="217" y="606"/>
                    </a:lnTo>
                    <a:lnTo>
                      <a:pt x="221" y="606"/>
                    </a:lnTo>
                    <a:lnTo>
                      <a:pt x="221" y="610"/>
                    </a:lnTo>
                    <a:lnTo>
                      <a:pt x="226" y="610"/>
                    </a:lnTo>
                    <a:lnTo>
                      <a:pt x="226" y="610"/>
                    </a:lnTo>
                    <a:lnTo>
                      <a:pt x="230" y="610"/>
                    </a:lnTo>
                    <a:lnTo>
                      <a:pt x="235" y="615"/>
                    </a:lnTo>
                    <a:lnTo>
                      <a:pt x="239" y="619"/>
                    </a:lnTo>
                    <a:lnTo>
                      <a:pt x="244" y="619"/>
                    </a:lnTo>
                    <a:lnTo>
                      <a:pt x="244" y="619"/>
                    </a:lnTo>
                    <a:lnTo>
                      <a:pt x="248" y="619"/>
                    </a:lnTo>
                    <a:lnTo>
                      <a:pt x="253" y="624"/>
                    </a:lnTo>
                    <a:lnTo>
                      <a:pt x="258" y="624"/>
                    </a:lnTo>
                    <a:lnTo>
                      <a:pt x="262" y="628"/>
                    </a:lnTo>
                    <a:lnTo>
                      <a:pt x="267" y="628"/>
                    </a:lnTo>
                    <a:lnTo>
                      <a:pt x="271" y="628"/>
                    </a:lnTo>
                    <a:lnTo>
                      <a:pt x="271" y="628"/>
                    </a:lnTo>
                    <a:lnTo>
                      <a:pt x="276" y="628"/>
                    </a:lnTo>
                    <a:lnTo>
                      <a:pt x="276" y="628"/>
                    </a:lnTo>
                    <a:lnTo>
                      <a:pt x="276" y="633"/>
                    </a:lnTo>
                    <a:lnTo>
                      <a:pt x="271" y="633"/>
                    </a:lnTo>
                    <a:lnTo>
                      <a:pt x="271" y="633"/>
                    </a:lnTo>
                    <a:lnTo>
                      <a:pt x="271" y="633"/>
                    </a:lnTo>
                    <a:lnTo>
                      <a:pt x="267" y="633"/>
                    </a:lnTo>
                    <a:lnTo>
                      <a:pt x="267" y="633"/>
                    </a:lnTo>
                    <a:lnTo>
                      <a:pt x="267" y="633"/>
                    </a:lnTo>
                    <a:lnTo>
                      <a:pt x="262" y="633"/>
                    </a:lnTo>
                    <a:lnTo>
                      <a:pt x="262" y="633"/>
                    </a:lnTo>
                    <a:lnTo>
                      <a:pt x="262" y="633"/>
                    </a:lnTo>
                    <a:lnTo>
                      <a:pt x="258" y="633"/>
                    </a:lnTo>
                    <a:lnTo>
                      <a:pt x="258" y="633"/>
                    </a:lnTo>
                    <a:lnTo>
                      <a:pt x="253" y="633"/>
                    </a:lnTo>
                    <a:lnTo>
                      <a:pt x="248" y="633"/>
                    </a:lnTo>
                    <a:lnTo>
                      <a:pt x="239" y="633"/>
                    </a:lnTo>
                    <a:lnTo>
                      <a:pt x="239" y="633"/>
                    </a:lnTo>
                    <a:lnTo>
                      <a:pt x="235" y="633"/>
                    </a:lnTo>
                    <a:lnTo>
                      <a:pt x="230" y="633"/>
                    </a:lnTo>
                    <a:lnTo>
                      <a:pt x="230" y="633"/>
                    </a:lnTo>
                    <a:lnTo>
                      <a:pt x="230" y="633"/>
                    </a:lnTo>
                    <a:lnTo>
                      <a:pt x="230" y="633"/>
                    </a:lnTo>
                    <a:lnTo>
                      <a:pt x="226" y="628"/>
                    </a:lnTo>
                    <a:lnTo>
                      <a:pt x="221" y="624"/>
                    </a:lnTo>
                    <a:lnTo>
                      <a:pt x="221" y="619"/>
                    </a:lnTo>
                    <a:lnTo>
                      <a:pt x="217" y="615"/>
                    </a:lnTo>
                    <a:lnTo>
                      <a:pt x="212" y="610"/>
                    </a:lnTo>
                    <a:lnTo>
                      <a:pt x="212" y="601"/>
                    </a:lnTo>
                    <a:lnTo>
                      <a:pt x="208" y="597"/>
                    </a:lnTo>
                    <a:lnTo>
                      <a:pt x="203" y="592"/>
                    </a:lnTo>
                    <a:lnTo>
                      <a:pt x="208" y="592"/>
                    </a:lnTo>
                    <a:lnTo>
                      <a:pt x="212" y="597"/>
                    </a:lnTo>
                    <a:lnTo>
                      <a:pt x="212" y="597"/>
                    </a:lnTo>
                    <a:moveTo>
                      <a:pt x="36" y="4"/>
                    </a:moveTo>
                    <a:lnTo>
                      <a:pt x="36" y="4"/>
                    </a:lnTo>
                    <a:lnTo>
                      <a:pt x="36" y="4"/>
                    </a:lnTo>
                    <a:lnTo>
                      <a:pt x="41" y="4"/>
                    </a:lnTo>
                    <a:lnTo>
                      <a:pt x="41" y="4"/>
                    </a:lnTo>
                    <a:lnTo>
                      <a:pt x="45" y="4"/>
                    </a:lnTo>
                    <a:lnTo>
                      <a:pt x="50" y="4"/>
                    </a:lnTo>
                    <a:lnTo>
                      <a:pt x="50" y="4"/>
                    </a:lnTo>
                    <a:lnTo>
                      <a:pt x="54" y="4"/>
                    </a:lnTo>
                    <a:lnTo>
                      <a:pt x="54" y="4"/>
                    </a:lnTo>
                    <a:lnTo>
                      <a:pt x="54" y="4"/>
                    </a:lnTo>
                    <a:lnTo>
                      <a:pt x="59" y="9"/>
                    </a:lnTo>
                    <a:lnTo>
                      <a:pt x="59" y="9"/>
                    </a:lnTo>
                    <a:lnTo>
                      <a:pt x="59" y="14"/>
                    </a:lnTo>
                    <a:lnTo>
                      <a:pt x="63" y="14"/>
                    </a:lnTo>
                    <a:lnTo>
                      <a:pt x="63" y="18"/>
                    </a:lnTo>
                    <a:lnTo>
                      <a:pt x="63" y="18"/>
                    </a:lnTo>
                    <a:lnTo>
                      <a:pt x="63" y="14"/>
                    </a:lnTo>
                    <a:lnTo>
                      <a:pt x="63" y="9"/>
                    </a:lnTo>
                    <a:lnTo>
                      <a:pt x="63" y="9"/>
                    </a:lnTo>
                    <a:lnTo>
                      <a:pt x="63" y="0"/>
                    </a:lnTo>
                    <a:lnTo>
                      <a:pt x="68" y="0"/>
                    </a:lnTo>
                    <a:lnTo>
                      <a:pt x="68" y="0"/>
                    </a:lnTo>
                    <a:lnTo>
                      <a:pt x="68" y="0"/>
                    </a:lnTo>
                    <a:lnTo>
                      <a:pt x="68" y="0"/>
                    </a:lnTo>
                    <a:lnTo>
                      <a:pt x="68" y="0"/>
                    </a:lnTo>
                    <a:lnTo>
                      <a:pt x="72" y="0"/>
                    </a:lnTo>
                    <a:lnTo>
                      <a:pt x="77" y="0"/>
                    </a:lnTo>
                    <a:lnTo>
                      <a:pt x="86" y="0"/>
                    </a:lnTo>
                    <a:lnTo>
                      <a:pt x="86" y="0"/>
                    </a:lnTo>
                    <a:lnTo>
                      <a:pt x="86" y="0"/>
                    </a:lnTo>
                    <a:lnTo>
                      <a:pt x="86" y="4"/>
                    </a:lnTo>
                    <a:lnTo>
                      <a:pt x="86" y="4"/>
                    </a:lnTo>
                    <a:lnTo>
                      <a:pt x="90" y="4"/>
                    </a:lnTo>
                    <a:lnTo>
                      <a:pt x="90" y="4"/>
                    </a:lnTo>
                    <a:lnTo>
                      <a:pt x="90" y="4"/>
                    </a:lnTo>
                    <a:lnTo>
                      <a:pt x="90" y="9"/>
                    </a:lnTo>
                    <a:lnTo>
                      <a:pt x="95" y="9"/>
                    </a:lnTo>
                    <a:lnTo>
                      <a:pt x="95" y="14"/>
                    </a:lnTo>
                    <a:lnTo>
                      <a:pt x="99" y="18"/>
                    </a:lnTo>
                    <a:lnTo>
                      <a:pt x="104" y="18"/>
                    </a:lnTo>
                    <a:lnTo>
                      <a:pt x="104" y="23"/>
                    </a:lnTo>
                    <a:lnTo>
                      <a:pt x="108" y="23"/>
                    </a:lnTo>
                    <a:lnTo>
                      <a:pt x="108" y="27"/>
                    </a:lnTo>
                    <a:lnTo>
                      <a:pt x="113" y="27"/>
                    </a:lnTo>
                    <a:lnTo>
                      <a:pt x="113" y="27"/>
                    </a:lnTo>
                    <a:lnTo>
                      <a:pt x="113" y="27"/>
                    </a:lnTo>
                    <a:lnTo>
                      <a:pt x="117" y="32"/>
                    </a:lnTo>
                    <a:lnTo>
                      <a:pt x="122" y="32"/>
                    </a:lnTo>
                    <a:lnTo>
                      <a:pt x="122" y="32"/>
                    </a:lnTo>
                    <a:lnTo>
                      <a:pt x="127" y="36"/>
                    </a:lnTo>
                    <a:lnTo>
                      <a:pt x="131" y="36"/>
                    </a:lnTo>
                    <a:lnTo>
                      <a:pt x="136" y="36"/>
                    </a:lnTo>
                    <a:lnTo>
                      <a:pt x="136" y="36"/>
                    </a:lnTo>
                    <a:lnTo>
                      <a:pt x="140" y="41"/>
                    </a:lnTo>
                    <a:lnTo>
                      <a:pt x="149" y="41"/>
                    </a:lnTo>
                    <a:lnTo>
                      <a:pt x="149" y="45"/>
                    </a:lnTo>
                    <a:lnTo>
                      <a:pt x="154" y="45"/>
                    </a:lnTo>
                    <a:lnTo>
                      <a:pt x="154" y="50"/>
                    </a:lnTo>
                    <a:lnTo>
                      <a:pt x="163" y="54"/>
                    </a:lnTo>
                    <a:lnTo>
                      <a:pt x="167" y="54"/>
                    </a:lnTo>
                    <a:lnTo>
                      <a:pt x="167" y="54"/>
                    </a:lnTo>
                    <a:lnTo>
                      <a:pt x="172" y="54"/>
                    </a:lnTo>
                    <a:lnTo>
                      <a:pt x="172" y="54"/>
                    </a:lnTo>
                    <a:lnTo>
                      <a:pt x="172" y="54"/>
                    </a:lnTo>
                    <a:lnTo>
                      <a:pt x="176" y="54"/>
                    </a:lnTo>
                    <a:lnTo>
                      <a:pt x="176" y="59"/>
                    </a:lnTo>
                    <a:lnTo>
                      <a:pt x="181" y="59"/>
                    </a:lnTo>
                    <a:lnTo>
                      <a:pt x="185" y="63"/>
                    </a:lnTo>
                    <a:lnTo>
                      <a:pt x="185" y="63"/>
                    </a:lnTo>
                    <a:lnTo>
                      <a:pt x="185" y="63"/>
                    </a:lnTo>
                    <a:lnTo>
                      <a:pt x="185" y="68"/>
                    </a:lnTo>
                    <a:lnTo>
                      <a:pt x="185" y="68"/>
                    </a:lnTo>
                    <a:lnTo>
                      <a:pt x="185" y="68"/>
                    </a:lnTo>
                    <a:lnTo>
                      <a:pt x="185" y="68"/>
                    </a:lnTo>
                    <a:lnTo>
                      <a:pt x="185" y="68"/>
                    </a:lnTo>
                    <a:lnTo>
                      <a:pt x="185" y="72"/>
                    </a:lnTo>
                    <a:lnTo>
                      <a:pt x="181" y="72"/>
                    </a:lnTo>
                    <a:lnTo>
                      <a:pt x="181" y="77"/>
                    </a:lnTo>
                    <a:lnTo>
                      <a:pt x="181" y="77"/>
                    </a:lnTo>
                    <a:lnTo>
                      <a:pt x="181" y="77"/>
                    </a:lnTo>
                    <a:lnTo>
                      <a:pt x="181" y="77"/>
                    </a:lnTo>
                    <a:lnTo>
                      <a:pt x="181" y="77"/>
                    </a:lnTo>
                    <a:lnTo>
                      <a:pt x="181" y="81"/>
                    </a:lnTo>
                    <a:lnTo>
                      <a:pt x="181" y="81"/>
                    </a:lnTo>
                    <a:lnTo>
                      <a:pt x="181" y="81"/>
                    </a:lnTo>
                    <a:lnTo>
                      <a:pt x="181" y="81"/>
                    </a:lnTo>
                    <a:lnTo>
                      <a:pt x="181" y="81"/>
                    </a:lnTo>
                    <a:lnTo>
                      <a:pt x="181" y="86"/>
                    </a:lnTo>
                    <a:lnTo>
                      <a:pt x="181" y="86"/>
                    </a:lnTo>
                    <a:lnTo>
                      <a:pt x="181" y="86"/>
                    </a:lnTo>
                    <a:lnTo>
                      <a:pt x="181" y="86"/>
                    </a:lnTo>
                    <a:lnTo>
                      <a:pt x="181" y="90"/>
                    </a:lnTo>
                    <a:lnTo>
                      <a:pt x="181" y="90"/>
                    </a:lnTo>
                    <a:lnTo>
                      <a:pt x="181" y="90"/>
                    </a:lnTo>
                    <a:lnTo>
                      <a:pt x="181" y="90"/>
                    </a:lnTo>
                    <a:lnTo>
                      <a:pt x="181" y="90"/>
                    </a:lnTo>
                    <a:lnTo>
                      <a:pt x="181" y="90"/>
                    </a:lnTo>
                    <a:lnTo>
                      <a:pt x="181" y="95"/>
                    </a:lnTo>
                    <a:lnTo>
                      <a:pt x="176" y="95"/>
                    </a:lnTo>
                    <a:lnTo>
                      <a:pt x="176" y="95"/>
                    </a:lnTo>
                    <a:lnTo>
                      <a:pt x="176" y="95"/>
                    </a:lnTo>
                    <a:lnTo>
                      <a:pt x="176" y="95"/>
                    </a:lnTo>
                    <a:lnTo>
                      <a:pt x="176" y="99"/>
                    </a:lnTo>
                    <a:lnTo>
                      <a:pt x="176" y="99"/>
                    </a:lnTo>
                    <a:lnTo>
                      <a:pt x="176" y="99"/>
                    </a:lnTo>
                    <a:lnTo>
                      <a:pt x="185" y="99"/>
                    </a:lnTo>
                    <a:lnTo>
                      <a:pt x="190" y="99"/>
                    </a:lnTo>
                    <a:lnTo>
                      <a:pt x="199" y="104"/>
                    </a:lnTo>
                    <a:lnTo>
                      <a:pt x="203" y="104"/>
                    </a:lnTo>
                    <a:lnTo>
                      <a:pt x="203" y="104"/>
                    </a:lnTo>
                    <a:lnTo>
                      <a:pt x="208" y="104"/>
                    </a:lnTo>
                    <a:lnTo>
                      <a:pt x="208" y="104"/>
                    </a:lnTo>
                    <a:lnTo>
                      <a:pt x="208" y="104"/>
                    </a:lnTo>
                    <a:lnTo>
                      <a:pt x="212" y="104"/>
                    </a:lnTo>
                    <a:lnTo>
                      <a:pt x="212" y="104"/>
                    </a:lnTo>
                    <a:lnTo>
                      <a:pt x="212" y="104"/>
                    </a:lnTo>
                    <a:lnTo>
                      <a:pt x="212" y="104"/>
                    </a:lnTo>
                    <a:lnTo>
                      <a:pt x="217" y="104"/>
                    </a:lnTo>
                    <a:lnTo>
                      <a:pt x="217" y="99"/>
                    </a:lnTo>
                    <a:lnTo>
                      <a:pt x="217" y="99"/>
                    </a:lnTo>
                    <a:lnTo>
                      <a:pt x="217" y="99"/>
                    </a:lnTo>
                    <a:lnTo>
                      <a:pt x="221" y="99"/>
                    </a:lnTo>
                    <a:lnTo>
                      <a:pt x="221" y="99"/>
                    </a:lnTo>
                    <a:lnTo>
                      <a:pt x="221" y="99"/>
                    </a:lnTo>
                    <a:lnTo>
                      <a:pt x="226" y="99"/>
                    </a:lnTo>
                    <a:lnTo>
                      <a:pt x="226" y="99"/>
                    </a:lnTo>
                    <a:lnTo>
                      <a:pt x="226" y="99"/>
                    </a:lnTo>
                    <a:lnTo>
                      <a:pt x="226" y="99"/>
                    </a:lnTo>
                    <a:lnTo>
                      <a:pt x="226" y="95"/>
                    </a:lnTo>
                    <a:lnTo>
                      <a:pt x="226" y="95"/>
                    </a:lnTo>
                    <a:lnTo>
                      <a:pt x="226" y="95"/>
                    </a:lnTo>
                    <a:lnTo>
                      <a:pt x="226" y="95"/>
                    </a:lnTo>
                    <a:lnTo>
                      <a:pt x="230" y="95"/>
                    </a:lnTo>
                    <a:lnTo>
                      <a:pt x="230" y="90"/>
                    </a:lnTo>
                    <a:lnTo>
                      <a:pt x="230" y="90"/>
                    </a:lnTo>
                    <a:lnTo>
                      <a:pt x="230" y="90"/>
                    </a:lnTo>
                    <a:lnTo>
                      <a:pt x="235" y="90"/>
                    </a:lnTo>
                    <a:lnTo>
                      <a:pt x="235" y="90"/>
                    </a:lnTo>
                    <a:lnTo>
                      <a:pt x="235" y="90"/>
                    </a:lnTo>
                    <a:lnTo>
                      <a:pt x="235" y="86"/>
                    </a:lnTo>
                    <a:lnTo>
                      <a:pt x="235" y="86"/>
                    </a:lnTo>
                    <a:lnTo>
                      <a:pt x="235" y="86"/>
                    </a:lnTo>
                    <a:lnTo>
                      <a:pt x="235" y="86"/>
                    </a:lnTo>
                    <a:lnTo>
                      <a:pt x="239" y="81"/>
                    </a:lnTo>
                    <a:lnTo>
                      <a:pt x="235" y="72"/>
                    </a:lnTo>
                    <a:lnTo>
                      <a:pt x="235" y="68"/>
                    </a:lnTo>
                    <a:lnTo>
                      <a:pt x="235" y="68"/>
                    </a:lnTo>
                    <a:lnTo>
                      <a:pt x="239" y="68"/>
                    </a:lnTo>
                    <a:lnTo>
                      <a:pt x="239" y="68"/>
                    </a:lnTo>
                    <a:lnTo>
                      <a:pt x="239" y="68"/>
                    </a:lnTo>
                    <a:lnTo>
                      <a:pt x="239" y="68"/>
                    </a:lnTo>
                    <a:lnTo>
                      <a:pt x="239" y="68"/>
                    </a:lnTo>
                    <a:lnTo>
                      <a:pt x="244" y="63"/>
                    </a:lnTo>
                    <a:lnTo>
                      <a:pt x="244" y="63"/>
                    </a:lnTo>
                    <a:lnTo>
                      <a:pt x="244" y="63"/>
                    </a:lnTo>
                    <a:lnTo>
                      <a:pt x="244" y="68"/>
                    </a:lnTo>
                    <a:lnTo>
                      <a:pt x="244" y="68"/>
                    </a:lnTo>
                    <a:lnTo>
                      <a:pt x="248" y="68"/>
                    </a:lnTo>
                    <a:lnTo>
                      <a:pt x="248" y="68"/>
                    </a:lnTo>
                    <a:lnTo>
                      <a:pt x="248" y="68"/>
                    </a:lnTo>
                    <a:lnTo>
                      <a:pt x="248" y="72"/>
                    </a:lnTo>
                    <a:lnTo>
                      <a:pt x="253" y="77"/>
                    </a:lnTo>
                    <a:lnTo>
                      <a:pt x="253" y="77"/>
                    </a:lnTo>
                    <a:lnTo>
                      <a:pt x="253" y="81"/>
                    </a:lnTo>
                    <a:lnTo>
                      <a:pt x="253" y="81"/>
                    </a:lnTo>
                    <a:lnTo>
                      <a:pt x="253" y="81"/>
                    </a:lnTo>
                    <a:lnTo>
                      <a:pt x="253" y="86"/>
                    </a:lnTo>
                    <a:lnTo>
                      <a:pt x="253" y="86"/>
                    </a:lnTo>
                    <a:lnTo>
                      <a:pt x="253" y="90"/>
                    </a:lnTo>
                    <a:lnTo>
                      <a:pt x="258" y="90"/>
                    </a:lnTo>
                    <a:lnTo>
                      <a:pt x="258" y="90"/>
                    </a:lnTo>
                    <a:lnTo>
                      <a:pt x="253" y="95"/>
                    </a:lnTo>
                    <a:lnTo>
                      <a:pt x="253" y="95"/>
                    </a:lnTo>
                    <a:lnTo>
                      <a:pt x="253" y="95"/>
                    </a:lnTo>
                    <a:lnTo>
                      <a:pt x="253" y="99"/>
                    </a:lnTo>
                    <a:lnTo>
                      <a:pt x="248" y="99"/>
                    </a:lnTo>
                    <a:lnTo>
                      <a:pt x="248" y="99"/>
                    </a:lnTo>
                    <a:lnTo>
                      <a:pt x="248" y="99"/>
                    </a:lnTo>
                    <a:lnTo>
                      <a:pt x="248" y="99"/>
                    </a:lnTo>
                    <a:lnTo>
                      <a:pt x="248" y="99"/>
                    </a:lnTo>
                    <a:lnTo>
                      <a:pt x="244" y="99"/>
                    </a:lnTo>
                    <a:lnTo>
                      <a:pt x="244" y="104"/>
                    </a:lnTo>
                    <a:lnTo>
                      <a:pt x="244" y="104"/>
                    </a:lnTo>
                    <a:lnTo>
                      <a:pt x="244" y="104"/>
                    </a:lnTo>
                    <a:lnTo>
                      <a:pt x="244" y="104"/>
                    </a:lnTo>
                    <a:lnTo>
                      <a:pt x="239" y="104"/>
                    </a:lnTo>
                    <a:lnTo>
                      <a:pt x="239" y="104"/>
                    </a:lnTo>
                    <a:lnTo>
                      <a:pt x="239" y="104"/>
                    </a:lnTo>
                    <a:lnTo>
                      <a:pt x="239" y="104"/>
                    </a:lnTo>
                    <a:lnTo>
                      <a:pt x="239" y="104"/>
                    </a:lnTo>
                    <a:lnTo>
                      <a:pt x="239" y="108"/>
                    </a:lnTo>
                    <a:lnTo>
                      <a:pt x="239" y="108"/>
                    </a:lnTo>
                    <a:lnTo>
                      <a:pt x="239" y="108"/>
                    </a:lnTo>
                    <a:lnTo>
                      <a:pt x="235" y="108"/>
                    </a:lnTo>
                    <a:lnTo>
                      <a:pt x="239" y="108"/>
                    </a:lnTo>
                    <a:lnTo>
                      <a:pt x="235" y="108"/>
                    </a:lnTo>
                    <a:lnTo>
                      <a:pt x="235" y="108"/>
                    </a:lnTo>
                    <a:lnTo>
                      <a:pt x="235" y="113"/>
                    </a:lnTo>
                    <a:lnTo>
                      <a:pt x="230" y="113"/>
                    </a:lnTo>
                    <a:lnTo>
                      <a:pt x="230" y="113"/>
                    </a:lnTo>
                    <a:lnTo>
                      <a:pt x="230" y="113"/>
                    </a:lnTo>
                    <a:lnTo>
                      <a:pt x="226" y="118"/>
                    </a:lnTo>
                    <a:lnTo>
                      <a:pt x="226" y="118"/>
                    </a:lnTo>
                    <a:lnTo>
                      <a:pt x="230" y="118"/>
                    </a:lnTo>
                    <a:lnTo>
                      <a:pt x="230" y="118"/>
                    </a:lnTo>
                    <a:lnTo>
                      <a:pt x="230" y="122"/>
                    </a:lnTo>
                    <a:lnTo>
                      <a:pt x="230" y="122"/>
                    </a:lnTo>
                    <a:lnTo>
                      <a:pt x="226" y="122"/>
                    </a:lnTo>
                    <a:lnTo>
                      <a:pt x="226" y="118"/>
                    </a:lnTo>
                    <a:lnTo>
                      <a:pt x="226" y="122"/>
                    </a:lnTo>
                    <a:lnTo>
                      <a:pt x="226" y="122"/>
                    </a:lnTo>
                    <a:lnTo>
                      <a:pt x="226" y="122"/>
                    </a:lnTo>
                    <a:lnTo>
                      <a:pt x="226" y="122"/>
                    </a:lnTo>
                    <a:lnTo>
                      <a:pt x="226" y="122"/>
                    </a:lnTo>
                    <a:lnTo>
                      <a:pt x="226" y="122"/>
                    </a:lnTo>
                    <a:lnTo>
                      <a:pt x="226" y="122"/>
                    </a:lnTo>
                    <a:lnTo>
                      <a:pt x="221" y="127"/>
                    </a:lnTo>
                    <a:lnTo>
                      <a:pt x="221" y="127"/>
                    </a:lnTo>
                    <a:lnTo>
                      <a:pt x="221" y="131"/>
                    </a:lnTo>
                    <a:lnTo>
                      <a:pt x="221" y="131"/>
                    </a:lnTo>
                    <a:lnTo>
                      <a:pt x="221" y="136"/>
                    </a:lnTo>
                    <a:lnTo>
                      <a:pt x="217" y="136"/>
                    </a:lnTo>
                    <a:lnTo>
                      <a:pt x="217" y="136"/>
                    </a:lnTo>
                    <a:lnTo>
                      <a:pt x="217" y="140"/>
                    </a:lnTo>
                    <a:lnTo>
                      <a:pt x="217" y="140"/>
                    </a:lnTo>
                    <a:lnTo>
                      <a:pt x="212" y="145"/>
                    </a:lnTo>
                    <a:lnTo>
                      <a:pt x="212" y="145"/>
                    </a:lnTo>
                    <a:lnTo>
                      <a:pt x="212" y="149"/>
                    </a:lnTo>
                    <a:lnTo>
                      <a:pt x="208" y="149"/>
                    </a:lnTo>
                    <a:lnTo>
                      <a:pt x="208" y="149"/>
                    </a:lnTo>
                    <a:lnTo>
                      <a:pt x="208" y="154"/>
                    </a:lnTo>
                    <a:lnTo>
                      <a:pt x="208" y="154"/>
                    </a:lnTo>
                    <a:lnTo>
                      <a:pt x="208" y="154"/>
                    </a:lnTo>
                    <a:lnTo>
                      <a:pt x="208" y="158"/>
                    </a:lnTo>
                    <a:lnTo>
                      <a:pt x="208" y="158"/>
                    </a:lnTo>
                    <a:lnTo>
                      <a:pt x="203" y="158"/>
                    </a:lnTo>
                    <a:lnTo>
                      <a:pt x="203" y="163"/>
                    </a:lnTo>
                    <a:lnTo>
                      <a:pt x="203" y="163"/>
                    </a:lnTo>
                    <a:lnTo>
                      <a:pt x="203" y="167"/>
                    </a:lnTo>
                    <a:lnTo>
                      <a:pt x="208" y="167"/>
                    </a:lnTo>
                    <a:lnTo>
                      <a:pt x="208" y="172"/>
                    </a:lnTo>
                    <a:lnTo>
                      <a:pt x="203" y="172"/>
                    </a:lnTo>
                    <a:lnTo>
                      <a:pt x="203" y="172"/>
                    </a:lnTo>
                    <a:lnTo>
                      <a:pt x="208" y="172"/>
                    </a:lnTo>
                    <a:lnTo>
                      <a:pt x="208" y="172"/>
                    </a:lnTo>
                    <a:lnTo>
                      <a:pt x="208" y="176"/>
                    </a:lnTo>
                    <a:lnTo>
                      <a:pt x="208" y="176"/>
                    </a:lnTo>
                    <a:lnTo>
                      <a:pt x="203" y="181"/>
                    </a:lnTo>
                    <a:lnTo>
                      <a:pt x="203" y="181"/>
                    </a:lnTo>
                    <a:lnTo>
                      <a:pt x="208" y="181"/>
                    </a:lnTo>
                    <a:lnTo>
                      <a:pt x="208" y="181"/>
                    </a:lnTo>
                    <a:lnTo>
                      <a:pt x="208" y="185"/>
                    </a:lnTo>
                    <a:lnTo>
                      <a:pt x="208" y="185"/>
                    </a:lnTo>
                    <a:lnTo>
                      <a:pt x="208" y="185"/>
                    </a:lnTo>
                    <a:lnTo>
                      <a:pt x="208" y="185"/>
                    </a:lnTo>
                    <a:lnTo>
                      <a:pt x="203" y="190"/>
                    </a:lnTo>
                    <a:lnTo>
                      <a:pt x="203" y="190"/>
                    </a:lnTo>
                    <a:lnTo>
                      <a:pt x="208" y="190"/>
                    </a:lnTo>
                    <a:lnTo>
                      <a:pt x="208" y="190"/>
                    </a:lnTo>
                    <a:lnTo>
                      <a:pt x="208" y="194"/>
                    </a:lnTo>
                    <a:lnTo>
                      <a:pt x="208" y="194"/>
                    </a:lnTo>
                    <a:lnTo>
                      <a:pt x="208" y="194"/>
                    </a:lnTo>
                    <a:lnTo>
                      <a:pt x="208" y="199"/>
                    </a:lnTo>
                    <a:lnTo>
                      <a:pt x="208" y="199"/>
                    </a:lnTo>
                    <a:lnTo>
                      <a:pt x="208" y="203"/>
                    </a:lnTo>
                    <a:lnTo>
                      <a:pt x="212" y="208"/>
                    </a:lnTo>
                    <a:lnTo>
                      <a:pt x="212" y="212"/>
                    </a:lnTo>
                    <a:lnTo>
                      <a:pt x="212" y="212"/>
                    </a:lnTo>
                    <a:lnTo>
                      <a:pt x="208" y="212"/>
                    </a:lnTo>
                    <a:lnTo>
                      <a:pt x="208" y="212"/>
                    </a:lnTo>
                    <a:lnTo>
                      <a:pt x="208" y="212"/>
                    </a:lnTo>
                    <a:lnTo>
                      <a:pt x="208" y="217"/>
                    </a:lnTo>
                    <a:lnTo>
                      <a:pt x="208" y="222"/>
                    </a:lnTo>
                    <a:lnTo>
                      <a:pt x="208" y="226"/>
                    </a:lnTo>
                    <a:lnTo>
                      <a:pt x="212" y="226"/>
                    </a:lnTo>
                    <a:lnTo>
                      <a:pt x="212" y="231"/>
                    </a:lnTo>
                    <a:lnTo>
                      <a:pt x="212" y="231"/>
                    </a:lnTo>
                    <a:lnTo>
                      <a:pt x="212" y="235"/>
                    </a:lnTo>
                    <a:lnTo>
                      <a:pt x="212" y="235"/>
                    </a:lnTo>
                    <a:lnTo>
                      <a:pt x="212" y="235"/>
                    </a:lnTo>
                    <a:lnTo>
                      <a:pt x="212" y="235"/>
                    </a:lnTo>
                    <a:lnTo>
                      <a:pt x="212" y="240"/>
                    </a:lnTo>
                    <a:lnTo>
                      <a:pt x="217" y="240"/>
                    </a:lnTo>
                    <a:lnTo>
                      <a:pt x="217" y="244"/>
                    </a:lnTo>
                    <a:lnTo>
                      <a:pt x="226" y="244"/>
                    </a:lnTo>
                    <a:lnTo>
                      <a:pt x="230" y="249"/>
                    </a:lnTo>
                    <a:lnTo>
                      <a:pt x="235" y="253"/>
                    </a:lnTo>
                    <a:lnTo>
                      <a:pt x="239" y="253"/>
                    </a:lnTo>
                    <a:lnTo>
                      <a:pt x="239" y="258"/>
                    </a:lnTo>
                    <a:lnTo>
                      <a:pt x="239" y="262"/>
                    </a:lnTo>
                    <a:lnTo>
                      <a:pt x="239" y="267"/>
                    </a:lnTo>
                    <a:lnTo>
                      <a:pt x="239" y="267"/>
                    </a:lnTo>
                    <a:lnTo>
                      <a:pt x="244" y="271"/>
                    </a:lnTo>
                    <a:lnTo>
                      <a:pt x="248" y="271"/>
                    </a:lnTo>
                    <a:lnTo>
                      <a:pt x="248" y="276"/>
                    </a:lnTo>
                    <a:lnTo>
                      <a:pt x="253" y="271"/>
                    </a:lnTo>
                    <a:lnTo>
                      <a:pt x="253" y="276"/>
                    </a:lnTo>
                    <a:lnTo>
                      <a:pt x="253" y="276"/>
                    </a:lnTo>
                    <a:lnTo>
                      <a:pt x="258" y="280"/>
                    </a:lnTo>
                    <a:lnTo>
                      <a:pt x="258" y="285"/>
                    </a:lnTo>
                    <a:lnTo>
                      <a:pt x="258" y="285"/>
                    </a:lnTo>
                    <a:lnTo>
                      <a:pt x="253" y="294"/>
                    </a:lnTo>
                    <a:lnTo>
                      <a:pt x="248" y="298"/>
                    </a:lnTo>
                    <a:lnTo>
                      <a:pt x="248" y="303"/>
                    </a:lnTo>
                    <a:lnTo>
                      <a:pt x="248" y="307"/>
                    </a:lnTo>
                    <a:lnTo>
                      <a:pt x="248" y="307"/>
                    </a:lnTo>
                    <a:lnTo>
                      <a:pt x="244" y="312"/>
                    </a:lnTo>
                    <a:lnTo>
                      <a:pt x="230" y="321"/>
                    </a:lnTo>
                    <a:lnTo>
                      <a:pt x="221" y="321"/>
                    </a:lnTo>
                    <a:lnTo>
                      <a:pt x="221" y="321"/>
                    </a:lnTo>
                    <a:lnTo>
                      <a:pt x="203" y="326"/>
                    </a:lnTo>
                    <a:lnTo>
                      <a:pt x="199" y="326"/>
                    </a:lnTo>
                    <a:lnTo>
                      <a:pt x="194" y="326"/>
                    </a:lnTo>
                    <a:lnTo>
                      <a:pt x="194" y="326"/>
                    </a:lnTo>
                    <a:lnTo>
                      <a:pt x="190" y="326"/>
                    </a:lnTo>
                    <a:lnTo>
                      <a:pt x="185" y="326"/>
                    </a:lnTo>
                    <a:lnTo>
                      <a:pt x="181" y="326"/>
                    </a:lnTo>
                    <a:lnTo>
                      <a:pt x="181" y="326"/>
                    </a:lnTo>
                    <a:lnTo>
                      <a:pt x="181" y="326"/>
                    </a:lnTo>
                    <a:lnTo>
                      <a:pt x="181" y="326"/>
                    </a:lnTo>
                    <a:lnTo>
                      <a:pt x="181" y="330"/>
                    </a:lnTo>
                    <a:lnTo>
                      <a:pt x="185" y="330"/>
                    </a:lnTo>
                    <a:lnTo>
                      <a:pt x="185" y="335"/>
                    </a:lnTo>
                    <a:lnTo>
                      <a:pt x="185" y="335"/>
                    </a:lnTo>
                    <a:lnTo>
                      <a:pt x="190" y="335"/>
                    </a:lnTo>
                    <a:lnTo>
                      <a:pt x="185" y="335"/>
                    </a:lnTo>
                    <a:lnTo>
                      <a:pt x="190" y="335"/>
                    </a:lnTo>
                    <a:lnTo>
                      <a:pt x="190" y="335"/>
                    </a:lnTo>
                    <a:lnTo>
                      <a:pt x="190" y="339"/>
                    </a:lnTo>
                    <a:lnTo>
                      <a:pt x="190" y="344"/>
                    </a:lnTo>
                    <a:lnTo>
                      <a:pt x="190" y="344"/>
                    </a:lnTo>
                    <a:lnTo>
                      <a:pt x="190" y="344"/>
                    </a:lnTo>
                    <a:lnTo>
                      <a:pt x="190" y="344"/>
                    </a:lnTo>
                    <a:lnTo>
                      <a:pt x="190" y="353"/>
                    </a:lnTo>
                    <a:lnTo>
                      <a:pt x="190" y="353"/>
                    </a:lnTo>
                    <a:lnTo>
                      <a:pt x="190" y="357"/>
                    </a:lnTo>
                    <a:lnTo>
                      <a:pt x="194" y="362"/>
                    </a:lnTo>
                    <a:lnTo>
                      <a:pt x="194" y="362"/>
                    </a:lnTo>
                    <a:lnTo>
                      <a:pt x="194" y="362"/>
                    </a:lnTo>
                    <a:lnTo>
                      <a:pt x="190" y="366"/>
                    </a:lnTo>
                    <a:lnTo>
                      <a:pt x="185" y="366"/>
                    </a:lnTo>
                    <a:lnTo>
                      <a:pt x="185" y="371"/>
                    </a:lnTo>
                    <a:lnTo>
                      <a:pt x="176" y="371"/>
                    </a:lnTo>
                    <a:lnTo>
                      <a:pt x="176" y="371"/>
                    </a:lnTo>
                    <a:lnTo>
                      <a:pt x="167" y="366"/>
                    </a:lnTo>
                    <a:lnTo>
                      <a:pt x="163" y="366"/>
                    </a:lnTo>
                    <a:lnTo>
                      <a:pt x="158" y="366"/>
                    </a:lnTo>
                    <a:lnTo>
                      <a:pt x="154" y="362"/>
                    </a:lnTo>
                    <a:lnTo>
                      <a:pt x="154" y="362"/>
                    </a:lnTo>
                    <a:lnTo>
                      <a:pt x="154" y="362"/>
                    </a:lnTo>
                    <a:lnTo>
                      <a:pt x="154" y="362"/>
                    </a:lnTo>
                    <a:lnTo>
                      <a:pt x="154" y="362"/>
                    </a:lnTo>
                    <a:lnTo>
                      <a:pt x="154" y="362"/>
                    </a:lnTo>
                    <a:lnTo>
                      <a:pt x="154" y="366"/>
                    </a:lnTo>
                    <a:lnTo>
                      <a:pt x="154" y="366"/>
                    </a:lnTo>
                    <a:lnTo>
                      <a:pt x="154" y="371"/>
                    </a:lnTo>
                    <a:lnTo>
                      <a:pt x="154" y="371"/>
                    </a:lnTo>
                    <a:lnTo>
                      <a:pt x="158" y="380"/>
                    </a:lnTo>
                    <a:lnTo>
                      <a:pt x="158" y="380"/>
                    </a:lnTo>
                    <a:lnTo>
                      <a:pt x="163" y="384"/>
                    </a:lnTo>
                    <a:lnTo>
                      <a:pt x="163" y="389"/>
                    </a:lnTo>
                    <a:lnTo>
                      <a:pt x="167" y="389"/>
                    </a:lnTo>
                    <a:lnTo>
                      <a:pt x="167" y="389"/>
                    </a:lnTo>
                    <a:lnTo>
                      <a:pt x="172" y="393"/>
                    </a:lnTo>
                    <a:lnTo>
                      <a:pt x="172" y="393"/>
                    </a:lnTo>
                    <a:lnTo>
                      <a:pt x="172" y="393"/>
                    </a:lnTo>
                    <a:lnTo>
                      <a:pt x="172" y="393"/>
                    </a:lnTo>
                    <a:lnTo>
                      <a:pt x="172" y="393"/>
                    </a:lnTo>
                    <a:lnTo>
                      <a:pt x="172" y="393"/>
                    </a:lnTo>
                    <a:lnTo>
                      <a:pt x="176" y="393"/>
                    </a:lnTo>
                    <a:lnTo>
                      <a:pt x="176" y="393"/>
                    </a:lnTo>
                    <a:lnTo>
                      <a:pt x="181" y="393"/>
                    </a:lnTo>
                    <a:lnTo>
                      <a:pt x="181" y="393"/>
                    </a:lnTo>
                    <a:lnTo>
                      <a:pt x="176" y="389"/>
                    </a:lnTo>
                    <a:lnTo>
                      <a:pt x="176" y="389"/>
                    </a:lnTo>
                    <a:lnTo>
                      <a:pt x="176" y="389"/>
                    </a:lnTo>
                    <a:lnTo>
                      <a:pt x="176" y="389"/>
                    </a:lnTo>
                    <a:lnTo>
                      <a:pt x="181" y="389"/>
                    </a:lnTo>
                    <a:lnTo>
                      <a:pt x="181" y="389"/>
                    </a:lnTo>
                    <a:lnTo>
                      <a:pt x="181" y="389"/>
                    </a:lnTo>
                    <a:lnTo>
                      <a:pt x="185" y="389"/>
                    </a:lnTo>
                    <a:lnTo>
                      <a:pt x="185" y="393"/>
                    </a:lnTo>
                    <a:lnTo>
                      <a:pt x="185" y="393"/>
                    </a:lnTo>
                    <a:lnTo>
                      <a:pt x="190" y="398"/>
                    </a:lnTo>
                    <a:lnTo>
                      <a:pt x="190" y="398"/>
                    </a:lnTo>
                    <a:lnTo>
                      <a:pt x="190" y="398"/>
                    </a:lnTo>
                    <a:lnTo>
                      <a:pt x="190" y="402"/>
                    </a:lnTo>
                    <a:lnTo>
                      <a:pt x="185" y="402"/>
                    </a:lnTo>
                    <a:lnTo>
                      <a:pt x="181" y="402"/>
                    </a:lnTo>
                    <a:lnTo>
                      <a:pt x="181" y="402"/>
                    </a:lnTo>
                    <a:lnTo>
                      <a:pt x="181" y="398"/>
                    </a:lnTo>
                    <a:lnTo>
                      <a:pt x="176" y="398"/>
                    </a:lnTo>
                    <a:lnTo>
                      <a:pt x="172" y="398"/>
                    </a:lnTo>
                    <a:lnTo>
                      <a:pt x="172" y="398"/>
                    </a:lnTo>
                    <a:lnTo>
                      <a:pt x="172" y="398"/>
                    </a:lnTo>
                    <a:lnTo>
                      <a:pt x="167" y="398"/>
                    </a:lnTo>
                    <a:lnTo>
                      <a:pt x="167" y="402"/>
                    </a:lnTo>
                    <a:lnTo>
                      <a:pt x="176" y="402"/>
                    </a:lnTo>
                    <a:lnTo>
                      <a:pt x="176" y="402"/>
                    </a:lnTo>
                    <a:lnTo>
                      <a:pt x="181" y="402"/>
                    </a:lnTo>
                    <a:lnTo>
                      <a:pt x="181" y="407"/>
                    </a:lnTo>
                    <a:lnTo>
                      <a:pt x="181" y="407"/>
                    </a:lnTo>
                    <a:lnTo>
                      <a:pt x="181" y="407"/>
                    </a:lnTo>
                    <a:lnTo>
                      <a:pt x="176" y="407"/>
                    </a:lnTo>
                    <a:lnTo>
                      <a:pt x="172" y="411"/>
                    </a:lnTo>
                    <a:lnTo>
                      <a:pt x="172" y="411"/>
                    </a:lnTo>
                    <a:lnTo>
                      <a:pt x="172" y="416"/>
                    </a:lnTo>
                    <a:lnTo>
                      <a:pt x="172" y="416"/>
                    </a:lnTo>
                    <a:lnTo>
                      <a:pt x="172" y="416"/>
                    </a:lnTo>
                    <a:lnTo>
                      <a:pt x="172" y="420"/>
                    </a:lnTo>
                    <a:lnTo>
                      <a:pt x="176" y="425"/>
                    </a:lnTo>
                    <a:lnTo>
                      <a:pt x="176" y="429"/>
                    </a:lnTo>
                    <a:lnTo>
                      <a:pt x="176" y="429"/>
                    </a:lnTo>
                    <a:lnTo>
                      <a:pt x="176" y="434"/>
                    </a:lnTo>
                    <a:lnTo>
                      <a:pt x="176" y="434"/>
                    </a:lnTo>
                    <a:lnTo>
                      <a:pt x="172" y="439"/>
                    </a:lnTo>
                    <a:lnTo>
                      <a:pt x="176" y="439"/>
                    </a:lnTo>
                    <a:lnTo>
                      <a:pt x="176" y="443"/>
                    </a:lnTo>
                    <a:lnTo>
                      <a:pt x="176" y="443"/>
                    </a:lnTo>
                    <a:lnTo>
                      <a:pt x="176" y="443"/>
                    </a:lnTo>
                    <a:lnTo>
                      <a:pt x="176" y="443"/>
                    </a:lnTo>
                    <a:lnTo>
                      <a:pt x="167" y="443"/>
                    </a:lnTo>
                    <a:lnTo>
                      <a:pt x="167" y="448"/>
                    </a:lnTo>
                    <a:lnTo>
                      <a:pt x="163" y="448"/>
                    </a:lnTo>
                    <a:lnTo>
                      <a:pt x="163" y="448"/>
                    </a:lnTo>
                    <a:lnTo>
                      <a:pt x="163" y="448"/>
                    </a:lnTo>
                    <a:lnTo>
                      <a:pt x="158" y="448"/>
                    </a:lnTo>
                    <a:lnTo>
                      <a:pt x="158" y="452"/>
                    </a:lnTo>
                    <a:lnTo>
                      <a:pt x="158" y="457"/>
                    </a:lnTo>
                    <a:lnTo>
                      <a:pt x="158" y="461"/>
                    </a:lnTo>
                    <a:lnTo>
                      <a:pt x="158" y="466"/>
                    </a:lnTo>
                    <a:lnTo>
                      <a:pt x="158" y="466"/>
                    </a:lnTo>
                    <a:lnTo>
                      <a:pt x="158" y="470"/>
                    </a:lnTo>
                    <a:lnTo>
                      <a:pt x="158" y="470"/>
                    </a:lnTo>
                    <a:lnTo>
                      <a:pt x="158" y="470"/>
                    </a:lnTo>
                    <a:lnTo>
                      <a:pt x="163" y="475"/>
                    </a:lnTo>
                    <a:lnTo>
                      <a:pt x="163" y="475"/>
                    </a:lnTo>
                    <a:lnTo>
                      <a:pt x="176" y="484"/>
                    </a:lnTo>
                    <a:lnTo>
                      <a:pt x="181" y="484"/>
                    </a:lnTo>
                    <a:lnTo>
                      <a:pt x="190" y="484"/>
                    </a:lnTo>
                    <a:lnTo>
                      <a:pt x="190" y="484"/>
                    </a:lnTo>
                    <a:lnTo>
                      <a:pt x="194" y="488"/>
                    </a:lnTo>
                    <a:lnTo>
                      <a:pt x="194" y="488"/>
                    </a:lnTo>
                    <a:lnTo>
                      <a:pt x="199" y="493"/>
                    </a:lnTo>
                    <a:lnTo>
                      <a:pt x="199" y="493"/>
                    </a:lnTo>
                    <a:lnTo>
                      <a:pt x="194" y="497"/>
                    </a:lnTo>
                    <a:lnTo>
                      <a:pt x="194" y="497"/>
                    </a:lnTo>
                    <a:lnTo>
                      <a:pt x="194" y="497"/>
                    </a:lnTo>
                    <a:lnTo>
                      <a:pt x="194" y="497"/>
                    </a:lnTo>
                    <a:lnTo>
                      <a:pt x="194" y="497"/>
                    </a:lnTo>
                    <a:lnTo>
                      <a:pt x="199" y="497"/>
                    </a:lnTo>
                    <a:lnTo>
                      <a:pt x="199" y="497"/>
                    </a:lnTo>
                    <a:lnTo>
                      <a:pt x="199" y="502"/>
                    </a:lnTo>
                    <a:lnTo>
                      <a:pt x="199" y="502"/>
                    </a:lnTo>
                    <a:lnTo>
                      <a:pt x="199" y="502"/>
                    </a:lnTo>
                    <a:lnTo>
                      <a:pt x="199" y="502"/>
                    </a:lnTo>
                    <a:lnTo>
                      <a:pt x="194" y="506"/>
                    </a:lnTo>
                    <a:lnTo>
                      <a:pt x="194" y="511"/>
                    </a:lnTo>
                    <a:lnTo>
                      <a:pt x="190" y="511"/>
                    </a:lnTo>
                    <a:lnTo>
                      <a:pt x="190" y="515"/>
                    </a:lnTo>
                    <a:lnTo>
                      <a:pt x="185" y="515"/>
                    </a:lnTo>
                    <a:lnTo>
                      <a:pt x="185" y="520"/>
                    </a:lnTo>
                    <a:lnTo>
                      <a:pt x="185" y="520"/>
                    </a:lnTo>
                    <a:lnTo>
                      <a:pt x="185" y="524"/>
                    </a:lnTo>
                    <a:lnTo>
                      <a:pt x="185" y="529"/>
                    </a:lnTo>
                    <a:lnTo>
                      <a:pt x="185" y="529"/>
                    </a:lnTo>
                    <a:lnTo>
                      <a:pt x="190" y="538"/>
                    </a:lnTo>
                    <a:lnTo>
                      <a:pt x="190" y="538"/>
                    </a:lnTo>
                    <a:lnTo>
                      <a:pt x="190" y="543"/>
                    </a:lnTo>
                    <a:lnTo>
                      <a:pt x="185" y="543"/>
                    </a:lnTo>
                    <a:lnTo>
                      <a:pt x="185" y="543"/>
                    </a:lnTo>
                    <a:lnTo>
                      <a:pt x="181" y="543"/>
                    </a:lnTo>
                    <a:lnTo>
                      <a:pt x="181" y="543"/>
                    </a:lnTo>
                    <a:lnTo>
                      <a:pt x="176" y="538"/>
                    </a:lnTo>
                    <a:lnTo>
                      <a:pt x="176" y="538"/>
                    </a:lnTo>
                    <a:lnTo>
                      <a:pt x="176" y="538"/>
                    </a:lnTo>
                    <a:lnTo>
                      <a:pt x="176" y="538"/>
                    </a:lnTo>
                    <a:lnTo>
                      <a:pt x="176" y="543"/>
                    </a:lnTo>
                    <a:lnTo>
                      <a:pt x="176" y="543"/>
                    </a:lnTo>
                    <a:lnTo>
                      <a:pt x="172" y="543"/>
                    </a:lnTo>
                    <a:lnTo>
                      <a:pt x="176" y="543"/>
                    </a:lnTo>
                    <a:lnTo>
                      <a:pt x="181" y="543"/>
                    </a:lnTo>
                    <a:lnTo>
                      <a:pt x="181" y="543"/>
                    </a:lnTo>
                    <a:lnTo>
                      <a:pt x="181" y="543"/>
                    </a:lnTo>
                    <a:lnTo>
                      <a:pt x="185" y="543"/>
                    </a:lnTo>
                    <a:lnTo>
                      <a:pt x="181" y="547"/>
                    </a:lnTo>
                    <a:lnTo>
                      <a:pt x="181" y="547"/>
                    </a:lnTo>
                    <a:lnTo>
                      <a:pt x="181" y="547"/>
                    </a:lnTo>
                    <a:lnTo>
                      <a:pt x="176" y="547"/>
                    </a:lnTo>
                    <a:lnTo>
                      <a:pt x="176" y="552"/>
                    </a:lnTo>
                    <a:lnTo>
                      <a:pt x="176" y="552"/>
                    </a:lnTo>
                    <a:lnTo>
                      <a:pt x="181" y="556"/>
                    </a:lnTo>
                    <a:lnTo>
                      <a:pt x="181" y="561"/>
                    </a:lnTo>
                    <a:lnTo>
                      <a:pt x="181" y="561"/>
                    </a:lnTo>
                    <a:lnTo>
                      <a:pt x="181" y="561"/>
                    </a:lnTo>
                    <a:lnTo>
                      <a:pt x="181" y="561"/>
                    </a:lnTo>
                    <a:lnTo>
                      <a:pt x="181" y="561"/>
                    </a:lnTo>
                    <a:lnTo>
                      <a:pt x="181" y="561"/>
                    </a:lnTo>
                    <a:lnTo>
                      <a:pt x="181" y="561"/>
                    </a:lnTo>
                    <a:lnTo>
                      <a:pt x="185" y="565"/>
                    </a:lnTo>
                    <a:lnTo>
                      <a:pt x="185" y="570"/>
                    </a:lnTo>
                    <a:lnTo>
                      <a:pt x="190" y="570"/>
                    </a:lnTo>
                    <a:lnTo>
                      <a:pt x="190" y="570"/>
                    </a:lnTo>
                    <a:lnTo>
                      <a:pt x="185" y="570"/>
                    </a:lnTo>
                    <a:lnTo>
                      <a:pt x="185" y="570"/>
                    </a:lnTo>
                    <a:lnTo>
                      <a:pt x="181" y="574"/>
                    </a:lnTo>
                    <a:lnTo>
                      <a:pt x="185" y="574"/>
                    </a:lnTo>
                    <a:lnTo>
                      <a:pt x="185" y="574"/>
                    </a:lnTo>
                    <a:lnTo>
                      <a:pt x="190" y="574"/>
                    </a:lnTo>
                    <a:lnTo>
                      <a:pt x="190" y="574"/>
                    </a:lnTo>
                    <a:lnTo>
                      <a:pt x="190" y="574"/>
                    </a:lnTo>
                    <a:lnTo>
                      <a:pt x="190" y="574"/>
                    </a:lnTo>
                    <a:lnTo>
                      <a:pt x="199" y="579"/>
                    </a:lnTo>
                    <a:lnTo>
                      <a:pt x="203" y="583"/>
                    </a:lnTo>
                    <a:lnTo>
                      <a:pt x="203" y="583"/>
                    </a:lnTo>
                    <a:lnTo>
                      <a:pt x="203" y="588"/>
                    </a:lnTo>
                    <a:lnTo>
                      <a:pt x="203" y="583"/>
                    </a:lnTo>
                    <a:lnTo>
                      <a:pt x="203" y="583"/>
                    </a:lnTo>
                    <a:lnTo>
                      <a:pt x="199" y="583"/>
                    </a:lnTo>
                    <a:lnTo>
                      <a:pt x="199" y="583"/>
                    </a:lnTo>
                    <a:lnTo>
                      <a:pt x="194" y="583"/>
                    </a:lnTo>
                    <a:lnTo>
                      <a:pt x="190" y="583"/>
                    </a:lnTo>
                    <a:lnTo>
                      <a:pt x="185" y="583"/>
                    </a:lnTo>
                    <a:lnTo>
                      <a:pt x="181" y="579"/>
                    </a:lnTo>
                    <a:lnTo>
                      <a:pt x="172" y="583"/>
                    </a:lnTo>
                    <a:lnTo>
                      <a:pt x="167" y="583"/>
                    </a:lnTo>
                    <a:lnTo>
                      <a:pt x="158" y="583"/>
                    </a:lnTo>
                    <a:lnTo>
                      <a:pt x="154" y="583"/>
                    </a:lnTo>
                    <a:lnTo>
                      <a:pt x="154" y="583"/>
                    </a:lnTo>
                    <a:lnTo>
                      <a:pt x="154" y="583"/>
                    </a:lnTo>
                    <a:lnTo>
                      <a:pt x="149" y="579"/>
                    </a:lnTo>
                    <a:lnTo>
                      <a:pt x="149" y="579"/>
                    </a:lnTo>
                    <a:lnTo>
                      <a:pt x="149" y="579"/>
                    </a:lnTo>
                    <a:lnTo>
                      <a:pt x="145" y="579"/>
                    </a:lnTo>
                    <a:lnTo>
                      <a:pt x="145" y="574"/>
                    </a:lnTo>
                    <a:lnTo>
                      <a:pt x="140" y="574"/>
                    </a:lnTo>
                    <a:lnTo>
                      <a:pt x="140" y="574"/>
                    </a:lnTo>
                    <a:lnTo>
                      <a:pt x="140" y="570"/>
                    </a:lnTo>
                    <a:lnTo>
                      <a:pt x="140" y="570"/>
                    </a:lnTo>
                    <a:lnTo>
                      <a:pt x="140" y="565"/>
                    </a:lnTo>
                    <a:lnTo>
                      <a:pt x="136" y="565"/>
                    </a:lnTo>
                    <a:lnTo>
                      <a:pt x="136" y="565"/>
                    </a:lnTo>
                    <a:lnTo>
                      <a:pt x="136" y="565"/>
                    </a:lnTo>
                    <a:lnTo>
                      <a:pt x="136" y="561"/>
                    </a:lnTo>
                    <a:lnTo>
                      <a:pt x="136" y="561"/>
                    </a:lnTo>
                    <a:lnTo>
                      <a:pt x="131" y="556"/>
                    </a:lnTo>
                    <a:lnTo>
                      <a:pt x="131" y="556"/>
                    </a:lnTo>
                    <a:lnTo>
                      <a:pt x="131" y="556"/>
                    </a:lnTo>
                    <a:lnTo>
                      <a:pt x="131" y="556"/>
                    </a:lnTo>
                    <a:lnTo>
                      <a:pt x="131" y="556"/>
                    </a:lnTo>
                    <a:lnTo>
                      <a:pt x="127" y="556"/>
                    </a:lnTo>
                    <a:lnTo>
                      <a:pt x="127" y="556"/>
                    </a:lnTo>
                    <a:lnTo>
                      <a:pt x="127" y="556"/>
                    </a:lnTo>
                    <a:lnTo>
                      <a:pt x="122" y="561"/>
                    </a:lnTo>
                    <a:lnTo>
                      <a:pt x="122" y="561"/>
                    </a:lnTo>
                    <a:lnTo>
                      <a:pt x="122" y="556"/>
                    </a:lnTo>
                    <a:lnTo>
                      <a:pt x="122" y="556"/>
                    </a:lnTo>
                    <a:lnTo>
                      <a:pt x="117" y="556"/>
                    </a:lnTo>
                    <a:lnTo>
                      <a:pt x="117" y="556"/>
                    </a:lnTo>
                    <a:lnTo>
                      <a:pt x="117" y="552"/>
                    </a:lnTo>
                    <a:lnTo>
                      <a:pt x="113" y="552"/>
                    </a:lnTo>
                    <a:lnTo>
                      <a:pt x="113" y="547"/>
                    </a:lnTo>
                    <a:lnTo>
                      <a:pt x="108" y="547"/>
                    </a:lnTo>
                    <a:lnTo>
                      <a:pt x="108" y="543"/>
                    </a:lnTo>
                    <a:lnTo>
                      <a:pt x="108" y="543"/>
                    </a:lnTo>
                    <a:lnTo>
                      <a:pt x="108" y="538"/>
                    </a:lnTo>
                    <a:lnTo>
                      <a:pt x="104" y="538"/>
                    </a:lnTo>
                    <a:lnTo>
                      <a:pt x="104" y="533"/>
                    </a:lnTo>
                    <a:lnTo>
                      <a:pt x="104" y="533"/>
                    </a:lnTo>
                    <a:lnTo>
                      <a:pt x="104" y="533"/>
                    </a:lnTo>
                    <a:lnTo>
                      <a:pt x="108" y="533"/>
                    </a:lnTo>
                    <a:lnTo>
                      <a:pt x="108" y="529"/>
                    </a:lnTo>
                    <a:lnTo>
                      <a:pt x="104" y="529"/>
                    </a:lnTo>
                    <a:lnTo>
                      <a:pt x="108" y="524"/>
                    </a:lnTo>
                    <a:lnTo>
                      <a:pt x="108" y="524"/>
                    </a:lnTo>
                    <a:lnTo>
                      <a:pt x="108" y="524"/>
                    </a:lnTo>
                    <a:lnTo>
                      <a:pt x="108" y="524"/>
                    </a:lnTo>
                    <a:lnTo>
                      <a:pt x="108" y="524"/>
                    </a:lnTo>
                    <a:lnTo>
                      <a:pt x="108" y="520"/>
                    </a:lnTo>
                    <a:lnTo>
                      <a:pt x="108" y="520"/>
                    </a:lnTo>
                    <a:lnTo>
                      <a:pt x="108" y="520"/>
                    </a:lnTo>
                    <a:lnTo>
                      <a:pt x="108" y="515"/>
                    </a:lnTo>
                    <a:lnTo>
                      <a:pt x="108" y="515"/>
                    </a:lnTo>
                    <a:lnTo>
                      <a:pt x="108" y="515"/>
                    </a:lnTo>
                    <a:lnTo>
                      <a:pt x="108" y="515"/>
                    </a:lnTo>
                    <a:lnTo>
                      <a:pt x="108" y="511"/>
                    </a:lnTo>
                    <a:lnTo>
                      <a:pt x="108" y="511"/>
                    </a:lnTo>
                    <a:lnTo>
                      <a:pt x="104" y="506"/>
                    </a:lnTo>
                    <a:lnTo>
                      <a:pt x="104" y="506"/>
                    </a:lnTo>
                    <a:lnTo>
                      <a:pt x="104" y="506"/>
                    </a:lnTo>
                    <a:lnTo>
                      <a:pt x="104" y="502"/>
                    </a:lnTo>
                    <a:lnTo>
                      <a:pt x="104" y="502"/>
                    </a:lnTo>
                    <a:lnTo>
                      <a:pt x="104" y="497"/>
                    </a:lnTo>
                    <a:lnTo>
                      <a:pt x="99" y="497"/>
                    </a:lnTo>
                    <a:lnTo>
                      <a:pt x="99" y="497"/>
                    </a:lnTo>
                    <a:lnTo>
                      <a:pt x="104" y="493"/>
                    </a:lnTo>
                    <a:lnTo>
                      <a:pt x="104" y="493"/>
                    </a:lnTo>
                    <a:lnTo>
                      <a:pt x="104" y="493"/>
                    </a:lnTo>
                    <a:lnTo>
                      <a:pt x="104" y="493"/>
                    </a:lnTo>
                    <a:lnTo>
                      <a:pt x="104" y="488"/>
                    </a:lnTo>
                    <a:lnTo>
                      <a:pt x="104" y="488"/>
                    </a:lnTo>
                    <a:lnTo>
                      <a:pt x="104" y="488"/>
                    </a:lnTo>
                    <a:lnTo>
                      <a:pt x="99" y="488"/>
                    </a:lnTo>
                    <a:lnTo>
                      <a:pt x="99" y="484"/>
                    </a:lnTo>
                    <a:lnTo>
                      <a:pt x="99" y="484"/>
                    </a:lnTo>
                    <a:lnTo>
                      <a:pt x="104" y="479"/>
                    </a:lnTo>
                    <a:lnTo>
                      <a:pt x="104" y="479"/>
                    </a:lnTo>
                    <a:lnTo>
                      <a:pt x="99" y="479"/>
                    </a:lnTo>
                    <a:lnTo>
                      <a:pt x="99" y="475"/>
                    </a:lnTo>
                    <a:lnTo>
                      <a:pt x="99" y="475"/>
                    </a:lnTo>
                    <a:lnTo>
                      <a:pt x="99" y="475"/>
                    </a:lnTo>
                    <a:lnTo>
                      <a:pt x="95" y="470"/>
                    </a:lnTo>
                    <a:lnTo>
                      <a:pt x="95" y="470"/>
                    </a:lnTo>
                    <a:lnTo>
                      <a:pt x="95" y="470"/>
                    </a:lnTo>
                    <a:lnTo>
                      <a:pt x="95" y="470"/>
                    </a:lnTo>
                    <a:lnTo>
                      <a:pt x="95" y="466"/>
                    </a:lnTo>
                    <a:lnTo>
                      <a:pt x="95" y="466"/>
                    </a:lnTo>
                    <a:lnTo>
                      <a:pt x="95" y="466"/>
                    </a:lnTo>
                    <a:lnTo>
                      <a:pt x="90" y="461"/>
                    </a:lnTo>
                    <a:lnTo>
                      <a:pt x="90" y="461"/>
                    </a:lnTo>
                    <a:lnTo>
                      <a:pt x="90" y="461"/>
                    </a:lnTo>
                    <a:lnTo>
                      <a:pt x="95" y="457"/>
                    </a:lnTo>
                    <a:lnTo>
                      <a:pt x="95" y="457"/>
                    </a:lnTo>
                    <a:lnTo>
                      <a:pt x="95" y="457"/>
                    </a:lnTo>
                    <a:lnTo>
                      <a:pt x="95" y="452"/>
                    </a:lnTo>
                    <a:lnTo>
                      <a:pt x="90" y="452"/>
                    </a:lnTo>
                    <a:lnTo>
                      <a:pt x="90" y="452"/>
                    </a:lnTo>
                    <a:lnTo>
                      <a:pt x="90" y="448"/>
                    </a:lnTo>
                    <a:lnTo>
                      <a:pt x="86" y="448"/>
                    </a:lnTo>
                    <a:lnTo>
                      <a:pt x="81" y="448"/>
                    </a:lnTo>
                    <a:lnTo>
                      <a:pt x="81" y="448"/>
                    </a:lnTo>
                    <a:lnTo>
                      <a:pt x="81" y="443"/>
                    </a:lnTo>
                    <a:lnTo>
                      <a:pt x="81" y="443"/>
                    </a:lnTo>
                    <a:lnTo>
                      <a:pt x="86" y="443"/>
                    </a:lnTo>
                    <a:lnTo>
                      <a:pt x="86" y="443"/>
                    </a:lnTo>
                    <a:lnTo>
                      <a:pt x="86" y="443"/>
                    </a:lnTo>
                    <a:lnTo>
                      <a:pt x="90" y="443"/>
                    </a:lnTo>
                    <a:lnTo>
                      <a:pt x="90" y="443"/>
                    </a:lnTo>
                    <a:lnTo>
                      <a:pt x="90" y="443"/>
                    </a:lnTo>
                    <a:lnTo>
                      <a:pt x="90" y="443"/>
                    </a:lnTo>
                    <a:lnTo>
                      <a:pt x="90" y="439"/>
                    </a:lnTo>
                    <a:lnTo>
                      <a:pt x="90" y="439"/>
                    </a:lnTo>
                    <a:lnTo>
                      <a:pt x="90" y="439"/>
                    </a:lnTo>
                    <a:lnTo>
                      <a:pt x="86" y="439"/>
                    </a:lnTo>
                    <a:lnTo>
                      <a:pt x="81" y="439"/>
                    </a:lnTo>
                    <a:lnTo>
                      <a:pt x="77" y="434"/>
                    </a:lnTo>
                    <a:lnTo>
                      <a:pt x="77" y="434"/>
                    </a:lnTo>
                    <a:lnTo>
                      <a:pt x="77" y="434"/>
                    </a:lnTo>
                    <a:lnTo>
                      <a:pt x="77" y="434"/>
                    </a:lnTo>
                    <a:lnTo>
                      <a:pt x="77" y="429"/>
                    </a:lnTo>
                    <a:lnTo>
                      <a:pt x="77" y="429"/>
                    </a:lnTo>
                    <a:lnTo>
                      <a:pt x="77" y="429"/>
                    </a:lnTo>
                    <a:lnTo>
                      <a:pt x="77" y="425"/>
                    </a:lnTo>
                    <a:lnTo>
                      <a:pt x="72" y="425"/>
                    </a:lnTo>
                    <a:lnTo>
                      <a:pt x="77" y="425"/>
                    </a:lnTo>
                    <a:lnTo>
                      <a:pt x="72" y="425"/>
                    </a:lnTo>
                    <a:lnTo>
                      <a:pt x="72" y="420"/>
                    </a:lnTo>
                    <a:lnTo>
                      <a:pt x="72" y="420"/>
                    </a:lnTo>
                    <a:lnTo>
                      <a:pt x="68" y="420"/>
                    </a:lnTo>
                    <a:lnTo>
                      <a:pt x="68" y="416"/>
                    </a:lnTo>
                    <a:lnTo>
                      <a:pt x="72" y="416"/>
                    </a:lnTo>
                    <a:lnTo>
                      <a:pt x="72" y="416"/>
                    </a:lnTo>
                    <a:lnTo>
                      <a:pt x="72" y="416"/>
                    </a:lnTo>
                    <a:lnTo>
                      <a:pt x="68" y="416"/>
                    </a:lnTo>
                    <a:lnTo>
                      <a:pt x="68" y="411"/>
                    </a:lnTo>
                    <a:lnTo>
                      <a:pt x="63" y="411"/>
                    </a:lnTo>
                    <a:lnTo>
                      <a:pt x="63" y="411"/>
                    </a:lnTo>
                    <a:lnTo>
                      <a:pt x="63" y="411"/>
                    </a:lnTo>
                    <a:lnTo>
                      <a:pt x="63" y="407"/>
                    </a:lnTo>
                    <a:lnTo>
                      <a:pt x="59" y="402"/>
                    </a:lnTo>
                    <a:lnTo>
                      <a:pt x="59" y="402"/>
                    </a:lnTo>
                    <a:lnTo>
                      <a:pt x="59" y="402"/>
                    </a:lnTo>
                    <a:lnTo>
                      <a:pt x="59" y="402"/>
                    </a:lnTo>
                    <a:lnTo>
                      <a:pt x="59" y="398"/>
                    </a:lnTo>
                    <a:lnTo>
                      <a:pt x="59" y="398"/>
                    </a:lnTo>
                    <a:lnTo>
                      <a:pt x="59" y="398"/>
                    </a:lnTo>
                    <a:lnTo>
                      <a:pt x="59" y="398"/>
                    </a:lnTo>
                    <a:lnTo>
                      <a:pt x="59" y="393"/>
                    </a:lnTo>
                    <a:lnTo>
                      <a:pt x="59" y="393"/>
                    </a:lnTo>
                    <a:lnTo>
                      <a:pt x="59" y="393"/>
                    </a:lnTo>
                    <a:lnTo>
                      <a:pt x="59" y="393"/>
                    </a:lnTo>
                    <a:lnTo>
                      <a:pt x="59" y="393"/>
                    </a:lnTo>
                    <a:lnTo>
                      <a:pt x="59" y="393"/>
                    </a:lnTo>
                    <a:lnTo>
                      <a:pt x="59" y="389"/>
                    </a:lnTo>
                    <a:lnTo>
                      <a:pt x="59" y="389"/>
                    </a:lnTo>
                    <a:lnTo>
                      <a:pt x="54" y="384"/>
                    </a:lnTo>
                    <a:lnTo>
                      <a:pt x="54" y="384"/>
                    </a:lnTo>
                    <a:lnTo>
                      <a:pt x="54" y="384"/>
                    </a:lnTo>
                    <a:lnTo>
                      <a:pt x="54" y="380"/>
                    </a:lnTo>
                    <a:lnTo>
                      <a:pt x="50" y="380"/>
                    </a:lnTo>
                    <a:lnTo>
                      <a:pt x="50" y="371"/>
                    </a:lnTo>
                    <a:lnTo>
                      <a:pt x="50" y="371"/>
                    </a:lnTo>
                    <a:lnTo>
                      <a:pt x="45" y="366"/>
                    </a:lnTo>
                    <a:lnTo>
                      <a:pt x="45" y="366"/>
                    </a:lnTo>
                    <a:lnTo>
                      <a:pt x="45" y="366"/>
                    </a:lnTo>
                    <a:lnTo>
                      <a:pt x="45" y="362"/>
                    </a:lnTo>
                    <a:lnTo>
                      <a:pt x="45" y="362"/>
                    </a:lnTo>
                    <a:lnTo>
                      <a:pt x="45" y="362"/>
                    </a:lnTo>
                    <a:lnTo>
                      <a:pt x="45" y="362"/>
                    </a:lnTo>
                    <a:lnTo>
                      <a:pt x="45" y="362"/>
                    </a:lnTo>
                    <a:lnTo>
                      <a:pt x="45" y="357"/>
                    </a:lnTo>
                    <a:lnTo>
                      <a:pt x="45" y="357"/>
                    </a:lnTo>
                    <a:lnTo>
                      <a:pt x="45" y="357"/>
                    </a:lnTo>
                    <a:lnTo>
                      <a:pt x="45" y="357"/>
                    </a:lnTo>
                    <a:lnTo>
                      <a:pt x="45" y="353"/>
                    </a:lnTo>
                    <a:lnTo>
                      <a:pt x="45" y="353"/>
                    </a:lnTo>
                    <a:lnTo>
                      <a:pt x="45" y="353"/>
                    </a:lnTo>
                    <a:lnTo>
                      <a:pt x="45" y="353"/>
                    </a:lnTo>
                    <a:lnTo>
                      <a:pt x="45" y="353"/>
                    </a:lnTo>
                    <a:lnTo>
                      <a:pt x="45" y="348"/>
                    </a:lnTo>
                    <a:lnTo>
                      <a:pt x="41" y="348"/>
                    </a:lnTo>
                    <a:lnTo>
                      <a:pt x="41" y="348"/>
                    </a:lnTo>
                    <a:lnTo>
                      <a:pt x="41" y="344"/>
                    </a:lnTo>
                    <a:lnTo>
                      <a:pt x="41" y="344"/>
                    </a:lnTo>
                    <a:lnTo>
                      <a:pt x="41" y="344"/>
                    </a:lnTo>
                    <a:lnTo>
                      <a:pt x="45" y="344"/>
                    </a:lnTo>
                    <a:lnTo>
                      <a:pt x="45" y="344"/>
                    </a:lnTo>
                    <a:lnTo>
                      <a:pt x="45" y="344"/>
                    </a:lnTo>
                    <a:lnTo>
                      <a:pt x="45" y="344"/>
                    </a:lnTo>
                    <a:lnTo>
                      <a:pt x="45" y="344"/>
                    </a:lnTo>
                    <a:lnTo>
                      <a:pt x="45" y="339"/>
                    </a:lnTo>
                    <a:lnTo>
                      <a:pt x="41" y="339"/>
                    </a:lnTo>
                    <a:lnTo>
                      <a:pt x="41" y="335"/>
                    </a:lnTo>
                    <a:lnTo>
                      <a:pt x="41" y="335"/>
                    </a:lnTo>
                    <a:lnTo>
                      <a:pt x="41" y="330"/>
                    </a:lnTo>
                    <a:lnTo>
                      <a:pt x="41" y="330"/>
                    </a:lnTo>
                    <a:lnTo>
                      <a:pt x="41" y="330"/>
                    </a:lnTo>
                    <a:lnTo>
                      <a:pt x="45" y="330"/>
                    </a:lnTo>
                    <a:lnTo>
                      <a:pt x="45" y="330"/>
                    </a:lnTo>
                    <a:lnTo>
                      <a:pt x="45" y="326"/>
                    </a:lnTo>
                    <a:lnTo>
                      <a:pt x="45" y="326"/>
                    </a:lnTo>
                    <a:lnTo>
                      <a:pt x="45" y="326"/>
                    </a:lnTo>
                    <a:lnTo>
                      <a:pt x="45" y="326"/>
                    </a:lnTo>
                    <a:lnTo>
                      <a:pt x="45" y="321"/>
                    </a:lnTo>
                    <a:lnTo>
                      <a:pt x="41" y="321"/>
                    </a:lnTo>
                    <a:lnTo>
                      <a:pt x="41" y="316"/>
                    </a:lnTo>
                    <a:lnTo>
                      <a:pt x="41" y="316"/>
                    </a:lnTo>
                    <a:lnTo>
                      <a:pt x="36" y="312"/>
                    </a:lnTo>
                    <a:lnTo>
                      <a:pt x="36" y="307"/>
                    </a:lnTo>
                    <a:lnTo>
                      <a:pt x="36" y="307"/>
                    </a:lnTo>
                    <a:lnTo>
                      <a:pt x="32" y="307"/>
                    </a:lnTo>
                    <a:lnTo>
                      <a:pt x="32" y="303"/>
                    </a:lnTo>
                    <a:lnTo>
                      <a:pt x="32" y="303"/>
                    </a:lnTo>
                    <a:lnTo>
                      <a:pt x="32" y="303"/>
                    </a:lnTo>
                    <a:lnTo>
                      <a:pt x="32" y="298"/>
                    </a:lnTo>
                    <a:lnTo>
                      <a:pt x="32" y="298"/>
                    </a:lnTo>
                    <a:lnTo>
                      <a:pt x="32" y="294"/>
                    </a:lnTo>
                    <a:lnTo>
                      <a:pt x="27" y="294"/>
                    </a:lnTo>
                    <a:lnTo>
                      <a:pt x="27" y="294"/>
                    </a:lnTo>
                    <a:lnTo>
                      <a:pt x="27" y="289"/>
                    </a:lnTo>
                    <a:lnTo>
                      <a:pt x="27" y="289"/>
                    </a:lnTo>
                    <a:lnTo>
                      <a:pt x="27" y="289"/>
                    </a:lnTo>
                    <a:lnTo>
                      <a:pt x="27" y="285"/>
                    </a:lnTo>
                    <a:lnTo>
                      <a:pt x="27" y="285"/>
                    </a:lnTo>
                    <a:lnTo>
                      <a:pt x="27" y="285"/>
                    </a:lnTo>
                    <a:lnTo>
                      <a:pt x="32" y="285"/>
                    </a:lnTo>
                    <a:lnTo>
                      <a:pt x="32" y="285"/>
                    </a:lnTo>
                    <a:lnTo>
                      <a:pt x="32" y="285"/>
                    </a:lnTo>
                    <a:lnTo>
                      <a:pt x="32" y="285"/>
                    </a:lnTo>
                    <a:lnTo>
                      <a:pt x="32" y="280"/>
                    </a:lnTo>
                    <a:lnTo>
                      <a:pt x="32" y="280"/>
                    </a:lnTo>
                    <a:lnTo>
                      <a:pt x="32" y="280"/>
                    </a:lnTo>
                    <a:lnTo>
                      <a:pt x="32" y="276"/>
                    </a:lnTo>
                    <a:lnTo>
                      <a:pt x="36" y="276"/>
                    </a:lnTo>
                    <a:lnTo>
                      <a:pt x="36" y="276"/>
                    </a:lnTo>
                    <a:lnTo>
                      <a:pt x="36" y="276"/>
                    </a:lnTo>
                    <a:lnTo>
                      <a:pt x="32" y="271"/>
                    </a:lnTo>
                    <a:lnTo>
                      <a:pt x="32" y="271"/>
                    </a:lnTo>
                    <a:lnTo>
                      <a:pt x="32" y="267"/>
                    </a:lnTo>
                    <a:lnTo>
                      <a:pt x="32" y="267"/>
                    </a:lnTo>
                    <a:lnTo>
                      <a:pt x="32" y="267"/>
                    </a:lnTo>
                    <a:lnTo>
                      <a:pt x="32" y="262"/>
                    </a:lnTo>
                    <a:lnTo>
                      <a:pt x="27" y="262"/>
                    </a:lnTo>
                    <a:lnTo>
                      <a:pt x="27" y="262"/>
                    </a:lnTo>
                    <a:lnTo>
                      <a:pt x="27" y="262"/>
                    </a:lnTo>
                    <a:lnTo>
                      <a:pt x="27" y="262"/>
                    </a:lnTo>
                    <a:lnTo>
                      <a:pt x="27" y="258"/>
                    </a:lnTo>
                    <a:lnTo>
                      <a:pt x="27" y="258"/>
                    </a:lnTo>
                    <a:lnTo>
                      <a:pt x="27" y="253"/>
                    </a:lnTo>
                    <a:lnTo>
                      <a:pt x="27" y="253"/>
                    </a:lnTo>
                    <a:lnTo>
                      <a:pt x="27" y="253"/>
                    </a:lnTo>
                    <a:lnTo>
                      <a:pt x="27" y="249"/>
                    </a:lnTo>
                    <a:lnTo>
                      <a:pt x="27" y="249"/>
                    </a:lnTo>
                    <a:lnTo>
                      <a:pt x="27" y="249"/>
                    </a:lnTo>
                    <a:lnTo>
                      <a:pt x="27" y="244"/>
                    </a:lnTo>
                    <a:lnTo>
                      <a:pt x="27" y="244"/>
                    </a:lnTo>
                    <a:lnTo>
                      <a:pt x="27" y="244"/>
                    </a:lnTo>
                    <a:lnTo>
                      <a:pt x="27" y="244"/>
                    </a:lnTo>
                    <a:lnTo>
                      <a:pt x="27" y="240"/>
                    </a:lnTo>
                    <a:lnTo>
                      <a:pt x="32" y="240"/>
                    </a:lnTo>
                    <a:lnTo>
                      <a:pt x="32" y="240"/>
                    </a:lnTo>
                    <a:lnTo>
                      <a:pt x="32" y="240"/>
                    </a:lnTo>
                    <a:lnTo>
                      <a:pt x="32" y="240"/>
                    </a:lnTo>
                    <a:lnTo>
                      <a:pt x="32" y="240"/>
                    </a:lnTo>
                    <a:lnTo>
                      <a:pt x="27" y="235"/>
                    </a:lnTo>
                    <a:lnTo>
                      <a:pt x="27" y="231"/>
                    </a:lnTo>
                    <a:lnTo>
                      <a:pt x="27" y="231"/>
                    </a:lnTo>
                    <a:lnTo>
                      <a:pt x="27" y="226"/>
                    </a:lnTo>
                    <a:lnTo>
                      <a:pt x="27" y="226"/>
                    </a:lnTo>
                    <a:lnTo>
                      <a:pt x="27" y="222"/>
                    </a:lnTo>
                    <a:lnTo>
                      <a:pt x="27" y="222"/>
                    </a:lnTo>
                    <a:lnTo>
                      <a:pt x="23" y="222"/>
                    </a:lnTo>
                    <a:lnTo>
                      <a:pt x="23" y="222"/>
                    </a:lnTo>
                    <a:lnTo>
                      <a:pt x="23" y="222"/>
                    </a:lnTo>
                    <a:lnTo>
                      <a:pt x="23" y="222"/>
                    </a:lnTo>
                    <a:lnTo>
                      <a:pt x="18" y="222"/>
                    </a:lnTo>
                    <a:lnTo>
                      <a:pt x="18" y="217"/>
                    </a:lnTo>
                    <a:lnTo>
                      <a:pt x="18" y="217"/>
                    </a:lnTo>
                    <a:lnTo>
                      <a:pt x="18" y="212"/>
                    </a:lnTo>
                    <a:lnTo>
                      <a:pt x="18" y="212"/>
                    </a:lnTo>
                    <a:lnTo>
                      <a:pt x="18" y="212"/>
                    </a:lnTo>
                    <a:lnTo>
                      <a:pt x="14" y="208"/>
                    </a:lnTo>
                    <a:lnTo>
                      <a:pt x="14" y="208"/>
                    </a:lnTo>
                    <a:lnTo>
                      <a:pt x="14" y="208"/>
                    </a:lnTo>
                    <a:lnTo>
                      <a:pt x="14" y="203"/>
                    </a:lnTo>
                    <a:lnTo>
                      <a:pt x="9" y="203"/>
                    </a:lnTo>
                    <a:lnTo>
                      <a:pt x="9" y="199"/>
                    </a:lnTo>
                    <a:lnTo>
                      <a:pt x="9" y="199"/>
                    </a:lnTo>
                    <a:lnTo>
                      <a:pt x="9" y="199"/>
                    </a:lnTo>
                    <a:lnTo>
                      <a:pt x="9" y="199"/>
                    </a:lnTo>
                    <a:lnTo>
                      <a:pt x="9" y="199"/>
                    </a:lnTo>
                    <a:lnTo>
                      <a:pt x="9" y="194"/>
                    </a:lnTo>
                    <a:lnTo>
                      <a:pt x="9" y="194"/>
                    </a:lnTo>
                    <a:lnTo>
                      <a:pt x="9" y="194"/>
                    </a:lnTo>
                    <a:lnTo>
                      <a:pt x="5" y="194"/>
                    </a:lnTo>
                    <a:lnTo>
                      <a:pt x="5" y="190"/>
                    </a:lnTo>
                    <a:lnTo>
                      <a:pt x="5" y="190"/>
                    </a:lnTo>
                    <a:lnTo>
                      <a:pt x="0" y="185"/>
                    </a:lnTo>
                    <a:lnTo>
                      <a:pt x="0" y="185"/>
                    </a:lnTo>
                    <a:lnTo>
                      <a:pt x="0" y="181"/>
                    </a:lnTo>
                    <a:lnTo>
                      <a:pt x="0" y="181"/>
                    </a:lnTo>
                    <a:lnTo>
                      <a:pt x="0" y="181"/>
                    </a:lnTo>
                    <a:lnTo>
                      <a:pt x="5" y="181"/>
                    </a:lnTo>
                    <a:lnTo>
                      <a:pt x="5" y="181"/>
                    </a:lnTo>
                    <a:lnTo>
                      <a:pt x="5" y="181"/>
                    </a:lnTo>
                    <a:lnTo>
                      <a:pt x="5" y="181"/>
                    </a:lnTo>
                    <a:lnTo>
                      <a:pt x="5" y="176"/>
                    </a:lnTo>
                    <a:lnTo>
                      <a:pt x="5" y="176"/>
                    </a:lnTo>
                    <a:lnTo>
                      <a:pt x="5" y="176"/>
                    </a:lnTo>
                    <a:lnTo>
                      <a:pt x="5" y="176"/>
                    </a:lnTo>
                    <a:lnTo>
                      <a:pt x="5" y="172"/>
                    </a:lnTo>
                    <a:lnTo>
                      <a:pt x="5" y="167"/>
                    </a:lnTo>
                    <a:lnTo>
                      <a:pt x="5" y="167"/>
                    </a:lnTo>
                    <a:lnTo>
                      <a:pt x="5" y="167"/>
                    </a:lnTo>
                    <a:lnTo>
                      <a:pt x="5" y="167"/>
                    </a:lnTo>
                    <a:lnTo>
                      <a:pt x="5" y="167"/>
                    </a:lnTo>
                    <a:lnTo>
                      <a:pt x="5" y="167"/>
                    </a:lnTo>
                    <a:lnTo>
                      <a:pt x="5" y="163"/>
                    </a:lnTo>
                    <a:lnTo>
                      <a:pt x="5" y="163"/>
                    </a:lnTo>
                    <a:lnTo>
                      <a:pt x="5" y="163"/>
                    </a:lnTo>
                    <a:lnTo>
                      <a:pt x="5" y="163"/>
                    </a:lnTo>
                    <a:lnTo>
                      <a:pt x="5" y="163"/>
                    </a:lnTo>
                    <a:lnTo>
                      <a:pt x="5" y="158"/>
                    </a:lnTo>
                    <a:lnTo>
                      <a:pt x="5" y="158"/>
                    </a:lnTo>
                    <a:lnTo>
                      <a:pt x="5" y="158"/>
                    </a:lnTo>
                    <a:lnTo>
                      <a:pt x="5" y="154"/>
                    </a:lnTo>
                    <a:lnTo>
                      <a:pt x="0" y="149"/>
                    </a:lnTo>
                    <a:lnTo>
                      <a:pt x="0" y="145"/>
                    </a:lnTo>
                    <a:lnTo>
                      <a:pt x="0" y="145"/>
                    </a:lnTo>
                    <a:lnTo>
                      <a:pt x="0" y="140"/>
                    </a:lnTo>
                    <a:lnTo>
                      <a:pt x="0" y="140"/>
                    </a:lnTo>
                    <a:lnTo>
                      <a:pt x="0" y="140"/>
                    </a:lnTo>
                    <a:lnTo>
                      <a:pt x="0" y="136"/>
                    </a:lnTo>
                    <a:lnTo>
                      <a:pt x="0" y="131"/>
                    </a:lnTo>
                    <a:lnTo>
                      <a:pt x="0" y="131"/>
                    </a:lnTo>
                    <a:lnTo>
                      <a:pt x="0" y="127"/>
                    </a:lnTo>
                    <a:lnTo>
                      <a:pt x="0" y="127"/>
                    </a:lnTo>
                    <a:lnTo>
                      <a:pt x="0" y="122"/>
                    </a:lnTo>
                    <a:lnTo>
                      <a:pt x="0" y="122"/>
                    </a:lnTo>
                    <a:lnTo>
                      <a:pt x="5" y="122"/>
                    </a:lnTo>
                    <a:lnTo>
                      <a:pt x="5" y="122"/>
                    </a:lnTo>
                    <a:lnTo>
                      <a:pt x="5" y="118"/>
                    </a:lnTo>
                    <a:lnTo>
                      <a:pt x="5" y="118"/>
                    </a:lnTo>
                    <a:lnTo>
                      <a:pt x="5" y="118"/>
                    </a:lnTo>
                    <a:lnTo>
                      <a:pt x="5" y="113"/>
                    </a:lnTo>
                    <a:lnTo>
                      <a:pt x="5" y="113"/>
                    </a:lnTo>
                    <a:lnTo>
                      <a:pt x="5" y="108"/>
                    </a:lnTo>
                    <a:lnTo>
                      <a:pt x="5" y="108"/>
                    </a:lnTo>
                    <a:lnTo>
                      <a:pt x="5" y="104"/>
                    </a:lnTo>
                    <a:lnTo>
                      <a:pt x="5" y="104"/>
                    </a:lnTo>
                    <a:lnTo>
                      <a:pt x="9" y="104"/>
                    </a:lnTo>
                    <a:lnTo>
                      <a:pt x="9" y="104"/>
                    </a:lnTo>
                    <a:lnTo>
                      <a:pt x="9" y="104"/>
                    </a:lnTo>
                    <a:lnTo>
                      <a:pt x="9" y="104"/>
                    </a:lnTo>
                    <a:lnTo>
                      <a:pt x="9" y="99"/>
                    </a:lnTo>
                    <a:lnTo>
                      <a:pt x="14" y="99"/>
                    </a:lnTo>
                    <a:lnTo>
                      <a:pt x="14" y="99"/>
                    </a:lnTo>
                    <a:lnTo>
                      <a:pt x="14" y="99"/>
                    </a:lnTo>
                    <a:lnTo>
                      <a:pt x="14" y="99"/>
                    </a:lnTo>
                    <a:lnTo>
                      <a:pt x="14" y="95"/>
                    </a:lnTo>
                    <a:lnTo>
                      <a:pt x="9" y="95"/>
                    </a:lnTo>
                    <a:lnTo>
                      <a:pt x="9" y="90"/>
                    </a:lnTo>
                    <a:lnTo>
                      <a:pt x="9" y="90"/>
                    </a:lnTo>
                    <a:lnTo>
                      <a:pt x="9" y="90"/>
                    </a:lnTo>
                    <a:lnTo>
                      <a:pt x="9" y="86"/>
                    </a:lnTo>
                    <a:lnTo>
                      <a:pt x="9" y="86"/>
                    </a:lnTo>
                    <a:lnTo>
                      <a:pt x="9" y="81"/>
                    </a:lnTo>
                    <a:lnTo>
                      <a:pt x="9" y="81"/>
                    </a:lnTo>
                    <a:lnTo>
                      <a:pt x="5" y="77"/>
                    </a:lnTo>
                    <a:lnTo>
                      <a:pt x="5" y="72"/>
                    </a:lnTo>
                    <a:lnTo>
                      <a:pt x="5" y="72"/>
                    </a:lnTo>
                    <a:lnTo>
                      <a:pt x="0" y="68"/>
                    </a:lnTo>
                    <a:lnTo>
                      <a:pt x="0" y="63"/>
                    </a:lnTo>
                    <a:lnTo>
                      <a:pt x="5" y="63"/>
                    </a:lnTo>
                    <a:lnTo>
                      <a:pt x="5" y="63"/>
                    </a:lnTo>
                    <a:lnTo>
                      <a:pt x="5" y="63"/>
                    </a:lnTo>
                    <a:lnTo>
                      <a:pt x="5" y="63"/>
                    </a:lnTo>
                    <a:lnTo>
                      <a:pt x="5" y="63"/>
                    </a:lnTo>
                    <a:lnTo>
                      <a:pt x="5" y="59"/>
                    </a:lnTo>
                    <a:lnTo>
                      <a:pt x="0" y="59"/>
                    </a:lnTo>
                    <a:lnTo>
                      <a:pt x="0" y="59"/>
                    </a:lnTo>
                    <a:lnTo>
                      <a:pt x="0" y="59"/>
                    </a:lnTo>
                    <a:lnTo>
                      <a:pt x="0" y="54"/>
                    </a:lnTo>
                    <a:lnTo>
                      <a:pt x="0" y="54"/>
                    </a:lnTo>
                    <a:lnTo>
                      <a:pt x="0" y="54"/>
                    </a:lnTo>
                    <a:lnTo>
                      <a:pt x="0" y="54"/>
                    </a:lnTo>
                    <a:lnTo>
                      <a:pt x="0" y="50"/>
                    </a:lnTo>
                    <a:lnTo>
                      <a:pt x="5" y="50"/>
                    </a:lnTo>
                    <a:lnTo>
                      <a:pt x="5" y="50"/>
                    </a:lnTo>
                    <a:lnTo>
                      <a:pt x="5" y="45"/>
                    </a:lnTo>
                    <a:lnTo>
                      <a:pt x="9" y="45"/>
                    </a:lnTo>
                    <a:lnTo>
                      <a:pt x="14" y="45"/>
                    </a:lnTo>
                    <a:lnTo>
                      <a:pt x="18" y="41"/>
                    </a:lnTo>
                    <a:lnTo>
                      <a:pt x="18" y="41"/>
                    </a:lnTo>
                    <a:lnTo>
                      <a:pt x="18" y="41"/>
                    </a:lnTo>
                    <a:lnTo>
                      <a:pt x="18" y="32"/>
                    </a:lnTo>
                    <a:lnTo>
                      <a:pt x="18" y="27"/>
                    </a:lnTo>
                    <a:lnTo>
                      <a:pt x="18" y="23"/>
                    </a:lnTo>
                    <a:lnTo>
                      <a:pt x="14" y="18"/>
                    </a:lnTo>
                    <a:lnTo>
                      <a:pt x="14" y="18"/>
                    </a:lnTo>
                    <a:lnTo>
                      <a:pt x="14" y="14"/>
                    </a:lnTo>
                    <a:lnTo>
                      <a:pt x="14" y="14"/>
                    </a:lnTo>
                    <a:lnTo>
                      <a:pt x="18" y="14"/>
                    </a:lnTo>
                    <a:lnTo>
                      <a:pt x="18" y="9"/>
                    </a:lnTo>
                    <a:lnTo>
                      <a:pt x="18" y="9"/>
                    </a:lnTo>
                    <a:lnTo>
                      <a:pt x="18" y="9"/>
                    </a:lnTo>
                    <a:lnTo>
                      <a:pt x="18" y="4"/>
                    </a:lnTo>
                    <a:lnTo>
                      <a:pt x="23" y="4"/>
                    </a:lnTo>
                    <a:lnTo>
                      <a:pt x="23" y="4"/>
                    </a:lnTo>
                    <a:lnTo>
                      <a:pt x="27" y="4"/>
                    </a:lnTo>
                    <a:lnTo>
                      <a:pt x="27" y="4"/>
                    </a:lnTo>
                    <a:lnTo>
                      <a:pt x="27" y="0"/>
                    </a:lnTo>
                    <a:lnTo>
                      <a:pt x="27" y="0"/>
                    </a:lnTo>
                    <a:lnTo>
                      <a:pt x="27" y="0"/>
                    </a:lnTo>
                    <a:lnTo>
                      <a:pt x="27" y="0"/>
                    </a:lnTo>
                    <a:lnTo>
                      <a:pt x="27" y="0"/>
                    </a:lnTo>
                    <a:lnTo>
                      <a:pt x="32" y="0"/>
                    </a:lnTo>
                    <a:lnTo>
                      <a:pt x="32" y="0"/>
                    </a:lnTo>
                    <a:lnTo>
                      <a:pt x="36"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9" name="Freeform 10"/>
              <p:cNvSpPr>
                <a:spLocks/>
              </p:cNvSpPr>
              <p:nvPr/>
            </p:nvSpPr>
            <p:spPr bwMode="auto">
              <a:xfrm>
                <a:off x="5375276" y="1711326"/>
                <a:ext cx="85725" cy="71438"/>
              </a:xfrm>
              <a:custGeom>
                <a:avLst/>
                <a:gdLst>
                  <a:gd name="T0" fmla="*/ 22 w 54"/>
                  <a:gd name="T1" fmla="*/ 0 h 45"/>
                  <a:gd name="T2" fmla="*/ 22 w 54"/>
                  <a:gd name="T3" fmla="*/ 4 h 45"/>
                  <a:gd name="T4" fmla="*/ 22 w 54"/>
                  <a:gd name="T5" fmla="*/ 4 h 45"/>
                  <a:gd name="T6" fmla="*/ 31 w 54"/>
                  <a:gd name="T7" fmla="*/ 4 h 45"/>
                  <a:gd name="T8" fmla="*/ 31 w 54"/>
                  <a:gd name="T9" fmla="*/ 9 h 45"/>
                  <a:gd name="T10" fmla="*/ 31 w 54"/>
                  <a:gd name="T11" fmla="*/ 9 h 45"/>
                  <a:gd name="T12" fmla="*/ 31 w 54"/>
                  <a:gd name="T13" fmla="*/ 13 h 45"/>
                  <a:gd name="T14" fmla="*/ 40 w 54"/>
                  <a:gd name="T15" fmla="*/ 18 h 45"/>
                  <a:gd name="T16" fmla="*/ 40 w 54"/>
                  <a:gd name="T17" fmla="*/ 22 h 45"/>
                  <a:gd name="T18" fmla="*/ 36 w 54"/>
                  <a:gd name="T19" fmla="*/ 22 h 45"/>
                  <a:gd name="T20" fmla="*/ 36 w 54"/>
                  <a:gd name="T21" fmla="*/ 22 h 45"/>
                  <a:gd name="T22" fmla="*/ 40 w 54"/>
                  <a:gd name="T23" fmla="*/ 27 h 45"/>
                  <a:gd name="T24" fmla="*/ 45 w 54"/>
                  <a:gd name="T25" fmla="*/ 31 h 45"/>
                  <a:gd name="T26" fmla="*/ 49 w 54"/>
                  <a:gd name="T27" fmla="*/ 31 h 45"/>
                  <a:gd name="T28" fmla="*/ 49 w 54"/>
                  <a:gd name="T29" fmla="*/ 31 h 45"/>
                  <a:gd name="T30" fmla="*/ 49 w 54"/>
                  <a:gd name="T31" fmla="*/ 36 h 45"/>
                  <a:gd name="T32" fmla="*/ 54 w 54"/>
                  <a:gd name="T33" fmla="*/ 36 h 45"/>
                  <a:gd name="T34" fmla="*/ 49 w 54"/>
                  <a:gd name="T35" fmla="*/ 36 h 45"/>
                  <a:gd name="T36" fmla="*/ 54 w 54"/>
                  <a:gd name="T37" fmla="*/ 40 h 45"/>
                  <a:gd name="T38" fmla="*/ 54 w 54"/>
                  <a:gd name="T39" fmla="*/ 45 h 45"/>
                  <a:gd name="T40" fmla="*/ 45 w 54"/>
                  <a:gd name="T41" fmla="*/ 45 h 45"/>
                  <a:gd name="T42" fmla="*/ 45 w 54"/>
                  <a:gd name="T43" fmla="*/ 40 h 45"/>
                  <a:gd name="T44" fmla="*/ 40 w 54"/>
                  <a:gd name="T45" fmla="*/ 36 h 45"/>
                  <a:gd name="T46" fmla="*/ 40 w 54"/>
                  <a:gd name="T47" fmla="*/ 31 h 45"/>
                  <a:gd name="T48" fmla="*/ 36 w 54"/>
                  <a:gd name="T49" fmla="*/ 31 h 45"/>
                  <a:gd name="T50" fmla="*/ 31 w 54"/>
                  <a:gd name="T51" fmla="*/ 31 h 45"/>
                  <a:gd name="T52" fmla="*/ 31 w 54"/>
                  <a:gd name="T53" fmla="*/ 31 h 45"/>
                  <a:gd name="T54" fmla="*/ 27 w 54"/>
                  <a:gd name="T55" fmla="*/ 27 h 45"/>
                  <a:gd name="T56" fmla="*/ 27 w 54"/>
                  <a:gd name="T57" fmla="*/ 27 h 45"/>
                  <a:gd name="T58" fmla="*/ 18 w 54"/>
                  <a:gd name="T59" fmla="*/ 27 h 45"/>
                  <a:gd name="T60" fmla="*/ 13 w 54"/>
                  <a:gd name="T61" fmla="*/ 22 h 45"/>
                  <a:gd name="T62" fmla="*/ 9 w 54"/>
                  <a:gd name="T63" fmla="*/ 22 h 45"/>
                  <a:gd name="T64" fmla="*/ 4 w 54"/>
                  <a:gd name="T65" fmla="*/ 22 h 45"/>
                  <a:gd name="T66" fmla="*/ 4 w 54"/>
                  <a:gd name="T67" fmla="*/ 18 h 45"/>
                  <a:gd name="T68" fmla="*/ 4 w 54"/>
                  <a:gd name="T69" fmla="*/ 13 h 45"/>
                  <a:gd name="T70" fmla="*/ 4 w 54"/>
                  <a:gd name="T71" fmla="*/ 9 h 45"/>
                  <a:gd name="T72" fmla="*/ 0 w 54"/>
                  <a:gd name="T73" fmla="*/ 4 h 45"/>
                  <a:gd name="T74" fmla="*/ 0 w 54"/>
                  <a:gd name="T75" fmla="*/ 4 h 45"/>
                  <a:gd name="T76" fmla="*/ 4 w 54"/>
                  <a:gd name="T77" fmla="*/ 0 h 45"/>
                  <a:gd name="T78" fmla="*/ 9 w 54"/>
                  <a:gd name="T79" fmla="*/ 0 h 45"/>
                  <a:gd name="T80" fmla="*/ 18 w 54"/>
                  <a:gd name="T81" fmla="*/ 0 h 45"/>
                  <a:gd name="T82" fmla="*/ 18 w 54"/>
                  <a:gd name="T83" fmla="*/ 0 h 45"/>
                  <a:gd name="T84" fmla="*/ 22 w 54"/>
                  <a:gd name="T8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 h="45">
                    <a:moveTo>
                      <a:pt x="22" y="0"/>
                    </a:moveTo>
                    <a:lnTo>
                      <a:pt x="22" y="0"/>
                    </a:lnTo>
                    <a:lnTo>
                      <a:pt x="22" y="0"/>
                    </a:lnTo>
                    <a:lnTo>
                      <a:pt x="27" y="0"/>
                    </a:lnTo>
                    <a:lnTo>
                      <a:pt x="27" y="4"/>
                    </a:lnTo>
                    <a:lnTo>
                      <a:pt x="22" y="4"/>
                    </a:lnTo>
                    <a:lnTo>
                      <a:pt x="22" y="4"/>
                    </a:lnTo>
                    <a:lnTo>
                      <a:pt x="22" y="4"/>
                    </a:lnTo>
                    <a:lnTo>
                      <a:pt x="22" y="4"/>
                    </a:lnTo>
                    <a:lnTo>
                      <a:pt x="27" y="4"/>
                    </a:lnTo>
                    <a:lnTo>
                      <a:pt x="27" y="4"/>
                    </a:lnTo>
                    <a:lnTo>
                      <a:pt x="31" y="4"/>
                    </a:lnTo>
                    <a:lnTo>
                      <a:pt x="31" y="4"/>
                    </a:lnTo>
                    <a:lnTo>
                      <a:pt x="31" y="4"/>
                    </a:lnTo>
                    <a:lnTo>
                      <a:pt x="31" y="9"/>
                    </a:lnTo>
                    <a:lnTo>
                      <a:pt x="31" y="9"/>
                    </a:lnTo>
                    <a:lnTo>
                      <a:pt x="31" y="9"/>
                    </a:lnTo>
                    <a:lnTo>
                      <a:pt x="31" y="9"/>
                    </a:lnTo>
                    <a:lnTo>
                      <a:pt x="31" y="9"/>
                    </a:lnTo>
                    <a:lnTo>
                      <a:pt x="31" y="13"/>
                    </a:lnTo>
                    <a:lnTo>
                      <a:pt x="31" y="13"/>
                    </a:lnTo>
                    <a:lnTo>
                      <a:pt x="31" y="13"/>
                    </a:lnTo>
                    <a:lnTo>
                      <a:pt x="36" y="18"/>
                    </a:lnTo>
                    <a:lnTo>
                      <a:pt x="40" y="18"/>
                    </a:lnTo>
                    <a:lnTo>
                      <a:pt x="40" y="18"/>
                    </a:lnTo>
                    <a:lnTo>
                      <a:pt x="40" y="22"/>
                    </a:lnTo>
                    <a:lnTo>
                      <a:pt x="40" y="22"/>
                    </a:lnTo>
                    <a:lnTo>
                      <a:pt x="40" y="22"/>
                    </a:lnTo>
                    <a:lnTo>
                      <a:pt x="40" y="22"/>
                    </a:lnTo>
                    <a:lnTo>
                      <a:pt x="36" y="22"/>
                    </a:lnTo>
                    <a:lnTo>
                      <a:pt x="36" y="22"/>
                    </a:lnTo>
                    <a:lnTo>
                      <a:pt x="36" y="22"/>
                    </a:lnTo>
                    <a:lnTo>
                      <a:pt x="36" y="22"/>
                    </a:lnTo>
                    <a:lnTo>
                      <a:pt x="36" y="22"/>
                    </a:lnTo>
                    <a:lnTo>
                      <a:pt x="40" y="27"/>
                    </a:lnTo>
                    <a:lnTo>
                      <a:pt x="40" y="27"/>
                    </a:lnTo>
                    <a:lnTo>
                      <a:pt x="40" y="27"/>
                    </a:lnTo>
                    <a:lnTo>
                      <a:pt x="45" y="27"/>
                    </a:lnTo>
                    <a:lnTo>
                      <a:pt x="45" y="31"/>
                    </a:lnTo>
                    <a:lnTo>
                      <a:pt x="45" y="31"/>
                    </a:lnTo>
                    <a:lnTo>
                      <a:pt x="49" y="31"/>
                    </a:lnTo>
                    <a:lnTo>
                      <a:pt x="49" y="31"/>
                    </a:lnTo>
                    <a:lnTo>
                      <a:pt x="49" y="31"/>
                    </a:lnTo>
                    <a:lnTo>
                      <a:pt x="49" y="31"/>
                    </a:lnTo>
                    <a:lnTo>
                      <a:pt x="49" y="31"/>
                    </a:lnTo>
                    <a:lnTo>
                      <a:pt x="49" y="36"/>
                    </a:lnTo>
                    <a:lnTo>
                      <a:pt x="49" y="36"/>
                    </a:lnTo>
                    <a:lnTo>
                      <a:pt x="49" y="36"/>
                    </a:lnTo>
                    <a:lnTo>
                      <a:pt x="49" y="36"/>
                    </a:lnTo>
                    <a:lnTo>
                      <a:pt x="54" y="36"/>
                    </a:lnTo>
                    <a:lnTo>
                      <a:pt x="54" y="36"/>
                    </a:lnTo>
                    <a:lnTo>
                      <a:pt x="54" y="36"/>
                    </a:lnTo>
                    <a:lnTo>
                      <a:pt x="54" y="36"/>
                    </a:lnTo>
                    <a:lnTo>
                      <a:pt x="49" y="36"/>
                    </a:lnTo>
                    <a:lnTo>
                      <a:pt x="49" y="40"/>
                    </a:lnTo>
                    <a:lnTo>
                      <a:pt x="49" y="40"/>
                    </a:lnTo>
                    <a:lnTo>
                      <a:pt x="54" y="40"/>
                    </a:lnTo>
                    <a:lnTo>
                      <a:pt x="54" y="40"/>
                    </a:lnTo>
                    <a:lnTo>
                      <a:pt x="54" y="40"/>
                    </a:lnTo>
                    <a:lnTo>
                      <a:pt x="54" y="45"/>
                    </a:lnTo>
                    <a:lnTo>
                      <a:pt x="49" y="45"/>
                    </a:lnTo>
                    <a:lnTo>
                      <a:pt x="49" y="45"/>
                    </a:lnTo>
                    <a:lnTo>
                      <a:pt x="45" y="45"/>
                    </a:lnTo>
                    <a:lnTo>
                      <a:pt x="45" y="45"/>
                    </a:lnTo>
                    <a:lnTo>
                      <a:pt x="45" y="40"/>
                    </a:lnTo>
                    <a:lnTo>
                      <a:pt x="45" y="40"/>
                    </a:lnTo>
                    <a:lnTo>
                      <a:pt x="45" y="36"/>
                    </a:lnTo>
                    <a:lnTo>
                      <a:pt x="45" y="36"/>
                    </a:lnTo>
                    <a:lnTo>
                      <a:pt x="40" y="36"/>
                    </a:lnTo>
                    <a:lnTo>
                      <a:pt x="40" y="36"/>
                    </a:lnTo>
                    <a:lnTo>
                      <a:pt x="40" y="36"/>
                    </a:lnTo>
                    <a:lnTo>
                      <a:pt x="40" y="31"/>
                    </a:lnTo>
                    <a:lnTo>
                      <a:pt x="40" y="31"/>
                    </a:lnTo>
                    <a:lnTo>
                      <a:pt x="40" y="31"/>
                    </a:lnTo>
                    <a:lnTo>
                      <a:pt x="36" y="31"/>
                    </a:lnTo>
                    <a:lnTo>
                      <a:pt x="36" y="31"/>
                    </a:lnTo>
                    <a:lnTo>
                      <a:pt x="36" y="31"/>
                    </a:lnTo>
                    <a:lnTo>
                      <a:pt x="31" y="31"/>
                    </a:lnTo>
                    <a:lnTo>
                      <a:pt x="31" y="31"/>
                    </a:lnTo>
                    <a:lnTo>
                      <a:pt x="31" y="31"/>
                    </a:lnTo>
                    <a:lnTo>
                      <a:pt x="31" y="31"/>
                    </a:lnTo>
                    <a:lnTo>
                      <a:pt x="31" y="31"/>
                    </a:lnTo>
                    <a:lnTo>
                      <a:pt x="31" y="31"/>
                    </a:lnTo>
                    <a:lnTo>
                      <a:pt x="27" y="27"/>
                    </a:lnTo>
                    <a:lnTo>
                      <a:pt x="27" y="27"/>
                    </a:lnTo>
                    <a:lnTo>
                      <a:pt x="27" y="27"/>
                    </a:lnTo>
                    <a:lnTo>
                      <a:pt x="27" y="27"/>
                    </a:lnTo>
                    <a:lnTo>
                      <a:pt x="22" y="27"/>
                    </a:lnTo>
                    <a:lnTo>
                      <a:pt x="22" y="27"/>
                    </a:lnTo>
                    <a:lnTo>
                      <a:pt x="18" y="27"/>
                    </a:lnTo>
                    <a:lnTo>
                      <a:pt x="18" y="22"/>
                    </a:lnTo>
                    <a:lnTo>
                      <a:pt x="13" y="22"/>
                    </a:lnTo>
                    <a:lnTo>
                      <a:pt x="13" y="22"/>
                    </a:lnTo>
                    <a:lnTo>
                      <a:pt x="9" y="22"/>
                    </a:lnTo>
                    <a:lnTo>
                      <a:pt x="9" y="22"/>
                    </a:lnTo>
                    <a:lnTo>
                      <a:pt x="9" y="22"/>
                    </a:lnTo>
                    <a:lnTo>
                      <a:pt x="4" y="22"/>
                    </a:lnTo>
                    <a:lnTo>
                      <a:pt x="4" y="22"/>
                    </a:lnTo>
                    <a:lnTo>
                      <a:pt x="4" y="22"/>
                    </a:lnTo>
                    <a:lnTo>
                      <a:pt x="4" y="18"/>
                    </a:lnTo>
                    <a:lnTo>
                      <a:pt x="4" y="18"/>
                    </a:lnTo>
                    <a:lnTo>
                      <a:pt x="4" y="18"/>
                    </a:lnTo>
                    <a:lnTo>
                      <a:pt x="4" y="13"/>
                    </a:lnTo>
                    <a:lnTo>
                      <a:pt x="4" y="13"/>
                    </a:lnTo>
                    <a:lnTo>
                      <a:pt x="4" y="13"/>
                    </a:lnTo>
                    <a:lnTo>
                      <a:pt x="4" y="13"/>
                    </a:lnTo>
                    <a:lnTo>
                      <a:pt x="4" y="9"/>
                    </a:lnTo>
                    <a:lnTo>
                      <a:pt x="4" y="9"/>
                    </a:lnTo>
                    <a:lnTo>
                      <a:pt x="0" y="4"/>
                    </a:lnTo>
                    <a:lnTo>
                      <a:pt x="0" y="4"/>
                    </a:lnTo>
                    <a:lnTo>
                      <a:pt x="0" y="4"/>
                    </a:lnTo>
                    <a:lnTo>
                      <a:pt x="0" y="4"/>
                    </a:lnTo>
                    <a:lnTo>
                      <a:pt x="0" y="4"/>
                    </a:lnTo>
                    <a:lnTo>
                      <a:pt x="0" y="4"/>
                    </a:lnTo>
                    <a:lnTo>
                      <a:pt x="0" y="4"/>
                    </a:lnTo>
                    <a:lnTo>
                      <a:pt x="4" y="4"/>
                    </a:lnTo>
                    <a:lnTo>
                      <a:pt x="4" y="0"/>
                    </a:lnTo>
                    <a:lnTo>
                      <a:pt x="9" y="0"/>
                    </a:lnTo>
                    <a:lnTo>
                      <a:pt x="9" y="0"/>
                    </a:lnTo>
                    <a:lnTo>
                      <a:pt x="9" y="0"/>
                    </a:lnTo>
                    <a:lnTo>
                      <a:pt x="13" y="0"/>
                    </a:lnTo>
                    <a:lnTo>
                      <a:pt x="13" y="0"/>
                    </a:lnTo>
                    <a:lnTo>
                      <a:pt x="18" y="0"/>
                    </a:lnTo>
                    <a:lnTo>
                      <a:pt x="18" y="0"/>
                    </a:lnTo>
                    <a:lnTo>
                      <a:pt x="18" y="0"/>
                    </a:lnTo>
                    <a:lnTo>
                      <a:pt x="18" y="0"/>
                    </a:lnTo>
                    <a:lnTo>
                      <a:pt x="22" y="0"/>
                    </a:lnTo>
                    <a:lnTo>
                      <a:pt x="22" y="0"/>
                    </a:lnTo>
                    <a:lnTo>
                      <a:pt x="22" y="0"/>
                    </a:lnTo>
                    <a:lnTo>
                      <a:pt x="22"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0" name="Freeform 11"/>
              <p:cNvSpPr>
                <a:spLocks noEditPoints="1"/>
              </p:cNvSpPr>
              <p:nvPr/>
            </p:nvSpPr>
            <p:spPr bwMode="auto">
              <a:xfrm>
                <a:off x="7218363" y="3311526"/>
                <a:ext cx="1111250" cy="1084263"/>
              </a:xfrm>
              <a:custGeom>
                <a:avLst/>
                <a:gdLst>
                  <a:gd name="T0" fmla="*/ 397 w 700"/>
                  <a:gd name="T1" fmla="*/ 633 h 683"/>
                  <a:gd name="T2" fmla="*/ 411 w 700"/>
                  <a:gd name="T3" fmla="*/ 642 h 683"/>
                  <a:gd name="T4" fmla="*/ 402 w 700"/>
                  <a:gd name="T5" fmla="*/ 656 h 683"/>
                  <a:gd name="T6" fmla="*/ 379 w 700"/>
                  <a:gd name="T7" fmla="*/ 669 h 683"/>
                  <a:gd name="T8" fmla="*/ 361 w 700"/>
                  <a:gd name="T9" fmla="*/ 683 h 683"/>
                  <a:gd name="T10" fmla="*/ 357 w 700"/>
                  <a:gd name="T11" fmla="*/ 656 h 683"/>
                  <a:gd name="T12" fmla="*/ 375 w 700"/>
                  <a:gd name="T13" fmla="*/ 619 h 683"/>
                  <a:gd name="T14" fmla="*/ 316 w 700"/>
                  <a:gd name="T15" fmla="*/ 515 h 683"/>
                  <a:gd name="T16" fmla="*/ 700 w 700"/>
                  <a:gd name="T17" fmla="*/ 307 h 683"/>
                  <a:gd name="T18" fmla="*/ 501 w 700"/>
                  <a:gd name="T19" fmla="*/ 68 h 683"/>
                  <a:gd name="T20" fmla="*/ 406 w 700"/>
                  <a:gd name="T21" fmla="*/ 9 h 683"/>
                  <a:gd name="T22" fmla="*/ 402 w 700"/>
                  <a:gd name="T23" fmla="*/ 5 h 683"/>
                  <a:gd name="T24" fmla="*/ 619 w 700"/>
                  <a:gd name="T25" fmla="*/ 68 h 683"/>
                  <a:gd name="T26" fmla="*/ 637 w 700"/>
                  <a:gd name="T27" fmla="*/ 118 h 683"/>
                  <a:gd name="T28" fmla="*/ 641 w 700"/>
                  <a:gd name="T29" fmla="*/ 181 h 683"/>
                  <a:gd name="T30" fmla="*/ 664 w 700"/>
                  <a:gd name="T31" fmla="*/ 208 h 683"/>
                  <a:gd name="T32" fmla="*/ 673 w 700"/>
                  <a:gd name="T33" fmla="*/ 249 h 683"/>
                  <a:gd name="T34" fmla="*/ 682 w 700"/>
                  <a:gd name="T35" fmla="*/ 294 h 683"/>
                  <a:gd name="T36" fmla="*/ 668 w 700"/>
                  <a:gd name="T37" fmla="*/ 375 h 683"/>
                  <a:gd name="T38" fmla="*/ 596 w 700"/>
                  <a:gd name="T39" fmla="*/ 470 h 683"/>
                  <a:gd name="T40" fmla="*/ 564 w 700"/>
                  <a:gd name="T41" fmla="*/ 497 h 683"/>
                  <a:gd name="T42" fmla="*/ 519 w 700"/>
                  <a:gd name="T43" fmla="*/ 534 h 683"/>
                  <a:gd name="T44" fmla="*/ 429 w 700"/>
                  <a:gd name="T45" fmla="*/ 583 h 683"/>
                  <a:gd name="T46" fmla="*/ 415 w 700"/>
                  <a:gd name="T47" fmla="*/ 583 h 683"/>
                  <a:gd name="T48" fmla="*/ 406 w 700"/>
                  <a:gd name="T49" fmla="*/ 570 h 683"/>
                  <a:gd name="T50" fmla="*/ 361 w 700"/>
                  <a:gd name="T51" fmla="*/ 570 h 683"/>
                  <a:gd name="T52" fmla="*/ 361 w 700"/>
                  <a:gd name="T53" fmla="*/ 511 h 683"/>
                  <a:gd name="T54" fmla="*/ 361 w 700"/>
                  <a:gd name="T55" fmla="*/ 493 h 683"/>
                  <a:gd name="T56" fmla="*/ 348 w 700"/>
                  <a:gd name="T57" fmla="*/ 488 h 683"/>
                  <a:gd name="T58" fmla="*/ 348 w 700"/>
                  <a:gd name="T59" fmla="*/ 470 h 683"/>
                  <a:gd name="T60" fmla="*/ 311 w 700"/>
                  <a:gd name="T61" fmla="*/ 488 h 683"/>
                  <a:gd name="T62" fmla="*/ 316 w 700"/>
                  <a:gd name="T63" fmla="*/ 448 h 683"/>
                  <a:gd name="T64" fmla="*/ 244 w 700"/>
                  <a:gd name="T65" fmla="*/ 421 h 683"/>
                  <a:gd name="T66" fmla="*/ 131 w 700"/>
                  <a:gd name="T67" fmla="*/ 461 h 683"/>
                  <a:gd name="T68" fmla="*/ 36 w 700"/>
                  <a:gd name="T69" fmla="*/ 479 h 683"/>
                  <a:gd name="T70" fmla="*/ 22 w 700"/>
                  <a:gd name="T71" fmla="*/ 434 h 683"/>
                  <a:gd name="T72" fmla="*/ 36 w 700"/>
                  <a:gd name="T73" fmla="*/ 335 h 683"/>
                  <a:gd name="T74" fmla="*/ 40 w 700"/>
                  <a:gd name="T75" fmla="*/ 298 h 683"/>
                  <a:gd name="T76" fmla="*/ 54 w 700"/>
                  <a:gd name="T77" fmla="*/ 294 h 683"/>
                  <a:gd name="T78" fmla="*/ 77 w 700"/>
                  <a:gd name="T79" fmla="*/ 213 h 683"/>
                  <a:gd name="T80" fmla="*/ 135 w 700"/>
                  <a:gd name="T81" fmla="*/ 190 h 683"/>
                  <a:gd name="T82" fmla="*/ 226 w 700"/>
                  <a:gd name="T83" fmla="*/ 149 h 683"/>
                  <a:gd name="T84" fmla="*/ 257 w 700"/>
                  <a:gd name="T85" fmla="*/ 127 h 683"/>
                  <a:gd name="T86" fmla="*/ 262 w 700"/>
                  <a:gd name="T87" fmla="*/ 109 h 683"/>
                  <a:gd name="T88" fmla="*/ 280 w 700"/>
                  <a:gd name="T89" fmla="*/ 104 h 683"/>
                  <a:gd name="T90" fmla="*/ 293 w 700"/>
                  <a:gd name="T91" fmla="*/ 90 h 683"/>
                  <a:gd name="T92" fmla="*/ 298 w 700"/>
                  <a:gd name="T93" fmla="*/ 72 h 683"/>
                  <a:gd name="T94" fmla="*/ 316 w 700"/>
                  <a:gd name="T95" fmla="*/ 68 h 683"/>
                  <a:gd name="T96" fmla="*/ 339 w 700"/>
                  <a:gd name="T97" fmla="*/ 59 h 683"/>
                  <a:gd name="T98" fmla="*/ 352 w 700"/>
                  <a:gd name="T99" fmla="*/ 77 h 683"/>
                  <a:gd name="T100" fmla="*/ 379 w 700"/>
                  <a:gd name="T101" fmla="*/ 77 h 683"/>
                  <a:gd name="T102" fmla="*/ 393 w 700"/>
                  <a:gd name="T103" fmla="*/ 41 h 683"/>
                  <a:gd name="T104" fmla="*/ 415 w 700"/>
                  <a:gd name="T105" fmla="*/ 23 h 683"/>
                  <a:gd name="T106" fmla="*/ 433 w 700"/>
                  <a:gd name="T107" fmla="*/ 9 h 683"/>
                  <a:gd name="T108" fmla="*/ 451 w 700"/>
                  <a:gd name="T109" fmla="*/ 18 h 683"/>
                  <a:gd name="T110" fmla="*/ 492 w 700"/>
                  <a:gd name="T111" fmla="*/ 23 h 683"/>
                  <a:gd name="T112" fmla="*/ 510 w 700"/>
                  <a:gd name="T113" fmla="*/ 32 h 683"/>
                  <a:gd name="T114" fmla="*/ 474 w 700"/>
                  <a:gd name="T115" fmla="*/ 86 h 683"/>
                  <a:gd name="T116" fmla="*/ 506 w 700"/>
                  <a:gd name="T117" fmla="*/ 118 h 683"/>
                  <a:gd name="T118" fmla="*/ 564 w 700"/>
                  <a:gd name="T119" fmla="*/ 122 h 683"/>
                  <a:gd name="T120" fmla="*/ 596 w 700"/>
                  <a:gd name="T121" fmla="*/ 41 h 683"/>
                  <a:gd name="T122" fmla="*/ 614 w 700"/>
                  <a:gd name="T123" fmla="*/ 5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0" h="683">
                    <a:moveTo>
                      <a:pt x="379" y="624"/>
                    </a:moveTo>
                    <a:lnTo>
                      <a:pt x="379" y="624"/>
                    </a:lnTo>
                    <a:lnTo>
                      <a:pt x="379" y="624"/>
                    </a:lnTo>
                    <a:lnTo>
                      <a:pt x="379" y="624"/>
                    </a:lnTo>
                    <a:lnTo>
                      <a:pt x="379" y="624"/>
                    </a:lnTo>
                    <a:lnTo>
                      <a:pt x="379" y="624"/>
                    </a:lnTo>
                    <a:lnTo>
                      <a:pt x="384" y="624"/>
                    </a:lnTo>
                    <a:lnTo>
                      <a:pt x="384" y="624"/>
                    </a:lnTo>
                    <a:lnTo>
                      <a:pt x="384" y="628"/>
                    </a:lnTo>
                    <a:lnTo>
                      <a:pt x="384" y="628"/>
                    </a:lnTo>
                    <a:lnTo>
                      <a:pt x="384" y="628"/>
                    </a:lnTo>
                    <a:lnTo>
                      <a:pt x="384" y="628"/>
                    </a:lnTo>
                    <a:lnTo>
                      <a:pt x="384" y="628"/>
                    </a:lnTo>
                    <a:lnTo>
                      <a:pt x="384" y="628"/>
                    </a:lnTo>
                    <a:lnTo>
                      <a:pt x="388" y="633"/>
                    </a:lnTo>
                    <a:lnTo>
                      <a:pt x="388" y="633"/>
                    </a:lnTo>
                    <a:lnTo>
                      <a:pt x="393" y="633"/>
                    </a:lnTo>
                    <a:lnTo>
                      <a:pt x="397" y="633"/>
                    </a:lnTo>
                    <a:lnTo>
                      <a:pt x="397" y="633"/>
                    </a:lnTo>
                    <a:lnTo>
                      <a:pt x="397" y="633"/>
                    </a:lnTo>
                    <a:lnTo>
                      <a:pt x="397" y="633"/>
                    </a:lnTo>
                    <a:lnTo>
                      <a:pt x="397" y="633"/>
                    </a:lnTo>
                    <a:lnTo>
                      <a:pt x="397" y="633"/>
                    </a:lnTo>
                    <a:lnTo>
                      <a:pt x="402" y="633"/>
                    </a:lnTo>
                    <a:lnTo>
                      <a:pt x="402" y="633"/>
                    </a:lnTo>
                    <a:lnTo>
                      <a:pt x="402" y="633"/>
                    </a:lnTo>
                    <a:lnTo>
                      <a:pt x="406" y="633"/>
                    </a:lnTo>
                    <a:lnTo>
                      <a:pt x="406" y="633"/>
                    </a:lnTo>
                    <a:lnTo>
                      <a:pt x="406" y="633"/>
                    </a:lnTo>
                    <a:lnTo>
                      <a:pt x="406" y="633"/>
                    </a:lnTo>
                    <a:lnTo>
                      <a:pt x="411" y="633"/>
                    </a:lnTo>
                    <a:lnTo>
                      <a:pt x="411" y="633"/>
                    </a:lnTo>
                    <a:lnTo>
                      <a:pt x="411" y="628"/>
                    </a:lnTo>
                    <a:lnTo>
                      <a:pt x="415" y="628"/>
                    </a:lnTo>
                    <a:lnTo>
                      <a:pt x="415" y="628"/>
                    </a:lnTo>
                    <a:lnTo>
                      <a:pt x="415" y="628"/>
                    </a:lnTo>
                    <a:lnTo>
                      <a:pt x="420" y="628"/>
                    </a:lnTo>
                    <a:lnTo>
                      <a:pt x="420" y="628"/>
                    </a:lnTo>
                    <a:lnTo>
                      <a:pt x="420" y="628"/>
                    </a:lnTo>
                    <a:lnTo>
                      <a:pt x="420" y="633"/>
                    </a:lnTo>
                    <a:lnTo>
                      <a:pt x="420" y="638"/>
                    </a:lnTo>
                    <a:lnTo>
                      <a:pt x="420" y="638"/>
                    </a:lnTo>
                    <a:lnTo>
                      <a:pt x="415" y="638"/>
                    </a:lnTo>
                    <a:lnTo>
                      <a:pt x="415" y="642"/>
                    </a:lnTo>
                    <a:lnTo>
                      <a:pt x="415" y="642"/>
                    </a:lnTo>
                    <a:lnTo>
                      <a:pt x="411" y="642"/>
                    </a:lnTo>
                    <a:lnTo>
                      <a:pt x="411" y="647"/>
                    </a:lnTo>
                    <a:lnTo>
                      <a:pt x="406" y="651"/>
                    </a:lnTo>
                    <a:lnTo>
                      <a:pt x="406" y="651"/>
                    </a:lnTo>
                    <a:lnTo>
                      <a:pt x="406" y="651"/>
                    </a:lnTo>
                    <a:lnTo>
                      <a:pt x="406" y="656"/>
                    </a:lnTo>
                    <a:lnTo>
                      <a:pt x="406" y="656"/>
                    </a:lnTo>
                    <a:lnTo>
                      <a:pt x="406" y="656"/>
                    </a:lnTo>
                    <a:lnTo>
                      <a:pt x="402" y="656"/>
                    </a:lnTo>
                    <a:lnTo>
                      <a:pt x="402" y="656"/>
                    </a:lnTo>
                    <a:lnTo>
                      <a:pt x="402" y="660"/>
                    </a:lnTo>
                    <a:lnTo>
                      <a:pt x="402" y="660"/>
                    </a:lnTo>
                    <a:lnTo>
                      <a:pt x="402" y="656"/>
                    </a:lnTo>
                    <a:lnTo>
                      <a:pt x="402" y="656"/>
                    </a:lnTo>
                    <a:lnTo>
                      <a:pt x="402" y="656"/>
                    </a:lnTo>
                    <a:lnTo>
                      <a:pt x="402" y="656"/>
                    </a:lnTo>
                    <a:lnTo>
                      <a:pt x="402" y="656"/>
                    </a:lnTo>
                    <a:lnTo>
                      <a:pt x="402" y="656"/>
                    </a:lnTo>
                    <a:lnTo>
                      <a:pt x="406" y="651"/>
                    </a:lnTo>
                    <a:lnTo>
                      <a:pt x="406" y="651"/>
                    </a:lnTo>
                    <a:lnTo>
                      <a:pt x="402" y="651"/>
                    </a:lnTo>
                    <a:lnTo>
                      <a:pt x="402" y="656"/>
                    </a:lnTo>
                    <a:lnTo>
                      <a:pt x="402" y="656"/>
                    </a:lnTo>
                    <a:lnTo>
                      <a:pt x="402" y="656"/>
                    </a:lnTo>
                    <a:lnTo>
                      <a:pt x="397" y="656"/>
                    </a:lnTo>
                    <a:lnTo>
                      <a:pt x="397" y="656"/>
                    </a:lnTo>
                    <a:lnTo>
                      <a:pt x="397" y="660"/>
                    </a:lnTo>
                    <a:lnTo>
                      <a:pt x="393" y="660"/>
                    </a:lnTo>
                    <a:lnTo>
                      <a:pt x="393" y="665"/>
                    </a:lnTo>
                    <a:lnTo>
                      <a:pt x="393" y="665"/>
                    </a:lnTo>
                    <a:lnTo>
                      <a:pt x="388" y="665"/>
                    </a:lnTo>
                    <a:lnTo>
                      <a:pt x="388" y="669"/>
                    </a:lnTo>
                    <a:lnTo>
                      <a:pt x="384" y="674"/>
                    </a:lnTo>
                    <a:lnTo>
                      <a:pt x="384" y="674"/>
                    </a:lnTo>
                    <a:lnTo>
                      <a:pt x="384" y="674"/>
                    </a:lnTo>
                    <a:lnTo>
                      <a:pt x="379" y="674"/>
                    </a:lnTo>
                    <a:lnTo>
                      <a:pt x="379" y="678"/>
                    </a:lnTo>
                    <a:lnTo>
                      <a:pt x="379" y="674"/>
                    </a:lnTo>
                    <a:lnTo>
                      <a:pt x="379" y="674"/>
                    </a:lnTo>
                    <a:lnTo>
                      <a:pt x="379" y="674"/>
                    </a:lnTo>
                    <a:lnTo>
                      <a:pt x="384" y="674"/>
                    </a:lnTo>
                    <a:lnTo>
                      <a:pt x="384" y="674"/>
                    </a:lnTo>
                    <a:lnTo>
                      <a:pt x="384" y="669"/>
                    </a:lnTo>
                    <a:lnTo>
                      <a:pt x="384" y="669"/>
                    </a:lnTo>
                    <a:lnTo>
                      <a:pt x="384" y="669"/>
                    </a:lnTo>
                    <a:lnTo>
                      <a:pt x="384" y="669"/>
                    </a:lnTo>
                    <a:lnTo>
                      <a:pt x="379" y="669"/>
                    </a:lnTo>
                    <a:lnTo>
                      <a:pt x="379" y="669"/>
                    </a:lnTo>
                    <a:lnTo>
                      <a:pt x="379" y="674"/>
                    </a:lnTo>
                    <a:lnTo>
                      <a:pt x="379" y="674"/>
                    </a:lnTo>
                    <a:lnTo>
                      <a:pt x="379" y="669"/>
                    </a:lnTo>
                    <a:lnTo>
                      <a:pt x="379" y="669"/>
                    </a:lnTo>
                    <a:lnTo>
                      <a:pt x="379" y="669"/>
                    </a:lnTo>
                    <a:lnTo>
                      <a:pt x="379" y="669"/>
                    </a:lnTo>
                    <a:lnTo>
                      <a:pt x="375" y="669"/>
                    </a:lnTo>
                    <a:lnTo>
                      <a:pt x="375" y="674"/>
                    </a:lnTo>
                    <a:lnTo>
                      <a:pt x="375" y="674"/>
                    </a:lnTo>
                    <a:lnTo>
                      <a:pt x="375" y="674"/>
                    </a:lnTo>
                    <a:lnTo>
                      <a:pt x="375" y="674"/>
                    </a:lnTo>
                    <a:lnTo>
                      <a:pt x="370" y="674"/>
                    </a:lnTo>
                    <a:lnTo>
                      <a:pt x="370" y="678"/>
                    </a:lnTo>
                    <a:lnTo>
                      <a:pt x="370" y="674"/>
                    </a:lnTo>
                    <a:lnTo>
                      <a:pt x="370" y="674"/>
                    </a:lnTo>
                    <a:lnTo>
                      <a:pt x="366" y="674"/>
                    </a:lnTo>
                    <a:lnTo>
                      <a:pt x="370" y="678"/>
                    </a:lnTo>
                    <a:lnTo>
                      <a:pt x="366" y="678"/>
                    </a:lnTo>
                    <a:lnTo>
                      <a:pt x="366" y="678"/>
                    </a:lnTo>
                    <a:lnTo>
                      <a:pt x="361" y="683"/>
                    </a:lnTo>
                    <a:lnTo>
                      <a:pt x="361" y="683"/>
                    </a:lnTo>
                    <a:lnTo>
                      <a:pt x="361" y="683"/>
                    </a:lnTo>
                    <a:lnTo>
                      <a:pt x="357" y="683"/>
                    </a:lnTo>
                    <a:lnTo>
                      <a:pt x="357" y="678"/>
                    </a:lnTo>
                    <a:lnTo>
                      <a:pt x="357" y="678"/>
                    </a:lnTo>
                    <a:lnTo>
                      <a:pt x="352" y="678"/>
                    </a:lnTo>
                    <a:lnTo>
                      <a:pt x="348" y="678"/>
                    </a:lnTo>
                    <a:lnTo>
                      <a:pt x="352" y="678"/>
                    </a:lnTo>
                    <a:lnTo>
                      <a:pt x="352" y="678"/>
                    </a:lnTo>
                    <a:lnTo>
                      <a:pt x="352" y="678"/>
                    </a:lnTo>
                    <a:lnTo>
                      <a:pt x="352" y="678"/>
                    </a:lnTo>
                    <a:lnTo>
                      <a:pt x="357" y="678"/>
                    </a:lnTo>
                    <a:lnTo>
                      <a:pt x="357" y="674"/>
                    </a:lnTo>
                    <a:lnTo>
                      <a:pt x="357" y="674"/>
                    </a:lnTo>
                    <a:lnTo>
                      <a:pt x="352" y="674"/>
                    </a:lnTo>
                    <a:lnTo>
                      <a:pt x="352" y="674"/>
                    </a:lnTo>
                    <a:lnTo>
                      <a:pt x="352" y="674"/>
                    </a:lnTo>
                    <a:lnTo>
                      <a:pt x="352" y="674"/>
                    </a:lnTo>
                    <a:lnTo>
                      <a:pt x="352" y="669"/>
                    </a:lnTo>
                    <a:lnTo>
                      <a:pt x="352" y="669"/>
                    </a:lnTo>
                    <a:lnTo>
                      <a:pt x="352" y="669"/>
                    </a:lnTo>
                    <a:lnTo>
                      <a:pt x="352" y="669"/>
                    </a:lnTo>
                    <a:lnTo>
                      <a:pt x="352" y="669"/>
                    </a:lnTo>
                    <a:lnTo>
                      <a:pt x="352" y="660"/>
                    </a:lnTo>
                    <a:lnTo>
                      <a:pt x="357" y="656"/>
                    </a:lnTo>
                    <a:lnTo>
                      <a:pt x="357" y="651"/>
                    </a:lnTo>
                    <a:lnTo>
                      <a:pt x="357" y="656"/>
                    </a:lnTo>
                    <a:lnTo>
                      <a:pt x="357" y="656"/>
                    </a:lnTo>
                    <a:lnTo>
                      <a:pt x="357" y="660"/>
                    </a:lnTo>
                    <a:lnTo>
                      <a:pt x="361" y="656"/>
                    </a:lnTo>
                    <a:lnTo>
                      <a:pt x="361" y="656"/>
                    </a:lnTo>
                    <a:lnTo>
                      <a:pt x="361" y="651"/>
                    </a:lnTo>
                    <a:lnTo>
                      <a:pt x="361" y="651"/>
                    </a:lnTo>
                    <a:lnTo>
                      <a:pt x="361" y="651"/>
                    </a:lnTo>
                    <a:lnTo>
                      <a:pt x="361" y="651"/>
                    </a:lnTo>
                    <a:lnTo>
                      <a:pt x="357" y="651"/>
                    </a:lnTo>
                    <a:lnTo>
                      <a:pt x="361" y="651"/>
                    </a:lnTo>
                    <a:lnTo>
                      <a:pt x="361" y="647"/>
                    </a:lnTo>
                    <a:lnTo>
                      <a:pt x="361" y="647"/>
                    </a:lnTo>
                    <a:lnTo>
                      <a:pt x="361" y="642"/>
                    </a:lnTo>
                    <a:lnTo>
                      <a:pt x="366" y="638"/>
                    </a:lnTo>
                    <a:lnTo>
                      <a:pt x="366" y="638"/>
                    </a:lnTo>
                    <a:lnTo>
                      <a:pt x="366" y="633"/>
                    </a:lnTo>
                    <a:lnTo>
                      <a:pt x="366" y="633"/>
                    </a:lnTo>
                    <a:lnTo>
                      <a:pt x="366" y="628"/>
                    </a:lnTo>
                    <a:lnTo>
                      <a:pt x="370" y="628"/>
                    </a:lnTo>
                    <a:lnTo>
                      <a:pt x="370" y="624"/>
                    </a:lnTo>
                    <a:lnTo>
                      <a:pt x="375" y="619"/>
                    </a:lnTo>
                    <a:lnTo>
                      <a:pt x="375" y="624"/>
                    </a:lnTo>
                    <a:lnTo>
                      <a:pt x="379" y="624"/>
                    </a:lnTo>
                    <a:moveTo>
                      <a:pt x="334" y="511"/>
                    </a:moveTo>
                    <a:lnTo>
                      <a:pt x="334" y="511"/>
                    </a:lnTo>
                    <a:lnTo>
                      <a:pt x="339" y="515"/>
                    </a:lnTo>
                    <a:lnTo>
                      <a:pt x="339" y="515"/>
                    </a:lnTo>
                    <a:lnTo>
                      <a:pt x="339" y="515"/>
                    </a:lnTo>
                    <a:lnTo>
                      <a:pt x="339" y="515"/>
                    </a:lnTo>
                    <a:lnTo>
                      <a:pt x="339" y="515"/>
                    </a:lnTo>
                    <a:lnTo>
                      <a:pt x="339" y="515"/>
                    </a:lnTo>
                    <a:lnTo>
                      <a:pt x="334" y="515"/>
                    </a:lnTo>
                    <a:lnTo>
                      <a:pt x="334" y="515"/>
                    </a:lnTo>
                    <a:lnTo>
                      <a:pt x="334" y="515"/>
                    </a:lnTo>
                    <a:lnTo>
                      <a:pt x="330" y="520"/>
                    </a:lnTo>
                    <a:lnTo>
                      <a:pt x="330" y="520"/>
                    </a:lnTo>
                    <a:lnTo>
                      <a:pt x="325" y="520"/>
                    </a:lnTo>
                    <a:lnTo>
                      <a:pt x="325" y="515"/>
                    </a:lnTo>
                    <a:lnTo>
                      <a:pt x="325" y="520"/>
                    </a:lnTo>
                    <a:lnTo>
                      <a:pt x="320" y="520"/>
                    </a:lnTo>
                    <a:lnTo>
                      <a:pt x="320" y="520"/>
                    </a:lnTo>
                    <a:lnTo>
                      <a:pt x="316" y="520"/>
                    </a:lnTo>
                    <a:lnTo>
                      <a:pt x="316" y="515"/>
                    </a:lnTo>
                    <a:lnTo>
                      <a:pt x="316" y="515"/>
                    </a:lnTo>
                    <a:lnTo>
                      <a:pt x="316" y="515"/>
                    </a:lnTo>
                    <a:lnTo>
                      <a:pt x="320" y="511"/>
                    </a:lnTo>
                    <a:lnTo>
                      <a:pt x="325" y="511"/>
                    </a:lnTo>
                    <a:lnTo>
                      <a:pt x="330" y="511"/>
                    </a:lnTo>
                    <a:lnTo>
                      <a:pt x="334" y="511"/>
                    </a:lnTo>
                    <a:lnTo>
                      <a:pt x="334" y="511"/>
                    </a:lnTo>
                    <a:lnTo>
                      <a:pt x="334" y="511"/>
                    </a:lnTo>
                    <a:lnTo>
                      <a:pt x="334" y="511"/>
                    </a:lnTo>
                    <a:lnTo>
                      <a:pt x="334" y="511"/>
                    </a:lnTo>
                    <a:moveTo>
                      <a:pt x="686" y="326"/>
                    </a:moveTo>
                    <a:lnTo>
                      <a:pt x="686" y="326"/>
                    </a:lnTo>
                    <a:lnTo>
                      <a:pt x="686" y="326"/>
                    </a:lnTo>
                    <a:lnTo>
                      <a:pt x="686" y="326"/>
                    </a:lnTo>
                    <a:lnTo>
                      <a:pt x="686" y="321"/>
                    </a:lnTo>
                    <a:lnTo>
                      <a:pt x="691" y="321"/>
                    </a:lnTo>
                    <a:lnTo>
                      <a:pt x="691" y="317"/>
                    </a:lnTo>
                    <a:lnTo>
                      <a:pt x="691" y="317"/>
                    </a:lnTo>
                    <a:lnTo>
                      <a:pt x="691" y="317"/>
                    </a:lnTo>
                    <a:lnTo>
                      <a:pt x="695" y="312"/>
                    </a:lnTo>
                    <a:lnTo>
                      <a:pt x="695" y="312"/>
                    </a:lnTo>
                    <a:lnTo>
                      <a:pt x="700" y="307"/>
                    </a:lnTo>
                    <a:lnTo>
                      <a:pt x="700" y="307"/>
                    </a:lnTo>
                    <a:lnTo>
                      <a:pt x="700" y="307"/>
                    </a:lnTo>
                    <a:lnTo>
                      <a:pt x="700" y="307"/>
                    </a:lnTo>
                    <a:lnTo>
                      <a:pt x="700" y="307"/>
                    </a:lnTo>
                    <a:lnTo>
                      <a:pt x="700" y="303"/>
                    </a:lnTo>
                    <a:lnTo>
                      <a:pt x="700" y="307"/>
                    </a:lnTo>
                    <a:lnTo>
                      <a:pt x="700" y="307"/>
                    </a:lnTo>
                    <a:lnTo>
                      <a:pt x="700" y="312"/>
                    </a:lnTo>
                    <a:lnTo>
                      <a:pt x="700" y="312"/>
                    </a:lnTo>
                    <a:lnTo>
                      <a:pt x="691" y="321"/>
                    </a:lnTo>
                    <a:lnTo>
                      <a:pt x="686" y="326"/>
                    </a:lnTo>
                    <a:lnTo>
                      <a:pt x="686" y="326"/>
                    </a:lnTo>
                    <a:moveTo>
                      <a:pt x="501" y="63"/>
                    </a:moveTo>
                    <a:lnTo>
                      <a:pt x="501" y="63"/>
                    </a:lnTo>
                    <a:lnTo>
                      <a:pt x="501" y="63"/>
                    </a:lnTo>
                    <a:lnTo>
                      <a:pt x="501" y="63"/>
                    </a:lnTo>
                    <a:lnTo>
                      <a:pt x="501" y="59"/>
                    </a:lnTo>
                    <a:lnTo>
                      <a:pt x="501" y="59"/>
                    </a:lnTo>
                    <a:lnTo>
                      <a:pt x="501" y="63"/>
                    </a:lnTo>
                    <a:lnTo>
                      <a:pt x="501" y="63"/>
                    </a:lnTo>
                    <a:lnTo>
                      <a:pt x="501" y="63"/>
                    </a:lnTo>
                    <a:lnTo>
                      <a:pt x="501" y="63"/>
                    </a:lnTo>
                    <a:lnTo>
                      <a:pt x="501" y="63"/>
                    </a:lnTo>
                    <a:lnTo>
                      <a:pt x="501" y="68"/>
                    </a:lnTo>
                    <a:lnTo>
                      <a:pt x="501" y="68"/>
                    </a:lnTo>
                    <a:lnTo>
                      <a:pt x="501" y="68"/>
                    </a:lnTo>
                    <a:lnTo>
                      <a:pt x="501" y="68"/>
                    </a:lnTo>
                    <a:lnTo>
                      <a:pt x="501" y="68"/>
                    </a:lnTo>
                    <a:lnTo>
                      <a:pt x="501" y="68"/>
                    </a:lnTo>
                    <a:lnTo>
                      <a:pt x="501" y="72"/>
                    </a:lnTo>
                    <a:lnTo>
                      <a:pt x="501" y="72"/>
                    </a:lnTo>
                    <a:lnTo>
                      <a:pt x="497" y="72"/>
                    </a:lnTo>
                    <a:lnTo>
                      <a:pt x="497" y="72"/>
                    </a:lnTo>
                    <a:lnTo>
                      <a:pt x="492" y="72"/>
                    </a:lnTo>
                    <a:lnTo>
                      <a:pt x="492" y="68"/>
                    </a:lnTo>
                    <a:lnTo>
                      <a:pt x="492" y="68"/>
                    </a:lnTo>
                    <a:lnTo>
                      <a:pt x="492" y="68"/>
                    </a:lnTo>
                    <a:lnTo>
                      <a:pt x="492" y="68"/>
                    </a:lnTo>
                    <a:lnTo>
                      <a:pt x="492" y="63"/>
                    </a:lnTo>
                    <a:lnTo>
                      <a:pt x="497" y="63"/>
                    </a:lnTo>
                    <a:lnTo>
                      <a:pt x="497" y="59"/>
                    </a:lnTo>
                    <a:lnTo>
                      <a:pt x="497" y="59"/>
                    </a:lnTo>
                    <a:lnTo>
                      <a:pt x="501" y="59"/>
                    </a:lnTo>
                    <a:lnTo>
                      <a:pt x="501" y="59"/>
                    </a:lnTo>
                    <a:lnTo>
                      <a:pt x="501" y="59"/>
                    </a:lnTo>
                    <a:lnTo>
                      <a:pt x="501" y="63"/>
                    </a:lnTo>
                    <a:moveTo>
                      <a:pt x="406" y="9"/>
                    </a:moveTo>
                    <a:lnTo>
                      <a:pt x="406" y="9"/>
                    </a:lnTo>
                    <a:lnTo>
                      <a:pt x="406" y="9"/>
                    </a:lnTo>
                    <a:lnTo>
                      <a:pt x="411" y="5"/>
                    </a:lnTo>
                    <a:lnTo>
                      <a:pt x="411" y="9"/>
                    </a:lnTo>
                    <a:lnTo>
                      <a:pt x="411" y="9"/>
                    </a:lnTo>
                    <a:lnTo>
                      <a:pt x="415" y="5"/>
                    </a:lnTo>
                    <a:lnTo>
                      <a:pt x="415" y="5"/>
                    </a:lnTo>
                    <a:lnTo>
                      <a:pt x="415" y="5"/>
                    </a:lnTo>
                    <a:lnTo>
                      <a:pt x="415" y="5"/>
                    </a:lnTo>
                    <a:lnTo>
                      <a:pt x="420" y="9"/>
                    </a:lnTo>
                    <a:lnTo>
                      <a:pt x="420" y="9"/>
                    </a:lnTo>
                    <a:lnTo>
                      <a:pt x="420" y="9"/>
                    </a:lnTo>
                    <a:lnTo>
                      <a:pt x="420" y="9"/>
                    </a:lnTo>
                    <a:lnTo>
                      <a:pt x="420" y="9"/>
                    </a:lnTo>
                    <a:lnTo>
                      <a:pt x="420" y="14"/>
                    </a:lnTo>
                    <a:lnTo>
                      <a:pt x="415" y="14"/>
                    </a:lnTo>
                    <a:lnTo>
                      <a:pt x="415" y="14"/>
                    </a:lnTo>
                    <a:lnTo>
                      <a:pt x="411" y="18"/>
                    </a:lnTo>
                    <a:lnTo>
                      <a:pt x="406" y="14"/>
                    </a:lnTo>
                    <a:lnTo>
                      <a:pt x="402" y="14"/>
                    </a:lnTo>
                    <a:lnTo>
                      <a:pt x="402" y="9"/>
                    </a:lnTo>
                    <a:lnTo>
                      <a:pt x="402" y="5"/>
                    </a:lnTo>
                    <a:lnTo>
                      <a:pt x="402" y="5"/>
                    </a:lnTo>
                    <a:lnTo>
                      <a:pt x="402" y="5"/>
                    </a:lnTo>
                    <a:lnTo>
                      <a:pt x="402" y="5"/>
                    </a:lnTo>
                    <a:lnTo>
                      <a:pt x="402" y="5"/>
                    </a:lnTo>
                    <a:lnTo>
                      <a:pt x="402" y="5"/>
                    </a:lnTo>
                    <a:lnTo>
                      <a:pt x="406" y="5"/>
                    </a:lnTo>
                    <a:lnTo>
                      <a:pt x="406" y="9"/>
                    </a:lnTo>
                    <a:moveTo>
                      <a:pt x="619" y="27"/>
                    </a:moveTo>
                    <a:lnTo>
                      <a:pt x="619" y="27"/>
                    </a:lnTo>
                    <a:lnTo>
                      <a:pt x="619" y="27"/>
                    </a:lnTo>
                    <a:lnTo>
                      <a:pt x="619" y="32"/>
                    </a:lnTo>
                    <a:lnTo>
                      <a:pt x="619" y="32"/>
                    </a:lnTo>
                    <a:lnTo>
                      <a:pt x="619" y="32"/>
                    </a:lnTo>
                    <a:lnTo>
                      <a:pt x="619" y="36"/>
                    </a:lnTo>
                    <a:lnTo>
                      <a:pt x="619" y="36"/>
                    </a:lnTo>
                    <a:lnTo>
                      <a:pt x="619" y="36"/>
                    </a:lnTo>
                    <a:lnTo>
                      <a:pt x="619" y="41"/>
                    </a:lnTo>
                    <a:lnTo>
                      <a:pt x="619" y="41"/>
                    </a:lnTo>
                    <a:lnTo>
                      <a:pt x="619" y="45"/>
                    </a:lnTo>
                    <a:lnTo>
                      <a:pt x="619" y="50"/>
                    </a:lnTo>
                    <a:lnTo>
                      <a:pt x="619" y="54"/>
                    </a:lnTo>
                    <a:lnTo>
                      <a:pt x="619" y="59"/>
                    </a:lnTo>
                    <a:lnTo>
                      <a:pt x="619" y="63"/>
                    </a:lnTo>
                    <a:lnTo>
                      <a:pt x="619" y="68"/>
                    </a:lnTo>
                    <a:lnTo>
                      <a:pt x="619" y="68"/>
                    </a:lnTo>
                    <a:lnTo>
                      <a:pt x="619" y="72"/>
                    </a:lnTo>
                    <a:lnTo>
                      <a:pt x="619" y="77"/>
                    </a:lnTo>
                    <a:lnTo>
                      <a:pt x="619" y="77"/>
                    </a:lnTo>
                    <a:lnTo>
                      <a:pt x="619" y="81"/>
                    </a:lnTo>
                    <a:lnTo>
                      <a:pt x="623" y="77"/>
                    </a:lnTo>
                    <a:lnTo>
                      <a:pt x="628" y="77"/>
                    </a:lnTo>
                    <a:lnTo>
                      <a:pt x="628" y="77"/>
                    </a:lnTo>
                    <a:lnTo>
                      <a:pt x="632" y="77"/>
                    </a:lnTo>
                    <a:lnTo>
                      <a:pt x="632" y="77"/>
                    </a:lnTo>
                    <a:lnTo>
                      <a:pt x="632" y="81"/>
                    </a:lnTo>
                    <a:lnTo>
                      <a:pt x="637" y="86"/>
                    </a:lnTo>
                    <a:lnTo>
                      <a:pt x="637" y="86"/>
                    </a:lnTo>
                    <a:lnTo>
                      <a:pt x="641" y="90"/>
                    </a:lnTo>
                    <a:lnTo>
                      <a:pt x="641" y="90"/>
                    </a:lnTo>
                    <a:lnTo>
                      <a:pt x="641" y="90"/>
                    </a:lnTo>
                    <a:lnTo>
                      <a:pt x="641" y="95"/>
                    </a:lnTo>
                    <a:lnTo>
                      <a:pt x="641" y="95"/>
                    </a:lnTo>
                    <a:lnTo>
                      <a:pt x="637" y="100"/>
                    </a:lnTo>
                    <a:lnTo>
                      <a:pt x="637" y="104"/>
                    </a:lnTo>
                    <a:lnTo>
                      <a:pt x="637" y="109"/>
                    </a:lnTo>
                    <a:lnTo>
                      <a:pt x="637" y="109"/>
                    </a:lnTo>
                    <a:lnTo>
                      <a:pt x="637" y="113"/>
                    </a:lnTo>
                    <a:lnTo>
                      <a:pt x="637" y="118"/>
                    </a:lnTo>
                    <a:lnTo>
                      <a:pt x="637" y="118"/>
                    </a:lnTo>
                    <a:lnTo>
                      <a:pt x="637" y="122"/>
                    </a:lnTo>
                    <a:lnTo>
                      <a:pt x="637" y="122"/>
                    </a:lnTo>
                    <a:lnTo>
                      <a:pt x="637" y="127"/>
                    </a:lnTo>
                    <a:lnTo>
                      <a:pt x="637" y="127"/>
                    </a:lnTo>
                    <a:lnTo>
                      <a:pt x="637" y="131"/>
                    </a:lnTo>
                    <a:lnTo>
                      <a:pt x="637" y="131"/>
                    </a:lnTo>
                    <a:lnTo>
                      <a:pt x="641" y="131"/>
                    </a:lnTo>
                    <a:lnTo>
                      <a:pt x="641" y="136"/>
                    </a:lnTo>
                    <a:lnTo>
                      <a:pt x="641" y="145"/>
                    </a:lnTo>
                    <a:lnTo>
                      <a:pt x="641" y="149"/>
                    </a:lnTo>
                    <a:lnTo>
                      <a:pt x="637" y="154"/>
                    </a:lnTo>
                    <a:lnTo>
                      <a:pt x="632" y="158"/>
                    </a:lnTo>
                    <a:lnTo>
                      <a:pt x="632" y="163"/>
                    </a:lnTo>
                    <a:lnTo>
                      <a:pt x="637" y="167"/>
                    </a:lnTo>
                    <a:lnTo>
                      <a:pt x="637" y="167"/>
                    </a:lnTo>
                    <a:lnTo>
                      <a:pt x="637" y="172"/>
                    </a:lnTo>
                    <a:lnTo>
                      <a:pt x="632" y="172"/>
                    </a:lnTo>
                    <a:lnTo>
                      <a:pt x="637" y="176"/>
                    </a:lnTo>
                    <a:lnTo>
                      <a:pt x="637" y="181"/>
                    </a:lnTo>
                    <a:lnTo>
                      <a:pt x="637" y="181"/>
                    </a:lnTo>
                    <a:lnTo>
                      <a:pt x="637" y="181"/>
                    </a:lnTo>
                    <a:lnTo>
                      <a:pt x="641" y="181"/>
                    </a:lnTo>
                    <a:lnTo>
                      <a:pt x="641" y="181"/>
                    </a:lnTo>
                    <a:lnTo>
                      <a:pt x="646" y="185"/>
                    </a:lnTo>
                    <a:lnTo>
                      <a:pt x="646" y="185"/>
                    </a:lnTo>
                    <a:lnTo>
                      <a:pt x="646" y="185"/>
                    </a:lnTo>
                    <a:lnTo>
                      <a:pt x="646" y="185"/>
                    </a:lnTo>
                    <a:lnTo>
                      <a:pt x="650" y="185"/>
                    </a:lnTo>
                    <a:lnTo>
                      <a:pt x="650" y="185"/>
                    </a:lnTo>
                    <a:lnTo>
                      <a:pt x="650" y="190"/>
                    </a:lnTo>
                    <a:lnTo>
                      <a:pt x="650" y="190"/>
                    </a:lnTo>
                    <a:lnTo>
                      <a:pt x="650" y="194"/>
                    </a:lnTo>
                    <a:lnTo>
                      <a:pt x="655" y="194"/>
                    </a:lnTo>
                    <a:lnTo>
                      <a:pt x="655" y="199"/>
                    </a:lnTo>
                    <a:lnTo>
                      <a:pt x="655" y="199"/>
                    </a:lnTo>
                    <a:lnTo>
                      <a:pt x="655" y="199"/>
                    </a:lnTo>
                    <a:lnTo>
                      <a:pt x="659" y="199"/>
                    </a:lnTo>
                    <a:lnTo>
                      <a:pt x="659" y="203"/>
                    </a:lnTo>
                    <a:lnTo>
                      <a:pt x="664" y="203"/>
                    </a:lnTo>
                    <a:lnTo>
                      <a:pt x="664" y="203"/>
                    </a:lnTo>
                    <a:lnTo>
                      <a:pt x="664" y="208"/>
                    </a:lnTo>
                    <a:lnTo>
                      <a:pt x="664" y="208"/>
                    </a:lnTo>
                    <a:lnTo>
                      <a:pt x="664" y="213"/>
                    </a:lnTo>
                    <a:lnTo>
                      <a:pt x="664" y="213"/>
                    </a:lnTo>
                    <a:lnTo>
                      <a:pt x="664" y="208"/>
                    </a:lnTo>
                    <a:lnTo>
                      <a:pt x="659" y="213"/>
                    </a:lnTo>
                    <a:lnTo>
                      <a:pt x="664" y="217"/>
                    </a:lnTo>
                    <a:lnTo>
                      <a:pt x="664" y="217"/>
                    </a:lnTo>
                    <a:lnTo>
                      <a:pt x="664" y="222"/>
                    </a:lnTo>
                    <a:lnTo>
                      <a:pt x="664" y="226"/>
                    </a:lnTo>
                    <a:lnTo>
                      <a:pt x="664" y="226"/>
                    </a:lnTo>
                    <a:lnTo>
                      <a:pt x="664" y="226"/>
                    </a:lnTo>
                    <a:lnTo>
                      <a:pt x="664" y="231"/>
                    </a:lnTo>
                    <a:lnTo>
                      <a:pt x="668" y="235"/>
                    </a:lnTo>
                    <a:lnTo>
                      <a:pt x="664" y="240"/>
                    </a:lnTo>
                    <a:lnTo>
                      <a:pt x="664" y="244"/>
                    </a:lnTo>
                    <a:lnTo>
                      <a:pt x="664" y="249"/>
                    </a:lnTo>
                    <a:lnTo>
                      <a:pt x="664" y="249"/>
                    </a:lnTo>
                    <a:lnTo>
                      <a:pt x="664" y="253"/>
                    </a:lnTo>
                    <a:lnTo>
                      <a:pt x="664" y="253"/>
                    </a:lnTo>
                    <a:lnTo>
                      <a:pt x="664" y="253"/>
                    </a:lnTo>
                    <a:lnTo>
                      <a:pt x="668" y="253"/>
                    </a:lnTo>
                    <a:lnTo>
                      <a:pt x="668" y="253"/>
                    </a:lnTo>
                    <a:lnTo>
                      <a:pt x="668" y="253"/>
                    </a:lnTo>
                    <a:lnTo>
                      <a:pt x="668" y="249"/>
                    </a:lnTo>
                    <a:lnTo>
                      <a:pt x="668" y="249"/>
                    </a:lnTo>
                    <a:lnTo>
                      <a:pt x="673" y="249"/>
                    </a:lnTo>
                    <a:lnTo>
                      <a:pt x="673" y="249"/>
                    </a:lnTo>
                    <a:lnTo>
                      <a:pt x="673" y="249"/>
                    </a:lnTo>
                    <a:lnTo>
                      <a:pt x="673" y="253"/>
                    </a:lnTo>
                    <a:lnTo>
                      <a:pt x="673" y="253"/>
                    </a:lnTo>
                    <a:lnTo>
                      <a:pt x="677" y="258"/>
                    </a:lnTo>
                    <a:lnTo>
                      <a:pt x="677" y="258"/>
                    </a:lnTo>
                    <a:lnTo>
                      <a:pt x="677" y="253"/>
                    </a:lnTo>
                    <a:lnTo>
                      <a:pt x="677" y="253"/>
                    </a:lnTo>
                    <a:lnTo>
                      <a:pt x="677" y="253"/>
                    </a:lnTo>
                    <a:lnTo>
                      <a:pt x="677" y="253"/>
                    </a:lnTo>
                    <a:lnTo>
                      <a:pt x="677" y="258"/>
                    </a:lnTo>
                    <a:lnTo>
                      <a:pt x="677" y="262"/>
                    </a:lnTo>
                    <a:lnTo>
                      <a:pt x="673" y="271"/>
                    </a:lnTo>
                    <a:lnTo>
                      <a:pt x="673" y="276"/>
                    </a:lnTo>
                    <a:lnTo>
                      <a:pt x="673" y="276"/>
                    </a:lnTo>
                    <a:lnTo>
                      <a:pt x="673" y="280"/>
                    </a:lnTo>
                    <a:lnTo>
                      <a:pt x="673" y="280"/>
                    </a:lnTo>
                    <a:lnTo>
                      <a:pt x="673" y="285"/>
                    </a:lnTo>
                    <a:lnTo>
                      <a:pt x="677" y="285"/>
                    </a:lnTo>
                    <a:lnTo>
                      <a:pt x="677" y="289"/>
                    </a:lnTo>
                    <a:lnTo>
                      <a:pt x="682" y="289"/>
                    </a:lnTo>
                    <a:lnTo>
                      <a:pt x="682" y="289"/>
                    </a:lnTo>
                    <a:lnTo>
                      <a:pt x="682" y="289"/>
                    </a:lnTo>
                    <a:lnTo>
                      <a:pt x="682" y="294"/>
                    </a:lnTo>
                    <a:lnTo>
                      <a:pt x="682" y="298"/>
                    </a:lnTo>
                    <a:lnTo>
                      <a:pt x="682" y="303"/>
                    </a:lnTo>
                    <a:lnTo>
                      <a:pt x="686" y="303"/>
                    </a:lnTo>
                    <a:lnTo>
                      <a:pt x="686" y="303"/>
                    </a:lnTo>
                    <a:lnTo>
                      <a:pt x="686" y="307"/>
                    </a:lnTo>
                    <a:lnTo>
                      <a:pt x="686" y="307"/>
                    </a:lnTo>
                    <a:lnTo>
                      <a:pt x="686" y="307"/>
                    </a:lnTo>
                    <a:lnTo>
                      <a:pt x="686" y="312"/>
                    </a:lnTo>
                    <a:lnTo>
                      <a:pt x="686" y="317"/>
                    </a:lnTo>
                    <a:lnTo>
                      <a:pt x="686" y="317"/>
                    </a:lnTo>
                    <a:lnTo>
                      <a:pt x="686" y="321"/>
                    </a:lnTo>
                    <a:lnTo>
                      <a:pt x="686" y="326"/>
                    </a:lnTo>
                    <a:lnTo>
                      <a:pt x="686" y="326"/>
                    </a:lnTo>
                    <a:lnTo>
                      <a:pt x="686" y="330"/>
                    </a:lnTo>
                    <a:lnTo>
                      <a:pt x="686" y="330"/>
                    </a:lnTo>
                    <a:lnTo>
                      <a:pt x="686" y="330"/>
                    </a:lnTo>
                    <a:lnTo>
                      <a:pt x="682" y="339"/>
                    </a:lnTo>
                    <a:lnTo>
                      <a:pt x="677" y="353"/>
                    </a:lnTo>
                    <a:lnTo>
                      <a:pt x="673" y="357"/>
                    </a:lnTo>
                    <a:lnTo>
                      <a:pt x="673" y="362"/>
                    </a:lnTo>
                    <a:lnTo>
                      <a:pt x="673" y="371"/>
                    </a:lnTo>
                    <a:lnTo>
                      <a:pt x="668" y="371"/>
                    </a:lnTo>
                    <a:lnTo>
                      <a:pt x="668" y="375"/>
                    </a:lnTo>
                    <a:lnTo>
                      <a:pt x="668" y="380"/>
                    </a:lnTo>
                    <a:lnTo>
                      <a:pt x="664" y="384"/>
                    </a:lnTo>
                    <a:lnTo>
                      <a:pt x="664" y="389"/>
                    </a:lnTo>
                    <a:lnTo>
                      <a:pt x="664" y="393"/>
                    </a:lnTo>
                    <a:lnTo>
                      <a:pt x="659" y="398"/>
                    </a:lnTo>
                    <a:lnTo>
                      <a:pt x="655" y="402"/>
                    </a:lnTo>
                    <a:lnTo>
                      <a:pt x="650" y="407"/>
                    </a:lnTo>
                    <a:lnTo>
                      <a:pt x="646" y="411"/>
                    </a:lnTo>
                    <a:lnTo>
                      <a:pt x="641" y="416"/>
                    </a:lnTo>
                    <a:lnTo>
                      <a:pt x="641" y="421"/>
                    </a:lnTo>
                    <a:lnTo>
                      <a:pt x="632" y="425"/>
                    </a:lnTo>
                    <a:lnTo>
                      <a:pt x="632" y="430"/>
                    </a:lnTo>
                    <a:lnTo>
                      <a:pt x="628" y="434"/>
                    </a:lnTo>
                    <a:lnTo>
                      <a:pt x="628" y="439"/>
                    </a:lnTo>
                    <a:lnTo>
                      <a:pt x="623" y="439"/>
                    </a:lnTo>
                    <a:lnTo>
                      <a:pt x="623" y="443"/>
                    </a:lnTo>
                    <a:lnTo>
                      <a:pt x="614" y="452"/>
                    </a:lnTo>
                    <a:lnTo>
                      <a:pt x="610" y="457"/>
                    </a:lnTo>
                    <a:lnTo>
                      <a:pt x="605" y="461"/>
                    </a:lnTo>
                    <a:lnTo>
                      <a:pt x="605" y="461"/>
                    </a:lnTo>
                    <a:lnTo>
                      <a:pt x="601" y="466"/>
                    </a:lnTo>
                    <a:lnTo>
                      <a:pt x="601" y="466"/>
                    </a:lnTo>
                    <a:lnTo>
                      <a:pt x="596" y="470"/>
                    </a:lnTo>
                    <a:lnTo>
                      <a:pt x="596" y="470"/>
                    </a:lnTo>
                    <a:lnTo>
                      <a:pt x="596" y="470"/>
                    </a:lnTo>
                    <a:lnTo>
                      <a:pt x="592" y="470"/>
                    </a:lnTo>
                    <a:lnTo>
                      <a:pt x="596" y="470"/>
                    </a:lnTo>
                    <a:lnTo>
                      <a:pt x="592" y="470"/>
                    </a:lnTo>
                    <a:lnTo>
                      <a:pt x="587" y="470"/>
                    </a:lnTo>
                    <a:lnTo>
                      <a:pt x="587" y="475"/>
                    </a:lnTo>
                    <a:lnTo>
                      <a:pt x="583" y="479"/>
                    </a:lnTo>
                    <a:lnTo>
                      <a:pt x="578" y="479"/>
                    </a:lnTo>
                    <a:lnTo>
                      <a:pt x="578" y="484"/>
                    </a:lnTo>
                    <a:lnTo>
                      <a:pt x="573" y="484"/>
                    </a:lnTo>
                    <a:lnTo>
                      <a:pt x="573" y="484"/>
                    </a:lnTo>
                    <a:lnTo>
                      <a:pt x="573" y="488"/>
                    </a:lnTo>
                    <a:lnTo>
                      <a:pt x="569" y="488"/>
                    </a:lnTo>
                    <a:lnTo>
                      <a:pt x="569" y="488"/>
                    </a:lnTo>
                    <a:lnTo>
                      <a:pt x="569" y="488"/>
                    </a:lnTo>
                    <a:lnTo>
                      <a:pt x="564" y="493"/>
                    </a:lnTo>
                    <a:lnTo>
                      <a:pt x="564" y="493"/>
                    </a:lnTo>
                    <a:lnTo>
                      <a:pt x="564" y="497"/>
                    </a:lnTo>
                    <a:lnTo>
                      <a:pt x="564" y="493"/>
                    </a:lnTo>
                    <a:lnTo>
                      <a:pt x="564" y="493"/>
                    </a:lnTo>
                    <a:lnTo>
                      <a:pt x="560" y="497"/>
                    </a:lnTo>
                    <a:lnTo>
                      <a:pt x="564" y="497"/>
                    </a:lnTo>
                    <a:lnTo>
                      <a:pt x="564" y="497"/>
                    </a:lnTo>
                    <a:lnTo>
                      <a:pt x="560" y="497"/>
                    </a:lnTo>
                    <a:lnTo>
                      <a:pt x="555" y="502"/>
                    </a:lnTo>
                    <a:lnTo>
                      <a:pt x="555" y="502"/>
                    </a:lnTo>
                    <a:lnTo>
                      <a:pt x="551" y="506"/>
                    </a:lnTo>
                    <a:lnTo>
                      <a:pt x="546" y="511"/>
                    </a:lnTo>
                    <a:lnTo>
                      <a:pt x="546" y="515"/>
                    </a:lnTo>
                    <a:lnTo>
                      <a:pt x="542" y="515"/>
                    </a:lnTo>
                    <a:lnTo>
                      <a:pt x="542" y="515"/>
                    </a:lnTo>
                    <a:lnTo>
                      <a:pt x="542" y="515"/>
                    </a:lnTo>
                    <a:lnTo>
                      <a:pt x="542" y="515"/>
                    </a:lnTo>
                    <a:lnTo>
                      <a:pt x="542" y="515"/>
                    </a:lnTo>
                    <a:lnTo>
                      <a:pt x="542" y="515"/>
                    </a:lnTo>
                    <a:lnTo>
                      <a:pt x="542" y="520"/>
                    </a:lnTo>
                    <a:lnTo>
                      <a:pt x="542" y="520"/>
                    </a:lnTo>
                    <a:lnTo>
                      <a:pt x="542" y="520"/>
                    </a:lnTo>
                    <a:lnTo>
                      <a:pt x="537" y="520"/>
                    </a:lnTo>
                    <a:lnTo>
                      <a:pt x="537" y="520"/>
                    </a:lnTo>
                    <a:lnTo>
                      <a:pt x="537" y="520"/>
                    </a:lnTo>
                    <a:lnTo>
                      <a:pt x="528" y="529"/>
                    </a:lnTo>
                    <a:lnTo>
                      <a:pt x="528" y="529"/>
                    </a:lnTo>
                    <a:lnTo>
                      <a:pt x="524" y="534"/>
                    </a:lnTo>
                    <a:lnTo>
                      <a:pt x="519" y="534"/>
                    </a:lnTo>
                    <a:lnTo>
                      <a:pt x="519" y="538"/>
                    </a:lnTo>
                    <a:lnTo>
                      <a:pt x="515" y="543"/>
                    </a:lnTo>
                    <a:lnTo>
                      <a:pt x="510" y="547"/>
                    </a:lnTo>
                    <a:lnTo>
                      <a:pt x="506" y="552"/>
                    </a:lnTo>
                    <a:lnTo>
                      <a:pt x="506" y="552"/>
                    </a:lnTo>
                    <a:lnTo>
                      <a:pt x="501" y="556"/>
                    </a:lnTo>
                    <a:lnTo>
                      <a:pt x="501" y="561"/>
                    </a:lnTo>
                    <a:lnTo>
                      <a:pt x="497" y="561"/>
                    </a:lnTo>
                    <a:lnTo>
                      <a:pt x="497" y="565"/>
                    </a:lnTo>
                    <a:lnTo>
                      <a:pt x="497" y="565"/>
                    </a:lnTo>
                    <a:lnTo>
                      <a:pt x="492" y="565"/>
                    </a:lnTo>
                    <a:lnTo>
                      <a:pt x="492" y="565"/>
                    </a:lnTo>
                    <a:lnTo>
                      <a:pt x="488" y="570"/>
                    </a:lnTo>
                    <a:lnTo>
                      <a:pt x="488" y="570"/>
                    </a:lnTo>
                    <a:lnTo>
                      <a:pt x="483" y="570"/>
                    </a:lnTo>
                    <a:lnTo>
                      <a:pt x="479" y="570"/>
                    </a:lnTo>
                    <a:lnTo>
                      <a:pt x="465" y="570"/>
                    </a:lnTo>
                    <a:lnTo>
                      <a:pt x="465" y="570"/>
                    </a:lnTo>
                    <a:lnTo>
                      <a:pt x="461" y="570"/>
                    </a:lnTo>
                    <a:lnTo>
                      <a:pt x="456" y="574"/>
                    </a:lnTo>
                    <a:lnTo>
                      <a:pt x="447" y="574"/>
                    </a:lnTo>
                    <a:lnTo>
                      <a:pt x="433" y="583"/>
                    </a:lnTo>
                    <a:lnTo>
                      <a:pt x="429" y="583"/>
                    </a:lnTo>
                    <a:lnTo>
                      <a:pt x="424" y="583"/>
                    </a:lnTo>
                    <a:lnTo>
                      <a:pt x="424" y="583"/>
                    </a:lnTo>
                    <a:lnTo>
                      <a:pt x="424" y="583"/>
                    </a:lnTo>
                    <a:lnTo>
                      <a:pt x="424" y="588"/>
                    </a:lnTo>
                    <a:lnTo>
                      <a:pt x="424" y="588"/>
                    </a:lnTo>
                    <a:lnTo>
                      <a:pt x="424" y="588"/>
                    </a:lnTo>
                    <a:lnTo>
                      <a:pt x="424" y="588"/>
                    </a:lnTo>
                    <a:lnTo>
                      <a:pt x="424" y="588"/>
                    </a:lnTo>
                    <a:lnTo>
                      <a:pt x="424" y="588"/>
                    </a:lnTo>
                    <a:lnTo>
                      <a:pt x="424" y="592"/>
                    </a:lnTo>
                    <a:lnTo>
                      <a:pt x="420" y="592"/>
                    </a:lnTo>
                    <a:lnTo>
                      <a:pt x="420" y="592"/>
                    </a:lnTo>
                    <a:lnTo>
                      <a:pt x="420" y="592"/>
                    </a:lnTo>
                    <a:lnTo>
                      <a:pt x="420" y="592"/>
                    </a:lnTo>
                    <a:lnTo>
                      <a:pt x="420" y="588"/>
                    </a:lnTo>
                    <a:lnTo>
                      <a:pt x="420" y="588"/>
                    </a:lnTo>
                    <a:lnTo>
                      <a:pt x="420" y="588"/>
                    </a:lnTo>
                    <a:lnTo>
                      <a:pt x="420" y="588"/>
                    </a:lnTo>
                    <a:lnTo>
                      <a:pt x="415" y="588"/>
                    </a:lnTo>
                    <a:lnTo>
                      <a:pt x="420" y="583"/>
                    </a:lnTo>
                    <a:lnTo>
                      <a:pt x="420" y="583"/>
                    </a:lnTo>
                    <a:lnTo>
                      <a:pt x="415" y="583"/>
                    </a:lnTo>
                    <a:lnTo>
                      <a:pt x="415" y="583"/>
                    </a:lnTo>
                    <a:lnTo>
                      <a:pt x="415" y="583"/>
                    </a:lnTo>
                    <a:lnTo>
                      <a:pt x="415" y="579"/>
                    </a:lnTo>
                    <a:lnTo>
                      <a:pt x="415" y="579"/>
                    </a:lnTo>
                    <a:lnTo>
                      <a:pt x="415" y="579"/>
                    </a:lnTo>
                    <a:lnTo>
                      <a:pt x="420" y="579"/>
                    </a:lnTo>
                    <a:lnTo>
                      <a:pt x="420" y="574"/>
                    </a:lnTo>
                    <a:lnTo>
                      <a:pt x="420" y="574"/>
                    </a:lnTo>
                    <a:lnTo>
                      <a:pt x="420" y="574"/>
                    </a:lnTo>
                    <a:lnTo>
                      <a:pt x="415" y="574"/>
                    </a:lnTo>
                    <a:lnTo>
                      <a:pt x="415" y="574"/>
                    </a:lnTo>
                    <a:lnTo>
                      <a:pt x="415" y="574"/>
                    </a:lnTo>
                    <a:lnTo>
                      <a:pt x="411" y="579"/>
                    </a:lnTo>
                    <a:lnTo>
                      <a:pt x="406" y="579"/>
                    </a:lnTo>
                    <a:lnTo>
                      <a:pt x="406" y="574"/>
                    </a:lnTo>
                    <a:lnTo>
                      <a:pt x="406" y="574"/>
                    </a:lnTo>
                    <a:lnTo>
                      <a:pt x="411" y="574"/>
                    </a:lnTo>
                    <a:lnTo>
                      <a:pt x="411" y="574"/>
                    </a:lnTo>
                    <a:lnTo>
                      <a:pt x="415" y="574"/>
                    </a:lnTo>
                    <a:lnTo>
                      <a:pt x="415" y="570"/>
                    </a:lnTo>
                    <a:lnTo>
                      <a:pt x="415" y="570"/>
                    </a:lnTo>
                    <a:lnTo>
                      <a:pt x="415" y="565"/>
                    </a:lnTo>
                    <a:lnTo>
                      <a:pt x="415" y="565"/>
                    </a:lnTo>
                    <a:lnTo>
                      <a:pt x="406" y="570"/>
                    </a:lnTo>
                    <a:lnTo>
                      <a:pt x="406" y="570"/>
                    </a:lnTo>
                    <a:lnTo>
                      <a:pt x="406" y="570"/>
                    </a:lnTo>
                    <a:lnTo>
                      <a:pt x="406" y="570"/>
                    </a:lnTo>
                    <a:lnTo>
                      <a:pt x="406" y="570"/>
                    </a:lnTo>
                    <a:lnTo>
                      <a:pt x="406" y="574"/>
                    </a:lnTo>
                    <a:lnTo>
                      <a:pt x="406" y="574"/>
                    </a:lnTo>
                    <a:lnTo>
                      <a:pt x="402" y="574"/>
                    </a:lnTo>
                    <a:lnTo>
                      <a:pt x="402" y="574"/>
                    </a:lnTo>
                    <a:lnTo>
                      <a:pt x="397" y="574"/>
                    </a:lnTo>
                    <a:lnTo>
                      <a:pt x="388" y="579"/>
                    </a:lnTo>
                    <a:lnTo>
                      <a:pt x="388" y="583"/>
                    </a:lnTo>
                    <a:lnTo>
                      <a:pt x="384" y="583"/>
                    </a:lnTo>
                    <a:lnTo>
                      <a:pt x="379" y="583"/>
                    </a:lnTo>
                    <a:lnTo>
                      <a:pt x="379" y="579"/>
                    </a:lnTo>
                    <a:lnTo>
                      <a:pt x="379" y="579"/>
                    </a:lnTo>
                    <a:lnTo>
                      <a:pt x="375" y="579"/>
                    </a:lnTo>
                    <a:lnTo>
                      <a:pt x="375" y="574"/>
                    </a:lnTo>
                    <a:lnTo>
                      <a:pt x="375" y="574"/>
                    </a:lnTo>
                    <a:lnTo>
                      <a:pt x="370" y="574"/>
                    </a:lnTo>
                    <a:lnTo>
                      <a:pt x="370" y="574"/>
                    </a:lnTo>
                    <a:lnTo>
                      <a:pt x="366" y="570"/>
                    </a:lnTo>
                    <a:lnTo>
                      <a:pt x="366" y="570"/>
                    </a:lnTo>
                    <a:lnTo>
                      <a:pt x="361" y="570"/>
                    </a:lnTo>
                    <a:lnTo>
                      <a:pt x="361" y="570"/>
                    </a:lnTo>
                    <a:lnTo>
                      <a:pt x="357" y="570"/>
                    </a:lnTo>
                    <a:lnTo>
                      <a:pt x="357" y="565"/>
                    </a:lnTo>
                    <a:lnTo>
                      <a:pt x="357" y="565"/>
                    </a:lnTo>
                    <a:lnTo>
                      <a:pt x="352" y="561"/>
                    </a:lnTo>
                    <a:lnTo>
                      <a:pt x="348" y="561"/>
                    </a:lnTo>
                    <a:lnTo>
                      <a:pt x="348" y="556"/>
                    </a:lnTo>
                    <a:lnTo>
                      <a:pt x="348" y="547"/>
                    </a:lnTo>
                    <a:lnTo>
                      <a:pt x="348" y="547"/>
                    </a:lnTo>
                    <a:lnTo>
                      <a:pt x="348" y="543"/>
                    </a:lnTo>
                    <a:lnTo>
                      <a:pt x="352" y="543"/>
                    </a:lnTo>
                    <a:lnTo>
                      <a:pt x="352" y="538"/>
                    </a:lnTo>
                    <a:lnTo>
                      <a:pt x="357" y="538"/>
                    </a:lnTo>
                    <a:lnTo>
                      <a:pt x="357" y="534"/>
                    </a:lnTo>
                    <a:lnTo>
                      <a:pt x="357" y="529"/>
                    </a:lnTo>
                    <a:lnTo>
                      <a:pt x="361" y="525"/>
                    </a:lnTo>
                    <a:lnTo>
                      <a:pt x="361" y="520"/>
                    </a:lnTo>
                    <a:lnTo>
                      <a:pt x="357" y="515"/>
                    </a:lnTo>
                    <a:lnTo>
                      <a:pt x="357" y="515"/>
                    </a:lnTo>
                    <a:lnTo>
                      <a:pt x="357" y="511"/>
                    </a:lnTo>
                    <a:lnTo>
                      <a:pt x="357" y="511"/>
                    </a:lnTo>
                    <a:lnTo>
                      <a:pt x="357" y="511"/>
                    </a:lnTo>
                    <a:lnTo>
                      <a:pt x="361" y="511"/>
                    </a:lnTo>
                    <a:lnTo>
                      <a:pt x="361" y="511"/>
                    </a:lnTo>
                    <a:lnTo>
                      <a:pt x="361" y="511"/>
                    </a:lnTo>
                    <a:lnTo>
                      <a:pt x="361" y="511"/>
                    </a:lnTo>
                    <a:lnTo>
                      <a:pt x="361" y="511"/>
                    </a:lnTo>
                    <a:lnTo>
                      <a:pt x="366" y="511"/>
                    </a:lnTo>
                    <a:lnTo>
                      <a:pt x="366" y="506"/>
                    </a:lnTo>
                    <a:lnTo>
                      <a:pt x="366" y="506"/>
                    </a:lnTo>
                    <a:lnTo>
                      <a:pt x="361" y="506"/>
                    </a:lnTo>
                    <a:lnTo>
                      <a:pt x="361" y="506"/>
                    </a:lnTo>
                    <a:lnTo>
                      <a:pt x="361" y="511"/>
                    </a:lnTo>
                    <a:lnTo>
                      <a:pt x="357" y="511"/>
                    </a:lnTo>
                    <a:lnTo>
                      <a:pt x="357" y="511"/>
                    </a:lnTo>
                    <a:lnTo>
                      <a:pt x="352" y="511"/>
                    </a:lnTo>
                    <a:lnTo>
                      <a:pt x="352" y="511"/>
                    </a:lnTo>
                    <a:lnTo>
                      <a:pt x="348" y="511"/>
                    </a:lnTo>
                    <a:lnTo>
                      <a:pt x="348" y="511"/>
                    </a:lnTo>
                    <a:lnTo>
                      <a:pt x="343" y="511"/>
                    </a:lnTo>
                    <a:lnTo>
                      <a:pt x="348" y="511"/>
                    </a:lnTo>
                    <a:lnTo>
                      <a:pt x="348" y="506"/>
                    </a:lnTo>
                    <a:lnTo>
                      <a:pt x="352" y="506"/>
                    </a:lnTo>
                    <a:lnTo>
                      <a:pt x="357" y="502"/>
                    </a:lnTo>
                    <a:lnTo>
                      <a:pt x="361" y="493"/>
                    </a:lnTo>
                    <a:lnTo>
                      <a:pt x="361" y="493"/>
                    </a:lnTo>
                    <a:lnTo>
                      <a:pt x="361" y="488"/>
                    </a:lnTo>
                    <a:lnTo>
                      <a:pt x="361" y="484"/>
                    </a:lnTo>
                    <a:lnTo>
                      <a:pt x="361" y="484"/>
                    </a:lnTo>
                    <a:lnTo>
                      <a:pt x="357" y="484"/>
                    </a:lnTo>
                    <a:lnTo>
                      <a:pt x="357" y="484"/>
                    </a:lnTo>
                    <a:lnTo>
                      <a:pt x="352" y="488"/>
                    </a:lnTo>
                    <a:lnTo>
                      <a:pt x="352" y="493"/>
                    </a:lnTo>
                    <a:lnTo>
                      <a:pt x="343" y="502"/>
                    </a:lnTo>
                    <a:lnTo>
                      <a:pt x="339" y="502"/>
                    </a:lnTo>
                    <a:lnTo>
                      <a:pt x="339" y="502"/>
                    </a:lnTo>
                    <a:lnTo>
                      <a:pt x="334" y="502"/>
                    </a:lnTo>
                    <a:lnTo>
                      <a:pt x="334" y="502"/>
                    </a:lnTo>
                    <a:lnTo>
                      <a:pt x="330" y="502"/>
                    </a:lnTo>
                    <a:lnTo>
                      <a:pt x="330" y="502"/>
                    </a:lnTo>
                    <a:lnTo>
                      <a:pt x="330" y="502"/>
                    </a:lnTo>
                    <a:lnTo>
                      <a:pt x="334" y="497"/>
                    </a:lnTo>
                    <a:lnTo>
                      <a:pt x="334" y="497"/>
                    </a:lnTo>
                    <a:lnTo>
                      <a:pt x="339" y="497"/>
                    </a:lnTo>
                    <a:lnTo>
                      <a:pt x="339" y="497"/>
                    </a:lnTo>
                    <a:lnTo>
                      <a:pt x="339" y="497"/>
                    </a:lnTo>
                    <a:lnTo>
                      <a:pt x="343" y="493"/>
                    </a:lnTo>
                    <a:lnTo>
                      <a:pt x="348" y="488"/>
                    </a:lnTo>
                    <a:lnTo>
                      <a:pt x="348" y="488"/>
                    </a:lnTo>
                    <a:lnTo>
                      <a:pt x="348" y="484"/>
                    </a:lnTo>
                    <a:lnTo>
                      <a:pt x="348" y="484"/>
                    </a:lnTo>
                    <a:lnTo>
                      <a:pt x="352" y="479"/>
                    </a:lnTo>
                    <a:lnTo>
                      <a:pt x="357" y="475"/>
                    </a:lnTo>
                    <a:lnTo>
                      <a:pt x="361" y="470"/>
                    </a:lnTo>
                    <a:lnTo>
                      <a:pt x="366" y="470"/>
                    </a:lnTo>
                    <a:lnTo>
                      <a:pt x="366" y="466"/>
                    </a:lnTo>
                    <a:lnTo>
                      <a:pt x="366" y="466"/>
                    </a:lnTo>
                    <a:lnTo>
                      <a:pt x="366" y="461"/>
                    </a:lnTo>
                    <a:lnTo>
                      <a:pt x="370" y="461"/>
                    </a:lnTo>
                    <a:lnTo>
                      <a:pt x="370" y="461"/>
                    </a:lnTo>
                    <a:lnTo>
                      <a:pt x="375" y="452"/>
                    </a:lnTo>
                    <a:lnTo>
                      <a:pt x="375" y="452"/>
                    </a:lnTo>
                    <a:lnTo>
                      <a:pt x="375" y="448"/>
                    </a:lnTo>
                    <a:lnTo>
                      <a:pt x="370" y="452"/>
                    </a:lnTo>
                    <a:lnTo>
                      <a:pt x="370" y="457"/>
                    </a:lnTo>
                    <a:lnTo>
                      <a:pt x="366" y="457"/>
                    </a:lnTo>
                    <a:lnTo>
                      <a:pt x="366" y="461"/>
                    </a:lnTo>
                    <a:lnTo>
                      <a:pt x="361" y="461"/>
                    </a:lnTo>
                    <a:lnTo>
                      <a:pt x="357" y="466"/>
                    </a:lnTo>
                    <a:lnTo>
                      <a:pt x="352" y="470"/>
                    </a:lnTo>
                    <a:lnTo>
                      <a:pt x="352" y="470"/>
                    </a:lnTo>
                    <a:lnTo>
                      <a:pt x="348" y="470"/>
                    </a:lnTo>
                    <a:lnTo>
                      <a:pt x="348" y="470"/>
                    </a:lnTo>
                    <a:lnTo>
                      <a:pt x="343" y="475"/>
                    </a:lnTo>
                    <a:lnTo>
                      <a:pt x="339" y="475"/>
                    </a:lnTo>
                    <a:lnTo>
                      <a:pt x="339" y="475"/>
                    </a:lnTo>
                    <a:lnTo>
                      <a:pt x="334" y="479"/>
                    </a:lnTo>
                    <a:lnTo>
                      <a:pt x="325" y="484"/>
                    </a:lnTo>
                    <a:lnTo>
                      <a:pt x="325" y="488"/>
                    </a:lnTo>
                    <a:lnTo>
                      <a:pt x="320" y="488"/>
                    </a:lnTo>
                    <a:lnTo>
                      <a:pt x="320" y="488"/>
                    </a:lnTo>
                    <a:lnTo>
                      <a:pt x="320" y="493"/>
                    </a:lnTo>
                    <a:lnTo>
                      <a:pt x="320" y="493"/>
                    </a:lnTo>
                    <a:lnTo>
                      <a:pt x="320" y="497"/>
                    </a:lnTo>
                    <a:lnTo>
                      <a:pt x="316" y="497"/>
                    </a:lnTo>
                    <a:lnTo>
                      <a:pt x="316" y="497"/>
                    </a:lnTo>
                    <a:lnTo>
                      <a:pt x="316" y="493"/>
                    </a:lnTo>
                    <a:lnTo>
                      <a:pt x="316" y="493"/>
                    </a:lnTo>
                    <a:lnTo>
                      <a:pt x="311" y="493"/>
                    </a:lnTo>
                    <a:lnTo>
                      <a:pt x="311" y="493"/>
                    </a:lnTo>
                    <a:lnTo>
                      <a:pt x="311" y="488"/>
                    </a:lnTo>
                    <a:lnTo>
                      <a:pt x="311" y="488"/>
                    </a:lnTo>
                    <a:lnTo>
                      <a:pt x="311" y="488"/>
                    </a:lnTo>
                    <a:lnTo>
                      <a:pt x="311" y="488"/>
                    </a:lnTo>
                    <a:lnTo>
                      <a:pt x="311" y="488"/>
                    </a:lnTo>
                    <a:lnTo>
                      <a:pt x="311" y="484"/>
                    </a:lnTo>
                    <a:lnTo>
                      <a:pt x="311" y="484"/>
                    </a:lnTo>
                    <a:lnTo>
                      <a:pt x="311" y="484"/>
                    </a:lnTo>
                    <a:lnTo>
                      <a:pt x="311" y="488"/>
                    </a:lnTo>
                    <a:lnTo>
                      <a:pt x="311" y="488"/>
                    </a:lnTo>
                    <a:lnTo>
                      <a:pt x="316" y="488"/>
                    </a:lnTo>
                    <a:lnTo>
                      <a:pt x="316" y="488"/>
                    </a:lnTo>
                    <a:lnTo>
                      <a:pt x="316" y="484"/>
                    </a:lnTo>
                    <a:lnTo>
                      <a:pt x="316" y="479"/>
                    </a:lnTo>
                    <a:lnTo>
                      <a:pt x="316" y="479"/>
                    </a:lnTo>
                    <a:lnTo>
                      <a:pt x="316" y="475"/>
                    </a:lnTo>
                    <a:lnTo>
                      <a:pt x="316" y="475"/>
                    </a:lnTo>
                    <a:lnTo>
                      <a:pt x="316" y="470"/>
                    </a:lnTo>
                    <a:lnTo>
                      <a:pt x="316" y="466"/>
                    </a:lnTo>
                    <a:lnTo>
                      <a:pt x="316" y="466"/>
                    </a:lnTo>
                    <a:lnTo>
                      <a:pt x="316" y="461"/>
                    </a:lnTo>
                    <a:lnTo>
                      <a:pt x="316" y="461"/>
                    </a:lnTo>
                    <a:lnTo>
                      <a:pt x="316" y="457"/>
                    </a:lnTo>
                    <a:lnTo>
                      <a:pt x="311" y="457"/>
                    </a:lnTo>
                    <a:lnTo>
                      <a:pt x="311" y="452"/>
                    </a:lnTo>
                    <a:lnTo>
                      <a:pt x="311" y="448"/>
                    </a:lnTo>
                    <a:lnTo>
                      <a:pt x="316" y="448"/>
                    </a:lnTo>
                    <a:lnTo>
                      <a:pt x="316" y="448"/>
                    </a:lnTo>
                    <a:lnTo>
                      <a:pt x="316" y="448"/>
                    </a:lnTo>
                    <a:lnTo>
                      <a:pt x="316" y="443"/>
                    </a:lnTo>
                    <a:lnTo>
                      <a:pt x="316" y="443"/>
                    </a:lnTo>
                    <a:lnTo>
                      <a:pt x="311" y="439"/>
                    </a:lnTo>
                    <a:lnTo>
                      <a:pt x="311" y="439"/>
                    </a:lnTo>
                    <a:lnTo>
                      <a:pt x="311" y="439"/>
                    </a:lnTo>
                    <a:lnTo>
                      <a:pt x="307" y="439"/>
                    </a:lnTo>
                    <a:lnTo>
                      <a:pt x="307" y="439"/>
                    </a:lnTo>
                    <a:lnTo>
                      <a:pt x="302" y="430"/>
                    </a:lnTo>
                    <a:lnTo>
                      <a:pt x="298" y="430"/>
                    </a:lnTo>
                    <a:lnTo>
                      <a:pt x="293" y="434"/>
                    </a:lnTo>
                    <a:lnTo>
                      <a:pt x="293" y="430"/>
                    </a:lnTo>
                    <a:lnTo>
                      <a:pt x="289" y="425"/>
                    </a:lnTo>
                    <a:lnTo>
                      <a:pt x="284" y="421"/>
                    </a:lnTo>
                    <a:lnTo>
                      <a:pt x="280" y="421"/>
                    </a:lnTo>
                    <a:lnTo>
                      <a:pt x="280" y="421"/>
                    </a:lnTo>
                    <a:lnTo>
                      <a:pt x="280" y="421"/>
                    </a:lnTo>
                    <a:lnTo>
                      <a:pt x="275" y="421"/>
                    </a:lnTo>
                    <a:lnTo>
                      <a:pt x="275" y="421"/>
                    </a:lnTo>
                    <a:lnTo>
                      <a:pt x="262" y="421"/>
                    </a:lnTo>
                    <a:lnTo>
                      <a:pt x="253" y="421"/>
                    </a:lnTo>
                    <a:lnTo>
                      <a:pt x="248" y="421"/>
                    </a:lnTo>
                    <a:lnTo>
                      <a:pt x="244" y="421"/>
                    </a:lnTo>
                    <a:lnTo>
                      <a:pt x="235" y="425"/>
                    </a:lnTo>
                    <a:lnTo>
                      <a:pt x="226" y="430"/>
                    </a:lnTo>
                    <a:lnTo>
                      <a:pt x="217" y="430"/>
                    </a:lnTo>
                    <a:lnTo>
                      <a:pt x="212" y="430"/>
                    </a:lnTo>
                    <a:lnTo>
                      <a:pt x="208" y="434"/>
                    </a:lnTo>
                    <a:lnTo>
                      <a:pt x="203" y="434"/>
                    </a:lnTo>
                    <a:lnTo>
                      <a:pt x="194" y="430"/>
                    </a:lnTo>
                    <a:lnTo>
                      <a:pt x="189" y="430"/>
                    </a:lnTo>
                    <a:lnTo>
                      <a:pt x="180" y="434"/>
                    </a:lnTo>
                    <a:lnTo>
                      <a:pt x="180" y="434"/>
                    </a:lnTo>
                    <a:lnTo>
                      <a:pt x="176" y="439"/>
                    </a:lnTo>
                    <a:lnTo>
                      <a:pt x="167" y="443"/>
                    </a:lnTo>
                    <a:lnTo>
                      <a:pt x="162" y="443"/>
                    </a:lnTo>
                    <a:lnTo>
                      <a:pt x="158" y="443"/>
                    </a:lnTo>
                    <a:lnTo>
                      <a:pt x="158" y="443"/>
                    </a:lnTo>
                    <a:lnTo>
                      <a:pt x="153" y="448"/>
                    </a:lnTo>
                    <a:lnTo>
                      <a:pt x="149" y="452"/>
                    </a:lnTo>
                    <a:lnTo>
                      <a:pt x="144" y="457"/>
                    </a:lnTo>
                    <a:lnTo>
                      <a:pt x="140" y="461"/>
                    </a:lnTo>
                    <a:lnTo>
                      <a:pt x="135" y="461"/>
                    </a:lnTo>
                    <a:lnTo>
                      <a:pt x="135" y="461"/>
                    </a:lnTo>
                    <a:lnTo>
                      <a:pt x="131" y="461"/>
                    </a:lnTo>
                    <a:lnTo>
                      <a:pt x="131" y="461"/>
                    </a:lnTo>
                    <a:lnTo>
                      <a:pt x="126" y="461"/>
                    </a:lnTo>
                    <a:lnTo>
                      <a:pt x="126" y="461"/>
                    </a:lnTo>
                    <a:lnTo>
                      <a:pt x="113" y="461"/>
                    </a:lnTo>
                    <a:lnTo>
                      <a:pt x="113" y="457"/>
                    </a:lnTo>
                    <a:lnTo>
                      <a:pt x="113" y="457"/>
                    </a:lnTo>
                    <a:lnTo>
                      <a:pt x="108" y="457"/>
                    </a:lnTo>
                    <a:lnTo>
                      <a:pt x="104" y="457"/>
                    </a:lnTo>
                    <a:lnTo>
                      <a:pt x="95" y="457"/>
                    </a:lnTo>
                    <a:lnTo>
                      <a:pt x="90" y="457"/>
                    </a:lnTo>
                    <a:lnTo>
                      <a:pt x="86" y="457"/>
                    </a:lnTo>
                    <a:lnTo>
                      <a:pt x="86" y="457"/>
                    </a:lnTo>
                    <a:lnTo>
                      <a:pt x="77" y="457"/>
                    </a:lnTo>
                    <a:lnTo>
                      <a:pt x="77" y="461"/>
                    </a:lnTo>
                    <a:lnTo>
                      <a:pt x="72" y="461"/>
                    </a:lnTo>
                    <a:lnTo>
                      <a:pt x="67" y="466"/>
                    </a:lnTo>
                    <a:lnTo>
                      <a:pt x="63" y="466"/>
                    </a:lnTo>
                    <a:lnTo>
                      <a:pt x="63" y="466"/>
                    </a:lnTo>
                    <a:lnTo>
                      <a:pt x="58" y="466"/>
                    </a:lnTo>
                    <a:lnTo>
                      <a:pt x="49" y="470"/>
                    </a:lnTo>
                    <a:lnTo>
                      <a:pt x="40" y="475"/>
                    </a:lnTo>
                    <a:lnTo>
                      <a:pt x="40" y="479"/>
                    </a:lnTo>
                    <a:lnTo>
                      <a:pt x="36" y="479"/>
                    </a:lnTo>
                    <a:lnTo>
                      <a:pt x="36" y="479"/>
                    </a:lnTo>
                    <a:lnTo>
                      <a:pt x="31" y="479"/>
                    </a:lnTo>
                    <a:lnTo>
                      <a:pt x="27" y="475"/>
                    </a:lnTo>
                    <a:lnTo>
                      <a:pt x="22" y="475"/>
                    </a:lnTo>
                    <a:lnTo>
                      <a:pt x="18" y="475"/>
                    </a:lnTo>
                    <a:lnTo>
                      <a:pt x="13" y="475"/>
                    </a:lnTo>
                    <a:lnTo>
                      <a:pt x="9" y="470"/>
                    </a:lnTo>
                    <a:lnTo>
                      <a:pt x="9" y="466"/>
                    </a:lnTo>
                    <a:lnTo>
                      <a:pt x="9" y="461"/>
                    </a:lnTo>
                    <a:lnTo>
                      <a:pt x="4" y="461"/>
                    </a:lnTo>
                    <a:lnTo>
                      <a:pt x="4" y="461"/>
                    </a:lnTo>
                    <a:lnTo>
                      <a:pt x="0" y="461"/>
                    </a:lnTo>
                    <a:lnTo>
                      <a:pt x="0" y="461"/>
                    </a:lnTo>
                    <a:lnTo>
                      <a:pt x="0" y="457"/>
                    </a:lnTo>
                    <a:lnTo>
                      <a:pt x="0" y="457"/>
                    </a:lnTo>
                    <a:lnTo>
                      <a:pt x="4" y="452"/>
                    </a:lnTo>
                    <a:lnTo>
                      <a:pt x="4" y="443"/>
                    </a:lnTo>
                    <a:lnTo>
                      <a:pt x="9" y="448"/>
                    </a:lnTo>
                    <a:lnTo>
                      <a:pt x="9" y="448"/>
                    </a:lnTo>
                    <a:lnTo>
                      <a:pt x="9" y="448"/>
                    </a:lnTo>
                    <a:lnTo>
                      <a:pt x="13" y="448"/>
                    </a:lnTo>
                    <a:lnTo>
                      <a:pt x="18" y="443"/>
                    </a:lnTo>
                    <a:lnTo>
                      <a:pt x="18" y="439"/>
                    </a:lnTo>
                    <a:lnTo>
                      <a:pt x="22" y="434"/>
                    </a:lnTo>
                    <a:lnTo>
                      <a:pt x="22" y="430"/>
                    </a:lnTo>
                    <a:lnTo>
                      <a:pt x="22" y="425"/>
                    </a:lnTo>
                    <a:lnTo>
                      <a:pt x="27" y="425"/>
                    </a:lnTo>
                    <a:lnTo>
                      <a:pt x="27" y="425"/>
                    </a:lnTo>
                    <a:lnTo>
                      <a:pt x="31" y="411"/>
                    </a:lnTo>
                    <a:lnTo>
                      <a:pt x="31" y="411"/>
                    </a:lnTo>
                    <a:lnTo>
                      <a:pt x="31" y="402"/>
                    </a:lnTo>
                    <a:lnTo>
                      <a:pt x="31" y="393"/>
                    </a:lnTo>
                    <a:lnTo>
                      <a:pt x="31" y="393"/>
                    </a:lnTo>
                    <a:lnTo>
                      <a:pt x="31" y="384"/>
                    </a:lnTo>
                    <a:lnTo>
                      <a:pt x="31" y="380"/>
                    </a:lnTo>
                    <a:lnTo>
                      <a:pt x="36" y="375"/>
                    </a:lnTo>
                    <a:lnTo>
                      <a:pt x="36" y="371"/>
                    </a:lnTo>
                    <a:lnTo>
                      <a:pt x="40" y="366"/>
                    </a:lnTo>
                    <a:lnTo>
                      <a:pt x="40" y="362"/>
                    </a:lnTo>
                    <a:lnTo>
                      <a:pt x="40" y="357"/>
                    </a:lnTo>
                    <a:lnTo>
                      <a:pt x="36" y="353"/>
                    </a:lnTo>
                    <a:lnTo>
                      <a:pt x="40" y="353"/>
                    </a:lnTo>
                    <a:lnTo>
                      <a:pt x="40" y="348"/>
                    </a:lnTo>
                    <a:lnTo>
                      <a:pt x="40" y="348"/>
                    </a:lnTo>
                    <a:lnTo>
                      <a:pt x="36" y="339"/>
                    </a:lnTo>
                    <a:lnTo>
                      <a:pt x="36" y="335"/>
                    </a:lnTo>
                    <a:lnTo>
                      <a:pt x="36" y="335"/>
                    </a:lnTo>
                    <a:lnTo>
                      <a:pt x="40" y="326"/>
                    </a:lnTo>
                    <a:lnTo>
                      <a:pt x="40" y="321"/>
                    </a:lnTo>
                    <a:lnTo>
                      <a:pt x="36" y="312"/>
                    </a:lnTo>
                    <a:lnTo>
                      <a:pt x="36" y="303"/>
                    </a:lnTo>
                    <a:lnTo>
                      <a:pt x="36" y="298"/>
                    </a:lnTo>
                    <a:lnTo>
                      <a:pt x="31" y="298"/>
                    </a:lnTo>
                    <a:lnTo>
                      <a:pt x="36" y="298"/>
                    </a:lnTo>
                    <a:lnTo>
                      <a:pt x="36" y="298"/>
                    </a:lnTo>
                    <a:lnTo>
                      <a:pt x="36" y="298"/>
                    </a:lnTo>
                    <a:lnTo>
                      <a:pt x="36" y="298"/>
                    </a:lnTo>
                    <a:lnTo>
                      <a:pt x="36" y="298"/>
                    </a:lnTo>
                    <a:lnTo>
                      <a:pt x="36" y="298"/>
                    </a:lnTo>
                    <a:lnTo>
                      <a:pt x="36" y="294"/>
                    </a:lnTo>
                    <a:lnTo>
                      <a:pt x="36" y="298"/>
                    </a:lnTo>
                    <a:lnTo>
                      <a:pt x="36" y="298"/>
                    </a:lnTo>
                    <a:lnTo>
                      <a:pt x="36" y="303"/>
                    </a:lnTo>
                    <a:lnTo>
                      <a:pt x="36" y="307"/>
                    </a:lnTo>
                    <a:lnTo>
                      <a:pt x="40" y="307"/>
                    </a:lnTo>
                    <a:lnTo>
                      <a:pt x="40" y="307"/>
                    </a:lnTo>
                    <a:lnTo>
                      <a:pt x="40" y="303"/>
                    </a:lnTo>
                    <a:lnTo>
                      <a:pt x="45" y="303"/>
                    </a:lnTo>
                    <a:lnTo>
                      <a:pt x="45" y="298"/>
                    </a:lnTo>
                    <a:lnTo>
                      <a:pt x="40" y="298"/>
                    </a:lnTo>
                    <a:lnTo>
                      <a:pt x="40" y="298"/>
                    </a:lnTo>
                    <a:lnTo>
                      <a:pt x="40" y="294"/>
                    </a:lnTo>
                    <a:lnTo>
                      <a:pt x="40" y="289"/>
                    </a:lnTo>
                    <a:lnTo>
                      <a:pt x="40" y="289"/>
                    </a:lnTo>
                    <a:lnTo>
                      <a:pt x="40" y="285"/>
                    </a:lnTo>
                    <a:lnTo>
                      <a:pt x="45" y="289"/>
                    </a:lnTo>
                    <a:lnTo>
                      <a:pt x="45" y="289"/>
                    </a:lnTo>
                    <a:lnTo>
                      <a:pt x="45" y="289"/>
                    </a:lnTo>
                    <a:lnTo>
                      <a:pt x="45" y="294"/>
                    </a:lnTo>
                    <a:lnTo>
                      <a:pt x="40" y="294"/>
                    </a:lnTo>
                    <a:lnTo>
                      <a:pt x="40" y="298"/>
                    </a:lnTo>
                    <a:lnTo>
                      <a:pt x="45" y="298"/>
                    </a:lnTo>
                    <a:lnTo>
                      <a:pt x="45" y="298"/>
                    </a:lnTo>
                    <a:lnTo>
                      <a:pt x="45" y="298"/>
                    </a:lnTo>
                    <a:lnTo>
                      <a:pt x="45" y="294"/>
                    </a:lnTo>
                    <a:lnTo>
                      <a:pt x="45" y="294"/>
                    </a:lnTo>
                    <a:lnTo>
                      <a:pt x="45" y="298"/>
                    </a:lnTo>
                    <a:lnTo>
                      <a:pt x="45" y="303"/>
                    </a:lnTo>
                    <a:lnTo>
                      <a:pt x="45" y="303"/>
                    </a:lnTo>
                    <a:lnTo>
                      <a:pt x="49" y="303"/>
                    </a:lnTo>
                    <a:lnTo>
                      <a:pt x="49" y="303"/>
                    </a:lnTo>
                    <a:lnTo>
                      <a:pt x="49" y="298"/>
                    </a:lnTo>
                    <a:lnTo>
                      <a:pt x="54" y="294"/>
                    </a:lnTo>
                    <a:lnTo>
                      <a:pt x="54" y="294"/>
                    </a:lnTo>
                    <a:lnTo>
                      <a:pt x="49" y="285"/>
                    </a:lnTo>
                    <a:lnTo>
                      <a:pt x="49" y="280"/>
                    </a:lnTo>
                    <a:lnTo>
                      <a:pt x="49" y="276"/>
                    </a:lnTo>
                    <a:lnTo>
                      <a:pt x="49" y="267"/>
                    </a:lnTo>
                    <a:lnTo>
                      <a:pt x="49" y="267"/>
                    </a:lnTo>
                    <a:lnTo>
                      <a:pt x="49" y="262"/>
                    </a:lnTo>
                    <a:lnTo>
                      <a:pt x="49" y="258"/>
                    </a:lnTo>
                    <a:lnTo>
                      <a:pt x="49" y="258"/>
                    </a:lnTo>
                    <a:lnTo>
                      <a:pt x="54" y="253"/>
                    </a:lnTo>
                    <a:lnTo>
                      <a:pt x="54" y="249"/>
                    </a:lnTo>
                    <a:lnTo>
                      <a:pt x="58" y="244"/>
                    </a:lnTo>
                    <a:lnTo>
                      <a:pt x="63" y="240"/>
                    </a:lnTo>
                    <a:lnTo>
                      <a:pt x="63" y="240"/>
                    </a:lnTo>
                    <a:lnTo>
                      <a:pt x="63" y="235"/>
                    </a:lnTo>
                    <a:lnTo>
                      <a:pt x="63" y="235"/>
                    </a:lnTo>
                    <a:lnTo>
                      <a:pt x="63" y="231"/>
                    </a:lnTo>
                    <a:lnTo>
                      <a:pt x="63" y="226"/>
                    </a:lnTo>
                    <a:lnTo>
                      <a:pt x="67" y="222"/>
                    </a:lnTo>
                    <a:lnTo>
                      <a:pt x="72" y="213"/>
                    </a:lnTo>
                    <a:lnTo>
                      <a:pt x="72" y="213"/>
                    </a:lnTo>
                    <a:lnTo>
                      <a:pt x="77" y="213"/>
                    </a:lnTo>
                    <a:lnTo>
                      <a:pt x="77" y="213"/>
                    </a:lnTo>
                    <a:lnTo>
                      <a:pt x="72" y="217"/>
                    </a:lnTo>
                    <a:lnTo>
                      <a:pt x="72" y="222"/>
                    </a:lnTo>
                    <a:lnTo>
                      <a:pt x="72" y="226"/>
                    </a:lnTo>
                    <a:lnTo>
                      <a:pt x="72" y="226"/>
                    </a:lnTo>
                    <a:lnTo>
                      <a:pt x="77" y="222"/>
                    </a:lnTo>
                    <a:lnTo>
                      <a:pt x="77" y="222"/>
                    </a:lnTo>
                    <a:lnTo>
                      <a:pt x="77" y="222"/>
                    </a:lnTo>
                    <a:lnTo>
                      <a:pt x="81" y="213"/>
                    </a:lnTo>
                    <a:lnTo>
                      <a:pt x="86" y="213"/>
                    </a:lnTo>
                    <a:lnTo>
                      <a:pt x="90" y="213"/>
                    </a:lnTo>
                    <a:lnTo>
                      <a:pt x="95" y="208"/>
                    </a:lnTo>
                    <a:lnTo>
                      <a:pt x="99" y="208"/>
                    </a:lnTo>
                    <a:lnTo>
                      <a:pt x="104" y="203"/>
                    </a:lnTo>
                    <a:lnTo>
                      <a:pt x="108" y="199"/>
                    </a:lnTo>
                    <a:lnTo>
                      <a:pt x="108" y="199"/>
                    </a:lnTo>
                    <a:lnTo>
                      <a:pt x="113" y="199"/>
                    </a:lnTo>
                    <a:lnTo>
                      <a:pt x="122" y="190"/>
                    </a:lnTo>
                    <a:lnTo>
                      <a:pt x="126" y="190"/>
                    </a:lnTo>
                    <a:lnTo>
                      <a:pt x="126" y="190"/>
                    </a:lnTo>
                    <a:lnTo>
                      <a:pt x="131" y="190"/>
                    </a:lnTo>
                    <a:lnTo>
                      <a:pt x="131" y="190"/>
                    </a:lnTo>
                    <a:lnTo>
                      <a:pt x="135" y="190"/>
                    </a:lnTo>
                    <a:lnTo>
                      <a:pt x="135" y="190"/>
                    </a:lnTo>
                    <a:lnTo>
                      <a:pt x="144" y="190"/>
                    </a:lnTo>
                    <a:lnTo>
                      <a:pt x="144" y="190"/>
                    </a:lnTo>
                    <a:lnTo>
                      <a:pt x="149" y="185"/>
                    </a:lnTo>
                    <a:lnTo>
                      <a:pt x="153" y="185"/>
                    </a:lnTo>
                    <a:lnTo>
                      <a:pt x="158" y="185"/>
                    </a:lnTo>
                    <a:lnTo>
                      <a:pt x="162" y="181"/>
                    </a:lnTo>
                    <a:lnTo>
                      <a:pt x="171" y="176"/>
                    </a:lnTo>
                    <a:lnTo>
                      <a:pt x="176" y="176"/>
                    </a:lnTo>
                    <a:lnTo>
                      <a:pt x="176" y="181"/>
                    </a:lnTo>
                    <a:lnTo>
                      <a:pt x="180" y="176"/>
                    </a:lnTo>
                    <a:lnTo>
                      <a:pt x="189" y="176"/>
                    </a:lnTo>
                    <a:lnTo>
                      <a:pt x="194" y="176"/>
                    </a:lnTo>
                    <a:lnTo>
                      <a:pt x="203" y="172"/>
                    </a:lnTo>
                    <a:lnTo>
                      <a:pt x="203" y="172"/>
                    </a:lnTo>
                    <a:lnTo>
                      <a:pt x="208" y="167"/>
                    </a:lnTo>
                    <a:lnTo>
                      <a:pt x="212" y="167"/>
                    </a:lnTo>
                    <a:lnTo>
                      <a:pt x="217" y="163"/>
                    </a:lnTo>
                    <a:lnTo>
                      <a:pt x="217" y="158"/>
                    </a:lnTo>
                    <a:lnTo>
                      <a:pt x="217" y="154"/>
                    </a:lnTo>
                    <a:lnTo>
                      <a:pt x="221" y="154"/>
                    </a:lnTo>
                    <a:lnTo>
                      <a:pt x="221" y="149"/>
                    </a:lnTo>
                    <a:lnTo>
                      <a:pt x="226" y="149"/>
                    </a:lnTo>
                    <a:lnTo>
                      <a:pt x="226" y="149"/>
                    </a:lnTo>
                    <a:lnTo>
                      <a:pt x="235" y="145"/>
                    </a:lnTo>
                    <a:lnTo>
                      <a:pt x="235" y="140"/>
                    </a:lnTo>
                    <a:lnTo>
                      <a:pt x="235" y="140"/>
                    </a:lnTo>
                    <a:lnTo>
                      <a:pt x="235" y="140"/>
                    </a:lnTo>
                    <a:lnTo>
                      <a:pt x="235" y="140"/>
                    </a:lnTo>
                    <a:lnTo>
                      <a:pt x="235" y="136"/>
                    </a:lnTo>
                    <a:lnTo>
                      <a:pt x="235" y="131"/>
                    </a:lnTo>
                    <a:lnTo>
                      <a:pt x="235" y="127"/>
                    </a:lnTo>
                    <a:lnTo>
                      <a:pt x="235" y="127"/>
                    </a:lnTo>
                    <a:lnTo>
                      <a:pt x="239" y="122"/>
                    </a:lnTo>
                    <a:lnTo>
                      <a:pt x="239" y="122"/>
                    </a:lnTo>
                    <a:lnTo>
                      <a:pt x="239" y="118"/>
                    </a:lnTo>
                    <a:lnTo>
                      <a:pt x="244" y="118"/>
                    </a:lnTo>
                    <a:lnTo>
                      <a:pt x="244" y="118"/>
                    </a:lnTo>
                    <a:lnTo>
                      <a:pt x="248" y="113"/>
                    </a:lnTo>
                    <a:lnTo>
                      <a:pt x="248" y="113"/>
                    </a:lnTo>
                    <a:lnTo>
                      <a:pt x="248" y="109"/>
                    </a:lnTo>
                    <a:lnTo>
                      <a:pt x="253" y="109"/>
                    </a:lnTo>
                    <a:lnTo>
                      <a:pt x="253" y="109"/>
                    </a:lnTo>
                    <a:lnTo>
                      <a:pt x="253" y="113"/>
                    </a:lnTo>
                    <a:lnTo>
                      <a:pt x="253" y="118"/>
                    </a:lnTo>
                    <a:lnTo>
                      <a:pt x="257" y="122"/>
                    </a:lnTo>
                    <a:lnTo>
                      <a:pt x="257" y="127"/>
                    </a:lnTo>
                    <a:lnTo>
                      <a:pt x="257" y="127"/>
                    </a:lnTo>
                    <a:lnTo>
                      <a:pt x="257" y="131"/>
                    </a:lnTo>
                    <a:lnTo>
                      <a:pt x="257" y="131"/>
                    </a:lnTo>
                    <a:lnTo>
                      <a:pt x="257" y="131"/>
                    </a:lnTo>
                    <a:lnTo>
                      <a:pt x="257" y="127"/>
                    </a:lnTo>
                    <a:lnTo>
                      <a:pt x="262" y="127"/>
                    </a:lnTo>
                    <a:lnTo>
                      <a:pt x="262" y="122"/>
                    </a:lnTo>
                    <a:lnTo>
                      <a:pt x="262" y="122"/>
                    </a:lnTo>
                    <a:lnTo>
                      <a:pt x="262" y="122"/>
                    </a:lnTo>
                    <a:lnTo>
                      <a:pt x="262" y="122"/>
                    </a:lnTo>
                    <a:lnTo>
                      <a:pt x="262" y="122"/>
                    </a:lnTo>
                    <a:lnTo>
                      <a:pt x="262" y="122"/>
                    </a:lnTo>
                    <a:lnTo>
                      <a:pt x="266" y="122"/>
                    </a:lnTo>
                    <a:lnTo>
                      <a:pt x="266" y="122"/>
                    </a:lnTo>
                    <a:lnTo>
                      <a:pt x="266" y="118"/>
                    </a:lnTo>
                    <a:lnTo>
                      <a:pt x="266" y="118"/>
                    </a:lnTo>
                    <a:lnTo>
                      <a:pt x="266" y="118"/>
                    </a:lnTo>
                    <a:lnTo>
                      <a:pt x="266" y="118"/>
                    </a:lnTo>
                    <a:lnTo>
                      <a:pt x="262" y="113"/>
                    </a:lnTo>
                    <a:lnTo>
                      <a:pt x="262" y="113"/>
                    </a:lnTo>
                    <a:lnTo>
                      <a:pt x="262" y="109"/>
                    </a:lnTo>
                    <a:lnTo>
                      <a:pt x="262" y="109"/>
                    </a:lnTo>
                    <a:lnTo>
                      <a:pt x="262" y="109"/>
                    </a:lnTo>
                    <a:lnTo>
                      <a:pt x="262" y="109"/>
                    </a:lnTo>
                    <a:lnTo>
                      <a:pt x="266" y="109"/>
                    </a:lnTo>
                    <a:lnTo>
                      <a:pt x="266" y="109"/>
                    </a:lnTo>
                    <a:lnTo>
                      <a:pt x="266" y="104"/>
                    </a:lnTo>
                    <a:lnTo>
                      <a:pt x="266" y="104"/>
                    </a:lnTo>
                    <a:lnTo>
                      <a:pt x="266" y="104"/>
                    </a:lnTo>
                    <a:lnTo>
                      <a:pt x="266" y="109"/>
                    </a:lnTo>
                    <a:lnTo>
                      <a:pt x="271" y="109"/>
                    </a:lnTo>
                    <a:lnTo>
                      <a:pt x="271" y="104"/>
                    </a:lnTo>
                    <a:lnTo>
                      <a:pt x="271" y="104"/>
                    </a:lnTo>
                    <a:lnTo>
                      <a:pt x="275" y="104"/>
                    </a:lnTo>
                    <a:lnTo>
                      <a:pt x="275" y="109"/>
                    </a:lnTo>
                    <a:lnTo>
                      <a:pt x="275" y="109"/>
                    </a:lnTo>
                    <a:lnTo>
                      <a:pt x="280" y="109"/>
                    </a:lnTo>
                    <a:lnTo>
                      <a:pt x="280" y="109"/>
                    </a:lnTo>
                    <a:lnTo>
                      <a:pt x="284" y="109"/>
                    </a:lnTo>
                    <a:lnTo>
                      <a:pt x="284" y="109"/>
                    </a:lnTo>
                    <a:lnTo>
                      <a:pt x="284" y="109"/>
                    </a:lnTo>
                    <a:lnTo>
                      <a:pt x="284" y="109"/>
                    </a:lnTo>
                    <a:lnTo>
                      <a:pt x="280" y="109"/>
                    </a:lnTo>
                    <a:lnTo>
                      <a:pt x="280" y="109"/>
                    </a:lnTo>
                    <a:lnTo>
                      <a:pt x="280" y="104"/>
                    </a:lnTo>
                    <a:lnTo>
                      <a:pt x="280" y="104"/>
                    </a:lnTo>
                    <a:lnTo>
                      <a:pt x="280" y="104"/>
                    </a:lnTo>
                    <a:lnTo>
                      <a:pt x="280" y="104"/>
                    </a:lnTo>
                    <a:lnTo>
                      <a:pt x="280" y="104"/>
                    </a:lnTo>
                    <a:lnTo>
                      <a:pt x="280" y="104"/>
                    </a:lnTo>
                    <a:lnTo>
                      <a:pt x="284" y="100"/>
                    </a:lnTo>
                    <a:lnTo>
                      <a:pt x="284" y="100"/>
                    </a:lnTo>
                    <a:lnTo>
                      <a:pt x="284" y="100"/>
                    </a:lnTo>
                    <a:lnTo>
                      <a:pt x="284" y="95"/>
                    </a:lnTo>
                    <a:lnTo>
                      <a:pt x="284" y="95"/>
                    </a:lnTo>
                    <a:lnTo>
                      <a:pt x="280" y="100"/>
                    </a:lnTo>
                    <a:lnTo>
                      <a:pt x="280" y="95"/>
                    </a:lnTo>
                    <a:lnTo>
                      <a:pt x="280" y="95"/>
                    </a:lnTo>
                    <a:lnTo>
                      <a:pt x="280" y="90"/>
                    </a:lnTo>
                    <a:lnTo>
                      <a:pt x="284" y="90"/>
                    </a:lnTo>
                    <a:lnTo>
                      <a:pt x="284" y="90"/>
                    </a:lnTo>
                    <a:lnTo>
                      <a:pt x="284" y="90"/>
                    </a:lnTo>
                    <a:lnTo>
                      <a:pt x="284" y="90"/>
                    </a:lnTo>
                    <a:lnTo>
                      <a:pt x="289" y="86"/>
                    </a:lnTo>
                    <a:lnTo>
                      <a:pt x="289" y="86"/>
                    </a:lnTo>
                    <a:lnTo>
                      <a:pt x="289" y="86"/>
                    </a:lnTo>
                    <a:lnTo>
                      <a:pt x="289" y="86"/>
                    </a:lnTo>
                    <a:lnTo>
                      <a:pt x="293" y="86"/>
                    </a:lnTo>
                    <a:lnTo>
                      <a:pt x="293" y="90"/>
                    </a:lnTo>
                    <a:lnTo>
                      <a:pt x="293" y="90"/>
                    </a:lnTo>
                    <a:lnTo>
                      <a:pt x="293" y="86"/>
                    </a:lnTo>
                    <a:lnTo>
                      <a:pt x="293" y="86"/>
                    </a:lnTo>
                    <a:lnTo>
                      <a:pt x="293" y="86"/>
                    </a:lnTo>
                    <a:lnTo>
                      <a:pt x="293" y="86"/>
                    </a:lnTo>
                    <a:lnTo>
                      <a:pt x="289" y="86"/>
                    </a:lnTo>
                    <a:lnTo>
                      <a:pt x="293" y="86"/>
                    </a:lnTo>
                    <a:lnTo>
                      <a:pt x="289" y="81"/>
                    </a:lnTo>
                    <a:lnTo>
                      <a:pt x="293" y="81"/>
                    </a:lnTo>
                    <a:lnTo>
                      <a:pt x="293" y="81"/>
                    </a:lnTo>
                    <a:lnTo>
                      <a:pt x="293" y="81"/>
                    </a:lnTo>
                    <a:lnTo>
                      <a:pt x="293" y="81"/>
                    </a:lnTo>
                    <a:lnTo>
                      <a:pt x="293" y="81"/>
                    </a:lnTo>
                    <a:lnTo>
                      <a:pt x="293" y="81"/>
                    </a:lnTo>
                    <a:lnTo>
                      <a:pt x="298" y="81"/>
                    </a:lnTo>
                    <a:lnTo>
                      <a:pt x="298" y="81"/>
                    </a:lnTo>
                    <a:lnTo>
                      <a:pt x="298" y="81"/>
                    </a:lnTo>
                    <a:lnTo>
                      <a:pt x="302" y="81"/>
                    </a:lnTo>
                    <a:lnTo>
                      <a:pt x="302" y="81"/>
                    </a:lnTo>
                    <a:lnTo>
                      <a:pt x="298" y="77"/>
                    </a:lnTo>
                    <a:lnTo>
                      <a:pt x="298" y="77"/>
                    </a:lnTo>
                    <a:lnTo>
                      <a:pt x="298" y="77"/>
                    </a:lnTo>
                    <a:lnTo>
                      <a:pt x="298" y="72"/>
                    </a:lnTo>
                    <a:lnTo>
                      <a:pt x="302" y="72"/>
                    </a:lnTo>
                    <a:lnTo>
                      <a:pt x="302" y="72"/>
                    </a:lnTo>
                    <a:lnTo>
                      <a:pt x="302" y="72"/>
                    </a:lnTo>
                    <a:lnTo>
                      <a:pt x="302" y="72"/>
                    </a:lnTo>
                    <a:lnTo>
                      <a:pt x="307" y="68"/>
                    </a:lnTo>
                    <a:lnTo>
                      <a:pt x="307" y="68"/>
                    </a:lnTo>
                    <a:lnTo>
                      <a:pt x="307" y="68"/>
                    </a:lnTo>
                    <a:lnTo>
                      <a:pt x="307" y="63"/>
                    </a:lnTo>
                    <a:lnTo>
                      <a:pt x="307" y="63"/>
                    </a:lnTo>
                    <a:lnTo>
                      <a:pt x="311" y="68"/>
                    </a:lnTo>
                    <a:lnTo>
                      <a:pt x="307" y="68"/>
                    </a:lnTo>
                    <a:lnTo>
                      <a:pt x="307" y="68"/>
                    </a:lnTo>
                    <a:lnTo>
                      <a:pt x="307" y="72"/>
                    </a:lnTo>
                    <a:lnTo>
                      <a:pt x="307" y="72"/>
                    </a:lnTo>
                    <a:lnTo>
                      <a:pt x="307" y="68"/>
                    </a:lnTo>
                    <a:lnTo>
                      <a:pt x="307" y="68"/>
                    </a:lnTo>
                    <a:lnTo>
                      <a:pt x="311" y="68"/>
                    </a:lnTo>
                    <a:lnTo>
                      <a:pt x="311" y="72"/>
                    </a:lnTo>
                    <a:lnTo>
                      <a:pt x="311" y="72"/>
                    </a:lnTo>
                    <a:lnTo>
                      <a:pt x="311" y="72"/>
                    </a:lnTo>
                    <a:lnTo>
                      <a:pt x="311" y="72"/>
                    </a:lnTo>
                    <a:lnTo>
                      <a:pt x="316" y="68"/>
                    </a:lnTo>
                    <a:lnTo>
                      <a:pt x="316" y="68"/>
                    </a:lnTo>
                    <a:lnTo>
                      <a:pt x="316" y="68"/>
                    </a:lnTo>
                    <a:lnTo>
                      <a:pt x="316" y="63"/>
                    </a:lnTo>
                    <a:lnTo>
                      <a:pt x="316" y="63"/>
                    </a:lnTo>
                    <a:lnTo>
                      <a:pt x="316" y="63"/>
                    </a:lnTo>
                    <a:lnTo>
                      <a:pt x="316" y="63"/>
                    </a:lnTo>
                    <a:lnTo>
                      <a:pt x="316" y="59"/>
                    </a:lnTo>
                    <a:lnTo>
                      <a:pt x="316" y="59"/>
                    </a:lnTo>
                    <a:lnTo>
                      <a:pt x="320" y="59"/>
                    </a:lnTo>
                    <a:lnTo>
                      <a:pt x="320" y="63"/>
                    </a:lnTo>
                    <a:lnTo>
                      <a:pt x="320" y="63"/>
                    </a:lnTo>
                    <a:lnTo>
                      <a:pt x="320" y="63"/>
                    </a:lnTo>
                    <a:lnTo>
                      <a:pt x="320" y="63"/>
                    </a:lnTo>
                    <a:lnTo>
                      <a:pt x="320" y="59"/>
                    </a:lnTo>
                    <a:lnTo>
                      <a:pt x="325" y="63"/>
                    </a:lnTo>
                    <a:lnTo>
                      <a:pt x="325" y="63"/>
                    </a:lnTo>
                    <a:lnTo>
                      <a:pt x="325" y="63"/>
                    </a:lnTo>
                    <a:lnTo>
                      <a:pt x="330" y="59"/>
                    </a:lnTo>
                    <a:lnTo>
                      <a:pt x="330" y="59"/>
                    </a:lnTo>
                    <a:lnTo>
                      <a:pt x="330" y="54"/>
                    </a:lnTo>
                    <a:lnTo>
                      <a:pt x="334" y="54"/>
                    </a:lnTo>
                    <a:lnTo>
                      <a:pt x="334" y="54"/>
                    </a:lnTo>
                    <a:lnTo>
                      <a:pt x="334" y="59"/>
                    </a:lnTo>
                    <a:lnTo>
                      <a:pt x="339" y="59"/>
                    </a:lnTo>
                    <a:lnTo>
                      <a:pt x="339" y="63"/>
                    </a:lnTo>
                    <a:lnTo>
                      <a:pt x="343" y="63"/>
                    </a:lnTo>
                    <a:lnTo>
                      <a:pt x="343" y="63"/>
                    </a:lnTo>
                    <a:lnTo>
                      <a:pt x="343" y="68"/>
                    </a:lnTo>
                    <a:lnTo>
                      <a:pt x="348" y="72"/>
                    </a:lnTo>
                    <a:lnTo>
                      <a:pt x="352" y="77"/>
                    </a:lnTo>
                    <a:lnTo>
                      <a:pt x="352" y="77"/>
                    </a:lnTo>
                    <a:lnTo>
                      <a:pt x="348" y="77"/>
                    </a:lnTo>
                    <a:lnTo>
                      <a:pt x="348" y="81"/>
                    </a:lnTo>
                    <a:lnTo>
                      <a:pt x="348" y="81"/>
                    </a:lnTo>
                    <a:lnTo>
                      <a:pt x="343" y="90"/>
                    </a:lnTo>
                    <a:lnTo>
                      <a:pt x="348" y="86"/>
                    </a:lnTo>
                    <a:lnTo>
                      <a:pt x="348" y="86"/>
                    </a:lnTo>
                    <a:lnTo>
                      <a:pt x="348" y="86"/>
                    </a:lnTo>
                    <a:lnTo>
                      <a:pt x="348" y="86"/>
                    </a:lnTo>
                    <a:lnTo>
                      <a:pt x="348" y="86"/>
                    </a:lnTo>
                    <a:lnTo>
                      <a:pt x="348" y="86"/>
                    </a:lnTo>
                    <a:lnTo>
                      <a:pt x="348" y="81"/>
                    </a:lnTo>
                    <a:lnTo>
                      <a:pt x="348" y="81"/>
                    </a:lnTo>
                    <a:lnTo>
                      <a:pt x="348" y="81"/>
                    </a:lnTo>
                    <a:lnTo>
                      <a:pt x="352" y="81"/>
                    </a:lnTo>
                    <a:lnTo>
                      <a:pt x="352" y="81"/>
                    </a:lnTo>
                    <a:lnTo>
                      <a:pt x="352" y="77"/>
                    </a:lnTo>
                    <a:lnTo>
                      <a:pt x="352" y="77"/>
                    </a:lnTo>
                    <a:lnTo>
                      <a:pt x="357" y="77"/>
                    </a:lnTo>
                    <a:lnTo>
                      <a:pt x="357" y="77"/>
                    </a:lnTo>
                    <a:lnTo>
                      <a:pt x="357" y="77"/>
                    </a:lnTo>
                    <a:lnTo>
                      <a:pt x="366" y="81"/>
                    </a:lnTo>
                    <a:lnTo>
                      <a:pt x="366" y="81"/>
                    </a:lnTo>
                    <a:lnTo>
                      <a:pt x="366" y="86"/>
                    </a:lnTo>
                    <a:lnTo>
                      <a:pt x="366" y="86"/>
                    </a:lnTo>
                    <a:lnTo>
                      <a:pt x="366" y="86"/>
                    </a:lnTo>
                    <a:lnTo>
                      <a:pt x="366" y="81"/>
                    </a:lnTo>
                    <a:lnTo>
                      <a:pt x="366" y="81"/>
                    </a:lnTo>
                    <a:lnTo>
                      <a:pt x="370" y="81"/>
                    </a:lnTo>
                    <a:lnTo>
                      <a:pt x="370" y="81"/>
                    </a:lnTo>
                    <a:lnTo>
                      <a:pt x="370" y="81"/>
                    </a:lnTo>
                    <a:lnTo>
                      <a:pt x="370" y="86"/>
                    </a:lnTo>
                    <a:lnTo>
                      <a:pt x="375" y="86"/>
                    </a:lnTo>
                    <a:lnTo>
                      <a:pt x="375" y="86"/>
                    </a:lnTo>
                    <a:lnTo>
                      <a:pt x="375" y="81"/>
                    </a:lnTo>
                    <a:lnTo>
                      <a:pt x="375" y="81"/>
                    </a:lnTo>
                    <a:lnTo>
                      <a:pt x="375" y="81"/>
                    </a:lnTo>
                    <a:lnTo>
                      <a:pt x="375" y="81"/>
                    </a:lnTo>
                    <a:lnTo>
                      <a:pt x="379" y="77"/>
                    </a:lnTo>
                    <a:lnTo>
                      <a:pt x="379" y="77"/>
                    </a:lnTo>
                    <a:lnTo>
                      <a:pt x="375" y="77"/>
                    </a:lnTo>
                    <a:lnTo>
                      <a:pt x="375" y="77"/>
                    </a:lnTo>
                    <a:lnTo>
                      <a:pt x="375" y="77"/>
                    </a:lnTo>
                    <a:lnTo>
                      <a:pt x="375" y="72"/>
                    </a:lnTo>
                    <a:lnTo>
                      <a:pt x="375" y="72"/>
                    </a:lnTo>
                    <a:lnTo>
                      <a:pt x="375" y="72"/>
                    </a:lnTo>
                    <a:lnTo>
                      <a:pt x="375" y="72"/>
                    </a:lnTo>
                    <a:lnTo>
                      <a:pt x="370" y="68"/>
                    </a:lnTo>
                    <a:lnTo>
                      <a:pt x="375" y="68"/>
                    </a:lnTo>
                    <a:lnTo>
                      <a:pt x="379" y="63"/>
                    </a:lnTo>
                    <a:lnTo>
                      <a:pt x="379" y="63"/>
                    </a:lnTo>
                    <a:lnTo>
                      <a:pt x="379" y="59"/>
                    </a:lnTo>
                    <a:lnTo>
                      <a:pt x="379" y="59"/>
                    </a:lnTo>
                    <a:lnTo>
                      <a:pt x="384" y="54"/>
                    </a:lnTo>
                    <a:lnTo>
                      <a:pt x="384" y="54"/>
                    </a:lnTo>
                    <a:lnTo>
                      <a:pt x="384" y="54"/>
                    </a:lnTo>
                    <a:lnTo>
                      <a:pt x="384" y="50"/>
                    </a:lnTo>
                    <a:lnTo>
                      <a:pt x="388" y="50"/>
                    </a:lnTo>
                    <a:lnTo>
                      <a:pt x="388" y="50"/>
                    </a:lnTo>
                    <a:lnTo>
                      <a:pt x="388" y="50"/>
                    </a:lnTo>
                    <a:lnTo>
                      <a:pt x="393" y="50"/>
                    </a:lnTo>
                    <a:lnTo>
                      <a:pt x="388" y="45"/>
                    </a:lnTo>
                    <a:lnTo>
                      <a:pt x="393" y="41"/>
                    </a:lnTo>
                    <a:lnTo>
                      <a:pt x="393" y="41"/>
                    </a:lnTo>
                    <a:lnTo>
                      <a:pt x="393" y="41"/>
                    </a:lnTo>
                    <a:lnTo>
                      <a:pt x="397" y="36"/>
                    </a:lnTo>
                    <a:lnTo>
                      <a:pt x="397" y="36"/>
                    </a:lnTo>
                    <a:lnTo>
                      <a:pt x="397" y="36"/>
                    </a:lnTo>
                    <a:lnTo>
                      <a:pt x="402" y="36"/>
                    </a:lnTo>
                    <a:lnTo>
                      <a:pt x="402" y="32"/>
                    </a:lnTo>
                    <a:lnTo>
                      <a:pt x="402" y="32"/>
                    </a:lnTo>
                    <a:lnTo>
                      <a:pt x="402" y="27"/>
                    </a:lnTo>
                    <a:lnTo>
                      <a:pt x="402" y="32"/>
                    </a:lnTo>
                    <a:lnTo>
                      <a:pt x="402" y="32"/>
                    </a:lnTo>
                    <a:lnTo>
                      <a:pt x="406" y="32"/>
                    </a:lnTo>
                    <a:lnTo>
                      <a:pt x="406" y="32"/>
                    </a:lnTo>
                    <a:lnTo>
                      <a:pt x="406" y="32"/>
                    </a:lnTo>
                    <a:lnTo>
                      <a:pt x="406" y="27"/>
                    </a:lnTo>
                    <a:lnTo>
                      <a:pt x="406" y="27"/>
                    </a:lnTo>
                    <a:lnTo>
                      <a:pt x="406" y="27"/>
                    </a:lnTo>
                    <a:lnTo>
                      <a:pt x="411" y="27"/>
                    </a:lnTo>
                    <a:lnTo>
                      <a:pt x="411" y="27"/>
                    </a:lnTo>
                    <a:lnTo>
                      <a:pt x="411" y="27"/>
                    </a:lnTo>
                    <a:lnTo>
                      <a:pt x="411" y="23"/>
                    </a:lnTo>
                    <a:lnTo>
                      <a:pt x="415" y="23"/>
                    </a:lnTo>
                    <a:lnTo>
                      <a:pt x="415" y="23"/>
                    </a:lnTo>
                    <a:lnTo>
                      <a:pt x="415" y="23"/>
                    </a:lnTo>
                    <a:lnTo>
                      <a:pt x="415" y="27"/>
                    </a:lnTo>
                    <a:lnTo>
                      <a:pt x="415" y="27"/>
                    </a:lnTo>
                    <a:lnTo>
                      <a:pt x="420" y="27"/>
                    </a:lnTo>
                    <a:lnTo>
                      <a:pt x="424" y="27"/>
                    </a:lnTo>
                    <a:lnTo>
                      <a:pt x="424" y="27"/>
                    </a:lnTo>
                    <a:lnTo>
                      <a:pt x="424" y="27"/>
                    </a:lnTo>
                    <a:lnTo>
                      <a:pt x="429" y="27"/>
                    </a:lnTo>
                    <a:lnTo>
                      <a:pt x="429" y="27"/>
                    </a:lnTo>
                    <a:lnTo>
                      <a:pt x="433" y="27"/>
                    </a:lnTo>
                    <a:lnTo>
                      <a:pt x="433" y="27"/>
                    </a:lnTo>
                    <a:lnTo>
                      <a:pt x="433" y="27"/>
                    </a:lnTo>
                    <a:lnTo>
                      <a:pt x="433" y="23"/>
                    </a:lnTo>
                    <a:lnTo>
                      <a:pt x="438" y="23"/>
                    </a:lnTo>
                    <a:lnTo>
                      <a:pt x="438" y="23"/>
                    </a:lnTo>
                    <a:lnTo>
                      <a:pt x="438" y="23"/>
                    </a:lnTo>
                    <a:lnTo>
                      <a:pt x="438" y="23"/>
                    </a:lnTo>
                    <a:lnTo>
                      <a:pt x="438" y="23"/>
                    </a:lnTo>
                    <a:lnTo>
                      <a:pt x="438" y="18"/>
                    </a:lnTo>
                    <a:lnTo>
                      <a:pt x="438" y="18"/>
                    </a:lnTo>
                    <a:lnTo>
                      <a:pt x="438" y="14"/>
                    </a:lnTo>
                    <a:lnTo>
                      <a:pt x="438" y="9"/>
                    </a:lnTo>
                    <a:lnTo>
                      <a:pt x="433" y="9"/>
                    </a:lnTo>
                    <a:lnTo>
                      <a:pt x="429" y="9"/>
                    </a:lnTo>
                    <a:lnTo>
                      <a:pt x="429" y="9"/>
                    </a:lnTo>
                    <a:lnTo>
                      <a:pt x="429" y="9"/>
                    </a:lnTo>
                    <a:lnTo>
                      <a:pt x="424" y="9"/>
                    </a:lnTo>
                    <a:lnTo>
                      <a:pt x="424" y="5"/>
                    </a:lnTo>
                    <a:lnTo>
                      <a:pt x="429" y="5"/>
                    </a:lnTo>
                    <a:lnTo>
                      <a:pt x="429" y="5"/>
                    </a:lnTo>
                    <a:lnTo>
                      <a:pt x="429" y="5"/>
                    </a:lnTo>
                    <a:lnTo>
                      <a:pt x="433" y="9"/>
                    </a:lnTo>
                    <a:lnTo>
                      <a:pt x="433" y="9"/>
                    </a:lnTo>
                    <a:lnTo>
                      <a:pt x="433" y="5"/>
                    </a:lnTo>
                    <a:lnTo>
                      <a:pt x="433" y="5"/>
                    </a:lnTo>
                    <a:lnTo>
                      <a:pt x="433" y="5"/>
                    </a:lnTo>
                    <a:lnTo>
                      <a:pt x="438" y="9"/>
                    </a:lnTo>
                    <a:lnTo>
                      <a:pt x="438" y="14"/>
                    </a:lnTo>
                    <a:lnTo>
                      <a:pt x="442" y="9"/>
                    </a:lnTo>
                    <a:lnTo>
                      <a:pt x="442" y="9"/>
                    </a:lnTo>
                    <a:lnTo>
                      <a:pt x="447" y="9"/>
                    </a:lnTo>
                    <a:lnTo>
                      <a:pt x="447" y="9"/>
                    </a:lnTo>
                    <a:lnTo>
                      <a:pt x="447" y="14"/>
                    </a:lnTo>
                    <a:lnTo>
                      <a:pt x="447" y="18"/>
                    </a:lnTo>
                    <a:lnTo>
                      <a:pt x="451" y="18"/>
                    </a:lnTo>
                    <a:lnTo>
                      <a:pt x="451" y="18"/>
                    </a:lnTo>
                    <a:lnTo>
                      <a:pt x="451" y="18"/>
                    </a:lnTo>
                    <a:lnTo>
                      <a:pt x="456" y="18"/>
                    </a:lnTo>
                    <a:lnTo>
                      <a:pt x="461" y="18"/>
                    </a:lnTo>
                    <a:lnTo>
                      <a:pt x="465" y="23"/>
                    </a:lnTo>
                    <a:lnTo>
                      <a:pt x="465" y="23"/>
                    </a:lnTo>
                    <a:lnTo>
                      <a:pt x="465" y="23"/>
                    </a:lnTo>
                    <a:lnTo>
                      <a:pt x="470" y="23"/>
                    </a:lnTo>
                    <a:lnTo>
                      <a:pt x="470" y="23"/>
                    </a:lnTo>
                    <a:lnTo>
                      <a:pt x="474" y="23"/>
                    </a:lnTo>
                    <a:lnTo>
                      <a:pt x="474" y="23"/>
                    </a:lnTo>
                    <a:lnTo>
                      <a:pt x="474" y="27"/>
                    </a:lnTo>
                    <a:lnTo>
                      <a:pt x="479" y="27"/>
                    </a:lnTo>
                    <a:lnTo>
                      <a:pt x="483" y="27"/>
                    </a:lnTo>
                    <a:lnTo>
                      <a:pt x="483" y="27"/>
                    </a:lnTo>
                    <a:lnTo>
                      <a:pt x="488" y="23"/>
                    </a:lnTo>
                    <a:lnTo>
                      <a:pt x="492" y="23"/>
                    </a:lnTo>
                    <a:lnTo>
                      <a:pt x="492" y="23"/>
                    </a:lnTo>
                    <a:lnTo>
                      <a:pt x="492" y="18"/>
                    </a:lnTo>
                    <a:lnTo>
                      <a:pt x="497" y="18"/>
                    </a:lnTo>
                    <a:lnTo>
                      <a:pt x="492" y="23"/>
                    </a:lnTo>
                    <a:lnTo>
                      <a:pt x="492" y="23"/>
                    </a:lnTo>
                    <a:lnTo>
                      <a:pt x="492" y="23"/>
                    </a:lnTo>
                    <a:lnTo>
                      <a:pt x="492" y="23"/>
                    </a:lnTo>
                    <a:lnTo>
                      <a:pt x="492" y="23"/>
                    </a:lnTo>
                    <a:lnTo>
                      <a:pt x="488" y="27"/>
                    </a:lnTo>
                    <a:lnTo>
                      <a:pt x="488" y="27"/>
                    </a:lnTo>
                    <a:lnTo>
                      <a:pt x="492" y="27"/>
                    </a:lnTo>
                    <a:lnTo>
                      <a:pt x="492" y="27"/>
                    </a:lnTo>
                    <a:lnTo>
                      <a:pt x="492" y="27"/>
                    </a:lnTo>
                    <a:lnTo>
                      <a:pt x="492" y="27"/>
                    </a:lnTo>
                    <a:lnTo>
                      <a:pt x="497" y="27"/>
                    </a:lnTo>
                    <a:lnTo>
                      <a:pt x="497" y="32"/>
                    </a:lnTo>
                    <a:lnTo>
                      <a:pt x="497" y="32"/>
                    </a:lnTo>
                    <a:lnTo>
                      <a:pt x="497" y="32"/>
                    </a:lnTo>
                    <a:lnTo>
                      <a:pt x="497" y="32"/>
                    </a:lnTo>
                    <a:lnTo>
                      <a:pt x="501" y="32"/>
                    </a:lnTo>
                    <a:lnTo>
                      <a:pt x="501" y="27"/>
                    </a:lnTo>
                    <a:lnTo>
                      <a:pt x="501" y="27"/>
                    </a:lnTo>
                    <a:lnTo>
                      <a:pt x="501" y="27"/>
                    </a:lnTo>
                    <a:lnTo>
                      <a:pt x="501" y="23"/>
                    </a:lnTo>
                    <a:lnTo>
                      <a:pt x="506" y="23"/>
                    </a:lnTo>
                    <a:lnTo>
                      <a:pt x="506" y="27"/>
                    </a:lnTo>
                    <a:lnTo>
                      <a:pt x="506" y="27"/>
                    </a:lnTo>
                    <a:lnTo>
                      <a:pt x="510" y="27"/>
                    </a:lnTo>
                    <a:lnTo>
                      <a:pt x="510" y="27"/>
                    </a:lnTo>
                    <a:lnTo>
                      <a:pt x="510" y="32"/>
                    </a:lnTo>
                    <a:lnTo>
                      <a:pt x="501" y="41"/>
                    </a:lnTo>
                    <a:lnTo>
                      <a:pt x="501" y="41"/>
                    </a:lnTo>
                    <a:lnTo>
                      <a:pt x="501" y="41"/>
                    </a:lnTo>
                    <a:lnTo>
                      <a:pt x="501" y="45"/>
                    </a:lnTo>
                    <a:lnTo>
                      <a:pt x="497" y="50"/>
                    </a:lnTo>
                    <a:lnTo>
                      <a:pt x="497" y="50"/>
                    </a:lnTo>
                    <a:lnTo>
                      <a:pt x="497" y="50"/>
                    </a:lnTo>
                    <a:lnTo>
                      <a:pt x="497" y="45"/>
                    </a:lnTo>
                    <a:lnTo>
                      <a:pt x="497" y="50"/>
                    </a:lnTo>
                    <a:lnTo>
                      <a:pt x="492" y="50"/>
                    </a:lnTo>
                    <a:lnTo>
                      <a:pt x="488" y="50"/>
                    </a:lnTo>
                    <a:lnTo>
                      <a:pt x="488" y="59"/>
                    </a:lnTo>
                    <a:lnTo>
                      <a:pt x="488" y="63"/>
                    </a:lnTo>
                    <a:lnTo>
                      <a:pt x="488" y="63"/>
                    </a:lnTo>
                    <a:lnTo>
                      <a:pt x="483" y="68"/>
                    </a:lnTo>
                    <a:lnTo>
                      <a:pt x="483" y="68"/>
                    </a:lnTo>
                    <a:lnTo>
                      <a:pt x="483" y="72"/>
                    </a:lnTo>
                    <a:lnTo>
                      <a:pt x="474" y="77"/>
                    </a:lnTo>
                    <a:lnTo>
                      <a:pt x="474" y="77"/>
                    </a:lnTo>
                    <a:lnTo>
                      <a:pt x="474" y="81"/>
                    </a:lnTo>
                    <a:lnTo>
                      <a:pt x="474" y="81"/>
                    </a:lnTo>
                    <a:lnTo>
                      <a:pt x="474" y="86"/>
                    </a:lnTo>
                    <a:lnTo>
                      <a:pt x="474" y="86"/>
                    </a:lnTo>
                    <a:lnTo>
                      <a:pt x="479" y="90"/>
                    </a:lnTo>
                    <a:lnTo>
                      <a:pt x="479" y="90"/>
                    </a:lnTo>
                    <a:lnTo>
                      <a:pt x="483" y="95"/>
                    </a:lnTo>
                    <a:lnTo>
                      <a:pt x="483" y="95"/>
                    </a:lnTo>
                    <a:lnTo>
                      <a:pt x="483" y="100"/>
                    </a:lnTo>
                    <a:lnTo>
                      <a:pt x="488" y="100"/>
                    </a:lnTo>
                    <a:lnTo>
                      <a:pt x="488" y="100"/>
                    </a:lnTo>
                    <a:lnTo>
                      <a:pt x="488" y="100"/>
                    </a:lnTo>
                    <a:lnTo>
                      <a:pt x="488" y="100"/>
                    </a:lnTo>
                    <a:lnTo>
                      <a:pt x="492" y="100"/>
                    </a:lnTo>
                    <a:lnTo>
                      <a:pt x="492" y="100"/>
                    </a:lnTo>
                    <a:lnTo>
                      <a:pt x="492" y="104"/>
                    </a:lnTo>
                    <a:lnTo>
                      <a:pt x="492" y="104"/>
                    </a:lnTo>
                    <a:lnTo>
                      <a:pt x="488" y="104"/>
                    </a:lnTo>
                    <a:lnTo>
                      <a:pt x="492" y="104"/>
                    </a:lnTo>
                    <a:lnTo>
                      <a:pt x="492" y="104"/>
                    </a:lnTo>
                    <a:lnTo>
                      <a:pt x="497" y="104"/>
                    </a:lnTo>
                    <a:lnTo>
                      <a:pt x="497" y="104"/>
                    </a:lnTo>
                    <a:lnTo>
                      <a:pt x="497" y="109"/>
                    </a:lnTo>
                    <a:lnTo>
                      <a:pt x="497" y="109"/>
                    </a:lnTo>
                    <a:lnTo>
                      <a:pt x="501" y="113"/>
                    </a:lnTo>
                    <a:lnTo>
                      <a:pt x="506" y="113"/>
                    </a:lnTo>
                    <a:lnTo>
                      <a:pt x="506" y="118"/>
                    </a:lnTo>
                    <a:lnTo>
                      <a:pt x="510" y="122"/>
                    </a:lnTo>
                    <a:lnTo>
                      <a:pt x="510" y="122"/>
                    </a:lnTo>
                    <a:lnTo>
                      <a:pt x="515" y="127"/>
                    </a:lnTo>
                    <a:lnTo>
                      <a:pt x="519" y="127"/>
                    </a:lnTo>
                    <a:lnTo>
                      <a:pt x="519" y="127"/>
                    </a:lnTo>
                    <a:lnTo>
                      <a:pt x="524" y="127"/>
                    </a:lnTo>
                    <a:lnTo>
                      <a:pt x="524" y="131"/>
                    </a:lnTo>
                    <a:lnTo>
                      <a:pt x="524" y="131"/>
                    </a:lnTo>
                    <a:lnTo>
                      <a:pt x="524" y="131"/>
                    </a:lnTo>
                    <a:lnTo>
                      <a:pt x="524" y="136"/>
                    </a:lnTo>
                    <a:lnTo>
                      <a:pt x="528" y="136"/>
                    </a:lnTo>
                    <a:lnTo>
                      <a:pt x="533" y="140"/>
                    </a:lnTo>
                    <a:lnTo>
                      <a:pt x="533" y="145"/>
                    </a:lnTo>
                    <a:lnTo>
                      <a:pt x="533" y="145"/>
                    </a:lnTo>
                    <a:lnTo>
                      <a:pt x="537" y="145"/>
                    </a:lnTo>
                    <a:lnTo>
                      <a:pt x="537" y="145"/>
                    </a:lnTo>
                    <a:lnTo>
                      <a:pt x="546" y="145"/>
                    </a:lnTo>
                    <a:lnTo>
                      <a:pt x="546" y="140"/>
                    </a:lnTo>
                    <a:lnTo>
                      <a:pt x="551" y="140"/>
                    </a:lnTo>
                    <a:lnTo>
                      <a:pt x="555" y="136"/>
                    </a:lnTo>
                    <a:lnTo>
                      <a:pt x="555" y="131"/>
                    </a:lnTo>
                    <a:lnTo>
                      <a:pt x="564" y="122"/>
                    </a:lnTo>
                    <a:lnTo>
                      <a:pt x="564" y="122"/>
                    </a:lnTo>
                    <a:lnTo>
                      <a:pt x="569" y="113"/>
                    </a:lnTo>
                    <a:lnTo>
                      <a:pt x="569" y="113"/>
                    </a:lnTo>
                    <a:lnTo>
                      <a:pt x="569" y="109"/>
                    </a:lnTo>
                    <a:lnTo>
                      <a:pt x="573" y="104"/>
                    </a:lnTo>
                    <a:lnTo>
                      <a:pt x="578" y="95"/>
                    </a:lnTo>
                    <a:lnTo>
                      <a:pt x="578" y="90"/>
                    </a:lnTo>
                    <a:lnTo>
                      <a:pt x="578" y="86"/>
                    </a:lnTo>
                    <a:lnTo>
                      <a:pt x="578" y="77"/>
                    </a:lnTo>
                    <a:lnTo>
                      <a:pt x="583" y="77"/>
                    </a:lnTo>
                    <a:lnTo>
                      <a:pt x="583" y="72"/>
                    </a:lnTo>
                    <a:lnTo>
                      <a:pt x="583" y="68"/>
                    </a:lnTo>
                    <a:lnTo>
                      <a:pt x="583" y="68"/>
                    </a:lnTo>
                    <a:lnTo>
                      <a:pt x="583" y="63"/>
                    </a:lnTo>
                    <a:lnTo>
                      <a:pt x="583" y="59"/>
                    </a:lnTo>
                    <a:lnTo>
                      <a:pt x="587" y="54"/>
                    </a:lnTo>
                    <a:lnTo>
                      <a:pt x="587" y="54"/>
                    </a:lnTo>
                    <a:lnTo>
                      <a:pt x="587" y="45"/>
                    </a:lnTo>
                    <a:lnTo>
                      <a:pt x="592" y="45"/>
                    </a:lnTo>
                    <a:lnTo>
                      <a:pt x="592" y="41"/>
                    </a:lnTo>
                    <a:lnTo>
                      <a:pt x="592" y="41"/>
                    </a:lnTo>
                    <a:lnTo>
                      <a:pt x="596" y="45"/>
                    </a:lnTo>
                    <a:lnTo>
                      <a:pt x="596" y="41"/>
                    </a:lnTo>
                    <a:lnTo>
                      <a:pt x="596" y="41"/>
                    </a:lnTo>
                    <a:lnTo>
                      <a:pt x="596" y="41"/>
                    </a:lnTo>
                    <a:lnTo>
                      <a:pt x="592" y="36"/>
                    </a:lnTo>
                    <a:lnTo>
                      <a:pt x="592" y="36"/>
                    </a:lnTo>
                    <a:lnTo>
                      <a:pt x="592" y="36"/>
                    </a:lnTo>
                    <a:lnTo>
                      <a:pt x="592" y="36"/>
                    </a:lnTo>
                    <a:lnTo>
                      <a:pt x="592" y="32"/>
                    </a:lnTo>
                    <a:lnTo>
                      <a:pt x="596" y="27"/>
                    </a:lnTo>
                    <a:lnTo>
                      <a:pt x="596" y="27"/>
                    </a:lnTo>
                    <a:lnTo>
                      <a:pt x="596" y="27"/>
                    </a:lnTo>
                    <a:lnTo>
                      <a:pt x="596" y="27"/>
                    </a:lnTo>
                    <a:lnTo>
                      <a:pt x="596" y="27"/>
                    </a:lnTo>
                    <a:lnTo>
                      <a:pt x="596" y="23"/>
                    </a:lnTo>
                    <a:lnTo>
                      <a:pt x="601" y="18"/>
                    </a:lnTo>
                    <a:lnTo>
                      <a:pt x="605" y="9"/>
                    </a:lnTo>
                    <a:lnTo>
                      <a:pt x="605" y="5"/>
                    </a:lnTo>
                    <a:lnTo>
                      <a:pt x="610" y="5"/>
                    </a:lnTo>
                    <a:lnTo>
                      <a:pt x="610" y="0"/>
                    </a:lnTo>
                    <a:lnTo>
                      <a:pt x="610" y="0"/>
                    </a:lnTo>
                    <a:lnTo>
                      <a:pt x="614" y="0"/>
                    </a:lnTo>
                    <a:lnTo>
                      <a:pt x="614" y="0"/>
                    </a:lnTo>
                    <a:lnTo>
                      <a:pt x="614" y="0"/>
                    </a:lnTo>
                    <a:lnTo>
                      <a:pt x="614" y="5"/>
                    </a:lnTo>
                    <a:lnTo>
                      <a:pt x="614" y="5"/>
                    </a:lnTo>
                    <a:lnTo>
                      <a:pt x="614" y="9"/>
                    </a:lnTo>
                    <a:lnTo>
                      <a:pt x="614" y="9"/>
                    </a:lnTo>
                    <a:lnTo>
                      <a:pt x="614" y="14"/>
                    </a:lnTo>
                    <a:lnTo>
                      <a:pt x="614" y="14"/>
                    </a:lnTo>
                    <a:lnTo>
                      <a:pt x="614" y="18"/>
                    </a:lnTo>
                    <a:lnTo>
                      <a:pt x="614" y="23"/>
                    </a:lnTo>
                    <a:lnTo>
                      <a:pt x="614" y="23"/>
                    </a:lnTo>
                    <a:lnTo>
                      <a:pt x="614" y="27"/>
                    </a:lnTo>
                    <a:lnTo>
                      <a:pt x="619" y="27"/>
                    </a:lnTo>
                    <a:lnTo>
                      <a:pt x="619" y="2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1" name="Freeform 12"/>
              <p:cNvSpPr>
                <a:spLocks/>
              </p:cNvSpPr>
              <p:nvPr/>
            </p:nvSpPr>
            <p:spPr bwMode="auto">
              <a:xfrm>
                <a:off x="4535488" y="1489076"/>
                <a:ext cx="179388" cy="77788"/>
              </a:xfrm>
              <a:custGeom>
                <a:avLst/>
                <a:gdLst>
                  <a:gd name="T0" fmla="*/ 86 w 113"/>
                  <a:gd name="T1" fmla="*/ 0 h 49"/>
                  <a:gd name="T2" fmla="*/ 90 w 113"/>
                  <a:gd name="T3" fmla="*/ 0 h 49"/>
                  <a:gd name="T4" fmla="*/ 100 w 113"/>
                  <a:gd name="T5" fmla="*/ 4 h 49"/>
                  <a:gd name="T6" fmla="*/ 109 w 113"/>
                  <a:gd name="T7" fmla="*/ 4 h 49"/>
                  <a:gd name="T8" fmla="*/ 109 w 113"/>
                  <a:gd name="T9" fmla="*/ 9 h 49"/>
                  <a:gd name="T10" fmla="*/ 109 w 113"/>
                  <a:gd name="T11" fmla="*/ 13 h 49"/>
                  <a:gd name="T12" fmla="*/ 113 w 113"/>
                  <a:gd name="T13" fmla="*/ 18 h 49"/>
                  <a:gd name="T14" fmla="*/ 113 w 113"/>
                  <a:gd name="T15" fmla="*/ 22 h 49"/>
                  <a:gd name="T16" fmla="*/ 109 w 113"/>
                  <a:gd name="T17" fmla="*/ 22 h 49"/>
                  <a:gd name="T18" fmla="*/ 104 w 113"/>
                  <a:gd name="T19" fmla="*/ 22 h 49"/>
                  <a:gd name="T20" fmla="*/ 104 w 113"/>
                  <a:gd name="T21" fmla="*/ 27 h 49"/>
                  <a:gd name="T22" fmla="*/ 104 w 113"/>
                  <a:gd name="T23" fmla="*/ 31 h 49"/>
                  <a:gd name="T24" fmla="*/ 104 w 113"/>
                  <a:gd name="T25" fmla="*/ 36 h 49"/>
                  <a:gd name="T26" fmla="*/ 104 w 113"/>
                  <a:gd name="T27" fmla="*/ 36 h 49"/>
                  <a:gd name="T28" fmla="*/ 95 w 113"/>
                  <a:gd name="T29" fmla="*/ 40 h 49"/>
                  <a:gd name="T30" fmla="*/ 95 w 113"/>
                  <a:gd name="T31" fmla="*/ 40 h 49"/>
                  <a:gd name="T32" fmla="*/ 86 w 113"/>
                  <a:gd name="T33" fmla="*/ 45 h 49"/>
                  <a:gd name="T34" fmla="*/ 77 w 113"/>
                  <a:gd name="T35" fmla="*/ 45 h 49"/>
                  <a:gd name="T36" fmla="*/ 77 w 113"/>
                  <a:gd name="T37" fmla="*/ 49 h 49"/>
                  <a:gd name="T38" fmla="*/ 68 w 113"/>
                  <a:gd name="T39" fmla="*/ 45 h 49"/>
                  <a:gd name="T40" fmla="*/ 63 w 113"/>
                  <a:gd name="T41" fmla="*/ 45 h 49"/>
                  <a:gd name="T42" fmla="*/ 45 w 113"/>
                  <a:gd name="T43" fmla="*/ 45 h 49"/>
                  <a:gd name="T44" fmla="*/ 41 w 113"/>
                  <a:gd name="T45" fmla="*/ 40 h 49"/>
                  <a:gd name="T46" fmla="*/ 41 w 113"/>
                  <a:gd name="T47" fmla="*/ 36 h 49"/>
                  <a:gd name="T48" fmla="*/ 32 w 113"/>
                  <a:gd name="T49" fmla="*/ 36 h 49"/>
                  <a:gd name="T50" fmla="*/ 23 w 113"/>
                  <a:gd name="T51" fmla="*/ 40 h 49"/>
                  <a:gd name="T52" fmla="*/ 18 w 113"/>
                  <a:gd name="T53" fmla="*/ 40 h 49"/>
                  <a:gd name="T54" fmla="*/ 14 w 113"/>
                  <a:gd name="T55" fmla="*/ 40 h 49"/>
                  <a:gd name="T56" fmla="*/ 5 w 113"/>
                  <a:gd name="T57" fmla="*/ 40 h 49"/>
                  <a:gd name="T58" fmla="*/ 0 w 113"/>
                  <a:gd name="T59" fmla="*/ 36 h 49"/>
                  <a:gd name="T60" fmla="*/ 0 w 113"/>
                  <a:gd name="T61" fmla="*/ 36 h 49"/>
                  <a:gd name="T62" fmla="*/ 0 w 113"/>
                  <a:gd name="T63" fmla="*/ 31 h 49"/>
                  <a:gd name="T64" fmla="*/ 0 w 113"/>
                  <a:gd name="T65" fmla="*/ 27 h 49"/>
                  <a:gd name="T66" fmla="*/ 5 w 113"/>
                  <a:gd name="T67" fmla="*/ 27 h 49"/>
                  <a:gd name="T68" fmla="*/ 9 w 113"/>
                  <a:gd name="T69" fmla="*/ 31 h 49"/>
                  <a:gd name="T70" fmla="*/ 9 w 113"/>
                  <a:gd name="T71" fmla="*/ 31 h 49"/>
                  <a:gd name="T72" fmla="*/ 14 w 113"/>
                  <a:gd name="T73" fmla="*/ 27 h 49"/>
                  <a:gd name="T74" fmla="*/ 18 w 113"/>
                  <a:gd name="T75" fmla="*/ 27 h 49"/>
                  <a:gd name="T76" fmla="*/ 23 w 113"/>
                  <a:gd name="T77" fmla="*/ 31 h 49"/>
                  <a:gd name="T78" fmla="*/ 27 w 113"/>
                  <a:gd name="T79" fmla="*/ 27 h 49"/>
                  <a:gd name="T80" fmla="*/ 41 w 113"/>
                  <a:gd name="T81" fmla="*/ 27 h 49"/>
                  <a:gd name="T82" fmla="*/ 41 w 113"/>
                  <a:gd name="T83" fmla="*/ 22 h 49"/>
                  <a:gd name="T84" fmla="*/ 50 w 113"/>
                  <a:gd name="T85" fmla="*/ 27 h 49"/>
                  <a:gd name="T86" fmla="*/ 50 w 113"/>
                  <a:gd name="T87" fmla="*/ 27 h 49"/>
                  <a:gd name="T88" fmla="*/ 50 w 113"/>
                  <a:gd name="T89" fmla="*/ 27 h 49"/>
                  <a:gd name="T90" fmla="*/ 50 w 113"/>
                  <a:gd name="T91" fmla="*/ 22 h 49"/>
                  <a:gd name="T92" fmla="*/ 45 w 113"/>
                  <a:gd name="T93" fmla="*/ 18 h 49"/>
                  <a:gd name="T94" fmla="*/ 54 w 113"/>
                  <a:gd name="T95" fmla="*/ 13 h 49"/>
                  <a:gd name="T96" fmla="*/ 59 w 113"/>
                  <a:gd name="T97" fmla="*/ 9 h 49"/>
                  <a:gd name="T98" fmla="*/ 63 w 113"/>
                  <a:gd name="T99" fmla="*/ 9 h 49"/>
                  <a:gd name="T100" fmla="*/ 63 w 113"/>
                  <a:gd name="T101" fmla="*/ 4 h 49"/>
                  <a:gd name="T102" fmla="*/ 72 w 113"/>
                  <a:gd name="T103" fmla="*/ 9 h 49"/>
                  <a:gd name="T104" fmla="*/ 77 w 113"/>
                  <a:gd name="T105" fmla="*/ 4 h 49"/>
                  <a:gd name="T106" fmla="*/ 81 w 113"/>
                  <a:gd name="T10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3" h="49">
                    <a:moveTo>
                      <a:pt x="81" y="0"/>
                    </a:moveTo>
                    <a:lnTo>
                      <a:pt x="81" y="0"/>
                    </a:lnTo>
                    <a:lnTo>
                      <a:pt x="81" y="0"/>
                    </a:lnTo>
                    <a:lnTo>
                      <a:pt x="81" y="0"/>
                    </a:lnTo>
                    <a:lnTo>
                      <a:pt x="86" y="0"/>
                    </a:lnTo>
                    <a:lnTo>
                      <a:pt x="86" y="0"/>
                    </a:lnTo>
                    <a:lnTo>
                      <a:pt x="86" y="0"/>
                    </a:lnTo>
                    <a:lnTo>
                      <a:pt x="90" y="0"/>
                    </a:lnTo>
                    <a:lnTo>
                      <a:pt x="90" y="0"/>
                    </a:lnTo>
                    <a:lnTo>
                      <a:pt x="90" y="0"/>
                    </a:lnTo>
                    <a:lnTo>
                      <a:pt x="90" y="0"/>
                    </a:lnTo>
                    <a:lnTo>
                      <a:pt x="95" y="4"/>
                    </a:lnTo>
                    <a:lnTo>
                      <a:pt x="100" y="4"/>
                    </a:lnTo>
                    <a:lnTo>
                      <a:pt x="100" y="4"/>
                    </a:lnTo>
                    <a:lnTo>
                      <a:pt x="100" y="4"/>
                    </a:lnTo>
                    <a:lnTo>
                      <a:pt x="104" y="4"/>
                    </a:lnTo>
                    <a:lnTo>
                      <a:pt x="104" y="4"/>
                    </a:lnTo>
                    <a:lnTo>
                      <a:pt x="104" y="4"/>
                    </a:lnTo>
                    <a:lnTo>
                      <a:pt x="104" y="4"/>
                    </a:lnTo>
                    <a:lnTo>
                      <a:pt x="109" y="4"/>
                    </a:lnTo>
                    <a:lnTo>
                      <a:pt x="109" y="4"/>
                    </a:lnTo>
                    <a:lnTo>
                      <a:pt x="109" y="4"/>
                    </a:lnTo>
                    <a:lnTo>
                      <a:pt x="109" y="4"/>
                    </a:lnTo>
                    <a:lnTo>
                      <a:pt x="109" y="9"/>
                    </a:lnTo>
                    <a:lnTo>
                      <a:pt x="109" y="9"/>
                    </a:lnTo>
                    <a:lnTo>
                      <a:pt x="109" y="9"/>
                    </a:lnTo>
                    <a:lnTo>
                      <a:pt x="109" y="9"/>
                    </a:lnTo>
                    <a:lnTo>
                      <a:pt x="109" y="9"/>
                    </a:lnTo>
                    <a:lnTo>
                      <a:pt x="109" y="9"/>
                    </a:lnTo>
                    <a:lnTo>
                      <a:pt x="109" y="13"/>
                    </a:lnTo>
                    <a:lnTo>
                      <a:pt x="113" y="18"/>
                    </a:lnTo>
                    <a:lnTo>
                      <a:pt x="113" y="18"/>
                    </a:lnTo>
                    <a:lnTo>
                      <a:pt x="113" y="18"/>
                    </a:lnTo>
                    <a:lnTo>
                      <a:pt x="113" y="18"/>
                    </a:lnTo>
                    <a:lnTo>
                      <a:pt x="113" y="18"/>
                    </a:lnTo>
                    <a:lnTo>
                      <a:pt x="113" y="22"/>
                    </a:lnTo>
                    <a:lnTo>
                      <a:pt x="113" y="22"/>
                    </a:lnTo>
                    <a:lnTo>
                      <a:pt x="113" y="22"/>
                    </a:lnTo>
                    <a:lnTo>
                      <a:pt x="113" y="22"/>
                    </a:lnTo>
                    <a:lnTo>
                      <a:pt x="113" y="22"/>
                    </a:lnTo>
                    <a:lnTo>
                      <a:pt x="109" y="22"/>
                    </a:lnTo>
                    <a:lnTo>
                      <a:pt x="109" y="22"/>
                    </a:lnTo>
                    <a:lnTo>
                      <a:pt x="109" y="22"/>
                    </a:lnTo>
                    <a:lnTo>
                      <a:pt x="109" y="22"/>
                    </a:lnTo>
                    <a:lnTo>
                      <a:pt x="109" y="22"/>
                    </a:lnTo>
                    <a:lnTo>
                      <a:pt x="104" y="22"/>
                    </a:lnTo>
                    <a:lnTo>
                      <a:pt x="104" y="22"/>
                    </a:lnTo>
                    <a:lnTo>
                      <a:pt x="104" y="22"/>
                    </a:lnTo>
                    <a:lnTo>
                      <a:pt x="104" y="22"/>
                    </a:lnTo>
                    <a:lnTo>
                      <a:pt x="104" y="22"/>
                    </a:lnTo>
                    <a:lnTo>
                      <a:pt x="104" y="22"/>
                    </a:lnTo>
                    <a:lnTo>
                      <a:pt x="104" y="22"/>
                    </a:lnTo>
                    <a:lnTo>
                      <a:pt x="104" y="27"/>
                    </a:lnTo>
                    <a:lnTo>
                      <a:pt x="104" y="27"/>
                    </a:lnTo>
                    <a:lnTo>
                      <a:pt x="104" y="27"/>
                    </a:lnTo>
                    <a:lnTo>
                      <a:pt x="104" y="27"/>
                    </a:lnTo>
                    <a:lnTo>
                      <a:pt x="104" y="27"/>
                    </a:lnTo>
                    <a:lnTo>
                      <a:pt x="104" y="31"/>
                    </a:lnTo>
                    <a:lnTo>
                      <a:pt x="104" y="31"/>
                    </a:lnTo>
                    <a:lnTo>
                      <a:pt x="104" y="31"/>
                    </a:lnTo>
                    <a:lnTo>
                      <a:pt x="104" y="31"/>
                    </a:lnTo>
                    <a:lnTo>
                      <a:pt x="104" y="31"/>
                    </a:lnTo>
                    <a:lnTo>
                      <a:pt x="104" y="31"/>
                    </a:lnTo>
                    <a:lnTo>
                      <a:pt x="104" y="36"/>
                    </a:lnTo>
                    <a:lnTo>
                      <a:pt x="104" y="36"/>
                    </a:lnTo>
                    <a:lnTo>
                      <a:pt x="104" y="36"/>
                    </a:lnTo>
                    <a:lnTo>
                      <a:pt x="104" y="36"/>
                    </a:lnTo>
                    <a:lnTo>
                      <a:pt x="104" y="36"/>
                    </a:lnTo>
                    <a:lnTo>
                      <a:pt x="104" y="36"/>
                    </a:lnTo>
                    <a:lnTo>
                      <a:pt x="104" y="36"/>
                    </a:lnTo>
                    <a:lnTo>
                      <a:pt x="104" y="36"/>
                    </a:lnTo>
                    <a:lnTo>
                      <a:pt x="100" y="36"/>
                    </a:lnTo>
                    <a:lnTo>
                      <a:pt x="100" y="36"/>
                    </a:lnTo>
                    <a:lnTo>
                      <a:pt x="100" y="40"/>
                    </a:lnTo>
                    <a:lnTo>
                      <a:pt x="95" y="40"/>
                    </a:lnTo>
                    <a:lnTo>
                      <a:pt x="95" y="40"/>
                    </a:lnTo>
                    <a:lnTo>
                      <a:pt x="95" y="40"/>
                    </a:lnTo>
                    <a:lnTo>
                      <a:pt x="95" y="40"/>
                    </a:lnTo>
                    <a:lnTo>
                      <a:pt x="95" y="45"/>
                    </a:lnTo>
                    <a:lnTo>
                      <a:pt x="95" y="40"/>
                    </a:lnTo>
                    <a:lnTo>
                      <a:pt x="95" y="40"/>
                    </a:lnTo>
                    <a:lnTo>
                      <a:pt x="90" y="40"/>
                    </a:lnTo>
                    <a:lnTo>
                      <a:pt x="90" y="45"/>
                    </a:lnTo>
                    <a:lnTo>
                      <a:pt x="90" y="45"/>
                    </a:lnTo>
                    <a:lnTo>
                      <a:pt x="86" y="45"/>
                    </a:lnTo>
                    <a:lnTo>
                      <a:pt x="81" y="45"/>
                    </a:lnTo>
                    <a:lnTo>
                      <a:pt x="81" y="45"/>
                    </a:lnTo>
                    <a:lnTo>
                      <a:pt x="81" y="45"/>
                    </a:lnTo>
                    <a:lnTo>
                      <a:pt x="81" y="45"/>
                    </a:lnTo>
                    <a:lnTo>
                      <a:pt x="77" y="45"/>
                    </a:lnTo>
                    <a:lnTo>
                      <a:pt x="77" y="45"/>
                    </a:lnTo>
                    <a:lnTo>
                      <a:pt x="77" y="45"/>
                    </a:lnTo>
                    <a:lnTo>
                      <a:pt x="77" y="49"/>
                    </a:lnTo>
                    <a:lnTo>
                      <a:pt x="77" y="49"/>
                    </a:lnTo>
                    <a:lnTo>
                      <a:pt x="77" y="49"/>
                    </a:lnTo>
                    <a:lnTo>
                      <a:pt x="72" y="49"/>
                    </a:lnTo>
                    <a:lnTo>
                      <a:pt x="72" y="49"/>
                    </a:lnTo>
                    <a:lnTo>
                      <a:pt x="72" y="49"/>
                    </a:lnTo>
                    <a:lnTo>
                      <a:pt x="72" y="49"/>
                    </a:lnTo>
                    <a:lnTo>
                      <a:pt x="68" y="45"/>
                    </a:lnTo>
                    <a:lnTo>
                      <a:pt x="68" y="45"/>
                    </a:lnTo>
                    <a:lnTo>
                      <a:pt x="63" y="45"/>
                    </a:lnTo>
                    <a:lnTo>
                      <a:pt x="63" y="45"/>
                    </a:lnTo>
                    <a:lnTo>
                      <a:pt x="63" y="45"/>
                    </a:lnTo>
                    <a:lnTo>
                      <a:pt x="63" y="45"/>
                    </a:lnTo>
                    <a:lnTo>
                      <a:pt x="59" y="45"/>
                    </a:lnTo>
                    <a:lnTo>
                      <a:pt x="59" y="45"/>
                    </a:lnTo>
                    <a:lnTo>
                      <a:pt x="54" y="45"/>
                    </a:lnTo>
                    <a:lnTo>
                      <a:pt x="50" y="45"/>
                    </a:lnTo>
                    <a:lnTo>
                      <a:pt x="45" y="45"/>
                    </a:lnTo>
                    <a:lnTo>
                      <a:pt x="45" y="45"/>
                    </a:lnTo>
                    <a:lnTo>
                      <a:pt x="45" y="45"/>
                    </a:lnTo>
                    <a:lnTo>
                      <a:pt x="41" y="40"/>
                    </a:lnTo>
                    <a:lnTo>
                      <a:pt x="41" y="40"/>
                    </a:lnTo>
                    <a:lnTo>
                      <a:pt x="41" y="40"/>
                    </a:lnTo>
                    <a:lnTo>
                      <a:pt x="41" y="40"/>
                    </a:lnTo>
                    <a:lnTo>
                      <a:pt x="36" y="36"/>
                    </a:lnTo>
                    <a:lnTo>
                      <a:pt x="41" y="36"/>
                    </a:lnTo>
                    <a:lnTo>
                      <a:pt x="41" y="36"/>
                    </a:lnTo>
                    <a:lnTo>
                      <a:pt x="41" y="36"/>
                    </a:lnTo>
                    <a:lnTo>
                      <a:pt x="41" y="36"/>
                    </a:lnTo>
                    <a:lnTo>
                      <a:pt x="36" y="36"/>
                    </a:lnTo>
                    <a:lnTo>
                      <a:pt x="32" y="36"/>
                    </a:lnTo>
                    <a:lnTo>
                      <a:pt x="32" y="36"/>
                    </a:lnTo>
                    <a:lnTo>
                      <a:pt x="32" y="36"/>
                    </a:lnTo>
                    <a:lnTo>
                      <a:pt x="27" y="36"/>
                    </a:lnTo>
                    <a:lnTo>
                      <a:pt x="27" y="36"/>
                    </a:lnTo>
                    <a:lnTo>
                      <a:pt x="27" y="36"/>
                    </a:lnTo>
                    <a:lnTo>
                      <a:pt x="23" y="40"/>
                    </a:lnTo>
                    <a:lnTo>
                      <a:pt x="23" y="40"/>
                    </a:lnTo>
                    <a:lnTo>
                      <a:pt x="23" y="40"/>
                    </a:lnTo>
                    <a:lnTo>
                      <a:pt x="23" y="40"/>
                    </a:lnTo>
                    <a:lnTo>
                      <a:pt x="23" y="40"/>
                    </a:lnTo>
                    <a:lnTo>
                      <a:pt x="18" y="40"/>
                    </a:lnTo>
                    <a:lnTo>
                      <a:pt x="18" y="40"/>
                    </a:lnTo>
                    <a:lnTo>
                      <a:pt x="18" y="40"/>
                    </a:lnTo>
                    <a:lnTo>
                      <a:pt x="14" y="40"/>
                    </a:lnTo>
                    <a:lnTo>
                      <a:pt x="14" y="40"/>
                    </a:lnTo>
                    <a:lnTo>
                      <a:pt x="14" y="40"/>
                    </a:lnTo>
                    <a:lnTo>
                      <a:pt x="14" y="40"/>
                    </a:lnTo>
                    <a:lnTo>
                      <a:pt x="14" y="36"/>
                    </a:lnTo>
                    <a:lnTo>
                      <a:pt x="14" y="36"/>
                    </a:lnTo>
                    <a:lnTo>
                      <a:pt x="9" y="40"/>
                    </a:lnTo>
                    <a:lnTo>
                      <a:pt x="9" y="40"/>
                    </a:lnTo>
                    <a:lnTo>
                      <a:pt x="5" y="40"/>
                    </a:lnTo>
                    <a:lnTo>
                      <a:pt x="5" y="40"/>
                    </a:lnTo>
                    <a:lnTo>
                      <a:pt x="5" y="36"/>
                    </a:lnTo>
                    <a:lnTo>
                      <a:pt x="5" y="36"/>
                    </a:lnTo>
                    <a:lnTo>
                      <a:pt x="5" y="36"/>
                    </a:lnTo>
                    <a:lnTo>
                      <a:pt x="0" y="36"/>
                    </a:lnTo>
                    <a:lnTo>
                      <a:pt x="0" y="36"/>
                    </a:lnTo>
                    <a:lnTo>
                      <a:pt x="0" y="36"/>
                    </a:lnTo>
                    <a:lnTo>
                      <a:pt x="0" y="36"/>
                    </a:lnTo>
                    <a:lnTo>
                      <a:pt x="0" y="36"/>
                    </a:lnTo>
                    <a:lnTo>
                      <a:pt x="0" y="36"/>
                    </a:lnTo>
                    <a:lnTo>
                      <a:pt x="0" y="31"/>
                    </a:lnTo>
                    <a:lnTo>
                      <a:pt x="0" y="31"/>
                    </a:lnTo>
                    <a:lnTo>
                      <a:pt x="0" y="31"/>
                    </a:lnTo>
                    <a:lnTo>
                      <a:pt x="0" y="31"/>
                    </a:lnTo>
                    <a:lnTo>
                      <a:pt x="0" y="31"/>
                    </a:lnTo>
                    <a:lnTo>
                      <a:pt x="0" y="31"/>
                    </a:lnTo>
                    <a:lnTo>
                      <a:pt x="0" y="27"/>
                    </a:lnTo>
                    <a:lnTo>
                      <a:pt x="0" y="27"/>
                    </a:lnTo>
                    <a:lnTo>
                      <a:pt x="0" y="27"/>
                    </a:lnTo>
                    <a:lnTo>
                      <a:pt x="0" y="27"/>
                    </a:lnTo>
                    <a:lnTo>
                      <a:pt x="0" y="27"/>
                    </a:lnTo>
                    <a:lnTo>
                      <a:pt x="0" y="27"/>
                    </a:lnTo>
                    <a:lnTo>
                      <a:pt x="5" y="27"/>
                    </a:lnTo>
                    <a:lnTo>
                      <a:pt x="5" y="27"/>
                    </a:lnTo>
                    <a:lnTo>
                      <a:pt x="5" y="27"/>
                    </a:lnTo>
                    <a:lnTo>
                      <a:pt x="9" y="27"/>
                    </a:lnTo>
                    <a:lnTo>
                      <a:pt x="9" y="27"/>
                    </a:lnTo>
                    <a:lnTo>
                      <a:pt x="9" y="27"/>
                    </a:lnTo>
                    <a:lnTo>
                      <a:pt x="9" y="31"/>
                    </a:lnTo>
                    <a:lnTo>
                      <a:pt x="9" y="31"/>
                    </a:lnTo>
                    <a:lnTo>
                      <a:pt x="9" y="31"/>
                    </a:lnTo>
                    <a:lnTo>
                      <a:pt x="9" y="31"/>
                    </a:lnTo>
                    <a:lnTo>
                      <a:pt x="9" y="31"/>
                    </a:lnTo>
                    <a:lnTo>
                      <a:pt x="9" y="31"/>
                    </a:lnTo>
                    <a:lnTo>
                      <a:pt x="9" y="31"/>
                    </a:lnTo>
                    <a:lnTo>
                      <a:pt x="9" y="31"/>
                    </a:lnTo>
                    <a:lnTo>
                      <a:pt x="14" y="31"/>
                    </a:lnTo>
                    <a:lnTo>
                      <a:pt x="14" y="31"/>
                    </a:lnTo>
                    <a:lnTo>
                      <a:pt x="14" y="27"/>
                    </a:lnTo>
                    <a:lnTo>
                      <a:pt x="14" y="27"/>
                    </a:lnTo>
                    <a:lnTo>
                      <a:pt x="14" y="27"/>
                    </a:lnTo>
                    <a:lnTo>
                      <a:pt x="18" y="27"/>
                    </a:lnTo>
                    <a:lnTo>
                      <a:pt x="18" y="27"/>
                    </a:lnTo>
                    <a:lnTo>
                      <a:pt x="18" y="27"/>
                    </a:lnTo>
                    <a:lnTo>
                      <a:pt x="18" y="27"/>
                    </a:lnTo>
                    <a:lnTo>
                      <a:pt x="18" y="27"/>
                    </a:lnTo>
                    <a:lnTo>
                      <a:pt x="23" y="27"/>
                    </a:lnTo>
                    <a:lnTo>
                      <a:pt x="23" y="31"/>
                    </a:lnTo>
                    <a:lnTo>
                      <a:pt x="23" y="31"/>
                    </a:lnTo>
                    <a:lnTo>
                      <a:pt x="23" y="31"/>
                    </a:lnTo>
                    <a:lnTo>
                      <a:pt x="23" y="27"/>
                    </a:lnTo>
                    <a:lnTo>
                      <a:pt x="23" y="31"/>
                    </a:lnTo>
                    <a:lnTo>
                      <a:pt x="27" y="27"/>
                    </a:lnTo>
                    <a:lnTo>
                      <a:pt x="27" y="27"/>
                    </a:lnTo>
                    <a:lnTo>
                      <a:pt x="27" y="27"/>
                    </a:lnTo>
                    <a:lnTo>
                      <a:pt x="27" y="27"/>
                    </a:lnTo>
                    <a:lnTo>
                      <a:pt x="32" y="27"/>
                    </a:lnTo>
                    <a:lnTo>
                      <a:pt x="32" y="27"/>
                    </a:lnTo>
                    <a:lnTo>
                      <a:pt x="41" y="27"/>
                    </a:lnTo>
                    <a:lnTo>
                      <a:pt x="41" y="27"/>
                    </a:lnTo>
                    <a:lnTo>
                      <a:pt x="41" y="22"/>
                    </a:lnTo>
                    <a:lnTo>
                      <a:pt x="41" y="22"/>
                    </a:lnTo>
                    <a:lnTo>
                      <a:pt x="41" y="22"/>
                    </a:lnTo>
                    <a:lnTo>
                      <a:pt x="41" y="22"/>
                    </a:lnTo>
                    <a:lnTo>
                      <a:pt x="41" y="22"/>
                    </a:lnTo>
                    <a:lnTo>
                      <a:pt x="45" y="27"/>
                    </a:lnTo>
                    <a:lnTo>
                      <a:pt x="45" y="27"/>
                    </a:lnTo>
                    <a:lnTo>
                      <a:pt x="45" y="27"/>
                    </a:lnTo>
                    <a:lnTo>
                      <a:pt x="45" y="22"/>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2"/>
                    </a:lnTo>
                    <a:lnTo>
                      <a:pt x="50" y="22"/>
                    </a:lnTo>
                    <a:lnTo>
                      <a:pt x="50" y="22"/>
                    </a:lnTo>
                    <a:lnTo>
                      <a:pt x="50" y="22"/>
                    </a:lnTo>
                    <a:lnTo>
                      <a:pt x="50" y="22"/>
                    </a:lnTo>
                    <a:lnTo>
                      <a:pt x="50" y="22"/>
                    </a:lnTo>
                    <a:lnTo>
                      <a:pt x="50" y="22"/>
                    </a:lnTo>
                    <a:lnTo>
                      <a:pt x="50" y="18"/>
                    </a:lnTo>
                    <a:lnTo>
                      <a:pt x="50" y="18"/>
                    </a:lnTo>
                    <a:lnTo>
                      <a:pt x="45" y="18"/>
                    </a:lnTo>
                    <a:lnTo>
                      <a:pt x="50" y="13"/>
                    </a:lnTo>
                    <a:lnTo>
                      <a:pt x="50" y="13"/>
                    </a:lnTo>
                    <a:lnTo>
                      <a:pt x="54" y="13"/>
                    </a:lnTo>
                    <a:lnTo>
                      <a:pt x="54" y="13"/>
                    </a:lnTo>
                    <a:lnTo>
                      <a:pt x="54" y="13"/>
                    </a:lnTo>
                    <a:lnTo>
                      <a:pt x="54" y="13"/>
                    </a:lnTo>
                    <a:lnTo>
                      <a:pt x="54" y="13"/>
                    </a:lnTo>
                    <a:lnTo>
                      <a:pt x="59" y="9"/>
                    </a:lnTo>
                    <a:lnTo>
                      <a:pt x="59" y="9"/>
                    </a:lnTo>
                    <a:lnTo>
                      <a:pt x="59" y="9"/>
                    </a:lnTo>
                    <a:lnTo>
                      <a:pt x="59" y="9"/>
                    </a:lnTo>
                    <a:lnTo>
                      <a:pt x="59" y="9"/>
                    </a:lnTo>
                    <a:lnTo>
                      <a:pt x="63" y="9"/>
                    </a:lnTo>
                    <a:lnTo>
                      <a:pt x="63" y="9"/>
                    </a:lnTo>
                    <a:lnTo>
                      <a:pt x="63" y="9"/>
                    </a:lnTo>
                    <a:lnTo>
                      <a:pt x="63" y="9"/>
                    </a:lnTo>
                    <a:lnTo>
                      <a:pt x="63" y="4"/>
                    </a:lnTo>
                    <a:lnTo>
                      <a:pt x="63" y="4"/>
                    </a:lnTo>
                    <a:lnTo>
                      <a:pt x="63" y="4"/>
                    </a:lnTo>
                    <a:lnTo>
                      <a:pt x="63" y="4"/>
                    </a:lnTo>
                    <a:lnTo>
                      <a:pt x="63" y="4"/>
                    </a:lnTo>
                    <a:lnTo>
                      <a:pt x="63" y="4"/>
                    </a:lnTo>
                    <a:lnTo>
                      <a:pt x="68" y="9"/>
                    </a:lnTo>
                    <a:lnTo>
                      <a:pt x="68" y="9"/>
                    </a:lnTo>
                    <a:lnTo>
                      <a:pt x="72" y="9"/>
                    </a:lnTo>
                    <a:lnTo>
                      <a:pt x="72" y="9"/>
                    </a:lnTo>
                    <a:lnTo>
                      <a:pt x="72" y="4"/>
                    </a:lnTo>
                    <a:lnTo>
                      <a:pt x="72" y="9"/>
                    </a:lnTo>
                    <a:lnTo>
                      <a:pt x="77" y="9"/>
                    </a:lnTo>
                    <a:lnTo>
                      <a:pt x="77" y="4"/>
                    </a:lnTo>
                    <a:lnTo>
                      <a:pt x="77" y="4"/>
                    </a:lnTo>
                    <a:lnTo>
                      <a:pt x="77" y="4"/>
                    </a:lnTo>
                    <a:lnTo>
                      <a:pt x="81" y="4"/>
                    </a:lnTo>
                    <a:lnTo>
                      <a:pt x="81" y="4"/>
                    </a:lnTo>
                    <a:lnTo>
                      <a:pt x="81" y="0"/>
                    </a:lnTo>
                    <a:lnTo>
                      <a:pt x="81" y="0"/>
                    </a:lnTo>
                    <a:lnTo>
                      <a:pt x="81" y="0"/>
                    </a:lnTo>
                    <a:lnTo>
                      <a:pt x="81"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2" name="Freeform 13"/>
              <p:cNvSpPr>
                <a:spLocks noEditPoints="1"/>
              </p:cNvSpPr>
              <p:nvPr/>
            </p:nvSpPr>
            <p:spPr bwMode="auto">
              <a:xfrm>
                <a:off x="5410201" y="1689101"/>
                <a:ext cx="136525" cy="107950"/>
              </a:xfrm>
              <a:custGeom>
                <a:avLst/>
                <a:gdLst>
                  <a:gd name="T0" fmla="*/ 9 w 86"/>
                  <a:gd name="T1" fmla="*/ 45 h 68"/>
                  <a:gd name="T2" fmla="*/ 14 w 86"/>
                  <a:gd name="T3" fmla="*/ 45 h 68"/>
                  <a:gd name="T4" fmla="*/ 18 w 86"/>
                  <a:gd name="T5" fmla="*/ 45 h 68"/>
                  <a:gd name="T6" fmla="*/ 23 w 86"/>
                  <a:gd name="T7" fmla="*/ 50 h 68"/>
                  <a:gd name="T8" fmla="*/ 23 w 86"/>
                  <a:gd name="T9" fmla="*/ 59 h 68"/>
                  <a:gd name="T10" fmla="*/ 14 w 86"/>
                  <a:gd name="T11" fmla="*/ 54 h 68"/>
                  <a:gd name="T12" fmla="*/ 9 w 86"/>
                  <a:gd name="T13" fmla="*/ 50 h 68"/>
                  <a:gd name="T14" fmla="*/ 5 w 86"/>
                  <a:gd name="T15" fmla="*/ 50 h 68"/>
                  <a:gd name="T16" fmla="*/ 0 w 86"/>
                  <a:gd name="T17" fmla="*/ 41 h 68"/>
                  <a:gd name="T18" fmla="*/ 5 w 86"/>
                  <a:gd name="T19" fmla="*/ 41 h 68"/>
                  <a:gd name="T20" fmla="*/ 23 w 86"/>
                  <a:gd name="T21" fmla="*/ 5 h 68"/>
                  <a:gd name="T22" fmla="*/ 23 w 86"/>
                  <a:gd name="T23" fmla="*/ 5 h 68"/>
                  <a:gd name="T24" fmla="*/ 27 w 86"/>
                  <a:gd name="T25" fmla="*/ 5 h 68"/>
                  <a:gd name="T26" fmla="*/ 36 w 86"/>
                  <a:gd name="T27" fmla="*/ 14 h 68"/>
                  <a:gd name="T28" fmla="*/ 41 w 86"/>
                  <a:gd name="T29" fmla="*/ 14 h 68"/>
                  <a:gd name="T30" fmla="*/ 45 w 86"/>
                  <a:gd name="T31" fmla="*/ 9 h 68"/>
                  <a:gd name="T32" fmla="*/ 54 w 86"/>
                  <a:gd name="T33" fmla="*/ 5 h 68"/>
                  <a:gd name="T34" fmla="*/ 64 w 86"/>
                  <a:gd name="T35" fmla="*/ 9 h 68"/>
                  <a:gd name="T36" fmla="*/ 68 w 86"/>
                  <a:gd name="T37" fmla="*/ 18 h 68"/>
                  <a:gd name="T38" fmla="*/ 77 w 86"/>
                  <a:gd name="T39" fmla="*/ 23 h 68"/>
                  <a:gd name="T40" fmla="*/ 82 w 86"/>
                  <a:gd name="T41" fmla="*/ 27 h 68"/>
                  <a:gd name="T42" fmla="*/ 82 w 86"/>
                  <a:gd name="T43" fmla="*/ 32 h 68"/>
                  <a:gd name="T44" fmla="*/ 73 w 86"/>
                  <a:gd name="T45" fmla="*/ 32 h 68"/>
                  <a:gd name="T46" fmla="*/ 73 w 86"/>
                  <a:gd name="T47" fmla="*/ 45 h 68"/>
                  <a:gd name="T48" fmla="*/ 73 w 86"/>
                  <a:gd name="T49" fmla="*/ 50 h 68"/>
                  <a:gd name="T50" fmla="*/ 73 w 86"/>
                  <a:gd name="T51" fmla="*/ 54 h 68"/>
                  <a:gd name="T52" fmla="*/ 68 w 86"/>
                  <a:gd name="T53" fmla="*/ 54 h 68"/>
                  <a:gd name="T54" fmla="*/ 68 w 86"/>
                  <a:gd name="T55" fmla="*/ 64 h 68"/>
                  <a:gd name="T56" fmla="*/ 64 w 86"/>
                  <a:gd name="T57" fmla="*/ 64 h 68"/>
                  <a:gd name="T58" fmla="*/ 59 w 86"/>
                  <a:gd name="T59" fmla="*/ 59 h 68"/>
                  <a:gd name="T60" fmla="*/ 54 w 86"/>
                  <a:gd name="T61" fmla="*/ 59 h 68"/>
                  <a:gd name="T62" fmla="*/ 59 w 86"/>
                  <a:gd name="T63" fmla="*/ 54 h 68"/>
                  <a:gd name="T64" fmla="*/ 54 w 86"/>
                  <a:gd name="T65" fmla="*/ 50 h 68"/>
                  <a:gd name="T66" fmla="*/ 54 w 86"/>
                  <a:gd name="T67" fmla="*/ 50 h 68"/>
                  <a:gd name="T68" fmla="*/ 54 w 86"/>
                  <a:gd name="T69" fmla="*/ 45 h 68"/>
                  <a:gd name="T70" fmla="*/ 45 w 86"/>
                  <a:gd name="T71" fmla="*/ 45 h 68"/>
                  <a:gd name="T72" fmla="*/ 41 w 86"/>
                  <a:gd name="T73" fmla="*/ 50 h 68"/>
                  <a:gd name="T74" fmla="*/ 32 w 86"/>
                  <a:gd name="T75" fmla="*/ 59 h 68"/>
                  <a:gd name="T76" fmla="*/ 32 w 86"/>
                  <a:gd name="T77" fmla="*/ 54 h 68"/>
                  <a:gd name="T78" fmla="*/ 32 w 86"/>
                  <a:gd name="T79" fmla="*/ 50 h 68"/>
                  <a:gd name="T80" fmla="*/ 27 w 86"/>
                  <a:gd name="T81" fmla="*/ 50 h 68"/>
                  <a:gd name="T82" fmla="*/ 27 w 86"/>
                  <a:gd name="T83" fmla="*/ 45 h 68"/>
                  <a:gd name="T84" fmla="*/ 27 w 86"/>
                  <a:gd name="T85" fmla="*/ 45 h 68"/>
                  <a:gd name="T86" fmla="*/ 18 w 86"/>
                  <a:gd name="T87" fmla="*/ 41 h 68"/>
                  <a:gd name="T88" fmla="*/ 14 w 86"/>
                  <a:gd name="T89" fmla="*/ 36 h 68"/>
                  <a:gd name="T90" fmla="*/ 18 w 86"/>
                  <a:gd name="T91" fmla="*/ 36 h 68"/>
                  <a:gd name="T92" fmla="*/ 18 w 86"/>
                  <a:gd name="T93" fmla="*/ 32 h 68"/>
                  <a:gd name="T94" fmla="*/ 9 w 86"/>
                  <a:gd name="T95" fmla="*/ 27 h 68"/>
                  <a:gd name="T96" fmla="*/ 9 w 86"/>
                  <a:gd name="T97" fmla="*/ 23 h 68"/>
                  <a:gd name="T98" fmla="*/ 9 w 86"/>
                  <a:gd name="T99" fmla="*/ 18 h 68"/>
                  <a:gd name="T100" fmla="*/ 0 w 86"/>
                  <a:gd name="T101" fmla="*/ 18 h 68"/>
                  <a:gd name="T102" fmla="*/ 5 w 86"/>
                  <a:gd name="T103" fmla="*/ 18 h 68"/>
                  <a:gd name="T104" fmla="*/ 0 w 86"/>
                  <a:gd name="T105" fmla="*/ 14 h 68"/>
                  <a:gd name="T106" fmla="*/ 5 w 86"/>
                  <a:gd name="T107" fmla="*/ 9 h 68"/>
                  <a:gd name="T108" fmla="*/ 14 w 86"/>
                  <a:gd name="T109" fmla="*/ 14 h 68"/>
                  <a:gd name="T110" fmla="*/ 18 w 86"/>
                  <a:gd name="T111" fmla="*/ 14 h 68"/>
                  <a:gd name="T112" fmla="*/ 23 w 86"/>
                  <a:gd name="T113" fmla="*/ 18 h 68"/>
                  <a:gd name="T114" fmla="*/ 27 w 86"/>
                  <a:gd name="T115" fmla="*/ 14 h 68"/>
                  <a:gd name="T116" fmla="*/ 18 w 86"/>
                  <a:gd name="T117" fmla="*/ 9 h 68"/>
                  <a:gd name="T118" fmla="*/ 18 w 86"/>
                  <a:gd name="T119" fmla="*/ 5 h 68"/>
                  <a:gd name="T120" fmla="*/ 18 w 86"/>
                  <a:gd name="T121" fmla="*/ 5 h 68"/>
                  <a:gd name="T122" fmla="*/ 23 w 86"/>
                  <a:gd name="T12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68">
                    <a:moveTo>
                      <a:pt x="9" y="45"/>
                    </a:moveTo>
                    <a:lnTo>
                      <a:pt x="9" y="45"/>
                    </a:lnTo>
                    <a:lnTo>
                      <a:pt x="9" y="45"/>
                    </a:lnTo>
                    <a:lnTo>
                      <a:pt x="9" y="45"/>
                    </a:lnTo>
                    <a:lnTo>
                      <a:pt x="9" y="45"/>
                    </a:lnTo>
                    <a:lnTo>
                      <a:pt x="9" y="45"/>
                    </a:lnTo>
                    <a:lnTo>
                      <a:pt x="14" y="45"/>
                    </a:lnTo>
                    <a:lnTo>
                      <a:pt x="14" y="45"/>
                    </a:lnTo>
                    <a:lnTo>
                      <a:pt x="14" y="45"/>
                    </a:lnTo>
                    <a:lnTo>
                      <a:pt x="18" y="45"/>
                    </a:lnTo>
                    <a:lnTo>
                      <a:pt x="18" y="45"/>
                    </a:lnTo>
                    <a:lnTo>
                      <a:pt x="18" y="45"/>
                    </a:lnTo>
                    <a:lnTo>
                      <a:pt x="18" y="50"/>
                    </a:lnTo>
                    <a:lnTo>
                      <a:pt x="18" y="50"/>
                    </a:lnTo>
                    <a:lnTo>
                      <a:pt x="18" y="50"/>
                    </a:lnTo>
                    <a:lnTo>
                      <a:pt x="23" y="50"/>
                    </a:lnTo>
                    <a:lnTo>
                      <a:pt x="23" y="50"/>
                    </a:lnTo>
                    <a:lnTo>
                      <a:pt x="23" y="54"/>
                    </a:lnTo>
                    <a:lnTo>
                      <a:pt x="23" y="54"/>
                    </a:lnTo>
                    <a:lnTo>
                      <a:pt x="23" y="59"/>
                    </a:lnTo>
                    <a:lnTo>
                      <a:pt x="23" y="59"/>
                    </a:lnTo>
                    <a:lnTo>
                      <a:pt x="23" y="59"/>
                    </a:lnTo>
                    <a:lnTo>
                      <a:pt x="18" y="54"/>
                    </a:lnTo>
                    <a:lnTo>
                      <a:pt x="14" y="54"/>
                    </a:lnTo>
                    <a:lnTo>
                      <a:pt x="14" y="54"/>
                    </a:lnTo>
                    <a:lnTo>
                      <a:pt x="14" y="54"/>
                    </a:lnTo>
                    <a:lnTo>
                      <a:pt x="9" y="54"/>
                    </a:lnTo>
                    <a:lnTo>
                      <a:pt x="9" y="50"/>
                    </a:lnTo>
                    <a:lnTo>
                      <a:pt x="9" y="50"/>
                    </a:lnTo>
                    <a:lnTo>
                      <a:pt x="9" y="50"/>
                    </a:lnTo>
                    <a:lnTo>
                      <a:pt x="9" y="50"/>
                    </a:lnTo>
                    <a:lnTo>
                      <a:pt x="5" y="50"/>
                    </a:lnTo>
                    <a:lnTo>
                      <a:pt x="5" y="45"/>
                    </a:lnTo>
                    <a:lnTo>
                      <a:pt x="0" y="45"/>
                    </a:lnTo>
                    <a:lnTo>
                      <a:pt x="0" y="45"/>
                    </a:lnTo>
                    <a:lnTo>
                      <a:pt x="0" y="41"/>
                    </a:lnTo>
                    <a:lnTo>
                      <a:pt x="5" y="41"/>
                    </a:lnTo>
                    <a:lnTo>
                      <a:pt x="5" y="41"/>
                    </a:lnTo>
                    <a:lnTo>
                      <a:pt x="5" y="41"/>
                    </a:lnTo>
                    <a:lnTo>
                      <a:pt x="5" y="41"/>
                    </a:lnTo>
                    <a:lnTo>
                      <a:pt x="9" y="45"/>
                    </a:lnTo>
                    <a:lnTo>
                      <a:pt x="9" y="45"/>
                    </a:lnTo>
                    <a:moveTo>
                      <a:pt x="23" y="5"/>
                    </a:moveTo>
                    <a:lnTo>
                      <a:pt x="23" y="5"/>
                    </a:lnTo>
                    <a:lnTo>
                      <a:pt x="23" y="5"/>
                    </a:lnTo>
                    <a:lnTo>
                      <a:pt x="23" y="5"/>
                    </a:lnTo>
                    <a:lnTo>
                      <a:pt x="23" y="0"/>
                    </a:lnTo>
                    <a:lnTo>
                      <a:pt x="23" y="5"/>
                    </a:lnTo>
                    <a:lnTo>
                      <a:pt x="27" y="5"/>
                    </a:lnTo>
                    <a:lnTo>
                      <a:pt x="27" y="5"/>
                    </a:lnTo>
                    <a:lnTo>
                      <a:pt x="27" y="5"/>
                    </a:lnTo>
                    <a:lnTo>
                      <a:pt x="27" y="5"/>
                    </a:lnTo>
                    <a:lnTo>
                      <a:pt x="32" y="9"/>
                    </a:lnTo>
                    <a:lnTo>
                      <a:pt x="32" y="9"/>
                    </a:lnTo>
                    <a:lnTo>
                      <a:pt x="32" y="9"/>
                    </a:lnTo>
                    <a:lnTo>
                      <a:pt x="36" y="14"/>
                    </a:lnTo>
                    <a:lnTo>
                      <a:pt x="36" y="14"/>
                    </a:lnTo>
                    <a:lnTo>
                      <a:pt x="41" y="14"/>
                    </a:lnTo>
                    <a:lnTo>
                      <a:pt x="41" y="14"/>
                    </a:lnTo>
                    <a:lnTo>
                      <a:pt x="41" y="14"/>
                    </a:lnTo>
                    <a:lnTo>
                      <a:pt x="45" y="14"/>
                    </a:lnTo>
                    <a:lnTo>
                      <a:pt x="45" y="9"/>
                    </a:lnTo>
                    <a:lnTo>
                      <a:pt x="45" y="9"/>
                    </a:lnTo>
                    <a:lnTo>
                      <a:pt x="45" y="9"/>
                    </a:lnTo>
                    <a:lnTo>
                      <a:pt x="50" y="9"/>
                    </a:lnTo>
                    <a:lnTo>
                      <a:pt x="50" y="5"/>
                    </a:lnTo>
                    <a:lnTo>
                      <a:pt x="50" y="5"/>
                    </a:lnTo>
                    <a:lnTo>
                      <a:pt x="54" y="5"/>
                    </a:lnTo>
                    <a:lnTo>
                      <a:pt x="54" y="0"/>
                    </a:lnTo>
                    <a:lnTo>
                      <a:pt x="54" y="5"/>
                    </a:lnTo>
                    <a:lnTo>
                      <a:pt x="59" y="5"/>
                    </a:lnTo>
                    <a:lnTo>
                      <a:pt x="64" y="9"/>
                    </a:lnTo>
                    <a:lnTo>
                      <a:pt x="64" y="14"/>
                    </a:lnTo>
                    <a:lnTo>
                      <a:pt x="64" y="14"/>
                    </a:lnTo>
                    <a:lnTo>
                      <a:pt x="64" y="14"/>
                    </a:lnTo>
                    <a:lnTo>
                      <a:pt x="68" y="18"/>
                    </a:lnTo>
                    <a:lnTo>
                      <a:pt x="73" y="23"/>
                    </a:lnTo>
                    <a:lnTo>
                      <a:pt x="73" y="23"/>
                    </a:lnTo>
                    <a:lnTo>
                      <a:pt x="77" y="23"/>
                    </a:lnTo>
                    <a:lnTo>
                      <a:pt x="77" y="23"/>
                    </a:lnTo>
                    <a:lnTo>
                      <a:pt x="77" y="23"/>
                    </a:lnTo>
                    <a:lnTo>
                      <a:pt x="82" y="23"/>
                    </a:lnTo>
                    <a:lnTo>
                      <a:pt x="82" y="27"/>
                    </a:lnTo>
                    <a:lnTo>
                      <a:pt x="82" y="27"/>
                    </a:lnTo>
                    <a:lnTo>
                      <a:pt x="86" y="27"/>
                    </a:lnTo>
                    <a:lnTo>
                      <a:pt x="86" y="27"/>
                    </a:lnTo>
                    <a:lnTo>
                      <a:pt x="86" y="32"/>
                    </a:lnTo>
                    <a:lnTo>
                      <a:pt x="82" y="32"/>
                    </a:lnTo>
                    <a:lnTo>
                      <a:pt x="82" y="32"/>
                    </a:lnTo>
                    <a:lnTo>
                      <a:pt x="77" y="32"/>
                    </a:lnTo>
                    <a:lnTo>
                      <a:pt x="77" y="32"/>
                    </a:lnTo>
                    <a:lnTo>
                      <a:pt x="73" y="32"/>
                    </a:lnTo>
                    <a:lnTo>
                      <a:pt x="73" y="36"/>
                    </a:lnTo>
                    <a:lnTo>
                      <a:pt x="73" y="41"/>
                    </a:lnTo>
                    <a:lnTo>
                      <a:pt x="73" y="45"/>
                    </a:lnTo>
                    <a:lnTo>
                      <a:pt x="73" y="45"/>
                    </a:lnTo>
                    <a:lnTo>
                      <a:pt x="73" y="45"/>
                    </a:lnTo>
                    <a:lnTo>
                      <a:pt x="73" y="50"/>
                    </a:lnTo>
                    <a:lnTo>
                      <a:pt x="73" y="50"/>
                    </a:lnTo>
                    <a:lnTo>
                      <a:pt x="73" y="50"/>
                    </a:lnTo>
                    <a:lnTo>
                      <a:pt x="73" y="54"/>
                    </a:lnTo>
                    <a:lnTo>
                      <a:pt x="73" y="54"/>
                    </a:lnTo>
                    <a:lnTo>
                      <a:pt x="73" y="54"/>
                    </a:lnTo>
                    <a:lnTo>
                      <a:pt x="73" y="54"/>
                    </a:lnTo>
                    <a:lnTo>
                      <a:pt x="73" y="54"/>
                    </a:lnTo>
                    <a:lnTo>
                      <a:pt x="68" y="54"/>
                    </a:lnTo>
                    <a:lnTo>
                      <a:pt x="68" y="54"/>
                    </a:lnTo>
                    <a:lnTo>
                      <a:pt x="68" y="54"/>
                    </a:lnTo>
                    <a:lnTo>
                      <a:pt x="68" y="59"/>
                    </a:lnTo>
                    <a:lnTo>
                      <a:pt x="68" y="59"/>
                    </a:lnTo>
                    <a:lnTo>
                      <a:pt x="68" y="64"/>
                    </a:lnTo>
                    <a:lnTo>
                      <a:pt x="68" y="64"/>
                    </a:lnTo>
                    <a:lnTo>
                      <a:pt x="68" y="68"/>
                    </a:lnTo>
                    <a:lnTo>
                      <a:pt x="64" y="68"/>
                    </a:lnTo>
                    <a:lnTo>
                      <a:pt x="64" y="64"/>
                    </a:lnTo>
                    <a:lnTo>
                      <a:pt x="64" y="64"/>
                    </a:lnTo>
                    <a:lnTo>
                      <a:pt x="59" y="64"/>
                    </a:lnTo>
                    <a:lnTo>
                      <a:pt x="59" y="64"/>
                    </a:lnTo>
                    <a:lnTo>
                      <a:pt x="59" y="59"/>
                    </a:lnTo>
                    <a:lnTo>
                      <a:pt x="59" y="59"/>
                    </a:lnTo>
                    <a:lnTo>
                      <a:pt x="54" y="59"/>
                    </a:lnTo>
                    <a:lnTo>
                      <a:pt x="54" y="59"/>
                    </a:lnTo>
                    <a:lnTo>
                      <a:pt x="54" y="59"/>
                    </a:lnTo>
                    <a:lnTo>
                      <a:pt x="54" y="59"/>
                    </a:lnTo>
                    <a:lnTo>
                      <a:pt x="54" y="54"/>
                    </a:lnTo>
                    <a:lnTo>
                      <a:pt x="54" y="54"/>
                    </a:lnTo>
                    <a:lnTo>
                      <a:pt x="59" y="54"/>
                    </a:lnTo>
                    <a:lnTo>
                      <a:pt x="59" y="54"/>
                    </a:lnTo>
                    <a:lnTo>
                      <a:pt x="59" y="54"/>
                    </a:lnTo>
                    <a:lnTo>
                      <a:pt x="59" y="54"/>
                    </a:lnTo>
                    <a:lnTo>
                      <a:pt x="59" y="54"/>
                    </a:lnTo>
                    <a:lnTo>
                      <a:pt x="54" y="50"/>
                    </a:lnTo>
                    <a:lnTo>
                      <a:pt x="54" y="50"/>
                    </a:lnTo>
                    <a:lnTo>
                      <a:pt x="54" y="50"/>
                    </a:lnTo>
                    <a:lnTo>
                      <a:pt x="54" y="50"/>
                    </a:lnTo>
                    <a:lnTo>
                      <a:pt x="54" y="50"/>
                    </a:lnTo>
                    <a:lnTo>
                      <a:pt x="59" y="50"/>
                    </a:lnTo>
                    <a:lnTo>
                      <a:pt x="59" y="50"/>
                    </a:lnTo>
                    <a:lnTo>
                      <a:pt x="59" y="45"/>
                    </a:lnTo>
                    <a:lnTo>
                      <a:pt x="54" y="45"/>
                    </a:lnTo>
                    <a:lnTo>
                      <a:pt x="50" y="41"/>
                    </a:lnTo>
                    <a:lnTo>
                      <a:pt x="50" y="41"/>
                    </a:lnTo>
                    <a:lnTo>
                      <a:pt x="50" y="45"/>
                    </a:lnTo>
                    <a:lnTo>
                      <a:pt x="45" y="45"/>
                    </a:lnTo>
                    <a:lnTo>
                      <a:pt x="45" y="45"/>
                    </a:lnTo>
                    <a:lnTo>
                      <a:pt x="41" y="45"/>
                    </a:lnTo>
                    <a:lnTo>
                      <a:pt x="41" y="50"/>
                    </a:lnTo>
                    <a:lnTo>
                      <a:pt x="41" y="50"/>
                    </a:lnTo>
                    <a:lnTo>
                      <a:pt x="36" y="54"/>
                    </a:lnTo>
                    <a:lnTo>
                      <a:pt x="36" y="54"/>
                    </a:lnTo>
                    <a:lnTo>
                      <a:pt x="36" y="54"/>
                    </a:lnTo>
                    <a:lnTo>
                      <a:pt x="32" y="59"/>
                    </a:lnTo>
                    <a:lnTo>
                      <a:pt x="32" y="59"/>
                    </a:lnTo>
                    <a:lnTo>
                      <a:pt x="32" y="54"/>
                    </a:lnTo>
                    <a:lnTo>
                      <a:pt x="32" y="54"/>
                    </a:lnTo>
                    <a:lnTo>
                      <a:pt x="32" y="54"/>
                    </a:lnTo>
                    <a:lnTo>
                      <a:pt x="27" y="54"/>
                    </a:lnTo>
                    <a:lnTo>
                      <a:pt x="27" y="54"/>
                    </a:lnTo>
                    <a:lnTo>
                      <a:pt x="27" y="50"/>
                    </a:lnTo>
                    <a:lnTo>
                      <a:pt x="32" y="50"/>
                    </a:lnTo>
                    <a:lnTo>
                      <a:pt x="32" y="50"/>
                    </a:lnTo>
                    <a:lnTo>
                      <a:pt x="32" y="50"/>
                    </a:lnTo>
                    <a:lnTo>
                      <a:pt x="32" y="50"/>
                    </a:lnTo>
                    <a:lnTo>
                      <a:pt x="27" y="50"/>
                    </a:lnTo>
                    <a:lnTo>
                      <a:pt x="27" y="50"/>
                    </a:lnTo>
                    <a:lnTo>
                      <a:pt x="27" y="50"/>
                    </a:lnTo>
                    <a:lnTo>
                      <a:pt x="27" y="50"/>
                    </a:lnTo>
                    <a:lnTo>
                      <a:pt x="27" y="45"/>
                    </a:lnTo>
                    <a:lnTo>
                      <a:pt x="27" y="45"/>
                    </a:lnTo>
                    <a:lnTo>
                      <a:pt x="27" y="45"/>
                    </a:lnTo>
                    <a:lnTo>
                      <a:pt x="27" y="45"/>
                    </a:lnTo>
                    <a:lnTo>
                      <a:pt x="27" y="45"/>
                    </a:lnTo>
                    <a:lnTo>
                      <a:pt x="23" y="45"/>
                    </a:lnTo>
                    <a:lnTo>
                      <a:pt x="23" y="45"/>
                    </a:lnTo>
                    <a:lnTo>
                      <a:pt x="23" y="41"/>
                    </a:lnTo>
                    <a:lnTo>
                      <a:pt x="18" y="41"/>
                    </a:lnTo>
                    <a:lnTo>
                      <a:pt x="18" y="41"/>
                    </a:lnTo>
                    <a:lnTo>
                      <a:pt x="18" y="41"/>
                    </a:lnTo>
                    <a:lnTo>
                      <a:pt x="14" y="36"/>
                    </a:lnTo>
                    <a:lnTo>
                      <a:pt x="14" y="36"/>
                    </a:lnTo>
                    <a:lnTo>
                      <a:pt x="14" y="36"/>
                    </a:lnTo>
                    <a:lnTo>
                      <a:pt x="14" y="36"/>
                    </a:lnTo>
                    <a:lnTo>
                      <a:pt x="14" y="36"/>
                    </a:lnTo>
                    <a:lnTo>
                      <a:pt x="18" y="36"/>
                    </a:lnTo>
                    <a:lnTo>
                      <a:pt x="18" y="36"/>
                    </a:lnTo>
                    <a:lnTo>
                      <a:pt x="18" y="36"/>
                    </a:lnTo>
                    <a:lnTo>
                      <a:pt x="18" y="36"/>
                    </a:lnTo>
                    <a:lnTo>
                      <a:pt x="18" y="32"/>
                    </a:lnTo>
                    <a:lnTo>
                      <a:pt x="18" y="32"/>
                    </a:lnTo>
                    <a:lnTo>
                      <a:pt x="14" y="32"/>
                    </a:lnTo>
                    <a:lnTo>
                      <a:pt x="9" y="27"/>
                    </a:lnTo>
                    <a:lnTo>
                      <a:pt x="9" y="27"/>
                    </a:lnTo>
                    <a:lnTo>
                      <a:pt x="9" y="27"/>
                    </a:lnTo>
                    <a:lnTo>
                      <a:pt x="9" y="23"/>
                    </a:lnTo>
                    <a:lnTo>
                      <a:pt x="9" y="23"/>
                    </a:lnTo>
                    <a:lnTo>
                      <a:pt x="9" y="23"/>
                    </a:lnTo>
                    <a:lnTo>
                      <a:pt x="9" y="23"/>
                    </a:lnTo>
                    <a:lnTo>
                      <a:pt x="9" y="23"/>
                    </a:lnTo>
                    <a:lnTo>
                      <a:pt x="9" y="18"/>
                    </a:lnTo>
                    <a:lnTo>
                      <a:pt x="9" y="18"/>
                    </a:lnTo>
                    <a:lnTo>
                      <a:pt x="9" y="18"/>
                    </a:lnTo>
                    <a:lnTo>
                      <a:pt x="5" y="18"/>
                    </a:lnTo>
                    <a:lnTo>
                      <a:pt x="5" y="18"/>
                    </a:lnTo>
                    <a:lnTo>
                      <a:pt x="0" y="18"/>
                    </a:lnTo>
                    <a:lnTo>
                      <a:pt x="0" y="18"/>
                    </a:lnTo>
                    <a:lnTo>
                      <a:pt x="0" y="18"/>
                    </a:lnTo>
                    <a:lnTo>
                      <a:pt x="0" y="18"/>
                    </a:lnTo>
                    <a:lnTo>
                      <a:pt x="5" y="18"/>
                    </a:lnTo>
                    <a:lnTo>
                      <a:pt x="5" y="14"/>
                    </a:lnTo>
                    <a:lnTo>
                      <a:pt x="0" y="14"/>
                    </a:lnTo>
                    <a:lnTo>
                      <a:pt x="0" y="14"/>
                    </a:lnTo>
                    <a:lnTo>
                      <a:pt x="0" y="14"/>
                    </a:lnTo>
                    <a:lnTo>
                      <a:pt x="0" y="14"/>
                    </a:lnTo>
                    <a:lnTo>
                      <a:pt x="0" y="9"/>
                    </a:lnTo>
                    <a:lnTo>
                      <a:pt x="5" y="9"/>
                    </a:lnTo>
                    <a:lnTo>
                      <a:pt x="5" y="9"/>
                    </a:lnTo>
                    <a:lnTo>
                      <a:pt x="9" y="14"/>
                    </a:lnTo>
                    <a:lnTo>
                      <a:pt x="9" y="14"/>
                    </a:lnTo>
                    <a:lnTo>
                      <a:pt x="9" y="14"/>
                    </a:lnTo>
                    <a:lnTo>
                      <a:pt x="14" y="14"/>
                    </a:lnTo>
                    <a:lnTo>
                      <a:pt x="14" y="14"/>
                    </a:lnTo>
                    <a:lnTo>
                      <a:pt x="14" y="14"/>
                    </a:lnTo>
                    <a:lnTo>
                      <a:pt x="18" y="14"/>
                    </a:lnTo>
                    <a:lnTo>
                      <a:pt x="18" y="14"/>
                    </a:lnTo>
                    <a:lnTo>
                      <a:pt x="18" y="14"/>
                    </a:lnTo>
                    <a:lnTo>
                      <a:pt x="23" y="18"/>
                    </a:lnTo>
                    <a:lnTo>
                      <a:pt x="23" y="18"/>
                    </a:lnTo>
                    <a:lnTo>
                      <a:pt x="23" y="18"/>
                    </a:lnTo>
                    <a:lnTo>
                      <a:pt x="23" y="18"/>
                    </a:lnTo>
                    <a:lnTo>
                      <a:pt x="27" y="14"/>
                    </a:lnTo>
                    <a:lnTo>
                      <a:pt x="27" y="14"/>
                    </a:lnTo>
                    <a:lnTo>
                      <a:pt x="27" y="14"/>
                    </a:lnTo>
                    <a:lnTo>
                      <a:pt x="23" y="14"/>
                    </a:lnTo>
                    <a:lnTo>
                      <a:pt x="23" y="9"/>
                    </a:lnTo>
                    <a:lnTo>
                      <a:pt x="18" y="9"/>
                    </a:lnTo>
                    <a:lnTo>
                      <a:pt x="18" y="9"/>
                    </a:lnTo>
                    <a:lnTo>
                      <a:pt x="18" y="5"/>
                    </a:lnTo>
                    <a:lnTo>
                      <a:pt x="18" y="5"/>
                    </a:lnTo>
                    <a:lnTo>
                      <a:pt x="18" y="5"/>
                    </a:lnTo>
                    <a:lnTo>
                      <a:pt x="18" y="5"/>
                    </a:lnTo>
                    <a:lnTo>
                      <a:pt x="18" y="5"/>
                    </a:lnTo>
                    <a:lnTo>
                      <a:pt x="18" y="5"/>
                    </a:lnTo>
                    <a:lnTo>
                      <a:pt x="18" y="5"/>
                    </a:lnTo>
                    <a:lnTo>
                      <a:pt x="18" y="5"/>
                    </a:lnTo>
                    <a:lnTo>
                      <a:pt x="18" y="5"/>
                    </a:lnTo>
                    <a:lnTo>
                      <a:pt x="18" y="0"/>
                    </a:lnTo>
                    <a:lnTo>
                      <a:pt x="18" y="0"/>
                    </a:lnTo>
                    <a:lnTo>
                      <a:pt x="23" y="0"/>
                    </a:lnTo>
                    <a:lnTo>
                      <a:pt x="23"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3" name="Freeform 14"/>
              <p:cNvSpPr>
                <a:spLocks/>
              </p:cNvSpPr>
              <p:nvPr/>
            </p:nvSpPr>
            <p:spPr bwMode="auto">
              <a:xfrm>
                <a:off x="5073651" y="3017839"/>
                <a:ext cx="50800" cy="63500"/>
              </a:xfrm>
              <a:custGeom>
                <a:avLst/>
                <a:gdLst>
                  <a:gd name="T0" fmla="*/ 23 w 32"/>
                  <a:gd name="T1" fmla="*/ 0 h 40"/>
                  <a:gd name="T2" fmla="*/ 27 w 32"/>
                  <a:gd name="T3" fmla="*/ 4 h 40"/>
                  <a:gd name="T4" fmla="*/ 27 w 32"/>
                  <a:gd name="T5" fmla="*/ 4 h 40"/>
                  <a:gd name="T6" fmla="*/ 23 w 32"/>
                  <a:gd name="T7" fmla="*/ 9 h 40"/>
                  <a:gd name="T8" fmla="*/ 27 w 32"/>
                  <a:gd name="T9" fmla="*/ 9 h 40"/>
                  <a:gd name="T10" fmla="*/ 23 w 32"/>
                  <a:gd name="T11" fmla="*/ 9 h 40"/>
                  <a:gd name="T12" fmla="*/ 23 w 32"/>
                  <a:gd name="T13" fmla="*/ 13 h 40"/>
                  <a:gd name="T14" fmla="*/ 27 w 32"/>
                  <a:gd name="T15" fmla="*/ 13 h 40"/>
                  <a:gd name="T16" fmla="*/ 32 w 32"/>
                  <a:gd name="T17" fmla="*/ 13 h 40"/>
                  <a:gd name="T18" fmla="*/ 32 w 32"/>
                  <a:gd name="T19" fmla="*/ 13 h 40"/>
                  <a:gd name="T20" fmla="*/ 32 w 32"/>
                  <a:gd name="T21" fmla="*/ 18 h 40"/>
                  <a:gd name="T22" fmla="*/ 32 w 32"/>
                  <a:gd name="T23" fmla="*/ 18 h 40"/>
                  <a:gd name="T24" fmla="*/ 27 w 32"/>
                  <a:gd name="T25" fmla="*/ 18 h 40"/>
                  <a:gd name="T26" fmla="*/ 27 w 32"/>
                  <a:gd name="T27" fmla="*/ 22 h 40"/>
                  <a:gd name="T28" fmla="*/ 27 w 32"/>
                  <a:gd name="T29" fmla="*/ 22 h 40"/>
                  <a:gd name="T30" fmla="*/ 23 w 32"/>
                  <a:gd name="T31" fmla="*/ 27 h 40"/>
                  <a:gd name="T32" fmla="*/ 23 w 32"/>
                  <a:gd name="T33" fmla="*/ 27 h 40"/>
                  <a:gd name="T34" fmla="*/ 18 w 32"/>
                  <a:gd name="T35" fmla="*/ 31 h 40"/>
                  <a:gd name="T36" fmla="*/ 18 w 32"/>
                  <a:gd name="T37" fmla="*/ 36 h 40"/>
                  <a:gd name="T38" fmla="*/ 14 w 32"/>
                  <a:gd name="T39" fmla="*/ 40 h 40"/>
                  <a:gd name="T40" fmla="*/ 4 w 32"/>
                  <a:gd name="T41" fmla="*/ 36 h 40"/>
                  <a:gd name="T42" fmla="*/ 4 w 32"/>
                  <a:gd name="T43" fmla="*/ 31 h 40"/>
                  <a:gd name="T44" fmla="*/ 4 w 32"/>
                  <a:gd name="T45" fmla="*/ 27 h 40"/>
                  <a:gd name="T46" fmla="*/ 4 w 32"/>
                  <a:gd name="T47" fmla="*/ 22 h 40"/>
                  <a:gd name="T48" fmla="*/ 4 w 32"/>
                  <a:gd name="T49" fmla="*/ 18 h 40"/>
                  <a:gd name="T50" fmla="*/ 0 w 32"/>
                  <a:gd name="T51" fmla="*/ 13 h 40"/>
                  <a:gd name="T52" fmla="*/ 0 w 32"/>
                  <a:gd name="T53" fmla="*/ 9 h 40"/>
                  <a:gd name="T54" fmla="*/ 0 w 32"/>
                  <a:gd name="T55" fmla="*/ 9 h 40"/>
                  <a:gd name="T56" fmla="*/ 0 w 32"/>
                  <a:gd name="T57" fmla="*/ 4 h 40"/>
                  <a:gd name="T58" fmla="*/ 4 w 32"/>
                  <a:gd name="T59" fmla="*/ 4 h 40"/>
                  <a:gd name="T60" fmla="*/ 4 w 32"/>
                  <a:gd name="T61" fmla="*/ 9 h 40"/>
                  <a:gd name="T62" fmla="*/ 9 w 32"/>
                  <a:gd name="T63" fmla="*/ 9 h 40"/>
                  <a:gd name="T64" fmla="*/ 14 w 32"/>
                  <a:gd name="T65" fmla="*/ 9 h 40"/>
                  <a:gd name="T66" fmla="*/ 14 w 32"/>
                  <a:gd name="T67" fmla="*/ 9 h 40"/>
                  <a:gd name="T68" fmla="*/ 14 w 32"/>
                  <a:gd name="T69" fmla="*/ 4 h 40"/>
                  <a:gd name="T70" fmla="*/ 18 w 32"/>
                  <a:gd name="T71" fmla="*/ 0 h 40"/>
                  <a:gd name="T72" fmla="*/ 18 w 32"/>
                  <a:gd name="T73" fmla="*/ 4 h 40"/>
                  <a:gd name="T74" fmla="*/ 18 w 32"/>
                  <a:gd name="T75" fmla="*/ 0 h 40"/>
                  <a:gd name="T76" fmla="*/ 23 w 32"/>
                  <a:gd name="T7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 h="40">
                    <a:moveTo>
                      <a:pt x="23" y="0"/>
                    </a:moveTo>
                    <a:lnTo>
                      <a:pt x="23" y="0"/>
                    </a:lnTo>
                    <a:lnTo>
                      <a:pt x="27" y="0"/>
                    </a:lnTo>
                    <a:lnTo>
                      <a:pt x="27" y="4"/>
                    </a:lnTo>
                    <a:lnTo>
                      <a:pt x="27" y="4"/>
                    </a:lnTo>
                    <a:lnTo>
                      <a:pt x="27" y="4"/>
                    </a:lnTo>
                    <a:lnTo>
                      <a:pt x="23" y="4"/>
                    </a:lnTo>
                    <a:lnTo>
                      <a:pt x="23" y="9"/>
                    </a:lnTo>
                    <a:lnTo>
                      <a:pt x="23" y="9"/>
                    </a:lnTo>
                    <a:lnTo>
                      <a:pt x="27" y="9"/>
                    </a:lnTo>
                    <a:lnTo>
                      <a:pt x="27" y="9"/>
                    </a:lnTo>
                    <a:lnTo>
                      <a:pt x="23" y="9"/>
                    </a:lnTo>
                    <a:lnTo>
                      <a:pt x="23" y="9"/>
                    </a:lnTo>
                    <a:lnTo>
                      <a:pt x="23" y="13"/>
                    </a:lnTo>
                    <a:lnTo>
                      <a:pt x="27" y="13"/>
                    </a:lnTo>
                    <a:lnTo>
                      <a:pt x="27" y="13"/>
                    </a:lnTo>
                    <a:lnTo>
                      <a:pt x="27" y="13"/>
                    </a:lnTo>
                    <a:lnTo>
                      <a:pt x="32" y="13"/>
                    </a:lnTo>
                    <a:lnTo>
                      <a:pt x="32" y="13"/>
                    </a:lnTo>
                    <a:lnTo>
                      <a:pt x="32" y="13"/>
                    </a:lnTo>
                    <a:lnTo>
                      <a:pt x="32" y="13"/>
                    </a:lnTo>
                    <a:lnTo>
                      <a:pt x="32" y="18"/>
                    </a:lnTo>
                    <a:lnTo>
                      <a:pt x="32" y="18"/>
                    </a:lnTo>
                    <a:lnTo>
                      <a:pt x="32" y="18"/>
                    </a:lnTo>
                    <a:lnTo>
                      <a:pt x="27" y="18"/>
                    </a:lnTo>
                    <a:lnTo>
                      <a:pt x="27" y="18"/>
                    </a:lnTo>
                    <a:lnTo>
                      <a:pt x="27" y="22"/>
                    </a:lnTo>
                    <a:lnTo>
                      <a:pt x="27" y="22"/>
                    </a:lnTo>
                    <a:lnTo>
                      <a:pt x="27" y="22"/>
                    </a:lnTo>
                    <a:lnTo>
                      <a:pt x="27" y="22"/>
                    </a:lnTo>
                    <a:lnTo>
                      <a:pt x="23" y="22"/>
                    </a:lnTo>
                    <a:lnTo>
                      <a:pt x="23" y="27"/>
                    </a:lnTo>
                    <a:lnTo>
                      <a:pt x="23" y="27"/>
                    </a:lnTo>
                    <a:lnTo>
                      <a:pt x="23" y="27"/>
                    </a:lnTo>
                    <a:lnTo>
                      <a:pt x="23" y="31"/>
                    </a:lnTo>
                    <a:lnTo>
                      <a:pt x="18" y="31"/>
                    </a:lnTo>
                    <a:lnTo>
                      <a:pt x="18" y="36"/>
                    </a:lnTo>
                    <a:lnTo>
                      <a:pt x="18" y="36"/>
                    </a:lnTo>
                    <a:lnTo>
                      <a:pt x="14" y="40"/>
                    </a:lnTo>
                    <a:lnTo>
                      <a:pt x="14" y="40"/>
                    </a:lnTo>
                    <a:lnTo>
                      <a:pt x="4" y="40"/>
                    </a:lnTo>
                    <a:lnTo>
                      <a:pt x="4" y="36"/>
                    </a:lnTo>
                    <a:lnTo>
                      <a:pt x="4" y="36"/>
                    </a:lnTo>
                    <a:lnTo>
                      <a:pt x="4" y="31"/>
                    </a:lnTo>
                    <a:lnTo>
                      <a:pt x="4" y="31"/>
                    </a:lnTo>
                    <a:lnTo>
                      <a:pt x="4" y="27"/>
                    </a:lnTo>
                    <a:lnTo>
                      <a:pt x="4" y="22"/>
                    </a:lnTo>
                    <a:lnTo>
                      <a:pt x="4" y="22"/>
                    </a:lnTo>
                    <a:lnTo>
                      <a:pt x="4" y="18"/>
                    </a:lnTo>
                    <a:lnTo>
                      <a:pt x="4" y="18"/>
                    </a:lnTo>
                    <a:lnTo>
                      <a:pt x="4" y="13"/>
                    </a:lnTo>
                    <a:lnTo>
                      <a:pt x="0" y="13"/>
                    </a:lnTo>
                    <a:lnTo>
                      <a:pt x="0" y="9"/>
                    </a:lnTo>
                    <a:lnTo>
                      <a:pt x="0" y="9"/>
                    </a:lnTo>
                    <a:lnTo>
                      <a:pt x="0" y="9"/>
                    </a:lnTo>
                    <a:lnTo>
                      <a:pt x="0" y="9"/>
                    </a:lnTo>
                    <a:lnTo>
                      <a:pt x="0" y="9"/>
                    </a:lnTo>
                    <a:lnTo>
                      <a:pt x="0" y="4"/>
                    </a:lnTo>
                    <a:lnTo>
                      <a:pt x="0" y="4"/>
                    </a:lnTo>
                    <a:lnTo>
                      <a:pt x="4" y="4"/>
                    </a:lnTo>
                    <a:lnTo>
                      <a:pt x="4" y="9"/>
                    </a:lnTo>
                    <a:lnTo>
                      <a:pt x="4" y="9"/>
                    </a:lnTo>
                    <a:lnTo>
                      <a:pt x="4" y="9"/>
                    </a:lnTo>
                    <a:lnTo>
                      <a:pt x="9" y="9"/>
                    </a:lnTo>
                    <a:lnTo>
                      <a:pt x="9" y="9"/>
                    </a:lnTo>
                    <a:lnTo>
                      <a:pt x="14" y="9"/>
                    </a:lnTo>
                    <a:lnTo>
                      <a:pt x="14" y="9"/>
                    </a:lnTo>
                    <a:lnTo>
                      <a:pt x="14" y="9"/>
                    </a:lnTo>
                    <a:lnTo>
                      <a:pt x="14" y="9"/>
                    </a:lnTo>
                    <a:lnTo>
                      <a:pt x="14" y="4"/>
                    </a:lnTo>
                    <a:lnTo>
                      <a:pt x="18" y="0"/>
                    </a:lnTo>
                    <a:lnTo>
                      <a:pt x="18" y="0"/>
                    </a:lnTo>
                    <a:lnTo>
                      <a:pt x="18" y="4"/>
                    </a:lnTo>
                    <a:lnTo>
                      <a:pt x="18" y="4"/>
                    </a:lnTo>
                    <a:lnTo>
                      <a:pt x="18" y="4"/>
                    </a:lnTo>
                    <a:lnTo>
                      <a:pt x="18" y="0"/>
                    </a:lnTo>
                    <a:lnTo>
                      <a:pt x="23" y="0"/>
                    </a:lnTo>
                    <a:lnTo>
                      <a:pt x="23" y="0"/>
                    </a:lnTo>
                    <a:lnTo>
                      <a:pt x="23"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4" name="Freeform 15"/>
              <p:cNvSpPr>
                <a:spLocks/>
              </p:cNvSpPr>
              <p:nvPr/>
            </p:nvSpPr>
            <p:spPr bwMode="auto">
              <a:xfrm>
                <a:off x="4370388" y="1416051"/>
                <a:ext cx="93663" cy="58738"/>
              </a:xfrm>
              <a:custGeom>
                <a:avLst/>
                <a:gdLst>
                  <a:gd name="T0" fmla="*/ 36 w 59"/>
                  <a:gd name="T1" fmla="*/ 0 h 37"/>
                  <a:gd name="T2" fmla="*/ 36 w 59"/>
                  <a:gd name="T3" fmla="*/ 0 h 37"/>
                  <a:gd name="T4" fmla="*/ 41 w 59"/>
                  <a:gd name="T5" fmla="*/ 0 h 37"/>
                  <a:gd name="T6" fmla="*/ 41 w 59"/>
                  <a:gd name="T7" fmla="*/ 5 h 37"/>
                  <a:gd name="T8" fmla="*/ 45 w 59"/>
                  <a:gd name="T9" fmla="*/ 0 h 37"/>
                  <a:gd name="T10" fmla="*/ 50 w 59"/>
                  <a:gd name="T11" fmla="*/ 5 h 37"/>
                  <a:gd name="T12" fmla="*/ 50 w 59"/>
                  <a:gd name="T13" fmla="*/ 5 h 37"/>
                  <a:gd name="T14" fmla="*/ 50 w 59"/>
                  <a:gd name="T15" fmla="*/ 9 h 37"/>
                  <a:gd name="T16" fmla="*/ 45 w 59"/>
                  <a:gd name="T17" fmla="*/ 9 h 37"/>
                  <a:gd name="T18" fmla="*/ 50 w 59"/>
                  <a:gd name="T19" fmla="*/ 14 h 37"/>
                  <a:gd name="T20" fmla="*/ 50 w 59"/>
                  <a:gd name="T21" fmla="*/ 14 h 37"/>
                  <a:gd name="T22" fmla="*/ 54 w 59"/>
                  <a:gd name="T23" fmla="*/ 14 h 37"/>
                  <a:gd name="T24" fmla="*/ 54 w 59"/>
                  <a:gd name="T25" fmla="*/ 19 h 37"/>
                  <a:gd name="T26" fmla="*/ 54 w 59"/>
                  <a:gd name="T27" fmla="*/ 19 h 37"/>
                  <a:gd name="T28" fmla="*/ 59 w 59"/>
                  <a:gd name="T29" fmla="*/ 19 h 37"/>
                  <a:gd name="T30" fmla="*/ 54 w 59"/>
                  <a:gd name="T31" fmla="*/ 23 h 37"/>
                  <a:gd name="T32" fmla="*/ 54 w 59"/>
                  <a:gd name="T33" fmla="*/ 23 h 37"/>
                  <a:gd name="T34" fmla="*/ 50 w 59"/>
                  <a:gd name="T35" fmla="*/ 28 h 37"/>
                  <a:gd name="T36" fmla="*/ 50 w 59"/>
                  <a:gd name="T37" fmla="*/ 28 h 37"/>
                  <a:gd name="T38" fmla="*/ 50 w 59"/>
                  <a:gd name="T39" fmla="*/ 32 h 37"/>
                  <a:gd name="T40" fmla="*/ 50 w 59"/>
                  <a:gd name="T41" fmla="*/ 32 h 37"/>
                  <a:gd name="T42" fmla="*/ 50 w 59"/>
                  <a:gd name="T43" fmla="*/ 37 h 37"/>
                  <a:gd name="T44" fmla="*/ 45 w 59"/>
                  <a:gd name="T45" fmla="*/ 37 h 37"/>
                  <a:gd name="T46" fmla="*/ 45 w 59"/>
                  <a:gd name="T47" fmla="*/ 37 h 37"/>
                  <a:gd name="T48" fmla="*/ 41 w 59"/>
                  <a:gd name="T49" fmla="*/ 32 h 37"/>
                  <a:gd name="T50" fmla="*/ 36 w 59"/>
                  <a:gd name="T51" fmla="*/ 32 h 37"/>
                  <a:gd name="T52" fmla="*/ 36 w 59"/>
                  <a:gd name="T53" fmla="*/ 32 h 37"/>
                  <a:gd name="T54" fmla="*/ 36 w 59"/>
                  <a:gd name="T55" fmla="*/ 28 h 37"/>
                  <a:gd name="T56" fmla="*/ 36 w 59"/>
                  <a:gd name="T57" fmla="*/ 23 h 37"/>
                  <a:gd name="T58" fmla="*/ 32 w 59"/>
                  <a:gd name="T59" fmla="*/ 28 h 37"/>
                  <a:gd name="T60" fmla="*/ 27 w 59"/>
                  <a:gd name="T61" fmla="*/ 28 h 37"/>
                  <a:gd name="T62" fmla="*/ 23 w 59"/>
                  <a:gd name="T63" fmla="*/ 28 h 37"/>
                  <a:gd name="T64" fmla="*/ 27 w 59"/>
                  <a:gd name="T65" fmla="*/ 23 h 37"/>
                  <a:gd name="T66" fmla="*/ 27 w 59"/>
                  <a:gd name="T67" fmla="*/ 23 h 37"/>
                  <a:gd name="T68" fmla="*/ 23 w 59"/>
                  <a:gd name="T69" fmla="*/ 19 h 37"/>
                  <a:gd name="T70" fmla="*/ 18 w 59"/>
                  <a:gd name="T71" fmla="*/ 19 h 37"/>
                  <a:gd name="T72" fmla="*/ 18 w 59"/>
                  <a:gd name="T73" fmla="*/ 19 h 37"/>
                  <a:gd name="T74" fmla="*/ 18 w 59"/>
                  <a:gd name="T75" fmla="*/ 19 h 37"/>
                  <a:gd name="T76" fmla="*/ 14 w 59"/>
                  <a:gd name="T77" fmla="*/ 19 h 37"/>
                  <a:gd name="T78" fmla="*/ 14 w 59"/>
                  <a:gd name="T79" fmla="*/ 14 h 37"/>
                  <a:gd name="T80" fmla="*/ 9 w 59"/>
                  <a:gd name="T81" fmla="*/ 14 h 37"/>
                  <a:gd name="T82" fmla="*/ 5 w 59"/>
                  <a:gd name="T83" fmla="*/ 14 h 37"/>
                  <a:gd name="T84" fmla="*/ 5 w 59"/>
                  <a:gd name="T85" fmla="*/ 9 h 37"/>
                  <a:gd name="T86" fmla="*/ 5 w 59"/>
                  <a:gd name="T87" fmla="*/ 9 h 37"/>
                  <a:gd name="T88" fmla="*/ 9 w 59"/>
                  <a:gd name="T89" fmla="*/ 0 h 37"/>
                  <a:gd name="T90" fmla="*/ 14 w 59"/>
                  <a:gd name="T91" fmla="*/ 0 h 37"/>
                  <a:gd name="T92" fmla="*/ 18 w 59"/>
                  <a:gd name="T93" fmla="*/ 5 h 37"/>
                  <a:gd name="T94" fmla="*/ 18 w 59"/>
                  <a:gd name="T95" fmla="*/ 0 h 37"/>
                  <a:gd name="T96" fmla="*/ 23 w 59"/>
                  <a:gd name="T97" fmla="*/ 5 h 37"/>
                  <a:gd name="T98" fmla="*/ 27 w 59"/>
                  <a:gd name="T99" fmla="*/ 0 h 37"/>
                  <a:gd name="T100" fmla="*/ 27 w 59"/>
                  <a:gd name="T101" fmla="*/ 0 h 37"/>
                  <a:gd name="T102" fmla="*/ 27 w 59"/>
                  <a:gd name="T103" fmla="*/ 0 h 37"/>
                  <a:gd name="T104" fmla="*/ 32 w 59"/>
                  <a:gd name="T105" fmla="*/ 0 h 37"/>
                  <a:gd name="T106" fmla="*/ 36 w 59"/>
                  <a:gd name="T107" fmla="*/ 0 h 37"/>
                  <a:gd name="T108" fmla="*/ 36 w 59"/>
                  <a:gd name="T10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 h="37">
                    <a:moveTo>
                      <a:pt x="36" y="0"/>
                    </a:moveTo>
                    <a:lnTo>
                      <a:pt x="36" y="0"/>
                    </a:lnTo>
                    <a:lnTo>
                      <a:pt x="36" y="0"/>
                    </a:lnTo>
                    <a:lnTo>
                      <a:pt x="36" y="0"/>
                    </a:lnTo>
                    <a:lnTo>
                      <a:pt x="36" y="0"/>
                    </a:lnTo>
                    <a:lnTo>
                      <a:pt x="36" y="0"/>
                    </a:lnTo>
                    <a:lnTo>
                      <a:pt x="41" y="0"/>
                    </a:lnTo>
                    <a:lnTo>
                      <a:pt x="41" y="0"/>
                    </a:lnTo>
                    <a:lnTo>
                      <a:pt x="41" y="0"/>
                    </a:lnTo>
                    <a:lnTo>
                      <a:pt x="41" y="0"/>
                    </a:lnTo>
                    <a:lnTo>
                      <a:pt x="41" y="0"/>
                    </a:lnTo>
                    <a:lnTo>
                      <a:pt x="41" y="5"/>
                    </a:lnTo>
                    <a:lnTo>
                      <a:pt x="45" y="0"/>
                    </a:lnTo>
                    <a:lnTo>
                      <a:pt x="45" y="0"/>
                    </a:lnTo>
                    <a:lnTo>
                      <a:pt x="45" y="0"/>
                    </a:lnTo>
                    <a:lnTo>
                      <a:pt x="45" y="5"/>
                    </a:lnTo>
                    <a:lnTo>
                      <a:pt x="45" y="5"/>
                    </a:lnTo>
                    <a:lnTo>
                      <a:pt x="50" y="5"/>
                    </a:lnTo>
                    <a:lnTo>
                      <a:pt x="50" y="5"/>
                    </a:lnTo>
                    <a:lnTo>
                      <a:pt x="50" y="5"/>
                    </a:lnTo>
                    <a:lnTo>
                      <a:pt x="50" y="5"/>
                    </a:lnTo>
                    <a:lnTo>
                      <a:pt x="50" y="9"/>
                    </a:lnTo>
                    <a:lnTo>
                      <a:pt x="50" y="9"/>
                    </a:lnTo>
                    <a:lnTo>
                      <a:pt x="50" y="9"/>
                    </a:lnTo>
                    <a:lnTo>
                      <a:pt x="50" y="9"/>
                    </a:lnTo>
                    <a:lnTo>
                      <a:pt x="45" y="9"/>
                    </a:lnTo>
                    <a:lnTo>
                      <a:pt x="45" y="9"/>
                    </a:lnTo>
                    <a:lnTo>
                      <a:pt x="50" y="9"/>
                    </a:lnTo>
                    <a:lnTo>
                      <a:pt x="50" y="14"/>
                    </a:lnTo>
                    <a:lnTo>
                      <a:pt x="50" y="14"/>
                    </a:lnTo>
                    <a:lnTo>
                      <a:pt x="50" y="9"/>
                    </a:lnTo>
                    <a:lnTo>
                      <a:pt x="50" y="14"/>
                    </a:lnTo>
                    <a:lnTo>
                      <a:pt x="50" y="14"/>
                    </a:lnTo>
                    <a:lnTo>
                      <a:pt x="54" y="14"/>
                    </a:lnTo>
                    <a:lnTo>
                      <a:pt x="54" y="14"/>
                    </a:lnTo>
                    <a:lnTo>
                      <a:pt x="54" y="14"/>
                    </a:lnTo>
                    <a:lnTo>
                      <a:pt x="54" y="14"/>
                    </a:lnTo>
                    <a:lnTo>
                      <a:pt x="54" y="14"/>
                    </a:lnTo>
                    <a:lnTo>
                      <a:pt x="54" y="19"/>
                    </a:lnTo>
                    <a:lnTo>
                      <a:pt x="54" y="19"/>
                    </a:lnTo>
                    <a:lnTo>
                      <a:pt x="54" y="19"/>
                    </a:lnTo>
                    <a:lnTo>
                      <a:pt x="54" y="19"/>
                    </a:lnTo>
                    <a:lnTo>
                      <a:pt x="59" y="19"/>
                    </a:lnTo>
                    <a:lnTo>
                      <a:pt x="59" y="19"/>
                    </a:lnTo>
                    <a:lnTo>
                      <a:pt x="59" y="19"/>
                    </a:lnTo>
                    <a:lnTo>
                      <a:pt x="54" y="23"/>
                    </a:lnTo>
                    <a:lnTo>
                      <a:pt x="54" y="23"/>
                    </a:lnTo>
                    <a:lnTo>
                      <a:pt x="54" y="23"/>
                    </a:lnTo>
                    <a:lnTo>
                      <a:pt x="54" y="23"/>
                    </a:lnTo>
                    <a:lnTo>
                      <a:pt x="54" y="23"/>
                    </a:lnTo>
                    <a:lnTo>
                      <a:pt x="54" y="23"/>
                    </a:lnTo>
                    <a:lnTo>
                      <a:pt x="50" y="23"/>
                    </a:lnTo>
                    <a:lnTo>
                      <a:pt x="50" y="23"/>
                    </a:lnTo>
                    <a:lnTo>
                      <a:pt x="50" y="28"/>
                    </a:lnTo>
                    <a:lnTo>
                      <a:pt x="50" y="28"/>
                    </a:lnTo>
                    <a:lnTo>
                      <a:pt x="50" y="28"/>
                    </a:lnTo>
                    <a:lnTo>
                      <a:pt x="50" y="28"/>
                    </a:lnTo>
                    <a:lnTo>
                      <a:pt x="50" y="28"/>
                    </a:lnTo>
                    <a:lnTo>
                      <a:pt x="50" y="28"/>
                    </a:lnTo>
                    <a:lnTo>
                      <a:pt x="50" y="32"/>
                    </a:lnTo>
                    <a:lnTo>
                      <a:pt x="50" y="32"/>
                    </a:lnTo>
                    <a:lnTo>
                      <a:pt x="50" y="32"/>
                    </a:lnTo>
                    <a:lnTo>
                      <a:pt x="50" y="32"/>
                    </a:lnTo>
                    <a:lnTo>
                      <a:pt x="50" y="32"/>
                    </a:lnTo>
                    <a:lnTo>
                      <a:pt x="50" y="37"/>
                    </a:lnTo>
                    <a:lnTo>
                      <a:pt x="50" y="37"/>
                    </a:lnTo>
                    <a:lnTo>
                      <a:pt x="50" y="37"/>
                    </a:lnTo>
                    <a:lnTo>
                      <a:pt x="45" y="37"/>
                    </a:lnTo>
                    <a:lnTo>
                      <a:pt x="45" y="37"/>
                    </a:lnTo>
                    <a:lnTo>
                      <a:pt x="45" y="37"/>
                    </a:lnTo>
                    <a:lnTo>
                      <a:pt x="45" y="37"/>
                    </a:lnTo>
                    <a:lnTo>
                      <a:pt x="45" y="37"/>
                    </a:lnTo>
                    <a:lnTo>
                      <a:pt x="41" y="32"/>
                    </a:lnTo>
                    <a:lnTo>
                      <a:pt x="41" y="32"/>
                    </a:lnTo>
                    <a:lnTo>
                      <a:pt x="41" y="32"/>
                    </a:lnTo>
                    <a:lnTo>
                      <a:pt x="41" y="32"/>
                    </a:lnTo>
                    <a:lnTo>
                      <a:pt x="41" y="32"/>
                    </a:lnTo>
                    <a:lnTo>
                      <a:pt x="36" y="32"/>
                    </a:lnTo>
                    <a:lnTo>
                      <a:pt x="36" y="32"/>
                    </a:lnTo>
                    <a:lnTo>
                      <a:pt x="36" y="32"/>
                    </a:lnTo>
                    <a:lnTo>
                      <a:pt x="36" y="32"/>
                    </a:lnTo>
                    <a:lnTo>
                      <a:pt x="36" y="28"/>
                    </a:lnTo>
                    <a:lnTo>
                      <a:pt x="36" y="28"/>
                    </a:lnTo>
                    <a:lnTo>
                      <a:pt x="36" y="28"/>
                    </a:lnTo>
                    <a:lnTo>
                      <a:pt x="36" y="23"/>
                    </a:lnTo>
                    <a:lnTo>
                      <a:pt x="36" y="23"/>
                    </a:lnTo>
                    <a:lnTo>
                      <a:pt x="36" y="23"/>
                    </a:lnTo>
                    <a:lnTo>
                      <a:pt x="32" y="23"/>
                    </a:lnTo>
                    <a:lnTo>
                      <a:pt x="32" y="28"/>
                    </a:lnTo>
                    <a:lnTo>
                      <a:pt x="32" y="28"/>
                    </a:lnTo>
                    <a:lnTo>
                      <a:pt x="32" y="28"/>
                    </a:lnTo>
                    <a:lnTo>
                      <a:pt x="27" y="28"/>
                    </a:lnTo>
                    <a:lnTo>
                      <a:pt x="27" y="28"/>
                    </a:lnTo>
                    <a:lnTo>
                      <a:pt x="23" y="28"/>
                    </a:lnTo>
                    <a:lnTo>
                      <a:pt x="23" y="28"/>
                    </a:lnTo>
                    <a:lnTo>
                      <a:pt x="23" y="28"/>
                    </a:lnTo>
                    <a:lnTo>
                      <a:pt x="27" y="28"/>
                    </a:lnTo>
                    <a:lnTo>
                      <a:pt x="27" y="28"/>
                    </a:lnTo>
                    <a:lnTo>
                      <a:pt x="27" y="23"/>
                    </a:lnTo>
                    <a:lnTo>
                      <a:pt x="27" y="23"/>
                    </a:lnTo>
                    <a:lnTo>
                      <a:pt x="23" y="23"/>
                    </a:lnTo>
                    <a:lnTo>
                      <a:pt x="27" y="23"/>
                    </a:lnTo>
                    <a:lnTo>
                      <a:pt x="27" y="23"/>
                    </a:lnTo>
                    <a:lnTo>
                      <a:pt x="27" y="23"/>
                    </a:lnTo>
                    <a:lnTo>
                      <a:pt x="23" y="19"/>
                    </a:lnTo>
                    <a:lnTo>
                      <a:pt x="23" y="19"/>
                    </a:lnTo>
                    <a:lnTo>
                      <a:pt x="23" y="19"/>
                    </a:lnTo>
                    <a:lnTo>
                      <a:pt x="18" y="19"/>
                    </a:lnTo>
                    <a:lnTo>
                      <a:pt x="18" y="19"/>
                    </a:lnTo>
                    <a:lnTo>
                      <a:pt x="18" y="19"/>
                    </a:lnTo>
                    <a:lnTo>
                      <a:pt x="18" y="19"/>
                    </a:lnTo>
                    <a:lnTo>
                      <a:pt x="18" y="19"/>
                    </a:lnTo>
                    <a:lnTo>
                      <a:pt x="18" y="19"/>
                    </a:lnTo>
                    <a:lnTo>
                      <a:pt x="18" y="19"/>
                    </a:lnTo>
                    <a:lnTo>
                      <a:pt x="14" y="19"/>
                    </a:lnTo>
                    <a:lnTo>
                      <a:pt x="14" y="19"/>
                    </a:lnTo>
                    <a:lnTo>
                      <a:pt x="14" y="19"/>
                    </a:lnTo>
                    <a:lnTo>
                      <a:pt x="14" y="14"/>
                    </a:lnTo>
                    <a:lnTo>
                      <a:pt x="14" y="14"/>
                    </a:lnTo>
                    <a:lnTo>
                      <a:pt x="14" y="14"/>
                    </a:lnTo>
                    <a:lnTo>
                      <a:pt x="9" y="14"/>
                    </a:lnTo>
                    <a:lnTo>
                      <a:pt x="9" y="14"/>
                    </a:lnTo>
                    <a:lnTo>
                      <a:pt x="9" y="14"/>
                    </a:lnTo>
                    <a:lnTo>
                      <a:pt x="9" y="14"/>
                    </a:lnTo>
                    <a:lnTo>
                      <a:pt x="5" y="14"/>
                    </a:lnTo>
                    <a:lnTo>
                      <a:pt x="5" y="14"/>
                    </a:lnTo>
                    <a:lnTo>
                      <a:pt x="5" y="14"/>
                    </a:lnTo>
                    <a:lnTo>
                      <a:pt x="5" y="9"/>
                    </a:lnTo>
                    <a:lnTo>
                      <a:pt x="5" y="9"/>
                    </a:lnTo>
                    <a:lnTo>
                      <a:pt x="5" y="9"/>
                    </a:lnTo>
                    <a:lnTo>
                      <a:pt x="5" y="9"/>
                    </a:lnTo>
                    <a:lnTo>
                      <a:pt x="5" y="9"/>
                    </a:lnTo>
                    <a:lnTo>
                      <a:pt x="0" y="5"/>
                    </a:lnTo>
                    <a:lnTo>
                      <a:pt x="0" y="5"/>
                    </a:lnTo>
                    <a:lnTo>
                      <a:pt x="9" y="0"/>
                    </a:lnTo>
                    <a:lnTo>
                      <a:pt x="14" y="0"/>
                    </a:lnTo>
                    <a:lnTo>
                      <a:pt x="14" y="0"/>
                    </a:lnTo>
                    <a:lnTo>
                      <a:pt x="14" y="0"/>
                    </a:lnTo>
                    <a:lnTo>
                      <a:pt x="14" y="5"/>
                    </a:lnTo>
                    <a:lnTo>
                      <a:pt x="14" y="5"/>
                    </a:lnTo>
                    <a:lnTo>
                      <a:pt x="18" y="5"/>
                    </a:lnTo>
                    <a:lnTo>
                      <a:pt x="18" y="5"/>
                    </a:lnTo>
                    <a:lnTo>
                      <a:pt x="18" y="0"/>
                    </a:lnTo>
                    <a:lnTo>
                      <a:pt x="18" y="0"/>
                    </a:lnTo>
                    <a:lnTo>
                      <a:pt x="18" y="5"/>
                    </a:lnTo>
                    <a:lnTo>
                      <a:pt x="23" y="5"/>
                    </a:lnTo>
                    <a:lnTo>
                      <a:pt x="23" y="5"/>
                    </a:lnTo>
                    <a:lnTo>
                      <a:pt x="23" y="5"/>
                    </a:lnTo>
                    <a:lnTo>
                      <a:pt x="23" y="5"/>
                    </a:lnTo>
                    <a:lnTo>
                      <a:pt x="27" y="0"/>
                    </a:lnTo>
                    <a:lnTo>
                      <a:pt x="27" y="0"/>
                    </a:lnTo>
                    <a:lnTo>
                      <a:pt x="27" y="0"/>
                    </a:lnTo>
                    <a:lnTo>
                      <a:pt x="27" y="0"/>
                    </a:lnTo>
                    <a:lnTo>
                      <a:pt x="27" y="0"/>
                    </a:lnTo>
                    <a:lnTo>
                      <a:pt x="32" y="0"/>
                    </a:lnTo>
                    <a:lnTo>
                      <a:pt x="27" y="0"/>
                    </a:lnTo>
                    <a:lnTo>
                      <a:pt x="32" y="0"/>
                    </a:lnTo>
                    <a:lnTo>
                      <a:pt x="32" y="0"/>
                    </a:lnTo>
                    <a:lnTo>
                      <a:pt x="32" y="0"/>
                    </a:lnTo>
                    <a:lnTo>
                      <a:pt x="32" y="0"/>
                    </a:lnTo>
                    <a:lnTo>
                      <a:pt x="32" y="0"/>
                    </a:lnTo>
                    <a:lnTo>
                      <a:pt x="36" y="0"/>
                    </a:lnTo>
                    <a:lnTo>
                      <a:pt x="36" y="0"/>
                    </a:lnTo>
                    <a:lnTo>
                      <a:pt x="36" y="0"/>
                    </a:lnTo>
                    <a:lnTo>
                      <a:pt x="36"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5" name="Freeform 16"/>
              <p:cNvSpPr>
                <a:spLocks/>
              </p:cNvSpPr>
              <p:nvPr/>
            </p:nvSpPr>
            <p:spPr bwMode="auto">
              <a:xfrm>
                <a:off x="4292601" y="2579689"/>
                <a:ext cx="85725" cy="185738"/>
              </a:xfrm>
              <a:custGeom>
                <a:avLst/>
                <a:gdLst>
                  <a:gd name="T0" fmla="*/ 45 w 54"/>
                  <a:gd name="T1" fmla="*/ 18 h 117"/>
                  <a:gd name="T2" fmla="*/ 49 w 54"/>
                  <a:gd name="T3" fmla="*/ 22 h 117"/>
                  <a:gd name="T4" fmla="*/ 49 w 54"/>
                  <a:gd name="T5" fmla="*/ 27 h 117"/>
                  <a:gd name="T6" fmla="*/ 54 w 54"/>
                  <a:gd name="T7" fmla="*/ 32 h 117"/>
                  <a:gd name="T8" fmla="*/ 49 w 54"/>
                  <a:gd name="T9" fmla="*/ 36 h 117"/>
                  <a:gd name="T10" fmla="*/ 49 w 54"/>
                  <a:gd name="T11" fmla="*/ 41 h 117"/>
                  <a:gd name="T12" fmla="*/ 49 w 54"/>
                  <a:gd name="T13" fmla="*/ 41 h 117"/>
                  <a:gd name="T14" fmla="*/ 45 w 54"/>
                  <a:gd name="T15" fmla="*/ 50 h 117"/>
                  <a:gd name="T16" fmla="*/ 45 w 54"/>
                  <a:gd name="T17" fmla="*/ 50 h 117"/>
                  <a:gd name="T18" fmla="*/ 40 w 54"/>
                  <a:gd name="T19" fmla="*/ 54 h 117"/>
                  <a:gd name="T20" fmla="*/ 40 w 54"/>
                  <a:gd name="T21" fmla="*/ 59 h 117"/>
                  <a:gd name="T22" fmla="*/ 36 w 54"/>
                  <a:gd name="T23" fmla="*/ 63 h 117"/>
                  <a:gd name="T24" fmla="*/ 31 w 54"/>
                  <a:gd name="T25" fmla="*/ 72 h 117"/>
                  <a:gd name="T26" fmla="*/ 31 w 54"/>
                  <a:gd name="T27" fmla="*/ 81 h 117"/>
                  <a:gd name="T28" fmla="*/ 31 w 54"/>
                  <a:gd name="T29" fmla="*/ 86 h 117"/>
                  <a:gd name="T30" fmla="*/ 36 w 54"/>
                  <a:gd name="T31" fmla="*/ 90 h 117"/>
                  <a:gd name="T32" fmla="*/ 31 w 54"/>
                  <a:gd name="T33" fmla="*/ 95 h 117"/>
                  <a:gd name="T34" fmla="*/ 31 w 54"/>
                  <a:gd name="T35" fmla="*/ 99 h 117"/>
                  <a:gd name="T36" fmla="*/ 31 w 54"/>
                  <a:gd name="T37" fmla="*/ 104 h 117"/>
                  <a:gd name="T38" fmla="*/ 31 w 54"/>
                  <a:gd name="T39" fmla="*/ 108 h 117"/>
                  <a:gd name="T40" fmla="*/ 27 w 54"/>
                  <a:gd name="T41" fmla="*/ 113 h 117"/>
                  <a:gd name="T42" fmla="*/ 13 w 54"/>
                  <a:gd name="T43" fmla="*/ 117 h 117"/>
                  <a:gd name="T44" fmla="*/ 13 w 54"/>
                  <a:gd name="T45" fmla="*/ 108 h 117"/>
                  <a:gd name="T46" fmla="*/ 13 w 54"/>
                  <a:gd name="T47" fmla="*/ 108 h 117"/>
                  <a:gd name="T48" fmla="*/ 13 w 54"/>
                  <a:gd name="T49" fmla="*/ 99 h 117"/>
                  <a:gd name="T50" fmla="*/ 13 w 54"/>
                  <a:gd name="T51" fmla="*/ 86 h 117"/>
                  <a:gd name="T52" fmla="*/ 13 w 54"/>
                  <a:gd name="T53" fmla="*/ 72 h 117"/>
                  <a:gd name="T54" fmla="*/ 13 w 54"/>
                  <a:gd name="T55" fmla="*/ 63 h 117"/>
                  <a:gd name="T56" fmla="*/ 9 w 54"/>
                  <a:gd name="T57" fmla="*/ 54 h 117"/>
                  <a:gd name="T58" fmla="*/ 9 w 54"/>
                  <a:gd name="T59" fmla="*/ 45 h 117"/>
                  <a:gd name="T60" fmla="*/ 4 w 54"/>
                  <a:gd name="T61" fmla="*/ 41 h 117"/>
                  <a:gd name="T62" fmla="*/ 0 w 54"/>
                  <a:gd name="T63" fmla="*/ 36 h 117"/>
                  <a:gd name="T64" fmla="*/ 0 w 54"/>
                  <a:gd name="T65" fmla="*/ 27 h 117"/>
                  <a:gd name="T66" fmla="*/ 4 w 54"/>
                  <a:gd name="T67" fmla="*/ 27 h 117"/>
                  <a:gd name="T68" fmla="*/ 4 w 54"/>
                  <a:gd name="T69" fmla="*/ 27 h 117"/>
                  <a:gd name="T70" fmla="*/ 4 w 54"/>
                  <a:gd name="T71" fmla="*/ 22 h 117"/>
                  <a:gd name="T72" fmla="*/ 4 w 54"/>
                  <a:gd name="T73" fmla="*/ 22 h 117"/>
                  <a:gd name="T74" fmla="*/ 9 w 54"/>
                  <a:gd name="T75" fmla="*/ 22 h 117"/>
                  <a:gd name="T76" fmla="*/ 9 w 54"/>
                  <a:gd name="T77" fmla="*/ 18 h 117"/>
                  <a:gd name="T78" fmla="*/ 13 w 54"/>
                  <a:gd name="T79" fmla="*/ 18 h 117"/>
                  <a:gd name="T80" fmla="*/ 18 w 54"/>
                  <a:gd name="T81" fmla="*/ 18 h 117"/>
                  <a:gd name="T82" fmla="*/ 27 w 54"/>
                  <a:gd name="T83" fmla="*/ 13 h 117"/>
                  <a:gd name="T84" fmla="*/ 27 w 54"/>
                  <a:gd name="T85" fmla="*/ 9 h 117"/>
                  <a:gd name="T86" fmla="*/ 31 w 54"/>
                  <a:gd name="T87" fmla="*/ 4 h 117"/>
                  <a:gd name="T88" fmla="*/ 31 w 54"/>
                  <a:gd name="T89" fmla="*/ 0 h 117"/>
                  <a:gd name="T90" fmla="*/ 36 w 54"/>
                  <a:gd name="T91" fmla="*/ 0 h 117"/>
                  <a:gd name="T92" fmla="*/ 45 w 54"/>
                  <a:gd name="T93" fmla="*/ 9 h 117"/>
                  <a:gd name="T94" fmla="*/ 45 w 54"/>
                  <a:gd name="T95" fmla="*/ 9 h 117"/>
                  <a:gd name="T96" fmla="*/ 49 w 54"/>
                  <a:gd name="T97" fmla="*/ 1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117">
                    <a:moveTo>
                      <a:pt x="45" y="18"/>
                    </a:moveTo>
                    <a:lnTo>
                      <a:pt x="45" y="18"/>
                    </a:lnTo>
                    <a:lnTo>
                      <a:pt x="45" y="18"/>
                    </a:lnTo>
                    <a:lnTo>
                      <a:pt x="49" y="22"/>
                    </a:lnTo>
                    <a:lnTo>
                      <a:pt x="49" y="22"/>
                    </a:lnTo>
                    <a:lnTo>
                      <a:pt x="49" y="22"/>
                    </a:lnTo>
                    <a:lnTo>
                      <a:pt x="49" y="22"/>
                    </a:lnTo>
                    <a:lnTo>
                      <a:pt x="49" y="27"/>
                    </a:lnTo>
                    <a:lnTo>
                      <a:pt x="49" y="27"/>
                    </a:lnTo>
                    <a:lnTo>
                      <a:pt x="49" y="32"/>
                    </a:lnTo>
                    <a:lnTo>
                      <a:pt x="54" y="32"/>
                    </a:lnTo>
                    <a:lnTo>
                      <a:pt x="54" y="32"/>
                    </a:lnTo>
                    <a:lnTo>
                      <a:pt x="54" y="36"/>
                    </a:lnTo>
                    <a:lnTo>
                      <a:pt x="49" y="36"/>
                    </a:lnTo>
                    <a:lnTo>
                      <a:pt x="49" y="36"/>
                    </a:lnTo>
                    <a:lnTo>
                      <a:pt x="49" y="36"/>
                    </a:lnTo>
                    <a:lnTo>
                      <a:pt x="49" y="36"/>
                    </a:lnTo>
                    <a:lnTo>
                      <a:pt x="49" y="41"/>
                    </a:lnTo>
                    <a:lnTo>
                      <a:pt x="49" y="41"/>
                    </a:lnTo>
                    <a:lnTo>
                      <a:pt x="49" y="41"/>
                    </a:lnTo>
                    <a:lnTo>
                      <a:pt x="49" y="41"/>
                    </a:lnTo>
                    <a:lnTo>
                      <a:pt x="49" y="45"/>
                    </a:lnTo>
                    <a:lnTo>
                      <a:pt x="49" y="45"/>
                    </a:lnTo>
                    <a:lnTo>
                      <a:pt x="45" y="50"/>
                    </a:lnTo>
                    <a:lnTo>
                      <a:pt x="45" y="50"/>
                    </a:lnTo>
                    <a:lnTo>
                      <a:pt x="45" y="50"/>
                    </a:lnTo>
                    <a:lnTo>
                      <a:pt x="45" y="50"/>
                    </a:lnTo>
                    <a:lnTo>
                      <a:pt x="45" y="50"/>
                    </a:lnTo>
                    <a:lnTo>
                      <a:pt x="40" y="54"/>
                    </a:lnTo>
                    <a:lnTo>
                      <a:pt x="40" y="54"/>
                    </a:lnTo>
                    <a:lnTo>
                      <a:pt x="40" y="54"/>
                    </a:lnTo>
                    <a:lnTo>
                      <a:pt x="40" y="59"/>
                    </a:lnTo>
                    <a:lnTo>
                      <a:pt x="40" y="59"/>
                    </a:lnTo>
                    <a:lnTo>
                      <a:pt x="40" y="63"/>
                    </a:lnTo>
                    <a:lnTo>
                      <a:pt x="36" y="63"/>
                    </a:lnTo>
                    <a:lnTo>
                      <a:pt x="36" y="63"/>
                    </a:lnTo>
                    <a:lnTo>
                      <a:pt x="31" y="68"/>
                    </a:lnTo>
                    <a:lnTo>
                      <a:pt x="31" y="72"/>
                    </a:lnTo>
                    <a:lnTo>
                      <a:pt x="31" y="72"/>
                    </a:lnTo>
                    <a:lnTo>
                      <a:pt x="31" y="77"/>
                    </a:lnTo>
                    <a:lnTo>
                      <a:pt x="31" y="77"/>
                    </a:lnTo>
                    <a:lnTo>
                      <a:pt x="31" y="81"/>
                    </a:lnTo>
                    <a:lnTo>
                      <a:pt x="31" y="86"/>
                    </a:lnTo>
                    <a:lnTo>
                      <a:pt x="31" y="86"/>
                    </a:lnTo>
                    <a:lnTo>
                      <a:pt x="31" y="86"/>
                    </a:lnTo>
                    <a:lnTo>
                      <a:pt x="31" y="90"/>
                    </a:lnTo>
                    <a:lnTo>
                      <a:pt x="31" y="90"/>
                    </a:lnTo>
                    <a:lnTo>
                      <a:pt x="36" y="90"/>
                    </a:lnTo>
                    <a:lnTo>
                      <a:pt x="36" y="95"/>
                    </a:lnTo>
                    <a:lnTo>
                      <a:pt x="36" y="95"/>
                    </a:lnTo>
                    <a:lnTo>
                      <a:pt x="31" y="95"/>
                    </a:lnTo>
                    <a:lnTo>
                      <a:pt x="31" y="99"/>
                    </a:lnTo>
                    <a:lnTo>
                      <a:pt x="31" y="99"/>
                    </a:lnTo>
                    <a:lnTo>
                      <a:pt x="31" y="99"/>
                    </a:lnTo>
                    <a:lnTo>
                      <a:pt x="31" y="104"/>
                    </a:lnTo>
                    <a:lnTo>
                      <a:pt x="31" y="104"/>
                    </a:lnTo>
                    <a:lnTo>
                      <a:pt x="31" y="104"/>
                    </a:lnTo>
                    <a:lnTo>
                      <a:pt x="36" y="108"/>
                    </a:lnTo>
                    <a:lnTo>
                      <a:pt x="31" y="108"/>
                    </a:lnTo>
                    <a:lnTo>
                      <a:pt x="31" y="108"/>
                    </a:lnTo>
                    <a:lnTo>
                      <a:pt x="31" y="113"/>
                    </a:lnTo>
                    <a:lnTo>
                      <a:pt x="31" y="113"/>
                    </a:lnTo>
                    <a:lnTo>
                      <a:pt x="27" y="113"/>
                    </a:lnTo>
                    <a:lnTo>
                      <a:pt x="18" y="117"/>
                    </a:lnTo>
                    <a:lnTo>
                      <a:pt x="13" y="117"/>
                    </a:lnTo>
                    <a:lnTo>
                      <a:pt x="13" y="117"/>
                    </a:lnTo>
                    <a:lnTo>
                      <a:pt x="18" y="113"/>
                    </a:lnTo>
                    <a:lnTo>
                      <a:pt x="18" y="113"/>
                    </a:lnTo>
                    <a:lnTo>
                      <a:pt x="13" y="108"/>
                    </a:lnTo>
                    <a:lnTo>
                      <a:pt x="13" y="108"/>
                    </a:lnTo>
                    <a:lnTo>
                      <a:pt x="13" y="108"/>
                    </a:lnTo>
                    <a:lnTo>
                      <a:pt x="13" y="108"/>
                    </a:lnTo>
                    <a:lnTo>
                      <a:pt x="13" y="104"/>
                    </a:lnTo>
                    <a:lnTo>
                      <a:pt x="13" y="104"/>
                    </a:lnTo>
                    <a:lnTo>
                      <a:pt x="13" y="99"/>
                    </a:lnTo>
                    <a:lnTo>
                      <a:pt x="13" y="99"/>
                    </a:lnTo>
                    <a:lnTo>
                      <a:pt x="13" y="95"/>
                    </a:lnTo>
                    <a:lnTo>
                      <a:pt x="13" y="86"/>
                    </a:lnTo>
                    <a:lnTo>
                      <a:pt x="13" y="81"/>
                    </a:lnTo>
                    <a:lnTo>
                      <a:pt x="13" y="77"/>
                    </a:lnTo>
                    <a:lnTo>
                      <a:pt x="13" y="72"/>
                    </a:lnTo>
                    <a:lnTo>
                      <a:pt x="13" y="68"/>
                    </a:lnTo>
                    <a:lnTo>
                      <a:pt x="13" y="63"/>
                    </a:lnTo>
                    <a:lnTo>
                      <a:pt x="13" y="63"/>
                    </a:lnTo>
                    <a:lnTo>
                      <a:pt x="9" y="59"/>
                    </a:lnTo>
                    <a:lnTo>
                      <a:pt x="9" y="59"/>
                    </a:lnTo>
                    <a:lnTo>
                      <a:pt x="9" y="54"/>
                    </a:lnTo>
                    <a:lnTo>
                      <a:pt x="9" y="54"/>
                    </a:lnTo>
                    <a:lnTo>
                      <a:pt x="9" y="50"/>
                    </a:lnTo>
                    <a:lnTo>
                      <a:pt x="9" y="45"/>
                    </a:lnTo>
                    <a:lnTo>
                      <a:pt x="9" y="45"/>
                    </a:lnTo>
                    <a:lnTo>
                      <a:pt x="9" y="45"/>
                    </a:lnTo>
                    <a:lnTo>
                      <a:pt x="4" y="41"/>
                    </a:lnTo>
                    <a:lnTo>
                      <a:pt x="0" y="41"/>
                    </a:lnTo>
                    <a:lnTo>
                      <a:pt x="0" y="36"/>
                    </a:lnTo>
                    <a:lnTo>
                      <a:pt x="0" y="36"/>
                    </a:lnTo>
                    <a:lnTo>
                      <a:pt x="0" y="32"/>
                    </a:lnTo>
                    <a:lnTo>
                      <a:pt x="0" y="32"/>
                    </a:lnTo>
                    <a:lnTo>
                      <a:pt x="0" y="27"/>
                    </a:lnTo>
                    <a:lnTo>
                      <a:pt x="0" y="27"/>
                    </a:lnTo>
                    <a:lnTo>
                      <a:pt x="4" y="27"/>
                    </a:lnTo>
                    <a:lnTo>
                      <a:pt x="4" y="27"/>
                    </a:lnTo>
                    <a:lnTo>
                      <a:pt x="4" y="22"/>
                    </a:lnTo>
                    <a:lnTo>
                      <a:pt x="4" y="27"/>
                    </a:lnTo>
                    <a:lnTo>
                      <a:pt x="4" y="27"/>
                    </a:lnTo>
                    <a:lnTo>
                      <a:pt x="4" y="22"/>
                    </a:lnTo>
                    <a:lnTo>
                      <a:pt x="4" y="22"/>
                    </a:lnTo>
                    <a:lnTo>
                      <a:pt x="4" y="22"/>
                    </a:lnTo>
                    <a:lnTo>
                      <a:pt x="4" y="22"/>
                    </a:lnTo>
                    <a:lnTo>
                      <a:pt x="4" y="22"/>
                    </a:lnTo>
                    <a:lnTo>
                      <a:pt x="4" y="22"/>
                    </a:lnTo>
                    <a:lnTo>
                      <a:pt x="9" y="22"/>
                    </a:lnTo>
                    <a:lnTo>
                      <a:pt x="9" y="22"/>
                    </a:lnTo>
                    <a:lnTo>
                      <a:pt x="9" y="22"/>
                    </a:lnTo>
                    <a:lnTo>
                      <a:pt x="9" y="22"/>
                    </a:lnTo>
                    <a:lnTo>
                      <a:pt x="9" y="18"/>
                    </a:lnTo>
                    <a:lnTo>
                      <a:pt x="9" y="18"/>
                    </a:lnTo>
                    <a:lnTo>
                      <a:pt x="9" y="18"/>
                    </a:lnTo>
                    <a:lnTo>
                      <a:pt x="13" y="18"/>
                    </a:lnTo>
                    <a:lnTo>
                      <a:pt x="13" y="18"/>
                    </a:lnTo>
                    <a:lnTo>
                      <a:pt x="13" y="18"/>
                    </a:lnTo>
                    <a:lnTo>
                      <a:pt x="13" y="18"/>
                    </a:lnTo>
                    <a:lnTo>
                      <a:pt x="18" y="18"/>
                    </a:lnTo>
                    <a:lnTo>
                      <a:pt x="22" y="18"/>
                    </a:lnTo>
                    <a:lnTo>
                      <a:pt x="27" y="13"/>
                    </a:lnTo>
                    <a:lnTo>
                      <a:pt x="27" y="13"/>
                    </a:lnTo>
                    <a:lnTo>
                      <a:pt x="27" y="9"/>
                    </a:lnTo>
                    <a:lnTo>
                      <a:pt x="27" y="9"/>
                    </a:lnTo>
                    <a:lnTo>
                      <a:pt x="27" y="9"/>
                    </a:lnTo>
                    <a:lnTo>
                      <a:pt x="27" y="4"/>
                    </a:lnTo>
                    <a:lnTo>
                      <a:pt x="27" y="4"/>
                    </a:lnTo>
                    <a:lnTo>
                      <a:pt x="31" y="4"/>
                    </a:lnTo>
                    <a:lnTo>
                      <a:pt x="31" y="0"/>
                    </a:lnTo>
                    <a:lnTo>
                      <a:pt x="31" y="0"/>
                    </a:lnTo>
                    <a:lnTo>
                      <a:pt x="31" y="0"/>
                    </a:lnTo>
                    <a:lnTo>
                      <a:pt x="36" y="0"/>
                    </a:lnTo>
                    <a:lnTo>
                      <a:pt x="36" y="0"/>
                    </a:lnTo>
                    <a:lnTo>
                      <a:pt x="36" y="0"/>
                    </a:lnTo>
                    <a:lnTo>
                      <a:pt x="36" y="0"/>
                    </a:lnTo>
                    <a:lnTo>
                      <a:pt x="40" y="4"/>
                    </a:lnTo>
                    <a:lnTo>
                      <a:pt x="45" y="9"/>
                    </a:lnTo>
                    <a:lnTo>
                      <a:pt x="45" y="9"/>
                    </a:lnTo>
                    <a:lnTo>
                      <a:pt x="45" y="9"/>
                    </a:lnTo>
                    <a:lnTo>
                      <a:pt x="45" y="9"/>
                    </a:lnTo>
                    <a:lnTo>
                      <a:pt x="49" y="13"/>
                    </a:lnTo>
                    <a:lnTo>
                      <a:pt x="49" y="13"/>
                    </a:lnTo>
                    <a:lnTo>
                      <a:pt x="49" y="13"/>
                    </a:lnTo>
                    <a:lnTo>
                      <a:pt x="45" y="1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6" name="Freeform 17"/>
              <p:cNvSpPr>
                <a:spLocks/>
              </p:cNvSpPr>
              <p:nvPr/>
            </p:nvSpPr>
            <p:spPr bwMode="auto">
              <a:xfrm>
                <a:off x="4119563" y="2500314"/>
                <a:ext cx="215900" cy="165100"/>
              </a:xfrm>
              <a:custGeom>
                <a:avLst/>
                <a:gdLst>
                  <a:gd name="T0" fmla="*/ 90 w 136"/>
                  <a:gd name="T1" fmla="*/ 0 h 104"/>
                  <a:gd name="T2" fmla="*/ 100 w 136"/>
                  <a:gd name="T3" fmla="*/ 5 h 104"/>
                  <a:gd name="T4" fmla="*/ 104 w 136"/>
                  <a:gd name="T5" fmla="*/ 14 h 104"/>
                  <a:gd name="T6" fmla="*/ 104 w 136"/>
                  <a:gd name="T7" fmla="*/ 18 h 104"/>
                  <a:gd name="T8" fmla="*/ 109 w 136"/>
                  <a:gd name="T9" fmla="*/ 27 h 104"/>
                  <a:gd name="T10" fmla="*/ 113 w 136"/>
                  <a:gd name="T11" fmla="*/ 27 h 104"/>
                  <a:gd name="T12" fmla="*/ 118 w 136"/>
                  <a:gd name="T13" fmla="*/ 32 h 104"/>
                  <a:gd name="T14" fmla="*/ 113 w 136"/>
                  <a:gd name="T15" fmla="*/ 32 h 104"/>
                  <a:gd name="T16" fmla="*/ 113 w 136"/>
                  <a:gd name="T17" fmla="*/ 36 h 104"/>
                  <a:gd name="T18" fmla="*/ 127 w 136"/>
                  <a:gd name="T19" fmla="*/ 45 h 104"/>
                  <a:gd name="T20" fmla="*/ 131 w 136"/>
                  <a:gd name="T21" fmla="*/ 45 h 104"/>
                  <a:gd name="T22" fmla="*/ 136 w 136"/>
                  <a:gd name="T23" fmla="*/ 45 h 104"/>
                  <a:gd name="T24" fmla="*/ 131 w 136"/>
                  <a:gd name="T25" fmla="*/ 50 h 104"/>
                  <a:gd name="T26" fmla="*/ 131 w 136"/>
                  <a:gd name="T27" fmla="*/ 54 h 104"/>
                  <a:gd name="T28" fmla="*/ 136 w 136"/>
                  <a:gd name="T29" fmla="*/ 59 h 104"/>
                  <a:gd name="T30" fmla="*/ 127 w 136"/>
                  <a:gd name="T31" fmla="*/ 68 h 104"/>
                  <a:gd name="T32" fmla="*/ 122 w 136"/>
                  <a:gd name="T33" fmla="*/ 68 h 104"/>
                  <a:gd name="T34" fmla="*/ 118 w 136"/>
                  <a:gd name="T35" fmla="*/ 72 h 104"/>
                  <a:gd name="T36" fmla="*/ 113 w 136"/>
                  <a:gd name="T37" fmla="*/ 72 h 104"/>
                  <a:gd name="T38" fmla="*/ 113 w 136"/>
                  <a:gd name="T39" fmla="*/ 72 h 104"/>
                  <a:gd name="T40" fmla="*/ 113 w 136"/>
                  <a:gd name="T41" fmla="*/ 72 h 104"/>
                  <a:gd name="T42" fmla="*/ 104 w 136"/>
                  <a:gd name="T43" fmla="*/ 77 h 104"/>
                  <a:gd name="T44" fmla="*/ 104 w 136"/>
                  <a:gd name="T45" fmla="*/ 77 h 104"/>
                  <a:gd name="T46" fmla="*/ 90 w 136"/>
                  <a:gd name="T47" fmla="*/ 72 h 104"/>
                  <a:gd name="T48" fmla="*/ 86 w 136"/>
                  <a:gd name="T49" fmla="*/ 77 h 104"/>
                  <a:gd name="T50" fmla="*/ 86 w 136"/>
                  <a:gd name="T51" fmla="*/ 77 h 104"/>
                  <a:gd name="T52" fmla="*/ 81 w 136"/>
                  <a:gd name="T53" fmla="*/ 77 h 104"/>
                  <a:gd name="T54" fmla="*/ 68 w 136"/>
                  <a:gd name="T55" fmla="*/ 77 h 104"/>
                  <a:gd name="T56" fmla="*/ 54 w 136"/>
                  <a:gd name="T57" fmla="*/ 77 h 104"/>
                  <a:gd name="T58" fmla="*/ 45 w 136"/>
                  <a:gd name="T59" fmla="*/ 77 h 104"/>
                  <a:gd name="T60" fmla="*/ 45 w 136"/>
                  <a:gd name="T61" fmla="*/ 86 h 104"/>
                  <a:gd name="T62" fmla="*/ 45 w 136"/>
                  <a:gd name="T63" fmla="*/ 86 h 104"/>
                  <a:gd name="T64" fmla="*/ 45 w 136"/>
                  <a:gd name="T65" fmla="*/ 91 h 104"/>
                  <a:gd name="T66" fmla="*/ 45 w 136"/>
                  <a:gd name="T67" fmla="*/ 100 h 104"/>
                  <a:gd name="T68" fmla="*/ 50 w 136"/>
                  <a:gd name="T69" fmla="*/ 104 h 104"/>
                  <a:gd name="T70" fmla="*/ 45 w 136"/>
                  <a:gd name="T71" fmla="*/ 104 h 104"/>
                  <a:gd name="T72" fmla="*/ 41 w 136"/>
                  <a:gd name="T73" fmla="*/ 100 h 104"/>
                  <a:gd name="T74" fmla="*/ 36 w 136"/>
                  <a:gd name="T75" fmla="*/ 95 h 104"/>
                  <a:gd name="T76" fmla="*/ 27 w 136"/>
                  <a:gd name="T77" fmla="*/ 100 h 104"/>
                  <a:gd name="T78" fmla="*/ 18 w 136"/>
                  <a:gd name="T79" fmla="*/ 100 h 104"/>
                  <a:gd name="T80" fmla="*/ 14 w 136"/>
                  <a:gd name="T81" fmla="*/ 100 h 104"/>
                  <a:gd name="T82" fmla="*/ 9 w 136"/>
                  <a:gd name="T83" fmla="*/ 95 h 104"/>
                  <a:gd name="T84" fmla="*/ 5 w 136"/>
                  <a:gd name="T85" fmla="*/ 91 h 104"/>
                  <a:gd name="T86" fmla="*/ 0 w 136"/>
                  <a:gd name="T87" fmla="*/ 86 h 104"/>
                  <a:gd name="T88" fmla="*/ 0 w 136"/>
                  <a:gd name="T89" fmla="*/ 77 h 104"/>
                  <a:gd name="T90" fmla="*/ 5 w 136"/>
                  <a:gd name="T91" fmla="*/ 72 h 104"/>
                  <a:gd name="T92" fmla="*/ 5 w 136"/>
                  <a:gd name="T93" fmla="*/ 63 h 104"/>
                  <a:gd name="T94" fmla="*/ 5 w 136"/>
                  <a:gd name="T95" fmla="*/ 59 h 104"/>
                  <a:gd name="T96" fmla="*/ 14 w 136"/>
                  <a:gd name="T97" fmla="*/ 54 h 104"/>
                  <a:gd name="T98" fmla="*/ 18 w 136"/>
                  <a:gd name="T99" fmla="*/ 54 h 104"/>
                  <a:gd name="T100" fmla="*/ 18 w 136"/>
                  <a:gd name="T101" fmla="*/ 45 h 104"/>
                  <a:gd name="T102" fmla="*/ 23 w 136"/>
                  <a:gd name="T103" fmla="*/ 41 h 104"/>
                  <a:gd name="T104" fmla="*/ 23 w 136"/>
                  <a:gd name="T105" fmla="*/ 36 h 104"/>
                  <a:gd name="T106" fmla="*/ 27 w 136"/>
                  <a:gd name="T107" fmla="*/ 32 h 104"/>
                  <a:gd name="T108" fmla="*/ 36 w 136"/>
                  <a:gd name="T109" fmla="*/ 36 h 104"/>
                  <a:gd name="T110" fmla="*/ 41 w 136"/>
                  <a:gd name="T111" fmla="*/ 27 h 104"/>
                  <a:gd name="T112" fmla="*/ 45 w 136"/>
                  <a:gd name="T113" fmla="*/ 27 h 104"/>
                  <a:gd name="T114" fmla="*/ 45 w 136"/>
                  <a:gd name="T115" fmla="*/ 23 h 104"/>
                  <a:gd name="T116" fmla="*/ 54 w 136"/>
                  <a:gd name="T117" fmla="*/ 14 h 104"/>
                  <a:gd name="T118" fmla="*/ 63 w 136"/>
                  <a:gd name="T119" fmla="*/ 9 h 104"/>
                  <a:gd name="T120" fmla="*/ 68 w 136"/>
                  <a:gd name="T121" fmla="*/ 9 h 104"/>
                  <a:gd name="T122" fmla="*/ 77 w 136"/>
                  <a:gd name="T123" fmla="*/ 5 h 104"/>
                  <a:gd name="T124" fmla="*/ 86 w 136"/>
                  <a:gd name="T1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 h="104">
                    <a:moveTo>
                      <a:pt x="90" y="0"/>
                    </a:moveTo>
                    <a:lnTo>
                      <a:pt x="90" y="0"/>
                    </a:lnTo>
                    <a:lnTo>
                      <a:pt x="90" y="0"/>
                    </a:lnTo>
                    <a:lnTo>
                      <a:pt x="90" y="0"/>
                    </a:lnTo>
                    <a:lnTo>
                      <a:pt x="95" y="0"/>
                    </a:lnTo>
                    <a:lnTo>
                      <a:pt x="100" y="5"/>
                    </a:lnTo>
                    <a:lnTo>
                      <a:pt x="100" y="5"/>
                    </a:lnTo>
                    <a:lnTo>
                      <a:pt x="100" y="5"/>
                    </a:lnTo>
                    <a:lnTo>
                      <a:pt x="100" y="9"/>
                    </a:lnTo>
                    <a:lnTo>
                      <a:pt x="100" y="9"/>
                    </a:lnTo>
                    <a:lnTo>
                      <a:pt x="100" y="14"/>
                    </a:lnTo>
                    <a:lnTo>
                      <a:pt x="104" y="14"/>
                    </a:lnTo>
                    <a:lnTo>
                      <a:pt x="104" y="14"/>
                    </a:lnTo>
                    <a:lnTo>
                      <a:pt x="104" y="18"/>
                    </a:lnTo>
                    <a:lnTo>
                      <a:pt x="104" y="18"/>
                    </a:lnTo>
                    <a:lnTo>
                      <a:pt x="104" y="18"/>
                    </a:lnTo>
                    <a:lnTo>
                      <a:pt x="104" y="23"/>
                    </a:lnTo>
                    <a:lnTo>
                      <a:pt x="109" y="27"/>
                    </a:lnTo>
                    <a:lnTo>
                      <a:pt x="109" y="27"/>
                    </a:lnTo>
                    <a:lnTo>
                      <a:pt x="109" y="27"/>
                    </a:lnTo>
                    <a:lnTo>
                      <a:pt x="109" y="27"/>
                    </a:lnTo>
                    <a:lnTo>
                      <a:pt x="109" y="27"/>
                    </a:lnTo>
                    <a:lnTo>
                      <a:pt x="113" y="27"/>
                    </a:lnTo>
                    <a:lnTo>
                      <a:pt x="113" y="27"/>
                    </a:lnTo>
                    <a:lnTo>
                      <a:pt x="113" y="27"/>
                    </a:lnTo>
                    <a:lnTo>
                      <a:pt x="113" y="32"/>
                    </a:lnTo>
                    <a:lnTo>
                      <a:pt x="113" y="32"/>
                    </a:lnTo>
                    <a:lnTo>
                      <a:pt x="118" y="32"/>
                    </a:lnTo>
                    <a:lnTo>
                      <a:pt x="118" y="32"/>
                    </a:lnTo>
                    <a:lnTo>
                      <a:pt x="113" y="32"/>
                    </a:lnTo>
                    <a:lnTo>
                      <a:pt x="113" y="32"/>
                    </a:lnTo>
                    <a:lnTo>
                      <a:pt x="113" y="32"/>
                    </a:lnTo>
                    <a:lnTo>
                      <a:pt x="113" y="36"/>
                    </a:lnTo>
                    <a:lnTo>
                      <a:pt x="113" y="36"/>
                    </a:lnTo>
                    <a:lnTo>
                      <a:pt x="113" y="36"/>
                    </a:lnTo>
                    <a:lnTo>
                      <a:pt x="113" y="36"/>
                    </a:lnTo>
                    <a:lnTo>
                      <a:pt x="118" y="41"/>
                    </a:lnTo>
                    <a:lnTo>
                      <a:pt x="122" y="45"/>
                    </a:lnTo>
                    <a:lnTo>
                      <a:pt x="122" y="45"/>
                    </a:lnTo>
                    <a:lnTo>
                      <a:pt x="127" y="45"/>
                    </a:lnTo>
                    <a:lnTo>
                      <a:pt x="127" y="45"/>
                    </a:lnTo>
                    <a:lnTo>
                      <a:pt x="127" y="45"/>
                    </a:lnTo>
                    <a:lnTo>
                      <a:pt x="131" y="45"/>
                    </a:lnTo>
                    <a:lnTo>
                      <a:pt x="131" y="45"/>
                    </a:lnTo>
                    <a:lnTo>
                      <a:pt x="131" y="45"/>
                    </a:lnTo>
                    <a:lnTo>
                      <a:pt x="131" y="45"/>
                    </a:lnTo>
                    <a:lnTo>
                      <a:pt x="131" y="45"/>
                    </a:lnTo>
                    <a:lnTo>
                      <a:pt x="136" y="45"/>
                    </a:lnTo>
                    <a:lnTo>
                      <a:pt x="136" y="50"/>
                    </a:lnTo>
                    <a:lnTo>
                      <a:pt x="136" y="50"/>
                    </a:lnTo>
                    <a:lnTo>
                      <a:pt x="136" y="50"/>
                    </a:lnTo>
                    <a:lnTo>
                      <a:pt x="131" y="50"/>
                    </a:lnTo>
                    <a:lnTo>
                      <a:pt x="131" y="50"/>
                    </a:lnTo>
                    <a:lnTo>
                      <a:pt x="131" y="50"/>
                    </a:lnTo>
                    <a:lnTo>
                      <a:pt x="131" y="50"/>
                    </a:lnTo>
                    <a:lnTo>
                      <a:pt x="131" y="54"/>
                    </a:lnTo>
                    <a:lnTo>
                      <a:pt x="136" y="54"/>
                    </a:lnTo>
                    <a:lnTo>
                      <a:pt x="136" y="59"/>
                    </a:lnTo>
                    <a:lnTo>
                      <a:pt x="136" y="59"/>
                    </a:lnTo>
                    <a:lnTo>
                      <a:pt x="136" y="59"/>
                    </a:lnTo>
                    <a:lnTo>
                      <a:pt x="136" y="63"/>
                    </a:lnTo>
                    <a:lnTo>
                      <a:pt x="136" y="63"/>
                    </a:lnTo>
                    <a:lnTo>
                      <a:pt x="131" y="68"/>
                    </a:lnTo>
                    <a:lnTo>
                      <a:pt x="127" y="68"/>
                    </a:lnTo>
                    <a:lnTo>
                      <a:pt x="122" y="68"/>
                    </a:lnTo>
                    <a:lnTo>
                      <a:pt x="122" y="68"/>
                    </a:lnTo>
                    <a:lnTo>
                      <a:pt x="122" y="68"/>
                    </a:lnTo>
                    <a:lnTo>
                      <a:pt x="122" y="68"/>
                    </a:lnTo>
                    <a:lnTo>
                      <a:pt x="118" y="68"/>
                    </a:lnTo>
                    <a:lnTo>
                      <a:pt x="118" y="68"/>
                    </a:lnTo>
                    <a:lnTo>
                      <a:pt x="118" y="68"/>
                    </a:lnTo>
                    <a:lnTo>
                      <a:pt x="118" y="72"/>
                    </a:lnTo>
                    <a:lnTo>
                      <a:pt x="118" y="72"/>
                    </a:lnTo>
                    <a:lnTo>
                      <a:pt x="118" y="72"/>
                    </a:lnTo>
                    <a:lnTo>
                      <a:pt x="118" y="72"/>
                    </a:lnTo>
                    <a:lnTo>
                      <a:pt x="113" y="72"/>
                    </a:lnTo>
                    <a:lnTo>
                      <a:pt x="113" y="72"/>
                    </a:lnTo>
                    <a:lnTo>
                      <a:pt x="113" y="72"/>
                    </a:lnTo>
                    <a:lnTo>
                      <a:pt x="113" y="72"/>
                    </a:lnTo>
                    <a:lnTo>
                      <a:pt x="113" y="72"/>
                    </a:lnTo>
                    <a:lnTo>
                      <a:pt x="113" y="72"/>
                    </a:lnTo>
                    <a:lnTo>
                      <a:pt x="113" y="77"/>
                    </a:lnTo>
                    <a:lnTo>
                      <a:pt x="113" y="77"/>
                    </a:lnTo>
                    <a:lnTo>
                      <a:pt x="113" y="72"/>
                    </a:lnTo>
                    <a:lnTo>
                      <a:pt x="113" y="77"/>
                    </a:lnTo>
                    <a:lnTo>
                      <a:pt x="113" y="77"/>
                    </a:lnTo>
                    <a:lnTo>
                      <a:pt x="109" y="77"/>
                    </a:lnTo>
                    <a:lnTo>
                      <a:pt x="104" y="77"/>
                    </a:lnTo>
                    <a:lnTo>
                      <a:pt x="104" y="77"/>
                    </a:lnTo>
                    <a:lnTo>
                      <a:pt x="104" y="77"/>
                    </a:lnTo>
                    <a:lnTo>
                      <a:pt x="104" y="77"/>
                    </a:lnTo>
                    <a:lnTo>
                      <a:pt x="104" y="77"/>
                    </a:lnTo>
                    <a:lnTo>
                      <a:pt x="100" y="77"/>
                    </a:lnTo>
                    <a:lnTo>
                      <a:pt x="95" y="72"/>
                    </a:lnTo>
                    <a:lnTo>
                      <a:pt x="90" y="72"/>
                    </a:lnTo>
                    <a:lnTo>
                      <a:pt x="90" y="72"/>
                    </a:lnTo>
                    <a:lnTo>
                      <a:pt x="90" y="72"/>
                    </a:lnTo>
                    <a:lnTo>
                      <a:pt x="90" y="72"/>
                    </a:lnTo>
                    <a:lnTo>
                      <a:pt x="86" y="72"/>
                    </a:lnTo>
                    <a:lnTo>
                      <a:pt x="86" y="77"/>
                    </a:lnTo>
                    <a:lnTo>
                      <a:pt x="86" y="77"/>
                    </a:lnTo>
                    <a:lnTo>
                      <a:pt x="86" y="77"/>
                    </a:lnTo>
                    <a:lnTo>
                      <a:pt x="86" y="77"/>
                    </a:lnTo>
                    <a:lnTo>
                      <a:pt x="86" y="77"/>
                    </a:lnTo>
                    <a:lnTo>
                      <a:pt x="86" y="77"/>
                    </a:lnTo>
                    <a:lnTo>
                      <a:pt x="81" y="77"/>
                    </a:lnTo>
                    <a:lnTo>
                      <a:pt x="81" y="77"/>
                    </a:lnTo>
                    <a:lnTo>
                      <a:pt x="81" y="77"/>
                    </a:lnTo>
                    <a:lnTo>
                      <a:pt x="77" y="77"/>
                    </a:lnTo>
                    <a:lnTo>
                      <a:pt x="77" y="77"/>
                    </a:lnTo>
                    <a:lnTo>
                      <a:pt x="72" y="77"/>
                    </a:lnTo>
                    <a:lnTo>
                      <a:pt x="68" y="77"/>
                    </a:lnTo>
                    <a:lnTo>
                      <a:pt x="68" y="77"/>
                    </a:lnTo>
                    <a:lnTo>
                      <a:pt x="68" y="77"/>
                    </a:lnTo>
                    <a:lnTo>
                      <a:pt x="63" y="77"/>
                    </a:lnTo>
                    <a:lnTo>
                      <a:pt x="54" y="77"/>
                    </a:lnTo>
                    <a:lnTo>
                      <a:pt x="50" y="77"/>
                    </a:lnTo>
                    <a:lnTo>
                      <a:pt x="45" y="77"/>
                    </a:lnTo>
                    <a:lnTo>
                      <a:pt x="45" y="77"/>
                    </a:lnTo>
                    <a:lnTo>
                      <a:pt x="45" y="77"/>
                    </a:lnTo>
                    <a:lnTo>
                      <a:pt x="45" y="77"/>
                    </a:lnTo>
                    <a:lnTo>
                      <a:pt x="45" y="82"/>
                    </a:lnTo>
                    <a:lnTo>
                      <a:pt x="45" y="82"/>
                    </a:lnTo>
                    <a:lnTo>
                      <a:pt x="45" y="86"/>
                    </a:lnTo>
                    <a:lnTo>
                      <a:pt x="45" y="86"/>
                    </a:lnTo>
                    <a:lnTo>
                      <a:pt x="45" y="86"/>
                    </a:lnTo>
                    <a:lnTo>
                      <a:pt x="45" y="86"/>
                    </a:lnTo>
                    <a:lnTo>
                      <a:pt x="45" y="86"/>
                    </a:lnTo>
                    <a:lnTo>
                      <a:pt x="45" y="91"/>
                    </a:lnTo>
                    <a:lnTo>
                      <a:pt x="45" y="91"/>
                    </a:lnTo>
                    <a:lnTo>
                      <a:pt x="45" y="91"/>
                    </a:lnTo>
                    <a:lnTo>
                      <a:pt x="45" y="91"/>
                    </a:lnTo>
                    <a:lnTo>
                      <a:pt x="45" y="95"/>
                    </a:lnTo>
                    <a:lnTo>
                      <a:pt x="45" y="95"/>
                    </a:lnTo>
                    <a:lnTo>
                      <a:pt x="45" y="100"/>
                    </a:lnTo>
                    <a:lnTo>
                      <a:pt x="45" y="100"/>
                    </a:lnTo>
                    <a:lnTo>
                      <a:pt x="45" y="100"/>
                    </a:lnTo>
                    <a:lnTo>
                      <a:pt x="50" y="104"/>
                    </a:lnTo>
                    <a:lnTo>
                      <a:pt x="50" y="104"/>
                    </a:lnTo>
                    <a:lnTo>
                      <a:pt x="50" y="104"/>
                    </a:lnTo>
                    <a:lnTo>
                      <a:pt x="45" y="104"/>
                    </a:lnTo>
                    <a:lnTo>
                      <a:pt x="45" y="104"/>
                    </a:lnTo>
                    <a:lnTo>
                      <a:pt x="45" y="104"/>
                    </a:lnTo>
                    <a:lnTo>
                      <a:pt x="45" y="104"/>
                    </a:lnTo>
                    <a:lnTo>
                      <a:pt x="45" y="104"/>
                    </a:lnTo>
                    <a:lnTo>
                      <a:pt x="41" y="100"/>
                    </a:lnTo>
                    <a:lnTo>
                      <a:pt x="41" y="100"/>
                    </a:lnTo>
                    <a:lnTo>
                      <a:pt x="41" y="100"/>
                    </a:lnTo>
                    <a:lnTo>
                      <a:pt x="41" y="100"/>
                    </a:lnTo>
                    <a:lnTo>
                      <a:pt x="41" y="95"/>
                    </a:lnTo>
                    <a:lnTo>
                      <a:pt x="36" y="95"/>
                    </a:lnTo>
                    <a:lnTo>
                      <a:pt x="36" y="95"/>
                    </a:lnTo>
                    <a:lnTo>
                      <a:pt x="32" y="95"/>
                    </a:lnTo>
                    <a:lnTo>
                      <a:pt x="27" y="95"/>
                    </a:lnTo>
                    <a:lnTo>
                      <a:pt x="27" y="95"/>
                    </a:lnTo>
                    <a:lnTo>
                      <a:pt x="27" y="100"/>
                    </a:lnTo>
                    <a:lnTo>
                      <a:pt x="23" y="100"/>
                    </a:lnTo>
                    <a:lnTo>
                      <a:pt x="23" y="100"/>
                    </a:lnTo>
                    <a:lnTo>
                      <a:pt x="18" y="100"/>
                    </a:lnTo>
                    <a:lnTo>
                      <a:pt x="18" y="100"/>
                    </a:lnTo>
                    <a:lnTo>
                      <a:pt x="18" y="100"/>
                    </a:lnTo>
                    <a:lnTo>
                      <a:pt x="18" y="100"/>
                    </a:lnTo>
                    <a:lnTo>
                      <a:pt x="14" y="100"/>
                    </a:lnTo>
                    <a:lnTo>
                      <a:pt x="14" y="100"/>
                    </a:lnTo>
                    <a:lnTo>
                      <a:pt x="9" y="100"/>
                    </a:lnTo>
                    <a:lnTo>
                      <a:pt x="9" y="95"/>
                    </a:lnTo>
                    <a:lnTo>
                      <a:pt x="9" y="95"/>
                    </a:lnTo>
                    <a:lnTo>
                      <a:pt x="9" y="95"/>
                    </a:lnTo>
                    <a:lnTo>
                      <a:pt x="9" y="91"/>
                    </a:lnTo>
                    <a:lnTo>
                      <a:pt x="5" y="91"/>
                    </a:lnTo>
                    <a:lnTo>
                      <a:pt x="5" y="91"/>
                    </a:lnTo>
                    <a:lnTo>
                      <a:pt x="5" y="91"/>
                    </a:lnTo>
                    <a:lnTo>
                      <a:pt x="0" y="91"/>
                    </a:lnTo>
                    <a:lnTo>
                      <a:pt x="0" y="86"/>
                    </a:lnTo>
                    <a:lnTo>
                      <a:pt x="0" y="86"/>
                    </a:lnTo>
                    <a:lnTo>
                      <a:pt x="0" y="86"/>
                    </a:lnTo>
                    <a:lnTo>
                      <a:pt x="0" y="86"/>
                    </a:lnTo>
                    <a:lnTo>
                      <a:pt x="0" y="82"/>
                    </a:lnTo>
                    <a:lnTo>
                      <a:pt x="0" y="82"/>
                    </a:lnTo>
                    <a:lnTo>
                      <a:pt x="0" y="77"/>
                    </a:lnTo>
                    <a:lnTo>
                      <a:pt x="0" y="77"/>
                    </a:lnTo>
                    <a:lnTo>
                      <a:pt x="0" y="72"/>
                    </a:lnTo>
                    <a:lnTo>
                      <a:pt x="5" y="72"/>
                    </a:lnTo>
                    <a:lnTo>
                      <a:pt x="5" y="72"/>
                    </a:lnTo>
                    <a:lnTo>
                      <a:pt x="5" y="68"/>
                    </a:lnTo>
                    <a:lnTo>
                      <a:pt x="5" y="68"/>
                    </a:lnTo>
                    <a:lnTo>
                      <a:pt x="5" y="63"/>
                    </a:lnTo>
                    <a:lnTo>
                      <a:pt x="5" y="63"/>
                    </a:lnTo>
                    <a:lnTo>
                      <a:pt x="5" y="63"/>
                    </a:lnTo>
                    <a:lnTo>
                      <a:pt x="5" y="63"/>
                    </a:lnTo>
                    <a:lnTo>
                      <a:pt x="5" y="59"/>
                    </a:lnTo>
                    <a:lnTo>
                      <a:pt x="5" y="59"/>
                    </a:lnTo>
                    <a:lnTo>
                      <a:pt x="5" y="59"/>
                    </a:lnTo>
                    <a:lnTo>
                      <a:pt x="9" y="59"/>
                    </a:lnTo>
                    <a:lnTo>
                      <a:pt x="9" y="59"/>
                    </a:lnTo>
                    <a:lnTo>
                      <a:pt x="14" y="54"/>
                    </a:lnTo>
                    <a:lnTo>
                      <a:pt x="14" y="54"/>
                    </a:lnTo>
                    <a:lnTo>
                      <a:pt x="14" y="54"/>
                    </a:lnTo>
                    <a:lnTo>
                      <a:pt x="18" y="54"/>
                    </a:lnTo>
                    <a:lnTo>
                      <a:pt x="18" y="54"/>
                    </a:lnTo>
                    <a:lnTo>
                      <a:pt x="18" y="50"/>
                    </a:lnTo>
                    <a:lnTo>
                      <a:pt x="18" y="50"/>
                    </a:lnTo>
                    <a:lnTo>
                      <a:pt x="18" y="50"/>
                    </a:lnTo>
                    <a:lnTo>
                      <a:pt x="18" y="45"/>
                    </a:lnTo>
                    <a:lnTo>
                      <a:pt x="18" y="45"/>
                    </a:lnTo>
                    <a:lnTo>
                      <a:pt x="18" y="45"/>
                    </a:lnTo>
                    <a:lnTo>
                      <a:pt x="23" y="41"/>
                    </a:lnTo>
                    <a:lnTo>
                      <a:pt x="23" y="41"/>
                    </a:lnTo>
                    <a:lnTo>
                      <a:pt x="23" y="41"/>
                    </a:lnTo>
                    <a:lnTo>
                      <a:pt x="23" y="36"/>
                    </a:lnTo>
                    <a:lnTo>
                      <a:pt x="23" y="36"/>
                    </a:lnTo>
                    <a:lnTo>
                      <a:pt x="23" y="36"/>
                    </a:lnTo>
                    <a:lnTo>
                      <a:pt x="23" y="32"/>
                    </a:lnTo>
                    <a:lnTo>
                      <a:pt x="23" y="32"/>
                    </a:lnTo>
                    <a:lnTo>
                      <a:pt x="27" y="32"/>
                    </a:lnTo>
                    <a:lnTo>
                      <a:pt x="27" y="32"/>
                    </a:lnTo>
                    <a:lnTo>
                      <a:pt x="27" y="32"/>
                    </a:lnTo>
                    <a:lnTo>
                      <a:pt x="32" y="36"/>
                    </a:lnTo>
                    <a:lnTo>
                      <a:pt x="36" y="36"/>
                    </a:lnTo>
                    <a:lnTo>
                      <a:pt x="36" y="36"/>
                    </a:lnTo>
                    <a:lnTo>
                      <a:pt x="36" y="32"/>
                    </a:lnTo>
                    <a:lnTo>
                      <a:pt x="41" y="32"/>
                    </a:lnTo>
                    <a:lnTo>
                      <a:pt x="41" y="32"/>
                    </a:lnTo>
                    <a:lnTo>
                      <a:pt x="41" y="27"/>
                    </a:lnTo>
                    <a:lnTo>
                      <a:pt x="41" y="27"/>
                    </a:lnTo>
                    <a:lnTo>
                      <a:pt x="41" y="27"/>
                    </a:lnTo>
                    <a:lnTo>
                      <a:pt x="45" y="27"/>
                    </a:lnTo>
                    <a:lnTo>
                      <a:pt x="45" y="27"/>
                    </a:lnTo>
                    <a:lnTo>
                      <a:pt x="45" y="27"/>
                    </a:lnTo>
                    <a:lnTo>
                      <a:pt x="45" y="27"/>
                    </a:lnTo>
                    <a:lnTo>
                      <a:pt x="45" y="23"/>
                    </a:lnTo>
                    <a:lnTo>
                      <a:pt x="45" y="23"/>
                    </a:lnTo>
                    <a:lnTo>
                      <a:pt x="45" y="23"/>
                    </a:lnTo>
                    <a:lnTo>
                      <a:pt x="50" y="18"/>
                    </a:lnTo>
                    <a:lnTo>
                      <a:pt x="50" y="14"/>
                    </a:lnTo>
                    <a:lnTo>
                      <a:pt x="54" y="14"/>
                    </a:lnTo>
                    <a:lnTo>
                      <a:pt x="54" y="14"/>
                    </a:lnTo>
                    <a:lnTo>
                      <a:pt x="59" y="18"/>
                    </a:lnTo>
                    <a:lnTo>
                      <a:pt x="59" y="18"/>
                    </a:lnTo>
                    <a:lnTo>
                      <a:pt x="63" y="9"/>
                    </a:lnTo>
                    <a:lnTo>
                      <a:pt x="63" y="9"/>
                    </a:lnTo>
                    <a:lnTo>
                      <a:pt x="63" y="9"/>
                    </a:lnTo>
                    <a:lnTo>
                      <a:pt x="68" y="9"/>
                    </a:lnTo>
                    <a:lnTo>
                      <a:pt x="68" y="9"/>
                    </a:lnTo>
                    <a:lnTo>
                      <a:pt x="72" y="9"/>
                    </a:lnTo>
                    <a:lnTo>
                      <a:pt x="77" y="5"/>
                    </a:lnTo>
                    <a:lnTo>
                      <a:pt x="77" y="5"/>
                    </a:lnTo>
                    <a:lnTo>
                      <a:pt x="77" y="5"/>
                    </a:lnTo>
                    <a:lnTo>
                      <a:pt x="81" y="0"/>
                    </a:lnTo>
                    <a:lnTo>
                      <a:pt x="81" y="0"/>
                    </a:lnTo>
                    <a:lnTo>
                      <a:pt x="86" y="0"/>
                    </a:lnTo>
                    <a:lnTo>
                      <a:pt x="86" y="0"/>
                    </a:lnTo>
                    <a:lnTo>
                      <a:pt x="90" y="0"/>
                    </a:lnTo>
                    <a:lnTo>
                      <a:pt x="9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7" name="Freeform 18"/>
              <p:cNvSpPr>
                <a:spLocks/>
              </p:cNvSpPr>
              <p:nvPr/>
            </p:nvSpPr>
            <p:spPr bwMode="auto">
              <a:xfrm>
                <a:off x="6615113" y="2127251"/>
                <a:ext cx="150813" cy="173038"/>
              </a:xfrm>
              <a:custGeom>
                <a:avLst/>
                <a:gdLst>
                  <a:gd name="T0" fmla="*/ 14 w 95"/>
                  <a:gd name="T1" fmla="*/ 5 h 109"/>
                  <a:gd name="T2" fmla="*/ 14 w 95"/>
                  <a:gd name="T3" fmla="*/ 5 h 109"/>
                  <a:gd name="T4" fmla="*/ 23 w 95"/>
                  <a:gd name="T5" fmla="*/ 9 h 109"/>
                  <a:gd name="T6" fmla="*/ 23 w 95"/>
                  <a:gd name="T7" fmla="*/ 5 h 109"/>
                  <a:gd name="T8" fmla="*/ 32 w 95"/>
                  <a:gd name="T9" fmla="*/ 23 h 109"/>
                  <a:gd name="T10" fmla="*/ 36 w 95"/>
                  <a:gd name="T11" fmla="*/ 23 h 109"/>
                  <a:gd name="T12" fmla="*/ 54 w 95"/>
                  <a:gd name="T13" fmla="*/ 27 h 109"/>
                  <a:gd name="T14" fmla="*/ 73 w 95"/>
                  <a:gd name="T15" fmla="*/ 27 h 109"/>
                  <a:gd name="T16" fmla="*/ 77 w 95"/>
                  <a:gd name="T17" fmla="*/ 32 h 109"/>
                  <a:gd name="T18" fmla="*/ 73 w 95"/>
                  <a:gd name="T19" fmla="*/ 36 h 109"/>
                  <a:gd name="T20" fmla="*/ 73 w 95"/>
                  <a:gd name="T21" fmla="*/ 41 h 109"/>
                  <a:gd name="T22" fmla="*/ 68 w 95"/>
                  <a:gd name="T23" fmla="*/ 45 h 109"/>
                  <a:gd name="T24" fmla="*/ 63 w 95"/>
                  <a:gd name="T25" fmla="*/ 45 h 109"/>
                  <a:gd name="T26" fmla="*/ 63 w 95"/>
                  <a:gd name="T27" fmla="*/ 59 h 109"/>
                  <a:gd name="T28" fmla="*/ 68 w 95"/>
                  <a:gd name="T29" fmla="*/ 63 h 109"/>
                  <a:gd name="T30" fmla="*/ 73 w 95"/>
                  <a:gd name="T31" fmla="*/ 68 h 109"/>
                  <a:gd name="T32" fmla="*/ 73 w 95"/>
                  <a:gd name="T33" fmla="*/ 59 h 109"/>
                  <a:gd name="T34" fmla="*/ 77 w 95"/>
                  <a:gd name="T35" fmla="*/ 54 h 109"/>
                  <a:gd name="T36" fmla="*/ 82 w 95"/>
                  <a:gd name="T37" fmla="*/ 59 h 109"/>
                  <a:gd name="T38" fmla="*/ 86 w 95"/>
                  <a:gd name="T39" fmla="*/ 72 h 109"/>
                  <a:gd name="T40" fmla="*/ 95 w 95"/>
                  <a:gd name="T41" fmla="*/ 86 h 109"/>
                  <a:gd name="T42" fmla="*/ 95 w 95"/>
                  <a:gd name="T43" fmla="*/ 100 h 109"/>
                  <a:gd name="T44" fmla="*/ 91 w 95"/>
                  <a:gd name="T45" fmla="*/ 100 h 109"/>
                  <a:gd name="T46" fmla="*/ 91 w 95"/>
                  <a:gd name="T47" fmla="*/ 109 h 109"/>
                  <a:gd name="T48" fmla="*/ 86 w 95"/>
                  <a:gd name="T49" fmla="*/ 104 h 109"/>
                  <a:gd name="T50" fmla="*/ 82 w 95"/>
                  <a:gd name="T51" fmla="*/ 81 h 109"/>
                  <a:gd name="T52" fmla="*/ 73 w 95"/>
                  <a:gd name="T53" fmla="*/ 72 h 109"/>
                  <a:gd name="T54" fmla="*/ 68 w 95"/>
                  <a:gd name="T55" fmla="*/ 77 h 109"/>
                  <a:gd name="T56" fmla="*/ 54 w 95"/>
                  <a:gd name="T57" fmla="*/ 59 h 109"/>
                  <a:gd name="T58" fmla="*/ 54 w 95"/>
                  <a:gd name="T59" fmla="*/ 59 h 109"/>
                  <a:gd name="T60" fmla="*/ 54 w 95"/>
                  <a:gd name="T61" fmla="*/ 63 h 109"/>
                  <a:gd name="T62" fmla="*/ 54 w 95"/>
                  <a:gd name="T63" fmla="*/ 72 h 109"/>
                  <a:gd name="T64" fmla="*/ 54 w 95"/>
                  <a:gd name="T65" fmla="*/ 77 h 109"/>
                  <a:gd name="T66" fmla="*/ 54 w 95"/>
                  <a:gd name="T67" fmla="*/ 86 h 109"/>
                  <a:gd name="T68" fmla="*/ 50 w 95"/>
                  <a:gd name="T69" fmla="*/ 90 h 109"/>
                  <a:gd name="T70" fmla="*/ 50 w 95"/>
                  <a:gd name="T71" fmla="*/ 86 h 109"/>
                  <a:gd name="T72" fmla="*/ 45 w 95"/>
                  <a:gd name="T73" fmla="*/ 86 h 109"/>
                  <a:gd name="T74" fmla="*/ 45 w 95"/>
                  <a:gd name="T75" fmla="*/ 90 h 109"/>
                  <a:gd name="T76" fmla="*/ 41 w 95"/>
                  <a:gd name="T77" fmla="*/ 90 h 109"/>
                  <a:gd name="T78" fmla="*/ 36 w 95"/>
                  <a:gd name="T79" fmla="*/ 90 h 109"/>
                  <a:gd name="T80" fmla="*/ 27 w 95"/>
                  <a:gd name="T81" fmla="*/ 77 h 109"/>
                  <a:gd name="T82" fmla="*/ 27 w 95"/>
                  <a:gd name="T83" fmla="*/ 63 h 109"/>
                  <a:gd name="T84" fmla="*/ 23 w 95"/>
                  <a:gd name="T85" fmla="*/ 59 h 109"/>
                  <a:gd name="T86" fmla="*/ 18 w 95"/>
                  <a:gd name="T87" fmla="*/ 50 h 109"/>
                  <a:gd name="T88" fmla="*/ 14 w 95"/>
                  <a:gd name="T89" fmla="*/ 41 h 109"/>
                  <a:gd name="T90" fmla="*/ 5 w 95"/>
                  <a:gd name="T91" fmla="*/ 41 h 109"/>
                  <a:gd name="T92" fmla="*/ 9 w 95"/>
                  <a:gd name="T93" fmla="*/ 32 h 109"/>
                  <a:gd name="T94" fmla="*/ 14 w 95"/>
                  <a:gd name="T95" fmla="*/ 27 h 109"/>
                  <a:gd name="T96" fmla="*/ 14 w 95"/>
                  <a:gd name="T97" fmla="*/ 23 h 109"/>
                  <a:gd name="T98" fmla="*/ 9 w 95"/>
                  <a:gd name="T99" fmla="*/ 18 h 109"/>
                  <a:gd name="T100" fmla="*/ 0 w 95"/>
                  <a:gd name="T101" fmla="*/ 14 h 109"/>
                  <a:gd name="T102" fmla="*/ 5 w 95"/>
                  <a:gd name="T103" fmla="*/ 5 h 109"/>
                  <a:gd name="T104" fmla="*/ 0 w 95"/>
                  <a:gd name="T105" fmla="*/ 0 h 109"/>
                  <a:gd name="T106" fmla="*/ 9 w 95"/>
                  <a:gd name="T107" fmla="*/ 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109">
                    <a:moveTo>
                      <a:pt x="9" y="5"/>
                    </a:moveTo>
                    <a:lnTo>
                      <a:pt x="9" y="5"/>
                    </a:lnTo>
                    <a:lnTo>
                      <a:pt x="9" y="5"/>
                    </a:lnTo>
                    <a:lnTo>
                      <a:pt x="14" y="5"/>
                    </a:lnTo>
                    <a:lnTo>
                      <a:pt x="14" y="5"/>
                    </a:lnTo>
                    <a:lnTo>
                      <a:pt x="14" y="5"/>
                    </a:lnTo>
                    <a:lnTo>
                      <a:pt x="14" y="5"/>
                    </a:lnTo>
                    <a:lnTo>
                      <a:pt x="14" y="5"/>
                    </a:lnTo>
                    <a:lnTo>
                      <a:pt x="14" y="5"/>
                    </a:lnTo>
                    <a:lnTo>
                      <a:pt x="14" y="5"/>
                    </a:lnTo>
                    <a:lnTo>
                      <a:pt x="14" y="0"/>
                    </a:lnTo>
                    <a:lnTo>
                      <a:pt x="14" y="5"/>
                    </a:lnTo>
                    <a:lnTo>
                      <a:pt x="14" y="5"/>
                    </a:lnTo>
                    <a:lnTo>
                      <a:pt x="14" y="5"/>
                    </a:lnTo>
                    <a:lnTo>
                      <a:pt x="14" y="5"/>
                    </a:lnTo>
                    <a:lnTo>
                      <a:pt x="18" y="9"/>
                    </a:lnTo>
                    <a:lnTo>
                      <a:pt x="18" y="9"/>
                    </a:lnTo>
                    <a:lnTo>
                      <a:pt x="23" y="9"/>
                    </a:lnTo>
                    <a:lnTo>
                      <a:pt x="23" y="9"/>
                    </a:lnTo>
                    <a:lnTo>
                      <a:pt x="23" y="9"/>
                    </a:lnTo>
                    <a:lnTo>
                      <a:pt x="23" y="9"/>
                    </a:lnTo>
                    <a:lnTo>
                      <a:pt x="23" y="9"/>
                    </a:lnTo>
                    <a:lnTo>
                      <a:pt x="23" y="5"/>
                    </a:lnTo>
                    <a:lnTo>
                      <a:pt x="23" y="5"/>
                    </a:lnTo>
                    <a:lnTo>
                      <a:pt x="23" y="5"/>
                    </a:lnTo>
                    <a:lnTo>
                      <a:pt x="27" y="5"/>
                    </a:lnTo>
                    <a:lnTo>
                      <a:pt x="27" y="9"/>
                    </a:lnTo>
                    <a:lnTo>
                      <a:pt x="27" y="14"/>
                    </a:lnTo>
                    <a:lnTo>
                      <a:pt x="32" y="18"/>
                    </a:lnTo>
                    <a:lnTo>
                      <a:pt x="32" y="23"/>
                    </a:lnTo>
                    <a:lnTo>
                      <a:pt x="32" y="23"/>
                    </a:lnTo>
                    <a:lnTo>
                      <a:pt x="32" y="23"/>
                    </a:lnTo>
                    <a:lnTo>
                      <a:pt x="32" y="23"/>
                    </a:lnTo>
                    <a:lnTo>
                      <a:pt x="32" y="23"/>
                    </a:lnTo>
                    <a:lnTo>
                      <a:pt x="36" y="23"/>
                    </a:lnTo>
                    <a:lnTo>
                      <a:pt x="36" y="23"/>
                    </a:lnTo>
                    <a:lnTo>
                      <a:pt x="41" y="27"/>
                    </a:lnTo>
                    <a:lnTo>
                      <a:pt x="41" y="27"/>
                    </a:lnTo>
                    <a:lnTo>
                      <a:pt x="45" y="27"/>
                    </a:lnTo>
                    <a:lnTo>
                      <a:pt x="45" y="27"/>
                    </a:lnTo>
                    <a:lnTo>
                      <a:pt x="50" y="27"/>
                    </a:lnTo>
                    <a:lnTo>
                      <a:pt x="54" y="27"/>
                    </a:lnTo>
                    <a:lnTo>
                      <a:pt x="59" y="27"/>
                    </a:lnTo>
                    <a:lnTo>
                      <a:pt x="59" y="27"/>
                    </a:lnTo>
                    <a:lnTo>
                      <a:pt x="59" y="27"/>
                    </a:lnTo>
                    <a:lnTo>
                      <a:pt x="63" y="27"/>
                    </a:lnTo>
                    <a:lnTo>
                      <a:pt x="68" y="23"/>
                    </a:lnTo>
                    <a:lnTo>
                      <a:pt x="73" y="27"/>
                    </a:lnTo>
                    <a:lnTo>
                      <a:pt x="77" y="27"/>
                    </a:lnTo>
                    <a:lnTo>
                      <a:pt x="77" y="27"/>
                    </a:lnTo>
                    <a:lnTo>
                      <a:pt x="77" y="32"/>
                    </a:lnTo>
                    <a:lnTo>
                      <a:pt x="77" y="32"/>
                    </a:lnTo>
                    <a:lnTo>
                      <a:pt x="77" y="32"/>
                    </a:lnTo>
                    <a:lnTo>
                      <a:pt x="77" y="32"/>
                    </a:lnTo>
                    <a:lnTo>
                      <a:pt x="73" y="32"/>
                    </a:lnTo>
                    <a:lnTo>
                      <a:pt x="73" y="32"/>
                    </a:lnTo>
                    <a:lnTo>
                      <a:pt x="73" y="32"/>
                    </a:lnTo>
                    <a:lnTo>
                      <a:pt x="73" y="32"/>
                    </a:lnTo>
                    <a:lnTo>
                      <a:pt x="73" y="36"/>
                    </a:lnTo>
                    <a:lnTo>
                      <a:pt x="73" y="36"/>
                    </a:lnTo>
                    <a:lnTo>
                      <a:pt x="73" y="41"/>
                    </a:lnTo>
                    <a:lnTo>
                      <a:pt x="73" y="41"/>
                    </a:lnTo>
                    <a:lnTo>
                      <a:pt x="73" y="41"/>
                    </a:lnTo>
                    <a:lnTo>
                      <a:pt x="73" y="41"/>
                    </a:lnTo>
                    <a:lnTo>
                      <a:pt x="73" y="41"/>
                    </a:lnTo>
                    <a:lnTo>
                      <a:pt x="73" y="41"/>
                    </a:lnTo>
                    <a:lnTo>
                      <a:pt x="73" y="41"/>
                    </a:lnTo>
                    <a:lnTo>
                      <a:pt x="73" y="45"/>
                    </a:lnTo>
                    <a:lnTo>
                      <a:pt x="73" y="45"/>
                    </a:lnTo>
                    <a:lnTo>
                      <a:pt x="68" y="45"/>
                    </a:lnTo>
                    <a:lnTo>
                      <a:pt x="68" y="45"/>
                    </a:lnTo>
                    <a:lnTo>
                      <a:pt x="68" y="45"/>
                    </a:lnTo>
                    <a:lnTo>
                      <a:pt x="68" y="45"/>
                    </a:lnTo>
                    <a:lnTo>
                      <a:pt x="68" y="45"/>
                    </a:lnTo>
                    <a:lnTo>
                      <a:pt x="68" y="45"/>
                    </a:lnTo>
                    <a:lnTo>
                      <a:pt x="63" y="45"/>
                    </a:lnTo>
                    <a:lnTo>
                      <a:pt x="63" y="45"/>
                    </a:lnTo>
                    <a:lnTo>
                      <a:pt x="63" y="45"/>
                    </a:lnTo>
                    <a:lnTo>
                      <a:pt x="63" y="50"/>
                    </a:lnTo>
                    <a:lnTo>
                      <a:pt x="63" y="50"/>
                    </a:lnTo>
                    <a:lnTo>
                      <a:pt x="63" y="54"/>
                    </a:lnTo>
                    <a:lnTo>
                      <a:pt x="63" y="54"/>
                    </a:lnTo>
                    <a:lnTo>
                      <a:pt x="63" y="54"/>
                    </a:lnTo>
                    <a:lnTo>
                      <a:pt x="63" y="59"/>
                    </a:lnTo>
                    <a:lnTo>
                      <a:pt x="68" y="63"/>
                    </a:lnTo>
                    <a:lnTo>
                      <a:pt x="68" y="68"/>
                    </a:lnTo>
                    <a:lnTo>
                      <a:pt x="68" y="68"/>
                    </a:lnTo>
                    <a:lnTo>
                      <a:pt x="68" y="68"/>
                    </a:lnTo>
                    <a:lnTo>
                      <a:pt x="68" y="63"/>
                    </a:lnTo>
                    <a:lnTo>
                      <a:pt x="68" y="63"/>
                    </a:lnTo>
                    <a:lnTo>
                      <a:pt x="68" y="63"/>
                    </a:lnTo>
                    <a:lnTo>
                      <a:pt x="68" y="63"/>
                    </a:lnTo>
                    <a:lnTo>
                      <a:pt x="68" y="63"/>
                    </a:lnTo>
                    <a:lnTo>
                      <a:pt x="73" y="68"/>
                    </a:lnTo>
                    <a:lnTo>
                      <a:pt x="73" y="68"/>
                    </a:lnTo>
                    <a:lnTo>
                      <a:pt x="73" y="68"/>
                    </a:lnTo>
                    <a:lnTo>
                      <a:pt x="73" y="68"/>
                    </a:lnTo>
                    <a:lnTo>
                      <a:pt x="73" y="68"/>
                    </a:lnTo>
                    <a:lnTo>
                      <a:pt x="73" y="63"/>
                    </a:lnTo>
                    <a:lnTo>
                      <a:pt x="73" y="63"/>
                    </a:lnTo>
                    <a:lnTo>
                      <a:pt x="73" y="63"/>
                    </a:lnTo>
                    <a:lnTo>
                      <a:pt x="73" y="59"/>
                    </a:lnTo>
                    <a:lnTo>
                      <a:pt x="77" y="59"/>
                    </a:lnTo>
                    <a:lnTo>
                      <a:pt x="77" y="59"/>
                    </a:lnTo>
                    <a:lnTo>
                      <a:pt x="77" y="54"/>
                    </a:lnTo>
                    <a:lnTo>
                      <a:pt x="73" y="54"/>
                    </a:lnTo>
                    <a:lnTo>
                      <a:pt x="77" y="54"/>
                    </a:lnTo>
                    <a:lnTo>
                      <a:pt x="77" y="54"/>
                    </a:lnTo>
                    <a:lnTo>
                      <a:pt x="77" y="54"/>
                    </a:lnTo>
                    <a:lnTo>
                      <a:pt x="77" y="54"/>
                    </a:lnTo>
                    <a:lnTo>
                      <a:pt x="77" y="54"/>
                    </a:lnTo>
                    <a:lnTo>
                      <a:pt x="82" y="54"/>
                    </a:lnTo>
                    <a:lnTo>
                      <a:pt x="82" y="59"/>
                    </a:lnTo>
                    <a:lnTo>
                      <a:pt x="82" y="59"/>
                    </a:lnTo>
                    <a:lnTo>
                      <a:pt x="82" y="63"/>
                    </a:lnTo>
                    <a:lnTo>
                      <a:pt x="86" y="68"/>
                    </a:lnTo>
                    <a:lnTo>
                      <a:pt x="86" y="68"/>
                    </a:lnTo>
                    <a:lnTo>
                      <a:pt x="86" y="68"/>
                    </a:lnTo>
                    <a:lnTo>
                      <a:pt x="86" y="72"/>
                    </a:lnTo>
                    <a:lnTo>
                      <a:pt x="86" y="72"/>
                    </a:lnTo>
                    <a:lnTo>
                      <a:pt x="91" y="72"/>
                    </a:lnTo>
                    <a:lnTo>
                      <a:pt x="91" y="77"/>
                    </a:lnTo>
                    <a:lnTo>
                      <a:pt x="91" y="77"/>
                    </a:lnTo>
                    <a:lnTo>
                      <a:pt x="91" y="86"/>
                    </a:lnTo>
                    <a:lnTo>
                      <a:pt x="95" y="86"/>
                    </a:lnTo>
                    <a:lnTo>
                      <a:pt x="95" y="86"/>
                    </a:lnTo>
                    <a:lnTo>
                      <a:pt x="95" y="95"/>
                    </a:lnTo>
                    <a:lnTo>
                      <a:pt x="95" y="95"/>
                    </a:lnTo>
                    <a:lnTo>
                      <a:pt x="95" y="100"/>
                    </a:lnTo>
                    <a:lnTo>
                      <a:pt x="95" y="100"/>
                    </a:lnTo>
                    <a:lnTo>
                      <a:pt x="95" y="100"/>
                    </a:lnTo>
                    <a:lnTo>
                      <a:pt x="95" y="100"/>
                    </a:lnTo>
                    <a:lnTo>
                      <a:pt x="95" y="100"/>
                    </a:lnTo>
                    <a:lnTo>
                      <a:pt x="95" y="100"/>
                    </a:lnTo>
                    <a:lnTo>
                      <a:pt x="91" y="100"/>
                    </a:lnTo>
                    <a:lnTo>
                      <a:pt x="91" y="100"/>
                    </a:lnTo>
                    <a:lnTo>
                      <a:pt x="91" y="100"/>
                    </a:lnTo>
                    <a:lnTo>
                      <a:pt x="91" y="100"/>
                    </a:lnTo>
                    <a:lnTo>
                      <a:pt x="91" y="100"/>
                    </a:lnTo>
                    <a:lnTo>
                      <a:pt x="91" y="104"/>
                    </a:lnTo>
                    <a:lnTo>
                      <a:pt x="91" y="104"/>
                    </a:lnTo>
                    <a:lnTo>
                      <a:pt x="91" y="104"/>
                    </a:lnTo>
                    <a:lnTo>
                      <a:pt x="91" y="104"/>
                    </a:lnTo>
                    <a:lnTo>
                      <a:pt x="91" y="109"/>
                    </a:lnTo>
                    <a:lnTo>
                      <a:pt x="95" y="109"/>
                    </a:lnTo>
                    <a:lnTo>
                      <a:pt x="95" y="109"/>
                    </a:lnTo>
                    <a:lnTo>
                      <a:pt x="95" y="109"/>
                    </a:lnTo>
                    <a:lnTo>
                      <a:pt x="91" y="109"/>
                    </a:lnTo>
                    <a:lnTo>
                      <a:pt x="91" y="109"/>
                    </a:lnTo>
                    <a:lnTo>
                      <a:pt x="86" y="104"/>
                    </a:lnTo>
                    <a:lnTo>
                      <a:pt x="86" y="95"/>
                    </a:lnTo>
                    <a:lnTo>
                      <a:pt x="86" y="95"/>
                    </a:lnTo>
                    <a:lnTo>
                      <a:pt x="82" y="90"/>
                    </a:lnTo>
                    <a:lnTo>
                      <a:pt x="82" y="86"/>
                    </a:lnTo>
                    <a:lnTo>
                      <a:pt x="82" y="81"/>
                    </a:lnTo>
                    <a:lnTo>
                      <a:pt x="82" y="81"/>
                    </a:lnTo>
                    <a:lnTo>
                      <a:pt x="82" y="81"/>
                    </a:lnTo>
                    <a:lnTo>
                      <a:pt x="77" y="81"/>
                    </a:lnTo>
                    <a:lnTo>
                      <a:pt x="77" y="81"/>
                    </a:lnTo>
                    <a:lnTo>
                      <a:pt x="77" y="77"/>
                    </a:lnTo>
                    <a:lnTo>
                      <a:pt x="77" y="77"/>
                    </a:lnTo>
                    <a:lnTo>
                      <a:pt x="73" y="72"/>
                    </a:lnTo>
                    <a:lnTo>
                      <a:pt x="73" y="72"/>
                    </a:lnTo>
                    <a:lnTo>
                      <a:pt x="73" y="68"/>
                    </a:lnTo>
                    <a:lnTo>
                      <a:pt x="68" y="72"/>
                    </a:lnTo>
                    <a:lnTo>
                      <a:pt x="68" y="72"/>
                    </a:lnTo>
                    <a:lnTo>
                      <a:pt x="68" y="72"/>
                    </a:lnTo>
                    <a:lnTo>
                      <a:pt x="68" y="77"/>
                    </a:lnTo>
                    <a:lnTo>
                      <a:pt x="63" y="77"/>
                    </a:lnTo>
                    <a:lnTo>
                      <a:pt x="59" y="72"/>
                    </a:lnTo>
                    <a:lnTo>
                      <a:pt x="54" y="68"/>
                    </a:lnTo>
                    <a:lnTo>
                      <a:pt x="54" y="68"/>
                    </a:lnTo>
                    <a:lnTo>
                      <a:pt x="54" y="63"/>
                    </a:lnTo>
                    <a:lnTo>
                      <a:pt x="54" y="59"/>
                    </a:lnTo>
                    <a:lnTo>
                      <a:pt x="54" y="59"/>
                    </a:lnTo>
                    <a:lnTo>
                      <a:pt x="54" y="54"/>
                    </a:lnTo>
                    <a:lnTo>
                      <a:pt x="54" y="59"/>
                    </a:lnTo>
                    <a:lnTo>
                      <a:pt x="54" y="59"/>
                    </a:lnTo>
                    <a:lnTo>
                      <a:pt x="54" y="59"/>
                    </a:lnTo>
                    <a:lnTo>
                      <a:pt x="54" y="59"/>
                    </a:lnTo>
                    <a:lnTo>
                      <a:pt x="50" y="59"/>
                    </a:lnTo>
                    <a:lnTo>
                      <a:pt x="50" y="59"/>
                    </a:lnTo>
                    <a:lnTo>
                      <a:pt x="50" y="59"/>
                    </a:lnTo>
                    <a:lnTo>
                      <a:pt x="54" y="63"/>
                    </a:lnTo>
                    <a:lnTo>
                      <a:pt x="54" y="63"/>
                    </a:lnTo>
                    <a:lnTo>
                      <a:pt x="54" y="63"/>
                    </a:lnTo>
                    <a:lnTo>
                      <a:pt x="54" y="63"/>
                    </a:lnTo>
                    <a:lnTo>
                      <a:pt x="54" y="68"/>
                    </a:lnTo>
                    <a:lnTo>
                      <a:pt x="54" y="68"/>
                    </a:lnTo>
                    <a:lnTo>
                      <a:pt x="54" y="68"/>
                    </a:lnTo>
                    <a:lnTo>
                      <a:pt x="54" y="68"/>
                    </a:lnTo>
                    <a:lnTo>
                      <a:pt x="54" y="72"/>
                    </a:lnTo>
                    <a:lnTo>
                      <a:pt x="54" y="72"/>
                    </a:lnTo>
                    <a:lnTo>
                      <a:pt x="54" y="72"/>
                    </a:lnTo>
                    <a:lnTo>
                      <a:pt x="54" y="72"/>
                    </a:lnTo>
                    <a:lnTo>
                      <a:pt x="54" y="77"/>
                    </a:lnTo>
                    <a:lnTo>
                      <a:pt x="54" y="77"/>
                    </a:lnTo>
                    <a:lnTo>
                      <a:pt x="54" y="77"/>
                    </a:lnTo>
                    <a:lnTo>
                      <a:pt x="59" y="77"/>
                    </a:lnTo>
                    <a:lnTo>
                      <a:pt x="59" y="81"/>
                    </a:lnTo>
                    <a:lnTo>
                      <a:pt x="59" y="81"/>
                    </a:lnTo>
                    <a:lnTo>
                      <a:pt x="59" y="81"/>
                    </a:lnTo>
                    <a:lnTo>
                      <a:pt x="59" y="86"/>
                    </a:lnTo>
                    <a:lnTo>
                      <a:pt x="54" y="86"/>
                    </a:lnTo>
                    <a:lnTo>
                      <a:pt x="54" y="90"/>
                    </a:lnTo>
                    <a:lnTo>
                      <a:pt x="54" y="90"/>
                    </a:lnTo>
                    <a:lnTo>
                      <a:pt x="54" y="90"/>
                    </a:lnTo>
                    <a:lnTo>
                      <a:pt x="54" y="90"/>
                    </a:lnTo>
                    <a:lnTo>
                      <a:pt x="50" y="90"/>
                    </a:lnTo>
                    <a:lnTo>
                      <a:pt x="50" y="90"/>
                    </a:lnTo>
                    <a:lnTo>
                      <a:pt x="50" y="86"/>
                    </a:lnTo>
                    <a:lnTo>
                      <a:pt x="54" y="86"/>
                    </a:lnTo>
                    <a:lnTo>
                      <a:pt x="50" y="86"/>
                    </a:lnTo>
                    <a:lnTo>
                      <a:pt x="50" y="86"/>
                    </a:lnTo>
                    <a:lnTo>
                      <a:pt x="50" y="86"/>
                    </a:lnTo>
                    <a:lnTo>
                      <a:pt x="50" y="86"/>
                    </a:lnTo>
                    <a:lnTo>
                      <a:pt x="45" y="86"/>
                    </a:lnTo>
                    <a:lnTo>
                      <a:pt x="45" y="81"/>
                    </a:lnTo>
                    <a:lnTo>
                      <a:pt x="45" y="77"/>
                    </a:lnTo>
                    <a:lnTo>
                      <a:pt x="45" y="81"/>
                    </a:lnTo>
                    <a:lnTo>
                      <a:pt x="45" y="81"/>
                    </a:lnTo>
                    <a:lnTo>
                      <a:pt x="45" y="86"/>
                    </a:lnTo>
                    <a:lnTo>
                      <a:pt x="45" y="86"/>
                    </a:lnTo>
                    <a:lnTo>
                      <a:pt x="45" y="86"/>
                    </a:lnTo>
                    <a:lnTo>
                      <a:pt x="45" y="90"/>
                    </a:lnTo>
                    <a:lnTo>
                      <a:pt x="45" y="90"/>
                    </a:lnTo>
                    <a:lnTo>
                      <a:pt x="45" y="90"/>
                    </a:lnTo>
                    <a:lnTo>
                      <a:pt x="45" y="90"/>
                    </a:lnTo>
                    <a:lnTo>
                      <a:pt x="41" y="90"/>
                    </a:lnTo>
                    <a:lnTo>
                      <a:pt x="41" y="86"/>
                    </a:lnTo>
                    <a:lnTo>
                      <a:pt x="41" y="81"/>
                    </a:lnTo>
                    <a:lnTo>
                      <a:pt x="41" y="86"/>
                    </a:lnTo>
                    <a:lnTo>
                      <a:pt x="41" y="86"/>
                    </a:lnTo>
                    <a:lnTo>
                      <a:pt x="41" y="90"/>
                    </a:lnTo>
                    <a:lnTo>
                      <a:pt x="41" y="90"/>
                    </a:lnTo>
                    <a:lnTo>
                      <a:pt x="41" y="95"/>
                    </a:lnTo>
                    <a:lnTo>
                      <a:pt x="41" y="95"/>
                    </a:lnTo>
                    <a:lnTo>
                      <a:pt x="36" y="95"/>
                    </a:lnTo>
                    <a:lnTo>
                      <a:pt x="36" y="90"/>
                    </a:lnTo>
                    <a:lnTo>
                      <a:pt x="36" y="90"/>
                    </a:lnTo>
                    <a:lnTo>
                      <a:pt x="36" y="86"/>
                    </a:lnTo>
                    <a:lnTo>
                      <a:pt x="32" y="86"/>
                    </a:lnTo>
                    <a:lnTo>
                      <a:pt x="32" y="86"/>
                    </a:lnTo>
                    <a:lnTo>
                      <a:pt x="32" y="81"/>
                    </a:lnTo>
                    <a:lnTo>
                      <a:pt x="32" y="77"/>
                    </a:lnTo>
                    <a:lnTo>
                      <a:pt x="27" y="77"/>
                    </a:lnTo>
                    <a:lnTo>
                      <a:pt x="27" y="77"/>
                    </a:lnTo>
                    <a:lnTo>
                      <a:pt x="27" y="77"/>
                    </a:lnTo>
                    <a:lnTo>
                      <a:pt x="27" y="72"/>
                    </a:lnTo>
                    <a:lnTo>
                      <a:pt x="27" y="68"/>
                    </a:lnTo>
                    <a:lnTo>
                      <a:pt x="27" y="68"/>
                    </a:lnTo>
                    <a:lnTo>
                      <a:pt x="27" y="63"/>
                    </a:lnTo>
                    <a:lnTo>
                      <a:pt x="27" y="63"/>
                    </a:lnTo>
                    <a:lnTo>
                      <a:pt x="23" y="63"/>
                    </a:lnTo>
                    <a:lnTo>
                      <a:pt x="23" y="63"/>
                    </a:lnTo>
                    <a:lnTo>
                      <a:pt x="23" y="63"/>
                    </a:lnTo>
                    <a:lnTo>
                      <a:pt x="23" y="59"/>
                    </a:lnTo>
                    <a:lnTo>
                      <a:pt x="23" y="59"/>
                    </a:lnTo>
                    <a:lnTo>
                      <a:pt x="18" y="59"/>
                    </a:lnTo>
                    <a:lnTo>
                      <a:pt x="18" y="59"/>
                    </a:lnTo>
                    <a:lnTo>
                      <a:pt x="18" y="59"/>
                    </a:lnTo>
                    <a:lnTo>
                      <a:pt x="18" y="54"/>
                    </a:lnTo>
                    <a:lnTo>
                      <a:pt x="18" y="54"/>
                    </a:lnTo>
                    <a:lnTo>
                      <a:pt x="18" y="50"/>
                    </a:lnTo>
                    <a:lnTo>
                      <a:pt x="18" y="50"/>
                    </a:lnTo>
                    <a:lnTo>
                      <a:pt x="18" y="45"/>
                    </a:lnTo>
                    <a:lnTo>
                      <a:pt x="18" y="45"/>
                    </a:lnTo>
                    <a:lnTo>
                      <a:pt x="18" y="45"/>
                    </a:lnTo>
                    <a:lnTo>
                      <a:pt x="18" y="45"/>
                    </a:lnTo>
                    <a:lnTo>
                      <a:pt x="14" y="41"/>
                    </a:lnTo>
                    <a:lnTo>
                      <a:pt x="14" y="41"/>
                    </a:lnTo>
                    <a:lnTo>
                      <a:pt x="9" y="41"/>
                    </a:lnTo>
                    <a:lnTo>
                      <a:pt x="9" y="41"/>
                    </a:lnTo>
                    <a:lnTo>
                      <a:pt x="9" y="41"/>
                    </a:lnTo>
                    <a:lnTo>
                      <a:pt x="9" y="41"/>
                    </a:lnTo>
                    <a:lnTo>
                      <a:pt x="5" y="41"/>
                    </a:lnTo>
                    <a:lnTo>
                      <a:pt x="5" y="36"/>
                    </a:lnTo>
                    <a:lnTo>
                      <a:pt x="5" y="36"/>
                    </a:lnTo>
                    <a:lnTo>
                      <a:pt x="5" y="36"/>
                    </a:lnTo>
                    <a:lnTo>
                      <a:pt x="5" y="32"/>
                    </a:lnTo>
                    <a:lnTo>
                      <a:pt x="5" y="32"/>
                    </a:lnTo>
                    <a:lnTo>
                      <a:pt x="9" y="32"/>
                    </a:lnTo>
                    <a:lnTo>
                      <a:pt x="9" y="32"/>
                    </a:lnTo>
                    <a:lnTo>
                      <a:pt x="9" y="32"/>
                    </a:lnTo>
                    <a:lnTo>
                      <a:pt x="9" y="27"/>
                    </a:lnTo>
                    <a:lnTo>
                      <a:pt x="14" y="27"/>
                    </a:lnTo>
                    <a:lnTo>
                      <a:pt x="14" y="27"/>
                    </a:lnTo>
                    <a:lnTo>
                      <a:pt x="14" y="27"/>
                    </a:lnTo>
                    <a:lnTo>
                      <a:pt x="14" y="27"/>
                    </a:lnTo>
                    <a:lnTo>
                      <a:pt x="18" y="27"/>
                    </a:lnTo>
                    <a:lnTo>
                      <a:pt x="18" y="27"/>
                    </a:lnTo>
                    <a:lnTo>
                      <a:pt x="18" y="23"/>
                    </a:lnTo>
                    <a:lnTo>
                      <a:pt x="18" y="23"/>
                    </a:lnTo>
                    <a:lnTo>
                      <a:pt x="14" y="23"/>
                    </a:lnTo>
                    <a:lnTo>
                      <a:pt x="14" y="23"/>
                    </a:lnTo>
                    <a:lnTo>
                      <a:pt x="14" y="23"/>
                    </a:lnTo>
                    <a:lnTo>
                      <a:pt x="14" y="18"/>
                    </a:lnTo>
                    <a:lnTo>
                      <a:pt x="9" y="18"/>
                    </a:lnTo>
                    <a:lnTo>
                      <a:pt x="9" y="18"/>
                    </a:lnTo>
                    <a:lnTo>
                      <a:pt x="9" y="18"/>
                    </a:lnTo>
                    <a:lnTo>
                      <a:pt x="5" y="18"/>
                    </a:lnTo>
                    <a:lnTo>
                      <a:pt x="5" y="14"/>
                    </a:lnTo>
                    <a:lnTo>
                      <a:pt x="0" y="14"/>
                    </a:lnTo>
                    <a:lnTo>
                      <a:pt x="0" y="14"/>
                    </a:lnTo>
                    <a:lnTo>
                      <a:pt x="0" y="14"/>
                    </a:lnTo>
                    <a:lnTo>
                      <a:pt x="0" y="14"/>
                    </a:lnTo>
                    <a:lnTo>
                      <a:pt x="0" y="9"/>
                    </a:lnTo>
                    <a:lnTo>
                      <a:pt x="0" y="9"/>
                    </a:lnTo>
                    <a:lnTo>
                      <a:pt x="0" y="9"/>
                    </a:lnTo>
                    <a:lnTo>
                      <a:pt x="5" y="5"/>
                    </a:lnTo>
                    <a:lnTo>
                      <a:pt x="5" y="5"/>
                    </a:lnTo>
                    <a:lnTo>
                      <a:pt x="5" y="5"/>
                    </a:lnTo>
                    <a:lnTo>
                      <a:pt x="5" y="5"/>
                    </a:lnTo>
                    <a:lnTo>
                      <a:pt x="5" y="0"/>
                    </a:lnTo>
                    <a:lnTo>
                      <a:pt x="0" y="0"/>
                    </a:lnTo>
                    <a:lnTo>
                      <a:pt x="0" y="0"/>
                    </a:lnTo>
                    <a:lnTo>
                      <a:pt x="0" y="0"/>
                    </a:lnTo>
                    <a:lnTo>
                      <a:pt x="0" y="0"/>
                    </a:lnTo>
                    <a:lnTo>
                      <a:pt x="5" y="0"/>
                    </a:lnTo>
                    <a:lnTo>
                      <a:pt x="5" y="0"/>
                    </a:lnTo>
                    <a:lnTo>
                      <a:pt x="5" y="0"/>
                    </a:lnTo>
                    <a:lnTo>
                      <a:pt x="9" y="5"/>
                    </a:lnTo>
                    <a:lnTo>
                      <a:pt x="9" y="5"/>
                    </a:lnTo>
                    <a:lnTo>
                      <a:pt x="9" y="5"/>
                    </a:lnTo>
                    <a:lnTo>
                      <a:pt x="9"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8" name="Freeform 19"/>
              <p:cNvSpPr>
                <a:spLocks/>
              </p:cNvSpPr>
              <p:nvPr/>
            </p:nvSpPr>
            <p:spPr bwMode="auto">
              <a:xfrm>
                <a:off x="4843463" y="1631951"/>
                <a:ext cx="150813" cy="85725"/>
              </a:xfrm>
              <a:custGeom>
                <a:avLst/>
                <a:gdLst>
                  <a:gd name="T0" fmla="*/ 9 w 95"/>
                  <a:gd name="T1" fmla="*/ 5 h 54"/>
                  <a:gd name="T2" fmla="*/ 28 w 95"/>
                  <a:gd name="T3" fmla="*/ 5 h 54"/>
                  <a:gd name="T4" fmla="*/ 41 w 95"/>
                  <a:gd name="T5" fmla="*/ 9 h 54"/>
                  <a:gd name="T6" fmla="*/ 55 w 95"/>
                  <a:gd name="T7" fmla="*/ 9 h 54"/>
                  <a:gd name="T8" fmla="*/ 59 w 95"/>
                  <a:gd name="T9" fmla="*/ 0 h 54"/>
                  <a:gd name="T10" fmla="*/ 73 w 95"/>
                  <a:gd name="T11" fmla="*/ 0 h 54"/>
                  <a:gd name="T12" fmla="*/ 82 w 95"/>
                  <a:gd name="T13" fmla="*/ 0 h 54"/>
                  <a:gd name="T14" fmla="*/ 82 w 95"/>
                  <a:gd name="T15" fmla="*/ 5 h 54"/>
                  <a:gd name="T16" fmla="*/ 91 w 95"/>
                  <a:gd name="T17" fmla="*/ 5 h 54"/>
                  <a:gd name="T18" fmla="*/ 95 w 95"/>
                  <a:gd name="T19" fmla="*/ 5 h 54"/>
                  <a:gd name="T20" fmla="*/ 95 w 95"/>
                  <a:gd name="T21" fmla="*/ 14 h 54"/>
                  <a:gd name="T22" fmla="*/ 91 w 95"/>
                  <a:gd name="T23" fmla="*/ 14 h 54"/>
                  <a:gd name="T24" fmla="*/ 86 w 95"/>
                  <a:gd name="T25" fmla="*/ 18 h 54"/>
                  <a:gd name="T26" fmla="*/ 86 w 95"/>
                  <a:gd name="T27" fmla="*/ 27 h 54"/>
                  <a:gd name="T28" fmla="*/ 86 w 95"/>
                  <a:gd name="T29" fmla="*/ 32 h 54"/>
                  <a:gd name="T30" fmla="*/ 91 w 95"/>
                  <a:gd name="T31" fmla="*/ 41 h 54"/>
                  <a:gd name="T32" fmla="*/ 86 w 95"/>
                  <a:gd name="T33" fmla="*/ 41 h 54"/>
                  <a:gd name="T34" fmla="*/ 86 w 95"/>
                  <a:gd name="T35" fmla="*/ 41 h 54"/>
                  <a:gd name="T36" fmla="*/ 82 w 95"/>
                  <a:gd name="T37" fmla="*/ 41 h 54"/>
                  <a:gd name="T38" fmla="*/ 77 w 95"/>
                  <a:gd name="T39" fmla="*/ 36 h 54"/>
                  <a:gd name="T40" fmla="*/ 73 w 95"/>
                  <a:gd name="T41" fmla="*/ 41 h 54"/>
                  <a:gd name="T42" fmla="*/ 68 w 95"/>
                  <a:gd name="T43" fmla="*/ 41 h 54"/>
                  <a:gd name="T44" fmla="*/ 68 w 95"/>
                  <a:gd name="T45" fmla="*/ 41 h 54"/>
                  <a:gd name="T46" fmla="*/ 64 w 95"/>
                  <a:gd name="T47" fmla="*/ 45 h 54"/>
                  <a:gd name="T48" fmla="*/ 64 w 95"/>
                  <a:gd name="T49" fmla="*/ 45 h 54"/>
                  <a:gd name="T50" fmla="*/ 64 w 95"/>
                  <a:gd name="T51" fmla="*/ 45 h 54"/>
                  <a:gd name="T52" fmla="*/ 64 w 95"/>
                  <a:gd name="T53" fmla="*/ 50 h 54"/>
                  <a:gd name="T54" fmla="*/ 64 w 95"/>
                  <a:gd name="T55" fmla="*/ 50 h 54"/>
                  <a:gd name="T56" fmla="*/ 59 w 95"/>
                  <a:gd name="T57" fmla="*/ 54 h 54"/>
                  <a:gd name="T58" fmla="*/ 50 w 95"/>
                  <a:gd name="T59" fmla="*/ 54 h 54"/>
                  <a:gd name="T60" fmla="*/ 46 w 95"/>
                  <a:gd name="T61" fmla="*/ 50 h 54"/>
                  <a:gd name="T62" fmla="*/ 41 w 95"/>
                  <a:gd name="T63" fmla="*/ 54 h 54"/>
                  <a:gd name="T64" fmla="*/ 41 w 95"/>
                  <a:gd name="T65" fmla="*/ 50 h 54"/>
                  <a:gd name="T66" fmla="*/ 37 w 95"/>
                  <a:gd name="T67" fmla="*/ 50 h 54"/>
                  <a:gd name="T68" fmla="*/ 32 w 95"/>
                  <a:gd name="T69" fmla="*/ 50 h 54"/>
                  <a:gd name="T70" fmla="*/ 32 w 95"/>
                  <a:gd name="T71" fmla="*/ 50 h 54"/>
                  <a:gd name="T72" fmla="*/ 23 w 95"/>
                  <a:gd name="T73" fmla="*/ 50 h 54"/>
                  <a:gd name="T74" fmla="*/ 18 w 95"/>
                  <a:gd name="T75" fmla="*/ 50 h 54"/>
                  <a:gd name="T76" fmla="*/ 14 w 95"/>
                  <a:gd name="T77" fmla="*/ 54 h 54"/>
                  <a:gd name="T78" fmla="*/ 14 w 95"/>
                  <a:gd name="T79" fmla="*/ 50 h 54"/>
                  <a:gd name="T80" fmla="*/ 14 w 95"/>
                  <a:gd name="T81" fmla="*/ 45 h 54"/>
                  <a:gd name="T82" fmla="*/ 9 w 95"/>
                  <a:gd name="T83" fmla="*/ 41 h 54"/>
                  <a:gd name="T84" fmla="*/ 9 w 95"/>
                  <a:gd name="T85" fmla="*/ 36 h 54"/>
                  <a:gd name="T86" fmla="*/ 5 w 95"/>
                  <a:gd name="T87" fmla="*/ 36 h 54"/>
                  <a:gd name="T88" fmla="*/ 5 w 95"/>
                  <a:gd name="T89" fmla="*/ 32 h 54"/>
                  <a:gd name="T90" fmla="*/ 5 w 95"/>
                  <a:gd name="T91" fmla="*/ 27 h 54"/>
                  <a:gd name="T92" fmla="*/ 5 w 95"/>
                  <a:gd name="T93" fmla="*/ 27 h 54"/>
                  <a:gd name="T94" fmla="*/ 5 w 95"/>
                  <a:gd name="T95" fmla="*/ 23 h 54"/>
                  <a:gd name="T96" fmla="*/ 9 w 95"/>
                  <a:gd name="T97" fmla="*/ 23 h 54"/>
                  <a:gd name="T98" fmla="*/ 14 w 95"/>
                  <a:gd name="T99" fmla="*/ 18 h 54"/>
                  <a:gd name="T100" fmla="*/ 9 w 95"/>
                  <a:gd name="T101" fmla="*/ 14 h 54"/>
                  <a:gd name="T102" fmla="*/ 5 w 95"/>
                  <a:gd name="T103" fmla="*/ 14 h 54"/>
                  <a:gd name="T104" fmla="*/ 5 w 95"/>
                  <a:gd name="T105" fmla="*/ 9 h 54"/>
                  <a:gd name="T106" fmla="*/ 0 w 95"/>
                  <a:gd name="T107" fmla="*/ 5 h 54"/>
                  <a:gd name="T108" fmla="*/ 0 w 95"/>
                  <a:gd name="T109" fmla="*/ 5 h 54"/>
                  <a:gd name="T110" fmla="*/ 5 w 95"/>
                  <a:gd name="T111" fmla="*/ 0 h 54"/>
                  <a:gd name="T112" fmla="*/ 5 w 95"/>
                  <a:gd name="T113" fmla="*/ 0 h 54"/>
                  <a:gd name="T114" fmla="*/ 9 w 95"/>
                  <a:gd name="T115" fmla="*/ 0 h 54"/>
                  <a:gd name="T116" fmla="*/ 9 w 95"/>
                  <a:gd name="T117" fmla="*/ 5 h 54"/>
                  <a:gd name="T118" fmla="*/ 9 w 95"/>
                  <a:gd name="T119"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54">
                    <a:moveTo>
                      <a:pt x="9" y="5"/>
                    </a:moveTo>
                    <a:lnTo>
                      <a:pt x="9" y="5"/>
                    </a:lnTo>
                    <a:lnTo>
                      <a:pt x="9" y="5"/>
                    </a:lnTo>
                    <a:lnTo>
                      <a:pt x="14" y="5"/>
                    </a:lnTo>
                    <a:lnTo>
                      <a:pt x="18" y="5"/>
                    </a:lnTo>
                    <a:lnTo>
                      <a:pt x="28" y="5"/>
                    </a:lnTo>
                    <a:lnTo>
                      <a:pt x="32" y="9"/>
                    </a:lnTo>
                    <a:lnTo>
                      <a:pt x="32" y="5"/>
                    </a:lnTo>
                    <a:lnTo>
                      <a:pt x="41" y="9"/>
                    </a:lnTo>
                    <a:lnTo>
                      <a:pt x="46" y="9"/>
                    </a:lnTo>
                    <a:lnTo>
                      <a:pt x="50" y="9"/>
                    </a:lnTo>
                    <a:lnTo>
                      <a:pt x="55" y="9"/>
                    </a:lnTo>
                    <a:lnTo>
                      <a:pt x="55" y="5"/>
                    </a:lnTo>
                    <a:lnTo>
                      <a:pt x="55" y="5"/>
                    </a:lnTo>
                    <a:lnTo>
                      <a:pt x="59" y="0"/>
                    </a:lnTo>
                    <a:lnTo>
                      <a:pt x="64" y="0"/>
                    </a:lnTo>
                    <a:lnTo>
                      <a:pt x="68" y="0"/>
                    </a:lnTo>
                    <a:lnTo>
                      <a:pt x="73" y="0"/>
                    </a:lnTo>
                    <a:lnTo>
                      <a:pt x="73" y="0"/>
                    </a:lnTo>
                    <a:lnTo>
                      <a:pt x="77" y="0"/>
                    </a:lnTo>
                    <a:lnTo>
                      <a:pt x="82" y="0"/>
                    </a:lnTo>
                    <a:lnTo>
                      <a:pt x="82" y="0"/>
                    </a:lnTo>
                    <a:lnTo>
                      <a:pt x="82" y="5"/>
                    </a:lnTo>
                    <a:lnTo>
                      <a:pt x="82" y="5"/>
                    </a:lnTo>
                    <a:lnTo>
                      <a:pt x="86" y="0"/>
                    </a:lnTo>
                    <a:lnTo>
                      <a:pt x="86" y="5"/>
                    </a:lnTo>
                    <a:lnTo>
                      <a:pt x="91" y="5"/>
                    </a:lnTo>
                    <a:lnTo>
                      <a:pt x="91" y="5"/>
                    </a:lnTo>
                    <a:lnTo>
                      <a:pt x="95" y="5"/>
                    </a:lnTo>
                    <a:lnTo>
                      <a:pt x="95" y="5"/>
                    </a:lnTo>
                    <a:lnTo>
                      <a:pt x="95" y="5"/>
                    </a:lnTo>
                    <a:lnTo>
                      <a:pt x="95" y="9"/>
                    </a:lnTo>
                    <a:lnTo>
                      <a:pt x="95" y="14"/>
                    </a:lnTo>
                    <a:lnTo>
                      <a:pt x="95" y="14"/>
                    </a:lnTo>
                    <a:lnTo>
                      <a:pt x="91" y="14"/>
                    </a:lnTo>
                    <a:lnTo>
                      <a:pt x="91" y="14"/>
                    </a:lnTo>
                    <a:lnTo>
                      <a:pt x="91" y="18"/>
                    </a:lnTo>
                    <a:lnTo>
                      <a:pt x="86" y="18"/>
                    </a:lnTo>
                    <a:lnTo>
                      <a:pt x="86" y="18"/>
                    </a:lnTo>
                    <a:lnTo>
                      <a:pt x="86" y="27"/>
                    </a:lnTo>
                    <a:lnTo>
                      <a:pt x="86" y="27"/>
                    </a:lnTo>
                    <a:lnTo>
                      <a:pt x="86" y="27"/>
                    </a:lnTo>
                    <a:lnTo>
                      <a:pt x="82" y="32"/>
                    </a:lnTo>
                    <a:lnTo>
                      <a:pt x="86" y="32"/>
                    </a:lnTo>
                    <a:lnTo>
                      <a:pt x="86" y="32"/>
                    </a:lnTo>
                    <a:lnTo>
                      <a:pt x="86" y="36"/>
                    </a:lnTo>
                    <a:lnTo>
                      <a:pt x="91" y="41"/>
                    </a:lnTo>
                    <a:lnTo>
                      <a:pt x="91" y="41"/>
                    </a:lnTo>
                    <a:lnTo>
                      <a:pt x="91" y="41"/>
                    </a:lnTo>
                    <a:lnTo>
                      <a:pt x="91" y="41"/>
                    </a:lnTo>
                    <a:lnTo>
                      <a:pt x="86" y="41"/>
                    </a:lnTo>
                    <a:lnTo>
                      <a:pt x="86" y="41"/>
                    </a:lnTo>
                    <a:lnTo>
                      <a:pt x="86" y="41"/>
                    </a:lnTo>
                    <a:lnTo>
                      <a:pt x="86" y="41"/>
                    </a:lnTo>
                    <a:lnTo>
                      <a:pt x="86" y="41"/>
                    </a:lnTo>
                    <a:lnTo>
                      <a:pt x="82" y="41"/>
                    </a:lnTo>
                    <a:lnTo>
                      <a:pt x="82" y="41"/>
                    </a:lnTo>
                    <a:lnTo>
                      <a:pt x="82" y="36"/>
                    </a:lnTo>
                    <a:lnTo>
                      <a:pt x="82" y="36"/>
                    </a:lnTo>
                    <a:lnTo>
                      <a:pt x="77" y="36"/>
                    </a:lnTo>
                    <a:lnTo>
                      <a:pt x="77" y="41"/>
                    </a:lnTo>
                    <a:lnTo>
                      <a:pt x="77" y="41"/>
                    </a:lnTo>
                    <a:lnTo>
                      <a:pt x="73" y="41"/>
                    </a:lnTo>
                    <a:lnTo>
                      <a:pt x="73" y="41"/>
                    </a:lnTo>
                    <a:lnTo>
                      <a:pt x="73" y="41"/>
                    </a:lnTo>
                    <a:lnTo>
                      <a:pt x="68" y="41"/>
                    </a:lnTo>
                    <a:lnTo>
                      <a:pt x="68" y="41"/>
                    </a:lnTo>
                    <a:lnTo>
                      <a:pt x="68" y="41"/>
                    </a:lnTo>
                    <a:lnTo>
                      <a:pt x="68" y="41"/>
                    </a:lnTo>
                    <a:lnTo>
                      <a:pt x="68" y="45"/>
                    </a:lnTo>
                    <a:lnTo>
                      <a:pt x="68" y="45"/>
                    </a:lnTo>
                    <a:lnTo>
                      <a:pt x="64" y="45"/>
                    </a:lnTo>
                    <a:lnTo>
                      <a:pt x="64" y="45"/>
                    </a:lnTo>
                    <a:lnTo>
                      <a:pt x="64" y="45"/>
                    </a:lnTo>
                    <a:lnTo>
                      <a:pt x="64" y="45"/>
                    </a:lnTo>
                    <a:lnTo>
                      <a:pt x="64" y="45"/>
                    </a:lnTo>
                    <a:lnTo>
                      <a:pt x="64" y="45"/>
                    </a:lnTo>
                    <a:lnTo>
                      <a:pt x="64" y="45"/>
                    </a:lnTo>
                    <a:lnTo>
                      <a:pt x="64" y="45"/>
                    </a:lnTo>
                    <a:lnTo>
                      <a:pt x="64" y="45"/>
                    </a:lnTo>
                    <a:lnTo>
                      <a:pt x="64" y="50"/>
                    </a:lnTo>
                    <a:lnTo>
                      <a:pt x="64" y="50"/>
                    </a:lnTo>
                    <a:lnTo>
                      <a:pt x="64" y="50"/>
                    </a:lnTo>
                    <a:lnTo>
                      <a:pt x="64" y="50"/>
                    </a:lnTo>
                    <a:lnTo>
                      <a:pt x="59" y="54"/>
                    </a:lnTo>
                    <a:lnTo>
                      <a:pt x="59" y="54"/>
                    </a:lnTo>
                    <a:lnTo>
                      <a:pt x="59" y="54"/>
                    </a:lnTo>
                    <a:lnTo>
                      <a:pt x="55" y="54"/>
                    </a:lnTo>
                    <a:lnTo>
                      <a:pt x="55" y="54"/>
                    </a:lnTo>
                    <a:lnTo>
                      <a:pt x="50" y="54"/>
                    </a:lnTo>
                    <a:lnTo>
                      <a:pt x="50" y="54"/>
                    </a:lnTo>
                    <a:lnTo>
                      <a:pt x="50" y="54"/>
                    </a:lnTo>
                    <a:lnTo>
                      <a:pt x="46" y="50"/>
                    </a:lnTo>
                    <a:lnTo>
                      <a:pt x="46" y="50"/>
                    </a:lnTo>
                    <a:lnTo>
                      <a:pt x="41" y="50"/>
                    </a:lnTo>
                    <a:lnTo>
                      <a:pt x="41" y="54"/>
                    </a:lnTo>
                    <a:lnTo>
                      <a:pt x="41" y="50"/>
                    </a:lnTo>
                    <a:lnTo>
                      <a:pt x="41" y="50"/>
                    </a:lnTo>
                    <a:lnTo>
                      <a:pt x="41" y="50"/>
                    </a:lnTo>
                    <a:lnTo>
                      <a:pt x="37" y="50"/>
                    </a:lnTo>
                    <a:lnTo>
                      <a:pt x="37" y="50"/>
                    </a:lnTo>
                    <a:lnTo>
                      <a:pt x="37" y="50"/>
                    </a:lnTo>
                    <a:lnTo>
                      <a:pt x="37" y="50"/>
                    </a:lnTo>
                    <a:lnTo>
                      <a:pt x="32" y="50"/>
                    </a:lnTo>
                    <a:lnTo>
                      <a:pt x="32" y="50"/>
                    </a:lnTo>
                    <a:lnTo>
                      <a:pt x="32" y="50"/>
                    </a:lnTo>
                    <a:lnTo>
                      <a:pt x="32" y="50"/>
                    </a:lnTo>
                    <a:lnTo>
                      <a:pt x="32" y="50"/>
                    </a:lnTo>
                    <a:lnTo>
                      <a:pt x="28" y="50"/>
                    </a:lnTo>
                    <a:lnTo>
                      <a:pt x="28" y="50"/>
                    </a:lnTo>
                    <a:lnTo>
                      <a:pt x="23" y="50"/>
                    </a:lnTo>
                    <a:lnTo>
                      <a:pt x="23" y="50"/>
                    </a:lnTo>
                    <a:lnTo>
                      <a:pt x="23" y="50"/>
                    </a:lnTo>
                    <a:lnTo>
                      <a:pt x="18" y="50"/>
                    </a:lnTo>
                    <a:lnTo>
                      <a:pt x="18" y="50"/>
                    </a:lnTo>
                    <a:lnTo>
                      <a:pt x="18" y="54"/>
                    </a:lnTo>
                    <a:lnTo>
                      <a:pt x="14" y="54"/>
                    </a:lnTo>
                    <a:lnTo>
                      <a:pt x="14" y="54"/>
                    </a:lnTo>
                    <a:lnTo>
                      <a:pt x="14" y="54"/>
                    </a:lnTo>
                    <a:lnTo>
                      <a:pt x="14" y="50"/>
                    </a:lnTo>
                    <a:lnTo>
                      <a:pt x="14" y="45"/>
                    </a:lnTo>
                    <a:lnTo>
                      <a:pt x="14" y="45"/>
                    </a:lnTo>
                    <a:lnTo>
                      <a:pt x="14" y="45"/>
                    </a:lnTo>
                    <a:lnTo>
                      <a:pt x="14" y="45"/>
                    </a:lnTo>
                    <a:lnTo>
                      <a:pt x="14" y="45"/>
                    </a:lnTo>
                    <a:lnTo>
                      <a:pt x="9" y="41"/>
                    </a:lnTo>
                    <a:lnTo>
                      <a:pt x="9" y="41"/>
                    </a:lnTo>
                    <a:lnTo>
                      <a:pt x="9" y="41"/>
                    </a:lnTo>
                    <a:lnTo>
                      <a:pt x="9" y="36"/>
                    </a:lnTo>
                    <a:lnTo>
                      <a:pt x="5" y="36"/>
                    </a:lnTo>
                    <a:lnTo>
                      <a:pt x="5" y="36"/>
                    </a:lnTo>
                    <a:lnTo>
                      <a:pt x="5" y="36"/>
                    </a:lnTo>
                    <a:lnTo>
                      <a:pt x="5" y="32"/>
                    </a:lnTo>
                    <a:lnTo>
                      <a:pt x="5" y="32"/>
                    </a:lnTo>
                    <a:lnTo>
                      <a:pt x="5" y="32"/>
                    </a:lnTo>
                    <a:lnTo>
                      <a:pt x="5" y="32"/>
                    </a:lnTo>
                    <a:lnTo>
                      <a:pt x="5" y="32"/>
                    </a:lnTo>
                    <a:lnTo>
                      <a:pt x="5" y="27"/>
                    </a:lnTo>
                    <a:lnTo>
                      <a:pt x="5" y="27"/>
                    </a:lnTo>
                    <a:lnTo>
                      <a:pt x="5" y="27"/>
                    </a:lnTo>
                    <a:lnTo>
                      <a:pt x="5" y="27"/>
                    </a:lnTo>
                    <a:lnTo>
                      <a:pt x="5" y="23"/>
                    </a:lnTo>
                    <a:lnTo>
                      <a:pt x="5" y="23"/>
                    </a:lnTo>
                    <a:lnTo>
                      <a:pt x="5" y="23"/>
                    </a:lnTo>
                    <a:lnTo>
                      <a:pt x="9" y="23"/>
                    </a:lnTo>
                    <a:lnTo>
                      <a:pt x="9" y="23"/>
                    </a:lnTo>
                    <a:lnTo>
                      <a:pt x="9" y="23"/>
                    </a:lnTo>
                    <a:lnTo>
                      <a:pt x="9" y="18"/>
                    </a:lnTo>
                    <a:lnTo>
                      <a:pt x="9" y="18"/>
                    </a:lnTo>
                    <a:lnTo>
                      <a:pt x="14" y="18"/>
                    </a:lnTo>
                    <a:lnTo>
                      <a:pt x="14" y="18"/>
                    </a:lnTo>
                    <a:lnTo>
                      <a:pt x="9" y="18"/>
                    </a:lnTo>
                    <a:lnTo>
                      <a:pt x="9" y="14"/>
                    </a:lnTo>
                    <a:lnTo>
                      <a:pt x="9" y="14"/>
                    </a:lnTo>
                    <a:lnTo>
                      <a:pt x="9" y="14"/>
                    </a:lnTo>
                    <a:lnTo>
                      <a:pt x="5" y="14"/>
                    </a:lnTo>
                    <a:lnTo>
                      <a:pt x="5" y="14"/>
                    </a:lnTo>
                    <a:lnTo>
                      <a:pt x="5" y="9"/>
                    </a:lnTo>
                    <a:lnTo>
                      <a:pt x="5" y="9"/>
                    </a:lnTo>
                    <a:lnTo>
                      <a:pt x="0" y="9"/>
                    </a:lnTo>
                    <a:lnTo>
                      <a:pt x="0" y="9"/>
                    </a:lnTo>
                    <a:lnTo>
                      <a:pt x="0" y="5"/>
                    </a:lnTo>
                    <a:lnTo>
                      <a:pt x="0" y="5"/>
                    </a:lnTo>
                    <a:lnTo>
                      <a:pt x="0" y="5"/>
                    </a:lnTo>
                    <a:lnTo>
                      <a:pt x="0" y="5"/>
                    </a:lnTo>
                    <a:lnTo>
                      <a:pt x="5" y="5"/>
                    </a:lnTo>
                    <a:lnTo>
                      <a:pt x="5" y="0"/>
                    </a:lnTo>
                    <a:lnTo>
                      <a:pt x="5" y="0"/>
                    </a:lnTo>
                    <a:lnTo>
                      <a:pt x="5" y="0"/>
                    </a:lnTo>
                    <a:lnTo>
                      <a:pt x="5" y="0"/>
                    </a:lnTo>
                    <a:lnTo>
                      <a:pt x="5" y="0"/>
                    </a:lnTo>
                    <a:lnTo>
                      <a:pt x="9" y="0"/>
                    </a:lnTo>
                    <a:lnTo>
                      <a:pt x="9" y="0"/>
                    </a:lnTo>
                    <a:lnTo>
                      <a:pt x="9" y="0"/>
                    </a:lnTo>
                    <a:lnTo>
                      <a:pt x="9" y="0"/>
                    </a:lnTo>
                    <a:lnTo>
                      <a:pt x="9" y="0"/>
                    </a:lnTo>
                    <a:lnTo>
                      <a:pt x="9" y="5"/>
                    </a:lnTo>
                    <a:lnTo>
                      <a:pt x="9" y="5"/>
                    </a:lnTo>
                    <a:lnTo>
                      <a:pt x="9" y="5"/>
                    </a:lnTo>
                    <a:lnTo>
                      <a:pt x="9"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9" name="Freeform 20"/>
              <p:cNvSpPr>
                <a:spLocks/>
              </p:cNvSpPr>
              <p:nvPr/>
            </p:nvSpPr>
            <p:spPr bwMode="auto">
              <a:xfrm>
                <a:off x="2190751" y="2163764"/>
                <a:ext cx="20638" cy="28575"/>
              </a:xfrm>
              <a:custGeom>
                <a:avLst/>
                <a:gdLst>
                  <a:gd name="T0" fmla="*/ 13 w 13"/>
                  <a:gd name="T1" fmla="*/ 9 h 18"/>
                  <a:gd name="T2" fmla="*/ 13 w 13"/>
                  <a:gd name="T3" fmla="*/ 9 h 18"/>
                  <a:gd name="T4" fmla="*/ 13 w 13"/>
                  <a:gd name="T5" fmla="*/ 9 h 18"/>
                  <a:gd name="T6" fmla="*/ 13 w 13"/>
                  <a:gd name="T7" fmla="*/ 13 h 18"/>
                  <a:gd name="T8" fmla="*/ 13 w 13"/>
                  <a:gd name="T9" fmla="*/ 13 h 18"/>
                  <a:gd name="T10" fmla="*/ 9 w 13"/>
                  <a:gd name="T11" fmla="*/ 13 h 18"/>
                  <a:gd name="T12" fmla="*/ 9 w 13"/>
                  <a:gd name="T13" fmla="*/ 13 h 18"/>
                  <a:gd name="T14" fmla="*/ 9 w 13"/>
                  <a:gd name="T15" fmla="*/ 13 h 18"/>
                  <a:gd name="T16" fmla="*/ 4 w 13"/>
                  <a:gd name="T17" fmla="*/ 18 h 18"/>
                  <a:gd name="T18" fmla="*/ 4 w 13"/>
                  <a:gd name="T19" fmla="*/ 13 h 18"/>
                  <a:gd name="T20" fmla="*/ 4 w 13"/>
                  <a:gd name="T21" fmla="*/ 13 h 18"/>
                  <a:gd name="T22" fmla="*/ 4 w 13"/>
                  <a:gd name="T23" fmla="*/ 13 h 18"/>
                  <a:gd name="T24" fmla="*/ 4 w 13"/>
                  <a:gd name="T25" fmla="*/ 13 h 18"/>
                  <a:gd name="T26" fmla="*/ 4 w 13"/>
                  <a:gd name="T27" fmla="*/ 13 h 18"/>
                  <a:gd name="T28" fmla="*/ 4 w 13"/>
                  <a:gd name="T29" fmla="*/ 9 h 18"/>
                  <a:gd name="T30" fmla="*/ 0 w 13"/>
                  <a:gd name="T31" fmla="*/ 9 h 18"/>
                  <a:gd name="T32" fmla="*/ 4 w 13"/>
                  <a:gd name="T33" fmla="*/ 9 h 18"/>
                  <a:gd name="T34" fmla="*/ 4 w 13"/>
                  <a:gd name="T35" fmla="*/ 9 h 18"/>
                  <a:gd name="T36" fmla="*/ 4 w 13"/>
                  <a:gd name="T37" fmla="*/ 9 h 18"/>
                  <a:gd name="T38" fmla="*/ 4 w 13"/>
                  <a:gd name="T39" fmla="*/ 9 h 18"/>
                  <a:gd name="T40" fmla="*/ 4 w 13"/>
                  <a:gd name="T41" fmla="*/ 9 h 18"/>
                  <a:gd name="T42" fmla="*/ 4 w 13"/>
                  <a:gd name="T43" fmla="*/ 9 h 18"/>
                  <a:gd name="T44" fmla="*/ 9 w 13"/>
                  <a:gd name="T45" fmla="*/ 4 h 18"/>
                  <a:gd name="T46" fmla="*/ 9 w 13"/>
                  <a:gd name="T47" fmla="*/ 0 h 18"/>
                  <a:gd name="T48" fmla="*/ 9 w 13"/>
                  <a:gd name="T49" fmla="*/ 0 h 18"/>
                  <a:gd name="T50" fmla="*/ 9 w 13"/>
                  <a:gd name="T51" fmla="*/ 0 h 18"/>
                  <a:gd name="T52" fmla="*/ 9 w 13"/>
                  <a:gd name="T53" fmla="*/ 0 h 18"/>
                  <a:gd name="T54" fmla="*/ 13 w 13"/>
                  <a:gd name="T55" fmla="*/ 0 h 18"/>
                  <a:gd name="T56" fmla="*/ 13 w 13"/>
                  <a:gd name="T57" fmla="*/ 0 h 18"/>
                  <a:gd name="T58" fmla="*/ 13 w 13"/>
                  <a:gd name="T59" fmla="*/ 4 h 18"/>
                  <a:gd name="T60" fmla="*/ 13 w 13"/>
                  <a:gd name="T61" fmla="*/ 4 h 18"/>
                  <a:gd name="T62" fmla="*/ 13 w 13"/>
                  <a:gd name="T63"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18">
                    <a:moveTo>
                      <a:pt x="13" y="9"/>
                    </a:moveTo>
                    <a:lnTo>
                      <a:pt x="13" y="9"/>
                    </a:lnTo>
                    <a:lnTo>
                      <a:pt x="13" y="9"/>
                    </a:lnTo>
                    <a:lnTo>
                      <a:pt x="13" y="13"/>
                    </a:lnTo>
                    <a:lnTo>
                      <a:pt x="13" y="13"/>
                    </a:lnTo>
                    <a:lnTo>
                      <a:pt x="9" y="13"/>
                    </a:lnTo>
                    <a:lnTo>
                      <a:pt x="9" y="13"/>
                    </a:lnTo>
                    <a:lnTo>
                      <a:pt x="9" y="13"/>
                    </a:lnTo>
                    <a:lnTo>
                      <a:pt x="4" y="18"/>
                    </a:lnTo>
                    <a:lnTo>
                      <a:pt x="4" y="13"/>
                    </a:lnTo>
                    <a:lnTo>
                      <a:pt x="4" y="13"/>
                    </a:lnTo>
                    <a:lnTo>
                      <a:pt x="4" y="13"/>
                    </a:lnTo>
                    <a:lnTo>
                      <a:pt x="4" y="13"/>
                    </a:lnTo>
                    <a:lnTo>
                      <a:pt x="4" y="13"/>
                    </a:lnTo>
                    <a:lnTo>
                      <a:pt x="4" y="9"/>
                    </a:lnTo>
                    <a:lnTo>
                      <a:pt x="0" y="9"/>
                    </a:lnTo>
                    <a:lnTo>
                      <a:pt x="4" y="9"/>
                    </a:lnTo>
                    <a:lnTo>
                      <a:pt x="4" y="9"/>
                    </a:lnTo>
                    <a:lnTo>
                      <a:pt x="4" y="9"/>
                    </a:lnTo>
                    <a:lnTo>
                      <a:pt x="4" y="9"/>
                    </a:lnTo>
                    <a:lnTo>
                      <a:pt x="4" y="9"/>
                    </a:lnTo>
                    <a:lnTo>
                      <a:pt x="4" y="9"/>
                    </a:lnTo>
                    <a:lnTo>
                      <a:pt x="9" y="4"/>
                    </a:lnTo>
                    <a:lnTo>
                      <a:pt x="9" y="0"/>
                    </a:lnTo>
                    <a:lnTo>
                      <a:pt x="9" y="0"/>
                    </a:lnTo>
                    <a:lnTo>
                      <a:pt x="9" y="0"/>
                    </a:lnTo>
                    <a:lnTo>
                      <a:pt x="9" y="0"/>
                    </a:lnTo>
                    <a:lnTo>
                      <a:pt x="13" y="0"/>
                    </a:lnTo>
                    <a:lnTo>
                      <a:pt x="13" y="0"/>
                    </a:lnTo>
                    <a:lnTo>
                      <a:pt x="13" y="4"/>
                    </a:lnTo>
                    <a:lnTo>
                      <a:pt x="13" y="4"/>
                    </a:lnTo>
                    <a:lnTo>
                      <a:pt x="13"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0" name="Freeform 21"/>
              <p:cNvSpPr>
                <a:spLocks/>
              </p:cNvSpPr>
              <p:nvPr/>
            </p:nvSpPr>
            <p:spPr bwMode="auto">
              <a:xfrm>
                <a:off x="4686301" y="1595439"/>
                <a:ext cx="93663" cy="87313"/>
              </a:xfrm>
              <a:custGeom>
                <a:avLst/>
                <a:gdLst>
                  <a:gd name="T0" fmla="*/ 18 w 59"/>
                  <a:gd name="T1" fmla="*/ 5 h 55"/>
                  <a:gd name="T2" fmla="*/ 23 w 59"/>
                  <a:gd name="T3" fmla="*/ 5 h 55"/>
                  <a:gd name="T4" fmla="*/ 27 w 59"/>
                  <a:gd name="T5" fmla="*/ 5 h 55"/>
                  <a:gd name="T6" fmla="*/ 32 w 59"/>
                  <a:gd name="T7" fmla="*/ 5 h 55"/>
                  <a:gd name="T8" fmla="*/ 32 w 59"/>
                  <a:gd name="T9" fmla="*/ 5 h 55"/>
                  <a:gd name="T10" fmla="*/ 36 w 59"/>
                  <a:gd name="T11" fmla="*/ 5 h 55"/>
                  <a:gd name="T12" fmla="*/ 41 w 59"/>
                  <a:gd name="T13" fmla="*/ 5 h 55"/>
                  <a:gd name="T14" fmla="*/ 45 w 59"/>
                  <a:gd name="T15" fmla="*/ 10 h 55"/>
                  <a:gd name="T16" fmla="*/ 45 w 59"/>
                  <a:gd name="T17" fmla="*/ 10 h 55"/>
                  <a:gd name="T18" fmla="*/ 50 w 59"/>
                  <a:gd name="T19" fmla="*/ 10 h 55"/>
                  <a:gd name="T20" fmla="*/ 54 w 59"/>
                  <a:gd name="T21" fmla="*/ 10 h 55"/>
                  <a:gd name="T22" fmla="*/ 54 w 59"/>
                  <a:gd name="T23" fmla="*/ 10 h 55"/>
                  <a:gd name="T24" fmla="*/ 50 w 59"/>
                  <a:gd name="T25" fmla="*/ 14 h 55"/>
                  <a:gd name="T26" fmla="*/ 50 w 59"/>
                  <a:gd name="T27" fmla="*/ 19 h 55"/>
                  <a:gd name="T28" fmla="*/ 54 w 59"/>
                  <a:gd name="T29" fmla="*/ 19 h 55"/>
                  <a:gd name="T30" fmla="*/ 59 w 59"/>
                  <a:gd name="T31" fmla="*/ 23 h 55"/>
                  <a:gd name="T32" fmla="*/ 59 w 59"/>
                  <a:gd name="T33" fmla="*/ 28 h 55"/>
                  <a:gd name="T34" fmla="*/ 54 w 59"/>
                  <a:gd name="T35" fmla="*/ 28 h 55"/>
                  <a:gd name="T36" fmla="*/ 54 w 59"/>
                  <a:gd name="T37" fmla="*/ 28 h 55"/>
                  <a:gd name="T38" fmla="*/ 59 w 59"/>
                  <a:gd name="T39" fmla="*/ 32 h 55"/>
                  <a:gd name="T40" fmla="*/ 54 w 59"/>
                  <a:gd name="T41" fmla="*/ 32 h 55"/>
                  <a:gd name="T42" fmla="*/ 54 w 59"/>
                  <a:gd name="T43" fmla="*/ 32 h 55"/>
                  <a:gd name="T44" fmla="*/ 50 w 59"/>
                  <a:gd name="T45" fmla="*/ 37 h 55"/>
                  <a:gd name="T46" fmla="*/ 50 w 59"/>
                  <a:gd name="T47" fmla="*/ 37 h 55"/>
                  <a:gd name="T48" fmla="*/ 50 w 59"/>
                  <a:gd name="T49" fmla="*/ 37 h 55"/>
                  <a:gd name="T50" fmla="*/ 50 w 59"/>
                  <a:gd name="T51" fmla="*/ 41 h 55"/>
                  <a:gd name="T52" fmla="*/ 50 w 59"/>
                  <a:gd name="T53" fmla="*/ 37 h 55"/>
                  <a:gd name="T54" fmla="*/ 45 w 59"/>
                  <a:gd name="T55" fmla="*/ 41 h 55"/>
                  <a:gd name="T56" fmla="*/ 45 w 59"/>
                  <a:gd name="T57" fmla="*/ 46 h 55"/>
                  <a:gd name="T58" fmla="*/ 41 w 59"/>
                  <a:gd name="T59" fmla="*/ 46 h 55"/>
                  <a:gd name="T60" fmla="*/ 45 w 59"/>
                  <a:gd name="T61" fmla="*/ 50 h 55"/>
                  <a:gd name="T62" fmla="*/ 41 w 59"/>
                  <a:gd name="T63" fmla="*/ 55 h 55"/>
                  <a:gd name="T64" fmla="*/ 41 w 59"/>
                  <a:gd name="T65" fmla="*/ 55 h 55"/>
                  <a:gd name="T66" fmla="*/ 36 w 59"/>
                  <a:gd name="T67" fmla="*/ 50 h 55"/>
                  <a:gd name="T68" fmla="*/ 32 w 59"/>
                  <a:gd name="T69" fmla="*/ 46 h 55"/>
                  <a:gd name="T70" fmla="*/ 27 w 59"/>
                  <a:gd name="T71" fmla="*/ 46 h 55"/>
                  <a:gd name="T72" fmla="*/ 27 w 59"/>
                  <a:gd name="T73" fmla="*/ 46 h 55"/>
                  <a:gd name="T74" fmla="*/ 23 w 59"/>
                  <a:gd name="T75" fmla="*/ 41 h 55"/>
                  <a:gd name="T76" fmla="*/ 23 w 59"/>
                  <a:gd name="T77" fmla="*/ 37 h 55"/>
                  <a:gd name="T78" fmla="*/ 14 w 59"/>
                  <a:gd name="T79" fmla="*/ 32 h 55"/>
                  <a:gd name="T80" fmla="*/ 9 w 59"/>
                  <a:gd name="T81" fmla="*/ 28 h 55"/>
                  <a:gd name="T82" fmla="*/ 5 w 59"/>
                  <a:gd name="T83" fmla="*/ 23 h 55"/>
                  <a:gd name="T84" fmla="*/ 5 w 59"/>
                  <a:gd name="T85" fmla="*/ 19 h 55"/>
                  <a:gd name="T86" fmla="*/ 0 w 59"/>
                  <a:gd name="T87" fmla="*/ 14 h 55"/>
                  <a:gd name="T88" fmla="*/ 0 w 59"/>
                  <a:gd name="T89" fmla="*/ 5 h 55"/>
                  <a:gd name="T90" fmla="*/ 0 w 59"/>
                  <a:gd name="T91" fmla="*/ 5 h 55"/>
                  <a:gd name="T92" fmla="*/ 5 w 59"/>
                  <a:gd name="T93" fmla="*/ 5 h 55"/>
                  <a:gd name="T94" fmla="*/ 9 w 59"/>
                  <a:gd name="T95" fmla="*/ 5 h 55"/>
                  <a:gd name="T96" fmla="*/ 18 w 59"/>
                  <a:gd name="T9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9" h="55">
                    <a:moveTo>
                      <a:pt x="18" y="0"/>
                    </a:moveTo>
                    <a:lnTo>
                      <a:pt x="18" y="0"/>
                    </a:lnTo>
                    <a:lnTo>
                      <a:pt x="18" y="5"/>
                    </a:lnTo>
                    <a:lnTo>
                      <a:pt x="23" y="5"/>
                    </a:lnTo>
                    <a:lnTo>
                      <a:pt x="23" y="5"/>
                    </a:lnTo>
                    <a:lnTo>
                      <a:pt x="23" y="5"/>
                    </a:lnTo>
                    <a:lnTo>
                      <a:pt x="27" y="5"/>
                    </a:lnTo>
                    <a:lnTo>
                      <a:pt x="27" y="5"/>
                    </a:lnTo>
                    <a:lnTo>
                      <a:pt x="27" y="5"/>
                    </a:lnTo>
                    <a:lnTo>
                      <a:pt x="27" y="5"/>
                    </a:lnTo>
                    <a:lnTo>
                      <a:pt x="27" y="5"/>
                    </a:lnTo>
                    <a:lnTo>
                      <a:pt x="32" y="5"/>
                    </a:lnTo>
                    <a:lnTo>
                      <a:pt x="32" y="5"/>
                    </a:lnTo>
                    <a:lnTo>
                      <a:pt x="32" y="5"/>
                    </a:lnTo>
                    <a:lnTo>
                      <a:pt x="32" y="5"/>
                    </a:lnTo>
                    <a:lnTo>
                      <a:pt x="36" y="5"/>
                    </a:lnTo>
                    <a:lnTo>
                      <a:pt x="36" y="5"/>
                    </a:lnTo>
                    <a:lnTo>
                      <a:pt x="36" y="5"/>
                    </a:lnTo>
                    <a:lnTo>
                      <a:pt x="41" y="5"/>
                    </a:lnTo>
                    <a:lnTo>
                      <a:pt x="41" y="5"/>
                    </a:lnTo>
                    <a:lnTo>
                      <a:pt x="41" y="5"/>
                    </a:lnTo>
                    <a:lnTo>
                      <a:pt x="45" y="5"/>
                    </a:lnTo>
                    <a:lnTo>
                      <a:pt x="45" y="5"/>
                    </a:lnTo>
                    <a:lnTo>
                      <a:pt x="45" y="10"/>
                    </a:lnTo>
                    <a:lnTo>
                      <a:pt x="45" y="10"/>
                    </a:lnTo>
                    <a:lnTo>
                      <a:pt x="45" y="10"/>
                    </a:lnTo>
                    <a:lnTo>
                      <a:pt x="45" y="10"/>
                    </a:lnTo>
                    <a:lnTo>
                      <a:pt x="50" y="10"/>
                    </a:lnTo>
                    <a:lnTo>
                      <a:pt x="50" y="10"/>
                    </a:lnTo>
                    <a:lnTo>
                      <a:pt x="50" y="10"/>
                    </a:lnTo>
                    <a:lnTo>
                      <a:pt x="50" y="10"/>
                    </a:lnTo>
                    <a:lnTo>
                      <a:pt x="50" y="10"/>
                    </a:lnTo>
                    <a:lnTo>
                      <a:pt x="54" y="10"/>
                    </a:lnTo>
                    <a:lnTo>
                      <a:pt x="54" y="10"/>
                    </a:lnTo>
                    <a:lnTo>
                      <a:pt x="54" y="10"/>
                    </a:lnTo>
                    <a:lnTo>
                      <a:pt x="54" y="10"/>
                    </a:lnTo>
                    <a:lnTo>
                      <a:pt x="54" y="14"/>
                    </a:lnTo>
                    <a:lnTo>
                      <a:pt x="54" y="14"/>
                    </a:lnTo>
                    <a:lnTo>
                      <a:pt x="50" y="14"/>
                    </a:lnTo>
                    <a:lnTo>
                      <a:pt x="50" y="19"/>
                    </a:lnTo>
                    <a:lnTo>
                      <a:pt x="50" y="19"/>
                    </a:lnTo>
                    <a:lnTo>
                      <a:pt x="50" y="19"/>
                    </a:lnTo>
                    <a:lnTo>
                      <a:pt x="50" y="19"/>
                    </a:lnTo>
                    <a:lnTo>
                      <a:pt x="50" y="19"/>
                    </a:lnTo>
                    <a:lnTo>
                      <a:pt x="54" y="19"/>
                    </a:lnTo>
                    <a:lnTo>
                      <a:pt x="54" y="23"/>
                    </a:lnTo>
                    <a:lnTo>
                      <a:pt x="54" y="23"/>
                    </a:lnTo>
                    <a:lnTo>
                      <a:pt x="59" y="23"/>
                    </a:lnTo>
                    <a:lnTo>
                      <a:pt x="59" y="23"/>
                    </a:lnTo>
                    <a:lnTo>
                      <a:pt x="59" y="28"/>
                    </a:lnTo>
                    <a:lnTo>
                      <a:pt x="59" y="28"/>
                    </a:lnTo>
                    <a:lnTo>
                      <a:pt x="54" y="28"/>
                    </a:lnTo>
                    <a:lnTo>
                      <a:pt x="54" y="28"/>
                    </a:lnTo>
                    <a:lnTo>
                      <a:pt x="54" y="28"/>
                    </a:lnTo>
                    <a:lnTo>
                      <a:pt x="54" y="28"/>
                    </a:lnTo>
                    <a:lnTo>
                      <a:pt x="54" y="28"/>
                    </a:lnTo>
                    <a:lnTo>
                      <a:pt x="54" y="28"/>
                    </a:lnTo>
                    <a:lnTo>
                      <a:pt x="54" y="28"/>
                    </a:lnTo>
                    <a:lnTo>
                      <a:pt x="59" y="32"/>
                    </a:lnTo>
                    <a:lnTo>
                      <a:pt x="59" y="32"/>
                    </a:lnTo>
                    <a:lnTo>
                      <a:pt x="59" y="32"/>
                    </a:lnTo>
                    <a:lnTo>
                      <a:pt x="59" y="32"/>
                    </a:lnTo>
                    <a:lnTo>
                      <a:pt x="54" y="32"/>
                    </a:lnTo>
                    <a:lnTo>
                      <a:pt x="54" y="32"/>
                    </a:lnTo>
                    <a:lnTo>
                      <a:pt x="54" y="32"/>
                    </a:lnTo>
                    <a:lnTo>
                      <a:pt x="54" y="32"/>
                    </a:lnTo>
                    <a:lnTo>
                      <a:pt x="54" y="37"/>
                    </a:lnTo>
                    <a:lnTo>
                      <a:pt x="54" y="37"/>
                    </a:lnTo>
                    <a:lnTo>
                      <a:pt x="50" y="37"/>
                    </a:lnTo>
                    <a:lnTo>
                      <a:pt x="50" y="37"/>
                    </a:lnTo>
                    <a:lnTo>
                      <a:pt x="50" y="37"/>
                    </a:lnTo>
                    <a:lnTo>
                      <a:pt x="50" y="37"/>
                    </a:lnTo>
                    <a:lnTo>
                      <a:pt x="50" y="37"/>
                    </a:lnTo>
                    <a:lnTo>
                      <a:pt x="50" y="37"/>
                    </a:lnTo>
                    <a:lnTo>
                      <a:pt x="50" y="37"/>
                    </a:lnTo>
                    <a:lnTo>
                      <a:pt x="50" y="37"/>
                    </a:lnTo>
                    <a:lnTo>
                      <a:pt x="50" y="41"/>
                    </a:lnTo>
                    <a:lnTo>
                      <a:pt x="50" y="41"/>
                    </a:lnTo>
                    <a:lnTo>
                      <a:pt x="50" y="37"/>
                    </a:lnTo>
                    <a:lnTo>
                      <a:pt x="50" y="37"/>
                    </a:lnTo>
                    <a:lnTo>
                      <a:pt x="50" y="37"/>
                    </a:lnTo>
                    <a:lnTo>
                      <a:pt x="45" y="41"/>
                    </a:lnTo>
                    <a:lnTo>
                      <a:pt x="45" y="41"/>
                    </a:lnTo>
                    <a:lnTo>
                      <a:pt x="45" y="41"/>
                    </a:lnTo>
                    <a:lnTo>
                      <a:pt x="45" y="41"/>
                    </a:lnTo>
                    <a:lnTo>
                      <a:pt x="45" y="41"/>
                    </a:lnTo>
                    <a:lnTo>
                      <a:pt x="45" y="46"/>
                    </a:lnTo>
                    <a:lnTo>
                      <a:pt x="41" y="46"/>
                    </a:lnTo>
                    <a:lnTo>
                      <a:pt x="41" y="46"/>
                    </a:lnTo>
                    <a:lnTo>
                      <a:pt x="41" y="46"/>
                    </a:lnTo>
                    <a:lnTo>
                      <a:pt x="41" y="46"/>
                    </a:lnTo>
                    <a:lnTo>
                      <a:pt x="41" y="50"/>
                    </a:lnTo>
                    <a:lnTo>
                      <a:pt x="45" y="50"/>
                    </a:lnTo>
                    <a:lnTo>
                      <a:pt x="45" y="50"/>
                    </a:lnTo>
                    <a:lnTo>
                      <a:pt x="45" y="50"/>
                    </a:lnTo>
                    <a:lnTo>
                      <a:pt x="41" y="55"/>
                    </a:lnTo>
                    <a:lnTo>
                      <a:pt x="41" y="55"/>
                    </a:lnTo>
                    <a:lnTo>
                      <a:pt x="41" y="55"/>
                    </a:lnTo>
                    <a:lnTo>
                      <a:pt x="41" y="55"/>
                    </a:lnTo>
                    <a:lnTo>
                      <a:pt x="41" y="50"/>
                    </a:lnTo>
                    <a:lnTo>
                      <a:pt x="36" y="50"/>
                    </a:lnTo>
                    <a:lnTo>
                      <a:pt x="36" y="50"/>
                    </a:lnTo>
                    <a:lnTo>
                      <a:pt x="32" y="50"/>
                    </a:lnTo>
                    <a:lnTo>
                      <a:pt x="32" y="46"/>
                    </a:lnTo>
                    <a:lnTo>
                      <a:pt x="32" y="46"/>
                    </a:lnTo>
                    <a:lnTo>
                      <a:pt x="32" y="46"/>
                    </a:lnTo>
                    <a:lnTo>
                      <a:pt x="32" y="46"/>
                    </a:lnTo>
                    <a:lnTo>
                      <a:pt x="27" y="46"/>
                    </a:lnTo>
                    <a:lnTo>
                      <a:pt x="27" y="46"/>
                    </a:lnTo>
                    <a:lnTo>
                      <a:pt x="32" y="46"/>
                    </a:lnTo>
                    <a:lnTo>
                      <a:pt x="27" y="46"/>
                    </a:lnTo>
                    <a:lnTo>
                      <a:pt x="27" y="46"/>
                    </a:lnTo>
                    <a:lnTo>
                      <a:pt x="27" y="41"/>
                    </a:lnTo>
                    <a:lnTo>
                      <a:pt x="23" y="41"/>
                    </a:lnTo>
                    <a:lnTo>
                      <a:pt x="23" y="37"/>
                    </a:lnTo>
                    <a:lnTo>
                      <a:pt x="23" y="37"/>
                    </a:lnTo>
                    <a:lnTo>
                      <a:pt x="23" y="37"/>
                    </a:lnTo>
                    <a:lnTo>
                      <a:pt x="18" y="37"/>
                    </a:lnTo>
                    <a:lnTo>
                      <a:pt x="18" y="32"/>
                    </a:lnTo>
                    <a:lnTo>
                      <a:pt x="14" y="32"/>
                    </a:lnTo>
                    <a:lnTo>
                      <a:pt x="14" y="28"/>
                    </a:lnTo>
                    <a:lnTo>
                      <a:pt x="14" y="28"/>
                    </a:lnTo>
                    <a:lnTo>
                      <a:pt x="9" y="28"/>
                    </a:lnTo>
                    <a:lnTo>
                      <a:pt x="9" y="23"/>
                    </a:lnTo>
                    <a:lnTo>
                      <a:pt x="9" y="23"/>
                    </a:lnTo>
                    <a:lnTo>
                      <a:pt x="5" y="23"/>
                    </a:lnTo>
                    <a:lnTo>
                      <a:pt x="5" y="19"/>
                    </a:lnTo>
                    <a:lnTo>
                      <a:pt x="5" y="19"/>
                    </a:lnTo>
                    <a:lnTo>
                      <a:pt x="5" y="19"/>
                    </a:lnTo>
                    <a:lnTo>
                      <a:pt x="5" y="14"/>
                    </a:lnTo>
                    <a:lnTo>
                      <a:pt x="0" y="14"/>
                    </a:lnTo>
                    <a:lnTo>
                      <a:pt x="0" y="14"/>
                    </a:lnTo>
                    <a:lnTo>
                      <a:pt x="0" y="10"/>
                    </a:lnTo>
                    <a:lnTo>
                      <a:pt x="0" y="10"/>
                    </a:lnTo>
                    <a:lnTo>
                      <a:pt x="0" y="5"/>
                    </a:lnTo>
                    <a:lnTo>
                      <a:pt x="0" y="5"/>
                    </a:lnTo>
                    <a:lnTo>
                      <a:pt x="0" y="5"/>
                    </a:lnTo>
                    <a:lnTo>
                      <a:pt x="0" y="5"/>
                    </a:lnTo>
                    <a:lnTo>
                      <a:pt x="5" y="5"/>
                    </a:lnTo>
                    <a:lnTo>
                      <a:pt x="5" y="5"/>
                    </a:lnTo>
                    <a:lnTo>
                      <a:pt x="5" y="5"/>
                    </a:lnTo>
                    <a:lnTo>
                      <a:pt x="9" y="5"/>
                    </a:lnTo>
                    <a:lnTo>
                      <a:pt x="9" y="5"/>
                    </a:lnTo>
                    <a:lnTo>
                      <a:pt x="9" y="5"/>
                    </a:lnTo>
                    <a:lnTo>
                      <a:pt x="9" y="5"/>
                    </a:lnTo>
                    <a:lnTo>
                      <a:pt x="14" y="5"/>
                    </a:lnTo>
                    <a:lnTo>
                      <a:pt x="1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1" name="Freeform 22"/>
              <p:cNvSpPr>
                <a:spLocks/>
              </p:cNvSpPr>
              <p:nvPr/>
            </p:nvSpPr>
            <p:spPr bwMode="auto">
              <a:xfrm>
                <a:off x="4843463" y="1273176"/>
                <a:ext cx="215900" cy="142875"/>
              </a:xfrm>
              <a:custGeom>
                <a:avLst/>
                <a:gdLst>
                  <a:gd name="T0" fmla="*/ 68 w 136"/>
                  <a:gd name="T1" fmla="*/ 0 h 90"/>
                  <a:gd name="T2" fmla="*/ 77 w 136"/>
                  <a:gd name="T3" fmla="*/ 0 h 90"/>
                  <a:gd name="T4" fmla="*/ 82 w 136"/>
                  <a:gd name="T5" fmla="*/ 5 h 90"/>
                  <a:gd name="T6" fmla="*/ 86 w 136"/>
                  <a:gd name="T7" fmla="*/ 5 h 90"/>
                  <a:gd name="T8" fmla="*/ 95 w 136"/>
                  <a:gd name="T9" fmla="*/ 5 h 90"/>
                  <a:gd name="T10" fmla="*/ 100 w 136"/>
                  <a:gd name="T11" fmla="*/ 9 h 90"/>
                  <a:gd name="T12" fmla="*/ 104 w 136"/>
                  <a:gd name="T13" fmla="*/ 14 h 90"/>
                  <a:gd name="T14" fmla="*/ 104 w 136"/>
                  <a:gd name="T15" fmla="*/ 18 h 90"/>
                  <a:gd name="T16" fmla="*/ 104 w 136"/>
                  <a:gd name="T17" fmla="*/ 23 h 90"/>
                  <a:gd name="T18" fmla="*/ 109 w 136"/>
                  <a:gd name="T19" fmla="*/ 32 h 90"/>
                  <a:gd name="T20" fmla="*/ 118 w 136"/>
                  <a:gd name="T21" fmla="*/ 36 h 90"/>
                  <a:gd name="T22" fmla="*/ 122 w 136"/>
                  <a:gd name="T23" fmla="*/ 45 h 90"/>
                  <a:gd name="T24" fmla="*/ 131 w 136"/>
                  <a:gd name="T25" fmla="*/ 45 h 90"/>
                  <a:gd name="T26" fmla="*/ 136 w 136"/>
                  <a:gd name="T27" fmla="*/ 50 h 90"/>
                  <a:gd name="T28" fmla="*/ 127 w 136"/>
                  <a:gd name="T29" fmla="*/ 54 h 90"/>
                  <a:gd name="T30" fmla="*/ 118 w 136"/>
                  <a:gd name="T31" fmla="*/ 54 h 90"/>
                  <a:gd name="T32" fmla="*/ 118 w 136"/>
                  <a:gd name="T33" fmla="*/ 59 h 90"/>
                  <a:gd name="T34" fmla="*/ 118 w 136"/>
                  <a:gd name="T35" fmla="*/ 63 h 90"/>
                  <a:gd name="T36" fmla="*/ 122 w 136"/>
                  <a:gd name="T37" fmla="*/ 72 h 90"/>
                  <a:gd name="T38" fmla="*/ 118 w 136"/>
                  <a:gd name="T39" fmla="*/ 77 h 90"/>
                  <a:gd name="T40" fmla="*/ 109 w 136"/>
                  <a:gd name="T41" fmla="*/ 81 h 90"/>
                  <a:gd name="T42" fmla="*/ 109 w 136"/>
                  <a:gd name="T43" fmla="*/ 90 h 90"/>
                  <a:gd name="T44" fmla="*/ 104 w 136"/>
                  <a:gd name="T45" fmla="*/ 90 h 90"/>
                  <a:gd name="T46" fmla="*/ 95 w 136"/>
                  <a:gd name="T47" fmla="*/ 86 h 90"/>
                  <a:gd name="T48" fmla="*/ 86 w 136"/>
                  <a:gd name="T49" fmla="*/ 86 h 90"/>
                  <a:gd name="T50" fmla="*/ 86 w 136"/>
                  <a:gd name="T51" fmla="*/ 86 h 90"/>
                  <a:gd name="T52" fmla="*/ 82 w 136"/>
                  <a:gd name="T53" fmla="*/ 86 h 90"/>
                  <a:gd name="T54" fmla="*/ 73 w 136"/>
                  <a:gd name="T55" fmla="*/ 86 h 90"/>
                  <a:gd name="T56" fmla="*/ 68 w 136"/>
                  <a:gd name="T57" fmla="*/ 86 h 90"/>
                  <a:gd name="T58" fmla="*/ 64 w 136"/>
                  <a:gd name="T59" fmla="*/ 86 h 90"/>
                  <a:gd name="T60" fmla="*/ 50 w 136"/>
                  <a:gd name="T61" fmla="*/ 81 h 90"/>
                  <a:gd name="T62" fmla="*/ 32 w 136"/>
                  <a:gd name="T63" fmla="*/ 81 h 90"/>
                  <a:gd name="T64" fmla="*/ 23 w 136"/>
                  <a:gd name="T65" fmla="*/ 81 h 90"/>
                  <a:gd name="T66" fmla="*/ 14 w 136"/>
                  <a:gd name="T67" fmla="*/ 86 h 90"/>
                  <a:gd name="T68" fmla="*/ 9 w 136"/>
                  <a:gd name="T69" fmla="*/ 86 h 90"/>
                  <a:gd name="T70" fmla="*/ 9 w 136"/>
                  <a:gd name="T71" fmla="*/ 81 h 90"/>
                  <a:gd name="T72" fmla="*/ 5 w 136"/>
                  <a:gd name="T73" fmla="*/ 77 h 90"/>
                  <a:gd name="T74" fmla="*/ 5 w 136"/>
                  <a:gd name="T75" fmla="*/ 72 h 90"/>
                  <a:gd name="T76" fmla="*/ 9 w 136"/>
                  <a:gd name="T77" fmla="*/ 63 h 90"/>
                  <a:gd name="T78" fmla="*/ 5 w 136"/>
                  <a:gd name="T79" fmla="*/ 41 h 90"/>
                  <a:gd name="T80" fmla="*/ 9 w 136"/>
                  <a:gd name="T81" fmla="*/ 41 h 90"/>
                  <a:gd name="T82" fmla="*/ 23 w 136"/>
                  <a:gd name="T83" fmla="*/ 41 h 90"/>
                  <a:gd name="T84" fmla="*/ 28 w 136"/>
                  <a:gd name="T85" fmla="*/ 36 h 90"/>
                  <a:gd name="T86" fmla="*/ 32 w 136"/>
                  <a:gd name="T87" fmla="*/ 36 h 90"/>
                  <a:gd name="T88" fmla="*/ 37 w 136"/>
                  <a:gd name="T89" fmla="*/ 36 h 90"/>
                  <a:gd name="T90" fmla="*/ 32 w 136"/>
                  <a:gd name="T91" fmla="*/ 32 h 90"/>
                  <a:gd name="T92" fmla="*/ 32 w 136"/>
                  <a:gd name="T93" fmla="*/ 27 h 90"/>
                  <a:gd name="T94" fmla="*/ 41 w 136"/>
                  <a:gd name="T95" fmla="*/ 23 h 90"/>
                  <a:gd name="T96" fmla="*/ 46 w 136"/>
                  <a:gd name="T97" fmla="*/ 18 h 90"/>
                  <a:gd name="T98" fmla="*/ 41 w 136"/>
                  <a:gd name="T99" fmla="*/ 14 h 90"/>
                  <a:gd name="T100" fmla="*/ 41 w 136"/>
                  <a:gd name="T101" fmla="*/ 9 h 90"/>
                  <a:gd name="T102" fmla="*/ 55 w 136"/>
                  <a:gd name="T103" fmla="*/ 5 h 90"/>
                  <a:gd name="T104" fmla="*/ 59 w 136"/>
                  <a:gd name="T10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 h="90">
                    <a:moveTo>
                      <a:pt x="64" y="0"/>
                    </a:moveTo>
                    <a:lnTo>
                      <a:pt x="64" y="0"/>
                    </a:lnTo>
                    <a:lnTo>
                      <a:pt x="64" y="0"/>
                    </a:lnTo>
                    <a:lnTo>
                      <a:pt x="68" y="0"/>
                    </a:lnTo>
                    <a:lnTo>
                      <a:pt x="68" y="0"/>
                    </a:lnTo>
                    <a:lnTo>
                      <a:pt x="68" y="0"/>
                    </a:lnTo>
                    <a:lnTo>
                      <a:pt x="68" y="0"/>
                    </a:lnTo>
                    <a:lnTo>
                      <a:pt x="73" y="0"/>
                    </a:lnTo>
                    <a:lnTo>
                      <a:pt x="73" y="5"/>
                    </a:lnTo>
                    <a:lnTo>
                      <a:pt x="73" y="5"/>
                    </a:lnTo>
                    <a:lnTo>
                      <a:pt x="73" y="0"/>
                    </a:lnTo>
                    <a:lnTo>
                      <a:pt x="77" y="0"/>
                    </a:lnTo>
                    <a:lnTo>
                      <a:pt x="77" y="0"/>
                    </a:lnTo>
                    <a:lnTo>
                      <a:pt x="77" y="5"/>
                    </a:lnTo>
                    <a:lnTo>
                      <a:pt x="82" y="5"/>
                    </a:lnTo>
                    <a:lnTo>
                      <a:pt x="82" y="5"/>
                    </a:lnTo>
                    <a:lnTo>
                      <a:pt x="82" y="5"/>
                    </a:lnTo>
                    <a:lnTo>
                      <a:pt x="82" y="5"/>
                    </a:lnTo>
                    <a:lnTo>
                      <a:pt x="82" y="5"/>
                    </a:lnTo>
                    <a:lnTo>
                      <a:pt x="82" y="9"/>
                    </a:lnTo>
                    <a:lnTo>
                      <a:pt x="82" y="9"/>
                    </a:lnTo>
                    <a:lnTo>
                      <a:pt x="86" y="5"/>
                    </a:lnTo>
                    <a:lnTo>
                      <a:pt x="86" y="5"/>
                    </a:lnTo>
                    <a:lnTo>
                      <a:pt x="86" y="5"/>
                    </a:lnTo>
                    <a:lnTo>
                      <a:pt x="86" y="5"/>
                    </a:lnTo>
                    <a:lnTo>
                      <a:pt x="86" y="5"/>
                    </a:lnTo>
                    <a:lnTo>
                      <a:pt x="91" y="5"/>
                    </a:lnTo>
                    <a:lnTo>
                      <a:pt x="91" y="5"/>
                    </a:lnTo>
                    <a:lnTo>
                      <a:pt x="91" y="5"/>
                    </a:lnTo>
                    <a:lnTo>
                      <a:pt x="95" y="5"/>
                    </a:lnTo>
                    <a:lnTo>
                      <a:pt x="95" y="5"/>
                    </a:lnTo>
                    <a:lnTo>
                      <a:pt x="100" y="9"/>
                    </a:lnTo>
                    <a:lnTo>
                      <a:pt x="100" y="9"/>
                    </a:lnTo>
                    <a:lnTo>
                      <a:pt x="100" y="9"/>
                    </a:lnTo>
                    <a:lnTo>
                      <a:pt x="100" y="9"/>
                    </a:lnTo>
                    <a:lnTo>
                      <a:pt x="100" y="9"/>
                    </a:lnTo>
                    <a:lnTo>
                      <a:pt x="104" y="9"/>
                    </a:lnTo>
                    <a:lnTo>
                      <a:pt x="104" y="9"/>
                    </a:lnTo>
                    <a:lnTo>
                      <a:pt x="104" y="9"/>
                    </a:lnTo>
                    <a:lnTo>
                      <a:pt x="104" y="9"/>
                    </a:lnTo>
                    <a:lnTo>
                      <a:pt x="104" y="14"/>
                    </a:lnTo>
                    <a:lnTo>
                      <a:pt x="104" y="14"/>
                    </a:lnTo>
                    <a:lnTo>
                      <a:pt x="104" y="14"/>
                    </a:lnTo>
                    <a:lnTo>
                      <a:pt x="104" y="14"/>
                    </a:lnTo>
                    <a:lnTo>
                      <a:pt x="104" y="14"/>
                    </a:lnTo>
                    <a:lnTo>
                      <a:pt x="104" y="18"/>
                    </a:lnTo>
                    <a:lnTo>
                      <a:pt x="104" y="18"/>
                    </a:lnTo>
                    <a:lnTo>
                      <a:pt x="104" y="18"/>
                    </a:lnTo>
                    <a:lnTo>
                      <a:pt x="104" y="18"/>
                    </a:lnTo>
                    <a:lnTo>
                      <a:pt x="104" y="23"/>
                    </a:lnTo>
                    <a:lnTo>
                      <a:pt x="104" y="23"/>
                    </a:lnTo>
                    <a:lnTo>
                      <a:pt x="104" y="23"/>
                    </a:lnTo>
                    <a:lnTo>
                      <a:pt x="104" y="23"/>
                    </a:lnTo>
                    <a:lnTo>
                      <a:pt x="104" y="23"/>
                    </a:lnTo>
                    <a:lnTo>
                      <a:pt x="104" y="27"/>
                    </a:lnTo>
                    <a:lnTo>
                      <a:pt x="109" y="27"/>
                    </a:lnTo>
                    <a:lnTo>
                      <a:pt x="109" y="27"/>
                    </a:lnTo>
                    <a:lnTo>
                      <a:pt x="109" y="27"/>
                    </a:lnTo>
                    <a:lnTo>
                      <a:pt x="109" y="32"/>
                    </a:lnTo>
                    <a:lnTo>
                      <a:pt x="109" y="32"/>
                    </a:lnTo>
                    <a:lnTo>
                      <a:pt x="109" y="32"/>
                    </a:lnTo>
                    <a:lnTo>
                      <a:pt x="109" y="32"/>
                    </a:lnTo>
                    <a:lnTo>
                      <a:pt x="113" y="32"/>
                    </a:lnTo>
                    <a:lnTo>
                      <a:pt x="113" y="36"/>
                    </a:lnTo>
                    <a:lnTo>
                      <a:pt x="118" y="36"/>
                    </a:lnTo>
                    <a:lnTo>
                      <a:pt x="118" y="36"/>
                    </a:lnTo>
                    <a:lnTo>
                      <a:pt x="122" y="41"/>
                    </a:lnTo>
                    <a:lnTo>
                      <a:pt x="122" y="41"/>
                    </a:lnTo>
                    <a:lnTo>
                      <a:pt x="122" y="41"/>
                    </a:lnTo>
                    <a:lnTo>
                      <a:pt x="122" y="41"/>
                    </a:lnTo>
                    <a:lnTo>
                      <a:pt x="118" y="41"/>
                    </a:lnTo>
                    <a:lnTo>
                      <a:pt x="122" y="45"/>
                    </a:lnTo>
                    <a:lnTo>
                      <a:pt x="122" y="45"/>
                    </a:lnTo>
                    <a:lnTo>
                      <a:pt x="127" y="45"/>
                    </a:lnTo>
                    <a:lnTo>
                      <a:pt x="131" y="45"/>
                    </a:lnTo>
                    <a:lnTo>
                      <a:pt x="131" y="45"/>
                    </a:lnTo>
                    <a:lnTo>
                      <a:pt x="131" y="45"/>
                    </a:lnTo>
                    <a:lnTo>
                      <a:pt x="131" y="45"/>
                    </a:lnTo>
                    <a:lnTo>
                      <a:pt x="131" y="50"/>
                    </a:lnTo>
                    <a:lnTo>
                      <a:pt x="136" y="50"/>
                    </a:lnTo>
                    <a:lnTo>
                      <a:pt x="136" y="50"/>
                    </a:lnTo>
                    <a:lnTo>
                      <a:pt x="136" y="50"/>
                    </a:lnTo>
                    <a:lnTo>
                      <a:pt x="136" y="50"/>
                    </a:lnTo>
                    <a:lnTo>
                      <a:pt x="136" y="50"/>
                    </a:lnTo>
                    <a:lnTo>
                      <a:pt x="131" y="54"/>
                    </a:lnTo>
                    <a:lnTo>
                      <a:pt x="131" y="54"/>
                    </a:lnTo>
                    <a:lnTo>
                      <a:pt x="131" y="54"/>
                    </a:lnTo>
                    <a:lnTo>
                      <a:pt x="127" y="54"/>
                    </a:lnTo>
                    <a:lnTo>
                      <a:pt x="127" y="54"/>
                    </a:lnTo>
                    <a:lnTo>
                      <a:pt x="127" y="54"/>
                    </a:lnTo>
                    <a:lnTo>
                      <a:pt x="122" y="54"/>
                    </a:lnTo>
                    <a:lnTo>
                      <a:pt x="122" y="54"/>
                    </a:lnTo>
                    <a:lnTo>
                      <a:pt x="122" y="54"/>
                    </a:lnTo>
                    <a:lnTo>
                      <a:pt x="122" y="54"/>
                    </a:lnTo>
                    <a:lnTo>
                      <a:pt x="118" y="54"/>
                    </a:lnTo>
                    <a:lnTo>
                      <a:pt x="118" y="54"/>
                    </a:lnTo>
                    <a:lnTo>
                      <a:pt x="118" y="54"/>
                    </a:lnTo>
                    <a:lnTo>
                      <a:pt x="118" y="54"/>
                    </a:lnTo>
                    <a:lnTo>
                      <a:pt x="118" y="59"/>
                    </a:lnTo>
                    <a:lnTo>
                      <a:pt x="113" y="59"/>
                    </a:lnTo>
                    <a:lnTo>
                      <a:pt x="118" y="59"/>
                    </a:lnTo>
                    <a:lnTo>
                      <a:pt x="118" y="59"/>
                    </a:lnTo>
                    <a:lnTo>
                      <a:pt x="118" y="59"/>
                    </a:lnTo>
                    <a:lnTo>
                      <a:pt x="118" y="63"/>
                    </a:lnTo>
                    <a:lnTo>
                      <a:pt x="122" y="63"/>
                    </a:lnTo>
                    <a:lnTo>
                      <a:pt x="122" y="63"/>
                    </a:lnTo>
                    <a:lnTo>
                      <a:pt x="118" y="63"/>
                    </a:lnTo>
                    <a:lnTo>
                      <a:pt x="118" y="63"/>
                    </a:lnTo>
                    <a:lnTo>
                      <a:pt x="122" y="68"/>
                    </a:lnTo>
                    <a:lnTo>
                      <a:pt x="122" y="68"/>
                    </a:lnTo>
                    <a:lnTo>
                      <a:pt x="122" y="68"/>
                    </a:lnTo>
                    <a:lnTo>
                      <a:pt x="122" y="72"/>
                    </a:lnTo>
                    <a:lnTo>
                      <a:pt x="122" y="72"/>
                    </a:lnTo>
                    <a:lnTo>
                      <a:pt x="122" y="72"/>
                    </a:lnTo>
                    <a:lnTo>
                      <a:pt x="122" y="72"/>
                    </a:lnTo>
                    <a:lnTo>
                      <a:pt x="127" y="72"/>
                    </a:lnTo>
                    <a:lnTo>
                      <a:pt x="127" y="77"/>
                    </a:lnTo>
                    <a:lnTo>
                      <a:pt x="122" y="77"/>
                    </a:lnTo>
                    <a:lnTo>
                      <a:pt x="118" y="77"/>
                    </a:lnTo>
                    <a:lnTo>
                      <a:pt x="118" y="77"/>
                    </a:lnTo>
                    <a:lnTo>
                      <a:pt x="118" y="77"/>
                    </a:lnTo>
                    <a:lnTo>
                      <a:pt x="113" y="77"/>
                    </a:lnTo>
                    <a:lnTo>
                      <a:pt x="113" y="77"/>
                    </a:lnTo>
                    <a:lnTo>
                      <a:pt x="113" y="77"/>
                    </a:lnTo>
                    <a:lnTo>
                      <a:pt x="109" y="77"/>
                    </a:lnTo>
                    <a:lnTo>
                      <a:pt x="109" y="81"/>
                    </a:lnTo>
                    <a:lnTo>
                      <a:pt x="109" y="81"/>
                    </a:lnTo>
                    <a:lnTo>
                      <a:pt x="109" y="81"/>
                    </a:lnTo>
                    <a:lnTo>
                      <a:pt x="109" y="86"/>
                    </a:lnTo>
                    <a:lnTo>
                      <a:pt x="109" y="86"/>
                    </a:lnTo>
                    <a:lnTo>
                      <a:pt x="109" y="86"/>
                    </a:lnTo>
                    <a:lnTo>
                      <a:pt x="109" y="90"/>
                    </a:lnTo>
                    <a:lnTo>
                      <a:pt x="109" y="90"/>
                    </a:lnTo>
                    <a:lnTo>
                      <a:pt x="109" y="90"/>
                    </a:lnTo>
                    <a:lnTo>
                      <a:pt x="109" y="90"/>
                    </a:lnTo>
                    <a:lnTo>
                      <a:pt x="109" y="90"/>
                    </a:lnTo>
                    <a:lnTo>
                      <a:pt x="104" y="90"/>
                    </a:lnTo>
                    <a:lnTo>
                      <a:pt x="104" y="90"/>
                    </a:lnTo>
                    <a:lnTo>
                      <a:pt x="104" y="86"/>
                    </a:lnTo>
                    <a:lnTo>
                      <a:pt x="104" y="86"/>
                    </a:lnTo>
                    <a:lnTo>
                      <a:pt x="104" y="86"/>
                    </a:lnTo>
                    <a:lnTo>
                      <a:pt x="100" y="86"/>
                    </a:lnTo>
                    <a:lnTo>
                      <a:pt x="95" y="86"/>
                    </a:lnTo>
                    <a:lnTo>
                      <a:pt x="95" y="86"/>
                    </a:lnTo>
                    <a:lnTo>
                      <a:pt x="95" y="90"/>
                    </a:lnTo>
                    <a:lnTo>
                      <a:pt x="91" y="90"/>
                    </a:lnTo>
                    <a:lnTo>
                      <a:pt x="91" y="90"/>
                    </a:lnTo>
                    <a:lnTo>
                      <a:pt x="91" y="86"/>
                    </a:lnTo>
                    <a:lnTo>
                      <a:pt x="91" y="86"/>
                    </a:lnTo>
                    <a:lnTo>
                      <a:pt x="86" y="86"/>
                    </a:lnTo>
                    <a:lnTo>
                      <a:pt x="86" y="86"/>
                    </a:lnTo>
                    <a:lnTo>
                      <a:pt x="86" y="86"/>
                    </a:lnTo>
                    <a:lnTo>
                      <a:pt x="86" y="86"/>
                    </a:lnTo>
                    <a:lnTo>
                      <a:pt x="86" y="86"/>
                    </a:lnTo>
                    <a:lnTo>
                      <a:pt x="86" y="86"/>
                    </a:lnTo>
                    <a:lnTo>
                      <a:pt x="86" y="86"/>
                    </a:lnTo>
                    <a:lnTo>
                      <a:pt x="82" y="86"/>
                    </a:lnTo>
                    <a:lnTo>
                      <a:pt x="82" y="86"/>
                    </a:lnTo>
                    <a:lnTo>
                      <a:pt x="82" y="86"/>
                    </a:lnTo>
                    <a:lnTo>
                      <a:pt x="82" y="86"/>
                    </a:lnTo>
                    <a:lnTo>
                      <a:pt x="82" y="86"/>
                    </a:lnTo>
                    <a:lnTo>
                      <a:pt x="82" y="86"/>
                    </a:lnTo>
                    <a:lnTo>
                      <a:pt x="77" y="86"/>
                    </a:lnTo>
                    <a:lnTo>
                      <a:pt x="77" y="86"/>
                    </a:lnTo>
                    <a:lnTo>
                      <a:pt x="73" y="86"/>
                    </a:lnTo>
                    <a:lnTo>
                      <a:pt x="73" y="86"/>
                    </a:lnTo>
                    <a:lnTo>
                      <a:pt x="73" y="86"/>
                    </a:lnTo>
                    <a:lnTo>
                      <a:pt x="73" y="86"/>
                    </a:lnTo>
                    <a:lnTo>
                      <a:pt x="68" y="86"/>
                    </a:lnTo>
                    <a:lnTo>
                      <a:pt x="68" y="86"/>
                    </a:lnTo>
                    <a:lnTo>
                      <a:pt x="68" y="86"/>
                    </a:lnTo>
                    <a:lnTo>
                      <a:pt x="68" y="86"/>
                    </a:lnTo>
                    <a:lnTo>
                      <a:pt x="68" y="86"/>
                    </a:lnTo>
                    <a:lnTo>
                      <a:pt x="68" y="86"/>
                    </a:lnTo>
                    <a:lnTo>
                      <a:pt x="68" y="86"/>
                    </a:lnTo>
                    <a:lnTo>
                      <a:pt x="68" y="86"/>
                    </a:lnTo>
                    <a:lnTo>
                      <a:pt x="64" y="86"/>
                    </a:lnTo>
                    <a:lnTo>
                      <a:pt x="64" y="86"/>
                    </a:lnTo>
                    <a:lnTo>
                      <a:pt x="64" y="86"/>
                    </a:lnTo>
                    <a:lnTo>
                      <a:pt x="64" y="86"/>
                    </a:lnTo>
                    <a:lnTo>
                      <a:pt x="59" y="81"/>
                    </a:lnTo>
                    <a:lnTo>
                      <a:pt x="59" y="81"/>
                    </a:lnTo>
                    <a:lnTo>
                      <a:pt x="55" y="81"/>
                    </a:lnTo>
                    <a:lnTo>
                      <a:pt x="55" y="81"/>
                    </a:lnTo>
                    <a:lnTo>
                      <a:pt x="50" y="81"/>
                    </a:lnTo>
                    <a:lnTo>
                      <a:pt x="50" y="81"/>
                    </a:lnTo>
                    <a:lnTo>
                      <a:pt x="50" y="81"/>
                    </a:lnTo>
                    <a:lnTo>
                      <a:pt x="46" y="81"/>
                    </a:lnTo>
                    <a:lnTo>
                      <a:pt x="41" y="81"/>
                    </a:lnTo>
                    <a:lnTo>
                      <a:pt x="41" y="81"/>
                    </a:lnTo>
                    <a:lnTo>
                      <a:pt x="37" y="81"/>
                    </a:lnTo>
                    <a:lnTo>
                      <a:pt x="32" y="81"/>
                    </a:lnTo>
                    <a:lnTo>
                      <a:pt x="28" y="81"/>
                    </a:lnTo>
                    <a:lnTo>
                      <a:pt x="28" y="81"/>
                    </a:lnTo>
                    <a:lnTo>
                      <a:pt x="28" y="81"/>
                    </a:lnTo>
                    <a:lnTo>
                      <a:pt x="23" y="81"/>
                    </a:lnTo>
                    <a:lnTo>
                      <a:pt x="23" y="81"/>
                    </a:lnTo>
                    <a:lnTo>
                      <a:pt x="23" y="81"/>
                    </a:lnTo>
                    <a:lnTo>
                      <a:pt x="18" y="81"/>
                    </a:lnTo>
                    <a:lnTo>
                      <a:pt x="18" y="81"/>
                    </a:lnTo>
                    <a:lnTo>
                      <a:pt x="18" y="81"/>
                    </a:lnTo>
                    <a:lnTo>
                      <a:pt x="14" y="86"/>
                    </a:lnTo>
                    <a:lnTo>
                      <a:pt x="14" y="86"/>
                    </a:lnTo>
                    <a:lnTo>
                      <a:pt x="14" y="86"/>
                    </a:lnTo>
                    <a:lnTo>
                      <a:pt x="14" y="86"/>
                    </a:lnTo>
                    <a:lnTo>
                      <a:pt x="9" y="86"/>
                    </a:lnTo>
                    <a:lnTo>
                      <a:pt x="9" y="86"/>
                    </a:lnTo>
                    <a:lnTo>
                      <a:pt x="9" y="86"/>
                    </a:lnTo>
                    <a:lnTo>
                      <a:pt x="9" y="86"/>
                    </a:lnTo>
                    <a:lnTo>
                      <a:pt x="9" y="86"/>
                    </a:lnTo>
                    <a:lnTo>
                      <a:pt x="9" y="86"/>
                    </a:lnTo>
                    <a:lnTo>
                      <a:pt x="9" y="86"/>
                    </a:lnTo>
                    <a:lnTo>
                      <a:pt x="9" y="86"/>
                    </a:lnTo>
                    <a:lnTo>
                      <a:pt x="9" y="81"/>
                    </a:lnTo>
                    <a:lnTo>
                      <a:pt x="9" y="81"/>
                    </a:lnTo>
                    <a:lnTo>
                      <a:pt x="9" y="81"/>
                    </a:lnTo>
                    <a:lnTo>
                      <a:pt x="9" y="77"/>
                    </a:lnTo>
                    <a:lnTo>
                      <a:pt x="9" y="77"/>
                    </a:lnTo>
                    <a:lnTo>
                      <a:pt x="9" y="77"/>
                    </a:lnTo>
                    <a:lnTo>
                      <a:pt x="9" y="77"/>
                    </a:lnTo>
                    <a:lnTo>
                      <a:pt x="5" y="77"/>
                    </a:lnTo>
                    <a:lnTo>
                      <a:pt x="5" y="77"/>
                    </a:lnTo>
                    <a:lnTo>
                      <a:pt x="5" y="72"/>
                    </a:lnTo>
                    <a:lnTo>
                      <a:pt x="0" y="72"/>
                    </a:lnTo>
                    <a:lnTo>
                      <a:pt x="0" y="72"/>
                    </a:lnTo>
                    <a:lnTo>
                      <a:pt x="0" y="72"/>
                    </a:lnTo>
                    <a:lnTo>
                      <a:pt x="0" y="72"/>
                    </a:lnTo>
                    <a:lnTo>
                      <a:pt x="5" y="72"/>
                    </a:lnTo>
                    <a:lnTo>
                      <a:pt x="5" y="68"/>
                    </a:lnTo>
                    <a:lnTo>
                      <a:pt x="5" y="68"/>
                    </a:lnTo>
                    <a:lnTo>
                      <a:pt x="9" y="68"/>
                    </a:lnTo>
                    <a:lnTo>
                      <a:pt x="9" y="63"/>
                    </a:lnTo>
                    <a:lnTo>
                      <a:pt x="9" y="63"/>
                    </a:lnTo>
                    <a:lnTo>
                      <a:pt x="9" y="63"/>
                    </a:lnTo>
                    <a:lnTo>
                      <a:pt x="9" y="63"/>
                    </a:lnTo>
                    <a:lnTo>
                      <a:pt x="9" y="59"/>
                    </a:lnTo>
                    <a:lnTo>
                      <a:pt x="9" y="59"/>
                    </a:lnTo>
                    <a:lnTo>
                      <a:pt x="9" y="54"/>
                    </a:lnTo>
                    <a:lnTo>
                      <a:pt x="5" y="50"/>
                    </a:lnTo>
                    <a:lnTo>
                      <a:pt x="5" y="41"/>
                    </a:lnTo>
                    <a:lnTo>
                      <a:pt x="5" y="41"/>
                    </a:lnTo>
                    <a:lnTo>
                      <a:pt x="5" y="41"/>
                    </a:lnTo>
                    <a:lnTo>
                      <a:pt x="9" y="41"/>
                    </a:lnTo>
                    <a:lnTo>
                      <a:pt x="9" y="41"/>
                    </a:lnTo>
                    <a:lnTo>
                      <a:pt x="9" y="41"/>
                    </a:lnTo>
                    <a:lnTo>
                      <a:pt x="9" y="41"/>
                    </a:lnTo>
                    <a:lnTo>
                      <a:pt x="14" y="41"/>
                    </a:lnTo>
                    <a:lnTo>
                      <a:pt x="14" y="41"/>
                    </a:lnTo>
                    <a:lnTo>
                      <a:pt x="14" y="41"/>
                    </a:lnTo>
                    <a:lnTo>
                      <a:pt x="18" y="41"/>
                    </a:lnTo>
                    <a:lnTo>
                      <a:pt x="18" y="41"/>
                    </a:lnTo>
                    <a:lnTo>
                      <a:pt x="23" y="41"/>
                    </a:lnTo>
                    <a:lnTo>
                      <a:pt x="23" y="41"/>
                    </a:lnTo>
                    <a:lnTo>
                      <a:pt x="23" y="36"/>
                    </a:lnTo>
                    <a:lnTo>
                      <a:pt x="23" y="36"/>
                    </a:lnTo>
                    <a:lnTo>
                      <a:pt x="23" y="36"/>
                    </a:lnTo>
                    <a:lnTo>
                      <a:pt x="28" y="36"/>
                    </a:lnTo>
                    <a:lnTo>
                      <a:pt x="28" y="36"/>
                    </a:lnTo>
                    <a:lnTo>
                      <a:pt x="28" y="36"/>
                    </a:lnTo>
                    <a:lnTo>
                      <a:pt x="28" y="36"/>
                    </a:lnTo>
                    <a:lnTo>
                      <a:pt x="32" y="36"/>
                    </a:lnTo>
                    <a:lnTo>
                      <a:pt x="32" y="36"/>
                    </a:lnTo>
                    <a:lnTo>
                      <a:pt x="32" y="36"/>
                    </a:lnTo>
                    <a:lnTo>
                      <a:pt x="32" y="36"/>
                    </a:lnTo>
                    <a:lnTo>
                      <a:pt x="32" y="36"/>
                    </a:lnTo>
                    <a:lnTo>
                      <a:pt x="32" y="36"/>
                    </a:lnTo>
                    <a:lnTo>
                      <a:pt x="32" y="36"/>
                    </a:lnTo>
                    <a:lnTo>
                      <a:pt x="37" y="36"/>
                    </a:lnTo>
                    <a:lnTo>
                      <a:pt x="37" y="36"/>
                    </a:lnTo>
                    <a:lnTo>
                      <a:pt x="37" y="36"/>
                    </a:lnTo>
                    <a:lnTo>
                      <a:pt x="32" y="36"/>
                    </a:lnTo>
                    <a:lnTo>
                      <a:pt x="32" y="36"/>
                    </a:lnTo>
                    <a:lnTo>
                      <a:pt x="32" y="36"/>
                    </a:lnTo>
                    <a:lnTo>
                      <a:pt x="32" y="36"/>
                    </a:lnTo>
                    <a:lnTo>
                      <a:pt x="32" y="36"/>
                    </a:lnTo>
                    <a:lnTo>
                      <a:pt x="32" y="32"/>
                    </a:lnTo>
                    <a:lnTo>
                      <a:pt x="32" y="32"/>
                    </a:lnTo>
                    <a:lnTo>
                      <a:pt x="32" y="32"/>
                    </a:lnTo>
                    <a:lnTo>
                      <a:pt x="32" y="32"/>
                    </a:lnTo>
                    <a:lnTo>
                      <a:pt x="32" y="27"/>
                    </a:lnTo>
                    <a:lnTo>
                      <a:pt x="32" y="27"/>
                    </a:lnTo>
                    <a:lnTo>
                      <a:pt x="32" y="27"/>
                    </a:lnTo>
                    <a:lnTo>
                      <a:pt x="32" y="23"/>
                    </a:lnTo>
                    <a:lnTo>
                      <a:pt x="37" y="23"/>
                    </a:lnTo>
                    <a:lnTo>
                      <a:pt x="37" y="23"/>
                    </a:lnTo>
                    <a:lnTo>
                      <a:pt x="37" y="23"/>
                    </a:lnTo>
                    <a:lnTo>
                      <a:pt x="37" y="23"/>
                    </a:lnTo>
                    <a:lnTo>
                      <a:pt x="41" y="23"/>
                    </a:lnTo>
                    <a:lnTo>
                      <a:pt x="41" y="18"/>
                    </a:lnTo>
                    <a:lnTo>
                      <a:pt x="41" y="18"/>
                    </a:lnTo>
                    <a:lnTo>
                      <a:pt x="41" y="18"/>
                    </a:lnTo>
                    <a:lnTo>
                      <a:pt x="46" y="18"/>
                    </a:lnTo>
                    <a:lnTo>
                      <a:pt x="46" y="18"/>
                    </a:lnTo>
                    <a:lnTo>
                      <a:pt x="46" y="18"/>
                    </a:lnTo>
                    <a:lnTo>
                      <a:pt x="46" y="18"/>
                    </a:lnTo>
                    <a:lnTo>
                      <a:pt x="46" y="18"/>
                    </a:lnTo>
                    <a:lnTo>
                      <a:pt x="46" y="18"/>
                    </a:lnTo>
                    <a:lnTo>
                      <a:pt x="46" y="14"/>
                    </a:lnTo>
                    <a:lnTo>
                      <a:pt x="41" y="14"/>
                    </a:lnTo>
                    <a:lnTo>
                      <a:pt x="41" y="14"/>
                    </a:lnTo>
                    <a:lnTo>
                      <a:pt x="41" y="14"/>
                    </a:lnTo>
                    <a:lnTo>
                      <a:pt x="41" y="14"/>
                    </a:lnTo>
                    <a:lnTo>
                      <a:pt x="41" y="9"/>
                    </a:lnTo>
                    <a:lnTo>
                      <a:pt x="41" y="9"/>
                    </a:lnTo>
                    <a:lnTo>
                      <a:pt x="41" y="9"/>
                    </a:lnTo>
                    <a:lnTo>
                      <a:pt x="41" y="9"/>
                    </a:lnTo>
                    <a:lnTo>
                      <a:pt x="46" y="9"/>
                    </a:lnTo>
                    <a:lnTo>
                      <a:pt x="46" y="9"/>
                    </a:lnTo>
                    <a:lnTo>
                      <a:pt x="46" y="5"/>
                    </a:lnTo>
                    <a:lnTo>
                      <a:pt x="50" y="5"/>
                    </a:lnTo>
                    <a:lnTo>
                      <a:pt x="55" y="5"/>
                    </a:lnTo>
                    <a:lnTo>
                      <a:pt x="55" y="5"/>
                    </a:lnTo>
                    <a:lnTo>
                      <a:pt x="55" y="5"/>
                    </a:lnTo>
                    <a:lnTo>
                      <a:pt x="55" y="5"/>
                    </a:lnTo>
                    <a:lnTo>
                      <a:pt x="55" y="5"/>
                    </a:lnTo>
                    <a:lnTo>
                      <a:pt x="55" y="5"/>
                    </a:lnTo>
                    <a:lnTo>
                      <a:pt x="59" y="5"/>
                    </a:lnTo>
                    <a:lnTo>
                      <a:pt x="59" y="0"/>
                    </a:lnTo>
                    <a:lnTo>
                      <a:pt x="64" y="0"/>
                    </a:lnTo>
                    <a:lnTo>
                      <a:pt x="64" y="0"/>
                    </a:lnTo>
                    <a:lnTo>
                      <a:pt x="64" y="0"/>
                    </a:lnTo>
                    <a:lnTo>
                      <a:pt x="6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2" name="Freeform 23"/>
              <p:cNvSpPr>
                <a:spLocks/>
              </p:cNvSpPr>
              <p:nvPr/>
            </p:nvSpPr>
            <p:spPr bwMode="auto">
              <a:xfrm>
                <a:off x="1839913" y="2363789"/>
                <a:ext cx="49213" cy="79375"/>
              </a:xfrm>
              <a:custGeom>
                <a:avLst/>
                <a:gdLst>
                  <a:gd name="T0" fmla="*/ 27 w 31"/>
                  <a:gd name="T1" fmla="*/ 0 h 50"/>
                  <a:gd name="T2" fmla="*/ 27 w 31"/>
                  <a:gd name="T3" fmla="*/ 0 h 50"/>
                  <a:gd name="T4" fmla="*/ 27 w 31"/>
                  <a:gd name="T5" fmla="*/ 0 h 50"/>
                  <a:gd name="T6" fmla="*/ 27 w 31"/>
                  <a:gd name="T7" fmla="*/ 0 h 50"/>
                  <a:gd name="T8" fmla="*/ 31 w 31"/>
                  <a:gd name="T9" fmla="*/ 0 h 50"/>
                  <a:gd name="T10" fmla="*/ 31 w 31"/>
                  <a:gd name="T11" fmla="*/ 5 h 50"/>
                  <a:gd name="T12" fmla="*/ 27 w 31"/>
                  <a:gd name="T13" fmla="*/ 5 h 50"/>
                  <a:gd name="T14" fmla="*/ 27 w 31"/>
                  <a:gd name="T15" fmla="*/ 14 h 50"/>
                  <a:gd name="T16" fmla="*/ 27 w 31"/>
                  <a:gd name="T17" fmla="*/ 14 h 50"/>
                  <a:gd name="T18" fmla="*/ 22 w 31"/>
                  <a:gd name="T19" fmla="*/ 18 h 50"/>
                  <a:gd name="T20" fmla="*/ 27 w 31"/>
                  <a:gd name="T21" fmla="*/ 18 h 50"/>
                  <a:gd name="T22" fmla="*/ 22 w 31"/>
                  <a:gd name="T23" fmla="*/ 23 h 50"/>
                  <a:gd name="T24" fmla="*/ 22 w 31"/>
                  <a:gd name="T25" fmla="*/ 23 h 50"/>
                  <a:gd name="T26" fmla="*/ 22 w 31"/>
                  <a:gd name="T27" fmla="*/ 23 h 50"/>
                  <a:gd name="T28" fmla="*/ 22 w 31"/>
                  <a:gd name="T29" fmla="*/ 27 h 50"/>
                  <a:gd name="T30" fmla="*/ 18 w 31"/>
                  <a:gd name="T31" fmla="*/ 36 h 50"/>
                  <a:gd name="T32" fmla="*/ 18 w 31"/>
                  <a:gd name="T33" fmla="*/ 41 h 50"/>
                  <a:gd name="T34" fmla="*/ 18 w 31"/>
                  <a:gd name="T35" fmla="*/ 41 h 50"/>
                  <a:gd name="T36" fmla="*/ 13 w 31"/>
                  <a:gd name="T37" fmla="*/ 41 h 50"/>
                  <a:gd name="T38" fmla="*/ 13 w 31"/>
                  <a:gd name="T39" fmla="*/ 45 h 50"/>
                  <a:gd name="T40" fmla="*/ 9 w 31"/>
                  <a:gd name="T41" fmla="*/ 50 h 50"/>
                  <a:gd name="T42" fmla="*/ 4 w 31"/>
                  <a:gd name="T43" fmla="*/ 50 h 50"/>
                  <a:gd name="T44" fmla="*/ 4 w 31"/>
                  <a:gd name="T45" fmla="*/ 50 h 50"/>
                  <a:gd name="T46" fmla="*/ 4 w 31"/>
                  <a:gd name="T47" fmla="*/ 50 h 50"/>
                  <a:gd name="T48" fmla="*/ 4 w 31"/>
                  <a:gd name="T49" fmla="*/ 50 h 50"/>
                  <a:gd name="T50" fmla="*/ 0 w 31"/>
                  <a:gd name="T51" fmla="*/ 50 h 50"/>
                  <a:gd name="T52" fmla="*/ 0 w 31"/>
                  <a:gd name="T53" fmla="*/ 50 h 50"/>
                  <a:gd name="T54" fmla="*/ 0 w 31"/>
                  <a:gd name="T55" fmla="*/ 45 h 50"/>
                  <a:gd name="T56" fmla="*/ 4 w 31"/>
                  <a:gd name="T57" fmla="*/ 36 h 50"/>
                  <a:gd name="T58" fmla="*/ 4 w 31"/>
                  <a:gd name="T59" fmla="*/ 32 h 50"/>
                  <a:gd name="T60" fmla="*/ 4 w 31"/>
                  <a:gd name="T61" fmla="*/ 27 h 50"/>
                  <a:gd name="T62" fmla="*/ 9 w 31"/>
                  <a:gd name="T63" fmla="*/ 23 h 50"/>
                  <a:gd name="T64" fmla="*/ 9 w 31"/>
                  <a:gd name="T65" fmla="*/ 18 h 50"/>
                  <a:gd name="T66" fmla="*/ 9 w 31"/>
                  <a:gd name="T67" fmla="*/ 14 h 50"/>
                  <a:gd name="T68" fmla="*/ 9 w 31"/>
                  <a:gd name="T69" fmla="*/ 9 h 50"/>
                  <a:gd name="T70" fmla="*/ 9 w 31"/>
                  <a:gd name="T71" fmla="*/ 9 h 50"/>
                  <a:gd name="T72" fmla="*/ 13 w 31"/>
                  <a:gd name="T73" fmla="*/ 9 h 50"/>
                  <a:gd name="T74" fmla="*/ 13 w 31"/>
                  <a:gd name="T75" fmla="*/ 9 h 50"/>
                  <a:gd name="T76" fmla="*/ 13 w 31"/>
                  <a:gd name="T77" fmla="*/ 9 h 50"/>
                  <a:gd name="T78" fmla="*/ 13 w 31"/>
                  <a:gd name="T79" fmla="*/ 9 h 50"/>
                  <a:gd name="T80" fmla="*/ 18 w 31"/>
                  <a:gd name="T81" fmla="*/ 9 h 50"/>
                  <a:gd name="T82" fmla="*/ 18 w 31"/>
                  <a:gd name="T83" fmla="*/ 9 h 50"/>
                  <a:gd name="T84" fmla="*/ 22 w 31"/>
                  <a:gd name="T85" fmla="*/ 5 h 50"/>
                  <a:gd name="T86" fmla="*/ 22 w 31"/>
                  <a:gd name="T87" fmla="*/ 0 h 50"/>
                  <a:gd name="T88" fmla="*/ 22 w 31"/>
                  <a:gd name="T89" fmla="*/ 0 h 50"/>
                  <a:gd name="T90" fmla="*/ 27 w 31"/>
                  <a:gd name="T91" fmla="*/ 0 h 50"/>
                  <a:gd name="T92" fmla="*/ 27 w 31"/>
                  <a:gd name="T93" fmla="*/ 0 h 50"/>
                  <a:gd name="T94" fmla="*/ 27 w 31"/>
                  <a:gd name="T9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 h="50">
                    <a:moveTo>
                      <a:pt x="27" y="0"/>
                    </a:moveTo>
                    <a:lnTo>
                      <a:pt x="27" y="0"/>
                    </a:lnTo>
                    <a:lnTo>
                      <a:pt x="27" y="0"/>
                    </a:lnTo>
                    <a:lnTo>
                      <a:pt x="27" y="0"/>
                    </a:lnTo>
                    <a:lnTo>
                      <a:pt x="31" y="0"/>
                    </a:lnTo>
                    <a:lnTo>
                      <a:pt x="31" y="5"/>
                    </a:lnTo>
                    <a:lnTo>
                      <a:pt x="27" y="5"/>
                    </a:lnTo>
                    <a:lnTo>
                      <a:pt x="27" y="14"/>
                    </a:lnTo>
                    <a:lnTo>
                      <a:pt x="27" y="14"/>
                    </a:lnTo>
                    <a:lnTo>
                      <a:pt x="22" y="18"/>
                    </a:lnTo>
                    <a:lnTo>
                      <a:pt x="27" y="18"/>
                    </a:lnTo>
                    <a:lnTo>
                      <a:pt x="22" y="23"/>
                    </a:lnTo>
                    <a:lnTo>
                      <a:pt x="22" y="23"/>
                    </a:lnTo>
                    <a:lnTo>
                      <a:pt x="22" y="23"/>
                    </a:lnTo>
                    <a:lnTo>
                      <a:pt x="22" y="27"/>
                    </a:lnTo>
                    <a:lnTo>
                      <a:pt x="18" y="36"/>
                    </a:lnTo>
                    <a:lnTo>
                      <a:pt x="18" y="41"/>
                    </a:lnTo>
                    <a:lnTo>
                      <a:pt x="18" y="41"/>
                    </a:lnTo>
                    <a:lnTo>
                      <a:pt x="13" y="41"/>
                    </a:lnTo>
                    <a:lnTo>
                      <a:pt x="13" y="45"/>
                    </a:lnTo>
                    <a:lnTo>
                      <a:pt x="9" y="50"/>
                    </a:lnTo>
                    <a:lnTo>
                      <a:pt x="4" y="50"/>
                    </a:lnTo>
                    <a:lnTo>
                      <a:pt x="4" y="50"/>
                    </a:lnTo>
                    <a:lnTo>
                      <a:pt x="4" y="50"/>
                    </a:lnTo>
                    <a:lnTo>
                      <a:pt x="4" y="50"/>
                    </a:lnTo>
                    <a:lnTo>
                      <a:pt x="0" y="50"/>
                    </a:lnTo>
                    <a:lnTo>
                      <a:pt x="0" y="50"/>
                    </a:lnTo>
                    <a:lnTo>
                      <a:pt x="0" y="45"/>
                    </a:lnTo>
                    <a:lnTo>
                      <a:pt x="4" y="36"/>
                    </a:lnTo>
                    <a:lnTo>
                      <a:pt x="4" y="32"/>
                    </a:lnTo>
                    <a:lnTo>
                      <a:pt x="4" y="27"/>
                    </a:lnTo>
                    <a:lnTo>
                      <a:pt x="9" y="23"/>
                    </a:lnTo>
                    <a:lnTo>
                      <a:pt x="9" y="18"/>
                    </a:lnTo>
                    <a:lnTo>
                      <a:pt x="9" y="14"/>
                    </a:lnTo>
                    <a:lnTo>
                      <a:pt x="9" y="9"/>
                    </a:lnTo>
                    <a:lnTo>
                      <a:pt x="9" y="9"/>
                    </a:lnTo>
                    <a:lnTo>
                      <a:pt x="13" y="9"/>
                    </a:lnTo>
                    <a:lnTo>
                      <a:pt x="13" y="9"/>
                    </a:lnTo>
                    <a:lnTo>
                      <a:pt x="13" y="9"/>
                    </a:lnTo>
                    <a:lnTo>
                      <a:pt x="13" y="9"/>
                    </a:lnTo>
                    <a:lnTo>
                      <a:pt x="18" y="9"/>
                    </a:lnTo>
                    <a:lnTo>
                      <a:pt x="18" y="9"/>
                    </a:lnTo>
                    <a:lnTo>
                      <a:pt x="22" y="5"/>
                    </a:lnTo>
                    <a:lnTo>
                      <a:pt x="22" y="0"/>
                    </a:lnTo>
                    <a:lnTo>
                      <a:pt x="22" y="0"/>
                    </a:lnTo>
                    <a:lnTo>
                      <a:pt x="27" y="0"/>
                    </a:lnTo>
                    <a:lnTo>
                      <a:pt x="27" y="0"/>
                    </a:lnTo>
                    <a:lnTo>
                      <a:pt x="27"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3" name="Freeform 24"/>
              <p:cNvSpPr>
                <a:spLocks/>
              </p:cNvSpPr>
              <p:nvPr/>
            </p:nvSpPr>
            <p:spPr bwMode="auto">
              <a:xfrm>
                <a:off x="2355851" y="3246439"/>
                <a:ext cx="358775" cy="409575"/>
              </a:xfrm>
              <a:custGeom>
                <a:avLst/>
                <a:gdLst>
                  <a:gd name="T0" fmla="*/ 72 w 226"/>
                  <a:gd name="T1" fmla="*/ 14 h 258"/>
                  <a:gd name="T2" fmla="*/ 72 w 226"/>
                  <a:gd name="T3" fmla="*/ 27 h 258"/>
                  <a:gd name="T4" fmla="*/ 77 w 226"/>
                  <a:gd name="T5" fmla="*/ 37 h 258"/>
                  <a:gd name="T6" fmla="*/ 77 w 226"/>
                  <a:gd name="T7" fmla="*/ 41 h 258"/>
                  <a:gd name="T8" fmla="*/ 81 w 226"/>
                  <a:gd name="T9" fmla="*/ 46 h 258"/>
                  <a:gd name="T10" fmla="*/ 90 w 226"/>
                  <a:gd name="T11" fmla="*/ 55 h 258"/>
                  <a:gd name="T12" fmla="*/ 108 w 226"/>
                  <a:gd name="T13" fmla="*/ 59 h 258"/>
                  <a:gd name="T14" fmla="*/ 117 w 226"/>
                  <a:gd name="T15" fmla="*/ 59 h 258"/>
                  <a:gd name="T16" fmla="*/ 131 w 226"/>
                  <a:gd name="T17" fmla="*/ 68 h 258"/>
                  <a:gd name="T18" fmla="*/ 140 w 226"/>
                  <a:gd name="T19" fmla="*/ 77 h 258"/>
                  <a:gd name="T20" fmla="*/ 158 w 226"/>
                  <a:gd name="T21" fmla="*/ 77 h 258"/>
                  <a:gd name="T22" fmla="*/ 162 w 226"/>
                  <a:gd name="T23" fmla="*/ 86 h 258"/>
                  <a:gd name="T24" fmla="*/ 171 w 226"/>
                  <a:gd name="T25" fmla="*/ 104 h 258"/>
                  <a:gd name="T26" fmla="*/ 171 w 226"/>
                  <a:gd name="T27" fmla="*/ 122 h 258"/>
                  <a:gd name="T28" fmla="*/ 203 w 226"/>
                  <a:gd name="T29" fmla="*/ 127 h 258"/>
                  <a:gd name="T30" fmla="*/ 203 w 226"/>
                  <a:gd name="T31" fmla="*/ 136 h 258"/>
                  <a:gd name="T32" fmla="*/ 217 w 226"/>
                  <a:gd name="T33" fmla="*/ 150 h 258"/>
                  <a:gd name="T34" fmla="*/ 226 w 226"/>
                  <a:gd name="T35" fmla="*/ 163 h 258"/>
                  <a:gd name="T36" fmla="*/ 221 w 226"/>
                  <a:gd name="T37" fmla="*/ 177 h 258"/>
                  <a:gd name="T38" fmla="*/ 221 w 226"/>
                  <a:gd name="T39" fmla="*/ 190 h 258"/>
                  <a:gd name="T40" fmla="*/ 221 w 226"/>
                  <a:gd name="T41" fmla="*/ 199 h 258"/>
                  <a:gd name="T42" fmla="*/ 212 w 226"/>
                  <a:gd name="T43" fmla="*/ 195 h 258"/>
                  <a:gd name="T44" fmla="*/ 167 w 226"/>
                  <a:gd name="T45" fmla="*/ 190 h 258"/>
                  <a:gd name="T46" fmla="*/ 153 w 226"/>
                  <a:gd name="T47" fmla="*/ 213 h 258"/>
                  <a:gd name="T48" fmla="*/ 153 w 226"/>
                  <a:gd name="T49" fmla="*/ 244 h 258"/>
                  <a:gd name="T50" fmla="*/ 135 w 226"/>
                  <a:gd name="T51" fmla="*/ 240 h 258"/>
                  <a:gd name="T52" fmla="*/ 126 w 226"/>
                  <a:gd name="T53" fmla="*/ 249 h 258"/>
                  <a:gd name="T54" fmla="*/ 122 w 226"/>
                  <a:gd name="T55" fmla="*/ 249 h 258"/>
                  <a:gd name="T56" fmla="*/ 108 w 226"/>
                  <a:gd name="T57" fmla="*/ 244 h 258"/>
                  <a:gd name="T58" fmla="*/ 90 w 226"/>
                  <a:gd name="T59" fmla="*/ 240 h 258"/>
                  <a:gd name="T60" fmla="*/ 86 w 226"/>
                  <a:gd name="T61" fmla="*/ 244 h 258"/>
                  <a:gd name="T62" fmla="*/ 77 w 226"/>
                  <a:gd name="T63" fmla="*/ 254 h 258"/>
                  <a:gd name="T64" fmla="*/ 68 w 226"/>
                  <a:gd name="T65" fmla="*/ 258 h 258"/>
                  <a:gd name="T66" fmla="*/ 63 w 226"/>
                  <a:gd name="T67" fmla="*/ 249 h 258"/>
                  <a:gd name="T68" fmla="*/ 54 w 226"/>
                  <a:gd name="T69" fmla="*/ 235 h 258"/>
                  <a:gd name="T70" fmla="*/ 45 w 226"/>
                  <a:gd name="T71" fmla="*/ 222 h 258"/>
                  <a:gd name="T72" fmla="*/ 40 w 226"/>
                  <a:gd name="T73" fmla="*/ 213 h 258"/>
                  <a:gd name="T74" fmla="*/ 40 w 226"/>
                  <a:gd name="T75" fmla="*/ 204 h 258"/>
                  <a:gd name="T76" fmla="*/ 40 w 226"/>
                  <a:gd name="T77" fmla="*/ 199 h 258"/>
                  <a:gd name="T78" fmla="*/ 40 w 226"/>
                  <a:gd name="T79" fmla="*/ 190 h 258"/>
                  <a:gd name="T80" fmla="*/ 31 w 226"/>
                  <a:gd name="T81" fmla="*/ 181 h 258"/>
                  <a:gd name="T82" fmla="*/ 27 w 226"/>
                  <a:gd name="T83" fmla="*/ 168 h 258"/>
                  <a:gd name="T84" fmla="*/ 22 w 226"/>
                  <a:gd name="T85" fmla="*/ 159 h 258"/>
                  <a:gd name="T86" fmla="*/ 13 w 226"/>
                  <a:gd name="T87" fmla="*/ 150 h 258"/>
                  <a:gd name="T88" fmla="*/ 22 w 226"/>
                  <a:gd name="T89" fmla="*/ 141 h 258"/>
                  <a:gd name="T90" fmla="*/ 22 w 226"/>
                  <a:gd name="T91" fmla="*/ 136 h 258"/>
                  <a:gd name="T92" fmla="*/ 22 w 226"/>
                  <a:gd name="T93" fmla="*/ 131 h 258"/>
                  <a:gd name="T94" fmla="*/ 18 w 226"/>
                  <a:gd name="T95" fmla="*/ 113 h 258"/>
                  <a:gd name="T96" fmla="*/ 13 w 226"/>
                  <a:gd name="T97" fmla="*/ 100 h 258"/>
                  <a:gd name="T98" fmla="*/ 18 w 226"/>
                  <a:gd name="T99" fmla="*/ 95 h 258"/>
                  <a:gd name="T100" fmla="*/ 18 w 226"/>
                  <a:gd name="T101" fmla="*/ 86 h 258"/>
                  <a:gd name="T102" fmla="*/ 13 w 226"/>
                  <a:gd name="T103" fmla="*/ 68 h 258"/>
                  <a:gd name="T104" fmla="*/ 18 w 226"/>
                  <a:gd name="T105" fmla="*/ 59 h 258"/>
                  <a:gd name="T106" fmla="*/ 4 w 226"/>
                  <a:gd name="T107" fmla="*/ 37 h 258"/>
                  <a:gd name="T108" fmla="*/ 13 w 226"/>
                  <a:gd name="T109" fmla="*/ 27 h 258"/>
                  <a:gd name="T110" fmla="*/ 22 w 226"/>
                  <a:gd name="T111" fmla="*/ 27 h 258"/>
                  <a:gd name="T112" fmla="*/ 31 w 226"/>
                  <a:gd name="T113" fmla="*/ 23 h 258"/>
                  <a:gd name="T114" fmla="*/ 40 w 226"/>
                  <a:gd name="T115" fmla="*/ 14 h 258"/>
                  <a:gd name="T116" fmla="*/ 63 w 226"/>
                  <a:gd name="T117"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258">
                    <a:moveTo>
                      <a:pt x="72" y="5"/>
                    </a:moveTo>
                    <a:lnTo>
                      <a:pt x="72" y="5"/>
                    </a:lnTo>
                    <a:lnTo>
                      <a:pt x="72" y="5"/>
                    </a:lnTo>
                    <a:lnTo>
                      <a:pt x="72" y="5"/>
                    </a:lnTo>
                    <a:lnTo>
                      <a:pt x="72" y="9"/>
                    </a:lnTo>
                    <a:lnTo>
                      <a:pt x="72" y="9"/>
                    </a:lnTo>
                    <a:lnTo>
                      <a:pt x="72" y="14"/>
                    </a:lnTo>
                    <a:lnTo>
                      <a:pt x="72" y="14"/>
                    </a:lnTo>
                    <a:lnTo>
                      <a:pt x="72" y="18"/>
                    </a:lnTo>
                    <a:lnTo>
                      <a:pt x="72" y="18"/>
                    </a:lnTo>
                    <a:lnTo>
                      <a:pt x="72" y="18"/>
                    </a:lnTo>
                    <a:lnTo>
                      <a:pt x="72" y="23"/>
                    </a:lnTo>
                    <a:lnTo>
                      <a:pt x="72" y="27"/>
                    </a:lnTo>
                    <a:lnTo>
                      <a:pt x="72" y="27"/>
                    </a:lnTo>
                    <a:lnTo>
                      <a:pt x="72" y="27"/>
                    </a:lnTo>
                    <a:lnTo>
                      <a:pt x="72" y="32"/>
                    </a:lnTo>
                    <a:lnTo>
                      <a:pt x="72" y="32"/>
                    </a:lnTo>
                    <a:lnTo>
                      <a:pt x="72" y="32"/>
                    </a:lnTo>
                    <a:lnTo>
                      <a:pt x="72" y="32"/>
                    </a:lnTo>
                    <a:lnTo>
                      <a:pt x="72" y="37"/>
                    </a:lnTo>
                    <a:lnTo>
                      <a:pt x="77" y="37"/>
                    </a:lnTo>
                    <a:lnTo>
                      <a:pt x="77" y="37"/>
                    </a:lnTo>
                    <a:lnTo>
                      <a:pt x="77" y="37"/>
                    </a:lnTo>
                    <a:lnTo>
                      <a:pt x="77" y="41"/>
                    </a:lnTo>
                    <a:lnTo>
                      <a:pt x="77" y="41"/>
                    </a:lnTo>
                    <a:lnTo>
                      <a:pt x="77" y="41"/>
                    </a:lnTo>
                    <a:lnTo>
                      <a:pt x="77" y="41"/>
                    </a:lnTo>
                    <a:lnTo>
                      <a:pt x="77" y="41"/>
                    </a:lnTo>
                    <a:lnTo>
                      <a:pt x="77" y="41"/>
                    </a:lnTo>
                    <a:lnTo>
                      <a:pt x="81" y="41"/>
                    </a:lnTo>
                    <a:lnTo>
                      <a:pt x="81" y="46"/>
                    </a:lnTo>
                    <a:lnTo>
                      <a:pt x="81" y="46"/>
                    </a:lnTo>
                    <a:lnTo>
                      <a:pt x="81" y="46"/>
                    </a:lnTo>
                    <a:lnTo>
                      <a:pt x="81" y="46"/>
                    </a:lnTo>
                    <a:lnTo>
                      <a:pt x="81" y="46"/>
                    </a:lnTo>
                    <a:lnTo>
                      <a:pt x="86" y="46"/>
                    </a:lnTo>
                    <a:lnTo>
                      <a:pt x="86" y="46"/>
                    </a:lnTo>
                    <a:lnTo>
                      <a:pt x="86" y="50"/>
                    </a:lnTo>
                    <a:lnTo>
                      <a:pt x="90" y="50"/>
                    </a:lnTo>
                    <a:lnTo>
                      <a:pt x="90" y="50"/>
                    </a:lnTo>
                    <a:lnTo>
                      <a:pt x="90" y="55"/>
                    </a:lnTo>
                    <a:lnTo>
                      <a:pt x="90" y="55"/>
                    </a:lnTo>
                    <a:lnTo>
                      <a:pt x="95" y="55"/>
                    </a:lnTo>
                    <a:lnTo>
                      <a:pt x="99" y="55"/>
                    </a:lnTo>
                    <a:lnTo>
                      <a:pt x="99" y="55"/>
                    </a:lnTo>
                    <a:lnTo>
                      <a:pt x="104" y="55"/>
                    </a:lnTo>
                    <a:lnTo>
                      <a:pt x="104" y="55"/>
                    </a:lnTo>
                    <a:lnTo>
                      <a:pt x="108" y="55"/>
                    </a:lnTo>
                    <a:lnTo>
                      <a:pt x="108" y="59"/>
                    </a:lnTo>
                    <a:lnTo>
                      <a:pt x="108" y="59"/>
                    </a:lnTo>
                    <a:lnTo>
                      <a:pt x="113" y="59"/>
                    </a:lnTo>
                    <a:lnTo>
                      <a:pt x="113" y="59"/>
                    </a:lnTo>
                    <a:lnTo>
                      <a:pt x="113" y="59"/>
                    </a:lnTo>
                    <a:lnTo>
                      <a:pt x="117" y="59"/>
                    </a:lnTo>
                    <a:lnTo>
                      <a:pt x="117" y="59"/>
                    </a:lnTo>
                    <a:lnTo>
                      <a:pt x="117" y="59"/>
                    </a:lnTo>
                    <a:lnTo>
                      <a:pt x="117" y="64"/>
                    </a:lnTo>
                    <a:lnTo>
                      <a:pt x="117" y="64"/>
                    </a:lnTo>
                    <a:lnTo>
                      <a:pt x="122" y="64"/>
                    </a:lnTo>
                    <a:lnTo>
                      <a:pt x="122" y="64"/>
                    </a:lnTo>
                    <a:lnTo>
                      <a:pt x="122" y="64"/>
                    </a:lnTo>
                    <a:lnTo>
                      <a:pt x="126" y="68"/>
                    </a:lnTo>
                    <a:lnTo>
                      <a:pt x="131" y="68"/>
                    </a:lnTo>
                    <a:lnTo>
                      <a:pt x="131" y="68"/>
                    </a:lnTo>
                    <a:lnTo>
                      <a:pt x="131" y="68"/>
                    </a:lnTo>
                    <a:lnTo>
                      <a:pt x="135" y="68"/>
                    </a:lnTo>
                    <a:lnTo>
                      <a:pt x="135" y="68"/>
                    </a:lnTo>
                    <a:lnTo>
                      <a:pt x="135" y="73"/>
                    </a:lnTo>
                    <a:lnTo>
                      <a:pt x="140" y="73"/>
                    </a:lnTo>
                    <a:lnTo>
                      <a:pt x="140" y="77"/>
                    </a:lnTo>
                    <a:lnTo>
                      <a:pt x="144" y="77"/>
                    </a:lnTo>
                    <a:lnTo>
                      <a:pt x="144" y="77"/>
                    </a:lnTo>
                    <a:lnTo>
                      <a:pt x="144" y="77"/>
                    </a:lnTo>
                    <a:lnTo>
                      <a:pt x="153" y="73"/>
                    </a:lnTo>
                    <a:lnTo>
                      <a:pt x="153" y="73"/>
                    </a:lnTo>
                    <a:lnTo>
                      <a:pt x="153" y="77"/>
                    </a:lnTo>
                    <a:lnTo>
                      <a:pt x="158" y="77"/>
                    </a:lnTo>
                    <a:lnTo>
                      <a:pt x="162" y="82"/>
                    </a:lnTo>
                    <a:lnTo>
                      <a:pt x="162" y="82"/>
                    </a:lnTo>
                    <a:lnTo>
                      <a:pt x="162" y="82"/>
                    </a:lnTo>
                    <a:lnTo>
                      <a:pt x="162" y="82"/>
                    </a:lnTo>
                    <a:lnTo>
                      <a:pt x="167" y="86"/>
                    </a:lnTo>
                    <a:lnTo>
                      <a:pt x="162" y="86"/>
                    </a:lnTo>
                    <a:lnTo>
                      <a:pt x="162" y="86"/>
                    </a:lnTo>
                    <a:lnTo>
                      <a:pt x="162" y="86"/>
                    </a:lnTo>
                    <a:lnTo>
                      <a:pt x="162" y="91"/>
                    </a:lnTo>
                    <a:lnTo>
                      <a:pt x="167" y="91"/>
                    </a:lnTo>
                    <a:lnTo>
                      <a:pt x="167" y="91"/>
                    </a:lnTo>
                    <a:lnTo>
                      <a:pt x="167" y="95"/>
                    </a:lnTo>
                    <a:lnTo>
                      <a:pt x="167" y="95"/>
                    </a:lnTo>
                    <a:lnTo>
                      <a:pt x="171" y="104"/>
                    </a:lnTo>
                    <a:lnTo>
                      <a:pt x="167" y="104"/>
                    </a:lnTo>
                    <a:lnTo>
                      <a:pt x="162" y="104"/>
                    </a:lnTo>
                    <a:lnTo>
                      <a:pt x="167" y="104"/>
                    </a:lnTo>
                    <a:lnTo>
                      <a:pt x="167" y="109"/>
                    </a:lnTo>
                    <a:lnTo>
                      <a:pt x="171" y="113"/>
                    </a:lnTo>
                    <a:lnTo>
                      <a:pt x="171" y="118"/>
                    </a:lnTo>
                    <a:lnTo>
                      <a:pt x="171" y="122"/>
                    </a:lnTo>
                    <a:lnTo>
                      <a:pt x="176" y="127"/>
                    </a:lnTo>
                    <a:lnTo>
                      <a:pt x="176" y="127"/>
                    </a:lnTo>
                    <a:lnTo>
                      <a:pt x="180" y="127"/>
                    </a:lnTo>
                    <a:lnTo>
                      <a:pt x="185" y="127"/>
                    </a:lnTo>
                    <a:lnTo>
                      <a:pt x="194" y="127"/>
                    </a:lnTo>
                    <a:lnTo>
                      <a:pt x="203" y="127"/>
                    </a:lnTo>
                    <a:lnTo>
                      <a:pt x="203" y="127"/>
                    </a:lnTo>
                    <a:lnTo>
                      <a:pt x="203" y="127"/>
                    </a:lnTo>
                    <a:lnTo>
                      <a:pt x="203" y="127"/>
                    </a:lnTo>
                    <a:lnTo>
                      <a:pt x="208" y="127"/>
                    </a:lnTo>
                    <a:lnTo>
                      <a:pt x="208" y="127"/>
                    </a:lnTo>
                    <a:lnTo>
                      <a:pt x="208" y="131"/>
                    </a:lnTo>
                    <a:lnTo>
                      <a:pt x="208" y="131"/>
                    </a:lnTo>
                    <a:lnTo>
                      <a:pt x="203" y="136"/>
                    </a:lnTo>
                    <a:lnTo>
                      <a:pt x="203" y="136"/>
                    </a:lnTo>
                    <a:lnTo>
                      <a:pt x="208" y="141"/>
                    </a:lnTo>
                    <a:lnTo>
                      <a:pt x="208" y="145"/>
                    </a:lnTo>
                    <a:lnTo>
                      <a:pt x="208" y="145"/>
                    </a:lnTo>
                    <a:lnTo>
                      <a:pt x="208" y="150"/>
                    </a:lnTo>
                    <a:lnTo>
                      <a:pt x="212" y="150"/>
                    </a:lnTo>
                    <a:lnTo>
                      <a:pt x="217" y="150"/>
                    </a:lnTo>
                    <a:lnTo>
                      <a:pt x="217" y="154"/>
                    </a:lnTo>
                    <a:lnTo>
                      <a:pt x="217" y="150"/>
                    </a:lnTo>
                    <a:lnTo>
                      <a:pt x="217" y="154"/>
                    </a:lnTo>
                    <a:lnTo>
                      <a:pt x="221" y="154"/>
                    </a:lnTo>
                    <a:lnTo>
                      <a:pt x="221" y="159"/>
                    </a:lnTo>
                    <a:lnTo>
                      <a:pt x="226" y="163"/>
                    </a:lnTo>
                    <a:lnTo>
                      <a:pt x="226" y="163"/>
                    </a:lnTo>
                    <a:lnTo>
                      <a:pt x="226" y="163"/>
                    </a:lnTo>
                    <a:lnTo>
                      <a:pt x="226" y="168"/>
                    </a:lnTo>
                    <a:lnTo>
                      <a:pt x="226" y="168"/>
                    </a:lnTo>
                    <a:lnTo>
                      <a:pt x="226" y="168"/>
                    </a:lnTo>
                    <a:lnTo>
                      <a:pt x="226" y="172"/>
                    </a:lnTo>
                    <a:lnTo>
                      <a:pt x="221" y="177"/>
                    </a:lnTo>
                    <a:lnTo>
                      <a:pt x="221" y="177"/>
                    </a:lnTo>
                    <a:lnTo>
                      <a:pt x="226" y="177"/>
                    </a:lnTo>
                    <a:lnTo>
                      <a:pt x="226" y="181"/>
                    </a:lnTo>
                    <a:lnTo>
                      <a:pt x="226" y="181"/>
                    </a:lnTo>
                    <a:lnTo>
                      <a:pt x="221" y="181"/>
                    </a:lnTo>
                    <a:lnTo>
                      <a:pt x="221" y="181"/>
                    </a:lnTo>
                    <a:lnTo>
                      <a:pt x="221" y="186"/>
                    </a:lnTo>
                    <a:lnTo>
                      <a:pt x="221" y="190"/>
                    </a:lnTo>
                    <a:lnTo>
                      <a:pt x="221" y="195"/>
                    </a:lnTo>
                    <a:lnTo>
                      <a:pt x="221" y="195"/>
                    </a:lnTo>
                    <a:lnTo>
                      <a:pt x="221" y="195"/>
                    </a:lnTo>
                    <a:lnTo>
                      <a:pt x="226" y="199"/>
                    </a:lnTo>
                    <a:lnTo>
                      <a:pt x="226" y="199"/>
                    </a:lnTo>
                    <a:lnTo>
                      <a:pt x="221" y="199"/>
                    </a:lnTo>
                    <a:lnTo>
                      <a:pt x="221" y="199"/>
                    </a:lnTo>
                    <a:lnTo>
                      <a:pt x="221" y="204"/>
                    </a:lnTo>
                    <a:lnTo>
                      <a:pt x="221" y="204"/>
                    </a:lnTo>
                    <a:lnTo>
                      <a:pt x="221" y="204"/>
                    </a:lnTo>
                    <a:lnTo>
                      <a:pt x="221" y="199"/>
                    </a:lnTo>
                    <a:lnTo>
                      <a:pt x="221" y="195"/>
                    </a:lnTo>
                    <a:lnTo>
                      <a:pt x="217" y="195"/>
                    </a:lnTo>
                    <a:lnTo>
                      <a:pt x="212" y="195"/>
                    </a:lnTo>
                    <a:lnTo>
                      <a:pt x="208" y="190"/>
                    </a:lnTo>
                    <a:lnTo>
                      <a:pt x="203" y="186"/>
                    </a:lnTo>
                    <a:lnTo>
                      <a:pt x="194" y="186"/>
                    </a:lnTo>
                    <a:lnTo>
                      <a:pt x="185" y="186"/>
                    </a:lnTo>
                    <a:lnTo>
                      <a:pt x="180" y="190"/>
                    </a:lnTo>
                    <a:lnTo>
                      <a:pt x="171" y="190"/>
                    </a:lnTo>
                    <a:lnTo>
                      <a:pt x="167" y="190"/>
                    </a:lnTo>
                    <a:lnTo>
                      <a:pt x="162" y="195"/>
                    </a:lnTo>
                    <a:lnTo>
                      <a:pt x="158" y="195"/>
                    </a:lnTo>
                    <a:lnTo>
                      <a:pt x="158" y="199"/>
                    </a:lnTo>
                    <a:lnTo>
                      <a:pt x="158" y="204"/>
                    </a:lnTo>
                    <a:lnTo>
                      <a:pt x="153" y="204"/>
                    </a:lnTo>
                    <a:lnTo>
                      <a:pt x="153" y="208"/>
                    </a:lnTo>
                    <a:lnTo>
                      <a:pt x="153" y="213"/>
                    </a:lnTo>
                    <a:lnTo>
                      <a:pt x="153" y="217"/>
                    </a:lnTo>
                    <a:lnTo>
                      <a:pt x="153" y="222"/>
                    </a:lnTo>
                    <a:lnTo>
                      <a:pt x="153" y="226"/>
                    </a:lnTo>
                    <a:lnTo>
                      <a:pt x="153" y="235"/>
                    </a:lnTo>
                    <a:lnTo>
                      <a:pt x="153" y="240"/>
                    </a:lnTo>
                    <a:lnTo>
                      <a:pt x="153" y="244"/>
                    </a:lnTo>
                    <a:lnTo>
                      <a:pt x="153" y="244"/>
                    </a:lnTo>
                    <a:lnTo>
                      <a:pt x="149" y="244"/>
                    </a:lnTo>
                    <a:lnTo>
                      <a:pt x="149" y="244"/>
                    </a:lnTo>
                    <a:lnTo>
                      <a:pt x="149" y="240"/>
                    </a:lnTo>
                    <a:lnTo>
                      <a:pt x="149" y="240"/>
                    </a:lnTo>
                    <a:lnTo>
                      <a:pt x="149" y="240"/>
                    </a:lnTo>
                    <a:lnTo>
                      <a:pt x="140" y="240"/>
                    </a:lnTo>
                    <a:lnTo>
                      <a:pt x="135" y="240"/>
                    </a:lnTo>
                    <a:lnTo>
                      <a:pt x="131" y="240"/>
                    </a:lnTo>
                    <a:lnTo>
                      <a:pt x="131" y="240"/>
                    </a:lnTo>
                    <a:lnTo>
                      <a:pt x="131" y="240"/>
                    </a:lnTo>
                    <a:lnTo>
                      <a:pt x="131" y="240"/>
                    </a:lnTo>
                    <a:lnTo>
                      <a:pt x="131" y="240"/>
                    </a:lnTo>
                    <a:lnTo>
                      <a:pt x="126" y="240"/>
                    </a:lnTo>
                    <a:lnTo>
                      <a:pt x="126" y="249"/>
                    </a:lnTo>
                    <a:lnTo>
                      <a:pt x="126" y="249"/>
                    </a:lnTo>
                    <a:lnTo>
                      <a:pt x="126" y="254"/>
                    </a:lnTo>
                    <a:lnTo>
                      <a:pt x="126" y="258"/>
                    </a:lnTo>
                    <a:lnTo>
                      <a:pt x="126" y="258"/>
                    </a:lnTo>
                    <a:lnTo>
                      <a:pt x="126" y="254"/>
                    </a:lnTo>
                    <a:lnTo>
                      <a:pt x="122" y="254"/>
                    </a:lnTo>
                    <a:lnTo>
                      <a:pt x="122" y="249"/>
                    </a:lnTo>
                    <a:lnTo>
                      <a:pt x="122" y="249"/>
                    </a:lnTo>
                    <a:lnTo>
                      <a:pt x="117" y="244"/>
                    </a:lnTo>
                    <a:lnTo>
                      <a:pt x="117" y="244"/>
                    </a:lnTo>
                    <a:lnTo>
                      <a:pt x="117" y="244"/>
                    </a:lnTo>
                    <a:lnTo>
                      <a:pt x="113" y="244"/>
                    </a:lnTo>
                    <a:lnTo>
                      <a:pt x="113" y="244"/>
                    </a:lnTo>
                    <a:lnTo>
                      <a:pt x="108" y="244"/>
                    </a:lnTo>
                    <a:lnTo>
                      <a:pt x="104" y="244"/>
                    </a:lnTo>
                    <a:lnTo>
                      <a:pt x="104" y="244"/>
                    </a:lnTo>
                    <a:lnTo>
                      <a:pt x="99" y="244"/>
                    </a:lnTo>
                    <a:lnTo>
                      <a:pt x="99" y="244"/>
                    </a:lnTo>
                    <a:lnTo>
                      <a:pt x="95" y="240"/>
                    </a:lnTo>
                    <a:lnTo>
                      <a:pt x="95" y="240"/>
                    </a:lnTo>
                    <a:lnTo>
                      <a:pt x="90" y="240"/>
                    </a:lnTo>
                    <a:lnTo>
                      <a:pt x="90" y="240"/>
                    </a:lnTo>
                    <a:lnTo>
                      <a:pt x="90" y="240"/>
                    </a:lnTo>
                    <a:lnTo>
                      <a:pt x="90" y="240"/>
                    </a:lnTo>
                    <a:lnTo>
                      <a:pt x="90" y="240"/>
                    </a:lnTo>
                    <a:lnTo>
                      <a:pt x="90" y="244"/>
                    </a:lnTo>
                    <a:lnTo>
                      <a:pt x="90" y="244"/>
                    </a:lnTo>
                    <a:lnTo>
                      <a:pt x="86" y="244"/>
                    </a:lnTo>
                    <a:lnTo>
                      <a:pt x="86" y="244"/>
                    </a:lnTo>
                    <a:lnTo>
                      <a:pt x="81" y="244"/>
                    </a:lnTo>
                    <a:lnTo>
                      <a:pt x="81" y="249"/>
                    </a:lnTo>
                    <a:lnTo>
                      <a:pt x="81" y="249"/>
                    </a:lnTo>
                    <a:lnTo>
                      <a:pt x="81" y="249"/>
                    </a:lnTo>
                    <a:lnTo>
                      <a:pt x="81" y="254"/>
                    </a:lnTo>
                    <a:lnTo>
                      <a:pt x="77" y="254"/>
                    </a:lnTo>
                    <a:lnTo>
                      <a:pt x="77" y="254"/>
                    </a:lnTo>
                    <a:lnTo>
                      <a:pt x="77" y="258"/>
                    </a:lnTo>
                    <a:lnTo>
                      <a:pt x="77" y="258"/>
                    </a:lnTo>
                    <a:lnTo>
                      <a:pt x="77" y="258"/>
                    </a:lnTo>
                    <a:lnTo>
                      <a:pt x="72" y="258"/>
                    </a:lnTo>
                    <a:lnTo>
                      <a:pt x="68" y="258"/>
                    </a:lnTo>
                    <a:lnTo>
                      <a:pt x="68" y="258"/>
                    </a:lnTo>
                    <a:lnTo>
                      <a:pt x="68" y="258"/>
                    </a:lnTo>
                    <a:lnTo>
                      <a:pt x="68" y="258"/>
                    </a:lnTo>
                    <a:lnTo>
                      <a:pt x="68" y="258"/>
                    </a:lnTo>
                    <a:lnTo>
                      <a:pt x="63" y="258"/>
                    </a:lnTo>
                    <a:lnTo>
                      <a:pt x="63" y="254"/>
                    </a:lnTo>
                    <a:lnTo>
                      <a:pt x="63" y="254"/>
                    </a:lnTo>
                    <a:lnTo>
                      <a:pt x="63" y="249"/>
                    </a:lnTo>
                    <a:lnTo>
                      <a:pt x="63" y="249"/>
                    </a:lnTo>
                    <a:lnTo>
                      <a:pt x="63" y="244"/>
                    </a:lnTo>
                    <a:lnTo>
                      <a:pt x="59" y="244"/>
                    </a:lnTo>
                    <a:lnTo>
                      <a:pt x="59" y="240"/>
                    </a:lnTo>
                    <a:lnTo>
                      <a:pt x="59" y="240"/>
                    </a:lnTo>
                    <a:lnTo>
                      <a:pt x="59" y="235"/>
                    </a:lnTo>
                    <a:lnTo>
                      <a:pt x="54" y="235"/>
                    </a:lnTo>
                    <a:lnTo>
                      <a:pt x="54" y="231"/>
                    </a:lnTo>
                    <a:lnTo>
                      <a:pt x="54" y="231"/>
                    </a:lnTo>
                    <a:lnTo>
                      <a:pt x="49" y="226"/>
                    </a:lnTo>
                    <a:lnTo>
                      <a:pt x="49" y="222"/>
                    </a:lnTo>
                    <a:lnTo>
                      <a:pt x="45" y="222"/>
                    </a:lnTo>
                    <a:lnTo>
                      <a:pt x="45" y="222"/>
                    </a:lnTo>
                    <a:lnTo>
                      <a:pt x="45" y="222"/>
                    </a:lnTo>
                    <a:lnTo>
                      <a:pt x="45" y="217"/>
                    </a:lnTo>
                    <a:lnTo>
                      <a:pt x="45" y="217"/>
                    </a:lnTo>
                    <a:lnTo>
                      <a:pt x="45" y="217"/>
                    </a:lnTo>
                    <a:lnTo>
                      <a:pt x="45" y="217"/>
                    </a:lnTo>
                    <a:lnTo>
                      <a:pt x="45" y="217"/>
                    </a:lnTo>
                    <a:lnTo>
                      <a:pt x="40" y="213"/>
                    </a:lnTo>
                    <a:lnTo>
                      <a:pt x="40" y="213"/>
                    </a:lnTo>
                    <a:lnTo>
                      <a:pt x="40" y="213"/>
                    </a:lnTo>
                    <a:lnTo>
                      <a:pt x="40" y="213"/>
                    </a:lnTo>
                    <a:lnTo>
                      <a:pt x="40" y="208"/>
                    </a:lnTo>
                    <a:lnTo>
                      <a:pt x="40" y="208"/>
                    </a:lnTo>
                    <a:lnTo>
                      <a:pt x="40" y="208"/>
                    </a:lnTo>
                    <a:lnTo>
                      <a:pt x="40" y="208"/>
                    </a:lnTo>
                    <a:lnTo>
                      <a:pt x="40" y="204"/>
                    </a:lnTo>
                    <a:lnTo>
                      <a:pt x="40" y="204"/>
                    </a:lnTo>
                    <a:lnTo>
                      <a:pt x="40" y="204"/>
                    </a:lnTo>
                    <a:lnTo>
                      <a:pt x="40" y="204"/>
                    </a:lnTo>
                    <a:lnTo>
                      <a:pt x="45" y="204"/>
                    </a:lnTo>
                    <a:lnTo>
                      <a:pt x="40" y="204"/>
                    </a:lnTo>
                    <a:lnTo>
                      <a:pt x="40" y="199"/>
                    </a:lnTo>
                    <a:lnTo>
                      <a:pt x="40" y="199"/>
                    </a:lnTo>
                    <a:lnTo>
                      <a:pt x="40" y="199"/>
                    </a:lnTo>
                    <a:lnTo>
                      <a:pt x="40" y="195"/>
                    </a:lnTo>
                    <a:lnTo>
                      <a:pt x="40" y="195"/>
                    </a:lnTo>
                    <a:lnTo>
                      <a:pt x="40" y="195"/>
                    </a:lnTo>
                    <a:lnTo>
                      <a:pt x="40" y="190"/>
                    </a:lnTo>
                    <a:lnTo>
                      <a:pt x="40" y="190"/>
                    </a:lnTo>
                    <a:lnTo>
                      <a:pt x="40" y="190"/>
                    </a:lnTo>
                    <a:lnTo>
                      <a:pt x="40" y="190"/>
                    </a:lnTo>
                    <a:lnTo>
                      <a:pt x="40" y="190"/>
                    </a:lnTo>
                    <a:lnTo>
                      <a:pt x="36" y="186"/>
                    </a:lnTo>
                    <a:lnTo>
                      <a:pt x="36" y="186"/>
                    </a:lnTo>
                    <a:lnTo>
                      <a:pt x="31" y="186"/>
                    </a:lnTo>
                    <a:lnTo>
                      <a:pt x="31" y="186"/>
                    </a:lnTo>
                    <a:lnTo>
                      <a:pt x="31" y="181"/>
                    </a:lnTo>
                    <a:lnTo>
                      <a:pt x="31" y="181"/>
                    </a:lnTo>
                    <a:lnTo>
                      <a:pt x="31" y="177"/>
                    </a:lnTo>
                    <a:lnTo>
                      <a:pt x="31" y="177"/>
                    </a:lnTo>
                    <a:lnTo>
                      <a:pt x="27" y="172"/>
                    </a:lnTo>
                    <a:lnTo>
                      <a:pt x="27" y="172"/>
                    </a:lnTo>
                    <a:lnTo>
                      <a:pt x="27" y="172"/>
                    </a:lnTo>
                    <a:lnTo>
                      <a:pt x="27" y="168"/>
                    </a:lnTo>
                    <a:lnTo>
                      <a:pt x="27" y="168"/>
                    </a:lnTo>
                    <a:lnTo>
                      <a:pt x="27" y="168"/>
                    </a:lnTo>
                    <a:lnTo>
                      <a:pt x="27" y="168"/>
                    </a:lnTo>
                    <a:lnTo>
                      <a:pt x="27" y="168"/>
                    </a:lnTo>
                    <a:lnTo>
                      <a:pt x="22" y="163"/>
                    </a:lnTo>
                    <a:lnTo>
                      <a:pt x="22" y="163"/>
                    </a:lnTo>
                    <a:lnTo>
                      <a:pt x="22" y="159"/>
                    </a:lnTo>
                    <a:lnTo>
                      <a:pt x="18" y="159"/>
                    </a:lnTo>
                    <a:lnTo>
                      <a:pt x="18" y="154"/>
                    </a:lnTo>
                    <a:lnTo>
                      <a:pt x="18" y="154"/>
                    </a:lnTo>
                    <a:lnTo>
                      <a:pt x="18" y="154"/>
                    </a:lnTo>
                    <a:lnTo>
                      <a:pt x="18" y="154"/>
                    </a:lnTo>
                    <a:lnTo>
                      <a:pt x="18" y="154"/>
                    </a:lnTo>
                    <a:lnTo>
                      <a:pt x="13" y="150"/>
                    </a:lnTo>
                    <a:lnTo>
                      <a:pt x="13" y="150"/>
                    </a:lnTo>
                    <a:lnTo>
                      <a:pt x="13" y="150"/>
                    </a:lnTo>
                    <a:lnTo>
                      <a:pt x="18" y="150"/>
                    </a:lnTo>
                    <a:lnTo>
                      <a:pt x="18" y="145"/>
                    </a:lnTo>
                    <a:lnTo>
                      <a:pt x="18" y="145"/>
                    </a:lnTo>
                    <a:lnTo>
                      <a:pt x="18" y="145"/>
                    </a:lnTo>
                    <a:lnTo>
                      <a:pt x="22" y="141"/>
                    </a:lnTo>
                    <a:lnTo>
                      <a:pt x="22" y="141"/>
                    </a:lnTo>
                    <a:lnTo>
                      <a:pt x="22" y="141"/>
                    </a:lnTo>
                    <a:lnTo>
                      <a:pt x="22" y="141"/>
                    </a:lnTo>
                    <a:lnTo>
                      <a:pt x="22" y="141"/>
                    </a:lnTo>
                    <a:lnTo>
                      <a:pt x="22" y="136"/>
                    </a:lnTo>
                    <a:lnTo>
                      <a:pt x="22" y="136"/>
                    </a:lnTo>
                    <a:lnTo>
                      <a:pt x="22" y="136"/>
                    </a:lnTo>
                    <a:lnTo>
                      <a:pt x="27" y="131"/>
                    </a:lnTo>
                    <a:lnTo>
                      <a:pt x="27" y="131"/>
                    </a:lnTo>
                    <a:lnTo>
                      <a:pt x="27" y="131"/>
                    </a:lnTo>
                    <a:lnTo>
                      <a:pt x="27" y="131"/>
                    </a:lnTo>
                    <a:lnTo>
                      <a:pt x="22" y="131"/>
                    </a:lnTo>
                    <a:lnTo>
                      <a:pt x="22" y="131"/>
                    </a:lnTo>
                    <a:lnTo>
                      <a:pt x="22" y="131"/>
                    </a:lnTo>
                    <a:lnTo>
                      <a:pt x="18" y="131"/>
                    </a:lnTo>
                    <a:lnTo>
                      <a:pt x="18" y="127"/>
                    </a:lnTo>
                    <a:lnTo>
                      <a:pt x="13" y="122"/>
                    </a:lnTo>
                    <a:lnTo>
                      <a:pt x="13" y="118"/>
                    </a:lnTo>
                    <a:lnTo>
                      <a:pt x="13" y="118"/>
                    </a:lnTo>
                    <a:lnTo>
                      <a:pt x="13" y="113"/>
                    </a:lnTo>
                    <a:lnTo>
                      <a:pt x="18" y="113"/>
                    </a:lnTo>
                    <a:lnTo>
                      <a:pt x="18" y="109"/>
                    </a:lnTo>
                    <a:lnTo>
                      <a:pt x="18" y="109"/>
                    </a:lnTo>
                    <a:lnTo>
                      <a:pt x="13" y="109"/>
                    </a:lnTo>
                    <a:lnTo>
                      <a:pt x="13" y="104"/>
                    </a:lnTo>
                    <a:lnTo>
                      <a:pt x="13" y="104"/>
                    </a:lnTo>
                    <a:lnTo>
                      <a:pt x="13" y="104"/>
                    </a:lnTo>
                    <a:lnTo>
                      <a:pt x="13" y="100"/>
                    </a:lnTo>
                    <a:lnTo>
                      <a:pt x="13" y="100"/>
                    </a:lnTo>
                    <a:lnTo>
                      <a:pt x="13" y="100"/>
                    </a:lnTo>
                    <a:lnTo>
                      <a:pt x="13" y="100"/>
                    </a:lnTo>
                    <a:lnTo>
                      <a:pt x="13" y="95"/>
                    </a:lnTo>
                    <a:lnTo>
                      <a:pt x="18" y="95"/>
                    </a:lnTo>
                    <a:lnTo>
                      <a:pt x="18" y="95"/>
                    </a:lnTo>
                    <a:lnTo>
                      <a:pt x="18" y="95"/>
                    </a:lnTo>
                    <a:lnTo>
                      <a:pt x="18" y="91"/>
                    </a:lnTo>
                    <a:lnTo>
                      <a:pt x="18" y="91"/>
                    </a:lnTo>
                    <a:lnTo>
                      <a:pt x="18" y="91"/>
                    </a:lnTo>
                    <a:lnTo>
                      <a:pt x="18" y="91"/>
                    </a:lnTo>
                    <a:lnTo>
                      <a:pt x="18" y="91"/>
                    </a:lnTo>
                    <a:lnTo>
                      <a:pt x="18" y="86"/>
                    </a:lnTo>
                    <a:lnTo>
                      <a:pt x="18" y="86"/>
                    </a:lnTo>
                    <a:lnTo>
                      <a:pt x="18" y="82"/>
                    </a:lnTo>
                    <a:lnTo>
                      <a:pt x="13" y="82"/>
                    </a:lnTo>
                    <a:lnTo>
                      <a:pt x="13" y="82"/>
                    </a:lnTo>
                    <a:lnTo>
                      <a:pt x="13" y="77"/>
                    </a:lnTo>
                    <a:lnTo>
                      <a:pt x="18" y="77"/>
                    </a:lnTo>
                    <a:lnTo>
                      <a:pt x="18" y="73"/>
                    </a:lnTo>
                    <a:lnTo>
                      <a:pt x="13" y="68"/>
                    </a:lnTo>
                    <a:lnTo>
                      <a:pt x="13" y="64"/>
                    </a:lnTo>
                    <a:lnTo>
                      <a:pt x="13" y="64"/>
                    </a:lnTo>
                    <a:lnTo>
                      <a:pt x="18" y="64"/>
                    </a:lnTo>
                    <a:lnTo>
                      <a:pt x="18" y="64"/>
                    </a:lnTo>
                    <a:lnTo>
                      <a:pt x="18" y="59"/>
                    </a:lnTo>
                    <a:lnTo>
                      <a:pt x="18" y="59"/>
                    </a:lnTo>
                    <a:lnTo>
                      <a:pt x="18" y="59"/>
                    </a:lnTo>
                    <a:lnTo>
                      <a:pt x="18" y="59"/>
                    </a:lnTo>
                    <a:lnTo>
                      <a:pt x="18" y="55"/>
                    </a:lnTo>
                    <a:lnTo>
                      <a:pt x="13" y="50"/>
                    </a:lnTo>
                    <a:lnTo>
                      <a:pt x="9" y="46"/>
                    </a:lnTo>
                    <a:lnTo>
                      <a:pt x="9" y="41"/>
                    </a:lnTo>
                    <a:lnTo>
                      <a:pt x="4" y="37"/>
                    </a:lnTo>
                    <a:lnTo>
                      <a:pt x="4" y="37"/>
                    </a:lnTo>
                    <a:lnTo>
                      <a:pt x="4" y="32"/>
                    </a:lnTo>
                    <a:lnTo>
                      <a:pt x="0" y="27"/>
                    </a:lnTo>
                    <a:lnTo>
                      <a:pt x="0" y="27"/>
                    </a:lnTo>
                    <a:lnTo>
                      <a:pt x="4" y="27"/>
                    </a:lnTo>
                    <a:lnTo>
                      <a:pt x="9" y="27"/>
                    </a:lnTo>
                    <a:lnTo>
                      <a:pt x="13" y="27"/>
                    </a:lnTo>
                    <a:lnTo>
                      <a:pt x="13" y="27"/>
                    </a:lnTo>
                    <a:lnTo>
                      <a:pt x="13" y="32"/>
                    </a:lnTo>
                    <a:lnTo>
                      <a:pt x="13" y="32"/>
                    </a:lnTo>
                    <a:lnTo>
                      <a:pt x="18" y="32"/>
                    </a:lnTo>
                    <a:lnTo>
                      <a:pt x="18" y="32"/>
                    </a:lnTo>
                    <a:lnTo>
                      <a:pt x="18" y="27"/>
                    </a:lnTo>
                    <a:lnTo>
                      <a:pt x="22" y="27"/>
                    </a:lnTo>
                    <a:lnTo>
                      <a:pt x="22" y="27"/>
                    </a:lnTo>
                    <a:lnTo>
                      <a:pt x="22" y="27"/>
                    </a:lnTo>
                    <a:lnTo>
                      <a:pt x="22" y="23"/>
                    </a:lnTo>
                    <a:lnTo>
                      <a:pt x="27" y="23"/>
                    </a:lnTo>
                    <a:lnTo>
                      <a:pt x="27" y="23"/>
                    </a:lnTo>
                    <a:lnTo>
                      <a:pt x="31" y="23"/>
                    </a:lnTo>
                    <a:lnTo>
                      <a:pt x="31" y="23"/>
                    </a:lnTo>
                    <a:lnTo>
                      <a:pt x="31" y="23"/>
                    </a:lnTo>
                    <a:lnTo>
                      <a:pt x="31" y="18"/>
                    </a:lnTo>
                    <a:lnTo>
                      <a:pt x="31" y="18"/>
                    </a:lnTo>
                    <a:lnTo>
                      <a:pt x="36" y="14"/>
                    </a:lnTo>
                    <a:lnTo>
                      <a:pt x="36" y="14"/>
                    </a:lnTo>
                    <a:lnTo>
                      <a:pt x="40" y="14"/>
                    </a:lnTo>
                    <a:lnTo>
                      <a:pt x="40" y="14"/>
                    </a:lnTo>
                    <a:lnTo>
                      <a:pt x="40" y="14"/>
                    </a:lnTo>
                    <a:lnTo>
                      <a:pt x="49" y="9"/>
                    </a:lnTo>
                    <a:lnTo>
                      <a:pt x="49" y="5"/>
                    </a:lnTo>
                    <a:lnTo>
                      <a:pt x="49" y="5"/>
                    </a:lnTo>
                    <a:lnTo>
                      <a:pt x="54" y="5"/>
                    </a:lnTo>
                    <a:lnTo>
                      <a:pt x="54" y="5"/>
                    </a:lnTo>
                    <a:lnTo>
                      <a:pt x="63" y="5"/>
                    </a:lnTo>
                    <a:lnTo>
                      <a:pt x="63" y="5"/>
                    </a:lnTo>
                    <a:lnTo>
                      <a:pt x="68" y="5"/>
                    </a:lnTo>
                    <a:lnTo>
                      <a:pt x="68" y="5"/>
                    </a:lnTo>
                    <a:lnTo>
                      <a:pt x="68" y="5"/>
                    </a:lnTo>
                    <a:lnTo>
                      <a:pt x="68" y="0"/>
                    </a:lnTo>
                    <a:lnTo>
                      <a:pt x="72" y="0"/>
                    </a:lnTo>
                    <a:lnTo>
                      <a:pt x="72"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4" name="Freeform 25"/>
              <p:cNvSpPr>
                <a:spLocks noEditPoints="1"/>
              </p:cNvSpPr>
              <p:nvPr/>
            </p:nvSpPr>
            <p:spPr bwMode="auto">
              <a:xfrm>
                <a:off x="2225676" y="2787651"/>
                <a:ext cx="1084263" cy="1192213"/>
              </a:xfrm>
              <a:custGeom>
                <a:avLst/>
                <a:gdLst>
                  <a:gd name="T0" fmla="*/ 443 w 683"/>
                  <a:gd name="T1" fmla="*/ 108 h 751"/>
                  <a:gd name="T2" fmla="*/ 421 w 683"/>
                  <a:gd name="T3" fmla="*/ 131 h 751"/>
                  <a:gd name="T4" fmla="*/ 403 w 683"/>
                  <a:gd name="T5" fmla="*/ 113 h 751"/>
                  <a:gd name="T6" fmla="*/ 244 w 683"/>
                  <a:gd name="T7" fmla="*/ 18 h 751"/>
                  <a:gd name="T8" fmla="*/ 244 w 683"/>
                  <a:gd name="T9" fmla="*/ 59 h 751"/>
                  <a:gd name="T10" fmla="*/ 262 w 683"/>
                  <a:gd name="T11" fmla="*/ 72 h 751"/>
                  <a:gd name="T12" fmla="*/ 290 w 683"/>
                  <a:gd name="T13" fmla="*/ 63 h 751"/>
                  <a:gd name="T14" fmla="*/ 308 w 683"/>
                  <a:gd name="T15" fmla="*/ 54 h 751"/>
                  <a:gd name="T16" fmla="*/ 335 w 683"/>
                  <a:gd name="T17" fmla="*/ 59 h 751"/>
                  <a:gd name="T18" fmla="*/ 362 w 683"/>
                  <a:gd name="T19" fmla="*/ 59 h 751"/>
                  <a:gd name="T20" fmla="*/ 389 w 683"/>
                  <a:gd name="T21" fmla="*/ 18 h 751"/>
                  <a:gd name="T22" fmla="*/ 412 w 683"/>
                  <a:gd name="T23" fmla="*/ 81 h 751"/>
                  <a:gd name="T24" fmla="*/ 380 w 683"/>
                  <a:gd name="T25" fmla="*/ 131 h 751"/>
                  <a:gd name="T26" fmla="*/ 421 w 683"/>
                  <a:gd name="T27" fmla="*/ 136 h 751"/>
                  <a:gd name="T28" fmla="*/ 443 w 683"/>
                  <a:gd name="T29" fmla="*/ 118 h 751"/>
                  <a:gd name="T30" fmla="*/ 470 w 683"/>
                  <a:gd name="T31" fmla="*/ 118 h 751"/>
                  <a:gd name="T32" fmla="*/ 506 w 683"/>
                  <a:gd name="T33" fmla="*/ 136 h 751"/>
                  <a:gd name="T34" fmla="*/ 515 w 683"/>
                  <a:gd name="T35" fmla="*/ 149 h 751"/>
                  <a:gd name="T36" fmla="*/ 579 w 683"/>
                  <a:gd name="T37" fmla="*/ 154 h 751"/>
                  <a:gd name="T38" fmla="*/ 674 w 683"/>
                  <a:gd name="T39" fmla="*/ 208 h 751"/>
                  <a:gd name="T40" fmla="*/ 660 w 683"/>
                  <a:gd name="T41" fmla="*/ 298 h 751"/>
                  <a:gd name="T42" fmla="*/ 619 w 683"/>
                  <a:gd name="T43" fmla="*/ 344 h 751"/>
                  <a:gd name="T44" fmla="*/ 619 w 683"/>
                  <a:gd name="T45" fmla="*/ 402 h 751"/>
                  <a:gd name="T46" fmla="*/ 597 w 683"/>
                  <a:gd name="T47" fmla="*/ 502 h 751"/>
                  <a:gd name="T48" fmla="*/ 561 w 683"/>
                  <a:gd name="T49" fmla="*/ 538 h 751"/>
                  <a:gd name="T50" fmla="*/ 529 w 683"/>
                  <a:gd name="T51" fmla="*/ 556 h 751"/>
                  <a:gd name="T52" fmla="*/ 479 w 683"/>
                  <a:gd name="T53" fmla="*/ 588 h 751"/>
                  <a:gd name="T54" fmla="*/ 488 w 683"/>
                  <a:gd name="T55" fmla="*/ 642 h 751"/>
                  <a:gd name="T56" fmla="*/ 461 w 683"/>
                  <a:gd name="T57" fmla="*/ 705 h 751"/>
                  <a:gd name="T58" fmla="*/ 457 w 683"/>
                  <a:gd name="T59" fmla="*/ 687 h 751"/>
                  <a:gd name="T60" fmla="*/ 439 w 683"/>
                  <a:gd name="T61" fmla="*/ 751 h 751"/>
                  <a:gd name="T62" fmla="*/ 416 w 683"/>
                  <a:gd name="T63" fmla="*/ 714 h 751"/>
                  <a:gd name="T64" fmla="*/ 380 w 683"/>
                  <a:gd name="T65" fmla="*/ 696 h 751"/>
                  <a:gd name="T66" fmla="*/ 366 w 683"/>
                  <a:gd name="T67" fmla="*/ 660 h 751"/>
                  <a:gd name="T68" fmla="*/ 384 w 683"/>
                  <a:gd name="T69" fmla="*/ 637 h 751"/>
                  <a:gd name="T70" fmla="*/ 398 w 683"/>
                  <a:gd name="T71" fmla="*/ 606 h 751"/>
                  <a:gd name="T72" fmla="*/ 380 w 683"/>
                  <a:gd name="T73" fmla="*/ 565 h 751"/>
                  <a:gd name="T74" fmla="*/ 353 w 683"/>
                  <a:gd name="T75" fmla="*/ 547 h 751"/>
                  <a:gd name="T76" fmla="*/ 330 w 683"/>
                  <a:gd name="T77" fmla="*/ 533 h 751"/>
                  <a:gd name="T78" fmla="*/ 312 w 683"/>
                  <a:gd name="T79" fmla="*/ 515 h 751"/>
                  <a:gd name="T80" fmla="*/ 308 w 683"/>
                  <a:gd name="T81" fmla="*/ 488 h 751"/>
                  <a:gd name="T82" fmla="*/ 290 w 683"/>
                  <a:gd name="T83" fmla="*/ 439 h 751"/>
                  <a:gd name="T84" fmla="*/ 249 w 683"/>
                  <a:gd name="T85" fmla="*/ 384 h 751"/>
                  <a:gd name="T86" fmla="*/ 204 w 683"/>
                  <a:gd name="T87" fmla="*/ 353 h 751"/>
                  <a:gd name="T88" fmla="*/ 163 w 683"/>
                  <a:gd name="T89" fmla="*/ 335 h 751"/>
                  <a:gd name="T90" fmla="*/ 154 w 683"/>
                  <a:gd name="T91" fmla="*/ 298 h 751"/>
                  <a:gd name="T92" fmla="*/ 104 w 683"/>
                  <a:gd name="T93" fmla="*/ 312 h 751"/>
                  <a:gd name="T94" fmla="*/ 64 w 683"/>
                  <a:gd name="T95" fmla="*/ 307 h 751"/>
                  <a:gd name="T96" fmla="*/ 32 w 683"/>
                  <a:gd name="T97" fmla="*/ 294 h 751"/>
                  <a:gd name="T98" fmla="*/ 5 w 683"/>
                  <a:gd name="T99" fmla="*/ 262 h 751"/>
                  <a:gd name="T100" fmla="*/ 0 w 683"/>
                  <a:gd name="T101" fmla="*/ 240 h 751"/>
                  <a:gd name="T102" fmla="*/ 23 w 683"/>
                  <a:gd name="T103" fmla="*/ 194 h 751"/>
                  <a:gd name="T104" fmla="*/ 64 w 683"/>
                  <a:gd name="T105" fmla="*/ 185 h 751"/>
                  <a:gd name="T106" fmla="*/ 68 w 683"/>
                  <a:gd name="T107" fmla="*/ 113 h 751"/>
                  <a:gd name="T108" fmla="*/ 73 w 683"/>
                  <a:gd name="T109" fmla="*/ 90 h 751"/>
                  <a:gd name="T110" fmla="*/ 68 w 683"/>
                  <a:gd name="T111" fmla="*/ 81 h 751"/>
                  <a:gd name="T112" fmla="*/ 100 w 683"/>
                  <a:gd name="T113" fmla="*/ 68 h 751"/>
                  <a:gd name="T114" fmla="*/ 141 w 683"/>
                  <a:gd name="T115" fmla="*/ 81 h 751"/>
                  <a:gd name="T116" fmla="*/ 168 w 683"/>
                  <a:gd name="T117" fmla="*/ 63 h 751"/>
                  <a:gd name="T118" fmla="*/ 154 w 683"/>
                  <a:gd name="T119" fmla="*/ 18 h 751"/>
                  <a:gd name="T120" fmla="*/ 195 w 683"/>
                  <a:gd name="T121" fmla="*/ 23 h 751"/>
                  <a:gd name="T122" fmla="*/ 231 w 683"/>
                  <a:gd name="T123" fmla="*/ 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3" h="751">
                    <a:moveTo>
                      <a:pt x="380" y="131"/>
                    </a:moveTo>
                    <a:lnTo>
                      <a:pt x="380" y="131"/>
                    </a:lnTo>
                    <a:lnTo>
                      <a:pt x="380" y="131"/>
                    </a:lnTo>
                    <a:lnTo>
                      <a:pt x="380" y="127"/>
                    </a:lnTo>
                    <a:lnTo>
                      <a:pt x="384" y="122"/>
                    </a:lnTo>
                    <a:lnTo>
                      <a:pt x="384" y="118"/>
                    </a:lnTo>
                    <a:lnTo>
                      <a:pt x="384" y="113"/>
                    </a:lnTo>
                    <a:lnTo>
                      <a:pt x="389" y="113"/>
                    </a:lnTo>
                    <a:lnTo>
                      <a:pt x="389" y="113"/>
                    </a:lnTo>
                    <a:lnTo>
                      <a:pt x="393" y="113"/>
                    </a:lnTo>
                    <a:lnTo>
                      <a:pt x="389" y="122"/>
                    </a:lnTo>
                    <a:lnTo>
                      <a:pt x="389" y="122"/>
                    </a:lnTo>
                    <a:lnTo>
                      <a:pt x="389" y="127"/>
                    </a:lnTo>
                    <a:lnTo>
                      <a:pt x="384" y="127"/>
                    </a:lnTo>
                    <a:lnTo>
                      <a:pt x="380" y="131"/>
                    </a:lnTo>
                    <a:moveTo>
                      <a:pt x="421" y="108"/>
                    </a:moveTo>
                    <a:lnTo>
                      <a:pt x="421" y="108"/>
                    </a:lnTo>
                    <a:lnTo>
                      <a:pt x="421" y="108"/>
                    </a:lnTo>
                    <a:lnTo>
                      <a:pt x="425" y="104"/>
                    </a:lnTo>
                    <a:lnTo>
                      <a:pt x="425" y="104"/>
                    </a:lnTo>
                    <a:lnTo>
                      <a:pt x="425" y="104"/>
                    </a:lnTo>
                    <a:lnTo>
                      <a:pt x="430" y="104"/>
                    </a:lnTo>
                    <a:lnTo>
                      <a:pt x="434" y="104"/>
                    </a:lnTo>
                    <a:lnTo>
                      <a:pt x="439" y="108"/>
                    </a:lnTo>
                    <a:lnTo>
                      <a:pt x="439" y="108"/>
                    </a:lnTo>
                    <a:lnTo>
                      <a:pt x="439" y="108"/>
                    </a:lnTo>
                    <a:lnTo>
                      <a:pt x="443" y="108"/>
                    </a:lnTo>
                    <a:lnTo>
                      <a:pt x="443" y="108"/>
                    </a:lnTo>
                    <a:lnTo>
                      <a:pt x="439" y="108"/>
                    </a:lnTo>
                    <a:lnTo>
                      <a:pt x="439" y="113"/>
                    </a:lnTo>
                    <a:lnTo>
                      <a:pt x="439" y="113"/>
                    </a:lnTo>
                    <a:lnTo>
                      <a:pt x="439" y="113"/>
                    </a:lnTo>
                    <a:lnTo>
                      <a:pt x="439" y="113"/>
                    </a:lnTo>
                    <a:lnTo>
                      <a:pt x="439" y="118"/>
                    </a:lnTo>
                    <a:lnTo>
                      <a:pt x="439" y="118"/>
                    </a:lnTo>
                    <a:lnTo>
                      <a:pt x="439" y="118"/>
                    </a:lnTo>
                    <a:lnTo>
                      <a:pt x="439" y="122"/>
                    </a:lnTo>
                    <a:lnTo>
                      <a:pt x="434" y="122"/>
                    </a:lnTo>
                    <a:lnTo>
                      <a:pt x="434" y="122"/>
                    </a:lnTo>
                    <a:lnTo>
                      <a:pt x="434" y="127"/>
                    </a:lnTo>
                    <a:lnTo>
                      <a:pt x="434" y="127"/>
                    </a:lnTo>
                    <a:lnTo>
                      <a:pt x="434" y="127"/>
                    </a:lnTo>
                    <a:lnTo>
                      <a:pt x="434" y="127"/>
                    </a:lnTo>
                    <a:lnTo>
                      <a:pt x="434" y="127"/>
                    </a:lnTo>
                    <a:lnTo>
                      <a:pt x="430" y="131"/>
                    </a:lnTo>
                    <a:lnTo>
                      <a:pt x="430" y="131"/>
                    </a:lnTo>
                    <a:lnTo>
                      <a:pt x="430" y="131"/>
                    </a:lnTo>
                    <a:lnTo>
                      <a:pt x="430" y="131"/>
                    </a:lnTo>
                    <a:lnTo>
                      <a:pt x="430" y="131"/>
                    </a:lnTo>
                    <a:lnTo>
                      <a:pt x="425" y="131"/>
                    </a:lnTo>
                    <a:lnTo>
                      <a:pt x="425" y="131"/>
                    </a:lnTo>
                    <a:lnTo>
                      <a:pt x="425" y="131"/>
                    </a:lnTo>
                    <a:lnTo>
                      <a:pt x="425" y="131"/>
                    </a:lnTo>
                    <a:lnTo>
                      <a:pt x="425" y="131"/>
                    </a:lnTo>
                    <a:lnTo>
                      <a:pt x="421" y="131"/>
                    </a:lnTo>
                    <a:lnTo>
                      <a:pt x="421" y="131"/>
                    </a:lnTo>
                    <a:lnTo>
                      <a:pt x="421" y="136"/>
                    </a:lnTo>
                    <a:lnTo>
                      <a:pt x="421" y="136"/>
                    </a:lnTo>
                    <a:lnTo>
                      <a:pt x="416" y="136"/>
                    </a:lnTo>
                    <a:lnTo>
                      <a:pt x="416" y="136"/>
                    </a:lnTo>
                    <a:lnTo>
                      <a:pt x="416" y="136"/>
                    </a:lnTo>
                    <a:lnTo>
                      <a:pt x="412" y="136"/>
                    </a:lnTo>
                    <a:lnTo>
                      <a:pt x="412" y="136"/>
                    </a:lnTo>
                    <a:lnTo>
                      <a:pt x="412" y="136"/>
                    </a:lnTo>
                    <a:lnTo>
                      <a:pt x="407" y="136"/>
                    </a:lnTo>
                    <a:lnTo>
                      <a:pt x="407" y="136"/>
                    </a:lnTo>
                    <a:lnTo>
                      <a:pt x="403" y="136"/>
                    </a:lnTo>
                    <a:lnTo>
                      <a:pt x="403" y="136"/>
                    </a:lnTo>
                    <a:lnTo>
                      <a:pt x="403" y="136"/>
                    </a:lnTo>
                    <a:lnTo>
                      <a:pt x="403" y="131"/>
                    </a:lnTo>
                    <a:lnTo>
                      <a:pt x="403" y="127"/>
                    </a:lnTo>
                    <a:lnTo>
                      <a:pt x="398" y="127"/>
                    </a:lnTo>
                    <a:lnTo>
                      <a:pt x="398" y="122"/>
                    </a:lnTo>
                    <a:lnTo>
                      <a:pt x="403" y="122"/>
                    </a:lnTo>
                    <a:lnTo>
                      <a:pt x="403" y="122"/>
                    </a:lnTo>
                    <a:lnTo>
                      <a:pt x="403" y="122"/>
                    </a:lnTo>
                    <a:lnTo>
                      <a:pt x="403" y="122"/>
                    </a:lnTo>
                    <a:lnTo>
                      <a:pt x="403" y="122"/>
                    </a:lnTo>
                    <a:lnTo>
                      <a:pt x="403" y="122"/>
                    </a:lnTo>
                    <a:lnTo>
                      <a:pt x="398" y="122"/>
                    </a:lnTo>
                    <a:lnTo>
                      <a:pt x="398" y="118"/>
                    </a:lnTo>
                    <a:lnTo>
                      <a:pt x="398" y="113"/>
                    </a:lnTo>
                    <a:lnTo>
                      <a:pt x="398" y="113"/>
                    </a:lnTo>
                    <a:lnTo>
                      <a:pt x="403" y="113"/>
                    </a:lnTo>
                    <a:lnTo>
                      <a:pt x="403" y="113"/>
                    </a:lnTo>
                    <a:lnTo>
                      <a:pt x="403" y="113"/>
                    </a:lnTo>
                    <a:lnTo>
                      <a:pt x="403" y="108"/>
                    </a:lnTo>
                    <a:lnTo>
                      <a:pt x="403" y="108"/>
                    </a:lnTo>
                    <a:lnTo>
                      <a:pt x="407" y="104"/>
                    </a:lnTo>
                    <a:lnTo>
                      <a:pt x="407" y="104"/>
                    </a:lnTo>
                    <a:lnTo>
                      <a:pt x="421" y="108"/>
                    </a:lnTo>
                    <a:moveTo>
                      <a:pt x="235" y="0"/>
                    </a:moveTo>
                    <a:lnTo>
                      <a:pt x="235" y="0"/>
                    </a:lnTo>
                    <a:lnTo>
                      <a:pt x="235" y="0"/>
                    </a:lnTo>
                    <a:lnTo>
                      <a:pt x="240" y="0"/>
                    </a:lnTo>
                    <a:lnTo>
                      <a:pt x="240" y="0"/>
                    </a:lnTo>
                    <a:lnTo>
                      <a:pt x="240" y="0"/>
                    </a:lnTo>
                    <a:lnTo>
                      <a:pt x="240" y="5"/>
                    </a:lnTo>
                    <a:lnTo>
                      <a:pt x="240" y="5"/>
                    </a:lnTo>
                    <a:lnTo>
                      <a:pt x="240" y="5"/>
                    </a:lnTo>
                    <a:lnTo>
                      <a:pt x="240" y="9"/>
                    </a:lnTo>
                    <a:lnTo>
                      <a:pt x="240" y="9"/>
                    </a:lnTo>
                    <a:lnTo>
                      <a:pt x="240" y="14"/>
                    </a:lnTo>
                    <a:lnTo>
                      <a:pt x="235" y="14"/>
                    </a:lnTo>
                    <a:lnTo>
                      <a:pt x="235" y="14"/>
                    </a:lnTo>
                    <a:lnTo>
                      <a:pt x="235" y="14"/>
                    </a:lnTo>
                    <a:lnTo>
                      <a:pt x="240" y="14"/>
                    </a:lnTo>
                    <a:lnTo>
                      <a:pt x="240" y="14"/>
                    </a:lnTo>
                    <a:lnTo>
                      <a:pt x="240" y="14"/>
                    </a:lnTo>
                    <a:lnTo>
                      <a:pt x="240" y="14"/>
                    </a:lnTo>
                    <a:lnTo>
                      <a:pt x="244" y="14"/>
                    </a:lnTo>
                    <a:lnTo>
                      <a:pt x="244" y="18"/>
                    </a:lnTo>
                    <a:lnTo>
                      <a:pt x="244" y="18"/>
                    </a:lnTo>
                    <a:lnTo>
                      <a:pt x="244" y="18"/>
                    </a:lnTo>
                    <a:lnTo>
                      <a:pt x="244" y="18"/>
                    </a:lnTo>
                    <a:lnTo>
                      <a:pt x="244" y="18"/>
                    </a:lnTo>
                    <a:lnTo>
                      <a:pt x="244" y="23"/>
                    </a:lnTo>
                    <a:lnTo>
                      <a:pt x="244" y="23"/>
                    </a:lnTo>
                    <a:lnTo>
                      <a:pt x="244" y="23"/>
                    </a:lnTo>
                    <a:lnTo>
                      <a:pt x="244" y="23"/>
                    </a:lnTo>
                    <a:lnTo>
                      <a:pt x="249" y="27"/>
                    </a:lnTo>
                    <a:lnTo>
                      <a:pt x="249" y="27"/>
                    </a:lnTo>
                    <a:lnTo>
                      <a:pt x="249" y="27"/>
                    </a:lnTo>
                    <a:lnTo>
                      <a:pt x="244" y="27"/>
                    </a:lnTo>
                    <a:lnTo>
                      <a:pt x="244" y="27"/>
                    </a:lnTo>
                    <a:lnTo>
                      <a:pt x="244" y="32"/>
                    </a:lnTo>
                    <a:lnTo>
                      <a:pt x="244" y="32"/>
                    </a:lnTo>
                    <a:lnTo>
                      <a:pt x="240" y="32"/>
                    </a:lnTo>
                    <a:lnTo>
                      <a:pt x="240" y="36"/>
                    </a:lnTo>
                    <a:lnTo>
                      <a:pt x="240" y="36"/>
                    </a:lnTo>
                    <a:lnTo>
                      <a:pt x="240" y="36"/>
                    </a:lnTo>
                    <a:lnTo>
                      <a:pt x="240" y="36"/>
                    </a:lnTo>
                    <a:lnTo>
                      <a:pt x="240" y="41"/>
                    </a:lnTo>
                    <a:lnTo>
                      <a:pt x="240" y="45"/>
                    </a:lnTo>
                    <a:lnTo>
                      <a:pt x="240" y="50"/>
                    </a:lnTo>
                    <a:lnTo>
                      <a:pt x="240" y="50"/>
                    </a:lnTo>
                    <a:lnTo>
                      <a:pt x="240" y="50"/>
                    </a:lnTo>
                    <a:lnTo>
                      <a:pt x="240" y="54"/>
                    </a:lnTo>
                    <a:lnTo>
                      <a:pt x="240" y="59"/>
                    </a:lnTo>
                    <a:lnTo>
                      <a:pt x="244" y="59"/>
                    </a:lnTo>
                    <a:lnTo>
                      <a:pt x="244" y="59"/>
                    </a:lnTo>
                    <a:lnTo>
                      <a:pt x="244" y="63"/>
                    </a:lnTo>
                    <a:lnTo>
                      <a:pt x="244" y="63"/>
                    </a:lnTo>
                    <a:lnTo>
                      <a:pt x="244" y="68"/>
                    </a:lnTo>
                    <a:lnTo>
                      <a:pt x="244" y="68"/>
                    </a:lnTo>
                    <a:lnTo>
                      <a:pt x="244" y="68"/>
                    </a:lnTo>
                    <a:lnTo>
                      <a:pt x="244" y="68"/>
                    </a:lnTo>
                    <a:lnTo>
                      <a:pt x="244" y="68"/>
                    </a:lnTo>
                    <a:lnTo>
                      <a:pt x="244" y="68"/>
                    </a:lnTo>
                    <a:lnTo>
                      <a:pt x="244" y="68"/>
                    </a:lnTo>
                    <a:lnTo>
                      <a:pt x="249" y="72"/>
                    </a:lnTo>
                    <a:lnTo>
                      <a:pt x="249" y="72"/>
                    </a:lnTo>
                    <a:lnTo>
                      <a:pt x="249" y="72"/>
                    </a:lnTo>
                    <a:lnTo>
                      <a:pt x="249" y="72"/>
                    </a:lnTo>
                    <a:lnTo>
                      <a:pt x="253" y="77"/>
                    </a:lnTo>
                    <a:lnTo>
                      <a:pt x="253" y="77"/>
                    </a:lnTo>
                    <a:lnTo>
                      <a:pt x="258" y="77"/>
                    </a:lnTo>
                    <a:lnTo>
                      <a:pt x="258" y="77"/>
                    </a:lnTo>
                    <a:lnTo>
                      <a:pt x="258" y="77"/>
                    </a:lnTo>
                    <a:lnTo>
                      <a:pt x="258" y="77"/>
                    </a:lnTo>
                    <a:lnTo>
                      <a:pt x="258" y="77"/>
                    </a:lnTo>
                    <a:lnTo>
                      <a:pt x="262" y="77"/>
                    </a:lnTo>
                    <a:lnTo>
                      <a:pt x="262" y="77"/>
                    </a:lnTo>
                    <a:lnTo>
                      <a:pt x="262" y="77"/>
                    </a:lnTo>
                    <a:lnTo>
                      <a:pt x="262" y="77"/>
                    </a:lnTo>
                    <a:lnTo>
                      <a:pt x="262" y="77"/>
                    </a:lnTo>
                    <a:lnTo>
                      <a:pt x="262" y="77"/>
                    </a:lnTo>
                    <a:lnTo>
                      <a:pt x="262" y="72"/>
                    </a:lnTo>
                    <a:lnTo>
                      <a:pt x="267" y="72"/>
                    </a:lnTo>
                    <a:lnTo>
                      <a:pt x="267" y="72"/>
                    </a:lnTo>
                    <a:lnTo>
                      <a:pt x="267" y="72"/>
                    </a:lnTo>
                    <a:lnTo>
                      <a:pt x="267" y="72"/>
                    </a:lnTo>
                    <a:lnTo>
                      <a:pt x="267" y="72"/>
                    </a:lnTo>
                    <a:lnTo>
                      <a:pt x="267" y="72"/>
                    </a:lnTo>
                    <a:lnTo>
                      <a:pt x="267" y="72"/>
                    </a:lnTo>
                    <a:lnTo>
                      <a:pt x="267" y="72"/>
                    </a:lnTo>
                    <a:lnTo>
                      <a:pt x="272" y="72"/>
                    </a:lnTo>
                    <a:lnTo>
                      <a:pt x="272" y="72"/>
                    </a:lnTo>
                    <a:lnTo>
                      <a:pt x="272" y="72"/>
                    </a:lnTo>
                    <a:lnTo>
                      <a:pt x="272" y="72"/>
                    </a:lnTo>
                    <a:lnTo>
                      <a:pt x="272" y="72"/>
                    </a:lnTo>
                    <a:lnTo>
                      <a:pt x="272" y="72"/>
                    </a:lnTo>
                    <a:lnTo>
                      <a:pt x="272" y="68"/>
                    </a:lnTo>
                    <a:lnTo>
                      <a:pt x="276" y="68"/>
                    </a:lnTo>
                    <a:lnTo>
                      <a:pt x="276" y="68"/>
                    </a:lnTo>
                    <a:lnTo>
                      <a:pt x="276" y="68"/>
                    </a:lnTo>
                    <a:lnTo>
                      <a:pt x="281" y="68"/>
                    </a:lnTo>
                    <a:lnTo>
                      <a:pt x="281" y="68"/>
                    </a:lnTo>
                    <a:lnTo>
                      <a:pt x="281" y="68"/>
                    </a:lnTo>
                    <a:lnTo>
                      <a:pt x="281" y="68"/>
                    </a:lnTo>
                    <a:lnTo>
                      <a:pt x="285" y="63"/>
                    </a:lnTo>
                    <a:lnTo>
                      <a:pt x="285" y="63"/>
                    </a:lnTo>
                    <a:lnTo>
                      <a:pt x="285" y="63"/>
                    </a:lnTo>
                    <a:lnTo>
                      <a:pt x="285" y="63"/>
                    </a:lnTo>
                    <a:lnTo>
                      <a:pt x="290" y="63"/>
                    </a:lnTo>
                    <a:lnTo>
                      <a:pt x="290" y="63"/>
                    </a:lnTo>
                    <a:lnTo>
                      <a:pt x="290" y="63"/>
                    </a:lnTo>
                    <a:lnTo>
                      <a:pt x="290" y="63"/>
                    </a:lnTo>
                    <a:lnTo>
                      <a:pt x="290" y="63"/>
                    </a:lnTo>
                    <a:lnTo>
                      <a:pt x="290" y="63"/>
                    </a:lnTo>
                    <a:lnTo>
                      <a:pt x="294" y="63"/>
                    </a:lnTo>
                    <a:lnTo>
                      <a:pt x="294" y="63"/>
                    </a:lnTo>
                    <a:lnTo>
                      <a:pt x="294" y="63"/>
                    </a:lnTo>
                    <a:lnTo>
                      <a:pt x="299" y="63"/>
                    </a:lnTo>
                    <a:lnTo>
                      <a:pt x="299" y="63"/>
                    </a:lnTo>
                    <a:lnTo>
                      <a:pt x="299" y="63"/>
                    </a:lnTo>
                    <a:lnTo>
                      <a:pt x="299" y="63"/>
                    </a:lnTo>
                    <a:lnTo>
                      <a:pt x="299" y="63"/>
                    </a:lnTo>
                    <a:lnTo>
                      <a:pt x="303" y="63"/>
                    </a:lnTo>
                    <a:lnTo>
                      <a:pt x="303" y="63"/>
                    </a:lnTo>
                    <a:lnTo>
                      <a:pt x="308" y="68"/>
                    </a:lnTo>
                    <a:lnTo>
                      <a:pt x="308" y="68"/>
                    </a:lnTo>
                    <a:lnTo>
                      <a:pt x="308" y="63"/>
                    </a:lnTo>
                    <a:lnTo>
                      <a:pt x="308" y="63"/>
                    </a:lnTo>
                    <a:lnTo>
                      <a:pt x="308" y="63"/>
                    </a:lnTo>
                    <a:lnTo>
                      <a:pt x="308" y="63"/>
                    </a:lnTo>
                    <a:lnTo>
                      <a:pt x="308" y="59"/>
                    </a:lnTo>
                    <a:lnTo>
                      <a:pt x="308" y="59"/>
                    </a:lnTo>
                    <a:lnTo>
                      <a:pt x="308" y="59"/>
                    </a:lnTo>
                    <a:lnTo>
                      <a:pt x="308" y="59"/>
                    </a:lnTo>
                    <a:lnTo>
                      <a:pt x="308" y="59"/>
                    </a:lnTo>
                    <a:lnTo>
                      <a:pt x="308" y="54"/>
                    </a:lnTo>
                    <a:lnTo>
                      <a:pt x="308" y="54"/>
                    </a:lnTo>
                    <a:lnTo>
                      <a:pt x="308" y="54"/>
                    </a:lnTo>
                    <a:lnTo>
                      <a:pt x="308" y="54"/>
                    </a:lnTo>
                    <a:lnTo>
                      <a:pt x="308" y="54"/>
                    </a:lnTo>
                    <a:lnTo>
                      <a:pt x="308" y="54"/>
                    </a:lnTo>
                    <a:lnTo>
                      <a:pt x="312" y="54"/>
                    </a:lnTo>
                    <a:lnTo>
                      <a:pt x="312" y="54"/>
                    </a:lnTo>
                    <a:lnTo>
                      <a:pt x="312" y="54"/>
                    </a:lnTo>
                    <a:lnTo>
                      <a:pt x="321" y="54"/>
                    </a:lnTo>
                    <a:lnTo>
                      <a:pt x="321" y="54"/>
                    </a:lnTo>
                    <a:lnTo>
                      <a:pt x="321" y="54"/>
                    </a:lnTo>
                    <a:lnTo>
                      <a:pt x="321" y="54"/>
                    </a:lnTo>
                    <a:lnTo>
                      <a:pt x="321" y="54"/>
                    </a:lnTo>
                    <a:lnTo>
                      <a:pt x="326" y="54"/>
                    </a:lnTo>
                    <a:lnTo>
                      <a:pt x="326" y="54"/>
                    </a:lnTo>
                    <a:lnTo>
                      <a:pt x="326" y="50"/>
                    </a:lnTo>
                    <a:lnTo>
                      <a:pt x="326" y="50"/>
                    </a:lnTo>
                    <a:lnTo>
                      <a:pt x="326" y="54"/>
                    </a:lnTo>
                    <a:lnTo>
                      <a:pt x="326" y="54"/>
                    </a:lnTo>
                    <a:lnTo>
                      <a:pt x="330" y="54"/>
                    </a:lnTo>
                    <a:lnTo>
                      <a:pt x="330" y="54"/>
                    </a:lnTo>
                    <a:lnTo>
                      <a:pt x="330" y="54"/>
                    </a:lnTo>
                    <a:lnTo>
                      <a:pt x="330" y="54"/>
                    </a:lnTo>
                    <a:lnTo>
                      <a:pt x="330" y="54"/>
                    </a:lnTo>
                    <a:lnTo>
                      <a:pt x="330" y="54"/>
                    </a:lnTo>
                    <a:lnTo>
                      <a:pt x="330" y="59"/>
                    </a:lnTo>
                    <a:lnTo>
                      <a:pt x="335" y="59"/>
                    </a:lnTo>
                    <a:lnTo>
                      <a:pt x="335" y="59"/>
                    </a:lnTo>
                    <a:lnTo>
                      <a:pt x="335" y="59"/>
                    </a:lnTo>
                    <a:lnTo>
                      <a:pt x="335" y="59"/>
                    </a:lnTo>
                    <a:lnTo>
                      <a:pt x="335" y="59"/>
                    </a:lnTo>
                    <a:lnTo>
                      <a:pt x="339" y="59"/>
                    </a:lnTo>
                    <a:lnTo>
                      <a:pt x="339" y="59"/>
                    </a:lnTo>
                    <a:lnTo>
                      <a:pt x="339" y="59"/>
                    </a:lnTo>
                    <a:lnTo>
                      <a:pt x="339" y="59"/>
                    </a:lnTo>
                    <a:lnTo>
                      <a:pt x="344" y="59"/>
                    </a:lnTo>
                    <a:lnTo>
                      <a:pt x="344" y="59"/>
                    </a:lnTo>
                    <a:lnTo>
                      <a:pt x="344" y="59"/>
                    </a:lnTo>
                    <a:lnTo>
                      <a:pt x="348" y="59"/>
                    </a:lnTo>
                    <a:lnTo>
                      <a:pt x="348" y="59"/>
                    </a:lnTo>
                    <a:lnTo>
                      <a:pt x="348" y="54"/>
                    </a:lnTo>
                    <a:lnTo>
                      <a:pt x="348" y="59"/>
                    </a:lnTo>
                    <a:lnTo>
                      <a:pt x="348" y="59"/>
                    </a:lnTo>
                    <a:lnTo>
                      <a:pt x="348" y="59"/>
                    </a:lnTo>
                    <a:lnTo>
                      <a:pt x="353" y="59"/>
                    </a:lnTo>
                    <a:lnTo>
                      <a:pt x="353" y="59"/>
                    </a:lnTo>
                    <a:lnTo>
                      <a:pt x="353" y="59"/>
                    </a:lnTo>
                    <a:lnTo>
                      <a:pt x="353" y="59"/>
                    </a:lnTo>
                    <a:lnTo>
                      <a:pt x="353" y="59"/>
                    </a:lnTo>
                    <a:lnTo>
                      <a:pt x="357" y="59"/>
                    </a:lnTo>
                    <a:lnTo>
                      <a:pt x="357" y="59"/>
                    </a:lnTo>
                    <a:lnTo>
                      <a:pt x="357" y="59"/>
                    </a:lnTo>
                    <a:lnTo>
                      <a:pt x="357" y="59"/>
                    </a:lnTo>
                    <a:lnTo>
                      <a:pt x="357" y="59"/>
                    </a:lnTo>
                    <a:lnTo>
                      <a:pt x="362" y="59"/>
                    </a:lnTo>
                    <a:lnTo>
                      <a:pt x="362" y="59"/>
                    </a:lnTo>
                    <a:lnTo>
                      <a:pt x="362" y="59"/>
                    </a:lnTo>
                    <a:lnTo>
                      <a:pt x="362" y="59"/>
                    </a:lnTo>
                    <a:lnTo>
                      <a:pt x="366" y="59"/>
                    </a:lnTo>
                    <a:lnTo>
                      <a:pt x="366" y="54"/>
                    </a:lnTo>
                    <a:lnTo>
                      <a:pt x="366" y="54"/>
                    </a:lnTo>
                    <a:lnTo>
                      <a:pt x="366" y="54"/>
                    </a:lnTo>
                    <a:lnTo>
                      <a:pt x="366" y="54"/>
                    </a:lnTo>
                    <a:lnTo>
                      <a:pt x="371" y="50"/>
                    </a:lnTo>
                    <a:lnTo>
                      <a:pt x="371" y="45"/>
                    </a:lnTo>
                    <a:lnTo>
                      <a:pt x="371" y="45"/>
                    </a:lnTo>
                    <a:lnTo>
                      <a:pt x="371" y="45"/>
                    </a:lnTo>
                    <a:lnTo>
                      <a:pt x="371" y="45"/>
                    </a:lnTo>
                    <a:lnTo>
                      <a:pt x="371" y="41"/>
                    </a:lnTo>
                    <a:lnTo>
                      <a:pt x="371" y="41"/>
                    </a:lnTo>
                    <a:lnTo>
                      <a:pt x="375" y="41"/>
                    </a:lnTo>
                    <a:lnTo>
                      <a:pt x="375" y="41"/>
                    </a:lnTo>
                    <a:lnTo>
                      <a:pt x="375" y="36"/>
                    </a:lnTo>
                    <a:lnTo>
                      <a:pt x="375" y="36"/>
                    </a:lnTo>
                    <a:lnTo>
                      <a:pt x="380" y="32"/>
                    </a:lnTo>
                    <a:lnTo>
                      <a:pt x="380" y="32"/>
                    </a:lnTo>
                    <a:lnTo>
                      <a:pt x="380" y="32"/>
                    </a:lnTo>
                    <a:lnTo>
                      <a:pt x="380" y="27"/>
                    </a:lnTo>
                    <a:lnTo>
                      <a:pt x="380" y="27"/>
                    </a:lnTo>
                    <a:lnTo>
                      <a:pt x="380" y="27"/>
                    </a:lnTo>
                    <a:lnTo>
                      <a:pt x="384" y="27"/>
                    </a:lnTo>
                    <a:lnTo>
                      <a:pt x="384" y="27"/>
                    </a:lnTo>
                    <a:lnTo>
                      <a:pt x="384" y="23"/>
                    </a:lnTo>
                    <a:lnTo>
                      <a:pt x="384" y="23"/>
                    </a:lnTo>
                    <a:lnTo>
                      <a:pt x="389" y="23"/>
                    </a:lnTo>
                    <a:lnTo>
                      <a:pt x="389" y="18"/>
                    </a:lnTo>
                    <a:lnTo>
                      <a:pt x="389" y="18"/>
                    </a:lnTo>
                    <a:lnTo>
                      <a:pt x="389" y="23"/>
                    </a:lnTo>
                    <a:lnTo>
                      <a:pt x="393" y="23"/>
                    </a:lnTo>
                    <a:lnTo>
                      <a:pt x="393" y="32"/>
                    </a:lnTo>
                    <a:lnTo>
                      <a:pt x="393" y="41"/>
                    </a:lnTo>
                    <a:lnTo>
                      <a:pt x="398" y="41"/>
                    </a:lnTo>
                    <a:lnTo>
                      <a:pt x="398" y="50"/>
                    </a:lnTo>
                    <a:lnTo>
                      <a:pt x="398" y="54"/>
                    </a:lnTo>
                    <a:lnTo>
                      <a:pt x="398" y="54"/>
                    </a:lnTo>
                    <a:lnTo>
                      <a:pt x="403" y="54"/>
                    </a:lnTo>
                    <a:lnTo>
                      <a:pt x="403" y="59"/>
                    </a:lnTo>
                    <a:lnTo>
                      <a:pt x="403" y="59"/>
                    </a:lnTo>
                    <a:lnTo>
                      <a:pt x="403" y="59"/>
                    </a:lnTo>
                    <a:lnTo>
                      <a:pt x="403" y="59"/>
                    </a:lnTo>
                    <a:lnTo>
                      <a:pt x="403" y="63"/>
                    </a:lnTo>
                    <a:lnTo>
                      <a:pt x="403" y="63"/>
                    </a:lnTo>
                    <a:lnTo>
                      <a:pt x="403" y="63"/>
                    </a:lnTo>
                    <a:lnTo>
                      <a:pt x="407" y="68"/>
                    </a:lnTo>
                    <a:lnTo>
                      <a:pt x="407" y="68"/>
                    </a:lnTo>
                    <a:lnTo>
                      <a:pt x="412" y="68"/>
                    </a:lnTo>
                    <a:lnTo>
                      <a:pt x="412" y="68"/>
                    </a:lnTo>
                    <a:lnTo>
                      <a:pt x="412" y="68"/>
                    </a:lnTo>
                    <a:lnTo>
                      <a:pt x="416" y="77"/>
                    </a:lnTo>
                    <a:lnTo>
                      <a:pt x="416" y="77"/>
                    </a:lnTo>
                    <a:lnTo>
                      <a:pt x="416" y="81"/>
                    </a:lnTo>
                    <a:lnTo>
                      <a:pt x="416" y="81"/>
                    </a:lnTo>
                    <a:lnTo>
                      <a:pt x="412" y="81"/>
                    </a:lnTo>
                    <a:lnTo>
                      <a:pt x="412" y="81"/>
                    </a:lnTo>
                    <a:lnTo>
                      <a:pt x="407" y="86"/>
                    </a:lnTo>
                    <a:lnTo>
                      <a:pt x="407" y="86"/>
                    </a:lnTo>
                    <a:lnTo>
                      <a:pt x="407" y="90"/>
                    </a:lnTo>
                    <a:lnTo>
                      <a:pt x="403" y="95"/>
                    </a:lnTo>
                    <a:lnTo>
                      <a:pt x="398" y="99"/>
                    </a:lnTo>
                    <a:lnTo>
                      <a:pt x="398" y="99"/>
                    </a:lnTo>
                    <a:lnTo>
                      <a:pt x="398" y="99"/>
                    </a:lnTo>
                    <a:lnTo>
                      <a:pt x="398" y="99"/>
                    </a:lnTo>
                    <a:lnTo>
                      <a:pt x="393" y="104"/>
                    </a:lnTo>
                    <a:lnTo>
                      <a:pt x="389" y="104"/>
                    </a:lnTo>
                    <a:lnTo>
                      <a:pt x="389" y="104"/>
                    </a:lnTo>
                    <a:lnTo>
                      <a:pt x="389" y="108"/>
                    </a:lnTo>
                    <a:lnTo>
                      <a:pt x="389" y="113"/>
                    </a:lnTo>
                    <a:lnTo>
                      <a:pt x="384" y="113"/>
                    </a:lnTo>
                    <a:lnTo>
                      <a:pt x="384" y="118"/>
                    </a:lnTo>
                    <a:lnTo>
                      <a:pt x="384" y="118"/>
                    </a:lnTo>
                    <a:lnTo>
                      <a:pt x="384" y="122"/>
                    </a:lnTo>
                    <a:lnTo>
                      <a:pt x="380" y="122"/>
                    </a:lnTo>
                    <a:lnTo>
                      <a:pt x="380" y="127"/>
                    </a:lnTo>
                    <a:lnTo>
                      <a:pt x="380" y="127"/>
                    </a:lnTo>
                    <a:lnTo>
                      <a:pt x="380" y="127"/>
                    </a:lnTo>
                    <a:lnTo>
                      <a:pt x="380" y="131"/>
                    </a:lnTo>
                    <a:lnTo>
                      <a:pt x="375" y="127"/>
                    </a:lnTo>
                    <a:lnTo>
                      <a:pt x="366" y="131"/>
                    </a:lnTo>
                    <a:lnTo>
                      <a:pt x="366" y="131"/>
                    </a:lnTo>
                    <a:lnTo>
                      <a:pt x="371" y="131"/>
                    </a:lnTo>
                    <a:lnTo>
                      <a:pt x="375" y="136"/>
                    </a:lnTo>
                    <a:lnTo>
                      <a:pt x="380" y="131"/>
                    </a:lnTo>
                    <a:lnTo>
                      <a:pt x="384" y="127"/>
                    </a:lnTo>
                    <a:lnTo>
                      <a:pt x="384" y="127"/>
                    </a:lnTo>
                    <a:lnTo>
                      <a:pt x="389" y="127"/>
                    </a:lnTo>
                    <a:lnTo>
                      <a:pt x="393" y="122"/>
                    </a:lnTo>
                    <a:lnTo>
                      <a:pt x="393" y="122"/>
                    </a:lnTo>
                    <a:lnTo>
                      <a:pt x="393" y="122"/>
                    </a:lnTo>
                    <a:lnTo>
                      <a:pt x="398" y="122"/>
                    </a:lnTo>
                    <a:lnTo>
                      <a:pt x="398" y="122"/>
                    </a:lnTo>
                    <a:lnTo>
                      <a:pt x="398" y="122"/>
                    </a:lnTo>
                    <a:lnTo>
                      <a:pt x="398" y="122"/>
                    </a:lnTo>
                    <a:lnTo>
                      <a:pt x="398" y="122"/>
                    </a:lnTo>
                    <a:lnTo>
                      <a:pt x="398" y="127"/>
                    </a:lnTo>
                    <a:lnTo>
                      <a:pt x="398" y="127"/>
                    </a:lnTo>
                    <a:lnTo>
                      <a:pt x="398" y="127"/>
                    </a:lnTo>
                    <a:lnTo>
                      <a:pt x="398" y="131"/>
                    </a:lnTo>
                    <a:lnTo>
                      <a:pt x="403" y="136"/>
                    </a:lnTo>
                    <a:lnTo>
                      <a:pt x="403" y="136"/>
                    </a:lnTo>
                    <a:lnTo>
                      <a:pt x="403" y="136"/>
                    </a:lnTo>
                    <a:lnTo>
                      <a:pt x="403" y="136"/>
                    </a:lnTo>
                    <a:lnTo>
                      <a:pt x="403" y="136"/>
                    </a:lnTo>
                    <a:lnTo>
                      <a:pt x="407" y="140"/>
                    </a:lnTo>
                    <a:lnTo>
                      <a:pt x="407" y="140"/>
                    </a:lnTo>
                    <a:lnTo>
                      <a:pt x="412" y="140"/>
                    </a:lnTo>
                    <a:lnTo>
                      <a:pt x="412" y="136"/>
                    </a:lnTo>
                    <a:lnTo>
                      <a:pt x="412" y="136"/>
                    </a:lnTo>
                    <a:lnTo>
                      <a:pt x="416" y="136"/>
                    </a:lnTo>
                    <a:lnTo>
                      <a:pt x="416" y="140"/>
                    </a:lnTo>
                    <a:lnTo>
                      <a:pt x="421" y="136"/>
                    </a:lnTo>
                    <a:lnTo>
                      <a:pt x="425" y="136"/>
                    </a:lnTo>
                    <a:lnTo>
                      <a:pt x="425" y="140"/>
                    </a:lnTo>
                    <a:lnTo>
                      <a:pt x="421" y="145"/>
                    </a:lnTo>
                    <a:lnTo>
                      <a:pt x="421" y="145"/>
                    </a:lnTo>
                    <a:lnTo>
                      <a:pt x="421" y="149"/>
                    </a:lnTo>
                    <a:lnTo>
                      <a:pt x="421" y="154"/>
                    </a:lnTo>
                    <a:lnTo>
                      <a:pt x="421" y="154"/>
                    </a:lnTo>
                    <a:lnTo>
                      <a:pt x="421" y="154"/>
                    </a:lnTo>
                    <a:lnTo>
                      <a:pt x="421" y="154"/>
                    </a:lnTo>
                    <a:lnTo>
                      <a:pt x="421" y="149"/>
                    </a:lnTo>
                    <a:lnTo>
                      <a:pt x="425" y="149"/>
                    </a:lnTo>
                    <a:lnTo>
                      <a:pt x="425" y="140"/>
                    </a:lnTo>
                    <a:lnTo>
                      <a:pt x="430" y="140"/>
                    </a:lnTo>
                    <a:lnTo>
                      <a:pt x="430" y="136"/>
                    </a:lnTo>
                    <a:lnTo>
                      <a:pt x="434" y="131"/>
                    </a:lnTo>
                    <a:lnTo>
                      <a:pt x="439" y="131"/>
                    </a:lnTo>
                    <a:lnTo>
                      <a:pt x="439" y="131"/>
                    </a:lnTo>
                    <a:lnTo>
                      <a:pt x="439" y="131"/>
                    </a:lnTo>
                    <a:lnTo>
                      <a:pt x="439" y="131"/>
                    </a:lnTo>
                    <a:lnTo>
                      <a:pt x="443" y="131"/>
                    </a:lnTo>
                    <a:lnTo>
                      <a:pt x="439" y="131"/>
                    </a:lnTo>
                    <a:lnTo>
                      <a:pt x="439" y="127"/>
                    </a:lnTo>
                    <a:lnTo>
                      <a:pt x="439" y="127"/>
                    </a:lnTo>
                    <a:lnTo>
                      <a:pt x="439" y="127"/>
                    </a:lnTo>
                    <a:lnTo>
                      <a:pt x="439" y="122"/>
                    </a:lnTo>
                    <a:lnTo>
                      <a:pt x="443" y="122"/>
                    </a:lnTo>
                    <a:lnTo>
                      <a:pt x="443" y="122"/>
                    </a:lnTo>
                    <a:lnTo>
                      <a:pt x="443" y="118"/>
                    </a:lnTo>
                    <a:lnTo>
                      <a:pt x="443" y="118"/>
                    </a:lnTo>
                    <a:lnTo>
                      <a:pt x="448" y="118"/>
                    </a:lnTo>
                    <a:lnTo>
                      <a:pt x="448" y="118"/>
                    </a:lnTo>
                    <a:lnTo>
                      <a:pt x="448" y="118"/>
                    </a:lnTo>
                    <a:lnTo>
                      <a:pt x="448" y="118"/>
                    </a:lnTo>
                    <a:lnTo>
                      <a:pt x="448" y="118"/>
                    </a:lnTo>
                    <a:lnTo>
                      <a:pt x="448" y="113"/>
                    </a:lnTo>
                    <a:lnTo>
                      <a:pt x="452" y="113"/>
                    </a:lnTo>
                    <a:lnTo>
                      <a:pt x="452" y="113"/>
                    </a:lnTo>
                    <a:lnTo>
                      <a:pt x="452" y="118"/>
                    </a:lnTo>
                    <a:lnTo>
                      <a:pt x="452" y="118"/>
                    </a:lnTo>
                    <a:lnTo>
                      <a:pt x="452" y="118"/>
                    </a:lnTo>
                    <a:lnTo>
                      <a:pt x="457" y="113"/>
                    </a:lnTo>
                    <a:lnTo>
                      <a:pt x="457" y="118"/>
                    </a:lnTo>
                    <a:lnTo>
                      <a:pt x="457" y="118"/>
                    </a:lnTo>
                    <a:lnTo>
                      <a:pt x="457" y="118"/>
                    </a:lnTo>
                    <a:lnTo>
                      <a:pt x="457" y="113"/>
                    </a:lnTo>
                    <a:lnTo>
                      <a:pt x="457" y="113"/>
                    </a:lnTo>
                    <a:lnTo>
                      <a:pt x="457" y="113"/>
                    </a:lnTo>
                    <a:lnTo>
                      <a:pt x="461" y="113"/>
                    </a:lnTo>
                    <a:lnTo>
                      <a:pt x="461" y="113"/>
                    </a:lnTo>
                    <a:lnTo>
                      <a:pt x="461" y="118"/>
                    </a:lnTo>
                    <a:lnTo>
                      <a:pt x="466" y="118"/>
                    </a:lnTo>
                    <a:lnTo>
                      <a:pt x="466" y="118"/>
                    </a:lnTo>
                    <a:lnTo>
                      <a:pt x="466" y="118"/>
                    </a:lnTo>
                    <a:lnTo>
                      <a:pt x="470" y="118"/>
                    </a:lnTo>
                    <a:lnTo>
                      <a:pt x="470" y="118"/>
                    </a:lnTo>
                    <a:lnTo>
                      <a:pt x="470" y="118"/>
                    </a:lnTo>
                    <a:lnTo>
                      <a:pt x="470" y="122"/>
                    </a:lnTo>
                    <a:lnTo>
                      <a:pt x="475" y="122"/>
                    </a:lnTo>
                    <a:lnTo>
                      <a:pt x="475" y="122"/>
                    </a:lnTo>
                    <a:lnTo>
                      <a:pt x="479" y="122"/>
                    </a:lnTo>
                    <a:lnTo>
                      <a:pt x="479" y="122"/>
                    </a:lnTo>
                    <a:lnTo>
                      <a:pt x="479" y="122"/>
                    </a:lnTo>
                    <a:lnTo>
                      <a:pt x="479" y="122"/>
                    </a:lnTo>
                    <a:lnTo>
                      <a:pt x="484" y="122"/>
                    </a:lnTo>
                    <a:lnTo>
                      <a:pt x="484" y="127"/>
                    </a:lnTo>
                    <a:lnTo>
                      <a:pt x="488" y="127"/>
                    </a:lnTo>
                    <a:lnTo>
                      <a:pt x="488" y="127"/>
                    </a:lnTo>
                    <a:lnTo>
                      <a:pt x="493" y="127"/>
                    </a:lnTo>
                    <a:lnTo>
                      <a:pt x="493" y="127"/>
                    </a:lnTo>
                    <a:lnTo>
                      <a:pt x="493" y="131"/>
                    </a:lnTo>
                    <a:lnTo>
                      <a:pt x="493" y="136"/>
                    </a:lnTo>
                    <a:lnTo>
                      <a:pt x="497" y="136"/>
                    </a:lnTo>
                    <a:lnTo>
                      <a:pt x="497" y="131"/>
                    </a:lnTo>
                    <a:lnTo>
                      <a:pt x="497" y="131"/>
                    </a:lnTo>
                    <a:lnTo>
                      <a:pt x="497" y="131"/>
                    </a:lnTo>
                    <a:lnTo>
                      <a:pt x="502" y="131"/>
                    </a:lnTo>
                    <a:lnTo>
                      <a:pt x="502" y="131"/>
                    </a:lnTo>
                    <a:lnTo>
                      <a:pt x="502" y="136"/>
                    </a:lnTo>
                    <a:lnTo>
                      <a:pt x="502" y="136"/>
                    </a:lnTo>
                    <a:lnTo>
                      <a:pt x="506" y="136"/>
                    </a:lnTo>
                    <a:lnTo>
                      <a:pt x="506" y="136"/>
                    </a:lnTo>
                    <a:lnTo>
                      <a:pt x="506" y="136"/>
                    </a:lnTo>
                    <a:lnTo>
                      <a:pt x="506" y="136"/>
                    </a:lnTo>
                    <a:lnTo>
                      <a:pt x="506" y="136"/>
                    </a:lnTo>
                    <a:lnTo>
                      <a:pt x="506" y="140"/>
                    </a:lnTo>
                    <a:lnTo>
                      <a:pt x="506" y="140"/>
                    </a:lnTo>
                    <a:lnTo>
                      <a:pt x="506" y="140"/>
                    </a:lnTo>
                    <a:lnTo>
                      <a:pt x="506" y="145"/>
                    </a:lnTo>
                    <a:lnTo>
                      <a:pt x="506" y="145"/>
                    </a:lnTo>
                    <a:lnTo>
                      <a:pt x="506" y="145"/>
                    </a:lnTo>
                    <a:lnTo>
                      <a:pt x="506" y="145"/>
                    </a:lnTo>
                    <a:lnTo>
                      <a:pt x="506" y="145"/>
                    </a:lnTo>
                    <a:lnTo>
                      <a:pt x="506" y="149"/>
                    </a:lnTo>
                    <a:lnTo>
                      <a:pt x="506" y="145"/>
                    </a:lnTo>
                    <a:lnTo>
                      <a:pt x="511" y="145"/>
                    </a:lnTo>
                    <a:lnTo>
                      <a:pt x="511" y="145"/>
                    </a:lnTo>
                    <a:lnTo>
                      <a:pt x="511" y="145"/>
                    </a:lnTo>
                    <a:lnTo>
                      <a:pt x="511" y="149"/>
                    </a:lnTo>
                    <a:lnTo>
                      <a:pt x="511" y="149"/>
                    </a:lnTo>
                    <a:lnTo>
                      <a:pt x="511" y="149"/>
                    </a:lnTo>
                    <a:lnTo>
                      <a:pt x="506" y="149"/>
                    </a:lnTo>
                    <a:lnTo>
                      <a:pt x="506" y="149"/>
                    </a:lnTo>
                    <a:lnTo>
                      <a:pt x="506" y="154"/>
                    </a:lnTo>
                    <a:lnTo>
                      <a:pt x="506" y="154"/>
                    </a:lnTo>
                    <a:lnTo>
                      <a:pt x="506" y="163"/>
                    </a:lnTo>
                    <a:lnTo>
                      <a:pt x="506" y="163"/>
                    </a:lnTo>
                    <a:lnTo>
                      <a:pt x="506" y="163"/>
                    </a:lnTo>
                    <a:lnTo>
                      <a:pt x="511" y="158"/>
                    </a:lnTo>
                    <a:lnTo>
                      <a:pt x="511" y="154"/>
                    </a:lnTo>
                    <a:lnTo>
                      <a:pt x="511" y="149"/>
                    </a:lnTo>
                    <a:lnTo>
                      <a:pt x="515" y="149"/>
                    </a:lnTo>
                    <a:lnTo>
                      <a:pt x="515" y="149"/>
                    </a:lnTo>
                    <a:lnTo>
                      <a:pt x="515" y="149"/>
                    </a:lnTo>
                    <a:lnTo>
                      <a:pt x="515" y="149"/>
                    </a:lnTo>
                    <a:lnTo>
                      <a:pt x="515" y="154"/>
                    </a:lnTo>
                    <a:lnTo>
                      <a:pt x="515" y="154"/>
                    </a:lnTo>
                    <a:lnTo>
                      <a:pt x="515" y="154"/>
                    </a:lnTo>
                    <a:lnTo>
                      <a:pt x="515" y="154"/>
                    </a:lnTo>
                    <a:lnTo>
                      <a:pt x="520" y="154"/>
                    </a:lnTo>
                    <a:lnTo>
                      <a:pt x="520" y="149"/>
                    </a:lnTo>
                    <a:lnTo>
                      <a:pt x="520" y="154"/>
                    </a:lnTo>
                    <a:lnTo>
                      <a:pt x="525" y="149"/>
                    </a:lnTo>
                    <a:lnTo>
                      <a:pt x="529" y="149"/>
                    </a:lnTo>
                    <a:lnTo>
                      <a:pt x="529" y="149"/>
                    </a:lnTo>
                    <a:lnTo>
                      <a:pt x="529" y="149"/>
                    </a:lnTo>
                    <a:lnTo>
                      <a:pt x="534" y="149"/>
                    </a:lnTo>
                    <a:lnTo>
                      <a:pt x="538" y="149"/>
                    </a:lnTo>
                    <a:lnTo>
                      <a:pt x="538" y="149"/>
                    </a:lnTo>
                    <a:lnTo>
                      <a:pt x="543" y="149"/>
                    </a:lnTo>
                    <a:lnTo>
                      <a:pt x="543" y="154"/>
                    </a:lnTo>
                    <a:lnTo>
                      <a:pt x="547" y="154"/>
                    </a:lnTo>
                    <a:lnTo>
                      <a:pt x="552" y="154"/>
                    </a:lnTo>
                    <a:lnTo>
                      <a:pt x="556" y="154"/>
                    </a:lnTo>
                    <a:lnTo>
                      <a:pt x="556" y="154"/>
                    </a:lnTo>
                    <a:lnTo>
                      <a:pt x="561" y="158"/>
                    </a:lnTo>
                    <a:lnTo>
                      <a:pt x="561" y="158"/>
                    </a:lnTo>
                    <a:lnTo>
                      <a:pt x="565" y="158"/>
                    </a:lnTo>
                    <a:lnTo>
                      <a:pt x="565" y="158"/>
                    </a:lnTo>
                    <a:lnTo>
                      <a:pt x="574" y="158"/>
                    </a:lnTo>
                    <a:lnTo>
                      <a:pt x="579" y="154"/>
                    </a:lnTo>
                    <a:lnTo>
                      <a:pt x="583" y="154"/>
                    </a:lnTo>
                    <a:lnTo>
                      <a:pt x="588" y="158"/>
                    </a:lnTo>
                    <a:lnTo>
                      <a:pt x="592" y="158"/>
                    </a:lnTo>
                    <a:lnTo>
                      <a:pt x="597" y="158"/>
                    </a:lnTo>
                    <a:lnTo>
                      <a:pt x="597" y="163"/>
                    </a:lnTo>
                    <a:lnTo>
                      <a:pt x="601" y="163"/>
                    </a:lnTo>
                    <a:lnTo>
                      <a:pt x="606" y="167"/>
                    </a:lnTo>
                    <a:lnTo>
                      <a:pt x="606" y="167"/>
                    </a:lnTo>
                    <a:lnTo>
                      <a:pt x="610" y="172"/>
                    </a:lnTo>
                    <a:lnTo>
                      <a:pt x="615" y="172"/>
                    </a:lnTo>
                    <a:lnTo>
                      <a:pt x="615" y="176"/>
                    </a:lnTo>
                    <a:lnTo>
                      <a:pt x="619" y="176"/>
                    </a:lnTo>
                    <a:lnTo>
                      <a:pt x="624" y="181"/>
                    </a:lnTo>
                    <a:lnTo>
                      <a:pt x="628" y="185"/>
                    </a:lnTo>
                    <a:lnTo>
                      <a:pt x="628" y="190"/>
                    </a:lnTo>
                    <a:lnTo>
                      <a:pt x="637" y="190"/>
                    </a:lnTo>
                    <a:lnTo>
                      <a:pt x="637" y="194"/>
                    </a:lnTo>
                    <a:lnTo>
                      <a:pt x="642" y="194"/>
                    </a:lnTo>
                    <a:lnTo>
                      <a:pt x="642" y="194"/>
                    </a:lnTo>
                    <a:lnTo>
                      <a:pt x="646" y="199"/>
                    </a:lnTo>
                    <a:lnTo>
                      <a:pt x="646" y="199"/>
                    </a:lnTo>
                    <a:lnTo>
                      <a:pt x="651" y="199"/>
                    </a:lnTo>
                    <a:lnTo>
                      <a:pt x="656" y="199"/>
                    </a:lnTo>
                    <a:lnTo>
                      <a:pt x="660" y="199"/>
                    </a:lnTo>
                    <a:lnTo>
                      <a:pt x="665" y="199"/>
                    </a:lnTo>
                    <a:lnTo>
                      <a:pt x="669" y="199"/>
                    </a:lnTo>
                    <a:lnTo>
                      <a:pt x="669" y="203"/>
                    </a:lnTo>
                    <a:lnTo>
                      <a:pt x="674" y="208"/>
                    </a:lnTo>
                    <a:lnTo>
                      <a:pt x="674" y="212"/>
                    </a:lnTo>
                    <a:lnTo>
                      <a:pt x="674" y="222"/>
                    </a:lnTo>
                    <a:lnTo>
                      <a:pt x="678" y="222"/>
                    </a:lnTo>
                    <a:lnTo>
                      <a:pt x="678" y="231"/>
                    </a:lnTo>
                    <a:lnTo>
                      <a:pt x="678" y="235"/>
                    </a:lnTo>
                    <a:lnTo>
                      <a:pt x="678" y="235"/>
                    </a:lnTo>
                    <a:lnTo>
                      <a:pt x="683" y="235"/>
                    </a:lnTo>
                    <a:lnTo>
                      <a:pt x="683" y="240"/>
                    </a:lnTo>
                    <a:lnTo>
                      <a:pt x="683" y="244"/>
                    </a:lnTo>
                    <a:lnTo>
                      <a:pt x="678" y="244"/>
                    </a:lnTo>
                    <a:lnTo>
                      <a:pt x="678" y="249"/>
                    </a:lnTo>
                    <a:lnTo>
                      <a:pt x="683" y="249"/>
                    </a:lnTo>
                    <a:lnTo>
                      <a:pt x="678" y="249"/>
                    </a:lnTo>
                    <a:lnTo>
                      <a:pt x="678" y="249"/>
                    </a:lnTo>
                    <a:lnTo>
                      <a:pt x="683" y="253"/>
                    </a:lnTo>
                    <a:lnTo>
                      <a:pt x="683" y="253"/>
                    </a:lnTo>
                    <a:lnTo>
                      <a:pt x="678" y="258"/>
                    </a:lnTo>
                    <a:lnTo>
                      <a:pt x="678" y="262"/>
                    </a:lnTo>
                    <a:lnTo>
                      <a:pt x="678" y="271"/>
                    </a:lnTo>
                    <a:lnTo>
                      <a:pt x="674" y="276"/>
                    </a:lnTo>
                    <a:lnTo>
                      <a:pt x="669" y="285"/>
                    </a:lnTo>
                    <a:lnTo>
                      <a:pt x="665" y="285"/>
                    </a:lnTo>
                    <a:lnTo>
                      <a:pt x="665" y="285"/>
                    </a:lnTo>
                    <a:lnTo>
                      <a:pt x="665" y="285"/>
                    </a:lnTo>
                    <a:lnTo>
                      <a:pt x="665" y="289"/>
                    </a:lnTo>
                    <a:lnTo>
                      <a:pt x="665" y="289"/>
                    </a:lnTo>
                    <a:lnTo>
                      <a:pt x="660" y="294"/>
                    </a:lnTo>
                    <a:lnTo>
                      <a:pt x="660" y="298"/>
                    </a:lnTo>
                    <a:lnTo>
                      <a:pt x="656" y="303"/>
                    </a:lnTo>
                    <a:lnTo>
                      <a:pt x="656" y="303"/>
                    </a:lnTo>
                    <a:lnTo>
                      <a:pt x="651" y="303"/>
                    </a:lnTo>
                    <a:lnTo>
                      <a:pt x="651" y="307"/>
                    </a:lnTo>
                    <a:lnTo>
                      <a:pt x="646" y="307"/>
                    </a:lnTo>
                    <a:lnTo>
                      <a:pt x="646" y="312"/>
                    </a:lnTo>
                    <a:lnTo>
                      <a:pt x="646" y="312"/>
                    </a:lnTo>
                    <a:lnTo>
                      <a:pt x="642" y="312"/>
                    </a:lnTo>
                    <a:lnTo>
                      <a:pt x="642" y="316"/>
                    </a:lnTo>
                    <a:lnTo>
                      <a:pt x="642" y="316"/>
                    </a:lnTo>
                    <a:lnTo>
                      <a:pt x="642" y="321"/>
                    </a:lnTo>
                    <a:lnTo>
                      <a:pt x="642" y="316"/>
                    </a:lnTo>
                    <a:lnTo>
                      <a:pt x="642" y="316"/>
                    </a:lnTo>
                    <a:lnTo>
                      <a:pt x="642" y="316"/>
                    </a:lnTo>
                    <a:lnTo>
                      <a:pt x="642" y="316"/>
                    </a:lnTo>
                    <a:lnTo>
                      <a:pt x="642" y="316"/>
                    </a:lnTo>
                    <a:lnTo>
                      <a:pt x="637" y="321"/>
                    </a:lnTo>
                    <a:lnTo>
                      <a:pt x="642" y="321"/>
                    </a:lnTo>
                    <a:lnTo>
                      <a:pt x="637" y="326"/>
                    </a:lnTo>
                    <a:lnTo>
                      <a:pt x="637" y="335"/>
                    </a:lnTo>
                    <a:lnTo>
                      <a:pt x="633" y="339"/>
                    </a:lnTo>
                    <a:lnTo>
                      <a:pt x="633" y="344"/>
                    </a:lnTo>
                    <a:lnTo>
                      <a:pt x="628" y="348"/>
                    </a:lnTo>
                    <a:lnTo>
                      <a:pt x="624" y="348"/>
                    </a:lnTo>
                    <a:lnTo>
                      <a:pt x="624" y="348"/>
                    </a:lnTo>
                    <a:lnTo>
                      <a:pt x="624" y="348"/>
                    </a:lnTo>
                    <a:lnTo>
                      <a:pt x="624" y="344"/>
                    </a:lnTo>
                    <a:lnTo>
                      <a:pt x="619" y="344"/>
                    </a:lnTo>
                    <a:lnTo>
                      <a:pt x="619" y="344"/>
                    </a:lnTo>
                    <a:lnTo>
                      <a:pt x="619" y="344"/>
                    </a:lnTo>
                    <a:lnTo>
                      <a:pt x="619" y="344"/>
                    </a:lnTo>
                    <a:lnTo>
                      <a:pt x="615" y="344"/>
                    </a:lnTo>
                    <a:lnTo>
                      <a:pt x="619" y="348"/>
                    </a:lnTo>
                    <a:lnTo>
                      <a:pt x="619" y="348"/>
                    </a:lnTo>
                    <a:lnTo>
                      <a:pt x="619" y="353"/>
                    </a:lnTo>
                    <a:lnTo>
                      <a:pt x="619" y="353"/>
                    </a:lnTo>
                    <a:lnTo>
                      <a:pt x="615" y="357"/>
                    </a:lnTo>
                    <a:lnTo>
                      <a:pt x="615" y="357"/>
                    </a:lnTo>
                    <a:lnTo>
                      <a:pt x="615" y="357"/>
                    </a:lnTo>
                    <a:lnTo>
                      <a:pt x="615" y="362"/>
                    </a:lnTo>
                    <a:lnTo>
                      <a:pt x="615" y="362"/>
                    </a:lnTo>
                    <a:lnTo>
                      <a:pt x="615" y="362"/>
                    </a:lnTo>
                    <a:lnTo>
                      <a:pt x="615" y="362"/>
                    </a:lnTo>
                    <a:lnTo>
                      <a:pt x="615" y="362"/>
                    </a:lnTo>
                    <a:lnTo>
                      <a:pt x="615" y="366"/>
                    </a:lnTo>
                    <a:lnTo>
                      <a:pt x="615" y="371"/>
                    </a:lnTo>
                    <a:lnTo>
                      <a:pt x="615" y="371"/>
                    </a:lnTo>
                    <a:lnTo>
                      <a:pt x="615" y="371"/>
                    </a:lnTo>
                    <a:lnTo>
                      <a:pt x="615" y="371"/>
                    </a:lnTo>
                    <a:lnTo>
                      <a:pt x="615" y="371"/>
                    </a:lnTo>
                    <a:lnTo>
                      <a:pt x="615" y="380"/>
                    </a:lnTo>
                    <a:lnTo>
                      <a:pt x="615" y="389"/>
                    </a:lnTo>
                    <a:lnTo>
                      <a:pt x="619" y="393"/>
                    </a:lnTo>
                    <a:lnTo>
                      <a:pt x="619" y="398"/>
                    </a:lnTo>
                    <a:lnTo>
                      <a:pt x="619" y="402"/>
                    </a:lnTo>
                    <a:lnTo>
                      <a:pt x="619" y="402"/>
                    </a:lnTo>
                    <a:lnTo>
                      <a:pt x="619" y="411"/>
                    </a:lnTo>
                    <a:lnTo>
                      <a:pt x="619" y="416"/>
                    </a:lnTo>
                    <a:lnTo>
                      <a:pt x="619" y="420"/>
                    </a:lnTo>
                    <a:lnTo>
                      <a:pt x="619" y="425"/>
                    </a:lnTo>
                    <a:lnTo>
                      <a:pt x="619" y="430"/>
                    </a:lnTo>
                    <a:lnTo>
                      <a:pt x="619" y="434"/>
                    </a:lnTo>
                    <a:lnTo>
                      <a:pt x="619" y="439"/>
                    </a:lnTo>
                    <a:lnTo>
                      <a:pt x="619" y="439"/>
                    </a:lnTo>
                    <a:lnTo>
                      <a:pt x="619" y="443"/>
                    </a:lnTo>
                    <a:lnTo>
                      <a:pt x="615" y="443"/>
                    </a:lnTo>
                    <a:lnTo>
                      <a:pt x="615" y="443"/>
                    </a:lnTo>
                    <a:lnTo>
                      <a:pt x="610" y="452"/>
                    </a:lnTo>
                    <a:lnTo>
                      <a:pt x="610" y="457"/>
                    </a:lnTo>
                    <a:lnTo>
                      <a:pt x="610" y="461"/>
                    </a:lnTo>
                    <a:lnTo>
                      <a:pt x="615" y="470"/>
                    </a:lnTo>
                    <a:lnTo>
                      <a:pt x="615" y="475"/>
                    </a:lnTo>
                    <a:lnTo>
                      <a:pt x="615" y="475"/>
                    </a:lnTo>
                    <a:lnTo>
                      <a:pt x="610" y="475"/>
                    </a:lnTo>
                    <a:lnTo>
                      <a:pt x="610" y="479"/>
                    </a:lnTo>
                    <a:lnTo>
                      <a:pt x="606" y="484"/>
                    </a:lnTo>
                    <a:lnTo>
                      <a:pt x="606" y="488"/>
                    </a:lnTo>
                    <a:lnTo>
                      <a:pt x="606" y="488"/>
                    </a:lnTo>
                    <a:lnTo>
                      <a:pt x="606" y="493"/>
                    </a:lnTo>
                    <a:lnTo>
                      <a:pt x="606" y="493"/>
                    </a:lnTo>
                    <a:lnTo>
                      <a:pt x="601" y="497"/>
                    </a:lnTo>
                    <a:lnTo>
                      <a:pt x="601" y="502"/>
                    </a:lnTo>
                    <a:lnTo>
                      <a:pt x="597" y="502"/>
                    </a:lnTo>
                    <a:lnTo>
                      <a:pt x="597" y="502"/>
                    </a:lnTo>
                    <a:lnTo>
                      <a:pt x="597" y="506"/>
                    </a:lnTo>
                    <a:lnTo>
                      <a:pt x="597" y="511"/>
                    </a:lnTo>
                    <a:lnTo>
                      <a:pt x="597" y="515"/>
                    </a:lnTo>
                    <a:lnTo>
                      <a:pt x="597" y="515"/>
                    </a:lnTo>
                    <a:lnTo>
                      <a:pt x="597" y="520"/>
                    </a:lnTo>
                    <a:lnTo>
                      <a:pt x="597" y="520"/>
                    </a:lnTo>
                    <a:lnTo>
                      <a:pt x="597" y="524"/>
                    </a:lnTo>
                    <a:lnTo>
                      <a:pt x="588" y="524"/>
                    </a:lnTo>
                    <a:lnTo>
                      <a:pt x="588" y="529"/>
                    </a:lnTo>
                    <a:lnTo>
                      <a:pt x="583" y="533"/>
                    </a:lnTo>
                    <a:lnTo>
                      <a:pt x="583" y="533"/>
                    </a:lnTo>
                    <a:lnTo>
                      <a:pt x="583" y="538"/>
                    </a:lnTo>
                    <a:lnTo>
                      <a:pt x="583" y="538"/>
                    </a:lnTo>
                    <a:lnTo>
                      <a:pt x="583" y="538"/>
                    </a:lnTo>
                    <a:lnTo>
                      <a:pt x="583" y="538"/>
                    </a:lnTo>
                    <a:lnTo>
                      <a:pt x="583" y="538"/>
                    </a:lnTo>
                    <a:lnTo>
                      <a:pt x="574" y="538"/>
                    </a:lnTo>
                    <a:lnTo>
                      <a:pt x="570" y="543"/>
                    </a:lnTo>
                    <a:lnTo>
                      <a:pt x="570" y="543"/>
                    </a:lnTo>
                    <a:lnTo>
                      <a:pt x="565" y="543"/>
                    </a:lnTo>
                    <a:lnTo>
                      <a:pt x="565" y="538"/>
                    </a:lnTo>
                    <a:lnTo>
                      <a:pt x="565" y="538"/>
                    </a:lnTo>
                    <a:lnTo>
                      <a:pt x="565" y="538"/>
                    </a:lnTo>
                    <a:lnTo>
                      <a:pt x="565" y="538"/>
                    </a:lnTo>
                    <a:lnTo>
                      <a:pt x="565" y="538"/>
                    </a:lnTo>
                    <a:lnTo>
                      <a:pt x="561" y="538"/>
                    </a:lnTo>
                    <a:lnTo>
                      <a:pt x="561" y="538"/>
                    </a:lnTo>
                    <a:lnTo>
                      <a:pt x="561" y="538"/>
                    </a:lnTo>
                    <a:lnTo>
                      <a:pt x="565" y="538"/>
                    </a:lnTo>
                    <a:lnTo>
                      <a:pt x="565" y="543"/>
                    </a:lnTo>
                    <a:lnTo>
                      <a:pt x="565" y="543"/>
                    </a:lnTo>
                    <a:lnTo>
                      <a:pt x="561" y="543"/>
                    </a:lnTo>
                    <a:lnTo>
                      <a:pt x="556" y="543"/>
                    </a:lnTo>
                    <a:lnTo>
                      <a:pt x="556" y="543"/>
                    </a:lnTo>
                    <a:lnTo>
                      <a:pt x="552" y="543"/>
                    </a:lnTo>
                    <a:lnTo>
                      <a:pt x="552" y="543"/>
                    </a:lnTo>
                    <a:lnTo>
                      <a:pt x="552" y="543"/>
                    </a:lnTo>
                    <a:lnTo>
                      <a:pt x="552" y="543"/>
                    </a:lnTo>
                    <a:lnTo>
                      <a:pt x="556" y="543"/>
                    </a:lnTo>
                    <a:lnTo>
                      <a:pt x="556" y="543"/>
                    </a:lnTo>
                    <a:lnTo>
                      <a:pt x="552" y="538"/>
                    </a:lnTo>
                    <a:lnTo>
                      <a:pt x="547" y="543"/>
                    </a:lnTo>
                    <a:lnTo>
                      <a:pt x="547" y="543"/>
                    </a:lnTo>
                    <a:lnTo>
                      <a:pt x="543" y="543"/>
                    </a:lnTo>
                    <a:lnTo>
                      <a:pt x="538" y="543"/>
                    </a:lnTo>
                    <a:lnTo>
                      <a:pt x="538" y="543"/>
                    </a:lnTo>
                    <a:lnTo>
                      <a:pt x="538" y="547"/>
                    </a:lnTo>
                    <a:lnTo>
                      <a:pt x="538" y="547"/>
                    </a:lnTo>
                    <a:lnTo>
                      <a:pt x="543" y="547"/>
                    </a:lnTo>
                    <a:lnTo>
                      <a:pt x="543" y="547"/>
                    </a:lnTo>
                    <a:lnTo>
                      <a:pt x="538" y="547"/>
                    </a:lnTo>
                    <a:lnTo>
                      <a:pt x="534" y="552"/>
                    </a:lnTo>
                    <a:lnTo>
                      <a:pt x="529" y="552"/>
                    </a:lnTo>
                    <a:lnTo>
                      <a:pt x="529" y="552"/>
                    </a:lnTo>
                    <a:lnTo>
                      <a:pt x="529" y="556"/>
                    </a:lnTo>
                    <a:lnTo>
                      <a:pt x="529" y="556"/>
                    </a:lnTo>
                    <a:lnTo>
                      <a:pt x="529" y="556"/>
                    </a:lnTo>
                    <a:lnTo>
                      <a:pt x="525" y="556"/>
                    </a:lnTo>
                    <a:lnTo>
                      <a:pt x="525" y="556"/>
                    </a:lnTo>
                    <a:lnTo>
                      <a:pt x="520" y="556"/>
                    </a:lnTo>
                    <a:lnTo>
                      <a:pt x="520" y="556"/>
                    </a:lnTo>
                    <a:lnTo>
                      <a:pt x="511" y="565"/>
                    </a:lnTo>
                    <a:lnTo>
                      <a:pt x="506" y="565"/>
                    </a:lnTo>
                    <a:lnTo>
                      <a:pt x="502" y="570"/>
                    </a:lnTo>
                    <a:lnTo>
                      <a:pt x="493" y="579"/>
                    </a:lnTo>
                    <a:lnTo>
                      <a:pt x="493" y="579"/>
                    </a:lnTo>
                    <a:lnTo>
                      <a:pt x="493" y="583"/>
                    </a:lnTo>
                    <a:lnTo>
                      <a:pt x="488" y="583"/>
                    </a:lnTo>
                    <a:lnTo>
                      <a:pt x="488" y="583"/>
                    </a:lnTo>
                    <a:lnTo>
                      <a:pt x="488" y="583"/>
                    </a:lnTo>
                    <a:lnTo>
                      <a:pt x="493" y="583"/>
                    </a:lnTo>
                    <a:lnTo>
                      <a:pt x="493" y="583"/>
                    </a:lnTo>
                    <a:lnTo>
                      <a:pt x="488" y="588"/>
                    </a:lnTo>
                    <a:lnTo>
                      <a:pt x="488" y="588"/>
                    </a:lnTo>
                    <a:lnTo>
                      <a:pt x="488" y="588"/>
                    </a:lnTo>
                    <a:lnTo>
                      <a:pt x="488" y="588"/>
                    </a:lnTo>
                    <a:lnTo>
                      <a:pt x="484" y="588"/>
                    </a:lnTo>
                    <a:lnTo>
                      <a:pt x="484" y="588"/>
                    </a:lnTo>
                    <a:lnTo>
                      <a:pt x="484" y="588"/>
                    </a:lnTo>
                    <a:lnTo>
                      <a:pt x="484" y="588"/>
                    </a:lnTo>
                    <a:lnTo>
                      <a:pt x="484" y="588"/>
                    </a:lnTo>
                    <a:lnTo>
                      <a:pt x="479" y="592"/>
                    </a:lnTo>
                    <a:lnTo>
                      <a:pt x="479" y="588"/>
                    </a:lnTo>
                    <a:lnTo>
                      <a:pt x="479" y="588"/>
                    </a:lnTo>
                    <a:lnTo>
                      <a:pt x="479" y="592"/>
                    </a:lnTo>
                    <a:lnTo>
                      <a:pt x="484" y="592"/>
                    </a:lnTo>
                    <a:lnTo>
                      <a:pt x="484" y="592"/>
                    </a:lnTo>
                    <a:lnTo>
                      <a:pt x="484" y="592"/>
                    </a:lnTo>
                    <a:lnTo>
                      <a:pt x="484" y="597"/>
                    </a:lnTo>
                    <a:lnTo>
                      <a:pt x="479" y="597"/>
                    </a:lnTo>
                    <a:lnTo>
                      <a:pt x="479" y="597"/>
                    </a:lnTo>
                    <a:lnTo>
                      <a:pt x="484" y="597"/>
                    </a:lnTo>
                    <a:lnTo>
                      <a:pt x="484" y="601"/>
                    </a:lnTo>
                    <a:lnTo>
                      <a:pt x="484" y="606"/>
                    </a:lnTo>
                    <a:lnTo>
                      <a:pt x="484" y="606"/>
                    </a:lnTo>
                    <a:lnTo>
                      <a:pt x="479" y="606"/>
                    </a:lnTo>
                    <a:lnTo>
                      <a:pt x="479" y="606"/>
                    </a:lnTo>
                    <a:lnTo>
                      <a:pt x="484" y="606"/>
                    </a:lnTo>
                    <a:lnTo>
                      <a:pt x="484" y="610"/>
                    </a:lnTo>
                    <a:lnTo>
                      <a:pt x="484" y="610"/>
                    </a:lnTo>
                    <a:lnTo>
                      <a:pt x="484" y="610"/>
                    </a:lnTo>
                    <a:lnTo>
                      <a:pt x="484" y="615"/>
                    </a:lnTo>
                    <a:lnTo>
                      <a:pt x="484" y="619"/>
                    </a:lnTo>
                    <a:lnTo>
                      <a:pt x="488" y="619"/>
                    </a:lnTo>
                    <a:lnTo>
                      <a:pt x="488" y="624"/>
                    </a:lnTo>
                    <a:lnTo>
                      <a:pt x="488" y="624"/>
                    </a:lnTo>
                    <a:lnTo>
                      <a:pt x="488" y="624"/>
                    </a:lnTo>
                    <a:lnTo>
                      <a:pt x="488" y="628"/>
                    </a:lnTo>
                    <a:lnTo>
                      <a:pt x="488" y="628"/>
                    </a:lnTo>
                    <a:lnTo>
                      <a:pt x="488" y="637"/>
                    </a:lnTo>
                    <a:lnTo>
                      <a:pt x="488" y="642"/>
                    </a:lnTo>
                    <a:lnTo>
                      <a:pt x="488" y="642"/>
                    </a:lnTo>
                    <a:lnTo>
                      <a:pt x="488" y="647"/>
                    </a:lnTo>
                    <a:lnTo>
                      <a:pt x="488" y="647"/>
                    </a:lnTo>
                    <a:lnTo>
                      <a:pt x="488" y="651"/>
                    </a:lnTo>
                    <a:lnTo>
                      <a:pt x="484" y="651"/>
                    </a:lnTo>
                    <a:lnTo>
                      <a:pt x="484" y="656"/>
                    </a:lnTo>
                    <a:lnTo>
                      <a:pt x="479" y="660"/>
                    </a:lnTo>
                    <a:lnTo>
                      <a:pt x="475" y="665"/>
                    </a:lnTo>
                    <a:lnTo>
                      <a:pt x="475" y="674"/>
                    </a:lnTo>
                    <a:lnTo>
                      <a:pt x="470" y="687"/>
                    </a:lnTo>
                    <a:lnTo>
                      <a:pt x="470" y="696"/>
                    </a:lnTo>
                    <a:lnTo>
                      <a:pt x="466" y="696"/>
                    </a:lnTo>
                    <a:lnTo>
                      <a:pt x="466" y="701"/>
                    </a:lnTo>
                    <a:lnTo>
                      <a:pt x="461" y="705"/>
                    </a:lnTo>
                    <a:lnTo>
                      <a:pt x="457" y="710"/>
                    </a:lnTo>
                    <a:lnTo>
                      <a:pt x="452" y="714"/>
                    </a:lnTo>
                    <a:lnTo>
                      <a:pt x="452" y="714"/>
                    </a:lnTo>
                    <a:lnTo>
                      <a:pt x="452" y="719"/>
                    </a:lnTo>
                    <a:lnTo>
                      <a:pt x="452" y="719"/>
                    </a:lnTo>
                    <a:lnTo>
                      <a:pt x="452" y="714"/>
                    </a:lnTo>
                    <a:lnTo>
                      <a:pt x="448" y="714"/>
                    </a:lnTo>
                    <a:lnTo>
                      <a:pt x="448" y="714"/>
                    </a:lnTo>
                    <a:lnTo>
                      <a:pt x="452" y="714"/>
                    </a:lnTo>
                    <a:lnTo>
                      <a:pt x="452" y="714"/>
                    </a:lnTo>
                    <a:lnTo>
                      <a:pt x="452" y="714"/>
                    </a:lnTo>
                    <a:lnTo>
                      <a:pt x="452" y="714"/>
                    </a:lnTo>
                    <a:lnTo>
                      <a:pt x="457" y="714"/>
                    </a:lnTo>
                    <a:lnTo>
                      <a:pt x="457" y="710"/>
                    </a:lnTo>
                    <a:lnTo>
                      <a:pt x="461" y="705"/>
                    </a:lnTo>
                    <a:lnTo>
                      <a:pt x="461" y="705"/>
                    </a:lnTo>
                    <a:lnTo>
                      <a:pt x="461" y="701"/>
                    </a:lnTo>
                    <a:lnTo>
                      <a:pt x="461" y="701"/>
                    </a:lnTo>
                    <a:lnTo>
                      <a:pt x="461" y="701"/>
                    </a:lnTo>
                    <a:lnTo>
                      <a:pt x="461" y="701"/>
                    </a:lnTo>
                    <a:lnTo>
                      <a:pt x="466" y="696"/>
                    </a:lnTo>
                    <a:lnTo>
                      <a:pt x="461" y="696"/>
                    </a:lnTo>
                    <a:lnTo>
                      <a:pt x="461" y="696"/>
                    </a:lnTo>
                    <a:lnTo>
                      <a:pt x="466" y="692"/>
                    </a:lnTo>
                    <a:lnTo>
                      <a:pt x="466" y="692"/>
                    </a:lnTo>
                    <a:lnTo>
                      <a:pt x="466" y="687"/>
                    </a:lnTo>
                    <a:lnTo>
                      <a:pt x="466" y="687"/>
                    </a:lnTo>
                    <a:lnTo>
                      <a:pt x="466" y="687"/>
                    </a:lnTo>
                    <a:lnTo>
                      <a:pt x="466" y="687"/>
                    </a:lnTo>
                    <a:lnTo>
                      <a:pt x="466" y="683"/>
                    </a:lnTo>
                    <a:lnTo>
                      <a:pt x="466" y="683"/>
                    </a:lnTo>
                    <a:lnTo>
                      <a:pt x="466" y="683"/>
                    </a:lnTo>
                    <a:lnTo>
                      <a:pt x="461" y="687"/>
                    </a:lnTo>
                    <a:lnTo>
                      <a:pt x="461" y="687"/>
                    </a:lnTo>
                    <a:lnTo>
                      <a:pt x="457" y="683"/>
                    </a:lnTo>
                    <a:lnTo>
                      <a:pt x="457" y="683"/>
                    </a:lnTo>
                    <a:lnTo>
                      <a:pt x="457" y="683"/>
                    </a:lnTo>
                    <a:lnTo>
                      <a:pt x="452" y="678"/>
                    </a:lnTo>
                    <a:lnTo>
                      <a:pt x="452" y="678"/>
                    </a:lnTo>
                    <a:lnTo>
                      <a:pt x="452" y="683"/>
                    </a:lnTo>
                    <a:lnTo>
                      <a:pt x="457" y="683"/>
                    </a:lnTo>
                    <a:lnTo>
                      <a:pt x="457" y="687"/>
                    </a:lnTo>
                    <a:lnTo>
                      <a:pt x="457" y="687"/>
                    </a:lnTo>
                    <a:lnTo>
                      <a:pt x="457" y="687"/>
                    </a:lnTo>
                    <a:lnTo>
                      <a:pt x="457" y="692"/>
                    </a:lnTo>
                    <a:lnTo>
                      <a:pt x="457" y="692"/>
                    </a:lnTo>
                    <a:lnTo>
                      <a:pt x="457" y="692"/>
                    </a:lnTo>
                    <a:lnTo>
                      <a:pt x="457" y="692"/>
                    </a:lnTo>
                    <a:lnTo>
                      <a:pt x="457" y="696"/>
                    </a:lnTo>
                    <a:lnTo>
                      <a:pt x="457" y="696"/>
                    </a:lnTo>
                    <a:lnTo>
                      <a:pt x="457" y="696"/>
                    </a:lnTo>
                    <a:lnTo>
                      <a:pt x="457" y="696"/>
                    </a:lnTo>
                    <a:lnTo>
                      <a:pt x="457" y="701"/>
                    </a:lnTo>
                    <a:lnTo>
                      <a:pt x="452" y="701"/>
                    </a:lnTo>
                    <a:lnTo>
                      <a:pt x="448" y="705"/>
                    </a:lnTo>
                    <a:lnTo>
                      <a:pt x="448" y="705"/>
                    </a:lnTo>
                    <a:lnTo>
                      <a:pt x="448" y="705"/>
                    </a:lnTo>
                    <a:lnTo>
                      <a:pt x="448" y="710"/>
                    </a:lnTo>
                    <a:lnTo>
                      <a:pt x="448" y="710"/>
                    </a:lnTo>
                    <a:lnTo>
                      <a:pt x="448" y="714"/>
                    </a:lnTo>
                    <a:lnTo>
                      <a:pt x="448" y="714"/>
                    </a:lnTo>
                    <a:lnTo>
                      <a:pt x="448" y="719"/>
                    </a:lnTo>
                    <a:lnTo>
                      <a:pt x="448" y="719"/>
                    </a:lnTo>
                    <a:lnTo>
                      <a:pt x="448" y="723"/>
                    </a:lnTo>
                    <a:lnTo>
                      <a:pt x="448" y="723"/>
                    </a:lnTo>
                    <a:lnTo>
                      <a:pt x="448" y="723"/>
                    </a:lnTo>
                    <a:lnTo>
                      <a:pt x="448" y="732"/>
                    </a:lnTo>
                    <a:lnTo>
                      <a:pt x="448" y="737"/>
                    </a:lnTo>
                    <a:lnTo>
                      <a:pt x="443" y="741"/>
                    </a:lnTo>
                    <a:lnTo>
                      <a:pt x="443" y="746"/>
                    </a:lnTo>
                    <a:lnTo>
                      <a:pt x="439" y="751"/>
                    </a:lnTo>
                    <a:lnTo>
                      <a:pt x="439" y="751"/>
                    </a:lnTo>
                    <a:lnTo>
                      <a:pt x="434" y="751"/>
                    </a:lnTo>
                    <a:lnTo>
                      <a:pt x="434" y="751"/>
                    </a:lnTo>
                    <a:lnTo>
                      <a:pt x="434" y="751"/>
                    </a:lnTo>
                    <a:lnTo>
                      <a:pt x="434" y="751"/>
                    </a:lnTo>
                    <a:lnTo>
                      <a:pt x="434" y="746"/>
                    </a:lnTo>
                    <a:lnTo>
                      <a:pt x="430" y="741"/>
                    </a:lnTo>
                    <a:lnTo>
                      <a:pt x="430" y="737"/>
                    </a:lnTo>
                    <a:lnTo>
                      <a:pt x="434" y="737"/>
                    </a:lnTo>
                    <a:lnTo>
                      <a:pt x="434" y="737"/>
                    </a:lnTo>
                    <a:lnTo>
                      <a:pt x="434" y="737"/>
                    </a:lnTo>
                    <a:lnTo>
                      <a:pt x="434" y="732"/>
                    </a:lnTo>
                    <a:lnTo>
                      <a:pt x="434" y="732"/>
                    </a:lnTo>
                    <a:lnTo>
                      <a:pt x="434" y="732"/>
                    </a:lnTo>
                    <a:lnTo>
                      <a:pt x="434" y="728"/>
                    </a:lnTo>
                    <a:lnTo>
                      <a:pt x="430" y="728"/>
                    </a:lnTo>
                    <a:lnTo>
                      <a:pt x="430" y="728"/>
                    </a:lnTo>
                    <a:lnTo>
                      <a:pt x="425" y="723"/>
                    </a:lnTo>
                    <a:lnTo>
                      <a:pt x="425" y="723"/>
                    </a:lnTo>
                    <a:lnTo>
                      <a:pt x="425" y="723"/>
                    </a:lnTo>
                    <a:lnTo>
                      <a:pt x="425" y="719"/>
                    </a:lnTo>
                    <a:lnTo>
                      <a:pt x="421" y="719"/>
                    </a:lnTo>
                    <a:lnTo>
                      <a:pt x="421" y="719"/>
                    </a:lnTo>
                    <a:lnTo>
                      <a:pt x="421" y="719"/>
                    </a:lnTo>
                    <a:lnTo>
                      <a:pt x="421" y="719"/>
                    </a:lnTo>
                    <a:lnTo>
                      <a:pt x="416" y="714"/>
                    </a:lnTo>
                    <a:lnTo>
                      <a:pt x="416" y="714"/>
                    </a:lnTo>
                    <a:lnTo>
                      <a:pt x="416" y="714"/>
                    </a:lnTo>
                    <a:lnTo>
                      <a:pt x="412" y="714"/>
                    </a:lnTo>
                    <a:lnTo>
                      <a:pt x="407" y="710"/>
                    </a:lnTo>
                    <a:lnTo>
                      <a:pt x="407" y="710"/>
                    </a:lnTo>
                    <a:lnTo>
                      <a:pt x="407" y="710"/>
                    </a:lnTo>
                    <a:lnTo>
                      <a:pt x="403" y="705"/>
                    </a:lnTo>
                    <a:lnTo>
                      <a:pt x="398" y="705"/>
                    </a:lnTo>
                    <a:lnTo>
                      <a:pt x="398" y="705"/>
                    </a:lnTo>
                    <a:lnTo>
                      <a:pt x="398" y="705"/>
                    </a:lnTo>
                    <a:lnTo>
                      <a:pt x="393" y="705"/>
                    </a:lnTo>
                    <a:lnTo>
                      <a:pt x="393" y="701"/>
                    </a:lnTo>
                    <a:lnTo>
                      <a:pt x="393" y="701"/>
                    </a:lnTo>
                    <a:lnTo>
                      <a:pt x="393" y="701"/>
                    </a:lnTo>
                    <a:lnTo>
                      <a:pt x="393" y="701"/>
                    </a:lnTo>
                    <a:lnTo>
                      <a:pt x="389" y="701"/>
                    </a:lnTo>
                    <a:lnTo>
                      <a:pt x="389" y="696"/>
                    </a:lnTo>
                    <a:lnTo>
                      <a:pt x="389" y="696"/>
                    </a:lnTo>
                    <a:lnTo>
                      <a:pt x="384" y="696"/>
                    </a:lnTo>
                    <a:lnTo>
                      <a:pt x="384" y="696"/>
                    </a:lnTo>
                    <a:lnTo>
                      <a:pt x="384" y="696"/>
                    </a:lnTo>
                    <a:lnTo>
                      <a:pt x="384" y="696"/>
                    </a:lnTo>
                    <a:lnTo>
                      <a:pt x="384" y="701"/>
                    </a:lnTo>
                    <a:lnTo>
                      <a:pt x="384" y="701"/>
                    </a:lnTo>
                    <a:lnTo>
                      <a:pt x="384" y="701"/>
                    </a:lnTo>
                    <a:lnTo>
                      <a:pt x="384" y="701"/>
                    </a:lnTo>
                    <a:lnTo>
                      <a:pt x="380" y="701"/>
                    </a:lnTo>
                    <a:lnTo>
                      <a:pt x="380" y="701"/>
                    </a:lnTo>
                    <a:lnTo>
                      <a:pt x="380" y="701"/>
                    </a:lnTo>
                    <a:lnTo>
                      <a:pt x="380" y="696"/>
                    </a:lnTo>
                    <a:lnTo>
                      <a:pt x="380" y="696"/>
                    </a:lnTo>
                    <a:lnTo>
                      <a:pt x="380" y="696"/>
                    </a:lnTo>
                    <a:lnTo>
                      <a:pt x="375" y="692"/>
                    </a:lnTo>
                    <a:lnTo>
                      <a:pt x="371" y="687"/>
                    </a:lnTo>
                    <a:lnTo>
                      <a:pt x="366" y="683"/>
                    </a:lnTo>
                    <a:lnTo>
                      <a:pt x="362" y="683"/>
                    </a:lnTo>
                    <a:lnTo>
                      <a:pt x="362" y="683"/>
                    </a:lnTo>
                    <a:lnTo>
                      <a:pt x="362" y="683"/>
                    </a:lnTo>
                    <a:lnTo>
                      <a:pt x="357" y="683"/>
                    </a:lnTo>
                    <a:lnTo>
                      <a:pt x="357" y="687"/>
                    </a:lnTo>
                    <a:lnTo>
                      <a:pt x="357" y="687"/>
                    </a:lnTo>
                    <a:lnTo>
                      <a:pt x="357" y="687"/>
                    </a:lnTo>
                    <a:lnTo>
                      <a:pt x="353" y="687"/>
                    </a:lnTo>
                    <a:lnTo>
                      <a:pt x="353" y="683"/>
                    </a:lnTo>
                    <a:lnTo>
                      <a:pt x="353" y="683"/>
                    </a:lnTo>
                    <a:lnTo>
                      <a:pt x="353" y="683"/>
                    </a:lnTo>
                    <a:lnTo>
                      <a:pt x="353" y="678"/>
                    </a:lnTo>
                    <a:lnTo>
                      <a:pt x="353" y="678"/>
                    </a:lnTo>
                    <a:lnTo>
                      <a:pt x="357" y="678"/>
                    </a:lnTo>
                    <a:lnTo>
                      <a:pt x="357" y="674"/>
                    </a:lnTo>
                    <a:lnTo>
                      <a:pt x="357" y="674"/>
                    </a:lnTo>
                    <a:lnTo>
                      <a:pt x="362" y="669"/>
                    </a:lnTo>
                    <a:lnTo>
                      <a:pt x="362" y="669"/>
                    </a:lnTo>
                    <a:lnTo>
                      <a:pt x="362" y="665"/>
                    </a:lnTo>
                    <a:lnTo>
                      <a:pt x="362" y="665"/>
                    </a:lnTo>
                    <a:lnTo>
                      <a:pt x="366" y="665"/>
                    </a:lnTo>
                    <a:lnTo>
                      <a:pt x="366" y="660"/>
                    </a:lnTo>
                    <a:lnTo>
                      <a:pt x="366" y="660"/>
                    </a:lnTo>
                    <a:lnTo>
                      <a:pt x="366" y="656"/>
                    </a:lnTo>
                    <a:lnTo>
                      <a:pt x="366" y="656"/>
                    </a:lnTo>
                    <a:lnTo>
                      <a:pt x="371" y="651"/>
                    </a:lnTo>
                    <a:lnTo>
                      <a:pt x="371" y="651"/>
                    </a:lnTo>
                    <a:lnTo>
                      <a:pt x="371" y="651"/>
                    </a:lnTo>
                    <a:lnTo>
                      <a:pt x="371" y="651"/>
                    </a:lnTo>
                    <a:lnTo>
                      <a:pt x="371" y="651"/>
                    </a:lnTo>
                    <a:lnTo>
                      <a:pt x="371" y="651"/>
                    </a:lnTo>
                    <a:lnTo>
                      <a:pt x="371" y="651"/>
                    </a:lnTo>
                    <a:lnTo>
                      <a:pt x="371" y="647"/>
                    </a:lnTo>
                    <a:lnTo>
                      <a:pt x="371" y="651"/>
                    </a:lnTo>
                    <a:lnTo>
                      <a:pt x="375" y="651"/>
                    </a:lnTo>
                    <a:lnTo>
                      <a:pt x="375" y="651"/>
                    </a:lnTo>
                    <a:lnTo>
                      <a:pt x="375" y="647"/>
                    </a:lnTo>
                    <a:lnTo>
                      <a:pt x="375" y="647"/>
                    </a:lnTo>
                    <a:lnTo>
                      <a:pt x="371" y="647"/>
                    </a:lnTo>
                    <a:lnTo>
                      <a:pt x="371" y="647"/>
                    </a:lnTo>
                    <a:lnTo>
                      <a:pt x="375" y="642"/>
                    </a:lnTo>
                    <a:lnTo>
                      <a:pt x="375" y="642"/>
                    </a:lnTo>
                    <a:lnTo>
                      <a:pt x="375" y="642"/>
                    </a:lnTo>
                    <a:lnTo>
                      <a:pt x="380" y="642"/>
                    </a:lnTo>
                    <a:lnTo>
                      <a:pt x="380" y="637"/>
                    </a:lnTo>
                    <a:lnTo>
                      <a:pt x="380" y="637"/>
                    </a:lnTo>
                    <a:lnTo>
                      <a:pt x="384" y="637"/>
                    </a:lnTo>
                    <a:lnTo>
                      <a:pt x="380" y="637"/>
                    </a:lnTo>
                    <a:lnTo>
                      <a:pt x="384" y="637"/>
                    </a:lnTo>
                    <a:lnTo>
                      <a:pt x="384" y="637"/>
                    </a:lnTo>
                    <a:lnTo>
                      <a:pt x="384" y="637"/>
                    </a:lnTo>
                    <a:lnTo>
                      <a:pt x="384" y="633"/>
                    </a:lnTo>
                    <a:lnTo>
                      <a:pt x="384" y="633"/>
                    </a:lnTo>
                    <a:lnTo>
                      <a:pt x="384" y="633"/>
                    </a:lnTo>
                    <a:lnTo>
                      <a:pt x="384" y="633"/>
                    </a:lnTo>
                    <a:lnTo>
                      <a:pt x="384" y="633"/>
                    </a:lnTo>
                    <a:lnTo>
                      <a:pt x="389" y="633"/>
                    </a:lnTo>
                    <a:lnTo>
                      <a:pt x="389" y="633"/>
                    </a:lnTo>
                    <a:lnTo>
                      <a:pt x="389" y="633"/>
                    </a:lnTo>
                    <a:lnTo>
                      <a:pt x="389" y="633"/>
                    </a:lnTo>
                    <a:lnTo>
                      <a:pt x="389" y="628"/>
                    </a:lnTo>
                    <a:lnTo>
                      <a:pt x="393" y="628"/>
                    </a:lnTo>
                    <a:lnTo>
                      <a:pt x="393" y="628"/>
                    </a:lnTo>
                    <a:lnTo>
                      <a:pt x="393" y="628"/>
                    </a:lnTo>
                    <a:lnTo>
                      <a:pt x="393" y="628"/>
                    </a:lnTo>
                    <a:lnTo>
                      <a:pt x="393" y="628"/>
                    </a:lnTo>
                    <a:lnTo>
                      <a:pt x="398" y="628"/>
                    </a:lnTo>
                    <a:lnTo>
                      <a:pt x="398" y="624"/>
                    </a:lnTo>
                    <a:lnTo>
                      <a:pt x="398" y="624"/>
                    </a:lnTo>
                    <a:lnTo>
                      <a:pt x="398" y="624"/>
                    </a:lnTo>
                    <a:lnTo>
                      <a:pt x="403" y="619"/>
                    </a:lnTo>
                    <a:lnTo>
                      <a:pt x="403" y="619"/>
                    </a:lnTo>
                    <a:lnTo>
                      <a:pt x="398" y="619"/>
                    </a:lnTo>
                    <a:lnTo>
                      <a:pt x="398" y="615"/>
                    </a:lnTo>
                    <a:lnTo>
                      <a:pt x="398" y="615"/>
                    </a:lnTo>
                    <a:lnTo>
                      <a:pt x="398" y="610"/>
                    </a:lnTo>
                    <a:lnTo>
                      <a:pt x="398" y="610"/>
                    </a:lnTo>
                    <a:lnTo>
                      <a:pt x="398" y="610"/>
                    </a:lnTo>
                    <a:lnTo>
                      <a:pt x="398" y="606"/>
                    </a:lnTo>
                    <a:lnTo>
                      <a:pt x="398" y="606"/>
                    </a:lnTo>
                    <a:lnTo>
                      <a:pt x="393" y="601"/>
                    </a:lnTo>
                    <a:lnTo>
                      <a:pt x="393" y="597"/>
                    </a:lnTo>
                    <a:lnTo>
                      <a:pt x="393" y="597"/>
                    </a:lnTo>
                    <a:lnTo>
                      <a:pt x="393" y="597"/>
                    </a:lnTo>
                    <a:lnTo>
                      <a:pt x="389" y="597"/>
                    </a:lnTo>
                    <a:lnTo>
                      <a:pt x="389" y="597"/>
                    </a:lnTo>
                    <a:lnTo>
                      <a:pt x="389" y="592"/>
                    </a:lnTo>
                    <a:lnTo>
                      <a:pt x="389" y="592"/>
                    </a:lnTo>
                    <a:lnTo>
                      <a:pt x="389" y="592"/>
                    </a:lnTo>
                    <a:lnTo>
                      <a:pt x="384" y="597"/>
                    </a:lnTo>
                    <a:lnTo>
                      <a:pt x="384" y="597"/>
                    </a:lnTo>
                    <a:lnTo>
                      <a:pt x="384" y="597"/>
                    </a:lnTo>
                    <a:lnTo>
                      <a:pt x="384" y="597"/>
                    </a:lnTo>
                    <a:lnTo>
                      <a:pt x="384" y="597"/>
                    </a:lnTo>
                    <a:lnTo>
                      <a:pt x="380" y="597"/>
                    </a:lnTo>
                    <a:lnTo>
                      <a:pt x="380" y="597"/>
                    </a:lnTo>
                    <a:lnTo>
                      <a:pt x="380" y="592"/>
                    </a:lnTo>
                    <a:lnTo>
                      <a:pt x="380" y="588"/>
                    </a:lnTo>
                    <a:lnTo>
                      <a:pt x="380" y="588"/>
                    </a:lnTo>
                    <a:lnTo>
                      <a:pt x="380" y="583"/>
                    </a:lnTo>
                    <a:lnTo>
                      <a:pt x="380" y="583"/>
                    </a:lnTo>
                    <a:lnTo>
                      <a:pt x="380" y="574"/>
                    </a:lnTo>
                    <a:lnTo>
                      <a:pt x="380" y="570"/>
                    </a:lnTo>
                    <a:lnTo>
                      <a:pt x="380" y="570"/>
                    </a:lnTo>
                    <a:lnTo>
                      <a:pt x="380" y="565"/>
                    </a:lnTo>
                    <a:lnTo>
                      <a:pt x="380" y="565"/>
                    </a:lnTo>
                    <a:lnTo>
                      <a:pt x="380" y="565"/>
                    </a:lnTo>
                    <a:lnTo>
                      <a:pt x="380" y="565"/>
                    </a:lnTo>
                    <a:lnTo>
                      <a:pt x="375" y="561"/>
                    </a:lnTo>
                    <a:lnTo>
                      <a:pt x="375" y="561"/>
                    </a:lnTo>
                    <a:lnTo>
                      <a:pt x="375" y="561"/>
                    </a:lnTo>
                    <a:lnTo>
                      <a:pt x="375" y="561"/>
                    </a:lnTo>
                    <a:lnTo>
                      <a:pt x="371" y="561"/>
                    </a:lnTo>
                    <a:lnTo>
                      <a:pt x="371" y="561"/>
                    </a:lnTo>
                    <a:lnTo>
                      <a:pt x="371" y="565"/>
                    </a:lnTo>
                    <a:lnTo>
                      <a:pt x="366" y="565"/>
                    </a:lnTo>
                    <a:lnTo>
                      <a:pt x="366" y="565"/>
                    </a:lnTo>
                    <a:lnTo>
                      <a:pt x="366" y="565"/>
                    </a:lnTo>
                    <a:lnTo>
                      <a:pt x="362" y="565"/>
                    </a:lnTo>
                    <a:lnTo>
                      <a:pt x="362" y="565"/>
                    </a:lnTo>
                    <a:lnTo>
                      <a:pt x="362" y="565"/>
                    </a:lnTo>
                    <a:lnTo>
                      <a:pt x="362" y="561"/>
                    </a:lnTo>
                    <a:lnTo>
                      <a:pt x="362" y="561"/>
                    </a:lnTo>
                    <a:lnTo>
                      <a:pt x="357" y="561"/>
                    </a:lnTo>
                    <a:lnTo>
                      <a:pt x="357" y="556"/>
                    </a:lnTo>
                    <a:lnTo>
                      <a:pt x="357" y="556"/>
                    </a:lnTo>
                    <a:lnTo>
                      <a:pt x="357" y="556"/>
                    </a:lnTo>
                    <a:lnTo>
                      <a:pt x="357" y="556"/>
                    </a:lnTo>
                    <a:lnTo>
                      <a:pt x="357" y="552"/>
                    </a:lnTo>
                    <a:lnTo>
                      <a:pt x="357" y="552"/>
                    </a:lnTo>
                    <a:lnTo>
                      <a:pt x="357" y="552"/>
                    </a:lnTo>
                    <a:lnTo>
                      <a:pt x="357" y="552"/>
                    </a:lnTo>
                    <a:lnTo>
                      <a:pt x="357" y="547"/>
                    </a:lnTo>
                    <a:lnTo>
                      <a:pt x="353" y="547"/>
                    </a:lnTo>
                    <a:lnTo>
                      <a:pt x="353" y="547"/>
                    </a:lnTo>
                    <a:lnTo>
                      <a:pt x="353" y="547"/>
                    </a:lnTo>
                    <a:lnTo>
                      <a:pt x="353" y="543"/>
                    </a:lnTo>
                    <a:lnTo>
                      <a:pt x="353" y="543"/>
                    </a:lnTo>
                    <a:lnTo>
                      <a:pt x="353" y="543"/>
                    </a:lnTo>
                    <a:lnTo>
                      <a:pt x="353" y="538"/>
                    </a:lnTo>
                    <a:lnTo>
                      <a:pt x="353" y="538"/>
                    </a:lnTo>
                    <a:lnTo>
                      <a:pt x="353" y="538"/>
                    </a:lnTo>
                    <a:lnTo>
                      <a:pt x="348" y="538"/>
                    </a:lnTo>
                    <a:lnTo>
                      <a:pt x="348" y="533"/>
                    </a:lnTo>
                    <a:lnTo>
                      <a:pt x="348" y="533"/>
                    </a:lnTo>
                    <a:lnTo>
                      <a:pt x="348" y="533"/>
                    </a:lnTo>
                    <a:lnTo>
                      <a:pt x="348" y="533"/>
                    </a:lnTo>
                    <a:lnTo>
                      <a:pt x="344" y="533"/>
                    </a:lnTo>
                    <a:lnTo>
                      <a:pt x="344" y="533"/>
                    </a:lnTo>
                    <a:lnTo>
                      <a:pt x="344" y="533"/>
                    </a:lnTo>
                    <a:lnTo>
                      <a:pt x="339" y="533"/>
                    </a:lnTo>
                    <a:lnTo>
                      <a:pt x="339" y="529"/>
                    </a:lnTo>
                    <a:lnTo>
                      <a:pt x="339" y="529"/>
                    </a:lnTo>
                    <a:lnTo>
                      <a:pt x="339" y="529"/>
                    </a:lnTo>
                    <a:lnTo>
                      <a:pt x="339" y="529"/>
                    </a:lnTo>
                    <a:lnTo>
                      <a:pt x="335" y="529"/>
                    </a:lnTo>
                    <a:lnTo>
                      <a:pt x="335" y="529"/>
                    </a:lnTo>
                    <a:lnTo>
                      <a:pt x="335" y="529"/>
                    </a:lnTo>
                    <a:lnTo>
                      <a:pt x="335" y="533"/>
                    </a:lnTo>
                    <a:lnTo>
                      <a:pt x="335" y="533"/>
                    </a:lnTo>
                    <a:lnTo>
                      <a:pt x="330" y="533"/>
                    </a:lnTo>
                    <a:lnTo>
                      <a:pt x="330" y="533"/>
                    </a:lnTo>
                    <a:lnTo>
                      <a:pt x="330" y="533"/>
                    </a:lnTo>
                    <a:lnTo>
                      <a:pt x="330" y="533"/>
                    </a:lnTo>
                    <a:lnTo>
                      <a:pt x="326" y="529"/>
                    </a:lnTo>
                    <a:lnTo>
                      <a:pt x="326" y="529"/>
                    </a:lnTo>
                    <a:lnTo>
                      <a:pt x="321" y="529"/>
                    </a:lnTo>
                    <a:lnTo>
                      <a:pt x="321" y="529"/>
                    </a:lnTo>
                    <a:lnTo>
                      <a:pt x="321" y="529"/>
                    </a:lnTo>
                    <a:lnTo>
                      <a:pt x="317" y="529"/>
                    </a:lnTo>
                    <a:lnTo>
                      <a:pt x="317" y="529"/>
                    </a:lnTo>
                    <a:lnTo>
                      <a:pt x="317" y="529"/>
                    </a:lnTo>
                    <a:lnTo>
                      <a:pt x="317" y="529"/>
                    </a:lnTo>
                    <a:lnTo>
                      <a:pt x="312" y="529"/>
                    </a:lnTo>
                    <a:lnTo>
                      <a:pt x="312" y="529"/>
                    </a:lnTo>
                    <a:lnTo>
                      <a:pt x="312" y="529"/>
                    </a:lnTo>
                    <a:lnTo>
                      <a:pt x="312" y="529"/>
                    </a:lnTo>
                    <a:lnTo>
                      <a:pt x="312" y="529"/>
                    </a:lnTo>
                    <a:lnTo>
                      <a:pt x="312" y="524"/>
                    </a:lnTo>
                    <a:lnTo>
                      <a:pt x="312" y="524"/>
                    </a:lnTo>
                    <a:lnTo>
                      <a:pt x="312" y="524"/>
                    </a:lnTo>
                    <a:lnTo>
                      <a:pt x="312" y="524"/>
                    </a:lnTo>
                    <a:lnTo>
                      <a:pt x="312" y="524"/>
                    </a:lnTo>
                    <a:lnTo>
                      <a:pt x="312" y="520"/>
                    </a:lnTo>
                    <a:lnTo>
                      <a:pt x="312" y="520"/>
                    </a:lnTo>
                    <a:lnTo>
                      <a:pt x="312" y="520"/>
                    </a:lnTo>
                    <a:lnTo>
                      <a:pt x="312" y="520"/>
                    </a:lnTo>
                    <a:lnTo>
                      <a:pt x="312" y="515"/>
                    </a:lnTo>
                    <a:lnTo>
                      <a:pt x="312" y="515"/>
                    </a:lnTo>
                    <a:lnTo>
                      <a:pt x="312" y="515"/>
                    </a:lnTo>
                    <a:lnTo>
                      <a:pt x="312" y="515"/>
                    </a:lnTo>
                    <a:lnTo>
                      <a:pt x="312" y="511"/>
                    </a:lnTo>
                    <a:lnTo>
                      <a:pt x="312" y="511"/>
                    </a:lnTo>
                    <a:lnTo>
                      <a:pt x="312" y="511"/>
                    </a:lnTo>
                    <a:lnTo>
                      <a:pt x="312" y="506"/>
                    </a:lnTo>
                    <a:lnTo>
                      <a:pt x="308" y="506"/>
                    </a:lnTo>
                    <a:lnTo>
                      <a:pt x="308" y="506"/>
                    </a:lnTo>
                    <a:lnTo>
                      <a:pt x="308" y="506"/>
                    </a:lnTo>
                    <a:lnTo>
                      <a:pt x="308" y="506"/>
                    </a:lnTo>
                    <a:lnTo>
                      <a:pt x="308" y="506"/>
                    </a:lnTo>
                    <a:lnTo>
                      <a:pt x="308" y="502"/>
                    </a:lnTo>
                    <a:lnTo>
                      <a:pt x="308" y="502"/>
                    </a:lnTo>
                    <a:lnTo>
                      <a:pt x="308" y="502"/>
                    </a:lnTo>
                    <a:lnTo>
                      <a:pt x="308" y="502"/>
                    </a:lnTo>
                    <a:lnTo>
                      <a:pt x="308" y="502"/>
                    </a:lnTo>
                    <a:lnTo>
                      <a:pt x="308" y="502"/>
                    </a:lnTo>
                    <a:lnTo>
                      <a:pt x="308" y="497"/>
                    </a:lnTo>
                    <a:lnTo>
                      <a:pt x="308" y="497"/>
                    </a:lnTo>
                    <a:lnTo>
                      <a:pt x="303" y="497"/>
                    </a:lnTo>
                    <a:lnTo>
                      <a:pt x="303" y="497"/>
                    </a:lnTo>
                    <a:lnTo>
                      <a:pt x="303" y="497"/>
                    </a:lnTo>
                    <a:lnTo>
                      <a:pt x="303" y="493"/>
                    </a:lnTo>
                    <a:lnTo>
                      <a:pt x="303" y="493"/>
                    </a:lnTo>
                    <a:lnTo>
                      <a:pt x="303" y="493"/>
                    </a:lnTo>
                    <a:lnTo>
                      <a:pt x="303" y="493"/>
                    </a:lnTo>
                    <a:lnTo>
                      <a:pt x="303" y="493"/>
                    </a:lnTo>
                    <a:lnTo>
                      <a:pt x="303" y="488"/>
                    </a:lnTo>
                    <a:lnTo>
                      <a:pt x="303" y="488"/>
                    </a:lnTo>
                    <a:lnTo>
                      <a:pt x="308" y="488"/>
                    </a:lnTo>
                    <a:lnTo>
                      <a:pt x="308" y="488"/>
                    </a:lnTo>
                    <a:lnTo>
                      <a:pt x="303" y="484"/>
                    </a:lnTo>
                    <a:lnTo>
                      <a:pt x="303" y="484"/>
                    </a:lnTo>
                    <a:lnTo>
                      <a:pt x="303" y="484"/>
                    </a:lnTo>
                    <a:lnTo>
                      <a:pt x="303" y="479"/>
                    </a:lnTo>
                    <a:lnTo>
                      <a:pt x="303" y="475"/>
                    </a:lnTo>
                    <a:lnTo>
                      <a:pt x="303" y="470"/>
                    </a:lnTo>
                    <a:lnTo>
                      <a:pt x="303" y="470"/>
                    </a:lnTo>
                    <a:lnTo>
                      <a:pt x="308" y="470"/>
                    </a:lnTo>
                    <a:lnTo>
                      <a:pt x="308" y="470"/>
                    </a:lnTo>
                    <a:lnTo>
                      <a:pt x="308" y="466"/>
                    </a:lnTo>
                    <a:lnTo>
                      <a:pt x="303" y="466"/>
                    </a:lnTo>
                    <a:lnTo>
                      <a:pt x="303" y="466"/>
                    </a:lnTo>
                    <a:lnTo>
                      <a:pt x="308" y="461"/>
                    </a:lnTo>
                    <a:lnTo>
                      <a:pt x="308" y="457"/>
                    </a:lnTo>
                    <a:lnTo>
                      <a:pt x="308" y="457"/>
                    </a:lnTo>
                    <a:lnTo>
                      <a:pt x="308" y="457"/>
                    </a:lnTo>
                    <a:lnTo>
                      <a:pt x="308" y="452"/>
                    </a:lnTo>
                    <a:lnTo>
                      <a:pt x="308" y="452"/>
                    </a:lnTo>
                    <a:lnTo>
                      <a:pt x="308" y="452"/>
                    </a:lnTo>
                    <a:lnTo>
                      <a:pt x="303" y="448"/>
                    </a:lnTo>
                    <a:lnTo>
                      <a:pt x="303" y="443"/>
                    </a:lnTo>
                    <a:lnTo>
                      <a:pt x="299" y="443"/>
                    </a:lnTo>
                    <a:lnTo>
                      <a:pt x="299" y="439"/>
                    </a:lnTo>
                    <a:lnTo>
                      <a:pt x="299" y="443"/>
                    </a:lnTo>
                    <a:lnTo>
                      <a:pt x="299" y="439"/>
                    </a:lnTo>
                    <a:lnTo>
                      <a:pt x="294" y="439"/>
                    </a:lnTo>
                    <a:lnTo>
                      <a:pt x="290" y="439"/>
                    </a:lnTo>
                    <a:lnTo>
                      <a:pt x="290" y="434"/>
                    </a:lnTo>
                    <a:lnTo>
                      <a:pt x="290" y="434"/>
                    </a:lnTo>
                    <a:lnTo>
                      <a:pt x="290" y="430"/>
                    </a:lnTo>
                    <a:lnTo>
                      <a:pt x="285" y="425"/>
                    </a:lnTo>
                    <a:lnTo>
                      <a:pt x="285" y="425"/>
                    </a:lnTo>
                    <a:lnTo>
                      <a:pt x="290" y="420"/>
                    </a:lnTo>
                    <a:lnTo>
                      <a:pt x="290" y="420"/>
                    </a:lnTo>
                    <a:lnTo>
                      <a:pt x="290" y="416"/>
                    </a:lnTo>
                    <a:lnTo>
                      <a:pt x="290" y="416"/>
                    </a:lnTo>
                    <a:lnTo>
                      <a:pt x="285" y="416"/>
                    </a:lnTo>
                    <a:lnTo>
                      <a:pt x="285" y="416"/>
                    </a:lnTo>
                    <a:lnTo>
                      <a:pt x="285" y="416"/>
                    </a:lnTo>
                    <a:lnTo>
                      <a:pt x="285" y="416"/>
                    </a:lnTo>
                    <a:lnTo>
                      <a:pt x="276" y="416"/>
                    </a:lnTo>
                    <a:lnTo>
                      <a:pt x="267" y="416"/>
                    </a:lnTo>
                    <a:lnTo>
                      <a:pt x="262" y="416"/>
                    </a:lnTo>
                    <a:lnTo>
                      <a:pt x="258" y="416"/>
                    </a:lnTo>
                    <a:lnTo>
                      <a:pt x="258" y="416"/>
                    </a:lnTo>
                    <a:lnTo>
                      <a:pt x="253" y="411"/>
                    </a:lnTo>
                    <a:lnTo>
                      <a:pt x="253" y="407"/>
                    </a:lnTo>
                    <a:lnTo>
                      <a:pt x="253" y="402"/>
                    </a:lnTo>
                    <a:lnTo>
                      <a:pt x="249" y="398"/>
                    </a:lnTo>
                    <a:lnTo>
                      <a:pt x="249" y="393"/>
                    </a:lnTo>
                    <a:lnTo>
                      <a:pt x="244" y="393"/>
                    </a:lnTo>
                    <a:lnTo>
                      <a:pt x="249" y="393"/>
                    </a:lnTo>
                    <a:lnTo>
                      <a:pt x="253" y="393"/>
                    </a:lnTo>
                    <a:lnTo>
                      <a:pt x="249" y="384"/>
                    </a:lnTo>
                    <a:lnTo>
                      <a:pt x="249" y="384"/>
                    </a:lnTo>
                    <a:lnTo>
                      <a:pt x="249" y="380"/>
                    </a:lnTo>
                    <a:lnTo>
                      <a:pt x="249" y="380"/>
                    </a:lnTo>
                    <a:lnTo>
                      <a:pt x="244" y="380"/>
                    </a:lnTo>
                    <a:lnTo>
                      <a:pt x="244" y="375"/>
                    </a:lnTo>
                    <a:lnTo>
                      <a:pt x="244" y="375"/>
                    </a:lnTo>
                    <a:lnTo>
                      <a:pt x="244" y="375"/>
                    </a:lnTo>
                    <a:lnTo>
                      <a:pt x="249" y="375"/>
                    </a:lnTo>
                    <a:lnTo>
                      <a:pt x="244" y="371"/>
                    </a:lnTo>
                    <a:lnTo>
                      <a:pt x="244" y="371"/>
                    </a:lnTo>
                    <a:lnTo>
                      <a:pt x="244" y="371"/>
                    </a:lnTo>
                    <a:lnTo>
                      <a:pt x="244" y="371"/>
                    </a:lnTo>
                    <a:lnTo>
                      <a:pt x="240" y="366"/>
                    </a:lnTo>
                    <a:lnTo>
                      <a:pt x="235" y="366"/>
                    </a:lnTo>
                    <a:lnTo>
                      <a:pt x="235" y="362"/>
                    </a:lnTo>
                    <a:lnTo>
                      <a:pt x="235" y="362"/>
                    </a:lnTo>
                    <a:lnTo>
                      <a:pt x="226" y="366"/>
                    </a:lnTo>
                    <a:lnTo>
                      <a:pt x="226" y="366"/>
                    </a:lnTo>
                    <a:lnTo>
                      <a:pt x="226" y="366"/>
                    </a:lnTo>
                    <a:lnTo>
                      <a:pt x="222" y="366"/>
                    </a:lnTo>
                    <a:lnTo>
                      <a:pt x="222" y="362"/>
                    </a:lnTo>
                    <a:lnTo>
                      <a:pt x="217" y="362"/>
                    </a:lnTo>
                    <a:lnTo>
                      <a:pt x="217" y="357"/>
                    </a:lnTo>
                    <a:lnTo>
                      <a:pt x="217" y="357"/>
                    </a:lnTo>
                    <a:lnTo>
                      <a:pt x="213" y="357"/>
                    </a:lnTo>
                    <a:lnTo>
                      <a:pt x="213" y="357"/>
                    </a:lnTo>
                    <a:lnTo>
                      <a:pt x="213" y="357"/>
                    </a:lnTo>
                    <a:lnTo>
                      <a:pt x="208" y="357"/>
                    </a:lnTo>
                    <a:lnTo>
                      <a:pt x="204" y="353"/>
                    </a:lnTo>
                    <a:lnTo>
                      <a:pt x="204" y="353"/>
                    </a:lnTo>
                    <a:lnTo>
                      <a:pt x="204" y="353"/>
                    </a:lnTo>
                    <a:lnTo>
                      <a:pt x="199" y="353"/>
                    </a:lnTo>
                    <a:lnTo>
                      <a:pt x="199" y="353"/>
                    </a:lnTo>
                    <a:lnTo>
                      <a:pt x="199" y="348"/>
                    </a:lnTo>
                    <a:lnTo>
                      <a:pt x="199" y="348"/>
                    </a:lnTo>
                    <a:lnTo>
                      <a:pt x="199" y="348"/>
                    </a:lnTo>
                    <a:lnTo>
                      <a:pt x="195" y="348"/>
                    </a:lnTo>
                    <a:lnTo>
                      <a:pt x="195" y="348"/>
                    </a:lnTo>
                    <a:lnTo>
                      <a:pt x="195" y="348"/>
                    </a:lnTo>
                    <a:lnTo>
                      <a:pt x="190" y="348"/>
                    </a:lnTo>
                    <a:lnTo>
                      <a:pt x="190" y="348"/>
                    </a:lnTo>
                    <a:lnTo>
                      <a:pt x="190" y="344"/>
                    </a:lnTo>
                    <a:lnTo>
                      <a:pt x="186" y="344"/>
                    </a:lnTo>
                    <a:lnTo>
                      <a:pt x="186" y="344"/>
                    </a:lnTo>
                    <a:lnTo>
                      <a:pt x="181" y="344"/>
                    </a:lnTo>
                    <a:lnTo>
                      <a:pt x="181" y="344"/>
                    </a:lnTo>
                    <a:lnTo>
                      <a:pt x="177" y="344"/>
                    </a:lnTo>
                    <a:lnTo>
                      <a:pt x="172" y="344"/>
                    </a:lnTo>
                    <a:lnTo>
                      <a:pt x="172" y="344"/>
                    </a:lnTo>
                    <a:lnTo>
                      <a:pt x="172" y="339"/>
                    </a:lnTo>
                    <a:lnTo>
                      <a:pt x="172" y="339"/>
                    </a:lnTo>
                    <a:lnTo>
                      <a:pt x="168" y="339"/>
                    </a:lnTo>
                    <a:lnTo>
                      <a:pt x="168" y="335"/>
                    </a:lnTo>
                    <a:lnTo>
                      <a:pt x="168" y="335"/>
                    </a:lnTo>
                    <a:lnTo>
                      <a:pt x="163" y="335"/>
                    </a:lnTo>
                    <a:lnTo>
                      <a:pt x="163" y="335"/>
                    </a:lnTo>
                    <a:lnTo>
                      <a:pt x="163" y="335"/>
                    </a:lnTo>
                    <a:lnTo>
                      <a:pt x="163" y="335"/>
                    </a:lnTo>
                    <a:lnTo>
                      <a:pt x="163" y="335"/>
                    </a:lnTo>
                    <a:lnTo>
                      <a:pt x="163" y="330"/>
                    </a:lnTo>
                    <a:lnTo>
                      <a:pt x="159" y="330"/>
                    </a:lnTo>
                    <a:lnTo>
                      <a:pt x="159" y="330"/>
                    </a:lnTo>
                    <a:lnTo>
                      <a:pt x="159" y="330"/>
                    </a:lnTo>
                    <a:lnTo>
                      <a:pt x="159" y="330"/>
                    </a:lnTo>
                    <a:lnTo>
                      <a:pt x="159" y="330"/>
                    </a:lnTo>
                    <a:lnTo>
                      <a:pt x="159" y="330"/>
                    </a:lnTo>
                    <a:lnTo>
                      <a:pt x="159" y="326"/>
                    </a:lnTo>
                    <a:lnTo>
                      <a:pt x="159" y="326"/>
                    </a:lnTo>
                    <a:lnTo>
                      <a:pt x="159" y="326"/>
                    </a:lnTo>
                    <a:lnTo>
                      <a:pt x="154" y="326"/>
                    </a:lnTo>
                    <a:lnTo>
                      <a:pt x="154" y="321"/>
                    </a:lnTo>
                    <a:lnTo>
                      <a:pt x="154" y="321"/>
                    </a:lnTo>
                    <a:lnTo>
                      <a:pt x="154" y="321"/>
                    </a:lnTo>
                    <a:lnTo>
                      <a:pt x="154" y="321"/>
                    </a:lnTo>
                    <a:lnTo>
                      <a:pt x="154" y="316"/>
                    </a:lnTo>
                    <a:lnTo>
                      <a:pt x="154" y="316"/>
                    </a:lnTo>
                    <a:lnTo>
                      <a:pt x="154" y="316"/>
                    </a:lnTo>
                    <a:lnTo>
                      <a:pt x="154" y="312"/>
                    </a:lnTo>
                    <a:lnTo>
                      <a:pt x="154" y="307"/>
                    </a:lnTo>
                    <a:lnTo>
                      <a:pt x="154" y="307"/>
                    </a:lnTo>
                    <a:lnTo>
                      <a:pt x="154" y="307"/>
                    </a:lnTo>
                    <a:lnTo>
                      <a:pt x="154" y="303"/>
                    </a:lnTo>
                    <a:lnTo>
                      <a:pt x="154" y="303"/>
                    </a:lnTo>
                    <a:lnTo>
                      <a:pt x="154" y="298"/>
                    </a:lnTo>
                    <a:lnTo>
                      <a:pt x="154" y="298"/>
                    </a:lnTo>
                    <a:lnTo>
                      <a:pt x="154" y="294"/>
                    </a:lnTo>
                    <a:lnTo>
                      <a:pt x="154" y="294"/>
                    </a:lnTo>
                    <a:lnTo>
                      <a:pt x="154" y="294"/>
                    </a:lnTo>
                    <a:lnTo>
                      <a:pt x="154" y="289"/>
                    </a:lnTo>
                    <a:lnTo>
                      <a:pt x="150" y="289"/>
                    </a:lnTo>
                    <a:lnTo>
                      <a:pt x="150" y="294"/>
                    </a:lnTo>
                    <a:lnTo>
                      <a:pt x="150" y="294"/>
                    </a:lnTo>
                    <a:lnTo>
                      <a:pt x="150" y="294"/>
                    </a:lnTo>
                    <a:lnTo>
                      <a:pt x="145" y="294"/>
                    </a:lnTo>
                    <a:lnTo>
                      <a:pt x="145" y="294"/>
                    </a:lnTo>
                    <a:lnTo>
                      <a:pt x="136" y="294"/>
                    </a:lnTo>
                    <a:lnTo>
                      <a:pt x="136" y="294"/>
                    </a:lnTo>
                    <a:lnTo>
                      <a:pt x="131" y="294"/>
                    </a:lnTo>
                    <a:lnTo>
                      <a:pt x="131" y="294"/>
                    </a:lnTo>
                    <a:lnTo>
                      <a:pt x="131" y="298"/>
                    </a:lnTo>
                    <a:lnTo>
                      <a:pt x="122" y="303"/>
                    </a:lnTo>
                    <a:lnTo>
                      <a:pt x="122" y="303"/>
                    </a:lnTo>
                    <a:lnTo>
                      <a:pt x="122" y="303"/>
                    </a:lnTo>
                    <a:lnTo>
                      <a:pt x="118" y="303"/>
                    </a:lnTo>
                    <a:lnTo>
                      <a:pt x="118" y="303"/>
                    </a:lnTo>
                    <a:lnTo>
                      <a:pt x="113" y="307"/>
                    </a:lnTo>
                    <a:lnTo>
                      <a:pt x="113" y="307"/>
                    </a:lnTo>
                    <a:lnTo>
                      <a:pt x="113" y="312"/>
                    </a:lnTo>
                    <a:lnTo>
                      <a:pt x="113" y="312"/>
                    </a:lnTo>
                    <a:lnTo>
                      <a:pt x="113" y="312"/>
                    </a:lnTo>
                    <a:lnTo>
                      <a:pt x="109" y="312"/>
                    </a:lnTo>
                    <a:lnTo>
                      <a:pt x="109" y="312"/>
                    </a:lnTo>
                    <a:lnTo>
                      <a:pt x="104" y="312"/>
                    </a:lnTo>
                    <a:lnTo>
                      <a:pt x="104" y="316"/>
                    </a:lnTo>
                    <a:lnTo>
                      <a:pt x="104" y="316"/>
                    </a:lnTo>
                    <a:lnTo>
                      <a:pt x="104" y="316"/>
                    </a:lnTo>
                    <a:lnTo>
                      <a:pt x="100" y="316"/>
                    </a:lnTo>
                    <a:lnTo>
                      <a:pt x="100" y="321"/>
                    </a:lnTo>
                    <a:lnTo>
                      <a:pt x="100" y="321"/>
                    </a:lnTo>
                    <a:lnTo>
                      <a:pt x="95" y="321"/>
                    </a:lnTo>
                    <a:lnTo>
                      <a:pt x="95" y="321"/>
                    </a:lnTo>
                    <a:lnTo>
                      <a:pt x="95" y="316"/>
                    </a:lnTo>
                    <a:lnTo>
                      <a:pt x="95" y="316"/>
                    </a:lnTo>
                    <a:lnTo>
                      <a:pt x="91" y="316"/>
                    </a:lnTo>
                    <a:lnTo>
                      <a:pt x="86" y="316"/>
                    </a:lnTo>
                    <a:lnTo>
                      <a:pt x="82" y="316"/>
                    </a:lnTo>
                    <a:lnTo>
                      <a:pt x="82" y="316"/>
                    </a:lnTo>
                    <a:lnTo>
                      <a:pt x="82" y="316"/>
                    </a:lnTo>
                    <a:lnTo>
                      <a:pt x="77" y="316"/>
                    </a:lnTo>
                    <a:lnTo>
                      <a:pt x="77" y="316"/>
                    </a:lnTo>
                    <a:lnTo>
                      <a:pt x="73" y="316"/>
                    </a:lnTo>
                    <a:lnTo>
                      <a:pt x="73" y="316"/>
                    </a:lnTo>
                    <a:lnTo>
                      <a:pt x="68" y="316"/>
                    </a:lnTo>
                    <a:lnTo>
                      <a:pt x="68" y="321"/>
                    </a:lnTo>
                    <a:lnTo>
                      <a:pt x="68" y="316"/>
                    </a:lnTo>
                    <a:lnTo>
                      <a:pt x="68" y="316"/>
                    </a:lnTo>
                    <a:lnTo>
                      <a:pt x="64" y="316"/>
                    </a:lnTo>
                    <a:lnTo>
                      <a:pt x="64" y="316"/>
                    </a:lnTo>
                    <a:lnTo>
                      <a:pt x="64" y="316"/>
                    </a:lnTo>
                    <a:lnTo>
                      <a:pt x="64" y="316"/>
                    </a:lnTo>
                    <a:lnTo>
                      <a:pt x="64" y="307"/>
                    </a:lnTo>
                    <a:lnTo>
                      <a:pt x="64" y="303"/>
                    </a:lnTo>
                    <a:lnTo>
                      <a:pt x="64" y="303"/>
                    </a:lnTo>
                    <a:lnTo>
                      <a:pt x="64" y="298"/>
                    </a:lnTo>
                    <a:lnTo>
                      <a:pt x="59" y="294"/>
                    </a:lnTo>
                    <a:lnTo>
                      <a:pt x="64" y="294"/>
                    </a:lnTo>
                    <a:lnTo>
                      <a:pt x="64" y="294"/>
                    </a:lnTo>
                    <a:lnTo>
                      <a:pt x="64" y="289"/>
                    </a:lnTo>
                    <a:lnTo>
                      <a:pt x="64" y="289"/>
                    </a:lnTo>
                    <a:lnTo>
                      <a:pt x="64" y="289"/>
                    </a:lnTo>
                    <a:lnTo>
                      <a:pt x="64" y="285"/>
                    </a:lnTo>
                    <a:lnTo>
                      <a:pt x="59" y="289"/>
                    </a:lnTo>
                    <a:lnTo>
                      <a:pt x="59" y="289"/>
                    </a:lnTo>
                    <a:lnTo>
                      <a:pt x="59" y="289"/>
                    </a:lnTo>
                    <a:lnTo>
                      <a:pt x="59" y="289"/>
                    </a:lnTo>
                    <a:lnTo>
                      <a:pt x="59" y="289"/>
                    </a:lnTo>
                    <a:lnTo>
                      <a:pt x="55" y="289"/>
                    </a:lnTo>
                    <a:lnTo>
                      <a:pt x="55" y="294"/>
                    </a:lnTo>
                    <a:lnTo>
                      <a:pt x="55" y="294"/>
                    </a:lnTo>
                    <a:lnTo>
                      <a:pt x="55" y="294"/>
                    </a:lnTo>
                    <a:lnTo>
                      <a:pt x="50" y="298"/>
                    </a:lnTo>
                    <a:lnTo>
                      <a:pt x="50" y="298"/>
                    </a:lnTo>
                    <a:lnTo>
                      <a:pt x="46" y="298"/>
                    </a:lnTo>
                    <a:lnTo>
                      <a:pt x="41" y="298"/>
                    </a:lnTo>
                    <a:lnTo>
                      <a:pt x="37" y="298"/>
                    </a:lnTo>
                    <a:lnTo>
                      <a:pt x="37" y="298"/>
                    </a:lnTo>
                    <a:lnTo>
                      <a:pt x="37" y="298"/>
                    </a:lnTo>
                    <a:lnTo>
                      <a:pt x="37" y="294"/>
                    </a:lnTo>
                    <a:lnTo>
                      <a:pt x="32" y="294"/>
                    </a:lnTo>
                    <a:lnTo>
                      <a:pt x="32" y="294"/>
                    </a:lnTo>
                    <a:lnTo>
                      <a:pt x="32" y="289"/>
                    </a:lnTo>
                    <a:lnTo>
                      <a:pt x="32" y="289"/>
                    </a:lnTo>
                    <a:lnTo>
                      <a:pt x="32" y="289"/>
                    </a:lnTo>
                    <a:lnTo>
                      <a:pt x="28" y="289"/>
                    </a:lnTo>
                    <a:lnTo>
                      <a:pt x="28" y="289"/>
                    </a:lnTo>
                    <a:lnTo>
                      <a:pt x="23" y="285"/>
                    </a:lnTo>
                    <a:lnTo>
                      <a:pt x="19" y="285"/>
                    </a:lnTo>
                    <a:lnTo>
                      <a:pt x="14" y="285"/>
                    </a:lnTo>
                    <a:lnTo>
                      <a:pt x="19" y="285"/>
                    </a:lnTo>
                    <a:lnTo>
                      <a:pt x="19" y="280"/>
                    </a:lnTo>
                    <a:lnTo>
                      <a:pt x="19" y="280"/>
                    </a:lnTo>
                    <a:lnTo>
                      <a:pt x="19" y="276"/>
                    </a:lnTo>
                    <a:lnTo>
                      <a:pt x="14" y="276"/>
                    </a:lnTo>
                    <a:lnTo>
                      <a:pt x="14" y="271"/>
                    </a:lnTo>
                    <a:lnTo>
                      <a:pt x="14" y="271"/>
                    </a:lnTo>
                    <a:lnTo>
                      <a:pt x="14" y="271"/>
                    </a:lnTo>
                    <a:lnTo>
                      <a:pt x="14" y="271"/>
                    </a:lnTo>
                    <a:lnTo>
                      <a:pt x="9" y="267"/>
                    </a:lnTo>
                    <a:lnTo>
                      <a:pt x="9" y="267"/>
                    </a:lnTo>
                    <a:lnTo>
                      <a:pt x="9" y="267"/>
                    </a:lnTo>
                    <a:lnTo>
                      <a:pt x="9" y="267"/>
                    </a:lnTo>
                    <a:lnTo>
                      <a:pt x="9" y="267"/>
                    </a:lnTo>
                    <a:lnTo>
                      <a:pt x="9" y="267"/>
                    </a:lnTo>
                    <a:lnTo>
                      <a:pt x="9" y="262"/>
                    </a:lnTo>
                    <a:lnTo>
                      <a:pt x="5" y="262"/>
                    </a:lnTo>
                    <a:lnTo>
                      <a:pt x="5" y="262"/>
                    </a:lnTo>
                    <a:lnTo>
                      <a:pt x="5" y="262"/>
                    </a:lnTo>
                    <a:lnTo>
                      <a:pt x="5" y="258"/>
                    </a:lnTo>
                    <a:lnTo>
                      <a:pt x="5" y="258"/>
                    </a:lnTo>
                    <a:lnTo>
                      <a:pt x="5" y="258"/>
                    </a:lnTo>
                    <a:lnTo>
                      <a:pt x="5" y="258"/>
                    </a:lnTo>
                    <a:lnTo>
                      <a:pt x="5" y="258"/>
                    </a:lnTo>
                    <a:lnTo>
                      <a:pt x="5" y="258"/>
                    </a:lnTo>
                    <a:lnTo>
                      <a:pt x="5" y="253"/>
                    </a:lnTo>
                    <a:lnTo>
                      <a:pt x="5" y="253"/>
                    </a:lnTo>
                    <a:lnTo>
                      <a:pt x="0" y="253"/>
                    </a:lnTo>
                    <a:lnTo>
                      <a:pt x="0" y="253"/>
                    </a:lnTo>
                    <a:lnTo>
                      <a:pt x="0" y="253"/>
                    </a:lnTo>
                    <a:lnTo>
                      <a:pt x="0" y="253"/>
                    </a:lnTo>
                    <a:lnTo>
                      <a:pt x="0" y="249"/>
                    </a:lnTo>
                    <a:lnTo>
                      <a:pt x="0" y="249"/>
                    </a:lnTo>
                    <a:lnTo>
                      <a:pt x="0" y="249"/>
                    </a:lnTo>
                    <a:lnTo>
                      <a:pt x="0" y="249"/>
                    </a:lnTo>
                    <a:lnTo>
                      <a:pt x="0" y="249"/>
                    </a:lnTo>
                    <a:lnTo>
                      <a:pt x="0" y="249"/>
                    </a:lnTo>
                    <a:lnTo>
                      <a:pt x="0" y="249"/>
                    </a:lnTo>
                    <a:lnTo>
                      <a:pt x="0" y="249"/>
                    </a:lnTo>
                    <a:lnTo>
                      <a:pt x="0" y="249"/>
                    </a:lnTo>
                    <a:lnTo>
                      <a:pt x="0" y="244"/>
                    </a:lnTo>
                    <a:lnTo>
                      <a:pt x="5" y="244"/>
                    </a:lnTo>
                    <a:lnTo>
                      <a:pt x="5" y="244"/>
                    </a:lnTo>
                    <a:lnTo>
                      <a:pt x="5" y="244"/>
                    </a:lnTo>
                    <a:lnTo>
                      <a:pt x="0" y="244"/>
                    </a:lnTo>
                    <a:lnTo>
                      <a:pt x="0" y="244"/>
                    </a:lnTo>
                    <a:lnTo>
                      <a:pt x="0" y="240"/>
                    </a:lnTo>
                    <a:lnTo>
                      <a:pt x="0" y="240"/>
                    </a:lnTo>
                    <a:lnTo>
                      <a:pt x="0" y="240"/>
                    </a:lnTo>
                    <a:lnTo>
                      <a:pt x="5" y="235"/>
                    </a:lnTo>
                    <a:lnTo>
                      <a:pt x="5" y="235"/>
                    </a:lnTo>
                    <a:lnTo>
                      <a:pt x="9" y="231"/>
                    </a:lnTo>
                    <a:lnTo>
                      <a:pt x="9" y="231"/>
                    </a:lnTo>
                    <a:lnTo>
                      <a:pt x="14" y="231"/>
                    </a:lnTo>
                    <a:lnTo>
                      <a:pt x="14" y="231"/>
                    </a:lnTo>
                    <a:lnTo>
                      <a:pt x="14" y="226"/>
                    </a:lnTo>
                    <a:lnTo>
                      <a:pt x="14" y="226"/>
                    </a:lnTo>
                    <a:lnTo>
                      <a:pt x="9" y="226"/>
                    </a:lnTo>
                    <a:lnTo>
                      <a:pt x="9" y="222"/>
                    </a:lnTo>
                    <a:lnTo>
                      <a:pt x="9" y="222"/>
                    </a:lnTo>
                    <a:lnTo>
                      <a:pt x="9" y="222"/>
                    </a:lnTo>
                    <a:lnTo>
                      <a:pt x="9" y="217"/>
                    </a:lnTo>
                    <a:lnTo>
                      <a:pt x="14" y="217"/>
                    </a:lnTo>
                    <a:lnTo>
                      <a:pt x="14" y="212"/>
                    </a:lnTo>
                    <a:lnTo>
                      <a:pt x="14" y="212"/>
                    </a:lnTo>
                    <a:lnTo>
                      <a:pt x="14" y="208"/>
                    </a:lnTo>
                    <a:lnTo>
                      <a:pt x="14" y="208"/>
                    </a:lnTo>
                    <a:lnTo>
                      <a:pt x="14" y="203"/>
                    </a:lnTo>
                    <a:lnTo>
                      <a:pt x="14" y="203"/>
                    </a:lnTo>
                    <a:lnTo>
                      <a:pt x="14" y="203"/>
                    </a:lnTo>
                    <a:lnTo>
                      <a:pt x="19" y="203"/>
                    </a:lnTo>
                    <a:lnTo>
                      <a:pt x="19" y="203"/>
                    </a:lnTo>
                    <a:lnTo>
                      <a:pt x="19" y="199"/>
                    </a:lnTo>
                    <a:lnTo>
                      <a:pt x="23" y="199"/>
                    </a:lnTo>
                    <a:lnTo>
                      <a:pt x="23" y="194"/>
                    </a:lnTo>
                    <a:lnTo>
                      <a:pt x="28" y="194"/>
                    </a:lnTo>
                    <a:lnTo>
                      <a:pt x="28" y="194"/>
                    </a:lnTo>
                    <a:lnTo>
                      <a:pt x="32" y="190"/>
                    </a:lnTo>
                    <a:lnTo>
                      <a:pt x="32" y="190"/>
                    </a:lnTo>
                    <a:lnTo>
                      <a:pt x="32" y="190"/>
                    </a:lnTo>
                    <a:lnTo>
                      <a:pt x="37" y="190"/>
                    </a:lnTo>
                    <a:lnTo>
                      <a:pt x="37" y="190"/>
                    </a:lnTo>
                    <a:lnTo>
                      <a:pt x="41" y="190"/>
                    </a:lnTo>
                    <a:lnTo>
                      <a:pt x="41" y="190"/>
                    </a:lnTo>
                    <a:lnTo>
                      <a:pt x="46" y="190"/>
                    </a:lnTo>
                    <a:lnTo>
                      <a:pt x="46" y="190"/>
                    </a:lnTo>
                    <a:lnTo>
                      <a:pt x="50" y="185"/>
                    </a:lnTo>
                    <a:lnTo>
                      <a:pt x="50" y="185"/>
                    </a:lnTo>
                    <a:lnTo>
                      <a:pt x="50" y="185"/>
                    </a:lnTo>
                    <a:lnTo>
                      <a:pt x="50" y="185"/>
                    </a:lnTo>
                    <a:lnTo>
                      <a:pt x="50" y="185"/>
                    </a:lnTo>
                    <a:lnTo>
                      <a:pt x="55" y="185"/>
                    </a:lnTo>
                    <a:lnTo>
                      <a:pt x="55" y="185"/>
                    </a:lnTo>
                    <a:lnTo>
                      <a:pt x="59" y="185"/>
                    </a:lnTo>
                    <a:lnTo>
                      <a:pt x="59" y="185"/>
                    </a:lnTo>
                    <a:lnTo>
                      <a:pt x="59" y="185"/>
                    </a:lnTo>
                    <a:lnTo>
                      <a:pt x="59" y="185"/>
                    </a:lnTo>
                    <a:lnTo>
                      <a:pt x="64" y="185"/>
                    </a:lnTo>
                    <a:lnTo>
                      <a:pt x="64" y="185"/>
                    </a:lnTo>
                    <a:lnTo>
                      <a:pt x="64" y="185"/>
                    </a:lnTo>
                    <a:lnTo>
                      <a:pt x="64" y="185"/>
                    </a:lnTo>
                    <a:lnTo>
                      <a:pt x="64" y="185"/>
                    </a:lnTo>
                    <a:lnTo>
                      <a:pt x="64" y="185"/>
                    </a:lnTo>
                    <a:lnTo>
                      <a:pt x="64" y="185"/>
                    </a:lnTo>
                    <a:lnTo>
                      <a:pt x="68" y="181"/>
                    </a:lnTo>
                    <a:lnTo>
                      <a:pt x="68" y="172"/>
                    </a:lnTo>
                    <a:lnTo>
                      <a:pt x="68" y="167"/>
                    </a:lnTo>
                    <a:lnTo>
                      <a:pt x="68" y="163"/>
                    </a:lnTo>
                    <a:lnTo>
                      <a:pt x="68" y="154"/>
                    </a:lnTo>
                    <a:lnTo>
                      <a:pt x="73" y="149"/>
                    </a:lnTo>
                    <a:lnTo>
                      <a:pt x="73" y="140"/>
                    </a:lnTo>
                    <a:lnTo>
                      <a:pt x="73" y="136"/>
                    </a:lnTo>
                    <a:lnTo>
                      <a:pt x="73" y="136"/>
                    </a:lnTo>
                    <a:lnTo>
                      <a:pt x="73" y="131"/>
                    </a:lnTo>
                    <a:lnTo>
                      <a:pt x="73" y="127"/>
                    </a:lnTo>
                    <a:lnTo>
                      <a:pt x="73" y="127"/>
                    </a:lnTo>
                    <a:lnTo>
                      <a:pt x="73" y="127"/>
                    </a:lnTo>
                    <a:lnTo>
                      <a:pt x="73" y="122"/>
                    </a:lnTo>
                    <a:lnTo>
                      <a:pt x="73" y="122"/>
                    </a:lnTo>
                    <a:lnTo>
                      <a:pt x="73" y="122"/>
                    </a:lnTo>
                    <a:lnTo>
                      <a:pt x="73" y="122"/>
                    </a:lnTo>
                    <a:lnTo>
                      <a:pt x="73" y="122"/>
                    </a:lnTo>
                    <a:lnTo>
                      <a:pt x="73" y="122"/>
                    </a:lnTo>
                    <a:lnTo>
                      <a:pt x="73" y="122"/>
                    </a:lnTo>
                    <a:lnTo>
                      <a:pt x="73" y="118"/>
                    </a:lnTo>
                    <a:lnTo>
                      <a:pt x="73" y="118"/>
                    </a:lnTo>
                    <a:lnTo>
                      <a:pt x="73" y="118"/>
                    </a:lnTo>
                    <a:lnTo>
                      <a:pt x="68" y="118"/>
                    </a:lnTo>
                    <a:lnTo>
                      <a:pt x="68" y="118"/>
                    </a:lnTo>
                    <a:lnTo>
                      <a:pt x="68" y="113"/>
                    </a:lnTo>
                    <a:lnTo>
                      <a:pt x="68" y="113"/>
                    </a:lnTo>
                    <a:lnTo>
                      <a:pt x="68" y="113"/>
                    </a:lnTo>
                    <a:lnTo>
                      <a:pt x="68" y="113"/>
                    </a:lnTo>
                    <a:lnTo>
                      <a:pt x="68" y="113"/>
                    </a:lnTo>
                    <a:lnTo>
                      <a:pt x="68" y="113"/>
                    </a:lnTo>
                    <a:lnTo>
                      <a:pt x="68" y="113"/>
                    </a:lnTo>
                    <a:lnTo>
                      <a:pt x="68" y="108"/>
                    </a:lnTo>
                    <a:lnTo>
                      <a:pt x="64" y="108"/>
                    </a:lnTo>
                    <a:lnTo>
                      <a:pt x="64" y="104"/>
                    </a:lnTo>
                    <a:lnTo>
                      <a:pt x="64" y="104"/>
                    </a:lnTo>
                    <a:lnTo>
                      <a:pt x="64" y="99"/>
                    </a:lnTo>
                    <a:lnTo>
                      <a:pt x="64" y="99"/>
                    </a:lnTo>
                    <a:lnTo>
                      <a:pt x="64" y="95"/>
                    </a:lnTo>
                    <a:lnTo>
                      <a:pt x="64" y="90"/>
                    </a:lnTo>
                    <a:lnTo>
                      <a:pt x="64" y="90"/>
                    </a:lnTo>
                    <a:lnTo>
                      <a:pt x="64" y="90"/>
                    </a:lnTo>
                    <a:lnTo>
                      <a:pt x="64" y="90"/>
                    </a:lnTo>
                    <a:lnTo>
                      <a:pt x="68" y="90"/>
                    </a:lnTo>
                    <a:lnTo>
                      <a:pt x="68" y="90"/>
                    </a:lnTo>
                    <a:lnTo>
                      <a:pt x="68" y="90"/>
                    </a:lnTo>
                    <a:lnTo>
                      <a:pt x="68" y="90"/>
                    </a:lnTo>
                    <a:lnTo>
                      <a:pt x="68" y="90"/>
                    </a:lnTo>
                    <a:lnTo>
                      <a:pt x="68" y="90"/>
                    </a:lnTo>
                    <a:lnTo>
                      <a:pt x="73" y="90"/>
                    </a:lnTo>
                    <a:lnTo>
                      <a:pt x="73" y="86"/>
                    </a:lnTo>
                    <a:lnTo>
                      <a:pt x="73" y="86"/>
                    </a:lnTo>
                    <a:lnTo>
                      <a:pt x="73" y="90"/>
                    </a:lnTo>
                    <a:lnTo>
                      <a:pt x="73" y="90"/>
                    </a:lnTo>
                    <a:lnTo>
                      <a:pt x="73" y="90"/>
                    </a:lnTo>
                    <a:lnTo>
                      <a:pt x="77" y="90"/>
                    </a:lnTo>
                    <a:lnTo>
                      <a:pt x="77" y="90"/>
                    </a:lnTo>
                    <a:lnTo>
                      <a:pt x="77" y="90"/>
                    </a:lnTo>
                    <a:lnTo>
                      <a:pt x="77" y="90"/>
                    </a:lnTo>
                    <a:lnTo>
                      <a:pt x="77" y="90"/>
                    </a:lnTo>
                    <a:lnTo>
                      <a:pt x="77" y="90"/>
                    </a:lnTo>
                    <a:lnTo>
                      <a:pt x="77" y="90"/>
                    </a:lnTo>
                    <a:lnTo>
                      <a:pt x="77" y="90"/>
                    </a:lnTo>
                    <a:lnTo>
                      <a:pt x="77" y="90"/>
                    </a:lnTo>
                    <a:lnTo>
                      <a:pt x="77" y="86"/>
                    </a:lnTo>
                    <a:lnTo>
                      <a:pt x="77" y="86"/>
                    </a:lnTo>
                    <a:lnTo>
                      <a:pt x="77" y="86"/>
                    </a:lnTo>
                    <a:lnTo>
                      <a:pt x="77" y="86"/>
                    </a:lnTo>
                    <a:lnTo>
                      <a:pt x="77" y="86"/>
                    </a:lnTo>
                    <a:lnTo>
                      <a:pt x="77" y="81"/>
                    </a:lnTo>
                    <a:lnTo>
                      <a:pt x="77" y="81"/>
                    </a:lnTo>
                    <a:lnTo>
                      <a:pt x="77" y="81"/>
                    </a:lnTo>
                    <a:lnTo>
                      <a:pt x="73" y="81"/>
                    </a:lnTo>
                    <a:lnTo>
                      <a:pt x="73" y="81"/>
                    </a:lnTo>
                    <a:lnTo>
                      <a:pt x="73" y="81"/>
                    </a:lnTo>
                    <a:lnTo>
                      <a:pt x="73" y="81"/>
                    </a:lnTo>
                    <a:lnTo>
                      <a:pt x="73" y="81"/>
                    </a:lnTo>
                    <a:lnTo>
                      <a:pt x="73" y="81"/>
                    </a:lnTo>
                    <a:lnTo>
                      <a:pt x="68" y="81"/>
                    </a:lnTo>
                    <a:lnTo>
                      <a:pt x="68" y="81"/>
                    </a:lnTo>
                    <a:lnTo>
                      <a:pt x="68" y="81"/>
                    </a:lnTo>
                    <a:lnTo>
                      <a:pt x="68" y="81"/>
                    </a:lnTo>
                    <a:lnTo>
                      <a:pt x="68" y="81"/>
                    </a:lnTo>
                    <a:lnTo>
                      <a:pt x="68" y="77"/>
                    </a:lnTo>
                    <a:lnTo>
                      <a:pt x="68" y="72"/>
                    </a:lnTo>
                    <a:lnTo>
                      <a:pt x="68" y="68"/>
                    </a:lnTo>
                    <a:lnTo>
                      <a:pt x="68" y="68"/>
                    </a:lnTo>
                    <a:lnTo>
                      <a:pt x="68" y="68"/>
                    </a:lnTo>
                    <a:lnTo>
                      <a:pt x="68" y="68"/>
                    </a:lnTo>
                    <a:lnTo>
                      <a:pt x="73" y="68"/>
                    </a:lnTo>
                    <a:lnTo>
                      <a:pt x="73" y="68"/>
                    </a:lnTo>
                    <a:lnTo>
                      <a:pt x="73" y="68"/>
                    </a:lnTo>
                    <a:lnTo>
                      <a:pt x="73" y="68"/>
                    </a:lnTo>
                    <a:lnTo>
                      <a:pt x="77" y="68"/>
                    </a:lnTo>
                    <a:lnTo>
                      <a:pt x="77" y="68"/>
                    </a:lnTo>
                    <a:lnTo>
                      <a:pt x="82" y="68"/>
                    </a:lnTo>
                    <a:lnTo>
                      <a:pt x="86" y="68"/>
                    </a:lnTo>
                    <a:lnTo>
                      <a:pt x="91" y="68"/>
                    </a:lnTo>
                    <a:lnTo>
                      <a:pt x="95" y="68"/>
                    </a:lnTo>
                    <a:lnTo>
                      <a:pt x="95" y="68"/>
                    </a:lnTo>
                    <a:lnTo>
                      <a:pt x="95" y="68"/>
                    </a:lnTo>
                    <a:lnTo>
                      <a:pt x="95" y="68"/>
                    </a:lnTo>
                    <a:lnTo>
                      <a:pt x="95" y="63"/>
                    </a:lnTo>
                    <a:lnTo>
                      <a:pt x="95" y="63"/>
                    </a:lnTo>
                    <a:lnTo>
                      <a:pt x="95" y="63"/>
                    </a:lnTo>
                    <a:lnTo>
                      <a:pt x="95" y="63"/>
                    </a:lnTo>
                    <a:lnTo>
                      <a:pt x="95" y="63"/>
                    </a:lnTo>
                    <a:lnTo>
                      <a:pt x="100" y="68"/>
                    </a:lnTo>
                    <a:lnTo>
                      <a:pt x="100" y="68"/>
                    </a:lnTo>
                    <a:lnTo>
                      <a:pt x="100" y="68"/>
                    </a:lnTo>
                    <a:lnTo>
                      <a:pt x="100" y="68"/>
                    </a:lnTo>
                    <a:lnTo>
                      <a:pt x="100" y="68"/>
                    </a:lnTo>
                    <a:lnTo>
                      <a:pt x="104" y="63"/>
                    </a:lnTo>
                    <a:lnTo>
                      <a:pt x="104" y="63"/>
                    </a:lnTo>
                    <a:lnTo>
                      <a:pt x="104" y="63"/>
                    </a:lnTo>
                    <a:lnTo>
                      <a:pt x="109" y="59"/>
                    </a:lnTo>
                    <a:lnTo>
                      <a:pt x="109" y="59"/>
                    </a:lnTo>
                    <a:lnTo>
                      <a:pt x="109" y="59"/>
                    </a:lnTo>
                    <a:lnTo>
                      <a:pt x="109" y="63"/>
                    </a:lnTo>
                    <a:lnTo>
                      <a:pt x="109" y="63"/>
                    </a:lnTo>
                    <a:lnTo>
                      <a:pt x="113" y="68"/>
                    </a:lnTo>
                    <a:lnTo>
                      <a:pt x="113" y="68"/>
                    </a:lnTo>
                    <a:lnTo>
                      <a:pt x="113" y="72"/>
                    </a:lnTo>
                    <a:lnTo>
                      <a:pt x="113" y="72"/>
                    </a:lnTo>
                    <a:lnTo>
                      <a:pt x="113" y="77"/>
                    </a:lnTo>
                    <a:lnTo>
                      <a:pt x="113" y="77"/>
                    </a:lnTo>
                    <a:lnTo>
                      <a:pt x="113" y="77"/>
                    </a:lnTo>
                    <a:lnTo>
                      <a:pt x="118" y="77"/>
                    </a:lnTo>
                    <a:lnTo>
                      <a:pt x="122" y="81"/>
                    </a:lnTo>
                    <a:lnTo>
                      <a:pt x="127" y="86"/>
                    </a:lnTo>
                    <a:lnTo>
                      <a:pt x="127" y="86"/>
                    </a:lnTo>
                    <a:lnTo>
                      <a:pt x="127" y="86"/>
                    </a:lnTo>
                    <a:lnTo>
                      <a:pt x="131" y="86"/>
                    </a:lnTo>
                    <a:lnTo>
                      <a:pt x="131" y="86"/>
                    </a:lnTo>
                    <a:lnTo>
                      <a:pt x="131" y="86"/>
                    </a:lnTo>
                    <a:lnTo>
                      <a:pt x="136" y="86"/>
                    </a:lnTo>
                    <a:lnTo>
                      <a:pt x="136" y="81"/>
                    </a:lnTo>
                    <a:lnTo>
                      <a:pt x="136" y="81"/>
                    </a:lnTo>
                    <a:lnTo>
                      <a:pt x="141" y="81"/>
                    </a:lnTo>
                    <a:lnTo>
                      <a:pt x="141" y="81"/>
                    </a:lnTo>
                    <a:lnTo>
                      <a:pt x="141" y="86"/>
                    </a:lnTo>
                    <a:lnTo>
                      <a:pt x="141" y="86"/>
                    </a:lnTo>
                    <a:lnTo>
                      <a:pt x="141" y="86"/>
                    </a:lnTo>
                    <a:lnTo>
                      <a:pt x="141" y="90"/>
                    </a:lnTo>
                    <a:lnTo>
                      <a:pt x="141" y="90"/>
                    </a:lnTo>
                    <a:lnTo>
                      <a:pt x="145" y="86"/>
                    </a:lnTo>
                    <a:lnTo>
                      <a:pt x="145" y="86"/>
                    </a:lnTo>
                    <a:lnTo>
                      <a:pt x="145" y="86"/>
                    </a:lnTo>
                    <a:lnTo>
                      <a:pt x="150" y="81"/>
                    </a:lnTo>
                    <a:lnTo>
                      <a:pt x="150" y="81"/>
                    </a:lnTo>
                    <a:lnTo>
                      <a:pt x="150" y="81"/>
                    </a:lnTo>
                    <a:lnTo>
                      <a:pt x="154" y="77"/>
                    </a:lnTo>
                    <a:lnTo>
                      <a:pt x="154" y="77"/>
                    </a:lnTo>
                    <a:lnTo>
                      <a:pt x="154" y="77"/>
                    </a:lnTo>
                    <a:lnTo>
                      <a:pt x="159" y="77"/>
                    </a:lnTo>
                    <a:lnTo>
                      <a:pt x="159" y="77"/>
                    </a:lnTo>
                    <a:lnTo>
                      <a:pt x="159" y="72"/>
                    </a:lnTo>
                    <a:lnTo>
                      <a:pt x="159" y="72"/>
                    </a:lnTo>
                    <a:lnTo>
                      <a:pt x="163" y="72"/>
                    </a:lnTo>
                    <a:lnTo>
                      <a:pt x="163" y="72"/>
                    </a:lnTo>
                    <a:lnTo>
                      <a:pt x="163" y="72"/>
                    </a:lnTo>
                    <a:lnTo>
                      <a:pt x="168" y="72"/>
                    </a:lnTo>
                    <a:lnTo>
                      <a:pt x="168" y="68"/>
                    </a:lnTo>
                    <a:lnTo>
                      <a:pt x="168" y="63"/>
                    </a:lnTo>
                    <a:lnTo>
                      <a:pt x="168" y="63"/>
                    </a:lnTo>
                    <a:lnTo>
                      <a:pt x="168" y="63"/>
                    </a:lnTo>
                    <a:lnTo>
                      <a:pt x="168" y="63"/>
                    </a:lnTo>
                    <a:lnTo>
                      <a:pt x="172" y="63"/>
                    </a:lnTo>
                    <a:lnTo>
                      <a:pt x="172" y="63"/>
                    </a:lnTo>
                    <a:lnTo>
                      <a:pt x="177" y="59"/>
                    </a:lnTo>
                    <a:lnTo>
                      <a:pt x="177" y="59"/>
                    </a:lnTo>
                    <a:lnTo>
                      <a:pt x="177" y="59"/>
                    </a:lnTo>
                    <a:lnTo>
                      <a:pt x="181" y="59"/>
                    </a:lnTo>
                    <a:lnTo>
                      <a:pt x="181" y="54"/>
                    </a:lnTo>
                    <a:lnTo>
                      <a:pt x="181" y="54"/>
                    </a:lnTo>
                    <a:lnTo>
                      <a:pt x="177" y="54"/>
                    </a:lnTo>
                    <a:lnTo>
                      <a:pt x="172" y="54"/>
                    </a:lnTo>
                    <a:lnTo>
                      <a:pt x="172" y="54"/>
                    </a:lnTo>
                    <a:lnTo>
                      <a:pt x="168" y="54"/>
                    </a:lnTo>
                    <a:lnTo>
                      <a:pt x="168" y="54"/>
                    </a:lnTo>
                    <a:lnTo>
                      <a:pt x="168" y="54"/>
                    </a:lnTo>
                    <a:lnTo>
                      <a:pt x="168" y="50"/>
                    </a:lnTo>
                    <a:lnTo>
                      <a:pt x="168" y="50"/>
                    </a:lnTo>
                    <a:lnTo>
                      <a:pt x="168" y="45"/>
                    </a:lnTo>
                    <a:lnTo>
                      <a:pt x="168" y="45"/>
                    </a:lnTo>
                    <a:lnTo>
                      <a:pt x="163" y="41"/>
                    </a:lnTo>
                    <a:lnTo>
                      <a:pt x="163" y="36"/>
                    </a:lnTo>
                    <a:lnTo>
                      <a:pt x="163" y="36"/>
                    </a:lnTo>
                    <a:lnTo>
                      <a:pt x="168" y="32"/>
                    </a:lnTo>
                    <a:lnTo>
                      <a:pt x="163" y="32"/>
                    </a:lnTo>
                    <a:lnTo>
                      <a:pt x="159" y="27"/>
                    </a:lnTo>
                    <a:lnTo>
                      <a:pt x="159" y="23"/>
                    </a:lnTo>
                    <a:lnTo>
                      <a:pt x="159" y="23"/>
                    </a:lnTo>
                    <a:lnTo>
                      <a:pt x="154" y="18"/>
                    </a:lnTo>
                    <a:lnTo>
                      <a:pt x="154" y="18"/>
                    </a:lnTo>
                    <a:lnTo>
                      <a:pt x="159" y="18"/>
                    </a:lnTo>
                    <a:lnTo>
                      <a:pt x="159" y="18"/>
                    </a:lnTo>
                    <a:lnTo>
                      <a:pt x="159" y="23"/>
                    </a:lnTo>
                    <a:lnTo>
                      <a:pt x="159" y="23"/>
                    </a:lnTo>
                    <a:lnTo>
                      <a:pt x="159" y="23"/>
                    </a:lnTo>
                    <a:lnTo>
                      <a:pt x="163" y="23"/>
                    </a:lnTo>
                    <a:lnTo>
                      <a:pt x="168" y="23"/>
                    </a:lnTo>
                    <a:lnTo>
                      <a:pt x="168" y="23"/>
                    </a:lnTo>
                    <a:lnTo>
                      <a:pt x="168" y="23"/>
                    </a:lnTo>
                    <a:lnTo>
                      <a:pt x="168" y="23"/>
                    </a:lnTo>
                    <a:lnTo>
                      <a:pt x="168" y="27"/>
                    </a:lnTo>
                    <a:lnTo>
                      <a:pt x="172" y="27"/>
                    </a:lnTo>
                    <a:lnTo>
                      <a:pt x="172" y="27"/>
                    </a:lnTo>
                    <a:lnTo>
                      <a:pt x="177" y="27"/>
                    </a:lnTo>
                    <a:lnTo>
                      <a:pt x="177" y="27"/>
                    </a:lnTo>
                    <a:lnTo>
                      <a:pt x="177" y="27"/>
                    </a:lnTo>
                    <a:lnTo>
                      <a:pt x="181" y="27"/>
                    </a:lnTo>
                    <a:lnTo>
                      <a:pt x="181" y="27"/>
                    </a:lnTo>
                    <a:lnTo>
                      <a:pt x="181" y="27"/>
                    </a:lnTo>
                    <a:lnTo>
                      <a:pt x="186" y="27"/>
                    </a:lnTo>
                    <a:lnTo>
                      <a:pt x="186" y="32"/>
                    </a:lnTo>
                    <a:lnTo>
                      <a:pt x="186" y="32"/>
                    </a:lnTo>
                    <a:lnTo>
                      <a:pt x="190" y="32"/>
                    </a:lnTo>
                    <a:lnTo>
                      <a:pt x="190" y="32"/>
                    </a:lnTo>
                    <a:lnTo>
                      <a:pt x="190" y="27"/>
                    </a:lnTo>
                    <a:lnTo>
                      <a:pt x="190" y="23"/>
                    </a:lnTo>
                    <a:lnTo>
                      <a:pt x="195" y="23"/>
                    </a:lnTo>
                    <a:lnTo>
                      <a:pt x="195" y="23"/>
                    </a:lnTo>
                    <a:lnTo>
                      <a:pt x="195" y="23"/>
                    </a:lnTo>
                    <a:lnTo>
                      <a:pt x="195" y="23"/>
                    </a:lnTo>
                    <a:lnTo>
                      <a:pt x="199" y="23"/>
                    </a:lnTo>
                    <a:lnTo>
                      <a:pt x="204" y="23"/>
                    </a:lnTo>
                    <a:lnTo>
                      <a:pt x="204" y="23"/>
                    </a:lnTo>
                    <a:lnTo>
                      <a:pt x="208" y="23"/>
                    </a:lnTo>
                    <a:lnTo>
                      <a:pt x="213" y="18"/>
                    </a:lnTo>
                    <a:lnTo>
                      <a:pt x="213" y="18"/>
                    </a:lnTo>
                    <a:lnTo>
                      <a:pt x="217" y="18"/>
                    </a:lnTo>
                    <a:lnTo>
                      <a:pt x="217" y="14"/>
                    </a:lnTo>
                    <a:lnTo>
                      <a:pt x="217" y="14"/>
                    </a:lnTo>
                    <a:lnTo>
                      <a:pt x="222" y="14"/>
                    </a:lnTo>
                    <a:lnTo>
                      <a:pt x="222" y="14"/>
                    </a:lnTo>
                    <a:lnTo>
                      <a:pt x="222" y="14"/>
                    </a:lnTo>
                    <a:lnTo>
                      <a:pt x="222" y="14"/>
                    </a:lnTo>
                    <a:lnTo>
                      <a:pt x="222" y="9"/>
                    </a:lnTo>
                    <a:lnTo>
                      <a:pt x="226" y="9"/>
                    </a:lnTo>
                    <a:lnTo>
                      <a:pt x="226" y="9"/>
                    </a:lnTo>
                    <a:lnTo>
                      <a:pt x="226" y="9"/>
                    </a:lnTo>
                    <a:lnTo>
                      <a:pt x="231" y="9"/>
                    </a:lnTo>
                    <a:lnTo>
                      <a:pt x="231" y="5"/>
                    </a:lnTo>
                    <a:lnTo>
                      <a:pt x="231" y="5"/>
                    </a:lnTo>
                    <a:lnTo>
                      <a:pt x="231" y="5"/>
                    </a:lnTo>
                    <a:lnTo>
                      <a:pt x="226" y="0"/>
                    </a:lnTo>
                    <a:lnTo>
                      <a:pt x="226" y="0"/>
                    </a:lnTo>
                    <a:lnTo>
                      <a:pt x="226" y="0"/>
                    </a:lnTo>
                    <a:lnTo>
                      <a:pt x="231" y="0"/>
                    </a:lnTo>
                    <a:lnTo>
                      <a:pt x="231" y="0"/>
                    </a:lnTo>
                    <a:lnTo>
                      <a:pt x="231" y="0"/>
                    </a:lnTo>
                    <a:lnTo>
                      <a:pt x="231" y="0"/>
                    </a:lnTo>
                    <a:lnTo>
                      <a:pt x="235" y="0"/>
                    </a:lnTo>
                    <a:lnTo>
                      <a:pt x="23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5" name="Freeform 26"/>
              <p:cNvSpPr>
                <a:spLocks/>
              </p:cNvSpPr>
              <p:nvPr/>
            </p:nvSpPr>
            <p:spPr bwMode="auto">
              <a:xfrm>
                <a:off x="7426326" y="2787651"/>
                <a:ext cx="28575" cy="36513"/>
              </a:xfrm>
              <a:custGeom>
                <a:avLst/>
                <a:gdLst>
                  <a:gd name="T0" fmla="*/ 18 w 18"/>
                  <a:gd name="T1" fmla="*/ 5 h 23"/>
                  <a:gd name="T2" fmla="*/ 18 w 18"/>
                  <a:gd name="T3" fmla="*/ 5 h 23"/>
                  <a:gd name="T4" fmla="*/ 18 w 18"/>
                  <a:gd name="T5" fmla="*/ 5 h 23"/>
                  <a:gd name="T6" fmla="*/ 18 w 18"/>
                  <a:gd name="T7" fmla="*/ 5 h 23"/>
                  <a:gd name="T8" fmla="*/ 13 w 18"/>
                  <a:gd name="T9" fmla="*/ 5 h 23"/>
                  <a:gd name="T10" fmla="*/ 13 w 18"/>
                  <a:gd name="T11" fmla="*/ 5 h 23"/>
                  <a:gd name="T12" fmla="*/ 13 w 18"/>
                  <a:gd name="T13" fmla="*/ 9 h 23"/>
                  <a:gd name="T14" fmla="*/ 13 w 18"/>
                  <a:gd name="T15" fmla="*/ 9 h 23"/>
                  <a:gd name="T16" fmla="*/ 13 w 18"/>
                  <a:gd name="T17" fmla="*/ 14 h 23"/>
                  <a:gd name="T18" fmla="*/ 13 w 18"/>
                  <a:gd name="T19" fmla="*/ 14 h 23"/>
                  <a:gd name="T20" fmla="*/ 18 w 18"/>
                  <a:gd name="T21" fmla="*/ 14 h 23"/>
                  <a:gd name="T22" fmla="*/ 13 w 18"/>
                  <a:gd name="T23" fmla="*/ 14 h 23"/>
                  <a:gd name="T24" fmla="*/ 13 w 18"/>
                  <a:gd name="T25" fmla="*/ 14 h 23"/>
                  <a:gd name="T26" fmla="*/ 13 w 18"/>
                  <a:gd name="T27" fmla="*/ 14 h 23"/>
                  <a:gd name="T28" fmla="*/ 13 w 18"/>
                  <a:gd name="T29" fmla="*/ 18 h 23"/>
                  <a:gd name="T30" fmla="*/ 13 w 18"/>
                  <a:gd name="T31" fmla="*/ 18 h 23"/>
                  <a:gd name="T32" fmla="*/ 13 w 18"/>
                  <a:gd name="T33" fmla="*/ 18 h 23"/>
                  <a:gd name="T34" fmla="*/ 13 w 18"/>
                  <a:gd name="T35" fmla="*/ 23 h 23"/>
                  <a:gd name="T36" fmla="*/ 13 w 18"/>
                  <a:gd name="T37" fmla="*/ 18 h 23"/>
                  <a:gd name="T38" fmla="*/ 9 w 18"/>
                  <a:gd name="T39" fmla="*/ 18 h 23"/>
                  <a:gd name="T40" fmla="*/ 9 w 18"/>
                  <a:gd name="T41" fmla="*/ 18 h 23"/>
                  <a:gd name="T42" fmla="*/ 9 w 18"/>
                  <a:gd name="T43" fmla="*/ 18 h 23"/>
                  <a:gd name="T44" fmla="*/ 9 w 18"/>
                  <a:gd name="T45" fmla="*/ 14 h 23"/>
                  <a:gd name="T46" fmla="*/ 4 w 18"/>
                  <a:gd name="T47" fmla="*/ 14 h 23"/>
                  <a:gd name="T48" fmla="*/ 4 w 18"/>
                  <a:gd name="T49" fmla="*/ 14 h 23"/>
                  <a:gd name="T50" fmla="*/ 4 w 18"/>
                  <a:gd name="T51" fmla="*/ 14 h 23"/>
                  <a:gd name="T52" fmla="*/ 4 w 18"/>
                  <a:gd name="T53" fmla="*/ 14 h 23"/>
                  <a:gd name="T54" fmla="*/ 4 w 18"/>
                  <a:gd name="T55" fmla="*/ 9 h 23"/>
                  <a:gd name="T56" fmla="*/ 4 w 18"/>
                  <a:gd name="T57" fmla="*/ 9 h 23"/>
                  <a:gd name="T58" fmla="*/ 0 w 18"/>
                  <a:gd name="T59" fmla="*/ 9 h 23"/>
                  <a:gd name="T60" fmla="*/ 4 w 18"/>
                  <a:gd name="T61" fmla="*/ 9 h 23"/>
                  <a:gd name="T62" fmla="*/ 4 w 18"/>
                  <a:gd name="T63" fmla="*/ 9 h 23"/>
                  <a:gd name="T64" fmla="*/ 9 w 18"/>
                  <a:gd name="T65" fmla="*/ 9 h 23"/>
                  <a:gd name="T66" fmla="*/ 9 w 18"/>
                  <a:gd name="T67" fmla="*/ 5 h 23"/>
                  <a:gd name="T68" fmla="*/ 13 w 18"/>
                  <a:gd name="T69" fmla="*/ 5 h 23"/>
                  <a:gd name="T70" fmla="*/ 13 w 18"/>
                  <a:gd name="T71" fmla="*/ 5 h 23"/>
                  <a:gd name="T72" fmla="*/ 13 w 18"/>
                  <a:gd name="T73" fmla="*/ 0 h 23"/>
                  <a:gd name="T74" fmla="*/ 18 w 18"/>
                  <a:gd name="T75" fmla="*/ 0 h 23"/>
                  <a:gd name="T76" fmla="*/ 18 w 18"/>
                  <a:gd name="T77" fmla="*/ 0 h 23"/>
                  <a:gd name="T78" fmla="*/ 18 w 18"/>
                  <a:gd name="T79" fmla="*/ 0 h 23"/>
                  <a:gd name="T80" fmla="*/ 18 w 18"/>
                  <a:gd name="T81"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23">
                    <a:moveTo>
                      <a:pt x="18" y="5"/>
                    </a:moveTo>
                    <a:lnTo>
                      <a:pt x="18" y="5"/>
                    </a:lnTo>
                    <a:lnTo>
                      <a:pt x="18" y="5"/>
                    </a:lnTo>
                    <a:lnTo>
                      <a:pt x="18" y="5"/>
                    </a:lnTo>
                    <a:lnTo>
                      <a:pt x="13" y="5"/>
                    </a:lnTo>
                    <a:lnTo>
                      <a:pt x="13" y="5"/>
                    </a:lnTo>
                    <a:lnTo>
                      <a:pt x="13" y="9"/>
                    </a:lnTo>
                    <a:lnTo>
                      <a:pt x="13" y="9"/>
                    </a:lnTo>
                    <a:lnTo>
                      <a:pt x="13" y="14"/>
                    </a:lnTo>
                    <a:lnTo>
                      <a:pt x="13" y="14"/>
                    </a:lnTo>
                    <a:lnTo>
                      <a:pt x="18" y="14"/>
                    </a:lnTo>
                    <a:lnTo>
                      <a:pt x="13" y="14"/>
                    </a:lnTo>
                    <a:lnTo>
                      <a:pt x="13" y="14"/>
                    </a:lnTo>
                    <a:lnTo>
                      <a:pt x="13" y="14"/>
                    </a:lnTo>
                    <a:lnTo>
                      <a:pt x="13" y="18"/>
                    </a:lnTo>
                    <a:lnTo>
                      <a:pt x="13" y="18"/>
                    </a:lnTo>
                    <a:lnTo>
                      <a:pt x="13" y="18"/>
                    </a:lnTo>
                    <a:lnTo>
                      <a:pt x="13" y="23"/>
                    </a:lnTo>
                    <a:lnTo>
                      <a:pt x="13" y="18"/>
                    </a:lnTo>
                    <a:lnTo>
                      <a:pt x="9" y="18"/>
                    </a:lnTo>
                    <a:lnTo>
                      <a:pt x="9" y="18"/>
                    </a:lnTo>
                    <a:lnTo>
                      <a:pt x="9" y="18"/>
                    </a:lnTo>
                    <a:lnTo>
                      <a:pt x="9" y="14"/>
                    </a:lnTo>
                    <a:lnTo>
                      <a:pt x="4" y="14"/>
                    </a:lnTo>
                    <a:lnTo>
                      <a:pt x="4" y="14"/>
                    </a:lnTo>
                    <a:lnTo>
                      <a:pt x="4" y="14"/>
                    </a:lnTo>
                    <a:lnTo>
                      <a:pt x="4" y="14"/>
                    </a:lnTo>
                    <a:lnTo>
                      <a:pt x="4" y="9"/>
                    </a:lnTo>
                    <a:lnTo>
                      <a:pt x="4" y="9"/>
                    </a:lnTo>
                    <a:lnTo>
                      <a:pt x="0" y="9"/>
                    </a:lnTo>
                    <a:lnTo>
                      <a:pt x="4" y="9"/>
                    </a:lnTo>
                    <a:lnTo>
                      <a:pt x="4" y="9"/>
                    </a:lnTo>
                    <a:lnTo>
                      <a:pt x="9" y="9"/>
                    </a:lnTo>
                    <a:lnTo>
                      <a:pt x="9" y="5"/>
                    </a:lnTo>
                    <a:lnTo>
                      <a:pt x="13" y="5"/>
                    </a:lnTo>
                    <a:lnTo>
                      <a:pt x="13" y="5"/>
                    </a:lnTo>
                    <a:lnTo>
                      <a:pt x="13" y="0"/>
                    </a:lnTo>
                    <a:lnTo>
                      <a:pt x="18" y="0"/>
                    </a:lnTo>
                    <a:lnTo>
                      <a:pt x="18" y="0"/>
                    </a:lnTo>
                    <a:lnTo>
                      <a:pt x="18" y="0"/>
                    </a:lnTo>
                    <a:lnTo>
                      <a:pt x="18"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6" name="Freeform 27"/>
              <p:cNvSpPr>
                <a:spLocks/>
              </p:cNvSpPr>
              <p:nvPr/>
            </p:nvSpPr>
            <p:spPr bwMode="auto">
              <a:xfrm>
                <a:off x="6623051" y="2070101"/>
                <a:ext cx="85725" cy="50800"/>
              </a:xfrm>
              <a:custGeom>
                <a:avLst/>
                <a:gdLst>
                  <a:gd name="T0" fmla="*/ 22 w 54"/>
                  <a:gd name="T1" fmla="*/ 4 h 32"/>
                  <a:gd name="T2" fmla="*/ 27 w 54"/>
                  <a:gd name="T3" fmla="*/ 4 h 32"/>
                  <a:gd name="T4" fmla="*/ 31 w 54"/>
                  <a:gd name="T5" fmla="*/ 4 h 32"/>
                  <a:gd name="T6" fmla="*/ 31 w 54"/>
                  <a:gd name="T7" fmla="*/ 9 h 32"/>
                  <a:gd name="T8" fmla="*/ 36 w 54"/>
                  <a:gd name="T9" fmla="*/ 4 h 32"/>
                  <a:gd name="T10" fmla="*/ 36 w 54"/>
                  <a:gd name="T11" fmla="*/ 4 h 32"/>
                  <a:gd name="T12" fmla="*/ 40 w 54"/>
                  <a:gd name="T13" fmla="*/ 4 h 32"/>
                  <a:gd name="T14" fmla="*/ 45 w 54"/>
                  <a:gd name="T15" fmla="*/ 9 h 32"/>
                  <a:gd name="T16" fmla="*/ 45 w 54"/>
                  <a:gd name="T17" fmla="*/ 9 h 32"/>
                  <a:gd name="T18" fmla="*/ 45 w 54"/>
                  <a:gd name="T19" fmla="*/ 9 h 32"/>
                  <a:gd name="T20" fmla="*/ 45 w 54"/>
                  <a:gd name="T21" fmla="*/ 13 h 32"/>
                  <a:gd name="T22" fmla="*/ 45 w 54"/>
                  <a:gd name="T23" fmla="*/ 18 h 32"/>
                  <a:gd name="T24" fmla="*/ 49 w 54"/>
                  <a:gd name="T25" fmla="*/ 18 h 32"/>
                  <a:gd name="T26" fmla="*/ 54 w 54"/>
                  <a:gd name="T27" fmla="*/ 18 h 32"/>
                  <a:gd name="T28" fmla="*/ 54 w 54"/>
                  <a:gd name="T29" fmla="*/ 18 h 32"/>
                  <a:gd name="T30" fmla="*/ 54 w 54"/>
                  <a:gd name="T31" fmla="*/ 22 h 32"/>
                  <a:gd name="T32" fmla="*/ 54 w 54"/>
                  <a:gd name="T33" fmla="*/ 22 h 32"/>
                  <a:gd name="T34" fmla="*/ 54 w 54"/>
                  <a:gd name="T35" fmla="*/ 27 h 32"/>
                  <a:gd name="T36" fmla="*/ 54 w 54"/>
                  <a:gd name="T37" fmla="*/ 27 h 32"/>
                  <a:gd name="T38" fmla="*/ 54 w 54"/>
                  <a:gd name="T39" fmla="*/ 27 h 32"/>
                  <a:gd name="T40" fmla="*/ 54 w 54"/>
                  <a:gd name="T41" fmla="*/ 27 h 32"/>
                  <a:gd name="T42" fmla="*/ 49 w 54"/>
                  <a:gd name="T43" fmla="*/ 32 h 32"/>
                  <a:gd name="T44" fmla="*/ 45 w 54"/>
                  <a:gd name="T45" fmla="*/ 27 h 32"/>
                  <a:gd name="T46" fmla="*/ 45 w 54"/>
                  <a:gd name="T47" fmla="*/ 32 h 32"/>
                  <a:gd name="T48" fmla="*/ 36 w 54"/>
                  <a:gd name="T49" fmla="*/ 32 h 32"/>
                  <a:gd name="T50" fmla="*/ 31 w 54"/>
                  <a:gd name="T51" fmla="*/ 32 h 32"/>
                  <a:gd name="T52" fmla="*/ 31 w 54"/>
                  <a:gd name="T53" fmla="*/ 27 h 32"/>
                  <a:gd name="T54" fmla="*/ 27 w 54"/>
                  <a:gd name="T55" fmla="*/ 27 h 32"/>
                  <a:gd name="T56" fmla="*/ 27 w 54"/>
                  <a:gd name="T57" fmla="*/ 32 h 32"/>
                  <a:gd name="T58" fmla="*/ 18 w 54"/>
                  <a:gd name="T59" fmla="*/ 32 h 32"/>
                  <a:gd name="T60" fmla="*/ 18 w 54"/>
                  <a:gd name="T61" fmla="*/ 32 h 32"/>
                  <a:gd name="T62" fmla="*/ 18 w 54"/>
                  <a:gd name="T63" fmla="*/ 32 h 32"/>
                  <a:gd name="T64" fmla="*/ 13 w 54"/>
                  <a:gd name="T65" fmla="*/ 32 h 32"/>
                  <a:gd name="T66" fmla="*/ 13 w 54"/>
                  <a:gd name="T67" fmla="*/ 32 h 32"/>
                  <a:gd name="T68" fmla="*/ 9 w 54"/>
                  <a:gd name="T69" fmla="*/ 32 h 32"/>
                  <a:gd name="T70" fmla="*/ 4 w 54"/>
                  <a:gd name="T71" fmla="*/ 27 h 32"/>
                  <a:gd name="T72" fmla="*/ 0 w 54"/>
                  <a:gd name="T73" fmla="*/ 27 h 32"/>
                  <a:gd name="T74" fmla="*/ 0 w 54"/>
                  <a:gd name="T75" fmla="*/ 22 h 32"/>
                  <a:gd name="T76" fmla="*/ 0 w 54"/>
                  <a:gd name="T77" fmla="*/ 22 h 32"/>
                  <a:gd name="T78" fmla="*/ 0 w 54"/>
                  <a:gd name="T79" fmla="*/ 22 h 32"/>
                  <a:gd name="T80" fmla="*/ 4 w 54"/>
                  <a:gd name="T81" fmla="*/ 18 h 32"/>
                  <a:gd name="T82" fmla="*/ 4 w 54"/>
                  <a:gd name="T83" fmla="*/ 13 h 32"/>
                  <a:gd name="T84" fmla="*/ 9 w 54"/>
                  <a:gd name="T85" fmla="*/ 9 h 32"/>
                  <a:gd name="T86" fmla="*/ 9 w 54"/>
                  <a:gd name="T87" fmla="*/ 4 h 32"/>
                  <a:gd name="T88" fmla="*/ 13 w 54"/>
                  <a:gd name="T89" fmla="*/ 4 h 32"/>
                  <a:gd name="T90" fmla="*/ 13 w 54"/>
                  <a:gd name="T91" fmla="*/ 0 h 32"/>
                  <a:gd name="T92" fmla="*/ 18 w 54"/>
                  <a:gd name="T93" fmla="*/ 0 h 32"/>
                  <a:gd name="T94" fmla="*/ 22 w 54"/>
                  <a:gd name="T95" fmla="*/ 0 h 32"/>
                  <a:gd name="T96" fmla="*/ 22 w 54"/>
                  <a:gd name="T97" fmla="*/ 4 h 32"/>
                  <a:gd name="T98" fmla="*/ 22 w 54"/>
                  <a:gd name="T99" fmla="*/ 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32">
                    <a:moveTo>
                      <a:pt x="22" y="4"/>
                    </a:moveTo>
                    <a:lnTo>
                      <a:pt x="22" y="4"/>
                    </a:lnTo>
                    <a:lnTo>
                      <a:pt x="22" y="4"/>
                    </a:lnTo>
                    <a:lnTo>
                      <a:pt x="27" y="4"/>
                    </a:lnTo>
                    <a:lnTo>
                      <a:pt x="27" y="4"/>
                    </a:lnTo>
                    <a:lnTo>
                      <a:pt x="31" y="4"/>
                    </a:lnTo>
                    <a:lnTo>
                      <a:pt x="31" y="4"/>
                    </a:lnTo>
                    <a:lnTo>
                      <a:pt x="31" y="9"/>
                    </a:lnTo>
                    <a:lnTo>
                      <a:pt x="36" y="9"/>
                    </a:lnTo>
                    <a:lnTo>
                      <a:pt x="36" y="4"/>
                    </a:lnTo>
                    <a:lnTo>
                      <a:pt x="36" y="4"/>
                    </a:lnTo>
                    <a:lnTo>
                      <a:pt x="36" y="4"/>
                    </a:lnTo>
                    <a:lnTo>
                      <a:pt x="36" y="4"/>
                    </a:lnTo>
                    <a:lnTo>
                      <a:pt x="40" y="4"/>
                    </a:lnTo>
                    <a:lnTo>
                      <a:pt x="40" y="4"/>
                    </a:lnTo>
                    <a:lnTo>
                      <a:pt x="45" y="9"/>
                    </a:lnTo>
                    <a:lnTo>
                      <a:pt x="45" y="9"/>
                    </a:lnTo>
                    <a:lnTo>
                      <a:pt x="45" y="9"/>
                    </a:lnTo>
                    <a:lnTo>
                      <a:pt x="45" y="9"/>
                    </a:lnTo>
                    <a:lnTo>
                      <a:pt x="45" y="9"/>
                    </a:lnTo>
                    <a:lnTo>
                      <a:pt x="45" y="13"/>
                    </a:lnTo>
                    <a:lnTo>
                      <a:pt x="45" y="13"/>
                    </a:lnTo>
                    <a:lnTo>
                      <a:pt x="45" y="13"/>
                    </a:lnTo>
                    <a:lnTo>
                      <a:pt x="45" y="18"/>
                    </a:lnTo>
                    <a:lnTo>
                      <a:pt x="49" y="18"/>
                    </a:lnTo>
                    <a:lnTo>
                      <a:pt x="49" y="18"/>
                    </a:lnTo>
                    <a:lnTo>
                      <a:pt x="49" y="18"/>
                    </a:lnTo>
                    <a:lnTo>
                      <a:pt x="54" y="18"/>
                    </a:lnTo>
                    <a:lnTo>
                      <a:pt x="54" y="18"/>
                    </a:lnTo>
                    <a:lnTo>
                      <a:pt x="54" y="18"/>
                    </a:lnTo>
                    <a:lnTo>
                      <a:pt x="54" y="22"/>
                    </a:lnTo>
                    <a:lnTo>
                      <a:pt x="54" y="22"/>
                    </a:lnTo>
                    <a:lnTo>
                      <a:pt x="54" y="22"/>
                    </a:lnTo>
                    <a:lnTo>
                      <a:pt x="54" y="22"/>
                    </a:lnTo>
                    <a:lnTo>
                      <a:pt x="54" y="22"/>
                    </a:lnTo>
                    <a:lnTo>
                      <a:pt x="54" y="27"/>
                    </a:lnTo>
                    <a:lnTo>
                      <a:pt x="54" y="27"/>
                    </a:lnTo>
                    <a:lnTo>
                      <a:pt x="54" y="27"/>
                    </a:lnTo>
                    <a:lnTo>
                      <a:pt x="54" y="27"/>
                    </a:lnTo>
                    <a:lnTo>
                      <a:pt x="54" y="27"/>
                    </a:lnTo>
                    <a:lnTo>
                      <a:pt x="54" y="27"/>
                    </a:lnTo>
                    <a:lnTo>
                      <a:pt x="54" y="27"/>
                    </a:lnTo>
                    <a:lnTo>
                      <a:pt x="49" y="27"/>
                    </a:lnTo>
                    <a:lnTo>
                      <a:pt x="49" y="32"/>
                    </a:lnTo>
                    <a:lnTo>
                      <a:pt x="49" y="32"/>
                    </a:lnTo>
                    <a:lnTo>
                      <a:pt x="45" y="27"/>
                    </a:lnTo>
                    <a:lnTo>
                      <a:pt x="45" y="27"/>
                    </a:lnTo>
                    <a:lnTo>
                      <a:pt x="45" y="32"/>
                    </a:lnTo>
                    <a:lnTo>
                      <a:pt x="40" y="32"/>
                    </a:lnTo>
                    <a:lnTo>
                      <a:pt x="36" y="32"/>
                    </a:lnTo>
                    <a:lnTo>
                      <a:pt x="36" y="32"/>
                    </a:lnTo>
                    <a:lnTo>
                      <a:pt x="31" y="32"/>
                    </a:lnTo>
                    <a:lnTo>
                      <a:pt x="31" y="32"/>
                    </a:lnTo>
                    <a:lnTo>
                      <a:pt x="31" y="27"/>
                    </a:lnTo>
                    <a:lnTo>
                      <a:pt x="27" y="27"/>
                    </a:lnTo>
                    <a:lnTo>
                      <a:pt x="27" y="27"/>
                    </a:lnTo>
                    <a:lnTo>
                      <a:pt x="27" y="27"/>
                    </a:lnTo>
                    <a:lnTo>
                      <a:pt x="27" y="32"/>
                    </a:lnTo>
                    <a:lnTo>
                      <a:pt x="22" y="32"/>
                    </a:lnTo>
                    <a:lnTo>
                      <a:pt x="18" y="32"/>
                    </a:lnTo>
                    <a:lnTo>
                      <a:pt x="18" y="32"/>
                    </a:lnTo>
                    <a:lnTo>
                      <a:pt x="18" y="32"/>
                    </a:lnTo>
                    <a:lnTo>
                      <a:pt x="18" y="32"/>
                    </a:lnTo>
                    <a:lnTo>
                      <a:pt x="18" y="32"/>
                    </a:lnTo>
                    <a:lnTo>
                      <a:pt x="18" y="32"/>
                    </a:lnTo>
                    <a:lnTo>
                      <a:pt x="13" y="32"/>
                    </a:lnTo>
                    <a:lnTo>
                      <a:pt x="13" y="32"/>
                    </a:lnTo>
                    <a:lnTo>
                      <a:pt x="13" y="32"/>
                    </a:lnTo>
                    <a:lnTo>
                      <a:pt x="13" y="32"/>
                    </a:lnTo>
                    <a:lnTo>
                      <a:pt x="9" y="32"/>
                    </a:lnTo>
                    <a:lnTo>
                      <a:pt x="4" y="32"/>
                    </a:lnTo>
                    <a:lnTo>
                      <a:pt x="4" y="27"/>
                    </a:lnTo>
                    <a:lnTo>
                      <a:pt x="4" y="27"/>
                    </a:lnTo>
                    <a:lnTo>
                      <a:pt x="0" y="27"/>
                    </a:lnTo>
                    <a:lnTo>
                      <a:pt x="0" y="27"/>
                    </a:lnTo>
                    <a:lnTo>
                      <a:pt x="0" y="22"/>
                    </a:lnTo>
                    <a:lnTo>
                      <a:pt x="0" y="22"/>
                    </a:lnTo>
                    <a:lnTo>
                      <a:pt x="0" y="22"/>
                    </a:lnTo>
                    <a:lnTo>
                      <a:pt x="0" y="22"/>
                    </a:lnTo>
                    <a:lnTo>
                      <a:pt x="0" y="22"/>
                    </a:lnTo>
                    <a:lnTo>
                      <a:pt x="0" y="18"/>
                    </a:lnTo>
                    <a:lnTo>
                      <a:pt x="4" y="18"/>
                    </a:lnTo>
                    <a:lnTo>
                      <a:pt x="4" y="13"/>
                    </a:lnTo>
                    <a:lnTo>
                      <a:pt x="4" y="13"/>
                    </a:lnTo>
                    <a:lnTo>
                      <a:pt x="4" y="9"/>
                    </a:lnTo>
                    <a:lnTo>
                      <a:pt x="9" y="9"/>
                    </a:lnTo>
                    <a:lnTo>
                      <a:pt x="9" y="4"/>
                    </a:lnTo>
                    <a:lnTo>
                      <a:pt x="9" y="4"/>
                    </a:lnTo>
                    <a:lnTo>
                      <a:pt x="9" y="4"/>
                    </a:lnTo>
                    <a:lnTo>
                      <a:pt x="13" y="4"/>
                    </a:lnTo>
                    <a:lnTo>
                      <a:pt x="13" y="0"/>
                    </a:lnTo>
                    <a:lnTo>
                      <a:pt x="13" y="0"/>
                    </a:lnTo>
                    <a:lnTo>
                      <a:pt x="13" y="0"/>
                    </a:lnTo>
                    <a:lnTo>
                      <a:pt x="18" y="0"/>
                    </a:lnTo>
                    <a:lnTo>
                      <a:pt x="18" y="0"/>
                    </a:lnTo>
                    <a:lnTo>
                      <a:pt x="22" y="0"/>
                    </a:lnTo>
                    <a:lnTo>
                      <a:pt x="22" y="4"/>
                    </a:lnTo>
                    <a:lnTo>
                      <a:pt x="22" y="4"/>
                    </a:lnTo>
                    <a:lnTo>
                      <a:pt x="22" y="4"/>
                    </a:lnTo>
                    <a:lnTo>
                      <a:pt x="22" y="4"/>
                    </a:lnTo>
                    <a:lnTo>
                      <a:pt x="22"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7" name="Freeform 28"/>
              <p:cNvSpPr>
                <a:spLocks/>
              </p:cNvSpPr>
              <p:nvPr/>
            </p:nvSpPr>
            <p:spPr bwMode="auto">
              <a:xfrm>
                <a:off x="4814888" y="3484564"/>
                <a:ext cx="250825" cy="265113"/>
              </a:xfrm>
              <a:custGeom>
                <a:avLst/>
                <a:gdLst>
                  <a:gd name="T0" fmla="*/ 95 w 158"/>
                  <a:gd name="T1" fmla="*/ 4 h 167"/>
                  <a:gd name="T2" fmla="*/ 100 w 158"/>
                  <a:gd name="T3" fmla="*/ 13 h 167"/>
                  <a:gd name="T4" fmla="*/ 104 w 158"/>
                  <a:gd name="T5" fmla="*/ 22 h 167"/>
                  <a:gd name="T6" fmla="*/ 109 w 158"/>
                  <a:gd name="T7" fmla="*/ 31 h 167"/>
                  <a:gd name="T8" fmla="*/ 122 w 158"/>
                  <a:gd name="T9" fmla="*/ 40 h 167"/>
                  <a:gd name="T10" fmla="*/ 127 w 158"/>
                  <a:gd name="T11" fmla="*/ 45 h 167"/>
                  <a:gd name="T12" fmla="*/ 131 w 158"/>
                  <a:gd name="T13" fmla="*/ 49 h 167"/>
                  <a:gd name="T14" fmla="*/ 131 w 158"/>
                  <a:gd name="T15" fmla="*/ 54 h 167"/>
                  <a:gd name="T16" fmla="*/ 131 w 158"/>
                  <a:gd name="T17" fmla="*/ 58 h 167"/>
                  <a:gd name="T18" fmla="*/ 136 w 158"/>
                  <a:gd name="T19" fmla="*/ 67 h 167"/>
                  <a:gd name="T20" fmla="*/ 149 w 158"/>
                  <a:gd name="T21" fmla="*/ 72 h 167"/>
                  <a:gd name="T22" fmla="*/ 154 w 158"/>
                  <a:gd name="T23" fmla="*/ 72 h 167"/>
                  <a:gd name="T24" fmla="*/ 154 w 158"/>
                  <a:gd name="T25" fmla="*/ 76 h 167"/>
                  <a:gd name="T26" fmla="*/ 158 w 158"/>
                  <a:gd name="T27" fmla="*/ 81 h 167"/>
                  <a:gd name="T28" fmla="*/ 149 w 158"/>
                  <a:gd name="T29" fmla="*/ 85 h 167"/>
                  <a:gd name="T30" fmla="*/ 140 w 158"/>
                  <a:gd name="T31" fmla="*/ 90 h 167"/>
                  <a:gd name="T32" fmla="*/ 131 w 158"/>
                  <a:gd name="T33" fmla="*/ 99 h 167"/>
                  <a:gd name="T34" fmla="*/ 131 w 158"/>
                  <a:gd name="T35" fmla="*/ 99 h 167"/>
                  <a:gd name="T36" fmla="*/ 127 w 158"/>
                  <a:gd name="T37" fmla="*/ 104 h 167"/>
                  <a:gd name="T38" fmla="*/ 122 w 158"/>
                  <a:gd name="T39" fmla="*/ 104 h 167"/>
                  <a:gd name="T40" fmla="*/ 118 w 158"/>
                  <a:gd name="T41" fmla="*/ 108 h 167"/>
                  <a:gd name="T42" fmla="*/ 109 w 158"/>
                  <a:gd name="T43" fmla="*/ 126 h 167"/>
                  <a:gd name="T44" fmla="*/ 100 w 158"/>
                  <a:gd name="T45" fmla="*/ 126 h 167"/>
                  <a:gd name="T46" fmla="*/ 95 w 158"/>
                  <a:gd name="T47" fmla="*/ 135 h 167"/>
                  <a:gd name="T48" fmla="*/ 91 w 158"/>
                  <a:gd name="T49" fmla="*/ 144 h 167"/>
                  <a:gd name="T50" fmla="*/ 82 w 158"/>
                  <a:gd name="T51" fmla="*/ 149 h 167"/>
                  <a:gd name="T52" fmla="*/ 73 w 158"/>
                  <a:gd name="T53" fmla="*/ 149 h 167"/>
                  <a:gd name="T54" fmla="*/ 68 w 158"/>
                  <a:gd name="T55" fmla="*/ 144 h 167"/>
                  <a:gd name="T56" fmla="*/ 59 w 158"/>
                  <a:gd name="T57" fmla="*/ 140 h 167"/>
                  <a:gd name="T58" fmla="*/ 50 w 158"/>
                  <a:gd name="T59" fmla="*/ 140 h 167"/>
                  <a:gd name="T60" fmla="*/ 46 w 158"/>
                  <a:gd name="T61" fmla="*/ 140 h 167"/>
                  <a:gd name="T62" fmla="*/ 41 w 158"/>
                  <a:gd name="T63" fmla="*/ 153 h 167"/>
                  <a:gd name="T64" fmla="*/ 36 w 158"/>
                  <a:gd name="T65" fmla="*/ 158 h 167"/>
                  <a:gd name="T66" fmla="*/ 27 w 158"/>
                  <a:gd name="T67" fmla="*/ 162 h 167"/>
                  <a:gd name="T68" fmla="*/ 23 w 158"/>
                  <a:gd name="T69" fmla="*/ 167 h 167"/>
                  <a:gd name="T70" fmla="*/ 14 w 158"/>
                  <a:gd name="T71" fmla="*/ 167 h 167"/>
                  <a:gd name="T72" fmla="*/ 9 w 158"/>
                  <a:gd name="T73" fmla="*/ 167 h 167"/>
                  <a:gd name="T74" fmla="*/ 9 w 158"/>
                  <a:gd name="T75" fmla="*/ 158 h 167"/>
                  <a:gd name="T76" fmla="*/ 9 w 158"/>
                  <a:gd name="T77" fmla="*/ 153 h 167"/>
                  <a:gd name="T78" fmla="*/ 5 w 158"/>
                  <a:gd name="T79" fmla="*/ 135 h 167"/>
                  <a:gd name="T80" fmla="*/ 0 w 158"/>
                  <a:gd name="T81" fmla="*/ 131 h 167"/>
                  <a:gd name="T82" fmla="*/ 0 w 158"/>
                  <a:gd name="T83" fmla="*/ 113 h 167"/>
                  <a:gd name="T84" fmla="*/ 0 w 158"/>
                  <a:gd name="T85" fmla="*/ 90 h 167"/>
                  <a:gd name="T86" fmla="*/ 5 w 158"/>
                  <a:gd name="T87" fmla="*/ 76 h 167"/>
                  <a:gd name="T88" fmla="*/ 18 w 158"/>
                  <a:gd name="T89" fmla="*/ 76 h 167"/>
                  <a:gd name="T90" fmla="*/ 18 w 158"/>
                  <a:gd name="T91" fmla="*/ 49 h 167"/>
                  <a:gd name="T92" fmla="*/ 18 w 158"/>
                  <a:gd name="T93" fmla="*/ 18 h 167"/>
                  <a:gd name="T94" fmla="*/ 27 w 158"/>
                  <a:gd name="T95" fmla="*/ 4 h 167"/>
                  <a:gd name="T96" fmla="*/ 55 w 158"/>
                  <a:gd name="T97" fmla="*/ 0 h 167"/>
                  <a:gd name="T98" fmla="*/ 59 w 158"/>
                  <a:gd name="T99" fmla="*/ 4 h 167"/>
                  <a:gd name="T100" fmla="*/ 64 w 158"/>
                  <a:gd name="T101" fmla="*/ 9 h 167"/>
                  <a:gd name="T102" fmla="*/ 68 w 158"/>
                  <a:gd name="T103" fmla="*/ 4 h 167"/>
                  <a:gd name="T104" fmla="*/ 77 w 158"/>
                  <a:gd name="T105" fmla="*/ 0 h 167"/>
                  <a:gd name="T106" fmla="*/ 86 w 158"/>
                  <a:gd name="T107" fmla="*/ 0 h 167"/>
                  <a:gd name="T108" fmla="*/ 91 w 158"/>
                  <a:gd name="T10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167">
                    <a:moveTo>
                      <a:pt x="91" y="4"/>
                    </a:moveTo>
                    <a:lnTo>
                      <a:pt x="91" y="4"/>
                    </a:lnTo>
                    <a:lnTo>
                      <a:pt x="95" y="4"/>
                    </a:lnTo>
                    <a:lnTo>
                      <a:pt x="95" y="4"/>
                    </a:lnTo>
                    <a:lnTo>
                      <a:pt x="95" y="4"/>
                    </a:lnTo>
                    <a:lnTo>
                      <a:pt x="95" y="9"/>
                    </a:lnTo>
                    <a:lnTo>
                      <a:pt x="95" y="9"/>
                    </a:lnTo>
                    <a:lnTo>
                      <a:pt x="100" y="13"/>
                    </a:lnTo>
                    <a:lnTo>
                      <a:pt x="100" y="13"/>
                    </a:lnTo>
                    <a:lnTo>
                      <a:pt x="100" y="18"/>
                    </a:lnTo>
                    <a:lnTo>
                      <a:pt x="104" y="18"/>
                    </a:lnTo>
                    <a:lnTo>
                      <a:pt x="104" y="22"/>
                    </a:lnTo>
                    <a:lnTo>
                      <a:pt x="104" y="22"/>
                    </a:lnTo>
                    <a:lnTo>
                      <a:pt x="104" y="27"/>
                    </a:lnTo>
                    <a:lnTo>
                      <a:pt x="104" y="31"/>
                    </a:lnTo>
                    <a:lnTo>
                      <a:pt x="109" y="31"/>
                    </a:lnTo>
                    <a:lnTo>
                      <a:pt x="113" y="36"/>
                    </a:lnTo>
                    <a:lnTo>
                      <a:pt x="113" y="36"/>
                    </a:lnTo>
                    <a:lnTo>
                      <a:pt x="118" y="40"/>
                    </a:lnTo>
                    <a:lnTo>
                      <a:pt x="122" y="40"/>
                    </a:lnTo>
                    <a:lnTo>
                      <a:pt x="122" y="40"/>
                    </a:lnTo>
                    <a:lnTo>
                      <a:pt x="122" y="40"/>
                    </a:lnTo>
                    <a:lnTo>
                      <a:pt x="122" y="45"/>
                    </a:lnTo>
                    <a:lnTo>
                      <a:pt x="127" y="45"/>
                    </a:lnTo>
                    <a:lnTo>
                      <a:pt x="127" y="49"/>
                    </a:lnTo>
                    <a:lnTo>
                      <a:pt x="127" y="49"/>
                    </a:lnTo>
                    <a:lnTo>
                      <a:pt x="131" y="49"/>
                    </a:lnTo>
                    <a:lnTo>
                      <a:pt x="131" y="49"/>
                    </a:lnTo>
                    <a:lnTo>
                      <a:pt x="131" y="49"/>
                    </a:lnTo>
                    <a:lnTo>
                      <a:pt x="131" y="49"/>
                    </a:lnTo>
                    <a:lnTo>
                      <a:pt x="131" y="54"/>
                    </a:lnTo>
                    <a:lnTo>
                      <a:pt x="131" y="54"/>
                    </a:lnTo>
                    <a:lnTo>
                      <a:pt x="131" y="54"/>
                    </a:lnTo>
                    <a:lnTo>
                      <a:pt x="131" y="58"/>
                    </a:lnTo>
                    <a:lnTo>
                      <a:pt x="131" y="58"/>
                    </a:lnTo>
                    <a:lnTo>
                      <a:pt x="131" y="58"/>
                    </a:lnTo>
                    <a:lnTo>
                      <a:pt x="136" y="63"/>
                    </a:lnTo>
                    <a:lnTo>
                      <a:pt x="136" y="63"/>
                    </a:lnTo>
                    <a:lnTo>
                      <a:pt x="136" y="67"/>
                    </a:lnTo>
                    <a:lnTo>
                      <a:pt x="136" y="67"/>
                    </a:lnTo>
                    <a:lnTo>
                      <a:pt x="136" y="67"/>
                    </a:lnTo>
                    <a:lnTo>
                      <a:pt x="140" y="67"/>
                    </a:lnTo>
                    <a:lnTo>
                      <a:pt x="145" y="72"/>
                    </a:lnTo>
                    <a:lnTo>
                      <a:pt x="149" y="72"/>
                    </a:lnTo>
                    <a:lnTo>
                      <a:pt x="149" y="72"/>
                    </a:lnTo>
                    <a:lnTo>
                      <a:pt x="154" y="72"/>
                    </a:lnTo>
                    <a:lnTo>
                      <a:pt x="154" y="72"/>
                    </a:lnTo>
                    <a:lnTo>
                      <a:pt x="154" y="72"/>
                    </a:lnTo>
                    <a:lnTo>
                      <a:pt x="154" y="76"/>
                    </a:lnTo>
                    <a:lnTo>
                      <a:pt x="154" y="76"/>
                    </a:lnTo>
                    <a:lnTo>
                      <a:pt x="154" y="76"/>
                    </a:lnTo>
                    <a:lnTo>
                      <a:pt x="154" y="76"/>
                    </a:lnTo>
                    <a:lnTo>
                      <a:pt x="154" y="76"/>
                    </a:lnTo>
                    <a:lnTo>
                      <a:pt x="158" y="76"/>
                    </a:lnTo>
                    <a:lnTo>
                      <a:pt x="158" y="81"/>
                    </a:lnTo>
                    <a:lnTo>
                      <a:pt x="158" y="81"/>
                    </a:lnTo>
                    <a:lnTo>
                      <a:pt x="154" y="81"/>
                    </a:lnTo>
                    <a:lnTo>
                      <a:pt x="154" y="81"/>
                    </a:lnTo>
                    <a:lnTo>
                      <a:pt x="149" y="85"/>
                    </a:lnTo>
                    <a:lnTo>
                      <a:pt x="149" y="85"/>
                    </a:lnTo>
                    <a:lnTo>
                      <a:pt x="145" y="85"/>
                    </a:lnTo>
                    <a:lnTo>
                      <a:pt x="145" y="90"/>
                    </a:lnTo>
                    <a:lnTo>
                      <a:pt x="140" y="90"/>
                    </a:lnTo>
                    <a:lnTo>
                      <a:pt x="140" y="90"/>
                    </a:lnTo>
                    <a:lnTo>
                      <a:pt x="136" y="94"/>
                    </a:lnTo>
                    <a:lnTo>
                      <a:pt x="136" y="94"/>
                    </a:lnTo>
                    <a:lnTo>
                      <a:pt x="131" y="94"/>
                    </a:lnTo>
                    <a:lnTo>
                      <a:pt x="131" y="99"/>
                    </a:lnTo>
                    <a:lnTo>
                      <a:pt x="131" y="99"/>
                    </a:lnTo>
                    <a:lnTo>
                      <a:pt x="131" y="99"/>
                    </a:lnTo>
                    <a:lnTo>
                      <a:pt x="131" y="99"/>
                    </a:lnTo>
                    <a:lnTo>
                      <a:pt x="131" y="99"/>
                    </a:lnTo>
                    <a:lnTo>
                      <a:pt x="127" y="99"/>
                    </a:lnTo>
                    <a:lnTo>
                      <a:pt x="127" y="99"/>
                    </a:lnTo>
                    <a:lnTo>
                      <a:pt x="127" y="104"/>
                    </a:lnTo>
                    <a:lnTo>
                      <a:pt x="127" y="104"/>
                    </a:lnTo>
                    <a:lnTo>
                      <a:pt x="122" y="104"/>
                    </a:lnTo>
                    <a:lnTo>
                      <a:pt x="122" y="104"/>
                    </a:lnTo>
                    <a:lnTo>
                      <a:pt x="122" y="104"/>
                    </a:lnTo>
                    <a:lnTo>
                      <a:pt x="122" y="104"/>
                    </a:lnTo>
                    <a:lnTo>
                      <a:pt x="118" y="104"/>
                    </a:lnTo>
                    <a:lnTo>
                      <a:pt x="118" y="108"/>
                    </a:lnTo>
                    <a:lnTo>
                      <a:pt x="118" y="108"/>
                    </a:lnTo>
                    <a:lnTo>
                      <a:pt x="118" y="108"/>
                    </a:lnTo>
                    <a:lnTo>
                      <a:pt x="113" y="117"/>
                    </a:lnTo>
                    <a:lnTo>
                      <a:pt x="113" y="122"/>
                    </a:lnTo>
                    <a:lnTo>
                      <a:pt x="109" y="122"/>
                    </a:lnTo>
                    <a:lnTo>
                      <a:pt x="109" y="126"/>
                    </a:lnTo>
                    <a:lnTo>
                      <a:pt x="109" y="126"/>
                    </a:lnTo>
                    <a:lnTo>
                      <a:pt x="104" y="126"/>
                    </a:lnTo>
                    <a:lnTo>
                      <a:pt x="100" y="126"/>
                    </a:lnTo>
                    <a:lnTo>
                      <a:pt x="100" y="126"/>
                    </a:lnTo>
                    <a:lnTo>
                      <a:pt x="100" y="131"/>
                    </a:lnTo>
                    <a:lnTo>
                      <a:pt x="100" y="131"/>
                    </a:lnTo>
                    <a:lnTo>
                      <a:pt x="95" y="131"/>
                    </a:lnTo>
                    <a:lnTo>
                      <a:pt x="95" y="135"/>
                    </a:lnTo>
                    <a:lnTo>
                      <a:pt x="95" y="140"/>
                    </a:lnTo>
                    <a:lnTo>
                      <a:pt x="95" y="140"/>
                    </a:lnTo>
                    <a:lnTo>
                      <a:pt x="91" y="144"/>
                    </a:lnTo>
                    <a:lnTo>
                      <a:pt x="91" y="144"/>
                    </a:lnTo>
                    <a:lnTo>
                      <a:pt x="91" y="149"/>
                    </a:lnTo>
                    <a:lnTo>
                      <a:pt x="86" y="149"/>
                    </a:lnTo>
                    <a:lnTo>
                      <a:pt x="86" y="149"/>
                    </a:lnTo>
                    <a:lnTo>
                      <a:pt x="82" y="149"/>
                    </a:lnTo>
                    <a:lnTo>
                      <a:pt x="82" y="149"/>
                    </a:lnTo>
                    <a:lnTo>
                      <a:pt x="82" y="149"/>
                    </a:lnTo>
                    <a:lnTo>
                      <a:pt x="77" y="149"/>
                    </a:lnTo>
                    <a:lnTo>
                      <a:pt x="73" y="149"/>
                    </a:lnTo>
                    <a:lnTo>
                      <a:pt x="73" y="149"/>
                    </a:lnTo>
                    <a:lnTo>
                      <a:pt x="73" y="149"/>
                    </a:lnTo>
                    <a:lnTo>
                      <a:pt x="68" y="144"/>
                    </a:lnTo>
                    <a:lnTo>
                      <a:pt x="68" y="144"/>
                    </a:lnTo>
                    <a:lnTo>
                      <a:pt x="64" y="144"/>
                    </a:lnTo>
                    <a:lnTo>
                      <a:pt x="64" y="144"/>
                    </a:lnTo>
                    <a:lnTo>
                      <a:pt x="64" y="144"/>
                    </a:lnTo>
                    <a:lnTo>
                      <a:pt x="59" y="140"/>
                    </a:lnTo>
                    <a:lnTo>
                      <a:pt x="59" y="140"/>
                    </a:lnTo>
                    <a:lnTo>
                      <a:pt x="55" y="140"/>
                    </a:lnTo>
                    <a:lnTo>
                      <a:pt x="55" y="140"/>
                    </a:lnTo>
                    <a:lnTo>
                      <a:pt x="50" y="140"/>
                    </a:lnTo>
                    <a:lnTo>
                      <a:pt x="50" y="140"/>
                    </a:lnTo>
                    <a:lnTo>
                      <a:pt x="50" y="140"/>
                    </a:lnTo>
                    <a:lnTo>
                      <a:pt x="50" y="140"/>
                    </a:lnTo>
                    <a:lnTo>
                      <a:pt x="46" y="140"/>
                    </a:lnTo>
                    <a:lnTo>
                      <a:pt x="46" y="144"/>
                    </a:lnTo>
                    <a:lnTo>
                      <a:pt x="46" y="144"/>
                    </a:lnTo>
                    <a:lnTo>
                      <a:pt x="46" y="149"/>
                    </a:lnTo>
                    <a:lnTo>
                      <a:pt x="41" y="153"/>
                    </a:lnTo>
                    <a:lnTo>
                      <a:pt x="41" y="153"/>
                    </a:lnTo>
                    <a:lnTo>
                      <a:pt x="41" y="153"/>
                    </a:lnTo>
                    <a:lnTo>
                      <a:pt x="41" y="158"/>
                    </a:lnTo>
                    <a:lnTo>
                      <a:pt x="36" y="158"/>
                    </a:lnTo>
                    <a:lnTo>
                      <a:pt x="32" y="162"/>
                    </a:lnTo>
                    <a:lnTo>
                      <a:pt x="32" y="162"/>
                    </a:lnTo>
                    <a:lnTo>
                      <a:pt x="27" y="162"/>
                    </a:lnTo>
                    <a:lnTo>
                      <a:pt x="27" y="162"/>
                    </a:lnTo>
                    <a:lnTo>
                      <a:pt x="27" y="167"/>
                    </a:lnTo>
                    <a:lnTo>
                      <a:pt x="27" y="167"/>
                    </a:lnTo>
                    <a:lnTo>
                      <a:pt x="27" y="167"/>
                    </a:lnTo>
                    <a:lnTo>
                      <a:pt x="23" y="167"/>
                    </a:lnTo>
                    <a:lnTo>
                      <a:pt x="23" y="167"/>
                    </a:lnTo>
                    <a:lnTo>
                      <a:pt x="23" y="167"/>
                    </a:lnTo>
                    <a:lnTo>
                      <a:pt x="14" y="167"/>
                    </a:lnTo>
                    <a:lnTo>
                      <a:pt x="14" y="167"/>
                    </a:lnTo>
                    <a:lnTo>
                      <a:pt x="14" y="167"/>
                    </a:lnTo>
                    <a:lnTo>
                      <a:pt x="9" y="167"/>
                    </a:lnTo>
                    <a:lnTo>
                      <a:pt x="9" y="167"/>
                    </a:lnTo>
                    <a:lnTo>
                      <a:pt x="9" y="167"/>
                    </a:lnTo>
                    <a:lnTo>
                      <a:pt x="9" y="162"/>
                    </a:lnTo>
                    <a:lnTo>
                      <a:pt x="9" y="158"/>
                    </a:lnTo>
                    <a:lnTo>
                      <a:pt x="9" y="158"/>
                    </a:lnTo>
                    <a:lnTo>
                      <a:pt x="9" y="158"/>
                    </a:lnTo>
                    <a:lnTo>
                      <a:pt x="9" y="153"/>
                    </a:lnTo>
                    <a:lnTo>
                      <a:pt x="14" y="153"/>
                    </a:lnTo>
                    <a:lnTo>
                      <a:pt x="9" y="153"/>
                    </a:lnTo>
                    <a:lnTo>
                      <a:pt x="9" y="153"/>
                    </a:lnTo>
                    <a:lnTo>
                      <a:pt x="9" y="149"/>
                    </a:lnTo>
                    <a:lnTo>
                      <a:pt x="9" y="149"/>
                    </a:lnTo>
                    <a:lnTo>
                      <a:pt x="9" y="144"/>
                    </a:lnTo>
                    <a:lnTo>
                      <a:pt x="5" y="135"/>
                    </a:lnTo>
                    <a:lnTo>
                      <a:pt x="5" y="135"/>
                    </a:lnTo>
                    <a:lnTo>
                      <a:pt x="5" y="135"/>
                    </a:lnTo>
                    <a:lnTo>
                      <a:pt x="0" y="131"/>
                    </a:lnTo>
                    <a:lnTo>
                      <a:pt x="0" y="131"/>
                    </a:lnTo>
                    <a:lnTo>
                      <a:pt x="0" y="126"/>
                    </a:lnTo>
                    <a:lnTo>
                      <a:pt x="0" y="126"/>
                    </a:lnTo>
                    <a:lnTo>
                      <a:pt x="0" y="117"/>
                    </a:lnTo>
                    <a:lnTo>
                      <a:pt x="0" y="113"/>
                    </a:lnTo>
                    <a:lnTo>
                      <a:pt x="0" y="108"/>
                    </a:lnTo>
                    <a:lnTo>
                      <a:pt x="0" y="104"/>
                    </a:lnTo>
                    <a:lnTo>
                      <a:pt x="0" y="99"/>
                    </a:lnTo>
                    <a:lnTo>
                      <a:pt x="0" y="90"/>
                    </a:lnTo>
                    <a:lnTo>
                      <a:pt x="0" y="85"/>
                    </a:lnTo>
                    <a:lnTo>
                      <a:pt x="0" y="81"/>
                    </a:lnTo>
                    <a:lnTo>
                      <a:pt x="0" y="76"/>
                    </a:lnTo>
                    <a:lnTo>
                      <a:pt x="5" y="76"/>
                    </a:lnTo>
                    <a:lnTo>
                      <a:pt x="9" y="76"/>
                    </a:lnTo>
                    <a:lnTo>
                      <a:pt x="14" y="76"/>
                    </a:lnTo>
                    <a:lnTo>
                      <a:pt x="18" y="76"/>
                    </a:lnTo>
                    <a:lnTo>
                      <a:pt x="18" y="76"/>
                    </a:lnTo>
                    <a:lnTo>
                      <a:pt x="18" y="72"/>
                    </a:lnTo>
                    <a:lnTo>
                      <a:pt x="18" y="63"/>
                    </a:lnTo>
                    <a:lnTo>
                      <a:pt x="18" y="58"/>
                    </a:lnTo>
                    <a:lnTo>
                      <a:pt x="18" y="49"/>
                    </a:lnTo>
                    <a:lnTo>
                      <a:pt x="18" y="40"/>
                    </a:lnTo>
                    <a:lnTo>
                      <a:pt x="18" y="36"/>
                    </a:lnTo>
                    <a:lnTo>
                      <a:pt x="18" y="27"/>
                    </a:lnTo>
                    <a:lnTo>
                      <a:pt x="18" y="18"/>
                    </a:lnTo>
                    <a:lnTo>
                      <a:pt x="18" y="13"/>
                    </a:lnTo>
                    <a:lnTo>
                      <a:pt x="18" y="9"/>
                    </a:lnTo>
                    <a:lnTo>
                      <a:pt x="23" y="9"/>
                    </a:lnTo>
                    <a:lnTo>
                      <a:pt x="27" y="4"/>
                    </a:lnTo>
                    <a:lnTo>
                      <a:pt x="36" y="4"/>
                    </a:lnTo>
                    <a:lnTo>
                      <a:pt x="46" y="4"/>
                    </a:lnTo>
                    <a:lnTo>
                      <a:pt x="50" y="4"/>
                    </a:lnTo>
                    <a:lnTo>
                      <a:pt x="55" y="0"/>
                    </a:lnTo>
                    <a:lnTo>
                      <a:pt x="59" y="0"/>
                    </a:lnTo>
                    <a:lnTo>
                      <a:pt x="59" y="0"/>
                    </a:lnTo>
                    <a:lnTo>
                      <a:pt x="59" y="4"/>
                    </a:lnTo>
                    <a:lnTo>
                      <a:pt x="59" y="4"/>
                    </a:lnTo>
                    <a:lnTo>
                      <a:pt x="64" y="9"/>
                    </a:lnTo>
                    <a:lnTo>
                      <a:pt x="64" y="9"/>
                    </a:lnTo>
                    <a:lnTo>
                      <a:pt x="64" y="9"/>
                    </a:lnTo>
                    <a:lnTo>
                      <a:pt x="64" y="9"/>
                    </a:lnTo>
                    <a:lnTo>
                      <a:pt x="64" y="9"/>
                    </a:lnTo>
                    <a:lnTo>
                      <a:pt x="68" y="9"/>
                    </a:lnTo>
                    <a:lnTo>
                      <a:pt x="68" y="4"/>
                    </a:lnTo>
                    <a:lnTo>
                      <a:pt x="68" y="4"/>
                    </a:lnTo>
                    <a:lnTo>
                      <a:pt x="73" y="4"/>
                    </a:lnTo>
                    <a:lnTo>
                      <a:pt x="73" y="4"/>
                    </a:lnTo>
                    <a:lnTo>
                      <a:pt x="77" y="0"/>
                    </a:lnTo>
                    <a:lnTo>
                      <a:pt x="77" y="0"/>
                    </a:lnTo>
                    <a:lnTo>
                      <a:pt x="77" y="4"/>
                    </a:lnTo>
                    <a:lnTo>
                      <a:pt x="82" y="4"/>
                    </a:lnTo>
                    <a:lnTo>
                      <a:pt x="86" y="0"/>
                    </a:lnTo>
                    <a:lnTo>
                      <a:pt x="86" y="0"/>
                    </a:lnTo>
                    <a:lnTo>
                      <a:pt x="91" y="0"/>
                    </a:lnTo>
                    <a:lnTo>
                      <a:pt x="91" y="0"/>
                    </a:lnTo>
                    <a:lnTo>
                      <a:pt x="91" y="0"/>
                    </a:lnTo>
                    <a:lnTo>
                      <a:pt x="91" y="0"/>
                    </a:lnTo>
                    <a:lnTo>
                      <a:pt x="91" y="0"/>
                    </a:lnTo>
                    <a:lnTo>
                      <a:pt x="91"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8" name="Freeform 29"/>
              <p:cNvSpPr>
                <a:spLocks/>
              </p:cNvSpPr>
              <p:nvPr/>
            </p:nvSpPr>
            <p:spPr bwMode="auto">
              <a:xfrm>
                <a:off x="4672013" y="2622551"/>
                <a:ext cx="358775" cy="258763"/>
              </a:xfrm>
              <a:custGeom>
                <a:avLst/>
                <a:gdLst>
                  <a:gd name="T0" fmla="*/ 154 w 226"/>
                  <a:gd name="T1" fmla="*/ 9 h 163"/>
                  <a:gd name="T2" fmla="*/ 158 w 226"/>
                  <a:gd name="T3" fmla="*/ 32 h 163"/>
                  <a:gd name="T4" fmla="*/ 158 w 226"/>
                  <a:gd name="T5" fmla="*/ 36 h 163"/>
                  <a:gd name="T6" fmla="*/ 167 w 226"/>
                  <a:gd name="T7" fmla="*/ 45 h 163"/>
                  <a:gd name="T8" fmla="*/ 172 w 226"/>
                  <a:gd name="T9" fmla="*/ 50 h 163"/>
                  <a:gd name="T10" fmla="*/ 185 w 226"/>
                  <a:gd name="T11" fmla="*/ 63 h 163"/>
                  <a:gd name="T12" fmla="*/ 199 w 226"/>
                  <a:gd name="T13" fmla="*/ 72 h 163"/>
                  <a:gd name="T14" fmla="*/ 203 w 226"/>
                  <a:gd name="T15" fmla="*/ 86 h 163"/>
                  <a:gd name="T16" fmla="*/ 208 w 226"/>
                  <a:gd name="T17" fmla="*/ 90 h 163"/>
                  <a:gd name="T18" fmla="*/ 221 w 226"/>
                  <a:gd name="T19" fmla="*/ 99 h 163"/>
                  <a:gd name="T20" fmla="*/ 226 w 226"/>
                  <a:gd name="T21" fmla="*/ 109 h 163"/>
                  <a:gd name="T22" fmla="*/ 212 w 226"/>
                  <a:gd name="T23" fmla="*/ 109 h 163"/>
                  <a:gd name="T24" fmla="*/ 190 w 226"/>
                  <a:gd name="T25" fmla="*/ 109 h 163"/>
                  <a:gd name="T26" fmla="*/ 172 w 226"/>
                  <a:gd name="T27" fmla="*/ 113 h 163"/>
                  <a:gd name="T28" fmla="*/ 158 w 226"/>
                  <a:gd name="T29" fmla="*/ 118 h 163"/>
                  <a:gd name="T30" fmla="*/ 145 w 226"/>
                  <a:gd name="T31" fmla="*/ 118 h 163"/>
                  <a:gd name="T32" fmla="*/ 140 w 226"/>
                  <a:gd name="T33" fmla="*/ 127 h 163"/>
                  <a:gd name="T34" fmla="*/ 117 w 226"/>
                  <a:gd name="T35" fmla="*/ 127 h 163"/>
                  <a:gd name="T36" fmla="*/ 104 w 226"/>
                  <a:gd name="T37" fmla="*/ 122 h 163"/>
                  <a:gd name="T38" fmla="*/ 90 w 226"/>
                  <a:gd name="T39" fmla="*/ 109 h 163"/>
                  <a:gd name="T40" fmla="*/ 72 w 226"/>
                  <a:gd name="T41" fmla="*/ 122 h 163"/>
                  <a:gd name="T42" fmla="*/ 72 w 226"/>
                  <a:gd name="T43" fmla="*/ 140 h 163"/>
                  <a:gd name="T44" fmla="*/ 63 w 226"/>
                  <a:gd name="T45" fmla="*/ 140 h 163"/>
                  <a:gd name="T46" fmla="*/ 59 w 226"/>
                  <a:gd name="T47" fmla="*/ 140 h 163"/>
                  <a:gd name="T48" fmla="*/ 50 w 226"/>
                  <a:gd name="T49" fmla="*/ 140 h 163"/>
                  <a:gd name="T50" fmla="*/ 36 w 226"/>
                  <a:gd name="T51" fmla="*/ 140 h 163"/>
                  <a:gd name="T52" fmla="*/ 32 w 226"/>
                  <a:gd name="T53" fmla="*/ 154 h 163"/>
                  <a:gd name="T54" fmla="*/ 27 w 226"/>
                  <a:gd name="T55" fmla="*/ 163 h 163"/>
                  <a:gd name="T56" fmla="*/ 27 w 226"/>
                  <a:gd name="T57" fmla="*/ 154 h 163"/>
                  <a:gd name="T58" fmla="*/ 23 w 226"/>
                  <a:gd name="T59" fmla="*/ 149 h 163"/>
                  <a:gd name="T60" fmla="*/ 14 w 226"/>
                  <a:gd name="T61" fmla="*/ 140 h 163"/>
                  <a:gd name="T62" fmla="*/ 9 w 226"/>
                  <a:gd name="T63" fmla="*/ 131 h 163"/>
                  <a:gd name="T64" fmla="*/ 4 w 226"/>
                  <a:gd name="T65" fmla="*/ 122 h 163"/>
                  <a:gd name="T66" fmla="*/ 0 w 226"/>
                  <a:gd name="T67" fmla="*/ 109 h 163"/>
                  <a:gd name="T68" fmla="*/ 0 w 226"/>
                  <a:gd name="T69" fmla="*/ 104 h 163"/>
                  <a:gd name="T70" fmla="*/ 0 w 226"/>
                  <a:gd name="T71" fmla="*/ 95 h 163"/>
                  <a:gd name="T72" fmla="*/ 4 w 226"/>
                  <a:gd name="T73" fmla="*/ 90 h 163"/>
                  <a:gd name="T74" fmla="*/ 9 w 226"/>
                  <a:gd name="T75" fmla="*/ 77 h 163"/>
                  <a:gd name="T76" fmla="*/ 14 w 226"/>
                  <a:gd name="T77" fmla="*/ 68 h 163"/>
                  <a:gd name="T78" fmla="*/ 27 w 226"/>
                  <a:gd name="T79" fmla="*/ 63 h 163"/>
                  <a:gd name="T80" fmla="*/ 36 w 226"/>
                  <a:gd name="T81" fmla="*/ 59 h 163"/>
                  <a:gd name="T82" fmla="*/ 41 w 226"/>
                  <a:gd name="T83" fmla="*/ 63 h 163"/>
                  <a:gd name="T84" fmla="*/ 50 w 226"/>
                  <a:gd name="T85" fmla="*/ 59 h 163"/>
                  <a:gd name="T86" fmla="*/ 68 w 226"/>
                  <a:gd name="T87" fmla="*/ 54 h 163"/>
                  <a:gd name="T88" fmla="*/ 77 w 226"/>
                  <a:gd name="T89" fmla="*/ 45 h 163"/>
                  <a:gd name="T90" fmla="*/ 77 w 226"/>
                  <a:gd name="T91" fmla="*/ 41 h 163"/>
                  <a:gd name="T92" fmla="*/ 81 w 226"/>
                  <a:gd name="T93" fmla="*/ 36 h 163"/>
                  <a:gd name="T94" fmla="*/ 95 w 226"/>
                  <a:gd name="T95" fmla="*/ 36 h 163"/>
                  <a:gd name="T96" fmla="*/ 108 w 226"/>
                  <a:gd name="T97" fmla="*/ 27 h 163"/>
                  <a:gd name="T98" fmla="*/ 117 w 226"/>
                  <a:gd name="T99" fmla="*/ 18 h 163"/>
                  <a:gd name="T100" fmla="*/ 122 w 226"/>
                  <a:gd name="T101" fmla="*/ 9 h 163"/>
                  <a:gd name="T102" fmla="*/ 126 w 226"/>
                  <a:gd name="T103" fmla="*/ 5 h 163"/>
                  <a:gd name="T104" fmla="*/ 131 w 226"/>
                  <a:gd name="T105" fmla="*/ 0 h 163"/>
                  <a:gd name="T106" fmla="*/ 145 w 226"/>
                  <a:gd name="T10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6" h="163">
                    <a:moveTo>
                      <a:pt x="145" y="0"/>
                    </a:moveTo>
                    <a:lnTo>
                      <a:pt x="145" y="0"/>
                    </a:lnTo>
                    <a:lnTo>
                      <a:pt x="145" y="5"/>
                    </a:lnTo>
                    <a:lnTo>
                      <a:pt x="145" y="5"/>
                    </a:lnTo>
                    <a:lnTo>
                      <a:pt x="149" y="9"/>
                    </a:lnTo>
                    <a:lnTo>
                      <a:pt x="154" y="9"/>
                    </a:lnTo>
                    <a:lnTo>
                      <a:pt x="154" y="14"/>
                    </a:lnTo>
                    <a:lnTo>
                      <a:pt x="158" y="18"/>
                    </a:lnTo>
                    <a:lnTo>
                      <a:pt x="158" y="23"/>
                    </a:lnTo>
                    <a:lnTo>
                      <a:pt x="158" y="23"/>
                    </a:lnTo>
                    <a:lnTo>
                      <a:pt x="158" y="27"/>
                    </a:lnTo>
                    <a:lnTo>
                      <a:pt x="158" y="32"/>
                    </a:lnTo>
                    <a:lnTo>
                      <a:pt x="158" y="32"/>
                    </a:lnTo>
                    <a:lnTo>
                      <a:pt x="154" y="36"/>
                    </a:lnTo>
                    <a:lnTo>
                      <a:pt x="154" y="36"/>
                    </a:lnTo>
                    <a:lnTo>
                      <a:pt x="154" y="36"/>
                    </a:lnTo>
                    <a:lnTo>
                      <a:pt x="158" y="36"/>
                    </a:lnTo>
                    <a:lnTo>
                      <a:pt x="158" y="36"/>
                    </a:lnTo>
                    <a:lnTo>
                      <a:pt x="158" y="41"/>
                    </a:lnTo>
                    <a:lnTo>
                      <a:pt x="158" y="41"/>
                    </a:lnTo>
                    <a:lnTo>
                      <a:pt x="158" y="41"/>
                    </a:lnTo>
                    <a:lnTo>
                      <a:pt x="163" y="41"/>
                    </a:lnTo>
                    <a:lnTo>
                      <a:pt x="167" y="41"/>
                    </a:lnTo>
                    <a:lnTo>
                      <a:pt x="167" y="45"/>
                    </a:lnTo>
                    <a:lnTo>
                      <a:pt x="167" y="45"/>
                    </a:lnTo>
                    <a:lnTo>
                      <a:pt x="167" y="45"/>
                    </a:lnTo>
                    <a:lnTo>
                      <a:pt x="167" y="50"/>
                    </a:lnTo>
                    <a:lnTo>
                      <a:pt x="167" y="50"/>
                    </a:lnTo>
                    <a:lnTo>
                      <a:pt x="172" y="50"/>
                    </a:lnTo>
                    <a:lnTo>
                      <a:pt x="172" y="50"/>
                    </a:lnTo>
                    <a:lnTo>
                      <a:pt x="176" y="50"/>
                    </a:lnTo>
                    <a:lnTo>
                      <a:pt x="181" y="54"/>
                    </a:lnTo>
                    <a:lnTo>
                      <a:pt x="181" y="54"/>
                    </a:lnTo>
                    <a:lnTo>
                      <a:pt x="185" y="59"/>
                    </a:lnTo>
                    <a:lnTo>
                      <a:pt x="185" y="59"/>
                    </a:lnTo>
                    <a:lnTo>
                      <a:pt x="185" y="63"/>
                    </a:lnTo>
                    <a:lnTo>
                      <a:pt x="185" y="63"/>
                    </a:lnTo>
                    <a:lnTo>
                      <a:pt x="185" y="63"/>
                    </a:lnTo>
                    <a:lnTo>
                      <a:pt x="185" y="68"/>
                    </a:lnTo>
                    <a:lnTo>
                      <a:pt x="190" y="68"/>
                    </a:lnTo>
                    <a:lnTo>
                      <a:pt x="190" y="68"/>
                    </a:lnTo>
                    <a:lnTo>
                      <a:pt x="199" y="72"/>
                    </a:lnTo>
                    <a:lnTo>
                      <a:pt x="199" y="77"/>
                    </a:lnTo>
                    <a:lnTo>
                      <a:pt x="199" y="77"/>
                    </a:lnTo>
                    <a:lnTo>
                      <a:pt x="203" y="77"/>
                    </a:lnTo>
                    <a:lnTo>
                      <a:pt x="203" y="81"/>
                    </a:lnTo>
                    <a:lnTo>
                      <a:pt x="208" y="81"/>
                    </a:lnTo>
                    <a:lnTo>
                      <a:pt x="203" y="86"/>
                    </a:lnTo>
                    <a:lnTo>
                      <a:pt x="203" y="86"/>
                    </a:lnTo>
                    <a:lnTo>
                      <a:pt x="208" y="86"/>
                    </a:lnTo>
                    <a:lnTo>
                      <a:pt x="208" y="86"/>
                    </a:lnTo>
                    <a:lnTo>
                      <a:pt x="208" y="90"/>
                    </a:lnTo>
                    <a:lnTo>
                      <a:pt x="208" y="90"/>
                    </a:lnTo>
                    <a:lnTo>
                      <a:pt x="208" y="90"/>
                    </a:lnTo>
                    <a:lnTo>
                      <a:pt x="212" y="95"/>
                    </a:lnTo>
                    <a:lnTo>
                      <a:pt x="212" y="95"/>
                    </a:lnTo>
                    <a:lnTo>
                      <a:pt x="217" y="95"/>
                    </a:lnTo>
                    <a:lnTo>
                      <a:pt x="217" y="95"/>
                    </a:lnTo>
                    <a:lnTo>
                      <a:pt x="221" y="99"/>
                    </a:lnTo>
                    <a:lnTo>
                      <a:pt x="221" y="99"/>
                    </a:lnTo>
                    <a:lnTo>
                      <a:pt x="221" y="99"/>
                    </a:lnTo>
                    <a:lnTo>
                      <a:pt x="221" y="99"/>
                    </a:lnTo>
                    <a:lnTo>
                      <a:pt x="221" y="104"/>
                    </a:lnTo>
                    <a:lnTo>
                      <a:pt x="221" y="109"/>
                    </a:lnTo>
                    <a:lnTo>
                      <a:pt x="221" y="109"/>
                    </a:lnTo>
                    <a:lnTo>
                      <a:pt x="226" y="109"/>
                    </a:lnTo>
                    <a:lnTo>
                      <a:pt x="221" y="109"/>
                    </a:lnTo>
                    <a:lnTo>
                      <a:pt x="217" y="109"/>
                    </a:lnTo>
                    <a:lnTo>
                      <a:pt x="217" y="109"/>
                    </a:lnTo>
                    <a:lnTo>
                      <a:pt x="217" y="109"/>
                    </a:lnTo>
                    <a:lnTo>
                      <a:pt x="212" y="109"/>
                    </a:lnTo>
                    <a:lnTo>
                      <a:pt x="212" y="109"/>
                    </a:lnTo>
                    <a:lnTo>
                      <a:pt x="212" y="109"/>
                    </a:lnTo>
                    <a:lnTo>
                      <a:pt x="203" y="109"/>
                    </a:lnTo>
                    <a:lnTo>
                      <a:pt x="199" y="109"/>
                    </a:lnTo>
                    <a:lnTo>
                      <a:pt x="194" y="109"/>
                    </a:lnTo>
                    <a:lnTo>
                      <a:pt x="190" y="104"/>
                    </a:lnTo>
                    <a:lnTo>
                      <a:pt x="190" y="109"/>
                    </a:lnTo>
                    <a:lnTo>
                      <a:pt x="185" y="109"/>
                    </a:lnTo>
                    <a:lnTo>
                      <a:pt x="185" y="113"/>
                    </a:lnTo>
                    <a:lnTo>
                      <a:pt x="185" y="113"/>
                    </a:lnTo>
                    <a:lnTo>
                      <a:pt x="181" y="113"/>
                    </a:lnTo>
                    <a:lnTo>
                      <a:pt x="176" y="113"/>
                    </a:lnTo>
                    <a:lnTo>
                      <a:pt x="172" y="113"/>
                    </a:lnTo>
                    <a:lnTo>
                      <a:pt x="172" y="113"/>
                    </a:lnTo>
                    <a:lnTo>
                      <a:pt x="167" y="113"/>
                    </a:lnTo>
                    <a:lnTo>
                      <a:pt x="163" y="113"/>
                    </a:lnTo>
                    <a:lnTo>
                      <a:pt x="163" y="118"/>
                    </a:lnTo>
                    <a:lnTo>
                      <a:pt x="158" y="118"/>
                    </a:lnTo>
                    <a:lnTo>
                      <a:pt x="158" y="118"/>
                    </a:lnTo>
                    <a:lnTo>
                      <a:pt x="154" y="118"/>
                    </a:lnTo>
                    <a:lnTo>
                      <a:pt x="154" y="118"/>
                    </a:lnTo>
                    <a:lnTo>
                      <a:pt x="154" y="118"/>
                    </a:lnTo>
                    <a:lnTo>
                      <a:pt x="149" y="118"/>
                    </a:lnTo>
                    <a:lnTo>
                      <a:pt x="149" y="118"/>
                    </a:lnTo>
                    <a:lnTo>
                      <a:pt x="145" y="118"/>
                    </a:lnTo>
                    <a:lnTo>
                      <a:pt x="145" y="118"/>
                    </a:lnTo>
                    <a:lnTo>
                      <a:pt x="145" y="118"/>
                    </a:lnTo>
                    <a:lnTo>
                      <a:pt x="140" y="122"/>
                    </a:lnTo>
                    <a:lnTo>
                      <a:pt x="140" y="127"/>
                    </a:lnTo>
                    <a:lnTo>
                      <a:pt x="140" y="127"/>
                    </a:lnTo>
                    <a:lnTo>
                      <a:pt x="140" y="127"/>
                    </a:lnTo>
                    <a:lnTo>
                      <a:pt x="136" y="127"/>
                    </a:lnTo>
                    <a:lnTo>
                      <a:pt x="126" y="127"/>
                    </a:lnTo>
                    <a:lnTo>
                      <a:pt x="126" y="127"/>
                    </a:lnTo>
                    <a:lnTo>
                      <a:pt x="122" y="127"/>
                    </a:lnTo>
                    <a:lnTo>
                      <a:pt x="117" y="127"/>
                    </a:lnTo>
                    <a:lnTo>
                      <a:pt x="117" y="127"/>
                    </a:lnTo>
                    <a:lnTo>
                      <a:pt x="117" y="127"/>
                    </a:lnTo>
                    <a:lnTo>
                      <a:pt x="113" y="127"/>
                    </a:lnTo>
                    <a:lnTo>
                      <a:pt x="113" y="122"/>
                    </a:lnTo>
                    <a:lnTo>
                      <a:pt x="108" y="122"/>
                    </a:lnTo>
                    <a:lnTo>
                      <a:pt x="108" y="122"/>
                    </a:lnTo>
                    <a:lnTo>
                      <a:pt x="104" y="122"/>
                    </a:lnTo>
                    <a:lnTo>
                      <a:pt x="104" y="122"/>
                    </a:lnTo>
                    <a:lnTo>
                      <a:pt x="104" y="118"/>
                    </a:lnTo>
                    <a:lnTo>
                      <a:pt x="99" y="113"/>
                    </a:lnTo>
                    <a:lnTo>
                      <a:pt x="95" y="113"/>
                    </a:lnTo>
                    <a:lnTo>
                      <a:pt x="95" y="113"/>
                    </a:lnTo>
                    <a:lnTo>
                      <a:pt x="90" y="109"/>
                    </a:lnTo>
                    <a:lnTo>
                      <a:pt x="90" y="109"/>
                    </a:lnTo>
                    <a:lnTo>
                      <a:pt x="86" y="109"/>
                    </a:lnTo>
                    <a:lnTo>
                      <a:pt x="81" y="109"/>
                    </a:lnTo>
                    <a:lnTo>
                      <a:pt x="77" y="113"/>
                    </a:lnTo>
                    <a:lnTo>
                      <a:pt x="77" y="122"/>
                    </a:lnTo>
                    <a:lnTo>
                      <a:pt x="72" y="122"/>
                    </a:lnTo>
                    <a:lnTo>
                      <a:pt x="72" y="122"/>
                    </a:lnTo>
                    <a:lnTo>
                      <a:pt x="72" y="127"/>
                    </a:lnTo>
                    <a:lnTo>
                      <a:pt x="72" y="127"/>
                    </a:lnTo>
                    <a:lnTo>
                      <a:pt x="72" y="131"/>
                    </a:lnTo>
                    <a:lnTo>
                      <a:pt x="72" y="136"/>
                    </a:lnTo>
                    <a:lnTo>
                      <a:pt x="72" y="140"/>
                    </a:lnTo>
                    <a:lnTo>
                      <a:pt x="68" y="140"/>
                    </a:lnTo>
                    <a:lnTo>
                      <a:pt x="68" y="140"/>
                    </a:lnTo>
                    <a:lnTo>
                      <a:pt x="68" y="136"/>
                    </a:lnTo>
                    <a:lnTo>
                      <a:pt x="68" y="140"/>
                    </a:lnTo>
                    <a:lnTo>
                      <a:pt x="63" y="140"/>
                    </a:lnTo>
                    <a:lnTo>
                      <a:pt x="63" y="140"/>
                    </a:lnTo>
                    <a:lnTo>
                      <a:pt x="63" y="140"/>
                    </a:lnTo>
                    <a:lnTo>
                      <a:pt x="63" y="140"/>
                    </a:lnTo>
                    <a:lnTo>
                      <a:pt x="63" y="140"/>
                    </a:lnTo>
                    <a:lnTo>
                      <a:pt x="59" y="140"/>
                    </a:lnTo>
                    <a:lnTo>
                      <a:pt x="59" y="140"/>
                    </a:lnTo>
                    <a:lnTo>
                      <a:pt x="59" y="140"/>
                    </a:lnTo>
                    <a:lnTo>
                      <a:pt x="59" y="140"/>
                    </a:lnTo>
                    <a:lnTo>
                      <a:pt x="59" y="140"/>
                    </a:lnTo>
                    <a:lnTo>
                      <a:pt x="54" y="136"/>
                    </a:lnTo>
                    <a:lnTo>
                      <a:pt x="50" y="136"/>
                    </a:lnTo>
                    <a:lnTo>
                      <a:pt x="50" y="136"/>
                    </a:lnTo>
                    <a:lnTo>
                      <a:pt x="50" y="140"/>
                    </a:lnTo>
                    <a:lnTo>
                      <a:pt x="45" y="140"/>
                    </a:lnTo>
                    <a:lnTo>
                      <a:pt x="45" y="140"/>
                    </a:lnTo>
                    <a:lnTo>
                      <a:pt x="41" y="140"/>
                    </a:lnTo>
                    <a:lnTo>
                      <a:pt x="36" y="140"/>
                    </a:lnTo>
                    <a:lnTo>
                      <a:pt x="36" y="140"/>
                    </a:lnTo>
                    <a:lnTo>
                      <a:pt x="36" y="140"/>
                    </a:lnTo>
                    <a:lnTo>
                      <a:pt x="36" y="145"/>
                    </a:lnTo>
                    <a:lnTo>
                      <a:pt x="36" y="145"/>
                    </a:lnTo>
                    <a:lnTo>
                      <a:pt x="32" y="145"/>
                    </a:lnTo>
                    <a:lnTo>
                      <a:pt x="32" y="149"/>
                    </a:lnTo>
                    <a:lnTo>
                      <a:pt x="32" y="149"/>
                    </a:lnTo>
                    <a:lnTo>
                      <a:pt x="32" y="154"/>
                    </a:lnTo>
                    <a:lnTo>
                      <a:pt x="32" y="154"/>
                    </a:lnTo>
                    <a:lnTo>
                      <a:pt x="32" y="154"/>
                    </a:lnTo>
                    <a:lnTo>
                      <a:pt x="32" y="158"/>
                    </a:lnTo>
                    <a:lnTo>
                      <a:pt x="32" y="163"/>
                    </a:lnTo>
                    <a:lnTo>
                      <a:pt x="27" y="163"/>
                    </a:lnTo>
                    <a:lnTo>
                      <a:pt x="27" y="163"/>
                    </a:lnTo>
                    <a:lnTo>
                      <a:pt x="27" y="158"/>
                    </a:lnTo>
                    <a:lnTo>
                      <a:pt x="27" y="158"/>
                    </a:lnTo>
                    <a:lnTo>
                      <a:pt x="27" y="158"/>
                    </a:lnTo>
                    <a:lnTo>
                      <a:pt x="27" y="154"/>
                    </a:lnTo>
                    <a:lnTo>
                      <a:pt x="27" y="154"/>
                    </a:lnTo>
                    <a:lnTo>
                      <a:pt x="27" y="154"/>
                    </a:lnTo>
                    <a:lnTo>
                      <a:pt x="27" y="154"/>
                    </a:lnTo>
                    <a:lnTo>
                      <a:pt x="27" y="149"/>
                    </a:lnTo>
                    <a:lnTo>
                      <a:pt x="27" y="149"/>
                    </a:lnTo>
                    <a:lnTo>
                      <a:pt x="23" y="149"/>
                    </a:lnTo>
                    <a:lnTo>
                      <a:pt x="23" y="149"/>
                    </a:lnTo>
                    <a:lnTo>
                      <a:pt x="23" y="149"/>
                    </a:lnTo>
                    <a:lnTo>
                      <a:pt x="23" y="149"/>
                    </a:lnTo>
                    <a:lnTo>
                      <a:pt x="23" y="149"/>
                    </a:lnTo>
                    <a:lnTo>
                      <a:pt x="18" y="145"/>
                    </a:lnTo>
                    <a:lnTo>
                      <a:pt x="18" y="145"/>
                    </a:lnTo>
                    <a:lnTo>
                      <a:pt x="18" y="140"/>
                    </a:lnTo>
                    <a:lnTo>
                      <a:pt x="14" y="140"/>
                    </a:lnTo>
                    <a:lnTo>
                      <a:pt x="14" y="136"/>
                    </a:lnTo>
                    <a:lnTo>
                      <a:pt x="9" y="136"/>
                    </a:lnTo>
                    <a:lnTo>
                      <a:pt x="9" y="131"/>
                    </a:lnTo>
                    <a:lnTo>
                      <a:pt x="9" y="131"/>
                    </a:lnTo>
                    <a:lnTo>
                      <a:pt x="9" y="131"/>
                    </a:lnTo>
                    <a:lnTo>
                      <a:pt x="9" y="131"/>
                    </a:lnTo>
                    <a:lnTo>
                      <a:pt x="9" y="131"/>
                    </a:lnTo>
                    <a:lnTo>
                      <a:pt x="9" y="131"/>
                    </a:lnTo>
                    <a:lnTo>
                      <a:pt x="9" y="127"/>
                    </a:lnTo>
                    <a:lnTo>
                      <a:pt x="9" y="127"/>
                    </a:lnTo>
                    <a:lnTo>
                      <a:pt x="9" y="122"/>
                    </a:lnTo>
                    <a:lnTo>
                      <a:pt x="4" y="122"/>
                    </a:lnTo>
                    <a:lnTo>
                      <a:pt x="4" y="122"/>
                    </a:lnTo>
                    <a:lnTo>
                      <a:pt x="4" y="118"/>
                    </a:lnTo>
                    <a:lnTo>
                      <a:pt x="4" y="118"/>
                    </a:lnTo>
                    <a:lnTo>
                      <a:pt x="0" y="109"/>
                    </a:lnTo>
                    <a:lnTo>
                      <a:pt x="0" y="109"/>
                    </a:lnTo>
                    <a:lnTo>
                      <a:pt x="0" y="109"/>
                    </a:lnTo>
                    <a:lnTo>
                      <a:pt x="0" y="109"/>
                    </a:lnTo>
                    <a:lnTo>
                      <a:pt x="0" y="109"/>
                    </a:lnTo>
                    <a:lnTo>
                      <a:pt x="0" y="104"/>
                    </a:lnTo>
                    <a:lnTo>
                      <a:pt x="0" y="104"/>
                    </a:lnTo>
                    <a:lnTo>
                      <a:pt x="0" y="104"/>
                    </a:lnTo>
                    <a:lnTo>
                      <a:pt x="0" y="104"/>
                    </a:lnTo>
                    <a:lnTo>
                      <a:pt x="0" y="95"/>
                    </a:lnTo>
                    <a:lnTo>
                      <a:pt x="0" y="95"/>
                    </a:lnTo>
                    <a:lnTo>
                      <a:pt x="0" y="95"/>
                    </a:lnTo>
                    <a:lnTo>
                      <a:pt x="0" y="95"/>
                    </a:lnTo>
                    <a:lnTo>
                      <a:pt x="0" y="95"/>
                    </a:lnTo>
                    <a:lnTo>
                      <a:pt x="0" y="95"/>
                    </a:lnTo>
                    <a:lnTo>
                      <a:pt x="0" y="90"/>
                    </a:lnTo>
                    <a:lnTo>
                      <a:pt x="0" y="90"/>
                    </a:lnTo>
                    <a:lnTo>
                      <a:pt x="0" y="90"/>
                    </a:lnTo>
                    <a:lnTo>
                      <a:pt x="0" y="90"/>
                    </a:lnTo>
                    <a:lnTo>
                      <a:pt x="0" y="90"/>
                    </a:lnTo>
                    <a:lnTo>
                      <a:pt x="4" y="90"/>
                    </a:lnTo>
                    <a:lnTo>
                      <a:pt x="4" y="86"/>
                    </a:lnTo>
                    <a:lnTo>
                      <a:pt x="4" y="86"/>
                    </a:lnTo>
                    <a:lnTo>
                      <a:pt x="4" y="86"/>
                    </a:lnTo>
                    <a:lnTo>
                      <a:pt x="4" y="81"/>
                    </a:lnTo>
                    <a:lnTo>
                      <a:pt x="9" y="81"/>
                    </a:lnTo>
                    <a:lnTo>
                      <a:pt x="9" y="77"/>
                    </a:lnTo>
                    <a:lnTo>
                      <a:pt x="9" y="77"/>
                    </a:lnTo>
                    <a:lnTo>
                      <a:pt x="9" y="72"/>
                    </a:lnTo>
                    <a:lnTo>
                      <a:pt x="9" y="72"/>
                    </a:lnTo>
                    <a:lnTo>
                      <a:pt x="14" y="72"/>
                    </a:lnTo>
                    <a:lnTo>
                      <a:pt x="14" y="68"/>
                    </a:lnTo>
                    <a:lnTo>
                      <a:pt x="14" y="68"/>
                    </a:lnTo>
                    <a:lnTo>
                      <a:pt x="18" y="63"/>
                    </a:lnTo>
                    <a:lnTo>
                      <a:pt x="18" y="63"/>
                    </a:lnTo>
                    <a:lnTo>
                      <a:pt x="18" y="63"/>
                    </a:lnTo>
                    <a:lnTo>
                      <a:pt x="23" y="63"/>
                    </a:lnTo>
                    <a:lnTo>
                      <a:pt x="23" y="63"/>
                    </a:lnTo>
                    <a:lnTo>
                      <a:pt x="27" y="63"/>
                    </a:lnTo>
                    <a:lnTo>
                      <a:pt x="27" y="63"/>
                    </a:lnTo>
                    <a:lnTo>
                      <a:pt x="32" y="63"/>
                    </a:lnTo>
                    <a:lnTo>
                      <a:pt x="32" y="59"/>
                    </a:lnTo>
                    <a:lnTo>
                      <a:pt x="32" y="59"/>
                    </a:lnTo>
                    <a:lnTo>
                      <a:pt x="36" y="59"/>
                    </a:lnTo>
                    <a:lnTo>
                      <a:pt x="36" y="59"/>
                    </a:lnTo>
                    <a:lnTo>
                      <a:pt x="36" y="59"/>
                    </a:lnTo>
                    <a:lnTo>
                      <a:pt x="36" y="59"/>
                    </a:lnTo>
                    <a:lnTo>
                      <a:pt x="36" y="63"/>
                    </a:lnTo>
                    <a:lnTo>
                      <a:pt x="41" y="63"/>
                    </a:lnTo>
                    <a:lnTo>
                      <a:pt x="41" y="63"/>
                    </a:lnTo>
                    <a:lnTo>
                      <a:pt x="41" y="63"/>
                    </a:lnTo>
                    <a:lnTo>
                      <a:pt x="45" y="63"/>
                    </a:lnTo>
                    <a:lnTo>
                      <a:pt x="45" y="63"/>
                    </a:lnTo>
                    <a:lnTo>
                      <a:pt x="45" y="59"/>
                    </a:lnTo>
                    <a:lnTo>
                      <a:pt x="50" y="59"/>
                    </a:lnTo>
                    <a:lnTo>
                      <a:pt x="50" y="59"/>
                    </a:lnTo>
                    <a:lnTo>
                      <a:pt x="50" y="59"/>
                    </a:lnTo>
                    <a:lnTo>
                      <a:pt x="54" y="54"/>
                    </a:lnTo>
                    <a:lnTo>
                      <a:pt x="54" y="54"/>
                    </a:lnTo>
                    <a:lnTo>
                      <a:pt x="59" y="54"/>
                    </a:lnTo>
                    <a:lnTo>
                      <a:pt x="63" y="54"/>
                    </a:lnTo>
                    <a:lnTo>
                      <a:pt x="68" y="54"/>
                    </a:lnTo>
                    <a:lnTo>
                      <a:pt x="68" y="54"/>
                    </a:lnTo>
                    <a:lnTo>
                      <a:pt x="72" y="54"/>
                    </a:lnTo>
                    <a:lnTo>
                      <a:pt x="72" y="54"/>
                    </a:lnTo>
                    <a:lnTo>
                      <a:pt x="72" y="50"/>
                    </a:lnTo>
                    <a:lnTo>
                      <a:pt x="72" y="50"/>
                    </a:lnTo>
                    <a:lnTo>
                      <a:pt x="77" y="50"/>
                    </a:lnTo>
                    <a:lnTo>
                      <a:pt x="77" y="45"/>
                    </a:lnTo>
                    <a:lnTo>
                      <a:pt x="77" y="45"/>
                    </a:lnTo>
                    <a:lnTo>
                      <a:pt x="77" y="45"/>
                    </a:lnTo>
                    <a:lnTo>
                      <a:pt x="77" y="45"/>
                    </a:lnTo>
                    <a:lnTo>
                      <a:pt x="81" y="45"/>
                    </a:lnTo>
                    <a:lnTo>
                      <a:pt x="77" y="41"/>
                    </a:lnTo>
                    <a:lnTo>
                      <a:pt x="77" y="41"/>
                    </a:lnTo>
                    <a:lnTo>
                      <a:pt x="77" y="41"/>
                    </a:lnTo>
                    <a:lnTo>
                      <a:pt x="77" y="41"/>
                    </a:lnTo>
                    <a:lnTo>
                      <a:pt x="77" y="41"/>
                    </a:lnTo>
                    <a:lnTo>
                      <a:pt x="77" y="36"/>
                    </a:lnTo>
                    <a:lnTo>
                      <a:pt x="77" y="36"/>
                    </a:lnTo>
                    <a:lnTo>
                      <a:pt x="81" y="36"/>
                    </a:lnTo>
                    <a:lnTo>
                      <a:pt x="86" y="36"/>
                    </a:lnTo>
                    <a:lnTo>
                      <a:pt x="86" y="36"/>
                    </a:lnTo>
                    <a:lnTo>
                      <a:pt x="90" y="36"/>
                    </a:lnTo>
                    <a:lnTo>
                      <a:pt x="90" y="36"/>
                    </a:lnTo>
                    <a:lnTo>
                      <a:pt x="95" y="36"/>
                    </a:lnTo>
                    <a:lnTo>
                      <a:pt x="95" y="36"/>
                    </a:lnTo>
                    <a:lnTo>
                      <a:pt x="99" y="36"/>
                    </a:lnTo>
                    <a:lnTo>
                      <a:pt x="104" y="32"/>
                    </a:lnTo>
                    <a:lnTo>
                      <a:pt x="104" y="32"/>
                    </a:lnTo>
                    <a:lnTo>
                      <a:pt x="104" y="32"/>
                    </a:lnTo>
                    <a:lnTo>
                      <a:pt x="104" y="32"/>
                    </a:lnTo>
                    <a:lnTo>
                      <a:pt x="108" y="27"/>
                    </a:lnTo>
                    <a:lnTo>
                      <a:pt x="108" y="27"/>
                    </a:lnTo>
                    <a:lnTo>
                      <a:pt x="113" y="23"/>
                    </a:lnTo>
                    <a:lnTo>
                      <a:pt x="113" y="23"/>
                    </a:lnTo>
                    <a:lnTo>
                      <a:pt x="117" y="18"/>
                    </a:lnTo>
                    <a:lnTo>
                      <a:pt x="117" y="18"/>
                    </a:lnTo>
                    <a:lnTo>
                      <a:pt x="117" y="18"/>
                    </a:lnTo>
                    <a:lnTo>
                      <a:pt x="122" y="14"/>
                    </a:lnTo>
                    <a:lnTo>
                      <a:pt x="122" y="14"/>
                    </a:lnTo>
                    <a:lnTo>
                      <a:pt x="122" y="14"/>
                    </a:lnTo>
                    <a:lnTo>
                      <a:pt x="122" y="14"/>
                    </a:lnTo>
                    <a:lnTo>
                      <a:pt x="122" y="14"/>
                    </a:lnTo>
                    <a:lnTo>
                      <a:pt x="122" y="9"/>
                    </a:lnTo>
                    <a:lnTo>
                      <a:pt x="122" y="9"/>
                    </a:lnTo>
                    <a:lnTo>
                      <a:pt x="122" y="9"/>
                    </a:lnTo>
                    <a:lnTo>
                      <a:pt x="122" y="9"/>
                    </a:lnTo>
                    <a:lnTo>
                      <a:pt x="122" y="5"/>
                    </a:lnTo>
                    <a:lnTo>
                      <a:pt x="126" y="5"/>
                    </a:lnTo>
                    <a:lnTo>
                      <a:pt x="126" y="5"/>
                    </a:lnTo>
                    <a:lnTo>
                      <a:pt x="131" y="5"/>
                    </a:lnTo>
                    <a:lnTo>
                      <a:pt x="131" y="5"/>
                    </a:lnTo>
                    <a:lnTo>
                      <a:pt x="131" y="5"/>
                    </a:lnTo>
                    <a:lnTo>
                      <a:pt x="131" y="5"/>
                    </a:lnTo>
                    <a:lnTo>
                      <a:pt x="131" y="0"/>
                    </a:lnTo>
                    <a:lnTo>
                      <a:pt x="131" y="0"/>
                    </a:lnTo>
                    <a:lnTo>
                      <a:pt x="136" y="0"/>
                    </a:lnTo>
                    <a:lnTo>
                      <a:pt x="136" y="0"/>
                    </a:lnTo>
                    <a:lnTo>
                      <a:pt x="140" y="0"/>
                    </a:lnTo>
                    <a:lnTo>
                      <a:pt x="140" y="0"/>
                    </a:lnTo>
                    <a:lnTo>
                      <a:pt x="145" y="0"/>
                    </a:lnTo>
                    <a:lnTo>
                      <a:pt x="14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9" name="Freeform 30"/>
              <p:cNvSpPr>
                <a:spLocks noEditPoints="1"/>
              </p:cNvSpPr>
              <p:nvPr/>
            </p:nvSpPr>
            <p:spPr bwMode="auto">
              <a:xfrm>
                <a:off x="1452563" y="447676"/>
                <a:ext cx="2100263" cy="1198563"/>
              </a:xfrm>
              <a:custGeom>
                <a:avLst/>
                <a:gdLst>
                  <a:gd name="T0" fmla="*/ 673 w 1323"/>
                  <a:gd name="T1" fmla="*/ 696 h 755"/>
                  <a:gd name="T2" fmla="*/ 862 w 1323"/>
                  <a:gd name="T3" fmla="*/ 705 h 755"/>
                  <a:gd name="T4" fmla="*/ 786 w 1323"/>
                  <a:gd name="T5" fmla="*/ 692 h 755"/>
                  <a:gd name="T6" fmla="*/ 22 w 1323"/>
                  <a:gd name="T7" fmla="*/ 574 h 755"/>
                  <a:gd name="T8" fmla="*/ 975 w 1323"/>
                  <a:gd name="T9" fmla="*/ 619 h 755"/>
                  <a:gd name="T10" fmla="*/ 1007 w 1323"/>
                  <a:gd name="T11" fmla="*/ 660 h 755"/>
                  <a:gd name="T12" fmla="*/ 926 w 1323"/>
                  <a:gd name="T13" fmla="*/ 660 h 755"/>
                  <a:gd name="T14" fmla="*/ 4 w 1323"/>
                  <a:gd name="T15" fmla="*/ 475 h 755"/>
                  <a:gd name="T16" fmla="*/ 817 w 1323"/>
                  <a:gd name="T17" fmla="*/ 371 h 755"/>
                  <a:gd name="T18" fmla="*/ 781 w 1323"/>
                  <a:gd name="T19" fmla="*/ 339 h 755"/>
                  <a:gd name="T20" fmla="*/ 926 w 1323"/>
                  <a:gd name="T21" fmla="*/ 244 h 755"/>
                  <a:gd name="T22" fmla="*/ 596 w 1323"/>
                  <a:gd name="T23" fmla="*/ 728 h 755"/>
                  <a:gd name="T24" fmla="*/ 433 w 1323"/>
                  <a:gd name="T25" fmla="*/ 597 h 755"/>
                  <a:gd name="T26" fmla="*/ 45 w 1323"/>
                  <a:gd name="T27" fmla="*/ 534 h 755"/>
                  <a:gd name="T28" fmla="*/ 58 w 1323"/>
                  <a:gd name="T29" fmla="*/ 470 h 755"/>
                  <a:gd name="T30" fmla="*/ 99 w 1323"/>
                  <a:gd name="T31" fmla="*/ 348 h 755"/>
                  <a:gd name="T32" fmla="*/ 420 w 1323"/>
                  <a:gd name="T33" fmla="*/ 176 h 755"/>
                  <a:gd name="T34" fmla="*/ 469 w 1323"/>
                  <a:gd name="T35" fmla="*/ 190 h 755"/>
                  <a:gd name="T36" fmla="*/ 578 w 1323"/>
                  <a:gd name="T37" fmla="*/ 258 h 755"/>
                  <a:gd name="T38" fmla="*/ 700 w 1323"/>
                  <a:gd name="T39" fmla="*/ 253 h 755"/>
                  <a:gd name="T40" fmla="*/ 772 w 1323"/>
                  <a:gd name="T41" fmla="*/ 226 h 755"/>
                  <a:gd name="T42" fmla="*/ 808 w 1323"/>
                  <a:gd name="T43" fmla="*/ 226 h 755"/>
                  <a:gd name="T44" fmla="*/ 890 w 1323"/>
                  <a:gd name="T45" fmla="*/ 231 h 755"/>
                  <a:gd name="T46" fmla="*/ 781 w 1323"/>
                  <a:gd name="T47" fmla="*/ 303 h 755"/>
                  <a:gd name="T48" fmla="*/ 673 w 1323"/>
                  <a:gd name="T49" fmla="*/ 348 h 755"/>
                  <a:gd name="T50" fmla="*/ 646 w 1323"/>
                  <a:gd name="T51" fmla="*/ 488 h 755"/>
                  <a:gd name="T52" fmla="*/ 709 w 1323"/>
                  <a:gd name="T53" fmla="*/ 520 h 755"/>
                  <a:gd name="T54" fmla="*/ 899 w 1323"/>
                  <a:gd name="T55" fmla="*/ 380 h 755"/>
                  <a:gd name="T56" fmla="*/ 912 w 1323"/>
                  <a:gd name="T57" fmla="*/ 452 h 755"/>
                  <a:gd name="T58" fmla="*/ 975 w 1323"/>
                  <a:gd name="T59" fmla="*/ 452 h 755"/>
                  <a:gd name="T60" fmla="*/ 984 w 1323"/>
                  <a:gd name="T61" fmla="*/ 538 h 755"/>
                  <a:gd name="T62" fmla="*/ 844 w 1323"/>
                  <a:gd name="T63" fmla="*/ 606 h 755"/>
                  <a:gd name="T64" fmla="*/ 691 w 1323"/>
                  <a:gd name="T65" fmla="*/ 163 h 755"/>
                  <a:gd name="T66" fmla="*/ 655 w 1323"/>
                  <a:gd name="T67" fmla="*/ 226 h 755"/>
                  <a:gd name="T68" fmla="*/ 618 w 1323"/>
                  <a:gd name="T69" fmla="*/ 145 h 755"/>
                  <a:gd name="T70" fmla="*/ 921 w 1323"/>
                  <a:gd name="T71" fmla="*/ 181 h 755"/>
                  <a:gd name="T72" fmla="*/ 1025 w 1323"/>
                  <a:gd name="T73" fmla="*/ 194 h 755"/>
                  <a:gd name="T74" fmla="*/ 1061 w 1323"/>
                  <a:gd name="T75" fmla="*/ 231 h 755"/>
                  <a:gd name="T76" fmla="*/ 1066 w 1323"/>
                  <a:gd name="T77" fmla="*/ 289 h 755"/>
                  <a:gd name="T78" fmla="*/ 1016 w 1323"/>
                  <a:gd name="T79" fmla="*/ 298 h 755"/>
                  <a:gd name="T80" fmla="*/ 989 w 1323"/>
                  <a:gd name="T81" fmla="*/ 366 h 755"/>
                  <a:gd name="T82" fmla="*/ 912 w 1323"/>
                  <a:gd name="T83" fmla="*/ 326 h 755"/>
                  <a:gd name="T84" fmla="*/ 971 w 1323"/>
                  <a:gd name="T85" fmla="*/ 249 h 755"/>
                  <a:gd name="T86" fmla="*/ 849 w 1323"/>
                  <a:gd name="T87" fmla="*/ 213 h 755"/>
                  <a:gd name="T88" fmla="*/ 808 w 1323"/>
                  <a:gd name="T89" fmla="*/ 167 h 755"/>
                  <a:gd name="T90" fmla="*/ 876 w 1323"/>
                  <a:gd name="T91" fmla="*/ 145 h 755"/>
                  <a:gd name="T92" fmla="*/ 519 w 1323"/>
                  <a:gd name="T93" fmla="*/ 163 h 755"/>
                  <a:gd name="T94" fmla="*/ 664 w 1323"/>
                  <a:gd name="T95" fmla="*/ 100 h 755"/>
                  <a:gd name="T96" fmla="*/ 826 w 1323"/>
                  <a:gd name="T97" fmla="*/ 109 h 755"/>
                  <a:gd name="T98" fmla="*/ 695 w 1323"/>
                  <a:gd name="T99" fmla="*/ 122 h 755"/>
                  <a:gd name="T100" fmla="*/ 736 w 1323"/>
                  <a:gd name="T101" fmla="*/ 100 h 755"/>
                  <a:gd name="T102" fmla="*/ 989 w 1323"/>
                  <a:gd name="T103" fmla="*/ 122 h 755"/>
                  <a:gd name="T104" fmla="*/ 899 w 1323"/>
                  <a:gd name="T105" fmla="*/ 136 h 755"/>
                  <a:gd name="T106" fmla="*/ 659 w 1323"/>
                  <a:gd name="T107" fmla="*/ 95 h 755"/>
                  <a:gd name="T108" fmla="*/ 795 w 1323"/>
                  <a:gd name="T109" fmla="*/ 68 h 755"/>
                  <a:gd name="T110" fmla="*/ 899 w 1323"/>
                  <a:gd name="T111" fmla="*/ 54 h 755"/>
                  <a:gd name="T112" fmla="*/ 1043 w 1323"/>
                  <a:gd name="T113" fmla="*/ 36 h 755"/>
                  <a:gd name="T114" fmla="*/ 971 w 1323"/>
                  <a:gd name="T115" fmla="*/ 63 h 755"/>
                  <a:gd name="T116" fmla="*/ 1301 w 1323"/>
                  <a:gd name="T117" fmla="*/ 9 h 755"/>
                  <a:gd name="T118" fmla="*/ 1138 w 1323"/>
                  <a:gd name="T119" fmla="*/ 72 h 755"/>
                  <a:gd name="T120" fmla="*/ 998 w 1323"/>
                  <a:gd name="T121" fmla="*/ 90 h 755"/>
                  <a:gd name="T122" fmla="*/ 1147 w 1323"/>
                  <a:gd name="T123" fmla="*/ 36 h 755"/>
                  <a:gd name="T124" fmla="*/ 1138 w 1323"/>
                  <a:gd name="T125" fmla="*/ 14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3" h="755">
                    <a:moveTo>
                      <a:pt x="885" y="692"/>
                    </a:moveTo>
                    <a:lnTo>
                      <a:pt x="885" y="692"/>
                    </a:lnTo>
                    <a:lnTo>
                      <a:pt x="885" y="692"/>
                    </a:lnTo>
                    <a:lnTo>
                      <a:pt x="885" y="687"/>
                    </a:lnTo>
                    <a:lnTo>
                      <a:pt x="885" y="687"/>
                    </a:lnTo>
                    <a:lnTo>
                      <a:pt x="885" y="692"/>
                    </a:lnTo>
                    <a:lnTo>
                      <a:pt x="885" y="692"/>
                    </a:lnTo>
                    <a:lnTo>
                      <a:pt x="885" y="692"/>
                    </a:lnTo>
                    <a:lnTo>
                      <a:pt x="885" y="692"/>
                    </a:lnTo>
                    <a:lnTo>
                      <a:pt x="885" y="692"/>
                    </a:lnTo>
                    <a:lnTo>
                      <a:pt x="885" y="692"/>
                    </a:lnTo>
                    <a:lnTo>
                      <a:pt x="880" y="692"/>
                    </a:lnTo>
                    <a:lnTo>
                      <a:pt x="880" y="696"/>
                    </a:lnTo>
                    <a:lnTo>
                      <a:pt x="885" y="692"/>
                    </a:lnTo>
                    <a:lnTo>
                      <a:pt x="885" y="692"/>
                    </a:lnTo>
                    <a:lnTo>
                      <a:pt x="885" y="692"/>
                    </a:lnTo>
                    <a:lnTo>
                      <a:pt x="890" y="692"/>
                    </a:lnTo>
                    <a:lnTo>
                      <a:pt x="890" y="692"/>
                    </a:lnTo>
                    <a:lnTo>
                      <a:pt x="894" y="692"/>
                    </a:lnTo>
                    <a:lnTo>
                      <a:pt x="894" y="692"/>
                    </a:lnTo>
                    <a:lnTo>
                      <a:pt x="890" y="692"/>
                    </a:lnTo>
                    <a:lnTo>
                      <a:pt x="890" y="692"/>
                    </a:lnTo>
                    <a:lnTo>
                      <a:pt x="894" y="687"/>
                    </a:lnTo>
                    <a:lnTo>
                      <a:pt x="894" y="687"/>
                    </a:lnTo>
                    <a:lnTo>
                      <a:pt x="894" y="687"/>
                    </a:lnTo>
                    <a:lnTo>
                      <a:pt x="894" y="683"/>
                    </a:lnTo>
                    <a:lnTo>
                      <a:pt x="899" y="683"/>
                    </a:lnTo>
                    <a:lnTo>
                      <a:pt x="899" y="683"/>
                    </a:lnTo>
                    <a:lnTo>
                      <a:pt x="899" y="683"/>
                    </a:lnTo>
                    <a:lnTo>
                      <a:pt x="899" y="687"/>
                    </a:lnTo>
                    <a:lnTo>
                      <a:pt x="899" y="687"/>
                    </a:lnTo>
                    <a:lnTo>
                      <a:pt x="903" y="687"/>
                    </a:lnTo>
                    <a:lnTo>
                      <a:pt x="903" y="687"/>
                    </a:lnTo>
                    <a:lnTo>
                      <a:pt x="903" y="687"/>
                    </a:lnTo>
                    <a:lnTo>
                      <a:pt x="903" y="687"/>
                    </a:lnTo>
                    <a:lnTo>
                      <a:pt x="903" y="687"/>
                    </a:lnTo>
                    <a:lnTo>
                      <a:pt x="903" y="687"/>
                    </a:lnTo>
                    <a:lnTo>
                      <a:pt x="903" y="692"/>
                    </a:lnTo>
                    <a:lnTo>
                      <a:pt x="903" y="692"/>
                    </a:lnTo>
                    <a:lnTo>
                      <a:pt x="899" y="692"/>
                    </a:lnTo>
                    <a:lnTo>
                      <a:pt x="899" y="692"/>
                    </a:lnTo>
                    <a:lnTo>
                      <a:pt x="894" y="696"/>
                    </a:lnTo>
                    <a:lnTo>
                      <a:pt x="890" y="696"/>
                    </a:lnTo>
                    <a:lnTo>
                      <a:pt x="885" y="696"/>
                    </a:lnTo>
                    <a:lnTo>
                      <a:pt x="885" y="696"/>
                    </a:lnTo>
                    <a:lnTo>
                      <a:pt x="885" y="696"/>
                    </a:lnTo>
                    <a:lnTo>
                      <a:pt x="880" y="696"/>
                    </a:lnTo>
                    <a:lnTo>
                      <a:pt x="880" y="696"/>
                    </a:lnTo>
                    <a:lnTo>
                      <a:pt x="880" y="696"/>
                    </a:lnTo>
                    <a:lnTo>
                      <a:pt x="880" y="696"/>
                    </a:lnTo>
                    <a:lnTo>
                      <a:pt x="876" y="696"/>
                    </a:lnTo>
                    <a:lnTo>
                      <a:pt x="876" y="696"/>
                    </a:lnTo>
                    <a:lnTo>
                      <a:pt x="876" y="696"/>
                    </a:lnTo>
                    <a:lnTo>
                      <a:pt x="876" y="692"/>
                    </a:lnTo>
                    <a:lnTo>
                      <a:pt x="876" y="687"/>
                    </a:lnTo>
                    <a:lnTo>
                      <a:pt x="880" y="687"/>
                    </a:lnTo>
                    <a:lnTo>
                      <a:pt x="880" y="687"/>
                    </a:lnTo>
                    <a:lnTo>
                      <a:pt x="885" y="683"/>
                    </a:lnTo>
                    <a:lnTo>
                      <a:pt x="885" y="683"/>
                    </a:lnTo>
                    <a:lnTo>
                      <a:pt x="890" y="678"/>
                    </a:lnTo>
                    <a:lnTo>
                      <a:pt x="894" y="674"/>
                    </a:lnTo>
                    <a:lnTo>
                      <a:pt x="894" y="674"/>
                    </a:lnTo>
                    <a:lnTo>
                      <a:pt x="894" y="674"/>
                    </a:lnTo>
                    <a:lnTo>
                      <a:pt x="899" y="669"/>
                    </a:lnTo>
                    <a:lnTo>
                      <a:pt x="899" y="669"/>
                    </a:lnTo>
                    <a:lnTo>
                      <a:pt x="903" y="669"/>
                    </a:lnTo>
                    <a:lnTo>
                      <a:pt x="903" y="669"/>
                    </a:lnTo>
                    <a:lnTo>
                      <a:pt x="903" y="669"/>
                    </a:lnTo>
                    <a:lnTo>
                      <a:pt x="903" y="674"/>
                    </a:lnTo>
                    <a:lnTo>
                      <a:pt x="903" y="674"/>
                    </a:lnTo>
                    <a:lnTo>
                      <a:pt x="903" y="674"/>
                    </a:lnTo>
                    <a:lnTo>
                      <a:pt x="899" y="678"/>
                    </a:lnTo>
                    <a:lnTo>
                      <a:pt x="899" y="683"/>
                    </a:lnTo>
                    <a:lnTo>
                      <a:pt x="894" y="683"/>
                    </a:lnTo>
                    <a:lnTo>
                      <a:pt x="894" y="683"/>
                    </a:lnTo>
                    <a:lnTo>
                      <a:pt x="894" y="683"/>
                    </a:lnTo>
                    <a:lnTo>
                      <a:pt x="894" y="687"/>
                    </a:lnTo>
                    <a:lnTo>
                      <a:pt x="890" y="687"/>
                    </a:lnTo>
                    <a:lnTo>
                      <a:pt x="890" y="687"/>
                    </a:lnTo>
                    <a:lnTo>
                      <a:pt x="885" y="687"/>
                    </a:lnTo>
                    <a:lnTo>
                      <a:pt x="885" y="692"/>
                    </a:lnTo>
                    <a:moveTo>
                      <a:pt x="849" y="678"/>
                    </a:moveTo>
                    <a:lnTo>
                      <a:pt x="849" y="678"/>
                    </a:lnTo>
                    <a:lnTo>
                      <a:pt x="849" y="678"/>
                    </a:lnTo>
                    <a:lnTo>
                      <a:pt x="849" y="678"/>
                    </a:lnTo>
                    <a:lnTo>
                      <a:pt x="849" y="678"/>
                    </a:lnTo>
                    <a:lnTo>
                      <a:pt x="853" y="678"/>
                    </a:lnTo>
                    <a:lnTo>
                      <a:pt x="853" y="678"/>
                    </a:lnTo>
                    <a:lnTo>
                      <a:pt x="853" y="678"/>
                    </a:lnTo>
                    <a:lnTo>
                      <a:pt x="853" y="678"/>
                    </a:lnTo>
                    <a:lnTo>
                      <a:pt x="853" y="678"/>
                    </a:lnTo>
                    <a:lnTo>
                      <a:pt x="858" y="678"/>
                    </a:lnTo>
                    <a:lnTo>
                      <a:pt x="858" y="678"/>
                    </a:lnTo>
                    <a:lnTo>
                      <a:pt x="862" y="678"/>
                    </a:lnTo>
                    <a:lnTo>
                      <a:pt x="862" y="678"/>
                    </a:lnTo>
                    <a:lnTo>
                      <a:pt x="867" y="678"/>
                    </a:lnTo>
                    <a:lnTo>
                      <a:pt x="871" y="678"/>
                    </a:lnTo>
                    <a:lnTo>
                      <a:pt x="871" y="678"/>
                    </a:lnTo>
                    <a:lnTo>
                      <a:pt x="871" y="678"/>
                    </a:lnTo>
                    <a:lnTo>
                      <a:pt x="876" y="678"/>
                    </a:lnTo>
                    <a:lnTo>
                      <a:pt x="871" y="683"/>
                    </a:lnTo>
                    <a:lnTo>
                      <a:pt x="867" y="683"/>
                    </a:lnTo>
                    <a:lnTo>
                      <a:pt x="862" y="683"/>
                    </a:lnTo>
                    <a:lnTo>
                      <a:pt x="862" y="683"/>
                    </a:lnTo>
                    <a:lnTo>
                      <a:pt x="862" y="687"/>
                    </a:lnTo>
                    <a:lnTo>
                      <a:pt x="862" y="687"/>
                    </a:lnTo>
                    <a:lnTo>
                      <a:pt x="862" y="687"/>
                    </a:lnTo>
                    <a:lnTo>
                      <a:pt x="862" y="687"/>
                    </a:lnTo>
                    <a:lnTo>
                      <a:pt x="862" y="687"/>
                    </a:lnTo>
                    <a:lnTo>
                      <a:pt x="858" y="687"/>
                    </a:lnTo>
                    <a:lnTo>
                      <a:pt x="858" y="687"/>
                    </a:lnTo>
                    <a:lnTo>
                      <a:pt x="858" y="687"/>
                    </a:lnTo>
                    <a:lnTo>
                      <a:pt x="858" y="687"/>
                    </a:lnTo>
                    <a:lnTo>
                      <a:pt x="858" y="687"/>
                    </a:lnTo>
                    <a:lnTo>
                      <a:pt x="858" y="687"/>
                    </a:lnTo>
                    <a:lnTo>
                      <a:pt x="858" y="683"/>
                    </a:lnTo>
                    <a:lnTo>
                      <a:pt x="858" y="683"/>
                    </a:lnTo>
                    <a:lnTo>
                      <a:pt x="858" y="683"/>
                    </a:lnTo>
                    <a:lnTo>
                      <a:pt x="858" y="683"/>
                    </a:lnTo>
                    <a:lnTo>
                      <a:pt x="858" y="683"/>
                    </a:lnTo>
                    <a:lnTo>
                      <a:pt x="858" y="683"/>
                    </a:lnTo>
                    <a:lnTo>
                      <a:pt x="858" y="683"/>
                    </a:lnTo>
                    <a:lnTo>
                      <a:pt x="858" y="683"/>
                    </a:lnTo>
                    <a:lnTo>
                      <a:pt x="858" y="683"/>
                    </a:lnTo>
                    <a:lnTo>
                      <a:pt x="853" y="683"/>
                    </a:lnTo>
                    <a:lnTo>
                      <a:pt x="853" y="683"/>
                    </a:lnTo>
                    <a:lnTo>
                      <a:pt x="853" y="683"/>
                    </a:lnTo>
                    <a:lnTo>
                      <a:pt x="853" y="683"/>
                    </a:lnTo>
                    <a:lnTo>
                      <a:pt x="853" y="683"/>
                    </a:lnTo>
                    <a:lnTo>
                      <a:pt x="849" y="683"/>
                    </a:lnTo>
                    <a:lnTo>
                      <a:pt x="849" y="683"/>
                    </a:lnTo>
                    <a:lnTo>
                      <a:pt x="849" y="683"/>
                    </a:lnTo>
                    <a:lnTo>
                      <a:pt x="849" y="678"/>
                    </a:lnTo>
                    <a:lnTo>
                      <a:pt x="849" y="678"/>
                    </a:lnTo>
                    <a:lnTo>
                      <a:pt x="849" y="678"/>
                    </a:lnTo>
                    <a:lnTo>
                      <a:pt x="849" y="678"/>
                    </a:lnTo>
                    <a:lnTo>
                      <a:pt x="849" y="678"/>
                    </a:lnTo>
                    <a:lnTo>
                      <a:pt x="844" y="678"/>
                    </a:lnTo>
                    <a:lnTo>
                      <a:pt x="844" y="678"/>
                    </a:lnTo>
                    <a:lnTo>
                      <a:pt x="844" y="674"/>
                    </a:lnTo>
                    <a:lnTo>
                      <a:pt x="844" y="674"/>
                    </a:lnTo>
                    <a:lnTo>
                      <a:pt x="844" y="674"/>
                    </a:lnTo>
                    <a:lnTo>
                      <a:pt x="840" y="674"/>
                    </a:lnTo>
                    <a:lnTo>
                      <a:pt x="840" y="674"/>
                    </a:lnTo>
                    <a:lnTo>
                      <a:pt x="844" y="674"/>
                    </a:lnTo>
                    <a:lnTo>
                      <a:pt x="844" y="669"/>
                    </a:lnTo>
                    <a:lnTo>
                      <a:pt x="844" y="669"/>
                    </a:lnTo>
                    <a:lnTo>
                      <a:pt x="849" y="669"/>
                    </a:lnTo>
                    <a:lnTo>
                      <a:pt x="849" y="665"/>
                    </a:lnTo>
                    <a:lnTo>
                      <a:pt x="849" y="669"/>
                    </a:lnTo>
                    <a:lnTo>
                      <a:pt x="849" y="669"/>
                    </a:lnTo>
                    <a:lnTo>
                      <a:pt x="844" y="674"/>
                    </a:lnTo>
                    <a:lnTo>
                      <a:pt x="849" y="674"/>
                    </a:lnTo>
                    <a:lnTo>
                      <a:pt x="849" y="674"/>
                    </a:lnTo>
                    <a:lnTo>
                      <a:pt x="849" y="674"/>
                    </a:lnTo>
                    <a:lnTo>
                      <a:pt x="849" y="678"/>
                    </a:lnTo>
                    <a:lnTo>
                      <a:pt x="849" y="678"/>
                    </a:lnTo>
                    <a:lnTo>
                      <a:pt x="849" y="678"/>
                    </a:lnTo>
                    <a:lnTo>
                      <a:pt x="849" y="678"/>
                    </a:lnTo>
                    <a:moveTo>
                      <a:pt x="673" y="696"/>
                    </a:moveTo>
                    <a:lnTo>
                      <a:pt x="673" y="696"/>
                    </a:lnTo>
                    <a:lnTo>
                      <a:pt x="677" y="696"/>
                    </a:lnTo>
                    <a:lnTo>
                      <a:pt x="682" y="696"/>
                    </a:lnTo>
                    <a:lnTo>
                      <a:pt x="686" y="692"/>
                    </a:lnTo>
                    <a:lnTo>
                      <a:pt x="691" y="692"/>
                    </a:lnTo>
                    <a:lnTo>
                      <a:pt x="695" y="692"/>
                    </a:lnTo>
                    <a:lnTo>
                      <a:pt x="695" y="692"/>
                    </a:lnTo>
                    <a:lnTo>
                      <a:pt x="700" y="687"/>
                    </a:lnTo>
                    <a:lnTo>
                      <a:pt x="700" y="687"/>
                    </a:lnTo>
                    <a:lnTo>
                      <a:pt x="700" y="683"/>
                    </a:lnTo>
                    <a:lnTo>
                      <a:pt x="704" y="683"/>
                    </a:lnTo>
                    <a:lnTo>
                      <a:pt x="709" y="678"/>
                    </a:lnTo>
                    <a:lnTo>
                      <a:pt x="709" y="678"/>
                    </a:lnTo>
                    <a:lnTo>
                      <a:pt x="713" y="678"/>
                    </a:lnTo>
                    <a:lnTo>
                      <a:pt x="718" y="674"/>
                    </a:lnTo>
                    <a:lnTo>
                      <a:pt x="722" y="674"/>
                    </a:lnTo>
                    <a:lnTo>
                      <a:pt x="722" y="674"/>
                    </a:lnTo>
                    <a:lnTo>
                      <a:pt x="727" y="669"/>
                    </a:lnTo>
                    <a:lnTo>
                      <a:pt x="727" y="669"/>
                    </a:lnTo>
                    <a:lnTo>
                      <a:pt x="731" y="669"/>
                    </a:lnTo>
                    <a:lnTo>
                      <a:pt x="736" y="669"/>
                    </a:lnTo>
                    <a:lnTo>
                      <a:pt x="740" y="669"/>
                    </a:lnTo>
                    <a:lnTo>
                      <a:pt x="740" y="665"/>
                    </a:lnTo>
                    <a:lnTo>
                      <a:pt x="745" y="665"/>
                    </a:lnTo>
                    <a:lnTo>
                      <a:pt x="745" y="665"/>
                    </a:lnTo>
                    <a:lnTo>
                      <a:pt x="754" y="660"/>
                    </a:lnTo>
                    <a:lnTo>
                      <a:pt x="759" y="660"/>
                    </a:lnTo>
                    <a:lnTo>
                      <a:pt x="763" y="656"/>
                    </a:lnTo>
                    <a:lnTo>
                      <a:pt x="763" y="656"/>
                    </a:lnTo>
                    <a:lnTo>
                      <a:pt x="768" y="656"/>
                    </a:lnTo>
                    <a:lnTo>
                      <a:pt x="772" y="651"/>
                    </a:lnTo>
                    <a:lnTo>
                      <a:pt x="777" y="647"/>
                    </a:lnTo>
                    <a:lnTo>
                      <a:pt x="781" y="647"/>
                    </a:lnTo>
                    <a:lnTo>
                      <a:pt x="781" y="642"/>
                    </a:lnTo>
                    <a:lnTo>
                      <a:pt x="790" y="638"/>
                    </a:lnTo>
                    <a:lnTo>
                      <a:pt x="790" y="638"/>
                    </a:lnTo>
                    <a:lnTo>
                      <a:pt x="795" y="638"/>
                    </a:lnTo>
                    <a:lnTo>
                      <a:pt x="795" y="638"/>
                    </a:lnTo>
                    <a:lnTo>
                      <a:pt x="799" y="633"/>
                    </a:lnTo>
                    <a:lnTo>
                      <a:pt x="804" y="633"/>
                    </a:lnTo>
                    <a:lnTo>
                      <a:pt x="808" y="633"/>
                    </a:lnTo>
                    <a:lnTo>
                      <a:pt x="813" y="629"/>
                    </a:lnTo>
                    <a:lnTo>
                      <a:pt x="822" y="629"/>
                    </a:lnTo>
                    <a:lnTo>
                      <a:pt x="831" y="624"/>
                    </a:lnTo>
                    <a:lnTo>
                      <a:pt x="840" y="624"/>
                    </a:lnTo>
                    <a:lnTo>
                      <a:pt x="844" y="624"/>
                    </a:lnTo>
                    <a:lnTo>
                      <a:pt x="849" y="624"/>
                    </a:lnTo>
                    <a:lnTo>
                      <a:pt x="849" y="624"/>
                    </a:lnTo>
                    <a:lnTo>
                      <a:pt x="858" y="624"/>
                    </a:lnTo>
                    <a:lnTo>
                      <a:pt x="858" y="629"/>
                    </a:lnTo>
                    <a:lnTo>
                      <a:pt x="862" y="633"/>
                    </a:lnTo>
                    <a:lnTo>
                      <a:pt x="862" y="633"/>
                    </a:lnTo>
                    <a:lnTo>
                      <a:pt x="862" y="633"/>
                    </a:lnTo>
                    <a:lnTo>
                      <a:pt x="862" y="633"/>
                    </a:lnTo>
                    <a:lnTo>
                      <a:pt x="858" y="633"/>
                    </a:lnTo>
                    <a:lnTo>
                      <a:pt x="858" y="633"/>
                    </a:lnTo>
                    <a:lnTo>
                      <a:pt x="862" y="633"/>
                    </a:lnTo>
                    <a:lnTo>
                      <a:pt x="858" y="638"/>
                    </a:lnTo>
                    <a:lnTo>
                      <a:pt x="858" y="642"/>
                    </a:lnTo>
                    <a:lnTo>
                      <a:pt x="853" y="642"/>
                    </a:lnTo>
                    <a:lnTo>
                      <a:pt x="849" y="642"/>
                    </a:lnTo>
                    <a:lnTo>
                      <a:pt x="849" y="642"/>
                    </a:lnTo>
                    <a:lnTo>
                      <a:pt x="849" y="642"/>
                    </a:lnTo>
                    <a:lnTo>
                      <a:pt x="844" y="647"/>
                    </a:lnTo>
                    <a:lnTo>
                      <a:pt x="844" y="647"/>
                    </a:lnTo>
                    <a:lnTo>
                      <a:pt x="840" y="647"/>
                    </a:lnTo>
                    <a:lnTo>
                      <a:pt x="840" y="647"/>
                    </a:lnTo>
                    <a:lnTo>
                      <a:pt x="835" y="647"/>
                    </a:lnTo>
                    <a:lnTo>
                      <a:pt x="835" y="647"/>
                    </a:lnTo>
                    <a:lnTo>
                      <a:pt x="831" y="642"/>
                    </a:lnTo>
                    <a:lnTo>
                      <a:pt x="831" y="642"/>
                    </a:lnTo>
                    <a:lnTo>
                      <a:pt x="831" y="647"/>
                    </a:lnTo>
                    <a:lnTo>
                      <a:pt x="826" y="647"/>
                    </a:lnTo>
                    <a:lnTo>
                      <a:pt x="826" y="647"/>
                    </a:lnTo>
                    <a:lnTo>
                      <a:pt x="822" y="647"/>
                    </a:lnTo>
                    <a:lnTo>
                      <a:pt x="817" y="647"/>
                    </a:lnTo>
                    <a:lnTo>
                      <a:pt x="822" y="647"/>
                    </a:lnTo>
                    <a:lnTo>
                      <a:pt x="822" y="647"/>
                    </a:lnTo>
                    <a:lnTo>
                      <a:pt x="826" y="647"/>
                    </a:lnTo>
                    <a:lnTo>
                      <a:pt x="826" y="647"/>
                    </a:lnTo>
                    <a:lnTo>
                      <a:pt x="831" y="651"/>
                    </a:lnTo>
                    <a:lnTo>
                      <a:pt x="831" y="651"/>
                    </a:lnTo>
                    <a:lnTo>
                      <a:pt x="831" y="651"/>
                    </a:lnTo>
                    <a:lnTo>
                      <a:pt x="831" y="656"/>
                    </a:lnTo>
                    <a:lnTo>
                      <a:pt x="835" y="656"/>
                    </a:lnTo>
                    <a:lnTo>
                      <a:pt x="835" y="651"/>
                    </a:lnTo>
                    <a:lnTo>
                      <a:pt x="840" y="651"/>
                    </a:lnTo>
                    <a:lnTo>
                      <a:pt x="844" y="651"/>
                    </a:lnTo>
                    <a:lnTo>
                      <a:pt x="840" y="651"/>
                    </a:lnTo>
                    <a:lnTo>
                      <a:pt x="844" y="651"/>
                    </a:lnTo>
                    <a:lnTo>
                      <a:pt x="844" y="651"/>
                    </a:lnTo>
                    <a:lnTo>
                      <a:pt x="844" y="656"/>
                    </a:lnTo>
                    <a:lnTo>
                      <a:pt x="844" y="656"/>
                    </a:lnTo>
                    <a:lnTo>
                      <a:pt x="840" y="660"/>
                    </a:lnTo>
                    <a:lnTo>
                      <a:pt x="835" y="660"/>
                    </a:lnTo>
                    <a:lnTo>
                      <a:pt x="831" y="665"/>
                    </a:lnTo>
                    <a:lnTo>
                      <a:pt x="831" y="665"/>
                    </a:lnTo>
                    <a:lnTo>
                      <a:pt x="831" y="665"/>
                    </a:lnTo>
                    <a:lnTo>
                      <a:pt x="835" y="665"/>
                    </a:lnTo>
                    <a:lnTo>
                      <a:pt x="835" y="665"/>
                    </a:lnTo>
                    <a:lnTo>
                      <a:pt x="840" y="665"/>
                    </a:lnTo>
                    <a:lnTo>
                      <a:pt x="835" y="669"/>
                    </a:lnTo>
                    <a:lnTo>
                      <a:pt x="835" y="669"/>
                    </a:lnTo>
                    <a:lnTo>
                      <a:pt x="835" y="669"/>
                    </a:lnTo>
                    <a:lnTo>
                      <a:pt x="835" y="674"/>
                    </a:lnTo>
                    <a:lnTo>
                      <a:pt x="835" y="674"/>
                    </a:lnTo>
                    <a:lnTo>
                      <a:pt x="835" y="678"/>
                    </a:lnTo>
                    <a:lnTo>
                      <a:pt x="835" y="678"/>
                    </a:lnTo>
                    <a:lnTo>
                      <a:pt x="835" y="678"/>
                    </a:lnTo>
                    <a:lnTo>
                      <a:pt x="835" y="678"/>
                    </a:lnTo>
                    <a:lnTo>
                      <a:pt x="835" y="683"/>
                    </a:lnTo>
                    <a:lnTo>
                      <a:pt x="840" y="683"/>
                    </a:lnTo>
                    <a:lnTo>
                      <a:pt x="840" y="683"/>
                    </a:lnTo>
                    <a:lnTo>
                      <a:pt x="844" y="683"/>
                    </a:lnTo>
                    <a:lnTo>
                      <a:pt x="844" y="683"/>
                    </a:lnTo>
                    <a:lnTo>
                      <a:pt x="844" y="683"/>
                    </a:lnTo>
                    <a:lnTo>
                      <a:pt x="840" y="687"/>
                    </a:lnTo>
                    <a:lnTo>
                      <a:pt x="844" y="687"/>
                    </a:lnTo>
                    <a:lnTo>
                      <a:pt x="844" y="687"/>
                    </a:lnTo>
                    <a:lnTo>
                      <a:pt x="844" y="687"/>
                    </a:lnTo>
                    <a:lnTo>
                      <a:pt x="849" y="687"/>
                    </a:lnTo>
                    <a:lnTo>
                      <a:pt x="849" y="692"/>
                    </a:lnTo>
                    <a:lnTo>
                      <a:pt x="849" y="692"/>
                    </a:lnTo>
                    <a:lnTo>
                      <a:pt x="849" y="692"/>
                    </a:lnTo>
                    <a:lnTo>
                      <a:pt x="849" y="692"/>
                    </a:lnTo>
                    <a:lnTo>
                      <a:pt x="853" y="692"/>
                    </a:lnTo>
                    <a:lnTo>
                      <a:pt x="853" y="692"/>
                    </a:lnTo>
                    <a:lnTo>
                      <a:pt x="858" y="692"/>
                    </a:lnTo>
                    <a:lnTo>
                      <a:pt x="858" y="692"/>
                    </a:lnTo>
                    <a:lnTo>
                      <a:pt x="858" y="696"/>
                    </a:lnTo>
                    <a:lnTo>
                      <a:pt x="858" y="692"/>
                    </a:lnTo>
                    <a:lnTo>
                      <a:pt x="862" y="696"/>
                    </a:lnTo>
                    <a:lnTo>
                      <a:pt x="862" y="696"/>
                    </a:lnTo>
                    <a:lnTo>
                      <a:pt x="862" y="696"/>
                    </a:lnTo>
                    <a:lnTo>
                      <a:pt x="867" y="692"/>
                    </a:lnTo>
                    <a:lnTo>
                      <a:pt x="871" y="692"/>
                    </a:lnTo>
                    <a:lnTo>
                      <a:pt x="871" y="692"/>
                    </a:lnTo>
                    <a:lnTo>
                      <a:pt x="871" y="692"/>
                    </a:lnTo>
                    <a:lnTo>
                      <a:pt x="871" y="692"/>
                    </a:lnTo>
                    <a:lnTo>
                      <a:pt x="871" y="696"/>
                    </a:lnTo>
                    <a:lnTo>
                      <a:pt x="871" y="696"/>
                    </a:lnTo>
                    <a:lnTo>
                      <a:pt x="876" y="696"/>
                    </a:lnTo>
                    <a:lnTo>
                      <a:pt x="876" y="696"/>
                    </a:lnTo>
                    <a:lnTo>
                      <a:pt x="876" y="696"/>
                    </a:lnTo>
                    <a:lnTo>
                      <a:pt x="876" y="696"/>
                    </a:lnTo>
                    <a:lnTo>
                      <a:pt x="876" y="701"/>
                    </a:lnTo>
                    <a:lnTo>
                      <a:pt x="876" y="701"/>
                    </a:lnTo>
                    <a:lnTo>
                      <a:pt x="871" y="701"/>
                    </a:lnTo>
                    <a:lnTo>
                      <a:pt x="880" y="701"/>
                    </a:lnTo>
                    <a:lnTo>
                      <a:pt x="880" y="701"/>
                    </a:lnTo>
                    <a:lnTo>
                      <a:pt x="880" y="701"/>
                    </a:lnTo>
                    <a:lnTo>
                      <a:pt x="880" y="701"/>
                    </a:lnTo>
                    <a:lnTo>
                      <a:pt x="876" y="705"/>
                    </a:lnTo>
                    <a:lnTo>
                      <a:pt x="876" y="701"/>
                    </a:lnTo>
                    <a:lnTo>
                      <a:pt x="876" y="701"/>
                    </a:lnTo>
                    <a:lnTo>
                      <a:pt x="871" y="705"/>
                    </a:lnTo>
                    <a:lnTo>
                      <a:pt x="871" y="705"/>
                    </a:lnTo>
                    <a:lnTo>
                      <a:pt x="871" y="705"/>
                    </a:lnTo>
                    <a:lnTo>
                      <a:pt x="867" y="705"/>
                    </a:lnTo>
                    <a:lnTo>
                      <a:pt x="867" y="705"/>
                    </a:lnTo>
                    <a:lnTo>
                      <a:pt x="867" y="705"/>
                    </a:lnTo>
                    <a:lnTo>
                      <a:pt x="862" y="705"/>
                    </a:lnTo>
                    <a:lnTo>
                      <a:pt x="858" y="710"/>
                    </a:lnTo>
                    <a:lnTo>
                      <a:pt x="853" y="710"/>
                    </a:lnTo>
                    <a:lnTo>
                      <a:pt x="849" y="710"/>
                    </a:lnTo>
                    <a:lnTo>
                      <a:pt x="844" y="710"/>
                    </a:lnTo>
                    <a:lnTo>
                      <a:pt x="844" y="710"/>
                    </a:lnTo>
                    <a:lnTo>
                      <a:pt x="844" y="710"/>
                    </a:lnTo>
                    <a:lnTo>
                      <a:pt x="840" y="714"/>
                    </a:lnTo>
                    <a:lnTo>
                      <a:pt x="840" y="714"/>
                    </a:lnTo>
                    <a:lnTo>
                      <a:pt x="840" y="714"/>
                    </a:lnTo>
                    <a:lnTo>
                      <a:pt x="835" y="714"/>
                    </a:lnTo>
                    <a:lnTo>
                      <a:pt x="835" y="710"/>
                    </a:lnTo>
                    <a:lnTo>
                      <a:pt x="835" y="714"/>
                    </a:lnTo>
                    <a:lnTo>
                      <a:pt x="835" y="714"/>
                    </a:lnTo>
                    <a:lnTo>
                      <a:pt x="835" y="714"/>
                    </a:lnTo>
                    <a:lnTo>
                      <a:pt x="835" y="714"/>
                    </a:lnTo>
                    <a:lnTo>
                      <a:pt x="831" y="714"/>
                    </a:lnTo>
                    <a:lnTo>
                      <a:pt x="831" y="714"/>
                    </a:lnTo>
                    <a:lnTo>
                      <a:pt x="831" y="714"/>
                    </a:lnTo>
                    <a:lnTo>
                      <a:pt x="831" y="714"/>
                    </a:lnTo>
                    <a:lnTo>
                      <a:pt x="831" y="714"/>
                    </a:lnTo>
                    <a:lnTo>
                      <a:pt x="831" y="714"/>
                    </a:lnTo>
                    <a:lnTo>
                      <a:pt x="831" y="714"/>
                    </a:lnTo>
                    <a:lnTo>
                      <a:pt x="826" y="714"/>
                    </a:lnTo>
                    <a:lnTo>
                      <a:pt x="826" y="714"/>
                    </a:lnTo>
                    <a:lnTo>
                      <a:pt x="826" y="714"/>
                    </a:lnTo>
                    <a:lnTo>
                      <a:pt x="822" y="714"/>
                    </a:lnTo>
                    <a:lnTo>
                      <a:pt x="822" y="714"/>
                    </a:lnTo>
                    <a:lnTo>
                      <a:pt x="822" y="719"/>
                    </a:lnTo>
                    <a:lnTo>
                      <a:pt x="822" y="719"/>
                    </a:lnTo>
                    <a:lnTo>
                      <a:pt x="822" y="719"/>
                    </a:lnTo>
                    <a:lnTo>
                      <a:pt x="817" y="719"/>
                    </a:lnTo>
                    <a:lnTo>
                      <a:pt x="817" y="723"/>
                    </a:lnTo>
                    <a:lnTo>
                      <a:pt x="813" y="723"/>
                    </a:lnTo>
                    <a:lnTo>
                      <a:pt x="813" y="723"/>
                    </a:lnTo>
                    <a:lnTo>
                      <a:pt x="813" y="728"/>
                    </a:lnTo>
                    <a:lnTo>
                      <a:pt x="808" y="728"/>
                    </a:lnTo>
                    <a:lnTo>
                      <a:pt x="804" y="728"/>
                    </a:lnTo>
                    <a:lnTo>
                      <a:pt x="804" y="728"/>
                    </a:lnTo>
                    <a:lnTo>
                      <a:pt x="804" y="728"/>
                    </a:lnTo>
                    <a:lnTo>
                      <a:pt x="799" y="733"/>
                    </a:lnTo>
                    <a:lnTo>
                      <a:pt x="799" y="733"/>
                    </a:lnTo>
                    <a:lnTo>
                      <a:pt x="799" y="733"/>
                    </a:lnTo>
                    <a:lnTo>
                      <a:pt x="799" y="733"/>
                    </a:lnTo>
                    <a:lnTo>
                      <a:pt x="799" y="733"/>
                    </a:lnTo>
                    <a:lnTo>
                      <a:pt x="799" y="733"/>
                    </a:lnTo>
                    <a:lnTo>
                      <a:pt x="795" y="733"/>
                    </a:lnTo>
                    <a:lnTo>
                      <a:pt x="795" y="733"/>
                    </a:lnTo>
                    <a:lnTo>
                      <a:pt x="795" y="728"/>
                    </a:lnTo>
                    <a:lnTo>
                      <a:pt x="795" y="728"/>
                    </a:lnTo>
                    <a:lnTo>
                      <a:pt x="795" y="728"/>
                    </a:lnTo>
                    <a:lnTo>
                      <a:pt x="795" y="728"/>
                    </a:lnTo>
                    <a:lnTo>
                      <a:pt x="790" y="728"/>
                    </a:lnTo>
                    <a:lnTo>
                      <a:pt x="790" y="728"/>
                    </a:lnTo>
                    <a:lnTo>
                      <a:pt x="795" y="723"/>
                    </a:lnTo>
                    <a:lnTo>
                      <a:pt x="795" y="719"/>
                    </a:lnTo>
                    <a:lnTo>
                      <a:pt x="795" y="714"/>
                    </a:lnTo>
                    <a:lnTo>
                      <a:pt x="804" y="714"/>
                    </a:lnTo>
                    <a:lnTo>
                      <a:pt x="799" y="714"/>
                    </a:lnTo>
                    <a:lnTo>
                      <a:pt x="795" y="714"/>
                    </a:lnTo>
                    <a:lnTo>
                      <a:pt x="799" y="714"/>
                    </a:lnTo>
                    <a:lnTo>
                      <a:pt x="799" y="714"/>
                    </a:lnTo>
                    <a:lnTo>
                      <a:pt x="799" y="714"/>
                    </a:lnTo>
                    <a:lnTo>
                      <a:pt x="799" y="710"/>
                    </a:lnTo>
                    <a:lnTo>
                      <a:pt x="804" y="710"/>
                    </a:lnTo>
                    <a:lnTo>
                      <a:pt x="804" y="710"/>
                    </a:lnTo>
                    <a:lnTo>
                      <a:pt x="808" y="710"/>
                    </a:lnTo>
                    <a:lnTo>
                      <a:pt x="808" y="710"/>
                    </a:lnTo>
                    <a:lnTo>
                      <a:pt x="808" y="710"/>
                    </a:lnTo>
                    <a:lnTo>
                      <a:pt x="808" y="710"/>
                    </a:lnTo>
                    <a:lnTo>
                      <a:pt x="804" y="710"/>
                    </a:lnTo>
                    <a:lnTo>
                      <a:pt x="804" y="710"/>
                    </a:lnTo>
                    <a:lnTo>
                      <a:pt x="808" y="710"/>
                    </a:lnTo>
                    <a:lnTo>
                      <a:pt x="822" y="701"/>
                    </a:lnTo>
                    <a:lnTo>
                      <a:pt x="822" y="701"/>
                    </a:lnTo>
                    <a:lnTo>
                      <a:pt x="826" y="701"/>
                    </a:lnTo>
                    <a:lnTo>
                      <a:pt x="831" y="701"/>
                    </a:lnTo>
                    <a:lnTo>
                      <a:pt x="831" y="701"/>
                    </a:lnTo>
                    <a:lnTo>
                      <a:pt x="831" y="701"/>
                    </a:lnTo>
                    <a:lnTo>
                      <a:pt x="831" y="701"/>
                    </a:lnTo>
                    <a:lnTo>
                      <a:pt x="831" y="701"/>
                    </a:lnTo>
                    <a:lnTo>
                      <a:pt x="831" y="701"/>
                    </a:lnTo>
                    <a:lnTo>
                      <a:pt x="831" y="701"/>
                    </a:lnTo>
                    <a:lnTo>
                      <a:pt x="831" y="705"/>
                    </a:lnTo>
                    <a:lnTo>
                      <a:pt x="831" y="705"/>
                    </a:lnTo>
                    <a:lnTo>
                      <a:pt x="831" y="701"/>
                    </a:lnTo>
                    <a:lnTo>
                      <a:pt x="835" y="701"/>
                    </a:lnTo>
                    <a:lnTo>
                      <a:pt x="840" y="701"/>
                    </a:lnTo>
                    <a:lnTo>
                      <a:pt x="844" y="701"/>
                    </a:lnTo>
                    <a:lnTo>
                      <a:pt x="844" y="701"/>
                    </a:lnTo>
                    <a:lnTo>
                      <a:pt x="840" y="696"/>
                    </a:lnTo>
                    <a:lnTo>
                      <a:pt x="835" y="696"/>
                    </a:lnTo>
                    <a:lnTo>
                      <a:pt x="835" y="696"/>
                    </a:lnTo>
                    <a:lnTo>
                      <a:pt x="831" y="696"/>
                    </a:lnTo>
                    <a:lnTo>
                      <a:pt x="826" y="696"/>
                    </a:lnTo>
                    <a:lnTo>
                      <a:pt x="826" y="696"/>
                    </a:lnTo>
                    <a:lnTo>
                      <a:pt x="826" y="701"/>
                    </a:lnTo>
                    <a:lnTo>
                      <a:pt x="822" y="696"/>
                    </a:lnTo>
                    <a:lnTo>
                      <a:pt x="822" y="696"/>
                    </a:lnTo>
                    <a:lnTo>
                      <a:pt x="822" y="696"/>
                    </a:lnTo>
                    <a:lnTo>
                      <a:pt x="826" y="696"/>
                    </a:lnTo>
                    <a:lnTo>
                      <a:pt x="831" y="692"/>
                    </a:lnTo>
                    <a:lnTo>
                      <a:pt x="835" y="692"/>
                    </a:lnTo>
                    <a:lnTo>
                      <a:pt x="835" y="692"/>
                    </a:lnTo>
                    <a:lnTo>
                      <a:pt x="835" y="687"/>
                    </a:lnTo>
                    <a:lnTo>
                      <a:pt x="835" y="692"/>
                    </a:lnTo>
                    <a:lnTo>
                      <a:pt x="831" y="692"/>
                    </a:lnTo>
                    <a:lnTo>
                      <a:pt x="831" y="687"/>
                    </a:lnTo>
                    <a:lnTo>
                      <a:pt x="831" y="687"/>
                    </a:lnTo>
                    <a:lnTo>
                      <a:pt x="831" y="687"/>
                    </a:lnTo>
                    <a:lnTo>
                      <a:pt x="831" y="692"/>
                    </a:lnTo>
                    <a:lnTo>
                      <a:pt x="826" y="692"/>
                    </a:lnTo>
                    <a:lnTo>
                      <a:pt x="826" y="692"/>
                    </a:lnTo>
                    <a:lnTo>
                      <a:pt x="822" y="696"/>
                    </a:lnTo>
                    <a:lnTo>
                      <a:pt x="817" y="696"/>
                    </a:lnTo>
                    <a:lnTo>
                      <a:pt x="813" y="696"/>
                    </a:lnTo>
                    <a:lnTo>
                      <a:pt x="808" y="701"/>
                    </a:lnTo>
                    <a:lnTo>
                      <a:pt x="804" y="701"/>
                    </a:lnTo>
                    <a:lnTo>
                      <a:pt x="804" y="696"/>
                    </a:lnTo>
                    <a:lnTo>
                      <a:pt x="804" y="696"/>
                    </a:lnTo>
                    <a:lnTo>
                      <a:pt x="808" y="696"/>
                    </a:lnTo>
                    <a:lnTo>
                      <a:pt x="804" y="696"/>
                    </a:lnTo>
                    <a:lnTo>
                      <a:pt x="804" y="696"/>
                    </a:lnTo>
                    <a:lnTo>
                      <a:pt x="804" y="696"/>
                    </a:lnTo>
                    <a:lnTo>
                      <a:pt x="804" y="701"/>
                    </a:lnTo>
                    <a:lnTo>
                      <a:pt x="804" y="701"/>
                    </a:lnTo>
                    <a:lnTo>
                      <a:pt x="799" y="701"/>
                    </a:lnTo>
                    <a:lnTo>
                      <a:pt x="799" y="701"/>
                    </a:lnTo>
                    <a:lnTo>
                      <a:pt x="799" y="701"/>
                    </a:lnTo>
                    <a:lnTo>
                      <a:pt x="795" y="701"/>
                    </a:lnTo>
                    <a:lnTo>
                      <a:pt x="795" y="701"/>
                    </a:lnTo>
                    <a:lnTo>
                      <a:pt x="790" y="701"/>
                    </a:lnTo>
                    <a:lnTo>
                      <a:pt x="790" y="701"/>
                    </a:lnTo>
                    <a:lnTo>
                      <a:pt x="790" y="701"/>
                    </a:lnTo>
                    <a:lnTo>
                      <a:pt x="790" y="701"/>
                    </a:lnTo>
                    <a:lnTo>
                      <a:pt x="790" y="701"/>
                    </a:lnTo>
                    <a:lnTo>
                      <a:pt x="790" y="701"/>
                    </a:lnTo>
                    <a:lnTo>
                      <a:pt x="786" y="701"/>
                    </a:lnTo>
                    <a:lnTo>
                      <a:pt x="786" y="701"/>
                    </a:lnTo>
                    <a:lnTo>
                      <a:pt x="786" y="701"/>
                    </a:lnTo>
                    <a:lnTo>
                      <a:pt x="786" y="701"/>
                    </a:lnTo>
                    <a:lnTo>
                      <a:pt x="786" y="701"/>
                    </a:lnTo>
                    <a:lnTo>
                      <a:pt x="786" y="701"/>
                    </a:lnTo>
                    <a:lnTo>
                      <a:pt x="786" y="701"/>
                    </a:lnTo>
                    <a:lnTo>
                      <a:pt x="786" y="701"/>
                    </a:lnTo>
                    <a:lnTo>
                      <a:pt x="786" y="696"/>
                    </a:lnTo>
                    <a:lnTo>
                      <a:pt x="786" y="696"/>
                    </a:lnTo>
                    <a:lnTo>
                      <a:pt x="786" y="696"/>
                    </a:lnTo>
                    <a:lnTo>
                      <a:pt x="786" y="696"/>
                    </a:lnTo>
                    <a:lnTo>
                      <a:pt x="786" y="696"/>
                    </a:lnTo>
                    <a:lnTo>
                      <a:pt x="786" y="696"/>
                    </a:lnTo>
                    <a:lnTo>
                      <a:pt x="786" y="696"/>
                    </a:lnTo>
                    <a:lnTo>
                      <a:pt x="786" y="696"/>
                    </a:lnTo>
                    <a:lnTo>
                      <a:pt x="786" y="692"/>
                    </a:lnTo>
                    <a:lnTo>
                      <a:pt x="786" y="692"/>
                    </a:lnTo>
                    <a:lnTo>
                      <a:pt x="786" y="692"/>
                    </a:lnTo>
                    <a:lnTo>
                      <a:pt x="786" y="692"/>
                    </a:lnTo>
                    <a:lnTo>
                      <a:pt x="786" y="692"/>
                    </a:lnTo>
                    <a:lnTo>
                      <a:pt x="786" y="692"/>
                    </a:lnTo>
                    <a:lnTo>
                      <a:pt x="786" y="692"/>
                    </a:lnTo>
                    <a:lnTo>
                      <a:pt x="786" y="692"/>
                    </a:lnTo>
                    <a:lnTo>
                      <a:pt x="786" y="692"/>
                    </a:lnTo>
                    <a:lnTo>
                      <a:pt x="786" y="692"/>
                    </a:lnTo>
                    <a:lnTo>
                      <a:pt x="786" y="692"/>
                    </a:lnTo>
                    <a:lnTo>
                      <a:pt x="781" y="692"/>
                    </a:lnTo>
                    <a:lnTo>
                      <a:pt x="781" y="692"/>
                    </a:lnTo>
                    <a:lnTo>
                      <a:pt x="781" y="687"/>
                    </a:lnTo>
                    <a:lnTo>
                      <a:pt x="781" y="687"/>
                    </a:lnTo>
                    <a:lnTo>
                      <a:pt x="786" y="687"/>
                    </a:lnTo>
                    <a:lnTo>
                      <a:pt x="786" y="687"/>
                    </a:lnTo>
                    <a:lnTo>
                      <a:pt x="786" y="687"/>
                    </a:lnTo>
                    <a:lnTo>
                      <a:pt x="786" y="687"/>
                    </a:lnTo>
                    <a:lnTo>
                      <a:pt x="786" y="687"/>
                    </a:lnTo>
                    <a:lnTo>
                      <a:pt x="786" y="687"/>
                    </a:lnTo>
                    <a:lnTo>
                      <a:pt x="786" y="687"/>
                    </a:lnTo>
                    <a:lnTo>
                      <a:pt x="786" y="683"/>
                    </a:lnTo>
                    <a:lnTo>
                      <a:pt x="786" y="683"/>
                    </a:lnTo>
                    <a:lnTo>
                      <a:pt x="786" y="678"/>
                    </a:lnTo>
                    <a:lnTo>
                      <a:pt x="790" y="678"/>
                    </a:lnTo>
                    <a:lnTo>
                      <a:pt x="790" y="674"/>
                    </a:lnTo>
                    <a:lnTo>
                      <a:pt x="790" y="674"/>
                    </a:lnTo>
                    <a:lnTo>
                      <a:pt x="790" y="669"/>
                    </a:lnTo>
                    <a:lnTo>
                      <a:pt x="795" y="665"/>
                    </a:lnTo>
                    <a:lnTo>
                      <a:pt x="795" y="665"/>
                    </a:lnTo>
                    <a:lnTo>
                      <a:pt x="795" y="660"/>
                    </a:lnTo>
                    <a:lnTo>
                      <a:pt x="795" y="660"/>
                    </a:lnTo>
                    <a:lnTo>
                      <a:pt x="790" y="656"/>
                    </a:lnTo>
                    <a:lnTo>
                      <a:pt x="790" y="656"/>
                    </a:lnTo>
                    <a:lnTo>
                      <a:pt x="790" y="656"/>
                    </a:lnTo>
                    <a:lnTo>
                      <a:pt x="790" y="660"/>
                    </a:lnTo>
                    <a:lnTo>
                      <a:pt x="786" y="660"/>
                    </a:lnTo>
                    <a:lnTo>
                      <a:pt x="786" y="660"/>
                    </a:lnTo>
                    <a:lnTo>
                      <a:pt x="781" y="660"/>
                    </a:lnTo>
                    <a:lnTo>
                      <a:pt x="781" y="660"/>
                    </a:lnTo>
                    <a:lnTo>
                      <a:pt x="781" y="660"/>
                    </a:lnTo>
                    <a:lnTo>
                      <a:pt x="781" y="660"/>
                    </a:lnTo>
                    <a:lnTo>
                      <a:pt x="777" y="660"/>
                    </a:lnTo>
                    <a:lnTo>
                      <a:pt x="781" y="656"/>
                    </a:lnTo>
                    <a:lnTo>
                      <a:pt x="781" y="656"/>
                    </a:lnTo>
                    <a:lnTo>
                      <a:pt x="777" y="656"/>
                    </a:lnTo>
                    <a:lnTo>
                      <a:pt x="777" y="656"/>
                    </a:lnTo>
                    <a:lnTo>
                      <a:pt x="777" y="656"/>
                    </a:lnTo>
                    <a:lnTo>
                      <a:pt x="777" y="656"/>
                    </a:lnTo>
                    <a:lnTo>
                      <a:pt x="772" y="660"/>
                    </a:lnTo>
                    <a:lnTo>
                      <a:pt x="768" y="660"/>
                    </a:lnTo>
                    <a:lnTo>
                      <a:pt x="768" y="665"/>
                    </a:lnTo>
                    <a:lnTo>
                      <a:pt x="763" y="665"/>
                    </a:lnTo>
                    <a:lnTo>
                      <a:pt x="759" y="669"/>
                    </a:lnTo>
                    <a:lnTo>
                      <a:pt x="759" y="669"/>
                    </a:lnTo>
                    <a:lnTo>
                      <a:pt x="754" y="674"/>
                    </a:lnTo>
                    <a:lnTo>
                      <a:pt x="754" y="674"/>
                    </a:lnTo>
                    <a:lnTo>
                      <a:pt x="749" y="678"/>
                    </a:lnTo>
                    <a:lnTo>
                      <a:pt x="749" y="678"/>
                    </a:lnTo>
                    <a:lnTo>
                      <a:pt x="749" y="683"/>
                    </a:lnTo>
                    <a:lnTo>
                      <a:pt x="749" y="683"/>
                    </a:lnTo>
                    <a:lnTo>
                      <a:pt x="749" y="683"/>
                    </a:lnTo>
                    <a:lnTo>
                      <a:pt x="749" y="683"/>
                    </a:lnTo>
                    <a:lnTo>
                      <a:pt x="745" y="683"/>
                    </a:lnTo>
                    <a:lnTo>
                      <a:pt x="745" y="687"/>
                    </a:lnTo>
                    <a:lnTo>
                      <a:pt x="745" y="687"/>
                    </a:lnTo>
                    <a:lnTo>
                      <a:pt x="745" y="687"/>
                    </a:lnTo>
                    <a:lnTo>
                      <a:pt x="740" y="687"/>
                    </a:lnTo>
                    <a:lnTo>
                      <a:pt x="740" y="692"/>
                    </a:lnTo>
                    <a:lnTo>
                      <a:pt x="736" y="692"/>
                    </a:lnTo>
                    <a:lnTo>
                      <a:pt x="736" y="692"/>
                    </a:lnTo>
                    <a:lnTo>
                      <a:pt x="736" y="692"/>
                    </a:lnTo>
                    <a:lnTo>
                      <a:pt x="736" y="692"/>
                    </a:lnTo>
                    <a:lnTo>
                      <a:pt x="736" y="692"/>
                    </a:lnTo>
                    <a:lnTo>
                      <a:pt x="736" y="692"/>
                    </a:lnTo>
                    <a:lnTo>
                      <a:pt x="736" y="692"/>
                    </a:lnTo>
                    <a:lnTo>
                      <a:pt x="736" y="696"/>
                    </a:lnTo>
                    <a:lnTo>
                      <a:pt x="731" y="696"/>
                    </a:lnTo>
                    <a:lnTo>
                      <a:pt x="731" y="696"/>
                    </a:lnTo>
                    <a:lnTo>
                      <a:pt x="731" y="696"/>
                    </a:lnTo>
                    <a:lnTo>
                      <a:pt x="731" y="696"/>
                    </a:lnTo>
                    <a:lnTo>
                      <a:pt x="731" y="692"/>
                    </a:lnTo>
                    <a:lnTo>
                      <a:pt x="731" y="696"/>
                    </a:lnTo>
                    <a:lnTo>
                      <a:pt x="731" y="696"/>
                    </a:lnTo>
                    <a:lnTo>
                      <a:pt x="727" y="696"/>
                    </a:lnTo>
                    <a:lnTo>
                      <a:pt x="727" y="696"/>
                    </a:lnTo>
                    <a:lnTo>
                      <a:pt x="727" y="696"/>
                    </a:lnTo>
                    <a:lnTo>
                      <a:pt x="722" y="701"/>
                    </a:lnTo>
                    <a:lnTo>
                      <a:pt x="713" y="701"/>
                    </a:lnTo>
                    <a:lnTo>
                      <a:pt x="709" y="701"/>
                    </a:lnTo>
                    <a:lnTo>
                      <a:pt x="704" y="701"/>
                    </a:lnTo>
                    <a:lnTo>
                      <a:pt x="695" y="701"/>
                    </a:lnTo>
                    <a:lnTo>
                      <a:pt x="691" y="696"/>
                    </a:lnTo>
                    <a:lnTo>
                      <a:pt x="686" y="696"/>
                    </a:lnTo>
                    <a:lnTo>
                      <a:pt x="677" y="696"/>
                    </a:lnTo>
                    <a:lnTo>
                      <a:pt x="677" y="696"/>
                    </a:lnTo>
                    <a:lnTo>
                      <a:pt x="673" y="696"/>
                    </a:lnTo>
                    <a:moveTo>
                      <a:pt x="899" y="629"/>
                    </a:moveTo>
                    <a:lnTo>
                      <a:pt x="899" y="629"/>
                    </a:lnTo>
                    <a:lnTo>
                      <a:pt x="894" y="629"/>
                    </a:lnTo>
                    <a:lnTo>
                      <a:pt x="890" y="629"/>
                    </a:lnTo>
                    <a:lnTo>
                      <a:pt x="885" y="629"/>
                    </a:lnTo>
                    <a:lnTo>
                      <a:pt x="885" y="624"/>
                    </a:lnTo>
                    <a:lnTo>
                      <a:pt x="876" y="624"/>
                    </a:lnTo>
                    <a:lnTo>
                      <a:pt x="876" y="619"/>
                    </a:lnTo>
                    <a:lnTo>
                      <a:pt x="876" y="619"/>
                    </a:lnTo>
                    <a:lnTo>
                      <a:pt x="876" y="619"/>
                    </a:lnTo>
                    <a:lnTo>
                      <a:pt x="876" y="619"/>
                    </a:lnTo>
                    <a:lnTo>
                      <a:pt x="867" y="615"/>
                    </a:lnTo>
                    <a:lnTo>
                      <a:pt x="867" y="610"/>
                    </a:lnTo>
                    <a:lnTo>
                      <a:pt x="871" y="610"/>
                    </a:lnTo>
                    <a:lnTo>
                      <a:pt x="871" y="610"/>
                    </a:lnTo>
                    <a:lnTo>
                      <a:pt x="876" y="610"/>
                    </a:lnTo>
                    <a:lnTo>
                      <a:pt x="880" y="615"/>
                    </a:lnTo>
                    <a:lnTo>
                      <a:pt x="885" y="615"/>
                    </a:lnTo>
                    <a:lnTo>
                      <a:pt x="885" y="615"/>
                    </a:lnTo>
                    <a:lnTo>
                      <a:pt x="890" y="615"/>
                    </a:lnTo>
                    <a:lnTo>
                      <a:pt x="894" y="619"/>
                    </a:lnTo>
                    <a:lnTo>
                      <a:pt x="899" y="624"/>
                    </a:lnTo>
                    <a:lnTo>
                      <a:pt x="899" y="624"/>
                    </a:lnTo>
                    <a:lnTo>
                      <a:pt x="903" y="624"/>
                    </a:lnTo>
                    <a:lnTo>
                      <a:pt x="903" y="629"/>
                    </a:lnTo>
                    <a:lnTo>
                      <a:pt x="903" y="629"/>
                    </a:lnTo>
                    <a:lnTo>
                      <a:pt x="899" y="629"/>
                    </a:lnTo>
                    <a:lnTo>
                      <a:pt x="899" y="629"/>
                    </a:lnTo>
                    <a:moveTo>
                      <a:pt x="22" y="529"/>
                    </a:moveTo>
                    <a:lnTo>
                      <a:pt x="22" y="529"/>
                    </a:lnTo>
                    <a:lnTo>
                      <a:pt x="27" y="534"/>
                    </a:lnTo>
                    <a:lnTo>
                      <a:pt x="31" y="534"/>
                    </a:lnTo>
                    <a:lnTo>
                      <a:pt x="36" y="534"/>
                    </a:lnTo>
                    <a:lnTo>
                      <a:pt x="36" y="538"/>
                    </a:lnTo>
                    <a:lnTo>
                      <a:pt x="40" y="538"/>
                    </a:lnTo>
                    <a:lnTo>
                      <a:pt x="40" y="538"/>
                    </a:lnTo>
                    <a:lnTo>
                      <a:pt x="40" y="538"/>
                    </a:lnTo>
                    <a:lnTo>
                      <a:pt x="36" y="543"/>
                    </a:lnTo>
                    <a:lnTo>
                      <a:pt x="36" y="543"/>
                    </a:lnTo>
                    <a:lnTo>
                      <a:pt x="36" y="547"/>
                    </a:lnTo>
                    <a:lnTo>
                      <a:pt x="36" y="547"/>
                    </a:lnTo>
                    <a:lnTo>
                      <a:pt x="36" y="552"/>
                    </a:lnTo>
                    <a:lnTo>
                      <a:pt x="36" y="552"/>
                    </a:lnTo>
                    <a:lnTo>
                      <a:pt x="36" y="552"/>
                    </a:lnTo>
                    <a:lnTo>
                      <a:pt x="31" y="552"/>
                    </a:lnTo>
                    <a:lnTo>
                      <a:pt x="36" y="556"/>
                    </a:lnTo>
                    <a:lnTo>
                      <a:pt x="36" y="556"/>
                    </a:lnTo>
                    <a:lnTo>
                      <a:pt x="36" y="561"/>
                    </a:lnTo>
                    <a:lnTo>
                      <a:pt x="40" y="561"/>
                    </a:lnTo>
                    <a:lnTo>
                      <a:pt x="40" y="561"/>
                    </a:lnTo>
                    <a:lnTo>
                      <a:pt x="40" y="561"/>
                    </a:lnTo>
                    <a:lnTo>
                      <a:pt x="40" y="565"/>
                    </a:lnTo>
                    <a:lnTo>
                      <a:pt x="36" y="565"/>
                    </a:lnTo>
                    <a:lnTo>
                      <a:pt x="36" y="570"/>
                    </a:lnTo>
                    <a:lnTo>
                      <a:pt x="36" y="574"/>
                    </a:lnTo>
                    <a:lnTo>
                      <a:pt x="36" y="574"/>
                    </a:lnTo>
                    <a:lnTo>
                      <a:pt x="36" y="570"/>
                    </a:lnTo>
                    <a:lnTo>
                      <a:pt x="36" y="570"/>
                    </a:lnTo>
                    <a:lnTo>
                      <a:pt x="36" y="570"/>
                    </a:lnTo>
                    <a:lnTo>
                      <a:pt x="36" y="570"/>
                    </a:lnTo>
                    <a:lnTo>
                      <a:pt x="36" y="574"/>
                    </a:lnTo>
                    <a:lnTo>
                      <a:pt x="36" y="574"/>
                    </a:lnTo>
                    <a:lnTo>
                      <a:pt x="36" y="579"/>
                    </a:lnTo>
                    <a:lnTo>
                      <a:pt x="31" y="579"/>
                    </a:lnTo>
                    <a:lnTo>
                      <a:pt x="31" y="574"/>
                    </a:lnTo>
                    <a:lnTo>
                      <a:pt x="31" y="579"/>
                    </a:lnTo>
                    <a:lnTo>
                      <a:pt x="31" y="579"/>
                    </a:lnTo>
                    <a:lnTo>
                      <a:pt x="27" y="579"/>
                    </a:lnTo>
                    <a:lnTo>
                      <a:pt x="27" y="579"/>
                    </a:lnTo>
                    <a:lnTo>
                      <a:pt x="27" y="574"/>
                    </a:lnTo>
                    <a:lnTo>
                      <a:pt x="22" y="574"/>
                    </a:lnTo>
                    <a:lnTo>
                      <a:pt x="22" y="574"/>
                    </a:lnTo>
                    <a:lnTo>
                      <a:pt x="18" y="570"/>
                    </a:lnTo>
                    <a:lnTo>
                      <a:pt x="18" y="570"/>
                    </a:lnTo>
                    <a:lnTo>
                      <a:pt x="18" y="570"/>
                    </a:lnTo>
                    <a:lnTo>
                      <a:pt x="18" y="565"/>
                    </a:lnTo>
                    <a:lnTo>
                      <a:pt x="18" y="565"/>
                    </a:lnTo>
                    <a:lnTo>
                      <a:pt x="18" y="565"/>
                    </a:lnTo>
                    <a:lnTo>
                      <a:pt x="22" y="565"/>
                    </a:lnTo>
                    <a:lnTo>
                      <a:pt x="22" y="561"/>
                    </a:lnTo>
                    <a:lnTo>
                      <a:pt x="27" y="561"/>
                    </a:lnTo>
                    <a:lnTo>
                      <a:pt x="27" y="561"/>
                    </a:lnTo>
                    <a:lnTo>
                      <a:pt x="27" y="561"/>
                    </a:lnTo>
                    <a:lnTo>
                      <a:pt x="27" y="561"/>
                    </a:lnTo>
                    <a:lnTo>
                      <a:pt x="27" y="561"/>
                    </a:lnTo>
                    <a:lnTo>
                      <a:pt x="27" y="561"/>
                    </a:lnTo>
                    <a:lnTo>
                      <a:pt x="22" y="561"/>
                    </a:lnTo>
                    <a:lnTo>
                      <a:pt x="22" y="561"/>
                    </a:lnTo>
                    <a:lnTo>
                      <a:pt x="18" y="565"/>
                    </a:lnTo>
                    <a:lnTo>
                      <a:pt x="18" y="561"/>
                    </a:lnTo>
                    <a:lnTo>
                      <a:pt x="13" y="565"/>
                    </a:lnTo>
                    <a:lnTo>
                      <a:pt x="13" y="565"/>
                    </a:lnTo>
                    <a:lnTo>
                      <a:pt x="13" y="565"/>
                    </a:lnTo>
                    <a:lnTo>
                      <a:pt x="13" y="561"/>
                    </a:lnTo>
                    <a:lnTo>
                      <a:pt x="13" y="561"/>
                    </a:lnTo>
                    <a:lnTo>
                      <a:pt x="13" y="561"/>
                    </a:lnTo>
                    <a:lnTo>
                      <a:pt x="13" y="561"/>
                    </a:lnTo>
                    <a:lnTo>
                      <a:pt x="18" y="561"/>
                    </a:lnTo>
                    <a:lnTo>
                      <a:pt x="18" y="556"/>
                    </a:lnTo>
                    <a:lnTo>
                      <a:pt x="18" y="556"/>
                    </a:lnTo>
                    <a:lnTo>
                      <a:pt x="18" y="556"/>
                    </a:lnTo>
                    <a:lnTo>
                      <a:pt x="18" y="556"/>
                    </a:lnTo>
                    <a:lnTo>
                      <a:pt x="13" y="556"/>
                    </a:lnTo>
                    <a:lnTo>
                      <a:pt x="13" y="556"/>
                    </a:lnTo>
                    <a:lnTo>
                      <a:pt x="13" y="556"/>
                    </a:lnTo>
                    <a:lnTo>
                      <a:pt x="13" y="556"/>
                    </a:lnTo>
                    <a:lnTo>
                      <a:pt x="18" y="556"/>
                    </a:lnTo>
                    <a:lnTo>
                      <a:pt x="18" y="556"/>
                    </a:lnTo>
                    <a:lnTo>
                      <a:pt x="13" y="556"/>
                    </a:lnTo>
                    <a:lnTo>
                      <a:pt x="13" y="556"/>
                    </a:lnTo>
                    <a:lnTo>
                      <a:pt x="13" y="552"/>
                    </a:lnTo>
                    <a:lnTo>
                      <a:pt x="13" y="552"/>
                    </a:lnTo>
                    <a:lnTo>
                      <a:pt x="13" y="552"/>
                    </a:lnTo>
                    <a:lnTo>
                      <a:pt x="13" y="552"/>
                    </a:lnTo>
                    <a:lnTo>
                      <a:pt x="13" y="552"/>
                    </a:lnTo>
                    <a:lnTo>
                      <a:pt x="13" y="552"/>
                    </a:lnTo>
                    <a:lnTo>
                      <a:pt x="13" y="552"/>
                    </a:lnTo>
                    <a:lnTo>
                      <a:pt x="9" y="552"/>
                    </a:lnTo>
                    <a:lnTo>
                      <a:pt x="9" y="552"/>
                    </a:lnTo>
                    <a:lnTo>
                      <a:pt x="9" y="552"/>
                    </a:lnTo>
                    <a:lnTo>
                      <a:pt x="9" y="552"/>
                    </a:lnTo>
                    <a:lnTo>
                      <a:pt x="9" y="552"/>
                    </a:lnTo>
                    <a:lnTo>
                      <a:pt x="9" y="552"/>
                    </a:lnTo>
                    <a:lnTo>
                      <a:pt x="13" y="552"/>
                    </a:lnTo>
                    <a:lnTo>
                      <a:pt x="13" y="547"/>
                    </a:lnTo>
                    <a:lnTo>
                      <a:pt x="13" y="547"/>
                    </a:lnTo>
                    <a:lnTo>
                      <a:pt x="18" y="547"/>
                    </a:lnTo>
                    <a:lnTo>
                      <a:pt x="18" y="547"/>
                    </a:lnTo>
                    <a:lnTo>
                      <a:pt x="18" y="547"/>
                    </a:lnTo>
                    <a:lnTo>
                      <a:pt x="13" y="547"/>
                    </a:lnTo>
                    <a:lnTo>
                      <a:pt x="13" y="547"/>
                    </a:lnTo>
                    <a:lnTo>
                      <a:pt x="13" y="547"/>
                    </a:lnTo>
                    <a:lnTo>
                      <a:pt x="13" y="547"/>
                    </a:lnTo>
                    <a:lnTo>
                      <a:pt x="13" y="547"/>
                    </a:lnTo>
                    <a:lnTo>
                      <a:pt x="13" y="543"/>
                    </a:lnTo>
                    <a:lnTo>
                      <a:pt x="13" y="543"/>
                    </a:lnTo>
                    <a:lnTo>
                      <a:pt x="13" y="543"/>
                    </a:lnTo>
                    <a:lnTo>
                      <a:pt x="13" y="543"/>
                    </a:lnTo>
                    <a:lnTo>
                      <a:pt x="13" y="543"/>
                    </a:lnTo>
                    <a:lnTo>
                      <a:pt x="13" y="543"/>
                    </a:lnTo>
                    <a:lnTo>
                      <a:pt x="13" y="543"/>
                    </a:lnTo>
                    <a:lnTo>
                      <a:pt x="9" y="543"/>
                    </a:lnTo>
                    <a:lnTo>
                      <a:pt x="9" y="543"/>
                    </a:lnTo>
                    <a:lnTo>
                      <a:pt x="9" y="543"/>
                    </a:lnTo>
                    <a:lnTo>
                      <a:pt x="9" y="543"/>
                    </a:lnTo>
                    <a:lnTo>
                      <a:pt x="9" y="543"/>
                    </a:lnTo>
                    <a:lnTo>
                      <a:pt x="13" y="538"/>
                    </a:lnTo>
                    <a:lnTo>
                      <a:pt x="13" y="538"/>
                    </a:lnTo>
                    <a:lnTo>
                      <a:pt x="13" y="538"/>
                    </a:lnTo>
                    <a:lnTo>
                      <a:pt x="13" y="538"/>
                    </a:lnTo>
                    <a:lnTo>
                      <a:pt x="13" y="538"/>
                    </a:lnTo>
                    <a:lnTo>
                      <a:pt x="13" y="538"/>
                    </a:lnTo>
                    <a:lnTo>
                      <a:pt x="13" y="538"/>
                    </a:lnTo>
                    <a:lnTo>
                      <a:pt x="9" y="538"/>
                    </a:lnTo>
                    <a:lnTo>
                      <a:pt x="9" y="538"/>
                    </a:lnTo>
                    <a:lnTo>
                      <a:pt x="9" y="538"/>
                    </a:lnTo>
                    <a:lnTo>
                      <a:pt x="9" y="538"/>
                    </a:lnTo>
                    <a:lnTo>
                      <a:pt x="9" y="538"/>
                    </a:lnTo>
                    <a:lnTo>
                      <a:pt x="9" y="538"/>
                    </a:lnTo>
                    <a:lnTo>
                      <a:pt x="4" y="538"/>
                    </a:lnTo>
                    <a:lnTo>
                      <a:pt x="4" y="538"/>
                    </a:lnTo>
                    <a:lnTo>
                      <a:pt x="4" y="538"/>
                    </a:lnTo>
                    <a:lnTo>
                      <a:pt x="4" y="538"/>
                    </a:lnTo>
                    <a:lnTo>
                      <a:pt x="9" y="534"/>
                    </a:lnTo>
                    <a:lnTo>
                      <a:pt x="9" y="534"/>
                    </a:lnTo>
                    <a:lnTo>
                      <a:pt x="9" y="534"/>
                    </a:lnTo>
                    <a:lnTo>
                      <a:pt x="9" y="534"/>
                    </a:lnTo>
                    <a:lnTo>
                      <a:pt x="9" y="534"/>
                    </a:lnTo>
                    <a:lnTo>
                      <a:pt x="9" y="529"/>
                    </a:lnTo>
                    <a:lnTo>
                      <a:pt x="9" y="529"/>
                    </a:lnTo>
                    <a:lnTo>
                      <a:pt x="13" y="529"/>
                    </a:lnTo>
                    <a:lnTo>
                      <a:pt x="13" y="529"/>
                    </a:lnTo>
                    <a:lnTo>
                      <a:pt x="13" y="529"/>
                    </a:lnTo>
                    <a:lnTo>
                      <a:pt x="13" y="534"/>
                    </a:lnTo>
                    <a:lnTo>
                      <a:pt x="13" y="534"/>
                    </a:lnTo>
                    <a:lnTo>
                      <a:pt x="18" y="529"/>
                    </a:lnTo>
                    <a:lnTo>
                      <a:pt x="18" y="529"/>
                    </a:lnTo>
                    <a:lnTo>
                      <a:pt x="18" y="529"/>
                    </a:lnTo>
                    <a:lnTo>
                      <a:pt x="18" y="529"/>
                    </a:lnTo>
                    <a:lnTo>
                      <a:pt x="13" y="529"/>
                    </a:lnTo>
                    <a:lnTo>
                      <a:pt x="13" y="529"/>
                    </a:lnTo>
                    <a:lnTo>
                      <a:pt x="13" y="529"/>
                    </a:lnTo>
                    <a:lnTo>
                      <a:pt x="13" y="529"/>
                    </a:lnTo>
                    <a:lnTo>
                      <a:pt x="9" y="529"/>
                    </a:lnTo>
                    <a:lnTo>
                      <a:pt x="9" y="529"/>
                    </a:lnTo>
                    <a:lnTo>
                      <a:pt x="9" y="529"/>
                    </a:lnTo>
                    <a:lnTo>
                      <a:pt x="9" y="529"/>
                    </a:lnTo>
                    <a:lnTo>
                      <a:pt x="9" y="525"/>
                    </a:lnTo>
                    <a:lnTo>
                      <a:pt x="9" y="525"/>
                    </a:lnTo>
                    <a:lnTo>
                      <a:pt x="13" y="525"/>
                    </a:lnTo>
                    <a:lnTo>
                      <a:pt x="13" y="525"/>
                    </a:lnTo>
                    <a:lnTo>
                      <a:pt x="13" y="525"/>
                    </a:lnTo>
                    <a:lnTo>
                      <a:pt x="18" y="525"/>
                    </a:lnTo>
                    <a:lnTo>
                      <a:pt x="18" y="525"/>
                    </a:lnTo>
                    <a:lnTo>
                      <a:pt x="22" y="529"/>
                    </a:lnTo>
                    <a:moveTo>
                      <a:pt x="1012" y="588"/>
                    </a:moveTo>
                    <a:lnTo>
                      <a:pt x="1012" y="588"/>
                    </a:lnTo>
                    <a:lnTo>
                      <a:pt x="1007" y="588"/>
                    </a:lnTo>
                    <a:lnTo>
                      <a:pt x="1007" y="592"/>
                    </a:lnTo>
                    <a:lnTo>
                      <a:pt x="1007" y="592"/>
                    </a:lnTo>
                    <a:lnTo>
                      <a:pt x="1007" y="592"/>
                    </a:lnTo>
                    <a:lnTo>
                      <a:pt x="1002" y="592"/>
                    </a:lnTo>
                    <a:lnTo>
                      <a:pt x="1002" y="592"/>
                    </a:lnTo>
                    <a:lnTo>
                      <a:pt x="1002" y="592"/>
                    </a:lnTo>
                    <a:lnTo>
                      <a:pt x="998" y="592"/>
                    </a:lnTo>
                    <a:lnTo>
                      <a:pt x="1002" y="592"/>
                    </a:lnTo>
                    <a:lnTo>
                      <a:pt x="1002" y="592"/>
                    </a:lnTo>
                    <a:lnTo>
                      <a:pt x="1002" y="592"/>
                    </a:lnTo>
                    <a:lnTo>
                      <a:pt x="1002" y="592"/>
                    </a:lnTo>
                    <a:lnTo>
                      <a:pt x="1002" y="592"/>
                    </a:lnTo>
                    <a:lnTo>
                      <a:pt x="1002" y="592"/>
                    </a:lnTo>
                    <a:lnTo>
                      <a:pt x="1002" y="597"/>
                    </a:lnTo>
                    <a:lnTo>
                      <a:pt x="1002" y="597"/>
                    </a:lnTo>
                    <a:lnTo>
                      <a:pt x="1002" y="597"/>
                    </a:lnTo>
                    <a:lnTo>
                      <a:pt x="998" y="597"/>
                    </a:lnTo>
                    <a:lnTo>
                      <a:pt x="998" y="601"/>
                    </a:lnTo>
                    <a:lnTo>
                      <a:pt x="998" y="601"/>
                    </a:lnTo>
                    <a:lnTo>
                      <a:pt x="993" y="601"/>
                    </a:lnTo>
                    <a:lnTo>
                      <a:pt x="993" y="601"/>
                    </a:lnTo>
                    <a:lnTo>
                      <a:pt x="993" y="606"/>
                    </a:lnTo>
                    <a:lnTo>
                      <a:pt x="993" y="606"/>
                    </a:lnTo>
                    <a:lnTo>
                      <a:pt x="989" y="606"/>
                    </a:lnTo>
                    <a:lnTo>
                      <a:pt x="989" y="610"/>
                    </a:lnTo>
                    <a:lnTo>
                      <a:pt x="989" y="610"/>
                    </a:lnTo>
                    <a:lnTo>
                      <a:pt x="984" y="610"/>
                    </a:lnTo>
                    <a:lnTo>
                      <a:pt x="984" y="610"/>
                    </a:lnTo>
                    <a:lnTo>
                      <a:pt x="980" y="615"/>
                    </a:lnTo>
                    <a:lnTo>
                      <a:pt x="980" y="615"/>
                    </a:lnTo>
                    <a:lnTo>
                      <a:pt x="980" y="615"/>
                    </a:lnTo>
                    <a:lnTo>
                      <a:pt x="980" y="619"/>
                    </a:lnTo>
                    <a:lnTo>
                      <a:pt x="980" y="619"/>
                    </a:lnTo>
                    <a:lnTo>
                      <a:pt x="980" y="619"/>
                    </a:lnTo>
                    <a:lnTo>
                      <a:pt x="975" y="619"/>
                    </a:lnTo>
                    <a:lnTo>
                      <a:pt x="975" y="619"/>
                    </a:lnTo>
                    <a:lnTo>
                      <a:pt x="975" y="619"/>
                    </a:lnTo>
                    <a:lnTo>
                      <a:pt x="975" y="619"/>
                    </a:lnTo>
                    <a:lnTo>
                      <a:pt x="975" y="624"/>
                    </a:lnTo>
                    <a:lnTo>
                      <a:pt x="975" y="624"/>
                    </a:lnTo>
                    <a:lnTo>
                      <a:pt x="975" y="624"/>
                    </a:lnTo>
                    <a:lnTo>
                      <a:pt x="980" y="619"/>
                    </a:lnTo>
                    <a:lnTo>
                      <a:pt x="984" y="619"/>
                    </a:lnTo>
                    <a:lnTo>
                      <a:pt x="984" y="619"/>
                    </a:lnTo>
                    <a:lnTo>
                      <a:pt x="984" y="615"/>
                    </a:lnTo>
                    <a:lnTo>
                      <a:pt x="984" y="615"/>
                    </a:lnTo>
                    <a:lnTo>
                      <a:pt x="989" y="615"/>
                    </a:lnTo>
                    <a:lnTo>
                      <a:pt x="989" y="615"/>
                    </a:lnTo>
                    <a:lnTo>
                      <a:pt x="989" y="615"/>
                    </a:lnTo>
                    <a:lnTo>
                      <a:pt x="989" y="615"/>
                    </a:lnTo>
                    <a:lnTo>
                      <a:pt x="989" y="615"/>
                    </a:lnTo>
                    <a:lnTo>
                      <a:pt x="989" y="615"/>
                    </a:lnTo>
                    <a:lnTo>
                      <a:pt x="989" y="615"/>
                    </a:lnTo>
                    <a:lnTo>
                      <a:pt x="989" y="615"/>
                    </a:lnTo>
                    <a:lnTo>
                      <a:pt x="993" y="615"/>
                    </a:lnTo>
                    <a:lnTo>
                      <a:pt x="993" y="615"/>
                    </a:lnTo>
                    <a:lnTo>
                      <a:pt x="993" y="615"/>
                    </a:lnTo>
                    <a:lnTo>
                      <a:pt x="993" y="615"/>
                    </a:lnTo>
                    <a:lnTo>
                      <a:pt x="998" y="615"/>
                    </a:lnTo>
                    <a:lnTo>
                      <a:pt x="998" y="615"/>
                    </a:lnTo>
                    <a:lnTo>
                      <a:pt x="998" y="619"/>
                    </a:lnTo>
                    <a:lnTo>
                      <a:pt x="993" y="619"/>
                    </a:lnTo>
                    <a:lnTo>
                      <a:pt x="993" y="619"/>
                    </a:lnTo>
                    <a:lnTo>
                      <a:pt x="989" y="619"/>
                    </a:lnTo>
                    <a:lnTo>
                      <a:pt x="984" y="624"/>
                    </a:lnTo>
                    <a:lnTo>
                      <a:pt x="984" y="624"/>
                    </a:lnTo>
                    <a:lnTo>
                      <a:pt x="989" y="624"/>
                    </a:lnTo>
                    <a:lnTo>
                      <a:pt x="989" y="624"/>
                    </a:lnTo>
                    <a:lnTo>
                      <a:pt x="989" y="624"/>
                    </a:lnTo>
                    <a:lnTo>
                      <a:pt x="989" y="624"/>
                    </a:lnTo>
                    <a:lnTo>
                      <a:pt x="989" y="624"/>
                    </a:lnTo>
                    <a:lnTo>
                      <a:pt x="989" y="624"/>
                    </a:lnTo>
                    <a:lnTo>
                      <a:pt x="984" y="629"/>
                    </a:lnTo>
                    <a:lnTo>
                      <a:pt x="984" y="629"/>
                    </a:lnTo>
                    <a:lnTo>
                      <a:pt x="989" y="624"/>
                    </a:lnTo>
                    <a:lnTo>
                      <a:pt x="989" y="629"/>
                    </a:lnTo>
                    <a:lnTo>
                      <a:pt x="993" y="629"/>
                    </a:lnTo>
                    <a:lnTo>
                      <a:pt x="993" y="624"/>
                    </a:lnTo>
                    <a:lnTo>
                      <a:pt x="993" y="629"/>
                    </a:lnTo>
                    <a:lnTo>
                      <a:pt x="993" y="629"/>
                    </a:lnTo>
                    <a:lnTo>
                      <a:pt x="993" y="629"/>
                    </a:lnTo>
                    <a:lnTo>
                      <a:pt x="993" y="629"/>
                    </a:lnTo>
                    <a:lnTo>
                      <a:pt x="998" y="629"/>
                    </a:lnTo>
                    <a:lnTo>
                      <a:pt x="998" y="629"/>
                    </a:lnTo>
                    <a:lnTo>
                      <a:pt x="998" y="624"/>
                    </a:lnTo>
                    <a:lnTo>
                      <a:pt x="998" y="624"/>
                    </a:lnTo>
                    <a:lnTo>
                      <a:pt x="998" y="624"/>
                    </a:lnTo>
                    <a:lnTo>
                      <a:pt x="998" y="629"/>
                    </a:lnTo>
                    <a:lnTo>
                      <a:pt x="998" y="629"/>
                    </a:lnTo>
                    <a:lnTo>
                      <a:pt x="998" y="629"/>
                    </a:lnTo>
                    <a:lnTo>
                      <a:pt x="993" y="629"/>
                    </a:lnTo>
                    <a:lnTo>
                      <a:pt x="993" y="633"/>
                    </a:lnTo>
                    <a:lnTo>
                      <a:pt x="993" y="633"/>
                    </a:lnTo>
                    <a:lnTo>
                      <a:pt x="993" y="633"/>
                    </a:lnTo>
                    <a:lnTo>
                      <a:pt x="993" y="633"/>
                    </a:lnTo>
                    <a:lnTo>
                      <a:pt x="993" y="633"/>
                    </a:lnTo>
                    <a:lnTo>
                      <a:pt x="993" y="633"/>
                    </a:lnTo>
                    <a:lnTo>
                      <a:pt x="993" y="633"/>
                    </a:lnTo>
                    <a:lnTo>
                      <a:pt x="993" y="633"/>
                    </a:lnTo>
                    <a:lnTo>
                      <a:pt x="998" y="633"/>
                    </a:lnTo>
                    <a:lnTo>
                      <a:pt x="998" y="629"/>
                    </a:lnTo>
                    <a:lnTo>
                      <a:pt x="998" y="629"/>
                    </a:lnTo>
                    <a:lnTo>
                      <a:pt x="998" y="629"/>
                    </a:lnTo>
                    <a:lnTo>
                      <a:pt x="998" y="629"/>
                    </a:lnTo>
                    <a:lnTo>
                      <a:pt x="998" y="629"/>
                    </a:lnTo>
                    <a:lnTo>
                      <a:pt x="1002" y="629"/>
                    </a:lnTo>
                    <a:lnTo>
                      <a:pt x="1002" y="629"/>
                    </a:lnTo>
                    <a:lnTo>
                      <a:pt x="1002" y="629"/>
                    </a:lnTo>
                    <a:lnTo>
                      <a:pt x="1002" y="629"/>
                    </a:lnTo>
                    <a:lnTo>
                      <a:pt x="1007" y="629"/>
                    </a:lnTo>
                    <a:lnTo>
                      <a:pt x="1007" y="629"/>
                    </a:lnTo>
                    <a:lnTo>
                      <a:pt x="1007" y="624"/>
                    </a:lnTo>
                    <a:lnTo>
                      <a:pt x="1007" y="624"/>
                    </a:lnTo>
                    <a:lnTo>
                      <a:pt x="1007" y="629"/>
                    </a:lnTo>
                    <a:lnTo>
                      <a:pt x="1007" y="629"/>
                    </a:lnTo>
                    <a:lnTo>
                      <a:pt x="1007" y="629"/>
                    </a:lnTo>
                    <a:lnTo>
                      <a:pt x="1007" y="629"/>
                    </a:lnTo>
                    <a:lnTo>
                      <a:pt x="1007" y="629"/>
                    </a:lnTo>
                    <a:lnTo>
                      <a:pt x="1012" y="629"/>
                    </a:lnTo>
                    <a:lnTo>
                      <a:pt x="1012" y="629"/>
                    </a:lnTo>
                    <a:lnTo>
                      <a:pt x="1012" y="629"/>
                    </a:lnTo>
                    <a:lnTo>
                      <a:pt x="1016" y="629"/>
                    </a:lnTo>
                    <a:lnTo>
                      <a:pt x="1016" y="629"/>
                    </a:lnTo>
                    <a:lnTo>
                      <a:pt x="1016" y="629"/>
                    </a:lnTo>
                    <a:lnTo>
                      <a:pt x="1021" y="629"/>
                    </a:lnTo>
                    <a:lnTo>
                      <a:pt x="1021" y="633"/>
                    </a:lnTo>
                    <a:lnTo>
                      <a:pt x="1021" y="633"/>
                    </a:lnTo>
                    <a:lnTo>
                      <a:pt x="1021" y="633"/>
                    </a:lnTo>
                    <a:lnTo>
                      <a:pt x="1016" y="633"/>
                    </a:lnTo>
                    <a:lnTo>
                      <a:pt x="1016" y="638"/>
                    </a:lnTo>
                    <a:lnTo>
                      <a:pt x="1016" y="638"/>
                    </a:lnTo>
                    <a:lnTo>
                      <a:pt x="1012" y="638"/>
                    </a:lnTo>
                    <a:lnTo>
                      <a:pt x="1012" y="638"/>
                    </a:lnTo>
                    <a:lnTo>
                      <a:pt x="1012" y="638"/>
                    </a:lnTo>
                    <a:lnTo>
                      <a:pt x="1007" y="642"/>
                    </a:lnTo>
                    <a:lnTo>
                      <a:pt x="1007" y="642"/>
                    </a:lnTo>
                    <a:lnTo>
                      <a:pt x="1012" y="642"/>
                    </a:lnTo>
                    <a:lnTo>
                      <a:pt x="1012" y="642"/>
                    </a:lnTo>
                    <a:lnTo>
                      <a:pt x="1012" y="642"/>
                    </a:lnTo>
                    <a:lnTo>
                      <a:pt x="1012" y="642"/>
                    </a:lnTo>
                    <a:lnTo>
                      <a:pt x="1012" y="642"/>
                    </a:lnTo>
                    <a:lnTo>
                      <a:pt x="1012" y="642"/>
                    </a:lnTo>
                    <a:lnTo>
                      <a:pt x="1012" y="642"/>
                    </a:lnTo>
                    <a:lnTo>
                      <a:pt x="1012" y="642"/>
                    </a:lnTo>
                    <a:lnTo>
                      <a:pt x="1012" y="642"/>
                    </a:lnTo>
                    <a:lnTo>
                      <a:pt x="1012" y="642"/>
                    </a:lnTo>
                    <a:lnTo>
                      <a:pt x="1012" y="642"/>
                    </a:lnTo>
                    <a:lnTo>
                      <a:pt x="1012" y="647"/>
                    </a:lnTo>
                    <a:lnTo>
                      <a:pt x="1012" y="647"/>
                    </a:lnTo>
                    <a:lnTo>
                      <a:pt x="1007" y="647"/>
                    </a:lnTo>
                    <a:lnTo>
                      <a:pt x="1007" y="647"/>
                    </a:lnTo>
                    <a:lnTo>
                      <a:pt x="1007" y="647"/>
                    </a:lnTo>
                    <a:lnTo>
                      <a:pt x="1007" y="647"/>
                    </a:lnTo>
                    <a:lnTo>
                      <a:pt x="1007" y="647"/>
                    </a:lnTo>
                    <a:lnTo>
                      <a:pt x="1007" y="647"/>
                    </a:lnTo>
                    <a:lnTo>
                      <a:pt x="1012" y="647"/>
                    </a:lnTo>
                    <a:lnTo>
                      <a:pt x="1012" y="647"/>
                    </a:lnTo>
                    <a:lnTo>
                      <a:pt x="1012" y="647"/>
                    </a:lnTo>
                    <a:lnTo>
                      <a:pt x="1016" y="647"/>
                    </a:lnTo>
                    <a:lnTo>
                      <a:pt x="1016" y="647"/>
                    </a:lnTo>
                    <a:lnTo>
                      <a:pt x="1016" y="647"/>
                    </a:lnTo>
                    <a:lnTo>
                      <a:pt x="1021" y="647"/>
                    </a:lnTo>
                    <a:lnTo>
                      <a:pt x="1021" y="647"/>
                    </a:lnTo>
                    <a:lnTo>
                      <a:pt x="1021" y="642"/>
                    </a:lnTo>
                    <a:lnTo>
                      <a:pt x="1021" y="642"/>
                    </a:lnTo>
                    <a:lnTo>
                      <a:pt x="1021" y="642"/>
                    </a:lnTo>
                    <a:lnTo>
                      <a:pt x="1021" y="642"/>
                    </a:lnTo>
                    <a:lnTo>
                      <a:pt x="1021" y="647"/>
                    </a:lnTo>
                    <a:lnTo>
                      <a:pt x="1021" y="647"/>
                    </a:lnTo>
                    <a:lnTo>
                      <a:pt x="1021" y="647"/>
                    </a:lnTo>
                    <a:lnTo>
                      <a:pt x="1021" y="647"/>
                    </a:lnTo>
                    <a:lnTo>
                      <a:pt x="1021" y="647"/>
                    </a:lnTo>
                    <a:lnTo>
                      <a:pt x="1016" y="647"/>
                    </a:lnTo>
                    <a:lnTo>
                      <a:pt x="1016" y="647"/>
                    </a:lnTo>
                    <a:lnTo>
                      <a:pt x="1016" y="651"/>
                    </a:lnTo>
                    <a:lnTo>
                      <a:pt x="1016" y="651"/>
                    </a:lnTo>
                    <a:lnTo>
                      <a:pt x="1012" y="651"/>
                    </a:lnTo>
                    <a:lnTo>
                      <a:pt x="1012" y="651"/>
                    </a:lnTo>
                    <a:lnTo>
                      <a:pt x="1012" y="651"/>
                    </a:lnTo>
                    <a:lnTo>
                      <a:pt x="1012" y="656"/>
                    </a:lnTo>
                    <a:lnTo>
                      <a:pt x="1012" y="656"/>
                    </a:lnTo>
                    <a:lnTo>
                      <a:pt x="1007" y="656"/>
                    </a:lnTo>
                    <a:lnTo>
                      <a:pt x="1007" y="656"/>
                    </a:lnTo>
                    <a:lnTo>
                      <a:pt x="1007" y="656"/>
                    </a:lnTo>
                    <a:lnTo>
                      <a:pt x="1007" y="656"/>
                    </a:lnTo>
                    <a:lnTo>
                      <a:pt x="1007" y="656"/>
                    </a:lnTo>
                    <a:lnTo>
                      <a:pt x="1007" y="656"/>
                    </a:lnTo>
                    <a:lnTo>
                      <a:pt x="1007" y="656"/>
                    </a:lnTo>
                    <a:lnTo>
                      <a:pt x="1007" y="656"/>
                    </a:lnTo>
                    <a:lnTo>
                      <a:pt x="1007" y="656"/>
                    </a:lnTo>
                    <a:lnTo>
                      <a:pt x="1002" y="660"/>
                    </a:lnTo>
                    <a:lnTo>
                      <a:pt x="1002" y="660"/>
                    </a:lnTo>
                    <a:lnTo>
                      <a:pt x="1002" y="660"/>
                    </a:lnTo>
                    <a:lnTo>
                      <a:pt x="1002" y="660"/>
                    </a:lnTo>
                    <a:lnTo>
                      <a:pt x="1002" y="660"/>
                    </a:lnTo>
                    <a:lnTo>
                      <a:pt x="1007" y="660"/>
                    </a:lnTo>
                    <a:lnTo>
                      <a:pt x="1007" y="660"/>
                    </a:lnTo>
                    <a:lnTo>
                      <a:pt x="1007" y="660"/>
                    </a:lnTo>
                    <a:lnTo>
                      <a:pt x="1016" y="656"/>
                    </a:lnTo>
                    <a:lnTo>
                      <a:pt x="1016" y="656"/>
                    </a:lnTo>
                    <a:lnTo>
                      <a:pt x="1021" y="651"/>
                    </a:lnTo>
                    <a:lnTo>
                      <a:pt x="1021" y="656"/>
                    </a:lnTo>
                    <a:lnTo>
                      <a:pt x="1021" y="656"/>
                    </a:lnTo>
                    <a:lnTo>
                      <a:pt x="1021" y="656"/>
                    </a:lnTo>
                    <a:lnTo>
                      <a:pt x="1021" y="656"/>
                    </a:lnTo>
                    <a:lnTo>
                      <a:pt x="1016" y="656"/>
                    </a:lnTo>
                    <a:lnTo>
                      <a:pt x="1016" y="660"/>
                    </a:lnTo>
                    <a:lnTo>
                      <a:pt x="1016" y="660"/>
                    </a:lnTo>
                    <a:lnTo>
                      <a:pt x="1012" y="660"/>
                    </a:lnTo>
                    <a:lnTo>
                      <a:pt x="1012" y="665"/>
                    </a:lnTo>
                    <a:lnTo>
                      <a:pt x="1012" y="665"/>
                    </a:lnTo>
                    <a:lnTo>
                      <a:pt x="1012" y="665"/>
                    </a:lnTo>
                    <a:lnTo>
                      <a:pt x="1012" y="665"/>
                    </a:lnTo>
                    <a:lnTo>
                      <a:pt x="1016" y="665"/>
                    </a:lnTo>
                    <a:lnTo>
                      <a:pt x="1016" y="665"/>
                    </a:lnTo>
                    <a:lnTo>
                      <a:pt x="1021" y="660"/>
                    </a:lnTo>
                    <a:lnTo>
                      <a:pt x="1021" y="660"/>
                    </a:lnTo>
                    <a:lnTo>
                      <a:pt x="1021" y="660"/>
                    </a:lnTo>
                    <a:lnTo>
                      <a:pt x="1021" y="660"/>
                    </a:lnTo>
                    <a:lnTo>
                      <a:pt x="1021" y="660"/>
                    </a:lnTo>
                    <a:lnTo>
                      <a:pt x="1021" y="665"/>
                    </a:lnTo>
                    <a:lnTo>
                      <a:pt x="1021" y="665"/>
                    </a:lnTo>
                    <a:lnTo>
                      <a:pt x="1021" y="665"/>
                    </a:lnTo>
                    <a:lnTo>
                      <a:pt x="1021" y="665"/>
                    </a:lnTo>
                    <a:lnTo>
                      <a:pt x="1012" y="674"/>
                    </a:lnTo>
                    <a:lnTo>
                      <a:pt x="1012" y="674"/>
                    </a:lnTo>
                    <a:lnTo>
                      <a:pt x="1012" y="674"/>
                    </a:lnTo>
                    <a:lnTo>
                      <a:pt x="1012" y="674"/>
                    </a:lnTo>
                    <a:lnTo>
                      <a:pt x="1012" y="678"/>
                    </a:lnTo>
                    <a:lnTo>
                      <a:pt x="1007" y="678"/>
                    </a:lnTo>
                    <a:lnTo>
                      <a:pt x="1007" y="683"/>
                    </a:lnTo>
                    <a:lnTo>
                      <a:pt x="1007" y="683"/>
                    </a:lnTo>
                    <a:lnTo>
                      <a:pt x="1007" y="683"/>
                    </a:lnTo>
                    <a:lnTo>
                      <a:pt x="1007" y="683"/>
                    </a:lnTo>
                    <a:lnTo>
                      <a:pt x="1007" y="678"/>
                    </a:lnTo>
                    <a:lnTo>
                      <a:pt x="1002" y="678"/>
                    </a:lnTo>
                    <a:lnTo>
                      <a:pt x="1002" y="678"/>
                    </a:lnTo>
                    <a:lnTo>
                      <a:pt x="1002" y="678"/>
                    </a:lnTo>
                    <a:lnTo>
                      <a:pt x="1002" y="683"/>
                    </a:lnTo>
                    <a:lnTo>
                      <a:pt x="998" y="683"/>
                    </a:lnTo>
                    <a:lnTo>
                      <a:pt x="998" y="683"/>
                    </a:lnTo>
                    <a:lnTo>
                      <a:pt x="998" y="678"/>
                    </a:lnTo>
                    <a:lnTo>
                      <a:pt x="1002" y="678"/>
                    </a:lnTo>
                    <a:lnTo>
                      <a:pt x="1002" y="674"/>
                    </a:lnTo>
                    <a:lnTo>
                      <a:pt x="1002" y="674"/>
                    </a:lnTo>
                    <a:lnTo>
                      <a:pt x="1002" y="674"/>
                    </a:lnTo>
                    <a:lnTo>
                      <a:pt x="1002" y="674"/>
                    </a:lnTo>
                    <a:lnTo>
                      <a:pt x="1002" y="674"/>
                    </a:lnTo>
                    <a:lnTo>
                      <a:pt x="1002" y="674"/>
                    </a:lnTo>
                    <a:lnTo>
                      <a:pt x="1002" y="674"/>
                    </a:lnTo>
                    <a:lnTo>
                      <a:pt x="998" y="674"/>
                    </a:lnTo>
                    <a:lnTo>
                      <a:pt x="998" y="674"/>
                    </a:lnTo>
                    <a:lnTo>
                      <a:pt x="993" y="678"/>
                    </a:lnTo>
                    <a:lnTo>
                      <a:pt x="993" y="678"/>
                    </a:lnTo>
                    <a:lnTo>
                      <a:pt x="993" y="678"/>
                    </a:lnTo>
                    <a:lnTo>
                      <a:pt x="993" y="678"/>
                    </a:lnTo>
                    <a:lnTo>
                      <a:pt x="993" y="678"/>
                    </a:lnTo>
                    <a:lnTo>
                      <a:pt x="993" y="674"/>
                    </a:lnTo>
                    <a:lnTo>
                      <a:pt x="993" y="674"/>
                    </a:lnTo>
                    <a:lnTo>
                      <a:pt x="993" y="674"/>
                    </a:lnTo>
                    <a:lnTo>
                      <a:pt x="998" y="669"/>
                    </a:lnTo>
                    <a:lnTo>
                      <a:pt x="1002" y="665"/>
                    </a:lnTo>
                    <a:lnTo>
                      <a:pt x="1002" y="665"/>
                    </a:lnTo>
                    <a:lnTo>
                      <a:pt x="1002" y="665"/>
                    </a:lnTo>
                    <a:lnTo>
                      <a:pt x="1002" y="665"/>
                    </a:lnTo>
                    <a:lnTo>
                      <a:pt x="1002" y="660"/>
                    </a:lnTo>
                    <a:lnTo>
                      <a:pt x="1002" y="660"/>
                    </a:lnTo>
                    <a:lnTo>
                      <a:pt x="1002" y="660"/>
                    </a:lnTo>
                    <a:lnTo>
                      <a:pt x="998" y="656"/>
                    </a:lnTo>
                    <a:lnTo>
                      <a:pt x="998" y="660"/>
                    </a:lnTo>
                    <a:lnTo>
                      <a:pt x="998" y="660"/>
                    </a:lnTo>
                    <a:lnTo>
                      <a:pt x="993" y="665"/>
                    </a:lnTo>
                    <a:lnTo>
                      <a:pt x="993" y="665"/>
                    </a:lnTo>
                    <a:lnTo>
                      <a:pt x="993" y="665"/>
                    </a:lnTo>
                    <a:lnTo>
                      <a:pt x="993" y="665"/>
                    </a:lnTo>
                    <a:lnTo>
                      <a:pt x="989" y="665"/>
                    </a:lnTo>
                    <a:lnTo>
                      <a:pt x="993" y="665"/>
                    </a:lnTo>
                    <a:lnTo>
                      <a:pt x="993" y="665"/>
                    </a:lnTo>
                    <a:lnTo>
                      <a:pt x="993" y="665"/>
                    </a:lnTo>
                    <a:lnTo>
                      <a:pt x="989" y="665"/>
                    </a:lnTo>
                    <a:lnTo>
                      <a:pt x="989" y="665"/>
                    </a:lnTo>
                    <a:lnTo>
                      <a:pt x="989" y="665"/>
                    </a:lnTo>
                    <a:lnTo>
                      <a:pt x="989" y="665"/>
                    </a:lnTo>
                    <a:lnTo>
                      <a:pt x="984" y="665"/>
                    </a:lnTo>
                    <a:lnTo>
                      <a:pt x="980" y="669"/>
                    </a:lnTo>
                    <a:lnTo>
                      <a:pt x="980" y="674"/>
                    </a:lnTo>
                    <a:lnTo>
                      <a:pt x="980" y="674"/>
                    </a:lnTo>
                    <a:lnTo>
                      <a:pt x="975" y="674"/>
                    </a:lnTo>
                    <a:lnTo>
                      <a:pt x="975" y="674"/>
                    </a:lnTo>
                    <a:lnTo>
                      <a:pt x="975" y="674"/>
                    </a:lnTo>
                    <a:lnTo>
                      <a:pt x="975" y="674"/>
                    </a:lnTo>
                    <a:lnTo>
                      <a:pt x="971" y="674"/>
                    </a:lnTo>
                    <a:lnTo>
                      <a:pt x="971" y="674"/>
                    </a:lnTo>
                    <a:lnTo>
                      <a:pt x="971" y="674"/>
                    </a:lnTo>
                    <a:lnTo>
                      <a:pt x="966" y="674"/>
                    </a:lnTo>
                    <a:lnTo>
                      <a:pt x="966" y="674"/>
                    </a:lnTo>
                    <a:lnTo>
                      <a:pt x="966" y="674"/>
                    </a:lnTo>
                    <a:lnTo>
                      <a:pt x="966" y="674"/>
                    </a:lnTo>
                    <a:lnTo>
                      <a:pt x="966" y="674"/>
                    </a:lnTo>
                    <a:lnTo>
                      <a:pt x="966" y="674"/>
                    </a:lnTo>
                    <a:lnTo>
                      <a:pt x="971" y="674"/>
                    </a:lnTo>
                    <a:lnTo>
                      <a:pt x="971" y="669"/>
                    </a:lnTo>
                    <a:lnTo>
                      <a:pt x="975" y="669"/>
                    </a:lnTo>
                    <a:lnTo>
                      <a:pt x="975" y="669"/>
                    </a:lnTo>
                    <a:lnTo>
                      <a:pt x="975" y="669"/>
                    </a:lnTo>
                    <a:lnTo>
                      <a:pt x="980" y="669"/>
                    </a:lnTo>
                    <a:lnTo>
                      <a:pt x="980" y="665"/>
                    </a:lnTo>
                    <a:lnTo>
                      <a:pt x="984" y="665"/>
                    </a:lnTo>
                    <a:lnTo>
                      <a:pt x="989" y="665"/>
                    </a:lnTo>
                    <a:lnTo>
                      <a:pt x="989" y="660"/>
                    </a:lnTo>
                    <a:lnTo>
                      <a:pt x="989" y="660"/>
                    </a:lnTo>
                    <a:lnTo>
                      <a:pt x="989" y="660"/>
                    </a:lnTo>
                    <a:lnTo>
                      <a:pt x="989" y="660"/>
                    </a:lnTo>
                    <a:lnTo>
                      <a:pt x="984" y="660"/>
                    </a:lnTo>
                    <a:lnTo>
                      <a:pt x="984" y="660"/>
                    </a:lnTo>
                    <a:lnTo>
                      <a:pt x="984" y="660"/>
                    </a:lnTo>
                    <a:lnTo>
                      <a:pt x="980" y="660"/>
                    </a:lnTo>
                    <a:lnTo>
                      <a:pt x="980" y="660"/>
                    </a:lnTo>
                    <a:lnTo>
                      <a:pt x="980" y="665"/>
                    </a:lnTo>
                    <a:lnTo>
                      <a:pt x="980" y="665"/>
                    </a:lnTo>
                    <a:lnTo>
                      <a:pt x="980" y="665"/>
                    </a:lnTo>
                    <a:lnTo>
                      <a:pt x="980" y="665"/>
                    </a:lnTo>
                    <a:lnTo>
                      <a:pt x="975" y="665"/>
                    </a:lnTo>
                    <a:lnTo>
                      <a:pt x="975" y="665"/>
                    </a:lnTo>
                    <a:lnTo>
                      <a:pt x="975" y="665"/>
                    </a:lnTo>
                    <a:lnTo>
                      <a:pt x="971" y="665"/>
                    </a:lnTo>
                    <a:lnTo>
                      <a:pt x="971" y="665"/>
                    </a:lnTo>
                    <a:lnTo>
                      <a:pt x="971" y="665"/>
                    </a:lnTo>
                    <a:lnTo>
                      <a:pt x="971" y="665"/>
                    </a:lnTo>
                    <a:lnTo>
                      <a:pt x="975" y="660"/>
                    </a:lnTo>
                    <a:lnTo>
                      <a:pt x="975" y="660"/>
                    </a:lnTo>
                    <a:lnTo>
                      <a:pt x="975" y="656"/>
                    </a:lnTo>
                    <a:lnTo>
                      <a:pt x="975" y="660"/>
                    </a:lnTo>
                    <a:lnTo>
                      <a:pt x="971" y="660"/>
                    </a:lnTo>
                    <a:lnTo>
                      <a:pt x="971" y="660"/>
                    </a:lnTo>
                    <a:lnTo>
                      <a:pt x="971" y="656"/>
                    </a:lnTo>
                    <a:lnTo>
                      <a:pt x="971" y="660"/>
                    </a:lnTo>
                    <a:lnTo>
                      <a:pt x="971" y="660"/>
                    </a:lnTo>
                    <a:lnTo>
                      <a:pt x="966" y="660"/>
                    </a:lnTo>
                    <a:lnTo>
                      <a:pt x="966" y="660"/>
                    </a:lnTo>
                    <a:lnTo>
                      <a:pt x="966" y="660"/>
                    </a:lnTo>
                    <a:lnTo>
                      <a:pt x="962" y="660"/>
                    </a:lnTo>
                    <a:lnTo>
                      <a:pt x="962" y="660"/>
                    </a:lnTo>
                    <a:lnTo>
                      <a:pt x="957" y="660"/>
                    </a:lnTo>
                    <a:lnTo>
                      <a:pt x="948" y="660"/>
                    </a:lnTo>
                    <a:lnTo>
                      <a:pt x="948" y="660"/>
                    </a:lnTo>
                    <a:lnTo>
                      <a:pt x="944" y="660"/>
                    </a:lnTo>
                    <a:lnTo>
                      <a:pt x="944" y="660"/>
                    </a:lnTo>
                    <a:lnTo>
                      <a:pt x="939" y="660"/>
                    </a:lnTo>
                    <a:lnTo>
                      <a:pt x="939" y="660"/>
                    </a:lnTo>
                    <a:lnTo>
                      <a:pt x="939" y="656"/>
                    </a:lnTo>
                    <a:lnTo>
                      <a:pt x="939" y="656"/>
                    </a:lnTo>
                    <a:lnTo>
                      <a:pt x="935" y="660"/>
                    </a:lnTo>
                    <a:lnTo>
                      <a:pt x="935" y="660"/>
                    </a:lnTo>
                    <a:lnTo>
                      <a:pt x="935" y="660"/>
                    </a:lnTo>
                    <a:lnTo>
                      <a:pt x="930" y="660"/>
                    </a:lnTo>
                    <a:lnTo>
                      <a:pt x="926" y="660"/>
                    </a:lnTo>
                    <a:lnTo>
                      <a:pt x="926" y="660"/>
                    </a:lnTo>
                    <a:lnTo>
                      <a:pt x="926" y="660"/>
                    </a:lnTo>
                    <a:lnTo>
                      <a:pt x="926" y="656"/>
                    </a:lnTo>
                    <a:lnTo>
                      <a:pt x="926" y="656"/>
                    </a:lnTo>
                    <a:lnTo>
                      <a:pt x="926" y="656"/>
                    </a:lnTo>
                    <a:lnTo>
                      <a:pt x="926" y="651"/>
                    </a:lnTo>
                    <a:lnTo>
                      <a:pt x="926" y="651"/>
                    </a:lnTo>
                    <a:lnTo>
                      <a:pt x="935" y="651"/>
                    </a:lnTo>
                    <a:lnTo>
                      <a:pt x="939" y="647"/>
                    </a:lnTo>
                    <a:lnTo>
                      <a:pt x="939" y="647"/>
                    </a:lnTo>
                    <a:lnTo>
                      <a:pt x="944" y="642"/>
                    </a:lnTo>
                    <a:lnTo>
                      <a:pt x="944" y="642"/>
                    </a:lnTo>
                    <a:lnTo>
                      <a:pt x="944" y="642"/>
                    </a:lnTo>
                    <a:lnTo>
                      <a:pt x="944" y="642"/>
                    </a:lnTo>
                    <a:lnTo>
                      <a:pt x="939" y="642"/>
                    </a:lnTo>
                    <a:lnTo>
                      <a:pt x="939" y="642"/>
                    </a:lnTo>
                    <a:lnTo>
                      <a:pt x="935" y="642"/>
                    </a:lnTo>
                    <a:lnTo>
                      <a:pt x="935" y="642"/>
                    </a:lnTo>
                    <a:lnTo>
                      <a:pt x="935" y="642"/>
                    </a:lnTo>
                    <a:lnTo>
                      <a:pt x="935" y="642"/>
                    </a:lnTo>
                    <a:lnTo>
                      <a:pt x="939" y="638"/>
                    </a:lnTo>
                    <a:lnTo>
                      <a:pt x="939" y="638"/>
                    </a:lnTo>
                    <a:lnTo>
                      <a:pt x="939" y="638"/>
                    </a:lnTo>
                    <a:lnTo>
                      <a:pt x="939" y="638"/>
                    </a:lnTo>
                    <a:lnTo>
                      <a:pt x="939" y="642"/>
                    </a:lnTo>
                    <a:lnTo>
                      <a:pt x="939" y="642"/>
                    </a:lnTo>
                    <a:lnTo>
                      <a:pt x="939" y="642"/>
                    </a:lnTo>
                    <a:lnTo>
                      <a:pt x="939" y="642"/>
                    </a:lnTo>
                    <a:lnTo>
                      <a:pt x="944" y="638"/>
                    </a:lnTo>
                    <a:lnTo>
                      <a:pt x="944" y="638"/>
                    </a:lnTo>
                    <a:lnTo>
                      <a:pt x="948" y="633"/>
                    </a:lnTo>
                    <a:lnTo>
                      <a:pt x="948" y="633"/>
                    </a:lnTo>
                    <a:lnTo>
                      <a:pt x="948" y="633"/>
                    </a:lnTo>
                    <a:lnTo>
                      <a:pt x="948" y="633"/>
                    </a:lnTo>
                    <a:lnTo>
                      <a:pt x="953" y="633"/>
                    </a:lnTo>
                    <a:lnTo>
                      <a:pt x="953" y="633"/>
                    </a:lnTo>
                    <a:lnTo>
                      <a:pt x="953" y="633"/>
                    </a:lnTo>
                    <a:lnTo>
                      <a:pt x="953" y="633"/>
                    </a:lnTo>
                    <a:lnTo>
                      <a:pt x="953" y="633"/>
                    </a:lnTo>
                    <a:lnTo>
                      <a:pt x="953" y="633"/>
                    </a:lnTo>
                    <a:lnTo>
                      <a:pt x="953" y="633"/>
                    </a:lnTo>
                    <a:lnTo>
                      <a:pt x="953" y="629"/>
                    </a:lnTo>
                    <a:lnTo>
                      <a:pt x="957" y="629"/>
                    </a:lnTo>
                    <a:lnTo>
                      <a:pt x="957" y="629"/>
                    </a:lnTo>
                    <a:lnTo>
                      <a:pt x="953" y="629"/>
                    </a:lnTo>
                    <a:lnTo>
                      <a:pt x="953" y="629"/>
                    </a:lnTo>
                    <a:lnTo>
                      <a:pt x="953" y="629"/>
                    </a:lnTo>
                    <a:lnTo>
                      <a:pt x="953" y="629"/>
                    </a:lnTo>
                    <a:lnTo>
                      <a:pt x="953" y="624"/>
                    </a:lnTo>
                    <a:lnTo>
                      <a:pt x="957" y="624"/>
                    </a:lnTo>
                    <a:lnTo>
                      <a:pt x="957" y="624"/>
                    </a:lnTo>
                    <a:lnTo>
                      <a:pt x="957" y="624"/>
                    </a:lnTo>
                    <a:lnTo>
                      <a:pt x="957" y="624"/>
                    </a:lnTo>
                    <a:lnTo>
                      <a:pt x="962" y="624"/>
                    </a:lnTo>
                    <a:lnTo>
                      <a:pt x="962" y="624"/>
                    </a:lnTo>
                    <a:lnTo>
                      <a:pt x="962" y="624"/>
                    </a:lnTo>
                    <a:lnTo>
                      <a:pt x="962" y="619"/>
                    </a:lnTo>
                    <a:lnTo>
                      <a:pt x="962" y="619"/>
                    </a:lnTo>
                    <a:lnTo>
                      <a:pt x="966" y="615"/>
                    </a:lnTo>
                    <a:lnTo>
                      <a:pt x="971" y="610"/>
                    </a:lnTo>
                    <a:lnTo>
                      <a:pt x="975" y="606"/>
                    </a:lnTo>
                    <a:lnTo>
                      <a:pt x="975" y="606"/>
                    </a:lnTo>
                    <a:lnTo>
                      <a:pt x="975" y="606"/>
                    </a:lnTo>
                    <a:lnTo>
                      <a:pt x="975" y="606"/>
                    </a:lnTo>
                    <a:lnTo>
                      <a:pt x="980" y="606"/>
                    </a:lnTo>
                    <a:lnTo>
                      <a:pt x="980" y="606"/>
                    </a:lnTo>
                    <a:lnTo>
                      <a:pt x="980" y="601"/>
                    </a:lnTo>
                    <a:lnTo>
                      <a:pt x="975" y="601"/>
                    </a:lnTo>
                    <a:lnTo>
                      <a:pt x="980" y="601"/>
                    </a:lnTo>
                    <a:lnTo>
                      <a:pt x="980" y="601"/>
                    </a:lnTo>
                    <a:lnTo>
                      <a:pt x="980" y="601"/>
                    </a:lnTo>
                    <a:lnTo>
                      <a:pt x="980" y="601"/>
                    </a:lnTo>
                    <a:lnTo>
                      <a:pt x="984" y="601"/>
                    </a:lnTo>
                    <a:lnTo>
                      <a:pt x="984" y="597"/>
                    </a:lnTo>
                    <a:lnTo>
                      <a:pt x="984" y="597"/>
                    </a:lnTo>
                    <a:lnTo>
                      <a:pt x="984" y="597"/>
                    </a:lnTo>
                    <a:lnTo>
                      <a:pt x="984" y="597"/>
                    </a:lnTo>
                    <a:lnTo>
                      <a:pt x="984" y="597"/>
                    </a:lnTo>
                    <a:lnTo>
                      <a:pt x="989" y="592"/>
                    </a:lnTo>
                    <a:lnTo>
                      <a:pt x="989" y="592"/>
                    </a:lnTo>
                    <a:lnTo>
                      <a:pt x="989" y="592"/>
                    </a:lnTo>
                    <a:lnTo>
                      <a:pt x="993" y="592"/>
                    </a:lnTo>
                    <a:lnTo>
                      <a:pt x="993" y="588"/>
                    </a:lnTo>
                    <a:lnTo>
                      <a:pt x="993" y="588"/>
                    </a:lnTo>
                    <a:lnTo>
                      <a:pt x="998" y="588"/>
                    </a:lnTo>
                    <a:lnTo>
                      <a:pt x="1002" y="588"/>
                    </a:lnTo>
                    <a:lnTo>
                      <a:pt x="1007" y="588"/>
                    </a:lnTo>
                    <a:lnTo>
                      <a:pt x="1007" y="588"/>
                    </a:lnTo>
                    <a:lnTo>
                      <a:pt x="1007" y="588"/>
                    </a:lnTo>
                    <a:lnTo>
                      <a:pt x="1007" y="588"/>
                    </a:lnTo>
                    <a:lnTo>
                      <a:pt x="1007" y="588"/>
                    </a:lnTo>
                    <a:lnTo>
                      <a:pt x="1007" y="588"/>
                    </a:lnTo>
                    <a:lnTo>
                      <a:pt x="1012" y="588"/>
                    </a:lnTo>
                    <a:lnTo>
                      <a:pt x="1012" y="588"/>
                    </a:lnTo>
                    <a:lnTo>
                      <a:pt x="1012" y="588"/>
                    </a:lnTo>
                    <a:lnTo>
                      <a:pt x="1012" y="588"/>
                    </a:lnTo>
                    <a:moveTo>
                      <a:pt x="673" y="547"/>
                    </a:moveTo>
                    <a:lnTo>
                      <a:pt x="673" y="547"/>
                    </a:lnTo>
                    <a:lnTo>
                      <a:pt x="673" y="547"/>
                    </a:lnTo>
                    <a:lnTo>
                      <a:pt x="668" y="543"/>
                    </a:lnTo>
                    <a:lnTo>
                      <a:pt x="668" y="543"/>
                    </a:lnTo>
                    <a:lnTo>
                      <a:pt x="664" y="543"/>
                    </a:lnTo>
                    <a:lnTo>
                      <a:pt x="659" y="538"/>
                    </a:lnTo>
                    <a:lnTo>
                      <a:pt x="659" y="538"/>
                    </a:lnTo>
                    <a:lnTo>
                      <a:pt x="659" y="538"/>
                    </a:lnTo>
                    <a:lnTo>
                      <a:pt x="659" y="538"/>
                    </a:lnTo>
                    <a:lnTo>
                      <a:pt x="664" y="538"/>
                    </a:lnTo>
                    <a:lnTo>
                      <a:pt x="664" y="534"/>
                    </a:lnTo>
                    <a:lnTo>
                      <a:pt x="668" y="534"/>
                    </a:lnTo>
                    <a:lnTo>
                      <a:pt x="673" y="538"/>
                    </a:lnTo>
                    <a:lnTo>
                      <a:pt x="673" y="538"/>
                    </a:lnTo>
                    <a:lnTo>
                      <a:pt x="673" y="543"/>
                    </a:lnTo>
                    <a:lnTo>
                      <a:pt x="673" y="543"/>
                    </a:lnTo>
                    <a:lnTo>
                      <a:pt x="673" y="543"/>
                    </a:lnTo>
                    <a:lnTo>
                      <a:pt x="673" y="547"/>
                    </a:lnTo>
                    <a:moveTo>
                      <a:pt x="13" y="475"/>
                    </a:moveTo>
                    <a:lnTo>
                      <a:pt x="13" y="475"/>
                    </a:lnTo>
                    <a:lnTo>
                      <a:pt x="13" y="475"/>
                    </a:lnTo>
                    <a:lnTo>
                      <a:pt x="13" y="475"/>
                    </a:lnTo>
                    <a:lnTo>
                      <a:pt x="9" y="479"/>
                    </a:lnTo>
                    <a:lnTo>
                      <a:pt x="9" y="479"/>
                    </a:lnTo>
                    <a:lnTo>
                      <a:pt x="9" y="479"/>
                    </a:lnTo>
                    <a:lnTo>
                      <a:pt x="9" y="479"/>
                    </a:lnTo>
                    <a:lnTo>
                      <a:pt x="4" y="479"/>
                    </a:lnTo>
                    <a:lnTo>
                      <a:pt x="4" y="479"/>
                    </a:lnTo>
                    <a:lnTo>
                      <a:pt x="9" y="479"/>
                    </a:lnTo>
                    <a:lnTo>
                      <a:pt x="4" y="479"/>
                    </a:lnTo>
                    <a:lnTo>
                      <a:pt x="9" y="479"/>
                    </a:lnTo>
                    <a:lnTo>
                      <a:pt x="9" y="484"/>
                    </a:lnTo>
                    <a:lnTo>
                      <a:pt x="4" y="484"/>
                    </a:lnTo>
                    <a:lnTo>
                      <a:pt x="4" y="484"/>
                    </a:lnTo>
                    <a:lnTo>
                      <a:pt x="4" y="488"/>
                    </a:lnTo>
                    <a:lnTo>
                      <a:pt x="4" y="488"/>
                    </a:lnTo>
                    <a:lnTo>
                      <a:pt x="4" y="488"/>
                    </a:lnTo>
                    <a:lnTo>
                      <a:pt x="4" y="488"/>
                    </a:lnTo>
                    <a:lnTo>
                      <a:pt x="4" y="488"/>
                    </a:lnTo>
                    <a:lnTo>
                      <a:pt x="4" y="488"/>
                    </a:lnTo>
                    <a:lnTo>
                      <a:pt x="4" y="488"/>
                    </a:lnTo>
                    <a:lnTo>
                      <a:pt x="4" y="488"/>
                    </a:lnTo>
                    <a:lnTo>
                      <a:pt x="4" y="488"/>
                    </a:lnTo>
                    <a:lnTo>
                      <a:pt x="4" y="493"/>
                    </a:lnTo>
                    <a:lnTo>
                      <a:pt x="4" y="493"/>
                    </a:lnTo>
                    <a:lnTo>
                      <a:pt x="0" y="493"/>
                    </a:lnTo>
                    <a:lnTo>
                      <a:pt x="0" y="493"/>
                    </a:lnTo>
                    <a:lnTo>
                      <a:pt x="0" y="488"/>
                    </a:lnTo>
                    <a:lnTo>
                      <a:pt x="0" y="488"/>
                    </a:lnTo>
                    <a:lnTo>
                      <a:pt x="0" y="488"/>
                    </a:lnTo>
                    <a:lnTo>
                      <a:pt x="0" y="484"/>
                    </a:lnTo>
                    <a:lnTo>
                      <a:pt x="0" y="479"/>
                    </a:lnTo>
                    <a:lnTo>
                      <a:pt x="0" y="479"/>
                    </a:lnTo>
                    <a:lnTo>
                      <a:pt x="4" y="479"/>
                    </a:lnTo>
                    <a:lnTo>
                      <a:pt x="4" y="479"/>
                    </a:lnTo>
                    <a:lnTo>
                      <a:pt x="4" y="475"/>
                    </a:lnTo>
                    <a:lnTo>
                      <a:pt x="4" y="475"/>
                    </a:lnTo>
                    <a:lnTo>
                      <a:pt x="4" y="475"/>
                    </a:lnTo>
                    <a:lnTo>
                      <a:pt x="4" y="475"/>
                    </a:lnTo>
                    <a:lnTo>
                      <a:pt x="4" y="475"/>
                    </a:lnTo>
                    <a:lnTo>
                      <a:pt x="4" y="475"/>
                    </a:lnTo>
                    <a:lnTo>
                      <a:pt x="4" y="475"/>
                    </a:lnTo>
                    <a:lnTo>
                      <a:pt x="4" y="470"/>
                    </a:lnTo>
                    <a:lnTo>
                      <a:pt x="4" y="475"/>
                    </a:lnTo>
                    <a:lnTo>
                      <a:pt x="9" y="475"/>
                    </a:lnTo>
                    <a:lnTo>
                      <a:pt x="13" y="475"/>
                    </a:lnTo>
                    <a:lnTo>
                      <a:pt x="13" y="470"/>
                    </a:lnTo>
                    <a:lnTo>
                      <a:pt x="13" y="470"/>
                    </a:lnTo>
                    <a:lnTo>
                      <a:pt x="13" y="470"/>
                    </a:lnTo>
                    <a:lnTo>
                      <a:pt x="13" y="475"/>
                    </a:lnTo>
                    <a:moveTo>
                      <a:pt x="49" y="484"/>
                    </a:moveTo>
                    <a:lnTo>
                      <a:pt x="49" y="484"/>
                    </a:lnTo>
                    <a:lnTo>
                      <a:pt x="45" y="488"/>
                    </a:lnTo>
                    <a:lnTo>
                      <a:pt x="40" y="493"/>
                    </a:lnTo>
                    <a:lnTo>
                      <a:pt x="40" y="493"/>
                    </a:lnTo>
                    <a:lnTo>
                      <a:pt x="36" y="493"/>
                    </a:lnTo>
                    <a:lnTo>
                      <a:pt x="36" y="493"/>
                    </a:lnTo>
                    <a:lnTo>
                      <a:pt x="36" y="493"/>
                    </a:lnTo>
                    <a:lnTo>
                      <a:pt x="36" y="493"/>
                    </a:lnTo>
                    <a:lnTo>
                      <a:pt x="40" y="488"/>
                    </a:lnTo>
                    <a:lnTo>
                      <a:pt x="40" y="488"/>
                    </a:lnTo>
                    <a:lnTo>
                      <a:pt x="45" y="484"/>
                    </a:lnTo>
                    <a:lnTo>
                      <a:pt x="45" y="484"/>
                    </a:lnTo>
                    <a:lnTo>
                      <a:pt x="40" y="488"/>
                    </a:lnTo>
                    <a:lnTo>
                      <a:pt x="40" y="488"/>
                    </a:lnTo>
                    <a:lnTo>
                      <a:pt x="40" y="484"/>
                    </a:lnTo>
                    <a:lnTo>
                      <a:pt x="40" y="484"/>
                    </a:lnTo>
                    <a:lnTo>
                      <a:pt x="40" y="484"/>
                    </a:lnTo>
                    <a:lnTo>
                      <a:pt x="40" y="479"/>
                    </a:lnTo>
                    <a:lnTo>
                      <a:pt x="40" y="479"/>
                    </a:lnTo>
                    <a:lnTo>
                      <a:pt x="45" y="479"/>
                    </a:lnTo>
                    <a:lnTo>
                      <a:pt x="45" y="479"/>
                    </a:lnTo>
                    <a:lnTo>
                      <a:pt x="45" y="479"/>
                    </a:lnTo>
                    <a:lnTo>
                      <a:pt x="49" y="475"/>
                    </a:lnTo>
                    <a:lnTo>
                      <a:pt x="49" y="475"/>
                    </a:lnTo>
                    <a:lnTo>
                      <a:pt x="49" y="475"/>
                    </a:lnTo>
                    <a:lnTo>
                      <a:pt x="49" y="475"/>
                    </a:lnTo>
                    <a:lnTo>
                      <a:pt x="54" y="479"/>
                    </a:lnTo>
                    <a:lnTo>
                      <a:pt x="54" y="479"/>
                    </a:lnTo>
                    <a:lnTo>
                      <a:pt x="49" y="484"/>
                    </a:lnTo>
                    <a:moveTo>
                      <a:pt x="22" y="452"/>
                    </a:moveTo>
                    <a:lnTo>
                      <a:pt x="22" y="452"/>
                    </a:lnTo>
                    <a:lnTo>
                      <a:pt x="22" y="457"/>
                    </a:lnTo>
                    <a:lnTo>
                      <a:pt x="27" y="457"/>
                    </a:lnTo>
                    <a:lnTo>
                      <a:pt x="27" y="457"/>
                    </a:lnTo>
                    <a:lnTo>
                      <a:pt x="27" y="457"/>
                    </a:lnTo>
                    <a:lnTo>
                      <a:pt x="27" y="457"/>
                    </a:lnTo>
                    <a:lnTo>
                      <a:pt x="27" y="457"/>
                    </a:lnTo>
                    <a:lnTo>
                      <a:pt x="22" y="461"/>
                    </a:lnTo>
                    <a:lnTo>
                      <a:pt x="22" y="461"/>
                    </a:lnTo>
                    <a:lnTo>
                      <a:pt x="22" y="461"/>
                    </a:lnTo>
                    <a:lnTo>
                      <a:pt x="13" y="461"/>
                    </a:lnTo>
                    <a:lnTo>
                      <a:pt x="13" y="461"/>
                    </a:lnTo>
                    <a:lnTo>
                      <a:pt x="13" y="461"/>
                    </a:lnTo>
                    <a:lnTo>
                      <a:pt x="13" y="461"/>
                    </a:lnTo>
                    <a:lnTo>
                      <a:pt x="13" y="461"/>
                    </a:lnTo>
                    <a:lnTo>
                      <a:pt x="18" y="461"/>
                    </a:lnTo>
                    <a:lnTo>
                      <a:pt x="22" y="461"/>
                    </a:lnTo>
                    <a:lnTo>
                      <a:pt x="22" y="461"/>
                    </a:lnTo>
                    <a:lnTo>
                      <a:pt x="22" y="461"/>
                    </a:lnTo>
                    <a:lnTo>
                      <a:pt x="27" y="461"/>
                    </a:lnTo>
                    <a:lnTo>
                      <a:pt x="27" y="457"/>
                    </a:lnTo>
                    <a:lnTo>
                      <a:pt x="27" y="457"/>
                    </a:lnTo>
                    <a:lnTo>
                      <a:pt x="31" y="457"/>
                    </a:lnTo>
                    <a:lnTo>
                      <a:pt x="31" y="457"/>
                    </a:lnTo>
                    <a:lnTo>
                      <a:pt x="36" y="457"/>
                    </a:lnTo>
                    <a:lnTo>
                      <a:pt x="36" y="457"/>
                    </a:lnTo>
                    <a:lnTo>
                      <a:pt x="31" y="457"/>
                    </a:lnTo>
                    <a:lnTo>
                      <a:pt x="31" y="457"/>
                    </a:lnTo>
                    <a:lnTo>
                      <a:pt x="27" y="461"/>
                    </a:lnTo>
                    <a:lnTo>
                      <a:pt x="22" y="461"/>
                    </a:lnTo>
                    <a:lnTo>
                      <a:pt x="22" y="466"/>
                    </a:lnTo>
                    <a:lnTo>
                      <a:pt x="18" y="470"/>
                    </a:lnTo>
                    <a:lnTo>
                      <a:pt x="13" y="470"/>
                    </a:lnTo>
                    <a:lnTo>
                      <a:pt x="13" y="470"/>
                    </a:lnTo>
                    <a:lnTo>
                      <a:pt x="9" y="470"/>
                    </a:lnTo>
                    <a:lnTo>
                      <a:pt x="4" y="470"/>
                    </a:lnTo>
                    <a:lnTo>
                      <a:pt x="4" y="470"/>
                    </a:lnTo>
                    <a:lnTo>
                      <a:pt x="4" y="470"/>
                    </a:lnTo>
                    <a:lnTo>
                      <a:pt x="9" y="470"/>
                    </a:lnTo>
                    <a:lnTo>
                      <a:pt x="9" y="470"/>
                    </a:lnTo>
                    <a:lnTo>
                      <a:pt x="9" y="470"/>
                    </a:lnTo>
                    <a:lnTo>
                      <a:pt x="9" y="470"/>
                    </a:lnTo>
                    <a:lnTo>
                      <a:pt x="9" y="470"/>
                    </a:lnTo>
                    <a:lnTo>
                      <a:pt x="9" y="470"/>
                    </a:lnTo>
                    <a:lnTo>
                      <a:pt x="9" y="466"/>
                    </a:lnTo>
                    <a:lnTo>
                      <a:pt x="9" y="466"/>
                    </a:lnTo>
                    <a:lnTo>
                      <a:pt x="9" y="466"/>
                    </a:lnTo>
                    <a:lnTo>
                      <a:pt x="9" y="461"/>
                    </a:lnTo>
                    <a:lnTo>
                      <a:pt x="9" y="461"/>
                    </a:lnTo>
                    <a:lnTo>
                      <a:pt x="9" y="461"/>
                    </a:lnTo>
                    <a:lnTo>
                      <a:pt x="13" y="457"/>
                    </a:lnTo>
                    <a:lnTo>
                      <a:pt x="13" y="457"/>
                    </a:lnTo>
                    <a:lnTo>
                      <a:pt x="13" y="457"/>
                    </a:lnTo>
                    <a:lnTo>
                      <a:pt x="18" y="452"/>
                    </a:lnTo>
                    <a:lnTo>
                      <a:pt x="18" y="452"/>
                    </a:lnTo>
                    <a:lnTo>
                      <a:pt x="18" y="452"/>
                    </a:lnTo>
                    <a:lnTo>
                      <a:pt x="22" y="452"/>
                    </a:lnTo>
                    <a:lnTo>
                      <a:pt x="22" y="452"/>
                    </a:lnTo>
                    <a:moveTo>
                      <a:pt x="740" y="479"/>
                    </a:moveTo>
                    <a:lnTo>
                      <a:pt x="740" y="479"/>
                    </a:lnTo>
                    <a:lnTo>
                      <a:pt x="740" y="484"/>
                    </a:lnTo>
                    <a:lnTo>
                      <a:pt x="736" y="484"/>
                    </a:lnTo>
                    <a:lnTo>
                      <a:pt x="731" y="488"/>
                    </a:lnTo>
                    <a:lnTo>
                      <a:pt x="731" y="488"/>
                    </a:lnTo>
                    <a:lnTo>
                      <a:pt x="731" y="488"/>
                    </a:lnTo>
                    <a:lnTo>
                      <a:pt x="736" y="484"/>
                    </a:lnTo>
                    <a:lnTo>
                      <a:pt x="736" y="484"/>
                    </a:lnTo>
                    <a:lnTo>
                      <a:pt x="736" y="484"/>
                    </a:lnTo>
                    <a:lnTo>
                      <a:pt x="736" y="479"/>
                    </a:lnTo>
                    <a:lnTo>
                      <a:pt x="736" y="484"/>
                    </a:lnTo>
                    <a:lnTo>
                      <a:pt x="731" y="488"/>
                    </a:lnTo>
                    <a:lnTo>
                      <a:pt x="727" y="488"/>
                    </a:lnTo>
                    <a:lnTo>
                      <a:pt x="727" y="488"/>
                    </a:lnTo>
                    <a:lnTo>
                      <a:pt x="727" y="488"/>
                    </a:lnTo>
                    <a:lnTo>
                      <a:pt x="727" y="488"/>
                    </a:lnTo>
                    <a:lnTo>
                      <a:pt x="722" y="488"/>
                    </a:lnTo>
                    <a:lnTo>
                      <a:pt x="731" y="484"/>
                    </a:lnTo>
                    <a:lnTo>
                      <a:pt x="731" y="484"/>
                    </a:lnTo>
                    <a:lnTo>
                      <a:pt x="731" y="484"/>
                    </a:lnTo>
                    <a:lnTo>
                      <a:pt x="731" y="484"/>
                    </a:lnTo>
                    <a:lnTo>
                      <a:pt x="727" y="484"/>
                    </a:lnTo>
                    <a:lnTo>
                      <a:pt x="722" y="488"/>
                    </a:lnTo>
                    <a:lnTo>
                      <a:pt x="722" y="488"/>
                    </a:lnTo>
                    <a:lnTo>
                      <a:pt x="722" y="484"/>
                    </a:lnTo>
                    <a:lnTo>
                      <a:pt x="722" y="484"/>
                    </a:lnTo>
                    <a:lnTo>
                      <a:pt x="727" y="484"/>
                    </a:lnTo>
                    <a:lnTo>
                      <a:pt x="731" y="479"/>
                    </a:lnTo>
                    <a:lnTo>
                      <a:pt x="736" y="479"/>
                    </a:lnTo>
                    <a:lnTo>
                      <a:pt x="736" y="479"/>
                    </a:lnTo>
                    <a:lnTo>
                      <a:pt x="736" y="475"/>
                    </a:lnTo>
                    <a:lnTo>
                      <a:pt x="736" y="475"/>
                    </a:lnTo>
                    <a:lnTo>
                      <a:pt x="736" y="475"/>
                    </a:lnTo>
                    <a:lnTo>
                      <a:pt x="736" y="475"/>
                    </a:lnTo>
                    <a:lnTo>
                      <a:pt x="736" y="475"/>
                    </a:lnTo>
                    <a:lnTo>
                      <a:pt x="736" y="475"/>
                    </a:lnTo>
                    <a:lnTo>
                      <a:pt x="736" y="479"/>
                    </a:lnTo>
                    <a:lnTo>
                      <a:pt x="731" y="479"/>
                    </a:lnTo>
                    <a:lnTo>
                      <a:pt x="731" y="479"/>
                    </a:lnTo>
                    <a:lnTo>
                      <a:pt x="731" y="479"/>
                    </a:lnTo>
                    <a:lnTo>
                      <a:pt x="731" y="479"/>
                    </a:lnTo>
                    <a:lnTo>
                      <a:pt x="736" y="479"/>
                    </a:lnTo>
                    <a:lnTo>
                      <a:pt x="736" y="479"/>
                    </a:lnTo>
                    <a:lnTo>
                      <a:pt x="740" y="475"/>
                    </a:lnTo>
                    <a:lnTo>
                      <a:pt x="740" y="475"/>
                    </a:lnTo>
                    <a:lnTo>
                      <a:pt x="740" y="475"/>
                    </a:lnTo>
                    <a:lnTo>
                      <a:pt x="740" y="475"/>
                    </a:lnTo>
                    <a:lnTo>
                      <a:pt x="740" y="475"/>
                    </a:lnTo>
                    <a:lnTo>
                      <a:pt x="740" y="475"/>
                    </a:lnTo>
                    <a:lnTo>
                      <a:pt x="740" y="475"/>
                    </a:lnTo>
                    <a:lnTo>
                      <a:pt x="740" y="475"/>
                    </a:lnTo>
                    <a:lnTo>
                      <a:pt x="740" y="475"/>
                    </a:lnTo>
                    <a:lnTo>
                      <a:pt x="740" y="479"/>
                    </a:lnTo>
                    <a:lnTo>
                      <a:pt x="740" y="479"/>
                    </a:lnTo>
                    <a:lnTo>
                      <a:pt x="740" y="479"/>
                    </a:lnTo>
                    <a:lnTo>
                      <a:pt x="740" y="479"/>
                    </a:lnTo>
                    <a:lnTo>
                      <a:pt x="740" y="479"/>
                    </a:lnTo>
                    <a:lnTo>
                      <a:pt x="740" y="479"/>
                    </a:lnTo>
                    <a:lnTo>
                      <a:pt x="740" y="479"/>
                    </a:lnTo>
                    <a:moveTo>
                      <a:pt x="817" y="366"/>
                    </a:moveTo>
                    <a:lnTo>
                      <a:pt x="817" y="366"/>
                    </a:lnTo>
                    <a:lnTo>
                      <a:pt x="817" y="366"/>
                    </a:lnTo>
                    <a:lnTo>
                      <a:pt x="817" y="366"/>
                    </a:lnTo>
                    <a:lnTo>
                      <a:pt x="817" y="371"/>
                    </a:lnTo>
                    <a:lnTo>
                      <a:pt x="817" y="371"/>
                    </a:lnTo>
                    <a:lnTo>
                      <a:pt x="817" y="371"/>
                    </a:lnTo>
                    <a:lnTo>
                      <a:pt x="813" y="371"/>
                    </a:lnTo>
                    <a:lnTo>
                      <a:pt x="813" y="375"/>
                    </a:lnTo>
                    <a:lnTo>
                      <a:pt x="813" y="375"/>
                    </a:lnTo>
                    <a:lnTo>
                      <a:pt x="808" y="375"/>
                    </a:lnTo>
                    <a:lnTo>
                      <a:pt x="808" y="380"/>
                    </a:lnTo>
                    <a:lnTo>
                      <a:pt x="804" y="380"/>
                    </a:lnTo>
                    <a:lnTo>
                      <a:pt x="804" y="380"/>
                    </a:lnTo>
                    <a:lnTo>
                      <a:pt x="804" y="380"/>
                    </a:lnTo>
                    <a:lnTo>
                      <a:pt x="804" y="380"/>
                    </a:lnTo>
                    <a:lnTo>
                      <a:pt x="804" y="380"/>
                    </a:lnTo>
                    <a:lnTo>
                      <a:pt x="804" y="380"/>
                    </a:lnTo>
                    <a:lnTo>
                      <a:pt x="799" y="375"/>
                    </a:lnTo>
                    <a:lnTo>
                      <a:pt x="799" y="375"/>
                    </a:lnTo>
                    <a:lnTo>
                      <a:pt x="799" y="375"/>
                    </a:lnTo>
                    <a:lnTo>
                      <a:pt x="799" y="375"/>
                    </a:lnTo>
                    <a:lnTo>
                      <a:pt x="804" y="371"/>
                    </a:lnTo>
                    <a:lnTo>
                      <a:pt x="804" y="371"/>
                    </a:lnTo>
                    <a:lnTo>
                      <a:pt x="804" y="371"/>
                    </a:lnTo>
                    <a:lnTo>
                      <a:pt x="804" y="371"/>
                    </a:lnTo>
                    <a:lnTo>
                      <a:pt x="808" y="371"/>
                    </a:lnTo>
                    <a:lnTo>
                      <a:pt x="813" y="366"/>
                    </a:lnTo>
                    <a:lnTo>
                      <a:pt x="813" y="366"/>
                    </a:lnTo>
                    <a:lnTo>
                      <a:pt x="813" y="366"/>
                    </a:lnTo>
                    <a:lnTo>
                      <a:pt x="817" y="366"/>
                    </a:lnTo>
                    <a:lnTo>
                      <a:pt x="817" y="366"/>
                    </a:lnTo>
                    <a:lnTo>
                      <a:pt x="817" y="366"/>
                    </a:lnTo>
                    <a:lnTo>
                      <a:pt x="817" y="366"/>
                    </a:lnTo>
                    <a:moveTo>
                      <a:pt x="795" y="353"/>
                    </a:moveTo>
                    <a:lnTo>
                      <a:pt x="795" y="353"/>
                    </a:lnTo>
                    <a:lnTo>
                      <a:pt x="795" y="353"/>
                    </a:lnTo>
                    <a:lnTo>
                      <a:pt x="795" y="353"/>
                    </a:lnTo>
                    <a:lnTo>
                      <a:pt x="795" y="357"/>
                    </a:lnTo>
                    <a:lnTo>
                      <a:pt x="795" y="357"/>
                    </a:lnTo>
                    <a:lnTo>
                      <a:pt x="790" y="357"/>
                    </a:lnTo>
                    <a:lnTo>
                      <a:pt x="790" y="357"/>
                    </a:lnTo>
                    <a:lnTo>
                      <a:pt x="786" y="362"/>
                    </a:lnTo>
                    <a:lnTo>
                      <a:pt x="781" y="362"/>
                    </a:lnTo>
                    <a:lnTo>
                      <a:pt x="781" y="362"/>
                    </a:lnTo>
                    <a:lnTo>
                      <a:pt x="772" y="366"/>
                    </a:lnTo>
                    <a:lnTo>
                      <a:pt x="772" y="366"/>
                    </a:lnTo>
                    <a:lnTo>
                      <a:pt x="772" y="366"/>
                    </a:lnTo>
                    <a:lnTo>
                      <a:pt x="772" y="366"/>
                    </a:lnTo>
                    <a:lnTo>
                      <a:pt x="768" y="366"/>
                    </a:lnTo>
                    <a:lnTo>
                      <a:pt x="763" y="366"/>
                    </a:lnTo>
                    <a:lnTo>
                      <a:pt x="763" y="366"/>
                    </a:lnTo>
                    <a:lnTo>
                      <a:pt x="763" y="366"/>
                    </a:lnTo>
                    <a:lnTo>
                      <a:pt x="763" y="362"/>
                    </a:lnTo>
                    <a:lnTo>
                      <a:pt x="763" y="362"/>
                    </a:lnTo>
                    <a:lnTo>
                      <a:pt x="763" y="362"/>
                    </a:lnTo>
                    <a:lnTo>
                      <a:pt x="768" y="362"/>
                    </a:lnTo>
                    <a:lnTo>
                      <a:pt x="768" y="362"/>
                    </a:lnTo>
                    <a:lnTo>
                      <a:pt x="768" y="357"/>
                    </a:lnTo>
                    <a:lnTo>
                      <a:pt x="777" y="353"/>
                    </a:lnTo>
                    <a:lnTo>
                      <a:pt x="781" y="353"/>
                    </a:lnTo>
                    <a:lnTo>
                      <a:pt x="781" y="353"/>
                    </a:lnTo>
                    <a:lnTo>
                      <a:pt x="781" y="353"/>
                    </a:lnTo>
                    <a:lnTo>
                      <a:pt x="781" y="353"/>
                    </a:lnTo>
                    <a:lnTo>
                      <a:pt x="786" y="353"/>
                    </a:lnTo>
                    <a:lnTo>
                      <a:pt x="790" y="353"/>
                    </a:lnTo>
                    <a:lnTo>
                      <a:pt x="795" y="353"/>
                    </a:lnTo>
                    <a:lnTo>
                      <a:pt x="795" y="353"/>
                    </a:lnTo>
                    <a:lnTo>
                      <a:pt x="795" y="353"/>
                    </a:lnTo>
                    <a:lnTo>
                      <a:pt x="795" y="353"/>
                    </a:lnTo>
                    <a:moveTo>
                      <a:pt x="853" y="348"/>
                    </a:moveTo>
                    <a:lnTo>
                      <a:pt x="853" y="348"/>
                    </a:lnTo>
                    <a:lnTo>
                      <a:pt x="853" y="348"/>
                    </a:lnTo>
                    <a:lnTo>
                      <a:pt x="853" y="348"/>
                    </a:lnTo>
                    <a:lnTo>
                      <a:pt x="853" y="348"/>
                    </a:lnTo>
                    <a:lnTo>
                      <a:pt x="853" y="353"/>
                    </a:lnTo>
                    <a:lnTo>
                      <a:pt x="853" y="353"/>
                    </a:lnTo>
                    <a:lnTo>
                      <a:pt x="853" y="353"/>
                    </a:lnTo>
                    <a:lnTo>
                      <a:pt x="853" y="353"/>
                    </a:lnTo>
                    <a:lnTo>
                      <a:pt x="853" y="353"/>
                    </a:lnTo>
                    <a:lnTo>
                      <a:pt x="849" y="353"/>
                    </a:lnTo>
                    <a:lnTo>
                      <a:pt x="849" y="353"/>
                    </a:lnTo>
                    <a:lnTo>
                      <a:pt x="844" y="353"/>
                    </a:lnTo>
                    <a:lnTo>
                      <a:pt x="844" y="353"/>
                    </a:lnTo>
                    <a:lnTo>
                      <a:pt x="844" y="348"/>
                    </a:lnTo>
                    <a:lnTo>
                      <a:pt x="844" y="348"/>
                    </a:lnTo>
                    <a:lnTo>
                      <a:pt x="844" y="348"/>
                    </a:lnTo>
                    <a:lnTo>
                      <a:pt x="844" y="348"/>
                    </a:lnTo>
                    <a:lnTo>
                      <a:pt x="849" y="348"/>
                    </a:lnTo>
                    <a:lnTo>
                      <a:pt x="853" y="348"/>
                    </a:lnTo>
                    <a:lnTo>
                      <a:pt x="853" y="348"/>
                    </a:lnTo>
                    <a:moveTo>
                      <a:pt x="799" y="308"/>
                    </a:moveTo>
                    <a:lnTo>
                      <a:pt x="799" y="308"/>
                    </a:lnTo>
                    <a:lnTo>
                      <a:pt x="799" y="308"/>
                    </a:lnTo>
                    <a:lnTo>
                      <a:pt x="799" y="308"/>
                    </a:lnTo>
                    <a:lnTo>
                      <a:pt x="799" y="308"/>
                    </a:lnTo>
                    <a:lnTo>
                      <a:pt x="804" y="308"/>
                    </a:lnTo>
                    <a:lnTo>
                      <a:pt x="804" y="308"/>
                    </a:lnTo>
                    <a:lnTo>
                      <a:pt x="808" y="308"/>
                    </a:lnTo>
                    <a:lnTo>
                      <a:pt x="808" y="308"/>
                    </a:lnTo>
                    <a:lnTo>
                      <a:pt x="808" y="308"/>
                    </a:lnTo>
                    <a:lnTo>
                      <a:pt x="808" y="308"/>
                    </a:lnTo>
                    <a:lnTo>
                      <a:pt x="808" y="312"/>
                    </a:lnTo>
                    <a:lnTo>
                      <a:pt x="808" y="312"/>
                    </a:lnTo>
                    <a:lnTo>
                      <a:pt x="808" y="312"/>
                    </a:lnTo>
                    <a:lnTo>
                      <a:pt x="813" y="312"/>
                    </a:lnTo>
                    <a:lnTo>
                      <a:pt x="813" y="312"/>
                    </a:lnTo>
                    <a:lnTo>
                      <a:pt x="813" y="317"/>
                    </a:lnTo>
                    <a:lnTo>
                      <a:pt x="813" y="317"/>
                    </a:lnTo>
                    <a:lnTo>
                      <a:pt x="813" y="317"/>
                    </a:lnTo>
                    <a:lnTo>
                      <a:pt x="817" y="321"/>
                    </a:lnTo>
                    <a:lnTo>
                      <a:pt x="817" y="321"/>
                    </a:lnTo>
                    <a:lnTo>
                      <a:pt x="822" y="321"/>
                    </a:lnTo>
                    <a:lnTo>
                      <a:pt x="822" y="321"/>
                    </a:lnTo>
                    <a:lnTo>
                      <a:pt x="822" y="321"/>
                    </a:lnTo>
                    <a:lnTo>
                      <a:pt x="822" y="326"/>
                    </a:lnTo>
                    <a:lnTo>
                      <a:pt x="822" y="326"/>
                    </a:lnTo>
                    <a:lnTo>
                      <a:pt x="817" y="330"/>
                    </a:lnTo>
                    <a:lnTo>
                      <a:pt x="817" y="330"/>
                    </a:lnTo>
                    <a:lnTo>
                      <a:pt x="817" y="330"/>
                    </a:lnTo>
                    <a:lnTo>
                      <a:pt x="817" y="330"/>
                    </a:lnTo>
                    <a:lnTo>
                      <a:pt x="813" y="335"/>
                    </a:lnTo>
                    <a:lnTo>
                      <a:pt x="813" y="335"/>
                    </a:lnTo>
                    <a:lnTo>
                      <a:pt x="817" y="335"/>
                    </a:lnTo>
                    <a:lnTo>
                      <a:pt x="822" y="335"/>
                    </a:lnTo>
                    <a:lnTo>
                      <a:pt x="822" y="335"/>
                    </a:lnTo>
                    <a:lnTo>
                      <a:pt x="826" y="335"/>
                    </a:lnTo>
                    <a:lnTo>
                      <a:pt x="826" y="335"/>
                    </a:lnTo>
                    <a:lnTo>
                      <a:pt x="826" y="335"/>
                    </a:lnTo>
                    <a:lnTo>
                      <a:pt x="826" y="335"/>
                    </a:lnTo>
                    <a:lnTo>
                      <a:pt x="826" y="335"/>
                    </a:lnTo>
                    <a:lnTo>
                      <a:pt x="826" y="335"/>
                    </a:lnTo>
                    <a:lnTo>
                      <a:pt x="826" y="335"/>
                    </a:lnTo>
                    <a:lnTo>
                      <a:pt x="826" y="339"/>
                    </a:lnTo>
                    <a:lnTo>
                      <a:pt x="826" y="339"/>
                    </a:lnTo>
                    <a:lnTo>
                      <a:pt x="826" y="339"/>
                    </a:lnTo>
                    <a:lnTo>
                      <a:pt x="831" y="339"/>
                    </a:lnTo>
                    <a:lnTo>
                      <a:pt x="826" y="339"/>
                    </a:lnTo>
                    <a:lnTo>
                      <a:pt x="826" y="344"/>
                    </a:lnTo>
                    <a:lnTo>
                      <a:pt x="822" y="344"/>
                    </a:lnTo>
                    <a:lnTo>
                      <a:pt x="817" y="344"/>
                    </a:lnTo>
                    <a:lnTo>
                      <a:pt x="817" y="344"/>
                    </a:lnTo>
                    <a:lnTo>
                      <a:pt x="817" y="344"/>
                    </a:lnTo>
                    <a:lnTo>
                      <a:pt x="813" y="344"/>
                    </a:lnTo>
                    <a:lnTo>
                      <a:pt x="813" y="344"/>
                    </a:lnTo>
                    <a:lnTo>
                      <a:pt x="808" y="339"/>
                    </a:lnTo>
                    <a:lnTo>
                      <a:pt x="804" y="339"/>
                    </a:lnTo>
                    <a:lnTo>
                      <a:pt x="804" y="339"/>
                    </a:lnTo>
                    <a:lnTo>
                      <a:pt x="804" y="339"/>
                    </a:lnTo>
                    <a:lnTo>
                      <a:pt x="804" y="335"/>
                    </a:lnTo>
                    <a:lnTo>
                      <a:pt x="804" y="335"/>
                    </a:lnTo>
                    <a:lnTo>
                      <a:pt x="799" y="335"/>
                    </a:lnTo>
                    <a:lnTo>
                      <a:pt x="799" y="335"/>
                    </a:lnTo>
                    <a:lnTo>
                      <a:pt x="799" y="330"/>
                    </a:lnTo>
                    <a:lnTo>
                      <a:pt x="804" y="330"/>
                    </a:lnTo>
                    <a:lnTo>
                      <a:pt x="804" y="330"/>
                    </a:lnTo>
                    <a:lnTo>
                      <a:pt x="799" y="330"/>
                    </a:lnTo>
                    <a:lnTo>
                      <a:pt x="799" y="330"/>
                    </a:lnTo>
                    <a:lnTo>
                      <a:pt x="795" y="330"/>
                    </a:lnTo>
                    <a:lnTo>
                      <a:pt x="795" y="330"/>
                    </a:lnTo>
                    <a:lnTo>
                      <a:pt x="795" y="335"/>
                    </a:lnTo>
                    <a:lnTo>
                      <a:pt x="790" y="335"/>
                    </a:lnTo>
                    <a:lnTo>
                      <a:pt x="790" y="335"/>
                    </a:lnTo>
                    <a:lnTo>
                      <a:pt x="790" y="335"/>
                    </a:lnTo>
                    <a:lnTo>
                      <a:pt x="781" y="339"/>
                    </a:lnTo>
                    <a:lnTo>
                      <a:pt x="781" y="339"/>
                    </a:lnTo>
                    <a:lnTo>
                      <a:pt x="781" y="339"/>
                    </a:lnTo>
                    <a:lnTo>
                      <a:pt x="777" y="339"/>
                    </a:lnTo>
                    <a:lnTo>
                      <a:pt x="777" y="339"/>
                    </a:lnTo>
                    <a:lnTo>
                      <a:pt x="772" y="344"/>
                    </a:lnTo>
                    <a:lnTo>
                      <a:pt x="772" y="344"/>
                    </a:lnTo>
                    <a:lnTo>
                      <a:pt x="772" y="344"/>
                    </a:lnTo>
                    <a:lnTo>
                      <a:pt x="768" y="344"/>
                    </a:lnTo>
                    <a:lnTo>
                      <a:pt x="763" y="348"/>
                    </a:lnTo>
                    <a:lnTo>
                      <a:pt x="759" y="348"/>
                    </a:lnTo>
                    <a:lnTo>
                      <a:pt x="759" y="348"/>
                    </a:lnTo>
                    <a:lnTo>
                      <a:pt x="759" y="348"/>
                    </a:lnTo>
                    <a:lnTo>
                      <a:pt x="759" y="344"/>
                    </a:lnTo>
                    <a:lnTo>
                      <a:pt x="763" y="339"/>
                    </a:lnTo>
                    <a:lnTo>
                      <a:pt x="763" y="335"/>
                    </a:lnTo>
                    <a:lnTo>
                      <a:pt x="763" y="335"/>
                    </a:lnTo>
                    <a:lnTo>
                      <a:pt x="763" y="335"/>
                    </a:lnTo>
                    <a:lnTo>
                      <a:pt x="754" y="335"/>
                    </a:lnTo>
                    <a:lnTo>
                      <a:pt x="754" y="335"/>
                    </a:lnTo>
                    <a:lnTo>
                      <a:pt x="749" y="339"/>
                    </a:lnTo>
                    <a:lnTo>
                      <a:pt x="745" y="339"/>
                    </a:lnTo>
                    <a:lnTo>
                      <a:pt x="745" y="339"/>
                    </a:lnTo>
                    <a:lnTo>
                      <a:pt x="745" y="339"/>
                    </a:lnTo>
                    <a:lnTo>
                      <a:pt x="745" y="339"/>
                    </a:lnTo>
                    <a:lnTo>
                      <a:pt x="745" y="335"/>
                    </a:lnTo>
                    <a:lnTo>
                      <a:pt x="745" y="335"/>
                    </a:lnTo>
                    <a:lnTo>
                      <a:pt x="745" y="335"/>
                    </a:lnTo>
                    <a:lnTo>
                      <a:pt x="749" y="335"/>
                    </a:lnTo>
                    <a:lnTo>
                      <a:pt x="754" y="330"/>
                    </a:lnTo>
                    <a:lnTo>
                      <a:pt x="754" y="330"/>
                    </a:lnTo>
                    <a:lnTo>
                      <a:pt x="763" y="330"/>
                    </a:lnTo>
                    <a:lnTo>
                      <a:pt x="763" y="330"/>
                    </a:lnTo>
                    <a:lnTo>
                      <a:pt x="763" y="330"/>
                    </a:lnTo>
                    <a:lnTo>
                      <a:pt x="763" y="326"/>
                    </a:lnTo>
                    <a:lnTo>
                      <a:pt x="768" y="326"/>
                    </a:lnTo>
                    <a:lnTo>
                      <a:pt x="768" y="326"/>
                    </a:lnTo>
                    <a:lnTo>
                      <a:pt x="768" y="321"/>
                    </a:lnTo>
                    <a:lnTo>
                      <a:pt x="772" y="321"/>
                    </a:lnTo>
                    <a:lnTo>
                      <a:pt x="772" y="317"/>
                    </a:lnTo>
                    <a:lnTo>
                      <a:pt x="777" y="312"/>
                    </a:lnTo>
                    <a:lnTo>
                      <a:pt x="781" y="312"/>
                    </a:lnTo>
                    <a:lnTo>
                      <a:pt x="786" y="303"/>
                    </a:lnTo>
                    <a:lnTo>
                      <a:pt x="790" y="303"/>
                    </a:lnTo>
                    <a:lnTo>
                      <a:pt x="790" y="303"/>
                    </a:lnTo>
                    <a:lnTo>
                      <a:pt x="795" y="298"/>
                    </a:lnTo>
                    <a:lnTo>
                      <a:pt x="799" y="298"/>
                    </a:lnTo>
                    <a:lnTo>
                      <a:pt x="799" y="298"/>
                    </a:lnTo>
                    <a:lnTo>
                      <a:pt x="804" y="294"/>
                    </a:lnTo>
                    <a:lnTo>
                      <a:pt x="804" y="298"/>
                    </a:lnTo>
                    <a:lnTo>
                      <a:pt x="804" y="298"/>
                    </a:lnTo>
                    <a:lnTo>
                      <a:pt x="804" y="298"/>
                    </a:lnTo>
                    <a:lnTo>
                      <a:pt x="804" y="298"/>
                    </a:lnTo>
                    <a:lnTo>
                      <a:pt x="804" y="298"/>
                    </a:lnTo>
                    <a:lnTo>
                      <a:pt x="804" y="298"/>
                    </a:lnTo>
                    <a:lnTo>
                      <a:pt x="804" y="303"/>
                    </a:lnTo>
                    <a:lnTo>
                      <a:pt x="799" y="303"/>
                    </a:lnTo>
                    <a:lnTo>
                      <a:pt x="799" y="303"/>
                    </a:lnTo>
                    <a:lnTo>
                      <a:pt x="799" y="303"/>
                    </a:lnTo>
                    <a:lnTo>
                      <a:pt x="799" y="303"/>
                    </a:lnTo>
                    <a:lnTo>
                      <a:pt x="799" y="308"/>
                    </a:lnTo>
                    <a:lnTo>
                      <a:pt x="799" y="308"/>
                    </a:lnTo>
                    <a:moveTo>
                      <a:pt x="966" y="271"/>
                    </a:moveTo>
                    <a:lnTo>
                      <a:pt x="966" y="271"/>
                    </a:lnTo>
                    <a:lnTo>
                      <a:pt x="962" y="271"/>
                    </a:lnTo>
                    <a:lnTo>
                      <a:pt x="957" y="271"/>
                    </a:lnTo>
                    <a:lnTo>
                      <a:pt x="957" y="271"/>
                    </a:lnTo>
                    <a:lnTo>
                      <a:pt x="957" y="271"/>
                    </a:lnTo>
                    <a:lnTo>
                      <a:pt x="957" y="267"/>
                    </a:lnTo>
                    <a:lnTo>
                      <a:pt x="957" y="267"/>
                    </a:lnTo>
                    <a:lnTo>
                      <a:pt x="957" y="267"/>
                    </a:lnTo>
                    <a:lnTo>
                      <a:pt x="957" y="267"/>
                    </a:lnTo>
                    <a:lnTo>
                      <a:pt x="957" y="267"/>
                    </a:lnTo>
                    <a:lnTo>
                      <a:pt x="962" y="267"/>
                    </a:lnTo>
                    <a:lnTo>
                      <a:pt x="966" y="267"/>
                    </a:lnTo>
                    <a:lnTo>
                      <a:pt x="966" y="267"/>
                    </a:lnTo>
                    <a:lnTo>
                      <a:pt x="971" y="267"/>
                    </a:lnTo>
                    <a:lnTo>
                      <a:pt x="971" y="267"/>
                    </a:lnTo>
                    <a:lnTo>
                      <a:pt x="971" y="267"/>
                    </a:lnTo>
                    <a:lnTo>
                      <a:pt x="971" y="267"/>
                    </a:lnTo>
                    <a:lnTo>
                      <a:pt x="971" y="271"/>
                    </a:lnTo>
                    <a:lnTo>
                      <a:pt x="971" y="271"/>
                    </a:lnTo>
                    <a:lnTo>
                      <a:pt x="971" y="271"/>
                    </a:lnTo>
                    <a:lnTo>
                      <a:pt x="966" y="271"/>
                    </a:lnTo>
                    <a:moveTo>
                      <a:pt x="822" y="262"/>
                    </a:moveTo>
                    <a:lnTo>
                      <a:pt x="822" y="262"/>
                    </a:lnTo>
                    <a:lnTo>
                      <a:pt x="822" y="262"/>
                    </a:lnTo>
                    <a:lnTo>
                      <a:pt x="822" y="262"/>
                    </a:lnTo>
                    <a:lnTo>
                      <a:pt x="817" y="262"/>
                    </a:lnTo>
                    <a:lnTo>
                      <a:pt x="822" y="262"/>
                    </a:lnTo>
                    <a:lnTo>
                      <a:pt x="822" y="258"/>
                    </a:lnTo>
                    <a:lnTo>
                      <a:pt x="822" y="258"/>
                    </a:lnTo>
                    <a:lnTo>
                      <a:pt x="822" y="258"/>
                    </a:lnTo>
                    <a:lnTo>
                      <a:pt x="822" y="258"/>
                    </a:lnTo>
                    <a:lnTo>
                      <a:pt x="822" y="258"/>
                    </a:lnTo>
                    <a:lnTo>
                      <a:pt x="822" y="258"/>
                    </a:lnTo>
                    <a:lnTo>
                      <a:pt x="822" y="253"/>
                    </a:lnTo>
                    <a:lnTo>
                      <a:pt x="826" y="253"/>
                    </a:lnTo>
                    <a:lnTo>
                      <a:pt x="826" y="253"/>
                    </a:lnTo>
                    <a:lnTo>
                      <a:pt x="826" y="253"/>
                    </a:lnTo>
                    <a:lnTo>
                      <a:pt x="831" y="253"/>
                    </a:lnTo>
                    <a:lnTo>
                      <a:pt x="831" y="253"/>
                    </a:lnTo>
                    <a:lnTo>
                      <a:pt x="831" y="253"/>
                    </a:lnTo>
                    <a:lnTo>
                      <a:pt x="831" y="253"/>
                    </a:lnTo>
                    <a:lnTo>
                      <a:pt x="831" y="253"/>
                    </a:lnTo>
                    <a:lnTo>
                      <a:pt x="831" y="258"/>
                    </a:lnTo>
                    <a:lnTo>
                      <a:pt x="826" y="258"/>
                    </a:lnTo>
                    <a:lnTo>
                      <a:pt x="826" y="258"/>
                    </a:lnTo>
                    <a:lnTo>
                      <a:pt x="826" y="258"/>
                    </a:lnTo>
                    <a:lnTo>
                      <a:pt x="826" y="262"/>
                    </a:lnTo>
                    <a:lnTo>
                      <a:pt x="822" y="262"/>
                    </a:lnTo>
                    <a:lnTo>
                      <a:pt x="822" y="262"/>
                    </a:lnTo>
                    <a:lnTo>
                      <a:pt x="822" y="262"/>
                    </a:lnTo>
                    <a:moveTo>
                      <a:pt x="953" y="262"/>
                    </a:moveTo>
                    <a:lnTo>
                      <a:pt x="953" y="262"/>
                    </a:lnTo>
                    <a:lnTo>
                      <a:pt x="957" y="262"/>
                    </a:lnTo>
                    <a:lnTo>
                      <a:pt x="957" y="262"/>
                    </a:lnTo>
                    <a:lnTo>
                      <a:pt x="957" y="262"/>
                    </a:lnTo>
                    <a:lnTo>
                      <a:pt x="957" y="262"/>
                    </a:lnTo>
                    <a:lnTo>
                      <a:pt x="957" y="267"/>
                    </a:lnTo>
                    <a:lnTo>
                      <a:pt x="953" y="267"/>
                    </a:lnTo>
                    <a:lnTo>
                      <a:pt x="953" y="267"/>
                    </a:lnTo>
                    <a:lnTo>
                      <a:pt x="953" y="267"/>
                    </a:lnTo>
                    <a:lnTo>
                      <a:pt x="948" y="271"/>
                    </a:lnTo>
                    <a:lnTo>
                      <a:pt x="948" y="271"/>
                    </a:lnTo>
                    <a:lnTo>
                      <a:pt x="948" y="276"/>
                    </a:lnTo>
                    <a:lnTo>
                      <a:pt x="944" y="276"/>
                    </a:lnTo>
                    <a:lnTo>
                      <a:pt x="944" y="276"/>
                    </a:lnTo>
                    <a:lnTo>
                      <a:pt x="939" y="280"/>
                    </a:lnTo>
                    <a:lnTo>
                      <a:pt x="935" y="280"/>
                    </a:lnTo>
                    <a:lnTo>
                      <a:pt x="930" y="280"/>
                    </a:lnTo>
                    <a:lnTo>
                      <a:pt x="930" y="280"/>
                    </a:lnTo>
                    <a:lnTo>
                      <a:pt x="926" y="280"/>
                    </a:lnTo>
                    <a:lnTo>
                      <a:pt x="921" y="280"/>
                    </a:lnTo>
                    <a:lnTo>
                      <a:pt x="921" y="280"/>
                    </a:lnTo>
                    <a:lnTo>
                      <a:pt x="921" y="280"/>
                    </a:lnTo>
                    <a:lnTo>
                      <a:pt x="921" y="276"/>
                    </a:lnTo>
                    <a:lnTo>
                      <a:pt x="921" y="276"/>
                    </a:lnTo>
                    <a:lnTo>
                      <a:pt x="921" y="276"/>
                    </a:lnTo>
                    <a:lnTo>
                      <a:pt x="926" y="271"/>
                    </a:lnTo>
                    <a:lnTo>
                      <a:pt x="926" y="271"/>
                    </a:lnTo>
                    <a:lnTo>
                      <a:pt x="926" y="267"/>
                    </a:lnTo>
                    <a:lnTo>
                      <a:pt x="930" y="267"/>
                    </a:lnTo>
                    <a:lnTo>
                      <a:pt x="935" y="262"/>
                    </a:lnTo>
                    <a:lnTo>
                      <a:pt x="939" y="262"/>
                    </a:lnTo>
                    <a:lnTo>
                      <a:pt x="939" y="262"/>
                    </a:lnTo>
                    <a:lnTo>
                      <a:pt x="939" y="262"/>
                    </a:lnTo>
                    <a:lnTo>
                      <a:pt x="944" y="262"/>
                    </a:lnTo>
                    <a:lnTo>
                      <a:pt x="948" y="262"/>
                    </a:lnTo>
                    <a:lnTo>
                      <a:pt x="948" y="262"/>
                    </a:lnTo>
                    <a:lnTo>
                      <a:pt x="948" y="262"/>
                    </a:lnTo>
                    <a:lnTo>
                      <a:pt x="948" y="262"/>
                    </a:lnTo>
                    <a:lnTo>
                      <a:pt x="953" y="262"/>
                    </a:lnTo>
                    <a:moveTo>
                      <a:pt x="921" y="249"/>
                    </a:moveTo>
                    <a:lnTo>
                      <a:pt x="921" y="249"/>
                    </a:lnTo>
                    <a:lnTo>
                      <a:pt x="921" y="249"/>
                    </a:lnTo>
                    <a:lnTo>
                      <a:pt x="921" y="249"/>
                    </a:lnTo>
                    <a:lnTo>
                      <a:pt x="921" y="249"/>
                    </a:lnTo>
                    <a:lnTo>
                      <a:pt x="921" y="249"/>
                    </a:lnTo>
                    <a:lnTo>
                      <a:pt x="921" y="249"/>
                    </a:lnTo>
                    <a:lnTo>
                      <a:pt x="921" y="244"/>
                    </a:lnTo>
                    <a:lnTo>
                      <a:pt x="921" y="244"/>
                    </a:lnTo>
                    <a:lnTo>
                      <a:pt x="926" y="244"/>
                    </a:lnTo>
                    <a:lnTo>
                      <a:pt x="926" y="244"/>
                    </a:lnTo>
                    <a:lnTo>
                      <a:pt x="930" y="244"/>
                    </a:lnTo>
                    <a:lnTo>
                      <a:pt x="930" y="244"/>
                    </a:lnTo>
                    <a:lnTo>
                      <a:pt x="930" y="240"/>
                    </a:lnTo>
                    <a:lnTo>
                      <a:pt x="935" y="240"/>
                    </a:lnTo>
                    <a:lnTo>
                      <a:pt x="935" y="240"/>
                    </a:lnTo>
                    <a:lnTo>
                      <a:pt x="935" y="240"/>
                    </a:lnTo>
                    <a:lnTo>
                      <a:pt x="935" y="240"/>
                    </a:lnTo>
                    <a:lnTo>
                      <a:pt x="935" y="240"/>
                    </a:lnTo>
                    <a:lnTo>
                      <a:pt x="935" y="240"/>
                    </a:lnTo>
                    <a:lnTo>
                      <a:pt x="935" y="240"/>
                    </a:lnTo>
                    <a:lnTo>
                      <a:pt x="939" y="240"/>
                    </a:lnTo>
                    <a:lnTo>
                      <a:pt x="939" y="240"/>
                    </a:lnTo>
                    <a:lnTo>
                      <a:pt x="939" y="240"/>
                    </a:lnTo>
                    <a:lnTo>
                      <a:pt x="939" y="240"/>
                    </a:lnTo>
                    <a:lnTo>
                      <a:pt x="939" y="240"/>
                    </a:lnTo>
                    <a:lnTo>
                      <a:pt x="939" y="240"/>
                    </a:lnTo>
                    <a:lnTo>
                      <a:pt x="939" y="240"/>
                    </a:lnTo>
                    <a:lnTo>
                      <a:pt x="935" y="244"/>
                    </a:lnTo>
                    <a:lnTo>
                      <a:pt x="935" y="244"/>
                    </a:lnTo>
                    <a:lnTo>
                      <a:pt x="935" y="244"/>
                    </a:lnTo>
                    <a:lnTo>
                      <a:pt x="935" y="244"/>
                    </a:lnTo>
                    <a:lnTo>
                      <a:pt x="930" y="244"/>
                    </a:lnTo>
                    <a:lnTo>
                      <a:pt x="930" y="244"/>
                    </a:lnTo>
                    <a:lnTo>
                      <a:pt x="926" y="249"/>
                    </a:lnTo>
                    <a:lnTo>
                      <a:pt x="926" y="249"/>
                    </a:lnTo>
                    <a:lnTo>
                      <a:pt x="926" y="249"/>
                    </a:lnTo>
                    <a:lnTo>
                      <a:pt x="921" y="249"/>
                    </a:lnTo>
                    <a:moveTo>
                      <a:pt x="740" y="217"/>
                    </a:moveTo>
                    <a:lnTo>
                      <a:pt x="740" y="217"/>
                    </a:lnTo>
                    <a:lnTo>
                      <a:pt x="740" y="217"/>
                    </a:lnTo>
                    <a:lnTo>
                      <a:pt x="740" y="217"/>
                    </a:lnTo>
                    <a:lnTo>
                      <a:pt x="740" y="217"/>
                    </a:lnTo>
                    <a:lnTo>
                      <a:pt x="740" y="217"/>
                    </a:lnTo>
                    <a:lnTo>
                      <a:pt x="740" y="217"/>
                    </a:lnTo>
                    <a:lnTo>
                      <a:pt x="745" y="222"/>
                    </a:lnTo>
                    <a:lnTo>
                      <a:pt x="745" y="222"/>
                    </a:lnTo>
                    <a:lnTo>
                      <a:pt x="745" y="222"/>
                    </a:lnTo>
                    <a:lnTo>
                      <a:pt x="745" y="222"/>
                    </a:lnTo>
                    <a:lnTo>
                      <a:pt x="745" y="226"/>
                    </a:lnTo>
                    <a:lnTo>
                      <a:pt x="745" y="226"/>
                    </a:lnTo>
                    <a:lnTo>
                      <a:pt x="745" y="231"/>
                    </a:lnTo>
                    <a:lnTo>
                      <a:pt x="745" y="231"/>
                    </a:lnTo>
                    <a:lnTo>
                      <a:pt x="745" y="231"/>
                    </a:lnTo>
                    <a:lnTo>
                      <a:pt x="745" y="235"/>
                    </a:lnTo>
                    <a:lnTo>
                      <a:pt x="745" y="235"/>
                    </a:lnTo>
                    <a:lnTo>
                      <a:pt x="745" y="235"/>
                    </a:lnTo>
                    <a:lnTo>
                      <a:pt x="745" y="235"/>
                    </a:lnTo>
                    <a:lnTo>
                      <a:pt x="745" y="235"/>
                    </a:lnTo>
                    <a:lnTo>
                      <a:pt x="745" y="235"/>
                    </a:lnTo>
                    <a:lnTo>
                      <a:pt x="745" y="235"/>
                    </a:lnTo>
                    <a:lnTo>
                      <a:pt x="745" y="235"/>
                    </a:lnTo>
                    <a:lnTo>
                      <a:pt x="745" y="235"/>
                    </a:lnTo>
                    <a:lnTo>
                      <a:pt x="740" y="235"/>
                    </a:lnTo>
                    <a:lnTo>
                      <a:pt x="740" y="235"/>
                    </a:lnTo>
                    <a:lnTo>
                      <a:pt x="740" y="235"/>
                    </a:lnTo>
                    <a:lnTo>
                      <a:pt x="736" y="240"/>
                    </a:lnTo>
                    <a:lnTo>
                      <a:pt x="736" y="240"/>
                    </a:lnTo>
                    <a:lnTo>
                      <a:pt x="731" y="240"/>
                    </a:lnTo>
                    <a:lnTo>
                      <a:pt x="727" y="240"/>
                    </a:lnTo>
                    <a:lnTo>
                      <a:pt x="727" y="240"/>
                    </a:lnTo>
                    <a:lnTo>
                      <a:pt x="722" y="240"/>
                    </a:lnTo>
                    <a:lnTo>
                      <a:pt x="718" y="240"/>
                    </a:lnTo>
                    <a:lnTo>
                      <a:pt x="718" y="240"/>
                    </a:lnTo>
                    <a:lnTo>
                      <a:pt x="718" y="235"/>
                    </a:lnTo>
                    <a:lnTo>
                      <a:pt x="718" y="235"/>
                    </a:lnTo>
                    <a:lnTo>
                      <a:pt x="713" y="235"/>
                    </a:lnTo>
                    <a:lnTo>
                      <a:pt x="713" y="235"/>
                    </a:lnTo>
                    <a:lnTo>
                      <a:pt x="713" y="235"/>
                    </a:lnTo>
                    <a:lnTo>
                      <a:pt x="713" y="231"/>
                    </a:lnTo>
                    <a:lnTo>
                      <a:pt x="713" y="231"/>
                    </a:lnTo>
                    <a:lnTo>
                      <a:pt x="713" y="231"/>
                    </a:lnTo>
                    <a:lnTo>
                      <a:pt x="713" y="231"/>
                    </a:lnTo>
                    <a:lnTo>
                      <a:pt x="713" y="231"/>
                    </a:lnTo>
                    <a:lnTo>
                      <a:pt x="713" y="231"/>
                    </a:lnTo>
                    <a:lnTo>
                      <a:pt x="709" y="231"/>
                    </a:lnTo>
                    <a:lnTo>
                      <a:pt x="709" y="231"/>
                    </a:lnTo>
                    <a:lnTo>
                      <a:pt x="709" y="231"/>
                    </a:lnTo>
                    <a:lnTo>
                      <a:pt x="709" y="231"/>
                    </a:lnTo>
                    <a:lnTo>
                      <a:pt x="709" y="231"/>
                    </a:lnTo>
                    <a:lnTo>
                      <a:pt x="709" y="231"/>
                    </a:lnTo>
                    <a:lnTo>
                      <a:pt x="709" y="231"/>
                    </a:lnTo>
                    <a:lnTo>
                      <a:pt x="709" y="231"/>
                    </a:lnTo>
                    <a:lnTo>
                      <a:pt x="709" y="231"/>
                    </a:lnTo>
                    <a:lnTo>
                      <a:pt x="709" y="231"/>
                    </a:lnTo>
                    <a:lnTo>
                      <a:pt x="709" y="231"/>
                    </a:lnTo>
                    <a:lnTo>
                      <a:pt x="709" y="231"/>
                    </a:lnTo>
                    <a:lnTo>
                      <a:pt x="704" y="231"/>
                    </a:lnTo>
                    <a:lnTo>
                      <a:pt x="704" y="231"/>
                    </a:lnTo>
                    <a:lnTo>
                      <a:pt x="704" y="231"/>
                    </a:lnTo>
                    <a:lnTo>
                      <a:pt x="704" y="231"/>
                    </a:lnTo>
                    <a:lnTo>
                      <a:pt x="704" y="226"/>
                    </a:lnTo>
                    <a:lnTo>
                      <a:pt x="704" y="226"/>
                    </a:lnTo>
                    <a:lnTo>
                      <a:pt x="709" y="226"/>
                    </a:lnTo>
                    <a:lnTo>
                      <a:pt x="709" y="226"/>
                    </a:lnTo>
                    <a:lnTo>
                      <a:pt x="713" y="226"/>
                    </a:lnTo>
                    <a:lnTo>
                      <a:pt x="713" y="226"/>
                    </a:lnTo>
                    <a:lnTo>
                      <a:pt x="718" y="226"/>
                    </a:lnTo>
                    <a:lnTo>
                      <a:pt x="722" y="222"/>
                    </a:lnTo>
                    <a:lnTo>
                      <a:pt x="722" y="222"/>
                    </a:lnTo>
                    <a:lnTo>
                      <a:pt x="722" y="222"/>
                    </a:lnTo>
                    <a:lnTo>
                      <a:pt x="722" y="222"/>
                    </a:lnTo>
                    <a:lnTo>
                      <a:pt x="722" y="222"/>
                    </a:lnTo>
                    <a:lnTo>
                      <a:pt x="722" y="222"/>
                    </a:lnTo>
                    <a:lnTo>
                      <a:pt x="727" y="222"/>
                    </a:lnTo>
                    <a:lnTo>
                      <a:pt x="727" y="222"/>
                    </a:lnTo>
                    <a:lnTo>
                      <a:pt x="727" y="222"/>
                    </a:lnTo>
                    <a:lnTo>
                      <a:pt x="727" y="222"/>
                    </a:lnTo>
                    <a:lnTo>
                      <a:pt x="727" y="222"/>
                    </a:lnTo>
                    <a:lnTo>
                      <a:pt x="727" y="217"/>
                    </a:lnTo>
                    <a:lnTo>
                      <a:pt x="727" y="217"/>
                    </a:lnTo>
                    <a:lnTo>
                      <a:pt x="727" y="217"/>
                    </a:lnTo>
                    <a:lnTo>
                      <a:pt x="727" y="222"/>
                    </a:lnTo>
                    <a:lnTo>
                      <a:pt x="727" y="222"/>
                    </a:lnTo>
                    <a:lnTo>
                      <a:pt x="731" y="222"/>
                    </a:lnTo>
                    <a:lnTo>
                      <a:pt x="731" y="222"/>
                    </a:lnTo>
                    <a:lnTo>
                      <a:pt x="731" y="217"/>
                    </a:lnTo>
                    <a:lnTo>
                      <a:pt x="731" y="217"/>
                    </a:lnTo>
                    <a:lnTo>
                      <a:pt x="731" y="217"/>
                    </a:lnTo>
                    <a:lnTo>
                      <a:pt x="731" y="217"/>
                    </a:lnTo>
                    <a:lnTo>
                      <a:pt x="736" y="217"/>
                    </a:lnTo>
                    <a:lnTo>
                      <a:pt x="736" y="217"/>
                    </a:lnTo>
                    <a:lnTo>
                      <a:pt x="736" y="217"/>
                    </a:lnTo>
                    <a:lnTo>
                      <a:pt x="740" y="213"/>
                    </a:lnTo>
                    <a:lnTo>
                      <a:pt x="740" y="213"/>
                    </a:lnTo>
                    <a:lnTo>
                      <a:pt x="740" y="217"/>
                    </a:lnTo>
                    <a:lnTo>
                      <a:pt x="740" y="217"/>
                    </a:lnTo>
                    <a:lnTo>
                      <a:pt x="740" y="217"/>
                    </a:lnTo>
                    <a:lnTo>
                      <a:pt x="740" y="217"/>
                    </a:lnTo>
                    <a:lnTo>
                      <a:pt x="740" y="217"/>
                    </a:lnTo>
                    <a:lnTo>
                      <a:pt x="740" y="217"/>
                    </a:lnTo>
                    <a:lnTo>
                      <a:pt x="740" y="217"/>
                    </a:lnTo>
                    <a:lnTo>
                      <a:pt x="740" y="217"/>
                    </a:lnTo>
                    <a:moveTo>
                      <a:pt x="673" y="696"/>
                    </a:moveTo>
                    <a:lnTo>
                      <a:pt x="673" y="696"/>
                    </a:lnTo>
                    <a:lnTo>
                      <a:pt x="673" y="696"/>
                    </a:lnTo>
                    <a:lnTo>
                      <a:pt x="673" y="696"/>
                    </a:lnTo>
                    <a:lnTo>
                      <a:pt x="668" y="696"/>
                    </a:lnTo>
                    <a:lnTo>
                      <a:pt x="668" y="701"/>
                    </a:lnTo>
                    <a:lnTo>
                      <a:pt x="664" y="701"/>
                    </a:lnTo>
                    <a:lnTo>
                      <a:pt x="655" y="705"/>
                    </a:lnTo>
                    <a:lnTo>
                      <a:pt x="655" y="705"/>
                    </a:lnTo>
                    <a:lnTo>
                      <a:pt x="650" y="710"/>
                    </a:lnTo>
                    <a:lnTo>
                      <a:pt x="650" y="710"/>
                    </a:lnTo>
                    <a:lnTo>
                      <a:pt x="646" y="710"/>
                    </a:lnTo>
                    <a:lnTo>
                      <a:pt x="646" y="710"/>
                    </a:lnTo>
                    <a:lnTo>
                      <a:pt x="646" y="710"/>
                    </a:lnTo>
                    <a:lnTo>
                      <a:pt x="641" y="714"/>
                    </a:lnTo>
                    <a:lnTo>
                      <a:pt x="637" y="714"/>
                    </a:lnTo>
                    <a:lnTo>
                      <a:pt x="632" y="719"/>
                    </a:lnTo>
                    <a:lnTo>
                      <a:pt x="632" y="723"/>
                    </a:lnTo>
                    <a:lnTo>
                      <a:pt x="628" y="723"/>
                    </a:lnTo>
                    <a:lnTo>
                      <a:pt x="623" y="723"/>
                    </a:lnTo>
                    <a:lnTo>
                      <a:pt x="618" y="723"/>
                    </a:lnTo>
                    <a:lnTo>
                      <a:pt x="614" y="723"/>
                    </a:lnTo>
                    <a:lnTo>
                      <a:pt x="609" y="719"/>
                    </a:lnTo>
                    <a:lnTo>
                      <a:pt x="605" y="719"/>
                    </a:lnTo>
                    <a:lnTo>
                      <a:pt x="600" y="719"/>
                    </a:lnTo>
                    <a:lnTo>
                      <a:pt x="600" y="723"/>
                    </a:lnTo>
                    <a:lnTo>
                      <a:pt x="596" y="723"/>
                    </a:lnTo>
                    <a:lnTo>
                      <a:pt x="596" y="723"/>
                    </a:lnTo>
                    <a:lnTo>
                      <a:pt x="596" y="728"/>
                    </a:lnTo>
                    <a:lnTo>
                      <a:pt x="596" y="728"/>
                    </a:lnTo>
                    <a:lnTo>
                      <a:pt x="591" y="733"/>
                    </a:lnTo>
                    <a:lnTo>
                      <a:pt x="591" y="733"/>
                    </a:lnTo>
                    <a:lnTo>
                      <a:pt x="591" y="733"/>
                    </a:lnTo>
                    <a:lnTo>
                      <a:pt x="591" y="733"/>
                    </a:lnTo>
                    <a:lnTo>
                      <a:pt x="591" y="733"/>
                    </a:lnTo>
                    <a:lnTo>
                      <a:pt x="591" y="733"/>
                    </a:lnTo>
                    <a:lnTo>
                      <a:pt x="591" y="733"/>
                    </a:lnTo>
                    <a:lnTo>
                      <a:pt x="591" y="733"/>
                    </a:lnTo>
                    <a:lnTo>
                      <a:pt x="591" y="733"/>
                    </a:lnTo>
                    <a:lnTo>
                      <a:pt x="591" y="737"/>
                    </a:lnTo>
                    <a:lnTo>
                      <a:pt x="591" y="737"/>
                    </a:lnTo>
                    <a:lnTo>
                      <a:pt x="587" y="737"/>
                    </a:lnTo>
                    <a:lnTo>
                      <a:pt x="582" y="737"/>
                    </a:lnTo>
                    <a:lnTo>
                      <a:pt x="578" y="742"/>
                    </a:lnTo>
                    <a:lnTo>
                      <a:pt x="573" y="742"/>
                    </a:lnTo>
                    <a:lnTo>
                      <a:pt x="569" y="742"/>
                    </a:lnTo>
                    <a:lnTo>
                      <a:pt x="560" y="746"/>
                    </a:lnTo>
                    <a:lnTo>
                      <a:pt x="555" y="746"/>
                    </a:lnTo>
                    <a:lnTo>
                      <a:pt x="551" y="746"/>
                    </a:lnTo>
                    <a:lnTo>
                      <a:pt x="546" y="746"/>
                    </a:lnTo>
                    <a:lnTo>
                      <a:pt x="542" y="751"/>
                    </a:lnTo>
                    <a:lnTo>
                      <a:pt x="537" y="751"/>
                    </a:lnTo>
                    <a:lnTo>
                      <a:pt x="533" y="755"/>
                    </a:lnTo>
                    <a:lnTo>
                      <a:pt x="528" y="755"/>
                    </a:lnTo>
                    <a:lnTo>
                      <a:pt x="524" y="755"/>
                    </a:lnTo>
                    <a:lnTo>
                      <a:pt x="524" y="755"/>
                    </a:lnTo>
                    <a:lnTo>
                      <a:pt x="519" y="751"/>
                    </a:lnTo>
                    <a:lnTo>
                      <a:pt x="519" y="751"/>
                    </a:lnTo>
                    <a:lnTo>
                      <a:pt x="524" y="746"/>
                    </a:lnTo>
                    <a:lnTo>
                      <a:pt x="524" y="742"/>
                    </a:lnTo>
                    <a:lnTo>
                      <a:pt x="524" y="742"/>
                    </a:lnTo>
                    <a:lnTo>
                      <a:pt x="524" y="742"/>
                    </a:lnTo>
                    <a:lnTo>
                      <a:pt x="528" y="742"/>
                    </a:lnTo>
                    <a:lnTo>
                      <a:pt x="533" y="737"/>
                    </a:lnTo>
                    <a:lnTo>
                      <a:pt x="533" y="737"/>
                    </a:lnTo>
                    <a:lnTo>
                      <a:pt x="537" y="737"/>
                    </a:lnTo>
                    <a:lnTo>
                      <a:pt x="537" y="733"/>
                    </a:lnTo>
                    <a:lnTo>
                      <a:pt x="542" y="728"/>
                    </a:lnTo>
                    <a:lnTo>
                      <a:pt x="542" y="728"/>
                    </a:lnTo>
                    <a:lnTo>
                      <a:pt x="546" y="723"/>
                    </a:lnTo>
                    <a:lnTo>
                      <a:pt x="551" y="719"/>
                    </a:lnTo>
                    <a:lnTo>
                      <a:pt x="551" y="719"/>
                    </a:lnTo>
                    <a:lnTo>
                      <a:pt x="551" y="714"/>
                    </a:lnTo>
                    <a:lnTo>
                      <a:pt x="555" y="710"/>
                    </a:lnTo>
                    <a:lnTo>
                      <a:pt x="555" y="705"/>
                    </a:lnTo>
                    <a:lnTo>
                      <a:pt x="555" y="701"/>
                    </a:lnTo>
                    <a:lnTo>
                      <a:pt x="560" y="701"/>
                    </a:lnTo>
                    <a:lnTo>
                      <a:pt x="560" y="696"/>
                    </a:lnTo>
                    <a:lnTo>
                      <a:pt x="560" y="692"/>
                    </a:lnTo>
                    <a:lnTo>
                      <a:pt x="560" y="687"/>
                    </a:lnTo>
                    <a:lnTo>
                      <a:pt x="564" y="687"/>
                    </a:lnTo>
                    <a:lnTo>
                      <a:pt x="564" y="683"/>
                    </a:lnTo>
                    <a:lnTo>
                      <a:pt x="560" y="683"/>
                    </a:lnTo>
                    <a:lnTo>
                      <a:pt x="560" y="683"/>
                    </a:lnTo>
                    <a:lnTo>
                      <a:pt x="555" y="678"/>
                    </a:lnTo>
                    <a:lnTo>
                      <a:pt x="555" y="678"/>
                    </a:lnTo>
                    <a:lnTo>
                      <a:pt x="551" y="674"/>
                    </a:lnTo>
                    <a:lnTo>
                      <a:pt x="555" y="669"/>
                    </a:lnTo>
                    <a:lnTo>
                      <a:pt x="555" y="669"/>
                    </a:lnTo>
                    <a:lnTo>
                      <a:pt x="555" y="669"/>
                    </a:lnTo>
                    <a:lnTo>
                      <a:pt x="555" y="669"/>
                    </a:lnTo>
                    <a:lnTo>
                      <a:pt x="555" y="669"/>
                    </a:lnTo>
                    <a:lnTo>
                      <a:pt x="555" y="669"/>
                    </a:lnTo>
                    <a:lnTo>
                      <a:pt x="551" y="669"/>
                    </a:lnTo>
                    <a:lnTo>
                      <a:pt x="551" y="669"/>
                    </a:lnTo>
                    <a:lnTo>
                      <a:pt x="551" y="669"/>
                    </a:lnTo>
                    <a:lnTo>
                      <a:pt x="551" y="665"/>
                    </a:lnTo>
                    <a:lnTo>
                      <a:pt x="551" y="665"/>
                    </a:lnTo>
                    <a:lnTo>
                      <a:pt x="551" y="665"/>
                    </a:lnTo>
                    <a:lnTo>
                      <a:pt x="551" y="660"/>
                    </a:lnTo>
                    <a:lnTo>
                      <a:pt x="551" y="660"/>
                    </a:lnTo>
                    <a:lnTo>
                      <a:pt x="551" y="660"/>
                    </a:lnTo>
                    <a:lnTo>
                      <a:pt x="551" y="660"/>
                    </a:lnTo>
                    <a:lnTo>
                      <a:pt x="551" y="660"/>
                    </a:lnTo>
                    <a:lnTo>
                      <a:pt x="551" y="660"/>
                    </a:lnTo>
                    <a:lnTo>
                      <a:pt x="551" y="660"/>
                    </a:lnTo>
                    <a:lnTo>
                      <a:pt x="551" y="660"/>
                    </a:lnTo>
                    <a:lnTo>
                      <a:pt x="546" y="660"/>
                    </a:lnTo>
                    <a:lnTo>
                      <a:pt x="546" y="660"/>
                    </a:lnTo>
                    <a:lnTo>
                      <a:pt x="546" y="660"/>
                    </a:lnTo>
                    <a:lnTo>
                      <a:pt x="546" y="660"/>
                    </a:lnTo>
                    <a:lnTo>
                      <a:pt x="546" y="656"/>
                    </a:lnTo>
                    <a:lnTo>
                      <a:pt x="546" y="656"/>
                    </a:lnTo>
                    <a:lnTo>
                      <a:pt x="546" y="651"/>
                    </a:lnTo>
                    <a:lnTo>
                      <a:pt x="546" y="651"/>
                    </a:lnTo>
                    <a:lnTo>
                      <a:pt x="542" y="647"/>
                    </a:lnTo>
                    <a:lnTo>
                      <a:pt x="542" y="647"/>
                    </a:lnTo>
                    <a:lnTo>
                      <a:pt x="537" y="647"/>
                    </a:lnTo>
                    <a:lnTo>
                      <a:pt x="537" y="642"/>
                    </a:lnTo>
                    <a:lnTo>
                      <a:pt x="537" y="642"/>
                    </a:lnTo>
                    <a:lnTo>
                      <a:pt x="533" y="642"/>
                    </a:lnTo>
                    <a:lnTo>
                      <a:pt x="533" y="638"/>
                    </a:lnTo>
                    <a:lnTo>
                      <a:pt x="533" y="638"/>
                    </a:lnTo>
                    <a:lnTo>
                      <a:pt x="528" y="638"/>
                    </a:lnTo>
                    <a:lnTo>
                      <a:pt x="528" y="633"/>
                    </a:lnTo>
                    <a:lnTo>
                      <a:pt x="524" y="633"/>
                    </a:lnTo>
                    <a:lnTo>
                      <a:pt x="519" y="629"/>
                    </a:lnTo>
                    <a:lnTo>
                      <a:pt x="519" y="629"/>
                    </a:lnTo>
                    <a:lnTo>
                      <a:pt x="519" y="624"/>
                    </a:lnTo>
                    <a:lnTo>
                      <a:pt x="515" y="624"/>
                    </a:lnTo>
                    <a:lnTo>
                      <a:pt x="515" y="624"/>
                    </a:lnTo>
                    <a:lnTo>
                      <a:pt x="515" y="624"/>
                    </a:lnTo>
                    <a:lnTo>
                      <a:pt x="510" y="624"/>
                    </a:lnTo>
                    <a:lnTo>
                      <a:pt x="506" y="624"/>
                    </a:lnTo>
                    <a:lnTo>
                      <a:pt x="501" y="624"/>
                    </a:lnTo>
                    <a:lnTo>
                      <a:pt x="496" y="624"/>
                    </a:lnTo>
                    <a:lnTo>
                      <a:pt x="496" y="629"/>
                    </a:lnTo>
                    <a:lnTo>
                      <a:pt x="492" y="629"/>
                    </a:lnTo>
                    <a:lnTo>
                      <a:pt x="492" y="629"/>
                    </a:lnTo>
                    <a:lnTo>
                      <a:pt x="487" y="624"/>
                    </a:lnTo>
                    <a:lnTo>
                      <a:pt x="487" y="629"/>
                    </a:lnTo>
                    <a:lnTo>
                      <a:pt x="487" y="624"/>
                    </a:lnTo>
                    <a:lnTo>
                      <a:pt x="487" y="624"/>
                    </a:lnTo>
                    <a:lnTo>
                      <a:pt x="487" y="624"/>
                    </a:lnTo>
                    <a:lnTo>
                      <a:pt x="483" y="624"/>
                    </a:lnTo>
                    <a:lnTo>
                      <a:pt x="478" y="624"/>
                    </a:lnTo>
                    <a:lnTo>
                      <a:pt x="478" y="624"/>
                    </a:lnTo>
                    <a:lnTo>
                      <a:pt x="478" y="624"/>
                    </a:lnTo>
                    <a:lnTo>
                      <a:pt x="478" y="619"/>
                    </a:lnTo>
                    <a:lnTo>
                      <a:pt x="474" y="619"/>
                    </a:lnTo>
                    <a:lnTo>
                      <a:pt x="474" y="619"/>
                    </a:lnTo>
                    <a:lnTo>
                      <a:pt x="469" y="624"/>
                    </a:lnTo>
                    <a:lnTo>
                      <a:pt x="469" y="624"/>
                    </a:lnTo>
                    <a:lnTo>
                      <a:pt x="465" y="624"/>
                    </a:lnTo>
                    <a:lnTo>
                      <a:pt x="465" y="624"/>
                    </a:lnTo>
                    <a:lnTo>
                      <a:pt x="460" y="619"/>
                    </a:lnTo>
                    <a:lnTo>
                      <a:pt x="460" y="619"/>
                    </a:lnTo>
                    <a:lnTo>
                      <a:pt x="460" y="619"/>
                    </a:lnTo>
                    <a:lnTo>
                      <a:pt x="456" y="619"/>
                    </a:lnTo>
                    <a:lnTo>
                      <a:pt x="456" y="619"/>
                    </a:lnTo>
                    <a:lnTo>
                      <a:pt x="456" y="619"/>
                    </a:lnTo>
                    <a:lnTo>
                      <a:pt x="456" y="615"/>
                    </a:lnTo>
                    <a:lnTo>
                      <a:pt x="456" y="615"/>
                    </a:lnTo>
                    <a:lnTo>
                      <a:pt x="456" y="615"/>
                    </a:lnTo>
                    <a:lnTo>
                      <a:pt x="456" y="615"/>
                    </a:lnTo>
                    <a:lnTo>
                      <a:pt x="451" y="610"/>
                    </a:lnTo>
                    <a:lnTo>
                      <a:pt x="451" y="610"/>
                    </a:lnTo>
                    <a:lnTo>
                      <a:pt x="451" y="610"/>
                    </a:lnTo>
                    <a:lnTo>
                      <a:pt x="451" y="610"/>
                    </a:lnTo>
                    <a:lnTo>
                      <a:pt x="447" y="610"/>
                    </a:lnTo>
                    <a:lnTo>
                      <a:pt x="447" y="610"/>
                    </a:lnTo>
                    <a:lnTo>
                      <a:pt x="447" y="610"/>
                    </a:lnTo>
                    <a:lnTo>
                      <a:pt x="447" y="610"/>
                    </a:lnTo>
                    <a:lnTo>
                      <a:pt x="447" y="610"/>
                    </a:lnTo>
                    <a:lnTo>
                      <a:pt x="442" y="610"/>
                    </a:lnTo>
                    <a:lnTo>
                      <a:pt x="442" y="610"/>
                    </a:lnTo>
                    <a:lnTo>
                      <a:pt x="442" y="610"/>
                    </a:lnTo>
                    <a:lnTo>
                      <a:pt x="438" y="610"/>
                    </a:lnTo>
                    <a:lnTo>
                      <a:pt x="438" y="610"/>
                    </a:lnTo>
                    <a:lnTo>
                      <a:pt x="438" y="610"/>
                    </a:lnTo>
                    <a:lnTo>
                      <a:pt x="433" y="606"/>
                    </a:lnTo>
                    <a:lnTo>
                      <a:pt x="429" y="606"/>
                    </a:lnTo>
                    <a:lnTo>
                      <a:pt x="429" y="606"/>
                    </a:lnTo>
                    <a:lnTo>
                      <a:pt x="429" y="606"/>
                    </a:lnTo>
                    <a:lnTo>
                      <a:pt x="429" y="606"/>
                    </a:lnTo>
                    <a:lnTo>
                      <a:pt x="429" y="606"/>
                    </a:lnTo>
                    <a:lnTo>
                      <a:pt x="433" y="601"/>
                    </a:lnTo>
                    <a:lnTo>
                      <a:pt x="433" y="601"/>
                    </a:lnTo>
                    <a:lnTo>
                      <a:pt x="433" y="597"/>
                    </a:lnTo>
                    <a:lnTo>
                      <a:pt x="433" y="597"/>
                    </a:lnTo>
                    <a:lnTo>
                      <a:pt x="433" y="597"/>
                    </a:lnTo>
                    <a:lnTo>
                      <a:pt x="433" y="597"/>
                    </a:lnTo>
                    <a:lnTo>
                      <a:pt x="433" y="592"/>
                    </a:lnTo>
                    <a:lnTo>
                      <a:pt x="429" y="597"/>
                    </a:lnTo>
                    <a:lnTo>
                      <a:pt x="424" y="601"/>
                    </a:lnTo>
                    <a:lnTo>
                      <a:pt x="424" y="601"/>
                    </a:lnTo>
                    <a:lnTo>
                      <a:pt x="415" y="601"/>
                    </a:lnTo>
                    <a:lnTo>
                      <a:pt x="411" y="601"/>
                    </a:lnTo>
                    <a:lnTo>
                      <a:pt x="406" y="601"/>
                    </a:lnTo>
                    <a:lnTo>
                      <a:pt x="402" y="601"/>
                    </a:lnTo>
                    <a:lnTo>
                      <a:pt x="393" y="597"/>
                    </a:lnTo>
                    <a:lnTo>
                      <a:pt x="388" y="597"/>
                    </a:lnTo>
                    <a:lnTo>
                      <a:pt x="384" y="597"/>
                    </a:lnTo>
                    <a:lnTo>
                      <a:pt x="375" y="597"/>
                    </a:lnTo>
                    <a:lnTo>
                      <a:pt x="370" y="597"/>
                    </a:lnTo>
                    <a:lnTo>
                      <a:pt x="365" y="597"/>
                    </a:lnTo>
                    <a:lnTo>
                      <a:pt x="356" y="597"/>
                    </a:lnTo>
                    <a:lnTo>
                      <a:pt x="352" y="597"/>
                    </a:lnTo>
                    <a:lnTo>
                      <a:pt x="347" y="597"/>
                    </a:lnTo>
                    <a:lnTo>
                      <a:pt x="338" y="597"/>
                    </a:lnTo>
                    <a:lnTo>
                      <a:pt x="334" y="592"/>
                    </a:lnTo>
                    <a:lnTo>
                      <a:pt x="329" y="592"/>
                    </a:lnTo>
                    <a:lnTo>
                      <a:pt x="325" y="592"/>
                    </a:lnTo>
                    <a:lnTo>
                      <a:pt x="316" y="592"/>
                    </a:lnTo>
                    <a:lnTo>
                      <a:pt x="311" y="592"/>
                    </a:lnTo>
                    <a:lnTo>
                      <a:pt x="307" y="592"/>
                    </a:lnTo>
                    <a:lnTo>
                      <a:pt x="298" y="592"/>
                    </a:lnTo>
                    <a:lnTo>
                      <a:pt x="293" y="592"/>
                    </a:lnTo>
                    <a:lnTo>
                      <a:pt x="289" y="592"/>
                    </a:lnTo>
                    <a:lnTo>
                      <a:pt x="284" y="588"/>
                    </a:lnTo>
                    <a:lnTo>
                      <a:pt x="275" y="588"/>
                    </a:lnTo>
                    <a:lnTo>
                      <a:pt x="271" y="588"/>
                    </a:lnTo>
                    <a:lnTo>
                      <a:pt x="266" y="588"/>
                    </a:lnTo>
                    <a:lnTo>
                      <a:pt x="257" y="588"/>
                    </a:lnTo>
                    <a:lnTo>
                      <a:pt x="253" y="588"/>
                    </a:lnTo>
                    <a:lnTo>
                      <a:pt x="248" y="588"/>
                    </a:lnTo>
                    <a:lnTo>
                      <a:pt x="239" y="588"/>
                    </a:lnTo>
                    <a:lnTo>
                      <a:pt x="234" y="583"/>
                    </a:lnTo>
                    <a:lnTo>
                      <a:pt x="230" y="583"/>
                    </a:lnTo>
                    <a:lnTo>
                      <a:pt x="225" y="583"/>
                    </a:lnTo>
                    <a:lnTo>
                      <a:pt x="216" y="583"/>
                    </a:lnTo>
                    <a:lnTo>
                      <a:pt x="212" y="583"/>
                    </a:lnTo>
                    <a:lnTo>
                      <a:pt x="207" y="583"/>
                    </a:lnTo>
                    <a:lnTo>
                      <a:pt x="203" y="583"/>
                    </a:lnTo>
                    <a:lnTo>
                      <a:pt x="194" y="583"/>
                    </a:lnTo>
                    <a:lnTo>
                      <a:pt x="189" y="579"/>
                    </a:lnTo>
                    <a:lnTo>
                      <a:pt x="185" y="579"/>
                    </a:lnTo>
                    <a:lnTo>
                      <a:pt x="176" y="579"/>
                    </a:lnTo>
                    <a:lnTo>
                      <a:pt x="171" y="579"/>
                    </a:lnTo>
                    <a:lnTo>
                      <a:pt x="167" y="579"/>
                    </a:lnTo>
                    <a:lnTo>
                      <a:pt x="162" y="579"/>
                    </a:lnTo>
                    <a:lnTo>
                      <a:pt x="153" y="579"/>
                    </a:lnTo>
                    <a:lnTo>
                      <a:pt x="149" y="579"/>
                    </a:lnTo>
                    <a:lnTo>
                      <a:pt x="144" y="574"/>
                    </a:lnTo>
                    <a:lnTo>
                      <a:pt x="140" y="574"/>
                    </a:lnTo>
                    <a:lnTo>
                      <a:pt x="131" y="574"/>
                    </a:lnTo>
                    <a:lnTo>
                      <a:pt x="126" y="574"/>
                    </a:lnTo>
                    <a:lnTo>
                      <a:pt x="122" y="574"/>
                    </a:lnTo>
                    <a:lnTo>
                      <a:pt x="113" y="574"/>
                    </a:lnTo>
                    <a:lnTo>
                      <a:pt x="108" y="574"/>
                    </a:lnTo>
                    <a:lnTo>
                      <a:pt x="103" y="574"/>
                    </a:lnTo>
                    <a:lnTo>
                      <a:pt x="99" y="570"/>
                    </a:lnTo>
                    <a:lnTo>
                      <a:pt x="90" y="570"/>
                    </a:lnTo>
                    <a:lnTo>
                      <a:pt x="85" y="570"/>
                    </a:lnTo>
                    <a:lnTo>
                      <a:pt x="81" y="570"/>
                    </a:lnTo>
                    <a:lnTo>
                      <a:pt x="76" y="570"/>
                    </a:lnTo>
                    <a:lnTo>
                      <a:pt x="67" y="570"/>
                    </a:lnTo>
                    <a:lnTo>
                      <a:pt x="63" y="570"/>
                    </a:lnTo>
                    <a:lnTo>
                      <a:pt x="58" y="565"/>
                    </a:lnTo>
                    <a:lnTo>
                      <a:pt x="54" y="565"/>
                    </a:lnTo>
                    <a:lnTo>
                      <a:pt x="49" y="565"/>
                    </a:lnTo>
                    <a:lnTo>
                      <a:pt x="49" y="565"/>
                    </a:lnTo>
                    <a:lnTo>
                      <a:pt x="49" y="565"/>
                    </a:lnTo>
                    <a:lnTo>
                      <a:pt x="49" y="565"/>
                    </a:lnTo>
                    <a:lnTo>
                      <a:pt x="49" y="565"/>
                    </a:lnTo>
                    <a:lnTo>
                      <a:pt x="49" y="565"/>
                    </a:lnTo>
                    <a:lnTo>
                      <a:pt x="49" y="565"/>
                    </a:lnTo>
                    <a:lnTo>
                      <a:pt x="45" y="565"/>
                    </a:lnTo>
                    <a:lnTo>
                      <a:pt x="45" y="565"/>
                    </a:lnTo>
                    <a:lnTo>
                      <a:pt x="45" y="565"/>
                    </a:lnTo>
                    <a:lnTo>
                      <a:pt x="49" y="565"/>
                    </a:lnTo>
                    <a:lnTo>
                      <a:pt x="49" y="565"/>
                    </a:lnTo>
                    <a:lnTo>
                      <a:pt x="49" y="565"/>
                    </a:lnTo>
                    <a:lnTo>
                      <a:pt x="49" y="565"/>
                    </a:lnTo>
                    <a:lnTo>
                      <a:pt x="49" y="565"/>
                    </a:lnTo>
                    <a:lnTo>
                      <a:pt x="49" y="565"/>
                    </a:lnTo>
                    <a:lnTo>
                      <a:pt x="49" y="561"/>
                    </a:lnTo>
                    <a:lnTo>
                      <a:pt x="49" y="561"/>
                    </a:lnTo>
                    <a:lnTo>
                      <a:pt x="49" y="561"/>
                    </a:lnTo>
                    <a:lnTo>
                      <a:pt x="49" y="561"/>
                    </a:lnTo>
                    <a:lnTo>
                      <a:pt x="54" y="561"/>
                    </a:lnTo>
                    <a:lnTo>
                      <a:pt x="54" y="561"/>
                    </a:lnTo>
                    <a:lnTo>
                      <a:pt x="54" y="561"/>
                    </a:lnTo>
                    <a:lnTo>
                      <a:pt x="58" y="561"/>
                    </a:lnTo>
                    <a:lnTo>
                      <a:pt x="54" y="561"/>
                    </a:lnTo>
                    <a:lnTo>
                      <a:pt x="54" y="561"/>
                    </a:lnTo>
                    <a:lnTo>
                      <a:pt x="54" y="561"/>
                    </a:lnTo>
                    <a:lnTo>
                      <a:pt x="49" y="561"/>
                    </a:lnTo>
                    <a:lnTo>
                      <a:pt x="49" y="561"/>
                    </a:lnTo>
                    <a:lnTo>
                      <a:pt x="49" y="556"/>
                    </a:lnTo>
                    <a:lnTo>
                      <a:pt x="49" y="556"/>
                    </a:lnTo>
                    <a:lnTo>
                      <a:pt x="54" y="556"/>
                    </a:lnTo>
                    <a:lnTo>
                      <a:pt x="54" y="556"/>
                    </a:lnTo>
                    <a:lnTo>
                      <a:pt x="58" y="552"/>
                    </a:lnTo>
                    <a:lnTo>
                      <a:pt x="58" y="552"/>
                    </a:lnTo>
                    <a:lnTo>
                      <a:pt x="58" y="552"/>
                    </a:lnTo>
                    <a:lnTo>
                      <a:pt x="54" y="556"/>
                    </a:lnTo>
                    <a:lnTo>
                      <a:pt x="54" y="556"/>
                    </a:lnTo>
                    <a:lnTo>
                      <a:pt x="54" y="556"/>
                    </a:lnTo>
                    <a:lnTo>
                      <a:pt x="49" y="556"/>
                    </a:lnTo>
                    <a:lnTo>
                      <a:pt x="49" y="556"/>
                    </a:lnTo>
                    <a:lnTo>
                      <a:pt x="49" y="556"/>
                    </a:lnTo>
                    <a:lnTo>
                      <a:pt x="49" y="556"/>
                    </a:lnTo>
                    <a:lnTo>
                      <a:pt x="49" y="556"/>
                    </a:lnTo>
                    <a:lnTo>
                      <a:pt x="45" y="556"/>
                    </a:lnTo>
                    <a:lnTo>
                      <a:pt x="45" y="556"/>
                    </a:lnTo>
                    <a:lnTo>
                      <a:pt x="45" y="556"/>
                    </a:lnTo>
                    <a:lnTo>
                      <a:pt x="45" y="552"/>
                    </a:lnTo>
                    <a:lnTo>
                      <a:pt x="45" y="552"/>
                    </a:lnTo>
                    <a:lnTo>
                      <a:pt x="45" y="552"/>
                    </a:lnTo>
                    <a:lnTo>
                      <a:pt x="49" y="552"/>
                    </a:lnTo>
                    <a:lnTo>
                      <a:pt x="49" y="552"/>
                    </a:lnTo>
                    <a:lnTo>
                      <a:pt x="49" y="552"/>
                    </a:lnTo>
                    <a:lnTo>
                      <a:pt x="49" y="552"/>
                    </a:lnTo>
                    <a:lnTo>
                      <a:pt x="49" y="552"/>
                    </a:lnTo>
                    <a:lnTo>
                      <a:pt x="49" y="552"/>
                    </a:lnTo>
                    <a:lnTo>
                      <a:pt x="49" y="552"/>
                    </a:lnTo>
                    <a:lnTo>
                      <a:pt x="54" y="552"/>
                    </a:lnTo>
                    <a:lnTo>
                      <a:pt x="49" y="552"/>
                    </a:lnTo>
                    <a:lnTo>
                      <a:pt x="49" y="552"/>
                    </a:lnTo>
                    <a:lnTo>
                      <a:pt x="49" y="552"/>
                    </a:lnTo>
                    <a:lnTo>
                      <a:pt x="49" y="552"/>
                    </a:lnTo>
                    <a:lnTo>
                      <a:pt x="49" y="552"/>
                    </a:lnTo>
                    <a:lnTo>
                      <a:pt x="54" y="547"/>
                    </a:lnTo>
                    <a:lnTo>
                      <a:pt x="54" y="547"/>
                    </a:lnTo>
                    <a:lnTo>
                      <a:pt x="54" y="543"/>
                    </a:lnTo>
                    <a:lnTo>
                      <a:pt x="58" y="543"/>
                    </a:lnTo>
                    <a:lnTo>
                      <a:pt x="58" y="543"/>
                    </a:lnTo>
                    <a:lnTo>
                      <a:pt x="58" y="543"/>
                    </a:lnTo>
                    <a:lnTo>
                      <a:pt x="58" y="543"/>
                    </a:lnTo>
                    <a:lnTo>
                      <a:pt x="58" y="543"/>
                    </a:lnTo>
                    <a:lnTo>
                      <a:pt x="58" y="543"/>
                    </a:lnTo>
                    <a:lnTo>
                      <a:pt x="54" y="543"/>
                    </a:lnTo>
                    <a:lnTo>
                      <a:pt x="54" y="543"/>
                    </a:lnTo>
                    <a:lnTo>
                      <a:pt x="54" y="547"/>
                    </a:lnTo>
                    <a:lnTo>
                      <a:pt x="54" y="547"/>
                    </a:lnTo>
                    <a:lnTo>
                      <a:pt x="49" y="547"/>
                    </a:lnTo>
                    <a:lnTo>
                      <a:pt x="49" y="547"/>
                    </a:lnTo>
                    <a:lnTo>
                      <a:pt x="49" y="547"/>
                    </a:lnTo>
                    <a:lnTo>
                      <a:pt x="45" y="547"/>
                    </a:lnTo>
                    <a:lnTo>
                      <a:pt x="45" y="547"/>
                    </a:lnTo>
                    <a:lnTo>
                      <a:pt x="45" y="547"/>
                    </a:lnTo>
                    <a:lnTo>
                      <a:pt x="45" y="547"/>
                    </a:lnTo>
                    <a:lnTo>
                      <a:pt x="40" y="547"/>
                    </a:lnTo>
                    <a:lnTo>
                      <a:pt x="40" y="543"/>
                    </a:lnTo>
                    <a:lnTo>
                      <a:pt x="45" y="543"/>
                    </a:lnTo>
                    <a:lnTo>
                      <a:pt x="45" y="538"/>
                    </a:lnTo>
                    <a:lnTo>
                      <a:pt x="45" y="538"/>
                    </a:lnTo>
                    <a:lnTo>
                      <a:pt x="45" y="538"/>
                    </a:lnTo>
                    <a:lnTo>
                      <a:pt x="45" y="538"/>
                    </a:lnTo>
                    <a:lnTo>
                      <a:pt x="45" y="534"/>
                    </a:lnTo>
                    <a:lnTo>
                      <a:pt x="49" y="534"/>
                    </a:lnTo>
                    <a:lnTo>
                      <a:pt x="54" y="534"/>
                    </a:lnTo>
                    <a:lnTo>
                      <a:pt x="54" y="534"/>
                    </a:lnTo>
                    <a:lnTo>
                      <a:pt x="54" y="529"/>
                    </a:lnTo>
                    <a:lnTo>
                      <a:pt x="54" y="529"/>
                    </a:lnTo>
                    <a:lnTo>
                      <a:pt x="58" y="529"/>
                    </a:lnTo>
                    <a:lnTo>
                      <a:pt x="54" y="529"/>
                    </a:lnTo>
                    <a:lnTo>
                      <a:pt x="54" y="529"/>
                    </a:lnTo>
                    <a:lnTo>
                      <a:pt x="54" y="529"/>
                    </a:lnTo>
                    <a:lnTo>
                      <a:pt x="54" y="529"/>
                    </a:lnTo>
                    <a:lnTo>
                      <a:pt x="49" y="534"/>
                    </a:lnTo>
                    <a:lnTo>
                      <a:pt x="49" y="534"/>
                    </a:lnTo>
                    <a:lnTo>
                      <a:pt x="45" y="534"/>
                    </a:lnTo>
                    <a:lnTo>
                      <a:pt x="40" y="534"/>
                    </a:lnTo>
                    <a:lnTo>
                      <a:pt x="40" y="534"/>
                    </a:lnTo>
                    <a:lnTo>
                      <a:pt x="40" y="534"/>
                    </a:lnTo>
                    <a:lnTo>
                      <a:pt x="45" y="529"/>
                    </a:lnTo>
                    <a:lnTo>
                      <a:pt x="45" y="529"/>
                    </a:lnTo>
                    <a:lnTo>
                      <a:pt x="40" y="534"/>
                    </a:lnTo>
                    <a:lnTo>
                      <a:pt x="40" y="534"/>
                    </a:lnTo>
                    <a:lnTo>
                      <a:pt x="40" y="534"/>
                    </a:lnTo>
                    <a:lnTo>
                      <a:pt x="40" y="534"/>
                    </a:lnTo>
                    <a:lnTo>
                      <a:pt x="40" y="534"/>
                    </a:lnTo>
                    <a:lnTo>
                      <a:pt x="40" y="534"/>
                    </a:lnTo>
                    <a:lnTo>
                      <a:pt x="36" y="534"/>
                    </a:lnTo>
                    <a:lnTo>
                      <a:pt x="36" y="534"/>
                    </a:lnTo>
                    <a:lnTo>
                      <a:pt x="36" y="534"/>
                    </a:lnTo>
                    <a:lnTo>
                      <a:pt x="36" y="534"/>
                    </a:lnTo>
                    <a:lnTo>
                      <a:pt x="31" y="534"/>
                    </a:lnTo>
                    <a:lnTo>
                      <a:pt x="31" y="534"/>
                    </a:lnTo>
                    <a:lnTo>
                      <a:pt x="31" y="529"/>
                    </a:lnTo>
                    <a:lnTo>
                      <a:pt x="31" y="529"/>
                    </a:lnTo>
                    <a:lnTo>
                      <a:pt x="31" y="529"/>
                    </a:lnTo>
                    <a:lnTo>
                      <a:pt x="36" y="529"/>
                    </a:lnTo>
                    <a:lnTo>
                      <a:pt x="36" y="529"/>
                    </a:lnTo>
                    <a:lnTo>
                      <a:pt x="40" y="529"/>
                    </a:lnTo>
                    <a:lnTo>
                      <a:pt x="40" y="529"/>
                    </a:lnTo>
                    <a:lnTo>
                      <a:pt x="40" y="529"/>
                    </a:lnTo>
                    <a:lnTo>
                      <a:pt x="36" y="529"/>
                    </a:lnTo>
                    <a:lnTo>
                      <a:pt x="31" y="529"/>
                    </a:lnTo>
                    <a:lnTo>
                      <a:pt x="31" y="529"/>
                    </a:lnTo>
                    <a:lnTo>
                      <a:pt x="31" y="529"/>
                    </a:lnTo>
                    <a:lnTo>
                      <a:pt x="36" y="529"/>
                    </a:lnTo>
                    <a:lnTo>
                      <a:pt x="36" y="525"/>
                    </a:lnTo>
                    <a:lnTo>
                      <a:pt x="36" y="525"/>
                    </a:lnTo>
                    <a:lnTo>
                      <a:pt x="36" y="525"/>
                    </a:lnTo>
                    <a:lnTo>
                      <a:pt x="36" y="525"/>
                    </a:lnTo>
                    <a:lnTo>
                      <a:pt x="36" y="525"/>
                    </a:lnTo>
                    <a:lnTo>
                      <a:pt x="36" y="525"/>
                    </a:lnTo>
                    <a:lnTo>
                      <a:pt x="40" y="520"/>
                    </a:lnTo>
                    <a:lnTo>
                      <a:pt x="36" y="525"/>
                    </a:lnTo>
                    <a:lnTo>
                      <a:pt x="36" y="525"/>
                    </a:lnTo>
                    <a:lnTo>
                      <a:pt x="31" y="525"/>
                    </a:lnTo>
                    <a:lnTo>
                      <a:pt x="31" y="525"/>
                    </a:lnTo>
                    <a:lnTo>
                      <a:pt x="27" y="525"/>
                    </a:lnTo>
                    <a:lnTo>
                      <a:pt x="27" y="525"/>
                    </a:lnTo>
                    <a:lnTo>
                      <a:pt x="27" y="520"/>
                    </a:lnTo>
                    <a:lnTo>
                      <a:pt x="27" y="520"/>
                    </a:lnTo>
                    <a:lnTo>
                      <a:pt x="27" y="520"/>
                    </a:lnTo>
                    <a:lnTo>
                      <a:pt x="27" y="520"/>
                    </a:lnTo>
                    <a:lnTo>
                      <a:pt x="27" y="515"/>
                    </a:lnTo>
                    <a:lnTo>
                      <a:pt x="31" y="515"/>
                    </a:lnTo>
                    <a:lnTo>
                      <a:pt x="31" y="511"/>
                    </a:lnTo>
                    <a:lnTo>
                      <a:pt x="36" y="511"/>
                    </a:lnTo>
                    <a:lnTo>
                      <a:pt x="40" y="511"/>
                    </a:lnTo>
                    <a:lnTo>
                      <a:pt x="40" y="511"/>
                    </a:lnTo>
                    <a:lnTo>
                      <a:pt x="45" y="511"/>
                    </a:lnTo>
                    <a:lnTo>
                      <a:pt x="49" y="511"/>
                    </a:lnTo>
                    <a:lnTo>
                      <a:pt x="49" y="511"/>
                    </a:lnTo>
                    <a:lnTo>
                      <a:pt x="45" y="506"/>
                    </a:lnTo>
                    <a:lnTo>
                      <a:pt x="40" y="506"/>
                    </a:lnTo>
                    <a:lnTo>
                      <a:pt x="40" y="506"/>
                    </a:lnTo>
                    <a:lnTo>
                      <a:pt x="36" y="511"/>
                    </a:lnTo>
                    <a:lnTo>
                      <a:pt x="36" y="511"/>
                    </a:lnTo>
                    <a:lnTo>
                      <a:pt x="31" y="511"/>
                    </a:lnTo>
                    <a:lnTo>
                      <a:pt x="31" y="511"/>
                    </a:lnTo>
                    <a:lnTo>
                      <a:pt x="31" y="511"/>
                    </a:lnTo>
                    <a:lnTo>
                      <a:pt x="31" y="511"/>
                    </a:lnTo>
                    <a:lnTo>
                      <a:pt x="31" y="511"/>
                    </a:lnTo>
                    <a:lnTo>
                      <a:pt x="31" y="511"/>
                    </a:lnTo>
                    <a:lnTo>
                      <a:pt x="36" y="506"/>
                    </a:lnTo>
                    <a:lnTo>
                      <a:pt x="36" y="506"/>
                    </a:lnTo>
                    <a:lnTo>
                      <a:pt x="36" y="506"/>
                    </a:lnTo>
                    <a:lnTo>
                      <a:pt x="36" y="502"/>
                    </a:lnTo>
                    <a:lnTo>
                      <a:pt x="40" y="502"/>
                    </a:lnTo>
                    <a:lnTo>
                      <a:pt x="40" y="502"/>
                    </a:lnTo>
                    <a:lnTo>
                      <a:pt x="40" y="502"/>
                    </a:lnTo>
                    <a:lnTo>
                      <a:pt x="45" y="497"/>
                    </a:lnTo>
                    <a:lnTo>
                      <a:pt x="45" y="497"/>
                    </a:lnTo>
                    <a:lnTo>
                      <a:pt x="49" y="497"/>
                    </a:lnTo>
                    <a:lnTo>
                      <a:pt x="54" y="497"/>
                    </a:lnTo>
                    <a:lnTo>
                      <a:pt x="54" y="493"/>
                    </a:lnTo>
                    <a:lnTo>
                      <a:pt x="54" y="497"/>
                    </a:lnTo>
                    <a:lnTo>
                      <a:pt x="54" y="497"/>
                    </a:lnTo>
                    <a:lnTo>
                      <a:pt x="54" y="497"/>
                    </a:lnTo>
                    <a:lnTo>
                      <a:pt x="54" y="497"/>
                    </a:lnTo>
                    <a:lnTo>
                      <a:pt x="54" y="502"/>
                    </a:lnTo>
                    <a:lnTo>
                      <a:pt x="54" y="502"/>
                    </a:lnTo>
                    <a:lnTo>
                      <a:pt x="54" y="502"/>
                    </a:lnTo>
                    <a:lnTo>
                      <a:pt x="54" y="502"/>
                    </a:lnTo>
                    <a:lnTo>
                      <a:pt x="58" y="497"/>
                    </a:lnTo>
                    <a:lnTo>
                      <a:pt x="58" y="497"/>
                    </a:lnTo>
                    <a:lnTo>
                      <a:pt x="58" y="497"/>
                    </a:lnTo>
                    <a:lnTo>
                      <a:pt x="58" y="497"/>
                    </a:lnTo>
                    <a:lnTo>
                      <a:pt x="58" y="493"/>
                    </a:lnTo>
                    <a:lnTo>
                      <a:pt x="58" y="493"/>
                    </a:lnTo>
                    <a:lnTo>
                      <a:pt x="58" y="493"/>
                    </a:lnTo>
                    <a:lnTo>
                      <a:pt x="58" y="493"/>
                    </a:lnTo>
                    <a:lnTo>
                      <a:pt x="63" y="488"/>
                    </a:lnTo>
                    <a:lnTo>
                      <a:pt x="63" y="488"/>
                    </a:lnTo>
                    <a:lnTo>
                      <a:pt x="67" y="488"/>
                    </a:lnTo>
                    <a:lnTo>
                      <a:pt x="67" y="488"/>
                    </a:lnTo>
                    <a:lnTo>
                      <a:pt x="67" y="488"/>
                    </a:lnTo>
                    <a:lnTo>
                      <a:pt x="67" y="488"/>
                    </a:lnTo>
                    <a:lnTo>
                      <a:pt x="63" y="488"/>
                    </a:lnTo>
                    <a:lnTo>
                      <a:pt x="63" y="488"/>
                    </a:lnTo>
                    <a:lnTo>
                      <a:pt x="63" y="488"/>
                    </a:lnTo>
                    <a:lnTo>
                      <a:pt x="63" y="488"/>
                    </a:lnTo>
                    <a:lnTo>
                      <a:pt x="63" y="493"/>
                    </a:lnTo>
                    <a:lnTo>
                      <a:pt x="49" y="497"/>
                    </a:lnTo>
                    <a:lnTo>
                      <a:pt x="49" y="497"/>
                    </a:lnTo>
                    <a:lnTo>
                      <a:pt x="49" y="497"/>
                    </a:lnTo>
                    <a:lnTo>
                      <a:pt x="45" y="497"/>
                    </a:lnTo>
                    <a:lnTo>
                      <a:pt x="45" y="497"/>
                    </a:lnTo>
                    <a:lnTo>
                      <a:pt x="40" y="497"/>
                    </a:lnTo>
                    <a:lnTo>
                      <a:pt x="36" y="502"/>
                    </a:lnTo>
                    <a:lnTo>
                      <a:pt x="31" y="506"/>
                    </a:lnTo>
                    <a:lnTo>
                      <a:pt x="36" y="502"/>
                    </a:lnTo>
                    <a:lnTo>
                      <a:pt x="36" y="497"/>
                    </a:lnTo>
                    <a:lnTo>
                      <a:pt x="45" y="497"/>
                    </a:lnTo>
                    <a:lnTo>
                      <a:pt x="45" y="493"/>
                    </a:lnTo>
                    <a:lnTo>
                      <a:pt x="45" y="493"/>
                    </a:lnTo>
                    <a:lnTo>
                      <a:pt x="45" y="493"/>
                    </a:lnTo>
                    <a:lnTo>
                      <a:pt x="49" y="493"/>
                    </a:lnTo>
                    <a:lnTo>
                      <a:pt x="49" y="493"/>
                    </a:lnTo>
                    <a:lnTo>
                      <a:pt x="49" y="493"/>
                    </a:lnTo>
                    <a:lnTo>
                      <a:pt x="49" y="493"/>
                    </a:lnTo>
                    <a:lnTo>
                      <a:pt x="45" y="493"/>
                    </a:lnTo>
                    <a:lnTo>
                      <a:pt x="40" y="493"/>
                    </a:lnTo>
                    <a:lnTo>
                      <a:pt x="40" y="493"/>
                    </a:lnTo>
                    <a:lnTo>
                      <a:pt x="45" y="493"/>
                    </a:lnTo>
                    <a:lnTo>
                      <a:pt x="49" y="488"/>
                    </a:lnTo>
                    <a:lnTo>
                      <a:pt x="54" y="484"/>
                    </a:lnTo>
                    <a:lnTo>
                      <a:pt x="54" y="484"/>
                    </a:lnTo>
                    <a:lnTo>
                      <a:pt x="54" y="484"/>
                    </a:lnTo>
                    <a:lnTo>
                      <a:pt x="54" y="484"/>
                    </a:lnTo>
                    <a:lnTo>
                      <a:pt x="49" y="484"/>
                    </a:lnTo>
                    <a:lnTo>
                      <a:pt x="49" y="484"/>
                    </a:lnTo>
                    <a:lnTo>
                      <a:pt x="54" y="479"/>
                    </a:lnTo>
                    <a:lnTo>
                      <a:pt x="54" y="475"/>
                    </a:lnTo>
                    <a:lnTo>
                      <a:pt x="54" y="475"/>
                    </a:lnTo>
                    <a:lnTo>
                      <a:pt x="49" y="475"/>
                    </a:lnTo>
                    <a:lnTo>
                      <a:pt x="54" y="470"/>
                    </a:lnTo>
                    <a:lnTo>
                      <a:pt x="54" y="470"/>
                    </a:lnTo>
                    <a:lnTo>
                      <a:pt x="58" y="470"/>
                    </a:lnTo>
                    <a:lnTo>
                      <a:pt x="58" y="466"/>
                    </a:lnTo>
                    <a:lnTo>
                      <a:pt x="58" y="466"/>
                    </a:lnTo>
                    <a:lnTo>
                      <a:pt x="63" y="466"/>
                    </a:lnTo>
                    <a:lnTo>
                      <a:pt x="58" y="470"/>
                    </a:lnTo>
                    <a:lnTo>
                      <a:pt x="58" y="470"/>
                    </a:lnTo>
                    <a:lnTo>
                      <a:pt x="58" y="470"/>
                    </a:lnTo>
                    <a:lnTo>
                      <a:pt x="58" y="475"/>
                    </a:lnTo>
                    <a:lnTo>
                      <a:pt x="58" y="475"/>
                    </a:lnTo>
                    <a:lnTo>
                      <a:pt x="63" y="475"/>
                    </a:lnTo>
                    <a:lnTo>
                      <a:pt x="63" y="475"/>
                    </a:lnTo>
                    <a:lnTo>
                      <a:pt x="63" y="475"/>
                    </a:lnTo>
                    <a:lnTo>
                      <a:pt x="63" y="475"/>
                    </a:lnTo>
                    <a:lnTo>
                      <a:pt x="63" y="479"/>
                    </a:lnTo>
                    <a:lnTo>
                      <a:pt x="63" y="475"/>
                    </a:lnTo>
                    <a:lnTo>
                      <a:pt x="63" y="475"/>
                    </a:lnTo>
                    <a:lnTo>
                      <a:pt x="63" y="475"/>
                    </a:lnTo>
                    <a:lnTo>
                      <a:pt x="63" y="475"/>
                    </a:lnTo>
                    <a:lnTo>
                      <a:pt x="63" y="475"/>
                    </a:lnTo>
                    <a:lnTo>
                      <a:pt x="58" y="475"/>
                    </a:lnTo>
                    <a:lnTo>
                      <a:pt x="58" y="470"/>
                    </a:lnTo>
                    <a:lnTo>
                      <a:pt x="58" y="470"/>
                    </a:lnTo>
                    <a:lnTo>
                      <a:pt x="63" y="470"/>
                    </a:lnTo>
                    <a:lnTo>
                      <a:pt x="63" y="466"/>
                    </a:lnTo>
                    <a:lnTo>
                      <a:pt x="63" y="466"/>
                    </a:lnTo>
                    <a:lnTo>
                      <a:pt x="63" y="466"/>
                    </a:lnTo>
                    <a:lnTo>
                      <a:pt x="63" y="466"/>
                    </a:lnTo>
                    <a:lnTo>
                      <a:pt x="67" y="466"/>
                    </a:lnTo>
                    <a:lnTo>
                      <a:pt x="67" y="466"/>
                    </a:lnTo>
                    <a:lnTo>
                      <a:pt x="67" y="466"/>
                    </a:lnTo>
                    <a:lnTo>
                      <a:pt x="67" y="466"/>
                    </a:lnTo>
                    <a:lnTo>
                      <a:pt x="67" y="466"/>
                    </a:lnTo>
                    <a:lnTo>
                      <a:pt x="63" y="466"/>
                    </a:lnTo>
                    <a:lnTo>
                      <a:pt x="63" y="466"/>
                    </a:lnTo>
                    <a:lnTo>
                      <a:pt x="63" y="466"/>
                    </a:lnTo>
                    <a:lnTo>
                      <a:pt x="63" y="466"/>
                    </a:lnTo>
                    <a:lnTo>
                      <a:pt x="58" y="466"/>
                    </a:lnTo>
                    <a:lnTo>
                      <a:pt x="58" y="466"/>
                    </a:lnTo>
                    <a:lnTo>
                      <a:pt x="54" y="470"/>
                    </a:lnTo>
                    <a:lnTo>
                      <a:pt x="54" y="470"/>
                    </a:lnTo>
                    <a:lnTo>
                      <a:pt x="49" y="470"/>
                    </a:lnTo>
                    <a:lnTo>
                      <a:pt x="49" y="475"/>
                    </a:lnTo>
                    <a:lnTo>
                      <a:pt x="49" y="475"/>
                    </a:lnTo>
                    <a:lnTo>
                      <a:pt x="45" y="475"/>
                    </a:lnTo>
                    <a:lnTo>
                      <a:pt x="45" y="475"/>
                    </a:lnTo>
                    <a:lnTo>
                      <a:pt x="45" y="475"/>
                    </a:lnTo>
                    <a:lnTo>
                      <a:pt x="45" y="470"/>
                    </a:lnTo>
                    <a:lnTo>
                      <a:pt x="45" y="470"/>
                    </a:lnTo>
                    <a:lnTo>
                      <a:pt x="45" y="470"/>
                    </a:lnTo>
                    <a:lnTo>
                      <a:pt x="40" y="466"/>
                    </a:lnTo>
                    <a:lnTo>
                      <a:pt x="45" y="466"/>
                    </a:lnTo>
                    <a:lnTo>
                      <a:pt x="45" y="461"/>
                    </a:lnTo>
                    <a:lnTo>
                      <a:pt x="49" y="461"/>
                    </a:lnTo>
                    <a:lnTo>
                      <a:pt x="54" y="457"/>
                    </a:lnTo>
                    <a:lnTo>
                      <a:pt x="54" y="457"/>
                    </a:lnTo>
                    <a:lnTo>
                      <a:pt x="58" y="457"/>
                    </a:lnTo>
                    <a:lnTo>
                      <a:pt x="63" y="457"/>
                    </a:lnTo>
                    <a:lnTo>
                      <a:pt x="58" y="457"/>
                    </a:lnTo>
                    <a:lnTo>
                      <a:pt x="58" y="457"/>
                    </a:lnTo>
                    <a:lnTo>
                      <a:pt x="54" y="457"/>
                    </a:lnTo>
                    <a:lnTo>
                      <a:pt x="54" y="457"/>
                    </a:lnTo>
                    <a:lnTo>
                      <a:pt x="54" y="452"/>
                    </a:lnTo>
                    <a:lnTo>
                      <a:pt x="54" y="452"/>
                    </a:lnTo>
                    <a:lnTo>
                      <a:pt x="58" y="452"/>
                    </a:lnTo>
                    <a:lnTo>
                      <a:pt x="58" y="448"/>
                    </a:lnTo>
                    <a:lnTo>
                      <a:pt x="63" y="448"/>
                    </a:lnTo>
                    <a:lnTo>
                      <a:pt x="63" y="448"/>
                    </a:lnTo>
                    <a:lnTo>
                      <a:pt x="63" y="448"/>
                    </a:lnTo>
                    <a:lnTo>
                      <a:pt x="63" y="448"/>
                    </a:lnTo>
                    <a:lnTo>
                      <a:pt x="67" y="443"/>
                    </a:lnTo>
                    <a:lnTo>
                      <a:pt x="67" y="443"/>
                    </a:lnTo>
                    <a:lnTo>
                      <a:pt x="76" y="439"/>
                    </a:lnTo>
                    <a:lnTo>
                      <a:pt x="76" y="439"/>
                    </a:lnTo>
                    <a:lnTo>
                      <a:pt x="81" y="439"/>
                    </a:lnTo>
                    <a:lnTo>
                      <a:pt x="90" y="434"/>
                    </a:lnTo>
                    <a:lnTo>
                      <a:pt x="85" y="434"/>
                    </a:lnTo>
                    <a:lnTo>
                      <a:pt x="85" y="434"/>
                    </a:lnTo>
                    <a:lnTo>
                      <a:pt x="85" y="434"/>
                    </a:lnTo>
                    <a:lnTo>
                      <a:pt x="85" y="434"/>
                    </a:lnTo>
                    <a:lnTo>
                      <a:pt x="85" y="434"/>
                    </a:lnTo>
                    <a:lnTo>
                      <a:pt x="85" y="434"/>
                    </a:lnTo>
                    <a:lnTo>
                      <a:pt x="85" y="434"/>
                    </a:lnTo>
                    <a:lnTo>
                      <a:pt x="85" y="434"/>
                    </a:lnTo>
                    <a:lnTo>
                      <a:pt x="81" y="434"/>
                    </a:lnTo>
                    <a:lnTo>
                      <a:pt x="81" y="439"/>
                    </a:lnTo>
                    <a:lnTo>
                      <a:pt x="76" y="439"/>
                    </a:lnTo>
                    <a:lnTo>
                      <a:pt x="72" y="439"/>
                    </a:lnTo>
                    <a:lnTo>
                      <a:pt x="72" y="439"/>
                    </a:lnTo>
                    <a:lnTo>
                      <a:pt x="76" y="439"/>
                    </a:lnTo>
                    <a:lnTo>
                      <a:pt x="76" y="439"/>
                    </a:lnTo>
                    <a:lnTo>
                      <a:pt x="81" y="434"/>
                    </a:lnTo>
                    <a:lnTo>
                      <a:pt x="81" y="434"/>
                    </a:lnTo>
                    <a:lnTo>
                      <a:pt x="85" y="430"/>
                    </a:lnTo>
                    <a:lnTo>
                      <a:pt x="85" y="430"/>
                    </a:lnTo>
                    <a:lnTo>
                      <a:pt x="85" y="430"/>
                    </a:lnTo>
                    <a:lnTo>
                      <a:pt x="85" y="430"/>
                    </a:lnTo>
                    <a:lnTo>
                      <a:pt x="90" y="425"/>
                    </a:lnTo>
                    <a:lnTo>
                      <a:pt x="90" y="425"/>
                    </a:lnTo>
                    <a:lnTo>
                      <a:pt x="90" y="425"/>
                    </a:lnTo>
                    <a:lnTo>
                      <a:pt x="94" y="425"/>
                    </a:lnTo>
                    <a:lnTo>
                      <a:pt x="94" y="425"/>
                    </a:lnTo>
                    <a:lnTo>
                      <a:pt x="94" y="421"/>
                    </a:lnTo>
                    <a:lnTo>
                      <a:pt x="94" y="421"/>
                    </a:lnTo>
                    <a:lnTo>
                      <a:pt x="94" y="421"/>
                    </a:lnTo>
                    <a:lnTo>
                      <a:pt x="90" y="421"/>
                    </a:lnTo>
                    <a:lnTo>
                      <a:pt x="94" y="421"/>
                    </a:lnTo>
                    <a:lnTo>
                      <a:pt x="90" y="416"/>
                    </a:lnTo>
                    <a:lnTo>
                      <a:pt x="90" y="416"/>
                    </a:lnTo>
                    <a:lnTo>
                      <a:pt x="90" y="416"/>
                    </a:lnTo>
                    <a:lnTo>
                      <a:pt x="90" y="416"/>
                    </a:lnTo>
                    <a:lnTo>
                      <a:pt x="90" y="411"/>
                    </a:lnTo>
                    <a:lnTo>
                      <a:pt x="90" y="411"/>
                    </a:lnTo>
                    <a:lnTo>
                      <a:pt x="90" y="411"/>
                    </a:lnTo>
                    <a:lnTo>
                      <a:pt x="90" y="411"/>
                    </a:lnTo>
                    <a:lnTo>
                      <a:pt x="85" y="411"/>
                    </a:lnTo>
                    <a:lnTo>
                      <a:pt x="85" y="411"/>
                    </a:lnTo>
                    <a:lnTo>
                      <a:pt x="85" y="407"/>
                    </a:lnTo>
                    <a:lnTo>
                      <a:pt x="85" y="407"/>
                    </a:lnTo>
                    <a:lnTo>
                      <a:pt x="90" y="407"/>
                    </a:lnTo>
                    <a:lnTo>
                      <a:pt x="90" y="407"/>
                    </a:lnTo>
                    <a:lnTo>
                      <a:pt x="85" y="402"/>
                    </a:lnTo>
                    <a:lnTo>
                      <a:pt x="90" y="402"/>
                    </a:lnTo>
                    <a:lnTo>
                      <a:pt x="90" y="402"/>
                    </a:lnTo>
                    <a:lnTo>
                      <a:pt x="90" y="402"/>
                    </a:lnTo>
                    <a:lnTo>
                      <a:pt x="90" y="398"/>
                    </a:lnTo>
                    <a:lnTo>
                      <a:pt x="90" y="398"/>
                    </a:lnTo>
                    <a:lnTo>
                      <a:pt x="94" y="398"/>
                    </a:lnTo>
                    <a:lnTo>
                      <a:pt x="94" y="398"/>
                    </a:lnTo>
                    <a:lnTo>
                      <a:pt x="94" y="393"/>
                    </a:lnTo>
                    <a:lnTo>
                      <a:pt x="94" y="393"/>
                    </a:lnTo>
                    <a:lnTo>
                      <a:pt x="99" y="389"/>
                    </a:lnTo>
                    <a:lnTo>
                      <a:pt x="99" y="384"/>
                    </a:lnTo>
                    <a:lnTo>
                      <a:pt x="99" y="384"/>
                    </a:lnTo>
                    <a:lnTo>
                      <a:pt x="99" y="384"/>
                    </a:lnTo>
                    <a:lnTo>
                      <a:pt x="103" y="380"/>
                    </a:lnTo>
                    <a:lnTo>
                      <a:pt x="103" y="380"/>
                    </a:lnTo>
                    <a:lnTo>
                      <a:pt x="103" y="375"/>
                    </a:lnTo>
                    <a:lnTo>
                      <a:pt x="108" y="375"/>
                    </a:lnTo>
                    <a:lnTo>
                      <a:pt x="108" y="371"/>
                    </a:lnTo>
                    <a:lnTo>
                      <a:pt x="108" y="371"/>
                    </a:lnTo>
                    <a:lnTo>
                      <a:pt x="108" y="366"/>
                    </a:lnTo>
                    <a:lnTo>
                      <a:pt x="108" y="366"/>
                    </a:lnTo>
                    <a:lnTo>
                      <a:pt x="108" y="366"/>
                    </a:lnTo>
                    <a:lnTo>
                      <a:pt x="108" y="366"/>
                    </a:lnTo>
                    <a:lnTo>
                      <a:pt x="108" y="362"/>
                    </a:lnTo>
                    <a:lnTo>
                      <a:pt x="108" y="362"/>
                    </a:lnTo>
                    <a:lnTo>
                      <a:pt x="108" y="362"/>
                    </a:lnTo>
                    <a:lnTo>
                      <a:pt x="108" y="362"/>
                    </a:lnTo>
                    <a:lnTo>
                      <a:pt x="108" y="362"/>
                    </a:lnTo>
                    <a:lnTo>
                      <a:pt x="108" y="362"/>
                    </a:lnTo>
                    <a:lnTo>
                      <a:pt x="108" y="357"/>
                    </a:lnTo>
                    <a:lnTo>
                      <a:pt x="108" y="357"/>
                    </a:lnTo>
                    <a:lnTo>
                      <a:pt x="108" y="357"/>
                    </a:lnTo>
                    <a:lnTo>
                      <a:pt x="108" y="357"/>
                    </a:lnTo>
                    <a:lnTo>
                      <a:pt x="108" y="357"/>
                    </a:lnTo>
                    <a:lnTo>
                      <a:pt x="113" y="353"/>
                    </a:lnTo>
                    <a:lnTo>
                      <a:pt x="113" y="353"/>
                    </a:lnTo>
                    <a:lnTo>
                      <a:pt x="113" y="353"/>
                    </a:lnTo>
                    <a:lnTo>
                      <a:pt x="113" y="348"/>
                    </a:lnTo>
                    <a:lnTo>
                      <a:pt x="113" y="348"/>
                    </a:lnTo>
                    <a:lnTo>
                      <a:pt x="113" y="348"/>
                    </a:lnTo>
                    <a:lnTo>
                      <a:pt x="113" y="348"/>
                    </a:lnTo>
                    <a:lnTo>
                      <a:pt x="113" y="348"/>
                    </a:lnTo>
                    <a:lnTo>
                      <a:pt x="108" y="348"/>
                    </a:lnTo>
                    <a:lnTo>
                      <a:pt x="103" y="348"/>
                    </a:lnTo>
                    <a:lnTo>
                      <a:pt x="99" y="348"/>
                    </a:lnTo>
                    <a:lnTo>
                      <a:pt x="99" y="348"/>
                    </a:lnTo>
                    <a:lnTo>
                      <a:pt x="99" y="348"/>
                    </a:lnTo>
                    <a:lnTo>
                      <a:pt x="99" y="353"/>
                    </a:lnTo>
                    <a:lnTo>
                      <a:pt x="94" y="348"/>
                    </a:lnTo>
                    <a:lnTo>
                      <a:pt x="90" y="353"/>
                    </a:lnTo>
                    <a:lnTo>
                      <a:pt x="85" y="357"/>
                    </a:lnTo>
                    <a:lnTo>
                      <a:pt x="85" y="357"/>
                    </a:lnTo>
                    <a:lnTo>
                      <a:pt x="81" y="357"/>
                    </a:lnTo>
                    <a:lnTo>
                      <a:pt x="81" y="357"/>
                    </a:lnTo>
                    <a:lnTo>
                      <a:pt x="76" y="357"/>
                    </a:lnTo>
                    <a:lnTo>
                      <a:pt x="72" y="357"/>
                    </a:lnTo>
                    <a:lnTo>
                      <a:pt x="72" y="357"/>
                    </a:lnTo>
                    <a:lnTo>
                      <a:pt x="72" y="357"/>
                    </a:lnTo>
                    <a:lnTo>
                      <a:pt x="76" y="353"/>
                    </a:lnTo>
                    <a:lnTo>
                      <a:pt x="76" y="353"/>
                    </a:lnTo>
                    <a:lnTo>
                      <a:pt x="76" y="353"/>
                    </a:lnTo>
                    <a:lnTo>
                      <a:pt x="76" y="348"/>
                    </a:lnTo>
                    <a:lnTo>
                      <a:pt x="76" y="348"/>
                    </a:lnTo>
                    <a:lnTo>
                      <a:pt x="81" y="348"/>
                    </a:lnTo>
                    <a:lnTo>
                      <a:pt x="81" y="344"/>
                    </a:lnTo>
                    <a:lnTo>
                      <a:pt x="81" y="344"/>
                    </a:lnTo>
                    <a:lnTo>
                      <a:pt x="81" y="339"/>
                    </a:lnTo>
                    <a:lnTo>
                      <a:pt x="81" y="339"/>
                    </a:lnTo>
                    <a:lnTo>
                      <a:pt x="81" y="339"/>
                    </a:lnTo>
                    <a:lnTo>
                      <a:pt x="81" y="335"/>
                    </a:lnTo>
                    <a:lnTo>
                      <a:pt x="81" y="335"/>
                    </a:lnTo>
                    <a:lnTo>
                      <a:pt x="85" y="335"/>
                    </a:lnTo>
                    <a:lnTo>
                      <a:pt x="85" y="330"/>
                    </a:lnTo>
                    <a:lnTo>
                      <a:pt x="90" y="330"/>
                    </a:lnTo>
                    <a:lnTo>
                      <a:pt x="85" y="330"/>
                    </a:lnTo>
                    <a:lnTo>
                      <a:pt x="85" y="330"/>
                    </a:lnTo>
                    <a:lnTo>
                      <a:pt x="81" y="330"/>
                    </a:lnTo>
                    <a:lnTo>
                      <a:pt x="76" y="330"/>
                    </a:lnTo>
                    <a:lnTo>
                      <a:pt x="76" y="330"/>
                    </a:lnTo>
                    <a:lnTo>
                      <a:pt x="72" y="330"/>
                    </a:lnTo>
                    <a:lnTo>
                      <a:pt x="72" y="330"/>
                    </a:lnTo>
                    <a:lnTo>
                      <a:pt x="67" y="330"/>
                    </a:lnTo>
                    <a:lnTo>
                      <a:pt x="67" y="330"/>
                    </a:lnTo>
                    <a:lnTo>
                      <a:pt x="67" y="330"/>
                    </a:lnTo>
                    <a:lnTo>
                      <a:pt x="72" y="321"/>
                    </a:lnTo>
                    <a:lnTo>
                      <a:pt x="81" y="317"/>
                    </a:lnTo>
                    <a:lnTo>
                      <a:pt x="90" y="312"/>
                    </a:lnTo>
                    <a:lnTo>
                      <a:pt x="94" y="308"/>
                    </a:lnTo>
                    <a:lnTo>
                      <a:pt x="103" y="303"/>
                    </a:lnTo>
                    <a:lnTo>
                      <a:pt x="108" y="298"/>
                    </a:lnTo>
                    <a:lnTo>
                      <a:pt x="117" y="294"/>
                    </a:lnTo>
                    <a:lnTo>
                      <a:pt x="126" y="289"/>
                    </a:lnTo>
                    <a:lnTo>
                      <a:pt x="131" y="280"/>
                    </a:lnTo>
                    <a:lnTo>
                      <a:pt x="140" y="276"/>
                    </a:lnTo>
                    <a:lnTo>
                      <a:pt x="144" y="271"/>
                    </a:lnTo>
                    <a:lnTo>
                      <a:pt x="153" y="267"/>
                    </a:lnTo>
                    <a:lnTo>
                      <a:pt x="162" y="262"/>
                    </a:lnTo>
                    <a:lnTo>
                      <a:pt x="167" y="258"/>
                    </a:lnTo>
                    <a:lnTo>
                      <a:pt x="176" y="253"/>
                    </a:lnTo>
                    <a:lnTo>
                      <a:pt x="185" y="249"/>
                    </a:lnTo>
                    <a:lnTo>
                      <a:pt x="189" y="244"/>
                    </a:lnTo>
                    <a:lnTo>
                      <a:pt x="198" y="240"/>
                    </a:lnTo>
                    <a:lnTo>
                      <a:pt x="207" y="231"/>
                    </a:lnTo>
                    <a:lnTo>
                      <a:pt x="216" y="226"/>
                    </a:lnTo>
                    <a:lnTo>
                      <a:pt x="221" y="222"/>
                    </a:lnTo>
                    <a:lnTo>
                      <a:pt x="230" y="217"/>
                    </a:lnTo>
                    <a:lnTo>
                      <a:pt x="239" y="213"/>
                    </a:lnTo>
                    <a:lnTo>
                      <a:pt x="244" y="208"/>
                    </a:lnTo>
                    <a:lnTo>
                      <a:pt x="253" y="204"/>
                    </a:lnTo>
                    <a:lnTo>
                      <a:pt x="262" y="199"/>
                    </a:lnTo>
                    <a:lnTo>
                      <a:pt x="271" y="194"/>
                    </a:lnTo>
                    <a:lnTo>
                      <a:pt x="275" y="190"/>
                    </a:lnTo>
                    <a:lnTo>
                      <a:pt x="284" y="185"/>
                    </a:lnTo>
                    <a:lnTo>
                      <a:pt x="293" y="181"/>
                    </a:lnTo>
                    <a:lnTo>
                      <a:pt x="302" y="176"/>
                    </a:lnTo>
                    <a:lnTo>
                      <a:pt x="307" y="172"/>
                    </a:lnTo>
                    <a:lnTo>
                      <a:pt x="311" y="172"/>
                    </a:lnTo>
                    <a:lnTo>
                      <a:pt x="311" y="172"/>
                    </a:lnTo>
                    <a:lnTo>
                      <a:pt x="316" y="172"/>
                    </a:lnTo>
                    <a:lnTo>
                      <a:pt x="320" y="176"/>
                    </a:lnTo>
                    <a:lnTo>
                      <a:pt x="320" y="176"/>
                    </a:lnTo>
                    <a:lnTo>
                      <a:pt x="320" y="181"/>
                    </a:lnTo>
                    <a:lnTo>
                      <a:pt x="320" y="181"/>
                    </a:lnTo>
                    <a:lnTo>
                      <a:pt x="320" y="185"/>
                    </a:lnTo>
                    <a:lnTo>
                      <a:pt x="325" y="185"/>
                    </a:lnTo>
                    <a:lnTo>
                      <a:pt x="325" y="185"/>
                    </a:lnTo>
                    <a:lnTo>
                      <a:pt x="329" y="190"/>
                    </a:lnTo>
                    <a:lnTo>
                      <a:pt x="329" y="190"/>
                    </a:lnTo>
                    <a:lnTo>
                      <a:pt x="334" y="190"/>
                    </a:lnTo>
                    <a:lnTo>
                      <a:pt x="334" y="190"/>
                    </a:lnTo>
                    <a:lnTo>
                      <a:pt x="334" y="194"/>
                    </a:lnTo>
                    <a:lnTo>
                      <a:pt x="338" y="194"/>
                    </a:lnTo>
                    <a:lnTo>
                      <a:pt x="338" y="194"/>
                    </a:lnTo>
                    <a:lnTo>
                      <a:pt x="338" y="190"/>
                    </a:lnTo>
                    <a:lnTo>
                      <a:pt x="338" y="190"/>
                    </a:lnTo>
                    <a:lnTo>
                      <a:pt x="338" y="190"/>
                    </a:lnTo>
                    <a:lnTo>
                      <a:pt x="338" y="190"/>
                    </a:lnTo>
                    <a:lnTo>
                      <a:pt x="338" y="190"/>
                    </a:lnTo>
                    <a:lnTo>
                      <a:pt x="338" y="190"/>
                    </a:lnTo>
                    <a:lnTo>
                      <a:pt x="338" y="185"/>
                    </a:lnTo>
                    <a:lnTo>
                      <a:pt x="338" y="185"/>
                    </a:lnTo>
                    <a:lnTo>
                      <a:pt x="343" y="185"/>
                    </a:lnTo>
                    <a:lnTo>
                      <a:pt x="343" y="185"/>
                    </a:lnTo>
                    <a:lnTo>
                      <a:pt x="343" y="185"/>
                    </a:lnTo>
                    <a:lnTo>
                      <a:pt x="343" y="185"/>
                    </a:lnTo>
                    <a:lnTo>
                      <a:pt x="343" y="185"/>
                    </a:lnTo>
                    <a:lnTo>
                      <a:pt x="343" y="185"/>
                    </a:lnTo>
                    <a:lnTo>
                      <a:pt x="343" y="185"/>
                    </a:lnTo>
                    <a:lnTo>
                      <a:pt x="347" y="181"/>
                    </a:lnTo>
                    <a:lnTo>
                      <a:pt x="347" y="181"/>
                    </a:lnTo>
                    <a:lnTo>
                      <a:pt x="352" y="181"/>
                    </a:lnTo>
                    <a:lnTo>
                      <a:pt x="352" y="181"/>
                    </a:lnTo>
                    <a:lnTo>
                      <a:pt x="352" y="181"/>
                    </a:lnTo>
                    <a:lnTo>
                      <a:pt x="356" y="181"/>
                    </a:lnTo>
                    <a:lnTo>
                      <a:pt x="356" y="181"/>
                    </a:lnTo>
                    <a:lnTo>
                      <a:pt x="356" y="181"/>
                    </a:lnTo>
                    <a:lnTo>
                      <a:pt x="361" y="181"/>
                    </a:lnTo>
                    <a:lnTo>
                      <a:pt x="365" y="181"/>
                    </a:lnTo>
                    <a:lnTo>
                      <a:pt x="365" y="181"/>
                    </a:lnTo>
                    <a:lnTo>
                      <a:pt x="365" y="181"/>
                    </a:lnTo>
                    <a:lnTo>
                      <a:pt x="365" y="181"/>
                    </a:lnTo>
                    <a:lnTo>
                      <a:pt x="370" y="181"/>
                    </a:lnTo>
                    <a:lnTo>
                      <a:pt x="370" y="176"/>
                    </a:lnTo>
                    <a:lnTo>
                      <a:pt x="370" y="176"/>
                    </a:lnTo>
                    <a:lnTo>
                      <a:pt x="370" y="176"/>
                    </a:lnTo>
                    <a:lnTo>
                      <a:pt x="370" y="181"/>
                    </a:lnTo>
                    <a:lnTo>
                      <a:pt x="370" y="181"/>
                    </a:lnTo>
                    <a:lnTo>
                      <a:pt x="370" y="181"/>
                    </a:lnTo>
                    <a:lnTo>
                      <a:pt x="370" y="181"/>
                    </a:lnTo>
                    <a:lnTo>
                      <a:pt x="370" y="181"/>
                    </a:lnTo>
                    <a:lnTo>
                      <a:pt x="370" y="181"/>
                    </a:lnTo>
                    <a:lnTo>
                      <a:pt x="365" y="185"/>
                    </a:lnTo>
                    <a:lnTo>
                      <a:pt x="361" y="185"/>
                    </a:lnTo>
                    <a:lnTo>
                      <a:pt x="361" y="185"/>
                    </a:lnTo>
                    <a:lnTo>
                      <a:pt x="365" y="185"/>
                    </a:lnTo>
                    <a:lnTo>
                      <a:pt x="370" y="185"/>
                    </a:lnTo>
                    <a:lnTo>
                      <a:pt x="375" y="185"/>
                    </a:lnTo>
                    <a:lnTo>
                      <a:pt x="375" y="185"/>
                    </a:lnTo>
                    <a:lnTo>
                      <a:pt x="375" y="185"/>
                    </a:lnTo>
                    <a:lnTo>
                      <a:pt x="379" y="185"/>
                    </a:lnTo>
                    <a:lnTo>
                      <a:pt x="379" y="181"/>
                    </a:lnTo>
                    <a:lnTo>
                      <a:pt x="384" y="181"/>
                    </a:lnTo>
                    <a:lnTo>
                      <a:pt x="384" y="181"/>
                    </a:lnTo>
                    <a:lnTo>
                      <a:pt x="388" y="181"/>
                    </a:lnTo>
                    <a:lnTo>
                      <a:pt x="388" y="181"/>
                    </a:lnTo>
                    <a:lnTo>
                      <a:pt x="388" y="181"/>
                    </a:lnTo>
                    <a:lnTo>
                      <a:pt x="388" y="181"/>
                    </a:lnTo>
                    <a:lnTo>
                      <a:pt x="388" y="181"/>
                    </a:lnTo>
                    <a:lnTo>
                      <a:pt x="388" y="181"/>
                    </a:lnTo>
                    <a:lnTo>
                      <a:pt x="388" y="181"/>
                    </a:lnTo>
                    <a:lnTo>
                      <a:pt x="388" y="181"/>
                    </a:lnTo>
                    <a:lnTo>
                      <a:pt x="393" y="181"/>
                    </a:lnTo>
                    <a:lnTo>
                      <a:pt x="393" y="181"/>
                    </a:lnTo>
                    <a:lnTo>
                      <a:pt x="393" y="181"/>
                    </a:lnTo>
                    <a:lnTo>
                      <a:pt x="393" y="181"/>
                    </a:lnTo>
                    <a:lnTo>
                      <a:pt x="397" y="181"/>
                    </a:lnTo>
                    <a:lnTo>
                      <a:pt x="402" y="176"/>
                    </a:lnTo>
                    <a:lnTo>
                      <a:pt x="406" y="176"/>
                    </a:lnTo>
                    <a:lnTo>
                      <a:pt x="406" y="176"/>
                    </a:lnTo>
                    <a:lnTo>
                      <a:pt x="406" y="176"/>
                    </a:lnTo>
                    <a:lnTo>
                      <a:pt x="406" y="176"/>
                    </a:lnTo>
                    <a:lnTo>
                      <a:pt x="411" y="176"/>
                    </a:lnTo>
                    <a:lnTo>
                      <a:pt x="411" y="176"/>
                    </a:lnTo>
                    <a:lnTo>
                      <a:pt x="415" y="176"/>
                    </a:lnTo>
                    <a:lnTo>
                      <a:pt x="420" y="176"/>
                    </a:lnTo>
                    <a:lnTo>
                      <a:pt x="420" y="176"/>
                    </a:lnTo>
                    <a:lnTo>
                      <a:pt x="420" y="176"/>
                    </a:lnTo>
                    <a:lnTo>
                      <a:pt x="420" y="176"/>
                    </a:lnTo>
                    <a:lnTo>
                      <a:pt x="420" y="176"/>
                    </a:lnTo>
                    <a:lnTo>
                      <a:pt x="424" y="176"/>
                    </a:lnTo>
                    <a:lnTo>
                      <a:pt x="424" y="176"/>
                    </a:lnTo>
                    <a:lnTo>
                      <a:pt x="424" y="176"/>
                    </a:lnTo>
                    <a:lnTo>
                      <a:pt x="429" y="176"/>
                    </a:lnTo>
                    <a:lnTo>
                      <a:pt x="429" y="176"/>
                    </a:lnTo>
                    <a:lnTo>
                      <a:pt x="429" y="176"/>
                    </a:lnTo>
                    <a:lnTo>
                      <a:pt x="429" y="176"/>
                    </a:lnTo>
                    <a:lnTo>
                      <a:pt x="429" y="176"/>
                    </a:lnTo>
                    <a:lnTo>
                      <a:pt x="424" y="181"/>
                    </a:lnTo>
                    <a:lnTo>
                      <a:pt x="411" y="181"/>
                    </a:lnTo>
                    <a:lnTo>
                      <a:pt x="406" y="181"/>
                    </a:lnTo>
                    <a:lnTo>
                      <a:pt x="406" y="181"/>
                    </a:lnTo>
                    <a:lnTo>
                      <a:pt x="402" y="185"/>
                    </a:lnTo>
                    <a:lnTo>
                      <a:pt x="402" y="181"/>
                    </a:lnTo>
                    <a:lnTo>
                      <a:pt x="397" y="185"/>
                    </a:lnTo>
                    <a:lnTo>
                      <a:pt x="397" y="185"/>
                    </a:lnTo>
                    <a:lnTo>
                      <a:pt x="393" y="185"/>
                    </a:lnTo>
                    <a:lnTo>
                      <a:pt x="393" y="185"/>
                    </a:lnTo>
                    <a:lnTo>
                      <a:pt x="388" y="185"/>
                    </a:lnTo>
                    <a:lnTo>
                      <a:pt x="384" y="185"/>
                    </a:lnTo>
                    <a:lnTo>
                      <a:pt x="384" y="185"/>
                    </a:lnTo>
                    <a:lnTo>
                      <a:pt x="379" y="185"/>
                    </a:lnTo>
                    <a:lnTo>
                      <a:pt x="379" y="185"/>
                    </a:lnTo>
                    <a:lnTo>
                      <a:pt x="375" y="185"/>
                    </a:lnTo>
                    <a:lnTo>
                      <a:pt x="375" y="190"/>
                    </a:lnTo>
                    <a:lnTo>
                      <a:pt x="370" y="190"/>
                    </a:lnTo>
                    <a:lnTo>
                      <a:pt x="365" y="190"/>
                    </a:lnTo>
                    <a:lnTo>
                      <a:pt x="365" y="190"/>
                    </a:lnTo>
                    <a:lnTo>
                      <a:pt x="361" y="194"/>
                    </a:lnTo>
                    <a:lnTo>
                      <a:pt x="356" y="194"/>
                    </a:lnTo>
                    <a:lnTo>
                      <a:pt x="356" y="194"/>
                    </a:lnTo>
                    <a:lnTo>
                      <a:pt x="356" y="194"/>
                    </a:lnTo>
                    <a:lnTo>
                      <a:pt x="356" y="194"/>
                    </a:lnTo>
                    <a:lnTo>
                      <a:pt x="356" y="194"/>
                    </a:lnTo>
                    <a:lnTo>
                      <a:pt x="361" y="194"/>
                    </a:lnTo>
                    <a:lnTo>
                      <a:pt x="361" y="194"/>
                    </a:lnTo>
                    <a:lnTo>
                      <a:pt x="361" y="194"/>
                    </a:lnTo>
                    <a:lnTo>
                      <a:pt x="361" y="194"/>
                    </a:lnTo>
                    <a:lnTo>
                      <a:pt x="365" y="194"/>
                    </a:lnTo>
                    <a:lnTo>
                      <a:pt x="365" y="194"/>
                    </a:lnTo>
                    <a:lnTo>
                      <a:pt x="370" y="194"/>
                    </a:lnTo>
                    <a:lnTo>
                      <a:pt x="370" y="194"/>
                    </a:lnTo>
                    <a:lnTo>
                      <a:pt x="365" y="194"/>
                    </a:lnTo>
                    <a:lnTo>
                      <a:pt x="365" y="194"/>
                    </a:lnTo>
                    <a:lnTo>
                      <a:pt x="370" y="190"/>
                    </a:lnTo>
                    <a:lnTo>
                      <a:pt x="370" y="190"/>
                    </a:lnTo>
                    <a:lnTo>
                      <a:pt x="370" y="190"/>
                    </a:lnTo>
                    <a:lnTo>
                      <a:pt x="370" y="190"/>
                    </a:lnTo>
                    <a:lnTo>
                      <a:pt x="375" y="190"/>
                    </a:lnTo>
                    <a:lnTo>
                      <a:pt x="379" y="190"/>
                    </a:lnTo>
                    <a:lnTo>
                      <a:pt x="379" y="190"/>
                    </a:lnTo>
                    <a:lnTo>
                      <a:pt x="379" y="190"/>
                    </a:lnTo>
                    <a:lnTo>
                      <a:pt x="384" y="185"/>
                    </a:lnTo>
                    <a:lnTo>
                      <a:pt x="388" y="185"/>
                    </a:lnTo>
                    <a:lnTo>
                      <a:pt x="388" y="185"/>
                    </a:lnTo>
                    <a:lnTo>
                      <a:pt x="388" y="185"/>
                    </a:lnTo>
                    <a:lnTo>
                      <a:pt x="388" y="185"/>
                    </a:lnTo>
                    <a:lnTo>
                      <a:pt x="388" y="185"/>
                    </a:lnTo>
                    <a:lnTo>
                      <a:pt x="393" y="185"/>
                    </a:lnTo>
                    <a:lnTo>
                      <a:pt x="393" y="185"/>
                    </a:lnTo>
                    <a:lnTo>
                      <a:pt x="393" y="185"/>
                    </a:lnTo>
                    <a:lnTo>
                      <a:pt x="393" y="185"/>
                    </a:lnTo>
                    <a:lnTo>
                      <a:pt x="393" y="185"/>
                    </a:lnTo>
                    <a:lnTo>
                      <a:pt x="393" y="185"/>
                    </a:lnTo>
                    <a:lnTo>
                      <a:pt x="393" y="185"/>
                    </a:lnTo>
                    <a:lnTo>
                      <a:pt x="397" y="185"/>
                    </a:lnTo>
                    <a:lnTo>
                      <a:pt x="397" y="185"/>
                    </a:lnTo>
                    <a:lnTo>
                      <a:pt x="397" y="185"/>
                    </a:lnTo>
                    <a:lnTo>
                      <a:pt x="397" y="185"/>
                    </a:lnTo>
                    <a:lnTo>
                      <a:pt x="397" y="185"/>
                    </a:lnTo>
                    <a:lnTo>
                      <a:pt x="393" y="190"/>
                    </a:lnTo>
                    <a:lnTo>
                      <a:pt x="393" y="190"/>
                    </a:lnTo>
                    <a:lnTo>
                      <a:pt x="393" y="190"/>
                    </a:lnTo>
                    <a:lnTo>
                      <a:pt x="397" y="190"/>
                    </a:lnTo>
                    <a:lnTo>
                      <a:pt x="402" y="185"/>
                    </a:lnTo>
                    <a:lnTo>
                      <a:pt x="406" y="185"/>
                    </a:lnTo>
                    <a:lnTo>
                      <a:pt x="411" y="185"/>
                    </a:lnTo>
                    <a:lnTo>
                      <a:pt x="411" y="181"/>
                    </a:lnTo>
                    <a:lnTo>
                      <a:pt x="420" y="181"/>
                    </a:lnTo>
                    <a:lnTo>
                      <a:pt x="424" y="181"/>
                    </a:lnTo>
                    <a:lnTo>
                      <a:pt x="429" y="181"/>
                    </a:lnTo>
                    <a:lnTo>
                      <a:pt x="429" y="181"/>
                    </a:lnTo>
                    <a:lnTo>
                      <a:pt x="429" y="181"/>
                    </a:lnTo>
                    <a:lnTo>
                      <a:pt x="429" y="181"/>
                    </a:lnTo>
                    <a:lnTo>
                      <a:pt x="429" y="181"/>
                    </a:lnTo>
                    <a:lnTo>
                      <a:pt x="429" y="181"/>
                    </a:lnTo>
                    <a:lnTo>
                      <a:pt x="429" y="181"/>
                    </a:lnTo>
                    <a:lnTo>
                      <a:pt x="424" y="181"/>
                    </a:lnTo>
                    <a:lnTo>
                      <a:pt x="424" y="181"/>
                    </a:lnTo>
                    <a:lnTo>
                      <a:pt x="424" y="185"/>
                    </a:lnTo>
                    <a:lnTo>
                      <a:pt x="424" y="185"/>
                    </a:lnTo>
                    <a:lnTo>
                      <a:pt x="424" y="185"/>
                    </a:lnTo>
                    <a:lnTo>
                      <a:pt x="424" y="185"/>
                    </a:lnTo>
                    <a:lnTo>
                      <a:pt x="424" y="185"/>
                    </a:lnTo>
                    <a:lnTo>
                      <a:pt x="429" y="181"/>
                    </a:lnTo>
                    <a:lnTo>
                      <a:pt x="433" y="181"/>
                    </a:lnTo>
                    <a:lnTo>
                      <a:pt x="438" y="181"/>
                    </a:lnTo>
                    <a:lnTo>
                      <a:pt x="442" y="176"/>
                    </a:lnTo>
                    <a:lnTo>
                      <a:pt x="442" y="176"/>
                    </a:lnTo>
                    <a:lnTo>
                      <a:pt x="447" y="176"/>
                    </a:lnTo>
                    <a:lnTo>
                      <a:pt x="451" y="176"/>
                    </a:lnTo>
                    <a:lnTo>
                      <a:pt x="447" y="176"/>
                    </a:lnTo>
                    <a:lnTo>
                      <a:pt x="447" y="176"/>
                    </a:lnTo>
                    <a:lnTo>
                      <a:pt x="447" y="176"/>
                    </a:lnTo>
                    <a:lnTo>
                      <a:pt x="451" y="176"/>
                    </a:lnTo>
                    <a:lnTo>
                      <a:pt x="451" y="172"/>
                    </a:lnTo>
                    <a:lnTo>
                      <a:pt x="451" y="172"/>
                    </a:lnTo>
                    <a:lnTo>
                      <a:pt x="451" y="172"/>
                    </a:lnTo>
                    <a:lnTo>
                      <a:pt x="451" y="172"/>
                    </a:lnTo>
                    <a:lnTo>
                      <a:pt x="456" y="172"/>
                    </a:lnTo>
                    <a:lnTo>
                      <a:pt x="456" y="172"/>
                    </a:lnTo>
                    <a:lnTo>
                      <a:pt x="456" y="172"/>
                    </a:lnTo>
                    <a:lnTo>
                      <a:pt x="456" y="172"/>
                    </a:lnTo>
                    <a:lnTo>
                      <a:pt x="456" y="176"/>
                    </a:lnTo>
                    <a:lnTo>
                      <a:pt x="456" y="176"/>
                    </a:lnTo>
                    <a:lnTo>
                      <a:pt x="456" y="176"/>
                    </a:lnTo>
                    <a:lnTo>
                      <a:pt x="451" y="181"/>
                    </a:lnTo>
                    <a:lnTo>
                      <a:pt x="451" y="181"/>
                    </a:lnTo>
                    <a:lnTo>
                      <a:pt x="447" y="185"/>
                    </a:lnTo>
                    <a:lnTo>
                      <a:pt x="447" y="185"/>
                    </a:lnTo>
                    <a:lnTo>
                      <a:pt x="447" y="185"/>
                    </a:lnTo>
                    <a:lnTo>
                      <a:pt x="447" y="190"/>
                    </a:lnTo>
                    <a:lnTo>
                      <a:pt x="447" y="190"/>
                    </a:lnTo>
                    <a:lnTo>
                      <a:pt x="447" y="194"/>
                    </a:lnTo>
                    <a:lnTo>
                      <a:pt x="447" y="194"/>
                    </a:lnTo>
                    <a:lnTo>
                      <a:pt x="447" y="194"/>
                    </a:lnTo>
                    <a:lnTo>
                      <a:pt x="451" y="194"/>
                    </a:lnTo>
                    <a:lnTo>
                      <a:pt x="451" y="194"/>
                    </a:lnTo>
                    <a:lnTo>
                      <a:pt x="456" y="194"/>
                    </a:lnTo>
                    <a:lnTo>
                      <a:pt x="456" y="190"/>
                    </a:lnTo>
                    <a:lnTo>
                      <a:pt x="456" y="190"/>
                    </a:lnTo>
                    <a:lnTo>
                      <a:pt x="456" y="190"/>
                    </a:lnTo>
                    <a:lnTo>
                      <a:pt x="460" y="190"/>
                    </a:lnTo>
                    <a:lnTo>
                      <a:pt x="460" y="190"/>
                    </a:lnTo>
                    <a:lnTo>
                      <a:pt x="465" y="185"/>
                    </a:lnTo>
                    <a:lnTo>
                      <a:pt x="465" y="185"/>
                    </a:lnTo>
                    <a:lnTo>
                      <a:pt x="465" y="185"/>
                    </a:lnTo>
                    <a:lnTo>
                      <a:pt x="465" y="185"/>
                    </a:lnTo>
                    <a:lnTo>
                      <a:pt x="465" y="185"/>
                    </a:lnTo>
                    <a:lnTo>
                      <a:pt x="469" y="185"/>
                    </a:lnTo>
                    <a:lnTo>
                      <a:pt x="469" y="185"/>
                    </a:lnTo>
                    <a:lnTo>
                      <a:pt x="469" y="185"/>
                    </a:lnTo>
                    <a:lnTo>
                      <a:pt x="469" y="185"/>
                    </a:lnTo>
                    <a:lnTo>
                      <a:pt x="469" y="185"/>
                    </a:lnTo>
                    <a:lnTo>
                      <a:pt x="469" y="185"/>
                    </a:lnTo>
                    <a:lnTo>
                      <a:pt x="469" y="185"/>
                    </a:lnTo>
                    <a:lnTo>
                      <a:pt x="469" y="185"/>
                    </a:lnTo>
                    <a:lnTo>
                      <a:pt x="474" y="181"/>
                    </a:lnTo>
                    <a:lnTo>
                      <a:pt x="474" y="181"/>
                    </a:lnTo>
                    <a:lnTo>
                      <a:pt x="478" y="181"/>
                    </a:lnTo>
                    <a:lnTo>
                      <a:pt x="478" y="181"/>
                    </a:lnTo>
                    <a:lnTo>
                      <a:pt x="478" y="181"/>
                    </a:lnTo>
                    <a:lnTo>
                      <a:pt x="478" y="181"/>
                    </a:lnTo>
                    <a:lnTo>
                      <a:pt x="478" y="185"/>
                    </a:lnTo>
                    <a:lnTo>
                      <a:pt x="474" y="185"/>
                    </a:lnTo>
                    <a:lnTo>
                      <a:pt x="474" y="185"/>
                    </a:lnTo>
                    <a:lnTo>
                      <a:pt x="469" y="190"/>
                    </a:lnTo>
                    <a:lnTo>
                      <a:pt x="469" y="190"/>
                    </a:lnTo>
                    <a:lnTo>
                      <a:pt x="469" y="190"/>
                    </a:lnTo>
                    <a:lnTo>
                      <a:pt x="469" y="190"/>
                    </a:lnTo>
                    <a:lnTo>
                      <a:pt x="460" y="194"/>
                    </a:lnTo>
                    <a:lnTo>
                      <a:pt x="460" y="194"/>
                    </a:lnTo>
                    <a:lnTo>
                      <a:pt x="460" y="194"/>
                    </a:lnTo>
                    <a:lnTo>
                      <a:pt x="460" y="194"/>
                    </a:lnTo>
                    <a:lnTo>
                      <a:pt x="460" y="194"/>
                    </a:lnTo>
                    <a:lnTo>
                      <a:pt x="460" y="194"/>
                    </a:lnTo>
                    <a:lnTo>
                      <a:pt x="460" y="194"/>
                    </a:lnTo>
                    <a:lnTo>
                      <a:pt x="465" y="194"/>
                    </a:lnTo>
                    <a:lnTo>
                      <a:pt x="469" y="194"/>
                    </a:lnTo>
                    <a:lnTo>
                      <a:pt x="469" y="194"/>
                    </a:lnTo>
                    <a:lnTo>
                      <a:pt x="469" y="194"/>
                    </a:lnTo>
                    <a:lnTo>
                      <a:pt x="474" y="194"/>
                    </a:lnTo>
                    <a:lnTo>
                      <a:pt x="474" y="194"/>
                    </a:lnTo>
                    <a:lnTo>
                      <a:pt x="474" y="194"/>
                    </a:lnTo>
                    <a:lnTo>
                      <a:pt x="478" y="194"/>
                    </a:lnTo>
                    <a:lnTo>
                      <a:pt x="483" y="190"/>
                    </a:lnTo>
                    <a:lnTo>
                      <a:pt x="483" y="190"/>
                    </a:lnTo>
                    <a:lnTo>
                      <a:pt x="483" y="190"/>
                    </a:lnTo>
                    <a:lnTo>
                      <a:pt x="483" y="190"/>
                    </a:lnTo>
                    <a:lnTo>
                      <a:pt x="487" y="190"/>
                    </a:lnTo>
                    <a:lnTo>
                      <a:pt x="487" y="190"/>
                    </a:lnTo>
                    <a:lnTo>
                      <a:pt x="492" y="190"/>
                    </a:lnTo>
                    <a:lnTo>
                      <a:pt x="492" y="190"/>
                    </a:lnTo>
                    <a:lnTo>
                      <a:pt x="496" y="190"/>
                    </a:lnTo>
                    <a:lnTo>
                      <a:pt x="496" y="190"/>
                    </a:lnTo>
                    <a:lnTo>
                      <a:pt x="496" y="194"/>
                    </a:lnTo>
                    <a:lnTo>
                      <a:pt x="501" y="194"/>
                    </a:lnTo>
                    <a:lnTo>
                      <a:pt x="501" y="194"/>
                    </a:lnTo>
                    <a:lnTo>
                      <a:pt x="501" y="199"/>
                    </a:lnTo>
                    <a:lnTo>
                      <a:pt x="501" y="199"/>
                    </a:lnTo>
                    <a:lnTo>
                      <a:pt x="506" y="199"/>
                    </a:lnTo>
                    <a:lnTo>
                      <a:pt x="510" y="204"/>
                    </a:lnTo>
                    <a:lnTo>
                      <a:pt x="515" y="204"/>
                    </a:lnTo>
                    <a:lnTo>
                      <a:pt x="515" y="208"/>
                    </a:lnTo>
                    <a:lnTo>
                      <a:pt x="515" y="208"/>
                    </a:lnTo>
                    <a:lnTo>
                      <a:pt x="515" y="208"/>
                    </a:lnTo>
                    <a:lnTo>
                      <a:pt x="515" y="208"/>
                    </a:lnTo>
                    <a:lnTo>
                      <a:pt x="519" y="213"/>
                    </a:lnTo>
                    <a:lnTo>
                      <a:pt x="519" y="213"/>
                    </a:lnTo>
                    <a:lnTo>
                      <a:pt x="519" y="213"/>
                    </a:lnTo>
                    <a:lnTo>
                      <a:pt x="524" y="213"/>
                    </a:lnTo>
                    <a:lnTo>
                      <a:pt x="528" y="213"/>
                    </a:lnTo>
                    <a:lnTo>
                      <a:pt x="528" y="213"/>
                    </a:lnTo>
                    <a:lnTo>
                      <a:pt x="528" y="213"/>
                    </a:lnTo>
                    <a:lnTo>
                      <a:pt x="528" y="213"/>
                    </a:lnTo>
                    <a:lnTo>
                      <a:pt x="528" y="213"/>
                    </a:lnTo>
                    <a:lnTo>
                      <a:pt x="533" y="213"/>
                    </a:lnTo>
                    <a:lnTo>
                      <a:pt x="533" y="213"/>
                    </a:lnTo>
                    <a:lnTo>
                      <a:pt x="533" y="213"/>
                    </a:lnTo>
                    <a:lnTo>
                      <a:pt x="533" y="213"/>
                    </a:lnTo>
                    <a:lnTo>
                      <a:pt x="533" y="213"/>
                    </a:lnTo>
                    <a:lnTo>
                      <a:pt x="537" y="213"/>
                    </a:lnTo>
                    <a:lnTo>
                      <a:pt x="537" y="213"/>
                    </a:lnTo>
                    <a:lnTo>
                      <a:pt x="537" y="213"/>
                    </a:lnTo>
                    <a:lnTo>
                      <a:pt x="537" y="213"/>
                    </a:lnTo>
                    <a:lnTo>
                      <a:pt x="542" y="213"/>
                    </a:lnTo>
                    <a:lnTo>
                      <a:pt x="542" y="217"/>
                    </a:lnTo>
                    <a:lnTo>
                      <a:pt x="542" y="217"/>
                    </a:lnTo>
                    <a:lnTo>
                      <a:pt x="542" y="217"/>
                    </a:lnTo>
                    <a:lnTo>
                      <a:pt x="542" y="222"/>
                    </a:lnTo>
                    <a:lnTo>
                      <a:pt x="542" y="222"/>
                    </a:lnTo>
                    <a:lnTo>
                      <a:pt x="542" y="222"/>
                    </a:lnTo>
                    <a:lnTo>
                      <a:pt x="542" y="222"/>
                    </a:lnTo>
                    <a:lnTo>
                      <a:pt x="542" y="222"/>
                    </a:lnTo>
                    <a:lnTo>
                      <a:pt x="542" y="222"/>
                    </a:lnTo>
                    <a:lnTo>
                      <a:pt x="537" y="226"/>
                    </a:lnTo>
                    <a:lnTo>
                      <a:pt x="537" y="226"/>
                    </a:lnTo>
                    <a:lnTo>
                      <a:pt x="537" y="226"/>
                    </a:lnTo>
                    <a:lnTo>
                      <a:pt x="537" y="226"/>
                    </a:lnTo>
                    <a:lnTo>
                      <a:pt x="533" y="226"/>
                    </a:lnTo>
                    <a:lnTo>
                      <a:pt x="528" y="226"/>
                    </a:lnTo>
                    <a:lnTo>
                      <a:pt x="524" y="226"/>
                    </a:lnTo>
                    <a:lnTo>
                      <a:pt x="524" y="226"/>
                    </a:lnTo>
                    <a:lnTo>
                      <a:pt x="524" y="226"/>
                    </a:lnTo>
                    <a:lnTo>
                      <a:pt x="519" y="231"/>
                    </a:lnTo>
                    <a:lnTo>
                      <a:pt x="519" y="231"/>
                    </a:lnTo>
                    <a:lnTo>
                      <a:pt x="515" y="231"/>
                    </a:lnTo>
                    <a:lnTo>
                      <a:pt x="515" y="231"/>
                    </a:lnTo>
                    <a:lnTo>
                      <a:pt x="515" y="231"/>
                    </a:lnTo>
                    <a:lnTo>
                      <a:pt x="515" y="231"/>
                    </a:lnTo>
                    <a:lnTo>
                      <a:pt x="519" y="231"/>
                    </a:lnTo>
                    <a:lnTo>
                      <a:pt x="519" y="231"/>
                    </a:lnTo>
                    <a:lnTo>
                      <a:pt x="519" y="235"/>
                    </a:lnTo>
                    <a:lnTo>
                      <a:pt x="524" y="235"/>
                    </a:lnTo>
                    <a:lnTo>
                      <a:pt x="524" y="235"/>
                    </a:lnTo>
                    <a:lnTo>
                      <a:pt x="524" y="235"/>
                    </a:lnTo>
                    <a:lnTo>
                      <a:pt x="524" y="235"/>
                    </a:lnTo>
                    <a:lnTo>
                      <a:pt x="528" y="235"/>
                    </a:lnTo>
                    <a:lnTo>
                      <a:pt x="528" y="235"/>
                    </a:lnTo>
                    <a:lnTo>
                      <a:pt x="533" y="235"/>
                    </a:lnTo>
                    <a:lnTo>
                      <a:pt x="537" y="235"/>
                    </a:lnTo>
                    <a:lnTo>
                      <a:pt x="537" y="235"/>
                    </a:lnTo>
                    <a:lnTo>
                      <a:pt x="542" y="240"/>
                    </a:lnTo>
                    <a:lnTo>
                      <a:pt x="542" y="240"/>
                    </a:lnTo>
                    <a:lnTo>
                      <a:pt x="542" y="235"/>
                    </a:lnTo>
                    <a:lnTo>
                      <a:pt x="546" y="235"/>
                    </a:lnTo>
                    <a:lnTo>
                      <a:pt x="546" y="235"/>
                    </a:lnTo>
                    <a:lnTo>
                      <a:pt x="551" y="235"/>
                    </a:lnTo>
                    <a:lnTo>
                      <a:pt x="551" y="240"/>
                    </a:lnTo>
                    <a:lnTo>
                      <a:pt x="555" y="235"/>
                    </a:lnTo>
                    <a:lnTo>
                      <a:pt x="555" y="235"/>
                    </a:lnTo>
                    <a:lnTo>
                      <a:pt x="560" y="235"/>
                    </a:lnTo>
                    <a:lnTo>
                      <a:pt x="560" y="235"/>
                    </a:lnTo>
                    <a:lnTo>
                      <a:pt x="560" y="240"/>
                    </a:lnTo>
                    <a:lnTo>
                      <a:pt x="560" y="240"/>
                    </a:lnTo>
                    <a:lnTo>
                      <a:pt x="560" y="235"/>
                    </a:lnTo>
                    <a:lnTo>
                      <a:pt x="569" y="235"/>
                    </a:lnTo>
                    <a:lnTo>
                      <a:pt x="569" y="235"/>
                    </a:lnTo>
                    <a:lnTo>
                      <a:pt x="573" y="235"/>
                    </a:lnTo>
                    <a:lnTo>
                      <a:pt x="573" y="235"/>
                    </a:lnTo>
                    <a:lnTo>
                      <a:pt x="573" y="235"/>
                    </a:lnTo>
                    <a:lnTo>
                      <a:pt x="573" y="235"/>
                    </a:lnTo>
                    <a:lnTo>
                      <a:pt x="573" y="235"/>
                    </a:lnTo>
                    <a:lnTo>
                      <a:pt x="573" y="240"/>
                    </a:lnTo>
                    <a:lnTo>
                      <a:pt x="573" y="240"/>
                    </a:lnTo>
                    <a:lnTo>
                      <a:pt x="573" y="240"/>
                    </a:lnTo>
                    <a:lnTo>
                      <a:pt x="573" y="240"/>
                    </a:lnTo>
                    <a:lnTo>
                      <a:pt x="578" y="240"/>
                    </a:lnTo>
                    <a:lnTo>
                      <a:pt x="578" y="240"/>
                    </a:lnTo>
                    <a:lnTo>
                      <a:pt x="578" y="240"/>
                    </a:lnTo>
                    <a:lnTo>
                      <a:pt x="578" y="244"/>
                    </a:lnTo>
                    <a:lnTo>
                      <a:pt x="573" y="244"/>
                    </a:lnTo>
                    <a:lnTo>
                      <a:pt x="573" y="244"/>
                    </a:lnTo>
                    <a:lnTo>
                      <a:pt x="573" y="244"/>
                    </a:lnTo>
                    <a:lnTo>
                      <a:pt x="573" y="244"/>
                    </a:lnTo>
                    <a:lnTo>
                      <a:pt x="573" y="244"/>
                    </a:lnTo>
                    <a:lnTo>
                      <a:pt x="578" y="244"/>
                    </a:lnTo>
                    <a:lnTo>
                      <a:pt x="578" y="244"/>
                    </a:lnTo>
                    <a:lnTo>
                      <a:pt x="578" y="244"/>
                    </a:lnTo>
                    <a:lnTo>
                      <a:pt x="578" y="244"/>
                    </a:lnTo>
                    <a:lnTo>
                      <a:pt x="578" y="244"/>
                    </a:lnTo>
                    <a:lnTo>
                      <a:pt x="578" y="249"/>
                    </a:lnTo>
                    <a:lnTo>
                      <a:pt x="578" y="249"/>
                    </a:lnTo>
                    <a:lnTo>
                      <a:pt x="578" y="253"/>
                    </a:lnTo>
                    <a:lnTo>
                      <a:pt x="578" y="253"/>
                    </a:lnTo>
                    <a:lnTo>
                      <a:pt x="578" y="253"/>
                    </a:lnTo>
                    <a:lnTo>
                      <a:pt x="578" y="253"/>
                    </a:lnTo>
                    <a:lnTo>
                      <a:pt x="573" y="253"/>
                    </a:lnTo>
                    <a:lnTo>
                      <a:pt x="573" y="253"/>
                    </a:lnTo>
                    <a:lnTo>
                      <a:pt x="573" y="253"/>
                    </a:lnTo>
                    <a:lnTo>
                      <a:pt x="569" y="253"/>
                    </a:lnTo>
                    <a:lnTo>
                      <a:pt x="569" y="253"/>
                    </a:lnTo>
                    <a:lnTo>
                      <a:pt x="569" y="253"/>
                    </a:lnTo>
                    <a:lnTo>
                      <a:pt x="569" y="253"/>
                    </a:lnTo>
                    <a:lnTo>
                      <a:pt x="569" y="258"/>
                    </a:lnTo>
                    <a:lnTo>
                      <a:pt x="569" y="258"/>
                    </a:lnTo>
                    <a:lnTo>
                      <a:pt x="569" y="258"/>
                    </a:lnTo>
                    <a:lnTo>
                      <a:pt x="569" y="258"/>
                    </a:lnTo>
                    <a:lnTo>
                      <a:pt x="569" y="258"/>
                    </a:lnTo>
                    <a:lnTo>
                      <a:pt x="569" y="262"/>
                    </a:lnTo>
                    <a:lnTo>
                      <a:pt x="569" y="262"/>
                    </a:lnTo>
                    <a:lnTo>
                      <a:pt x="569" y="262"/>
                    </a:lnTo>
                    <a:lnTo>
                      <a:pt x="569" y="267"/>
                    </a:lnTo>
                    <a:lnTo>
                      <a:pt x="569" y="267"/>
                    </a:lnTo>
                    <a:lnTo>
                      <a:pt x="569" y="267"/>
                    </a:lnTo>
                    <a:lnTo>
                      <a:pt x="569" y="267"/>
                    </a:lnTo>
                    <a:lnTo>
                      <a:pt x="569" y="262"/>
                    </a:lnTo>
                    <a:lnTo>
                      <a:pt x="573" y="258"/>
                    </a:lnTo>
                    <a:lnTo>
                      <a:pt x="573" y="258"/>
                    </a:lnTo>
                    <a:lnTo>
                      <a:pt x="573" y="258"/>
                    </a:lnTo>
                    <a:lnTo>
                      <a:pt x="578" y="258"/>
                    </a:lnTo>
                    <a:lnTo>
                      <a:pt x="578" y="253"/>
                    </a:lnTo>
                    <a:lnTo>
                      <a:pt x="578" y="253"/>
                    </a:lnTo>
                    <a:lnTo>
                      <a:pt x="578" y="258"/>
                    </a:lnTo>
                    <a:lnTo>
                      <a:pt x="578" y="258"/>
                    </a:lnTo>
                    <a:lnTo>
                      <a:pt x="578" y="258"/>
                    </a:lnTo>
                    <a:lnTo>
                      <a:pt x="578" y="258"/>
                    </a:lnTo>
                    <a:lnTo>
                      <a:pt x="578" y="258"/>
                    </a:lnTo>
                    <a:lnTo>
                      <a:pt x="578" y="258"/>
                    </a:lnTo>
                    <a:lnTo>
                      <a:pt x="582" y="258"/>
                    </a:lnTo>
                    <a:lnTo>
                      <a:pt x="582" y="258"/>
                    </a:lnTo>
                    <a:lnTo>
                      <a:pt x="582" y="253"/>
                    </a:lnTo>
                    <a:lnTo>
                      <a:pt x="582" y="253"/>
                    </a:lnTo>
                    <a:lnTo>
                      <a:pt x="582" y="253"/>
                    </a:lnTo>
                    <a:lnTo>
                      <a:pt x="582" y="253"/>
                    </a:lnTo>
                    <a:lnTo>
                      <a:pt x="582" y="253"/>
                    </a:lnTo>
                    <a:lnTo>
                      <a:pt x="582" y="249"/>
                    </a:lnTo>
                    <a:lnTo>
                      <a:pt x="587" y="249"/>
                    </a:lnTo>
                    <a:lnTo>
                      <a:pt x="587" y="249"/>
                    </a:lnTo>
                    <a:lnTo>
                      <a:pt x="587" y="249"/>
                    </a:lnTo>
                    <a:lnTo>
                      <a:pt x="587" y="244"/>
                    </a:lnTo>
                    <a:lnTo>
                      <a:pt x="587" y="244"/>
                    </a:lnTo>
                    <a:lnTo>
                      <a:pt x="587" y="244"/>
                    </a:lnTo>
                    <a:lnTo>
                      <a:pt x="587" y="244"/>
                    </a:lnTo>
                    <a:lnTo>
                      <a:pt x="591" y="240"/>
                    </a:lnTo>
                    <a:lnTo>
                      <a:pt x="591" y="240"/>
                    </a:lnTo>
                    <a:lnTo>
                      <a:pt x="591" y="240"/>
                    </a:lnTo>
                    <a:lnTo>
                      <a:pt x="596" y="240"/>
                    </a:lnTo>
                    <a:lnTo>
                      <a:pt x="596" y="240"/>
                    </a:lnTo>
                    <a:lnTo>
                      <a:pt x="596" y="235"/>
                    </a:lnTo>
                    <a:lnTo>
                      <a:pt x="596" y="235"/>
                    </a:lnTo>
                    <a:lnTo>
                      <a:pt x="600" y="235"/>
                    </a:lnTo>
                    <a:lnTo>
                      <a:pt x="600" y="235"/>
                    </a:lnTo>
                    <a:lnTo>
                      <a:pt x="600" y="235"/>
                    </a:lnTo>
                    <a:lnTo>
                      <a:pt x="605" y="235"/>
                    </a:lnTo>
                    <a:lnTo>
                      <a:pt x="605" y="235"/>
                    </a:lnTo>
                    <a:lnTo>
                      <a:pt x="605" y="235"/>
                    </a:lnTo>
                    <a:lnTo>
                      <a:pt x="609" y="235"/>
                    </a:lnTo>
                    <a:lnTo>
                      <a:pt x="609" y="235"/>
                    </a:lnTo>
                    <a:lnTo>
                      <a:pt x="609" y="235"/>
                    </a:lnTo>
                    <a:lnTo>
                      <a:pt x="609" y="235"/>
                    </a:lnTo>
                    <a:lnTo>
                      <a:pt x="614" y="235"/>
                    </a:lnTo>
                    <a:lnTo>
                      <a:pt x="614" y="235"/>
                    </a:lnTo>
                    <a:lnTo>
                      <a:pt x="614" y="235"/>
                    </a:lnTo>
                    <a:lnTo>
                      <a:pt x="614" y="235"/>
                    </a:lnTo>
                    <a:lnTo>
                      <a:pt x="614" y="235"/>
                    </a:lnTo>
                    <a:lnTo>
                      <a:pt x="618" y="235"/>
                    </a:lnTo>
                    <a:lnTo>
                      <a:pt x="618" y="235"/>
                    </a:lnTo>
                    <a:lnTo>
                      <a:pt x="623" y="231"/>
                    </a:lnTo>
                    <a:lnTo>
                      <a:pt x="623" y="231"/>
                    </a:lnTo>
                    <a:lnTo>
                      <a:pt x="623" y="231"/>
                    </a:lnTo>
                    <a:lnTo>
                      <a:pt x="628" y="231"/>
                    </a:lnTo>
                    <a:lnTo>
                      <a:pt x="628" y="231"/>
                    </a:lnTo>
                    <a:lnTo>
                      <a:pt x="628" y="231"/>
                    </a:lnTo>
                    <a:lnTo>
                      <a:pt x="632" y="231"/>
                    </a:lnTo>
                    <a:lnTo>
                      <a:pt x="632" y="231"/>
                    </a:lnTo>
                    <a:lnTo>
                      <a:pt x="632" y="226"/>
                    </a:lnTo>
                    <a:lnTo>
                      <a:pt x="628" y="226"/>
                    </a:lnTo>
                    <a:lnTo>
                      <a:pt x="628" y="231"/>
                    </a:lnTo>
                    <a:lnTo>
                      <a:pt x="623" y="231"/>
                    </a:lnTo>
                    <a:lnTo>
                      <a:pt x="618" y="231"/>
                    </a:lnTo>
                    <a:lnTo>
                      <a:pt x="618" y="231"/>
                    </a:lnTo>
                    <a:lnTo>
                      <a:pt x="618" y="231"/>
                    </a:lnTo>
                    <a:lnTo>
                      <a:pt x="614" y="231"/>
                    </a:lnTo>
                    <a:lnTo>
                      <a:pt x="614" y="231"/>
                    </a:lnTo>
                    <a:lnTo>
                      <a:pt x="614" y="231"/>
                    </a:lnTo>
                    <a:lnTo>
                      <a:pt x="614" y="231"/>
                    </a:lnTo>
                    <a:lnTo>
                      <a:pt x="609" y="231"/>
                    </a:lnTo>
                    <a:lnTo>
                      <a:pt x="609" y="231"/>
                    </a:lnTo>
                    <a:lnTo>
                      <a:pt x="605" y="231"/>
                    </a:lnTo>
                    <a:lnTo>
                      <a:pt x="605" y="231"/>
                    </a:lnTo>
                    <a:lnTo>
                      <a:pt x="605" y="231"/>
                    </a:lnTo>
                    <a:lnTo>
                      <a:pt x="605" y="235"/>
                    </a:lnTo>
                    <a:lnTo>
                      <a:pt x="605" y="235"/>
                    </a:lnTo>
                    <a:lnTo>
                      <a:pt x="600" y="235"/>
                    </a:lnTo>
                    <a:lnTo>
                      <a:pt x="600" y="235"/>
                    </a:lnTo>
                    <a:lnTo>
                      <a:pt x="596" y="235"/>
                    </a:lnTo>
                    <a:lnTo>
                      <a:pt x="596" y="235"/>
                    </a:lnTo>
                    <a:lnTo>
                      <a:pt x="596" y="235"/>
                    </a:lnTo>
                    <a:lnTo>
                      <a:pt x="596" y="235"/>
                    </a:lnTo>
                    <a:lnTo>
                      <a:pt x="596" y="231"/>
                    </a:lnTo>
                    <a:lnTo>
                      <a:pt x="596" y="231"/>
                    </a:lnTo>
                    <a:lnTo>
                      <a:pt x="596" y="231"/>
                    </a:lnTo>
                    <a:lnTo>
                      <a:pt x="605" y="226"/>
                    </a:lnTo>
                    <a:lnTo>
                      <a:pt x="605" y="226"/>
                    </a:lnTo>
                    <a:lnTo>
                      <a:pt x="609" y="226"/>
                    </a:lnTo>
                    <a:lnTo>
                      <a:pt x="614" y="226"/>
                    </a:lnTo>
                    <a:lnTo>
                      <a:pt x="623" y="226"/>
                    </a:lnTo>
                    <a:lnTo>
                      <a:pt x="628" y="226"/>
                    </a:lnTo>
                    <a:lnTo>
                      <a:pt x="632" y="222"/>
                    </a:lnTo>
                    <a:lnTo>
                      <a:pt x="632" y="222"/>
                    </a:lnTo>
                    <a:lnTo>
                      <a:pt x="637" y="222"/>
                    </a:lnTo>
                    <a:lnTo>
                      <a:pt x="637" y="226"/>
                    </a:lnTo>
                    <a:lnTo>
                      <a:pt x="637" y="226"/>
                    </a:lnTo>
                    <a:lnTo>
                      <a:pt x="637" y="226"/>
                    </a:lnTo>
                    <a:lnTo>
                      <a:pt x="637" y="226"/>
                    </a:lnTo>
                    <a:lnTo>
                      <a:pt x="632" y="231"/>
                    </a:lnTo>
                    <a:lnTo>
                      <a:pt x="632" y="231"/>
                    </a:lnTo>
                    <a:lnTo>
                      <a:pt x="632" y="231"/>
                    </a:lnTo>
                    <a:lnTo>
                      <a:pt x="632" y="235"/>
                    </a:lnTo>
                    <a:lnTo>
                      <a:pt x="632" y="235"/>
                    </a:lnTo>
                    <a:lnTo>
                      <a:pt x="632" y="235"/>
                    </a:lnTo>
                    <a:lnTo>
                      <a:pt x="632" y="235"/>
                    </a:lnTo>
                    <a:lnTo>
                      <a:pt x="632" y="235"/>
                    </a:lnTo>
                    <a:lnTo>
                      <a:pt x="632" y="235"/>
                    </a:lnTo>
                    <a:lnTo>
                      <a:pt x="632" y="235"/>
                    </a:lnTo>
                    <a:lnTo>
                      <a:pt x="632" y="235"/>
                    </a:lnTo>
                    <a:lnTo>
                      <a:pt x="637" y="235"/>
                    </a:lnTo>
                    <a:lnTo>
                      <a:pt x="637" y="235"/>
                    </a:lnTo>
                    <a:lnTo>
                      <a:pt x="637" y="235"/>
                    </a:lnTo>
                    <a:lnTo>
                      <a:pt x="632" y="240"/>
                    </a:lnTo>
                    <a:lnTo>
                      <a:pt x="632" y="240"/>
                    </a:lnTo>
                    <a:lnTo>
                      <a:pt x="632" y="240"/>
                    </a:lnTo>
                    <a:lnTo>
                      <a:pt x="637" y="240"/>
                    </a:lnTo>
                    <a:lnTo>
                      <a:pt x="637" y="240"/>
                    </a:lnTo>
                    <a:lnTo>
                      <a:pt x="641" y="240"/>
                    </a:lnTo>
                    <a:lnTo>
                      <a:pt x="641" y="240"/>
                    </a:lnTo>
                    <a:lnTo>
                      <a:pt x="646" y="240"/>
                    </a:lnTo>
                    <a:lnTo>
                      <a:pt x="646" y="240"/>
                    </a:lnTo>
                    <a:lnTo>
                      <a:pt x="646" y="244"/>
                    </a:lnTo>
                    <a:lnTo>
                      <a:pt x="646" y="244"/>
                    </a:lnTo>
                    <a:lnTo>
                      <a:pt x="646" y="244"/>
                    </a:lnTo>
                    <a:lnTo>
                      <a:pt x="650" y="249"/>
                    </a:lnTo>
                    <a:lnTo>
                      <a:pt x="650" y="249"/>
                    </a:lnTo>
                    <a:lnTo>
                      <a:pt x="650" y="249"/>
                    </a:lnTo>
                    <a:lnTo>
                      <a:pt x="655" y="249"/>
                    </a:lnTo>
                    <a:lnTo>
                      <a:pt x="655" y="249"/>
                    </a:lnTo>
                    <a:lnTo>
                      <a:pt x="655" y="249"/>
                    </a:lnTo>
                    <a:lnTo>
                      <a:pt x="659" y="249"/>
                    </a:lnTo>
                    <a:lnTo>
                      <a:pt x="664" y="249"/>
                    </a:lnTo>
                    <a:lnTo>
                      <a:pt x="664" y="249"/>
                    </a:lnTo>
                    <a:lnTo>
                      <a:pt x="668" y="249"/>
                    </a:lnTo>
                    <a:lnTo>
                      <a:pt x="668" y="249"/>
                    </a:lnTo>
                    <a:lnTo>
                      <a:pt x="668" y="249"/>
                    </a:lnTo>
                    <a:lnTo>
                      <a:pt x="673" y="249"/>
                    </a:lnTo>
                    <a:lnTo>
                      <a:pt x="673" y="249"/>
                    </a:lnTo>
                    <a:lnTo>
                      <a:pt x="673" y="249"/>
                    </a:lnTo>
                    <a:lnTo>
                      <a:pt x="677" y="249"/>
                    </a:lnTo>
                    <a:lnTo>
                      <a:pt x="682" y="249"/>
                    </a:lnTo>
                    <a:lnTo>
                      <a:pt x="682" y="249"/>
                    </a:lnTo>
                    <a:lnTo>
                      <a:pt x="682" y="253"/>
                    </a:lnTo>
                    <a:lnTo>
                      <a:pt x="686" y="253"/>
                    </a:lnTo>
                    <a:lnTo>
                      <a:pt x="686" y="253"/>
                    </a:lnTo>
                    <a:lnTo>
                      <a:pt x="686" y="253"/>
                    </a:lnTo>
                    <a:lnTo>
                      <a:pt x="691" y="249"/>
                    </a:lnTo>
                    <a:lnTo>
                      <a:pt x="691" y="249"/>
                    </a:lnTo>
                    <a:lnTo>
                      <a:pt x="695" y="249"/>
                    </a:lnTo>
                    <a:lnTo>
                      <a:pt x="695" y="249"/>
                    </a:lnTo>
                    <a:lnTo>
                      <a:pt x="695" y="249"/>
                    </a:lnTo>
                    <a:lnTo>
                      <a:pt x="695" y="249"/>
                    </a:lnTo>
                    <a:lnTo>
                      <a:pt x="695" y="249"/>
                    </a:lnTo>
                    <a:lnTo>
                      <a:pt x="695" y="249"/>
                    </a:lnTo>
                    <a:lnTo>
                      <a:pt x="695" y="244"/>
                    </a:lnTo>
                    <a:lnTo>
                      <a:pt x="695" y="244"/>
                    </a:lnTo>
                    <a:lnTo>
                      <a:pt x="695" y="244"/>
                    </a:lnTo>
                    <a:lnTo>
                      <a:pt x="695" y="244"/>
                    </a:lnTo>
                    <a:lnTo>
                      <a:pt x="695" y="249"/>
                    </a:lnTo>
                    <a:lnTo>
                      <a:pt x="695" y="253"/>
                    </a:lnTo>
                    <a:lnTo>
                      <a:pt x="695" y="253"/>
                    </a:lnTo>
                    <a:lnTo>
                      <a:pt x="695" y="253"/>
                    </a:lnTo>
                    <a:lnTo>
                      <a:pt x="700" y="253"/>
                    </a:lnTo>
                    <a:lnTo>
                      <a:pt x="700" y="253"/>
                    </a:lnTo>
                    <a:lnTo>
                      <a:pt x="704" y="253"/>
                    </a:lnTo>
                    <a:lnTo>
                      <a:pt x="704" y="253"/>
                    </a:lnTo>
                    <a:lnTo>
                      <a:pt x="704" y="253"/>
                    </a:lnTo>
                    <a:lnTo>
                      <a:pt x="704" y="253"/>
                    </a:lnTo>
                    <a:lnTo>
                      <a:pt x="709" y="253"/>
                    </a:lnTo>
                    <a:lnTo>
                      <a:pt x="709" y="253"/>
                    </a:lnTo>
                    <a:lnTo>
                      <a:pt x="709" y="249"/>
                    </a:lnTo>
                    <a:lnTo>
                      <a:pt x="709" y="249"/>
                    </a:lnTo>
                    <a:lnTo>
                      <a:pt x="704" y="249"/>
                    </a:lnTo>
                    <a:lnTo>
                      <a:pt x="704" y="249"/>
                    </a:lnTo>
                    <a:lnTo>
                      <a:pt x="700" y="249"/>
                    </a:lnTo>
                    <a:lnTo>
                      <a:pt x="700" y="249"/>
                    </a:lnTo>
                    <a:lnTo>
                      <a:pt x="700" y="249"/>
                    </a:lnTo>
                    <a:lnTo>
                      <a:pt x="700" y="244"/>
                    </a:lnTo>
                    <a:lnTo>
                      <a:pt x="700" y="244"/>
                    </a:lnTo>
                    <a:lnTo>
                      <a:pt x="700" y="244"/>
                    </a:lnTo>
                    <a:lnTo>
                      <a:pt x="700" y="244"/>
                    </a:lnTo>
                    <a:lnTo>
                      <a:pt x="700" y="244"/>
                    </a:lnTo>
                    <a:lnTo>
                      <a:pt x="700" y="244"/>
                    </a:lnTo>
                    <a:lnTo>
                      <a:pt x="700" y="244"/>
                    </a:lnTo>
                    <a:lnTo>
                      <a:pt x="700" y="240"/>
                    </a:lnTo>
                    <a:lnTo>
                      <a:pt x="700" y="240"/>
                    </a:lnTo>
                    <a:lnTo>
                      <a:pt x="704" y="240"/>
                    </a:lnTo>
                    <a:lnTo>
                      <a:pt x="704" y="240"/>
                    </a:lnTo>
                    <a:lnTo>
                      <a:pt x="704" y="240"/>
                    </a:lnTo>
                    <a:lnTo>
                      <a:pt x="704" y="240"/>
                    </a:lnTo>
                    <a:lnTo>
                      <a:pt x="709" y="240"/>
                    </a:lnTo>
                    <a:lnTo>
                      <a:pt x="713" y="240"/>
                    </a:lnTo>
                    <a:lnTo>
                      <a:pt x="713" y="240"/>
                    </a:lnTo>
                    <a:lnTo>
                      <a:pt x="713" y="240"/>
                    </a:lnTo>
                    <a:lnTo>
                      <a:pt x="713" y="240"/>
                    </a:lnTo>
                    <a:lnTo>
                      <a:pt x="713" y="240"/>
                    </a:lnTo>
                    <a:lnTo>
                      <a:pt x="713" y="240"/>
                    </a:lnTo>
                    <a:lnTo>
                      <a:pt x="718" y="240"/>
                    </a:lnTo>
                    <a:lnTo>
                      <a:pt x="718" y="240"/>
                    </a:lnTo>
                    <a:lnTo>
                      <a:pt x="718" y="240"/>
                    </a:lnTo>
                    <a:lnTo>
                      <a:pt x="718" y="240"/>
                    </a:lnTo>
                    <a:lnTo>
                      <a:pt x="718" y="240"/>
                    </a:lnTo>
                    <a:lnTo>
                      <a:pt x="718" y="240"/>
                    </a:lnTo>
                    <a:lnTo>
                      <a:pt x="718" y="244"/>
                    </a:lnTo>
                    <a:lnTo>
                      <a:pt x="718" y="244"/>
                    </a:lnTo>
                    <a:lnTo>
                      <a:pt x="718" y="244"/>
                    </a:lnTo>
                    <a:lnTo>
                      <a:pt x="722" y="244"/>
                    </a:lnTo>
                    <a:lnTo>
                      <a:pt x="722" y="244"/>
                    </a:lnTo>
                    <a:lnTo>
                      <a:pt x="722" y="244"/>
                    </a:lnTo>
                    <a:lnTo>
                      <a:pt x="722" y="244"/>
                    </a:lnTo>
                    <a:lnTo>
                      <a:pt x="718" y="249"/>
                    </a:lnTo>
                    <a:lnTo>
                      <a:pt x="718" y="249"/>
                    </a:lnTo>
                    <a:lnTo>
                      <a:pt x="718" y="249"/>
                    </a:lnTo>
                    <a:lnTo>
                      <a:pt x="718" y="249"/>
                    </a:lnTo>
                    <a:lnTo>
                      <a:pt x="718" y="249"/>
                    </a:lnTo>
                    <a:lnTo>
                      <a:pt x="722" y="244"/>
                    </a:lnTo>
                    <a:lnTo>
                      <a:pt x="722" y="244"/>
                    </a:lnTo>
                    <a:lnTo>
                      <a:pt x="727" y="244"/>
                    </a:lnTo>
                    <a:lnTo>
                      <a:pt x="727" y="244"/>
                    </a:lnTo>
                    <a:lnTo>
                      <a:pt x="727" y="244"/>
                    </a:lnTo>
                    <a:lnTo>
                      <a:pt x="718" y="253"/>
                    </a:lnTo>
                    <a:lnTo>
                      <a:pt x="713" y="253"/>
                    </a:lnTo>
                    <a:lnTo>
                      <a:pt x="713" y="253"/>
                    </a:lnTo>
                    <a:lnTo>
                      <a:pt x="709" y="258"/>
                    </a:lnTo>
                    <a:lnTo>
                      <a:pt x="709" y="258"/>
                    </a:lnTo>
                    <a:lnTo>
                      <a:pt x="709" y="258"/>
                    </a:lnTo>
                    <a:lnTo>
                      <a:pt x="709" y="262"/>
                    </a:lnTo>
                    <a:lnTo>
                      <a:pt x="709" y="262"/>
                    </a:lnTo>
                    <a:lnTo>
                      <a:pt x="709" y="262"/>
                    </a:lnTo>
                    <a:lnTo>
                      <a:pt x="709" y="262"/>
                    </a:lnTo>
                    <a:lnTo>
                      <a:pt x="709" y="262"/>
                    </a:lnTo>
                    <a:lnTo>
                      <a:pt x="713" y="262"/>
                    </a:lnTo>
                    <a:lnTo>
                      <a:pt x="713" y="262"/>
                    </a:lnTo>
                    <a:lnTo>
                      <a:pt x="709" y="262"/>
                    </a:lnTo>
                    <a:lnTo>
                      <a:pt x="709" y="262"/>
                    </a:lnTo>
                    <a:lnTo>
                      <a:pt x="713" y="262"/>
                    </a:lnTo>
                    <a:lnTo>
                      <a:pt x="713" y="262"/>
                    </a:lnTo>
                    <a:lnTo>
                      <a:pt x="713" y="262"/>
                    </a:lnTo>
                    <a:lnTo>
                      <a:pt x="713" y="267"/>
                    </a:lnTo>
                    <a:lnTo>
                      <a:pt x="713" y="267"/>
                    </a:lnTo>
                    <a:lnTo>
                      <a:pt x="713" y="267"/>
                    </a:lnTo>
                    <a:lnTo>
                      <a:pt x="709" y="267"/>
                    </a:lnTo>
                    <a:lnTo>
                      <a:pt x="709" y="267"/>
                    </a:lnTo>
                    <a:lnTo>
                      <a:pt x="709" y="267"/>
                    </a:lnTo>
                    <a:lnTo>
                      <a:pt x="709" y="267"/>
                    </a:lnTo>
                    <a:lnTo>
                      <a:pt x="709" y="267"/>
                    </a:lnTo>
                    <a:lnTo>
                      <a:pt x="704" y="267"/>
                    </a:lnTo>
                    <a:lnTo>
                      <a:pt x="704" y="267"/>
                    </a:lnTo>
                    <a:lnTo>
                      <a:pt x="704" y="267"/>
                    </a:lnTo>
                    <a:lnTo>
                      <a:pt x="704" y="267"/>
                    </a:lnTo>
                    <a:lnTo>
                      <a:pt x="704" y="267"/>
                    </a:lnTo>
                    <a:lnTo>
                      <a:pt x="700" y="267"/>
                    </a:lnTo>
                    <a:lnTo>
                      <a:pt x="700" y="267"/>
                    </a:lnTo>
                    <a:lnTo>
                      <a:pt x="700" y="267"/>
                    </a:lnTo>
                    <a:lnTo>
                      <a:pt x="700" y="267"/>
                    </a:lnTo>
                    <a:lnTo>
                      <a:pt x="700" y="267"/>
                    </a:lnTo>
                    <a:lnTo>
                      <a:pt x="700" y="267"/>
                    </a:lnTo>
                    <a:lnTo>
                      <a:pt x="700" y="271"/>
                    </a:lnTo>
                    <a:lnTo>
                      <a:pt x="700" y="271"/>
                    </a:lnTo>
                    <a:lnTo>
                      <a:pt x="700" y="276"/>
                    </a:lnTo>
                    <a:lnTo>
                      <a:pt x="700" y="276"/>
                    </a:lnTo>
                    <a:lnTo>
                      <a:pt x="700" y="271"/>
                    </a:lnTo>
                    <a:lnTo>
                      <a:pt x="700" y="271"/>
                    </a:lnTo>
                    <a:lnTo>
                      <a:pt x="700" y="271"/>
                    </a:lnTo>
                    <a:lnTo>
                      <a:pt x="700" y="267"/>
                    </a:lnTo>
                    <a:lnTo>
                      <a:pt x="704" y="267"/>
                    </a:lnTo>
                    <a:lnTo>
                      <a:pt x="704" y="267"/>
                    </a:lnTo>
                    <a:lnTo>
                      <a:pt x="704" y="267"/>
                    </a:lnTo>
                    <a:lnTo>
                      <a:pt x="709" y="267"/>
                    </a:lnTo>
                    <a:lnTo>
                      <a:pt x="709" y="267"/>
                    </a:lnTo>
                    <a:lnTo>
                      <a:pt x="709" y="267"/>
                    </a:lnTo>
                    <a:lnTo>
                      <a:pt x="713" y="267"/>
                    </a:lnTo>
                    <a:lnTo>
                      <a:pt x="718" y="262"/>
                    </a:lnTo>
                    <a:lnTo>
                      <a:pt x="718" y="262"/>
                    </a:lnTo>
                    <a:lnTo>
                      <a:pt x="722" y="258"/>
                    </a:lnTo>
                    <a:lnTo>
                      <a:pt x="722" y="258"/>
                    </a:lnTo>
                    <a:lnTo>
                      <a:pt x="722" y="253"/>
                    </a:lnTo>
                    <a:lnTo>
                      <a:pt x="722" y="253"/>
                    </a:lnTo>
                    <a:lnTo>
                      <a:pt x="731" y="249"/>
                    </a:lnTo>
                    <a:lnTo>
                      <a:pt x="731" y="249"/>
                    </a:lnTo>
                    <a:lnTo>
                      <a:pt x="731" y="249"/>
                    </a:lnTo>
                    <a:lnTo>
                      <a:pt x="731" y="249"/>
                    </a:lnTo>
                    <a:lnTo>
                      <a:pt x="736" y="249"/>
                    </a:lnTo>
                    <a:lnTo>
                      <a:pt x="736" y="249"/>
                    </a:lnTo>
                    <a:lnTo>
                      <a:pt x="736" y="249"/>
                    </a:lnTo>
                    <a:lnTo>
                      <a:pt x="736" y="249"/>
                    </a:lnTo>
                    <a:lnTo>
                      <a:pt x="745" y="249"/>
                    </a:lnTo>
                    <a:lnTo>
                      <a:pt x="745" y="249"/>
                    </a:lnTo>
                    <a:lnTo>
                      <a:pt x="749" y="244"/>
                    </a:lnTo>
                    <a:lnTo>
                      <a:pt x="749" y="244"/>
                    </a:lnTo>
                    <a:lnTo>
                      <a:pt x="754" y="244"/>
                    </a:lnTo>
                    <a:lnTo>
                      <a:pt x="759" y="240"/>
                    </a:lnTo>
                    <a:lnTo>
                      <a:pt x="763" y="240"/>
                    </a:lnTo>
                    <a:lnTo>
                      <a:pt x="763" y="240"/>
                    </a:lnTo>
                    <a:lnTo>
                      <a:pt x="759" y="240"/>
                    </a:lnTo>
                    <a:lnTo>
                      <a:pt x="759" y="240"/>
                    </a:lnTo>
                    <a:lnTo>
                      <a:pt x="763" y="240"/>
                    </a:lnTo>
                    <a:lnTo>
                      <a:pt x="763" y="235"/>
                    </a:lnTo>
                    <a:lnTo>
                      <a:pt x="763" y="235"/>
                    </a:lnTo>
                    <a:lnTo>
                      <a:pt x="763" y="235"/>
                    </a:lnTo>
                    <a:lnTo>
                      <a:pt x="768" y="235"/>
                    </a:lnTo>
                    <a:lnTo>
                      <a:pt x="768" y="235"/>
                    </a:lnTo>
                    <a:lnTo>
                      <a:pt x="768" y="235"/>
                    </a:lnTo>
                    <a:lnTo>
                      <a:pt x="768" y="235"/>
                    </a:lnTo>
                    <a:lnTo>
                      <a:pt x="763" y="235"/>
                    </a:lnTo>
                    <a:lnTo>
                      <a:pt x="763" y="235"/>
                    </a:lnTo>
                    <a:lnTo>
                      <a:pt x="763" y="235"/>
                    </a:lnTo>
                    <a:lnTo>
                      <a:pt x="759" y="235"/>
                    </a:lnTo>
                    <a:lnTo>
                      <a:pt x="759" y="235"/>
                    </a:lnTo>
                    <a:lnTo>
                      <a:pt x="759" y="235"/>
                    </a:lnTo>
                    <a:lnTo>
                      <a:pt x="754" y="235"/>
                    </a:lnTo>
                    <a:lnTo>
                      <a:pt x="754" y="235"/>
                    </a:lnTo>
                    <a:lnTo>
                      <a:pt x="754" y="235"/>
                    </a:lnTo>
                    <a:lnTo>
                      <a:pt x="754" y="235"/>
                    </a:lnTo>
                    <a:lnTo>
                      <a:pt x="759" y="235"/>
                    </a:lnTo>
                    <a:lnTo>
                      <a:pt x="763" y="231"/>
                    </a:lnTo>
                    <a:lnTo>
                      <a:pt x="763" y="231"/>
                    </a:lnTo>
                    <a:lnTo>
                      <a:pt x="768" y="231"/>
                    </a:lnTo>
                    <a:lnTo>
                      <a:pt x="763" y="231"/>
                    </a:lnTo>
                    <a:lnTo>
                      <a:pt x="763" y="231"/>
                    </a:lnTo>
                    <a:lnTo>
                      <a:pt x="768" y="231"/>
                    </a:lnTo>
                    <a:lnTo>
                      <a:pt x="768" y="226"/>
                    </a:lnTo>
                    <a:lnTo>
                      <a:pt x="768" y="226"/>
                    </a:lnTo>
                    <a:lnTo>
                      <a:pt x="768" y="226"/>
                    </a:lnTo>
                    <a:lnTo>
                      <a:pt x="772" y="226"/>
                    </a:lnTo>
                    <a:lnTo>
                      <a:pt x="777" y="226"/>
                    </a:lnTo>
                    <a:lnTo>
                      <a:pt x="777" y="226"/>
                    </a:lnTo>
                    <a:lnTo>
                      <a:pt x="772" y="231"/>
                    </a:lnTo>
                    <a:lnTo>
                      <a:pt x="772" y="231"/>
                    </a:lnTo>
                    <a:lnTo>
                      <a:pt x="772" y="231"/>
                    </a:lnTo>
                    <a:lnTo>
                      <a:pt x="772" y="231"/>
                    </a:lnTo>
                    <a:lnTo>
                      <a:pt x="777" y="226"/>
                    </a:lnTo>
                    <a:lnTo>
                      <a:pt x="777" y="226"/>
                    </a:lnTo>
                    <a:lnTo>
                      <a:pt x="777" y="226"/>
                    </a:lnTo>
                    <a:lnTo>
                      <a:pt x="777" y="226"/>
                    </a:lnTo>
                    <a:lnTo>
                      <a:pt x="777" y="226"/>
                    </a:lnTo>
                    <a:lnTo>
                      <a:pt x="777" y="226"/>
                    </a:lnTo>
                    <a:lnTo>
                      <a:pt x="777" y="226"/>
                    </a:lnTo>
                    <a:lnTo>
                      <a:pt x="777" y="226"/>
                    </a:lnTo>
                    <a:lnTo>
                      <a:pt x="772" y="226"/>
                    </a:lnTo>
                    <a:lnTo>
                      <a:pt x="772" y="226"/>
                    </a:lnTo>
                    <a:lnTo>
                      <a:pt x="772" y="226"/>
                    </a:lnTo>
                    <a:lnTo>
                      <a:pt x="768" y="226"/>
                    </a:lnTo>
                    <a:lnTo>
                      <a:pt x="768" y="226"/>
                    </a:lnTo>
                    <a:lnTo>
                      <a:pt x="768" y="222"/>
                    </a:lnTo>
                    <a:lnTo>
                      <a:pt x="768" y="222"/>
                    </a:lnTo>
                    <a:lnTo>
                      <a:pt x="768" y="222"/>
                    </a:lnTo>
                    <a:lnTo>
                      <a:pt x="768" y="222"/>
                    </a:lnTo>
                    <a:lnTo>
                      <a:pt x="768" y="222"/>
                    </a:lnTo>
                    <a:lnTo>
                      <a:pt x="768" y="222"/>
                    </a:lnTo>
                    <a:lnTo>
                      <a:pt x="768" y="222"/>
                    </a:lnTo>
                    <a:lnTo>
                      <a:pt x="763" y="222"/>
                    </a:lnTo>
                    <a:lnTo>
                      <a:pt x="763" y="217"/>
                    </a:lnTo>
                    <a:lnTo>
                      <a:pt x="763" y="217"/>
                    </a:lnTo>
                    <a:lnTo>
                      <a:pt x="763" y="217"/>
                    </a:lnTo>
                    <a:lnTo>
                      <a:pt x="759" y="217"/>
                    </a:lnTo>
                    <a:lnTo>
                      <a:pt x="759" y="217"/>
                    </a:lnTo>
                    <a:lnTo>
                      <a:pt x="759" y="217"/>
                    </a:lnTo>
                    <a:lnTo>
                      <a:pt x="759" y="217"/>
                    </a:lnTo>
                    <a:lnTo>
                      <a:pt x="759" y="217"/>
                    </a:lnTo>
                    <a:lnTo>
                      <a:pt x="759" y="213"/>
                    </a:lnTo>
                    <a:lnTo>
                      <a:pt x="759" y="213"/>
                    </a:lnTo>
                    <a:lnTo>
                      <a:pt x="759" y="208"/>
                    </a:lnTo>
                    <a:lnTo>
                      <a:pt x="763" y="208"/>
                    </a:lnTo>
                    <a:lnTo>
                      <a:pt x="763" y="208"/>
                    </a:lnTo>
                    <a:lnTo>
                      <a:pt x="768" y="204"/>
                    </a:lnTo>
                    <a:lnTo>
                      <a:pt x="768" y="204"/>
                    </a:lnTo>
                    <a:lnTo>
                      <a:pt x="772" y="204"/>
                    </a:lnTo>
                    <a:lnTo>
                      <a:pt x="772" y="204"/>
                    </a:lnTo>
                    <a:lnTo>
                      <a:pt x="772" y="204"/>
                    </a:lnTo>
                    <a:lnTo>
                      <a:pt x="777" y="204"/>
                    </a:lnTo>
                    <a:lnTo>
                      <a:pt x="772" y="204"/>
                    </a:lnTo>
                    <a:lnTo>
                      <a:pt x="777" y="204"/>
                    </a:lnTo>
                    <a:lnTo>
                      <a:pt x="777" y="204"/>
                    </a:lnTo>
                    <a:lnTo>
                      <a:pt x="777" y="204"/>
                    </a:lnTo>
                    <a:lnTo>
                      <a:pt x="772" y="204"/>
                    </a:lnTo>
                    <a:lnTo>
                      <a:pt x="772" y="204"/>
                    </a:lnTo>
                    <a:lnTo>
                      <a:pt x="772" y="204"/>
                    </a:lnTo>
                    <a:lnTo>
                      <a:pt x="772" y="199"/>
                    </a:lnTo>
                    <a:lnTo>
                      <a:pt x="772" y="199"/>
                    </a:lnTo>
                    <a:lnTo>
                      <a:pt x="777" y="194"/>
                    </a:lnTo>
                    <a:lnTo>
                      <a:pt x="777" y="194"/>
                    </a:lnTo>
                    <a:lnTo>
                      <a:pt x="781" y="194"/>
                    </a:lnTo>
                    <a:lnTo>
                      <a:pt x="781" y="194"/>
                    </a:lnTo>
                    <a:lnTo>
                      <a:pt x="781" y="194"/>
                    </a:lnTo>
                    <a:lnTo>
                      <a:pt x="781" y="194"/>
                    </a:lnTo>
                    <a:lnTo>
                      <a:pt x="781" y="190"/>
                    </a:lnTo>
                    <a:lnTo>
                      <a:pt x="786" y="190"/>
                    </a:lnTo>
                    <a:lnTo>
                      <a:pt x="786" y="190"/>
                    </a:lnTo>
                    <a:lnTo>
                      <a:pt x="790" y="190"/>
                    </a:lnTo>
                    <a:lnTo>
                      <a:pt x="790" y="190"/>
                    </a:lnTo>
                    <a:lnTo>
                      <a:pt x="790" y="190"/>
                    </a:lnTo>
                    <a:lnTo>
                      <a:pt x="790" y="190"/>
                    </a:lnTo>
                    <a:lnTo>
                      <a:pt x="790" y="190"/>
                    </a:lnTo>
                    <a:lnTo>
                      <a:pt x="790" y="190"/>
                    </a:lnTo>
                    <a:lnTo>
                      <a:pt x="790" y="190"/>
                    </a:lnTo>
                    <a:lnTo>
                      <a:pt x="795" y="190"/>
                    </a:lnTo>
                    <a:lnTo>
                      <a:pt x="799" y="190"/>
                    </a:lnTo>
                    <a:lnTo>
                      <a:pt x="799" y="190"/>
                    </a:lnTo>
                    <a:lnTo>
                      <a:pt x="799" y="190"/>
                    </a:lnTo>
                    <a:lnTo>
                      <a:pt x="795" y="190"/>
                    </a:lnTo>
                    <a:lnTo>
                      <a:pt x="795" y="185"/>
                    </a:lnTo>
                    <a:lnTo>
                      <a:pt x="795" y="185"/>
                    </a:lnTo>
                    <a:lnTo>
                      <a:pt x="795" y="185"/>
                    </a:lnTo>
                    <a:lnTo>
                      <a:pt x="795" y="185"/>
                    </a:lnTo>
                    <a:lnTo>
                      <a:pt x="799" y="185"/>
                    </a:lnTo>
                    <a:lnTo>
                      <a:pt x="804" y="181"/>
                    </a:lnTo>
                    <a:lnTo>
                      <a:pt x="808" y="181"/>
                    </a:lnTo>
                    <a:lnTo>
                      <a:pt x="813" y="181"/>
                    </a:lnTo>
                    <a:lnTo>
                      <a:pt x="817" y="181"/>
                    </a:lnTo>
                    <a:lnTo>
                      <a:pt x="817" y="181"/>
                    </a:lnTo>
                    <a:lnTo>
                      <a:pt x="817" y="181"/>
                    </a:lnTo>
                    <a:lnTo>
                      <a:pt x="817" y="181"/>
                    </a:lnTo>
                    <a:lnTo>
                      <a:pt x="813" y="181"/>
                    </a:lnTo>
                    <a:lnTo>
                      <a:pt x="813" y="185"/>
                    </a:lnTo>
                    <a:lnTo>
                      <a:pt x="817" y="185"/>
                    </a:lnTo>
                    <a:lnTo>
                      <a:pt x="817" y="185"/>
                    </a:lnTo>
                    <a:lnTo>
                      <a:pt x="822" y="185"/>
                    </a:lnTo>
                    <a:lnTo>
                      <a:pt x="822" y="185"/>
                    </a:lnTo>
                    <a:lnTo>
                      <a:pt x="822" y="185"/>
                    </a:lnTo>
                    <a:lnTo>
                      <a:pt x="817" y="185"/>
                    </a:lnTo>
                    <a:lnTo>
                      <a:pt x="817" y="185"/>
                    </a:lnTo>
                    <a:lnTo>
                      <a:pt x="817" y="190"/>
                    </a:lnTo>
                    <a:lnTo>
                      <a:pt x="817" y="190"/>
                    </a:lnTo>
                    <a:lnTo>
                      <a:pt x="822" y="190"/>
                    </a:lnTo>
                    <a:lnTo>
                      <a:pt x="817" y="194"/>
                    </a:lnTo>
                    <a:lnTo>
                      <a:pt x="817" y="194"/>
                    </a:lnTo>
                    <a:lnTo>
                      <a:pt x="817" y="194"/>
                    </a:lnTo>
                    <a:lnTo>
                      <a:pt x="817" y="199"/>
                    </a:lnTo>
                    <a:lnTo>
                      <a:pt x="817" y="199"/>
                    </a:lnTo>
                    <a:lnTo>
                      <a:pt x="813" y="199"/>
                    </a:lnTo>
                    <a:lnTo>
                      <a:pt x="813" y="199"/>
                    </a:lnTo>
                    <a:lnTo>
                      <a:pt x="808" y="204"/>
                    </a:lnTo>
                    <a:lnTo>
                      <a:pt x="808" y="204"/>
                    </a:lnTo>
                    <a:lnTo>
                      <a:pt x="813" y="204"/>
                    </a:lnTo>
                    <a:lnTo>
                      <a:pt x="813" y="204"/>
                    </a:lnTo>
                    <a:lnTo>
                      <a:pt x="813" y="204"/>
                    </a:lnTo>
                    <a:lnTo>
                      <a:pt x="813" y="204"/>
                    </a:lnTo>
                    <a:lnTo>
                      <a:pt x="813" y="208"/>
                    </a:lnTo>
                    <a:lnTo>
                      <a:pt x="813" y="208"/>
                    </a:lnTo>
                    <a:lnTo>
                      <a:pt x="813" y="208"/>
                    </a:lnTo>
                    <a:lnTo>
                      <a:pt x="813" y="213"/>
                    </a:lnTo>
                    <a:lnTo>
                      <a:pt x="813" y="213"/>
                    </a:lnTo>
                    <a:lnTo>
                      <a:pt x="808" y="213"/>
                    </a:lnTo>
                    <a:lnTo>
                      <a:pt x="808" y="213"/>
                    </a:lnTo>
                    <a:lnTo>
                      <a:pt x="808" y="213"/>
                    </a:lnTo>
                    <a:lnTo>
                      <a:pt x="813" y="213"/>
                    </a:lnTo>
                    <a:lnTo>
                      <a:pt x="813" y="213"/>
                    </a:lnTo>
                    <a:lnTo>
                      <a:pt x="813" y="213"/>
                    </a:lnTo>
                    <a:lnTo>
                      <a:pt x="813" y="213"/>
                    </a:lnTo>
                    <a:lnTo>
                      <a:pt x="813" y="213"/>
                    </a:lnTo>
                    <a:lnTo>
                      <a:pt x="813" y="213"/>
                    </a:lnTo>
                    <a:lnTo>
                      <a:pt x="813" y="213"/>
                    </a:lnTo>
                    <a:lnTo>
                      <a:pt x="813" y="217"/>
                    </a:lnTo>
                    <a:lnTo>
                      <a:pt x="813" y="217"/>
                    </a:lnTo>
                    <a:lnTo>
                      <a:pt x="808" y="217"/>
                    </a:lnTo>
                    <a:lnTo>
                      <a:pt x="808" y="213"/>
                    </a:lnTo>
                    <a:lnTo>
                      <a:pt x="808" y="213"/>
                    </a:lnTo>
                    <a:lnTo>
                      <a:pt x="804" y="213"/>
                    </a:lnTo>
                    <a:lnTo>
                      <a:pt x="804" y="213"/>
                    </a:lnTo>
                    <a:lnTo>
                      <a:pt x="804" y="213"/>
                    </a:lnTo>
                    <a:lnTo>
                      <a:pt x="804" y="213"/>
                    </a:lnTo>
                    <a:lnTo>
                      <a:pt x="804" y="213"/>
                    </a:lnTo>
                    <a:lnTo>
                      <a:pt x="799" y="217"/>
                    </a:lnTo>
                    <a:lnTo>
                      <a:pt x="799" y="217"/>
                    </a:lnTo>
                    <a:lnTo>
                      <a:pt x="804" y="217"/>
                    </a:lnTo>
                    <a:lnTo>
                      <a:pt x="804" y="217"/>
                    </a:lnTo>
                    <a:lnTo>
                      <a:pt x="804" y="217"/>
                    </a:lnTo>
                    <a:lnTo>
                      <a:pt x="804" y="217"/>
                    </a:lnTo>
                    <a:lnTo>
                      <a:pt x="799" y="217"/>
                    </a:lnTo>
                    <a:lnTo>
                      <a:pt x="790" y="222"/>
                    </a:lnTo>
                    <a:lnTo>
                      <a:pt x="790" y="222"/>
                    </a:lnTo>
                    <a:lnTo>
                      <a:pt x="790" y="222"/>
                    </a:lnTo>
                    <a:lnTo>
                      <a:pt x="790" y="222"/>
                    </a:lnTo>
                    <a:lnTo>
                      <a:pt x="790" y="222"/>
                    </a:lnTo>
                    <a:lnTo>
                      <a:pt x="795" y="222"/>
                    </a:lnTo>
                    <a:lnTo>
                      <a:pt x="795" y="222"/>
                    </a:lnTo>
                    <a:lnTo>
                      <a:pt x="795" y="222"/>
                    </a:lnTo>
                    <a:lnTo>
                      <a:pt x="795" y="222"/>
                    </a:lnTo>
                    <a:lnTo>
                      <a:pt x="795" y="226"/>
                    </a:lnTo>
                    <a:lnTo>
                      <a:pt x="795" y="226"/>
                    </a:lnTo>
                    <a:lnTo>
                      <a:pt x="799" y="226"/>
                    </a:lnTo>
                    <a:lnTo>
                      <a:pt x="804" y="226"/>
                    </a:lnTo>
                    <a:lnTo>
                      <a:pt x="804" y="226"/>
                    </a:lnTo>
                    <a:lnTo>
                      <a:pt x="804" y="226"/>
                    </a:lnTo>
                    <a:lnTo>
                      <a:pt x="808" y="226"/>
                    </a:lnTo>
                    <a:lnTo>
                      <a:pt x="804" y="226"/>
                    </a:lnTo>
                    <a:lnTo>
                      <a:pt x="804" y="226"/>
                    </a:lnTo>
                    <a:lnTo>
                      <a:pt x="799" y="226"/>
                    </a:lnTo>
                    <a:lnTo>
                      <a:pt x="799" y="226"/>
                    </a:lnTo>
                    <a:lnTo>
                      <a:pt x="804" y="226"/>
                    </a:lnTo>
                    <a:lnTo>
                      <a:pt x="808" y="226"/>
                    </a:lnTo>
                    <a:lnTo>
                      <a:pt x="808" y="226"/>
                    </a:lnTo>
                    <a:lnTo>
                      <a:pt x="808" y="226"/>
                    </a:lnTo>
                    <a:lnTo>
                      <a:pt x="808" y="226"/>
                    </a:lnTo>
                    <a:lnTo>
                      <a:pt x="813" y="226"/>
                    </a:lnTo>
                    <a:lnTo>
                      <a:pt x="813" y="226"/>
                    </a:lnTo>
                    <a:lnTo>
                      <a:pt x="808" y="231"/>
                    </a:lnTo>
                    <a:lnTo>
                      <a:pt x="808" y="226"/>
                    </a:lnTo>
                    <a:lnTo>
                      <a:pt x="808" y="231"/>
                    </a:lnTo>
                    <a:lnTo>
                      <a:pt x="804" y="231"/>
                    </a:lnTo>
                    <a:lnTo>
                      <a:pt x="804" y="231"/>
                    </a:lnTo>
                    <a:lnTo>
                      <a:pt x="804" y="231"/>
                    </a:lnTo>
                    <a:lnTo>
                      <a:pt x="804" y="231"/>
                    </a:lnTo>
                    <a:lnTo>
                      <a:pt x="799" y="231"/>
                    </a:lnTo>
                    <a:lnTo>
                      <a:pt x="799" y="231"/>
                    </a:lnTo>
                    <a:lnTo>
                      <a:pt x="804" y="231"/>
                    </a:lnTo>
                    <a:lnTo>
                      <a:pt x="799" y="231"/>
                    </a:lnTo>
                    <a:lnTo>
                      <a:pt x="799" y="231"/>
                    </a:lnTo>
                    <a:lnTo>
                      <a:pt x="799" y="231"/>
                    </a:lnTo>
                    <a:lnTo>
                      <a:pt x="799" y="231"/>
                    </a:lnTo>
                    <a:lnTo>
                      <a:pt x="799" y="235"/>
                    </a:lnTo>
                    <a:lnTo>
                      <a:pt x="799" y="235"/>
                    </a:lnTo>
                    <a:lnTo>
                      <a:pt x="799" y="240"/>
                    </a:lnTo>
                    <a:lnTo>
                      <a:pt x="799" y="240"/>
                    </a:lnTo>
                    <a:lnTo>
                      <a:pt x="799" y="240"/>
                    </a:lnTo>
                    <a:lnTo>
                      <a:pt x="795" y="240"/>
                    </a:lnTo>
                    <a:lnTo>
                      <a:pt x="795" y="240"/>
                    </a:lnTo>
                    <a:lnTo>
                      <a:pt x="795" y="244"/>
                    </a:lnTo>
                    <a:lnTo>
                      <a:pt x="790" y="244"/>
                    </a:lnTo>
                    <a:lnTo>
                      <a:pt x="790" y="249"/>
                    </a:lnTo>
                    <a:lnTo>
                      <a:pt x="790" y="249"/>
                    </a:lnTo>
                    <a:lnTo>
                      <a:pt x="790" y="249"/>
                    </a:lnTo>
                    <a:lnTo>
                      <a:pt x="790" y="249"/>
                    </a:lnTo>
                    <a:lnTo>
                      <a:pt x="790" y="249"/>
                    </a:lnTo>
                    <a:lnTo>
                      <a:pt x="790" y="249"/>
                    </a:lnTo>
                    <a:lnTo>
                      <a:pt x="790" y="249"/>
                    </a:lnTo>
                    <a:lnTo>
                      <a:pt x="790" y="249"/>
                    </a:lnTo>
                    <a:lnTo>
                      <a:pt x="790" y="249"/>
                    </a:lnTo>
                    <a:lnTo>
                      <a:pt x="795" y="249"/>
                    </a:lnTo>
                    <a:lnTo>
                      <a:pt x="795" y="249"/>
                    </a:lnTo>
                    <a:lnTo>
                      <a:pt x="799" y="244"/>
                    </a:lnTo>
                    <a:lnTo>
                      <a:pt x="799" y="244"/>
                    </a:lnTo>
                    <a:lnTo>
                      <a:pt x="799" y="244"/>
                    </a:lnTo>
                    <a:lnTo>
                      <a:pt x="799" y="244"/>
                    </a:lnTo>
                    <a:lnTo>
                      <a:pt x="804" y="240"/>
                    </a:lnTo>
                    <a:lnTo>
                      <a:pt x="804" y="240"/>
                    </a:lnTo>
                    <a:lnTo>
                      <a:pt x="808" y="240"/>
                    </a:lnTo>
                    <a:lnTo>
                      <a:pt x="813" y="235"/>
                    </a:lnTo>
                    <a:lnTo>
                      <a:pt x="813" y="235"/>
                    </a:lnTo>
                    <a:lnTo>
                      <a:pt x="817" y="235"/>
                    </a:lnTo>
                    <a:lnTo>
                      <a:pt x="817" y="231"/>
                    </a:lnTo>
                    <a:lnTo>
                      <a:pt x="822" y="231"/>
                    </a:lnTo>
                    <a:lnTo>
                      <a:pt x="822" y="231"/>
                    </a:lnTo>
                    <a:lnTo>
                      <a:pt x="822" y="235"/>
                    </a:lnTo>
                    <a:lnTo>
                      <a:pt x="822" y="235"/>
                    </a:lnTo>
                    <a:lnTo>
                      <a:pt x="822" y="235"/>
                    </a:lnTo>
                    <a:lnTo>
                      <a:pt x="822" y="240"/>
                    </a:lnTo>
                    <a:lnTo>
                      <a:pt x="826" y="240"/>
                    </a:lnTo>
                    <a:lnTo>
                      <a:pt x="826" y="240"/>
                    </a:lnTo>
                    <a:lnTo>
                      <a:pt x="822" y="244"/>
                    </a:lnTo>
                    <a:lnTo>
                      <a:pt x="822" y="244"/>
                    </a:lnTo>
                    <a:lnTo>
                      <a:pt x="822" y="249"/>
                    </a:lnTo>
                    <a:lnTo>
                      <a:pt x="822" y="249"/>
                    </a:lnTo>
                    <a:lnTo>
                      <a:pt x="822" y="249"/>
                    </a:lnTo>
                    <a:lnTo>
                      <a:pt x="817" y="249"/>
                    </a:lnTo>
                    <a:lnTo>
                      <a:pt x="817" y="253"/>
                    </a:lnTo>
                    <a:lnTo>
                      <a:pt x="817" y="253"/>
                    </a:lnTo>
                    <a:lnTo>
                      <a:pt x="817" y="253"/>
                    </a:lnTo>
                    <a:lnTo>
                      <a:pt x="813" y="253"/>
                    </a:lnTo>
                    <a:lnTo>
                      <a:pt x="813" y="253"/>
                    </a:lnTo>
                    <a:lnTo>
                      <a:pt x="813" y="253"/>
                    </a:lnTo>
                    <a:lnTo>
                      <a:pt x="813" y="249"/>
                    </a:lnTo>
                    <a:lnTo>
                      <a:pt x="813" y="249"/>
                    </a:lnTo>
                    <a:lnTo>
                      <a:pt x="813" y="249"/>
                    </a:lnTo>
                    <a:lnTo>
                      <a:pt x="813" y="253"/>
                    </a:lnTo>
                    <a:lnTo>
                      <a:pt x="808" y="253"/>
                    </a:lnTo>
                    <a:lnTo>
                      <a:pt x="808" y="258"/>
                    </a:lnTo>
                    <a:lnTo>
                      <a:pt x="804" y="258"/>
                    </a:lnTo>
                    <a:lnTo>
                      <a:pt x="804" y="262"/>
                    </a:lnTo>
                    <a:lnTo>
                      <a:pt x="804" y="262"/>
                    </a:lnTo>
                    <a:lnTo>
                      <a:pt x="804" y="267"/>
                    </a:lnTo>
                    <a:lnTo>
                      <a:pt x="804" y="267"/>
                    </a:lnTo>
                    <a:lnTo>
                      <a:pt x="804" y="271"/>
                    </a:lnTo>
                    <a:lnTo>
                      <a:pt x="804" y="271"/>
                    </a:lnTo>
                    <a:lnTo>
                      <a:pt x="804" y="271"/>
                    </a:lnTo>
                    <a:lnTo>
                      <a:pt x="804" y="271"/>
                    </a:lnTo>
                    <a:lnTo>
                      <a:pt x="804" y="271"/>
                    </a:lnTo>
                    <a:lnTo>
                      <a:pt x="808" y="271"/>
                    </a:lnTo>
                    <a:lnTo>
                      <a:pt x="813" y="267"/>
                    </a:lnTo>
                    <a:lnTo>
                      <a:pt x="813" y="267"/>
                    </a:lnTo>
                    <a:lnTo>
                      <a:pt x="813" y="267"/>
                    </a:lnTo>
                    <a:lnTo>
                      <a:pt x="813" y="267"/>
                    </a:lnTo>
                    <a:lnTo>
                      <a:pt x="817" y="267"/>
                    </a:lnTo>
                    <a:lnTo>
                      <a:pt x="817" y="267"/>
                    </a:lnTo>
                    <a:lnTo>
                      <a:pt x="817" y="267"/>
                    </a:lnTo>
                    <a:lnTo>
                      <a:pt x="822" y="262"/>
                    </a:lnTo>
                    <a:lnTo>
                      <a:pt x="822" y="262"/>
                    </a:lnTo>
                    <a:lnTo>
                      <a:pt x="826" y="262"/>
                    </a:lnTo>
                    <a:lnTo>
                      <a:pt x="826" y="262"/>
                    </a:lnTo>
                    <a:lnTo>
                      <a:pt x="835" y="258"/>
                    </a:lnTo>
                    <a:lnTo>
                      <a:pt x="835" y="258"/>
                    </a:lnTo>
                    <a:lnTo>
                      <a:pt x="840" y="253"/>
                    </a:lnTo>
                    <a:lnTo>
                      <a:pt x="844" y="249"/>
                    </a:lnTo>
                    <a:lnTo>
                      <a:pt x="844" y="249"/>
                    </a:lnTo>
                    <a:lnTo>
                      <a:pt x="844" y="249"/>
                    </a:lnTo>
                    <a:lnTo>
                      <a:pt x="844" y="249"/>
                    </a:lnTo>
                    <a:lnTo>
                      <a:pt x="849" y="244"/>
                    </a:lnTo>
                    <a:lnTo>
                      <a:pt x="849" y="244"/>
                    </a:lnTo>
                    <a:lnTo>
                      <a:pt x="849" y="244"/>
                    </a:lnTo>
                    <a:lnTo>
                      <a:pt x="849" y="244"/>
                    </a:lnTo>
                    <a:lnTo>
                      <a:pt x="853" y="244"/>
                    </a:lnTo>
                    <a:lnTo>
                      <a:pt x="853" y="244"/>
                    </a:lnTo>
                    <a:lnTo>
                      <a:pt x="853" y="244"/>
                    </a:lnTo>
                    <a:lnTo>
                      <a:pt x="853" y="244"/>
                    </a:lnTo>
                    <a:lnTo>
                      <a:pt x="858" y="244"/>
                    </a:lnTo>
                    <a:lnTo>
                      <a:pt x="858" y="244"/>
                    </a:lnTo>
                    <a:lnTo>
                      <a:pt x="858" y="244"/>
                    </a:lnTo>
                    <a:lnTo>
                      <a:pt x="858" y="244"/>
                    </a:lnTo>
                    <a:lnTo>
                      <a:pt x="858" y="244"/>
                    </a:lnTo>
                    <a:lnTo>
                      <a:pt x="858" y="244"/>
                    </a:lnTo>
                    <a:lnTo>
                      <a:pt x="862" y="240"/>
                    </a:lnTo>
                    <a:lnTo>
                      <a:pt x="862" y="240"/>
                    </a:lnTo>
                    <a:lnTo>
                      <a:pt x="862" y="240"/>
                    </a:lnTo>
                    <a:lnTo>
                      <a:pt x="862" y="240"/>
                    </a:lnTo>
                    <a:lnTo>
                      <a:pt x="862" y="240"/>
                    </a:lnTo>
                    <a:lnTo>
                      <a:pt x="862" y="240"/>
                    </a:lnTo>
                    <a:lnTo>
                      <a:pt x="862" y="240"/>
                    </a:lnTo>
                    <a:lnTo>
                      <a:pt x="862" y="240"/>
                    </a:lnTo>
                    <a:lnTo>
                      <a:pt x="862" y="235"/>
                    </a:lnTo>
                    <a:lnTo>
                      <a:pt x="862" y="235"/>
                    </a:lnTo>
                    <a:lnTo>
                      <a:pt x="862" y="235"/>
                    </a:lnTo>
                    <a:lnTo>
                      <a:pt x="862" y="235"/>
                    </a:lnTo>
                    <a:lnTo>
                      <a:pt x="862" y="235"/>
                    </a:lnTo>
                    <a:lnTo>
                      <a:pt x="862" y="231"/>
                    </a:lnTo>
                    <a:lnTo>
                      <a:pt x="862" y="231"/>
                    </a:lnTo>
                    <a:lnTo>
                      <a:pt x="867" y="231"/>
                    </a:lnTo>
                    <a:lnTo>
                      <a:pt x="867" y="231"/>
                    </a:lnTo>
                    <a:lnTo>
                      <a:pt x="867" y="231"/>
                    </a:lnTo>
                    <a:lnTo>
                      <a:pt x="867" y="231"/>
                    </a:lnTo>
                    <a:lnTo>
                      <a:pt x="867" y="231"/>
                    </a:lnTo>
                    <a:lnTo>
                      <a:pt x="867" y="226"/>
                    </a:lnTo>
                    <a:lnTo>
                      <a:pt x="871" y="226"/>
                    </a:lnTo>
                    <a:lnTo>
                      <a:pt x="871" y="226"/>
                    </a:lnTo>
                    <a:lnTo>
                      <a:pt x="871" y="226"/>
                    </a:lnTo>
                    <a:lnTo>
                      <a:pt x="871" y="226"/>
                    </a:lnTo>
                    <a:lnTo>
                      <a:pt x="871" y="226"/>
                    </a:lnTo>
                    <a:lnTo>
                      <a:pt x="871" y="226"/>
                    </a:lnTo>
                    <a:lnTo>
                      <a:pt x="871" y="226"/>
                    </a:lnTo>
                    <a:lnTo>
                      <a:pt x="876" y="226"/>
                    </a:lnTo>
                    <a:lnTo>
                      <a:pt x="876" y="226"/>
                    </a:lnTo>
                    <a:lnTo>
                      <a:pt x="880" y="226"/>
                    </a:lnTo>
                    <a:lnTo>
                      <a:pt x="885" y="226"/>
                    </a:lnTo>
                    <a:lnTo>
                      <a:pt x="885" y="226"/>
                    </a:lnTo>
                    <a:lnTo>
                      <a:pt x="885" y="231"/>
                    </a:lnTo>
                    <a:lnTo>
                      <a:pt x="890" y="231"/>
                    </a:lnTo>
                    <a:lnTo>
                      <a:pt x="890" y="231"/>
                    </a:lnTo>
                    <a:lnTo>
                      <a:pt x="894" y="231"/>
                    </a:lnTo>
                    <a:lnTo>
                      <a:pt x="899" y="231"/>
                    </a:lnTo>
                    <a:lnTo>
                      <a:pt x="899" y="231"/>
                    </a:lnTo>
                    <a:lnTo>
                      <a:pt x="899" y="231"/>
                    </a:lnTo>
                    <a:lnTo>
                      <a:pt x="899" y="231"/>
                    </a:lnTo>
                    <a:lnTo>
                      <a:pt x="899" y="235"/>
                    </a:lnTo>
                    <a:lnTo>
                      <a:pt x="894" y="235"/>
                    </a:lnTo>
                    <a:lnTo>
                      <a:pt x="894" y="235"/>
                    </a:lnTo>
                    <a:lnTo>
                      <a:pt x="894" y="235"/>
                    </a:lnTo>
                    <a:lnTo>
                      <a:pt x="899" y="235"/>
                    </a:lnTo>
                    <a:lnTo>
                      <a:pt x="899" y="235"/>
                    </a:lnTo>
                    <a:lnTo>
                      <a:pt x="894" y="240"/>
                    </a:lnTo>
                    <a:lnTo>
                      <a:pt x="894" y="240"/>
                    </a:lnTo>
                    <a:lnTo>
                      <a:pt x="894" y="240"/>
                    </a:lnTo>
                    <a:lnTo>
                      <a:pt x="894" y="240"/>
                    </a:lnTo>
                    <a:lnTo>
                      <a:pt x="899" y="240"/>
                    </a:lnTo>
                    <a:lnTo>
                      <a:pt x="899" y="240"/>
                    </a:lnTo>
                    <a:lnTo>
                      <a:pt x="903" y="240"/>
                    </a:lnTo>
                    <a:lnTo>
                      <a:pt x="903" y="240"/>
                    </a:lnTo>
                    <a:lnTo>
                      <a:pt x="903" y="240"/>
                    </a:lnTo>
                    <a:lnTo>
                      <a:pt x="903" y="240"/>
                    </a:lnTo>
                    <a:lnTo>
                      <a:pt x="899" y="244"/>
                    </a:lnTo>
                    <a:lnTo>
                      <a:pt x="894" y="244"/>
                    </a:lnTo>
                    <a:lnTo>
                      <a:pt x="894" y="244"/>
                    </a:lnTo>
                    <a:lnTo>
                      <a:pt x="894" y="244"/>
                    </a:lnTo>
                    <a:lnTo>
                      <a:pt x="894" y="244"/>
                    </a:lnTo>
                    <a:lnTo>
                      <a:pt x="899" y="244"/>
                    </a:lnTo>
                    <a:lnTo>
                      <a:pt x="899" y="249"/>
                    </a:lnTo>
                    <a:lnTo>
                      <a:pt x="899" y="249"/>
                    </a:lnTo>
                    <a:lnTo>
                      <a:pt x="899" y="249"/>
                    </a:lnTo>
                    <a:lnTo>
                      <a:pt x="899" y="249"/>
                    </a:lnTo>
                    <a:lnTo>
                      <a:pt x="894" y="249"/>
                    </a:lnTo>
                    <a:lnTo>
                      <a:pt x="894" y="249"/>
                    </a:lnTo>
                    <a:lnTo>
                      <a:pt x="890" y="253"/>
                    </a:lnTo>
                    <a:lnTo>
                      <a:pt x="890" y="253"/>
                    </a:lnTo>
                    <a:lnTo>
                      <a:pt x="885" y="253"/>
                    </a:lnTo>
                    <a:lnTo>
                      <a:pt x="885" y="253"/>
                    </a:lnTo>
                    <a:lnTo>
                      <a:pt x="885" y="253"/>
                    </a:lnTo>
                    <a:lnTo>
                      <a:pt x="885" y="253"/>
                    </a:lnTo>
                    <a:lnTo>
                      <a:pt x="880" y="253"/>
                    </a:lnTo>
                    <a:lnTo>
                      <a:pt x="880" y="253"/>
                    </a:lnTo>
                    <a:lnTo>
                      <a:pt x="880" y="253"/>
                    </a:lnTo>
                    <a:lnTo>
                      <a:pt x="880" y="253"/>
                    </a:lnTo>
                    <a:lnTo>
                      <a:pt x="876" y="253"/>
                    </a:lnTo>
                    <a:lnTo>
                      <a:pt x="876" y="253"/>
                    </a:lnTo>
                    <a:lnTo>
                      <a:pt x="876" y="253"/>
                    </a:lnTo>
                    <a:lnTo>
                      <a:pt x="876" y="253"/>
                    </a:lnTo>
                    <a:lnTo>
                      <a:pt x="876" y="258"/>
                    </a:lnTo>
                    <a:lnTo>
                      <a:pt x="876" y="258"/>
                    </a:lnTo>
                    <a:lnTo>
                      <a:pt x="876" y="258"/>
                    </a:lnTo>
                    <a:lnTo>
                      <a:pt x="876" y="258"/>
                    </a:lnTo>
                    <a:lnTo>
                      <a:pt x="876" y="258"/>
                    </a:lnTo>
                    <a:lnTo>
                      <a:pt x="876" y="258"/>
                    </a:lnTo>
                    <a:lnTo>
                      <a:pt x="880" y="258"/>
                    </a:lnTo>
                    <a:lnTo>
                      <a:pt x="880" y="258"/>
                    </a:lnTo>
                    <a:lnTo>
                      <a:pt x="880" y="258"/>
                    </a:lnTo>
                    <a:lnTo>
                      <a:pt x="880" y="258"/>
                    </a:lnTo>
                    <a:lnTo>
                      <a:pt x="876" y="262"/>
                    </a:lnTo>
                    <a:lnTo>
                      <a:pt x="876" y="262"/>
                    </a:lnTo>
                    <a:lnTo>
                      <a:pt x="876" y="262"/>
                    </a:lnTo>
                    <a:lnTo>
                      <a:pt x="876" y="262"/>
                    </a:lnTo>
                    <a:lnTo>
                      <a:pt x="876" y="262"/>
                    </a:lnTo>
                    <a:lnTo>
                      <a:pt x="876" y="267"/>
                    </a:lnTo>
                    <a:lnTo>
                      <a:pt x="876" y="267"/>
                    </a:lnTo>
                    <a:lnTo>
                      <a:pt x="876" y="267"/>
                    </a:lnTo>
                    <a:lnTo>
                      <a:pt x="876" y="271"/>
                    </a:lnTo>
                    <a:lnTo>
                      <a:pt x="876" y="271"/>
                    </a:lnTo>
                    <a:lnTo>
                      <a:pt x="876" y="271"/>
                    </a:lnTo>
                    <a:lnTo>
                      <a:pt x="871" y="276"/>
                    </a:lnTo>
                    <a:lnTo>
                      <a:pt x="871" y="276"/>
                    </a:lnTo>
                    <a:lnTo>
                      <a:pt x="867" y="280"/>
                    </a:lnTo>
                    <a:lnTo>
                      <a:pt x="867" y="280"/>
                    </a:lnTo>
                    <a:lnTo>
                      <a:pt x="862" y="280"/>
                    </a:lnTo>
                    <a:lnTo>
                      <a:pt x="862" y="280"/>
                    </a:lnTo>
                    <a:lnTo>
                      <a:pt x="862" y="280"/>
                    </a:lnTo>
                    <a:lnTo>
                      <a:pt x="862" y="280"/>
                    </a:lnTo>
                    <a:lnTo>
                      <a:pt x="858" y="280"/>
                    </a:lnTo>
                    <a:lnTo>
                      <a:pt x="858" y="285"/>
                    </a:lnTo>
                    <a:lnTo>
                      <a:pt x="853" y="285"/>
                    </a:lnTo>
                    <a:lnTo>
                      <a:pt x="853" y="285"/>
                    </a:lnTo>
                    <a:lnTo>
                      <a:pt x="849" y="285"/>
                    </a:lnTo>
                    <a:lnTo>
                      <a:pt x="849" y="285"/>
                    </a:lnTo>
                    <a:lnTo>
                      <a:pt x="844" y="285"/>
                    </a:lnTo>
                    <a:lnTo>
                      <a:pt x="840" y="285"/>
                    </a:lnTo>
                    <a:lnTo>
                      <a:pt x="835" y="289"/>
                    </a:lnTo>
                    <a:lnTo>
                      <a:pt x="835" y="289"/>
                    </a:lnTo>
                    <a:lnTo>
                      <a:pt x="835" y="289"/>
                    </a:lnTo>
                    <a:lnTo>
                      <a:pt x="831" y="289"/>
                    </a:lnTo>
                    <a:lnTo>
                      <a:pt x="831" y="289"/>
                    </a:lnTo>
                    <a:lnTo>
                      <a:pt x="831" y="289"/>
                    </a:lnTo>
                    <a:lnTo>
                      <a:pt x="831" y="289"/>
                    </a:lnTo>
                    <a:lnTo>
                      <a:pt x="831" y="285"/>
                    </a:lnTo>
                    <a:lnTo>
                      <a:pt x="831" y="285"/>
                    </a:lnTo>
                    <a:lnTo>
                      <a:pt x="831" y="285"/>
                    </a:lnTo>
                    <a:lnTo>
                      <a:pt x="831" y="280"/>
                    </a:lnTo>
                    <a:lnTo>
                      <a:pt x="831" y="280"/>
                    </a:lnTo>
                    <a:lnTo>
                      <a:pt x="831" y="280"/>
                    </a:lnTo>
                    <a:lnTo>
                      <a:pt x="831" y="280"/>
                    </a:lnTo>
                    <a:lnTo>
                      <a:pt x="831" y="280"/>
                    </a:lnTo>
                    <a:lnTo>
                      <a:pt x="831" y="280"/>
                    </a:lnTo>
                    <a:lnTo>
                      <a:pt x="831" y="280"/>
                    </a:lnTo>
                    <a:lnTo>
                      <a:pt x="831" y="280"/>
                    </a:lnTo>
                    <a:lnTo>
                      <a:pt x="831" y="280"/>
                    </a:lnTo>
                    <a:lnTo>
                      <a:pt x="831" y="280"/>
                    </a:lnTo>
                    <a:lnTo>
                      <a:pt x="831" y="276"/>
                    </a:lnTo>
                    <a:lnTo>
                      <a:pt x="831" y="276"/>
                    </a:lnTo>
                    <a:lnTo>
                      <a:pt x="826" y="276"/>
                    </a:lnTo>
                    <a:lnTo>
                      <a:pt x="826" y="276"/>
                    </a:lnTo>
                    <a:lnTo>
                      <a:pt x="822" y="280"/>
                    </a:lnTo>
                    <a:lnTo>
                      <a:pt x="822" y="280"/>
                    </a:lnTo>
                    <a:lnTo>
                      <a:pt x="822" y="280"/>
                    </a:lnTo>
                    <a:lnTo>
                      <a:pt x="826" y="280"/>
                    </a:lnTo>
                    <a:lnTo>
                      <a:pt x="826" y="280"/>
                    </a:lnTo>
                    <a:lnTo>
                      <a:pt x="826" y="280"/>
                    </a:lnTo>
                    <a:lnTo>
                      <a:pt x="826" y="280"/>
                    </a:lnTo>
                    <a:lnTo>
                      <a:pt x="831" y="280"/>
                    </a:lnTo>
                    <a:lnTo>
                      <a:pt x="826" y="280"/>
                    </a:lnTo>
                    <a:lnTo>
                      <a:pt x="826" y="280"/>
                    </a:lnTo>
                    <a:lnTo>
                      <a:pt x="831" y="285"/>
                    </a:lnTo>
                    <a:lnTo>
                      <a:pt x="831" y="285"/>
                    </a:lnTo>
                    <a:lnTo>
                      <a:pt x="831" y="285"/>
                    </a:lnTo>
                    <a:lnTo>
                      <a:pt x="831" y="285"/>
                    </a:lnTo>
                    <a:lnTo>
                      <a:pt x="826" y="285"/>
                    </a:lnTo>
                    <a:lnTo>
                      <a:pt x="826" y="289"/>
                    </a:lnTo>
                    <a:lnTo>
                      <a:pt x="826" y="289"/>
                    </a:lnTo>
                    <a:lnTo>
                      <a:pt x="826" y="294"/>
                    </a:lnTo>
                    <a:lnTo>
                      <a:pt x="826" y="294"/>
                    </a:lnTo>
                    <a:lnTo>
                      <a:pt x="826" y="294"/>
                    </a:lnTo>
                    <a:lnTo>
                      <a:pt x="826" y="294"/>
                    </a:lnTo>
                    <a:lnTo>
                      <a:pt x="822" y="289"/>
                    </a:lnTo>
                    <a:lnTo>
                      <a:pt x="822" y="289"/>
                    </a:lnTo>
                    <a:lnTo>
                      <a:pt x="822" y="289"/>
                    </a:lnTo>
                    <a:lnTo>
                      <a:pt x="817" y="294"/>
                    </a:lnTo>
                    <a:lnTo>
                      <a:pt x="817" y="294"/>
                    </a:lnTo>
                    <a:lnTo>
                      <a:pt x="817" y="294"/>
                    </a:lnTo>
                    <a:lnTo>
                      <a:pt x="813" y="289"/>
                    </a:lnTo>
                    <a:lnTo>
                      <a:pt x="813" y="289"/>
                    </a:lnTo>
                    <a:lnTo>
                      <a:pt x="813" y="289"/>
                    </a:lnTo>
                    <a:lnTo>
                      <a:pt x="813" y="285"/>
                    </a:lnTo>
                    <a:lnTo>
                      <a:pt x="813" y="285"/>
                    </a:lnTo>
                    <a:lnTo>
                      <a:pt x="813" y="285"/>
                    </a:lnTo>
                    <a:lnTo>
                      <a:pt x="808" y="285"/>
                    </a:lnTo>
                    <a:lnTo>
                      <a:pt x="808" y="285"/>
                    </a:lnTo>
                    <a:lnTo>
                      <a:pt x="799" y="285"/>
                    </a:lnTo>
                    <a:lnTo>
                      <a:pt x="799" y="285"/>
                    </a:lnTo>
                    <a:lnTo>
                      <a:pt x="799" y="285"/>
                    </a:lnTo>
                    <a:lnTo>
                      <a:pt x="799" y="285"/>
                    </a:lnTo>
                    <a:lnTo>
                      <a:pt x="799" y="285"/>
                    </a:lnTo>
                    <a:lnTo>
                      <a:pt x="799" y="285"/>
                    </a:lnTo>
                    <a:lnTo>
                      <a:pt x="795" y="285"/>
                    </a:lnTo>
                    <a:lnTo>
                      <a:pt x="795" y="285"/>
                    </a:lnTo>
                    <a:lnTo>
                      <a:pt x="795" y="289"/>
                    </a:lnTo>
                    <a:lnTo>
                      <a:pt x="799" y="289"/>
                    </a:lnTo>
                    <a:lnTo>
                      <a:pt x="799" y="289"/>
                    </a:lnTo>
                    <a:lnTo>
                      <a:pt x="799" y="289"/>
                    </a:lnTo>
                    <a:lnTo>
                      <a:pt x="799" y="289"/>
                    </a:lnTo>
                    <a:lnTo>
                      <a:pt x="799" y="294"/>
                    </a:lnTo>
                    <a:lnTo>
                      <a:pt x="799" y="294"/>
                    </a:lnTo>
                    <a:lnTo>
                      <a:pt x="799" y="294"/>
                    </a:lnTo>
                    <a:lnTo>
                      <a:pt x="786" y="298"/>
                    </a:lnTo>
                    <a:lnTo>
                      <a:pt x="781" y="303"/>
                    </a:lnTo>
                    <a:lnTo>
                      <a:pt x="777" y="303"/>
                    </a:lnTo>
                    <a:lnTo>
                      <a:pt x="772" y="303"/>
                    </a:lnTo>
                    <a:lnTo>
                      <a:pt x="772" y="303"/>
                    </a:lnTo>
                    <a:lnTo>
                      <a:pt x="772" y="303"/>
                    </a:lnTo>
                    <a:lnTo>
                      <a:pt x="768" y="303"/>
                    </a:lnTo>
                    <a:lnTo>
                      <a:pt x="763" y="303"/>
                    </a:lnTo>
                    <a:lnTo>
                      <a:pt x="763" y="303"/>
                    </a:lnTo>
                    <a:lnTo>
                      <a:pt x="763" y="303"/>
                    </a:lnTo>
                    <a:lnTo>
                      <a:pt x="763" y="298"/>
                    </a:lnTo>
                    <a:lnTo>
                      <a:pt x="763" y="298"/>
                    </a:lnTo>
                    <a:lnTo>
                      <a:pt x="763" y="298"/>
                    </a:lnTo>
                    <a:lnTo>
                      <a:pt x="763" y="298"/>
                    </a:lnTo>
                    <a:lnTo>
                      <a:pt x="759" y="298"/>
                    </a:lnTo>
                    <a:lnTo>
                      <a:pt x="759" y="294"/>
                    </a:lnTo>
                    <a:lnTo>
                      <a:pt x="759" y="294"/>
                    </a:lnTo>
                    <a:lnTo>
                      <a:pt x="754" y="294"/>
                    </a:lnTo>
                    <a:lnTo>
                      <a:pt x="754" y="294"/>
                    </a:lnTo>
                    <a:lnTo>
                      <a:pt x="754" y="294"/>
                    </a:lnTo>
                    <a:lnTo>
                      <a:pt x="754" y="294"/>
                    </a:lnTo>
                    <a:lnTo>
                      <a:pt x="754" y="294"/>
                    </a:lnTo>
                    <a:lnTo>
                      <a:pt x="749" y="294"/>
                    </a:lnTo>
                    <a:lnTo>
                      <a:pt x="749" y="294"/>
                    </a:lnTo>
                    <a:lnTo>
                      <a:pt x="749" y="294"/>
                    </a:lnTo>
                    <a:lnTo>
                      <a:pt x="749" y="289"/>
                    </a:lnTo>
                    <a:lnTo>
                      <a:pt x="745" y="289"/>
                    </a:lnTo>
                    <a:lnTo>
                      <a:pt x="745" y="289"/>
                    </a:lnTo>
                    <a:lnTo>
                      <a:pt x="740" y="289"/>
                    </a:lnTo>
                    <a:lnTo>
                      <a:pt x="740" y="289"/>
                    </a:lnTo>
                    <a:lnTo>
                      <a:pt x="736" y="289"/>
                    </a:lnTo>
                    <a:lnTo>
                      <a:pt x="736" y="289"/>
                    </a:lnTo>
                    <a:lnTo>
                      <a:pt x="736" y="289"/>
                    </a:lnTo>
                    <a:lnTo>
                      <a:pt x="736" y="289"/>
                    </a:lnTo>
                    <a:lnTo>
                      <a:pt x="736" y="294"/>
                    </a:lnTo>
                    <a:lnTo>
                      <a:pt x="740" y="294"/>
                    </a:lnTo>
                    <a:lnTo>
                      <a:pt x="740" y="289"/>
                    </a:lnTo>
                    <a:lnTo>
                      <a:pt x="740" y="289"/>
                    </a:lnTo>
                    <a:lnTo>
                      <a:pt x="745" y="294"/>
                    </a:lnTo>
                    <a:lnTo>
                      <a:pt x="749" y="294"/>
                    </a:lnTo>
                    <a:lnTo>
                      <a:pt x="749" y="294"/>
                    </a:lnTo>
                    <a:lnTo>
                      <a:pt x="749" y="294"/>
                    </a:lnTo>
                    <a:lnTo>
                      <a:pt x="749" y="294"/>
                    </a:lnTo>
                    <a:lnTo>
                      <a:pt x="749" y="298"/>
                    </a:lnTo>
                    <a:lnTo>
                      <a:pt x="749" y="303"/>
                    </a:lnTo>
                    <a:lnTo>
                      <a:pt x="754" y="303"/>
                    </a:lnTo>
                    <a:lnTo>
                      <a:pt x="754" y="303"/>
                    </a:lnTo>
                    <a:lnTo>
                      <a:pt x="759" y="308"/>
                    </a:lnTo>
                    <a:lnTo>
                      <a:pt x="763" y="308"/>
                    </a:lnTo>
                    <a:lnTo>
                      <a:pt x="768" y="308"/>
                    </a:lnTo>
                    <a:lnTo>
                      <a:pt x="772" y="308"/>
                    </a:lnTo>
                    <a:lnTo>
                      <a:pt x="772" y="308"/>
                    </a:lnTo>
                    <a:lnTo>
                      <a:pt x="772" y="308"/>
                    </a:lnTo>
                    <a:lnTo>
                      <a:pt x="772" y="312"/>
                    </a:lnTo>
                    <a:lnTo>
                      <a:pt x="768" y="312"/>
                    </a:lnTo>
                    <a:lnTo>
                      <a:pt x="763" y="317"/>
                    </a:lnTo>
                    <a:lnTo>
                      <a:pt x="749" y="321"/>
                    </a:lnTo>
                    <a:lnTo>
                      <a:pt x="745" y="321"/>
                    </a:lnTo>
                    <a:lnTo>
                      <a:pt x="745" y="326"/>
                    </a:lnTo>
                    <a:lnTo>
                      <a:pt x="745" y="326"/>
                    </a:lnTo>
                    <a:lnTo>
                      <a:pt x="740" y="326"/>
                    </a:lnTo>
                    <a:lnTo>
                      <a:pt x="736" y="330"/>
                    </a:lnTo>
                    <a:lnTo>
                      <a:pt x="731" y="330"/>
                    </a:lnTo>
                    <a:lnTo>
                      <a:pt x="731" y="326"/>
                    </a:lnTo>
                    <a:lnTo>
                      <a:pt x="731" y="326"/>
                    </a:lnTo>
                    <a:lnTo>
                      <a:pt x="731" y="326"/>
                    </a:lnTo>
                    <a:lnTo>
                      <a:pt x="731" y="326"/>
                    </a:lnTo>
                    <a:lnTo>
                      <a:pt x="727" y="330"/>
                    </a:lnTo>
                    <a:lnTo>
                      <a:pt x="727" y="330"/>
                    </a:lnTo>
                    <a:lnTo>
                      <a:pt x="727" y="330"/>
                    </a:lnTo>
                    <a:lnTo>
                      <a:pt x="727" y="326"/>
                    </a:lnTo>
                    <a:lnTo>
                      <a:pt x="727" y="326"/>
                    </a:lnTo>
                    <a:lnTo>
                      <a:pt x="722" y="326"/>
                    </a:lnTo>
                    <a:lnTo>
                      <a:pt x="722" y="326"/>
                    </a:lnTo>
                    <a:lnTo>
                      <a:pt x="722" y="326"/>
                    </a:lnTo>
                    <a:lnTo>
                      <a:pt x="722" y="326"/>
                    </a:lnTo>
                    <a:lnTo>
                      <a:pt x="722" y="326"/>
                    </a:lnTo>
                    <a:lnTo>
                      <a:pt x="722" y="326"/>
                    </a:lnTo>
                    <a:lnTo>
                      <a:pt x="722" y="326"/>
                    </a:lnTo>
                    <a:lnTo>
                      <a:pt x="722" y="326"/>
                    </a:lnTo>
                    <a:lnTo>
                      <a:pt x="718" y="326"/>
                    </a:lnTo>
                    <a:lnTo>
                      <a:pt x="718" y="326"/>
                    </a:lnTo>
                    <a:lnTo>
                      <a:pt x="722" y="326"/>
                    </a:lnTo>
                    <a:lnTo>
                      <a:pt x="718" y="326"/>
                    </a:lnTo>
                    <a:lnTo>
                      <a:pt x="718" y="326"/>
                    </a:lnTo>
                    <a:lnTo>
                      <a:pt x="718" y="330"/>
                    </a:lnTo>
                    <a:lnTo>
                      <a:pt x="718" y="326"/>
                    </a:lnTo>
                    <a:lnTo>
                      <a:pt x="718" y="326"/>
                    </a:lnTo>
                    <a:lnTo>
                      <a:pt x="713" y="330"/>
                    </a:lnTo>
                    <a:lnTo>
                      <a:pt x="713" y="330"/>
                    </a:lnTo>
                    <a:lnTo>
                      <a:pt x="713" y="330"/>
                    </a:lnTo>
                    <a:lnTo>
                      <a:pt x="713" y="335"/>
                    </a:lnTo>
                    <a:lnTo>
                      <a:pt x="709" y="335"/>
                    </a:lnTo>
                    <a:lnTo>
                      <a:pt x="709" y="335"/>
                    </a:lnTo>
                    <a:lnTo>
                      <a:pt x="709" y="335"/>
                    </a:lnTo>
                    <a:lnTo>
                      <a:pt x="704" y="335"/>
                    </a:lnTo>
                    <a:lnTo>
                      <a:pt x="704" y="335"/>
                    </a:lnTo>
                    <a:lnTo>
                      <a:pt x="704" y="335"/>
                    </a:lnTo>
                    <a:lnTo>
                      <a:pt x="704" y="335"/>
                    </a:lnTo>
                    <a:lnTo>
                      <a:pt x="700" y="335"/>
                    </a:lnTo>
                    <a:lnTo>
                      <a:pt x="700" y="335"/>
                    </a:lnTo>
                    <a:lnTo>
                      <a:pt x="700" y="335"/>
                    </a:lnTo>
                    <a:lnTo>
                      <a:pt x="695" y="330"/>
                    </a:lnTo>
                    <a:lnTo>
                      <a:pt x="695" y="330"/>
                    </a:lnTo>
                    <a:lnTo>
                      <a:pt x="691" y="330"/>
                    </a:lnTo>
                    <a:lnTo>
                      <a:pt x="691" y="330"/>
                    </a:lnTo>
                    <a:lnTo>
                      <a:pt x="691" y="330"/>
                    </a:lnTo>
                    <a:lnTo>
                      <a:pt x="691" y="330"/>
                    </a:lnTo>
                    <a:lnTo>
                      <a:pt x="691" y="330"/>
                    </a:lnTo>
                    <a:lnTo>
                      <a:pt x="691" y="330"/>
                    </a:lnTo>
                    <a:lnTo>
                      <a:pt x="691" y="330"/>
                    </a:lnTo>
                    <a:lnTo>
                      <a:pt x="691" y="330"/>
                    </a:lnTo>
                    <a:lnTo>
                      <a:pt x="691" y="330"/>
                    </a:lnTo>
                    <a:lnTo>
                      <a:pt x="686" y="330"/>
                    </a:lnTo>
                    <a:lnTo>
                      <a:pt x="686" y="326"/>
                    </a:lnTo>
                    <a:lnTo>
                      <a:pt x="682" y="326"/>
                    </a:lnTo>
                    <a:lnTo>
                      <a:pt x="677" y="321"/>
                    </a:lnTo>
                    <a:lnTo>
                      <a:pt x="677" y="321"/>
                    </a:lnTo>
                    <a:lnTo>
                      <a:pt x="677" y="321"/>
                    </a:lnTo>
                    <a:lnTo>
                      <a:pt x="677" y="321"/>
                    </a:lnTo>
                    <a:lnTo>
                      <a:pt x="677" y="326"/>
                    </a:lnTo>
                    <a:lnTo>
                      <a:pt x="673" y="326"/>
                    </a:lnTo>
                    <a:lnTo>
                      <a:pt x="673" y="326"/>
                    </a:lnTo>
                    <a:lnTo>
                      <a:pt x="677" y="326"/>
                    </a:lnTo>
                    <a:lnTo>
                      <a:pt x="677" y="326"/>
                    </a:lnTo>
                    <a:lnTo>
                      <a:pt x="677" y="326"/>
                    </a:lnTo>
                    <a:lnTo>
                      <a:pt x="677" y="326"/>
                    </a:lnTo>
                    <a:lnTo>
                      <a:pt x="677" y="326"/>
                    </a:lnTo>
                    <a:lnTo>
                      <a:pt x="677" y="326"/>
                    </a:lnTo>
                    <a:lnTo>
                      <a:pt x="677" y="326"/>
                    </a:lnTo>
                    <a:lnTo>
                      <a:pt x="677" y="326"/>
                    </a:lnTo>
                    <a:lnTo>
                      <a:pt x="682" y="326"/>
                    </a:lnTo>
                    <a:lnTo>
                      <a:pt x="686" y="330"/>
                    </a:lnTo>
                    <a:lnTo>
                      <a:pt x="686" y="330"/>
                    </a:lnTo>
                    <a:lnTo>
                      <a:pt x="686" y="330"/>
                    </a:lnTo>
                    <a:lnTo>
                      <a:pt x="686" y="330"/>
                    </a:lnTo>
                    <a:lnTo>
                      <a:pt x="686" y="330"/>
                    </a:lnTo>
                    <a:lnTo>
                      <a:pt x="682" y="330"/>
                    </a:lnTo>
                    <a:lnTo>
                      <a:pt x="682" y="335"/>
                    </a:lnTo>
                    <a:lnTo>
                      <a:pt x="686" y="335"/>
                    </a:lnTo>
                    <a:lnTo>
                      <a:pt x="686" y="330"/>
                    </a:lnTo>
                    <a:lnTo>
                      <a:pt x="691" y="330"/>
                    </a:lnTo>
                    <a:lnTo>
                      <a:pt x="691" y="330"/>
                    </a:lnTo>
                    <a:lnTo>
                      <a:pt x="691" y="330"/>
                    </a:lnTo>
                    <a:lnTo>
                      <a:pt x="695" y="335"/>
                    </a:lnTo>
                    <a:lnTo>
                      <a:pt x="695" y="335"/>
                    </a:lnTo>
                    <a:lnTo>
                      <a:pt x="695" y="335"/>
                    </a:lnTo>
                    <a:lnTo>
                      <a:pt x="695" y="335"/>
                    </a:lnTo>
                    <a:lnTo>
                      <a:pt x="700" y="339"/>
                    </a:lnTo>
                    <a:lnTo>
                      <a:pt x="700" y="339"/>
                    </a:lnTo>
                    <a:lnTo>
                      <a:pt x="695" y="344"/>
                    </a:lnTo>
                    <a:lnTo>
                      <a:pt x="695" y="344"/>
                    </a:lnTo>
                    <a:lnTo>
                      <a:pt x="695" y="344"/>
                    </a:lnTo>
                    <a:lnTo>
                      <a:pt x="691" y="344"/>
                    </a:lnTo>
                    <a:lnTo>
                      <a:pt x="691" y="344"/>
                    </a:lnTo>
                    <a:lnTo>
                      <a:pt x="691" y="344"/>
                    </a:lnTo>
                    <a:lnTo>
                      <a:pt x="686" y="344"/>
                    </a:lnTo>
                    <a:lnTo>
                      <a:pt x="682" y="348"/>
                    </a:lnTo>
                    <a:lnTo>
                      <a:pt x="682" y="348"/>
                    </a:lnTo>
                    <a:lnTo>
                      <a:pt x="677" y="348"/>
                    </a:lnTo>
                    <a:lnTo>
                      <a:pt x="677" y="344"/>
                    </a:lnTo>
                    <a:lnTo>
                      <a:pt x="673" y="344"/>
                    </a:lnTo>
                    <a:lnTo>
                      <a:pt x="673" y="348"/>
                    </a:lnTo>
                    <a:lnTo>
                      <a:pt x="673" y="348"/>
                    </a:lnTo>
                    <a:lnTo>
                      <a:pt x="673" y="348"/>
                    </a:lnTo>
                    <a:lnTo>
                      <a:pt x="668" y="348"/>
                    </a:lnTo>
                    <a:lnTo>
                      <a:pt x="668" y="348"/>
                    </a:lnTo>
                    <a:lnTo>
                      <a:pt x="668" y="348"/>
                    </a:lnTo>
                    <a:lnTo>
                      <a:pt x="668" y="348"/>
                    </a:lnTo>
                    <a:lnTo>
                      <a:pt x="668" y="348"/>
                    </a:lnTo>
                    <a:lnTo>
                      <a:pt x="673" y="348"/>
                    </a:lnTo>
                    <a:lnTo>
                      <a:pt x="673" y="348"/>
                    </a:lnTo>
                    <a:lnTo>
                      <a:pt x="673" y="353"/>
                    </a:lnTo>
                    <a:lnTo>
                      <a:pt x="673" y="353"/>
                    </a:lnTo>
                    <a:lnTo>
                      <a:pt x="668" y="353"/>
                    </a:lnTo>
                    <a:lnTo>
                      <a:pt x="668" y="353"/>
                    </a:lnTo>
                    <a:lnTo>
                      <a:pt x="668" y="353"/>
                    </a:lnTo>
                    <a:lnTo>
                      <a:pt x="668" y="348"/>
                    </a:lnTo>
                    <a:lnTo>
                      <a:pt x="668" y="353"/>
                    </a:lnTo>
                    <a:lnTo>
                      <a:pt x="664" y="353"/>
                    </a:lnTo>
                    <a:lnTo>
                      <a:pt x="664" y="353"/>
                    </a:lnTo>
                    <a:lnTo>
                      <a:pt x="664" y="353"/>
                    </a:lnTo>
                    <a:lnTo>
                      <a:pt x="664" y="353"/>
                    </a:lnTo>
                    <a:lnTo>
                      <a:pt x="664" y="353"/>
                    </a:lnTo>
                    <a:lnTo>
                      <a:pt x="659" y="353"/>
                    </a:lnTo>
                    <a:lnTo>
                      <a:pt x="659" y="353"/>
                    </a:lnTo>
                    <a:lnTo>
                      <a:pt x="659" y="353"/>
                    </a:lnTo>
                    <a:lnTo>
                      <a:pt x="659" y="353"/>
                    </a:lnTo>
                    <a:lnTo>
                      <a:pt x="659" y="357"/>
                    </a:lnTo>
                    <a:lnTo>
                      <a:pt x="659" y="357"/>
                    </a:lnTo>
                    <a:lnTo>
                      <a:pt x="659" y="357"/>
                    </a:lnTo>
                    <a:lnTo>
                      <a:pt x="659" y="357"/>
                    </a:lnTo>
                    <a:lnTo>
                      <a:pt x="655" y="357"/>
                    </a:lnTo>
                    <a:lnTo>
                      <a:pt x="655" y="357"/>
                    </a:lnTo>
                    <a:lnTo>
                      <a:pt x="655" y="357"/>
                    </a:lnTo>
                    <a:lnTo>
                      <a:pt x="655" y="353"/>
                    </a:lnTo>
                    <a:lnTo>
                      <a:pt x="655" y="353"/>
                    </a:lnTo>
                    <a:lnTo>
                      <a:pt x="655" y="353"/>
                    </a:lnTo>
                    <a:lnTo>
                      <a:pt x="655" y="357"/>
                    </a:lnTo>
                    <a:lnTo>
                      <a:pt x="655" y="357"/>
                    </a:lnTo>
                    <a:lnTo>
                      <a:pt x="655" y="357"/>
                    </a:lnTo>
                    <a:lnTo>
                      <a:pt x="650" y="357"/>
                    </a:lnTo>
                    <a:lnTo>
                      <a:pt x="650" y="357"/>
                    </a:lnTo>
                    <a:lnTo>
                      <a:pt x="650" y="357"/>
                    </a:lnTo>
                    <a:lnTo>
                      <a:pt x="650" y="357"/>
                    </a:lnTo>
                    <a:lnTo>
                      <a:pt x="650" y="357"/>
                    </a:lnTo>
                    <a:lnTo>
                      <a:pt x="646" y="362"/>
                    </a:lnTo>
                    <a:lnTo>
                      <a:pt x="646" y="362"/>
                    </a:lnTo>
                    <a:lnTo>
                      <a:pt x="646" y="362"/>
                    </a:lnTo>
                    <a:lnTo>
                      <a:pt x="646" y="362"/>
                    </a:lnTo>
                    <a:lnTo>
                      <a:pt x="646" y="362"/>
                    </a:lnTo>
                    <a:lnTo>
                      <a:pt x="646" y="362"/>
                    </a:lnTo>
                    <a:lnTo>
                      <a:pt x="646" y="362"/>
                    </a:lnTo>
                    <a:lnTo>
                      <a:pt x="641" y="362"/>
                    </a:lnTo>
                    <a:lnTo>
                      <a:pt x="641" y="362"/>
                    </a:lnTo>
                    <a:lnTo>
                      <a:pt x="641" y="362"/>
                    </a:lnTo>
                    <a:lnTo>
                      <a:pt x="641" y="362"/>
                    </a:lnTo>
                    <a:lnTo>
                      <a:pt x="641" y="366"/>
                    </a:lnTo>
                    <a:lnTo>
                      <a:pt x="641" y="366"/>
                    </a:lnTo>
                    <a:lnTo>
                      <a:pt x="641" y="366"/>
                    </a:lnTo>
                    <a:lnTo>
                      <a:pt x="641" y="366"/>
                    </a:lnTo>
                    <a:lnTo>
                      <a:pt x="632" y="366"/>
                    </a:lnTo>
                    <a:lnTo>
                      <a:pt x="628" y="371"/>
                    </a:lnTo>
                    <a:lnTo>
                      <a:pt x="628" y="371"/>
                    </a:lnTo>
                    <a:lnTo>
                      <a:pt x="628" y="371"/>
                    </a:lnTo>
                    <a:lnTo>
                      <a:pt x="628" y="371"/>
                    </a:lnTo>
                    <a:lnTo>
                      <a:pt x="628" y="371"/>
                    </a:lnTo>
                    <a:lnTo>
                      <a:pt x="623" y="371"/>
                    </a:lnTo>
                    <a:lnTo>
                      <a:pt x="623" y="371"/>
                    </a:lnTo>
                    <a:lnTo>
                      <a:pt x="623" y="371"/>
                    </a:lnTo>
                    <a:lnTo>
                      <a:pt x="623" y="375"/>
                    </a:lnTo>
                    <a:lnTo>
                      <a:pt x="623" y="375"/>
                    </a:lnTo>
                    <a:lnTo>
                      <a:pt x="618" y="375"/>
                    </a:lnTo>
                    <a:lnTo>
                      <a:pt x="614" y="380"/>
                    </a:lnTo>
                    <a:lnTo>
                      <a:pt x="609" y="384"/>
                    </a:lnTo>
                    <a:lnTo>
                      <a:pt x="609" y="384"/>
                    </a:lnTo>
                    <a:lnTo>
                      <a:pt x="605" y="384"/>
                    </a:lnTo>
                    <a:lnTo>
                      <a:pt x="605" y="384"/>
                    </a:lnTo>
                    <a:lnTo>
                      <a:pt x="605" y="384"/>
                    </a:lnTo>
                    <a:lnTo>
                      <a:pt x="605" y="389"/>
                    </a:lnTo>
                    <a:lnTo>
                      <a:pt x="605" y="389"/>
                    </a:lnTo>
                    <a:lnTo>
                      <a:pt x="605" y="389"/>
                    </a:lnTo>
                    <a:lnTo>
                      <a:pt x="600" y="389"/>
                    </a:lnTo>
                    <a:lnTo>
                      <a:pt x="596" y="393"/>
                    </a:lnTo>
                    <a:lnTo>
                      <a:pt x="591" y="398"/>
                    </a:lnTo>
                    <a:lnTo>
                      <a:pt x="587" y="407"/>
                    </a:lnTo>
                    <a:lnTo>
                      <a:pt x="582" y="407"/>
                    </a:lnTo>
                    <a:lnTo>
                      <a:pt x="582" y="411"/>
                    </a:lnTo>
                    <a:lnTo>
                      <a:pt x="578" y="411"/>
                    </a:lnTo>
                    <a:lnTo>
                      <a:pt x="578" y="411"/>
                    </a:lnTo>
                    <a:lnTo>
                      <a:pt x="578" y="411"/>
                    </a:lnTo>
                    <a:lnTo>
                      <a:pt x="578" y="411"/>
                    </a:lnTo>
                    <a:lnTo>
                      <a:pt x="578" y="416"/>
                    </a:lnTo>
                    <a:lnTo>
                      <a:pt x="578" y="416"/>
                    </a:lnTo>
                    <a:lnTo>
                      <a:pt x="578" y="416"/>
                    </a:lnTo>
                    <a:lnTo>
                      <a:pt x="578" y="416"/>
                    </a:lnTo>
                    <a:lnTo>
                      <a:pt x="578" y="416"/>
                    </a:lnTo>
                    <a:lnTo>
                      <a:pt x="578" y="416"/>
                    </a:lnTo>
                    <a:lnTo>
                      <a:pt x="578" y="421"/>
                    </a:lnTo>
                    <a:lnTo>
                      <a:pt x="578" y="421"/>
                    </a:lnTo>
                    <a:lnTo>
                      <a:pt x="578" y="421"/>
                    </a:lnTo>
                    <a:lnTo>
                      <a:pt x="573" y="425"/>
                    </a:lnTo>
                    <a:lnTo>
                      <a:pt x="573" y="430"/>
                    </a:lnTo>
                    <a:lnTo>
                      <a:pt x="573" y="425"/>
                    </a:lnTo>
                    <a:lnTo>
                      <a:pt x="578" y="421"/>
                    </a:lnTo>
                    <a:lnTo>
                      <a:pt x="582" y="421"/>
                    </a:lnTo>
                    <a:lnTo>
                      <a:pt x="582" y="421"/>
                    </a:lnTo>
                    <a:lnTo>
                      <a:pt x="587" y="421"/>
                    </a:lnTo>
                    <a:lnTo>
                      <a:pt x="591" y="421"/>
                    </a:lnTo>
                    <a:lnTo>
                      <a:pt x="591" y="421"/>
                    </a:lnTo>
                    <a:lnTo>
                      <a:pt x="591" y="421"/>
                    </a:lnTo>
                    <a:lnTo>
                      <a:pt x="596" y="421"/>
                    </a:lnTo>
                    <a:lnTo>
                      <a:pt x="591" y="421"/>
                    </a:lnTo>
                    <a:lnTo>
                      <a:pt x="591" y="425"/>
                    </a:lnTo>
                    <a:lnTo>
                      <a:pt x="591" y="425"/>
                    </a:lnTo>
                    <a:lnTo>
                      <a:pt x="587" y="430"/>
                    </a:lnTo>
                    <a:lnTo>
                      <a:pt x="587" y="434"/>
                    </a:lnTo>
                    <a:lnTo>
                      <a:pt x="587" y="439"/>
                    </a:lnTo>
                    <a:lnTo>
                      <a:pt x="587" y="439"/>
                    </a:lnTo>
                    <a:lnTo>
                      <a:pt x="582" y="443"/>
                    </a:lnTo>
                    <a:lnTo>
                      <a:pt x="582" y="448"/>
                    </a:lnTo>
                    <a:lnTo>
                      <a:pt x="582" y="448"/>
                    </a:lnTo>
                    <a:lnTo>
                      <a:pt x="582" y="448"/>
                    </a:lnTo>
                    <a:lnTo>
                      <a:pt x="578" y="448"/>
                    </a:lnTo>
                    <a:lnTo>
                      <a:pt x="578" y="452"/>
                    </a:lnTo>
                    <a:lnTo>
                      <a:pt x="573" y="452"/>
                    </a:lnTo>
                    <a:lnTo>
                      <a:pt x="573" y="452"/>
                    </a:lnTo>
                    <a:lnTo>
                      <a:pt x="573" y="452"/>
                    </a:lnTo>
                    <a:lnTo>
                      <a:pt x="569" y="452"/>
                    </a:lnTo>
                    <a:lnTo>
                      <a:pt x="569" y="457"/>
                    </a:lnTo>
                    <a:lnTo>
                      <a:pt x="573" y="452"/>
                    </a:lnTo>
                    <a:lnTo>
                      <a:pt x="573" y="452"/>
                    </a:lnTo>
                    <a:lnTo>
                      <a:pt x="578" y="452"/>
                    </a:lnTo>
                    <a:lnTo>
                      <a:pt x="578" y="452"/>
                    </a:lnTo>
                    <a:lnTo>
                      <a:pt x="578" y="452"/>
                    </a:lnTo>
                    <a:lnTo>
                      <a:pt x="578" y="452"/>
                    </a:lnTo>
                    <a:lnTo>
                      <a:pt x="578" y="452"/>
                    </a:lnTo>
                    <a:lnTo>
                      <a:pt x="578" y="452"/>
                    </a:lnTo>
                    <a:lnTo>
                      <a:pt x="578" y="452"/>
                    </a:lnTo>
                    <a:lnTo>
                      <a:pt x="582" y="452"/>
                    </a:lnTo>
                    <a:lnTo>
                      <a:pt x="596" y="452"/>
                    </a:lnTo>
                    <a:lnTo>
                      <a:pt x="600" y="452"/>
                    </a:lnTo>
                    <a:lnTo>
                      <a:pt x="605" y="452"/>
                    </a:lnTo>
                    <a:lnTo>
                      <a:pt x="605" y="452"/>
                    </a:lnTo>
                    <a:lnTo>
                      <a:pt x="609" y="457"/>
                    </a:lnTo>
                    <a:lnTo>
                      <a:pt x="609" y="457"/>
                    </a:lnTo>
                    <a:lnTo>
                      <a:pt x="614" y="457"/>
                    </a:lnTo>
                    <a:lnTo>
                      <a:pt x="614" y="461"/>
                    </a:lnTo>
                    <a:lnTo>
                      <a:pt x="618" y="461"/>
                    </a:lnTo>
                    <a:lnTo>
                      <a:pt x="618" y="461"/>
                    </a:lnTo>
                    <a:lnTo>
                      <a:pt x="618" y="461"/>
                    </a:lnTo>
                    <a:lnTo>
                      <a:pt x="623" y="466"/>
                    </a:lnTo>
                    <a:lnTo>
                      <a:pt x="623" y="466"/>
                    </a:lnTo>
                    <a:lnTo>
                      <a:pt x="623" y="466"/>
                    </a:lnTo>
                    <a:lnTo>
                      <a:pt x="623" y="470"/>
                    </a:lnTo>
                    <a:lnTo>
                      <a:pt x="623" y="475"/>
                    </a:lnTo>
                    <a:lnTo>
                      <a:pt x="628" y="475"/>
                    </a:lnTo>
                    <a:lnTo>
                      <a:pt x="628" y="479"/>
                    </a:lnTo>
                    <a:lnTo>
                      <a:pt x="632" y="479"/>
                    </a:lnTo>
                    <a:lnTo>
                      <a:pt x="637" y="484"/>
                    </a:lnTo>
                    <a:lnTo>
                      <a:pt x="641" y="484"/>
                    </a:lnTo>
                    <a:lnTo>
                      <a:pt x="641" y="484"/>
                    </a:lnTo>
                    <a:lnTo>
                      <a:pt x="641" y="484"/>
                    </a:lnTo>
                    <a:lnTo>
                      <a:pt x="646" y="488"/>
                    </a:lnTo>
                    <a:lnTo>
                      <a:pt x="646" y="488"/>
                    </a:lnTo>
                    <a:lnTo>
                      <a:pt x="646" y="488"/>
                    </a:lnTo>
                    <a:lnTo>
                      <a:pt x="646" y="488"/>
                    </a:lnTo>
                    <a:lnTo>
                      <a:pt x="646" y="493"/>
                    </a:lnTo>
                    <a:lnTo>
                      <a:pt x="646" y="493"/>
                    </a:lnTo>
                    <a:lnTo>
                      <a:pt x="646" y="493"/>
                    </a:lnTo>
                    <a:lnTo>
                      <a:pt x="641" y="497"/>
                    </a:lnTo>
                    <a:lnTo>
                      <a:pt x="641" y="497"/>
                    </a:lnTo>
                    <a:lnTo>
                      <a:pt x="646" y="493"/>
                    </a:lnTo>
                    <a:lnTo>
                      <a:pt x="646" y="493"/>
                    </a:lnTo>
                    <a:lnTo>
                      <a:pt x="646" y="493"/>
                    </a:lnTo>
                    <a:lnTo>
                      <a:pt x="650" y="493"/>
                    </a:lnTo>
                    <a:lnTo>
                      <a:pt x="650" y="493"/>
                    </a:lnTo>
                    <a:lnTo>
                      <a:pt x="655" y="493"/>
                    </a:lnTo>
                    <a:lnTo>
                      <a:pt x="655" y="493"/>
                    </a:lnTo>
                    <a:lnTo>
                      <a:pt x="659" y="493"/>
                    </a:lnTo>
                    <a:lnTo>
                      <a:pt x="659" y="493"/>
                    </a:lnTo>
                    <a:lnTo>
                      <a:pt x="659" y="493"/>
                    </a:lnTo>
                    <a:lnTo>
                      <a:pt x="664" y="493"/>
                    </a:lnTo>
                    <a:lnTo>
                      <a:pt x="664" y="493"/>
                    </a:lnTo>
                    <a:lnTo>
                      <a:pt x="664" y="493"/>
                    </a:lnTo>
                    <a:lnTo>
                      <a:pt x="668" y="493"/>
                    </a:lnTo>
                    <a:lnTo>
                      <a:pt x="673" y="497"/>
                    </a:lnTo>
                    <a:lnTo>
                      <a:pt x="673" y="497"/>
                    </a:lnTo>
                    <a:lnTo>
                      <a:pt x="673" y="497"/>
                    </a:lnTo>
                    <a:lnTo>
                      <a:pt x="673" y="497"/>
                    </a:lnTo>
                    <a:lnTo>
                      <a:pt x="677" y="497"/>
                    </a:lnTo>
                    <a:lnTo>
                      <a:pt x="677" y="497"/>
                    </a:lnTo>
                    <a:lnTo>
                      <a:pt x="677" y="497"/>
                    </a:lnTo>
                    <a:lnTo>
                      <a:pt x="682" y="502"/>
                    </a:lnTo>
                    <a:lnTo>
                      <a:pt x="682" y="502"/>
                    </a:lnTo>
                    <a:lnTo>
                      <a:pt x="677" y="502"/>
                    </a:lnTo>
                    <a:lnTo>
                      <a:pt x="677" y="506"/>
                    </a:lnTo>
                    <a:lnTo>
                      <a:pt x="673" y="511"/>
                    </a:lnTo>
                    <a:lnTo>
                      <a:pt x="668" y="511"/>
                    </a:lnTo>
                    <a:lnTo>
                      <a:pt x="668" y="515"/>
                    </a:lnTo>
                    <a:lnTo>
                      <a:pt x="668" y="515"/>
                    </a:lnTo>
                    <a:lnTo>
                      <a:pt x="668" y="520"/>
                    </a:lnTo>
                    <a:lnTo>
                      <a:pt x="668" y="520"/>
                    </a:lnTo>
                    <a:lnTo>
                      <a:pt x="668" y="520"/>
                    </a:lnTo>
                    <a:lnTo>
                      <a:pt x="668" y="525"/>
                    </a:lnTo>
                    <a:lnTo>
                      <a:pt x="664" y="525"/>
                    </a:lnTo>
                    <a:lnTo>
                      <a:pt x="664" y="529"/>
                    </a:lnTo>
                    <a:lnTo>
                      <a:pt x="664" y="529"/>
                    </a:lnTo>
                    <a:lnTo>
                      <a:pt x="659" y="534"/>
                    </a:lnTo>
                    <a:lnTo>
                      <a:pt x="659" y="534"/>
                    </a:lnTo>
                    <a:lnTo>
                      <a:pt x="659" y="534"/>
                    </a:lnTo>
                    <a:lnTo>
                      <a:pt x="659" y="534"/>
                    </a:lnTo>
                    <a:lnTo>
                      <a:pt x="655" y="538"/>
                    </a:lnTo>
                    <a:lnTo>
                      <a:pt x="655" y="538"/>
                    </a:lnTo>
                    <a:lnTo>
                      <a:pt x="655" y="538"/>
                    </a:lnTo>
                    <a:lnTo>
                      <a:pt x="655" y="538"/>
                    </a:lnTo>
                    <a:lnTo>
                      <a:pt x="655" y="543"/>
                    </a:lnTo>
                    <a:lnTo>
                      <a:pt x="655" y="543"/>
                    </a:lnTo>
                    <a:lnTo>
                      <a:pt x="655" y="547"/>
                    </a:lnTo>
                    <a:lnTo>
                      <a:pt x="655" y="547"/>
                    </a:lnTo>
                    <a:lnTo>
                      <a:pt x="659" y="552"/>
                    </a:lnTo>
                    <a:lnTo>
                      <a:pt x="655" y="552"/>
                    </a:lnTo>
                    <a:lnTo>
                      <a:pt x="655" y="552"/>
                    </a:lnTo>
                    <a:lnTo>
                      <a:pt x="655" y="552"/>
                    </a:lnTo>
                    <a:lnTo>
                      <a:pt x="655" y="552"/>
                    </a:lnTo>
                    <a:lnTo>
                      <a:pt x="650" y="552"/>
                    </a:lnTo>
                    <a:lnTo>
                      <a:pt x="650" y="556"/>
                    </a:lnTo>
                    <a:lnTo>
                      <a:pt x="655" y="552"/>
                    </a:lnTo>
                    <a:lnTo>
                      <a:pt x="655" y="552"/>
                    </a:lnTo>
                    <a:lnTo>
                      <a:pt x="655" y="556"/>
                    </a:lnTo>
                    <a:lnTo>
                      <a:pt x="655" y="556"/>
                    </a:lnTo>
                    <a:lnTo>
                      <a:pt x="659" y="556"/>
                    </a:lnTo>
                    <a:lnTo>
                      <a:pt x="659" y="556"/>
                    </a:lnTo>
                    <a:lnTo>
                      <a:pt x="659" y="561"/>
                    </a:lnTo>
                    <a:lnTo>
                      <a:pt x="664" y="561"/>
                    </a:lnTo>
                    <a:lnTo>
                      <a:pt x="664" y="565"/>
                    </a:lnTo>
                    <a:lnTo>
                      <a:pt x="664" y="565"/>
                    </a:lnTo>
                    <a:lnTo>
                      <a:pt x="659" y="570"/>
                    </a:lnTo>
                    <a:lnTo>
                      <a:pt x="659" y="570"/>
                    </a:lnTo>
                    <a:lnTo>
                      <a:pt x="659" y="570"/>
                    </a:lnTo>
                    <a:lnTo>
                      <a:pt x="659" y="570"/>
                    </a:lnTo>
                    <a:lnTo>
                      <a:pt x="655" y="574"/>
                    </a:lnTo>
                    <a:lnTo>
                      <a:pt x="650" y="574"/>
                    </a:lnTo>
                    <a:lnTo>
                      <a:pt x="655" y="574"/>
                    </a:lnTo>
                    <a:lnTo>
                      <a:pt x="655" y="574"/>
                    </a:lnTo>
                    <a:lnTo>
                      <a:pt x="659" y="574"/>
                    </a:lnTo>
                    <a:lnTo>
                      <a:pt x="659" y="574"/>
                    </a:lnTo>
                    <a:lnTo>
                      <a:pt x="664" y="574"/>
                    </a:lnTo>
                    <a:lnTo>
                      <a:pt x="664" y="574"/>
                    </a:lnTo>
                    <a:lnTo>
                      <a:pt x="664" y="574"/>
                    </a:lnTo>
                    <a:lnTo>
                      <a:pt x="668" y="574"/>
                    </a:lnTo>
                    <a:lnTo>
                      <a:pt x="668" y="579"/>
                    </a:lnTo>
                    <a:lnTo>
                      <a:pt x="668" y="583"/>
                    </a:lnTo>
                    <a:lnTo>
                      <a:pt x="668" y="583"/>
                    </a:lnTo>
                    <a:lnTo>
                      <a:pt x="668" y="583"/>
                    </a:lnTo>
                    <a:lnTo>
                      <a:pt x="668" y="579"/>
                    </a:lnTo>
                    <a:lnTo>
                      <a:pt x="668" y="579"/>
                    </a:lnTo>
                    <a:lnTo>
                      <a:pt x="668" y="579"/>
                    </a:lnTo>
                    <a:lnTo>
                      <a:pt x="668" y="574"/>
                    </a:lnTo>
                    <a:lnTo>
                      <a:pt x="668" y="574"/>
                    </a:lnTo>
                    <a:lnTo>
                      <a:pt x="668" y="574"/>
                    </a:lnTo>
                    <a:lnTo>
                      <a:pt x="668" y="574"/>
                    </a:lnTo>
                    <a:lnTo>
                      <a:pt x="673" y="570"/>
                    </a:lnTo>
                    <a:lnTo>
                      <a:pt x="673" y="570"/>
                    </a:lnTo>
                    <a:lnTo>
                      <a:pt x="673" y="570"/>
                    </a:lnTo>
                    <a:lnTo>
                      <a:pt x="673" y="570"/>
                    </a:lnTo>
                    <a:lnTo>
                      <a:pt x="677" y="570"/>
                    </a:lnTo>
                    <a:lnTo>
                      <a:pt x="677" y="565"/>
                    </a:lnTo>
                    <a:lnTo>
                      <a:pt x="677" y="570"/>
                    </a:lnTo>
                    <a:lnTo>
                      <a:pt x="677" y="570"/>
                    </a:lnTo>
                    <a:lnTo>
                      <a:pt x="677" y="570"/>
                    </a:lnTo>
                    <a:lnTo>
                      <a:pt x="682" y="570"/>
                    </a:lnTo>
                    <a:lnTo>
                      <a:pt x="682" y="570"/>
                    </a:lnTo>
                    <a:lnTo>
                      <a:pt x="682" y="570"/>
                    </a:lnTo>
                    <a:lnTo>
                      <a:pt x="682" y="570"/>
                    </a:lnTo>
                    <a:lnTo>
                      <a:pt x="682" y="574"/>
                    </a:lnTo>
                    <a:lnTo>
                      <a:pt x="682" y="574"/>
                    </a:lnTo>
                    <a:lnTo>
                      <a:pt x="677" y="574"/>
                    </a:lnTo>
                    <a:lnTo>
                      <a:pt x="682" y="574"/>
                    </a:lnTo>
                    <a:lnTo>
                      <a:pt x="682" y="574"/>
                    </a:lnTo>
                    <a:lnTo>
                      <a:pt x="682" y="570"/>
                    </a:lnTo>
                    <a:lnTo>
                      <a:pt x="686" y="570"/>
                    </a:lnTo>
                    <a:lnTo>
                      <a:pt x="686" y="570"/>
                    </a:lnTo>
                    <a:lnTo>
                      <a:pt x="686" y="570"/>
                    </a:lnTo>
                    <a:lnTo>
                      <a:pt x="686" y="565"/>
                    </a:lnTo>
                    <a:lnTo>
                      <a:pt x="686" y="565"/>
                    </a:lnTo>
                    <a:lnTo>
                      <a:pt x="686" y="565"/>
                    </a:lnTo>
                    <a:lnTo>
                      <a:pt x="686" y="565"/>
                    </a:lnTo>
                    <a:lnTo>
                      <a:pt x="686" y="561"/>
                    </a:lnTo>
                    <a:lnTo>
                      <a:pt x="691" y="561"/>
                    </a:lnTo>
                    <a:lnTo>
                      <a:pt x="691" y="561"/>
                    </a:lnTo>
                    <a:lnTo>
                      <a:pt x="695" y="556"/>
                    </a:lnTo>
                    <a:lnTo>
                      <a:pt x="695" y="556"/>
                    </a:lnTo>
                    <a:lnTo>
                      <a:pt x="695" y="556"/>
                    </a:lnTo>
                    <a:lnTo>
                      <a:pt x="700" y="556"/>
                    </a:lnTo>
                    <a:lnTo>
                      <a:pt x="695" y="556"/>
                    </a:lnTo>
                    <a:lnTo>
                      <a:pt x="700" y="556"/>
                    </a:lnTo>
                    <a:lnTo>
                      <a:pt x="700" y="552"/>
                    </a:lnTo>
                    <a:lnTo>
                      <a:pt x="700" y="552"/>
                    </a:lnTo>
                    <a:lnTo>
                      <a:pt x="700" y="552"/>
                    </a:lnTo>
                    <a:lnTo>
                      <a:pt x="700" y="547"/>
                    </a:lnTo>
                    <a:lnTo>
                      <a:pt x="700" y="547"/>
                    </a:lnTo>
                    <a:lnTo>
                      <a:pt x="700" y="547"/>
                    </a:lnTo>
                    <a:lnTo>
                      <a:pt x="700" y="547"/>
                    </a:lnTo>
                    <a:lnTo>
                      <a:pt x="700" y="543"/>
                    </a:lnTo>
                    <a:lnTo>
                      <a:pt x="700" y="543"/>
                    </a:lnTo>
                    <a:lnTo>
                      <a:pt x="700" y="543"/>
                    </a:lnTo>
                    <a:lnTo>
                      <a:pt x="700" y="543"/>
                    </a:lnTo>
                    <a:lnTo>
                      <a:pt x="704" y="538"/>
                    </a:lnTo>
                    <a:lnTo>
                      <a:pt x="704" y="534"/>
                    </a:lnTo>
                    <a:lnTo>
                      <a:pt x="704" y="529"/>
                    </a:lnTo>
                    <a:lnTo>
                      <a:pt x="704" y="529"/>
                    </a:lnTo>
                    <a:lnTo>
                      <a:pt x="704" y="529"/>
                    </a:lnTo>
                    <a:lnTo>
                      <a:pt x="709" y="529"/>
                    </a:lnTo>
                    <a:lnTo>
                      <a:pt x="709" y="525"/>
                    </a:lnTo>
                    <a:lnTo>
                      <a:pt x="709" y="525"/>
                    </a:lnTo>
                    <a:lnTo>
                      <a:pt x="709" y="525"/>
                    </a:lnTo>
                    <a:lnTo>
                      <a:pt x="709" y="525"/>
                    </a:lnTo>
                    <a:lnTo>
                      <a:pt x="709" y="525"/>
                    </a:lnTo>
                    <a:lnTo>
                      <a:pt x="709" y="525"/>
                    </a:lnTo>
                    <a:lnTo>
                      <a:pt x="709" y="525"/>
                    </a:lnTo>
                    <a:lnTo>
                      <a:pt x="713" y="525"/>
                    </a:lnTo>
                    <a:lnTo>
                      <a:pt x="713" y="525"/>
                    </a:lnTo>
                    <a:lnTo>
                      <a:pt x="713" y="520"/>
                    </a:lnTo>
                    <a:lnTo>
                      <a:pt x="709" y="520"/>
                    </a:lnTo>
                    <a:lnTo>
                      <a:pt x="709" y="520"/>
                    </a:lnTo>
                    <a:lnTo>
                      <a:pt x="713" y="520"/>
                    </a:lnTo>
                    <a:lnTo>
                      <a:pt x="713" y="520"/>
                    </a:lnTo>
                    <a:lnTo>
                      <a:pt x="709" y="520"/>
                    </a:lnTo>
                    <a:lnTo>
                      <a:pt x="709" y="520"/>
                    </a:lnTo>
                    <a:lnTo>
                      <a:pt x="709" y="515"/>
                    </a:lnTo>
                    <a:lnTo>
                      <a:pt x="709" y="515"/>
                    </a:lnTo>
                    <a:lnTo>
                      <a:pt x="709" y="515"/>
                    </a:lnTo>
                    <a:lnTo>
                      <a:pt x="709" y="511"/>
                    </a:lnTo>
                    <a:lnTo>
                      <a:pt x="709" y="511"/>
                    </a:lnTo>
                    <a:lnTo>
                      <a:pt x="709" y="511"/>
                    </a:lnTo>
                    <a:lnTo>
                      <a:pt x="709" y="511"/>
                    </a:lnTo>
                    <a:lnTo>
                      <a:pt x="709" y="511"/>
                    </a:lnTo>
                    <a:lnTo>
                      <a:pt x="709" y="511"/>
                    </a:lnTo>
                    <a:lnTo>
                      <a:pt x="713" y="511"/>
                    </a:lnTo>
                    <a:lnTo>
                      <a:pt x="722" y="506"/>
                    </a:lnTo>
                    <a:lnTo>
                      <a:pt x="727" y="506"/>
                    </a:lnTo>
                    <a:lnTo>
                      <a:pt x="731" y="506"/>
                    </a:lnTo>
                    <a:lnTo>
                      <a:pt x="736" y="502"/>
                    </a:lnTo>
                    <a:lnTo>
                      <a:pt x="736" y="502"/>
                    </a:lnTo>
                    <a:lnTo>
                      <a:pt x="740" y="502"/>
                    </a:lnTo>
                    <a:lnTo>
                      <a:pt x="745" y="502"/>
                    </a:lnTo>
                    <a:lnTo>
                      <a:pt x="745" y="497"/>
                    </a:lnTo>
                    <a:lnTo>
                      <a:pt x="754" y="493"/>
                    </a:lnTo>
                    <a:lnTo>
                      <a:pt x="759" y="493"/>
                    </a:lnTo>
                    <a:lnTo>
                      <a:pt x="759" y="493"/>
                    </a:lnTo>
                    <a:lnTo>
                      <a:pt x="763" y="488"/>
                    </a:lnTo>
                    <a:lnTo>
                      <a:pt x="768" y="488"/>
                    </a:lnTo>
                    <a:lnTo>
                      <a:pt x="768" y="484"/>
                    </a:lnTo>
                    <a:lnTo>
                      <a:pt x="772" y="484"/>
                    </a:lnTo>
                    <a:lnTo>
                      <a:pt x="772" y="479"/>
                    </a:lnTo>
                    <a:lnTo>
                      <a:pt x="777" y="479"/>
                    </a:lnTo>
                    <a:lnTo>
                      <a:pt x="777" y="475"/>
                    </a:lnTo>
                    <a:lnTo>
                      <a:pt x="781" y="470"/>
                    </a:lnTo>
                    <a:lnTo>
                      <a:pt x="781" y="466"/>
                    </a:lnTo>
                    <a:lnTo>
                      <a:pt x="786" y="466"/>
                    </a:lnTo>
                    <a:lnTo>
                      <a:pt x="786" y="461"/>
                    </a:lnTo>
                    <a:lnTo>
                      <a:pt x="786" y="457"/>
                    </a:lnTo>
                    <a:lnTo>
                      <a:pt x="786" y="457"/>
                    </a:lnTo>
                    <a:lnTo>
                      <a:pt x="786" y="452"/>
                    </a:lnTo>
                    <a:lnTo>
                      <a:pt x="786" y="448"/>
                    </a:lnTo>
                    <a:lnTo>
                      <a:pt x="786" y="448"/>
                    </a:lnTo>
                    <a:lnTo>
                      <a:pt x="786" y="443"/>
                    </a:lnTo>
                    <a:lnTo>
                      <a:pt x="781" y="443"/>
                    </a:lnTo>
                    <a:lnTo>
                      <a:pt x="781" y="443"/>
                    </a:lnTo>
                    <a:lnTo>
                      <a:pt x="781" y="443"/>
                    </a:lnTo>
                    <a:lnTo>
                      <a:pt x="777" y="439"/>
                    </a:lnTo>
                    <a:lnTo>
                      <a:pt x="777" y="439"/>
                    </a:lnTo>
                    <a:lnTo>
                      <a:pt x="777" y="434"/>
                    </a:lnTo>
                    <a:lnTo>
                      <a:pt x="777" y="434"/>
                    </a:lnTo>
                    <a:lnTo>
                      <a:pt x="781" y="434"/>
                    </a:lnTo>
                    <a:lnTo>
                      <a:pt x="781" y="434"/>
                    </a:lnTo>
                    <a:lnTo>
                      <a:pt x="781" y="434"/>
                    </a:lnTo>
                    <a:lnTo>
                      <a:pt x="781" y="430"/>
                    </a:lnTo>
                    <a:lnTo>
                      <a:pt x="786" y="430"/>
                    </a:lnTo>
                    <a:lnTo>
                      <a:pt x="790" y="430"/>
                    </a:lnTo>
                    <a:lnTo>
                      <a:pt x="790" y="425"/>
                    </a:lnTo>
                    <a:lnTo>
                      <a:pt x="790" y="425"/>
                    </a:lnTo>
                    <a:lnTo>
                      <a:pt x="795" y="425"/>
                    </a:lnTo>
                    <a:lnTo>
                      <a:pt x="795" y="425"/>
                    </a:lnTo>
                    <a:lnTo>
                      <a:pt x="799" y="421"/>
                    </a:lnTo>
                    <a:lnTo>
                      <a:pt x="795" y="421"/>
                    </a:lnTo>
                    <a:lnTo>
                      <a:pt x="799" y="421"/>
                    </a:lnTo>
                    <a:lnTo>
                      <a:pt x="799" y="421"/>
                    </a:lnTo>
                    <a:lnTo>
                      <a:pt x="799" y="421"/>
                    </a:lnTo>
                    <a:lnTo>
                      <a:pt x="799" y="416"/>
                    </a:lnTo>
                    <a:lnTo>
                      <a:pt x="799" y="416"/>
                    </a:lnTo>
                    <a:lnTo>
                      <a:pt x="804" y="416"/>
                    </a:lnTo>
                    <a:lnTo>
                      <a:pt x="804" y="421"/>
                    </a:lnTo>
                    <a:lnTo>
                      <a:pt x="804" y="421"/>
                    </a:lnTo>
                    <a:lnTo>
                      <a:pt x="804" y="421"/>
                    </a:lnTo>
                    <a:lnTo>
                      <a:pt x="804" y="416"/>
                    </a:lnTo>
                    <a:lnTo>
                      <a:pt x="804" y="416"/>
                    </a:lnTo>
                    <a:lnTo>
                      <a:pt x="808" y="416"/>
                    </a:lnTo>
                    <a:lnTo>
                      <a:pt x="808" y="416"/>
                    </a:lnTo>
                    <a:lnTo>
                      <a:pt x="808" y="416"/>
                    </a:lnTo>
                    <a:lnTo>
                      <a:pt x="808" y="411"/>
                    </a:lnTo>
                    <a:lnTo>
                      <a:pt x="813" y="411"/>
                    </a:lnTo>
                    <a:lnTo>
                      <a:pt x="813" y="411"/>
                    </a:lnTo>
                    <a:lnTo>
                      <a:pt x="808" y="411"/>
                    </a:lnTo>
                    <a:lnTo>
                      <a:pt x="808" y="411"/>
                    </a:lnTo>
                    <a:lnTo>
                      <a:pt x="808" y="411"/>
                    </a:lnTo>
                    <a:lnTo>
                      <a:pt x="813" y="411"/>
                    </a:lnTo>
                    <a:lnTo>
                      <a:pt x="813" y="411"/>
                    </a:lnTo>
                    <a:lnTo>
                      <a:pt x="813" y="407"/>
                    </a:lnTo>
                    <a:lnTo>
                      <a:pt x="813" y="402"/>
                    </a:lnTo>
                    <a:lnTo>
                      <a:pt x="813" y="402"/>
                    </a:lnTo>
                    <a:lnTo>
                      <a:pt x="817" y="402"/>
                    </a:lnTo>
                    <a:lnTo>
                      <a:pt x="817" y="402"/>
                    </a:lnTo>
                    <a:lnTo>
                      <a:pt x="813" y="402"/>
                    </a:lnTo>
                    <a:lnTo>
                      <a:pt x="813" y="402"/>
                    </a:lnTo>
                    <a:lnTo>
                      <a:pt x="813" y="398"/>
                    </a:lnTo>
                    <a:lnTo>
                      <a:pt x="813" y="398"/>
                    </a:lnTo>
                    <a:lnTo>
                      <a:pt x="817" y="398"/>
                    </a:lnTo>
                    <a:lnTo>
                      <a:pt x="817" y="398"/>
                    </a:lnTo>
                    <a:lnTo>
                      <a:pt x="817" y="398"/>
                    </a:lnTo>
                    <a:lnTo>
                      <a:pt x="817" y="398"/>
                    </a:lnTo>
                    <a:lnTo>
                      <a:pt x="813" y="398"/>
                    </a:lnTo>
                    <a:lnTo>
                      <a:pt x="813" y="398"/>
                    </a:lnTo>
                    <a:lnTo>
                      <a:pt x="813" y="398"/>
                    </a:lnTo>
                    <a:lnTo>
                      <a:pt x="813" y="398"/>
                    </a:lnTo>
                    <a:lnTo>
                      <a:pt x="813" y="393"/>
                    </a:lnTo>
                    <a:lnTo>
                      <a:pt x="817" y="393"/>
                    </a:lnTo>
                    <a:lnTo>
                      <a:pt x="817" y="393"/>
                    </a:lnTo>
                    <a:lnTo>
                      <a:pt x="822" y="389"/>
                    </a:lnTo>
                    <a:lnTo>
                      <a:pt x="822" y="389"/>
                    </a:lnTo>
                    <a:lnTo>
                      <a:pt x="822" y="389"/>
                    </a:lnTo>
                    <a:lnTo>
                      <a:pt x="826" y="384"/>
                    </a:lnTo>
                    <a:lnTo>
                      <a:pt x="826" y="384"/>
                    </a:lnTo>
                    <a:lnTo>
                      <a:pt x="826" y="384"/>
                    </a:lnTo>
                    <a:lnTo>
                      <a:pt x="831" y="384"/>
                    </a:lnTo>
                    <a:lnTo>
                      <a:pt x="831" y="380"/>
                    </a:lnTo>
                    <a:lnTo>
                      <a:pt x="826" y="380"/>
                    </a:lnTo>
                    <a:lnTo>
                      <a:pt x="826" y="380"/>
                    </a:lnTo>
                    <a:lnTo>
                      <a:pt x="826" y="380"/>
                    </a:lnTo>
                    <a:lnTo>
                      <a:pt x="826" y="375"/>
                    </a:lnTo>
                    <a:lnTo>
                      <a:pt x="826" y="375"/>
                    </a:lnTo>
                    <a:lnTo>
                      <a:pt x="831" y="371"/>
                    </a:lnTo>
                    <a:lnTo>
                      <a:pt x="831" y="371"/>
                    </a:lnTo>
                    <a:lnTo>
                      <a:pt x="831" y="371"/>
                    </a:lnTo>
                    <a:lnTo>
                      <a:pt x="835" y="366"/>
                    </a:lnTo>
                    <a:lnTo>
                      <a:pt x="835" y="366"/>
                    </a:lnTo>
                    <a:lnTo>
                      <a:pt x="840" y="366"/>
                    </a:lnTo>
                    <a:lnTo>
                      <a:pt x="844" y="366"/>
                    </a:lnTo>
                    <a:lnTo>
                      <a:pt x="844" y="366"/>
                    </a:lnTo>
                    <a:lnTo>
                      <a:pt x="849" y="366"/>
                    </a:lnTo>
                    <a:lnTo>
                      <a:pt x="853" y="366"/>
                    </a:lnTo>
                    <a:lnTo>
                      <a:pt x="853" y="366"/>
                    </a:lnTo>
                    <a:lnTo>
                      <a:pt x="862" y="371"/>
                    </a:lnTo>
                    <a:lnTo>
                      <a:pt x="862" y="371"/>
                    </a:lnTo>
                    <a:lnTo>
                      <a:pt x="858" y="371"/>
                    </a:lnTo>
                    <a:lnTo>
                      <a:pt x="858" y="371"/>
                    </a:lnTo>
                    <a:lnTo>
                      <a:pt x="867" y="371"/>
                    </a:lnTo>
                    <a:lnTo>
                      <a:pt x="867" y="371"/>
                    </a:lnTo>
                    <a:lnTo>
                      <a:pt x="867" y="371"/>
                    </a:lnTo>
                    <a:lnTo>
                      <a:pt x="871" y="371"/>
                    </a:lnTo>
                    <a:lnTo>
                      <a:pt x="871" y="371"/>
                    </a:lnTo>
                    <a:lnTo>
                      <a:pt x="871" y="371"/>
                    </a:lnTo>
                    <a:lnTo>
                      <a:pt x="871" y="375"/>
                    </a:lnTo>
                    <a:lnTo>
                      <a:pt x="871" y="375"/>
                    </a:lnTo>
                    <a:lnTo>
                      <a:pt x="871" y="375"/>
                    </a:lnTo>
                    <a:lnTo>
                      <a:pt x="876" y="375"/>
                    </a:lnTo>
                    <a:lnTo>
                      <a:pt x="876" y="371"/>
                    </a:lnTo>
                    <a:lnTo>
                      <a:pt x="880" y="371"/>
                    </a:lnTo>
                    <a:lnTo>
                      <a:pt x="885" y="371"/>
                    </a:lnTo>
                    <a:lnTo>
                      <a:pt x="885" y="371"/>
                    </a:lnTo>
                    <a:lnTo>
                      <a:pt x="890" y="371"/>
                    </a:lnTo>
                    <a:lnTo>
                      <a:pt x="890" y="371"/>
                    </a:lnTo>
                    <a:lnTo>
                      <a:pt x="890" y="371"/>
                    </a:lnTo>
                    <a:lnTo>
                      <a:pt x="890" y="371"/>
                    </a:lnTo>
                    <a:lnTo>
                      <a:pt x="894" y="371"/>
                    </a:lnTo>
                    <a:lnTo>
                      <a:pt x="894" y="375"/>
                    </a:lnTo>
                    <a:lnTo>
                      <a:pt x="894" y="375"/>
                    </a:lnTo>
                    <a:lnTo>
                      <a:pt x="894" y="375"/>
                    </a:lnTo>
                    <a:lnTo>
                      <a:pt x="894" y="375"/>
                    </a:lnTo>
                    <a:lnTo>
                      <a:pt x="899" y="375"/>
                    </a:lnTo>
                    <a:lnTo>
                      <a:pt x="899" y="375"/>
                    </a:lnTo>
                    <a:lnTo>
                      <a:pt x="899" y="375"/>
                    </a:lnTo>
                    <a:lnTo>
                      <a:pt x="899" y="375"/>
                    </a:lnTo>
                    <a:lnTo>
                      <a:pt x="899" y="380"/>
                    </a:lnTo>
                    <a:lnTo>
                      <a:pt x="899" y="380"/>
                    </a:lnTo>
                    <a:lnTo>
                      <a:pt x="894" y="380"/>
                    </a:lnTo>
                    <a:lnTo>
                      <a:pt x="894" y="380"/>
                    </a:lnTo>
                    <a:lnTo>
                      <a:pt x="894" y="380"/>
                    </a:lnTo>
                    <a:lnTo>
                      <a:pt x="894" y="380"/>
                    </a:lnTo>
                    <a:lnTo>
                      <a:pt x="894" y="380"/>
                    </a:lnTo>
                    <a:lnTo>
                      <a:pt x="899" y="380"/>
                    </a:lnTo>
                    <a:lnTo>
                      <a:pt x="899" y="380"/>
                    </a:lnTo>
                    <a:lnTo>
                      <a:pt x="899" y="384"/>
                    </a:lnTo>
                    <a:lnTo>
                      <a:pt x="899" y="384"/>
                    </a:lnTo>
                    <a:lnTo>
                      <a:pt x="899" y="384"/>
                    </a:lnTo>
                    <a:lnTo>
                      <a:pt x="899" y="384"/>
                    </a:lnTo>
                    <a:lnTo>
                      <a:pt x="899" y="384"/>
                    </a:lnTo>
                    <a:lnTo>
                      <a:pt x="899" y="384"/>
                    </a:lnTo>
                    <a:lnTo>
                      <a:pt x="899" y="384"/>
                    </a:lnTo>
                    <a:lnTo>
                      <a:pt x="894" y="384"/>
                    </a:lnTo>
                    <a:lnTo>
                      <a:pt x="894" y="389"/>
                    </a:lnTo>
                    <a:lnTo>
                      <a:pt x="899" y="384"/>
                    </a:lnTo>
                    <a:lnTo>
                      <a:pt x="899" y="384"/>
                    </a:lnTo>
                    <a:lnTo>
                      <a:pt x="899" y="384"/>
                    </a:lnTo>
                    <a:lnTo>
                      <a:pt x="903" y="384"/>
                    </a:lnTo>
                    <a:lnTo>
                      <a:pt x="903" y="389"/>
                    </a:lnTo>
                    <a:lnTo>
                      <a:pt x="903" y="389"/>
                    </a:lnTo>
                    <a:lnTo>
                      <a:pt x="903" y="389"/>
                    </a:lnTo>
                    <a:lnTo>
                      <a:pt x="903" y="389"/>
                    </a:lnTo>
                    <a:lnTo>
                      <a:pt x="899" y="389"/>
                    </a:lnTo>
                    <a:lnTo>
                      <a:pt x="899" y="389"/>
                    </a:lnTo>
                    <a:lnTo>
                      <a:pt x="899" y="389"/>
                    </a:lnTo>
                    <a:lnTo>
                      <a:pt x="899" y="389"/>
                    </a:lnTo>
                    <a:lnTo>
                      <a:pt x="899" y="389"/>
                    </a:lnTo>
                    <a:lnTo>
                      <a:pt x="899" y="389"/>
                    </a:lnTo>
                    <a:lnTo>
                      <a:pt x="899" y="393"/>
                    </a:lnTo>
                    <a:lnTo>
                      <a:pt x="899" y="393"/>
                    </a:lnTo>
                    <a:lnTo>
                      <a:pt x="899" y="393"/>
                    </a:lnTo>
                    <a:lnTo>
                      <a:pt x="899" y="393"/>
                    </a:lnTo>
                    <a:lnTo>
                      <a:pt x="899" y="398"/>
                    </a:lnTo>
                    <a:lnTo>
                      <a:pt x="903" y="398"/>
                    </a:lnTo>
                    <a:lnTo>
                      <a:pt x="903" y="398"/>
                    </a:lnTo>
                    <a:lnTo>
                      <a:pt x="908" y="398"/>
                    </a:lnTo>
                    <a:lnTo>
                      <a:pt x="908" y="398"/>
                    </a:lnTo>
                    <a:lnTo>
                      <a:pt x="912" y="398"/>
                    </a:lnTo>
                    <a:lnTo>
                      <a:pt x="912" y="398"/>
                    </a:lnTo>
                    <a:lnTo>
                      <a:pt x="912" y="398"/>
                    </a:lnTo>
                    <a:lnTo>
                      <a:pt x="912" y="398"/>
                    </a:lnTo>
                    <a:lnTo>
                      <a:pt x="912" y="398"/>
                    </a:lnTo>
                    <a:lnTo>
                      <a:pt x="912" y="402"/>
                    </a:lnTo>
                    <a:lnTo>
                      <a:pt x="912" y="402"/>
                    </a:lnTo>
                    <a:lnTo>
                      <a:pt x="912" y="402"/>
                    </a:lnTo>
                    <a:lnTo>
                      <a:pt x="917" y="402"/>
                    </a:lnTo>
                    <a:lnTo>
                      <a:pt x="917" y="402"/>
                    </a:lnTo>
                    <a:lnTo>
                      <a:pt x="917" y="402"/>
                    </a:lnTo>
                    <a:lnTo>
                      <a:pt x="921" y="402"/>
                    </a:lnTo>
                    <a:lnTo>
                      <a:pt x="921" y="398"/>
                    </a:lnTo>
                    <a:lnTo>
                      <a:pt x="921" y="398"/>
                    </a:lnTo>
                    <a:lnTo>
                      <a:pt x="921" y="398"/>
                    </a:lnTo>
                    <a:lnTo>
                      <a:pt x="921" y="398"/>
                    </a:lnTo>
                    <a:lnTo>
                      <a:pt x="921" y="398"/>
                    </a:lnTo>
                    <a:lnTo>
                      <a:pt x="921" y="402"/>
                    </a:lnTo>
                    <a:lnTo>
                      <a:pt x="921" y="402"/>
                    </a:lnTo>
                    <a:lnTo>
                      <a:pt x="921" y="402"/>
                    </a:lnTo>
                    <a:lnTo>
                      <a:pt x="921" y="402"/>
                    </a:lnTo>
                    <a:lnTo>
                      <a:pt x="921" y="402"/>
                    </a:lnTo>
                    <a:lnTo>
                      <a:pt x="917" y="402"/>
                    </a:lnTo>
                    <a:lnTo>
                      <a:pt x="917" y="407"/>
                    </a:lnTo>
                    <a:lnTo>
                      <a:pt x="912" y="407"/>
                    </a:lnTo>
                    <a:lnTo>
                      <a:pt x="912" y="411"/>
                    </a:lnTo>
                    <a:lnTo>
                      <a:pt x="912" y="411"/>
                    </a:lnTo>
                    <a:lnTo>
                      <a:pt x="912" y="411"/>
                    </a:lnTo>
                    <a:lnTo>
                      <a:pt x="912" y="411"/>
                    </a:lnTo>
                    <a:lnTo>
                      <a:pt x="912" y="411"/>
                    </a:lnTo>
                    <a:lnTo>
                      <a:pt x="912" y="416"/>
                    </a:lnTo>
                    <a:lnTo>
                      <a:pt x="912" y="416"/>
                    </a:lnTo>
                    <a:lnTo>
                      <a:pt x="908" y="416"/>
                    </a:lnTo>
                    <a:lnTo>
                      <a:pt x="908" y="416"/>
                    </a:lnTo>
                    <a:lnTo>
                      <a:pt x="908" y="416"/>
                    </a:lnTo>
                    <a:lnTo>
                      <a:pt x="908" y="416"/>
                    </a:lnTo>
                    <a:lnTo>
                      <a:pt x="903" y="416"/>
                    </a:lnTo>
                    <a:lnTo>
                      <a:pt x="899" y="416"/>
                    </a:lnTo>
                    <a:lnTo>
                      <a:pt x="894" y="416"/>
                    </a:lnTo>
                    <a:lnTo>
                      <a:pt x="894" y="416"/>
                    </a:lnTo>
                    <a:lnTo>
                      <a:pt x="899" y="421"/>
                    </a:lnTo>
                    <a:lnTo>
                      <a:pt x="899" y="421"/>
                    </a:lnTo>
                    <a:lnTo>
                      <a:pt x="903" y="421"/>
                    </a:lnTo>
                    <a:lnTo>
                      <a:pt x="908" y="421"/>
                    </a:lnTo>
                    <a:lnTo>
                      <a:pt x="908" y="421"/>
                    </a:lnTo>
                    <a:lnTo>
                      <a:pt x="908" y="421"/>
                    </a:lnTo>
                    <a:lnTo>
                      <a:pt x="903" y="425"/>
                    </a:lnTo>
                    <a:lnTo>
                      <a:pt x="903" y="425"/>
                    </a:lnTo>
                    <a:lnTo>
                      <a:pt x="903" y="425"/>
                    </a:lnTo>
                    <a:lnTo>
                      <a:pt x="903" y="425"/>
                    </a:lnTo>
                    <a:lnTo>
                      <a:pt x="899" y="430"/>
                    </a:lnTo>
                    <a:lnTo>
                      <a:pt x="899" y="430"/>
                    </a:lnTo>
                    <a:lnTo>
                      <a:pt x="899" y="430"/>
                    </a:lnTo>
                    <a:lnTo>
                      <a:pt x="903" y="430"/>
                    </a:lnTo>
                    <a:lnTo>
                      <a:pt x="903" y="430"/>
                    </a:lnTo>
                    <a:lnTo>
                      <a:pt x="903" y="434"/>
                    </a:lnTo>
                    <a:lnTo>
                      <a:pt x="899" y="434"/>
                    </a:lnTo>
                    <a:lnTo>
                      <a:pt x="899" y="434"/>
                    </a:lnTo>
                    <a:lnTo>
                      <a:pt x="899" y="434"/>
                    </a:lnTo>
                    <a:lnTo>
                      <a:pt x="899" y="434"/>
                    </a:lnTo>
                    <a:lnTo>
                      <a:pt x="899" y="434"/>
                    </a:lnTo>
                    <a:lnTo>
                      <a:pt x="899" y="439"/>
                    </a:lnTo>
                    <a:lnTo>
                      <a:pt x="899" y="439"/>
                    </a:lnTo>
                    <a:lnTo>
                      <a:pt x="894" y="439"/>
                    </a:lnTo>
                    <a:lnTo>
                      <a:pt x="894" y="439"/>
                    </a:lnTo>
                    <a:lnTo>
                      <a:pt x="894" y="439"/>
                    </a:lnTo>
                    <a:lnTo>
                      <a:pt x="894" y="439"/>
                    </a:lnTo>
                    <a:lnTo>
                      <a:pt x="894" y="439"/>
                    </a:lnTo>
                    <a:lnTo>
                      <a:pt x="894" y="439"/>
                    </a:lnTo>
                    <a:lnTo>
                      <a:pt x="894" y="439"/>
                    </a:lnTo>
                    <a:lnTo>
                      <a:pt x="894" y="439"/>
                    </a:lnTo>
                    <a:lnTo>
                      <a:pt x="894" y="439"/>
                    </a:lnTo>
                    <a:lnTo>
                      <a:pt x="890" y="439"/>
                    </a:lnTo>
                    <a:lnTo>
                      <a:pt x="890" y="439"/>
                    </a:lnTo>
                    <a:lnTo>
                      <a:pt x="890" y="439"/>
                    </a:lnTo>
                    <a:lnTo>
                      <a:pt x="885" y="439"/>
                    </a:lnTo>
                    <a:lnTo>
                      <a:pt x="885" y="443"/>
                    </a:lnTo>
                    <a:lnTo>
                      <a:pt x="890" y="443"/>
                    </a:lnTo>
                    <a:lnTo>
                      <a:pt x="890" y="443"/>
                    </a:lnTo>
                    <a:lnTo>
                      <a:pt x="890" y="443"/>
                    </a:lnTo>
                    <a:lnTo>
                      <a:pt x="894" y="443"/>
                    </a:lnTo>
                    <a:lnTo>
                      <a:pt x="899" y="439"/>
                    </a:lnTo>
                    <a:lnTo>
                      <a:pt x="899" y="439"/>
                    </a:lnTo>
                    <a:lnTo>
                      <a:pt x="899" y="439"/>
                    </a:lnTo>
                    <a:lnTo>
                      <a:pt x="903" y="439"/>
                    </a:lnTo>
                    <a:lnTo>
                      <a:pt x="903" y="439"/>
                    </a:lnTo>
                    <a:lnTo>
                      <a:pt x="908" y="439"/>
                    </a:lnTo>
                    <a:lnTo>
                      <a:pt x="908" y="439"/>
                    </a:lnTo>
                    <a:lnTo>
                      <a:pt x="908" y="439"/>
                    </a:lnTo>
                    <a:lnTo>
                      <a:pt x="908" y="443"/>
                    </a:lnTo>
                    <a:lnTo>
                      <a:pt x="908" y="443"/>
                    </a:lnTo>
                    <a:lnTo>
                      <a:pt x="908" y="443"/>
                    </a:lnTo>
                    <a:lnTo>
                      <a:pt x="908" y="448"/>
                    </a:lnTo>
                    <a:lnTo>
                      <a:pt x="908" y="448"/>
                    </a:lnTo>
                    <a:lnTo>
                      <a:pt x="908" y="448"/>
                    </a:lnTo>
                    <a:lnTo>
                      <a:pt x="908" y="448"/>
                    </a:lnTo>
                    <a:lnTo>
                      <a:pt x="908" y="448"/>
                    </a:lnTo>
                    <a:lnTo>
                      <a:pt x="903" y="452"/>
                    </a:lnTo>
                    <a:lnTo>
                      <a:pt x="903" y="452"/>
                    </a:lnTo>
                    <a:lnTo>
                      <a:pt x="899" y="457"/>
                    </a:lnTo>
                    <a:lnTo>
                      <a:pt x="899" y="457"/>
                    </a:lnTo>
                    <a:lnTo>
                      <a:pt x="894" y="457"/>
                    </a:lnTo>
                    <a:lnTo>
                      <a:pt x="894" y="457"/>
                    </a:lnTo>
                    <a:lnTo>
                      <a:pt x="890" y="457"/>
                    </a:lnTo>
                    <a:lnTo>
                      <a:pt x="890" y="457"/>
                    </a:lnTo>
                    <a:lnTo>
                      <a:pt x="894" y="457"/>
                    </a:lnTo>
                    <a:lnTo>
                      <a:pt x="899" y="457"/>
                    </a:lnTo>
                    <a:lnTo>
                      <a:pt x="899" y="457"/>
                    </a:lnTo>
                    <a:lnTo>
                      <a:pt x="903" y="457"/>
                    </a:lnTo>
                    <a:lnTo>
                      <a:pt x="903" y="452"/>
                    </a:lnTo>
                    <a:lnTo>
                      <a:pt x="908" y="448"/>
                    </a:lnTo>
                    <a:lnTo>
                      <a:pt x="908" y="448"/>
                    </a:lnTo>
                    <a:lnTo>
                      <a:pt x="912" y="448"/>
                    </a:lnTo>
                    <a:lnTo>
                      <a:pt x="912" y="448"/>
                    </a:lnTo>
                    <a:lnTo>
                      <a:pt x="912" y="452"/>
                    </a:lnTo>
                    <a:lnTo>
                      <a:pt x="908" y="452"/>
                    </a:lnTo>
                    <a:lnTo>
                      <a:pt x="908" y="452"/>
                    </a:lnTo>
                    <a:lnTo>
                      <a:pt x="908" y="452"/>
                    </a:lnTo>
                    <a:lnTo>
                      <a:pt x="908" y="452"/>
                    </a:lnTo>
                    <a:lnTo>
                      <a:pt x="912" y="452"/>
                    </a:lnTo>
                    <a:lnTo>
                      <a:pt x="912" y="452"/>
                    </a:lnTo>
                    <a:lnTo>
                      <a:pt x="912" y="452"/>
                    </a:lnTo>
                    <a:lnTo>
                      <a:pt x="912" y="448"/>
                    </a:lnTo>
                    <a:lnTo>
                      <a:pt x="912" y="452"/>
                    </a:lnTo>
                    <a:lnTo>
                      <a:pt x="912" y="452"/>
                    </a:lnTo>
                    <a:lnTo>
                      <a:pt x="912" y="457"/>
                    </a:lnTo>
                    <a:lnTo>
                      <a:pt x="912" y="457"/>
                    </a:lnTo>
                    <a:lnTo>
                      <a:pt x="908" y="457"/>
                    </a:lnTo>
                    <a:lnTo>
                      <a:pt x="908" y="457"/>
                    </a:lnTo>
                    <a:lnTo>
                      <a:pt x="912" y="457"/>
                    </a:lnTo>
                    <a:lnTo>
                      <a:pt x="912" y="457"/>
                    </a:lnTo>
                    <a:lnTo>
                      <a:pt x="912" y="452"/>
                    </a:lnTo>
                    <a:lnTo>
                      <a:pt x="912" y="452"/>
                    </a:lnTo>
                    <a:lnTo>
                      <a:pt x="917" y="452"/>
                    </a:lnTo>
                    <a:lnTo>
                      <a:pt x="921" y="452"/>
                    </a:lnTo>
                    <a:lnTo>
                      <a:pt x="921" y="448"/>
                    </a:lnTo>
                    <a:lnTo>
                      <a:pt x="926" y="448"/>
                    </a:lnTo>
                    <a:lnTo>
                      <a:pt x="926" y="448"/>
                    </a:lnTo>
                    <a:lnTo>
                      <a:pt x="930" y="448"/>
                    </a:lnTo>
                    <a:lnTo>
                      <a:pt x="930" y="448"/>
                    </a:lnTo>
                    <a:lnTo>
                      <a:pt x="930" y="443"/>
                    </a:lnTo>
                    <a:lnTo>
                      <a:pt x="935" y="443"/>
                    </a:lnTo>
                    <a:lnTo>
                      <a:pt x="935" y="443"/>
                    </a:lnTo>
                    <a:lnTo>
                      <a:pt x="935" y="443"/>
                    </a:lnTo>
                    <a:lnTo>
                      <a:pt x="935" y="443"/>
                    </a:lnTo>
                    <a:lnTo>
                      <a:pt x="939" y="443"/>
                    </a:lnTo>
                    <a:lnTo>
                      <a:pt x="939" y="448"/>
                    </a:lnTo>
                    <a:lnTo>
                      <a:pt x="939" y="448"/>
                    </a:lnTo>
                    <a:lnTo>
                      <a:pt x="939" y="448"/>
                    </a:lnTo>
                    <a:lnTo>
                      <a:pt x="935" y="452"/>
                    </a:lnTo>
                    <a:lnTo>
                      <a:pt x="935" y="452"/>
                    </a:lnTo>
                    <a:lnTo>
                      <a:pt x="939" y="448"/>
                    </a:lnTo>
                    <a:lnTo>
                      <a:pt x="939" y="448"/>
                    </a:lnTo>
                    <a:lnTo>
                      <a:pt x="939" y="448"/>
                    </a:lnTo>
                    <a:lnTo>
                      <a:pt x="939" y="448"/>
                    </a:lnTo>
                    <a:lnTo>
                      <a:pt x="939" y="443"/>
                    </a:lnTo>
                    <a:lnTo>
                      <a:pt x="939" y="443"/>
                    </a:lnTo>
                    <a:lnTo>
                      <a:pt x="939" y="443"/>
                    </a:lnTo>
                    <a:lnTo>
                      <a:pt x="939" y="443"/>
                    </a:lnTo>
                    <a:lnTo>
                      <a:pt x="944" y="443"/>
                    </a:lnTo>
                    <a:lnTo>
                      <a:pt x="944" y="443"/>
                    </a:lnTo>
                    <a:lnTo>
                      <a:pt x="944" y="443"/>
                    </a:lnTo>
                    <a:lnTo>
                      <a:pt x="944" y="443"/>
                    </a:lnTo>
                    <a:lnTo>
                      <a:pt x="944" y="439"/>
                    </a:lnTo>
                    <a:lnTo>
                      <a:pt x="944" y="439"/>
                    </a:lnTo>
                    <a:lnTo>
                      <a:pt x="944" y="439"/>
                    </a:lnTo>
                    <a:lnTo>
                      <a:pt x="944" y="439"/>
                    </a:lnTo>
                    <a:lnTo>
                      <a:pt x="948" y="439"/>
                    </a:lnTo>
                    <a:lnTo>
                      <a:pt x="948" y="439"/>
                    </a:lnTo>
                    <a:lnTo>
                      <a:pt x="948" y="439"/>
                    </a:lnTo>
                    <a:lnTo>
                      <a:pt x="948" y="439"/>
                    </a:lnTo>
                    <a:lnTo>
                      <a:pt x="953" y="439"/>
                    </a:lnTo>
                    <a:lnTo>
                      <a:pt x="953" y="439"/>
                    </a:lnTo>
                    <a:lnTo>
                      <a:pt x="948" y="439"/>
                    </a:lnTo>
                    <a:lnTo>
                      <a:pt x="948" y="439"/>
                    </a:lnTo>
                    <a:lnTo>
                      <a:pt x="948" y="439"/>
                    </a:lnTo>
                    <a:lnTo>
                      <a:pt x="948" y="439"/>
                    </a:lnTo>
                    <a:lnTo>
                      <a:pt x="948" y="434"/>
                    </a:lnTo>
                    <a:lnTo>
                      <a:pt x="948" y="434"/>
                    </a:lnTo>
                    <a:lnTo>
                      <a:pt x="948" y="434"/>
                    </a:lnTo>
                    <a:lnTo>
                      <a:pt x="948" y="434"/>
                    </a:lnTo>
                    <a:lnTo>
                      <a:pt x="953" y="434"/>
                    </a:lnTo>
                    <a:lnTo>
                      <a:pt x="953" y="434"/>
                    </a:lnTo>
                    <a:lnTo>
                      <a:pt x="953" y="434"/>
                    </a:lnTo>
                    <a:lnTo>
                      <a:pt x="953" y="434"/>
                    </a:lnTo>
                    <a:lnTo>
                      <a:pt x="953" y="434"/>
                    </a:lnTo>
                    <a:lnTo>
                      <a:pt x="953" y="434"/>
                    </a:lnTo>
                    <a:lnTo>
                      <a:pt x="953" y="430"/>
                    </a:lnTo>
                    <a:lnTo>
                      <a:pt x="957" y="430"/>
                    </a:lnTo>
                    <a:lnTo>
                      <a:pt x="957" y="430"/>
                    </a:lnTo>
                    <a:lnTo>
                      <a:pt x="957" y="434"/>
                    </a:lnTo>
                    <a:lnTo>
                      <a:pt x="957" y="434"/>
                    </a:lnTo>
                    <a:lnTo>
                      <a:pt x="957" y="434"/>
                    </a:lnTo>
                    <a:lnTo>
                      <a:pt x="957" y="430"/>
                    </a:lnTo>
                    <a:lnTo>
                      <a:pt x="957" y="430"/>
                    </a:lnTo>
                    <a:lnTo>
                      <a:pt x="957" y="430"/>
                    </a:lnTo>
                    <a:lnTo>
                      <a:pt x="957" y="430"/>
                    </a:lnTo>
                    <a:lnTo>
                      <a:pt x="957" y="430"/>
                    </a:lnTo>
                    <a:lnTo>
                      <a:pt x="957" y="430"/>
                    </a:lnTo>
                    <a:lnTo>
                      <a:pt x="957" y="430"/>
                    </a:lnTo>
                    <a:lnTo>
                      <a:pt x="957" y="425"/>
                    </a:lnTo>
                    <a:lnTo>
                      <a:pt x="957" y="425"/>
                    </a:lnTo>
                    <a:lnTo>
                      <a:pt x="962" y="425"/>
                    </a:lnTo>
                    <a:lnTo>
                      <a:pt x="962" y="425"/>
                    </a:lnTo>
                    <a:lnTo>
                      <a:pt x="962" y="425"/>
                    </a:lnTo>
                    <a:lnTo>
                      <a:pt x="962" y="425"/>
                    </a:lnTo>
                    <a:lnTo>
                      <a:pt x="962" y="425"/>
                    </a:lnTo>
                    <a:lnTo>
                      <a:pt x="962" y="425"/>
                    </a:lnTo>
                    <a:lnTo>
                      <a:pt x="962" y="425"/>
                    </a:lnTo>
                    <a:lnTo>
                      <a:pt x="962" y="425"/>
                    </a:lnTo>
                    <a:lnTo>
                      <a:pt x="962" y="425"/>
                    </a:lnTo>
                    <a:lnTo>
                      <a:pt x="966" y="421"/>
                    </a:lnTo>
                    <a:lnTo>
                      <a:pt x="966" y="421"/>
                    </a:lnTo>
                    <a:lnTo>
                      <a:pt x="971" y="416"/>
                    </a:lnTo>
                    <a:lnTo>
                      <a:pt x="971" y="416"/>
                    </a:lnTo>
                    <a:lnTo>
                      <a:pt x="971" y="416"/>
                    </a:lnTo>
                    <a:lnTo>
                      <a:pt x="971" y="416"/>
                    </a:lnTo>
                    <a:lnTo>
                      <a:pt x="975" y="416"/>
                    </a:lnTo>
                    <a:lnTo>
                      <a:pt x="975" y="416"/>
                    </a:lnTo>
                    <a:lnTo>
                      <a:pt x="975" y="416"/>
                    </a:lnTo>
                    <a:lnTo>
                      <a:pt x="975" y="421"/>
                    </a:lnTo>
                    <a:lnTo>
                      <a:pt x="975" y="421"/>
                    </a:lnTo>
                    <a:lnTo>
                      <a:pt x="971" y="421"/>
                    </a:lnTo>
                    <a:lnTo>
                      <a:pt x="971" y="421"/>
                    </a:lnTo>
                    <a:lnTo>
                      <a:pt x="971" y="421"/>
                    </a:lnTo>
                    <a:lnTo>
                      <a:pt x="971" y="421"/>
                    </a:lnTo>
                    <a:lnTo>
                      <a:pt x="975" y="421"/>
                    </a:lnTo>
                    <a:lnTo>
                      <a:pt x="975" y="421"/>
                    </a:lnTo>
                    <a:lnTo>
                      <a:pt x="975" y="425"/>
                    </a:lnTo>
                    <a:lnTo>
                      <a:pt x="975" y="425"/>
                    </a:lnTo>
                    <a:lnTo>
                      <a:pt x="975" y="425"/>
                    </a:lnTo>
                    <a:lnTo>
                      <a:pt x="975" y="425"/>
                    </a:lnTo>
                    <a:lnTo>
                      <a:pt x="975" y="425"/>
                    </a:lnTo>
                    <a:lnTo>
                      <a:pt x="975" y="425"/>
                    </a:lnTo>
                    <a:lnTo>
                      <a:pt x="975" y="430"/>
                    </a:lnTo>
                    <a:lnTo>
                      <a:pt x="975" y="430"/>
                    </a:lnTo>
                    <a:lnTo>
                      <a:pt x="975" y="430"/>
                    </a:lnTo>
                    <a:lnTo>
                      <a:pt x="975" y="434"/>
                    </a:lnTo>
                    <a:lnTo>
                      <a:pt x="975" y="434"/>
                    </a:lnTo>
                    <a:lnTo>
                      <a:pt x="975" y="434"/>
                    </a:lnTo>
                    <a:lnTo>
                      <a:pt x="975" y="434"/>
                    </a:lnTo>
                    <a:lnTo>
                      <a:pt x="975" y="434"/>
                    </a:lnTo>
                    <a:lnTo>
                      <a:pt x="975" y="434"/>
                    </a:lnTo>
                    <a:lnTo>
                      <a:pt x="975" y="434"/>
                    </a:lnTo>
                    <a:lnTo>
                      <a:pt x="975" y="434"/>
                    </a:lnTo>
                    <a:lnTo>
                      <a:pt x="975" y="434"/>
                    </a:lnTo>
                    <a:lnTo>
                      <a:pt x="980" y="434"/>
                    </a:lnTo>
                    <a:lnTo>
                      <a:pt x="980" y="439"/>
                    </a:lnTo>
                    <a:lnTo>
                      <a:pt x="975" y="439"/>
                    </a:lnTo>
                    <a:lnTo>
                      <a:pt x="975" y="439"/>
                    </a:lnTo>
                    <a:lnTo>
                      <a:pt x="971" y="439"/>
                    </a:lnTo>
                    <a:lnTo>
                      <a:pt x="971" y="439"/>
                    </a:lnTo>
                    <a:lnTo>
                      <a:pt x="971" y="439"/>
                    </a:lnTo>
                    <a:lnTo>
                      <a:pt x="971" y="439"/>
                    </a:lnTo>
                    <a:lnTo>
                      <a:pt x="971" y="443"/>
                    </a:lnTo>
                    <a:lnTo>
                      <a:pt x="975" y="439"/>
                    </a:lnTo>
                    <a:lnTo>
                      <a:pt x="975" y="439"/>
                    </a:lnTo>
                    <a:lnTo>
                      <a:pt x="980" y="439"/>
                    </a:lnTo>
                    <a:lnTo>
                      <a:pt x="980" y="439"/>
                    </a:lnTo>
                    <a:lnTo>
                      <a:pt x="980" y="439"/>
                    </a:lnTo>
                    <a:lnTo>
                      <a:pt x="975" y="443"/>
                    </a:lnTo>
                    <a:lnTo>
                      <a:pt x="975" y="443"/>
                    </a:lnTo>
                    <a:lnTo>
                      <a:pt x="975" y="443"/>
                    </a:lnTo>
                    <a:lnTo>
                      <a:pt x="975" y="443"/>
                    </a:lnTo>
                    <a:lnTo>
                      <a:pt x="975" y="443"/>
                    </a:lnTo>
                    <a:lnTo>
                      <a:pt x="975" y="443"/>
                    </a:lnTo>
                    <a:lnTo>
                      <a:pt x="975" y="443"/>
                    </a:lnTo>
                    <a:lnTo>
                      <a:pt x="980" y="443"/>
                    </a:lnTo>
                    <a:lnTo>
                      <a:pt x="980" y="443"/>
                    </a:lnTo>
                    <a:lnTo>
                      <a:pt x="980" y="448"/>
                    </a:lnTo>
                    <a:lnTo>
                      <a:pt x="980" y="448"/>
                    </a:lnTo>
                    <a:lnTo>
                      <a:pt x="975" y="452"/>
                    </a:lnTo>
                    <a:lnTo>
                      <a:pt x="971" y="452"/>
                    </a:lnTo>
                    <a:lnTo>
                      <a:pt x="971" y="452"/>
                    </a:lnTo>
                    <a:lnTo>
                      <a:pt x="971" y="452"/>
                    </a:lnTo>
                    <a:lnTo>
                      <a:pt x="966" y="452"/>
                    </a:lnTo>
                    <a:lnTo>
                      <a:pt x="966" y="452"/>
                    </a:lnTo>
                    <a:lnTo>
                      <a:pt x="971" y="452"/>
                    </a:lnTo>
                    <a:lnTo>
                      <a:pt x="971" y="452"/>
                    </a:lnTo>
                    <a:lnTo>
                      <a:pt x="975" y="452"/>
                    </a:lnTo>
                    <a:lnTo>
                      <a:pt x="975" y="452"/>
                    </a:lnTo>
                    <a:lnTo>
                      <a:pt x="971" y="452"/>
                    </a:lnTo>
                    <a:lnTo>
                      <a:pt x="975" y="452"/>
                    </a:lnTo>
                    <a:lnTo>
                      <a:pt x="975" y="452"/>
                    </a:lnTo>
                    <a:lnTo>
                      <a:pt x="980" y="452"/>
                    </a:lnTo>
                    <a:lnTo>
                      <a:pt x="980" y="452"/>
                    </a:lnTo>
                    <a:lnTo>
                      <a:pt x="980" y="452"/>
                    </a:lnTo>
                    <a:lnTo>
                      <a:pt x="980" y="457"/>
                    </a:lnTo>
                    <a:lnTo>
                      <a:pt x="975" y="457"/>
                    </a:lnTo>
                    <a:lnTo>
                      <a:pt x="971" y="457"/>
                    </a:lnTo>
                    <a:lnTo>
                      <a:pt x="971" y="461"/>
                    </a:lnTo>
                    <a:lnTo>
                      <a:pt x="966" y="461"/>
                    </a:lnTo>
                    <a:lnTo>
                      <a:pt x="966" y="461"/>
                    </a:lnTo>
                    <a:lnTo>
                      <a:pt x="971" y="461"/>
                    </a:lnTo>
                    <a:lnTo>
                      <a:pt x="975" y="457"/>
                    </a:lnTo>
                    <a:lnTo>
                      <a:pt x="975" y="457"/>
                    </a:lnTo>
                    <a:lnTo>
                      <a:pt x="980" y="457"/>
                    </a:lnTo>
                    <a:lnTo>
                      <a:pt x="980" y="461"/>
                    </a:lnTo>
                    <a:lnTo>
                      <a:pt x="980" y="461"/>
                    </a:lnTo>
                    <a:lnTo>
                      <a:pt x="980" y="461"/>
                    </a:lnTo>
                    <a:lnTo>
                      <a:pt x="984" y="461"/>
                    </a:lnTo>
                    <a:lnTo>
                      <a:pt x="984" y="466"/>
                    </a:lnTo>
                    <a:lnTo>
                      <a:pt x="984" y="466"/>
                    </a:lnTo>
                    <a:lnTo>
                      <a:pt x="980" y="466"/>
                    </a:lnTo>
                    <a:lnTo>
                      <a:pt x="980" y="466"/>
                    </a:lnTo>
                    <a:lnTo>
                      <a:pt x="980" y="466"/>
                    </a:lnTo>
                    <a:lnTo>
                      <a:pt x="980" y="470"/>
                    </a:lnTo>
                    <a:lnTo>
                      <a:pt x="975" y="470"/>
                    </a:lnTo>
                    <a:lnTo>
                      <a:pt x="975" y="470"/>
                    </a:lnTo>
                    <a:lnTo>
                      <a:pt x="975" y="470"/>
                    </a:lnTo>
                    <a:lnTo>
                      <a:pt x="975" y="470"/>
                    </a:lnTo>
                    <a:lnTo>
                      <a:pt x="971" y="470"/>
                    </a:lnTo>
                    <a:lnTo>
                      <a:pt x="971" y="470"/>
                    </a:lnTo>
                    <a:lnTo>
                      <a:pt x="971" y="470"/>
                    </a:lnTo>
                    <a:lnTo>
                      <a:pt x="971" y="470"/>
                    </a:lnTo>
                    <a:lnTo>
                      <a:pt x="975" y="470"/>
                    </a:lnTo>
                    <a:lnTo>
                      <a:pt x="975" y="470"/>
                    </a:lnTo>
                    <a:lnTo>
                      <a:pt x="975" y="470"/>
                    </a:lnTo>
                    <a:lnTo>
                      <a:pt x="980" y="470"/>
                    </a:lnTo>
                    <a:lnTo>
                      <a:pt x="980" y="475"/>
                    </a:lnTo>
                    <a:lnTo>
                      <a:pt x="980" y="475"/>
                    </a:lnTo>
                    <a:lnTo>
                      <a:pt x="980" y="475"/>
                    </a:lnTo>
                    <a:lnTo>
                      <a:pt x="975" y="475"/>
                    </a:lnTo>
                    <a:lnTo>
                      <a:pt x="975" y="475"/>
                    </a:lnTo>
                    <a:lnTo>
                      <a:pt x="975" y="475"/>
                    </a:lnTo>
                    <a:lnTo>
                      <a:pt x="975" y="475"/>
                    </a:lnTo>
                    <a:lnTo>
                      <a:pt x="975" y="475"/>
                    </a:lnTo>
                    <a:lnTo>
                      <a:pt x="980" y="475"/>
                    </a:lnTo>
                    <a:lnTo>
                      <a:pt x="980" y="475"/>
                    </a:lnTo>
                    <a:lnTo>
                      <a:pt x="980" y="479"/>
                    </a:lnTo>
                    <a:lnTo>
                      <a:pt x="980" y="484"/>
                    </a:lnTo>
                    <a:lnTo>
                      <a:pt x="980" y="484"/>
                    </a:lnTo>
                    <a:lnTo>
                      <a:pt x="980" y="484"/>
                    </a:lnTo>
                    <a:lnTo>
                      <a:pt x="980" y="488"/>
                    </a:lnTo>
                    <a:lnTo>
                      <a:pt x="975" y="488"/>
                    </a:lnTo>
                    <a:lnTo>
                      <a:pt x="971" y="484"/>
                    </a:lnTo>
                    <a:lnTo>
                      <a:pt x="966" y="484"/>
                    </a:lnTo>
                    <a:lnTo>
                      <a:pt x="966" y="484"/>
                    </a:lnTo>
                    <a:lnTo>
                      <a:pt x="966" y="484"/>
                    </a:lnTo>
                    <a:lnTo>
                      <a:pt x="966" y="484"/>
                    </a:lnTo>
                    <a:lnTo>
                      <a:pt x="966" y="484"/>
                    </a:lnTo>
                    <a:lnTo>
                      <a:pt x="962" y="484"/>
                    </a:lnTo>
                    <a:lnTo>
                      <a:pt x="966" y="484"/>
                    </a:lnTo>
                    <a:lnTo>
                      <a:pt x="966" y="488"/>
                    </a:lnTo>
                    <a:lnTo>
                      <a:pt x="966" y="488"/>
                    </a:lnTo>
                    <a:lnTo>
                      <a:pt x="971" y="488"/>
                    </a:lnTo>
                    <a:lnTo>
                      <a:pt x="971" y="488"/>
                    </a:lnTo>
                    <a:lnTo>
                      <a:pt x="971" y="488"/>
                    </a:lnTo>
                    <a:lnTo>
                      <a:pt x="971" y="488"/>
                    </a:lnTo>
                    <a:lnTo>
                      <a:pt x="971" y="488"/>
                    </a:lnTo>
                    <a:lnTo>
                      <a:pt x="966" y="488"/>
                    </a:lnTo>
                    <a:lnTo>
                      <a:pt x="966" y="493"/>
                    </a:lnTo>
                    <a:lnTo>
                      <a:pt x="971" y="493"/>
                    </a:lnTo>
                    <a:lnTo>
                      <a:pt x="971" y="493"/>
                    </a:lnTo>
                    <a:lnTo>
                      <a:pt x="975" y="493"/>
                    </a:lnTo>
                    <a:lnTo>
                      <a:pt x="971" y="493"/>
                    </a:lnTo>
                    <a:lnTo>
                      <a:pt x="971" y="493"/>
                    </a:lnTo>
                    <a:lnTo>
                      <a:pt x="966" y="493"/>
                    </a:lnTo>
                    <a:lnTo>
                      <a:pt x="971" y="497"/>
                    </a:lnTo>
                    <a:lnTo>
                      <a:pt x="971" y="497"/>
                    </a:lnTo>
                    <a:lnTo>
                      <a:pt x="971" y="497"/>
                    </a:lnTo>
                    <a:lnTo>
                      <a:pt x="971" y="497"/>
                    </a:lnTo>
                    <a:lnTo>
                      <a:pt x="971" y="497"/>
                    </a:lnTo>
                    <a:lnTo>
                      <a:pt x="971" y="497"/>
                    </a:lnTo>
                    <a:lnTo>
                      <a:pt x="971" y="497"/>
                    </a:lnTo>
                    <a:lnTo>
                      <a:pt x="971" y="502"/>
                    </a:lnTo>
                    <a:lnTo>
                      <a:pt x="971" y="502"/>
                    </a:lnTo>
                    <a:lnTo>
                      <a:pt x="975" y="502"/>
                    </a:lnTo>
                    <a:lnTo>
                      <a:pt x="971" y="502"/>
                    </a:lnTo>
                    <a:lnTo>
                      <a:pt x="975" y="502"/>
                    </a:lnTo>
                    <a:lnTo>
                      <a:pt x="975" y="502"/>
                    </a:lnTo>
                    <a:lnTo>
                      <a:pt x="975" y="502"/>
                    </a:lnTo>
                    <a:lnTo>
                      <a:pt x="975" y="502"/>
                    </a:lnTo>
                    <a:lnTo>
                      <a:pt x="980" y="502"/>
                    </a:lnTo>
                    <a:lnTo>
                      <a:pt x="980" y="502"/>
                    </a:lnTo>
                    <a:lnTo>
                      <a:pt x="980" y="502"/>
                    </a:lnTo>
                    <a:lnTo>
                      <a:pt x="980" y="502"/>
                    </a:lnTo>
                    <a:lnTo>
                      <a:pt x="980" y="506"/>
                    </a:lnTo>
                    <a:lnTo>
                      <a:pt x="980" y="502"/>
                    </a:lnTo>
                    <a:lnTo>
                      <a:pt x="980" y="502"/>
                    </a:lnTo>
                    <a:lnTo>
                      <a:pt x="984" y="502"/>
                    </a:lnTo>
                    <a:lnTo>
                      <a:pt x="980" y="506"/>
                    </a:lnTo>
                    <a:lnTo>
                      <a:pt x="980" y="506"/>
                    </a:lnTo>
                    <a:lnTo>
                      <a:pt x="980" y="506"/>
                    </a:lnTo>
                    <a:lnTo>
                      <a:pt x="980" y="506"/>
                    </a:lnTo>
                    <a:lnTo>
                      <a:pt x="980" y="511"/>
                    </a:lnTo>
                    <a:lnTo>
                      <a:pt x="980" y="511"/>
                    </a:lnTo>
                    <a:lnTo>
                      <a:pt x="980" y="511"/>
                    </a:lnTo>
                    <a:lnTo>
                      <a:pt x="975" y="515"/>
                    </a:lnTo>
                    <a:lnTo>
                      <a:pt x="975" y="515"/>
                    </a:lnTo>
                    <a:lnTo>
                      <a:pt x="975" y="515"/>
                    </a:lnTo>
                    <a:lnTo>
                      <a:pt x="971" y="515"/>
                    </a:lnTo>
                    <a:lnTo>
                      <a:pt x="971" y="515"/>
                    </a:lnTo>
                    <a:lnTo>
                      <a:pt x="975" y="515"/>
                    </a:lnTo>
                    <a:lnTo>
                      <a:pt x="980" y="515"/>
                    </a:lnTo>
                    <a:lnTo>
                      <a:pt x="984" y="515"/>
                    </a:lnTo>
                    <a:lnTo>
                      <a:pt x="984" y="515"/>
                    </a:lnTo>
                    <a:lnTo>
                      <a:pt x="984" y="515"/>
                    </a:lnTo>
                    <a:lnTo>
                      <a:pt x="984" y="515"/>
                    </a:lnTo>
                    <a:lnTo>
                      <a:pt x="984" y="515"/>
                    </a:lnTo>
                    <a:lnTo>
                      <a:pt x="984" y="515"/>
                    </a:lnTo>
                    <a:lnTo>
                      <a:pt x="989" y="515"/>
                    </a:lnTo>
                    <a:lnTo>
                      <a:pt x="989" y="515"/>
                    </a:lnTo>
                    <a:lnTo>
                      <a:pt x="989" y="515"/>
                    </a:lnTo>
                    <a:lnTo>
                      <a:pt x="984" y="520"/>
                    </a:lnTo>
                    <a:lnTo>
                      <a:pt x="980" y="520"/>
                    </a:lnTo>
                    <a:lnTo>
                      <a:pt x="980" y="525"/>
                    </a:lnTo>
                    <a:lnTo>
                      <a:pt x="980" y="520"/>
                    </a:lnTo>
                    <a:lnTo>
                      <a:pt x="989" y="520"/>
                    </a:lnTo>
                    <a:lnTo>
                      <a:pt x="989" y="520"/>
                    </a:lnTo>
                    <a:lnTo>
                      <a:pt x="989" y="515"/>
                    </a:lnTo>
                    <a:lnTo>
                      <a:pt x="993" y="515"/>
                    </a:lnTo>
                    <a:lnTo>
                      <a:pt x="993" y="515"/>
                    </a:lnTo>
                    <a:lnTo>
                      <a:pt x="993" y="515"/>
                    </a:lnTo>
                    <a:lnTo>
                      <a:pt x="993" y="520"/>
                    </a:lnTo>
                    <a:lnTo>
                      <a:pt x="993" y="520"/>
                    </a:lnTo>
                    <a:lnTo>
                      <a:pt x="993" y="525"/>
                    </a:lnTo>
                    <a:lnTo>
                      <a:pt x="998" y="525"/>
                    </a:lnTo>
                    <a:lnTo>
                      <a:pt x="998" y="525"/>
                    </a:lnTo>
                    <a:lnTo>
                      <a:pt x="1002" y="525"/>
                    </a:lnTo>
                    <a:lnTo>
                      <a:pt x="1002" y="525"/>
                    </a:lnTo>
                    <a:lnTo>
                      <a:pt x="1002" y="525"/>
                    </a:lnTo>
                    <a:lnTo>
                      <a:pt x="1007" y="525"/>
                    </a:lnTo>
                    <a:lnTo>
                      <a:pt x="1007" y="525"/>
                    </a:lnTo>
                    <a:lnTo>
                      <a:pt x="1007" y="525"/>
                    </a:lnTo>
                    <a:lnTo>
                      <a:pt x="1007" y="529"/>
                    </a:lnTo>
                    <a:lnTo>
                      <a:pt x="1007" y="529"/>
                    </a:lnTo>
                    <a:lnTo>
                      <a:pt x="1012" y="529"/>
                    </a:lnTo>
                    <a:lnTo>
                      <a:pt x="1012" y="529"/>
                    </a:lnTo>
                    <a:lnTo>
                      <a:pt x="1012" y="529"/>
                    </a:lnTo>
                    <a:lnTo>
                      <a:pt x="1007" y="529"/>
                    </a:lnTo>
                    <a:lnTo>
                      <a:pt x="1007" y="529"/>
                    </a:lnTo>
                    <a:lnTo>
                      <a:pt x="1007" y="534"/>
                    </a:lnTo>
                    <a:lnTo>
                      <a:pt x="1002" y="534"/>
                    </a:lnTo>
                    <a:lnTo>
                      <a:pt x="998" y="534"/>
                    </a:lnTo>
                    <a:lnTo>
                      <a:pt x="998" y="534"/>
                    </a:lnTo>
                    <a:lnTo>
                      <a:pt x="998" y="534"/>
                    </a:lnTo>
                    <a:lnTo>
                      <a:pt x="993" y="534"/>
                    </a:lnTo>
                    <a:lnTo>
                      <a:pt x="993" y="534"/>
                    </a:lnTo>
                    <a:lnTo>
                      <a:pt x="989" y="538"/>
                    </a:lnTo>
                    <a:lnTo>
                      <a:pt x="989" y="538"/>
                    </a:lnTo>
                    <a:lnTo>
                      <a:pt x="989" y="538"/>
                    </a:lnTo>
                    <a:lnTo>
                      <a:pt x="984" y="538"/>
                    </a:lnTo>
                    <a:lnTo>
                      <a:pt x="984" y="538"/>
                    </a:lnTo>
                    <a:lnTo>
                      <a:pt x="984" y="538"/>
                    </a:lnTo>
                    <a:lnTo>
                      <a:pt x="984" y="538"/>
                    </a:lnTo>
                    <a:lnTo>
                      <a:pt x="984" y="538"/>
                    </a:lnTo>
                    <a:lnTo>
                      <a:pt x="980" y="538"/>
                    </a:lnTo>
                    <a:lnTo>
                      <a:pt x="975" y="543"/>
                    </a:lnTo>
                    <a:lnTo>
                      <a:pt x="971" y="543"/>
                    </a:lnTo>
                    <a:lnTo>
                      <a:pt x="971" y="543"/>
                    </a:lnTo>
                    <a:lnTo>
                      <a:pt x="971" y="543"/>
                    </a:lnTo>
                    <a:lnTo>
                      <a:pt x="971" y="543"/>
                    </a:lnTo>
                    <a:lnTo>
                      <a:pt x="966" y="543"/>
                    </a:lnTo>
                    <a:lnTo>
                      <a:pt x="966" y="543"/>
                    </a:lnTo>
                    <a:lnTo>
                      <a:pt x="966" y="543"/>
                    </a:lnTo>
                    <a:lnTo>
                      <a:pt x="966" y="543"/>
                    </a:lnTo>
                    <a:lnTo>
                      <a:pt x="966" y="547"/>
                    </a:lnTo>
                    <a:lnTo>
                      <a:pt x="962" y="547"/>
                    </a:lnTo>
                    <a:lnTo>
                      <a:pt x="962" y="547"/>
                    </a:lnTo>
                    <a:lnTo>
                      <a:pt x="962" y="543"/>
                    </a:lnTo>
                    <a:lnTo>
                      <a:pt x="962" y="547"/>
                    </a:lnTo>
                    <a:lnTo>
                      <a:pt x="962" y="547"/>
                    </a:lnTo>
                    <a:lnTo>
                      <a:pt x="962" y="547"/>
                    </a:lnTo>
                    <a:lnTo>
                      <a:pt x="962" y="547"/>
                    </a:lnTo>
                    <a:lnTo>
                      <a:pt x="962" y="547"/>
                    </a:lnTo>
                    <a:lnTo>
                      <a:pt x="957" y="552"/>
                    </a:lnTo>
                    <a:lnTo>
                      <a:pt x="962" y="552"/>
                    </a:lnTo>
                    <a:lnTo>
                      <a:pt x="957" y="552"/>
                    </a:lnTo>
                    <a:lnTo>
                      <a:pt x="957" y="552"/>
                    </a:lnTo>
                    <a:lnTo>
                      <a:pt x="957" y="552"/>
                    </a:lnTo>
                    <a:lnTo>
                      <a:pt x="957" y="552"/>
                    </a:lnTo>
                    <a:lnTo>
                      <a:pt x="962" y="552"/>
                    </a:lnTo>
                    <a:lnTo>
                      <a:pt x="966" y="552"/>
                    </a:lnTo>
                    <a:lnTo>
                      <a:pt x="966" y="547"/>
                    </a:lnTo>
                    <a:lnTo>
                      <a:pt x="966" y="547"/>
                    </a:lnTo>
                    <a:lnTo>
                      <a:pt x="971" y="547"/>
                    </a:lnTo>
                    <a:lnTo>
                      <a:pt x="971" y="547"/>
                    </a:lnTo>
                    <a:lnTo>
                      <a:pt x="975" y="547"/>
                    </a:lnTo>
                    <a:lnTo>
                      <a:pt x="980" y="543"/>
                    </a:lnTo>
                    <a:lnTo>
                      <a:pt x="984" y="543"/>
                    </a:lnTo>
                    <a:lnTo>
                      <a:pt x="989" y="538"/>
                    </a:lnTo>
                    <a:lnTo>
                      <a:pt x="993" y="538"/>
                    </a:lnTo>
                    <a:lnTo>
                      <a:pt x="998" y="538"/>
                    </a:lnTo>
                    <a:lnTo>
                      <a:pt x="998" y="538"/>
                    </a:lnTo>
                    <a:lnTo>
                      <a:pt x="998" y="538"/>
                    </a:lnTo>
                    <a:lnTo>
                      <a:pt x="998" y="538"/>
                    </a:lnTo>
                    <a:lnTo>
                      <a:pt x="998" y="538"/>
                    </a:lnTo>
                    <a:lnTo>
                      <a:pt x="993" y="538"/>
                    </a:lnTo>
                    <a:lnTo>
                      <a:pt x="993" y="538"/>
                    </a:lnTo>
                    <a:lnTo>
                      <a:pt x="993" y="538"/>
                    </a:lnTo>
                    <a:lnTo>
                      <a:pt x="993" y="534"/>
                    </a:lnTo>
                    <a:lnTo>
                      <a:pt x="998" y="534"/>
                    </a:lnTo>
                    <a:lnTo>
                      <a:pt x="1002" y="538"/>
                    </a:lnTo>
                    <a:lnTo>
                      <a:pt x="1007" y="538"/>
                    </a:lnTo>
                    <a:lnTo>
                      <a:pt x="1007" y="543"/>
                    </a:lnTo>
                    <a:lnTo>
                      <a:pt x="1007" y="543"/>
                    </a:lnTo>
                    <a:lnTo>
                      <a:pt x="1007" y="543"/>
                    </a:lnTo>
                    <a:lnTo>
                      <a:pt x="1007" y="543"/>
                    </a:lnTo>
                    <a:lnTo>
                      <a:pt x="1007" y="547"/>
                    </a:lnTo>
                    <a:lnTo>
                      <a:pt x="1002" y="547"/>
                    </a:lnTo>
                    <a:lnTo>
                      <a:pt x="998" y="547"/>
                    </a:lnTo>
                    <a:lnTo>
                      <a:pt x="998" y="547"/>
                    </a:lnTo>
                    <a:lnTo>
                      <a:pt x="1002" y="547"/>
                    </a:lnTo>
                    <a:lnTo>
                      <a:pt x="1002" y="547"/>
                    </a:lnTo>
                    <a:lnTo>
                      <a:pt x="1002" y="552"/>
                    </a:lnTo>
                    <a:lnTo>
                      <a:pt x="1002" y="547"/>
                    </a:lnTo>
                    <a:lnTo>
                      <a:pt x="1007" y="547"/>
                    </a:lnTo>
                    <a:lnTo>
                      <a:pt x="1012" y="547"/>
                    </a:lnTo>
                    <a:lnTo>
                      <a:pt x="1012" y="543"/>
                    </a:lnTo>
                    <a:lnTo>
                      <a:pt x="1016" y="543"/>
                    </a:lnTo>
                    <a:lnTo>
                      <a:pt x="1016" y="543"/>
                    </a:lnTo>
                    <a:lnTo>
                      <a:pt x="1016" y="547"/>
                    </a:lnTo>
                    <a:lnTo>
                      <a:pt x="1016" y="547"/>
                    </a:lnTo>
                    <a:lnTo>
                      <a:pt x="1016" y="547"/>
                    </a:lnTo>
                    <a:lnTo>
                      <a:pt x="1021" y="547"/>
                    </a:lnTo>
                    <a:lnTo>
                      <a:pt x="1021" y="552"/>
                    </a:lnTo>
                    <a:lnTo>
                      <a:pt x="1021" y="552"/>
                    </a:lnTo>
                    <a:lnTo>
                      <a:pt x="1021" y="552"/>
                    </a:lnTo>
                    <a:lnTo>
                      <a:pt x="1021" y="552"/>
                    </a:lnTo>
                    <a:lnTo>
                      <a:pt x="1021" y="556"/>
                    </a:lnTo>
                    <a:lnTo>
                      <a:pt x="1021" y="556"/>
                    </a:lnTo>
                    <a:lnTo>
                      <a:pt x="1021" y="556"/>
                    </a:lnTo>
                    <a:lnTo>
                      <a:pt x="1021" y="556"/>
                    </a:lnTo>
                    <a:lnTo>
                      <a:pt x="1016" y="561"/>
                    </a:lnTo>
                    <a:lnTo>
                      <a:pt x="1016" y="561"/>
                    </a:lnTo>
                    <a:lnTo>
                      <a:pt x="1016" y="561"/>
                    </a:lnTo>
                    <a:lnTo>
                      <a:pt x="1016" y="565"/>
                    </a:lnTo>
                    <a:lnTo>
                      <a:pt x="1016" y="565"/>
                    </a:lnTo>
                    <a:lnTo>
                      <a:pt x="1016" y="565"/>
                    </a:lnTo>
                    <a:lnTo>
                      <a:pt x="1016" y="565"/>
                    </a:lnTo>
                    <a:lnTo>
                      <a:pt x="1012" y="565"/>
                    </a:lnTo>
                    <a:lnTo>
                      <a:pt x="1007" y="565"/>
                    </a:lnTo>
                    <a:lnTo>
                      <a:pt x="1007" y="570"/>
                    </a:lnTo>
                    <a:lnTo>
                      <a:pt x="1007" y="570"/>
                    </a:lnTo>
                    <a:lnTo>
                      <a:pt x="1012" y="570"/>
                    </a:lnTo>
                    <a:lnTo>
                      <a:pt x="1012" y="570"/>
                    </a:lnTo>
                    <a:lnTo>
                      <a:pt x="1016" y="570"/>
                    </a:lnTo>
                    <a:lnTo>
                      <a:pt x="1016" y="570"/>
                    </a:lnTo>
                    <a:lnTo>
                      <a:pt x="1016" y="570"/>
                    </a:lnTo>
                    <a:lnTo>
                      <a:pt x="1012" y="570"/>
                    </a:lnTo>
                    <a:lnTo>
                      <a:pt x="1012" y="570"/>
                    </a:lnTo>
                    <a:lnTo>
                      <a:pt x="1012" y="570"/>
                    </a:lnTo>
                    <a:lnTo>
                      <a:pt x="1012" y="570"/>
                    </a:lnTo>
                    <a:lnTo>
                      <a:pt x="1012" y="574"/>
                    </a:lnTo>
                    <a:lnTo>
                      <a:pt x="1012" y="574"/>
                    </a:lnTo>
                    <a:lnTo>
                      <a:pt x="1012" y="574"/>
                    </a:lnTo>
                    <a:lnTo>
                      <a:pt x="1012" y="574"/>
                    </a:lnTo>
                    <a:lnTo>
                      <a:pt x="1012" y="574"/>
                    </a:lnTo>
                    <a:lnTo>
                      <a:pt x="1007" y="579"/>
                    </a:lnTo>
                    <a:lnTo>
                      <a:pt x="1002" y="583"/>
                    </a:lnTo>
                    <a:lnTo>
                      <a:pt x="998" y="583"/>
                    </a:lnTo>
                    <a:lnTo>
                      <a:pt x="989" y="588"/>
                    </a:lnTo>
                    <a:lnTo>
                      <a:pt x="989" y="588"/>
                    </a:lnTo>
                    <a:lnTo>
                      <a:pt x="989" y="588"/>
                    </a:lnTo>
                    <a:lnTo>
                      <a:pt x="984" y="588"/>
                    </a:lnTo>
                    <a:lnTo>
                      <a:pt x="980" y="588"/>
                    </a:lnTo>
                    <a:lnTo>
                      <a:pt x="975" y="588"/>
                    </a:lnTo>
                    <a:lnTo>
                      <a:pt x="975" y="588"/>
                    </a:lnTo>
                    <a:lnTo>
                      <a:pt x="971" y="588"/>
                    </a:lnTo>
                    <a:lnTo>
                      <a:pt x="971" y="588"/>
                    </a:lnTo>
                    <a:lnTo>
                      <a:pt x="971" y="592"/>
                    </a:lnTo>
                    <a:lnTo>
                      <a:pt x="966" y="588"/>
                    </a:lnTo>
                    <a:lnTo>
                      <a:pt x="966" y="588"/>
                    </a:lnTo>
                    <a:lnTo>
                      <a:pt x="966" y="592"/>
                    </a:lnTo>
                    <a:lnTo>
                      <a:pt x="962" y="592"/>
                    </a:lnTo>
                    <a:lnTo>
                      <a:pt x="962" y="592"/>
                    </a:lnTo>
                    <a:lnTo>
                      <a:pt x="953" y="597"/>
                    </a:lnTo>
                    <a:lnTo>
                      <a:pt x="953" y="601"/>
                    </a:lnTo>
                    <a:lnTo>
                      <a:pt x="948" y="601"/>
                    </a:lnTo>
                    <a:lnTo>
                      <a:pt x="944" y="606"/>
                    </a:lnTo>
                    <a:lnTo>
                      <a:pt x="939" y="606"/>
                    </a:lnTo>
                    <a:lnTo>
                      <a:pt x="939" y="606"/>
                    </a:lnTo>
                    <a:lnTo>
                      <a:pt x="935" y="610"/>
                    </a:lnTo>
                    <a:lnTo>
                      <a:pt x="930" y="610"/>
                    </a:lnTo>
                    <a:lnTo>
                      <a:pt x="926" y="610"/>
                    </a:lnTo>
                    <a:lnTo>
                      <a:pt x="926" y="610"/>
                    </a:lnTo>
                    <a:lnTo>
                      <a:pt x="921" y="610"/>
                    </a:lnTo>
                    <a:lnTo>
                      <a:pt x="917" y="610"/>
                    </a:lnTo>
                    <a:lnTo>
                      <a:pt x="917" y="610"/>
                    </a:lnTo>
                    <a:lnTo>
                      <a:pt x="908" y="610"/>
                    </a:lnTo>
                    <a:lnTo>
                      <a:pt x="908" y="610"/>
                    </a:lnTo>
                    <a:lnTo>
                      <a:pt x="908" y="606"/>
                    </a:lnTo>
                    <a:lnTo>
                      <a:pt x="903" y="606"/>
                    </a:lnTo>
                    <a:lnTo>
                      <a:pt x="903" y="606"/>
                    </a:lnTo>
                    <a:lnTo>
                      <a:pt x="899" y="606"/>
                    </a:lnTo>
                    <a:lnTo>
                      <a:pt x="899" y="606"/>
                    </a:lnTo>
                    <a:lnTo>
                      <a:pt x="894" y="606"/>
                    </a:lnTo>
                    <a:lnTo>
                      <a:pt x="894" y="606"/>
                    </a:lnTo>
                    <a:lnTo>
                      <a:pt x="890" y="606"/>
                    </a:lnTo>
                    <a:lnTo>
                      <a:pt x="890" y="606"/>
                    </a:lnTo>
                    <a:lnTo>
                      <a:pt x="885" y="606"/>
                    </a:lnTo>
                    <a:lnTo>
                      <a:pt x="885" y="606"/>
                    </a:lnTo>
                    <a:lnTo>
                      <a:pt x="880" y="606"/>
                    </a:lnTo>
                    <a:lnTo>
                      <a:pt x="880" y="606"/>
                    </a:lnTo>
                    <a:lnTo>
                      <a:pt x="876" y="606"/>
                    </a:lnTo>
                    <a:lnTo>
                      <a:pt x="871" y="606"/>
                    </a:lnTo>
                    <a:lnTo>
                      <a:pt x="867" y="606"/>
                    </a:lnTo>
                    <a:lnTo>
                      <a:pt x="862" y="606"/>
                    </a:lnTo>
                    <a:lnTo>
                      <a:pt x="862" y="606"/>
                    </a:lnTo>
                    <a:lnTo>
                      <a:pt x="853" y="606"/>
                    </a:lnTo>
                    <a:lnTo>
                      <a:pt x="853" y="606"/>
                    </a:lnTo>
                    <a:lnTo>
                      <a:pt x="849" y="606"/>
                    </a:lnTo>
                    <a:lnTo>
                      <a:pt x="844" y="606"/>
                    </a:lnTo>
                    <a:lnTo>
                      <a:pt x="844" y="606"/>
                    </a:lnTo>
                    <a:lnTo>
                      <a:pt x="844" y="606"/>
                    </a:lnTo>
                    <a:lnTo>
                      <a:pt x="844" y="606"/>
                    </a:lnTo>
                    <a:lnTo>
                      <a:pt x="840" y="606"/>
                    </a:lnTo>
                    <a:lnTo>
                      <a:pt x="840" y="606"/>
                    </a:lnTo>
                    <a:lnTo>
                      <a:pt x="840" y="606"/>
                    </a:lnTo>
                    <a:lnTo>
                      <a:pt x="835" y="610"/>
                    </a:lnTo>
                    <a:lnTo>
                      <a:pt x="826" y="615"/>
                    </a:lnTo>
                    <a:lnTo>
                      <a:pt x="826" y="619"/>
                    </a:lnTo>
                    <a:lnTo>
                      <a:pt x="822" y="619"/>
                    </a:lnTo>
                    <a:lnTo>
                      <a:pt x="822" y="619"/>
                    </a:lnTo>
                    <a:lnTo>
                      <a:pt x="817" y="619"/>
                    </a:lnTo>
                    <a:lnTo>
                      <a:pt x="813" y="619"/>
                    </a:lnTo>
                    <a:lnTo>
                      <a:pt x="808" y="624"/>
                    </a:lnTo>
                    <a:lnTo>
                      <a:pt x="808" y="624"/>
                    </a:lnTo>
                    <a:lnTo>
                      <a:pt x="808" y="624"/>
                    </a:lnTo>
                    <a:lnTo>
                      <a:pt x="804" y="624"/>
                    </a:lnTo>
                    <a:lnTo>
                      <a:pt x="804" y="624"/>
                    </a:lnTo>
                    <a:lnTo>
                      <a:pt x="799" y="624"/>
                    </a:lnTo>
                    <a:lnTo>
                      <a:pt x="799" y="629"/>
                    </a:lnTo>
                    <a:lnTo>
                      <a:pt x="795" y="629"/>
                    </a:lnTo>
                    <a:lnTo>
                      <a:pt x="790" y="633"/>
                    </a:lnTo>
                    <a:lnTo>
                      <a:pt x="786" y="638"/>
                    </a:lnTo>
                    <a:lnTo>
                      <a:pt x="781" y="638"/>
                    </a:lnTo>
                    <a:lnTo>
                      <a:pt x="777" y="642"/>
                    </a:lnTo>
                    <a:lnTo>
                      <a:pt x="777" y="642"/>
                    </a:lnTo>
                    <a:lnTo>
                      <a:pt x="777" y="642"/>
                    </a:lnTo>
                    <a:lnTo>
                      <a:pt x="772" y="638"/>
                    </a:lnTo>
                    <a:lnTo>
                      <a:pt x="772" y="638"/>
                    </a:lnTo>
                    <a:lnTo>
                      <a:pt x="768" y="638"/>
                    </a:lnTo>
                    <a:lnTo>
                      <a:pt x="763" y="633"/>
                    </a:lnTo>
                    <a:lnTo>
                      <a:pt x="763" y="638"/>
                    </a:lnTo>
                    <a:lnTo>
                      <a:pt x="763" y="638"/>
                    </a:lnTo>
                    <a:lnTo>
                      <a:pt x="768" y="638"/>
                    </a:lnTo>
                    <a:lnTo>
                      <a:pt x="768" y="638"/>
                    </a:lnTo>
                    <a:lnTo>
                      <a:pt x="772" y="638"/>
                    </a:lnTo>
                    <a:lnTo>
                      <a:pt x="772" y="642"/>
                    </a:lnTo>
                    <a:lnTo>
                      <a:pt x="777" y="642"/>
                    </a:lnTo>
                    <a:lnTo>
                      <a:pt x="777" y="642"/>
                    </a:lnTo>
                    <a:lnTo>
                      <a:pt x="772" y="647"/>
                    </a:lnTo>
                    <a:lnTo>
                      <a:pt x="772" y="647"/>
                    </a:lnTo>
                    <a:lnTo>
                      <a:pt x="768" y="651"/>
                    </a:lnTo>
                    <a:lnTo>
                      <a:pt x="763" y="651"/>
                    </a:lnTo>
                    <a:lnTo>
                      <a:pt x="759" y="656"/>
                    </a:lnTo>
                    <a:lnTo>
                      <a:pt x="754" y="660"/>
                    </a:lnTo>
                    <a:lnTo>
                      <a:pt x="749" y="660"/>
                    </a:lnTo>
                    <a:lnTo>
                      <a:pt x="745" y="665"/>
                    </a:lnTo>
                    <a:lnTo>
                      <a:pt x="740" y="665"/>
                    </a:lnTo>
                    <a:lnTo>
                      <a:pt x="736" y="669"/>
                    </a:lnTo>
                    <a:lnTo>
                      <a:pt x="731" y="669"/>
                    </a:lnTo>
                    <a:lnTo>
                      <a:pt x="731" y="669"/>
                    </a:lnTo>
                    <a:lnTo>
                      <a:pt x="727" y="669"/>
                    </a:lnTo>
                    <a:lnTo>
                      <a:pt x="727" y="669"/>
                    </a:lnTo>
                    <a:lnTo>
                      <a:pt x="722" y="669"/>
                    </a:lnTo>
                    <a:lnTo>
                      <a:pt x="718" y="674"/>
                    </a:lnTo>
                    <a:lnTo>
                      <a:pt x="713" y="674"/>
                    </a:lnTo>
                    <a:lnTo>
                      <a:pt x="713" y="674"/>
                    </a:lnTo>
                    <a:lnTo>
                      <a:pt x="709" y="678"/>
                    </a:lnTo>
                    <a:lnTo>
                      <a:pt x="709" y="678"/>
                    </a:lnTo>
                    <a:lnTo>
                      <a:pt x="709" y="678"/>
                    </a:lnTo>
                    <a:lnTo>
                      <a:pt x="704" y="683"/>
                    </a:lnTo>
                    <a:lnTo>
                      <a:pt x="700" y="683"/>
                    </a:lnTo>
                    <a:lnTo>
                      <a:pt x="695" y="683"/>
                    </a:lnTo>
                    <a:lnTo>
                      <a:pt x="695" y="687"/>
                    </a:lnTo>
                    <a:lnTo>
                      <a:pt x="691" y="687"/>
                    </a:lnTo>
                    <a:lnTo>
                      <a:pt x="691" y="687"/>
                    </a:lnTo>
                    <a:lnTo>
                      <a:pt x="686" y="687"/>
                    </a:lnTo>
                    <a:lnTo>
                      <a:pt x="686" y="687"/>
                    </a:lnTo>
                    <a:lnTo>
                      <a:pt x="691" y="692"/>
                    </a:lnTo>
                    <a:lnTo>
                      <a:pt x="691" y="692"/>
                    </a:lnTo>
                    <a:lnTo>
                      <a:pt x="686" y="692"/>
                    </a:lnTo>
                    <a:lnTo>
                      <a:pt x="682" y="692"/>
                    </a:lnTo>
                    <a:lnTo>
                      <a:pt x="673" y="696"/>
                    </a:lnTo>
                    <a:moveTo>
                      <a:pt x="632" y="154"/>
                    </a:moveTo>
                    <a:lnTo>
                      <a:pt x="632" y="154"/>
                    </a:lnTo>
                    <a:lnTo>
                      <a:pt x="632" y="154"/>
                    </a:lnTo>
                    <a:lnTo>
                      <a:pt x="637" y="154"/>
                    </a:lnTo>
                    <a:lnTo>
                      <a:pt x="637" y="154"/>
                    </a:lnTo>
                    <a:lnTo>
                      <a:pt x="641" y="149"/>
                    </a:lnTo>
                    <a:lnTo>
                      <a:pt x="646" y="149"/>
                    </a:lnTo>
                    <a:lnTo>
                      <a:pt x="646" y="154"/>
                    </a:lnTo>
                    <a:lnTo>
                      <a:pt x="646" y="154"/>
                    </a:lnTo>
                    <a:lnTo>
                      <a:pt x="646" y="149"/>
                    </a:lnTo>
                    <a:lnTo>
                      <a:pt x="646" y="149"/>
                    </a:lnTo>
                    <a:lnTo>
                      <a:pt x="646" y="149"/>
                    </a:lnTo>
                    <a:lnTo>
                      <a:pt x="650" y="149"/>
                    </a:lnTo>
                    <a:lnTo>
                      <a:pt x="650" y="149"/>
                    </a:lnTo>
                    <a:lnTo>
                      <a:pt x="655" y="149"/>
                    </a:lnTo>
                    <a:lnTo>
                      <a:pt x="655" y="145"/>
                    </a:lnTo>
                    <a:lnTo>
                      <a:pt x="659" y="145"/>
                    </a:lnTo>
                    <a:lnTo>
                      <a:pt x="659" y="149"/>
                    </a:lnTo>
                    <a:lnTo>
                      <a:pt x="664" y="149"/>
                    </a:lnTo>
                    <a:lnTo>
                      <a:pt x="664" y="149"/>
                    </a:lnTo>
                    <a:lnTo>
                      <a:pt x="668" y="154"/>
                    </a:lnTo>
                    <a:lnTo>
                      <a:pt x="668" y="154"/>
                    </a:lnTo>
                    <a:lnTo>
                      <a:pt x="668" y="154"/>
                    </a:lnTo>
                    <a:lnTo>
                      <a:pt x="664" y="154"/>
                    </a:lnTo>
                    <a:lnTo>
                      <a:pt x="659" y="158"/>
                    </a:lnTo>
                    <a:lnTo>
                      <a:pt x="655" y="158"/>
                    </a:lnTo>
                    <a:lnTo>
                      <a:pt x="655" y="158"/>
                    </a:lnTo>
                    <a:lnTo>
                      <a:pt x="655" y="158"/>
                    </a:lnTo>
                    <a:lnTo>
                      <a:pt x="655" y="158"/>
                    </a:lnTo>
                    <a:lnTo>
                      <a:pt x="655" y="158"/>
                    </a:lnTo>
                    <a:lnTo>
                      <a:pt x="659" y="158"/>
                    </a:lnTo>
                    <a:lnTo>
                      <a:pt x="659" y="158"/>
                    </a:lnTo>
                    <a:lnTo>
                      <a:pt x="664" y="158"/>
                    </a:lnTo>
                    <a:lnTo>
                      <a:pt x="664" y="158"/>
                    </a:lnTo>
                    <a:lnTo>
                      <a:pt x="659" y="158"/>
                    </a:lnTo>
                    <a:lnTo>
                      <a:pt x="659" y="158"/>
                    </a:lnTo>
                    <a:lnTo>
                      <a:pt x="659" y="158"/>
                    </a:lnTo>
                    <a:lnTo>
                      <a:pt x="659" y="158"/>
                    </a:lnTo>
                    <a:lnTo>
                      <a:pt x="659" y="158"/>
                    </a:lnTo>
                    <a:lnTo>
                      <a:pt x="659" y="158"/>
                    </a:lnTo>
                    <a:lnTo>
                      <a:pt x="664" y="158"/>
                    </a:lnTo>
                    <a:lnTo>
                      <a:pt x="668" y="158"/>
                    </a:lnTo>
                    <a:lnTo>
                      <a:pt x="673" y="154"/>
                    </a:lnTo>
                    <a:lnTo>
                      <a:pt x="673" y="154"/>
                    </a:lnTo>
                    <a:lnTo>
                      <a:pt x="677" y="154"/>
                    </a:lnTo>
                    <a:lnTo>
                      <a:pt x="677" y="154"/>
                    </a:lnTo>
                    <a:lnTo>
                      <a:pt x="677" y="154"/>
                    </a:lnTo>
                    <a:lnTo>
                      <a:pt x="677" y="154"/>
                    </a:lnTo>
                    <a:lnTo>
                      <a:pt x="677" y="149"/>
                    </a:lnTo>
                    <a:lnTo>
                      <a:pt x="677" y="149"/>
                    </a:lnTo>
                    <a:lnTo>
                      <a:pt x="682" y="149"/>
                    </a:lnTo>
                    <a:lnTo>
                      <a:pt x="682" y="149"/>
                    </a:lnTo>
                    <a:lnTo>
                      <a:pt x="686" y="149"/>
                    </a:lnTo>
                    <a:lnTo>
                      <a:pt x="686" y="149"/>
                    </a:lnTo>
                    <a:lnTo>
                      <a:pt x="686" y="154"/>
                    </a:lnTo>
                    <a:lnTo>
                      <a:pt x="686" y="154"/>
                    </a:lnTo>
                    <a:lnTo>
                      <a:pt x="686" y="154"/>
                    </a:lnTo>
                    <a:lnTo>
                      <a:pt x="691" y="154"/>
                    </a:lnTo>
                    <a:lnTo>
                      <a:pt x="691" y="154"/>
                    </a:lnTo>
                    <a:lnTo>
                      <a:pt x="691" y="154"/>
                    </a:lnTo>
                    <a:lnTo>
                      <a:pt x="691" y="158"/>
                    </a:lnTo>
                    <a:lnTo>
                      <a:pt x="686" y="158"/>
                    </a:lnTo>
                    <a:lnTo>
                      <a:pt x="686" y="158"/>
                    </a:lnTo>
                    <a:lnTo>
                      <a:pt x="686" y="158"/>
                    </a:lnTo>
                    <a:lnTo>
                      <a:pt x="686" y="158"/>
                    </a:lnTo>
                    <a:lnTo>
                      <a:pt x="686" y="158"/>
                    </a:lnTo>
                    <a:lnTo>
                      <a:pt x="686" y="158"/>
                    </a:lnTo>
                    <a:lnTo>
                      <a:pt x="686" y="163"/>
                    </a:lnTo>
                    <a:lnTo>
                      <a:pt x="686" y="163"/>
                    </a:lnTo>
                    <a:lnTo>
                      <a:pt x="682" y="167"/>
                    </a:lnTo>
                    <a:lnTo>
                      <a:pt x="677" y="167"/>
                    </a:lnTo>
                    <a:lnTo>
                      <a:pt x="677" y="172"/>
                    </a:lnTo>
                    <a:lnTo>
                      <a:pt x="673" y="172"/>
                    </a:lnTo>
                    <a:lnTo>
                      <a:pt x="673" y="172"/>
                    </a:lnTo>
                    <a:lnTo>
                      <a:pt x="677" y="172"/>
                    </a:lnTo>
                    <a:lnTo>
                      <a:pt x="677" y="176"/>
                    </a:lnTo>
                    <a:lnTo>
                      <a:pt x="677" y="176"/>
                    </a:lnTo>
                    <a:lnTo>
                      <a:pt x="677" y="176"/>
                    </a:lnTo>
                    <a:lnTo>
                      <a:pt x="677" y="172"/>
                    </a:lnTo>
                    <a:lnTo>
                      <a:pt x="682" y="172"/>
                    </a:lnTo>
                    <a:lnTo>
                      <a:pt x="686" y="172"/>
                    </a:lnTo>
                    <a:lnTo>
                      <a:pt x="686" y="172"/>
                    </a:lnTo>
                    <a:lnTo>
                      <a:pt x="686" y="172"/>
                    </a:lnTo>
                    <a:lnTo>
                      <a:pt x="686" y="172"/>
                    </a:lnTo>
                    <a:lnTo>
                      <a:pt x="686" y="172"/>
                    </a:lnTo>
                    <a:lnTo>
                      <a:pt x="686" y="172"/>
                    </a:lnTo>
                    <a:lnTo>
                      <a:pt x="686" y="167"/>
                    </a:lnTo>
                    <a:lnTo>
                      <a:pt x="691" y="167"/>
                    </a:lnTo>
                    <a:lnTo>
                      <a:pt x="691" y="163"/>
                    </a:lnTo>
                    <a:lnTo>
                      <a:pt x="691" y="163"/>
                    </a:lnTo>
                    <a:lnTo>
                      <a:pt x="695" y="163"/>
                    </a:lnTo>
                    <a:lnTo>
                      <a:pt x="695" y="158"/>
                    </a:lnTo>
                    <a:lnTo>
                      <a:pt x="695" y="158"/>
                    </a:lnTo>
                    <a:lnTo>
                      <a:pt x="695" y="158"/>
                    </a:lnTo>
                    <a:lnTo>
                      <a:pt x="695" y="158"/>
                    </a:lnTo>
                    <a:lnTo>
                      <a:pt x="695" y="158"/>
                    </a:lnTo>
                    <a:lnTo>
                      <a:pt x="700" y="158"/>
                    </a:lnTo>
                    <a:lnTo>
                      <a:pt x="704" y="149"/>
                    </a:lnTo>
                    <a:lnTo>
                      <a:pt x="709" y="149"/>
                    </a:lnTo>
                    <a:lnTo>
                      <a:pt x="709" y="149"/>
                    </a:lnTo>
                    <a:lnTo>
                      <a:pt x="709" y="149"/>
                    </a:lnTo>
                    <a:lnTo>
                      <a:pt x="709" y="149"/>
                    </a:lnTo>
                    <a:lnTo>
                      <a:pt x="713" y="149"/>
                    </a:lnTo>
                    <a:lnTo>
                      <a:pt x="713" y="149"/>
                    </a:lnTo>
                    <a:lnTo>
                      <a:pt x="713" y="145"/>
                    </a:lnTo>
                    <a:lnTo>
                      <a:pt x="713" y="145"/>
                    </a:lnTo>
                    <a:lnTo>
                      <a:pt x="713" y="145"/>
                    </a:lnTo>
                    <a:lnTo>
                      <a:pt x="718" y="145"/>
                    </a:lnTo>
                    <a:lnTo>
                      <a:pt x="718" y="145"/>
                    </a:lnTo>
                    <a:lnTo>
                      <a:pt x="718" y="149"/>
                    </a:lnTo>
                    <a:lnTo>
                      <a:pt x="718" y="149"/>
                    </a:lnTo>
                    <a:lnTo>
                      <a:pt x="722" y="149"/>
                    </a:lnTo>
                    <a:lnTo>
                      <a:pt x="722" y="149"/>
                    </a:lnTo>
                    <a:lnTo>
                      <a:pt x="722" y="149"/>
                    </a:lnTo>
                    <a:lnTo>
                      <a:pt x="727" y="149"/>
                    </a:lnTo>
                    <a:lnTo>
                      <a:pt x="727" y="154"/>
                    </a:lnTo>
                    <a:lnTo>
                      <a:pt x="727" y="154"/>
                    </a:lnTo>
                    <a:lnTo>
                      <a:pt x="727" y="154"/>
                    </a:lnTo>
                    <a:lnTo>
                      <a:pt x="727" y="154"/>
                    </a:lnTo>
                    <a:lnTo>
                      <a:pt x="727" y="158"/>
                    </a:lnTo>
                    <a:lnTo>
                      <a:pt x="727" y="158"/>
                    </a:lnTo>
                    <a:lnTo>
                      <a:pt x="727" y="158"/>
                    </a:lnTo>
                    <a:lnTo>
                      <a:pt x="722" y="158"/>
                    </a:lnTo>
                    <a:lnTo>
                      <a:pt x="722" y="158"/>
                    </a:lnTo>
                    <a:lnTo>
                      <a:pt x="722" y="158"/>
                    </a:lnTo>
                    <a:lnTo>
                      <a:pt x="722" y="163"/>
                    </a:lnTo>
                    <a:lnTo>
                      <a:pt x="722" y="163"/>
                    </a:lnTo>
                    <a:lnTo>
                      <a:pt x="718" y="163"/>
                    </a:lnTo>
                    <a:lnTo>
                      <a:pt x="713" y="172"/>
                    </a:lnTo>
                    <a:lnTo>
                      <a:pt x="713" y="172"/>
                    </a:lnTo>
                    <a:lnTo>
                      <a:pt x="713" y="172"/>
                    </a:lnTo>
                    <a:lnTo>
                      <a:pt x="709" y="176"/>
                    </a:lnTo>
                    <a:lnTo>
                      <a:pt x="709" y="181"/>
                    </a:lnTo>
                    <a:lnTo>
                      <a:pt x="709" y="181"/>
                    </a:lnTo>
                    <a:lnTo>
                      <a:pt x="709" y="181"/>
                    </a:lnTo>
                    <a:lnTo>
                      <a:pt x="709" y="181"/>
                    </a:lnTo>
                    <a:lnTo>
                      <a:pt x="704" y="181"/>
                    </a:lnTo>
                    <a:lnTo>
                      <a:pt x="704" y="181"/>
                    </a:lnTo>
                    <a:lnTo>
                      <a:pt x="704" y="185"/>
                    </a:lnTo>
                    <a:lnTo>
                      <a:pt x="700" y="185"/>
                    </a:lnTo>
                    <a:lnTo>
                      <a:pt x="700" y="185"/>
                    </a:lnTo>
                    <a:lnTo>
                      <a:pt x="695" y="185"/>
                    </a:lnTo>
                    <a:lnTo>
                      <a:pt x="695" y="185"/>
                    </a:lnTo>
                    <a:lnTo>
                      <a:pt x="695" y="190"/>
                    </a:lnTo>
                    <a:lnTo>
                      <a:pt x="695" y="194"/>
                    </a:lnTo>
                    <a:lnTo>
                      <a:pt x="695" y="194"/>
                    </a:lnTo>
                    <a:lnTo>
                      <a:pt x="695" y="194"/>
                    </a:lnTo>
                    <a:lnTo>
                      <a:pt x="700" y="199"/>
                    </a:lnTo>
                    <a:lnTo>
                      <a:pt x="700" y="199"/>
                    </a:lnTo>
                    <a:lnTo>
                      <a:pt x="700" y="199"/>
                    </a:lnTo>
                    <a:lnTo>
                      <a:pt x="700" y="199"/>
                    </a:lnTo>
                    <a:lnTo>
                      <a:pt x="700" y="199"/>
                    </a:lnTo>
                    <a:lnTo>
                      <a:pt x="700" y="199"/>
                    </a:lnTo>
                    <a:lnTo>
                      <a:pt x="700" y="199"/>
                    </a:lnTo>
                    <a:lnTo>
                      <a:pt x="700" y="194"/>
                    </a:lnTo>
                    <a:lnTo>
                      <a:pt x="704" y="194"/>
                    </a:lnTo>
                    <a:lnTo>
                      <a:pt x="704" y="194"/>
                    </a:lnTo>
                    <a:lnTo>
                      <a:pt x="704" y="199"/>
                    </a:lnTo>
                    <a:lnTo>
                      <a:pt x="704" y="199"/>
                    </a:lnTo>
                    <a:lnTo>
                      <a:pt x="704" y="199"/>
                    </a:lnTo>
                    <a:lnTo>
                      <a:pt x="704" y="204"/>
                    </a:lnTo>
                    <a:lnTo>
                      <a:pt x="704" y="204"/>
                    </a:lnTo>
                    <a:lnTo>
                      <a:pt x="709" y="204"/>
                    </a:lnTo>
                    <a:lnTo>
                      <a:pt x="709" y="204"/>
                    </a:lnTo>
                    <a:lnTo>
                      <a:pt x="709" y="204"/>
                    </a:lnTo>
                    <a:lnTo>
                      <a:pt x="709" y="204"/>
                    </a:lnTo>
                    <a:lnTo>
                      <a:pt x="709" y="204"/>
                    </a:lnTo>
                    <a:lnTo>
                      <a:pt x="709" y="208"/>
                    </a:lnTo>
                    <a:lnTo>
                      <a:pt x="709" y="208"/>
                    </a:lnTo>
                    <a:lnTo>
                      <a:pt x="713" y="208"/>
                    </a:lnTo>
                    <a:lnTo>
                      <a:pt x="713" y="208"/>
                    </a:lnTo>
                    <a:lnTo>
                      <a:pt x="713" y="208"/>
                    </a:lnTo>
                    <a:lnTo>
                      <a:pt x="709" y="208"/>
                    </a:lnTo>
                    <a:lnTo>
                      <a:pt x="709" y="213"/>
                    </a:lnTo>
                    <a:lnTo>
                      <a:pt x="709" y="213"/>
                    </a:lnTo>
                    <a:lnTo>
                      <a:pt x="704" y="213"/>
                    </a:lnTo>
                    <a:lnTo>
                      <a:pt x="704" y="217"/>
                    </a:lnTo>
                    <a:lnTo>
                      <a:pt x="704" y="217"/>
                    </a:lnTo>
                    <a:lnTo>
                      <a:pt x="700" y="213"/>
                    </a:lnTo>
                    <a:lnTo>
                      <a:pt x="700" y="213"/>
                    </a:lnTo>
                    <a:lnTo>
                      <a:pt x="700" y="213"/>
                    </a:lnTo>
                    <a:lnTo>
                      <a:pt x="700" y="213"/>
                    </a:lnTo>
                    <a:lnTo>
                      <a:pt x="700" y="213"/>
                    </a:lnTo>
                    <a:lnTo>
                      <a:pt x="700" y="213"/>
                    </a:lnTo>
                    <a:lnTo>
                      <a:pt x="700" y="213"/>
                    </a:lnTo>
                    <a:lnTo>
                      <a:pt x="700" y="213"/>
                    </a:lnTo>
                    <a:lnTo>
                      <a:pt x="695" y="213"/>
                    </a:lnTo>
                    <a:lnTo>
                      <a:pt x="695" y="213"/>
                    </a:lnTo>
                    <a:lnTo>
                      <a:pt x="695" y="213"/>
                    </a:lnTo>
                    <a:lnTo>
                      <a:pt x="695" y="213"/>
                    </a:lnTo>
                    <a:lnTo>
                      <a:pt x="695" y="213"/>
                    </a:lnTo>
                    <a:lnTo>
                      <a:pt x="695" y="213"/>
                    </a:lnTo>
                    <a:lnTo>
                      <a:pt x="691" y="213"/>
                    </a:lnTo>
                    <a:lnTo>
                      <a:pt x="691" y="213"/>
                    </a:lnTo>
                    <a:lnTo>
                      <a:pt x="686" y="213"/>
                    </a:lnTo>
                    <a:lnTo>
                      <a:pt x="686" y="213"/>
                    </a:lnTo>
                    <a:lnTo>
                      <a:pt x="686" y="213"/>
                    </a:lnTo>
                    <a:lnTo>
                      <a:pt x="686" y="213"/>
                    </a:lnTo>
                    <a:lnTo>
                      <a:pt x="686" y="217"/>
                    </a:lnTo>
                    <a:lnTo>
                      <a:pt x="686" y="217"/>
                    </a:lnTo>
                    <a:lnTo>
                      <a:pt x="686" y="217"/>
                    </a:lnTo>
                    <a:lnTo>
                      <a:pt x="682" y="217"/>
                    </a:lnTo>
                    <a:lnTo>
                      <a:pt x="682" y="217"/>
                    </a:lnTo>
                    <a:lnTo>
                      <a:pt x="682" y="213"/>
                    </a:lnTo>
                    <a:lnTo>
                      <a:pt x="682" y="213"/>
                    </a:lnTo>
                    <a:lnTo>
                      <a:pt x="677" y="213"/>
                    </a:lnTo>
                    <a:lnTo>
                      <a:pt x="677" y="213"/>
                    </a:lnTo>
                    <a:lnTo>
                      <a:pt x="677" y="213"/>
                    </a:lnTo>
                    <a:lnTo>
                      <a:pt x="677" y="213"/>
                    </a:lnTo>
                    <a:lnTo>
                      <a:pt x="677" y="213"/>
                    </a:lnTo>
                    <a:lnTo>
                      <a:pt x="677" y="217"/>
                    </a:lnTo>
                    <a:lnTo>
                      <a:pt x="677" y="217"/>
                    </a:lnTo>
                    <a:lnTo>
                      <a:pt x="677" y="217"/>
                    </a:lnTo>
                    <a:lnTo>
                      <a:pt x="677" y="217"/>
                    </a:lnTo>
                    <a:lnTo>
                      <a:pt x="677" y="217"/>
                    </a:lnTo>
                    <a:lnTo>
                      <a:pt x="677" y="217"/>
                    </a:lnTo>
                    <a:lnTo>
                      <a:pt x="673" y="222"/>
                    </a:lnTo>
                    <a:lnTo>
                      <a:pt x="673" y="222"/>
                    </a:lnTo>
                    <a:lnTo>
                      <a:pt x="673" y="222"/>
                    </a:lnTo>
                    <a:lnTo>
                      <a:pt x="677" y="217"/>
                    </a:lnTo>
                    <a:lnTo>
                      <a:pt x="677" y="217"/>
                    </a:lnTo>
                    <a:lnTo>
                      <a:pt x="682" y="217"/>
                    </a:lnTo>
                    <a:lnTo>
                      <a:pt x="686" y="217"/>
                    </a:lnTo>
                    <a:lnTo>
                      <a:pt x="686" y="217"/>
                    </a:lnTo>
                    <a:lnTo>
                      <a:pt x="686" y="217"/>
                    </a:lnTo>
                    <a:lnTo>
                      <a:pt x="686" y="217"/>
                    </a:lnTo>
                    <a:lnTo>
                      <a:pt x="686" y="217"/>
                    </a:lnTo>
                    <a:lnTo>
                      <a:pt x="686" y="222"/>
                    </a:lnTo>
                    <a:lnTo>
                      <a:pt x="686" y="222"/>
                    </a:lnTo>
                    <a:lnTo>
                      <a:pt x="686" y="222"/>
                    </a:lnTo>
                    <a:lnTo>
                      <a:pt x="686" y="222"/>
                    </a:lnTo>
                    <a:lnTo>
                      <a:pt x="682" y="222"/>
                    </a:lnTo>
                    <a:lnTo>
                      <a:pt x="682" y="222"/>
                    </a:lnTo>
                    <a:lnTo>
                      <a:pt x="686" y="222"/>
                    </a:lnTo>
                    <a:lnTo>
                      <a:pt x="686" y="222"/>
                    </a:lnTo>
                    <a:lnTo>
                      <a:pt x="686" y="222"/>
                    </a:lnTo>
                    <a:lnTo>
                      <a:pt x="686" y="222"/>
                    </a:lnTo>
                    <a:lnTo>
                      <a:pt x="682" y="222"/>
                    </a:lnTo>
                    <a:lnTo>
                      <a:pt x="682" y="226"/>
                    </a:lnTo>
                    <a:lnTo>
                      <a:pt x="677" y="226"/>
                    </a:lnTo>
                    <a:lnTo>
                      <a:pt x="673" y="226"/>
                    </a:lnTo>
                    <a:lnTo>
                      <a:pt x="673" y="226"/>
                    </a:lnTo>
                    <a:lnTo>
                      <a:pt x="668" y="226"/>
                    </a:lnTo>
                    <a:lnTo>
                      <a:pt x="668" y="226"/>
                    </a:lnTo>
                    <a:lnTo>
                      <a:pt x="668" y="226"/>
                    </a:lnTo>
                    <a:lnTo>
                      <a:pt x="664" y="226"/>
                    </a:lnTo>
                    <a:lnTo>
                      <a:pt x="659" y="226"/>
                    </a:lnTo>
                    <a:lnTo>
                      <a:pt x="655" y="226"/>
                    </a:lnTo>
                    <a:lnTo>
                      <a:pt x="655" y="226"/>
                    </a:lnTo>
                    <a:lnTo>
                      <a:pt x="655" y="226"/>
                    </a:lnTo>
                    <a:lnTo>
                      <a:pt x="650" y="226"/>
                    </a:lnTo>
                    <a:lnTo>
                      <a:pt x="650" y="226"/>
                    </a:lnTo>
                    <a:lnTo>
                      <a:pt x="646" y="226"/>
                    </a:lnTo>
                    <a:lnTo>
                      <a:pt x="646" y="222"/>
                    </a:lnTo>
                    <a:lnTo>
                      <a:pt x="646" y="222"/>
                    </a:lnTo>
                    <a:lnTo>
                      <a:pt x="650" y="222"/>
                    </a:lnTo>
                    <a:lnTo>
                      <a:pt x="650" y="222"/>
                    </a:lnTo>
                    <a:lnTo>
                      <a:pt x="650" y="222"/>
                    </a:lnTo>
                    <a:lnTo>
                      <a:pt x="646" y="222"/>
                    </a:lnTo>
                    <a:lnTo>
                      <a:pt x="646" y="222"/>
                    </a:lnTo>
                    <a:lnTo>
                      <a:pt x="641" y="217"/>
                    </a:lnTo>
                    <a:lnTo>
                      <a:pt x="641" y="217"/>
                    </a:lnTo>
                    <a:lnTo>
                      <a:pt x="641" y="217"/>
                    </a:lnTo>
                    <a:lnTo>
                      <a:pt x="637" y="217"/>
                    </a:lnTo>
                    <a:lnTo>
                      <a:pt x="637" y="217"/>
                    </a:lnTo>
                    <a:lnTo>
                      <a:pt x="641" y="217"/>
                    </a:lnTo>
                    <a:lnTo>
                      <a:pt x="641" y="217"/>
                    </a:lnTo>
                    <a:lnTo>
                      <a:pt x="641" y="217"/>
                    </a:lnTo>
                    <a:lnTo>
                      <a:pt x="641" y="213"/>
                    </a:lnTo>
                    <a:lnTo>
                      <a:pt x="641" y="213"/>
                    </a:lnTo>
                    <a:lnTo>
                      <a:pt x="641" y="213"/>
                    </a:lnTo>
                    <a:lnTo>
                      <a:pt x="641" y="213"/>
                    </a:lnTo>
                    <a:lnTo>
                      <a:pt x="637" y="213"/>
                    </a:lnTo>
                    <a:lnTo>
                      <a:pt x="637" y="217"/>
                    </a:lnTo>
                    <a:lnTo>
                      <a:pt x="632" y="217"/>
                    </a:lnTo>
                    <a:lnTo>
                      <a:pt x="628" y="217"/>
                    </a:lnTo>
                    <a:lnTo>
                      <a:pt x="623" y="222"/>
                    </a:lnTo>
                    <a:lnTo>
                      <a:pt x="623" y="222"/>
                    </a:lnTo>
                    <a:lnTo>
                      <a:pt x="618" y="222"/>
                    </a:lnTo>
                    <a:lnTo>
                      <a:pt x="609" y="222"/>
                    </a:lnTo>
                    <a:lnTo>
                      <a:pt x="609" y="222"/>
                    </a:lnTo>
                    <a:lnTo>
                      <a:pt x="605" y="222"/>
                    </a:lnTo>
                    <a:lnTo>
                      <a:pt x="600" y="222"/>
                    </a:lnTo>
                    <a:lnTo>
                      <a:pt x="596" y="222"/>
                    </a:lnTo>
                    <a:lnTo>
                      <a:pt x="587" y="226"/>
                    </a:lnTo>
                    <a:lnTo>
                      <a:pt x="582" y="226"/>
                    </a:lnTo>
                    <a:lnTo>
                      <a:pt x="578" y="226"/>
                    </a:lnTo>
                    <a:lnTo>
                      <a:pt x="578" y="222"/>
                    </a:lnTo>
                    <a:lnTo>
                      <a:pt x="573" y="222"/>
                    </a:lnTo>
                    <a:lnTo>
                      <a:pt x="573" y="226"/>
                    </a:lnTo>
                    <a:lnTo>
                      <a:pt x="569" y="226"/>
                    </a:lnTo>
                    <a:lnTo>
                      <a:pt x="560" y="222"/>
                    </a:lnTo>
                    <a:lnTo>
                      <a:pt x="555" y="222"/>
                    </a:lnTo>
                    <a:lnTo>
                      <a:pt x="555" y="222"/>
                    </a:lnTo>
                    <a:lnTo>
                      <a:pt x="555" y="222"/>
                    </a:lnTo>
                    <a:lnTo>
                      <a:pt x="551" y="222"/>
                    </a:lnTo>
                    <a:lnTo>
                      <a:pt x="551" y="222"/>
                    </a:lnTo>
                    <a:lnTo>
                      <a:pt x="551" y="222"/>
                    </a:lnTo>
                    <a:lnTo>
                      <a:pt x="555" y="217"/>
                    </a:lnTo>
                    <a:lnTo>
                      <a:pt x="555" y="217"/>
                    </a:lnTo>
                    <a:lnTo>
                      <a:pt x="560" y="213"/>
                    </a:lnTo>
                    <a:lnTo>
                      <a:pt x="560" y="213"/>
                    </a:lnTo>
                    <a:lnTo>
                      <a:pt x="564" y="213"/>
                    </a:lnTo>
                    <a:lnTo>
                      <a:pt x="564" y="213"/>
                    </a:lnTo>
                    <a:lnTo>
                      <a:pt x="560" y="208"/>
                    </a:lnTo>
                    <a:lnTo>
                      <a:pt x="560" y="208"/>
                    </a:lnTo>
                    <a:lnTo>
                      <a:pt x="555" y="208"/>
                    </a:lnTo>
                    <a:lnTo>
                      <a:pt x="551" y="208"/>
                    </a:lnTo>
                    <a:lnTo>
                      <a:pt x="546" y="208"/>
                    </a:lnTo>
                    <a:lnTo>
                      <a:pt x="542" y="208"/>
                    </a:lnTo>
                    <a:lnTo>
                      <a:pt x="542" y="204"/>
                    </a:lnTo>
                    <a:lnTo>
                      <a:pt x="537" y="204"/>
                    </a:lnTo>
                    <a:lnTo>
                      <a:pt x="537" y="204"/>
                    </a:lnTo>
                    <a:lnTo>
                      <a:pt x="542" y="204"/>
                    </a:lnTo>
                    <a:lnTo>
                      <a:pt x="542" y="204"/>
                    </a:lnTo>
                    <a:lnTo>
                      <a:pt x="542" y="199"/>
                    </a:lnTo>
                    <a:lnTo>
                      <a:pt x="542" y="199"/>
                    </a:lnTo>
                    <a:lnTo>
                      <a:pt x="542" y="194"/>
                    </a:lnTo>
                    <a:lnTo>
                      <a:pt x="542" y="194"/>
                    </a:lnTo>
                    <a:lnTo>
                      <a:pt x="542" y="194"/>
                    </a:lnTo>
                    <a:lnTo>
                      <a:pt x="546" y="194"/>
                    </a:lnTo>
                    <a:lnTo>
                      <a:pt x="546" y="190"/>
                    </a:lnTo>
                    <a:lnTo>
                      <a:pt x="546" y="190"/>
                    </a:lnTo>
                    <a:lnTo>
                      <a:pt x="551" y="190"/>
                    </a:lnTo>
                    <a:lnTo>
                      <a:pt x="555" y="190"/>
                    </a:lnTo>
                    <a:lnTo>
                      <a:pt x="569" y="190"/>
                    </a:lnTo>
                    <a:lnTo>
                      <a:pt x="578" y="190"/>
                    </a:lnTo>
                    <a:lnTo>
                      <a:pt x="582" y="190"/>
                    </a:lnTo>
                    <a:lnTo>
                      <a:pt x="587" y="190"/>
                    </a:lnTo>
                    <a:lnTo>
                      <a:pt x="587" y="190"/>
                    </a:lnTo>
                    <a:lnTo>
                      <a:pt x="591" y="194"/>
                    </a:lnTo>
                    <a:lnTo>
                      <a:pt x="596" y="194"/>
                    </a:lnTo>
                    <a:lnTo>
                      <a:pt x="596" y="194"/>
                    </a:lnTo>
                    <a:lnTo>
                      <a:pt x="600" y="194"/>
                    </a:lnTo>
                    <a:lnTo>
                      <a:pt x="600" y="194"/>
                    </a:lnTo>
                    <a:lnTo>
                      <a:pt x="605" y="194"/>
                    </a:lnTo>
                    <a:lnTo>
                      <a:pt x="609" y="194"/>
                    </a:lnTo>
                    <a:lnTo>
                      <a:pt x="609" y="194"/>
                    </a:lnTo>
                    <a:lnTo>
                      <a:pt x="609" y="194"/>
                    </a:lnTo>
                    <a:lnTo>
                      <a:pt x="605" y="190"/>
                    </a:lnTo>
                    <a:lnTo>
                      <a:pt x="600" y="185"/>
                    </a:lnTo>
                    <a:lnTo>
                      <a:pt x="600" y="185"/>
                    </a:lnTo>
                    <a:lnTo>
                      <a:pt x="596" y="185"/>
                    </a:lnTo>
                    <a:lnTo>
                      <a:pt x="596" y="185"/>
                    </a:lnTo>
                    <a:lnTo>
                      <a:pt x="591" y="185"/>
                    </a:lnTo>
                    <a:lnTo>
                      <a:pt x="591" y="185"/>
                    </a:lnTo>
                    <a:lnTo>
                      <a:pt x="587" y="185"/>
                    </a:lnTo>
                    <a:lnTo>
                      <a:pt x="582" y="185"/>
                    </a:lnTo>
                    <a:lnTo>
                      <a:pt x="578" y="185"/>
                    </a:lnTo>
                    <a:lnTo>
                      <a:pt x="573" y="185"/>
                    </a:lnTo>
                    <a:lnTo>
                      <a:pt x="569" y="185"/>
                    </a:lnTo>
                    <a:lnTo>
                      <a:pt x="569" y="185"/>
                    </a:lnTo>
                    <a:lnTo>
                      <a:pt x="569" y="185"/>
                    </a:lnTo>
                    <a:lnTo>
                      <a:pt x="564" y="181"/>
                    </a:lnTo>
                    <a:lnTo>
                      <a:pt x="555" y="181"/>
                    </a:lnTo>
                    <a:lnTo>
                      <a:pt x="555" y="176"/>
                    </a:lnTo>
                    <a:lnTo>
                      <a:pt x="555" y="176"/>
                    </a:lnTo>
                    <a:lnTo>
                      <a:pt x="560" y="176"/>
                    </a:lnTo>
                    <a:lnTo>
                      <a:pt x="560" y="176"/>
                    </a:lnTo>
                    <a:lnTo>
                      <a:pt x="564" y="172"/>
                    </a:lnTo>
                    <a:lnTo>
                      <a:pt x="569" y="172"/>
                    </a:lnTo>
                    <a:lnTo>
                      <a:pt x="573" y="172"/>
                    </a:lnTo>
                    <a:lnTo>
                      <a:pt x="578" y="172"/>
                    </a:lnTo>
                    <a:lnTo>
                      <a:pt x="587" y="172"/>
                    </a:lnTo>
                    <a:lnTo>
                      <a:pt x="587" y="172"/>
                    </a:lnTo>
                    <a:lnTo>
                      <a:pt x="591" y="172"/>
                    </a:lnTo>
                    <a:lnTo>
                      <a:pt x="591" y="172"/>
                    </a:lnTo>
                    <a:lnTo>
                      <a:pt x="591" y="172"/>
                    </a:lnTo>
                    <a:lnTo>
                      <a:pt x="591" y="172"/>
                    </a:lnTo>
                    <a:lnTo>
                      <a:pt x="591" y="167"/>
                    </a:lnTo>
                    <a:lnTo>
                      <a:pt x="591" y="167"/>
                    </a:lnTo>
                    <a:lnTo>
                      <a:pt x="596" y="167"/>
                    </a:lnTo>
                    <a:lnTo>
                      <a:pt x="596" y="172"/>
                    </a:lnTo>
                    <a:lnTo>
                      <a:pt x="600" y="172"/>
                    </a:lnTo>
                    <a:lnTo>
                      <a:pt x="600" y="167"/>
                    </a:lnTo>
                    <a:lnTo>
                      <a:pt x="600" y="167"/>
                    </a:lnTo>
                    <a:lnTo>
                      <a:pt x="600" y="167"/>
                    </a:lnTo>
                    <a:lnTo>
                      <a:pt x="582" y="167"/>
                    </a:lnTo>
                    <a:lnTo>
                      <a:pt x="578" y="167"/>
                    </a:lnTo>
                    <a:lnTo>
                      <a:pt x="573" y="167"/>
                    </a:lnTo>
                    <a:lnTo>
                      <a:pt x="573" y="167"/>
                    </a:lnTo>
                    <a:lnTo>
                      <a:pt x="569" y="167"/>
                    </a:lnTo>
                    <a:lnTo>
                      <a:pt x="569" y="167"/>
                    </a:lnTo>
                    <a:lnTo>
                      <a:pt x="569" y="167"/>
                    </a:lnTo>
                    <a:lnTo>
                      <a:pt x="573" y="167"/>
                    </a:lnTo>
                    <a:lnTo>
                      <a:pt x="578" y="167"/>
                    </a:lnTo>
                    <a:lnTo>
                      <a:pt x="582" y="163"/>
                    </a:lnTo>
                    <a:lnTo>
                      <a:pt x="578" y="163"/>
                    </a:lnTo>
                    <a:lnTo>
                      <a:pt x="573" y="163"/>
                    </a:lnTo>
                    <a:lnTo>
                      <a:pt x="573" y="163"/>
                    </a:lnTo>
                    <a:lnTo>
                      <a:pt x="569" y="163"/>
                    </a:lnTo>
                    <a:lnTo>
                      <a:pt x="569" y="163"/>
                    </a:lnTo>
                    <a:lnTo>
                      <a:pt x="569" y="163"/>
                    </a:lnTo>
                    <a:lnTo>
                      <a:pt x="573" y="163"/>
                    </a:lnTo>
                    <a:lnTo>
                      <a:pt x="573" y="158"/>
                    </a:lnTo>
                    <a:lnTo>
                      <a:pt x="578" y="158"/>
                    </a:lnTo>
                    <a:lnTo>
                      <a:pt x="578" y="158"/>
                    </a:lnTo>
                    <a:lnTo>
                      <a:pt x="582" y="154"/>
                    </a:lnTo>
                    <a:lnTo>
                      <a:pt x="587" y="154"/>
                    </a:lnTo>
                    <a:lnTo>
                      <a:pt x="591" y="154"/>
                    </a:lnTo>
                    <a:lnTo>
                      <a:pt x="591" y="154"/>
                    </a:lnTo>
                    <a:lnTo>
                      <a:pt x="591" y="154"/>
                    </a:lnTo>
                    <a:lnTo>
                      <a:pt x="591" y="154"/>
                    </a:lnTo>
                    <a:lnTo>
                      <a:pt x="591" y="149"/>
                    </a:lnTo>
                    <a:lnTo>
                      <a:pt x="591" y="149"/>
                    </a:lnTo>
                    <a:lnTo>
                      <a:pt x="591" y="149"/>
                    </a:lnTo>
                    <a:lnTo>
                      <a:pt x="596" y="149"/>
                    </a:lnTo>
                    <a:lnTo>
                      <a:pt x="600" y="149"/>
                    </a:lnTo>
                    <a:lnTo>
                      <a:pt x="609" y="145"/>
                    </a:lnTo>
                    <a:lnTo>
                      <a:pt x="614" y="145"/>
                    </a:lnTo>
                    <a:lnTo>
                      <a:pt x="618" y="145"/>
                    </a:lnTo>
                    <a:lnTo>
                      <a:pt x="628" y="140"/>
                    </a:lnTo>
                    <a:lnTo>
                      <a:pt x="641" y="140"/>
                    </a:lnTo>
                    <a:lnTo>
                      <a:pt x="650" y="140"/>
                    </a:lnTo>
                    <a:lnTo>
                      <a:pt x="655" y="140"/>
                    </a:lnTo>
                    <a:lnTo>
                      <a:pt x="655" y="140"/>
                    </a:lnTo>
                    <a:lnTo>
                      <a:pt x="655" y="140"/>
                    </a:lnTo>
                    <a:lnTo>
                      <a:pt x="655" y="140"/>
                    </a:lnTo>
                    <a:lnTo>
                      <a:pt x="650" y="145"/>
                    </a:lnTo>
                    <a:lnTo>
                      <a:pt x="650" y="145"/>
                    </a:lnTo>
                    <a:lnTo>
                      <a:pt x="650" y="145"/>
                    </a:lnTo>
                    <a:lnTo>
                      <a:pt x="646" y="145"/>
                    </a:lnTo>
                    <a:lnTo>
                      <a:pt x="646" y="149"/>
                    </a:lnTo>
                    <a:lnTo>
                      <a:pt x="646" y="149"/>
                    </a:lnTo>
                    <a:lnTo>
                      <a:pt x="641" y="149"/>
                    </a:lnTo>
                    <a:lnTo>
                      <a:pt x="641" y="149"/>
                    </a:lnTo>
                    <a:lnTo>
                      <a:pt x="637" y="149"/>
                    </a:lnTo>
                    <a:lnTo>
                      <a:pt x="632" y="154"/>
                    </a:lnTo>
                    <a:moveTo>
                      <a:pt x="731" y="154"/>
                    </a:moveTo>
                    <a:lnTo>
                      <a:pt x="731" y="154"/>
                    </a:lnTo>
                    <a:lnTo>
                      <a:pt x="731" y="154"/>
                    </a:lnTo>
                    <a:lnTo>
                      <a:pt x="731" y="154"/>
                    </a:lnTo>
                    <a:lnTo>
                      <a:pt x="727" y="154"/>
                    </a:lnTo>
                    <a:lnTo>
                      <a:pt x="731" y="154"/>
                    </a:lnTo>
                    <a:lnTo>
                      <a:pt x="727" y="149"/>
                    </a:lnTo>
                    <a:lnTo>
                      <a:pt x="731" y="149"/>
                    </a:lnTo>
                    <a:lnTo>
                      <a:pt x="731" y="149"/>
                    </a:lnTo>
                    <a:lnTo>
                      <a:pt x="731" y="145"/>
                    </a:lnTo>
                    <a:lnTo>
                      <a:pt x="727" y="145"/>
                    </a:lnTo>
                    <a:lnTo>
                      <a:pt x="727" y="145"/>
                    </a:lnTo>
                    <a:lnTo>
                      <a:pt x="727" y="145"/>
                    </a:lnTo>
                    <a:lnTo>
                      <a:pt x="731" y="140"/>
                    </a:lnTo>
                    <a:lnTo>
                      <a:pt x="736" y="140"/>
                    </a:lnTo>
                    <a:lnTo>
                      <a:pt x="736" y="140"/>
                    </a:lnTo>
                    <a:lnTo>
                      <a:pt x="736" y="140"/>
                    </a:lnTo>
                    <a:lnTo>
                      <a:pt x="749" y="140"/>
                    </a:lnTo>
                    <a:lnTo>
                      <a:pt x="749" y="140"/>
                    </a:lnTo>
                    <a:lnTo>
                      <a:pt x="749" y="140"/>
                    </a:lnTo>
                    <a:lnTo>
                      <a:pt x="749" y="145"/>
                    </a:lnTo>
                    <a:lnTo>
                      <a:pt x="754" y="145"/>
                    </a:lnTo>
                    <a:lnTo>
                      <a:pt x="754" y="145"/>
                    </a:lnTo>
                    <a:lnTo>
                      <a:pt x="754" y="145"/>
                    </a:lnTo>
                    <a:lnTo>
                      <a:pt x="749" y="145"/>
                    </a:lnTo>
                    <a:lnTo>
                      <a:pt x="749" y="145"/>
                    </a:lnTo>
                    <a:lnTo>
                      <a:pt x="745" y="149"/>
                    </a:lnTo>
                    <a:lnTo>
                      <a:pt x="745" y="149"/>
                    </a:lnTo>
                    <a:lnTo>
                      <a:pt x="740" y="149"/>
                    </a:lnTo>
                    <a:lnTo>
                      <a:pt x="736" y="154"/>
                    </a:lnTo>
                    <a:lnTo>
                      <a:pt x="736" y="154"/>
                    </a:lnTo>
                    <a:lnTo>
                      <a:pt x="736" y="154"/>
                    </a:lnTo>
                    <a:lnTo>
                      <a:pt x="731" y="154"/>
                    </a:lnTo>
                    <a:lnTo>
                      <a:pt x="731" y="154"/>
                    </a:lnTo>
                    <a:moveTo>
                      <a:pt x="1002" y="163"/>
                    </a:moveTo>
                    <a:lnTo>
                      <a:pt x="1002" y="163"/>
                    </a:lnTo>
                    <a:lnTo>
                      <a:pt x="1002" y="163"/>
                    </a:lnTo>
                    <a:lnTo>
                      <a:pt x="1012" y="163"/>
                    </a:lnTo>
                    <a:lnTo>
                      <a:pt x="1016" y="163"/>
                    </a:lnTo>
                    <a:lnTo>
                      <a:pt x="1021" y="167"/>
                    </a:lnTo>
                    <a:lnTo>
                      <a:pt x="1021" y="167"/>
                    </a:lnTo>
                    <a:lnTo>
                      <a:pt x="1021" y="167"/>
                    </a:lnTo>
                    <a:lnTo>
                      <a:pt x="1021" y="167"/>
                    </a:lnTo>
                    <a:lnTo>
                      <a:pt x="1021" y="167"/>
                    </a:lnTo>
                    <a:lnTo>
                      <a:pt x="1025" y="172"/>
                    </a:lnTo>
                    <a:lnTo>
                      <a:pt x="1025" y="172"/>
                    </a:lnTo>
                    <a:lnTo>
                      <a:pt x="1025" y="172"/>
                    </a:lnTo>
                    <a:lnTo>
                      <a:pt x="1021" y="172"/>
                    </a:lnTo>
                    <a:lnTo>
                      <a:pt x="1021" y="172"/>
                    </a:lnTo>
                    <a:lnTo>
                      <a:pt x="1025" y="176"/>
                    </a:lnTo>
                    <a:lnTo>
                      <a:pt x="1025" y="176"/>
                    </a:lnTo>
                    <a:lnTo>
                      <a:pt x="1021" y="176"/>
                    </a:lnTo>
                    <a:lnTo>
                      <a:pt x="1021" y="176"/>
                    </a:lnTo>
                    <a:lnTo>
                      <a:pt x="1021" y="176"/>
                    </a:lnTo>
                    <a:lnTo>
                      <a:pt x="1021" y="176"/>
                    </a:lnTo>
                    <a:lnTo>
                      <a:pt x="1021" y="181"/>
                    </a:lnTo>
                    <a:lnTo>
                      <a:pt x="1016" y="181"/>
                    </a:lnTo>
                    <a:lnTo>
                      <a:pt x="1012" y="176"/>
                    </a:lnTo>
                    <a:lnTo>
                      <a:pt x="1002" y="176"/>
                    </a:lnTo>
                    <a:lnTo>
                      <a:pt x="998" y="176"/>
                    </a:lnTo>
                    <a:lnTo>
                      <a:pt x="998" y="176"/>
                    </a:lnTo>
                    <a:lnTo>
                      <a:pt x="989" y="176"/>
                    </a:lnTo>
                    <a:lnTo>
                      <a:pt x="989" y="176"/>
                    </a:lnTo>
                    <a:lnTo>
                      <a:pt x="984" y="176"/>
                    </a:lnTo>
                    <a:lnTo>
                      <a:pt x="984" y="176"/>
                    </a:lnTo>
                    <a:lnTo>
                      <a:pt x="984" y="176"/>
                    </a:lnTo>
                    <a:lnTo>
                      <a:pt x="984" y="176"/>
                    </a:lnTo>
                    <a:lnTo>
                      <a:pt x="984" y="172"/>
                    </a:lnTo>
                    <a:lnTo>
                      <a:pt x="984" y="172"/>
                    </a:lnTo>
                    <a:lnTo>
                      <a:pt x="984" y="172"/>
                    </a:lnTo>
                    <a:lnTo>
                      <a:pt x="984" y="167"/>
                    </a:lnTo>
                    <a:lnTo>
                      <a:pt x="984" y="167"/>
                    </a:lnTo>
                    <a:lnTo>
                      <a:pt x="984" y="167"/>
                    </a:lnTo>
                    <a:lnTo>
                      <a:pt x="984" y="167"/>
                    </a:lnTo>
                    <a:lnTo>
                      <a:pt x="984" y="167"/>
                    </a:lnTo>
                    <a:lnTo>
                      <a:pt x="984" y="167"/>
                    </a:lnTo>
                    <a:lnTo>
                      <a:pt x="984" y="167"/>
                    </a:lnTo>
                    <a:lnTo>
                      <a:pt x="984" y="163"/>
                    </a:lnTo>
                    <a:lnTo>
                      <a:pt x="984" y="163"/>
                    </a:lnTo>
                    <a:lnTo>
                      <a:pt x="984" y="163"/>
                    </a:lnTo>
                    <a:lnTo>
                      <a:pt x="984" y="163"/>
                    </a:lnTo>
                    <a:lnTo>
                      <a:pt x="984" y="163"/>
                    </a:lnTo>
                    <a:lnTo>
                      <a:pt x="989" y="163"/>
                    </a:lnTo>
                    <a:lnTo>
                      <a:pt x="989" y="158"/>
                    </a:lnTo>
                    <a:lnTo>
                      <a:pt x="989" y="158"/>
                    </a:lnTo>
                    <a:lnTo>
                      <a:pt x="989" y="158"/>
                    </a:lnTo>
                    <a:lnTo>
                      <a:pt x="993" y="158"/>
                    </a:lnTo>
                    <a:lnTo>
                      <a:pt x="993" y="158"/>
                    </a:lnTo>
                    <a:lnTo>
                      <a:pt x="998" y="163"/>
                    </a:lnTo>
                    <a:lnTo>
                      <a:pt x="998" y="163"/>
                    </a:lnTo>
                    <a:lnTo>
                      <a:pt x="1002" y="163"/>
                    </a:lnTo>
                    <a:moveTo>
                      <a:pt x="880" y="204"/>
                    </a:moveTo>
                    <a:lnTo>
                      <a:pt x="880" y="204"/>
                    </a:lnTo>
                    <a:lnTo>
                      <a:pt x="880" y="204"/>
                    </a:lnTo>
                    <a:lnTo>
                      <a:pt x="885" y="204"/>
                    </a:lnTo>
                    <a:lnTo>
                      <a:pt x="885" y="204"/>
                    </a:lnTo>
                    <a:lnTo>
                      <a:pt x="890" y="204"/>
                    </a:lnTo>
                    <a:lnTo>
                      <a:pt x="894" y="204"/>
                    </a:lnTo>
                    <a:lnTo>
                      <a:pt x="899" y="204"/>
                    </a:lnTo>
                    <a:lnTo>
                      <a:pt x="899" y="204"/>
                    </a:lnTo>
                    <a:lnTo>
                      <a:pt x="899" y="204"/>
                    </a:lnTo>
                    <a:lnTo>
                      <a:pt x="899" y="204"/>
                    </a:lnTo>
                    <a:lnTo>
                      <a:pt x="899" y="204"/>
                    </a:lnTo>
                    <a:lnTo>
                      <a:pt x="899" y="204"/>
                    </a:lnTo>
                    <a:lnTo>
                      <a:pt x="899" y="204"/>
                    </a:lnTo>
                    <a:lnTo>
                      <a:pt x="899" y="204"/>
                    </a:lnTo>
                    <a:lnTo>
                      <a:pt x="899" y="204"/>
                    </a:lnTo>
                    <a:lnTo>
                      <a:pt x="908" y="199"/>
                    </a:lnTo>
                    <a:lnTo>
                      <a:pt x="908" y="199"/>
                    </a:lnTo>
                    <a:lnTo>
                      <a:pt x="908" y="194"/>
                    </a:lnTo>
                    <a:lnTo>
                      <a:pt x="912" y="194"/>
                    </a:lnTo>
                    <a:lnTo>
                      <a:pt x="912" y="194"/>
                    </a:lnTo>
                    <a:lnTo>
                      <a:pt x="912" y="194"/>
                    </a:lnTo>
                    <a:lnTo>
                      <a:pt x="908" y="194"/>
                    </a:lnTo>
                    <a:lnTo>
                      <a:pt x="908" y="194"/>
                    </a:lnTo>
                    <a:lnTo>
                      <a:pt x="908" y="194"/>
                    </a:lnTo>
                    <a:lnTo>
                      <a:pt x="908" y="194"/>
                    </a:lnTo>
                    <a:lnTo>
                      <a:pt x="908" y="190"/>
                    </a:lnTo>
                    <a:lnTo>
                      <a:pt x="908" y="190"/>
                    </a:lnTo>
                    <a:lnTo>
                      <a:pt x="908" y="190"/>
                    </a:lnTo>
                    <a:lnTo>
                      <a:pt x="908" y="190"/>
                    </a:lnTo>
                    <a:lnTo>
                      <a:pt x="903" y="185"/>
                    </a:lnTo>
                    <a:lnTo>
                      <a:pt x="908" y="185"/>
                    </a:lnTo>
                    <a:lnTo>
                      <a:pt x="908" y="185"/>
                    </a:lnTo>
                    <a:lnTo>
                      <a:pt x="912" y="185"/>
                    </a:lnTo>
                    <a:lnTo>
                      <a:pt x="917" y="185"/>
                    </a:lnTo>
                    <a:lnTo>
                      <a:pt x="917" y="185"/>
                    </a:lnTo>
                    <a:lnTo>
                      <a:pt x="917" y="185"/>
                    </a:lnTo>
                    <a:lnTo>
                      <a:pt x="921" y="185"/>
                    </a:lnTo>
                    <a:lnTo>
                      <a:pt x="921" y="185"/>
                    </a:lnTo>
                    <a:lnTo>
                      <a:pt x="921" y="185"/>
                    </a:lnTo>
                    <a:lnTo>
                      <a:pt x="921" y="185"/>
                    </a:lnTo>
                    <a:lnTo>
                      <a:pt x="921" y="185"/>
                    </a:lnTo>
                    <a:lnTo>
                      <a:pt x="921" y="185"/>
                    </a:lnTo>
                    <a:lnTo>
                      <a:pt x="921" y="185"/>
                    </a:lnTo>
                    <a:lnTo>
                      <a:pt x="921" y="181"/>
                    </a:lnTo>
                    <a:lnTo>
                      <a:pt x="921" y="181"/>
                    </a:lnTo>
                    <a:lnTo>
                      <a:pt x="926" y="181"/>
                    </a:lnTo>
                    <a:lnTo>
                      <a:pt x="926" y="181"/>
                    </a:lnTo>
                    <a:lnTo>
                      <a:pt x="926" y="181"/>
                    </a:lnTo>
                    <a:lnTo>
                      <a:pt x="921" y="181"/>
                    </a:lnTo>
                    <a:lnTo>
                      <a:pt x="921" y="181"/>
                    </a:lnTo>
                    <a:lnTo>
                      <a:pt x="921" y="181"/>
                    </a:lnTo>
                    <a:lnTo>
                      <a:pt x="921" y="181"/>
                    </a:lnTo>
                    <a:lnTo>
                      <a:pt x="921" y="181"/>
                    </a:lnTo>
                    <a:lnTo>
                      <a:pt x="921" y="176"/>
                    </a:lnTo>
                    <a:lnTo>
                      <a:pt x="921" y="176"/>
                    </a:lnTo>
                    <a:lnTo>
                      <a:pt x="921" y="176"/>
                    </a:lnTo>
                    <a:lnTo>
                      <a:pt x="921" y="176"/>
                    </a:lnTo>
                    <a:lnTo>
                      <a:pt x="921" y="176"/>
                    </a:lnTo>
                    <a:lnTo>
                      <a:pt x="921" y="172"/>
                    </a:lnTo>
                    <a:lnTo>
                      <a:pt x="926" y="172"/>
                    </a:lnTo>
                    <a:lnTo>
                      <a:pt x="926" y="172"/>
                    </a:lnTo>
                    <a:lnTo>
                      <a:pt x="926" y="172"/>
                    </a:lnTo>
                    <a:lnTo>
                      <a:pt x="930" y="172"/>
                    </a:lnTo>
                    <a:lnTo>
                      <a:pt x="930" y="172"/>
                    </a:lnTo>
                    <a:lnTo>
                      <a:pt x="930" y="172"/>
                    </a:lnTo>
                    <a:lnTo>
                      <a:pt x="939" y="172"/>
                    </a:lnTo>
                    <a:lnTo>
                      <a:pt x="939" y="172"/>
                    </a:lnTo>
                    <a:lnTo>
                      <a:pt x="935" y="172"/>
                    </a:lnTo>
                    <a:lnTo>
                      <a:pt x="930" y="167"/>
                    </a:lnTo>
                    <a:lnTo>
                      <a:pt x="930" y="167"/>
                    </a:lnTo>
                    <a:lnTo>
                      <a:pt x="939" y="163"/>
                    </a:lnTo>
                    <a:lnTo>
                      <a:pt x="944" y="163"/>
                    </a:lnTo>
                    <a:lnTo>
                      <a:pt x="948" y="163"/>
                    </a:lnTo>
                    <a:lnTo>
                      <a:pt x="953" y="163"/>
                    </a:lnTo>
                    <a:lnTo>
                      <a:pt x="953" y="163"/>
                    </a:lnTo>
                    <a:lnTo>
                      <a:pt x="953" y="163"/>
                    </a:lnTo>
                    <a:lnTo>
                      <a:pt x="953" y="163"/>
                    </a:lnTo>
                    <a:lnTo>
                      <a:pt x="953" y="163"/>
                    </a:lnTo>
                    <a:lnTo>
                      <a:pt x="957" y="163"/>
                    </a:lnTo>
                    <a:lnTo>
                      <a:pt x="962" y="158"/>
                    </a:lnTo>
                    <a:lnTo>
                      <a:pt x="966" y="158"/>
                    </a:lnTo>
                    <a:lnTo>
                      <a:pt x="966" y="158"/>
                    </a:lnTo>
                    <a:lnTo>
                      <a:pt x="971" y="158"/>
                    </a:lnTo>
                    <a:lnTo>
                      <a:pt x="971" y="158"/>
                    </a:lnTo>
                    <a:lnTo>
                      <a:pt x="975" y="158"/>
                    </a:lnTo>
                    <a:lnTo>
                      <a:pt x="980" y="158"/>
                    </a:lnTo>
                    <a:lnTo>
                      <a:pt x="980" y="158"/>
                    </a:lnTo>
                    <a:lnTo>
                      <a:pt x="980" y="163"/>
                    </a:lnTo>
                    <a:lnTo>
                      <a:pt x="980" y="163"/>
                    </a:lnTo>
                    <a:lnTo>
                      <a:pt x="980" y="163"/>
                    </a:lnTo>
                    <a:lnTo>
                      <a:pt x="980" y="167"/>
                    </a:lnTo>
                    <a:lnTo>
                      <a:pt x="980" y="167"/>
                    </a:lnTo>
                    <a:lnTo>
                      <a:pt x="980" y="167"/>
                    </a:lnTo>
                    <a:lnTo>
                      <a:pt x="980" y="172"/>
                    </a:lnTo>
                    <a:lnTo>
                      <a:pt x="980" y="172"/>
                    </a:lnTo>
                    <a:lnTo>
                      <a:pt x="980" y="172"/>
                    </a:lnTo>
                    <a:lnTo>
                      <a:pt x="980" y="172"/>
                    </a:lnTo>
                    <a:lnTo>
                      <a:pt x="975" y="176"/>
                    </a:lnTo>
                    <a:lnTo>
                      <a:pt x="975" y="176"/>
                    </a:lnTo>
                    <a:lnTo>
                      <a:pt x="975" y="176"/>
                    </a:lnTo>
                    <a:lnTo>
                      <a:pt x="975" y="176"/>
                    </a:lnTo>
                    <a:lnTo>
                      <a:pt x="975" y="176"/>
                    </a:lnTo>
                    <a:lnTo>
                      <a:pt x="975" y="176"/>
                    </a:lnTo>
                    <a:lnTo>
                      <a:pt x="975" y="181"/>
                    </a:lnTo>
                    <a:lnTo>
                      <a:pt x="971" y="181"/>
                    </a:lnTo>
                    <a:lnTo>
                      <a:pt x="962" y="181"/>
                    </a:lnTo>
                    <a:lnTo>
                      <a:pt x="957" y="185"/>
                    </a:lnTo>
                    <a:lnTo>
                      <a:pt x="957" y="185"/>
                    </a:lnTo>
                    <a:lnTo>
                      <a:pt x="966" y="181"/>
                    </a:lnTo>
                    <a:lnTo>
                      <a:pt x="966" y="181"/>
                    </a:lnTo>
                    <a:lnTo>
                      <a:pt x="966" y="185"/>
                    </a:lnTo>
                    <a:lnTo>
                      <a:pt x="966" y="185"/>
                    </a:lnTo>
                    <a:lnTo>
                      <a:pt x="962" y="185"/>
                    </a:lnTo>
                    <a:lnTo>
                      <a:pt x="962" y="185"/>
                    </a:lnTo>
                    <a:lnTo>
                      <a:pt x="962" y="185"/>
                    </a:lnTo>
                    <a:lnTo>
                      <a:pt x="962" y="190"/>
                    </a:lnTo>
                    <a:lnTo>
                      <a:pt x="962" y="190"/>
                    </a:lnTo>
                    <a:lnTo>
                      <a:pt x="957" y="190"/>
                    </a:lnTo>
                    <a:lnTo>
                      <a:pt x="957" y="190"/>
                    </a:lnTo>
                    <a:lnTo>
                      <a:pt x="957" y="190"/>
                    </a:lnTo>
                    <a:lnTo>
                      <a:pt x="957" y="190"/>
                    </a:lnTo>
                    <a:lnTo>
                      <a:pt x="957" y="190"/>
                    </a:lnTo>
                    <a:lnTo>
                      <a:pt x="957" y="190"/>
                    </a:lnTo>
                    <a:lnTo>
                      <a:pt x="957" y="190"/>
                    </a:lnTo>
                    <a:lnTo>
                      <a:pt x="957" y="190"/>
                    </a:lnTo>
                    <a:lnTo>
                      <a:pt x="957" y="194"/>
                    </a:lnTo>
                    <a:lnTo>
                      <a:pt x="957" y="194"/>
                    </a:lnTo>
                    <a:lnTo>
                      <a:pt x="957" y="190"/>
                    </a:lnTo>
                    <a:lnTo>
                      <a:pt x="957" y="190"/>
                    </a:lnTo>
                    <a:lnTo>
                      <a:pt x="966" y="190"/>
                    </a:lnTo>
                    <a:lnTo>
                      <a:pt x="966" y="185"/>
                    </a:lnTo>
                    <a:lnTo>
                      <a:pt x="971" y="185"/>
                    </a:lnTo>
                    <a:lnTo>
                      <a:pt x="971" y="190"/>
                    </a:lnTo>
                    <a:lnTo>
                      <a:pt x="971" y="190"/>
                    </a:lnTo>
                    <a:lnTo>
                      <a:pt x="971" y="185"/>
                    </a:lnTo>
                    <a:lnTo>
                      <a:pt x="971" y="185"/>
                    </a:lnTo>
                    <a:lnTo>
                      <a:pt x="971" y="185"/>
                    </a:lnTo>
                    <a:lnTo>
                      <a:pt x="975" y="185"/>
                    </a:lnTo>
                    <a:lnTo>
                      <a:pt x="975" y="185"/>
                    </a:lnTo>
                    <a:lnTo>
                      <a:pt x="975" y="185"/>
                    </a:lnTo>
                    <a:lnTo>
                      <a:pt x="975" y="185"/>
                    </a:lnTo>
                    <a:lnTo>
                      <a:pt x="975" y="185"/>
                    </a:lnTo>
                    <a:lnTo>
                      <a:pt x="975" y="185"/>
                    </a:lnTo>
                    <a:lnTo>
                      <a:pt x="975" y="185"/>
                    </a:lnTo>
                    <a:lnTo>
                      <a:pt x="980" y="185"/>
                    </a:lnTo>
                    <a:lnTo>
                      <a:pt x="980" y="185"/>
                    </a:lnTo>
                    <a:lnTo>
                      <a:pt x="980" y="185"/>
                    </a:lnTo>
                    <a:lnTo>
                      <a:pt x="980" y="185"/>
                    </a:lnTo>
                    <a:lnTo>
                      <a:pt x="980" y="190"/>
                    </a:lnTo>
                    <a:lnTo>
                      <a:pt x="980" y="190"/>
                    </a:lnTo>
                    <a:lnTo>
                      <a:pt x="980" y="190"/>
                    </a:lnTo>
                    <a:lnTo>
                      <a:pt x="980" y="194"/>
                    </a:lnTo>
                    <a:lnTo>
                      <a:pt x="980" y="194"/>
                    </a:lnTo>
                    <a:lnTo>
                      <a:pt x="980" y="194"/>
                    </a:lnTo>
                    <a:lnTo>
                      <a:pt x="980" y="194"/>
                    </a:lnTo>
                    <a:lnTo>
                      <a:pt x="980" y="194"/>
                    </a:lnTo>
                    <a:lnTo>
                      <a:pt x="980" y="194"/>
                    </a:lnTo>
                    <a:lnTo>
                      <a:pt x="980" y="190"/>
                    </a:lnTo>
                    <a:lnTo>
                      <a:pt x="980" y="190"/>
                    </a:lnTo>
                    <a:lnTo>
                      <a:pt x="984" y="185"/>
                    </a:lnTo>
                    <a:lnTo>
                      <a:pt x="984" y="185"/>
                    </a:lnTo>
                    <a:lnTo>
                      <a:pt x="989" y="185"/>
                    </a:lnTo>
                    <a:lnTo>
                      <a:pt x="989" y="185"/>
                    </a:lnTo>
                    <a:lnTo>
                      <a:pt x="989" y="185"/>
                    </a:lnTo>
                    <a:lnTo>
                      <a:pt x="989" y="185"/>
                    </a:lnTo>
                    <a:lnTo>
                      <a:pt x="993" y="190"/>
                    </a:lnTo>
                    <a:lnTo>
                      <a:pt x="993" y="190"/>
                    </a:lnTo>
                    <a:lnTo>
                      <a:pt x="998" y="190"/>
                    </a:lnTo>
                    <a:lnTo>
                      <a:pt x="993" y="190"/>
                    </a:lnTo>
                    <a:lnTo>
                      <a:pt x="993" y="185"/>
                    </a:lnTo>
                    <a:lnTo>
                      <a:pt x="989" y="185"/>
                    </a:lnTo>
                    <a:lnTo>
                      <a:pt x="989" y="185"/>
                    </a:lnTo>
                    <a:lnTo>
                      <a:pt x="989" y="185"/>
                    </a:lnTo>
                    <a:lnTo>
                      <a:pt x="993" y="185"/>
                    </a:lnTo>
                    <a:lnTo>
                      <a:pt x="993" y="181"/>
                    </a:lnTo>
                    <a:lnTo>
                      <a:pt x="993" y="181"/>
                    </a:lnTo>
                    <a:lnTo>
                      <a:pt x="993" y="181"/>
                    </a:lnTo>
                    <a:lnTo>
                      <a:pt x="998" y="181"/>
                    </a:lnTo>
                    <a:lnTo>
                      <a:pt x="1002" y="181"/>
                    </a:lnTo>
                    <a:lnTo>
                      <a:pt x="1002" y="181"/>
                    </a:lnTo>
                    <a:lnTo>
                      <a:pt x="1007" y="181"/>
                    </a:lnTo>
                    <a:lnTo>
                      <a:pt x="1012" y="181"/>
                    </a:lnTo>
                    <a:lnTo>
                      <a:pt x="1012" y="181"/>
                    </a:lnTo>
                    <a:lnTo>
                      <a:pt x="1016" y="181"/>
                    </a:lnTo>
                    <a:lnTo>
                      <a:pt x="1016" y="185"/>
                    </a:lnTo>
                    <a:lnTo>
                      <a:pt x="1016" y="185"/>
                    </a:lnTo>
                    <a:lnTo>
                      <a:pt x="1016" y="185"/>
                    </a:lnTo>
                    <a:lnTo>
                      <a:pt x="1021" y="185"/>
                    </a:lnTo>
                    <a:lnTo>
                      <a:pt x="1021" y="185"/>
                    </a:lnTo>
                    <a:lnTo>
                      <a:pt x="1025" y="185"/>
                    </a:lnTo>
                    <a:lnTo>
                      <a:pt x="1025" y="185"/>
                    </a:lnTo>
                    <a:lnTo>
                      <a:pt x="1025" y="190"/>
                    </a:lnTo>
                    <a:lnTo>
                      <a:pt x="1025" y="190"/>
                    </a:lnTo>
                    <a:lnTo>
                      <a:pt x="1025" y="190"/>
                    </a:lnTo>
                    <a:lnTo>
                      <a:pt x="1021" y="190"/>
                    </a:lnTo>
                    <a:lnTo>
                      <a:pt x="1016" y="194"/>
                    </a:lnTo>
                    <a:lnTo>
                      <a:pt x="1012" y="194"/>
                    </a:lnTo>
                    <a:lnTo>
                      <a:pt x="1012" y="194"/>
                    </a:lnTo>
                    <a:lnTo>
                      <a:pt x="1007" y="199"/>
                    </a:lnTo>
                    <a:lnTo>
                      <a:pt x="1007" y="199"/>
                    </a:lnTo>
                    <a:lnTo>
                      <a:pt x="1002" y="199"/>
                    </a:lnTo>
                    <a:lnTo>
                      <a:pt x="1002" y="199"/>
                    </a:lnTo>
                    <a:lnTo>
                      <a:pt x="1007" y="199"/>
                    </a:lnTo>
                    <a:lnTo>
                      <a:pt x="1007" y="199"/>
                    </a:lnTo>
                    <a:lnTo>
                      <a:pt x="1012" y="194"/>
                    </a:lnTo>
                    <a:lnTo>
                      <a:pt x="1016" y="194"/>
                    </a:lnTo>
                    <a:lnTo>
                      <a:pt x="1021" y="194"/>
                    </a:lnTo>
                    <a:lnTo>
                      <a:pt x="1021" y="194"/>
                    </a:lnTo>
                    <a:lnTo>
                      <a:pt x="1025" y="194"/>
                    </a:lnTo>
                    <a:lnTo>
                      <a:pt x="1025" y="194"/>
                    </a:lnTo>
                    <a:lnTo>
                      <a:pt x="1025" y="194"/>
                    </a:lnTo>
                    <a:lnTo>
                      <a:pt x="1025" y="194"/>
                    </a:lnTo>
                    <a:lnTo>
                      <a:pt x="1025" y="194"/>
                    </a:lnTo>
                    <a:lnTo>
                      <a:pt x="1025" y="194"/>
                    </a:lnTo>
                    <a:lnTo>
                      <a:pt x="1025" y="194"/>
                    </a:lnTo>
                    <a:lnTo>
                      <a:pt x="1025" y="199"/>
                    </a:lnTo>
                    <a:lnTo>
                      <a:pt x="1025" y="199"/>
                    </a:lnTo>
                    <a:lnTo>
                      <a:pt x="1021" y="199"/>
                    </a:lnTo>
                    <a:lnTo>
                      <a:pt x="1016" y="199"/>
                    </a:lnTo>
                    <a:lnTo>
                      <a:pt x="1016" y="199"/>
                    </a:lnTo>
                    <a:lnTo>
                      <a:pt x="1012" y="199"/>
                    </a:lnTo>
                    <a:lnTo>
                      <a:pt x="1012" y="199"/>
                    </a:lnTo>
                    <a:lnTo>
                      <a:pt x="1012" y="199"/>
                    </a:lnTo>
                    <a:lnTo>
                      <a:pt x="1016" y="199"/>
                    </a:lnTo>
                    <a:lnTo>
                      <a:pt x="1016" y="204"/>
                    </a:lnTo>
                    <a:lnTo>
                      <a:pt x="1012" y="204"/>
                    </a:lnTo>
                    <a:lnTo>
                      <a:pt x="1012" y="204"/>
                    </a:lnTo>
                    <a:lnTo>
                      <a:pt x="1012" y="204"/>
                    </a:lnTo>
                    <a:lnTo>
                      <a:pt x="1012" y="204"/>
                    </a:lnTo>
                    <a:lnTo>
                      <a:pt x="1007" y="208"/>
                    </a:lnTo>
                    <a:lnTo>
                      <a:pt x="1007" y="208"/>
                    </a:lnTo>
                    <a:lnTo>
                      <a:pt x="1007" y="208"/>
                    </a:lnTo>
                    <a:lnTo>
                      <a:pt x="1012" y="208"/>
                    </a:lnTo>
                    <a:lnTo>
                      <a:pt x="1012" y="204"/>
                    </a:lnTo>
                    <a:lnTo>
                      <a:pt x="1016" y="204"/>
                    </a:lnTo>
                    <a:lnTo>
                      <a:pt x="1021" y="204"/>
                    </a:lnTo>
                    <a:lnTo>
                      <a:pt x="1021" y="199"/>
                    </a:lnTo>
                    <a:lnTo>
                      <a:pt x="1021" y="199"/>
                    </a:lnTo>
                    <a:lnTo>
                      <a:pt x="1025" y="199"/>
                    </a:lnTo>
                    <a:lnTo>
                      <a:pt x="1025" y="199"/>
                    </a:lnTo>
                    <a:lnTo>
                      <a:pt x="1030" y="199"/>
                    </a:lnTo>
                    <a:lnTo>
                      <a:pt x="1030" y="199"/>
                    </a:lnTo>
                    <a:lnTo>
                      <a:pt x="1030" y="199"/>
                    </a:lnTo>
                    <a:lnTo>
                      <a:pt x="1025" y="204"/>
                    </a:lnTo>
                    <a:lnTo>
                      <a:pt x="1016" y="208"/>
                    </a:lnTo>
                    <a:lnTo>
                      <a:pt x="1021" y="204"/>
                    </a:lnTo>
                    <a:lnTo>
                      <a:pt x="1021" y="204"/>
                    </a:lnTo>
                    <a:lnTo>
                      <a:pt x="1025" y="204"/>
                    </a:lnTo>
                    <a:lnTo>
                      <a:pt x="1025" y="204"/>
                    </a:lnTo>
                    <a:lnTo>
                      <a:pt x="1025" y="204"/>
                    </a:lnTo>
                    <a:lnTo>
                      <a:pt x="1025" y="204"/>
                    </a:lnTo>
                    <a:lnTo>
                      <a:pt x="1025" y="208"/>
                    </a:lnTo>
                    <a:lnTo>
                      <a:pt x="1025" y="208"/>
                    </a:lnTo>
                    <a:lnTo>
                      <a:pt x="1025" y="208"/>
                    </a:lnTo>
                    <a:lnTo>
                      <a:pt x="1025" y="208"/>
                    </a:lnTo>
                    <a:lnTo>
                      <a:pt x="1030" y="204"/>
                    </a:lnTo>
                    <a:lnTo>
                      <a:pt x="1030" y="204"/>
                    </a:lnTo>
                    <a:lnTo>
                      <a:pt x="1030" y="204"/>
                    </a:lnTo>
                    <a:lnTo>
                      <a:pt x="1034" y="204"/>
                    </a:lnTo>
                    <a:lnTo>
                      <a:pt x="1039" y="204"/>
                    </a:lnTo>
                    <a:lnTo>
                      <a:pt x="1039" y="204"/>
                    </a:lnTo>
                    <a:lnTo>
                      <a:pt x="1039" y="204"/>
                    </a:lnTo>
                    <a:lnTo>
                      <a:pt x="1039" y="204"/>
                    </a:lnTo>
                    <a:lnTo>
                      <a:pt x="1043" y="204"/>
                    </a:lnTo>
                    <a:lnTo>
                      <a:pt x="1043" y="204"/>
                    </a:lnTo>
                    <a:lnTo>
                      <a:pt x="1048" y="204"/>
                    </a:lnTo>
                    <a:lnTo>
                      <a:pt x="1048" y="208"/>
                    </a:lnTo>
                    <a:lnTo>
                      <a:pt x="1048" y="208"/>
                    </a:lnTo>
                    <a:lnTo>
                      <a:pt x="1048" y="208"/>
                    </a:lnTo>
                    <a:lnTo>
                      <a:pt x="1048" y="208"/>
                    </a:lnTo>
                    <a:lnTo>
                      <a:pt x="1048" y="208"/>
                    </a:lnTo>
                    <a:lnTo>
                      <a:pt x="1048" y="213"/>
                    </a:lnTo>
                    <a:lnTo>
                      <a:pt x="1043" y="213"/>
                    </a:lnTo>
                    <a:lnTo>
                      <a:pt x="1043" y="213"/>
                    </a:lnTo>
                    <a:lnTo>
                      <a:pt x="1039" y="213"/>
                    </a:lnTo>
                    <a:lnTo>
                      <a:pt x="1039" y="213"/>
                    </a:lnTo>
                    <a:lnTo>
                      <a:pt x="1039" y="213"/>
                    </a:lnTo>
                    <a:lnTo>
                      <a:pt x="1034" y="213"/>
                    </a:lnTo>
                    <a:lnTo>
                      <a:pt x="1030" y="217"/>
                    </a:lnTo>
                    <a:lnTo>
                      <a:pt x="1030" y="217"/>
                    </a:lnTo>
                    <a:lnTo>
                      <a:pt x="1025" y="217"/>
                    </a:lnTo>
                    <a:lnTo>
                      <a:pt x="1025" y="217"/>
                    </a:lnTo>
                    <a:lnTo>
                      <a:pt x="1030" y="217"/>
                    </a:lnTo>
                    <a:lnTo>
                      <a:pt x="1030" y="217"/>
                    </a:lnTo>
                    <a:lnTo>
                      <a:pt x="1034" y="217"/>
                    </a:lnTo>
                    <a:lnTo>
                      <a:pt x="1034" y="213"/>
                    </a:lnTo>
                    <a:lnTo>
                      <a:pt x="1039" y="213"/>
                    </a:lnTo>
                    <a:lnTo>
                      <a:pt x="1039" y="217"/>
                    </a:lnTo>
                    <a:lnTo>
                      <a:pt x="1043" y="217"/>
                    </a:lnTo>
                    <a:lnTo>
                      <a:pt x="1048" y="213"/>
                    </a:lnTo>
                    <a:lnTo>
                      <a:pt x="1048" y="213"/>
                    </a:lnTo>
                    <a:lnTo>
                      <a:pt x="1048" y="213"/>
                    </a:lnTo>
                    <a:lnTo>
                      <a:pt x="1048" y="213"/>
                    </a:lnTo>
                    <a:lnTo>
                      <a:pt x="1048" y="213"/>
                    </a:lnTo>
                    <a:lnTo>
                      <a:pt x="1048" y="217"/>
                    </a:lnTo>
                    <a:lnTo>
                      <a:pt x="1048" y="217"/>
                    </a:lnTo>
                    <a:lnTo>
                      <a:pt x="1048" y="217"/>
                    </a:lnTo>
                    <a:lnTo>
                      <a:pt x="1043" y="222"/>
                    </a:lnTo>
                    <a:lnTo>
                      <a:pt x="1039" y="222"/>
                    </a:lnTo>
                    <a:lnTo>
                      <a:pt x="1039" y="222"/>
                    </a:lnTo>
                    <a:lnTo>
                      <a:pt x="1034" y="222"/>
                    </a:lnTo>
                    <a:lnTo>
                      <a:pt x="1034" y="222"/>
                    </a:lnTo>
                    <a:lnTo>
                      <a:pt x="1030" y="222"/>
                    </a:lnTo>
                    <a:lnTo>
                      <a:pt x="1030" y="226"/>
                    </a:lnTo>
                    <a:lnTo>
                      <a:pt x="1030" y="226"/>
                    </a:lnTo>
                    <a:lnTo>
                      <a:pt x="1025" y="226"/>
                    </a:lnTo>
                    <a:lnTo>
                      <a:pt x="1030" y="226"/>
                    </a:lnTo>
                    <a:lnTo>
                      <a:pt x="1030" y="226"/>
                    </a:lnTo>
                    <a:lnTo>
                      <a:pt x="1030" y="226"/>
                    </a:lnTo>
                    <a:lnTo>
                      <a:pt x="1030" y="226"/>
                    </a:lnTo>
                    <a:lnTo>
                      <a:pt x="1034" y="222"/>
                    </a:lnTo>
                    <a:lnTo>
                      <a:pt x="1034" y="222"/>
                    </a:lnTo>
                    <a:lnTo>
                      <a:pt x="1034" y="222"/>
                    </a:lnTo>
                    <a:lnTo>
                      <a:pt x="1034" y="222"/>
                    </a:lnTo>
                    <a:lnTo>
                      <a:pt x="1034" y="226"/>
                    </a:lnTo>
                    <a:lnTo>
                      <a:pt x="1034" y="226"/>
                    </a:lnTo>
                    <a:lnTo>
                      <a:pt x="1025" y="231"/>
                    </a:lnTo>
                    <a:lnTo>
                      <a:pt x="1025" y="231"/>
                    </a:lnTo>
                    <a:lnTo>
                      <a:pt x="1030" y="231"/>
                    </a:lnTo>
                    <a:lnTo>
                      <a:pt x="1039" y="226"/>
                    </a:lnTo>
                    <a:lnTo>
                      <a:pt x="1039" y="222"/>
                    </a:lnTo>
                    <a:lnTo>
                      <a:pt x="1043" y="222"/>
                    </a:lnTo>
                    <a:lnTo>
                      <a:pt x="1048" y="222"/>
                    </a:lnTo>
                    <a:lnTo>
                      <a:pt x="1048" y="222"/>
                    </a:lnTo>
                    <a:lnTo>
                      <a:pt x="1052" y="217"/>
                    </a:lnTo>
                    <a:lnTo>
                      <a:pt x="1052" y="217"/>
                    </a:lnTo>
                    <a:lnTo>
                      <a:pt x="1057" y="217"/>
                    </a:lnTo>
                    <a:lnTo>
                      <a:pt x="1057" y="222"/>
                    </a:lnTo>
                    <a:lnTo>
                      <a:pt x="1057" y="222"/>
                    </a:lnTo>
                    <a:lnTo>
                      <a:pt x="1061" y="222"/>
                    </a:lnTo>
                    <a:lnTo>
                      <a:pt x="1061" y="222"/>
                    </a:lnTo>
                    <a:lnTo>
                      <a:pt x="1061" y="222"/>
                    </a:lnTo>
                    <a:lnTo>
                      <a:pt x="1061" y="222"/>
                    </a:lnTo>
                    <a:lnTo>
                      <a:pt x="1061" y="222"/>
                    </a:lnTo>
                    <a:lnTo>
                      <a:pt x="1066" y="226"/>
                    </a:lnTo>
                    <a:lnTo>
                      <a:pt x="1066" y="226"/>
                    </a:lnTo>
                    <a:lnTo>
                      <a:pt x="1066" y="226"/>
                    </a:lnTo>
                    <a:lnTo>
                      <a:pt x="1066" y="226"/>
                    </a:lnTo>
                    <a:lnTo>
                      <a:pt x="1066" y="226"/>
                    </a:lnTo>
                    <a:lnTo>
                      <a:pt x="1066" y="226"/>
                    </a:lnTo>
                    <a:lnTo>
                      <a:pt x="1061" y="226"/>
                    </a:lnTo>
                    <a:lnTo>
                      <a:pt x="1061" y="226"/>
                    </a:lnTo>
                    <a:lnTo>
                      <a:pt x="1061" y="226"/>
                    </a:lnTo>
                    <a:lnTo>
                      <a:pt x="1057" y="231"/>
                    </a:lnTo>
                    <a:lnTo>
                      <a:pt x="1057" y="231"/>
                    </a:lnTo>
                    <a:lnTo>
                      <a:pt x="1057" y="231"/>
                    </a:lnTo>
                    <a:lnTo>
                      <a:pt x="1052" y="231"/>
                    </a:lnTo>
                    <a:lnTo>
                      <a:pt x="1052" y="231"/>
                    </a:lnTo>
                    <a:lnTo>
                      <a:pt x="1048" y="231"/>
                    </a:lnTo>
                    <a:lnTo>
                      <a:pt x="1043" y="231"/>
                    </a:lnTo>
                    <a:lnTo>
                      <a:pt x="1039" y="235"/>
                    </a:lnTo>
                    <a:lnTo>
                      <a:pt x="1043" y="235"/>
                    </a:lnTo>
                    <a:lnTo>
                      <a:pt x="1043" y="235"/>
                    </a:lnTo>
                    <a:lnTo>
                      <a:pt x="1048" y="231"/>
                    </a:lnTo>
                    <a:lnTo>
                      <a:pt x="1048" y="231"/>
                    </a:lnTo>
                    <a:lnTo>
                      <a:pt x="1052" y="231"/>
                    </a:lnTo>
                    <a:lnTo>
                      <a:pt x="1057" y="231"/>
                    </a:lnTo>
                    <a:lnTo>
                      <a:pt x="1057" y="231"/>
                    </a:lnTo>
                    <a:lnTo>
                      <a:pt x="1057" y="231"/>
                    </a:lnTo>
                    <a:lnTo>
                      <a:pt x="1057" y="231"/>
                    </a:lnTo>
                    <a:lnTo>
                      <a:pt x="1057" y="231"/>
                    </a:lnTo>
                    <a:lnTo>
                      <a:pt x="1057" y="235"/>
                    </a:lnTo>
                    <a:lnTo>
                      <a:pt x="1057" y="235"/>
                    </a:lnTo>
                    <a:lnTo>
                      <a:pt x="1052" y="235"/>
                    </a:lnTo>
                    <a:lnTo>
                      <a:pt x="1052" y="235"/>
                    </a:lnTo>
                    <a:lnTo>
                      <a:pt x="1052" y="235"/>
                    </a:lnTo>
                    <a:lnTo>
                      <a:pt x="1057" y="235"/>
                    </a:lnTo>
                    <a:lnTo>
                      <a:pt x="1057" y="235"/>
                    </a:lnTo>
                    <a:lnTo>
                      <a:pt x="1057" y="235"/>
                    </a:lnTo>
                    <a:lnTo>
                      <a:pt x="1061" y="235"/>
                    </a:lnTo>
                    <a:lnTo>
                      <a:pt x="1061" y="235"/>
                    </a:lnTo>
                    <a:lnTo>
                      <a:pt x="1061" y="235"/>
                    </a:lnTo>
                    <a:lnTo>
                      <a:pt x="1061" y="235"/>
                    </a:lnTo>
                    <a:lnTo>
                      <a:pt x="1061" y="231"/>
                    </a:lnTo>
                    <a:lnTo>
                      <a:pt x="1061" y="231"/>
                    </a:lnTo>
                    <a:lnTo>
                      <a:pt x="1061" y="231"/>
                    </a:lnTo>
                    <a:lnTo>
                      <a:pt x="1066" y="231"/>
                    </a:lnTo>
                    <a:lnTo>
                      <a:pt x="1066" y="231"/>
                    </a:lnTo>
                    <a:lnTo>
                      <a:pt x="1066" y="231"/>
                    </a:lnTo>
                    <a:lnTo>
                      <a:pt x="1070" y="231"/>
                    </a:lnTo>
                    <a:lnTo>
                      <a:pt x="1070" y="231"/>
                    </a:lnTo>
                    <a:lnTo>
                      <a:pt x="1070" y="235"/>
                    </a:lnTo>
                    <a:lnTo>
                      <a:pt x="1070" y="235"/>
                    </a:lnTo>
                    <a:lnTo>
                      <a:pt x="1070" y="240"/>
                    </a:lnTo>
                    <a:lnTo>
                      <a:pt x="1070" y="240"/>
                    </a:lnTo>
                    <a:lnTo>
                      <a:pt x="1066" y="240"/>
                    </a:lnTo>
                    <a:lnTo>
                      <a:pt x="1066" y="240"/>
                    </a:lnTo>
                    <a:lnTo>
                      <a:pt x="1066" y="240"/>
                    </a:lnTo>
                    <a:lnTo>
                      <a:pt x="1066" y="240"/>
                    </a:lnTo>
                    <a:lnTo>
                      <a:pt x="1061" y="240"/>
                    </a:lnTo>
                    <a:lnTo>
                      <a:pt x="1061" y="240"/>
                    </a:lnTo>
                    <a:lnTo>
                      <a:pt x="1057" y="240"/>
                    </a:lnTo>
                    <a:lnTo>
                      <a:pt x="1057" y="240"/>
                    </a:lnTo>
                    <a:lnTo>
                      <a:pt x="1057" y="240"/>
                    </a:lnTo>
                    <a:lnTo>
                      <a:pt x="1057" y="240"/>
                    </a:lnTo>
                    <a:lnTo>
                      <a:pt x="1052" y="240"/>
                    </a:lnTo>
                    <a:lnTo>
                      <a:pt x="1052" y="240"/>
                    </a:lnTo>
                    <a:lnTo>
                      <a:pt x="1048" y="240"/>
                    </a:lnTo>
                    <a:lnTo>
                      <a:pt x="1043" y="244"/>
                    </a:lnTo>
                    <a:lnTo>
                      <a:pt x="1043" y="244"/>
                    </a:lnTo>
                    <a:lnTo>
                      <a:pt x="1043" y="244"/>
                    </a:lnTo>
                    <a:lnTo>
                      <a:pt x="1043" y="244"/>
                    </a:lnTo>
                    <a:lnTo>
                      <a:pt x="1048" y="244"/>
                    </a:lnTo>
                    <a:lnTo>
                      <a:pt x="1052" y="244"/>
                    </a:lnTo>
                    <a:lnTo>
                      <a:pt x="1052" y="244"/>
                    </a:lnTo>
                    <a:lnTo>
                      <a:pt x="1057" y="244"/>
                    </a:lnTo>
                    <a:lnTo>
                      <a:pt x="1057" y="244"/>
                    </a:lnTo>
                    <a:lnTo>
                      <a:pt x="1057" y="244"/>
                    </a:lnTo>
                    <a:lnTo>
                      <a:pt x="1061" y="244"/>
                    </a:lnTo>
                    <a:lnTo>
                      <a:pt x="1061" y="244"/>
                    </a:lnTo>
                    <a:lnTo>
                      <a:pt x="1066" y="249"/>
                    </a:lnTo>
                    <a:lnTo>
                      <a:pt x="1066" y="249"/>
                    </a:lnTo>
                    <a:lnTo>
                      <a:pt x="1066" y="249"/>
                    </a:lnTo>
                    <a:lnTo>
                      <a:pt x="1066" y="249"/>
                    </a:lnTo>
                    <a:lnTo>
                      <a:pt x="1066" y="249"/>
                    </a:lnTo>
                    <a:lnTo>
                      <a:pt x="1066" y="253"/>
                    </a:lnTo>
                    <a:lnTo>
                      <a:pt x="1066" y="253"/>
                    </a:lnTo>
                    <a:lnTo>
                      <a:pt x="1066" y="253"/>
                    </a:lnTo>
                    <a:lnTo>
                      <a:pt x="1061" y="253"/>
                    </a:lnTo>
                    <a:lnTo>
                      <a:pt x="1057" y="249"/>
                    </a:lnTo>
                    <a:lnTo>
                      <a:pt x="1057" y="253"/>
                    </a:lnTo>
                    <a:lnTo>
                      <a:pt x="1057" y="249"/>
                    </a:lnTo>
                    <a:lnTo>
                      <a:pt x="1052" y="249"/>
                    </a:lnTo>
                    <a:lnTo>
                      <a:pt x="1052" y="249"/>
                    </a:lnTo>
                    <a:lnTo>
                      <a:pt x="1048" y="249"/>
                    </a:lnTo>
                    <a:lnTo>
                      <a:pt x="1048" y="249"/>
                    </a:lnTo>
                    <a:lnTo>
                      <a:pt x="1043" y="249"/>
                    </a:lnTo>
                    <a:lnTo>
                      <a:pt x="1039" y="253"/>
                    </a:lnTo>
                    <a:lnTo>
                      <a:pt x="1039" y="253"/>
                    </a:lnTo>
                    <a:lnTo>
                      <a:pt x="1048" y="249"/>
                    </a:lnTo>
                    <a:lnTo>
                      <a:pt x="1048" y="249"/>
                    </a:lnTo>
                    <a:lnTo>
                      <a:pt x="1048" y="253"/>
                    </a:lnTo>
                    <a:lnTo>
                      <a:pt x="1052" y="253"/>
                    </a:lnTo>
                    <a:lnTo>
                      <a:pt x="1052" y="253"/>
                    </a:lnTo>
                    <a:lnTo>
                      <a:pt x="1048" y="253"/>
                    </a:lnTo>
                    <a:lnTo>
                      <a:pt x="1048" y="258"/>
                    </a:lnTo>
                    <a:lnTo>
                      <a:pt x="1048" y="258"/>
                    </a:lnTo>
                    <a:lnTo>
                      <a:pt x="1043" y="258"/>
                    </a:lnTo>
                    <a:lnTo>
                      <a:pt x="1043" y="258"/>
                    </a:lnTo>
                    <a:lnTo>
                      <a:pt x="1039" y="258"/>
                    </a:lnTo>
                    <a:lnTo>
                      <a:pt x="1039" y="258"/>
                    </a:lnTo>
                    <a:lnTo>
                      <a:pt x="1039" y="258"/>
                    </a:lnTo>
                    <a:lnTo>
                      <a:pt x="1039" y="258"/>
                    </a:lnTo>
                    <a:lnTo>
                      <a:pt x="1034" y="253"/>
                    </a:lnTo>
                    <a:lnTo>
                      <a:pt x="1030" y="253"/>
                    </a:lnTo>
                    <a:lnTo>
                      <a:pt x="1030" y="253"/>
                    </a:lnTo>
                    <a:lnTo>
                      <a:pt x="1030" y="253"/>
                    </a:lnTo>
                    <a:lnTo>
                      <a:pt x="1034" y="258"/>
                    </a:lnTo>
                    <a:lnTo>
                      <a:pt x="1039" y="258"/>
                    </a:lnTo>
                    <a:lnTo>
                      <a:pt x="1039" y="258"/>
                    </a:lnTo>
                    <a:lnTo>
                      <a:pt x="1043" y="258"/>
                    </a:lnTo>
                    <a:lnTo>
                      <a:pt x="1043" y="258"/>
                    </a:lnTo>
                    <a:lnTo>
                      <a:pt x="1039" y="262"/>
                    </a:lnTo>
                    <a:lnTo>
                      <a:pt x="1043" y="262"/>
                    </a:lnTo>
                    <a:lnTo>
                      <a:pt x="1043" y="262"/>
                    </a:lnTo>
                    <a:lnTo>
                      <a:pt x="1043" y="262"/>
                    </a:lnTo>
                    <a:lnTo>
                      <a:pt x="1043" y="262"/>
                    </a:lnTo>
                    <a:lnTo>
                      <a:pt x="1043" y="262"/>
                    </a:lnTo>
                    <a:lnTo>
                      <a:pt x="1048" y="262"/>
                    </a:lnTo>
                    <a:lnTo>
                      <a:pt x="1048" y="262"/>
                    </a:lnTo>
                    <a:lnTo>
                      <a:pt x="1048" y="262"/>
                    </a:lnTo>
                    <a:lnTo>
                      <a:pt x="1048" y="262"/>
                    </a:lnTo>
                    <a:lnTo>
                      <a:pt x="1052" y="262"/>
                    </a:lnTo>
                    <a:lnTo>
                      <a:pt x="1052" y="262"/>
                    </a:lnTo>
                    <a:lnTo>
                      <a:pt x="1052" y="262"/>
                    </a:lnTo>
                    <a:lnTo>
                      <a:pt x="1057" y="267"/>
                    </a:lnTo>
                    <a:lnTo>
                      <a:pt x="1052" y="267"/>
                    </a:lnTo>
                    <a:lnTo>
                      <a:pt x="1052" y="267"/>
                    </a:lnTo>
                    <a:lnTo>
                      <a:pt x="1048" y="267"/>
                    </a:lnTo>
                    <a:lnTo>
                      <a:pt x="1048" y="267"/>
                    </a:lnTo>
                    <a:lnTo>
                      <a:pt x="1052" y="267"/>
                    </a:lnTo>
                    <a:lnTo>
                      <a:pt x="1048" y="271"/>
                    </a:lnTo>
                    <a:lnTo>
                      <a:pt x="1048" y="271"/>
                    </a:lnTo>
                    <a:lnTo>
                      <a:pt x="1048" y="271"/>
                    </a:lnTo>
                    <a:lnTo>
                      <a:pt x="1048" y="271"/>
                    </a:lnTo>
                    <a:lnTo>
                      <a:pt x="1048" y="271"/>
                    </a:lnTo>
                    <a:lnTo>
                      <a:pt x="1052" y="271"/>
                    </a:lnTo>
                    <a:lnTo>
                      <a:pt x="1048" y="271"/>
                    </a:lnTo>
                    <a:lnTo>
                      <a:pt x="1048" y="271"/>
                    </a:lnTo>
                    <a:lnTo>
                      <a:pt x="1052" y="271"/>
                    </a:lnTo>
                    <a:lnTo>
                      <a:pt x="1052" y="271"/>
                    </a:lnTo>
                    <a:lnTo>
                      <a:pt x="1052" y="267"/>
                    </a:lnTo>
                    <a:lnTo>
                      <a:pt x="1057" y="267"/>
                    </a:lnTo>
                    <a:lnTo>
                      <a:pt x="1057" y="271"/>
                    </a:lnTo>
                    <a:lnTo>
                      <a:pt x="1052" y="271"/>
                    </a:lnTo>
                    <a:lnTo>
                      <a:pt x="1052" y="276"/>
                    </a:lnTo>
                    <a:lnTo>
                      <a:pt x="1048" y="276"/>
                    </a:lnTo>
                    <a:lnTo>
                      <a:pt x="1048" y="276"/>
                    </a:lnTo>
                    <a:lnTo>
                      <a:pt x="1048" y="276"/>
                    </a:lnTo>
                    <a:lnTo>
                      <a:pt x="1048" y="276"/>
                    </a:lnTo>
                    <a:lnTo>
                      <a:pt x="1052" y="276"/>
                    </a:lnTo>
                    <a:lnTo>
                      <a:pt x="1052" y="276"/>
                    </a:lnTo>
                    <a:lnTo>
                      <a:pt x="1057" y="271"/>
                    </a:lnTo>
                    <a:lnTo>
                      <a:pt x="1057" y="271"/>
                    </a:lnTo>
                    <a:lnTo>
                      <a:pt x="1057" y="271"/>
                    </a:lnTo>
                    <a:lnTo>
                      <a:pt x="1057" y="276"/>
                    </a:lnTo>
                    <a:lnTo>
                      <a:pt x="1057" y="276"/>
                    </a:lnTo>
                    <a:lnTo>
                      <a:pt x="1057" y="276"/>
                    </a:lnTo>
                    <a:lnTo>
                      <a:pt x="1061" y="276"/>
                    </a:lnTo>
                    <a:lnTo>
                      <a:pt x="1061" y="276"/>
                    </a:lnTo>
                    <a:lnTo>
                      <a:pt x="1061" y="276"/>
                    </a:lnTo>
                    <a:lnTo>
                      <a:pt x="1061" y="276"/>
                    </a:lnTo>
                    <a:lnTo>
                      <a:pt x="1057" y="276"/>
                    </a:lnTo>
                    <a:lnTo>
                      <a:pt x="1057" y="276"/>
                    </a:lnTo>
                    <a:lnTo>
                      <a:pt x="1057" y="280"/>
                    </a:lnTo>
                    <a:lnTo>
                      <a:pt x="1061" y="280"/>
                    </a:lnTo>
                    <a:lnTo>
                      <a:pt x="1061" y="280"/>
                    </a:lnTo>
                    <a:lnTo>
                      <a:pt x="1061" y="276"/>
                    </a:lnTo>
                    <a:lnTo>
                      <a:pt x="1061" y="276"/>
                    </a:lnTo>
                    <a:lnTo>
                      <a:pt x="1066" y="276"/>
                    </a:lnTo>
                    <a:lnTo>
                      <a:pt x="1066" y="271"/>
                    </a:lnTo>
                    <a:lnTo>
                      <a:pt x="1070" y="271"/>
                    </a:lnTo>
                    <a:lnTo>
                      <a:pt x="1070" y="271"/>
                    </a:lnTo>
                    <a:lnTo>
                      <a:pt x="1070" y="276"/>
                    </a:lnTo>
                    <a:lnTo>
                      <a:pt x="1070" y="276"/>
                    </a:lnTo>
                    <a:lnTo>
                      <a:pt x="1066" y="276"/>
                    </a:lnTo>
                    <a:lnTo>
                      <a:pt x="1066" y="276"/>
                    </a:lnTo>
                    <a:lnTo>
                      <a:pt x="1066" y="276"/>
                    </a:lnTo>
                    <a:lnTo>
                      <a:pt x="1066" y="276"/>
                    </a:lnTo>
                    <a:lnTo>
                      <a:pt x="1066" y="276"/>
                    </a:lnTo>
                    <a:lnTo>
                      <a:pt x="1070" y="276"/>
                    </a:lnTo>
                    <a:lnTo>
                      <a:pt x="1070" y="276"/>
                    </a:lnTo>
                    <a:lnTo>
                      <a:pt x="1070" y="280"/>
                    </a:lnTo>
                    <a:lnTo>
                      <a:pt x="1070" y="280"/>
                    </a:lnTo>
                    <a:lnTo>
                      <a:pt x="1075" y="280"/>
                    </a:lnTo>
                    <a:lnTo>
                      <a:pt x="1075" y="285"/>
                    </a:lnTo>
                    <a:lnTo>
                      <a:pt x="1070" y="285"/>
                    </a:lnTo>
                    <a:lnTo>
                      <a:pt x="1070" y="285"/>
                    </a:lnTo>
                    <a:lnTo>
                      <a:pt x="1066" y="285"/>
                    </a:lnTo>
                    <a:lnTo>
                      <a:pt x="1066" y="285"/>
                    </a:lnTo>
                    <a:lnTo>
                      <a:pt x="1066" y="285"/>
                    </a:lnTo>
                    <a:lnTo>
                      <a:pt x="1061" y="285"/>
                    </a:lnTo>
                    <a:lnTo>
                      <a:pt x="1061" y="285"/>
                    </a:lnTo>
                    <a:lnTo>
                      <a:pt x="1066" y="289"/>
                    </a:lnTo>
                    <a:lnTo>
                      <a:pt x="1066" y="289"/>
                    </a:lnTo>
                    <a:lnTo>
                      <a:pt x="1066" y="289"/>
                    </a:lnTo>
                    <a:lnTo>
                      <a:pt x="1070" y="289"/>
                    </a:lnTo>
                    <a:lnTo>
                      <a:pt x="1070" y="289"/>
                    </a:lnTo>
                    <a:lnTo>
                      <a:pt x="1070" y="289"/>
                    </a:lnTo>
                    <a:lnTo>
                      <a:pt x="1075" y="285"/>
                    </a:lnTo>
                    <a:lnTo>
                      <a:pt x="1075" y="285"/>
                    </a:lnTo>
                    <a:lnTo>
                      <a:pt x="1075" y="285"/>
                    </a:lnTo>
                    <a:lnTo>
                      <a:pt x="1079" y="289"/>
                    </a:lnTo>
                    <a:lnTo>
                      <a:pt x="1079" y="289"/>
                    </a:lnTo>
                    <a:lnTo>
                      <a:pt x="1079" y="289"/>
                    </a:lnTo>
                    <a:lnTo>
                      <a:pt x="1075" y="289"/>
                    </a:lnTo>
                    <a:lnTo>
                      <a:pt x="1075" y="294"/>
                    </a:lnTo>
                    <a:lnTo>
                      <a:pt x="1075" y="294"/>
                    </a:lnTo>
                    <a:lnTo>
                      <a:pt x="1075" y="294"/>
                    </a:lnTo>
                    <a:lnTo>
                      <a:pt x="1066" y="298"/>
                    </a:lnTo>
                    <a:lnTo>
                      <a:pt x="1066" y="298"/>
                    </a:lnTo>
                    <a:lnTo>
                      <a:pt x="1070" y="294"/>
                    </a:lnTo>
                    <a:lnTo>
                      <a:pt x="1075" y="294"/>
                    </a:lnTo>
                    <a:lnTo>
                      <a:pt x="1079" y="294"/>
                    </a:lnTo>
                    <a:lnTo>
                      <a:pt x="1079" y="294"/>
                    </a:lnTo>
                    <a:lnTo>
                      <a:pt x="1079" y="294"/>
                    </a:lnTo>
                    <a:lnTo>
                      <a:pt x="1079" y="294"/>
                    </a:lnTo>
                    <a:lnTo>
                      <a:pt x="1079" y="294"/>
                    </a:lnTo>
                    <a:lnTo>
                      <a:pt x="1084" y="294"/>
                    </a:lnTo>
                    <a:lnTo>
                      <a:pt x="1088" y="294"/>
                    </a:lnTo>
                    <a:lnTo>
                      <a:pt x="1088" y="294"/>
                    </a:lnTo>
                    <a:lnTo>
                      <a:pt x="1088" y="294"/>
                    </a:lnTo>
                    <a:lnTo>
                      <a:pt x="1093" y="298"/>
                    </a:lnTo>
                    <a:lnTo>
                      <a:pt x="1093" y="298"/>
                    </a:lnTo>
                    <a:lnTo>
                      <a:pt x="1093" y="303"/>
                    </a:lnTo>
                    <a:lnTo>
                      <a:pt x="1093" y="303"/>
                    </a:lnTo>
                    <a:lnTo>
                      <a:pt x="1088" y="303"/>
                    </a:lnTo>
                    <a:lnTo>
                      <a:pt x="1088" y="303"/>
                    </a:lnTo>
                    <a:lnTo>
                      <a:pt x="1088" y="303"/>
                    </a:lnTo>
                    <a:lnTo>
                      <a:pt x="1084" y="298"/>
                    </a:lnTo>
                    <a:lnTo>
                      <a:pt x="1084" y="298"/>
                    </a:lnTo>
                    <a:lnTo>
                      <a:pt x="1084" y="303"/>
                    </a:lnTo>
                    <a:lnTo>
                      <a:pt x="1084" y="303"/>
                    </a:lnTo>
                    <a:lnTo>
                      <a:pt x="1088" y="303"/>
                    </a:lnTo>
                    <a:lnTo>
                      <a:pt x="1088" y="308"/>
                    </a:lnTo>
                    <a:lnTo>
                      <a:pt x="1084" y="308"/>
                    </a:lnTo>
                    <a:lnTo>
                      <a:pt x="1084" y="308"/>
                    </a:lnTo>
                    <a:lnTo>
                      <a:pt x="1079" y="308"/>
                    </a:lnTo>
                    <a:lnTo>
                      <a:pt x="1079" y="308"/>
                    </a:lnTo>
                    <a:lnTo>
                      <a:pt x="1079" y="308"/>
                    </a:lnTo>
                    <a:lnTo>
                      <a:pt x="1079" y="303"/>
                    </a:lnTo>
                    <a:lnTo>
                      <a:pt x="1075" y="303"/>
                    </a:lnTo>
                    <a:lnTo>
                      <a:pt x="1075" y="303"/>
                    </a:lnTo>
                    <a:lnTo>
                      <a:pt x="1075" y="308"/>
                    </a:lnTo>
                    <a:lnTo>
                      <a:pt x="1075" y="308"/>
                    </a:lnTo>
                    <a:lnTo>
                      <a:pt x="1075" y="308"/>
                    </a:lnTo>
                    <a:lnTo>
                      <a:pt x="1075" y="308"/>
                    </a:lnTo>
                    <a:lnTo>
                      <a:pt x="1075" y="312"/>
                    </a:lnTo>
                    <a:lnTo>
                      <a:pt x="1075" y="312"/>
                    </a:lnTo>
                    <a:lnTo>
                      <a:pt x="1075" y="312"/>
                    </a:lnTo>
                    <a:lnTo>
                      <a:pt x="1075" y="312"/>
                    </a:lnTo>
                    <a:lnTo>
                      <a:pt x="1075" y="312"/>
                    </a:lnTo>
                    <a:lnTo>
                      <a:pt x="1070" y="312"/>
                    </a:lnTo>
                    <a:lnTo>
                      <a:pt x="1070" y="312"/>
                    </a:lnTo>
                    <a:lnTo>
                      <a:pt x="1070" y="312"/>
                    </a:lnTo>
                    <a:lnTo>
                      <a:pt x="1070" y="312"/>
                    </a:lnTo>
                    <a:lnTo>
                      <a:pt x="1070" y="312"/>
                    </a:lnTo>
                    <a:lnTo>
                      <a:pt x="1070" y="312"/>
                    </a:lnTo>
                    <a:lnTo>
                      <a:pt x="1070" y="317"/>
                    </a:lnTo>
                    <a:lnTo>
                      <a:pt x="1070" y="317"/>
                    </a:lnTo>
                    <a:lnTo>
                      <a:pt x="1070" y="317"/>
                    </a:lnTo>
                    <a:lnTo>
                      <a:pt x="1066" y="317"/>
                    </a:lnTo>
                    <a:lnTo>
                      <a:pt x="1066" y="321"/>
                    </a:lnTo>
                    <a:lnTo>
                      <a:pt x="1061" y="321"/>
                    </a:lnTo>
                    <a:lnTo>
                      <a:pt x="1061" y="317"/>
                    </a:lnTo>
                    <a:lnTo>
                      <a:pt x="1061" y="321"/>
                    </a:lnTo>
                    <a:lnTo>
                      <a:pt x="1057" y="317"/>
                    </a:lnTo>
                    <a:lnTo>
                      <a:pt x="1057" y="317"/>
                    </a:lnTo>
                    <a:lnTo>
                      <a:pt x="1057" y="317"/>
                    </a:lnTo>
                    <a:lnTo>
                      <a:pt x="1057" y="317"/>
                    </a:lnTo>
                    <a:lnTo>
                      <a:pt x="1057" y="317"/>
                    </a:lnTo>
                    <a:lnTo>
                      <a:pt x="1057" y="317"/>
                    </a:lnTo>
                    <a:lnTo>
                      <a:pt x="1052" y="317"/>
                    </a:lnTo>
                    <a:lnTo>
                      <a:pt x="1052" y="317"/>
                    </a:lnTo>
                    <a:lnTo>
                      <a:pt x="1052" y="317"/>
                    </a:lnTo>
                    <a:lnTo>
                      <a:pt x="1057" y="321"/>
                    </a:lnTo>
                    <a:lnTo>
                      <a:pt x="1052" y="321"/>
                    </a:lnTo>
                    <a:lnTo>
                      <a:pt x="1052" y="326"/>
                    </a:lnTo>
                    <a:lnTo>
                      <a:pt x="1048" y="330"/>
                    </a:lnTo>
                    <a:lnTo>
                      <a:pt x="1048" y="330"/>
                    </a:lnTo>
                    <a:lnTo>
                      <a:pt x="1043" y="330"/>
                    </a:lnTo>
                    <a:lnTo>
                      <a:pt x="1043" y="330"/>
                    </a:lnTo>
                    <a:lnTo>
                      <a:pt x="1043" y="330"/>
                    </a:lnTo>
                    <a:lnTo>
                      <a:pt x="1043" y="330"/>
                    </a:lnTo>
                    <a:lnTo>
                      <a:pt x="1043" y="330"/>
                    </a:lnTo>
                    <a:lnTo>
                      <a:pt x="1043" y="326"/>
                    </a:lnTo>
                    <a:lnTo>
                      <a:pt x="1039" y="326"/>
                    </a:lnTo>
                    <a:lnTo>
                      <a:pt x="1039" y="330"/>
                    </a:lnTo>
                    <a:lnTo>
                      <a:pt x="1039" y="326"/>
                    </a:lnTo>
                    <a:lnTo>
                      <a:pt x="1039" y="326"/>
                    </a:lnTo>
                    <a:lnTo>
                      <a:pt x="1039" y="326"/>
                    </a:lnTo>
                    <a:lnTo>
                      <a:pt x="1043" y="321"/>
                    </a:lnTo>
                    <a:lnTo>
                      <a:pt x="1043" y="321"/>
                    </a:lnTo>
                    <a:lnTo>
                      <a:pt x="1039" y="321"/>
                    </a:lnTo>
                    <a:lnTo>
                      <a:pt x="1039" y="326"/>
                    </a:lnTo>
                    <a:lnTo>
                      <a:pt x="1034" y="326"/>
                    </a:lnTo>
                    <a:lnTo>
                      <a:pt x="1034" y="326"/>
                    </a:lnTo>
                    <a:lnTo>
                      <a:pt x="1034" y="326"/>
                    </a:lnTo>
                    <a:lnTo>
                      <a:pt x="1034" y="326"/>
                    </a:lnTo>
                    <a:lnTo>
                      <a:pt x="1034" y="321"/>
                    </a:lnTo>
                    <a:lnTo>
                      <a:pt x="1034" y="321"/>
                    </a:lnTo>
                    <a:lnTo>
                      <a:pt x="1034" y="317"/>
                    </a:lnTo>
                    <a:lnTo>
                      <a:pt x="1034" y="317"/>
                    </a:lnTo>
                    <a:lnTo>
                      <a:pt x="1034" y="317"/>
                    </a:lnTo>
                    <a:lnTo>
                      <a:pt x="1034" y="317"/>
                    </a:lnTo>
                    <a:lnTo>
                      <a:pt x="1034" y="317"/>
                    </a:lnTo>
                    <a:lnTo>
                      <a:pt x="1034" y="317"/>
                    </a:lnTo>
                    <a:lnTo>
                      <a:pt x="1034" y="312"/>
                    </a:lnTo>
                    <a:lnTo>
                      <a:pt x="1034" y="312"/>
                    </a:lnTo>
                    <a:lnTo>
                      <a:pt x="1039" y="312"/>
                    </a:lnTo>
                    <a:lnTo>
                      <a:pt x="1039" y="312"/>
                    </a:lnTo>
                    <a:lnTo>
                      <a:pt x="1043" y="312"/>
                    </a:lnTo>
                    <a:lnTo>
                      <a:pt x="1043" y="308"/>
                    </a:lnTo>
                    <a:lnTo>
                      <a:pt x="1048" y="308"/>
                    </a:lnTo>
                    <a:lnTo>
                      <a:pt x="1048" y="308"/>
                    </a:lnTo>
                    <a:lnTo>
                      <a:pt x="1052" y="308"/>
                    </a:lnTo>
                    <a:lnTo>
                      <a:pt x="1052" y="303"/>
                    </a:lnTo>
                    <a:lnTo>
                      <a:pt x="1048" y="308"/>
                    </a:lnTo>
                    <a:lnTo>
                      <a:pt x="1048" y="308"/>
                    </a:lnTo>
                    <a:lnTo>
                      <a:pt x="1043" y="308"/>
                    </a:lnTo>
                    <a:lnTo>
                      <a:pt x="1043" y="308"/>
                    </a:lnTo>
                    <a:lnTo>
                      <a:pt x="1039" y="312"/>
                    </a:lnTo>
                    <a:lnTo>
                      <a:pt x="1034" y="312"/>
                    </a:lnTo>
                    <a:lnTo>
                      <a:pt x="1034" y="312"/>
                    </a:lnTo>
                    <a:lnTo>
                      <a:pt x="1030" y="312"/>
                    </a:lnTo>
                    <a:lnTo>
                      <a:pt x="1030" y="308"/>
                    </a:lnTo>
                    <a:lnTo>
                      <a:pt x="1034" y="308"/>
                    </a:lnTo>
                    <a:lnTo>
                      <a:pt x="1034" y="308"/>
                    </a:lnTo>
                    <a:lnTo>
                      <a:pt x="1034" y="308"/>
                    </a:lnTo>
                    <a:lnTo>
                      <a:pt x="1034" y="308"/>
                    </a:lnTo>
                    <a:lnTo>
                      <a:pt x="1034" y="308"/>
                    </a:lnTo>
                    <a:lnTo>
                      <a:pt x="1030" y="308"/>
                    </a:lnTo>
                    <a:lnTo>
                      <a:pt x="1030" y="308"/>
                    </a:lnTo>
                    <a:lnTo>
                      <a:pt x="1030" y="308"/>
                    </a:lnTo>
                    <a:lnTo>
                      <a:pt x="1030" y="308"/>
                    </a:lnTo>
                    <a:lnTo>
                      <a:pt x="1030" y="303"/>
                    </a:lnTo>
                    <a:lnTo>
                      <a:pt x="1030" y="303"/>
                    </a:lnTo>
                    <a:lnTo>
                      <a:pt x="1025" y="303"/>
                    </a:lnTo>
                    <a:lnTo>
                      <a:pt x="1025" y="298"/>
                    </a:lnTo>
                    <a:lnTo>
                      <a:pt x="1030" y="298"/>
                    </a:lnTo>
                    <a:lnTo>
                      <a:pt x="1025" y="298"/>
                    </a:lnTo>
                    <a:lnTo>
                      <a:pt x="1025" y="298"/>
                    </a:lnTo>
                    <a:lnTo>
                      <a:pt x="1025" y="298"/>
                    </a:lnTo>
                    <a:lnTo>
                      <a:pt x="1025" y="298"/>
                    </a:lnTo>
                    <a:lnTo>
                      <a:pt x="1025" y="298"/>
                    </a:lnTo>
                    <a:lnTo>
                      <a:pt x="1025" y="298"/>
                    </a:lnTo>
                    <a:lnTo>
                      <a:pt x="1021" y="298"/>
                    </a:lnTo>
                    <a:lnTo>
                      <a:pt x="1021" y="298"/>
                    </a:lnTo>
                    <a:lnTo>
                      <a:pt x="1021" y="298"/>
                    </a:lnTo>
                    <a:lnTo>
                      <a:pt x="1021" y="303"/>
                    </a:lnTo>
                    <a:lnTo>
                      <a:pt x="1021" y="303"/>
                    </a:lnTo>
                    <a:lnTo>
                      <a:pt x="1021" y="303"/>
                    </a:lnTo>
                    <a:lnTo>
                      <a:pt x="1016" y="303"/>
                    </a:lnTo>
                    <a:lnTo>
                      <a:pt x="1016" y="303"/>
                    </a:lnTo>
                    <a:lnTo>
                      <a:pt x="1016" y="303"/>
                    </a:lnTo>
                    <a:lnTo>
                      <a:pt x="1016" y="298"/>
                    </a:lnTo>
                    <a:lnTo>
                      <a:pt x="1016" y="298"/>
                    </a:lnTo>
                    <a:lnTo>
                      <a:pt x="1012" y="298"/>
                    </a:lnTo>
                    <a:lnTo>
                      <a:pt x="1012" y="303"/>
                    </a:lnTo>
                    <a:lnTo>
                      <a:pt x="1012" y="303"/>
                    </a:lnTo>
                    <a:lnTo>
                      <a:pt x="1012" y="308"/>
                    </a:lnTo>
                    <a:lnTo>
                      <a:pt x="1016" y="308"/>
                    </a:lnTo>
                    <a:lnTo>
                      <a:pt x="1016" y="308"/>
                    </a:lnTo>
                    <a:lnTo>
                      <a:pt x="1012" y="312"/>
                    </a:lnTo>
                    <a:lnTo>
                      <a:pt x="1012" y="312"/>
                    </a:lnTo>
                    <a:lnTo>
                      <a:pt x="1012" y="312"/>
                    </a:lnTo>
                    <a:lnTo>
                      <a:pt x="1012" y="312"/>
                    </a:lnTo>
                    <a:lnTo>
                      <a:pt x="1007" y="308"/>
                    </a:lnTo>
                    <a:lnTo>
                      <a:pt x="1007" y="308"/>
                    </a:lnTo>
                    <a:lnTo>
                      <a:pt x="1007" y="308"/>
                    </a:lnTo>
                    <a:lnTo>
                      <a:pt x="1002" y="303"/>
                    </a:lnTo>
                    <a:lnTo>
                      <a:pt x="1002" y="303"/>
                    </a:lnTo>
                    <a:lnTo>
                      <a:pt x="998" y="303"/>
                    </a:lnTo>
                    <a:lnTo>
                      <a:pt x="998" y="303"/>
                    </a:lnTo>
                    <a:lnTo>
                      <a:pt x="1002" y="303"/>
                    </a:lnTo>
                    <a:lnTo>
                      <a:pt x="1002" y="303"/>
                    </a:lnTo>
                    <a:lnTo>
                      <a:pt x="1002" y="308"/>
                    </a:lnTo>
                    <a:lnTo>
                      <a:pt x="1002" y="308"/>
                    </a:lnTo>
                    <a:lnTo>
                      <a:pt x="1002" y="308"/>
                    </a:lnTo>
                    <a:lnTo>
                      <a:pt x="1002" y="308"/>
                    </a:lnTo>
                    <a:lnTo>
                      <a:pt x="1002" y="312"/>
                    </a:lnTo>
                    <a:lnTo>
                      <a:pt x="1002" y="312"/>
                    </a:lnTo>
                    <a:lnTo>
                      <a:pt x="1002" y="312"/>
                    </a:lnTo>
                    <a:lnTo>
                      <a:pt x="1002" y="312"/>
                    </a:lnTo>
                    <a:lnTo>
                      <a:pt x="1002" y="312"/>
                    </a:lnTo>
                    <a:lnTo>
                      <a:pt x="1002" y="317"/>
                    </a:lnTo>
                    <a:lnTo>
                      <a:pt x="1002" y="317"/>
                    </a:lnTo>
                    <a:lnTo>
                      <a:pt x="1002" y="317"/>
                    </a:lnTo>
                    <a:lnTo>
                      <a:pt x="1002" y="317"/>
                    </a:lnTo>
                    <a:lnTo>
                      <a:pt x="1002" y="317"/>
                    </a:lnTo>
                    <a:lnTo>
                      <a:pt x="1007" y="317"/>
                    </a:lnTo>
                    <a:lnTo>
                      <a:pt x="1007" y="317"/>
                    </a:lnTo>
                    <a:lnTo>
                      <a:pt x="1007" y="317"/>
                    </a:lnTo>
                    <a:lnTo>
                      <a:pt x="1007" y="317"/>
                    </a:lnTo>
                    <a:lnTo>
                      <a:pt x="1007" y="317"/>
                    </a:lnTo>
                    <a:lnTo>
                      <a:pt x="1007" y="317"/>
                    </a:lnTo>
                    <a:lnTo>
                      <a:pt x="1007" y="317"/>
                    </a:lnTo>
                    <a:lnTo>
                      <a:pt x="1007" y="321"/>
                    </a:lnTo>
                    <a:lnTo>
                      <a:pt x="1007" y="321"/>
                    </a:lnTo>
                    <a:lnTo>
                      <a:pt x="1007" y="321"/>
                    </a:lnTo>
                    <a:lnTo>
                      <a:pt x="1007" y="321"/>
                    </a:lnTo>
                    <a:lnTo>
                      <a:pt x="1007" y="321"/>
                    </a:lnTo>
                    <a:lnTo>
                      <a:pt x="1007" y="321"/>
                    </a:lnTo>
                    <a:lnTo>
                      <a:pt x="1007" y="321"/>
                    </a:lnTo>
                    <a:lnTo>
                      <a:pt x="1007" y="326"/>
                    </a:lnTo>
                    <a:lnTo>
                      <a:pt x="1007" y="326"/>
                    </a:lnTo>
                    <a:lnTo>
                      <a:pt x="1007" y="326"/>
                    </a:lnTo>
                    <a:lnTo>
                      <a:pt x="1007" y="326"/>
                    </a:lnTo>
                    <a:lnTo>
                      <a:pt x="1007" y="326"/>
                    </a:lnTo>
                    <a:lnTo>
                      <a:pt x="1007" y="326"/>
                    </a:lnTo>
                    <a:lnTo>
                      <a:pt x="1007" y="326"/>
                    </a:lnTo>
                    <a:lnTo>
                      <a:pt x="1007" y="326"/>
                    </a:lnTo>
                    <a:lnTo>
                      <a:pt x="1007" y="326"/>
                    </a:lnTo>
                    <a:lnTo>
                      <a:pt x="1007" y="330"/>
                    </a:lnTo>
                    <a:lnTo>
                      <a:pt x="1007" y="330"/>
                    </a:lnTo>
                    <a:lnTo>
                      <a:pt x="1007" y="330"/>
                    </a:lnTo>
                    <a:lnTo>
                      <a:pt x="1007" y="330"/>
                    </a:lnTo>
                    <a:lnTo>
                      <a:pt x="1007" y="330"/>
                    </a:lnTo>
                    <a:lnTo>
                      <a:pt x="1012" y="330"/>
                    </a:lnTo>
                    <a:lnTo>
                      <a:pt x="1012" y="330"/>
                    </a:lnTo>
                    <a:lnTo>
                      <a:pt x="1012" y="330"/>
                    </a:lnTo>
                    <a:lnTo>
                      <a:pt x="1012" y="330"/>
                    </a:lnTo>
                    <a:lnTo>
                      <a:pt x="1012" y="330"/>
                    </a:lnTo>
                    <a:lnTo>
                      <a:pt x="1012" y="335"/>
                    </a:lnTo>
                    <a:lnTo>
                      <a:pt x="1012" y="335"/>
                    </a:lnTo>
                    <a:lnTo>
                      <a:pt x="1012" y="335"/>
                    </a:lnTo>
                    <a:lnTo>
                      <a:pt x="1012" y="330"/>
                    </a:lnTo>
                    <a:lnTo>
                      <a:pt x="1012" y="330"/>
                    </a:lnTo>
                    <a:lnTo>
                      <a:pt x="1016" y="330"/>
                    </a:lnTo>
                    <a:lnTo>
                      <a:pt x="1016" y="330"/>
                    </a:lnTo>
                    <a:lnTo>
                      <a:pt x="1016" y="335"/>
                    </a:lnTo>
                    <a:lnTo>
                      <a:pt x="1016" y="335"/>
                    </a:lnTo>
                    <a:lnTo>
                      <a:pt x="1016" y="335"/>
                    </a:lnTo>
                    <a:lnTo>
                      <a:pt x="1021" y="335"/>
                    </a:lnTo>
                    <a:lnTo>
                      <a:pt x="1021" y="335"/>
                    </a:lnTo>
                    <a:lnTo>
                      <a:pt x="1021" y="335"/>
                    </a:lnTo>
                    <a:lnTo>
                      <a:pt x="1016" y="339"/>
                    </a:lnTo>
                    <a:lnTo>
                      <a:pt x="1016" y="339"/>
                    </a:lnTo>
                    <a:lnTo>
                      <a:pt x="1016" y="339"/>
                    </a:lnTo>
                    <a:lnTo>
                      <a:pt x="1021" y="339"/>
                    </a:lnTo>
                    <a:lnTo>
                      <a:pt x="1021" y="339"/>
                    </a:lnTo>
                    <a:lnTo>
                      <a:pt x="1021" y="339"/>
                    </a:lnTo>
                    <a:lnTo>
                      <a:pt x="1016" y="344"/>
                    </a:lnTo>
                    <a:lnTo>
                      <a:pt x="1016" y="344"/>
                    </a:lnTo>
                    <a:lnTo>
                      <a:pt x="1012" y="339"/>
                    </a:lnTo>
                    <a:lnTo>
                      <a:pt x="1012" y="344"/>
                    </a:lnTo>
                    <a:lnTo>
                      <a:pt x="1012" y="344"/>
                    </a:lnTo>
                    <a:lnTo>
                      <a:pt x="1016" y="344"/>
                    </a:lnTo>
                    <a:lnTo>
                      <a:pt x="1016" y="344"/>
                    </a:lnTo>
                    <a:lnTo>
                      <a:pt x="1016" y="344"/>
                    </a:lnTo>
                    <a:lnTo>
                      <a:pt x="1016" y="344"/>
                    </a:lnTo>
                    <a:lnTo>
                      <a:pt x="1016" y="348"/>
                    </a:lnTo>
                    <a:lnTo>
                      <a:pt x="1012" y="348"/>
                    </a:lnTo>
                    <a:lnTo>
                      <a:pt x="1012" y="348"/>
                    </a:lnTo>
                    <a:lnTo>
                      <a:pt x="1016" y="348"/>
                    </a:lnTo>
                    <a:lnTo>
                      <a:pt x="1016" y="348"/>
                    </a:lnTo>
                    <a:lnTo>
                      <a:pt x="1016" y="348"/>
                    </a:lnTo>
                    <a:lnTo>
                      <a:pt x="1021" y="348"/>
                    </a:lnTo>
                    <a:lnTo>
                      <a:pt x="1021" y="348"/>
                    </a:lnTo>
                    <a:lnTo>
                      <a:pt x="1021" y="348"/>
                    </a:lnTo>
                    <a:lnTo>
                      <a:pt x="1016" y="348"/>
                    </a:lnTo>
                    <a:lnTo>
                      <a:pt x="1016" y="348"/>
                    </a:lnTo>
                    <a:lnTo>
                      <a:pt x="1021" y="348"/>
                    </a:lnTo>
                    <a:lnTo>
                      <a:pt x="1021" y="348"/>
                    </a:lnTo>
                    <a:lnTo>
                      <a:pt x="1021" y="353"/>
                    </a:lnTo>
                    <a:lnTo>
                      <a:pt x="1021" y="353"/>
                    </a:lnTo>
                    <a:lnTo>
                      <a:pt x="1016" y="353"/>
                    </a:lnTo>
                    <a:lnTo>
                      <a:pt x="1016" y="353"/>
                    </a:lnTo>
                    <a:lnTo>
                      <a:pt x="1016" y="357"/>
                    </a:lnTo>
                    <a:lnTo>
                      <a:pt x="1016" y="357"/>
                    </a:lnTo>
                    <a:lnTo>
                      <a:pt x="1012" y="362"/>
                    </a:lnTo>
                    <a:lnTo>
                      <a:pt x="1012" y="362"/>
                    </a:lnTo>
                    <a:lnTo>
                      <a:pt x="1012" y="362"/>
                    </a:lnTo>
                    <a:lnTo>
                      <a:pt x="1012" y="362"/>
                    </a:lnTo>
                    <a:lnTo>
                      <a:pt x="1012" y="362"/>
                    </a:lnTo>
                    <a:lnTo>
                      <a:pt x="1012" y="357"/>
                    </a:lnTo>
                    <a:lnTo>
                      <a:pt x="1012" y="357"/>
                    </a:lnTo>
                    <a:lnTo>
                      <a:pt x="1012" y="353"/>
                    </a:lnTo>
                    <a:lnTo>
                      <a:pt x="1012" y="353"/>
                    </a:lnTo>
                    <a:lnTo>
                      <a:pt x="1012" y="353"/>
                    </a:lnTo>
                    <a:lnTo>
                      <a:pt x="1012" y="353"/>
                    </a:lnTo>
                    <a:lnTo>
                      <a:pt x="1007" y="353"/>
                    </a:lnTo>
                    <a:lnTo>
                      <a:pt x="1007" y="357"/>
                    </a:lnTo>
                    <a:lnTo>
                      <a:pt x="1007" y="362"/>
                    </a:lnTo>
                    <a:lnTo>
                      <a:pt x="1007" y="362"/>
                    </a:lnTo>
                    <a:lnTo>
                      <a:pt x="1007" y="362"/>
                    </a:lnTo>
                    <a:lnTo>
                      <a:pt x="1007" y="362"/>
                    </a:lnTo>
                    <a:lnTo>
                      <a:pt x="1007" y="362"/>
                    </a:lnTo>
                    <a:lnTo>
                      <a:pt x="1007" y="362"/>
                    </a:lnTo>
                    <a:lnTo>
                      <a:pt x="1007" y="366"/>
                    </a:lnTo>
                    <a:lnTo>
                      <a:pt x="1007" y="366"/>
                    </a:lnTo>
                    <a:lnTo>
                      <a:pt x="1007" y="366"/>
                    </a:lnTo>
                    <a:lnTo>
                      <a:pt x="1007" y="366"/>
                    </a:lnTo>
                    <a:lnTo>
                      <a:pt x="1007" y="366"/>
                    </a:lnTo>
                    <a:lnTo>
                      <a:pt x="1002" y="366"/>
                    </a:lnTo>
                    <a:lnTo>
                      <a:pt x="1002" y="366"/>
                    </a:lnTo>
                    <a:lnTo>
                      <a:pt x="1002" y="366"/>
                    </a:lnTo>
                    <a:lnTo>
                      <a:pt x="1002" y="366"/>
                    </a:lnTo>
                    <a:lnTo>
                      <a:pt x="998" y="366"/>
                    </a:lnTo>
                    <a:lnTo>
                      <a:pt x="998" y="371"/>
                    </a:lnTo>
                    <a:lnTo>
                      <a:pt x="998" y="371"/>
                    </a:lnTo>
                    <a:lnTo>
                      <a:pt x="998" y="371"/>
                    </a:lnTo>
                    <a:lnTo>
                      <a:pt x="998" y="371"/>
                    </a:lnTo>
                    <a:lnTo>
                      <a:pt x="998" y="371"/>
                    </a:lnTo>
                    <a:lnTo>
                      <a:pt x="993" y="371"/>
                    </a:lnTo>
                    <a:lnTo>
                      <a:pt x="993" y="366"/>
                    </a:lnTo>
                    <a:lnTo>
                      <a:pt x="993" y="366"/>
                    </a:lnTo>
                    <a:lnTo>
                      <a:pt x="993" y="366"/>
                    </a:lnTo>
                    <a:lnTo>
                      <a:pt x="993" y="366"/>
                    </a:lnTo>
                    <a:lnTo>
                      <a:pt x="993" y="366"/>
                    </a:lnTo>
                    <a:lnTo>
                      <a:pt x="989" y="366"/>
                    </a:lnTo>
                    <a:lnTo>
                      <a:pt x="989" y="366"/>
                    </a:lnTo>
                    <a:lnTo>
                      <a:pt x="989" y="366"/>
                    </a:lnTo>
                    <a:lnTo>
                      <a:pt x="989" y="362"/>
                    </a:lnTo>
                    <a:lnTo>
                      <a:pt x="989" y="362"/>
                    </a:lnTo>
                    <a:lnTo>
                      <a:pt x="989" y="362"/>
                    </a:lnTo>
                    <a:lnTo>
                      <a:pt x="989" y="366"/>
                    </a:lnTo>
                    <a:lnTo>
                      <a:pt x="989" y="366"/>
                    </a:lnTo>
                    <a:lnTo>
                      <a:pt x="989" y="366"/>
                    </a:lnTo>
                    <a:lnTo>
                      <a:pt x="984" y="366"/>
                    </a:lnTo>
                    <a:lnTo>
                      <a:pt x="984" y="362"/>
                    </a:lnTo>
                    <a:lnTo>
                      <a:pt x="984" y="362"/>
                    </a:lnTo>
                    <a:lnTo>
                      <a:pt x="984" y="362"/>
                    </a:lnTo>
                    <a:lnTo>
                      <a:pt x="984" y="362"/>
                    </a:lnTo>
                    <a:lnTo>
                      <a:pt x="984" y="362"/>
                    </a:lnTo>
                    <a:lnTo>
                      <a:pt x="984" y="362"/>
                    </a:lnTo>
                    <a:lnTo>
                      <a:pt x="984" y="362"/>
                    </a:lnTo>
                    <a:lnTo>
                      <a:pt x="984" y="362"/>
                    </a:lnTo>
                    <a:lnTo>
                      <a:pt x="984" y="362"/>
                    </a:lnTo>
                    <a:lnTo>
                      <a:pt x="984" y="362"/>
                    </a:lnTo>
                    <a:lnTo>
                      <a:pt x="984" y="362"/>
                    </a:lnTo>
                    <a:lnTo>
                      <a:pt x="980" y="362"/>
                    </a:lnTo>
                    <a:lnTo>
                      <a:pt x="980" y="362"/>
                    </a:lnTo>
                    <a:lnTo>
                      <a:pt x="980" y="357"/>
                    </a:lnTo>
                    <a:lnTo>
                      <a:pt x="980" y="357"/>
                    </a:lnTo>
                    <a:lnTo>
                      <a:pt x="980" y="357"/>
                    </a:lnTo>
                    <a:lnTo>
                      <a:pt x="980" y="357"/>
                    </a:lnTo>
                    <a:lnTo>
                      <a:pt x="980" y="357"/>
                    </a:lnTo>
                    <a:lnTo>
                      <a:pt x="980" y="353"/>
                    </a:lnTo>
                    <a:lnTo>
                      <a:pt x="975" y="353"/>
                    </a:lnTo>
                    <a:lnTo>
                      <a:pt x="975" y="353"/>
                    </a:lnTo>
                    <a:lnTo>
                      <a:pt x="975" y="353"/>
                    </a:lnTo>
                    <a:lnTo>
                      <a:pt x="975" y="357"/>
                    </a:lnTo>
                    <a:lnTo>
                      <a:pt x="975" y="357"/>
                    </a:lnTo>
                    <a:lnTo>
                      <a:pt x="975" y="357"/>
                    </a:lnTo>
                    <a:lnTo>
                      <a:pt x="975" y="357"/>
                    </a:lnTo>
                    <a:lnTo>
                      <a:pt x="971" y="353"/>
                    </a:lnTo>
                    <a:lnTo>
                      <a:pt x="971" y="348"/>
                    </a:lnTo>
                    <a:lnTo>
                      <a:pt x="966" y="348"/>
                    </a:lnTo>
                    <a:lnTo>
                      <a:pt x="966" y="348"/>
                    </a:lnTo>
                    <a:lnTo>
                      <a:pt x="966" y="348"/>
                    </a:lnTo>
                    <a:lnTo>
                      <a:pt x="966" y="353"/>
                    </a:lnTo>
                    <a:lnTo>
                      <a:pt x="966" y="353"/>
                    </a:lnTo>
                    <a:lnTo>
                      <a:pt x="966" y="357"/>
                    </a:lnTo>
                    <a:lnTo>
                      <a:pt x="966" y="357"/>
                    </a:lnTo>
                    <a:lnTo>
                      <a:pt x="966" y="362"/>
                    </a:lnTo>
                    <a:lnTo>
                      <a:pt x="966" y="362"/>
                    </a:lnTo>
                    <a:lnTo>
                      <a:pt x="966" y="362"/>
                    </a:lnTo>
                    <a:lnTo>
                      <a:pt x="971" y="362"/>
                    </a:lnTo>
                    <a:lnTo>
                      <a:pt x="971" y="362"/>
                    </a:lnTo>
                    <a:lnTo>
                      <a:pt x="971" y="362"/>
                    </a:lnTo>
                    <a:lnTo>
                      <a:pt x="971" y="362"/>
                    </a:lnTo>
                    <a:lnTo>
                      <a:pt x="971" y="362"/>
                    </a:lnTo>
                    <a:lnTo>
                      <a:pt x="971" y="366"/>
                    </a:lnTo>
                    <a:lnTo>
                      <a:pt x="971" y="366"/>
                    </a:lnTo>
                    <a:lnTo>
                      <a:pt x="975" y="366"/>
                    </a:lnTo>
                    <a:lnTo>
                      <a:pt x="975" y="366"/>
                    </a:lnTo>
                    <a:lnTo>
                      <a:pt x="975" y="371"/>
                    </a:lnTo>
                    <a:lnTo>
                      <a:pt x="975" y="371"/>
                    </a:lnTo>
                    <a:lnTo>
                      <a:pt x="975" y="371"/>
                    </a:lnTo>
                    <a:lnTo>
                      <a:pt x="975" y="371"/>
                    </a:lnTo>
                    <a:lnTo>
                      <a:pt x="980" y="375"/>
                    </a:lnTo>
                    <a:lnTo>
                      <a:pt x="980" y="375"/>
                    </a:lnTo>
                    <a:lnTo>
                      <a:pt x="980" y="375"/>
                    </a:lnTo>
                    <a:lnTo>
                      <a:pt x="980" y="380"/>
                    </a:lnTo>
                    <a:lnTo>
                      <a:pt x="980" y="380"/>
                    </a:lnTo>
                    <a:lnTo>
                      <a:pt x="980" y="380"/>
                    </a:lnTo>
                    <a:lnTo>
                      <a:pt x="980" y="380"/>
                    </a:lnTo>
                    <a:lnTo>
                      <a:pt x="980" y="380"/>
                    </a:lnTo>
                    <a:lnTo>
                      <a:pt x="980" y="380"/>
                    </a:lnTo>
                    <a:lnTo>
                      <a:pt x="980" y="380"/>
                    </a:lnTo>
                    <a:lnTo>
                      <a:pt x="975" y="384"/>
                    </a:lnTo>
                    <a:lnTo>
                      <a:pt x="975" y="384"/>
                    </a:lnTo>
                    <a:lnTo>
                      <a:pt x="975" y="384"/>
                    </a:lnTo>
                    <a:lnTo>
                      <a:pt x="975" y="384"/>
                    </a:lnTo>
                    <a:lnTo>
                      <a:pt x="975" y="384"/>
                    </a:lnTo>
                    <a:lnTo>
                      <a:pt x="971" y="384"/>
                    </a:lnTo>
                    <a:lnTo>
                      <a:pt x="971" y="384"/>
                    </a:lnTo>
                    <a:lnTo>
                      <a:pt x="971" y="384"/>
                    </a:lnTo>
                    <a:lnTo>
                      <a:pt x="966" y="384"/>
                    </a:lnTo>
                    <a:lnTo>
                      <a:pt x="966" y="380"/>
                    </a:lnTo>
                    <a:lnTo>
                      <a:pt x="962" y="380"/>
                    </a:lnTo>
                    <a:lnTo>
                      <a:pt x="962" y="380"/>
                    </a:lnTo>
                    <a:lnTo>
                      <a:pt x="962" y="380"/>
                    </a:lnTo>
                    <a:lnTo>
                      <a:pt x="953" y="380"/>
                    </a:lnTo>
                    <a:lnTo>
                      <a:pt x="948" y="375"/>
                    </a:lnTo>
                    <a:lnTo>
                      <a:pt x="948" y="375"/>
                    </a:lnTo>
                    <a:lnTo>
                      <a:pt x="948" y="375"/>
                    </a:lnTo>
                    <a:lnTo>
                      <a:pt x="944" y="375"/>
                    </a:lnTo>
                    <a:lnTo>
                      <a:pt x="944" y="375"/>
                    </a:lnTo>
                    <a:lnTo>
                      <a:pt x="944" y="371"/>
                    </a:lnTo>
                    <a:lnTo>
                      <a:pt x="944" y="366"/>
                    </a:lnTo>
                    <a:lnTo>
                      <a:pt x="944" y="366"/>
                    </a:lnTo>
                    <a:lnTo>
                      <a:pt x="939" y="366"/>
                    </a:lnTo>
                    <a:lnTo>
                      <a:pt x="939" y="366"/>
                    </a:lnTo>
                    <a:lnTo>
                      <a:pt x="939" y="366"/>
                    </a:lnTo>
                    <a:lnTo>
                      <a:pt x="935" y="366"/>
                    </a:lnTo>
                    <a:lnTo>
                      <a:pt x="935" y="366"/>
                    </a:lnTo>
                    <a:lnTo>
                      <a:pt x="935" y="366"/>
                    </a:lnTo>
                    <a:lnTo>
                      <a:pt x="930" y="362"/>
                    </a:lnTo>
                    <a:lnTo>
                      <a:pt x="930" y="362"/>
                    </a:lnTo>
                    <a:lnTo>
                      <a:pt x="930" y="362"/>
                    </a:lnTo>
                    <a:lnTo>
                      <a:pt x="930" y="362"/>
                    </a:lnTo>
                    <a:lnTo>
                      <a:pt x="930" y="362"/>
                    </a:lnTo>
                    <a:lnTo>
                      <a:pt x="930" y="362"/>
                    </a:lnTo>
                    <a:lnTo>
                      <a:pt x="926" y="362"/>
                    </a:lnTo>
                    <a:lnTo>
                      <a:pt x="926" y="362"/>
                    </a:lnTo>
                    <a:lnTo>
                      <a:pt x="926" y="357"/>
                    </a:lnTo>
                    <a:lnTo>
                      <a:pt x="926" y="357"/>
                    </a:lnTo>
                    <a:lnTo>
                      <a:pt x="926" y="353"/>
                    </a:lnTo>
                    <a:lnTo>
                      <a:pt x="921" y="353"/>
                    </a:lnTo>
                    <a:lnTo>
                      <a:pt x="926" y="353"/>
                    </a:lnTo>
                    <a:lnTo>
                      <a:pt x="926" y="353"/>
                    </a:lnTo>
                    <a:lnTo>
                      <a:pt x="926" y="353"/>
                    </a:lnTo>
                    <a:lnTo>
                      <a:pt x="930" y="353"/>
                    </a:lnTo>
                    <a:lnTo>
                      <a:pt x="930" y="353"/>
                    </a:lnTo>
                    <a:lnTo>
                      <a:pt x="930" y="353"/>
                    </a:lnTo>
                    <a:lnTo>
                      <a:pt x="935" y="353"/>
                    </a:lnTo>
                    <a:lnTo>
                      <a:pt x="930" y="353"/>
                    </a:lnTo>
                    <a:lnTo>
                      <a:pt x="930" y="348"/>
                    </a:lnTo>
                    <a:lnTo>
                      <a:pt x="930" y="348"/>
                    </a:lnTo>
                    <a:lnTo>
                      <a:pt x="930" y="348"/>
                    </a:lnTo>
                    <a:lnTo>
                      <a:pt x="930" y="348"/>
                    </a:lnTo>
                    <a:lnTo>
                      <a:pt x="930" y="348"/>
                    </a:lnTo>
                    <a:lnTo>
                      <a:pt x="926" y="348"/>
                    </a:lnTo>
                    <a:lnTo>
                      <a:pt x="926" y="348"/>
                    </a:lnTo>
                    <a:lnTo>
                      <a:pt x="926" y="348"/>
                    </a:lnTo>
                    <a:lnTo>
                      <a:pt x="926" y="344"/>
                    </a:lnTo>
                    <a:lnTo>
                      <a:pt x="926" y="344"/>
                    </a:lnTo>
                    <a:lnTo>
                      <a:pt x="926" y="344"/>
                    </a:lnTo>
                    <a:lnTo>
                      <a:pt x="926" y="344"/>
                    </a:lnTo>
                    <a:lnTo>
                      <a:pt x="926" y="344"/>
                    </a:lnTo>
                    <a:lnTo>
                      <a:pt x="921" y="344"/>
                    </a:lnTo>
                    <a:lnTo>
                      <a:pt x="921" y="344"/>
                    </a:lnTo>
                    <a:lnTo>
                      <a:pt x="921" y="344"/>
                    </a:lnTo>
                    <a:lnTo>
                      <a:pt x="921" y="344"/>
                    </a:lnTo>
                    <a:lnTo>
                      <a:pt x="921" y="344"/>
                    </a:lnTo>
                    <a:lnTo>
                      <a:pt x="921" y="339"/>
                    </a:lnTo>
                    <a:lnTo>
                      <a:pt x="921" y="339"/>
                    </a:lnTo>
                    <a:lnTo>
                      <a:pt x="921" y="335"/>
                    </a:lnTo>
                    <a:lnTo>
                      <a:pt x="921" y="335"/>
                    </a:lnTo>
                    <a:lnTo>
                      <a:pt x="921" y="335"/>
                    </a:lnTo>
                    <a:lnTo>
                      <a:pt x="921" y="335"/>
                    </a:lnTo>
                    <a:lnTo>
                      <a:pt x="921" y="335"/>
                    </a:lnTo>
                    <a:lnTo>
                      <a:pt x="926" y="330"/>
                    </a:lnTo>
                    <a:lnTo>
                      <a:pt x="926" y="330"/>
                    </a:lnTo>
                    <a:lnTo>
                      <a:pt x="921" y="330"/>
                    </a:lnTo>
                    <a:lnTo>
                      <a:pt x="921" y="330"/>
                    </a:lnTo>
                    <a:lnTo>
                      <a:pt x="917" y="330"/>
                    </a:lnTo>
                    <a:lnTo>
                      <a:pt x="917" y="330"/>
                    </a:lnTo>
                    <a:lnTo>
                      <a:pt x="917" y="330"/>
                    </a:lnTo>
                    <a:lnTo>
                      <a:pt x="917" y="330"/>
                    </a:lnTo>
                    <a:lnTo>
                      <a:pt x="912" y="335"/>
                    </a:lnTo>
                    <a:lnTo>
                      <a:pt x="912" y="335"/>
                    </a:lnTo>
                    <a:lnTo>
                      <a:pt x="912" y="335"/>
                    </a:lnTo>
                    <a:lnTo>
                      <a:pt x="912" y="335"/>
                    </a:lnTo>
                    <a:lnTo>
                      <a:pt x="912" y="335"/>
                    </a:lnTo>
                    <a:lnTo>
                      <a:pt x="912" y="330"/>
                    </a:lnTo>
                    <a:lnTo>
                      <a:pt x="912" y="330"/>
                    </a:lnTo>
                    <a:lnTo>
                      <a:pt x="912" y="330"/>
                    </a:lnTo>
                    <a:lnTo>
                      <a:pt x="912" y="330"/>
                    </a:lnTo>
                    <a:lnTo>
                      <a:pt x="912" y="330"/>
                    </a:lnTo>
                    <a:lnTo>
                      <a:pt x="912" y="330"/>
                    </a:lnTo>
                    <a:lnTo>
                      <a:pt x="912" y="326"/>
                    </a:lnTo>
                    <a:lnTo>
                      <a:pt x="912" y="326"/>
                    </a:lnTo>
                    <a:lnTo>
                      <a:pt x="912" y="326"/>
                    </a:lnTo>
                    <a:lnTo>
                      <a:pt x="912" y="326"/>
                    </a:lnTo>
                    <a:lnTo>
                      <a:pt x="912" y="326"/>
                    </a:lnTo>
                    <a:lnTo>
                      <a:pt x="908" y="326"/>
                    </a:lnTo>
                    <a:lnTo>
                      <a:pt x="908" y="326"/>
                    </a:lnTo>
                    <a:lnTo>
                      <a:pt x="908" y="326"/>
                    </a:lnTo>
                    <a:lnTo>
                      <a:pt x="908" y="326"/>
                    </a:lnTo>
                    <a:lnTo>
                      <a:pt x="908" y="326"/>
                    </a:lnTo>
                    <a:lnTo>
                      <a:pt x="908" y="330"/>
                    </a:lnTo>
                    <a:lnTo>
                      <a:pt x="908" y="330"/>
                    </a:lnTo>
                    <a:lnTo>
                      <a:pt x="908" y="330"/>
                    </a:lnTo>
                    <a:lnTo>
                      <a:pt x="903" y="330"/>
                    </a:lnTo>
                    <a:lnTo>
                      <a:pt x="903" y="330"/>
                    </a:lnTo>
                    <a:lnTo>
                      <a:pt x="899" y="330"/>
                    </a:lnTo>
                    <a:lnTo>
                      <a:pt x="899" y="330"/>
                    </a:lnTo>
                    <a:lnTo>
                      <a:pt x="899" y="330"/>
                    </a:lnTo>
                    <a:lnTo>
                      <a:pt x="894" y="330"/>
                    </a:lnTo>
                    <a:lnTo>
                      <a:pt x="890" y="330"/>
                    </a:lnTo>
                    <a:lnTo>
                      <a:pt x="890" y="335"/>
                    </a:lnTo>
                    <a:lnTo>
                      <a:pt x="890" y="330"/>
                    </a:lnTo>
                    <a:lnTo>
                      <a:pt x="885" y="330"/>
                    </a:lnTo>
                    <a:lnTo>
                      <a:pt x="885" y="335"/>
                    </a:lnTo>
                    <a:lnTo>
                      <a:pt x="880" y="335"/>
                    </a:lnTo>
                    <a:lnTo>
                      <a:pt x="880" y="335"/>
                    </a:lnTo>
                    <a:lnTo>
                      <a:pt x="880" y="335"/>
                    </a:lnTo>
                    <a:lnTo>
                      <a:pt x="876" y="335"/>
                    </a:lnTo>
                    <a:lnTo>
                      <a:pt x="876" y="335"/>
                    </a:lnTo>
                    <a:lnTo>
                      <a:pt x="876" y="335"/>
                    </a:lnTo>
                    <a:lnTo>
                      <a:pt x="871" y="335"/>
                    </a:lnTo>
                    <a:lnTo>
                      <a:pt x="871" y="335"/>
                    </a:lnTo>
                    <a:lnTo>
                      <a:pt x="871" y="335"/>
                    </a:lnTo>
                    <a:lnTo>
                      <a:pt x="871" y="330"/>
                    </a:lnTo>
                    <a:lnTo>
                      <a:pt x="871" y="330"/>
                    </a:lnTo>
                    <a:lnTo>
                      <a:pt x="867" y="330"/>
                    </a:lnTo>
                    <a:lnTo>
                      <a:pt x="867" y="330"/>
                    </a:lnTo>
                    <a:lnTo>
                      <a:pt x="867" y="330"/>
                    </a:lnTo>
                    <a:lnTo>
                      <a:pt x="867" y="330"/>
                    </a:lnTo>
                    <a:lnTo>
                      <a:pt x="867" y="326"/>
                    </a:lnTo>
                    <a:lnTo>
                      <a:pt x="867" y="326"/>
                    </a:lnTo>
                    <a:lnTo>
                      <a:pt x="867" y="326"/>
                    </a:lnTo>
                    <a:lnTo>
                      <a:pt x="867" y="326"/>
                    </a:lnTo>
                    <a:lnTo>
                      <a:pt x="871" y="321"/>
                    </a:lnTo>
                    <a:lnTo>
                      <a:pt x="871" y="321"/>
                    </a:lnTo>
                    <a:lnTo>
                      <a:pt x="871" y="321"/>
                    </a:lnTo>
                    <a:lnTo>
                      <a:pt x="876" y="321"/>
                    </a:lnTo>
                    <a:lnTo>
                      <a:pt x="876" y="317"/>
                    </a:lnTo>
                    <a:lnTo>
                      <a:pt x="885" y="317"/>
                    </a:lnTo>
                    <a:lnTo>
                      <a:pt x="885" y="317"/>
                    </a:lnTo>
                    <a:lnTo>
                      <a:pt x="885" y="317"/>
                    </a:lnTo>
                    <a:lnTo>
                      <a:pt x="885" y="312"/>
                    </a:lnTo>
                    <a:lnTo>
                      <a:pt x="885" y="312"/>
                    </a:lnTo>
                    <a:lnTo>
                      <a:pt x="885" y="312"/>
                    </a:lnTo>
                    <a:lnTo>
                      <a:pt x="890" y="312"/>
                    </a:lnTo>
                    <a:lnTo>
                      <a:pt x="890" y="312"/>
                    </a:lnTo>
                    <a:lnTo>
                      <a:pt x="890" y="312"/>
                    </a:lnTo>
                    <a:lnTo>
                      <a:pt x="890" y="312"/>
                    </a:lnTo>
                    <a:lnTo>
                      <a:pt x="894" y="312"/>
                    </a:lnTo>
                    <a:lnTo>
                      <a:pt x="894" y="312"/>
                    </a:lnTo>
                    <a:lnTo>
                      <a:pt x="899" y="312"/>
                    </a:lnTo>
                    <a:lnTo>
                      <a:pt x="903" y="317"/>
                    </a:lnTo>
                    <a:lnTo>
                      <a:pt x="903" y="317"/>
                    </a:lnTo>
                    <a:lnTo>
                      <a:pt x="903" y="317"/>
                    </a:lnTo>
                    <a:lnTo>
                      <a:pt x="903" y="321"/>
                    </a:lnTo>
                    <a:lnTo>
                      <a:pt x="903" y="321"/>
                    </a:lnTo>
                    <a:lnTo>
                      <a:pt x="903" y="321"/>
                    </a:lnTo>
                    <a:lnTo>
                      <a:pt x="903" y="321"/>
                    </a:lnTo>
                    <a:lnTo>
                      <a:pt x="903" y="321"/>
                    </a:lnTo>
                    <a:lnTo>
                      <a:pt x="903" y="326"/>
                    </a:lnTo>
                    <a:lnTo>
                      <a:pt x="903" y="326"/>
                    </a:lnTo>
                    <a:lnTo>
                      <a:pt x="903" y="326"/>
                    </a:lnTo>
                    <a:lnTo>
                      <a:pt x="903" y="321"/>
                    </a:lnTo>
                    <a:lnTo>
                      <a:pt x="903" y="321"/>
                    </a:lnTo>
                    <a:lnTo>
                      <a:pt x="903" y="321"/>
                    </a:lnTo>
                    <a:lnTo>
                      <a:pt x="908" y="321"/>
                    </a:lnTo>
                    <a:lnTo>
                      <a:pt x="908" y="321"/>
                    </a:lnTo>
                    <a:lnTo>
                      <a:pt x="908" y="321"/>
                    </a:lnTo>
                    <a:lnTo>
                      <a:pt x="908" y="321"/>
                    </a:lnTo>
                    <a:lnTo>
                      <a:pt x="903" y="317"/>
                    </a:lnTo>
                    <a:lnTo>
                      <a:pt x="903" y="317"/>
                    </a:lnTo>
                    <a:lnTo>
                      <a:pt x="908" y="317"/>
                    </a:lnTo>
                    <a:lnTo>
                      <a:pt x="912" y="317"/>
                    </a:lnTo>
                    <a:lnTo>
                      <a:pt x="912" y="317"/>
                    </a:lnTo>
                    <a:lnTo>
                      <a:pt x="912" y="317"/>
                    </a:lnTo>
                    <a:lnTo>
                      <a:pt x="912" y="317"/>
                    </a:lnTo>
                    <a:lnTo>
                      <a:pt x="917" y="317"/>
                    </a:lnTo>
                    <a:lnTo>
                      <a:pt x="917" y="317"/>
                    </a:lnTo>
                    <a:lnTo>
                      <a:pt x="917" y="317"/>
                    </a:lnTo>
                    <a:lnTo>
                      <a:pt x="921" y="317"/>
                    </a:lnTo>
                    <a:lnTo>
                      <a:pt x="921" y="317"/>
                    </a:lnTo>
                    <a:lnTo>
                      <a:pt x="921" y="317"/>
                    </a:lnTo>
                    <a:lnTo>
                      <a:pt x="926" y="312"/>
                    </a:lnTo>
                    <a:lnTo>
                      <a:pt x="926" y="312"/>
                    </a:lnTo>
                    <a:lnTo>
                      <a:pt x="930" y="312"/>
                    </a:lnTo>
                    <a:lnTo>
                      <a:pt x="930" y="312"/>
                    </a:lnTo>
                    <a:lnTo>
                      <a:pt x="930" y="312"/>
                    </a:lnTo>
                    <a:lnTo>
                      <a:pt x="935" y="312"/>
                    </a:lnTo>
                    <a:lnTo>
                      <a:pt x="935" y="312"/>
                    </a:lnTo>
                    <a:lnTo>
                      <a:pt x="935" y="312"/>
                    </a:lnTo>
                    <a:lnTo>
                      <a:pt x="935" y="308"/>
                    </a:lnTo>
                    <a:lnTo>
                      <a:pt x="935" y="308"/>
                    </a:lnTo>
                    <a:lnTo>
                      <a:pt x="935" y="308"/>
                    </a:lnTo>
                    <a:lnTo>
                      <a:pt x="935" y="303"/>
                    </a:lnTo>
                    <a:lnTo>
                      <a:pt x="935" y="303"/>
                    </a:lnTo>
                    <a:lnTo>
                      <a:pt x="935" y="303"/>
                    </a:lnTo>
                    <a:lnTo>
                      <a:pt x="935" y="303"/>
                    </a:lnTo>
                    <a:lnTo>
                      <a:pt x="935" y="298"/>
                    </a:lnTo>
                    <a:lnTo>
                      <a:pt x="944" y="298"/>
                    </a:lnTo>
                    <a:lnTo>
                      <a:pt x="948" y="294"/>
                    </a:lnTo>
                    <a:lnTo>
                      <a:pt x="953" y="294"/>
                    </a:lnTo>
                    <a:lnTo>
                      <a:pt x="953" y="294"/>
                    </a:lnTo>
                    <a:lnTo>
                      <a:pt x="953" y="294"/>
                    </a:lnTo>
                    <a:lnTo>
                      <a:pt x="957" y="294"/>
                    </a:lnTo>
                    <a:lnTo>
                      <a:pt x="957" y="289"/>
                    </a:lnTo>
                    <a:lnTo>
                      <a:pt x="957" y="289"/>
                    </a:lnTo>
                    <a:lnTo>
                      <a:pt x="962" y="289"/>
                    </a:lnTo>
                    <a:lnTo>
                      <a:pt x="962" y="289"/>
                    </a:lnTo>
                    <a:lnTo>
                      <a:pt x="966" y="285"/>
                    </a:lnTo>
                    <a:lnTo>
                      <a:pt x="966" y="285"/>
                    </a:lnTo>
                    <a:lnTo>
                      <a:pt x="971" y="285"/>
                    </a:lnTo>
                    <a:lnTo>
                      <a:pt x="971" y="285"/>
                    </a:lnTo>
                    <a:lnTo>
                      <a:pt x="975" y="280"/>
                    </a:lnTo>
                    <a:lnTo>
                      <a:pt x="975" y="280"/>
                    </a:lnTo>
                    <a:lnTo>
                      <a:pt x="975" y="280"/>
                    </a:lnTo>
                    <a:lnTo>
                      <a:pt x="975" y="280"/>
                    </a:lnTo>
                    <a:lnTo>
                      <a:pt x="975" y="276"/>
                    </a:lnTo>
                    <a:lnTo>
                      <a:pt x="975" y="271"/>
                    </a:lnTo>
                    <a:lnTo>
                      <a:pt x="975" y="271"/>
                    </a:lnTo>
                    <a:lnTo>
                      <a:pt x="980" y="267"/>
                    </a:lnTo>
                    <a:lnTo>
                      <a:pt x="975" y="262"/>
                    </a:lnTo>
                    <a:lnTo>
                      <a:pt x="980" y="262"/>
                    </a:lnTo>
                    <a:lnTo>
                      <a:pt x="980" y="262"/>
                    </a:lnTo>
                    <a:lnTo>
                      <a:pt x="980" y="262"/>
                    </a:lnTo>
                    <a:lnTo>
                      <a:pt x="975" y="262"/>
                    </a:lnTo>
                    <a:lnTo>
                      <a:pt x="975" y="262"/>
                    </a:lnTo>
                    <a:lnTo>
                      <a:pt x="975" y="262"/>
                    </a:lnTo>
                    <a:lnTo>
                      <a:pt x="975" y="262"/>
                    </a:lnTo>
                    <a:lnTo>
                      <a:pt x="975" y="258"/>
                    </a:lnTo>
                    <a:lnTo>
                      <a:pt x="975" y="258"/>
                    </a:lnTo>
                    <a:lnTo>
                      <a:pt x="975" y="258"/>
                    </a:lnTo>
                    <a:lnTo>
                      <a:pt x="975" y="258"/>
                    </a:lnTo>
                    <a:lnTo>
                      <a:pt x="980" y="258"/>
                    </a:lnTo>
                    <a:lnTo>
                      <a:pt x="980" y="258"/>
                    </a:lnTo>
                    <a:lnTo>
                      <a:pt x="980" y="253"/>
                    </a:lnTo>
                    <a:lnTo>
                      <a:pt x="980" y="253"/>
                    </a:lnTo>
                    <a:lnTo>
                      <a:pt x="975" y="253"/>
                    </a:lnTo>
                    <a:lnTo>
                      <a:pt x="975" y="253"/>
                    </a:lnTo>
                    <a:lnTo>
                      <a:pt x="975" y="253"/>
                    </a:lnTo>
                    <a:lnTo>
                      <a:pt x="975" y="258"/>
                    </a:lnTo>
                    <a:lnTo>
                      <a:pt x="975" y="258"/>
                    </a:lnTo>
                    <a:lnTo>
                      <a:pt x="971" y="258"/>
                    </a:lnTo>
                    <a:lnTo>
                      <a:pt x="971" y="258"/>
                    </a:lnTo>
                    <a:lnTo>
                      <a:pt x="971" y="258"/>
                    </a:lnTo>
                    <a:lnTo>
                      <a:pt x="971" y="258"/>
                    </a:lnTo>
                    <a:lnTo>
                      <a:pt x="971" y="253"/>
                    </a:lnTo>
                    <a:lnTo>
                      <a:pt x="971" y="253"/>
                    </a:lnTo>
                    <a:lnTo>
                      <a:pt x="971" y="253"/>
                    </a:lnTo>
                    <a:lnTo>
                      <a:pt x="971" y="253"/>
                    </a:lnTo>
                    <a:lnTo>
                      <a:pt x="971" y="253"/>
                    </a:lnTo>
                    <a:lnTo>
                      <a:pt x="971" y="253"/>
                    </a:lnTo>
                    <a:lnTo>
                      <a:pt x="966" y="253"/>
                    </a:lnTo>
                    <a:lnTo>
                      <a:pt x="966" y="253"/>
                    </a:lnTo>
                    <a:lnTo>
                      <a:pt x="971" y="249"/>
                    </a:lnTo>
                    <a:lnTo>
                      <a:pt x="971" y="249"/>
                    </a:lnTo>
                    <a:lnTo>
                      <a:pt x="971" y="249"/>
                    </a:lnTo>
                    <a:lnTo>
                      <a:pt x="971" y="249"/>
                    </a:lnTo>
                    <a:lnTo>
                      <a:pt x="971" y="249"/>
                    </a:lnTo>
                    <a:lnTo>
                      <a:pt x="971" y="249"/>
                    </a:lnTo>
                    <a:lnTo>
                      <a:pt x="975" y="249"/>
                    </a:lnTo>
                    <a:lnTo>
                      <a:pt x="975" y="249"/>
                    </a:lnTo>
                    <a:lnTo>
                      <a:pt x="975" y="249"/>
                    </a:lnTo>
                    <a:lnTo>
                      <a:pt x="971" y="249"/>
                    </a:lnTo>
                    <a:lnTo>
                      <a:pt x="971" y="249"/>
                    </a:lnTo>
                    <a:lnTo>
                      <a:pt x="966" y="249"/>
                    </a:lnTo>
                    <a:lnTo>
                      <a:pt x="966" y="249"/>
                    </a:lnTo>
                    <a:lnTo>
                      <a:pt x="966" y="249"/>
                    </a:lnTo>
                    <a:lnTo>
                      <a:pt x="966" y="249"/>
                    </a:lnTo>
                    <a:lnTo>
                      <a:pt x="962" y="249"/>
                    </a:lnTo>
                    <a:lnTo>
                      <a:pt x="962" y="249"/>
                    </a:lnTo>
                    <a:lnTo>
                      <a:pt x="957" y="253"/>
                    </a:lnTo>
                    <a:lnTo>
                      <a:pt x="953" y="253"/>
                    </a:lnTo>
                    <a:lnTo>
                      <a:pt x="948" y="253"/>
                    </a:lnTo>
                    <a:lnTo>
                      <a:pt x="948" y="253"/>
                    </a:lnTo>
                    <a:lnTo>
                      <a:pt x="948" y="253"/>
                    </a:lnTo>
                    <a:lnTo>
                      <a:pt x="948" y="253"/>
                    </a:lnTo>
                    <a:lnTo>
                      <a:pt x="948" y="253"/>
                    </a:lnTo>
                    <a:lnTo>
                      <a:pt x="948" y="249"/>
                    </a:lnTo>
                    <a:lnTo>
                      <a:pt x="948" y="249"/>
                    </a:lnTo>
                    <a:lnTo>
                      <a:pt x="953" y="249"/>
                    </a:lnTo>
                    <a:lnTo>
                      <a:pt x="953" y="249"/>
                    </a:lnTo>
                    <a:lnTo>
                      <a:pt x="953" y="249"/>
                    </a:lnTo>
                    <a:lnTo>
                      <a:pt x="957" y="249"/>
                    </a:lnTo>
                    <a:lnTo>
                      <a:pt x="957" y="249"/>
                    </a:lnTo>
                    <a:lnTo>
                      <a:pt x="962" y="249"/>
                    </a:lnTo>
                    <a:lnTo>
                      <a:pt x="962" y="249"/>
                    </a:lnTo>
                    <a:lnTo>
                      <a:pt x="962" y="244"/>
                    </a:lnTo>
                    <a:lnTo>
                      <a:pt x="966" y="244"/>
                    </a:lnTo>
                    <a:lnTo>
                      <a:pt x="966" y="244"/>
                    </a:lnTo>
                    <a:lnTo>
                      <a:pt x="966" y="244"/>
                    </a:lnTo>
                    <a:lnTo>
                      <a:pt x="966" y="244"/>
                    </a:lnTo>
                    <a:lnTo>
                      <a:pt x="966" y="240"/>
                    </a:lnTo>
                    <a:lnTo>
                      <a:pt x="962" y="240"/>
                    </a:lnTo>
                    <a:lnTo>
                      <a:pt x="962" y="240"/>
                    </a:lnTo>
                    <a:lnTo>
                      <a:pt x="962" y="240"/>
                    </a:lnTo>
                    <a:lnTo>
                      <a:pt x="962" y="240"/>
                    </a:lnTo>
                    <a:lnTo>
                      <a:pt x="962" y="240"/>
                    </a:lnTo>
                    <a:lnTo>
                      <a:pt x="962" y="240"/>
                    </a:lnTo>
                    <a:lnTo>
                      <a:pt x="962" y="235"/>
                    </a:lnTo>
                    <a:lnTo>
                      <a:pt x="966" y="235"/>
                    </a:lnTo>
                    <a:lnTo>
                      <a:pt x="966" y="235"/>
                    </a:lnTo>
                    <a:lnTo>
                      <a:pt x="966" y="235"/>
                    </a:lnTo>
                    <a:lnTo>
                      <a:pt x="966" y="235"/>
                    </a:lnTo>
                    <a:lnTo>
                      <a:pt x="966" y="235"/>
                    </a:lnTo>
                    <a:lnTo>
                      <a:pt x="962" y="235"/>
                    </a:lnTo>
                    <a:lnTo>
                      <a:pt x="962" y="235"/>
                    </a:lnTo>
                    <a:lnTo>
                      <a:pt x="962" y="235"/>
                    </a:lnTo>
                    <a:lnTo>
                      <a:pt x="957" y="235"/>
                    </a:lnTo>
                    <a:lnTo>
                      <a:pt x="957" y="235"/>
                    </a:lnTo>
                    <a:lnTo>
                      <a:pt x="957" y="235"/>
                    </a:lnTo>
                    <a:lnTo>
                      <a:pt x="957" y="235"/>
                    </a:lnTo>
                    <a:lnTo>
                      <a:pt x="957" y="235"/>
                    </a:lnTo>
                    <a:lnTo>
                      <a:pt x="957" y="235"/>
                    </a:lnTo>
                    <a:lnTo>
                      <a:pt x="962" y="235"/>
                    </a:lnTo>
                    <a:lnTo>
                      <a:pt x="962" y="235"/>
                    </a:lnTo>
                    <a:lnTo>
                      <a:pt x="962" y="231"/>
                    </a:lnTo>
                    <a:lnTo>
                      <a:pt x="962" y="231"/>
                    </a:lnTo>
                    <a:lnTo>
                      <a:pt x="957" y="231"/>
                    </a:lnTo>
                    <a:lnTo>
                      <a:pt x="957" y="231"/>
                    </a:lnTo>
                    <a:lnTo>
                      <a:pt x="957" y="231"/>
                    </a:lnTo>
                    <a:lnTo>
                      <a:pt x="957" y="231"/>
                    </a:lnTo>
                    <a:lnTo>
                      <a:pt x="957" y="231"/>
                    </a:lnTo>
                    <a:lnTo>
                      <a:pt x="957" y="226"/>
                    </a:lnTo>
                    <a:lnTo>
                      <a:pt x="957" y="226"/>
                    </a:lnTo>
                    <a:lnTo>
                      <a:pt x="962" y="226"/>
                    </a:lnTo>
                    <a:lnTo>
                      <a:pt x="957" y="226"/>
                    </a:lnTo>
                    <a:lnTo>
                      <a:pt x="957" y="226"/>
                    </a:lnTo>
                    <a:lnTo>
                      <a:pt x="953" y="226"/>
                    </a:lnTo>
                    <a:lnTo>
                      <a:pt x="953" y="226"/>
                    </a:lnTo>
                    <a:lnTo>
                      <a:pt x="953" y="222"/>
                    </a:lnTo>
                    <a:lnTo>
                      <a:pt x="953" y="222"/>
                    </a:lnTo>
                    <a:lnTo>
                      <a:pt x="953" y="222"/>
                    </a:lnTo>
                    <a:lnTo>
                      <a:pt x="953" y="222"/>
                    </a:lnTo>
                    <a:lnTo>
                      <a:pt x="953" y="222"/>
                    </a:lnTo>
                    <a:lnTo>
                      <a:pt x="953" y="217"/>
                    </a:lnTo>
                    <a:lnTo>
                      <a:pt x="953" y="217"/>
                    </a:lnTo>
                    <a:lnTo>
                      <a:pt x="953" y="217"/>
                    </a:lnTo>
                    <a:lnTo>
                      <a:pt x="953" y="217"/>
                    </a:lnTo>
                    <a:lnTo>
                      <a:pt x="948" y="217"/>
                    </a:lnTo>
                    <a:lnTo>
                      <a:pt x="948" y="217"/>
                    </a:lnTo>
                    <a:lnTo>
                      <a:pt x="944" y="222"/>
                    </a:lnTo>
                    <a:lnTo>
                      <a:pt x="944" y="222"/>
                    </a:lnTo>
                    <a:lnTo>
                      <a:pt x="944" y="222"/>
                    </a:lnTo>
                    <a:lnTo>
                      <a:pt x="948" y="222"/>
                    </a:lnTo>
                    <a:lnTo>
                      <a:pt x="948" y="222"/>
                    </a:lnTo>
                    <a:lnTo>
                      <a:pt x="948" y="222"/>
                    </a:lnTo>
                    <a:lnTo>
                      <a:pt x="948" y="226"/>
                    </a:lnTo>
                    <a:lnTo>
                      <a:pt x="948" y="226"/>
                    </a:lnTo>
                    <a:lnTo>
                      <a:pt x="948" y="226"/>
                    </a:lnTo>
                    <a:lnTo>
                      <a:pt x="944" y="226"/>
                    </a:lnTo>
                    <a:lnTo>
                      <a:pt x="944" y="226"/>
                    </a:lnTo>
                    <a:lnTo>
                      <a:pt x="939" y="231"/>
                    </a:lnTo>
                    <a:lnTo>
                      <a:pt x="939" y="231"/>
                    </a:lnTo>
                    <a:lnTo>
                      <a:pt x="935" y="231"/>
                    </a:lnTo>
                    <a:lnTo>
                      <a:pt x="935" y="231"/>
                    </a:lnTo>
                    <a:lnTo>
                      <a:pt x="930" y="226"/>
                    </a:lnTo>
                    <a:lnTo>
                      <a:pt x="930" y="226"/>
                    </a:lnTo>
                    <a:lnTo>
                      <a:pt x="930" y="226"/>
                    </a:lnTo>
                    <a:lnTo>
                      <a:pt x="926" y="226"/>
                    </a:lnTo>
                    <a:lnTo>
                      <a:pt x="926" y="226"/>
                    </a:lnTo>
                    <a:lnTo>
                      <a:pt x="921" y="226"/>
                    </a:lnTo>
                    <a:lnTo>
                      <a:pt x="917" y="226"/>
                    </a:lnTo>
                    <a:lnTo>
                      <a:pt x="917" y="226"/>
                    </a:lnTo>
                    <a:lnTo>
                      <a:pt x="917" y="226"/>
                    </a:lnTo>
                    <a:lnTo>
                      <a:pt x="917" y="226"/>
                    </a:lnTo>
                    <a:lnTo>
                      <a:pt x="917" y="226"/>
                    </a:lnTo>
                    <a:lnTo>
                      <a:pt x="917" y="226"/>
                    </a:lnTo>
                    <a:lnTo>
                      <a:pt x="921" y="226"/>
                    </a:lnTo>
                    <a:lnTo>
                      <a:pt x="921" y="231"/>
                    </a:lnTo>
                    <a:lnTo>
                      <a:pt x="921" y="231"/>
                    </a:lnTo>
                    <a:lnTo>
                      <a:pt x="921" y="231"/>
                    </a:lnTo>
                    <a:lnTo>
                      <a:pt x="917" y="231"/>
                    </a:lnTo>
                    <a:lnTo>
                      <a:pt x="912" y="226"/>
                    </a:lnTo>
                    <a:lnTo>
                      <a:pt x="908" y="226"/>
                    </a:lnTo>
                    <a:lnTo>
                      <a:pt x="908" y="226"/>
                    </a:lnTo>
                    <a:lnTo>
                      <a:pt x="903" y="226"/>
                    </a:lnTo>
                    <a:lnTo>
                      <a:pt x="903" y="226"/>
                    </a:lnTo>
                    <a:lnTo>
                      <a:pt x="899" y="226"/>
                    </a:lnTo>
                    <a:lnTo>
                      <a:pt x="899" y="226"/>
                    </a:lnTo>
                    <a:lnTo>
                      <a:pt x="899" y="226"/>
                    </a:lnTo>
                    <a:lnTo>
                      <a:pt x="894" y="226"/>
                    </a:lnTo>
                    <a:lnTo>
                      <a:pt x="890" y="226"/>
                    </a:lnTo>
                    <a:lnTo>
                      <a:pt x="885" y="222"/>
                    </a:lnTo>
                    <a:lnTo>
                      <a:pt x="880" y="222"/>
                    </a:lnTo>
                    <a:lnTo>
                      <a:pt x="880" y="222"/>
                    </a:lnTo>
                    <a:lnTo>
                      <a:pt x="880" y="222"/>
                    </a:lnTo>
                    <a:lnTo>
                      <a:pt x="880" y="222"/>
                    </a:lnTo>
                    <a:lnTo>
                      <a:pt x="876" y="222"/>
                    </a:lnTo>
                    <a:lnTo>
                      <a:pt x="871" y="222"/>
                    </a:lnTo>
                    <a:lnTo>
                      <a:pt x="867" y="222"/>
                    </a:lnTo>
                    <a:lnTo>
                      <a:pt x="867" y="222"/>
                    </a:lnTo>
                    <a:lnTo>
                      <a:pt x="867" y="217"/>
                    </a:lnTo>
                    <a:lnTo>
                      <a:pt x="867" y="217"/>
                    </a:lnTo>
                    <a:lnTo>
                      <a:pt x="867" y="217"/>
                    </a:lnTo>
                    <a:lnTo>
                      <a:pt x="871" y="213"/>
                    </a:lnTo>
                    <a:lnTo>
                      <a:pt x="871" y="213"/>
                    </a:lnTo>
                    <a:lnTo>
                      <a:pt x="871" y="213"/>
                    </a:lnTo>
                    <a:lnTo>
                      <a:pt x="867" y="213"/>
                    </a:lnTo>
                    <a:lnTo>
                      <a:pt x="867" y="217"/>
                    </a:lnTo>
                    <a:lnTo>
                      <a:pt x="867" y="213"/>
                    </a:lnTo>
                    <a:lnTo>
                      <a:pt x="862" y="213"/>
                    </a:lnTo>
                    <a:lnTo>
                      <a:pt x="862" y="213"/>
                    </a:lnTo>
                    <a:lnTo>
                      <a:pt x="862" y="213"/>
                    </a:lnTo>
                    <a:lnTo>
                      <a:pt x="862" y="217"/>
                    </a:lnTo>
                    <a:lnTo>
                      <a:pt x="862" y="217"/>
                    </a:lnTo>
                    <a:lnTo>
                      <a:pt x="862" y="217"/>
                    </a:lnTo>
                    <a:lnTo>
                      <a:pt x="858" y="217"/>
                    </a:lnTo>
                    <a:lnTo>
                      <a:pt x="858" y="217"/>
                    </a:lnTo>
                    <a:lnTo>
                      <a:pt x="858" y="217"/>
                    </a:lnTo>
                    <a:lnTo>
                      <a:pt x="853" y="217"/>
                    </a:lnTo>
                    <a:lnTo>
                      <a:pt x="853" y="217"/>
                    </a:lnTo>
                    <a:lnTo>
                      <a:pt x="853" y="217"/>
                    </a:lnTo>
                    <a:lnTo>
                      <a:pt x="853" y="213"/>
                    </a:lnTo>
                    <a:lnTo>
                      <a:pt x="849" y="213"/>
                    </a:lnTo>
                    <a:lnTo>
                      <a:pt x="849" y="213"/>
                    </a:lnTo>
                    <a:lnTo>
                      <a:pt x="849" y="213"/>
                    </a:lnTo>
                    <a:lnTo>
                      <a:pt x="849" y="213"/>
                    </a:lnTo>
                    <a:lnTo>
                      <a:pt x="849" y="208"/>
                    </a:lnTo>
                    <a:lnTo>
                      <a:pt x="849" y="204"/>
                    </a:lnTo>
                    <a:lnTo>
                      <a:pt x="849" y="204"/>
                    </a:lnTo>
                    <a:lnTo>
                      <a:pt x="849" y="199"/>
                    </a:lnTo>
                    <a:lnTo>
                      <a:pt x="849" y="199"/>
                    </a:lnTo>
                    <a:lnTo>
                      <a:pt x="853" y="199"/>
                    </a:lnTo>
                    <a:lnTo>
                      <a:pt x="853" y="204"/>
                    </a:lnTo>
                    <a:lnTo>
                      <a:pt x="858" y="204"/>
                    </a:lnTo>
                    <a:lnTo>
                      <a:pt x="862" y="204"/>
                    </a:lnTo>
                    <a:lnTo>
                      <a:pt x="862" y="204"/>
                    </a:lnTo>
                    <a:lnTo>
                      <a:pt x="862" y="204"/>
                    </a:lnTo>
                    <a:lnTo>
                      <a:pt x="867" y="204"/>
                    </a:lnTo>
                    <a:lnTo>
                      <a:pt x="867" y="204"/>
                    </a:lnTo>
                    <a:lnTo>
                      <a:pt x="871" y="204"/>
                    </a:lnTo>
                    <a:lnTo>
                      <a:pt x="876" y="204"/>
                    </a:lnTo>
                    <a:lnTo>
                      <a:pt x="871" y="204"/>
                    </a:lnTo>
                    <a:lnTo>
                      <a:pt x="871" y="204"/>
                    </a:lnTo>
                    <a:lnTo>
                      <a:pt x="871" y="199"/>
                    </a:lnTo>
                    <a:lnTo>
                      <a:pt x="871" y="199"/>
                    </a:lnTo>
                    <a:lnTo>
                      <a:pt x="867" y="199"/>
                    </a:lnTo>
                    <a:lnTo>
                      <a:pt x="862" y="199"/>
                    </a:lnTo>
                    <a:lnTo>
                      <a:pt x="858" y="199"/>
                    </a:lnTo>
                    <a:lnTo>
                      <a:pt x="858" y="194"/>
                    </a:lnTo>
                    <a:lnTo>
                      <a:pt x="853" y="194"/>
                    </a:lnTo>
                    <a:lnTo>
                      <a:pt x="853" y="194"/>
                    </a:lnTo>
                    <a:lnTo>
                      <a:pt x="853" y="194"/>
                    </a:lnTo>
                    <a:lnTo>
                      <a:pt x="858" y="190"/>
                    </a:lnTo>
                    <a:lnTo>
                      <a:pt x="858" y="190"/>
                    </a:lnTo>
                    <a:lnTo>
                      <a:pt x="862" y="185"/>
                    </a:lnTo>
                    <a:lnTo>
                      <a:pt x="862" y="185"/>
                    </a:lnTo>
                    <a:lnTo>
                      <a:pt x="862" y="185"/>
                    </a:lnTo>
                    <a:lnTo>
                      <a:pt x="867" y="181"/>
                    </a:lnTo>
                    <a:lnTo>
                      <a:pt x="871" y="181"/>
                    </a:lnTo>
                    <a:lnTo>
                      <a:pt x="871" y="181"/>
                    </a:lnTo>
                    <a:lnTo>
                      <a:pt x="871" y="181"/>
                    </a:lnTo>
                    <a:lnTo>
                      <a:pt x="871" y="181"/>
                    </a:lnTo>
                    <a:lnTo>
                      <a:pt x="871" y="181"/>
                    </a:lnTo>
                    <a:lnTo>
                      <a:pt x="871" y="176"/>
                    </a:lnTo>
                    <a:lnTo>
                      <a:pt x="871" y="176"/>
                    </a:lnTo>
                    <a:lnTo>
                      <a:pt x="871" y="176"/>
                    </a:lnTo>
                    <a:lnTo>
                      <a:pt x="876" y="176"/>
                    </a:lnTo>
                    <a:lnTo>
                      <a:pt x="876" y="172"/>
                    </a:lnTo>
                    <a:lnTo>
                      <a:pt x="880" y="172"/>
                    </a:lnTo>
                    <a:lnTo>
                      <a:pt x="885" y="172"/>
                    </a:lnTo>
                    <a:lnTo>
                      <a:pt x="885" y="167"/>
                    </a:lnTo>
                    <a:lnTo>
                      <a:pt x="890" y="167"/>
                    </a:lnTo>
                    <a:lnTo>
                      <a:pt x="890" y="167"/>
                    </a:lnTo>
                    <a:lnTo>
                      <a:pt x="894" y="167"/>
                    </a:lnTo>
                    <a:lnTo>
                      <a:pt x="894" y="163"/>
                    </a:lnTo>
                    <a:lnTo>
                      <a:pt x="894" y="163"/>
                    </a:lnTo>
                    <a:lnTo>
                      <a:pt x="899" y="163"/>
                    </a:lnTo>
                    <a:lnTo>
                      <a:pt x="903" y="163"/>
                    </a:lnTo>
                    <a:lnTo>
                      <a:pt x="903" y="163"/>
                    </a:lnTo>
                    <a:lnTo>
                      <a:pt x="903" y="163"/>
                    </a:lnTo>
                    <a:lnTo>
                      <a:pt x="903" y="158"/>
                    </a:lnTo>
                    <a:lnTo>
                      <a:pt x="903" y="158"/>
                    </a:lnTo>
                    <a:lnTo>
                      <a:pt x="912" y="158"/>
                    </a:lnTo>
                    <a:lnTo>
                      <a:pt x="917" y="154"/>
                    </a:lnTo>
                    <a:lnTo>
                      <a:pt x="921" y="154"/>
                    </a:lnTo>
                    <a:lnTo>
                      <a:pt x="921" y="154"/>
                    </a:lnTo>
                    <a:lnTo>
                      <a:pt x="930" y="154"/>
                    </a:lnTo>
                    <a:lnTo>
                      <a:pt x="935" y="154"/>
                    </a:lnTo>
                    <a:lnTo>
                      <a:pt x="939" y="154"/>
                    </a:lnTo>
                    <a:lnTo>
                      <a:pt x="948" y="154"/>
                    </a:lnTo>
                    <a:lnTo>
                      <a:pt x="948" y="158"/>
                    </a:lnTo>
                    <a:lnTo>
                      <a:pt x="948" y="158"/>
                    </a:lnTo>
                    <a:lnTo>
                      <a:pt x="948" y="158"/>
                    </a:lnTo>
                    <a:lnTo>
                      <a:pt x="948" y="158"/>
                    </a:lnTo>
                    <a:lnTo>
                      <a:pt x="944" y="158"/>
                    </a:lnTo>
                    <a:lnTo>
                      <a:pt x="939" y="158"/>
                    </a:lnTo>
                    <a:lnTo>
                      <a:pt x="935" y="163"/>
                    </a:lnTo>
                    <a:lnTo>
                      <a:pt x="930" y="163"/>
                    </a:lnTo>
                    <a:lnTo>
                      <a:pt x="926" y="163"/>
                    </a:lnTo>
                    <a:lnTo>
                      <a:pt x="917" y="167"/>
                    </a:lnTo>
                    <a:lnTo>
                      <a:pt x="917" y="172"/>
                    </a:lnTo>
                    <a:lnTo>
                      <a:pt x="917" y="172"/>
                    </a:lnTo>
                    <a:lnTo>
                      <a:pt x="912" y="172"/>
                    </a:lnTo>
                    <a:lnTo>
                      <a:pt x="912" y="172"/>
                    </a:lnTo>
                    <a:lnTo>
                      <a:pt x="912" y="176"/>
                    </a:lnTo>
                    <a:lnTo>
                      <a:pt x="912" y="176"/>
                    </a:lnTo>
                    <a:lnTo>
                      <a:pt x="912" y="176"/>
                    </a:lnTo>
                    <a:lnTo>
                      <a:pt x="908" y="181"/>
                    </a:lnTo>
                    <a:lnTo>
                      <a:pt x="908" y="181"/>
                    </a:lnTo>
                    <a:lnTo>
                      <a:pt x="903" y="185"/>
                    </a:lnTo>
                    <a:lnTo>
                      <a:pt x="903" y="185"/>
                    </a:lnTo>
                    <a:lnTo>
                      <a:pt x="903" y="185"/>
                    </a:lnTo>
                    <a:lnTo>
                      <a:pt x="899" y="190"/>
                    </a:lnTo>
                    <a:lnTo>
                      <a:pt x="899" y="190"/>
                    </a:lnTo>
                    <a:lnTo>
                      <a:pt x="899" y="194"/>
                    </a:lnTo>
                    <a:lnTo>
                      <a:pt x="903" y="194"/>
                    </a:lnTo>
                    <a:lnTo>
                      <a:pt x="903" y="194"/>
                    </a:lnTo>
                    <a:lnTo>
                      <a:pt x="903" y="199"/>
                    </a:lnTo>
                    <a:lnTo>
                      <a:pt x="903" y="199"/>
                    </a:lnTo>
                    <a:lnTo>
                      <a:pt x="899" y="199"/>
                    </a:lnTo>
                    <a:lnTo>
                      <a:pt x="899" y="199"/>
                    </a:lnTo>
                    <a:lnTo>
                      <a:pt x="894" y="204"/>
                    </a:lnTo>
                    <a:lnTo>
                      <a:pt x="890" y="204"/>
                    </a:lnTo>
                    <a:lnTo>
                      <a:pt x="885" y="204"/>
                    </a:lnTo>
                    <a:lnTo>
                      <a:pt x="880" y="204"/>
                    </a:lnTo>
                    <a:lnTo>
                      <a:pt x="880" y="204"/>
                    </a:lnTo>
                    <a:moveTo>
                      <a:pt x="804" y="140"/>
                    </a:moveTo>
                    <a:lnTo>
                      <a:pt x="804" y="140"/>
                    </a:lnTo>
                    <a:lnTo>
                      <a:pt x="808" y="145"/>
                    </a:lnTo>
                    <a:lnTo>
                      <a:pt x="808" y="145"/>
                    </a:lnTo>
                    <a:lnTo>
                      <a:pt x="813" y="145"/>
                    </a:lnTo>
                    <a:lnTo>
                      <a:pt x="817" y="145"/>
                    </a:lnTo>
                    <a:lnTo>
                      <a:pt x="817" y="145"/>
                    </a:lnTo>
                    <a:lnTo>
                      <a:pt x="822" y="145"/>
                    </a:lnTo>
                    <a:lnTo>
                      <a:pt x="822" y="145"/>
                    </a:lnTo>
                    <a:lnTo>
                      <a:pt x="826" y="145"/>
                    </a:lnTo>
                    <a:lnTo>
                      <a:pt x="826" y="145"/>
                    </a:lnTo>
                    <a:lnTo>
                      <a:pt x="826" y="145"/>
                    </a:lnTo>
                    <a:lnTo>
                      <a:pt x="831" y="145"/>
                    </a:lnTo>
                    <a:lnTo>
                      <a:pt x="831" y="145"/>
                    </a:lnTo>
                    <a:lnTo>
                      <a:pt x="831" y="145"/>
                    </a:lnTo>
                    <a:lnTo>
                      <a:pt x="826" y="149"/>
                    </a:lnTo>
                    <a:lnTo>
                      <a:pt x="826" y="149"/>
                    </a:lnTo>
                    <a:lnTo>
                      <a:pt x="826" y="149"/>
                    </a:lnTo>
                    <a:lnTo>
                      <a:pt x="826" y="149"/>
                    </a:lnTo>
                    <a:lnTo>
                      <a:pt x="826" y="149"/>
                    </a:lnTo>
                    <a:lnTo>
                      <a:pt x="822" y="149"/>
                    </a:lnTo>
                    <a:lnTo>
                      <a:pt x="822" y="149"/>
                    </a:lnTo>
                    <a:lnTo>
                      <a:pt x="822" y="149"/>
                    </a:lnTo>
                    <a:lnTo>
                      <a:pt x="817" y="149"/>
                    </a:lnTo>
                    <a:lnTo>
                      <a:pt x="817" y="149"/>
                    </a:lnTo>
                    <a:lnTo>
                      <a:pt x="817" y="154"/>
                    </a:lnTo>
                    <a:lnTo>
                      <a:pt x="817" y="154"/>
                    </a:lnTo>
                    <a:lnTo>
                      <a:pt x="817" y="154"/>
                    </a:lnTo>
                    <a:lnTo>
                      <a:pt x="817" y="154"/>
                    </a:lnTo>
                    <a:lnTo>
                      <a:pt x="822" y="154"/>
                    </a:lnTo>
                    <a:lnTo>
                      <a:pt x="822" y="154"/>
                    </a:lnTo>
                    <a:lnTo>
                      <a:pt x="822" y="154"/>
                    </a:lnTo>
                    <a:lnTo>
                      <a:pt x="817" y="154"/>
                    </a:lnTo>
                    <a:lnTo>
                      <a:pt x="817" y="154"/>
                    </a:lnTo>
                    <a:lnTo>
                      <a:pt x="813" y="154"/>
                    </a:lnTo>
                    <a:lnTo>
                      <a:pt x="804" y="158"/>
                    </a:lnTo>
                    <a:lnTo>
                      <a:pt x="799" y="158"/>
                    </a:lnTo>
                    <a:lnTo>
                      <a:pt x="799" y="158"/>
                    </a:lnTo>
                    <a:lnTo>
                      <a:pt x="799" y="158"/>
                    </a:lnTo>
                    <a:lnTo>
                      <a:pt x="799" y="158"/>
                    </a:lnTo>
                    <a:lnTo>
                      <a:pt x="799" y="158"/>
                    </a:lnTo>
                    <a:lnTo>
                      <a:pt x="799" y="163"/>
                    </a:lnTo>
                    <a:lnTo>
                      <a:pt x="804" y="158"/>
                    </a:lnTo>
                    <a:lnTo>
                      <a:pt x="804" y="158"/>
                    </a:lnTo>
                    <a:lnTo>
                      <a:pt x="804" y="158"/>
                    </a:lnTo>
                    <a:lnTo>
                      <a:pt x="808" y="158"/>
                    </a:lnTo>
                    <a:lnTo>
                      <a:pt x="808" y="158"/>
                    </a:lnTo>
                    <a:lnTo>
                      <a:pt x="808" y="158"/>
                    </a:lnTo>
                    <a:lnTo>
                      <a:pt x="808" y="163"/>
                    </a:lnTo>
                    <a:lnTo>
                      <a:pt x="808" y="163"/>
                    </a:lnTo>
                    <a:lnTo>
                      <a:pt x="808" y="163"/>
                    </a:lnTo>
                    <a:lnTo>
                      <a:pt x="808" y="163"/>
                    </a:lnTo>
                    <a:lnTo>
                      <a:pt x="808" y="163"/>
                    </a:lnTo>
                    <a:lnTo>
                      <a:pt x="808" y="163"/>
                    </a:lnTo>
                    <a:lnTo>
                      <a:pt x="808" y="163"/>
                    </a:lnTo>
                    <a:lnTo>
                      <a:pt x="808" y="167"/>
                    </a:lnTo>
                    <a:lnTo>
                      <a:pt x="804" y="167"/>
                    </a:lnTo>
                    <a:lnTo>
                      <a:pt x="804" y="167"/>
                    </a:lnTo>
                    <a:lnTo>
                      <a:pt x="804" y="167"/>
                    </a:lnTo>
                    <a:lnTo>
                      <a:pt x="804" y="167"/>
                    </a:lnTo>
                    <a:lnTo>
                      <a:pt x="808" y="167"/>
                    </a:lnTo>
                    <a:lnTo>
                      <a:pt x="813" y="167"/>
                    </a:lnTo>
                    <a:lnTo>
                      <a:pt x="813" y="167"/>
                    </a:lnTo>
                    <a:lnTo>
                      <a:pt x="813" y="167"/>
                    </a:lnTo>
                    <a:lnTo>
                      <a:pt x="813" y="167"/>
                    </a:lnTo>
                    <a:lnTo>
                      <a:pt x="808" y="167"/>
                    </a:lnTo>
                    <a:lnTo>
                      <a:pt x="808" y="172"/>
                    </a:lnTo>
                    <a:lnTo>
                      <a:pt x="808" y="172"/>
                    </a:lnTo>
                    <a:lnTo>
                      <a:pt x="804" y="172"/>
                    </a:lnTo>
                    <a:lnTo>
                      <a:pt x="804" y="172"/>
                    </a:lnTo>
                    <a:lnTo>
                      <a:pt x="804" y="172"/>
                    </a:lnTo>
                    <a:lnTo>
                      <a:pt x="799" y="172"/>
                    </a:lnTo>
                    <a:lnTo>
                      <a:pt x="799" y="172"/>
                    </a:lnTo>
                    <a:lnTo>
                      <a:pt x="799" y="172"/>
                    </a:lnTo>
                    <a:lnTo>
                      <a:pt x="799" y="176"/>
                    </a:lnTo>
                    <a:lnTo>
                      <a:pt x="799" y="176"/>
                    </a:lnTo>
                    <a:lnTo>
                      <a:pt x="799" y="176"/>
                    </a:lnTo>
                    <a:lnTo>
                      <a:pt x="799" y="176"/>
                    </a:lnTo>
                    <a:lnTo>
                      <a:pt x="795" y="176"/>
                    </a:lnTo>
                    <a:lnTo>
                      <a:pt x="795" y="176"/>
                    </a:lnTo>
                    <a:lnTo>
                      <a:pt x="795" y="176"/>
                    </a:lnTo>
                    <a:lnTo>
                      <a:pt x="795" y="181"/>
                    </a:lnTo>
                    <a:lnTo>
                      <a:pt x="795" y="181"/>
                    </a:lnTo>
                    <a:lnTo>
                      <a:pt x="790" y="181"/>
                    </a:lnTo>
                    <a:lnTo>
                      <a:pt x="786" y="181"/>
                    </a:lnTo>
                    <a:lnTo>
                      <a:pt x="786" y="181"/>
                    </a:lnTo>
                    <a:lnTo>
                      <a:pt x="786" y="185"/>
                    </a:lnTo>
                    <a:lnTo>
                      <a:pt x="781" y="185"/>
                    </a:lnTo>
                    <a:lnTo>
                      <a:pt x="781" y="185"/>
                    </a:lnTo>
                    <a:lnTo>
                      <a:pt x="772" y="181"/>
                    </a:lnTo>
                    <a:lnTo>
                      <a:pt x="772" y="181"/>
                    </a:lnTo>
                    <a:lnTo>
                      <a:pt x="772" y="181"/>
                    </a:lnTo>
                    <a:lnTo>
                      <a:pt x="777" y="181"/>
                    </a:lnTo>
                    <a:lnTo>
                      <a:pt x="777" y="181"/>
                    </a:lnTo>
                    <a:lnTo>
                      <a:pt x="777" y="181"/>
                    </a:lnTo>
                    <a:lnTo>
                      <a:pt x="777" y="181"/>
                    </a:lnTo>
                    <a:lnTo>
                      <a:pt x="777" y="181"/>
                    </a:lnTo>
                    <a:lnTo>
                      <a:pt x="777" y="181"/>
                    </a:lnTo>
                    <a:lnTo>
                      <a:pt x="772" y="181"/>
                    </a:lnTo>
                    <a:lnTo>
                      <a:pt x="772" y="181"/>
                    </a:lnTo>
                    <a:lnTo>
                      <a:pt x="772" y="185"/>
                    </a:lnTo>
                    <a:lnTo>
                      <a:pt x="772" y="185"/>
                    </a:lnTo>
                    <a:lnTo>
                      <a:pt x="768" y="185"/>
                    </a:lnTo>
                    <a:lnTo>
                      <a:pt x="768" y="185"/>
                    </a:lnTo>
                    <a:lnTo>
                      <a:pt x="763" y="190"/>
                    </a:lnTo>
                    <a:lnTo>
                      <a:pt x="763" y="190"/>
                    </a:lnTo>
                    <a:lnTo>
                      <a:pt x="763" y="190"/>
                    </a:lnTo>
                    <a:lnTo>
                      <a:pt x="759" y="190"/>
                    </a:lnTo>
                    <a:lnTo>
                      <a:pt x="759" y="185"/>
                    </a:lnTo>
                    <a:lnTo>
                      <a:pt x="759" y="185"/>
                    </a:lnTo>
                    <a:lnTo>
                      <a:pt x="759" y="185"/>
                    </a:lnTo>
                    <a:lnTo>
                      <a:pt x="759" y="185"/>
                    </a:lnTo>
                    <a:lnTo>
                      <a:pt x="759" y="185"/>
                    </a:lnTo>
                    <a:lnTo>
                      <a:pt x="759" y="185"/>
                    </a:lnTo>
                    <a:lnTo>
                      <a:pt x="759" y="181"/>
                    </a:lnTo>
                    <a:lnTo>
                      <a:pt x="759" y="181"/>
                    </a:lnTo>
                    <a:lnTo>
                      <a:pt x="759" y="176"/>
                    </a:lnTo>
                    <a:lnTo>
                      <a:pt x="759" y="176"/>
                    </a:lnTo>
                    <a:lnTo>
                      <a:pt x="759" y="172"/>
                    </a:lnTo>
                    <a:lnTo>
                      <a:pt x="759" y="172"/>
                    </a:lnTo>
                    <a:lnTo>
                      <a:pt x="759" y="172"/>
                    </a:lnTo>
                    <a:lnTo>
                      <a:pt x="759" y="172"/>
                    </a:lnTo>
                    <a:lnTo>
                      <a:pt x="759" y="172"/>
                    </a:lnTo>
                    <a:lnTo>
                      <a:pt x="759" y="172"/>
                    </a:lnTo>
                    <a:lnTo>
                      <a:pt x="759" y="167"/>
                    </a:lnTo>
                    <a:lnTo>
                      <a:pt x="759" y="167"/>
                    </a:lnTo>
                    <a:lnTo>
                      <a:pt x="754" y="167"/>
                    </a:lnTo>
                    <a:lnTo>
                      <a:pt x="754" y="167"/>
                    </a:lnTo>
                    <a:lnTo>
                      <a:pt x="754" y="167"/>
                    </a:lnTo>
                    <a:lnTo>
                      <a:pt x="754" y="167"/>
                    </a:lnTo>
                    <a:lnTo>
                      <a:pt x="754" y="167"/>
                    </a:lnTo>
                    <a:lnTo>
                      <a:pt x="754" y="167"/>
                    </a:lnTo>
                    <a:lnTo>
                      <a:pt x="754" y="167"/>
                    </a:lnTo>
                    <a:lnTo>
                      <a:pt x="754" y="167"/>
                    </a:lnTo>
                    <a:lnTo>
                      <a:pt x="749" y="163"/>
                    </a:lnTo>
                    <a:lnTo>
                      <a:pt x="749" y="163"/>
                    </a:lnTo>
                    <a:lnTo>
                      <a:pt x="754" y="158"/>
                    </a:lnTo>
                    <a:lnTo>
                      <a:pt x="754" y="158"/>
                    </a:lnTo>
                    <a:lnTo>
                      <a:pt x="754" y="158"/>
                    </a:lnTo>
                    <a:lnTo>
                      <a:pt x="754" y="158"/>
                    </a:lnTo>
                    <a:lnTo>
                      <a:pt x="759" y="158"/>
                    </a:lnTo>
                    <a:lnTo>
                      <a:pt x="759" y="154"/>
                    </a:lnTo>
                    <a:lnTo>
                      <a:pt x="763" y="154"/>
                    </a:lnTo>
                    <a:lnTo>
                      <a:pt x="763" y="154"/>
                    </a:lnTo>
                    <a:lnTo>
                      <a:pt x="768" y="154"/>
                    </a:lnTo>
                    <a:lnTo>
                      <a:pt x="768" y="154"/>
                    </a:lnTo>
                    <a:lnTo>
                      <a:pt x="768" y="158"/>
                    </a:lnTo>
                    <a:lnTo>
                      <a:pt x="768" y="158"/>
                    </a:lnTo>
                    <a:lnTo>
                      <a:pt x="768" y="158"/>
                    </a:lnTo>
                    <a:lnTo>
                      <a:pt x="768" y="158"/>
                    </a:lnTo>
                    <a:lnTo>
                      <a:pt x="768" y="158"/>
                    </a:lnTo>
                    <a:lnTo>
                      <a:pt x="768" y="158"/>
                    </a:lnTo>
                    <a:lnTo>
                      <a:pt x="763" y="163"/>
                    </a:lnTo>
                    <a:lnTo>
                      <a:pt x="763" y="163"/>
                    </a:lnTo>
                    <a:lnTo>
                      <a:pt x="768" y="163"/>
                    </a:lnTo>
                    <a:lnTo>
                      <a:pt x="768" y="163"/>
                    </a:lnTo>
                    <a:lnTo>
                      <a:pt x="772" y="163"/>
                    </a:lnTo>
                    <a:lnTo>
                      <a:pt x="777" y="163"/>
                    </a:lnTo>
                    <a:lnTo>
                      <a:pt x="777" y="163"/>
                    </a:lnTo>
                    <a:lnTo>
                      <a:pt x="781" y="158"/>
                    </a:lnTo>
                    <a:lnTo>
                      <a:pt x="781" y="158"/>
                    </a:lnTo>
                    <a:lnTo>
                      <a:pt x="781" y="158"/>
                    </a:lnTo>
                    <a:lnTo>
                      <a:pt x="781" y="158"/>
                    </a:lnTo>
                    <a:lnTo>
                      <a:pt x="781" y="158"/>
                    </a:lnTo>
                    <a:lnTo>
                      <a:pt x="781" y="158"/>
                    </a:lnTo>
                    <a:lnTo>
                      <a:pt x="781" y="158"/>
                    </a:lnTo>
                    <a:lnTo>
                      <a:pt x="781" y="158"/>
                    </a:lnTo>
                    <a:lnTo>
                      <a:pt x="786" y="158"/>
                    </a:lnTo>
                    <a:lnTo>
                      <a:pt x="786" y="154"/>
                    </a:lnTo>
                    <a:lnTo>
                      <a:pt x="781" y="154"/>
                    </a:lnTo>
                    <a:lnTo>
                      <a:pt x="781" y="154"/>
                    </a:lnTo>
                    <a:lnTo>
                      <a:pt x="781" y="154"/>
                    </a:lnTo>
                    <a:lnTo>
                      <a:pt x="781" y="154"/>
                    </a:lnTo>
                    <a:lnTo>
                      <a:pt x="781" y="154"/>
                    </a:lnTo>
                    <a:lnTo>
                      <a:pt x="786" y="154"/>
                    </a:lnTo>
                    <a:lnTo>
                      <a:pt x="786" y="154"/>
                    </a:lnTo>
                    <a:lnTo>
                      <a:pt x="786" y="154"/>
                    </a:lnTo>
                    <a:lnTo>
                      <a:pt x="786" y="154"/>
                    </a:lnTo>
                    <a:lnTo>
                      <a:pt x="786" y="154"/>
                    </a:lnTo>
                    <a:lnTo>
                      <a:pt x="790" y="154"/>
                    </a:lnTo>
                    <a:lnTo>
                      <a:pt x="790" y="154"/>
                    </a:lnTo>
                    <a:lnTo>
                      <a:pt x="790" y="154"/>
                    </a:lnTo>
                    <a:lnTo>
                      <a:pt x="790" y="154"/>
                    </a:lnTo>
                    <a:lnTo>
                      <a:pt x="790" y="154"/>
                    </a:lnTo>
                    <a:lnTo>
                      <a:pt x="786" y="154"/>
                    </a:lnTo>
                    <a:lnTo>
                      <a:pt x="786" y="154"/>
                    </a:lnTo>
                    <a:lnTo>
                      <a:pt x="781" y="154"/>
                    </a:lnTo>
                    <a:lnTo>
                      <a:pt x="781" y="154"/>
                    </a:lnTo>
                    <a:lnTo>
                      <a:pt x="781" y="149"/>
                    </a:lnTo>
                    <a:lnTo>
                      <a:pt x="781" y="149"/>
                    </a:lnTo>
                    <a:lnTo>
                      <a:pt x="781" y="149"/>
                    </a:lnTo>
                    <a:lnTo>
                      <a:pt x="781" y="149"/>
                    </a:lnTo>
                    <a:lnTo>
                      <a:pt x="781" y="149"/>
                    </a:lnTo>
                    <a:lnTo>
                      <a:pt x="781" y="149"/>
                    </a:lnTo>
                    <a:lnTo>
                      <a:pt x="786" y="149"/>
                    </a:lnTo>
                    <a:lnTo>
                      <a:pt x="786" y="149"/>
                    </a:lnTo>
                    <a:lnTo>
                      <a:pt x="786" y="149"/>
                    </a:lnTo>
                    <a:lnTo>
                      <a:pt x="790" y="149"/>
                    </a:lnTo>
                    <a:lnTo>
                      <a:pt x="790" y="149"/>
                    </a:lnTo>
                    <a:lnTo>
                      <a:pt x="790" y="149"/>
                    </a:lnTo>
                    <a:lnTo>
                      <a:pt x="790" y="149"/>
                    </a:lnTo>
                    <a:lnTo>
                      <a:pt x="790" y="149"/>
                    </a:lnTo>
                    <a:lnTo>
                      <a:pt x="790" y="149"/>
                    </a:lnTo>
                    <a:lnTo>
                      <a:pt x="790" y="149"/>
                    </a:lnTo>
                    <a:lnTo>
                      <a:pt x="790" y="145"/>
                    </a:lnTo>
                    <a:lnTo>
                      <a:pt x="790" y="145"/>
                    </a:lnTo>
                    <a:lnTo>
                      <a:pt x="790" y="145"/>
                    </a:lnTo>
                    <a:lnTo>
                      <a:pt x="790" y="145"/>
                    </a:lnTo>
                    <a:lnTo>
                      <a:pt x="790" y="145"/>
                    </a:lnTo>
                    <a:lnTo>
                      <a:pt x="795" y="145"/>
                    </a:lnTo>
                    <a:lnTo>
                      <a:pt x="799" y="145"/>
                    </a:lnTo>
                    <a:lnTo>
                      <a:pt x="799" y="145"/>
                    </a:lnTo>
                    <a:lnTo>
                      <a:pt x="799" y="145"/>
                    </a:lnTo>
                    <a:lnTo>
                      <a:pt x="804" y="145"/>
                    </a:lnTo>
                    <a:lnTo>
                      <a:pt x="804" y="145"/>
                    </a:lnTo>
                    <a:lnTo>
                      <a:pt x="804" y="145"/>
                    </a:lnTo>
                    <a:lnTo>
                      <a:pt x="799" y="145"/>
                    </a:lnTo>
                    <a:lnTo>
                      <a:pt x="799" y="145"/>
                    </a:lnTo>
                    <a:lnTo>
                      <a:pt x="799" y="145"/>
                    </a:lnTo>
                    <a:lnTo>
                      <a:pt x="804" y="140"/>
                    </a:lnTo>
                    <a:lnTo>
                      <a:pt x="804" y="140"/>
                    </a:lnTo>
                    <a:moveTo>
                      <a:pt x="876" y="145"/>
                    </a:moveTo>
                    <a:lnTo>
                      <a:pt x="876" y="145"/>
                    </a:lnTo>
                    <a:lnTo>
                      <a:pt x="876" y="145"/>
                    </a:lnTo>
                    <a:lnTo>
                      <a:pt x="880" y="145"/>
                    </a:lnTo>
                    <a:lnTo>
                      <a:pt x="880" y="145"/>
                    </a:lnTo>
                    <a:lnTo>
                      <a:pt x="880" y="149"/>
                    </a:lnTo>
                    <a:lnTo>
                      <a:pt x="880" y="149"/>
                    </a:lnTo>
                    <a:lnTo>
                      <a:pt x="885" y="149"/>
                    </a:lnTo>
                    <a:lnTo>
                      <a:pt x="890" y="149"/>
                    </a:lnTo>
                    <a:lnTo>
                      <a:pt x="894" y="149"/>
                    </a:lnTo>
                    <a:lnTo>
                      <a:pt x="894" y="149"/>
                    </a:lnTo>
                    <a:lnTo>
                      <a:pt x="899" y="149"/>
                    </a:lnTo>
                    <a:lnTo>
                      <a:pt x="899" y="149"/>
                    </a:lnTo>
                    <a:lnTo>
                      <a:pt x="894" y="154"/>
                    </a:lnTo>
                    <a:lnTo>
                      <a:pt x="894" y="154"/>
                    </a:lnTo>
                    <a:lnTo>
                      <a:pt x="890" y="154"/>
                    </a:lnTo>
                    <a:lnTo>
                      <a:pt x="885" y="154"/>
                    </a:lnTo>
                    <a:lnTo>
                      <a:pt x="885" y="158"/>
                    </a:lnTo>
                    <a:lnTo>
                      <a:pt x="885" y="158"/>
                    </a:lnTo>
                    <a:lnTo>
                      <a:pt x="880" y="158"/>
                    </a:lnTo>
                    <a:lnTo>
                      <a:pt x="880" y="158"/>
                    </a:lnTo>
                    <a:lnTo>
                      <a:pt x="876" y="158"/>
                    </a:lnTo>
                    <a:lnTo>
                      <a:pt x="876" y="158"/>
                    </a:lnTo>
                    <a:lnTo>
                      <a:pt x="871" y="163"/>
                    </a:lnTo>
                    <a:lnTo>
                      <a:pt x="871" y="163"/>
                    </a:lnTo>
                    <a:lnTo>
                      <a:pt x="871" y="163"/>
                    </a:lnTo>
                    <a:lnTo>
                      <a:pt x="871" y="163"/>
                    </a:lnTo>
                    <a:lnTo>
                      <a:pt x="867" y="163"/>
                    </a:lnTo>
                    <a:lnTo>
                      <a:pt x="862" y="167"/>
                    </a:lnTo>
                    <a:lnTo>
                      <a:pt x="862" y="167"/>
                    </a:lnTo>
                    <a:lnTo>
                      <a:pt x="858" y="167"/>
                    </a:lnTo>
                    <a:lnTo>
                      <a:pt x="853" y="167"/>
                    </a:lnTo>
                    <a:lnTo>
                      <a:pt x="853" y="167"/>
                    </a:lnTo>
                    <a:lnTo>
                      <a:pt x="844" y="167"/>
                    </a:lnTo>
                    <a:lnTo>
                      <a:pt x="844" y="167"/>
                    </a:lnTo>
                    <a:lnTo>
                      <a:pt x="835" y="167"/>
                    </a:lnTo>
                    <a:lnTo>
                      <a:pt x="835" y="167"/>
                    </a:lnTo>
                    <a:lnTo>
                      <a:pt x="840" y="167"/>
                    </a:lnTo>
                    <a:lnTo>
                      <a:pt x="840" y="167"/>
                    </a:lnTo>
                    <a:lnTo>
                      <a:pt x="840" y="172"/>
                    </a:lnTo>
                    <a:lnTo>
                      <a:pt x="840" y="172"/>
                    </a:lnTo>
                    <a:lnTo>
                      <a:pt x="840" y="172"/>
                    </a:lnTo>
                    <a:lnTo>
                      <a:pt x="835" y="172"/>
                    </a:lnTo>
                    <a:lnTo>
                      <a:pt x="835" y="172"/>
                    </a:lnTo>
                    <a:lnTo>
                      <a:pt x="831" y="176"/>
                    </a:lnTo>
                    <a:lnTo>
                      <a:pt x="826" y="176"/>
                    </a:lnTo>
                    <a:lnTo>
                      <a:pt x="822" y="181"/>
                    </a:lnTo>
                    <a:lnTo>
                      <a:pt x="822" y="181"/>
                    </a:lnTo>
                    <a:lnTo>
                      <a:pt x="817" y="181"/>
                    </a:lnTo>
                    <a:lnTo>
                      <a:pt x="817" y="181"/>
                    </a:lnTo>
                    <a:lnTo>
                      <a:pt x="813" y="181"/>
                    </a:lnTo>
                    <a:lnTo>
                      <a:pt x="813" y="181"/>
                    </a:lnTo>
                    <a:lnTo>
                      <a:pt x="813" y="176"/>
                    </a:lnTo>
                    <a:lnTo>
                      <a:pt x="817" y="172"/>
                    </a:lnTo>
                    <a:lnTo>
                      <a:pt x="822" y="172"/>
                    </a:lnTo>
                    <a:lnTo>
                      <a:pt x="822" y="167"/>
                    </a:lnTo>
                    <a:lnTo>
                      <a:pt x="822" y="163"/>
                    </a:lnTo>
                    <a:lnTo>
                      <a:pt x="826" y="163"/>
                    </a:lnTo>
                    <a:lnTo>
                      <a:pt x="826" y="163"/>
                    </a:lnTo>
                    <a:lnTo>
                      <a:pt x="826" y="163"/>
                    </a:lnTo>
                    <a:lnTo>
                      <a:pt x="831" y="158"/>
                    </a:lnTo>
                    <a:lnTo>
                      <a:pt x="831" y="158"/>
                    </a:lnTo>
                    <a:lnTo>
                      <a:pt x="835" y="158"/>
                    </a:lnTo>
                    <a:lnTo>
                      <a:pt x="840" y="154"/>
                    </a:lnTo>
                    <a:lnTo>
                      <a:pt x="840" y="149"/>
                    </a:lnTo>
                    <a:lnTo>
                      <a:pt x="840" y="149"/>
                    </a:lnTo>
                    <a:lnTo>
                      <a:pt x="840" y="149"/>
                    </a:lnTo>
                    <a:lnTo>
                      <a:pt x="844" y="149"/>
                    </a:lnTo>
                    <a:lnTo>
                      <a:pt x="844" y="149"/>
                    </a:lnTo>
                    <a:lnTo>
                      <a:pt x="844" y="149"/>
                    </a:lnTo>
                    <a:lnTo>
                      <a:pt x="849" y="149"/>
                    </a:lnTo>
                    <a:lnTo>
                      <a:pt x="849" y="149"/>
                    </a:lnTo>
                    <a:lnTo>
                      <a:pt x="849" y="149"/>
                    </a:lnTo>
                    <a:lnTo>
                      <a:pt x="849" y="149"/>
                    </a:lnTo>
                    <a:lnTo>
                      <a:pt x="849" y="149"/>
                    </a:lnTo>
                    <a:lnTo>
                      <a:pt x="849" y="149"/>
                    </a:lnTo>
                    <a:lnTo>
                      <a:pt x="849" y="149"/>
                    </a:lnTo>
                    <a:lnTo>
                      <a:pt x="849" y="145"/>
                    </a:lnTo>
                    <a:lnTo>
                      <a:pt x="849" y="145"/>
                    </a:lnTo>
                    <a:lnTo>
                      <a:pt x="853" y="145"/>
                    </a:lnTo>
                    <a:lnTo>
                      <a:pt x="853" y="145"/>
                    </a:lnTo>
                    <a:lnTo>
                      <a:pt x="853" y="145"/>
                    </a:lnTo>
                    <a:lnTo>
                      <a:pt x="853" y="145"/>
                    </a:lnTo>
                    <a:lnTo>
                      <a:pt x="853" y="145"/>
                    </a:lnTo>
                    <a:lnTo>
                      <a:pt x="858" y="145"/>
                    </a:lnTo>
                    <a:lnTo>
                      <a:pt x="862" y="145"/>
                    </a:lnTo>
                    <a:lnTo>
                      <a:pt x="867" y="145"/>
                    </a:lnTo>
                    <a:lnTo>
                      <a:pt x="867" y="145"/>
                    </a:lnTo>
                    <a:lnTo>
                      <a:pt x="871" y="145"/>
                    </a:lnTo>
                    <a:lnTo>
                      <a:pt x="871" y="145"/>
                    </a:lnTo>
                    <a:lnTo>
                      <a:pt x="876" y="145"/>
                    </a:lnTo>
                    <a:moveTo>
                      <a:pt x="623" y="122"/>
                    </a:moveTo>
                    <a:lnTo>
                      <a:pt x="623" y="122"/>
                    </a:lnTo>
                    <a:lnTo>
                      <a:pt x="623" y="122"/>
                    </a:lnTo>
                    <a:lnTo>
                      <a:pt x="628" y="122"/>
                    </a:lnTo>
                    <a:lnTo>
                      <a:pt x="628" y="122"/>
                    </a:lnTo>
                    <a:lnTo>
                      <a:pt x="628" y="122"/>
                    </a:lnTo>
                    <a:lnTo>
                      <a:pt x="628" y="122"/>
                    </a:lnTo>
                    <a:lnTo>
                      <a:pt x="628" y="122"/>
                    </a:lnTo>
                    <a:lnTo>
                      <a:pt x="628" y="122"/>
                    </a:lnTo>
                    <a:lnTo>
                      <a:pt x="628" y="122"/>
                    </a:lnTo>
                    <a:lnTo>
                      <a:pt x="628" y="122"/>
                    </a:lnTo>
                    <a:lnTo>
                      <a:pt x="628" y="122"/>
                    </a:lnTo>
                    <a:lnTo>
                      <a:pt x="628" y="122"/>
                    </a:lnTo>
                    <a:lnTo>
                      <a:pt x="632" y="122"/>
                    </a:lnTo>
                    <a:lnTo>
                      <a:pt x="637" y="122"/>
                    </a:lnTo>
                    <a:lnTo>
                      <a:pt x="637" y="122"/>
                    </a:lnTo>
                    <a:lnTo>
                      <a:pt x="641" y="122"/>
                    </a:lnTo>
                    <a:lnTo>
                      <a:pt x="641" y="122"/>
                    </a:lnTo>
                    <a:lnTo>
                      <a:pt x="646" y="122"/>
                    </a:lnTo>
                    <a:lnTo>
                      <a:pt x="646" y="122"/>
                    </a:lnTo>
                    <a:lnTo>
                      <a:pt x="646" y="122"/>
                    </a:lnTo>
                    <a:lnTo>
                      <a:pt x="646" y="127"/>
                    </a:lnTo>
                    <a:lnTo>
                      <a:pt x="650" y="127"/>
                    </a:lnTo>
                    <a:lnTo>
                      <a:pt x="650" y="131"/>
                    </a:lnTo>
                    <a:lnTo>
                      <a:pt x="650" y="131"/>
                    </a:lnTo>
                    <a:lnTo>
                      <a:pt x="650" y="136"/>
                    </a:lnTo>
                    <a:lnTo>
                      <a:pt x="650" y="136"/>
                    </a:lnTo>
                    <a:lnTo>
                      <a:pt x="650" y="136"/>
                    </a:lnTo>
                    <a:lnTo>
                      <a:pt x="646" y="136"/>
                    </a:lnTo>
                    <a:lnTo>
                      <a:pt x="646" y="136"/>
                    </a:lnTo>
                    <a:lnTo>
                      <a:pt x="646" y="136"/>
                    </a:lnTo>
                    <a:lnTo>
                      <a:pt x="646" y="136"/>
                    </a:lnTo>
                    <a:lnTo>
                      <a:pt x="637" y="140"/>
                    </a:lnTo>
                    <a:lnTo>
                      <a:pt x="637" y="140"/>
                    </a:lnTo>
                    <a:lnTo>
                      <a:pt x="632" y="140"/>
                    </a:lnTo>
                    <a:lnTo>
                      <a:pt x="623" y="140"/>
                    </a:lnTo>
                    <a:lnTo>
                      <a:pt x="618" y="140"/>
                    </a:lnTo>
                    <a:lnTo>
                      <a:pt x="609" y="145"/>
                    </a:lnTo>
                    <a:lnTo>
                      <a:pt x="596" y="145"/>
                    </a:lnTo>
                    <a:lnTo>
                      <a:pt x="591" y="145"/>
                    </a:lnTo>
                    <a:lnTo>
                      <a:pt x="591" y="149"/>
                    </a:lnTo>
                    <a:lnTo>
                      <a:pt x="582" y="149"/>
                    </a:lnTo>
                    <a:lnTo>
                      <a:pt x="578" y="154"/>
                    </a:lnTo>
                    <a:lnTo>
                      <a:pt x="573" y="154"/>
                    </a:lnTo>
                    <a:lnTo>
                      <a:pt x="573" y="154"/>
                    </a:lnTo>
                    <a:lnTo>
                      <a:pt x="569" y="154"/>
                    </a:lnTo>
                    <a:lnTo>
                      <a:pt x="569" y="154"/>
                    </a:lnTo>
                    <a:lnTo>
                      <a:pt x="564" y="158"/>
                    </a:lnTo>
                    <a:lnTo>
                      <a:pt x="560" y="158"/>
                    </a:lnTo>
                    <a:lnTo>
                      <a:pt x="555" y="163"/>
                    </a:lnTo>
                    <a:lnTo>
                      <a:pt x="551" y="163"/>
                    </a:lnTo>
                    <a:lnTo>
                      <a:pt x="551" y="163"/>
                    </a:lnTo>
                    <a:lnTo>
                      <a:pt x="551" y="163"/>
                    </a:lnTo>
                    <a:lnTo>
                      <a:pt x="546" y="163"/>
                    </a:lnTo>
                    <a:lnTo>
                      <a:pt x="542" y="163"/>
                    </a:lnTo>
                    <a:lnTo>
                      <a:pt x="537" y="163"/>
                    </a:lnTo>
                    <a:lnTo>
                      <a:pt x="537" y="163"/>
                    </a:lnTo>
                    <a:lnTo>
                      <a:pt x="537" y="163"/>
                    </a:lnTo>
                    <a:lnTo>
                      <a:pt x="537" y="163"/>
                    </a:lnTo>
                    <a:lnTo>
                      <a:pt x="537" y="163"/>
                    </a:lnTo>
                    <a:lnTo>
                      <a:pt x="528" y="167"/>
                    </a:lnTo>
                    <a:lnTo>
                      <a:pt x="524" y="167"/>
                    </a:lnTo>
                    <a:lnTo>
                      <a:pt x="519" y="167"/>
                    </a:lnTo>
                    <a:lnTo>
                      <a:pt x="519" y="167"/>
                    </a:lnTo>
                    <a:lnTo>
                      <a:pt x="515" y="167"/>
                    </a:lnTo>
                    <a:lnTo>
                      <a:pt x="515" y="167"/>
                    </a:lnTo>
                    <a:lnTo>
                      <a:pt x="515" y="167"/>
                    </a:lnTo>
                    <a:lnTo>
                      <a:pt x="515" y="167"/>
                    </a:lnTo>
                    <a:lnTo>
                      <a:pt x="515" y="167"/>
                    </a:lnTo>
                    <a:lnTo>
                      <a:pt x="519" y="163"/>
                    </a:lnTo>
                    <a:lnTo>
                      <a:pt x="519" y="163"/>
                    </a:lnTo>
                    <a:lnTo>
                      <a:pt x="519" y="158"/>
                    </a:lnTo>
                    <a:lnTo>
                      <a:pt x="519" y="158"/>
                    </a:lnTo>
                    <a:lnTo>
                      <a:pt x="519" y="158"/>
                    </a:lnTo>
                    <a:lnTo>
                      <a:pt x="519" y="154"/>
                    </a:lnTo>
                    <a:lnTo>
                      <a:pt x="515" y="154"/>
                    </a:lnTo>
                    <a:lnTo>
                      <a:pt x="515" y="154"/>
                    </a:lnTo>
                    <a:lnTo>
                      <a:pt x="515" y="149"/>
                    </a:lnTo>
                    <a:lnTo>
                      <a:pt x="510" y="149"/>
                    </a:lnTo>
                    <a:lnTo>
                      <a:pt x="510" y="149"/>
                    </a:lnTo>
                    <a:lnTo>
                      <a:pt x="510" y="149"/>
                    </a:lnTo>
                    <a:lnTo>
                      <a:pt x="515" y="149"/>
                    </a:lnTo>
                    <a:lnTo>
                      <a:pt x="515" y="149"/>
                    </a:lnTo>
                    <a:lnTo>
                      <a:pt x="515" y="149"/>
                    </a:lnTo>
                    <a:lnTo>
                      <a:pt x="515" y="149"/>
                    </a:lnTo>
                    <a:lnTo>
                      <a:pt x="515" y="149"/>
                    </a:lnTo>
                    <a:lnTo>
                      <a:pt x="519" y="149"/>
                    </a:lnTo>
                    <a:lnTo>
                      <a:pt x="519" y="149"/>
                    </a:lnTo>
                    <a:lnTo>
                      <a:pt x="519" y="145"/>
                    </a:lnTo>
                    <a:lnTo>
                      <a:pt x="519" y="145"/>
                    </a:lnTo>
                    <a:lnTo>
                      <a:pt x="519" y="145"/>
                    </a:lnTo>
                    <a:lnTo>
                      <a:pt x="519" y="145"/>
                    </a:lnTo>
                    <a:lnTo>
                      <a:pt x="524" y="145"/>
                    </a:lnTo>
                    <a:lnTo>
                      <a:pt x="524" y="145"/>
                    </a:lnTo>
                    <a:lnTo>
                      <a:pt x="528" y="145"/>
                    </a:lnTo>
                    <a:lnTo>
                      <a:pt x="528" y="145"/>
                    </a:lnTo>
                    <a:lnTo>
                      <a:pt x="533" y="140"/>
                    </a:lnTo>
                    <a:lnTo>
                      <a:pt x="533" y="140"/>
                    </a:lnTo>
                    <a:lnTo>
                      <a:pt x="537" y="140"/>
                    </a:lnTo>
                    <a:lnTo>
                      <a:pt x="537" y="140"/>
                    </a:lnTo>
                    <a:lnTo>
                      <a:pt x="537" y="140"/>
                    </a:lnTo>
                    <a:lnTo>
                      <a:pt x="537" y="140"/>
                    </a:lnTo>
                    <a:lnTo>
                      <a:pt x="537" y="140"/>
                    </a:lnTo>
                    <a:lnTo>
                      <a:pt x="542" y="140"/>
                    </a:lnTo>
                    <a:lnTo>
                      <a:pt x="542" y="136"/>
                    </a:lnTo>
                    <a:lnTo>
                      <a:pt x="542" y="136"/>
                    </a:lnTo>
                    <a:lnTo>
                      <a:pt x="542" y="136"/>
                    </a:lnTo>
                    <a:lnTo>
                      <a:pt x="546" y="136"/>
                    </a:lnTo>
                    <a:lnTo>
                      <a:pt x="546" y="136"/>
                    </a:lnTo>
                    <a:lnTo>
                      <a:pt x="551" y="136"/>
                    </a:lnTo>
                    <a:lnTo>
                      <a:pt x="551" y="136"/>
                    </a:lnTo>
                    <a:lnTo>
                      <a:pt x="551" y="136"/>
                    </a:lnTo>
                    <a:lnTo>
                      <a:pt x="551" y="136"/>
                    </a:lnTo>
                    <a:lnTo>
                      <a:pt x="551" y="136"/>
                    </a:lnTo>
                    <a:lnTo>
                      <a:pt x="551" y="136"/>
                    </a:lnTo>
                    <a:lnTo>
                      <a:pt x="551" y="136"/>
                    </a:lnTo>
                    <a:lnTo>
                      <a:pt x="551" y="131"/>
                    </a:lnTo>
                    <a:lnTo>
                      <a:pt x="555" y="131"/>
                    </a:lnTo>
                    <a:lnTo>
                      <a:pt x="555" y="131"/>
                    </a:lnTo>
                    <a:lnTo>
                      <a:pt x="560" y="127"/>
                    </a:lnTo>
                    <a:lnTo>
                      <a:pt x="569" y="127"/>
                    </a:lnTo>
                    <a:lnTo>
                      <a:pt x="573" y="127"/>
                    </a:lnTo>
                    <a:lnTo>
                      <a:pt x="578" y="122"/>
                    </a:lnTo>
                    <a:lnTo>
                      <a:pt x="578" y="122"/>
                    </a:lnTo>
                    <a:lnTo>
                      <a:pt x="578" y="122"/>
                    </a:lnTo>
                    <a:lnTo>
                      <a:pt x="578" y="122"/>
                    </a:lnTo>
                    <a:lnTo>
                      <a:pt x="578" y="122"/>
                    </a:lnTo>
                    <a:lnTo>
                      <a:pt x="578" y="122"/>
                    </a:lnTo>
                    <a:lnTo>
                      <a:pt x="582" y="113"/>
                    </a:lnTo>
                    <a:lnTo>
                      <a:pt x="582" y="113"/>
                    </a:lnTo>
                    <a:lnTo>
                      <a:pt x="582" y="113"/>
                    </a:lnTo>
                    <a:lnTo>
                      <a:pt x="582" y="113"/>
                    </a:lnTo>
                    <a:lnTo>
                      <a:pt x="582" y="113"/>
                    </a:lnTo>
                    <a:lnTo>
                      <a:pt x="596" y="113"/>
                    </a:lnTo>
                    <a:lnTo>
                      <a:pt x="605" y="113"/>
                    </a:lnTo>
                    <a:lnTo>
                      <a:pt x="614" y="113"/>
                    </a:lnTo>
                    <a:lnTo>
                      <a:pt x="618" y="113"/>
                    </a:lnTo>
                    <a:lnTo>
                      <a:pt x="618" y="113"/>
                    </a:lnTo>
                    <a:lnTo>
                      <a:pt x="618" y="113"/>
                    </a:lnTo>
                    <a:lnTo>
                      <a:pt x="618" y="118"/>
                    </a:lnTo>
                    <a:lnTo>
                      <a:pt x="623" y="118"/>
                    </a:lnTo>
                    <a:lnTo>
                      <a:pt x="623" y="118"/>
                    </a:lnTo>
                    <a:lnTo>
                      <a:pt x="628" y="122"/>
                    </a:lnTo>
                    <a:lnTo>
                      <a:pt x="623" y="122"/>
                    </a:lnTo>
                    <a:lnTo>
                      <a:pt x="623" y="122"/>
                    </a:lnTo>
                    <a:lnTo>
                      <a:pt x="623" y="122"/>
                    </a:lnTo>
                    <a:moveTo>
                      <a:pt x="790" y="122"/>
                    </a:moveTo>
                    <a:lnTo>
                      <a:pt x="790" y="122"/>
                    </a:lnTo>
                    <a:lnTo>
                      <a:pt x="786" y="122"/>
                    </a:lnTo>
                    <a:lnTo>
                      <a:pt x="786" y="118"/>
                    </a:lnTo>
                    <a:lnTo>
                      <a:pt x="786" y="118"/>
                    </a:lnTo>
                    <a:lnTo>
                      <a:pt x="786" y="118"/>
                    </a:lnTo>
                    <a:lnTo>
                      <a:pt x="786" y="118"/>
                    </a:lnTo>
                    <a:lnTo>
                      <a:pt x="786" y="118"/>
                    </a:lnTo>
                    <a:lnTo>
                      <a:pt x="786" y="118"/>
                    </a:lnTo>
                    <a:lnTo>
                      <a:pt x="790" y="113"/>
                    </a:lnTo>
                    <a:lnTo>
                      <a:pt x="790" y="113"/>
                    </a:lnTo>
                    <a:lnTo>
                      <a:pt x="795" y="113"/>
                    </a:lnTo>
                    <a:lnTo>
                      <a:pt x="795" y="113"/>
                    </a:lnTo>
                    <a:lnTo>
                      <a:pt x="799" y="113"/>
                    </a:lnTo>
                    <a:lnTo>
                      <a:pt x="799" y="113"/>
                    </a:lnTo>
                    <a:lnTo>
                      <a:pt x="799" y="113"/>
                    </a:lnTo>
                    <a:lnTo>
                      <a:pt x="799" y="113"/>
                    </a:lnTo>
                    <a:lnTo>
                      <a:pt x="799" y="118"/>
                    </a:lnTo>
                    <a:lnTo>
                      <a:pt x="799" y="118"/>
                    </a:lnTo>
                    <a:lnTo>
                      <a:pt x="799" y="118"/>
                    </a:lnTo>
                    <a:lnTo>
                      <a:pt x="799" y="118"/>
                    </a:lnTo>
                    <a:lnTo>
                      <a:pt x="799" y="118"/>
                    </a:lnTo>
                    <a:lnTo>
                      <a:pt x="795" y="118"/>
                    </a:lnTo>
                    <a:lnTo>
                      <a:pt x="795" y="118"/>
                    </a:lnTo>
                    <a:lnTo>
                      <a:pt x="795" y="118"/>
                    </a:lnTo>
                    <a:lnTo>
                      <a:pt x="790" y="122"/>
                    </a:lnTo>
                    <a:moveTo>
                      <a:pt x="890" y="127"/>
                    </a:moveTo>
                    <a:lnTo>
                      <a:pt x="890" y="127"/>
                    </a:lnTo>
                    <a:lnTo>
                      <a:pt x="890" y="131"/>
                    </a:lnTo>
                    <a:lnTo>
                      <a:pt x="890" y="131"/>
                    </a:lnTo>
                    <a:lnTo>
                      <a:pt x="885" y="131"/>
                    </a:lnTo>
                    <a:lnTo>
                      <a:pt x="885" y="131"/>
                    </a:lnTo>
                    <a:lnTo>
                      <a:pt x="885" y="131"/>
                    </a:lnTo>
                    <a:lnTo>
                      <a:pt x="885" y="131"/>
                    </a:lnTo>
                    <a:lnTo>
                      <a:pt x="885" y="136"/>
                    </a:lnTo>
                    <a:lnTo>
                      <a:pt x="880" y="136"/>
                    </a:lnTo>
                    <a:lnTo>
                      <a:pt x="880" y="136"/>
                    </a:lnTo>
                    <a:lnTo>
                      <a:pt x="880" y="136"/>
                    </a:lnTo>
                    <a:lnTo>
                      <a:pt x="876" y="136"/>
                    </a:lnTo>
                    <a:lnTo>
                      <a:pt x="876" y="136"/>
                    </a:lnTo>
                    <a:lnTo>
                      <a:pt x="871" y="136"/>
                    </a:lnTo>
                    <a:lnTo>
                      <a:pt x="871" y="136"/>
                    </a:lnTo>
                    <a:lnTo>
                      <a:pt x="871" y="136"/>
                    </a:lnTo>
                    <a:lnTo>
                      <a:pt x="871" y="131"/>
                    </a:lnTo>
                    <a:lnTo>
                      <a:pt x="867" y="131"/>
                    </a:lnTo>
                    <a:lnTo>
                      <a:pt x="867" y="131"/>
                    </a:lnTo>
                    <a:lnTo>
                      <a:pt x="862" y="131"/>
                    </a:lnTo>
                    <a:lnTo>
                      <a:pt x="862" y="127"/>
                    </a:lnTo>
                    <a:lnTo>
                      <a:pt x="862" y="127"/>
                    </a:lnTo>
                    <a:lnTo>
                      <a:pt x="862" y="127"/>
                    </a:lnTo>
                    <a:lnTo>
                      <a:pt x="862" y="127"/>
                    </a:lnTo>
                    <a:lnTo>
                      <a:pt x="862" y="127"/>
                    </a:lnTo>
                    <a:lnTo>
                      <a:pt x="862" y="127"/>
                    </a:lnTo>
                    <a:lnTo>
                      <a:pt x="862" y="127"/>
                    </a:lnTo>
                    <a:lnTo>
                      <a:pt x="858" y="127"/>
                    </a:lnTo>
                    <a:lnTo>
                      <a:pt x="858" y="127"/>
                    </a:lnTo>
                    <a:lnTo>
                      <a:pt x="862" y="127"/>
                    </a:lnTo>
                    <a:lnTo>
                      <a:pt x="862" y="127"/>
                    </a:lnTo>
                    <a:lnTo>
                      <a:pt x="862" y="127"/>
                    </a:lnTo>
                    <a:lnTo>
                      <a:pt x="867" y="122"/>
                    </a:lnTo>
                    <a:lnTo>
                      <a:pt x="867" y="122"/>
                    </a:lnTo>
                    <a:lnTo>
                      <a:pt x="867" y="122"/>
                    </a:lnTo>
                    <a:lnTo>
                      <a:pt x="871" y="122"/>
                    </a:lnTo>
                    <a:lnTo>
                      <a:pt x="871" y="122"/>
                    </a:lnTo>
                    <a:lnTo>
                      <a:pt x="876" y="118"/>
                    </a:lnTo>
                    <a:lnTo>
                      <a:pt x="876" y="118"/>
                    </a:lnTo>
                    <a:lnTo>
                      <a:pt x="880" y="118"/>
                    </a:lnTo>
                    <a:lnTo>
                      <a:pt x="890" y="118"/>
                    </a:lnTo>
                    <a:lnTo>
                      <a:pt x="890" y="118"/>
                    </a:lnTo>
                    <a:lnTo>
                      <a:pt x="894" y="118"/>
                    </a:lnTo>
                    <a:lnTo>
                      <a:pt x="894" y="118"/>
                    </a:lnTo>
                    <a:lnTo>
                      <a:pt x="894" y="118"/>
                    </a:lnTo>
                    <a:lnTo>
                      <a:pt x="894" y="122"/>
                    </a:lnTo>
                    <a:lnTo>
                      <a:pt x="894" y="122"/>
                    </a:lnTo>
                    <a:lnTo>
                      <a:pt x="894" y="122"/>
                    </a:lnTo>
                    <a:lnTo>
                      <a:pt x="894" y="127"/>
                    </a:lnTo>
                    <a:lnTo>
                      <a:pt x="894" y="127"/>
                    </a:lnTo>
                    <a:lnTo>
                      <a:pt x="890" y="127"/>
                    </a:lnTo>
                    <a:lnTo>
                      <a:pt x="890" y="127"/>
                    </a:lnTo>
                    <a:lnTo>
                      <a:pt x="890" y="127"/>
                    </a:lnTo>
                    <a:moveTo>
                      <a:pt x="673" y="100"/>
                    </a:moveTo>
                    <a:lnTo>
                      <a:pt x="673" y="100"/>
                    </a:lnTo>
                    <a:lnTo>
                      <a:pt x="668" y="100"/>
                    </a:lnTo>
                    <a:lnTo>
                      <a:pt x="668" y="100"/>
                    </a:lnTo>
                    <a:lnTo>
                      <a:pt x="664" y="100"/>
                    </a:lnTo>
                    <a:lnTo>
                      <a:pt x="664" y="100"/>
                    </a:lnTo>
                    <a:lnTo>
                      <a:pt x="664" y="100"/>
                    </a:lnTo>
                    <a:lnTo>
                      <a:pt x="664" y="100"/>
                    </a:lnTo>
                    <a:lnTo>
                      <a:pt x="668" y="95"/>
                    </a:lnTo>
                    <a:lnTo>
                      <a:pt x="668" y="95"/>
                    </a:lnTo>
                    <a:lnTo>
                      <a:pt x="673" y="95"/>
                    </a:lnTo>
                    <a:lnTo>
                      <a:pt x="677" y="95"/>
                    </a:lnTo>
                    <a:lnTo>
                      <a:pt x="682" y="95"/>
                    </a:lnTo>
                    <a:lnTo>
                      <a:pt x="686" y="95"/>
                    </a:lnTo>
                    <a:lnTo>
                      <a:pt x="691" y="90"/>
                    </a:lnTo>
                    <a:lnTo>
                      <a:pt x="691" y="90"/>
                    </a:lnTo>
                    <a:lnTo>
                      <a:pt x="691" y="90"/>
                    </a:lnTo>
                    <a:lnTo>
                      <a:pt x="695" y="90"/>
                    </a:lnTo>
                    <a:lnTo>
                      <a:pt x="691" y="90"/>
                    </a:lnTo>
                    <a:lnTo>
                      <a:pt x="691" y="95"/>
                    </a:lnTo>
                    <a:lnTo>
                      <a:pt x="686" y="95"/>
                    </a:lnTo>
                    <a:lnTo>
                      <a:pt x="682" y="95"/>
                    </a:lnTo>
                    <a:lnTo>
                      <a:pt x="673" y="100"/>
                    </a:lnTo>
                    <a:lnTo>
                      <a:pt x="673" y="100"/>
                    </a:lnTo>
                    <a:moveTo>
                      <a:pt x="831" y="104"/>
                    </a:moveTo>
                    <a:lnTo>
                      <a:pt x="831" y="104"/>
                    </a:lnTo>
                    <a:lnTo>
                      <a:pt x="831" y="109"/>
                    </a:lnTo>
                    <a:lnTo>
                      <a:pt x="831" y="109"/>
                    </a:lnTo>
                    <a:lnTo>
                      <a:pt x="831" y="109"/>
                    </a:lnTo>
                    <a:lnTo>
                      <a:pt x="826" y="109"/>
                    </a:lnTo>
                    <a:lnTo>
                      <a:pt x="826" y="109"/>
                    </a:lnTo>
                    <a:lnTo>
                      <a:pt x="822" y="109"/>
                    </a:lnTo>
                    <a:lnTo>
                      <a:pt x="822" y="109"/>
                    </a:lnTo>
                    <a:lnTo>
                      <a:pt x="817" y="109"/>
                    </a:lnTo>
                    <a:lnTo>
                      <a:pt x="813" y="109"/>
                    </a:lnTo>
                    <a:lnTo>
                      <a:pt x="817" y="109"/>
                    </a:lnTo>
                    <a:lnTo>
                      <a:pt x="822" y="104"/>
                    </a:lnTo>
                    <a:lnTo>
                      <a:pt x="822" y="104"/>
                    </a:lnTo>
                    <a:lnTo>
                      <a:pt x="813" y="104"/>
                    </a:lnTo>
                    <a:lnTo>
                      <a:pt x="813" y="104"/>
                    </a:lnTo>
                    <a:lnTo>
                      <a:pt x="817" y="104"/>
                    </a:lnTo>
                    <a:lnTo>
                      <a:pt x="813" y="104"/>
                    </a:lnTo>
                    <a:lnTo>
                      <a:pt x="813" y="104"/>
                    </a:lnTo>
                    <a:lnTo>
                      <a:pt x="813" y="104"/>
                    </a:lnTo>
                    <a:lnTo>
                      <a:pt x="813" y="100"/>
                    </a:lnTo>
                    <a:lnTo>
                      <a:pt x="817" y="100"/>
                    </a:lnTo>
                    <a:lnTo>
                      <a:pt x="822" y="100"/>
                    </a:lnTo>
                    <a:lnTo>
                      <a:pt x="831" y="100"/>
                    </a:lnTo>
                    <a:lnTo>
                      <a:pt x="831" y="100"/>
                    </a:lnTo>
                    <a:lnTo>
                      <a:pt x="831" y="100"/>
                    </a:lnTo>
                    <a:lnTo>
                      <a:pt x="831" y="104"/>
                    </a:lnTo>
                    <a:lnTo>
                      <a:pt x="831" y="104"/>
                    </a:lnTo>
                    <a:lnTo>
                      <a:pt x="831" y="104"/>
                    </a:lnTo>
                    <a:lnTo>
                      <a:pt x="831" y="104"/>
                    </a:lnTo>
                    <a:moveTo>
                      <a:pt x="826" y="95"/>
                    </a:moveTo>
                    <a:lnTo>
                      <a:pt x="826" y="95"/>
                    </a:lnTo>
                    <a:lnTo>
                      <a:pt x="826" y="95"/>
                    </a:lnTo>
                    <a:lnTo>
                      <a:pt x="831" y="95"/>
                    </a:lnTo>
                    <a:lnTo>
                      <a:pt x="831" y="95"/>
                    </a:lnTo>
                    <a:lnTo>
                      <a:pt x="831" y="95"/>
                    </a:lnTo>
                    <a:lnTo>
                      <a:pt x="831" y="95"/>
                    </a:lnTo>
                    <a:lnTo>
                      <a:pt x="831" y="95"/>
                    </a:lnTo>
                    <a:lnTo>
                      <a:pt x="831" y="100"/>
                    </a:lnTo>
                    <a:lnTo>
                      <a:pt x="831" y="100"/>
                    </a:lnTo>
                    <a:lnTo>
                      <a:pt x="831" y="100"/>
                    </a:lnTo>
                    <a:lnTo>
                      <a:pt x="831" y="100"/>
                    </a:lnTo>
                    <a:lnTo>
                      <a:pt x="826" y="100"/>
                    </a:lnTo>
                    <a:lnTo>
                      <a:pt x="826" y="100"/>
                    </a:lnTo>
                    <a:lnTo>
                      <a:pt x="817" y="100"/>
                    </a:lnTo>
                    <a:lnTo>
                      <a:pt x="817" y="100"/>
                    </a:lnTo>
                    <a:lnTo>
                      <a:pt x="817" y="100"/>
                    </a:lnTo>
                    <a:lnTo>
                      <a:pt x="822" y="95"/>
                    </a:lnTo>
                    <a:lnTo>
                      <a:pt x="822" y="95"/>
                    </a:lnTo>
                    <a:lnTo>
                      <a:pt x="822" y="95"/>
                    </a:lnTo>
                    <a:lnTo>
                      <a:pt x="822" y="95"/>
                    </a:lnTo>
                    <a:lnTo>
                      <a:pt x="822" y="95"/>
                    </a:lnTo>
                    <a:lnTo>
                      <a:pt x="826" y="95"/>
                    </a:lnTo>
                    <a:lnTo>
                      <a:pt x="826" y="95"/>
                    </a:lnTo>
                    <a:lnTo>
                      <a:pt x="831" y="95"/>
                    </a:lnTo>
                    <a:lnTo>
                      <a:pt x="826" y="95"/>
                    </a:lnTo>
                    <a:lnTo>
                      <a:pt x="826" y="95"/>
                    </a:lnTo>
                    <a:lnTo>
                      <a:pt x="826" y="95"/>
                    </a:lnTo>
                    <a:moveTo>
                      <a:pt x="880" y="100"/>
                    </a:moveTo>
                    <a:lnTo>
                      <a:pt x="880" y="100"/>
                    </a:lnTo>
                    <a:lnTo>
                      <a:pt x="880" y="100"/>
                    </a:lnTo>
                    <a:lnTo>
                      <a:pt x="880" y="104"/>
                    </a:lnTo>
                    <a:lnTo>
                      <a:pt x="880" y="104"/>
                    </a:lnTo>
                    <a:lnTo>
                      <a:pt x="880" y="104"/>
                    </a:lnTo>
                    <a:lnTo>
                      <a:pt x="876" y="104"/>
                    </a:lnTo>
                    <a:lnTo>
                      <a:pt x="876" y="104"/>
                    </a:lnTo>
                    <a:lnTo>
                      <a:pt x="876" y="104"/>
                    </a:lnTo>
                    <a:lnTo>
                      <a:pt x="876" y="109"/>
                    </a:lnTo>
                    <a:lnTo>
                      <a:pt x="876" y="109"/>
                    </a:lnTo>
                    <a:lnTo>
                      <a:pt x="871" y="109"/>
                    </a:lnTo>
                    <a:lnTo>
                      <a:pt x="871" y="109"/>
                    </a:lnTo>
                    <a:lnTo>
                      <a:pt x="871" y="109"/>
                    </a:lnTo>
                    <a:lnTo>
                      <a:pt x="871" y="113"/>
                    </a:lnTo>
                    <a:lnTo>
                      <a:pt x="867" y="113"/>
                    </a:lnTo>
                    <a:lnTo>
                      <a:pt x="867" y="113"/>
                    </a:lnTo>
                    <a:lnTo>
                      <a:pt x="862" y="113"/>
                    </a:lnTo>
                    <a:lnTo>
                      <a:pt x="862" y="113"/>
                    </a:lnTo>
                    <a:lnTo>
                      <a:pt x="867" y="113"/>
                    </a:lnTo>
                    <a:lnTo>
                      <a:pt x="867" y="113"/>
                    </a:lnTo>
                    <a:lnTo>
                      <a:pt x="862" y="118"/>
                    </a:lnTo>
                    <a:lnTo>
                      <a:pt x="862" y="118"/>
                    </a:lnTo>
                    <a:lnTo>
                      <a:pt x="862" y="118"/>
                    </a:lnTo>
                    <a:lnTo>
                      <a:pt x="862" y="118"/>
                    </a:lnTo>
                    <a:lnTo>
                      <a:pt x="862" y="118"/>
                    </a:lnTo>
                    <a:lnTo>
                      <a:pt x="858" y="118"/>
                    </a:lnTo>
                    <a:lnTo>
                      <a:pt x="853" y="122"/>
                    </a:lnTo>
                    <a:lnTo>
                      <a:pt x="853" y="122"/>
                    </a:lnTo>
                    <a:lnTo>
                      <a:pt x="853" y="122"/>
                    </a:lnTo>
                    <a:lnTo>
                      <a:pt x="853" y="122"/>
                    </a:lnTo>
                    <a:lnTo>
                      <a:pt x="849" y="122"/>
                    </a:lnTo>
                    <a:lnTo>
                      <a:pt x="849" y="122"/>
                    </a:lnTo>
                    <a:lnTo>
                      <a:pt x="849" y="122"/>
                    </a:lnTo>
                    <a:lnTo>
                      <a:pt x="849" y="122"/>
                    </a:lnTo>
                    <a:lnTo>
                      <a:pt x="849" y="122"/>
                    </a:lnTo>
                    <a:lnTo>
                      <a:pt x="849" y="122"/>
                    </a:lnTo>
                    <a:lnTo>
                      <a:pt x="849" y="122"/>
                    </a:lnTo>
                    <a:lnTo>
                      <a:pt x="849" y="122"/>
                    </a:lnTo>
                    <a:lnTo>
                      <a:pt x="849" y="127"/>
                    </a:lnTo>
                    <a:lnTo>
                      <a:pt x="849" y="127"/>
                    </a:lnTo>
                    <a:lnTo>
                      <a:pt x="844" y="127"/>
                    </a:lnTo>
                    <a:lnTo>
                      <a:pt x="844" y="127"/>
                    </a:lnTo>
                    <a:lnTo>
                      <a:pt x="840" y="127"/>
                    </a:lnTo>
                    <a:lnTo>
                      <a:pt x="840" y="127"/>
                    </a:lnTo>
                    <a:lnTo>
                      <a:pt x="840" y="127"/>
                    </a:lnTo>
                    <a:lnTo>
                      <a:pt x="835" y="127"/>
                    </a:lnTo>
                    <a:lnTo>
                      <a:pt x="835" y="127"/>
                    </a:lnTo>
                    <a:lnTo>
                      <a:pt x="835" y="122"/>
                    </a:lnTo>
                    <a:lnTo>
                      <a:pt x="835" y="122"/>
                    </a:lnTo>
                    <a:lnTo>
                      <a:pt x="835" y="122"/>
                    </a:lnTo>
                    <a:lnTo>
                      <a:pt x="831" y="127"/>
                    </a:lnTo>
                    <a:lnTo>
                      <a:pt x="826" y="122"/>
                    </a:lnTo>
                    <a:lnTo>
                      <a:pt x="826" y="122"/>
                    </a:lnTo>
                    <a:lnTo>
                      <a:pt x="826" y="122"/>
                    </a:lnTo>
                    <a:lnTo>
                      <a:pt x="826" y="122"/>
                    </a:lnTo>
                    <a:lnTo>
                      <a:pt x="826" y="122"/>
                    </a:lnTo>
                    <a:lnTo>
                      <a:pt x="826" y="122"/>
                    </a:lnTo>
                    <a:lnTo>
                      <a:pt x="831" y="122"/>
                    </a:lnTo>
                    <a:lnTo>
                      <a:pt x="831" y="118"/>
                    </a:lnTo>
                    <a:lnTo>
                      <a:pt x="831" y="118"/>
                    </a:lnTo>
                    <a:lnTo>
                      <a:pt x="831" y="118"/>
                    </a:lnTo>
                    <a:lnTo>
                      <a:pt x="826" y="118"/>
                    </a:lnTo>
                    <a:lnTo>
                      <a:pt x="831" y="118"/>
                    </a:lnTo>
                    <a:lnTo>
                      <a:pt x="831" y="118"/>
                    </a:lnTo>
                    <a:lnTo>
                      <a:pt x="835" y="118"/>
                    </a:lnTo>
                    <a:lnTo>
                      <a:pt x="840" y="113"/>
                    </a:lnTo>
                    <a:lnTo>
                      <a:pt x="844" y="113"/>
                    </a:lnTo>
                    <a:lnTo>
                      <a:pt x="844" y="113"/>
                    </a:lnTo>
                    <a:lnTo>
                      <a:pt x="844" y="113"/>
                    </a:lnTo>
                    <a:lnTo>
                      <a:pt x="849" y="113"/>
                    </a:lnTo>
                    <a:lnTo>
                      <a:pt x="849" y="113"/>
                    </a:lnTo>
                    <a:lnTo>
                      <a:pt x="844" y="113"/>
                    </a:lnTo>
                    <a:lnTo>
                      <a:pt x="835" y="113"/>
                    </a:lnTo>
                    <a:lnTo>
                      <a:pt x="831" y="113"/>
                    </a:lnTo>
                    <a:lnTo>
                      <a:pt x="826" y="113"/>
                    </a:lnTo>
                    <a:lnTo>
                      <a:pt x="817" y="113"/>
                    </a:lnTo>
                    <a:lnTo>
                      <a:pt x="813" y="113"/>
                    </a:lnTo>
                    <a:lnTo>
                      <a:pt x="813" y="113"/>
                    </a:lnTo>
                    <a:lnTo>
                      <a:pt x="817" y="113"/>
                    </a:lnTo>
                    <a:lnTo>
                      <a:pt x="817" y="113"/>
                    </a:lnTo>
                    <a:lnTo>
                      <a:pt x="822" y="109"/>
                    </a:lnTo>
                    <a:lnTo>
                      <a:pt x="826" y="109"/>
                    </a:lnTo>
                    <a:lnTo>
                      <a:pt x="826" y="109"/>
                    </a:lnTo>
                    <a:lnTo>
                      <a:pt x="826" y="109"/>
                    </a:lnTo>
                    <a:lnTo>
                      <a:pt x="831" y="109"/>
                    </a:lnTo>
                    <a:lnTo>
                      <a:pt x="831" y="109"/>
                    </a:lnTo>
                    <a:lnTo>
                      <a:pt x="831" y="109"/>
                    </a:lnTo>
                    <a:lnTo>
                      <a:pt x="831" y="109"/>
                    </a:lnTo>
                    <a:lnTo>
                      <a:pt x="835" y="109"/>
                    </a:lnTo>
                    <a:lnTo>
                      <a:pt x="835" y="109"/>
                    </a:lnTo>
                    <a:lnTo>
                      <a:pt x="835" y="109"/>
                    </a:lnTo>
                    <a:lnTo>
                      <a:pt x="835" y="109"/>
                    </a:lnTo>
                    <a:lnTo>
                      <a:pt x="835" y="109"/>
                    </a:lnTo>
                    <a:lnTo>
                      <a:pt x="835" y="109"/>
                    </a:lnTo>
                    <a:lnTo>
                      <a:pt x="835" y="109"/>
                    </a:lnTo>
                    <a:lnTo>
                      <a:pt x="835" y="109"/>
                    </a:lnTo>
                    <a:lnTo>
                      <a:pt x="835" y="109"/>
                    </a:lnTo>
                    <a:lnTo>
                      <a:pt x="835" y="104"/>
                    </a:lnTo>
                    <a:lnTo>
                      <a:pt x="835" y="104"/>
                    </a:lnTo>
                    <a:lnTo>
                      <a:pt x="835" y="104"/>
                    </a:lnTo>
                    <a:lnTo>
                      <a:pt x="835" y="104"/>
                    </a:lnTo>
                    <a:lnTo>
                      <a:pt x="835" y="104"/>
                    </a:lnTo>
                    <a:lnTo>
                      <a:pt x="835" y="104"/>
                    </a:lnTo>
                    <a:lnTo>
                      <a:pt x="840" y="104"/>
                    </a:lnTo>
                    <a:lnTo>
                      <a:pt x="840" y="104"/>
                    </a:lnTo>
                    <a:lnTo>
                      <a:pt x="840" y="104"/>
                    </a:lnTo>
                    <a:lnTo>
                      <a:pt x="835" y="100"/>
                    </a:lnTo>
                    <a:lnTo>
                      <a:pt x="835" y="100"/>
                    </a:lnTo>
                    <a:lnTo>
                      <a:pt x="840" y="100"/>
                    </a:lnTo>
                    <a:lnTo>
                      <a:pt x="840" y="100"/>
                    </a:lnTo>
                    <a:lnTo>
                      <a:pt x="844" y="100"/>
                    </a:lnTo>
                    <a:lnTo>
                      <a:pt x="844" y="100"/>
                    </a:lnTo>
                    <a:lnTo>
                      <a:pt x="844" y="100"/>
                    </a:lnTo>
                    <a:lnTo>
                      <a:pt x="849" y="100"/>
                    </a:lnTo>
                    <a:lnTo>
                      <a:pt x="849" y="100"/>
                    </a:lnTo>
                    <a:lnTo>
                      <a:pt x="849" y="100"/>
                    </a:lnTo>
                    <a:lnTo>
                      <a:pt x="849" y="100"/>
                    </a:lnTo>
                    <a:lnTo>
                      <a:pt x="844" y="104"/>
                    </a:lnTo>
                    <a:lnTo>
                      <a:pt x="844" y="104"/>
                    </a:lnTo>
                    <a:lnTo>
                      <a:pt x="844" y="104"/>
                    </a:lnTo>
                    <a:lnTo>
                      <a:pt x="849" y="109"/>
                    </a:lnTo>
                    <a:lnTo>
                      <a:pt x="849" y="109"/>
                    </a:lnTo>
                    <a:lnTo>
                      <a:pt x="849" y="109"/>
                    </a:lnTo>
                    <a:lnTo>
                      <a:pt x="849" y="109"/>
                    </a:lnTo>
                    <a:lnTo>
                      <a:pt x="849" y="109"/>
                    </a:lnTo>
                    <a:lnTo>
                      <a:pt x="853" y="109"/>
                    </a:lnTo>
                    <a:lnTo>
                      <a:pt x="853" y="109"/>
                    </a:lnTo>
                    <a:lnTo>
                      <a:pt x="849" y="109"/>
                    </a:lnTo>
                    <a:lnTo>
                      <a:pt x="853" y="104"/>
                    </a:lnTo>
                    <a:lnTo>
                      <a:pt x="853" y="104"/>
                    </a:lnTo>
                    <a:lnTo>
                      <a:pt x="853" y="104"/>
                    </a:lnTo>
                    <a:lnTo>
                      <a:pt x="853" y="104"/>
                    </a:lnTo>
                    <a:lnTo>
                      <a:pt x="853" y="104"/>
                    </a:lnTo>
                    <a:lnTo>
                      <a:pt x="858" y="104"/>
                    </a:lnTo>
                    <a:lnTo>
                      <a:pt x="853" y="104"/>
                    </a:lnTo>
                    <a:lnTo>
                      <a:pt x="853" y="104"/>
                    </a:lnTo>
                    <a:lnTo>
                      <a:pt x="853" y="104"/>
                    </a:lnTo>
                    <a:lnTo>
                      <a:pt x="853" y="104"/>
                    </a:lnTo>
                    <a:lnTo>
                      <a:pt x="853" y="104"/>
                    </a:lnTo>
                    <a:lnTo>
                      <a:pt x="853" y="104"/>
                    </a:lnTo>
                    <a:lnTo>
                      <a:pt x="858" y="104"/>
                    </a:lnTo>
                    <a:lnTo>
                      <a:pt x="858" y="104"/>
                    </a:lnTo>
                    <a:lnTo>
                      <a:pt x="858" y="104"/>
                    </a:lnTo>
                    <a:lnTo>
                      <a:pt x="858" y="100"/>
                    </a:lnTo>
                    <a:lnTo>
                      <a:pt x="858" y="100"/>
                    </a:lnTo>
                    <a:lnTo>
                      <a:pt x="853" y="100"/>
                    </a:lnTo>
                    <a:lnTo>
                      <a:pt x="853" y="100"/>
                    </a:lnTo>
                    <a:lnTo>
                      <a:pt x="853" y="100"/>
                    </a:lnTo>
                    <a:lnTo>
                      <a:pt x="853" y="100"/>
                    </a:lnTo>
                    <a:lnTo>
                      <a:pt x="853" y="100"/>
                    </a:lnTo>
                    <a:lnTo>
                      <a:pt x="858" y="95"/>
                    </a:lnTo>
                    <a:lnTo>
                      <a:pt x="862" y="95"/>
                    </a:lnTo>
                    <a:lnTo>
                      <a:pt x="862" y="95"/>
                    </a:lnTo>
                    <a:lnTo>
                      <a:pt x="867" y="95"/>
                    </a:lnTo>
                    <a:lnTo>
                      <a:pt x="867" y="95"/>
                    </a:lnTo>
                    <a:lnTo>
                      <a:pt x="867" y="100"/>
                    </a:lnTo>
                    <a:lnTo>
                      <a:pt x="867" y="100"/>
                    </a:lnTo>
                    <a:lnTo>
                      <a:pt x="871" y="100"/>
                    </a:lnTo>
                    <a:lnTo>
                      <a:pt x="871" y="100"/>
                    </a:lnTo>
                    <a:lnTo>
                      <a:pt x="871" y="100"/>
                    </a:lnTo>
                    <a:lnTo>
                      <a:pt x="876" y="95"/>
                    </a:lnTo>
                    <a:lnTo>
                      <a:pt x="876" y="95"/>
                    </a:lnTo>
                    <a:lnTo>
                      <a:pt x="880" y="95"/>
                    </a:lnTo>
                    <a:lnTo>
                      <a:pt x="880" y="100"/>
                    </a:lnTo>
                    <a:lnTo>
                      <a:pt x="880" y="100"/>
                    </a:lnTo>
                    <a:lnTo>
                      <a:pt x="880" y="100"/>
                    </a:lnTo>
                    <a:lnTo>
                      <a:pt x="880" y="100"/>
                    </a:lnTo>
                    <a:lnTo>
                      <a:pt x="880" y="100"/>
                    </a:lnTo>
                    <a:lnTo>
                      <a:pt x="880" y="100"/>
                    </a:lnTo>
                    <a:moveTo>
                      <a:pt x="777" y="100"/>
                    </a:moveTo>
                    <a:lnTo>
                      <a:pt x="777" y="100"/>
                    </a:lnTo>
                    <a:lnTo>
                      <a:pt x="777" y="100"/>
                    </a:lnTo>
                    <a:lnTo>
                      <a:pt x="777" y="100"/>
                    </a:lnTo>
                    <a:lnTo>
                      <a:pt x="781" y="100"/>
                    </a:lnTo>
                    <a:lnTo>
                      <a:pt x="781" y="100"/>
                    </a:lnTo>
                    <a:lnTo>
                      <a:pt x="781" y="100"/>
                    </a:lnTo>
                    <a:lnTo>
                      <a:pt x="777" y="100"/>
                    </a:lnTo>
                    <a:lnTo>
                      <a:pt x="777" y="104"/>
                    </a:lnTo>
                    <a:lnTo>
                      <a:pt x="777" y="104"/>
                    </a:lnTo>
                    <a:lnTo>
                      <a:pt x="772" y="104"/>
                    </a:lnTo>
                    <a:lnTo>
                      <a:pt x="772" y="104"/>
                    </a:lnTo>
                    <a:lnTo>
                      <a:pt x="772" y="104"/>
                    </a:lnTo>
                    <a:lnTo>
                      <a:pt x="772" y="104"/>
                    </a:lnTo>
                    <a:lnTo>
                      <a:pt x="777" y="104"/>
                    </a:lnTo>
                    <a:lnTo>
                      <a:pt x="777" y="104"/>
                    </a:lnTo>
                    <a:lnTo>
                      <a:pt x="781" y="104"/>
                    </a:lnTo>
                    <a:lnTo>
                      <a:pt x="781" y="104"/>
                    </a:lnTo>
                    <a:lnTo>
                      <a:pt x="781" y="104"/>
                    </a:lnTo>
                    <a:lnTo>
                      <a:pt x="781" y="104"/>
                    </a:lnTo>
                    <a:lnTo>
                      <a:pt x="781" y="104"/>
                    </a:lnTo>
                    <a:lnTo>
                      <a:pt x="781" y="104"/>
                    </a:lnTo>
                    <a:lnTo>
                      <a:pt x="777" y="109"/>
                    </a:lnTo>
                    <a:lnTo>
                      <a:pt x="781" y="109"/>
                    </a:lnTo>
                    <a:lnTo>
                      <a:pt x="781" y="104"/>
                    </a:lnTo>
                    <a:lnTo>
                      <a:pt x="781" y="104"/>
                    </a:lnTo>
                    <a:lnTo>
                      <a:pt x="786" y="104"/>
                    </a:lnTo>
                    <a:lnTo>
                      <a:pt x="786" y="104"/>
                    </a:lnTo>
                    <a:lnTo>
                      <a:pt x="786" y="104"/>
                    </a:lnTo>
                    <a:lnTo>
                      <a:pt x="786" y="104"/>
                    </a:lnTo>
                    <a:lnTo>
                      <a:pt x="786" y="104"/>
                    </a:lnTo>
                    <a:lnTo>
                      <a:pt x="786" y="104"/>
                    </a:lnTo>
                    <a:lnTo>
                      <a:pt x="786" y="104"/>
                    </a:lnTo>
                    <a:lnTo>
                      <a:pt x="790" y="100"/>
                    </a:lnTo>
                    <a:lnTo>
                      <a:pt x="790" y="100"/>
                    </a:lnTo>
                    <a:lnTo>
                      <a:pt x="795" y="100"/>
                    </a:lnTo>
                    <a:lnTo>
                      <a:pt x="795" y="104"/>
                    </a:lnTo>
                    <a:lnTo>
                      <a:pt x="795" y="104"/>
                    </a:lnTo>
                    <a:lnTo>
                      <a:pt x="795" y="104"/>
                    </a:lnTo>
                    <a:lnTo>
                      <a:pt x="795" y="104"/>
                    </a:lnTo>
                    <a:lnTo>
                      <a:pt x="795" y="104"/>
                    </a:lnTo>
                    <a:lnTo>
                      <a:pt x="795" y="109"/>
                    </a:lnTo>
                    <a:lnTo>
                      <a:pt x="795" y="109"/>
                    </a:lnTo>
                    <a:lnTo>
                      <a:pt x="790" y="109"/>
                    </a:lnTo>
                    <a:lnTo>
                      <a:pt x="786" y="113"/>
                    </a:lnTo>
                    <a:lnTo>
                      <a:pt x="786" y="113"/>
                    </a:lnTo>
                    <a:lnTo>
                      <a:pt x="777" y="118"/>
                    </a:lnTo>
                    <a:lnTo>
                      <a:pt x="777" y="118"/>
                    </a:lnTo>
                    <a:lnTo>
                      <a:pt x="772" y="118"/>
                    </a:lnTo>
                    <a:lnTo>
                      <a:pt x="768" y="118"/>
                    </a:lnTo>
                    <a:lnTo>
                      <a:pt x="763" y="118"/>
                    </a:lnTo>
                    <a:lnTo>
                      <a:pt x="759" y="118"/>
                    </a:lnTo>
                    <a:lnTo>
                      <a:pt x="759" y="118"/>
                    </a:lnTo>
                    <a:lnTo>
                      <a:pt x="759" y="118"/>
                    </a:lnTo>
                    <a:lnTo>
                      <a:pt x="754" y="118"/>
                    </a:lnTo>
                    <a:lnTo>
                      <a:pt x="754" y="118"/>
                    </a:lnTo>
                    <a:lnTo>
                      <a:pt x="749" y="118"/>
                    </a:lnTo>
                    <a:lnTo>
                      <a:pt x="749" y="118"/>
                    </a:lnTo>
                    <a:lnTo>
                      <a:pt x="745" y="118"/>
                    </a:lnTo>
                    <a:lnTo>
                      <a:pt x="745" y="118"/>
                    </a:lnTo>
                    <a:lnTo>
                      <a:pt x="745" y="118"/>
                    </a:lnTo>
                    <a:lnTo>
                      <a:pt x="745" y="118"/>
                    </a:lnTo>
                    <a:lnTo>
                      <a:pt x="749" y="118"/>
                    </a:lnTo>
                    <a:lnTo>
                      <a:pt x="749" y="118"/>
                    </a:lnTo>
                    <a:lnTo>
                      <a:pt x="745" y="118"/>
                    </a:lnTo>
                    <a:lnTo>
                      <a:pt x="745" y="118"/>
                    </a:lnTo>
                    <a:lnTo>
                      <a:pt x="736" y="118"/>
                    </a:lnTo>
                    <a:lnTo>
                      <a:pt x="727" y="118"/>
                    </a:lnTo>
                    <a:lnTo>
                      <a:pt x="727" y="118"/>
                    </a:lnTo>
                    <a:lnTo>
                      <a:pt x="722" y="118"/>
                    </a:lnTo>
                    <a:lnTo>
                      <a:pt x="722" y="118"/>
                    </a:lnTo>
                    <a:lnTo>
                      <a:pt x="718" y="122"/>
                    </a:lnTo>
                    <a:lnTo>
                      <a:pt x="718" y="122"/>
                    </a:lnTo>
                    <a:lnTo>
                      <a:pt x="713" y="122"/>
                    </a:lnTo>
                    <a:lnTo>
                      <a:pt x="704" y="122"/>
                    </a:lnTo>
                    <a:lnTo>
                      <a:pt x="695" y="122"/>
                    </a:lnTo>
                    <a:lnTo>
                      <a:pt x="691" y="122"/>
                    </a:lnTo>
                    <a:lnTo>
                      <a:pt x="686" y="122"/>
                    </a:lnTo>
                    <a:lnTo>
                      <a:pt x="686" y="122"/>
                    </a:lnTo>
                    <a:lnTo>
                      <a:pt x="686" y="122"/>
                    </a:lnTo>
                    <a:lnTo>
                      <a:pt x="686" y="118"/>
                    </a:lnTo>
                    <a:lnTo>
                      <a:pt x="686" y="118"/>
                    </a:lnTo>
                    <a:lnTo>
                      <a:pt x="686" y="118"/>
                    </a:lnTo>
                    <a:lnTo>
                      <a:pt x="686" y="118"/>
                    </a:lnTo>
                    <a:lnTo>
                      <a:pt x="691" y="118"/>
                    </a:lnTo>
                    <a:lnTo>
                      <a:pt x="695" y="118"/>
                    </a:lnTo>
                    <a:lnTo>
                      <a:pt x="700" y="113"/>
                    </a:lnTo>
                    <a:lnTo>
                      <a:pt x="709" y="113"/>
                    </a:lnTo>
                    <a:lnTo>
                      <a:pt x="709" y="113"/>
                    </a:lnTo>
                    <a:lnTo>
                      <a:pt x="713" y="113"/>
                    </a:lnTo>
                    <a:lnTo>
                      <a:pt x="718" y="113"/>
                    </a:lnTo>
                    <a:lnTo>
                      <a:pt x="718" y="113"/>
                    </a:lnTo>
                    <a:lnTo>
                      <a:pt x="718" y="113"/>
                    </a:lnTo>
                    <a:lnTo>
                      <a:pt x="722" y="113"/>
                    </a:lnTo>
                    <a:lnTo>
                      <a:pt x="727" y="113"/>
                    </a:lnTo>
                    <a:lnTo>
                      <a:pt x="727" y="113"/>
                    </a:lnTo>
                    <a:lnTo>
                      <a:pt x="731" y="113"/>
                    </a:lnTo>
                    <a:lnTo>
                      <a:pt x="731" y="113"/>
                    </a:lnTo>
                    <a:lnTo>
                      <a:pt x="731" y="109"/>
                    </a:lnTo>
                    <a:lnTo>
                      <a:pt x="727" y="113"/>
                    </a:lnTo>
                    <a:lnTo>
                      <a:pt x="722" y="113"/>
                    </a:lnTo>
                    <a:lnTo>
                      <a:pt x="722" y="113"/>
                    </a:lnTo>
                    <a:lnTo>
                      <a:pt x="718" y="113"/>
                    </a:lnTo>
                    <a:lnTo>
                      <a:pt x="718" y="113"/>
                    </a:lnTo>
                    <a:lnTo>
                      <a:pt x="718" y="113"/>
                    </a:lnTo>
                    <a:lnTo>
                      <a:pt x="718" y="109"/>
                    </a:lnTo>
                    <a:lnTo>
                      <a:pt x="713" y="109"/>
                    </a:lnTo>
                    <a:lnTo>
                      <a:pt x="713" y="109"/>
                    </a:lnTo>
                    <a:lnTo>
                      <a:pt x="713" y="109"/>
                    </a:lnTo>
                    <a:lnTo>
                      <a:pt x="713" y="113"/>
                    </a:lnTo>
                    <a:lnTo>
                      <a:pt x="709" y="113"/>
                    </a:lnTo>
                    <a:lnTo>
                      <a:pt x="709" y="113"/>
                    </a:lnTo>
                    <a:lnTo>
                      <a:pt x="704" y="113"/>
                    </a:lnTo>
                    <a:lnTo>
                      <a:pt x="700" y="113"/>
                    </a:lnTo>
                    <a:lnTo>
                      <a:pt x="700" y="113"/>
                    </a:lnTo>
                    <a:lnTo>
                      <a:pt x="700" y="113"/>
                    </a:lnTo>
                    <a:lnTo>
                      <a:pt x="700" y="109"/>
                    </a:lnTo>
                    <a:lnTo>
                      <a:pt x="704" y="109"/>
                    </a:lnTo>
                    <a:lnTo>
                      <a:pt x="704" y="109"/>
                    </a:lnTo>
                    <a:lnTo>
                      <a:pt x="704" y="109"/>
                    </a:lnTo>
                    <a:lnTo>
                      <a:pt x="704" y="109"/>
                    </a:lnTo>
                    <a:lnTo>
                      <a:pt x="709" y="109"/>
                    </a:lnTo>
                    <a:lnTo>
                      <a:pt x="713" y="109"/>
                    </a:lnTo>
                    <a:lnTo>
                      <a:pt x="713" y="104"/>
                    </a:lnTo>
                    <a:lnTo>
                      <a:pt x="713" y="104"/>
                    </a:lnTo>
                    <a:lnTo>
                      <a:pt x="709" y="109"/>
                    </a:lnTo>
                    <a:lnTo>
                      <a:pt x="709" y="109"/>
                    </a:lnTo>
                    <a:lnTo>
                      <a:pt x="709" y="104"/>
                    </a:lnTo>
                    <a:lnTo>
                      <a:pt x="709" y="104"/>
                    </a:lnTo>
                    <a:lnTo>
                      <a:pt x="709" y="104"/>
                    </a:lnTo>
                    <a:lnTo>
                      <a:pt x="704" y="104"/>
                    </a:lnTo>
                    <a:lnTo>
                      <a:pt x="704" y="109"/>
                    </a:lnTo>
                    <a:lnTo>
                      <a:pt x="700" y="109"/>
                    </a:lnTo>
                    <a:lnTo>
                      <a:pt x="700" y="109"/>
                    </a:lnTo>
                    <a:lnTo>
                      <a:pt x="700" y="109"/>
                    </a:lnTo>
                    <a:lnTo>
                      <a:pt x="700" y="109"/>
                    </a:lnTo>
                    <a:lnTo>
                      <a:pt x="700" y="109"/>
                    </a:lnTo>
                    <a:lnTo>
                      <a:pt x="700" y="109"/>
                    </a:lnTo>
                    <a:lnTo>
                      <a:pt x="700" y="109"/>
                    </a:lnTo>
                    <a:lnTo>
                      <a:pt x="695" y="109"/>
                    </a:lnTo>
                    <a:lnTo>
                      <a:pt x="695" y="109"/>
                    </a:lnTo>
                    <a:lnTo>
                      <a:pt x="691" y="113"/>
                    </a:lnTo>
                    <a:lnTo>
                      <a:pt x="686" y="113"/>
                    </a:lnTo>
                    <a:lnTo>
                      <a:pt x="686" y="113"/>
                    </a:lnTo>
                    <a:lnTo>
                      <a:pt x="686" y="113"/>
                    </a:lnTo>
                    <a:lnTo>
                      <a:pt x="686" y="109"/>
                    </a:lnTo>
                    <a:lnTo>
                      <a:pt x="686" y="109"/>
                    </a:lnTo>
                    <a:lnTo>
                      <a:pt x="686" y="109"/>
                    </a:lnTo>
                    <a:lnTo>
                      <a:pt x="686" y="109"/>
                    </a:lnTo>
                    <a:lnTo>
                      <a:pt x="686" y="109"/>
                    </a:lnTo>
                    <a:lnTo>
                      <a:pt x="686" y="109"/>
                    </a:lnTo>
                    <a:lnTo>
                      <a:pt x="686" y="109"/>
                    </a:lnTo>
                    <a:lnTo>
                      <a:pt x="682" y="113"/>
                    </a:lnTo>
                    <a:lnTo>
                      <a:pt x="682" y="113"/>
                    </a:lnTo>
                    <a:lnTo>
                      <a:pt x="682" y="113"/>
                    </a:lnTo>
                    <a:lnTo>
                      <a:pt x="677" y="109"/>
                    </a:lnTo>
                    <a:lnTo>
                      <a:pt x="677" y="109"/>
                    </a:lnTo>
                    <a:lnTo>
                      <a:pt x="677" y="109"/>
                    </a:lnTo>
                    <a:lnTo>
                      <a:pt x="673" y="109"/>
                    </a:lnTo>
                    <a:lnTo>
                      <a:pt x="673" y="104"/>
                    </a:lnTo>
                    <a:lnTo>
                      <a:pt x="673" y="104"/>
                    </a:lnTo>
                    <a:lnTo>
                      <a:pt x="673" y="104"/>
                    </a:lnTo>
                    <a:lnTo>
                      <a:pt x="673" y="104"/>
                    </a:lnTo>
                    <a:lnTo>
                      <a:pt x="673" y="104"/>
                    </a:lnTo>
                    <a:lnTo>
                      <a:pt x="673" y="104"/>
                    </a:lnTo>
                    <a:lnTo>
                      <a:pt x="677" y="104"/>
                    </a:lnTo>
                    <a:lnTo>
                      <a:pt x="677" y="104"/>
                    </a:lnTo>
                    <a:lnTo>
                      <a:pt x="677" y="104"/>
                    </a:lnTo>
                    <a:lnTo>
                      <a:pt x="682" y="104"/>
                    </a:lnTo>
                    <a:lnTo>
                      <a:pt x="682" y="104"/>
                    </a:lnTo>
                    <a:lnTo>
                      <a:pt x="691" y="104"/>
                    </a:lnTo>
                    <a:lnTo>
                      <a:pt x="691" y="104"/>
                    </a:lnTo>
                    <a:lnTo>
                      <a:pt x="700" y="100"/>
                    </a:lnTo>
                    <a:lnTo>
                      <a:pt x="700" y="100"/>
                    </a:lnTo>
                    <a:lnTo>
                      <a:pt x="704" y="100"/>
                    </a:lnTo>
                    <a:lnTo>
                      <a:pt x="704" y="100"/>
                    </a:lnTo>
                    <a:lnTo>
                      <a:pt x="704" y="100"/>
                    </a:lnTo>
                    <a:lnTo>
                      <a:pt x="695" y="100"/>
                    </a:lnTo>
                    <a:lnTo>
                      <a:pt x="691" y="100"/>
                    </a:lnTo>
                    <a:lnTo>
                      <a:pt x="686" y="100"/>
                    </a:lnTo>
                    <a:lnTo>
                      <a:pt x="686" y="100"/>
                    </a:lnTo>
                    <a:lnTo>
                      <a:pt x="686" y="100"/>
                    </a:lnTo>
                    <a:lnTo>
                      <a:pt x="686" y="100"/>
                    </a:lnTo>
                    <a:lnTo>
                      <a:pt x="691" y="100"/>
                    </a:lnTo>
                    <a:lnTo>
                      <a:pt x="691" y="100"/>
                    </a:lnTo>
                    <a:lnTo>
                      <a:pt x="695" y="100"/>
                    </a:lnTo>
                    <a:lnTo>
                      <a:pt x="700" y="100"/>
                    </a:lnTo>
                    <a:lnTo>
                      <a:pt x="704" y="100"/>
                    </a:lnTo>
                    <a:lnTo>
                      <a:pt x="709" y="100"/>
                    </a:lnTo>
                    <a:lnTo>
                      <a:pt x="709" y="95"/>
                    </a:lnTo>
                    <a:lnTo>
                      <a:pt x="704" y="95"/>
                    </a:lnTo>
                    <a:lnTo>
                      <a:pt x="700" y="95"/>
                    </a:lnTo>
                    <a:lnTo>
                      <a:pt x="695" y="95"/>
                    </a:lnTo>
                    <a:lnTo>
                      <a:pt x="695" y="95"/>
                    </a:lnTo>
                    <a:lnTo>
                      <a:pt x="695" y="95"/>
                    </a:lnTo>
                    <a:lnTo>
                      <a:pt x="700" y="95"/>
                    </a:lnTo>
                    <a:lnTo>
                      <a:pt x="700" y="95"/>
                    </a:lnTo>
                    <a:lnTo>
                      <a:pt x="700" y="95"/>
                    </a:lnTo>
                    <a:lnTo>
                      <a:pt x="700" y="90"/>
                    </a:lnTo>
                    <a:lnTo>
                      <a:pt x="704" y="90"/>
                    </a:lnTo>
                    <a:lnTo>
                      <a:pt x="709" y="90"/>
                    </a:lnTo>
                    <a:lnTo>
                      <a:pt x="709" y="90"/>
                    </a:lnTo>
                    <a:lnTo>
                      <a:pt x="709" y="90"/>
                    </a:lnTo>
                    <a:lnTo>
                      <a:pt x="718" y="95"/>
                    </a:lnTo>
                    <a:lnTo>
                      <a:pt x="718" y="95"/>
                    </a:lnTo>
                    <a:lnTo>
                      <a:pt x="718" y="90"/>
                    </a:lnTo>
                    <a:lnTo>
                      <a:pt x="718" y="90"/>
                    </a:lnTo>
                    <a:lnTo>
                      <a:pt x="713" y="90"/>
                    </a:lnTo>
                    <a:lnTo>
                      <a:pt x="713" y="90"/>
                    </a:lnTo>
                    <a:lnTo>
                      <a:pt x="713" y="90"/>
                    </a:lnTo>
                    <a:lnTo>
                      <a:pt x="713" y="90"/>
                    </a:lnTo>
                    <a:lnTo>
                      <a:pt x="713" y="90"/>
                    </a:lnTo>
                    <a:lnTo>
                      <a:pt x="713" y="90"/>
                    </a:lnTo>
                    <a:lnTo>
                      <a:pt x="718" y="86"/>
                    </a:lnTo>
                    <a:lnTo>
                      <a:pt x="727" y="86"/>
                    </a:lnTo>
                    <a:lnTo>
                      <a:pt x="727" y="86"/>
                    </a:lnTo>
                    <a:lnTo>
                      <a:pt x="731" y="86"/>
                    </a:lnTo>
                    <a:lnTo>
                      <a:pt x="731" y="90"/>
                    </a:lnTo>
                    <a:lnTo>
                      <a:pt x="731" y="90"/>
                    </a:lnTo>
                    <a:lnTo>
                      <a:pt x="731" y="90"/>
                    </a:lnTo>
                    <a:lnTo>
                      <a:pt x="731" y="90"/>
                    </a:lnTo>
                    <a:lnTo>
                      <a:pt x="731" y="90"/>
                    </a:lnTo>
                    <a:lnTo>
                      <a:pt x="731" y="90"/>
                    </a:lnTo>
                    <a:lnTo>
                      <a:pt x="731" y="90"/>
                    </a:lnTo>
                    <a:lnTo>
                      <a:pt x="727" y="90"/>
                    </a:lnTo>
                    <a:lnTo>
                      <a:pt x="727" y="95"/>
                    </a:lnTo>
                    <a:lnTo>
                      <a:pt x="736" y="95"/>
                    </a:lnTo>
                    <a:lnTo>
                      <a:pt x="736" y="95"/>
                    </a:lnTo>
                    <a:lnTo>
                      <a:pt x="736" y="95"/>
                    </a:lnTo>
                    <a:lnTo>
                      <a:pt x="740" y="95"/>
                    </a:lnTo>
                    <a:lnTo>
                      <a:pt x="740" y="95"/>
                    </a:lnTo>
                    <a:lnTo>
                      <a:pt x="740" y="100"/>
                    </a:lnTo>
                    <a:lnTo>
                      <a:pt x="740" y="100"/>
                    </a:lnTo>
                    <a:lnTo>
                      <a:pt x="736" y="100"/>
                    </a:lnTo>
                    <a:lnTo>
                      <a:pt x="736" y="100"/>
                    </a:lnTo>
                    <a:lnTo>
                      <a:pt x="736" y="100"/>
                    </a:lnTo>
                    <a:lnTo>
                      <a:pt x="736" y="100"/>
                    </a:lnTo>
                    <a:lnTo>
                      <a:pt x="740" y="100"/>
                    </a:lnTo>
                    <a:lnTo>
                      <a:pt x="740" y="100"/>
                    </a:lnTo>
                    <a:lnTo>
                      <a:pt x="740" y="100"/>
                    </a:lnTo>
                    <a:lnTo>
                      <a:pt x="740" y="104"/>
                    </a:lnTo>
                    <a:lnTo>
                      <a:pt x="736" y="104"/>
                    </a:lnTo>
                    <a:lnTo>
                      <a:pt x="736" y="104"/>
                    </a:lnTo>
                    <a:lnTo>
                      <a:pt x="736" y="104"/>
                    </a:lnTo>
                    <a:lnTo>
                      <a:pt x="736" y="104"/>
                    </a:lnTo>
                    <a:lnTo>
                      <a:pt x="740" y="104"/>
                    </a:lnTo>
                    <a:lnTo>
                      <a:pt x="740" y="104"/>
                    </a:lnTo>
                    <a:lnTo>
                      <a:pt x="745" y="109"/>
                    </a:lnTo>
                    <a:lnTo>
                      <a:pt x="754" y="109"/>
                    </a:lnTo>
                    <a:lnTo>
                      <a:pt x="754" y="109"/>
                    </a:lnTo>
                    <a:lnTo>
                      <a:pt x="759" y="109"/>
                    </a:lnTo>
                    <a:lnTo>
                      <a:pt x="759" y="109"/>
                    </a:lnTo>
                    <a:lnTo>
                      <a:pt x="759" y="109"/>
                    </a:lnTo>
                    <a:lnTo>
                      <a:pt x="759" y="104"/>
                    </a:lnTo>
                    <a:lnTo>
                      <a:pt x="759" y="104"/>
                    </a:lnTo>
                    <a:lnTo>
                      <a:pt x="759" y="104"/>
                    </a:lnTo>
                    <a:lnTo>
                      <a:pt x="759" y="100"/>
                    </a:lnTo>
                    <a:lnTo>
                      <a:pt x="763" y="100"/>
                    </a:lnTo>
                    <a:lnTo>
                      <a:pt x="763" y="100"/>
                    </a:lnTo>
                    <a:lnTo>
                      <a:pt x="768" y="100"/>
                    </a:lnTo>
                    <a:lnTo>
                      <a:pt x="768" y="100"/>
                    </a:lnTo>
                    <a:lnTo>
                      <a:pt x="768" y="100"/>
                    </a:lnTo>
                    <a:lnTo>
                      <a:pt x="768" y="95"/>
                    </a:lnTo>
                    <a:lnTo>
                      <a:pt x="763" y="95"/>
                    </a:lnTo>
                    <a:lnTo>
                      <a:pt x="763" y="95"/>
                    </a:lnTo>
                    <a:lnTo>
                      <a:pt x="763" y="95"/>
                    </a:lnTo>
                    <a:lnTo>
                      <a:pt x="763" y="95"/>
                    </a:lnTo>
                    <a:lnTo>
                      <a:pt x="763" y="95"/>
                    </a:lnTo>
                    <a:lnTo>
                      <a:pt x="763" y="95"/>
                    </a:lnTo>
                    <a:lnTo>
                      <a:pt x="768" y="90"/>
                    </a:lnTo>
                    <a:lnTo>
                      <a:pt x="772" y="90"/>
                    </a:lnTo>
                    <a:lnTo>
                      <a:pt x="772" y="90"/>
                    </a:lnTo>
                    <a:lnTo>
                      <a:pt x="781" y="90"/>
                    </a:lnTo>
                    <a:lnTo>
                      <a:pt x="781" y="86"/>
                    </a:lnTo>
                    <a:lnTo>
                      <a:pt x="786" y="86"/>
                    </a:lnTo>
                    <a:lnTo>
                      <a:pt x="786" y="86"/>
                    </a:lnTo>
                    <a:lnTo>
                      <a:pt x="790" y="86"/>
                    </a:lnTo>
                    <a:lnTo>
                      <a:pt x="790" y="90"/>
                    </a:lnTo>
                    <a:lnTo>
                      <a:pt x="790" y="90"/>
                    </a:lnTo>
                    <a:lnTo>
                      <a:pt x="790" y="90"/>
                    </a:lnTo>
                    <a:lnTo>
                      <a:pt x="790" y="90"/>
                    </a:lnTo>
                    <a:lnTo>
                      <a:pt x="790" y="90"/>
                    </a:lnTo>
                    <a:lnTo>
                      <a:pt x="786" y="90"/>
                    </a:lnTo>
                    <a:lnTo>
                      <a:pt x="786" y="90"/>
                    </a:lnTo>
                    <a:lnTo>
                      <a:pt x="786" y="90"/>
                    </a:lnTo>
                    <a:lnTo>
                      <a:pt x="786" y="90"/>
                    </a:lnTo>
                    <a:lnTo>
                      <a:pt x="786" y="90"/>
                    </a:lnTo>
                    <a:lnTo>
                      <a:pt x="781" y="95"/>
                    </a:lnTo>
                    <a:lnTo>
                      <a:pt x="781" y="95"/>
                    </a:lnTo>
                    <a:lnTo>
                      <a:pt x="781" y="95"/>
                    </a:lnTo>
                    <a:lnTo>
                      <a:pt x="781" y="95"/>
                    </a:lnTo>
                    <a:lnTo>
                      <a:pt x="781" y="95"/>
                    </a:lnTo>
                    <a:lnTo>
                      <a:pt x="781" y="100"/>
                    </a:lnTo>
                    <a:lnTo>
                      <a:pt x="777" y="100"/>
                    </a:lnTo>
                    <a:lnTo>
                      <a:pt x="777" y="100"/>
                    </a:lnTo>
                    <a:lnTo>
                      <a:pt x="777" y="100"/>
                    </a:lnTo>
                    <a:lnTo>
                      <a:pt x="777" y="100"/>
                    </a:lnTo>
                    <a:lnTo>
                      <a:pt x="777" y="100"/>
                    </a:lnTo>
                    <a:moveTo>
                      <a:pt x="921" y="95"/>
                    </a:moveTo>
                    <a:lnTo>
                      <a:pt x="921" y="95"/>
                    </a:lnTo>
                    <a:lnTo>
                      <a:pt x="926" y="95"/>
                    </a:lnTo>
                    <a:lnTo>
                      <a:pt x="926" y="95"/>
                    </a:lnTo>
                    <a:lnTo>
                      <a:pt x="926" y="95"/>
                    </a:lnTo>
                    <a:lnTo>
                      <a:pt x="930" y="95"/>
                    </a:lnTo>
                    <a:lnTo>
                      <a:pt x="930" y="100"/>
                    </a:lnTo>
                    <a:lnTo>
                      <a:pt x="930" y="100"/>
                    </a:lnTo>
                    <a:lnTo>
                      <a:pt x="930" y="100"/>
                    </a:lnTo>
                    <a:lnTo>
                      <a:pt x="930" y="100"/>
                    </a:lnTo>
                    <a:lnTo>
                      <a:pt x="930" y="100"/>
                    </a:lnTo>
                    <a:lnTo>
                      <a:pt x="930" y="100"/>
                    </a:lnTo>
                    <a:lnTo>
                      <a:pt x="930" y="100"/>
                    </a:lnTo>
                    <a:lnTo>
                      <a:pt x="926" y="100"/>
                    </a:lnTo>
                    <a:lnTo>
                      <a:pt x="926" y="104"/>
                    </a:lnTo>
                    <a:lnTo>
                      <a:pt x="921" y="104"/>
                    </a:lnTo>
                    <a:lnTo>
                      <a:pt x="921" y="104"/>
                    </a:lnTo>
                    <a:lnTo>
                      <a:pt x="921" y="104"/>
                    </a:lnTo>
                    <a:lnTo>
                      <a:pt x="921" y="104"/>
                    </a:lnTo>
                    <a:lnTo>
                      <a:pt x="930" y="100"/>
                    </a:lnTo>
                    <a:lnTo>
                      <a:pt x="930" y="104"/>
                    </a:lnTo>
                    <a:lnTo>
                      <a:pt x="935" y="104"/>
                    </a:lnTo>
                    <a:lnTo>
                      <a:pt x="939" y="100"/>
                    </a:lnTo>
                    <a:lnTo>
                      <a:pt x="944" y="100"/>
                    </a:lnTo>
                    <a:lnTo>
                      <a:pt x="944" y="100"/>
                    </a:lnTo>
                    <a:lnTo>
                      <a:pt x="948" y="104"/>
                    </a:lnTo>
                    <a:lnTo>
                      <a:pt x="948" y="104"/>
                    </a:lnTo>
                    <a:lnTo>
                      <a:pt x="948" y="104"/>
                    </a:lnTo>
                    <a:lnTo>
                      <a:pt x="948" y="104"/>
                    </a:lnTo>
                    <a:lnTo>
                      <a:pt x="948" y="104"/>
                    </a:lnTo>
                    <a:lnTo>
                      <a:pt x="948" y="104"/>
                    </a:lnTo>
                    <a:lnTo>
                      <a:pt x="944" y="104"/>
                    </a:lnTo>
                    <a:lnTo>
                      <a:pt x="944" y="104"/>
                    </a:lnTo>
                    <a:lnTo>
                      <a:pt x="944" y="104"/>
                    </a:lnTo>
                    <a:lnTo>
                      <a:pt x="939" y="104"/>
                    </a:lnTo>
                    <a:lnTo>
                      <a:pt x="939" y="104"/>
                    </a:lnTo>
                    <a:lnTo>
                      <a:pt x="939" y="104"/>
                    </a:lnTo>
                    <a:lnTo>
                      <a:pt x="939" y="104"/>
                    </a:lnTo>
                    <a:lnTo>
                      <a:pt x="944" y="104"/>
                    </a:lnTo>
                    <a:lnTo>
                      <a:pt x="957" y="109"/>
                    </a:lnTo>
                    <a:lnTo>
                      <a:pt x="957" y="109"/>
                    </a:lnTo>
                    <a:lnTo>
                      <a:pt x="957" y="109"/>
                    </a:lnTo>
                    <a:lnTo>
                      <a:pt x="957" y="113"/>
                    </a:lnTo>
                    <a:lnTo>
                      <a:pt x="953" y="113"/>
                    </a:lnTo>
                    <a:lnTo>
                      <a:pt x="944" y="113"/>
                    </a:lnTo>
                    <a:lnTo>
                      <a:pt x="939" y="109"/>
                    </a:lnTo>
                    <a:lnTo>
                      <a:pt x="935" y="109"/>
                    </a:lnTo>
                    <a:lnTo>
                      <a:pt x="935" y="109"/>
                    </a:lnTo>
                    <a:lnTo>
                      <a:pt x="935" y="109"/>
                    </a:lnTo>
                    <a:lnTo>
                      <a:pt x="939" y="113"/>
                    </a:lnTo>
                    <a:lnTo>
                      <a:pt x="939" y="113"/>
                    </a:lnTo>
                    <a:lnTo>
                      <a:pt x="939" y="113"/>
                    </a:lnTo>
                    <a:lnTo>
                      <a:pt x="944" y="113"/>
                    </a:lnTo>
                    <a:lnTo>
                      <a:pt x="944" y="113"/>
                    </a:lnTo>
                    <a:lnTo>
                      <a:pt x="944" y="113"/>
                    </a:lnTo>
                    <a:lnTo>
                      <a:pt x="944" y="113"/>
                    </a:lnTo>
                    <a:lnTo>
                      <a:pt x="944" y="118"/>
                    </a:lnTo>
                    <a:lnTo>
                      <a:pt x="944" y="118"/>
                    </a:lnTo>
                    <a:lnTo>
                      <a:pt x="944" y="118"/>
                    </a:lnTo>
                    <a:lnTo>
                      <a:pt x="944" y="118"/>
                    </a:lnTo>
                    <a:lnTo>
                      <a:pt x="948" y="118"/>
                    </a:lnTo>
                    <a:lnTo>
                      <a:pt x="948" y="118"/>
                    </a:lnTo>
                    <a:lnTo>
                      <a:pt x="948" y="118"/>
                    </a:lnTo>
                    <a:lnTo>
                      <a:pt x="944" y="122"/>
                    </a:lnTo>
                    <a:lnTo>
                      <a:pt x="944" y="122"/>
                    </a:lnTo>
                    <a:lnTo>
                      <a:pt x="939" y="122"/>
                    </a:lnTo>
                    <a:lnTo>
                      <a:pt x="939" y="122"/>
                    </a:lnTo>
                    <a:lnTo>
                      <a:pt x="939" y="122"/>
                    </a:lnTo>
                    <a:lnTo>
                      <a:pt x="944" y="122"/>
                    </a:lnTo>
                    <a:lnTo>
                      <a:pt x="944" y="127"/>
                    </a:lnTo>
                    <a:lnTo>
                      <a:pt x="944" y="127"/>
                    </a:lnTo>
                    <a:lnTo>
                      <a:pt x="944" y="122"/>
                    </a:lnTo>
                    <a:lnTo>
                      <a:pt x="944" y="122"/>
                    </a:lnTo>
                    <a:lnTo>
                      <a:pt x="944" y="122"/>
                    </a:lnTo>
                    <a:lnTo>
                      <a:pt x="948" y="122"/>
                    </a:lnTo>
                    <a:lnTo>
                      <a:pt x="948" y="122"/>
                    </a:lnTo>
                    <a:lnTo>
                      <a:pt x="948" y="122"/>
                    </a:lnTo>
                    <a:lnTo>
                      <a:pt x="948" y="122"/>
                    </a:lnTo>
                    <a:lnTo>
                      <a:pt x="948" y="122"/>
                    </a:lnTo>
                    <a:lnTo>
                      <a:pt x="948" y="122"/>
                    </a:lnTo>
                    <a:lnTo>
                      <a:pt x="953" y="122"/>
                    </a:lnTo>
                    <a:lnTo>
                      <a:pt x="957" y="122"/>
                    </a:lnTo>
                    <a:lnTo>
                      <a:pt x="957" y="122"/>
                    </a:lnTo>
                    <a:lnTo>
                      <a:pt x="957" y="127"/>
                    </a:lnTo>
                    <a:lnTo>
                      <a:pt x="957" y="127"/>
                    </a:lnTo>
                    <a:lnTo>
                      <a:pt x="962" y="122"/>
                    </a:lnTo>
                    <a:lnTo>
                      <a:pt x="962" y="122"/>
                    </a:lnTo>
                    <a:lnTo>
                      <a:pt x="962" y="127"/>
                    </a:lnTo>
                    <a:lnTo>
                      <a:pt x="966" y="127"/>
                    </a:lnTo>
                    <a:lnTo>
                      <a:pt x="966" y="127"/>
                    </a:lnTo>
                    <a:lnTo>
                      <a:pt x="966" y="127"/>
                    </a:lnTo>
                    <a:lnTo>
                      <a:pt x="971" y="127"/>
                    </a:lnTo>
                    <a:lnTo>
                      <a:pt x="971" y="127"/>
                    </a:lnTo>
                    <a:lnTo>
                      <a:pt x="971" y="127"/>
                    </a:lnTo>
                    <a:lnTo>
                      <a:pt x="971" y="127"/>
                    </a:lnTo>
                    <a:lnTo>
                      <a:pt x="975" y="127"/>
                    </a:lnTo>
                    <a:lnTo>
                      <a:pt x="980" y="127"/>
                    </a:lnTo>
                    <a:lnTo>
                      <a:pt x="984" y="122"/>
                    </a:lnTo>
                    <a:lnTo>
                      <a:pt x="989" y="122"/>
                    </a:lnTo>
                    <a:lnTo>
                      <a:pt x="989" y="122"/>
                    </a:lnTo>
                    <a:lnTo>
                      <a:pt x="993" y="122"/>
                    </a:lnTo>
                    <a:lnTo>
                      <a:pt x="998" y="122"/>
                    </a:lnTo>
                    <a:lnTo>
                      <a:pt x="998" y="122"/>
                    </a:lnTo>
                    <a:lnTo>
                      <a:pt x="998" y="122"/>
                    </a:lnTo>
                    <a:lnTo>
                      <a:pt x="1002" y="122"/>
                    </a:lnTo>
                    <a:lnTo>
                      <a:pt x="1007" y="122"/>
                    </a:lnTo>
                    <a:lnTo>
                      <a:pt x="1012" y="122"/>
                    </a:lnTo>
                    <a:lnTo>
                      <a:pt x="1012" y="122"/>
                    </a:lnTo>
                    <a:lnTo>
                      <a:pt x="1016" y="122"/>
                    </a:lnTo>
                    <a:lnTo>
                      <a:pt x="1021" y="122"/>
                    </a:lnTo>
                    <a:lnTo>
                      <a:pt x="1021" y="122"/>
                    </a:lnTo>
                    <a:lnTo>
                      <a:pt x="1025" y="127"/>
                    </a:lnTo>
                    <a:lnTo>
                      <a:pt x="1021" y="127"/>
                    </a:lnTo>
                    <a:lnTo>
                      <a:pt x="1021" y="127"/>
                    </a:lnTo>
                    <a:lnTo>
                      <a:pt x="1021" y="127"/>
                    </a:lnTo>
                    <a:lnTo>
                      <a:pt x="1025" y="127"/>
                    </a:lnTo>
                    <a:lnTo>
                      <a:pt x="1030" y="127"/>
                    </a:lnTo>
                    <a:lnTo>
                      <a:pt x="1030" y="127"/>
                    </a:lnTo>
                    <a:lnTo>
                      <a:pt x="1030" y="127"/>
                    </a:lnTo>
                    <a:lnTo>
                      <a:pt x="1030" y="127"/>
                    </a:lnTo>
                    <a:lnTo>
                      <a:pt x="1030" y="127"/>
                    </a:lnTo>
                    <a:lnTo>
                      <a:pt x="1025" y="131"/>
                    </a:lnTo>
                    <a:lnTo>
                      <a:pt x="1025" y="131"/>
                    </a:lnTo>
                    <a:lnTo>
                      <a:pt x="1030" y="131"/>
                    </a:lnTo>
                    <a:lnTo>
                      <a:pt x="1034" y="131"/>
                    </a:lnTo>
                    <a:lnTo>
                      <a:pt x="1034" y="131"/>
                    </a:lnTo>
                    <a:lnTo>
                      <a:pt x="1034" y="131"/>
                    </a:lnTo>
                    <a:lnTo>
                      <a:pt x="1030" y="131"/>
                    </a:lnTo>
                    <a:lnTo>
                      <a:pt x="1030" y="136"/>
                    </a:lnTo>
                    <a:lnTo>
                      <a:pt x="1030" y="136"/>
                    </a:lnTo>
                    <a:lnTo>
                      <a:pt x="1025" y="136"/>
                    </a:lnTo>
                    <a:lnTo>
                      <a:pt x="1016" y="136"/>
                    </a:lnTo>
                    <a:lnTo>
                      <a:pt x="1016" y="136"/>
                    </a:lnTo>
                    <a:lnTo>
                      <a:pt x="1016" y="140"/>
                    </a:lnTo>
                    <a:lnTo>
                      <a:pt x="1021" y="140"/>
                    </a:lnTo>
                    <a:lnTo>
                      <a:pt x="1021" y="140"/>
                    </a:lnTo>
                    <a:lnTo>
                      <a:pt x="1025" y="140"/>
                    </a:lnTo>
                    <a:lnTo>
                      <a:pt x="1025" y="140"/>
                    </a:lnTo>
                    <a:lnTo>
                      <a:pt x="1025" y="140"/>
                    </a:lnTo>
                    <a:lnTo>
                      <a:pt x="1025" y="140"/>
                    </a:lnTo>
                    <a:lnTo>
                      <a:pt x="1025" y="140"/>
                    </a:lnTo>
                    <a:lnTo>
                      <a:pt x="1025" y="140"/>
                    </a:lnTo>
                    <a:lnTo>
                      <a:pt x="1016" y="140"/>
                    </a:lnTo>
                    <a:lnTo>
                      <a:pt x="1016" y="140"/>
                    </a:lnTo>
                    <a:lnTo>
                      <a:pt x="1016" y="140"/>
                    </a:lnTo>
                    <a:lnTo>
                      <a:pt x="1016" y="140"/>
                    </a:lnTo>
                    <a:lnTo>
                      <a:pt x="1016" y="140"/>
                    </a:lnTo>
                    <a:lnTo>
                      <a:pt x="1016" y="140"/>
                    </a:lnTo>
                    <a:lnTo>
                      <a:pt x="1016" y="140"/>
                    </a:lnTo>
                    <a:lnTo>
                      <a:pt x="1016" y="140"/>
                    </a:lnTo>
                    <a:lnTo>
                      <a:pt x="1016" y="140"/>
                    </a:lnTo>
                    <a:lnTo>
                      <a:pt x="1012" y="145"/>
                    </a:lnTo>
                    <a:lnTo>
                      <a:pt x="1012" y="145"/>
                    </a:lnTo>
                    <a:lnTo>
                      <a:pt x="1012" y="145"/>
                    </a:lnTo>
                    <a:lnTo>
                      <a:pt x="1012" y="145"/>
                    </a:lnTo>
                    <a:lnTo>
                      <a:pt x="1002" y="145"/>
                    </a:lnTo>
                    <a:lnTo>
                      <a:pt x="998" y="145"/>
                    </a:lnTo>
                    <a:lnTo>
                      <a:pt x="993" y="145"/>
                    </a:lnTo>
                    <a:lnTo>
                      <a:pt x="993" y="145"/>
                    </a:lnTo>
                    <a:lnTo>
                      <a:pt x="993" y="145"/>
                    </a:lnTo>
                    <a:lnTo>
                      <a:pt x="989" y="145"/>
                    </a:lnTo>
                    <a:lnTo>
                      <a:pt x="989" y="145"/>
                    </a:lnTo>
                    <a:lnTo>
                      <a:pt x="984" y="145"/>
                    </a:lnTo>
                    <a:lnTo>
                      <a:pt x="984" y="145"/>
                    </a:lnTo>
                    <a:lnTo>
                      <a:pt x="984" y="145"/>
                    </a:lnTo>
                    <a:lnTo>
                      <a:pt x="984" y="145"/>
                    </a:lnTo>
                    <a:lnTo>
                      <a:pt x="984" y="145"/>
                    </a:lnTo>
                    <a:lnTo>
                      <a:pt x="984" y="140"/>
                    </a:lnTo>
                    <a:lnTo>
                      <a:pt x="984" y="140"/>
                    </a:lnTo>
                    <a:lnTo>
                      <a:pt x="984" y="140"/>
                    </a:lnTo>
                    <a:lnTo>
                      <a:pt x="989" y="140"/>
                    </a:lnTo>
                    <a:lnTo>
                      <a:pt x="984" y="140"/>
                    </a:lnTo>
                    <a:lnTo>
                      <a:pt x="984" y="140"/>
                    </a:lnTo>
                    <a:lnTo>
                      <a:pt x="984" y="140"/>
                    </a:lnTo>
                    <a:lnTo>
                      <a:pt x="984" y="136"/>
                    </a:lnTo>
                    <a:lnTo>
                      <a:pt x="984" y="136"/>
                    </a:lnTo>
                    <a:lnTo>
                      <a:pt x="984" y="140"/>
                    </a:lnTo>
                    <a:lnTo>
                      <a:pt x="984" y="140"/>
                    </a:lnTo>
                    <a:lnTo>
                      <a:pt x="984" y="140"/>
                    </a:lnTo>
                    <a:lnTo>
                      <a:pt x="984" y="140"/>
                    </a:lnTo>
                    <a:lnTo>
                      <a:pt x="980" y="140"/>
                    </a:lnTo>
                    <a:lnTo>
                      <a:pt x="980" y="140"/>
                    </a:lnTo>
                    <a:lnTo>
                      <a:pt x="980" y="145"/>
                    </a:lnTo>
                    <a:lnTo>
                      <a:pt x="975" y="145"/>
                    </a:lnTo>
                    <a:lnTo>
                      <a:pt x="975" y="145"/>
                    </a:lnTo>
                    <a:lnTo>
                      <a:pt x="971" y="145"/>
                    </a:lnTo>
                    <a:lnTo>
                      <a:pt x="966" y="145"/>
                    </a:lnTo>
                    <a:lnTo>
                      <a:pt x="966" y="145"/>
                    </a:lnTo>
                    <a:lnTo>
                      <a:pt x="966" y="145"/>
                    </a:lnTo>
                    <a:lnTo>
                      <a:pt x="966" y="145"/>
                    </a:lnTo>
                    <a:lnTo>
                      <a:pt x="962" y="140"/>
                    </a:lnTo>
                    <a:lnTo>
                      <a:pt x="962" y="140"/>
                    </a:lnTo>
                    <a:lnTo>
                      <a:pt x="962" y="145"/>
                    </a:lnTo>
                    <a:lnTo>
                      <a:pt x="962" y="145"/>
                    </a:lnTo>
                    <a:lnTo>
                      <a:pt x="962" y="145"/>
                    </a:lnTo>
                    <a:lnTo>
                      <a:pt x="962" y="145"/>
                    </a:lnTo>
                    <a:lnTo>
                      <a:pt x="962" y="140"/>
                    </a:lnTo>
                    <a:lnTo>
                      <a:pt x="957" y="140"/>
                    </a:lnTo>
                    <a:lnTo>
                      <a:pt x="957" y="140"/>
                    </a:lnTo>
                    <a:lnTo>
                      <a:pt x="957" y="145"/>
                    </a:lnTo>
                    <a:lnTo>
                      <a:pt x="957" y="145"/>
                    </a:lnTo>
                    <a:lnTo>
                      <a:pt x="953" y="145"/>
                    </a:lnTo>
                    <a:lnTo>
                      <a:pt x="953" y="145"/>
                    </a:lnTo>
                    <a:lnTo>
                      <a:pt x="953" y="140"/>
                    </a:lnTo>
                    <a:lnTo>
                      <a:pt x="953" y="140"/>
                    </a:lnTo>
                    <a:lnTo>
                      <a:pt x="948" y="145"/>
                    </a:lnTo>
                    <a:lnTo>
                      <a:pt x="948" y="140"/>
                    </a:lnTo>
                    <a:lnTo>
                      <a:pt x="948" y="140"/>
                    </a:lnTo>
                    <a:lnTo>
                      <a:pt x="944" y="145"/>
                    </a:lnTo>
                    <a:lnTo>
                      <a:pt x="944" y="145"/>
                    </a:lnTo>
                    <a:lnTo>
                      <a:pt x="944" y="145"/>
                    </a:lnTo>
                    <a:lnTo>
                      <a:pt x="939" y="140"/>
                    </a:lnTo>
                    <a:lnTo>
                      <a:pt x="935" y="140"/>
                    </a:lnTo>
                    <a:lnTo>
                      <a:pt x="930" y="140"/>
                    </a:lnTo>
                    <a:lnTo>
                      <a:pt x="930" y="140"/>
                    </a:lnTo>
                    <a:lnTo>
                      <a:pt x="930" y="140"/>
                    </a:lnTo>
                    <a:lnTo>
                      <a:pt x="930" y="140"/>
                    </a:lnTo>
                    <a:lnTo>
                      <a:pt x="930" y="140"/>
                    </a:lnTo>
                    <a:lnTo>
                      <a:pt x="930" y="140"/>
                    </a:lnTo>
                    <a:lnTo>
                      <a:pt x="930" y="140"/>
                    </a:lnTo>
                    <a:lnTo>
                      <a:pt x="935" y="136"/>
                    </a:lnTo>
                    <a:lnTo>
                      <a:pt x="935" y="136"/>
                    </a:lnTo>
                    <a:lnTo>
                      <a:pt x="935" y="136"/>
                    </a:lnTo>
                    <a:lnTo>
                      <a:pt x="935" y="136"/>
                    </a:lnTo>
                    <a:lnTo>
                      <a:pt x="935" y="136"/>
                    </a:lnTo>
                    <a:lnTo>
                      <a:pt x="930" y="136"/>
                    </a:lnTo>
                    <a:lnTo>
                      <a:pt x="930" y="136"/>
                    </a:lnTo>
                    <a:lnTo>
                      <a:pt x="930" y="136"/>
                    </a:lnTo>
                    <a:lnTo>
                      <a:pt x="930" y="136"/>
                    </a:lnTo>
                    <a:lnTo>
                      <a:pt x="930" y="136"/>
                    </a:lnTo>
                    <a:lnTo>
                      <a:pt x="930" y="136"/>
                    </a:lnTo>
                    <a:lnTo>
                      <a:pt x="930" y="136"/>
                    </a:lnTo>
                    <a:lnTo>
                      <a:pt x="930" y="136"/>
                    </a:lnTo>
                    <a:lnTo>
                      <a:pt x="926" y="136"/>
                    </a:lnTo>
                    <a:lnTo>
                      <a:pt x="926" y="136"/>
                    </a:lnTo>
                    <a:lnTo>
                      <a:pt x="926" y="136"/>
                    </a:lnTo>
                    <a:lnTo>
                      <a:pt x="926" y="136"/>
                    </a:lnTo>
                    <a:lnTo>
                      <a:pt x="926" y="136"/>
                    </a:lnTo>
                    <a:lnTo>
                      <a:pt x="926" y="136"/>
                    </a:lnTo>
                    <a:lnTo>
                      <a:pt x="926" y="140"/>
                    </a:lnTo>
                    <a:lnTo>
                      <a:pt x="921" y="140"/>
                    </a:lnTo>
                    <a:lnTo>
                      <a:pt x="921" y="140"/>
                    </a:lnTo>
                    <a:lnTo>
                      <a:pt x="917" y="140"/>
                    </a:lnTo>
                    <a:lnTo>
                      <a:pt x="917" y="140"/>
                    </a:lnTo>
                    <a:lnTo>
                      <a:pt x="912" y="140"/>
                    </a:lnTo>
                    <a:lnTo>
                      <a:pt x="912" y="140"/>
                    </a:lnTo>
                    <a:lnTo>
                      <a:pt x="912" y="136"/>
                    </a:lnTo>
                    <a:lnTo>
                      <a:pt x="908" y="136"/>
                    </a:lnTo>
                    <a:lnTo>
                      <a:pt x="908" y="136"/>
                    </a:lnTo>
                    <a:lnTo>
                      <a:pt x="908" y="136"/>
                    </a:lnTo>
                    <a:lnTo>
                      <a:pt x="912" y="136"/>
                    </a:lnTo>
                    <a:lnTo>
                      <a:pt x="912" y="136"/>
                    </a:lnTo>
                    <a:lnTo>
                      <a:pt x="908" y="136"/>
                    </a:lnTo>
                    <a:lnTo>
                      <a:pt x="908" y="136"/>
                    </a:lnTo>
                    <a:lnTo>
                      <a:pt x="903" y="136"/>
                    </a:lnTo>
                    <a:lnTo>
                      <a:pt x="903" y="136"/>
                    </a:lnTo>
                    <a:lnTo>
                      <a:pt x="903" y="136"/>
                    </a:lnTo>
                    <a:lnTo>
                      <a:pt x="903" y="136"/>
                    </a:lnTo>
                    <a:lnTo>
                      <a:pt x="903" y="136"/>
                    </a:lnTo>
                    <a:lnTo>
                      <a:pt x="903" y="136"/>
                    </a:lnTo>
                    <a:lnTo>
                      <a:pt x="899" y="136"/>
                    </a:lnTo>
                    <a:lnTo>
                      <a:pt x="899" y="136"/>
                    </a:lnTo>
                    <a:lnTo>
                      <a:pt x="903" y="131"/>
                    </a:lnTo>
                    <a:lnTo>
                      <a:pt x="903" y="131"/>
                    </a:lnTo>
                    <a:lnTo>
                      <a:pt x="903" y="127"/>
                    </a:lnTo>
                    <a:lnTo>
                      <a:pt x="908" y="127"/>
                    </a:lnTo>
                    <a:lnTo>
                      <a:pt x="908" y="127"/>
                    </a:lnTo>
                    <a:lnTo>
                      <a:pt x="908" y="127"/>
                    </a:lnTo>
                    <a:lnTo>
                      <a:pt x="908" y="127"/>
                    </a:lnTo>
                    <a:lnTo>
                      <a:pt x="908" y="127"/>
                    </a:lnTo>
                    <a:lnTo>
                      <a:pt x="908" y="127"/>
                    </a:lnTo>
                    <a:lnTo>
                      <a:pt x="908" y="122"/>
                    </a:lnTo>
                    <a:lnTo>
                      <a:pt x="908" y="122"/>
                    </a:lnTo>
                    <a:lnTo>
                      <a:pt x="908" y="122"/>
                    </a:lnTo>
                    <a:lnTo>
                      <a:pt x="912" y="122"/>
                    </a:lnTo>
                    <a:lnTo>
                      <a:pt x="917" y="118"/>
                    </a:lnTo>
                    <a:lnTo>
                      <a:pt x="917" y="118"/>
                    </a:lnTo>
                    <a:lnTo>
                      <a:pt x="917" y="118"/>
                    </a:lnTo>
                    <a:lnTo>
                      <a:pt x="917" y="118"/>
                    </a:lnTo>
                    <a:lnTo>
                      <a:pt x="921" y="118"/>
                    </a:lnTo>
                    <a:lnTo>
                      <a:pt x="921" y="118"/>
                    </a:lnTo>
                    <a:lnTo>
                      <a:pt x="921" y="113"/>
                    </a:lnTo>
                    <a:lnTo>
                      <a:pt x="921" y="113"/>
                    </a:lnTo>
                    <a:lnTo>
                      <a:pt x="921" y="109"/>
                    </a:lnTo>
                    <a:lnTo>
                      <a:pt x="921" y="109"/>
                    </a:lnTo>
                    <a:lnTo>
                      <a:pt x="921" y="104"/>
                    </a:lnTo>
                    <a:lnTo>
                      <a:pt x="921" y="104"/>
                    </a:lnTo>
                    <a:lnTo>
                      <a:pt x="921" y="104"/>
                    </a:lnTo>
                    <a:lnTo>
                      <a:pt x="917" y="109"/>
                    </a:lnTo>
                    <a:lnTo>
                      <a:pt x="917" y="109"/>
                    </a:lnTo>
                    <a:lnTo>
                      <a:pt x="917" y="109"/>
                    </a:lnTo>
                    <a:lnTo>
                      <a:pt x="912" y="109"/>
                    </a:lnTo>
                    <a:lnTo>
                      <a:pt x="908" y="109"/>
                    </a:lnTo>
                    <a:lnTo>
                      <a:pt x="908" y="104"/>
                    </a:lnTo>
                    <a:lnTo>
                      <a:pt x="908" y="104"/>
                    </a:lnTo>
                    <a:lnTo>
                      <a:pt x="903" y="109"/>
                    </a:lnTo>
                    <a:lnTo>
                      <a:pt x="899" y="104"/>
                    </a:lnTo>
                    <a:lnTo>
                      <a:pt x="899" y="104"/>
                    </a:lnTo>
                    <a:lnTo>
                      <a:pt x="899" y="104"/>
                    </a:lnTo>
                    <a:lnTo>
                      <a:pt x="899" y="104"/>
                    </a:lnTo>
                    <a:lnTo>
                      <a:pt x="899" y="104"/>
                    </a:lnTo>
                    <a:lnTo>
                      <a:pt x="899" y="100"/>
                    </a:lnTo>
                    <a:lnTo>
                      <a:pt x="903" y="100"/>
                    </a:lnTo>
                    <a:lnTo>
                      <a:pt x="903" y="100"/>
                    </a:lnTo>
                    <a:lnTo>
                      <a:pt x="903" y="100"/>
                    </a:lnTo>
                    <a:lnTo>
                      <a:pt x="903" y="100"/>
                    </a:lnTo>
                    <a:lnTo>
                      <a:pt x="899" y="100"/>
                    </a:lnTo>
                    <a:lnTo>
                      <a:pt x="899" y="100"/>
                    </a:lnTo>
                    <a:lnTo>
                      <a:pt x="894" y="95"/>
                    </a:lnTo>
                    <a:lnTo>
                      <a:pt x="894" y="95"/>
                    </a:lnTo>
                    <a:lnTo>
                      <a:pt x="894" y="95"/>
                    </a:lnTo>
                    <a:lnTo>
                      <a:pt x="894" y="95"/>
                    </a:lnTo>
                    <a:lnTo>
                      <a:pt x="899" y="95"/>
                    </a:lnTo>
                    <a:lnTo>
                      <a:pt x="899" y="95"/>
                    </a:lnTo>
                    <a:lnTo>
                      <a:pt x="899" y="95"/>
                    </a:lnTo>
                    <a:lnTo>
                      <a:pt x="899" y="95"/>
                    </a:lnTo>
                    <a:lnTo>
                      <a:pt x="903" y="95"/>
                    </a:lnTo>
                    <a:lnTo>
                      <a:pt x="903" y="95"/>
                    </a:lnTo>
                    <a:lnTo>
                      <a:pt x="899" y="95"/>
                    </a:lnTo>
                    <a:lnTo>
                      <a:pt x="899" y="95"/>
                    </a:lnTo>
                    <a:lnTo>
                      <a:pt x="899" y="95"/>
                    </a:lnTo>
                    <a:lnTo>
                      <a:pt x="903" y="95"/>
                    </a:lnTo>
                    <a:lnTo>
                      <a:pt x="903" y="95"/>
                    </a:lnTo>
                    <a:lnTo>
                      <a:pt x="903" y="95"/>
                    </a:lnTo>
                    <a:lnTo>
                      <a:pt x="903" y="95"/>
                    </a:lnTo>
                    <a:lnTo>
                      <a:pt x="908" y="95"/>
                    </a:lnTo>
                    <a:lnTo>
                      <a:pt x="912" y="90"/>
                    </a:lnTo>
                    <a:lnTo>
                      <a:pt x="912" y="90"/>
                    </a:lnTo>
                    <a:lnTo>
                      <a:pt x="912" y="90"/>
                    </a:lnTo>
                    <a:lnTo>
                      <a:pt x="917" y="95"/>
                    </a:lnTo>
                    <a:lnTo>
                      <a:pt x="921" y="95"/>
                    </a:lnTo>
                    <a:lnTo>
                      <a:pt x="921" y="95"/>
                    </a:lnTo>
                    <a:moveTo>
                      <a:pt x="745" y="72"/>
                    </a:moveTo>
                    <a:lnTo>
                      <a:pt x="745" y="72"/>
                    </a:lnTo>
                    <a:lnTo>
                      <a:pt x="745" y="72"/>
                    </a:lnTo>
                    <a:lnTo>
                      <a:pt x="740" y="72"/>
                    </a:lnTo>
                    <a:lnTo>
                      <a:pt x="740" y="72"/>
                    </a:lnTo>
                    <a:lnTo>
                      <a:pt x="740" y="72"/>
                    </a:lnTo>
                    <a:lnTo>
                      <a:pt x="731" y="77"/>
                    </a:lnTo>
                    <a:lnTo>
                      <a:pt x="731" y="77"/>
                    </a:lnTo>
                    <a:lnTo>
                      <a:pt x="731" y="77"/>
                    </a:lnTo>
                    <a:lnTo>
                      <a:pt x="731" y="77"/>
                    </a:lnTo>
                    <a:lnTo>
                      <a:pt x="731" y="81"/>
                    </a:lnTo>
                    <a:lnTo>
                      <a:pt x="731" y="81"/>
                    </a:lnTo>
                    <a:lnTo>
                      <a:pt x="727" y="81"/>
                    </a:lnTo>
                    <a:lnTo>
                      <a:pt x="727" y="81"/>
                    </a:lnTo>
                    <a:lnTo>
                      <a:pt x="727" y="81"/>
                    </a:lnTo>
                    <a:lnTo>
                      <a:pt x="727" y="81"/>
                    </a:lnTo>
                    <a:lnTo>
                      <a:pt x="722" y="81"/>
                    </a:lnTo>
                    <a:lnTo>
                      <a:pt x="722" y="81"/>
                    </a:lnTo>
                    <a:lnTo>
                      <a:pt x="722" y="81"/>
                    </a:lnTo>
                    <a:lnTo>
                      <a:pt x="722" y="81"/>
                    </a:lnTo>
                    <a:lnTo>
                      <a:pt x="722" y="81"/>
                    </a:lnTo>
                    <a:lnTo>
                      <a:pt x="722" y="86"/>
                    </a:lnTo>
                    <a:lnTo>
                      <a:pt x="718" y="86"/>
                    </a:lnTo>
                    <a:lnTo>
                      <a:pt x="713" y="86"/>
                    </a:lnTo>
                    <a:lnTo>
                      <a:pt x="709" y="86"/>
                    </a:lnTo>
                    <a:lnTo>
                      <a:pt x="709" y="86"/>
                    </a:lnTo>
                    <a:lnTo>
                      <a:pt x="709" y="86"/>
                    </a:lnTo>
                    <a:lnTo>
                      <a:pt x="704" y="86"/>
                    </a:lnTo>
                    <a:lnTo>
                      <a:pt x="704" y="86"/>
                    </a:lnTo>
                    <a:lnTo>
                      <a:pt x="704" y="90"/>
                    </a:lnTo>
                    <a:lnTo>
                      <a:pt x="700" y="90"/>
                    </a:lnTo>
                    <a:lnTo>
                      <a:pt x="700" y="90"/>
                    </a:lnTo>
                    <a:lnTo>
                      <a:pt x="700" y="90"/>
                    </a:lnTo>
                    <a:lnTo>
                      <a:pt x="700" y="90"/>
                    </a:lnTo>
                    <a:lnTo>
                      <a:pt x="695" y="86"/>
                    </a:lnTo>
                    <a:lnTo>
                      <a:pt x="695" y="86"/>
                    </a:lnTo>
                    <a:lnTo>
                      <a:pt x="695" y="86"/>
                    </a:lnTo>
                    <a:lnTo>
                      <a:pt x="700" y="86"/>
                    </a:lnTo>
                    <a:lnTo>
                      <a:pt x="700" y="86"/>
                    </a:lnTo>
                    <a:lnTo>
                      <a:pt x="700" y="86"/>
                    </a:lnTo>
                    <a:lnTo>
                      <a:pt x="704" y="81"/>
                    </a:lnTo>
                    <a:lnTo>
                      <a:pt x="709" y="81"/>
                    </a:lnTo>
                    <a:lnTo>
                      <a:pt x="709" y="81"/>
                    </a:lnTo>
                    <a:lnTo>
                      <a:pt x="709" y="81"/>
                    </a:lnTo>
                    <a:lnTo>
                      <a:pt x="709" y="81"/>
                    </a:lnTo>
                    <a:lnTo>
                      <a:pt x="704" y="81"/>
                    </a:lnTo>
                    <a:lnTo>
                      <a:pt x="704" y="81"/>
                    </a:lnTo>
                    <a:lnTo>
                      <a:pt x="704" y="81"/>
                    </a:lnTo>
                    <a:lnTo>
                      <a:pt x="700" y="81"/>
                    </a:lnTo>
                    <a:lnTo>
                      <a:pt x="700" y="81"/>
                    </a:lnTo>
                    <a:lnTo>
                      <a:pt x="700" y="81"/>
                    </a:lnTo>
                    <a:lnTo>
                      <a:pt x="695" y="86"/>
                    </a:lnTo>
                    <a:lnTo>
                      <a:pt x="695" y="86"/>
                    </a:lnTo>
                    <a:lnTo>
                      <a:pt x="695" y="86"/>
                    </a:lnTo>
                    <a:lnTo>
                      <a:pt x="691" y="86"/>
                    </a:lnTo>
                    <a:lnTo>
                      <a:pt x="691" y="86"/>
                    </a:lnTo>
                    <a:lnTo>
                      <a:pt x="691" y="86"/>
                    </a:lnTo>
                    <a:lnTo>
                      <a:pt x="691" y="86"/>
                    </a:lnTo>
                    <a:lnTo>
                      <a:pt x="691" y="86"/>
                    </a:lnTo>
                    <a:lnTo>
                      <a:pt x="691" y="86"/>
                    </a:lnTo>
                    <a:lnTo>
                      <a:pt x="686" y="86"/>
                    </a:lnTo>
                    <a:lnTo>
                      <a:pt x="686" y="86"/>
                    </a:lnTo>
                    <a:lnTo>
                      <a:pt x="682" y="90"/>
                    </a:lnTo>
                    <a:lnTo>
                      <a:pt x="682" y="90"/>
                    </a:lnTo>
                    <a:lnTo>
                      <a:pt x="682" y="90"/>
                    </a:lnTo>
                    <a:lnTo>
                      <a:pt x="677" y="90"/>
                    </a:lnTo>
                    <a:lnTo>
                      <a:pt x="677" y="90"/>
                    </a:lnTo>
                    <a:lnTo>
                      <a:pt x="682" y="90"/>
                    </a:lnTo>
                    <a:lnTo>
                      <a:pt x="682" y="86"/>
                    </a:lnTo>
                    <a:lnTo>
                      <a:pt x="682" y="86"/>
                    </a:lnTo>
                    <a:lnTo>
                      <a:pt x="682" y="86"/>
                    </a:lnTo>
                    <a:lnTo>
                      <a:pt x="682" y="86"/>
                    </a:lnTo>
                    <a:lnTo>
                      <a:pt x="677" y="86"/>
                    </a:lnTo>
                    <a:lnTo>
                      <a:pt x="677" y="86"/>
                    </a:lnTo>
                    <a:lnTo>
                      <a:pt x="677" y="90"/>
                    </a:lnTo>
                    <a:lnTo>
                      <a:pt x="677" y="90"/>
                    </a:lnTo>
                    <a:lnTo>
                      <a:pt x="673" y="90"/>
                    </a:lnTo>
                    <a:lnTo>
                      <a:pt x="673" y="90"/>
                    </a:lnTo>
                    <a:lnTo>
                      <a:pt x="673" y="90"/>
                    </a:lnTo>
                    <a:lnTo>
                      <a:pt x="673" y="90"/>
                    </a:lnTo>
                    <a:lnTo>
                      <a:pt x="673" y="90"/>
                    </a:lnTo>
                    <a:lnTo>
                      <a:pt x="673" y="90"/>
                    </a:lnTo>
                    <a:lnTo>
                      <a:pt x="673" y="90"/>
                    </a:lnTo>
                    <a:lnTo>
                      <a:pt x="668" y="90"/>
                    </a:lnTo>
                    <a:lnTo>
                      <a:pt x="668" y="95"/>
                    </a:lnTo>
                    <a:lnTo>
                      <a:pt x="664" y="95"/>
                    </a:lnTo>
                    <a:lnTo>
                      <a:pt x="664" y="95"/>
                    </a:lnTo>
                    <a:lnTo>
                      <a:pt x="659" y="95"/>
                    </a:lnTo>
                    <a:lnTo>
                      <a:pt x="659" y="95"/>
                    </a:lnTo>
                    <a:lnTo>
                      <a:pt x="659" y="95"/>
                    </a:lnTo>
                    <a:lnTo>
                      <a:pt x="664" y="90"/>
                    </a:lnTo>
                    <a:lnTo>
                      <a:pt x="664" y="90"/>
                    </a:lnTo>
                    <a:lnTo>
                      <a:pt x="664" y="90"/>
                    </a:lnTo>
                    <a:lnTo>
                      <a:pt x="664" y="90"/>
                    </a:lnTo>
                    <a:lnTo>
                      <a:pt x="668" y="86"/>
                    </a:lnTo>
                    <a:lnTo>
                      <a:pt x="668" y="86"/>
                    </a:lnTo>
                    <a:lnTo>
                      <a:pt x="668" y="86"/>
                    </a:lnTo>
                    <a:lnTo>
                      <a:pt x="664" y="86"/>
                    </a:lnTo>
                    <a:lnTo>
                      <a:pt x="659" y="90"/>
                    </a:lnTo>
                    <a:lnTo>
                      <a:pt x="659" y="90"/>
                    </a:lnTo>
                    <a:lnTo>
                      <a:pt x="655" y="90"/>
                    </a:lnTo>
                    <a:lnTo>
                      <a:pt x="655" y="90"/>
                    </a:lnTo>
                    <a:lnTo>
                      <a:pt x="655" y="90"/>
                    </a:lnTo>
                    <a:lnTo>
                      <a:pt x="655" y="90"/>
                    </a:lnTo>
                    <a:lnTo>
                      <a:pt x="650" y="90"/>
                    </a:lnTo>
                    <a:lnTo>
                      <a:pt x="646" y="90"/>
                    </a:lnTo>
                    <a:lnTo>
                      <a:pt x="646" y="90"/>
                    </a:lnTo>
                    <a:lnTo>
                      <a:pt x="646" y="90"/>
                    </a:lnTo>
                    <a:lnTo>
                      <a:pt x="646" y="90"/>
                    </a:lnTo>
                    <a:lnTo>
                      <a:pt x="646" y="90"/>
                    </a:lnTo>
                    <a:lnTo>
                      <a:pt x="646" y="90"/>
                    </a:lnTo>
                    <a:lnTo>
                      <a:pt x="646" y="90"/>
                    </a:lnTo>
                    <a:lnTo>
                      <a:pt x="650" y="86"/>
                    </a:lnTo>
                    <a:lnTo>
                      <a:pt x="650" y="86"/>
                    </a:lnTo>
                    <a:lnTo>
                      <a:pt x="650" y="86"/>
                    </a:lnTo>
                    <a:lnTo>
                      <a:pt x="650" y="86"/>
                    </a:lnTo>
                    <a:lnTo>
                      <a:pt x="650" y="86"/>
                    </a:lnTo>
                    <a:lnTo>
                      <a:pt x="650" y="86"/>
                    </a:lnTo>
                    <a:lnTo>
                      <a:pt x="650" y="86"/>
                    </a:lnTo>
                    <a:lnTo>
                      <a:pt x="650" y="86"/>
                    </a:lnTo>
                    <a:lnTo>
                      <a:pt x="646" y="86"/>
                    </a:lnTo>
                    <a:lnTo>
                      <a:pt x="646" y="86"/>
                    </a:lnTo>
                    <a:lnTo>
                      <a:pt x="650" y="86"/>
                    </a:lnTo>
                    <a:lnTo>
                      <a:pt x="655" y="81"/>
                    </a:lnTo>
                    <a:lnTo>
                      <a:pt x="659" y="81"/>
                    </a:lnTo>
                    <a:lnTo>
                      <a:pt x="659" y="81"/>
                    </a:lnTo>
                    <a:lnTo>
                      <a:pt x="668" y="81"/>
                    </a:lnTo>
                    <a:lnTo>
                      <a:pt x="668" y="81"/>
                    </a:lnTo>
                    <a:lnTo>
                      <a:pt x="673" y="81"/>
                    </a:lnTo>
                    <a:lnTo>
                      <a:pt x="677" y="81"/>
                    </a:lnTo>
                    <a:lnTo>
                      <a:pt x="677" y="81"/>
                    </a:lnTo>
                    <a:lnTo>
                      <a:pt x="686" y="77"/>
                    </a:lnTo>
                    <a:lnTo>
                      <a:pt x="686" y="77"/>
                    </a:lnTo>
                    <a:lnTo>
                      <a:pt x="691" y="77"/>
                    </a:lnTo>
                    <a:lnTo>
                      <a:pt x="691" y="77"/>
                    </a:lnTo>
                    <a:lnTo>
                      <a:pt x="691" y="77"/>
                    </a:lnTo>
                    <a:lnTo>
                      <a:pt x="700" y="72"/>
                    </a:lnTo>
                    <a:lnTo>
                      <a:pt x="704" y="72"/>
                    </a:lnTo>
                    <a:lnTo>
                      <a:pt x="709" y="72"/>
                    </a:lnTo>
                    <a:lnTo>
                      <a:pt x="709" y="72"/>
                    </a:lnTo>
                    <a:lnTo>
                      <a:pt x="713" y="72"/>
                    </a:lnTo>
                    <a:lnTo>
                      <a:pt x="722" y="72"/>
                    </a:lnTo>
                    <a:lnTo>
                      <a:pt x="727" y="72"/>
                    </a:lnTo>
                    <a:lnTo>
                      <a:pt x="727" y="72"/>
                    </a:lnTo>
                    <a:lnTo>
                      <a:pt x="727" y="72"/>
                    </a:lnTo>
                    <a:lnTo>
                      <a:pt x="727" y="72"/>
                    </a:lnTo>
                    <a:lnTo>
                      <a:pt x="731" y="72"/>
                    </a:lnTo>
                    <a:lnTo>
                      <a:pt x="731" y="72"/>
                    </a:lnTo>
                    <a:lnTo>
                      <a:pt x="731" y="72"/>
                    </a:lnTo>
                    <a:lnTo>
                      <a:pt x="731" y="72"/>
                    </a:lnTo>
                    <a:lnTo>
                      <a:pt x="731" y="72"/>
                    </a:lnTo>
                    <a:lnTo>
                      <a:pt x="731" y="72"/>
                    </a:lnTo>
                    <a:lnTo>
                      <a:pt x="731" y="72"/>
                    </a:lnTo>
                    <a:lnTo>
                      <a:pt x="731" y="72"/>
                    </a:lnTo>
                    <a:lnTo>
                      <a:pt x="736" y="68"/>
                    </a:lnTo>
                    <a:lnTo>
                      <a:pt x="736" y="68"/>
                    </a:lnTo>
                    <a:lnTo>
                      <a:pt x="740" y="68"/>
                    </a:lnTo>
                    <a:lnTo>
                      <a:pt x="740" y="68"/>
                    </a:lnTo>
                    <a:lnTo>
                      <a:pt x="740" y="72"/>
                    </a:lnTo>
                    <a:lnTo>
                      <a:pt x="740" y="72"/>
                    </a:lnTo>
                    <a:lnTo>
                      <a:pt x="745" y="72"/>
                    </a:lnTo>
                    <a:moveTo>
                      <a:pt x="971" y="90"/>
                    </a:moveTo>
                    <a:lnTo>
                      <a:pt x="971" y="90"/>
                    </a:lnTo>
                    <a:lnTo>
                      <a:pt x="966" y="95"/>
                    </a:lnTo>
                    <a:lnTo>
                      <a:pt x="966" y="95"/>
                    </a:lnTo>
                    <a:lnTo>
                      <a:pt x="962" y="90"/>
                    </a:lnTo>
                    <a:lnTo>
                      <a:pt x="962" y="90"/>
                    </a:lnTo>
                    <a:lnTo>
                      <a:pt x="962" y="90"/>
                    </a:lnTo>
                    <a:lnTo>
                      <a:pt x="966" y="86"/>
                    </a:lnTo>
                    <a:lnTo>
                      <a:pt x="966" y="86"/>
                    </a:lnTo>
                    <a:lnTo>
                      <a:pt x="966" y="86"/>
                    </a:lnTo>
                    <a:lnTo>
                      <a:pt x="966" y="86"/>
                    </a:lnTo>
                    <a:lnTo>
                      <a:pt x="971" y="86"/>
                    </a:lnTo>
                    <a:lnTo>
                      <a:pt x="971" y="86"/>
                    </a:lnTo>
                    <a:lnTo>
                      <a:pt x="971" y="86"/>
                    </a:lnTo>
                    <a:lnTo>
                      <a:pt x="975" y="86"/>
                    </a:lnTo>
                    <a:lnTo>
                      <a:pt x="975" y="86"/>
                    </a:lnTo>
                    <a:lnTo>
                      <a:pt x="975" y="90"/>
                    </a:lnTo>
                    <a:lnTo>
                      <a:pt x="975" y="90"/>
                    </a:lnTo>
                    <a:lnTo>
                      <a:pt x="975" y="90"/>
                    </a:lnTo>
                    <a:lnTo>
                      <a:pt x="975" y="90"/>
                    </a:lnTo>
                    <a:lnTo>
                      <a:pt x="975" y="90"/>
                    </a:lnTo>
                    <a:lnTo>
                      <a:pt x="975" y="90"/>
                    </a:lnTo>
                    <a:lnTo>
                      <a:pt x="971" y="90"/>
                    </a:lnTo>
                    <a:moveTo>
                      <a:pt x="835" y="86"/>
                    </a:moveTo>
                    <a:lnTo>
                      <a:pt x="835" y="86"/>
                    </a:lnTo>
                    <a:lnTo>
                      <a:pt x="835" y="86"/>
                    </a:lnTo>
                    <a:lnTo>
                      <a:pt x="831" y="86"/>
                    </a:lnTo>
                    <a:lnTo>
                      <a:pt x="831" y="86"/>
                    </a:lnTo>
                    <a:lnTo>
                      <a:pt x="831" y="81"/>
                    </a:lnTo>
                    <a:lnTo>
                      <a:pt x="831" y="81"/>
                    </a:lnTo>
                    <a:lnTo>
                      <a:pt x="831" y="77"/>
                    </a:lnTo>
                    <a:lnTo>
                      <a:pt x="835" y="77"/>
                    </a:lnTo>
                    <a:lnTo>
                      <a:pt x="835" y="77"/>
                    </a:lnTo>
                    <a:lnTo>
                      <a:pt x="835" y="77"/>
                    </a:lnTo>
                    <a:lnTo>
                      <a:pt x="835" y="72"/>
                    </a:lnTo>
                    <a:lnTo>
                      <a:pt x="835" y="72"/>
                    </a:lnTo>
                    <a:lnTo>
                      <a:pt x="840" y="72"/>
                    </a:lnTo>
                    <a:lnTo>
                      <a:pt x="840" y="72"/>
                    </a:lnTo>
                    <a:lnTo>
                      <a:pt x="840" y="77"/>
                    </a:lnTo>
                    <a:lnTo>
                      <a:pt x="840" y="77"/>
                    </a:lnTo>
                    <a:lnTo>
                      <a:pt x="840" y="77"/>
                    </a:lnTo>
                    <a:lnTo>
                      <a:pt x="840" y="77"/>
                    </a:lnTo>
                    <a:lnTo>
                      <a:pt x="840" y="81"/>
                    </a:lnTo>
                    <a:lnTo>
                      <a:pt x="840" y="81"/>
                    </a:lnTo>
                    <a:lnTo>
                      <a:pt x="840" y="81"/>
                    </a:lnTo>
                    <a:lnTo>
                      <a:pt x="840" y="81"/>
                    </a:lnTo>
                    <a:lnTo>
                      <a:pt x="840" y="81"/>
                    </a:lnTo>
                    <a:lnTo>
                      <a:pt x="840" y="81"/>
                    </a:lnTo>
                    <a:lnTo>
                      <a:pt x="840" y="81"/>
                    </a:lnTo>
                    <a:lnTo>
                      <a:pt x="835" y="86"/>
                    </a:lnTo>
                    <a:lnTo>
                      <a:pt x="835" y="86"/>
                    </a:lnTo>
                    <a:moveTo>
                      <a:pt x="930" y="81"/>
                    </a:moveTo>
                    <a:lnTo>
                      <a:pt x="930" y="81"/>
                    </a:lnTo>
                    <a:lnTo>
                      <a:pt x="935" y="81"/>
                    </a:lnTo>
                    <a:lnTo>
                      <a:pt x="935" y="81"/>
                    </a:lnTo>
                    <a:lnTo>
                      <a:pt x="939" y="81"/>
                    </a:lnTo>
                    <a:lnTo>
                      <a:pt x="944" y="81"/>
                    </a:lnTo>
                    <a:lnTo>
                      <a:pt x="948" y="81"/>
                    </a:lnTo>
                    <a:lnTo>
                      <a:pt x="948" y="81"/>
                    </a:lnTo>
                    <a:lnTo>
                      <a:pt x="948" y="81"/>
                    </a:lnTo>
                    <a:lnTo>
                      <a:pt x="953" y="81"/>
                    </a:lnTo>
                    <a:lnTo>
                      <a:pt x="948" y="86"/>
                    </a:lnTo>
                    <a:lnTo>
                      <a:pt x="948" y="86"/>
                    </a:lnTo>
                    <a:lnTo>
                      <a:pt x="944" y="86"/>
                    </a:lnTo>
                    <a:lnTo>
                      <a:pt x="944" y="86"/>
                    </a:lnTo>
                    <a:lnTo>
                      <a:pt x="939" y="86"/>
                    </a:lnTo>
                    <a:lnTo>
                      <a:pt x="939" y="86"/>
                    </a:lnTo>
                    <a:lnTo>
                      <a:pt x="935" y="86"/>
                    </a:lnTo>
                    <a:lnTo>
                      <a:pt x="921" y="86"/>
                    </a:lnTo>
                    <a:lnTo>
                      <a:pt x="921" y="86"/>
                    </a:lnTo>
                    <a:lnTo>
                      <a:pt x="921" y="81"/>
                    </a:lnTo>
                    <a:lnTo>
                      <a:pt x="921" y="81"/>
                    </a:lnTo>
                    <a:lnTo>
                      <a:pt x="921" y="81"/>
                    </a:lnTo>
                    <a:lnTo>
                      <a:pt x="921" y="81"/>
                    </a:lnTo>
                    <a:lnTo>
                      <a:pt x="926" y="81"/>
                    </a:lnTo>
                    <a:lnTo>
                      <a:pt x="930" y="81"/>
                    </a:lnTo>
                    <a:lnTo>
                      <a:pt x="930" y="81"/>
                    </a:lnTo>
                    <a:moveTo>
                      <a:pt x="808" y="63"/>
                    </a:moveTo>
                    <a:lnTo>
                      <a:pt x="808" y="63"/>
                    </a:lnTo>
                    <a:lnTo>
                      <a:pt x="813" y="68"/>
                    </a:lnTo>
                    <a:lnTo>
                      <a:pt x="813" y="68"/>
                    </a:lnTo>
                    <a:lnTo>
                      <a:pt x="813" y="68"/>
                    </a:lnTo>
                    <a:lnTo>
                      <a:pt x="813" y="68"/>
                    </a:lnTo>
                    <a:lnTo>
                      <a:pt x="808" y="68"/>
                    </a:lnTo>
                    <a:lnTo>
                      <a:pt x="804" y="68"/>
                    </a:lnTo>
                    <a:lnTo>
                      <a:pt x="799" y="68"/>
                    </a:lnTo>
                    <a:lnTo>
                      <a:pt x="795" y="68"/>
                    </a:lnTo>
                    <a:lnTo>
                      <a:pt x="795" y="68"/>
                    </a:lnTo>
                    <a:lnTo>
                      <a:pt x="795" y="68"/>
                    </a:lnTo>
                    <a:lnTo>
                      <a:pt x="795" y="68"/>
                    </a:lnTo>
                    <a:lnTo>
                      <a:pt x="799" y="72"/>
                    </a:lnTo>
                    <a:lnTo>
                      <a:pt x="799" y="72"/>
                    </a:lnTo>
                    <a:lnTo>
                      <a:pt x="799" y="72"/>
                    </a:lnTo>
                    <a:lnTo>
                      <a:pt x="799" y="72"/>
                    </a:lnTo>
                    <a:lnTo>
                      <a:pt x="799" y="72"/>
                    </a:lnTo>
                    <a:lnTo>
                      <a:pt x="799" y="72"/>
                    </a:lnTo>
                    <a:lnTo>
                      <a:pt x="795" y="72"/>
                    </a:lnTo>
                    <a:lnTo>
                      <a:pt x="795" y="72"/>
                    </a:lnTo>
                    <a:lnTo>
                      <a:pt x="790" y="77"/>
                    </a:lnTo>
                    <a:lnTo>
                      <a:pt x="790" y="77"/>
                    </a:lnTo>
                    <a:lnTo>
                      <a:pt x="786" y="77"/>
                    </a:lnTo>
                    <a:lnTo>
                      <a:pt x="786" y="77"/>
                    </a:lnTo>
                    <a:lnTo>
                      <a:pt x="781" y="77"/>
                    </a:lnTo>
                    <a:lnTo>
                      <a:pt x="772" y="77"/>
                    </a:lnTo>
                    <a:lnTo>
                      <a:pt x="772" y="77"/>
                    </a:lnTo>
                    <a:lnTo>
                      <a:pt x="772" y="77"/>
                    </a:lnTo>
                    <a:lnTo>
                      <a:pt x="772" y="72"/>
                    </a:lnTo>
                    <a:lnTo>
                      <a:pt x="768" y="72"/>
                    </a:lnTo>
                    <a:lnTo>
                      <a:pt x="768" y="72"/>
                    </a:lnTo>
                    <a:lnTo>
                      <a:pt x="768" y="72"/>
                    </a:lnTo>
                    <a:lnTo>
                      <a:pt x="768" y="72"/>
                    </a:lnTo>
                    <a:lnTo>
                      <a:pt x="768" y="72"/>
                    </a:lnTo>
                    <a:lnTo>
                      <a:pt x="768" y="72"/>
                    </a:lnTo>
                    <a:lnTo>
                      <a:pt x="772" y="72"/>
                    </a:lnTo>
                    <a:lnTo>
                      <a:pt x="772" y="72"/>
                    </a:lnTo>
                    <a:lnTo>
                      <a:pt x="772" y="68"/>
                    </a:lnTo>
                    <a:lnTo>
                      <a:pt x="772" y="68"/>
                    </a:lnTo>
                    <a:lnTo>
                      <a:pt x="772" y="68"/>
                    </a:lnTo>
                    <a:lnTo>
                      <a:pt x="777" y="68"/>
                    </a:lnTo>
                    <a:lnTo>
                      <a:pt x="777" y="68"/>
                    </a:lnTo>
                    <a:lnTo>
                      <a:pt x="777" y="68"/>
                    </a:lnTo>
                    <a:lnTo>
                      <a:pt x="777" y="68"/>
                    </a:lnTo>
                    <a:lnTo>
                      <a:pt x="777" y="68"/>
                    </a:lnTo>
                    <a:lnTo>
                      <a:pt x="781" y="68"/>
                    </a:lnTo>
                    <a:lnTo>
                      <a:pt x="781" y="68"/>
                    </a:lnTo>
                    <a:lnTo>
                      <a:pt x="786" y="63"/>
                    </a:lnTo>
                    <a:lnTo>
                      <a:pt x="799" y="63"/>
                    </a:lnTo>
                    <a:lnTo>
                      <a:pt x="804" y="63"/>
                    </a:lnTo>
                    <a:lnTo>
                      <a:pt x="804" y="63"/>
                    </a:lnTo>
                    <a:lnTo>
                      <a:pt x="808" y="63"/>
                    </a:lnTo>
                    <a:moveTo>
                      <a:pt x="826" y="59"/>
                    </a:moveTo>
                    <a:lnTo>
                      <a:pt x="826" y="59"/>
                    </a:lnTo>
                    <a:lnTo>
                      <a:pt x="826" y="59"/>
                    </a:lnTo>
                    <a:lnTo>
                      <a:pt x="826" y="59"/>
                    </a:lnTo>
                    <a:lnTo>
                      <a:pt x="826" y="59"/>
                    </a:lnTo>
                    <a:lnTo>
                      <a:pt x="826" y="59"/>
                    </a:lnTo>
                    <a:lnTo>
                      <a:pt x="826" y="59"/>
                    </a:lnTo>
                    <a:lnTo>
                      <a:pt x="826" y="59"/>
                    </a:lnTo>
                    <a:lnTo>
                      <a:pt x="822" y="59"/>
                    </a:lnTo>
                    <a:lnTo>
                      <a:pt x="822" y="63"/>
                    </a:lnTo>
                    <a:lnTo>
                      <a:pt x="822" y="63"/>
                    </a:lnTo>
                    <a:lnTo>
                      <a:pt x="822" y="63"/>
                    </a:lnTo>
                    <a:lnTo>
                      <a:pt x="817" y="63"/>
                    </a:lnTo>
                    <a:lnTo>
                      <a:pt x="817" y="63"/>
                    </a:lnTo>
                    <a:lnTo>
                      <a:pt x="813" y="63"/>
                    </a:lnTo>
                    <a:lnTo>
                      <a:pt x="813" y="63"/>
                    </a:lnTo>
                    <a:lnTo>
                      <a:pt x="808" y="63"/>
                    </a:lnTo>
                    <a:lnTo>
                      <a:pt x="808" y="63"/>
                    </a:lnTo>
                    <a:lnTo>
                      <a:pt x="808" y="59"/>
                    </a:lnTo>
                    <a:lnTo>
                      <a:pt x="808" y="59"/>
                    </a:lnTo>
                    <a:lnTo>
                      <a:pt x="808" y="59"/>
                    </a:lnTo>
                    <a:lnTo>
                      <a:pt x="804" y="59"/>
                    </a:lnTo>
                    <a:lnTo>
                      <a:pt x="804" y="63"/>
                    </a:lnTo>
                    <a:lnTo>
                      <a:pt x="804" y="63"/>
                    </a:lnTo>
                    <a:lnTo>
                      <a:pt x="799" y="63"/>
                    </a:lnTo>
                    <a:lnTo>
                      <a:pt x="799" y="59"/>
                    </a:lnTo>
                    <a:lnTo>
                      <a:pt x="795" y="59"/>
                    </a:lnTo>
                    <a:lnTo>
                      <a:pt x="790" y="59"/>
                    </a:lnTo>
                    <a:lnTo>
                      <a:pt x="786" y="59"/>
                    </a:lnTo>
                    <a:lnTo>
                      <a:pt x="786" y="59"/>
                    </a:lnTo>
                    <a:lnTo>
                      <a:pt x="786" y="59"/>
                    </a:lnTo>
                    <a:lnTo>
                      <a:pt x="790" y="59"/>
                    </a:lnTo>
                    <a:lnTo>
                      <a:pt x="790" y="59"/>
                    </a:lnTo>
                    <a:lnTo>
                      <a:pt x="795" y="59"/>
                    </a:lnTo>
                    <a:lnTo>
                      <a:pt x="799" y="59"/>
                    </a:lnTo>
                    <a:lnTo>
                      <a:pt x="804" y="59"/>
                    </a:lnTo>
                    <a:lnTo>
                      <a:pt x="808" y="59"/>
                    </a:lnTo>
                    <a:lnTo>
                      <a:pt x="808" y="54"/>
                    </a:lnTo>
                    <a:lnTo>
                      <a:pt x="813" y="54"/>
                    </a:lnTo>
                    <a:lnTo>
                      <a:pt x="817" y="54"/>
                    </a:lnTo>
                    <a:lnTo>
                      <a:pt x="817" y="54"/>
                    </a:lnTo>
                    <a:lnTo>
                      <a:pt x="822" y="54"/>
                    </a:lnTo>
                    <a:lnTo>
                      <a:pt x="822" y="54"/>
                    </a:lnTo>
                    <a:lnTo>
                      <a:pt x="826" y="54"/>
                    </a:lnTo>
                    <a:lnTo>
                      <a:pt x="826" y="54"/>
                    </a:lnTo>
                    <a:lnTo>
                      <a:pt x="826" y="59"/>
                    </a:lnTo>
                    <a:moveTo>
                      <a:pt x="944" y="68"/>
                    </a:moveTo>
                    <a:lnTo>
                      <a:pt x="944" y="68"/>
                    </a:lnTo>
                    <a:lnTo>
                      <a:pt x="944" y="68"/>
                    </a:lnTo>
                    <a:lnTo>
                      <a:pt x="948" y="68"/>
                    </a:lnTo>
                    <a:lnTo>
                      <a:pt x="948" y="68"/>
                    </a:lnTo>
                    <a:lnTo>
                      <a:pt x="948" y="68"/>
                    </a:lnTo>
                    <a:lnTo>
                      <a:pt x="948" y="72"/>
                    </a:lnTo>
                    <a:lnTo>
                      <a:pt x="948" y="72"/>
                    </a:lnTo>
                    <a:lnTo>
                      <a:pt x="948" y="72"/>
                    </a:lnTo>
                    <a:lnTo>
                      <a:pt x="948" y="72"/>
                    </a:lnTo>
                    <a:lnTo>
                      <a:pt x="944" y="72"/>
                    </a:lnTo>
                    <a:lnTo>
                      <a:pt x="944" y="72"/>
                    </a:lnTo>
                    <a:lnTo>
                      <a:pt x="944" y="72"/>
                    </a:lnTo>
                    <a:lnTo>
                      <a:pt x="944" y="77"/>
                    </a:lnTo>
                    <a:lnTo>
                      <a:pt x="944" y="77"/>
                    </a:lnTo>
                    <a:lnTo>
                      <a:pt x="944" y="77"/>
                    </a:lnTo>
                    <a:lnTo>
                      <a:pt x="939" y="77"/>
                    </a:lnTo>
                    <a:lnTo>
                      <a:pt x="939" y="77"/>
                    </a:lnTo>
                    <a:lnTo>
                      <a:pt x="935" y="77"/>
                    </a:lnTo>
                    <a:lnTo>
                      <a:pt x="935" y="77"/>
                    </a:lnTo>
                    <a:lnTo>
                      <a:pt x="935" y="77"/>
                    </a:lnTo>
                    <a:lnTo>
                      <a:pt x="930" y="77"/>
                    </a:lnTo>
                    <a:lnTo>
                      <a:pt x="926" y="77"/>
                    </a:lnTo>
                    <a:lnTo>
                      <a:pt x="921" y="77"/>
                    </a:lnTo>
                    <a:lnTo>
                      <a:pt x="921" y="77"/>
                    </a:lnTo>
                    <a:lnTo>
                      <a:pt x="917" y="77"/>
                    </a:lnTo>
                    <a:lnTo>
                      <a:pt x="917" y="77"/>
                    </a:lnTo>
                    <a:lnTo>
                      <a:pt x="921" y="77"/>
                    </a:lnTo>
                    <a:lnTo>
                      <a:pt x="921" y="77"/>
                    </a:lnTo>
                    <a:lnTo>
                      <a:pt x="921" y="77"/>
                    </a:lnTo>
                    <a:lnTo>
                      <a:pt x="921" y="77"/>
                    </a:lnTo>
                    <a:lnTo>
                      <a:pt x="917" y="77"/>
                    </a:lnTo>
                    <a:lnTo>
                      <a:pt x="917" y="72"/>
                    </a:lnTo>
                    <a:lnTo>
                      <a:pt x="917" y="72"/>
                    </a:lnTo>
                    <a:lnTo>
                      <a:pt x="921" y="72"/>
                    </a:lnTo>
                    <a:lnTo>
                      <a:pt x="921" y="72"/>
                    </a:lnTo>
                    <a:lnTo>
                      <a:pt x="926" y="72"/>
                    </a:lnTo>
                    <a:lnTo>
                      <a:pt x="926" y="72"/>
                    </a:lnTo>
                    <a:lnTo>
                      <a:pt x="926" y="72"/>
                    </a:lnTo>
                    <a:lnTo>
                      <a:pt x="926" y="72"/>
                    </a:lnTo>
                    <a:lnTo>
                      <a:pt x="926" y="72"/>
                    </a:lnTo>
                    <a:lnTo>
                      <a:pt x="921" y="72"/>
                    </a:lnTo>
                    <a:lnTo>
                      <a:pt x="921" y="72"/>
                    </a:lnTo>
                    <a:lnTo>
                      <a:pt x="921" y="68"/>
                    </a:lnTo>
                    <a:lnTo>
                      <a:pt x="921" y="68"/>
                    </a:lnTo>
                    <a:lnTo>
                      <a:pt x="921" y="68"/>
                    </a:lnTo>
                    <a:lnTo>
                      <a:pt x="921" y="68"/>
                    </a:lnTo>
                    <a:lnTo>
                      <a:pt x="921" y="68"/>
                    </a:lnTo>
                    <a:lnTo>
                      <a:pt x="921" y="68"/>
                    </a:lnTo>
                    <a:lnTo>
                      <a:pt x="921" y="68"/>
                    </a:lnTo>
                    <a:lnTo>
                      <a:pt x="921" y="68"/>
                    </a:lnTo>
                    <a:lnTo>
                      <a:pt x="926" y="68"/>
                    </a:lnTo>
                    <a:lnTo>
                      <a:pt x="926" y="63"/>
                    </a:lnTo>
                    <a:lnTo>
                      <a:pt x="926" y="63"/>
                    </a:lnTo>
                    <a:lnTo>
                      <a:pt x="930" y="63"/>
                    </a:lnTo>
                    <a:lnTo>
                      <a:pt x="930" y="63"/>
                    </a:lnTo>
                    <a:lnTo>
                      <a:pt x="930" y="63"/>
                    </a:lnTo>
                    <a:lnTo>
                      <a:pt x="930" y="63"/>
                    </a:lnTo>
                    <a:lnTo>
                      <a:pt x="935" y="63"/>
                    </a:lnTo>
                    <a:lnTo>
                      <a:pt x="939" y="63"/>
                    </a:lnTo>
                    <a:lnTo>
                      <a:pt x="939" y="63"/>
                    </a:lnTo>
                    <a:lnTo>
                      <a:pt x="939" y="63"/>
                    </a:lnTo>
                    <a:lnTo>
                      <a:pt x="944" y="63"/>
                    </a:lnTo>
                    <a:lnTo>
                      <a:pt x="944" y="63"/>
                    </a:lnTo>
                    <a:lnTo>
                      <a:pt x="944" y="68"/>
                    </a:lnTo>
                    <a:lnTo>
                      <a:pt x="944" y="68"/>
                    </a:lnTo>
                    <a:lnTo>
                      <a:pt x="944" y="68"/>
                    </a:lnTo>
                    <a:lnTo>
                      <a:pt x="944" y="68"/>
                    </a:lnTo>
                    <a:moveTo>
                      <a:pt x="899" y="50"/>
                    </a:moveTo>
                    <a:lnTo>
                      <a:pt x="899" y="50"/>
                    </a:lnTo>
                    <a:lnTo>
                      <a:pt x="899" y="50"/>
                    </a:lnTo>
                    <a:lnTo>
                      <a:pt x="899" y="50"/>
                    </a:lnTo>
                    <a:lnTo>
                      <a:pt x="899" y="54"/>
                    </a:lnTo>
                    <a:lnTo>
                      <a:pt x="899" y="54"/>
                    </a:lnTo>
                    <a:lnTo>
                      <a:pt x="899" y="54"/>
                    </a:lnTo>
                    <a:lnTo>
                      <a:pt x="899" y="54"/>
                    </a:lnTo>
                    <a:lnTo>
                      <a:pt x="894" y="54"/>
                    </a:lnTo>
                    <a:lnTo>
                      <a:pt x="894" y="54"/>
                    </a:lnTo>
                    <a:lnTo>
                      <a:pt x="894" y="59"/>
                    </a:lnTo>
                    <a:lnTo>
                      <a:pt x="894" y="59"/>
                    </a:lnTo>
                    <a:lnTo>
                      <a:pt x="894" y="59"/>
                    </a:lnTo>
                    <a:lnTo>
                      <a:pt x="894" y="59"/>
                    </a:lnTo>
                    <a:lnTo>
                      <a:pt x="894" y="59"/>
                    </a:lnTo>
                    <a:lnTo>
                      <a:pt x="899" y="59"/>
                    </a:lnTo>
                    <a:lnTo>
                      <a:pt x="899" y="59"/>
                    </a:lnTo>
                    <a:lnTo>
                      <a:pt x="899" y="54"/>
                    </a:lnTo>
                    <a:lnTo>
                      <a:pt x="903" y="54"/>
                    </a:lnTo>
                    <a:lnTo>
                      <a:pt x="903" y="54"/>
                    </a:lnTo>
                    <a:lnTo>
                      <a:pt x="903" y="54"/>
                    </a:lnTo>
                    <a:lnTo>
                      <a:pt x="908" y="54"/>
                    </a:lnTo>
                    <a:lnTo>
                      <a:pt x="908" y="59"/>
                    </a:lnTo>
                    <a:lnTo>
                      <a:pt x="908" y="59"/>
                    </a:lnTo>
                    <a:lnTo>
                      <a:pt x="908" y="59"/>
                    </a:lnTo>
                    <a:lnTo>
                      <a:pt x="908" y="59"/>
                    </a:lnTo>
                    <a:lnTo>
                      <a:pt x="908" y="59"/>
                    </a:lnTo>
                    <a:lnTo>
                      <a:pt x="908" y="59"/>
                    </a:lnTo>
                    <a:lnTo>
                      <a:pt x="903" y="59"/>
                    </a:lnTo>
                    <a:lnTo>
                      <a:pt x="903" y="59"/>
                    </a:lnTo>
                    <a:lnTo>
                      <a:pt x="908" y="59"/>
                    </a:lnTo>
                    <a:lnTo>
                      <a:pt x="912" y="59"/>
                    </a:lnTo>
                    <a:lnTo>
                      <a:pt x="912" y="63"/>
                    </a:lnTo>
                    <a:lnTo>
                      <a:pt x="912" y="63"/>
                    </a:lnTo>
                    <a:lnTo>
                      <a:pt x="912" y="63"/>
                    </a:lnTo>
                    <a:lnTo>
                      <a:pt x="912" y="63"/>
                    </a:lnTo>
                    <a:lnTo>
                      <a:pt x="912" y="63"/>
                    </a:lnTo>
                    <a:lnTo>
                      <a:pt x="912" y="68"/>
                    </a:lnTo>
                    <a:lnTo>
                      <a:pt x="908" y="68"/>
                    </a:lnTo>
                    <a:lnTo>
                      <a:pt x="908" y="68"/>
                    </a:lnTo>
                    <a:lnTo>
                      <a:pt x="908" y="68"/>
                    </a:lnTo>
                    <a:lnTo>
                      <a:pt x="908" y="68"/>
                    </a:lnTo>
                    <a:lnTo>
                      <a:pt x="908" y="68"/>
                    </a:lnTo>
                    <a:lnTo>
                      <a:pt x="903" y="68"/>
                    </a:lnTo>
                    <a:lnTo>
                      <a:pt x="908" y="68"/>
                    </a:lnTo>
                    <a:lnTo>
                      <a:pt x="908" y="72"/>
                    </a:lnTo>
                    <a:lnTo>
                      <a:pt x="908" y="72"/>
                    </a:lnTo>
                    <a:lnTo>
                      <a:pt x="903" y="72"/>
                    </a:lnTo>
                    <a:lnTo>
                      <a:pt x="903" y="72"/>
                    </a:lnTo>
                    <a:lnTo>
                      <a:pt x="903" y="77"/>
                    </a:lnTo>
                    <a:lnTo>
                      <a:pt x="903" y="77"/>
                    </a:lnTo>
                    <a:lnTo>
                      <a:pt x="899" y="77"/>
                    </a:lnTo>
                    <a:lnTo>
                      <a:pt x="899" y="77"/>
                    </a:lnTo>
                    <a:lnTo>
                      <a:pt x="894" y="77"/>
                    </a:lnTo>
                    <a:lnTo>
                      <a:pt x="890" y="77"/>
                    </a:lnTo>
                    <a:lnTo>
                      <a:pt x="890" y="77"/>
                    </a:lnTo>
                    <a:lnTo>
                      <a:pt x="890" y="77"/>
                    </a:lnTo>
                    <a:lnTo>
                      <a:pt x="890" y="72"/>
                    </a:lnTo>
                    <a:lnTo>
                      <a:pt x="890" y="72"/>
                    </a:lnTo>
                    <a:lnTo>
                      <a:pt x="890" y="72"/>
                    </a:lnTo>
                    <a:lnTo>
                      <a:pt x="890" y="72"/>
                    </a:lnTo>
                    <a:lnTo>
                      <a:pt x="890" y="72"/>
                    </a:lnTo>
                    <a:lnTo>
                      <a:pt x="890" y="72"/>
                    </a:lnTo>
                    <a:lnTo>
                      <a:pt x="890" y="68"/>
                    </a:lnTo>
                    <a:lnTo>
                      <a:pt x="890" y="68"/>
                    </a:lnTo>
                    <a:lnTo>
                      <a:pt x="885" y="68"/>
                    </a:lnTo>
                    <a:lnTo>
                      <a:pt x="885" y="68"/>
                    </a:lnTo>
                    <a:lnTo>
                      <a:pt x="880" y="68"/>
                    </a:lnTo>
                    <a:lnTo>
                      <a:pt x="880" y="68"/>
                    </a:lnTo>
                    <a:lnTo>
                      <a:pt x="880" y="68"/>
                    </a:lnTo>
                    <a:lnTo>
                      <a:pt x="880" y="68"/>
                    </a:lnTo>
                    <a:lnTo>
                      <a:pt x="880" y="68"/>
                    </a:lnTo>
                    <a:lnTo>
                      <a:pt x="880" y="68"/>
                    </a:lnTo>
                    <a:lnTo>
                      <a:pt x="880" y="68"/>
                    </a:lnTo>
                    <a:lnTo>
                      <a:pt x="871" y="68"/>
                    </a:lnTo>
                    <a:lnTo>
                      <a:pt x="867" y="68"/>
                    </a:lnTo>
                    <a:lnTo>
                      <a:pt x="862" y="68"/>
                    </a:lnTo>
                    <a:lnTo>
                      <a:pt x="862" y="68"/>
                    </a:lnTo>
                    <a:lnTo>
                      <a:pt x="862" y="63"/>
                    </a:lnTo>
                    <a:lnTo>
                      <a:pt x="862" y="63"/>
                    </a:lnTo>
                    <a:lnTo>
                      <a:pt x="862" y="63"/>
                    </a:lnTo>
                    <a:lnTo>
                      <a:pt x="862" y="63"/>
                    </a:lnTo>
                    <a:lnTo>
                      <a:pt x="867" y="63"/>
                    </a:lnTo>
                    <a:lnTo>
                      <a:pt x="867" y="63"/>
                    </a:lnTo>
                    <a:lnTo>
                      <a:pt x="867" y="63"/>
                    </a:lnTo>
                    <a:lnTo>
                      <a:pt x="871" y="63"/>
                    </a:lnTo>
                    <a:lnTo>
                      <a:pt x="876" y="63"/>
                    </a:lnTo>
                    <a:lnTo>
                      <a:pt x="876" y="63"/>
                    </a:lnTo>
                    <a:lnTo>
                      <a:pt x="880" y="63"/>
                    </a:lnTo>
                    <a:lnTo>
                      <a:pt x="880" y="63"/>
                    </a:lnTo>
                    <a:lnTo>
                      <a:pt x="876" y="59"/>
                    </a:lnTo>
                    <a:lnTo>
                      <a:pt x="876" y="59"/>
                    </a:lnTo>
                    <a:lnTo>
                      <a:pt x="880" y="59"/>
                    </a:lnTo>
                    <a:lnTo>
                      <a:pt x="885" y="59"/>
                    </a:lnTo>
                    <a:lnTo>
                      <a:pt x="885" y="59"/>
                    </a:lnTo>
                    <a:lnTo>
                      <a:pt x="885" y="59"/>
                    </a:lnTo>
                    <a:lnTo>
                      <a:pt x="880" y="59"/>
                    </a:lnTo>
                    <a:lnTo>
                      <a:pt x="876" y="59"/>
                    </a:lnTo>
                    <a:lnTo>
                      <a:pt x="876" y="59"/>
                    </a:lnTo>
                    <a:lnTo>
                      <a:pt x="880" y="59"/>
                    </a:lnTo>
                    <a:lnTo>
                      <a:pt x="885" y="54"/>
                    </a:lnTo>
                    <a:lnTo>
                      <a:pt x="885" y="54"/>
                    </a:lnTo>
                    <a:lnTo>
                      <a:pt x="885" y="54"/>
                    </a:lnTo>
                    <a:lnTo>
                      <a:pt x="885" y="54"/>
                    </a:lnTo>
                    <a:lnTo>
                      <a:pt x="885" y="54"/>
                    </a:lnTo>
                    <a:lnTo>
                      <a:pt x="880" y="54"/>
                    </a:lnTo>
                    <a:lnTo>
                      <a:pt x="876" y="59"/>
                    </a:lnTo>
                    <a:lnTo>
                      <a:pt x="871" y="59"/>
                    </a:lnTo>
                    <a:lnTo>
                      <a:pt x="871" y="59"/>
                    </a:lnTo>
                    <a:lnTo>
                      <a:pt x="871" y="59"/>
                    </a:lnTo>
                    <a:lnTo>
                      <a:pt x="871" y="54"/>
                    </a:lnTo>
                    <a:lnTo>
                      <a:pt x="876" y="54"/>
                    </a:lnTo>
                    <a:lnTo>
                      <a:pt x="876" y="54"/>
                    </a:lnTo>
                    <a:lnTo>
                      <a:pt x="880" y="54"/>
                    </a:lnTo>
                    <a:lnTo>
                      <a:pt x="876" y="54"/>
                    </a:lnTo>
                    <a:lnTo>
                      <a:pt x="876" y="54"/>
                    </a:lnTo>
                    <a:lnTo>
                      <a:pt x="871" y="54"/>
                    </a:lnTo>
                    <a:lnTo>
                      <a:pt x="871" y="54"/>
                    </a:lnTo>
                    <a:lnTo>
                      <a:pt x="876" y="50"/>
                    </a:lnTo>
                    <a:lnTo>
                      <a:pt x="876" y="50"/>
                    </a:lnTo>
                    <a:lnTo>
                      <a:pt x="876" y="50"/>
                    </a:lnTo>
                    <a:lnTo>
                      <a:pt x="880" y="50"/>
                    </a:lnTo>
                    <a:lnTo>
                      <a:pt x="880" y="50"/>
                    </a:lnTo>
                    <a:lnTo>
                      <a:pt x="885" y="50"/>
                    </a:lnTo>
                    <a:lnTo>
                      <a:pt x="894" y="50"/>
                    </a:lnTo>
                    <a:lnTo>
                      <a:pt x="894" y="50"/>
                    </a:lnTo>
                    <a:lnTo>
                      <a:pt x="899" y="50"/>
                    </a:lnTo>
                    <a:moveTo>
                      <a:pt x="953" y="41"/>
                    </a:moveTo>
                    <a:lnTo>
                      <a:pt x="953" y="41"/>
                    </a:lnTo>
                    <a:lnTo>
                      <a:pt x="948" y="45"/>
                    </a:lnTo>
                    <a:lnTo>
                      <a:pt x="948" y="45"/>
                    </a:lnTo>
                    <a:lnTo>
                      <a:pt x="948" y="45"/>
                    </a:lnTo>
                    <a:lnTo>
                      <a:pt x="948" y="45"/>
                    </a:lnTo>
                    <a:lnTo>
                      <a:pt x="944" y="45"/>
                    </a:lnTo>
                    <a:lnTo>
                      <a:pt x="944" y="45"/>
                    </a:lnTo>
                    <a:lnTo>
                      <a:pt x="944" y="45"/>
                    </a:lnTo>
                    <a:lnTo>
                      <a:pt x="944" y="45"/>
                    </a:lnTo>
                    <a:lnTo>
                      <a:pt x="944" y="45"/>
                    </a:lnTo>
                    <a:lnTo>
                      <a:pt x="944" y="45"/>
                    </a:lnTo>
                    <a:lnTo>
                      <a:pt x="944" y="45"/>
                    </a:lnTo>
                    <a:lnTo>
                      <a:pt x="939" y="41"/>
                    </a:lnTo>
                    <a:lnTo>
                      <a:pt x="939" y="41"/>
                    </a:lnTo>
                    <a:lnTo>
                      <a:pt x="939" y="41"/>
                    </a:lnTo>
                    <a:lnTo>
                      <a:pt x="944" y="41"/>
                    </a:lnTo>
                    <a:lnTo>
                      <a:pt x="944" y="41"/>
                    </a:lnTo>
                    <a:lnTo>
                      <a:pt x="944" y="41"/>
                    </a:lnTo>
                    <a:lnTo>
                      <a:pt x="944" y="41"/>
                    </a:lnTo>
                    <a:lnTo>
                      <a:pt x="948" y="41"/>
                    </a:lnTo>
                    <a:lnTo>
                      <a:pt x="948" y="41"/>
                    </a:lnTo>
                    <a:lnTo>
                      <a:pt x="953" y="41"/>
                    </a:lnTo>
                    <a:lnTo>
                      <a:pt x="953" y="41"/>
                    </a:lnTo>
                    <a:lnTo>
                      <a:pt x="953" y="41"/>
                    </a:lnTo>
                    <a:lnTo>
                      <a:pt x="953" y="41"/>
                    </a:lnTo>
                    <a:lnTo>
                      <a:pt x="953" y="41"/>
                    </a:lnTo>
                    <a:lnTo>
                      <a:pt x="953" y="41"/>
                    </a:lnTo>
                    <a:moveTo>
                      <a:pt x="1039" y="27"/>
                    </a:moveTo>
                    <a:lnTo>
                      <a:pt x="1039" y="27"/>
                    </a:lnTo>
                    <a:lnTo>
                      <a:pt x="1039" y="27"/>
                    </a:lnTo>
                    <a:lnTo>
                      <a:pt x="1039" y="32"/>
                    </a:lnTo>
                    <a:lnTo>
                      <a:pt x="1039" y="32"/>
                    </a:lnTo>
                    <a:lnTo>
                      <a:pt x="1039" y="36"/>
                    </a:lnTo>
                    <a:lnTo>
                      <a:pt x="1039" y="36"/>
                    </a:lnTo>
                    <a:lnTo>
                      <a:pt x="1039" y="36"/>
                    </a:lnTo>
                    <a:lnTo>
                      <a:pt x="1039" y="36"/>
                    </a:lnTo>
                    <a:lnTo>
                      <a:pt x="1039" y="36"/>
                    </a:lnTo>
                    <a:lnTo>
                      <a:pt x="1039" y="36"/>
                    </a:lnTo>
                    <a:lnTo>
                      <a:pt x="1043" y="36"/>
                    </a:lnTo>
                    <a:lnTo>
                      <a:pt x="1043" y="36"/>
                    </a:lnTo>
                    <a:lnTo>
                      <a:pt x="1043" y="36"/>
                    </a:lnTo>
                    <a:lnTo>
                      <a:pt x="1048" y="36"/>
                    </a:lnTo>
                    <a:lnTo>
                      <a:pt x="1048" y="36"/>
                    </a:lnTo>
                    <a:lnTo>
                      <a:pt x="1048" y="36"/>
                    </a:lnTo>
                    <a:lnTo>
                      <a:pt x="1048" y="41"/>
                    </a:lnTo>
                    <a:lnTo>
                      <a:pt x="1048" y="41"/>
                    </a:lnTo>
                    <a:lnTo>
                      <a:pt x="1048" y="41"/>
                    </a:lnTo>
                    <a:lnTo>
                      <a:pt x="1048" y="41"/>
                    </a:lnTo>
                    <a:lnTo>
                      <a:pt x="1043" y="41"/>
                    </a:lnTo>
                    <a:lnTo>
                      <a:pt x="1048" y="41"/>
                    </a:lnTo>
                    <a:lnTo>
                      <a:pt x="1043" y="41"/>
                    </a:lnTo>
                    <a:lnTo>
                      <a:pt x="1043" y="41"/>
                    </a:lnTo>
                    <a:lnTo>
                      <a:pt x="1043" y="41"/>
                    </a:lnTo>
                    <a:lnTo>
                      <a:pt x="1043" y="45"/>
                    </a:lnTo>
                    <a:lnTo>
                      <a:pt x="1043" y="45"/>
                    </a:lnTo>
                    <a:lnTo>
                      <a:pt x="1043" y="45"/>
                    </a:lnTo>
                    <a:lnTo>
                      <a:pt x="1048" y="45"/>
                    </a:lnTo>
                    <a:lnTo>
                      <a:pt x="1048" y="45"/>
                    </a:lnTo>
                    <a:lnTo>
                      <a:pt x="1048" y="45"/>
                    </a:lnTo>
                    <a:lnTo>
                      <a:pt x="1048" y="45"/>
                    </a:lnTo>
                    <a:lnTo>
                      <a:pt x="1048" y="45"/>
                    </a:lnTo>
                    <a:lnTo>
                      <a:pt x="1048" y="41"/>
                    </a:lnTo>
                    <a:lnTo>
                      <a:pt x="1048" y="41"/>
                    </a:lnTo>
                    <a:lnTo>
                      <a:pt x="1048" y="41"/>
                    </a:lnTo>
                    <a:lnTo>
                      <a:pt x="1052" y="41"/>
                    </a:lnTo>
                    <a:lnTo>
                      <a:pt x="1052" y="41"/>
                    </a:lnTo>
                    <a:lnTo>
                      <a:pt x="1052" y="41"/>
                    </a:lnTo>
                    <a:lnTo>
                      <a:pt x="1057" y="41"/>
                    </a:lnTo>
                    <a:lnTo>
                      <a:pt x="1057" y="41"/>
                    </a:lnTo>
                    <a:lnTo>
                      <a:pt x="1057" y="41"/>
                    </a:lnTo>
                    <a:lnTo>
                      <a:pt x="1057" y="41"/>
                    </a:lnTo>
                    <a:lnTo>
                      <a:pt x="1057" y="41"/>
                    </a:lnTo>
                    <a:lnTo>
                      <a:pt x="1057" y="45"/>
                    </a:lnTo>
                    <a:lnTo>
                      <a:pt x="1057" y="45"/>
                    </a:lnTo>
                    <a:lnTo>
                      <a:pt x="1052" y="45"/>
                    </a:lnTo>
                    <a:lnTo>
                      <a:pt x="1052" y="45"/>
                    </a:lnTo>
                    <a:lnTo>
                      <a:pt x="1052" y="45"/>
                    </a:lnTo>
                    <a:lnTo>
                      <a:pt x="1052" y="45"/>
                    </a:lnTo>
                    <a:lnTo>
                      <a:pt x="1052" y="45"/>
                    </a:lnTo>
                    <a:lnTo>
                      <a:pt x="1057" y="45"/>
                    </a:lnTo>
                    <a:lnTo>
                      <a:pt x="1057" y="50"/>
                    </a:lnTo>
                    <a:lnTo>
                      <a:pt x="1052" y="50"/>
                    </a:lnTo>
                    <a:lnTo>
                      <a:pt x="1052" y="50"/>
                    </a:lnTo>
                    <a:lnTo>
                      <a:pt x="1048" y="54"/>
                    </a:lnTo>
                    <a:lnTo>
                      <a:pt x="1048" y="54"/>
                    </a:lnTo>
                    <a:lnTo>
                      <a:pt x="1043" y="54"/>
                    </a:lnTo>
                    <a:lnTo>
                      <a:pt x="1043" y="54"/>
                    </a:lnTo>
                    <a:lnTo>
                      <a:pt x="1048" y="54"/>
                    </a:lnTo>
                    <a:lnTo>
                      <a:pt x="1048" y="54"/>
                    </a:lnTo>
                    <a:lnTo>
                      <a:pt x="1052" y="54"/>
                    </a:lnTo>
                    <a:lnTo>
                      <a:pt x="1052" y="54"/>
                    </a:lnTo>
                    <a:lnTo>
                      <a:pt x="1057" y="54"/>
                    </a:lnTo>
                    <a:lnTo>
                      <a:pt x="1057" y="54"/>
                    </a:lnTo>
                    <a:lnTo>
                      <a:pt x="1052" y="54"/>
                    </a:lnTo>
                    <a:lnTo>
                      <a:pt x="1052" y="59"/>
                    </a:lnTo>
                    <a:lnTo>
                      <a:pt x="1052" y="59"/>
                    </a:lnTo>
                    <a:lnTo>
                      <a:pt x="1057" y="54"/>
                    </a:lnTo>
                    <a:lnTo>
                      <a:pt x="1057" y="54"/>
                    </a:lnTo>
                    <a:lnTo>
                      <a:pt x="1061" y="54"/>
                    </a:lnTo>
                    <a:lnTo>
                      <a:pt x="1061" y="54"/>
                    </a:lnTo>
                    <a:lnTo>
                      <a:pt x="1061" y="59"/>
                    </a:lnTo>
                    <a:lnTo>
                      <a:pt x="1061" y="59"/>
                    </a:lnTo>
                    <a:lnTo>
                      <a:pt x="1057" y="59"/>
                    </a:lnTo>
                    <a:lnTo>
                      <a:pt x="1057" y="59"/>
                    </a:lnTo>
                    <a:lnTo>
                      <a:pt x="1057" y="63"/>
                    </a:lnTo>
                    <a:lnTo>
                      <a:pt x="1052" y="63"/>
                    </a:lnTo>
                    <a:lnTo>
                      <a:pt x="1043" y="63"/>
                    </a:lnTo>
                    <a:lnTo>
                      <a:pt x="1039" y="63"/>
                    </a:lnTo>
                    <a:lnTo>
                      <a:pt x="1039" y="63"/>
                    </a:lnTo>
                    <a:lnTo>
                      <a:pt x="1039" y="63"/>
                    </a:lnTo>
                    <a:lnTo>
                      <a:pt x="1034" y="63"/>
                    </a:lnTo>
                    <a:lnTo>
                      <a:pt x="1034" y="63"/>
                    </a:lnTo>
                    <a:lnTo>
                      <a:pt x="1034" y="68"/>
                    </a:lnTo>
                    <a:lnTo>
                      <a:pt x="1030" y="68"/>
                    </a:lnTo>
                    <a:lnTo>
                      <a:pt x="1030" y="68"/>
                    </a:lnTo>
                    <a:lnTo>
                      <a:pt x="1025" y="68"/>
                    </a:lnTo>
                    <a:lnTo>
                      <a:pt x="1021" y="68"/>
                    </a:lnTo>
                    <a:lnTo>
                      <a:pt x="1021" y="68"/>
                    </a:lnTo>
                    <a:lnTo>
                      <a:pt x="1021" y="68"/>
                    </a:lnTo>
                    <a:lnTo>
                      <a:pt x="1021" y="68"/>
                    </a:lnTo>
                    <a:lnTo>
                      <a:pt x="1025" y="68"/>
                    </a:lnTo>
                    <a:lnTo>
                      <a:pt x="1025" y="68"/>
                    </a:lnTo>
                    <a:lnTo>
                      <a:pt x="1025" y="63"/>
                    </a:lnTo>
                    <a:lnTo>
                      <a:pt x="1030" y="63"/>
                    </a:lnTo>
                    <a:lnTo>
                      <a:pt x="1030" y="63"/>
                    </a:lnTo>
                    <a:lnTo>
                      <a:pt x="1030" y="63"/>
                    </a:lnTo>
                    <a:lnTo>
                      <a:pt x="1025" y="63"/>
                    </a:lnTo>
                    <a:lnTo>
                      <a:pt x="1025" y="63"/>
                    </a:lnTo>
                    <a:lnTo>
                      <a:pt x="1021" y="63"/>
                    </a:lnTo>
                    <a:lnTo>
                      <a:pt x="1021" y="68"/>
                    </a:lnTo>
                    <a:lnTo>
                      <a:pt x="1021" y="68"/>
                    </a:lnTo>
                    <a:lnTo>
                      <a:pt x="1016" y="68"/>
                    </a:lnTo>
                    <a:lnTo>
                      <a:pt x="1016" y="68"/>
                    </a:lnTo>
                    <a:lnTo>
                      <a:pt x="1016" y="68"/>
                    </a:lnTo>
                    <a:lnTo>
                      <a:pt x="1016" y="72"/>
                    </a:lnTo>
                    <a:lnTo>
                      <a:pt x="1016" y="72"/>
                    </a:lnTo>
                    <a:lnTo>
                      <a:pt x="1016" y="72"/>
                    </a:lnTo>
                    <a:lnTo>
                      <a:pt x="1016" y="72"/>
                    </a:lnTo>
                    <a:lnTo>
                      <a:pt x="1016" y="72"/>
                    </a:lnTo>
                    <a:lnTo>
                      <a:pt x="1016" y="72"/>
                    </a:lnTo>
                    <a:lnTo>
                      <a:pt x="1012" y="72"/>
                    </a:lnTo>
                    <a:lnTo>
                      <a:pt x="1012" y="72"/>
                    </a:lnTo>
                    <a:lnTo>
                      <a:pt x="1012" y="72"/>
                    </a:lnTo>
                    <a:lnTo>
                      <a:pt x="1012" y="72"/>
                    </a:lnTo>
                    <a:lnTo>
                      <a:pt x="1012" y="72"/>
                    </a:lnTo>
                    <a:lnTo>
                      <a:pt x="1012" y="72"/>
                    </a:lnTo>
                    <a:lnTo>
                      <a:pt x="1007" y="72"/>
                    </a:lnTo>
                    <a:lnTo>
                      <a:pt x="1007" y="72"/>
                    </a:lnTo>
                    <a:lnTo>
                      <a:pt x="1007" y="77"/>
                    </a:lnTo>
                    <a:lnTo>
                      <a:pt x="1002" y="77"/>
                    </a:lnTo>
                    <a:lnTo>
                      <a:pt x="1002" y="77"/>
                    </a:lnTo>
                    <a:lnTo>
                      <a:pt x="1002" y="77"/>
                    </a:lnTo>
                    <a:lnTo>
                      <a:pt x="998" y="77"/>
                    </a:lnTo>
                    <a:lnTo>
                      <a:pt x="998" y="77"/>
                    </a:lnTo>
                    <a:lnTo>
                      <a:pt x="998" y="72"/>
                    </a:lnTo>
                    <a:lnTo>
                      <a:pt x="998" y="72"/>
                    </a:lnTo>
                    <a:lnTo>
                      <a:pt x="998" y="72"/>
                    </a:lnTo>
                    <a:lnTo>
                      <a:pt x="998" y="68"/>
                    </a:lnTo>
                    <a:lnTo>
                      <a:pt x="998" y="68"/>
                    </a:lnTo>
                    <a:lnTo>
                      <a:pt x="998" y="72"/>
                    </a:lnTo>
                    <a:lnTo>
                      <a:pt x="998" y="72"/>
                    </a:lnTo>
                    <a:lnTo>
                      <a:pt x="998" y="72"/>
                    </a:lnTo>
                    <a:lnTo>
                      <a:pt x="993" y="77"/>
                    </a:lnTo>
                    <a:lnTo>
                      <a:pt x="993" y="77"/>
                    </a:lnTo>
                    <a:lnTo>
                      <a:pt x="993" y="77"/>
                    </a:lnTo>
                    <a:lnTo>
                      <a:pt x="993" y="77"/>
                    </a:lnTo>
                    <a:lnTo>
                      <a:pt x="993" y="77"/>
                    </a:lnTo>
                    <a:lnTo>
                      <a:pt x="993" y="77"/>
                    </a:lnTo>
                    <a:lnTo>
                      <a:pt x="993" y="77"/>
                    </a:lnTo>
                    <a:lnTo>
                      <a:pt x="993" y="77"/>
                    </a:lnTo>
                    <a:lnTo>
                      <a:pt x="993" y="77"/>
                    </a:lnTo>
                    <a:lnTo>
                      <a:pt x="993" y="77"/>
                    </a:lnTo>
                    <a:lnTo>
                      <a:pt x="989" y="72"/>
                    </a:lnTo>
                    <a:lnTo>
                      <a:pt x="989" y="72"/>
                    </a:lnTo>
                    <a:lnTo>
                      <a:pt x="989" y="72"/>
                    </a:lnTo>
                    <a:lnTo>
                      <a:pt x="989" y="72"/>
                    </a:lnTo>
                    <a:lnTo>
                      <a:pt x="989" y="77"/>
                    </a:lnTo>
                    <a:lnTo>
                      <a:pt x="989" y="77"/>
                    </a:lnTo>
                    <a:lnTo>
                      <a:pt x="989" y="77"/>
                    </a:lnTo>
                    <a:lnTo>
                      <a:pt x="989" y="77"/>
                    </a:lnTo>
                    <a:lnTo>
                      <a:pt x="984" y="77"/>
                    </a:lnTo>
                    <a:lnTo>
                      <a:pt x="984" y="77"/>
                    </a:lnTo>
                    <a:lnTo>
                      <a:pt x="980" y="77"/>
                    </a:lnTo>
                    <a:lnTo>
                      <a:pt x="975" y="77"/>
                    </a:lnTo>
                    <a:lnTo>
                      <a:pt x="975" y="77"/>
                    </a:lnTo>
                    <a:lnTo>
                      <a:pt x="971" y="72"/>
                    </a:lnTo>
                    <a:lnTo>
                      <a:pt x="971" y="72"/>
                    </a:lnTo>
                    <a:lnTo>
                      <a:pt x="971" y="72"/>
                    </a:lnTo>
                    <a:lnTo>
                      <a:pt x="971" y="72"/>
                    </a:lnTo>
                    <a:lnTo>
                      <a:pt x="971" y="72"/>
                    </a:lnTo>
                    <a:lnTo>
                      <a:pt x="975" y="68"/>
                    </a:lnTo>
                    <a:lnTo>
                      <a:pt x="980" y="68"/>
                    </a:lnTo>
                    <a:lnTo>
                      <a:pt x="980" y="68"/>
                    </a:lnTo>
                    <a:lnTo>
                      <a:pt x="975" y="68"/>
                    </a:lnTo>
                    <a:lnTo>
                      <a:pt x="971" y="68"/>
                    </a:lnTo>
                    <a:lnTo>
                      <a:pt x="971" y="68"/>
                    </a:lnTo>
                    <a:lnTo>
                      <a:pt x="971" y="68"/>
                    </a:lnTo>
                    <a:lnTo>
                      <a:pt x="971" y="68"/>
                    </a:lnTo>
                    <a:lnTo>
                      <a:pt x="971" y="68"/>
                    </a:lnTo>
                    <a:lnTo>
                      <a:pt x="971" y="63"/>
                    </a:lnTo>
                    <a:lnTo>
                      <a:pt x="971" y="63"/>
                    </a:lnTo>
                    <a:lnTo>
                      <a:pt x="971" y="63"/>
                    </a:lnTo>
                    <a:lnTo>
                      <a:pt x="975" y="63"/>
                    </a:lnTo>
                    <a:lnTo>
                      <a:pt x="975" y="63"/>
                    </a:lnTo>
                    <a:lnTo>
                      <a:pt x="975" y="63"/>
                    </a:lnTo>
                    <a:lnTo>
                      <a:pt x="971" y="63"/>
                    </a:lnTo>
                    <a:lnTo>
                      <a:pt x="971" y="63"/>
                    </a:lnTo>
                    <a:lnTo>
                      <a:pt x="971" y="63"/>
                    </a:lnTo>
                    <a:lnTo>
                      <a:pt x="971" y="63"/>
                    </a:lnTo>
                    <a:lnTo>
                      <a:pt x="971" y="59"/>
                    </a:lnTo>
                    <a:lnTo>
                      <a:pt x="975" y="59"/>
                    </a:lnTo>
                    <a:lnTo>
                      <a:pt x="980" y="59"/>
                    </a:lnTo>
                    <a:lnTo>
                      <a:pt x="984" y="59"/>
                    </a:lnTo>
                    <a:lnTo>
                      <a:pt x="984" y="59"/>
                    </a:lnTo>
                    <a:lnTo>
                      <a:pt x="989" y="59"/>
                    </a:lnTo>
                    <a:lnTo>
                      <a:pt x="993" y="59"/>
                    </a:lnTo>
                    <a:lnTo>
                      <a:pt x="998" y="59"/>
                    </a:lnTo>
                    <a:lnTo>
                      <a:pt x="1002" y="54"/>
                    </a:lnTo>
                    <a:lnTo>
                      <a:pt x="1002" y="54"/>
                    </a:lnTo>
                    <a:lnTo>
                      <a:pt x="1002" y="54"/>
                    </a:lnTo>
                    <a:lnTo>
                      <a:pt x="998" y="54"/>
                    </a:lnTo>
                    <a:lnTo>
                      <a:pt x="993" y="54"/>
                    </a:lnTo>
                    <a:lnTo>
                      <a:pt x="993" y="54"/>
                    </a:lnTo>
                    <a:lnTo>
                      <a:pt x="993" y="54"/>
                    </a:lnTo>
                    <a:lnTo>
                      <a:pt x="989" y="54"/>
                    </a:lnTo>
                    <a:lnTo>
                      <a:pt x="984" y="54"/>
                    </a:lnTo>
                    <a:lnTo>
                      <a:pt x="984" y="54"/>
                    </a:lnTo>
                    <a:lnTo>
                      <a:pt x="980" y="54"/>
                    </a:lnTo>
                    <a:lnTo>
                      <a:pt x="980" y="54"/>
                    </a:lnTo>
                    <a:lnTo>
                      <a:pt x="980" y="54"/>
                    </a:lnTo>
                    <a:lnTo>
                      <a:pt x="980" y="54"/>
                    </a:lnTo>
                    <a:lnTo>
                      <a:pt x="980" y="54"/>
                    </a:lnTo>
                    <a:lnTo>
                      <a:pt x="980" y="54"/>
                    </a:lnTo>
                    <a:lnTo>
                      <a:pt x="980" y="54"/>
                    </a:lnTo>
                    <a:lnTo>
                      <a:pt x="980" y="54"/>
                    </a:lnTo>
                    <a:lnTo>
                      <a:pt x="980" y="54"/>
                    </a:lnTo>
                    <a:lnTo>
                      <a:pt x="975" y="54"/>
                    </a:lnTo>
                    <a:lnTo>
                      <a:pt x="971" y="54"/>
                    </a:lnTo>
                    <a:lnTo>
                      <a:pt x="971" y="54"/>
                    </a:lnTo>
                    <a:lnTo>
                      <a:pt x="971" y="54"/>
                    </a:lnTo>
                    <a:lnTo>
                      <a:pt x="971" y="54"/>
                    </a:lnTo>
                    <a:lnTo>
                      <a:pt x="966" y="54"/>
                    </a:lnTo>
                    <a:lnTo>
                      <a:pt x="966" y="54"/>
                    </a:lnTo>
                    <a:lnTo>
                      <a:pt x="971" y="50"/>
                    </a:lnTo>
                    <a:lnTo>
                      <a:pt x="971" y="50"/>
                    </a:lnTo>
                    <a:lnTo>
                      <a:pt x="975" y="50"/>
                    </a:lnTo>
                    <a:lnTo>
                      <a:pt x="984" y="50"/>
                    </a:lnTo>
                    <a:lnTo>
                      <a:pt x="984" y="50"/>
                    </a:lnTo>
                    <a:lnTo>
                      <a:pt x="984" y="50"/>
                    </a:lnTo>
                    <a:lnTo>
                      <a:pt x="984" y="50"/>
                    </a:lnTo>
                    <a:lnTo>
                      <a:pt x="980" y="50"/>
                    </a:lnTo>
                    <a:lnTo>
                      <a:pt x="975" y="50"/>
                    </a:lnTo>
                    <a:lnTo>
                      <a:pt x="975" y="50"/>
                    </a:lnTo>
                    <a:lnTo>
                      <a:pt x="971" y="50"/>
                    </a:lnTo>
                    <a:lnTo>
                      <a:pt x="971" y="50"/>
                    </a:lnTo>
                    <a:lnTo>
                      <a:pt x="971" y="50"/>
                    </a:lnTo>
                    <a:lnTo>
                      <a:pt x="971" y="45"/>
                    </a:lnTo>
                    <a:lnTo>
                      <a:pt x="971" y="45"/>
                    </a:lnTo>
                    <a:lnTo>
                      <a:pt x="971" y="45"/>
                    </a:lnTo>
                    <a:lnTo>
                      <a:pt x="971" y="41"/>
                    </a:lnTo>
                    <a:lnTo>
                      <a:pt x="975" y="41"/>
                    </a:lnTo>
                    <a:lnTo>
                      <a:pt x="980" y="41"/>
                    </a:lnTo>
                    <a:lnTo>
                      <a:pt x="984" y="41"/>
                    </a:lnTo>
                    <a:lnTo>
                      <a:pt x="989" y="45"/>
                    </a:lnTo>
                    <a:lnTo>
                      <a:pt x="989" y="45"/>
                    </a:lnTo>
                    <a:lnTo>
                      <a:pt x="993" y="41"/>
                    </a:lnTo>
                    <a:lnTo>
                      <a:pt x="993" y="41"/>
                    </a:lnTo>
                    <a:lnTo>
                      <a:pt x="993" y="41"/>
                    </a:lnTo>
                    <a:lnTo>
                      <a:pt x="993" y="41"/>
                    </a:lnTo>
                    <a:lnTo>
                      <a:pt x="998" y="41"/>
                    </a:lnTo>
                    <a:lnTo>
                      <a:pt x="998" y="41"/>
                    </a:lnTo>
                    <a:lnTo>
                      <a:pt x="993" y="41"/>
                    </a:lnTo>
                    <a:lnTo>
                      <a:pt x="989" y="41"/>
                    </a:lnTo>
                    <a:lnTo>
                      <a:pt x="984" y="41"/>
                    </a:lnTo>
                    <a:lnTo>
                      <a:pt x="984" y="41"/>
                    </a:lnTo>
                    <a:lnTo>
                      <a:pt x="984" y="41"/>
                    </a:lnTo>
                    <a:lnTo>
                      <a:pt x="984" y="41"/>
                    </a:lnTo>
                    <a:lnTo>
                      <a:pt x="980" y="41"/>
                    </a:lnTo>
                    <a:lnTo>
                      <a:pt x="980" y="41"/>
                    </a:lnTo>
                    <a:lnTo>
                      <a:pt x="980" y="36"/>
                    </a:lnTo>
                    <a:lnTo>
                      <a:pt x="980" y="36"/>
                    </a:lnTo>
                    <a:lnTo>
                      <a:pt x="984" y="36"/>
                    </a:lnTo>
                    <a:lnTo>
                      <a:pt x="984" y="36"/>
                    </a:lnTo>
                    <a:lnTo>
                      <a:pt x="984" y="36"/>
                    </a:lnTo>
                    <a:lnTo>
                      <a:pt x="984" y="36"/>
                    </a:lnTo>
                    <a:lnTo>
                      <a:pt x="989" y="36"/>
                    </a:lnTo>
                    <a:lnTo>
                      <a:pt x="989" y="36"/>
                    </a:lnTo>
                    <a:lnTo>
                      <a:pt x="989" y="36"/>
                    </a:lnTo>
                    <a:lnTo>
                      <a:pt x="989" y="36"/>
                    </a:lnTo>
                    <a:lnTo>
                      <a:pt x="989" y="36"/>
                    </a:lnTo>
                    <a:lnTo>
                      <a:pt x="993" y="32"/>
                    </a:lnTo>
                    <a:lnTo>
                      <a:pt x="993" y="32"/>
                    </a:lnTo>
                    <a:lnTo>
                      <a:pt x="998" y="32"/>
                    </a:lnTo>
                    <a:lnTo>
                      <a:pt x="998" y="32"/>
                    </a:lnTo>
                    <a:lnTo>
                      <a:pt x="1002" y="32"/>
                    </a:lnTo>
                    <a:lnTo>
                      <a:pt x="1002" y="32"/>
                    </a:lnTo>
                    <a:lnTo>
                      <a:pt x="1002" y="36"/>
                    </a:lnTo>
                    <a:lnTo>
                      <a:pt x="1002" y="36"/>
                    </a:lnTo>
                    <a:lnTo>
                      <a:pt x="1002" y="36"/>
                    </a:lnTo>
                    <a:lnTo>
                      <a:pt x="1007" y="36"/>
                    </a:lnTo>
                    <a:lnTo>
                      <a:pt x="1007" y="36"/>
                    </a:lnTo>
                    <a:lnTo>
                      <a:pt x="1007" y="36"/>
                    </a:lnTo>
                    <a:lnTo>
                      <a:pt x="1002" y="32"/>
                    </a:lnTo>
                    <a:lnTo>
                      <a:pt x="1007" y="32"/>
                    </a:lnTo>
                    <a:lnTo>
                      <a:pt x="1002" y="32"/>
                    </a:lnTo>
                    <a:lnTo>
                      <a:pt x="1002" y="32"/>
                    </a:lnTo>
                    <a:lnTo>
                      <a:pt x="1002" y="27"/>
                    </a:lnTo>
                    <a:lnTo>
                      <a:pt x="1007" y="27"/>
                    </a:lnTo>
                    <a:lnTo>
                      <a:pt x="1012" y="27"/>
                    </a:lnTo>
                    <a:lnTo>
                      <a:pt x="1016" y="27"/>
                    </a:lnTo>
                    <a:lnTo>
                      <a:pt x="1016" y="27"/>
                    </a:lnTo>
                    <a:lnTo>
                      <a:pt x="1021" y="27"/>
                    </a:lnTo>
                    <a:lnTo>
                      <a:pt x="1025" y="27"/>
                    </a:lnTo>
                    <a:lnTo>
                      <a:pt x="1025" y="27"/>
                    </a:lnTo>
                    <a:lnTo>
                      <a:pt x="1025" y="27"/>
                    </a:lnTo>
                    <a:lnTo>
                      <a:pt x="1030" y="27"/>
                    </a:lnTo>
                    <a:lnTo>
                      <a:pt x="1030" y="27"/>
                    </a:lnTo>
                    <a:lnTo>
                      <a:pt x="1030" y="27"/>
                    </a:lnTo>
                    <a:lnTo>
                      <a:pt x="1030" y="23"/>
                    </a:lnTo>
                    <a:lnTo>
                      <a:pt x="1025" y="23"/>
                    </a:lnTo>
                    <a:lnTo>
                      <a:pt x="1021" y="23"/>
                    </a:lnTo>
                    <a:lnTo>
                      <a:pt x="1021" y="23"/>
                    </a:lnTo>
                    <a:lnTo>
                      <a:pt x="1021" y="23"/>
                    </a:lnTo>
                    <a:lnTo>
                      <a:pt x="1025" y="23"/>
                    </a:lnTo>
                    <a:lnTo>
                      <a:pt x="1025" y="23"/>
                    </a:lnTo>
                    <a:lnTo>
                      <a:pt x="1025" y="23"/>
                    </a:lnTo>
                    <a:lnTo>
                      <a:pt x="1025" y="23"/>
                    </a:lnTo>
                    <a:lnTo>
                      <a:pt x="1025" y="23"/>
                    </a:lnTo>
                    <a:lnTo>
                      <a:pt x="1030" y="23"/>
                    </a:lnTo>
                    <a:lnTo>
                      <a:pt x="1034" y="23"/>
                    </a:lnTo>
                    <a:lnTo>
                      <a:pt x="1034" y="23"/>
                    </a:lnTo>
                    <a:lnTo>
                      <a:pt x="1039" y="23"/>
                    </a:lnTo>
                    <a:lnTo>
                      <a:pt x="1039" y="23"/>
                    </a:lnTo>
                    <a:lnTo>
                      <a:pt x="1039" y="27"/>
                    </a:lnTo>
                    <a:lnTo>
                      <a:pt x="1039" y="27"/>
                    </a:lnTo>
                    <a:moveTo>
                      <a:pt x="1269" y="5"/>
                    </a:moveTo>
                    <a:lnTo>
                      <a:pt x="1269" y="5"/>
                    </a:lnTo>
                    <a:lnTo>
                      <a:pt x="1274" y="5"/>
                    </a:lnTo>
                    <a:lnTo>
                      <a:pt x="1278" y="5"/>
                    </a:lnTo>
                    <a:lnTo>
                      <a:pt x="1278" y="5"/>
                    </a:lnTo>
                    <a:lnTo>
                      <a:pt x="1278" y="5"/>
                    </a:lnTo>
                    <a:lnTo>
                      <a:pt x="1283" y="5"/>
                    </a:lnTo>
                    <a:lnTo>
                      <a:pt x="1283" y="5"/>
                    </a:lnTo>
                    <a:lnTo>
                      <a:pt x="1292" y="5"/>
                    </a:lnTo>
                    <a:lnTo>
                      <a:pt x="1292" y="5"/>
                    </a:lnTo>
                    <a:lnTo>
                      <a:pt x="1292" y="5"/>
                    </a:lnTo>
                    <a:lnTo>
                      <a:pt x="1287" y="9"/>
                    </a:lnTo>
                    <a:lnTo>
                      <a:pt x="1287" y="9"/>
                    </a:lnTo>
                    <a:lnTo>
                      <a:pt x="1269" y="9"/>
                    </a:lnTo>
                    <a:lnTo>
                      <a:pt x="1269" y="9"/>
                    </a:lnTo>
                    <a:lnTo>
                      <a:pt x="1269" y="9"/>
                    </a:lnTo>
                    <a:lnTo>
                      <a:pt x="1274" y="9"/>
                    </a:lnTo>
                    <a:lnTo>
                      <a:pt x="1278" y="9"/>
                    </a:lnTo>
                    <a:lnTo>
                      <a:pt x="1283" y="9"/>
                    </a:lnTo>
                    <a:lnTo>
                      <a:pt x="1283" y="9"/>
                    </a:lnTo>
                    <a:lnTo>
                      <a:pt x="1287" y="9"/>
                    </a:lnTo>
                    <a:lnTo>
                      <a:pt x="1292" y="9"/>
                    </a:lnTo>
                    <a:lnTo>
                      <a:pt x="1296" y="9"/>
                    </a:lnTo>
                    <a:lnTo>
                      <a:pt x="1296" y="9"/>
                    </a:lnTo>
                    <a:lnTo>
                      <a:pt x="1296" y="9"/>
                    </a:lnTo>
                    <a:lnTo>
                      <a:pt x="1296" y="9"/>
                    </a:lnTo>
                    <a:lnTo>
                      <a:pt x="1301" y="9"/>
                    </a:lnTo>
                    <a:lnTo>
                      <a:pt x="1301" y="9"/>
                    </a:lnTo>
                    <a:lnTo>
                      <a:pt x="1301" y="9"/>
                    </a:lnTo>
                    <a:lnTo>
                      <a:pt x="1301" y="9"/>
                    </a:lnTo>
                    <a:lnTo>
                      <a:pt x="1305" y="9"/>
                    </a:lnTo>
                    <a:lnTo>
                      <a:pt x="1305" y="9"/>
                    </a:lnTo>
                    <a:lnTo>
                      <a:pt x="1305" y="9"/>
                    </a:lnTo>
                    <a:lnTo>
                      <a:pt x="1305" y="9"/>
                    </a:lnTo>
                    <a:lnTo>
                      <a:pt x="1305" y="9"/>
                    </a:lnTo>
                    <a:lnTo>
                      <a:pt x="1310" y="9"/>
                    </a:lnTo>
                    <a:lnTo>
                      <a:pt x="1310" y="9"/>
                    </a:lnTo>
                    <a:lnTo>
                      <a:pt x="1314" y="9"/>
                    </a:lnTo>
                    <a:lnTo>
                      <a:pt x="1314" y="9"/>
                    </a:lnTo>
                    <a:lnTo>
                      <a:pt x="1314" y="9"/>
                    </a:lnTo>
                    <a:lnTo>
                      <a:pt x="1310" y="9"/>
                    </a:lnTo>
                    <a:lnTo>
                      <a:pt x="1310" y="9"/>
                    </a:lnTo>
                    <a:lnTo>
                      <a:pt x="1310" y="9"/>
                    </a:lnTo>
                    <a:lnTo>
                      <a:pt x="1310" y="9"/>
                    </a:lnTo>
                    <a:lnTo>
                      <a:pt x="1310" y="14"/>
                    </a:lnTo>
                    <a:lnTo>
                      <a:pt x="1314" y="14"/>
                    </a:lnTo>
                    <a:lnTo>
                      <a:pt x="1314" y="14"/>
                    </a:lnTo>
                    <a:lnTo>
                      <a:pt x="1310" y="14"/>
                    </a:lnTo>
                    <a:lnTo>
                      <a:pt x="1310" y="14"/>
                    </a:lnTo>
                    <a:lnTo>
                      <a:pt x="1319" y="14"/>
                    </a:lnTo>
                    <a:lnTo>
                      <a:pt x="1323" y="14"/>
                    </a:lnTo>
                    <a:lnTo>
                      <a:pt x="1323" y="14"/>
                    </a:lnTo>
                    <a:lnTo>
                      <a:pt x="1323" y="18"/>
                    </a:lnTo>
                    <a:lnTo>
                      <a:pt x="1323" y="18"/>
                    </a:lnTo>
                    <a:lnTo>
                      <a:pt x="1323" y="18"/>
                    </a:lnTo>
                    <a:lnTo>
                      <a:pt x="1323" y="18"/>
                    </a:lnTo>
                    <a:lnTo>
                      <a:pt x="1319" y="23"/>
                    </a:lnTo>
                    <a:lnTo>
                      <a:pt x="1314" y="23"/>
                    </a:lnTo>
                    <a:lnTo>
                      <a:pt x="1310" y="23"/>
                    </a:lnTo>
                    <a:lnTo>
                      <a:pt x="1310" y="23"/>
                    </a:lnTo>
                    <a:lnTo>
                      <a:pt x="1296" y="27"/>
                    </a:lnTo>
                    <a:lnTo>
                      <a:pt x="1292" y="27"/>
                    </a:lnTo>
                    <a:lnTo>
                      <a:pt x="1287" y="27"/>
                    </a:lnTo>
                    <a:lnTo>
                      <a:pt x="1287" y="27"/>
                    </a:lnTo>
                    <a:lnTo>
                      <a:pt x="1278" y="27"/>
                    </a:lnTo>
                    <a:lnTo>
                      <a:pt x="1278" y="27"/>
                    </a:lnTo>
                    <a:lnTo>
                      <a:pt x="1278" y="27"/>
                    </a:lnTo>
                    <a:lnTo>
                      <a:pt x="1274" y="27"/>
                    </a:lnTo>
                    <a:lnTo>
                      <a:pt x="1269" y="27"/>
                    </a:lnTo>
                    <a:lnTo>
                      <a:pt x="1264" y="27"/>
                    </a:lnTo>
                    <a:lnTo>
                      <a:pt x="1264" y="32"/>
                    </a:lnTo>
                    <a:lnTo>
                      <a:pt x="1264" y="32"/>
                    </a:lnTo>
                    <a:lnTo>
                      <a:pt x="1260" y="32"/>
                    </a:lnTo>
                    <a:lnTo>
                      <a:pt x="1260" y="32"/>
                    </a:lnTo>
                    <a:lnTo>
                      <a:pt x="1242" y="32"/>
                    </a:lnTo>
                    <a:lnTo>
                      <a:pt x="1242" y="36"/>
                    </a:lnTo>
                    <a:lnTo>
                      <a:pt x="1242" y="36"/>
                    </a:lnTo>
                    <a:lnTo>
                      <a:pt x="1246" y="36"/>
                    </a:lnTo>
                    <a:lnTo>
                      <a:pt x="1269" y="32"/>
                    </a:lnTo>
                    <a:lnTo>
                      <a:pt x="1274" y="32"/>
                    </a:lnTo>
                    <a:lnTo>
                      <a:pt x="1278" y="32"/>
                    </a:lnTo>
                    <a:lnTo>
                      <a:pt x="1278" y="32"/>
                    </a:lnTo>
                    <a:lnTo>
                      <a:pt x="1269" y="36"/>
                    </a:lnTo>
                    <a:lnTo>
                      <a:pt x="1260" y="36"/>
                    </a:lnTo>
                    <a:lnTo>
                      <a:pt x="1255" y="41"/>
                    </a:lnTo>
                    <a:lnTo>
                      <a:pt x="1242" y="41"/>
                    </a:lnTo>
                    <a:lnTo>
                      <a:pt x="1233" y="45"/>
                    </a:lnTo>
                    <a:lnTo>
                      <a:pt x="1228" y="45"/>
                    </a:lnTo>
                    <a:lnTo>
                      <a:pt x="1219" y="50"/>
                    </a:lnTo>
                    <a:lnTo>
                      <a:pt x="1219" y="50"/>
                    </a:lnTo>
                    <a:lnTo>
                      <a:pt x="1215" y="50"/>
                    </a:lnTo>
                    <a:lnTo>
                      <a:pt x="1215" y="50"/>
                    </a:lnTo>
                    <a:lnTo>
                      <a:pt x="1210" y="50"/>
                    </a:lnTo>
                    <a:lnTo>
                      <a:pt x="1210" y="50"/>
                    </a:lnTo>
                    <a:lnTo>
                      <a:pt x="1210" y="45"/>
                    </a:lnTo>
                    <a:lnTo>
                      <a:pt x="1210" y="45"/>
                    </a:lnTo>
                    <a:lnTo>
                      <a:pt x="1210" y="45"/>
                    </a:lnTo>
                    <a:lnTo>
                      <a:pt x="1210" y="50"/>
                    </a:lnTo>
                    <a:lnTo>
                      <a:pt x="1210" y="50"/>
                    </a:lnTo>
                    <a:lnTo>
                      <a:pt x="1201" y="54"/>
                    </a:lnTo>
                    <a:lnTo>
                      <a:pt x="1197" y="54"/>
                    </a:lnTo>
                    <a:lnTo>
                      <a:pt x="1192" y="54"/>
                    </a:lnTo>
                    <a:lnTo>
                      <a:pt x="1192" y="54"/>
                    </a:lnTo>
                    <a:lnTo>
                      <a:pt x="1192" y="54"/>
                    </a:lnTo>
                    <a:lnTo>
                      <a:pt x="1192" y="54"/>
                    </a:lnTo>
                    <a:lnTo>
                      <a:pt x="1192" y="54"/>
                    </a:lnTo>
                    <a:lnTo>
                      <a:pt x="1192" y="54"/>
                    </a:lnTo>
                    <a:lnTo>
                      <a:pt x="1192" y="54"/>
                    </a:lnTo>
                    <a:lnTo>
                      <a:pt x="1201" y="54"/>
                    </a:lnTo>
                    <a:lnTo>
                      <a:pt x="1201" y="54"/>
                    </a:lnTo>
                    <a:lnTo>
                      <a:pt x="1201" y="54"/>
                    </a:lnTo>
                    <a:lnTo>
                      <a:pt x="1201" y="54"/>
                    </a:lnTo>
                    <a:lnTo>
                      <a:pt x="1201" y="54"/>
                    </a:lnTo>
                    <a:lnTo>
                      <a:pt x="1192" y="59"/>
                    </a:lnTo>
                    <a:lnTo>
                      <a:pt x="1192" y="59"/>
                    </a:lnTo>
                    <a:lnTo>
                      <a:pt x="1192" y="59"/>
                    </a:lnTo>
                    <a:lnTo>
                      <a:pt x="1192" y="59"/>
                    </a:lnTo>
                    <a:lnTo>
                      <a:pt x="1192" y="59"/>
                    </a:lnTo>
                    <a:lnTo>
                      <a:pt x="1188" y="59"/>
                    </a:lnTo>
                    <a:lnTo>
                      <a:pt x="1183" y="59"/>
                    </a:lnTo>
                    <a:lnTo>
                      <a:pt x="1179" y="59"/>
                    </a:lnTo>
                    <a:lnTo>
                      <a:pt x="1179" y="59"/>
                    </a:lnTo>
                    <a:lnTo>
                      <a:pt x="1174" y="59"/>
                    </a:lnTo>
                    <a:lnTo>
                      <a:pt x="1170" y="59"/>
                    </a:lnTo>
                    <a:lnTo>
                      <a:pt x="1165" y="54"/>
                    </a:lnTo>
                    <a:lnTo>
                      <a:pt x="1165" y="54"/>
                    </a:lnTo>
                    <a:lnTo>
                      <a:pt x="1161" y="59"/>
                    </a:lnTo>
                    <a:lnTo>
                      <a:pt x="1161" y="59"/>
                    </a:lnTo>
                    <a:lnTo>
                      <a:pt x="1165" y="59"/>
                    </a:lnTo>
                    <a:lnTo>
                      <a:pt x="1170" y="59"/>
                    </a:lnTo>
                    <a:lnTo>
                      <a:pt x="1170" y="59"/>
                    </a:lnTo>
                    <a:lnTo>
                      <a:pt x="1170" y="59"/>
                    </a:lnTo>
                    <a:lnTo>
                      <a:pt x="1170" y="59"/>
                    </a:lnTo>
                    <a:lnTo>
                      <a:pt x="1170" y="63"/>
                    </a:lnTo>
                    <a:lnTo>
                      <a:pt x="1170" y="63"/>
                    </a:lnTo>
                    <a:lnTo>
                      <a:pt x="1170" y="63"/>
                    </a:lnTo>
                    <a:lnTo>
                      <a:pt x="1165" y="63"/>
                    </a:lnTo>
                    <a:lnTo>
                      <a:pt x="1165" y="63"/>
                    </a:lnTo>
                    <a:lnTo>
                      <a:pt x="1161" y="63"/>
                    </a:lnTo>
                    <a:lnTo>
                      <a:pt x="1161" y="63"/>
                    </a:lnTo>
                    <a:lnTo>
                      <a:pt x="1161" y="63"/>
                    </a:lnTo>
                    <a:lnTo>
                      <a:pt x="1156" y="63"/>
                    </a:lnTo>
                    <a:lnTo>
                      <a:pt x="1152" y="63"/>
                    </a:lnTo>
                    <a:lnTo>
                      <a:pt x="1147" y="63"/>
                    </a:lnTo>
                    <a:lnTo>
                      <a:pt x="1147" y="63"/>
                    </a:lnTo>
                    <a:lnTo>
                      <a:pt x="1143" y="63"/>
                    </a:lnTo>
                    <a:lnTo>
                      <a:pt x="1143" y="63"/>
                    </a:lnTo>
                    <a:lnTo>
                      <a:pt x="1138" y="63"/>
                    </a:lnTo>
                    <a:lnTo>
                      <a:pt x="1133" y="63"/>
                    </a:lnTo>
                    <a:lnTo>
                      <a:pt x="1133" y="63"/>
                    </a:lnTo>
                    <a:lnTo>
                      <a:pt x="1138" y="63"/>
                    </a:lnTo>
                    <a:lnTo>
                      <a:pt x="1138" y="63"/>
                    </a:lnTo>
                    <a:lnTo>
                      <a:pt x="1138" y="63"/>
                    </a:lnTo>
                    <a:lnTo>
                      <a:pt x="1138" y="63"/>
                    </a:lnTo>
                    <a:lnTo>
                      <a:pt x="1143" y="68"/>
                    </a:lnTo>
                    <a:lnTo>
                      <a:pt x="1143" y="68"/>
                    </a:lnTo>
                    <a:lnTo>
                      <a:pt x="1147" y="68"/>
                    </a:lnTo>
                    <a:lnTo>
                      <a:pt x="1152" y="68"/>
                    </a:lnTo>
                    <a:lnTo>
                      <a:pt x="1152" y="68"/>
                    </a:lnTo>
                    <a:lnTo>
                      <a:pt x="1147" y="72"/>
                    </a:lnTo>
                    <a:lnTo>
                      <a:pt x="1147" y="72"/>
                    </a:lnTo>
                    <a:lnTo>
                      <a:pt x="1143" y="72"/>
                    </a:lnTo>
                    <a:lnTo>
                      <a:pt x="1138" y="68"/>
                    </a:lnTo>
                    <a:lnTo>
                      <a:pt x="1138" y="68"/>
                    </a:lnTo>
                    <a:lnTo>
                      <a:pt x="1138" y="68"/>
                    </a:lnTo>
                    <a:lnTo>
                      <a:pt x="1133" y="68"/>
                    </a:lnTo>
                    <a:lnTo>
                      <a:pt x="1133" y="68"/>
                    </a:lnTo>
                    <a:lnTo>
                      <a:pt x="1129" y="68"/>
                    </a:lnTo>
                    <a:lnTo>
                      <a:pt x="1129" y="68"/>
                    </a:lnTo>
                    <a:lnTo>
                      <a:pt x="1120" y="68"/>
                    </a:lnTo>
                    <a:lnTo>
                      <a:pt x="1120" y="68"/>
                    </a:lnTo>
                    <a:lnTo>
                      <a:pt x="1115" y="68"/>
                    </a:lnTo>
                    <a:lnTo>
                      <a:pt x="1115" y="68"/>
                    </a:lnTo>
                    <a:lnTo>
                      <a:pt x="1111" y="68"/>
                    </a:lnTo>
                    <a:lnTo>
                      <a:pt x="1111" y="68"/>
                    </a:lnTo>
                    <a:lnTo>
                      <a:pt x="1111" y="68"/>
                    </a:lnTo>
                    <a:lnTo>
                      <a:pt x="1115" y="68"/>
                    </a:lnTo>
                    <a:lnTo>
                      <a:pt x="1115" y="72"/>
                    </a:lnTo>
                    <a:lnTo>
                      <a:pt x="1115" y="72"/>
                    </a:lnTo>
                    <a:lnTo>
                      <a:pt x="1115" y="72"/>
                    </a:lnTo>
                    <a:lnTo>
                      <a:pt x="1120" y="72"/>
                    </a:lnTo>
                    <a:lnTo>
                      <a:pt x="1124" y="68"/>
                    </a:lnTo>
                    <a:lnTo>
                      <a:pt x="1129" y="68"/>
                    </a:lnTo>
                    <a:lnTo>
                      <a:pt x="1133" y="72"/>
                    </a:lnTo>
                    <a:lnTo>
                      <a:pt x="1133" y="72"/>
                    </a:lnTo>
                    <a:lnTo>
                      <a:pt x="1133" y="72"/>
                    </a:lnTo>
                    <a:lnTo>
                      <a:pt x="1133" y="72"/>
                    </a:lnTo>
                    <a:lnTo>
                      <a:pt x="1138" y="72"/>
                    </a:lnTo>
                    <a:lnTo>
                      <a:pt x="1138" y="72"/>
                    </a:lnTo>
                    <a:lnTo>
                      <a:pt x="1143" y="77"/>
                    </a:lnTo>
                    <a:lnTo>
                      <a:pt x="1143" y="77"/>
                    </a:lnTo>
                    <a:lnTo>
                      <a:pt x="1143" y="77"/>
                    </a:lnTo>
                    <a:lnTo>
                      <a:pt x="1143" y="77"/>
                    </a:lnTo>
                    <a:lnTo>
                      <a:pt x="1138" y="77"/>
                    </a:lnTo>
                    <a:lnTo>
                      <a:pt x="1133" y="77"/>
                    </a:lnTo>
                    <a:lnTo>
                      <a:pt x="1129" y="77"/>
                    </a:lnTo>
                    <a:lnTo>
                      <a:pt x="1124" y="77"/>
                    </a:lnTo>
                    <a:lnTo>
                      <a:pt x="1120" y="77"/>
                    </a:lnTo>
                    <a:lnTo>
                      <a:pt x="1120" y="77"/>
                    </a:lnTo>
                    <a:lnTo>
                      <a:pt x="1124" y="81"/>
                    </a:lnTo>
                    <a:lnTo>
                      <a:pt x="1129" y="81"/>
                    </a:lnTo>
                    <a:lnTo>
                      <a:pt x="1129" y="81"/>
                    </a:lnTo>
                    <a:lnTo>
                      <a:pt x="1129" y="81"/>
                    </a:lnTo>
                    <a:lnTo>
                      <a:pt x="1124" y="86"/>
                    </a:lnTo>
                    <a:lnTo>
                      <a:pt x="1115" y="86"/>
                    </a:lnTo>
                    <a:lnTo>
                      <a:pt x="1115" y="86"/>
                    </a:lnTo>
                    <a:lnTo>
                      <a:pt x="1115" y="86"/>
                    </a:lnTo>
                    <a:lnTo>
                      <a:pt x="1111" y="86"/>
                    </a:lnTo>
                    <a:lnTo>
                      <a:pt x="1106" y="90"/>
                    </a:lnTo>
                    <a:lnTo>
                      <a:pt x="1106" y="90"/>
                    </a:lnTo>
                    <a:lnTo>
                      <a:pt x="1102" y="86"/>
                    </a:lnTo>
                    <a:lnTo>
                      <a:pt x="1097" y="86"/>
                    </a:lnTo>
                    <a:lnTo>
                      <a:pt x="1093" y="90"/>
                    </a:lnTo>
                    <a:lnTo>
                      <a:pt x="1093" y="90"/>
                    </a:lnTo>
                    <a:lnTo>
                      <a:pt x="1093" y="90"/>
                    </a:lnTo>
                    <a:lnTo>
                      <a:pt x="1088" y="95"/>
                    </a:lnTo>
                    <a:lnTo>
                      <a:pt x="1088" y="95"/>
                    </a:lnTo>
                    <a:lnTo>
                      <a:pt x="1084" y="95"/>
                    </a:lnTo>
                    <a:lnTo>
                      <a:pt x="1084" y="95"/>
                    </a:lnTo>
                    <a:lnTo>
                      <a:pt x="1079" y="100"/>
                    </a:lnTo>
                    <a:lnTo>
                      <a:pt x="1079" y="100"/>
                    </a:lnTo>
                    <a:lnTo>
                      <a:pt x="1075" y="100"/>
                    </a:lnTo>
                    <a:lnTo>
                      <a:pt x="1075" y="100"/>
                    </a:lnTo>
                    <a:lnTo>
                      <a:pt x="1066" y="100"/>
                    </a:lnTo>
                    <a:lnTo>
                      <a:pt x="1061" y="100"/>
                    </a:lnTo>
                    <a:lnTo>
                      <a:pt x="1061" y="100"/>
                    </a:lnTo>
                    <a:lnTo>
                      <a:pt x="1057" y="95"/>
                    </a:lnTo>
                    <a:lnTo>
                      <a:pt x="1057" y="95"/>
                    </a:lnTo>
                    <a:lnTo>
                      <a:pt x="1052" y="95"/>
                    </a:lnTo>
                    <a:lnTo>
                      <a:pt x="1052" y="95"/>
                    </a:lnTo>
                    <a:lnTo>
                      <a:pt x="1052" y="95"/>
                    </a:lnTo>
                    <a:lnTo>
                      <a:pt x="1052" y="95"/>
                    </a:lnTo>
                    <a:lnTo>
                      <a:pt x="1052" y="95"/>
                    </a:lnTo>
                    <a:lnTo>
                      <a:pt x="1052" y="95"/>
                    </a:lnTo>
                    <a:lnTo>
                      <a:pt x="1052" y="95"/>
                    </a:lnTo>
                    <a:lnTo>
                      <a:pt x="1052" y="95"/>
                    </a:lnTo>
                    <a:lnTo>
                      <a:pt x="1048" y="95"/>
                    </a:lnTo>
                    <a:lnTo>
                      <a:pt x="1043" y="95"/>
                    </a:lnTo>
                    <a:lnTo>
                      <a:pt x="1043" y="95"/>
                    </a:lnTo>
                    <a:lnTo>
                      <a:pt x="1043" y="100"/>
                    </a:lnTo>
                    <a:lnTo>
                      <a:pt x="1043" y="100"/>
                    </a:lnTo>
                    <a:lnTo>
                      <a:pt x="1048" y="100"/>
                    </a:lnTo>
                    <a:lnTo>
                      <a:pt x="1048" y="100"/>
                    </a:lnTo>
                    <a:lnTo>
                      <a:pt x="1052" y="100"/>
                    </a:lnTo>
                    <a:lnTo>
                      <a:pt x="1052" y="100"/>
                    </a:lnTo>
                    <a:lnTo>
                      <a:pt x="1057" y="100"/>
                    </a:lnTo>
                    <a:lnTo>
                      <a:pt x="1057" y="100"/>
                    </a:lnTo>
                    <a:lnTo>
                      <a:pt x="1057" y="100"/>
                    </a:lnTo>
                    <a:lnTo>
                      <a:pt x="1061" y="100"/>
                    </a:lnTo>
                    <a:lnTo>
                      <a:pt x="1061" y="100"/>
                    </a:lnTo>
                    <a:lnTo>
                      <a:pt x="1066" y="100"/>
                    </a:lnTo>
                    <a:lnTo>
                      <a:pt x="1066" y="100"/>
                    </a:lnTo>
                    <a:lnTo>
                      <a:pt x="1066" y="104"/>
                    </a:lnTo>
                    <a:lnTo>
                      <a:pt x="1066" y="104"/>
                    </a:lnTo>
                    <a:lnTo>
                      <a:pt x="1066" y="104"/>
                    </a:lnTo>
                    <a:lnTo>
                      <a:pt x="1066" y="104"/>
                    </a:lnTo>
                    <a:lnTo>
                      <a:pt x="1066" y="104"/>
                    </a:lnTo>
                    <a:lnTo>
                      <a:pt x="1066" y="104"/>
                    </a:lnTo>
                    <a:lnTo>
                      <a:pt x="1070" y="104"/>
                    </a:lnTo>
                    <a:lnTo>
                      <a:pt x="1070" y="104"/>
                    </a:lnTo>
                    <a:lnTo>
                      <a:pt x="1075" y="104"/>
                    </a:lnTo>
                    <a:lnTo>
                      <a:pt x="1075" y="104"/>
                    </a:lnTo>
                    <a:lnTo>
                      <a:pt x="1075" y="104"/>
                    </a:lnTo>
                    <a:lnTo>
                      <a:pt x="1075" y="109"/>
                    </a:lnTo>
                    <a:lnTo>
                      <a:pt x="1075" y="109"/>
                    </a:lnTo>
                    <a:lnTo>
                      <a:pt x="1070" y="109"/>
                    </a:lnTo>
                    <a:lnTo>
                      <a:pt x="1066" y="113"/>
                    </a:lnTo>
                    <a:lnTo>
                      <a:pt x="1057" y="113"/>
                    </a:lnTo>
                    <a:lnTo>
                      <a:pt x="1057" y="113"/>
                    </a:lnTo>
                    <a:lnTo>
                      <a:pt x="1052" y="113"/>
                    </a:lnTo>
                    <a:lnTo>
                      <a:pt x="1052" y="118"/>
                    </a:lnTo>
                    <a:lnTo>
                      <a:pt x="1043" y="118"/>
                    </a:lnTo>
                    <a:lnTo>
                      <a:pt x="1043" y="118"/>
                    </a:lnTo>
                    <a:lnTo>
                      <a:pt x="1034" y="118"/>
                    </a:lnTo>
                    <a:lnTo>
                      <a:pt x="1034" y="118"/>
                    </a:lnTo>
                    <a:lnTo>
                      <a:pt x="1034" y="118"/>
                    </a:lnTo>
                    <a:lnTo>
                      <a:pt x="1034" y="118"/>
                    </a:lnTo>
                    <a:lnTo>
                      <a:pt x="1034" y="118"/>
                    </a:lnTo>
                    <a:lnTo>
                      <a:pt x="1039" y="113"/>
                    </a:lnTo>
                    <a:lnTo>
                      <a:pt x="1039" y="113"/>
                    </a:lnTo>
                    <a:lnTo>
                      <a:pt x="1039" y="113"/>
                    </a:lnTo>
                    <a:lnTo>
                      <a:pt x="1039" y="113"/>
                    </a:lnTo>
                    <a:lnTo>
                      <a:pt x="1039" y="113"/>
                    </a:lnTo>
                    <a:lnTo>
                      <a:pt x="1039" y="113"/>
                    </a:lnTo>
                    <a:lnTo>
                      <a:pt x="1034" y="113"/>
                    </a:lnTo>
                    <a:lnTo>
                      <a:pt x="1034" y="113"/>
                    </a:lnTo>
                    <a:lnTo>
                      <a:pt x="1034" y="113"/>
                    </a:lnTo>
                    <a:lnTo>
                      <a:pt x="1034" y="113"/>
                    </a:lnTo>
                    <a:lnTo>
                      <a:pt x="1034" y="109"/>
                    </a:lnTo>
                    <a:lnTo>
                      <a:pt x="1034" y="109"/>
                    </a:lnTo>
                    <a:lnTo>
                      <a:pt x="1030" y="109"/>
                    </a:lnTo>
                    <a:lnTo>
                      <a:pt x="1030" y="109"/>
                    </a:lnTo>
                    <a:lnTo>
                      <a:pt x="1030" y="109"/>
                    </a:lnTo>
                    <a:lnTo>
                      <a:pt x="1030" y="109"/>
                    </a:lnTo>
                    <a:lnTo>
                      <a:pt x="1030" y="109"/>
                    </a:lnTo>
                    <a:lnTo>
                      <a:pt x="1030" y="109"/>
                    </a:lnTo>
                    <a:lnTo>
                      <a:pt x="1030" y="109"/>
                    </a:lnTo>
                    <a:lnTo>
                      <a:pt x="1030" y="109"/>
                    </a:lnTo>
                    <a:lnTo>
                      <a:pt x="1030" y="109"/>
                    </a:lnTo>
                    <a:lnTo>
                      <a:pt x="1025" y="113"/>
                    </a:lnTo>
                    <a:lnTo>
                      <a:pt x="1016" y="113"/>
                    </a:lnTo>
                    <a:lnTo>
                      <a:pt x="1012" y="109"/>
                    </a:lnTo>
                    <a:lnTo>
                      <a:pt x="1012" y="109"/>
                    </a:lnTo>
                    <a:lnTo>
                      <a:pt x="1012" y="109"/>
                    </a:lnTo>
                    <a:lnTo>
                      <a:pt x="1007" y="113"/>
                    </a:lnTo>
                    <a:lnTo>
                      <a:pt x="998" y="113"/>
                    </a:lnTo>
                    <a:lnTo>
                      <a:pt x="993" y="113"/>
                    </a:lnTo>
                    <a:lnTo>
                      <a:pt x="993" y="113"/>
                    </a:lnTo>
                    <a:lnTo>
                      <a:pt x="989" y="109"/>
                    </a:lnTo>
                    <a:lnTo>
                      <a:pt x="989" y="109"/>
                    </a:lnTo>
                    <a:lnTo>
                      <a:pt x="989" y="109"/>
                    </a:lnTo>
                    <a:lnTo>
                      <a:pt x="989" y="109"/>
                    </a:lnTo>
                    <a:lnTo>
                      <a:pt x="989" y="109"/>
                    </a:lnTo>
                    <a:lnTo>
                      <a:pt x="989" y="109"/>
                    </a:lnTo>
                    <a:lnTo>
                      <a:pt x="984" y="109"/>
                    </a:lnTo>
                    <a:lnTo>
                      <a:pt x="980" y="109"/>
                    </a:lnTo>
                    <a:lnTo>
                      <a:pt x="980" y="109"/>
                    </a:lnTo>
                    <a:lnTo>
                      <a:pt x="980" y="104"/>
                    </a:lnTo>
                    <a:lnTo>
                      <a:pt x="975" y="109"/>
                    </a:lnTo>
                    <a:lnTo>
                      <a:pt x="971" y="109"/>
                    </a:lnTo>
                    <a:lnTo>
                      <a:pt x="966" y="109"/>
                    </a:lnTo>
                    <a:lnTo>
                      <a:pt x="971" y="104"/>
                    </a:lnTo>
                    <a:lnTo>
                      <a:pt x="975" y="104"/>
                    </a:lnTo>
                    <a:lnTo>
                      <a:pt x="971" y="104"/>
                    </a:lnTo>
                    <a:lnTo>
                      <a:pt x="971" y="104"/>
                    </a:lnTo>
                    <a:lnTo>
                      <a:pt x="966" y="109"/>
                    </a:lnTo>
                    <a:lnTo>
                      <a:pt x="966" y="109"/>
                    </a:lnTo>
                    <a:lnTo>
                      <a:pt x="962" y="109"/>
                    </a:lnTo>
                    <a:lnTo>
                      <a:pt x="957" y="104"/>
                    </a:lnTo>
                    <a:lnTo>
                      <a:pt x="962" y="104"/>
                    </a:lnTo>
                    <a:lnTo>
                      <a:pt x="966" y="100"/>
                    </a:lnTo>
                    <a:lnTo>
                      <a:pt x="975" y="100"/>
                    </a:lnTo>
                    <a:lnTo>
                      <a:pt x="980" y="95"/>
                    </a:lnTo>
                    <a:lnTo>
                      <a:pt x="980" y="95"/>
                    </a:lnTo>
                    <a:lnTo>
                      <a:pt x="984" y="95"/>
                    </a:lnTo>
                    <a:lnTo>
                      <a:pt x="989" y="95"/>
                    </a:lnTo>
                    <a:lnTo>
                      <a:pt x="989" y="95"/>
                    </a:lnTo>
                    <a:lnTo>
                      <a:pt x="993" y="95"/>
                    </a:lnTo>
                    <a:lnTo>
                      <a:pt x="993" y="95"/>
                    </a:lnTo>
                    <a:lnTo>
                      <a:pt x="998" y="95"/>
                    </a:lnTo>
                    <a:lnTo>
                      <a:pt x="998" y="95"/>
                    </a:lnTo>
                    <a:lnTo>
                      <a:pt x="998" y="95"/>
                    </a:lnTo>
                    <a:lnTo>
                      <a:pt x="998" y="95"/>
                    </a:lnTo>
                    <a:lnTo>
                      <a:pt x="998" y="95"/>
                    </a:lnTo>
                    <a:lnTo>
                      <a:pt x="998" y="95"/>
                    </a:lnTo>
                    <a:lnTo>
                      <a:pt x="998" y="95"/>
                    </a:lnTo>
                    <a:lnTo>
                      <a:pt x="993" y="90"/>
                    </a:lnTo>
                    <a:lnTo>
                      <a:pt x="993" y="90"/>
                    </a:lnTo>
                    <a:lnTo>
                      <a:pt x="998" y="90"/>
                    </a:lnTo>
                    <a:lnTo>
                      <a:pt x="998" y="86"/>
                    </a:lnTo>
                    <a:lnTo>
                      <a:pt x="998" y="86"/>
                    </a:lnTo>
                    <a:lnTo>
                      <a:pt x="998" y="86"/>
                    </a:lnTo>
                    <a:lnTo>
                      <a:pt x="1002" y="86"/>
                    </a:lnTo>
                    <a:lnTo>
                      <a:pt x="1007" y="86"/>
                    </a:lnTo>
                    <a:lnTo>
                      <a:pt x="1007" y="81"/>
                    </a:lnTo>
                    <a:lnTo>
                      <a:pt x="1012" y="86"/>
                    </a:lnTo>
                    <a:lnTo>
                      <a:pt x="1012" y="86"/>
                    </a:lnTo>
                    <a:lnTo>
                      <a:pt x="1016" y="86"/>
                    </a:lnTo>
                    <a:lnTo>
                      <a:pt x="1016" y="86"/>
                    </a:lnTo>
                    <a:lnTo>
                      <a:pt x="1016" y="90"/>
                    </a:lnTo>
                    <a:lnTo>
                      <a:pt x="1016" y="90"/>
                    </a:lnTo>
                    <a:lnTo>
                      <a:pt x="1016" y="90"/>
                    </a:lnTo>
                    <a:lnTo>
                      <a:pt x="1021" y="95"/>
                    </a:lnTo>
                    <a:lnTo>
                      <a:pt x="1021" y="95"/>
                    </a:lnTo>
                    <a:lnTo>
                      <a:pt x="1025" y="95"/>
                    </a:lnTo>
                    <a:lnTo>
                      <a:pt x="1030" y="95"/>
                    </a:lnTo>
                    <a:lnTo>
                      <a:pt x="1030" y="95"/>
                    </a:lnTo>
                    <a:lnTo>
                      <a:pt x="1034" y="95"/>
                    </a:lnTo>
                    <a:lnTo>
                      <a:pt x="1034" y="95"/>
                    </a:lnTo>
                    <a:lnTo>
                      <a:pt x="1034" y="90"/>
                    </a:lnTo>
                    <a:lnTo>
                      <a:pt x="1039" y="90"/>
                    </a:lnTo>
                    <a:lnTo>
                      <a:pt x="1048" y="90"/>
                    </a:lnTo>
                    <a:lnTo>
                      <a:pt x="1048" y="86"/>
                    </a:lnTo>
                    <a:lnTo>
                      <a:pt x="1052" y="86"/>
                    </a:lnTo>
                    <a:lnTo>
                      <a:pt x="1052" y="86"/>
                    </a:lnTo>
                    <a:lnTo>
                      <a:pt x="1052" y="86"/>
                    </a:lnTo>
                    <a:lnTo>
                      <a:pt x="1052" y="86"/>
                    </a:lnTo>
                    <a:lnTo>
                      <a:pt x="1039" y="90"/>
                    </a:lnTo>
                    <a:lnTo>
                      <a:pt x="1039" y="90"/>
                    </a:lnTo>
                    <a:lnTo>
                      <a:pt x="1034" y="90"/>
                    </a:lnTo>
                    <a:lnTo>
                      <a:pt x="1034" y="90"/>
                    </a:lnTo>
                    <a:lnTo>
                      <a:pt x="1030" y="90"/>
                    </a:lnTo>
                    <a:lnTo>
                      <a:pt x="1030" y="90"/>
                    </a:lnTo>
                    <a:lnTo>
                      <a:pt x="1025" y="90"/>
                    </a:lnTo>
                    <a:lnTo>
                      <a:pt x="1021" y="90"/>
                    </a:lnTo>
                    <a:lnTo>
                      <a:pt x="1021" y="90"/>
                    </a:lnTo>
                    <a:lnTo>
                      <a:pt x="1025" y="86"/>
                    </a:lnTo>
                    <a:lnTo>
                      <a:pt x="1025" y="86"/>
                    </a:lnTo>
                    <a:lnTo>
                      <a:pt x="1030" y="81"/>
                    </a:lnTo>
                    <a:lnTo>
                      <a:pt x="1034" y="81"/>
                    </a:lnTo>
                    <a:lnTo>
                      <a:pt x="1039" y="81"/>
                    </a:lnTo>
                    <a:lnTo>
                      <a:pt x="1039" y="81"/>
                    </a:lnTo>
                    <a:lnTo>
                      <a:pt x="1043" y="81"/>
                    </a:lnTo>
                    <a:lnTo>
                      <a:pt x="1043" y="81"/>
                    </a:lnTo>
                    <a:lnTo>
                      <a:pt x="1043" y="77"/>
                    </a:lnTo>
                    <a:lnTo>
                      <a:pt x="1039" y="77"/>
                    </a:lnTo>
                    <a:lnTo>
                      <a:pt x="1043" y="72"/>
                    </a:lnTo>
                    <a:lnTo>
                      <a:pt x="1039" y="77"/>
                    </a:lnTo>
                    <a:lnTo>
                      <a:pt x="1034" y="81"/>
                    </a:lnTo>
                    <a:lnTo>
                      <a:pt x="1030" y="81"/>
                    </a:lnTo>
                    <a:lnTo>
                      <a:pt x="1030" y="81"/>
                    </a:lnTo>
                    <a:lnTo>
                      <a:pt x="1021" y="81"/>
                    </a:lnTo>
                    <a:lnTo>
                      <a:pt x="1025" y="81"/>
                    </a:lnTo>
                    <a:lnTo>
                      <a:pt x="1030" y="77"/>
                    </a:lnTo>
                    <a:lnTo>
                      <a:pt x="1030" y="77"/>
                    </a:lnTo>
                    <a:lnTo>
                      <a:pt x="1021" y="77"/>
                    </a:lnTo>
                    <a:lnTo>
                      <a:pt x="1021" y="81"/>
                    </a:lnTo>
                    <a:lnTo>
                      <a:pt x="1016" y="81"/>
                    </a:lnTo>
                    <a:lnTo>
                      <a:pt x="1012" y="81"/>
                    </a:lnTo>
                    <a:lnTo>
                      <a:pt x="1012" y="77"/>
                    </a:lnTo>
                    <a:lnTo>
                      <a:pt x="1016" y="77"/>
                    </a:lnTo>
                    <a:lnTo>
                      <a:pt x="1016" y="72"/>
                    </a:lnTo>
                    <a:lnTo>
                      <a:pt x="1021" y="72"/>
                    </a:lnTo>
                    <a:lnTo>
                      <a:pt x="1025" y="72"/>
                    </a:lnTo>
                    <a:lnTo>
                      <a:pt x="1030" y="72"/>
                    </a:lnTo>
                    <a:lnTo>
                      <a:pt x="1030" y="68"/>
                    </a:lnTo>
                    <a:lnTo>
                      <a:pt x="1039" y="68"/>
                    </a:lnTo>
                    <a:lnTo>
                      <a:pt x="1043" y="68"/>
                    </a:lnTo>
                    <a:lnTo>
                      <a:pt x="1048" y="68"/>
                    </a:lnTo>
                    <a:lnTo>
                      <a:pt x="1052" y="68"/>
                    </a:lnTo>
                    <a:lnTo>
                      <a:pt x="1052" y="68"/>
                    </a:lnTo>
                    <a:lnTo>
                      <a:pt x="1057" y="68"/>
                    </a:lnTo>
                    <a:lnTo>
                      <a:pt x="1061" y="68"/>
                    </a:lnTo>
                    <a:lnTo>
                      <a:pt x="1061" y="72"/>
                    </a:lnTo>
                    <a:lnTo>
                      <a:pt x="1061" y="72"/>
                    </a:lnTo>
                    <a:lnTo>
                      <a:pt x="1066" y="72"/>
                    </a:lnTo>
                    <a:lnTo>
                      <a:pt x="1066" y="68"/>
                    </a:lnTo>
                    <a:lnTo>
                      <a:pt x="1070" y="68"/>
                    </a:lnTo>
                    <a:lnTo>
                      <a:pt x="1075" y="68"/>
                    </a:lnTo>
                    <a:lnTo>
                      <a:pt x="1075" y="68"/>
                    </a:lnTo>
                    <a:lnTo>
                      <a:pt x="1079" y="68"/>
                    </a:lnTo>
                    <a:lnTo>
                      <a:pt x="1079" y="68"/>
                    </a:lnTo>
                    <a:lnTo>
                      <a:pt x="1079" y="68"/>
                    </a:lnTo>
                    <a:lnTo>
                      <a:pt x="1079" y="68"/>
                    </a:lnTo>
                    <a:lnTo>
                      <a:pt x="1079" y="68"/>
                    </a:lnTo>
                    <a:lnTo>
                      <a:pt x="1075" y="68"/>
                    </a:lnTo>
                    <a:lnTo>
                      <a:pt x="1075" y="68"/>
                    </a:lnTo>
                    <a:lnTo>
                      <a:pt x="1070" y="68"/>
                    </a:lnTo>
                    <a:lnTo>
                      <a:pt x="1070" y="68"/>
                    </a:lnTo>
                    <a:lnTo>
                      <a:pt x="1061" y="68"/>
                    </a:lnTo>
                    <a:lnTo>
                      <a:pt x="1061" y="68"/>
                    </a:lnTo>
                    <a:lnTo>
                      <a:pt x="1057" y="68"/>
                    </a:lnTo>
                    <a:lnTo>
                      <a:pt x="1057" y="68"/>
                    </a:lnTo>
                    <a:lnTo>
                      <a:pt x="1057" y="68"/>
                    </a:lnTo>
                    <a:lnTo>
                      <a:pt x="1057" y="63"/>
                    </a:lnTo>
                    <a:lnTo>
                      <a:pt x="1057" y="63"/>
                    </a:lnTo>
                    <a:lnTo>
                      <a:pt x="1061" y="63"/>
                    </a:lnTo>
                    <a:lnTo>
                      <a:pt x="1061" y="63"/>
                    </a:lnTo>
                    <a:lnTo>
                      <a:pt x="1061" y="63"/>
                    </a:lnTo>
                    <a:lnTo>
                      <a:pt x="1066" y="63"/>
                    </a:lnTo>
                    <a:lnTo>
                      <a:pt x="1066" y="68"/>
                    </a:lnTo>
                    <a:lnTo>
                      <a:pt x="1066" y="63"/>
                    </a:lnTo>
                    <a:lnTo>
                      <a:pt x="1066" y="63"/>
                    </a:lnTo>
                    <a:lnTo>
                      <a:pt x="1066" y="63"/>
                    </a:lnTo>
                    <a:lnTo>
                      <a:pt x="1066" y="63"/>
                    </a:lnTo>
                    <a:lnTo>
                      <a:pt x="1066" y="59"/>
                    </a:lnTo>
                    <a:lnTo>
                      <a:pt x="1066" y="59"/>
                    </a:lnTo>
                    <a:lnTo>
                      <a:pt x="1066" y="54"/>
                    </a:lnTo>
                    <a:lnTo>
                      <a:pt x="1066" y="54"/>
                    </a:lnTo>
                    <a:lnTo>
                      <a:pt x="1061" y="54"/>
                    </a:lnTo>
                    <a:lnTo>
                      <a:pt x="1057" y="54"/>
                    </a:lnTo>
                    <a:lnTo>
                      <a:pt x="1057" y="54"/>
                    </a:lnTo>
                    <a:lnTo>
                      <a:pt x="1057" y="50"/>
                    </a:lnTo>
                    <a:lnTo>
                      <a:pt x="1061" y="50"/>
                    </a:lnTo>
                    <a:lnTo>
                      <a:pt x="1061" y="45"/>
                    </a:lnTo>
                    <a:lnTo>
                      <a:pt x="1066" y="45"/>
                    </a:lnTo>
                    <a:lnTo>
                      <a:pt x="1070" y="41"/>
                    </a:lnTo>
                    <a:lnTo>
                      <a:pt x="1079" y="45"/>
                    </a:lnTo>
                    <a:lnTo>
                      <a:pt x="1084" y="45"/>
                    </a:lnTo>
                    <a:lnTo>
                      <a:pt x="1088" y="45"/>
                    </a:lnTo>
                    <a:lnTo>
                      <a:pt x="1088" y="45"/>
                    </a:lnTo>
                    <a:lnTo>
                      <a:pt x="1093" y="45"/>
                    </a:lnTo>
                    <a:lnTo>
                      <a:pt x="1093" y="50"/>
                    </a:lnTo>
                    <a:lnTo>
                      <a:pt x="1093" y="50"/>
                    </a:lnTo>
                    <a:lnTo>
                      <a:pt x="1093" y="50"/>
                    </a:lnTo>
                    <a:lnTo>
                      <a:pt x="1093" y="54"/>
                    </a:lnTo>
                    <a:lnTo>
                      <a:pt x="1097" y="54"/>
                    </a:lnTo>
                    <a:lnTo>
                      <a:pt x="1097" y="54"/>
                    </a:lnTo>
                    <a:lnTo>
                      <a:pt x="1097" y="59"/>
                    </a:lnTo>
                    <a:lnTo>
                      <a:pt x="1102" y="59"/>
                    </a:lnTo>
                    <a:lnTo>
                      <a:pt x="1102" y="59"/>
                    </a:lnTo>
                    <a:lnTo>
                      <a:pt x="1106" y="59"/>
                    </a:lnTo>
                    <a:lnTo>
                      <a:pt x="1106" y="59"/>
                    </a:lnTo>
                    <a:lnTo>
                      <a:pt x="1111" y="59"/>
                    </a:lnTo>
                    <a:lnTo>
                      <a:pt x="1106" y="59"/>
                    </a:lnTo>
                    <a:lnTo>
                      <a:pt x="1106" y="59"/>
                    </a:lnTo>
                    <a:lnTo>
                      <a:pt x="1102" y="54"/>
                    </a:lnTo>
                    <a:lnTo>
                      <a:pt x="1102" y="54"/>
                    </a:lnTo>
                    <a:lnTo>
                      <a:pt x="1102" y="54"/>
                    </a:lnTo>
                    <a:lnTo>
                      <a:pt x="1102" y="54"/>
                    </a:lnTo>
                    <a:lnTo>
                      <a:pt x="1102" y="50"/>
                    </a:lnTo>
                    <a:lnTo>
                      <a:pt x="1097" y="50"/>
                    </a:lnTo>
                    <a:lnTo>
                      <a:pt x="1097" y="45"/>
                    </a:lnTo>
                    <a:lnTo>
                      <a:pt x="1097" y="45"/>
                    </a:lnTo>
                    <a:lnTo>
                      <a:pt x="1097" y="45"/>
                    </a:lnTo>
                    <a:lnTo>
                      <a:pt x="1102" y="45"/>
                    </a:lnTo>
                    <a:lnTo>
                      <a:pt x="1102" y="45"/>
                    </a:lnTo>
                    <a:lnTo>
                      <a:pt x="1120" y="45"/>
                    </a:lnTo>
                    <a:lnTo>
                      <a:pt x="1129" y="41"/>
                    </a:lnTo>
                    <a:lnTo>
                      <a:pt x="1133" y="41"/>
                    </a:lnTo>
                    <a:lnTo>
                      <a:pt x="1133" y="41"/>
                    </a:lnTo>
                    <a:lnTo>
                      <a:pt x="1147" y="41"/>
                    </a:lnTo>
                    <a:lnTo>
                      <a:pt x="1156" y="36"/>
                    </a:lnTo>
                    <a:lnTo>
                      <a:pt x="1161" y="36"/>
                    </a:lnTo>
                    <a:lnTo>
                      <a:pt x="1161" y="36"/>
                    </a:lnTo>
                    <a:lnTo>
                      <a:pt x="1161" y="36"/>
                    </a:lnTo>
                    <a:lnTo>
                      <a:pt x="1161" y="36"/>
                    </a:lnTo>
                    <a:lnTo>
                      <a:pt x="1161" y="36"/>
                    </a:lnTo>
                    <a:lnTo>
                      <a:pt x="1152" y="36"/>
                    </a:lnTo>
                    <a:lnTo>
                      <a:pt x="1147" y="36"/>
                    </a:lnTo>
                    <a:lnTo>
                      <a:pt x="1147" y="36"/>
                    </a:lnTo>
                    <a:lnTo>
                      <a:pt x="1147" y="36"/>
                    </a:lnTo>
                    <a:lnTo>
                      <a:pt x="1152" y="36"/>
                    </a:lnTo>
                    <a:lnTo>
                      <a:pt x="1152" y="32"/>
                    </a:lnTo>
                    <a:lnTo>
                      <a:pt x="1156" y="32"/>
                    </a:lnTo>
                    <a:lnTo>
                      <a:pt x="1165" y="32"/>
                    </a:lnTo>
                    <a:lnTo>
                      <a:pt x="1170" y="27"/>
                    </a:lnTo>
                    <a:lnTo>
                      <a:pt x="1174" y="27"/>
                    </a:lnTo>
                    <a:lnTo>
                      <a:pt x="1161" y="32"/>
                    </a:lnTo>
                    <a:lnTo>
                      <a:pt x="1156" y="32"/>
                    </a:lnTo>
                    <a:lnTo>
                      <a:pt x="1152" y="32"/>
                    </a:lnTo>
                    <a:lnTo>
                      <a:pt x="1152" y="32"/>
                    </a:lnTo>
                    <a:lnTo>
                      <a:pt x="1147" y="32"/>
                    </a:lnTo>
                    <a:lnTo>
                      <a:pt x="1147" y="32"/>
                    </a:lnTo>
                    <a:lnTo>
                      <a:pt x="1147" y="32"/>
                    </a:lnTo>
                    <a:lnTo>
                      <a:pt x="1143" y="32"/>
                    </a:lnTo>
                    <a:lnTo>
                      <a:pt x="1143" y="36"/>
                    </a:lnTo>
                    <a:lnTo>
                      <a:pt x="1138" y="36"/>
                    </a:lnTo>
                    <a:lnTo>
                      <a:pt x="1138" y="36"/>
                    </a:lnTo>
                    <a:lnTo>
                      <a:pt x="1138" y="36"/>
                    </a:lnTo>
                    <a:lnTo>
                      <a:pt x="1133" y="36"/>
                    </a:lnTo>
                    <a:lnTo>
                      <a:pt x="1120" y="41"/>
                    </a:lnTo>
                    <a:lnTo>
                      <a:pt x="1120" y="41"/>
                    </a:lnTo>
                    <a:lnTo>
                      <a:pt x="1115" y="41"/>
                    </a:lnTo>
                    <a:lnTo>
                      <a:pt x="1106" y="41"/>
                    </a:lnTo>
                    <a:lnTo>
                      <a:pt x="1106" y="41"/>
                    </a:lnTo>
                    <a:lnTo>
                      <a:pt x="1102" y="41"/>
                    </a:lnTo>
                    <a:lnTo>
                      <a:pt x="1106" y="41"/>
                    </a:lnTo>
                    <a:lnTo>
                      <a:pt x="1111" y="36"/>
                    </a:lnTo>
                    <a:lnTo>
                      <a:pt x="1115" y="36"/>
                    </a:lnTo>
                    <a:lnTo>
                      <a:pt x="1111" y="36"/>
                    </a:lnTo>
                    <a:lnTo>
                      <a:pt x="1106" y="36"/>
                    </a:lnTo>
                    <a:lnTo>
                      <a:pt x="1102" y="36"/>
                    </a:lnTo>
                    <a:lnTo>
                      <a:pt x="1097" y="36"/>
                    </a:lnTo>
                    <a:lnTo>
                      <a:pt x="1097" y="41"/>
                    </a:lnTo>
                    <a:lnTo>
                      <a:pt x="1093" y="41"/>
                    </a:lnTo>
                    <a:lnTo>
                      <a:pt x="1093" y="41"/>
                    </a:lnTo>
                    <a:lnTo>
                      <a:pt x="1088" y="41"/>
                    </a:lnTo>
                    <a:lnTo>
                      <a:pt x="1084" y="41"/>
                    </a:lnTo>
                    <a:lnTo>
                      <a:pt x="1084" y="41"/>
                    </a:lnTo>
                    <a:lnTo>
                      <a:pt x="1079" y="41"/>
                    </a:lnTo>
                    <a:lnTo>
                      <a:pt x="1075" y="41"/>
                    </a:lnTo>
                    <a:lnTo>
                      <a:pt x="1075" y="41"/>
                    </a:lnTo>
                    <a:lnTo>
                      <a:pt x="1075" y="36"/>
                    </a:lnTo>
                    <a:lnTo>
                      <a:pt x="1075" y="36"/>
                    </a:lnTo>
                    <a:lnTo>
                      <a:pt x="1075" y="36"/>
                    </a:lnTo>
                    <a:lnTo>
                      <a:pt x="1075" y="36"/>
                    </a:lnTo>
                    <a:lnTo>
                      <a:pt x="1079" y="36"/>
                    </a:lnTo>
                    <a:lnTo>
                      <a:pt x="1088" y="32"/>
                    </a:lnTo>
                    <a:lnTo>
                      <a:pt x="1093" y="32"/>
                    </a:lnTo>
                    <a:lnTo>
                      <a:pt x="1097" y="32"/>
                    </a:lnTo>
                    <a:lnTo>
                      <a:pt x="1111" y="32"/>
                    </a:lnTo>
                    <a:lnTo>
                      <a:pt x="1111" y="32"/>
                    </a:lnTo>
                    <a:lnTo>
                      <a:pt x="1102" y="32"/>
                    </a:lnTo>
                    <a:lnTo>
                      <a:pt x="1088" y="32"/>
                    </a:lnTo>
                    <a:lnTo>
                      <a:pt x="1088" y="32"/>
                    </a:lnTo>
                    <a:lnTo>
                      <a:pt x="1084" y="32"/>
                    </a:lnTo>
                    <a:lnTo>
                      <a:pt x="1070" y="36"/>
                    </a:lnTo>
                    <a:lnTo>
                      <a:pt x="1066" y="36"/>
                    </a:lnTo>
                    <a:lnTo>
                      <a:pt x="1066" y="36"/>
                    </a:lnTo>
                    <a:lnTo>
                      <a:pt x="1061" y="36"/>
                    </a:lnTo>
                    <a:lnTo>
                      <a:pt x="1061" y="36"/>
                    </a:lnTo>
                    <a:lnTo>
                      <a:pt x="1057" y="36"/>
                    </a:lnTo>
                    <a:lnTo>
                      <a:pt x="1057" y="32"/>
                    </a:lnTo>
                    <a:lnTo>
                      <a:pt x="1057" y="32"/>
                    </a:lnTo>
                    <a:lnTo>
                      <a:pt x="1057" y="32"/>
                    </a:lnTo>
                    <a:lnTo>
                      <a:pt x="1057" y="32"/>
                    </a:lnTo>
                    <a:lnTo>
                      <a:pt x="1057" y="32"/>
                    </a:lnTo>
                    <a:lnTo>
                      <a:pt x="1057" y="32"/>
                    </a:lnTo>
                    <a:lnTo>
                      <a:pt x="1066" y="32"/>
                    </a:lnTo>
                    <a:lnTo>
                      <a:pt x="1075" y="32"/>
                    </a:lnTo>
                    <a:lnTo>
                      <a:pt x="1079" y="32"/>
                    </a:lnTo>
                    <a:lnTo>
                      <a:pt x="1084" y="32"/>
                    </a:lnTo>
                    <a:lnTo>
                      <a:pt x="1088" y="32"/>
                    </a:lnTo>
                    <a:lnTo>
                      <a:pt x="1097" y="27"/>
                    </a:lnTo>
                    <a:lnTo>
                      <a:pt x="1102" y="27"/>
                    </a:lnTo>
                    <a:lnTo>
                      <a:pt x="1097" y="27"/>
                    </a:lnTo>
                    <a:lnTo>
                      <a:pt x="1097" y="27"/>
                    </a:lnTo>
                    <a:lnTo>
                      <a:pt x="1093" y="27"/>
                    </a:lnTo>
                    <a:lnTo>
                      <a:pt x="1084" y="27"/>
                    </a:lnTo>
                    <a:lnTo>
                      <a:pt x="1079" y="32"/>
                    </a:lnTo>
                    <a:lnTo>
                      <a:pt x="1061" y="27"/>
                    </a:lnTo>
                    <a:lnTo>
                      <a:pt x="1057" y="32"/>
                    </a:lnTo>
                    <a:lnTo>
                      <a:pt x="1057" y="27"/>
                    </a:lnTo>
                    <a:lnTo>
                      <a:pt x="1057" y="27"/>
                    </a:lnTo>
                    <a:lnTo>
                      <a:pt x="1057" y="27"/>
                    </a:lnTo>
                    <a:lnTo>
                      <a:pt x="1057" y="27"/>
                    </a:lnTo>
                    <a:lnTo>
                      <a:pt x="1061" y="27"/>
                    </a:lnTo>
                    <a:lnTo>
                      <a:pt x="1066" y="27"/>
                    </a:lnTo>
                    <a:lnTo>
                      <a:pt x="1066" y="27"/>
                    </a:lnTo>
                    <a:lnTo>
                      <a:pt x="1061" y="23"/>
                    </a:lnTo>
                    <a:lnTo>
                      <a:pt x="1061" y="23"/>
                    </a:lnTo>
                    <a:lnTo>
                      <a:pt x="1066" y="23"/>
                    </a:lnTo>
                    <a:lnTo>
                      <a:pt x="1070" y="23"/>
                    </a:lnTo>
                    <a:lnTo>
                      <a:pt x="1075" y="23"/>
                    </a:lnTo>
                    <a:lnTo>
                      <a:pt x="1079" y="23"/>
                    </a:lnTo>
                    <a:lnTo>
                      <a:pt x="1084" y="23"/>
                    </a:lnTo>
                    <a:lnTo>
                      <a:pt x="1084" y="23"/>
                    </a:lnTo>
                    <a:lnTo>
                      <a:pt x="1079" y="23"/>
                    </a:lnTo>
                    <a:lnTo>
                      <a:pt x="1079" y="23"/>
                    </a:lnTo>
                    <a:lnTo>
                      <a:pt x="1075" y="23"/>
                    </a:lnTo>
                    <a:lnTo>
                      <a:pt x="1057" y="23"/>
                    </a:lnTo>
                    <a:lnTo>
                      <a:pt x="1057" y="23"/>
                    </a:lnTo>
                    <a:lnTo>
                      <a:pt x="1057" y="23"/>
                    </a:lnTo>
                    <a:lnTo>
                      <a:pt x="1057" y="23"/>
                    </a:lnTo>
                    <a:lnTo>
                      <a:pt x="1066" y="18"/>
                    </a:lnTo>
                    <a:lnTo>
                      <a:pt x="1066" y="18"/>
                    </a:lnTo>
                    <a:lnTo>
                      <a:pt x="1066" y="18"/>
                    </a:lnTo>
                    <a:lnTo>
                      <a:pt x="1061" y="18"/>
                    </a:lnTo>
                    <a:lnTo>
                      <a:pt x="1061" y="18"/>
                    </a:lnTo>
                    <a:lnTo>
                      <a:pt x="1061" y="18"/>
                    </a:lnTo>
                    <a:lnTo>
                      <a:pt x="1057" y="18"/>
                    </a:lnTo>
                    <a:lnTo>
                      <a:pt x="1052" y="18"/>
                    </a:lnTo>
                    <a:lnTo>
                      <a:pt x="1052" y="18"/>
                    </a:lnTo>
                    <a:lnTo>
                      <a:pt x="1052" y="18"/>
                    </a:lnTo>
                    <a:lnTo>
                      <a:pt x="1052" y="18"/>
                    </a:lnTo>
                    <a:lnTo>
                      <a:pt x="1057" y="18"/>
                    </a:lnTo>
                    <a:lnTo>
                      <a:pt x="1061" y="18"/>
                    </a:lnTo>
                    <a:lnTo>
                      <a:pt x="1061" y="14"/>
                    </a:lnTo>
                    <a:lnTo>
                      <a:pt x="1066" y="14"/>
                    </a:lnTo>
                    <a:lnTo>
                      <a:pt x="1070" y="14"/>
                    </a:lnTo>
                    <a:lnTo>
                      <a:pt x="1075" y="14"/>
                    </a:lnTo>
                    <a:lnTo>
                      <a:pt x="1079" y="14"/>
                    </a:lnTo>
                    <a:lnTo>
                      <a:pt x="1079" y="14"/>
                    </a:lnTo>
                    <a:lnTo>
                      <a:pt x="1084" y="14"/>
                    </a:lnTo>
                    <a:lnTo>
                      <a:pt x="1088" y="14"/>
                    </a:lnTo>
                    <a:lnTo>
                      <a:pt x="1093" y="14"/>
                    </a:lnTo>
                    <a:lnTo>
                      <a:pt x="1097" y="14"/>
                    </a:lnTo>
                    <a:lnTo>
                      <a:pt x="1097" y="14"/>
                    </a:lnTo>
                    <a:lnTo>
                      <a:pt x="1097" y="14"/>
                    </a:lnTo>
                    <a:lnTo>
                      <a:pt x="1097" y="14"/>
                    </a:lnTo>
                    <a:lnTo>
                      <a:pt x="1097" y="14"/>
                    </a:lnTo>
                    <a:lnTo>
                      <a:pt x="1102" y="14"/>
                    </a:lnTo>
                    <a:lnTo>
                      <a:pt x="1102" y="14"/>
                    </a:lnTo>
                    <a:lnTo>
                      <a:pt x="1106" y="14"/>
                    </a:lnTo>
                    <a:lnTo>
                      <a:pt x="1106" y="14"/>
                    </a:lnTo>
                    <a:lnTo>
                      <a:pt x="1106" y="14"/>
                    </a:lnTo>
                    <a:lnTo>
                      <a:pt x="1111" y="14"/>
                    </a:lnTo>
                    <a:lnTo>
                      <a:pt x="1111" y="14"/>
                    </a:lnTo>
                    <a:lnTo>
                      <a:pt x="1111" y="14"/>
                    </a:lnTo>
                    <a:lnTo>
                      <a:pt x="1115" y="14"/>
                    </a:lnTo>
                    <a:lnTo>
                      <a:pt x="1115" y="14"/>
                    </a:lnTo>
                    <a:lnTo>
                      <a:pt x="1115" y="14"/>
                    </a:lnTo>
                    <a:lnTo>
                      <a:pt x="1115" y="14"/>
                    </a:lnTo>
                    <a:lnTo>
                      <a:pt x="1106" y="14"/>
                    </a:lnTo>
                    <a:lnTo>
                      <a:pt x="1106" y="9"/>
                    </a:lnTo>
                    <a:lnTo>
                      <a:pt x="1111" y="9"/>
                    </a:lnTo>
                    <a:lnTo>
                      <a:pt x="1115" y="9"/>
                    </a:lnTo>
                    <a:lnTo>
                      <a:pt x="1115" y="9"/>
                    </a:lnTo>
                    <a:lnTo>
                      <a:pt x="1120" y="9"/>
                    </a:lnTo>
                    <a:lnTo>
                      <a:pt x="1124" y="9"/>
                    </a:lnTo>
                    <a:lnTo>
                      <a:pt x="1129" y="9"/>
                    </a:lnTo>
                    <a:lnTo>
                      <a:pt x="1129" y="9"/>
                    </a:lnTo>
                    <a:lnTo>
                      <a:pt x="1129" y="9"/>
                    </a:lnTo>
                    <a:lnTo>
                      <a:pt x="1129" y="9"/>
                    </a:lnTo>
                    <a:lnTo>
                      <a:pt x="1133" y="9"/>
                    </a:lnTo>
                    <a:lnTo>
                      <a:pt x="1133" y="9"/>
                    </a:lnTo>
                    <a:lnTo>
                      <a:pt x="1138" y="14"/>
                    </a:lnTo>
                    <a:lnTo>
                      <a:pt x="1138" y="14"/>
                    </a:lnTo>
                    <a:lnTo>
                      <a:pt x="1138" y="14"/>
                    </a:lnTo>
                    <a:lnTo>
                      <a:pt x="1138" y="14"/>
                    </a:lnTo>
                    <a:lnTo>
                      <a:pt x="1138" y="14"/>
                    </a:lnTo>
                    <a:lnTo>
                      <a:pt x="1143" y="14"/>
                    </a:lnTo>
                    <a:lnTo>
                      <a:pt x="1138" y="14"/>
                    </a:lnTo>
                    <a:lnTo>
                      <a:pt x="1138" y="14"/>
                    </a:lnTo>
                    <a:lnTo>
                      <a:pt x="1143" y="14"/>
                    </a:lnTo>
                    <a:lnTo>
                      <a:pt x="1143" y="14"/>
                    </a:lnTo>
                    <a:lnTo>
                      <a:pt x="1143" y="14"/>
                    </a:lnTo>
                    <a:lnTo>
                      <a:pt x="1143" y="14"/>
                    </a:lnTo>
                    <a:lnTo>
                      <a:pt x="1147" y="14"/>
                    </a:lnTo>
                    <a:lnTo>
                      <a:pt x="1156" y="18"/>
                    </a:lnTo>
                    <a:lnTo>
                      <a:pt x="1156" y="18"/>
                    </a:lnTo>
                    <a:lnTo>
                      <a:pt x="1156" y="18"/>
                    </a:lnTo>
                    <a:lnTo>
                      <a:pt x="1161" y="18"/>
                    </a:lnTo>
                    <a:lnTo>
                      <a:pt x="1161" y="18"/>
                    </a:lnTo>
                    <a:lnTo>
                      <a:pt x="1161" y="18"/>
                    </a:lnTo>
                    <a:lnTo>
                      <a:pt x="1161" y="18"/>
                    </a:lnTo>
                    <a:lnTo>
                      <a:pt x="1156" y="18"/>
                    </a:lnTo>
                    <a:lnTo>
                      <a:pt x="1152" y="14"/>
                    </a:lnTo>
                    <a:lnTo>
                      <a:pt x="1147" y="14"/>
                    </a:lnTo>
                    <a:lnTo>
                      <a:pt x="1147" y="9"/>
                    </a:lnTo>
                    <a:lnTo>
                      <a:pt x="1147" y="9"/>
                    </a:lnTo>
                    <a:lnTo>
                      <a:pt x="1147" y="9"/>
                    </a:lnTo>
                    <a:lnTo>
                      <a:pt x="1152" y="9"/>
                    </a:lnTo>
                    <a:lnTo>
                      <a:pt x="1152" y="9"/>
                    </a:lnTo>
                    <a:lnTo>
                      <a:pt x="1156" y="9"/>
                    </a:lnTo>
                    <a:lnTo>
                      <a:pt x="1156" y="9"/>
                    </a:lnTo>
                    <a:lnTo>
                      <a:pt x="1156" y="9"/>
                    </a:lnTo>
                    <a:lnTo>
                      <a:pt x="1152" y="5"/>
                    </a:lnTo>
                    <a:lnTo>
                      <a:pt x="1156" y="5"/>
                    </a:lnTo>
                    <a:lnTo>
                      <a:pt x="1156" y="5"/>
                    </a:lnTo>
                    <a:lnTo>
                      <a:pt x="1161" y="5"/>
                    </a:lnTo>
                    <a:lnTo>
                      <a:pt x="1161" y="5"/>
                    </a:lnTo>
                    <a:lnTo>
                      <a:pt x="1165" y="9"/>
                    </a:lnTo>
                    <a:lnTo>
                      <a:pt x="1165" y="9"/>
                    </a:lnTo>
                    <a:lnTo>
                      <a:pt x="1165" y="5"/>
                    </a:lnTo>
                    <a:lnTo>
                      <a:pt x="1165" y="5"/>
                    </a:lnTo>
                    <a:lnTo>
                      <a:pt x="1165" y="5"/>
                    </a:lnTo>
                    <a:lnTo>
                      <a:pt x="1165" y="5"/>
                    </a:lnTo>
                    <a:lnTo>
                      <a:pt x="1170" y="5"/>
                    </a:lnTo>
                    <a:lnTo>
                      <a:pt x="1174" y="5"/>
                    </a:lnTo>
                    <a:lnTo>
                      <a:pt x="1179" y="5"/>
                    </a:lnTo>
                    <a:lnTo>
                      <a:pt x="1183" y="5"/>
                    </a:lnTo>
                    <a:lnTo>
                      <a:pt x="1183" y="5"/>
                    </a:lnTo>
                    <a:lnTo>
                      <a:pt x="1179" y="5"/>
                    </a:lnTo>
                    <a:lnTo>
                      <a:pt x="1179" y="5"/>
                    </a:lnTo>
                    <a:lnTo>
                      <a:pt x="1179" y="5"/>
                    </a:lnTo>
                    <a:lnTo>
                      <a:pt x="1179" y="5"/>
                    </a:lnTo>
                    <a:lnTo>
                      <a:pt x="1174" y="0"/>
                    </a:lnTo>
                    <a:lnTo>
                      <a:pt x="1174" y="0"/>
                    </a:lnTo>
                    <a:lnTo>
                      <a:pt x="1179" y="0"/>
                    </a:lnTo>
                    <a:lnTo>
                      <a:pt x="1183" y="0"/>
                    </a:lnTo>
                    <a:lnTo>
                      <a:pt x="1188" y="5"/>
                    </a:lnTo>
                    <a:lnTo>
                      <a:pt x="1192" y="5"/>
                    </a:lnTo>
                    <a:lnTo>
                      <a:pt x="1197" y="5"/>
                    </a:lnTo>
                    <a:lnTo>
                      <a:pt x="1197" y="5"/>
                    </a:lnTo>
                    <a:lnTo>
                      <a:pt x="1201" y="5"/>
                    </a:lnTo>
                    <a:lnTo>
                      <a:pt x="1201" y="9"/>
                    </a:lnTo>
                    <a:lnTo>
                      <a:pt x="1201" y="9"/>
                    </a:lnTo>
                    <a:lnTo>
                      <a:pt x="1201" y="9"/>
                    </a:lnTo>
                    <a:lnTo>
                      <a:pt x="1201" y="9"/>
                    </a:lnTo>
                    <a:lnTo>
                      <a:pt x="1201" y="9"/>
                    </a:lnTo>
                    <a:lnTo>
                      <a:pt x="1206" y="9"/>
                    </a:lnTo>
                    <a:lnTo>
                      <a:pt x="1210" y="9"/>
                    </a:lnTo>
                    <a:lnTo>
                      <a:pt x="1210" y="9"/>
                    </a:lnTo>
                    <a:lnTo>
                      <a:pt x="1206" y="5"/>
                    </a:lnTo>
                    <a:lnTo>
                      <a:pt x="1206" y="5"/>
                    </a:lnTo>
                    <a:lnTo>
                      <a:pt x="1206" y="5"/>
                    </a:lnTo>
                    <a:lnTo>
                      <a:pt x="1201" y="5"/>
                    </a:lnTo>
                    <a:lnTo>
                      <a:pt x="1201" y="0"/>
                    </a:lnTo>
                    <a:lnTo>
                      <a:pt x="1201" y="0"/>
                    </a:lnTo>
                    <a:lnTo>
                      <a:pt x="1215" y="0"/>
                    </a:lnTo>
                    <a:lnTo>
                      <a:pt x="1224" y="0"/>
                    </a:lnTo>
                    <a:lnTo>
                      <a:pt x="1228" y="5"/>
                    </a:lnTo>
                    <a:lnTo>
                      <a:pt x="1228" y="5"/>
                    </a:lnTo>
                    <a:lnTo>
                      <a:pt x="1228" y="5"/>
                    </a:lnTo>
                    <a:lnTo>
                      <a:pt x="1228" y="5"/>
                    </a:lnTo>
                    <a:lnTo>
                      <a:pt x="1233" y="5"/>
                    </a:lnTo>
                    <a:lnTo>
                      <a:pt x="1233" y="9"/>
                    </a:lnTo>
                    <a:lnTo>
                      <a:pt x="1233" y="9"/>
                    </a:lnTo>
                    <a:lnTo>
                      <a:pt x="1233" y="5"/>
                    </a:lnTo>
                    <a:lnTo>
                      <a:pt x="1233" y="5"/>
                    </a:lnTo>
                    <a:lnTo>
                      <a:pt x="1233" y="5"/>
                    </a:lnTo>
                    <a:lnTo>
                      <a:pt x="1233" y="5"/>
                    </a:lnTo>
                    <a:lnTo>
                      <a:pt x="1233" y="5"/>
                    </a:lnTo>
                    <a:lnTo>
                      <a:pt x="1242" y="0"/>
                    </a:lnTo>
                    <a:lnTo>
                      <a:pt x="1246" y="0"/>
                    </a:lnTo>
                    <a:lnTo>
                      <a:pt x="1246" y="0"/>
                    </a:lnTo>
                    <a:lnTo>
                      <a:pt x="1251" y="5"/>
                    </a:lnTo>
                    <a:lnTo>
                      <a:pt x="1251" y="5"/>
                    </a:lnTo>
                    <a:lnTo>
                      <a:pt x="1251" y="5"/>
                    </a:lnTo>
                    <a:lnTo>
                      <a:pt x="1251" y="5"/>
                    </a:lnTo>
                    <a:lnTo>
                      <a:pt x="1251" y="5"/>
                    </a:lnTo>
                    <a:lnTo>
                      <a:pt x="1251" y="5"/>
                    </a:lnTo>
                    <a:lnTo>
                      <a:pt x="1251" y="5"/>
                    </a:lnTo>
                    <a:lnTo>
                      <a:pt x="1255" y="0"/>
                    </a:lnTo>
                    <a:lnTo>
                      <a:pt x="1255" y="0"/>
                    </a:lnTo>
                    <a:lnTo>
                      <a:pt x="1264" y="0"/>
                    </a:lnTo>
                    <a:lnTo>
                      <a:pt x="1264" y="0"/>
                    </a:lnTo>
                    <a:lnTo>
                      <a:pt x="1264" y="0"/>
                    </a:lnTo>
                    <a:lnTo>
                      <a:pt x="1264" y="5"/>
                    </a:lnTo>
                    <a:lnTo>
                      <a:pt x="1269"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0" name="Freeform 31"/>
              <p:cNvSpPr>
                <a:spLocks/>
              </p:cNvSpPr>
              <p:nvPr/>
            </p:nvSpPr>
            <p:spPr bwMode="auto">
              <a:xfrm>
                <a:off x="4449763" y="1524001"/>
                <a:ext cx="107950" cy="57150"/>
              </a:xfrm>
              <a:custGeom>
                <a:avLst/>
                <a:gdLst>
                  <a:gd name="T0" fmla="*/ 41 w 68"/>
                  <a:gd name="T1" fmla="*/ 0 h 36"/>
                  <a:gd name="T2" fmla="*/ 45 w 68"/>
                  <a:gd name="T3" fmla="*/ 0 h 36"/>
                  <a:gd name="T4" fmla="*/ 50 w 68"/>
                  <a:gd name="T5" fmla="*/ 0 h 36"/>
                  <a:gd name="T6" fmla="*/ 54 w 68"/>
                  <a:gd name="T7" fmla="*/ 5 h 36"/>
                  <a:gd name="T8" fmla="*/ 54 w 68"/>
                  <a:gd name="T9" fmla="*/ 9 h 36"/>
                  <a:gd name="T10" fmla="*/ 54 w 68"/>
                  <a:gd name="T11" fmla="*/ 14 h 36"/>
                  <a:gd name="T12" fmla="*/ 54 w 68"/>
                  <a:gd name="T13" fmla="*/ 14 h 36"/>
                  <a:gd name="T14" fmla="*/ 59 w 68"/>
                  <a:gd name="T15" fmla="*/ 14 h 36"/>
                  <a:gd name="T16" fmla="*/ 59 w 68"/>
                  <a:gd name="T17" fmla="*/ 18 h 36"/>
                  <a:gd name="T18" fmla="*/ 68 w 68"/>
                  <a:gd name="T19" fmla="*/ 14 h 36"/>
                  <a:gd name="T20" fmla="*/ 68 w 68"/>
                  <a:gd name="T21" fmla="*/ 18 h 36"/>
                  <a:gd name="T22" fmla="*/ 68 w 68"/>
                  <a:gd name="T23" fmla="*/ 23 h 36"/>
                  <a:gd name="T24" fmla="*/ 68 w 68"/>
                  <a:gd name="T25" fmla="*/ 23 h 36"/>
                  <a:gd name="T26" fmla="*/ 63 w 68"/>
                  <a:gd name="T27" fmla="*/ 23 h 36"/>
                  <a:gd name="T28" fmla="*/ 63 w 68"/>
                  <a:gd name="T29" fmla="*/ 23 h 36"/>
                  <a:gd name="T30" fmla="*/ 63 w 68"/>
                  <a:gd name="T31" fmla="*/ 27 h 36"/>
                  <a:gd name="T32" fmla="*/ 63 w 68"/>
                  <a:gd name="T33" fmla="*/ 27 h 36"/>
                  <a:gd name="T34" fmla="*/ 59 w 68"/>
                  <a:gd name="T35" fmla="*/ 27 h 36"/>
                  <a:gd name="T36" fmla="*/ 59 w 68"/>
                  <a:gd name="T37" fmla="*/ 27 h 36"/>
                  <a:gd name="T38" fmla="*/ 54 w 68"/>
                  <a:gd name="T39" fmla="*/ 27 h 36"/>
                  <a:gd name="T40" fmla="*/ 54 w 68"/>
                  <a:gd name="T41" fmla="*/ 23 h 36"/>
                  <a:gd name="T42" fmla="*/ 50 w 68"/>
                  <a:gd name="T43" fmla="*/ 23 h 36"/>
                  <a:gd name="T44" fmla="*/ 50 w 68"/>
                  <a:gd name="T45" fmla="*/ 32 h 36"/>
                  <a:gd name="T46" fmla="*/ 45 w 68"/>
                  <a:gd name="T47" fmla="*/ 32 h 36"/>
                  <a:gd name="T48" fmla="*/ 45 w 68"/>
                  <a:gd name="T49" fmla="*/ 36 h 36"/>
                  <a:gd name="T50" fmla="*/ 45 w 68"/>
                  <a:gd name="T51" fmla="*/ 36 h 36"/>
                  <a:gd name="T52" fmla="*/ 45 w 68"/>
                  <a:gd name="T53" fmla="*/ 32 h 36"/>
                  <a:gd name="T54" fmla="*/ 41 w 68"/>
                  <a:gd name="T55" fmla="*/ 32 h 36"/>
                  <a:gd name="T56" fmla="*/ 36 w 68"/>
                  <a:gd name="T57" fmla="*/ 27 h 36"/>
                  <a:gd name="T58" fmla="*/ 36 w 68"/>
                  <a:gd name="T59" fmla="*/ 27 h 36"/>
                  <a:gd name="T60" fmla="*/ 32 w 68"/>
                  <a:gd name="T61" fmla="*/ 27 h 36"/>
                  <a:gd name="T62" fmla="*/ 32 w 68"/>
                  <a:gd name="T63" fmla="*/ 32 h 36"/>
                  <a:gd name="T64" fmla="*/ 27 w 68"/>
                  <a:gd name="T65" fmla="*/ 36 h 36"/>
                  <a:gd name="T66" fmla="*/ 23 w 68"/>
                  <a:gd name="T67" fmla="*/ 36 h 36"/>
                  <a:gd name="T68" fmla="*/ 18 w 68"/>
                  <a:gd name="T69" fmla="*/ 36 h 36"/>
                  <a:gd name="T70" fmla="*/ 13 w 68"/>
                  <a:gd name="T71" fmla="*/ 36 h 36"/>
                  <a:gd name="T72" fmla="*/ 13 w 68"/>
                  <a:gd name="T73" fmla="*/ 32 h 36"/>
                  <a:gd name="T74" fmla="*/ 13 w 68"/>
                  <a:gd name="T75" fmla="*/ 27 h 36"/>
                  <a:gd name="T76" fmla="*/ 13 w 68"/>
                  <a:gd name="T77" fmla="*/ 27 h 36"/>
                  <a:gd name="T78" fmla="*/ 9 w 68"/>
                  <a:gd name="T79" fmla="*/ 27 h 36"/>
                  <a:gd name="T80" fmla="*/ 4 w 68"/>
                  <a:gd name="T81" fmla="*/ 27 h 36"/>
                  <a:gd name="T82" fmla="*/ 4 w 68"/>
                  <a:gd name="T83" fmla="*/ 32 h 36"/>
                  <a:gd name="T84" fmla="*/ 0 w 68"/>
                  <a:gd name="T85" fmla="*/ 32 h 36"/>
                  <a:gd name="T86" fmla="*/ 0 w 68"/>
                  <a:gd name="T87" fmla="*/ 27 h 36"/>
                  <a:gd name="T88" fmla="*/ 0 w 68"/>
                  <a:gd name="T89" fmla="*/ 27 h 36"/>
                  <a:gd name="T90" fmla="*/ 4 w 68"/>
                  <a:gd name="T91" fmla="*/ 23 h 36"/>
                  <a:gd name="T92" fmla="*/ 9 w 68"/>
                  <a:gd name="T93" fmla="*/ 18 h 36"/>
                  <a:gd name="T94" fmla="*/ 9 w 68"/>
                  <a:gd name="T95" fmla="*/ 14 h 36"/>
                  <a:gd name="T96" fmla="*/ 9 w 68"/>
                  <a:gd name="T97" fmla="*/ 14 h 36"/>
                  <a:gd name="T98" fmla="*/ 13 w 68"/>
                  <a:gd name="T99" fmla="*/ 9 h 36"/>
                  <a:gd name="T100" fmla="*/ 13 w 68"/>
                  <a:gd name="T101" fmla="*/ 9 h 36"/>
                  <a:gd name="T102" fmla="*/ 13 w 68"/>
                  <a:gd name="T103" fmla="*/ 5 h 36"/>
                  <a:gd name="T104" fmla="*/ 18 w 68"/>
                  <a:gd name="T105" fmla="*/ 5 h 36"/>
                  <a:gd name="T106" fmla="*/ 18 w 68"/>
                  <a:gd name="T107" fmla="*/ 5 h 36"/>
                  <a:gd name="T108" fmla="*/ 23 w 68"/>
                  <a:gd name="T109" fmla="*/ 5 h 36"/>
                  <a:gd name="T110" fmla="*/ 27 w 68"/>
                  <a:gd name="T111" fmla="*/ 5 h 36"/>
                  <a:gd name="T112" fmla="*/ 32 w 68"/>
                  <a:gd name="T113" fmla="*/ 5 h 36"/>
                  <a:gd name="T114" fmla="*/ 36 w 68"/>
                  <a:gd name="T115" fmla="*/ 5 h 36"/>
                  <a:gd name="T116" fmla="*/ 41 w 68"/>
                  <a:gd name="T117" fmla="*/ 5 h 36"/>
                  <a:gd name="T118" fmla="*/ 41 w 68"/>
                  <a:gd name="T119" fmla="*/ 5 h 36"/>
                  <a:gd name="T120" fmla="*/ 36 w 68"/>
                  <a:gd name="T121" fmla="*/ 0 h 36"/>
                  <a:gd name="T122" fmla="*/ 41 w 68"/>
                  <a:gd name="T1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36">
                    <a:moveTo>
                      <a:pt x="41" y="0"/>
                    </a:moveTo>
                    <a:lnTo>
                      <a:pt x="41" y="0"/>
                    </a:lnTo>
                    <a:lnTo>
                      <a:pt x="41" y="0"/>
                    </a:lnTo>
                    <a:lnTo>
                      <a:pt x="41" y="0"/>
                    </a:lnTo>
                    <a:lnTo>
                      <a:pt x="41" y="0"/>
                    </a:lnTo>
                    <a:lnTo>
                      <a:pt x="45" y="0"/>
                    </a:lnTo>
                    <a:lnTo>
                      <a:pt x="45" y="5"/>
                    </a:lnTo>
                    <a:lnTo>
                      <a:pt x="45" y="5"/>
                    </a:lnTo>
                    <a:lnTo>
                      <a:pt x="50" y="0"/>
                    </a:lnTo>
                    <a:lnTo>
                      <a:pt x="50" y="0"/>
                    </a:lnTo>
                    <a:lnTo>
                      <a:pt x="50" y="5"/>
                    </a:lnTo>
                    <a:lnTo>
                      <a:pt x="54" y="5"/>
                    </a:lnTo>
                    <a:lnTo>
                      <a:pt x="54" y="5"/>
                    </a:lnTo>
                    <a:lnTo>
                      <a:pt x="54" y="5"/>
                    </a:lnTo>
                    <a:lnTo>
                      <a:pt x="54" y="9"/>
                    </a:lnTo>
                    <a:lnTo>
                      <a:pt x="54" y="9"/>
                    </a:lnTo>
                    <a:lnTo>
                      <a:pt x="54" y="14"/>
                    </a:lnTo>
                    <a:lnTo>
                      <a:pt x="54" y="14"/>
                    </a:lnTo>
                    <a:lnTo>
                      <a:pt x="54" y="14"/>
                    </a:lnTo>
                    <a:lnTo>
                      <a:pt x="54" y="14"/>
                    </a:lnTo>
                    <a:lnTo>
                      <a:pt x="54" y="14"/>
                    </a:lnTo>
                    <a:lnTo>
                      <a:pt x="54" y="14"/>
                    </a:lnTo>
                    <a:lnTo>
                      <a:pt x="59" y="14"/>
                    </a:lnTo>
                    <a:lnTo>
                      <a:pt x="59" y="14"/>
                    </a:lnTo>
                    <a:lnTo>
                      <a:pt x="59" y="14"/>
                    </a:lnTo>
                    <a:lnTo>
                      <a:pt x="59" y="18"/>
                    </a:lnTo>
                    <a:lnTo>
                      <a:pt x="59" y="18"/>
                    </a:lnTo>
                    <a:lnTo>
                      <a:pt x="63" y="18"/>
                    </a:lnTo>
                    <a:lnTo>
                      <a:pt x="63" y="18"/>
                    </a:lnTo>
                    <a:lnTo>
                      <a:pt x="68" y="14"/>
                    </a:lnTo>
                    <a:lnTo>
                      <a:pt x="68" y="14"/>
                    </a:lnTo>
                    <a:lnTo>
                      <a:pt x="68" y="18"/>
                    </a:lnTo>
                    <a:lnTo>
                      <a:pt x="68" y="18"/>
                    </a:lnTo>
                    <a:lnTo>
                      <a:pt x="68" y="18"/>
                    </a:lnTo>
                    <a:lnTo>
                      <a:pt x="68" y="23"/>
                    </a:lnTo>
                    <a:lnTo>
                      <a:pt x="68" y="23"/>
                    </a:lnTo>
                    <a:lnTo>
                      <a:pt x="68" y="23"/>
                    </a:lnTo>
                    <a:lnTo>
                      <a:pt x="68" y="23"/>
                    </a:lnTo>
                    <a:lnTo>
                      <a:pt x="68" y="23"/>
                    </a:lnTo>
                    <a:lnTo>
                      <a:pt x="63" y="23"/>
                    </a:lnTo>
                    <a:lnTo>
                      <a:pt x="63" y="23"/>
                    </a:lnTo>
                    <a:lnTo>
                      <a:pt x="63" y="23"/>
                    </a:lnTo>
                    <a:lnTo>
                      <a:pt x="63" y="23"/>
                    </a:lnTo>
                    <a:lnTo>
                      <a:pt x="63" y="23"/>
                    </a:lnTo>
                    <a:lnTo>
                      <a:pt x="63" y="23"/>
                    </a:lnTo>
                    <a:lnTo>
                      <a:pt x="63" y="27"/>
                    </a:lnTo>
                    <a:lnTo>
                      <a:pt x="63" y="27"/>
                    </a:lnTo>
                    <a:lnTo>
                      <a:pt x="63" y="27"/>
                    </a:lnTo>
                    <a:lnTo>
                      <a:pt x="63" y="27"/>
                    </a:lnTo>
                    <a:lnTo>
                      <a:pt x="63" y="27"/>
                    </a:lnTo>
                    <a:lnTo>
                      <a:pt x="63" y="27"/>
                    </a:lnTo>
                    <a:lnTo>
                      <a:pt x="63" y="27"/>
                    </a:lnTo>
                    <a:lnTo>
                      <a:pt x="63" y="27"/>
                    </a:lnTo>
                    <a:lnTo>
                      <a:pt x="59" y="27"/>
                    </a:lnTo>
                    <a:lnTo>
                      <a:pt x="59" y="27"/>
                    </a:lnTo>
                    <a:lnTo>
                      <a:pt x="59" y="27"/>
                    </a:lnTo>
                    <a:lnTo>
                      <a:pt x="59" y="27"/>
                    </a:lnTo>
                    <a:lnTo>
                      <a:pt x="54" y="27"/>
                    </a:lnTo>
                    <a:lnTo>
                      <a:pt x="54" y="27"/>
                    </a:lnTo>
                    <a:lnTo>
                      <a:pt x="54" y="27"/>
                    </a:lnTo>
                    <a:lnTo>
                      <a:pt x="54" y="27"/>
                    </a:lnTo>
                    <a:lnTo>
                      <a:pt x="54" y="27"/>
                    </a:lnTo>
                    <a:lnTo>
                      <a:pt x="54" y="23"/>
                    </a:lnTo>
                    <a:lnTo>
                      <a:pt x="50" y="23"/>
                    </a:lnTo>
                    <a:lnTo>
                      <a:pt x="50" y="23"/>
                    </a:lnTo>
                    <a:lnTo>
                      <a:pt x="50" y="23"/>
                    </a:lnTo>
                    <a:lnTo>
                      <a:pt x="50" y="27"/>
                    </a:lnTo>
                    <a:lnTo>
                      <a:pt x="50" y="27"/>
                    </a:lnTo>
                    <a:lnTo>
                      <a:pt x="50" y="32"/>
                    </a:lnTo>
                    <a:lnTo>
                      <a:pt x="45" y="32"/>
                    </a:lnTo>
                    <a:lnTo>
                      <a:pt x="45" y="32"/>
                    </a:lnTo>
                    <a:lnTo>
                      <a:pt x="45" y="32"/>
                    </a:lnTo>
                    <a:lnTo>
                      <a:pt x="45" y="32"/>
                    </a:lnTo>
                    <a:lnTo>
                      <a:pt x="45" y="36"/>
                    </a:lnTo>
                    <a:lnTo>
                      <a:pt x="45" y="36"/>
                    </a:lnTo>
                    <a:lnTo>
                      <a:pt x="45" y="36"/>
                    </a:lnTo>
                    <a:lnTo>
                      <a:pt x="45" y="36"/>
                    </a:lnTo>
                    <a:lnTo>
                      <a:pt x="45" y="36"/>
                    </a:lnTo>
                    <a:lnTo>
                      <a:pt x="45" y="36"/>
                    </a:lnTo>
                    <a:lnTo>
                      <a:pt x="41" y="32"/>
                    </a:lnTo>
                    <a:lnTo>
                      <a:pt x="45" y="32"/>
                    </a:lnTo>
                    <a:lnTo>
                      <a:pt x="41" y="32"/>
                    </a:lnTo>
                    <a:lnTo>
                      <a:pt x="41" y="32"/>
                    </a:lnTo>
                    <a:lnTo>
                      <a:pt x="41" y="32"/>
                    </a:lnTo>
                    <a:lnTo>
                      <a:pt x="36" y="27"/>
                    </a:lnTo>
                    <a:lnTo>
                      <a:pt x="36" y="27"/>
                    </a:lnTo>
                    <a:lnTo>
                      <a:pt x="36" y="27"/>
                    </a:lnTo>
                    <a:lnTo>
                      <a:pt x="36" y="27"/>
                    </a:lnTo>
                    <a:lnTo>
                      <a:pt x="36" y="27"/>
                    </a:lnTo>
                    <a:lnTo>
                      <a:pt x="36" y="27"/>
                    </a:lnTo>
                    <a:lnTo>
                      <a:pt x="36" y="27"/>
                    </a:lnTo>
                    <a:lnTo>
                      <a:pt x="36" y="27"/>
                    </a:lnTo>
                    <a:lnTo>
                      <a:pt x="32" y="27"/>
                    </a:lnTo>
                    <a:lnTo>
                      <a:pt x="32" y="27"/>
                    </a:lnTo>
                    <a:lnTo>
                      <a:pt x="32" y="32"/>
                    </a:lnTo>
                    <a:lnTo>
                      <a:pt x="32" y="32"/>
                    </a:lnTo>
                    <a:lnTo>
                      <a:pt x="32" y="32"/>
                    </a:lnTo>
                    <a:lnTo>
                      <a:pt x="32" y="32"/>
                    </a:lnTo>
                    <a:lnTo>
                      <a:pt x="27" y="36"/>
                    </a:lnTo>
                    <a:lnTo>
                      <a:pt x="27" y="36"/>
                    </a:lnTo>
                    <a:lnTo>
                      <a:pt x="23" y="36"/>
                    </a:lnTo>
                    <a:lnTo>
                      <a:pt x="23" y="36"/>
                    </a:lnTo>
                    <a:lnTo>
                      <a:pt x="23" y="36"/>
                    </a:lnTo>
                    <a:lnTo>
                      <a:pt x="23" y="36"/>
                    </a:lnTo>
                    <a:lnTo>
                      <a:pt x="18" y="36"/>
                    </a:lnTo>
                    <a:lnTo>
                      <a:pt x="18" y="36"/>
                    </a:lnTo>
                    <a:lnTo>
                      <a:pt x="13" y="36"/>
                    </a:lnTo>
                    <a:lnTo>
                      <a:pt x="13" y="36"/>
                    </a:lnTo>
                    <a:lnTo>
                      <a:pt x="13" y="32"/>
                    </a:lnTo>
                    <a:lnTo>
                      <a:pt x="13" y="32"/>
                    </a:lnTo>
                    <a:lnTo>
                      <a:pt x="13" y="32"/>
                    </a:lnTo>
                    <a:lnTo>
                      <a:pt x="13" y="32"/>
                    </a:lnTo>
                    <a:lnTo>
                      <a:pt x="13" y="32"/>
                    </a:lnTo>
                    <a:lnTo>
                      <a:pt x="13" y="27"/>
                    </a:lnTo>
                    <a:lnTo>
                      <a:pt x="13" y="27"/>
                    </a:lnTo>
                    <a:lnTo>
                      <a:pt x="13" y="27"/>
                    </a:lnTo>
                    <a:lnTo>
                      <a:pt x="13" y="27"/>
                    </a:lnTo>
                    <a:lnTo>
                      <a:pt x="13" y="27"/>
                    </a:lnTo>
                    <a:lnTo>
                      <a:pt x="9" y="27"/>
                    </a:lnTo>
                    <a:lnTo>
                      <a:pt x="9" y="27"/>
                    </a:lnTo>
                    <a:lnTo>
                      <a:pt x="4" y="27"/>
                    </a:lnTo>
                    <a:lnTo>
                      <a:pt x="4" y="27"/>
                    </a:lnTo>
                    <a:lnTo>
                      <a:pt x="4" y="27"/>
                    </a:lnTo>
                    <a:lnTo>
                      <a:pt x="4" y="27"/>
                    </a:lnTo>
                    <a:lnTo>
                      <a:pt x="4" y="27"/>
                    </a:lnTo>
                    <a:lnTo>
                      <a:pt x="4" y="32"/>
                    </a:lnTo>
                    <a:lnTo>
                      <a:pt x="0" y="32"/>
                    </a:lnTo>
                    <a:lnTo>
                      <a:pt x="0" y="32"/>
                    </a:lnTo>
                    <a:lnTo>
                      <a:pt x="0" y="32"/>
                    </a:lnTo>
                    <a:lnTo>
                      <a:pt x="0" y="32"/>
                    </a:lnTo>
                    <a:lnTo>
                      <a:pt x="0" y="27"/>
                    </a:lnTo>
                    <a:lnTo>
                      <a:pt x="0" y="27"/>
                    </a:lnTo>
                    <a:lnTo>
                      <a:pt x="0" y="27"/>
                    </a:lnTo>
                    <a:lnTo>
                      <a:pt x="4" y="27"/>
                    </a:lnTo>
                    <a:lnTo>
                      <a:pt x="0" y="27"/>
                    </a:lnTo>
                    <a:lnTo>
                      <a:pt x="0" y="23"/>
                    </a:lnTo>
                    <a:lnTo>
                      <a:pt x="0" y="23"/>
                    </a:lnTo>
                    <a:lnTo>
                      <a:pt x="4" y="23"/>
                    </a:lnTo>
                    <a:lnTo>
                      <a:pt x="4" y="23"/>
                    </a:lnTo>
                    <a:lnTo>
                      <a:pt x="4" y="23"/>
                    </a:lnTo>
                    <a:lnTo>
                      <a:pt x="9" y="18"/>
                    </a:lnTo>
                    <a:lnTo>
                      <a:pt x="9" y="18"/>
                    </a:lnTo>
                    <a:lnTo>
                      <a:pt x="9" y="18"/>
                    </a:lnTo>
                    <a:lnTo>
                      <a:pt x="9" y="14"/>
                    </a:lnTo>
                    <a:lnTo>
                      <a:pt x="9" y="14"/>
                    </a:lnTo>
                    <a:lnTo>
                      <a:pt x="9" y="14"/>
                    </a:lnTo>
                    <a:lnTo>
                      <a:pt x="9" y="14"/>
                    </a:lnTo>
                    <a:lnTo>
                      <a:pt x="13" y="14"/>
                    </a:lnTo>
                    <a:lnTo>
                      <a:pt x="13" y="9"/>
                    </a:lnTo>
                    <a:lnTo>
                      <a:pt x="13" y="9"/>
                    </a:lnTo>
                    <a:lnTo>
                      <a:pt x="18" y="9"/>
                    </a:lnTo>
                    <a:lnTo>
                      <a:pt x="18" y="9"/>
                    </a:lnTo>
                    <a:lnTo>
                      <a:pt x="13" y="9"/>
                    </a:lnTo>
                    <a:lnTo>
                      <a:pt x="13" y="9"/>
                    </a:lnTo>
                    <a:lnTo>
                      <a:pt x="13" y="9"/>
                    </a:lnTo>
                    <a:lnTo>
                      <a:pt x="13" y="5"/>
                    </a:lnTo>
                    <a:lnTo>
                      <a:pt x="18" y="5"/>
                    </a:lnTo>
                    <a:lnTo>
                      <a:pt x="18" y="5"/>
                    </a:lnTo>
                    <a:lnTo>
                      <a:pt x="18" y="5"/>
                    </a:lnTo>
                    <a:lnTo>
                      <a:pt x="18" y="5"/>
                    </a:lnTo>
                    <a:lnTo>
                      <a:pt x="18" y="5"/>
                    </a:lnTo>
                    <a:lnTo>
                      <a:pt x="18" y="5"/>
                    </a:lnTo>
                    <a:lnTo>
                      <a:pt x="23" y="5"/>
                    </a:lnTo>
                    <a:lnTo>
                      <a:pt x="23" y="5"/>
                    </a:lnTo>
                    <a:lnTo>
                      <a:pt x="23" y="5"/>
                    </a:lnTo>
                    <a:lnTo>
                      <a:pt x="23" y="5"/>
                    </a:lnTo>
                    <a:lnTo>
                      <a:pt x="27" y="5"/>
                    </a:lnTo>
                    <a:lnTo>
                      <a:pt x="27" y="5"/>
                    </a:lnTo>
                    <a:lnTo>
                      <a:pt x="32" y="5"/>
                    </a:lnTo>
                    <a:lnTo>
                      <a:pt x="32" y="5"/>
                    </a:lnTo>
                    <a:lnTo>
                      <a:pt x="32" y="5"/>
                    </a:lnTo>
                    <a:lnTo>
                      <a:pt x="36" y="5"/>
                    </a:lnTo>
                    <a:lnTo>
                      <a:pt x="36" y="5"/>
                    </a:lnTo>
                    <a:lnTo>
                      <a:pt x="36" y="5"/>
                    </a:lnTo>
                    <a:lnTo>
                      <a:pt x="36" y="5"/>
                    </a:lnTo>
                    <a:lnTo>
                      <a:pt x="36" y="5"/>
                    </a:lnTo>
                    <a:lnTo>
                      <a:pt x="41" y="5"/>
                    </a:lnTo>
                    <a:lnTo>
                      <a:pt x="41" y="5"/>
                    </a:lnTo>
                    <a:lnTo>
                      <a:pt x="41" y="5"/>
                    </a:lnTo>
                    <a:lnTo>
                      <a:pt x="41" y="5"/>
                    </a:lnTo>
                    <a:lnTo>
                      <a:pt x="36" y="5"/>
                    </a:lnTo>
                    <a:lnTo>
                      <a:pt x="36" y="5"/>
                    </a:lnTo>
                    <a:lnTo>
                      <a:pt x="36" y="0"/>
                    </a:lnTo>
                    <a:lnTo>
                      <a:pt x="36" y="0"/>
                    </a:lnTo>
                    <a:lnTo>
                      <a:pt x="41" y="0"/>
                    </a:lnTo>
                    <a:lnTo>
                      <a:pt x="41" y="0"/>
                    </a:lnTo>
                    <a:lnTo>
                      <a:pt x="41" y="0"/>
                    </a:lnTo>
                    <a:lnTo>
                      <a:pt x="41"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1" name="Freeform 32"/>
              <p:cNvSpPr>
                <a:spLocks noEditPoints="1"/>
              </p:cNvSpPr>
              <p:nvPr/>
            </p:nvSpPr>
            <p:spPr bwMode="auto">
              <a:xfrm>
                <a:off x="2362201" y="3490914"/>
                <a:ext cx="495300" cy="1163638"/>
              </a:xfrm>
              <a:custGeom>
                <a:avLst/>
                <a:gdLst>
                  <a:gd name="T0" fmla="*/ 312 w 312"/>
                  <a:gd name="T1" fmla="*/ 723 h 733"/>
                  <a:gd name="T2" fmla="*/ 298 w 312"/>
                  <a:gd name="T3" fmla="*/ 733 h 733"/>
                  <a:gd name="T4" fmla="*/ 280 w 312"/>
                  <a:gd name="T5" fmla="*/ 728 h 733"/>
                  <a:gd name="T6" fmla="*/ 240 w 312"/>
                  <a:gd name="T7" fmla="*/ 710 h 733"/>
                  <a:gd name="T8" fmla="*/ 226 w 312"/>
                  <a:gd name="T9" fmla="*/ 710 h 733"/>
                  <a:gd name="T10" fmla="*/ 213 w 312"/>
                  <a:gd name="T11" fmla="*/ 701 h 733"/>
                  <a:gd name="T12" fmla="*/ 276 w 312"/>
                  <a:gd name="T13" fmla="*/ 701 h 733"/>
                  <a:gd name="T14" fmla="*/ 240 w 312"/>
                  <a:gd name="T15" fmla="*/ 714 h 733"/>
                  <a:gd name="T16" fmla="*/ 249 w 312"/>
                  <a:gd name="T17" fmla="*/ 705 h 733"/>
                  <a:gd name="T18" fmla="*/ 276 w 312"/>
                  <a:gd name="T19" fmla="*/ 714 h 733"/>
                  <a:gd name="T20" fmla="*/ 244 w 312"/>
                  <a:gd name="T21" fmla="*/ 687 h 733"/>
                  <a:gd name="T22" fmla="*/ 172 w 312"/>
                  <a:gd name="T23" fmla="*/ 669 h 733"/>
                  <a:gd name="T24" fmla="*/ 154 w 312"/>
                  <a:gd name="T25" fmla="*/ 633 h 733"/>
                  <a:gd name="T26" fmla="*/ 140 w 312"/>
                  <a:gd name="T27" fmla="*/ 624 h 733"/>
                  <a:gd name="T28" fmla="*/ 127 w 312"/>
                  <a:gd name="T29" fmla="*/ 610 h 733"/>
                  <a:gd name="T30" fmla="*/ 122 w 312"/>
                  <a:gd name="T31" fmla="*/ 597 h 733"/>
                  <a:gd name="T32" fmla="*/ 118 w 312"/>
                  <a:gd name="T33" fmla="*/ 525 h 733"/>
                  <a:gd name="T34" fmla="*/ 118 w 312"/>
                  <a:gd name="T35" fmla="*/ 543 h 733"/>
                  <a:gd name="T36" fmla="*/ 109 w 312"/>
                  <a:gd name="T37" fmla="*/ 525 h 733"/>
                  <a:gd name="T38" fmla="*/ 82 w 312"/>
                  <a:gd name="T39" fmla="*/ 475 h 733"/>
                  <a:gd name="T40" fmla="*/ 100 w 312"/>
                  <a:gd name="T41" fmla="*/ 506 h 733"/>
                  <a:gd name="T42" fmla="*/ 64 w 312"/>
                  <a:gd name="T43" fmla="*/ 149 h 733"/>
                  <a:gd name="T44" fmla="*/ 64 w 312"/>
                  <a:gd name="T45" fmla="*/ 190 h 733"/>
                  <a:gd name="T46" fmla="*/ 64 w 312"/>
                  <a:gd name="T47" fmla="*/ 244 h 733"/>
                  <a:gd name="T48" fmla="*/ 64 w 312"/>
                  <a:gd name="T49" fmla="*/ 276 h 733"/>
                  <a:gd name="T50" fmla="*/ 86 w 312"/>
                  <a:gd name="T51" fmla="*/ 312 h 733"/>
                  <a:gd name="T52" fmla="*/ 91 w 312"/>
                  <a:gd name="T53" fmla="*/ 348 h 733"/>
                  <a:gd name="T54" fmla="*/ 91 w 312"/>
                  <a:gd name="T55" fmla="*/ 384 h 733"/>
                  <a:gd name="T56" fmla="*/ 104 w 312"/>
                  <a:gd name="T57" fmla="*/ 430 h 733"/>
                  <a:gd name="T58" fmla="*/ 109 w 312"/>
                  <a:gd name="T59" fmla="*/ 457 h 733"/>
                  <a:gd name="T60" fmla="*/ 127 w 312"/>
                  <a:gd name="T61" fmla="*/ 502 h 733"/>
                  <a:gd name="T62" fmla="*/ 149 w 312"/>
                  <a:gd name="T63" fmla="*/ 529 h 733"/>
                  <a:gd name="T64" fmla="*/ 158 w 312"/>
                  <a:gd name="T65" fmla="*/ 561 h 733"/>
                  <a:gd name="T66" fmla="*/ 167 w 312"/>
                  <a:gd name="T67" fmla="*/ 601 h 733"/>
                  <a:gd name="T68" fmla="*/ 181 w 312"/>
                  <a:gd name="T69" fmla="*/ 642 h 733"/>
                  <a:gd name="T70" fmla="*/ 213 w 312"/>
                  <a:gd name="T71" fmla="*/ 669 h 733"/>
                  <a:gd name="T72" fmla="*/ 240 w 312"/>
                  <a:gd name="T73" fmla="*/ 687 h 733"/>
                  <a:gd name="T74" fmla="*/ 231 w 312"/>
                  <a:gd name="T75" fmla="*/ 687 h 733"/>
                  <a:gd name="T76" fmla="*/ 217 w 312"/>
                  <a:gd name="T77" fmla="*/ 683 h 733"/>
                  <a:gd name="T78" fmla="*/ 199 w 312"/>
                  <a:gd name="T79" fmla="*/ 687 h 733"/>
                  <a:gd name="T80" fmla="*/ 190 w 312"/>
                  <a:gd name="T81" fmla="*/ 674 h 733"/>
                  <a:gd name="T82" fmla="*/ 208 w 312"/>
                  <a:gd name="T83" fmla="*/ 674 h 733"/>
                  <a:gd name="T84" fmla="*/ 186 w 312"/>
                  <a:gd name="T85" fmla="*/ 665 h 733"/>
                  <a:gd name="T86" fmla="*/ 154 w 312"/>
                  <a:gd name="T87" fmla="*/ 642 h 733"/>
                  <a:gd name="T88" fmla="*/ 163 w 312"/>
                  <a:gd name="T89" fmla="*/ 638 h 733"/>
                  <a:gd name="T90" fmla="*/ 154 w 312"/>
                  <a:gd name="T91" fmla="*/ 615 h 733"/>
                  <a:gd name="T92" fmla="*/ 136 w 312"/>
                  <a:gd name="T93" fmla="*/ 601 h 733"/>
                  <a:gd name="T94" fmla="*/ 131 w 312"/>
                  <a:gd name="T95" fmla="*/ 588 h 733"/>
                  <a:gd name="T96" fmla="*/ 118 w 312"/>
                  <a:gd name="T97" fmla="*/ 574 h 733"/>
                  <a:gd name="T98" fmla="*/ 109 w 312"/>
                  <a:gd name="T99" fmla="*/ 561 h 733"/>
                  <a:gd name="T100" fmla="*/ 118 w 312"/>
                  <a:gd name="T101" fmla="*/ 561 h 733"/>
                  <a:gd name="T102" fmla="*/ 122 w 312"/>
                  <a:gd name="T103" fmla="*/ 547 h 733"/>
                  <a:gd name="T104" fmla="*/ 113 w 312"/>
                  <a:gd name="T105" fmla="*/ 511 h 733"/>
                  <a:gd name="T106" fmla="*/ 100 w 312"/>
                  <a:gd name="T107" fmla="*/ 475 h 733"/>
                  <a:gd name="T108" fmla="*/ 82 w 312"/>
                  <a:gd name="T109" fmla="*/ 470 h 733"/>
                  <a:gd name="T110" fmla="*/ 59 w 312"/>
                  <a:gd name="T111" fmla="*/ 384 h 733"/>
                  <a:gd name="T112" fmla="*/ 55 w 312"/>
                  <a:gd name="T113" fmla="*/ 312 h 733"/>
                  <a:gd name="T114" fmla="*/ 32 w 312"/>
                  <a:gd name="T115" fmla="*/ 213 h 733"/>
                  <a:gd name="T116" fmla="*/ 23 w 312"/>
                  <a:gd name="T117" fmla="*/ 127 h 733"/>
                  <a:gd name="T118" fmla="*/ 9 w 312"/>
                  <a:gd name="T119" fmla="*/ 41 h 733"/>
                  <a:gd name="T120" fmla="*/ 23 w 312"/>
                  <a:gd name="T121" fmla="*/ 14 h 733"/>
                  <a:gd name="T122" fmla="*/ 36 w 312"/>
                  <a:gd name="T123" fmla="*/ 50 h 733"/>
                  <a:gd name="T124" fmla="*/ 55 w 312"/>
                  <a:gd name="T125" fmla="*/ 86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2" h="733">
                    <a:moveTo>
                      <a:pt x="312" y="723"/>
                    </a:moveTo>
                    <a:lnTo>
                      <a:pt x="312" y="723"/>
                    </a:lnTo>
                    <a:lnTo>
                      <a:pt x="312" y="723"/>
                    </a:lnTo>
                    <a:lnTo>
                      <a:pt x="312" y="723"/>
                    </a:lnTo>
                    <a:lnTo>
                      <a:pt x="312" y="728"/>
                    </a:lnTo>
                    <a:lnTo>
                      <a:pt x="312" y="728"/>
                    </a:lnTo>
                    <a:lnTo>
                      <a:pt x="307" y="728"/>
                    </a:lnTo>
                    <a:lnTo>
                      <a:pt x="307" y="723"/>
                    </a:lnTo>
                    <a:lnTo>
                      <a:pt x="307" y="723"/>
                    </a:lnTo>
                    <a:lnTo>
                      <a:pt x="307" y="723"/>
                    </a:lnTo>
                    <a:lnTo>
                      <a:pt x="307" y="723"/>
                    </a:lnTo>
                    <a:lnTo>
                      <a:pt x="307" y="723"/>
                    </a:lnTo>
                    <a:lnTo>
                      <a:pt x="307" y="723"/>
                    </a:lnTo>
                    <a:lnTo>
                      <a:pt x="303" y="728"/>
                    </a:lnTo>
                    <a:lnTo>
                      <a:pt x="303" y="728"/>
                    </a:lnTo>
                    <a:lnTo>
                      <a:pt x="303" y="728"/>
                    </a:lnTo>
                    <a:lnTo>
                      <a:pt x="298" y="728"/>
                    </a:lnTo>
                    <a:lnTo>
                      <a:pt x="298" y="723"/>
                    </a:lnTo>
                    <a:lnTo>
                      <a:pt x="298" y="723"/>
                    </a:lnTo>
                    <a:lnTo>
                      <a:pt x="298" y="723"/>
                    </a:lnTo>
                    <a:lnTo>
                      <a:pt x="294" y="723"/>
                    </a:lnTo>
                    <a:lnTo>
                      <a:pt x="294" y="719"/>
                    </a:lnTo>
                    <a:lnTo>
                      <a:pt x="298" y="719"/>
                    </a:lnTo>
                    <a:lnTo>
                      <a:pt x="307" y="719"/>
                    </a:lnTo>
                    <a:lnTo>
                      <a:pt x="307" y="719"/>
                    </a:lnTo>
                    <a:lnTo>
                      <a:pt x="312" y="723"/>
                    </a:lnTo>
                    <a:lnTo>
                      <a:pt x="312" y="723"/>
                    </a:lnTo>
                    <a:lnTo>
                      <a:pt x="312" y="723"/>
                    </a:lnTo>
                    <a:moveTo>
                      <a:pt x="276" y="723"/>
                    </a:moveTo>
                    <a:lnTo>
                      <a:pt x="276" y="723"/>
                    </a:lnTo>
                    <a:lnTo>
                      <a:pt x="285" y="723"/>
                    </a:lnTo>
                    <a:lnTo>
                      <a:pt x="289" y="723"/>
                    </a:lnTo>
                    <a:lnTo>
                      <a:pt x="289" y="719"/>
                    </a:lnTo>
                    <a:lnTo>
                      <a:pt x="294" y="723"/>
                    </a:lnTo>
                    <a:lnTo>
                      <a:pt x="289" y="723"/>
                    </a:lnTo>
                    <a:lnTo>
                      <a:pt x="289" y="723"/>
                    </a:lnTo>
                    <a:lnTo>
                      <a:pt x="294" y="723"/>
                    </a:lnTo>
                    <a:lnTo>
                      <a:pt x="294" y="723"/>
                    </a:lnTo>
                    <a:lnTo>
                      <a:pt x="294" y="728"/>
                    </a:lnTo>
                    <a:lnTo>
                      <a:pt x="298" y="728"/>
                    </a:lnTo>
                    <a:lnTo>
                      <a:pt x="298" y="728"/>
                    </a:lnTo>
                    <a:lnTo>
                      <a:pt x="298" y="728"/>
                    </a:lnTo>
                    <a:lnTo>
                      <a:pt x="298" y="728"/>
                    </a:lnTo>
                    <a:lnTo>
                      <a:pt x="303" y="728"/>
                    </a:lnTo>
                    <a:lnTo>
                      <a:pt x="303" y="733"/>
                    </a:lnTo>
                    <a:lnTo>
                      <a:pt x="303" y="733"/>
                    </a:lnTo>
                    <a:lnTo>
                      <a:pt x="303" y="733"/>
                    </a:lnTo>
                    <a:lnTo>
                      <a:pt x="303" y="733"/>
                    </a:lnTo>
                    <a:lnTo>
                      <a:pt x="303" y="733"/>
                    </a:lnTo>
                    <a:lnTo>
                      <a:pt x="303" y="733"/>
                    </a:lnTo>
                    <a:lnTo>
                      <a:pt x="303" y="733"/>
                    </a:lnTo>
                    <a:lnTo>
                      <a:pt x="298" y="733"/>
                    </a:lnTo>
                    <a:lnTo>
                      <a:pt x="298" y="733"/>
                    </a:lnTo>
                    <a:lnTo>
                      <a:pt x="298" y="733"/>
                    </a:lnTo>
                    <a:lnTo>
                      <a:pt x="294" y="733"/>
                    </a:lnTo>
                    <a:lnTo>
                      <a:pt x="294" y="733"/>
                    </a:lnTo>
                    <a:lnTo>
                      <a:pt x="294" y="733"/>
                    </a:lnTo>
                    <a:lnTo>
                      <a:pt x="289" y="733"/>
                    </a:lnTo>
                    <a:lnTo>
                      <a:pt x="289" y="728"/>
                    </a:lnTo>
                    <a:lnTo>
                      <a:pt x="289" y="728"/>
                    </a:lnTo>
                    <a:lnTo>
                      <a:pt x="289" y="728"/>
                    </a:lnTo>
                    <a:lnTo>
                      <a:pt x="289" y="728"/>
                    </a:lnTo>
                    <a:lnTo>
                      <a:pt x="289" y="728"/>
                    </a:lnTo>
                    <a:lnTo>
                      <a:pt x="289" y="728"/>
                    </a:lnTo>
                    <a:lnTo>
                      <a:pt x="289" y="728"/>
                    </a:lnTo>
                    <a:lnTo>
                      <a:pt x="285" y="728"/>
                    </a:lnTo>
                    <a:lnTo>
                      <a:pt x="285" y="728"/>
                    </a:lnTo>
                    <a:lnTo>
                      <a:pt x="285" y="723"/>
                    </a:lnTo>
                    <a:lnTo>
                      <a:pt x="280" y="723"/>
                    </a:lnTo>
                    <a:lnTo>
                      <a:pt x="285" y="728"/>
                    </a:lnTo>
                    <a:lnTo>
                      <a:pt x="285" y="728"/>
                    </a:lnTo>
                    <a:lnTo>
                      <a:pt x="285" y="728"/>
                    </a:lnTo>
                    <a:lnTo>
                      <a:pt x="289" y="733"/>
                    </a:lnTo>
                    <a:lnTo>
                      <a:pt x="285" y="733"/>
                    </a:lnTo>
                    <a:lnTo>
                      <a:pt x="285" y="733"/>
                    </a:lnTo>
                    <a:lnTo>
                      <a:pt x="285" y="733"/>
                    </a:lnTo>
                    <a:lnTo>
                      <a:pt x="280" y="728"/>
                    </a:lnTo>
                    <a:lnTo>
                      <a:pt x="280" y="728"/>
                    </a:lnTo>
                    <a:lnTo>
                      <a:pt x="280" y="728"/>
                    </a:lnTo>
                    <a:lnTo>
                      <a:pt x="280" y="728"/>
                    </a:lnTo>
                    <a:lnTo>
                      <a:pt x="280" y="728"/>
                    </a:lnTo>
                    <a:lnTo>
                      <a:pt x="276" y="728"/>
                    </a:lnTo>
                    <a:lnTo>
                      <a:pt x="276" y="728"/>
                    </a:lnTo>
                    <a:lnTo>
                      <a:pt x="276" y="728"/>
                    </a:lnTo>
                    <a:lnTo>
                      <a:pt x="276" y="728"/>
                    </a:lnTo>
                    <a:lnTo>
                      <a:pt x="276" y="728"/>
                    </a:lnTo>
                    <a:lnTo>
                      <a:pt x="271" y="728"/>
                    </a:lnTo>
                    <a:lnTo>
                      <a:pt x="271" y="723"/>
                    </a:lnTo>
                    <a:lnTo>
                      <a:pt x="271" y="723"/>
                    </a:lnTo>
                    <a:lnTo>
                      <a:pt x="271" y="723"/>
                    </a:lnTo>
                    <a:lnTo>
                      <a:pt x="271" y="719"/>
                    </a:lnTo>
                    <a:lnTo>
                      <a:pt x="276" y="723"/>
                    </a:lnTo>
                    <a:moveTo>
                      <a:pt x="240" y="705"/>
                    </a:moveTo>
                    <a:lnTo>
                      <a:pt x="240" y="705"/>
                    </a:lnTo>
                    <a:lnTo>
                      <a:pt x="244" y="705"/>
                    </a:lnTo>
                    <a:lnTo>
                      <a:pt x="249" y="705"/>
                    </a:lnTo>
                    <a:lnTo>
                      <a:pt x="249" y="710"/>
                    </a:lnTo>
                    <a:lnTo>
                      <a:pt x="249" y="710"/>
                    </a:lnTo>
                    <a:lnTo>
                      <a:pt x="249" y="710"/>
                    </a:lnTo>
                    <a:lnTo>
                      <a:pt x="249" y="710"/>
                    </a:lnTo>
                    <a:lnTo>
                      <a:pt x="249" y="710"/>
                    </a:lnTo>
                    <a:lnTo>
                      <a:pt x="249" y="714"/>
                    </a:lnTo>
                    <a:lnTo>
                      <a:pt x="244" y="710"/>
                    </a:lnTo>
                    <a:lnTo>
                      <a:pt x="244" y="710"/>
                    </a:lnTo>
                    <a:lnTo>
                      <a:pt x="240" y="710"/>
                    </a:lnTo>
                    <a:lnTo>
                      <a:pt x="240" y="710"/>
                    </a:lnTo>
                    <a:lnTo>
                      <a:pt x="240" y="710"/>
                    </a:lnTo>
                    <a:lnTo>
                      <a:pt x="240" y="710"/>
                    </a:lnTo>
                    <a:lnTo>
                      <a:pt x="235" y="710"/>
                    </a:lnTo>
                    <a:lnTo>
                      <a:pt x="235" y="710"/>
                    </a:lnTo>
                    <a:lnTo>
                      <a:pt x="235" y="710"/>
                    </a:lnTo>
                    <a:lnTo>
                      <a:pt x="231" y="705"/>
                    </a:lnTo>
                    <a:lnTo>
                      <a:pt x="231" y="705"/>
                    </a:lnTo>
                    <a:lnTo>
                      <a:pt x="231" y="705"/>
                    </a:lnTo>
                    <a:lnTo>
                      <a:pt x="231" y="705"/>
                    </a:lnTo>
                    <a:lnTo>
                      <a:pt x="235" y="705"/>
                    </a:lnTo>
                    <a:lnTo>
                      <a:pt x="240" y="705"/>
                    </a:lnTo>
                    <a:lnTo>
                      <a:pt x="240" y="705"/>
                    </a:lnTo>
                    <a:moveTo>
                      <a:pt x="213" y="696"/>
                    </a:moveTo>
                    <a:lnTo>
                      <a:pt x="213" y="696"/>
                    </a:lnTo>
                    <a:lnTo>
                      <a:pt x="217" y="696"/>
                    </a:lnTo>
                    <a:lnTo>
                      <a:pt x="217" y="701"/>
                    </a:lnTo>
                    <a:lnTo>
                      <a:pt x="217" y="696"/>
                    </a:lnTo>
                    <a:lnTo>
                      <a:pt x="217" y="696"/>
                    </a:lnTo>
                    <a:lnTo>
                      <a:pt x="222" y="696"/>
                    </a:lnTo>
                    <a:lnTo>
                      <a:pt x="222" y="701"/>
                    </a:lnTo>
                    <a:lnTo>
                      <a:pt x="226" y="701"/>
                    </a:lnTo>
                    <a:lnTo>
                      <a:pt x="226" y="701"/>
                    </a:lnTo>
                    <a:lnTo>
                      <a:pt x="226" y="701"/>
                    </a:lnTo>
                    <a:lnTo>
                      <a:pt x="226" y="705"/>
                    </a:lnTo>
                    <a:lnTo>
                      <a:pt x="226" y="705"/>
                    </a:lnTo>
                    <a:lnTo>
                      <a:pt x="226" y="705"/>
                    </a:lnTo>
                    <a:lnTo>
                      <a:pt x="226" y="705"/>
                    </a:lnTo>
                    <a:lnTo>
                      <a:pt x="226" y="705"/>
                    </a:lnTo>
                    <a:lnTo>
                      <a:pt x="226" y="710"/>
                    </a:lnTo>
                    <a:lnTo>
                      <a:pt x="226" y="710"/>
                    </a:lnTo>
                    <a:lnTo>
                      <a:pt x="222" y="710"/>
                    </a:lnTo>
                    <a:lnTo>
                      <a:pt x="222" y="710"/>
                    </a:lnTo>
                    <a:lnTo>
                      <a:pt x="222" y="710"/>
                    </a:lnTo>
                    <a:lnTo>
                      <a:pt x="222" y="710"/>
                    </a:lnTo>
                    <a:lnTo>
                      <a:pt x="222" y="710"/>
                    </a:lnTo>
                    <a:lnTo>
                      <a:pt x="222" y="710"/>
                    </a:lnTo>
                    <a:lnTo>
                      <a:pt x="222" y="705"/>
                    </a:lnTo>
                    <a:lnTo>
                      <a:pt x="222" y="705"/>
                    </a:lnTo>
                    <a:lnTo>
                      <a:pt x="222" y="705"/>
                    </a:lnTo>
                    <a:lnTo>
                      <a:pt x="222" y="705"/>
                    </a:lnTo>
                    <a:lnTo>
                      <a:pt x="217" y="705"/>
                    </a:lnTo>
                    <a:lnTo>
                      <a:pt x="217" y="705"/>
                    </a:lnTo>
                    <a:lnTo>
                      <a:pt x="217" y="705"/>
                    </a:lnTo>
                    <a:lnTo>
                      <a:pt x="217" y="705"/>
                    </a:lnTo>
                    <a:lnTo>
                      <a:pt x="217" y="705"/>
                    </a:lnTo>
                    <a:lnTo>
                      <a:pt x="217" y="705"/>
                    </a:lnTo>
                    <a:lnTo>
                      <a:pt x="217" y="705"/>
                    </a:lnTo>
                    <a:lnTo>
                      <a:pt x="217" y="705"/>
                    </a:lnTo>
                    <a:lnTo>
                      <a:pt x="217" y="705"/>
                    </a:lnTo>
                    <a:lnTo>
                      <a:pt x="213" y="705"/>
                    </a:lnTo>
                    <a:lnTo>
                      <a:pt x="213" y="705"/>
                    </a:lnTo>
                    <a:lnTo>
                      <a:pt x="213" y="705"/>
                    </a:lnTo>
                    <a:lnTo>
                      <a:pt x="213" y="701"/>
                    </a:lnTo>
                    <a:lnTo>
                      <a:pt x="213" y="701"/>
                    </a:lnTo>
                    <a:lnTo>
                      <a:pt x="213" y="701"/>
                    </a:lnTo>
                    <a:lnTo>
                      <a:pt x="213" y="701"/>
                    </a:lnTo>
                    <a:lnTo>
                      <a:pt x="208" y="701"/>
                    </a:lnTo>
                    <a:lnTo>
                      <a:pt x="208" y="701"/>
                    </a:lnTo>
                    <a:lnTo>
                      <a:pt x="204" y="701"/>
                    </a:lnTo>
                    <a:lnTo>
                      <a:pt x="204" y="701"/>
                    </a:lnTo>
                    <a:lnTo>
                      <a:pt x="204" y="696"/>
                    </a:lnTo>
                    <a:lnTo>
                      <a:pt x="208" y="696"/>
                    </a:lnTo>
                    <a:lnTo>
                      <a:pt x="208" y="696"/>
                    </a:lnTo>
                    <a:lnTo>
                      <a:pt x="213" y="696"/>
                    </a:lnTo>
                    <a:lnTo>
                      <a:pt x="213" y="696"/>
                    </a:lnTo>
                    <a:lnTo>
                      <a:pt x="213" y="696"/>
                    </a:lnTo>
                    <a:lnTo>
                      <a:pt x="213" y="696"/>
                    </a:lnTo>
                    <a:lnTo>
                      <a:pt x="213" y="696"/>
                    </a:lnTo>
                    <a:lnTo>
                      <a:pt x="213" y="696"/>
                    </a:lnTo>
                    <a:lnTo>
                      <a:pt x="213" y="696"/>
                    </a:lnTo>
                    <a:lnTo>
                      <a:pt x="213" y="696"/>
                    </a:lnTo>
                    <a:lnTo>
                      <a:pt x="213" y="696"/>
                    </a:lnTo>
                    <a:moveTo>
                      <a:pt x="258" y="678"/>
                    </a:moveTo>
                    <a:lnTo>
                      <a:pt x="258" y="678"/>
                    </a:lnTo>
                    <a:lnTo>
                      <a:pt x="258" y="678"/>
                    </a:lnTo>
                    <a:lnTo>
                      <a:pt x="262" y="678"/>
                    </a:lnTo>
                    <a:lnTo>
                      <a:pt x="262" y="678"/>
                    </a:lnTo>
                    <a:lnTo>
                      <a:pt x="262" y="678"/>
                    </a:lnTo>
                    <a:lnTo>
                      <a:pt x="262" y="678"/>
                    </a:lnTo>
                    <a:lnTo>
                      <a:pt x="267" y="683"/>
                    </a:lnTo>
                    <a:lnTo>
                      <a:pt x="271" y="687"/>
                    </a:lnTo>
                    <a:lnTo>
                      <a:pt x="271" y="696"/>
                    </a:lnTo>
                    <a:lnTo>
                      <a:pt x="276" y="701"/>
                    </a:lnTo>
                    <a:lnTo>
                      <a:pt x="280" y="705"/>
                    </a:lnTo>
                    <a:lnTo>
                      <a:pt x="280" y="710"/>
                    </a:lnTo>
                    <a:lnTo>
                      <a:pt x="285" y="714"/>
                    </a:lnTo>
                    <a:lnTo>
                      <a:pt x="289" y="719"/>
                    </a:lnTo>
                    <a:lnTo>
                      <a:pt x="285" y="719"/>
                    </a:lnTo>
                    <a:lnTo>
                      <a:pt x="285" y="719"/>
                    </a:lnTo>
                    <a:lnTo>
                      <a:pt x="280" y="719"/>
                    </a:lnTo>
                    <a:lnTo>
                      <a:pt x="276" y="719"/>
                    </a:lnTo>
                    <a:lnTo>
                      <a:pt x="276" y="719"/>
                    </a:lnTo>
                    <a:lnTo>
                      <a:pt x="271" y="719"/>
                    </a:lnTo>
                    <a:lnTo>
                      <a:pt x="271" y="719"/>
                    </a:lnTo>
                    <a:lnTo>
                      <a:pt x="271" y="719"/>
                    </a:lnTo>
                    <a:lnTo>
                      <a:pt x="267" y="719"/>
                    </a:lnTo>
                    <a:lnTo>
                      <a:pt x="267" y="719"/>
                    </a:lnTo>
                    <a:lnTo>
                      <a:pt x="267" y="719"/>
                    </a:lnTo>
                    <a:lnTo>
                      <a:pt x="267" y="719"/>
                    </a:lnTo>
                    <a:lnTo>
                      <a:pt x="267" y="719"/>
                    </a:lnTo>
                    <a:lnTo>
                      <a:pt x="262" y="719"/>
                    </a:lnTo>
                    <a:lnTo>
                      <a:pt x="258" y="719"/>
                    </a:lnTo>
                    <a:lnTo>
                      <a:pt x="253" y="719"/>
                    </a:lnTo>
                    <a:lnTo>
                      <a:pt x="253" y="719"/>
                    </a:lnTo>
                    <a:lnTo>
                      <a:pt x="249" y="719"/>
                    </a:lnTo>
                    <a:lnTo>
                      <a:pt x="244" y="719"/>
                    </a:lnTo>
                    <a:lnTo>
                      <a:pt x="240" y="719"/>
                    </a:lnTo>
                    <a:lnTo>
                      <a:pt x="240" y="714"/>
                    </a:lnTo>
                    <a:lnTo>
                      <a:pt x="240" y="714"/>
                    </a:lnTo>
                    <a:lnTo>
                      <a:pt x="240" y="714"/>
                    </a:lnTo>
                    <a:lnTo>
                      <a:pt x="240" y="714"/>
                    </a:lnTo>
                    <a:lnTo>
                      <a:pt x="240" y="714"/>
                    </a:lnTo>
                    <a:lnTo>
                      <a:pt x="244" y="714"/>
                    </a:lnTo>
                    <a:lnTo>
                      <a:pt x="244" y="714"/>
                    </a:lnTo>
                    <a:lnTo>
                      <a:pt x="244" y="714"/>
                    </a:lnTo>
                    <a:lnTo>
                      <a:pt x="244" y="714"/>
                    </a:lnTo>
                    <a:lnTo>
                      <a:pt x="244" y="714"/>
                    </a:lnTo>
                    <a:lnTo>
                      <a:pt x="249" y="714"/>
                    </a:lnTo>
                    <a:lnTo>
                      <a:pt x="249" y="714"/>
                    </a:lnTo>
                    <a:lnTo>
                      <a:pt x="253" y="714"/>
                    </a:lnTo>
                    <a:lnTo>
                      <a:pt x="253" y="714"/>
                    </a:lnTo>
                    <a:lnTo>
                      <a:pt x="253" y="710"/>
                    </a:lnTo>
                    <a:lnTo>
                      <a:pt x="253" y="710"/>
                    </a:lnTo>
                    <a:lnTo>
                      <a:pt x="253" y="710"/>
                    </a:lnTo>
                    <a:lnTo>
                      <a:pt x="253" y="710"/>
                    </a:lnTo>
                    <a:lnTo>
                      <a:pt x="253" y="714"/>
                    </a:lnTo>
                    <a:lnTo>
                      <a:pt x="258" y="714"/>
                    </a:lnTo>
                    <a:lnTo>
                      <a:pt x="258" y="714"/>
                    </a:lnTo>
                    <a:lnTo>
                      <a:pt x="258" y="714"/>
                    </a:lnTo>
                    <a:lnTo>
                      <a:pt x="262" y="714"/>
                    </a:lnTo>
                    <a:lnTo>
                      <a:pt x="262" y="714"/>
                    </a:lnTo>
                    <a:lnTo>
                      <a:pt x="258" y="710"/>
                    </a:lnTo>
                    <a:lnTo>
                      <a:pt x="258" y="710"/>
                    </a:lnTo>
                    <a:lnTo>
                      <a:pt x="253" y="710"/>
                    </a:lnTo>
                    <a:lnTo>
                      <a:pt x="253" y="710"/>
                    </a:lnTo>
                    <a:lnTo>
                      <a:pt x="249" y="705"/>
                    </a:lnTo>
                    <a:lnTo>
                      <a:pt x="249" y="705"/>
                    </a:lnTo>
                    <a:lnTo>
                      <a:pt x="249" y="701"/>
                    </a:lnTo>
                    <a:lnTo>
                      <a:pt x="249" y="701"/>
                    </a:lnTo>
                    <a:lnTo>
                      <a:pt x="249" y="701"/>
                    </a:lnTo>
                    <a:lnTo>
                      <a:pt x="249" y="696"/>
                    </a:lnTo>
                    <a:lnTo>
                      <a:pt x="249" y="696"/>
                    </a:lnTo>
                    <a:lnTo>
                      <a:pt x="253" y="701"/>
                    </a:lnTo>
                    <a:lnTo>
                      <a:pt x="253" y="705"/>
                    </a:lnTo>
                    <a:lnTo>
                      <a:pt x="253" y="705"/>
                    </a:lnTo>
                    <a:lnTo>
                      <a:pt x="253" y="705"/>
                    </a:lnTo>
                    <a:lnTo>
                      <a:pt x="253" y="705"/>
                    </a:lnTo>
                    <a:lnTo>
                      <a:pt x="258" y="710"/>
                    </a:lnTo>
                    <a:lnTo>
                      <a:pt x="258" y="710"/>
                    </a:lnTo>
                    <a:lnTo>
                      <a:pt x="262" y="710"/>
                    </a:lnTo>
                    <a:lnTo>
                      <a:pt x="262" y="710"/>
                    </a:lnTo>
                    <a:lnTo>
                      <a:pt x="262" y="710"/>
                    </a:lnTo>
                    <a:lnTo>
                      <a:pt x="267" y="710"/>
                    </a:lnTo>
                    <a:lnTo>
                      <a:pt x="267" y="710"/>
                    </a:lnTo>
                    <a:lnTo>
                      <a:pt x="267" y="710"/>
                    </a:lnTo>
                    <a:lnTo>
                      <a:pt x="271" y="710"/>
                    </a:lnTo>
                    <a:lnTo>
                      <a:pt x="271" y="710"/>
                    </a:lnTo>
                    <a:lnTo>
                      <a:pt x="271" y="710"/>
                    </a:lnTo>
                    <a:lnTo>
                      <a:pt x="276" y="714"/>
                    </a:lnTo>
                    <a:lnTo>
                      <a:pt x="276" y="714"/>
                    </a:lnTo>
                    <a:lnTo>
                      <a:pt x="276" y="714"/>
                    </a:lnTo>
                    <a:lnTo>
                      <a:pt x="276" y="714"/>
                    </a:lnTo>
                    <a:lnTo>
                      <a:pt x="276" y="714"/>
                    </a:lnTo>
                    <a:lnTo>
                      <a:pt x="276" y="714"/>
                    </a:lnTo>
                    <a:lnTo>
                      <a:pt x="276" y="710"/>
                    </a:lnTo>
                    <a:lnTo>
                      <a:pt x="276" y="710"/>
                    </a:lnTo>
                    <a:lnTo>
                      <a:pt x="276" y="710"/>
                    </a:lnTo>
                    <a:lnTo>
                      <a:pt x="276" y="710"/>
                    </a:lnTo>
                    <a:lnTo>
                      <a:pt x="262" y="705"/>
                    </a:lnTo>
                    <a:lnTo>
                      <a:pt x="258" y="705"/>
                    </a:lnTo>
                    <a:lnTo>
                      <a:pt x="258" y="701"/>
                    </a:lnTo>
                    <a:lnTo>
                      <a:pt x="253" y="701"/>
                    </a:lnTo>
                    <a:lnTo>
                      <a:pt x="258" y="701"/>
                    </a:lnTo>
                    <a:lnTo>
                      <a:pt x="258" y="696"/>
                    </a:lnTo>
                    <a:lnTo>
                      <a:pt x="258" y="696"/>
                    </a:lnTo>
                    <a:lnTo>
                      <a:pt x="262" y="696"/>
                    </a:lnTo>
                    <a:lnTo>
                      <a:pt x="262" y="692"/>
                    </a:lnTo>
                    <a:lnTo>
                      <a:pt x="262" y="692"/>
                    </a:lnTo>
                    <a:lnTo>
                      <a:pt x="262" y="692"/>
                    </a:lnTo>
                    <a:lnTo>
                      <a:pt x="258" y="692"/>
                    </a:lnTo>
                    <a:lnTo>
                      <a:pt x="258" y="692"/>
                    </a:lnTo>
                    <a:lnTo>
                      <a:pt x="258" y="692"/>
                    </a:lnTo>
                    <a:lnTo>
                      <a:pt x="253" y="692"/>
                    </a:lnTo>
                    <a:lnTo>
                      <a:pt x="253" y="692"/>
                    </a:lnTo>
                    <a:lnTo>
                      <a:pt x="249" y="692"/>
                    </a:lnTo>
                    <a:lnTo>
                      <a:pt x="249" y="692"/>
                    </a:lnTo>
                    <a:lnTo>
                      <a:pt x="249" y="692"/>
                    </a:lnTo>
                    <a:lnTo>
                      <a:pt x="244" y="692"/>
                    </a:lnTo>
                    <a:lnTo>
                      <a:pt x="244" y="687"/>
                    </a:lnTo>
                    <a:lnTo>
                      <a:pt x="244" y="687"/>
                    </a:lnTo>
                    <a:lnTo>
                      <a:pt x="244" y="687"/>
                    </a:lnTo>
                    <a:lnTo>
                      <a:pt x="244" y="687"/>
                    </a:lnTo>
                    <a:lnTo>
                      <a:pt x="244" y="687"/>
                    </a:lnTo>
                    <a:lnTo>
                      <a:pt x="244" y="687"/>
                    </a:lnTo>
                    <a:lnTo>
                      <a:pt x="249" y="683"/>
                    </a:lnTo>
                    <a:lnTo>
                      <a:pt x="249" y="683"/>
                    </a:lnTo>
                    <a:lnTo>
                      <a:pt x="244" y="683"/>
                    </a:lnTo>
                    <a:lnTo>
                      <a:pt x="244" y="683"/>
                    </a:lnTo>
                    <a:lnTo>
                      <a:pt x="244" y="683"/>
                    </a:lnTo>
                    <a:lnTo>
                      <a:pt x="244" y="683"/>
                    </a:lnTo>
                    <a:lnTo>
                      <a:pt x="240" y="683"/>
                    </a:lnTo>
                    <a:lnTo>
                      <a:pt x="240" y="683"/>
                    </a:lnTo>
                    <a:lnTo>
                      <a:pt x="244" y="678"/>
                    </a:lnTo>
                    <a:lnTo>
                      <a:pt x="244" y="683"/>
                    </a:lnTo>
                    <a:lnTo>
                      <a:pt x="249" y="683"/>
                    </a:lnTo>
                    <a:lnTo>
                      <a:pt x="249" y="683"/>
                    </a:lnTo>
                    <a:lnTo>
                      <a:pt x="249" y="683"/>
                    </a:lnTo>
                    <a:lnTo>
                      <a:pt x="249" y="678"/>
                    </a:lnTo>
                    <a:lnTo>
                      <a:pt x="249" y="678"/>
                    </a:lnTo>
                    <a:lnTo>
                      <a:pt x="249" y="678"/>
                    </a:lnTo>
                    <a:lnTo>
                      <a:pt x="249" y="674"/>
                    </a:lnTo>
                    <a:lnTo>
                      <a:pt x="253" y="674"/>
                    </a:lnTo>
                    <a:lnTo>
                      <a:pt x="258" y="678"/>
                    </a:lnTo>
                    <a:moveTo>
                      <a:pt x="167" y="665"/>
                    </a:moveTo>
                    <a:lnTo>
                      <a:pt x="167" y="665"/>
                    </a:lnTo>
                    <a:lnTo>
                      <a:pt x="172" y="669"/>
                    </a:lnTo>
                    <a:lnTo>
                      <a:pt x="172" y="669"/>
                    </a:lnTo>
                    <a:lnTo>
                      <a:pt x="172" y="669"/>
                    </a:lnTo>
                    <a:lnTo>
                      <a:pt x="176" y="669"/>
                    </a:lnTo>
                    <a:lnTo>
                      <a:pt x="176" y="669"/>
                    </a:lnTo>
                    <a:lnTo>
                      <a:pt x="176" y="674"/>
                    </a:lnTo>
                    <a:lnTo>
                      <a:pt x="176" y="674"/>
                    </a:lnTo>
                    <a:lnTo>
                      <a:pt x="176" y="674"/>
                    </a:lnTo>
                    <a:lnTo>
                      <a:pt x="172" y="674"/>
                    </a:lnTo>
                    <a:lnTo>
                      <a:pt x="167" y="669"/>
                    </a:lnTo>
                    <a:lnTo>
                      <a:pt x="167" y="669"/>
                    </a:lnTo>
                    <a:lnTo>
                      <a:pt x="167" y="665"/>
                    </a:lnTo>
                    <a:lnTo>
                      <a:pt x="167" y="665"/>
                    </a:lnTo>
                    <a:lnTo>
                      <a:pt x="167" y="665"/>
                    </a:lnTo>
                    <a:lnTo>
                      <a:pt x="167" y="665"/>
                    </a:lnTo>
                    <a:lnTo>
                      <a:pt x="167" y="665"/>
                    </a:lnTo>
                    <a:moveTo>
                      <a:pt x="145" y="615"/>
                    </a:moveTo>
                    <a:lnTo>
                      <a:pt x="145" y="615"/>
                    </a:lnTo>
                    <a:lnTo>
                      <a:pt x="149" y="619"/>
                    </a:lnTo>
                    <a:lnTo>
                      <a:pt x="149" y="624"/>
                    </a:lnTo>
                    <a:lnTo>
                      <a:pt x="149" y="624"/>
                    </a:lnTo>
                    <a:lnTo>
                      <a:pt x="149" y="624"/>
                    </a:lnTo>
                    <a:lnTo>
                      <a:pt x="149" y="624"/>
                    </a:lnTo>
                    <a:lnTo>
                      <a:pt x="154" y="629"/>
                    </a:lnTo>
                    <a:lnTo>
                      <a:pt x="154" y="629"/>
                    </a:lnTo>
                    <a:lnTo>
                      <a:pt x="154" y="629"/>
                    </a:lnTo>
                    <a:lnTo>
                      <a:pt x="154" y="633"/>
                    </a:lnTo>
                    <a:lnTo>
                      <a:pt x="154" y="633"/>
                    </a:lnTo>
                    <a:lnTo>
                      <a:pt x="154" y="633"/>
                    </a:lnTo>
                    <a:lnTo>
                      <a:pt x="154" y="633"/>
                    </a:lnTo>
                    <a:lnTo>
                      <a:pt x="149" y="633"/>
                    </a:lnTo>
                    <a:lnTo>
                      <a:pt x="149" y="633"/>
                    </a:lnTo>
                    <a:lnTo>
                      <a:pt x="149" y="629"/>
                    </a:lnTo>
                    <a:lnTo>
                      <a:pt x="149" y="629"/>
                    </a:lnTo>
                    <a:lnTo>
                      <a:pt x="145" y="629"/>
                    </a:lnTo>
                    <a:lnTo>
                      <a:pt x="145" y="629"/>
                    </a:lnTo>
                    <a:lnTo>
                      <a:pt x="145" y="624"/>
                    </a:lnTo>
                    <a:lnTo>
                      <a:pt x="145" y="624"/>
                    </a:lnTo>
                    <a:lnTo>
                      <a:pt x="145" y="624"/>
                    </a:lnTo>
                    <a:lnTo>
                      <a:pt x="145" y="624"/>
                    </a:lnTo>
                    <a:lnTo>
                      <a:pt x="145" y="624"/>
                    </a:lnTo>
                    <a:lnTo>
                      <a:pt x="145" y="624"/>
                    </a:lnTo>
                    <a:lnTo>
                      <a:pt x="145" y="619"/>
                    </a:lnTo>
                    <a:lnTo>
                      <a:pt x="145" y="619"/>
                    </a:lnTo>
                    <a:lnTo>
                      <a:pt x="145" y="624"/>
                    </a:lnTo>
                    <a:lnTo>
                      <a:pt x="145" y="624"/>
                    </a:lnTo>
                    <a:lnTo>
                      <a:pt x="145" y="624"/>
                    </a:lnTo>
                    <a:lnTo>
                      <a:pt x="145" y="629"/>
                    </a:lnTo>
                    <a:lnTo>
                      <a:pt x="145" y="629"/>
                    </a:lnTo>
                    <a:lnTo>
                      <a:pt x="145" y="629"/>
                    </a:lnTo>
                    <a:lnTo>
                      <a:pt x="145" y="629"/>
                    </a:lnTo>
                    <a:lnTo>
                      <a:pt x="140" y="629"/>
                    </a:lnTo>
                    <a:lnTo>
                      <a:pt x="140" y="629"/>
                    </a:lnTo>
                    <a:lnTo>
                      <a:pt x="136" y="629"/>
                    </a:lnTo>
                    <a:lnTo>
                      <a:pt x="136" y="629"/>
                    </a:lnTo>
                    <a:lnTo>
                      <a:pt x="136" y="624"/>
                    </a:lnTo>
                    <a:lnTo>
                      <a:pt x="140" y="624"/>
                    </a:lnTo>
                    <a:lnTo>
                      <a:pt x="136" y="624"/>
                    </a:lnTo>
                    <a:lnTo>
                      <a:pt x="136" y="624"/>
                    </a:lnTo>
                    <a:lnTo>
                      <a:pt x="136" y="624"/>
                    </a:lnTo>
                    <a:lnTo>
                      <a:pt x="136" y="619"/>
                    </a:lnTo>
                    <a:lnTo>
                      <a:pt x="136" y="619"/>
                    </a:lnTo>
                    <a:lnTo>
                      <a:pt x="136" y="619"/>
                    </a:lnTo>
                    <a:lnTo>
                      <a:pt x="136" y="619"/>
                    </a:lnTo>
                    <a:lnTo>
                      <a:pt x="136" y="619"/>
                    </a:lnTo>
                    <a:lnTo>
                      <a:pt x="140" y="619"/>
                    </a:lnTo>
                    <a:lnTo>
                      <a:pt x="136" y="619"/>
                    </a:lnTo>
                    <a:lnTo>
                      <a:pt x="136" y="615"/>
                    </a:lnTo>
                    <a:lnTo>
                      <a:pt x="136" y="615"/>
                    </a:lnTo>
                    <a:lnTo>
                      <a:pt x="136" y="615"/>
                    </a:lnTo>
                    <a:lnTo>
                      <a:pt x="136" y="615"/>
                    </a:lnTo>
                    <a:lnTo>
                      <a:pt x="136" y="610"/>
                    </a:lnTo>
                    <a:lnTo>
                      <a:pt x="136" y="610"/>
                    </a:lnTo>
                    <a:lnTo>
                      <a:pt x="136" y="610"/>
                    </a:lnTo>
                    <a:lnTo>
                      <a:pt x="136" y="610"/>
                    </a:lnTo>
                    <a:lnTo>
                      <a:pt x="136" y="606"/>
                    </a:lnTo>
                    <a:lnTo>
                      <a:pt x="136" y="606"/>
                    </a:lnTo>
                    <a:lnTo>
                      <a:pt x="140" y="610"/>
                    </a:lnTo>
                    <a:lnTo>
                      <a:pt x="140" y="610"/>
                    </a:lnTo>
                    <a:lnTo>
                      <a:pt x="140" y="610"/>
                    </a:lnTo>
                    <a:lnTo>
                      <a:pt x="140" y="610"/>
                    </a:lnTo>
                    <a:lnTo>
                      <a:pt x="145" y="615"/>
                    </a:lnTo>
                    <a:moveTo>
                      <a:pt x="127" y="610"/>
                    </a:moveTo>
                    <a:lnTo>
                      <a:pt x="127" y="610"/>
                    </a:lnTo>
                    <a:lnTo>
                      <a:pt x="127" y="610"/>
                    </a:lnTo>
                    <a:lnTo>
                      <a:pt x="122" y="606"/>
                    </a:lnTo>
                    <a:lnTo>
                      <a:pt x="122" y="601"/>
                    </a:lnTo>
                    <a:lnTo>
                      <a:pt x="122" y="601"/>
                    </a:lnTo>
                    <a:lnTo>
                      <a:pt x="122" y="597"/>
                    </a:lnTo>
                    <a:lnTo>
                      <a:pt x="118" y="597"/>
                    </a:lnTo>
                    <a:lnTo>
                      <a:pt x="118" y="597"/>
                    </a:lnTo>
                    <a:lnTo>
                      <a:pt x="122" y="597"/>
                    </a:lnTo>
                    <a:lnTo>
                      <a:pt x="122" y="597"/>
                    </a:lnTo>
                    <a:lnTo>
                      <a:pt x="127" y="601"/>
                    </a:lnTo>
                    <a:lnTo>
                      <a:pt x="127" y="601"/>
                    </a:lnTo>
                    <a:lnTo>
                      <a:pt x="131" y="606"/>
                    </a:lnTo>
                    <a:lnTo>
                      <a:pt x="131" y="606"/>
                    </a:lnTo>
                    <a:lnTo>
                      <a:pt x="127" y="610"/>
                    </a:lnTo>
                    <a:lnTo>
                      <a:pt x="127" y="610"/>
                    </a:lnTo>
                    <a:moveTo>
                      <a:pt x="140" y="606"/>
                    </a:moveTo>
                    <a:lnTo>
                      <a:pt x="140" y="606"/>
                    </a:lnTo>
                    <a:lnTo>
                      <a:pt x="140" y="606"/>
                    </a:lnTo>
                    <a:lnTo>
                      <a:pt x="136" y="606"/>
                    </a:lnTo>
                    <a:lnTo>
                      <a:pt x="136" y="606"/>
                    </a:lnTo>
                    <a:lnTo>
                      <a:pt x="131" y="606"/>
                    </a:lnTo>
                    <a:lnTo>
                      <a:pt x="131" y="601"/>
                    </a:lnTo>
                    <a:lnTo>
                      <a:pt x="131" y="601"/>
                    </a:lnTo>
                    <a:lnTo>
                      <a:pt x="127" y="601"/>
                    </a:lnTo>
                    <a:lnTo>
                      <a:pt x="127" y="601"/>
                    </a:lnTo>
                    <a:lnTo>
                      <a:pt x="127" y="597"/>
                    </a:lnTo>
                    <a:lnTo>
                      <a:pt x="122" y="597"/>
                    </a:lnTo>
                    <a:lnTo>
                      <a:pt x="122" y="597"/>
                    </a:lnTo>
                    <a:lnTo>
                      <a:pt x="122" y="592"/>
                    </a:lnTo>
                    <a:lnTo>
                      <a:pt x="127" y="592"/>
                    </a:lnTo>
                    <a:lnTo>
                      <a:pt x="127" y="592"/>
                    </a:lnTo>
                    <a:lnTo>
                      <a:pt x="127" y="592"/>
                    </a:lnTo>
                    <a:lnTo>
                      <a:pt x="131" y="597"/>
                    </a:lnTo>
                    <a:lnTo>
                      <a:pt x="131" y="597"/>
                    </a:lnTo>
                    <a:lnTo>
                      <a:pt x="131" y="597"/>
                    </a:lnTo>
                    <a:lnTo>
                      <a:pt x="131" y="597"/>
                    </a:lnTo>
                    <a:lnTo>
                      <a:pt x="131" y="597"/>
                    </a:lnTo>
                    <a:lnTo>
                      <a:pt x="136" y="601"/>
                    </a:lnTo>
                    <a:lnTo>
                      <a:pt x="136" y="601"/>
                    </a:lnTo>
                    <a:lnTo>
                      <a:pt x="136" y="601"/>
                    </a:lnTo>
                    <a:lnTo>
                      <a:pt x="136" y="601"/>
                    </a:lnTo>
                    <a:lnTo>
                      <a:pt x="136" y="601"/>
                    </a:lnTo>
                    <a:lnTo>
                      <a:pt x="140" y="606"/>
                    </a:lnTo>
                    <a:moveTo>
                      <a:pt x="127" y="534"/>
                    </a:moveTo>
                    <a:lnTo>
                      <a:pt x="127" y="534"/>
                    </a:lnTo>
                    <a:lnTo>
                      <a:pt x="122" y="534"/>
                    </a:lnTo>
                    <a:lnTo>
                      <a:pt x="118" y="534"/>
                    </a:lnTo>
                    <a:lnTo>
                      <a:pt x="118" y="534"/>
                    </a:lnTo>
                    <a:lnTo>
                      <a:pt x="118" y="529"/>
                    </a:lnTo>
                    <a:lnTo>
                      <a:pt x="118" y="529"/>
                    </a:lnTo>
                    <a:lnTo>
                      <a:pt x="118" y="529"/>
                    </a:lnTo>
                    <a:lnTo>
                      <a:pt x="118" y="529"/>
                    </a:lnTo>
                    <a:lnTo>
                      <a:pt x="118" y="525"/>
                    </a:lnTo>
                    <a:lnTo>
                      <a:pt x="118" y="525"/>
                    </a:lnTo>
                    <a:lnTo>
                      <a:pt x="118" y="525"/>
                    </a:lnTo>
                    <a:lnTo>
                      <a:pt x="118" y="525"/>
                    </a:lnTo>
                    <a:lnTo>
                      <a:pt x="118" y="525"/>
                    </a:lnTo>
                    <a:lnTo>
                      <a:pt x="122" y="525"/>
                    </a:lnTo>
                    <a:lnTo>
                      <a:pt x="122" y="525"/>
                    </a:lnTo>
                    <a:lnTo>
                      <a:pt x="127" y="525"/>
                    </a:lnTo>
                    <a:lnTo>
                      <a:pt x="127" y="529"/>
                    </a:lnTo>
                    <a:lnTo>
                      <a:pt x="127" y="529"/>
                    </a:lnTo>
                    <a:lnTo>
                      <a:pt x="127" y="529"/>
                    </a:lnTo>
                    <a:lnTo>
                      <a:pt x="127" y="534"/>
                    </a:lnTo>
                    <a:moveTo>
                      <a:pt x="109" y="525"/>
                    </a:moveTo>
                    <a:lnTo>
                      <a:pt x="109" y="525"/>
                    </a:lnTo>
                    <a:lnTo>
                      <a:pt x="109" y="525"/>
                    </a:lnTo>
                    <a:lnTo>
                      <a:pt x="109" y="525"/>
                    </a:lnTo>
                    <a:lnTo>
                      <a:pt x="109" y="529"/>
                    </a:lnTo>
                    <a:lnTo>
                      <a:pt x="109" y="529"/>
                    </a:lnTo>
                    <a:lnTo>
                      <a:pt x="109" y="529"/>
                    </a:lnTo>
                    <a:lnTo>
                      <a:pt x="109" y="529"/>
                    </a:lnTo>
                    <a:lnTo>
                      <a:pt x="113" y="534"/>
                    </a:lnTo>
                    <a:lnTo>
                      <a:pt x="113" y="534"/>
                    </a:lnTo>
                    <a:lnTo>
                      <a:pt x="113" y="534"/>
                    </a:lnTo>
                    <a:lnTo>
                      <a:pt x="113" y="538"/>
                    </a:lnTo>
                    <a:lnTo>
                      <a:pt x="113" y="538"/>
                    </a:lnTo>
                    <a:lnTo>
                      <a:pt x="118" y="538"/>
                    </a:lnTo>
                    <a:lnTo>
                      <a:pt x="118" y="538"/>
                    </a:lnTo>
                    <a:lnTo>
                      <a:pt x="118" y="538"/>
                    </a:lnTo>
                    <a:lnTo>
                      <a:pt x="118" y="543"/>
                    </a:lnTo>
                    <a:lnTo>
                      <a:pt x="118" y="543"/>
                    </a:lnTo>
                    <a:lnTo>
                      <a:pt x="118" y="543"/>
                    </a:lnTo>
                    <a:lnTo>
                      <a:pt x="118" y="543"/>
                    </a:lnTo>
                    <a:lnTo>
                      <a:pt x="118" y="543"/>
                    </a:lnTo>
                    <a:lnTo>
                      <a:pt x="113" y="543"/>
                    </a:lnTo>
                    <a:lnTo>
                      <a:pt x="113" y="543"/>
                    </a:lnTo>
                    <a:lnTo>
                      <a:pt x="113" y="543"/>
                    </a:lnTo>
                    <a:lnTo>
                      <a:pt x="109" y="538"/>
                    </a:lnTo>
                    <a:lnTo>
                      <a:pt x="109" y="538"/>
                    </a:lnTo>
                    <a:lnTo>
                      <a:pt x="104" y="534"/>
                    </a:lnTo>
                    <a:lnTo>
                      <a:pt x="104" y="534"/>
                    </a:lnTo>
                    <a:lnTo>
                      <a:pt x="104" y="534"/>
                    </a:lnTo>
                    <a:lnTo>
                      <a:pt x="100" y="529"/>
                    </a:lnTo>
                    <a:lnTo>
                      <a:pt x="100" y="529"/>
                    </a:lnTo>
                    <a:lnTo>
                      <a:pt x="100" y="529"/>
                    </a:lnTo>
                    <a:lnTo>
                      <a:pt x="100" y="525"/>
                    </a:lnTo>
                    <a:lnTo>
                      <a:pt x="100" y="525"/>
                    </a:lnTo>
                    <a:lnTo>
                      <a:pt x="104" y="525"/>
                    </a:lnTo>
                    <a:lnTo>
                      <a:pt x="104" y="525"/>
                    </a:lnTo>
                    <a:lnTo>
                      <a:pt x="104" y="525"/>
                    </a:lnTo>
                    <a:lnTo>
                      <a:pt x="104" y="525"/>
                    </a:lnTo>
                    <a:lnTo>
                      <a:pt x="104" y="520"/>
                    </a:lnTo>
                    <a:lnTo>
                      <a:pt x="104" y="520"/>
                    </a:lnTo>
                    <a:lnTo>
                      <a:pt x="104" y="520"/>
                    </a:lnTo>
                    <a:lnTo>
                      <a:pt x="104" y="520"/>
                    </a:lnTo>
                    <a:lnTo>
                      <a:pt x="109" y="520"/>
                    </a:lnTo>
                    <a:lnTo>
                      <a:pt x="109" y="525"/>
                    </a:lnTo>
                    <a:lnTo>
                      <a:pt x="109" y="525"/>
                    </a:lnTo>
                    <a:lnTo>
                      <a:pt x="109" y="525"/>
                    </a:lnTo>
                    <a:moveTo>
                      <a:pt x="100" y="506"/>
                    </a:moveTo>
                    <a:lnTo>
                      <a:pt x="100" y="506"/>
                    </a:lnTo>
                    <a:lnTo>
                      <a:pt x="100" y="506"/>
                    </a:lnTo>
                    <a:lnTo>
                      <a:pt x="100" y="506"/>
                    </a:lnTo>
                    <a:lnTo>
                      <a:pt x="95" y="506"/>
                    </a:lnTo>
                    <a:lnTo>
                      <a:pt x="95" y="506"/>
                    </a:lnTo>
                    <a:lnTo>
                      <a:pt x="95" y="506"/>
                    </a:lnTo>
                    <a:lnTo>
                      <a:pt x="91" y="502"/>
                    </a:lnTo>
                    <a:lnTo>
                      <a:pt x="91" y="502"/>
                    </a:lnTo>
                    <a:lnTo>
                      <a:pt x="91" y="502"/>
                    </a:lnTo>
                    <a:lnTo>
                      <a:pt x="91" y="502"/>
                    </a:lnTo>
                    <a:lnTo>
                      <a:pt x="91" y="497"/>
                    </a:lnTo>
                    <a:lnTo>
                      <a:pt x="86" y="493"/>
                    </a:lnTo>
                    <a:lnTo>
                      <a:pt x="86" y="488"/>
                    </a:lnTo>
                    <a:lnTo>
                      <a:pt x="86" y="488"/>
                    </a:lnTo>
                    <a:lnTo>
                      <a:pt x="86" y="488"/>
                    </a:lnTo>
                    <a:lnTo>
                      <a:pt x="86" y="484"/>
                    </a:lnTo>
                    <a:lnTo>
                      <a:pt x="86" y="484"/>
                    </a:lnTo>
                    <a:lnTo>
                      <a:pt x="86" y="484"/>
                    </a:lnTo>
                    <a:lnTo>
                      <a:pt x="86" y="479"/>
                    </a:lnTo>
                    <a:lnTo>
                      <a:pt x="86" y="479"/>
                    </a:lnTo>
                    <a:lnTo>
                      <a:pt x="86" y="479"/>
                    </a:lnTo>
                    <a:lnTo>
                      <a:pt x="82" y="479"/>
                    </a:lnTo>
                    <a:lnTo>
                      <a:pt x="82" y="475"/>
                    </a:lnTo>
                    <a:lnTo>
                      <a:pt x="82" y="475"/>
                    </a:lnTo>
                    <a:lnTo>
                      <a:pt x="82" y="475"/>
                    </a:lnTo>
                    <a:lnTo>
                      <a:pt x="86" y="475"/>
                    </a:lnTo>
                    <a:lnTo>
                      <a:pt x="91" y="475"/>
                    </a:lnTo>
                    <a:lnTo>
                      <a:pt x="91" y="479"/>
                    </a:lnTo>
                    <a:lnTo>
                      <a:pt x="95" y="479"/>
                    </a:lnTo>
                    <a:lnTo>
                      <a:pt x="95" y="484"/>
                    </a:lnTo>
                    <a:lnTo>
                      <a:pt x="95" y="484"/>
                    </a:lnTo>
                    <a:lnTo>
                      <a:pt x="95" y="484"/>
                    </a:lnTo>
                    <a:lnTo>
                      <a:pt x="95" y="484"/>
                    </a:lnTo>
                    <a:lnTo>
                      <a:pt x="95" y="488"/>
                    </a:lnTo>
                    <a:lnTo>
                      <a:pt x="95" y="488"/>
                    </a:lnTo>
                    <a:lnTo>
                      <a:pt x="95" y="488"/>
                    </a:lnTo>
                    <a:lnTo>
                      <a:pt x="95" y="488"/>
                    </a:lnTo>
                    <a:lnTo>
                      <a:pt x="95" y="488"/>
                    </a:lnTo>
                    <a:lnTo>
                      <a:pt x="95" y="488"/>
                    </a:lnTo>
                    <a:lnTo>
                      <a:pt x="95" y="488"/>
                    </a:lnTo>
                    <a:lnTo>
                      <a:pt x="95" y="493"/>
                    </a:lnTo>
                    <a:lnTo>
                      <a:pt x="95" y="493"/>
                    </a:lnTo>
                    <a:lnTo>
                      <a:pt x="100" y="493"/>
                    </a:lnTo>
                    <a:lnTo>
                      <a:pt x="100" y="493"/>
                    </a:lnTo>
                    <a:lnTo>
                      <a:pt x="100" y="497"/>
                    </a:lnTo>
                    <a:lnTo>
                      <a:pt x="100" y="497"/>
                    </a:lnTo>
                    <a:lnTo>
                      <a:pt x="100" y="497"/>
                    </a:lnTo>
                    <a:lnTo>
                      <a:pt x="100" y="502"/>
                    </a:lnTo>
                    <a:lnTo>
                      <a:pt x="100" y="502"/>
                    </a:lnTo>
                    <a:lnTo>
                      <a:pt x="100" y="502"/>
                    </a:lnTo>
                    <a:lnTo>
                      <a:pt x="100" y="506"/>
                    </a:lnTo>
                    <a:moveTo>
                      <a:pt x="64" y="104"/>
                    </a:moveTo>
                    <a:lnTo>
                      <a:pt x="64" y="104"/>
                    </a:lnTo>
                    <a:lnTo>
                      <a:pt x="68" y="104"/>
                    </a:lnTo>
                    <a:lnTo>
                      <a:pt x="73" y="104"/>
                    </a:lnTo>
                    <a:lnTo>
                      <a:pt x="73" y="104"/>
                    </a:lnTo>
                    <a:lnTo>
                      <a:pt x="77" y="109"/>
                    </a:lnTo>
                    <a:lnTo>
                      <a:pt x="77" y="113"/>
                    </a:lnTo>
                    <a:lnTo>
                      <a:pt x="77" y="118"/>
                    </a:lnTo>
                    <a:lnTo>
                      <a:pt x="77" y="127"/>
                    </a:lnTo>
                    <a:lnTo>
                      <a:pt x="77" y="127"/>
                    </a:lnTo>
                    <a:lnTo>
                      <a:pt x="77" y="127"/>
                    </a:lnTo>
                    <a:lnTo>
                      <a:pt x="73" y="131"/>
                    </a:lnTo>
                    <a:lnTo>
                      <a:pt x="68" y="131"/>
                    </a:lnTo>
                    <a:lnTo>
                      <a:pt x="64" y="131"/>
                    </a:lnTo>
                    <a:lnTo>
                      <a:pt x="64" y="136"/>
                    </a:lnTo>
                    <a:lnTo>
                      <a:pt x="64" y="136"/>
                    </a:lnTo>
                    <a:lnTo>
                      <a:pt x="59" y="136"/>
                    </a:lnTo>
                    <a:lnTo>
                      <a:pt x="59" y="140"/>
                    </a:lnTo>
                    <a:lnTo>
                      <a:pt x="59" y="140"/>
                    </a:lnTo>
                    <a:lnTo>
                      <a:pt x="59" y="140"/>
                    </a:lnTo>
                    <a:lnTo>
                      <a:pt x="59" y="140"/>
                    </a:lnTo>
                    <a:lnTo>
                      <a:pt x="59" y="145"/>
                    </a:lnTo>
                    <a:lnTo>
                      <a:pt x="59" y="145"/>
                    </a:lnTo>
                    <a:lnTo>
                      <a:pt x="59" y="145"/>
                    </a:lnTo>
                    <a:lnTo>
                      <a:pt x="64" y="145"/>
                    </a:lnTo>
                    <a:lnTo>
                      <a:pt x="64" y="149"/>
                    </a:lnTo>
                    <a:lnTo>
                      <a:pt x="64" y="149"/>
                    </a:lnTo>
                    <a:lnTo>
                      <a:pt x="64" y="149"/>
                    </a:lnTo>
                    <a:lnTo>
                      <a:pt x="64" y="149"/>
                    </a:lnTo>
                    <a:lnTo>
                      <a:pt x="64" y="149"/>
                    </a:lnTo>
                    <a:lnTo>
                      <a:pt x="59" y="149"/>
                    </a:lnTo>
                    <a:lnTo>
                      <a:pt x="59" y="154"/>
                    </a:lnTo>
                    <a:lnTo>
                      <a:pt x="64" y="158"/>
                    </a:lnTo>
                    <a:lnTo>
                      <a:pt x="64" y="158"/>
                    </a:lnTo>
                    <a:lnTo>
                      <a:pt x="64" y="163"/>
                    </a:lnTo>
                    <a:lnTo>
                      <a:pt x="68" y="167"/>
                    </a:lnTo>
                    <a:lnTo>
                      <a:pt x="68" y="167"/>
                    </a:lnTo>
                    <a:lnTo>
                      <a:pt x="68" y="172"/>
                    </a:lnTo>
                    <a:lnTo>
                      <a:pt x="68" y="172"/>
                    </a:lnTo>
                    <a:lnTo>
                      <a:pt x="68" y="176"/>
                    </a:lnTo>
                    <a:lnTo>
                      <a:pt x="68" y="176"/>
                    </a:lnTo>
                    <a:lnTo>
                      <a:pt x="68" y="176"/>
                    </a:lnTo>
                    <a:lnTo>
                      <a:pt x="68" y="181"/>
                    </a:lnTo>
                    <a:lnTo>
                      <a:pt x="73" y="181"/>
                    </a:lnTo>
                    <a:lnTo>
                      <a:pt x="73" y="185"/>
                    </a:lnTo>
                    <a:lnTo>
                      <a:pt x="73" y="185"/>
                    </a:lnTo>
                    <a:lnTo>
                      <a:pt x="73" y="185"/>
                    </a:lnTo>
                    <a:lnTo>
                      <a:pt x="73" y="185"/>
                    </a:lnTo>
                    <a:lnTo>
                      <a:pt x="68" y="185"/>
                    </a:lnTo>
                    <a:lnTo>
                      <a:pt x="68" y="190"/>
                    </a:lnTo>
                    <a:lnTo>
                      <a:pt x="68" y="190"/>
                    </a:lnTo>
                    <a:lnTo>
                      <a:pt x="68" y="190"/>
                    </a:lnTo>
                    <a:lnTo>
                      <a:pt x="68" y="190"/>
                    </a:lnTo>
                    <a:lnTo>
                      <a:pt x="64" y="190"/>
                    </a:lnTo>
                    <a:lnTo>
                      <a:pt x="64" y="190"/>
                    </a:lnTo>
                    <a:lnTo>
                      <a:pt x="64" y="194"/>
                    </a:lnTo>
                    <a:lnTo>
                      <a:pt x="64" y="194"/>
                    </a:lnTo>
                    <a:lnTo>
                      <a:pt x="64" y="199"/>
                    </a:lnTo>
                    <a:lnTo>
                      <a:pt x="64" y="199"/>
                    </a:lnTo>
                    <a:lnTo>
                      <a:pt x="64" y="204"/>
                    </a:lnTo>
                    <a:lnTo>
                      <a:pt x="64" y="204"/>
                    </a:lnTo>
                    <a:lnTo>
                      <a:pt x="64" y="204"/>
                    </a:lnTo>
                    <a:lnTo>
                      <a:pt x="64" y="208"/>
                    </a:lnTo>
                    <a:lnTo>
                      <a:pt x="64" y="208"/>
                    </a:lnTo>
                    <a:lnTo>
                      <a:pt x="59" y="208"/>
                    </a:lnTo>
                    <a:lnTo>
                      <a:pt x="59" y="208"/>
                    </a:lnTo>
                    <a:lnTo>
                      <a:pt x="59" y="213"/>
                    </a:lnTo>
                    <a:lnTo>
                      <a:pt x="59" y="213"/>
                    </a:lnTo>
                    <a:lnTo>
                      <a:pt x="59" y="217"/>
                    </a:lnTo>
                    <a:lnTo>
                      <a:pt x="59" y="217"/>
                    </a:lnTo>
                    <a:lnTo>
                      <a:pt x="59" y="222"/>
                    </a:lnTo>
                    <a:lnTo>
                      <a:pt x="59" y="226"/>
                    </a:lnTo>
                    <a:lnTo>
                      <a:pt x="59" y="226"/>
                    </a:lnTo>
                    <a:lnTo>
                      <a:pt x="59" y="226"/>
                    </a:lnTo>
                    <a:lnTo>
                      <a:pt x="59" y="231"/>
                    </a:lnTo>
                    <a:lnTo>
                      <a:pt x="59" y="231"/>
                    </a:lnTo>
                    <a:lnTo>
                      <a:pt x="59" y="235"/>
                    </a:lnTo>
                    <a:lnTo>
                      <a:pt x="64" y="240"/>
                    </a:lnTo>
                    <a:lnTo>
                      <a:pt x="64" y="244"/>
                    </a:lnTo>
                    <a:lnTo>
                      <a:pt x="64" y="244"/>
                    </a:lnTo>
                    <a:lnTo>
                      <a:pt x="64" y="244"/>
                    </a:lnTo>
                    <a:lnTo>
                      <a:pt x="64" y="249"/>
                    </a:lnTo>
                    <a:lnTo>
                      <a:pt x="64" y="249"/>
                    </a:lnTo>
                    <a:lnTo>
                      <a:pt x="64" y="249"/>
                    </a:lnTo>
                    <a:lnTo>
                      <a:pt x="64" y="249"/>
                    </a:lnTo>
                    <a:lnTo>
                      <a:pt x="64" y="249"/>
                    </a:lnTo>
                    <a:lnTo>
                      <a:pt x="64" y="253"/>
                    </a:lnTo>
                    <a:lnTo>
                      <a:pt x="64" y="253"/>
                    </a:lnTo>
                    <a:lnTo>
                      <a:pt x="64" y="253"/>
                    </a:lnTo>
                    <a:lnTo>
                      <a:pt x="64" y="253"/>
                    </a:lnTo>
                    <a:lnTo>
                      <a:pt x="64" y="253"/>
                    </a:lnTo>
                    <a:lnTo>
                      <a:pt x="64" y="253"/>
                    </a:lnTo>
                    <a:lnTo>
                      <a:pt x="64" y="258"/>
                    </a:lnTo>
                    <a:lnTo>
                      <a:pt x="64" y="262"/>
                    </a:lnTo>
                    <a:lnTo>
                      <a:pt x="64" y="262"/>
                    </a:lnTo>
                    <a:lnTo>
                      <a:pt x="64" y="262"/>
                    </a:lnTo>
                    <a:lnTo>
                      <a:pt x="64" y="262"/>
                    </a:lnTo>
                    <a:lnTo>
                      <a:pt x="64" y="267"/>
                    </a:lnTo>
                    <a:lnTo>
                      <a:pt x="64" y="267"/>
                    </a:lnTo>
                    <a:lnTo>
                      <a:pt x="64" y="267"/>
                    </a:lnTo>
                    <a:lnTo>
                      <a:pt x="64" y="267"/>
                    </a:lnTo>
                    <a:lnTo>
                      <a:pt x="59" y="267"/>
                    </a:lnTo>
                    <a:lnTo>
                      <a:pt x="59" y="267"/>
                    </a:lnTo>
                    <a:lnTo>
                      <a:pt x="59" y="267"/>
                    </a:lnTo>
                    <a:lnTo>
                      <a:pt x="59" y="271"/>
                    </a:lnTo>
                    <a:lnTo>
                      <a:pt x="59" y="271"/>
                    </a:lnTo>
                    <a:lnTo>
                      <a:pt x="64" y="276"/>
                    </a:lnTo>
                    <a:lnTo>
                      <a:pt x="64" y="276"/>
                    </a:lnTo>
                    <a:lnTo>
                      <a:pt x="64" y="280"/>
                    </a:lnTo>
                    <a:lnTo>
                      <a:pt x="68" y="280"/>
                    </a:lnTo>
                    <a:lnTo>
                      <a:pt x="68" y="280"/>
                    </a:lnTo>
                    <a:lnTo>
                      <a:pt x="68" y="280"/>
                    </a:lnTo>
                    <a:lnTo>
                      <a:pt x="68" y="285"/>
                    </a:lnTo>
                    <a:lnTo>
                      <a:pt x="68" y="285"/>
                    </a:lnTo>
                    <a:lnTo>
                      <a:pt x="68" y="285"/>
                    </a:lnTo>
                    <a:lnTo>
                      <a:pt x="68" y="285"/>
                    </a:lnTo>
                    <a:lnTo>
                      <a:pt x="68" y="285"/>
                    </a:lnTo>
                    <a:lnTo>
                      <a:pt x="68" y="289"/>
                    </a:lnTo>
                    <a:lnTo>
                      <a:pt x="73" y="289"/>
                    </a:lnTo>
                    <a:lnTo>
                      <a:pt x="73" y="294"/>
                    </a:lnTo>
                    <a:lnTo>
                      <a:pt x="73" y="294"/>
                    </a:lnTo>
                    <a:lnTo>
                      <a:pt x="73" y="294"/>
                    </a:lnTo>
                    <a:lnTo>
                      <a:pt x="77" y="298"/>
                    </a:lnTo>
                    <a:lnTo>
                      <a:pt x="77" y="298"/>
                    </a:lnTo>
                    <a:lnTo>
                      <a:pt x="77" y="298"/>
                    </a:lnTo>
                    <a:lnTo>
                      <a:pt x="77" y="303"/>
                    </a:lnTo>
                    <a:lnTo>
                      <a:pt x="77" y="303"/>
                    </a:lnTo>
                    <a:lnTo>
                      <a:pt x="77" y="308"/>
                    </a:lnTo>
                    <a:lnTo>
                      <a:pt x="82" y="308"/>
                    </a:lnTo>
                    <a:lnTo>
                      <a:pt x="82" y="308"/>
                    </a:lnTo>
                    <a:lnTo>
                      <a:pt x="82" y="308"/>
                    </a:lnTo>
                    <a:lnTo>
                      <a:pt x="82" y="308"/>
                    </a:lnTo>
                    <a:lnTo>
                      <a:pt x="86" y="308"/>
                    </a:lnTo>
                    <a:lnTo>
                      <a:pt x="86" y="308"/>
                    </a:lnTo>
                    <a:lnTo>
                      <a:pt x="86" y="312"/>
                    </a:lnTo>
                    <a:lnTo>
                      <a:pt x="86" y="312"/>
                    </a:lnTo>
                    <a:lnTo>
                      <a:pt x="86" y="317"/>
                    </a:lnTo>
                    <a:lnTo>
                      <a:pt x="86" y="317"/>
                    </a:lnTo>
                    <a:lnTo>
                      <a:pt x="86" y="321"/>
                    </a:lnTo>
                    <a:lnTo>
                      <a:pt x="91" y="326"/>
                    </a:lnTo>
                    <a:lnTo>
                      <a:pt x="91" y="326"/>
                    </a:lnTo>
                    <a:lnTo>
                      <a:pt x="91" y="326"/>
                    </a:lnTo>
                    <a:lnTo>
                      <a:pt x="91" y="326"/>
                    </a:lnTo>
                    <a:lnTo>
                      <a:pt x="91" y="326"/>
                    </a:lnTo>
                    <a:lnTo>
                      <a:pt x="86" y="326"/>
                    </a:lnTo>
                    <a:lnTo>
                      <a:pt x="86" y="330"/>
                    </a:lnTo>
                    <a:lnTo>
                      <a:pt x="86" y="330"/>
                    </a:lnTo>
                    <a:lnTo>
                      <a:pt x="86" y="330"/>
                    </a:lnTo>
                    <a:lnTo>
                      <a:pt x="86" y="330"/>
                    </a:lnTo>
                    <a:lnTo>
                      <a:pt x="86" y="335"/>
                    </a:lnTo>
                    <a:lnTo>
                      <a:pt x="86" y="335"/>
                    </a:lnTo>
                    <a:lnTo>
                      <a:pt x="86" y="335"/>
                    </a:lnTo>
                    <a:lnTo>
                      <a:pt x="86" y="339"/>
                    </a:lnTo>
                    <a:lnTo>
                      <a:pt x="86" y="339"/>
                    </a:lnTo>
                    <a:lnTo>
                      <a:pt x="86" y="339"/>
                    </a:lnTo>
                    <a:lnTo>
                      <a:pt x="86" y="344"/>
                    </a:lnTo>
                    <a:lnTo>
                      <a:pt x="86" y="344"/>
                    </a:lnTo>
                    <a:lnTo>
                      <a:pt x="86" y="348"/>
                    </a:lnTo>
                    <a:lnTo>
                      <a:pt x="86" y="348"/>
                    </a:lnTo>
                    <a:lnTo>
                      <a:pt x="86" y="348"/>
                    </a:lnTo>
                    <a:lnTo>
                      <a:pt x="86" y="348"/>
                    </a:lnTo>
                    <a:lnTo>
                      <a:pt x="91" y="348"/>
                    </a:lnTo>
                    <a:lnTo>
                      <a:pt x="91" y="353"/>
                    </a:lnTo>
                    <a:lnTo>
                      <a:pt x="91" y="353"/>
                    </a:lnTo>
                    <a:lnTo>
                      <a:pt x="91" y="353"/>
                    </a:lnTo>
                    <a:lnTo>
                      <a:pt x="91" y="357"/>
                    </a:lnTo>
                    <a:lnTo>
                      <a:pt x="91" y="357"/>
                    </a:lnTo>
                    <a:lnTo>
                      <a:pt x="95" y="362"/>
                    </a:lnTo>
                    <a:lnTo>
                      <a:pt x="95" y="362"/>
                    </a:lnTo>
                    <a:lnTo>
                      <a:pt x="95" y="362"/>
                    </a:lnTo>
                    <a:lnTo>
                      <a:pt x="91" y="362"/>
                    </a:lnTo>
                    <a:lnTo>
                      <a:pt x="91" y="366"/>
                    </a:lnTo>
                    <a:lnTo>
                      <a:pt x="91" y="366"/>
                    </a:lnTo>
                    <a:lnTo>
                      <a:pt x="91" y="366"/>
                    </a:lnTo>
                    <a:lnTo>
                      <a:pt x="91" y="371"/>
                    </a:lnTo>
                    <a:lnTo>
                      <a:pt x="91" y="371"/>
                    </a:lnTo>
                    <a:lnTo>
                      <a:pt x="91" y="371"/>
                    </a:lnTo>
                    <a:lnTo>
                      <a:pt x="91" y="371"/>
                    </a:lnTo>
                    <a:lnTo>
                      <a:pt x="86" y="371"/>
                    </a:lnTo>
                    <a:lnTo>
                      <a:pt x="86" y="371"/>
                    </a:lnTo>
                    <a:lnTo>
                      <a:pt x="86" y="371"/>
                    </a:lnTo>
                    <a:lnTo>
                      <a:pt x="86" y="375"/>
                    </a:lnTo>
                    <a:lnTo>
                      <a:pt x="86" y="375"/>
                    </a:lnTo>
                    <a:lnTo>
                      <a:pt x="86" y="375"/>
                    </a:lnTo>
                    <a:lnTo>
                      <a:pt x="86" y="380"/>
                    </a:lnTo>
                    <a:lnTo>
                      <a:pt x="86" y="380"/>
                    </a:lnTo>
                    <a:lnTo>
                      <a:pt x="91" y="380"/>
                    </a:lnTo>
                    <a:lnTo>
                      <a:pt x="91" y="384"/>
                    </a:lnTo>
                    <a:lnTo>
                      <a:pt x="91" y="384"/>
                    </a:lnTo>
                    <a:lnTo>
                      <a:pt x="91" y="389"/>
                    </a:lnTo>
                    <a:lnTo>
                      <a:pt x="91" y="389"/>
                    </a:lnTo>
                    <a:lnTo>
                      <a:pt x="91" y="389"/>
                    </a:lnTo>
                    <a:lnTo>
                      <a:pt x="91" y="393"/>
                    </a:lnTo>
                    <a:lnTo>
                      <a:pt x="95" y="393"/>
                    </a:lnTo>
                    <a:lnTo>
                      <a:pt x="95" y="393"/>
                    </a:lnTo>
                    <a:lnTo>
                      <a:pt x="95" y="398"/>
                    </a:lnTo>
                    <a:lnTo>
                      <a:pt x="100" y="402"/>
                    </a:lnTo>
                    <a:lnTo>
                      <a:pt x="100" y="402"/>
                    </a:lnTo>
                    <a:lnTo>
                      <a:pt x="100" y="407"/>
                    </a:lnTo>
                    <a:lnTo>
                      <a:pt x="104" y="407"/>
                    </a:lnTo>
                    <a:lnTo>
                      <a:pt x="104" y="412"/>
                    </a:lnTo>
                    <a:lnTo>
                      <a:pt x="104" y="412"/>
                    </a:lnTo>
                    <a:lnTo>
                      <a:pt x="104" y="412"/>
                    </a:lnTo>
                    <a:lnTo>
                      <a:pt x="104" y="412"/>
                    </a:lnTo>
                    <a:lnTo>
                      <a:pt x="104" y="416"/>
                    </a:lnTo>
                    <a:lnTo>
                      <a:pt x="104" y="416"/>
                    </a:lnTo>
                    <a:lnTo>
                      <a:pt x="100" y="416"/>
                    </a:lnTo>
                    <a:lnTo>
                      <a:pt x="100" y="416"/>
                    </a:lnTo>
                    <a:lnTo>
                      <a:pt x="100" y="416"/>
                    </a:lnTo>
                    <a:lnTo>
                      <a:pt x="100" y="421"/>
                    </a:lnTo>
                    <a:lnTo>
                      <a:pt x="100" y="421"/>
                    </a:lnTo>
                    <a:lnTo>
                      <a:pt x="100" y="425"/>
                    </a:lnTo>
                    <a:lnTo>
                      <a:pt x="104" y="425"/>
                    </a:lnTo>
                    <a:lnTo>
                      <a:pt x="104" y="430"/>
                    </a:lnTo>
                    <a:lnTo>
                      <a:pt x="104" y="430"/>
                    </a:lnTo>
                    <a:lnTo>
                      <a:pt x="104" y="430"/>
                    </a:lnTo>
                    <a:lnTo>
                      <a:pt x="104" y="430"/>
                    </a:lnTo>
                    <a:lnTo>
                      <a:pt x="104" y="430"/>
                    </a:lnTo>
                    <a:lnTo>
                      <a:pt x="100" y="430"/>
                    </a:lnTo>
                    <a:lnTo>
                      <a:pt x="100" y="430"/>
                    </a:lnTo>
                    <a:lnTo>
                      <a:pt x="100" y="430"/>
                    </a:lnTo>
                    <a:lnTo>
                      <a:pt x="100" y="434"/>
                    </a:lnTo>
                    <a:lnTo>
                      <a:pt x="100" y="434"/>
                    </a:lnTo>
                    <a:lnTo>
                      <a:pt x="104" y="434"/>
                    </a:lnTo>
                    <a:lnTo>
                      <a:pt x="104" y="439"/>
                    </a:lnTo>
                    <a:lnTo>
                      <a:pt x="104" y="439"/>
                    </a:lnTo>
                    <a:lnTo>
                      <a:pt x="104" y="439"/>
                    </a:lnTo>
                    <a:lnTo>
                      <a:pt x="104" y="439"/>
                    </a:lnTo>
                    <a:lnTo>
                      <a:pt x="104" y="439"/>
                    </a:lnTo>
                    <a:lnTo>
                      <a:pt x="104" y="443"/>
                    </a:lnTo>
                    <a:lnTo>
                      <a:pt x="104" y="443"/>
                    </a:lnTo>
                    <a:lnTo>
                      <a:pt x="104" y="443"/>
                    </a:lnTo>
                    <a:lnTo>
                      <a:pt x="104" y="443"/>
                    </a:lnTo>
                    <a:lnTo>
                      <a:pt x="104" y="448"/>
                    </a:lnTo>
                    <a:lnTo>
                      <a:pt x="104" y="448"/>
                    </a:lnTo>
                    <a:lnTo>
                      <a:pt x="104" y="448"/>
                    </a:lnTo>
                    <a:lnTo>
                      <a:pt x="104" y="448"/>
                    </a:lnTo>
                    <a:lnTo>
                      <a:pt x="104" y="448"/>
                    </a:lnTo>
                    <a:lnTo>
                      <a:pt x="104" y="452"/>
                    </a:lnTo>
                    <a:lnTo>
                      <a:pt x="104" y="452"/>
                    </a:lnTo>
                    <a:lnTo>
                      <a:pt x="104" y="452"/>
                    </a:lnTo>
                    <a:lnTo>
                      <a:pt x="109" y="457"/>
                    </a:lnTo>
                    <a:lnTo>
                      <a:pt x="109" y="457"/>
                    </a:lnTo>
                    <a:lnTo>
                      <a:pt x="109" y="466"/>
                    </a:lnTo>
                    <a:lnTo>
                      <a:pt x="113" y="466"/>
                    </a:lnTo>
                    <a:lnTo>
                      <a:pt x="113" y="470"/>
                    </a:lnTo>
                    <a:lnTo>
                      <a:pt x="113" y="470"/>
                    </a:lnTo>
                    <a:lnTo>
                      <a:pt x="113" y="470"/>
                    </a:lnTo>
                    <a:lnTo>
                      <a:pt x="118" y="475"/>
                    </a:lnTo>
                    <a:lnTo>
                      <a:pt x="118" y="475"/>
                    </a:lnTo>
                    <a:lnTo>
                      <a:pt x="118" y="479"/>
                    </a:lnTo>
                    <a:lnTo>
                      <a:pt x="118" y="479"/>
                    </a:lnTo>
                    <a:lnTo>
                      <a:pt x="118" y="479"/>
                    </a:lnTo>
                    <a:lnTo>
                      <a:pt x="118" y="479"/>
                    </a:lnTo>
                    <a:lnTo>
                      <a:pt x="118" y="479"/>
                    </a:lnTo>
                    <a:lnTo>
                      <a:pt x="118" y="479"/>
                    </a:lnTo>
                    <a:lnTo>
                      <a:pt x="118" y="484"/>
                    </a:lnTo>
                    <a:lnTo>
                      <a:pt x="118" y="484"/>
                    </a:lnTo>
                    <a:lnTo>
                      <a:pt x="118" y="484"/>
                    </a:lnTo>
                    <a:lnTo>
                      <a:pt x="118" y="484"/>
                    </a:lnTo>
                    <a:lnTo>
                      <a:pt x="118" y="488"/>
                    </a:lnTo>
                    <a:lnTo>
                      <a:pt x="118" y="488"/>
                    </a:lnTo>
                    <a:lnTo>
                      <a:pt x="118" y="488"/>
                    </a:lnTo>
                    <a:lnTo>
                      <a:pt x="118" y="488"/>
                    </a:lnTo>
                    <a:lnTo>
                      <a:pt x="122" y="493"/>
                    </a:lnTo>
                    <a:lnTo>
                      <a:pt x="122" y="497"/>
                    </a:lnTo>
                    <a:lnTo>
                      <a:pt x="122" y="497"/>
                    </a:lnTo>
                    <a:lnTo>
                      <a:pt x="122" y="497"/>
                    </a:lnTo>
                    <a:lnTo>
                      <a:pt x="127" y="497"/>
                    </a:lnTo>
                    <a:lnTo>
                      <a:pt x="127" y="502"/>
                    </a:lnTo>
                    <a:lnTo>
                      <a:pt x="131" y="502"/>
                    </a:lnTo>
                    <a:lnTo>
                      <a:pt x="131" y="502"/>
                    </a:lnTo>
                    <a:lnTo>
                      <a:pt x="131" y="502"/>
                    </a:lnTo>
                    <a:lnTo>
                      <a:pt x="127" y="502"/>
                    </a:lnTo>
                    <a:lnTo>
                      <a:pt x="127" y="506"/>
                    </a:lnTo>
                    <a:lnTo>
                      <a:pt x="131" y="506"/>
                    </a:lnTo>
                    <a:lnTo>
                      <a:pt x="131" y="506"/>
                    </a:lnTo>
                    <a:lnTo>
                      <a:pt x="131" y="511"/>
                    </a:lnTo>
                    <a:lnTo>
                      <a:pt x="136" y="511"/>
                    </a:lnTo>
                    <a:lnTo>
                      <a:pt x="131" y="511"/>
                    </a:lnTo>
                    <a:lnTo>
                      <a:pt x="136" y="511"/>
                    </a:lnTo>
                    <a:lnTo>
                      <a:pt x="136" y="515"/>
                    </a:lnTo>
                    <a:lnTo>
                      <a:pt x="136" y="515"/>
                    </a:lnTo>
                    <a:lnTo>
                      <a:pt x="136" y="515"/>
                    </a:lnTo>
                    <a:lnTo>
                      <a:pt x="136" y="520"/>
                    </a:lnTo>
                    <a:lnTo>
                      <a:pt x="136" y="520"/>
                    </a:lnTo>
                    <a:lnTo>
                      <a:pt x="136" y="520"/>
                    </a:lnTo>
                    <a:lnTo>
                      <a:pt x="136" y="520"/>
                    </a:lnTo>
                    <a:lnTo>
                      <a:pt x="140" y="525"/>
                    </a:lnTo>
                    <a:lnTo>
                      <a:pt x="145" y="525"/>
                    </a:lnTo>
                    <a:lnTo>
                      <a:pt x="149" y="525"/>
                    </a:lnTo>
                    <a:lnTo>
                      <a:pt x="149" y="525"/>
                    </a:lnTo>
                    <a:lnTo>
                      <a:pt x="149" y="525"/>
                    </a:lnTo>
                    <a:lnTo>
                      <a:pt x="149" y="529"/>
                    </a:lnTo>
                    <a:lnTo>
                      <a:pt x="149" y="529"/>
                    </a:lnTo>
                    <a:lnTo>
                      <a:pt x="149" y="529"/>
                    </a:lnTo>
                    <a:lnTo>
                      <a:pt x="149" y="529"/>
                    </a:lnTo>
                    <a:lnTo>
                      <a:pt x="145" y="529"/>
                    </a:lnTo>
                    <a:lnTo>
                      <a:pt x="145" y="529"/>
                    </a:lnTo>
                    <a:lnTo>
                      <a:pt x="145" y="529"/>
                    </a:lnTo>
                    <a:lnTo>
                      <a:pt x="140" y="529"/>
                    </a:lnTo>
                    <a:lnTo>
                      <a:pt x="140" y="529"/>
                    </a:lnTo>
                    <a:lnTo>
                      <a:pt x="140" y="534"/>
                    </a:lnTo>
                    <a:lnTo>
                      <a:pt x="140" y="534"/>
                    </a:lnTo>
                    <a:lnTo>
                      <a:pt x="145" y="534"/>
                    </a:lnTo>
                    <a:lnTo>
                      <a:pt x="149" y="534"/>
                    </a:lnTo>
                    <a:lnTo>
                      <a:pt x="149" y="538"/>
                    </a:lnTo>
                    <a:lnTo>
                      <a:pt x="149" y="538"/>
                    </a:lnTo>
                    <a:lnTo>
                      <a:pt x="154" y="538"/>
                    </a:lnTo>
                    <a:lnTo>
                      <a:pt x="154" y="543"/>
                    </a:lnTo>
                    <a:lnTo>
                      <a:pt x="154" y="543"/>
                    </a:lnTo>
                    <a:lnTo>
                      <a:pt x="154" y="543"/>
                    </a:lnTo>
                    <a:lnTo>
                      <a:pt x="149" y="547"/>
                    </a:lnTo>
                    <a:lnTo>
                      <a:pt x="149" y="547"/>
                    </a:lnTo>
                    <a:lnTo>
                      <a:pt x="149" y="547"/>
                    </a:lnTo>
                    <a:lnTo>
                      <a:pt x="154" y="552"/>
                    </a:lnTo>
                    <a:lnTo>
                      <a:pt x="154" y="552"/>
                    </a:lnTo>
                    <a:lnTo>
                      <a:pt x="154" y="552"/>
                    </a:lnTo>
                    <a:lnTo>
                      <a:pt x="154" y="556"/>
                    </a:lnTo>
                    <a:lnTo>
                      <a:pt x="154" y="556"/>
                    </a:lnTo>
                    <a:lnTo>
                      <a:pt x="154" y="556"/>
                    </a:lnTo>
                    <a:lnTo>
                      <a:pt x="154" y="556"/>
                    </a:lnTo>
                    <a:lnTo>
                      <a:pt x="158" y="561"/>
                    </a:lnTo>
                    <a:lnTo>
                      <a:pt x="158" y="561"/>
                    </a:lnTo>
                    <a:lnTo>
                      <a:pt x="158" y="561"/>
                    </a:lnTo>
                    <a:lnTo>
                      <a:pt x="158" y="565"/>
                    </a:lnTo>
                    <a:lnTo>
                      <a:pt x="163" y="565"/>
                    </a:lnTo>
                    <a:lnTo>
                      <a:pt x="163" y="565"/>
                    </a:lnTo>
                    <a:lnTo>
                      <a:pt x="158" y="570"/>
                    </a:lnTo>
                    <a:lnTo>
                      <a:pt x="158" y="570"/>
                    </a:lnTo>
                    <a:lnTo>
                      <a:pt x="158" y="574"/>
                    </a:lnTo>
                    <a:lnTo>
                      <a:pt x="163" y="574"/>
                    </a:lnTo>
                    <a:lnTo>
                      <a:pt x="163" y="574"/>
                    </a:lnTo>
                    <a:lnTo>
                      <a:pt x="163" y="574"/>
                    </a:lnTo>
                    <a:lnTo>
                      <a:pt x="163" y="579"/>
                    </a:lnTo>
                    <a:lnTo>
                      <a:pt x="163" y="579"/>
                    </a:lnTo>
                    <a:lnTo>
                      <a:pt x="163" y="579"/>
                    </a:lnTo>
                    <a:lnTo>
                      <a:pt x="163" y="579"/>
                    </a:lnTo>
                    <a:lnTo>
                      <a:pt x="158" y="583"/>
                    </a:lnTo>
                    <a:lnTo>
                      <a:pt x="158" y="583"/>
                    </a:lnTo>
                    <a:lnTo>
                      <a:pt x="163" y="583"/>
                    </a:lnTo>
                    <a:lnTo>
                      <a:pt x="163" y="588"/>
                    </a:lnTo>
                    <a:lnTo>
                      <a:pt x="163" y="588"/>
                    </a:lnTo>
                    <a:lnTo>
                      <a:pt x="163" y="592"/>
                    </a:lnTo>
                    <a:lnTo>
                      <a:pt x="163" y="592"/>
                    </a:lnTo>
                    <a:lnTo>
                      <a:pt x="163" y="592"/>
                    </a:lnTo>
                    <a:lnTo>
                      <a:pt x="167" y="597"/>
                    </a:lnTo>
                    <a:lnTo>
                      <a:pt x="167" y="597"/>
                    </a:lnTo>
                    <a:lnTo>
                      <a:pt x="167" y="601"/>
                    </a:lnTo>
                    <a:lnTo>
                      <a:pt x="167" y="601"/>
                    </a:lnTo>
                    <a:lnTo>
                      <a:pt x="167" y="601"/>
                    </a:lnTo>
                    <a:lnTo>
                      <a:pt x="167" y="601"/>
                    </a:lnTo>
                    <a:lnTo>
                      <a:pt x="167" y="606"/>
                    </a:lnTo>
                    <a:lnTo>
                      <a:pt x="167" y="606"/>
                    </a:lnTo>
                    <a:lnTo>
                      <a:pt x="167" y="606"/>
                    </a:lnTo>
                    <a:lnTo>
                      <a:pt x="167" y="610"/>
                    </a:lnTo>
                    <a:lnTo>
                      <a:pt x="167" y="610"/>
                    </a:lnTo>
                    <a:lnTo>
                      <a:pt x="167" y="610"/>
                    </a:lnTo>
                    <a:lnTo>
                      <a:pt x="167" y="610"/>
                    </a:lnTo>
                    <a:lnTo>
                      <a:pt x="167" y="610"/>
                    </a:lnTo>
                    <a:lnTo>
                      <a:pt x="163" y="615"/>
                    </a:lnTo>
                    <a:lnTo>
                      <a:pt x="167" y="615"/>
                    </a:lnTo>
                    <a:lnTo>
                      <a:pt x="167" y="619"/>
                    </a:lnTo>
                    <a:lnTo>
                      <a:pt x="163" y="619"/>
                    </a:lnTo>
                    <a:lnTo>
                      <a:pt x="163" y="619"/>
                    </a:lnTo>
                    <a:lnTo>
                      <a:pt x="163" y="619"/>
                    </a:lnTo>
                    <a:lnTo>
                      <a:pt x="163" y="624"/>
                    </a:lnTo>
                    <a:lnTo>
                      <a:pt x="167" y="624"/>
                    </a:lnTo>
                    <a:lnTo>
                      <a:pt x="167" y="629"/>
                    </a:lnTo>
                    <a:lnTo>
                      <a:pt x="167" y="629"/>
                    </a:lnTo>
                    <a:lnTo>
                      <a:pt x="167" y="633"/>
                    </a:lnTo>
                    <a:lnTo>
                      <a:pt x="172" y="633"/>
                    </a:lnTo>
                    <a:lnTo>
                      <a:pt x="172" y="638"/>
                    </a:lnTo>
                    <a:lnTo>
                      <a:pt x="176" y="638"/>
                    </a:lnTo>
                    <a:lnTo>
                      <a:pt x="176" y="642"/>
                    </a:lnTo>
                    <a:lnTo>
                      <a:pt x="176" y="642"/>
                    </a:lnTo>
                    <a:lnTo>
                      <a:pt x="181" y="642"/>
                    </a:lnTo>
                    <a:lnTo>
                      <a:pt x="181" y="642"/>
                    </a:lnTo>
                    <a:lnTo>
                      <a:pt x="181" y="647"/>
                    </a:lnTo>
                    <a:lnTo>
                      <a:pt x="181" y="647"/>
                    </a:lnTo>
                    <a:lnTo>
                      <a:pt x="186" y="642"/>
                    </a:lnTo>
                    <a:lnTo>
                      <a:pt x="186" y="642"/>
                    </a:lnTo>
                    <a:lnTo>
                      <a:pt x="186" y="642"/>
                    </a:lnTo>
                    <a:lnTo>
                      <a:pt x="190" y="642"/>
                    </a:lnTo>
                    <a:lnTo>
                      <a:pt x="190" y="642"/>
                    </a:lnTo>
                    <a:lnTo>
                      <a:pt x="190" y="642"/>
                    </a:lnTo>
                    <a:lnTo>
                      <a:pt x="190" y="642"/>
                    </a:lnTo>
                    <a:lnTo>
                      <a:pt x="190" y="642"/>
                    </a:lnTo>
                    <a:lnTo>
                      <a:pt x="195" y="647"/>
                    </a:lnTo>
                    <a:lnTo>
                      <a:pt x="195" y="647"/>
                    </a:lnTo>
                    <a:lnTo>
                      <a:pt x="195" y="651"/>
                    </a:lnTo>
                    <a:lnTo>
                      <a:pt x="195" y="651"/>
                    </a:lnTo>
                    <a:lnTo>
                      <a:pt x="195" y="651"/>
                    </a:lnTo>
                    <a:lnTo>
                      <a:pt x="199" y="651"/>
                    </a:lnTo>
                    <a:lnTo>
                      <a:pt x="199" y="656"/>
                    </a:lnTo>
                    <a:lnTo>
                      <a:pt x="199" y="656"/>
                    </a:lnTo>
                    <a:lnTo>
                      <a:pt x="199" y="660"/>
                    </a:lnTo>
                    <a:lnTo>
                      <a:pt x="199" y="660"/>
                    </a:lnTo>
                    <a:lnTo>
                      <a:pt x="204" y="660"/>
                    </a:lnTo>
                    <a:lnTo>
                      <a:pt x="204" y="665"/>
                    </a:lnTo>
                    <a:lnTo>
                      <a:pt x="208" y="665"/>
                    </a:lnTo>
                    <a:lnTo>
                      <a:pt x="208" y="665"/>
                    </a:lnTo>
                    <a:lnTo>
                      <a:pt x="208" y="665"/>
                    </a:lnTo>
                    <a:lnTo>
                      <a:pt x="213" y="669"/>
                    </a:lnTo>
                    <a:lnTo>
                      <a:pt x="213" y="669"/>
                    </a:lnTo>
                    <a:lnTo>
                      <a:pt x="213" y="669"/>
                    </a:lnTo>
                    <a:lnTo>
                      <a:pt x="217" y="669"/>
                    </a:lnTo>
                    <a:lnTo>
                      <a:pt x="226" y="669"/>
                    </a:lnTo>
                    <a:lnTo>
                      <a:pt x="231" y="669"/>
                    </a:lnTo>
                    <a:lnTo>
                      <a:pt x="240" y="665"/>
                    </a:lnTo>
                    <a:lnTo>
                      <a:pt x="244" y="669"/>
                    </a:lnTo>
                    <a:lnTo>
                      <a:pt x="249" y="669"/>
                    </a:lnTo>
                    <a:lnTo>
                      <a:pt x="253" y="669"/>
                    </a:lnTo>
                    <a:lnTo>
                      <a:pt x="258" y="669"/>
                    </a:lnTo>
                    <a:lnTo>
                      <a:pt x="258" y="669"/>
                    </a:lnTo>
                    <a:lnTo>
                      <a:pt x="262" y="669"/>
                    </a:lnTo>
                    <a:lnTo>
                      <a:pt x="262" y="669"/>
                    </a:lnTo>
                    <a:lnTo>
                      <a:pt x="262" y="674"/>
                    </a:lnTo>
                    <a:lnTo>
                      <a:pt x="253" y="669"/>
                    </a:lnTo>
                    <a:lnTo>
                      <a:pt x="253" y="669"/>
                    </a:lnTo>
                    <a:lnTo>
                      <a:pt x="253" y="669"/>
                    </a:lnTo>
                    <a:lnTo>
                      <a:pt x="249" y="669"/>
                    </a:lnTo>
                    <a:lnTo>
                      <a:pt x="249" y="674"/>
                    </a:lnTo>
                    <a:lnTo>
                      <a:pt x="249" y="674"/>
                    </a:lnTo>
                    <a:lnTo>
                      <a:pt x="249" y="674"/>
                    </a:lnTo>
                    <a:lnTo>
                      <a:pt x="244" y="678"/>
                    </a:lnTo>
                    <a:lnTo>
                      <a:pt x="240" y="678"/>
                    </a:lnTo>
                    <a:lnTo>
                      <a:pt x="240" y="678"/>
                    </a:lnTo>
                    <a:lnTo>
                      <a:pt x="235" y="683"/>
                    </a:lnTo>
                    <a:lnTo>
                      <a:pt x="235" y="683"/>
                    </a:lnTo>
                    <a:lnTo>
                      <a:pt x="235" y="683"/>
                    </a:lnTo>
                    <a:lnTo>
                      <a:pt x="240" y="687"/>
                    </a:lnTo>
                    <a:lnTo>
                      <a:pt x="240" y="692"/>
                    </a:lnTo>
                    <a:lnTo>
                      <a:pt x="240" y="692"/>
                    </a:lnTo>
                    <a:lnTo>
                      <a:pt x="240" y="696"/>
                    </a:lnTo>
                    <a:lnTo>
                      <a:pt x="244" y="696"/>
                    </a:lnTo>
                    <a:lnTo>
                      <a:pt x="244" y="701"/>
                    </a:lnTo>
                    <a:lnTo>
                      <a:pt x="244" y="701"/>
                    </a:lnTo>
                    <a:lnTo>
                      <a:pt x="240" y="705"/>
                    </a:lnTo>
                    <a:lnTo>
                      <a:pt x="240" y="701"/>
                    </a:lnTo>
                    <a:lnTo>
                      <a:pt x="235" y="701"/>
                    </a:lnTo>
                    <a:lnTo>
                      <a:pt x="231" y="701"/>
                    </a:lnTo>
                    <a:lnTo>
                      <a:pt x="226" y="701"/>
                    </a:lnTo>
                    <a:lnTo>
                      <a:pt x="226" y="701"/>
                    </a:lnTo>
                    <a:lnTo>
                      <a:pt x="222" y="696"/>
                    </a:lnTo>
                    <a:lnTo>
                      <a:pt x="222" y="696"/>
                    </a:lnTo>
                    <a:lnTo>
                      <a:pt x="222" y="692"/>
                    </a:lnTo>
                    <a:lnTo>
                      <a:pt x="222" y="692"/>
                    </a:lnTo>
                    <a:lnTo>
                      <a:pt x="222" y="692"/>
                    </a:lnTo>
                    <a:lnTo>
                      <a:pt x="222" y="692"/>
                    </a:lnTo>
                    <a:lnTo>
                      <a:pt x="226" y="692"/>
                    </a:lnTo>
                    <a:lnTo>
                      <a:pt x="226" y="692"/>
                    </a:lnTo>
                    <a:lnTo>
                      <a:pt x="231" y="696"/>
                    </a:lnTo>
                    <a:lnTo>
                      <a:pt x="231" y="696"/>
                    </a:lnTo>
                    <a:lnTo>
                      <a:pt x="231" y="696"/>
                    </a:lnTo>
                    <a:lnTo>
                      <a:pt x="231" y="696"/>
                    </a:lnTo>
                    <a:lnTo>
                      <a:pt x="231" y="696"/>
                    </a:lnTo>
                    <a:lnTo>
                      <a:pt x="226" y="692"/>
                    </a:lnTo>
                    <a:lnTo>
                      <a:pt x="231" y="687"/>
                    </a:lnTo>
                    <a:lnTo>
                      <a:pt x="231" y="687"/>
                    </a:lnTo>
                    <a:lnTo>
                      <a:pt x="231" y="683"/>
                    </a:lnTo>
                    <a:lnTo>
                      <a:pt x="231" y="683"/>
                    </a:lnTo>
                    <a:lnTo>
                      <a:pt x="231" y="683"/>
                    </a:lnTo>
                    <a:lnTo>
                      <a:pt x="231" y="683"/>
                    </a:lnTo>
                    <a:lnTo>
                      <a:pt x="226" y="683"/>
                    </a:lnTo>
                    <a:lnTo>
                      <a:pt x="222" y="687"/>
                    </a:lnTo>
                    <a:lnTo>
                      <a:pt x="222" y="687"/>
                    </a:lnTo>
                    <a:lnTo>
                      <a:pt x="222" y="692"/>
                    </a:lnTo>
                    <a:lnTo>
                      <a:pt x="217" y="692"/>
                    </a:lnTo>
                    <a:lnTo>
                      <a:pt x="217" y="692"/>
                    </a:lnTo>
                    <a:lnTo>
                      <a:pt x="217" y="696"/>
                    </a:lnTo>
                    <a:lnTo>
                      <a:pt x="222" y="696"/>
                    </a:lnTo>
                    <a:lnTo>
                      <a:pt x="217" y="696"/>
                    </a:lnTo>
                    <a:lnTo>
                      <a:pt x="213" y="692"/>
                    </a:lnTo>
                    <a:lnTo>
                      <a:pt x="208" y="692"/>
                    </a:lnTo>
                    <a:lnTo>
                      <a:pt x="208" y="692"/>
                    </a:lnTo>
                    <a:lnTo>
                      <a:pt x="213" y="692"/>
                    </a:lnTo>
                    <a:lnTo>
                      <a:pt x="208" y="687"/>
                    </a:lnTo>
                    <a:lnTo>
                      <a:pt x="208" y="687"/>
                    </a:lnTo>
                    <a:lnTo>
                      <a:pt x="208" y="683"/>
                    </a:lnTo>
                    <a:lnTo>
                      <a:pt x="208" y="683"/>
                    </a:lnTo>
                    <a:lnTo>
                      <a:pt x="208" y="683"/>
                    </a:lnTo>
                    <a:lnTo>
                      <a:pt x="213" y="683"/>
                    </a:lnTo>
                    <a:lnTo>
                      <a:pt x="213" y="683"/>
                    </a:lnTo>
                    <a:lnTo>
                      <a:pt x="213" y="683"/>
                    </a:lnTo>
                    <a:lnTo>
                      <a:pt x="217" y="683"/>
                    </a:lnTo>
                    <a:lnTo>
                      <a:pt x="217" y="678"/>
                    </a:lnTo>
                    <a:lnTo>
                      <a:pt x="222" y="683"/>
                    </a:lnTo>
                    <a:lnTo>
                      <a:pt x="222" y="678"/>
                    </a:lnTo>
                    <a:lnTo>
                      <a:pt x="226" y="678"/>
                    </a:lnTo>
                    <a:lnTo>
                      <a:pt x="226" y="678"/>
                    </a:lnTo>
                    <a:lnTo>
                      <a:pt x="222" y="678"/>
                    </a:lnTo>
                    <a:lnTo>
                      <a:pt x="217" y="678"/>
                    </a:lnTo>
                    <a:lnTo>
                      <a:pt x="213" y="678"/>
                    </a:lnTo>
                    <a:lnTo>
                      <a:pt x="213" y="678"/>
                    </a:lnTo>
                    <a:lnTo>
                      <a:pt x="213" y="678"/>
                    </a:lnTo>
                    <a:lnTo>
                      <a:pt x="213" y="678"/>
                    </a:lnTo>
                    <a:lnTo>
                      <a:pt x="208" y="678"/>
                    </a:lnTo>
                    <a:lnTo>
                      <a:pt x="208" y="678"/>
                    </a:lnTo>
                    <a:lnTo>
                      <a:pt x="208" y="678"/>
                    </a:lnTo>
                    <a:lnTo>
                      <a:pt x="208" y="678"/>
                    </a:lnTo>
                    <a:lnTo>
                      <a:pt x="208" y="683"/>
                    </a:lnTo>
                    <a:lnTo>
                      <a:pt x="208" y="683"/>
                    </a:lnTo>
                    <a:lnTo>
                      <a:pt x="208" y="683"/>
                    </a:lnTo>
                    <a:lnTo>
                      <a:pt x="208" y="687"/>
                    </a:lnTo>
                    <a:lnTo>
                      <a:pt x="208" y="687"/>
                    </a:lnTo>
                    <a:lnTo>
                      <a:pt x="208" y="687"/>
                    </a:lnTo>
                    <a:lnTo>
                      <a:pt x="208" y="687"/>
                    </a:lnTo>
                    <a:lnTo>
                      <a:pt x="208" y="687"/>
                    </a:lnTo>
                    <a:lnTo>
                      <a:pt x="204" y="687"/>
                    </a:lnTo>
                    <a:lnTo>
                      <a:pt x="204" y="687"/>
                    </a:lnTo>
                    <a:lnTo>
                      <a:pt x="199" y="687"/>
                    </a:lnTo>
                    <a:lnTo>
                      <a:pt x="199" y="687"/>
                    </a:lnTo>
                    <a:lnTo>
                      <a:pt x="199" y="683"/>
                    </a:lnTo>
                    <a:lnTo>
                      <a:pt x="204" y="683"/>
                    </a:lnTo>
                    <a:lnTo>
                      <a:pt x="204" y="678"/>
                    </a:lnTo>
                    <a:lnTo>
                      <a:pt x="204" y="678"/>
                    </a:lnTo>
                    <a:lnTo>
                      <a:pt x="199" y="678"/>
                    </a:lnTo>
                    <a:lnTo>
                      <a:pt x="199" y="678"/>
                    </a:lnTo>
                    <a:lnTo>
                      <a:pt x="199" y="678"/>
                    </a:lnTo>
                    <a:lnTo>
                      <a:pt x="199" y="683"/>
                    </a:lnTo>
                    <a:lnTo>
                      <a:pt x="199" y="683"/>
                    </a:lnTo>
                    <a:lnTo>
                      <a:pt x="195" y="683"/>
                    </a:lnTo>
                    <a:lnTo>
                      <a:pt x="195" y="683"/>
                    </a:lnTo>
                    <a:lnTo>
                      <a:pt x="190" y="683"/>
                    </a:lnTo>
                    <a:lnTo>
                      <a:pt x="190" y="683"/>
                    </a:lnTo>
                    <a:lnTo>
                      <a:pt x="190" y="683"/>
                    </a:lnTo>
                    <a:lnTo>
                      <a:pt x="190" y="678"/>
                    </a:lnTo>
                    <a:lnTo>
                      <a:pt x="186" y="678"/>
                    </a:lnTo>
                    <a:lnTo>
                      <a:pt x="186" y="678"/>
                    </a:lnTo>
                    <a:lnTo>
                      <a:pt x="186" y="678"/>
                    </a:lnTo>
                    <a:lnTo>
                      <a:pt x="186" y="674"/>
                    </a:lnTo>
                    <a:lnTo>
                      <a:pt x="181" y="674"/>
                    </a:lnTo>
                    <a:lnTo>
                      <a:pt x="181" y="674"/>
                    </a:lnTo>
                    <a:lnTo>
                      <a:pt x="181" y="674"/>
                    </a:lnTo>
                    <a:lnTo>
                      <a:pt x="181" y="674"/>
                    </a:lnTo>
                    <a:lnTo>
                      <a:pt x="181" y="674"/>
                    </a:lnTo>
                    <a:lnTo>
                      <a:pt x="181" y="674"/>
                    </a:lnTo>
                    <a:lnTo>
                      <a:pt x="186" y="674"/>
                    </a:lnTo>
                    <a:lnTo>
                      <a:pt x="190" y="674"/>
                    </a:lnTo>
                    <a:lnTo>
                      <a:pt x="190" y="674"/>
                    </a:lnTo>
                    <a:lnTo>
                      <a:pt x="190" y="674"/>
                    </a:lnTo>
                    <a:lnTo>
                      <a:pt x="190" y="674"/>
                    </a:lnTo>
                    <a:lnTo>
                      <a:pt x="190" y="669"/>
                    </a:lnTo>
                    <a:lnTo>
                      <a:pt x="190" y="669"/>
                    </a:lnTo>
                    <a:lnTo>
                      <a:pt x="190" y="674"/>
                    </a:lnTo>
                    <a:lnTo>
                      <a:pt x="195" y="674"/>
                    </a:lnTo>
                    <a:lnTo>
                      <a:pt x="195" y="674"/>
                    </a:lnTo>
                    <a:lnTo>
                      <a:pt x="195" y="674"/>
                    </a:lnTo>
                    <a:lnTo>
                      <a:pt x="195" y="674"/>
                    </a:lnTo>
                    <a:lnTo>
                      <a:pt x="199" y="669"/>
                    </a:lnTo>
                    <a:lnTo>
                      <a:pt x="199" y="669"/>
                    </a:lnTo>
                    <a:lnTo>
                      <a:pt x="199" y="669"/>
                    </a:lnTo>
                    <a:lnTo>
                      <a:pt x="199" y="669"/>
                    </a:lnTo>
                    <a:lnTo>
                      <a:pt x="199" y="669"/>
                    </a:lnTo>
                    <a:lnTo>
                      <a:pt x="204" y="669"/>
                    </a:lnTo>
                    <a:lnTo>
                      <a:pt x="204" y="669"/>
                    </a:lnTo>
                    <a:lnTo>
                      <a:pt x="204" y="669"/>
                    </a:lnTo>
                    <a:lnTo>
                      <a:pt x="204" y="674"/>
                    </a:lnTo>
                    <a:lnTo>
                      <a:pt x="204" y="674"/>
                    </a:lnTo>
                    <a:lnTo>
                      <a:pt x="204" y="674"/>
                    </a:lnTo>
                    <a:lnTo>
                      <a:pt x="204" y="674"/>
                    </a:lnTo>
                    <a:lnTo>
                      <a:pt x="204" y="678"/>
                    </a:lnTo>
                    <a:lnTo>
                      <a:pt x="208" y="674"/>
                    </a:lnTo>
                    <a:lnTo>
                      <a:pt x="208" y="674"/>
                    </a:lnTo>
                    <a:lnTo>
                      <a:pt x="208" y="674"/>
                    </a:lnTo>
                    <a:lnTo>
                      <a:pt x="208" y="674"/>
                    </a:lnTo>
                    <a:lnTo>
                      <a:pt x="208" y="674"/>
                    </a:lnTo>
                    <a:lnTo>
                      <a:pt x="204" y="674"/>
                    </a:lnTo>
                    <a:lnTo>
                      <a:pt x="204" y="669"/>
                    </a:lnTo>
                    <a:lnTo>
                      <a:pt x="204" y="669"/>
                    </a:lnTo>
                    <a:lnTo>
                      <a:pt x="204" y="669"/>
                    </a:lnTo>
                    <a:lnTo>
                      <a:pt x="204" y="665"/>
                    </a:lnTo>
                    <a:lnTo>
                      <a:pt x="204" y="665"/>
                    </a:lnTo>
                    <a:lnTo>
                      <a:pt x="204" y="665"/>
                    </a:lnTo>
                    <a:lnTo>
                      <a:pt x="199" y="665"/>
                    </a:lnTo>
                    <a:lnTo>
                      <a:pt x="195" y="660"/>
                    </a:lnTo>
                    <a:lnTo>
                      <a:pt x="190" y="660"/>
                    </a:lnTo>
                    <a:lnTo>
                      <a:pt x="190" y="660"/>
                    </a:lnTo>
                    <a:lnTo>
                      <a:pt x="190" y="660"/>
                    </a:lnTo>
                    <a:lnTo>
                      <a:pt x="190" y="660"/>
                    </a:lnTo>
                    <a:lnTo>
                      <a:pt x="190" y="660"/>
                    </a:lnTo>
                    <a:lnTo>
                      <a:pt x="195" y="660"/>
                    </a:lnTo>
                    <a:lnTo>
                      <a:pt x="199" y="665"/>
                    </a:lnTo>
                    <a:lnTo>
                      <a:pt x="199" y="665"/>
                    </a:lnTo>
                    <a:lnTo>
                      <a:pt x="199" y="665"/>
                    </a:lnTo>
                    <a:lnTo>
                      <a:pt x="199" y="665"/>
                    </a:lnTo>
                    <a:lnTo>
                      <a:pt x="195" y="665"/>
                    </a:lnTo>
                    <a:lnTo>
                      <a:pt x="195" y="669"/>
                    </a:lnTo>
                    <a:lnTo>
                      <a:pt x="195" y="669"/>
                    </a:lnTo>
                    <a:lnTo>
                      <a:pt x="190" y="669"/>
                    </a:lnTo>
                    <a:lnTo>
                      <a:pt x="190" y="669"/>
                    </a:lnTo>
                    <a:lnTo>
                      <a:pt x="186" y="665"/>
                    </a:lnTo>
                    <a:lnTo>
                      <a:pt x="186" y="665"/>
                    </a:lnTo>
                    <a:lnTo>
                      <a:pt x="186" y="665"/>
                    </a:lnTo>
                    <a:lnTo>
                      <a:pt x="181" y="665"/>
                    </a:lnTo>
                    <a:lnTo>
                      <a:pt x="181" y="665"/>
                    </a:lnTo>
                    <a:lnTo>
                      <a:pt x="181" y="665"/>
                    </a:lnTo>
                    <a:lnTo>
                      <a:pt x="176" y="665"/>
                    </a:lnTo>
                    <a:lnTo>
                      <a:pt x="176" y="665"/>
                    </a:lnTo>
                    <a:lnTo>
                      <a:pt x="176" y="660"/>
                    </a:lnTo>
                    <a:lnTo>
                      <a:pt x="181" y="665"/>
                    </a:lnTo>
                    <a:lnTo>
                      <a:pt x="176" y="656"/>
                    </a:lnTo>
                    <a:lnTo>
                      <a:pt x="176" y="656"/>
                    </a:lnTo>
                    <a:lnTo>
                      <a:pt x="172" y="656"/>
                    </a:lnTo>
                    <a:lnTo>
                      <a:pt x="172" y="656"/>
                    </a:lnTo>
                    <a:lnTo>
                      <a:pt x="172" y="656"/>
                    </a:lnTo>
                    <a:lnTo>
                      <a:pt x="167" y="656"/>
                    </a:lnTo>
                    <a:lnTo>
                      <a:pt x="167" y="656"/>
                    </a:lnTo>
                    <a:lnTo>
                      <a:pt x="167" y="656"/>
                    </a:lnTo>
                    <a:lnTo>
                      <a:pt x="163" y="651"/>
                    </a:lnTo>
                    <a:lnTo>
                      <a:pt x="163" y="651"/>
                    </a:lnTo>
                    <a:lnTo>
                      <a:pt x="158" y="651"/>
                    </a:lnTo>
                    <a:lnTo>
                      <a:pt x="154" y="647"/>
                    </a:lnTo>
                    <a:lnTo>
                      <a:pt x="154" y="647"/>
                    </a:lnTo>
                    <a:lnTo>
                      <a:pt x="158" y="647"/>
                    </a:lnTo>
                    <a:lnTo>
                      <a:pt x="158" y="647"/>
                    </a:lnTo>
                    <a:lnTo>
                      <a:pt x="158" y="642"/>
                    </a:lnTo>
                    <a:lnTo>
                      <a:pt x="158" y="642"/>
                    </a:lnTo>
                    <a:lnTo>
                      <a:pt x="154" y="642"/>
                    </a:lnTo>
                    <a:lnTo>
                      <a:pt x="154" y="642"/>
                    </a:lnTo>
                    <a:lnTo>
                      <a:pt x="158" y="638"/>
                    </a:lnTo>
                    <a:lnTo>
                      <a:pt x="158" y="638"/>
                    </a:lnTo>
                    <a:lnTo>
                      <a:pt x="163" y="642"/>
                    </a:lnTo>
                    <a:lnTo>
                      <a:pt x="163" y="642"/>
                    </a:lnTo>
                    <a:lnTo>
                      <a:pt x="167" y="647"/>
                    </a:lnTo>
                    <a:lnTo>
                      <a:pt x="167" y="647"/>
                    </a:lnTo>
                    <a:lnTo>
                      <a:pt x="167" y="647"/>
                    </a:lnTo>
                    <a:lnTo>
                      <a:pt x="172" y="651"/>
                    </a:lnTo>
                    <a:lnTo>
                      <a:pt x="176" y="651"/>
                    </a:lnTo>
                    <a:lnTo>
                      <a:pt x="172" y="647"/>
                    </a:lnTo>
                    <a:lnTo>
                      <a:pt x="172" y="647"/>
                    </a:lnTo>
                    <a:lnTo>
                      <a:pt x="172" y="642"/>
                    </a:lnTo>
                    <a:lnTo>
                      <a:pt x="172" y="642"/>
                    </a:lnTo>
                    <a:lnTo>
                      <a:pt x="172" y="642"/>
                    </a:lnTo>
                    <a:lnTo>
                      <a:pt x="172" y="642"/>
                    </a:lnTo>
                    <a:lnTo>
                      <a:pt x="172" y="642"/>
                    </a:lnTo>
                    <a:lnTo>
                      <a:pt x="172" y="642"/>
                    </a:lnTo>
                    <a:lnTo>
                      <a:pt x="172" y="642"/>
                    </a:lnTo>
                    <a:lnTo>
                      <a:pt x="172" y="647"/>
                    </a:lnTo>
                    <a:lnTo>
                      <a:pt x="172" y="647"/>
                    </a:lnTo>
                    <a:lnTo>
                      <a:pt x="167" y="647"/>
                    </a:lnTo>
                    <a:lnTo>
                      <a:pt x="167" y="642"/>
                    </a:lnTo>
                    <a:lnTo>
                      <a:pt x="167" y="642"/>
                    </a:lnTo>
                    <a:lnTo>
                      <a:pt x="163" y="642"/>
                    </a:lnTo>
                    <a:lnTo>
                      <a:pt x="167" y="642"/>
                    </a:lnTo>
                    <a:lnTo>
                      <a:pt x="167" y="642"/>
                    </a:lnTo>
                    <a:lnTo>
                      <a:pt x="163" y="638"/>
                    </a:lnTo>
                    <a:lnTo>
                      <a:pt x="158" y="638"/>
                    </a:lnTo>
                    <a:lnTo>
                      <a:pt x="158" y="638"/>
                    </a:lnTo>
                    <a:lnTo>
                      <a:pt x="158" y="638"/>
                    </a:lnTo>
                    <a:lnTo>
                      <a:pt x="154" y="638"/>
                    </a:lnTo>
                    <a:lnTo>
                      <a:pt x="158" y="633"/>
                    </a:lnTo>
                    <a:lnTo>
                      <a:pt x="158" y="633"/>
                    </a:lnTo>
                    <a:lnTo>
                      <a:pt x="163" y="633"/>
                    </a:lnTo>
                    <a:lnTo>
                      <a:pt x="163" y="633"/>
                    </a:lnTo>
                    <a:lnTo>
                      <a:pt x="163" y="629"/>
                    </a:lnTo>
                    <a:lnTo>
                      <a:pt x="158" y="633"/>
                    </a:lnTo>
                    <a:lnTo>
                      <a:pt x="158" y="629"/>
                    </a:lnTo>
                    <a:lnTo>
                      <a:pt x="154" y="629"/>
                    </a:lnTo>
                    <a:lnTo>
                      <a:pt x="154" y="629"/>
                    </a:lnTo>
                    <a:lnTo>
                      <a:pt x="154" y="624"/>
                    </a:lnTo>
                    <a:lnTo>
                      <a:pt x="154" y="624"/>
                    </a:lnTo>
                    <a:lnTo>
                      <a:pt x="154" y="624"/>
                    </a:lnTo>
                    <a:lnTo>
                      <a:pt x="158" y="624"/>
                    </a:lnTo>
                    <a:lnTo>
                      <a:pt x="158" y="624"/>
                    </a:lnTo>
                    <a:lnTo>
                      <a:pt x="158" y="624"/>
                    </a:lnTo>
                    <a:lnTo>
                      <a:pt x="158" y="624"/>
                    </a:lnTo>
                    <a:lnTo>
                      <a:pt x="158" y="624"/>
                    </a:lnTo>
                    <a:lnTo>
                      <a:pt x="154" y="619"/>
                    </a:lnTo>
                    <a:lnTo>
                      <a:pt x="154" y="619"/>
                    </a:lnTo>
                    <a:lnTo>
                      <a:pt x="154" y="619"/>
                    </a:lnTo>
                    <a:lnTo>
                      <a:pt x="154" y="619"/>
                    </a:lnTo>
                    <a:lnTo>
                      <a:pt x="154" y="615"/>
                    </a:lnTo>
                    <a:lnTo>
                      <a:pt x="154" y="615"/>
                    </a:lnTo>
                    <a:lnTo>
                      <a:pt x="154" y="615"/>
                    </a:lnTo>
                    <a:lnTo>
                      <a:pt x="154" y="615"/>
                    </a:lnTo>
                    <a:lnTo>
                      <a:pt x="154" y="615"/>
                    </a:lnTo>
                    <a:lnTo>
                      <a:pt x="149" y="615"/>
                    </a:lnTo>
                    <a:lnTo>
                      <a:pt x="149" y="615"/>
                    </a:lnTo>
                    <a:lnTo>
                      <a:pt x="154" y="615"/>
                    </a:lnTo>
                    <a:lnTo>
                      <a:pt x="154" y="619"/>
                    </a:lnTo>
                    <a:lnTo>
                      <a:pt x="154" y="619"/>
                    </a:lnTo>
                    <a:lnTo>
                      <a:pt x="154" y="619"/>
                    </a:lnTo>
                    <a:lnTo>
                      <a:pt x="154" y="624"/>
                    </a:lnTo>
                    <a:lnTo>
                      <a:pt x="154" y="624"/>
                    </a:lnTo>
                    <a:lnTo>
                      <a:pt x="149" y="619"/>
                    </a:lnTo>
                    <a:lnTo>
                      <a:pt x="149" y="619"/>
                    </a:lnTo>
                    <a:lnTo>
                      <a:pt x="149" y="619"/>
                    </a:lnTo>
                    <a:lnTo>
                      <a:pt x="145" y="615"/>
                    </a:lnTo>
                    <a:lnTo>
                      <a:pt x="145" y="610"/>
                    </a:lnTo>
                    <a:lnTo>
                      <a:pt x="140" y="606"/>
                    </a:lnTo>
                    <a:lnTo>
                      <a:pt x="145" y="606"/>
                    </a:lnTo>
                    <a:lnTo>
                      <a:pt x="145" y="601"/>
                    </a:lnTo>
                    <a:lnTo>
                      <a:pt x="145" y="601"/>
                    </a:lnTo>
                    <a:lnTo>
                      <a:pt x="145" y="601"/>
                    </a:lnTo>
                    <a:lnTo>
                      <a:pt x="145" y="601"/>
                    </a:lnTo>
                    <a:lnTo>
                      <a:pt x="145" y="601"/>
                    </a:lnTo>
                    <a:lnTo>
                      <a:pt x="140" y="601"/>
                    </a:lnTo>
                    <a:lnTo>
                      <a:pt x="140" y="601"/>
                    </a:lnTo>
                    <a:lnTo>
                      <a:pt x="140" y="601"/>
                    </a:lnTo>
                    <a:lnTo>
                      <a:pt x="136" y="601"/>
                    </a:lnTo>
                    <a:lnTo>
                      <a:pt x="136" y="601"/>
                    </a:lnTo>
                    <a:lnTo>
                      <a:pt x="136" y="597"/>
                    </a:lnTo>
                    <a:lnTo>
                      <a:pt x="131" y="592"/>
                    </a:lnTo>
                    <a:lnTo>
                      <a:pt x="136" y="592"/>
                    </a:lnTo>
                    <a:lnTo>
                      <a:pt x="136" y="597"/>
                    </a:lnTo>
                    <a:lnTo>
                      <a:pt x="145" y="597"/>
                    </a:lnTo>
                    <a:lnTo>
                      <a:pt x="149" y="597"/>
                    </a:lnTo>
                    <a:lnTo>
                      <a:pt x="154" y="597"/>
                    </a:lnTo>
                    <a:lnTo>
                      <a:pt x="149" y="597"/>
                    </a:lnTo>
                    <a:lnTo>
                      <a:pt x="149" y="597"/>
                    </a:lnTo>
                    <a:lnTo>
                      <a:pt x="149" y="592"/>
                    </a:lnTo>
                    <a:lnTo>
                      <a:pt x="145" y="592"/>
                    </a:lnTo>
                    <a:lnTo>
                      <a:pt x="145" y="592"/>
                    </a:lnTo>
                    <a:lnTo>
                      <a:pt x="145" y="592"/>
                    </a:lnTo>
                    <a:lnTo>
                      <a:pt x="140" y="588"/>
                    </a:lnTo>
                    <a:lnTo>
                      <a:pt x="140" y="588"/>
                    </a:lnTo>
                    <a:lnTo>
                      <a:pt x="140" y="588"/>
                    </a:lnTo>
                    <a:lnTo>
                      <a:pt x="140" y="592"/>
                    </a:lnTo>
                    <a:lnTo>
                      <a:pt x="140" y="592"/>
                    </a:lnTo>
                    <a:lnTo>
                      <a:pt x="140" y="592"/>
                    </a:lnTo>
                    <a:lnTo>
                      <a:pt x="136" y="592"/>
                    </a:lnTo>
                    <a:lnTo>
                      <a:pt x="136" y="592"/>
                    </a:lnTo>
                    <a:lnTo>
                      <a:pt x="136" y="592"/>
                    </a:lnTo>
                    <a:lnTo>
                      <a:pt x="136" y="592"/>
                    </a:lnTo>
                    <a:lnTo>
                      <a:pt x="131" y="592"/>
                    </a:lnTo>
                    <a:lnTo>
                      <a:pt x="131" y="588"/>
                    </a:lnTo>
                    <a:lnTo>
                      <a:pt x="131" y="588"/>
                    </a:lnTo>
                    <a:lnTo>
                      <a:pt x="127" y="588"/>
                    </a:lnTo>
                    <a:lnTo>
                      <a:pt x="127" y="588"/>
                    </a:lnTo>
                    <a:lnTo>
                      <a:pt x="131" y="588"/>
                    </a:lnTo>
                    <a:lnTo>
                      <a:pt x="131" y="588"/>
                    </a:lnTo>
                    <a:lnTo>
                      <a:pt x="131" y="588"/>
                    </a:lnTo>
                    <a:lnTo>
                      <a:pt x="131" y="588"/>
                    </a:lnTo>
                    <a:lnTo>
                      <a:pt x="136" y="588"/>
                    </a:lnTo>
                    <a:lnTo>
                      <a:pt x="136" y="588"/>
                    </a:lnTo>
                    <a:lnTo>
                      <a:pt x="136" y="588"/>
                    </a:lnTo>
                    <a:lnTo>
                      <a:pt x="136" y="588"/>
                    </a:lnTo>
                    <a:lnTo>
                      <a:pt x="131" y="588"/>
                    </a:lnTo>
                    <a:lnTo>
                      <a:pt x="131" y="583"/>
                    </a:lnTo>
                    <a:lnTo>
                      <a:pt x="127" y="583"/>
                    </a:lnTo>
                    <a:lnTo>
                      <a:pt x="127" y="583"/>
                    </a:lnTo>
                    <a:lnTo>
                      <a:pt x="131" y="579"/>
                    </a:lnTo>
                    <a:lnTo>
                      <a:pt x="131" y="579"/>
                    </a:lnTo>
                    <a:lnTo>
                      <a:pt x="127" y="579"/>
                    </a:lnTo>
                    <a:lnTo>
                      <a:pt x="127" y="574"/>
                    </a:lnTo>
                    <a:lnTo>
                      <a:pt x="127" y="574"/>
                    </a:lnTo>
                    <a:lnTo>
                      <a:pt x="127" y="570"/>
                    </a:lnTo>
                    <a:lnTo>
                      <a:pt x="122" y="570"/>
                    </a:lnTo>
                    <a:lnTo>
                      <a:pt x="122" y="570"/>
                    </a:lnTo>
                    <a:lnTo>
                      <a:pt x="122" y="574"/>
                    </a:lnTo>
                    <a:lnTo>
                      <a:pt x="122" y="574"/>
                    </a:lnTo>
                    <a:lnTo>
                      <a:pt x="122" y="574"/>
                    </a:lnTo>
                    <a:lnTo>
                      <a:pt x="122" y="574"/>
                    </a:lnTo>
                    <a:lnTo>
                      <a:pt x="118" y="574"/>
                    </a:lnTo>
                    <a:lnTo>
                      <a:pt x="118" y="570"/>
                    </a:lnTo>
                    <a:lnTo>
                      <a:pt x="113" y="570"/>
                    </a:lnTo>
                    <a:lnTo>
                      <a:pt x="113" y="570"/>
                    </a:lnTo>
                    <a:lnTo>
                      <a:pt x="113" y="570"/>
                    </a:lnTo>
                    <a:lnTo>
                      <a:pt x="113" y="565"/>
                    </a:lnTo>
                    <a:lnTo>
                      <a:pt x="113" y="565"/>
                    </a:lnTo>
                    <a:lnTo>
                      <a:pt x="109" y="570"/>
                    </a:lnTo>
                    <a:lnTo>
                      <a:pt x="109" y="570"/>
                    </a:lnTo>
                    <a:lnTo>
                      <a:pt x="104" y="570"/>
                    </a:lnTo>
                    <a:lnTo>
                      <a:pt x="104" y="570"/>
                    </a:lnTo>
                    <a:lnTo>
                      <a:pt x="104" y="570"/>
                    </a:lnTo>
                    <a:lnTo>
                      <a:pt x="109" y="570"/>
                    </a:lnTo>
                    <a:lnTo>
                      <a:pt x="109" y="570"/>
                    </a:lnTo>
                    <a:lnTo>
                      <a:pt x="109" y="574"/>
                    </a:lnTo>
                    <a:lnTo>
                      <a:pt x="109" y="574"/>
                    </a:lnTo>
                    <a:lnTo>
                      <a:pt x="109" y="574"/>
                    </a:lnTo>
                    <a:lnTo>
                      <a:pt x="109" y="574"/>
                    </a:lnTo>
                    <a:lnTo>
                      <a:pt x="104" y="574"/>
                    </a:lnTo>
                    <a:lnTo>
                      <a:pt x="104" y="574"/>
                    </a:lnTo>
                    <a:lnTo>
                      <a:pt x="104" y="570"/>
                    </a:lnTo>
                    <a:lnTo>
                      <a:pt x="104" y="570"/>
                    </a:lnTo>
                    <a:lnTo>
                      <a:pt x="104" y="565"/>
                    </a:lnTo>
                    <a:lnTo>
                      <a:pt x="104" y="565"/>
                    </a:lnTo>
                    <a:lnTo>
                      <a:pt x="109" y="565"/>
                    </a:lnTo>
                    <a:lnTo>
                      <a:pt x="109" y="561"/>
                    </a:lnTo>
                    <a:lnTo>
                      <a:pt x="109" y="561"/>
                    </a:lnTo>
                    <a:lnTo>
                      <a:pt x="109" y="561"/>
                    </a:lnTo>
                    <a:lnTo>
                      <a:pt x="104" y="556"/>
                    </a:lnTo>
                    <a:lnTo>
                      <a:pt x="104" y="556"/>
                    </a:lnTo>
                    <a:lnTo>
                      <a:pt x="109" y="552"/>
                    </a:lnTo>
                    <a:lnTo>
                      <a:pt x="109" y="552"/>
                    </a:lnTo>
                    <a:lnTo>
                      <a:pt x="113" y="552"/>
                    </a:lnTo>
                    <a:lnTo>
                      <a:pt x="113" y="552"/>
                    </a:lnTo>
                    <a:lnTo>
                      <a:pt x="113" y="552"/>
                    </a:lnTo>
                    <a:lnTo>
                      <a:pt x="118" y="552"/>
                    </a:lnTo>
                    <a:lnTo>
                      <a:pt x="118" y="552"/>
                    </a:lnTo>
                    <a:lnTo>
                      <a:pt x="118" y="552"/>
                    </a:lnTo>
                    <a:lnTo>
                      <a:pt x="118" y="547"/>
                    </a:lnTo>
                    <a:lnTo>
                      <a:pt x="118" y="547"/>
                    </a:lnTo>
                    <a:lnTo>
                      <a:pt x="113" y="547"/>
                    </a:lnTo>
                    <a:lnTo>
                      <a:pt x="113" y="547"/>
                    </a:lnTo>
                    <a:lnTo>
                      <a:pt x="113" y="543"/>
                    </a:lnTo>
                    <a:lnTo>
                      <a:pt x="118" y="543"/>
                    </a:lnTo>
                    <a:lnTo>
                      <a:pt x="118" y="543"/>
                    </a:lnTo>
                    <a:lnTo>
                      <a:pt x="118" y="547"/>
                    </a:lnTo>
                    <a:lnTo>
                      <a:pt x="118" y="547"/>
                    </a:lnTo>
                    <a:lnTo>
                      <a:pt x="118" y="547"/>
                    </a:lnTo>
                    <a:lnTo>
                      <a:pt x="122" y="552"/>
                    </a:lnTo>
                    <a:lnTo>
                      <a:pt x="122" y="552"/>
                    </a:lnTo>
                    <a:lnTo>
                      <a:pt x="122" y="556"/>
                    </a:lnTo>
                    <a:lnTo>
                      <a:pt x="122" y="556"/>
                    </a:lnTo>
                    <a:lnTo>
                      <a:pt x="122" y="556"/>
                    </a:lnTo>
                    <a:lnTo>
                      <a:pt x="118" y="561"/>
                    </a:lnTo>
                    <a:lnTo>
                      <a:pt x="118" y="561"/>
                    </a:lnTo>
                    <a:lnTo>
                      <a:pt x="118" y="561"/>
                    </a:lnTo>
                    <a:lnTo>
                      <a:pt x="122" y="561"/>
                    </a:lnTo>
                    <a:lnTo>
                      <a:pt x="122" y="561"/>
                    </a:lnTo>
                    <a:lnTo>
                      <a:pt x="122" y="561"/>
                    </a:lnTo>
                    <a:lnTo>
                      <a:pt x="122" y="556"/>
                    </a:lnTo>
                    <a:lnTo>
                      <a:pt x="122" y="552"/>
                    </a:lnTo>
                    <a:lnTo>
                      <a:pt x="122" y="552"/>
                    </a:lnTo>
                    <a:lnTo>
                      <a:pt x="122" y="552"/>
                    </a:lnTo>
                    <a:lnTo>
                      <a:pt x="127" y="552"/>
                    </a:lnTo>
                    <a:lnTo>
                      <a:pt x="127" y="556"/>
                    </a:lnTo>
                    <a:lnTo>
                      <a:pt x="127" y="556"/>
                    </a:lnTo>
                    <a:lnTo>
                      <a:pt x="127" y="561"/>
                    </a:lnTo>
                    <a:lnTo>
                      <a:pt x="127" y="565"/>
                    </a:lnTo>
                    <a:lnTo>
                      <a:pt x="127" y="565"/>
                    </a:lnTo>
                    <a:lnTo>
                      <a:pt x="127" y="565"/>
                    </a:lnTo>
                    <a:lnTo>
                      <a:pt x="131" y="565"/>
                    </a:lnTo>
                    <a:lnTo>
                      <a:pt x="131" y="565"/>
                    </a:lnTo>
                    <a:lnTo>
                      <a:pt x="131" y="565"/>
                    </a:lnTo>
                    <a:lnTo>
                      <a:pt x="131" y="561"/>
                    </a:lnTo>
                    <a:lnTo>
                      <a:pt x="127" y="561"/>
                    </a:lnTo>
                    <a:lnTo>
                      <a:pt x="127" y="561"/>
                    </a:lnTo>
                    <a:lnTo>
                      <a:pt x="127" y="556"/>
                    </a:lnTo>
                    <a:lnTo>
                      <a:pt x="127" y="552"/>
                    </a:lnTo>
                    <a:lnTo>
                      <a:pt x="127" y="552"/>
                    </a:lnTo>
                    <a:lnTo>
                      <a:pt x="122" y="552"/>
                    </a:lnTo>
                    <a:lnTo>
                      <a:pt x="122" y="552"/>
                    </a:lnTo>
                    <a:lnTo>
                      <a:pt x="122" y="547"/>
                    </a:lnTo>
                    <a:lnTo>
                      <a:pt x="122" y="547"/>
                    </a:lnTo>
                    <a:lnTo>
                      <a:pt x="122" y="547"/>
                    </a:lnTo>
                    <a:lnTo>
                      <a:pt x="127" y="543"/>
                    </a:lnTo>
                    <a:lnTo>
                      <a:pt x="127" y="543"/>
                    </a:lnTo>
                    <a:lnTo>
                      <a:pt x="127" y="543"/>
                    </a:lnTo>
                    <a:lnTo>
                      <a:pt x="131" y="543"/>
                    </a:lnTo>
                    <a:lnTo>
                      <a:pt x="131" y="543"/>
                    </a:lnTo>
                    <a:lnTo>
                      <a:pt x="131" y="543"/>
                    </a:lnTo>
                    <a:lnTo>
                      <a:pt x="131" y="543"/>
                    </a:lnTo>
                    <a:lnTo>
                      <a:pt x="131" y="543"/>
                    </a:lnTo>
                    <a:lnTo>
                      <a:pt x="127" y="543"/>
                    </a:lnTo>
                    <a:lnTo>
                      <a:pt x="122" y="543"/>
                    </a:lnTo>
                    <a:lnTo>
                      <a:pt x="122" y="538"/>
                    </a:lnTo>
                    <a:lnTo>
                      <a:pt x="122" y="534"/>
                    </a:lnTo>
                    <a:lnTo>
                      <a:pt x="122" y="534"/>
                    </a:lnTo>
                    <a:lnTo>
                      <a:pt x="127" y="534"/>
                    </a:lnTo>
                    <a:lnTo>
                      <a:pt x="127" y="529"/>
                    </a:lnTo>
                    <a:lnTo>
                      <a:pt x="127" y="529"/>
                    </a:lnTo>
                    <a:lnTo>
                      <a:pt x="127" y="525"/>
                    </a:lnTo>
                    <a:lnTo>
                      <a:pt x="122" y="525"/>
                    </a:lnTo>
                    <a:lnTo>
                      <a:pt x="122" y="525"/>
                    </a:lnTo>
                    <a:lnTo>
                      <a:pt x="118" y="520"/>
                    </a:lnTo>
                    <a:lnTo>
                      <a:pt x="113" y="520"/>
                    </a:lnTo>
                    <a:lnTo>
                      <a:pt x="113" y="520"/>
                    </a:lnTo>
                    <a:lnTo>
                      <a:pt x="113" y="515"/>
                    </a:lnTo>
                    <a:lnTo>
                      <a:pt x="113" y="515"/>
                    </a:lnTo>
                    <a:lnTo>
                      <a:pt x="113" y="511"/>
                    </a:lnTo>
                    <a:lnTo>
                      <a:pt x="113" y="506"/>
                    </a:lnTo>
                    <a:lnTo>
                      <a:pt x="109" y="502"/>
                    </a:lnTo>
                    <a:lnTo>
                      <a:pt x="113" y="502"/>
                    </a:lnTo>
                    <a:lnTo>
                      <a:pt x="113" y="502"/>
                    </a:lnTo>
                    <a:lnTo>
                      <a:pt x="109" y="497"/>
                    </a:lnTo>
                    <a:lnTo>
                      <a:pt x="113" y="497"/>
                    </a:lnTo>
                    <a:lnTo>
                      <a:pt x="113" y="497"/>
                    </a:lnTo>
                    <a:lnTo>
                      <a:pt x="113" y="497"/>
                    </a:lnTo>
                    <a:lnTo>
                      <a:pt x="109" y="493"/>
                    </a:lnTo>
                    <a:lnTo>
                      <a:pt x="109" y="493"/>
                    </a:lnTo>
                    <a:lnTo>
                      <a:pt x="109" y="488"/>
                    </a:lnTo>
                    <a:lnTo>
                      <a:pt x="109" y="488"/>
                    </a:lnTo>
                    <a:lnTo>
                      <a:pt x="109" y="488"/>
                    </a:lnTo>
                    <a:lnTo>
                      <a:pt x="109" y="484"/>
                    </a:lnTo>
                    <a:lnTo>
                      <a:pt x="104" y="484"/>
                    </a:lnTo>
                    <a:lnTo>
                      <a:pt x="104" y="484"/>
                    </a:lnTo>
                    <a:lnTo>
                      <a:pt x="104" y="484"/>
                    </a:lnTo>
                    <a:lnTo>
                      <a:pt x="109" y="484"/>
                    </a:lnTo>
                    <a:lnTo>
                      <a:pt x="109" y="484"/>
                    </a:lnTo>
                    <a:lnTo>
                      <a:pt x="113" y="488"/>
                    </a:lnTo>
                    <a:lnTo>
                      <a:pt x="113" y="484"/>
                    </a:lnTo>
                    <a:lnTo>
                      <a:pt x="109" y="484"/>
                    </a:lnTo>
                    <a:lnTo>
                      <a:pt x="109" y="479"/>
                    </a:lnTo>
                    <a:lnTo>
                      <a:pt x="104" y="479"/>
                    </a:lnTo>
                    <a:lnTo>
                      <a:pt x="104" y="479"/>
                    </a:lnTo>
                    <a:lnTo>
                      <a:pt x="104" y="479"/>
                    </a:lnTo>
                    <a:lnTo>
                      <a:pt x="100" y="475"/>
                    </a:lnTo>
                    <a:lnTo>
                      <a:pt x="104" y="475"/>
                    </a:lnTo>
                    <a:lnTo>
                      <a:pt x="104" y="475"/>
                    </a:lnTo>
                    <a:lnTo>
                      <a:pt x="104" y="475"/>
                    </a:lnTo>
                    <a:lnTo>
                      <a:pt x="104" y="475"/>
                    </a:lnTo>
                    <a:lnTo>
                      <a:pt x="109" y="470"/>
                    </a:lnTo>
                    <a:lnTo>
                      <a:pt x="104" y="470"/>
                    </a:lnTo>
                    <a:lnTo>
                      <a:pt x="104" y="470"/>
                    </a:lnTo>
                    <a:lnTo>
                      <a:pt x="104" y="470"/>
                    </a:lnTo>
                    <a:lnTo>
                      <a:pt x="104" y="470"/>
                    </a:lnTo>
                    <a:lnTo>
                      <a:pt x="104" y="470"/>
                    </a:lnTo>
                    <a:lnTo>
                      <a:pt x="104" y="470"/>
                    </a:lnTo>
                    <a:lnTo>
                      <a:pt x="100" y="470"/>
                    </a:lnTo>
                    <a:lnTo>
                      <a:pt x="100" y="470"/>
                    </a:lnTo>
                    <a:lnTo>
                      <a:pt x="95" y="470"/>
                    </a:lnTo>
                    <a:lnTo>
                      <a:pt x="95" y="470"/>
                    </a:lnTo>
                    <a:lnTo>
                      <a:pt x="95" y="475"/>
                    </a:lnTo>
                    <a:lnTo>
                      <a:pt x="95" y="475"/>
                    </a:lnTo>
                    <a:lnTo>
                      <a:pt x="91" y="475"/>
                    </a:lnTo>
                    <a:lnTo>
                      <a:pt x="91" y="475"/>
                    </a:lnTo>
                    <a:lnTo>
                      <a:pt x="86" y="475"/>
                    </a:lnTo>
                    <a:lnTo>
                      <a:pt x="86" y="475"/>
                    </a:lnTo>
                    <a:lnTo>
                      <a:pt x="86" y="470"/>
                    </a:lnTo>
                    <a:lnTo>
                      <a:pt x="86" y="470"/>
                    </a:lnTo>
                    <a:lnTo>
                      <a:pt x="86" y="470"/>
                    </a:lnTo>
                    <a:lnTo>
                      <a:pt x="86" y="470"/>
                    </a:lnTo>
                    <a:lnTo>
                      <a:pt x="82" y="470"/>
                    </a:lnTo>
                    <a:lnTo>
                      <a:pt x="82" y="470"/>
                    </a:lnTo>
                    <a:lnTo>
                      <a:pt x="82" y="466"/>
                    </a:lnTo>
                    <a:lnTo>
                      <a:pt x="77" y="461"/>
                    </a:lnTo>
                    <a:lnTo>
                      <a:pt x="77" y="461"/>
                    </a:lnTo>
                    <a:lnTo>
                      <a:pt x="77" y="457"/>
                    </a:lnTo>
                    <a:lnTo>
                      <a:pt x="77" y="448"/>
                    </a:lnTo>
                    <a:lnTo>
                      <a:pt x="73" y="448"/>
                    </a:lnTo>
                    <a:lnTo>
                      <a:pt x="73" y="443"/>
                    </a:lnTo>
                    <a:lnTo>
                      <a:pt x="73" y="439"/>
                    </a:lnTo>
                    <a:lnTo>
                      <a:pt x="73" y="439"/>
                    </a:lnTo>
                    <a:lnTo>
                      <a:pt x="77" y="434"/>
                    </a:lnTo>
                    <a:lnTo>
                      <a:pt x="77" y="430"/>
                    </a:lnTo>
                    <a:lnTo>
                      <a:pt x="73" y="425"/>
                    </a:lnTo>
                    <a:lnTo>
                      <a:pt x="64" y="416"/>
                    </a:lnTo>
                    <a:lnTo>
                      <a:pt x="64" y="412"/>
                    </a:lnTo>
                    <a:lnTo>
                      <a:pt x="64" y="407"/>
                    </a:lnTo>
                    <a:lnTo>
                      <a:pt x="59" y="402"/>
                    </a:lnTo>
                    <a:lnTo>
                      <a:pt x="59" y="402"/>
                    </a:lnTo>
                    <a:lnTo>
                      <a:pt x="59" y="398"/>
                    </a:lnTo>
                    <a:lnTo>
                      <a:pt x="55" y="398"/>
                    </a:lnTo>
                    <a:lnTo>
                      <a:pt x="55" y="393"/>
                    </a:lnTo>
                    <a:lnTo>
                      <a:pt x="55" y="393"/>
                    </a:lnTo>
                    <a:lnTo>
                      <a:pt x="50" y="389"/>
                    </a:lnTo>
                    <a:lnTo>
                      <a:pt x="50" y="389"/>
                    </a:lnTo>
                    <a:lnTo>
                      <a:pt x="50" y="384"/>
                    </a:lnTo>
                    <a:lnTo>
                      <a:pt x="55" y="389"/>
                    </a:lnTo>
                    <a:lnTo>
                      <a:pt x="59" y="384"/>
                    </a:lnTo>
                    <a:lnTo>
                      <a:pt x="59" y="384"/>
                    </a:lnTo>
                    <a:lnTo>
                      <a:pt x="59" y="384"/>
                    </a:lnTo>
                    <a:lnTo>
                      <a:pt x="55" y="380"/>
                    </a:lnTo>
                    <a:lnTo>
                      <a:pt x="55" y="380"/>
                    </a:lnTo>
                    <a:lnTo>
                      <a:pt x="55" y="375"/>
                    </a:lnTo>
                    <a:lnTo>
                      <a:pt x="59" y="375"/>
                    </a:lnTo>
                    <a:lnTo>
                      <a:pt x="59" y="375"/>
                    </a:lnTo>
                    <a:lnTo>
                      <a:pt x="59" y="371"/>
                    </a:lnTo>
                    <a:lnTo>
                      <a:pt x="55" y="362"/>
                    </a:lnTo>
                    <a:lnTo>
                      <a:pt x="59" y="362"/>
                    </a:lnTo>
                    <a:lnTo>
                      <a:pt x="59" y="357"/>
                    </a:lnTo>
                    <a:lnTo>
                      <a:pt x="55" y="353"/>
                    </a:lnTo>
                    <a:lnTo>
                      <a:pt x="55" y="353"/>
                    </a:lnTo>
                    <a:lnTo>
                      <a:pt x="55" y="353"/>
                    </a:lnTo>
                    <a:lnTo>
                      <a:pt x="55" y="348"/>
                    </a:lnTo>
                    <a:lnTo>
                      <a:pt x="59" y="348"/>
                    </a:lnTo>
                    <a:lnTo>
                      <a:pt x="59" y="344"/>
                    </a:lnTo>
                    <a:lnTo>
                      <a:pt x="59" y="339"/>
                    </a:lnTo>
                    <a:lnTo>
                      <a:pt x="59" y="335"/>
                    </a:lnTo>
                    <a:lnTo>
                      <a:pt x="59" y="330"/>
                    </a:lnTo>
                    <a:lnTo>
                      <a:pt x="55" y="330"/>
                    </a:lnTo>
                    <a:lnTo>
                      <a:pt x="55" y="326"/>
                    </a:lnTo>
                    <a:lnTo>
                      <a:pt x="55" y="326"/>
                    </a:lnTo>
                    <a:lnTo>
                      <a:pt x="55" y="321"/>
                    </a:lnTo>
                    <a:lnTo>
                      <a:pt x="55" y="321"/>
                    </a:lnTo>
                    <a:lnTo>
                      <a:pt x="59" y="317"/>
                    </a:lnTo>
                    <a:lnTo>
                      <a:pt x="59" y="312"/>
                    </a:lnTo>
                    <a:lnTo>
                      <a:pt x="55" y="312"/>
                    </a:lnTo>
                    <a:lnTo>
                      <a:pt x="55" y="308"/>
                    </a:lnTo>
                    <a:lnTo>
                      <a:pt x="55" y="308"/>
                    </a:lnTo>
                    <a:lnTo>
                      <a:pt x="55" y="303"/>
                    </a:lnTo>
                    <a:lnTo>
                      <a:pt x="55" y="303"/>
                    </a:lnTo>
                    <a:lnTo>
                      <a:pt x="55" y="298"/>
                    </a:lnTo>
                    <a:lnTo>
                      <a:pt x="55" y="294"/>
                    </a:lnTo>
                    <a:lnTo>
                      <a:pt x="55" y="294"/>
                    </a:lnTo>
                    <a:lnTo>
                      <a:pt x="50" y="289"/>
                    </a:lnTo>
                    <a:lnTo>
                      <a:pt x="50" y="280"/>
                    </a:lnTo>
                    <a:lnTo>
                      <a:pt x="45" y="276"/>
                    </a:lnTo>
                    <a:lnTo>
                      <a:pt x="41" y="267"/>
                    </a:lnTo>
                    <a:lnTo>
                      <a:pt x="41" y="267"/>
                    </a:lnTo>
                    <a:lnTo>
                      <a:pt x="36" y="262"/>
                    </a:lnTo>
                    <a:lnTo>
                      <a:pt x="36" y="258"/>
                    </a:lnTo>
                    <a:lnTo>
                      <a:pt x="36" y="253"/>
                    </a:lnTo>
                    <a:lnTo>
                      <a:pt x="41" y="249"/>
                    </a:lnTo>
                    <a:lnTo>
                      <a:pt x="41" y="244"/>
                    </a:lnTo>
                    <a:lnTo>
                      <a:pt x="36" y="240"/>
                    </a:lnTo>
                    <a:lnTo>
                      <a:pt x="36" y="235"/>
                    </a:lnTo>
                    <a:lnTo>
                      <a:pt x="36" y="231"/>
                    </a:lnTo>
                    <a:lnTo>
                      <a:pt x="32" y="231"/>
                    </a:lnTo>
                    <a:lnTo>
                      <a:pt x="32" y="226"/>
                    </a:lnTo>
                    <a:lnTo>
                      <a:pt x="32" y="222"/>
                    </a:lnTo>
                    <a:lnTo>
                      <a:pt x="32" y="222"/>
                    </a:lnTo>
                    <a:lnTo>
                      <a:pt x="32" y="222"/>
                    </a:lnTo>
                    <a:lnTo>
                      <a:pt x="32" y="217"/>
                    </a:lnTo>
                    <a:lnTo>
                      <a:pt x="32" y="213"/>
                    </a:lnTo>
                    <a:lnTo>
                      <a:pt x="32" y="208"/>
                    </a:lnTo>
                    <a:lnTo>
                      <a:pt x="32" y="204"/>
                    </a:lnTo>
                    <a:lnTo>
                      <a:pt x="32" y="199"/>
                    </a:lnTo>
                    <a:lnTo>
                      <a:pt x="32" y="199"/>
                    </a:lnTo>
                    <a:lnTo>
                      <a:pt x="32" y="199"/>
                    </a:lnTo>
                    <a:lnTo>
                      <a:pt x="32" y="199"/>
                    </a:lnTo>
                    <a:lnTo>
                      <a:pt x="32" y="194"/>
                    </a:lnTo>
                    <a:lnTo>
                      <a:pt x="32" y="190"/>
                    </a:lnTo>
                    <a:lnTo>
                      <a:pt x="32" y="185"/>
                    </a:lnTo>
                    <a:lnTo>
                      <a:pt x="32" y="185"/>
                    </a:lnTo>
                    <a:lnTo>
                      <a:pt x="32" y="181"/>
                    </a:lnTo>
                    <a:lnTo>
                      <a:pt x="32" y="176"/>
                    </a:lnTo>
                    <a:lnTo>
                      <a:pt x="32" y="172"/>
                    </a:lnTo>
                    <a:lnTo>
                      <a:pt x="32" y="172"/>
                    </a:lnTo>
                    <a:lnTo>
                      <a:pt x="32" y="167"/>
                    </a:lnTo>
                    <a:lnTo>
                      <a:pt x="27" y="163"/>
                    </a:lnTo>
                    <a:lnTo>
                      <a:pt x="27" y="163"/>
                    </a:lnTo>
                    <a:lnTo>
                      <a:pt x="27" y="158"/>
                    </a:lnTo>
                    <a:lnTo>
                      <a:pt x="27" y="158"/>
                    </a:lnTo>
                    <a:lnTo>
                      <a:pt x="27" y="154"/>
                    </a:lnTo>
                    <a:lnTo>
                      <a:pt x="27" y="154"/>
                    </a:lnTo>
                    <a:lnTo>
                      <a:pt x="27" y="149"/>
                    </a:lnTo>
                    <a:lnTo>
                      <a:pt x="27" y="145"/>
                    </a:lnTo>
                    <a:lnTo>
                      <a:pt x="23" y="140"/>
                    </a:lnTo>
                    <a:lnTo>
                      <a:pt x="23" y="136"/>
                    </a:lnTo>
                    <a:lnTo>
                      <a:pt x="23" y="131"/>
                    </a:lnTo>
                    <a:lnTo>
                      <a:pt x="23" y="127"/>
                    </a:lnTo>
                    <a:lnTo>
                      <a:pt x="23" y="127"/>
                    </a:lnTo>
                    <a:lnTo>
                      <a:pt x="23" y="122"/>
                    </a:lnTo>
                    <a:lnTo>
                      <a:pt x="23" y="122"/>
                    </a:lnTo>
                    <a:lnTo>
                      <a:pt x="23" y="122"/>
                    </a:lnTo>
                    <a:lnTo>
                      <a:pt x="23" y="118"/>
                    </a:lnTo>
                    <a:lnTo>
                      <a:pt x="18" y="118"/>
                    </a:lnTo>
                    <a:lnTo>
                      <a:pt x="18" y="118"/>
                    </a:lnTo>
                    <a:lnTo>
                      <a:pt x="18" y="113"/>
                    </a:lnTo>
                    <a:lnTo>
                      <a:pt x="18" y="113"/>
                    </a:lnTo>
                    <a:lnTo>
                      <a:pt x="18" y="109"/>
                    </a:lnTo>
                    <a:lnTo>
                      <a:pt x="18" y="109"/>
                    </a:lnTo>
                    <a:lnTo>
                      <a:pt x="18" y="109"/>
                    </a:lnTo>
                    <a:lnTo>
                      <a:pt x="18" y="104"/>
                    </a:lnTo>
                    <a:lnTo>
                      <a:pt x="18" y="100"/>
                    </a:lnTo>
                    <a:lnTo>
                      <a:pt x="18" y="95"/>
                    </a:lnTo>
                    <a:lnTo>
                      <a:pt x="18" y="90"/>
                    </a:lnTo>
                    <a:lnTo>
                      <a:pt x="18" y="86"/>
                    </a:lnTo>
                    <a:lnTo>
                      <a:pt x="18" y="81"/>
                    </a:lnTo>
                    <a:lnTo>
                      <a:pt x="18" y="81"/>
                    </a:lnTo>
                    <a:lnTo>
                      <a:pt x="18" y="77"/>
                    </a:lnTo>
                    <a:lnTo>
                      <a:pt x="18" y="77"/>
                    </a:lnTo>
                    <a:lnTo>
                      <a:pt x="14" y="63"/>
                    </a:lnTo>
                    <a:lnTo>
                      <a:pt x="14" y="59"/>
                    </a:lnTo>
                    <a:lnTo>
                      <a:pt x="14" y="54"/>
                    </a:lnTo>
                    <a:lnTo>
                      <a:pt x="9" y="45"/>
                    </a:lnTo>
                    <a:lnTo>
                      <a:pt x="9" y="45"/>
                    </a:lnTo>
                    <a:lnTo>
                      <a:pt x="9" y="41"/>
                    </a:lnTo>
                    <a:lnTo>
                      <a:pt x="9" y="41"/>
                    </a:lnTo>
                    <a:lnTo>
                      <a:pt x="9" y="36"/>
                    </a:lnTo>
                    <a:lnTo>
                      <a:pt x="5" y="27"/>
                    </a:lnTo>
                    <a:lnTo>
                      <a:pt x="5" y="23"/>
                    </a:lnTo>
                    <a:lnTo>
                      <a:pt x="5" y="18"/>
                    </a:lnTo>
                    <a:lnTo>
                      <a:pt x="0" y="18"/>
                    </a:lnTo>
                    <a:lnTo>
                      <a:pt x="0" y="18"/>
                    </a:lnTo>
                    <a:lnTo>
                      <a:pt x="5" y="18"/>
                    </a:lnTo>
                    <a:lnTo>
                      <a:pt x="5" y="18"/>
                    </a:lnTo>
                    <a:lnTo>
                      <a:pt x="9" y="18"/>
                    </a:lnTo>
                    <a:lnTo>
                      <a:pt x="9" y="14"/>
                    </a:lnTo>
                    <a:lnTo>
                      <a:pt x="9" y="14"/>
                    </a:lnTo>
                    <a:lnTo>
                      <a:pt x="9" y="9"/>
                    </a:lnTo>
                    <a:lnTo>
                      <a:pt x="9" y="9"/>
                    </a:lnTo>
                    <a:lnTo>
                      <a:pt x="9" y="9"/>
                    </a:lnTo>
                    <a:lnTo>
                      <a:pt x="9" y="5"/>
                    </a:lnTo>
                    <a:lnTo>
                      <a:pt x="9" y="5"/>
                    </a:lnTo>
                    <a:lnTo>
                      <a:pt x="14" y="5"/>
                    </a:lnTo>
                    <a:lnTo>
                      <a:pt x="14" y="5"/>
                    </a:lnTo>
                    <a:lnTo>
                      <a:pt x="14" y="0"/>
                    </a:lnTo>
                    <a:lnTo>
                      <a:pt x="14" y="5"/>
                    </a:lnTo>
                    <a:lnTo>
                      <a:pt x="18" y="5"/>
                    </a:lnTo>
                    <a:lnTo>
                      <a:pt x="18" y="9"/>
                    </a:lnTo>
                    <a:lnTo>
                      <a:pt x="18" y="9"/>
                    </a:lnTo>
                    <a:lnTo>
                      <a:pt x="23" y="14"/>
                    </a:lnTo>
                    <a:lnTo>
                      <a:pt x="23" y="14"/>
                    </a:lnTo>
                    <a:lnTo>
                      <a:pt x="23" y="14"/>
                    </a:lnTo>
                    <a:lnTo>
                      <a:pt x="23" y="14"/>
                    </a:lnTo>
                    <a:lnTo>
                      <a:pt x="23" y="14"/>
                    </a:lnTo>
                    <a:lnTo>
                      <a:pt x="23" y="18"/>
                    </a:lnTo>
                    <a:lnTo>
                      <a:pt x="23" y="18"/>
                    </a:lnTo>
                    <a:lnTo>
                      <a:pt x="23" y="18"/>
                    </a:lnTo>
                    <a:lnTo>
                      <a:pt x="27" y="23"/>
                    </a:lnTo>
                    <a:lnTo>
                      <a:pt x="27" y="23"/>
                    </a:lnTo>
                    <a:lnTo>
                      <a:pt x="27" y="27"/>
                    </a:lnTo>
                    <a:lnTo>
                      <a:pt x="27" y="27"/>
                    </a:lnTo>
                    <a:lnTo>
                      <a:pt x="27" y="32"/>
                    </a:lnTo>
                    <a:lnTo>
                      <a:pt x="27" y="32"/>
                    </a:lnTo>
                    <a:lnTo>
                      <a:pt x="32" y="32"/>
                    </a:lnTo>
                    <a:lnTo>
                      <a:pt x="32" y="32"/>
                    </a:lnTo>
                    <a:lnTo>
                      <a:pt x="36" y="36"/>
                    </a:lnTo>
                    <a:lnTo>
                      <a:pt x="36" y="36"/>
                    </a:lnTo>
                    <a:lnTo>
                      <a:pt x="36" y="36"/>
                    </a:lnTo>
                    <a:lnTo>
                      <a:pt x="36" y="36"/>
                    </a:lnTo>
                    <a:lnTo>
                      <a:pt x="36" y="36"/>
                    </a:lnTo>
                    <a:lnTo>
                      <a:pt x="36" y="41"/>
                    </a:lnTo>
                    <a:lnTo>
                      <a:pt x="36" y="41"/>
                    </a:lnTo>
                    <a:lnTo>
                      <a:pt x="36" y="41"/>
                    </a:lnTo>
                    <a:lnTo>
                      <a:pt x="36" y="45"/>
                    </a:lnTo>
                    <a:lnTo>
                      <a:pt x="36" y="45"/>
                    </a:lnTo>
                    <a:lnTo>
                      <a:pt x="36" y="45"/>
                    </a:lnTo>
                    <a:lnTo>
                      <a:pt x="36" y="50"/>
                    </a:lnTo>
                    <a:lnTo>
                      <a:pt x="41" y="50"/>
                    </a:lnTo>
                    <a:lnTo>
                      <a:pt x="36" y="50"/>
                    </a:lnTo>
                    <a:lnTo>
                      <a:pt x="36" y="50"/>
                    </a:lnTo>
                    <a:lnTo>
                      <a:pt x="36" y="50"/>
                    </a:lnTo>
                    <a:lnTo>
                      <a:pt x="36" y="50"/>
                    </a:lnTo>
                    <a:lnTo>
                      <a:pt x="36" y="54"/>
                    </a:lnTo>
                    <a:lnTo>
                      <a:pt x="36" y="54"/>
                    </a:lnTo>
                    <a:lnTo>
                      <a:pt x="36" y="54"/>
                    </a:lnTo>
                    <a:lnTo>
                      <a:pt x="36" y="54"/>
                    </a:lnTo>
                    <a:lnTo>
                      <a:pt x="36" y="59"/>
                    </a:lnTo>
                    <a:lnTo>
                      <a:pt x="36" y="59"/>
                    </a:lnTo>
                    <a:lnTo>
                      <a:pt x="36" y="59"/>
                    </a:lnTo>
                    <a:lnTo>
                      <a:pt x="36" y="59"/>
                    </a:lnTo>
                    <a:lnTo>
                      <a:pt x="41" y="63"/>
                    </a:lnTo>
                    <a:lnTo>
                      <a:pt x="41" y="63"/>
                    </a:lnTo>
                    <a:lnTo>
                      <a:pt x="41" y="63"/>
                    </a:lnTo>
                    <a:lnTo>
                      <a:pt x="41" y="63"/>
                    </a:lnTo>
                    <a:lnTo>
                      <a:pt x="41" y="63"/>
                    </a:lnTo>
                    <a:lnTo>
                      <a:pt x="41" y="68"/>
                    </a:lnTo>
                    <a:lnTo>
                      <a:pt x="41" y="68"/>
                    </a:lnTo>
                    <a:lnTo>
                      <a:pt x="41" y="68"/>
                    </a:lnTo>
                    <a:lnTo>
                      <a:pt x="45" y="68"/>
                    </a:lnTo>
                    <a:lnTo>
                      <a:pt x="45" y="72"/>
                    </a:lnTo>
                    <a:lnTo>
                      <a:pt x="50" y="77"/>
                    </a:lnTo>
                    <a:lnTo>
                      <a:pt x="50" y="77"/>
                    </a:lnTo>
                    <a:lnTo>
                      <a:pt x="50" y="81"/>
                    </a:lnTo>
                    <a:lnTo>
                      <a:pt x="55" y="81"/>
                    </a:lnTo>
                    <a:lnTo>
                      <a:pt x="55" y="86"/>
                    </a:lnTo>
                    <a:lnTo>
                      <a:pt x="55" y="86"/>
                    </a:lnTo>
                    <a:lnTo>
                      <a:pt x="55" y="90"/>
                    </a:lnTo>
                    <a:lnTo>
                      <a:pt x="59" y="90"/>
                    </a:lnTo>
                    <a:lnTo>
                      <a:pt x="59" y="95"/>
                    </a:lnTo>
                    <a:lnTo>
                      <a:pt x="59" y="95"/>
                    </a:lnTo>
                    <a:lnTo>
                      <a:pt x="59" y="100"/>
                    </a:lnTo>
                    <a:lnTo>
                      <a:pt x="59" y="100"/>
                    </a:lnTo>
                    <a:lnTo>
                      <a:pt x="59" y="104"/>
                    </a:lnTo>
                    <a:lnTo>
                      <a:pt x="64" y="104"/>
                    </a:lnTo>
                    <a:lnTo>
                      <a:pt x="64" y="104"/>
                    </a:lnTo>
                    <a:lnTo>
                      <a:pt x="64" y="104"/>
                    </a:lnTo>
                    <a:lnTo>
                      <a:pt x="64" y="104"/>
                    </a:lnTo>
                    <a:lnTo>
                      <a:pt x="64" y="10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2" name="Freeform 33"/>
              <p:cNvSpPr>
                <a:spLocks noEditPoints="1"/>
              </p:cNvSpPr>
              <p:nvPr/>
            </p:nvSpPr>
            <p:spPr bwMode="auto">
              <a:xfrm>
                <a:off x="6127751" y="1250951"/>
                <a:ext cx="1341438" cy="1120775"/>
              </a:xfrm>
              <a:custGeom>
                <a:avLst/>
                <a:gdLst>
                  <a:gd name="T0" fmla="*/ 687 w 845"/>
                  <a:gd name="T1" fmla="*/ 692 h 706"/>
                  <a:gd name="T2" fmla="*/ 574 w 845"/>
                  <a:gd name="T3" fmla="*/ 0 h 706"/>
                  <a:gd name="T4" fmla="*/ 628 w 845"/>
                  <a:gd name="T5" fmla="*/ 19 h 706"/>
                  <a:gd name="T6" fmla="*/ 687 w 845"/>
                  <a:gd name="T7" fmla="*/ 68 h 706"/>
                  <a:gd name="T8" fmla="*/ 759 w 845"/>
                  <a:gd name="T9" fmla="*/ 95 h 706"/>
                  <a:gd name="T10" fmla="*/ 813 w 845"/>
                  <a:gd name="T11" fmla="*/ 95 h 706"/>
                  <a:gd name="T12" fmla="*/ 827 w 845"/>
                  <a:gd name="T13" fmla="*/ 141 h 706"/>
                  <a:gd name="T14" fmla="*/ 822 w 845"/>
                  <a:gd name="T15" fmla="*/ 177 h 706"/>
                  <a:gd name="T16" fmla="*/ 818 w 845"/>
                  <a:gd name="T17" fmla="*/ 195 h 706"/>
                  <a:gd name="T18" fmla="*/ 804 w 845"/>
                  <a:gd name="T19" fmla="*/ 222 h 706"/>
                  <a:gd name="T20" fmla="*/ 786 w 845"/>
                  <a:gd name="T21" fmla="*/ 240 h 706"/>
                  <a:gd name="T22" fmla="*/ 745 w 845"/>
                  <a:gd name="T23" fmla="*/ 281 h 706"/>
                  <a:gd name="T24" fmla="*/ 732 w 845"/>
                  <a:gd name="T25" fmla="*/ 258 h 706"/>
                  <a:gd name="T26" fmla="*/ 682 w 845"/>
                  <a:gd name="T27" fmla="*/ 290 h 706"/>
                  <a:gd name="T28" fmla="*/ 764 w 845"/>
                  <a:gd name="T29" fmla="*/ 312 h 706"/>
                  <a:gd name="T30" fmla="*/ 754 w 845"/>
                  <a:gd name="T31" fmla="*/ 340 h 706"/>
                  <a:gd name="T32" fmla="*/ 777 w 845"/>
                  <a:gd name="T33" fmla="*/ 389 h 706"/>
                  <a:gd name="T34" fmla="*/ 809 w 845"/>
                  <a:gd name="T35" fmla="*/ 430 h 706"/>
                  <a:gd name="T36" fmla="*/ 836 w 845"/>
                  <a:gd name="T37" fmla="*/ 466 h 706"/>
                  <a:gd name="T38" fmla="*/ 831 w 845"/>
                  <a:gd name="T39" fmla="*/ 507 h 706"/>
                  <a:gd name="T40" fmla="*/ 818 w 845"/>
                  <a:gd name="T41" fmla="*/ 538 h 706"/>
                  <a:gd name="T42" fmla="*/ 809 w 845"/>
                  <a:gd name="T43" fmla="*/ 575 h 706"/>
                  <a:gd name="T44" fmla="*/ 795 w 845"/>
                  <a:gd name="T45" fmla="*/ 606 h 706"/>
                  <a:gd name="T46" fmla="*/ 754 w 845"/>
                  <a:gd name="T47" fmla="*/ 615 h 706"/>
                  <a:gd name="T48" fmla="*/ 741 w 845"/>
                  <a:gd name="T49" fmla="*/ 629 h 706"/>
                  <a:gd name="T50" fmla="*/ 705 w 845"/>
                  <a:gd name="T51" fmla="*/ 642 h 706"/>
                  <a:gd name="T52" fmla="*/ 691 w 845"/>
                  <a:gd name="T53" fmla="*/ 638 h 706"/>
                  <a:gd name="T54" fmla="*/ 655 w 845"/>
                  <a:gd name="T55" fmla="*/ 638 h 706"/>
                  <a:gd name="T56" fmla="*/ 619 w 845"/>
                  <a:gd name="T57" fmla="*/ 611 h 706"/>
                  <a:gd name="T58" fmla="*/ 578 w 845"/>
                  <a:gd name="T59" fmla="*/ 620 h 706"/>
                  <a:gd name="T60" fmla="*/ 551 w 845"/>
                  <a:gd name="T61" fmla="*/ 633 h 706"/>
                  <a:gd name="T62" fmla="*/ 533 w 845"/>
                  <a:gd name="T63" fmla="*/ 642 h 706"/>
                  <a:gd name="T64" fmla="*/ 497 w 845"/>
                  <a:gd name="T65" fmla="*/ 606 h 706"/>
                  <a:gd name="T66" fmla="*/ 474 w 845"/>
                  <a:gd name="T67" fmla="*/ 570 h 706"/>
                  <a:gd name="T68" fmla="*/ 461 w 845"/>
                  <a:gd name="T69" fmla="*/ 520 h 706"/>
                  <a:gd name="T70" fmla="*/ 429 w 845"/>
                  <a:gd name="T71" fmla="*/ 502 h 706"/>
                  <a:gd name="T72" fmla="*/ 389 w 845"/>
                  <a:gd name="T73" fmla="*/ 502 h 706"/>
                  <a:gd name="T74" fmla="*/ 348 w 845"/>
                  <a:gd name="T75" fmla="*/ 520 h 706"/>
                  <a:gd name="T76" fmla="*/ 307 w 845"/>
                  <a:gd name="T77" fmla="*/ 520 h 706"/>
                  <a:gd name="T78" fmla="*/ 258 w 845"/>
                  <a:gd name="T79" fmla="*/ 520 h 706"/>
                  <a:gd name="T80" fmla="*/ 190 w 845"/>
                  <a:gd name="T81" fmla="*/ 484 h 706"/>
                  <a:gd name="T82" fmla="*/ 131 w 845"/>
                  <a:gd name="T83" fmla="*/ 466 h 706"/>
                  <a:gd name="T84" fmla="*/ 127 w 845"/>
                  <a:gd name="T85" fmla="*/ 439 h 706"/>
                  <a:gd name="T86" fmla="*/ 95 w 845"/>
                  <a:gd name="T87" fmla="*/ 385 h 706"/>
                  <a:gd name="T88" fmla="*/ 45 w 845"/>
                  <a:gd name="T89" fmla="*/ 362 h 706"/>
                  <a:gd name="T90" fmla="*/ 27 w 845"/>
                  <a:gd name="T91" fmla="*/ 335 h 706"/>
                  <a:gd name="T92" fmla="*/ 5 w 845"/>
                  <a:gd name="T93" fmla="*/ 299 h 706"/>
                  <a:gd name="T94" fmla="*/ 45 w 845"/>
                  <a:gd name="T95" fmla="*/ 281 h 706"/>
                  <a:gd name="T96" fmla="*/ 81 w 845"/>
                  <a:gd name="T97" fmla="*/ 240 h 706"/>
                  <a:gd name="T98" fmla="*/ 68 w 845"/>
                  <a:gd name="T99" fmla="*/ 199 h 706"/>
                  <a:gd name="T100" fmla="*/ 90 w 845"/>
                  <a:gd name="T101" fmla="*/ 159 h 706"/>
                  <a:gd name="T102" fmla="*/ 127 w 845"/>
                  <a:gd name="T103" fmla="*/ 132 h 706"/>
                  <a:gd name="T104" fmla="*/ 154 w 845"/>
                  <a:gd name="T105" fmla="*/ 132 h 706"/>
                  <a:gd name="T106" fmla="*/ 208 w 845"/>
                  <a:gd name="T107" fmla="*/ 163 h 706"/>
                  <a:gd name="T108" fmla="*/ 258 w 845"/>
                  <a:gd name="T109" fmla="*/ 195 h 706"/>
                  <a:gd name="T110" fmla="*/ 375 w 845"/>
                  <a:gd name="T111" fmla="*/ 231 h 706"/>
                  <a:gd name="T112" fmla="*/ 488 w 845"/>
                  <a:gd name="T113" fmla="*/ 231 h 706"/>
                  <a:gd name="T114" fmla="*/ 542 w 845"/>
                  <a:gd name="T115" fmla="*/ 199 h 706"/>
                  <a:gd name="T116" fmla="*/ 565 w 845"/>
                  <a:gd name="T117" fmla="*/ 168 h 706"/>
                  <a:gd name="T118" fmla="*/ 596 w 845"/>
                  <a:gd name="T119" fmla="*/ 141 h 706"/>
                  <a:gd name="T120" fmla="*/ 596 w 845"/>
                  <a:gd name="T121" fmla="*/ 118 h 706"/>
                  <a:gd name="T122" fmla="*/ 542 w 845"/>
                  <a:gd name="T123" fmla="*/ 104 h 706"/>
                  <a:gd name="T124" fmla="*/ 556 w 845"/>
                  <a:gd name="T125" fmla="*/ 4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5" h="706">
                    <a:moveTo>
                      <a:pt x="718" y="670"/>
                    </a:moveTo>
                    <a:lnTo>
                      <a:pt x="718" y="670"/>
                    </a:lnTo>
                    <a:lnTo>
                      <a:pt x="718" y="670"/>
                    </a:lnTo>
                    <a:lnTo>
                      <a:pt x="718" y="670"/>
                    </a:lnTo>
                    <a:lnTo>
                      <a:pt x="723" y="674"/>
                    </a:lnTo>
                    <a:lnTo>
                      <a:pt x="723" y="674"/>
                    </a:lnTo>
                    <a:lnTo>
                      <a:pt x="718" y="679"/>
                    </a:lnTo>
                    <a:lnTo>
                      <a:pt x="718" y="679"/>
                    </a:lnTo>
                    <a:lnTo>
                      <a:pt x="718" y="683"/>
                    </a:lnTo>
                    <a:lnTo>
                      <a:pt x="718" y="683"/>
                    </a:lnTo>
                    <a:lnTo>
                      <a:pt x="718" y="683"/>
                    </a:lnTo>
                    <a:lnTo>
                      <a:pt x="718" y="688"/>
                    </a:lnTo>
                    <a:lnTo>
                      <a:pt x="718" y="688"/>
                    </a:lnTo>
                    <a:lnTo>
                      <a:pt x="718" y="688"/>
                    </a:lnTo>
                    <a:lnTo>
                      <a:pt x="718" y="692"/>
                    </a:lnTo>
                    <a:lnTo>
                      <a:pt x="718" y="692"/>
                    </a:lnTo>
                    <a:lnTo>
                      <a:pt x="714" y="697"/>
                    </a:lnTo>
                    <a:lnTo>
                      <a:pt x="714" y="697"/>
                    </a:lnTo>
                    <a:lnTo>
                      <a:pt x="714" y="697"/>
                    </a:lnTo>
                    <a:lnTo>
                      <a:pt x="714" y="697"/>
                    </a:lnTo>
                    <a:lnTo>
                      <a:pt x="714" y="697"/>
                    </a:lnTo>
                    <a:lnTo>
                      <a:pt x="709" y="697"/>
                    </a:lnTo>
                    <a:lnTo>
                      <a:pt x="709" y="701"/>
                    </a:lnTo>
                    <a:lnTo>
                      <a:pt x="709" y="701"/>
                    </a:lnTo>
                    <a:lnTo>
                      <a:pt x="709" y="701"/>
                    </a:lnTo>
                    <a:lnTo>
                      <a:pt x="709" y="701"/>
                    </a:lnTo>
                    <a:lnTo>
                      <a:pt x="709" y="701"/>
                    </a:lnTo>
                    <a:lnTo>
                      <a:pt x="705" y="701"/>
                    </a:lnTo>
                    <a:lnTo>
                      <a:pt x="705" y="706"/>
                    </a:lnTo>
                    <a:lnTo>
                      <a:pt x="705" y="706"/>
                    </a:lnTo>
                    <a:lnTo>
                      <a:pt x="705" y="706"/>
                    </a:lnTo>
                    <a:lnTo>
                      <a:pt x="705" y="706"/>
                    </a:lnTo>
                    <a:lnTo>
                      <a:pt x="700" y="706"/>
                    </a:lnTo>
                    <a:lnTo>
                      <a:pt x="700" y="701"/>
                    </a:lnTo>
                    <a:lnTo>
                      <a:pt x="696" y="701"/>
                    </a:lnTo>
                    <a:lnTo>
                      <a:pt x="696" y="701"/>
                    </a:lnTo>
                    <a:lnTo>
                      <a:pt x="691" y="701"/>
                    </a:lnTo>
                    <a:lnTo>
                      <a:pt x="687" y="697"/>
                    </a:lnTo>
                    <a:lnTo>
                      <a:pt x="687" y="697"/>
                    </a:lnTo>
                    <a:lnTo>
                      <a:pt x="687" y="692"/>
                    </a:lnTo>
                    <a:lnTo>
                      <a:pt x="687" y="692"/>
                    </a:lnTo>
                    <a:lnTo>
                      <a:pt x="682" y="683"/>
                    </a:lnTo>
                    <a:lnTo>
                      <a:pt x="682" y="683"/>
                    </a:lnTo>
                    <a:lnTo>
                      <a:pt x="682" y="683"/>
                    </a:lnTo>
                    <a:lnTo>
                      <a:pt x="687" y="683"/>
                    </a:lnTo>
                    <a:lnTo>
                      <a:pt x="687" y="679"/>
                    </a:lnTo>
                    <a:lnTo>
                      <a:pt x="687" y="679"/>
                    </a:lnTo>
                    <a:lnTo>
                      <a:pt x="691" y="674"/>
                    </a:lnTo>
                    <a:lnTo>
                      <a:pt x="691" y="674"/>
                    </a:lnTo>
                    <a:lnTo>
                      <a:pt x="691" y="674"/>
                    </a:lnTo>
                    <a:lnTo>
                      <a:pt x="691" y="674"/>
                    </a:lnTo>
                    <a:lnTo>
                      <a:pt x="691" y="674"/>
                    </a:lnTo>
                    <a:lnTo>
                      <a:pt x="691" y="670"/>
                    </a:lnTo>
                    <a:lnTo>
                      <a:pt x="691" y="670"/>
                    </a:lnTo>
                    <a:lnTo>
                      <a:pt x="696" y="670"/>
                    </a:lnTo>
                    <a:lnTo>
                      <a:pt x="696" y="670"/>
                    </a:lnTo>
                    <a:lnTo>
                      <a:pt x="696" y="670"/>
                    </a:lnTo>
                    <a:lnTo>
                      <a:pt x="696" y="670"/>
                    </a:lnTo>
                    <a:lnTo>
                      <a:pt x="700" y="670"/>
                    </a:lnTo>
                    <a:lnTo>
                      <a:pt x="705" y="670"/>
                    </a:lnTo>
                    <a:lnTo>
                      <a:pt x="705" y="670"/>
                    </a:lnTo>
                    <a:lnTo>
                      <a:pt x="705" y="670"/>
                    </a:lnTo>
                    <a:lnTo>
                      <a:pt x="709" y="670"/>
                    </a:lnTo>
                    <a:lnTo>
                      <a:pt x="709" y="670"/>
                    </a:lnTo>
                    <a:lnTo>
                      <a:pt x="709" y="670"/>
                    </a:lnTo>
                    <a:lnTo>
                      <a:pt x="709" y="670"/>
                    </a:lnTo>
                    <a:lnTo>
                      <a:pt x="709" y="670"/>
                    </a:lnTo>
                    <a:lnTo>
                      <a:pt x="714" y="670"/>
                    </a:lnTo>
                    <a:lnTo>
                      <a:pt x="714" y="665"/>
                    </a:lnTo>
                    <a:lnTo>
                      <a:pt x="714" y="665"/>
                    </a:lnTo>
                    <a:lnTo>
                      <a:pt x="714" y="665"/>
                    </a:lnTo>
                    <a:lnTo>
                      <a:pt x="714" y="665"/>
                    </a:lnTo>
                    <a:lnTo>
                      <a:pt x="714" y="670"/>
                    </a:lnTo>
                    <a:lnTo>
                      <a:pt x="718" y="670"/>
                    </a:lnTo>
                    <a:lnTo>
                      <a:pt x="718" y="670"/>
                    </a:lnTo>
                    <a:moveTo>
                      <a:pt x="574" y="0"/>
                    </a:moveTo>
                    <a:lnTo>
                      <a:pt x="574" y="0"/>
                    </a:lnTo>
                    <a:lnTo>
                      <a:pt x="574" y="0"/>
                    </a:lnTo>
                    <a:lnTo>
                      <a:pt x="574" y="0"/>
                    </a:lnTo>
                    <a:lnTo>
                      <a:pt x="574" y="0"/>
                    </a:lnTo>
                    <a:lnTo>
                      <a:pt x="574" y="0"/>
                    </a:lnTo>
                    <a:lnTo>
                      <a:pt x="583" y="0"/>
                    </a:lnTo>
                    <a:lnTo>
                      <a:pt x="583" y="0"/>
                    </a:lnTo>
                    <a:lnTo>
                      <a:pt x="583" y="0"/>
                    </a:lnTo>
                    <a:lnTo>
                      <a:pt x="587" y="0"/>
                    </a:lnTo>
                    <a:lnTo>
                      <a:pt x="587" y="5"/>
                    </a:lnTo>
                    <a:lnTo>
                      <a:pt x="592" y="5"/>
                    </a:lnTo>
                    <a:lnTo>
                      <a:pt x="592" y="5"/>
                    </a:lnTo>
                    <a:lnTo>
                      <a:pt x="596" y="5"/>
                    </a:lnTo>
                    <a:lnTo>
                      <a:pt x="596" y="5"/>
                    </a:lnTo>
                    <a:lnTo>
                      <a:pt x="596" y="5"/>
                    </a:lnTo>
                    <a:lnTo>
                      <a:pt x="596" y="5"/>
                    </a:lnTo>
                    <a:lnTo>
                      <a:pt x="596" y="5"/>
                    </a:lnTo>
                    <a:lnTo>
                      <a:pt x="601" y="5"/>
                    </a:lnTo>
                    <a:lnTo>
                      <a:pt x="605" y="5"/>
                    </a:lnTo>
                    <a:lnTo>
                      <a:pt x="605" y="5"/>
                    </a:lnTo>
                    <a:lnTo>
                      <a:pt x="605" y="5"/>
                    </a:lnTo>
                    <a:lnTo>
                      <a:pt x="610" y="5"/>
                    </a:lnTo>
                    <a:lnTo>
                      <a:pt x="610" y="9"/>
                    </a:lnTo>
                    <a:lnTo>
                      <a:pt x="610" y="9"/>
                    </a:lnTo>
                    <a:lnTo>
                      <a:pt x="610" y="9"/>
                    </a:lnTo>
                    <a:lnTo>
                      <a:pt x="610" y="9"/>
                    </a:lnTo>
                    <a:lnTo>
                      <a:pt x="614" y="9"/>
                    </a:lnTo>
                    <a:lnTo>
                      <a:pt x="614" y="9"/>
                    </a:lnTo>
                    <a:lnTo>
                      <a:pt x="614" y="9"/>
                    </a:lnTo>
                    <a:lnTo>
                      <a:pt x="619" y="9"/>
                    </a:lnTo>
                    <a:lnTo>
                      <a:pt x="619" y="14"/>
                    </a:lnTo>
                    <a:lnTo>
                      <a:pt x="619" y="14"/>
                    </a:lnTo>
                    <a:lnTo>
                      <a:pt x="619" y="14"/>
                    </a:lnTo>
                    <a:lnTo>
                      <a:pt x="619" y="14"/>
                    </a:lnTo>
                    <a:lnTo>
                      <a:pt x="619" y="14"/>
                    </a:lnTo>
                    <a:lnTo>
                      <a:pt x="619" y="14"/>
                    </a:lnTo>
                    <a:lnTo>
                      <a:pt x="619" y="14"/>
                    </a:lnTo>
                    <a:lnTo>
                      <a:pt x="623" y="14"/>
                    </a:lnTo>
                    <a:lnTo>
                      <a:pt x="623" y="14"/>
                    </a:lnTo>
                    <a:lnTo>
                      <a:pt x="623" y="19"/>
                    </a:lnTo>
                    <a:lnTo>
                      <a:pt x="623" y="19"/>
                    </a:lnTo>
                    <a:lnTo>
                      <a:pt x="628" y="19"/>
                    </a:lnTo>
                    <a:lnTo>
                      <a:pt x="628" y="19"/>
                    </a:lnTo>
                    <a:lnTo>
                      <a:pt x="628" y="19"/>
                    </a:lnTo>
                    <a:lnTo>
                      <a:pt x="628" y="19"/>
                    </a:lnTo>
                    <a:lnTo>
                      <a:pt x="628" y="19"/>
                    </a:lnTo>
                    <a:lnTo>
                      <a:pt x="633" y="23"/>
                    </a:lnTo>
                    <a:lnTo>
                      <a:pt x="633" y="23"/>
                    </a:lnTo>
                    <a:lnTo>
                      <a:pt x="633" y="23"/>
                    </a:lnTo>
                    <a:lnTo>
                      <a:pt x="637" y="23"/>
                    </a:lnTo>
                    <a:lnTo>
                      <a:pt x="637" y="28"/>
                    </a:lnTo>
                    <a:lnTo>
                      <a:pt x="642" y="28"/>
                    </a:lnTo>
                    <a:lnTo>
                      <a:pt x="642" y="32"/>
                    </a:lnTo>
                    <a:lnTo>
                      <a:pt x="646" y="32"/>
                    </a:lnTo>
                    <a:lnTo>
                      <a:pt x="646" y="32"/>
                    </a:lnTo>
                    <a:lnTo>
                      <a:pt x="646" y="32"/>
                    </a:lnTo>
                    <a:lnTo>
                      <a:pt x="646" y="32"/>
                    </a:lnTo>
                    <a:lnTo>
                      <a:pt x="651" y="37"/>
                    </a:lnTo>
                    <a:lnTo>
                      <a:pt x="651" y="37"/>
                    </a:lnTo>
                    <a:lnTo>
                      <a:pt x="651" y="37"/>
                    </a:lnTo>
                    <a:lnTo>
                      <a:pt x="651" y="37"/>
                    </a:lnTo>
                    <a:lnTo>
                      <a:pt x="651" y="37"/>
                    </a:lnTo>
                    <a:lnTo>
                      <a:pt x="655" y="41"/>
                    </a:lnTo>
                    <a:lnTo>
                      <a:pt x="655" y="41"/>
                    </a:lnTo>
                    <a:lnTo>
                      <a:pt x="655" y="41"/>
                    </a:lnTo>
                    <a:lnTo>
                      <a:pt x="660" y="46"/>
                    </a:lnTo>
                    <a:lnTo>
                      <a:pt x="664" y="46"/>
                    </a:lnTo>
                    <a:lnTo>
                      <a:pt x="669" y="50"/>
                    </a:lnTo>
                    <a:lnTo>
                      <a:pt x="669" y="50"/>
                    </a:lnTo>
                    <a:lnTo>
                      <a:pt x="669" y="50"/>
                    </a:lnTo>
                    <a:lnTo>
                      <a:pt x="669" y="55"/>
                    </a:lnTo>
                    <a:lnTo>
                      <a:pt x="669" y="55"/>
                    </a:lnTo>
                    <a:lnTo>
                      <a:pt x="673" y="55"/>
                    </a:lnTo>
                    <a:lnTo>
                      <a:pt x="673" y="55"/>
                    </a:lnTo>
                    <a:lnTo>
                      <a:pt x="673" y="55"/>
                    </a:lnTo>
                    <a:lnTo>
                      <a:pt x="673" y="55"/>
                    </a:lnTo>
                    <a:lnTo>
                      <a:pt x="678" y="59"/>
                    </a:lnTo>
                    <a:lnTo>
                      <a:pt x="678" y="59"/>
                    </a:lnTo>
                    <a:lnTo>
                      <a:pt x="682" y="64"/>
                    </a:lnTo>
                    <a:lnTo>
                      <a:pt x="682" y="64"/>
                    </a:lnTo>
                    <a:lnTo>
                      <a:pt x="682" y="64"/>
                    </a:lnTo>
                    <a:lnTo>
                      <a:pt x="687" y="68"/>
                    </a:lnTo>
                    <a:lnTo>
                      <a:pt x="687" y="68"/>
                    </a:lnTo>
                    <a:lnTo>
                      <a:pt x="687" y="68"/>
                    </a:lnTo>
                    <a:lnTo>
                      <a:pt x="691" y="68"/>
                    </a:lnTo>
                    <a:lnTo>
                      <a:pt x="696" y="68"/>
                    </a:lnTo>
                    <a:lnTo>
                      <a:pt x="696" y="68"/>
                    </a:lnTo>
                    <a:lnTo>
                      <a:pt x="700" y="68"/>
                    </a:lnTo>
                    <a:lnTo>
                      <a:pt x="705" y="68"/>
                    </a:lnTo>
                    <a:lnTo>
                      <a:pt x="705" y="68"/>
                    </a:lnTo>
                    <a:lnTo>
                      <a:pt x="705" y="68"/>
                    </a:lnTo>
                    <a:lnTo>
                      <a:pt x="705" y="68"/>
                    </a:lnTo>
                    <a:lnTo>
                      <a:pt x="705" y="73"/>
                    </a:lnTo>
                    <a:lnTo>
                      <a:pt x="709" y="73"/>
                    </a:lnTo>
                    <a:lnTo>
                      <a:pt x="709" y="73"/>
                    </a:lnTo>
                    <a:lnTo>
                      <a:pt x="709" y="73"/>
                    </a:lnTo>
                    <a:lnTo>
                      <a:pt x="714" y="73"/>
                    </a:lnTo>
                    <a:lnTo>
                      <a:pt x="714" y="73"/>
                    </a:lnTo>
                    <a:lnTo>
                      <a:pt x="714" y="73"/>
                    </a:lnTo>
                    <a:lnTo>
                      <a:pt x="714" y="73"/>
                    </a:lnTo>
                    <a:lnTo>
                      <a:pt x="714" y="73"/>
                    </a:lnTo>
                    <a:lnTo>
                      <a:pt x="714" y="73"/>
                    </a:lnTo>
                    <a:lnTo>
                      <a:pt x="718" y="73"/>
                    </a:lnTo>
                    <a:lnTo>
                      <a:pt x="718" y="73"/>
                    </a:lnTo>
                    <a:lnTo>
                      <a:pt x="718" y="73"/>
                    </a:lnTo>
                    <a:lnTo>
                      <a:pt x="718" y="73"/>
                    </a:lnTo>
                    <a:lnTo>
                      <a:pt x="723" y="73"/>
                    </a:lnTo>
                    <a:lnTo>
                      <a:pt x="723" y="73"/>
                    </a:lnTo>
                    <a:lnTo>
                      <a:pt x="732" y="77"/>
                    </a:lnTo>
                    <a:lnTo>
                      <a:pt x="732" y="82"/>
                    </a:lnTo>
                    <a:lnTo>
                      <a:pt x="736" y="82"/>
                    </a:lnTo>
                    <a:lnTo>
                      <a:pt x="741" y="82"/>
                    </a:lnTo>
                    <a:lnTo>
                      <a:pt x="741" y="82"/>
                    </a:lnTo>
                    <a:lnTo>
                      <a:pt x="741" y="82"/>
                    </a:lnTo>
                    <a:lnTo>
                      <a:pt x="745" y="86"/>
                    </a:lnTo>
                    <a:lnTo>
                      <a:pt x="745" y="86"/>
                    </a:lnTo>
                    <a:lnTo>
                      <a:pt x="745" y="86"/>
                    </a:lnTo>
                    <a:lnTo>
                      <a:pt x="750" y="86"/>
                    </a:lnTo>
                    <a:lnTo>
                      <a:pt x="750" y="91"/>
                    </a:lnTo>
                    <a:lnTo>
                      <a:pt x="750" y="91"/>
                    </a:lnTo>
                    <a:lnTo>
                      <a:pt x="750" y="91"/>
                    </a:lnTo>
                    <a:lnTo>
                      <a:pt x="754" y="95"/>
                    </a:lnTo>
                    <a:lnTo>
                      <a:pt x="754" y="95"/>
                    </a:lnTo>
                    <a:lnTo>
                      <a:pt x="759" y="95"/>
                    </a:lnTo>
                    <a:lnTo>
                      <a:pt x="759" y="100"/>
                    </a:lnTo>
                    <a:lnTo>
                      <a:pt x="764" y="100"/>
                    </a:lnTo>
                    <a:lnTo>
                      <a:pt x="764" y="100"/>
                    </a:lnTo>
                    <a:lnTo>
                      <a:pt x="764" y="100"/>
                    </a:lnTo>
                    <a:lnTo>
                      <a:pt x="764" y="100"/>
                    </a:lnTo>
                    <a:lnTo>
                      <a:pt x="768" y="100"/>
                    </a:lnTo>
                    <a:lnTo>
                      <a:pt x="768" y="100"/>
                    </a:lnTo>
                    <a:lnTo>
                      <a:pt x="773" y="100"/>
                    </a:lnTo>
                    <a:lnTo>
                      <a:pt x="773" y="100"/>
                    </a:lnTo>
                    <a:lnTo>
                      <a:pt x="777" y="100"/>
                    </a:lnTo>
                    <a:lnTo>
                      <a:pt x="782" y="100"/>
                    </a:lnTo>
                    <a:lnTo>
                      <a:pt x="782" y="100"/>
                    </a:lnTo>
                    <a:lnTo>
                      <a:pt x="782" y="100"/>
                    </a:lnTo>
                    <a:lnTo>
                      <a:pt x="782" y="95"/>
                    </a:lnTo>
                    <a:lnTo>
                      <a:pt x="782" y="95"/>
                    </a:lnTo>
                    <a:lnTo>
                      <a:pt x="782" y="95"/>
                    </a:lnTo>
                    <a:lnTo>
                      <a:pt x="786" y="95"/>
                    </a:lnTo>
                    <a:lnTo>
                      <a:pt x="786" y="91"/>
                    </a:lnTo>
                    <a:lnTo>
                      <a:pt x="786" y="91"/>
                    </a:lnTo>
                    <a:lnTo>
                      <a:pt x="791" y="91"/>
                    </a:lnTo>
                    <a:lnTo>
                      <a:pt x="791" y="91"/>
                    </a:lnTo>
                    <a:lnTo>
                      <a:pt x="791" y="91"/>
                    </a:lnTo>
                    <a:lnTo>
                      <a:pt x="791" y="86"/>
                    </a:lnTo>
                    <a:lnTo>
                      <a:pt x="795" y="86"/>
                    </a:lnTo>
                    <a:lnTo>
                      <a:pt x="795" y="86"/>
                    </a:lnTo>
                    <a:lnTo>
                      <a:pt x="800" y="86"/>
                    </a:lnTo>
                    <a:lnTo>
                      <a:pt x="800" y="86"/>
                    </a:lnTo>
                    <a:lnTo>
                      <a:pt x="800" y="86"/>
                    </a:lnTo>
                    <a:lnTo>
                      <a:pt x="804" y="86"/>
                    </a:lnTo>
                    <a:lnTo>
                      <a:pt x="804" y="86"/>
                    </a:lnTo>
                    <a:lnTo>
                      <a:pt x="804" y="86"/>
                    </a:lnTo>
                    <a:lnTo>
                      <a:pt x="804" y="86"/>
                    </a:lnTo>
                    <a:lnTo>
                      <a:pt x="809" y="91"/>
                    </a:lnTo>
                    <a:lnTo>
                      <a:pt x="809" y="91"/>
                    </a:lnTo>
                    <a:lnTo>
                      <a:pt x="809" y="91"/>
                    </a:lnTo>
                    <a:lnTo>
                      <a:pt x="809" y="91"/>
                    </a:lnTo>
                    <a:lnTo>
                      <a:pt x="809" y="95"/>
                    </a:lnTo>
                    <a:lnTo>
                      <a:pt x="813" y="95"/>
                    </a:lnTo>
                    <a:lnTo>
                      <a:pt x="813" y="95"/>
                    </a:lnTo>
                    <a:lnTo>
                      <a:pt x="813" y="95"/>
                    </a:lnTo>
                    <a:lnTo>
                      <a:pt x="813" y="100"/>
                    </a:lnTo>
                    <a:lnTo>
                      <a:pt x="813" y="100"/>
                    </a:lnTo>
                    <a:lnTo>
                      <a:pt x="813" y="100"/>
                    </a:lnTo>
                    <a:lnTo>
                      <a:pt x="813" y="100"/>
                    </a:lnTo>
                    <a:lnTo>
                      <a:pt x="813" y="104"/>
                    </a:lnTo>
                    <a:lnTo>
                      <a:pt x="813" y="104"/>
                    </a:lnTo>
                    <a:lnTo>
                      <a:pt x="813" y="104"/>
                    </a:lnTo>
                    <a:lnTo>
                      <a:pt x="813" y="104"/>
                    </a:lnTo>
                    <a:lnTo>
                      <a:pt x="813" y="104"/>
                    </a:lnTo>
                    <a:lnTo>
                      <a:pt x="813" y="104"/>
                    </a:lnTo>
                    <a:lnTo>
                      <a:pt x="813" y="104"/>
                    </a:lnTo>
                    <a:lnTo>
                      <a:pt x="813" y="109"/>
                    </a:lnTo>
                    <a:lnTo>
                      <a:pt x="818" y="109"/>
                    </a:lnTo>
                    <a:lnTo>
                      <a:pt x="818" y="109"/>
                    </a:lnTo>
                    <a:lnTo>
                      <a:pt x="818" y="113"/>
                    </a:lnTo>
                    <a:lnTo>
                      <a:pt x="818" y="113"/>
                    </a:lnTo>
                    <a:lnTo>
                      <a:pt x="818" y="113"/>
                    </a:lnTo>
                    <a:lnTo>
                      <a:pt x="818" y="113"/>
                    </a:lnTo>
                    <a:lnTo>
                      <a:pt x="818" y="118"/>
                    </a:lnTo>
                    <a:lnTo>
                      <a:pt x="822" y="118"/>
                    </a:lnTo>
                    <a:lnTo>
                      <a:pt x="822" y="123"/>
                    </a:lnTo>
                    <a:lnTo>
                      <a:pt x="822" y="123"/>
                    </a:lnTo>
                    <a:lnTo>
                      <a:pt x="822" y="123"/>
                    </a:lnTo>
                    <a:lnTo>
                      <a:pt x="822" y="123"/>
                    </a:lnTo>
                    <a:lnTo>
                      <a:pt x="822" y="127"/>
                    </a:lnTo>
                    <a:lnTo>
                      <a:pt x="827" y="127"/>
                    </a:lnTo>
                    <a:lnTo>
                      <a:pt x="822" y="127"/>
                    </a:lnTo>
                    <a:lnTo>
                      <a:pt x="822" y="127"/>
                    </a:lnTo>
                    <a:lnTo>
                      <a:pt x="822" y="127"/>
                    </a:lnTo>
                    <a:lnTo>
                      <a:pt x="827" y="132"/>
                    </a:lnTo>
                    <a:lnTo>
                      <a:pt x="827" y="132"/>
                    </a:lnTo>
                    <a:lnTo>
                      <a:pt x="827" y="132"/>
                    </a:lnTo>
                    <a:lnTo>
                      <a:pt x="827" y="132"/>
                    </a:lnTo>
                    <a:lnTo>
                      <a:pt x="827" y="132"/>
                    </a:lnTo>
                    <a:lnTo>
                      <a:pt x="827" y="132"/>
                    </a:lnTo>
                    <a:lnTo>
                      <a:pt x="827" y="136"/>
                    </a:lnTo>
                    <a:lnTo>
                      <a:pt x="827" y="136"/>
                    </a:lnTo>
                    <a:lnTo>
                      <a:pt x="827" y="136"/>
                    </a:lnTo>
                    <a:lnTo>
                      <a:pt x="827" y="136"/>
                    </a:lnTo>
                    <a:lnTo>
                      <a:pt x="827" y="141"/>
                    </a:lnTo>
                    <a:lnTo>
                      <a:pt x="827" y="141"/>
                    </a:lnTo>
                    <a:lnTo>
                      <a:pt x="827" y="141"/>
                    </a:lnTo>
                    <a:lnTo>
                      <a:pt x="827" y="141"/>
                    </a:lnTo>
                    <a:lnTo>
                      <a:pt x="827" y="141"/>
                    </a:lnTo>
                    <a:lnTo>
                      <a:pt x="827" y="145"/>
                    </a:lnTo>
                    <a:lnTo>
                      <a:pt x="827" y="145"/>
                    </a:lnTo>
                    <a:lnTo>
                      <a:pt x="831" y="150"/>
                    </a:lnTo>
                    <a:lnTo>
                      <a:pt x="831" y="150"/>
                    </a:lnTo>
                    <a:lnTo>
                      <a:pt x="831" y="150"/>
                    </a:lnTo>
                    <a:lnTo>
                      <a:pt x="827" y="150"/>
                    </a:lnTo>
                    <a:lnTo>
                      <a:pt x="827" y="150"/>
                    </a:lnTo>
                    <a:lnTo>
                      <a:pt x="827" y="150"/>
                    </a:lnTo>
                    <a:lnTo>
                      <a:pt x="827" y="150"/>
                    </a:lnTo>
                    <a:lnTo>
                      <a:pt x="822" y="150"/>
                    </a:lnTo>
                    <a:lnTo>
                      <a:pt x="818" y="150"/>
                    </a:lnTo>
                    <a:lnTo>
                      <a:pt x="818" y="150"/>
                    </a:lnTo>
                    <a:lnTo>
                      <a:pt x="813" y="150"/>
                    </a:lnTo>
                    <a:lnTo>
                      <a:pt x="813" y="150"/>
                    </a:lnTo>
                    <a:lnTo>
                      <a:pt x="813" y="150"/>
                    </a:lnTo>
                    <a:lnTo>
                      <a:pt x="809" y="145"/>
                    </a:lnTo>
                    <a:lnTo>
                      <a:pt x="809" y="145"/>
                    </a:lnTo>
                    <a:lnTo>
                      <a:pt x="809" y="150"/>
                    </a:lnTo>
                    <a:lnTo>
                      <a:pt x="809" y="150"/>
                    </a:lnTo>
                    <a:lnTo>
                      <a:pt x="809" y="150"/>
                    </a:lnTo>
                    <a:lnTo>
                      <a:pt x="809" y="150"/>
                    </a:lnTo>
                    <a:lnTo>
                      <a:pt x="809" y="154"/>
                    </a:lnTo>
                    <a:lnTo>
                      <a:pt x="809" y="154"/>
                    </a:lnTo>
                    <a:lnTo>
                      <a:pt x="809" y="154"/>
                    </a:lnTo>
                    <a:lnTo>
                      <a:pt x="809" y="154"/>
                    </a:lnTo>
                    <a:lnTo>
                      <a:pt x="804" y="154"/>
                    </a:lnTo>
                    <a:lnTo>
                      <a:pt x="804" y="154"/>
                    </a:lnTo>
                    <a:lnTo>
                      <a:pt x="804" y="159"/>
                    </a:lnTo>
                    <a:lnTo>
                      <a:pt x="804" y="159"/>
                    </a:lnTo>
                    <a:lnTo>
                      <a:pt x="804" y="159"/>
                    </a:lnTo>
                    <a:lnTo>
                      <a:pt x="809" y="159"/>
                    </a:lnTo>
                    <a:lnTo>
                      <a:pt x="809" y="163"/>
                    </a:lnTo>
                    <a:lnTo>
                      <a:pt x="813" y="163"/>
                    </a:lnTo>
                    <a:lnTo>
                      <a:pt x="818" y="172"/>
                    </a:lnTo>
                    <a:lnTo>
                      <a:pt x="818" y="172"/>
                    </a:lnTo>
                    <a:lnTo>
                      <a:pt x="822" y="177"/>
                    </a:lnTo>
                    <a:lnTo>
                      <a:pt x="822" y="181"/>
                    </a:lnTo>
                    <a:lnTo>
                      <a:pt x="827" y="181"/>
                    </a:lnTo>
                    <a:lnTo>
                      <a:pt x="827" y="181"/>
                    </a:lnTo>
                    <a:lnTo>
                      <a:pt x="827" y="181"/>
                    </a:lnTo>
                    <a:lnTo>
                      <a:pt x="827" y="181"/>
                    </a:lnTo>
                    <a:lnTo>
                      <a:pt x="827" y="186"/>
                    </a:lnTo>
                    <a:lnTo>
                      <a:pt x="827" y="186"/>
                    </a:lnTo>
                    <a:lnTo>
                      <a:pt x="831" y="186"/>
                    </a:lnTo>
                    <a:lnTo>
                      <a:pt x="831" y="186"/>
                    </a:lnTo>
                    <a:lnTo>
                      <a:pt x="831" y="190"/>
                    </a:lnTo>
                    <a:lnTo>
                      <a:pt x="831" y="190"/>
                    </a:lnTo>
                    <a:lnTo>
                      <a:pt x="831" y="190"/>
                    </a:lnTo>
                    <a:lnTo>
                      <a:pt x="831" y="190"/>
                    </a:lnTo>
                    <a:lnTo>
                      <a:pt x="831" y="195"/>
                    </a:lnTo>
                    <a:lnTo>
                      <a:pt x="831" y="195"/>
                    </a:lnTo>
                    <a:lnTo>
                      <a:pt x="831" y="195"/>
                    </a:lnTo>
                    <a:lnTo>
                      <a:pt x="831" y="195"/>
                    </a:lnTo>
                    <a:lnTo>
                      <a:pt x="831" y="195"/>
                    </a:lnTo>
                    <a:lnTo>
                      <a:pt x="831" y="195"/>
                    </a:lnTo>
                    <a:lnTo>
                      <a:pt x="827" y="195"/>
                    </a:lnTo>
                    <a:lnTo>
                      <a:pt x="827" y="199"/>
                    </a:lnTo>
                    <a:lnTo>
                      <a:pt x="827" y="199"/>
                    </a:lnTo>
                    <a:lnTo>
                      <a:pt x="827" y="199"/>
                    </a:lnTo>
                    <a:lnTo>
                      <a:pt x="827" y="199"/>
                    </a:lnTo>
                    <a:lnTo>
                      <a:pt x="827" y="199"/>
                    </a:lnTo>
                    <a:lnTo>
                      <a:pt x="827" y="199"/>
                    </a:lnTo>
                    <a:lnTo>
                      <a:pt x="827" y="199"/>
                    </a:lnTo>
                    <a:lnTo>
                      <a:pt x="831" y="199"/>
                    </a:lnTo>
                    <a:lnTo>
                      <a:pt x="831" y="204"/>
                    </a:lnTo>
                    <a:lnTo>
                      <a:pt x="831" y="204"/>
                    </a:lnTo>
                    <a:lnTo>
                      <a:pt x="827" y="204"/>
                    </a:lnTo>
                    <a:lnTo>
                      <a:pt x="827" y="204"/>
                    </a:lnTo>
                    <a:lnTo>
                      <a:pt x="827" y="199"/>
                    </a:lnTo>
                    <a:lnTo>
                      <a:pt x="822" y="199"/>
                    </a:lnTo>
                    <a:lnTo>
                      <a:pt x="822" y="199"/>
                    </a:lnTo>
                    <a:lnTo>
                      <a:pt x="822" y="195"/>
                    </a:lnTo>
                    <a:lnTo>
                      <a:pt x="822" y="195"/>
                    </a:lnTo>
                    <a:lnTo>
                      <a:pt x="818" y="195"/>
                    </a:lnTo>
                    <a:lnTo>
                      <a:pt x="818" y="195"/>
                    </a:lnTo>
                    <a:lnTo>
                      <a:pt x="818" y="195"/>
                    </a:lnTo>
                    <a:lnTo>
                      <a:pt x="818" y="195"/>
                    </a:lnTo>
                    <a:lnTo>
                      <a:pt x="818" y="195"/>
                    </a:lnTo>
                    <a:lnTo>
                      <a:pt x="813" y="195"/>
                    </a:lnTo>
                    <a:lnTo>
                      <a:pt x="813" y="195"/>
                    </a:lnTo>
                    <a:lnTo>
                      <a:pt x="813" y="195"/>
                    </a:lnTo>
                    <a:lnTo>
                      <a:pt x="813" y="195"/>
                    </a:lnTo>
                    <a:lnTo>
                      <a:pt x="818" y="199"/>
                    </a:lnTo>
                    <a:lnTo>
                      <a:pt x="818" y="199"/>
                    </a:lnTo>
                    <a:lnTo>
                      <a:pt x="818" y="204"/>
                    </a:lnTo>
                    <a:lnTo>
                      <a:pt x="818" y="204"/>
                    </a:lnTo>
                    <a:lnTo>
                      <a:pt x="818" y="204"/>
                    </a:lnTo>
                    <a:lnTo>
                      <a:pt x="818" y="204"/>
                    </a:lnTo>
                    <a:lnTo>
                      <a:pt x="818" y="204"/>
                    </a:lnTo>
                    <a:lnTo>
                      <a:pt x="818" y="208"/>
                    </a:lnTo>
                    <a:lnTo>
                      <a:pt x="818" y="208"/>
                    </a:lnTo>
                    <a:lnTo>
                      <a:pt x="818" y="208"/>
                    </a:lnTo>
                    <a:lnTo>
                      <a:pt x="813" y="204"/>
                    </a:lnTo>
                    <a:lnTo>
                      <a:pt x="813" y="204"/>
                    </a:lnTo>
                    <a:lnTo>
                      <a:pt x="813" y="208"/>
                    </a:lnTo>
                    <a:lnTo>
                      <a:pt x="813" y="208"/>
                    </a:lnTo>
                    <a:lnTo>
                      <a:pt x="813" y="208"/>
                    </a:lnTo>
                    <a:lnTo>
                      <a:pt x="813" y="208"/>
                    </a:lnTo>
                    <a:lnTo>
                      <a:pt x="813" y="208"/>
                    </a:lnTo>
                    <a:lnTo>
                      <a:pt x="813" y="213"/>
                    </a:lnTo>
                    <a:lnTo>
                      <a:pt x="813" y="213"/>
                    </a:lnTo>
                    <a:lnTo>
                      <a:pt x="813" y="213"/>
                    </a:lnTo>
                    <a:lnTo>
                      <a:pt x="813" y="213"/>
                    </a:lnTo>
                    <a:lnTo>
                      <a:pt x="813" y="213"/>
                    </a:lnTo>
                    <a:lnTo>
                      <a:pt x="809" y="213"/>
                    </a:lnTo>
                    <a:lnTo>
                      <a:pt x="809" y="213"/>
                    </a:lnTo>
                    <a:lnTo>
                      <a:pt x="804" y="217"/>
                    </a:lnTo>
                    <a:lnTo>
                      <a:pt x="804" y="217"/>
                    </a:lnTo>
                    <a:lnTo>
                      <a:pt x="804" y="217"/>
                    </a:lnTo>
                    <a:lnTo>
                      <a:pt x="800" y="217"/>
                    </a:lnTo>
                    <a:lnTo>
                      <a:pt x="800" y="217"/>
                    </a:lnTo>
                    <a:lnTo>
                      <a:pt x="800" y="217"/>
                    </a:lnTo>
                    <a:lnTo>
                      <a:pt x="804" y="217"/>
                    </a:lnTo>
                    <a:lnTo>
                      <a:pt x="804" y="217"/>
                    </a:lnTo>
                    <a:lnTo>
                      <a:pt x="804" y="222"/>
                    </a:lnTo>
                    <a:lnTo>
                      <a:pt x="804" y="222"/>
                    </a:lnTo>
                    <a:lnTo>
                      <a:pt x="809" y="222"/>
                    </a:lnTo>
                    <a:lnTo>
                      <a:pt x="809" y="222"/>
                    </a:lnTo>
                    <a:lnTo>
                      <a:pt x="809" y="227"/>
                    </a:lnTo>
                    <a:lnTo>
                      <a:pt x="809" y="227"/>
                    </a:lnTo>
                    <a:lnTo>
                      <a:pt x="809" y="227"/>
                    </a:lnTo>
                    <a:lnTo>
                      <a:pt x="809" y="227"/>
                    </a:lnTo>
                    <a:lnTo>
                      <a:pt x="809" y="227"/>
                    </a:lnTo>
                    <a:lnTo>
                      <a:pt x="809" y="227"/>
                    </a:lnTo>
                    <a:lnTo>
                      <a:pt x="809" y="227"/>
                    </a:lnTo>
                    <a:lnTo>
                      <a:pt x="804" y="227"/>
                    </a:lnTo>
                    <a:lnTo>
                      <a:pt x="804" y="227"/>
                    </a:lnTo>
                    <a:lnTo>
                      <a:pt x="800" y="227"/>
                    </a:lnTo>
                    <a:lnTo>
                      <a:pt x="800" y="227"/>
                    </a:lnTo>
                    <a:lnTo>
                      <a:pt x="800" y="227"/>
                    </a:lnTo>
                    <a:lnTo>
                      <a:pt x="795" y="227"/>
                    </a:lnTo>
                    <a:lnTo>
                      <a:pt x="795" y="227"/>
                    </a:lnTo>
                    <a:lnTo>
                      <a:pt x="795" y="227"/>
                    </a:lnTo>
                    <a:lnTo>
                      <a:pt x="791" y="227"/>
                    </a:lnTo>
                    <a:lnTo>
                      <a:pt x="791" y="227"/>
                    </a:lnTo>
                    <a:lnTo>
                      <a:pt x="791" y="222"/>
                    </a:lnTo>
                    <a:lnTo>
                      <a:pt x="791" y="222"/>
                    </a:lnTo>
                    <a:lnTo>
                      <a:pt x="786" y="222"/>
                    </a:lnTo>
                    <a:lnTo>
                      <a:pt x="786" y="222"/>
                    </a:lnTo>
                    <a:lnTo>
                      <a:pt x="786" y="222"/>
                    </a:lnTo>
                    <a:lnTo>
                      <a:pt x="786" y="222"/>
                    </a:lnTo>
                    <a:lnTo>
                      <a:pt x="786" y="222"/>
                    </a:lnTo>
                    <a:lnTo>
                      <a:pt x="786" y="222"/>
                    </a:lnTo>
                    <a:lnTo>
                      <a:pt x="786" y="222"/>
                    </a:lnTo>
                    <a:lnTo>
                      <a:pt x="786" y="227"/>
                    </a:lnTo>
                    <a:lnTo>
                      <a:pt x="786" y="227"/>
                    </a:lnTo>
                    <a:lnTo>
                      <a:pt x="786" y="227"/>
                    </a:lnTo>
                    <a:lnTo>
                      <a:pt x="786" y="231"/>
                    </a:lnTo>
                    <a:lnTo>
                      <a:pt x="786" y="231"/>
                    </a:lnTo>
                    <a:lnTo>
                      <a:pt x="786" y="231"/>
                    </a:lnTo>
                    <a:lnTo>
                      <a:pt x="786" y="231"/>
                    </a:lnTo>
                    <a:lnTo>
                      <a:pt x="786" y="236"/>
                    </a:lnTo>
                    <a:lnTo>
                      <a:pt x="786" y="236"/>
                    </a:lnTo>
                    <a:lnTo>
                      <a:pt x="786" y="236"/>
                    </a:lnTo>
                    <a:lnTo>
                      <a:pt x="786" y="236"/>
                    </a:lnTo>
                    <a:lnTo>
                      <a:pt x="786" y="240"/>
                    </a:lnTo>
                    <a:lnTo>
                      <a:pt x="786" y="240"/>
                    </a:lnTo>
                    <a:lnTo>
                      <a:pt x="782" y="240"/>
                    </a:lnTo>
                    <a:lnTo>
                      <a:pt x="782" y="240"/>
                    </a:lnTo>
                    <a:lnTo>
                      <a:pt x="782" y="240"/>
                    </a:lnTo>
                    <a:lnTo>
                      <a:pt x="782" y="240"/>
                    </a:lnTo>
                    <a:lnTo>
                      <a:pt x="782" y="245"/>
                    </a:lnTo>
                    <a:lnTo>
                      <a:pt x="782" y="245"/>
                    </a:lnTo>
                    <a:lnTo>
                      <a:pt x="782" y="245"/>
                    </a:lnTo>
                    <a:lnTo>
                      <a:pt x="782" y="245"/>
                    </a:lnTo>
                    <a:lnTo>
                      <a:pt x="777" y="245"/>
                    </a:lnTo>
                    <a:lnTo>
                      <a:pt x="777" y="245"/>
                    </a:lnTo>
                    <a:lnTo>
                      <a:pt x="777" y="249"/>
                    </a:lnTo>
                    <a:lnTo>
                      <a:pt x="777" y="249"/>
                    </a:lnTo>
                    <a:lnTo>
                      <a:pt x="773" y="249"/>
                    </a:lnTo>
                    <a:lnTo>
                      <a:pt x="773" y="249"/>
                    </a:lnTo>
                    <a:lnTo>
                      <a:pt x="773" y="249"/>
                    </a:lnTo>
                    <a:lnTo>
                      <a:pt x="773" y="249"/>
                    </a:lnTo>
                    <a:lnTo>
                      <a:pt x="773" y="249"/>
                    </a:lnTo>
                    <a:lnTo>
                      <a:pt x="773" y="254"/>
                    </a:lnTo>
                    <a:lnTo>
                      <a:pt x="773" y="254"/>
                    </a:lnTo>
                    <a:lnTo>
                      <a:pt x="773" y="258"/>
                    </a:lnTo>
                    <a:lnTo>
                      <a:pt x="768" y="258"/>
                    </a:lnTo>
                    <a:lnTo>
                      <a:pt x="773" y="258"/>
                    </a:lnTo>
                    <a:lnTo>
                      <a:pt x="773" y="258"/>
                    </a:lnTo>
                    <a:lnTo>
                      <a:pt x="768" y="263"/>
                    </a:lnTo>
                    <a:lnTo>
                      <a:pt x="768" y="263"/>
                    </a:lnTo>
                    <a:lnTo>
                      <a:pt x="764" y="263"/>
                    </a:lnTo>
                    <a:lnTo>
                      <a:pt x="764" y="263"/>
                    </a:lnTo>
                    <a:lnTo>
                      <a:pt x="764" y="263"/>
                    </a:lnTo>
                    <a:lnTo>
                      <a:pt x="764" y="263"/>
                    </a:lnTo>
                    <a:lnTo>
                      <a:pt x="759" y="267"/>
                    </a:lnTo>
                    <a:lnTo>
                      <a:pt x="759" y="267"/>
                    </a:lnTo>
                    <a:lnTo>
                      <a:pt x="759" y="267"/>
                    </a:lnTo>
                    <a:lnTo>
                      <a:pt x="759" y="267"/>
                    </a:lnTo>
                    <a:lnTo>
                      <a:pt x="754" y="267"/>
                    </a:lnTo>
                    <a:lnTo>
                      <a:pt x="754" y="267"/>
                    </a:lnTo>
                    <a:lnTo>
                      <a:pt x="754" y="267"/>
                    </a:lnTo>
                    <a:lnTo>
                      <a:pt x="745" y="276"/>
                    </a:lnTo>
                    <a:lnTo>
                      <a:pt x="745" y="276"/>
                    </a:lnTo>
                    <a:lnTo>
                      <a:pt x="745" y="281"/>
                    </a:lnTo>
                    <a:lnTo>
                      <a:pt x="745" y="281"/>
                    </a:lnTo>
                    <a:lnTo>
                      <a:pt x="745" y="281"/>
                    </a:lnTo>
                    <a:lnTo>
                      <a:pt x="745" y="281"/>
                    </a:lnTo>
                    <a:lnTo>
                      <a:pt x="745" y="281"/>
                    </a:lnTo>
                    <a:lnTo>
                      <a:pt x="745" y="281"/>
                    </a:lnTo>
                    <a:lnTo>
                      <a:pt x="741" y="281"/>
                    </a:lnTo>
                    <a:lnTo>
                      <a:pt x="741" y="281"/>
                    </a:lnTo>
                    <a:lnTo>
                      <a:pt x="741" y="285"/>
                    </a:lnTo>
                    <a:lnTo>
                      <a:pt x="741" y="285"/>
                    </a:lnTo>
                    <a:lnTo>
                      <a:pt x="741" y="285"/>
                    </a:lnTo>
                    <a:lnTo>
                      <a:pt x="741" y="285"/>
                    </a:lnTo>
                    <a:lnTo>
                      <a:pt x="736" y="285"/>
                    </a:lnTo>
                    <a:lnTo>
                      <a:pt x="736" y="285"/>
                    </a:lnTo>
                    <a:lnTo>
                      <a:pt x="736" y="290"/>
                    </a:lnTo>
                    <a:lnTo>
                      <a:pt x="736" y="290"/>
                    </a:lnTo>
                    <a:lnTo>
                      <a:pt x="736" y="285"/>
                    </a:lnTo>
                    <a:lnTo>
                      <a:pt x="732" y="285"/>
                    </a:lnTo>
                    <a:lnTo>
                      <a:pt x="736" y="285"/>
                    </a:lnTo>
                    <a:lnTo>
                      <a:pt x="736" y="285"/>
                    </a:lnTo>
                    <a:lnTo>
                      <a:pt x="741" y="281"/>
                    </a:lnTo>
                    <a:lnTo>
                      <a:pt x="736" y="276"/>
                    </a:lnTo>
                    <a:lnTo>
                      <a:pt x="736" y="276"/>
                    </a:lnTo>
                    <a:lnTo>
                      <a:pt x="741" y="276"/>
                    </a:lnTo>
                    <a:lnTo>
                      <a:pt x="741" y="276"/>
                    </a:lnTo>
                    <a:lnTo>
                      <a:pt x="741" y="276"/>
                    </a:lnTo>
                    <a:lnTo>
                      <a:pt x="736" y="276"/>
                    </a:lnTo>
                    <a:lnTo>
                      <a:pt x="732" y="276"/>
                    </a:lnTo>
                    <a:lnTo>
                      <a:pt x="732" y="276"/>
                    </a:lnTo>
                    <a:lnTo>
                      <a:pt x="732" y="272"/>
                    </a:lnTo>
                    <a:lnTo>
                      <a:pt x="732" y="272"/>
                    </a:lnTo>
                    <a:lnTo>
                      <a:pt x="727" y="272"/>
                    </a:lnTo>
                    <a:lnTo>
                      <a:pt x="732" y="272"/>
                    </a:lnTo>
                    <a:lnTo>
                      <a:pt x="732" y="272"/>
                    </a:lnTo>
                    <a:lnTo>
                      <a:pt x="732" y="272"/>
                    </a:lnTo>
                    <a:lnTo>
                      <a:pt x="732" y="267"/>
                    </a:lnTo>
                    <a:lnTo>
                      <a:pt x="732" y="267"/>
                    </a:lnTo>
                    <a:lnTo>
                      <a:pt x="732" y="267"/>
                    </a:lnTo>
                    <a:lnTo>
                      <a:pt x="732" y="263"/>
                    </a:lnTo>
                    <a:lnTo>
                      <a:pt x="732" y="263"/>
                    </a:lnTo>
                    <a:lnTo>
                      <a:pt x="732" y="258"/>
                    </a:lnTo>
                    <a:lnTo>
                      <a:pt x="732" y="254"/>
                    </a:lnTo>
                    <a:lnTo>
                      <a:pt x="732" y="254"/>
                    </a:lnTo>
                    <a:lnTo>
                      <a:pt x="732" y="254"/>
                    </a:lnTo>
                    <a:lnTo>
                      <a:pt x="732" y="254"/>
                    </a:lnTo>
                    <a:lnTo>
                      <a:pt x="732" y="249"/>
                    </a:lnTo>
                    <a:lnTo>
                      <a:pt x="727" y="249"/>
                    </a:lnTo>
                    <a:lnTo>
                      <a:pt x="723" y="245"/>
                    </a:lnTo>
                    <a:lnTo>
                      <a:pt x="723" y="245"/>
                    </a:lnTo>
                    <a:lnTo>
                      <a:pt x="723" y="245"/>
                    </a:lnTo>
                    <a:lnTo>
                      <a:pt x="723" y="245"/>
                    </a:lnTo>
                    <a:lnTo>
                      <a:pt x="723" y="245"/>
                    </a:lnTo>
                    <a:lnTo>
                      <a:pt x="718" y="245"/>
                    </a:lnTo>
                    <a:lnTo>
                      <a:pt x="718" y="245"/>
                    </a:lnTo>
                    <a:lnTo>
                      <a:pt x="714" y="245"/>
                    </a:lnTo>
                    <a:lnTo>
                      <a:pt x="714" y="245"/>
                    </a:lnTo>
                    <a:lnTo>
                      <a:pt x="714" y="249"/>
                    </a:lnTo>
                    <a:lnTo>
                      <a:pt x="709" y="249"/>
                    </a:lnTo>
                    <a:lnTo>
                      <a:pt x="709" y="249"/>
                    </a:lnTo>
                    <a:lnTo>
                      <a:pt x="709" y="254"/>
                    </a:lnTo>
                    <a:lnTo>
                      <a:pt x="709" y="258"/>
                    </a:lnTo>
                    <a:lnTo>
                      <a:pt x="709" y="258"/>
                    </a:lnTo>
                    <a:lnTo>
                      <a:pt x="705" y="263"/>
                    </a:lnTo>
                    <a:lnTo>
                      <a:pt x="700" y="267"/>
                    </a:lnTo>
                    <a:lnTo>
                      <a:pt x="700" y="272"/>
                    </a:lnTo>
                    <a:lnTo>
                      <a:pt x="700" y="272"/>
                    </a:lnTo>
                    <a:lnTo>
                      <a:pt x="700" y="272"/>
                    </a:lnTo>
                    <a:lnTo>
                      <a:pt x="700" y="276"/>
                    </a:lnTo>
                    <a:lnTo>
                      <a:pt x="700" y="281"/>
                    </a:lnTo>
                    <a:lnTo>
                      <a:pt x="700" y="281"/>
                    </a:lnTo>
                    <a:lnTo>
                      <a:pt x="700" y="281"/>
                    </a:lnTo>
                    <a:lnTo>
                      <a:pt x="696" y="281"/>
                    </a:lnTo>
                    <a:lnTo>
                      <a:pt x="696" y="281"/>
                    </a:lnTo>
                    <a:lnTo>
                      <a:pt x="696" y="281"/>
                    </a:lnTo>
                    <a:lnTo>
                      <a:pt x="691" y="285"/>
                    </a:lnTo>
                    <a:lnTo>
                      <a:pt x="691" y="285"/>
                    </a:lnTo>
                    <a:lnTo>
                      <a:pt x="687" y="281"/>
                    </a:lnTo>
                    <a:lnTo>
                      <a:pt x="682" y="281"/>
                    </a:lnTo>
                    <a:lnTo>
                      <a:pt x="682" y="281"/>
                    </a:lnTo>
                    <a:lnTo>
                      <a:pt x="682" y="285"/>
                    </a:lnTo>
                    <a:lnTo>
                      <a:pt x="682" y="290"/>
                    </a:lnTo>
                    <a:lnTo>
                      <a:pt x="682" y="294"/>
                    </a:lnTo>
                    <a:lnTo>
                      <a:pt x="682" y="294"/>
                    </a:lnTo>
                    <a:lnTo>
                      <a:pt x="687" y="299"/>
                    </a:lnTo>
                    <a:lnTo>
                      <a:pt x="691" y="299"/>
                    </a:lnTo>
                    <a:lnTo>
                      <a:pt x="696" y="303"/>
                    </a:lnTo>
                    <a:lnTo>
                      <a:pt x="705" y="303"/>
                    </a:lnTo>
                    <a:lnTo>
                      <a:pt x="705" y="303"/>
                    </a:lnTo>
                    <a:lnTo>
                      <a:pt x="709" y="303"/>
                    </a:lnTo>
                    <a:lnTo>
                      <a:pt x="709" y="303"/>
                    </a:lnTo>
                    <a:lnTo>
                      <a:pt x="714" y="308"/>
                    </a:lnTo>
                    <a:lnTo>
                      <a:pt x="714" y="308"/>
                    </a:lnTo>
                    <a:lnTo>
                      <a:pt x="714" y="308"/>
                    </a:lnTo>
                    <a:lnTo>
                      <a:pt x="714" y="308"/>
                    </a:lnTo>
                    <a:lnTo>
                      <a:pt x="718" y="312"/>
                    </a:lnTo>
                    <a:lnTo>
                      <a:pt x="714" y="312"/>
                    </a:lnTo>
                    <a:lnTo>
                      <a:pt x="714" y="312"/>
                    </a:lnTo>
                    <a:lnTo>
                      <a:pt x="718" y="317"/>
                    </a:lnTo>
                    <a:lnTo>
                      <a:pt x="718" y="317"/>
                    </a:lnTo>
                    <a:lnTo>
                      <a:pt x="718" y="317"/>
                    </a:lnTo>
                    <a:lnTo>
                      <a:pt x="723" y="321"/>
                    </a:lnTo>
                    <a:lnTo>
                      <a:pt x="727" y="321"/>
                    </a:lnTo>
                    <a:lnTo>
                      <a:pt x="727" y="321"/>
                    </a:lnTo>
                    <a:lnTo>
                      <a:pt x="732" y="321"/>
                    </a:lnTo>
                    <a:lnTo>
                      <a:pt x="732" y="317"/>
                    </a:lnTo>
                    <a:lnTo>
                      <a:pt x="732" y="317"/>
                    </a:lnTo>
                    <a:lnTo>
                      <a:pt x="732" y="317"/>
                    </a:lnTo>
                    <a:lnTo>
                      <a:pt x="736" y="312"/>
                    </a:lnTo>
                    <a:lnTo>
                      <a:pt x="736" y="312"/>
                    </a:lnTo>
                    <a:lnTo>
                      <a:pt x="736" y="312"/>
                    </a:lnTo>
                    <a:lnTo>
                      <a:pt x="736" y="308"/>
                    </a:lnTo>
                    <a:lnTo>
                      <a:pt x="736" y="308"/>
                    </a:lnTo>
                    <a:lnTo>
                      <a:pt x="736" y="308"/>
                    </a:lnTo>
                    <a:lnTo>
                      <a:pt x="741" y="308"/>
                    </a:lnTo>
                    <a:lnTo>
                      <a:pt x="745" y="308"/>
                    </a:lnTo>
                    <a:lnTo>
                      <a:pt x="750" y="312"/>
                    </a:lnTo>
                    <a:lnTo>
                      <a:pt x="754" y="312"/>
                    </a:lnTo>
                    <a:lnTo>
                      <a:pt x="754" y="312"/>
                    </a:lnTo>
                    <a:lnTo>
                      <a:pt x="759" y="312"/>
                    </a:lnTo>
                    <a:lnTo>
                      <a:pt x="759" y="312"/>
                    </a:lnTo>
                    <a:lnTo>
                      <a:pt x="764" y="312"/>
                    </a:lnTo>
                    <a:lnTo>
                      <a:pt x="764" y="312"/>
                    </a:lnTo>
                    <a:lnTo>
                      <a:pt x="764" y="312"/>
                    </a:lnTo>
                    <a:lnTo>
                      <a:pt x="764" y="312"/>
                    </a:lnTo>
                    <a:lnTo>
                      <a:pt x="768" y="312"/>
                    </a:lnTo>
                    <a:lnTo>
                      <a:pt x="768" y="312"/>
                    </a:lnTo>
                    <a:lnTo>
                      <a:pt x="773" y="312"/>
                    </a:lnTo>
                    <a:lnTo>
                      <a:pt x="773" y="312"/>
                    </a:lnTo>
                    <a:lnTo>
                      <a:pt x="773" y="312"/>
                    </a:lnTo>
                    <a:lnTo>
                      <a:pt x="773" y="312"/>
                    </a:lnTo>
                    <a:lnTo>
                      <a:pt x="777" y="317"/>
                    </a:lnTo>
                    <a:lnTo>
                      <a:pt x="773" y="317"/>
                    </a:lnTo>
                    <a:lnTo>
                      <a:pt x="773" y="321"/>
                    </a:lnTo>
                    <a:lnTo>
                      <a:pt x="777" y="321"/>
                    </a:lnTo>
                    <a:lnTo>
                      <a:pt x="777" y="321"/>
                    </a:lnTo>
                    <a:lnTo>
                      <a:pt x="777" y="321"/>
                    </a:lnTo>
                    <a:lnTo>
                      <a:pt x="777" y="321"/>
                    </a:lnTo>
                    <a:lnTo>
                      <a:pt x="777" y="326"/>
                    </a:lnTo>
                    <a:lnTo>
                      <a:pt x="773" y="326"/>
                    </a:lnTo>
                    <a:lnTo>
                      <a:pt x="773" y="326"/>
                    </a:lnTo>
                    <a:lnTo>
                      <a:pt x="773" y="321"/>
                    </a:lnTo>
                    <a:lnTo>
                      <a:pt x="773" y="321"/>
                    </a:lnTo>
                    <a:lnTo>
                      <a:pt x="773" y="321"/>
                    </a:lnTo>
                    <a:lnTo>
                      <a:pt x="768" y="321"/>
                    </a:lnTo>
                    <a:lnTo>
                      <a:pt x="768" y="321"/>
                    </a:lnTo>
                    <a:lnTo>
                      <a:pt x="764" y="326"/>
                    </a:lnTo>
                    <a:lnTo>
                      <a:pt x="764" y="326"/>
                    </a:lnTo>
                    <a:lnTo>
                      <a:pt x="759" y="330"/>
                    </a:lnTo>
                    <a:lnTo>
                      <a:pt x="759" y="330"/>
                    </a:lnTo>
                    <a:lnTo>
                      <a:pt x="759" y="330"/>
                    </a:lnTo>
                    <a:lnTo>
                      <a:pt x="754" y="330"/>
                    </a:lnTo>
                    <a:lnTo>
                      <a:pt x="754" y="330"/>
                    </a:lnTo>
                    <a:lnTo>
                      <a:pt x="754" y="330"/>
                    </a:lnTo>
                    <a:lnTo>
                      <a:pt x="754" y="330"/>
                    </a:lnTo>
                    <a:lnTo>
                      <a:pt x="759" y="330"/>
                    </a:lnTo>
                    <a:lnTo>
                      <a:pt x="759" y="335"/>
                    </a:lnTo>
                    <a:lnTo>
                      <a:pt x="754" y="335"/>
                    </a:lnTo>
                    <a:lnTo>
                      <a:pt x="754" y="335"/>
                    </a:lnTo>
                    <a:lnTo>
                      <a:pt x="754" y="335"/>
                    </a:lnTo>
                    <a:lnTo>
                      <a:pt x="754" y="335"/>
                    </a:lnTo>
                    <a:lnTo>
                      <a:pt x="754" y="340"/>
                    </a:lnTo>
                    <a:lnTo>
                      <a:pt x="754" y="340"/>
                    </a:lnTo>
                    <a:lnTo>
                      <a:pt x="754" y="340"/>
                    </a:lnTo>
                    <a:lnTo>
                      <a:pt x="754" y="340"/>
                    </a:lnTo>
                    <a:lnTo>
                      <a:pt x="754" y="340"/>
                    </a:lnTo>
                    <a:lnTo>
                      <a:pt x="750" y="340"/>
                    </a:lnTo>
                    <a:lnTo>
                      <a:pt x="750" y="340"/>
                    </a:lnTo>
                    <a:lnTo>
                      <a:pt x="750" y="340"/>
                    </a:lnTo>
                    <a:lnTo>
                      <a:pt x="750" y="340"/>
                    </a:lnTo>
                    <a:lnTo>
                      <a:pt x="750" y="340"/>
                    </a:lnTo>
                    <a:lnTo>
                      <a:pt x="750" y="340"/>
                    </a:lnTo>
                    <a:lnTo>
                      <a:pt x="750" y="340"/>
                    </a:lnTo>
                    <a:lnTo>
                      <a:pt x="750" y="344"/>
                    </a:lnTo>
                    <a:lnTo>
                      <a:pt x="750" y="344"/>
                    </a:lnTo>
                    <a:lnTo>
                      <a:pt x="754" y="344"/>
                    </a:lnTo>
                    <a:lnTo>
                      <a:pt x="750" y="344"/>
                    </a:lnTo>
                    <a:lnTo>
                      <a:pt x="750" y="344"/>
                    </a:lnTo>
                    <a:lnTo>
                      <a:pt x="750" y="349"/>
                    </a:lnTo>
                    <a:lnTo>
                      <a:pt x="750" y="349"/>
                    </a:lnTo>
                    <a:lnTo>
                      <a:pt x="750" y="349"/>
                    </a:lnTo>
                    <a:lnTo>
                      <a:pt x="750" y="349"/>
                    </a:lnTo>
                    <a:lnTo>
                      <a:pt x="750" y="353"/>
                    </a:lnTo>
                    <a:lnTo>
                      <a:pt x="745" y="353"/>
                    </a:lnTo>
                    <a:lnTo>
                      <a:pt x="745" y="353"/>
                    </a:lnTo>
                    <a:lnTo>
                      <a:pt x="745" y="358"/>
                    </a:lnTo>
                    <a:lnTo>
                      <a:pt x="745" y="358"/>
                    </a:lnTo>
                    <a:lnTo>
                      <a:pt x="745" y="362"/>
                    </a:lnTo>
                    <a:lnTo>
                      <a:pt x="745" y="362"/>
                    </a:lnTo>
                    <a:lnTo>
                      <a:pt x="745" y="367"/>
                    </a:lnTo>
                    <a:lnTo>
                      <a:pt x="750" y="367"/>
                    </a:lnTo>
                    <a:lnTo>
                      <a:pt x="750" y="367"/>
                    </a:lnTo>
                    <a:lnTo>
                      <a:pt x="750" y="371"/>
                    </a:lnTo>
                    <a:lnTo>
                      <a:pt x="754" y="371"/>
                    </a:lnTo>
                    <a:lnTo>
                      <a:pt x="759" y="371"/>
                    </a:lnTo>
                    <a:lnTo>
                      <a:pt x="764" y="376"/>
                    </a:lnTo>
                    <a:lnTo>
                      <a:pt x="768" y="376"/>
                    </a:lnTo>
                    <a:lnTo>
                      <a:pt x="768" y="376"/>
                    </a:lnTo>
                    <a:lnTo>
                      <a:pt x="773" y="380"/>
                    </a:lnTo>
                    <a:lnTo>
                      <a:pt x="777" y="385"/>
                    </a:lnTo>
                    <a:lnTo>
                      <a:pt x="777" y="389"/>
                    </a:lnTo>
                    <a:lnTo>
                      <a:pt x="777" y="389"/>
                    </a:lnTo>
                    <a:lnTo>
                      <a:pt x="782" y="394"/>
                    </a:lnTo>
                    <a:lnTo>
                      <a:pt x="786" y="398"/>
                    </a:lnTo>
                    <a:lnTo>
                      <a:pt x="791" y="403"/>
                    </a:lnTo>
                    <a:lnTo>
                      <a:pt x="791" y="403"/>
                    </a:lnTo>
                    <a:lnTo>
                      <a:pt x="791" y="407"/>
                    </a:lnTo>
                    <a:lnTo>
                      <a:pt x="795" y="407"/>
                    </a:lnTo>
                    <a:lnTo>
                      <a:pt x="795" y="412"/>
                    </a:lnTo>
                    <a:lnTo>
                      <a:pt x="804" y="412"/>
                    </a:lnTo>
                    <a:lnTo>
                      <a:pt x="804" y="412"/>
                    </a:lnTo>
                    <a:lnTo>
                      <a:pt x="804" y="412"/>
                    </a:lnTo>
                    <a:lnTo>
                      <a:pt x="804" y="416"/>
                    </a:lnTo>
                    <a:lnTo>
                      <a:pt x="809" y="416"/>
                    </a:lnTo>
                    <a:lnTo>
                      <a:pt x="809" y="416"/>
                    </a:lnTo>
                    <a:lnTo>
                      <a:pt x="813" y="421"/>
                    </a:lnTo>
                    <a:lnTo>
                      <a:pt x="813" y="421"/>
                    </a:lnTo>
                    <a:lnTo>
                      <a:pt x="818" y="421"/>
                    </a:lnTo>
                    <a:lnTo>
                      <a:pt x="818" y="425"/>
                    </a:lnTo>
                    <a:lnTo>
                      <a:pt x="818" y="425"/>
                    </a:lnTo>
                    <a:lnTo>
                      <a:pt x="818" y="425"/>
                    </a:lnTo>
                    <a:lnTo>
                      <a:pt x="813" y="425"/>
                    </a:lnTo>
                    <a:lnTo>
                      <a:pt x="809" y="425"/>
                    </a:lnTo>
                    <a:lnTo>
                      <a:pt x="809" y="425"/>
                    </a:lnTo>
                    <a:lnTo>
                      <a:pt x="804" y="425"/>
                    </a:lnTo>
                    <a:lnTo>
                      <a:pt x="804" y="425"/>
                    </a:lnTo>
                    <a:lnTo>
                      <a:pt x="800" y="421"/>
                    </a:lnTo>
                    <a:lnTo>
                      <a:pt x="795" y="421"/>
                    </a:lnTo>
                    <a:lnTo>
                      <a:pt x="795" y="421"/>
                    </a:lnTo>
                    <a:lnTo>
                      <a:pt x="791" y="421"/>
                    </a:lnTo>
                    <a:lnTo>
                      <a:pt x="786" y="421"/>
                    </a:lnTo>
                    <a:lnTo>
                      <a:pt x="786" y="421"/>
                    </a:lnTo>
                    <a:lnTo>
                      <a:pt x="786" y="425"/>
                    </a:lnTo>
                    <a:lnTo>
                      <a:pt x="791" y="425"/>
                    </a:lnTo>
                    <a:lnTo>
                      <a:pt x="791" y="421"/>
                    </a:lnTo>
                    <a:lnTo>
                      <a:pt x="795" y="421"/>
                    </a:lnTo>
                    <a:lnTo>
                      <a:pt x="795" y="421"/>
                    </a:lnTo>
                    <a:lnTo>
                      <a:pt x="800" y="425"/>
                    </a:lnTo>
                    <a:lnTo>
                      <a:pt x="800" y="425"/>
                    </a:lnTo>
                    <a:lnTo>
                      <a:pt x="804" y="425"/>
                    </a:lnTo>
                    <a:lnTo>
                      <a:pt x="804" y="425"/>
                    </a:lnTo>
                    <a:lnTo>
                      <a:pt x="809" y="430"/>
                    </a:lnTo>
                    <a:lnTo>
                      <a:pt x="813" y="430"/>
                    </a:lnTo>
                    <a:lnTo>
                      <a:pt x="818" y="434"/>
                    </a:lnTo>
                    <a:lnTo>
                      <a:pt x="822" y="439"/>
                    </a:lnTo>
                    <a:lnTo>
                      <a:pt x="822" y="439"/>
                    </a:lnTo>
                    <a:lnTo>
                      <a:pt x="827" y="444"/>
                    </a:lnTo>
                    <a:lnTo>
                      <a:pt x="822" y="444"/>
                    </a:lnTo>
                    <a:lnTo>
                      <a:pt x="822" y="444"/>
                    </a:lnTo>
                    <a:lnTo>
                      <a:pt x="822" y="444"/>
                    </a:lnTo>
                    <a:lnTo>
                      <a:pt x="818" y="444"/>
                    </a:lnTo>
                    <a:lnTo>
                      <a:pt x="818" y="448"/>
                    </a:lnTo>
                    <a:lnTo>
                      <a:pt x="813" y="448"/>
                    </a:lnTo>
                    <a:lnTo>
                      <a:pt x="813" y="453"/>
                    </a:lnTo>
                    <a:lnTo>
                      <a:pt x="813" y="453"/>
                    </a:lnTo>
                    <a:lnTo>
                      <a:pt x="813" y="453"/>
                    </a:lnTo>
                    <a:lnTo>
                      <a:pt x="809" y="453"/>
                    </a:lnTo>
                    <a:lnTo>
                      <a:pt x="809" y="453"/>
                    </a:lnTo>
                    <a:lnTo>
                      <a:pt x="804" y="457"/>
                    </a:lnTo>
                    <a:lnTo>
                      <a:pt x="804" y="457"/>
                    </a:lnTo>
                    <a:lnTo>
                      <a:pt x="804" y="457"/>
                    </a:lnTo>
                    <a:lnTo>
                      <a:pt x="804" y="457"/>
                    </a:lnTo>
                    <a:lnTo>
                      <a:pt x="804" y="457"/>
                    </a:lnTo>
                    <a:lnTo>
                      <a:pt x="809" y="457"/>
                    </a:lnTo>
                    <a:lnTo>
                      <a:pt x="813" y="457"/>
                    </a:lnTo>
                    <a:lnTo>
                      <a:pt x="818" y="457"/>
                    </a:lnTo>
                    <a:lnTo>
                      <a:pt x="818" y="457"/>
                    </a:lnTo>
                    <a:lnTo>
                      <a:pt x="822" y="457"/>
                    </a:lnTo>
                    <a:lnTo>
                      <a:pt x="822" y="457"/>
                    </a:lnTo>
                    <a:lnTo>
                      <a:pt x="822" y="457"/>
                    </a:lnTo>
                    <a:lnTo>
                      <a:pt x="831" y="462"/>
                    </a:lnTo>
                    <a:lnTo>
                      <a:pt x="831" y="462"/>
                    </a:lnTo>
                    <a:lnTo>
                      <a:pt x="836" y="462"/>
                    </a:lnTo>
                    <a:lnTo>
                      <a:pt x="836" y="462"/>
                    </a:lnTo>
                    <a:lnTo>
                      <a:pt x="836" y="462"/>
                    </a:lnTo>
                    <a:lnTo>
                      <a:pt x="836" y="466"/>
                    </a:lnTo>
                    <a:lnTo>
                      <a:pt x="831" y="471"/>
                    </a:lnTo>
                    <a:lnTo>
                      <a:pt x="831" y="471"/>
                    </a:lnTo>
                    <a:lnTo>
                      <a:pt x="831" y="471"/>
                    </a:lnTo>
                    <a:lnTo>
                      <a:pt x="836" y="471"/>
                    </a:lnTo>
                    <a:lnTo>
                      <a:pt x="836" y="471"/>
                    </a:lnTo>
                    <a:lnTo>
                      <a:pt x="836" y="466"/>
                    </a:lnTo>
                    <a:lnTo>
                      <a:pt x="836" y="471"/>
                    </a:lnTo>
                    <a:lnTo>
                      <a:pt x="840" y="471"/>
                    </a:lnTo>
                    <a:lnTo>
                      <a:pt x="840" y="480"/>
                    </a:lnTo>
                    <a:lnTo>
                      <a:pt x="840" y="480"/>
                    </a:lnTo>
                    <a:lnTo>
                      <a:pt x="836" y="475"/>
                    </a:lnTo>
                    <a:lnTo>
                      <a:pt x="836" y="475"/>
                    </a:lnTo>
                    <a:lnTo>
                      <a:pt x="836" y="475"/>
                    </a:lnTo>
                    <a:lnTo>
                      <a:pt x="836" y="475"/>
                    </a:lnTo>
                    <a:lnTo>
                      <a:pt x="831" y="475"/>
                    </a:lnTo>
                    <a:lnTo>
                      <a:pt x="831" y="480"/>
                    </a:lnTo>
                    <a:lnTo>
                      <a:pt x="836" y="480"/>
                    </a:lnTo>
                    <a:lnTo>
                      <a:pt x="836" y="480"/>
                    </a:lnTo>
                    <a:lnTo>
                      <a:pt x="840" y="480"/>
                    </a:lnTo>
                    <a:lnTo>
                      <a:pt x="840" y="484"/>
                    </a:lnTo>
                    <a:lnTo>
                      <a:pt x="836" y="484"/>
                    </a:lnTo>
                    <a:lnTo>
                      <a:pt x="840" y="484"/>
                    </a:lnTo>
                    <a:lnTo>
                      <a:pt x="840" y="484"/>
                    </a:lnTo>
                    <a:lnTo>
                      <a:pt x="840" y="484"/>
                    </a:lnTo>
                    <a:lnTo>
                      <a:pt x="836" y="489"/>
                    </a:lnTo>
                    <a:lnTo>
                      <a:pt x="836" y="489"/>
                    </a:lnTo>
                    <a:lnTo>
                      <a:pt x="840" y="489"/>
                    </a:lnTo>
                    <a:lnTo>
                      <a:pt x="840" y="493"/>
                    </a:lnTo>
                    <a:lnTo>
                      <a:pt x="845" y="493"/>
                    </a:lnTo>
                    <a:lnTo>
                      <a:pt x="840" y="493"/>
                    </a:lnTo>
                    <a:lnTo>
                      <a:pt x="840" y="498"/>
                    </a:lnTo>
                    <a:lnTo>
                      <a:pt x="836" y="498"/>
                    </a:lnTo>
                    <a:lnTo>
                      <a:pt x="836" y="493"/>
                    </a:lnTo>
                    <a:lnTo>
                      <a:pt x="836" y="493"/>
                    </a:lnTo>
                    <a:lnTo>
                      <a:pt x="836" y="498"/>
                    </a:lnTo>
                    <a:lnTo>
                      <a:pt x="836" y="498"/>
                    </a:lnTo>
                    <a:lnTo>
                      <a:pt x="836" y="502"/>
                    </a:lnTo>
                    <a:lnTo>
                      <a:pt x="831" y="502"/>
                    </a:lnTo>
                    <a:lnTo>
                      <a:pt x="831" y="502"/>
                    </a:lnTo>
                    <a:lnTo>
                      <a:pt x="831" y="502"/>
                    </a:lnTo>
                    <a:lnTo>
                      <a:pt x="831" y="502"/>
                    </a:lnTo>
                    <a:lnTo>
                      <a:pt x="831" y="502"/>
                    </a:lnTo>
                    <a:lnTo>
                      <a:pt x="831" y="502"/>
                    </a:lnTo>
                    <a:lnTo>
                      <a:pt x="831" y="507"/>
                    </a:lnTo>
                    <a:lnTo>
                      <a:pt x="831" y="507"/>
                    </a:lnTo>
                    <a:lnTo>
                      <a:pt x="831" y="507"/>
                    </a:lnTo>
                    <a:lnTo>
                      <a:pt x="831" y="511"/>
                    </a:lnTo>
                    <a:lnTo>
                      <a:pt x="831" y="511"/>
                    </a:lnTo>
                    <a:lnTo>
                      <a:pt x="831" y="511"/>
                    </a:lnTo>
                    <a:lnTo>
                      <a:pt x="831" y="516"/>
                    </a:lnTo>
                    <a:lnTo>
                      <a:pt x="831" y="516"/>
                    </a:lnTo>
                    <a:lnTo>
                      <a:pt x="831" y="520"/>
                    </a:lnTo>
                    <a:lnTo>
                      <a:pt x="831" y="520"/>
                    </a:lnTo>
                    <a:lnTo>
                      <a:pt x="831" y="525"/>
                    </a:lnTo>
                    <a:lnTo>
                      <a:pt x="831" y="525"/>
                    </a:lnTo>
                    <a:lnTo>
                      <a:pt x="831" y="529"/>
                    </a:lnTo>
                    <a:lnTo>
                      <a:pt x="831" y="529"/>
                    </a:lnTo>
                    <a:lnTo>
                      <a:pt x="827" y="529"/>
                    </a:lnTo>
                    <a:lnTo>
                      <a:pt x="827" y="529"/>
                    </a:lnTo>
                    <a:lnTo>
                      <a:pt x="827" y="529"/>
                    </a:lnTo>
                    <a:lnTo>
                      <a:pt x="827" y="529"/>
                    </a:lnTo>
                    <a:lnTo>
                      <a:pt x="827" y="529"/>
                    </a:lnTo>
                    <a:lnTo>
                      <a:pt x="827" y="525"/>
                    </a:lnTo>
                    <a:lnTo>
                      <a:pt x="827" y="525"/>
                    </a:lnTo>
                    <a:lnTo>
                      <a:pt x="822" y="525"/>
                    </a:lnTo>
                    <a:lnTo>
                      <a:pt x="822" y="525"/>
                    </a:lnTo>
                    <a:lnTo>
                      <a:pt x="822" y="529"/>
                    </a:lnTo>
                    <a:lnTo>
                      <a:pt x="822" y="529"/>
                    </a:lnTo>
                    <a:lnTo>
                      <a:pt x="822" y="525"/>
                    </a:lnTo>
                    <a:lnTo>
                      <a:pt x="822" y="529"/>
                    </a:lnTo>
                    <a:lnTo>
                      <a:pt x="822" y="529"/>
                    </a:lnTo>
                    <a:lnTo>
                      <a:pt x="822" y="529"/>
                    </a:lnTo>
                    <a:lnTo>
                      <a:pt x="827" y="529"/>
                    </a:lnTo>
                    <a:lnTo>
                      <a:pt x="827" y="529"/>
                    </a:lnTo>
                    <a:lnTo>
                      <a:pt x="827" y="534"/>
                    </a:lnTo>
                    <a:lnTo>
                      <a:pt x="827" y="534"/>
                    </a:lnTo>
                    <a:lnTo>
                      <a:pt x="827" y="534"/>
                    </a:lnTo>
                    <a:lnTo>
                      <a:pt x="831" y="534"/>
                    </a:lnTo>
                    <a:lnTo>
                      <a:pt x="827" y="538"/>
                    </a:lnTo>
                    <a:lnTo>
                      <a:pt x="827" y="538"/>
                    </a:lnTo>
                    <a:lnTo>
                      <a:pt x="827" y="538"/>
                    </a:lnTo>
                    <a:lnTo>
                      <a:pt x="822" y="543"/>
                    </a:lnTo>
                    <a:lnTo>
                      <a:pt x="822" y="543"/>
                    </a:lnTo>
                    <a:lnTo>
                      <a:pt x="822" y="543"/>
                    </a:lnTo>
                    <a:lnTo>
                      <a:pt x="822" y="543"/>
                    </a:lnTo>
                    <a:lnTo>
                      <a:pt x="818" y="538"/>
                    </a:lnTo>
                    <a:lnTo>
                      <a:pt x="822" y="543"/>
                    </a:lnTo>
                    <a:lnTo>
                      <a:pt x="822" y="543"/>
                    </a:lnTo>
                    <a:lnTo>
                      <a:pt x="822" y="543"/>
                    </a:lnTo>
                    <a:lnTo>
                      <a:pt x="827" y="543"/>
                    </a:lnTo>
                    <a:lnTo>
                      <a:pt x="827" y="543"/>
                    </a:lnTo>
                    <a:lnTo>
                      <a:pt x="827" y="543"/>
                    </a:lnTo>
                    <a:lnTo>
                      <a:pt x="827" y="548"/>
                    </a:lnTo>
                    <a:lnTo>
                      <a:pt x="827" y="548"/>
                    </a:lnTo>
                    <a:lnTo>
                      <a:pt x="827" y="552"/>
                    </a:lnTo>
                    <a:lnTo>
                      <a:pt x="831" y="552"/>
                    </a:lnTo>
                    <a:lnTo>
                      <a:pt x="831" y="557"/>
                    </a:lnTo>
                    <a:lnTo>
                      <a:pt x="831" y="557"/>
                    </a:lnTo>
                    <a:lnTo>
                      <a:pt x="831" y="557"/>
                    </a:lnTo>
                    <a:lnTo>
                      <a:pt x="827" y="552"/>
                    </a:lnTo>
                    <a:lnTo>
                      <a:pt x="827" y="552"/>
                    </a:lnTo>
                    <a:lnTo>
                      <a:pt x="827" y="552"/>
                    </a:lnTo>
                    <a:lnTo>
                      <a:pt x="822" y="552"/>
                    </a:lnTo>
                    <a:lnTo>
                      <a:pt x="822" y="557"/>
                    </a:lnTo>
                    <a:lnTo>
                      <a:pt x="827" y="557"/>
                    </a:lnTo>
                    <a:lnTo>
                      <a:pt x="827" y="557"/>
                    </a:lnTo>
                    <a:lnTo>
                      <a:pt x="827" y="557"/>
                    </a:lnTo>
                    <a:lnTo>
                      <a:pt x="827" y="561"/>
                    </a:lnTo>
                    <a:lnTo>
                      <a:pt x="822" y="557"/>
                    </a:lnTo>
                    <a:lnTo>
                      <a:pt x="822" y="561"/>
                    </a:lnTo>
                    <a:lnTo>
                      <a:pt x="822" y="561"/>
                    </a:lnTo>
                    <a:lnTo>
                      <a:pt x="822" y="561"/>
                    </a:lnTo>
                    <a:lnTo>
                      <a:pt x="822" y="566"/>
                    </a:lnTo>
                    <a:lnTo>
                      <a:pt x="822" y="566"/>
                    </a:lnTo>
                    <a:lnTo>
                      <a:pt x="822" y="566"/>
                    </a:lnTo>
                    <a:lnTo>
                      <a:pt x="818" y="566"/>
                    </a:lnTo>
                    <a:lnTo>
                      <a:pt x="818" y="566"/>
                    </a:lnTo>
                    <a:lnTo>
                      <a:pt x="822" y="566"/>
                    </a:lnTo>
                    <a:lnTo>
                      <a:pt x="822" y="570"/>
                    </a:lnTo>
                    <a:lnTo>
                      <a:pt x="822" y="570"/>
                    </a:lnTo>
                    <a:lnTo>
                      <a:pt x="818" y="570"/>
                    </a:lnTo>
                    <a:lnTo>
                      <a:pt x="818" y="570"/>
                    </a:lnTo>
                    <a:lnTo>
                      <a:pt x="813" y="570"/>
                    </a:lnTo>
                    <a:lnTo>
                      <a:pt x="813" y="570"/>
                    </a:lnTo>
                    <a:lnTo>
                      <a:pt x="813" y="570"/>
                    </a:lnTo>
                    <a:lnTo>
                      <a:pt x="809" y="575"/>
                    </a:lnTo>
                    <a:lnTo>
                      <a:pt x="813" y="575"/>
                    </a:lnTo>
                    <a:lnTo>
                      <a:pt x="809" y="575"/>
                    </a:lnTo>
                    <a:lnTo>
                      <a:pt x="809" y="575"/>
                    </a:lnTo>
                    <a:lnTo>
                      <a:pt x="809" y="575"/>
                    </a:lnTo>
                    <a:lnTo>
                      <a:pt x="809" y="575"/>
                    </a:lnTo>
                    <a:lnTo>
                      <a:pt x="809" y="575"/>
                    </a:lnTo>
                    <a:lnTo>
                      <a:pt x="813" y="575"/>
                    </a:lnTo>
                    <a:lnTo>
                      <a:pt x="813" y="579"/>
                    </a:lnTo>
                    <a:lnTo>
                      <a:pt x="813" y="579"/>
                    </a:lnTo>
                    <a:lnTo>
                      <a:pt x="813" y="584"/>
                    </a:lnTo>
                    <a:lnTo>
                      <a:pt x="813" y="584"/>
                    </a:lnTo>
                    <a:lnTo>
                      <a:pt x="809" y="584"/>
                    </a:lnTo>
                    <a:lnTo>
                      <a:pt x="809" y="584"/>
                    </a:lnTo>
                    <a:lnTo>
                      <a:pt x="809" y="588"/>
                    </a:lnTo>
                    <a:lnTo>
                      <a:pt x="809" y="588"/>
                    </a:lnTo>
                    <a:lnTo>
                      <a:pt x="809" y="588"/>
                    </a:lnTo>
                    <a:lnTo>
                      <a:pt x="804" y="588"/>
                    </a:lnTo>
                    <a:lnTo>
                      <a:pt x="809" y="588"/>
                    </a:lnTo>
                    <a:lnTo>
                      <a:pt x="809" y="588"/>
                    </a:lnTo>
                    <a:lnTo>
                      <a:pt x="809" y="593"/>
                    </a:lnTo>
                    <a:lnTo>
                      <a:pt x="804" y="593"/>
                    </a:lnTo>
                    <a:lnTo>
                      <a:pt x="804" y="593"/>
                    </a:lnTo>
                    <a:lnTo>
                      <a:pt x="804" y="588"/>
                    </a:lnTo>
                    <a:lnTo>
                      <a:pt x="804" y="588"/>
                    </a:lnTo>
                    <a:lnTo>
                      <a:pt x="804" y="593"/>
                    </a:lnTo>
                    <a:lnTo>
                      <a:pt x="804" y="593"/>
                    </a:lnTo>
                    <a:lnTo>
                      <a:pt x="800" y="593"/>
                    </a:lnTo>
                    <a:lnTo>
                      <a:pt x="800" y="593"/>
                    </a:lnTo>
                    <a:lnTo>
                      <a:pt x="800" y="593"/>
                    </a:lnTo>
                    <a:lnTo>
                      <a:pt x="800" y="597"/>
                    </a:lnTo>
                    <a:lnTo>
                      <a:pt x="800" y="597"/>
                    </a:lnTo>
                    <a:lnTo>
                      <a:pt x="795" y="597"/>
                    </a:lnTo>
                    <a:lnTo>
                      <a:pt x="795" y="597"/>
                    </a:lnTo>
                    <a:lnTo>
                      <a:pt x="795" y="597"/>
                    </a:lnTo>
                    <a:lnTo>
                      <a:pt x="795" y="597"/>
                    </a:lnTo>
                    <a:lnTo>
                      <a:pt x="795" y="602"/>
                    </a:lnTo>
                    <a:lnTo>
                      <a:pt x="795" y="602"/>
                    </a:lnTo>
                    <a:lnTo>
                      <a:pt x="795" y="602"/>
                    </a:lnTo>
                    <a:lnTo>
                      <a:pt x="795" y="606"/>
                    </a:lnTo>
                    <a:lnTo>
                      <a:pt x="795" y="606"/>
                    </a:lnTo>
                    <a:lnTo>
                      <a:pt x="795" y="606"/>
                    </a:lnTo>
                    <a:lnTo>
                      <a:pt x="791" y="606"/>
                    </a:lnTo>
                    <a:lnTo>
                      <a:pt x="791" y="606"/>
                    </a:lnTo>
                    <a:lnTo>
                      <a:pt x="791" y="606"/>
                    </a:lnTo>
                    <a:lnTo>
                      <a:pt x="791" y="606"/>
                    </a:lnTo>
                    <a:lnTo>
                      <a:pt x="791" y="606"/>
                    </a:lnTo>
                    <a:lnTo>
                      <a:pt x="786" y="611"/>
                    </a:lnTo>
                    <a:lnTo>
                      <a:pt x="786" y="611"/>
                    </a:lnTo>
                    <a:lnTo>
                      <a:pt x="782" y="611"/>
                    </a:lnTo>
                    <a:lnTo>
                      <a:pt x="782" y="611"/>
                    </a:lnTo>
                    <a:lnTo>
                      <a:pt x="782" y="611"/>
                    </a:lnTo>
                    <a:lnTo>
                      <a:pt x="782" y="611"/>
                    </a:lnTo>
                    <a:lnTo>
                      <a:pt x="777" y="611"/>
                    </a:lnTo>
                    <a:lnTo>
                      <a:pt x="777" y="611"/>
                    </a:lnTo>
                    <a:lnTo>
                      <a:pt x="777" y="611"/>
                    </a:lnTo>
                    <a:lnTo>
                      <a:pt x="773" y="611"/>
                    </a:lnTo>
                    <a:lnTo>
                      <a:pt x="773" y="611"/>
                    </a:lnTo>
                    <a:lnTo>
                      <a:pt x="773" y="611"/>
                    </a:lnTo>
                    <a:lnTo>
                      <a:pt x="773" y="615"/>
                    </a:lnTo>
                    <a:lnTo>
                      <a:pt x="773" y="615"/>
                    </a:lnTo>
                    <a:lnTo>
                      <a:pt x="768" y="615"/>
                    </a:lnTo>
                    <a:lnTo>
                      <a:pt x="768" y="611"/>
                    </a:lnTo>
                    <a:lnTo>
                      <a:pt x="768" y="611"/>
                    </a:lnTo>
                    <a:lnTo>
                      <a:pt x="764" y="611"/>
                    </a:lnTo>
                    <a:lnTo>
                      <a:pt x="764" y="615"/>
                    </a:lnTo>
                    <a:lnTo>
                      <a:pt x="764" y="615"/>
                    </a:lnTo>
                    <a:lnTo>
                      <a:pt x="768" y="615"/>
                    </a:lnTo>
                    <a:lnTo>
                      <a:pt x="764" y="615"/>
                    </a:lnTo>
                    <a:lnTo>
                      <a:pt x="764" y="615"/>
                    </a:lnTo>
                    <a:lnTo>
                      <a:pt x="764" y="615"/>
                    </a:lnTo>
                    <a:lnTo>
                      <a:pt x="759" y="615"/>
                    </a:lnTo>
                    <a:lnTo>
                      <a:pt x="759" y="615"/>
                    </a:lnTo>
                    <a:lnTo>
                      <a:pt x="759" y="615"/>
                    </a:lnTo>
                    <a:lnTo>
                      <a:pt x="759" y="615"/>
                    </a:lnTo>
                    <a:lnTo>
                      <a:pt x="759" y="615"/>
                    </a:lnTo>
                    <a:lnTo>
                      <a:pt x="759" y="615"/>
                    </a:lnTo>
                    <a:lnTo>
                      <a:pt x="759" y="615"/>
                    </a:lnTo>
                    <a:lnTo>
                      <a:pt x="759" y="615"/>
                    </a:lnTo>
                    <a:lnTo>
                      <a:pt x="754" y="615"/>
                    </a:lnTo>
                    <a:lnTo>
                      <a:pt x="754" y="615"/>
                    </a:lnTo>
                    <a:lnTo>
                      <a:pt x="750" y="611"/>
                    </a:lnTo>
                    <a:lnTo>
                      <a:pt x="750" y="611"/>
                    </a:lnTo>
                    <a:lnTo>
                      <a:pt x="750" y="611"/>
                    </a:lnTo>
                    <a:lnTo>
                      <a:pt x="745" y="606"/>
                    </a:lnTo>
                    <a:lnTo>
                      <a:pt x="745" y="606"/>
                    </a:lnTo>
                    <a:lnTo>
                      <a:pt x="745" y="606"/>
                    </a:lnTo>
                    <a:lnTo>
                      <a:pt x="745" y="606"/>
                    </a:lnTo>
                    <a:lnTo>
                      <a:pt x="745" y="606"/>
                    </a:lnTo>
                    <a:lnTo>
                      <a:pt x="745" y="606"/>
                    </a:lnTo>
                    <a:lnTo>
                      <a:pt x="745" y="606"/>
                    </a:lnTo>
                    <a:lnTo>
                      <a:pt x="745" y="606"/>
                    </a:lnTo>
                    <a:lnTo>
                      <a:pt x="745" y="611"/>
                    </a:lnTo>
                    <a:lnTo>
                      <a:pt x="745" y="611"/>
                    </a:lnTo>
                    <a:lnTo>
                      <a:pt x="745" y="611"/>
                    </a:lnTo>
                    <a:lnTo>
                      <a:pt x="745" y="611"/>
                    </a:lnTo>
                    <a:lnTo>
                      <a:pt x="745" y="611"/>
                    </a:lnTo>
                    <a:lnTo>
                      <a:pt x="745" y="615"/>
                    </a:lnTo>
                    <a:lnTo>
                      <a:pt x="750" y="615"/>
                    </a:lnTo>
                    <a:lnTo>
                      <a:pt x="750" y="620"/>
                    </a:lnTo>
                    <a:lnTo>
                      <a:pt x="750" y="620"/>
                    </a:lnTo>
                    <a:lnTo>
                      <a:pt x="750" y="620"/>
                    </a:lnTo>
                    <a:lnTo>
                      <a:pt x="750" y="624"/>
                    </a:lnTo>
                    <a:lnTo>
                      <a:pt x="750" y="624"/>
                    </a:lnTo>
                    <a:lnTo>
                      <a:pt x="750" y="624"/>
                    </a:lnTo>
                    <a:lnTo>
                      <a:pt x="750" y="624"/>
                    </a:lnTo>
                    <a:lnTo>
                      <a:pt x="750" y="624"/>
                    </a:lnTo>
                    <a:lnTo>
                      <a:pt x="750" y="624"/>
                    </a:lnTo>
                    <a:lnTo>
                      <a:pt x="750" y="624"/>
                    </a:lnTo>
                    <a:lnTo>
                      <a:pt x="750" y="624"/>
                    </a:lnTo>
                    <a:lnTo>
                      <a:pt x="750" y="624"/>
                    </a:lnTo>
                    <a:lnTo>
                      <a:pt x="745" y="624"/>
                    </a:lnTo>
                    <a:lnTo>
                      <a:pt x="745" y="624"/>
                    </a:lnTo>
                    <a:lnTo>
                      <a:pt x="745" y="624"/>
                    </a:lnTo>
                    <a:lnTo>
                      <a:pt x="745" y="624"/>
                    </a:lnTo>
                    <a:lnTo>
                      <a:pt x="741" y="624"/>
                    </a:lnTo>
                    <a:lnTo>
                      <a:pt x="741" y="629"/>
                    </a:lnTo>
                    <a:lnTo>
                      <a:pt x="741" y="629"/>
                    </a:lnTo>
                    <a:lnTo>
                      <a:pt x="741" y="629"/>
                    </a:lnTo>
                    <a:lnTo>
                      <a:pt x="741" y="629"/>
                    </a:lnTo>
                    <a:lnTo>
                      <a:pt x="741" y="629"/>
                    </a:lnTo>
                    <a:lnTo>
                      <a:pt x="736" y="629"/>
                    </a:lnTo>
                    <a:lnTo>
                      <a:pt x="736" y="633"/>
                    </a:lnTo>
                    <a:lnTo>
                      <a:pt x="736" y="633"/>
                    </a:lnTo>
                    <a:lnTo>
                      <a:pt x="736" y="633"/>
                    </a:lnTo>
                    <a:lnTo>
                      <a:pt x="732" y="629"/>
                    </a:lnTo>
                    <a:lnTo>
                      <a:pt x="732" y="629"/>
                    </a:lnTo>
                    <a:lnTo>
                      <a:pt x="732" y="629"/>
                    </a:lnTo>
                    <a:lnTo>
                      <a:pt x="732" y="629"/>
                    </a:lnTo>
                    <a:lnTo>
                      <a:pt x="732" y="629"/>
                    </a:lnTo>
                    <a:lnTo>
                      <a:pt x="732" y="629"/>
                    </a:lnTo>
                    <a:lnTo>
                      <a:pt x="732" y="633"/>
                    </a:lnTo>
                    <a:lnTo>
                      <a:pt x="732" y="633"/>
                    </a:lnTo>
                    <a:lnTo>
                      <a:pt x="732" y="633"/>
                    </a:lnTo>
                    <a:lnTo>
                      <a:pt x="732" y="633"/>
                    </a:lnTo>
                    <a:lnTo>
                      <a:pt x="727" y="633"/>
                    </a:lnTo>
                    <a:lnTo>
                      <a:pt x="727" y="629"/>
                    </a:lnTo>
                    <a:lnTo>
                      <a:pt x="727" y="629"/>
                    </a:lnTo>
                    <a:lnTo>
                      <a:pt x="727" y="633"/>
                    </a:lnTo>
                    <a:lnTo>
                      <a:pt x="727" y="633"/>
                    </a:lnTo>
                    <a:lnTo>
                      <a:pt x="723" y="633"/>
                    </a:lnTo>
                    <a:lnTo>
                      <a:pt x="723" y="633"/>
                    </a:lnTo>
                    <a:lnTo>
                      <a:pt x="723" y="633"/>
                    </a:lnTo>
                    <a:lnTo>
                      <a:pt x="723" y="638"/>
                    </a:lnTo>
                    <a:lnTo>
                      <a:pt x="723" y="638"/>
                    </a:lnTo>
                    <a:lnTo>
                      <a:pt x="718" y="638"/>
                    </a:lnTo>
                    <a:lnTo>
                      <a:pt x="718" y="638"/>
                    </a:lnTo>
                    <a:lnTo>
                      <a:pt x="714" y="638"/>
                    </a:lnTo>
                    <a:lnTo>
                      <a:pt x="714" y="638"/>
                    </a:lnTo>
                    <a:lnTo>
                      <a:pt x="714" y="638"/>
                    </a:lnTo>
                    <a:lnTo>
                      <a:pt x="714" y="638"/>
                    </a:lnTo>
                    <a:lnTo>
                      <a:pt x="714" y="638"/>
                    </a:lnTo>
                    <a:lnTo>
                      <a:pt x="714" y="638"/>
                    </a:lnTo>
                    <a:lnTo>
                      <a:pt x="709" y="642"/>
                    </a:lnTo>
                    <a:lnTo>
                      <a:pt x="709" y="642"/>
                    </a:lnTo>
                    <a:lnTo>
                      <a:pt x="709" y="642"/>
                    </a:lnTo>
                    <a:lnTo>
                      <a:pt x="705" y="642"/>
                    </a:lnTo>
                    <a:lnTo>
                      <a:pt x="705" y="642"/>
                    </a:lnTo>
                    <a:lnTo>
                      <a:pt x="705" y="642"/>
                    </a:lnTo>
                    <a:lnTo>
                      <a:pt x="705" y="642"/>
                    </a:lnTo>
                    <a:lnTo>
                      <a:pt x="705" y="642"/>
                    </a:lnTo>
                    <a:lnTo>
                      <a:pt x="705" y="642"/>
                    </a:lnTo>
                    <a:lnTo>
                      <a:pt x="705" y="647"/>
                    </a:lnTo>
                    <a:lnTo>
                      <a:pt x="705" y="647"/>
                    </a:lnTo>
                    <a:lnTo>
                      <a:pt x="700" y="647"/>
                    </a:lnTo>
                    <a:lnTo>
                      <a:pt x="700" y="652"/>
                    </a:lnTo>
                    <a:lnTo>
                      <a:pt x="700" y="652"/>
                    </a:lnTo>
                    <a:lnTo>
                      <a:pt x="705" y="652"/>
                    </a:lnTo>
                    <a:lnTo>
                      <a:pt x="705" y="652"/>
                    </a:lnTo>
                    <a:lnTo>
                      <a:pt x="705" y="656"/>
                    </a:lnTo>
                    <a:lnTo>
                      <a:pt x="705" y="656"/>
                    </a:lnTo>
                    <a:lnTo>
                      <a:pt x="705" y="656"/>
                    </a:lnTo>
                    <a:lnTo>
                      <a:pt x="709" y="661"/>
                    </a:lnTo>
                    <a:lnTo>
                      <a:pt x="709" y="661"/>
                    </a:lnTo>
                    <a:lnTo>
                      <a:pt x="709" y="661"/>
                    </a:lnTo>
                    <a:lnTo>
                      <a:pt x="709" y="661"/>
                    </a:lnTo>
                    <a:lnTo>
                      <a:pt x="709" y="665"/>
                    </a:lnTo>
                    <a:lnTo>
                      <a:pt x="705" y="665"/>
                    </a:lnTo>
                    <a:lnTo>
                      <a:pt x="700" y="665"/>
                    </a:lnTo>
                    <a:lnTo>
                      <a:pt x="700" y="661"/>
                    </a:lnTo>
                    <a:lnTo>
                      <a:pt x="700" y="661"/>
                    </a:lnTo>
                    <a:lnTo>
                      <a:pt x="700" y="661"/>
                    </a:lnTo>
                    <a:lnTo>
                      <a:pt x="700" y="661"/>
                    </a:lnTo>
                    <a:lnTo>
                      <a:pt x="700" y="661"/>
                    </a:lnTo>
                    <a:lnTo>
                      <a:pt x="700" y="661"/>
                    </a:lnTo>
                    <a:lnTo>
                      <a:pt x="700" y="661"/>
                    </a:lnTo>
                    <a:lnTo>
                      <a:pt x="696" y="656"/>
                    </a:lnTo>
                    <a:lnTo>
                      <a:pt x="696" y="656"/>
                    </a:lnTo>
                    <a:lnTo>
                      <a:pt x="696" y="652"/>
                    </a:lnTo>
                    <a:lnTo>
                      <a:pt x="696" y="652"/>
                    </a:lnTo>
                    <a:lnTo>
                      <a:pt x="691" y="652"/>
                    </a:lnTo>
                    <a:lnTo>
                      <a:pt x="691" y="652"/>
                    </a:lnTo>
                    <a:lnTo>
                      <a:pt x="691" y="647"/>
                    </a:lnTo>
                    <a:lnTo>
                      <a:pt x="691" y="647"/>
                    </a:lnTo>
                    <a:lnTo>
                      <a:pt x="691" y="642"/>
                    </a:lnTo>
                    <a:lnTo>
                      <a:pt x="691" y="642"/>
                    </a:lnTo>
                    <a:lnTo>
                      <a:pt x="696" y="642"/>
                    </a:lnTo>
                    <a:lnTo>
                      <a:pt x="696" y="638"/>
                    </a:lnTo>
                    <a:lnTo>
                      <a:pt x="691" y="638"/>
                    </a:lnTo>
                    <a:lnTo>
                      <a:pt x="691" y="638"/>
                    </a:lnTo>
                    <a:lnTo>
                      <a:pt x="691" y="638"/>
                    </a:lnTo>
                    <a:lnTo>
                      <a:pt x="691" y="638"/>
                    </a:lnTo>
                    <a:lnTo>
                      <a:pt x="687" y="638"/>
                    </a:lnTo>
                    <a:lnTo>
                      <a:pt x="687" y="633"/>
                    </a:lnTo>
                    <a:lnTo>
                      <a:pt x="687" y="633"/>
                    </a:lnTo>
                    <a:lnTo>
                      <a:pt x="687" y="638"/>
                    </a:lnTo>
                    <a:lnTo>
                      <a:pt x="687" y="638"/>
                    </a:lnTo>
                    <a:lnTo>
                      <a:pt x="687" y="642"/>
                    </a:lnTo>
                    <a:lnTo>
                      <a:pt x="682" y="642"/>
                    </a:lnTo>
                    <a:lnTo>
                      <a:pt x="682" y="642"/>
                    </a:lnTo>
                    <a:lnTo>
                      <a:pt x="682" y="642"/>
                    </a:lnTo>
                    <a:lnTo>
                      <a:pt x="682" y="638"/>
                    </a:lnTo>
                    <a:lnTo>
                      <a:pt x="682" y="638"/>
                    </a:lnTo>
                    <a:lnTo>
                      <a:pt x="678" y="638"/>
                    </a:lnTo>
                    <a:lnTo>
                      <a:pt x="678" y="638"/>
                    </a:lnTo>
                    <a:lnTo>
                      <a:pt x="678" y="638"/>
                    </a:lnTo>
                    <a:lnTo>
                      <a:pt x="673" y="638"/>
                    </a:lnTo>
                    <a:lnTo>
                      <a:pt x="673" y="638"/>
                    </a:lnTo>
                    <a:lnTo>
                      <a:pt x="673" y="638"/>
                    </a:lnTo>
                    <a:lnTo>
                      <a:pt x="673" y="633"/>
                    </a:lnTo>
                    <a:lnTo>
                      <a:pt x="669" y="633"/>
                    </a:lnTo>
                    <a:lnTo>
                      <a:pt x="669" y="633"/>
                    </a:lnTo>
                    <a:lnTo>
                      <a:pt x="669" y="633"/>
                    </a:lnTo>
                    <a:lnTo>
                      <a:pt x="669" y="633"/>
                    </a:lnTo>
                    <a:lnTo>
                      <a:pt x="669" y="633"/>
                    </a:lnTo>
                    <a:lnTo>
                      <a:pt x="669" y="633"/>
                    </a:lnTo>
                    <a:lnTo>
                      <a:pt x="669" y="633"/>
                    </a:lnTo>
                    <a:lnTo>
                      <a:pt x="669" y="638"/>
                    </a:lnTo>
                    <a:lnTo>
                      <a:pt x="669" y="638"/>
                    </a:lnTo>
                    <a:lnTo>
                      <a:pt x="669" y="638"/>
                    </a:lnTo>
                    <a:lnTo>
                      <a:pt x="669" y="638"/>
                    </a:lnTo>
                    <a:lnTo>
                      <a:pt x="669" y="638"/>
                    </a:lnTo>
                    <a:lnTo>
                      <a:pt x="664" y="638"/>
                    </a:lnTo>
                    <a:lnTo>
                      <a:pt x="664" y="638"/>
                    </a:lnTo>
                    <a:lnTo>
                      <a:pt x="664" y="638"/>
                    </a:lnTo>
                    <a:lnTo>
                      <a:pt x="664" y="638"/>
                    </a:lnTo>
                    <a:lnTo>
                      <a:pt x="664" y="638"/>
                    </a:lnTo>
                    <a:lnTo>
                      <a:pt x="660" y="638"/>
                    </a:lnTo>
                    <a:lnTo>
                      <a:pt x="660" y="638"/>
                    </a:lnTo>
                    <a:lnTo>
                      <a:pt x="660" y="638"/>
                    </a:lnTo>
                    <a:lnTo>
                      <a:pt x="655" y="638"/>
                    </a:lnTo>
                    <a:lnTo>
                      <a:pt x="655" y="638"/>
                    </a:lnTo>
                    <a:lnTo>
                      <a:pt x="651" y="638"/>
                    </a:lnTo>
                    <a:lnTo>
                      <a:pt x="651" y="638"/>
                    </a:lnTo>
                    <a:lnTo>
                      <a:pt x="651" y="638"/>
                    </a:lnTo>
                    <a:lnTo>
                      <a:pt x="651" y="638"/>
                    </a:lnTo>
                    <a:lnTo>
                      <a:pt x="646" y="638"/>
                    </a:lnTo>
                    <a:lnTo>
                      <a:pt x="646" y="633"/>
                    </a:lnTo>
                    <a:lnTo>
                      <a:pt x="642" y="633"/>
                    </a:lnTo>
                    <a:lnTo>
                      <a:pt x="642" y="633"/>
                    </a:lnTo>
                    <a:lnTo>
                      <a:pt x="642" y="633"/>
                    </a:lnTo>
                    <a:lnTo>
                      <a:pt x="642" y="633"/>
                    </a:lnTo>
                    <a:lnTo>
                      <a:pt x="642" y="633"/>
                    </a:lnTo>
                    <a:lnTo>
                      <a:pt x="637" y="633"/>
                    </a:lnTo>
                    <a:lnTo>
                      <a:pt x="637" y="629"/>
                    </a:lnTo>
                    <a:lnTo>
                      <a:pt x="637" y="633"/>
                    </a:lnTo>
                    <a:lnTo>
                      <a:pt x="637" y="633"/>
                    </a:lnTo>
                    <a:lnTo>
                      <a:pt x="637" y="629"/>
                    </a:lnTo>
                    <a:lnTo>
                      <a:pt x="637" y="629"/>
                    </a:lnTo>
                    <a:lnTo>
                      <a:pt x="637" y="624"/>
                    </a:lnTo>
                    <a:lnTo>
                      <a:pt x="637" y="624"/>
                    </a:lnTo>
                    <a:lnTo>
                      <a:pt x="633" y="624"/>
                    </a:lnTo>
                    <a:lnTo>
                      <a:pt x="633" y="624"/>
                    </a:lnTo>
                    <a:lnTo>
                      <a:pt x="633" y="624"/>
                    </a:lnTo>
                    <a:lnTo>
                      <a:pt x="633" y="620"/>
                    </a:lnTo>
                    <a:lnTo>
                      <a:pt x="633" y="620"/>
                    </a:lnTo>
                    <a:lnTo>
                      <a:pt x="633" y="620"/>
                    </a:lnTo>
                    <a:lnTo>
                      <a:pt x="633" y="620"/>
                    </a:lnTo>
                    <a:lnTo>
                      <a:pt x="633" y="615"/>
                    </a:lnTo>
                    <a:lnTo>
                      <a:pt x="633" y="615"/>
                    </a:lnTo>
                    <a:lnTo>
                      <a:pt x="633" y="615"/>
                    </a:lnTo>
                    <a:lnTo>
                      <a:pt x="628" y="615"/>
                    </a:lnTo>
                    <a:lnTo>
                      <a:pt x="628" y="615"/>
                    </a:lnTo>
                    <a:lnTo>
                      <a:pt x="628" y="615"/>
                    </a:lnTo>
                    <a:lnTo>
                      <a:pt x="628" y="615"/>
                    </a:lnTo>
                    <a:lnTo>
                      <a:pt x="623" y="615"/>
                    </a:lnTo>
                    <a:lnTo>
                      <a:pt x="623" y="611"/>
                    </a:lnTo>
                    <a:lnTo>
                      <a:pt x="623" y="611"/>
                    </a:lnTo>
                    <a:lnTo>
                      <a:pt x="623" y="611"/>
                    </a:lnTo>
                    <a:lnTo>
                      <a:pt x="619" y="611"/>
                    </a:lnTo>
                    <a:lnTo>
                      <a:pt x="619" y="611"/>
                    </a:lnTo>
                    <a:lnTo>
                      <a:pt x="619" y="615"/>
                    </a:lnTo>
                    <a:lnTo>
                      <a:pt x="619" y="615"/>
                    </a:lnTo>
                    <a:lnTo>
                      <a:pt x="619" y="611"/>
                    </a:lnTo>
                    <a:lnTo>
                      <a:pt x="614" y="611"/>
                    </a:lnTo>
                    <a:lnTo>
                      <a:pt x="614" y="611"/>
                    </a:lnTo>
                    <a:lnTo>
                      <a:pt x="610" y="611"/>
                    </a:lnTo>
                    <a:lnTo>
                      <a:pt x="610" y="606"/>
                    </a:lnTo>
                    <a:lnTo>
                      <a:pt x="610" y="606"/>
                    </a:lnTo>
                    <a:lnTo>
                      <a:pt x="610" y="606"/>
                    </a:lnTo>
                    <a:lnTo>
                      <a:pt x="605" y="606"/>
                    </a:lnTo>
                    <a:lnTo>
                      <a:pt x="605" y="606"/>
                    </a:lnTo>
                    <a:lnTo>
                      <a:pt x="605" y="606"/>
                    </a:lnTo>
                    <a:lnTo>
                      <a:pt x="601" y="606"/>
                    </a:lnTo>
                    <a:lnTo>
                      <a:pt x="601" y="611"/>
                    </a:lnTo>
                    <a:lnTo>
                      <a:pt x="601" y="611"/>
                    </a:lnTo>
                    <a:lnTo>
                      <a:pt x="601" y="611"/>
                    </a:lnTo>
                    <a:lnTo>
                      <a:pt x="601" y="611"/>
                    </a:lnTo>
                    <a:lnTo>
                      <a:pt x="601" y="615"/>
                    </a:lnTo>
                    <a:lnTo>
                      <a:pt x="601" y="615"/>
                    </a:lnTo>
                    <a:lnTo>
                      <a:pt x="601" y="615"/>
                    </a:lnTo>
                    <a:lnTo>
                      <a:pt x="596" y="615"/>
                    </a:lnTo>
                    <a:lnTo>
                      <a:pt x="596" y="615"/>
                    </a:lnTo>
                    <a:lnTo>
                      <a:pt x="596" y="615"/>
                    </a:lnTo>
                    <a:lnTo>
                      <a:pt x="596" y="620"/>
                    </a:lnTo>
                    <a:lnTo>
                      <a:pt x="592" y="620"/>
                    </a:lnTo>
                    <a:lnTo>
                      <a:pt x="592" y="615"/>
                    </a:lnTo>
                    <a:lnTo>
                      <a:pt x="592" y="615"/>
                    </a:lnTo>
                    <a:lnTo>
                      <a:pt x="592" y="615"/>
                    </a:lnTo>
                    <a:lnTo>
                      <a:pt x="587" y="620"/>
                    </a:lnTo>
                    <a:lnTo>
                      <a:pt x="587" y="620"/>
                    </a:lnTo>
                    <a:lnTo>
                      <a:pt x="587" y="620"/>
                    </a:lnTo>
                    <a:lnTo>
                      <a:pt x="587" y="620"/>
                    </a:lnTo>
                    <a:lnTo>
                      <a:pt x="587" y="620"/>
                    </a:lnTo>
                    <a:lnTo>
                      <a:pt x="587" y="620"/>
                    </a:lnTo>
                    <a:lnTo>
                      <a:pt x="583" y="620"/>
                    </a:lnTo>
                    <a:lnTo>
                      <a:pt x="583" y="615"/>
                    </a:lnTo>
                    <a:lnTo>
                      <a:pt x="583" y="620"/>
                    </a:lnTo>
                    <a:lnTo>
                      <a:pt x="583" y="620"/>
                    </a:lnTo>
                    <a:lnTo>
                      <a:pt x="583" y="620"/>
                    </a:lnTo>
                    <a:lnTo>
                      <a:pt x="578" y="620"/>
                    </a:lnTo>
                    <a:lnTo>
                      <a:pt x="578" y="620"/>
                    </a:lnTo>
                    <a:lnTo>
                      <a:pt x="578" y="620"/>
                    </a:lnTo>
                    <a:lnTo>
                      <a:pt x="578" y="620"/>
                    </a:lnTo>
                    <a:lnTo>
                      <a:pt x="578" y="620"/>
                    </a:lnTo>
                    <a:lnTo>
                      <a:pt x="574" y="620"/>
                    </a:lnTo>
                    <a:lnTo>
                      <a:pt x="574" y="620"/>
                    </a:lnTo>
                    <a:lnTo>
                      <a:pt x="574" y="624"/>
                    </a:lnTo>
                    <a:lnTo>
                      <a:pt x="574" y="624"/>
                    </a:lnTo>
                    <a:lnTo>
                      <a:pt x="574" y="624"/>
                    </a:lnTo>
                    <a:lnTo>
                      <a:pt x="574" y="624"/>
                    </a:lnTo>
                    <a:lnTo>
                      <a:pt x="574" y="624"/>
                    </a:lnTo>
                    <a:lnTo>
                      <a:pt x="569" y="624"/>
                    </a:lnTo>
                    <a:lnTo>
                      <a:pt x="569" y="620"/>
                    </a:lnTo>
                    <a:lnTo>
                      <a:pt x="569" y="620"/>
                    </a:lnTo>
                    <a:lnTo>
                      <a:pt x="565" y="620"/>
                    </a:lnTo>
                    <a:lnTo>
                      <a:pt x="565" y="620"/>
                    </a:lnTo>
                    <a:lnTo>
                      <a:pt x="565" y="620"/>
                    </a:lnTo>
                    <a:lnTo>
                      <a:pt x="560" y="620"/>
                    </a:lnTo>
                    <a:lnTo>
                      <a:pt x="560" y="620"/>
                    </a:lnTo>
                    <a:lnTo>
                      <a:pt x="560" y="620"/>
                    </a:lnTo>
                    <a:lnTo>
                      <a:pt x="560" y="624"/>
                    </a:lnTo>
                    <a:lnTo>
                      <a:pt x="560" y="624"/>
                    </a:lnTo>
                    <a:lnTo>
                      <a:pt x="560" y="624"/>
                    </a:lnTo>
                    <a:lnTo>
                      <a:pt x="560" y="624"/>
                    </a:lnTo>
                    <a:lnTo>
                      <a:pt x="560" y="624"/>
                    </a:lnTo>
                    <a:lnTo>
                      <a:pt x="556" y="624"/>
                    </a:lnTo>
                    <a:lnTo>
                      <a:pt x="556" y="624"/>
                    </a:lnTo>
                    <a:lnTo>
                      <a:pt x="556" y="624"/>
                    </a:lnTo>
                    <a:lnTo>
                      <a:pt x="551" y="624"/>
                    </a:lnTo>
                    <a:lnTo>
                      <a:pt x="551" y="624"/>
                    </a:lnTo>
                    <a:lnTo>
                      <a:pt x="551" y="624"/>
                    </a:lnTo>
                    <a:lnTo>
                      <a:pt x="551" y="624"/>
                    </a:lnTo>
                    <a:lnTo>
                      <a:pt x="551" y="624"/>
                    </a:lnTo>
                    <a:lnTo>
                      <a:pt x="551" y="629"/>
                    </a:lnTo>
                    <a:lnTo>
                      <a:pt x="551" y="629"/>
                    </a:lnTo>
                    <a:lnTo>
                      <a:pt x="551" y="629"/>
                    </a:lnTo>
                    <a:lnTo>
                      <a:pt x="551" y="629"/>
                    </a:lnTo>
                    <a:lnTo>
                      <a:pt x="551" y="629"/>
                    </a:lnTo>
                    <a:lnTo>
                      <a:pt x="551" y="633"/>
                    </a:lnTo>
                    <a:lnTo>
                      <a:pt x="551" y="633"/>
                    </a:lnTo>
                    <a:lnTo>
                      <a:pt x="551" y="633"/>
                    </a:lnTo>
                    <a:lnTo>
                      <a:pt x="556" y="638"/>
                    </a:lnTo>
                    <a:lnTo>
                      <a:pt x="556" y="638"/>
                    </a:lnTo>
                    <a:lnTo>
                      <a:pt x="556" y="638"/>
                    </a:lnTo>
                    <a:lnTo>
                      <a:pt x="556" y="642"/>
                    </a:lnTo>
                    <a:lnTo>
                      <a:pt x="556" y="642"/>
                    </a:lnTo>
                    <a:lnTo>
                      <a:pt x="556" y="647"/>
                    </a:lnTo>
                    <a:lnTo>
                      <a:pt x="556" y="647"/>
                    </a:lnTo>
                    <a:lnTo>
                      <a:pt x="556" y="647"/>
                    </a:lnTo>
                    <a:lnTo>
                      <a:pt x="560" y="647"/>
                    </a:lnTo>
                    <a:lnTo>
                      <a:pt x="560" y="652"/>
                    </a:lnTo>
                    <a:lnTo>
                      <a:pt x="560" y="652"/>
                    </a:lnTo>
                    <a:lnTo>
                      <a:pt x="556" y="652"/>
                    </a:lnTo>
                    <a:lnTo>
                      <a:pt x="556" y="652"/>
                    </a:lnTo>
                    <a:lnTo>
                      <a:pt x="556" y="652"/>
                    </a:lnTo>
                    <a:lnTo>
                      <a:pt x="556" y="652"/>
                    </a:lnTo>
                    <a:lnTo>
                      <a:pt x="556" y="652"/>
                    </a:lnTo>
                    <a:lnTo>
                      <a:pt x="556" y="647"/>
                    </a:lnTo>
                    <a:lnTo>
                      <a:pt x="551" y="647"/>
                    </a:lnTo>
                    <a:lnTo>
                      <a:pt x="551" y="652"/>
                    </a:lnTo>
                    <a:lnTo>
                      <a:pt x="551" y="652"/>
                    </a:lnTo>
                    <a:lnTo>
                      <a:pt x="551" y="652"/>
                    </a:lnTo>
                    <a:lnTo>
                      <a:pt x="547" y="647"/>
                    </a:lnTo>
                    <a:lnTo>
                      <a:pt x="547" y="647"/>
                    </a:lnTo>
                    <a:lnTo>
                      <a:pt x="547" y="647"/>
                    </a:lnTo>
                    <a:lnTo>
                      <a:pt x="547" y="647"/>
                    </a:lnTo>
                    <a:lnTo>
                      <a:pt x="547" y="642"/>
                    </a:lnTo>
                    <a:lnTo>
                      <a:pt x="547" y="642"/>
                    </a:lnTo>
                    <a:lnTo>
                      <a:pt x="547" y="642"/>
                    </a:lnTo>
                    <a:lnTo>
                      <a:pt x="547" y="638"/>
                    </a:lnTo>
                    <a:lnTo>
                      <a:pt x="547" y="638"/>
                    </a:lnTo>
                    <a:lnTo>
                      <a:pt x="547" y="638"/>
                    </a:lnTo>
                    <a:lnTo>
                      <a:pt x="542" y="638"/>
                    </a:lnTo>
                    <a:lnTo>
                      <a:pt x="542" y="638"/>
                    </a:lnTo>
                    <a:lnTo>
                      <a:pt x="542" y="642"/>
                    </a:lnTo>
                    <a:lnTo>
                      <a:pt x="538" y="642"/>
                    </a:lnTo>
                    <a:lnTo>
                      <a:pt x="538" y="647"/>
                    </a:lnTo>
                    <a:lnTo>
                      <a:pt x="538" y="647"/>
                    </a:lnTo>
                    <a:lnTo>
                      <a:pt x="533" y="642"/>
                    </a:lnTo>
                    <a:lnTo>
                      <a:pt x="533" y="642"/>
                    </a:lnTo>
                    <a:lnTo>
                      <a:pt x="533" y="647"/>
                    </a:lnTo>
                    <a:lnTo>
                      <a:pt x="529" y="647"/>
                    </a:lnTo>
                    <a:lnTo>
                      <a:pt x="529" y="642"/>
                    </a:lnTo>
                    <a:lnTo>
                      <a:pt x="529" y="642"/>
                    </a:lnTo>
                    <a:lnTo>
                      <a:pt x="529" y="642"/>
                    </a:lnTo>
                    <a:lnTo>
                      <a:pt x="529" y="642"/>
                    </a:lnTo>
                    <a:lnTo>
                      <a:pt x="529" y="642"/>
                    </a:lnTo>
                    <a:lnTo>
                      <a:pt x="524" y="642"/>
                    </a:lnTo>
                    <a:lnTo>
                      <a:pt x="524" y="638"/>
                    </a:lnTo>
                    <a:lnTo>
                      <a:pt x="524" y="638"/>
                    </a:lnTo>
                    <a:lnTo>
                      <a:pt x="524" y="638"/>
                    </a:lnTo>
                    <a:lnTo>
                      <a:pt x="524" y="633"/>
                    </a:lnTo>
                    <a:lnTo>
                      <a:pt x="524" y="633"/>
                    </a:lnTo>
                    <a:lnTo>
                      <a:pt x="520" y="633"/>
                    </a:lnTo>
                    <a:lnTo>
                      <a:pt x="520" y="633"/>
                    </a:lnTo>
                    <a:lnTo>
                      <a:pt x="515" y="633"/>
                    </a:lnTo>
                    <a:lnTo>
                      <a:pt x="511" y="633"/>
                    </a:lnTo>
                    <a:lnTo>
                      <a:pt x="511" y="633"/>
                    </a:lnTo>
                    <a:lnTo>
                      <a:pt x="511" y="633"/>
                    </a:lnTo>
                    <a:lnTo>
                      <a:pt x="511" y="633"/>
                    </a:lnTo>
                    <a:lnTo>
                      <a:pt x="511" y="633"/>
                    </a:lnTo>
                    <a:lnTo>
                      <a:pt x="511" y="629"/>
                    </a:lnTo>
                    <a:lnTo>
                      <a:pt x="511" y="629"/>
                    </a:lnTo>
                    <a:lnTo>
                      <a:pt x="511" y="624"/>
                    </a:lnTo>
                    <a:lnTo>
                      <a:pt x="511" y="624"/>
                    </a:lnTo>
                    <a:lnTo>
                      <a:pt x="511" y="620"/>
                    </a:lnTo>
                    <a:lnTo>
                      <a:pt x="511" y="620"/>
                    </a:lnTo>
                    <a:lnTo>
                      <a:pt x="511" y="615"/>
                    </a:lnTo>
                    <a:lnTo>
                      <a:pt x="511" y="615"/>
                    </a:lnTo>
                    <a:lnTo>
                      <a:pt x="511" y="615"/>
                    </a:lnTo>
                    <a:lnTo>
                      <a:pt x="511" y="615"/>
                    </a:lnTo>
                    <a:lnTo>
                      <a:pt x="511" y="615"/>
                    </a:lnTo>
                    <a:lnTo>
                      <a:pt x="511" y="615"/>
                    </a:lnTo>
                    <a:lnTo>
                      <a:pt x="506" y="615"/>
                    </a:lnTo>
                    <a:lnTo>
                      <a:pt x="502" y="611"/>
                    </a:lnTo>
                    <a:lnTo>
                      <a:pt x="502" y="611"/>
                    </a:lnTo>
                    <a:lnTo>
                      <a:pt x="502" y="611"/>
                    </a:lnTo>
                    <a:lnTo>
                      <a:pt x="502" y="606"/>
                    </a:lnTo>
                    <a:lnTo>
                      <a:pt x="497" y="606"/>
                    </a:lnTo>
                    <a:lnTo>
                      <a:pt x="497" y="606"/>
                    </a:lnTo>
                    <a:lnTo>
                      <a:pt x="497" y="606"/>
                    </a:lnTo>
                    <a:lnTo>
                      <a:pt x="497" y="602"/>
                    </a:lnTo>
                    <a:lnTo>
                      <a:pt x="497" y="602"/>
                    </a:lnTo>
                    <a:lnTo>
                      <a:pt x="497" y="602"/>
                    </a:lnTo>
                    <a:lnTo>
                      <a:pt x="492" y="597"/>
                    </a:lnTo>
                    <a:lnTo>
                      <a:pt x="492" y="597"/>
                    </a:lnTo>
                    <a:lnTo>
                      <a:pt x="492" y="597"/>
                    </a:lnTo>
                    <a:lnTo>
                      <a:pt x="497" y="593"/>
                    </a:lnTo>
                    <a:lnTo>
                      <a:pt x="497" y="593"/>
                    </a:lnTo>
                    <a:lnTo>
                      <a:pt x="492" y="593"/>
                    </a:lnTo>
                    <a:lnTo>
                      <a:pt x="492" y="593"/>
                    </a:lnTo>
                    <a:lnTo>
                      <a:pt x="492" y="593"/>
                    </a:lnTo>
                    <a:lnTo>
                      <a:pt x="492" y="593"/>
                    </a:lnTo>
                    <a:lnTo>
                      <a:pt x="488" y="593"/>
                    </a:lnTo>
                    <a:lnTo>
                      <a:pt x="488" y="593"/>
                    </a:lnTo>
                    <a:lnTo>
                      <a:pt x="483" y="593"/>
                    </a:lnTo>
                    <a:lnTo>
                      <a:pt x="483" y="597"/>
                    </a:lnTo>
                    <a:lnTo>
                      <a:pt x="479" y="597"/>
                    </a:lnTo>
                    <a:lnTo>
                      <a:pt x="479" y="597"/>
                    </a:lnTo>
                    <a:lnTo>
                      <a:pt x="479" y="597"/>
                    </a:lnTo>
                    <a:lnTo>
                      <a:pt x="474" y="597"/>
                    </a:lnTo>
                    <a:lnTo>
                      <a:pt x="474" y="597"/>
                    </a:lnTo>
                    <a:lnTo>
                      <a:pt x="474" y="597"/>
                    </a:lnTo>
                    <a:lnTo>
                      <a:pt x="474" y="593"/>
                    </a:lnTo>
                    <a:lnTo>
                      <a:pt x="474" y="593"/>
                    </a:lnTo>
                    <a:lnTo>
                      <a:pt x="474" y="593"/>
                    </a:lnTo>
                    <a:lnTo>
                      <a:pt x="474" y="588"/>
                    </a:lnTo>
                    <a:lnTo>
                      <a:pt x="474" y="588"/>
                    </a:lnTo>
                    <a:lnTo>
                      <a:pt x="470" y="588"/>
                    </a:lnTo>
                    <a:lnTo>
                      <a:pt x="470" y="588"/>
                    </a:lnTo>
                    <a:lnTo>
                      <a:pt x="470" y="584"/>
                    </a:lnTo>
                    <a:lnTo>
                      <a:pt x="470" y="584"/>
                    </a:lnTo>
                    <a:lnTo>
                      <a:pt x="470" y="579"/>
                    </a:lnTo>
                    <a:lnTo>
                      <a:pt x="474" y="579"/>
                    </a:lnTo>
                    <a:lnTo>
                      <a:pt x="474" y="579"/>
                    </a:lnTo>
                    <a:lnTo>
                      <a:pt x="470" y="579"/>
                    </a:lnTo>
                    <a:lnTo>
                      <a:pt x="470" y="575"/>
                    </a:lnTo>
                    <a:lnTo>
                      <a:pt x="470" y="575"/>
                    </a:lnTo>
                    <a:lnTo>
                      <a:pt x="470" y="570"/>
                    </a:lnTo>
                    <a:lnTo>
                      <a:pt x="474" y="570"/>
                    </a:lnTo>
                    <a:lnTo>
                      <a:pt x="474" y="570"/>
                    </a:lnTo>
                    <a:lnTo>
                      <a:pt x="474" y="570"/>
                    </a:lnTo>
                    <a:lnTo>
                      <a:pt x="474" y="570"/>
                    </a:lnTo>
                    <a:lnTo>
                      <a:pt x="474" y="570"/>
                    </a:lnTo>
                    <a:lnTo>
                      <a:pt x="474" y="566"/>
                    </a:lnTo>
                    <a:lnTo>
                      <a:pt x="474" y="566"/>
                    </a:lnTo>
                    <a:lnTo>
                      <a:pt x="479" y="566"/>
                    </a:lnTo>
                    <a:lnTo>
                      <a:pt x="479" y="566"/>
                    </a:lnTo>
                    <a:lnTo>
                      <a:pt x="479" y="566"/>
                    </a:lnTo>
                    <a:lnTo>
                      <a:pt x="479" y="561"/>
                    </a:lnTo>
                    <a:lnTo>
                      <a:pt x="483" y="561"/>
                    </a:lnTo>
                    <a:lnTo>
                      <a:pt x="483" y="561"/>
                    </a:lnTo>
                    <a:lnTo>
                      <a:pt x="483" y="561"/>
                    </a:lnTo>
                    <a:lnTo>
                      <a:pt x="483" y="557"/>
                    </a:lnTo>
                    <a:lnTo>
                      <a:pt x="479" y="557"/>
                    </a:lnTo>
                    <a:lnTo>
                      <a:pt x="479" y="557"/>
                    </a:lnTo>
                    <a:lnTo>
                      <a:pt x="479" y="557"/>
                    </a:lnTo>
                    <a:lnTo>
                      <a:pt x="483" y="552"/>
                    </a:lnTo>
                    <a:lnTo>
                      <a:pt x="483" y="552"/>
                    </a:lnTo>
                    <a:lnTo>
                      <a:pt x="479" y="552"/>
                    </a:lnTo>
                    <a:lnTo>
                      <a:pt x="479" y="548"/>
                    </a:lnTo>
                    <a:lnTo>
                      <a:pt x="479" y="548"/>
                    </a:lnTo>
                    <a:lnTo>
                      <a:pt x="479" y="543"/>
                    </a:lnTo>
                    <a:lnTo>
                      <a:pt x="479" y="543"/>
                    </a:lnTo>
                    <a:lnTo>
                      <a:pt x="479" y="538"/>
                    </a:lnTo>
                    <a:lnTo>
                      <a:pt x="479" y="538"/>
                    </a:lnTo>
                    <a:lnTo>
                      <a:pt x="474" y="534"/>
                    </a:lnTo>
                    <a:lnTo>
                      <a:pt x="474" y="534"/>
                    </a:lnTo>
                    <a:lnTo>
                      <a:pt x="474" y="529"/>
                    </a:lnTo>
                    <a:lnTo>
                      <a:pt x="474" y="525"/>
                    </a:lnTo>
                    <a:lnTo>
                      <a:pt x="470" y="525"/>
                    </a:lnTo>
                    <a:lnTo>
                      <a:pt x="470" y="525"/>
                    </a:lnTo>
                    <a:lnTo>
                      <a:pt x="470" y="525"/>
                    </a:lnTo>
                    <a:lnTo>
                      <a:pt x="470" y="525"/>
                    </a:lnTo>
                    <a:lnTo>
                      <a:pt x="470" y="525"/>
                    </a:lnTo>
                    <a:lnTo>
                      <a:pt x="470" y="525"/>
                    </a:lnTo>
                    <a:lnTo>
                      <a:pt x="465" y="525"/>
                    </a:lnTo>
                    <a:lnTo>
                      <a:pt x="465" y="525"/>
                    </a:lnTo>
                    <a:lnTo>
                      <a:pt x="465" y="525"/>
                    </a:lnTo>
                    <a:lnTo>
                      <a:pt x="461" y="520"/>
                    </a:lnTo>
                    <a:lnTo>
                      <a:pt x="461" y="516"/>
                    </a:lnTo>
                    <a:lnTo>
                      <a:pt x="461" y="516"/>
                    </a:lnTo>
                    <a:lnTo>
                      <a:pt x="461" y="516"/>
                    </a:lnTo>
                    <a:lnTo>
                      <a:pt x="461" y="516"/>
                    </a:lnTo>
                    <a:lnTo>
                      <a:pt x="456" y="511"/>
                    </a:lnTo>
                    <a:lnTo>
                      <a:pt x="456" y="511"/>
                    </a:lnTo>
                    <a:lnTo>
                      <a:pt x="456" y="511"/>
                    </a:lnTo>
                    <a:lnTo>
                      <a:pt x="456" y="511"/>
                    </a:lnTo>
                    <a:lnTo>
                      <a:pt x="452" y="511"/>
                    </a:lnTo>
                    <a:lnTo>
                      <a:pt x="452" y="511"/>
                    </a:lnTo>
                    <a:lnTo>
                      <a:pt x="452" y="511"/>
                    </a:lnTo>
                    <a:lnTo>
                      <a:pt x="452" y="507"/>
                    </a:lnTo>
                    <a:lnTo>
                      <a:pt x="452" y="507"/>
                    </a:lnTo>
                    <a:lnTo>
                      <a:pt x="447" y="507"/>
                    </a:lnTo>
                    <a:lnTo>
                      <a:pt x="447" y="511"/>
                    </a:lnTo>
                    <a:lnTo>
                      <a:pt x="447" y="511"/>
                    </a:lnTo>
                    <a:lnTo>
                      <a:pt x="447" y="511"/>
                    </a:lnTo>
                    <a:lnTo>
                      <a:pt x="447" y="516"/>
                    </a:lnTo>
                    <a:lnTo>
                      <a:pt x="447" y="516"/>
                    </a:lnTo>
                    <a:lnTo>
                      <a:pt x="447" y="516"/>
                    </a:lnTo>
                    <a:lnTo>
                      <a:pt x="443" y="511"/>
                    </a:lnTo>
                    <a:lnTo>
                      <a:pt x="443" y="511"/>
                    </a:lnTo>
                    <a:lnTo>
                      <a:pt x="443" y="511"/>
                    </a:lnTo>
                    <a:lnTo>
                      <a:pt x="438" y="511"/>
                    </a:lnTo>
                    <a:lnTo>
                      <a:pt x="438" y="511"/>
                    </a:lnTo>
                    <a:lnTo>
                      <a:pt x="434" y="511"/>
                    </a:lnTo>
                    <a:lnTo>
                      <a:pt x="434" y="511"/>
                    </a:lnTo>
                    <a:lnTo>
                      <a:pt x="429" y="511"/>
                    </a:lnTo>
                    <a:lnTo>
                      <a:pt x="429" y="511"/>
                    </a:lnTo>
                    <a:lnTo>
                      <a:pt x="429" y="511"/>
                    </a:lnTo>
                    <a:lnTo>
                      <a:pt x="429" y="511"/>
                    </a:lnTo>
                    <a:lnTo>
                      <a:pt x="429" y="511"/>
                    </a:lnTo>
                    <a:lnTo>
                      <a:pt x="429" y="511"/>
                    </a:lnTo>
                    <a:lnTo>
                      <a:pt x="429" y="511"/>
                    </a:lnTo>
                    <a:lnTo>
                      <a:pt x="429" y="511"/>
                    </a:lnTo>
                    <a:lnTo>
                      <a:pt x="429" y="507"/>
                    </a:lnTo>
                    <a:lnTo>
                      <a:pt x="429" y="507"/>
                    </a:lnTo>
                    <a:lnTo>
                      <a:pt x="434" y="502"/>
                    </a:lnTo>
                    <a:lnTo>
                      <a:pt x="429" y="502"/>
                    </a:lnTo>
                    <a:lnTo>
                      <a:pt x="429" y="502"/>
                    </a:lnTo>
                    <a:lnTo>
                      <a:pt x="429" y="498"/>
                    </a:lnTo>
                    <a:lnTo>
                      <a:pt x="429" y="498"/>
                    </a:lnTo>
                    <a:lnTo>
                      <a:pt x="425" y="498"/>
                    </a:lnTo>
                    <a:lnTo>
                      <a:pt x="425" y="502"/>
                    </a:lnTo>
                    <a:lnTo>
                      <a:pt x="425" y="502"/>
                    </a:lnTo>
                    <a:lnTo>
                      <a:pt x="425" y="502"/>
                    </a:lnTo>
                    <a:lnTo>
                      <a:pt x="425" y="498"/>
                    </a:lnTo>
                    <a:lnTo>
                      <a:pt x="425" y="498"/>
                    </a:lnTo>
                    <a:lnTo>
                      <a:pt x="425" y="498"/>
                    </a:lnTo>
                    <a:lnTo>
                      <a:pt x="425" y="498"/>
                    </a:lnTo>
                    <a:lnTo>
                      <a:pt x="425" y="493"/>
                    </a:lnTo>
                    <a:lnTo>
                      <a:pt x="425" y="493"/>
                    </a:lnTo>
                    <a:lnTo>
                      <a:pt x="425" y="493"/>
                    </a:lnTo>
                    <a:lnTo>
                      <a:pt x="425" y="493"/>
                    </a:lnTo>
                    <a:lnTo>
                      <a:pt x="420" y="493"/>
                    </a:lnTo>
                    <a:lnTo>
                      <a:pt x="420" y="493"/>
                    </a:lnTo>
                    <a:lnTo>
                      <a:pt x="420" y="493"/>
                    </a:lnTo>
                    <a:lnTo>
                      <a:pt x="416" y="493"/>
                    </a:lnTo>
                    <a:lnTo>
                      <a:pt x="416" y="493"/>
                    </a:lnTo>
                    <a:lnTo>
                      <a:pt x="411" y="498"/>
                    </a:lnTo>
                    <a:lnTo>
                      <a:pt x="411" y="498"/>
                    </a:lnTo>
                    <a:lnTo>
                      <a:pt x="411" y="498"/>
                    </a:lnTo>
                    <a:lnTo>
                      <a:pt x="411" y="498"/>
                    </a:lnTo>
                    <a:lnTo>
                      <a:pt x="411" y="498"/>
                    </a:lnTo>
                    <a:lnTo>
                      <a:pt x="411" y="498"/>
                    </a:lnTo>
                    <a:lnTo>
                      <a:pt x="411" y="498"/>
                    </a:lnTo>
                    <a:lnTo>
                      <a:pt x="407" y="498"/>
                    </a:lnTo>
                    <a:lnTo>
                      <a:pt x="407" y="498"/>
                    </a:lnTo>
                    <a:lnTo>
                      <a:pt x="402" y="498"/>
                    </a:lnTo>
                    <a:lnTo>
                      <a:pt x="402" y="498"/>
                    </a:lnTo>
                    <a:lnTo>
                      <a:pt x="398" y="498"/>
                    </a:lnTo>
                    <a:lnTo>
                      <a:pt x="398" y="498"/>
                    </a:lnTo>
                    <a:lnTo>
                      <a:pt x="398" y="498"/>
                    </a:lnTo>
                    <a:lnTo>
                      <a:pt x="398" y="493"/>
                    </a:lnTo>
                    <a:lnTo>
                      <a:pt x="398" y="493"/>
                    </a:lnTo>
                    <a:lnTo>
                      <a:pt x="393" y="498"/>
                    </a:lnTo>
                    <a:lnTo>
                      <a:pt x="393" y="498"/>
                    </a:lnTo>
                    <a:lnTo>
                      <a:pt x="393" y="498"/>
                    </a:lnTo>
                    <a:lnTo>
                      <a:pt x="389" y="502"/>
                    </a:lnTo>
                    <a:lnTo>
                      <a:pt x="389" y="502"/>
                    </a:lnTo>
                    <a:lnTo>
                      <a:pt x="389" y="502"/>
                    </a:lnTo>
                    <a:lnTo>
                      <a:pt x="389" y="502"/>
                    </a:lnTo>
                    <a:lnTo>
                      <a:pt x="389" y="507"/>
                    </a:lnTo>
                    <a:lnTo>
                      <a:pt x="384" y="507"/>
                    </a:lnTo>
                    <a:lnTo>
                      <a:pt x="384" y="507"/>
                    </a:lnTo>
                    <a:lnTo>
                      <a:pt x="380" y="507"/>
                    </a:lnTo>
                    <a:lnTo>
                      <a:pt x="380" y="507"/>
                    </a:lnTo>
                    <a:lnTo>
                      <a:pt x="380" y="511"/>
                    </a:lnTo>
                    <a:lnTo>
                      <a:pt x="380" y="511"/>
                    </a:lnTo>
                    <a:lnTo>
                      <a:pt x="380" y="511"/>
                    </a:lnTo>
                    <a:lnTo>
                      <a:pt x="375" y="516"/>
                    </a:lnTo>
                    <a:lnTo>
                      <a:pt x="375" y="516"/>
                    </a:lnTo>
                    <a:lnTo>
                      <a:pt x="370" y="520"/>
                    </a:lnTo>
                    <a:lnTo>
                      <a:pt x="370" y="520"/>
                    </a:lnTo>
                    <a:lnTo>
                      <a:pt x="370" y="520"/>
                    </a:lnTo>
                    <a:lnTo>
                      <a:pt x="370" y="520"/>
                    </a:lnTo>
                    <a:lnTo>
                      <a:pt x="370" y="520"/>
                    </a:lnTo>
                    <a:lnTo>
                      <a:pt x="370" y="520"/>
                    </a:lnTo>
                    <a:lnTo>
                      <a:pt x="370" y="520"/>
                    </a:lnTo>
                    <a:lnTo>
                      <a:pt x="370" y="525"/>
                    </a:lnTo>
                    <a:lnTo>
                      <a:pt x="370" y="525"/>
                    </a:lnTo>
                    <a:lnTo>
                      <a:pt x="370" y="525"/>
                    </a:lnTo>
                    <a:lnTo>
                      <a:pt x="366" y="525"/>
                    </a:lnTo>
                    <a:lnTo>
                      <a:pt x="366" y="525"/>
                    </a:lnTo>
                    <a:lnTo>
                      <a:pt x="366" y="525"/>
                    </a:lnTo>
                    <a:lnTo>
                      <a:pt x="366" y="525"/>
                    </a:lnTo>
                    <a:lnTo>
                      <a:pt x="366" y="525"/>
                    </a:lnTo>
                    <a:lnTo>
                      <a:pt x="366" y="525"/>
                    </a:lnTo>
                    <a:lnTo>
                      <a:pt x="361" y="525"/>
                    </a:lnTo>
                    <a:lnTo>
                      <a:pt x="361" y="525"/>
                    </a:lnTo>
                    <a:lnTo>
                      <a:pt x="361" y="525"/>
                    </a:lnTo>
                    <a:lnTo>
                      <a:pt x="357" y="525"/>
                    </a:lnTo>
                    <a:lnTo>
                      <a:pt x="357" y="525"/>
                    </a:lnTo>
                    <a:lnTo>
                      <a:pt x="357" y="525"/>
                    </a:lnTo>
                    <a:lnTo>
                      <a:pt x="357" y="525"/>
                    </a:lnTo>
                    <a:lnTo>
                      <a:pt x="357" y="525"/>
                    </a:lnTo>
                    <a:lnTo>
                      <a:pt x="352" y="520"/>
                    </a:lnTo>
                    <a:lnTo>
                      <a:pt x="352" y="520"/>
                    </a:lnTo>
                    <a:lnTo>
                      <a:pt x="348" y="520"/>
                    </a:lnTo>
                    <a:lnTo>
                      <a:pt x="348" y="520"/>
                    </a:lnTo>
                    <a:lnTo>
                      <a:pt x="348" y="520"/>
                    </a:lnTo>
                    <a:lnTo>
                      <a:pt x="348" y="520"/>
                    </a:lnTo>
                    <a:lnTo>
                      <a:pt x="348" y="525"/>
                    </a:lnTo>
                    <a:lnTo>
                      <a:pt x="343" y="525"/>
                    </a:lnTo>
                    <a:lnTo>
                      <a:pt x="343" y="520"/>
                    </a:lnTo>
                    <a:lnTo>
                      <a:pt x="343" y="520"/>
                    </a:lnTo>
                    <a:lnTo>
                      <a:pt x="339" y="520"/>
                    </a:lnTo>
                    <a:lnTo>
                      <a:pt x="339" y="520"/>
                    </a:lnTo>
                    <a:lnTo>
                      <a:pt x="334" y="520"/>
                    </a:lnTo>
                    <a:lnTo>
                      <a:pt x="334" y="520"/>
                    </a:lnTo>
                    <a:lnTo>
                      <a:pt x="334" y="520"/>
                    </a:lnTo>
                    <a:lnTo>
                      <a:pt x="334" y="520"/>
                    </a:lnTo>
                    <a:lnTo>
                      <a:pt x="334" y="520"/>
                    </a:lnTo>
                    <a:lnTo>
                      <a:pt x="334" y="520"/>
                    </a:lnTo>
                    <a:lnTo>
                      <a:pt x="334" y="516"/>
                    </a:lnTo>
                    <a:lnTo>
                      <a:pt x="330" y="516"/>
                    </a:lnTo>
                    <a:lnTo>
                      <a:pt x="330" y="516"/>
                    </a:lnTo>
                    <a:lnTo>
                      <a:pt x="325" y="516"/>
                    </a:lnTo>
                    <a:lnTo>
                      <a:pt x="325" y="516"/>
                    </a:lnTo>
                    <a:lnTo>
                      <a:pt x="325" y="516"/>
                    </a:lnTo>
                    <a:lnTo>
                      <a:pt x="325" y="520"/>
                    </a:lnTo>
                    <a:lnTo>
                      <a:pt x="321" y="520"/>
                    </a:lnTo>
                    <a:lnTo>
                      <a:pt x="321" y="520"/>
                    </a:lnTo>
                    <a:lnTo>
                      <a:pt x="321" y="520"/>
                    </a:lnTo>
                    <a:lnTo>
                      <a:pt x="321" y="525"/>
                    </a:lnTo>
                    <a:lnTo>
                      <a:pt x="316" y="525"/>
                    </a:lnTo>
                    <a:lnTo>
                      <a:pt x="316" y="529"/>
                    </a:lnTo>
                    <a:lnTo>
                      <a:pt x="316" y="529"/>
                    </a:lnTo>
                    <a:lnTo>
                      <a:pt x="316" y="534"/>
                    </a:lnTo>
                    <a:lnTo>
                      <a:pt x="312" y="534"/>
                    </a:lnTo>
                    <a:lnTo>
                      <a:pt x="312" y="538"/>
                    </a:lnTo>
                    <a:lnTo>
                      <a:pt x="312" y="534"/>
                    </a:lnTo>
                    <a:lnTo>
                      <a:pt x="312" y="534"/>
                    </a:lnTo>
                    <a:lnTo>
                      <a:pt x="312" y="534"/>
                    </a:lnTo>
                    <a:lnTo>
                      <a:pt x="312" y="529"/>
                    </a:lnTo>
                    <a:lnTo>
                      <a:pt x="312" y="525"/>
                    </a:lnTo>
                    <a:lnTo>
                      <a:pt x="312" y="525"/>
                    </a:lnTo>
                    <a:lnTo>
                      <a:pt x="307" y="525"/>
                    </a:lnTo>
                    <a:lnTo>
                      <a:pt x="307" y="525"/>
                    </a:lnTo>
                    <a:lnTo>
                      <a:pt x="307" y="520"/>
                    </a:lnTo>
                    <a:lnTo>
                      <a:pt x="303" y="520"/>
                    </a:lnTo>
                    <a:lnTo>
                      <a:pt x="303" y="520"/>
                    </a:lnTo>
                    <a:lnTo>
                      <a:pt x="303" y="525"/>
                    </a:lnTo>
                    <a:lnTo>
                      <a:pt x="303" y="525"/>
                    </a:lnTo>
                    <a:lnTo>
                      <a:pt x="298" y="525"/>
                    </a:lnTo>
                    <a:lnTo>
                      <a:pt x="298" y="525"/>
                    </a:lnTo>
                    <a:lnTo>
                      <a:pt x="298" y="525"/>
                    </a:lnTo>
                    <a:lnTo>
                      <a:pt x="298" y="525"/>
                    </a:lnTo>
                    <a:lnTo>
                      <a:pt x="298" y="525"/>
                    </a:lnTo>
                    <a:lnTo>
                      <a:pt x="298" y="525"/>
                    </a:lnTo>
                    <a:lnTo>
                      <a:pt x="294" y="525"/>
                    </a:lnTo>
                    <a:lnTo>
                      <a:pt x="294" y="525"/>
                    </a:lnTo>
                    <a:lnTo>
                      <a:pt x="289" y="529"/>
                    </a:lnTo>
                    <a:lnTo>
                      <a:pt x="289" y="529"/>
                    </a:lnTo>
                    <a:lnTo>
                      <a:pt x="289" y="529"/>
                    </a:lnTo>
                    <a:lnTo>
                      <a:pt x="289" y="529"/>
                    </a:lnTo>
                    <a:lnTo>
                      <a:pt x="285" y="529"/>
                    </a:lnTo>
                    <a:lnTo>
                      <a:pt x="280" y="529"/>
                    </a:lnTo>
                    <a:lnTo>
                      <a:pt x="280" y="525"/>
                    </a:lnTo>
                    <a:lnTo>
                      <a:pt x="280" y="525"/>
                    </a:lnTo>
                    <a:lnTo>
                      <a:pt x="276" y="525"/>
                    </a:lnTo>
                    <a:lnTo>
                      <a:pt x="276" y="525"/>
                    </a:lnTo>
                    <a:lnTo>
                      <a:pt x="276" y="525"/>
                    </a:lnTo>
                    <a:lnTo>
                      <a:pt x="276" y="525"/>
                    </a:lnTo>
                    <a:lnTo>
                      <a:pt x="271" y="525"/>
                    </a:lnTo>
                    <a:lnTo>
                      <a:pt x="271" y="525"/>
                    </a:lnTo>
                    <a:lnTo>
                      <a:pt x="271" y="525"/>
                    </a:lnTo>
                    <a:lnTo>
                      <a:pt x="271" y="525"/>
                    </a:lnTo>
                    <a:lnTo>
                      <a:pt x="271" y="525"/>
                    </a:lnTo>
                    <a:lnTo>
                      <a:pt x="267" y="525"/>
                    </a:lnTo>
                    <a:lnTo>
                      <a:pt x="267" y="525"/>
                    </a:lnTo>
                    <a:lnTo>
                      <a:pt x="267" y="525"/>
                    </a:lnTo>
                    <a:lnTo>
                      <a:pt x="262" y="525"/>
                    </a:lnTo>
                    <a:lnTo>
                      <a:pt x="262" y="525"/>
                    </a:lnTo>
                    <a:lnTo>
                      <a:pt x="262" y="525"/>
                    </a:lnTo>
                    <a:lnTo>
                      <a:pt x="262" y="525"/>
                    </a:lnTo>
                    <a:lnTo>
                      <a:pt x="262" y="525"/>
                    </a:lnTo>
                    <a:lnTo>
                      <a:pt x="262" y="525"/>
                    </a:lnTo>
                    <a:lnTo>
                      <a:pt x="262" y="525"/>
                    </a:lnTo>
                    <a:lnTo>
                      <a:pt x="258" y="520"/>
                    </a:lnTo>
                    <a:lnTo>
                      <a:pt x="258" y="520"/>
                    </a:lnTo>
                    <a:lnTo>
                      <a:pt x="258" y="520"/>
                    </a:lnTo>
                    <a:lnTo>
                      <a:pt x="253" y="520"/>
                    </a:lnTo>
                    <a:lnTo>
                      <a:pt x="249" y="520"/>
                    </a:lnTo>
                    <a:lnTo>
                      <a:pt x="249" y="520"/>
                    </a:lnTo>
                    <a:lnTo>
                      <a:pt x="244" y="520"/>
                    </a:lnTo>
                    <a:lnTo>
                      <a:pt x="244" y="516"/>
                    </a:lnTo>
                    <a:lnTo>
                      <a:pt x="244" y="516"/>
                    </a:lnTo>
                    <a:lnTo>
                      <a:pt x="244" y="516"/>
                    </a:lnTo>
                    <a:lnTo>
                      <a:pt x="244" y="516"/>
                    </a:lnTo>
                    <a:lnTo>
                      <a:pt x="244" y="516"/>
                    </a:lnTo>
                    <a:lnTo>
                      <a:pt x="239" y="516"/>
                    </a:lnTo>
                    <a:lnTo>
                      <a:pt x="239" y="516"/>
                    </a:lnTo>
                    <a:lnTo>
                      <a:pt x="239" y="516"/>
                    </a:lnTo>
                    <a:lnTo>
                      <a:pt x="239" y="516"/>
                    </a:lnTo>
                    <a:lnTo>
                      <a:pt x="239" y="516"/>
                    </a:lnTo>
                    <a:lnTo>
                      <a:pt x="235" y="511"/>
                    </a:lnTo>
                    <a:lnTo>
                      <a:pt x="235" y="511"/>
                    </a:lnTo>
                    <a:lnTo>
                      <a:pt x="230" y="511"/>
                    </a:lnTo>
                    <a:lnTo>
                      <a:pt x="230" y="511"/>
                    </a:lnTo>
                    <a:lnTo>
                      <a:pt x="230" y="507"/>
                    </a:lnTo>
                    <a:lnTo>
                      <a:pt x="226" y="507"/>
                    </a:lnTo>
                    <a:lnTo>
                      <a:pt x="226" y="502"/>
                    </a:lnTo>
                    <a:lnTo>
                      <a:pt x="226" y="502"/>
                    </a:lnTo>
                    <a:lnTo>
                      <a:pt x="226" y="502"/>
                    </a:lnTo>
                    <a:lnTo>
                      <a:pt x="221" y="502"/>
                    </a:lnTo>
                    <a:lnTo>
                      <a:pt x="221" y="502"/>
                    </a:lnTo>
                    <a:lnTo>
                      <a:pt x="217" y="502"/>
                    </a:lnTo>
                    <a:lnTo>
                      <a:pt x="217" y="502"/>
                    </a:lnTo>
                    <a:lnTo>
                      <a:pt x="212" y="502"/>
                    </a:lnTo>
                    <a:lnTo>
                      <a:pt x="212" y="498"/>
                    </a:lnTo>
                    <a:lnTo>
                      <a:pt x="208" y="498"/>
                    </a:lnTo>
                    <a:lnTo>
                      <a:pt x="208" y="493"/>
                    </a:lnTo>
                    <a:lnTo>
                      <a:pt x="203" y="493"/>
                    </a:lnTo>
                    <a:lnTo>
                      <a:pt x="203" y="493"/>
                    </a:lnTo>
                    <a:lnTo>
                      <a:pt x="199" y="493"/>
                    </a:lnTo>
                    <a:lnTo>
                      <a:pt x="194" y="489"/>
                    </a:lnTo>
                    <a:lnTo>
                      <a:pt x="190" y="489"/>
                    </a:lnTo>
                    <a:lnTo>
                      <a:pt x="190" y="484"/>
                    </a:lnTo>
                    <a:lnTo>
                      <a:pt x="190" y="484"/>
                    </a:lnTo>
                    <a:lnTo>
                      <a:pt x="185" y="484"/>
                    </a:lnTo>
                    <a:lnTo>
                      <a:pt x="185" y="484"/>
                    </a:lnTo>
                    <a:lnTo>
                      <a:pt x="181" y="480"/>
                    </a:lnTo>
                    <a:lnTo>
                      <a:pt x="181" y="480"/>
                    </a:lnTo>
                    <a:lnTo>
                      <a:pt x="176" y="484"/>
                    </a:lnTo>
                    <a:lnTo>
                      <a:pt x="176" y="489"/>
                    </a:lnTo>
                    <a:lnTo>
                      <a:pt x="172" y="489"/>
                    </a:lnTo>
                    <a:lnTo>
                      <a:pt x="172" y="489"/>
                    </a:lnTo>
                    <a:lnTo>
                      <a:pt x="172" y="489"/>
                    </a:lnTo>
                    <a:lnTo>
                      <a:pt x="172" y="484"/>
                    </a:lnTo>
                    <a:lnTo>
                      <a:pt x="167" y="484"/>
                    </a:lnTo>
                    <a:lnTo>
                      <a:pt x="167" y="484"/>
                    </a:lnTo>
                    <a:lnTo>
                      <a:pt x="163" y="484"/>
                    </a:lnTo>
                    <a:lnTo>
                      <a:pt x="163" y="480"/>
                    </a:lnTo>
                    <a:lnTo>
                      <a:pt x="163" y="480"/>
                    </a:lnTo>
                    <a:lnTo>
                      <a:pt x="163" y="480"/>
                    </a:lnTo>
                    <a:lnTo>
                      <a:pt x="158" y="480"/>
                    </a:lnTo>
                    <a:lnTo>
                      <a:pt x="154" y="480"/>
                    </a:lnTo>
                    <a:lnTo>
                      <a:pt x="154" y="480"/>
                    </a:lnTo>
                    <a:lnTo>
                      <a:pt x="154" y="480"/>
                    </a:lnTo>
                    <a:lnTo>
                      <a:pt x="154" y="475"/>
                    </a:lnTo>
                    <a:lnTo>
                      <a:pt x="154" y="475"/>
                    </a:lnTo>
                    <a:lnTo>
                      <a:pt x="154" y="475"/>
                    </a:lnTo>
                    <a:lnTo>
                      <a:pt x="154" y="475"/>
                    </a:lnTo>
                    <a:lnTo>
                      <a:pt x="149" y="471"/>
                    </a:lnTo>
                    <a:lnTo>
                      <a:pt x="149" y="471"/>
                    </a:lnTo>
                    <a:lnTo>
                      <a:pt x="145" y="471"/>
                    </a:lnTo>
                    <a:lnTo>
                      <a:pt x="145" y="471"/>
                    </a:lnTo>
                    <a:lnTo>
                      <a:pt x="140" y="471"/>
                    </a:lnTo>
                    <a:lnTo>
                      <a:pt x="140" y="471"/>
                    </a:lnTo>
                    <a:lnTo>
                      <a:pt x="140" y="471"/>
                    </a:lnTo>
                    <a:lnTo>
                      <a:pt x="140" y="471"/>
                    </a:lnTo>
                    <a:lnTo>
                      <a:pt x="140" y="471"/>
                    </a:lnTo>
                    <a:lnTo>
                      <a:pt x="136" y="466"/>
                    </a:lnTo>
                    <a:lnTo>
                      <a:pt x="131" y="462"/>
                    </a:lnTo>
                    <a:lnTo>
                      <a:pt x="131" y="462"/>
                    </a:lnTo>
                    <a:lnTo>
                      <a:pt x="131" y="462"/>
                    </a:lnTo>
                    <a:lnTo>
                      <a:pt x="131" y="466"/>
                    </a:lnTo>
                    <a:lnTo>
                      <a:pt x="131" y="466"/>
                    </a:lnTo>
                    <a:lnTo>
                      <a:pt x="131" y="466"/>
                    </a:lnTo>
                    <a:lnTo>
                      <a:pt x="131" y="466"/>
                    </a:lnTo>
                    <a:lnTo>
                      <a:pt x="127" y="466"/>
                    </a:lnTo>
                    <a:lnTo>
                      <a:pt x="127" y="466"/>
                    </a:lnTo>
                    <a:lnTo>
                      <a:pt x="127" y="466"/>
                    </a:lnTo>
                    <a:lnTo>
                      <a:pt x="127" y="462"/>
                    </a:lnTo>
                    <a:lnTo>
                      <a:pt x="127" y="462"/>
                    </a:lnTo>
                    <a:lnTo>
                      <a:pt x="127" y="462"/>
                    </a:lnTo>
                    <a:lnTo>
                      <a:pt x="127" y="457"/>
                    </a:lnTo>
                    <a:lnTo>
                      <a:pt x="127" y="457"/>
                    </a:lnTo>
                    <a:lnTo>
                      <a:pt x="122" y="457"/>
                    </a:lnTo>
                    <a:lnTo>
                      <a:pt x="122" y="457"/>
                    </a:lnTo>
                    <a:lnTo>
                      <a:pt x="122" y="453"/>
                    </a:lnTo>
                    <a:lnTo>
                      <a:pt x="122" y="453"/>
                    </a:lnTo>
                    <a:lnTo>
                      <a:pt x="122" y="453"/>
                    </a:lnTo>
                    <a:lnTo>
                      <a:pt x="122" y="453"/>
                    </a:lnTo>
                    <a:lnTo>
                      <a:pt x="118" y="448"/>
                    </a:lnTo>
                    <a:lnTo>
                      <a:pt x="118" y="448"/>
                    </a:lnTo>
                    <a:lnTo>
                      <a:pt x="118" y="448"/>
                    </a:lnTo>
                    <a:lnTo>
                      <a:pt x="118" y="444"/>
                    </a:lnTo>
                    <a:lnTo>
                      <a:pt x="118" y="444"/>
                    </a:lnTo>
                    <a:lnTo>
                      <a:pt x="113" y="444"/>
                    </a:lnTo>
                    <a:lnTo>
                      <a:pt x="113" y="444"/>
                    </a:lnTo>
                    <a:lnTo>
                      <a:pt x="118" y="439"/>
                    </a:lnTo>
                    <a:lnTo>
                      <a:pt x="118" y="439"/>
                    </a:lnTo>
                    <a:lnTo>
                      <a:pt x="118" y="439"/>
                    </a:lnTo>
                    <a:lnTo>
                      <a:pt x="122" y="439"/>
                    </a:lnTo>
                    <a:lnTo>
                      <a:pt x="122" y="439"/>
                    </a:lnTo>
                    <a:lnTo>
                      <a:pt x="122" y="444"/>
                    </a:lnTo>
                    <a:lnTo>
                      <a:pt x="122" y="444"/>
                    </a:lnTo>
                    <a:lnTo>
                      <a:pt x="122" y="444"/>
                    </a:lnTo>
                    <a:lnTo>
                      <a:pt x="127" y="444"/>
                    </a:lnTo>
                    <a:lnTo>
                      <a:pt x="127" y="444"/>
                    </a:lnTo>
                    <a:lnTo>
                      <a:pt x="127" y="444"/>
                    </a:lnTo>
                    <a:lnTo>
                      <a:pt x="127" y="444"/>
                    </a:lnTo>
                    <a:lnTo>
                      <a:pt x="127" y="444"/>
                    </a:lnTo>
                    <a:lnTo>
                      <a:pt x="127" y="444"/>
                    </a:lnTo>
                    <a:lnTo>
                      <a:pt x="127" y="444"/>
                    </a:lnTo>
                    <a:lnTo>
                      <a:pt x="127" y="439"/>
                    </a:lnTo>
                    <a:lnTo>
                      <a:pt x="127" y="439"/>
                    </a:lnTo>
                    <a:lnTo>
                      <a:pt x="127" y="439"/>
                    </a:lnTo>
                    <a:lnTo>
                      <a:pt x="127" y="434"/>
                    </a:lnTo>
                    <a:lnTo>
                      <a:pt x="127" y="434"/>
                    </a:lnTo>
                    <a:lnTo>
                      <a:pt x="127" y="434"/>
                    </a:lnTo>
                    <a:lnTo>
                      <a:pt x="127" y="434"/>
                    </a:lnTo>
                    <a:lnTo>
                      <a:pt x="122" y="430"/>
                    </a:lnTo>
                    <a:lnTo>
                      <a:pt x="122" y="430"/>
                    </a:lnTo>
                    <a:lnTo>
                      <a:pt x="122" y="430"/>
                    </a:lnTo>
                    <a:lnTo>
                      <a:pt x="122" y="430"/>
                    </a:lnTo>
                    <a:lnTo>
                      <a:pt x="122" y="430"/>
                    </a:lnTo>
                    <a:lnTo>
                      <a:pt x="122" y="430"/>
                    </a:lnTo>
                    <a:lnTo>
                      <a:pt x="122" y="425"/>
                    </a:lnTo>
                    <a:lnTo>
                      <a:pt x="122" y="425"/>
                    </a:lnTo>
                    <a:lnTo>
                      <a:pt x="118" y="425"/>
                    </a:lnTo>
                    <a:lnTo>
                      <a:pt x="118" y="425"/>
                    </a:lnTo>
                    <a:lnTo>
                      <a:pt x="118" y="425"/>
                    </a:lnTo>
                    <a:lnTo>
                      <a:pt x="118" y="421"/>
                    </a:lnTo>
                    <a:lnTo>
                      <a:pt x="118" y="421"/>
                    </a:lnTo>
                    <a:lnTo>
                      <a:pt x="113" y="416"/>
                    </a:lnTo>
                    <a:lnTo>
                      <a:pt x="113" y="416"/>
                    </a:lnTo>
                    <a:lnTo>
                      <a:pt x="113" y="412"/>
                    </a:lnTo>
                    <a:lnTo>
                      <a:pt x="113" y="412"/>
                    </a:lnTo>
                    <a:lnTo>
                      <a:pt x="113" y="412"/>
                    </a:lnTo>
                    <a:lnTo>
                      <a:pt x="113" y="407"/>
                    </a:lnTo>
                    <a:lnTo>
                      <a:pt x="113" y="407"/>
                    </a:lnTo>
                    <a:lnTo>
                      <a:pt x="113" y="407"/>
                    </a:lnTo>
                    <a:lnTo>
                      <a:pt x="113" y="407"/>
                    </a:lnTo>
                    <a:lnTo>
                      <a:pt x="113" y="407"/>
                    </a:lnTo>
                    <a:lnTo>
                      <a:pt x="113" y="407"/>
                    </a:lnTo>
                    <a:lnTo>
                      <a:pt x="108" y="403"/>
                    </a:lnTo>
                    <a:lnTo>
                      <a:pt x="108" y="403"/>
                    </a:lnTo>
                    <a:lnTo>
                      <a:pt x="104" y="403"/>
                    </a:lnTo>
                    <a:lnTo>
                      <a:pt x="104" y="403"/>
                    </a:lnTo>
                    <a:lnTo>
                      <a:pt x="104" y="403"/>
                    </a:lnTo>
                    <a:lnTo>
                      <a:pt x="99" y="398"/>
                    </a:lnTo>
                    <a:lnTo>
                      <a:pt x="99" y="394"/>
                    </a:lnTo>
                    <a:lnTo>
                      <a:pt x="95" y="394"/>
                    </a:lnTo>
                    <a:lnTo>
                      <a:pt x="95" y="389"/>
                    </a:lnTo>
                    <a:lnTo>
                      <a:pt x="95" y="389"/>
                    </a:lnTo>
                    <a:lnTo>
                      <a:pt x="95" y="385"/>
                    </a:lnTo>
                    <a:lnTo>
                      <a:pt x="95" y="385"/>
                    </a:lnTo>
                    <a:lnTo>
                      <a:pt x="95" y="385"/>
                    </a:lnTo>
                    <a:lnTo>
                      <a:pt x="90" y="385"/>
                    </a:lnTo>
                    <a:lnTo>
                      <a:pt x="90" y="385"/>
                    </a:lnTo>
                    <a:lnTo>
                      <a:pt x="90" y="385"/>
                    </a:lnTo>
                    <a:lnTo>
                      <a:pt x="90" y="385"/>
                    </a:lnTo>
                    <a:lnTo>
                      <a:pt x="90" y="385"/>
                    </a:lnTo>
                    <a:lnTo>
                      <a:pt x="90" y="385"/>
                    </a:lnTo>
                    <a:lnTo>
                      <a:pt x="90" y="385"/>
                    </a:lnTo>
                    <a:lnTo>
                      <a:pt x="86" y="385"/>
                    </a:lnTo>
                    <a:lnTo>
                      <a:pt x="86" y="385"/>
                    </a:lnTo>
                    <a:lnTo>
                      <a:pt x="86" y="385"/>
                    </a:lnTo>
                    <a:lnTo>
                      <a:pt x="81" y="385"/>
                    </a:lnTo>
                    <a:lnTo>
                      <a:pt x="77" y="385"/>
                    </a:lnTo>
                    <a:lnTo>
                      <a:pt x="72" y="385"/>
                    </a:lnTo>
                    <a:lnTo>
                      <a:pt x="72" y="385"/>
                    </a:lnTo>
                    <a:lnTo>
                      <a:pt x="72" y="380"/>
                    </a:lnTo>
                    <a:lnTo>
                      <a:pt x="68" y="380"/>
                    </a:lnTo>
                    <a:lnTo>
                      <a:pt x="68" y="380"/>
                    </a:lnTo>
                    <a:lnTo>
                      <a:pt x="68" y="380"/>
                    </a:lnTo>
                    <a:lnTo>
                      <a:pt x="68" y="380"/>
                    </a:lnTo>
                    <a:lnTo>
                      <a:pt x="63" y="380"/>
                    </a:lnTo>
                    <a:lnTo>
                      <a:pt x="63" y="380"/>
                    </a:lnTo>
                    <a:lnTo>
                      <a:pt x="63" y="380"/>
                    </a:lnTo>
                    <a:lnTo>
                      <a:pt x="63" y="380"/>
                    </a:lnTo>
                    <a:lnTo>
                      <a:pt x="59" y="376"/>
                    </a:lnTo>
                    <a:lnTo>
                      <a:pt x="59" y="376"/>
                    </a:lnTo>
                    <a:lnTo>
                      <a:pt x="59" y="376"/>
                    </a:lnTo>
                    <a:lnTo>
                      <a:pt x="59" y="376"/>
                    </a:lnTo>
                    <a:lnTo>
                      <a:pt x="54" y="376"/>
                    </a:lnTo>
                    <a:lnTo>
                      <a:pt x="54" y="376"/>
                    </a:lnTo>
                    <a:lnTo>
                      <a:pt x="54" y="376"/>
                    </a:lnTo>
                    <a:lnTo>
                      <a:pt x="59" y="371"/>
                    </a:lnTo>
                    <a:lnTo>
                      <a:pt x="54" y="371"/>
                    </a:lnTo>
                    <a:lnTo>
                      <a:pt x="54" y="367"/>
                    </a:lnTo>
                    <a:lnTo>
                      <a:pt x="54" y="367"/>
                    </a:lnTo>
                    <a:lnTo>
                      <a:pt x="54" y="367"/>
                    </a:lnTo>
                    <a:lnTo>
                      <a:pt x="50" y="362"/>
                    </a:lnTo>
                    <a:lnTo>
                      <a:pt x="50" y="362"/>
                    </a:lnTo>
                    <a:lnTo>
                      <a:pt x="50" y="362"/>
                    </a:lnTo>
                    <a:lnTo>
                      <a:pt x="45" y="362"/>
                    </a:lnTo>
                    <a:lnTo>
                      <a:pt x="45" y="362"/>
                    </a:lnTo>
                    <a:lnTo>
                      <a:pt x="45" y="362"/>
                    </a:lnTo>
                    <a:lnTo>
                      <a:pt x="45" y="362"/>
                    </a:lnTo>
                    <a:lnTo>
                      <a:pt x="41" y="358"/>
                    </a:lnTo>
                    <a:lnTo>
                      <a:pt x="41" y="358"/>
                    </a:lnTo>
                    <a:lnTo>
                      <a:pt x="36" y="358"/>
                    </a:lnTo>
                    <a:lnTo>
                      <a:pt x="36" y="358"/>
                    </a:lnTo>
                    <a:lnTo>
                      <a:pt x="36" y="358"/>
                    </a:lnTo>
                    <a:lnTo>
                      <a:pt x="36" y="358"/>
                    </a:lnTo>
                    <a:lnTo>
                      <a:pt x="32" y="358"/>
                    </a:lnTo>
                    <a:lnTo>
                      <a:pt x="32" y="358"/>
                    </a:lnTo>
                    <a:lnTo>
                      <a:pt x="32" y="358"/>
                    </a:lnTo>
                    <a:lnTo>
                      <a:pt x="27" y="358"/>
                    </a:lnTo>
                    <a:lnTo>
                      <a:pt x="27" y="358"/>
                    </a:lnTo>
                    <a:lnTo>
                      <a:pt x="27" y="358"/>
                    </a:lnTo>
                    <a:lnTo>
                      <a:pt x="27" y="358"/>
                    </a:lnTo>
                    <a:lnTo>
                      <a:pt x="27" y="353"/>
                    </a:lnTo>
                    <a:lnTo>
                      <a:pt x="27" y="353"/>
                    </a:lnTo>
                    <a:lnTo>
                      <a:pt x="32" y="353"/>
                    </a:lnTo>
                    <a:lnTo>
                      <a:pt x="32" y="353"/>
                    </a:lnTo>
                    <a:lnTo>
                      <a:pt x="32" y="353"/>
                    </a:lnTo>
                    <a:lnTo>
                      <a:pt x="32" y="353"/>
                    </a:lnTo>
                    <a:lnTo>
                      <a:pt x="32" y="353"/>
                    </a:lnTo>
                    <a:lnTo>
                      <a:pt x="32" y="353"/>
                    </a:lnTo>
                    <a:lnTo>
                      <a:pt x="32" y="353"/>
                    </a:lnTo>
                    <a:lnTo>
                      <a:pt x="36" y="353"/>
                    </a:lnTo>
                    <a:lnTo>
                      <a:pt x="36" y="353"/>
                    </a:lnTo>
                    <a:lnTo>
                      <a:pt x="36" y="349"/>
                    </a:lnTo>
                    <a:lnTo>
                      <a:pt x="36" y="349"/>
                    </a:lnTo>
                    <a:lnTo>
                      <a:pt x="32" y="349"/>
                    </a:lnTo>
                    <a:lnTo>
                      <a:pt x="32" y="349"/>
                    </a:lnTo>
                    <a:lnTo>
                      <a:pt x="32" y="349"/>
                    </a:lnTo>
                    <a:lnTo>
                      <a:pt x="32" y="344"/>
                    </a:lnTo>
                    <a:lnTo>
                      <a:pt x="32" y="344"/>
                    </a:lnTo>
                    <a:lnTo>
                      <a:pt x="32" y="344"/>
                    </a:lnTo>
                    <a:lnTo>
                      <a:pt x="32" y="344"/>
                    </a:lnTo>
                    <a:lnTo>
                      <a:pt x="32" y="340"/>
                    </a:lnTo>
                    <a:lnTo>
                      <a:pt x="27" y="340"/>
                    </a:lnTo>
                    <a:lnTo>
                      <a:pt x="27" y="335"/>
                    </a:lnTo>
                    <a:lnTo>
                      <a:pt x="27" y="335"/>
                    </a:lnTo>
                    <a:lnTo>
                      <a:pt x="27" y="335"/>
                    </a:lnTo>
                    <a:lnTo>
                      <a:pt x="27" y="330"/>
                    </a:lnTo>
                    <a:lnTo>
                      <a:pt x="27" y="330"/>
                    </a:lnTo>
                    <a:lnTo>
                      <a:pt x="23" y="330"/>
                    </a:lnTo>
                    <a:lnTo>
                      <a:pt x="18" y="326"/>
                    </a:lnTo>
                    <a:lnTo>
                      <a:pt x="14" y="326"/>
                    </a:lnTo>
                    <a:lnTo>
                      <a:pt x="14" y="326"/>
                    </a:lnTo>
                    <a:lnTo>
                      <a:pt x="14" y="326"/>
                    </a:lnTo>
                    <a:lnTo>
                      <a:pt x="14" y="326"/>
                    </a:lnTo>
                    <a:lnTo>
                      <a:pt x="14" y="330"/>
                    </a:lnTo>
                    <a:lnTo>
                      <a:pt x="14" y="330"/>
                    </a:lnTo>
                    <a:lnTo>
                      <a:pt x="9" y="330"/>
                    </a:lnTo>
                    <a:lnTo>
                      <a:pt x="9" y="326"/>
                    </a:lnTo>
                    <a:lnTo>
                      <a:pt x="9" y="326"/>
                    </a:lnTo>
                    <a:lnTo>
                      <a:pt x="5" y="326"/>
                    </a:lnTo>
                    <a:lnTo>
                      <a:pt x="5" y="321"/>
                    </a:lnTo>
                    <a:lnTo>
                      <a:pt x="5" y="321"/>
                    </a:lnTo>
                    <a:lnTo>
                      <a:pt x="5" y="321"/>
                    </a:lnTo>
                    <a:lnTo>
                      <a:pt x="5" y="321"/>
                    </a:lnTo>
                    <a:lnTo>
                      <a:pt x="5" y="321"/>
                    </a:lnTo>
                    <a:lnTo>
                      <a:pt x="5" y="321"/>
                    </a:lnTo>
                    <a:lnTo>
                      <a:pt x="5" y="321"/>
                    </a:lnTo>
                    <a:lnTo>
                      <a:pt x="5" y="317"/>
                    </a:lnTo>
                    <a:lnTo>
                      <a:pt x="0" y="317"/>
                    </a:lnTo>
                    <a:lnTo>
                      <a:pt x="0" y="317"/>
                    </a:lnTo>
                    <a:lnTo>
                      <a:pt x="0" y="312"/>
                    </a:lnTo>
                    <a:lnTo>
                      <a:pt x="0" y="312"/>
                    </a:lnTo>
                    <a:lnTo>
                      <a:pt x="0" y="312"/>
                    </a:lnTo>
                    <a:lnTo>
                      <a:pt x="5" y="312"/>
                    </a:lnTo>
                    <a:lnTo>
                      <a:pt x="5" y="312"/>
                    </a:lnTo>
                    <a:lnTo>
                      <a:pt x="5" y="308"/>
                    </a:lnTo>
                    <a:lnTo>
                      <a:pt x="5" y="308"/>
                    </a:lnTo>
                    <a:lnTo>
                      <a:pt x="5" y="308"/>
                    </a:lnTo>
                    <a:lnTo>
                      <a:pt x="0" y="308"/>
                    </a:lnTo>
                    <a:lnTo>
                      <a:pt x="0" y="303"/>
                    </a:lnTo>
                    <a:lnTo>
                      <a:pt x="0" y="303"/>
                    </a:lnTo>
                    <a:lnTo>
                      <a:pt x="0" y="303"/>
                    </a:lnTo>
                    <a:lnTo>
                      <a:pt x="5" y="303"/>
                    </a:lnTo>
                    <a:lnTo>
                      <a:pt x="5" y="299"/>
                    </a:lnTo>
                    <a:lnTo>
                      <a:pt x="5" y="299"/>
                    </a:lnTo>
                    <a:lnTo>
                      <a:pt x="5" y="299"/>
                    </a:lnTo>
                    <a:lnTo>
                      <a:pt x="5" y="299"/>
                    </a:lnTo>
                    <a:lnTo>
                      <a:pt x="9" y="299"/>
                    </a:lnTo>
                    <a:lnTo>
                      <a:pt x="9" y="294"/>
                    </a:lnTo>
                    <a:lnTo>
                      <a:pt x="14" y="294"/>
                    </a:lnTo>
                    <a:lnTo>
                      <a:pt x="14" y="294"/>
                    </a:lnTo>
                    <a:lnTo>
                      <a:pt x="14" y="294"/>
                    </a:lnTo>
                    <a:lnTo>
                      <a:pt x="14" y="294"/>
                    </a:lnTo>
                    <a:lnTo>
                      <a:pt x="14" y="294"/>
                    </a:lnTo>
                    <a:lnTo>
                      <a:pt x="14" y="290"/>
                    </a:lnTo>
                    <a:lnTo>
                      <a:pt x="14" y="290"/>
                    </a:lnTo>
                    <a:lnTo>
                      <a:pt x="14" y="290"/>
                    </a:lnTo>
                    <a:lnTo>
                      <a:pt x="18" y="294"/>
                    </a:lnTo>
                    <a:lnTo>
                      <a:pt x="18" y="290"/>
                    </a:lnTo>
                    <a:lnTo>
                      <a:pt x="18" y="290"/>
                    </a:lnTo>
                    <a:lnTo>
                      <a:pt x="23" y="290"/>
                    </a:lnTo>
                    <a:lnTo>
                      <a:pt x="23" y="290"/>
                    </a:lnTo>
                    <a:lnTo>
                      <a:pt x="23" y="290"/>
                    </a:lnTo>
                    <a:lnTo>
                      <a:pt x="23" y="290"/>
                    </a:lnTo>
                    <a:lnTo>
                      <a:pt x="27" y="294"/>
                    </a:lnTo>
                    <a:lnTo>
                      <a:pt x="27" y="294"/>
                    </a:lnTo>
                    <a:lnTo>
                      <a:pt x="32" y="294"/>
                    </a:lnTo>
                    <a:lnTo>
                      <a:pt x="32" y="294"/>
                    </a:lnTo>
                    <a:lnTo>
                      <a:pt x="32" y="294"/>
                    </a:lnTo>
                    <a:lnTo>
                      <a:pt x="36" y="294"/>
                    </a:lnTo>
                    <a:lnTo>
                      <a:pt x="36" y="294"/>
                    </a:lnTo>
                    <a:lnTo>
                      <a:pt x="36" y="290"/>
                    </a:lnTo>
                    <a:lnTo>
                      <a:pt x="36" y="294"/>
                    </a:lnTo>
                    <a:lnTo>
                      <a:pt x="36" y="294"/>
                    </a:lnTo>
                    <a:lnTo>
                      <a:pt x="41" y="290"/>
                    </a:lnTo>
                    <a:lnTo>
                      <a:pt x="41" y="290"/>
                    </a:lnTo>
                    <a:lnTo>
                      <a:pt x="41" y="290"/>
                    </a:lnTo>
                    <a:lnTo>
                      <a:pt x="41" y="285"/>
                    </a:lnTo>
                    <a:lnTo>
                      <a:pt x="41" y="285"/>
                    </a:lnTo>
                    <a:lnTo>
                      <a:pt x="41" y="285"/>
                    </a:lnTo>
                    <a:lnTo>
                      <a:pt x="41" y="285"/>
                    </a:lnTo>
                    <a:lnTo>
                      <a:pt x="41" y="281"/>
                    </a:lnTo>
                    <a:lnTo>
                      <a:pt x="41" y="281"/>
                    </a:lnTo>
                    <a:lnTo>
                      <a:pt x="41" y="281"/>
                    </a:lnTo>
                    <a:lnTo>
                      <a:pt x="45" y="281"/>
                    </a:lnTo>
                    <a:lnTo>
                      <a:pt x="45" y="281"/>
                    </a:lnTo>
                    <a:lnTo>
                      <a:pt x="50" y="281"/>
                    </a:lnTo>
                    <a:lnTo>
                      <a:pt x="54" y="281"/>
                    </a:lnTo>
                    <a:lnTo>
                      <a:pt x="54" y="281"/>
                    </a:lnTo>
                    <a:lnTo>
                      <a:pt x="59" y="281"/>
                    </a:lnTo>
                    <a:lnTo>
                      <a:pt x="59" y="276"/>
                    </a:lnTo>
                    <a:lnTo>
                      <a:pt x="63" y="276"/>
                    </a:lnTo>
                    <a:lnTo>
                      <a:pt x="63" y="272"/>
                    </a:lnTo>
                    <a:lnTo>
                      <a:pt x="63" y="272"/>
                    </a:lnTo>
                    <a:lnTo>
                      <a:pt x="63" y="272"/>
                    </a:lnTo>
                    <a:lnTo>
                      <a:pt x="63" y="272"/>
                    </a:lnTo>
                    <a:lnTo>
                      <a:pt x="68" y="267"/>
                    </a:lnTo>
                    <a:lnTo>
                      <a:pt x="72" y="267"/>
                    </a:lnTo>
                    <a:lnTo>
                      <a:pt x="72" y="263"/>
                    </a:lnTo>
                    <a:lnTo>
                      <a:pt x="72" y="263"/>
                    </a:lnTo>
                    <a:lnTo>
                      <a:pt x="77" y="263"/>
                    </a:lnTo>
                    <a:lnTo>
                      <a:pt x="81" y="263"/>
                    </a:lnTo>
                    <a:lnTo>
                      <a:pt x="81" y="258"/>
                    </a:lnTo>
                    <a:lnTo>
                      <a:pt x="81" y="258"/>
                    </a:lnTo>
                    <a:lnTo>
                      <a:pt x="86" y="258"/>
                    </a:lnTo>
                    <a:lnTo>
                      <a:pt x="86" y="258"/>
                    </a:lnTo>
                    <a:lnTo>
                      <a:pt x="86" y="258"/>
                    </a:lnTo>
                    <a:lnTo>
                      <a:pt x="86" y="258"/>
                    </a:lnTo>
                    <a:lnTo>
                      <a:pt x="86" y="254"/>
                    </a:lnTo>
                    <a:lnTo>
                      <a:pt x="86" y="254"/>
                    </a:lnTo>
                    <a:lnTo>
                      <a:pt x="86" y="254"/>
                    </a:lnTo>
                    <a:lnTo>
                      <a:pt x="86" y="254"/>
                    </a:lnTo>
                    <a:lnTo>
                      <a:pt x="81" y="254"/>
                    </a:lnTo>
                    <a:lnTo>
                      <a:pt x="81" y="249"/>
                    </a:lnTo>
                    <a:lnTo>
                      <a:pt x="81" y="249"/>
                    </a:lnTo>
                    <a:lnTo>
                      <a:pt x="81" y="245"/>
                    </a:lnTo>
                    <a:lnTo>
                      <a:pt x="81" y="245"/>
                    </a:lnTo>
                    <a:lnTo>
                      <a:pt x="81" y="245"/>
                    </a:lnTo>
                    <a:lnTo>
                      <a:pt x="81" y="245"/>
                    </a:lnTo>
                    <a:lnTo>
                      <a:pt x="86" y="245"/>
                    </a:lnTo>
                    <a:lnTo>
                      <a:pt x="86" y="240"/>
                    </a:lnTo>
                    <a:lnTo>
                      <a:pt x="81" y="240"/>
                    </a:lnTo>
                    <a:lnTo>
                      <a:pt x="81" y="240"/>
                    </a:lnTo>
                    <a:lnTo>
                      <a:pt x="81" y="240"/>
                    </a:lnTo>
                    <a:lnTo>
                      <a:pt x="81" y="240"/>
                    </a:lnTo>
                    <a:lnTo>
                      <a:pt x="81" y="240"/>
                    </a:lnTo>
                    <a:lnTo>
                      <a:pt x="81" y="240"/>
                    </a:lnTo>
                    <a:lnTo>
                      <a:pt x="81" y="236"/>
                    </a:lnTo>
                    <a:lnTo>
                      <a:pt x="86" y="240"/>
                    </a:lnTo>
                    <a:lnTo>
                      <a:pt x="86" y="236"/>
                    </a:lnTo>
                    <a:lnTo>
                      <a:pt x="86" y="236"/>
                    </a:lnTo>
                    <a:lnTo>
                      <a:pt x="86" y="236"/>
                    </a:lnTo>
                    <a:lnTo>
                      <a:pt x="86" y="236"/>
                    </a:lnTo>
                    <a:lnTo>
                      <a:pt x="81" y="236"/>
                    </a:lnTo>
                    <a:lnTo>
                      <a:pt x="81" y="231"/>
                    </a:lnTo>
                    <a:lnTo>
                      <a:pt x="81" y="231"/>
                    </a:lnTo>
                    <a:lnTo>
                      <a:pt x="81" y="231"/>
                    </a:lnTo>
                    <a:lnTo>
                      <a:pt x="77" y="227"/>
                    </a:lnTo>
                    <a:lnTo>
                      <a:pt x="77" y="222"/>
                    </a:lnTo>
                    <a:lnTo>
                      <a:pt x="72" y="222"/>
                    </a:lnTo>
                    <a:lnTo>
                      <a:pt x="72" y="222"/>
                    </a:lnTo>
                    <a:lnTo>
                      <a:pt x="72" y="217"/>
                    </a:lnTo>
                    <a:lnTo>
                      <a:pt x="72" y="217"/>
                    </a:lnTo>
                    <a:lnTo>
                      <a:pt x="72" y="217"/>
                    </a:lnTo>
                    <a:lnTo>
                      <a:pt x="72" y="213"/>
                    </a:lnTo>
                    <a:lnTo>
                      <a:pt x="68" y="213"/>
                    </a:lnTo>
                    <a:lnTo>
                      <a:pt x="68" y="208"/>
                    </a:lnTo>
                    <a:lnTo>
                      <a:pt x="68" y="208"/>
                    </a:lnTo>
                    <a:lnTo>
                      <a:pt x="68" y="208"/>
                    </a:lnTo>
                    <a:lnTo>
                      <a:pt x="68" y="208"/>
                    </a:lnTo>
                    <a:lnTo>
                      <a:pt x="68" y="208"/>
                    </a:lnTo>
                    <a:lnTo>
                      <a:pt x="68" y="208"/>
                    </a:lnTo>
                    <a:lnTo>
                      <a:pt x="68" y="208"/>
                    </a:lnTo>
                    <a:lnTo>
                      <a:pt x="68" y="208"/>
                    </a:lnTo>
                    <a:lnTo>
                      <a:pt x="63" y="204"/>
                    </a:lnTo>
                    <a:lnTo>
                      <a:pt x="63" y="204"/>
                    </a:lnTo>
                    <a:lnTo>
                      <a:pt x="63" y="208"/>
                    </a:lnTo>
                    <a:lnTo>
                      <a:pt x="59" y="204"/>
                    </a:lnTo>
                    <a:lnTo>
                      <a:pt x="59" y="204"/>
                    </a:lnTo>
                    <a:lnTo>
                      <a:pt x="59" y="204"/>
                    </a:lnTo>
                    <a:lnTo>
                      <a:pt x="59" y="204"/>
                    </a:lnTo>
                    <a:lnTo>
                      <a:pt x="59" y="204"/>
                    </a:lnTo>
                    <a:lnTo>
                      <a:pt x="63" y="199"/>
                    </a:lnTo>
                    <a:lnTo>
                      <a:pt x="63" y="199"/>
                    </a:lnTo>
                    <a:lnTo>
                      <a:pt x="68" y="199"/>
                    </a:lnTo>
                    <a:lnTo>
                      <a:pt x="68" y="199"/>
                    </a:lnTo>
                    <a:lnTo>
                      <a:pt x="72" y="199"/>
                    </a:lnTo>
                    <a:lnTo>
                      <a:pt x="72" y="199"/>
                    </a:lnTo>
                    <a:lnTo>
                      <a:pt x="72" y="199"/>
                    </a:lnTo>
                    <a:lnTo>
                      <a:pt x="77" y="195"/>
                    </a:lnTo>
                    <a:lnTo>
                      <a:pt x="81" y="195"/>
                    </a:lnTo>
                    <a:lnTo>
                      <a:pt x="81" y="195"/>
                    </a:lnTo>
                    <a:lnTo>
                      <a:pt x="81" y="195"/>
                    </a:lnTo>
                    <a:lnTo>
                      <a:pt x="86" y="195"/>
                    </a:lnTo>
                    <a:lnTo>
                      <a:pt x="86" y="199"/>
                    </a:lnTo>
                    <a:lnTo>
                      <a:pt x="86" y="199"/>
                    </a:lnTo>
                    <a:lnTo>
                      <a:pt x="86" y="199"/>
                    </a:lnTo>
                    <a:lnTo>
                      <a:pt x="90" y="199"/>
                    </a:lnTo>
                    <a:lnTo>
                      <a:pt x="90" y="195"/>
                    </a:lnTo>
                    <a:lnTo>
                      <a:pt x="95" y="195"/>
                    </a:lnTo>
                    <a:lnTo>
                      <a:pt x="95" y="199"/>
                    </a:lnTo>
                    <a:lnTo>
                      <a:pt x="95" y="199"/>
                    </a:lnTo>
                    <a:lnTo>
                      <a:pt x="95" y="199"/>
                    </a:lnTo>
                    <a:lnTo>
                      <a:pt x="95" y="199"/>
                    </a:lnTo>
                    <a:lnTo>
                      <a:pt x="95" y="195"/>
                    </a:lnTo>
                    <a:lnTo>
                      <a:pt x="95" y="195"/>
                    </a:lnTo>
                    <a:lnTo>
                      <a:pt x="95" y="195"/>
                    </a:lnTo>
                    <a:lnTo>
                      <a:pt x="95" y="190"/>
                    </a:lnTo>
                    <a:lnTo>
                      <a:pt x="95" y="190"/>
                    </a:lnTo>
                    <a:lnTo>
                      <a:pt x="90" y="190"/>
                    </a:lnTo>
                    <a:lnTo>
                      <a:pt x="90" y="190"/>
                    </a:lnTo>
                    <a:lnTo>
                      <a:pt x="90" y="190"/>
                    </a:lnTo>
                    <a:lnTo>
                      <a:pt x="90" y="190"/>
                    </a:lnTo>
                    <a:lnTo>
                      <a:pt x="90" y="186"/>
                    </a:lnTo>
                    <a:lnTo>
                      <a:pt x="90" y="186"/>
                    </a:lnTo>
                    <a:lnTo>
                      <a:pt x="90" y="181"/>
                    </a:lnTo>
                    <a:lnTo>
                      <a:pt x="90" y="177"/>
                    </a:lnTo>
                    <a:lnTo>
                      <a:pt x="90" y="172"/>
                    </a:lnTo>
                    <a:lnTo>
                      <a:pt x="90" y="168"/>
                    </a:lnTo>
                    <a:lnTo>
                      <a:pt x="86" y="163"/>
                    </a:lnTo>
                    <a:lnTo>
                      <a:pt x="86" y="163"/>
                    </a:lnTo>
                    <a:lnTo>
                      <a:pt x="86" y="159"/>
                    </a:lnTo>
                    <a:lnTo>
                      <a:pt x="86" y="159"/>
                    </a:lnTo>
                    <a:lnTo>
                      <a:pt x="86" y="159"/>
                    </a:lnTo>
                    <a:lnTo>
                      <a:pt x="90" y="159"/>
                    </a:lnTo>
                    <a:lnTo>
                      <a:pt x="95" y="159"/>
                    </a:lnTo>
                    <a:lnTo>
                      <a:pt x="95" y="163"/>
                    </a:lnTo>
                    <a:lnTo>
                      <a:pt x="99" y="163"/>
                    </a:lnTo>
                    <a:lnTo>
                      <a:pt x="99" y="163"/>
                    </a:lnTo>
                    <a:lnTo>
                      <a:pt x="104" y="163"/>
                    </a:lnTo>
                    <a:lnTo>
                      <a:pt x="104" y="163"/>
                    </a:lnTo>
                    <a:lnTo>
                      <a:pt x="104" y="163"/>
                    </a:lnTo>
                    <a:lnTo>
                      <a:pt x="108" y="163"/>
                    </a:lnTo>
                    <a:lnTo>
                      <a:pt x="108" y="163"/>
                    </a:lnTo>
                    <a:lnTo>
                      <a:pt x="113" y="163"/>
                    </a:lnTo>
                    <a:lnTo>
                      <a:pt x="113" y="163"/>
                    </a:lnTo>
                    <a:lnTo>
                      <a:pt x="113" y="163"/>
                    </a:lnTo>
                    <a:lnTo>
                      <a:pt x="113" y="163"/>
                    </a:lnTo>
                    <a:lnTo>
                      <a:pt x="118" y="163"/>
                    </a:lnTo>
                    <a:lnTo>
                      <a:pt x="118" y="163"/>
                    </a:lnTo>
                    <a:lnTo>
                      <a:pt x="118" y="163"/>
                    </a:lnTo>
                    <a:lnTo>
                      <a:pt x="118" y="163"/>
                    </a:lnTo>
                    <a:lnTo>
                      <a:pt x="122" y="159"/>
                    </a:lnTo>
                    <a:lnTo>
                      <a:pt x="122" y="159"/>
                    </a:lnTo>
                    <a:lnTo>
                      <a:pt x="122" y="159"/>
                    </a:lnTo>
                    <a:lnTo>
                      <a:pt x="122" y="159"/>
                    </a:lnTo>
                    <a:lnTo>
                      <a:pt x="122" y="159"/>
                    </a:lnTo>
                    <a:lnTo>
                      <a:pt x="127" y="154"/>
                    </a:lnTo>
                    <a:lnTo>
                      <a:pt x="122" y="154"/>
                    </a:lnTo>
                    <a:lnTo>
                      <a:pt x="122" y="154"/>
                    </a:lnTo>
                    <a:lnTo>
                      <a:pt x="122" y="150"/>
                    </a:lnTo>
                    <a:lnTo>
                      <a:pt x="122" y="150"/>
                    </a:lnTo>
                    <a:lnTo>
                      <a:pt x="118" y="145"/>
                    </a:lnTo>
                    <a:lnTo>
                      <a:pt x="118" y="145"/>
                    </a:lnTo>
                    <a:lnTo>
                      <a:pt x="118" y="141"/>
                    </a:lnTo>
                    <a:lnTo>
                      <a:pt x="118" y="136"/>
                    </a:lnTo>
                    <a:lnTo>
                      <a:pt x="118" y="136"/>
                    </a:lnTo>
                    <a:lnTo>
                      <a:pt x="118" y="136"/>
                    </a:lnTo>
                    <a:lnTo>
                      <a:pt x="118" y="136"/>
                    </a:lnTo>
                    <a:lnTo>
                      <a:pt x="118" y="132"/>
                    </a:lnTo>
                    <a:lnTo>
                      <a:pt x="122" y="132"/>
                    </a:lnTo>
                    <a:lnTo>
                      <a:pt x="122" y="132"/>
                    </a:lnTo>
                    <a:lnTo>
                      <a:pt x="122" y="132"/>
                    </a:lnTo>
                    <a:lnTo>
                      <a:pt x="127" y="132"/>
                    </a:lnTo>
                    <a:lnTo>
                      <a:pt x="127" y="132"/>
                    </a:lnTo>
                    <a:lnTo>
                      <a:pt x="127" y="127"/>
                    </a:lnTo>
                    <a:lnTo>
                      <a:pt x="127" y="127"/>
                    </a:lnTo>
                    <a:lnTo>
                      <a:pt x="127" y="123"/>
                    </a:lnTo>
                    <a:lnTo>
                      <a:pt x="127" y="123"/>
                    </a:lnTo>
                    <a:lnTo>
                      <a:pt x="127" y="123"/>
                    </a:lnTo>
                    <a:lnTo>
                      <a:pt x="127" y="123"/>
                    </a:lnTo>
                    <a:lnTo>
                      <a:pt x="127" y="118"/>
                    </a:lnTo>
                    <a:lnTo>
                      <a:pt x="127" y="118"/>
                    </a:lnTo>
                    <a:lnTo>
                      <a:pt x="127" y="118"/>
                    </a:lnTo>
                    <a:lnTo>
                      <a:pt x="131" y="118"/>
                    </a:lnTo>
                    <a:lnTo>
                      <a:pt x="131" y="118"/>
                    </a:lnTo>
                    <a:lnTo>
                      <a:pt x="131" y="118"/>
                    </a:lnTo>
                    <a:lnTo>
                      <a:pt x="136" y="118"/>
                    </a:lnTo>
                    <a:lnTo>
                      <a:pt x="136" y="118"/>
                    </a:lnTo>
                    <a:lnTo>
                      <a:pt x="136" y="118"/>
                    </a:lnTo>
                    <a:lnTo>
                      <a:pt x="136" y="118"/>
                    </a:lnTo>
                    <a:lnTo>
                      <a:pt x="136" y="118"/>
                    </a:lnTo>
                    <a:lnTo>
                      <a:pt x="140" y="118"/>
                    </a:lnTo>
                    <a:lnTo>
                      <a:pt x="140" y="118"/>
                    </a:lnTo>
                    <a:lnTo>
                      <a:pt x="140" y="118"/>
                    </a:lnTo>
                    <a:lnTo>
                      <a:pt x="140" y="118"/>
                    </a:lnTo>
                    <a:lnTo>
                      <a:pt x="140" y="123"/>
                    </a:lnTo>
                    <a:lnTo>
                      <a:pt x="140" y="123"/>
                    </a:lnTo>
                    <a:lnTo>
                      <a:pt x="140" y="123"/>
                    </a:lnTo>
                    <a:lnTo>
                      <a:pt x="140" y="123"/>
                    </a:lnTo>
                    <a:lnTo>
                      <a:pt x="140" y="123"/>
                    </a:lnTo>
                    <a:lnTo>
                      <a:pt x="140" y="123"/>
                    </a:lnTo>
                    <a:lnTo>
                      <a:pt x="140" y="123"/>
                    </a:lnTo>
                    <a:lnTo>
                      <a:pt x="145" y="127"/>
                    </a:lnTo>
                    <a:lnTo>
                      <a:pt x="145" y="127"/>
                    </a:lnTo>
                    <a:lnTo>
                      <a:pt x="145" y="127"/>
                    </a:lnTo>
                    <a:lnTo>
                      <a:pt x="145" y="127"/>
                    </a:lnTo>
                    <a:lnTo>
                      <a:pt x="145" y="127"/>
                    </a:lnTo>
                    <a:lnTo>
                      <a:pt x="145" y="127"/>
                    </a:lnTo>
                    <a:lnTo>
                      <a:pt x="145" y="127"/>
                    </a:lnTo>
                    <a:lnTo>
                      <a:pt x="145" y="127"/>
                    </a:lnTo>
                    <a:lnTo>
                      <a:pt x="149" y="132"/>
                    </a:lnTo>
                    <a:lnTo>
                      <a:pt x="149" y="132"/>
                    </a:lnTo>
                    <a:lnTo>
                      <a:pt x="154" y="132"/>
                    </a:lnTo>
                    <a:lnTo>
                      <a:pt x="154" y="132"/>
                    </a:lnTo>
                    <a:lnTo>
                      <a:pt x="154" y="132"/>
                    </a:lnTo>
                    <a:lnTo>
                      <a:pt x="158" y="132"/>
                    </a:lnTo>
                    <a:lnTo>
                      <a:pt x="158" y="136"/>
                    </a:lnTo>
                    <a:lnTo>
                      <a:pt x="158" y="136"/>
                    </a:lnTo>
                    <a:lnTo>
                      <a:pt x="163" y="136"/>
                    </a:lnTo>
                    <a:lnTo>
                      <a:pt x="163" y="136"/>
                    </a:lnTo>
                    <a:lnTo>
                      <a:pt x="167" y="136"/>
                    </a:lnTo>
                    <a:lnTo>
                      <a:pt x="167" y="141"/>
                    </a:lnTo>
                    <a:lnTo>
                      <a:pt x="167" y="141"/>
                    </a:lnTo>
                    <a:lnTo>
                      <a:pt x="167" y="141"/>
                    </a:lnTo>
                    <a:lnTo>
                      <a:pt x="172" y="136"/>
                    </a:lnTo>
                    <a:lnTo>
                      <a:pt x="172" y="136"/>
                    </a:lnTo>
                    <a:lnTo>
                      <a:pt x="176" y="141"/>
                    </a:lnTo>
                    <a:lnTo>
                      <a:pt x="176" y="141"/>
                    </a:lnTo>
                    <a:lnTo>
                      <a:pt x="176" y="141"/>
                    </a:lnTo>
                    <a:lnTo>
                      <a:pt x="176" y="141"/>
                    </a:lnTo>
                    <a:lnTo>
                      <a:pt x="181" y="141"/>
                    </a:lnTo>
                    <a:lnTo>
                      <a:pt x="181" y="141"/>
                    </a:lnTo>
                    <a:lnTo>
                      <a:pt x="181" y="141"/>
                    </a:lnTo>
                    <a:lnTo>
                      <a:pt x="181" y="141"/>
                    </a:lnTo>
                    <a:lnTo>
                      <a:pt x="181" y="141"/>
                    </a:lnTo>
                    <a:lnTo>
                      <a:pt x="181" y="141"/>
                    </a:lnTo>
                    <a:lnTo>
                      <a:pt x="185" y="141"/>
                    </a:lnTo>
                    <a:lnTo>
                      <a:pt x="185" y="145"/>
                    </a:lnTo>
                    <a:lnTo>
                      <a:pt x="185" y="145"/>
                    </a:lnTo>
                    <a:lnTo>
                      <a:pt x="190" y="145"/>
                    </a:lnTo>
                    <a:lnTo>
                      <a:pt x="190" y="145"/>
                    </a:lnTo>
                    <a:lnTo>
                      <a:pt x="190" y="145"/>
                    </a:lnTo>
                    <a:lnTo>
                      <a:pt x="190" y="145"/>
                    </a:lnTo>
                    <a:lnTo>
                      <a:pt x="190" y="145"/>
                    </a:lnTo>
                    <a:lnTo>
                      <a:pt x="194" y="150"/>
                    </a:lnTo>
                    <a:lnTo>
                      <a:pt x="194" y="150"/>
                    </a:lnTo>
                    <a:lnTo>
                      <a:pt x="194" y="150"/>
                    </a:lnTo>
                    <a:lnTo>
                      <a:pt x="194" y="154"/>
                    </a:lnTo>
                    <a:lnTo>
                      <a:pt x="199" y="154"/>
                    </a:lnTo>
                    <a:lnTo>
                      <a:pt x="199" y="159"/>
                    </a:lnTo>
                    <a:lnTo>
                      <a:pt x="203" y="159"/>
                    </a:lnTo>
                    <a:lnTo>
                      <a:pt x="203" y="159"/>
                    </a:lnTo>
                    <a:lnTo>
                      <a:pt x="203" y="159"/>
                    </a:lnTo>
                    <a:lnTo>
                      <a:pt x="208" y="163"/>
                    </a:lnTo>
                    <a:lnTo>
                      <a:pt x="208" y="163"/>
                    </a:lnTo>
                    <a:lnTo>
                      <a:pt x="208" y="163"/>
                    </a:lnTo>
                    <a:lnTo>
                      <a:pt x="208" y="163"/>
                    </a:lnTo>
                    <a:lnTo>
                      <a:pt x="208" y="163"/>
                    </a:lnTo>
                    <a:lnTo>
                      <a:pt x="208" y="168"/>
                    </a:lnTo>
                    <a:lnTo>
                      <a:pt x="208" y="168"/>
                    </a:lnTo>
                    <a:lnTo>
                      <a:pt x="208" y="172"/>
                    </a:lnTo>
                    <a:lnTo>
                      <a:pt x="212" y="172"/>
                    </a:lnTo>
                    <a:lnTo>
                      <a:pt x="212" y="172"/>
                    </a:lnTo>
                    <a:lnTo>
                      <a:pt x="212" y="177"/>
                    </a:lnTo>
                    <a:lnTo>
                      <a:pt x="212" y="177"/>
                    </a:lnTo>
                    <a:lnTo>
                      <a:pt x="212" y="177"/>
                    </a:lnTo>
                    <a:lnTo>
                      <a:pt x="212" y="177"/>
                    </a:lnTo>
                    <a:lnTo>
                      <a:pt x="212" y="177"/>
                    </a:lnTo>
                    <a:lnTo>
                      <a:pt x="212" y="181"/>
                    </a:lnTo>
                    <a:lnTo>
                      <a:pt x="212" y="181"/>
                    </a:lnTo>
                    <a:lnTo>
                      <a:pt x="212" y="186"/>
                    </a:lnTo>
                    <a:lnTo>
                      <a:pt x="212" y="186"/>
                    </a:lnTo>
                    <a:lnTo>
                      <a:pt x="217" y="186"/>
                    </a:lnTo>
                    <a:lnTo>
                      <a:pt x="217" y="186"/>
                    </a:lnTo>
                    <a:lnTo>
                      <a:pt x="217" y="190"/>
                    </a:lnTo>
                    <a:lnTo>
                      <a:pt x="221" y="190"/>
                    </a:lnTo>
                    <a:lnTo>
                      <a:pt x="221" y="190"/>
                    </a:lnTo>
                    <a:lnTo>
                      <a:pt x="221" y="190"/>
                    </a:lnTo>
                    <a:lnTo>
                      <a:pt x="221" y="190"/>
                    </a:lnTo>
                    <a:lnTo>
                      <a:pt x="221" y="190"/>
                    </a:lnTo>
                    <a:lnTo>
                      <a:pt x="226" y="190"/>
                    </a:lnTo>
                    <a:lnTo>
                      <a:pt x="226" y="190"/>
                    </a:lnTo>
                    <a:lnTo>
                      <a:pt x="230" y="190"/>
                    </a:lnTo>
                    <a:lnTo>
                      <a:pt x="230" y="190"/>
                    </a:lnTo>
                    <a:lnTo>
                      <a:pt x="230" y="190"/>
                    </a:lnTo>
                    <a:lnTo>
                      <a:pt x="235" y="195"/>
                    </a:lnTo>
                    <a:lnTo>
                      <a:pt x="235" y="190"/>
                    </a:lnTo>
                    <a:lnTo>
                      <a:pt x="239" y="190"/>
                    </a:lnTo>
                    <a:lnTo>
                      <a:pt x="239" y="195"/>
                    </a:lnTo>
                    <a:lnTo>
                      <a:pt x="244" y="195"/>
                    </a:lnTo>
                    <a:lnTo>
                      <a:pt x="244" y="195"/>
                    </a:lnTo>
                    <a:lnTo>
                      <a:pt x="249" y="190"/>
                    </a:lnTo>
                    <a:lnTo>
                      <a:pt x="253" y="195"/>
                    </a:lnTo>
                    <a:lnTo>
                      <a:pt x="258" y="195"/>
                    </a:lnTo>
                    <a:lnTo>
                      <a:pt x="262" y="195"/>
                    </a:lnTo>
                    <a:lnTo>
                      <a:pt x="262" y="195"/>
                    </a:lnTo>
                    <a:lnTo>
                      <a:pt x="267" y="195"/>
                    </a:lnTo>
                    <a:lnTo>
                      <a:pt x="267" y="199"/>
                    </a:lnTo>
                    <a:lnTo>
                      <a:pt x="271" y="199"/>
                    </a:lnTo>
                    <a:lnTo>
                      <a:pt x="276" y="199"/>
                    </a:lnTo>
                    <a:lnTo>
                      <a:pt x="276" y="199"/>
                    </a:lnTo>
                    <a:lnTo>
                      <a:pt x="280" y="204"/>
                    </a:lnTo>
                    <a:lnTo>
                      <a:pt x="285" y="204"/>
                    </a:lnTo>
                    <a:lnTo>
                      <a:pt x="285" y="204"/>
                    </a:lnTo>
                    <a:lnTo>
                      <a:pt x="289" y="204"/>
                    </a:lnTo>
                    <a:lnTo>
                      <a:pt x="294" y="204"/>
                    </a:lnTo>
                    <a:lnTo>
                      <a:pt x="294" y="204"/>
                    </a:lnTo>
                    <a:lnTo>
                      <a:pt x="294" y="208"/>
                    </a:lnTo>
                    <a:lnTo>
                      <a:pt x="294" y="208"/>
                    </a:lnTo>
                    <a:lnTo>
                      <a:pt x="294" y="208"/>
                    </a:lnTo>
                    <a:lnTo>
                      <a:pt x="298" y="208"/>
                    </a:lnTo>
                    <a:lnTo>
                      <a:pt x="298" y="208"/>
                    </a:lnTo>
                    <a:lnTo>
                      <a:pt x="298" y="213"/>
                    </a:lnTo>
                    <a:lnTo>
                      <a:pt x="303" y="213"/>
                    </a:lnTo>
                    <a:lnTo>
                      <a:pt x="303" y="213"/>
                    </a:lnTo>
                    <a:lnTo>
                      <a:pt x="303" y="217"/>
                    </a:lnTo>
                    <a:lnTo>
                      <a:pt x="312" y="222"/>
                    </a:lnTo>
                    <a:lnTo>
                      <a:pt x="312" y="222"/>
                    </a:lnTo>
                    <a:lnTo>
                      <a:pt x="312" y="227"/>
                    </a:lnTo>
                    <a:lnTo>
                      <a:pt x="316" y="227"/>
                    </a:lnTo>
                    <a:lnTo>
                      <a:pt x="316" y="227"/>
                    </a:lnTo>
                    <a:lnTo>
                      <a:pt x="321" y="231"/>
                    </a:lnTo>
                    <a:lnTo>
                      <a:pt x="321" y="231"/>
                    </a:lnTo>
                    <a:lnTo>
                      <a:pt x="321" y="236"/>
                    </a:lnTo>
                    <a:lnTo>
                      <a:pt x="325" y="236"/>
                    </a:lnTo>
                    <a:lnTo>
                      <a:pt x="325" y="231"/>
                    </a:lnTo>
                    <a:lnTo>
                      <a:pt x="330" y="231"/>
                    </a:lnTo>
                    <a:lnTo>
                      <a:pt x="334" y="231"/>
                    </a:lnTo>
                    <a:lnTo>
                      <a:pt x="343" y="231"/>
                    </a:lnTo>
                    <a:lnTo>
                      <a:pt x="352" y="231"/>
                    </a:lnTo>
                    <a:lnTo>
                      <a:pt x="361" y="236"/>
                    </a:lnTo>
                    <a:lnTo>
                      <a:pt x="361" y="236"/>
                    </a:lnTo>
                    <a:lnTo>
                      <a:pt x="370" y="236"/>
                    </a:lnTo>
                    <a:lnTo>
                      <a:pt x="375" y="231"/>
                    </a:lnTo>
                    <a:lnTo>
                      <a:pt x="380" y="231"/>
                    </a:lnTo>
                    <a:lnTo>
                      <a:pt x="380" y="231"/>
                    </a:lnTo>
                    <a:lnTo>
                      <a:pt x="389" y="231"/>
                    </a:lnTo>
                    <a:lnTo>
                      <a:pt x="389" y="231"/>
                    </a:lnTo>
                    <a:lnTo>
                      <a:pt x="398" y="231"/>
                    </a:lnTo>
                    <a:lnTo>
                      <a:pt x="398" y="231"/>
                    </a:lnTo>
                    <a:lnTo>
                      <a:pt x="402" y="231"/>
                    </a:lnTo>
                    <a:lnTo>
                      <a:pt x="402" y="236"/>
                    </a:lnTo>
                    <a:lnTo>
                      <a:pt x="407" y="236"/>
                    </a:lnTo>
                    <a:lnTo>
                      <a:pt x="407" y="236"/>
                    </a:lnTo>
                    <a:lnTo>
                      <a:pt x="411" y="236"/>
                    </a:lnTo>
                    <a:lnTo>
                      <a:pt x="411" y="240"/>
                    </a:lnTo>
                    <a:lnTo>
                      <a:pt x="416" y="240"/>
                    </a:lnTo>
                    <a:lnTo>
                      <a:pt x="420" y="240"/>
                    </a:lnTo>
                    <a:lnTo>
                      <a:pt x="425" y="240"/>
                    </a:lnTo>
                    <a:lnTo>
                      <a:pt x="429" y="240"/>
                    </a:lnTo>
                    <a:lnTo>
                      <a:pt x="434" y="245"/>
                    </a:lnTo>
                    <a:lnTo>
                      <a:pt x="438" y="245"/>
                    </a:lnTo>
                    <a:lnTo>
                      <a:pt x="443" y="245"/>
                    </a:lnTo>
                    <a:lnTo>
                      <a:pt x="447" y="245"/>
                    </a:lnTo>
                    <a:lnTo>
                      <a:pt x="452" y="245"/>
                    </a:lnTo>
                    <a:lnTo>
                      <a:pt x="452" y="245"/>
                    </a:lnTo>
                    <a:lnTo>
                      <a:pt x="456" y="249"/>
                    </a:lnTo>
                    <a:lnTo>
                      <a:pt x="461" y="249"/>
                    </a:lnTo>
                    <a:lnTo>
                      <a:pt x="461" y="249"/>
                    </a:lnTo>
                    <a:lnTo>
                      <a:pt x="465" y="249"/>
                    </a:lnTo>
                    <a:lnTo>
                      <a:pt x="465" y="249"/>
                    </a:lnTo>
                    <a:lnTo>
                      <a:pt x="465" y="245"/>
                    </a:lnTo>
                    <a:lnTo>
                      <a:pt x="465" y="245"/>
                    </a:lnTo>
                    <a:lnTo>
                      <a:pt x="465" y="245"/>
                    </a:lnTo>
                    <a:lnTo>
                      <a:pt x="470" y="245"/>
                    </a:lnTo>
                    <a:lnTo>
                      <a:pt x="470" y="240"/>
                    </a:lnTo>
                    <a:lnTo>
                      <a:pt x="474" y="240"/>
                    </a:lnTo>
                    <a:lnTo>
                      <a:pt x="479" y="236"/>
                    </a:lnTo>
                    <a:lnTo>
                      <a:pt x="479" y="236"/>
                    </a:lnTo>
                    <a:lnTo>
                      <a:pt x="479" y="236"/>
                    </a:lnTo>
                    <a:lnTo>
                      <a:pt x="483" y="236"/>
                    </a:lnTo>
                    <a:lnTo>
                      <a:pt x="483" y="231"/>
                    </a:lnTo>
                    <a:lnTo>
                      <a:pt x="483" y="231"/>
                    </a:lnTo>
                    <a:lnTo>
                      <a:pt x="488" y="231"/>
                    </a:lnTo>
                    <a:lnTo>
                      <a:pt x="492" y="231"/>
                    </a:lnTo>
                    <a:lnTo>
                      <a:pt x="497" y="231"/>
                    </a:lnTo>
                    <a:lnTo>
                      <a:pt x="497" y="231"/>
                    </a:lnTo>
                    <a:lnTo>
                      <a:pt x="502" y="231"/>
                    </a:lnTo>
                    <a:lnTo>
                      <a:pt x="502" y="231"/>
                    </a:lnTo>
                    <a:lnTo>
                      <a:pt x="506" y="231"/>
                    </a:lnTo>
                    <a:lnTo>
                      <a:pt x="506" y="231"/>
                    </a:lnTo>
                    <a:lnTo>
                      <a:pt x="511" y="231"/>
                    </a:lnTo>
                    <a:lnTo>
                      <a:pt x="515" y="227"/>
                    </a:lnTo>
                    <a:lnTo>
                      <a:pt x="515" y="227"/>
                    </a:lnTo>
                    <a:lnTo>
                      <a:pt x="520" y="227"/>
                    </a:lnTo>
                    <a:lnTo>
                      <a:pt x="520" y="227"/>
                    </a:lnTo>
                    <a:lnTo>
                      <a:pt x="524" y="227"/>
                    </a:lnTo>
                    <a:lnTo>
                      <a:pt x="524" y="227"/>
                    </a:lnTo>
                    <a:lnTo>
                      <a:pt x="524" y="222"/>
                    </a:lnTo>
                    <a:lnTo>
                      <a:pt x="529" y="222"/>
                    </a:lnTo>
                    <a:lnTo>
                      <a:pt x="529" y="222"/>
                    </a:lnTo>
                    <a:lnTo>
                      <a:pt x="529" y="222"/>
                    </a:lnTo>
                    <a:lnTo>
                      <a:pt x="533" y="222"/>
                    </a:lnTo>
                    <a:lnTo>
                      <a:pt x="533" y="217"/>
                    </a:lnTo>
                    <a:lnTo>
                      <a:pt x="533" y="217"/>
                    </a:lnTo>
                    <a:lnTo>
                      <a:pt x="533" y="217"/>
                    </a:lnTo>
                    <a:lnTo>
                      <a:pt x="533" y="217"/>
                    </a:lnTo>
                    <a:lnTo>
                      <a:pt x="533" y="213"/>
                    </a:lnTo>
                    <a:lnTo>
                      <a:pt x="533" y="213"/>
                    </a:lnTo>
                    <a:lnTo>
                      <a:pt x="533" y="213"/>
                    </a:lnTo>
                    <a:lnTo>
                      <a:pt x="533" y="208"/>
                    </a:lnTo>
                    <a:lnTo>
                      <a:pt x="533" y="208"/>
                    </a:lnTo>
                    <a:lnTo>
                      <a:pt x="538" y="208"/>
                    </a:lnTo>
                    <a:lnTo>
                      <a:pt x="538" y="208"/>
                    </a:lnTo>
                    <a:lnTo>
                      <a:pt x="538" y="204"/>
                    </a:lnTo>
                    <a:lnTo>
                      <a:pt x="542" y="204"/>
                    </a:lnTo>
                    <a:lnTo>
                      <a:pt x="542" y="204"/>
                    </a:lnTo>
                    <a:lnTo>
                      <a:pt x="542" y="204"/>
                    </a:lnTo>
                    <a:lnTo>
                      <a:pt x="542" y="204"/>
                    </a:lnTo>
                    <a:lnTo>
                      <a:pt x="542" y="204"/>
                    </a:lnTo>
                    <a:lnTo>
                      <a:pt x="542" y="199"/>
                    </a:lnTo>
                    <a:lnTo>
                      <a:pt x="542" y="199"/>
                    </a:lnTo>
                    <a:lnTo>
                      <a:pt x="542" y="199"/>
                    </a:lnTo>
                    <a:lnTo>
                      <a:pt x="542" y="199"/>
                    </a:lnTo>
                    <a:lnTo>
                      <a:pt x="542" y="199"/>
                    </a:lnTo>
                    <a:lnTo>
                      <a:pt x="542" y="195"/>
                    </a:lnTo>
                    <a:lnTo>
                      <a:pt x="538" y="195"/>
                    </a:lnTo>
                    <a:lnTo>
                      <a:pt x="533" y="195"/>
                    </a:lnTo>
                    <a:lnTo>
                      <a:pt x="533" y="190"/>
                    </a:lnTo>
                    <a:lnTo>
                      <a:pt x="533" y="190"/>
                    </a:lnTo>
                    <a:lnTo>
                      <a:pt x="529" y="190"/>
                    </a:lnTo>
                    <a:lnTo>
                      <a:pt x="529" y="190"/>
                    </a:lnTo>
                    <a:lnTo>
                      <a:pt x="529" y="186"/>
                    </a:lnTo>
                    <a:lnTo>
                      <a:pt x="529" y="186"/>
                    </a:lnTo>
                    <a:lnTo>
                      <a:pt x="529" y="186"/>
                    </a:lnTo>
                    <a:lnTo>
                      <a:pt x="529" y="181"/>
                    </a:lnTo>
                    <a:lnTo>
                      <a:pt x="529" y="181"/>
                    </a:lnTo>
                    <a:lnTo>
                      <a:pt x="529" y="177"/>
                    </a:lnTo>
                    <a:lnTo>
                      <a:pt x="529" y="177"/>
                    </a:lnTo>
                    <a:lnTo>
                      <a:pt x="529" y="177"/>
                    </a:lnTo>
                    <a:lnTo>
                      <a:pt x="529" y="172"/>
                    </a:lnTo>
                    <a:lnTo>
                      <a:pt x="533" y="172"/>
                    </a:lnTo>
                    <a:lnTo>
                      <a:pt x="533" y="172"/>
                    </a:lnTo>
                    <a:lnTo>
                      <a:pt x="538" y="172"/>
                    </a:lnTo>
                    <a:lnTo>
                      <a:pt x="538" y="177"/>
                    </a:lnTo>
                    <a:lnTo>
                      <a:pt x="542" y="177"/>
                    </a:lnTo>
                    <a:lnTo>
                      <a:pt x="542" y="177"/>
                    </a:lnTo>
                    <a:lnTo>
                      <a:pt x="547" y="177"/>
                    </a:lnTo>
                    <a:lnTo>
                      <a:pt x="551" y="177"/>
                    </a:lnTo>
                    <a:lnTo>
                      <a:pt x="551" y="177"/>
                    </a:lnTo>
                    <a:lnTo>
                      <a:pt x="556" y="177"/>
                    </a:lnTo>
                    <a:lnTo>
                      <a:pt x="556" y="177"/>
                    </a:lnTo>
                    <a:lnTo>
                      <a:pt x="556" y="177"/>
                    </a:lnTo>
                    <a:lnTo>
                      <a:pt x="556" y="177"/>
                    </a:lnTo>
                    <a:lnTo>
                      <a:pt x="556" y="177"/>
                    </a:lnTo>
                    <a:lnTo>
                      <a:pt x="560" y="177"/>
                    </a:lnTo>
                    <a:lnTo>
                      <a:pt x="560" y="177"/>
                    </a:lnTo>
                    <a:lnTo>
                      <a:pt x="560" y="177"/>
                    </a:lnTo>
                    <a:lnTo>
                      <a:pt x="560" y="172"/>
                    </a:lnTo>
                    <a:lnTo>
                      <a:pt x="560" y="172"/>
                    </a:lnTo>
                    <a:lnTo>
                      <a:pt x="560" y="172"/>
                    </a:lnTo>
                    <a:lnTo>
                      <a:pt x="565" y="168"/>
                    </a:lnTo>
                    <a:lnTo>
                      <a:pt x="565" y="168"/>
                    </a:lnTo>
                    <a:lnTo>
                      <a:pt x="565" y="168"/>
                    </a:lnTo>
                    <a:lnTo>
                      <a:pt x="560" y="168"/>
                    </a:lnTo>
                    <a:lnTo>
                      <a:pt x="565" y="168"/>
                    </a:lnTo>
                    <a:lnTo>
                      <a:pt x="565" y="163"/>
                    </a:lnTo>
                    <a:lnTo>
                      <a:pt x="565" y="163"/>
                    </a:lnTo>
                    <a:lnTo>
                      <a:pt x="569" y="163"/>
                    </a:lnTo>
                    <a:lnTo>
                      <a:pt x="569" y="163"/>
                    </a:lnTo>
                    <a:lnTo>
                      <a:pt x="574" y="163"/>
                    </a:lnTo>
                    <a:lnTo>
                      <a:pt x="574" y="163"/>
                    </a:lnTo>
                    <a:lnTo>
                      <a:pt x="578" y="163"/>
                    </a:lnTo>
                    <a:lnTo>
                      <a:pt x="578" y="163"/>
                    </a:lnTo>
                    <a:lnTo>
                      <a:pt x="578" y="163"/>
                    </a:lnTo>
                    <a:lnTo>
                      <a:pt x="578" y="159"/>
                    </a:lnTo>
                    <a:lnTo>
                      <a:pt x="578" y="159"/>
                    </a:lnTo>
                    <a:lnTo>
                      <a:pt x="583" y="159"/>
                    </a:lnTo>
                    <a:lnTo>
                      <a:pt x="583" y="159"/>
                    </a:lnTo>
                    <a:lnTo>
                      <a:pt x="583" y="154"/>
                    </a:lnTo>
                    <a:lnTo>
                      <a:pt x="583" y="154"/>
                    </a:lnTo>
                    <a:lnTo>
                      <a:pt x="578" y="154"/>
                    </a:lnTo>
                    <a:lnTo>
                      <a:pt x="578" y="154"/>
                    </a:lnTo>
                    <a:lnTo>
                      <a:pt x="578" y="150"/>
                    </a:lnTo>
                    <a:lnTo>
                      <a:pt x="578" y="150"/>
                    </a:lnTo>
                    <a:lnTo>
                      <a:pt x="583" y="150"/>
                    </a:lnTo>
                    <a:lnTo>
                      <a:pt x="578" y="145"/>
                    </a:lnTo>
                    <a:lnTo>
                      <a:pt x="583" y="145"/>
                    </a:lnTo>
                    <a:lnTo>
                      <a:pt x="583" y="145"/>
                    </a:lnTo>
                    <a:lnTo>
                      <a:pt x="583" y="145"/>
                    </a:lnTo>
                    <a:lnTo>
                      <a:pt x="583" y="145"/>
                    </a:lnTo>
                    <a:lnTo>
                      <a:pt x="587" y="145"/>
                    </a:lnTo>
                    <a:lnTo>
                      <a:pt x="587" y="145"/>
                    </a:lnTo>
                    <a:lnTo>
                      <a:pt x="592" y="145"/>
                    </a:lnTo>
                    <a:lnTo>
                      <a:pt x="592" y="145"/>
                    </a:lnTo>
                    <a:lnTo>
                      <a:pt x="592" y="145"/>
                    </a:lnTo>
                    <a:lnTo>
                      <a:pt x="592" y="141"/>
                    </a:lnTo>
                    <a:lnTo>
                      <a:pt x="587" y="141"/>
                    </a:lnTo>
                    <a:lnTo>
                      <a:pt x="587" y="141"/>
                    </a:lnTo>
                    <a:lnTo>
                      <a:pt x="587" y="141"/>
                    </a:lnTo>
                    <a:lnTo>
                      <a:pt x="592" y="141"/>
                    </a:lnTo>
                    <a:lnTo>
                      <a:pt x="592" y="141"/>
                    </a:lnTo>
                    <a:lnTo>
                      <a:pt x="592" y="141"/>
                    </a:lnTo>
                    <a:lnTo>
                      <a:pt x="596" y="141"/>
                    </a:lnTo>
                    <a:lnTo>
                      <a:pt x="596" y="141"/>
                    </a:lnTo>
                    <a:lnTo>
                      <a:pt x="596" y="136"/>
                    </a:lnTo>
                    <a:lnTo>
                      <a:pt x="596" y="136"/>
                    </a:lnTo>
                    <a:lnTo>
                      <a:pt x="596" y="136"/>
                    </a:lnTo>
                    <a:lnTo>
                      <a:pt x="601" y="136"/>
                    </a:lnTo>
                    <a:lnTo>
                      <a:pt x="601" y="136"/>
                    </a:lnTo>
                    <a:lnTo>
                      <a:pt x="605" y="136"/>
                    </a:lnTo>
                    <a:lnTo>
                      <a:pt x="605" y="136"/>
                    </a:lnTo>
                    <a:lnTo>
                      <a:pt x="605" y="136"/>
                    </a:lnTo>
                    <a:lnTo>
                      <a:pt x="605" y="136"/>
                    </a:lnTo>
                    <a:lnTo>
                      <a:pt x="605" y="136"/>
                    </a:lnTo>
                    <a:lnTo>
                      <a:pt x="610" y="136"/>
                    </a:lnTo>
                    <a:lnTo>
                      <a:pt x="610" y="136"/>
                    </a:lnTo>
                    <a:lnTo>
                      <a:pt x="614" y="136"/>
                    </a:lnTo>
                    <a:lnTo>
                      <a:pt x="614" y="136"/>
                    </a:lnTo>
                    <a:lnTo>
                      <a:pt x="619" y="136"/>
                    </a:lnTo>
                    <a:lnTo>
                      <a:pt x="619" y="136"/>
                    </a:lnTo>
                    <a:lnTo>
                      <a:pt x="619" y="136"/>
                    </a:lnTo>
                    <a:lnTo>
                      <a:pt x="619" y="136"/>
                    </a:lnTo>
                    <a:lnTo>
                      <a:pt x="623" y="136"/>
                    </a:lnTo>
                    <a:lnTo>
                      <a:pt x="623" y="136"/>
                    </a:lnTo>
                    <a:lnTo>
                      <a:pt x="619" y="132"/>
                    </a:lnTo>
                    <a:lnTo>
                      <a:pt x="619" y="132"/>
                    </a:lnTo>
                    <a:lnTo>
                      <a:pt x="619" y="132"/>
                    </a:lnTo>
                    <a:lnTo>
                      <a:pt x="619" y="127"/>
                    </a:lnTo>
                    <a:lnTo>
                      <a:pt x="614" y="127"/>
                    </a:lnTo>
                    <a:lnTo>
                      <a:pt x="614" y="127"/>
                    </a:lnTo>
                    <a:lnTo>
                      <a:pt x="614" y="127"/>
                    </a:lnTo>
                    <a:lnTo>
                      <a:pt x="610" y="123"/>
                    </a:lnTo>
                    <a:lnTo>
                      <a:pt x="610" y="123"/>
                    </a:lnTo>
                    <a:lnTo>
                      <a:pt x="605" y="123"/>
                    </a:lnTo>
                    <a:lnTo>
                      <a:pt x="605" y="123"/>
                    </a:lnTo>
                    <a:lnTo>
                      <a:pt x="605" y="123"/>
                    </a:lnTo>
                    <a:lnTo>
                      <a:pt x="605" y="123"/>
                    </a:lnTo>
                    <a:lnTo>
                      <a:pt x="601" y="118"/>
                    </a:lnTo>
                    <a:lnTo>
                      <a:pt x="601" y="118"/>
                    </a:lnTo>
                    <a:lnTo>
                      <a:pt x="601" y="118"/>
                    </a:lnTo>
                    <a:lnTo>
                      <a:pt x="601" y="118"/>
                    </a:lnTo>
                    <a:lnTo>
                      <a:pt x="596" y="118"/>
                    </a:lnTo>
                    <a:lnTo>
                      <a:pt x="596" y="118"/>
                    </a:lnTo>
                    <a:lnTo>
                      <a:pt x="596" y="118"/>
                    </a:lnTo>
                    <a:lnTo>
                      <a:pt x="596" y="118"/>
                    </a:lnTo>
                    <a:lnTo>
                      <a:pt x="592" y="113"/>
                    </a:lnTo>
                    <a:lnTo>
                      <a:pt x="592" y="113"/>
                    </a:lnTo>
                    <a:lnTo>
                      <a:pt x="587" y="113"/>
                    </a:lnTo>
                    <a:lnTo>
                      <a:pt x="587" y="113"/>
                    </a:lnTo>
                    <a:lnTo>
                      <a:pt x="583" y="113"/>
                    </a:lnTo>
                    <a:lnTo>
                      <a:pt x="578" y="109"/>
                    </a:lnTo>
                    <a:lnTo>
                      <a:pt x="578" y="109"/>
                    </a:lnTo>
                    <a:lnTo>
                      <a:pt x="578" y="113"/>
                    </a:lnTo>
                    <a:lnTo>
                      <a:pt x="578" y="113"/>
                    </a:lnTo>
                    <a:lnTo>
                      <a:pt x="574" y="113"/>
                    </a:lnTo>
                    <a:lnTo>
                      <a:pt x="574" y="113"/>
                    </a:lnTo>
                    <a:lnTo>
                      <a:pt x="574" y="118"/>
                    </a:lnTo>
                    <a:lnTo>
                      <a:pt x="574" y="118"/>
                    </a:lnTo>
                    <a:lnTo>
                      <a:pt x="574" y="118"/>
                    </a:lnTo>
                    <a:lnTo>
                      <a:pt x="574" y="118"/>
                    </a:lnTo>
                    <a:lnTo>
                      <a:pt x="574" y="118"/>
                    </a:lnTo>
                    <a:lnTo>
                      <a:pt x="569" y="118"/>
                    </a:lnTo>
                    <a:lnTo>
                      <a:pt x="569" y="118"/>
                    </a:lnTo>
                    <a:lnTo>
                      <a:pt x="565" y="118"/>
                    </a:lnTo>
                    <a:lnTo>
                      <a:pt x="565" y="113"/>
                    </a:lnTo>
                    <a:lnTo>
                      <a:pt x="565" y="113"/>
                    </a:lnTo>
                    <a:lnTo>
                      <a:pt x="560" y="113"/>
                    </a:lnTo>
                    <a:lnTo>
                      <a:pt x="560" y="118"/>
                    </a:lnTo>
                    <a:lnTo>
                      <a:pt x="556" y="118"/>
                    </a:lnTo>
                    <a:lnTo>
                      <a:pt x="556" y="118"/>
                    </a:lnTo>
                    <a:lnTo>
                      <a:pt x="556" y="118"/>
                    </a:lnTo>
                    <a:lnTo>
                      <a:pt x="556" y="118"/>
                    </a:lnTo>
                    <a:lnTo>
                      <a:pt x="556" y="118"/>
                    </a:lnTo>
                    <a:lnTo>
                      <a:pt x="551" y="118"/>
                    </a:lnTo>
                    <a:lnTo>
                      <a:pt x="551" y="118"/>
                    </a:lnTo>
                    <a:lnTo>
                      <a:pt x="551" y="118"/>
                    </a:lnTo>
                    <a:lnTo>
                      <a:pt x="547" y="118"/>
                    </a:lnTo>
                    <a:lnTo>
                      <a:pt x="547" y="113"/>
                    </a:lnTo>
                    <a:lnTo>
                      <a:pt x="542" y="113"/>
                    </a:lnTo>
                    <a:lnTo>
                      <a:pt x="542" y="109"/>
                    </a:lnTo>
                    <a:lnTo>
                      <a:pt x="542" y="109"/>
                    </a:lnTo>
                    <a:lnTo>
                      <a:pt x="542" y="109"/>
                    </a:lnTo>
                    <a:lnTo>
                      <a:pt x="542" y="104"/>
                    </a:lnTo>
                    <a:lnTo>
                      <a:pt x="542" y="104"/>
                    </a:lnTo>
                    <a:lnTo>
                      <a:pt x="542" y="100"/>
                    </a:lnTo>
                    <a:lnTo>
                      <a:pt x="542" y="100"/>
                    </a:lnTo>
                    <a:lnTo>
                      <a:pt x="542" y="100"/>
                    </a:lnTo>
                    <a:lnTo>
                      <a:pt x="538" y="95"/>
                    </a:lnTo>
                    <a:lnTo>
                      <a:pt x="538" y="95"/>
                    </a:lnTo>
                    <a:lnTo>
                      <a:pt x="538" y="91"/>
                    </a:lnTo>
                    <a:lnTo>
                      <a:pt x="538" y="86"/>
                    </a:lnTo>
                    <a:lnTo>
                      <a:pt x="538" y="82"/>
                    </a:lnTo>
                    <a:lnTo>
                      <a:pt x="538" y="77"/>
                    </a:lnTo>
                    <a:lnTo>
                      <a:pt x="538" y="82"/>
                    </a:lnTo>
                    <a:lnTo>
                      <a:pt x="542" y="82"/>
                    </a:lnTo>
                    <a:lnTo>
                      <a:pt x="547" y="82"/>
                    </a:lnTo>
                    <a:lnTo>
                      <a:pt x="551" y="82"/>
                    </a:lnTo>
                    <a:lnTo>
                      <a:pt x="556" y="82"/>
                    </a:lnTo>
                    <a:lnTo>
                      <a:pt x="556" y="82"/>
                    </a:lnTo>
                    <a:lnTo>
                      <a:pt x="556" y="82"/>
                    </a:lnTo>
                    <a:lnTo>
                      <a:pt x="560" y="77"/>
                    </a:lnTo>
                    <a:lnTo>
                      <a:pt x="560" y="77"/>
                    </a:lnTo>
                    <a:lnTo>
                      <a:pt x="560" y="73"/>
                    </a:lnTo>
                    <a:lnTo>
                      <a:pt x="565" y="73"/>
                    </a:lnTo>
                    <a:lnTo>
                      <a:pt x="565" y="73"/>
                    </a:lnTo>
                    <a:lnTo>
                      <a:pt x="569" y="73"/>
                    </a:lnTo>
                    <a:lnTo>
                      <a:pt x="569" y="68"/>
                    </a:lnTo>
                    <a:lnTo>
                      <a:pt x="565" y="68"/>
                    </a:lnTo>
                    <a:lnTo>
                      <a:pt x="565" y="64"/>
                    </a:lnTo>
                    <a:lnTo>
                      <a:pt x="560" y="64"/>
                    </a:lnTo>
                    <a:lnTo>
                      <a:pt x="560" y="64"/>
                    </a:lnTo>
                    <a:lnTo>
                      <a:pt x="560" y="64"/>
                    </a:lnTo>
                    <a:lnTo>
                      <a:pt x="560" y="64"/>
                    </a:lnTo>
                    <a:lnTo>
                      <a:pt x="560" y="59"/>
                    </a:lnTo>
                    <a:lnTo>
                      <a:pt x="560" y="59"/>
                    </a:lnTo>
                    <a:lnTo>
                      <a:pt x="560" y="59"/>
                    </a:lnTo>
                    <a:lnTo>
                      <a:pt x="560" y="55"/>
                    </a:lnTo>
                    <a:lnTo>
                      <a:pt x="560" y="55"/>
                    </a:lnTo>
                    <a:lnTo>
                      <a:pt x="560" y="55"/>
                    </a:lnTo>
                    <a:lnTo>
                      <a:pt x="560" y="50"/>
                    </a:lnTo>
                    <a:lnTo>
                      <a:pt x="560" y="50"/>
                    </a:lnTo>
                    <a:lnTo>
                      <a:pt x="560" y="50"/>
                    </a:lnTo>
                    <a:lnTo>
                      <a:pt x="556" y="46"/>
                    </a:lnTo>
                    <a:lnTo>
                      <a:pt x="556" y="46"/>
                    </a:lnTo>
                    <a:lnTo>
                      <a:pt x="556" y="41"/>
                    </a:lnTo>
                    <a:lnTo>
                      <a:pt x="556" y="37"/>
                    </a:lnTo>
                    <a:lnTo>
                      <a:pt x="560" y="37"/>
                    </a:lnTo>
                    <a:lnTo>
                      <a:pt x="560" y="32"/>
                    </a:lnTo>
                    <a:lnTo>
                      <a:pt x="560" y="32"/>
                    </a:lnTo>
                    <a:lnTo>
                      <a:pt x="556" y="28"/>
                    </a:lnTo>
                    <a:lnTo>
                      <a:pt x="556" y="28"/>
                    </a:lnTo>
                    <a:lnTo>
                      <a:pt x="551" y="23"/>
                    </a:lnTo>
                    <a:lnTo>
                      <a:pt x="551" y="23"/>
                    </a:lnTo>
                    <a:lnTo>
                      <a:pt x="551" y="23"/>
                    </a:lnTo>
                    <a:lnTo>
                      <a:pt x="547" y="23"/>
                    </a:lnTo>
                    <a:lnTo>
                      <a:pt x="547" y="23"/>
                    </a:lnTo>
                    <a:lnTo>
                      <a:pt x="542" y="23"/>
                    </a:lnTo>
                    <a:lnTo>
                      <a:pt x="542" y="23"/>
                    </a:lnTo>
                    <a:lnTo>
                      <a:pt x="538" y="19"/>
                    </a:lnTo>
                    <a:lnTo>
                      <a:pt x="538" y="19"/>
                    </a:lnTo>
                    <a:lnTo>
                      <a:pt x="542" y="19"/>
                    </a:lnTo>
                    <a:lnTo>
                      <a:pt x="542" y="14"/>
                    </a:lnTo>
                    <a:lnTo>
                      <a:pt x="542" y="9"/>
                    </a:lnTo>
                    <a:lnTo>
                      <a:pt x="542" y="9"/>
                    </a:lnTo>
                    <a:lnTo>
                      <a:pt x="547" y="5"/>
                    </a:lnTo>
                    <a:lnTo>
                      <a:pt x="551" y="5"/>
                    </a:lnTo>
                    <a:lnTo>
                      <a:pt x="556" y="5"/>
                    </a:lnTo>
                    <a:lnTo>
                      <a:pt x="556" y="0"/>
                    </a:lnTo>
                    <a:lnTo>
                      <a:pt x="560" y="0"/>
                    </a:lnTo>
                    <a:lnTo>
                      <a:pt x="560" y="0"/>
                    </a:lnTo>
                    <a:lnTo>
                      <a:pt x="565" y="0"/>
                    </a:lnTo>
                    <a:lnTo>
                      <a:pt x="565" y="0"/>
                    </a:lnTo>
                    <a:lnTo>
                      <a:pt x="569" y="0"/>
                    </a:lnTo>
                    <a:lnTo>
                      <a:pt x="569" y="0"/>
                    </a:lnTo>
                    <a:lnTo>
                      <a:pt x="569" y="0"/>
                    </a:lnTo>
                    <a:lnTo>
                      <a:pt x="57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3" name="Freeform 34"/>
              <p:cNvSpPr>
                <a:spLocks/>
              </p:cNvSpPr>
              <p:nvPr/>
            </p:nvSpPr>
            <p:spPr bwMode="auto">
              <a:xfrm>
                <a:off x="4033838" y="2630489"/>
                <a:ext cx="165100" cy="185738"/>
              </a:xfrm>
              <a:custGeom>
                <a:avLst/>
                <a:gdLst>
                  <a:gd name="T0" fmla="*/ 41 w 104"/>
                  <a:gd name="T1" fmla="*/ 4 h 117"/>
                  <a:gd name="T2" fmla="*/ 41 w 104"/>
                  <a:gd name="T3" fmla="*/ 9 h 117"/>
                  <a:gd name="T4" fmla="*/ 45 w 104"/>
                  <a:gd name="T5" fmla="*/ 9 h 117"/>
                  <a:gd name="T6" fmla="*/ 54 w 104"/>
                  <a:gd name="T7" fmla="*/ 4 h 117"/>
                  <a:gd name="T8" fmla="*/ 59 w 104"/>
                  <a:gd name="T9" fmla="*/ 9 h 117"/>
                  <a:gd name="T10" fmla="*/ 63 w 104"/>
                  <a:gd name="T11" fmla="*/ 18 h 117"/>
                  <a:gd name="T12" fmla="*/ 72 w 104"/>
                  <a:gd name="T13" fmla="*/ 18 h 117"/>
                  <a:gd name="T14" fmla="*/ 81 w 104"/>
                  <a:gd name="T15" fmla="*/ 13 h 117"/>
                  <a:gd name="T16" fmla="*/ 95 w 104"/>
                  <a:gd name="T17" fmla="*/ 13 h 117"/>
                  <a:gd name="T18" fmla="*/ 99 w 104"/>
                  <a:gd name="T19" fmla="*/ 22 h 117"/>
                  <a:gd name="T20" fmla="*/ 104 w 104"/>
                  <a:gd name="T21" fmla="*/ 22 h 117"/>
                  <a:gd name="T22" fmla="*/ 104 w 104"/>
                  <a:gd name="T23" fmla="*/ 27 h 117"/>
                  <a:gd name="T24" fmla="*/ 104 w 104"/>
                  <a:gd name="T25" fmla="*/ 31 h 117"/>
                  <a:gd name="T26" fmla="*/ 104 w 104"/>
                  <a:gd name="T27" fmla="*/ 45 h 117"/>
                  <a:gd name="T28" fmla="*/ 104 w 104"/>
                  <a:gd name="T29" fmla="*/ 49 h 117"/>
                  <a:gd name="T30" fmla="*/ 99 w 104"/>
                  <a:gd name="T31" fmla="*/ 54 h 117"/>
                  <a:gd name="T32" fmla="*/ 95 w 104"/>
                  <a:gd name="T33" fmla="*/ 67 h 117"/>
                  <a:gd name="T34" fmla="*/ 90 w 104"/>
                  <a:gd name="T35" fmla="*/ 72 h 117"/>
                  <a:gd name="T36" fmla="*/ 90 w 104"/>
                  <a:gd name="T37" fmla="*/ 81 h 117"/>
                  <a:gd name="T38" fmla="*/ 95 w 104"/>
                  <a:gd name="T39" fmla="*/ 94 h 117"/>
                  <a:gd name="T40" fmla="*/ 99 w 104"/>
                  <a:gd name="T41" fmla="*/ 99 h 117"/>
                  <a:gd name="T42" fmla="*/ 99 w 104"/>
                  <a:gd name="T43" fmla="*/ 104 h 117"/>
                  <a:gd name="T44" fmla="*/ 95 w 104"/>
                  <a:gd name="T45" fmla="*/ 104 h 117"/>
                  <a:gd name="T46" fmla="*/ 90 w 104"/>
                  <a:gd name="T47" fmla="*/ 104 h 117"/>
                  <a:gd name="T48" fmla="*/ 68 w 104"/>
                  <a:gd name="T49" fmla="*/ 104 h 117"/>
                  <a:gd name="T50" fmla="*/ 68 w 104"/>
                  <a:gd name="T51" fmla="*/ 104 h 117"/>
                  <a:gd name="T52" fmla="*/ 54 w 104"/>
                  <a:gd name="T53" fmla="*/ 104 h 117"/>
                  <a:gd name="T54" fmla="*/ 50 w 104"/>
                  <a:gd name="T55" fmla="*/ 104 h 117"/>
                  <a:gd name="T56" fmla="*/ 27 w 104"/>
                  <a:gd name="T57" fmla="*/ 113 h 117"/>
                  <a:gd name="T58" fmla="*/ 18 w 104"/>
                  <a:gd name="T59" fmla="*/ 117 h 117"/>
                  <a:gd name="T60" fmla="*/ 18 w 104"/>
                  <a:gd name="T61" fmla="*/ 104 h 117"/>
                  <a:gd name="T62" fmla="*/ 18 w 104"/>
                  <a:gd name="T63" fmla="*/ 99 h 117"/>
                  <a:gd name="T64" fmla="*/ 18 w 104"/>
                  <a:gd name="T65" fmla="*/ 90 h 117"/>
                  <a:gd name="T66" fmla="*/ 13 w 104"/>
                  <a:gd name="T67" fmla="*/ 90 h 117"/>
                  <a:gd name="T68" fmla="*/ 9 w 104"/>
                  <a:gd name="T69" fmla="*/ 81 h 117"/>
                  <a:gd name="T70" fmla="*/ 4 w 104"/>
                  <a:gd name="T71" fmla="*/ 81 h 117"/>
                  <a:gd name="T72" fmla="*/ 0 w 104"/>
                  <a:gd name="T73" fmla="*/ 81 h 117"/>
                  <a:gd name="T74" fmla="*/ 4 w 104"/>
                  <a:gd name="T75" fmla="*/ 72 h 117"/>
                  <a:gd name="T76" fmla="*/ 0 w 104"/>
                  <a:gd name="T77" fmla="*/ 58 h 117"/>
                  <a:gd name="T78" fmla="*/ 4 w 104"/>
                  <a:gd name="T79" fmla="*/ 58 h 117"/>
                  <a:gd name="T80" fmla="*/ 9 w 104"/>
                  <a:gd name="T81" fmla="*/ 49 h 117"/>
                  <a:gd name="T82" fmla="*/ 9 w 104"/>
                  <a:gd name="T83" fmla="*/ 45 h 117"/>
                  <a:gd name="T84" fmla="*/ 4 w 104"/>
                  <a:gd name="T85" fmla="*/ 40 h 117"/>
                  <a:gd name="T86" fmla="*/ 13 w 104"/>
                  <a:gd name="T87" fmla="*/ 40 h 117"/>
                  <a:gd name="T88" fmla="*/ 13 w 104"/>
                  <a:gd name="T89" fmla="*/ 40 h 117"/>
                  <a:gd name="T90" fmla="*/ 9 w 104"/>
                  <a:gd name="T91" fmla="*/ 31 h 117"/>
                  <a:gd name="T92" fmla="*/ 9 w 104"/>
                  <a:gd name="T93" fmla="*/ 27 h 117"/>
                  <a:gd name="T94" fmla="*/ 9 w 104"/>
                  <a:gd name="T95" fmla="*/ 22 h 117"/>
                  <a:gd name="T96" fmla="*/ 9 w 104"/>
                  <a:gd name="T97" fmla="*/ 13 h 117"/>
                  <a:gd name="T98" fmla="*/ 13 w 104"/>
                  <a:gd name="T99" fmla="*/ 9 h 117"/>
                  <a:gd name="T100" fmla="*/ 18 w 104"/>
                  <a:gd name="T101" fmla="*/ 4 h 117"/>
                  <a:gd name="T102" fmla="*/ 22 w 104"/>
                  <a:gd name="T103" fmla="*/ 9 h 117"/>
                  <a:gd name="T104" fmla="*/ 27 w 104"/>
                  <a:gd name="T105" fmla="*/ 9 h 117"/>
                  <a:gd name="T106" fmla="*/ 27 w 104"/>
                  <a:gd name="T107" fmla="*/ 4 h 117"/>
                  <a:gd name="T108" fmla="*/ 32 w 104"/>
                  <a:gd name="T109" fmla="*/ 4 h 117"/>
                  <a:gd name="T110" fmla="*/ 36 w 104"/>
                  <a:gd name="T111" fmla="*/ 0 h 117"/>
                  <a:gd name="T112" fmla="*/ 36 w 104"/>
                  <a:gd name="T113" fmla="*/ 0 h 117"/>
                  <a:gd name="T114" fmla="*/ 41 w 104"/>
                  <a:gd name="T11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 h="117">
                    <a:moveTo>
                      <a:pt x="41" y="0"/>
                    </a:moveTo>
                    <a:lnTo>
                      <a:pt x="41" y="0"/>
                    </a:lnTo>
                    <a:lnTo>
                      <a:pt x="41" y="4"/>
                    </a:lnTo>
                    <a:lnTo>
                      <a:pt x="41" y="4"/>
                    </a:lnTo>
                    <a:lnTo>
                      <a:pt x="41" y="4"/>
                    </a:lnTo>
                    <a:lnTo>
                      <a:pt x="41" y="4"/>
                    </a:lnTo>
                    <a:lnTo>
                      <a:pt x="41" y="9"/>
                    </a:lnTo>
                    <a:lnTo>
                      <a:pt x="41" y="9"/>
                    </a:lnTo>
                    <a:lnTo>
                      <a:pt x="41" y="9"/>
                    </a:lnTo>
                    <a:lnTo>
                      <a:pt x="41" y="9"/>
                    </a:lnTo>
                    <a:lnTo>
                      <a:pt x="41" y="9"/>
                    </a:lnTo>
                    <a:lnTo>
                      <a:pt x="45" y="9"/>
                    </a:lnTo>
                    <a:lnTo>
                      <a:pt x="45" y="9"/>
                    </a:lnTo>
                    <a:lnTo>
                      <a:pt x="45" y="9"/>
                    </a:lnTo>
                    <a:lnTo>
                      <a:pt x="45" y="9"/>
                    </a:lnTo>
                    <a:lnTo>
                      <a:pt x="45" y="4"/>
                    </a:lnTo>
                    <a:lnTo>
                      <a:pt x="50" y="4"/>
                    </a:lnTo>
                    <a:lnTo>
                      <a:pt x="50" y="4"/>
                    </a:lnTo>
                    <a:lnTo>
                      <a:pt x="54" y="4"/>
                    </a:lnTo>
                    <a:lnTo>
                      <a:pt x="54" y="4"/>
                    </a:lnTo>
                    <a:lnTo>
                      <a:pt x="54" y="4"/>
                    </a:lnTo>
                    <a:lnTo>
                      <a:pt x="54" y="9"/>
                    </a:lnTo>
                    <a:lnTo>
                      <a:pt x="59" y="9"/>
                    </a:lnTo>
                    <a:lnTo>
                      <a:pt x="59" y="9"/>
                    </a:lnTo>
                    <a:lnTo>
                      <a:pt x="59" y="9"/>
                    </a:lnTo>
                    <a:lnTo>
                      <a:pt x="63" y="9"/>
                    </a:lnTo>
                    <a:lnTo>
                      <a:pt x="63" y="13"/>
                    </a:lnTo>
                    <a:lnTo>
                      <a:pt x="63" y="13"/>
                    </a:lnTo>
                    <a:lnTo>
                      <a:pt x="63" y="13"/>
                    </a:lnTo>
                    <a:lnTo>
                      <a:pt x="63" y="18"/>
                    </a:lnTo>
                    <a:lnTo>
                      <a:pt x="68" y="18"/>
                    </a:lnTo>
                    <a:lnTo>
                      <a:pt x="68" y="18"/>
                    </a:lnTo>
                    <a:lnTo>
                      <a:pt x="72" y="18"/>
                    </a:lnTo>
                    <a:lnTo>
                      <a:pt x="72" y="18"/>
                    </a:lnTo>
                    <a:lnTo>
                      <a:pt x="72" y="18"/>
                    </a:lnTo>
                    <a:lnTo>
                      <a:pt x="72" y="18"/>
                    </a:lnTo>
                    <a:lnTo>
                      <a:pt x="77" y="18"/>
                    </a:lnTo>
                    <a:lnTo>
                      <a:pt x="77" y="18"/>
                    </a:lnTo>
                    <a:lnTo>
                      <a:pt x="81" y="18"/>
                    </a:lnTo>
                    <a:lnTo>
                      <a:pt x="81" y="13"/>
                    </a:lnTo>
                    <a:lnTo>
                      <a:pt x="81" y="13"/>
                    </a:lnTo>
                    <a:lnTo>
                      <a:pt x="86" y="13"/>
                    </a:lnTo>
                    <a:lnTo>
                      <a:pt x="90" y="13"/>
                    </a:lnTo>
                    <a:lnTo>
                      <a:pt x="90" y="13"/>
                    </a:lnTo>
                    <a:lnTo>
                      <a:pt x="95" y="13"/>
                    </a:lnTo>
                    <a:lnTo>
                      <a:pt x="95" y="18"/>
                    </a:lnTo>
                    <a:lnTo>
                      <a:pt x="95" y="18"/>
                    </a:lnTo>
                    <a:lnTo>
                      <a:pt x="95" y="18"/>
                    </a:lnTo>
                    <a:lnTo>
                      <a:pt x="95" y="18"/>
                    </a:lnTo>
                    <a:lnTo>
                      <a:pt x="99" y="22"/>
                    </a:lnTo>
                    <a:lnTo>
                      <a:pt x="99" y="22"/>
                    </a:lnTo>
                    <a:lnTo>
                      <a:pt x="99" y="22"/>
                    </a:lnTo>
                    <a:lnTo>
                      <a:pt x="99" y="22"/>
                    </a:lnTo>
                    <a:lnTo>
                      <a:pt x="99" y="22"/>
                    </a:lnTo>
                    <a:lnTo>
                      <a:pt x="104" y="22"/>
                    </a:lnTo>
                    <a:lnTo>
                      <a:pt x="104" y="22"/>
                    </a:lnTo>
                    <a:lnTo>
                      <a:pt x="104" y="22"/>
                    </a:lnTo>
                    <a:lnTo>
                      <a:pt x="104" y="27"/>
                    </a:lnTo>
                    <a:lnTo>
                      <a:pt x="104" y="27"/>
                    </a:lnTo>
                    <a:lnTo>
                      <a:pt x="104" y="27"/>
                    </a:lnTo>
                    <a:lnTo>
                      <a:pt x="104" y="27"/>
                    </a:lnTo>
                    <a:lnTo>
                      <a:pt x="99" y="31"/>
                    </a:lnTo>
                    <a:lnTo>
                      <a:pt x="99" y="31"/>
                    </a:lnTo>
                    <a:lnTo>
                      <a:pt x="104" y="31"/>
                    </a:lnTo>
                    <a:lnTo>
                      <a:pt x="104" y="31"/>
                    </a:lnTo>
                    <a:lnTo>
                      <a:pt x="104" y="36"/>
                    </a:lnTo>
                    <a:lnTo>
                      <a:pt x="104" y="36"/>
                    </a:lnTo>
                    <a:lnTo>
                      <a:pt x="104" y="36"/>
                    </a:lnTo>
                    <a:lnTo>
                      <a:pt x="104" y="40"/>
                    </a:lnTo>
                    <a:lnTo>
                      <a:pt x="104" y="45"/>
                    </a:lnTo>
                    <a:lnTo>
                      <a:pt x="104" y="49"/>
                    </a:lnTo>
                    <a:lnTo>
                      <a:pt x="104" y="49"/>
                    </a:lnTo>
                    <a:lnTo>
                      <a:pt x="104" y="49"/>
                    </a:lnTo>
                    <a:lnTo>
                      <a:pt x="104" y="49"/>
                    </a:lnTo>
                    <a:lnTo>
                      <a:pt x="104" y="49"/>
                    </a:lnTo>
                    <a:lnTo>
                      <a:pt x="104" y="49"/>
                    </a:lnTo>
                    <a:lnTo>
                      <a:pt x="104" y="49"/>
                    </a:lnTo>
                    <a:lnTo>
                      <a:pt x="99" y="54"/>
                    </a:lnTo>
                    <a:lnTo>
                      <a:pt x="99" y="54"/>
                    </a:lnTo>
                    <a:lnTo>
                      <a:pt x="99" y="54"/>
                    </a:lnTo>
                    <a:lnTo>
                      <a:pt x="99" y="54"/>
                    </a:lnTo>
                    <a:lnTo>
                      <a:pt x="99" y="58"/>
                    </a:lnTo>
                    <a:lnTo>
                      <a:pt x="95" y="63"/>
                    </a:lnTo>
                    <a:lnTo>
                      <a:pt x="95" y="63"/>
                    </a:lnTo>
                    <a:lnTo>
                      <a:pt x="95" y="67"/>
                    </a:lnTo>
                    <a:lnTo>
                      <a:pt x="95" y="67"/>
                    </a:lnTo>
                    <a:lnTo>
                      <a:pt x="95" y="67"/>
                    </a:lnTo>
                    <a:lnTo>
                      <a:pt x="95" y="72"/>
                    </a:lnTo>
                    <a:lnTo>
                      <a:pt x="90" y="72"/>
                    </a:lnTo>
                    <a:lnTo>
                      <a:pt x="90" y="72"/>
                    </a:lnTo>
                    <a:lnTo>
                      <a:pt x="90" y="76"/>
                    </a:lnTo>
                    <a:lnTo>
                      <a:pt x="90" y="76"/>
                    </a:lnTo>
                    <a:lnTo>
                      <a:pt x="90" y="76"/>
                    </a:lnTo>
                    <a:lnTo>
                      <a:pt x="90" y="81"/>
                    </a:lnTo>
                    <a:lnTo>
                      <a:pt x="90" y="81"/>
                    </a:lnTo>
                    <a:lnTo>
                      <a:pt x="95" y="85"/>
                    </a:lnTo>
                    <a:lnTo>
                      <a:pt x="95" y="90"/>
                    </a:lnTo>
                    <a:lnTo>
                      <a:pt x="95" y="90"/>
                    </a:lnTo>
                    <a:lnTo>
                      <a:pt x="95" y="94"/>
                    </a:lnTo>
                    <a:lnTo>
                      <a:pt x="95" y="94"/>
                    </a:lnTo>
                    <a:lnTo>
                      <a:pt x="95" y="94"/>
                    </a:lnTo>
                    <a:lnTo>
                      <a:pt x="99" y="94"/>
                    </a:lnTo>
                    <a:lnTo>
                      <a:pt x="99" y="94"/>
                    </a:lnTo>
                    <a:lnTo>
                      <a:pt x="99" y="99"/>
                    </a:lnTo>
                    <a:lnTo>
                      <a:pt x="99" y="99"/>
                    </a:lnTo>
                    <a:lnTo>
                      <a:pt x="99" y="99"/>
                    </a:lnTo>
                    <a:lnTo>
                      <a:pt x="99" y="104"/>
                    </a:lnTo>
                    <a:lnTo>
                      <a:pt x="99" y="104"/>
                    </a:lnTo>
                    <a:lnTo>
                      <a:pt x="99" y="104"/>
                    </a:lnTo>
                    <a:lnTo>
                      <a:pt x="99" y="104"/>
                    </a:lnTo>
                    <a:lnTo>
                      <a:pt x="95" y="104"/>
                    </a:lnTo>
                    <a:lnTo>
                      <a:pt x="95" y="104"/>
                    </a:lnTo>
                    <a:lnTo>
                      <a:pt x="95" y="104"/>
                    </a:lnTo>
                    <a:lnTo>
                      <a:pt x="95" y="104"/>
                    </a:lnTo>
                    <a:lnTo>
                      <a:pt x="95" y="104"/>
                    </a:lnTo>
                    <a:lnTo>
                      <a:pt x="95" y="99"/>
                    </a:lnTo>
                    <a:lnTo>
                      <a:pt x="90" y="99"/>
                    </a:lnTo>
                    <a:lnTo>
                      <a:pt x="90" y="99"/>
                    </a:lnTo>
                    <a:lnTo>
                      <a:pt x="90" y="104"/>
                    </a:lnTo>
                    <a:lnTo>
                      <a:pt x="90" y="104"/>
                    </a:lnTo>
                    <a:lnTo>
                      <a:pt x="81" y="104"/>
                    </a:lnTo>
                    <a:lnTo>
                      <a:pt x="77" y="104"/>
                    </a:lnTo>
                    <a:lnTo>
                      <a:pt x="77" y="99"/>
                    </a:lnTo>
                    <a:lnTo>
                      <a:pt x="72" y="99"/>
                    </a:lnTo>
                    <a:lnTo>
                      <a:pt x="68" y="104"/>
                    </a:lnTo>
                    <a:lnTo>
                      <a:pt x="68" y="104"/>
                    </a:lnTo>
                    <a:lnTo>
                      <a:pt x="77" y="104"/>
                    </a:lnTo>
                    <a:lnTo>
                      <a:pt x="77" y="104"/>
                    </a:lnTo>
                    <a:lnTo>
                      <a:pt x="77" y="104"/>
                    </a:lnTo>
                    <a:lnTo>
                      <a:pt x="68" y="104"/>
                    </a:lnTo>
                    <a:lnTo>
                      <a:pt x="63" y="104"/>
                    </a:lnTo>
                    <a:lnTo>
                      <a:pt x="63" y="104"/>
                    </a:lnTo>
                    <a:lnTo>
                      <a:pt x="59" y="104"/>
                    </a:lnTo>
                    <a:lnTo>
                      <a:pt x="54" y="104"/>
                    </a:lnTo>
                    <a:lnTo>
                      <a:pt x="54" y="104"/>
                    </a:lnTo>
                    <a:lnTo>
                      <a:pt x="54" y="104"/>
                    </a:lnTo>
                    <a:lnTo>
                      <a:pt x="54" y="104"/>
                    </a:lnTo>
                    <a:lnTo>
                      <a:pt x="59" y="104"/>
                    </a:lnTo>
                    <a:lnTo>
                      <a:pt x="59" y="104"/>
                    </a:lnTo>
                    <a:lnTo>
                      <a:pt x="50" y="104"/>
                    </a:lnTo>
                    <a:lnTo>
                      <a:pt x="45" y="108"/>
                    </a:lnTo>
                    <a:lnTo>
                      <a:pt x="41" y="108"/>
                    </a:lnTo>
                    <a:lnTo>
                      <a:pt x="32" y="113"/>
                    </a:lnTo>
                    <a:lnTo>
                      <a:pt x="27" y="113"/>
                    </a:lnTo>
                    <a:lnTo>
                      <a:pt x="27" y="113"/>
                    </a:lnTo>
                    <a:lnTo>
                      <a:pt x="27" y="117"/>
                    </a:lnTo>
                    <a:lnTo>
                      <a:pt x="22" y="117"/>
                    </a:lnTo>
                    <a:lnTo>
                      <a:pt x="18" y="117"/>
                    </a:lnTo>
                    <a:lnTo>
                      <a:pt x="18" y="117"/>
                    </a:lnTo>
                    <a:lnTo>
                      <a:pt x="18" y="117"/>
                    </a:lnTo>
                    <a:lnTo>
                      <a:pt x="18" y="117"/>
                    </a:lnTo>
                    <a:lnTo>
                      <a:pt x="13" y="108"/>
                    </a:lnTo>
                    <a:lnTo>
                      <a:pt x="13" y="108"/>
                    </a:lnTo>
                    <a:lnTo>
                      <a:pt x="18" y="108"/>
                    </a:lnTo>
                    <a:lnTo>
                      <a:pt x="18" y="104"/>
                    </a:lnTo>
                    <a:lnTo>
                      <a:pt x="18" y="104"/>
                    </a:lnTo>
                    <a:lnTo>
                      <a:pt x="18" y="104"/>
                    </a:lnTo>
                    <a:lnTo>
                      <a:pt x="18" y="104"/>
                    </a:lnTo>
                    <a:lnTo>
                      <a:pt x="18" y="99"/>
                    </a:lnTo>
                    <a:lnTo>
                      <a:pt x="18" y="99"/>
                    </a:lnTo>
                    <a:lnTo>
                      <a:pt x="18" y="99"/>
                    </a:lnTo>
                    <a:lnTo>
                      <a:pt x="18" y="94"/>
                    </a:lnTo>
                    <a:lnTo>
                      <a:pt x="18" y="94"/>
                    </a:lnTo>
                    <a:lnTo>
                      <a:pt x="18" y="90"/>
                    </a:lnTo>
                    <a:lnTo>
                      <a:pt x="18" y="90"/>
                    </a:lnTo>
                    <a:lnTo>
                      <a:pt x="18" y="90"/>
                    </a:lnTo>
                    <a:lnTo>
                      <a:pt x="18" y="90"/>
                    </a:lnTo>
                    <a:lnTo>
                      <a:pt x="13" y="90"/>
                    </a:lnTo>
                    <a:lnTo>
                      <a:pt x="13" y="90"/>
                    </a:lnTo>
                    <a:lnTo>
                      <a:pt x="13" y="90"/>
                    </a:lnTo>
                    <a:lnTo>
                      <a:pt x="13" y="85"/>
                    </a:lnTo>
                    <a:lnTo>
                      <a:pt x="13" y="85"/>
                    </a:lnTo>
                    <a:lnTo>
                      <a:pt x="13" y="85"/>
                    </a:lnTo>
                    <a:lnTo>
                      <a:pt x="9" y="85"/>
                    </a:lnTo>
                    <a:lnTo>
                      <a:pt x="9" y="81"/>
                    </a:lnTo>
                    <a:lnTo>
                      <a:pt x="9" y="81"/>
                    </a:lnTo>
                    <a:lnTo>
                      <a:pt x="4" y="81"/>
                    </a:lnTo>
                    <a:lnTo>
                      <a:pt x="4" y="81"/>
                    </a:lnTo>
                    <a:lnTo>
                      <a:pt x="4" y="81"/>
                    </a:lnTo>
                    <a:lnTo>
                      <a:pt x="4" y="81"/>
                    </a:lnTo>
                    <a:lnTo>
                      <a:pt x="0" y="81"/>
                    </a:lnTo>
                    <a:lnTo>
                      <a:pt x="0" y="81"/>
                    </a:lnTo>
                    <a:lnTo>
                      <a:pt x="0" y="81"/>
                    </a:lnTo>
                    <a:lnTo>
                      <a:pt x="0" y="81"/>
                    </a:lnTo>
                    <a:lnTo>
                      <a:pt x="0" y="81"/>
                    </a:lnTo>
                    <a:lnTo>
                      <a:pt x="0" y="76"/>
                    </a:lnTo>
                    <a:lnTo>
                      <a:pt x="0" y="76"/>
                    </a:lnTo>
                    <a:lnTo>
                      <a:pt x="4" y="72"/>
                    </a:lnTo>
                    <a:lnTo>
                      <a:pt x="4" y="72"/>
                    </a:lnTo>
                    <a:lnTo>
                      <a:pt x="4" y="72"/>
                    </a:lnTo>
                    <a:lnTo>
                      <a:pt x="4" y="67"/>
                    </a:lnTo>
                    <a:lnTo>
                      <a:pt x="4" y="67"/>
                    </a:lnTo>
                    <a:lnTo>
                      <a:pt x="0" y="63"/>
                    </a:lnTo>
                    <a:lnTo>
                      <a:pt x="0" y="58"/>
                    </a:lnTo>
                    <a:lnTo>
                      <a:pt x="0" y="58"/>
                    </a:lnTo>
                    <a:lnTo>
                      <a:pt x="0" y="58"/>
                    </a:lnTo>
                    <a:lnTo>
                      <a:pt x="0" y="58"/>
                    </a:lnTo>
                    <a:lnTo>
                      <a:pt x="4" y="58"/>
                    </a:lnTo>
                    <a:lnTo>
                      <a:pt x="4" y="58"/>
                    </a:lnTo>
                    <a:lnTo>
                      <a:pt x="4" y="58"/>
                    </a:lnTo>
                    <a:lnTo>
                      <a:pt x="9" y="54"/>
                    </a:lnTo>
                    <a:lnTo>
                      <a:pt x="9" y="54"/>
                    </a:lnTo>
                    <a:lnTo>
                      <a:pt x="9" y="54"/>
                    </a:lnTo>
                    <a:lnTo>
                      <a:pt x="9" y="49"/>
                    </a:lnTo>
                    <a:lnTo>
                      <a:pt x="9" y="49"/>
                    </a:lnTo>
                    <a:lnTo>
                      <a:pt x="9" y="49"/>
                    </a:lnTo>
                    <a:lnTo>
                      <a:pt x="9" y="49"/>
                    </a:lnTo>
                    <a:lnTo>
                      <a:pt x="9" y="49"/>
                    </a:lnTo>
                    <a:lnTo>
                      <a:pt x="9" y="49"/>
                    </a:lnTo>
                    <a:lnTo>
                      <a:pt x="9" y="45"/>
                    </a:lnTo>
                    <a:lnTo>
                      <a:pt x="4" y="45"/>
                    </a:lnTo>
                    <a:lnTo>
                      <a:pt x="4" y="45"/>
                    </a:lnTo>
                    <a:lnTo>
                      <a:pt x="4" y="45"/>
                    </a:lnTo>
                    <a:lnTo>
                      <a:pt x="4" y="40"/>
                    </a:lnTo>
                    <a:lnTo>
                      <a:pt x="4" y="40"/>
                    </a:lnTo>
                    <a:lnTo>
                      <a:pt x="4" y="40"/>
                    </a:lnTo>
                    <a:lnTo>
                      <a:pt x="9" y="40"/>
                    </a:lnTo>
                    <a:lnTo>
                      <a:pt x="9" y="40"/>
                    </a:lnTo>
                    <a:lnTo>
                      <a:pt x="13" y="40"/>
                    </a:lnTo>
                    <a:lnTo>
                      <a:pt x="13" y="40"/>
                    </a:lnTo>
                    <a:lnTo>
                      <a:pt x="13" y="40"/>
                    </a:lnTo>
                    <a:lnTo>
                      <a:pt x="13" y="45"/>
                    </a:lnTo>
                    <a:lnTo>
                      <a:pt x="13" y="45"/>
                    </a:lnTo>
                    <a:lnTo>
                      <a:pt x="13" y="45"/>
                    </a:lnTo>
                    <a:lnTo>
                      <a:pt x="13" y="40"/>
                    </a:lnTo>
                    <a:lnTo>
                      <a:pt x="13" y="40"/>
                    </a:lnTo>
                    <a:lnTo>
                      <a:pt x="13" y="36"/>
                    </a:lnTo>
                    <a:lnTo>
                      <a:pt x="9" y="36"/>
                    </a:lnTo>
                    <a:lnTo>
                      <a:pt x="9" y="36"/>
                    </a:lnTo>
                    <a:lnTo>
                      <a:pt x="9" y="31"/>
                    </a:lnTo>
                    <a:lnTo>
                      <a:pt x="13" y="31"/>
                    </a:lnTo>
                    <a:lnTo>
                      <a:pt x="13" y="31"/>
                    </a:lnTo>
                    <a:lnTo>
                      <a:pt x="13" y="31"/>
                    </a:lnTo>
                    <a:lnTo>
                      <a:pt x="13" y="27"/>
                    </a:lnTo>
                    <a:lnTo>
                      <a:pt x="9" y="27"/>
                    </a:lnTo>
                    <a:lnTo>
                      <a:pt x="13" y="27"/>
                    </a:lnTo>
                    <a:lnTo>
                      <a:pt x="13" y="22"/>
                    </a:lnTo>
                    <a:lnTo>
                      <a:pt x="9" y="22"/>
                    </a:lnTo>
                    <a:lnTo>
                      <a:pt x="9" y="22"/>
                    </a:lnTo>
                    <a:lnTo>
                      <a:pt x="9" y="22"/>
                    </a:lnTo>
                    <a:lnTo>
                      <a:pt x="9" y="22"/>
                    </a:lnTo>
                    <a:lnTo>
                      <a:pt x="9" y="18"/>
                    </a:lnTo>
                    <a:lnTo>
                      <a:pt x="9" y="13"/>
                    </a:lnTo>
                    <a:lnTo>
                      <a:pt x="9" y="13"/>
                    </a:lnTo>
                    <a:lnTo>
                      <a:pt x="9" y="13"/>
                    </a:lnTo>
                    <a:lnTo>
                      <a:pt x="9" y="13"/>
                    </a:lnTo>
                    <a:lnTo>
                      <a:pt x="9" y="9"/>
                    </a:lnTo>
                    <a:lnTo>
                      <a:pt x="9" y="9"/>
                    </a:lnTo>
                    <a:lnTo>
                      <a:pt x="9" y="9"/>
                    </a:lnTo>
                    <a:lnTo>
                      <a:pt x="13" y="9"/>
                    </a:lnTo>
                    <a:lnTo>
                      <a:pt x="13" y="9"/>
                    </a:lnTo>
                    <a:lnTo>
                      <a:pt x="13" y="4"/>
                    </a:lnTo>
                    <a:lnTo>
                      <a:pt x="18" y="4"/>
                    </a:lnTo>
                    <a:lnTo>
                      <a:pt x="18" y="4"/>
                    </a:lnTo>
                    <a:lnTo>
                      <a:pt x="18" y="4"/>
                    </a:lnTo>
                    <a:lnTo>
                      <a:pt x="18" y="4"/>
                    </a:lnTo>
                    <a:lnTo>
                      <a:pt x="18" y="4"/>
                    </a:lnTo>
                    <a:lnTo>
                      <a:pt x="22" y="4"/>
                    </a:lnTo>
                    <a:lnTo>
                      <a:pt x="22" y="4"/>
                    </a:lnTo>
                    <a:lnTo>
                      <a:pt x="22" y="9"/>
                    </a:lnTo>
                    <a:lnTo>
                      <a:pt x="22" y="9"/>
                    </a:lnTo>
                    <a:lnTo>
                      <a:pt x="27" y="9"/>
                    </a:lnTo>
                    <a:lnTo>
                      <a:pt x="27" y="9"/>
                    </a:lnTo>
                    <a:lnTo>
                      <a:pt x="27" y="9"/>
                    </a:lnTo>
                    <a:lnTo>
                      <a:pt x="27" y="9"/>
                    </a:lnTo>
                    <a:lnTo>
                      <a:pt x="27" y="9"/>
                    </a:lnTo>
                    <a:lnTo>
                      <a:pt x="27" y="9"/>
                    </a:lnTo>
                    <a:lnTo>
                      <a:pt x="27" y="9"/>
                    </a:lnTo>
                    <a:lnTo>
                      <a:pt x="27" y="9"/>
                    </a:lnTo>
                    <a:lnTo>
                      <a:pt x="27" y="4"/>
                    </a:lnTo>
                    <a:lnTo>
                      <a:pt x="27" y="4"/>
                    </a:lnTo>
                    <a:lnTo>
                      <a:pt x="32" y="4"/>
                    </a:lnTo>
                    <a:lnTo>
                      <a:pt x="32" y="4"/>
                    </a:lnTo>
                    <a:lnTo>
                      <a:pt x="32" y="4"/>
                    </a:lnTo>
                    <a:lnTo>
                      <a:pt x="32" y="4"/>
                    </a:lnTo>
                    <a:lnTo>
                      <a:pt x="32" y="4"/>
                    </a:lnTo>
                    <a:lnTo>
                      <a:pt x="32" y="4"/>
                    </a:lnTo>
                    <a:lnTo>
                      <a:pt x="32" y="0"/>
                    </a:lnTo>
                    <a:lnTo>
                      <a:pt x="32" y="0"/>
                    </a:lnTo>
                    <a:lnTo>
                      <a:pt x="36" y="0"/>
                    </a:lnTo>
                    <a:lnTo>
                      <a:pt x="36" y="4"/>
                    </a:lnTo>
                    <a:lnTo>
                      <a:pt x="36" y="4"/>
                    </a:lnTo>
                    <a:lnTo>
                      <a:pt x="36" y="4"/>
                    </a:lnTo>
                    <a:lnTo>
                      <a:pt x="36" y="0"/>
                    </a:lnTo>
                    <a:lnTo>
                      <a:pt x="36" y="0"/>
                    </a:lnTo>
                    <a:lnTo>
                      <a:pt x="36" y="0"/>
                    </a:lnTo>
                    <a:lnTo>
                      <a:pt x="41" y="0"/>
                    </a:lnTo>
                    <a:lnTo>
                      <a:pt x="41" y="0"/>
                    </a:lnTo>
                    <a:lnTo>
                      <a:pt x="41" y="0"/>
                    </a:lnTo>
                    <a:lnTo>
                      <a:pt x="41"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4" name="Freeform 35"/>
              <p:cNvSpPr>
                <a:spLocks/>
              </p:cNvSpPr>
              <p:nvPr/>
            </p:nvSpPr>
            <p:spPr bwMode="auto">
              <a:xfrm>
                <a:off x="4506913" y="2557464"/>
                <a:ext cx="207963" cy="344488"/>
              </a:xfrm>
              <a:custGeom>
                <a:avLst/>
                <a:gdLst>
                  <a:gd name="T0" fmla="*/ 113 w 131"/>
                  <a:gd name="T1" fmla="*/ 59 h 217"/>
                  <a:gd name="T2" fmla="*/ 95 w 131"/>
                  <a:gd name="T3" fmla="*/ 59 h 217"/>
                  <a:gd name="T4" fmla="*/ 99 w 131"/>
                  <a:gd name="T5" fmla="*/ 73 h 217"/>
                  <a:gd name="T6" fmla="*/ 108 w 131"/>
                  <a:gd name="T7" fmla="*/ 82 h 217"/>
                  <a:gd name="T8" fmla="*/ 122 w 131"/>
                  <a:gd name="T9" fmla="*/ 100 h 217"/>
                  <a:gd name="T10" fmla="*/ 118 w 131"/>
                  <a:gd name="T11" fmla="*/ 109 h 217"/>
                  <a:gd name="T12" fmla="*/ 113 w 131"/>
                  <a:gd name="T13" fmla="*/ 118 h 217"/>
                  <a:gd name="T14" fmla="*/ 108 w 131"/>
                  <a:gd name="T15" fmla="*/ 131 h 217"/>
                  <a:gd name="T16" fmla="*/ 104 w 131"/>
                  <a:gd name="T17" fmla="*/ 136 h 217"/>
                  <a:gd name="T18" fmla="*/ 104 w 131"/>
                  <a:gd name="T19" fmla="*/ 145 h 217"/>
                  <a:gd name="T20" fmla="*/ 104 w 131"/>
                  <a:gd name="T21" fmla="*/ 150 h 217"/>
                  <a:gd name="T22" fmla="*/ 108 w 131"/>
                  <a:gd name="T23" fmla="*/ 163 h 217"/>
                  <a:gd name="T24" fmla="*/ 113 w 131"/>
                  <a:gd name="T25" fmla="*/ 172 h 217"/>
                  <a:gd name="T26" fmla="*/ 118 w 131"/>
                  <a:gd name="T27" fmla="*/ 181 h 217"/>
                  <a:gd name="T28" fmla="*/ 127 w 131"/>
                  <a:gd name="T29" fmla="*/ 190 h 217"/>
                  <a:gd name="T30" fmla="*/ 131 w 131"/>
                  <a:gd name="T31" fmla="*/ 195 h 217"/>
                  <a:gd name="T32" fmla="*/ 131 w 131"/>
                  <a:gd name="T33" fmla="*/ 204 h 217"/>
                  <a:gd name="T34" fmla="*/ 131 w 131"/>
                  <a:gd name="T35" fmla="*/ 208 h 217"/>
                  <a:gd name="T36" fmla="*/ 131 w 131"/>
                  <a:gd name="T37" fmla="*/ 217 h 217"/>
                  <a:gd name="T38" fmla="*/ 118 w 131"/>
                  <a:gd name="T39" fmla="*/ 208 h 217"/>
                  <a:gd name="T40" fmla="*/ 113 w 131"/>
                  <a:gd name="T41" fmla="*/ 208 h 217"/>
                  <a:gd name="T42" fmla="*/ 108 w 131"/>
                  <a:gd name="T43" fmla="*/ 208 h 217"/>
                  <a:gd name="T44" fmla="*/ 90 w 131"/>
                  <a:gd name="T45" fmla="*/ 208 h 217"/>
                  <a:gd name="T46" fmla="*/ 77 w 131"/>
                  <a:gd name="T47" fmla="*/ 204 h 217"/>
                  <a:gd name="T48" fmla="*/ 63 w 131"/>
                  <a:gd name="T49" fmla="*/ 204 h 217"/>
                  <a:gd name="T50" fmla="*/ 50 w 131"/>
                  <a:gd name="T51" fmla="*/ 208 h 217"/>
                  <a:gd name="T52" fmla="*/ 23 w 131"/>
                  <a:gd name="T53" fmla="*/ 204 h 217"/>
                  <a:gd name="T54" fmla="*/ 23 w 131"/>
                  <a:gd name="T55" fmla="*/ 195 h 217"/>
                  <a:gd name="T56" fmla="*/ 23 w 131"/>
                  <a:gd name="T57" fmla="*/ 177 h 217"/>
                  <a:gd name="T58" fmla="*/ 18 w 131"/>
                  <a:gd name="T59" fmla="*/ 177 h 217"/>
                  <a:gd name="T60" fmla="*/ 18 w 131"/>
                  <a:gd name="T61" fmla="*/ 172 h 217"/>
                  <a:gd name="T62" fmla="*/ 14 w 131"/>
                  <a:gd name="T63" fmla="*/ 172 h 217"/>
                  <a:gd name="T64" fmla="*/ 9 w 131"/>
                  <a:gd name="T65" fmla="*/ 172 h 217"/>
                  <a:gd name="T66" fmla="*/ 5 w 131"/>
                  <a:gd name="T67" fmla="*/ 163 h 217"/>
                  <a:gd name="T68" fmla="*/ 0 w 131"/>
                  <a:gd name="T69" fmla="*/ 163 h 217"/>
                  <a:gd name="T70" fmla="*/ 0 w 131"/>
                  <a:gd name="T71" fmla="*/ 159 h 217"/>
                  <a:gd name="T72" fmla="*/ 5 w 131"/>
                  <a:gd name="T73" fmla="*/ 140 h 217"/>
                  <a:gd name="T74" fmla="*/ 14 w 131"/>
                  <a:gd name="T75" fmla="*/ 127 h 217"/>
                  <a:gd name="T76" fmla="*/ 23 w 131"/>
                  <a:gd name="T77" fmla="*/ 118 h 217"/>
                  <a:gd name="T78" fmla="*/ 27 w 131"/>
                  <a:gd name="T79" fmla="*/ 118 h 217"/>
                  <a:gd name="T80" fmla="*/ 36 w 131"/>
                  <a:gd name="T81" fmla="*/ 113 h 217"/>
                  <a:gd name="T82" fmla="*/ 41 w 131"/>
                  <a:gd name="T83" fmla="*/ 122 h 217"/>
                  <a:gd name="T84" fmla="*/ 50 w 131"/>
                  <a:gd name="T85" fmla="*/ 122 h 217"/>
                  <a:gd name="T86" fmla="*/ 54 w 131"/>
                  <a:gd name="T87" fmla="*/ 118 h 217"/>
                  <a:gd name="T88" fmla="*/ 54 w 131"/>
                  <a:gd name="T89" fmla="*/ 109 h 217"/>
                  <a:gd name="T90" fmla="*/ 63 w 131"/>
                  <a:gd name="T91" fmla="*/ 91 h 217"/>
                  <a:gd name="T92" fmla="*/ 72 w 131"/>
                  <a:gd name="T93" fmla="*/ 82 h 217"/>
                  <a:gd name="T94" fmla="*/ 77 w 131"/>
                  <a:gd name="T95" fmla="*/ 68 h 217"/>
                  <a:gd name="T96" fmla="*/ 81 w 131"/>
                  <a:gd name="T97" fmla="*/ 59 h 217"/>
                  <a:gd name="T98" fmla="*/ 90 w 131"/>
                  <a:gd name="T99" fmla="*/ 41 h 217"/>
                  <a:gd name="T100" fmla="*/ 99 w 131"/>
                  <a:gd name="T101" fmla="*/ 32 h 217"/>
                  <a:gd name="T102" fmla="*/ 104 w 131"/>
                  <a:gd name="T103" fmla="*/ 23 h 217"/>
                  <a:gd name="T104" fmla="*/ 104 w 131"/>
                  <a:gd name="T105" fmla="*/ 14 h 217"/>
                  <a:gd name="T106" fmla="*/ 95 w 131"/>
                  <a:gd name="T107" fmla="*/ 14 h 217"/>
                  <a:gd name="T108" fmla="*/ 104 w 131"/>
                  <a:gd name="T109" fmla="*/ 5 h 217"/>
                  <a:gd name="T110" fmla="*/ 108 w 131"/>
                  <a:gd name="T111" fmla="*/ 18 h 217"/>
                  <a:gd name="T112" fmla="*/ 113 w 131"/>
                  <a:gd name="T113" fmla="*/ 32 h 217"/>
                  <a:gd name="T114" fmla="*/ 118 w 131"/>
                  <a:gd name="T115" fmla="*/ 5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1" h="217">
                    <a:moveTo>
                      <a:pt x="122" y="59"/>
                    </a:moveTo>
                    <a:lnTo>
                      <a:pt x="122" y="59"/>
                    </a:lnTo>
                    <a:lnTo>
                      <a:pt x="122" y="59"/>
                    </a:lnTo>
                    <a:lnTo>
                      <a:pt x="118" y="59"/>
                    </a:lnTo>
                    <a:lnTo>
                      <a:pt x="113" y="59"/>
                    </a:lnTo>
                    <a:lnTo>
                      <a:pt x="113" y="59"/>
                    </a:lnTo>
                    <a:lnTo>
                      <a:pt x="113" y="59"/>
                    </a:lnTo>
                    <a:lnTo>
                      <a:pt x="108" y="59"/>
                    </a:lnTo>
                    <a:lnTo>
                      <a:pt x="104" y="59"/>
                    </a:lnTo>
                    <a:lnTo>
                      <a:pt x="99" y="59"/>
                    </a:lnTo>
                    <a:lnTo>
                      <a:pt x="99" y="59"/>
                    </a:lnTo>
                    <a:lnTo>
                      <a:pt x="95" y="59"/>
                    </a:lnTo>
                    <a:lnTo>
                      <a:pt x="95" y="64"/>
                    </a:lnTo>
                    <a:lnTo>
                      <a:pt x="95" y="64"/>
                    </a:lnTo>
                    <a:lnTo>
                      <a:pt x="95" y="68"/>
                    </a:lnTo>
                    <a:lnTo>
                      <a:pt x="95" y="68"/>
                    </a:lnTo>
                    <a:lnTo>
                      <a:pt x="99" y="68"/>
                    </a:lnTo>
                    <a:lnTo>
                      <a:pt x="99" y="73"/>
                    </a:lnTo>
                    <a:lnTo>
                      <a:pt x="99" y="73"/>
                    </a:lnTo>
                    <a:lnTo>
                      <a:pt x="104" y="77"/>
                    </a:lnTo>
                    <a:lnTo>
                      <a:pt x="108" y="82"/>
                    </a:lnTo>
                    <a:lnTo>
                      <a:pt x="108" y="82"/>
                    </a:lnTo>
                    <a:lnTo>
                      <a:pt x="108" y="82"/>
                    </a:lnTo>
                    <a:lnTo>
                      <a:pt x="108" y="82"/>
                    </a:lnTo>
                    <a:lnTo>
                      <a:pt x="113" y="82"/>
                    </a:lnTo>
                    <a:lnTo>
                      <a:pt x="113" y="86"/>
                    </a:lnTo>
                    <a:lnTo>
                      <a:pt x="118" y="91"/>
                    </a:lnTo>
                    <a:lnTo>
                      <a:pt x="118" y="95"/>
                    </a:lnTo>
                    <a:lnTo>
                      <a:pt x="118" y="100"/>
                    </a:lnTo>
                    <a:lnTo>
                      <a:pt x="122" y="100"/>
                    </a:lnTo>
                    <a:lnTo>
                      <a:pt x="122" y="100"/>
                    </a:lnTo>
                    <a:lnTo>
                      <a:pt x="122" y="100"/>
                    </a:lnTo>
                    <a:lnTo>
                      <a:pt x="122" y="104"/>
                    </a:lnTo>
                    <a:lnTo>
                      <a:pt x="122" y="104"/>
                    </a:lnTo>
                    <a:lnTo>
                      <a:pt x="122" y="104"/>
                    </a:lnTo>
                    <a:lnTo>
                      <a:pt x="118" y="109"/>
                    </a:lnTo>
                    <a:lnTo>
                      <a:pt x="118" y="109"/>
                    </a:lnTo>
                    <a:lnTo>
                      <a:pt x="118" y="113"/>
                    </a:lnTo>
                    <a:lnTo>
                      <a:pt x="113" y="113"/>
                    </a:lnTo>
                    <a:lnTo>
                      <a:pt x="113" y="113"/>
                    </a:lnTo>
                    <a:lnTo>
                      <a:pt x="113" y="118"/>
                    </a:lnTo>
                    <a:lnTo>
                      <a:pt x="113" y="118"/>
                    </a:lnTo>
                    <a:lnTo>
                      <a:pt x="113" y="122"/>
                    </a:lnTo>
                    <a:lnTo>
                      <a:pt x="108" y="122"/>
                    </a:lnTo>
                    <a:lnTo>
                      <a:pt x="108" y="127"/>
                    </a:lnTo>
                    <a:lnTo>
                      <a:pt x="108" y="127"/>
                    </a:lnTo>
                    <a:lnTo>
                      <a:pt x="108" y="127"/>
                    </a:lnTo>
                    <a:lnTo>
                      <a:pt x="108" y="131"/>
                    </a:lnTo>
                    <a:lnTo>
                      <a:pt x="104" y="131"/>
                    </a:lnTo>
                    <a:lnTo>
                      <a:pt x="104" y="131"/>
                    </a:lnTo>
                    <a:lnTo>
                      <a:pt x="104" y="131"/>
                    </a:lnTo>
                    <a:lnTo>
                      <a:pt x="104" y="131"/>
                    </a:lnTo>
                    <a:lnTo>
                      <a:pt x="104" y="131"/>
                    </a:lnTo>
                    <a:lnTo>
                      <a:pt x="104" y="136"/>
                    </a:lnTo>
                    <a:lnTo>
                      <a:pt x="104" y="136"/>
                    </a:lnTo>
                    <a:lnTo>
                      <a:pt x="104" y="136"/>
                    </a:lnTo>
                    <a:lnTo>
                      <a:pt x="104" y="136"/>
                    </a:lnTo>
                    <a:lnTo>
                      <a:pt x="104" y="136"/>
                    </a:lnTo>
                    <a:lnTo>
                      <a:pt x="104" y="136"/>
                    </a:lnTo>
                    <a:lnTo>
                      <a:pt x="104" y="145"/>
                    </a:lnTo>
                    <a:lnTo>
                      <a:pt x="104" y="145"/>
                    </a:lnTo>
                    <a:lnTo>
                      <a:pt x="104" y="145"/>
                    </a:lnTo>
                    <a:lnTo>
                      <a:pt x="104" y="145"/>
                    </a:lnTo>
                    <a:lnTo>
                      <a:pt x="104" y="150"/>
                    </a:lnTo>
                    <a:lnTo>
                      <a:pt x="104" y="150"/>
                    </a:lnTo>
                    <a:lnTo>
                      <a:pt x="104" y="150"/>
                    </a:lnTo>
                    <a:lnTo>
                      <a:pt x="104" y="150"/>
                    </a:lnTo>
                    <a:lnTo>
                      <a:pt x="104" y="150"/>
                    </a:lnTo>
                    <a:lnTo>
                      <a:pt x="108" y="159"/>
                    </a:lnTo>
                    <a:lnTo>
                      <a:pt x="108" y="159"/>
                    </a:lnTo>
                    <a:lnTo>
                      <a:pt x="108" y="163"/>
                    </a:lnTo>
                    <a:lnTo>
                      <a:pt x="108" y="163"/>
                    </a:lnTo>
                    <a:lnTo>
                      <a:pt x="113" y="163"/>
                    </a:lnTo>
                    <a:lnTo>
                      <a:pt x="113" y="168"/>
                    </a:lnTo>
                    <a:lnTo>
                      <a:pt x="113" y="168"/>
                    </a:lnTo>
                    <a:lnTo>
                      <a:pt x="113" y="172"/>
                    </a:lnTo>
                    <a:lnTo>
                      <a:pt x="113" y="172"/>
                    </a:lnTo>
                    <a:lnTo>
                      <a:pt x="113" y="172"/>
                    </a:lnTo>
                    <a:lnTo>
                      <a:pt x="113" y="172"/>
                    </a:lnTo>
                    <a:lnTo>
                      <a:pt x="113" y="172"/>
                    </a:lnTo>
                    <a:lnTo>
                      <a:pt x="113" y="172"/>
                    </a:lnTo>
                    <a:lnTo>
                      <a:pt x="113" y="177"/>
                    </a:lnTo>
                    <a:lnTo>
                      <a:pt x="118" y="177"/>
                    </a:lnTo>
                    <a:lnTo>
                      <a:pt x="118" y="181"/>
                    </a:lnTo>
                    <a:lnTo>
                      <a:pt x="122" y="181"/>
                    </a:lnTo>
                    <a:lnTo>
                      <a:pt x="122" y="186"/>
                    </a:lnTo>
                    <a:lnTo>
                      <a:pt x="122" y="186"/>
                    </a:lnTo>
                    <a:lnTo>
                      <a:pt x="127" y="190"/>
                    </a:lnTo>
                    <a:lnTo>
                      <a:pt x="127" y="190"/>
                    </a:lnTo>
                    <a:lnTo>
                      <a:pt x="127" y="190"/>
                    </a:lnTo>
                    <a:lnTo>
                      <a:pt x="127" y="190"/>
                    </a:lnTo>
                    <a:lnTo>
                      <a:pt x="127" y="190"/>
                    </a:lnTo>
                    <a:lnTo>
                      <a:pt x="131" y="190"/>
                    </a:lnTo>
                    <a:lnTo>
                      <a:pt x="131" y="190"/>
                    </a:lnTo>
                    <a:lnTo>
                      <a:pt x="131" y="195"/>
                    </a:lnTo>
                    <a:lnTo>
                      <a:pt x="131" y="195"/>
                    </a:lnTo>
                    <a:lnTo>
                      <a:pt x="131" y="195"/>
                    </a:lnTo>
                    <a:lnTo>
                      <a:pt x="131" y="195"/>
                    </a:lnTo>
                    <a:lnTo>
                      <a:pt x="131" y="199"/>
                    </a:lnTo>
                    <a:lnTo>
                      <a:pt x="131" y="199"/>
                    </a:lnTo>
                    <a:lnTo>
                      <a:pt x="131" y="199"/>
                    </a:lnTo>
                    <a:lnTo>
                      <a:pt x="131" y="204"/>
                    </a:lnTo>
                    <a:lnTo>
                      <a:pt x="131" y="204"/>
                    </a:lnTo>
                    <a:lnTo>
                      <a:pt x="131" y="204"/>
                    </a:lnTo>
                    <a:lnTo>
                      <a:pt x="131" y="204"/>
                    </a:lnTo>
                    <a:lnTo>
                      <a:pt x="131" y="208"/>
                    </a:lnTo>
                    <a:lnTo>
                      <a:pt x="131" y="208"/>
                    </a:lnTo>
                    <a:lnTo>
                      <a:pt x="131" y="208"/>
                    </a:lnTo>
                    <a:lnTo>
                      <a:pt x="131" y="213"/>
                    </a:lnTo>
                    <a:lnTo>
                      <a:pt x="131" y="213"/>
                    </a:lnTo>
                    <a:lnTo>
                      <a:pt x="131" y="213"/>
                    </a:lnTo>
                    <a:lnTo>
                      <a:pt x="131" y="213"/>
                    </a:lnTo>
                    <a:lnTo>
                      <a:pt x="131" y="217"/>
                    </a:lnTo>
                    <a:lnTo>
                      <a:pt x="131" y="217"/>
                    </a:lnTo>
                    <a:lnTo>
                      <a:pt x="131" y="213"/>
                    </a:lnTo>
                    <a:lnTo>
                      <a:pt x="127" y="213"/>
                    </a:lnTo>
                    <a:lnTo>
                      <a:pt x="127" y="213"/>
                    </a:lnTo>
                    <a:lnTo>
                      <a:pt x="122" y="208"/>
                    </a:lnTo>
                    <a:lnTo>
                      <a:pt x="118" y="208"/>
                    </a:lnTo>
                    <a:lnTo>
                      <a:pt x="118" y="208"/>
                    </a:lnTo>
                    <a:lnTo>
                      <a:pt x="118" y="208"/>
                    </a:lnTo>
                    <a:lnTo>
                      <a:pt x="118" y="208"/>
                    </a:lnTo>
                    <a:lnTo>
                      <a:pt x="113" y="208"/>
                    </a:lnTo>
                    <a:lnTo>
                      <a:pt x="113" y="208"/>
                    </a:lnTo>
                    <a:lnTo>
                      <a:pt x="113" y="208"/>
                    </a:lnTo>
                    <a:lnTo>
                      <a:pt x="113" y="208"/>
                    </a:lnTo>
                    <a:lnTo>
                      <a:pt x="108" y="208"/>
                    </a:lnTo>
                    <a:lnTo>
                      <a:pt x="108" y="208"/>
                    </a:lnTo>
                    <a:lnTo>
                      <a:pt x="108" y="208"/>
                    </a:lnTo>
                    <a:lnTo>
                      <a:pt x="108" y="208"/>
                    </a:lnTo>
                    <a:lnTo>
                      <a:pt x="108" y="208"/>
                    </a:lnTo>
                    <a:lnTo>
                      <a:pt x="108" y="208"/>
                    </a:lnTo>
                    <a:lnTo>
                      <a:pt x="104" y="208"/>
                    </a:lnTo>
                    <a:lnTo>
                      <a:pt x="104" y="204"/>
                    </a:lnTo>
                    <a:lnTo>
                      <a:pt x="104" y="208"/>
                    </a:lnTo>
                    <a:lnTo>
                      <a:pt x="99" y="208"/>
                    </a:lnTo>
                    <a:lnTo>
                      <a:pt x="95" y="208"/>
                    </a:lnTo>
                    <a:lnTo>
                      <a:pt x="90" y="208"/>
                    </a:lnTo>
                    <a:lnTo>
                      <a:pt x="86" y="208"/>
                    </a:lnTo>
                    <a:lnTo>
                      <a:pt x="81" y="208"/>
                    </a:lnTo>
                    <a:lnTo>
                      <a:pt x="81" y="204"/>
                    </a:lnTo>
                    <a:lnTo>
                      <a:pt x="81" y="204"/>
                    </a:lnTo>
                    <a:lnTo>
                      <a:pt x="81" y="204"/>
                    </a:lnTo>
                    <a:lnTo>
                      <a:pt x="77" y="204"/>
                    </a:lnTo>
                    <a:lnTo>
                      <a:pt x="72" y="204"/>
                    </a:lnTo>
                    <a:lnTo>
                      <a:pt x="68" y="204"/>
                    </a:lnTo>
                    <a:lnTo>
                      <a:pt x="68" y="204"/>
                    </a:lnTo>
                    <a:lnTo>
                      <a:pt x="68" y="204"/>
                    </a:lnTo>
                    <a:lnTo>
                      <a:pt x="63" y="204"/>
                    </a:lnTo>
                    <a:lnTo>
                      <a:pt x="63" y="204"/>
                    </a:lnTo>
                    <a:lnTo>
                      <a:pt x="59" y="204"/>
                    </a:lnTo>
                    <a:lnTo>
                      <a:pt x="50" y="204"/>
                    </a:lnTo>
                    <a:lnTo>
                      <a:pt x="50" y="204"/>
                    </a:lnTo>
                    <a:lnTo>
                      <a:pt x="50" y="204"/>
                    </a:lnTo>
                    <a:lnTo>
                      <a:pt x="50" y="204"/>
                    </a:lnTo>
                    <a:lnTo>
                      <a:pt x="50" y="208"/>
                    </a:lnTo>
                    <a:lnTo>
                      <a:pt x="45" y="208"/>
                    </a:lnTo>
                    <a:lnTo>
                      <a:pt x="36" y="208"/>
                    </a:lnTo>
                    <a:lnTo>
                      <a:pt x="32" y="208"/>
                    </a:lnTo>
                    <a:lnTo>
                      <a:pt x="32" y="208"/>
                    </a:lnTo>
                    <a:lnTo>
                      <a:pt x="23" y="208"/>
                    </a:lnTo>
                    <a:lnTo>
                      <a:pt x="23" y="204"/>
                    </a:lnTo>
                    <a:lnTo>
                      <a:pt x="23" y="204"/>
                    </a:lnTo>
                    <a:lnTo>
                      <a:pt x="23" y="204"/>
                    </a:lnTo>
                    <a:lnTo>
                      <a:pt x="23" y="204"/>
                    </a:lnTo>
                    <a:lnTo>
                      <a:pt x="23" y="204"/>
                    </a:lnTo>
                    <a:lnTo>
                      <a:pt x="23" y="199"/>
                    </a:lnTo>
                    <a:lnTo>
                      <a:pt x="23" y="195"/>
                    </a:lnTo>
                    <a:lnTo>
                      <a:pt x="23" y="190"/>
                    </a:lnTo>
                    <a:lnTo>
                      <a:pt x="23" y="190"/>
                    </a:lnTo>
                    <a:lnTo>
                      <a:pt x="23" y="186"/>
                    </a:lnTo>
                    <a:lnTo>
                      <a:pt x="23" y="186"/>
                    </a:lnTo>
                    <a:lnTo>
                      <a:pt x="18" y="181"/>
                    </a:lnTo>
                    <a:lnTo>
                      <a:pt x="23" y="177"/>
                    </a:lnTo>
                    <a:lnTo>
                      <a:pt x="18" y="181"/>
                    </a:lnTo>
                    <a:lnTo>
                      <a:pt x="18" y="177"/>
                    </a:lnTo>
                    <a:lnTo>
                      <a:pt x="18" y="177"/>
                    </a:lnTo>
                    <a:lnTo>
                      <a:pt x="18" y="177"/>
                    </a:lnTo>
                    <a:lnTo>
                      <a:pt x="18" y="172"/>
                    </a:lnTo>
                    <a:lnTo>
                      <a:pt x="18" y="177"/>
                    </a:lnTo>
                    <a:lnTo>
                      <a:pt x="18" y="172"/>
                    </a:lnTo>
                    <a:lnTo>
                      <a:pt x="18" y="172"/>
                    </a:lnTo>
                    <a:lnTo>
                      <a:pt x="18" y="172"/>
                    </a:lnTo>
                    <a:lnTo>
                      <a:pt x="18" y="172"/>
                    </a:lnTo>
                    <a:lnTo>
                      <a:pt x="18" y="172"/>
                    </a:lnTo>
                    <a:lnTo>
                      <a:pt x="18" y="172"/>
                    </a:lnTo>
                    <a:lnTo>
                      <a:pt x="18" y="172"/>
                    </a:lnTo>
                    <a:lnTo>
                      <a:pt x="18" y="172"/>
                    </a:lnTo>
                    <a:lnTo>
                      <a:pt x="14" y="172"/>
                    </a:lnTo>
                    <a:lnTo>
                      <a:pt x="14" y="172"/>
                    </a:lnTo>
                    <a:lnTo>
                      <a:pt x="14" y="172"/>
                    </a:lnTo>
                    <a:lnTo>
                      <a:pt x="14" y="172"/>
                    </a:lnTo>
                    <a:lnTo>
                      <a:pt x="14" y="172"/>
                    </a:lnTo>
                    <a:lnTo>
                      <a:pt x="14" y="172"/>
                    </a:lnTo>
                    <a:lnTo>
                      <a:pt x="14" y="172"/>
                    </a:lnTo>
                    <a:lnTo>
                      <a:pt x="14" y="172"/>
                    </a:lnTo>
                    <a:lnTo>
                      <a:pt x="9" y="172"/>
                    </a:lnTo>
                    <a:lnTo>
                      <a:pt x="9" y="172"/>
                    </a:lnTo>
                    <a:lnTo>
                      <a:pt x="5" y="168"/>
                    </a:lnTo>
                    <a:lnTo>
                      <a:pt x="5" y="168"/>
                    </a:lnTo>
                    <a:lnTo>
                      <a:pt x="5" y="163"/>
                    </a:lnTo>
                    <a:lnTo>
                      <a:pt x="5" y="163"/>
                    </a:lnTo>
                    <a:lnTo>
                      <a:pt x="5" y="163"/>
                    </a:lnTo>
                    <a:lnTo>
                      <a:pt x="5" y="163"/>
                    </a:lnTo>
                    <a:lnTo>
                      <a:pt x="5" y="163"/>
                    </a:lnTo>
                    <a:lnTo>
                      <a:pt x="5" y="163"/>
                    </a:lnTo>
                    <a:lnTo>
                      <a:pt x="5" y="163"/>
                    </a:lnTo>
                    <a:lnTo>
                      <a:pt x="0" y="159"/>
                    </a:lnTo>
                    <a:lnTo>
                      <a:pt x="0" y="159"/>
                    </a:lnTo>
                    <a:lnTo>
                      <a:pt x="0" y="163"/>
                    </a:lnTo>
                    <a:lnTo>
                      <a:pt x="0" y="163"/>
                    </a:lnTo>
                    <a:lnTo>
                      <a:pt x="0" y="163"/>
                    </a:lnTo>
                    <a:lnTo>
                      <a:pt x="0" y="163"/>
                    </a:lnTo>
                    <a:lnTo>
                      <a:pt x="0" y="159"/>
                    </a:lnTo>
                    <a:lnTo>
                      <a:pt x="0" y="159"/>
                    </a:lnTo>
                    <a:lnTo>
                      <a:pt x="0" y="159"/>
                    </a:lnTo>
                    <a:lnTo>
                      <a:pt x="0" y="154"/>
                    </a:lnTo>
                    <a:lnTo>
                      <a:pt x="0" y="154"/>
                    </a:lnTo>
                    <a:lnTo>
                      <a:pt x="0" y="154"/>
                    </a:lnTo>
                    <a:lnTo>
                      <a:pt x="5" y="150"/>
                    </a:lnTo>
                    <a:lnTo>
                      <a:pt x="5" y="145"/>
                    </a:lnTo>
                    <a:lnTo>
                      <a:pt x="5" y="140"/>
                    </a:lnTo>
                    <a:lnTo>
                      <a:pt x="5" y="140"/>
                    </a:lnTo>
                    <a:lnTo>
                      <a:pt x="9" y="136"/>
                    </a:lnTo>
                    <a:lnTo>
                      <a:pt x="9" y="136"/>
                    </a:lnTo>
                    <a:lnTo>
                      <a:pt x="9" y="131"/>
                    </a:lnTo>
                    <a:lnTo>
                      <a:pt x="14" y="127"/>
                    </a:lnTo>
                    <a:lnTo>
                      <a:pt x="14" y="127"/>
                    </a:lnTo>
                    <a:lnTo>
                      <a:pt x="14" y="127"/>
                    </a:lnTo>
                    <a:lnTo>
                      <a:pt x="18" y="127"/>
                    </a:lnTo>
                    <a:lnTo>
                      <a:pt x="18" y="122"/>
                    </a:lnTo>
                    <a:lnTo>
                      <a:pt x="18" y="122"/>
                    </a:lnTo>
                    <a:lnTo>
                      <a:pt x="23" y="118"/>
                    </a:lnTo>
                    <a:lnTo>
                      <a:pt x="23" y="118"/>
                    </a:lnTo>
                    <a:lnTo>
                      <a:pt x="23" y="118"/>
                    </a:lnTo>
                    <a:lnTo>
                      <a:pt x="27" y="118"/>
                    </a:lnTo>
                    <a:lnTo>
                      <a:pt x="27" y="113"/>
                    </a:lnTo>
                    <a:lnTo>
                      <a:pt x="27" y="118"/>
                    </a:lnTo>
                    <a:lnTo>
                      <a:pt x="27" y="118"/>
                    </a:lnTo>
                    <a:lnTo>
                      <a:pt x="27" y="118"/>
                    </a:lnTo>
                    <a:lnTo>
                      <a:pt x="32" y="118"/>
                    </a:lnTo>
                    <a:lnTo>
                      <a:pt x="32" y="118"/>
                    </a:lnTo>
                    <a:lnTo>
                      <a:pt x="32" y="118"/>
                    </a:lnTo>
                    <a:lnTo>
                      <a:pt x="32" y="118"/>
                    </a:lnTo>
                    <a:lnTo>
                      <a:pt x="36" y="113"/>
                    </a:lnTo>
                    <a:lnTo>
                      <a:pt x="36" y="113"/>
                    </a:lnTo>
                    <a:lnTo>
                      <a:pt x="36" y="113"/>
                    </a:lnTo>
                    <a:lnTo>
                      <a:pt x="36" y="118"/>
                    </a:lnTo>
                    <a:lnTo>
                      <a:pt x="41" y="118"/>
                    </a:lnTo>
                    <a:lnTo>
                      <a:pt x="41" y="118"/>
                    </a:lnTo>
                    <a:lnTo>
                      <a:pt x="41" y="122"/>
                    </a:lnTo>
                    <a:lnTo>
                      <a:pt x="41" y="122"/>
                    </a:lnTo>
                    <a:lnTo>
                      <a:pt x="45" y="127"/>
                    </a:lnTo>
                    <a:lnTo>
                      <a:pt x="45" y="127"/>
                    </a:lnTo>
                    <a:lnTo>
                      <a:pt x="45" y="127"/>
                    </a:lnTo>
                    <a:lnTo>
                      <a:pt x="45" y="127"/>
                    </a:lnTo>
                    <a:lnTo>
                      <a:pt x="50" y="127"/>
                    </a:lnTo>
                    <a:lnTo>
                      <a:pt x="50" y="122"/>
                    </a:lnTo>
                    <a:lnTo>
                      <a:pt x="50" y="122"/>
                    </a:lnTo>
                    <a:lnTo>
                      <a:pt x="50" y="122"/>
                    </a:lnTo>
                    <a:lnTo>
                      <a:pt x="50" y="122"/>
                    </a:lnTo>
                    <a:lnTo>
                      <a:pt x="50" y="118"/>
                    </a:lnTo>
                    <a:lnTo>
                      <a:pt x="54" y="118"/>
                    </a:lnTo>
                    <a:lnTo>
                      <a:pt x="54" y="118"/>
                    </a:lnTo>
                    <a:lnTo>
                      <a:pt x="54" y="113"/>
                    </a:lnTo>
                    <a:lnTo>
                      <a:pt x="59" y="113"/>
                    </a:lnTo>
                    <a:lnTo>
                      <a:pt x="59" y="113"/>
                    </a:lnTo>
                    <a:lnTo>
                      <a:pt x="54" y="113"/>
                    </a:lnTo>
                    <a:lnTo>
                      <a:pt x="54" y="109"/>
                    </a:lnTo>
                    <a:lnTo>
                      <a:pt x="54" y="109"/>
                    </a:lnTo>
                    <a:lnTo>
                      <a:pt x="59" y="109"/>
                    </a:lnTo>
                    <a:lnTo>
                      <a:pt x="59" y="104"/>
                    </a:lnTo>
                    <a:lnTo>
                      <a:pt x="59" y="104"/>
                    </a:lnTo>
                    <a:lnTo>
                      <a:pt x="59" y="100"/>
                    </a:lnTo>
                    <a:lnTo>
                      <a:pt x="63" y="100"/>
                    </a:lnTo>
                    <a:lnTo>
                      <a:pt x="63" y="91"/>
                    </a:lnTo>
                    <a:lnTo>
                      <a:pt x="63" y="91"/>
                    </a:lnTo>
                    <a:lnTo>
                      <a:pt x="63" y="91"/>
                    </a:lnTo>
                    <a:lnTo>
                      <a:pt x="68" y="86"/>
                    </a:lnTo>
                    <a:lnTo>
                      <a:pt x="68" y="86"/>
                    </a:lnTo>
                    <a:lnTo>
                      <a:pt x="72" y="86"/>
                    </a:lnTo>
                    <a:lnTo>
                      <a:pt x="72" y="82"/>
                    </a:lnTo>
                    <a:lnTo>
                      <a:pt x="72" y="82"/>
                    </a:lnTo>
                    <a:lnTo>
                      <a:pt x="72" y="82"/>
                    </a:lnTo>
                    <a:lnTo>
                      <a:pt x="72" y="77"/>
                    </a:lnTo>
                    <a:lnTo>
                      <a:pt x="72" y="73"/>
                    </a:lnTo>
                    <a:lnTo>
                      <a:pt x="72" y="73"/>
                    </a:lnTo>
                    <a:lnTo>
                      <a:pt x="77" y="68"/>
                    </a:lnTo>
                    <a:lnTo>
                      <a:pt x="77" y="68"/>
                    </a:lnTo>
                    <a:lnTo>
                      <a:pt x="81" y="68"/>
                    </a:lnTo>
                    <a:lnTo>
                      <a:pt x="81" y="68"/>
                    </a:lnTo>
                    <a:lnTo>
                      <a:pt x="81" y="64"/>
                    </a:lnTo>
                    <a:lnTo>
                      <a:pt x="81" y="64"/>
                    </a:lnTo>
                    <a:lnTo>
                      <a:pt x="81" y="59"/>
                    </a:lnTo>
                    <a:lnTo>
                      <a:pt x="81" y="59"/>
                    </a:lnTo>
                    <a:lnTo>
                      <a:pt x="81" y="59"/>
                    </a:lnTo>
                    <a:lnTo>
                      <a:pt x="86" y="55"/>
                    </a:lnTo>
                    <a:lnTo>
                      <a:pt x="86" y="50"/>
                    </a:lnTo>
                    <a:lnTo>
                      <a:pt x="86" y="46"/>
                    </a:lnTo>
                    <a:lnTo>
                      <a:pt x="90" y="41"/>
                    </a:lnTo>
                    <a:lnTo>
                      <a:pt x="90" y="36"/>
                    </a:lnTo>
                    <a:lnTo>
                      <a:pt x="95" y="36"/>
                    </a:lnTo>
                    <a:lnTo>
                      <a:pt x="95" y="36"/>
                    </a:lnTo>
                    <a:lnTo>
                      <a:pt x="95" y="36"/>
                    </a:lnTo>
                    <a:lnTo>
                      <a:pt x="99" y="36"/>
                    </a:lnTo>
                    <a:lnTo>
                      <a:pt x="99" y="32"/>
                    </a:lnTo>
                    <a:lnTo>
                      <a:pt x="104" y="32"/>
                    </a:lnTo>
                    <a:lnTo>
                      <a:pt x="104" y="32"/>
                    </a:lnTo>
                    <a:lnTo>
                      <a:pt x="104" y="32"/>
                    </a:lnTo>
                    <a:lnTo>
                      <a:pt x="104" y="27"/>
                    </a:lnTo>
                    <a:lnTo>
                      <a:pt x="104" y="27"/>
                    </a:lnTo>
                    <a:lnTo>
                      <a:pt x="104" y="23"/>
                    </a:lnTo>
                    <a:lnTo>
                      <a:pt x="104" y="23"/>
                    </a:lnTo>
                    <a:lnTo>
                      <a:pt x="104" y="18"/>
                    </a:lnTo>
                    <a:lnTo>
                      <a:pt x="104" y="18"/>
                    </a:lnTo>
                    <a:lnTo>
                      <a:pt x="104" y="18"/>
                    </a:lnTo>
                    <a:lnTo>
                      <a:pt x="104" y="18"/>
                    </a:lnTo>
                    <a:lnTo>
                      <a:pt x="104" y="14"/>
                    </a:lnTo>
                    <a:lnTo>
                      <a:pt x="99" y="14"/>
                    </a:lnTo>
                    <a:lnTo>
                      <a:pt x="99" y="14"/>
                    </a:lnTo>
                    <a:lnTo>
                      <a:pt x="99" y="14"/>
                    </a:lnTo>
                    <a:lnTo>
                      <a:pt x="95" y="14"/>
                    </a:lnTo>
                    <a:lnTo>
                      <a:pt x="95" y="14"/>
                    </a:lnTo>
                    <a:lnTo>
                      <a:pt x="95" y="14"/>
                    </a:lnTo>
                    <a:lnTo>
                      <a:pt x="95" y="9"/>
                    </a:lnTo>
                    <a:lnTo>
                      <a:pt x="95" y="0"/>
                    </a:lnTo>
                    <a:lnTo>
                      <a:pt x="99" y="0"/>
                    </a:lnTo>
                    <a:lnTo>
                      <a:pt x="104" y="0"/>
                    </a:lnTo>
                    <a:lnTo>
                      <a:pt x="104" y="5"/>
                    </a:lnTo>
                    <a:lnTo>
                      <a:pt x="104" y="5"/>
                    </a:lnTo>
                    <a:lnTo>
                      <a:pt x="104" y="9"/>
                    </a:lnTo>
                    <a:lnTo>
                      <a:pt x="108" y="9"/>
                    </a:lnTo>
                    <a:lnTo>
                      <a:pt x="108" y="14"/>
                    </a:lnTo>
                    <a:lnTo>
                      <a:pt x="108" y="18"/>
                    </a:lnTo>
                    <a:lnTo>
                      <a:pt x="108" y="18"/>
                    </a:lnTo>
                    <a:lnTo>
                      <a:pt x="108" y="18"/>
                    </a:lnTo>
                    <a:lnTo>
                      <a:pt x="113" y="23"/>
                    </a:lnTo>
                    <a:lnTo>
                      <a:pt x="113" y="23"/>
                    </a:lnTo>
                    <a:lnTo>
                      <a:pt x="113" y="27"/>
                    </a:lnTo>
                    <a:lnTo>
                      <a:pt x="113" y="27"/>
                    </a:lnTo>
                    <a:lnTo>
                      <a:pt x="113" y="32"/>
                    </a:lnTo>
                    <a:lnTo>
                      <a:pt x="113" y="32"/>
                    </a:lnTo>
                    <a:lnTo>
                      <a:pt x="113" y="36"/>
                    </a:lnTo>
                    <a:lnTo>
                      <a:pt x="113" y="36"/>
                    </a:lnTo>
                    <a:lnTo>
                      <a:pt x="113" y="41"/>
                    </a:lnTo>
                    <a:lnTo>
                      <a:pt x="113" y="46"/>
                    </a:lnTo>
                    <a:lnTo>
                      <a:pt x="113" y="50"/>
                    </a:lnTo>
                    <a:lnTo>
                      <a:pt x="118" y="55"/>
                    </a:lnTo>
                    <a:lnTo>
                      <a:pt x="118" y="55"/>
                    </a:lnTo>
                    <a:lnTo>
                      <a:pt x="122" y="59"/>
                    </a:lnTo>
                    <a:lnTo>
                      <a:pt x="122" y="5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5" name="Freeform 36"/>
              <p:cNvSpPr>
                <a:spLocks/>
              </p:cNvSpPr>
              <p:nvPr/>
            </p:nvSpPr>
            <p:spPr bwMode="auto">
              <a:xfrm>
                <a:off x="4606926" y="2787651"/>
                <a:ext cx="531813" cy="566738"/>
              </a:xfrm>
              <a:custGeom>
                <a:avLst/>
                <a:gdLst>
                  <a:gd name="T0" fmla="*/ 267 w 335"/>
                  <a:gd name="T1" fmla="*/ 9 h 357"/>
                  <a:gd name="T2" fmla="*/ 280 w 335"/>
                  <a:gd name="T3" fmla="*/ 18 h 357"/>
                  <a:gd name="T4" fmla="*/ 294 w 335"/>
                  <a:gd name="T5" fmla="*/ 18 h 357"/>
                  <a:gd name="T6" fmla="*/ 312 w 335"/>
                  <a:gd name="T7" fmla="*/ 27 h 357"/>
                  <a:gd name="T8" fmla="*/ 326 w 335"/>
                  <a:gd name="T9" fmla="*/ 36 h 357"/>
                  <a:gd name="T10" fmla="*/ 326 w 335"/>
                  <a:gd name="T11" fmla="*/ 45 h 357"/>
                  <a:gd name="T12" fmla="*/ 330 w 335"/>
                  <a:gd name="T13" fmla="*/ 59 h 357"/>
                  <a:gd name="T14" fmla="*/ 326 w 335"/>
                  <a:gd name="T15" fmla="*/ 72 h 357"/>
                  <a:gd name="T16" fmla="*/ 312 w 335"/>
                  <a:gd name="T17" fmla="*/ 90 h 357"/>
                  <a:gd name="T18" fmla="*/ 303 w 335"/>
                  <a:gd name="T19" fmla="*/ 113 h 357"/>
                  <a:gd name="T20" fmla="*/ 298 w 335"/>
                  <a:gd name="T21" fmla="*/ 131 h 357"/>
                  <a:gd name="T22" fmla="*/ 294 w 335"/>
                  <a:gd name="T23" fmla="*/ 145 h 357"/>
                  <a:gd name="T24" fmla="*/ 294 w 335"/>
                  <a:gd name="T25" fmla="*/ 158 h 357"/>
                  <a:gd name="T26" fmla="*/ 298 w 335"/>
                  <a:gd name="T27" fmla="*/ 181 h 357"/>
                  <a:gd name="T28" fmla="*/ 303 w 335"/>
                  <a:gd name="T29" fmla="*/ 203 h 357"/>
                  <a:gd name="T30" fmla="*/ 308 w 335"/>
                  <a:gd name="T31" fmla="*/ 226 h 357"/>
                  <a:gd name="T32" fmla="*/ 321 w 335"/>
                  <a:gd name="T33" fmla="*/ 253 h 357"/>
                  <a:gd name="T34" fmla="*/ 289 w 335"/>
                  <a:gd name="T35" fmla="*/ 262 h 357"/>
                  <a:gd name="T36" fmla="*/ 280 w 335"/>
                  <a:gd name="T37" fmla="*/ 276 h 357"/>
                  <a:gd name="T38" fmla="*/ 285 w 335"/>
                  <a:gd name="T39" fmla="*/ 307 h 357"/>
                  <a:gd name="T40" fmla="*/ 285 w 335"/>
                  <a:gd name="T41" fmla="*/ 326 h 357"/>
                  <a:gd name="T42" fmla="*/ 298 w 335"/>
                  <a:gd name="T43" fmla="*/ 335 h 357"/>
                  <a:gd name="T44" fmla="*/ 303 w 335"/>
                  <a:gd name="T45" fmla="*/ 344 h 357"/>
                  <a:gd name="T46" fmla="*/ 298 w 335"/>
                  <a:gd name="T47" fmla="*/ 353 h 357"/>
                  <a:gd name="T48" fmla="*/ 289 w 335"/>
                  <a:gd name="T49" fmla="*/ 348 h 357"/>
                  <a:gd name="T50" fmla="*/ 280 w 335"/>
                  <a:gd name="T51" fmla="*/ 339 h 357"/>
                  <a:gd name="T52" fmla="*/ 262 w 335"/>
                  <a:gd name="T53" fmla="*/ 326 h 357"/>
                  <a:gd name="T54" fmla="*/ 253 w 335"/>
                  <a:gd name="T55" fmla="*/ 326 h 357"/>
                  <a:gd name="T56" fmla="*/ 231 w 335"/>
                  <a:gd name="T57" fmla="*/ 321 h 357"/>
                  <a:gd name="T58" fmla="*/ 226 w 335"/>
                  <a:gd name="T59" fmla="*/ 312 h 357"/>
                  <a:gd name="T60" fmla="*/ 213 w 335"/>
                  <a:gd name="T61" fmla="*/ 316 h 357"/>
                  <a:gd name="T62" fmla="*/ 204 w 335"/>
                  <a:gd name="T63" fmla="*/ 307 h 357"/>
                  <a:gd name="T64" fmla="*/ 186 w 335"/>
                  <a:gd name="T65" fmla="*/ 312 h 357"/>
                  <a:gd name="T66" fmla="*/ 172 w 335"/>
                  <a:gd name="T67" fmla="*/ 307 h 357"/>
                  <a:gd name="T68" fmla="*/ 167 w 335"/>
                  <a:gd name="T69" fmla="*/ 285 h 357"/>
                  <a:gd name="T70" fmla="*/ 167 w 335"/>
                  <a:gd name="T71" fmla="*/ 240 h 357"/>
                  <a:gd name="T72" fmla="*/ 145 w 335"/>
                  <a:gd name="T73" fmla="*/ 235 h 357"/>
                  <a:gd name="T74" fmla="*/ 127 w 335"/>
                  <a:gd name="T75" fmla="*/ 240 h 357"/>
                  <a:gd name="T76" fmla="*/ 109 w 335"/>
                  <a:gd name="T77" fmla="*/ 253 h 357"/>
                  <a:gd name="T78" fmla="*/ 91 w 335"/>
                  <a:gd name="T79" fmla="*/ 253 h 357"/>
                  <a:gd name="T80" fmla="*/ 82 w 335"/>
                  <a:gd name="T81" fmla="*/ 231 h 357"/>
                  <a:gd name="T82" fmla="*/ 73 w 335"/>
                  <a:gd name="T83" fmla="*/ 212 h 357"/>
                  <a:gd name="T84" fmla="*/ 32 w 335"/>
                  <a:gd name="T85" fmla="*/ 212 h 357"/>
                  <a:gd name="T86" fmla="*/ 9 w 335"/>
                  <a:gd name="T87" fmla="*/ 212 h 357"/>
                  <a:gd name="T88" fmla="*/ 5 w 335"/>
                  <a:gd name="T89" fmla="*/ 208 h 357"/>
                  <a:gd name="T90" fmla="*/ 5 w 335"/>
                  <a:gd name="T91" fmla="*/ 194 h 357"/>
                  <a:gd name="T92" fmla="*/ 18 w 335"/>
                  <a:gd name="T93" fmla="*/ 190 h 357"/>
                  <a:gd name="T94" fmla="*/ 27 w 335"/>
                  <a:gd name="T95" fmla="*/ 185 h 357"/>
                  <a:gd name="T96" fmla="*/ 36 w 335"/>
                  <a:gd name="T97" fmla="*/ 181 h 357"/>
                  <a:gd name="T98" fmla="*/ 41 w 335"/>
                  <a:gd name="T99" fmla="*/ 194 h 357"/>
                  <a:gd name="T100" fmla="*/ 55 w 335"/>
                  <a:gd name="T101" fmla="*/ 181 h 357"/>
                  <a:gd name="T102" fmla="*/ 68 w 335"/>
                  <a:gd name="T103" fmla="*/ 149 h 357"/>
                  <a:gd name="T104" fmla="*/ 82 w 335"/>
                  <a:gd name="T105" fmla="*/ 122 h 357"/>
                  <a:gd name="T106" fmla="*/ 100 w 335"/>
                  <a:gd name="T107" fmla="*/ 81 h 357"/>
                  <a:gd name="T108" fmla="*/ 113 w 335"/>
                  <a:gd name="T109" fmla="*/ 36 h 357"/>
                  <a:gd name="T110" fmla="*/ 127 w 335"/>
                  <a:gd name="T111" fmla="*/ 5 h 357"/>
                  <a:gd name="T112" fmla="*/ 149 w 335"/>
                  <a:gd name="T113" fmla="*/ 18 h 357"/>
                  <a:gd name="T114" fmla="*/ 181 w 335"/>
                  <a:gd name="T115" fmla="*/ 23 h 357"/>
                  <a:gd name="T116" fmla="*/ 195 w 335"/>
                  <a:gd name="T117" fmla="*/ 14 h 357"/>
                  <a:gd name="T118" fmla="*/ 222 w 335"/>
                  <a:gd name="T119" fmla="*/ 9 h 357"/>
                  <a:gd name="T120" fmla="*/ 253 w 335"/>
                  <a:gd name="T121" fmla="*/ 5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5" h="357">
                    <a:moveTo>
                      <a:pt x="253" y="5"/>
                    </a:moveTo>
                    <a:lnTo>
                      <a:pt x="253" y="5"/>
                    </a:lnTo>
                    <a:lnTo>
                      <a:pt x="253" y="5"/>
                    </a:lnTo>
                    <a:lnTo>
                      <a:pt x="258" y="5"/>
                    </a:lnTo>
                    <a:lnTo>
                      <a:pt x="258" y="5"/>
                    </a:lnTo>
                    <a:lnTo>
                      <a:pt x="258" y="5"/>
                    </a:lnTo>
                    <a:lnTo>
                      <a:pt x="262" y="5"/>
                    </a:lnTo>
                    <a:lnTo>
                      <a:pt x="267" y="5"/>
                    </a:lnTo>
                    <a:lnTo>
                      <a:pt x="267" y="9"/>
                    </a:lnTo>
                    <a:lnTo>
                      <a:pt x="267" y="9"/>
                    </a:lnTo>
                    <a:lnTo>
                      <a:pt x="271" y="9"/>
                    </a:lnTo>
                    <a:lnTo>
                      <a:pt x="271" y="14"/>
                    </a:lnTo>
                    <a:lnTo>
                      <a:pt x="271" y="14"/>
                    </a:lnTo>
                    <a:lnTo>
                      <a:pt x="271" y="14"/>
                    </a:lnTo>
                    <a:lnTo>
                      <a:pt x="271" y="14"/>
                    </a:lnTo>
                    <a:lnTo>
                      <a:pt x="276" y="18"/>
                    </a:lnTo>
                    <a:lnTo>
                      <a:pt x="276" y="18"/>
                    </a:lnTo>
                    <a:lnTo>
                      <a:pt x="276" y="18"/>
                    </a:lnTo>
                    <a:lnTo>
                      <a:pt x="276" y="18"/>
                    </a:lnTo>
                    <a:lnTo>
                      <a:pt x="280" y="18"/>
                    </a:lnTo>
                    <a:lnTo>
                      <a:pt x="280" y="18"/>
                    </a:lnTo>
                    <a:lnTo>
                      <a:pt x="280" y="18"/>
                    </a:lnTo>
                    <a:lnTo>
                      <a:pt x="280" y="23"/>
                    </a:lnTo>
                    <a:lnTo>
                      <a:pt x="285" y="23"/>
                    </a:lnTo>
                    <a:lnTo>
                      <a:pt x="285" y="18"/>
                    </a:lnTo>
                    <a:lnTo>
                      <a:pt x="285" y="18"/>
                    </a:lnTo>
                    <a:lnTo>
                      <a:pt x="289" y="18"/>
                    </a:lnTo>
                    <a:lnTo>
                      <a:pt x="294" y="18"/>
                    </a:lnTo>
                    <a:lnTo>
                      <a:pt x="294" y="18"/>
                    </a:lnTo>
                    <a:lnTo>
                      <a:pt x="294" y="18"/>
                    </a:lnTo>
                    <a:lnTo>
                      <a:pt x="298" y="18"/>
                    </a:lnTo>
                    <a:lnTo>
                      <a:pt x="298" y="18"/>
                    </a:lnTo>
                    <a:lnTo>
                      <a:pt x="303" y="14"/>
                    </a:lnTo>
                    <a:lnTo>
                      <a:pt x="303" y="14"/>
                    </a:lnTo>
                    <a:lnTo>
                      <a:pt x="303" y="14"/>
                    </a:lnTo>
                    <a:lnTo>
                      <a:pt x="308" y="18"/>
                    </a:lnTo>
                    <a:lnTo>
                      <a:pt x="308" y="23"/>
                    </a:lnTo>
                    <a:lnTo>
                      <a:pt x="308" y="23"/>
                    </a:lnTo>
                    <a:lnTo>
                      <a:pt x="312" y="23"/>
                    </a:lnTo>
                    <a:lnTo>
                      <a:pt x="312" y="27"/>
                    </a:lnTo>
                    <a:lnTo>
                      <a:pt x="317" y="27"/>
                    </a:lnTo>
                    <a:lnTo>
                      <a:pt x="321" y="32"/>
                    </a:lnTo>
                    <a:lnTo>
                      <a:pt x="321" y="32"/>
                    </a:lnTo>
                    <a:lnTo>
                      <a:pt x="321" y="32"/>
                    </a:lnTo>
                    <a:lnTo>
                      <a:pt x="321" y="32"/>
                    </a:lnTo>
                    <a:lnTo>
                      <a:pt x="321" y="32"/>
                    </a:lnTo>
                    <a:lnTo>
                      <a:pt x="321" y="32"/>
                    </a:lnTo>
                    <a:lnTo>
                      <a:pt x="321" y="32"/>
                    </a:lnTo>
                    <a:lnTo>
                      <a:pt x="326" y="32"/>
                    </a:lnTo>
                    <a:lnTo>
                      <a:pt x="326" y="36"/>
                    </a:lnTo>
                    <a:lnTo>
                      <a:pt x="326" y="36"/>
                    </a:lnTo>
                    <a:lnTo>
                      <a:pt x="326" y="36"/>
                    </a:lnTo>
                    <a:lnTo>
                      <a:pt x="326" y="36"/>
                    </a:lnTo>
                    <a:lnTo>
                      <a:pt x="326" y="36"/>
                    </a:lnTo>
                    <a:lnTo>
                      <a:pt x="326" y="41"/>
                    </a:lnTo>
                    <a:lnTo>
                      <a:pt x="326" y="41"/>
                    </a:lnTo>
                    <a:lnTo>
                      <a:pt x="326" y="41"/>
                    </a:lnTo>
                    <a:lnTo>
                      <a:pt x="326" y="45"/>
                    </a:lnTo>
                    <a:lnTo>
                      <a:pt x="326" y="45"/>
                    </a:lnTo>
                    <a:lnTo>
                      <a:pt x="326" y="45"/>
                    </a:lnTo>
                    <a:lnTo>
                      <a:pt x="326" y="45"/>
                    </a:lnTo>
                    <a:lnTo>
                      <a:pt x="326" y="45"/>
                    </a:lnTo>
                    <a:lnTo>
                      <a:pt x="326" y="50"/>
                    </a:lnTo>
                    <a:lnTo>
                      <a:pt x="326" y="50"/>
                    </a:lnTo>
                    <a:lnTo>
                      <a:pt x="326" y="54"/>
                    </a:lnTo>
                    <a:lnTo>
                      <a:pt x="326" y="54"/>
                    </a:lnTo>
                    <a:lnTo>
                      <a:pt x="326" y="59"/>
                    </a:lnTo>
                    <a:lnTo>
                      <a:pt x="330" y="59"/>
                    </a:lnTo>
                    <a:lnTo>
                      <a:pt x="330" y="59"/>
                    </a:lnTo>
                    <a:lnTo>
                      <a:pt x="330" y="59"/>
                    </a:lnTo>
                    <a:lnTo>
                      <a:pt x="330" y="59"/>
                    </a:lnTo>
                    <a:lnTo>
                      <a:pt x="330" y="59"/>
                    </a:lnTo>
                    <a:lnTo>
                      <a:pt x="330" y="59"/>
                    </a:lnTo>
                    <a:lnTo>
                      <a:pt x="330" y="59"/>
                    </a:lnTo>
                    <a:lnTo>
                      <a:pt x="335" y="59"/>
                    </a:lnTo>
                    <a:lnTo>
                      <a:pt x="335" y="63"/>
                    </a:lnTo>
                    <a:lnTo>
                      <a:pt x="335" y="63"/>
                    </a:lnTo>
                    <a:lnTo>
                      <a:pt x="335" y="63"/>
                    </a:lnTo>
                    <a:lnTo>
                      <a:pt x="330" y="68"/>
                    </a:lnTo>
                    <a:lnTo>
                      <a:pt x="326" y="72"/>
                    </a:lnTo>
                    <a:lnTo>
                      <a:pt x="321" y="77"/>
                    </a:lnTo>
                    <a:lnTo>
                      <a:pt x="321" y="77"/>
                    </a:lnTo>
                    <a:lnTo>
                      <a:pt x="317" y="81"/>
                    </a:lnTo>
                    <a:lnTo>
                      <a:pt x="317" y="81"/>
                    </a:lnTo>
                    <a:lnTo>
                      <a:pt x="317" y="81"/>
                    </a:lnTo>
                    <a:lnTo>
                      <a:pt x="312" y="86"/>
                    </a:lnTo>
                    <a:lnTo>
                      <a:pt x="312" y="86"/>
                    </a:lnTo>
                    <a:lnTo>
                      <a:pt x="312" y="86"/>
                    </a:lnTo>
                    <a:lnTo>
                      <a:pt x="312" y="90"/>
                    </a:lnTo>
                    <a:lnTo>
                      <a:pt x="312" y="90"/>
                    </a:lnTo>
                    <a:lnTo>
                      <a:pt x="308" y="95"/>
                    </a:lnTo>
                    <a:lnTo>
                      <a:pt x="308" y="95"/>
                    </a:lnTo>
                    <a:lnTo>
                      <a:pt x="308" y="99"/>
                    </a:lnTo>
                    <a:lnTo>
                      <a:pt x="308" y="99"/>
                    </a:lnTo>
                    <a:lnTo>
                      <a:pt x="308" y="99"/>
                    </a:lnTo>
                    <a:lnTo>
                      <a:pt x="308" y="104"/>
                    </a:lnTo>
                    <a:lnTo>
                      <a:pt x="308" y="104"/>
                    </a:lnTo>
                    <a:lnTo>
                      <a:pt x="303" y="108"/>
                    </a:lnTo>
                    <a:lnTo>
                      <a:pt x="303" y="113"/>
                    </a:lnTo>
                    <a:lnTo>
                      <a:pt x="303" y="113"/>
                    </a:lnTo>
                    <a:lnTo>
                      <a:pt x="303" y="118"/>
                    </a:lnTo>
                    <a:lnTo>
                      <a:pt x="303" y="118"/>
                    </a:lnTo>
                    <a:lnTo>
                      <a:pt x="303" y="122"/>
                    </a:lnTo>
                    <a:lnTo>
                      <a:pt x="303" y="122"/>
                    </a:lnTo>
                    <a:lnTo>
                      <a:pt x="303" y="127"/>
                    </a:lnTo>
                    <a:lnTo>
                      <a:pt x="303" y="127"/>
                    </a:lnTo>
                    <a:lnTo>
                      <a:pt x="303" y="127"/>
                    </a:lnTo>
                    <a:lnTo>
                      <a:pt x="303" y="131"/>
                    </a:lnTo>
                    <a:lnTo>
                      <a:pt x="298" y="131"/>
                    </a:lnTo>
                    <a:lnTo>
                      <a:pt x="298" y="131"/>
                    </a:lnTo>
                    <a:lnTo>
                      <a:pt x="298" y="131"/>
                    </a:lnTo>
                    <a:lnTo>
                      <a:pt x="298" y="136"/>
                    </a:lnTo>
                    <a:lnTo>
                      <a:pt x="294" y="136"/>
                    </a:lnTo>
                    <a:lnTo>
                      <a:pt x="294" y="136"/>
                    </a:lnTo>
                    <a:lnTo>
                      <a:pt x="294" y="140"/>
                    </a:lnTo>
                    <a:lnTo>
                      <a:pt x="294" y="140"/>
                    </a:lnTo>
                    <a:lnTo>
                      <a:pt x="294" y="145"/>
                    </a:lnTo>
                    <a:lnTo>
                      <a:pt x="294" y="145"/>
                    </a:lnTo>
                    <a:lnTo>
                      <a:pt x="294" y="145"/>
                    </a:lnTo>
                    <a:lnTo>
                      <a:pt x="294" y="145"/>
                    </a:lnTo>
                    <a:lnTo>
                      <a:pt x="289" y="149"/>
                    </a:lnTo>
                    <a:lnTo>
                      <a:pt x="289" y="149"/>
                    </a:lnTo>
                    <a:lnTo>
                      <a:pt x="289" y="149"/>
                    </a:lnTo>
                    <a:lnTo>
                      <a:pt x="289" y="154"/>
                    </a:lnTo>
                    <a:lnTo>
                      <a:pt x="294" y="154"/>
                    </a:lnTo>
                    <a:lnTo>
                      <a:pt x="294" y="154"/>
                    </a:lnTo>
                    <a:lnTo>
                      <a:pt x="294" y="154"/>
                    </a:lnTo>
                    <a:lnTo>
                      <a:pt x="294" y="154"/>
                    </a:lnTo>
                    <a:lnTo>
                      <a:pt x="294" y="154"/>
                    </a:lnTo>
                    <a:lnTo>
                      <a:pt x="294" y="158"/>
                    </a:lnTo>
                    <a:lnTo>
                      <a:pt x="298" y="158"/>
                    </a:lnTo>
                    <a:lnTo>
                      <a:pt x="298" y="163"/>
                    </a:lnTo>
                    <a:lnTo>
                      <a:pt x="298" y="163"/>
                    </a:lnTo>
                    <a:lnTo>
                      <a:pt x="298" y="167"/>
                    </a:lnTo>
                    <a:lnTo>
                      <a:pt x="298" y="167"/>
                    </a:lnTo>
                    <a:lnTo>
                      <a:pt x="298" y="172"/>
                    </a:lnTo>
                    <a:lnTo>
                      <a:pt x="298" y="176"/>
                    </a:lnTo>
                    <a:lnTo>
                      <a:pt x="298" y="176"/>
                    </a:lnTo>
                    <a:lnTo>
                      <a:pt x="298" y="181"/>
                    </a:lnTo>
                    <a:lnTo>
                      <a:pt x="298" y="181"/>
                    </a:lnTo>
                    <a:lnTo>
                      <a:pt x="298" y="185"/>
                    </a:lnTo>
                    <a:lnTo>
                      <a:pt x="298" y="185"/>
                    </a:lnTo>
                    <a:lnTo>
                      <a:pt x="298" y="190"/>
                    </a:lnTo>
                    <a:lnTo>
                      <a:pt x="298" y="194"/>
                    </a:lnTo>
                    <a:lnTo>
                      <a:pt x="298" y="194"/>
                    </a:lnTo>
                    <a:lnTo>
                      <a:pt x="298" y="194"/>
                    </a:lnTo>
                    <a:lnTo>
                      <a:pt x="298" y="199"/>
                    </a:lnTo>
                    <a:lnTo>
                      <a:pt x="303" y="203"/>
                    </a:lnTo>
                    <a:lnTo>
                      <a:pt x="303" y="203"/>
                    </a:lnTo>
                    <a:lnTo>
                      <a:pt x="303" y="203"/>
                    </a:lnTo>
                    <a:lnTo>
                      <a:pt x="303" y="208"/>
                    </a:lnTo>
                    <a:lnTo>
                      <a:pt x="303" y="208"/>
                    </a:lnTo>
                    <a:lnTo>
                      <a:pt x="303" y="212"/>
                    </a:lnTo>
                    <a:lnTo>
                      <a:pt x="303" y="212"/>
                    </a:lnTo>
                    <a:lnTo>
                      <a:pt x="303" y="217"/>
                    </a:lnTo>
                    <a:lnTo>
                      <a:pt x="303" y="217"/>
                    </a:lnTo>
                    <a:lnTo>
                      <a:pt x="303" y="222"/>
                    </a:lnTo>
                    <a:lnTo>
                      <a:pt x="303" y="222"/>
                    </a:lnTo>
                    <a:lnTo>
                      <a:pt x="303" y="226"/>
                    </a:lnTo>
                    <a:lnTo>
                      <a:pt x="308" y="226"/>
                    </a:lnTo>
                    <a:lnTo>
                      <a:pt x="308" y="231"/>
                    </a:lnTo>
                    <a:lnTo>
                      <a:pt x="312" y="231"/>
                    </a:lnTo>
                    <a:lnTo>
                      <a:pt x="312" y="235"/>
                    </a:lnTo>
                    <a:lnTo>
                      <a:pt x="312" y="235"/>
                    </a:lnTo>
                    <a:lnTo>
                      <a:pt x="317" y="240"/>
                    </a:lnTo>
                    <a:lnTo>
                      <a:pt x="317" y="240"/>
                    </a:lnTo>
                    <a:lnTo>
                      <a:pt x="317" y="244"/>
                    </a:lnTo>
                    <a:lnTo>
                      <a:pt x="317" y="244"/>
                    </a:lnTo>
                    <a:lnTo>
                      <a:pt x="321" y="249"/>
                    </a:lnTo>
                    <a:lnTo>
                      <a:pt x="321" y="253"/>
                    </a:lnTo>
                    <a:lnTo>
                      <a:pt x="321" y="253"/>
                    </a:lnTo>
                    <a:lnTo>
                      <a:pt x="321" y="258"/>
                    </a:lnTo>
                    <a:lnTo>
                      <a:pt x="321" y="258"/>
                    </a:lnTo>
                    <a:lnTo>
                      <a:pt x="317" y="258"/>
                    </a:lnTo>
                    <a:lnTo>
                      <a:pt x="312" y="258"/>
                    </a:lnTo>
                    <a:lnTo>
                      <a:pt x="308" y="258"/>
                    </a:lnTo>
                    <a:lnTo>
                      <a:pt x="298" y="258"/>
                    </a:lnTo>
                    <a:lnTo>
                      <a:pt x="294" y="262"/>
                    </a:lnTo>
                    <a:lnTo>
                      <a:pt x="294" y="262"/>
                    </a:lnTo>
                    <a:lnTo>
                      <a:pt x="289" y="262"/>
                    </a:lnTo>
                    <a:lnTo>
                      <a:pt x="289" y="262"/>
                    </a:lnTo>
                    <a:lnTo>
                      <a:pt x="289" y="267"/>
                    </a:lnTo>
                    <a:lnTo>
                      <a:pt x="289" y="267"/>
                    </a:lnTo>
                    <a:lnTo>
                      <a:pt x="289" y="271"/>
                    </a:lnTo>
                    <a:lnTo>
                      <a:pt x="289" y="271"/>
                    </a:lnTo>
                    <a:lnTo>
                      <a:pt x="285" y="271"/>
                    </a:lnTo>
                    <a:lnTo>
                      <a:pt x="285" y="271"/>
                    </a:lnTo>
                    <a:lnTo>
                      <a:pt x="285" y="276"/>
                    </a:lnTo>
                    <a:lnTo>
                      <a:pt x="280" y="276"/>
                    </a:lnTo>
                    <a:lnTo>
                      <a:pt x="280" y="276"/>
                    </a:lnTo>
                    <a:lnTo>
                      <a:pt x="285" y="280"/>
                    </a:lnTo>
                    <a:lnTo>
                      <a:pt x="285" y="285"/>
                    </a:lnTo>
                    <a:lnTo>
                      <a:pt x="285" y="285"/>
                    </a:lnTo>
                    <a:lnTo>
                      <a:pt x="285" y="289"/>
                    </a:lnTo>
                    <a:lnTo>
                      <a:pt x="285" y="294"/>
                    </a:lnTo>
                    <a:lnTo>
                      <a:pt x="285" y="294"/>
                    </a:lnTo>
                    <a:lnTo>
                      <a:pt x="285" y="298"/>
                    </a:lnTo>
                    <a:lnTo>
                      <a:pt x="285" y="298"/>
                    </a:lnTo>
                    <a:lnTo>
                      <a:pt x="285" y="303"/>
                    </a:lnTo>
                    <a:lnTo>
                      <a:pt x="285" y="307"/>
                    </a:lnTo>
                    <a:lnTo>
                      <a:pt x="285" y="307"/>
                    </a:lnTo>
                    <a:lnTo>
                      <a:pt x="280" y="312"/>
                    </a:lnTo>
                    <a:lnTo>
                      <a:pt x="280" y="316"/>
                    </a:lnTo>
                    <a:lnTo>
                      <a:pt x="280" y="316"/>
                    </a:lnTo>
                    <a:lnTo>
                      <a:pt x="280" y="321"/>
                    </a:lnTo>
                    <a:lnTo>
                      <a:pt x="280" y="321"/>
                    </a:lnTo>
                    <a:lnTo>
                      <a:pt x="280" y="321"/>
                    </a:lnTo>
                    <a:lnTo>
                      <a:pt x="280" y="326"/>
                    </a:lnTo>
                    <a:lnTo>
                      <a:pt x="285" y="326"/>
                    </a:lnTo>
                    <a:lnTo>
                      <a:pt x="285" y="326"/>
                    </a:lnTo>
                    <a:lnTo>
                      <a:pt x="285" y="330"/>
                    </a:lnTo>
                    <a:lnTo>
                      <a:pt x="289" y="330"/>
                    </a:lnTo>
                    <a:lnTo>
                      <a:pt x="289" y="335"/>
                    </a:lnTo>
                    <a:lnTo>
                      <a:pt x="289" y="335"/>
                    </a:lnTo>
                    <a:lnTo>
                      <a:pt x="294" y="335"/>
                    </a:lnTo>
                    <a:lnTo>
                      <a:pt x="298" y="335"/>
                    </a:lnTo>
                    <a:lnTo>
                      <a:pt x="298" y="335"/>
                    </a:lnTo>
                    <a:lnTo>
                      <a:pt x="298" y="335"/>
                    </a:lnTo>
                    <a:lnTo>
                      <a:pt x="298" y="335"/>
                    </a:lnTo>
                    <a:lnTo>
                      <a:pt x="298" y="335"/>
                    </a:lnTo>
                    <a:lnTo>
                      <a:pt x="298" y="335"/>
                    </a:lnTo>
                    <a:lnTo>
                      <a:pt x="298" y="330"/>
                    </a:lnTo>
                    <a:lnTo>
                      <a:pt x="298" y="330"/>
                    </a:lnTo>
                    <a:lnTo>
                      <a:pt x="303" y="330"/>
                    </a:lnTo>
                    <a:lnTo>
                      <a:pt x="303" y="330"/>
                    </a:lnTo>
                    <a:lnTo>
                      <a:pt x="303" y="330"/>
                    </a:lnTo>
                    <a:lnTo>
                      <a:pt x="303" y="335"/>
                    </a:lnTo>
                    <a:lnTo>
                      <a:pt x="303" y="335"/>
                    </a:lnTo>
                    <a:lnTo>
                      <a:pt x="303" y="339"/>
                    </a:lnTo>
                    <a:lnTo>
                      <a:pt x="303" y="344"/>
                    </a:lnTo>
                    <a:lnTo>
                      <a:pt x="303" y="348"/>
                    </a:lnTo>
                    <a:lnTo>
                      <a:pt x="303" y="348"/>
                    </a:lnTo>
                    <a:lnTo>
                      <a:pt x="303" y="353"/>
                    </a:lnTo>
                    <a:lnTo>
                      <a:pt x="303" y="353"/>
                    </a:lnTo>
                    <a:lnTo>
                      <a:pt x="303" y="357"/>
                    </a:lnTo>
                    <a:lnTo>
                      <a:pt x="303" y="357"/>
                    </a:lnTo>
                    <a:lnTo>
                      <a:pt x="303" y="353"/>
                    </a:lnTo>
                    <a:lnTo>
                      <a:pt x="303" y="353"/>
                    </a:lnTo>
                    <a:lnTo>
                      <a:pt x="303" y="353"/>
                    </a:lnTo>
                    <a:lnTo>
                      <a:pt x="298" y="353"/>
                    </a:lnTo>
                    <a:lnTo>
                      <a:pt x="298" y="353"/>
                    </a:lnTo>
                    <a:lnTo>
                      <a:pt x="298" y="353"/>
                    </a:lnTo>
                    <a:lnTo>
                      <a:pt x="298" y="353"/>
                    </a:lnTo>
                    <a:lnTo>
                      <a:pt x="294" y="353"/>
                    </a:lnTo>
                    <a:lnTo>
                      <a:pt x="294" y="353"/>
                    </a:lnTo>
                    <a:lnTo>
                      <a:pt x="294" y="353"/>
                    </a:lnTo>
                    <a:lnTo>
                      <a:pt x="289" y="353"/>
                    </a:lnTo>
                    <a:lnTo>
                      <a:pt x="289" y="353"/>
                    </a:lnTo>
                    <a:lnTo>
                      <a:pt x="289" y="353"/>
                    </a:lnTo>
                    <a:lnTo>
                      <a:pt x="289" y="348"/>
                    </a:lnTo>
                    <a:lnTo>
                      <a:pt x="285" y="348"/>
                    </a:lnTo>
                    <a:lnTo>
                      <a:pt x="285" y="344"/>
                    </a:lnTo>
                    <a:lnTo>
                      <a:pt x="285" y="344"/>
                    </a:lnTo>
                    <a:lnTo>
                      <a:pt x="285" y="344"/>
                    </a:lnTo>
                    <a:lnTo>
                      <a:pt x="280" y="344"/>
                    </a:lnTo>
                    <a:lnTo>
                      <a:pt x="280" y="344"/>
                    </a:lnTo>
                    <a:lnTo>
                      <a:pt x="280" y="339"/>
                    </a:lnTo>
                    <a:lnTo>
                      <a:pt x="280" y="339"/>
                    </a:lnTo>
                    <a:lnTo>
                      <a:pt x="280" y="339"/>
                    </a:lnTo>
                    <a:lnTo>
                      <a:pt x="280" y="339"/>
                    </a:lnTo>
                    <a:lnTo>
                      <a:pt x="276" y="335"/>
                    </a:lnTo>
                    <a:lnTo>
                      <a:pt x="276" y="335"/>
                    </a:lnTo>
                    <a:lnTo>
                      <a:pt x="271" y="335"/>
                    </a:lnTo>
                    <a:lnTo>
                      <a:pt x="267" y="335"/>
                    </a:lnTo>
                    <a:lnTo>
                      <a:pt x="267" y="335"/>
                    </a:lnTo>
                    <a:lnTo>
                      <a:pt x="267" y="330"/>
                    </a:lnTo>
                    <a:lnTo>
                      <a:pt x="267" y="330"/>
                    </a:lnTo>
                    <a:lnTo>
                      <a:pt x="262" y="330"/>
                    </a:lnTo>
                    <a:lnTo>
                      <a:pt x="262" y="326"/>
                    </a:lnTo>
                    <a:lnTo>
                      <a:pt x="262" y="326"/>
                    </a:lnTo>
                    <a:lnTo>
                      <a:pt x="258" y="321"/>
                    </a:lnTo>
                    <a:lnTo>
                      <a:pt x="258" y="321"/>
                    </a:lnTo>
                    <a:lnTo>
                      <a:pt x="258" y="321"/>
                    </a:lnTo>
                    <a:lnTo>
                      <a:pt x="258" y="321"/>
                    </a:lnTo>
                    <a:lnTo>
                      <a:pt x="258" y="321"/>
                    </a:lnTo>
                    <a:lnTo>
                      <a:pt x="258" y="326"/>
                    </a:lnTo>
                    <a:lnTo>
                      <a:pt x="253" y="326"/>
                    </a:lnTo>
                    <a:lnTo>
                      <a:pt x="253" y="326"/>
                    </a:lnTo>
                    <a:lnTo>
                      <a:pt x="253" y="326"/>
                    </a:lnTo>
                    <a:lnTo>
                      <a:pt x="253" y="326"/>
                    </a:lnTo>
                    <a:lnTo>
                      <a:pt x="253" y="326"/>
                    </a:lnTo>
                    <a:lnTo>
                      <a:pt x="249" y="326"/>
                    </a:lnTo>
                    <a:lnTo>
                      <a:pt x="244" y="326"/>
                    </a:lnTo>
                    <a:lnTo>
                      <a:pt x="244" y="326"/>
                    </a:lnTo>
                    <a:lnTo>
                      <a:pt x="240" y="326"/>
                    </a:lnTo>
                    <a:lnTo>
                      <a:pt x="240" y="326"/>
                    </a:lnTo>
                    <a:lnTo>
                      <a:pt x="240" y="326"/>
                    </a:lnTo>
                    <a:lnTo>
                      <a:pt x="235" y="326"/>
                    </a:lnTo>
                    <a:lnTo>
                      <a:pt x="231" y="321"/>
                    </a:lnTo>
                    <a:lnTo>
                      <a:pt x="231" y="321"/>
                    </a:lnTo>
                    <a:lnTo>
                      <a:pt x="231" y="321"/>
                    </a:lnTo>
                    <a:lnTo>
                      <a:pt x="231" y="321"/>
                    </a:lnTo>
                    <a:lnTo>
                      <a:pt x="226" y="321"/>
                    </a:lnTo>
                    <a:lnTo>
                      <a:pt x="226" y="321"/>
                    </a:lnTo>
                    <a:lnTo>
                      <a:pt x="226" y="316"/>
                    </a:lnTo>
                    <a:lnTo>
                      <a:pt x="226" y="316"/>
                    </a:lnTo>
                    <a:lnTo>
                      <a:pt x="226" y="312"/>
                    </a:lnTo>
                    <a:lnTo>
                      <a:pt x="226" y="312"/>
                    </a:lnTo>
                    <a:lnTo>
                      <a:pt x="226" y="312"/>
                    </a:lnTo>
                    <a:lnTo>
                      <a:pt x="226" y="312"/>
                    </a:lnTo>
                    <a:lnTo>
                      <a:pt x="222" y="312"/>
                    </a:lnTo>
                    <a:lnTo>
                      <a:pt x="222" y="316"/>
                    </a:lnTo>
                    <a:lnTo>
                      <a:pt x="217" y="316"/>
                    </a:lnTo>
                    <a:lnTo>
                      <a:pt x="217" y="316"/>
                    </a:lnTo>
                    <a:lnTo>
                      <a:pt x="217" y="316"/>
                    </a:lnTo>
                    <a:lnTo>
                      <a:pt x="213" y="316"/>
                    </a:lnTo>
                    <a:lnTo>
                      <a:pt x="213" y="316"/>
                    </a:lnTo>
                    <a:lnTo>
                      <a:pt x="213" y="316"/>
                    </a:lnTo>
                    <a:lnTo>
                      <a:pt x="208" y="316"/>
                    </a:lnTo>
                    <a:lnTo>
                      <a:pt x="213" y="316"/>
                    </a:lnTo>
                    <a:lnTo>
                      <a:pt x="213" y="312"/>
                    </a:lnTo>
                    <a:lnTo>
                      <a:pt x="213" y="312"/>
                    </a:lnTo>
                    <a:lnTo>
                      <a:pt x="208" y="312"/>
                    </a:lnTo>
                    <a:lnTo>
                      <a:pt x="208" y="307"/>
                    </a:lnTo>
                    <a:lnTo>
                      <a:pt x="208" y="307"/>
                    </a:lnTo>
                    <a:lnTo>
                      <a:pt x="208" y="307"/>
                    </a:lnTo>
                    <a:lnTo>
                      <a:pt x="204" y="307"/>
                    </a:lnTo>
                    <a:lnTo>
                      <a:pt x="204" y="307"/>
                    </a:lnTo>
                    <a:lnTo>
                      <a:pt x="204" y="307"/>
                    </a:lnTo>
                    <a:lnTo>
                      <a:pt x="204" y="307"/>
                    </a:lnTo>
                    <a:lnTo>
                      <a:pt x="204" y="307"/>
                    </a:lnTo>
                    <a:lnTo>
                      <a:pt x="204" y="307"/>
                    </a:lnTo>
                    <a:lnTo>
                      <a:pt x="204" y="307"/>
                    </a:lnTo>
                    <a:lnTo>
                      <a:pt x="199" y="307"/>
                    </a:lnTo>
                    <a:lnTo>
                      <a:pt x="199" y="307"/>
                    </a:lnTo>
                    <a:lnTo>
                      <a:pt x="195" y="307"/>
                    </a:lnTo>
                    <a:lnTo>
                      <a:pt x="195" y="307"/>
                    </a:lnTo>
                    <a:lnTo>
                      <a:pt x="190" y="312"/>
                    </a:lnTo>
                    <a:lnTo>
                      <a:pt x="190" y="312"/>
                    </a:lnTo>
                    <a:lnTo>
                      <a:pt x="186" y="312"/>
                    </a:lnTo>
                    <a:lnTo>
                      <a:pt x="181" y="312"/>
                    </a:lnTo>
                    <a:lnTo>
                      <a:pt x="181" y="312"/>
                    </a:lnTo>
                    <a:lnTo>
                      <a:pt x="177" y="312"/>
                    </a:lnTo>
                    <a:lnTo>
                      <a:pt x="177" y="312"/>
                    </a:lnTo>
                    <a:lnTo>
                      <a:pt x="177" y="312"/>
                    </a:lnTo>
                    <a:lnTo>
                      <a:pt x="177" y="312"/>
                    </a:lnTo>
                    <a:lnTo>
                      <a:pt x="172" y="312"/>
                    </a:lnTo>
                    <a:lnTo>
                      <a:pt x="172" y="312"/>
                    </a:lnTo>
                    <a:lnTo>
                      <a:pt x="172" y="307"/>
                    </a:lnTo>
                    <a:lnTo>
                      <a:pt x="172" y="307"/>
                    </a:lnTo>
                    <a:lnTo>
                      <a:pt x="172" y="307"/>
                    </a:lnTo>
                    <a:lnTo>
                      <a:pt x="177" y="303"/>
                    </a:lnTo>
                    <a:lnTo>
                      <a:pt x="177" y="303"/>
                    </a:lnTo>
                    <a:lnTo>
                      <a:pt x="177" y="298"/>
                    </a:lnTo>
                    <a:lnTo>
                      <a:pt x="177" y="298"/>
                    </a:lnTo>
                    <a:lnTo>
                      <a:pt x="177" y="298"/>
                    </a:lnTo>
                    <a:lnTo>
                      <a:pt x="177" y="294"/>
                    </a:lnTo>
                    <a:lnTo>
                      <a:pt x="172" y="289"/>
                    </a:lnTo>
                    <a:lnTo>
                      <a:pt x="172" y="289"/>
                    </a:lnTo>
                    <a:lnTo>
                      <a:pt x="167" y="285"/>
                    </a:lnTo>
                    <a:lnTo>
                      <a:pt x="167" y="280"/>
                    </a:lnTo>
                    <a:lnTo>
                      <a:pt x="167" y="280"/>
                    </a:lnTo>
                    <a:lnTo>
                      <a:pt x="167" y="276"/>
                    </a:lnTo>
                    <a:lnTo>
                      <a:pt x="167" y="271"/>
                    </a:lnTo>
                    <a:lnTo>
                      <a:pt x="167" y="267"/>
                    </a:lnTo>
                    <a:lnTo>
                      <a:pt x="167" y="258"/>
                    </a:lnTo>
                    <a:lnTo>
                      <a:pt x="167" y="253"/>
                    </a:lnTo>
                    <a:lnTo>
                      <a:pt x="167" y="249"/>
                    </a:lnTo>
                    <a:lnTo>
                      <a:pt x="167" y="244"/>
                    </a:lnTo>
                    <a:lnTo>
                      <a:pt x="167" y="240"/>
                    </a:lnTo>
                    <a:lnTo>
                      <a:pt x="167" y="240"/>
                    </a:lnTo>
                    <a:lnTo>
                      <a:pt x="167" y="240"/>
                    </a:lnTo>
                    <a:lnTo>
                      <a:pt x="167" y="240"/>
                    </a:lnTo>
                    <a:lnTo>
                      <a:pt x="163" y="240"/>
                    </a:lnTo>
                    <a:lnTo>
                      <a:pt x="158" y="240"/>
                    </a:lnTo>
                    <a:lnTo>
                      <a:pt x="154" y="240"/>
                    </a:lnTo>
                    <a:lnTo>
                      <a:pt x="145" y="240"/>
                    </a:lnTo>
                    <a:lnTo>
                      <a:pt x="145" y="240"/>
                    </a:lnTo>
                    <a:lnTo>
                      <a:pt x="145" y="235"/>
                    </a:lnTo>
                    <a:lnTo>
                      <a:pt x="145" y="235"/>
                    </a:lnTo>
                    <a:lnTo>
                      <a:pt x="145" y="231"/>
                    </a:lnTo>
                    <a:lnTo>
                      <a:pt x="145" y="231"/>
                    </a:lnTo>
                    <a:lnTo>
                      <a:pt x="145" y="231"/>
                    </a:lnTo>
                    <a:lnTo>
                      <a:pt x="140" y="231"/>
                    </a:lnTo>
                    <a:lnTo>
                      <a:pt x="136" y="235"/>
                    </a:lnTo>
                    <a:lnTo>
                      <a:pt x="136" y="235"/>
                    </a:lnTo>
                    <a:lnTo>
                      <a:pt x="131" y="235"/>
                    </a:lnTo>
                    <a:lnTo>
                      <a:pt x="127" y="235"/>
                    </a:lnTo>
                    <a:lnTo>
                      <a:pt x="127" y="240"/>
                    </a:lnTo>
                    <a:lnTo>
                      <a:pt x="127" y="240"/>
                    </a:lnTo>
                    <a:lnTo>
                      <a:pt x="127" y="244"/>
                    </a:lnTo>
                    <a:lnTo>
                      <a:pt x="127" y="244"/>
                    </a:lnTo>
                    <a:lnTo>
                      <a:pt x="127" y="244"/>
                    </a:lnTo>
                    <a:lnTo>
                      <a:pt x="127" y="249"/>
                    </a:lnTo>
                    <a:lnTo>
                      <a:pt x="122" y="253"/>
                    </a:lnTo>
                    <a:lnTo>
                      <a:pt x="122" y="253"/>
                    </a:lnTo>
                    <a:lnTo>
                      <a:pt x="118" y="253"/>
                    </a:lnTo>
                    <a:lnTo>
                      <a:pt x="118" y="253"/>
                    </a:lnTo>
                    <a:lnTo>
                      <a:pt x="113" y="253"/>
                    </a:lnTo>
                    <a:lnTo>
                      <a:pt x="109" y="253"/>
                    </a:lnTo>
                    <a:lnTo>
                      <a:pt x="109" y="253"/>
                    </a:lnTo>
                    <a:lnTo>
                      <a:pt x="109" y="253"/>
                    </a:lnTo>
                    <a:lnTo>
                      <a:pt x="104" y="253"/>
                    </a:lnTo>
                    <a:lnTo>
                      <a:pt x="100" y="253"/>
                    </a:lnTo>
                    <a:lnTo>
                      <a:pt x="100" y="253"/>
                    </a:lnTo>
                    <a:lnTo>
                      <a:pt x="100" y="253"/>
                    </a:lnTo>
                    <a:lnTo>
                      <a:pt x="95" y="253"/>
                    </a:lnTo>
                    <a:lnTo>
                      <a:pt x="95" y="253"/>
                    </a:lnTo>
                    <a:lnTo>
                      <a:pt x="95" y="253"/>
                    </a:lnTo>
                    <a:lnTo>
                      <a:pt x="91" y="253"/>
                    </a:lnTo>
                    <a:lnTo>
                      <a:pt x="91" y="249"/>
                    </a:lnTo>
                    <a:lnTo>
                      <a:pt x="86" y="244"/>
                    </a:lnTo>
                    <a:lnTo>
                      <a:pt x="86" y="244"/>
                    </a:lnTo>
                    <a:lnTo>
                      <a:pt x="86" y="240"/>
                    </a:lnTo>
                    <a:lnTo>
                      <a:pt x="86" y="240"/>
                    </a:lnTo>
                    <a:lnTo>
                      <a:pt x="82" y="240"/>
                    </a:lnTo>
                    <a:lnTo>
                      <a:pt x="82" y="235"/>
                    </a:lnTo>
                    <a:lnTo>
                      <a:pt x="82" y="235"/>
                    </a:lnTo>
                    <a:lnTo>
                      <a:pt x="82" y="231"/>
                    </a:lnTo>
                    <a:lnTo>
                      <a:pt x="82" y="231"/>
                    </a:lnTo>
                    <a:lnTo>
                      <a:pt x="77" y="226"/>
                    </a:lnTo>
                    <a:lnTo>
                      <a:pt x="77" y="222"/>
                    </a:lnTo>
                    <a:lnTo>
                      <a:pt x="77" y="222"/>
                    </a:lnTo>
                    <a:lnTo>
                      <a:pt x="77" y="217"/>
                    </a:lnTo>
                    <a:lnTo>
                      <a:pt x="77" y="217"/>
                    </a:lnTo>
                    <a:lnTo>
                      <a:pt x="77" y="217"/>
                    </a:lnTo>
                    <a:lnTo>
                      <a:pt x="77" y="217"/>
                    </a:lnTo>
                    <a:lnTo>
                      <a:pt x="77" y="217"/>
                    </a:lnTo>
                    <a:lnTo>
                      <a:pt x="77" y="212"/>
                    </a:lnTo>
                    <a:lnTo>
                      <a:pt x="73" y="212"/>
                    </a:lnTo>
                    <a:lnTo>
                      <a:pt x="73" y="212"/>
                    </a:lnTo>
                    <a:lnTo>
                      <a:pt x="68" y="212"/>
                    </a:lnTo>
                    <a:lnTo>
                      <a:pt x="64" y="212"/>
                    </a:lnTo>
                    <a:lnTo>
                      <a:pt x="55" y="212"/>
                    </a:lnTo>
                    <a:lnTo>
                      <a:pt x="50" y="212"/>
                    </a:lnTo>
                    <a:lnTo>
                      <a:pt x="45" y="212"/>
                    </a:lnTo>
                    <a:lnTo>
                      <a:pt x="41" y="212"/>
                    </a:lnTo>
                    <a:lnTo>
                      <a:pt x="36" y="212"/>
                    </a:lnTo>
                    <a:lnTo>
                      <a:pt x="36" y="212"/>
                    </a:lnTo>
                    <a:lnTo>
                      <a:pt x="32" y="212"/>
                    </a:lnTo>
                    <a:lnTo>
                      <a:pt x="32" y="212"/>
                    </a:lnTo>
                    <a:lnTo>
                      <a:pt x="27" y="212"/>
                    </a:lnTo>
                    <a:lnTo>
                      <a:pt x="27" y="212"/>
                    </a:lnTo>
                    <a:lnTo>
                      <a:pt x="18" y="212"/>
                    </a:lnTo>
                    <a:lnTo>
                      <a:pt x="18" y="212"/>
                    </a:lnTo>
                    <a:lnTo>
                      <a:pt x="18" y="212"/>
                    </a:lnTo>
                    <a:lnTo>
                      <a:pt x="18" y="212"/>
                    </a:lnTo>
                    <a:lnTo>
                      <a:pt x="14" y="212"/>
                    </a:lnTo>
                    <a:lnTo>
                      <a:pt x="14" y="212"/>
                    </a:lnTo>
                    <a:lnTo>
                      <a:pt x="9" y="212"/>
                    </a:lnTo>
                    <a:lnTo>
                      <a:pt x="9" y="212"/>
                    </a:lnTo>
                    <a:lnTo>
                      <a:pt x="9" y="212"/>
                    </a:lnTo>
                    <a:lnTo>
                      <a:pt x="5" y="212"/>
                    </a:lnTo>
                    <a:lnTo>
                      <a:pt x="5" y="212"/>
                    </a:lnTo>
                    <a:lnTo>
                      <a:pt x="5" y="212"/>
                    </a:lnTo>
                    <a:lnTo>
                      <a:pt x="0" y="212"/>
                    </a:lnTo>
                    <a:lnTo>
                      <a:pt x="0" y="212"/>
                    </a:lnTo>
                    <a:lnTo>
                      <a:pt x="0" y="208"/>
                    </a:lnTo>
                    <a:lnTo>
                      <a:pt x="0" y="208"/>
                    </a:lnTo>
                    <a:lnTo>
                      <a:pt x="5" y="208"/>
                    </a:lnTo>
                    <a:lnTo>
                      <a:pt x="5" y="208"/>
                    </a:lnTo>
                    <a:lnTo>
                      <a:pt x="5" y="208"/>
                    </a:lnTo>
                    <a:lnTo>
                      <a:pt x="5" y="203"/>
                    </a:lnTo>
                    <a:lnTo>
                      <a:pt x="5" y="199"/>
                    </a:lnTo>
                    <a:lnTo>
                      <a:pt x="5" y="199"/>
                    </a:lnTo>
                    <a:lnTo>
                      <a:pt x="5" y="199"/>
                    </a:lnTo>
                    <a:lnTo>
                      <a:pt x="5" y="199"/>
                    </a:lnTo>
                    <a:lnTo>
                      <a:pt x="5" y="194"/>
                    </a:lnTo>
                    <a:lnTo>
                      <a:pt x="5" y="194"/>
                    </a:lnTo>
                    <a:lnTo>
                      <a:pt x="5" y="194"/>
                    </a:lnTo>
                    <a:lnTo>
                      <a:pt x="9" y="194"/>
                    </a:lnTo>
                    <a:lnTo>
                      <a:pt x="9" y="190"/>
                    </a:lnTo>
                    <a:lnTo>
                      <a:pt x="14" y="190"/>
                    </a:lnTo>
                    <a:lnTo>
                      <a:pt x="14" y="190"/>
                    </a:lnTo>
                    <a:lnTo>
                      <a:pt x="14" y="190"/>
                    </a:lnTo>
                    <a:lnTo>
                      <a:pt x="14" y="190"/>
                    </a:lnTo>
                    <a:lnTo>
                      <a:pt x="18" y="190"/>
                    </a:lnTo>
                    <a:lnTo>
                      <a:pt x="18" y="190"/>
                    </a:lnTo>
                    <a:lnTo>
                      <a:pt x="18" y="190"/>
                    </a:lnTo>
                    <a:lnTo>
                      <a:pt x="18" y="190"/>
                    </a:lnTo>
                    <a:lnTo>
                      <a:pt x="18" y="190"/>
                    </a:lnTo>
                    <a:lnTo>
                      <a:pt x="18" y="194"/>
                    </a:lnTo>
                    <a:lnTo>
                      <a:pt x="23" y="194"/>
                    </a:lnTo>
                    <a:lnTo>
                      <a:pt x="23" y="194"/>
                    </a:lnTo>
                    <a:lnTo>
                      <a:pt x="23" y="190"/>
                    </a:lnTo>
                    <a:lnTo>
                      <a:pt x="27" y="190"/>
                    </a:lnTo>
                    <a:lnTo>
                      <a:pt x="27" y="190"/>
                    </a:lnTo>
                    <a:lnTo>
                      <a:pt x="27" y="190"/>
                    </a:lnTo>
                    <a:lnTo>
                      <a:pt x="27" y="185"/>
                    </a:lnTo>
                    <a:lnTo>
                      <a:pt x="27" y="185"/>
                    </a:lnTo>
                    <a:lnTo>
                      <a:pt x="27" y="185"/>
                    </a:lnTo>
                    <a:lnTo>
                      <a:pt x="27" y="185"/>
                    </a:lnTo>
                    <a:lnTo>
                      <a:pt x="27" y="185"/>
                    </a:lnTo>
                    <a:lnTo>
                      <a:pt x="27" y="185"/>
                    </a:lnTo>
                    <a:lnTo>
                      <a:pt x="32" y="185"/>
                    </a:lnTo>
                    <a:lnTo>
                      <a:pt x="32" y="185"/>
                    </a:lnTo>
                    <a:lnTo>
                      <a:pt x="32" y="185"/>
                    </a:lnTo>
                    <a:lnTo>
                      <a:pt x="32" y="185"/>
                    </a:lnTo>
                    <a:lnTo>
                      <a:pt x="36" y="185"/>
                    </a:lnTo>
                    <a:lnTo>
                      <a:pt x="36" y="181"/>
                    </a:lnTo>
                    <a:lnTo>
                      <a:pt x="36" y="181"/>
                    </a:lnTo>
                    <a:lnTo>
                      <a:pt x="36" y="185"/>
                    </a:lnTo>
                    <a:lnTo>
                      <a:pt x="41" y="185"/>
                    </a:lnTo>
                    <a:lnTo>
                      <a:pt x="41" y="185"/>
                    </a:lnTo>
                    <a:lnTo>
                      <a:pt x="36" y="185"/>
                    </a:lnTo>
                    <a:lnTo>
                      <a:pt x="36" y="190"/>
                    </a:lnTo>
                    <a:lnTo>
                      <a:pt x="36" y="190"/>
                    </a:lnTo>
                    <a:lnTo>
                      <a:pt x="36" y="190"/>
                    </a:lnTo>
                    <a:lnTo>
                      <a:pt x="36" y="194"/>
                    </a:lnTo>
                    <a:lnTo>
                      <a:pt x="41" y="194"/>
                    </a:lnTo>
                    <a:lnTo>
                      <a:pt x="41" y="194"/>
                    </a:lnTo>
                    <a:lnTo>
                      <a:pt x="41" y="194"/>
                    </a:lnTo>
                    <a:lnTo>
                      <a:pt x="41" y="194"/>
                    </a:lnTo>
                    <a:lnTo>
                      <a:pt x="41" y="194"/>
                    </a:lnTo>
                    <a:lnTo>
                      <a:pt x="45" y="194"/>
                    </a:lnTo>
                    <a:lnTo>
                      <a:pt x="45" y="194"/>
                    </a:lnTo>
                    <a:lnTo>
                      <a:pt x="45" y="190"/>
                    </a:lnTo>
                    <a:lnTo>
                      <a:pt x="50" y="185"/>
                    </a:lnTo>
                    <a:lnTo>
                      <a:pt x="55" y="181"/>
                    </a:lnTo>
                    <a:lnTo>
                      <a:pt x="55" y="181"/>
                    </a:lnTo>
                    <a:lnTo>
                      <a:pt x="59" y="181"/>
                    </a:lnTo>
                    <a:lnTo>
                      <a:pt x="59" y="181"/>
                    </a:lnTo>
                    <a:lnTo>
                      <a:pt x="59" y="176"/>
                    </a:lnTo>
                    <a:lnTo>
                      <a:pt x="64" y="176"/>
                    </a:lnTo>
                    <a:lnTo>
                      <a:pt x="64" y="176"/>
                    </a:lnTo>
                    <a:lnTo>
                      <a:pt x="68" y="172"/>
                    </a:lnTo>
                    <a:lnTo>
                      <a:pt x="68" y="167"/>
                    </a:lnTo>
                    <a:lnTo>
                      <a:pt x="68" y="163"/>
                    </a:lnTo>
                    <a:lnTo>
                      <a:pt x="68" y="158"/>
                    </a:lnTo>
                    <a:lnTo>
                      <a:pt x="68" y="149"/>
                    </a:lnTo>
                    <a:lnTo>
                      <a:pt x="68" y="145"/>
                    </a:lnTo>
                    <a:lnTo>
                      <a:pt x="68" y="145"/>
                    </a:lnTo>
                    <a:lnTo>
                      <a:pt x="73" y="140"/>
                    </a:lnTo>
                    <a:lnTo>
                      <a:pt x="73" y="140"/>
                    </a:lnTo>
                    <a:lnTo>
                      <a:pt x="77" y="136"/>
                    </a:lnTo>
                    <a:lnTo>
                      <a:pt x="77" y="136"/>
                    </a:lnTo>
                    <a:lnTo>
                      <a:pt x="82" y="127"/>
                    </a:lnTo>
                    <a:lnTo>
                      <a:pt x="82" y="127"/>
                    </a:lnTo>
                    <a:lnTo>
                      <a:pt x="82" y="127"/>
                    </a:lnTo>
                    <a:lnTo>
                      <a:pt x="82" y="122"/>
                    </a:lnTo>
                    <a:lnTo>
                      <a:pt x="86" y="122"/>
                    </a:lnTo>
                    <a:lnTo>
                      <a:pt x="91" y="122"/>
                    </a:lnTo>
                    <a:lnTo>
                      <a:pt x="95" y="118"/>
                    </a:lnTo>
                    <a:lnTo>
                      <a:pt x="95" y="113"/>
                    </a:lnTo>
                    <a:lnTo>
                      <a:pt x="95" y="108"/>
                    </a:lnTo>
                    <a:lnTo>
                      <a:pt x="100" y="104"/>
                    </a:lnTo>
                    <a:lnTo>
                      <a:pt x="100" y="99"/>
                    </a:lnTo>
                    <a:lnTo>
                      <a:pt x="100" y="90"/>
                    </a:lnTo>
                    <a:lnTo>
                      <a:pt x="100" y="86"/>
                    </a:lnTo>
                    <a:lnTo>
                      <a:pt x="100" y="81"/>
                    </a:lnTo>
                    <a:lnTo>
                      <a:pt x="100" y="77"/>
                    </a:lnTo>
                    <a:lnTo>
                      <a:pt x="104" y="72"/>
                    </a:lnTo>
                    <a:lnTo>
                      <a:pt x="104" y="68"/>
                    </a:lnTo>
                    <a:lnTo>
                      <a:pt x="104" y="63"/>
                    </a:lnTo>
                    <a:lnTo>
                      <a:pt x="104" y="59"/>
                    </a:lnTo>
                    <a:lnTo>
                      <a:pt x="109" y="54"/>
                    </a:lnTo>
                    <a:lnTo>
                      <a:pt x="109" y="45"/>
                    </a:lnTo>
                    <a:lnTo>
                      <a:pt x="109" y="45"/>
                    </a:lnTo>
                    <a:lnTo>
                      <a:pt x="113" y="41"/>
                    </a:lnTo>
                    <a:lnTo>
                      <a:pt x="113" y="36"/>
                    </a:lnTo>
                    <a:lnTo>
                      <a:pt x="113" y="32"/>
                    </a:lnTo>
                    <a:lnTo>
                      <a:pt x="113" y="27"/>
                    </a:lnTo>
                    <a:lnTo>
                      <a:pt x="113" y="23"/>
                    </a:lnTo>
                    <a:lnTo>
                      <a:pt x="113" y="23"/>
                    </a:lnTo>
                    <a:lnTo>
                      <a:pt x="113" y="18"/>
                    </a:lnTo>
                    <a:lnTo>
                      <a:pt x="113" y="18"/>
                    </a:lnTo>
                    <a:lnTo>
                      <a:pt x="118" y="18"/>
                    </a:lnTo>
                    <a:lnTo>
                      <a:pt x="118" y="9"/>
                    </a:lnTo>
                    <a:lnTo>
                      <a:pt x="122" y="5"/>
                    </a:lnTo>
                    <a:lnTo>
                      <a:pt x="127" y="5"/>
                    </a:lnTo>
                    <a:lnTo>
                      <a:pt x="131" y="5"/>
                    </a:lnTo>
                    <a:lnTo>
                      <a:pt x="131" y="5"/>
                    </a:lnTo>
                    <a:lnTo>
                      <a:pt x="136" y="9"/>
                    </a:lnTo>
                    <a:lnTo>
                      <a:pt x="136" y="9"/>
                    </a:lnTo>
                    <a:lnTo>
                      <a:pt x="140" y="9"/>
                    </a:lnTo>
                    <a:lnTo>
                      <a:pt x="145" y="14"/>
                    </a:lnTo>
                    <a:lnTo>
                      <a:pt x="145" y="18"/>
                    </a:lnTo>
                    <a:lnTo>
                      <a:pt x="145" y="18"/>
                    </a:lnTo>
                    <a:lnTo>
                      <a:pt x="149" y="18"/>
                    </a:lnTo>
                    <a:lnTo>
                      <a:pt x="149" y="18"/>
                    </a:lnTo>
                    <a:lnTo>
                      <a:pt x="154" y="18"/>
                    </a:lnTo>
                    <a:lnTo>
                      <a:pt x="154" y="23"/>
                    </a:lnTo>
                    <a:lnTo>
                      <a:pt x="158" y="23"/>
                    </a:lnTo>
                    <a:lnTo>
                      <a:pt x="158" y="23"/>
                    </a:lnTo>
                    <a:lnTo>
                      <a:pt x="158" y="23"/>
                    </a:lnTo>
                    <a:lnTo>
                      <a:pt x="163" y="23"/>
                    </a:lnTo>
                    <a:lnTo>
                      <a:pt x="167" y="23"/>
                    </a:lnTo>
                    <a:lnTo>
                      <a:pt x="167" y="23"/>
                    </a:lnTo>
                    <a:lnTo>
                      <a:pt x="177" y="23"/>
                    </a:lnTo>
                    <a:lnTo>
                      <a:pt x="181" y="23"/>
                    </a:lnTo>
                    <a:lnTo>
                      <a:pt x="181" y="23"/>
                    </a:lnTo>
                    <a:lnTo>
                      <a:pt x="181" y="23"/>
                    </a:lnTo>
                    <a:lnTo>
                      <a:pt x="181" y="18"/>
                    </a:lnTo>
                    <a:lnTo>
                      <a:pt x="186" y="14"/>
                    </a:lnTo>
                    <a:lnTo>
                      <a:pt x="186" y="14"/>
                    </a:lnTo>
                    <a:lnTo>
                      <a:pt x="186" y="14"/>
                    </a:lnTo>
                    <a:lnTo>
                      <a:pt x="190" y="14"/>
                    </a:lnTo>
                    <a:lnTo>
                      <a:pt x="190" y="14"/>
                    </a:lnTo>
                    <a:lnTo>
                      <a:pt x="195" y="14"/>
                    </a:lnTo>
                    <a:lnTo>
                      <a:pt x="195" y="14"/>
                    </a:lnTo>
                    <a:lnTo>
                      <a:pt x="195" y="14"/>
                    </a:lnTo>
                    <a:lnTo>
                      <a:pt x="199" y="14"/>
                    </a:lnTo>
                    <a:lnTo>
                      <a:pt x="199" y="14"/>
                    </a:lnTo>
                    <a:lnTo>
                      <a:pt x="204" y="14"/>
                    </a:lnTo>
                    <a:lnTo>
                      <a:pt x="204" y="9"/>
                    </a:lnTo>
                    <a:lnTo>
                      <a:pt x="208" y="9"/>
                    </a:lnTo>
                    <a:lnTo>
                      <a:pt x="213" y="9"/>
                    </a:lnTo>
                    <a:lnTo>
                      <a:pt x="213" y="9"/>
                    </a:lnTo>
                    <a:lnTo>
                      <a:pt x="217" y="9"/>
                    </a:lnTo>
                    <a:lnTo>
                      <a:pt x="222" y="9"/>
                    </a:lnTo>
                    <a:lnTo>
                      <a:pt x="226" y="9"/>
                    </a:lnTo>
                    <a:lnTo>
                      <a:pt x="226" y="9"/>
                    </a:lnTo>
                    <a:lnTo>
                      <a:pt x="226" y="5"/>
                    </a:lnTo>
                    <a:lnTo>
                      <a:pt x="231" y="5"/>
                    </a:lnTo>
                    <a:lnTo>
                      <a:pt x="231" y="0"/>
                    </a:lnTo>
                    <a:lnTo>
                      <a:pt x="235" y="5"/>
                    </a:lnTo>
                    <a:lnTo>
                      <a:pt x="240" y="5"/>
                    </a:lnTo>
                    <a:lnTo>
                      <a:pt x="244" y="5"/>
                    </a:lnTo>
                    <a:lnTo>
                      <a:pt x="253" y="5"/>
                    </a:lnTo>
                    <a:lnTo>
                      <a:pt x="253"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6" name="Freeform 37"/>
              <p:cNvSpPr>
                <a:spLocks/>
              </p:cNvSpPr>
              <p:nvPr/>
            </p:nvSpPr>
            <p:spPr bwMode="auto">
              <a:xfrm>
                <a:off x="4578351" y="2838451"/>
                <a:ext cx="207963" cy="257175"/>
              </a:xfrm>
              <a:custGeom>
                <a:avLst/>
                <a:gdLst>
                  <a:gd name="T0" fmla="*/ 118 w 131"/>
                  <a:gd name="T1" fmla="*/ 4 h 162"/>
                  <a:gd name="T2" fmla="*/ 127 w 131"/>
                  <a:gd name="T3" fmla="*/ 4 h 162"/>
                  <a:gd name="T4" fmla="*/ 127 w 131"/>
                  <a:gd name="T5" fmla="*/ 13 h 162"/>
                  <a:gd name="T6" fmla="*/ 122 w 131"/>
                  <a:gd name="T7" fmla="*/ 40 h 162"/>
                  <a:gd name="T8" fmla="*/ 118 w 131"/>
                  <a:gd name="T9" fmla="*/ 72 h 162"/>
                  <a:gd name="T10" fmla="*/ 100 w 131"/>
                  <a:gd name="T11" fmla="*/ 90 h 162"/>
                  <a:gd name="T12" fmla="*/ 91 w 131"/>
                  <a:gd name="T13" fmla="*/ 108 h 162"/>
                  <a:gd name="T14" fmla="*/ 86 w 131"/>
                  <a:gd name="T15" fmla="*/ 131 h 162"/>
                  <a:gd name="T16" fmla="*/ 77 w 131"/>
                  <a:gd name="T17" fmla="*/ 149 h 162"/>
                  <a:gd name="T18" fmla="*/ 63 w 131"/>
                  <a:gd name="T19" fmla="*/ 162 h 162"/>
                  <a:gd name="T20" fmla="*/ 59 w 131"/>
                  <a:gd name="T21" fmla="*/ 162 h 162"/>
                  <a:gd name="T22" fmla="*/ 59 w 131"/>
                  <a:gd name="T23" fmla="*/ 153 h 162"/>
                  <a:gd name="T24" fmla="*/ 50 w 131"/>
                  <a:gd name="T25" fmla="*/ 153 h 162"/>
                  <a:gd name="T26" fmla="*/ 45 w 131"/>
                  <a:gd name="T27" fmla="*/ 153 h 162"/>
                  <a:gd name="T28" fmla="*/ 45 w 131"/>
                  <a:gd name="T29" fmla="*/ 158 h 162"/>
                  <a:gd name="T30" fmla="*/ 36 w 131"/>
                  <a:gd name="T31" fmla="*/ 158 h 162"/>
                  <a:gd name="T32" fmla="*/ 32 w 131"/>
                  <a:gd name="T33" fmla="*/ 158 h 162"/>
                  <a:gd name="T34" fmla="*/ 27 w 131"/>
                  <a:gd name="T35" fmla="*/ 153 h 162"/>
                  <a:gd name="T36" fmla="*/ 18 w 131"/>
                  <a:gd name="T37" fmla="*/ 158 h 162"/>
                  <a:gd name="T38" fmla="*/ 14 w 131"/>
                  <a:gd name="T39" fmla="*/ 162 h 162"/>
                  <a:gd name="T40" fmla="*/ 5 w 131"/>
                  <a:gd name="T41" fmla="*/ 149 h 162"/>
                  <a:gd name="T42" fmla="*/ 5 w 131"/>
                  <a:gd name="T43" fmla="*/ 135 h 162"/>
                  <a:gd name="T44" fmla="*/ 14 w 131"/>
                  <a:gd name="T45" fmla="*/ 140 h 162"/>
                  <a:gd name="T46" fmla="*/ 14 w 131"/>
                  <a:gd name="T47" fmla="*/ 131 h 162"/>
                  <a:gd name="T48" fmla="*/ 9 w 131"/>
                  <a:gd name="T49" fmla="*/ 126 h 162"/>
                  <a:gd name="T50" fmla="*/ 5 w 131"/>
                  <a:gd name="T51" fmla="*/ 122 h 162"/>
                  <a:gd name="T52" fmla="*/ 9 w 131"/>
                  <a:gd name="T53" fmla="*/ 113 h 162"/>
                  <a:gd name="T54" fmla="*/ 14 w 131"/>
                  <a:gd name="T55" fmla="*/ 117 h 162"/>
                  <a:gd name="T56" fmla="*/ 23 w 131"/>
                  <a:gd name="T57" fmla="*/ 108 h 162"/>
                  <a:gd name="T58" fmla="*/ 27 w 131"/>
                  <a:gd name="T59" fmla="*/ 104 h 162"/>
                  <a:gd name="T60" fmla="*/ 36 w 131"/>
                  <a:gd name="T61" fmla="*/ 117 h 162"/>
                  <a:gd name="T62" fmla="*/ 45 w 131"/>
                  <a:gd name="T63" fmla="*/ 113 h 162"/>
                  <a:gd name="T64" fmla="*/ 50 w 131"/>
                  <a:gd name="T65" fmla="*/ 117 h 162"/>
                  <a:gd name="T66" fmla="*/ 54 w 131"/>
                  <a:gd name="T67" fmla="*/ 113 h 162"/>
                  <a:gd name="T68" fmla="*/ 59 w 131"/>
                  <a:gd name="T69" fmla="*/ 104 h 162"/>
                  <a:gd name="T70" fmla="*/ 59 w 131"/>
                  <a:gd name="T71" fmla="*/ 90 h 162"/>
                  <a:gd name="T72" fmla="*/ 54 w 131"/>
                  <a:gd name="T73" fmla="*/ 76 h 162"/>
                  <a:gd name="T74" fmla="*/ 45 w 131"/>
                  <a:gd name="T75" fmla="*/ 72 h 162"/>
                  <a:gd name="T76" fmla="*/ 50 w 131"/>
                  <a:gd name="T77" fmla="*/ 63 h 162"/>
                  <a:gd name="T78" fmla="*/ 54 w 131"/>
                  <a:gd name="T79" fmla="*/ 58 h 162"/>
                  <a:gd name="T80" fmla="*/ 54 w 131"/>
                  <a:gd name="T81" fmla="*/ 49 h 162"/>
                  <a:gd name="T82" fmla="*/ 45 w 131"/>
                  <a:gd name="T83" fmla="*/ 45 h 162"/>
                  <a:gd name="T84" fmla="*/ 36 w 131"/>
                  <a:gd name="T85" fmla="*/ 45 h 162"/>
                  <a:gd name="T86" fmla="*/ 36 w 131"/>
                  <a:gd name="T87" fmla="*/ 36 h 162"/>
                  <a:gd name="T88" fmla="*/ 54 w 131"/>
                  <a:gd name="T89" fmla="*/ 31 h 162"/>
                  <a:gd name="T90" fmla="*/ 63 w 131"/>
                  <a:gd name="T91" fmla="*/ 31 h 162"/>
                  <a:gd name="T92" fmla="*/ 68 w 131"/>
                  <a:gd name="T93" fmla="*/ 31 h 162"/>
                  <a:gd name="T94" fmla="*/ 77 w 131"/>
                  <a:gd name="T95" fmla="*/ 31 h 162"/>
                  <a:gd name="T96" fmla="*/ 86 w 131"/>
                  <a:gd name="T97" fmla="*/ 36 h 162"/>
                  <a:gd name="T98" fmla="*/ 86 w 131"/>
                  <a:gd name="T99" fmla="*/ 31 h 162"/>
                  <a:gd name="T100" fmla="*/ 91 w 131"/>
                  <a:gd name="T101" fmla="*/ 18 h 162"/>
                  <a:gd name="T102" fmla="*/ 95 w 131"/>
                  <a:gd name="T103" fmla="*/ 9 h 162"/>
                  <a:gd name="T104" fmla="*/ 104 w 131"/>
                  <a:gd name="T105" fmla="*/ 4 h 162"/>
                  <a:gd name="T106" fmla="*/ 118 w 131"/>
                  <a:gd name="T107" fmla="*/ 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1" h="162">
                    <a:moveTo>
                      <a:pt x="118" y="4"/>
                    </a:moveTo>
                    <a:lnTo>
                      <a:pt x="118" y="4"/>
                    </a:lnTo>
                    <a:lnTo>
                      <a:pt x="118" y="4"/>
                    </a:lnTo>
                    <a:lnTo>
                      <a:pt x="118" y="4"/>
                    </a:lnTo>
                    <a:lnTo>
                      <a:pt x="118" y="4"/>
                    </a:lnTo>
                    <a:lnTo>
                      <a:pt x="118" y="4"/>
                    </a:lnTo>
                    <a:lnTo>
                      <a:pt x="122" y="4"/>
                    </a:lnTo>
                    <a:lnTo>
                      <a:pt x="122" y="4"/>
                    </a:lnTo>
                    <a:lnTo>
                      <a:pt x="122" y="4"/>
                    </a:lnTo>
                    <a:lnTo>
                      <a:pt x="122" y="4"/>
                    </a:lnTo>
                    <a:lnTo>
                      <a:pt x="122" y="4"/>
                    </a:lnTo>
                    <a:lnTo>
                      <a:pt x="127" y="4"/>
                    </a:lnTo>
                    <a:lnTo>
                      <a:pt x="127" y="0"/>
                    </a:lnTo>
                    <a:lnTo>
                      <a:pt x="127" y="4"/>
                    </a:lnTo>
                    <a:lnTo>
                      <a:pt x="127" y="4"/>
                    </a:lnTo>
                    <a:lnTo>
                      <a:pt x="131" y="4"/>
                    </a:lnTo>
                    <a:lnTo>
                      <a:pt x="131" y="9"/>
                    </a:lnTo>
                    <a:lnTo>
                      <a:pt x="127" y="13"/>
                    </a:lnTo>
                    <a:lnTo>
                      <a:pt x="127" y="13"/>
                    </a:lnTo>
                    <a:lnTo>
                      <a:pt x="127" y="22"/>
                    </a:lnTo>
                    <a:lnTo>
                      <a:pt x="122" y="27"/>
                    </a:lnTo>
                    <a:lnTo>
                      <a:pt x="122" y="31"/>
                    </a:lnTo>
                    <a:lnTo>
                      <a:pt x="122" y="36"/>
                    </a:lnTo>
                    <a:lnTo>
                      <a:pt x="122" y="40"/>
                    </a:lnTo>
                    <a:lnTo>
                      <a:pt x="118" y="45"/>
                    </a:lnTo>
                    <a:lnTo>
                      <a:pt x="118" y="49"/>
                    </a:lnTo>
                    <a:lnTo>
                      <a:pt x="118" y="54"/>
                    </a:lnTo>
                    <a:lnTo>
                      <a:pt x="118" y="58"/>
                    </a:lnTo>
                    <a:lnTo>
                      <a:pt x="118" y="67"/>
                    </a:lnTo>
                    <a:lnTo>
                      <a:pt x="118" y="72"/>
                    </a:lnTo>
                    <a:lnTo>
                      <a:pt x="113" y="76"/>
                    </a:lnTo>
                    <a:lnTo>
                      <a:pt x="113" y="81"/>
                    </a:lnTo>
                    <a:lnTo>
                      <a:pt x="113" y="86"/>
                    </a:lnTo>
                    <a:lnTo>
                      <a:pt x="109" y="90"/>
                    </a:lnTo>
                    <a:lnTo>
                      <a:pt x="104" y="90"/>
                    </a:lnTo>
                    <a:lnTo>
                      <a:pt x="100" y="90"/>
                    </a:lnTo>
                    <a:lnTo>
                      <a:pt x="100" y="95"/>
                    </a:lnTo>
                    <a:lnTo>
                      <a:pt x="100" y="95"/>
                    </a:lnTo>
                    <a:lnTo>
                      <a:pt x="100" y="95"/>
                    </a:lnTo>
                    <a:lnTo>
                      <a:pt x="95" y="104"/>
                    </a:lnTo>
                    <a:lnTo>
                      <a:pt x="95" y="104"/>
                    </a:lnTo>
                    <a:lnTo>
                      <a:pt x="91" y="108"/>
                    </a:lnTo>
                    <a:lnTo>
                      <a:pt x="91" y="108"/>
                    </a:lnTo>
                    <a:lnTo>
                      <a:pt x="86" y="113"/>
                    </a:lnTo>
                    <a:lnTo>
                      <a:pt x="86" y="113"/>
                    </a:lnTo>
                    <a:lnTo>
                      <a:pt x="86" y="117"/>
                    </a:lnTo>
                    <a:lnTo>
                      <a:pt x="86" y="126"/>
                    </a:lnTo>
                    <a:lnTo>
                      <a:pt x="86" y="131"/>
                    </a:lnTo>
                    <a:lnTo>
                      <a:pt x="86" y="135"/>
                    </a:lnTo>
                    <a:lnTo>
                      <a:pt x="86" y="140"/>
                    </a:lnTo>
                    <a:lnTo>
                      <a:pt x="82" y="144"/>
                    </a:lnTo>
                    <a:lnTo>
                      <a:pt x="82" y="144"/>
                    </a:lnTo>
                    <a:lnTo>
                      <a:pt x="77" y="144"/>
                    </a:lnTo>
                    <a:lnTo>
                      <a:pt x="77" y="149"/>
                    </a:lnTo>
                    <a:lnTo>
                      <a:pt x="77" y="149"/>
                    </a:lnTo>
                    <a:lnTo>
                      <a:pt x="73" y="149"/>
                    </a:lnTo>
                    <a:lnTo>
                      <a:pt x="73" y="149"/>
                    </a:lnTo>
                    <a:lnTo>
                      <a:pt x="68" y="153"/>
                    </a:lnTo>
                    <a:lnTo>
                      <a:pt x="63" y="158"/>
                    </a:lnTo>
                    <a:lnTo>
                      <a:pt x="63" y="162"/>
                    </a:lnTo>
                    <a:lnTo>
                      <a:pt x="63" y="162"/>
                    </a:lnTo>
                    <a:lnTo>
                      <a:pt x="59" y="162"/>
                    </a:lnTo>
                    <a:lnTo>
                      <a:pt x="59" y="162"/>
                    </a:lnTo>
                    <a:lnTo>
                      <a:pt x="59" y="162"/>
                    </a:lnTo>
                    <a:lnTo>
                      <a:pt x="59" y="162"/>
                    </a:lnTo>
                    <a:lnTo>
                      <a:pt x="59" y="162"/>
                    </a:lnTo>
                    <a:lnTo>
                      <a:pt x="54" y="162"/>
                    </a:lnTo>
                    <a:lnTo>
                      <a:pt x="54" y="158"/>
                    </a:lnTo>
                    <a:lnTo>
                      <a:pt x="54" y="158"/>
                    </a:lnTo>
                    <a:lnTo>
                      <a:pt x="54" y="158"/>
                    </a:lnTo>
                    <a:lnTo>
                      <a:pt x="54" y="153"/>
                    </a:lnTo>
                    <a:lnTo>
                      <a:pt x="59" y="153"/>
                    </a:lnTo>
                    <a:lnTo>
                      <a:pt x="59" y="153"/>
                    </a:lnTo>
                    <a:lnTo>
                      <a:pt x="54" y="153"/>
                    </a:lnTo>
                    <a:lnTo>
                      <a:pt x="54" y="149"/>
                    </a:lnTo>
                    <a:lnTo>
                      <a:pt x="54" y="149"/>
                    </a:lnTo>
                    <a:lnTo>
                      <a:pt x="54" y="153"/>
                    </a:lnTo>
                    <a:lnTo>
                      <a:pt x="50" y="153"/>
                    </a:lnTo>
                    <a:lnTo>
                      <a:pt x="50" y="153"/>
                    </a:lnTo>
                    <a:lnTo>
                      <a:pt x="50" y="153"/>
                    </a:lnTo>
                    <a:lnTo>
                      <a:pt x="50" y="153"/>
                    </a:lnTo>
                    <a:lnTo>
                      <a:pt x="45" y="153"/>
                    </a:lnTo>
                    <a:lnTo>
                      <a:pt x="45" y="153"/>
                    </a:lnTo>
                    <a:lnTo>
                      <a:pt x="45" y="153"/>
                    </a:lnTo>
                    <a:lnTo>
                      <a:pt x="45" y="153"/>
                    </a:lnTo>
                    <a:lnTo>
                      <a:pt x="45" y="153"/>
                    </a:lnTo>
                    <a:lnTo>
                      <a:pt x="45" y="153"/>
                    </a:lnTo>
                    <a:lnTo>
                      <a:pt x="45" y="158"/>
                    </a:lnTo>
                    <a:lnTo>
                      <a:pt x="45" y="158"/>
                    </a:lnTo>
                    <a:lnTo>
                      <a:pt x="45" y="158"/>
                    </a:lnTo>
                    <a:lnTo>
                      <a:pt x="41" y="158"/>
                    </a:lnTo>
                    <a:lnTo>
                      <a:pt x="41" y="162"/>
                    </a:lnTo>
                    <a:lnTo>
                      <a:pt x="41" y="162"/>
                    </a:lnTo>
                    <a:lnTo>
                      <a:pt x="36" y="162"/>
                    </a:lnTo>
                    <a:lnTo>
                      <a:pt x="36" y="158"/>
                    </a:lnTo>
                    <a:lnTo>
                      <a:pt x="36" y="158"/>
                    </a:lnTo>
                    <a:lnTo>
                      <a:pt x="36" y="158"/>
                    </a:lnTo>
                    <a:lnTo>
                      <a:pt x="36" y="158"/>
                    </a:lnTo>
                    <a:lnTo>
                      <a:pt x="36" y="158"/>
                    </a:lnTo>
                    <a:lnTo>
                      <a:pt x="32" y="158"/>
                    </a:lnTo>
                    <a:lnTo>
                      <a:pt x="32" y="158"/>
                    </a:lnTo>
                    <a:lnTo>
                      <a:pt x="32" y="158"/>
                    </a:lnTo>
                    <a:lnTo>
                      <a:pt x="32" y="153"/>
                    </a:lnTo>
                    <a:lnTo>
                      <a:pt x="32" y="153"/>
                    </a:lnTo>
                    <a:lnTo>
                      <a:pt x="27" y="153"/>
                    </a:lnTo>
                    <a:lnTo>
                      <a:pt x="27" y="153"/>
                    </a:lnTo>
                    <a:lnTo>
                      <a:pt x="27" y="153"/>
                    </a:lnTo>
                    <a:lnTo>
                      <a:pt x="27" y="153"/>
                    </a:lnTo>
                    <a:lnTo>
                      <a:pt x="23" y="158"/>
                    </a:lnTo>
                    <a:lnTo>
                      <a:pt x="23" y="158"/>
                    </a:lnTo>
                    <a:lnTo>
                      <a:pt x="23" y="158"/>
                    </a:lnTo>
                    <a:lnTo>
                      <a:pt x="18" y="158"/>
                    </a:lnTo>
                    <a:lnTo>
                      <a:pt x="18" y="158"/>
                    </a:lnTo>
                    <a:lnTo>
                      <a:pt x="18" y="158"/>
                    </a:lnTo>
                    <a:lnTo>
                      <a:pt x="18" y="162"/>
                    </a:lnTo>
                    <a:lnTo>
                      <a:pt x="14" y="162"/>
                    </a:lnTo>
                    <a:lnTo>
                      <a:pt x="14" y="162"/>
                    </a:lnTo>
                    <a:lnTo>
                      <a:pt x="14" y="162"/>
                    </a:lnTo>
                    <a:lnTo>
                      <a:pt x="14" y="162"/>
                    </a:lnTo>
                    <a:lnTo>
                      <a:pt x="14" y="162"/>
                    </a:lnTo>
                    <a:lnTo>
                      <a:pt x="9" y="158"/>
                    </a:lnTo>
                    <a:lnTo>
                      <a:pt x="9" y="158"/>
                    </a:lnTo>
                    <a:lnTo>
                      <a:pt x="9" y="158"/>
                    </a:lnTo>
                    <a:lnTo>
                      <a:pt x="9" y="158"/>
                    </a:lnTo>
                    <a:lnTo>
                      <a:pt x="9" y="153"/>
                    </a:lnTo>
                    <a:lnTo>
                      <a:pt x="5" y="149"/>
                    </a:lnTo>
                    <a:lnTo>
                      <a:pt x="5" y="149"/>
                    </a:lnTo>
                    <a:lnTo>
                      <a:pt x="0" y="144"/>
                    </a:lnTo>
                    <a:lnTo>
                      <a:pt x="0" y="140"/>
                    </a:lnTo>
                    <a:lnTo>
                      <a:pt x="0" y="140"/>
                    </a:lnTo>
                    <a:lnTo>
                      <a:pt x="0" y="140"/>
                    </a:lnTo>
                    <a:lnTo>
                      <a:pt x="5" y="135"/>
                    </a:lnTo>
                    <a:lnTo>
                      <a:pt x="5" y="135"/>
                    </a:lnTo>
                    <a:lnTo>
                      <a:pt x="9" y="140"/>
                    </a:lnTo>
                    <a:lnTo>
                      <a:pt x="9" y="140"/>
                    </a:lnTo>
                    <a:lnTo>
                      <a:pt x="9" y="140"/>
                    </a:lnTo>
                    <a:lnTo>
                      <a:pt x="14" y="140"/>
                    </a:lnTo>
                    <a:lnTo>
                      <a:pt x="14" y="140"/>
                    </a:lnTo>
                    <a:lnTo>
                      <a:pt x="14" y="140"/>
                    </a:lnTo>
                    <a:lnTo>
                      <a:pt x="14" y="135"/>
                    </a:lnTo>
                    <a:lnTo>
                      <a:pt x="14" y="135"/>
                    </a:lnTo>
                    <a:lnTo>
                      <a:pt x="14" y="135"/>
                    </a:lnTo>
                    <a:lnTo>
                      <a:pt x="14" y="135"/>
                    </a:lnTo>
                    <a:lnTo>
                      <a:pt x="14" y="131"/>
                    </a:lnTo>
                    <a:lnTo>
                      <a:pt x="14" y="131"/>
                    </a:lnTo>
                    <a:lnTo>
                      <a:pt x="14" y="131"/>
                    </a:lnTo>
                    <a:lnTo>
                      <a:pt x="9" y="131"/>
                    </a:lnTo>
                    <a:lnTo>
                      <a:pt x="9" y="131"/>
                    </a:lnTo>
                    <a:lnTo>
                      <a:pt x="9" y="131"/>
                    </a:lnTo>
                    <a:lnTo>
                      <a:pt x="9" y="126"/>
                    </a:lnTo>
                    <a:lnTo>
                      <a:pt x="9" y="126"/>
                    </a:lnTo>
                    <a:lnTo>
                      <a:pt x="9" y="126"/>
                    </a:lnTo>
                    <a:lnTo>
                      <a:pt x="9" y="126"/>
                    </a:lnTo>
                    <a:lnTo>
                      <a:pt x="9" y="126"/>
                    </a:lnTo>
                    <a:lnTo>
                      <a:pt x="9" y="122"/>
                    </a:lnTo>
                    <a:lnTo>
                      <a:pt x="5" y="122"/>
                    </a:lnTo>
                    <a:lnTo>
                      <a:pt x="5" y="122"/>
                    </a:lnTo>
                    <a:lnTo>
                      <a:pt x="9" y="122"/>
                    </a:lnTo>
                    <a:lnTo>
                      <a:pt x="9" y="117"/>
                    </a:lnTo>
                    <a:lnTo>
                      <a:pt x="9" y="117"/>
                    </a:lnTo>
                    <a:lnTo>
                      <a:pt x="9" y="113"/>
                    </a:lnTo>
                    <a:lnTo>
                      <a:pt x="9" y="113"/>
                    </a:lnTo>
                    <a:lnTo>
                      <a:pt x="9" y="113"/>
                    </a:lnTo>
                    <a:lnTo>
                      <a:pt x="9" y="113"/>
                    </a:lnTo>
                    <a:lnTo>
                      <a:pt x="14" y="113"/>
                    </a:lnTo>
                    <a:lnTo>
                      <a:pt x="14" y="113"/>
                    </a:lnTo>
                    <a:lnTo>
                      <a:pt x="14" y="113"/>
                    </a:lnTo>
                    <a:lnTo>
                      <a:pt x="14" y="117"/>
                    </a:lnTo>
                    <a:lnTo>
                      <a:pt x="23" y="113"/>
                    </a:lnTo>
                    <a:lnTo>
                      <a:pt x="23" y="113"/>
                    </a:lnTo>
                    <a:lnTo>
                      <a:pt x="23" y="113"/>
                    </a:lnTo>
                    <a:lnTo>
                      <a:pt x="23" y="108"/>
                    </a:lnTo>
                    <a:lnTo>
                      <a:pt x="23" y="108"/>
                    </a:lnTo>
                    <a:lnTo>
                      <a:pt x="23" y="108"/>
                    </a:lnTo>
                    <a:lnTo>
                      <a:pt x="23" y="108"/>
                    </a:lnTo>
                    <a:lnTo>
                      <a:pt x="23" y="108"/>
                    </a:lnTo>
                    <a:lnTo>
                      <a:pt x="23" y="104"/>
                    </a:lnTo>
                    <a:lnTo>
                      <a:pt x="23" y="104"/>
                    </a:lnTo>
                    <a:lnTo>
                      <a:pt x="27" y="104"/>
                    </a:lnTo>
                    <a:lnTo>
                      <a:pt x="27" y="104"/>
                    </a:lnTo>
                    <a:lnTo>
                      <a:pt x="27" y="108"/>
                    </a:lnTo>
                    <a:lnTo>
                      <a:pt x="32" y="108"/>
                    </a:lnTo>
                    <a:lnTo>
                      <a:pt x="32" y="113"/>
                    </a:lnTo>
                    <a:lnTo>
                      <a:pt x="32" y="113"/>
                    </a:lnTo>
                    <a:lnTo>
                      <a:pt x="36" y="113"/>
                    </a:lnTo>
                    <a:lnTo>
                      <a:pt x="36" y="117"/>
                    </a:lnTo>
                    <a:lnTo>
                      <a:pt x="41" y="113"/>
                    </a:lnTo>
                    <a:lnTo>
                      <a:pt x="41" y="113"/>
                    </a:lnTo>
                    <a:lnTo>
                      <a:pt x="45" y="113"/>
                    </a:lnTo>
                    <a:lnTo>
                      <a:pt x="45" y="108"/>
                    </a:lnTo>
                    <a:lnTo>
                      <a:pt x="45" y="113"/>
                    </a:lnTo>
                    <a:lnTo>
                      <a:pt x="45" y="113"/>
                    </a:lnTo>
                    <a:lnTo>
                      <a:pt x="45" y="113"/>
                    </a:lnTo>
                    <a:lnTo>
                      <a:pt x="45" y="113"/>
                    </a:lnTo>
                    <a:lnTo>
                      <a:pt x="45" y="117"/>
                    </a:lnTo>
                    <a:lnTo>
                      <a:pt x="45" y="117"/>
                    </a:lnTo>
                    <a:lnTo>
                      <a:pt x="50" y="117"/>
                    </a:lnTo>
                    <a:lnTo>
                      <a:pt x="50" y="117"/>
                    </a:lnTo>
                    <a:lnTo>
                      <a:pt x="50" y="117"/>
                    </a:lnTo>
                    <a:lnTo>
                      <a:pt x="54" y="113"/>
                    </a:lnTo>
                    <a:lnTo>
                      <a:pt x="54" y="113"/>
                    </a:lnTo>
                    <a:lnTo>
                      <a:pt x="54" y="113"/>
                    </a:lnTo>
                    <a:lnTo>
                      <a:pt x="54" y="113"/>
                    </a:lnTo>
                    <a:lnTo>
                      <a:pt x="54" y="113"/>
                    </a:lnTo>
                    <a:lnTo>
                      <a:pt x="54" y="108"/>
                    </a:lnTo>
                    <a:lnTo>
                      <a:pt x="54" y="108"/>
                    </a:lnTo>
                    <a:lnTo>
                      <a:pt x="54" y="108"/>
                    </a:lnTo>
                    <a:lnTo>
                      <a:pt x="54" y="108"/>
                    </a:lnTo>
                    <a:lnTo>
                      <a:pt x="54" y="104"/>
                    </a:lnTo>
                    <a:lnTo>
                      <a:pt x="59" y="104"/>
                    </a:lnTo>
                    <a:lnTo>
                      <a:pt x="54" y="99"/>
                    </a:lnTo>
                    <a:lnTo>
                      <a:pt x="54" y="99"/>
                    </a:lnTo>
                    <a:lnTo>
                      <a:pt x="59" y="99"/>
                    </a:lnTo>
                    <a:lnTo>
                      <a:pt x="59" y="95"/>
                    </a:lnTo>
                    <a:lnTo>
                      <a:pt x="59" y="95"/>
                    </a:lnTo>
                    <a:lnTo>
                      <a:pt x="59" y="90"/>
                    </a:lnTo>
                    <a:lnTo>
                      <a:pt x="54" y="90"/>
                    </a:lnTo>
                    <a:lnTo>
                      <a:pt x="59" y="86"/>
                    </a:lnTo>
                    <a:lnTo>
                      <a:pt x="59" y="81"/>
                    </a:lnTo>
                    <a:lnTo>
                      <a:pt x="59" y="81"/>
                    </a:lnTo>
                    <a:lnTo>
                      <a:pt x="59" y="81"/>
                    </a:lnTo>
                    <a:lnTo>
                      <a:pt x="54" y="76"/>
                    </a:lnTo>
                    <a:lnTo>
                      <a:pt x="54" y="76"/>
                    </a:lnTo>
                    <a:lnTo>
                      <a:pt x="50" y="76"/>
                    </a:lnTo>
                    <a:lnTo>
                      <a:pt x="50" y="76"/>
                    </a:lnTo>
                    <a:lnTo>
                      <a:pt x="50" y="76"/>
                    </a:lnTo>
                    <a:lnTo>
                      <a:pt x="50" y="76"/>
                    </a:lnTo>
                    <a:lnTo>
                      <a:pt x="45" y="72"/>
                    </a:lnTo>
                    <a:lnTo>
                      <a:pt x="45" y="72"/>
                    </a:lnTo>
                    <a:lnTo>
                      <a:pt x="45" y="67"/>
                    </a:lnTo>
                    <a:lnTo>
                      <a:pt x="45" y="67"/>
                    </a:lnTo>
                    <a:lnTo>
                      <a:pt x="50" y="63"/>
                    </a:lnTo>
                    <a:lnTo>
                      <a:pt x="50" y="63"/>
                    </a:lnTo>
                    <a:lnTo>
                      <a:pt x="50" y="63"/>
                    </a:lnTo>
                    <a:lnTo>
                      <a:pt x="50" y="58"/>
                    </a:lnTo>
                    <a:lnTo>
                      <a:pt x="50" y="58"/>
                    </a:lnTo>
                    <a:lnTo>
                      <a:pt x="54" y="58"/>
                    </a:lnTo>
                    <a:lnTo>
                      <a:pt x="54" y="58"/>
                    </a:lnTo>
                    <a:lnTo>
                      <a:pt x="54" y="58"/>
                    </a:lnTo>
                    <a:lnTo>
                      <a:pt x="54" y="58"/>
                    </a:lnTo>
                    <a:lnTo>
                      <a:pt x="54" y="54"/>
                    </a:lnTo>
                    <a:lnTo>
                      <a:pt x="59" y="54"/>
                    </a:lnTo>
                    <a:lnTo>
                      <a:pt x="59" y="54"/>
                    </a:lnTo>
                    <a:lnTo>
                      <a:pt x="59" y="54"/>
                    </a:lnTo>
                    <a:lnTo>
                      <a:pt x="54" y="49"/>
                    </a:lnTo>
                    <a:lnTo>
                      <a:pt x="54" y="49"/>
                    </a:lnTo>
                    <a:lnTo>
                      <a:pt x="54" y="49"/>
                    </a:lnTo>
                    <a:lnTo>
                      <a:pt x="54" y="45"/>
                    </a:lnTo>
                    <a:lnTo>
                      <a:pt x="54" y="45"/>
                    </a:lnTo>
                    <a:lnTo>
                      <a:pt x="50" y="45"/>
                    </a:lnTo>
                    <a:lnTo>
                      <a:pt x="45" y="45"/>
                    </a:lnTo>
                    <a:lnTo>
                      <a:pt x="45" y="45"/>
                    </a:lnTo>
                    <a:lnTo>
                      <a:pt x="41" y="45"/>
                    </a:lnTo>
                    <a:lnTo>
                      <a:pt x="36" y="45"/>
                    </a:lnTo>
                    <a:lnTo>
                      <a:pt x="36" y="45"/>
                    </a:lnTo>
                    <a:lnTo>
                      <a:pt x="36" y="45"/>
                    </a:lnTo>
                    <a:lnTo>
                      <a:pt x="36" y="45"/>
                    </a:lnTo>
                    <a:lnTo>
                      <a:pt x="36" y="45"/>
                    </a:lnTo>
                    <a:lnTo>
                      <a:pt x="36" y="45"/>
                    </a:lnTo>
                    <a:lnTo>
                      <a:pt x="36" y="40"/>
                    </a:lnTo>
                    <a:lnTo>
                      <a:pt x="36" y="40"/>
                    </a:lnTo>
                    <a:lnTo>
                      <a:pt x="36" y="40"/>
                    </a:lnTo>
                    <a:lnTo>
                      <a:pt x="36" y="36"/>
                    </a:lnTo>
                    <a:lnTo>
                      <a:pt x="36" y="36"/>
                    </a:lnTo>
                    <a:lnTo>
                      <a:pt x="36" y="31"/>
                    </a:lnTo>
                    <a:lnTo>
                      <a:pt x="36" y="31"/>
                    </a:lnTo>
                    <a:lnTo>
                      <a:pt x="41" y="31"/>
                    </a:lnTo>
                    <a:lnTo>
                      <a:pt x="45" y="31"/>
                    </a:lnTo>
                    <a:lnTo>
                      <a:pt x="50" y="31"/>
                    </a:lnTo>
                    <a:lnTo>
                      <a:pt x="54" y="31"/>
                    </a:lnTo>
                    <a:lnTo>
                      <a:pt x="59" y="31"/>
                    </a:lnTo>
                    <a:lnTo>
                      <a:pt x="59" y="27"/>
                    </a:lnTo>
                    <a:lnTo>
                      <a:pt x="59" y="31"/>
                    </a:lnTo>
                    <a:lnTo>
                      <a:pt x="63" y="31"/>
                    </a:lnTo>
                    <a:lnTo>
                      <a:pt x="63" y="31"/>
                    </a:lnTo>
                    <a:lnTo>
                      <a:pt x="63" y="31"/>
                    </a:lnTo>
                    <a:lnTo>
                      <a:pt x="63" y="31"/>
                    </a:lnTo>
                    <a:lnTo>
                      <a:pt x="63" y="31"/>
                    </a:lnTo>
                    <a:lnTo>
                      <a:pt x="63" y="31"/>
                    </a:lnTo>
                    <a:lnTo>
                      <a:pt x="68" y="31"/>
                    </a:lnTo>
                    <a:lnTo>
                      <a:pt x="68" y="31"/>
                    </a:lnTo>
                    <a:lnTo>
                      <a:pt x="68" y="31"/>
                    </a:lnTo>
                    <a:lnTo>
                      <a:pt x="68" y="31"/>
                    </a:lnTo>
                    <a:lnTo>
                      <a:pt x="73" y="31"/>
                    </a:lnTo>
                    <a:lnTo>
                      <a:pt x="73" y="31"/>
                    </a:lnTo>
                    <a:lnTo>
                      <a:pt x="73" y="31"/>
                    </a:lnTo>
                    <a:lnTo>
                      <a:pt x="73" y="31"/>
                    </a:lnTo>
                    <a:lnTo>
                      <a:pt x="77" y="31"/>
                    </a:lnTo>
                    <a:lnTo>
                      <a:pt x="82" y="36"/>
                    </a:lnTo>
                    <a:lnTo>
                      <a:pt x="82" y="36"/>
                    </a:lnTo>
                    <a:lnTo>
                      <a:pt x="86" y="36"/>
                    </a:lnTo>
                    <a:lnTo>
                      <a:pt x="86" y="40"/>
                    </a:lnTo>
                    <a:lnTo>
                      <a:pt x="86" y="40"/>
                    </a:lnTo>
                    <a:lnTo>
                      <a:pt x="86" y="36"/>
                    </a:lnTo>
                    <a:lnTo>
                      <a:pt x="86" y="36"/>
                    </a:lnTo>
                    <a:lnTo>
                      <a:pt x="86" y="36"/>
                    </a:lnTo>
                    <a:lnTo>
                      <a:pt x="86" y="36"/>
                    </a:lnTo>
                    <a:lnTo>
                      <a:pt x="86" y="31"/>
                    </a:lnTo>
                    <a:lnTo>
                      <a:pt x="86" y="31"/>
                    </a:lnTo>
                    <a:lnTo>
                      <a:pt x="86" y="31"/>
                    </a:lnTo>
                    <a:lnTo>
                      <a:pt x="86" y="27"/>
                    </a:lnTo>
                    <a:lnTo>
                      <a:pt x="86" y="27"/>
                    </a:lnTo>
                    <a:lnTo>
                      <a:pt x="86" y="27"/>
                    </a:lnTo>
                    <a:lnTo>
                      <a:pt x="91" y="27"/>
                    </a:lnTo>
                    <a:lnTo>
                      <a:pt x="91" y="22"/>
                    </a:lnTo>
                    <a:lnTo>
                      <a:pt x="91" y="18"/>
                    </a:lnTo>
                    <a:lnTo>
                      <a:pt x="91" y="18"/>
                    </a:lnTo>
                    <a:lnTo>
                      <a:pt x="91" y="18"/>
                    </a:lnTo>
                    <a:lnTo>
                      <a:pt x="91" y="13"/>
                    </a:lnTo>
                    <a:lnTo>
                      <a:pt x="91" y="13"/>
                    </a:lnTo>
                    <a:lnTo>
                      <a:pt x="91" y="9"/>
                    </a:lnTo>
                    <a:lnTo>
                      <a:pt x="95" y="9"/>
                    </a:lnTo>
                    <a:lnTo>
                      <a:pt x="95" y="9"/>
                    </a:lnTo>
                    <a:lnTo>
                      <a:pt x="95" y="4"/>
                    </a:lnTo>
                    <a:lnTo>
                      <a:pt x="95" y="4"/>
                    </a:lnTo>
                    <a:lnTo>
                      <a:pt x="95" y="4"/>
                    </a:lnTo>
                    <a:lnTo>
                      <a:pt x="100" y="4"/>
                    </a:lnTo>
                    <a:lnTo>
                      <a:pt x="104" y="4"/>
                    </a:lnTo>
                    <a:lnTo>
                      <a:pt x="104" y="4"/>
                    </a:lnTo>
                    <a:lnTo>
                      <a:pt x="109" y="4"/>
                    </a:lnTo>
                    <a:lnTo>
                      <a:pt x="109" y="0"/>
                    </a:lnTo>
                    <a:lnTo>
                      <a:pt x="109" y="0"/>
                    </a:lnTo>
                    <a:lnTo>
                      <a:pt x="113" y="0"/>
                    </a:lnTo>
                    <a:lnTo>
                      <a:pt x="118"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7" name="Freeform 38"/>
              <p:cNvSpPr>
                <a:spLocks/>
              </p:cNvSpPr>
              <p:nvPr/>
            </p:nvSpPr>
            <p:spPr bwMode="auto">
              <a:xfrm>
                <a:off x="2076451" y="2565401"/>
                <a:ext cx="336550" cy="515938"/>
              </a:xfrm>
              <a:custGeom>
                <a:avLst/>
                <a:gdLst>
                  <a:gd name="T0" fmla="*/ 140 w 212"/>
                  <a:gd name="T1" fmla="*/ 13 h 325"/>
                  <a:gd name="T2" fmla="*/ 117 w 212"/>
                  <a:gd name="T3" fmla="*/ 41 h 325"/>
                  <a:gd name="T4" fmla="*/ 108 w 212"/>
                  <a:gd name="T5" fmla="*/ 63 h 325"/>
                  <a:gd name="T6" fmla="*/ 122 w 212"/>
                  <a:gd name="T7" fmla="*/ 77 h 325"/>
                  <a:gd name="T8" fmla="*/ 122 w 212"/>
                  <a:gd name="T9" fmla="*/ 95 h 325"/>
                  <a:gd name="T10" fmla="*/ 135 w 212"/>
                  <a:gd name="T11" fmla="*/ 104 h 325"/>
                  <a:gd name="T12" fmla="*/ 153 w 212"/>
                  <a:gd name="T13" fmla="*/ 104 h 325"/>
                  <a:gd name="T14" fmla="*/ 171 w 212"/>
                  <a:gd name="T15" fmla="*/ 122 h 325"/>
                  <a:gd name="T16" fmla="*/ 198 w 212"/>
                  <a:gd name="T17" fmla="*/ 117 h 325"/>
                  <a:gd name="T18" fmla="*/ 198 w 212"/>
                  <a:gd name="T19" fmla="*/ 135 h 325"/>
                  <a:gd name="T20" fmla="*/ 198 w 212"/>
                  <a:gd name="T21" fmla="*/ 158 h 325"/>
                  <a:gd name="T22" fmla="*/ 203 w 212"/>
                  <a:gd name="T23" fmla="*/ 176 h 325"/>
                  <a:gd name="T24" fmla="*/ 203 w 212"/>
                  <a:gd name="T25" fmla="*/ 190 h 325"/>
                  <a:gd name="T26" fmla="*/ 207 w 212"/>
                  <a:gd name="T27" fmla="*/ 203 h 325"/>
                  <a:gd name="T28" fmla="*/ 212 w 212"/>
                  <a:gd name="T29" fmla="*/ 217 h 325"/>
                  <a:gd name="T30" fmla="*/ 203 w 212"/>
                  <a:gd name="T31" fmla="*/ 199 h 325"/>
                  <a:gd name="T32" fmla="*/ 194 w 212"/>
                  <a:gd name="T33" fmla="*/ 208 h 325"/>
                  <a:gd name="T34" fmla="*/ 185 w 212"/>
                  <a:gd name="T35" fmla="*/ 208 h 325"/>
                  <a:gd name="T36" fmla="*/ 162 w 212"/>
                  <a:gd name="T37" fmla="*/ 208 h 325"/>
                  <a:gd name="T38" fmla="*/ 167 w 212"/>
                  <a:gd name="T39" fmla="*/ 221 h 325"/>
                  <a:gd name="T40" fmla="*/ 171 w 212"/>
                  <a:gd name="T41" fmla="*/ 226 h 325"/>
                  <a:gd name="T42" fmla="*/ 171 w 212"/>
                  <a:gd name="T43" fmla="*/ 230 h 325"/>
                  <a:gd name="T44" fmla="*/ 162 w 212"/>
                  <a:gd name="T45" fmla="*/ 230 h 325"/>
                  <a:gd name="T46" fmla="*/ 158 w 212"/>
                  <a:gd name="T47" fmla="*/ 239 h 325"/>
                  <a:gd name="T48" fmla="*/ 162 w 212"/>
                  <a:gd name="T49" fmla="*/ 253 h 325"/>
                  <a:gd name="T50" fmla="*/ 167 w 212"/>
                  <a:gd name="T51" fmla="*/ 262 h 325"/>
                  <a:gd name="T52" fmla="*/ 167 w 212"/>
                  <a:gd name="T53" fmla="*/ 276 h 325"/>
                  <a:gd name="T54" fmla="*/ 158 w 212"/>
                  <a:gd name="T55" fmla="*/ 325 h 325"/>
                  <a:gd name="T56" fmla="*/ 149 w 212"/>
                  <a:gd name="T57" fmla="*/ 316 h 325"/>
                  <a:gd name="T58" fmla="*/ 158 w 212"/>
                  <a:gd name="T59" fmla="*/ 294 h 325"/>
                  <a:gd name="T60" fmla="*/ 140 w 212"/>
                  <a:gd name="T61" fmla="*/ 285 h 325"/>
                  <a:gd name="T62" fmla="*/ 131 w 212"/>
                  <a:gd name="T63" fmla="*/ 285 h 325"/>
                  <a:gd name="T64" fmla="*/ 117 w 212"/>
                  <a:gd name="T65" fmla="*/ 289 h 325"/>
                  <a:gd name="T66" fmla="*/ 103 w 212"/>
                  <a:gd name="T67" fmla="*/ 289 h 325"/>
                  <a:gd name="T68" fmla="*/ 99 w 212"/>
                  <a:gd name="T69" fmla="*/ 276 h 325"/>
                  <a:gd name="T70" fmla="*/ 90 w 212"/>
                  <a:gd name="T71" fmla="*/ 267 h 325"/>
                  <a:gd name="T72" fmla="*/ 81 w 212"/>
                  <a:gd name="T73" fmla="*/ 258 h 325"/>
                  <a:gd name="T74" fmla="*/ 72 w 212"/>
                  <a:gd name="T75" fmla="*/ 244 h 325"/>
                  <a:gd name="T76" fmla="*/ 63 w 212"/>
                  <a:gd name="T77" fmla="*/ 244 h 325"/>
                  <a:gd name="T78" fmla="*/ 45 w 212"/>
                  <a:gd name="T79" fmla="*/ 235 h 325"/>
                  <a:gd name="T80" fmla="*/ 36 w 212"/>
                  <a:gd name="T81" fmla="*/ 235 h 325"/>
                  <a:gd name="T82" fmla="*/ 27 w 212"/>
                  <a:gd name="T83" fmla="*/ 230 h 325"/>
                  <a:gd name="T84" fmla="*/ 4 w 212"/>
                  <a:gd name="T85" fmla="*/ 217 h 325"/>
                  <a:gd name="T86" fmla="*/ 9 w 212"/>
                  <a:gd name="T87" fmla="*/ 203 h 325"/>
                  <a:gd name="T88" fmla="*/ 18 w 212"/>
                  <a:gd name="T89" fmla="*/ 190 h 325"/>
                  <a:gd name="T90" fmla="*/ 22 w 212"/>
                  <a:gd name="T91" fmla="*/ 181 h 325"/>
                  <a:gd name="T92" fmla="*/ 36 w 212"/>
                  <a:gd name="T93" fmla="*/ 163 h 325"/>
                  <a:gd name="T94" fmla="*/ 31 w 212"/>
                  <a:gd name="T95" fmla="*/ 158 h 325"/>
                  <a:gd name="T96" fmla="*/ 31 w 212"/>
                  <a:gd name="T97" fmla="*/ 149 h 325"/>
                  <a:gd name="T98" fmla="*/ 31 w 212"/>
                  <a:gd name="T99" fmla="*/ 122 h 325"/>
                  <a:gd name="T100" fmla="*/ 27 w 212"/>
                  <a:gd name="T101" fmla="*/ 104 h 325"/>
                  <a:gd name="T102" fmla="*/ 27 w 212"/>
                  <a:gd name="T103" fmla="*/ 90 h 325"/>
                  <a:gd name="T104" fmla="*/ 40 w 212"/>
                  <a:gd name="T105" fmla="*/ 86 h 325"/>
                  <a:gd name="T106" fmla="*/ 36 w 212"/>
                  <a:gd name="T107" fmla="*/ 72 h 325"/>
                  <a:gd name="T108" fmla="*/ 45 w 212"/>
                  <a:gd name="T109" fmla="*/ 86 h 325"/>
                  <a:gd name="T110" fmla="*/ 49 w 212"/>
                  <a:gd name="T111" fmla="*/ 72 h 325"/>
                  <a:gd name="T112" fmla="*/ 67 w 212"/>
                  <a:gd name="T113" fmla="*/ 50 h 325"/>
                  <a:gd name="T114" fmla="*/ 72 w 212"/>
                  <a:gd name="T115" fmla="*/ 31 h 325"/>
                  <a:gd name="T116" fmla="*/ 90 w 212"/>
                  <a:gd name="T117" fmla="*/ 27 h 325"/>
                  <a:gd name="T118" fmla="*/ 103 w 212"/>
                  <a:gd name="T119" fmla="*/ 18 h 325"/>
                  <a:gd name="T120" fmla="*/ 135 w 212"/>
                  <a:gd name="T121" fmla="*/ 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 h="325">
                    <a:moveTo>
                      <a:pt x="149" y="0"/>
                    </a:moveTo>
                    <a:lnTo>
                      <a:pt x="149" y="0"/>
                    </a:lnTo>
                    <a:lnTo>
                      <a:pt x="153" y="4"/>
                    </a:lnTo>
                    <a:lnTo>
                      <a:pt x="153" y="4"/>
                    </a:lnTo>
                    <a:lnTo>
                      <a:pt x="149" y="9"/>
                    </a:lnTo>
                    <a:lnTo>
                      <a:pt x="149" y="9"/>
                    </a:lnTo>
                    <a:lnTo>
                      <a:pt x="149" y="9"/>
                    </a:lnTo>
                    <a:lnTo>
                      <a:pt x="144" y="9"/>
                    </a:lnTo>
                    <a:lnTo>
                      <a:pt x="144" y="9"/>
                    </a:lnTo>
                    <a:lnTo>
                      <a:pt x="140" y="13"/>
                    </a:lnTo>
                    <a:lnTo>
                      <a:pt x="135" y="13"/>
                    </a:lnTo>
                    <a:lnTo>
                      <a:pt x="135" y="13"/>
                    </a:lnTo>
                    <a:lnTo>
                      <a:pt x="131" y="22"/>
                    </a:lnTo>
                    <a:lnTo>
                      <a:pt x="126" y="22"/>
                    </a:lnTo>
                    <a:lnTo>
                      <a:pt x="126" y="27"/>
                    </a:lnTo>
                    <a:lnTo>
                      <a:pt x="126" y="27"/>
                    </a:lnTo>
                    <a:lnTo>
                      <a:pt x="122" y="27"/>
                    </a:lnTo>
                    <a:lnTo>
                      <a:pt x="122" y="31"/>
                    </a:lnTo>
                    <a:lnTo>
                      <a:pt x="117" y="36"/>
                    </a:lnTo>
                    <a:lnTo>
                      <a:pt x="117" y="41"/>
                    </a:lnTo>
                    <a:lnTo>
                      <a:pt x="117" y="45"/>
                    </a:lnTo>
                    <a:lnTo>
                      <a:pt x="113" y="50"/>
                    </a:lnTo>
                    <a:lnTo>
                      <a:pt x="113" y="54"/>
                    </a:lnTo>
                    <a:lnTo>
                      <a:pt x="113" y="54"/>
                    </a:lnTo>
                    <a:lnTo>
                      <a:pt x="108" y="54"/>
                    </a:lnTo>
                    <a:lnTo>
                      <a:pt x="108" y="59"/>
                    </a:lnTo>
                    <a:lnTo>
                      <a:pt x="108" y="59"/>
                    </a:lnTo>
                    <a:lnTo>
                      <a:pt x="108" y="63"/>
                    </a:lnTo>
                    <a:lnTo>
                      <a:pt x="108" y="63"/>
                    </a:lnTo>
                    <a:lnTo>
                      <a:pt x="108" y="63"/>
                    </a:lnTo>
                    <a:lnTo>
                      <a:pt x="113" y="59"/>
                    </a:lnTo>
                    <a:lnTo>
                      <a:pt x="113" y="59"/>
                    </a:lnTo>
                    <a:lnTo>
                      <a:pt x="113" y="59"/>
                    </a:lnTo>
                    <a:lnTo>
                      <a:pt x="113" y="63"/>
                    </a:lnTo>
                    <a:lnTo>
                      <a:pt x="113" y="63"/>
                    </a:lnTo>
                    <a:lnTo>
                      <a:pt x="117" y="63"/>
                    </a:lnTo>
                    <a:lnTo>
                      <a:pt x="117" y="63"/>
                    </a:lnTo>
                    <a:lnTo>
                      <a:pt x="117" y="68"/>
                    </a:lnTo>
                    <a:lnTo>
                      <a:pt x="117" y="72"/>
                    </a:lnTo>
                    <a:lnTo>
                      <a:pt x="122" y="77"/>
                    </a:lnTo>
                    <a:lnTo>
                      <a:pt x="122" y="77"/>
                    </a:lnTo>
                    <a:lnTo>
                      <a:pt x="122" y="81"/>
                    </a:lnTo>
                    <a:lnTo>
                      <a:pt x="122" y="81"/>
                    </a:lnTo>
                    <a:lnTo>
                      <a:pt x="122" y="81"/>
                    </a:lnTo>
                    <a:lnTo>
                      <a:pt x="122" y="86"/>
                    </a:lnTo>
                    <a:lnTo>
                      <a:pt x="122" y="86"/>
                    </a:lnTo>
                    <a:lnTo>
                      <a:pt x="122" y="90"/>
                    </a:lnTo>
                    <a:lnTo>
                      <a:pt x="122" y="90"/>
                    </a:lnTo>
                    <a:lnTo>
                      <a:pt x="122" y="90"/>
                    </a:lnTo>
                    <a:lnTo>
                      <a:pt x="122" y="95"/>
                    </a:lnTo>
                    <a:lnTo>
                      <a:pt x="122" y="95"/>
                    </a:lnTo>
                    <a:lnTo>
                      <a:pt x="122" y="95"/>
                    </a:lnTo>
                    <a:lnTo>
                      <a:pt x="122" y="95"/>
                    </a:lnTo>
                    <a:lnTo>
                      <a:pt x="126" y="99"/>
                    </a:lnTo>
                    <a:lnTo>
                      <a:pt x="126" y="99"/>
                    </a:lnTo>
                    <a:lnTo>
                      <a:pt x="126" y="104"/>
                    </a:lnTo>
                    <a:lnTo>
                      <a:pt x="126" y="104"/>
                    </a:lnTo>
                    <a:lnTo>
                      <a:pt x="131" y="104"/>
                    </a:lnTo>
                    <a:lnTo>
                      <a:pt x="131" y="104"/>
                    </a:lnTo>
                    <a:lnTo>
                      <a:pt x="135" y="104"/>
                    </a:lnTo>
                    <a:lnTo>
                      <a:pt x="135" y="104"/>
                    </a:lnTo>
                    <a:lnTo>
                      <a:pt x="140" y="104"/>
                    </a:lnTo>
                    <a:lnTo>
                      <a:pt x="144" y="104"/>
                    </a:lnTo>
                    <a:lnTo>
                      <a:pt x="144" y="104"/>
                    </a:lnTo>
                    <a:lnTo>
                      <a:pt x="149" y="104"/>
                    </a:lnTo>
                    <a:lnTo>
                      <a:pt x="149" y="104"/>
                    </a:lnTo>
                    <a:lnTo>
                      <a:pt x="149" y="104"/>
                    </a:lnTo>
                    <a:lnTo>
                      <a:pt x="153" y="104"/>
                    </a:lnTo>
                    <a:lnTo>
                      <a:pt x="153" y="104"/>
                    </a:lnTo>
                    <a:lnTo>
                      <a:pt x="153" y="104"/>
                    </a:lnTo>
                    <a:lnTo>
                      <a:pt x="158" y="104"/>
                    </a:lnTo>
                    <a:lnTo>
                      <a:pt x="158" y="104"/>
                    </a:lnTo>
                    <a:lnTo>
                      <a:pt x="158" y="104"/>
                    </a:lnTo>
                    <a:lnTo>
                      <a:pt x="162" y="104"/>
                    </a:lnTo>
                    <a:lnTo>
                      <a:pt x="162" y="113"/>
                    </a:lnTo>
                    <a:lnTo>
                      <a:pt x="167" y="113"/>
                    </a:lnTo>
                    <a:lnTo>
                      <a:pt x="167" y="117"/>
                    </a:lnTo>
                    <a:lnTo>
                      <a:pt x="171" y="122"/>
                    </a:lnTo>
                    <a:lnTo>
                      <a:pt x="171" y="122"/>
                    </a:lnTo>
                    <a:lnTo>
                      <a:pt x="171" y="122"/>
                    </a:lnTo>
                    <a:lnTo>
                      <a:pt x="171" y="122"/>
                    </a:lnTo>
                    <a:lnTo>
                      <a:pt x="171" y="122"/>
                    </a:lnTo>
                    <a:lnTo>
                      <a:pt x="176" y="122"/>
                    </a:lnTo>
                    <a:lnTo>
                      <a:pt x="176" y="122"/>
                    </a:lnTo>
                    <a:lnTo>
                      <a:pt x="180" y="122"/>
                    </a:lnTo>
                    <a:lnTo>
                      <a:pt x="185" y="122"/>
                    </a:lnTo>
                    <a:lnTo>
                      <a:pt x="189" y="122"/>
                    </a:lnTo>
                    <a:lnTo>
                      <a:pt x="194" y="122"/>
                    </a:lnTo>
                    <a:lnTo>
                      <a:pt x="198" y="122"/>
                    </a:lnTo>
                    <a:lnTo>
                      <a:pt x="198" y="117"/>
                    </a:lnTo>
                    <a:lnTo>
                      <a:pt x="198" y="117"/>
                    </a:lnTo>
                    <a:lnTo>
                      <a:pt x="203" y="122"/>
                    </a:lnTo>
                    <a:lnTo>
                      <a:pt x="203" y="122"/>
                    </a:lnTo>
                    <a:lnTo>
                      <a:pt x="203" y="122"/>
                    </a:lnTo>
                    <a:lnTo>
                      <a:pt x="207" y="126"/>
                    </a:lnTo>
                    <a:lnTo>
                      <a:pt x="203" y="126"/>
                    </a:lnTo>
                    <a:lnTo>
                      <a:pt x="203" y="126"/>
                    </a:lnTo>
                    <a:lnTo>
                      <a:pt x="203" y="131"/>
                    </a:lnTo>
                    <a:lnTo>
                      <a:pt x="203" y="135"/>
                    </a:lnTo>
                    <a:lnTo>
                      <a:pt x="198" y="135"/>
                    </a:lnTo>
                    <a:lnTo>
                      <a:pt x="198" y="135"/>
                    </a:lnTo>
                    <a:lnTo>
                      <a:pt x="198" y="140"/>
                    </a:lnTo>
                    <a:lnTo>
                      <a:pt x="198" y="140"/>
                    </a:lnTo>
                    <a:lnTo>
                      <a:pt x="198" y="145"/>
                    </a:lnTo>
                    <a:lnTo>
                      <a:pt x="198" y="149"/>
                    </a:lnTo>
                    <a:lnTo>
                      <a:pt x="198" y="154"/>
                    </a:lnTo>
                    <a:lnTo>
                      <a:pt x="198" y="154"/>
                    </a:lnTo>
                    <a:lnTo>
                      <a:pt x="198" y="158"/>
                    </a:lnTo>
                    <a:lnTo>
                      <a:pt x="198" y="158"/>
                    </a:lnTo>
                    <a:lnTo>
                      <a:pt x="198" y="158"/>
                    </a:lnTo>
                    <a:lnTo>
                      <a:pt x="198" y="163"/>
                    </a:lnTo>
                    <a:lnTo>
                      <a:pt x="198" y="167"/>
                    </a:lnTo>
                    <a:lnTo>
                      <a:pt x="198" y="167"/>
                    </a:lnTo>
                    <a:lnTo>
                      <a:pt x="203" y="167"/>
                    </a:lnTo>
                    <a:lnTo>
                      <a:pt x="203" y="172"/>
                    </a:lnTo>
                    <a:lnTo>
                      <a:pt x="203" y="176"/>
                    </a:lnTo>
                    <a:lnTo>
                      <a:pt x="207" y="176"/>
                    </a:lnTo>
                    <a:lnTo>
                      <a:pt x="203" y="176"/>
                    </a:lnTo>
                    <a:lnTo>
                      <a:pt x="203" y="176"/>
                    </a:lnTo>
                    <a:lnTo>
                      <a:pt x="203" y="176"/>
                    </a:lnTo>
                    <a:lnTo>
                      <a:pt x="203" y="181"/>
                    </a:lnTo>
                    <a:lnTo>
                      <a:pt x="194" y="185"/>
                    </a:lnTo>
                    <a:lnTo>
                      <a:pt x="194" y="185"/>
                    </a:lnTo>
                    <a:lnTo>
                      <a:pt x="194" y="185"/>
                    </a:lnTo>
                    <a:lnTo>
                      <a:pt x="198" y="185"/>
                    </a:lnTo>
                    <a:lnTo>
                      <a:pt x="198" y="185"/>
                    </a:lnTo>
                    <a:lnTo>
                      <a:pt x="198" y="185"/>
                    </a:lnTo>
                    <a:lnTo>
                      <a:pt x="198" y="190"/>
                    </a:lnTo>
                    <a:lnTo>
                      <a:pt x="198" y="190"/>
                    </a:lnTo>
                    <a:lnTo>
                      <a:pt x="203" y="190"/>
                    </a:lnTo>
                    <a:lnTo>
                      <a:pt x="203" y="190"/>
                    </a:lnTo>
                    <a:lnTo>
                      <a:pt x="203" y="190"/>
                    </a:lnTo>
                    <a:lnTo>
                      <a:pt x="203" y="194"/>
                    </a:lnTo>
                    <a:lnTo>
                      <a:pt x="207" y="194"/>
                    </a:lnTo>
                    <a:lnTo>
                      <a:pt x="207" y="194"/>
                    </a:lnTo>
                    <a:lnTo>
                      <a:pt x="207" y="194"/>
                    </a:lnTo>
                    <a:lnTo>
                      <a:pt x="207" y="199"/>
                    </a:lnTo>
                    <a:lnTo>
                      <a:pt x="207" y="199"/>
                    </a:lnTo>
                    <a:lnTo>
                      <a:pt x="207" y="199"/>
                    </a:lnTo>
                    <a:lnTo>
                      <a:pt x="207" y="203"/>
                    </a:lnTo>
                    <a:lnTo>
                      <a:pt x="207" y="203"/>
                    </a:lnTo>
                    <a:lnTo>
                      <a:pt x="207" y="203"/>
                    </a:lnTo>
                    <a:lnTo>
                      <a:pt x="207" y="208"/>
                    </a:lnTo>
                    <a:lnTo>
                      <a:pt x="212" y="208"/>
                    </a:lnTo>
                    <a:lnTo>
                      <a:pt x="212" y="212"/>
                    </a:lnTo>
                    <a:lnTo>
                      <a:pt x="212" y="212"/>
                    </a:lnTo>
                    <a:lnTo>
                      <a:pt x="212" y="212"/>
                    </a:lnTo>
                    <a:lnTo>
                      <a:pt x="212" y="217"/>
                    </a:lnTo>
                    <a:lnTo>
                      <a:pt x="212" y="217"/>
                    </a:lnTo>
                    <a:lnTo>
                      <a:pt x="212" y="217"/>
                    </a:lnTo>
                    <a:lnTo>
                      <a:pt x="207" y="217"/>
                    </a:lnTo>
                    <a:lnTo>
                      <a:pt x="207" y="217"/>
                    </a:lnTo>
                    <a:lnTo>
                      <a:pt x="207" y="217"/>
                    </a:lnTo>
                    <a:lnTo>
                      <a:pt x="207" y="212"/>
                    </a:lnTo>
                    <a:lnTo>
                      <a:pt x="207" y="212"/>
                    </a:lnTo>
                    <a:lnTo>
                      <a:pt x="207" y="208"/>
                    </a:lnTo>
                    <a:lnTo>
                      <a:pt x="207" y="208"/>
                    </a:lnTo>
                    <a:lnTo>
                      <a:pt x="203" y="203"/>
                    </a:lnTo>
                    <a:lnTo>
                      <a:pt x="203" y="203"/>
                    </a:lnTo>
                    <a:lnTo>
                      <a:pt x="203" y="199"/>
                    </a:lnTo>
                    <a:lnTo>
                      <a:pt x="203" y="199"/>
                    </a:lnTo>
                    <a:lnTo>
                      <a:pt x="203" y="199"/>
                    </a:lnTo>
                    <a:lnTo>
                      <a:pt x="198" y="203"/>
                    </a:lnTo>
                    <a:lnTo>
                      <a:pt x="198" y="203"/>
                    </a:lnTo>
                    <a:lnTo>
                      <a:pt x="198" y="203"/>
                    </a:lnTo>
                    <a:lnTo>
                      <a:pt x="194" y="208"/>
                    </a:lnTo>
                    <a:lnTo>
                      <a:pt x="194" y="208"/>
                    </a:lnTo>
                    <a:lnTo>
                      <a:pt x="194" y="208"/>
                    </a:lnTo>
                    <a:lnTo>
                      <a:pt x="194" y="208"/>
                    </a:lnTo>
                    <a:lnTo>
                      <a:pt x="194" y="208"/>
                    </a:lnTo>
                    <a:lnTo>
                      <a:pt x="189" y="203"/>
                    </a:lnTo>
                    <a:lnTo>
                      <a:pt x="189" y="203"/>
                    </a:lnTo>
                    <a:lnTo>
                      <a:pt x="189" y="203"/>
                    </a:lnTo>
                    <a:lnTo>
                      <a:pt x="189" y="203"/>
                    </a:lnTo>
                    <a:lnTo>
                      <a:pt x="189" y="203"/>
                    </a:lnTo>
                    <a:lnTo>
                      <a:pt x="189" y="208"/>
                    </a:lnTo>
                    <a:lnTo>
                      <a:pt x="189" y="208"/>
                    </a:lnTo>
                    <a:lnTo>
                      <a:pt x="189" y="208"/>
                    </a:lnTo>
                    <a:lnTo>
                      <a:pt x="189" y="208"/>
                    </a:lnTo>
                    <a:lnTo>
                      <a:pt x="185" y="208"/>
                    </a:lnTo>
                    <a:lnTo>
                      <a:pt x="180" y="208"/>
                    </a:lnTo>
                    <a:lnTo>
                      <a:pt x="176" y="208"/>
                    </a:lnTo>
                    <a:lnTo>
                      <a:pt x="171" y="208"/>
                    </a:lnTo>
                    <a:lnTo>
                      <a:pt x="171" y="208"/>
                    </a:lnTo>
                    <a:lnTo>
                      <a:pt x="167" y="208"/>
                    </a:lnTo>
                    <a:lnTo>
                      <a:pt x="167" y="208"/>
                    </a:lnTo>
                    <a:lnTo>
                      <a:pt x="167" y="208"/>
                    </a:lnTo>
                    <a:lnTo>
                      <a:pt x="167" y="208"/>
                    </a:lnTo>
                    <a:lnTo>
                      <a:pt x="162" y="208"/>
                    </a:lnTo>
                    <a:lnTo>
                      <a:pt x="162" y="208"/>
                    </a:lnTo>
                    <a:lnTo>
                      <a:pt x="162" y="208"/>
                    </a:lnTo>
                    <a:lnTo>
                      <a:pt x="162" y="208"/>
                    </a:lnTo>
                    <a:lnTo>
                      <a:pt x="162" y="212"/>
                    </a:lnTo>
                    <a:lnTo>
                      <a:pt x="162" y="217"/>
                    </a:lnTo>
                    <a:lnTo>
                      <a:pt x="162" y="221"/>
                    </a:lnTo>
                    <a:lnTo>
                      <a:pt x="162" y="221"/>
                    </a:lnTo>
                    <a:lnTo>
                      <a:pt x="162" y="221"/>
                    </a:lnTo>
                    <a:lnTo>
                      <a:pt x="162" y="221"/>
                    </a:lnTo>
                    <a:lnTo>
                      <a:pt x="162" y="221"/>
                    </a:lnTo>
                    <a:lnTo>
                      <a:pt x="167" y="221"/>
                    </a:lnTo>
                    <a:lnTo>
                      <a:pt x="167" y="221"/>
                    </a:lnTo>
                    <a:lnTo>
                      <a:pt x="167" y="221"/>
                    </a:lnTo>
                    <a:lnTo>
                      <a:pt x="167" y="221"/>
                    </a:lnTo>
                    <a:lnTo>
                      <a:pt x="167" y="221"/>
                    </a:lnTo>
                    <a:lnTo>
                      <a:pt x="167" y="221"/>
                    </a:lnTo>
                    <a:lnTo>
                      <a:pt x="171" y="221"/>
                    </a:lnTo>
                    <a:lnTo>
                      <a:pt x="171" y="221"/>
                    </a:lnTo>
                    <a:lnTo>
                      <a:pt x="171" y="221"/>
                    </a:lnTo>
                    <a:lnTo>
                      <a:pt x="171" y="226"/>
                    </a:lnTo>
                    <a:lnTo>
                      <a:pt x="171" y="226"/>
                    </a:lnTo>
                    <a:lnTo>
                      <a:pt x="171" y="226"/>
                    </a:lnTo>
                    <a:lnTo>
                      <a:pt x="171" y="226"/>
                    </a:lnTo>
                    <a:lnTo>
                      <a:pt x="171" y="226"/>
                    </a:lnTo>
                    <a:lnTo>
                      <a:pt x="171" y="230"/>
                    </a:lnTo>
                    <a:lnTo>
                      <a:pt x="171" y="230"/>
                    </a:lnTo>
                    <a:lnTo>
                      <a:pt x="171" y="230"/>
                    </a:lnTo>
                    <a:lnTo>
                      <a:pt x="171" y="230"/>
                    </a:lnTo>
                    <a:lnTo>
                      <a:pt x="171" y="230"/>
                    </a:lnTo>
                    <a:lnTo>
                      <a:pt x="171" y="230"/>
                    </a:lnTo>
                    <a:lnTo>
                      <a:pt x="171" y="230"/>
                    </a:lnTo>
                    <a:lnTo>
                      <a:pt x="171" y="230"/>
                    </a:lnTo>
                    <a:lnTo>
                      <a:pt x="171" y="230"/>
                    </a:lnTo>
                    <a:lnTo>
                      <a:pt x="167" y="230"/>
                    </a:lnTo>
                    <a:lnTo>
                      <a:pt x="167" y="230"/>
                    </a:lnTo>
                    <a:lnTo>
                      <a:pt x="167" y="230"/>
                    </a:lnTo>
                    <a:lnTo>
                      <a:pt x="167" y="226"/>
                    </a:lnTo>
                    <a:lnTo>
                      <a:pt x="167" y="226"/>
                    </a:lnTo>
                    <a:lnTo>
                      <a:pt x="167" y="230"/>
                    </a:lnTo>
                    <a:lnTo>
                      <a:pt x="162" y="230"/>
                    </a:lnTo>
                    <a:lnTo>
                      <a:pt x="162" y="230"/>
                    </a:lnTo>
                    <a:lnTo>
                      <a:pt x="162" y="230"/>
                    </a:lnTo>
                    <a:lnTo>
                      <a:pt x="162" y="230"/>
                    </a:lnTo>
                    <a:lnTo>
                      <a:pt x="162" y="230"/>
                    </a:lnTo>
                    <a:lnTo>
                      <a:pt x="162" y="230"/>
                    </a:lnTo>
                    <a:lnTo>
                      <a:pt x="158" y="230"/>
                    </a:lnTo>
                    <a:lnTo>
                      <a:pt x="158" y="230"/>
                    </a:lnTo>
                    <a:lnTo>
                      <a:pt x="158" y="230"/>
                    </a:lnTo>
                    <a:lnTo>
                      <a:pt x="158" y="230"/>
                    </a:lnTo>
                    <a:lnTo>
                      <a:pt x="158" y="235"/>
                    </a:lnTo>
                    <a:lnTo>
                      <a:pt x="158" y="239"/>
                    </a:lnTo>
                    <a:lnTo>
                      <a:pt x="158" y="239"/>
                    </a:lnTo>
                    <a:lnTo>
                      <a:pt x="158" y="244"/>
                    </a:lnTo>
                    <a:lnTo>
                      <a:pt x="158" y="244"/>
                    </a:lnTo>
                    <a:lnTo>
                      <a:pt x="158" y="248"/>
                    </a:lnTo>
                    <a:lnTo>
                      <a:pt x="162" y="248"/>
                    </a:lnTo>
                    <a:lnTo>
                      <a:pt x="162" y="253"/>
                    </a:lnTo>
                    <a:lnTo>
                      <a:pt x="162" y="253"/>
                    </a:lnTo>
                    <a:lnTo>
                      <a:pt x="162" y="253"/>
                    </a:lnTo>
                    <a:lnTo>
                      <a:pt x="162" y="253"/>
                    </a:lnTo>
                    <a:lnTo>
                      <a:pt x="162" y="253"/>
                    </a:lnTo>
                    <a:lnTo>
                      <a:pt x="162" y="253"/>
                    </a:lnTo>
                    <a:lnTo>
                      <a:pt x="162" y="253"/>
                    </a:lnTo>
                    <a:lnTo>
                      <a:pt x="162" y="258"/>
                    </a:lnTo>
                    <a:lnTo>
                      <a:pt x="162" y="258"/>
                    </a:lnTo>
                    <a:lnTo>
                      <a:pt x="167" y="258"/>
                    </a:lnTo>
                    <a:lnTo>
                      <a:pt x="167" y="258"/>
                    </a:lnTo>
                    <a:lnTo>
                      <a:pt x="167" y="258"/>
                    </a:lnTo>
                    <a:lnTo>
                      <a:pt x="167" y="262"/>
                    </a:lnTo>
                    <a:lnTo>
                      <a:pt x="167" y="262"/>
                    </a:lnTo>
                    <a:lnTo>
                      <a:pt x="167" y="262"/>
                    </a:lnTo>
                    <a:lnTo>
                      <a:pt x="167" y="262"/>
                    </a:lnTo>
                    <a:lnTo>
                      <a:pt x="167" y="262"/>
                    </a:lnTo>
                    <a:lnTo>
                      <a:pt x="167" y="262"/>
                    </a:lnTo>
                    <a:lnTo>
                      <a:pt x="167" y="262"/>
                    </a:lnTo>
                    <a:lnTo>
                      <a:pt x="167" y="267"/>
                    </a:lnTo>
                    <a:lnTo>
                      <a:pt x="167" y="267"/>
                    </a:lnTo>
                    <a:lnTo>
                      <a:pt x="167" y="267"/>
                    </a:lnTo>
                    <a:lnTo>
                      <a:pt x="167" y="271"/>
                    </a:lnTo>
                    <a:lnTo>
                      <a:pt x="167" y="276"/>
                    </a:lnTo>
                    <a:lnTo>
                      <a:pt x="167" y="276"/>
                    </a:lnTo>
                    <a:lnTo>
                      <a:pt x="167" y="280"/>
                    </a:lnTo>
                    <a:lnTo>
                      <a:pt x="167" y="289"/>
                    </a:lnTo>
                    <a:lnTo>
                      <a:pt x="162" y="294"/>
                    </a:lnTo>
                    <a:lnTo>
                      <a:pt x="162" y="303"/>
                    </a:lnTo>
                    <a:lnTo>
                      <a:pt x="162" y="307"/>
                    </a:lnTo>
                    <a:lnTo>
                      <a:pt x="162" y="312"/>
                    </a:lnTo>
                    <a:lnTo>
                      <a:pt x="162" y="321"/>
                    </a:lnTo>
                    <a:lnTo>
                      <a:pt x="158" y="325"/>
                    </a:lnTo>
                    <a:lnTo>
                      <a:pt x="158" y="325"/>
                    </a:lnTo>
                    <a:lnTo>
                      <a:pt x="158" y="325"/>
                    </a:lnTo>
                    <a:lnTo>
                      <a:pt x="158" y="321"/>
                    </a:lnTo>
                    <a:lnTo>
                      <a:pt x="158" y="321"/>
                    </a:lnTo>
                    <a:lnTo>
                      <a:pt x="153" y="321"/>
                    </a:lnTo>
                    <a:lnTo>
                      <a:pt x="153" y="316"/>
                    </a:lnTo>
                    <a:lnTo>
                      <a:pt x="153" y="316"/>
                    </a:lnTo>
                    <a:lnTo>
                      <a:pt x="153" y="316"/>
                    </a:lnTo>
                    <a:lnTo>
                      <a:pt x="153" y="316"/>
                    </a:lnTo>
                    <a:lnTo>
                      <a:pt x="153" y="316"/>
                    </a:lnTo>
                    <a:lnTo>
                      <a:pt x="149" y="316"/>
                    </a:lnTo>
                    <a:lnTo>
                      <a:pt x="149" y="316"/>
                    </a:lnTo>
                    <a:lnTo>
                      <a:pt x="144" y="316"/>
                    </a:lnTo>
                    <a:lnTo>
                      <a:pt x="144" y="316"/>
                    </a:lnTo>
                    <a:lnTo>
                      <a:pt x="149" y="312"/>
                    </a:lnTo>
                    <a:lnTo>
                      <a:pt x="153" y="307"/>
                    </a:lnTo>
                    <a:lnTo>
                      <a:pt x="153" y="303"/>
                    </a:lnTo>
                    <a:lnTo>
                      <a:pt x="158" y="298"/>
                    </a:lnTo>
                    <a:lnTo>
                      <a:pt x="158" y="294"/>
                    </a:lnTo>
                    <a:lnTo>
                      <a:pt x="158" y="294"/>
                    </a:lnTo>
                    <a:lnTo>
                      <a:pt x="158" y="294"/>
                    </a:lnTo>
                    <a:lnTo>
                      <a:pt x="158" y="294"/>
                    </a:lnTo>
                    <a:lnTo>
                      <a:pt x="153" y="294"/>
                    </a:lnTo>
                    <a:lnTo>
                      <a:pt x="153" y="294"/>
                    </a:lnTo>
                    <a:lnTo>
                      <a:pt x="153" y="294"/>
                    </a:lnTo>
                    <a:lnTo>
                      <a:pt x="153" y="294"/>
                    </a:lnTo>
                    <a:lnTo>
                      <a:pt x="149" y="289"/>
                    </a:lnTo>
                    <a:lnTo>
                      <a:pt x="149" y="289"/>
                    </a:lnTo>
                    <a:lnTo>
                      <a:pt x="149" y="289"/>
                    </a:lnTo>
                    <a:lnTo>
                      <a:pt x="149" y="289"/>
                    </a:lnTo>
                    <a:lnTo>
                      <a:pt x="144" y="289"/>
                    </a:lnTo>
                    <a:lnTo>
                      <a:pt x="140" y="285"/>
                    </a:lnTo>
                    <a:lnTo>
                      <a:pt x="140" y="285"/>
                    </a:lnTo>
                    <a:lnTo>
                      <a:pt x="140" y="285"/>
                    </a:lnTo>
                    <a:lnTo>
                      <a:pt x="140" y="285"/>
                    </a:lnTo>
                    <a:lnTo>
                      <a:pt x="135" y="289"/>
                    </a:lnTo>
                    <a:lnTo>
                      <a:pt x="135" y="289"/>
                    </a:lnTo>
                    <a:lnTo>
                      <a:pt x="135" y="289"/>
                    </a:lnTo>
                    <a:lnTo>
                      <a:pt x="131" y="289"/>
                    </a:lnTo>
                    <a:lnTo>
                      <a:pt x="131" y="285"/>
                    </a:lnTo>
                    <a:lnTo>
                      <a:pt x="131" y="285"/>
                    </a:lnTo>
                    <a:lnTo>
                      <a:pt x="131" y="285"/>
                    </a:lnTo>
                    <a:lnTo>
                      <a:pt x="126" y="285"/>
                    </a:lnTo>
                    <a:lnTo>
                      <a:pt x="126" y="285"/>
                    </a:lnTo>
                    <a:lnTo>
                      <a:pt x="126" y="285"/>
                    </a:lnTo>
                    <a:lnTo>
                      <a:pt x="126" y="285"/>
                    </a:lnTo>
                    <a:lnTo>
                      <a:pt x="122" y="289"/>
                    </a:lnTo>
                    <a:lnTo>
                      <a:pt x="122" y="289"/>
                    </a:lnTo>
                    <a:lnTo>
                      <a:pt x="122" y="289"/>
                    </a:lnTo>
                    <a:lnTo>
                      <a:pt x="117" y="289"/>
                    </a:lnTo>
                    <a:lnTo>
                      <a:pt x="117" y="289"/>
                    </a:lnTo>
                    <a:lnTo>
                      <a:pt x="117" y="289"/>
                    </a:lnTo>
                    <a:lnTo>
                      <a:pt x="113" y="289"/>
                    </a:lnTo>
                    <a:lnTo>
                      <a:pt x="113" y="289"/>
                    </a:lnTo>
                    <a:lnTo>
                      <a:pt x="113" y="289"/>
                    </a:lnTo>
                    <a:lnTo>
                      <a:pt x="113" y="289"/>
                    </a:lnTo>
                    <a:lnTo>
                      <a:pt x="113" y="289"/>
                    </a:lnTo>
                    <a:lnTo>
                      <a:pt x="108" y="289"/>
                    </a:lnTo>
                    <a:lnTo>
                      <a:pt x="108" y="289"/>
                    </a:lnTo>
                    <a:lnTo>
                      <a:pt x="108" y="289"/>
                    </a:lnTo>
                    <a:lnTo>
                      <a:pt x="103" y="289"/>
                    </a:lnTo>
                    <a:lnTo>
                      <a:pt x="103" y="289"/>
                    </a:lnTo>
                    <a:lnTo>
                      <a:pt x="103" y="285"/>
                    </a:lnTo>
                    <a:lnTo>
                      <a:pt x="103" y="285"/>
                    </a:lnTo>
                    <a:lnTo>
                      <a:pt x="103" y="285"/>
                    </a:lnTo>
                    <a:lnTo>
                      <a:pt x="103" y="285"/>
                    </a:lnTo>
                    <a:lnTo>
                      <a:pt x="103" y="280"/>
                    </a:lnTo>
                    <a:lnTo>
                      <a:pt x="103" y="280"/>
                    </a:lnTo>
                    <a:lnTo>
                      <a:pt x="103" y="280"/>
                    </a:lnTo>
                    <a:lnTo>
                      <a:pt x="103" y="276"/>
                    </a:lnTo>
                    <a:lnTo>
                      <a:pt x="99" y="276"/>
                    </a:lnTo>
                    <a:lnTo>
                      <a:pt x="99" y="276"/>
                    </a:lnTo>
                    <a:lnTo>
                      <a:pt x="99" y="276"/>
                    </a:lnTo>
                    <a:lnTo>
                      <a:pt x="94" y="276"/>
                    </a:lnTo>
                    <a:lnTo>
                      <a:pt x="94" y="276"/>
                    </a:lnTo>
                    <a:lnTo>
                      <a:pt x="94" y="271"/>
                    </a:lnTo>
                    <a:lnTo>
                      <a:pt x="94" y="271"/>
                    </a:lnTo>
                    <a:lnTo>
                      <a:pt x="94" y="271"/>
                    </a:lnTo>
                    <a:lnTo>
                      <a:pt x="94" y="267"/>
                    </a:lnTo>
                    <a:lnTo>
                      <a:pt x="94" y="267"/>
                    </a:lnTo>
                    <a:lnTo>
                      <a:pt x="90" y="267"/>
                    </a:lnTo>
                    <a:lnTo>
                      <a:pt x="90" y="267"/>
                    </a:lnTo>
                    <a:lnTo>
                      <a:pt x="90" y="267"/>
                    </a:lnTo>
                    <a:lnTo>
                      <a:pt x="90" y="262"/>
                    </a:lnTo>
                    <a:lnTo>
                      <a:pt x="90" y="262"/>
                    </a:lnTo>
                    <a:lnTo>
                      <a:pt x="85" y="262"/>
                    </a:lnTo>
                    <a:lnTo>
                      <a:pt x="85" y="262"/>
                    </a:lnTo>
                    <a:lnTo>
                      <a:pt x="81" y="262"/>
                    </a:lnTo>
                    <a:lnTo>
                      <a:pt x="81" y="262"/>
                    </a:lnTo>
                    <a:lnTo>
                      <a:pt x="81" y="258"/>
                    </a:lnTo>
                    <a:lnTo>
                      <a:pt x="81" y="258"/>
                    </a:lnTo>
                    <a:lnTo>
                      <a:pt x="81" y="258"/>
                    </a:lnTo>
                    <a:lnTo>
                      <a:pt x="81" y="258"/>
                    </a:lnTo>
                    <a:lnTo>
                      <a:pt x="81" y="253"/>
                    </a:lnTo>
                    <a:lnTo>
                      <a:pt x="81" y="253"/>
                    </a:lnTo>
                    <a:lnTo>
                      <a:pt x="76" y="253"/>
                    </a:lnTo>
                    <a:lnTo>
                      <a:pt x="76" y="248"/>
                    </a:lnTo>
                    <a:lnTo>
                      <a:pt x="76" y="248"/>
                    </a:lnTo>
                    <a:lnTo>
                      <a:pt x="76" y="248"/>
                    </a:lnTo>
                    <a:lnTo>
                      <a:pt x="76" y="248"/>
                    </a:lnTo>
                    <a:lnTo>
                      <a:pt x="72" y="248"/>
                    </a:lnTo>
                    <a:lnTo>
                      <a:pt x="72" y="244"/>
                    </a:lnTo>
                    <a:lnTo>
                      <a:pt x="72" y="244"/>
                    </a:lnTo>
                    <a:lnTo>
                      <a:pt x="72" y="244"/>
                    </a:lnTo>
                    <a:lnTo>
                      <a:pt x="72" y="244"/>
                    </a:lnTo>
                    <a:lnTo>
                      <a:pt x="72" y="244"/>
                    </a:lnTo>
                    <a:lnTo>
                      <a:pt x="67" y="244"/>
                    </a:lnTo>
                    <a:lnTo>
                      <a:pt x="67" y="244"/>
                    </a:lnTo>
                    <a:lnTo>
                      <a:pt x="67" y="244"/>
                    </a:lnTo>
                    <a:lnTo>
                      <a:pt x="67" y="244"/>
                    </a:lnTo>
                    <a:lnTo>
                      <a:pt x="63" y="244"/>
                    </a:lnTo>
                    <a:lnTo>
                      <a:pt x="63" y="244"/>
                    </a:lnTo>
                    <a:lnTo>
                      <a:pt x="58" y="239"/>
                    </a:lnTo>
                    <a:lnTo>
                      <a:pt x="58" y="239"/>
                    </a:lnTo>
                    <a:lnTo>
                      <a:pt x="54" y="239"/>
                    </a:lnTo>
                    <a:lnTo>
                      <a:pt x="54" y="235"/>
                    </a:lnTo>
                    <a:lnTo>
                      <a:pt x="54" y="235"/>
                    </a:lnTo>
                    <a:lnTo>
                      <a:pt x="49" y="235"/>
                    </a:lnTo>
                    <a:lnTo>
                      <a:pt x="49" y="235"/>
                    </a:lnTo>
                    <a:lnTo>
                      <a:pt x="45" y="235"/>
                    </a:lnTo>
                    <a:lnTo>
                      <a:pt x="45" y="235"/>
                    </a:lnTo>
                    <a:lnTo>
                      <a:pt x="45" y="235"/>
                    </a:lnTo>
                    <a:lnTo>
                      <a:pt x="45" y="235"/>
                    </a:lnTo>
                    <a:lnTo>
                      <a:pt x="45" y="235"/>
                    </a:lnTo>
                    <a:lnTo>
                      <a:pt x="45" y="239"/>
                    </a:lnTo>
                    <a:lnTo>
                      <a:pt x="40" y="235"/>
                    </a:lnTo>
                    <a:lnTo>
                      <a:pt x="40" y="235"/>
                    </a:lnTo>
                    <a:lnTo>
                      <a:pt x="40" y="235"/>
                    </a:lnTo>
                    <a:lnTo>
                      <a:pt x="40" y="235"/>
                    </a:lnTo>
                    <a:lnTo>
                      <a:pt x="40" y="235"/>
                    </a:lnTo>
                    <a:lnTo>
                      <a:pt x="36" y="235"/>
                    </a:lnTo>
                    <a:lnTo>
                      <a:pt x="36" y="235"/>
                    </a:lnTo>
                    <a:lnTo>
                      <a:pt x="36" y="235"/>
                    </a:lnTo>
                    <a:lnTo>
                      <a:pt x="31" y="235"/>
                    </a:lnTo>
                    <a:lnTo>
                      <a:pt x="31" y="235"/>
                    </a:lnTo>
                    <a:lnTo>
                      <a:pt x="31" y="235"/>
                    </a:lnTo>
                    <a:lnTo>
                      <a:pt x="27" y="235"/>
                    </a:lnTo>
                    <a:lnTo>
                      <a:pt x="27" y="235"/>
                    </a:lnTo>
                    <a:lnTo>
                      <a:pt x="27" y="230"/>
                    </a:lnTo>
                    <a:lnTo>
                      <a:pt x="27" y="230"/>
                    </a:lnTo>
                    <a:lnTo>
                      <a:pt x="27" y="230"/>
                    </a:lnTo>
                    <a:lnTo>
                      <a:pt x="27" y="230"/>
                    </a:lnTo>
                    <a:lnTo>
                      <a:pt x="22" y="226"/>
                    </a:lnTo>
                    <a:lnTo>
                      <a:pt x="22" y="226"/>
                    </a:lnTo>
                    <a:lnTo>
                      <a:pt x="22" y="226"/>
                    </a:lnTo>
                    <a:lnTo>
                      <a:pt x="22" y="226"/>
                    </a:lnTo>
                    <a:lnTo>
                      <a:pt x="18" y="226"/>
                    </a:lnTo>
                    <a:lnTo>
                      <a:pt x="13" y="221"/>
                    </a:lnTo>
                    <a:lnTo>
                      <a:pt x="13" y="221"/>
                    </a:lnTo>
                    <a:lnTo>
                      <a:pt x="9" y="217"/>
                    </a:lnTo>
                    <a:lnTo>
                      <a:pt x="9" y="217"/>
                    </a:lnTo>
                    <a:lnTo>
                      <a:pt x="4" y="217"/>
                    </a:lnTo>
                    <a:lnTo>
                      <a:pt x="4" y="217"/>
                    </a:lnTo>
                    <a:lnTo>
                      <a:pt x="4" y="212"/>
                    </a:lnTo>
                    <a:lnTo>
                      <a:pt x="4" y="212"/>
                    </a:lnTo>
                    <a:lnTo>
                      <a:pt x="4" y="212"/>
                    </a:lnTo>
                    <a:lnTo>
                      <a:pt x="0" y="208"/>
                    </a:lnTo>
                    <a:lnTo>
                      <a:pt x="0" y="208"/>
                    </a:lnTo>
                    <a:lnTo>
                      <a:pt x="4" y="203"/>
                    </a:lnTo>
                    <a:lnTo>
                      <a:pt x="9" y="208"/>
                    </a:lnTo>
                    <a:lnTo>
                      <a:pt x="9" y="203"/>
                    </a:lnTo>
                    <a:lnTo>
                      <a:pt x="9" y="203"/>
                    </a:lnTo>
                    <a:lnTo>
                      <a:pt x="9" y="194"/>
                    </a:lnTo>
                    <a:lnTo>
                      <a:pt x="9" y="194"/>
                    </a:lnTo>
                    <a:lnTo>
                      <a:pt x="9" y="194"/>
                    </a:lnTo>
                    <a:lnTo>
                      <a:pt x="9" y="194"/>
                    </a:lnTo>
                    <a:lnTo>
                      <a:pt x="9" y="194"/>
                    </a:lnTo>
                    <a:lnTo>
                      <a:pt x="13" y="194"/>
                    </a:lnTo>
                    <a:lnTo>
                      <a:pt x="13" y="194"/>
                    </a:lnTo>
                    <a:lnTo>
                      <a:pt x="18" y="194"/>
                    </a:lnTo>
                    <a:lnTo>
                      <a:pt x="18" y="194"/>
                    </a:lnTo>
                    <a:lnTo>
                      <a:pt x="18" y="190"/>
                    </a:lnTo>
                    <a:lnTo>
                      <a:pt x="18" y="190"/>
                    </a:lnTo>
                    <a:lnTo>
                      <a:pt x="18" y="190"/>
                    </a:lnTo>
                    <a:lnTo>
                      <a:pt x="22" y="190"/>
                    </a:lnTo>
                    <a:lnTo>
                      <a:pt x="22" y="190"/>
                    </a:lnTo>
                    <a:lnTo>
                      <a:pt x="22" y="190"/>
                    </a:lnTo>
                    <a:lnTo>
                      <a:pt x="22" y="190"/>
                    </a:lnTo>
                    <a:lnTo>
                      <a:pt x="22" y="185"/>
                    </a:lnTo>
                    <a:lnTo>
                      <a:pt x="22" y="185"/>
                    </a:lnTo>
                    <a:lnTo>
                      <a:pt x="22" y="185"/>
                    </a:lnTo>
                    <a:lnTo>
                      <a:pt x="22" y="181"/>
                    </a:lnTo>
                    <a:lnTo>
                      <a:pt x="22" y="181"/>
                    </a:lnTo>
                    <a:lnTo>
                      <a:pt x="27" y="181"/>
                    </a:lnTo>
                    <a:lnTo>
                      <a:pt x="27" y="181"/>
                    </a:lnTo>
                    <a:lnTo>
                      <a:pt x="27" y="181"/>
                    </a:lnTo>
                    <a:lnTo>
                      <a:pt x="27" y="176"/>
                    </a:lnTo>
                    <a:lnTo>
                      <a:pt x="27" y="176"/>
                    </a:lnTo>
                    <a:lnTo>
                      <a:pt x="31" y="176"/>
                    </a:lnTo>
                    <a:lnTo>
                      <a:pt x="31" y="172"/>
                    </a:lnTo>
                    <a:lnTo>
                      <a:pt x="31" y="172"/>
                    </a:lnTo>
                    <a:lnTo>
                      <a:pt x="36" y="163"/>
                    </a:lnTo>
                    <a:lnTo>
                      <a:pt x="36" y="163"/>
                    </a:lnTo>
                    <a:lnTo>
                      <a:pt x="36" y="167"/>
                    </a:lnTo>
                    <a:lnTo>
                      <a:pt x="31" y="167"/>
                    </a:lnTo>
                    <a:lnTo>
                      <a:pt x="31" y="167"/>
                    </a:lnTo>
                    <a:lnTo>
                      <a:pt x="31" y="163"/>
                    </a:lnTo>
                    <a:lnTo>
                      <a:pt x="31" y="163"/>
                    </a:lnTo>
                    <a:lnTo>
                      <a:pt x="31" y="163"/>
                    </a:lnTo>
                    <a:lnTo>
                      <a:pt x="31" y="163"/>
                    </a:lnTo>
                    <a:lnTo>
                      <a:pt x="31" y="158"/>
                    </a:lnTo>
                    <a:lnTo>
                      <a:pt x="31" y="158"/>
                    </a:lnTo>
                    <a:lnTo>
                      <a:pt x="31" y="158"/>
                    </a:lnTo>
                    <a:lnTo>
                      <a:pt x="27" y="158"/>
                    </a:lnTo>
                    <a:lnTo>
                      <a:pt x="27" y="158"/>
                    </a:lnTo>
                    <a:lnTo>
                      <a:pt x="31" y="158"/>
                    </a:lnTo>
                    <a:lnTo>
                      <a:pt x="31" y="158"/>
                    </a:lnTo>
                    <a:lnTo>
                      <a:pt x="31" y="154"/>
                    </a:lnTo>
                    <a:lnTo>
                      <a:pt x="31" y="154"/>
                    </a:lnTo>
                    <a:lnTo>
                      <a:pt x="31" y="149"/>
                    </a:lnTo>
                    <a:lnTo>
                      <a:pt x="31" y="149"/>
                    </a:lnTo>
                    <a:lnTo>
                      <a:pt x="31" y="149"/>
                    </a:lnTo>
                    <a:lnTo>
                      <a:pt x="31" y="145"/>
                    </a:lnTo>
                    <a:lnTo>
                      <a:pt x="31" y="140"/>
                    </a:lnTo>
                    <a:lnTo>
                      <a:pt x="31" y="140"/>
                    </a:lnTo>
                    <a:lnTo>
                      <a:pt x="31" y="135"/>
                    </a:lnTo>
                    <a:lnTo>
                      <a:pt x="31" y="135"/>
                    </a:lnTo>
                    <a:lnTo>
                      <a:pt x="27" y="131"/>
                    </a:lnTo>
                    <a:lnTo>
                      <a:pt x="31" y="131"/>
                    </a:lnTo>
                    <a:lnTo>
                      <a:pt x="36" y="126"/>
                    </a:lnTo>
                    <a:lnTo>
                      <a:pt x="31" y="122"/>
                    </a:lnTo>
                    <a:lnTo>
                      <a:pt x="31" y="122"/>
                    </a:lnTo>
                    <a:lnTo>
                      <a:pt x="31" y="117"/>
                    </a:lnTo>
                    <a:lnTo>
                      <a:pt x="31" y="117"/>
                    </a:lnTo>
                    <a:lnTo>
                      <a:pt x="31" y="117"/>
                    </a:lnTo>
                    <a:lnTo>
                      <a:pt x="31" y="113"/>
                    </a:lnTo>
                    <a:lnTo>
                      <a:pt x="31" y="113"/>
                    </a:lnTo>
                    <a:lnTo>
                      <a:pt x="31" y="108"/>
                    </a:lnTo>
                    <a:lnTo>
                      <a:pt x="31" y="108"/>
                    </a:lnTo>
                    <a:lnTo>
                      <a:pt x="31" y="108"/>
                    </a:lnTo>
                    <a:lnTo>
                      <a:pt x="27" y="108"/>
                    </a:lnTo>
                    <a:lnTo>
                      <a:pt x="27" y="104"/>
                    </a:lnTo>
                    <a:lnTo>
                      <a:pt x="27" y="99"/>
                    </a:lnTo>
                    <a:lnTo>
                      <a:pt x="27" y="99"/>
                    </a:lnTo>
                    <a:lnTo>
                      <a:pt x="27" y="95"/>
                    </a:lnTo>
                    <a:lnTo>
                      <a:pt x="27" y="95"/>
                    </a:lnTo>
                    <a:lnTo>
                      <a:pt x="27" y="95"/>
                    </a:lnTo>
                    <a:lnTo>
                      <a:pt x="27" y="90"/>
                    </a:lnTo>
                    <a:lnTo>
                      <a:pt x="27" y="90"/>
                    </a:lnTo>
                    <a:lnTo>
                      <a:pt x="27" y="90"/>
                    </a:lnTo>
                    <a:lnTo>
                      <a:pt x="27" y="90"/>
                    </a:lnTo>
                    <a:lnTo>
                      <a:pt x="27" y="90"/>
                    </a:lnTo>
                    <a:lnTo>
                      <a:pt x="31" y="90"/>
                    </a:lnTo>
                    <a:lnTo>
                      <a:pt x="31" y="90"/>
                    </a:lnTo>
                    <a:lnTo>
                      <a:pt x="31" y="95"/>
                    </a:lnTo>
                    <a:lnTo>
                      <a:pt x="31" y="90"/>
                    </a:lnTo>
                    <a:lnTo>
                      <a:pt x="36" y="90"/>
                    </a:lnTo>
                    <a:lnTo>
                      <a:pt x="36" y="90"/>
                    </a:lnTo>
                    <a:lnTo>
                      <a:pt x="36" y="86"/>
                    </a:lnTo>
                    <a:lnTo>
                      <a:pt x="36" y="86"/>
                    </a:lnTo>
                    <a:lnTo>
                      <a:pt x="36" y="86"/>
                    </a:lnTo>
                    <a:lnTo>
                      <a:pt x="40" y="86"/>
                    </a:lnTo>
                    <a:lnTo>
                      <a:pt x="36" y="81"/>
                    </a:lnTo>
                    <a:lnTo>
                      <a:pt x="36" y="81"/>
                    </a:lnTo>
                    <a:lnTo>
                      <a:pt x="36" y="77"/>
                    </a:lnTo>
                    <a:lnTo>
                      <a:pt x="36" y="77"/>
                    </a:lnTo>
                    <a:lnTo>
                      <a:pt x="36" y="77"/>
                    </a:lnTo>
                    <a:lnTo>
                      <a:pt x="36" y="72"/>
                    </a:lnTo>
                    <a:lnTo>
                      <a:pt x="36" y="72"/>
                    </a:lnTo>
                    <a:lnTo>
                      <a:pt x="36" y="72"/>
                    </a:lnTo>
                    <a:lnTo>
                      <a:pt x="36" y="72"/>
                    </a:lnTo>
                    <a:lnTo>
                      <a:pt x="36" y="72"/>
                    </a:lnTo>
                    <a:lnTo>
                      <a:pt x="36" y="72"/>
                    </a:lnTo>
                    <a:lnTo>
                      <a:pt x="40" y="77"/>
                    </a:lnTo>
                    <a:lnTo>
                      <a:pt x="40" y="81"/>
                    </a:lnTo>
                    <a:lnTo>
                      <a:pt x="45" y="81"/>
                    </a:lnTo>
                    <a:lnTo>
                      <a:pt x="45" y="81"/>
                    </a:lnTo>
                    <a:lnTo>
                      <a:pt x="45" y="81"/>
                    </a:lnTo>
                    <a:lnTo>
                      <a:pt x="45" y="81"/>
                    </a:lnTo>
                    <a:lnTo>
                      <a:pt x="45" y="81"/>
                    </a:lnTo>
                    <a:lnTo>
                      <a:pt x="45" y="86"/>
                    </a:lnTo>
                    <a:lnTo>
                      <a:pt x="45" y="86"/>
                    </a:lnTo>
                    <a:lnTo>
                      <a:pt x="45" y="86"/>
                    </a:lnTo>
                    <a:lnTo>
                      <a:pt x="45" y="86"/>
                    </a:lnTo>
                    <a:lnTo>
                      <a:pt x="45" y="86"/>
                    </a:lnTo>
                    <a:lnTo>
                      <a:pt x="45" y="77"/>
                    </a:lnTo>
                    <a:lnTo>
                      <a:pt x="45" y="77"/>
                    </a:lnTo>
                    <a:lnTo>
                      <a:pt x="45" y="72"/>
                    </a:lnTo>
                    <a:lnTo>
                      <a:pt x="45" y="72"/>
                    </a:lnTo>
                    <a:lnTo>
                      <a:pt x="45" y="72"/>
                    </a:lnTo>
                    <a:lnTo>
                      <a:pt x="45" y="72"/>
                    </a:lnTo>
                    <a:lnTo>
                      <a:pt x="49" y="72"/>
                    </a:lnTo>
                    <a:lnTo>
                      <a:pt x="54" y="63"/>
                    </a:lnTo>
                    <a:lnTo>
                      <a:pt x="58" y="59"/>
                    </a:lnTo>
                    <a:lnTo>
                      <a:pt x="63" y="59"/>
                    </a:lnTo>
                    <a:lnTo>
                      <a:pt x="63" y="54"/>
                    </a:lnTo>
                    <a:lnTo>
                      <a:pt x="67" y="54"/>
                    </a:lnTo>
                    <a:lnTo>
                      <a:pt x="67" y="54"/>
                    </a:lnTo>
                    <a:lnTo>
                      <a:pt x="67" y="54"/>
                    </a:lnTo>
                    <a:lnTo>
                      <a:pt x="67" y="50"/>
                    </a:lnTo>
                    <a:lnTo>
                      <a:pt x="67" y="50"/>
                    </a:lnTo>
                    <a:lnTo>
                      <a:pt x="67" y="50"/>
                    </a:lnTo>
                    <a:lnTo>
                      <a:pt x="67" y="45"/>
                    </a:lnTo>
                    <a:lnTo>
                      <a:pt x="72" y="41"/>
                    </a:lnTo>
                    <a:lnTo>
                      <a:pt x="72" y="41"/>
                    </a:lnTo>
                    <a:lnTo>
                      <a:pt x="72" y="41"/>
                    </a:lnTo>
                    <a:lnTo>
                      <a:pt x="67" y="41"/>
                    </a:lnTo>
                    <a:lnTo>
                      <a:pt x="67" y="41"/>
                    </a:lnTo>
                    <a:lnTo>
                      <a:pt x="67" y="41"/>
                    </a:lnTo>
                    <a:lnTo>
                      <a:pt x="72" y="41"/>
                    </a:lnTo>
                    <a:lnTo>
                      <a:pt x="72" y="36"/>
                    </a:lnTo>
                    <a:lnTo>
                      <a:pt x="72" y="31"/>
                    </a:lnTo>
                    <a:lnTo>
                      <a:pt x="76" y="31"/>
                    </a:lnTo>
                    <a:lnTo>
                      <a:pt x="76" y="31"/>
                    </a:lnTo>
                    <a:lnTo>
                      <a:pt x="81" y="27"/>
                    </a:lnTo>
                    <a:lnTo>
                      <a:pt x="85" y="22"/>
                    </a:lnTo>
                    <a:lnTo>
                      <a:pt x="85" y="22"/>
                    </a:lnTo>
                    <a:lnTo>
                      <a:pt x="90" y="27"/>
                    </a:lnTo>
                    <a:lnTo>
                      <a:pt x="94" y="27"/>
                    </a:lnTo>
                    <a:lnTo>
                      <a:pt x="94" y="27"/>
                    </a:lnTo>
                    <a:lnTo>
                      <a:pt x="90" y="27"/>
                    </a:lnTo>
                    <a:lnTo>
                      <a:pt x="90" y="27"/>
                    </a:lnTo>
                    <a:lnTo>
                      <a:pt x="90" y="27"/>
                    </a:lnTo>
                    <a:lnTo>
                      <a:pt x="90" y="31"/>
                    </a:lnTo>
                    <a:lnTo>
                      <a:pt x="90" y="31"/>
                    </a:lnTo>
                    <a:lnTo>
                      <a:pt x="94" y="27"/>
                    </a:lnTo>
                    <a:lnTo>
                      <a:pt x="94" y="27"/>
                    </a:lnTo>
                    <a:lnTo>
                      <a:pt x="94" y="22"/>
                    </a:lnTo>
                    <a:lnTo>
                      <a:pt x="94" y="22"/>
                    </a:lnTo>
                    <a:lnTo>
                      <a:pt x="99" y="18"/>
                    </a:lnTo>
                    <a:lnTo>
                      <a:pt x="99" y="18"/>
                    </a:lnTo>
                    <a:lnTo>
                      <a:pt x="103" y="18"/>
                    </a:lnTo>
                    <a:lnTo>
                      <a:pt x="103" y="18"/>
                    </a:lnTo>
                    <a:lnTo>
                      <a:pt x="103" y="22"/>
                    </a:lnTo>
                    <a:lnTo>
                      <a:pt x="113" y="18"/>
                    </a:lnTo>
                    <a:lnTo>
                      <a:pt x="122" y="13"/>
                    </a:lnTo>
                    <a:lnTo>
                      <a:pt x="126" y="9"/>
                    </a:lnTo>
                    <a:lnTo>
                      <a:pt x="131" y="9"/>
                    </a:lnTo>
                    <a:lnTo>
                      <a:pt x="135" y="4"/>
                    </a:lnTo>
                    <a:lnTo>
                      <a:pt x="135" y="4"/>
                    </a:lnTo>
                    <a:lnTo>
                      <a:pt x="135" y="0"/>
                    </a:lnTo>
                    <a:lnTo>
                      <a:pt x="135" y="0"/>
                    </a:lnTo>
                    <a:lnTo>
                      <a:pt x="140" y="0"/>
                    </a:lnTo>
                    <a:lnTo>
                      <a:pt x="140" y="0"/>
                    </a:lnTo>
                    <a:lnTo>
                      <a:pt x="144" y="0"/>
                    </a:lnTo>
                    <a:lnTo>
                      <a:pt x="144" y="0"/>
                    </a:lnTo>
                    <a:lnTo>
                      <a:pt x="144" y="0"/>
                    </a:lnTo>
                    <a:lnTo>
                      <a:pt x="14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8" name="Freeform 39"/>
              <p:cNvSpPr>
                <a:spLocks/>
              </p:cNvSpPr>
              <p:nvPr/>
            </p:nvSpPr>
            <p:spPr bwMode="auto">
              <a:xfrm>
                <a:off x="1903413" y="2593976"/>
                <a:ext cx="93663" cy="100013"/>
              </a:xfrm>
              <a:custGeom>
                <a:avLst/>
                <a:gdLst>
                  <a:gd name="T0" fmla="*/ 18 w 59"/>
                  <a:gd name="T1" fmla="*/ 4 h 63"/>
                  <a:gd name="T2" fmla="*/ 23 w 59"/>
                  <a:gd name="T3" fmla="*/ 4 h 63"/>
                  <a:gd name="T4" fmla="*/ 27 w 59"/>
                  <a:gd name="T5" fmla="*/ 4 h 63"/>
                  <a:gd name="T6" fmla="*/ 32 w 59"/>
                  <a:gd name="T7" fmla="*/ 9 h 63"/>
                  <a:gd name="T8" fmla="*/ 36 w 59"/>
                  <a:gd name="T9" fmla="*/ 9 h 63"/>
                  <a:gd name="T10" fmla="*/ 41 w 59"/>
                  <a:gd name="T11" fmla="*/ 9 h 63"/>
                  <a:gd name="T12" fmla="*/ 41 w 59"/>
                  <a:gd name="T13" fmla="*/ 9 h 63"/>
                  <a:gd name="T14" fmla="*/ 45 w 59"/>
                  <a:gd name="T15" fmla="*/ 18 h 63"/>
                  <a:gd name="T16" fmla="*/ 50 w 59"/>
                  <a:gd name="T17" fmla="*/ 32 h 63"/>
                  <a:gd name="T18" fmla="*/ 54 w 59"/>
                  <a:gd name="T19" fmla="*/ 32 h 63"/>
                  <a:gd name="T20" fmla="*/ 54 w 59"/>
                  <a:gd name="T21" fmla="*/ 36 h 63"/>
                  <a:gd name="T22" fmla="*/ 54 w 59"/>
                  <a:gd name="T23" fmla="*/ 36 h 63"/>
                  <a:gd name="T24" fmla="*/ 50 w 59"/>
                  <a:gd name="T25" fmla="*/ 36 h 63"/>
                  <a:gd name="T26" fmla="*/ 50 w 59"/>
                  <a:gd name="T27" fmla="*/ 36 h 63"/>
                  <a:gd name="T28" fmla="*/ 50 w 59"/>
                  <a:gd name="T29" fmla="*/ 45 h 63"/>
                  <a:gd name="T30" fmla="*/ 54 w 59"/>
                  <a:gd name="T31" fmla="*/ 45 h 63"/>
                  <a:gd name="T32" fmla="*/ 50 w 59"/>
                  <a:gd name="T33" fmla="*/ 50 h 63"/>
                  <a:gd name="T34" fmla="*/ 50 w 59"/>
                  <a:gd name="T35" fmla="*/ 54 h 63"/>
                  <a:gd name="T36" fmla="*/ 45 w 59"/>
                  <a:gd name="T37" fmla="*/ 59 h 63"/>
                  <a:gd name="T38" fmla="*/ 45 w 59"/>
                  <a:gd name="T39" fmla="*/ 59 h 63"/>
                  <a:gd name="T40" fmla="*/ 50 w 59"/>
                  <a:gd name="T41" fmla="*/ 63 h 63"/>
                  <a:gd name="T42" fmla="*/ 45 w 59"/>
                  <a:gd name="T43" fmla="*/ 59 h 63"/>
                  <a:gd name="T44" fmla="*/ 41 w 59"/>
                  <a:gd name="T45" fmla="*/ 50 h 63"/>
                  <a:gd name="T46" fmla="*/ 41 w 59"/>
                  <a:gd name="T47" fmla="*/ 54 h 63"/>
                  <a:gd name="T48" fmla="*/ 41 w 59"/>
                  <a:gd name="T49" fmla="*/ 59 h 63"/>
                  <a:gd name="T50" fmla="*/ 36 w 59"/>
                  <a:gd name="T51" fmla="*/ 54 h 63"/>
                  <a:gd name="T52" fmla="*/ 36 w 59"/>
                  <a:gd name="T53" fmla="*/ 50 h 63"/>
                  <a:gd name="T54" fmla="*/ 36 w 59"/>
                  <a:gd name="T55" fmla="*/ 45 h 63"/>
                  <a:gd name="T56" fmla="*/ 27 w 59"/>
                  <a:gd name="T57" fmla="*/ 36 h 63"/>
                  <a:gd name="T58" fmla="*/ 23 w 59"/>
                  <a:gd name="T59" fmla="*/ 32 h 63"/>
                  <a:gd name="T60" fmla="*/ 23 w 59"/>
                  <a:gd name="T61" fmla="*/ 27 h 63"/>
                  <a:gd name="T62" fmla="*/ 14 w 59"/>
                  <a:gd name="T63" fmla="*/ 23 h 63"/>
                  <a:gd name="T64" fmla="*/ 14 w 59"/>
                  <a:gd name="T65" fmla="*/ 23 h 63"/>
                  <a:gd name="T66" fmla="*/ 18 w 59"/>
                  <a:gd name="T67" fmla="*/ 27 h 63"/>
                  <a:gd name="T68" fmla="*/ 14 w 59"/>
                  <a:gd name="T69" fmla="*/ 32 h 63"/>
                  <a:gd name="T70" fmla="*/ 14 w 59"/>
                  <a:gd name="T71" fmla="*/ 32 h 63"/>
                  <a:gd name="T72" fmla="*/ 5 w 59"/>
                  <a:gd name="T73" fmla="*/ 27 h 63"/>
                  <a:gd name="T74" fmla="*/ 0 w 59"/>
                  <a:gd name="T75" fmla="*/ 18 h 63"/>
                  <a:gd name="T76" fmla="*/ 5 w 59"/>
                  <a:gd name="T77" fmla="*/ 9 h 63"/>
                  <a:gd name="T78" fmla="*/ 5 w 59"/>
                  <a:gd name="T79" fmla="*/ 9 h 63"/>
                  <a:gd name="T80" fmla="*/ 5 w 59"/>
                  <a:gd name="T81" fmla="*/ 4 h 63"/>
                  <a:gd name="T82" fmla="*/ 5 w 59"/>
                  <a:gd name="T83" fmla="*/ 4 h 63"/>
                  <a:gd name="T84" fmla="*/ 5 w 59"/>
                  <a:gd name="T85" fmla="*/ 0 h 63"/>
                  <a:gd name="T86" fmla="*/ 9 w 59"/>
                  <a:gd name="T8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3">
                    <a:moveTo>
                      <a:pt x="14" y="4"/>
                    </a:moveTo>
                    <a:lnTo>
                      <a:pt x="14" y="4"/>
                    </a:lnTo>
                    <a:lnTo>
                      <a:pt x="18" y="4"/>
                    </a:lnTo>
                    <a:lnTo>
                      <a:pt x="23" y="4"/>
                    </a:lnTo>
                    <a:lnTo>
                      <a:pt x="23" y="4"/>
                    </a:lnTo>
                    <a:lnTo>
                      <a:pt x="23" y="4"/>
                    </a:lnTo>
                    <a:lnTo>
                      <a:pt x="27" y="4"/>
                    </a:lnTo>
                    <a:lnTo>
                      <a:pt x="27" y="4"/>
                    </a:lnTo>
                    <a:lnTo>
                      <a:pt x="27" y="4"/>
                    </a:lnTo>
                    <a:lnTo>
                      <a:pt x="32" y="9"/>
                    </a:lnTo>
                    <a:lnTo>
                      <a:pt x="32" y="9"/>
                    </a:lnTo>
                    <a:lnTo>
                      <a:pt x="32" y="9"/>
                    </a:lnTo>
                    <a:lnTo>
                      <a:pt x="32" y="9"/>
                    </a:lnTo>
                    <a:lnTo>
                      <a:pt x="32" y="9"/>
                    </a:lnTo>
                    <a:lnTo>
                      <a:pt x="36" y="9"/>
                    </a:lnTo>
                    <a:lnTo>
                      <a:pt x="36" y="9"/>
                    </a:lnTo>
                    <a:lnTo>
                      <a:pt x="41" y="9"/>
                    </a:lnTo>
                    <a:lnTo>
                      <a:pt x="41" y="9"/>
                    </a:lnTo>
                    <a:lnTo>
                      <a:pt x="41" y="4"/>
                    </a:lnTo>
                    <a:lnTo>
                      <a:pt x="41" y="9"/>
                    </a:lnTo>
                    <a:lnTo>
                      <a:pt x="41" y="9"/>
                    </a:lnTo>
                    <a:lnTo>
                      <a:pt x="41" y="9"/>
                    </a:lnTo>
                    <a:lnTo>
                      <a:pt x="45" y="13"/>
                    </a:lnTo>
                    <a:lnTo>
                      <a:pt x="45" y="18"/>
                    </a:lnTo>
                    <a:lnTo>
                      <a:pt x="50" y="23"/>
                    </a:lnTo>
                    <a:lnTo>
                      <a:pt x="50" y="27"/>
                    </a:lnTo>
                    <a:lnTo>
                      <a:pt x="50" y="32"/>
                    </a:lnTo>
                    <a:lnTo>
                      <a:pt x="54" y="32"/>
                    </a:lnTo>
                    <a:lnTo>
                      <a:pt x="54" y="32"/>
                    </a:lnTo>
                    <a:lnTo>
                      <a:pt x="54" y="32"/>
                    </a:lnTo>
                    <a:lnTo>
                      <a:pt x="59" y="32"/>
                    </a:lnTo>
                    <a:lnTo>
                      <a:pt x="59" y="36"/>
                    </a:lnTo>
                    <a:lnTo>
                      <a:pt x="54" y="36"/>
                    </a:lnTo>
                    <a:lnTo>
                      <a:pt x="54" y="36"/>
                    </a:lnTo>
                    <a:lnTo>
                      <a:pt x="54" y="36"/>
                    </a:lnTo>
                    <a:lnTo>
                      <a:pt x="54" y="36"/>
                    </a:lnTo>
                    <a:lnTo>
                      <a:pt x="54" y="32"/>
                    </a:lnTo>
                    <a:lnTo>
                      <a:pt x="50" y="32"/>
                    </a:lnTo>
                    <a:lnTo>
                      <a:pt x="50" y="36"/>
                    </a:lnTo>
                    <a:lnTo>
                      <a:pt x="50" y="36"/>
                    </a:lnTo>
                    <a:lnTo>
                      <a:pt x="50" y="36"/>
                    </a:lnTo>
                    <a:lnTo>
                      <a:pt x="50" y="36"/>
                    </a:lnTo>
                    <a:lnTo>
                      <a:pt x="50" y="41"/>
                    </a:lnTo>
                    <a:lnTo>
                      <a:pt x="50" y="45"/>
                    </a:lnTo>
                    <a:lnTo>
                      <a:pt x="50" y="45"/>
                    </a:lnTo>
                    <a:lnTo>
                      <a:pt x="50" y="45"/>
                    </a:lnTo>
                    <a:lnTo>
                      <a:pt x="54" y="45"/>
                    </a:lnTo>
                    <a:lnTo>
                      <a:pt x="54" y="45"/>
                    </a:lnTo>
                    <a:lnTo>
                      <a:pt x="54" y="45"/>
                    </a:lnTo>
                    <a:lnTo>
                      <a:pt x="50" y="50"/>
                    </a:lnTo>
                    <a:lnTo>
                      <a:pt x="50" y="50"/>
                    </a:lnTo>
                    <a:lnTo>
                      <a:pt x="50" y="50"/>
                    </a:lnTo>
                    <a:lnTo>
                      <a:pt x="50" y="54"/>
                    </a:lnTo>
                    <a:lnTo>
                      <a:pt x="50" y="54"/>
                    </a:lnTo>
                    <a:lnTo>
                      <a:pt x="50" y="54"/>
                    </a:lnTo>
                    <a:lnTo>
                      <a:pt x="50" y="54"/>
                    </a:lnTo>
                    <a:lnTo>
                      <a:pt x="45" y="59"/>
                    </a:lnTo>
                    <a:lnTo>
                      <a:pt x="45" y="59"/>
                    </a:lnTo>
                    <a:lnTo>
                      <a:pt x="45" y="59"/>
                    </a:lnTo>
                    <a:lnTo>
                      <a:pt x="45" y="59"/>
                    </a:lnTo>
                    <a:lnTo>
                      <a:pt x="50" y="59"/>
                    </a:lnTo>
                    <a:lnTo>
                      <a:pt x="50" y="63"/>
                    </a:lnTo>
                    <a:lnTo>
                      <a:pt x="50" y="63"/>
                    </a:lnTo>
                    <a:lnTo>
                      <a:pt x="45" y="63"/>
                    </a:lnTo>
                    <a:lnTo>
                      <a:pt x="45" y="59"/>
                    </a:lnTo>
                    <a:lnTo>
                      <a:pt x="45" y="59"/>
                    </a:lnTo>
                    <a:lnTo>
                      <a:pt x="45" y="54"/>
                    </a:lnTo>
                    <a:lnTo>
                      <a:pt x="45" y="54"/>
                    </a:lnTo>
                    <a:lnTo>
                      <a:pt x="41" y="50"/>
                    </a:lnTo>
                    <a:lnTo>
                      <a:pt x="41" y="50"/>
                    </a:lnTo>
                    <a:lnTo>
                      <a:pt x="41" y="50"/>
                    </a:lnTo>
                    <a:lnTo>
                      <a:pt x="41" y="54"/>
                    </a:lnTo>
                    <a:lnTo>
                      <a:pt x="41" y="54"/>
                    </a:lnTo>
                    <a:lnTo>
                      <a:pt x="41" y="54"/>
                    </a:lnTo>
                    <a:lnTo>
                      <a:pt x="41" y="59"/>
                    </a:lnTo>
                    <a:lnTo>
                      <a:pt x="41" y="54"/>
                    </a:lnTo>
                    <a:lnTo>
                      <a:pt x="41" y="54"/>
                    </a:lnTo>
                    <a:lnTo>
                      <a:pt x="36" y="54"/>
                    </a:lnTo>
                    <a:lnTo>
                      <a:pt x="36" y="54"/>
                    </a:lnTo>
                    <a:lnTo>
                      <a:pt x="36" y="54"/>
                    </a:lnTo>
                    <a:lnTo>
                      <a:pt x="36" y="50"/>
                    </a:lnTo>
                    <a:lnTo>
                      <a:pt x="36" y="50"/>
                    </a:lnTo>
                    <a:lnTo>
                      <a:pt x="36" y="45"/>
                    </a:lnTo>
                    <a:lnTo>
                      <a:pt x="36" y="45"/>
                    </a:lnTo>
                    <a:lnTo>
                      <a:pt x="36" y="41"/>
                    </a:lnTo>
                    <a:lnTo>
                      <a:pt x="32" y="41"/>
                    </a:lnTo>
                    <a:lnTo>
                      <a:pt x="27" y="36"/>
                    </a:lnTo>
                    <a:lnTo>
                      <a:pt x="27" y="36"/>
                    </a:lnTo>
                    <a:lnTo>
                      <a:pt x="23" y="36"/>
                    </a:lnTo>
                    <a:lnTo>
                      <a:pt x="23" y="32"/>
                    </a:lnTo>
                    <a:lnTo>
                      <a:pt x="23" y="32"/>
                    </a:lnTo>
                    <a:lnTo>
                      <a:pt x="23" y="32"/>
                    </a:lnTo>
                    <a:lnTo>
                      <a:pt x="23" y="27"/>
                    </a:lnTo>
                    <a:lnTo>
                      <a:pt x="18" y="27"/>
                    </a:lnTo>
                    <a:lnTo>
                      <a:pt x="14" y="23"/>
                    </a:lnTo>
                    <a:lnTo>
                      <a:pt x="14" y="23"/>
                    </a:lnTo>
                    <a:lnTo>
                      <a:pt x="14" y="18"/>
                    </a:lnTo>
                    <a:lnTo>
                      <a:pt x="14" y="18"/>
                    </a:lnTo>
                    <a:lnTo>
                      <a:pt x="14" y="23"/>
                    </a:lnTo>
                    <a:lnTo>
                      <a:pt x="14" y="23"/>
                    </a:lnTo>
                    <a:lnTo>
                      <a:pt x="14" y="27"/>
                    </a:lnTo>
                    <a:lnTo>
                      <a:pt x="18" y="27"/>
                    </a:lnTo>
                    <a:lnTo>
                      <a:pt x="18" y="27"/>
                    </a:lnTo>
                    <a:lnTo>
                      <a:pt x="14" y="32"/>
                    </a:lnTo>
                    <a:lnTo>
                      <a:pt x="14" y="32"/>
                    </a:lnTo>
                    <a:lnTo>
                      <a:pt x="14" y="32"/>
                    </a:lnTo>
                    <a:lnTo>
                      <a:pt x="14" y="32"/>
                    </a:lnTo>
                    <a:lnTo>
                      <a:pt x="14" y="32"/>
                    </a:lnTo>
                    <a:lnTo>
                      <a:pt x="9" y="27"/>
                    </a:lnTo>
                    <a:lnTo>
                      <a:pt x="5" y="27"/>
                    </a:lnTo>
                    <a:lnTo>
                      <a:pt x="5" y="27"/>
                    </a:lnTo>
                    <a:lnTo>
                      <a:pt x="0" y="23"/>
                    </a:lnTo>
                    <a:lnTo>
                      <a:pt x="0" y="18"/>
                    </a:lnTo>
                    <a:lnTo>
                      <a:pt x="0" y="18"/>
                    </a:lnTo>
                    <a:lnTo>
                      <a:pt x="5" y="13"/>
                    </a:lnTo>
                    <a:lnTo>
                      <a:pt x="5" y="13"/>
                    </a:lnTo>
                    <a:lnTo>
                      <a:pt x="5" y="9"/>
                    </a:lnTo>
                    <a:lnTo>
                      <a:pt x="5" y="9"/>
                    </a:lnTo>
                    <a:lnTo>
                      <a:pt x="5" y="9"/>
                    </a:lnTo>
                    <a:lnTo>
                      <a:pt x="5" y="9"/>
                    </a:lnTo>
                    <a:lnTo>
                      <a:pt x="0" y="4"/>
                    </a:lnTo>
                    <a:lnTo>
                      <a:pt x="0" y="4"/>
                    </a:lnTo>
                    <a:lnTo>
                      <a:pt x="5" y="4"/>
                    </a:lnTo>
                    <a:lnTo>
                      <a:pt x="5" y="4"/>
                    </a:lnTo>
                    <a:lnTo>
                      <a:pt x="5" y="4"/>
                    </a:lnTo>
                    <a:lnTo>
                      <a:pt x="5" y="4"/>
                    </a:lnTo>
                    <a:lnTo>
                      <a:pt x="5" y="4"/>
                    </a:lnTo>
                    <a:lnTo>
                      <a:pt x="5" y="4"/>
                    </a:lnTo>
                    <a:lnTo>
                      <a:pt x="5" y="0"/>
                    </a:lnTo>
                    <a:lnTo>
                      <a:pt x="9" y="0"/>
                    </a:lnTo>
                    <a:lnTo>
                      <a:pt x="9" y="0"/>
                    </a:lnTo>
                    <a:lnTo>
                      <a:pt x="9" y="0"/>
                    </a:lnTo>
                    <a:lnTo>
                      <a:pt x="14" y="4"/>
                    </a:lnTo>
                    <a:lnTo>
                      <a:pt x="14"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9" name="Freeform 40"/>
              <p:cNvSpPr>
                <a:spLocks noEditPoints="1"/>
              </p:cNvSpPr>
              <p:nvPr/>
            </p:nvSpPr>
            <p:spPr bwMode="auto">
              <a:xfrm>
                <a:off x="1997076" y="2220914"/>
                <a:ext cx="279400" cy="107950"/>
              </a:xfrm>
              <a:custGeom>
                <a:avLst/>
                <a:gdLst>
                  <a:gd name="T0" fmla="*/ 32 w 176"/>
                  <a:gd name="T1" fmla="*/ 31 h 68"/>
                  <a:gd name="T2" fmla="*/ 27 w 176"/>
                  <a:gd name="T3" fmla="*/ 31 h 68"/>
                  <a:gd name="T4" fmla="*/ 32 w 176"/>
                  <a:gd name="T5" fmla="*/ 31 h 68"/>
                  <a:gd name="T6" fmla="*/ 36 w 176"/>
                  <a:gd name="T7" fmla="*/ 22 h 68"/>
                  <a:gd name="T8" fmla="*/ 41 w 176"/>
                  <a:gd name="T9" fmla="*/ 27 h 68"/>
                  <a:gd name="T10" fmla="*/ 59 w 176"/>
                  <a:gd name="T11" fmla="*/ 0 h 68"/>
                  <a:gd name="T12" fmla="*/ 68 w 176"/>
                  <a:gd name="T13" fmla="*/ 0 h 68"/>
                  <a:gd name="T14" fmla="*/ 77 w 176"/>
                  <a:gd name="T15" fmla="*/ 0 h 68"/>
                  <a:gd name="T16" fmla="*/ 81 w 176"/>
                  <a:gd name="T17" fmla="*/ 4 h 68"/>
                  <a:gd name="T18" fmla="*/ 90 w 176"/>
                  <a:gd name="T19" fmla="*/ 4 h 68"/>
                  <a:gd name="T20" fmla="*/ 95 w 176"/>
                  <a:gd name="T21" fmla="*/ 9 h 68"/>
                  <a:gd name="T22" fmla="*/ 99 w 176"/>
                  <a:gd name="T23" fmla="*/ 18 h 68"/>
                  <a:gd name="T24" fmla="*/ 108 w 176"/>
                  <a:gd name="T25" fmla="*/ 18 h 68"/>
                  <a:gd name="T26" fmla="*/ 117 w 176"/>
                  <a:gd name="T27" fmla="*/ 27 h 68"/>
                  <a:gd name="T28" fmla="*/ 126 w 176"/>
                  <a:gd name="T29" fmla="*/ 31 h 68"/>
                  <a:gd name="T30" fmla="*/ 126 w 176"/>
                  <a:gd name="T31" fmla="*/ 27 h 68"/>
                  <a:gd name="T32" fmla="*/ 131 w 176"/>
                  <a:gd name="T33" fmla="*/ 31 h 68"/>
                  <a:gd name="T34" fmla="*/ 126 w 176"/>
                  <a:gd name="T35" fmla="*/ 36 h 68"/>
                  <a:gd name="T36" fmla="*/ 131 w 176"/>
                  <a:gd name="T37" fmla="*/ 31 h 68"/>
                  <a:gd name="T38" fmla="*/ 135 w 176"/>
                  <a:gd name="T39" fmla="*/ 41 h 68"/>
                  <a:gd name="T40" fmla="*/ 135 w 176"/>
                  <a:gd name="T41" fmla="*/ 41 h 68"/>
                  <a:gd name="T42" fmla="*/ 144 w 176"/>
                  <a:gd name="T43" fmla="*/ 45 h 68"/>
                  <a:gd name="T44" fmla="*/ 153 w 176"/>
                  <a:gd name="T45" fmla="*/ 45 h 68"/>
                  <a:gd name="T46" fmla="*/ 149 w 176"/>
                  <a:gd name="T47" fmla="*/ 50 h 68"/>
                  <a:gd name="T48" fmla="*/ 153 w 176"/>
                  <a:gd name="T49" fmla="*/ 50 h 68"/>
                  <a:gd name="T50" fmla="*/ 163 w 176"/>
                  <a:gd name="T51" fmla="*/ 54 h 68"/>
                  <a:gd name="T52" fmla="*/ 172 w 176"/>
                  <a:gd name="T53" fmla="*/ 59 h 68"/>
                  <a:gd name="T54" fmla="*/ 176 w 176"/>
                  <a:gd name="T55" fmla="*/ 59 h 68"/>
                  <a:gd name="T56" fmla="*/ 172 w 176"/>
                  <a:gd name="T57" fmla="*/ 63 h 68"/>
                  <a:gd name="T58" fmla="*/ 163 w 176"/>
                  <a:gd name="T59" fmla="*/ 68 h 68"/>
                  <a:gd name="T60" fmla="*/ 158 w 176"/>
                  <a:gd name="T61" fmla="*/ 68 h 68"/>
                  <a:gd name="T62" fmla="*/ 158 w 176"/>
                  <a:gd name="T63" fmla="*/ 68 h 68"/>
                  <a:gd name="T64" fmla="*/ 149 w 176"/>
                  <a:gd name="T65" fmla="*/ 68 h 68"/>
                  <a:gd name="T66" fmla="*/ 131 w 176"/>
                  <a:gd name="T67" fmla="*/ 68 h 68"/>
                  <a:gd name="T68" fmla="*/ 117 w 176"/>
                  <a:gd name="T69" fmla="*/ 68 h 68"/>
                  <a:gd name="T70" fmla="*/ 126 w 176"/>
                  <a:gd name="T71" fmla="*/ 59 h 68"/>
                  <a:gd name="T72" fmla="*/ 126 w 176"/>
                  <a:gd name="T73" fmla="*/ 54 h 68"/>
                  <a:gd name="T74" fmla="*/ 122 w 176"/>
                  <a:gd name="T75" fmla="*/ 50 h 68"/>
                  <a:gd name="T76" fmla="*/ 108 w 176"/>
                  <a:gd name="T77" fmla="*/ 50 h 68"/>
                  <a:gd name="T78" fmla="*/ 104 w 176"/>
                  <a:gd name="T79" fmla="*/ 45 h 68"/>
                  <a:gd name="T80" fmla="*/ 104 w 176"/>
                  <a:gd name="T81" fmla="*/ 31 h 68"/>
                  <a:gd name="T82" fmla="*/ 95 w 176"/>
                  <a:gd name="T83" fmla="*/ 31 h 68"/>
                  <a:gd name="T84" fmla="*/ 77 w 176"/>
                  <a:gd name="T85" fmla="*/ 27 h 68"/>
                  <a:gd name="T86" fmla="*/ 77 w 176"/>
                  <a:gd name="T87" fmla="*/ 22 h 68"/>
                  <a:gd name="T88" fmla="*/ 68 w 176"/>
                  <a:gd name="T89" fmla="*/ 22 h 68"/>
                  <a:gd name="T90" fmla="*/ 63 w 176"/>
                  <a:gd name="T91" fmla="*/ 22 h 68"/>
                  <a:gd name="T92" fmla="*/ 54 w 176"/>
                  <a:gd name="T93" fmla="*/ 18 h 68"/>
                  <a:gd name="T94" fmla="*/ 54 w 176"/>
                  <a:gd name="T95" fmla="*/ 13 h 68"/>
                  <a:gd name="T96" fmla="*/ 59 w 176"/>
                  <a:gd name="T97" fmla="*/ 13 h 68"/>
                  <a:gd name="T98" fmla="*/ 54 w 176"/>
                  <a:gd name="T99" fmla="*/ 9 h 68"/>
                  <a:gd name="T100" fmla="*/ 36 w 176"/>
                  <a:gd name="T101" fmla="*/ 13 h 68"/>
                  <a:gd name="T102" fmla="*/ 32 w 176"/>
                  <a:gd name="T103" fmla="*/ 18 h 68"/>
                  <a:gd name="T104" fmla="*/ 27 w 176"/>
                  <a:gd name="T105" fmla="*/ 18 h 68"/>
                  <a:gd name="T106" fmla="*/ 18 w 176"/>
                  <a:gd name="T107" fmla="*/ 18 h 68"/>
                  <a:gd name="T108" fmla="*/ 13 w 176"/>
                  <a:gd name="T109" fmla="*/ 22 h 68"/>
                  <a:gd name="T110" fmla="*/ 9 w 176"/>
                  <a:gd name="T111" fmla="*/ 22 h 68"/>
                  <a:gd name="T112" fmla="*/ 4 w 176"/>
                  <a:gd name="T113" fmla="*/ 22 h 68"/>
                  <a:gd name="T114" fmla="*/ 0 w 176"/>
                  <a:gd name="T115" fmla="*/ 22 h 68"/>
                  <a:gd name="T116" fmla="*/ 9 w 176"/>
                  <a:gd name="T117" fmla="*/ 22 h 68"/>
                  <a:gd name="T118" fmla="*/ 13 w 176"/>
                  <a:gd name="T119" fmla="*/ 13 h 68"/>
                  <a:gd name="T120" fmla="*/ 36 w 176"/>
                  <a:gd name="T121" fmla="*/ 4 h 68"/>
                  <a:gd name="T122" fmla="*/ 54 w 176"/>
                  <a:gd name="T12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 h="68">
                    <a:moveTo>
                      <a:pt x="41" y="31"/>
                    </a:moveTo>
                    <a:lnTo>
                      <a:pt x="41" y="31"/>
                    </a:lnTo>
                    <a:lnTo>
                      <a:pt x="36" y="31"/>
                    </a:lnTo>
                    <a:lnTo>
                      <a:pt x="32" y="31"/>
                    </a:lnTo>
                    <a:lnTo>
                      <a:pt x="32" y="31"/>
                    </a:lnTo>
                    <a:lnTo>
                      <a:pt x="32" y="31"/>
                    </a:lnTo>
                    <a:lnTo>
                      <a:pt x="32" y="31"/>
                    </a:lnTo>
                    <a:lnTo>
                      <a:pt x="27" y="31"/>
                    </a:lnTo>
                    <a:lnTo>
                      <a:pt x="27" y="31"/>
                    </a:lnTo>
                    <a:lnTo>
                      <a:pt x="32" y="31"/>
                    </a:lnTo>
                    <a:lnTo>
                      <a:pt x="32" y="31"/>
                    </a:lnTo>
                    <a:lnTo>
                      <a:pt x="32" y="31"/>
                    </a:lnTo>
                    <a:lnTo>
                      <a:pt x="32" y="31"/>
                    </a:lnTo>
                    <a:lnTo>
                      <a:pt x="32" y="27"/>
                    </a:lnTo>
                    <a:lnTo>
                      <a:pt x="32" y="27"/>
                    </a:lnTo>
                    <a:lnTo>
                      <a:pt x="36" y="22"/>
                    </a:lnTo>
                    <a:lnTo>
                      <a:pt x="36" y="22"/>
                    </a:lnTo>
                    <a:lnTo>
                      <a:pt x="36" y="22"/>
                    </a:lnTo>
                    <a:lnTo>
                      <a:pt x="41" y="27"/>
                    </a:lnTo>
                    <a:lnTo>
                      <a:pt x="41" y="27"/>
                    </a:lnTo>
                    <a:lnTo>
                      <a:pt x="41" y="31"/>
                    </a:lnTo>
                    <a:lnTo>
                      <a:pt x="41" y="31"/>
                    </a:lnTo>
                    <a:moveTo>
                      <a:pt x="59" y="0"/>
                    </a:moveTo>
                    <a:lnTo>
                      <a:pt x="59" y="0"/>
                    </a:lnTo>
                    <a:lnTo>
                      <a:pt x="63" y="0"/>
                    </a:lnTo>
                    <a:lnTo>
                      <a:pt x="68" y="0"/>
                    </a:lnTo>
                    <a:lnTo>
                      <a:pt x="68" y="0"/>
                    </a:lnTo>
                    <a:lnTo>
                      <a:pt x="68" y="0"/>
                    </a:lnTo>
                    <a:lnTo>
                      <a:pt x="68" y="4"/>
                    </a:lnTo>
                    <a:lnTo>
                      <a:pt x="72" y="4"/>
                    </a:lnTo>
                    <a:lnTo>
                      <a:pt x="72" y="0"/>
                    </a:lnTo>
                    <a:lnTo>
                      <a:pt x="77" y="0"/>
                    </a:lnTo>
                    <a:lnTo>
                      <a:pt x="81" y="4"/>
                    </a:lnTo>
                    <a:lnTo>
                      <a:pt x="81" y="4"/>
                    </a:lnTo>
                    <a:lnTo>
                      <a:pt x="81" y="4"/>
                    </a:lnTo>
                    <a:lnTo>
                      <a:pt x="81" y="4"/>
                    </a:lnTo>
                    <a:lnTo>
                      <a:pt x="86" y="4"/>
                    </a:lnTo>
                    <a:lnTo>
                      <a:pt x="86" y="4"/>
                    </a:lnTo>
                    <a:lnTo>
                      <a:pt x="86" y="4"/>
                    </a:lnTo>
                    <a:lnTo>
                      <a:pt x="90" y="4"/>
                    </a:lnTo>
                    <a:lnTo>
                      <a:pt x="90" y="9"/>
                    </a:lnTo>
                    <a:lnTo>
                      <a:pt x="90" y="4"/>
                    </a:lnTo>
                    <a:lnTo>
                      <a:pt x="90" y="9"/>
                    </a:lnTo>
                    <a:lnTo>
                      <a:pt x="95" y="9"/>
                    </a:lnTo>
                    <a:lnTo>
                      <a:pt x="95" y="13"/>
                    </a:lnTo>
                    <a:lnTo>
                      <a:pt x="95" y="13"/>
                    </a:lnTo>
                    <a:lnTo>
                      <a:pt x="99" y="13"/>
                    </a:lnTo>
                    <a:lnTo>
                      <a:pt x="99" y="18"/>
                    </a:lnTo>
                    <a:lnTo>
                      <a:pt x="99" y="18"/>
                    </a:lnTo>
                    <a:lnTo>
                      <a:pt x="104" y="18"/>
                    </a:lnTo>
                    <a:lnTo>
                      <a:pt x="104" y="18"/>
                    </a:lnTo>
                    <a:lnTo>
                      <a:pt x="108" y="18"/>
                    </a:lnTo>
                    <a:lnTo>
                      <a:pt x="108" y="18"/>
                    </a:lnTo>
                    <a:lnTo>
                      <a:pt x="108" y="18"/>
                    </a:lnTo>
                    <a:lnTo>
                      <a:pt x="117" y="22"/>
                    </a:lnTo>
                    <a:lnTo>
                      <a:pt x="117" y="27"/>
                    </a:lnTo>
                    <a:lnTo>
                      <a:pt x="122" y="27"/>
                    </a:lnTo>
                    <a:lnTo>
                      <a:pt x="122" y="27"/>
                    </a:lnTo>
                    <a:lnTo>
                      <a:pt x="126" y="31"/>
                    </a:lnTo>
                    <a:lnTo>
                      <a:pt x="126" y="31"/>
                    </a:lnTo>
                    <a:lnTo>
                      <a:pt x="126" y="27"/>
                    </a:lnTo>
                    <a:lnTo>
                      <a:pt x="126" y="27"/>
                    </a:lnTo>
                    <a:lnTo>
                      <a:pt x="126" y="27"/>
                    </a:lnTo>
                    <a:lnTo>
                      <a:pt x="126" y="27"/>
                    </a:lnTo>
                    <a:lnTo>
                      <a:pt x="126" y="31"/>
                    </a:lnTo>
                    <a:lnTo>
                      <a:pt x="126" y="31"/>
                    </a:lnTo>
                    <a:lnTo>
                      <a:pt x="131" y="31"/>
                    </a:lnTo>
                    <a:lnTo>
                      <a:pt x="131" y="31"/>
                    </a:lnTo>
                    <a:lnTo>
                      <a:pt x="131" y="31"/>
                    </a:lnTo>
                    <a:lnTo>
                      <a:pt x="131" y="31"/>
                    </a:lnTo>
                    <a:lnTo>
                      <a:pt x="126" y="31"/>
                    </a:lnTo>
                    <a:lnTo>
                      <a:pt x="126" y="36"/>
                    </a:lnTo>
                    <a:lnTo>
                      <a:pt x="126" y="36"/>
                    </a:lnTo>
                    <a:lnTo>
                      <a:pt x="131" y="36"/>
                    </a:lnTo>
                    <a:lnTo>
                      <a:pt x="131" y="36"/>
                    </a:lnTo>
                    <a:lnTo>
                      <a:pt x="131" y="31"/>
                    </a:lnTo>
                    <a:lnTo>
                      <a:pt x="135" y="36"/>
                    </a:lnTo>
                    <a:lnTo>
                      <a:pt x="135" y="36"/>
                    </a:lnTo>
                    <a:lnTo>
                      <a:pt x="135" y="36"/>
                    </a:lnTo>
                    <a:lnTo>
                      <a:pt x="135" y="41"/>
                    </a:lnTo>
                    <a:lnTo>
                      <a:pt x="135" y="36"/>
                    </a:lnTo>
                    <a:lnTo>
                      <a:pt x="135" y="36"/>
                    </a:lnTo>
                    <a:lnTo>
                      <a:pt x="135" y="41"/>
                    </a:lnTo>
                    <a:lnTo>
                      <a:pt x="135" y="41"/>
                    </a:lnTo>
                    <a:lnTo>
                      <a:pt x="140" y="41"/>
                    </a:lnTo>
                    <a:lnTo>
                      <a:pt x="140" y="41"/>
                    </a:lnTo>
                    <a:lnTo>
                      <a:pt x="144" y="41"/>
                    </a:lnTo>
                    <a:lnTo>
                      <a:pt x="144" y="45"/>
                    </a:lnTo>
                    <a:lnTo>
                      <a:pt x="149" y="45"/>
                    </a:lnTo>
                    <a:lnTo>
                      <a:pt x="153" y="45"/>
                    </a:lnTo>
                    <a:lnTo>
                      <a:pt x="153" y="45"/>
                    </a:lnTo>
                    <a:lnTo>
                      <a:pt x="153" y="45"/>
                    </a:lnTo>
                    <a:lnTo>
                      <a:pt x="153" y="45"/>
                    </a:lnTo>
                    <a:lnTo>
                      <a:pt x="153" y="50"/>
                    </a:lnTo>
                    <a:lnTo>
                      <a:pt x="153" y="50"/>
                    </a:lnTo>
                    <a:lnTo>
                      <a:pt x="149" y="50"/>
                    </a:lnTo>
                    <a:lnTo>
                      <a:pt x="149" y="50"/>
                    </a:lnTo>
                    <a:lnTo>
                      <a:pt x="149" y="50"/>
                    </a:lnTo>
                    <a:lnTo>
                      <a:pt x="149" y="50"/>
                    </a:lnTo>
                    <a:lnTo>
                      <a:pt x="153" y="50"/>
                    </a:lnTo>
                    <a:lnTo>
                      <a:pt x="153" y="50"/>
                    </a:lnTo>
                    <a:lnTo>
                      <a:pt x="158" y="50"/>
                    </a:lnTo>
                    <a:lnTo>
                      <a:pt x="158" y="50"/>
                    </a:lnTo>
                    <a:lnTo>
                      <a:pt x="163" y="54"/>
                    </a:lnTo>
                    <a:lnTo>
                      <a:pt x="163" y="54"/>
                    </a:lnTo>
                    <a:lnTo>
                      <a:pt x="167" y="54"/>
                    </a:lnTo>
                    <a:lnTo>
                      <a:pt x="167" y="54"/>
                    </a:lnTo>
                    <a:lnTo>
                      <a:pt x="172" y="59"/>
                    </a:lnTo>
                    <a:lnTo>
                      <a:pt x="172" y="59"/>
                    </a:lnTo>
                    <a:lnTo>
                      <a:pt x="172" y="59"/>
                    </a:lnTo>
                    <a:lnTo>
                      <a:pt x="176" y="59"/>
                    </a:lnTo>
                    <a:lnTo>
                      <a:pt x="176" y="59"/>
                    </a:lnTo>
                    <a:lnTo>
                      <a:pt x="176" y="59"/>
                    </a:lnTo>
                    <a:lnTo>
                      <a:pt x="176" y="63"/>
                    </a:lnTo>
                    <a:lnTo>
                      <a:pt x="176" y="63"/>
                    </a:lnTo>
                    <a:lnTo>
                      <a:pt x="172" y="63"/>
                    </a:lnTo>
                    <a:lnTo>
                      <a:pt x="172" y="63"/>
                    </a:lnTo>
                    <a:lnTo>
                      <a:pt x="172" y="63"/>
                    </a:lnTo>
                    <a:lnTo>
                      <a:pt x="167" y="63"/>
                    </a:lnTo>
                    <a:lnTo>
                      <a:pt x="163" y="68"/>
                    </a:lnTo>
                    <a:lnTo>
                      <a:pt x="163" y="68"/>
                    </a:lnTo>
                    <a:lnTo>
                      <a:pt x="158" y="68"/>
                    </a:lnTo>
                    <a:lnTo>
                      <a:pt x="158" y="68"/>
                    </a:lnTo>
                    <a:lnTo>
                      <a:pt x="158" y="68"/>
                    </a:lnTo>
                    <a:lnTo>
                      <a:pt x="158" y="68"/>
                    </a:lnTo>
                    <a:lnTo>
                      <a:pt x="158" y="63"/>
                    </a:lnTo>
                    <a:lnTo>
                      <a:pt x="158" y="68"/>
                    </a:lnTo>
                    <a:lnTo>
                      <a:pt x="158" y="68"/>
                    </a:lnTo>
                    <a:lnTo>
                      <a:pt x="153" y="68"/>
                    </a:lnTo>
                    <a:lnTo>
                      <a:pt x="149" y="68"/>
                    </a:lnTo>
                    <a:lnTo>
                      <a:pt x="149" y="68"/>
                    </a:lnTo>
                    <a:lnTo>
                      <a:pt x="149" y="68"/>
                    </a:lnTo>
                    <a:lnTo>
                      <a:pt x="140" y="63"/>
                    </a:lnTo>
                    <a:lnTo>
                      <a:pt x="140" y="63"/>
                    </a:lnTo>
                    <a:lnTo>
                      <a:pt x="135" y="68"/>
                    </a:lnTo>
                    <a:lnTo>
                      <a:pt x="131" y="68"/>
                    </a:lnTo>
                    <a:lnTo>
                      <a:pt x="126" y="68"/>
                    </a:lnTo>
                    <a:lnTo>
                      <a:pt x="126" y="68"/>
                    </a:lnTo>
                    <a:lnTo>
                      <a:pt x="122" y="68"/>
                    </a:lnTo>
                    <a:lnTo>
                      <a:pt x="117" y="68"/>
                    </a:lnTo>
                    <a:lnTo>
                      <a:pt x="113" y="68"/>
                    </a:lnTo>
                    <a:lnTo>
                      <a:pt x="117" y="63"/>
                    </a:lnTo>
                    <a:lnTo>
                      <a:pt x="122" y="59"/>
                    </a:lnTo>
                    <a:lnTo>
                      <a:pt x="126" y="59"/>
                    </a:lnTo>
                    <a:lnTo>
                      <a:pt x="126" y="59"/>
                    </a:lnTo>
                    <a:lnTo>
                      <a:pt x="126" y="54"/>
                    </a:lnTo>
                    <a:lnTo>
                      <a:pt x="126" y="54"/>
                    </a:lnTo>
                    <a:lnTo>
                      <a:pt x="126" y="54"/>
                    </a:lnTo>
                    <a:lnTo>
                      <a:pt x="126" y="54"/>
                    </a:lnTo>
                    <a:lnTo>
                      <a:pt x="126" y="54"/>
                    </a:lnTo>
                    <a:lnTo>
                      <a:pt x="122" y="50"/>
                    </a:lnTo>
                    <a:lnTo>
                      <a:pt x="122" y="50"/>
                    </a:lnTo>
                    <a:lnTo>
                      <a:pt x="117" y="50"/>
                    </a:lnTo>
                    <a:lnTo>
                      <a:pt x="113" y="50"/>
                    </a:lnTo>
                    <a:lnTo>
                      <a:pt x="113" y="50"/>
                    </a:lnTo>
                    <a:lnTo>
                      <a:pt x="108" y="50"/>
                    </a:lnTo>
                    <a:lnTo>
                      <a:pt x="108" y="45"/>
                    </a:lnTo>
                    <a:lnTo>
                      <a:pt x="108" y="45"/>
                    </a:lnTo>
                    <a:lnTo>
                      <a:pt x="104" y="45"/>
                    </a:lnTo>
                    <a:lnTo>
                      <a:pt x="104" y="45"/>
                    </a:lnTo>
                    <a:lnTo>
                      <a:pt x="104" y="41"/>
                    </a:lnTo>
                    <a:lnTo>
                      <a:pt x="104" y="36"/>
                    </a:lnTo>
                    <a:lnTo>
                      <a:pt x="104" y="36"/>
                    </a:lnTo>
                    <a:lnTo>
                      <a:pt x="104" y="31"/>
                    </a:lnTo>
                    <a:lnTo>
                      <a:pt x="104" y="31"/>
                    </a:lnTo>
                    <a:lnTo>
                      <a:pt x="95" y="31"/>
                    </a:lnTo>
                    <a:lnTo>
                      <a:pt x="95" y="31"/>
                    </a:lnTo>
                    <a:lnTo>
                      <a:pt x="95" y="31"/>
                    </a:lnTo>
                    <a:lnTo>
                      <a:pt x="86" y="27"/>
                    </a:lnTo>
                    <a:lnTo>
                      <a:pt x="81" y="27"/>
                    </a:lnTo>
                    <a:lnTo>
                      <a:pt x="81" y="27"/>
                    </a:lnTo>
                    <a:lnTo>
                      <a:pt x="77" y="27"/>
                    </a:lnTo>
                    <a:lnTo>
                      <a:pt x="77" y="22"/>
                    </a:lnTo>
                    <a:lnTo>
                      <a:pt x="77" y="22"/>
                    </a:lnTo>
                    <a:lnTo>
                      <a:pt x="77" y="22"/>
                    </a:lnTo>
                    <a:lnTo>
                      <a:pt x="77" y="22"/>
                    </a:lnTo>
                    <a:lnTo>
                      <a:pt x="68" y="22"/>
                    </a:lnTo>
                    <a:lnTo>
                      <a:pt x="68" y="22"/>
                    </a:lnTo>
                    <a:lnTo>
                      <a:pt x="68" y="22"/>
                    </a:lnTo>
                    <a:lnTo>
                      <a:pt x="68" y="22"/>
                    </a:lnTo>
                    <a:lnTo>
                      <a:pt x="68" y="18"/>
                    </a:lnTo>
                    <a:lnTo>
                      <a:pt x="68" y="18"/>
                    </a:lnTo>
                    <a:lnTo>
                      <a:pt x="63" y="18"/>
                    </a:lnTo>
                    <a:lnTo>
                      <a:pt x="63" y="22"/>
                    </a:lnTo>
                    <a:lnTo>
                      <a:pt x="63" y="22"/>
                    </a:lnTo>
                    <a:lnTo>
                      <a:pt x="63" y="22"/>
                    </a:lnTo>
                    <a:lnTo>
                      <a:pt x="63" y="18"/>
                    </a:lnTo>
                    <a:lnTo>
                      <a:pt x="54" y="18"/>
                    </a:lnTo>
                    <a:lnTo>
                      <a:pt x="54" y="18"/>
                    </a:lnTo>
                    <a:lnTo>
                      <a:pt x="54" y="18"/>
                    </a:lnTo>
                    <a:lnTo>
                      <a:pt x="50" y="13"/>
                    </a:lnTo>
                    <a:lnTo>
                      <a:pt x="54" y="13"/>
                    </a:lnTo>
                    <a:lnTo>
                      <a:pt x="59" y="13"/>
                    </a:lnTo>
                    <a:lnTo>
                      <a:pt x="59" y="13"/>
                    </a:lnTo>
                    <a:lnTo>
                      <a:pt x="59" y="13"/>
                    </a:lnTo>
                    <a:lnTo>
                      <a:pt x="59" y="13"/>
                    </a:lnTo>
                    <a:lnTo>
                      <a:pt x="59" y="9"/>
                    </a:lnTo>
                    <a:lnTo>
                      <a:pt x="59" y="9"/>
                    </a:lnTo>
                    <a:lnTo>
                      <a:pt x="59" y="9"/>
                    </a:lnTo>
                    <a:lnTo>
                      <a:pt x="54" y="9"/>
                    </a:lnTo>
                    <a:lnTo>
                      <a:pt x="41" y="9"/>
                    </a:lnTo>
                    <a:lnTo>
                      <a:pt x="41" y="9"/>
                    </a:lnTo>
                    <a:lnTo>
                      <a:pt x="41" y="9"/>
                    </a:lnTo>
                    <a:lnTo>
                      <a:pt x="36" y="13"/>
                    </a:lnTo>
                    <a:lnTo>
                      <a:pt x="36" y="13"/>
                    </a:lnTo>
                    <a:lnTo>
                      <a:pt x="32" y="13"/>
                    </a:lnTo>
                    <a:lnTo>
                      <a:pt x="32" y="13"/>
                    </a:lnTo>
                    <a:lnTo>
                      <a:pt x="32" y="18"/>
                    </a:lnTo>
                    <a:lnTo>
                      <a:pt x="27" y="18"/>
                    </a:lnTo>
                    <a:lnTo>
                      <a:pt x="27" y="18"/>
                    </a:lnTo>
                    <a:lnTo>
                      <a:pt x="27" y="18"/>
                    </a:lnTo>
                    <a:lnTo>
                      <a:pt x="27" y="18"/>
                    </a:lnTo>
                    <a:lnTo>
                      <a:pt x="22" y="18"/>
                    </a:lnTo>
                    <a:lnTo>
                      <a:pt x="22" y="18"/>
                    </a:lnTo>
                    <a:lnTo>
                      <a:pt x="18" y="18"/>
                    </a:lnTo>
                    <a:lnTo>
                      <a:pt x="18" y="18"/>
                    </a:lnTo>
                    <a:lnTo>
                      <a:pt x="18" y="18"/>
                    </a:lnTo>
                    <a:lnTo>
                      <a:pt x="18" y="22"/>
                    </a:lnTo>
                    <a:lnTo>
                      <a:pt x="18" y="22"/>
                    </a:lnTo>
                    <a:lnTo>
                      <a:pt x="13" y="22"/>
                    </a:lnTo>
                    <a:lnTo>
                      <a:pt x="13" y="22"/>
                    </a:lnTo>
                    <a:lnTo>
                      <a:pt x="9" y="27"/>
                    </a:lnTo>
                    <a:lnTo>
                      <a:pt x="9" y="27"/>
                    </a:lnTo>
                    <a:lnTo>
                      <a:pt x="9" y="22"/>
                    </a:lnTo>
                    <a:lnTo>
                      <a:pt x="9" y="22"/>
                    </a:lnTo>
                    <a:lnTo>
                      <a:pt x="9" y="22"/>
                    </a:lnTo>
                    <a:lnTo>
                      <a:pt x="4" y="22"/>
                    </a:lnTo>
                    <a:lnTo>
                      <a:pt x="4" y="22"/>
                    </a:lnTo>
                    <a:lnTo>
                      <a:pt x="4" y="22"/>
                    </a:lnTo>
                    <a:lnTo>
                      <a:pt x="4" y="22"/>
                    </a:lnTo>
                    <a:lnTo>
                      <a:pt x="0" y="22"/>
                    </a:lnTo>
                    <a:lnTo>
                      <a:pt x="0" y="22"/>
                    </a:lnTo>
                    <a:lnTo>
                      <a:pt x="9" y="22"/>
                    </a:lnTo>
                    <a:lnTo>
                      <a:pt x="9" y="22"/>
                    </a:lnTo>
                    <a:lnTo>
                      <a:pt x="9" y="22"/>
                    </a:lnTo>
                    <a:lnTo>
                      <a:pt x="9" y="22"/>
                    </a:lnTo>
                    <a:lnTo>
                      <a:pt x="13" y="18"/>
                    </a:lnTo>
                    <a:lnTo>
                      <a:pt x="13" y="18"/>
                    </a:lnTo>
                    <a:lnTo>
                      <a:pt x="13" y="13"/>
                    </a:lnTo>
                    <a:lnTo>
                      <a:pt x="13" y="13"/>
                    </a:lnTo>
                    <a:lnTo>
                      <a:pt x="18" y="9"/>
                    </a:lnTo>
                    <a:lnTo>
                      <a:pt x="18" y="9"/>
                    </a:lnTo>
                    <a:lnTo>
                      <a:pt x="36" y="4"/>
                    </a:lnTo>
                    <a:lnTo>
                      <a:pt x="36" y="4"/>
                    </a:lnTo>
                    <a:lnTo>
                      <a:pt x="45" y="0"/>
                    </a:lnTo>
                    <a:lnTo>
                      <a:pt x="45" y="0"/>
                    </a:lnTo>
                    <a:lnTo>
                      <a:pt x="50" y="0"/>
                    </a:lnTo>
                    <a:lnTo>
                      <a:pt x="54" y="0"/>
                    </a:lnTo>
                    <a:lnTo>
                      <a:pt x="5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0" name="Freeform 41"/>
              <p:cNvSpPr>
                <a:spLocks/>
              </p:cNvSpPr>
              <p:nvPr/>
            </p:nvSpPr>
            <p:spPr bwMode="auto">
              <a:xfrm>
                <a:off x="5124451" y="1882776"/>
                <a:ext cx="49213" cy="22225"/>
              </a:xfrm>
              <a:custGeom>
                <a:avLst/>
                <a:gdLst>
                  <a:gd name="T0" fmla="*/ 27 w 31"/>
                  <a:gd name="T1" fmla="*/ 0 h 14"/>
                  <a:gd name="T2" fmla="*/ 27 w 31"/>
                  <a:gd name="T3" fmla="*/ 0 h 14"/>
                  <a:gd name="T4" fmla="*/ 22 w 31"/>
                  <a:gd name="T5" fmla="*/ 5 h 14"/>
                  <a:gd name="T6" fmla="*/ 22 w 31"/>
                  <a:gd name="T7" fmla="*/ 9 h 14"/>
                  <a:gd name="T8" fmla="*/ 22 w 31"/>
                  <a:gd name="T9" fmla="*/ 9 h 14"/>
                  <a:gd name="T10" fmla="*/ 22 w 31"/>
                  <a:gd name="T11" fmla="*/ 9 h 14"/>
                  <a:gd name="T12" fmla="*/ 22 w 31"/>
                  <a:gd name="T13" fmla="*/ 9 h 14"/>
                  <a:gd name="T14" fmla="*/ 22 w 31"/>
                  <a:gd name="T15" fmla="*/ 9 h 14"/>
                  <a:gd name="T16" fmla="*/ 18 w 31"/>
                  <a:gd name="T17" fmla="*/ 9 h 14"/>
                  <a:gd name="T18" fmla="*/ 18 w 31"/>
                  <a:gd name="T19" fmla="*/ 9 h 14"/>
                  <a:gd name="T20" fmla="*/ 18 w 31"/>
                  <a:gd name="T21" fmla="*/ 9 h 14"/>
                  <a:gd name="T22" fmla="*/ 18 w 31"/>
                  <a:gd name="T23" fmla="*/ 9 h 14"/>
                  <a:gd name="T24" fmla="*/ 18 w 31"/>
                  <a:gd name="T25" fmla="*/ 9 h 14"/>
                  <a:gd name="T26" fmla="*/ 18 w 31"/>
                  <a:gd name="T27" fmla="*/ 14 h 14"/>
                  <a:gd name="T28" fmla="*/ 18 w 31"/>
                  <a:gd name="T29" fmla="*/ 14 h 14"/>
                  <a:gd name="T30" fmla="*/ 13 w 31"/>
                  <a:gd name="T31" fmla="*/ 14 h 14"/>
                  <a:gd name="T32" fmla="*/ 13 w 31"/>
                  <a:gd name="T33" fmla="*/ 14 h 14"/>
                  <a:gd name="T34" fmla="*/ 13 w 31"/>
                  <a:gd name="T35" fmla="*/ 14 h 14"/>
                  <a:gd name="T36" fmla="*/ 13 w 31"/>
                  <a:gd name="T37" fmla="*/ 9 h 14"/>
                  <a:gd name="T38" fmla="*/ 13 w 31"/>
                  <a:gd name="T39" fmla="*/ 9 h 14"/>
                  <a:gd name="T40" fmla="*/ 13 w 31"/>
                  <a:gd name="T41" fmla="*/ 9 h 14"/>
                  <a:gd name="T42" fmla="*/ 13 w 31"/>
                  <a:gd name="T43" fmla="*/ 9 h 14"/>
                  <a:gd name="T44" fmla="*/ 9 w 31"/>
                  <a:gd name="T45" fmla="*/ 9 h 14"/>
                  <a:gd name="T46" fmla="*/ 9 w 31"/>
                  <a:gd name="T47" fmla="*/ 9 h 14"/>
                  <a:gd name="T48" fmla="*/ 9 w 31"/>
                  <a:gd name="T49" fmla="*/ 9 h 14"/>
                  <a:gd name="T50" fmla="*/ 4 w 31"/>
                  <a:gd name="T51" fmla="*/ 9 h 14"/>
                  <a:gd name="T52" fmla="*/ 4 w 31"/>
                  <a:gd name="T53" fmla="*/ 9 h 14"/>
                  <a:gd name="T54" fmla="*/ 4 w 31"/>
                  <a:gd name="T55" fmla="*/ 9 h 14"/>
                  <a:gd name="T56" fmla="*/ 4 w 31"/>
                  <a:gd name="T57" fmla="*/ 9 h 14"/>
                  <a:gd name="T58" fmla="*/ 0 w 31"/>
                  <a:gd name="T59" fmla="*/ 9 h 14"/>
                  <a:gd name="T60" fmla="*/ 0 w 31"/>
                  <a:gd name="T61" fmla="*/ 9 h 14"/>
                  <a:gd name="T62" fmla="*/ 4 w 31"/>
                  <a:gd name="T63" fmla="*/ 9 h 14"/>
                  <a:gd name="T64" fmla="*/ 4 w 31"/>
                  <a:gd name="T65" fmla="*/ 9 h 14"/>
                  <a:gd name="T66" fmla="*/ 4 w 31"/>
                  <a:gd name="T67" fmla="*/ 9 h 14"/>
                  <a:gd name="T68" fmla="*/ 4 w 31"/>
                  <a:gd name="T69" fmla="*/ 5 h 14"/>
                  <a:gd name="T70" fmla="*/ 9 w 31"/>
                  <a:gd name="T71" fmla="*/ 5 h 14"/>
                  <a:gd name="T72" fmla="*/ 9 w 31"/>
                  <a:gd name="T73" fmla="*/ 5 h 14"/>
                  <a:gd name="T74" fmla="*/ 13 w 31"/>
                  <a:gd name="T75" fmla="*/ 5 h 14"/>
                  <a:gd name="T76" fmla="*/ 13 w 31"/>
                  <a:gd name="T77" fmla="*/ 5 h 14"/>
                  <a:gd name="T78" fmla="*/ 22 w 31"/>
                  <a:gd name="T79" fmla="*/ 5 h 14"/>
                  <a:gd name="T80" fmla="*/ 22 w 31"/>
                  <a:gd name="T81" fmla="*/ 0 h 14"/>
                  <a:gd name="T82" fmla="*/ 27 w 31"/>
                  <a:gd name="T83" fmla="*/ 0 h 14"/>
                  <a:gd name="T84" fmla="*/ 27 w 31"/>
                  <a:gd name="T85" fmla="*/ 0 h 14"/>
                  <a:gd name="T86" fmla="*/ 31 w 31"/>
                  <a:gd name="T87" fmla="*/ 0 h 14"/>
                  <a:gd name="T88" fmla="*/ 27 w 31"/>
                  <a:gd name="T8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 h="14">
                    <a:moveTo>
                      <a:pt x="27" y="0"/>
                    </a:moveTo>
                    <a:lnTo>
                      <a:pt x="27" y="0"/>
                    </a:lnTo>
                    <a:lnTo>
                      <a:pt x="22" y="5"/>
                    </a:lnTo>
                    <a:lnTo>
                      <a:pt x="22" y="9"/>
                    </a:lnTo>
                    <a:lnTo>
                      <a:pt x="22" y="9"/>
                    </a:lnTo>
                    <a:lnTo>
                      <a:pt x="22" y="9"/>
                    </a:lnTo>
                    <a:lnTo>
                      <a:pt x="22" y="9"/>
                    </a:lnTo>
                    <a:lnTo>
                      <a:pt x="22" y="9"/>
                    </a:lnTo>
                    <a:lnTo>
                      <a:pt x="18" y="9"/>
                    </a:lnTo>
                    <a:lnTo>
                      <a:pt x="18" y="9"/>
                    </a:lnTo>
                    <a:lnTo>
                      <a:pt x="18" y="9"/>
                    </a:lnTo>
                    <a:lnTo>
                      <a:pt x="18" y="9"/>
                    </a:lnTo>
                    <a:lnTo>
                      <a:pt x="18" y="9"/>
                    </a:lnTo>
                    <a:lnTo>
                      <a:pt x="18" y="14"/>
                    </a:lnTo>
                    <a:lnTo>
                      <a:pt x="18" y="14"/>
                    </a:lnTo>
                    <a:lnTo>
                      <a:pt x="13" y="14"/>
                    </a:lnTo>
                    <a:lnTo>
                      <a:pt x="13" y="14"/>
                    </a:lnTo>
                    <a:lnTo>
                      <a:pt x="13" y="14"/>
                    </a:lnTo>
                    <a:lnTo>
                      <a:pt x="13" y="9"/>
                    </a:lnTo>
                    <a:lnTo>
                      <a:pt x="13" y="9"/>
                    </a:lnTo>
                    <a:lnTo>
                      <a:pt x="13" y="9"/>
                    </a:lnTo>
                    <a:lnTo>
                      <a:pt x="13" y="9"/>
                    </a:lnTo>
                    <a:lnTo>
                      <a:pt x="9" y="9"/>
                    </a:lnTo>
                    <a:lnTo>
                      <a:pt x="9" y="9"/>
                    </a:lnTo>
                    <a:lnTo>
                      <a:pt x="9" y="9"/>
                    </a:lnTo>
                    <a:lnTo>
                      <a:pt x="4" y="9"/>
                    </a:lnTo>
                    <a:lnTo>
                      <a:pt x="4" y="9"/>
                    </a:lnTo>
                    <a:lnTo>
                      <a:pt x="4" y="9"/>
                    </a:lnTo>
                    <a:lnTo>
                      <a:pt x="4" y="9"/>
                    </a:lnTo>
                    <a:lnTo>
                      <a:pt x="0" y="9"/>
                    </a:lnTo>
                    <a:lnTo>
                      <a:pt x="0" y="9"/>
                    </a:lnTo>
                    <a:lnTo>
                      <a:pt x="4" y="9"/>
                    </a:lnTo>
                    <a:lnTo>
                      <a:pt x="4" y="9"/>
                    </a:lnTo>
                    <a:lnTo>
                      <a:pt x="4" y="9"/>
                    </a:lnTo>
                    <a:lnTo>
                      <a:pt x="4" y="5"/>
                    </a:lnTo>
                    <a:lnTo>
                      <a:pt x="9" y="5"/>
                    </a:lnTo>
                    <a:lnTo>
                      <a:pt x="9" y="5"/>
                    </a:lnTo>
                    <a:lnTo>
                      <a:pt x="13" y="5"/>
                    </a:lnTo>
                    <a:lnTo>
                      <a:pt x="13" y="5"/>
                    </a:lnTo>
                    <a:lnTo>
                      <a:pt x="22" y="5"/>
                    </a:lnTo>
                    <a:lnTo>
                      <a:pt x="22" y="0"/>
                    </a:lnTo>
                    <a:lnTo>
                      <a:pt x="27" y="0"/>
                    </a:lnTo>
                    <a:lnTo>
                      <a:pt x="27" y="0"/>
                    </a:lnTo>
                    <a:lnTo>
                      <a:pt x="31" y="0"/>
                    </a:lnTo>
                    <a:lnTo>
                      <a:pt x="27"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1" name="Freeform 42"/>
              <p:cNvSpPr>
                <a:spLocks/>
              </p:cNvSpPr>
              <p:nvPr/>
            </p:nvSpPr>
            <p:spPr bwMode="auto">
              <a:xfrm>
                <a:off x="5116513" y="1897064"/>
                <a:ext cx="42863" cy="14288"/>
              </a:xfrm>
              <a:custGeom>
                <a:avLst/>
                <a:gdLst>
                  <a:gd name="T0" fmla="*/ 9 w 27"/>
                  <a:gd name="T1" fmla="*/ 0 h 9"/>
                  <a:gd name="T2" fmla="*/ 9 w 27"/>
                  <a:gd name="T3" fmla="*/ 0 h 9"/>
                  <a:gd name="T4" fmla="*/ 9 w 27"/>
                  <a:gd name="T5" fmla="*/ 0 h 9"/>
                  <a:gd name="T6" fmla="*/ 9 w 27"/>
                  <a:gd name="T7" fmla="*/ 0 h 9"/>
                  <a:gd name="T8" fmla="*/ 14 w 27"/>
                  <a:gd name="T9" fmla="*/ 0 h 9"/>
                  <a:gd name="T10" fmla="*/ 14 w 27"/>
                  <a:gd name="T11" fmla="*/ 0 h 9"/>
                  <a:gd name="T12" fmla="*/ 14 w 27"/>
                  <a:gd name="T13" fmla="*/ 0 h 9"/>
                  <a:gd name="T14" fmla="*/ 18 w 27"/>
                  <a:gd name="T15" fmla="*/ 0 h 9"/>
                  <a:gd name="T16" fmla="*/ 18 w 27"/>
                  <a:gd name="T17" fmla="*/ 0 h 9"/>
                  <a:gd name="T18" fmla="*/ 18 w 27"/>
                  <a:gd name="T19" fmla="*/ 0 h 9"/>
                  <a:gd name="T20" fmla="*/ 18 w 27"/>
                  <a:gd name="T21" fmla="*/ 0 h 9"/>
                  <a:gd name="T22" fmla="*/ 18 w 27"/>
                  <a:gd name="T23" fmla="*/ 5 h 9"/>
                  <a:gd name="T24" fmla="*/ 18 w 27"/>
                  <a:gd name="T25" fmla="*/ 5 h 9"/>
                  <a:gd name="T26" fmla="*/ 18 w 27"/>
                  <a:gd name="T27" fmla="*/ 5 h 9"/>
                  <a:gd name="T28" fmla="*/ 23 w 27"/>
                  <a:gd name="T29" fmla="*/ 5 h 9"/>
                  <a:gd name="T30" fmla="*/ 23 w 27"/>
                  <a:gd name="T31" fmla="*/ 5 h 9"/>
                  <a:gd name="T32" fmla="*/ 23 w 27"/>
                  <a:gd name="T33" fmla="*/ 0 h 9"/>
                  <a:gd name="T34" fmla="*/ 23 w 27"/>
                  <a:gd name="T35" fmla="*/ 0 h 9"/>
                  <a:gd name="T36" fmla="*/ 23 w 27"/>
                  <a:gd name="T37" fmla="*/ 0 h 9"/>
                  <a:gd name="T38" fmla="*/ 23 w 27"/>
                  <a:gd name="T39" fmla="*/ 0 h 9"/>
                  <a:gd name="T40" fmla="*/ 23 w 27"/>
                  <a:gd name="T41" fmla="*/ 0 h 9"/>
                  <a:gd name="T42" fmla="*/ 27 w 27"/>
                  <a:gd name="T43" fmla="*/ 0 h 9"/>
                  <a:gd name="T44" fmla="*/ 27 w 27"/>
                  <a:gd name="T45" fmla="*/ 0 h 9"/>
                  <a:gd name="T46" fmla="*/ 27 w 27"/>
                  <a:gd name="T47" fmla="*/ 0 h 9"/>
                  <a:gd name="T48" fmla="*/ 27 w 27"/>
                  <a:gd name="T49" fmla="*/ 0 h 9"/>
                  <a:gd name="T50" fmla="*/ 27 w 27"/>
                  <a:gd name="T51" fmla="*/ 5 h 9"/>
                  <a:gd name="T52" fmla="*/ 27 w 27"/>
                  <a:gd name="T53" fmla="*/ 5 h 9"/>
                  <a:gd name="T54" fmla="*/ 23 w 27"/>
                  <a:gd name="T55" fmla="*/ 5 h 9"/>
                  <a:gd name="T56" fmla="*/ 23 w 27"/>
                  <a:gd name="T57" fmla="*/ 5 h 9"/>
                  <a:gd name="T58" fmla="*/ 23 w 27"/>
                  <a:gd name="T59" fmla="*/ 5 h 9"/>
                  <a:gd name="T60" fmla="*/ 18 w 27"/>
                  <a:gd name="T61" fmla="*/ 5 h 9"/>
                  <a:gd name="T62" fmla="*/ 18 w 27"/>
                  <a:gd name="T63" fmla="*/ 9 h 9"/>
                  <a:gd name="T64" fmla="*/ 18 w 27"/>
                  <a:gd name="T65" fmla="*/ 9 h 9"/>
                  <a:gd name="T66" fmla="*/ 14 w 27"/>
                  <a:gd name="T67" fmla="*/ 9 h 9"/>
                  <a:gd name="T68" fmla="*/ 14 w 27"/>
                  <a:gd name="T69" fmla="*/ 9 h 9"/>
                  <a:gd name="T70" fmla="*/ 14 w 27"/>
                  <a:gd name="T71" fmla="*/ 9 h 9"/>
                  <a:gd name="T72" fmla="*/ 14 w 27"/>
                  <a:gd name="T73" fmla="*/ 9 h 9"/>
                  <a:gd name="T74" fmla="*/ 14 w 27"/>
                  <a:gd name="T75" fmla="*/ 9 h 9"/>
                  <a:gd name="T76" fmla="*/ 14 w 27"/>
                  <a:gd name="T77" fmla="*/ 9 h 9"/>
                  <a:gd name="T78" fmla="*/ 9 w 27"/>
                  <a:gd name="T79" fmla="*/ 9 h 9"/>
                  <a:gd name="T80" fmla="*/ 9 w 27"/>
                  <a:gd name="T81" fmla="*/ 9 h 9"/>
                  <a:gd name="T82" fmla="*/ 9 w 27"/>
                  <a:gd name="T83" fmla="*/ 9 h 9"/>
                  <a:gd name="T84" fmla="*/ 9 w 27"/>
                  <a:gd name="T85" fmla="*/ 9 h 9"/>
                  <a:gd name="T86" fmla="*/ 5 w 27"/>
                  <a:gd name="T87" fmla="*/ 9 h 9"/>
                  <a:gd name="T88" fmla="*/ 5 w 27"/>
                  <a:gd name="T89" fmla="*/ 9 h 9"/>
                  <a:gd name="T90" fmla="*/ 5 w 27"/>
                  <a:gd name="T91" fmla="*/ 9 h 9"/>
                  <a:gd name="T92" fmla="*/ 0 w 27"/>
                  <a:gd name="T93" fmla="*/ 9 h 9"/>
                  <a:gd name="T94" fmla="*/ 0 w 27"/>
                  <a:gd name="T95" fmla="*/ 5 h 9"/>
                  <a:gd name="T96" fmla="*/ 0 w 27"/>
                  <a:gd name="T97" fmla="*/ 0 h 9"/>
                  <a:gd name="T98" fmla="*/ 0 w 27"/>
                  <a:gd name="T99" fmla="*/ 0 h 9"/>
                  <a:gd name="T100" fmla="*/ 5 w 27"/>
                  <a:gd name="T101" fmla="*/ 0 h 9"/>
                  <a:gd name="T102" fmla="*/ 5 w 27"/>
                  <a:gd name="T103" fmla="*/ 0 h 9"/>
                  <a:gd name="T104" fmla="*/ 5 w 27"/>
                  <a:gd name="T105" fmla="*/ 0 h 9"/>
                  <a:gd name="T106" fmla="*/ 5 w 27"/>
                  <a:gd name="T107" fmla="*/ 0 h 9"/>
                  <a:gd name="T108" fmla="*/ 5 w 27"/>
                  <a:gd name="T109" fmla="*/ 0 h 9"/>
                  <a:gd name="T110" fmla="*/ 9 w 27"/>
                  <a:gd name="T111" fmla="*/ 0 h 9"/>
                  <a:gd name="T112" fmla="*/ 9 w 27"/>
                  <a:gd name="T11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 h="9">
                    <a:moveTo>
                      <a:pt x="9" y="0"/>
                    </a:moveTo>
                    <a:lnTo>
                      <a:pt x="9" y="0"/>
                    </a:lnTo>
                    <a:lnTo>
                      <a:pt x="9" y="0"/>
                    </a:lnTo>
                    <a:lnTo>
                      <a:pt x="9" y="0"/>
                    </a:lnTo>
                    <a:lnTo>
                      <a:pt x="14" y="0"/>
                    </a:lnTo>
                    <a:lnTo>
                      <a:pt x="14" y="0"/>
                    </a:lnTo>
                    <a:lnTo>
                      <a:pt x="14" y="0"/>
                    </a:lnTo>
                    <a:lnTo>
                      <a:pt x="18" y="0"/>
                    </a:lnTo>
                    <a:lnTo>
                      <a:pt x="18" y="0"/>
                    </a:lnTo>
                    <a:lnTo>
                      <a:pt x="18" y="0"/>
                    </a:lnTo>
                    <a:lnTo>
                      <a:pt x="18" y="0"/>
                    </a:lnTo>
                    <a:lnTo>
                      <a:pt x="18" y="5"/>
                    </a:lnTo>
                    <a:lnTo>
                      <a:pt x="18" y="5"/>
                    </a:lnTo>
                    <a:lnTo>
                      <a:pt x="18" y="5"/>
                    </a:lnTo>
                    <a:lnTo>
                      <a:pt x="23" y="5"/>
                    </a:lnTo>
                    <a:lnTo>
                      <a:pt x="23" y="5"/>
                    </a:lnTo>
                    <a:lnTo>
                      <a:pt x="23" y="0"/>
                    </a:lnTo>
                    <a:lnTo>
                      <a:pt x="23" y="0"/>
                    </a:lnTo>
                    <a:lnTo>
                      <a:pt x="23" y="0"/>
                    </a:lnTo>
                    <a:lnTo>
                      <a:pt x="23" y="0"/>
                    </a:lnTo>
                    <a:lnTo>
                      <a:pt x="23" y="0"/>
                    </a:lnTo>
                    <a:lnTo>
                      <a:pt x="27" y="0"/>
                    </a:lnTo>
                    <a:lnTo>
                      <a:pt x="27" y="0"/>
                    </a:lnTo>
                    <a:lnTo>
                      <a:pt x="27" y="0"/>
                    </a:lnTo>
                    <a:lnTo>
                      <a:pt x="27" y="0"/>
                    </a:lnTo>
                    <a:lnTo>
                      <a:pt x="27" y="5"/>
                    </a:lnTo>
                    <a:lnTo>
                      <a:pt x="27" y="5"/>
                    </a:lnTo>
                    <a:lnTo>
                      <a:pt x="23" y="5"/>
                    </a:lnTo>
                    <a:lnTo>
                      <a:pt x="23" y="5"/>
                    </a:lnTo>
                    <a:lnTo>
                      <a:pt x="23" y="5"/>
                    </a:lnTo>
                    <a:lnTo>
                      <a:pt x="18" y="5"/>
                    </a:lnTo>
                    <a:lnTo>
                      <a:pt x="18" y="9"/>
                    </a:lnTo>
                    <a:lnTo>
                      <a:pt x="18" y="9"/>
                    </a:lnTo>
                    <a:lnTo>
                      <a:pt x="14" y="9"/>
                    </a:lnTo>
                    <a:lnTo>
                      <a:pt x="14" y="9"/>
                    </a:lnTo>
                    <a:lnTo>
                      <a:pt x="14" y="9"/>
                    </a:lnTo>
                    <a:lnTo>
                      <a:pt x="14" y="9"/>
                    </a:lnTo>
                    <a:lnTo>
                      <a:pt x="14" y="9"/>
                    </a:lnTo>
                    <a:lnTo>
                      <a:pt x="14" y="9"/>
                    </a:lnTo>
                    <a:lnTo>
                      <a:pt x="9" y="9"/>
                    </a:lnTo>
                    <a:lnTo>
                      <a:pt x="9" y="9"/>
                    </a:lnTo>
                    <a:lnTo>
                      <a:pt x="9" y="9"/>
                    </a:lnTo>
                    <a:lnTo>
                      <a:pt x="9" y="9"/>
                    </a:lnTo>
                    <a:lnTo>
                      <a:pt x="5" y="9"/>
                    </a:lnTo>
                    <a:lnTo>
                      <a:pt x="5" y="9"/>
                    </a:lnTo>
                    <a:lnTo>
                      <a:pt x="5" y="9"/>
                    </a:lnTo>
                    <a:lnTo>
                      <a:pt x="0" y="9"/>
                    </a:lnTo>
                    <a:lnTo>
                      <a:pt x="0" y="5"/>
                    </a:lnTo>
                    <a:lnTo>
                      <a:pt x="0" y="0"/>
                    </a:lnTo>
                    <a:lnTo>
                      <a:pt x="0" y="0"/>
                    </a:lnTo>
                    <a:lnTo>
                      <a:pt x="5" y="0"/>
                    </a:lnTo>
                    <a:lnTo>
                      <a:pt x="5" y="0"/>
                    </a:lnTo>
                    <a:lnTo>
                      <a:pt x="5" y="0"/>
                    </a:lnTo>
                    <a:lnTo>
                      <a:pt x="5" y="0"/>
                    </a:lnTo>
                    <a:lnTo>
                      <a:pt x="5" y="0"/>
                    </a:lnTo>
                    <a:lnTo>
                      <a:pt x="9" y="0"/>
                    </a:lnTo>
                    <a:lnTo>
                      <a:pt x="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2" name="Freeform 43"/>
              <p:cNvSpPr>
                <a:spLocks/>
              </p:cNvSpPr>
              <p:nvPr/>
            </p:nvSpPr>
            <p:spPr bwMode="auto">
              <a:xfrm>
                <a:off x="4592638" y="1423989"/>
                <a:ext cx="158750" cy="79375"/>
              </a:xfrm>
              <a:custGeom>
                <a:avLst/>
                <a:gdLst>
                  <a:gd name="T0" fmla="*/ 41 w 100"/>
                  <a:gd name="T1" fmla="*/ 4 h 50"/>
                  <a:gd name="T2" fmla="*/ 41 w 100"/>
                  <a:gd name="T3" fmla="*/ 4 h 50"/>
                  <a:gd name="T4" fmla="*/ 45 w 100"/>
                  <a:gd name="T5" fmla="*/ 4 h 50"/>
                  <a:gd name="T6" fmla="*/ 50 w 100"/>
                  <a:gd name="T7" fmla="*/ 4 h 50"/>
                  <a:gd name="T8" fmla="*/ 54 w 100"/>
                  <a:gd name="T9" fmla="*/ 9 h 50"/>
                  <a:gd name="T10" fmla="*/ 59 w 100"/>
                  <a:gd name="T11" fmla="*/ 9 h 50"/>
                  <a:gd name="T12" fmla="*/ 64 w 100"/>
                  <a:gd name="T13" fmla="*/ 9 h 50"/>
                  <a:gd name="T14" fmla="*/ 64 w 100"/>
                  <a:gd name="T15" fmla="*/ 14 h 50"/>
                  <a:gd name="T16" fmla="*/ 59 w 100"/>
                  <a:gd name="T17" fmla="*/ 14 h 50"/>
                  <a:gd name="T18" fmla="*/ 64 w 100"/>
                  <a:gd name="T19" fmla="*/ 14 h 50"/>
                  <a:gd name="T20" fmla="*/ 68 w 100"/>
                  <a:gd name="T21" fmla="*/ 18 h 50"/>
                  <a:gd name="T22" fmla="*/ 73 w 100"/>
                  <a:gd name="T23" fmla="*/ 18 h 50"/>
                  <a:gd name="T24" fmla="*/ 73 w 100"/>
                  <a:gd name="T25" fmla="*/ 14 h 50"/>
                  <a:gd name="T26" fmla="*/ 77 w 100"/>
                  <a:gd name="T27" fmla="*/ 18 h 50"/>
                  <a:gd name="T28" fmla="*/ 82 w 100"/>
                  <a:gd name="T29" fmla="*/ 14 h 50"/>
                  <a:gd name="T30" fmla="*/ 82 w 100"/>
                  <a:gd name="T31" fmla="*/ 18 h 50"/>
                  <a:gd name="T32" fmla="*/ 82 w 100"/>
                  <a:gd name="T33" fmla="*/ 23 h 50"/>
                  <a:gd name="T34" fmla="*/ 86 w 100"/>
                  <a:gd name="T35" fmla="*/ 23 h 50"/>
                  <a:gd name="T36" fmla="*/ 91 w 100"/>
                  <a:gd name="T37" fmla="*/ 23 h 50"/>
                  <a:gd name="T38" fmla="*/ 91 w 100"/>
                  <a:gd name="T39" fmla="*/ 23 h 50"/>
                  <a:gd name="T40" fmla="*/ 95 w 100"/>
                  <a:gd name="T41" fmla="*/ 23 h 50"/>
                  <a:gd name="T42" fmla="*/ 100 w 100"/>
                  <a:gd name="T43" fmla="*/ 32 h 50"/>
                  <a:gd name="T44" fmla="*/ 100 w 100"/>
                  <a:gd name="T45" fmla="*/ 32 h 50"/>
                  <a:gd name="T46" fmla="*/ 95 w 100"/>
                  <a:gd name="T47" fmla="*/ 32 h 50"/>
                  <a:gd name="T48" fmla="*/ 91 w 100"/>
                  <a:gd name="T49" fmla="*/ 36 h 50"/>
                  <a:gd name="T50" fmla="*/ 91 w 100"/>
                  <a:gd name="T51" fmla="*/ 41 h 50"/>
                  <a:gd name="T52" fmla="*/ 86 w 100"/>
                  <a:gd name="T53" fmla="*/ 41 h 50"/>
                  <a:gd name="T54" fmla="*/ 77 w 100"/>
                  <a:gd name="T55" fmla="*/ 45 h 50"/>
                  <a:gd name="T56" fmla="*/ 73 w 100"/>
                  <a:gd name="T57" fmla="*/ 45 h 50"/>
                  <a:gd name="T58" fmla="*/ 73 w 100"/>
                  <a:gd name="T59" fmla="*/ 45 h 50"/>
                  <a:gd name="T60" fmla="*/ 68 w 100"/>
                  <a:gd name="T61" fmla="*/ 45 h 50"/>
                  <a:gd name="T62" fmla="*/ 64 w 100"/>
                  <a:gd name="T63" fmla="*/ 45 h 50"/>
                  <a:gd name="T64" fmla="*/ 54 w 100"/>
                  <a:gd name="T65" fmla="*/ 41 h 50"/>
                  <a:gd name="T66" fmla="*/ 50 w 100"/>
                  <a:gd name="T67" fmla="*/ 41 h 50"/>
                  <a:gd name="T68" fmla="*/ 45 w 100"/>
                  <a:gd name="T69" fmla="*/ 41 h 50"/>
                  <a:gd name="T70" fmla="*/ 45 w 100"/>
                  <a:gd name="T71" fmla="*/ 45 h 50"/>
                  <a:gd name="T72" fmla="*/ 41 w 100"/>
                  <a:gd name="T73" fmla="*/ 50 h 50"/>
                  <a:gd name="T74" fmla="*/ 36 w 100"/>
                  <a:gd name="T75" fmla="*/ 50 h 50"/>
                  <a:gd name="T76" fmla="*/ 27 w 100"/>
                  <a:gd name="T77" fmla="*/ 45 h 50"/>
                  <a:gd name="T78" fmla="*/ 23 w 100"/>
                  <a:gd name="T79" fmla="*/ 41 h 50"/>
                  <a:gd name="T80" fmla="*/ 18 w 100"/>
                  <a:gd name="T81" fmla="*/ 41 h 50"/>
                  <a:gd name="T82" fmla="*/ 18 w 100"/>
                  <a:gd name="T83" fmla="*/ 36 h 50"/>
                  <a:gd name="T84" fmla="*/ 9 w 100"/>
                  <a:gd name="T85" fmla="*/ 32 h 50"/>
                  <a:gd name="T86" fmla="*/ 9 w 100"/>
                  <a:gd name="T87" fmla="*/ 27 h 50"/>
                  <a:gd name="T88" fmla="*/ 5 w 100"/>
                  <a:gd name="T89" fmla="*/ 27 h 50"/>
                  <a:gd name="T90" fmla="*/ 9 w 100"/>
                  <a:gd name="T91" fmla="*/ 23 h 50"/>
                  <a:gd name="T92" fmla="*/ 5 w 100"/>
                  <a:gd name="T93" fmla="*/ 18 h 50"/>
                  <a:gd name="T94" fmla="*/ 0 w 100"/>
                  <a:gd name="T95" fmla="*/ 18 h 50"/>
                  <a:gd name="T96" fmla="*/ 0 w 100"/>
                  <a:gd name="T97" fmla="*/ 18 h 50"/>
                  <a:gd name="T98" fmla="*/ 5 w 100"/>
                  <a:gd name="T99" fmla="*/ 18 h 50"/>
                  <a:gd name="T100" fmla="*/ 9 w 100"/>
                  <a:gd name="T101" fmla="*/ 14 h 50"/>
                  <a:gd name="T102" fmla="*/ 14 w 100"/>
                  <a:gd name="T103" fmla="*/ 14 h 50"/>
                  <a:gd name="T104" fmla="*/ 18 w 100"/>
                  <a:gd name="T105" fmla="*/ 9 h 50"/>
                  <a:gd name="T106" fmla="*/ 18 w 100"/>
                  <a:gd name="T107" fmla="*/ 9 h 50"/>
                  <a:gd name="T108" fmla="*/ 23 w 100"/>
                  <a:gd name="T109" fmla="*/ 9 h 50"/>
                  <a:gd name="T110" fmla="*/ 27 w 100"/>
                  <a:gd name="T111" fmla="*/ 4 h 50"/>
                  <a:gd name="T112" fmla="*/ 32 w 100"/>
                  <a:gd name="T113" fmla="*/ 4 h 50"/>
                  <a:gd name="T114" fmla="*/ 32 w 100"/>
                  <a:gd name="T115" fmla="*/ 4 h 50"/>
                  <a:gd name="T116" fmla="*/ 36 w 100"/>
                  <a:gd name="T117" fmla="*/ 4 h 50"/>
                  <a:gd name="T118" fmla="*/ 36 w 100"/>
                  <a:gd name="T119"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0" h="50">
                    <a:moveTo>
                      <a:pt x="36" y="4"/>
                    </a:moveTo>
                    <a:lnTo>
                      <a:pt x="36" y="4"/>
                    </a:lnTo>
                    <a:lnTo>
                      <a:pt x="41" y="4"/>
                    </a:lnTo>
                    <a:lnTo>
                      <a:pt x="41" y="4"/>
                    </a:lnTo>
                    <a:lnTo>
                      <a:pt x="41" y="4"/>
                    </a:lnTo>
                    <a:lnTo>
                      <a:pt x="41" y="4"/>
                    </a:lnTo>
                    <a:lnTo>
                      <a:pt x="41" y="4"/>
                    </a:lnTo>
                    <a:lnTo>
                      <a:pt x="41" y="4"/>
                    </a:lnTo>
                    <a:lnTo>
                      <a:pt x="41" y="4"/>
                    </a:lnTo>
                    <a:lnTo>
                      <a:pt x="41" y="4"/>
                    </a:lnTo>
                    <a:lnTo>
                      <a:pt x="41" y="4"/>
                    </a:lnTo>
                    <a:lnTo>
                      <a:pt x="45" y="4"/>
                    </a:lnTo>
                    <a:lnTo>
                      <a:pt x="45" y="4"/>
                    </a:lnTo>
                    <a:lnTo>
                      <a:pt x="45" y="4"/>
                    </a:lnTo>
                    <a:lnTo>
                      <a:pt x="50" y="4"/>
                    </a:lnTo>
                    <a:lnTo>
                      <a:pt x="50" y="4"/>
                    </a:lnTo>
                    <a:lnTo>
                      <a:pt x="50" y="4"/>
                    </a:lnTo>
                    <a:lnTo>
                      <a:pt x="50" y="4"/>
                    </a:lnTo>
                    <a:lnTo>
                      <a:pt x="54" y="9"/>
                    </a:lnTo>
                    <a:lnTo>
                      <a:pt x="54" y="9"/>
                    </a:lnTo>
                    <a:lnTo>
                      <a:pt x="54" y="9"/>
                    </a:lnTo>
                    <a:lnTo>
                      <a:pt x="54" y="9"/>
                    </a:lnTo>
                    <a:lnTo>
                      <a:pt x="59" y="9"/>
                    </a:lnTo>
                    <a:lnTo>
                      <a:pt x="59" y="9"/>
                    </a:lnTo>
                    <a:lnTo>
                      <a:pt x="59" y="9"/>
                    </a:lnTo>
                    <a:lnTo>
                      <a:pt x="59" y="9"/>
                    </a:lnTo>
                    <a:lnTo>
                      <a:pt x="64" y="9"/>
                    </a:lnTo>
                    <a:lnTo>
                      <a:pt x="64" y="9"/>
                    </a:lnTo>
                    <a:lnTo>
                      <a:pt x="64" y="9"/>
                    </a:lnTo>
                    <a:lnTo>
                      <a:pt x="64" y="9"/>
                    </a:lnTo>
                    <a:lnTo>
                      <a:pt x="64" y="14"/>
                    </a:lnTo>
                    <a:lnTo>
                      <a:pt x="64" y="14"/>
                    </a:lnTo>
                    <a:lnTo>
                      <a:pt x="64" y="14"/>
                    </a:lnTo>
                    <a:lnTo>
                      <a:pt x="64" y="14"/>
                    </a:lnTo>
                    <a:lnTo>
                      <a:pt x="64" y="14"/>
                    </a:lnTo>
                    <a:lnTo>
                      <a:pt x="59" y="14"/>
                    </a:lnTo>
                    <a:lnTo>
                      <a:pt x="64" y="14"/>
                    </a:lnTo>
                    <a:lnTo>
                      <a:pt x="64" y="14"/>
                    </a:lnTo>
                    <a:lnTo>
                      <a:pt x="64" y="14"/>
                    </a:lnTo>
                    <a:lnTo>
                      <a:pt x="64" y="14"/>
                    </a:lnTo>
                    <a:lnTo>
                      <a:pt x="64" y="18"/>
                    </a:lnTo>
                    <a:lnTo>
                      <a:pt x="68" y="18"/>
                    </a:lnTo>
                    <a:lnTo>
                      <a:pt x="68" y="18"/>
                    </a:lnTo>
                    <a:lnTo>
                      <a:pt x="68" y="18"/>
                    </a:lnTo>
                    <a:lnTo>
                      <a:pt x="68" y="18"/>
                    </a:lnTo>
                    <a:lnTo>
                      <a:pt x="68" y="18"/>
                    </a:lnTo>
                    <a:lnTo>
                      <a:pt x="73" y="18"/>
                    </a:lnTo>
                    <a:lnTo>
                      <a:pt x="73" y="18"/>
                    </a:lnTo>
                    <a:lnTo>
                      <a:pt x="73" y="18"/>
                    </a:lnTo>
                    <a:lnTo>
                      <a:pt x="73" y="18"/>
                    </a:lnTo>
                    <a:lnTo>
                      <a:pt x="73" y="14"/>
                    </a:lnTo>
                    <a:lnTo>
                      <a:pt x="73" y="14"/>
                    </a:lnTo>
                    <a:lnTo>
                      <a:pt x="73" y="14"/>
                    </a:lnTo>
                    <a:lnTo>
                      <a:pt x="73" y="14"/>
                    </a:lnTo>
                    <a:lnTo>
                      <a:pt x="73" y="14"/>
                    </a:lnTo>
                    <a:lnTo>
                      <a:pt x="77" y="18"/>
                    </a:lnTo>
                    <a:lnTo>
                      <a:pt x="82" y="18"/>
                    </a:lnTo>
                    <a:lnTo>
                      <a:pt x="82" y="18"/>
                    </a:lnTo>
                    <a:lnTo>
                      <a:pt x="82" y="18"/>
                    </a:lnTo>
                    <a:lnTo>
                      <a:pt x="82" y="14"/>
                    </a:lnTo>
                    <a:lnTo>
                      <a:pt x="82" y="14"/>
                    </a:lnTo>
                    <a:lnTo>
                      <a:pt x="82" y="18"/>
                    </a:lnTo>
                    <a:lnTo>
                      <a:pt x="82" y="18"/>
                    </a:lnTo>
                    <a:lnTo>
                      <a:pt x="82" y="18"/>
                    </a:lnTo>
                    <a:lnTo>
                      <a:pt x="82" y="18"/>
                    </a:lnTo>
                    <a:lnTo>
                      <a:pt x="82" y="18"/>
                    </a:lnTo>
                    <a:lnTo>
                      <a:pt x="82" y="18"/>
                    </a:lnTo>
                    <a:lnTo>
                      <a:pt x="82" y="23"/>
                    </a:lnTo>
                    <a:lnTo>
                      <a:pt x="86" y="23"/>
                    </a:lnTo>
                    <a:lnTo>
                      <a:pt x="86" y="23"/>
                    </a:lnTo>
                    <a:lnTo>
                      <a:pt x="86" y="23"/>
                    </a:lnTo>
                    <a:lnTo>
                      <a:pt x="86" y="23"/>
                    </a:lnTo>
                    <a:lnTo>
                      <a:pt x="86" y="23"/>
                    </a:lnTo>
                    <a:lnTo>
                      <a:pt x="86" y="23"/>
                    </a:lnTo>
                    <a:lnTo>
                      <a:pt x="86" y="23"/>
                    </a:lnTo>
                    <a:lnTo>
                      <a:pt x="91" y="23"/>
                    </a:lnTo>
                    <a:lnTo>
                      <a:pt x="91" y="23"/>
                    </a:lnTo>
                    <a:lnTo>
                      <a:pt x="91" y="23"/>
                    </a:lnTo>
                    <a:lnTo>
                      <a:pt x="91" y="23"/>
                    </a:lnTo>
                    <a:lnTo>
                      <a:pt x="91" y="23"/>
                    </a:lnTo>
                    <a:lnTo>
                      <a:pt x="91" y="23"/>
                    </a:lnTo>
                    <a:lnTo>
                      <a:pt x="95" y="23"/>
                    </a:lnTo>
                    <a:lnTo>
                      <a:pt x="95" y="23"/>
                    </a:lnTo>
                    <a:lnTo>
                      <a:pt x="95" y="23"/>
                    </a:lnTo>
                    <a:lnTo>
                      <a:pt x="95" y="23"/>
                    </a:lnTo>
                    <a:lnTo>
                      <a:pt x="95" y="27"/>
                    </a:lnTo>
                    <a:lnTo>
                      <a:pt x="100" y="27"/>
                    </a:lnTo>
                    <a:lnTo>
                      <a:pt x="100" y="32"/>
                    </a:lnTo>
                    <a:lnTo>
                      <a:pt x="100" y="32"/>
                    </a:lnTo>
                    <a:lnTo>
                      <a:pt x="100" y="32"/>
                    </a:lnTo>
                    <a:lnTo>
                      <a:pt x="100" y="32"/>
                    </a:lnTo>
                    <a:lnTo>
                      <a:pt x="100" y="32"/>
                    </a:lnTo>
                    <a:lnTo>
                      <a:pt x="95" y="32"/>
                    </a:lnTo>
                    <a:lnTo>
                      <a:pt x="95" y="32"/>
                    </a:lnTo>
                    <a:lnTo>
                      <a:pt x="95" y="32"/>
                    </a:lnTo>
                    <a:lnTo>
                      <a:pt x="95" y="32"/>
                    </a:lnTo>
                    <a:lnTo>
                      <a:pt x="95" y="32"/>
                    </a:lnTo>
                    <a:lnTo>
                      <a:pt x="95" y="32"/>
                    </a:lnTo>
                    <a:lnTo>
                      <a:pt x="91" y="36"/>
                    </a:lnTo>
                    <a:lnTo>
                      <a:pt x="91" y="36"/>
                    </a:lnTo>
                    <a:lnTo>
                      <a:pt x="91" y="36"/>
                    </a:lnTo>
                    <a:lnTo>
                      <a:pt x="91" y="36"/>
                    </a:lnTo>
                    <a:lnTo>
                      <a:pt x="91" y="41"/>
                    </a:lnTo>
                    <a:lnTo>
                      <a:pt x="91" y="41"/>
                    </a:lnTo>
                    <a:lnTo>
                      <a:pt x="86" y="41"/>
                    </a:lnTo>
                    <a:lnTo>
                      <a:pt x="86" y="41"/>
                    </a:lnTo>
                    <a:lnTo>
                      <a:pt x="86" y="41"/>
                    </a:lnTo>
                    <a:lnTo>
                      <a:pt x="86" y="41"/>
                    </a:lnTo>
                    <a:lnTo>
                      <a:pt x="86" y="41"/>
                    </a:lnTo>
                    <a:lnTo>
                      <a:pt x="82" y="45"/>
                    </a:lnTo>
                    <a:lnTo>
                      <a:pt x="82" y="45"/>
                    </a:lnTo>
                    <a:lnTo>
                      <a:pt x="77" y="45"/>
                    </a:lnTo>
                    <a:lnTo>
                      <a:pt x="77" y="41"/>
                    </a:lnTo>
                    <a:lnTo>
                      <a:pt x="77" y="45"/>
                    </a:lnTo>
                    <a:lnTo>
                      <a:pt x="77" y="45"/>
                    </a:lnTo>
                    <a:lnTo>
                      <a:pt x="73" y="45"/>
                    </a:lnTo>
                    <a:lnTo>
                      <a:pt x="73" y="50"/>
                    </a:lnTo>
                    <a:lnTo>
                      <a:pt x="73" y="45"/>
                    </a:lnTo>
                    <a:lnTo>
                      <a:pt x="73" y="45"/>
                    </a:lnTo>
                    <a:lnTo>
                      <a:pt x="73" y="45"/>
                    </a:lnTo>
                    <a:lnTo>
                      <a:pt x="73" y="45"/>
                    </a:lnTo>
                    <a:lnTo>
                      <a:pt x="68" y="45"/>
                    </a:lnTo>
                    <a:lnTo>
                      <a:pt x="68" y="45"/>
                    </a:lnTo>
                    <a:lnTo>
                      <a:pt x="68" y="45"/>
                    </a:lnTo>
                    <a:lnTo>
                      <a:pt x="68" y="45"/>
                    </a:lnTo>
                    <a:lnTo>
                      <a:pt x="64" y="45"/>
                    </a:lnTo>
                    <a:lnTo>
                      <a:pt x="64" y="45"/>
                    </a:lnTo>
                    <a:lnTo>
                      <a:pt x="64" y="45"/>
                    </a:lnTo>
                    <a:lnTo>
                      <a:pt x="59" y="45"/>
                    </a:lnTo>
                    <a:lnTo>
                      <a:pt x="54" y="41"/>
                    </a:lnTo>
                    <a:lnTo>
                      <a:pt x="54" y="41"/>
                    </a:lnTo>
                    <a:lnTo>
                      <a:pt x="54" y="41"/>
                    </a:lnTo>
                    <a:lnTo>
                      <a:pt x="54" y="41"/>
                    </a:lnTo>
                    <a:lnTo>
                      <a:pt x="50" y="41"/>
                    </a:lnTo>
                    <a:lnTo>
                      <a:pt x="50" y="41"/>
                    </a:lnTo>
                    <a:lnTo>
                      <a:pt x="50" y="41"/>
                    </a:lnTo>
                    <a:lnTo>
                      <a:pt x="45" y="41"/>
                    </a:lnTo>
                    <a:lnTo>
                      <a:pt x="45" y="41"/>
                    </a:lnTo>
                    <a:lnTo>
                      <a:pt x="45" y="41"/>
                    </a:lnTo>
                    <a:lnTo>
                      <a:pt x="45" y="41"/>
                    </a:lnTo>
                    <a:lnTo>
                      <a:pt x="45" y="41"/>
                    </a:lnTo>
                    <a:lnTo>
                      <a:pt x="45" y="41"/>
                    </a:lnTo>
                    <a:lnTo>
                      <a:pt x="45" y="45"/>
                    </a:lnTo>
                    <a:lnTo>
                      <a:pt x="45" y="45"/>
                    </a:lnTo>
                    <a:lnTo>
                      <a:pt x="41" y="45"/>
                    </a:lnTo>
                    <a:lnTo>
                      <a:pt x="41" y="45"/>
                    </a:lnTo>
                    <a:lnTo>
                      <a:pt x="41" y="45"/>
                    </a:lnTo>
                    <a:lnTo>
                      <a:pt x="41" y="50"/>
                    </a:lnTo>
                    <a:lnTo>
                      <a:pt x="36" y="50"/>
                    </a:lnTo>
                    <a:lnTo>
                      <a:pt x="36" y="45"/>
                    </a:lnTo>
                    <a:lnTo>
                      <a:pt x="36" y="50"/>
                    </a:lnTo>
                    <a:lnTo>
                      <a:pt x="36" y="50"/>
                    </a:lnTo>
                    <a:lnTo>
                      <a:pt x="32" y="50"/>
                    </a:lnTo>
                    <a:lnTo>
                      <a:pt x="32" y="50"/>
                    </a:lnTo>
                    <a:lnTo>
                      <a:pt x="27" y="45"/>
                    </a:lnTo>
                    <a:lnTo>
                      <a:pt x="27" y="45"/>
                    </a:lnTo>
                    <a:lnTo>
                      <a:pt x="27" y="45"/>
                    </a:lnTo>
                    <a:lnTo>
                      <a:pt x="27" y="45"/>
                    </a:lnTo>
                    <a:lnTo>
                      <a:pt x="27" y="45"/>
                    </a:lnTo>
                    <a:lnTo>
                      <a:pt x="23" y="41"/>
                    </a:lnTo>
                    <a:lnTo>
                      <a:pt x="23" y="41"/>
                    </a:lnTo>
                    <a:lnTo>
                      <a:pt x="23" y="41"/>
                    </a:lnTo>
                    <a:lnTo>
                      <a:pt x="23" y="41"/>
                    </a:lnTo>
                    <a:lnTo>
                      <a:pt x="18" y="41"/>
                    </a:lnTo>
                    <a:lnTo>
                      <a:pt x="18" y="41"/>
                    </a:lnTo>
                    <a:lnTo>
                      <a:pt x="18" y="41"/>
                    </a:lnTo>
                    <a:lnTo>
                      <a:pt x="18" y="36"/>
                    </a:lnTo>
                    <a:lnTo>
                      <a:pt x="18" y="36"/>
                    </a:lnTo>
                    <a:lnTo>
                      <a:pt x="14" y="36"/>
                    </a:lnTo>
                    <a:lnTo>
                      <a:pt x="14" y="36"/>
                    </a:lnTo>
                    <a:lnTo>
                      <a:pt x="14" y="36"/>
                    </a:lnTo>
                    <a:lnTo>
                      <a:pt x="9" y="32"/>
                    </a:lnTo>
                    <a:lnTo>
                      <a:pt x="9" y="32"/>
                    </a:lnTo>
                    <a:lnTo>
                      <a:pt x="9" y="32"/>
                    </a:lnTo>
                    <a:lnTo>
                      <a:pt x="9" y="32"/>
                    </a:lnTo>
                    <a:lnTo>
                      <a:pt x="9" y="27"/>
                    </a:lnTo>
                    <a:lnTo>
                      <a:pt x="5" y="27"/>
                    </a:lnTo>
                    <a:lnTo>
                      <a:pt x="5" y="27"/>
                    </a:lnTo>
                    <a:lnTo>
                      <a:pt x="5" y="27"/>
                    </a:lnTo>
                    <a:lnTo>
                      <a:pt x="5" y="27"/>
                    </a:lnTo>
                    <a:lnTo>
                      <a:pt x="5" y="23"/>
                    </a:lnTo>
                    <a:lnTo>
                      <a:pt x="9" y="23"/>
                    </a:lnTo>
                    <a:lnTo>
                      <a:pt x="9" y="23"/>
                    </a:lnTo>
                    <a:lnTo>
                      <a:pt x="9" y="23"/>
                    </a:lnTo>
                    <a:lnTo>
                      <a:pt x="5" y="23"/>
                    </a:lnTo>
                    <a:lnTo>
                      <a:pt x="5" y="23"/>
                    </a:lnTo>
                    <a:lnTo>
                      <a:pt x="5" y="23"/>
                    </a:lnTo>
                    <a:lnTo>
                      <a:pt x="5" y="18"/>
                    </a:lnTo>
                    <a:lnTo>
                      <a:pt x="0" y="18"/>
                    </a:lnTo>
                    <a:lnTo>
                      <a:pt x="0" y="18"/>
                    </a:lnTo>
                    <a:lnTo>
                      <a:pt x="0" y="18"/>
                    </a:lnTo>
                    <a:lnTo>
                      <a:pt x="0" y="18"/>
                    </a:lnTo>
                    <a:lnTo>
                      <a:pt x="0" y="18"/>
                    </a:lnTo>
                    <a:lnTo>
                      <a:pt x="0" y="18"/>
                    </a:lnTo>
                    <a:lnTo>
                      <a:pt x="0" y="18"/>
                    </a:lnTo>
                    <a:lnTo>
                      <a:pt x="0" y="18"/>
                    </a:lnTo>
                    <a:lnTo>
                      <a:pt x="5" y="18"/>
                    </a:lnTo>
                    <a:lnTo>
                      <a:pt x="5" y="18"/>
                    </a:lnTo>
                    <a:lnTo>
                      <a:pt x="5" y="18"/>
                    </a:lnTo>
                    <a:lnTo>
                      <a:pt x="5" y="18"/>
                    </a:lnTo>
                    <a:lnTo>
                      <a:pt x="5" y="14"/>
                    </a:lnTo>
                    <a:lnTo>
                      <a:pt x="9" y="14"/>
                    </a:lnTo>
                    <a:lnTo>
                      <a:pt x="9" y="14"/>
                    </a:lnTo>
                    <a:lnTo>
                      <a:pt x="9" y="14"/>
                    </a:lnTo>
                    <a:lnTo>
                      <a:pt x="9" y="14"/>
                    </a:lnTo>
                    <a:lnTo>
                      <a:pt x="14" y="14"/>
                    </a:lnTo>
                    <a:lnTo>
                      <a:pt x="14" y="14"/>
                    </a:lnTo>
                    <a:lnTo>
                      <a:pt x="14" y="14"/>
                    </a:lnTo>
                    <a:lnTo>
                      <a:pt x="14" y="14"/>
                    </a:lnTo>
                    <a:lnTo>
                      <a:pt x="14" y="14"/>
                    </a:lnTo>
                    <a:lnTo>
                      <a:pt x="18" y="14"/>
                    </a:lnTo>
                    <a:lnTo>
                      <a:pt x="18" y="9"/>
                    </a:lnTo>
                    <a:lnTo>
                      <a:pt x="18" y="9"/>
                    </a:lnTo>
                    <a:lnTo>
                      <a:pt x="18" y="9"/>
                    </a:lnTo>
                    <a:lnTo>
                      <a:pt x="18" y="9"/>
                    </a:lnTo>
                    <a:lnTo>
                      <a:pt x="18" y="9"/>
                    </a:lnTo>
                    <a:lnTo>
                      <a:pt x="18" y="9"/>
                    </a:lnTo>
                    <a:lnTo>
                      <a:pt x="18" y="9"/>
                    </a:lnTo>
                    <a:lnTo>
                      <a:pt x="23" y="9"/>
                    </a:lnTo>
                    <a:lnTo>
                      <a:pt x="23" y="9"/>
                    </a:lnTo>
                    <a:lnTo>
                      <a:pt x="23" y="9"/>
                    </a:lnTo>
                    <a:lnTo>
                      <a:pt x="23" y="9"/>
                    </a:lnTo>
                    <a:lnTo>
                      <a:pt x="27" y="9"/>
                    </a:lnTo>
                    <a:lnTo>
                      <a:pt x="27" y="4"/>
                    </a:lnTo>
                    <a:lnTo>
                      <a:pt x="32" y="4"/>
                    </a:lnTo>
                    <a:lnTo>
                      <a:pt x="32" y="4"/>
                    </a:lnTo>
                    <a:lnTo>
                      <a:pt x="32" y="4"/>
                    </a:lnTo>
                    <a:lnTo>
                      <a:pt x="32" y="4"/>
                    </a:lnTo>
                    <a:lnTo>
                      <a:pt x="32" y="4"/>
                    </a:lnTo>
                    <a:lnTo>
                      <a:pt x="32" y="4"/>
                    </a:lnTo>
                    <a:lnTo>
                      <a:pt x="32" y="4"/>
                    </a:lnTo>
                    <a:lnTo>
                      <a:pt x="32" y="4"/>
                    </a:lnTo>
                    <a:lnTo>
                      <a:pt x="32" y="0"/>
                    </a:lnTo>
                    <a:lnTo>
                      <a:pt x="32" y="4"/>
                    </a:lnTo>
                    <a:lnTo>
                      <a:pt x="36" y="4"/>
                    </a:lnTo>
                    <a:lnTo>
                      <a:pt x="36" y="4"/>
                    </a:lnTo>
                    <a:lnTo>
                      <a:pt x="36" y="4"/>
                    </a:lnTo>
                    <a:lnTo>
                      <a:pt x="36" y="4"/>
                    </a:lnTo>
                    <a:lnTo>
                      <a:pt x="36" y="4"/>
                    </a:lnTo>
                    <a:lnTo>
                      <a:pt x="36" y="4"/>
                    </a:lnTo>
                    <a:lnTo>
                      <a:pt x="36"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3" name="Freeform 44"/>
              <p:cNvSpPr>
                <a:spLocks/>
              </p:cNvSpPr>
              <p:nvPr/>
            </p:nvSpPr>
            <p:spPr bwMode="auto">
              <a:xfrm>
                <a:off x="4449763" y="1309689"/>
                <a:ext cx="207963" cy="228600"/>
              </a:xfrm>
              <a:custGeom>
                <a:avLst/>
                <a:gdLst>
                  <a:gd name="T0" fmla="*/ 59 w 131"/>
                  <a:gd name="T1" fmla="*/ 4 h 144"/>
                  <a:gd name="T2" fmla="*/ 63 w 131"/>
                  <a:gd name="T3" fmla="*/ 9 h 144"/>
                  <a:gd name="T4" fmla="*/ 77 w 131"/>
                  <a:gd name="T5" fmla="*/ 13 h 144"/>
                  <a:gd name="T6" fmla="*/ 86 w 131"/>
                  <a:gd name="T7" fmla="*/ 18 h 144"/>
                  <a:gd name="T8" fmla="*/ 104 w 131"/>
                  <a:gd name="T9" fmla="*/ 9 h 144"/>
                  <a:gd name="T10" fmla="*/ 122 w 131"/>
                  <a:gd name="T11" fmla="*/ 22 h 144"/>
                  <a:gd name="T12" fmla="*/ 122 w 131"/>
                  <a:gd name="T13" fmla="*/ 36 h 144"/>
                  <a:gd name="T14" fmla="*/ 126 w 131"/>
                  <a:gd name="T15" fmla="*/ 49 h 144"/>
                  <a:gd name="T16" fmla="*/ 131 w 131"/>
                  <a:gd name="T17" fmla="*/ 54 h 144"/>
                  <a:gd name="T18" fmla="*/ 131 w 131"/>
                  <a:gd name="T19" fmla="*/ 63 h 144"/>
                  <a:gd name="T20" fmla="*/ 131 w 131"/>
                  <a:gd name="T21" fmla="*/ 72 h 144"/>
                  <a:gd name="T22" fmla="*/ 126 w 131"/>
                  <a:gd name="T23" fmla="*/ 76 h 144"/>
                  <a:gd name="T24" fmla="*/ 122 w 131"/>
                  <a:gd name="T25" fmla="*/ 76 h 144"/>
                  <a:gd name="T26" fmla="*/ 117 w 131"/>
                  <a:gd name="T27" fmla="*/ 76 h 144"/>
                  <a:gd name="T28" fmla="*/ 108 w 131"/>
                  <a:gd name="T29" fmla="*/ 81 h 144"/>
                  <a:gd name="T30" fmla="*/ 104 w 131"/>
                  <a:gd name="T31" fmla="*/ 86 h 144"/>
                  <a:gd name="T32" fmla="*/ 95 w 131"/>
                  <a:gd name="T33" fmla="*/ 90 h 144"/>
                  <a:gd name="T34" fmla="*/ 90 w 131"/>
                  <a:gd name="T35" fmla="*/ 90 h 144"/>
                  <a:gd name="T36" fmla="*/ 99 w 131"/>
                  <a:gd name="T37" fmla="*/ 95 h 144"/>
                  <a:gd name="T38" fmla="*/ 99 w 131"/>
                  <a:gd name="T39" fmla="*/ 99 h 144"/>
                  <a:gd name="T40" fmla="*/ 108 w 131"/>
                  <a:gd name="T41" fmla="*/ 108 h 144"/>
                  <a:gd name="T42" fmla="*/ 113 w 131"/>
                  <a:gd name="T43" fmla="*/ 113 h 144"/>
                  <a:gd name="T44" fmla="*/ 117 w 131"/>
                  <a:gd name="T45" fmla="*/ 122 h 144"/>
                  <a:gd name="T46" fmla="*/ 108 w 131"/>
                  <a:gd name="T47" fmla="*/ 126 h 144"/>
                  <a:gd name="T48" fmla="*/ 104 w 131"/>
                  <a:gd name="T49" fmla="*/ 135 h 144"/>
                  <a:gd name="T50" fmla="*/ 104 w 131"/>
                  <a:gd name="T51" fmla="*/ 140 h 144"/>
                  <a:gd name="T52" fmla="*/ 104 w 131"/>
                  <a:gd name="T53" fmla="*/ 140 h 144"/>
                  <a:gd name="T54" fmla="*/ 95 w 131"/>
                  <a:gd name="T55" fmla="*/ 135 h 144"/>
                  <a:gd name="T56" fmla="*/ 81 w 131"/>
                  <a:gd name="T57" fmla="*/ 140 h 144"/>
                  <a:gd name="T58" fmla="*/ 77 w 131"/>
                  <a:gd name="T59" fmla="*/ 140 h 144"/>
                  <a:gd name="T60" fmla="*/ 68 w 131"/>
                  <a:gd name="T61" fmla="*/ 140 h 144"/>
                  <a:gd name="T62" fmla="*/ 63 w 131"/>
                  <a:gd name="T63" fmla="*/ 144 h 144"/>
                  <a:gd name="T64" fmla="*/ 59 w 131"/>
                  <a:gd name="T65" fmla="*/ 140 h 144"/>
                  <a:gd name="T66" fmla="*/ 45 w 131"/>
                  <a:gd name="T67" fmla="*/ 140 h 144"/>
                  <a:gd name="T68" fmla="*/ 41 w 131"/>
                  <a:gd name="T69" fmla="*/ 135 h 144"/>
                  <a:gd name="T70" fmla="*/ 41 w 131"/>
                  <a:gd name="T71" fmla="*/ 140 h 144"/>
                  <a:gd name="T72" fmla="*/ 32 w 131"/>
                  <a:gd name="T73" fmla="*/ 140 h 144"/>
                  <a:gd name="T74" fmla="*/ 27 w 131"/>
                  <a:gd name="T75" fmla="*/ 131 h 144"/>
                  <a:gd name="T76" fmla="*/ 32 w 131"/>
                  <a:gd name="T77" fmla="*/ 113 h 144"/>
                  <a:gd name="T78" fmla="*/ 23 w 131"/>
                  <a:gd name="T79" fmla="*/ 108 h 144"/>
                  <a:gd name="T80" fmla="*/ 18 w 131"/>
                  <a:gd name="T81" fmla="*/ 108 h 144"/>
                  <a:gd name="T82" fmla="*/ 9 w 131"/>
                  <a:gd name="T83" fmla="*/ 108 h 144"/>
                  <a:gd name="T84" fmla="*/ 9 w 131"/>
                  <a:gd name="T85" fmla="*/ 99 h 144"/>
                  <a:gd name="T86" fmla="*/ 4 w 131"/>
                  <a:gd name="T87" fmla="*/ 95 h 144"/>
                  <a:gd name="T88" fmla="*/ 9 w 131"/>
                  <a:gd name="T89" fmla="*/ 86 h 144"/>
                  <a:gd name="T90" fmla="*/ 4 w 131"/>
                  <a:gd name="T91" fmla="*/ 81 h 144"/>
                  <a:gd name="T92" fmla="*/ 0 w 131"/>
                  <a:gd name="T93" fmla="*/ 72 h 144"/>
                  <a:gd name="T94" fmla="*/ 4 w 131"/>
                  <a:gd name="T95" fmla="*/ 72 h 144"/>
                  <a:gd name="T96" fmla="*/ 4 w 131"/>
                  <a:gd name="T97" fmla="*/ 63 h 144"/>
                  <a:gd name="T98" fmla="*/ 9 w 131"/>
                  <a:gd name="T99" fmla="*/ 58 h 144"/>
                  <a:gd name="T100" fmla="*/ 13 w 131"/>
                  <a:gd name="T101" fmla="*/ 58 h 144"/>
                  <a:gd name="T102" fmla="*/ 18 w 131"/>
                  <a:gd name="T103" fmla="*/ 49 h 144"/>
                  <a:gd name="T104" fmla="*/ 13 w 131"/>
                  <a:gd name="T105" fmla="*/ 45 h 144"/>
                  <a:gd name="T106" fmla="*/ 18 w 131"/>
                  <a:gd name="T107" fmla="*/ 45 h 144"/>
                  <a:gd name="T108" fmla="*/ 18 w 131"/>
                  <a:gd name="T109" fmla="*/ 31 h 144"/>
                  <a:gd name="T110" fmla="*/ 32 w 131"/>
                  <a:gd name="T111" fmla="*/ 27 h 144"/>
                  <a:gd name="T112" fmla="*/ 41 w 131"/>
                  <a:gd name="T113" fmla="*/ 31 h 144"/>
                  <a:gd name="T114" fmla="*/ 50 w 131"/>
                  <a:gd name="T115" fmla="*/ 22 h 144"/>
                  <a:gd name="T116" fmla="*/ 45 w 131"/>
                  <a:gd name="T117" fmla="*/ 18 h 144"/>
                  <a:gd name="T118" fmla="*/ 41 w 131"/>
                  <a:gd name="T119" fmla="*/ 13 h 144"/>
                  <a:gd name="T120" fmla="*/ 41 w 131"/>
                  <a:gd name="T1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 h="144">
                    <a:moveTo>
                      <a:pt x="50" y="4"/>
                    </a:moveTo>
                    <a:lnTo>
                      <a:pt x="50" y="4"/>
                    </a:lnTo>
                    <a:lnTo>
                      <a:pt x="50" y="4"/>
                    </a:lnTo>
                    <a:lnTo>
                      <a:pt x="54" y="4"/>
                    </a:lnTo>
                    <a:lnTo>
                      <a:pt x="54" y="4"/>
                    </a:lnTo>
                    <a:lnTo>
                      <a:pt x="54" y="4"/>
                    </a:lnTo>
                    <a:lnTo>
                      <a:pt x="59" y="4"/>
                    </a:lnTo>
                    <a:lnTo>
                      <a:pt x="59" y="4"/>
                    </a:lnTo>
                    <a:lnTo>
                      <a:pt x="59" y="4"/>
                    </a:lnTo>
                    <a:lnTo>
                      <a:pt x="59" y="4"/>
                    </a:lnTo>
                    <a:lnTo>
                      <a:pt x="59" y="4"/>
                    </a:lnTo>
                    <a:lnTo>
                      <a:pt x="59" y="4"/>
                    </a:lnTo>
                    <a:lnTo>
                      <a:pt x="63" y="9"/>
                    </a:lnTo>
                    <a:lnTo>
                      <a:pt x="59" y="9"/>
                    </a:lnTo>
                    <a:lnTo>
                      <a:pt x="59" y="9"/>
                    </a:lnTo>
                    <a:lnTo>
                      <a:pt x="63" y="9"/>
                    </a:lnTo>
                    <a:lnTo>
                      <a:pt x="63" y="9"/>
                    </a:lnTo>
                    <a:lnTo>
                      <a:pt x="63" y="9"/>
                    </a:lnTo>
                    <a:lnTo>
                      <a:pt x="68" y="9"/>
                    </a:lnTo>
                    <a:lnTo>
                      <a:pt x="72" y="13"/>
                    </a:lnTo>
                    <a:lnTo>
                      <a:pt x="72" y="13"/>
                    </a:lnTo>
                    <a:lnTo>
                      <a:pt x="77" y="13"/>
                    </a:lnTo>
                    <a:lnTo>
                      <a:pt x="77" y="13"/>
                    </a:lnTo>
                    <a:lnTo>
                      <a:pt x="77" y="13"/>
                    </a:lnTo>
                    <a:lnTo>
                      <a:pt x="72" y="18"/>
                    </a:lnTo>
                    <a:lnTo>
                      <a:pt x="72" y="18"/>
                    </a:lnTo>
                    <a:lnTo>
                      <a:pt x="72" y="18"/>
                    </a:lnTo>
                    <a:lnTo>
                      <a:pt x="77" y="18"/>
                    </a:lnTo>
                    <a:lnTo>
                      <a:pt x="81" y="18"/>
                    </a:lnTo>
                    <a:lnTo>
                      <a:pt x="81" y="18"/>
                    </a:lnTo>
                    <a:lnTo>
                      <a:pt x="86" y="18"/>
                    </a:lnTo>
                    <a:lnTo>
                      <a:pt x="86" y="18"/>
                    </a:lnTo>
                    <a:lnTo>
                      <a:pt x="90" y="13"/>
                    </a:lnTo>
                    <a:lnTo>
                      <a:pt x="90" y="13"/>
                    </a:lnTo>
                    <a:lnTo>
                      <a:pt x="95" y="13"/>
                    </a:lnTo>
                    <a:lnTo>
                      <a:pt x="95" y="13"/>
                    </a:lnTo>
                    <a:lnTo>
                      <a:pt x="95" y="9"/>
                    </a:lnTo>
                    <a:lnTo>
                      <a:pt x="99" y="9"/>
                    </a:lnTo>
                    <a:lnTo>
                      <a:pt x="99" y="9"/>
                    </a:lnTo>
                    <a:lnTo>
                      <a:pt x="104" y="9"/>
                    </a:lnTo>
                    <a:lnTo>
                      <a:pt x="104" y="13"/>
                    </a:lnTo>
                    <a:lnTo>
                      <a:pt x="108" y="18"/>
                    </a:lnTo>
                    <a:lnTo>
                      <a:pt x="113" y="18"/>
                    </a:lnTo>
                    <a:lnTo>
                      <a:pt x="113" y="18"/>
                    </a:lnTo>
                    <a:lnTo>
                      <a:pt x="117" y="22"/>
                    </a:lnTo>
                    <a:lnTo>
                      <a:pt x="117" y="22"/>
                    </a:lnTo>
                    <a:lnTo>
                      <a:pt x="117" y="22"/>
                    </a:lnTo>
                    <a:lnTo>
                      <a:pt x="122" y="22"/>
                    </a:lnTo>
                    <a:lnTo>
                      <a:pt x="122" y="22"/>
                    </a:lnTo>
                    <a:lnTo>
                      <a:pt x="122" y="22"/>
                    </a:lnTo>
                    <a:lnTo>
                      <a:pt x="122" y="27"/>
                    </a:lnTo>
                    <a:lnTo>
                      <a:pt x="122" y="27"/>
                    </a:lnTo>
                    <a:lnTo>
                      <a:pt x="122" y="31"/>
                    </a:lnTo>
                    <a:lnTo>
                      <a:pt x="122" y="31"/>
                    </a:lnTo>
                    <a:lnTo>
                      <a:pt x="122" y="31"/>
                    </a:lnTo>
                    <a:lnTo>
                      <a:pt x="122" y="36"/>
                    </a:lnTo>
                    <a:lnTo>
                      <a:pt x="122" y="36"/>
                    </a:lnTo>
                    <a:lnTo>
                      <a:pt x="122" y="36"/>
                    </a:lnTo>
                    <a:lnTo>
                      <a:pt x="117" y="40"/>
                    </a:lnTo>
                    <a:lnTo>
                      <a:pt x="117" y="40"/>
                    </a:lnTo>
                    <a:lnTo>
                      <a:pt x="122" y="40"/>
                    </a:lnTo>
                    <a:lnTo>
                      <a:pt x="126" y="45"/>
                    </a:lnTo>
                    <a:lnTo>
                      <a:pt x="126" y="45"/>
                    </a:lnTo>
                    <a:lnTo>
                      <a:pt x="126" y="49"/>
                    </a:lnTo>
                    <a:lnTo>
                      <a:pt x="126" y="49"/>
                    </a:lnTo>
                    <a:lnTo>
                      <a:pt x="126" y="49"/>
                    </a:lnTo>
                    <a:lnTo>
                      <a:pt x="126" y="49"/>
                    </a:lnTo>
                    <a:lnTo>
                      <a:pt x="126" y="49"/>
                    </a:lnTo>
                    <a:lnTo>
                      <a:pt x="126" y="54"/>
                    </a:lnTo>
                    <a:lnTo>
                      <a:pt x="126" y="54"/>
                    </a:lnTo>
                    <a:lnTo>
                      <a:pt x="126" y="54"/>
                    </a:lnTo>
                    <a:lnTo>
                      <a:pt x="131" y="54"/>
                    </a:lnTo>
                    <a:lnTo>
                      <a:pt x="131" y="54"/>
                    </a:lnTo>
                    <a:lnTo>
                      <a:pt x="126" y="54"/>
                    </a:lnTo>
                    <a:lnTo>
                      <a:pt x="126" y="58"/>
                    </a:lnTo>
                    <a:lnTo>
                      <a:pt x="126" y="58"/>
                    </a:lnTo>
                    <a:lnTo>
                      <a:pt x="126" y="58"/>
                    </a:lnTo>
                    <a:lnTo>
                      <a:pt x="126" y="58"/>
                    </a:lnTo>
                    <a:lnTo>
                      <a:pt x="126" y="63"/>
                    </a:lnTo>
                    <a:lnTo>
                      <a:pt x="131" y="63"/>
                    </a:lnTo>
                    <a:lnTo>
                      <a:pt x="131" y="63"/>
                    </a:lnTo>
                    <a:lnTo>
                      <a:pt x="126" y="63"/>
                    </a:lnTo>
                    <a:lnTo>
                      <a:pt x="131" y="63"/>
                    </a:lnTo>
                    <a:lnTo>
                      <a:pt x="131" y="67"/>
                    </a:lnTo>
                    <a:lnTo>
                      <a:pt x="131" y="67"/>
                    </a:lnTo>
                    <a:lnTo>
                      <a:pt x="131" y="67"/>
                    </a:lnTo>
                    <a:lnTo>
                      <a:pt x="131" y="72"/>
                    </a:lnTo>
                    <a:lnTo>
                      <a:pt x="131" y="72"/>
                    </a:lnTo>
                    <a:lnTo>
                      <a:pt x="131" y="76"/>
                    </a:lnTo>
                    <a:lnTo>
                      <a:pt x="131" y="76"/>
                    </a:lnTo>
                    <a:lnTo>
                      <a:pt x="131" y="76"/>
                    </a:lnTo>
                    <a:lnTo>
                      <a:pt x="131" y="76"/>
                    </a:lnTo>
                    <a:lnTo>
                      <a:pt x="131" y="76"/>
                    </a:lnTo>
                    <a:lnTo>
                      <a:pt x="131" y="76"/>
                    </a:lnTo>
                    <a:lnTo>
                      <a:pt x="126" y="76"/>
                    </a:lnTo>
                    <a:lnTo>
                      <a:pt x="126" y="76"/>
                    </a:lnTo>
                    <a:lnTo>
                      <a:pt x="126" y="76"/>
                    </a:lnTo>
                    <a:lnTo>
                      <a:pt x="126" y="76"/>
                    </a:lnTo>
                    <a:lnTo>
                      <a:pt x="126" y="76"/>
                    </a:lnTo>
                    <a:lnTo>
                      <a:pt x="126" y="76"/>
                    </a:lnTo>
                    <a:lnTo>
                      <a:pt x="126" y="76"/>
                    </a:lnTo>
                    <a:lnTo>
                      <a:pt x="122" y="76"/>
                    </a:lnTo>
                    <a:lnTo>
                      <a:pt x="122" y="72"/>
                    </a:lnTo>
                    <a:lnTo>
                      <a:pt x="122" y="76"/>
                    </a:lnTo>
                    <a:lnTo>
                      <a:pt x="122" y="76"/>
                    </a:lnTo>
                    <a:lnTo>
                      <a:pt x="122" y="76"/>
                    </a:lnTo>
                    <a:lnTo>
                      <a:pt x="122" y="76"/>
                    </a:lnTo>
                    <a:lnTo>
                      <a:pt x="122" y="76"/>
                    </a:lnTo>
                    <a:lnTo>
                      <a:pt x="122" y="76"/>
                    </a:lnTo>
                    <a:lnTo>
                      <a:pt x="122" y="76"/>
                    </a:lnTo>
                    <a:lnTo>
                      <a:pt x="122" y="76"/>
                    </a:lnTo>
                    <a:lnTo>
                      <a:pt x="117" y="76"/>
                    </a:lnTo>
                    <a:lnTo>
                      <a:pt x="117" y="81"/>
                    </a:lnTo>
                    <a:lnTo>
                      <a:pt x="113" y="81"/>
                    </a:lnTo>
                    <a:lnTo>
                      <a:pt x="113" y="81"/>
                    </a:lnTo>
                    <a:lnTo>
                      <a:pt x="113" y="81"/>
                    </a:lnTo>
                    <a:lnTo>
                      <a:pt x="113" y="81"/>
                    </a:lnTo>
                    <a:lnTo>
                      <a:pt x="108" y="81"/>
                    </a:lnTo>
                    <a:lnTo>
                      <a:pt x="108" y="81"/>
                    </a:lnTo>
                    <a:lnTo>
                      <a:pt x="108" y="81"/>
                    </a:lnTo>
                    <a:lnTo>
                      <a:pt x="108" y="81"/>
                    </a:lnTo>
                    <a:lnTo>
                      <a:pt x="108" y="81"/>
                    </a:lnTo>
                    <a:lnTo>
                      <a:pt x="108" y="81"/>
                    </a:lnTo>
                    <a:lnTo>
                      <a:pt x="108" y="81"/>
                    </a:lnTo>
                    <a:lnTo>
                      <a:pt x="108" y="86"/>
                    </a:lnTo>
                    <a:lnTo>
                      <a:pt x="104" y="86"/>
                    </a:lnTo>
                    <a:lnTo>
                      <a:pt x="104" y="86"/>
                    </a:lnTo>
                    <a:lnTo>
                      <a:pt x="104" y="86"/>
                    </a:lnTo>
                    <a:lnTo>
                      <a:pt x="104" y="86"/>
                    </a:lnTo>
                    <a:lnTo>
                      <a:pt x="104" y="86"/>
                    </a:lnTo>
                    <a:lnTo>
                      <a:pt x="99" y="86"/>
                    </a:lnTo>
                    <a:lnTo>
                      <a:pt x="99" y="86"/>
                    </a:lnTo>
                    <a:lnTo>
                      <a:pt x="99" y="86"/>
                    </a:lnTo>
                    <a:lnTo>
                      <a:pt x="99" y="86"/>
                    </a:lnTo>
                    <a:lnTo>
                      <a:pt x="95" y="86"/>
                    </a:lnTo>
                    <a:lnTo>
                      <a:pt x="95" y="90"/>
                    </a:lnTo>
                    <a:lnTo>
                      <a:pt x="95" y="90"/>
                    </a:lnTo>
                    <a:lnTo>
                      <a:pt x="95" y="90"/>
                    </a:lnTo>
                    <a:lnTo>
                      <a:pt x="95" y="90"/>
                    </a:lnTo>
                    <a:lnTo>
                      <a:pt x="90" y="90"/>
                    </a:lnTo>
                    <a:lnTo>
                      <a:pt x="90" y="90"/>
                    </a:lnTo>
                    <a:lnTo>
                      <a:pt x="90" y="90"/>
                    </a:lnTo>
                    <a:lnTo>
                      <a:pt x="90" y="90"/>
                    </a:lnTo>
                    <a:lnTo>
                      <a:pt x="90" y="90"/>
                    </a:lnTo>
                    <a:lnTo>
                      <a:pt x="90" y="90"/>
                    </a:lnTo>
                    <a:lnTo>
                      <a:pt x="90" y="90"/>
                    </a:lnTo>
                    <a:lnTo>
                      <a:pt x="90" y="90"/>
                    </a:lnTo>
                    <a:lnTo>
                      <a:pt x="95" y="90"/>
                    </a:lnTo>
                    <a:lnTo>
                      <a:pt x="95" y="95"/>
                    </a:lnTo>
                    <a:lnTo>
                      <a:pt x="95" y="95"/>
                    </a:lnTo>
                    <a:lnTo>
                      <a:pt x="95" y="95"/>
                    </a:lnTo>
                    <a:lnTo>
                      <a:pt x="99" y="95"/>
                    </a:lnTo>
                    <a:lnTo>
                      <a:pt x="99" y="95"/>
                    </a:lnTo>
                    <a:lnTo>
                      <a:pt x="99" y="95"/>
                    </a:lnTo>
                    <a:lnTo>
                      <a:pt x="95" y="95"/>
                    </a:lnTo>
                    <a:lnTo>
                      <a:pt x="95" y="99"/>
                    </a:lnTo>
                    <a:lnTo>
                      <a:pt x="95" y="99"/>
                    </a:lnTo>
                    <a:lnTo>
                      <a:pt x="95" y="99"/>
                    </a:lnTo>
                    <a:lnTo>
                      <a:pt x="95" y="99"/>
                    </a:lnTo>
                    <a:lnTo>
                      <a:pt x="99" y="99"/>
                    </a:lnTo>
                    <a:lnTo>
                      <a:pt x="99" y="104"/>
                    </a:lnTo>
                    <a:lnTo>
                      <a:pt x="99" y="104"/>
                    </a:lnTo>
                    <a:lnTo>
                      <a:pt x="99" y="104"/>
                    </a:lnTo>
                    <a:lnTo>
                      <a:pt x="99" y="104"/>
                    </a:lnTo>
                    <a:lnTo>
                      <a:pt x="104" y="108"/>
                    </a:lnTo>
                    <a:lnTo>
                      <a:pt x="104" y="108"/>
                    </a:lnTo>
                    <a:lnTo>
                      <a:pt x="104" y="108"/>
                    </a:lnTo>
                    <a:lnTo>
                      <a:pt x="108" y="108"/>
                    </a:lnTo>
                    <a:lnTo>
                      <a:pt x="108" y="108"/>
                    </a:lnTo>
                    <a:lnTo>
                      <a:pt x="108" y="113"/>
                    </a:lnTo>
                    <a:lnTo>
                      <a:pt x="108" y="113"/>
                    </a:lnTo>
                    <a:lnTo>
                      <a:pt x="108" y="113"/>
                    </a:lnTo>
                    <a:lnTo>
                      <a:pt x="113" y="113"/>
                    </a:lnTo>
                    <a:lnTo>
                      <a:pt x="113" y="113"/>
                    </a:lnTo>
                    <a:lnTo>
                      <a:pt x="113" y="113"/>
                    </a:lnTo>
                    <a:lnTo>
                      <a:pt x="113" y="113"/>
                    </a:lnTo>
                    <a:lnTo>
                      <a:pt x="117" y="117"/>
                    </a:lnTo>
                    <a:lnTo>
                      <a:pt x="117" y="117"/>
                    </a:lnTo>
                    <a:lnTo>
                      <a:pt x="117" y="117"/>
                    </a:lnTo>
                    <a:lnTo>
                      <a:pt x="117" y="117"/>
                    </a:lnTo>
                    <a:lnTo>
                      <a:pt x="117" y="122"/>
                    </a:lnTo>
                    <a:lnTo>
                      <a:pt x="117" y="122"/>
                    </a:lnTo>
                    <a:lnTo>
                      <a:pt x="117" y="122"/>
                    </a:lnTo>
                    <a:lnTo>
                      <a:pt x="117" y="122"/>
                    </a:lnTo>
                    <a:lnTo>
                      <a:pt x="113" y="122"/>
                    </a:lnTo>
                    <a:lnTo>
                      <a:pt x="113" y="122"/>
                    </a:lnTo>
                    <a:lnTo>
                      <a:pt x="113" y="122"/>
                    </a:lnTo>
                    <a:lnTo>
                      <a:pt x="113" y="122"/>
                    </a:lnTo>
                    <a:lnTo>
                      <a:pt x="113" y="122"/>
                    </a:lnTo>
                    <a:lnTo>
                      <a:pt x="108" y="126"/>
                    </a:lnTo>
                    <a:lnTo>
                      <a:pt x="108" y="126"/>
                    </a:lnTo>
                    <a:lnTo>
                      <a:pt x="108" y="126"/>
                    </a:lnTo>
                    <a:lnTo>
                      <a:pt x="108" y="126"/>
                    </a:lnTo>
                    <a:lnTo>
                      <a:pt x="108" y="126"/>
                    </a:lnTo>
                    <a:lnTo>
                      <a:pt x="104" y="126"/>
                    </a:lnTo>
                    <a:lnTo>
                      <a:pt x="104" y="126"/>
                    </a:lnTo>
                    <a:lnTo>
                      <a:pt x="99" y="131"/>
                    </a:lnTo>
                    <a:lnTo>
                      <a:pt x="104" y="131"/>
                    </a:lnTo>
                    <a:lnTo>
                      <a:pt x="104" y="131"/>
                    </a:lnTo>
                    <a:lnTo>
                      <a:pt x="104" y="135"/>
                    </a:lnTo>
                    <a:lnTo>
                      <a:pt x="104" y="135"/>
                    </a:lnTo>
                    <a:lnTo>
                      <a:pt x="104" y="135"/>
                    </a:lnTo>
                    <a:lnTo>
                      <a:pt x="104" y="135"/>
                    </a:lnTo>
                    <a:lnTo>
                      <a:pt x="104" y="135"/>
                    </a:lnTo>
                    <a:lnTo>
                      <a:pt x="104" y="135"/>
                    </a:lnTo>
                    <a:lnTo>
                      <a:pt x="104" y="135"/>
                    </a:lnTo>
                    <a:lnTo>
                      <a:pt x="104" y="140"/>
                    </a:lnTo>
                    <a:lnTo>
                      <a:pt x="104" y="140"/>
                    </a:lnTo>
                    <a:lnTo>
                      <a:pt x="104" y="140"/>
                    </a:lnTo>
                    <a:lnTo>
                      <a:pt x="104" y="140"/>
                    </a:lnTo>
                    <a:lnTo>
                      <a:pt x="104" y="140"/>
                    </a:lnTo>
                    <a:lnTo>
                      <a:pt x="104" y="140"/>
                    </a:lnTo>
                    <a:lnTo>
                      <a:pt x="104" y="140"/>
                    </a:lnTo>
                    <a:lnTo>
                      <a:pt x="104" y="140"/>
                    </a:lnTo>
                    <a:lnTo>
                      <a:pt x="104" y="140"/>
                    </a:lnTo>
                    <a:lnTo>
                      <a:pt x="104" y="140"/>
                    </a:lnTo>
                    <a:lnTo>
                      <a:pt x="104" y="140"/>
                    </a:lnTo>
                    <a:lnTo>
                      <a:pt x="99" y="135"/>
                    </a:lnTo>
                    <a:lnTo>
                      <a:pt x="99" y="140"/>
                    </a:lnTo>
                    <a:lnTo>
                      <a:pt x="99" y="140"/>
                    </a:lnTo>
                    <a:lnTo>
                      <a:pt x="99" y="140"/>
                    </a:lnTo>
                    <a:lnTo>
                      <a:pt x="95" y="135"/>
                    </a:lnTo>
                    <a:lnTo>
                      <a:pt x="95" y="135"/>
                    </a:lnTo>
                    <a:lnTo>
                      <a:pt x="95" y="135"/>
                    </a:lnTo>
                    <a:lnTo>
                      <a:pt x="95" y="135"/>
                    </a:lnTo>
                    <a:lnTo>
                      <a:pt x="95" y="135"/>
                    </a:lnTo>
                    <a:lnTo>
                      <a:pt x="95" y="140"/>
                    </a:lnTo>
                    <a:lnTo>
                      <a:pt x="95" y="140"/>
                    </a:lnTo>
                    <a:lnTo>
                      <a:pt x="86" y="140"/>
                    </a:lnTo>
                    <a:lnTo>
                      <a:pt x="86" y="140"/>
                    </a:lnTo>
                    <a:lnTo>
                      <a:pt x="81" y="140"/>
                    </a:lnTo>
                    <a:lnTo>
                      <a:pt x="81" y="140"/>
                    </a:lnTo>
                    <a:lnTo>
                      <a:pt x="81" y="140"/>
                    </a:lnTo>
                    <a:lnTo>
                      <a:pt x="81" y="140"/>
                    </a:lnTo>
                    <a:lnTo>
                      <a:pt x="77" y="144"/>
                    </a:lnTo>
                    <a:lnTo>
                      <a:pt x="77" y="140"/>
                    </a:lnTo>
                    <a:lnTo>
                      <a:pt x="77" y="144"/>
                    </a:lnTo>
                    <a:lnTo>
                      <a:pt x="77" y="144"/>
                    </a:lnTo>
                    <a:lnTo>
                      <a:pt x="77" y="144"/>
                    </a:lnTo>
                    <a:lnTo>
                      <a:pt x="77" y="140"/>
                    </a:lnTo>
                    <a:lnTo>
                      <a:pt x="72" y="140"/>
                    </a:lnTo>
                    <a:lnTo>
                      <a:pt x="72" y="140"/>
                    </a:lnTo>
                    <a:lnTo>
                      <a:pt x="72" y="140"/>
                    </a:lnTo>
                    <a:lnTo>
                      <a:pt x="72" y="140"/>
                    </a:lnTo>
                    <a:lnTo>
                      <a:pt x="72" y="140"/>
                    </a:lnTo>
                    <a:lnTo>
                      <a:pt x="68" y="140"/>
                    </a:lnTo>
                    <a:lnTo>
                      <a:pt x="68" y="140"/>
                    </a:lnTo>
                    <a:lnTo>
                      <a:pt x="68" y="140"/>
                    </a:lnTo>
                    <a:lnTo>
                      <a:pt x="68" y="144"/>
                    </a:lnTo>
                    <a:lnTo>
                      <a:pt x="68" y="144"/>
                    </a:lnTo>
                    <a:lnTo>
                      <a:pt x="63" y="144"/>
                    </a:lnTo>
                    <a:lnTo>
                      <a:pt x="63" y="144"/>
                    </a:lnTo>
                    <a:lnTo>
                      <a:pt x="63" y="144"/>
                    </a:lnTo>
                    <a:lnTo>
                      <a:pt x="63" y="144"/>
                    </a:lnTo>
                    <a:lnTo>
                      <a:pt x="63" y="144"/>
                    </a:lnTo>
                    <a:lnTo>
                      <a:pt x="63" y="144"/>
                    </a:lnTo>
                    <a:lnTo>
                      <a:pt x="63" y="144"/>
                    </a:lnTo>
                    <a:lnTo>
                      <a:pt x="63" y="144"/>
                    </a:lnTo>
                    <a:lnTo>
                      <a:pt x="63" y="140"/>
                    </a:lnTo>
                    <a:lnTo>
                      <a:pt x="63" y="140"/>
                    </a:lnTo>
                    <a:lnTo>
                      <a:pt x="63" y="140"/>
                    </a:lnTo>
                    <a:lnTo>
                      <a:pt x="59" y="140"/>
                    </a:lnTo>
                    <a:lnTo>
                      <a:pt x="59" y="140"/>
                    </a:lnTo>
                    <a:lnTo>
                      <a:pt x="59" y="140"/>
                    </a:lnTo>
                    <a:lnTo>
                      <a:pt x="54" y="140"/>
                    </a:lnTo>
                    <a:lnTo>
                      <a:pt x="54" y="140"/>
                    </a:lnTo>
                    <a:lnTo>
                      <a:pt x="54" y="140"/>
                    </a:lnTo>
                    <a:lnTo>
                      <a:pt x="54" y="140"/>
                    </a:lnTo>
                    <a:lnTo>
                      <a:pt x="50" y="140"/>
                    </a:lnTo>
                    <a:lnTo>
                      <a:pt x="50" y="135"/>
                    </a:lnTo>
                    <a:lnTo>
                      <a:pt x="50" y="135"/>
                    </a:lnTo>
                    <a:lnTo>
                      <a:pt x="45" y="140"/>
                    </a:lnTo>
                    <a:lnTo>
                      <a:pt x="45" y="140"/>
                    </a:lnTo>
                    <a:lnTo>
                      <a:pt x="45" y="135"/>
                    </a:lnTo>
                    <a:lnTo>
                      <a:pt x="41" y="135"/>
                    </a:lnTo>
                    <a:lnTo>
                      <a:pt x="41" y="135"/>
                    </a:lnTo>
                    <a:lnTo>
                      <a:pt x="41" y="135"/>
                    </a:lnTo>
                    <a:lnTo>
                      <a:pt x="41" y="135"/>
                    </a:lnTo>
                    <a:lnTo>
                      <a:pt x="41" y="135"/>
                    </a:lnTo>
                    <a:lnTo>
                      <a:pt x="41" y="135"/>
                    </a:lnTo>
                    <a:lnTo>
                      <a:pt x="41" y="135"/>
                    </a:lnTo>
                    <a:lnTo>
                      <a:pt x="36" y="135"/>
                    </a:lnTo>
                    <a:lnTo>
                      <a:pt x="36" y="135"/>
                    </a:lnTo>
                    <a:lnTo>
                      <a:pt x="36" y="140"/>
                    </a:lnTo>
                    <a:lnTo>
                      <a:pt x="36" y="140"/>
                    </a:lnTo>
                    <a:lnTo>
                      <a:pt x="41" y="140"/>
                    </a:lnTo>
                    <a:lnTo>
                      <a:pt x="41" y="140"/>
                    </a:lnTo>
                    <a:lnTo>
                      <a:pt x="41" y="140"/>
                    </a:lnTo>
                    <a:lnTo>
                      <a:pt x="41" y="140"/>
                    </a:lnTo>
                    <a:lnTo>
                      <a:pt x="36" y="140"/>
                    </a:lnTo>
                    <a:lnTo>
                      <a:pt x="36" y="140"/>
                    </a:lnTo>
                    <a:lnTo>
                      <a:pt x="36" y="140"/>
                    </a:lnTo>
                    <a:lnTo>
                      <a:pt x="36" y="140"/>
                    </a:lnTo>
                    <a:lnTo>
                      <a:pt x="36" y="140"/>
                    </a:lnTo>
                    <a:lnTo>
                      <a:pt x="32" y="140"/>
                    </a:lnTo>
                    <a:lnTo>
                      <a:pt x="32" y="140"/>
                    </a:lnTo>
                    <a:lnTo>
                      <a:pt x="32" y="140"/>
                    </a:lnTo>
                    <a:lnTo>
                      <a:pt x="27" y="140"/>
                    </a:lnTo>
                    <a:lnTo>
                      <a:pt x="27" y="140"/>
                    </a:lnTo>
                    <a:lnTo>
                      <a:pt x="23" y="140"/>
                    </a:lnTo>
                    <a:lnTo>
                      <a:pt x="23" y="135"/>
                    </a:lnTo>
                    <a:lnTo>
                      <a:pt x="23" y="135"/>
                    </a:lnTo>
                    <a:lnTo>
                      <a:pt x="27" y="131"/>
                    </a:lnTo>
                    <a:lnTo>
                      <a:pt x="27" y="131"/>
                    </a:lnTo>
                    <a:lnTo>
                      <a:pt x="23" y="131"/>
                    </a:lnTo>
                    <a:lnTo>
                      <a:pt x="27" y="126"/>
                    </a:lnTo>
                    <a:lnTo>
                      <a:pt x="27" y="126"/>
                    </a:lnTo>
                    <a:lnTo>
                      <a:pt x="27" y="122"/>
                    </a:lnTo>
                    <a:lnTo>
                      <a:pt x="27" y="122"/>
                    </a:lnTo>
                    <a:lnTo>
                      <a:pt x="27" y="117"/>
                    </a:lnTo>
                    <a:lnTo>
                      <a:pt x="32" y="117"/>
                    </a:lnTo>
                    <a:lnTo>
                      <a:pt x="32" y="113"/>
                    </a:lnTo>
                    <a:lnTo>
                      <a:pt x="32" y="113"/>
                    </a:lnTo>
                    <a:lnTo>
                      <a:pt x="32" y="113"/>
                    </a:lnTo>
                    <a:lnTo>
                      <a:pt x="32" y="113"/>
                    </a:lnTo>
                    <a:lnTo>
                      <a:pt x="32" y="113"/>
                    </a:lnTo>
                    <a:lnTo>
                      <a:pt x="27" y="113"/>
                    </a:lnTo>
                    <a:lnTo>
                      <a:pt x="27" y="113"/>
                    </a:lnTo>
                    <a:lnTo>
                      <a:pt x="23" y="113"/>
                    </a:lnTo>
                    <a:lnTo>
                      <a:pt x="23" y="108"/>
                    </a:lnTo>
                    <a:lnTo>
                      <a:pt x="23" y="108"/>
                    </a:lnTo>
                    <a:lnTo>
                      <a:pt x="23" y="108"/>
                    </a:lnTo>
                    <a:lnTo>
                      <a:pt x="18" y="108"/>
                    </a:lnTo>
                    <a:lnTo>
                      <a:pt x="18" y="108"/>
                    </a:lnTo>
                    <a:lnTo>
                      <a:pt x="18" y="108"/>
                    </a:lnTo>
                    <a:lnTo>
                      <a:pt x="18" y="108"/>
                    </a:lnTo>
                    <a:lnTo>
                      <a:pt x="18" y="108"/>
                    </a:lnTo>
                    <a:lnTo>
                      <a:pt x="18" y="108"/>
                    </a:lnTo>
                    <a:lnTo>
                      <a:pt x="18" y="108"/>
                    </a:lnTo>
                    <a:lnTo>
                      <a:pt x="13" y="108"/>
                    </a:lnTo>
                    <a:lnTo>
                      <a:pt x="13" y="108"/>
                    </a:lnTo>
                    <a:lnTo>
                      <a:pt x="13" y="108"/>
                    </a:lnTo>
                    <a:lnTo>
                      <a:pt x="13" y="108"/>
                    </a:lnTo>
                    <a:lnTo>
                      <a:pt x="13" y="108"/>
                    </a:lnTo>
                    <a:lnTo>
                      <a:pt x="9" y="108"/>
                    </a:lnTo>
                    <a:lnTo>
                      <a:pt x="9" y="108"/>
                    </a:lnTo>
                    <a:lnTo>
                      <a:pt x="9" y="108"/>
                    </a:lnTo>
                    <a:lnTo>
                      <a:pt x="9" y="104"/>
                    </a:lnTo>
                    <a:lnTo>
                      <a:pt x="9" y="104"/>
                    </a:lnTo>
                    <a:lnTo>
                      <a:pt x="9" y="104"/>
                    </a:lnTo>
                    <a:lnTo>
                      <a:pt x="9" y="104"/>
                    </a:lnTo>
                    <a:lnTo>
                      <a:pt x="9" y="104"/>
                    </a:lnTo>
                    <a:lnTo>
                      <a:pt x="9" y="99"/>
                    </a:lnTo>
                    <a:lnTo>
                      <a:pt x="9" y="99"/>
                    </a:lnTo>
                    <a:lnTo>
                      <a:pt x="9" y="99"/>
                    </a:lnTo>
                    <a:lnTo>
                      <a:pt x="9" y="99"/>
                    </a:lnTo>
                    <a:lnTo>
                      <a:pt x="9" y="99"/>
                    </a:lnTo>
                    <a:lnTo>
                      <a:pt x="9" y="99"/>
                    </a:lnTo>
                    <a:lnTo>
                      <a:pt x="9" y="99"/>
                    </a:lnTo>
                    <a:lnTo>
                      <a:pt x="9" y="95"/>
                    </a:lnTo>
                    <a:lnTo>
                      <a:pt x="4" y="95"/>
                    </a:lnTo>
                    <a:lnTo>
                      <a:pt x="4" y="95"/>
                    </a:lnTo>
                    <a:lnTo>
                      <a:pt x="4" y="95"/>
                    </a:lnTo>
                    <a:lnTo>
                      <a:pt x="4" y="95"/>
                    </a:lnTo>
                    <a:lnTo>
                      <a:pt x="4" y="90"/>
                    </a:lnTo>
                    <a:lnTo>
                      <a:pt x="4" y="90"/>
                    </a:lnTo>
                    <a:lnTo>
                      <a:pt x="4" y="90"/>
                    </a:lnTo>
                    <a:lnTo>
                      <a:pt x="4" y="90"/>
                    </a:lnTo>
                    <a:lnTo>
                      <a:pt x="9" y="86"/>
                    </a:lnTo>
                    <a:lnTo>
                      <a:pt x="9" y="86"/>
                    </a:lnTo>
                    <a:lnTo>
                      <a:pt x="9" y="86"/>
                    </a:lnTo>
                    <a:lnTo>
                      <a:pt x="4" y="86"/>
                    </a:lnTo>
                    <a:lnTo>
                      <a:pt x="4" y="86"/>
                    </a:lnTo>
                    <a:lnTo>
                      <a:pt x="4" y="86"/>
                    </a:lnTo>
                    <a:lnTo>
                      <a:pt x="4" y="86"/>
                    </a:lnTo>
                    <a:lnTo>
                      <a:pt x="4" y="81"/>
                    </a:lnTo>
                    <a:lnTo>
                      <a:pt x="4" y="81"/>
                    </a:lnTo>
                    <a:lnTo>
                      <a:pt x="4" y="81"/>
                    </a:lnTo>
                    <a:lnTo>
                      <a:pt x="4" y="81"/>
                    </a:lnTo>
                    <a:lnTo>
                      <a:pt x="4" y="81"/>
                    </a:lnTo>
                    <a:lnTo>
                      <a:pt x="4" y="76"/>
                    </a:lnTo>
                    <a:lnTo>
                      <a:pt x="4" y="76"/>
                    </a:lnTo>
                    <a:lnTo>
                      <a:pt x="0" y="76"/>
                    </a:lnTo>
                    <a:lnTo>
                      <a:pt x="0" y="76"/>
                    </a:lnTo>
                    <a:lnTo>
                      <a:pt x="0" y="76"/>
                    </a:lnTo>
                    <a:lnTo>
                      <a:pt x="0" y="72"/>
                    </a:lnTo>
                    <a:lnTo>
                      <a:pt x="0" y="72"/>
                    </a:lnTo>
                    <a:lnTo>
                      <a:pt x="0" y="72"/>
                    </a:lnTo>
                    <a:lnTo>
                      <a:pt x="0" y="72"/>
                    </a:lnTo>
                    <a:lnTo>
                      <a:pt x="4" y="72"/>
                    </a:lnTo>
                    <a:lnTo>
                      <a:pt x="4" y="72"/>
                    </a:lnTo>
                    <a:lnTo>
                      <a:pt x="4" y="72"/>
                    </a:lnTo>
                    <a:lnTo>
                      <a:pt x="4" y="72"/>
                    </a:lnTo>
                    <a:lnTo>
                      <a:pt x="4" y="72"/>
                    </a:lnTo>
                    <a:lnTo>
                      <a:pt x="4" y="72"/>
                    </a:lnTo>
                    <a:lnTo>
                      <a:pt x="4" y="67"/>
                    </a:lnTo>
                    <a:lnTo>
                      <a:pt x="4" y="67"/>
                    </a:lnTo>
                    <a:lnTo>
                      <a:pt x="4" y="67"/>
                    </a:lnTo>
                    <a:lnTo>
                      <a:pt x="4" y="67"/>
                    </a:lnTo>
                    <a:lnTo>
                      <a:pt x="4" y="63"/>
                    </a:lnTo>
                    <a:lnTo>
                      <a:pt x="4" y="63"/>
                    </a:lnTo>
                    <a:lnTo>
                      <a:pt x="4" y="63"/>
                    </a:lnTo>
                    <a:lnTo>
                      <a:pt x="4" y="63"/>
                    </a:lnTo>
                    <a:lnTo>
                      <a:pt x="4" y="58"/>
                    </a:lnTo>
                    <a:lnTo>
                      <a:pt x="4" y="58"/>
                    </a:lnTo>
                    <a:lnTo>
                      <a:pt x="4" y="58"/>
                    </a:lnTo>
                    <a:lnTo>
                      <a:pt x="4" y="58"/>
                    </a:lnTo>
                    <a:lnTo>
                      <a:pt x="4" y="58"/>
                    </a:lnTo>
                    <a:lnTo>
                      <a:pt x="4" y="58"/>
                    </a:lnTo>
                    <a:lnTo>
                      <a:pt x="9" y="58"/>
                    </a:lnTo>
                    <a:lnTo>
                      <a:pt x="9" y="58"/>
                    </a:lnTo>
                    <a:lnTo>
                      <a:pt x="9" y="58"/>
                    </a:lnTo>
                    <a:lnTo>
                      <a:pt x="9" y="58"/>
                    </a:lnTo>
                    <a:lnTo>
                      <a:pt x="9" y="58"/>
                    </a:lnTo>
                    <a:lnTo>
                      <a:pt x="13" y="58"/>
                    </a:lnTo>
                    <a:lnTo>
                      <a:pt x="13" y="58"/>
                    </a:lnTo>
                    <a:lnTo>
                      <a:pt x="13" y="58"/>
                    </a:lnTo>
                    <a:lnTo>
                      <a:pt x="13" y="58"/>
                    </a:lnTo>
                    <a:lnTo>
                      <a:pt x="13" y="54"/>
                    </a:lnTo>
                    <a:lnTo>
                      <a:pt x="13" y="54"/>
                    </a:lnTo>
                    <a:lnTo>
                      <a:pt x="13" y="54"/>
                    </a:lnTo>
                    <a:lnTo>
                      <a:pt x="13" y="54"/>
                    </a:lnTo>
                    <a:lnTo>
                      <a:pt x="13" y="54"/>
                    </a:lnTo>
                    <a:lnTo>
                      <a:pt x="13" y="54"/>
                    </a:lnTo>
                    <a:lnTo>
                      <a:pt x="18" y="54"/>
                    </a:lnTo>
                    <a:lnTo>
                      <a:pt x="18" y="49"/>
                    </a:lnTo>
                    <a:lnTo>
                      <a:pt x="18" y="49"/>
                    </a:lnTo>
                    <a:lnTo>
                      <a:pt x="18" y="49"/>
                    </a:lnTo>
                    <a:lnTo>
                      <a:pt x="18" y="49"/>
                    </a:lnTo>
                    <a:lnTo>
                      <a:pt x="18" y="49"/>
                    </a:lnTo>
                    <a:lnTo>
                      <a:pt x="18" y="49"/>
                    </a:lnTo>
                    <a:lnTo>
                      <a:pt x="13" y="49"/>
                    </a:lnTo>
                    <a:lnTo>
                      <a:pt x="13" y="49"/>
                    </a:lnTo>
                    <a:lnTo>
                      <a:pt x="13" y="45"/>
                    </a:lnTo>
                    <a:lnTo>
                      <a:pt x="13" y="45"/>
                    </a:lnTo>
                    <a:lnTo>
                      <a:pt x="13" y="45"/>
                    </a:lnTo>
                    <a:lnTo>
                      <a:pt x="13" y="45"/>
                    </a:lnTo>
                    <a:lnTo>
                      <a:pt x="13" y="45"/>
                    </a:lnTo>
                    <a:lnTo>
                      <a:pt x="13" y="45"/>
                    </a:lnTo>
                    <a:lnTo>
                      <a:pt x="13" y="45"/>
                    </a:lnTo>
                    <a:lnTo>
                      <a:pt x="18" y="45"/>
                    </a:lnTo>
                    <a:lnTo>
                      <a:pt x="18" y="45"/>
                    </a:lnTo>
                    <a:lnTo>
                      <a:pt x="18" y="40"/>
                    </a:lnTo>
                    <a:lnTo>
                      <a:pt x="18" y="40"/>
                    </a:lnTo>
                    <a:lnTo>
                      <a:pt x="23" y="36"/>
                    </a:lnTo>
                    <a:lnTo>
                      <a:pt x="23" y="36"/>
                    </a:lnTo>
                    <a:lnTo>
                      <a:pt x="23" y="36"/>
                    </a:lnTo>
                    <a:lnTo>
                      <a:pt x="23" y="31"/>
                    </a:lnTo>
                    <a:lnTo>
                      <a:pt x="18" y="31"/>
                    </a:lnTo>
                    <a:lnTo>
                      <a:pt x="18" y="31"/>
                    </a:lnTo>
                    <a:lnTo>
                      <a:pt x="18" y="27"/>
                    </a:lnTo>
                    <a:lnTo>
                      <a:pt x="18" y="27"/>
                    </a:lnTo>
                    <a:lnTo>
                      <a:pt x="23" y="27"/>
                    </a:lnTo>
                    <a:lnTo>
                      <a:pt x="23" y="22"/>
                    </a:lnTo>
                    <a:lnTo>
                      <a:pt x="27" y="22"/>
                    </a:lnTo>
                    <a:lnTo>
                      <a:pt x="32" y="22"/>
                    </a:lnTo>
                    <a:lnTo>
                      <a:pt x="36" y="27"/>
                    </a:lnTo>
                    <a:lnTo>
                      <a:pt x="32" y="27"/>
                    </a:lnTo>
                    <a:lnTo>
                      <a:pt x="36" y="31"/>
                    </a:lnTo>
                    <a:lnTo>
                      <a:pt x="36" y="27"/>
                    </a:lnTo>
                    <a:lnTo>
                      <a:pt x="36" y="27"/>
                    </a:lnTo>
                    <a:lnTo>
                      <a:pt x="36" y="27"/>
                    </a:lnTo>
                    <a:lnTo>
                      <a:pt x="36" y="27"/>
                    </a:lnTo>
                    <a:lnTo>
                      <a:pt x="41" y="27"/>
                    </a:lnTo>
                    <a:lnTo>
                      <a:pt x="41" y="27"/>
                    </a:lnTo>
                    <a:lnTo>
                      <a:pt x="41" y="31"/>
                    </a:lnTo>
                    <a:lnTo>
                      <a:pt x="41" y="27"/>
                    </a:lnTo>
                    <a:lnTo>
                      <a:pt x="41" y="27"/>
                    </a:lnTo>
                    <a:lnTo>
                      <a:pt x="41" y="22"/>
                    </a:lnTo>
                    <a:lnTo>
                      <a:pt x="41" y="22"/>
                    </a:lnTo>
                    <a:lnTo>
                      <a:pt x="41" y="22"/>
                    </a:lnTo>
                    <a:lnTo>
                      <a:pt x="45" y="22"/>
                    </a:lnTo>
                    <a:lnTo>
                      <a:pt x="50" y="22"/>
                    </a:lnTo>
                    <a:lnTo>
                      <a:pt x="50" y="22"/>
                    </a:lnTo>
                    <a:lnTo>
                      <a:pt x="54" y="27"/>
                    </a:lnTo>
                    <a:lnTo>
                      <a:pt x="54" y="27"/>
                    </a:lnTo>
                    <a:lnTo>
                      <a:pt x="59" y="27"/>
                    </a:lnTo>
                    <a:lnTo>
                      <a:pt x="54" y="27"/>
                    </a:lnTo>
                    <a:lnTo>
                      <a:pt x="50" y="22"/>
                    </a:lnTo>
                    <a:lnTo>
                      <a:pt x="50" y="22"/>
                    </a:lnTo>
                    <a:lnTo>
                      <a:pt x="50" y="22"/>
                    </a:lnTo>
                    <a:lnTo>
                      <a:pt x="45" y="18"/>
                    </a:lnTo>
                    <a:lnTo>
                      <a:pt x="45" y="18"/>
                    </a:lnTo>
                    <a:lnTo>
                      <a:pt x="45" y="18"/>
                    </a:lnTo>
                    <a:lnTo>
                      <a:pt x="45" y="13"/>
                    </a:lnTo>
                    <a:lnTo>
                      <a:pt x="45" y="13"/>
                    </a:lnTo>
                    <a:lnTo>
                      <a:pt x="45" y="13"/>
                    </a:lnTo>
                    <a:lnTo>
                      <a:pt x="41" y="13"/>
                    </a:lnTo>
                    <a:lnTo>
                      <a:pt x="41" y="13"/>
                    </a:lnTo>
                    <a:lnTo>
                      <a:pt x="41" y="13"/>
                    </a:lnTo>
                    <a:lnTo>
                      <a:pt x="41" y="13"/>
                    </a:lnTo>
                    <a:lnTo>
                      <a:pt x="45" y="9"/>
                    </a:lnTo>
                    <a:lnTo>
                      <a:pt x="45" y="9"/>
                    </a:lnTo>
                    <a:lnTo>
                      <a:pt x="45" y="9"/>
                    </a:lnTo>
                    <a:lnTo>
                      <a:pt x="45" y="9"/>
                    </a:lnTo>
                    <a:lnTo>
                      <a:pt x="45" y="4"/>
                    </a:lnTo>
                    <a:lnTo>
                      <a:pt x="41" y="4"/>
                    </a:lnTo>
                    <a:lnTo>
                      <a:pt x="41" y="0"/>
                    </a:lnTo>
                    <a:lnTo>
                      <a:pt x="41" y="0"/>
                    </a:lnTo>
                    <a:lnTo>
                      <a:pt x="45" y="0"/>
                    </a:lnTo>
                    <a:lnTo>
                      <a:pt x="45" y="0"/>
                    </a:lnTo>
                    <a:lnTo>
                      <a:pt x="50" y="4"/>
                    </a:lnTo>
                    <a:lnTo>
                      <a:pt x="50"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4" name="Freeform 45"/>
              <p:cNvSpPr>
                <a:spLocks/>
              </p:cNvSpPr>
              <p:nvPr/>
            </p:nvSpPr>
            <p:spPr bwMode="auto">
              <a:xfrm>
                <a:off x="5418138" y="2565401"/>
                <a:ext cx="42863" cy="57150"/>
              </a:xfrm>
              <a:custGeom>
                <a:avLst/>
                <a:gdLst>
                  <a:gd name="T0" fmla="*/ 22 w 27"/>
                  <a:gd name="T1" fmla="*/ 4 h 36"/>
                  <a:gd name="T2" fmla="*/ 22 w 27"/>
                  <a:gd name="T3" fmla="*/ 4 h 36"/>
                  <a:gd name="T4" fmla="*/ 27 w 27"/>
                  <a:gd name="T5" fmla="*/ 4 h 36"/>
                  <a:gd name="T6" fmla="*/ 27 w 27"/>
                  <a:gd name="T7" fmla="*/ 9 h 36"/>
                  <a:gd name="T8" fmla="*/ 27 w 27"/>
                  <a:gd name="T9" fmla="*/ 13 h 36"/>
                  <a:gd name="T10" fmla="*/ 27 w 27"/>
                  <a:gd name="T11" fmla="*/ 13 h 36"/>
                  <a:gd name="T12" fmla="*/ 27 w 27"/>
                  <a:gd name="T13" fmla="*/ 13 h 36"/>
                  <a:gd name="T14" fmla="*/ 27 w 27"/>
                  <a:gd name="T15" fmla="*/ 13 h 36"/>
                  <a:gd name="T16" fmla="*/ 22 w 27"/>
                  <a:gd name="T17" fmla="*/ 18 h 36"/>
                  <a:gd name="T18" fmla="*/ 18 w 27"/>
                  <a:gd name="T19" fmla="*/ 18 h 36"/>
                  <a:gd name="T20" fmla="*/ 18 w 27"/>
                  <a:gd name="T21" fmla="*/ 22 h 36"/>
                  <a:gd name="T22" fmla="*/ 13 w 27"/>
                  <a:gd name="T23" fmla="*/ 22 h 36"/>
                  <a:gd name="T24" fmla="*/ 13 w 27"/>
                  <a:gd name="T25" fmla="*/ 22 h 36"/>
                  <a:gd name="T26" fmla="*/ 13 w 27"/>
                  <a:gd name="T27" fmla="*/ 22 h 36"/>
                  <a:gd name="T28" fmla="*/ 18 w 27"/>
                  <a:gd name="T29" fmla="*/ 22 h 36"/>
                  <a:gd name="T30" fmla="*/ 18 w 27"/>
                  <a:gd name="T31" fmla="*/ 22 h 36"/>
                  <a:gd name="T32" fmla="*/ 22 w 27"/>
                  <a:gd name="T33" fmla="*/ 22 h 36"/>
                  <a:gd name="T34" fmla="*/ 22 w 27"/>
                  <a:gd name="T35" fmla="*/ 22 h 36"/>
                  <a:gd name="T36" fmla="*/ 27 w 27"/>
                  <a:gd name="T37" fmla="*/ 22 h 36"/>
                  <a:gd name="T38" fmla="*/ 27 w 27"/>
                  <a:gd name="T39" fmla="*/ 22 h 36"/>
                  <a:gd name="T40" fmla="*/ 27 w 27"/>
                  <a:gd name="T41" fmla="*/ 27 h 36"/>
                  <a:gd name="T42" fmla="*/ 22 w 27"/>
                  <a:gd name="T43" fmla="*/ 31 h 36"/>
                  <a:gd name="T44" fmla="*/ 22 w 27"/>
                  <a:gd name="T45" fmla="*/ 36 h 36"/>
                  <a:gd name="T46" fmla="*/ 22 w 27"/>
                  <a:gd name="T47" fmla="*/ 36 h 36"/>
                  <a:gd name="T48" fmla="*/ 18 w 27"/>
                  <a:gd name="T49" fmla="*/ 31 h 36"/>
                  <a:gd name="T50" fmla="*/ 18 w 27"/>
                  <a:gd name="T51" fmla="*/ 31 h 36"/>
                  <a:gd name="T52" fmla="*/ 18 w 27"/>
                  <a:gd name="T53" fmla="*/ 31 h 36"/>
                  <a:gd name="T54" fmla="*/ 13 w 27"/>
                  <a:gd name="T55" fmla="*/ 31 h 36"/>
                  <a:gd name="T56" fmla="*/ 13 w 27"/>
                  <a:gd name="T57" fmla="*/ 31 h 36"/>
                  <a:gd name="T58" fmla="*/ 9 w 27"/>
                  <a:gd name="T59" fmla="*/ 36 h 36"/>
                  <a:gd name="T60" fmla="*/ 9 w 27"/>
                  <a:gd name="T61" fmla="*/ 36 h 36"/>
                  <a:gd name="T62" fmla="*/ 9 w 27"/>
                  <a:gd name="T63" fmla="*/ 36 h 36"/>
                  <a:gd name="T64" fmla="*/ 4 w 27"/>
                  <a:gd name="T65" fmla="*/ 36 h 36"/>
                  <a:gd name="T66" fmla="*/ 4 w 27"/>
                  <a:gd name="T67" fmla="*/ 36 h 36"/>
                  <a:gd name="T68" fmla="*/ 4 w 27"/>
                  <a:gd name="T69" fmla="*/ 36 h 36"/>
                  <a:gd name="T70" fmla="*/ 0 w 27"/>
                  <a:gd name="T71" fmla="*/ 31 h 36"/>
                  <a:gd name="T72" fmla="*/ 0 w 27"/>
                  <a:gd name="T73" fmla="*/ 27 h 36"/>
                  <a:gd name="T74" fmla="*/ 0 w 27"/>
                  <a:gd name="T75" fmla="*/ 22 h 36"/>
                  <a:gd name="T76" fmla="*/ 0 w 27"/>
                  <a:gd name="T77" fmla="*/ 22 h 36"/>
                  <a:gd name="T78" fmla="*/ 0 w 27"/>
                  <a:gd name="T79" fmla="*/ 22 h 36"/>
                  <a:gd name="T80" fmla="*/ 4 w 27"/>
                  <a:gd name="T81" fmla="*/ 18 h 36"/>
                  <a:gd name="T82" fmla="*/ 4 w 27"/>
                  <a:gd name="T83" fmla="*/ 18 h 36"/>
                  <a:gd name="T84" fmla="*/ 9 w 27"/>
                  <a:gd name="T85" fmla="*/ 13 h 36"/>
                  <a:gd name="T86" fmla="*/ 9 w 27"/>
                  <a:gd name="T87" fmla="*/ 9 h 36"/>
                  <a:gd name="T88" fmla="*/ 9 w 27"/>
                  <a:gd name="T89" fmla="*/ 4 h 36"/>
                  <a:gd name="T90" fmla="*/ 13 w 27"/>
                  <a:gd name="T91" fmla="*/ 4 h 36"/>
                  <a:gd name="T92" fmla="*/ 13 w 27"/>
                  <a:gd name="T93" fmla="*/ 4 h 36"/>
                  <a:gd name="T94" fmla="*/ 13 w 27"/>
                  <a:gd name="T95" fmla="*/ 4 h 36"/>
                  <a:gd name="T96" fmla="*/ 18 w 27"/>
                  <a:gd name="T97" fmla="*/ 9 h 36"/>
                  <a:gd name="T98" fmla="*/ 18 w 27"/>
                  <a:gd name="T99" fmla="*/ 9 h 36"/>
                  <a:gd name="T100" fmla="*/ 18 w 27"/>
                  <a:gd name="T101" fmla="*/ 9 h 36"/>
                  <a:gd name="T102" fmla="*/ 18 w 27"/>
                  <a:gd name="T103" fmla="*/ 4 h 36"/>
                  <a:gd name="T104" fmla="*/ 18 w 27"/>
                  <a:gd name="T105" fmla="*/ 4 h 36"/>
                  <a:gd name="T106" fmla="*/ 18 w 27"/>
                  <a:gd name="T107" fmla="*/ 4 h 36"/>
                  <a:gd name="T108" fmla="*/ 22 w 27"/>
                  <a:gd name="T109" fmla="*/ 4 h 36"/>
                  <a:gd name="T110" fmla="*/ 22 w 27"/>
                  <a:gd name="T111" fmla="*/ 0 h 36"/>
                  <a:gd name="T112" fmla="*/ 22 w 27"/>
                  <a:gd name="T11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 h="36">
                    <a:moveTo>
                      <a:pt x="22" y="4"/>
                    </a:moveTo>
                    <a:lnTo>
                      <a:pt x="22" y="4"/>
                    </a:lnTo>
                    <a:lnTo>
                      <a:pt x="27" y="4"/>
                    </a:lnTo>
                    <a:lnTo>
                      <a:pt x="27" y="9"/>
                    </a:lnTo>
                    <a:lnTo>
                      <a:pt x="27" y="13"/>
                    </a:lnTo>
                    <a:lnTo>
                      <a:pt x="27" y="13"/>
                    </a:lnTo>
                    <a:lnTo>
                      <a:pt x="27" y="13"/>
                    </a:lnTo>
                    <a:lnTo>
                      <a:pt x="27" y="13"/>
                    </a:lnTo>
                    <a:lnTo>
                      <a:pt x="22" y="18"/>
                    </a:lnTo>
                    <a:lnTo>
                      <a:pt x="18" y="18"/>
                    </a:lnTo>
                    <a:lnTo>
                      <a:pt x="18" y="22"/>
                    </a:lnTo>
                    <a:lnTo>
                      <a:pt x="13" y="22"/>
                    </a:lnTo>
                    <a:lnTo>
                      <a:pt x="13" y="22"/>
                    </a:lnTo>
                    <a:lnTo>
                      <a:pt x="13" y="22"/>
                    </a:lnTo>
                    <a:lnTo>
                      <a:pt x="18" y="22"/>
                    </a:lnTo>
                    <a:lnTo>
                      <a:pt x="18" y="22"/>
                    </a:lnTo>
                    <a:lnTo>
                      <a:pt x="22" y="22"/>
                    </a:lnTo>
                    <a:lnTo>
                      <a:pt x="22" y="22"/>
                    </a:lnTo>
                    <a:lnTo>
                      <a:pt x="27" y="22"/>
                    </a:lnTo>
                    <a:lnTo>
                      <a:pt x="27" y="22"/>
                    </a:lnTo>
                    <a:lnTo>
                      <a:pt x="27" y="27"/>
                    </a:lnTo>
                    <a:lnTo>
                      <a:pt x="22" y="31"/>
                    </a:lnTo>
                    <a:lnTo>
                      <a:pt x="22" y="36"/>
                    </a:lnTo>
                    <a:lnTo>
                      <a:pt x="22" y="36"/>
                    </a:lnTo>
                    <a:lnTo>
                      <a:pt x="18" y="31"/>
                    </a:lnTo>
                    <a:lnTo>
                      <a:pt x="18" y="31"/>
                    </a:lnTo>
                    <a:lnTo>
                      <a:pt x="18" y="31"/>
                    </a:lnTo>
                    <a:lnTo>
                      <a:pt x="13" y="31"/>
                    </a:lnTo>
                    <a:lnTo>
                      <a:pt x="13" y="31"/>
                    </a:lnTo>
                    <a:lnTo>
                      <a:pt x="9" y="36"/>
                    </a:lnTo>
                    <a:lnTo>
                      <a:pt x="9" y="36"/>
                    </a:lnTo>
                    <a:lnTo>
                      <a:pt x="9" y="36"/>
                    </a:lnTo>
                    <a:lnTo>
                      <a:pt x="4" y="36"/>
                    </a:lnTo>
                    <a:lnTo>
                      <a:pt x="4" y="36"/>
                    </a:lnTo>
                    <a:lnTo>
                      <a:pt x="4" y="36"/>
                    </a:lnTo>
                    <a:lnTo>
                      <a:pt x="0" y="31"/>
                    </a:lnTo>
                    <a:lnTo>
                      <a:pt x="0" y="27"/>
                    </a:lnTo>
                    <a:lnTo>
                      <a:pt x="0" y="22"/>
                    </a:lnTo>
                    <a:lnTo>
                      <a:pt x="0" y="22"/>
                    </a:lnTo>
                    <a:lnTo>
                      <a:pt x="0" y="22"/>
                    </a:lnTo>
                    <a:lnTo>
                      <a:pt x="4" y="18"/>
                    </a:lnTo>
                    <a:lnTo>
                      <a:pt x="4" y="18"/>
                    </a:lnTo>
                    <a:lnTo>
                      <a:pt x="9" y="13"/>
                    </a:lnTo>
                    <a:lnTo>
                      <a:pt x="9" y="9"/>
                    </a:lnTo>
                    <a:lnTo>
                      <a:pt x="9" y="4"/>
                    </a:lnTo>
                    <a:lnTo>
                      <a:pt x="13" y="4"/>
                    </a:lnTo>
                    <a:lnTo>
                      <a:pt x="13" y="4"/>
                    </a:lnTo>
                    <a:lnTo>
                      <a:pt x="13" y="4"/>
                    </a:lnTo>
                    <a:lnTo>
                      <a:pt x="18" y="9"/>
                    </a:lnTo>
                    <a:lnTo>
                      <a:pt x="18" y="9"/>
                    </a:lnTo>
                    <a:lnTo>
                      <a:pt x="18" y="9"/>
                    </a:lnTo>
                    <a:lnTo>
                      <a:pt x="18" y="4"/>
                    </a:lnTo>
                    <a:lnTo>
                      <a:pt x="18" y="4"/>
                    </a:lnTo>
                    <a:lnTo>
                      <a:pt x="18" y="4"/>
                    </a:lnTo>
                    <a:lnTo>
                      <a:pt x="22" y="4"/>
                    </a:lnTo>
                    <a:lnTo>
                      <a:pt x="22" y="0"/>
                    </a:lnTo>
                    <a:lnTo>
                      <a:pt x="22"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5" name="Freeform 46"/>
              <p:cNvSpPr>
                <a:spLocks noEditPoints="1"/>
              </p:cNvSpPr>
              <p:nvPr/>
            </p:nvSpPr>
            <p:spPr bwMode="auto">
              <a:xfrm>
                <a:off x="4506913" y="1230314"/>
                <a:ext cx="93663" cy="85725"/>
              </a:xfrm>
              <a:custGeom>
                <a:avLst/>
                <a:gdLst>
                  <a:gd name="T0" fmla="*/ 36 w 59"/>
                  <a:gd name="T1" fmla="*/ 41 h 54"/>
                  <a:gd name="T2" fmla="*/ 36 w 59"/>
                  <a:gd name="T3" fmla="*/ 45 h 54"/>
                  <a:gd name="T4" fmla="*/ 23 w 59"/>
                  <a:gd name="T5" fmla="*/ 45 h 54"/>
                  <a:gd name="T6" fmla="*/ 23 w 59"/>
                  <a:gd name="T7" fmla="*/ 41 h 54"/>
                  <a:gd name="T8" fmla="*/ 32 w 59"/>
                  <a:gd name="T9" fmla="*/ 41 h 54"/>
                  <a:gd name="T10" fmla="*/ 59 w 59"/>
                  <a:gd name="T11" fmla="*/ 36 h 54"/>
                  <a:gd name="T12" fmla="*/ 59 w 59"/>
                  <a:gd name="T13" fmla="*/ 36 h 54"/>
                  <a:gd name="T14" fmla="*/ 54 w 59"/>
                  <a:gd name="T15" fmla="*/ 41 h 54"/>
                  <a:gd name="T16" fmla="*/ 59 w 59"/>
                  <a:gd name="T17" fmla="*/ 45 h 54"/>
                  <a:gd name="T18" fmla="*/ 54 w 59"/>
                  <a:gd name="T19" fmla="*/ 50 h 54"/>
                  <a:gd name="T20" fmla="*/ 50 w 59"/>
                  <a:gd name="T21" fmla="*/ 50 h 54"/>
                  <a:gd name="T22" fmla="*/ 45 w 59"/>
                  <a:gd name="T23" fmla="*/ 45 h 54"/>
                  <a:gd name="T24" fmla="*/ 41 w 59"/>
                  <a:gd name="T25" fmla="*/ 45 h 54"/>
                  <a:gd name="T26" fmla="*/ 41 w 59"/>
                  <a:gd name="T27" fmla="*/ 41 h 54"/>
                  <a:gd name="T28" fmla="*/ 41 w 59"/>
                  <a:gd name="T29" fmla="*/ 36 h 54"/>
                  <a:gd name="T30" fmla="*/ 45 w 59"/>
                  <a:gd name="T31" fmla="*/ 32 h 54"/>
                  <a:gd name="T32" fmla="*/ 50 w 59"/>
                  <a:gd name="T33" fmla="*/ 32 h 54"/>
                  <a:gd name="T34" fmla="*/ 50 w 59"/>
                  <a:gd name="T35" fmla="*/ 36 h 54"/>
                  <a:gd name="T36" fmla="*/ 50 w 59"/>
                  <a:gd name="T37" fmla="*/ 32 h 54"/>
                  <a:gd name="T38" fmla="*/ 54 w 59"/>
                  <a:gd name="T39" fmla="*/ 27 h 54"/>
                  <a:gd name="T40" fmla="*/ 59 w 59"/>
                  <a:gd name="T41" fmla="*/ 32 h 54"/>
                  <a:gd name="T42" fmla="*/ 59 w 59"/>
                  <a:gd name="T43" fmla="*/ 36 h 54"/>
                  <a:gd name="T44" fmla="*/ 27 w 59"/>
                  <a:gd name="T45" fmla="*/ 13 h 54"/>
                  <a:gd name="T46" fmla="*/ 32 w 59"/>
                  <a:gd name="T47" fmla="*/ 22 h 54"/>
                  <a:gd name="T48" fmla="*/ 36 w 59"/>
                  <a:gd name="T49" fmla="*/ 22 h 54"/>
                  <a:gd name="T50" fmla="*/ 32 w 59"/>
                  <a:gd name="T51" fmla="*/ 27 h 54"/>
                  <a:gd name="T52" fmla="*/ 27 w 59"/>
                  <a:gd name="T53" fmla="*/ 27 h 54"/>
                  <a:gd name="T54" fmla="*/ 27 w 59"/>
                  <a:gd name="T55" fmla="*/ 32 h 54"/>
                  <a:gd name="T56" fmla="*/ 27 w 59"/>
                  <a:gd name="T57" fmla="*/ 36 h 54"/>
                  <a:gd name="T58" fmla="*/ 23 w 59"/>
                  <a:gd name="T59" fmla="*/ 36 h 54"/>
                  <a:gd name="T60" fmla="*/ 18 w 59"/>
                  <a:gd name="T61" fmla="*/ 45 h 54"/>
                  <a:gd name="T62" fmla="*/ 18 w 59"/>
                  <a:gd name="T63" fmla="*/ 50 h 54"/>
                  <a:gd name="T64" fmla="*/ 23 w 59"/>
                  <a:gd name="T65" fmla="*/ 50 h 54"/>
                  <a:gd name="T66" fmla="*/ 18 w 59"/>
                  <a:gd name="T67" fmla="*/ 54 h 54"/>
                  <a:gd name="T68" fmla="*/ 14 w 59"/>
                  <a:gd name="T69" fmla="*/ 54 h 54"/>
                  <a:gd name="T70" fmla="*/ 5 w 59"/>
                  <a:gd name="T71" fmla="*/ 50 h 54"/>
                  <a:gd name="T72" fmla="*/ 5 w 59"/>
                  <a:gd name="T73" fmla="*/ 45 h 54"/>
                  <a:gd name="T74" fmla="*/ 0 w 59"/>
                  <a:gd name="T75" fmla="*/ 41 h 54"/>
                  <a:gd name="T76" fmla="*/ 0 w 59"/>
                  <a:gd name="T77" fmla="*/ 27 h 54"/>
                  <a:gd name="T78" fmla="*/ 0 w 59"/>
                  <a:gd name="T79" fmla="*/ 18 h 54"/>
                  <a:gd name="T80" fmla="*/ 5 w 59"/>
                  <a:gd name="T81" fmla="*/ 22 h 54"/>
                  <a:gd name="T82" fmla="*/ 9 w 59"/>
                  <a:gd name="T83" fmla="*/ 18 h 54"/>
                  <a:gd name="T84" fmla="*/ 14 w 59"/>
                  <a:gd name="T85" fmla="*/ 18 h 54"/>
                  <a:gd name="T86" fmla="*/ 9 w 59"/>
                  <a:gd name="T87" fmla="*/ 13 h 54"/>
                  <a:gd name="T88" fmla="*/ 0 w 59"/>
                  <a:gd name="T89" fmla="*/ 18 h 54"/>
                  <a:gd name="T90" fmla="*/ 5 w 59"/>
                  <a:gd name="T91" fmla="*/ 13 h 54"/>
                  <a:gd name="T92" fmla="*/ 14 w 59"/>
                  <a:gd name="T93" fmla="*/ 9 h 54"/>
                  <a:gd name="T94" fmla="*/ 23 w 59"/>
                  <a:gd name="T95" fmla="*/ 4 h 54"/>
                  <a:gd name="T96" fmla="*/ 32 w 59"/>
                  <a:gd name="T97" fmla="*/ 0 h 54"/>
                  <a:gd name="T98" fmla="*/ 32 w 59"/>
                  <a:gd name="T99"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 h="54">
                    <a:moveTo>
                      <a:pt x="32" y="36"/>
                    </a:moveTo>
                    <a:lnTo>
                      <a:pt x="32" y="36"/>
                    </a:lnTo>
                    <a:lnTo>
                      <a:pt x="36" y="41"/>
                    </a:lnTo>
                    <a:lnTo>
                      <a:pt x="36" y="41"/>
                    </a:lnTo>
                    <a:lnTo>
                      <a:pt x="36" y="45"/>
                    </a:lnTo>
                    <a:lnTo>
                      <a:pt x="36" y="45"/>
                    </a:lnTo>
                    <a:lnTo>
                      <a:pt x="36" y="45"/>
                    </a:lnTo>
                    <a:lnTo>
                      <a:pt x="36" y="45"/>
                    </a:lnTo>
                    <a:lnTo>
                      <a:pt x="32" y="50"/>
                    </a:lnTo>
                    <a:lnTo>
                      <a:pt x="32" y="50"/>
                    </a:lnTo>
                    <a:lnTo>
                      <a:pt x="27" y="50"/>
                    </a:lnTo>
                    <a:lnTo>
                      <a:pt x="23" y="45"/>
                    </a:lnTo>
                    <a:lnTo>
                      <a:pt x="23" y="45"/>
                    </a:lnTo>
                    <a:lnTo>
                      <a:pt x="23" y="45"/>
                    </a:lnTo>
                    <a:lnTo>
                      <a:pt x="23" y="45"/>
                    </a:lnTo>
                    <a:lnTo>
                      <a:pt x="23" y="41"/>
                    </a:lnTo>
                    <a:lnTo>
                      <a:pt x="23" y="41"/>
                    </a:lnTo>
                    <a:lnTo>
                      <a:pt x="27" y="36"/>
                    </a:lnTo>
                    <a:lnTo>
                      <a:pt x="32" y="41"/>
                    </a:lnTo>
                    <a:lnTo>
                      <a:pt x="32" y="41"/>
                    </a:lnTo>
                    <a:lnTo>
                      <a:pt x="32" y="41"/>
                    </a:lnTo>
                    <a:lnTo>
                      <a:pt x="32" y="36"/>
                    </a:lnTo>
                    <a:lnTo>
                      <a:pt x="32" y="36"/>
                    </a:lnTo>
                    <a:moveTo>
                      <a:pt x="59" y="36"/>
                    </a:moveTo>
                    <a:lnTo>
                      <a:pt x="59" y="36"/>
                    </a:lnTo>
                    <a:lnTo>
                      <a:pt x="59" y="36"/>
                    </a:lnTo>
                    <a:lnTo>
                      <a:pt x="59" y="36"/>
                    </a:lnTo>
                    <a:lnTo>
                      <a:pt x="59" y="36"/>
                    </a:lnTo>
                    <a:lnTo>
                      <a:pt x="59" y="36"/>
                    </a:lnTo>
                    <a:lnTo>
                      <a:pt x="59" y="41"/>
                    </a:lnTo>
                    <a:lnTo>
                      <a:pt x="54" y="41"/>
                    </a:lnTo>
                    <a:lnTo>
                      <a:pt x="54" y="41"/>
                    </a:lnTo>
                    <a:lnTo>
                      <a:pt x="54" y="41"/>
                    </a:lnTo>
                    <a:lnTo>
                      <a:pt x="59" y="41"/>
                    </a:lnTo>
                    <a:lnTo>
                      <a:pt x="59" y="45"/>
                    </a:lnTo>
                    <a:lnTo>
                      <a:pt x="59" y="45"/>
                    </a:lnTo>
                    <a:lnTo>
                      <a:pt x="54" y="45"/>
                    </a:lnTo>
                    <a:lnTo>
                      <a:pt x="54" y="50"/>
                    </a:lnTo>
                    <a:lnTo>
                      <a:pt x="54" y="50"/>
                    </a:lnTo>
                    <a:lnTo>
                      <a:pt x="54" y="50"/>
                    </a:lnTo>
                    <a:lnTo>
                      <a:pt x="54" y="54"/>
                    </a:lnTo>
                    <a:lnTo>
                      <a:pt x="50" y="54"/>
                    </a:lnTo>
                    <a:lnTo>
                      <a:pt x="50" y="50"/>
                    </a:lnTo>
                    <a:lnTo>
                      <a:pt x="50" y="50"/>
                    </a:lnTo>
                    <a:lnTo>
                      <a:pt x="50" y="50"/>
                    </a:lnTo>
                    <a:lnTo>
                      <a:pt x="50" y="50"/>
                    </a:lnTo>
                    <a:lnTo>
                      <a:pt x="50" y="45"/>
                    </a:lnTo>
                    <a:lnTo>
                      <a:pt x="45" y="45"/>
                    </a:lnTo>
                    <a:lnTo>
                      <a:pt x="45" y="45"/>
                    </a:lnTo>
                    <a:lnTo>
                      <a:pt x="41" y="45"/>
                    </a:lnTo>
                    <a:lnTo>
                      <a:pt x="41" y="45"/>
                    </a:lnTo>
                    <a:lnTo>
                      <a:pt x="41" y="45"/>
                    </a:lnTo>
                    <a:lnTo>
                      <a:pt x="41" y="41"/>
                    </a:lnTo>
                    <a:lnTo>
                      <a:pt x="41" y="41"/>
                    </a:lnTo>
                    <a:lnTo>
                      <a:pt x="41" y="41"/>
                    </a:lnTo>
                    <a:lnTo>
                      <a:pt x="41" y="41"/>
                    </a:lnTo>
                    <a:lnTo>
                      <a:pt x="41" y="36"/>
                    </a:lnTo>
                    <a:lnTo>
                      <a:pt x="41" y="36"/>
                    </a:lnTo>
                    <a:lnTo>
                      <a:pt x="36" y="36"/>
                    </a:lnTo>
                    <a:lnTo>
                      <a:pt x="41" y="36"/>
                    </a:lnTo>
                    <a:lnTo>
                      <a:pt x="41" y="36"/>
                    </a:lnTo>
                    <a:lnTo>
                      <a:pt x="41" y="36"/>
                    </a:lnTo>
                    <a:lnTo>
                      <a:pt x="41" y="36"/>
                    </a:lnTo>
                    <a:lnTo>
                      <a:pt x="45" y="32"/>
                    </a:lnTo>
                    <a:lnTo>
                      <a:pt x="45" y="32"/>
                    </a:lnTo>
                    <a:lnTo>
                      <a:pt x="45" y="32"/>
                    </a:lnTo>
                    <a:lnTo>
                      <a:pt x="45" y="32"/>
                    </a:lnTo>
                    <a:lnTo>
                      <a:pt x="50" y="32"/>
                    </a:lnTo>
                    <a:lnTo>
                      <a:pt x="50" y="36"/>
                    </a:lnTo>
                    <a:lnTo>
                      <a:pt x="50" y="36"/>
                    </a:lnTo>
                    <a:lnTo>
                      <a:pt x="50" y="36"/>
                    </a:lnTo>
                    <a:lnTo>
                      <a:pt x="50" y="36"/>
                    </a:lnTo>
                    <a:lnTo>
                      <a:pt x="50" y="36"/>
                    </a:lnTo>
                    <a:lnTo>
                      <a:pt x="50" y="36"/>
                    </a:lnTo>
                    <a:lnTo>
                      <a:pt x="50" y="36"/>
                    </a:lnTo>
                    <a:lnTo>
                      <a:pt x="50" y="32"/>
                    </a:lnTo>
                    <a:lnTo>
                      <a:pt x="50" y="32"/>
                    </a:lnTo>
                    <a:lnTo>
                      <a:pt x="50" y="32"/>
                    </a:lnTo>
                    <a:lnTo>
                      <a:pt x="54" y="32"/>
                    </a:lnTo>
                    <a:lnTo>
                      <a:pt x="54" y="27"/>
                    </a:lnTo>
                    <a:lnTo>
                      <a:pt x="59" y="27"/>
                    </a:lnTo>
                    <a:lnTo>
                      <a:pt x="59" y="27"/>
                    </a:lnTo>
                    <a:lnTo>
                      <a:pt x="59" y="32"/>
                    </a:lnTo>
                    <a:lnTo>
                      <a:pt x="59" y="32"/>
                    </a:lnTo>
                    <a:lnTo>
                      <a:pt x="59" y="32"/>
                    </a:lnTo>
                    <a:lnTo>
                      <a:pt x="59" y="32"/>
                    </a:lnTo>
                    <a:lnTo>
                      <a:pt x="59" y="32"/>
                    </a:lnTo>
                    <a:lnTo>
                      <a:pt x="59" y="36"/>
                    </a:lnTo>
                    <a:moveTo>
                      <a:pt x="32" y="9"/>
                    </a:moveTo>
                    <a:lnTo>
                      <a:pt x="32" y="9"/>
                    </a:lnTo>
                    <a:lnTo>
                      <a:pt x="27" y="13"/>
                    </a:lnTo>
                    <a:lnTo>
                      <a:pt x="27" y="13"/>
                    </a:lnTo>
                    <a:lnTo>
                      <a:pt x="27" y="13"/>
                    </a:lnTo>
                    <a:lnTo>
                      <a:pt x="27" y="18"/>
                    </a:lnTo>
                    <a:lnTo>
                      <a:pt x="27" y="18"/>
                    </a:lnTo>
                    <a:lnTo>
                      <a:pt x="32" y="22"/>
                    </a:lnTo>
                    <a:lnTo>
                      <a:pt x="32" y="22"/>
                    </a:lnTo>
                    <a:lnTo>
                      <a:pt x="36" y="22"/>
                    </a:lnTo>
                    <a:lnTo>
                      <a:pt x="36" y="22"/>
                    </a:lnTo>
                    <a:lnTo>
                      <a:pt x="36" y="22"/>
                    </a:lnTo>
                    <a:lnTo>
                      <a:pt x="36" y="22"/>
                    </a:lnTo>
                    <a:lnTo>
                      <a:pt x="36" y="27"/>
                    </a:lnTo>
                    <a:lnTo>
                      <a:pt x="36" y="27"/>
                    </a:lnTo>
                    <a:lnTo>
                      <a:pt x="32" y="27"/>
                    </a:lnTo>
                    <a:lnTo>
                      <a:pt x="32" y="27"/>
                    </a:lnTo>
                    <a:lnTo>
                      <a:pt x="32" y="27"/>
                    </a:lnTo>
                    <a:lnTo>
                      <a:pt x="32" y="27"/>
                    </a:lnTo>
                    <a:lnTo>
                      <a:pt x="27" y="27"/>
                    </a:lnTo>
                    <a:lnTo>
                      <a:pt x="27" y="32"/>
                    </a:lnTo>
                    <a:lnTo>
                      <a:pt x="27" y="32"/>
                    </a:lnTo>
                    <a:lnTo>
                      <a:pt x="27" y="32"/>
                    </a:lnTo>
                    <a:lnTo>
                      <a:pt x="27" y="32"/>
                    </a:lnTo>
                    <a:lnTo>
                      <a:pt x="23" y="32"/>
                    </a:lnTo>
                    <a:lnTo>
                      <a:pt x="23" y="36"/>
                    </a:lnTo>
                    <a:lnTo>
                      <a:pt x="23" y="36"/>
                    </a:lnTo>
                    <a:lnTo>
                      <a:pt x="27" y="36"/>
                    </a:lnTo>
                    <a:lnTo>
                      <a:pt x="23" y="36"/>
                    </a:lnTo>
                    <a:lnTo>
                      <a:pt x="23" y="36"/>
                    </a:lnTo>
                    <a:lnTo>
                      <a:pt x="23" y="36"/>
                    </a:lnTo>
                    <a:lnTo>
                      <a:pt x="23" y="36"/>
                    </a:lnTo>
                    <a:lnTo>
                      <a:pt x="18" y="41"/>
                    </a:lnTo>
                    <a:lnTo>
                      <a:pt x="18" y="41"/>
                    </a:lnTo>
                    <a:lnTo>
                      <a:pt x="18" y="41"/>
                    </a:lnTo>
                    <a:lnTo>
                      <a:pt x="18" y="45"/>
                    </a:lnTo>
                    <a:lnTo>
                      <a:pt x="18" y="45"/>
                    </a:lnTo>
                    <a:lnTo>
                      <a:pt x="18" y="45"/>
                    </a:lnTo>
                    <a:lnTo>
                      <a:pt x="18" y="50"/>
                    </a:lnTo>
                    <a:lnTo>
                      <a:pt x="18" y="50"/>
                    </a:lnTo>
                    <a:lnTo>
                      <a:pt x="18" y="50"/>
                    </a:lnTo>
                    <a:lnTo>
                      <a:pt x="18" y="50"/>
                    </a:lnTo>
                    <a:lnTo>
                      <a:pt x="18" y="50"/>
                    </a:lnTo>
                    <a:lnTo>
                      <a:pt x="23" y="50"/>
                    </a:lnTo>
                    <a:lnTo>
                      <a:pt x="23" y="50"/>
                    </a:lnTo>
                    <a:lnTo>
                      <a:pt x="23" y="54"/>
                    </a:lnTo>
                    <a:lnTo>
                      <a:pt x="23" y="54"/>
                    </a:lnTo>
                    <a:lnTo>
                      <a:pt x="18" y="54"/>
                    </a:lnTo>
                    <a:lnTo>
                      <a:pt x="18" y="54"/>
                    </a:lnTo>
                    <a:lnTo>
                      <a:pt x="18" y="54"/>
                    </a:lnTo>
                    <a:lnTo>
                      <a:pt x="14" y="54"/>
                    </a:lnTo>
                    <a:lnTo>
                      <a:pt x="14" y="54"/>
                    </a:lnTo>
                    <a:lnTo>
                      <a:pt x="14" y="54"/>
                    </a:lnTo>
                    <a:lnTo>
                      <a:pt x="9" y="50"/>
                    </a:lnTo>
                    <a:lnTo>
                      <a:pt x="9" y="50"/>
                    </a:lnTo>
                    <a:lnTo>
                      <a:pt x="5" y="50"/>
                    </a:lnTo>
                    <a:lnTo>
                      <a:pt x="5" y="50"/>
                    </a:lnTo>
                    <a:lnTo>
                      <a:pt x="5" y="50"/>
                    </a:lnTo>
                    <a:lnTo>
                      <a:pt x="5" y="50"/>
                    </a:lnTo>
                    <a:lnTo>
                      <a:pt x="5" y="45"/>
                    </a:lnTo>
                    <a:lnTo>
                      <a:pt x="5" y="45"/>
                    </a:lnTo>
                    <a:lnTo>
                      <a:pt x="5" y="45"/>
                    </a:lnTo>
                    <a:lnTo>
                      <a:pt x="5" y="41"/>
                    </a:lnTo>
                    <a:lnTo>
                      <a:pt x="0" y="41"/>
                    </a:lnTo>
                    <a:lnTo>
                      <a:pt x="0" y="41"/>
                    </a:lnTo>
                    <a:lnTo>
                      <a:pt x="0" y="32"/>
                    </a:lnTo>
                    <a:lnTo>
                      <a:pt x="0" y="32"/>
                    </a:lnTo>
                    <a:lnTo>
                      <a:pt x="0" y="27"/>
                    </a:lnTo>
                    <a:lnTo>
                      <a:pt x="0" y="27"/>
                    </a:lnTo>
                    <a:lnTo>
                      <a:pt x="0" y="18"/>
                    </a:lnTo>
                    <a:lnTo>
                      <a:pt x="0" y="18"/>
                    </a:lnTo>
                    <a:lnTo>
                      <a:pt x="0" y="18"/>
                    </a:lnTo>
                    <a:lnTo>
                      <a:pt x="5" y="22"/>
                    </a:lnTo>
                    <a:lnTo>
                      <a:pt x="5" y="22"/>
                    </a:lnTo>
                    <a:lnTo>
                      <a:pt x="5" y="22"/>
                    </a:lnTo>
                    <a:lnTo>
                      <a:pt x="5" y="22"/>
                    </a:lnTo>
                    <a:lnTo>
                      <a:pt x="9" y="22"/>
                    </a:lnTo>
                    <a:lnTo>
                      <a:pt x="9" y="18"/>
                    </a:lnTo>
                    <a:lnTo>
                      <a:pt x="9" y="18"/>
                    </a:lnTo>
                    <a:lnTo>
                      <a:pt x="9" y="18"/>
                    </a:lnTo>
                    <a:lnTo>
                      <a:pt x="14" y="18"/>
                    </a:lnTo>
                    <a:lnTo>
                      <a:pt x="14" y="18"/>
                    </a:lnTo>
                    <a:lnTo>
                      <a:pt x="14" y="18"/>
                    </a:lnTo>
                    <a:lnTo>
                      <a:pt x="14" y="18"/>
                    </a:lnTo>
                    <a:lnTo>
                      <a:pt x="14" y="13"/>
                    </a:lnTo>
                    <a:lnTo>
                      <a:pt x="14" y="13"/>
                    </a:lnTo>
                    <a:lnTo>
                      <a:pt x="9" y="13"/>
                    </a:lnTo>
                    <a:lnTo>
                      <a:pt x="9" y="13"/>
                    </a:lnTo>
                    <a:lnTo>
                      <a:pt x="9" y="18"/>
                    </a:lnTo>
                    <a:lnTo>
                      <a:pt x="5" y="18"/>
                    </a:lnTo>
                    <a:lnTo>
                      <a:pt x="5" y="18"/>
                    </a:lnTo>
                    <a:lnTo>
                      <a:pt x="0" y="18"/>
                    </a:lnTo>
                    <a:lnTo>
                      <a:pt x="0" y="18"/>
                    </a:lnTo>
                    <a:lnTo>
                      <a:pt x="0" y="13"/>
                    </a:lnTo>
                    <a:lnTo>
                      <a:pt x="0" y="13"/>
                    </a:lnTo>
                    <a:lnTo>
                      <a:pt x="5" y="13"/>
                    </a:lnTo>
                    <a:lnTo>
                      <a:pt x="5" y="9"/>
                    </a:lnTo>
                    <a:lnTo>
                      <a:pt x="9" y="9"/>
                    </a:lnTo>
                    <a:lnTo>
                      <a:pt x="9" y="9"/>
                    </a:lnTo>
                    <a:lnTo>
                      <a:pt x="14" y="9"/>
                    </a:lnTo>
                    <a:lnTo>
                      <a:pt x="14" y="9"/>
                    </a:lnTo>
                    <a:lnTo>
                      <a:pt x="18" y="9"/>
                    </a:lnTo>
                    <a:lnTo>
                      <a:pt x="18" y="9"/>
                    </a:lnTo>
                    <a:lnTo>
                      <a:pt x="23" y="4"/>
                    </a:lnTo>
                    <a:lnTo>
                      <a:pt x="23" y="0"/>
                    </a:lnTo>
                    <a:lnTo>
                      <a:pt x="27" y="0"/>
                    </a:lnTo>
                    <a:lnTo>
                      <a:pt x="32" y="0"/>
                    </a:lnTo>
                    <a:lnTo>
                      <a:pt x="32" y="0"/>
                    </a:lnTo>
                    <a:lnTo>
                      <a:pt x="32" y="0"/>
                    </a:lnTo>
                    <a:lnTo>
                      <a:pt x="32" y="0"/>
                    </a:lnTo>
                    <a:lnTo>
                      <a:pt x="32" y="0"/>
                    </a:lnTo>
                    <a:lnTo>
                      <a:pt x="32" y="4"/>
                    </a:lnTo>
                    <a:lnTo>
                      <a:pt x="32" y="4"/>
                    </a:lnTo>
                    <a:lnTo>
                      <a:pt x="32" y="9"/>
                    </a:lnTo>
                    <a:lnTo>
                      <a:pt x="32"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6" name="Freeform 47"/>
              <p:cNvSpPr>
                <a:spLocks/>
              </p:cNvSpPr>
              <p:nvPr/>
            </p:nvSpPr>
            <p:spPr bwMode="auto">
              <a:xfrm>
                <a:off x="2327276" y="2328864"/>
                <a:ext cx="92075" cy="71438"/>
              </a:xfrm>
              <a:custGeom>
                <a:avLst/>
                <a:gdLst>
                  <a:gd name="T0" fmla="*/ 22 w 58"/>
                  <a:gd name="T1" fmla="*/ 4 h 45"/>
                  <a:gd name="T2" fmla="*/ 27 w 58"/>
                  <a:gd name="T3" fmla="*/ 4 h 45"/>
                  <a:gd name="T4" fmla="*/ 27 w 58"/>
                  <a:gd name="T5" fmla="*/ 4 h 45"/>
                  <a:gd name="T6" fmla="*/ 31 w 58"/>
                  <a:gd name="T7" fmla="*/ 9 h 45"/>
                  <a:gd name="T8" fmla="*/ 36 w 58"/>
                  <a:gd name="T9" fmla="*/ 4 h 45"/>
                  <a:gd name="T10" fmla="*/ 36 w 58"/>
                  <a:gd name="T11" fmla="*/ 9 h 45"/>
                  <a:gd name="T12" fmla="*/ 36 w 58"/>
                  <a:gd name="T13" fmla="*/ 13 h 45"/>
                  <a:gd name="T14" fmla="*/ 45 w 58"/>
                  <a:gd name="T15" fmla="*/ 13 h 45"/>
                  <a:gd name="T16" fmla="*/ 45 w 58"/>
                  <a:gd name="T17" fmla="*/ 13 h 45"/>
                  <a:gd name="T18" fmla="*/ 40 w 58"/>
                  <a:gd name="T19" fmla="*/ 13 h 45"/>
                  <a:gd name="T20" fmla="*/ 40 w 58"/>
                  <a:gd name="T21" fmla="*/ 18 h 45"/>
                  <a:gd name="T22" fmla="*/ 40 w 58"/>
                  <a:gd name="T23" fmla="*/ 18 h 45"/>
                  <a:gd name="T24" fmla="*/ 45 w 58"/>
                  <a:gd name="T25" fmla="*/ 18 h 45"/>
                  <a:gd name="T26" fmla="*/ 49 w 58"/>
                  <a:gd name="T27" fmla="*/ 18 h 45"/>
                  <a:gd name="T28" fmla="*/ 54 w 58"/>
                  <a:gd name="T29" fmla="*/ 22 h 45"/>
                  <a:gd name="T30" fmla="*/ 58 w 58"/>
                  <a:gd name="T31" fmla="*/ 27 h 45"/>
                  <a:gd name="T32" fmla="*/ 58 w 58"/>
                  <a:gd name="T33" fmla="*/ 27 h 45"/>
                  <a:gd name="T34" fmla="*/ 58 w 58"/>
                  <a:gd name="T35" fmla="*/ 31 h 45"/>
                  <a:gd name="T36" fmla="*/ 54 w 58"/>
                  <a:gd name="T37" fmla="*/ 31 h 45"/>
                  <a:gd name="T38" fmla="*/ 54 w 58"/>
                  <a:gd name="T39" fmla="*/ 36 h 45"/>
                  <a:gd name="T40" fmla="*/ 49 w 58"/>
                  <a:gd name="T41" fmla="*/ 36 h 45"/>
                  <a:gd name="T42" fmla="*/ 49 w 58"/>
                  <a:gd name="T43" fmla="*/ 31 h 45"/>
                  <a:gd name="T44" fmla="*/ 45 w 58"/>
                  <a:gd name="T45" fmla="*/ 31 h 45"/>
                  <a:gd name="T46" fmla="*/ 40 w 58"/>
                  <a:gd name="T47" fmla="*/ 31 h 45"/>
                  <a:gd name="T48" fmla="*/ 36 w 58"/>
                  <a:gd name="T49" fmla="*/ 31 h 45"/>
                  <a:gd name="T50" fmla="*/ 31 w 58"/>
                  <a:gd name="T51" fmla="*/ 31 h 45"/>
                  <a:gd name="T52" fmla="*/ 27 w 58"/>
                  <a:gd name="T53" fmla="*/ 31 h 45"/>
                  <a:gd name="T54" fmla="*/ 22 w 58"/>
                  <a:gd name="T55" fmla="*/ 36 h 45"/>
                  <a:gd name="T56" fmla="*/ 18 w 58"/>
                  <a:gd name="T57" fmla="*/ 31 h 45"/>
                  <a:gd name="T58" fmla="*/ 13 w 58"/>
                  <a:gd name="T59" fmla="*/ 31 h 45"/>
                  <a:gd name="T60" fmla="*/ 13 w 58"/>
                  <a:gd name="T61" fmla="*/ 31 h 45"/>
                  <a:gd name="T62" fmla="*/ 13 w 58"/>
                  <a:gd name="T63" fmla="*/ 36 h 45"/>
                  <a:gd name="T64" fmla="*/ 9 w 58"/>
                  <a:gd name="T65" fmla="*/ 40 h 45"/>
                  <a:gd name="T66" fmla="*/ 4 w 58"/>
                  <a:gd name="T67" fmla="*/ 45 h 45"/>
                  <a:gd name="T68" fmla="*/ 4 w 58"/>
                  <a:gd name="T69" fmla="*/ 45 h 45"/>
                  <a:gd name="T70" fmla="*/ 0 w 58"/>
                  <a:gd name="T71" fmla="*/ 40 h 45"/>
                  <a:gd name="T72" fmla="*/ 0 w 58"/>
                  <a:gd name="T73" fmla="*/ 40 h 45"/>
                  <a:gd name="T74" fmla="*/ 0 w 58"/>
                  <a:gd name="T75" fmla="*/ 36 h 45"/>
                  <a:gd name="T76" fmla="*/ 0 w 58"/>
                  <a:gd name="T77" fmla="*/ 36 h 45"/>
                  <a:gd name="T78" fmla="*/ 0 w 58"/>
                  <a:gd name="T79" fmla="*/ 31 h 45"/>
                  <a:gd name="T80" fmla="*/ 0 w 58"/>
                  <a:gd name="T81" fmla="*/ 27 h 45"/>
                  <a:gd name="T82" fmla="*/ 0 w 58"/>
                  <a:gd name="T83" fmla="*/ 27 h 45"/>
                  <a:gd name="T84" fmla="*/ 0 w 58"/>
                  <a:gd name="T85" fmla="*/ 27 h 45"/>
                  <a:gd name="T86" fmla="*/ 4 w 58"/>
                  <a:gd name="T87" fmla="*/ 22 h 45"/>
                  <a:gd name="T88" fmla="*/ 4 w 58"/>
                  <a:gd name="T89" fmla="*/ 22 h 45"/>
                  <a:gd name="T90" fmla="*/ 4 w 58"/>
                  <a:gd name="T91" fmla="*/ 18 h 45"/>
                  <a:gd name="T92" fmla="*/ 4 w 58"/>
                  <a:gd name="T93" fmla="*/ 13 h 45"/>
                  <a:gd name="T94" fmla="*/ 4 w 58"/>
                  <a:gd name="T95" fmla="*/ 13 h 45"/>
                  <a:gd name="T96" fmla="*/ 4 w 58"/>
                  <a:gd name="T97" fmla="*/ 9 h 45"/>
                  <a:gd name="T98" fmla="*/ 4 w 58"/>
                  <a:gd name="T99" fmla="*/ 4 h 45"/>
                  <a:gd name="T100" fmla="*/ 4 w 58"/>
                  <a:gd name="T101" fmla="*/ 4 h 45"/>
                  <a:gd name="T102" fmla="*/ 9 w 58"/>
                  <a:gd name="T103" fmla="*/ 0 h 45"/>
                  <a:gd name="T104" fmla="*/ 9 w 58"/>
                  <a:gd name="T105" fmla="*/ 0 h 45"/>
                  <a:gd name="T106" fmla="*/ 13 w 58"/>
                  <a:gd name="T107" fmla="*/ 4 h 45"/>
                  <a:gd name="T108" fmla="*/ 18 w 58"/>
                  <a:gd name="T109" fmla="*/ 0 h 45"/>
                  <a:gd name="T110" fmla="*/ 22 w 58"/>
                  <a:gd name="T11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 h="45">
                    <a:moveTo>
                      <a:pt x="22" y="4"/>
                    </a:moveTo>
                    <a:lnTo>
                      <a:pt x="22" y="4"/>
                    </a:lnTo>
                    <a:lnTo>
                      <a:pt x="22" y="4"/>
                    </a:lnTo>
                    <a:lnTo>
                      <a:pt x="27" y="4"/>
                    </a:lnTo>
                    <a:lnTo>
                      <a:pt x="27" y="4"/>
                    </a:lnTo>
                    <a:lnTo>
                      <a:pt x="27" y="4"/>
                    </a:lnTo>
                    <a:lnTo>
                      <a:pt x="31" y="4"/>
                    </a:lnTo>
                    <a:lnTo>
                      <a:pt x="31" y="9"/>
                    </a:lnTo>
                    <a:lnTo>
                      <a:pt x="31" y="9"/>
                    </a:lnTo>
                    <a:lnTo>
                      <a:pt x="36" y="4"/>
                    </a:lnTo>
                    <a:lnTo>
                      <a:pt x="36" y="4"/>
                    </a:lnTo>
                    <a:lnTo>
                      <a:pt x="36" y="9"/>
                    </a:lnTo>
                    <a:lnTo>
                      <a:pt x="36" y="9"/>
                    </a:lnTo>
                    <a:lnTo>
                      <a:pt x="36" y="13"/>
                    </a:lnTo>
                    <a:lnTo>
                      <a:pt x="40" y="13"/>
                    </a:lnTo>
                    <a:lnTo>
                      <a:pt x="45" y="13"/>
                    </a:lnTo>
                    <a:lnTo>
                      <a:pt x="45" y="13"/>
                    </a:lnTo>
                    <a:lnTo>
                      <a:pt x="45" y="13"/>
                    </a:lnTo>
                    <a:lnTo>
                      <a:pt x="45" y="18"/>
                    </a:lnTo>
                    <a:lnTo>
                      <a:pt x="40" y="13"/>
                    </a:lnTo>
                    <a:lnTo>
                      <a:pt x="40" y="13"/>
                    </a:lnTo>
                    <a:lnTo>
                      <a:pt x="40" y="18"/>
                    </a:lnTo>
                    <a:lnTo>
                      <a:pt x="40" y="18"/>
                    </a:lnTo>
                    <a:lnTo>
                      <a:pt x="40" y="18"/>
                    </a:lnTo>
                    <a:lnTo>
                      <a:pt x="45" y="18"/>
                    </a:lnTo>
                    <a:lnTo>
                      <a:pt x="45" y="18"/>
                    </a:lnTo>
                    <a:lnTo>
                      <a:pt x="49" y="18"/>
                    </a:lnTo>
                    <a:lnTo>
                      <a:pt x="49" y="18"/>
                    </a:lnTo>
                    <a:lnTo>
                      <a:pt x="49" y="18"/>
                    </a:lnTo>
                    <a:lnTo>
                      <a:pt x="54" y="22"/>
                    </a:lnTo>
                    <a:lnTo>
                      <a:pt x="58" y="27"/>
                    </a:lnTo>
                    <a:lnTo>
                      <a:pt x="58" y="27"/>
                    </a:lnTo>
                    <a:lnTo>
                      <a:pt x="58" y="27"/>
                    </a:lnTo>
                    <a:lnTo>
                      <a:pt x="58" y="27"/>
                    </a:lnTo>
                    <a:lnTo>
                      <a:pt x="58" y="31"/>
                    </a:lnTo>
                    <a:lnTo>
                      <a:pt x="58" y="31"/>
                    </a:lnTo>
                    <a:lnTo>
                      <a:pt x="54" y="31"/>
                    </a:lnTo>
                    <a:lnTo>
                      <a:pt x="54" y="31"/>
                    </a:lnTo>
                    <a:lnTo>
                      <a:pt x="54" y="36"/>
                    </a:lnTo>
                    <a:lnTo>
                      <a:pt x="54" y="36"/>
                    </a:lnTo>
                    <a:lnTo>
                      <a:pt x="54" y="36"/>
                    </a:lnTo>
                    <a:lnTo>
                      <a:pt x="49" y="36"/>
                    </a:lnTo>
                    <a:lnTo>
                      <a:pt x="49" y="31"/>
                    </a:lnTo>
                    <a:lnTo>
                      <a:pt x="49" y="31"/>
                    </a:lnTo>
                    <a:lnTo>
                      <a:pt x="45" y="31"/>
                    </a:lnTo>
                    <a:lnTo>
                      <a:pt x="45" y="31"/>
                    </a:lnTo>
                    <a:lnTo>
                      <a:pt x="40" y="31"/>
                    </a:lnTo>
                    <a:lnTo>
                      <a:pt x="40" y="31"/>
                    </a:lnTo>
                    <a:lnTo>
                      <a:pt x="36" y="31"/>
                    </a:lnTo>
                    <a:lnTo>
                      <a:pt x="36" y="31"/>
                    </a:lnTo>
                    <a:lnTo>
                      <a:pt x="31" y="31"/>
                    </a:lnTo>
                    <a:lnTo>
                      <a:pt x="31" y="31"/>
                    </a:lnTo>
                    <a:lnTo>
                      <a:pt x="31" y="31"/>
                    </a:lnTo>
                    <a:lnTo>
                      <a:pt x="27" y="31"/>
                    </a:lnTo>
                    <a:lnTo>
                      <a:pt x="27" y="36"/>
                    </a:lnTo>
                    <a:lnTo>
                      <a:pt x="22" y="36"/>
                    </a:lnTo>
                    <a:lnTo>
                      <a:pt x="22" y="31"/>
                    </a:lnTo>
                    <a:lnTo>
                      <a:pt x="18" y="31"/>
                    </a:lnTo>
                    <a:lnTo>
                      <a:pt x="18" y="31"/>
                    </a:lnTo>
                    <a:lnTo>
                      <a:pt x="13" y="31"/>
                    </a:lnTo>
                    <a:lnTo>
                      <a:pt x="13" y="31"/>
                    </a:lnTo>
                    <a:lnTo>
                      <a:pt x="13" y="31"/>
                    </a:lnTo>
                    <a:lnTo>
                      <a:pt x="13" y="36"/>
                    </a:lnTo>
                    <a:lnTo>
                      <a:pt x="13" y="36"/>
                    </a:lnTo>
                    <a:lnTo>
                      <a:pt x="9" y="36"/>
                    </a:lnTo>
                    <a:lnTo>
                      <a:pt x="9" y="40"/>
                    </a:lnTo>
                    <a:lnTo>
                      <a:pt x="4" y="45"/>
                    </a:lnTo>
                    <a:lnTo>
                      <a:pt x="4" y="45"/>
                    </a:lnTo>
                    <a:lnTo>
                      <a:pt x="4" y="45"/>
                    </a:lnTo>
                    <a:lnTo>
                      <a:pt x="4" y="45"/>
                    </a:lnTo>
                    <a:lnTo>
                      <a:pt x="0" y="45"/>
                    </a:lnTo>
                    <a:lnTo>
                      <a:pt x="0" y="40"/>
                    </a:lnTo>
                    <a:lnTo>
                      <a:pt x="0" y="40"/>
                    </a:lnTo>
                    <a:lnTo>
                      <a:pt x="0" y="40"/>
                    </a:lnTo>
                    <a:lnTo>
                      <a:pt x="0" y="40"/>
                    </a:lnTo>
                    <a:lnTo>
                      <a:pt x="0" y="36"/>
                    </a:lnTo>
                    <a:lnTo>
                      <a:pt x="0" y="36"/>
                    </a:lnTo>
                    <a:lnTo>
                      <a:pt x="0" y="36"/>
                    </a:lnTo>
                    <a:lnTo>
                      <a:pt x="0" y="31"/>
                    </a:lnTo>
                    <a:lnTo>
                      <a:pt x="0" y="31"/>
                    </a:lnTo>
                    <a:lnTo>
                      <a:pt x="0" y="31"/>
                    </a:lnTo>
                    <a:lnTo>
                      <a:pt x="0" y="27"/>
                    </a:lnTo>
                    <a:lnTo>
                      <a:pt x="0" y="27"/>
                    </a:lnTo>
                    <a:lnTo>
                      <a:pt x="0" y="27"/>
                    </a:lnTo>
                    <a:lnTo>
                      <a:pt x="0" y="27"/>
                    </a:lnTo>
                    <a:lnTo>
                      <a:pt x="0" y="27"/>
                    </a:lnTo>
                    <a:lnTo>
                      <a:pt x="4" y="22"/>
                    </a:lnTo>
                    <a:lnTo>
                      <a:pt x="4" y="22"/>
                    </a:lnTo>
                    <a:lnTo>
                      <a:pt x="4" y="22"/>
                    </a:lnTo>
                    <a:lnTo>
                      <a:pt x="4" y="22"/>
                    </a:lnTo>
                    <a:lnTo>
                      <a:pt x="4" y="18"/>
                    </a:lnTo>
                    <a:lnTo>
                      <a:pt x="4" y="18"/>
                    </a:lnTo>
                    <a:lnTo>
                      <a:pt x="4" y="18"/>
                    </a:lnTo>
                    <a:lnTo>
                      <a:pt x="4" y="13"/>
                    </a:lnTo>
                    <a:lnTo>
                      <a:pt x="4" y="13"/>
                    </a:lnTo>
                    <a:lnTo>
                      <a:pt x="4" y="13"/>
                    </a:lnTo>
                    <a:lnTo>
                      <a:pt x="4" y="13"/>
                    </a:lnTo>
                    <a:lnTo>
                      <a:pt x="4" y="9"/>
                    </a:lnTo>
                    <a:lnTo>
                      <a:pt x="4" y="9"/>
                    </a:lnTo>
                    <a:lnTo>
                      <a:pt x="4" y="4"/>
                    </a:lnTo>
                    <a:lnTo>
                      <a:pt x="4" y="4"/>
                    </a:lnTo>
                    <a:lnTo>
                      <a:pt x="4" y="4"/>
                    </a:lnTo>
                    <a:lnTo>
                      <a:pt x="9" y="4"/>
                    </a:lnTo>
                    <a:lnTo>
                      <a:pt x="9" y="0"/>
                    </a:lnTo>
                    <a:lnTo>
                      <a:pt x="9" y="0"/>
                    </a:lnTo>
                    <a:lnTo>
                      <a:pt x="9" y="0"/>
                    </a:lnTo>
                    <a:lnTo>
                      <a:pt x="13" y="0"/>
                    </a:lnTo>
                    <a:lnTo>
                      <a:pt x="13" y="4"/>
                    </a:lnTo>
                    <a:lnTo>
                      <a:pt x="13" y="4"/>
                    </a:lnTo>
                    <a:lnTo>
                      <a:pt x="18" y="0"/>
                    </a:lnTo>
                    <a:lnTo>
                      <a:pt x="22" y="0"/>
                    </a:lnTo>
                    <a:lnTo>
                      <a:pt x="22" y="0"/>
                    </a:lnTo>
                    <a:lnTo>
                      <a:pt x="22"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7" name="Freeform 48"/>
              <p:cNvSpPr>
                <a:spLocks/>
              </p:cNvSpPr>
              <p:nvPr/>
            </p:nvSpPr>
            <p:spPr bwMode="auto">
              <a:xfrm>
                <a:off x="4054476" y="1839914"/>
                <a:ext cx="546100" cy="546100"/>
              </a:xfrm>
              <a:custGeom>
                <a:avLst/>
                <a:gdLst>
                  <a:gd name="T0" fmla="*/ 285 w 344"/>
                  <a:gd name="T1" fmla="*/ 5 h 344"/>
                  <a:gd name="T2" fmla="*/ 281 w 344"/>
                  <a:gd name="T3" fmla="*/ 14 h 344"/>
                  <a:gd name="T4" fmla="*/ 281 w 344"/>
                  <a:gd name="T5" fmla="*/ 18 h 344"/>
                  <a:gd name="T6" fmla="*/ 281 w 344"/>
                  <a:gd name="T7" fmla="*/ 32 h 344"/>
                  <a:gd name="T8" fmla="*/ 281 w 344"/>
                  <a:gd name="T9" fmla="*/ 45 h 344"/>
                  <a:gd name="T10" fmla="*/ 276 w 344"/>
                  <a:gd name="T11" fmla="*/ 54 h 344"/>
                  <a:gd name="T12" fmla="*/ 272 w 344"/>
                  <a:gd name="T13" fmla="*/ 63 h 344"/>
                  <a:gd name="T14" fmla="*/ 281 w 344"/>
                  <a:gd name="T15" fmla="*/ 77 h 344"/>
                  <a:gd name="T16" fmla="*/ 290 w 344"/>
                  <a:gd name="T17" fmla="*/ 91 h 344"/>
                  <a:gd name="T18" fmla="*/ 299 w 344"/>
                  <a:gd name="T19" fmla="*/ 109 h 344"/>
                  <a:gd name="T20" fmla="*/ 299 w 344"/>
                  <a:gd name="T21" fmla="*/ 131 h 344"/>
                  <a:gd name="T22" fmla="*/ 303 w 344"/>
                  <a:gd name="T23" fmla="*/ 149 h 344"/>
                  <a:gd name="T24" fmla="*/ 308 w 344"/>
                  <a:gd name="T25" fmla="*/ 177 h 344"/>
                  <a:gd name="T26" fmla="*/ 308 w 344"/>
                  <a:gd name="T27" fmla="*/ 195 h 344"/>
                  <a:gd name="T28" fmla="*/ 299 w 344"/>
                  <a:gd name="T29" fmla="*/ 208 h 344"/>
                  <a:gd name="T30" fmla="*/ 312 w 344"/>
                  <a:gd name="T31" fmla="*/ 226 h 344"/>
                  <a:gd name="T32" fmla="*/ 317 w 344"/>
                  <a:gd name="T33" fmla="*/ 240 h 344"/>
                  <a:gd name="T34" fmla="*/ 339 w 344"/>
                  <a:gd name="T35" fmla="*/ 249 h 344"/>
                  <a:gd name="T36" fmla="*/ 308 w 344"/>
                  <a:gd name="T37" fmla="*/ 281 h 344"/>
                  <a:gd name="T38" fmla="*/ 262 w 344"/>
                  <a:gd name="T39" fmla="*/ 312 h 344"/>
                  <a:gd name="T40" fmla="*/ 240 w 344"/>
                  <a:gd name="T41" fmla="*/ 335 h 344"/>
                  <a:gd name="T42" fmla="*/ 213 w 344"/>
                  <a:gd name="T43" fmla="*/ 339 h 344"/>
                  <a:gd name="T44" fmla="*/ 195 w 344"/>
                  <a:gd name="T45" fmla="*/ 344 h 344"/>
                  <a:gd name="T46" fmla="*/ 195 w 344"/>
                  <a:gd name="T47" fmla="*/ 335 h 344"/>
                  <a:gd name="T48" fmla="*/ 195 w 344"/>
                  <a:gd name="T49" fmla="*/ 330 h 344"/>
                  <a:gd name="T50" fmla="*/ 190 w 344"/>
                  <a:gd name="T51" fmla="*/ 326 h 344"/>
                  <a:gd name="T52" fmla="*/ 177 w 344"/>
                  <a:gd name="T53" fmla="*/ 317 h 344"/>
                  <a:gd name="T54" fmla="*/ 168 w 344"/>
                  <a:gd name="T55" fmla="*/ 312 h 344"/>
                  <a:gd name="T56" fmla="*/ 159 w 344"/>
                  <a:gd name="T57" fmla="*/ 303 h 344"/>
                  <a:gd name="T58" fmla="*/ 141 w 344"/>
                  <a:gd name="T59" fmla="*/ 290 h 344"/>
                  <a:gd name="T60" fmla="*/ 109 w 344"/>
                  <a:gd name="T61" fmla="*/ 262 h 344"/>
                  <a:gd name="T62" fmla="*/ 77 w 344"/>
                  <a:gd name="T63" fmla="*/ 240 h 344"/>
                  <a:gd name="T64" fmla="*/ 50 w 344"/>
                  <a:gd name="T65" fmla="*/ 222 h 344"/>
                  <a:gd name="T66" fmla="*/ 32 w 344"/>
                  <a:gd name="T67" fmla="*/ 208 h 344"/>
                  <a:gd name="T68" fmla="*/ 14 w 344"/>
                  <a:gd name="T69" fmla="*/ 195 h 344"/>
                  <a:gd name="T70" fmla="*/ 0 w 344"/>
                  <a:gd name="T71" fmla="*/ 181 h 344"/>
                  <a:gd name="T72" fmla="*/ 0 w 344"/>
                  <a:gd name="T73" fmla="*/ 158 h 344"/>
                  <a:gd name="T74" fmla="*/ 9 w 344"/>
                  <a:gd name="T75" fmla="*/ 154 h 344"/>
                  <a:gd name="T76" fmla="*/ 23 w 344"/>
                  <a:gd name="T77" fmla="*/ 145 h 344"/>
                  <a:gd name="T78" fmla="*/ 32 w 344"/>
                  <a:gd name="T79" fmla="*/ 140 h 344"/>
                  <a:gd name="T80" fmla="*/ 37 w 344"/>
                  <a:gd name="T81" fmla="*/ 140 h 344"/>
                  <a:gd name="T82" fmla="*/ 41 w 344"/>
                  <a:gd name="T83" fmla="*/ 136 h 344"/>
                  <a:gd name="T84" fmla="*/ 59 w 344"/>
                  <a:gd name="T85" fmla="*/ 131 h 344"/>
                  <a:gd name="T86" fmla="*/ 73 w 344"/>
                  <a:gd name="T87" fmla="*/ 122 h 344"/>
                  <a:gd name="T88" fmla="*/ 86 w 344"/>
                  <a:gd name="T89" fmla="*/ 118 h 344"/>
                  <a:gd name="T90" fmla="*/ 82 w 344"/>
                  <a:gd name="T91" fmla="*/ 113 h 344"/>
                  <a:gd name="T92" fmla="*/ 82 w 344"/>
                  <a:gd name="T93" fmla="*/ 104 h 344"/>
                  <a:gd name="T94" fmla="*/ 86 w 344"/>
                  <a:gd name="T95" fmla="*/ 104 h 344"/>
                  <a:gd name="T96" fmla="*/ 100 w 344"/>
                  <a:gd name="T97" fmla="*/ 95 h 344"/>
                  <a:gd name="T98" fmla="*/ 113 w 344"/>
                  <a:gd name="T99" fmla="*/ 95 h 344"/>
                  <a:gd name="T100" fmla="*/ 127 w 344"/>
                  <a:gd name="T101" fmla="*/ 95 h 344"/>
                  <a:gd name="T102" fmla="*/ 127 w 344"/>
                  <a:gd name="T103" fmla="*/ 86 h 344"/>
                  <a:gd name="T104" fmla="*/ 122 w 344"/>
                  <a:gd name="T105" fmla="*/ 77 h 344"/>
                  <a:gd name="T106" fmla="*/ 122 w 344"/>
                  <a:gd name="T107" fmla="*/ 59 h 344"/>
                  <a:gd name="T108" fmla="*/ 118 w 344"/>
                  <a:gd name="T109" fmla="*/ 50 h 344"/>
                  <a:gd name="T110" fmla="*/ 113 w 344"/>
                  <a:gd name="T111" fmla="*/ 41 h 344"/>
                  <a:gd name="T112" fmla="*/ 127 w 344"/>
                  <a:gd name="T113" fmla="*/ 36 h 344"/>
                  <a:gd name="T114" fmla="*/ 145 w 344"/>
                  <a:gd name="T115" fmla="*/ 23 h 344"/>
                  <a:gd name="T116" fmla="*/ 159 w 344"/>
                  <a:gd name="T117" fmla="*/ 18 h 344"/>
                  <a:gd name="T118" fmla="*/ 190 w 344"/>
                  <a:gd name="T119" fmla="*/ 9 h 344"/>
                  <a:gd name="T120" fmla="*/ 226 w 344"/>
                  <a:gd name="T121" fmla="*/ 5 h 344"/>
                  <a:gd name="T122" fmla="*/ 249 w 344"/>
                  <a:gd name="T123" fmla="*/ 5 h 344"/>
                  <a:gd name="T124" fmla="*/ 262 w 344"/>
                  <a:gd name="T125" fmla="*/ 5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4" h="344">
                    <a:moveTo>
                      <a:pt x="272" y="5"/>
                    </a:moveTo>
                    <a:lnTo>
                      <a:pt x="272" y="5"/>
                    </a:lnTo>
                    <a:lnTo>
                      <a:pt x="276" y="5"/>
                    </a:lnTo>
                    <a:lnTo>
                      <a:pt x="276" y="5"/>
                    </a:lnTo>
                    <a:lnTo>
                      <a:pt x="281" y="5"/>
                    </a:lnTo>
                    <a:lnTo>
                      <a:pt x="285" y="5"/>
                    </a:lnTo>
                    <a:lnTo>
                      <a:pt x="285" y="5"/>
                    </a:lnTo>
                    <a:lnTo>
                      <a:pt x="285" y="5"/>
                    </a:lnTo>
                    <a:lnTo>
                      <a:pt x="285" y="9"/>
                    </a:lnTo>
                    <a:lnTo>
                      <a:pt x="285" y="9"/>
                    </a:lnTo>
                    <a:lnTo>
                      <a:pt x="285" y="9"/>
                    </a:lnTo>
                    <a:lnTo>
                      <a:pt x="281" y="14"/>
                    </a:lnTo>
                    <a:lnTo>
                      <a:pt x="281" y="14"/>
                    </a:lnTo>
                    <a:lnTo>
                      <a:pt x="281" y="14"/>
                    </a:lnTo>
                    <a:lnTo>
                      <a:pt x="281" y="14"/>
                    </a:lnTo>
                    <a:lnTo>
                      <a:pt x="285" y="14"/>
                    </a:lnTo>
                    <a:lnTo>
                      <a:pt x="285" y="14"/>
                    </a:lnTo>
                    <a:lnTo>
                      <a:pt x="281" y="18"/>
                    </a:lnTo>
                    <a:lnTo>
                      <a:pt x="281" y="23"/>
                    </a:lnTo>
                    <a:lnTo>
                      <a:pt x="281" y="27"/>
                    </a:lnTo>
                    <a:lnTo>
                      <a:pt x="281" y="27"/>
                    </a:lnTo>
                    <a:lnTo>
                      <a:pt x="281" y="27"/>
                    </a:lnTo>
                    <a:lnTo>
                      <a:pt x="281" y="27"/>
                    </a:lnTo>
                    <a:lnTo>
                      <a:pt x="281" y="32"/>
                    </a:lnTo>
                    <a:lnTo>
                      <a:pt x="281" y="32"/>
                    </a:lnTo>
                    <a:lnTo>
                      <a:pt x="285" y="36"/>
                    </a:lnTo>
                    <a:lnTo>
                      <a:pt x="285" y="36"/>
                    </a:lnTo>
                    <a:lnTo>
                      <a:pt x="281" y="41"/>
                    </a:lnTo>
                    <a:lnTo>
                      <a:pt x="281" y="41"/>
                    </a:lnTo>
                    <a:lnTo>
                      <a:pt x="281" y="45"/>
                    </a:lnTo>
                    <a:lnTo>
                      <a:pt x="281" y="45"/>
                    </a:lnTo>
                    <a:lnTo>
                      <a:pt x="281" y="50"/>
                    </a:lnTo>
                    <a:lnTo>
                      <a:pt x="281" y="50"/>
                    </a:lnTo>
                    <a:lnTo>
                      <a:pt x="276" y="50"/>
                    </a:lnTo>
                    <a:lnTo>
                      <a:pt x="276" y="50"/>
                    </a:lnTo>
                    <a:lnTo>
                      <a:pt x="276" y="54"/>
                    </a:lnTo>
                    <a:lnTo>
                      <a:pt x="272" y="54"/>
                    </a:lnTo>
                    <a:lnTo>
                      <a:pt x="272" y="59"/>
                    </a:lnTo>
                    <a:lnTo>
                      <a:pt x="272" y="59"/>
                    </a:lnTo>
                    <a:lnTo>
                      <a:pt x="267" y="59"/>
                    </a:lnTo>
                    <a:lnTo>
                      <a:pt x="267" y="63"/>
                    </a:lnTo>
                    <a:lnTo>
                      <a:pt x="272" y="63"/>
                    </a:lnTo>
                    <a:lnTo>
                      <a:pt x="272" y="68"/>
                    </a:lnTo>
                    <a:lnTo>
                      <a:pt x="272" y="73"/>
                    </a:lnTo>
                    <a:lnTo>
                      <a:pt x="272" y="73"/>
                    </a:lnTo>
                    <a:lnTo>
                      <a:pt x="272" y="73"/>
                    </a:lnTo>
                    <a:lnTo>
                      <a:pt x="276" y="77"/>
                    </a:lnTo>
                    <a:lnTo>
                      <a:pt x="281" y="77"/>
                    </a:lnTo>
                    <a:lnTo>
                      <a:pt x="281" y="77"/>
                    </a:lnTo>
                    <a:lnTo>
                      <a:pt x="281" y="82"/>
                    </a:lnTo>
                    <a:lnTo>
                      <a:pt x="281" y="86"/>
                    </a:lnTo>
                    <a:lnTo>
                      <a:pt x="281" y="86"/>
                    </a:lnTo>
                    <a:lnTo>
                      <a:pt x="285" y="91"/>
                    </a:lnTo>
                    <a:lnTo>
                      <a:pt x="290" y="91"/>
                    </a:lnTo>
                    <a:lnTo>
                      <a:pt x="290" y="95"/>
                    </a:lnTo>
                    <a:lnTo>
                      <a:pt x="294" y="95"/>
                    </a:lnTo>
                    <a:lnTo>
                      <a:pt x="294" y="95"/>
                    </a:lnTo>
                    <a:lnTo>
                      <a:pt x="294" y="100"/>
                    </a:lnTo>
                    <a:lnTo>
                      <a:pt x="294" y="104"/>
                    </a:lnTo>
                    <a:lnTo>
                      <a:pt x="299" y="109"/>
                    </a:lnTo>
                    <a:lnTo>
                      <a:pt x="299" y="113"/>
                    </a:lnTo>
                    <a:lnTo>
                      <a:pt x="299" y="118"/>
                    </a:lnTo>
                    <a:lnTo>
                      <a:pt x="299" y="122"/>
                    </a:lnTo>
                    <a:lnTo>
                      <a:pt x="299" y="127"/>
                    </a:lnTo>
                    <a:lnTo>
                      <a:pt x="303" y="131"/>
                    </a:lnTo>
                    <a:lnTo>
                      <a:pt x="299" y="131"/>
                    </a:lnTo>
                    <a:lnTo>
                      <a:pt x="299" y="131"/>
                    </a:lnTo>
                    <a:lnTo>
                      <a:pt x="299" y="136"/>
                    </a:lnTo>
                    <a:lnTo>
                      <a:pt x="303" y="140"/>
                    </a:lnTo>
                    <a:lnTo>
                      <a:pt x="303" y="140"/>
                    </a:lnTo>
                    <a:lnTo>
                      <a:pt x="303" y="145"/>
                    </a:lnTo>
                    <a:lnTo>
                      <a:pt x="303" y="149"/>
                    </a:lnTo>
                    <a:lnTo>
                      <a:pt x="308" y="149"/>
                    </a:lnTo>
                    <a:lnTo>
                      <a:pt x="308" y="154"/>
                    </a:lnTo>
                    <a:lnTo>
                      <a:pt x="308" y="154"/>
                    </a:lnTo>
                    <a:lnTo>
                      <a:pt x="308" y="163"/>
                    </a:lnTo>
                    <a:lnTo>
                      <a:pt x="308" y="172"/>
                    </a:lnTo>
                    <a:lnTo>
                      <a:pt x="308" y="177"/>
                    </a:lnTo>
                    <a:lnTo>
                      <a:pt x="308" y="181"/>
                    </a:lnTo>
                    <a:lnTo>
                      <a:pt x="303" y="186"/>
                    </a:lnTo>
                    <a:lnTo>
                      <a:pt x="308" y="186"/>
                    </a:lnTo>
                    <a:lnTo>
                      <a:pt x="308" y="190"/>
                    </a:lnTo>
                    <a:lnTo>
                      <a:pt x="308" y="195"/>
                    </a:lnTo>
                    <a:lnTo>
                      <a:pt x="308" y="195"/>
                    </a:lnTo>
                    <a:lnTo>
                      <a:pt x="308" y="199"/>
                    </a:lnTo>
                    <a:lnTo>
                      <a:pt x="308" y="199"/>
                    </a:lnTo>
                    <a:lnTo>
                      <a:pt x="303" y="204"/>
                    </a:lnTo>
                    <a:lnTo>
                      <a:pt x="303" y="204"/>
                    </a:lnTo>
                    <a:lnTo>
                      <a:pt x="299" y="204"/>
                    </a:lnTo>
                    <a:lnTo>
                      <a:pt x="299" y="208"/>
                    </a:lnTo>
                    <a:lnTo>
                      <a:pt x="299" y="208"/>
                    </a:lnTo>
                    <a:lnTo>
                      <a:pt x="303" y="213"/>
                    </a:lnTo>
                    <a:lnTo>
                      <a:pt x="308" y="217"/>
                    </a:lnTo>
                    <a:lnTo>
                      <a:pt x="308" y="222"/>
                    </a:lnTo>
                    <a:lnTo>
                      <a:pt x="312" y="226"/>
                    </a:lnTo>
                    <a:lnTo>
                      <a:pt x="312" y="226"/>
                    </a:lnTo>
                    <a:lnTo>
                      <a:pt x="312" y="235"/>
                    </a:lnTo>
                    <a:lnTo>
                      <a:pt x="312" y="235"/>
                    </a:lnTo>
                    <a:lnTo>
                      <a:pt x="312" y="235"/>
                    </a:lnTo>
                    <a:lnTo>
                      <a:pt x="317" y="240"/>
                    </a:lnTo>
                    <a:lnTo>
                      <a:pt x="317" y="240"/>
                    </a:lnTo>
                    <a:lnTo>
                      <a:pt x="317" y="240"/>
                    </a:lnTo>
                    <a:lnTo>
                      <a:pt x="321" y="240"/>
                    </a:lnTo>
                    <a:lnTo>
                      <a:pt x="330" y="240"/>
                    </a:lnTo>
                    <a:lnTo>
                      <a:pt x="335" y="244"/>
                    </a:lnTo>
                    <a:lnTo>
                      <a:pt x="335" y="244"/>
                    </a:lnTo>
                    <a:lnTo>
                      <a:pt x="335" y="244"/>
                    </a:lnTo>
                    <a:lnTo>
                      <a:pt x="339" y="249"/>
                    </a:lnTo>
                    <a:lnTo>
                      <a:pt x="339" y="253"/>
                    </a:lnTo>
                    <a:lnTo>
                      <a:pt x="344" y="258"/>
                    </a:lnTo>
                    <a:lnTo>
                      <a:pt x="335" y="262"/>
                    </a:lnTo>
                    <a:lnTo>
                      <a:pt x="326" y="267"/>
                    </a:lnTo>
                    <a:lnTo>
                      <a:pt x="317" y="276"/>
                    </a:lnTo>
                    <a:lnTo>
                      <a:pt x="308" y="281"/>
                    </a:lnTo>
                    <a:lnTo>
                      <a:pt x="299" y="285"/>
                    </a:lnTo>
                    <a:lnTo>
                      <a:pt x="290" y="290"/>
                    </a:lnTo>
                    <a:lnTo>
                      <a:pt x="281" y="299"/>
                    </a:lnTo>
                    <a:lnTo>
                      <a:pt x="272" y="303"/>
                    </a:lnTo>
                    <a:lnTo>
                      <a:pt x="267" y="308"/>
                    </a:lnTo>
                    <a:lnTo>
                      <a:pt x="262" y="312"/>
                    </a:lnTo>
                    <a:lnTo>
                      <a:pt x="258" y="312"/>
                    </a:lnTo>
                    <a:lnTo>
                      <a:pt x="253" y="317"/>
                    </a:lnTo>
                    <a:lnTo>
                      <a:pt x="249" y="321"/>
                    </a:lnTo>
                    <a:lnTo>
                      <a:pt x="244" y="326"/>
                    </a:lnTo>
                    <a:lnTo>
                      <a:pt x="244" y="330"/>
                    </a:lnTo>
                    <a:lnTo>
                      <a:pt x="240" y="335"/>
                    </a:lnTo>
                    <a:lnTo>
                      <a:pt x="235" y="335"/>
                    </a:lnTo>
                    <a:lnTo>
                      <a:pt x="231" y="335"/>
                    </a:lnTo>
                    <a:lnTo>
                      <a:pt x="226" y="335"/>
                    </a:lnTo>
                    <a:lnTo>
                      <a:pt x="217" y="339"/>
                    </a:lnTo>
                    <a:lnTo>
                      <a:pt x="213" y="339"/>
                    </a:lnTo>
                    <a:lnTo>
                      <a:pt x="213" y="339"/>
                    </a:lnTo>
                    <a:lnTo>
                      <a:pt x="204" y="339"/>
                    </a:lnTo>
                    <a:lnTo>
                      <a:pt x="204" y="339"/>
                    </a:lnTo>
                    <a:lnTo>
                      <a:pt x="199" y="344"/>
                    </a:lnTo>
                    <a:lnTo>
                      <a:pt x="195" y="344"/>
                    </a:lnTo>
                    <a:lnTo>
                      <a:pt x="195" y="344"/>
                    </a:lnTo>
                    <a:lnTo>
                      <a:pt x="195" y="344"/>
                    </a:lnTo>
                    <a:lnTo>
                      <a:pt x="195" y="344"/>
                    </a:lnTo>
                    <a:lnTo>
                      <a:pt x="195" y="339"/>
                    </a:lnTo>
                    <a:lnTo>
                      <a:pt x="190" y="339"/>
                    </a:lnTo>
                    <a:lnTo>
                      <a:pt x="190" y="339"/>
                    </a:lnTo>
                    <a:lnTo>
                      <a:pt x="190" y="339"/>
                    </a:lnTo>
                    <a:lnTo>
                      <a:pt x="195" y="335"/>
                    </a:lnTo>
                    <a:lnTo>
                      <a:pt x="195" y="335"/>
                    </a:lnTo>
                    <a:lnTo>
                      <a:pt x="195" y="335"/>
                    </a:lnTo>
                    <a:lnTo>
                      <a:pt x="195" y="335"/>
                    </a:lnTo>
                    <a:lnTo>
                      <a:pt x="195" y="335"/>
                    </a:lnTo>
                    <a:lnTo>
                      <a:pt x="195" y="335"/>
                    </a:lnTo>
                    <a:lnTo>
                      <a:pt x="195" y="330"/>
                    </a:lnTo>
                    <a:lnTo>
                      <a:pt x="195" y="330"/>
                    </a:lnTo>
                    <a:lnTo>
                      <a:pt x="195" y="326"/>
                    </a:lnTo>
                    <a:lnTo>
                      <a:pt x="195" y="326"/>
                    </a:lnTo>
                    <a:lnTo>
                      <a:pt x="195" y="326"/>
                    </a:lnTo>
                    <a:lnTo>
                      <a:pt x="190" y="326"/>
                    </a:lnTo>
                    <a:lnTo>
                      <a:pt x="190" y="326"/>
                    </a:lnTo>
                    <a:lnTo>
                      <a:pt x="186" y="326"/>
                    </a:lnTo>
                    <a:lnTo>
                      <a:pt x="186" y="321"/>
                    </a:lnTo>
                    <a:lnTo>
                      <a:pt x="181" y="321"/>
                    </a:lnTo>
                    <a:lnTo>
                      <a:pt x="181" y="321"/>
                    </a:lnTo>
                    <a:lnTo>
                      <a:pt x="177" y="321"/>
                    </a:lnTo>
                    <a:lnTo>
                      <a:pt x="177" y="317"/>
                    </a:lnTo>
                    <a:lnTo>
                      <a:pt x="172" y="317"/>
                    </a:lnTo>
                    <a:lnTo>
                      <a:pt x="172" y="317"/>
                    </a:lnTo>
                    <a:lnTo>
                      <a:pt x="168" y="317"/>
                    </a:lnTo>
                    <a:lnTo>
                      <a:pt x="168" y="317"/>
                    </a:lnTo>
                    <a:lnTo>
                      <a:pt x="168" y="317"/>
                    </a:lnTo>
                    <a:lnTo>
                      <a:pt x="168" y="312"/>
                    </a:lnTo>
                    <a:lnTo>
                      <a:pt x="168" y="312"/>
                    </a:lnTo>
                    <a:lnTo>
                      <a:pt x="163" y="308"/>
                    </a:lnTo>
                    <a:lnTo>
                      <a:pt x="159" y="308"/>
                    </a:lnTo>
                    <a:lnTo>
                      <a:pt x="159" y="308"/>
                    </a:lnTo>
                    <a:lnTo>
                      <a:pt x="159" y="308"/>
                    </a:lnTo>
                    <a:lnTo>
                      <a:pt x="159" y="303"/>
                    </a:lnTo>
                    <a:lnTo>
                      <a:pt x="159" y="303"/>
                    </a:lnTo>
                    <a:lnTo>
                      <a:pt x="159" y="303"/>
                    </a:lnTo>
                    <a:lnTo>
                      <a:pt x="159" y="299"/>
                    </a:lnTo>
                    <a:lnTo>
                      <a:pt x="150" y="299"/>
                    </a:lnTo>
                    <a:lnTo>
                      <a:pt x="145" y="294"/>
                    </a:lnTo>
                    <a:lnTo>
                      <a:pt x="141" y="290"/>
                    </a:lnTo>
                    <a:lnTo>
                      <a:pt x="136" y="285"/>
                    </a:lnTo>
                    <a:lnTo>
                      <a:pt x="131" y="281"/>
                    </a:lnTo>
                    <a:lnTo>
                      <a:pt x="122" y="276"/>
                    </a:lnTo>
                    <a:lnTo>
                      <a:pt x="118" y="271"/>
                    </a:lnTo>
                    <a:lnTo>
                      <a:pt x="113" y="267"/>
                    </a:lnTo>
                    <a:lnTo>
                      <a:pt x="109" y="262"/>
                    </a:lnTo>
                    <a:lnTo>
                      <a:pt x="104" y="258"/>
                    </a:lnTo>
                    <a:lnTo>
                      <a:pt x="95" y="258"/>
                    </a:lnTo>
                    <a:lnTo>
                      <a:pt x="91" y="253"/>
                    </a:lnTo>
                    <a:lnTo>
                      <a:pt x="86" y="249"/>
                    </a:lnTo>
                    <a:lnTo>
                      <a:pt x="82" y="244"/>
                    </a:lnTo>
                    <a:lnTo>
                      <a:pt x="77" y="240"/>
                    </a:lnTo>
                    <a:lnTo>
                      <a:pt x="68" y="235"/>
                    </a:lnTo>
                    <a:lnTo>
                      <a:pt x="64" y="231"/>
                    </a:lnTo>
                    <a:lnTo>
                      <a:pt x="59" y="231"/>
                    </a:lnTo>
                    <a:lnTo>
                      <a:pt x="59" y="226"/>
                    </a:lnTo>
                    <a:lnTo>
                      <a:pt x="55" y="222"/>
                    </a:lnTo>
                    <a:lnTo>
                      <a:pt x="50" y="222"/>
                    </a:lnTo>
                    <a:lnTo>
                      <a:pt x="46" y="217"/>
                    </a:lnTo>
                    <a:lnTo>
                      <a:pt x="46" y="217"/>
                    </a:lnTo>
                    <a:lnTo>
                      <a:pt x="41" y="213"/>
                    </a:lnTo>
                    <a:lnTo>
                      <a:pt x="37" y="213"/>
                    </a:lnTo>
                    <a:lnTo>
                      <a:pt x="37" y="213"/>
                    </a:lnTo>
                    <a:lnTo>
                      <a:pt x="32" y="208"/>
                    </a:lnTo>
                    <a:lnTo>
                      <a:pt x="28" y="208"/>
                    </a:lnTo>
                    <a:lnTo>
                      <a:pt x="28" y="204"/>
                    </a:lnTo>
                    <a:lnTo>
                      <a:pt x="23" y="204"/>
                    </a:lnTo>
                    <a:lnTo>
                      <a:pt x="19" y="199"/>
                    </a:lnTo>
                    <a:lnTo>
                      <a:pt x="19" y="199"/>
                    </a:lnTo>
                    <a:lnTo>
                      <a:pt x="14" y="195"/>
                    </a:lnTo>
                    <a:lnTo>
                      <a:pt x="9" y="195"/>
                    </a:lnTo>
                    <a:lnTo>
                      <a:pt x="9" y="190"/>
                    </a:lnTo>
                    <a:lnTo>
                      <a:pt x="5" y="190"/>
                    </a:lnTo>
                    <a:lnTo>
                      <a:pt x="0" y="186"/>
                    </a:lnTo>
                    <a:lnTo>
                      <a:pt x="0" y="186"/>
                    </a:lnTo>
                    <a:lnTo>
                      <a:pt x="0" y="181"/>
                    </a:lnTo>
                    <a:lnTo>
                      <a:pt x="0" y="177"/>
                    </a:lnTo>
                    <a:lnTo>
                      <a:pt x="0" y="172"/>
                    </a:lnTo>
                    <a:lnTo>
                      <a:pt x="0" y="167"/>
                    </a:lnTo>
                    <a:lnTo>
                      <a:pt x="0" y="167"/>
                    </a:lnTo>
                    <a:lnTo>
                      <a:pt x="0" y="163"/>
                    </a:lnTo>
                    <a:lnTo>
                      <a:pt x="0" y="158"/>
                    </a:lnTo>
                    <a:lnTo>
                      <a:pt x="0" y="158"/>
                    </a:lnTo>
                    <a:lnTo>
                      <a:pt x="0" y="158"/>
                    </a:lnTo>
                    <a:lnTo>
                      <a:pt x="0" y="158"/>
                    </a:lnTo>
                    <a:lnTo>
                      <a:pt x="5" y="154"/>
                    </a:lnTo>
                    <a:lnTo>
                      <a:pt x="5" y="154"/>
                    </a:lnTo>
                    <a:lnTo>
                      <a:pt x="9" y="154"/>
                    </a:lnTo>
                    <a:lnTo>
                      <a:pt x="14" y="149"/>
                    </a:lnTo>
                    <a:lnTo>
                      <a:pt x="14" y="149"/>
                    </a:lnTo>
                    <a:lnTo>
                      <a:pt x="19" y="145"/>
                    </a:lnTo>
                    <a:lnTo>
                      <a:pt x="19" y="145"/>
                    </a:lnTo>
                    <a:lnTo>
                      <a:pt x="19" y="145"/>
                    </a:lnTo>
                    <a:lnTo>
                      <a:pt x="23" y="145"/>
                    </a:lnTo>
                    <a:lnTo>
                      <a:pt x="23" y="145"/>
                    </a:lnTo>
                    <a:lnTo>
                      <a:pt x="23" y="140"/>
                    </a:lnTo>
                    <a:lnTo>
                      <a:pt x="28" y="140"/>
                    </a:lnTo>
                    <a:lnTo>
                      <a:pt x="28" y="140"/>
                    </a:lnTo>
                    <a:lnTo>
                      <a:pt x="28" y="140"/>
                    </a:lnTo>
                    <a:lnTo>
                      <a:pt x="32" y="140"/>
                    </a:lnTo>
                    <a:lnTo>
                      <a:pt x="32" y="140"/>
                    </a:lnTo>
                    <a:lnTo>
                      <a:pt x="37" y="140"/>
                    </a:lnTo>
                    <a:lnTo>
                      <a:pt x="37" y="140"/>
                    </a:lnTo>
                    <a:lnTo>
                      <a:pt x="37" y="140"/>
                    </a:lnTo>
                    <a:lnTo>
                      <a:pt x="37" y="140"/>
                    </a:lnTo>
                    <a:lnTo>
                      <a:pt x="37" y="140"/>
                    </a:lnTo>
                    <a:lnTo>
                      <a:pt x="37" y="140"/>
                    </a:lnTo>
                    <a:lnTo>
                      <a:pt x="37" y="136"/>
                    </a:lnTo>
                    <a:lnTo>
                      <a:pt x="37" y="136"/>
                    </a:lnTo>
                    <a:lnTo>
                      <a:pt x="37" y="136"/>
                    </a:lnTo>
                    <a:lnTo>
                      <a:pt x="41" y="136"/>
                    </a:lnTo>
                    <a:lnTo>
                      <a:pt x="41" y="136"/>
                    </a:lnTo>
                    <a:lnTo>
                      <a:pt x="41" y="136"/>
                    </a:lnTo>
                    <a:lnTo>
                      <a:pt x="46" y="136"/>
                    </a:lnTo>
                    <a:lnTo>
                      <a:pt x="50" y="136"/>
                    </a:lnTo>
                    <a:lnTo>
                      <a:pt x="55" y="136"/>
                    </a:lnTo>
                    <a:lnTo>
                      <a:pt x="55" y="136"/>
                    </a:lnTo>
                    <a:lnTo>
                      <a:pt x="59" y="131"/>
                    </a:lnTo>
                    <a:lnTo>
                      <a:pt x="59" y="131"/>
                    </a:lnTo>
                    <a:lnTo>
                      <a:pt x="64" y="127"/>
                    </a:lnTo>
                    <a:lnTo>
                      <a:pt x="64" y="127"/>
                    </a:lnTo>
                    <a:lnTo>
                      <a:pt x="68" y="122"/>
                    </a:lnTo>
                    <a:lnTo>
                      <a:pt x="68" y="122"/>
                    </a:lnTo>
                    <a:lnTo>
                      <a:pt x="73" y="122"/>
                    </a:lnTo>
                    <a:lnTo>
                      <a:pt x="73" y="122"/>
                    </a:lnTo>
                    <a:lnTo>
                      <a:pt x="77" y="118"/>
                    </a:lnTo>
                    <a:lnTo>
                      <a:pt x="82" y="118"/>
                    </a:lnTo>
                    <a:lnTo>
                      <a:pt x="82" y="118"/>
                    </a:lnTo>
                    <a:lnTo>
                      <a:pt x="86" y="118"/>
                    </a:lnTo>
                    <a:lnTo>
                      <a:pt x="86" y="118"/>
                    </a:lnTo>
                    <a:lnTo>
                      <a:pt x="86" y="118"/>
                    </a:lnTo>
                    <a:lnTo>
                      <a:pt x="86" y="113"/>
                    </a:lnTo>
                    <a:lnTo>
                      <a:pt x="86" y="113"/>
                    </a:lnTo>
                    <a:lnTo>
                      <a:pt x="86" y="113"/>
                    </a:lnTo>
                    <a:lnTo>
                      <a:pt x="82" y="113"/>
                    </a:lnTo>
                    <a:lnTo>
                      <a:pt x="82" y="113"/>
                    </a:lnTo>
                    <a:lnTo>
                      <a:pt x="82" y="113"/>
                    </a:lnTo>
                    <a:lnTo>
                      <a:pt x="82" y="113"/>
                    </a:lnTo>
                    <a:lnTo>
                      <a:pt x="82" y="109"/>
                    </a:lnTo>
                    <a:lnTo>
                      <a:pt x="82" y="109"/>
                    </a:lnTo>
                    <a:lnTo>
                      <a:pt x="82" y="109"/>
                    </a:lnTo>
                    <a:lnTo>
                      <a:pt x="82" y="104"/>
                    </a:lnTo>
                    <a:lnTo>
                      <a:pt x="82" y="104"/>
                    </a:lnTo>
                    <a:lnTo>
                      <a:pt x="82" y="104"/>
                    </a:lnTo>
                    <a:lnTo>
                      <a:pt x="82" y="104"/>
                    </a:lnTo>
                    <a:lnTo>
                      <a:pt x="86" y="104"/>
                    </a:lnTo>
                    <a:lnTo>
                      <a:pt x="86" y="104"/>
                    </a:lnTo>
                    <a:lnTo>
                      <a:pt x="86" y="104"/>
                    </a:lnTo>
                    <a:lnTo>
                      <a:pt x="91" y="104"/>
                    </a:lnTo>
                    <a:lnTo>
                      <a:pt x="95" y="100"/>
                    </a:lnTo>
                    <a:lnTo>
                      <a:pt x="95" y="100"/>
                    </a:lnTo>
                    <a:lnTo>
                      <a:pt x="100" y="100"/>
                    </a:lnTo>
                    <a:lnTo>
                      <a:pt x="100" y="95"/>
                    </a:lnTo>
                    <a:lnTo>
                      <a:pt x="100" y="95"/>
                    </a:lnTo>
                    <a:lnTo>
                      <a:pt x="100" y="95"/>
                    </a:lnTo>
                    <a:lnTo>
                      <a:pt x="100" y="95"/>
                    </a:lnTo>
                    <a:lnTo>
                      <a:pt x="104" y="95"/>
                    </a:lnTo>
                    <a:lnTo>
                      <a:pt x="104" y="95"/>
                    </a:lnTo>
                    <a:lnTo>
                      <a:pt x="109" y="95"/>
                    </a:lnTo>
                    <a:lnTo>
                      <a:pt x="113" y="95"/>
                    </a:lnTo>
                    <a:lnTo>
                      <a:pt x="118" y="95"/>
                    </a:lnTo>
                    <a:lnTo>
                      <a:pt x="118" y="95"/>
                    </a:lnTo>
                    <a:lnTo>
                      <a:pt x="122" y="95"/>
                    </a:lnTo>
                    <a:lnTo>
                      <a:pt x="127" y="95"/>
                    </a:lnTo>
                    <a:lnTo>
                      <a:pt x="127" y="95"/>
                    </a:lnTo>
                    <a:lnTo>
                      <a:pt x="127" y="95"/>
                    </a:lnTo>
                    <a:lnTo>
                      <a:pt x="127" y="91"/>
                    </a:lnTo>
                    <a:lnTo>
                      <a:pt x="127" y="91"/>
                    </a:lnTo>
                    <a:lnTo>
                      <a:pt x="127" y="91"/>
                    </a:lnTo>
                    <a:lnTo>
                      <a:pt x="127" y="91"/>
                    </a:lnTo>
                    <a:lnTo>
                      <a:pt x="127" y="86"/>
                    </a:lnTo>
                    <a:lnTo>
                      <a:pt x="127" y="86"/>
                    </a:lnTo>
                    <a:lnTo>
                      <a:pt x="127" y="86"/>
                    </a:lnTo>
                    <a:lnTo>
                      <a:pt x="122" y="86"/>
                    </a:lnTo>
                    <a:lnTo>
                      <a:pt x="122" y="82"/>
                    </a:lnTo>
                    <a:lnTo>
                      <a:pt x="122" y="82"/>
                    </a:lnTo>
                    <a:lnTo>
                      <a:pt x="122" y="77"/>
                    </a:lnTo>
                    <a:lnTo>
                      <a:pt x="122" y="77"/>
                    </a:lnTo>
                    <a:lnTo>
                      <a:pt x="118" y="73"/>
                    </a:lnTo>
                    <a:lnTo>
                      <a:pt x="122" y="68"/>
                    </a:lnTo>
                    <a:lnTo>
                      <a:pt x="118" y="63"/>
                    </a:lnTo>
                    <a:lnTo>
                      <a:pt x="118" y="63"/>
                    </a:lnTo>
                    <a:lnTo>
                      <a:pt x="118" y="63"/>
                    </a:lnTo>
                    <a:lnTo>
                      <a:pt x="122" y="59"/>
                    </a:lnTo>
                    <a:lnTo>
                      <a:pt x="122" y="54"/>
                    </a:lnTo>
                    <a:lnTo>
                      <a:pt x="118" y="54"/>
                    </a:lnTo>
                    <a:lnTo>
                      <a:pt x="118" y="50"/>
                    </a:lnTo>
                    <a:lnTo>
                      <a:pt x="118" y="50"/>
                    </a:lnTo>
                    <a:lnTo>
                      <a:pt x="118" y="50"/>
                    </a:lnTo>
                    <a:lnTo>
                      <a:pt x="118" y="50"/>
                    </a:lnTo>
                    <a:lnTo>
                      <a:pt x="118" y="50"/>
                    </a:lnTo>
                    <a:lnTo>
                      <a:pt x="118" y="45"/>
                    </a:lnTo>
                    <a:lnTo>
                      <a:pt x="118" y="45"/>
                    </a:lnTo>
                    <a:lnTo>
                      <a:pt x="118" y="45"/>
                    </a:lnTo>
                    <a:lnTo>
                      <a:pt x="118" y="45"/>
                    </a:lnTo>
                    <a:lnTo>
                      <a:pt x="113" y="41"/>
                    </a:lnTo>
                    <a:lnTo>
                      <a:pt x="113" y="41"/>
                    </a:lnTo>
                    <a:lnTo>
                      <a:pt x="113" y="41"/>
                    </a:lnTo>
                    <a:lnTo>
                      <a:pt x="118" y="41"/>
                    </a:lnTo>
                    <a:lnTo>
                      <a:pt x="118" y="41"/>
                    </a:lnTo>
                    <a:lnTo>
                      <a:pt x="122" y="36"/>
                    </a:lnTo>
                    <a:lnTo>
                      <a:pt x="127" y="36"/>
                    </a:lnTo>
                    <a:lnTo>
                      <a:pt x="127" y="36"/>
                    </a:lnTo>
                    <a:lnTo>
                      <a:pt x="131" y="32"/>
                    </a:lnTo>
                    <a:lnTo>
                      <a:pt x="131" y="32"/>
                    </a:lnTo>
                    <a:lnTo>
                      <a:pt x="136" y="27"/>
                    </a:lnTo>
                    <a:lnTo>
                      <a:pt x="141" y="23"/>
                    </a:lnTo>
                    <a:lnTo>
                      <a:pt x="145" y="23"/>
                    </a:lnTo>
                    <a:lnTo>
                      <a:pt x="145" y="27"/>
                    </a:lnTo>
                    <a:lnTo>
                      <a:pt x="150" y="27"/>
                    </a:lnTo>
                    <a:lnTo>
                      <a:pt x="150" y="23"/>
                    </a:lnTo>
                    <a:lnTo>
                      <a:pt x="150" y="23"/>
                    </a:lnTo>
                    <a:lnTo>
                      <a:pt x="154" y="18"/>
                    </a:lnTo>
                    <a:lnTo>
                      <a:pt x="159" y="18"/>
                    </a:lnTo>
                    <a:lnTo>
                      <a:pt x="163" y="14"/>
                    </a:lnTo>
                    <a:lnTo>
                      <a:pt x="163" y="14"/>
                    </a:lnTo>
                    <a:lnTo>
                      <a:pt x="168" y="14"/>
                    </a:lnTo>
                    <a:lnTo>
                      <a:pt x="181" y="14"/>
                    </a:lnTo>
                    <a:lnTo>
                      <a:pt x="186" y="9"/>
                    </a:lnTo>
                    <a:lnTo>
                      <a:pt x="190" y="9"/>
                    </a:lnTo>
                    <a:lnTo>
                      <a:pt x="195" y="9"/>
                    </a:lnTo>
                    <a:lnTo>
                      <a:pt x="199" y="9"/>
                    </a:lnTo>
                    <a:lnTo>
                      <a:pt x="208" y="9"/>
                    </a:lnTo>
                    <a:lnTo>
                      <a:pt x="208" y="5"/>
                    </a:lnTo>
                    <a:lnTo>
                      <a:pt x="226" y="5"/>
                    </a:lnTo>
                    <a:lnTo>
                      <a:pt x="226" y="5"/>
                    </a:lnTo>
                    <a:lnTo>
                      <a:pt x="231" y="9"/>
                    </a:lnTo>
                    <a:lnTo>
                      <a:pt x="231" y="9"/>
                    </a:lnTo>
                    <a:lnTo>
                      <a:pt x="235" y="9"/>
                    </a:lnTo>
                    <a:lnTo>
                      <a:pt x="235" y="9"/>
                    </a:lnTo>
                    <a:lnTo>
                      <a:pt x="240" y="9"/>
                    </a:lnTo>
                    <a:lnTo>
                      <a:pt x="249" y="5"/>
                    </a:lnTo>
                    <a:lnTo>
                      <a:pt x="249" y="5"/>
                    </a:lnTo>
                    <a:lnTo>
                      <a:pt x="249" y="5"/>
                    </a:lnTo>
                    <a:lnTo>
                      <a:pt x="253" y="0"/>
                    </a:lnTo>
                    <a:lnTo>
                      <a:pt x="253" y="5"/>
                    </a:lnTo>
                    <a:lnTo>
                      <a:pt x="262" y="5"/>
                    </a:lnTo>
                    <a:lnTo>
                      <a:pt x="262" y="5"/>
                    </a:lnTo>
                    <a:lnTo>
                      <a:pt x="267" y="5"/>
                    </a:lnTo>
                    <a:lnTo>
                      <a:pt x="267" y="0"/>
                    </a:lnTo>
                    <a:lnTo>
                      <a:pt x="267" y="5"/>
                    </a:lnTo>
                    <a:lnTo>
                      <a:pt x="272"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8" name="Freeform 49"/>
              <p:cNvSpPr>
                <a:spLocks/>
              </p:cNvSpPr>
              <p:nvPr/>
            </p:nvSpPr>
            <p:spPr bwMode="auto">
              <a:xfrm>
                <a:off x="2025651" y="2901951"/>
                <a:ext cx="157163" cy="201613"/>
              </a:xfrm>
              <a:custGeom>
                <a:avLst/>
                <a:gdLst>
                  <a:gd name="T0" fmla="*/ 50 w 99"/>
                  <a:gd name="T1" fmla="*/ 14 h 127"/>
                  <a:gd name="T2" fmla="*/ 54 w 99"/>
                  <a:gd name="T3" fmla="*/ 14 h 127"/>
                  <a:gd name="T4" fmla="*/ 59 w 99"/>
                  <a:gd name="T5" fmla="*/ 18 h 127"/>
                  <a:gd name="T6" fmla="*/ 63 w 99"/>
                  <a:gd name="T7" fmla="*/ 23 h 127"/>
                  <a:gd name="T8" fmla="*/ 68 w 99"/>
                  <a:gd name="T9" fmla="*/ 23 h 127"/>
                  <a:gd name="T10" fmla="*/ 72 w 99"/>
                  <a:gd name="T11" fmla="*/ 23 h 127"/>
                  <a:gd name="T12" fmla="*/ 77 w 99"/>
                  <a:gd name="T13" fmla="*/ 23 h 127"/>
                  <a:gd name="T14" fmla="*/ 81 w 99"/>
                  <a:gd name="T15" fmla="*/ 23 h 127"/>
                  <a:gd name="T16" fmla="*/ 86 w 99"/>
                  <a:gd name="T17" fmla="*/ 27 h 127"/>
                  <a:gd name="T18" fmla="*/ 95 w 99"/>
                  <a:gd name="T19" fmla="*/ 32 h 127"/>
                  <a:gd name="T20" fmla="*/ 90 w 99"/>
                  <a:gd name="T21" fmla="*/ 32 h 127"/>
                  <a:gd name="T22" fmla="*/ 95 w 99"/>
                  <a:gd name="T23" fmla="*/ 36 h 127"/>
                  <a:gd name="T24" fmla="*/ 99 w 99"/>
                  <a:gd name="T25" fmla="*/ 41 h 127"/>
                  <a:gd name="T26" fmla="*/ 99 w 99"/>
                  <a:gd name="T27" fmla="*/ 50 h 127"/>
                  <a:gd name="T28" fmla="*/ 95 w 99"/>
                  <a:gd name="T29" fmla="*/ 50 h 127"/>
                  <a:gd name="T30" fmla="*/ 95 w 99"/>
                  <a:gd name="T31" fmla="*/ 55 h 127"/>
                  <a:gd name="T32" fmla="*/ 86 w 99"/>
                  <a:gd name="T33" fmla="*/ 68 h 127"/>
                  <a:gd name="T34" fmla="*/ 77 w 99"/>
                  <a:gd name="T35" fmla="*/ 77 h 127"/>
                  <a:gd name="T36" fmla="*/ 63 w 99"/>
                  <a:gd name="T37" fmla="*/ 86 h 127"/>
                  <a:gd name="T38" fmla="*/ 50 w 99"/>
                  <a:gd name="T39" fmla="*/ 91 h 127"/>
                  <a:gd name="T40" fmla="*/ 45 w 99"/>
                  <a:gd name="T41" fmla="*/ 95 h 127"/>
                  <a:gd name="T42" fmla="*/ 45 w 99"/>
                  <a:gd name="T43" fmla="*/ 100 h 127"/>
                  <a:gd name="T44" fmla="*/ 45 w 99"/>
                  <a:gd name="T45" fmla="*/ 95 h 127"/>
                  <a:gd name="T46" fmla="*/ 45 w 99"/>
                  <a:gd name="T47" fmla="*/ 100 h 127"/>
                  <a:gd name="T48" fmla="*/ 41 w 99"/>
                  <a:gd name="T49" fmla="*/ 104 h 127"/>
                  <a:gd name="T50" fmla="*/ 41 w 99"/>
                  <a:gd name="T51" fmla="*/ 109 h 127"/>
                  <a:gd name="T52" fmla="*/ 41 w 99"/>
                  <a:gd name="T53" fmla="*/ 118 h 127"/>
                  <a:gd name="T54" fmla="*/ 41 w 99"/>
                  <a:gd name="T55" fmla="*/ 122 h 127"/>
                  <a:gd name="T56" fmla="*/ 36 w 99"/>
                  <a:gd name="T57" fmla="*/ 122 h 127"/>
                  <a:gd name="T58" fmla="*/ 36 w 99"/>
                  <a:gd name="T59" fmla="*/ 127 h 127"/>
                  <a:gd name="T60" fmla="*/ 32 w 99"/>
                  <a:gd name="T61" fmla="*/ 127 h 127"/>
                  <a:gd name="T62" fmla="*/ 27 w 99"/>
                  <a:gd name="T63" fmla="*/ 122 h 127"/>
                  <a:gd name="T64" fmla="*/ 23 w 99"/>
                  <a:gd name="T65" fmla="*/ 118 h 127"/>
                  <a:gd name="T66" fmla="*/ 14 w 99"/>
                  <a:gd name="T67" fmla="*/ 118 h 127"/>
                  <a:gd name="T68" fmla="*/ 14 w 99"/>
                  <a:gd name="T69" fmla="*/ 118 h 127"/>
                  <a:gd name="T70" fmla="*/ 9 w 99"/>
                  <a:gd name="T71" fmla="*/ 118 h 127"/>
                  <a:gd name="T72" fmla="*/ 9 w 99"/>
                  <a:gd name="T73" fmla="*/ 113 h 127"/>
                  <a:gd name="T74" fmla="*/ 9 w 99"/>
                  <a:gd name="T75" fmla="*/ 109 h 127"/>
                  <a:gd name="T76" fmla="*/ 14 w 99"/>
                  <a:gd name="T77" fmla="*/ 109 h 127"/>
                  <a:gd name="T78" fmla="*/ 14 w 99"/>
                  <a:gd name="T79" fmla="*/ 104 h 127"/>
                  <a:gd name="T80" fmla="*/ 14 w 99"/>
                  <a:gd name="T81" fmla="*/ 100 h 127"/>
                  <a:gd name="T82" fmla="*/ 9 w 99"/>
                  <a:gd name="T83" fmla="*/ 100 h 127"/>
                  <a:gd name="T84" fmla="*/ 14 w 99"/>
                  <a:gd name="T85" fmla="*/ 95 h 127"/>
                  <a:gd name="T86" fmla="*/ 18 w 99"/>
                  <a:gd name="T87" fmla="*/ 91 h 127"/>
                  <a:gd name="T88" fmla="*/ 18 w 99"/>
                  <a:gd name="T89" fmla="*/ 77 h 127"/>
                  <a:gd name="T90" fmla="*/ 18 w 99"/>
                  <a:gd name="T91" fmla="*/ 73 h 127"/>
                  <a:gd name="T92" fmla="*/ 14 w 99"/>
                  <a:gd name="T93" fmla="*/ 82 h 127"/>
                  <a:gd name="T94" fmla="*/ 9 w 99"/>
                  <a:gd name="T95" fmla="*/ 82 h 127"/>
                  <a:gd name="T96" fmla="*/ 9 w 99"/>
                  <a:gd name="T97" fmla="*/ 82 h 127"/>
                  <a:gd name="T98" fmla="*/ 0 w 99"/>
                  <a:gd name="T99" fmla="*/ 73 h 127"/>
                  <a:gd name="T100" fmla="*/ 0 w 99"/>
                  <a:gd name="T101" fmla="*/ 68 h 127"/>
                  <a:gd name="T102" fmla="*/ 0 w 99"/>
                  <a:gd name="T103" fmla="*/ 55 h 127"/>
                  <a:gd name="T104" fmla="*/ 4 w 99"/>
                  <a:gd name="T105" fmla="*/ 46 h 127"/>
                  <a:gd name="T106" fmla="*/ 9 w 99"/>
                  <a:gd name="T107" fmla="*/ 41 h 127"/>
                  <a:gd name="T108" fmla="*/ 9 w 99"/>
                  <a:gd name="T109" fmla="*/ 32 h 127"/>
                  <a:gd name="T110" fmla="*/ 14 w 99"/>
                  <a:gd name="T111" fmla="*/ 23 h 127"/>
                  <a:gd name="T112" fmla="*/ 18 w 99"/>
                  <a:gd name="T113" fmla="*/ 14 h 127"/>
                  <a:gd name="T114" fmla="*/ 23 w 99"/>
                  <a:gd name="T115" fmla="*/ 9 h 127"/>
                  <a:gd name="T116" fmla="*/ 36 w 99"/>
                  <a:gd name="T117" fmla="*/ 0 h 127"/>
                  <a:gd name="T118" fmla="*/ 41 w 99"/>
                  <a:gd name="T119" fmla="*/ 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 h="127">
                    <a:moveTo>
                      <a:pt x="45" y="9"/>
                    </a:moveTo>
                    <a:lnTo>
                      <a:pt x="45" y="9"/>
                    </a:lnTo>
                    <a:lnTo>
                      <a:pt x="45" y="9"/>
                    </a:lnTo>
                    <a:lnTo>
                      <a:pt x="50" y="14"/>
                    </a:lnTo>
                    <a:lnTo>
                      <a:pt x="54" y="14"/>
                    </a:lnTo>
                    <a:lnTo>
                      <a:pt x="54" y="14"/>
                    </a:lnTo>
                    <a:lnTo>
                      <a:pt x="54" y="14"/>
                    </a:lnTo>
                    <a:lnTo>
                      <a:pt x="54" y="14"/>
                    </a:lnTo>
                    <a:lnTo>
                      <a:pt x="59" y="18"/>
                    </a:lnTo>
                    <a:lnTo>
                      <a:pt x="59" y="18"/>
                    </a:lnTo>
                    <a:lnTo>
                      <a:pt x="59" y="18"/>
                    </a:lnTo>
                    <a:lnTo>
                      <a:pt x="59" y="18"/>
                    </a:lnTo>
                    <a:lnTo>
                      <a:pt x="59" y="23"/>
                    </a:lnTo>
                    <a:lnTo>
                      <a:pt x="59" y="23"/>
                    </a:lnTo>
                    <a:lnTo>
                      <a:pt x="63" y="23"/>
                    </a:lnTo>
                    <a:lnTo>
                      <a:pt x="63" y="23"/>
                    </a:lnTo>
                    <a:lnTo>
                      <a:pt x="63" y="23"/>
                    </a:lnTo>
                    <a:lnTo>
                      <a:pt x="68" y="23"/>
                    </a:lnTo>
                    <a:lnTo>
                      <a:pt x="68" y="23"/>
                    </a:lnTo>
                    <a:lnTo>
                      <a:pt x="68" y="23"/>
                    </a:lnTo>
                    <a:lnTo>
                      <a:pt x="72" y="23"/>
                    </a:lnTo>
                    <a:lnTo>
                      <a:pt x="72" y="23"/>
                    </a:lnTo>
                    <a:lnTo>
                      <a:pt x="72" y="23"/>
                    </a:lnTo>
                    <a:lnTo>
                      <a:pt x="72" y="23"/>
                    </a:lnTo>
                    <a:lnTo>
                      <a:pt x="72" y="23"/>
                    </a:lnTo>
                    <a:lnTo>
                      <a:pt x="77" y="27"/>
                    </a:lnTo>
                    <a:lnTo>
                      <a:pt x="77" y="23"/>
                    </a:lnTo>
                    <a:lnTo>
                      <a:pt x="77" y="23"/>
                    </a:lnTo>
                    <a:lnTo>
                      <a:pt x="77" y="23"/>
                    </a:lnTo>
                    <a:lnTo>
                      <a:pt x="77" y="23"/>
                    </a:lnTo>
                    <a:lnTo>
                      <a:pt x="77" y="23"/>
                    </a:lnTo>
                    <a:lnTo>
                      <a:pt x="81" y="23"/>
                    </a:lnTo>
                    <a:lnTo>
                      <a:pt x="81" y="23"/>
                    </a:lnTo>
                    <a:lnTo>
                      <a:pt x="86" y="23"/>
                    </a:lnTo>
                    <a:lnTo>
                      <a:pt x="86" y="23"/>
                    </a:lnTo>
                    <a:lnTo>
                      <a:pt x="86" y="27"/>
                    </a:lnTo>
                    <a:lnTo>
                      <a:pt x="90" y="27"/>
                    </a:lnTo>
                    <a:lnTo>
                      <a:pt x="90" y="27"/>
                    </a:lnTo>
                    <a:lnTo>
                      <a:pt x="95" y="32"/>
                    </a:lnTo>
                    <a:lnTo>
                      <a:pt x="95" y="32"/>
                    </a:lnTo>
                    <a:lnTo>
                      <a:pt x="95" y="32"/>
                    </a:lnTo>
                    <a:lnTo>
                      <a:pt x="95" y="32"/>
                    </a:lnTo>
                    <a:lnTo>
                      <a:pt x="95" y="32"/>
                    </a:lnTo>
                    <a:lnTo>
                      <a:pt x="90" y="32"/>
                    </a:lnTo>
                    <a:lnTo>
                      <a:pt x="90" y="32"/>
                    </a:lnTo>
                    <a:lnTo>
                      <a:pt x="90" y="32"/>
                    </a:lnTo>
                    <a:lnTo>
                      <a:pt x="90" y="32"/>
                    </a:lnTo>
                    <a:lnTo>
                      <a:pt x="95" y="36"/>
                    </a:lnTo>
                    <a:lnTo>
                      <a:pt x="95" y="36"/>
                    </a:lnTo>
                    <a:lnTo>
                      <a:pt x="95" y="36"/>
                    </a:lnTo>
                    <a:lnTo>
                      <a:pt x="95" y="41"/>
                    </a:lnTo>
                    <a:lnTo>
                      <a:pt x="99" y="41"/>
                    </a:lnTo>
                    <a:lnTo>
                      <a:pt x="99" y="41"/>
                    </a:lnTo>
                    <a:lnTo>
                      <a:pt x="95" y="41"/>
                    </a:lnTo>
                    <a:lnTo>
                      <a:pt x="95" y="46"/>
                    </a:lnTo>
                    <a:lnTo>
                      <a:pt x="99" y="50"/>
                    </a:lnTo>
                    <a:lnTo>
                      <a:pt x="99" y="50"/>
                    </a:lnTo>
                    <a:lnTo>
                      <a:pt x="95" y="50"/>
                    </a:lnTo>
                    <a:lnTo>
                      <a:pt x="95" y="50"/>
                    </a:lnTo>
                    <a:lnTo>
                      <a:pt x="95" y="50"/>
                    </a:lnTo>
                    <a:lnTo>
                      <a:pt x="95" y="50"/>
                    </a:lnTo>
                    <a:lnTo>
                      <a:pt x="95" y="50"/>
                    </a:lnTo>
                    <a:lnTo>
                      <a:pt x="95" y="50"/>
                    </a:lnTo>
                    <a:lnTo>
                      <a:pt x="95" y="55"/>
                    </a:lnTo>
                    <a:lnTo>
                      <a:pt x="90" y="59"/>
                    </a:lnTo>
                    <a:lnTo>
                      <a:pt x="90" y="64"/>
                    </a:lnTo>
                    <a:lnTo>
                      <a:pt x="90" y="64"/>
                    </a:lnTo>
                    <a:lnTo>
                      <a:pt x="86" y="68"/>
                    </a:lnTo>
                    <a:lnTo>
                      <a:pt x="81" y="73"/>
                    </a:lnTo>
                    <a:lnTo>
                      <a:pt x="81" y="73"/>
                    </a:lnTo>
                    <a:lnTo>
                      <a:pt x="77" y="77"/>
                    </a:lnTo>
                    <a:lnTo>
                      <a:pt x="77" y="77"/>
                    </a:lnTo>
                    <a:lnTo>
                      <a:pt x="72" y="82"/>
                    </a:lnTo>
                    <a:lnTo>
                      <a:pt x="68" y="82"/>
                    </a:lnTo>
                    <a:lnTo>
                      <a:pt x="63" y="86"/>
                    </a:lnTo>
                    <a:lnTo>
                      <a:pt x="63" y="86"/>
                    </a:lnTo>
                    <a:lnTo>
                      <a:pt x="59" y="86"/>
                    </a:lnTo>
                    <a:lnTo>
                      <a:pt x="54" y="86"/>
                    </a:lnTo>
                    <a:lnTo>
                      <a:pt x="54" y="91"/>
                    </a:lnTo>
                    <a:lnTo>
                      <a:pt x="50" y="91"/>
                    </a:lnTo>
                    <a:lnTo>
                      <a:pt x="50" y="95"/>
                    </a:lnTo>
                    <a:lnTo>
                      <a:pt x="50" y="95"/>
                    </a:lnTo>
                    <a:lnTo>
                      <a:pt x="50" y="95"/>
                    </a:lnTo>
                    <a:lnTo>
                      <a:pt x="45" y="95"/>
                    </a:lnTo>
                    <a:lnTo>
                      <a:pt x="45" y="95"/>
                    </a:lnTo>
                    <a:lnTo>
                      <a:pt x="50" y="100"/>
                    </a:lnTo>
                    <a:lnTo>
                      <a:pt x="50" y="100"/>
                    </a:lnTo>
                    <a:lnTo>
                      <a:pt x="45" y="100"/>
                    </a:lnTo>
                    <a:lnTo>
                      <a:pt x="45" y="100"/>
                    </a:lnTo>
                    <a:lnTo>
                      <a:pt x="45" y="100"/>
                    </a:lnTo>
                    <a:lnTo>
                      <a:pt x="45" y="100"/>
                    </a:lnTo>
                    <a:lnTo>
                      <a:pt x="45" y="95"/>
                    </a:lnTo>
                    <a:lnTo>
                      <a:pt x="45" y="95"/>
                    </a:lnTo>
                    <a:lnTo>
                      <a:pt x="45" y="95"/>
                    </a:lnTo>
                    <a:lnTo>
                      <a:pt x="45" y="100"/>
                    </a:lnTo>
                    <a:lnTo>
                      <a:pt x="45" y="100"/>
                    </a:lnTo>
                    <a:lnTo>
                      <a:pt x="45" y="104"/>
                    </a:lnTo>
                    <a:lnTo>
                      <a:pt x="45" y="104"/>
                    </a:lnTo>
                    <a:lnTo>
                      <a:pt x="45" y="104"/>
                    </a:lnTo>
                    <a:lnTo>
                      <a:pt x="41" y="104"/>
                    </a:lnTo>
                    <a:lnTo>
                      <a:pt x="41" y="109"/>
                    </a:lnTo>
                    <a:lnTo>
                      <a:pt x="41" y="109"/>
                    </a:lnTo>
                    <a:lnTo>
                      <a:pt x="41" y="109"/>
                    </a:lnTo>
                    <a:lnTo>
                      <a:pt x="41" y="109"/>
                    </a:lnTo>
                    <a:lnTo>
                      <a:pt x="41" y="113"/>
                    </a:lnTo>
                    <a:lnTo>
                      <a:pt x="41" y="113"/>
                    </a:lnTo>
                    <a:lnTo>
                      <a:pt x="41" y="113"/>
                    </a:lnTo>
                    <a:lnTo>
                      <a:pt x="41" y="118"/>
                    </a:lnTo>
                    <a:lnTo>
                      <a:pt x="41" y="118"/>
                    </a:lnTo>
                    <a:lnTo>
                      <a:pt x="41" y="118"/>
                    </a:lnTo>
                    <a:lnTo>
                      <a:pt x="41" y="118"/>
                    </a:lnTo>
                    <a:lnTo>
                      <a:pt x="41" y="122"/>
                    </a:lnTo>
                    <a:lnTo>
                      <a:pt x="41" y="122"/>
                    </a:lnTo>
                    <a:lnTo>
                      <a:pt x="36" y="122"/>
                    </a:lnTo>
                    <a:lnTo>
                      <a:pt x="36" y="122"/>
                    </a:lnTo>
                    <a:lnTo>
                      <a:pt x="36" y="122"/>
                    </a:lnTo>
                    <a:lnTo>
                      <a:pt x="36" y="127"/>
                    </a:lnTo>
                    <a:lnTo>
                      <a:pt x="36" y="127"/>
                    </a:lnTo>
                    <a:lnTo>
                      <a:pt x="36" y="127"/>
                    </a:lnTo>
                    <a:lnTo>
                      <a:pt x="36" y="127"/>
                    </a:lnTo>
                    <a:lnTo>
                      <a:pt x="36" y="127"/>
                    </a:lnTo>
                    <a:lnTo>
                      <a:pt x="32" y="127"/>
                    </a:lnTo>
                    <a:lnTo>
                      <a:pt x="32" y="127"/>
                    </a:lnTo>
                    <a:lnTo>
                      <a:pt x="32" y="127"/>
                    </a:lnTo>
                    <a:lnTo>
                      <a:pt x="27" y="127"/>
                    </a:lnTo>
                    <a:lnTo>
                      <a:pt x="27" y="127"/>
                    </a:lnTo>
                    <a:lnTo>
                      <a:pt x="27" y="122"/>
                    </a:lnTo>
                    <a:lnTo>
                      <a:pt x="27" y="122"/>
                    </a:lnTo>
                    <a:lnTo>
                      <a:pt x="27" y="118"/>
                    </a:lnTo>
                    <a:lnTo>
                      <a:pt x="23" y="118"/>
                    </a:lnTo>
                    <a:lnTo>
                      <a:pt x="23" y="118"/>
                    </a:lnTo>
                    <a:lnTo>
                      <a:pt x="23" y="118"/>
                    </a:lnTo>
                    <a:lnTo>
                      <a:pt x="18" y="118"/>
                    </a:lnTo>
                    <a:lnTo>
                      <a:pt x="18" y="118"/>
                    </a:lnTo>
                    <a:lnTo>
                      <a:pt x="18" y="118"/>
                    </a:lnTo>
                    <a:lnTo>
                      <a:pt x="14" y="118"/>
                    </a:lnTo>
                    <a:lnTo>
                      <a:pt x="14" y="113"/>
                    </a:lnTo>
                    <a:lnTo>
                      <a:pt x="14" y="113"/>
                    </a:lnTo>
                    <a:lnTo>
                      <a:pt x="14" y="118"/>
                    </a:lnTo>
                    <a:lnTo>
                      <a:pt x="14" y="118"/>
                    </a:lnTo>
                    <a:lnTo>
                      <a:pt x="9" y="118"/>
                    </a:lnTo>
                    <a:lnTo>
                      <a:pt x="9" y="118"/>
                    </a:lnTo>
                    <a:lnTo>
                      <a:pt x="9" y="118"/>
                    </a:lnTo>
                    <a:lnTo>
                      <a:pt x="9" y="118"/>
                    </a:lnTo>
                    <a:lnTo>
                      <a:pt x="9" y="118"/>
                    </a:lnTo>
                    <a:lnTo>
                      <a:pt x="9" y="113"/>
                    </a:lnTo>
                    <a:lnTo>
                      <a:pt x="9" y="113"/>
                    </a:lnTo>
                    <a:lnTo>
                      <a:pt x="9" y="113"/>
                    </a:lnTo>
                    <a:lnTo>
                      <a:pt x="9" y="113"/>
                    </a:lnTo>
                    <a:lnTo>
                      <a:pt x="9" y="109"/>
                    </a:lnTo>
                    <a:lnTo>
                      <a:pt x="9" y="109"/>
                    </a:lnTo>
                    <a:lnTo>
                      <a:pt x="9" y="109"/>
                    </a:lnTo>
                    <a:lnTo>
                      <a:pt x="9" y="109"/>
                    </a:lnTo>
                    <a:lnTo>
                      <a:pt x="9" y="109"/>
                    </a:lnTo>
                    <a:lnTo>
                      <a:pt x="14" y="109"/>
                    </a:lnTo>
                    <a:lnTo>
                      <a:pt x="14" y="109"/>
                    </a:lnTo>
                    <a:lnTo>
                      <a:pt x="14" y="109"/>
                    </a:lnTo>
                    <a:lnTo>
                      <a:pt x="14" y="109"/>
                    </a:lnTo>
                    <a:lnTo>
                      <a:pt x="14" y="104"/>
                    </a:lnTo>
                    <a:lnTo>
                      <a:pt x="14" y="104"/>
                    </a:lnTo>
                    <a:lnTo>
                      <a:pt x="14" y="104"/>
                    </a:lnTo>
                    <a:lnTo>
                      <a:pt x="14" y="104"/>
                    </a:lnTo>
                    <a:lnTo>
                      <a:pt x="14" y="100"/>
                    </a:lnTo>
                    <a:lnTo>
                      <a:pt x="14" y="100"/>
                    </a:lnTo>
                    <a:lnTo>
                      <a:pt x="14" y="100"/>
                    </a:lnTo>
                    <a:lnTo>
                      <a:pt x="9" y="100"/>
                    </a:lnTo>
                    <a:lnTo>
                      <a:pt x="9" y="100"/>
                    </a:lnTo>
                    <a:lnTo>
                      <a:pt x="9" y="100"/>
                    </a:lnTo>
                    <a:lnTo>
                      <a:pt x="9" y="95"/>
                    </a:lnTo>
                    <a:lnTo>
                      <a:pt x="9" y="95"/>
                    </a:lnTo>
                    <a:lnTo>
                      <a:pt x="9" y="95"/>
                    </a:lnTo>
                    <a:lnTo>
                      <a:pt x="14" y="95"/>
                    </a:lnTo>
                    <a:lnTo>
                      <a:pt x="14" y="95"/>
                    </a:lnTo>
                    <a:lnTo>
                      <a:pt x="14" y="95"/>
                    </a:lnTo>
                    <a:lnTo>
                      <a:pt x="18" y="91"/>
                    </a:lnTo>
                    <a:lnTo>
                      <a:pt x="18" y="91"/>
                    </a:lnTo>
                    <a:lnTo>
                      <a:pt x="18" y="86"/>
                    </a:lnTo>
                    <a:lnTo>
                      <a:pt x="18" y="82"/>
                    </a:lnTo>
                    <a:lnTo>
                      <a:pt x="18" y="77"/>
                    </a:lnTo>
                    <a:lnTo>
                      <a:pt x="18" y="77"/>
                    </a:lnTo>
                    <a:lnTo>
                      <a:pt x="18" y="73"/>
                    </a:lnTo>
                    <a:lnTo>
                      <a:pt x="18" y="73"/>
                    </a:lnTo>
                    <a:lnTo>
                      <a:pt x="18" y="73"/>
                    </a:lnTo>
                    <a:lnTo>
                      <a:pt x="18" y="73"/>
                    </a:lnTo>
                    <a:lnTo>
                      <a:pt x="18" y="77"/>
                    </a:lnTo>
                    <a:lnTo>
                      <a:pt x="18" y="82"/>
                    </a:lnTo>
                    <a:lnTo>
                      <a:pt x="14" y="82"/>
                    </a:lnTo>
                    <a:lnTo>
                      <a:pt x="14" y="82"/>
                    </a:lnTo>
                    <a:lnTo>
                      <a:pt x="14" y="77"/>
                    </a:lnTo>
                    <a:lnTo>
                      <a:pt x="14" y="77"/>
                    </a:lnTo>
                    <a:lnTo>
                      <a:pt x="14" y="82"/>
                    </a:lnTo>
                    <a:lnTo>
                      <a:pt x="9" y="82"/>
                    </a:lnTo>
                    <a:lnTo>
                      <a:pt x="9" y="82"/>
                    </a:lnTo>
                    <a:lnTo>
                      <a:pt x="9" y="82"/>
                    </a:lnTo>
                    <a:lnTo>
                      <a:pt x="9" y="82"/>
                    </a:lnTo>
                    <a:lnTo>
                      <a:pt x="9" y="82"/>
                    </a:lnTo>
                    <a:lnTo>
                      <a:pt x="4" y="77"/>
                    </a:lnTo>
                    <a:lnTo>
                      <a:pt x="0" y="77"/>
                    </a:lnTo>
                    <a:lnTo>
                      <a:pt x="0" y="77"/>
                    </a:lnTo>
                    <a:lnTo>
                      <a:pt x="0" y="73"/>
                    </a:lnTo>
                    <a:lnTo>
                      <a:pt x="0" y="73"/>
                    </a:lnTo>
                    <a:lnTo>
                      <a:pt x="0" y="73"/>
                    </a:lnTo>
                    <a:lnTo>
                      <a:pt x="0" y="73"/>
                    </a:lnTo>
                    <a:lnTo>
                      <a:pt x="0" y="68"/>
                    </a:lnTo>
                    <a:lnTo>
                      <a:pt x="0" y="68"/>
                    </a:lnTo>
                    <a:lnTo>
                      <a:pt x="0" y="64"/>
                    </a:lnTo>
                    <a:lnTo>
                      <a:pt x="0" y="59"/>
                    </a:lnTo>
                    <a:lnTo>
                      <a:pt x="0" y="55"/>
                    </a:lnTo>
                    <a:lnTo>
                      <a:pt x="0" y="50"/>
                    </a:lnTo>
                    <a:lnTo>
                      <a:pt x="0" y="50"/>
                    </a:lnTo>
                    <a:lnTo>
                      <a:pt x="4" y="46"/>
                    </a:lnTo>
                    <a:lnTo>
                      <a:pt x="4" y="46"/>
                    </a:lnTo>
                    <a:lnTo>
                      <a:pt x="4" y="46"/>
                    </a:lnTo>
                    <a:lnTo>
                      <a:pt x="4" y="41"/>
                    </a:lnTo>
                    <a:lnTo>
                      <a:pt x="9" y="41"/>
                    </a:lnTo>
                    <a:lnTo>
                      <a:pt x="9" y="41"/>
                    </a:lnTo>
                    <a:lnTo>
                      <a:pt x="9" y="41"/>
                    </a:lnTo>
                    <a:lnTo>
                      <a:pt x="4" y="36"/>
                    </a:lnTo>
                    <a:lnTo>
                      <a:pt x="4" y="36"/>
                    </a:lnTo>
                    <a:lnTo>
                      <a:pt x="9" y="32"/>
                    </a:lnTo>
                    <a:lnTo>
                      <a:pt x="9" y="32"/>
                    </a:lnTo>
                    <a:lnTo>
                      <a:pt x="14" y="32"/>
                    </a:lnTo>
                    <a:lnTo>
                      <a:pt x="14" y="27"/>
                    </a:lnTo>
                    <a:lnTo>
                      <a:pt x="14" y="23"/>
                    </a:lnTo>
                    <a:lnTo>
                      <a:pt x="14" y="18"/>
                    </a:lnTo>
                    <a:lnTo>
                      <a:pt x="14" y="14"/>
                    </a:lnTo>
                    <a:lnTo>
                      <a:pt x="14" y="14"/>
                    </a:lnTo>
                    <a:lnTo>
                      <a:pt x="18" y="14"/>
                    </a:lnTo>
                    <a:lnTo>
                      <a:pt x="18" y="14"/>
                    </a:lnTo>
                    <a:lnTo>
                      <a:pt x="18" y="9"/>
                    </a:lnTo>
                    <a:lnTo>
                      <a:pt x="23" y="9"/>
                    </a:lnTo>
                    <a:lnTo>
                      <a:pt x="23" y="9"/>
                    </a:lnTo>
                    <a:lnTo>
                      <a:pt x="27" y="9"/>
                    </a:lnTo>
                    <a:lnTo>
                      <a:pt x="36" y="5"/>
                    </a:lnTo>
                    <a:lnTo>
                      <a:pt x="36" y="5"/>
                    </a:lnTo>
                    <a:lnTo>
                      <a:pt x="36" y="0"/>
                    </a:lnTo>
                    <a:lnTo>
                      <a:pt x="36" y="0"/>
                    </a:lnTo>
                    <a:lnTo>
                      <a:pt x="36" y="5"/>
                    </a:lnTo>
                    <a:lnTo>
                      <a:pt x="36" y="5"/>
                    </a:lnTo>
                    <a:lnTo>
                      <a:pt x="41" y="5"/>
                    </a:lnTo>
                    <a:lnTo>
                      <a:pt x="41" y="5"/>
                    </a:lnTo>
                    <a:lnTo>
                      <a:pt x="45"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9" name="Freeform 50"/>
              <p:cNvSpPr>
                <a:spLocks/>
              </p:cNvSpPr>
              <p:nvPr/>
            </p:nvSpPr>
            <p:spPr bwMode="auto">
              <a:xfrm>
                <a:off x="4930776" y="2005014"/>
                <a:ext cx="336550" cy="287338"/>
              </a:xfrm>
              <a:custGeom>
                <a:avLst/>
                <a:gdLst>
                  <a:gd name="T0" fmla="*/ 18 w 212"/>
                  <a:gd name="T1" fmla="*/ 0 h 181"/>
                  <a:gd name="T2" fmla="*/ 45 w 212"/>
                  <a:gd name="T3" fmla="*/ 9 h 181"/>
                  <a:gd name="T4" fmla="*/ 63 w 212"/>
                  <a:gd name="T5" fmla="*/ 9 h 181"/>
                  <a:gd name="T6" fmla="*/ 72 w 212"/>
                  <a:gd name="T7" fmla="*/ 14 h 181"/>
                  <a:gd name="T8" fmla="*/ 85 w 212"/>
                  <a:gd name="T9" fmla="*/ 5 h 181"/>
                  <a:gd name="T10" fmla="*/ 90 w 212"/>
                  <a:gd name="T11" fmla="*/ 5 h 181"/>
                  <a:gd name="T12" fmla="*/ 94 w 212"/>
                  <a:gd name="T13" fmla="*/ 0 h 181"/>
                  <a:gd name="T14" fmla="*/ 99 w 212"/>
                  <a:gd name="T15" fmla="*/ 5 h 181"/>
                  <a:gd name="T16" fmla="*/ 104 w 212"/>
                  <a:gd name="T17" fmla="*/ 0 h 181"/>
                  <a:gd name="T18" fmla="*/ 113 w 212"/>
                  <a:gd name="T19" fmla="*/ 0 h 181"/>
                  <a:gd name="T20" fmla="*/ 122 w 212"/>
                  <a:gd name="T21" fmla="*/ 5 h 181"/>
                  <a:gd name="T22" fmla="*/ 113 w 212"/>
                  <a:gd name="T23" fmla="*/ 5 h 181"/>
                  <a:gd name="T24" fmla="*/ 122 w 212"/>
                  <a:gd name="T25" fmla="*/ 9 h 181"/>
                  <a:gd name="T26" fmla="*/ 122 w 212"/>
                  <a:gd name="T27" fmla="*/ 5 h 181"/>
                  <a:gd name="T28" fmla="*/ 131 w 212"/>
                  <a:gd name="T29" fmla="*/ 9 h 181"/>
                  <a:gd name="T30" fmla="*/ 135 w 212"/>
                  <a:gd name="T31" fmla="*/ 9 h 181"/>
                  <a:gd name="T32" fmla="*/ 144 w 212"/>
                  <a:gd name="T33" fmla="*/ 9 h 181"/>
                  <a:gd name="T34" fmla="*/ 153 w 212"/>
                  <a:gd name="T35" fmla="*/ 5 h 181"/>
                  <a:gd name="T36" fmla="*/ 162 w 212"/>
                  <a:gd name="T37" fmla="*/ 18 h 181"/>
                  <a:gd name="T38" fmla="*/ 167 w 212"/>
                  <a:gd name="T39" fmla="*/ 32 h 181"/>
                  <a:gd name="T40" fmla="*/ 167 w 212"/>
                  <a:gd name="T41" fmla="*/ 41 h 181"/>
                  <a:gd name="T42" fmla="*/ 162 w 212"/>
                  <a:gd name="T43" fmla="*/ 63 h 181"/>
                  <a:gd name="T44" fmla="*/ 158 w 212"/>
                  <a:gd name="T45" fmla="*/ 73 h 181"/>
                  <a:gd name="T46" fmla="*/ 144 w 212"/>
                  <a:gd name="T47" fmla="*/ 54 h 181"/>
                  <a:gd name="T48" fmla="*/ 140 w 212"/>
                  <a:gd name="T49" fmla="*/ 45 h 181"/>
                  <a:gd name="T50" fmla="*/ 131 w 212"/>
                  <a:gd name="T51" fmla="*/ 41 h 181"/>
                  <a:gd name="T52" fmla="*/ 131 w 212"/>
                  <a:gd name="T53" fmla="*/ 32 h 181"/>
                  <a:gd name="T54" fmla="*/ 131 w 212"/>
                  <a:gd name="T55" fmla="*/ 41 h 181"/>
                  <a:gd name="T56" fmla="*/ 131 w 212"/>
                  <a:gd name="T57" fmla="*/ 50 h 181"/>
                  <a:gd name="T58" fmla="*/ 135 w 212"/>
                  <a:gd name="T59" fmla="*/ 54 h 181"/>
                  <a:gd name="T60" fmla="*/ 149 w 212"/>
                  <a:gd name="T61" fmla="*/ 68 h 181"/>
                  <a:gd name="T62" fmla="*/ 153 w 212"/>
                  <a:gd name="T63" fmla="*/ 77 h 181"/>
                  <a:gd name="T64" fmla="*/ 158 w 212"/>
                  <a:gd name="T65" fmla="*/ 86 h 181"/>
                  <a:gd name="T66" fmla="*/ 171 w 212"/>
                  <a:gd name="T67" fmla="*/ 109 h 181"/>
                  <a:gd name="T68" fmla="*/ 185 w 212"/>
                  <a:gd name="T69" fmla="*/ 136 h 181"/>
                  <a:gd name="T70" fmla="*/ 189 w 212"/>
                  <a:gd name="T71" fmla="*/ 145 h 181"/>
                  <a:gd name="T72" fmla="*/ 189 w 212"/>
                  <a:gd name="T73" fmla="*/ 145 h 181"/>
                  <a:gd name="T74" fmla="*/ 194 w 212"/>
                  <a:gd name="T75" fmla="*/ 163 h 181"/>
                  <a:gd name="T76" fmla="*/ 203 w 212"/>
                  <a:gd name="T77" fmla="*/ 172 h 181"/>
                  <a:gd name="T78" fmla="*/ 207 w 212"/>
                  <a:gd name="T79" fmla="*/ 181 h 181"/>
                  <a:gd name="T80" fmla="*/ 185 w 212"/>
                  <a:gd name="T81" fmla="*/ 181 h 181"/>
                  <a:gd name="T82" fmla="*/ 162 w 212"/>
                  <a:gd name="T83" fmla="*/ 181 h 181"/>
                  <a:gd name="T84" fmla="*/ 140 w 212"/>
                  <a:gd name="T85" fmla="*/ 181 h 181"/>
                  <a:gd name="T86" fmla="*/ 122 w 212"/>
                  <a:gd name="T87" fmla="*/ 181 h 181"/>
                  <a:gd name="T88" fmla="*/ 122 w 212"/>
                  <a:gd name="T89" fmla="*/ 177 h 181"/>
                  <a:gd name="T90" fmla="*/ 117 w 212"/>
                  <a:gd name="T91" fmla="*/ 181 h 181"/>
                  <a:gd name="T92" fmla="*/ 90 w 212"/>
                  <a:gd name="T93" fmla="*/ 181 h 181"/>
                  <a:gd name="T94" fmla="*/ 63 w 212"/>
                  <a:gd name="T95" fmla="*/ 181 h 181"/>
                  <a:gd name="T96" fmla="*/ 36 w 212"/>
                  <a:gd name="T97" fmla="*/ 181 h 181"/>
                  <a:gd name="T98" fmla="*/ 13 w 212"/>
                  <a:gd name="T99" fmla="*/ 181 h 181"/>
                  <a:gd name="T100" fmla="*/ 9 w 212"/>
                  <a:gd name="T101" fmla="*/ 163 h 181"/>
                  <a:gd name="T102" fmla="*/ 9 w 212"/>
                  <a:gd name="T103" fmla="*/ 149 h 181"/>
                  <a:gd name="T104" fmla="*/ 9 w 212"/>
                  <a:gd name="T105" fmla="*/ 131 h 181"/>
                  <a:gd name="T106" fmla="*/ 9 w 212"/>
                  <a:gd name="T107" fmla="*/ 113 h 181"/>
                  <a:gd name="T108" fmla="*/ 9 w 212"/>
                  <a:gd name="T109" fmla="*/ 95 h 181"/>
                  <a:gd name="T110" fmla="*/ 9 w 212"/>
                  <a:gd name="T111" fmla="*/ 82 h 181"/>
                  <a:gd name="T112" fmla="*/ 4 w 212"/>
                  <a:gd name="T113" fmla="*/ 63 h 181"/>
                  <a:gd name="T114" fmla="*/ 4 w 212"/>
                  <a:gd name="T115" fmla="*/ 45 h 181"/>
                  <a:gd name="T116" fmla="*/ 4 w 212"/>
                  <a:gd name="T117" fmla="*/ 36 h 181"/>
                  <a:gd name="T118" fmla="*/ 0 w 212"/>
                  <a:gd name="T119" fmla="*/ 27 h 181"/>
                  <a:gd name="T120" fmla="*/ 4 w 212"/>
                  <a:gd name="T121" fmla="*/ 18 h 181"/>
                  <a:gd name="T122" fmla="*/ 0 w 212"/>
                  <a:gd name="T123" fmla="*/ 5 h 181"/>
                  <a:gd name="T124" fmla="*/ 4 w 212"/>
                  <a:gd name="T125"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2" h="181">
                    <a:moveTo>
                      <a:pt x="9" y="0"/>
                    </a:moveTo>
                    <a:lnTo>
                      <a:pt x="9" y="0"/>
                    </a:lnTo>
                    <a:lnTo>
                      <a:pt x="9" y="0"/>
                    </a:lnTo>
                    <a:lnTo>
                      <a:pt x="18" y="0"/>
                    </a:lnTo>
                    <a:lnTo>
                      <a:pt x="27" y="0"/>
                    </a:lnTo>
                    <a:lnTo>
                      <a:pt x="31" y="5"/>
                    </a:lnTo>
                    <a:lnTo>
                      <a:pt x="40" y="5"/>
                    </a:lnTo>
                    <a:lnTo>
                      <a:pt x="45" y="9"/>
                    </a:lnTo>
                    <a:lnTo>
                      <a:pt x="45" y="9"/>
                    </a:lnTo>
                    <a:lnTo>
                      <a:pt x="49" y="9"/>
                    </a:lnTo>
                    <a:lnTo>
                      <a:pt x="54" y="9"/>
                    </a:lnTo>
                    <a:lnTo>
                      <a:pt x="63" y="9"/>
                    </a:lnTo>
                    <a:lnTo>
                      <a:pt x="67" y="14"/>
                    </a:lnTo>
                    <a:lnTo>
                      <a:pt x="67" y="14"/>
                    </a:lnTo>
                    <a:lnTo>
                      <a:pt x="72" y="14"/>
                    </a:lnTo>
                    <a:lnTo>
                      <a:pt x="72" y="14"/>
                    </a:lnTo>
                    <a:lnTo>
                      <a:pt x="76" y="14"/>
                    </a:lnTo>
                    <a:lnTo>
                      <a:pt x="76" y="14"/>
                    </a:lnTo>
                    <a:lnTo>
                      <a:pt x="81" y="9"/>
                    </a:lnTo>
                    <a:lnTo>
                      <a:pt x="85" y="5"/>
                    </a:lnTo>
                    <a:lnTo>
                      <a:pt x="85" y="5"/>
                    </a:lnTo>
                    <a:lnTo>
                      <a:pt x="85" y="5"/>
                    </a:lnTo>
                    <a:lnTo>
                      <a:pt x="90" y="5"/>
                    </a:lnTo>
                    <a:lnTo>
                      <a:pt x="90" y="5"/>
                    </a:lnTo>
                    <a:lnTo>
                      <a:pt x="90" y="5"/>
                    </a:lnTo>
                    <a:lnTo>
                      <a:pt x="90" y="5"/>
                    </a:lnTo>
                    <a:lnTo>
                      <a:pt x="90" y="5"/>
                    </a:lnTo>
                    <a:lnTo>
                      <a:pt x="94" y="0"/>
                    </a:lnTo>
                    <a:lnTo>
                      <a:pt x="99" y="0"/>
                    </a:lnTo>
                    <a:lnTo>
                      <a:pt x="99" y="0"/>
                    </a:lnTo>
                    <a:lnTo>
                      <a:pt x="94" y="5"/>
                    </a:lnTo>
                    <a:lnTo>
                      <a:pt x="99" y="5"/>
                    </a:lnTo>
                    <a:lnTo>
                      <a:pt x="99" y="5"/>
                    </a:lnTo>
                    <a:lnTo>
                      <a:pt x="104" y="0"/>
                    </a:lnTo>
                    <a:lnTo>
                      <a:pt x="104" y="0"/>
                    </a:lnTo>
                    <a:lnTo>
                      <a:pt x="104" y="0"/>
                    </a:lnTo>
                    <a:lnTo>
                      <a:pt x="104" y="0"/>
                    </a:lnTo>
                    <a:lnTo>
                      <a:pt x="104" y="0"/>
                    </a:lnTo>
                    <a:lnTo>
                      <a:pt x="108" y="0"/>
                    </a:lnTo>
                    <a:lnTo>
                      <a:pt x="113" y="0"/>
                    </a:lnTo>
                    <a:lnTo>
                      <a:pt x="117" y="0"/>
                    </a:lnTo>
                    <a:lnTo>
                      <a:pt x="117" y="0"/>
                    </a:lnTo>
                    <a:lnTo>
                      <a:pt x="117" y="0"/>
                    </a:lnTo>
                    <a:lnTo>
                      <a:pt x="122" y="5"/>
                    </a:lnTo>
                    <a:lnTo>
                      <a:pt x="122" y="5"/>
                    </a:lnTo>
                    <a:lnTo>
                      <a:pt x="117" y="0"/>
                    </a:lnTo>
                    <a:lnTo>
                      <a:pt x="117" y="5"/>
                    </a:lnTo>
                    <a:lnTo>
                      <a:pt x="113" y="5"/>
                    </a:lnTo>
                    <a:lnTo>
                      <a:pt x="117" y="5"/>
                    </a:lnTo>
                    <a:lnTo>
                      <a:pt x="117" y="5"/>
                    </a:lnTo>
                    <a:lnTo>
                      <a:pt x="122" y="9"/>
                    </a:lnTo>
                    <a:lnTo>
                      <a:pt x="122" y="9"/>
                    </a:lnTo>
                    <a:lnTo>
                      <a:pt x="122" y="9"/>
                    </a:lnTo>
                    <a:lnTo>
                      <a:pt x="122" y="9"/>
                    </a:lnTo>
                    <a:lnTo>
                      <a:pt x="122" y="5"/>
                    </a:lnTo>
                    <a:lnTo>
                      <a:pt x="122" y="5"/>
                    </a:lnTo>
                    <a:lnTo>
                      <a:pt x="122" y="5"/>
                    </a:lnTo>
                    <a:lnTo>
                      <a:pt x="122" y="5"/>
                    </a:lnTo>
                    <a:lnTo>
                      <a:pt x="126" y="9"/>
                    </a:lnTo>
                    <a:lnTo>
                      <a:pt x="131" y="9"/>
                    </a:lnTo>
                    <a:lnTo>
                      <a:pt x="131" y="9"/>
                    </a:lnTo>
                    <a:lnTo>
                      <a:pt x="131" y="9"/>
                    </a:lnTo>
                    <a:lnTo>
                      <a:pt x="135" y="9"/>
                    </a:lnTo>
                    <a:lnTo>
                      <a:pt x="135" y="9"/>
                    </a:lnTo>
                    <a:lnTo>
                      <a:pt x="140" y="9"/>
                    </a:lnTo>
                    <a:lnTo>
                      <a:pt x="140" y="9"/>
                    </a:lnTo>
                    <a:lnTo>
                      <a:pt x="140" y="9"/>
                    </a:lnTo>
                    <a:lnTo>
                      <a:pt x="144" y="9"/>
                    </a:lnTo>
                    <a:lnTo>
                      <a:pt x="149" y="9"/>
                    </a:lnTo>
                    <a:lnTo>
                      <a:pt x="153" y="5"/>
                    </a:lnTo>
                    <a:lnTo>
                      <a:pt x="153" y="5"/>
                    </a:lnTo>
                    <a:lnTo>
                      <a:pt x="153" y="5"/>
                    </a:lnTo>
                    <a:lnTo>
                      <a:pt x="153" y="5"/>
                    </a:lnTo>
                    <a:lnTo>
                      <a:pt x="158" y="9"/>
                    </a:lnTo>
                    <a:lnTo>
                      <a:pt x="158" y="14"/>
                    </a:lnTo>
                    <a:lnTo>
                      <a:pt x="162" y="18"/>
                    </a:lnTo>
                    <a:lnTo>
                      <a:pt x="162" y="18"/>
                    </a:lnTo>
                    <a:lnTo>
                      <a:pt x="162" y="23"/>
                    </a:lnTo>
                    <a:lnTo>
                      <a:pt x="162" y="27"/>
                    </a:lnTo>
                    <a:lnTo>
                      <a:pt x="167" y="32"/>
                    </a:lnTo>
                    <a:lnTo>
                      <a:pt x="167" y="32"/>
                    </a:lnTo>
                    <a:lnTo>
                      <a:pt x="167" y="36"/>
                    </a:lnTo>
                    <a:lnTo>
                      <a:pt x="167" y="41"/>
                    </a:lnTo>
                    <a:lnTo>
                      <a:pt x="167" y="41"/>
                    </a:lnTo>
                    <a:lnTo>
                      <a:pt x="167" y="41"/>
                    </a:lnTo>
                    <a:lnTo>
                      <a:pt x="167" y="54"/>
                    </a:lnTo>
                    <a:lnTo>
                      <a:pt x="162" y="59"/>
                    </a:lnTo>
                    <a:lnTo>
                      <a:pt x="162" y="63"/>
                    </a:lnTo>
                    <a:lnTo>
                      <a:pt x="162" y="68"/>
                    </a:lnTo>
                    <a:lnTo>
                      <a:pt x="162" y="68"/>
                    </a:lnTo>
                    <a:lnTo>
                      <a:pt x="162" y="73"/>
                    </a:lnTo>
                    <a:lnTo>
                      <a:pt x="158" y="73"/>
                    </a:lnTo>
                    <a:lnTo>
                      <a:pt x="153" y="68"/>
                    </a:lnTo>
                    <a:lnTo>
                      <a:pt x="149" y="63"/>
                    </a:lnTo>
                    <a:lnTo>
                      <a:pt x="144" y="59"/>
                    </a:lnTo>
                    <a:lnTo>
                      <a:pt x="144" y="54"/>
                    </a:lnTo>
                    <a:lnTo>
                      <a:pt x="144" y="54"/>
                    </a:lnTo>
                    <a:lnTo>
                      <a:pt x="140" y="54"/>
                    </a:lnTo>
                    <a:lnTo>
                      <a:pt x="140" y="50"/>
                    </a:lnTo>
                    <a:lnTo>
                      <a:pt x="140" y="45"/>
                    </a:lnTo>
                    <a:lnTo>
                      <a:pt x="135" y="41"/>
                    </a:lnTo>
                    <a:lnTo>
                      <a:pt x="135" y="41"/>
                    </a:lnTo>
                    <a:lnTo>
                      <a:pt x="135" y="41"/>
                    </a:lnTo>
                    <a:lnTo>
                      <a:pt x="131" y="41"/>
                    </a:lnTo>
                    <a:lnTo>
                      <a:pt x="131" y="32"/>
                    </a:lnTo>
                    <a:lnTo>
                      <a:pt x="131" y="32"/>
                    </a:lnTo>
                    <a:lnTo>
                      <a:pt x="126" y="32"/>
                    </a:lnTo>
                    <a:lnTo>
                      <a:pt x="131" y="32"/>
                    </a:lnTo>
                    <a:lnTo>
                      <a:pt x="126" y="36"/>
                    </a:lnTo>
                    <a:lnTo>
                      <a:pt x="126" y="36"/>
                    </a:lnTo>
                    <a:lnTo>
                      <a:pt x="126" y="36"/>
                    </a:lnTo>
                    <a:lnTo>
                      <a:pt x="131" y="41"/>
                    </a:lnTo>
                    <a:lnTo>
                      <a:pt x="131" y="41"/>
                    </a:lnTo>
                    <a:lnTo>
                      <a:pt x="131" y="45"/>
                    </a:lnTo>
                    <a:lnTo>
                      <a:pt x="131" y="50"/>
                    </a:lnTo>
                    <a:lnTo>
                      <a:pt x="131" y="50"/>
                    </a:lnTo>
                    <a:lnTo>
                      <a:pt x="135" y="54"/>
                    </a:lnTo>
                    <a:lnTo>
                      <a:pt x="135" y="54"/>
                    </a:lnTo>
                    <a:lnTo>
                      <a:pt x="135" y="54"/>
                    </a:lnTo>
                    <a:lnTo>
                      <a:pt x="135" y="54"/>
                    </a:lnTo>
                    <a:lnTo>
                      <a:pt x="140" y="59"/>
                    </a:lnTo>
                    <a:lnTo>
                      <a:pt x="144" y="63"/>
                    </a:lnTo>
                    <a:lnTo>
                      <a:pt x="144" y="68"/>
                    </a:lnTo>
                    <a:lnTo>
                      <a:pt x="149" y="68"/>
                    </a:lnTo>
                    <a:lnTo>
                      <a:pt x="149" y="68"/>
                    </a:lnTo>
                    <a:lnTo>
                      <a:pt x="149" y="73"/>
                    </a:lnTo>
                    <a:lnTo>
                      <a:pt x="149" y="73"/>
                    </a:lnTo>
                    <a:lnTo>
                      <a:pt x="153" y="77"/>
                    </a:lnTo>
                    <a:lnTo>
                      <a:pt x="153" y="82"/>
                    </a:lnTo>
                    <a:lnTo>
                      <a:pt x="153" y="82"/>
                    </a:lnTo>
                    <a:lnTo>
                      <a:pt x="153" y="82"/>
                    </a:lnTo>
                    <a:lnTo>
                      <a:pt x="158" y="86"/>
                    </a:lnTo>
                    <a:lnTo>
                      <a:pt x="158" y="91"/>
                    </a:lnTo>
                    <a:lnTo>
                      <a:pt x="158" y="95"/>
                    </a:lnTo>
                    <a:lnTo>
                      <a:pt x="167" y="104"/>
                    </a:lnTo>
                    <a:lnTo>
                      <a:pt x="171" y="109"/>
                    </a:lnTo>
                    <a:lnTo>
                      <a:pt x="171" y="113"/>
                    </a:lnTo>
                    <a:lnTo>
                      <a:pt x="176" y="122"/>
                    </a:lnTo>
                    <a:lnTo>
                      <a:pt x="180" y="131"/>
                    </a:lnTo>
                    <a:lnTo>
                      <a:pt x="185" y="136"/>
                    </a:lnTo>
                    <a:lnTo>
                      <a:pt x="185" y="140"/>
                    </a:lnTo>
                    <a:lnTo>
                      <a:pt x="189" y="140"/>
                    </a:lnTo>
                    <a:lnTo>
                      <a:pt x="194" y="145"/>
                    </a:lnTo>
                    <a:lnTo>
                      <a:pt x="189" y="145"/>
                    </a:lnTo>
                    <a:lnTo>
                      <a:pt x="189" y="145"/>
                    </a:lnTo>
                    <a:lnTo>
                      <a:pt x="189" y="145"/>
                    </a:lnTo>
                    <a:lnTo>
                      <a:pt x="189" y="145"/>
                    </a:lnTo>
                    <a:lnTo>
                      <a:pt x="189" y="145"/>
                    </a:lnTo>
                    <a:lnTo>
                      <a:pt x="189" y="154"/>
                    </a:lnTo>
                    <a:lnTo>
                      <a:pt x="189" y="154"/>
                    </a:lnTo>
                    <a:lnTo>
                      <a:pt x="194" y="163"/>
                    </a:lnTo>
                    <a:lnTo>
                      <a:pt x="194" y="163"/>
                    </a:lnTo>
                    <a:lnTo>
                      <a:pt x="194" y="163"/>
                    </a:lnTo>
                    <a:lnTo>
                      <a:pt x="194" y="167"/>
                    </a:lnTo>
                    <a:lnTo>
                      <a:pt x="203" y="167"/>
                    </a:lnTo>
                    <a:lnTo>
                      <a:pt x="203" y="172"/>
                    </a:lnTo>
                    <a:lnTo>
                      <a:pt x="212" y="177"/>
                    </a:lnTo>
                    <a:lnTo>
                      <a:pt x="212" y="181"/>
                    </a:lnTo>
                    <a:lnTo>
                      <a:pt x="212" y="181"/>
                    </a:lnTo>
                    <a:lnTo>
                      <a:pt x="207" y="181"/>
                    </a:lnTo>
                    <a:lnTo>
                      <a:pt x="203" y="181"/>
                    </a:lnTo>
                    <a:lnTo>
                      <a:pt x="198" y="181"/>
                    </a:lnTo>
                    <a:lnTo>
                      <a:pt x="189" y="181"/>
                    </a:lnTo>
                    <a:lnTo>
                      <a:pt x="185" y="181"/>
                    </a:lnTo>
                    <a:lnTo>
                      <a:pt x="180" y="181"/>
                    </a:lnTo>
                    <a:lnTo>
                      <a:pt x="176" y="181"/>
                    </a:lnTo>
                    <a:lnTo>
                      <a:pt x="167" y="181"/>
                    </a:lnTo>
                    <a:lnTo>
                      <a:pt x="162" y="181"/>
                    </a:lnTo>
                    <a:lnTo>
                      <a:pt x="158" y="181"/>
                    </a:lnTo>
                    <a:lnTo>
                      <a:pt x="153" y="181"/>
                    </a:lnTo>
                    <a:lnTo>
                      <a:pt x="144" y="181"/>
                    </a:lnTo>
                    <a:lnTo>
                      <a:pt x="140" y="181"/>
                    </a:lnTo>
                    <a:lnTo>
                      <a:pt x="135" y="181"/>
                    </a:lnTo>
                    <a:lnTo>
                      <a:pt x="131" y="181"/>
                    </a:lnTo>
                    <a:lnTo>
                      <a:pt x="126" y="181"/>
                    </a:lnTo>
                    <a:lnTo>
                      <a:pt x="122" y="181"/>
                    </a:lnTo>
                    <a:lnTo>
                      <a:pt x="122" y="181"/>
                    </a:lnTo>
                    <a:lnTo>
                      <a:pt x="122" y="177"/>
                    </a:lnTo>
                    <a:lnTo>
                      <a:pt x="122" y="177"/>
                    </a:lnTo>
                    <a:lnTo>
                      <a:pt x="122" y="177"/>
                    </a:lnTo>
                    <a:lnTo>
                      <a:pt x="122" y="177"/>
                    </a:lnTo>
                    <a:lnTo>
                      <a:pt x="117" y="181"/>
                    </a:lnTo>
                    <a:lnTo>
                      <a:pt x="117" y="181"/>
                    </a:lnTo>
                    <a:lnTo>
                      <a:pt x="117" y="181"/>
                    </a:lnTo>
                    <a:lnTo>
                      <a:pt x="108" y="181"/>
                    </a:lnTo>
                    <a:lnTo>
                      <a:pt x="104" y="181"/>
                    </a:lnTo>
                    <a:lnTo>
                      <a:pt x="94" y="181"/>
                    </a:lnTo>
                    <a:lnTo>
                      <a:pt x="90" y="181"/>
                    </a:lnTo>
                    <a:lnTo>
                      <a:pt x="81" y="181"/>
                    </a:lnTo>
                    <a:lnTo>
                      <a:pt x="76" y="181"/>
                    </a:lnTo>
                    <a:lnTo>
                      <a:pt x="72" y="181"/>
                    </a:lnTo>
                    <a:lnTo>
                      <a:pt x="63" y="181"/>
                    </a:lnTo>
                    <a:lnTo>
                      <a:pt x="58" y="181"/>
                    </a:lnTo>
                    <a:lnTo>
                      <a:pt x="49" y="181"/>
                    </a:lnTo>
                    <a:lnTo>
                      <a:pt x="45" y="181"/>
                    </a:lnTo>
                    <a:lnTo>
                      <a:pt x="36" y="181"/>
                    </a:lnTo>
                    <a:lnTo>
                      <a:pt x="31" y="181"/>
                    </a:lnTo>
                    <a:lnTo>
                      <a:pt x="22" y="181"/>
                    </a:lnTo>
                    <a:lnTo>
                      <a:pt x="18" y="181"/>
                    </a:lnTo>
                    <a:lnTo>
                      <a:pt x="13" y="181"/>
                    </a:lnTo>
                    <a:lnTo>
                      <a:pt x="13" y="177"/>
                    </a:lnTo>
                    <a:lnTo>
                      <a:pt x="13" y="172"/>
                    </a:lnTo>
                    <a:lnTo>
                      <a:pt x="13" y="167"/>
                    </a:lnTo>
                    <a:lnTo>
                      <a:pt x="9" y="163"/>
                    </a:lnTo>
                    <a:lnTo>
                      <a:pt x="9" y="158"/>
                    </a:lnTo>
                    <a:lnTo>
                      <a:pt x="9" y="154"/>
                    </a:lnTo>
                    <a:lnTo>
                      <a:pt x="9" y="149"/>
                    </a:lnTo>
                    <a:lnTo>
                      <a:pt x="9" y="149"/>
                    </a:lnTo>
                    <a:lnTo>
                      <a:pt x="9" y="145"/>
                    </a:lnTo>
                    <a:lnTo>
                      <a:pt x="9" y="140"/>
                    </a:lnTo>
                    <a:lnTo>
                      <a:pt x="9" y="136"/>
                    </a:lnTo>
                    <a:lnTo>
                      <a:pt x="9" y="131"/>
                    </a:lnTo>
                    <a:lnTo>
                      <a:pt x="9" y="127"/>
                    </a:lnTo>
                    <a:lnTo>
                      <a:pt x="9" y="122"/>
                    </a:lnTo>
                    <a:lnTo>
                      <a:pt x="9" y="118"/>
                    </a:lnTo>
                    <a:lnTo>
                      <a:pt x="9" y="113"/>
                    </a:lnTo>
                    <a:lnTo>
                      <a:pt x="9" y="109"/>
                    </a:lnTo>
                    <a:lnTo>
                      <a:pt x="9" y="104"/>
                    </a:lnTo>
                    <a:lnTo>
                      <a:pt x="9" y="100"/>
                    </a:lnTo>
                    <a:lnTo>
                      <a:pt x="9" y="95"/>
                    </a:lnTo>
                    <a:lnTo>
                      <a:pt x="9" y="91"/>
                    </a:lnTo>
                    <a:lnTo>
                      <a:pt x="9" y="86"/>
                    </a:lnTo>
                    <a:lnTo>
                      <a:pt x="9" y="86"/>
                    </a:lnTo>
                    <a:lnTo>
                      <a:pt x="9" y="82"/>
                    </a:lnTo>
                    <a:lnTo>
                      <a:pt x="9" y="77"/>
                    </a:lnTo>
                    <a:lnTo>
                      <a:pt x="9" y="73"/>
                    </a:lnTo>
                    <a:lnTo>
                      <a:pt x="9" y="68"/>
                    </a:lnTo>
                    <a:lnTo>
                      <a:pt x="4" y="63"/>
                    </a:lnTo>
                    <a:lnTo>
                      <a:pt x="4" y="59"/>
                    </a:lnTo>
                    <a:lnTo>
                      <a:pt x="4" y="54"/>
                    </a:lnTo>
                    <a:lnTo>
                      <a:pt x="4" y="50"/>
                    </a:lnTo>
                    <a:lnTo>
                      <a:pt x="4" y="45"/>
                    </a:lnTo>
                    <a:lnTo>
                      <a:pt x="4" y="45"/>
                    </a:lnTo>
                    <a:lnTo>
                      <a:pt x="4" y="41"/>
                    </a:lnTo>
                    <a:lnTo>
                      <a:pt x="4" y="41"/>
                    </a:lnTo>
                    <a:lnTo>
                      <a:pt x="4" y="36"/>
                    </a:lnTo>
                    <a:lnTo>
                      <a:pt x="0" y="32"/>
                    </a:lnTo>
                    <a:lnTo>
                      <a:pt x="0" y="27"/>
                    </a:lnTo>
                    <a:lnTo>
                      <a:pt x="0" y="27"/>
                    </a:lnTo>
                    <a:lnTo>
                      <a:pt x="0" y="27"/>
                    </a:lnTo>
                    <a:lnTo>
                      <a:pt x="4" y="23"/>
                    </a:lnTo>
                    <a:lnTo>
                      <a:pt x="4" y="18"/>
                    </a:lnTo>
                    <a:lnTo>
                      <a:pt x="4" y="18"/>
                    </a:lnTo>
                    <a:lnTo>
                      <a:pt x="4" y="18"/>
                    </a:lnTo>
                    <a:lnTo>
                      <a:pt x="4" y="14"/>
                    </a:lnTo>
                    <a:lnTo>
                      <a:pt x="0" y="9"/>
                    </a:lnTo>
                    <a:lnTo>
                      <a:pt x="0" y="9"/>
                    </a:lnTo>
                    <a:lnTo>
                      <a:pt x="0" y="5"/>
                    </a:lnTo>
                    <a:lnTo>
                      <a:pt x="4" y="5"/>
                    </a:lnTo>
                    <a:lnTo>
                      <a:pt x="4" y="0"/>
                    </a:lnTo>
                    <a:lnTo>
                      <a:pt x="4" y="0"/>
                    </a:lnTo>
                    <a:lnTo>
                      <a:pt x="4" y="0"/>
                    </a:lnTo>
                    <a:lnTo>
                      <a:pt x="4" y="0"/>
                    </a:lnTo>
                    <a:lnTo>
                      <a:pt x="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0" name="Freeform 51"/>
              <p:cNvSpPr>
                <a:spLocks/>
              </p:cNvSpPr>
              <p:nvPr/>
            </p:nvSpPr>
            <p:spPr bwMode="auto">
              <a:xfrm>
                <a:off x="5267326" y="2406651"/>
                <a:ext cx="185738" cy="173038"/>
              </a:xfrm>
              <a:custGeom>
                <a:avLst/>
                <a:gdLst>
                  <a:gd name="T0" fmla="*/ 41 w 117"/>
                  <a:gd name="T1" fmla="*/ 14 h 109"/>
                  <a:gd name="T2" fmla="*/ 50 w 117"/>
                  <a:gd name="T3" fmla="*/ 37 h 109"/>
                  <a:gd name="T4" fmla="*/ 54 w 117"/>
                  <a:gd name="T5" fmla="*/ 50 h 109"/>
                  <a:gd name="T6" fmla="*/ 59 w 117"/>
                  <a:gd name="T7" fmla="*/ 55 h 109"/>
                  <a:gd name="T8" fmla="*/ 59 w 117"/>
                  <a:gd name="T9" fmla="*/ 55 h 109"/>
                  <a:gd name="T10" fmla="*/ 59 w 117"/>
                  <a:gd name="T11" fmla="*/ 50 h 109"/>
                  <a:gd name="T12" fmla="*/ 63 w 117"/>
                  <a:gd name="T13" fmla="*/ 55 h 109"/>
                  <a:gd name="T14" fmla="*/ 68 w 117"/>
                  <a:gd name="T15" fmla="*/ 59 h 109"/>
                  <a:gd name="T16" fmla="*/ 72 w 117"/>
                  <a:gd name="T17" fmla="*/ 59 h 109"/>
                  <a:gd name="T18" fmla="*/ 90 w 117"/>
                  <a:gd name="T19" fmla="*/ 73 h 109"/>
                  <a:gd name="T20" fmla="*/ 104 w 117"/>
                  <a:gd name="T21" fmla="*/ 91 h 109"/>
                  <a:gd name="T22" fmla="*/ 113 w 117"/>
                  <a:gd name="T23" fmla="*/ 95 h 109"/>
                  <a:gd name="T24" fmla="*/ 117 w 117"/>
                  <a:gd name="T25" fmla="*/ 100 h 109"/>
                  <a:gd name="T26" fmla="*/ 117 w 117"/>
                  <a:gd name="T27" fmla="*/ 104 h 109"/>
                  <a:gd name="T28" fmla="*/ 113 w 117"/>
                  <a:gd name="T29" fmla="*/ 104 h 109"/>
                  <a:gd name="T30" fmla="*/ 113 w 117"/>
                  <a:gd name="T31" fmla="*/ 109 h 109"/>
                  <a:gd name="T32" fmla="*/ 108 w 117"/>
                  <a:gd name="T33" fmla="*/ 104 h 109"/>
                  <a:gd name="T34" fmla="*/ 104 w 117"/>
                  <a:gd name="T35" fmla="*/ 104 h 109"/>
                  <a:gd name="T36" fmla="*/ 99 w 117"/>
                  <a:gd name="T37" fmla="*/ 100 h 109"/>
                  <a:gd name="T38" fmla="*/ 90 w 117"/>
                  <a:gd name="T39" fmla="*/ 91 h 109"/>
                  <a:gd name="T40" fmla="*/ 81 w 117"/>
                  <a:gd name="T41" fmla="*/ 77 h 109"/>
                  <a:gd name="T42" fmla="*/ 72 w 117"/>
                  <a:gd name="T43" fmla="*/ 73 h 109"/>
                  <a:gd name="T44" fmla="*/ 68 w 117"/>
                  <a:gd name="T45" fmla="*/ 68 h 109"/>
                  <a:gd name="T46" fmla="*/ 59 w 117"/>
                  <a:gd name="T47" fmla="*/ 68 h 109"/>
                  <a:gd name="T48" fmla="*/ 54 w 117"/>
                  <a:gd name="T49" fmla="*/ 68 h 109"/>
                  <a:gd name="T50" fmla="*/ 50 w 117"/>
                  <a:gd name="T51" fmla="*/ 68 h 109"/>
                  <a:gd name="T52" fmla="*/ 45 w 117"/>
                  <a:gd name="T53" fmla="*/ 64 h 109"/>
                  <a:gd name="T54" fmla="*/ 41 w 117"/>
                  <a:gd name="T55" fmla="*/ 68 h 109"/>
                  <a:gd name="T56" fmla="*/ 36 w 117"/>
                  <a:gd name="T57" fmla="*/ 68 h 109"/>
                  <a:gd name="T58" fmla="*/ 32 w 117"/>
                  <a:gd name="T59" fmla="*/ 64 h 109"/>
                  <a:gd name="T60" fmla="*/ 27 w 117"/>
                  <a:gd name="T61" fmla="*/ 64 h 109"/>
                  <a:gd name="T62" fmla="*/ 23 w 117"/>
                  <a:gd name="T63" fmla="*/ 68 h 109"/>
                  <a:gd name="T64" fmla="*/ 23 w 117"/>
                  <a:gd name="T65" fmla="*/ 73 h 109"/>
                  <a:gd name="T66" fmla="*/ 18 w 117"/>
                  <a:gd name="T67" fmla="*/ 68 h 109"/>
                  <a:gd name="T68" fmla="*/ 13 w 117"/>
                  <a:gd name="T69" fmla="*/ 73 h 109"/>
                  <a:gd name="T70" fmla="*/ 9 w 117"/>
                  <a:gd name="T71" fmla="*/ 73 h 109"/>
                  <a:gd name="T72" fmla="*/ 4 w 117"/>
                  <a:gd name="T73" fmla="*/ 73 h 109"/>
                  <a:gd name="T74" fmla="*/ 0 w 117"/>
                  <a:gd name="T75" fmla="*/ 64 h 109"/>
                  <a:gd name="T76" fmla="*/ 4 w 117"/>
                  <a:gd name="T77" fmla="*/ 55 h 109"/>
                  <a:gd name="T78" fmla="*/ 4 w 117"/>
                  <a:gd name="T79" fmla="*/ 46 h 109"/>
                  <a:gd name="T80" fmla="*/ 9 w 117"/>
                  <a:gd name="T81" fmla="*/ 37 h 109"/>
                  <a:gd name="T82" fmla="*/ 9 w 117"/>
                  <a:gd name="T83" fmla="*/ 27 h 109"/>
                  <a:gd name="T84" fmla="*/ 9 w 117"/>
                  <a:gd name="T85" fmla="*/ 23 h 109"/>
                  <a:gd name="T86" fmla="*/ 13 w 117"/>
                  <a:gd name="T87" fmla="*/ 18 h 109"/>
                  <a:gd name="T88" fmla="*/ 18 w 117"/>
                  <a:gd name="T89" fmla="*/ 18 h 109"/>
                  <a:gd name="T90" fmla="*/ 18 w 117"/>
                  <a:gd name="T91" fmla="*/ 14 h 109"/>
                  <a:gd name="T92" fmla="*/ 23 w 117"/>
                  <a:gd name="T93" fmla="*/ 14 h 109"/>
                  <a:gd name="T94" fmla="*/ 23 w 117"/>
                  <a:gd name="T95" fmla="*/ 14 h 109"/>
                  <a:gd name="T96" fmla="*/ 27 w 117"/>
                  <a:gd name="T97" fmla="*/ 9 h 109"/>
                  <a:gd name="T98" fmla="*/ 27 w 117"/>
                  <a:gd name="T99" fmla="*/ 9 h 109"/>
                  <a:gd name="T100" fmla="*/ 32 w 117"/>
                  <a:gd name="T101" fmla="*/ 9 h 109"/>
                  <a:gd name="T102" fmla="*/ 32 w 117"/>
                  <a:gd name="T103" fmla="*/ 9 h 109"/>
                  <a:gd name="T104" fmla="*/ 32 w 117"/>
                  <a:gd name="T105" fmla="*/ 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7" h="109">
                    <a:moveTo>
                      <a:pt x="36" y="0"/>
                    </a:moveTo>
                    <a:lnTo>
                      <a:pt x="36" y="0"/>
                    </a:lnTo>
                    <a:lnTo>
                      <a:pt x="41" y="14"/>
                    </a:lnTo>
                    <a:lnTo>
                      <a:pt x="45" y="18"/>
                    </a:lnTo>
                    <a:lnTo>
                      <a:pt x="45" y="27"/>
                    </a:lnTo>
                    <a:lnTo>
                      <a:pt x="50" y="37"/>
                    </a:lnTo>
                    <a:lnTo>
                      <a:pt x="50" y="41"/>
                    </a:lnTo>
                    <a:lnTo>
                      <a:pt x="50" y="46"/>
                    </a:lnTo>
                    <a:lnTo>
                      <a:pt x="54" y="50"/>
                    </a:lnTo>
                    <a:lnTo>
                      <a:pt x="54" y="50"/>
                    </a:lnTo>
                    <a:lnTo>
                      <a:pt x="54" y="50"/>
                    </a:lnTo>
                    <a:lnTo>
                      <a:pt x="59" y="55"/>
                    </a:lnTo>
                    <a:lnTo>
                      <a:pt x="59" y="55"/>
                    </a:lnTo>
                    <a:lnTo>
                      <a:pt x="59" y="55"/>
                    </a:lnTo>
                    <a:lnTo>
                      <a:pt x="59" y="55"/>
                    </a:lnTo>
                    <a:lnTo>
                      <a:pt x="59" y="55"/>
                    </a:lnTo>
                    <a:lnTo>
                      <a:pt x="59" y="50"/>
                    </a:lnTo>
                    <a:lnTo>
                      <a:pt x="59" y="50"/>
                    </a:lnTo>
                    <a:lnTo>
                      <a:pt x="63" y="50"/>
                    </a:lnTo>
                    <a:lnTo>
                      <a:pt x="63" y="50"/>
                    </a:lnTo>
                    <a:lnTo>
                      <a:pt x="63" y="55"/>
                    </a:lnTo>
                    <a:lnTo>
                      <a:pt x="63" y="55"/>
                    </a:lnTo>
                    <a:lnTo>
                      <a:pt x="68" y="59"/>
                    </a:lnTo>
                    <a:lnTo>
                      <a:pt x="68" y="59"/>
                    </a:lnTo>
                    <a:lnTo>
                      <a:pt x="72" y="59"/>
                    </a:lnTo>
                    <a:lnTo>
                      <a:pt x="72" y="59"/>
                    </a:lnTo>
                    <a:lnTo>
                      <a:pt x="72" y="59"/>
                    </a:lnTo>
                    <a:lnTo>
                      <a:pt x="77" y="64"/>
                    </a:lnTo>
                    <a:lnTo>
                      <a:pt x="81" y="64"/>
                    </a:lnTo>
                    <a:lnTo>
                      <a:pt x="90" y="73"/>
                    </a:lnTo>
                    <a:lnTo>
                      <a:pt x="90" y="77"/>
                    </a:lnTo>
                    <a:lnTo>
                      <a:pt x="104" y="86"/>
                    </a:lnTo>
                    <a:lnTo>
                      <a:pt x="104" y="91"/>
                    </a:lnTo>
                    <a:lnTo>
                      <a:pt x="104" y="91"/>
                    </a:lnTo>
                    <a:lnTo>
                      <a:pt x="108" y="91"/>
                    </a:lnTo>
                    <a:lnTo>
                      <a:pt x="113" y="95"/>
                    </a:lnTo>
                    <a:lnTo>
                      <a:pt x="113" y="100"/>
                    </a:lnTo>
                    <a:lnTo>
                      <a:pt x="117" y="100"/>
                    </a:lnTo>
                    <a:lnTo>
                      <a:pt x="117" y="100"/>
                    </a:lnTo>
                    <a:lnTo>
                      <a:pt x="117" y="100"/>
                    </a:lnTo>
                    <a:lnTo>
                      <a:pt x="117" y="100"/>
                    </a:lnTo>
                    <a:lnTo>
                      <a:pt x="117" y="104"/>
                    </a:lnTo>
                    <a:lnTo>
                      <a:pt x="113" y="104"/>
                    </a:lnTo>
                    <a:lnTo>
                      <a:pt x="113" y="104"/>
                    </a:lnTo>
                    <a:lnTo>
                      <a:pt x="113" y="104"/>
                    </a:lnTo>
                    <a:lnTo>
                      <a:pt x="113" y="109"/>
                    </a:lnTo>
                    <a:lnTo>
                      <a:pt x="113" y="109"/>
                    </a:lnTo>
                    <a:lnTo>
                      <a:pt x="113" y="109"/>
                    </a:lnTo>
                    <a:lnTo>
                      <a:pt x="108" y="104"/>
                    </a:lnTo>
                    <a:lnTo>
                      <a:pt x="108" y="104"/>
                    </a:lnTo>
                    <a:lnTo>
                      <a:pt x="108" y="104"/>
                    </a:lnTo>
                    <a:lnTo>
                      <a:pt x="104" y="104"/>
                    </a:lnTo>
                    <a:lnTo>
                      <a:pt x="104" y="104"/>
                    </a:lnTo>
                    <a:lnTo>
                      <a:pt x="104" y="104"/>
                    </a:lnTo>
                    <a:lnTo>
                      <a:pt x="99" y="100"/>
                    </a:lnTo>
                    <a:lnTo>
                      <a:pt x="99" y="100"/>
                    </a:lnTo>
                    <a:lnTo>
                      <a:pt x="99" y="100"/>
                    </a:lnTo>
                    <a:lnTo>
                      <a:pt x="95" y="95"/>
                    </a:lnTo>
                    <a:lnTo>
                      <a:pt x="95" y="91"/>
                    </a:lnTo>
                    <a:lnTo>
                      <a:pt x="90" y="91"/>
                    </a:lnTo>
                    <a:lnTo>
                      <a:pt x="86" y="86"/>
                    </a:lnTo>
                    <a:lnTo>
                      <a:pt x="81" y="82"/>
                    </a:lnTo>
                    <a:lnTo>
                      <a:pt x="81" y="77"/>
                    </a:lnTo>
                    <a:lnTo>
                      <a:pt x="77" y="77"/>
                    </a:lnTo>
                    <a:lnTo>
                      <a:pt x="77" y="73"/>
                    </a:lnTo>
                    <a:lnTo>
                      <a:pt x="72" y="73"/>
                    </a:lnTo>
                    <a:lnTo>
                      <a:pt x="68" y="73"/>
                    </a:lnTo>
                    <a:lnTo>
                      <a:pt x="68" y="68"/>
                    </a:lnTo>
                    <a:lnTo>
                      <a:pt x="68" y="68"/>
                    </a:lnTo>
                    <a:lnTo>
                      <a:pt x="63" y="68"/>
                    </a:lnTo>
                    <a:lnTo>
                      <a:pt x="63" y="68"/>
                    </a:lnTo>
                    <a:lnTo>
                      <a:pt x="59" y="68"/>
                    </a:lnTo>
                    <a:lnTo>
                      <a:pt x="59" y="68"/>
                    </a:lnTo>
                    <a:lnTo>
                      <a:pt x="54" y="68"/>
                    </a:lnTo>
                    <a:lnTo>
                      <a:pt x="54" y="68"/>
                    </a:lnTo>
                    <a:lnTo>
                      <a:pt x="54" y="68"/>
                    </a:lnTo>
                    <a:lnTo>
                      <a:pt x="50" y="68"/>
                    </a:lnTo>
                    <a:lnTo>
                      <a:pt x="50" y="68"/>
                    </a:lnTo>
                    <a:lnTo>
                      <a:pt x="50" y="68"/>
                    </a:lnTo>
                    <a:lnTo>
                      <a:pt x="50" y="68"/>
                    </a:lnTo>
                    <a:lnTo>
                      <a:pt x="45" y="64"/>
                    </a:lnTo>
                    <a:lnTo>
                      <a:pt x="45" y="64"/>
                    </a:lnTo>
                    <a:lnTo>
                      <a:pt x="45" y="68"/>
                    </a:lnTo>
                    <a:lnTo>
                      <a:pt x="41" y="68"/>
                    </a:lnTo>
                    <a:lnTo>
                      <a:pt x="36" y="68"/>
                    </a:lnTo>
                    <a:lnTo>
                      <a:pt x="36" y="68"/>
                    </a:lnTo>
                    <a:lnTo>
                      <a:pt x="36" y="68"/>
                    </a:lnTo>
                    <a:lnTo>
                      <a:pt x="32" y="64"/>
                    </a:lnTo>
                    <a:lnTo>
                      <a:pt x="32" y="64"/>
                    </a:lnTo>
                    <a:lnTo>
                      <a:pt x="32" y="64"/>
                    </a:lnTo>
                    <a:lnTo>
                      <a:pt x="32" y="64"/>
                    </a:lnTo>
                    <a:lnTo>
                      <a:pt x="27" y="64"/>
                    </a:lnTo>
                    <a:lnTo>
                      <a:pt x="27" y="64"/>
                    </a:lnTo>
                    <a:lnTo>
                      <a:pt x="27" y="64"/>
                    </a:lnTo>
                    <a:lnTo>
                      <a:pt x="27" y="64"/>
                    </a:lnTo>
                    <a:lnTo>
                      <a:pt x="23" y="68"/>
                    </a:lnTo>
                    <a:lnTo>
                      <a:pt x="23" y="73"/>
                    </a:lnTo>
                    <a:lnTo>
                      <a:pt x="23" y="73"/>
                    </a:lnTo>
                    <a:lnTo>
                      <a:pt x="23" y="73"/>
                    </a:lnTo>
                    <a:lnTo>
                      <a:pt x="23" y="73"/>
                    </a:lnTo>
                    <a:lnTo>
                      <a:pt x="18" y="73"/>
                    </a:lnTo>
                    <a:lnTo>
                      <a:pt x="18" y="68"/>
                    </a:lnTo>
                    <a:lnTo>
                      <a:pt x="13" y="68"/>
                    </a:lnTo>
                    <a:lnTo>
                      <a:pt x="13" y="68"/>
                    </a:lnTo>
                    <a:lnTo>
                      <a:pt x="13" y="73"/>
                    </a:lnTo>
                    <a:lnTo>
                      <a:pt x="13" y="73"/>
                    </a:lnTo>
                    <a:lnTo>
                      <a:pt x="13" y="73"/>
                    </a:lnTo>
                    <a:lnTo>
                      <a:pt x="9" y="73"/>
                    </a:lnTo>
                    <a:lnTo>
                      <a:pt x="9" y="73"/>
                    </a:lnTo>
                    <a:lnTo>
                      <a:pt x="4" y="73"/>
                    </a:lnTo>
                    <a:lnTo>
                      <a:pt x="4" y="73"/>
                    </a:lnTo>
                    <a:lnTo>
                      <a:pt x="4" y="73"/>
                    </a:lnTo>
                    <a:lnTo>
                      <a:pt x="4" y="68"/>
                    </a:lnTo>
                    <a:lnTo>
                      <a:pt x="0" y="64"/>
                    </a:lnTo>
                    <a:lnTo>
                      <a:pt x="0" y="59"/>
                    </a:lnTo>
                    <a:lnTo>
                      <a:pt x="0" y="55"/>
                    </a:lnTo>
                    <a:lnTo>
                      <a:pt x="4" y="55"/>
                    </a:lnTo>
                    <a:lnTo>
                      <a:pt x="4" y="50"/>
                    </a:lnTo>
                    <a:lnTo>
                      <a:pt x="4" y="46"/>
                    </a:lnTo>
                    <a:lnTo>
                      <a:pt x="4" y="46"/>
                    </a:lnTo>
                    <a:lnTo>
                      <a:pt x="9" y="41"/>
                    </a:lnTo>
                    <a:lnTo>
                      <a:pt x="9" y="41"/>
                    </a:lnTo>
                    <a:lnTo>
                      <a:pt x="9" y="37"/>
                    </a:lnTo>
                    <a:lnTo>
                      <a:pt x="9" y="32"/>
                    </a:lnTo>
                    <a:lnTo>
                      <a:pt x="9" y="27"/>
                    </a:lnTo>
                    <a:lnTo>
                      <a:pt x="9" y="27"/>
                    </a:lnTo>
                    <a:lnTo>
                      <a:pt x="9" y="23"/>
                    </a:lnTo>
                    <a:lnTo>
                      <a:pt x="9" y="23"/>
                    </a:lnTo>
                    <a:lnTo>
                      <a:pt x="9" y="23"/>
                    </a:lnTo>
                    <a:lnTo>
                      <a:pt x="9" y="18"/>
                    </a:lnTo>
                    <a:lnTo>
                      <a:pt x="9" y="18"/>
                    </a:lnTo>
                    <a:lnTo>
                      <a:pt x="13" y="18"/>
                    </a:lnTo>
                    <a:lnTo>
                      <a:pt x="13" y="18"/>
                    </a:lnTo>
                    <a:lnTo>
                      <a:pt x="13" y="18"/>
                    </a:lnTo>
                    <a:lnTo>
                      <a:pt x="18" y="18"/>
                    </a:lnTo>
                    <a:lnTo>
                      <a:pt x="18" y="18"/>
                    </a:lnTo>
                    <a:lnTo>
                      <a:pt x="18" y="14"/>
                    </a:lnTo>
                    <a:lnTo>
                      <a:pt x="18" y="14"/>
                    </a:lnTo>
                    <a:lnTo>
                      <a:pt x="18" y="14"/>
                    </a:lnTo>
                    <a:lnTo>
                      <a:pt x="18" y="14"/>
                    </a:lnTo>
                    <a:lnTo>
                      <a:pt x="23" y="14"/>
                    </a:lnTo>
                    <a:lnTo>
                      <a:pt x="23" y="14"/>
                    </a:lnTo>
                    <a:lnTo>
                      <a:pt x="23" y="14"/>
                    </a:lnTo>
                    <a:lnTo>
                      <a:pt x="23" y="14"/>
                    </a:lnTo>
                    <a:lnTo>
                      <a:pt x="23" y="14"/>
                    </a:lnTo>
                    <a:lnTo>
                      <a:pt x="23" y="9"/>
                    </a:lnTo>
                    <a:lnTo>
                      <a:pt x="27" y="9"/>
                    </a:lnTo>
                    <a:lnTo>
                      <a:pt x="27" y="9"/>
                    </a:lnTo>
                    <a:lnTo>
                      <a:pt x="27" y="9"/>
                    </a:lnTo>
                    <a:lnTo>
                      <a:pt x="27" y="9"/>
                    </a:lnTo>
                    <a:lnTo>
                      <a:pt x="27" y="9"/>
                    </a:lnTo>
                    <a:lnTo>
                      <a:pt x="32" y="9"/>
                    </a:lnTo>
                    <a:lnTo>
                      <a:pt x="32" y="9"/>
                    </a:lnTo>
                    <a:lnTo>
                      <a:pt x="32" y="9"/>
                    </a:lnTo>
                    <a:lnTo>
                      <a:pt x="32" y="9"/>
                    </a:lnTo>
                    <a:lnTo>
                      <a:pt x="32" y="9"/>
                    </a:lnTo>
                    <a:lnTo>
                      <a:pt x="32" y="5"/>
                    </a:lnTo>
                    <a:lnTo>
                      <a:pt x="32" y="5"/>
                    </a:lnTo>
                    <a:lnTo>
                      <a:pt x="32" y="5"/>
                    </a:lnTo>
                    <a:lnTo>
                      <a:pt x="36" y="5"/>
                    </a:lnTo>
                    <a:lnTo>
                      <a:pt x="36"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1" name="Freeform 52"/>
              <p:cNvSpPr>
                <a:spLocks noEditPoints="1"/>
              </p:cNvSpPr>
              <p:nvPr/>
            </p:nvSpPr>
            <p:spPr bwMode="auto">
              <a:xfrm>
                <a:off x="4076701" y="1639889"/>
                <a:ext cx="307975" cy="236538"/>
              </a:xfrm>
              <a:custGeom>
                <a:avLst/>
                <a:gdLst>
                  <a:gd name="T0" fmla="*/ 194 w 194"/>
                  <a:gd name="T1" fmla="*/ 81 h 149"/>
                  <a:gd name="T2" fmla="*/ 185 w 194"/>
                  <a:gd name="T3" fmla="*/ 85 h 149"/>
                  <a:gd name="T4" fmla="*/ 176 w 194"/>
                  <a:gd name="T5" fmla="*/ 81 h 149"/>
                  <a:gd name="T6" fmla="*/ 190 w 194"/>
                  <a:gd name="T7" fmla="*/ 72 h 149"/>
                  <a:gd name="T8" fmla="*/ 190 w 194"/>
                  <a:gd name="T9" fmla="*/ 76 h 149"/>
                  <a:gd name="T10" fmla="*/ 36 w 194"/>
                  <a:gd name="T11" fmla="*/ 4 h 149"/>
                  <a:gd name="T12" fmla="*/ 54 w 194"/>
                  <a:gd name="T13" fmla="*/ 4 h 149"/>
                  <a:gd name="T14" fmla="*/ 86 w 194"/>
                  <a:gd name="T15" fmla="*/ 9 h 149"/>
                  <a:gd name="T16" fmla="*/ 104 w 194"/>
                  <a:gd name="T17" fmla="*/ 9 h 149"/>
                  <a:gd name="T18" fmla="*/ 113 w 194"/>
                  <a:gd name="T19" fmla="*/ 9 h 149"/>
                  <a:gd name="T20" fmla="*/ 122 w 194"/>
                  <a:gd name="T21" fmla="*/ 13 h 149"/>
                  <a:gd name="T22" fmla="*/ 122 w 194"/>
                  <a:gd name="T23" fmla="*/ 13 h 149"/>
                  <a:gd name="T24" fmla="*/ 127 w 194"/>
                  <a:gd name="T25" fmla="*/ 18 h 149"/>
                  <a:gd name="T26" fmla="*/ 136 w 194"/>
                  <a:gd name="T27" fmla="*/ 18 h 149"/>
                  <a:gd name="T28" fmla="*/ 145 w 194"/>
                  <a:gd name="T29" fmla="*/ 22 h 149"/>
                  <a:gd name="T30" fmla="*/ 154 w 194"/>
                  <a:gd name="T31" fmla="*/ 22 h 149"/>
                  <a:gd name="T32" fmla="*/ 163 w 194"/>
                  <a:gd name="T33" fmla="*/ 22 h 149"/>
                  <a:gd name="T34" fmla="*/ 163 w 194"/>
                  <a:gd name="T35" fmla="*/ 27 h 149"/>
                  <a:gd name="T36" fmla="*/ 172 w 194"/>
                  <a:gd name="T37" fmla="*/ 27 h 149"/>
                  <a:gd name="T38" fmla="*/ 181 w 194"/>
                  <a:gd name="T39" fmla="*/ 31 h 149"/>
                  <a:gd name="T40" fmla="*/ 185 w 194"/>
                  <a:gd name="T41" fmla="*/ 27 h 149"/>
                  <a:gd name="T42" fmla="*/ 194 w 194"/>
                  <a:gd name="T43" fmla="*/ 31 h 149"/>
                  <a:gd name="T44" fmla="*/ 190 w 194"/>
                  <a:gd name="T45" fmla="*/ 36 h 149"/>
                  <a:gd name="T46" fmla="*/ 158 w 194"/>
                  <a:gd name="T47" fmla="*/ 54 h 149"/>
                  <a:gd name="T48" fmla="*/ 149 w 194"/>
                  <a:gd name="T49" fmla="*/ 63 h 149"/>
                  <a:gd name="T50" fmla="*/ 136 w 194"/>
                  <a:gd name="T51" fmla="*/ 76 h 149"/>
                  <a:gd name="T52" fmla="*/ 140 w 194"/>
                  <a:gd name="T53" fmla="*/ 95 h 149"/>
                  <a:gd name="T54" fmla="*/ 127 w 194"/>
                  <a:gd name="T55" fmla="*/ 113 h 149"/>
                  <a:gd name="T56" fmla="*/ 122 w 194"/>
                  <a:gd name="T57" fmla="*/ 117 h 149"/>
                  <a:gd name="T58" fmla="*/ 99 w 194"/>
                  <a:gd name="T59" fmla="*/ 135 h 149"/>
                  <a:gd name="T60" fmla="*/ 86 w 194"/>
                  <a:gd name="T61" fmla="*/ 135 h 149"/>
                  <a:gd name="T62" fmla="*/ 63 w 194"/>
                  <a:gd name="T63" fmla="*/ 135 h 149"/>
                  <a:gd name="T64" fmla="*/ 50 w 194"/>
                  <a:gd name="T65" fmla="*/ 144 h 149"/>
                  <a:gd name="T66" fmla="*/ 41 w 194"/>
                  <a:gd name="T67" fmla="*/ 144 h 149"/>
                  <a:gd name="T68" fmla="*/ 32 w 194"/>
                  <a:gd name="T69" fmla="*/ 135 h 149"/>
                  <a:gd name="T70" fmla="*/ 32 w 194"/>
                  <a:gd name="T71" fmla="*/ 131 h 149"/>
                  <a:gd name="T72" fmla="*/ 18 w 194"/>
                  <a:gd name="T73" fmla="*/ 126 h 149"/>
                  <a:gd name="T74" fmla="*/ 23 w 194"/>
                  <a:gd name="T75" fmla="*/ 108 h 149"/>
                  <a:gd name="T76" fmla="*/ 23 w 194"/>
                  <a:gd name="T77" fmla="*/ 99 h 149"/>
                  <a:gd name="T78" fmla="*/ 27 w 194"/>
                  <a:gd name="T79" fmla="*/ 95 h 149"/>
                  <a:gd name="T80" fmla="*/ 23 w 194"/>
                  <a:gd name="T81" fmla="*/ 81 h 149"/>
                  <a:gd name="T82" fmla="*/ 27 w 194"/>
                  <a:gd name="T83" fmla="*/ 76 h 149"/>
                  <a:gd name="T84" fmla="*/ 27 w 194"/>
                  <a:gd name="T85" fmla="*/ 67 h 149"/>
                  <a:gd name="T86" fmla="*/ 32 w 194"/>
                  <a:gd name="T87" fmla="*/ 63 h 149"/>
                  <a:gd name="T88" fmla="*/ 32 w 194"/>
                  <a:gd name="T89" fmla="*/ 54 h 149"/>
                  <a:gd name="T90" fmla="*/ 45 w 194"/>
                  <a:gd name="T91" fmla="*/ 45 h 149"/>
                  <a:gd name="T92" fmla="*/ 41 w 194"/>
                  <a:gd name="T93" fmla="*/ 40 h 149"/>
                  <a:gd name="T94" fmla="*/ 36 w 194"/>
                  <a:gd name="T95" fmla="*/ 36 h 149"/>
                  <a:gd name="T96" fmla="*/ 27 w 194"/>
                  <a:gd name="T97" fmla="*/ 36 h 149"/>
                  <a:gd name="T98" fmla="*/ 23 w 194"/>
                  <a:gd name="T99" fmla="*/ 36 h 149"/>
                  <a:gd name="T100" fmla="*/ 14 w 194"/>
                  <a:gd name="T101" fmla="*/ 36 h 149"/>
                  <a:gd name="T102" fmla="*/ 14 w 194"/>
                  <a:gd name="T103" fmla="*/ 31 h 149"/>
                  <a:gd name="T104" fmla="*/ 5 w 194"/>
                  <a:gd name="T105" fmla="*/ 36 h 149"/>
                  <a:gd name="T106" fmla="*/ 5 w 194"/>
                  <a:gd name="T107" fmla="*/ 27 h 149"/>
                  <a:gd name="T108" fmla="*/ 5 w 194"/>
                  <a:gd name="T109" fmla="*/ 22 h 149"/>
                  <a:gd name="T110" fmla="*/ 0 w 194"/>
                  <a:gd name="T111" fmla="*/ 18 h 149"/>
                  <a:gd name="T112" fmla="*/ 5 w 194"/>
                  <a:gd name="T113" fmla="*/ 9 h 149"/>
                  <a:gd name="T114" fmla="*/ 14 w 194"/>
                  <a:gd name="T115"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4" h="149">
                    <a:moveTo>
                      <a:pt x="190" y="76"/>
                    </a:moveTo>
                    <a:lnTo>
                      <a:pt x="190" y="76"/>
                    </a:lnTo>
                    <a:lnTo>
                      <a:pt x="190" y="76"/>
                    </a:lnTo>
                    <a:lnTo>
                      <a:pt x="190" y="76"/>
                    </a:lnTo>
                    <a:lnTo>
                      <a:pt x="190" y="76"/>
                    </a:lnTo>
                    <a:lnTo>
                      <a:pt x="194" y="76"/>
                    </a:lnTo>
                    <a:lnTo>
                      <a:pt x="194" y="81"/>
                    </a:lnTo>
                    <a:lnTo>
                      <a:pt x="194" y="81"/>
                    </a:lnTo>
                    <a:lnTo>
                      <a:pt x="190" y="81"/>
                    </a:lnTo>
                    <a:lnTo>
                      <a:pt x="190" y="81"/>
                    </a:lnTo>
                    <a:lnTo>
                      <a:pt x="190" y="85"/>
                    </a:lnTo>
                    <a:lnTo>
                      <a:pt x="190" y="85"/>
                    </a:lnTo>
                    <a:lnTo>
                      <a:pt x="185" y="85"/>
                    </a:lnTo>
                    <a:lnTo>
                      <a:pt x="185" y="85"/>
                    </a:lnTo>
                    <a:lnTo>
                      <a:pt x="181" y="85"/>
                    </a:lnTo>
                    <a:lnTo>
                      <a:pt x="181" y="85"/>
                    </a:lnTo>
                    <a:lnTo>
                      <a:pt x="181" y="81"/>
                    </a:lnTo>
                    <a:lnTo>
                      <a:pt x="181" y="81"/>
                    </a:lnTo>
                    <a:lnTo>
                      <a:pt x="181" y="81"/>
                    </a:lnTo>
                    <a:lnTo>
                      <a:pt x="181" y="81"/>
                    </a:lnTo>
                    <a:lnTo>
                      <a:pt x="176" y="81"/>
                    </a:lnTo>
                    <a:lnTo>
                      <a:pt x="176" y="81"/>
                    </a:lnTo>
                    <a:lnTo>
                      <a:pt x="176" y="81"/>
                    </a:lnTo>
                    <a:lnTo>
                      <a:pt x="176" y="81"/>
                    </a:lnTo>
                    <a:lnTo>
                      <a:pt x="176" y="81"/>
                    </a:lnTo>
                    <a:lnTo>
                      <a:pt x="181" y="76"/>
                    </a:lnTo>
                    <a:lnTo>
                      <a:pt x="185" y="76"/>
                    </a:lnTo>
                    <a:lnTo>
                      <a:pt x="190" y="72"/>
                    </a:lnTo>
                    <a:lnTo>
                      <a:pt x="190" y="72"/>
                    </a:lnTo>
                    <a:lnTo>
                      <a:pt x="190" y="76"/>
                    </a:lnTo>
                    <a:lnTo>
                      <a:pt x="190" y="76"/>
                    </a:lnTo>
                    <a:lnTo>
                      <a:pt x="190" y="76"/>
                    </a:lnTo>
                    <a:lnTo>
                      <a:pt x="190" y="76"/>
                    </a:lnTo>
                    <a:lnTo>
                      <a:pt x="190" y="76"/>
                    </a:lnTo>
                    <a:lnTo>
                      <a:pt x="190" y="76"/>
                    </a:lnTo>
                    <a:moveTo>
                      <a:pt x="23" y="0"/>
                    </a:moveTo>
                    <a:lnTo>
                      <a:pt x="23" y="0"/>
                    </a:lnTo>
                    <a:lnTo>
                      <a:pt x="27" y="4"/>
                    </a:lnTo>
                    <a:lnTo>
                      <a:pt x="27" y="4"/>
                    </a:lnTo>
                    <a:lnTo>
                      <a:pt x="27" y="4"/>
                    </a:lnTo>
                    <a:lnTo>
                      <a:pt x="32" y="4"/>
                    </a:lnTo>
                    <a:lnTo>
                      <a:pt x="36" y="4"/>
                    </a:lnTo>
                    <a:lnTo>
                      <a:pt x="36" y="4"/>
                    </a:lnTo>
                    <a:lnTo>
                      <a:pt x="41" y="4"/>
                    </a:lnTo>
                    <a:lnTo>
                      <a:pt x="45" y="4"/>
                    </a:lnTo>
                    <a:lnTo>
                      <a:pt x="45" y="4"/>
                    </a:lnTo>
                    <a:lnTo>
                      <a:pt x="50" y="4"/>
                    </a:lnTo>
                    <a:lnTo>
                      <a:pt x="54" y="4"/>
                    </a:lnTo>
                    <a:lnTo>
                      <a:pt x="54" y="4"/>
                    </a:lnTo>
                    <a:lnTo>
                      <a:pt x="59" y="4"/>
                    </a:lnTo>
                    <a:lnTo>
                      <a:pt x="63" y="9"/>
                    </a:lnTo>
                    <a:lnTo>
                      <a:pt x="72" y="9"/>
                    </a:lnTo>
                    <a:lnTo>
                      <a:pt x="77" y="9"/>
                    </a:lnTo>
                    <a:lnTo>
                      <a:pt x="81" y="9"/>
                    </a:lnTo>
                    <a:lnTo>
                      <a:pt x="81" y="9"/>
                    </a:lnTo>
                    <a:lnTo>
                      <a:pt x="86" y="9"/>
                    </a:lnTo>
                    <a:lnTo>
                      <a:pt x="86" y="9"/>
                    </a:lnTo>
                    <a:lnTo>
                      <a:pt x="90" y="9"/>
                    </a:lnTo>
                    <a:lnTo>
                      <a:pt x="90" y="9"/>
                    </a:lnTo>
                    <a:lnTo>
                      <a:pt x="95" y="9"/>
                    </a:lnTo>
                    <a:lnTo>
                      <a:pt x="95" y="9"/>
                    </a:lnTo>
                    <a:lnTo>
                      <a:pt x="99" y="9"/>
                    </a:lnTo>
                    <a:lnTo>
                      <a:pt x="104" y="9"/>
                    </a:lnTo>
                    <a:lnTo>
                      <a:pt x="104" y="9"/>
                    </a:lnTo>
                    <a:lnTo>
                      <a:pt x="108" y="9"/>
                    </a:lnTo>
                    <a:lnTo>
                      <a:pt x="113" y="9"/>
                    </a:lnTo>
                    <a:lnTo>
                      <a:pt x="113" y="9"/>
                    </a:lnTo>
                    <a:lnTo>
                      <a:pt x="113" y="9"/>
                    </a:lnTo>
                    <a:lnTo>
                      <a:pt x="113" y="9"/>
                    </a:lnTo>
                    <a:lnTo>
                      <a:pt x="113" y="9"/>
                    </a:lnTo>
                    <a:lnTo>
                      <a:pt x="117" y="9"/>
                    </a:lnTo>
                    <a:lnTo>
                      <a:pt x="117" y="13"/>
                    </a:lnTo>
                    <a:lnTo>
                      <a:pt x="117" y="13"/>
                    </a:lnTo>
                    <a:lnTo>
                      <a:pt x="117" y="13"/>
                    </a:lnTo>
                    <a:lnTo>
                      <a:pt x="122" y="13"/>
                    </a:lnTo>
                    <a:lnTo>
                      <a:pt x="122" y="13"/>
                    </a:lnTo>
                    <a:lnTo>
                      <a:pt x="122" y="13"/>
                    </a:lnTo>
                    <a:lnTo>
                      <a:pt x="117" y="13"/>
                    </a:lnTo>
                    <a:lnTo>
                      <a:pt x="117" y="13"/>
                    </a:lnTo>
                    <a:lnTo>
                      <a:pt x="117" y="18"/>
                    </a:lnTo>
                    <a:lnTo>
                      <a:pt x="117" y="18"/>
                    </a:lnTo>
                    <a:lnTo>
                      <a:pt x="122" y="18"/>
                    </a:lnTo>
                    <a:lnTo>
                      <a:pt x="122" y="18"/>
                    </a:lnTo>
                    <a:lnTo>
                      <a:pt x="122" y="13"/>
                    </a:lnTo>
                    <a:lnTo>
                      <a:pt x="122" y="13"/>
                    </a:lnTo>
                    <a:lnTo>
                      <a:pt x="122" y="13"/>
                    </a:lnTo>
                    <a:lnTo>
                      <a:pt x="122" y="13"/>
                    </a:lnTo>
                    <a:lnTo>
                      <a:pt x="122" y="18"/>
                    </a:lnTo>
                    <a:lnTo>
                      <a:pt x="122" y="18"/>
                    </a:lnTo>
                    <a:lnTo>
                      <a:pt x="127" y="18"/>
                    </a:lnTo>
                    <a:lnTo>
                      <a:pt x="127" y="18"/>
                    </a:lnTo>
                    <a:lnTo>
                      <a:pt x="131" y="18"/>
                    </a:lnTo>
                    <a:lnTo>
                      <a:pt x="131" y="18"/>
                    </a:lnTo>
                    <a:lnTo>
                      <a:pt x="131" y="22"/>
                    </a:lnTo>
                    <a:lnTo>
                      <a:pt x="131" y="22"/>
                    </a:lnTo>
                    <a:lnTo>
                      <a:pt x="136" y="22"/>
                    </a:lnTo>
                    <a:lnTo>
                      <a:pt x="136" y="22"/>
                    </a:lnTo>
                    <a:lnTo>
                      <a:pt x="136" y="18"/>
                    </a:lnTo>
                    <a:lnTo>
                      <a:pt x="136" y="22"/>
                    </a:lnTo>
                    <a:lnTo>
                      <a:pt x="136" y="22"/>
                    </a:lnTo>
                    <a:lnTo>
                      <a:pt x="140" y="22"/>
                    </a:lnTo>
                    <a:lnTo>
                      <a:pt x="140" y="22"/>
                    </a:lnTo>
                    <a:lnTo>
                      <a:pt x="140" y="22"/>
                    </a:lnTo>
                    <a:lnTo>
                      <a:pt x="140" y="22"/>
                    </a:lnTo>
                    <a:lnTo>
                      <a:pt x="145" y="22"/>
                    </a:lnTo>
                    <a:lnTo>
                      <a:pt x="145" y="22"/>
                    </a:lnTo>
                    <a:lnTo>
                      <a:pt x="145" y="22"/>
                    </a:lnTo>
                    <a:lnTo>
                      <a:pt x="149" y="22"/>
                    </a:lnTo>
                    <a:lnTo>
                      <a:pt x="149" y="22"/>
                    </a:lnTo>
                    <a:lnTo>
                      <a:pt x="149" y="22"/>
                    </a:lnTo>
                    <a:lnTo>
                      <a:pt x="149" y="22"/>
                    </a:lnTo>
                    <a:lnTo>
                      <a:pt x="154" y="22"/>
                    </a:lnTo>
                    <a:lnTo>
                      <a:pt x="154" y="18"/>
                    </a:lnTo>
                    <a:lnTo>
                      <a:pt x="154" y="18"/>
                    </a:lnTo>
                    <a:lnTo>
                      <a:pt x="154" y="18"/>
                    </a:lnTo>
                    <a:lnTo>
                      <a:pt x="158" y="22"/>
                    </a:lnTo>
                    <a:lnTo>
                      <a:pt x="158" y="22"/>
                    </a:lnTo>
                    <a:lnTo>
                      <a:pt x="158" y="22"/>
                    </a:lnTo>
                    <a:lnTo>
                      <a:pt x="163" y="22"/>
                    </a:lnTo>
                    <a:lnTo>
                      <a:pt x="163" y="22"/>
                    </a:lnTo>
                    <a:lnTo>
                      <a:pt x="163" y="22"/>
                    </a:lnTo>
                    <a:lnTo>
                      <a:pt x="163" y="27"/>
                    </a:lnTo>
                    <a:lnTo>
                      <a:pt x="163" y="27"/>
                    </a:lnTo>
                    <a:lnTo>
                      <a:pt x="163" y="27"/>
                    </a:lnTo>
                    <a:lnTo>
                      <a:pt x="163" y="27"/>
                    </a:lnTo>
                    <a:lnTo>
                      <a:pt x="163" y="27"/>
                    </a:lnTo>
                    <a:lnTo>
                      <a:pt x="163" y="27"/>
                    </a:lnTo>
                    <a:lnTo>
                      <a:pt x="163" y="27"/>
                    </a:lnTo>
                    <a:lnTo>
                      <a:pt x="167" y="27"/>
                    </a:lnTo>
                    <a:lnTo>
                      <a:pt x="167" y="27"/>
                    </a:lnTo>
                    <a:lnTo>
                      <a:pt x="167" y="27"/>
                    </a:lnTo>
                    <a:lnTo>
                      <a:pt x="172" y="27"/>
                    </a:lnTo>
                    <a:lnTo>
                      <a:pt x="172" y="27"/>
                    </a:lnTo>
                    <a:lnTo>
                      <a:pt x="172" y="27"/>
                    </a:lnTo>
                    <a:lnTo>
                      <a:pt x="172" y="27"/>
                    </a:lnTo>
                    <a:lnTo>
                      <a:pt x="172" y="31"/>
                    </a:lnTo>
                    <a:lnTo>
                      <a:pt x="172" y="27"/>
                    </a:lnTo>
                    <a:lnTo>
                      <a:pt x="176" y="27"/>
                    </a:lnTo>
                    <a:lnTo>
                      <a:pt x="176" y="27"/>
                    </a:lnTo>
                    <a:lnTo>
                      <a:pt x="181" y="31"/>
                    </a:lnTo>
                    <a:lnTo>
                      <a:pt x="181" y="31"/>
                    </a:lnTo>
                    <a:lnTo>
                      <a:pt x="181" y="27"/>
                    </a:lnTo>
                    <a:lnTo>
                      <a:pt x="181" y="27"/>
                    </a:lnTo>
                    <a:lnTo>
                      <a:pt x="181" y="27"/>
                    </a:lnTo>
                    <a:lnTo>
                      <a:pt x="185" y="27"/>
                    </a:lnTo>
                    <a:lnTo>
                      <a:pt x="185" y="27"/>
                    </a:lnTo>
                    <a:lnTo>
                      <a:pt x="185" y="27"/>
                    </a:lnTo>
                    <a:lnTo>
                      <a:pt x="185" y="27"/>
                    </a:lnTo>
                    <a:lnTo>
                      <a:pt x="190" y="27"/>
                    </a:lnTo>
                    <a:lnTo>
                      <a:pt x="190" y="27"/>
                    </a:lnTo>
                    <a:lnTo>
                      <a:pt x="190" y="27"/>
                    </a:lnTo>
                    <a:lnTo>
                      <a:pt x="190" y="27"/>
                    </a:lnTo>
                    <a:lnTo>
                      <a:pt x="190" y="31"/>
                    </a:lnTo>
                    <a:lnTo>
                      <a:pt x="194" y="31"/>
                    </a:lnTo>
                    <a:lnTo>
                      <a:pt x="190" y="31"/>
                    </a:lnTo>
                    <a:lnTo>
                      <a:pt x="190" y="31"/>
                    </a:lnTo>
                    <a:lnTo>
                      <a:pt x="190" y="31"/>
                    </a:lnTo>
                    <a:lnTo>
                      <a:pt x="190" y="31"/>
                    </a:lnTo>
                    <a:lnTo>
                      <a:pt x="190" y="36"/>
                    </a:lnTo>
                    <a:lnTo>
                      <a:pt x="190" y="36"/>
                    </a:lnTo>
                    <a:lnTo>
                      <a:pt x="190" y="36"/>
                    </a:lnTo>
                    <a:lnTo>
                      <a:pt x="190" y="40"/>
                    </a:lnTo>
                    <a:lnTo>
                      <a:pt x="185" y="40"/>
                    </a:lnTo>
                    <a:lnTo>
                      <a:pt x="176" y="45"/>
                    </a:lnTo>
                    <a:lnTo>
                      <a:pt x="172" y="49"/>
                    </a:lnTo>
                    <a:lnTo>
                      <a:pt x="172" y="49"/>
                    </a:lnTo>
                    <a:lnTo>
                      <a:pt x="163" y="49"/>
                    </a:lnTo>
                    <a:lnTo>
                      <a:pt x="158" y="54"/>
                    </a:lnTo>
                    <a:lnTo>
                      <a:pt x="154" y="54"/>
                    </a:lnTo>
                    <a:lnTo>
                      <a:pt x="154" y="58"/>
                    </a:lnTo>
                    <a:lnTo>
                      <a:pt x="149" y="58"/>
                    </a:lnTo>
                    <a:lnTo>
                      <a:pt x="154" y="58"/>
                    </a:lnTo>
                    <a:lnTo>
                      <a:pt x="154" y="58"/>
                    </a:lnTo>
                    <a:lnTo>
                      <a:pt x="154" y="58"/>
                    </a:lnTo>
                    <a:lnTo>
                      <a:pt x="149" y="63"/>
                    </a:lnTo>
                    <a:lnTo>
                      <a:pt x="149" y="63"/>
                    </a:lnTo>
                    <a:lnTo>
                      <a:pt x="149" y="63"/>
                    </a:lnTo>
                    <a:lnTo>
                      <a:pt x="149" y="63"/>
                    </a:lnTo>
                    <a:lnTo>
                      <a:pt x="145" y="67"/>
                    </a:lnTo>
                    <a:lnTo>
                      <a:pt x="140" y="72"/>
                    </a:lnTo>
                    <a:lnTo>
                      <a:pt x="140" y="72"/>
                    </a:lnTo>
                    <a:lnTo>
                      <a:pt x="136" y="76"/>
                    </a:lnTo>
                    <a:lnTo>
                      <a:pt x="131" y="81"/>
                    </a:lnTo>
                    <a:lnTo>
                      <a:pt x="131" y="85"/>
                    </a:lnTo>
                    <a:lnTo>
                      <a:pt x="136" y="90"/>
                    </a:lnTo>
                    <a:lnTo>
                      <a:pt x="136" y="95"/>
                    </a:lnTo>
                    <a:lnTo>
                      <a:pt x="136" y="95"/>
                    </a:lnTo>
                    <a:lnTo>
                      <a:pt x="140" y="95"/>
                    </a:lnTo>
                    <a:lnTo>
                      <a:pt x="140" y="95"/>
                    </a:lnTo>
                    <a:lnTo>
                      <a:pt x="140" y="99"/>
                    </a:lnTo>
                    <a:lnTo>
                      <a:pt x="136" y="99"/>
                    </a:lnTo>
                    <a:lnTo>
                      <a:pt x="131" y="104"/>
                    </a:lnTo>
                    <a:lnTo>
                      <a:pt x="131" y="104"/>
                    </a:lnTo>
                    <a:lnTo>
                      <a:pt x="127" y="108"/>
                    </a:lnTo>
                    <a:lnTo>
                      <a:pt x="127" y="108"/>
                    </a:lnTo>
                    <a:lnTo>
                      <a:pt x="127" y="113"/>
                    </a:lnTo>
                    <a:lnTo>
                      <a:pt x="127" y="113"/>
                    </a:lnTo>
                    <a:lnTo>
                      <a:pt x="127" y="113"/>
                    </a:lnTo>
                    <a:lnTo>
                      <a:pt x="122" y="117"/>
                    </a:lnTo>
                    <a:lnTo>
                      <a:pt x="122" y="117"/>
                    </a:lnTo>
                    <a:lnTo>
                      <a:pt x="127" y="117"/>
                    </a:lnTo>
                    <a:lnTo>
                      <a:pt x="127" y="117"/>
                    </a:lnTo>
                    <a:lnTo>
                      <a:pt x="122" y="117"/>
                    </a:lnTo>
                    <a:lnTo>
                      <a:pt x="122" y="117"/>
                    </a:lnTo>
                    <a:lnTo>
                      <a:pt x="117" y="117"/>
                    </a:lnTo>
                    <a:lnTo>
                      <a:pt x="108" y="122"/>
                    </a:lnTo>
                    <a:lnTo>
                      <a:pt x="108" y="126"/>
                    </a:lnTo>
                    <a:lnTo>
                      <a:pt x="104" y="131"/>
                    </a:lnTo>
                    <a:lnTo>
                      <a:pt x="104" y="135"/>
                    </a:lnTo>
                    <a:lnTo>
                      <a:pt x="99" y="135"/>
                    </a:lnTo>
                    <a:lnTo>
                      <a:pt x="99" y="131"/>
                    </a:lnTo>
                    <a:lnTo>
                      <a:pt x="95" y="131"/>
                    </a:lnTo>
                    <a:lnTo>
                      <a:pt x="95" y="131"/>
                    </a:lnTo>
                    <a:lnTo>
                      <a:pt x="95" y="135"/>
                    </a:lnTo>
                    <a:lnTo>
                      <a:pt x="90" y="135"/>
                    </a:lnTo>
                    <a:lnTo>
                      <a:pt x="90" y="135"/>
                    </a:lnTo>
                    <a:lnTo>
                      <a:pt x="86" y="135"/>
                    </a:lnTo>
                    <a:lnTo>
                      <a:pt x="86" y="135"/>
                    </a:lnTo>
                    <a:lnTo>
                      <a:pt x="81" y="135"/>
                    </a:lnTo>
                    <a:lnTo>
                      <a:pt x="77" y="135"/>
                    </a:lnTo>
                    <a:lnTo>
                      <a:pt x="77" y="135"/>
                    </a:lnTo>
                    <a:lnTo>
                      <a:pt x="68" y="135"/>
                    </a:lnTo>
                    <a:lnTo>
                      <a:pt x="63" y="135"/>
                    </a:lnTo>
                    <a:lnTo>
                      <a:pt x="63" y="135"/>
                    </a:lnTo>
                    <a:lnTo>
                      <a:pt x="59" y="140"/>
                    </a:lnTo>
                    <a:lnTo>
                      <a:pt x="59" y="140"/>
                    </a:lnTo>
                    <a:lnTo>
                      <a:pt x="54" y="140"/>
                    </a:lnTo>
                    <a:lnTo>
                      <a:pt x="50" y="140"/>
                    </a:lnTo>
                    <a:lnTo>
                      <a:pt x="50" y="144"/>
                    </a:lnTo>
                    <a:lnTo>
                      <a:pt x="50" y="144"/>
                    </a:lnTo>
                    <a:lnTo>
                      <a:pt x="50" y="144"/>
                    </a:lnTo>
                    <a:lnTo>
                      <a:pt x="50" y="144"/>
                    </a:lnTo>
                    <a:lnTo>
                      <a:pt x="50" y="144"/>
                    </a:lnTo>
                    <a:lnTo>
                      <a:pt x="50" y="144"/>
                    </a:lnTo>
                    <a:lnTo>
                      <a:pt x="45" y="149"/>
                    </a:lnTo>
                    <a:lnTo>
                      <a:pt x="45" y="149"/>
                    </a:lnTo>
                    <a:lnTo>
                      <a:pt x="41" y="144"/>
                    </a:lnTo>
                    <a:lnTo>
                      <a:pt x="41" y="144"/>
                    </a:lnTo>
                    <a:lnTo>
                      <a:pt x="41" y="144"/>
                    </a:lnTo>
                    <a:lnTo>
                      <a:pt x="36" y="140"/>
                    </a:lnTo>
                    <a:lnTo>
                      <a:pt x="36" y="140"/>
                    </a:lnTo>
                    <a:lnTo>
                      <a:pt x="36" y="140"/>
                    </a:lnTo>
                    <a:lnTo>
                      <a:pt x="36" y="135"/>
                    </a:lnTo>
                    <a:lnTo>
                      <a:pt x="36" y="135"/>
                    </a:lnTo>
                    <a:lnTo>
                      <a:pt x="32" y="135"/>
                    </a:lnTo>
                    <a:lnTo>
                      <a:pt x="32" y="135"/>
                    </a:lnTo>
                    <a:lnTo>
                      <a:pt x="36" y="131"/>
                    </a:lnTo>
                    <a:lnTo>
                      <a:pt x="36" y="131"/>
                    </a:lnTo>
                    <a:lnTo>
                      <a:pt x="36" y="131"/>
                    </a:lnTo>
                    <a:lnTo>
                      <a:pt x="36" y="131"/>
                    </a:lnTo>
                    <a:lnTo>
                      <a:pt x="32" y="131"/>
                    </a:lnTo>
                    <a:lnTo>
                      <a:pt x="32" y="131"/>
                    </a:lnTo>
                    <a:lnTo>
                      <a:pt x="27" y="126"/>
                    </a:lnTo>
                    <a:lnTo>
                      <a:pt x="27" y="126"/>
                    </a:lnTo>
                    <a:lnTo>
                      <a:pt x="27" y="122"/>
                    </a:lnTo>
                    <a:lnTo>
                      <a:pt x="27" y="126"/>
                    </a:lnTo>
                    <a:lnTo>
                      <a:pt x="27" y="126"/>
                    </a:lnTo>
                    <a:lnTo>
                      <a:pt x="23" y="126"/>
                    </a:lnTo>
                    <a:lnTo>
                      <a:pt x="18" y="126"/>
                    </a:lnTo>
                    <a:lnTo>
                      <a:pt x="18" y="122"/>
                    </a:lnTo>
                    <a:lnTo>
                      <a:pt x="18" y="117"/>
                    </a:lnTo>
                    <a:lnTo>
                      <a:pt x="18" y="117"/>
                    </a:lnTo>
                    <a:lnTo>
                      <a:pt x="18" y="117"/>
                    </a:lnTo>
                    <a:lnTo>
                      <a:pt x="18" y="113"/>
                    </a:lnTo>
                    <a:lnTo>
                      <a:pt x="23" y="113"/>
                    </a:lnTo>
                    <a:lnTo>
                      <a:pt x="23" y="108"/>
                    </a:lnTo>
                    <a:lnTo>
                      <a:pt x="23" y="108"/>
                    </a:lnTo>
                    <a:lnTo>
                      <a:pt x="27" y="108"/>
                    </a:lnTo>
                    <a:lnTo>
                      <a:pt x="27" y="108"/>
                    </a:lnTo>
                    <a:lnTo>
                      <a:pt x="27" y="108"/>
                    </a:lnTo>
                    <a:lnTo>
                      <a:pt x="27" y="108"/>
                    </a:lnTo>
                    <a:lnTo>
                      <a:pt x="23" y="108"/>
                    </a:lnTo>
                    <a:lnTo>
                      <a:pt x="23" y="99"/>
                    </a:lnTo>
                    <a:lnTo>
                      <a:pt x="23" y="99"/>
                    </a:lnTo>
                    <a:lnTo>
                      <a:pt x="23" y="99"/>
                    </a:lnTo>
                    <a:lnTo>
                      <a:pt x="23" y="99"/>
                    </a:lnTo>
                    <a:lnTo>
                      <a:pt x="23" y="95"/>
                    </a:lnTo>
                    <a:lnTo>
                      <a:pt x="23" y="95"/>
                    </a:lnTo>
                    <a:lnTo>
                      <a:pt x="27" y="95"/>
                    </a:lnTo>
                    <a:lnTo>
                      <a:pt x="27" y="95"/>
                    </a:lnTo>
                    <a:lnTo>
                      <a:pt x="27" y="90"/>
                    </a:lnTo>
                    <a:lnTo>
                      <a:pt x="27" y="90"/>
                    </a:lnTo>
                    <a:lnTo>
                      <a:pt x="27" y="90"/>
                    </a:lnTo>
                    <a:lnTo>
                      <a:pt x="27" y="90"/>
                    </a:lnTo>
                    <a:lnTo>
                      <a:pt x="23" y="85"/>
                    </a:lnTo>
                    <a:lnTo>
                      <a:pt x="23" y="81"/>
                    </a:lnTo>
                    <a:lnTo>
                      <a:pt x="23" y="81"/>
                    </a:lnTo>
                    <a:lnTo>
                      <a:pt x="23" y="81"/>
                    </a:lnTo>
                    <a:lnTo>
                      <a:pt x="18" y="81"/>
                    </a:lnTo>
                    <a:lnTo>
                      <a:pt x="18" y="76"/>
                    </a:lnTo>
                    <a:lnTo>
                      <a:pt x="23" y="76"/>
                    </a:lnTo>
                    <a:lnTo>
                      <a:pt x="27" y="76"/>
                    </a:lnTo>
                    <a:lnTo>
                      <a:pt x="27" y="76"/>
                    </a:lnTo>
                    <a:lnTo>
                      <a:pt x="27" y="76"/>
                    </a:lnTo>
                    <a:lnTo>
                      <a:pt x="27" y="76"/>
                    </a:lnTo>
                    <a:lnTo>
                      <a:pt x="32" y="72"/>
                    </a:lnTo>
                    <a:lnTo>
                      <a:pt x="32" y="72"/>
                    </a:lnTo>
                    <a:lnTo>
                      <a:pt x="32" y="72"/>
                    </a:lnTo>
                    <a:lnTo>
                      <a:pt x="27" y="67"/>
                    </a:lnTo>
                    <a:lnTo>
                      <a:pt x="27" y="67"/>
                    </a:lnTo>
                    <a:lnTo>
                      <a:pt x="27" y="67"/>
                    </a:lnTo>
                    <a:lnTo>
                      <a:pt x="32" y="67"/>
                    </a:lnTo>
                    <a:lnTo>
                      <a:pt x="32" y="67"/>
                    </a:lnTo>
                    <a:lnTo>
                      <a:pt x="32" y="67"/>
                    </a:lnTo>
                    <a:lnTo>
                      <a:pt x="32" y="67"/>
                    </a:lnTo>
                    <a:lnTo>
                      <a:pt x="32" y="63"/>
                    </a:lnTo>
                    <a:lnTo>
                      <a:pt x="32" y="63"/>
                    </a:lnTo>
                    <a:lnTo>
                      <a:pt x="32" y="63"/>
                    </a:lnTo>
                    <a:lnTo>
                      <a:pt x="32" y="63"/>
                    </a:lnTo>
                    <a:lnTo>
                      <a:pt x="32" y="58"/>
                    </a:lnTo>
                    <a:lnTo>
                      <a:pt x="32" y="58"/>
                    </a:lnTo>
                    <a:lnTo>
                      <a:pt x="32" y="54"/>
                    </a:lnTo>
                    <a:lnTo>
                      <a:pt x="32" y="54"/>
                    </a:lnTo>
                    <a:lnTo>
                      <a:pt x="32" y="54"/>
                    </a:lnTo>
                    <a:lnTo>
                      <a:pt x="32" y="54"/>
                    </a:lnTo>
                    <a:lnTo>
                      <a:pt x="36" y="49"/>
                    </a:lnTo>
                    <a:lnTo>
                      <a:pt x="36" y="49"/>
                    </a:lnTo>
                    <a:lnTo>
                      <a:pt x="36" y="49"/>
                    </a:lnTo>
                    <a:lnTo>
                      <a:pt x="41" y="45"/>
                    </a:lnTo>
                    <a:lnTo>
                      <a:pt x="41" y="45"/>
                    </a:lnTo>
                    <a:lnTo>
                      <a:pt x="45" y="45"/>
                    </a:lnTo>
                    <a:lnTo>
                      <a:pt x="45" y="45"/>
                    </a:lnTo>
                    <a:lnTo>
                      <a:pt x="45" y="45"/>
                    </a:lnTo>
                    <a:lnTo>
                      <a:pt x="45" y="40"/>
                    </a:lnTo>
                    <a:lnTo>
                      <a:pt x="41" y="40"/>
                    </a:lnTo>
                    <a:lnTo>
                      <a:pt x="41" y="40"/>
                    </a:lnTo>
                    <a:lnTo>
                      <a:pt x="41" y="40"/>
                    </a:lnTo>
                    <a:lnTo>
                      <a:pt x="41" y="40"/>
                    </a:lnTo>
                    <a:lnTo>
                      <a:pt x="41" y="40"/>
                    </a:lnTo>
                    <a:lnTo>
                      <a:pt x="41" y="40"/>
                    </a:lnTo>
                    <a:lnTo>
                      <a:pt x="41" y="36"/>
                    </a:lnTo>
                    <a:lnTo>
                      <a:pt x="41" y="36"/>
                    </a:lnTo>
                    <a:lnTo>
                      <a:pt x="36" y="36"/>
                    </a:lnTo>
                    <a:lnTo>
                      <a:pt x="36" y="36"/>
                    </a:lnTo>
                    <a:lnTo>
                      <a:pt x="36" y="36"/>
                    </a:lnTo>
                    <a:lnTo>
                      <a:pt x="36" y="36"/>
                    </a:lnTo>
                    <a:lnTo>
                      <a:pt x="36" y="36"/>
                    </a:lnTo>
                    <a:lnTo>
                      <a:pt x="32" y="36"/>
                    </a:lnTo>
                    <a:lnTo>
                      <a:pt x="32" y="36"/>
                    </a:lnTo>
                    <a:lnTo>
                      <a:pt x="32" y="36"/>
                    </a:lnTo>
                    <a:lnTo>
                      <a:pt x="32" y="36"/>
                    </a:lnTo>
                    <a:lnTo>
                      <a:pt x="27" y="36"/>
                    </a:lnTo>
                    <a:lnTo>
                      <a:pt x="27" y="36"/>
                    </a:lnTo>
                    <a:lnTo>
                      <a:pt x="27" y="36"/>
                    </a:lnTo>
                    <a:lnTo>
                      <a:pt x="27" y="36"/>
                    </a:lnTo>
                    <a:lnTo>
                      <a:pt x="27" y="36"/>
                    </a:lnTo>
                    <a:lnTo>
                      <a:pt x="23" y="36"/>
                    </a:lnTo>
                    <a:lnTo>
                      <a:pt x="23" y="36"/>
                    </a:lnTo>
                    <a:lnTo>
                      <a:pt x="23" y="36"/>
                    </a:lnTo>
                    <a:lnTo>
                      <a:pt x="23" y="36"/>
                    </a:lnTo>
                    <a:lnTo>
                      <a:pt x="18" y="36"/>
                    </a:lnTo>
                    <a:lnTo>
                      <a:pt x="18" y="36"/>
                    </a:lnTo>
                    <a:lnTo>
                      <a:pt x="18" y="36"/>
                    </a:lnTo>
                    <a:lnTo>
                      <a:pt x="14" y="40"/>
                    </a:lnTo>
                    <a:lnTo>
                      <a:pt x="14" y="40"/>
                    </a:lnTo>
                    <a:lnTo>
                      <a:pt x="14" y="36"/>
                    </a:lnTo>
                    <a:lnTo>
                      <a:pt x="14" y="36"/>
                    </a:lnTo>
                    <a:lnTo>
                      <a:pt x="14" y="36"/>
                    </a:lnTo>
                    <a:lnTo>
                      <a:pt x="14" y="36"/>
                    </a:lnTo>
                    <a:lnTo>
                      <a:pt x="14" y="36"/>
                    </a:lnTo>
                    <a:lnTo>
                      <a:pt x="14" y="36"/>
                    </a:lnTo>
                    <a:lnTo>
                      <a:pt x="14" y="31"/>
                    </a:lnTo>
                    <a:lnTo>
                      <a:pt x="14" y="31"/>
                    </a:lnTo>
                    <a:lnTo>
                      <a:pt x="14" y="31"/>
                    </a:lnTo>
                    <a:lnTo>
                      <a:pt x="14" y="31"/>
                    </a:lnTo>
                    <a:lnTo>
                      <a:pt x="14" y="31"/>
                    </a:lnTo>
                    <a:lnTo>
                      <a:pt x="9" y="31"/>
                    </a:lnTo>
                    <a:lnTo>
                      <a:pt x="9" y="31"/>
                    </a:lnTo>
                    <a:lnTo>
                      <a:pt x="5" y="36"/>
                    </a:lnTo>
                    <a:lnTo>
                      <a:pt x="5" y="36"/>
                    </a:lnTo>
                    <a:lnTo>
                      <a:pt x="5" y="36"/>
                    </a:lnTo>
                    <a:lnTo>
                      <a:pt x="5" y="36"/>
                    </a:lnTo>
                    <a:lnTo>
                      <a:pt x="5" y="31"/>
                    </a:lnTo>
                    <a:lnTo>
                      <a:pt x="5" y="31"/>
                    </a:lnTo>
                    <a:lnTo>
                      <a:pt x="5" y="31"/>
                    </a:lnTo>
                    <a:lnTo>
                      <a:pt x="5" y="31"/>
                    </a:lnTo>
                    <a:lnTo>
                      <a:pt x="5" y="31"/>
                    </a:lnTo>
                    <a:lnTo>
                      <a:pt x="5" y="27"/>
                    </a:lnTo>
                    <a:lnTo>
                      <a:pt x="5" y="27"/>
                    </a:lnTo>
                    <a:lnTo>
                      <a:pt x="5" y="27"/>
                    </a:lnTo>
                    <a:lnTo>
                      <a:pt x="5" y="27"/>
                    </a:lnTo>
                    <a:lnTo>
                      <a:pt x="5" y="27"/>
                    </a:lnTo>
                    <a:lnTo>
                      <a:pt x="5" y="22"/>
                    </a:lnTo>
                    <a:lnTo>
                      <a:pt x="5" y="22"/>
                    </a:lnTo>
                    <a:lnTo>
                      <a:pt x="5" y="22"/>
                    </a:lnTo>
                    <a:lnTo>
                      <a:pt x="5" y="22"/>
                    </a:lnTo>
                    <a:lnTo>
                      <a:pt x="0" y="22"/>
                    </a:lnTo>
                    <a:lnTo>
                      <a:pt x="0" y="22"/>
                    </a:lnTo>
                    <a:lnTo>
                      <a:pt x="5" y="22"/>
                    </a:lnTo>
                    <a:lnTo>
                      <a:pt x="5" y="18"/>
                    </a:lnTo>
                    <a:lnTo>
                      <a:pt x="0" y="18"/>
                    </a:lnTo>
                    <a:lnTo>
                      <a:pt x="0" y="18"/>
                    </a:lnTo>
                    <a:lnTo>
                      <a:pt x="0" y="18"/>
                    </a:lnTo>
                    <a:lnTo>
                      <a:pt x="0" y="18"/>
                    </a:lnTo>
                    <a:lnTo>
                      <a:pt x="0" y="13"/>
                    </a:lnTo>
                    <a:lnTo>
                      <a:pt x="0" y="13"/>
                    </a:lnTo>
                    <a:lnTo>
                      <a:pt x="0" y="13"/>
                    </a:lnTo>
                    <a:lnTo>
                      <a:pt x="5" y="13"/>
                    </a:lnTo>
                    <a:lnTo>
                      <a:pt x="5" y="9"/>
                    </a:lnTo>
                    <a:lnTo>
                      <a:pt x="9" y="9"/>
                    </a:lnTo>
                    <a:lnTo>
                      <a:pt x="9" y="9"/>
                    </a:lnTo>
                    <a:lnTo>
                      <a:pt x="14" y="9"/>
                    </a:lnTo>
                    <a:lnTo>
                      <a:pt x="14" y="9"/>
                    </a:lnTo>
                    <a:lnTo>
                      <a:pt x="14" y="9"/>
                    </a:lnTo>
                    <a:lnTo>
                      <a:pt x="14" y="4"/>
                    </a:lnTo>
                    <a:lnTo>
                      <a:pt x="14" y="4"/>
                    </a:lnTo>
                    <a:lnTo>
                      <a:pt x="14" y="4"/>
                    </a:lnTo>
                    <a:lnTo>
                      <a:pt x="18" y="4"/>
                    </a:lnTo>
                    <a:lnTo>
                      <a:pt x="18" y="4"/>
                    </a:lnTo>
                    <a:lnTo>
                      <a:pt x="23" y="4"/>
                    </a:lnTo>
                    <a:lnTo>
                      <a:pt x="23"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2" name="Freeform 53"/>
              <p:cNvSpPr>
                <a:spLocks noEditPoints="1"/>
              </p:cNvSpPr>
              <p:nvPr/>
            </p:nvSpPr>
            <p:spPr bwMode="auto">
              <a:xfrm>
                <a:off x="4800601" y="1165226"/>
                <a:ext cx="130175" cy="65088"/>
              </a:xfrm>
              <a:custGeom>
                <a:avLst/>
                <a:gdLst>
                  <a:gd name="T0" fmla="*/ 9 w 82"/>
                  <a:gd name="T1" fmla="*/ 23 h 41"/>
                  <a:gd name="T2" fmla="*/ 14 w 82"/>
                  <a:gd name="T3" fmla="*/ 23 h 41"/>
                  <a:gd name="T4" fmla="*/ 18 w 82"/>
                  <a:gd name="T5" fmla="*/ 27 h 41"/>
                  <a:gd name="T6" fmla="*/ 14 w 82"/>
                  <a:gd name="T7" fmla="*/ 27 h 41"/>
                  <a:gd name="T8" fmla="*/ 14 w 82"/>
                  <a:gd name="T9" fmla="*/ 27 h 41"/>
                  <a:gd name="T10" fmla="*/ 5 w 82"/>
                  <a:gd name="T11" fmla="*/ 32 h 41"/>
                  <a:gd name="T12" fmla="*/ 5 w 82"/>
                  <a:gd name="T13" fmla="*/ 36 h 41"/>
                  <a:gd name="T14" fmla="*/ 0 w 82"/>
                  <a:gd name="T15" fmla="*/ 32 h 41"/>
                  <a:gd name="T16" fmla="*/ 5 w 82"/>
                  <a:gd name="T17" fmla="*/ 32 h 41"/>
                  <a:gd name="T18" fmla="*/ 0 w 82"/>
                  <a:gd name="T19" fmla="*/ 27 h 41"/>
                  <a:gd name="T20" fmla="*/ 0 w 82"/>
                  <a:gd name="T21" fmla="*/ 27 h 41"/>
                  <a:gd name="T22" fmla="*/ 0 w 82"/>
                  <a:gd name="T23" fmla="*/ 23 h 41"/>
                  <a:gd name="T24" fmla="*/ 5 w 82"/>
                  <a:gd name="T25" fmla="*/ 23 h 41"/>
                  <a:gd name="T26" fmla="*/ 5 w 82"/>
                  <a:gd name="T27" fmla="*/ 23 h 41"/>
                  <a:gd name="T28" fmla="*/ 9 w 82"/>
                  <a:gd name="T29" fmla="*/ 23 h 41"/>
                  <a:gd name="T30" fmla="*/ 45 w 82"/>
                  <a:gd name="T31" fmla="*/ 5 h 41"/>
                  <a:gd name="T32" fmla="*/ 59 w 82"/>
                  <a:gd name="T33" fmla="*/ 5 h 41"/>
                  <a:gd name="T34" fmla="*/ 73 w 82"/>
                  <a:gd name="T35" fmla="*/ 5 h 41"/>
                  <a:gd name="T36" fmla="*/ 82 w 82"/>
                  <a:gd name="T37" fmla="*/ 5 h 41"/>
                  <a:gd name="T38" fmla="*/ 82 w 82"/>
                  <a:gd name="T39" fmla="*/ 9 h 41"/>
                  <a:gd name="T40" fmla="*/ 82 w 82"/>
                  <a:gd name="T41" fmla="*/ 9 h 41"/>
                  <a:gd name="T42" fmla="*/ 77 w 82"/>
                  <a:gd name="T43" fmla="*/ 9 h 41"/>
                  <a:gd name="T44" fmla="*/ 77 w 82"/>
                  <a:gd name="T45" fmla="*/ 14 h 41"/>
                  <a:gd name="T46" fmla="*/ 73 w 82"/>
                  <a:gd name="T47" fmla="*/ 18 h 41"/>
                  <a:gd name="T48" fmla="*/ 77 w 82"/>
                  <a:gd name="T49" fmla="*/ 27 h 41"/>
                  <a:gd name="T50" fmla="*/ 77 w 82"/>
                  <a:gd name="T51" fmla="*/ 27 h 41"/>
                  <a:gd name="T52" fmla="*/ 77 w 82"/>
                  <a:gd name="T53" fmla="*/ 36 h 41"/>
                  <a:gd name="T54" fmla="*/ 82 w 82"/>
                  <a:gd name="T55" fmla="*/ 36 h 41"/>
                  <a:gd name="T56" fmla="*/ 77 w 82"/>
                  <a:gd name="T57" fmla="*/ 36 h 41"/>
                  <a:gd name="T58" fmla="*/ 77 w 82"/>
                  <a:gd name="T59" fmla="*/ 41 h 41"/>
                  <a:gd name="T60" fmla="*/ 77 w 82"/>
                  <a:gd name="T61" fmla="*/ 41 h 41"/>
                  <a:gd name="T62" fmla="*/ 73 w 82"/>
                  <a:gd name="T63" fmla="*/ 41 h 41"/>
                  <a:gd name="T64" fmla="*/ 68 w 82"/>
                  <a:gd name="T65" fmla="*/ 41 h 41"/>
                  <a:gd name="T66" fmla="*/ 64 w 82"/>
                  <a:gd name="T67" fmla="*/ 41 h 41"/>
                  <a:gd name="T68" fmla="*/ 59 w 82"/>
                  <a:gd name="T69" fmla="*/ 36 h 41"/>
                  <a:gd name="T70" fmla="*/ 55 w 82"/>
                  <a:gd name="T71" fmla="*/ 36 h 41"/>
                  <a:gd name="T72" fmla="*/ 45 w 82"/>
                  <a:gd name="T73" fmla="*/ 32 h 41"/>
                  <a:gd name="T74" fmla="*/ 45 w 82"/>
                  <a:gd name="T75" fmla="*/ 32 h 41"/>
                  <a:gd name="T76" fmla="*/ 45 w 82"/>
                  <a:gd name="T77" fmla="*/ 32 h 41"/>
                  <a:gd name="T78" fmla="*/ 41 w 82"/>
                  <a:gd name="T79" fmla="*/ 32 h 41"/>
                  <a:gd name="T80" fmla="*/ 36 w 82"/>
                  <a:gd name="T81" fmla="*/ 36 h 41"/>
                  <a:gd name="T82" fmla="*/ 36 w 82"/>
                  <a:gd name="T83" fmla="*/ 32 h 41"/>
                  <a:gd name="T84" fmla="*/ 36 w 82"/>
                  <a:gd name="T85" fmla="*/ 27 h 41"/>
                  <a:gd name="T86" fmla="*/ 32 w 82"/>
                  <a:gd name="T87" fmla="*/ 27 h 41"/>
                  <a:gd name="T88" fmla="*/ 32 w 82"/>
                  <a:gd name="T89" fmla="*/ 27 h 41"/>
                  <a:gd name="T90" fmla="*/ 23 w 82"/>
                  <a:gd name="T91" fmla="*/ 27 h 41"/>
                  <a:gd name="T92" fmla="*/ 23 w 82"/>
                  <a:gd name="T93" fmla="*/ 23 h 41"/>
                  <a:gd name="T94" fmla="*/ 23 w 82"/>
                  <a:gd name="T95" fmla="*/ 18 h 41"/>
                  <a:gd name="T96" fmla="*/ 23 w 82"/>
                  <a:gd name="T97" fmla="*/ 18 h 41"/>
                  <a:gd name="T98" fmla="*/ 23 w 82"/>
                  <a:gd name="T99" fmla="*/ 14 h 41"/>
                  <a:gd name="T100" fmla="*/ 18 w 82"/>
                  <a:gd name="T101" fmla="*/ 14 h 41"/>
                  <a:gd name="T102" fmla="*/ 23 w 82"/>
                  <a:gd name="T103" fmla="*/ 9 h 41"/>
                  <a:gd name="T104" fmla="*/ 27 w 82"/>
                  <a:gd name="T105" fmla="*/ 9 h 41"/>
                  <a:gd name="T106" fmla="*/ 36 w 82"/>
                  <a:gd name="T107" fmla="*/ 5 h 41"/>
                  <a:gd name="T108" fmla="*/ 45 w 82"/>
                  <a:gd name="T109"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41">
                    <a:moveTo>
                      <a:pt x="9" y="23"/>
                    </a:moveTo>
                    <a:lnTo>
                      <a:pt x="9" y="23"/>
                    </a:lnTo>
                    <a:lnTo>
                      <a:pt x="9" y="23"/>
                    </a:lnTo>
                    <a:lnTo>
                      <a:pt x="9" y="23"/>
                    </a:lnTo>
                    <a:lnTo>
                      <a:pt x="14" y="23"/>
                    </a:lnTo>
                    <a:lnTo>
                      <a:pt x="14" y="23"/>
                    </a:lnTo>
                    <a:lnTo>
                      <a:pt x="18" y="23"/>
                    </a:lnTo>
                    <a:lnTo>
                      <a:pt x="18" y="27"/>
                    </a:lnTo>
                    <a:lnTo>
                      <a:pt x="18" y="27"/>
                    </a:lnTo>
                    <a:lnTo>
                      <a:pt x="18" y="27"/>
                    </a:lnTo>
                    <a:lnTo>
                      <a:pt x="14" y="27"/>
                    </a:lnTo>
                    <a:lnTo>
                      <a:pt x="14" y="27"/>
                    </a:lnTo>
                    <a:lnTo>
                      <a:pt x="14" y="27"/>
                    </a:lnTo>
                    <a:lnTo>
                      <a:pt x="14" y="27"/>
                    </a:lnTo>
                    <a:lnTo>
                      <a:pt x="14" y="27"/>
                    </a:lnTo>
                    <a:lnTo>
                      <a:pt x="9" y="27"/>
                    </a:lnTo>
                    <a:lnTo>
                      <a:pt x="5" y="27"/>
                    </a:lnTo>
                    <a:lnTo>
                      <a:pt x="5" y="32"/>
                    </a:lnTo>
                    <a:lnTo>
                      <a:pt x="5" y="32"/>
                    </a:lnTo>
                    <a:lnTo>
                      <a:pt x="5" y="36"/>
                    </a:lnTo>
                    <a:lnTo>
                      <a:pt x="5" y="36"/>
                    </a:lnTo>
                    <a:lnTo>
                      <a:pt x="0" y="36"/>
                    </a:lnTo>
                    <a:lnTo>
                      <a:pt x="0" y="36"/>
                    </a:lnTo>
                    <a:lnTo>
                      <a:pt x="0" y="32"/>
                    </a:lnTo>
                    <a:lnTo>
                      <a:pt x="5" y="32"/>
                    </a:lnTo>
                    <a:lnTo>
                      <a:pt x="5" y="32"/>
                    </a:lnTo>
                    <a:lnTo>
                      <a:pt x="5" y="32"/>
                    </a:lnTo>
                    <a:lnTo>
                      <a:pt x="0" y="32"/>
                    </a:lnTo>
                    <a:lnTo>
                      <a:pt x="0" y="27"/>
                    </a:lnTo>
                    <a:lnTo>
                      <a:pt x="0" y="27"/>
                    </a:lnTo>
                    <a:lnTo>
                      <a:pt x="0" y="27"/>
                    </a:lnTo>
                    <a:lnTo>
                      <a:pt x="0" y="27"/>
                    </a:lnTo>
                    <a:lnTo>
                      <a:pt x="0" y="27"/>
                    </a:lnTo>
                    <a:lnTo>
                      <a:pt x="0" y="27"/>
                    </a:lnTo>
                    <a:lnTo>
                      <a:pt x="0" y="23"/>
                    </a:lnTo>
                    <a:lnTo>
                      <a:pt x="0" y="23"/>
                    </a:lnTo>
                    <a:lnTo>
                      <a:pt x="0" y="23"/>
                    </a:lnTo>
                    <a:lnTo>
                      <a:pt x="0" y="23"/>
                    </a:lnTo>
                    <a:lnTo>
                      <a:pt x="5" y="23"/>
                    </a:lnTo>
                    <a:lnTo>
                      <a:pt x="5" y="23"/>
                    </a:lnTo>
                    <a:lnTo>
                      <a:pt x="5" y="23"/>
                    </a:lnTo>
                    <a:lnTo>
                      <a:pt x="5" y="23"/>
                    </a:lnTo>
                    <a:lnTo>
                      <a:pt x="9" y="23"/>
                    </a:lnTo>
                    <a:lnTo>
                      <a:pt x="9" y="23"/>
                    </a:lnTo>
                    <a:lnTo>
                      <a:pt x="9" y="23"/>
                    </a:lnTo>
                    <a:moveTo>
                      <a:pt x="45" y="0"/>
                    </a:moveTo>
                    <a:lnTo>
                      <a:pt x="45" y="0"/>
                    </a:lnTo>
                    <a:lnTo>
                      <a:pt x="45" y="5"/>
                    </a:lnTo>
                    <a:lnTo>
                      <a:pt x="50" y="5"/>
                    </a:lnTo>
                    <a:lnTo>
                      <a:pt x="59" y="5"/>
                    </a:lnTo>
                    <a:lnTo>
                      <a:pt x="59" y="5"/>
                    </a:lnTo>
                    <a:lnTo>
                      <a:pt x="64" y="5"/>
                    </a:lnTo>
                    <a:lnTo>
                      <a:pt x="68" y="5"/>
                    </a:lnTo>
                    <a:lnTo>
                      <a:pt x="73" y="5"/>
                    </a:lnTo>
                    <a:lnTo>
                      <a:pt x="77" y="5"/>
                    </a:lnTo>
                    <a:lnTo>
                      <a:pt x="82" y="5"/>
                    </a:lnTo>
                    <a:lnTo>
                      <a:pt x="82" y="5"/>
                    </a:lnTo>
                    <a:lnTo>
                      <a:pt x="82" y="5"/>
                    </a:lnTo>
                    <a:lnTo>
                      <a:pt x="82" y="5"/>
                    </a:lnTo>
                    <a:lnTo>
                      <a:pt x="82" y="9"/>
                    </a:lnTo>
                    <a:lnTo>
                      <a:pt x="82" y="9"/>
                    </a:lnTo>
                    <a:lnTo>
                      <a:pt x="82" y="9"/>
                    </a:lnTo>
                    <a:lnTo>
                      <a:pt x="82" y="9"/>
                    </a:lnTo>
                    <a:lnTo>
                      <a:pt x="82" y="9"/>
                    </a:lnTo>
                    <a:lnTo>
                      <a:pt x="77" y="9"/>
                    </a:lnTo>
                    <a:lnTo>
                      <a:pt x="77" y="9"/>
                    </a:lnTo>
                    <a:lnTo>
                      <a:pt x="77" y="9"/>
                    </a:lnTo>
                    <a:lnTo>
                      <a:pt x="77" y="14"/>
                    </a:lnTo>
                    <a:lnTo>
                      <a:pt x="77" y="14"/>
                    </a:lnTo>
                    <a:lnTo>
                      <a:pt x="73" y="18"/>
                    </a:lnTo>
                    <a:lnTo>
                      <a:pt x="73" y="18"/>
                    </a:lnTo>
                    <a:lnTo>
                      <a:pt x="73" y="18"/>
                    </a:lnTo>
                    <a:lnTo>
                      <a:pt x="73" y="18"/>
                    </a:lnTo>
                    <a:lnTo>
                      <a:pt x="77" y="23"/>
                    </a:lnTo>
                    <a:lnTo>
                      <a:pt x="77" y="27"/>
                    </a:lnTo>
                    <a:lnTo>
                      <a:pt x="77" y="27"/>
                    </a:lnTo>
                    <a:lnTo>
                      <a:pt x="77" y="27"/>
                    </a:lnTo>
                    <a:lnTo>
                      <a:pt x="77" y="27"/>
                    </a:lnTo>
                    <a:lnTo>
                      <a:pt x="77" y="32"/>
                    </a:lnTo>
                    <a:lnTo>
                      <a:pt x="77" y="32"/>
                    </a:lnTo>
                    <a:lnTo>
                      <a:pt x="77" y="36"/>
                    </a:lnTo>
                    <a:lnTo>
                      <a:pt x="82" y="36"/>
                    </a:lnTo>
                    <a:lnTo>
                      <a:pt x="82" y="36"/>
                    </a:lnTo>
                    <a:lnTo>
                      <a:pt x="82" y="36"/>
                    </a:lnTo>
                    <a:lnTo>
                      <a:pt x="82" y="36"/>
                    </a:lnTo>
                    <a:lnTo>
                      <a:pt x="82" y="36"/>
                    </a:lnTo>
                    <a:lnTo>
                      <a:pt x="77" y="36"/>
                    </a:lnTo>
                    <a:lnTo>
                      <a:pt x="77" y="36"/>
                    </a:lnTo>
                    <a:lnTo>
                      <a:pt x="77" y="36"/>
                    </a:lnTo>
                    <a:lnTo>
                      <a:pt x="77" y="41"/>
                    </a:lnTo>
                    <a:lnTo>
                      <a:pt x="77" y="41"/>
                    </a:lnTo>
                    <a:lnTo>
                      <a:pt x="77" y="41"/>
                    </a:lnTo>
                    <a:lnTo>
                      <a:pt x="77" y="41"/>
                    </a:lnTo>
                    <a:lnTo>
                      <a:pt x="77" y="41"/>
                    </a:lnTo>
                    <a:lnTo>
                      <a:pt x="73" y="41"/>
                    </a:lnTo>
                    <a:lnTo>
                      <a:pt x="73" y="41"/>
                    </a:lnTo>
                    <a:lnTo>
                      <a:pt x="73" y="41"/>
                    </a:lnTo>
                    <a:lnTo>
                      <a:pt x="68" y="41"/>
                    </a:lnTo>
                    <a:lnTo>
                      <a:pt x="68" y="41"/>
                    </a:lnTo>
                    <a:lnTo>
                      <a:pt x="64" y="41"/>
                    </a:lnTo>
                    <a:lnTo>
                      <a:pt x="64" y="41"/>
                    </a:lnTo>
                    <a:lnTo>
                      <a:pt x="64" y="41"/>
                    </a:lnTo>
                    <a:lnTo>
                      <a:pt x="59" y="41"/>
                    </a:lnTo>
                    <a:lnTo>
                      <a:pt x="59" y="36"/>
                    </a:lnTo>
                    <a:lnTo>
                      <a:pt x="59" y="36"/>
                    </a:lnTo>
                    <a:lnTo>
                      <a:pt x="55" y="36"/>
                    </a:lnTo>
                    <a:lnTo>
                      <a:pt x="55" y="36"/>
                    </a:lnTo>
                    <a:lnTo>
                      <a:pt x="55" y="36"/>
                    </a:lnTo>
                    <a:lnTo>
                      <a:pt x="50" y="36"/>
                    </a:lnTo>
                    <a:lnTo>
                      <a:pt x="50" y="36"/>
                    </a:lnTo>
                    <a:lnTo>
                      <a:pt x="45" y="32"/>
                    </a:lnTo>
                    <a:lnTo>
                      <a:pt x="45" y="32"/>
                    </a:lnTo>
                    <a:lnTo>
                      <a:pt x="45" y="32"/>
                    </a:lnTo>
                    <a:lnTo>
                      <a:pt x="45" y="32"/>
                    </a:lnTo>
                    <a:lnTo>
                      <a:pt x="45" y="32"/>
                    </a:lnTo>
                    <a:lnTo>
                      <a:pt x="45" y="32"/>
                    </a:lnTo>
                    <a:lnTo>
                      <a:pt x="45" y="32"/>
                    </a:lnTo>
                    <a:lnTo>
                      <a:pt x="45" y="32"/>
                    </a:lnTo>
                    <a:lnTo>
                      <a:pt x="41" y="32"/>
                    </a:lnTo>
                    <a:lnTo>
                      <a:pt x="41" y="32"/>
                    </a:lnTo>
                    <a:lnTo>
                      <a:pt x="41" y="32"/>
                    </a:lnTo>
                    <a:lnTo>
                      <a:pt x="36" y="36"/>
                    </a:lnTo>
                    <a:lnTo>
                      <a:pt x="36" y="36"/>
                    </a:lnTo>
                    <a:lnTo>
                      <a:pt x="32" y="36"/>
                    </a:lnTo>
                    <a:lnTo>
                      <a:pt x="32" y="36"/>
                    </a:lnTo>
                    <a:lnTo>
                      <a:pt x="36" y="32"/>
                    </a:lnTo>
                    <a:lnTo>
                      <a:pt x="36" y="27"/>
                    </a:lnTo>
                    <a:lnTo>
                      <a:pt x="36" y="27"/>
                    </a:lnTo>
                    <a:lnTo>
                      <a:pt x="36" y="27"/>
                    </a:lnTo>
                    <a:lnTo>
                      <a:pt x="36" y="27"/>
                    </a:lnTo>
                    <a:lnTo>
                      <a:pt x="32" y="27"/>
                    </a:lnTo>
                    <a:lnTo>
                      <a:pt x="32" y="27"/>
                    </a:lnTo>
                    <a:lnTo>
                      <a:pt x="32" y="27"/>
                    </a:lnTo>
                    <a:lnTo>
                      <a:pt x="32" y="27"/>
                    </a:lnTo>
                    <a:lnTo>
                      <a:pt x="32" y="27"/>
                    </a:lnTo>
                    <a:lnTo>
                      <a:pt x="27" y="27"/>
                    </a:lnTo>
                    <a:lnTo>
                      <a:pt x="27" y="27"/>
                    </a:lnTo>
                    <a:lnTo>
                      <a:pt x="23" y="27"/>
                    </a:lnTo>
                    <a:lnTo>
                      <a:pt x="23" y="23"/>
                    </a:lnTo>
                    <a:lnTo>
                      <a:pt x="23" y="23"/>
                    </a:lnTo>
                    <a:lnTo>
                      <a:pt x="23" y="23"/>
                    </a:lnTo>
                    <a:lnTo>
                      <a:pt x="23" y="18"/>
                    </a:lnTo>
                    <a:lnTo>
                      <a:pt x="23" y="18"/>
                    </a:lnTo>
                    <a:lnTo>
                      <a:pt x="23" y="18"/>
                    </a:lnTo>
                    <a:lnTo>
                      <a:pt x="23" y="18"/>
                    </a:lnTo>
                    <a:lnTo>
                      <a:pt x="23" y="18"/>
                    </a:lnTo>
                    <a:lnTo>
                      <a:pt x="23" y="18"/>
                    </a:lnTo>
                    <a:lnTo>
                      <a:pt x="18" y="18"/>
                    </a:lnTo>
                    <a:lnTo>
                      <a:pt x="18" y="14"/>
                    </a:lnTo>
                    <a:lnTo>
                      <a:pt x="23" y="14"/>
                    </a:lnTo>
                    <a:lnTo>
                      <a:pt x="18" y="14"/>
                    </a:lnTo>
                    <a:lnTo>
                      <a:pt x="18" y="14"/>
                    </a:lnTo>
                    <a:lnTo>
                      <a:pt x="18" y="14"/>
                    </a:lnTo>
                    <a:lnTo>
                      <a:pt x="18" y="9"/>
                    </a:lnTo>
                    <a:lnTo>
                      <a:pt x="23" y="9"/>
                    </a:lnTo>
                    <a:lnTo>
                      <a:pt x="23" y="9"/>
                    </a:lnTo>
                    <a:lnTo>
                      <a:pt x="27" y="9"/>
                    </a:lnTo>
                    <a:lnTo>
                      <a:pt x="27" y="9"/>
                    </a:lnTo>
                    <a:lnTo>
                      <a:pt x="27" y="9"/>
                    </a:lnTo>
                    <a:lnTo>
                      <a:pt x="32" y="5"/>
                    </a:lnTo>
                    <a:lnTo>
                      <a:pt x="32" y="5"/>
                    </a:lnTo>
                    <a:lnTo>
                      <a:pt x="36" y="5"/>
                    </a:lnTo>
                    <a:lnTo>
                      <a:pt x="45" y="5"/>
                    </a:lnTo>
                    <a:lnTo>
                      <a:pt x="45" y="5"/>
                    </a:lnTo>
                    <a:lnTo>
                      <a:pt x="45" y="5"/>
                    </a:lnTo>
                    <a:lnTo>
                      <a:pt x="4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3" name="Freeform 54"/>
              <p:cNvSpPr>
                <a:spLocks/>
              </p:cNvSpPr>
              <p:nvPr/>
            </p:nvSpPr>
            <p:spPr bwMode="auto">
              <a:xfrm>
                <a:off x="5181601" y="2508251"/>
                <a:ext cx="415925" cy="336550"/>
              </a:xfrm>
              <a:custGeom>
                <a:avLst/>
                <a:gdLst>
                  <a:gd name="T0" fmla="*/ 99 w 262"/>
                  <a:gd name="T1" fmla="*/ 4 h 212"/>
                  <a:gd name="T2" fmla="*/ 104 w 262"/>
                  <a:gd name="T3" fmla="*/ 4 h 212"/>
                  <a:gd name="T4" fmla="*/ 113 w 262"/>
                  <a:gd name="T5" fmla="*/ 4 h 212"/>
                  <a:gd name="T6" fmla="*/ 122 w 262"/>
                  <a:gd name="T7" fmla="*/ 4 h 212"/>
                  <a:gd name="T8" fmla="*/ 135 w 262"/>
                  <a:gd name="T9" fmla="*/ 13 h 212"/>
                  <a:gd name="T10" fmla="*/ 149 w 262"/>
                  <a:gd name="T11" fmla="*/ 31 h 212"/>
                  <a:gd name="T12" fmla="*/ 158 w 262"/>
                  <a:gd name="T13" fmla="*/ 40 h 212"/>
                  <a:gd name="T14" fmla="*/ 153 w 262"/>
                  <a:gd name="T15" fmla="*/ 54 h 212"/>
                  <a:gd name="T16" fmla="*/ 149 w 262"/>
                  <a:gd name="T17" fmla="*/ 67 h 212"/>
                  <a:gd name="T18" fmla="*/ 158 w 262"/>
                  <a:gd name="T19" fmla="*/ 72 h 212"/>
                  <a:gd name="T20" fmla="*/ 167 w 262"/>
                  <a:gd name="T21" fmla="*/ 67 h 212"/>
                  <a:gd name="T22" fmla="*/ 171 w 262"/>
                  <a:gd name="T23" fmla="*/ 72 h 212"/>
                  <a:gd name="T24" fmla="*/ 167 w 262"/>
                  <a:gd name="T25" fmla="*/ 77 h 212"/>
                  <a:gd name="T26" fmla="*/ 171 w 262"/>
                  <a:gd name="T27" fmla="*/ 86 h 212"/>
                  <a:gd name="T28" fmla="*/ 180 w 262"/>
                  <a:gd name="T29" fmla="*/ 95 h 212"/>
                  <a:gd name="T30" fmla="*/ 189 w 262"/>
                  <a:gd name="T31" fmla="*/ 104 h 212"/>
                  <a:gd name="T32" fmla="*/ 208 w 262"/>
                  <a:gd name="T33" fmla="*/ 113 h 212"/>
                  <a:gd name="T34" fmla="*/ 239 w 262"/>
                  <a:gd name="T35" fmla="*/ 126 h 212"/>
                  <a:gd name="T36" fmla="*/ 262 w 262"/>
                  <a:gd name="T37" fmla="*/ 126 h 212"/>
                  <a:gd name="T38" fmla="*/ 239 w 262"/>
                  <a:gd name="T39" fmla="*/ 149 h 212"/>
                  <a:gd name="T40" fmla="*/ 217 w 262"/>
                  <a:gd name="T41" fmla="*/ 176 h 212"/>
                  <a:gd name="T42" fmla="*/ 198 w 262"/>
                  <a:gd name="T43" fmla="*/ 185 h 212"/>
                  <a:gd name="T44" fmla="*/ 185 w 262"/>
                  <a:gd name="T45" fmla="*/ 185 h 212"/>
                  <a:gd name="T46" fmla="*/ 176 w 262"/>
                  <a:gd name="T47" fmla="*/ 194 h 212"/>
                  <a:gd name="T48" fmla="*/ 162 w 262"/>
                  <a:gd name="T49" fmla="*/ 199 h 212"/>
                  <a:gd name="T50" fmla="*/ 149 w 262"/>
                  <a:gd name="T51" fmla="*/ 203 h 212"/>
                  <a:gd name="T52" fmla="*/ 144 w 262"/>
                  <a:gd name="T53" fmla="*/ 203 h 212"/>
                  <a:gd name="T54" fmla="*/ 131 w 262"/>
                  <a:gd name="T55" fmla="*/ 199 h 212"/>
                  <a:gd name="T56" fmla="*/ 117 w 262"/>
                  <a:gd name="T57" fmla="*/ 212 h 212"/>
                  <a:gd name="T58" fmla="*/ 104 w 262"/>
                  <a:gd name="T59" fmla="*/ 212 h 212"/>
                  <a:gd name="T60" fmla="*/ 86 w 262"/>
                  <a:gd name="T61" fmla="*/ 208 h 212"/>
                  <a:gd name="T62" fmla="*/ 67 w 262"/>
                  <a:gd name="T63" fmla="*/ 194 h 212"/>
                  <a:gd name="T64" fmla="*/ 54 w 262"/>
                  <a:gd name="T65" fmla="*/ 194 h 212"/>
                  <a:gd name="T66" fmla="*/ 49 w 262"/>
                  <a:gd name="T67" fmla="*/ 185 h 212"/>
                  <a:gd name="T68" fmla="*/ 49 w 262"/>
                  <a:gd name="T69" fmla="*/ 181 h 212"/>
                  <a:gd name="T70" fmla="*/ 40 w 262"/>
                  <a:gd name="T71" fmla="*/ 176 h 212"/>
                  <a:gd name="T72" fmla="*/ 40 w 262"/>
                  <a:gd name="T73" fmla="*/ 176 h 212"/>
                  <a:gd name="T74" fmla="*/ 36 w 262"/>
                  <a:gd name="T75" fmla="*/ 162 h 212"/>
                  <a:gd name="T76" fmla="*/ 27 w 262"/>
                  <a:gd name="T77" fmla="*/ 153 h 212"/>
                  <a:gd name="T78" fmla="*/ 18 w 262"/>
                  <a:gd name="T79" fmla="*/ 140 h 212"/>
                  <a:gd name="T80" fmla="*/ 13 w 262"/>
                  <a:gd name="T81" fmla="*/ 135 h 212"/>
                  <a:gd name="T82" fmla="*/ 0 w 262"/>
                  <a:gd name="T83" fmla="*/ 131 h 212"/>
                  <a:gd name="T84" fmla="*/ 4 w 262"/>
                  <a:gd name="T85" fmla="*/ 122 h 212"/>
                  <a:gd name="T86" fmla="*/ 13 w 262"/>
                  <a:gd name="T87" fmla="*/ 117 h 212"/>
                  <a:gd name="T88" fmla="*/ 18 w 262"/>
                  <a:gd name="T89" fmla="*/ 117 h 212"/>
                  <a:gd name="T90" fmla="*/ 18 w 262"/>
                  <a:gd name="T91" fmla="*/ 99 h 212"/>
                  <a:gd name="T92" fmla="*/ 22 w 262"/>
                  <a:gd name="T93" fmla="*/ 86 h 212"/>
                  <a:gd name="T94" fmla="*/ 22 w 262"/>
                  <a:gd name="T95" fmla="*/ 77 h 212"/>
                  <a:gd name="T96" fmla="*/ 31 w 262"/>
                  <a:gd name="T97" fmla="*/ 77 h 212"/>
                  <a:gd name="T98" fmla="*/ 31 w 262"/>
                  <a:gd name="T99" fmla="*/ 67 h 212"/>
                  <a:gd name="T100" fmla="*/ 36 w 262"/>
                  <a:gd name="T101" fmla="*/ 54 h 212"/>
                  <a:gd name="T102" fmla="*/ 45 w 262"/>
                  <a:gd name="T103" fmla="*/ 40 h 212"/>
                  <a:gd name="T104" fmla="*/ 49 w 262"/>
                  <a:gd name="T105" fmla="*/ 36 h 212"/>
                  <a:gd name="T106" fmla="*/ 54 w 262"/>
                  <a:gd name="T107" fmla="*/ 27 h 212"/>
                  <a:gd name="T108" fmla="*/ 54 w 262"/>
                  <a:gd name="T109" fmla="*/ 13 h 212"/>
                  <a:gd name="T110" fmla="*/ 63 w 262"/>
                  <a:gd name="T111" fmla="*/ 9 h 212"/>
                  <a:gd name="T112" fmla="*/ 67 w 262"/>
                  <a:gd name="T113" fmla="*/ 4 h 212"/>
                  <a:gd name="T114" fmla="*/ 77 w 262"/>
                  <a:gd name="T115" fmla="*/ 9 h 212"/>
                  <a:gd name="T116" fmla="*/ 81 w 262"/>
                  <a:gd name="T117" fmla="*/ 0 h 212"/>
                  <a:gd name="T118" fmla="*/ 86 w 262"/>
                  <a:gd name="T119"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2" h="212">
                    <a:moveTo>
                      <a:pt x="90" y="4"/>
                    </a:moveTo>
                    <a:lnTo>
                      <a:pt x="90" y="4"/>
                    </a:lnTo>
                    <a:lnTo>
                      <a:pt x="90" y="4"/>
                    </a:lnTo>
                    <a:lnTo>
                      <a:pt x="95" y="4"/>
                    </a:lnTo>
                    <a:lnTo>
                      <a:pt x="99" y="4"/>
                    </a:lnTo>
                    <a:lnTo>
                      <a:pt x="99" y="0"/>
                    </a:lnTo>
                    <a:lnTo>
                      <a:pt x="99" y="0"/>
                    </a:lnTo>
                    <a:lnTo>
                      <a:pt x="104" y="4"/>
                    </a:lnTo>
                    <a:lnTo>
                      <a:pt x="104" y="4"/>
                    </a:lnTo>
                    <a:lnTo>
                      <a:pt x="104" y="4"/>
                    </a:lnTo>
                    <a:lnTo>
                      <a:pt x="104" y="4"/>
                    </a:lnTo>
                    <a:lnTo>
                      <a:pt x="108" y="4"/>
                    </a:lnTo>
                    <a:lnTo>
                      <a:pt x="108" y="4"/>
                    </a:lnTo>
                    <a:lnTo>
                      <a:pt x="108" y="4"/>
                    </a:lnTo>
                    <a:lnTo>
                      <a:pt x="113" y="4"/>
                    </a:lnTo>
                    <a:lnTo>
                      <a:pt x="113" y="4"/>
                    </a:lnTo>
                    <a:lnTo>
                      <a:pt x="117" y="4"/>
                    </a:lnTo>
                    <a:lnTo>
                      <a:pt x="117" y="4"/>
                    </a:lnTo>
                    <a:lnTo>
                      <a:pt x="122" y="4"/>
                    </a:lnTo>
                    <a:lnTo>
                      <a:pt x="122" y="4"/>
                    </a:lnTo>
                    <a:lnTo>
                      <a:pt x="122" y="9"/>
                    </a:lnTo>
                    <a:lnTo>
                      <a:pt x="126" y="9"/>
                    </a:lnTo>
                    <a:lnTo>
                      <a:pt x="131" y="9"/>
                    </a:lnTo>
                    <a:lnTo>
                      <a:pt x="131" y="13"/>
                    </a:lnTo>
                    <a:lnTo>
                      <a:pt x="135" y="13"/>
                    </a:lnTo>
                    <a:lnTo>
                      <a:pt x="135" y="18"/>
                    </a:lnTo>
                    <a:lnTo>
                      <a:pt x="140" y="22"/>
                    </a:lnTo>
                    <a:lnTo>
                      <a:pt x="144" y="27"/>
                    </a:lnTo>
                    <a:lnTo>
                      <a:pt x="149" y="27"/>
                    </a:lnTo>
                    <a:lnTo>
                      <a:pt x="149" y="31"/>
                    </a:lnTo>
                    <a:lnTo>
                      <a:pt x="153" y="36"/>
                    </a:lnTo>
                    <a:lnTo>
                      <a:pt x="153" y="36"/>
                    </a:lnTo>
                    <a:lnTo>
                      <a:pt x="153" y="36"/>
                    </a:lnTo>
                    <a:lnTo>
                      <a:pt x="158" y="40"/>
                    </a:lnTo>
                    <a:lnTo>
                      <a:pt x="158" y="40"/>
                    </a:lnTo>
                    <a:lnTo>
                      <a:pt x="158" y="40"/>
                    </a:lnTo>
                    <a:lnTo>
                      <a:pt x="158" y="45"/>
                    </a:lnTo>
                    <a:lnTo>
                      <a:pt x="158" y="49"/>
                    </a:lnTo>
                    <a:lnTo>
                      <a:pt x="153" y="54"/>
                    </a:lnTo>
                    <a:lnTo>
                      <a:pt x="153" y="54"/>
                    </a:lnTo>
                    <a:lnTo>
                      <a:pt x="149" y="58"/>
                    </a:lnTo>
                    <a:lnTo>
                      <a:pt x="149" y="58"/>
                    </a:lnTo>
                    <a:lnTo>
                      <a:pt x="149" y="58"/>
                    </a:lnTo>
                    <a:lnTo>
                      <a:pt x="149" y="63"/>
                    </a:lnTo>
                    <a:lnTo>
                      <a:pt x="149" y="67"/>
                    </a:lnTo>
                    <a:lnTo>
                      <a:pt x="153" y="72"/>
                    </a:lnTo>
                    <a:lnTo>
                      <a:pt x="153" y="72"/>
                    </a:lnTo>
                    <a:lnTo>
                      <a:pt x="153" y="72"/>
                    </a:lnTo>
                    <a:lnTo>
                      <a:pt x="158" y="72"/>
                    </a:lnTo>
                    <a:lnTo>
                      <a:pt x="158" y="72"/>
                    </a:lnTo>
                    <a:lnTo>
                      <a:pt x="158" y="72"/>
                    </a:lnTo>
                    <a:lnTo>
                      <a:pt x="162" y="67"/>
                    </a:lnTo>
                    <a:lnTo>
                      <a:pt x="162" y="67"/>
                    </a:lnTo>
                    <a:lnTo>
                      <a:pt x="167" y="67"/>
                    </a:lnTo>
                    <a:lnTo>
                      <a:pt x="167" y="67"/>
                    </a:lnTo>
                    <a:lnTo>
                      <a:pt x="167" y="67"/>
                    </a:lnTo>
                    <a:lnTo>
                      <a:pt x="171" y="72"/>
                    </a:lnTo>
                    <a:lnTo>
                      <a:pt x="171" y="72"/>
                    </a:lnTo>
                    <a:lnTo>
                      <a:pt x="171" y="72"/>
                    </a:lnTo>
                    <a:lnTo>
                      <a:pt x="171" y="72"/>
                    </a:lnTo>
                    <a:lnTo>
                      <a:pt x="167" y="72"/>
                    </a:lnTo>
                    <a:lnTo>
                      <a:pt x="167" y="72"/>
                    </a:lnTo>
                    <a:lnTo>
                      <a:pt x="167" y="77"/>
                    </a:lnTo>
                    <a:lnTo>
                      <a:pt x="167" y="77"/>
                    </a:lnTo>
                    <a:lnTo>
                      <a:pt x="167" y="77"/>
                    </a:lnTo>
                    <a:lnTo>
                      <a:pt x="167" y="81"/>
                    </a:lnTo>
                    <a:lnTo>
                      <a:pt x="167" y="81"/>
                    </a:lnTo>
                    <a:lnTo>
                      <a:pt x="171" y="86"/>
                    </a:lnTo>
                    <a:lnTo>
                      <a:pt x="171" y="86"/>
                    </a:lnTo>
                    <a:lnTo>
                      <a:pt x="171" y="86"/>
                    </a:lnTo>
                    <a:lnTo>
                      <a:pt x="171" y="90"/>
                    </a:lnTo>
                    <a:lnTo>
                      <a:pt x="176" y="90"/>
                    </a:lnTo>
                    <a:lnTo>
                      <a:pt x="176" y="90"/>
                    </a:lnTo>
                    <a:lnTo>
                      <a:pt x="176" y="95"/>
                    </a:lnTo>
                    <a:lnTo>
                      <a:pt x="180" y="95"/>
                    </a:lnTo>
                    <a:lnTo>
                      <a:pt x="180" y="99"/>
                    </a:lnTo>
                    <a:lnTo>
                      <a:pt x="180" y="99"/>
                    </a:lnTo>
                    <a:lnTo>
                      <a:pt x="185" y="99"/>
                    </a:lnTo>
                    <a:lnTo>
                      <a:pt x="185" y="99"/>
                    </a:lnTo>
                    <a:lnTo>
                      <a:pt x="189" y="104"/>
                    </a:lnTo>
                    <a:lnTo>
                      <a:pt x="189" y="108"/>
                    </a:lnTo>
                    <a:lnTo>
                      <a:pt x="189" y="108"/>
                    </a:lnTo>
                    <a:lnTo>
                      <a:pt x="198" y="108"/>
                    </a:lnTo>
                    <a:lnTo>
                      <a:pt x="203" y="113"/>
                    </a:lnTo>
                    <a:lnTo>
                      <a:pt x="208" y="113"/>
                    </a:lnTo>
                    <a:lnTo>
                      <a:pt x="212" y="117"/>
                    </a:lnTo>
                    <a:lnTo>
                      <a:pt x="217" y="117"/>
                    </a:lnTo>
                    <a:lnTo>
                      <a:pt x="226" y="117"/>
                    </a:lnTo>
                    <a:lnTo>
                      <a:pt x="230" y="122"/>
                    </a:lnTo>
                    <a:lnTo>
                      <a:pt x="239" y="126"/>
                    </a:lnTo>
                    <a:lnTo>
                      <a:pt x="244" y="126"/>
                    </a:lnTo>
                    <a:lnTo>
                      <a:pt x="244" y="126"/>
                    </a:lnTo>
                    <a:lnTo>
                      <a:pt x="248" y="126"/>
                    </a:lnTo>
                    <a:lnTo>
                      <a:pt x="253" y="126"/>
                    </a:lnTo>
                    <a:lnTo>
                      <a:pt x="262" y="126"/>
                    </a:lnTo>
                    <a:lnTo>
                      <a:pt x="257" y="131"/>
                    </a:lnTo>
                    <a:lnTo>
                      <a:pt x="253" y="135"/>
                    </a:lnTo>
                    <a:lnTo>
                      <a:pt x="248" y="140"/>
                    </a:lnTo>
                    <a:lnTo>
                      <a:pt x="244" y="144"/>
                    </a:lnTo>
                    <a:lnTo>
                      <a:pt x="239" y="149"/>
                    </a:lnTo>
                    <a:lnTo>
                      <a:pt x="235" y="153"/>
                    </a:lnTo>
                    <a:lnTo>
                      <a:pt x="230" y="158"/>
                    </a:lnTo>
                    <a:lnTo>
                      <a:pt x="226" y="162"/>
                    </a:lnTo>
                    <a:lnTo>
                      <a:pt x="221" y="171"/>
                    </a:lnTo>
                    <a:lnTo>
                      <a:pt x="217" y="176"/>
                    </a:lnTo>
                    <a:lnTo>
                      <a:pt x="212" y="181"/>
                    </a:lnTo>
                    <a:lnTo>
                      <a:pt x="208" y="185"/>
                    </a:lnTo>
                    <a:lnTo>
                      <a:pt x="208" y="185"/>
                    </a:lnTo>
                    <a:lnTo>
                      <a:pt x="203" y="185"/>
                    </a:lnTo>
                    <a:lnTo>
                      <a:pt x="198" y="185"/>
                    </a:lnTo>
                    <a:lnTo>
                      <a:pt x="194" y="185"/>
                    </a:lnTo>
                    <a:lnTo>
                      <a:pt x="194" y="185"/>
                    </a:lnTo>
                    <a:lnTo>
                      <a:pt x="189" y="185"/>
                    </a:lnTo>
                    <a:lnTo>
                      <a:pt x="189" y="185"/>
                    </a:lnTo>
                    <a:lnTo>
                      <a:pt x="185" y="185"/>
                    </a:lnTo>
                    <a:lnTo>
                      <a:pt x="185" y="185"/>
                    </a:lnTo>
                    <a:lnTo>
                      <a:pt x="180" y="190"/>
                    </a:lnTo>
                    <a:lnTo>
                      <a:pt x="176" y="190"/>
                    </a:lnTo>
                    <a:lnTo>
                      <a:pt x="176" y="190"/>
                    </a:lnTo>
                    <a:lnTo>
                      <a:pt x="176" y="194"/>
                    </a:lnTo>
                    <a:lnTo>
                      <a:pt x="176" y="194"/>
                    </a:lnTo>
                    <a:lnTo>
                      <a:pt x="171" y="194"/>
                    </a:lnTo>
                    <a:lnTo>
                      <a:pt x="171" y="199"/>
                    </a:lnTo>
                    <a:lnTo>
                      <a:pt x="162" y="199"/>
                    </a:lnTo>
                    <a:lnTo>
                      <a:pt x="162" y="199"/>
                    </a:lnTo>
                    <a:lnTo>
                      <a:pt x="158" y="199"/>
                    </a:lnTo>
                    <a:lnTo>
                      <a:pt x="158" y="203"/>
                    </a:lnTo>
                    <a:lnTo>
                      <a:pt x="158" y="203"/>
                    </a:lnTo>
                    <a:lnTo>
                      <a:pt x="153" y="203"/>
                    </a:lnTo>
                    <a:lnTo>
                      <a:pt x="149" y="203"/>
                    </a:lnTo>
                    <a:lnTo>
                      <a:pt x="149" y="203"/>
                    </a:lnTo>
                    <a:lnTo>
                      <a:pt x="144" y="203"/>
                    </a:lnTo>
                    <a:lnTo>
                      <a:pt x="144" y="203"/>
                    </a:lnTo>
                    <a:lnTo>
                      <a:pt x="144" y="203"/>
                    </a:lnTo>
                    <a:lnTo>
                      <a:pt x="144" y="203"/>
                    </a:lnTo>
                    <a:lnTo>
                      <a:pt x="140" y="203"/>
                    </a:lnTo>
                    <a:lnTo>
                      <a:pt x="140" y="199"/>
                    </a:lnTo>
                    <a:lnTo>
                      <a:pt x="135" y="199"/>
                    </a:lnTo>
                    <a:lnTo>
                      <a:pt x="131" y="199"/>
                    </a:lnTo>
                    <a:lnTo>
                      <a:pt x="131" y="199"/>
                    </a:lnTo>
                    <a:lnTo>
                      <a:pt x="122" y="203"/>
                    </a:lnTo>
                    <a:lnTo>
                      <a:pt x="122" y="203"/>
                    </a:lnTo>
                    <a:lnTo>
                      <a:pt x="122" y="208"/>
                    </a:lnTo>
                    <a:lnTo>
                      <a:pt x="117" y="212"/>
                    </a:lnTo>
                    <a:lnTo>
                      <a:pt x="117" y="212"/>
                    </a:lnTo>
                    <a:lnTo>
                      <a:pt x="113" y="212"/>
                    </a:lnTo>
                    <a:lnTo>
                      <a:pt x="108" y="212"/>
                    </a:lnTo>
                    <a:lnTo>
                      <a:pt x="108" y="212"/>
                    </a:lnTo>
                    <a:lnTo>
                      <a:pt x="104" y="212"/>
                    </a:lnTo>
                    <a:lnTo>
                      <a:pt x="104" y="212"/>
                    </a:lnTo>
                    <a:lnTo>
                      <a:pt x="99" y="212"/>
                    </a:lnTo>
                    <a:lnTo>
                      <a:pt x="95" y="208"/>
                    </a:lnTo>
                    <a:lnTo>
                      <a:pt x="95" y="208"/>
                    </a:lnTo>
                    <a:lnTo>
                      <a:pt x="90" y="208"/>
                    </a:lnTo>
                    <a:lnTo>
                      <a:pt x="86" y="208"/>
                    </a:lnTo>
                    <a:lnTo>
                      <a:pt x="86" y="203"/>
                    </a:lnTo>
                    <a:lnTo>
                      <a:pt x="81" y="203"/>
                    </a:lnTo>
                    <a:lnTo>
                      <a:pt x="77" y="199"/>
                    </a:lnTo>
                    <a:lnTo>
                      <a:pt x="72" y="199"/>
                    </a:lnTo>
                    <a:lnTo>
                      <a:pt x="67" y="194"/>
                    </a:lnTo>
                    <a:lnTo>
                      <a:pt x="67" y="194"/>
                    </a:lnTo>
                    <a:lnTo>
                      <a:pt x="67" y="194"/>
                    </a:lnTo>
                    <a:lnTo>
                      <a:pt x="63" y="194"/>
                    </a:lnTo>
                    <a:lnTo>
                      <a:pt x="58" y="194"/>
                    </a:lnTo>
                    <a:lnTo>
                      <a:pt x="54" y="194"/>
                    </a:lnTo>
                    <a:lnTo>
                      <a:pt x="54" y="194"/>
                    </a:lnTo>
                    <a:lnTo>
                      <a:pt x="54" y="194"/>
                    </a:lnTo>
                    <a:lnTo>
                      <a:pt x="54" y="190"/>
                    </a:lnTo>
                    <a:lnTo>
                      <a:pt x="49" y="190"/>
                    </a:lnTo>
                    <a:lnTo>
                      <a:pt x="49" y="185"/>
                    </a:lnTo>
                    <a:lnTo>
                      <a:pt x="49" y="185"/>
                    </a:lnTo>
                    <a:lnTo>
                      <a:pt x="49" y="181"/>
                    </a:lnTo>
                    <a:lnTo>
                      <a:pt x="49" y="181"/>
                    </a:lnTo>
                    <a:lnTo>
                      <a:pt x="49" y="181"/>
                    </a:lnTo>
                    <a:lnTo>
                      <a:pt x="49" y="181"/>
                    </a:lnTo>
                    <a:lnTo>
                      <a:pt x="49" y="176"/>
                    </a:lnTo>
                    <a:lnTo>
                      <a:pt x="45" y="176"/>
                    </a:lnTo>
                    <a:lnTo>
                      <a:pt x="45" y="176"/>
                    </a:lnTo>
                    <a:lnTo>
                      <a:pt x="40" y="176"/>
                    </a:lnTo>
                    <a:lnTo>
                      <a:pt x="40" y="176"/>
                    </a:lnTo>
                    <a:lnTo>
                      <a:pt x="40" y="176"/>
                    </a:lnTo>
                    <a:lnTo>
                      <a:pt x="40" y="176"/>
                    </a:lnTo>
                    <a:lnTo>
                      <a:pt x="40" y="176"/>
                    </a:lnTo>
                    <a:lnTo>
                      <a:pt x="40" y="176"/>
                    </a:lnTo>
                    <a:lnTo>
                      <a:pt x="40" y="176"/>
                    </a:lnTo>
                    <a:lnTo>
                      <a:pt x="40" y="171"/>
                    </a:lnTo>
                    <a:lnTo>
                      <a:pt x="36" y="171"/>
                    </a:lnTo>
                    <a:lnTo>
                      <a:pt x="36" y="167"/>
                    </a:lnTo>
                    <a:lnTo>
                      <a:pt x="36" y="167"/>
                    </a:lnTo>
                    <a:lnTo>
                      <a:pt x="36" y="162"/>
                    </a:lnTo>
                    <a:lnTo>
                      <a:pt x="36" y="162"/>
                    </a:lnTo>
                    <a:lnTo>
                      <a:pt x="31" y="158"/>
                    </a:lnTo>
                    <a:lnTo>
                      <a:pt x="31" y="153"/>
                    </a:lnTo>
                    <a:lnTo>
                      <a:pt x="31" y="153"/>
                    </a:lnTo>
                    <a:lnTo>
                      <a:pt x="27" y="153"/>
                    </a:lnTo>
                    <a:lnTo>
                      <a:pt x="27" y="149"/>
                    </a:lnTo>
                    <a:lnTo>
                      <a:pt x="27" y="149"/>
                    </a:lnTo>
                    <a:lnTo>
                      <a:pt x="22" y="144"/>
                    </a:lnTo>
                    <a:lnTo>
                      <a:pt x="22" y="144"/>
                    </a:lnTo>
                    <a:lnTo>
                      <a:pt x="18" y="140"/>
                    </a:lnTo>
                    <a:lnTo>
                      <a:pt x="18" y="140"/>
                    </a:lnTo>
                    <a:lnTo>
                      <a:pt x="18" y="140"/>
                    </a:lnTo>
                    <a:lnTo>
                      <a:pt x="18" y="140"/>
                    </a:lnTo>
                    <a:lnTo>
                      <a:pt x="18" y="135"/>
                    </a:lnTo>
                    <a:lnTo>
                      <a:pt x="13" y="135"/>
                    </a:lnTo>
                    <a:lnTo>
                      <a:pt x="9" y="131"/>
                    </a:lnTo>
                    <a:lnTo>
                      <a:pt x="9" y="131"/>
                    </a:lnTo>
                    <a:lnTo>
                      <a:pt x="9" y="131"/>
                    </a:lnTo>
                    <a:lnTo>
                      <a:pt x="4" y="131"/>
                    </a:lnTo>
                    <a:lnTo>
                      <a:pt x="0" y="131"/>
                    </a:lnTo>
                    <a:lnTo>
                      <a:pt x="0" y="131"/>
                    </a:lnTo>
                    <a:lnTo>
                      <a:pt x="0" y="131"/>
                    </a:lnTo>
                    <a:lnTo>
                      <a:pt x="0" y="126"/>
                    </a:lnTo>
                    <a:lnTo>
                      <a:pt x="0" y="126"/>
                    </a:lnTo>
                    <a:lnTo>
                      <a:pt x="4" y="122"/>
                    </a:lnTo>
                    <a:lnTo>
                      <a:pt x="4" y="122"/>
                    </a:lnTo>
                    <a:lnTo>
                      <a:pt x="4" y="117"/>
                    </a:lnTo>
                    <a:lnTo>
                      <a:pt x="9" y="117"/>
                    </a:lnTo>
                    <a:lnTo>
                      <a:pt x="9" y="117"/>
                    </a:lnTo>
                    <a:lnTo>
                      <a:pt x="13" y="117"/>
                    </a:lnTo>
                    <a:lnTo>
                      <a:pt x="13" y="117"/>
                    </a:lnTo>
                    <a:lnTo>
                      <a:pt x="18" y="117"/>
                    </a:lnTo>
                    <a:lnTo>
                      <a:pt x="18" y="117"/>
                    </a:lnTo>
                    <a:lnTo>
                      <a:pt x="18" y="117"/>
                    </a:lnTo>
                    <a:lnTo>
                      <a:pt x="18" y="117"/>
                    </a:lnTo>
                    <a:lnTo>
                      <a:pt x="18" y="113"/>
                    </a:lnTo>
                    <a:lnTo>
                      <a:pt x="18" y="113"/>
                    </a:lnTo>
                    <a:lnTo>
                      <a:pt x="18" y="108"/>
                    </a:lnTo>
                    <a:lnTo>
                      <a:pt x="18" y="104"/>
                    </a:lnTo>
                    <a:lnTo>
                      <a:pt x="18" y="99"/>
                    </a:lnTo>
                    <a:lnTo>
                      <a:pt x="18" y="99"/>
                    </a:lnTo>
                    <a:lnTo>
                      <a:pt x="18" y="95"/>
                    </a:lnTo>
                    <a:lnTo>
                      <a:pt x="18" y="90"/>
                    </a:lnTo>
                    <a:lnTo>
                      <a:pt x="18" y="90"/>
                    </a:lnTo>
                    <a:lnTo>
                      <a:pt x="22" y="86"/>
                    </a:lnTo>
                    <a:lnTo>
                      <a:pt x="22" y="86"/>
                    </a:lnTo>
                    <a:lnTo>
                      <a:pt x="22" y="86"/>
                    </a:lnTo>
                    <a:lnTo>
                      <a:pt x="22" y="81"/>
                    </a:lnTo>
                    <a:lnTo>
                      <a:pt x="22" y="77"/>
                    </a:lnTo>
                    <a:lnTo>
                      <a:pt x="22" y="77"/>
                    </a:lnTo>
                    <a:lnTo>
                      <a:pt x="27" y="72"/>
                    </a:lnTo>
                    <a:lnTo>
                      <a:pt x="27" y="72"/>
                    </a:lnTo>
                    <a:lnTo>
                      <a:pt x="27" y="72"/>
                    </a:lnTo>
                    <a:lnTo>
                      <a:pt x="27" y="72"/>
                    </a:lnTo>
                    <a:lnTo>
                      <a:pt x="31" y="77"/>
                    </a:lnTo>
                    <a:lnTo>
                      <a:pt x="31" y="77"/>
                    </a:lnTo>
                    <a:lnTo>
                      <a:pt x="31" y="72"/>
                    </a:lnTo>
                    <a:lnTo>
                      <a:pt x="31" y="72"/>
                    </a:lnTo>
                    <a:lnTo>
                      <a:pt x="31" y="72"/>
                    </a:lnTo>
                    <a:lnTo>
                      <a:pt x="31" y="67"/>
                    </a:lnTo>
                    <a:lnTo>
                      <a:pt x="31" y="67"/>
                    </a:lnTo>
                    <a:lnTo>
                      <a:pt x="31" y="63"/>
                    </a:lnTo>
                    <a:lnTo>
                      <a:pt x="36" y="58"/>
                    </a:lnTo>
                    <a:lnTo>
                      <a:pt x="36" y="58"/>
                    </a:lnTo>
                    <a:lnTo>
                      <a:pt x="36" y="54"/>
                    </a:lnTo>
                    <a:lnTo>
                      <a:pt x="36" y="54"/>
                    </a:lnTo>
                    <a:lnTo>
                      <a:pt x="40" y="49"/>
                    </a:lnTo>
                    <a:lnTo>
                      <a:pt x="40" y="45"/>
                    </a:lnTo>
                    <a:lnTo>
                      <a:pt x="40" y="40"/>
                    </a:lnTo>
                    <a:lnTo>
                      <a:pt x="45" y="40"/>
                    </a:lnTo>
                    <a:lnTo>
                      <a:pt x="45" y="40"/>
                    </a:lnTo>
                    <a:lnTo>
                      <a:pt x="45" y="40"/>
                    </a:lnTo>
                    <a:lnTo>
                      <a:pt x="49" y="40"/>
                    </a:lnTo>
                    <a:lnTo>
                      <a:pt x="49" y="36"/>
                    </a:lnTo>
                    <a:lnTo>
                      <a:pt x="49" y="36"/>
                    </a:lnTo>
                    <a:lnTo>
                      <a:pt x="54" y="36"/>
                    </a:lnTo>
                    <a:lnTo>
                      <a:pt x="49" y="36"/>
                    </a:lnTo>
                    <a:lnTo>
                      <a:pt x="54" y="31"/>
                    </a:lnTo>
                    <a:lnTo>
                      <a:pt x="54" y="27"/>
                    </a:lnTo>
                    <a:lnTo>
                      <a:pt x="54" y="27"/>
                    </a:lnTo>
                    <a:lnTo>
                      <a:pt x="54" y="22"/>
                    </a:lnTo>
                    <a:lnTo>
                      <a:pt x="54" y="22"/>
                    </a:lnTo>
                    <a:lnTo>
                      <a:pt x="54" y="22"/>
                    </a:lnTo>
                    <a:lnTo>
                      <a:pt x="58" y="18"/>
                    </a:lnTo>
                    <a:lnTo>
                      <a:pt x="54" y="13"/>
                    </a:lnTo>
                    <a:lnTo>
                      <a:pt x="58" y="9"/>
                    </a:lnTo>
                    <a:lnTo>
                      <a:pt x="58" y="9"/>
                    </a:lnTo>
                    <a:lnTo>
                      <a:pt x="58" y="9"/>
                    </a:lnTo>
                    <a:lnTo>
                      <a:pt x="63" y="9"/>
                    </a:lnTo>
                    <a:lnTo>
                      <a:pt x="63" y="9"/>
                    </a:lnTo>
                    <a:lnTo>
                      <a:pt x="67" y="9"/>
                    </a:lnTo>
                    <a:lnTo>
                      <a:pt x="67" y="9"/>
                    </a:lnTo>
                    <a:lnTo>
                      <a:pt x="67" y="9"/>
                    </a:lnTo>
                    <a:lnTo>
                      <a:pt x="67" y="4"/>
                    </a:lnTo>
                    <a:lnTo>
                      <a:pt x="67" y="4"/>
                    </a:lnTo>
                    <a:lnTo>
                      <a:pt x="72" y="4"/>
                    </a:lnTo>
                    <a:lnTo>
                      <a:pt x="72" y="9"/>
                    </a:lnTo>
                    <a:lnTo>
                      <a:pt x="77" y="9"/>
                    </a:lnTo>
                    <a:lnTo>
                      <a:pt x="77" y="9"/>
                    </a:lnTo>
                    <a:lnTo>
                      <a:pt x="77" y="9"/>
                    </a:lnTo>
                    <a:lnTo>
                      <a:pt x="77" y="9"/>
                    </a:lnTo>
                    <a:lnTo>
                      <a:pt x="77" y="4"/>
                    </a:lnTo>
                    <a:lnTo>
                      <a:pt x="81" y="0"/>
                    </a:lnTo>
                    <a:lnTo>
                      <a:pt x="81" y="0"/>
                    </a:lnTo>
                    <a:lnTo>
                      <a:pt x="81" y="0"/>
                    </a:lnTo>
                    <a:lnTo>
                      <a:pt x="81" y="0"/>
                    </a:lnTo>
                    <a:lnTo>
                      <a:pt x="86" y="0"/>
                    </a:lnTo>
                    <a:lnTo>
                      <a:pt x="86" y="0"/>
                    </a:lnTo>
                    <a:lnTo>
                      <a:pt x="86" y="0"/>
                    </a:lnTo>
                    <a:lnTo>
                      <a:pt x="86" y="0"/>
                    </a:lnTo>
                    <a:lnTo>
                      <a:pt x="90" y="4"/>
                    </a:lnTo>
                    <a:lnTo>
                      <a:pt x="90"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4" name="Freeform 55"/>
              <p:cNvSpPr>
                <a:spLocks/>
              </p:cNvSpPr>
              <p:nvPr/>
            </p:nvSpPr>
            <p:spPr bwMode="auto">
              <a:xfrm>
                <a:off x="4743451" y="857251"/>
                <a:ext cx="236538" cy="307975"/>
              </a:xfrm>
              <a:custGeom>
                <a:avLst/>
                <a:gdLst>
                  <a:gd name="T0" fmla="*/ 100 w 149"/>
                  <a:gd name="T1" fmla="*/ 13 h 194"/>
                  <a:gd name="T2" fmla="*/ 100 w 149"/>
                  <a:gd name="T3" fmla="*/ 18 h 194"/>
                  <a:gd name="T4" fmla="*/ 95 w 149"/>
                  <a:gd name="T5" fmla="*/ 22 h 194"/>
                  <a:gd name="T6" fmla="*/ 100 w 149"/>
                  <a:gd name="T7" fmla="*/ 36 h 194"/>
                  <a:gd name="T8" fmla="*/ 113 w 149"/>
                  <a:gd name="T9" fmla="*/ 50 h 194"/>
                  <a:gd name="T10" fmla="*/ 109 w 149"/>
                  <a:gd name="T11" fmla="*/ 59 h 194"/>
                  <a:gd name="T12" fmla="*/ 118 w 149"/>
                  <a:gd name="T13" fmla="*/ 72 h 194"/>
                  <a:gd name="T14" fmla="*/ 122 w 149"/>
                  <a:gd name="T15" fmla="*/ 81 h 194"/>
                  <a:gd name="T16" fmla="*/ 118 w 149"/>
                  <a:gd name="T17" fmla="*/ 90 h 194"/>
                  <a:gd name="T18" fmla="*/ 122 w 149"/>
                  <a:gd name="T19" fmla="*/ 90 h 194"/>
                  <a:gd name="T20" fmla="*/ 122 w 149"/>
                  <a:gd name="T21" fmla="*/ 99 h 194"/>
                  <a:gd name="T22" fmla="*/ 127 w 149"/>
                  <a:gd name="T23" fmla="*/ 104 h 194"/>
                  <a:gd name="T24" fmla="*/ 136 w 149"/>
                  <a:gd name="T25" fmla="*/ 113 h 194"/>
                  <a:gd name="T26" fmla="*/ 136 w 149"/>
                  <a:gd name="T27" fmla="*/ 122 h 194"/>
                  <a:gd name="T28" fmla="*/ 149 w 149"/>
                  <a:gd name="T29" fmla="*/ 131 h 194"/>
                  <a:gd name="T30" fmla="*/ 145 w 149"/>
                  <a:gd name="T31" fmla="*/ 144 h 194"/>
                  <a:gd name="T32" fmla="*/ 131 w 149"/>
                  <a:gd name="T33" fmla="*/ 163 h 194"/>
                  <a:gd name="T34" fmla="*/ 118 w 149"/>
                  <a:gd name="T35" fmla="*/ 172 h 194"/>
                  <a:gd name="T36" fmla="*/ 104 w 149"/>
                  <a:gd name="T37" fmla="*/ 181 h 194"/>
                  <a:gd name="T38" fmla="*/ 95 w 149"/>
                  <a:gd name="T39" fmla="*/ 181 h 194"/>
                  <a:gd name="T40" fmla="*/ 91 w 149"/>
                  <a:gd name="T41" fmla="*/ 181 h 194"/>
                  <a:gd name="T42" fmla="*/ 86 w 149"/>
                  <a:gd name="T43" fmla="*/ 185 h 194"/>
                  <a:gd name="T44" fmla="*/ 81 w 149"/>
                  <a:gd name="T45" fmla="*/ 185 h 194"/>
                  <a:gd name="T46" fmla="*/ 68 w 149"/>
                  <a:gd name="T47" fmla="*/ 190 h 194"/>
                  <a:gd name="T48" fmla="*/ 50 w 149"/>
                  <a:gd name="T49" fmla="*/ 194 h 194"/>
                  <a:gd name="T50" fmla="*/ 50 w 149"/>
                  <a:gd name="T51" fmla="*/ 190 h 194"/>
                  <a:gd name="T52" fmla="*/ 45 w 149"/>
                  <a:gd name="T53" fmla="*/ 190 h 194"/>
                  <a:gd name="T54" fmla="*/ 41 w 149"/>
                  <a:gd name="T55" fmla="*/ 185 h 194"/>
                  <a:gd name="T56" fmla="*/ 41 w 149"/>
                  <a:gd name="T57" fmla="*/ 185 h 194"/>
                  <a:gd name="T58" fmla="*/ 32 w 149"/>
                  <a:gd name="T59" fmla="*/ 181 h 194"/>
                  <a:gd name="T60" fmla="*/ 27 w 149"/>
                  <a:gd name="T61" fmla="*/ 176 h 194"/>
                  <a:gd name="T62" fmla="*/ 27 w 149"/>
                  <a:gd name="T63" fmla="*/ 167 h 194"/>
                  <a:gd name="T64" fmla="*/ 27 w 149"/>
                  <a:gd name="T65" fmla="*/ 163 h 194"/>
                  <a:gd name="T66" fmla="*/ 27 w 149"/>
                  <a:gd name="T67" fmla="*/ 158 h 194"/>
                  <a:gd name="T68" fmla="*/ 23 w 149"/>
                  <a:gd name="T69" fmla="*/ 144 h 194"/>
                  <a:gd name="T70" fmla="*/ 23 w 149"/>
                  <a:gd name="T71" fmla="*/ 135 h 194"/>
                  <a:gd name="T72" fmla="*/ 27 w 149"/>
                  <a:gd name="T73" fmla="*/ 131 h 194"/>
                  <a:gd name="T74" fmla="*/ 32 w 149"/>
                  <a:gd name="T75" fmla="*/ 126 h 194"/>
                  <a:gd name="T76" fmla="*/ 41 w 149"/>
                  <a:gd name="T77" fmla="*/ 117 h 194"/>
                  <a:gd name="T78" fmla="*/ 50 w 149"/>
                  <a:gd name="T79" fmla="*/ 108 h 194"/>
                  <a:gd name="T80" fmla="*/ 59 w 149"/>
                  <a:gd name="T81" fmla="*/ 99 h 194"/>
                  <a:gd name="T82" fmla="*/ 63 w 149"/>
                  <a:gd name="T83" fmla="*/ 95 h 194"/>
                  <a:gd name="T84" fmla="*/ 63 w 149"/>
                  <a:gd name="T85" fmla="*/ 86 h 194"/>
                  <a:gd name="T86" fmla="*/ 54 w 149"/>
                  <a:gd name="T87" fmla="*/ 81 h 194"/>
                  <a:gd name="T88" fmla="*/ 45 w 149"/>
                  <a:gd name="T89" fmla="*/ 77 h 194"/>
                  <a:gd name="T90" fmla="*/ 41 w 149"/>
                  <a:gd name="T91" fmla="*/ 68 h 194"/>
                  <a:gd name="T92" fmla="*/ 45 w 149"/>
                  <a:gd name="T93" fmla="*/ 63 h 194"/>
                  <a:gd name="T94" fmla="*/ 41 w 149"/>
                  <a:gd name="T95" fmla="*/ 54 h 194"/>
                  <a:gd name="T96" fmla="*/ 36 w 149"/>
                  <a:gd name="T97" fmla="*/ 50 h 194"/>
                  <a:gd name="T98" fmla="*/ 36 w 149"/>
                  <a:gd name="T99" fmla="*/ 45 h 194"/>
                  <a:gd name="T100" fmla="*/ 36 w 149"/>
                  <a:gd name="T101" fmla="*/ 36 h 194"/>
                  <a:gd name="T102" fmla="*/ 23 w 149"/>
                  <a:gd name="T103" fmla="*/ 31 h 194"/>
                  <a:gd name="T104" fmla="*/ 9 w 149"/>
                  <a:gd name="T105" fmla="*/ 27 h 194"/>
                  <a:gd name="T106" fmla="*/ 0 w 149"/>
                  <a:gd name="T107" fmla="*/ 22 h 194"/>
                  <a:gd name="T108" fmla="*/ 5 w 149"/>
                  <a:gd name="T109" fmla="*/ 18 h 194"/>
                  <a:gd name="T110" fmla="*/ 18 w 149"/>
                  <a:gd name="T111" fmla="*/ 22 h 194"/>
                  <a:gd name="T112" fmla="*/ 32 w 149"/>
                  <a:gd name="T113" fmla="*/ 27 h 194"/>
                  <a:gd name="T114" fmla="*/ 41 w 149"/>
                  <a:gd name="T115" fmla="*/ 27 h 194"/>
                  <a:gd name="T116" fmla="*/ 54 w 149"/>
                  <a:gd name="T117" fmla="*/ 27 h 194"/>
                  <a:gd name="T118" fmla="*/ 59 w 149"/>
                  <a:gd name="T119" fmla="*/ 22 h 194"/>
                  <a:gd name="T120" fmla="*/ 63 w 149"/>
                  <a:gd name="T121" fmla="*/ 9 h 194"/>
                  <a:gd name="T122" fmla="*/ 72 w 149"/>
                  <a:gd name="T123" fmla="*/ 4 h 194"/>
                  <a:gd name="T124" fmla="*/ 86 w 149"/>
                  <a:gd name="T125" fmla="*/ 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94">
                    <a:moveTo>
                      <a:pt x="86" y="4"/>
                    </a:moveTo>
                    <a:lnTo>
                      <a:pt x="86" y="4"/>
                    </a:lnTo>
                    <a:lnTo>
                      <a:pt x="86" y="4"/>
                    </a:lnTo>
                    <a:lnTo>
                      <a:pt x="91" y="4"/>
                    </a:lnTo>
                    <a:lnTo>
                      <a:pt x="95" y="4"/>
                    </a:lnTo>
                    <a:lnTo>
                      <a:pt x="100" y="9"/>
                    </a:lnTo>
                    <a:lnTo>
                      <a:pt x="100" y="13"/>
                    </a:lnTo>
                    <a:lnTo>
                      <a:pt x="100" y="13"/>
                    </a:lnTo>
                    <a:lnTo>
                      <a:pt x="100" y="13"/>
                    </a:lnTo>
                    <a:lnTo>
                      <a:pt x="100" y="13"/>
                    </a:lnTo>
                    <a:lnTo>
                      <a:pt x="95" y="18"/>
                    </a:lnTo>
                    <a:lnTo>
                      <a:pt x="95" y="18"/>
                    </a:lnTo>
                    <a:lnTo>
                      <a:pt x="95" y="18"/>
                    </a:lnTo>
                    <a:lnTo>
                      <a:pt x="100" y="18"/>
                    </a:lnTo>
                    <a:lnTo>
                      <a:pt x="95" y="18"/>
                    </a:lnTo>
                    <a:lnTo>
                      <a:pt x="95" y="22"/>
                    </a:lnTo>
                    <a:lnTo>
                      <a:pt x="95" y="22"/>
                    </a:lnTo>
                    <a:lnTo>
                      <a:pt x="91" y="22"/>
                    </a:lnTo>
                    <a:lnTo>
                      <a:pt x="91" y="22"/>
                    </a:lnTo>
                    <a:lnTo>
                      <a:pt x="95" y="22"/>
                    </a:lnTo>
                    <a:lnTo>
                      <a:pt x="95" y="22"/>
                    </a:lnTo>
                    <a:lnTo>
                      <a:pt x="95" y="22"/>
                    </a:lnTo>
                    <a:lnTo>
                      <a:pt x="95" y="22"/>
                    </a:lnTo>
                    <a:lnTo>
                      <a:pt x="95" y="22"/>
                    </a:lnTo>
                    <a:lnTo>
                      <a:pt x="95" y="27"/>
                    </a:lnTo>
                    <a:lnTo>
                      <a:pt x="95" y="31"/>
                    </a:lnTo>
                    <a:lnTo>
                      <a:pt x="95" y="31"/>
                    </a:lnTo>
                    <a:lnTo>
                      <a:pt x="100" y="36"/>
                    </a:lnTo>
                    <a:lnTo>
                      <a:pt x="104" y="36"/>
                    </a:lnTo>
                    <a:lnTo>
                      <a:pt x="104" y="36"/>
                    </a:lnTo>
                    <a:lnTo>
                      <a:pt x="109" y="40"/>
                    </a:lnTo>
                    <a:lnTo>
                      <a:pt x="113" y="45"/>
                    </a:lnTo>
                    <a:lnTo>
                      <a:pt x="113" y="45"/>
                    </a:lnTo>
                    <a:lnTo>
                      <a:pt x="113" y="45"/>
                    </a:lnTo>
                    <a:lnTo>
                      <a:pt x="113" y="50"/>
                    </a:lnTo>
                    <a:lnTo>
                      <a:pt x="113" y="50"/>
                    </a:lnTo>
                    <a:lnTo>
                      <a:pt x="113" y="50"/>
                    </a:lnTo>
                    <a:lnTo>
                      <a:pt x="109" y="54"/>
                    </a:lnTo>
                    <a:lnTo>
                      <a:pt x="109" y="54"/>
                    </a:lnTo>
                    <a:lnTo>
                      <a:pt x="109" y="59"/>
                    </a:lnTo>
                    <a:lnTo>
                      <a:pt x="109" y="59"/>
                    </a:lnTo>
                    <a:lnTo>
                      <a:pt x="109" y="59"/>
                    </a:lnTo>
                    <a:lnTo>
                      <a:pt x="109" y="59"/>
                    </a:lnTo>
                    <a:lnTo>
                      <a:pt x="109" y="63"/>
                    </a:lnTo>
                    <a:lnTo>
                      <a:pt x="113" y="63"/>
                    </a:lnTo>
                    <a:lnTo>
                      <a:pt x="113" y="68"/>
                    </a:lnTo>
                    <a:lnTo>
                      <a:pt x="113" y="68"/>
                    </a:lnTo>
                    <a:lnTo>
                      <a:pt x="113" y="68"/>
                    </a:lnTo>
                    <a:lnTo>
                      <a:pt x="118" y="72"/>
                    </a:lnTo>
                    <a:lnTo>
                      <a:pt x="118" y="72"/>
                    </a:lnTo>
                    <a:lnTo>
                      <a:pt x="118" y="72"/>
                    </a:lnTo>
                    <a:lnTo>
                      <a:pt x="118" y="77"/>
                    </a:lnTo>
                    <a:lnTo>
                      <a:pt x="122" y="77"/>
                    </a:lnTo>
                    <a:lnTo>
                      <a:pt x="122" y="81"/>
                    </a:lnTo>
                    <a:lnTo>
                      <a:pt x="122" y="81"/>
                    </a:lnTo>
                    <a:lnTo>
                      <a:pt x="122" y="81"/>
                    </a:lnTo>
                    <a:lnTo>
                      <a:pt x="122" y="81"/>
                    </a:lnTo>
                    <a:lnTo>
                      <a:pt x="122" y="81"/>
                    </a:lnTo>
                    <a:lnTo>
                      <a:pt x="118" y="81"/>
                    </a:lnTo>
                    <a:lnTo>
                      <a:pt x="118" y="81"/>
                    </a:lnTo>
                    <a:lnTo>
                      <a:pt x="122" y="86"/>
                    </a:lnTo>
                    <a:lnTo>
                      <a:pt x="118" y="86"/>
                    </a:lnTo>
                    <a:lnTo>
                      <a:pt x="118" y="90"/>
                    </a:lnTo>
                    <a:lnTo>
                      <a:pt x="118" y="90"/>
                    </a:lnTo>
                    <a:lnTo>
                      <a:pt x="118" y="90"/>
                    </a:lnTo>
                    <a:lnTo>
                      <a:pt x="118" y="90"/>
                    </a:lnTo>
                    <a:lnTo>
                      <a:pt x="118" y="90"/>
                    </a:lnTo>
                    <a:lnTo>
                      <a:pt x="122" y="90"/>
                    </a:lnTo>
                    <a:lnTo>
                      <a:pt x="122" y="90"/>
                    </a:lnTo>
                    <a:lnTo>
                      <a:pt x="122" y="90"/>
                    </a:lnTo>
                    <a:lnTo>
                      <a:pt x="122" y="95"/>
                    </a:lnTo>
                    <a:lnTo>
                      <a:pt x="122" y="95"/>
                    </a:lnTo>
                    <a:lnTo>
                      <a:pt x="118" y="95"/>
                    </a:lnTo>
                    <a:lnTo>
                      <a:pt x="118" y="95"/>
                    </a:lnTo>
                    <a:lnTo>
                      <a:pt x="118" y="95"/>
                    </a:lnTo>
                    <a:lnTo>
                      <a:pt x="122" y="95"/>
                    </a:lnTo>
                    <a:lnTo>
                      <a:pt x="122" y="99"/>
                    </a:lnTo>
                    <a:lnTo>
                      <a:pt x="122" y="99"/>
                    </a:lnTo>
                    <a:lnTo>
                      <a:pt x="127" y="99"/>
                    </a:lnTo>
                    <a:lnTo>
                      <a:pt x="127" y="99"/>
                    </a:lnTo>
                    <a:lnTo>
                      <a:pt x="127" y="99"/>
                    </a:lnTo>
                    <a:lnTo>
                      <a:pt x="127" y="104"/>
                    </a:lnTo>
                    <a:lnTo>
                      <a:pt x="127" y="104"/>
                    </a:lnTo>
                    <a:lnTo>
                      <a:pt x="127" y="104"/>
                    </a:lnTo>
                    <a:lnTo>
                      <a:pt x="127" y="104"/>
                    </a:lnTo>
                    <a:lnTo>
                      <a:pt x="127" y="108"/>
                    </a:lnTo>
                    <a:lnTo>
                      <a:pt x="131" y="108"/>
                    </a:lnTo>
                    <a:lnTo>
                      <a:pt x="131" y="108"/>
                    </a:lnTo>
                    <a:lnTo>
                      <a:pt x="136" y="108"/>
                    </a:lnTo>
                    <a:lnTo>
                      <a:pt x="136" y="113"/>
                    </a:lnTo>
                    <a:lnTo>
                      <a:pt x="136" y="113"/>
                    </a:lnTo>
                    <a:lnTo>
                      <a:pt x="136" y="113"/>
                    </a:lnTo>
                    <a:lnTo>
                      <a:pt x="131" y="113"/>
                    </a:lnTo>
                    <a:lnTo>
                      <a:pt x="131" y="117"/>
                    </a:lnTo>
                    <a:lnTo>
                      <a:pt x="127" y="117"/>
                    </a:lnTo>
                    <a:lnTo>
                      <a:pt x="127" y="117"/>
                    </a:lnTo>
                    <a:lnTo>
                      <a:pt x="131" y="122"/>
                    </a:lnTo>
                    <a:lnTo>
                      <a:pt x="136" y="122"/>
                    </a:lnTo>
                    <a:lnTo>
                      <a:pt x="140" y="126"/>
                    </a:lnTo>
                    <a:lnTo>
                      <a:pt x="140" y="126"/>
                    </a:lnTo>
                    <a:lnTo>
                      <a:pt x="145" y="126"/>
                    </a:lnTo>
                    <a:lnTo>
                      <a:pt x="145" y="131"/>
                    </a:lnTo>
                    <a:lnTo>
                      <a:pt x="149" y="131"/>
                    </a:lnTo>
                    <a:lnTo>
                      <a:pt x="149" y="131"/>
                    </a:lnTo>
                    <a:lnTo>
                      <a:pt x="149" y="131"/>
                    </a:lnTo>
                    <a:lnTo>
                      <a:pt x="149" y="135"/>
                    </a:lnTo>
                    <a:lnTo>
                      <a:pt x="149" y="135"/>
                    </a:lnTo>
                    <a:lnTo>
                      <a:pt x="149" y="135"/>
                    </a:lnTo>
                    <a:lnTo>
                      <a:pt x="149" y="140"/>
                    </a:lnTo>
                    <a:lnTo>
                      <a:pt x="149" y="140"/>
                    </a:lnTo>
                    <a:lnTo>
                      <a:pt x="149" y="140"/>
                    </a:lnTo>
                    <a:lnTo>
                      <a:pt x="145" y="144"/>
                    </a:lnTo>
                    <a:lnTo>
                      <a:pt x="140" y="149"/>
                    </a:lnTo>
                    <a:lnTo>
                      <a:pt x="140" y="149"/>
                    </a:lnTo>
                    <a:lnTo>
                      <a:pt x="140" y="153"/>
                    </a:lnTo>
                    <a:lnTo>
                      <a:pt x="136" y="158"/>
                    </a:lnTo>
                    <a:lnTo>
                      <a:pt x="136" y="158"/>
                    </a:lnTo>
                    <a:lnTo>
                      <a:pt x="131" y="158"/>
                    </a:lnTo>
                    <a:lnTo>
                      <a:pt x="131" y="163"/>
                    </a:lnTo>
                    <a:lnTo>
                      <a:pt x="131" y="163"/>
                    </a:lnTo>
                    <a:lnTo>
                      <a:pt x="127" y="167"/>
                    </a:lnTo>
                    <a:lnTo>
                      <a:pt x="122" y="167"/>
                    </a:lnTo>
                    <a:lnTo>
                      <a:pt x="122" y="167"/>
                    </a:lnTo>
                    <a:lnTo>
                      <a:pt x="122" y="172"/>
                    </a:lnTo>
                    <a:lnTo>
                      <a:pt x="118" y="172"/>
                    </a:lnTo>
                    <a:lnTo>
                      <a:pt x="118" y="172"/>
                    </a:lnTo>
                    <a:lnTo>
                      <a:pt x="118" y="172"/>
                    </a:lnTo>
                    <a:lnTo>
                      <a:pt x="113" y="176"/>
                    </a:lnTo>
                    <a:lnTo>
                      <a:pt x="109" y="181"/>
                    </a:lnTo>
                    <a:lnTo>
                      <a:pt x="109" y="181"/>
                    </a:lnTo>
                    <a:lnTo>
                      <a:pt x="109" y="181"/>
                    </a:lnTo>
                    <a:lnTo>
                      <a:pt x="109" y="181"/>
                    </a:lnTo>
                    <a:lnTo>
                      <a:pt x="104" y="181"/>
                    </a:lnTo>
                    <a:lnTo>
                      <a:pt x="104" y="181"/>
                    </a:lnTo>
                    <a:lnTo>
                      <a:pt x="104" y="181"/>
                    </a:lnTo>
                    <a:lnTo>
                      <a:pt x="100" y="181"/>
                    </a:lnTo>
                    <a:lnTo>
                      <a:pt x="100" y="181"/>
                    </a:lnTo>
                    <a:lnTo>
                      <a:pt x="95" y="181"/>
                    </a:lnTo>
                    <a:lnTo>
                      <a:pt x="95" y="181"/>
                    </a:lnTo>
                    <a:lnTo>
                      <a:pt x="95" y="181"/>
                    </a:lnTo>
                    <a:lnTo>
                      <a:pt x="95" y="181"/>
                    </a:lnTo>
                    <a:lnTo>
                      <a:pt x="95" y="181"/>
                    </a:lnTo>
                    <a:lnTo>
                      <a:pt x="95" y="176"/>
                    </a:lnTo>
                    <a:lnTo>
                      <a:pt x="95" y="176"/>
                    </a:lnTo>
                    <a:lnTo>
                      <a:pt x="95" y="176"/>
                    </a:lnTo>
                    <a:lnTo>
                      <a:pt x="91" y="181"/>
                    </a:lnTo>
                    <a:lnTo>
                      <a:pt x="91" y="181"/>
                    </a:lnTo>
                    <a:lnTo>
                      <a:pt x="91" y="181"/>
                    </a:lnTo>
                    <a:lnTo>
                      <a:pt x="91" y="181"/>
                    </a:lnTo>
                    <a:lnTo>
                      <a:pt x="86" y="181"/>
                    </a:lnTo>
                    <a:lnTo>
                      <a:pt x="86" y="181"/>
                    </a:lnTo>
                    <a:lnTo>
                      <a:pt x="86" y="181"/>
                    </a:lnTo>
                    <a:lnTo>
                      <a:pt x="86" y="181"/>
                    </a:lnTo>
                    <a:lnTo>
                      <a:pt x="86" y="185"/>
                    </a:lnTo>
                    <a:lnTo>
                      <a:pt x="86" y="185"/>
                    </a:lnTo>
                    <a:lnTo>
                      <a:pt x="86" y="185"/>
                    </a:lnTo>
                    <a:lnTo>
                      <a:pt x="86" y="185"/>
                    </a:lnTo>
                    <a:lnTo>
                      <a:pt x="81" y="185"/>
                    </a:lnTo>
                    <a:lnTo>
                      <a:pt x="81" y="185"/>
                    </a:lnTo>
                    <a:lnTo>
                      <a:pt x="81" y="185"/>
                    </a:lnTo>
                    <a:lnTo>
                      <a:pt x="81" y="185"/>
                    </a:lnTo>
                    <a:lnTo>
                      <a:pt x="77" y="185"/>
                    </a:lnTo>
                    <a:lnTo>
                      <a:pt x="77" y="185"/>
                    </a:lnTo>
                    <a:lnTo>
                      <a:pt x="72" y="185"/>
                    </a:lnTo>
                    <a:lnTo>
                      <a:pt x="72" y="185"/>
                    </a:lnTo>
                    <a:lnTo>
                      <a:pt x="68" y="190"/>
                    </a:lnTo>
                    <a:lnTo>
                      <a:pt x="68" y="190"/>
                    </a:lnTo>
                    <a:lnTo>
                      <a:pt x="68" y="190"/>
                    </a:lnTo>
                    <a:lnTo>
                      <a:pt x="63" y="190"/>
                    </a:lnTo>
                    <a:lnTo>
                      <a:pt x="63" y="190"/>
                    </a:lnTo>
                    <a:lnTo>
                      <a:pt x="59" y="190"/>
                    </a:lnTo>
                    <a:lnTo>
                      <a:pt x="54" y="190"/>
                    </a:lnTo>
                    <a:lnTo>
                      <a:pt x="54" y="190"/>
                    </a:lnTo>
                    <a:lnTo>
                      <a:pt x="54" y="190"/>
                    </a:lnTo>
                    <a:lnTo>
                      <a:pt x="50" y="194"/>
                    </a:lnTo>
                    <a:lnTo>
                      <a:pt x="50" y="194"/>
                    </a:lnTo>
                    <a:lnTo>
                      <a:pt x="50" y="194"/>
                    </a:lnTo>
                    <a:lnTo>
                      <a:pt x="50" y="194"/>
                    </a:lnTo>
                    <a:lnTo>
                      <a:pt x="50" y="190"/>
                    </a:lnTo>
                    <a:lnTo>
                      <a:pt x="50" y="190"/>
                    </a:lnTo>
                    <a:lnTo>
                      <a:pt x="50" y="190"/>
                    </a:lnTo>
                    <a:lnTo>
                      <a:pt x="50" y="190"/>
                    </a:lnTo>
                    <a:lnTo>
                      <a:pt x="50" y="190"/>
                    </a:lnTo>
                    <a:lnTo>
                      <a:pt x="50" y="190"/>
                    </a:lnTo>
                    <a:lnTo>
                      <a:pt x="45" y="185"/>
                    </a:lnTo>
                    <a:lnTo>
                      <a:pt x="45" y="185"/>
                    </a:lnTo>
                    <a:lnTo>
                      <a:pt x="45" y="185"/>
                    </a:lnTo>
                    <a:lnTo>
                      <a:pt x="45" y="190"/>
                    </a:lnTo>
                    <a:lnTo>
                      <a:pt x="45" y="190"/>
                    </a:lnTo>
                    <a:lnTo>
                      <a:pt x="45" y="190"/>
                    </a:lnTo>
                    <a:lnTo>
                      <a:pt x="45" y="190"/>
                    </a:lnTo>
                    <a:lnTo>
                      <a:pt x="45" y="190"/>
                    </a:lnTo>
                    <a:lnTo>
                      <a:pt x="41" y="190"/>
                    </a:lnTo>
                    <a:lnTo>
                      <a:pt x="41" y="190"/>
                    </a:lnTo>
                    <a:lnTo>
                      <a:pt x="41" y="190"/>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1"/>
                    </a:lnTo>
                    <a:lnTo>
                      <a:pt x="41" y="185"/>
                    </a:lnTo>
                    <a:lnTo>
                      <a:pt x="36" y="181"/>
                    </a:lnTo>
                    <a:lnTo>
                      <a:pt x="32" y="181"/>
                    </a:lnTo>
                    <a:lnTo>
                      <a:pt x="32" y="181"/>
                    </a:lnTo>
                    <a:lnTo>
                      <a:pt x="32" y="181"/>
                    </a:lnTo>
                    <a:lnTo>
                      <a:pt x="32" y="181"/>
                    </a:lnTo>
                    <a:lnTo>
                      <a:pt x="27" y="181"/>
                    </a:lnTo>
                    <a:lnTo>
                      <a:pt x="27" y="181"/>
                    </a:lnTo>
                    <a:lnTo>
                      <a:pt x="27" y="181"/>
                    </a:lnTo>
                    <a:lnTo>
                      <a:pt x="27" y="176"/>
                    </a:lnTo>
                    <a:lnTo>
                      <a:pt x="27" y="176"/>
                    </a:lnTo>
                    <a:lnTo>
                      <a:pt x="27" y="176"/>
                    </a:lnTo>
                    <a:lnTo>
                      <a:pt x="23" y="176"/>
                    </a:lnTo>
                    <a:lnTo>
                      <a:pt x="23" y="172"/>
                    </a:lnTo>
                    <a:lnTo>
                      <a:pt x="23" y="172"/>
                    </a:lnTo>
                    <a:lnTo>
                      <a:pt x="27" y="167"/>
                    </a:lnTo>
                    <a:lnTo>
                      <a:pt x="27" y="167"/>
                    </a:lnTo>
                    <a:lnTo>
                      <a:pt x="27" y="167"/>
                    </a:lnTo>
                    <a:lnTo>
                      <a:pt x="27" y="163"/>
                    </a:lnTo>
                    <a:lnTo>
                      <a:pt x="27" y="163"/>
                    </a:lnTo>
                    <a:lnTo>
                      <a:pt x="27" y="163"/>
                    </a:lnTo>
                    <a:lnTo>
                      <a:pt x="27" y="163"/>
                    </a:lnTo>
                    <a:lnTo>
                      <a:pt x="27" y="163"/>
                    </a:lnTo>
                    <a:lnTo>
                      <a:pt x="27" y="163"/>
                    </a:lnTo>
                    <a:lnTo>
                      <a:pt x="27" y="163"/>
                    </a:lnTo>
                    <a:lnTo>
                      <a:pt x="27" y="163"/>
                    </a:lnTo>
                    <a:lnTo>
                      <a:pt x="27" y="163"/>
                    </a:lnTo>
                    <a:lnTo>
                      <a:pt x="27" y="163"/>
                    </a:lnTo>
                    <a:lnTo>
                      <a:pt x="27" y="158"/>
                    </a:lnTo>
                    <a:lnTo>
                      <a:pt x="27" y="158"/>
                    </a:lnTo>
                    <a:lnTo>
                      <a:pt x="27" y="158"/>
                    </a:lnTo>
                    <a:lnTo>
                      <a:pt x="23" y="158"/>
                    </a:lnTo>
                    <a:lnTo>
                      <a:pt x="23" y="153"/>
                    </a:lnTo>
                    <a:lnTo>
                      <a:pt x="23" y="153"/>
                    </a:lnTo>
                    <a:lnTo>
                      <a:pt x="23" y="149"/>
                    </a:lnTo>
                    <a:lnTo>
                      <a:pt x="23" y="149"/>
                    </a:lnTo>
                    <a:lnTo>
                      <a:pt x="23" y="149"/>
                    </a:lnTo>
                    <a:lnTo>
                      <a:pt x="23" y="144"/>
                    </a:lnTo>
                    <a:lnTo>
                      <a:pt x="18" y="144"/>
                    </a:lnTo>
                    <a:lnTo>
                      <a:pt x="18" y="144"/>
                    </a:lnTo>
                    <a:lnTo>
                      <a:pt x="18" y="140"/>
                    </a:lnTo>
                    <a:lnTo>
                      <a:pt x="18" y="140"/>
                    </a:lnTo>
                    <a:lnTo>
                      <a:pt x="18" y="140"/>
                    </a:lnTo>
                    <a:lnTo>
                      <a:pt x="18" y="140"/>
                    </a:lnTo>
                    <a:lnTo>
                      <a:pt x="23" y="135"/>
                    </a:lnTo>
                    <a:lnTo>
                      <a:pt x="23" y="135"/>
                    </a:lnTo>
                    <a:lnTo>
                      <a:pt x="23" y="131"/>
                    </a:lnTo>
                    <a:lnTo>
                      <a:pt x="23" y="131"/>
                    </a:lnTo>
                    <a:lnTo>
                      <a:pt x="23" y="131"/>
                    </a:lnTo>
                    <a:lnTo>
                      <a:pt x="23" y="131"/>
                    </a:lnTo>
                    <a:lnTo>
                      <a:pt x="27" y="131"/>
                    </a:lnTo>
                    <a:lnTo>
                      <a:pt x="27" y="131"/>
                    </a:lnTo>
                    <a:lnTo>
                      <a:pt x="32" y="131"/>
                    </a:lnTo>
                    <a:lnTo>
                      <a:pt x="32" y="126"/>
                    </a:lnTo>
                    <a:lnTo>
                      <a:pt x="32" y="126"/>
                    </a:lnTo>
                    <a:lnTo>
                      <a:pt x="32" y="126"/>
                    </a:lnTo>
                    <a:lnTo>
                      <a:pt x="32" y="126"/>
                    </a:lnTo>
                    <a:lnTo>
                      <a:pt x="32" y="126"/>
                    </a:lnTo>
                    <a:lnTo>
                      <a:pt x="32" y="126"/>
                    </a:lnTo>
                    <a:lnTo>
                      <a:pt x="32" y="126"/>
                    </a:lnTo>
                    <a:lnTo>
                      <a:pt x="32" y="126"/>
                    </a:lnTo>
                    <a:lnTo>
                      <a:pt x="32" y="126"/>
                    </a:lnTo>
                    <a:lnTo>
                      <a:pt x="36" y="122"/>
                    </a:lnTo>
                    <a:lnTo>
                      <a:pt x="36" y="122"/>
                    </a:lnTo>
                    <a:lnTo>
                      <a:pt x="36" y="122"/>
                    </a:lnTo>
                    <a:lnTo>
                      <a:pt x="41" y="117"/>
                    </a:lnTo>
                    <a:lnTo>
                      <a:pt x="41" y="117"/>
                    </a:lnTo>
                    <a:lnTo>
                      <a:pt x="41" y="117"/>
                    </a:lnTo>
                    <a:lnTo>
                      <a:pt x="45" y="113"/>
                    </a:lnTo>
                    <a:lnTo>
                      <a:pt x="45" y="113"/>
                    </a:lnTo>
                    <a:lnTo>
                      <a:pt x="45" y="113"/>
                    </a:lnTo>
                    <a:lnTo>
                      <a:pt x="50" y="108"/>
                    </a:lnTo>
                    <a:lnTo>
                      <a:pt x="50" y="108"/>
                    </a:lnTo>
                    <a:lnTo>
                      <a:pt x="50" y="108"/>
                    </a:lnTo>
                    <a:lnTo>
                      <a:pt x="54" y="104"/>
                    </a:lnTo>
                    <a:lnTo>
                      <a:pt x="54" y="104"/>
                    </a:lnTo>
                    <a:lnTo>
                      <a:pt x="59" y="99"/>
                    </a:lnTo>
                    <a:lnTo>
                      <a:pt x="59" y="99"/>
                    </a:lnTo>
                    <a:lnTo>
                      <a:pt x="59" y="99"/>
                    </a:lnTo>
                    <a:lnTo>
                      <a:pt x="59" y="99"/>
                    </a:lnTo>
                    <a:lnTo>
                      <a:pt x="63" y="99"/>
                    </a:lnTo>
                    <a:lnTo>
                      <a:pt x="63" y="99"/>
                    </a:lnTo>
                    <a:lnTo>
                      <a:pt x="63" y="99"/>
                    </a:lnTo>
                    <a:lnTo>
                      <a:pt x="68" y="99"/>
                    </a:lnTo>
                    <a:lnTo>
                      <a:pt x="68" y="99"/>
                    </a:lnTo>
                    <a:lnTo>
                      <a:pt x="63" y="95"/>
                    </a:lnTo>
                    <a:lnTo>
                      <a:pt x="63" y="95"/>
                    </a:lnTo>
                    <a:lnTo>
                      <a:pt x="68" y="95"/>
                    </a:lnTo>
                    <a:lnTo>
                      <a:pt x="68" y="95"/>
                    </a:lnTo>
                    <a:lnTo>
                      <a:pt x="68" y="95"/>
                    </a:lnTo>
                    <a:lnTo>
                      <a:pt x="63" y="95"/>
                    </a:lnTo>
                    <a:lnTo>
                      <a:pt x="63" y="90"/>
                    </a:lnTo>
                    <a:lnTo>
                      <a:pt x="63" y="90"/>
                    </a:lnTo>
                    <a:lnTo>
                      <a:pt x="63" y="86"/>
                    </a:lnTo>
                    <a:lnTo>
                      <a:pt x="63" y="86"/>
                    </a:lnTo>
                    <a:lnTo>
                      <a:pt x="59" y="86"/>
                    </a:lnTo>
                    <a:lnTo>
                      <a:pt x="59" y="86"/>
                    </a:lnTo>
                    <a:lnTo>
                      <a:pt x="54" y="81"/>
                    </a:lnTo>
                    <a:lnTo>
                      <a:pt x="54" y="81"/>
                    </a:lnTo>
                    <a:lnTo>
                      <a:pt x="54" y="81"/>
                    </a:lnTo>
                    <a:lnTo>
                      <a:pt x="54" y="81"/>
                    </a:lnTo>
                    <a:lnTo>
                      <a:pt x="54" y="81"/>
                    </a:lnTo>
                    <a:lnTo>
                      <a:pt x="54" y="81"/>
                    </a:lnTo>
                    <a:lnTo>
                      <a:pt x="54" y="81"/>
                    </a:lnTo>
                    <a:lnTo>
                      <a:pt x="50" y="81"/>
                    </a:lnTo>
                    <a:lnTo>
                      <a:pt x="50" y="81"/>
                    </a:lnTo>
                    <a:lnTo>
                      <a:pt x="50" y="77"/>
                    </a:lnTo>
                    <a:lnTo>
                      <a:pt x="45" y="77"/>
                    </a:lnTo>
                    <a:lnTo>
                      <a:pt x="45" y="77"/>
                    </a:lnTo>
                    <a:lnTo>
                      <a:pt x="45" y="72"/>
                    </a:lnTo>
                    <a:lnTo>
                      <a:pt x="45" y="72"/>
                    </a:lnTo>
                    <a:lnTo>
                      <a:pt x="45" y="72"/>
                    </a:lnTo>
                    <a:lnTo>
                      <a:pt x="41" y="72"/>
                    </a:lnTo>
                    <a:lnTo>
                      <a:pt x="41" y="72"/>
                    </a:lnTo>
                    <a:lnTo>
                      <a:pt x="41" y="68"/>
                    </a:lnTo>
                    <a:lnTo>
                      <a:pt x="41" y="68"/>
                    </a:lnTo>
                    <a:lnTo>
                      <a:pt x="45" y="68"/>
                    </a:lnTo>
                    <a:lnTo>
                      <a:pt x="45" y="68"/>
                    </a:lnTo>
                    <a:lnTo>
                      <a:pt x="45" y="68"/>
                    </a:lnTo>
                    <a:lnTo>
                      <a:pt x="45" y="63"/>
                    </a:lnTo>
                    <a:lnTo>
                      <a:pt x="45" y="63"/>
                    </a:lnTo>
                    <a:lnTo>
                      <a:pt x="45" y="63"/>
                    </a:lnTo>
                    <a:lnTo>
                      <a:pt x="45" y="63"/>
                    </a:lnTo>
                    <a:lnTo>
                      <a:pt x="45" y="59"/>
                    </a:lnTo>
                    <a:lnTo>
                      <a:pt x="45" y="59"/>
                    </a:lnTo>
                    <a:lnTo>
                      <a:pt x="41" y="59"/>
                    </a:lnTo>
                    <a:lnTo>
                      <a:pt x="41" y="59"/>
                    </a:lnTo>
                    <a:lnTo>
                      <a:pt x="41" y="54"/>
                    </a:lnTo>
                    <a:lnTo>
                      <a:pt x="41" y="54"/>
                    </a:lnTo>
                    <a:lnTo>
                      <a:pt x="41" y="54"/>
                    </a:lnTo>
                    <a:lnTo>
                      <a:pt x="41" y="54"/>
                    </a:lnTo>
                    <a:lnTo>
                      <a:pt x="41" y="54"/>
                    </a:lnTo>
                    <a:lnTo>
                      <a:pt x="41" y="54"/>
                    </a:lnTo>
                    <a:lnTo>
                      <a:pt x="41" y="50"/>
                    </a:lnTo>
                    <a:lnTo>
                      <a:pt x="41" y="50"/>
                    </a:lnTo>
                    <a:lnTo>
                      <a:pt x="36" y="50"/>
                    </a:lnTo>
                    <a:lnTo>
                      <a:pt x="36" y="50"/>
                    </a:lnTo>
                    <a:lnTo>
                      <a:pt x="36" y="50"/>
                    </a:lnTo>
                    <a:lnTo>
                      <a:pt x="36" y="50"/>
                    </a:lnTo>
                    <a:lnTo>
                      <a:pt x="36" y="50"/>
                    </a:lnTo>
                    <a:lnTo>
                      <a:pt x="36" y="50"/>
                    </a:lnTo>
                    <a:lnTo>
                      <a:pt x="36" y="50"/>
                    </a:lnTo>
                    <a:lnTo>
                      <a:pt x="36" y="45"/>
                    </a:lnTo>
                    <a:lnTo>
                      <a:pt x="36" y="45"/>
                    </a:lnTo>
                    <a:lnTo>
                      <a:pt x="36" y="45"/>
                    </a:lnTo>
                    <a:lnTo>
                      <a:pt x="36" y="40"/>
                    </a:lnTo>
                    <a:lnTo>
                      <a:pt x="36" y="40"/>
                    </a:lnTo>
                    <a:lnTo>
                      <a:pt x="36" y="40"/>
                    </a:lnTo>
                    <a:lnTo>
                      <a:pt x="36" y="40"/>
                    </a:lnTo>
                    <a:lnTo>
                      <a:pt x="36" y="36"/>
                    </a:lnTo>
                    <a:lnTo>
                      <a:pt x="32" y="36"/>
                    </a:lnTo>
                    <a:lnTo>
                      <a:pt x="32" y="36"/>
                    </a:lnTo>
                    <a:lnTo>
                      <a:pt x="32" y="36"/>
                    </a:lnTo>
                    <a:lnTo>
                      <a:pt x="27" y="36"/>
                    </a:lnTo>
                    <a:lnTo>
                      <a:pt x="27" y="31"/>
                    </a:lnTo>
                    <a:lnTo>
                      <a:pt x="27" y="31"/>
                    </a:lnTo>
                    <a:lnTo>
                      <a:pt x="23" y="31"/>
                    </a:lnTo>
                    <a:lnTo>
                      <a:pt x="18" y="31"/>
                    </a:lnTo>
                    <a:lnTo>
                      <a:pt x="18" y="31"/>
                    </a:lnTo>
                    <a:lnTo>
                      <a:pt x="14" y="27"/>
                    </a:lnTo>
                    <a:lnTo>
                      <a:pt x="14" y="27"/>
                    </a:lnTo>
                    <a:lnTo>
                      <a:pt x="14" y="27"/>
                    </a:lnTo>
                    <a:lnTo>
                      <a:pt x="9" y="27"/>
                    </a:lnTo>
                    <a:lnTo>
                      <a:pt x="9" y="27"/>
                    </a:lnTo>
                    <a:lnTo>
                      <a:pt x="9" y="27"/>
                    </a:lnTo>
                    <a:lnTo>
                      <a:pt x="9" y="22"/>
                    </a:lnTo>
                    <a:lnTo>
                      <a:pt x="5" y="22"/>
                    </a:lnTo>
                    <a:lnTo>
                      <a:pt x="5" y="22"/>
                    </a:lnTo>
                    <a:lnTo>
                      <a:pt x="5" y="22"/>
                    </a:lnTo>
                    <a:lnTo>
                      <a:pt x="5" y="22"/>
                    </a:lnTo>
                    <a:lnTo>
                      <a:pt x="0" y="22"/>
                    </a:lnTo>
                    <a:lnTo>
                      <a:pt x="0" y="18"/>
                    </a:lnTo>
                    <a:lnTo>
                      <a:pt x="5" y="18"/>
                    </a:lnTo>
                    <a:lnTo>
                      <a:pt x="5" y="22"/>
                    </a:lnTo>
                    <a:lnTo>
                      <a:pt x="5" y="22"/>
                    </a:lnTo>
                    <a:lnTo>
                      <a:pt x="5" y="18"/>
                    </a:lnTo>
                    <a:lnTo>
                      <a:pt x="5" y="18"/>
                    </a:lnTo>
                    <a:lnTo>
                      <a:pt x="5" y="18"/>
                    </a:lnTo>
                    <a:lnTo>
                      <a:pt x="5" y="18"/>
                    </a:lnTo>
                    <a:lnTo>
                      <a:pt x="9" y="18"/>
                    </a:lnTo>
                    <a:lnTo>
                      <a:pt x="9" y="18"/>
                    </a:lnTo>
                    <a:lnTo>
                      <a:pt x="9" y="18"/>
                    </a:lnTo>
                    <a:lnTo>
                      <a:pt x="9" y="18"/>
                    </a:lnTo>
                    <a:lnTo>
                      <a:pt x="14" y="18"/>
                    </a:lnTo>
                    <a:lnTo>
                      <a:pt x="18" y="22"/>
                    </a:lnTo>
                    <a:lnTo>
                      <a:pt x="18" y="22"/>
                    </a:lnTo>
                    <a:lnTo>
                      <a:pt x="18" y="22"/>
                    </a:lnTo>
                    <a:lnTo>
                      <a:pt x="23" y="27"/>
                    </a:lnTo>
                    <a:lnTo>
                      <a:pt x="23" y="27"/>
                    </a:lnTo>
                    <a:lnTo>
                      <a:pt x="23" y="27"/>
                    </a:lnTo>
                    <a:lnTo>
                      <a:pt x="27" y="27"/>
                    </a:lnTo>
                    <a:lnTo>
                      <a:pt x="32" y="27"/>
                    </a:lnTo>
                    <a:lnTo>
                      <a:pt x="32" y="27"/>
                    </a:lnTo>
                    <a:lnTo>
                      <a:pt x="32" y="27"/>
                    </a:lnTo>
                    <a:lnTo>
                      <a:pt x="36" y="27"/>
                    </a:lnTo>
                    <a:lnTo>
                      <a:pt x="36" y="27"/>
                    </a:lnTo>
                    <a:lnTo>
                      <a:pt x="36" y="27"/>
                    </a:lnTo>
                    <a:lnTo>
                      <a:pt x="41" y="22"/>
                    </a:lnTo>
                    <a:lnTo>
                      <a:pt x="41" y="27"/>
                    </a:lnTo>
                    <a:lnTo>
                      <a:pt x="41" y="27"/>
                    </a:lnTo>
                    <a:lnTo>
                      <a:pt x="45" y="27"/>
                    </a:lnTo>
                    <a:lnTo>
                      <a:pt x="45" y="27"/>
                    </a:lnTo>
                    <a:lnTo>
                      <a:pt x="50" y="27"/>
                    </a:lnTo>
                    <a:lnTo>
                      <a:pt x="50" y="27"/>
                    </a:lnTo>
                    <a:lnTo>
                      <a:pt x="50" y="27"/>
                    </a:lnTo>
                    <a:lnTo>
                      <a:pt x="54" y="27"/>
                    </a:lnTo>
                    <a:lnTo>
                      <a:pt x="54" y="27"/>
                    </a:lnTo>
                    <a:lnTo>
                      <a:pt x="54" y="22"/>
                    </a:lnTo>
                    <a:lnTo>
                      <a:pt x="54" y="22"/>
                    </a:lnTo>
                    <a:lnTo>
                      <a:pt x="59" y="22"/>
                    </a:lnTo>
                    <a:lnTo>
                      <a:pt x="59" y="22"/>
                    </a:lnTo>
                    <a:lnTo>
                      <a:pt x="59" y="22"/>
                    </a:lnTo>
                    <a:lnTo>
                      <a:pt x="59" y="22"/>
                    </a:lnTo>
                    <a:lnTo>
                      <a:pt x="59" y="18"/>
                    </a:lnTo>
                    <a:lnTo>
                      <a:pt x="59" y="18"/>
                    </a:lnTo>
                    <a:lnTo>
                      <a:pt x="59" y="13"/>
                    </a:lnTo>
                    <a:lnTo>
                      <a:pt x="59" y="13"/>
                    </a:lnTo>
                    <a:lnTo>
                      <a:pt x="59" y="9"/>
                    </a:lnTo>
                    <a:lnTo>
                      <a:pt x="63" y="9"/>
                    </a:lnTo>
                    <a:lnTo>
                      <a:pt x="63" y="9"/>
                    </a:lnTo>
                    <a:lnTo>
                      <a:pt x="63" y="9"/>
                    </a:lnTo>
                    <a:lnTo>
                      <a:pt x="63" y="4"/>
                    </a:lnTo>
                    <a:lnTo>
                      <a:pt x="68" y="4"/>
                    </a:lnTo>
                    <a:lnTo>
                      <a:pt x="68" y="4"/>
                    </a:lnTo>
                    <a:lnTo>
                      <a:pt x="68" y="4"/>
                    </a:lnTo>
                    <a:lnTo>
                      <a:pt x="72" y="4"/>
                    </a:lnTo>
                    <a:lnTo>
                      <a:pt x="72" y="4"/>
                    </a:lnTo>
                    <a:lnTo>
                      <a:pt x="72" y="4"/>
                    </a:lnTo>
                    <a:lnTo>
                      <a:pt x="72" y="4"/>
                    </a:lnTo>
                    <a:lnTo>
                      <a:pt x="77" y="4"/>
                    </a:lnTo>
                    <a:lnTo>
                      <a:pt x="77" y="0"/>
                    </a:lnTo>
                    <a:lnTo>
                      <a:pt x="81" y="0"/>
                    </a:lnTo>
                    <a:lnTo>
                      <a:pt x="81" y="0"/>
                    </a:lnTo>
                    <a:lnTo>
                      <a:pt x="86"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5" name="Freeform 56"/>
              <p:cNvSpPr>
                <a:spLocks noEditPoints="1"/>
              </p:cNvSpPr>
              <p:nvPr/>
            </p:nvSpPr>
            <p:spPr bwMode="auto">
              <a:xfrm>
                <a:off x="9053513" y="3548064"/>
                <a:ext cx="100013" cy="71438"/>
              </a:xfrm>
              <a:custGeom>
                <a:avLst/>
                <a:gdLst>
                  <a:gd name="T0" fmla="*/ 23 w 63"/>
                  <a:gd name="T1" fmla="*/ 23 h 45"/>
                  <a:gd name="T2" fmla="*/ 23 w 63"/>
                  <a:gd name="T3" fmla="*/ 27 h 45"/>
                  <a:gd name="T4" fmla="*/ 27 w 63"/>
                  <a:gd name="T5" fmla="*/ 27 h 45"/>
                  <a:gd name="T6" fmla="*/ 27 w 63"/>
                  <a:gd name="T7" fmla="*/ 32 h 45"/>
                  <a:gd name="T8" fmla="*/ 27 w 63"/>
                  <a:gd name="T9" fmla="*/ 32 h 45"/>
                  <a:gd name="T10" fmla="*/ 27 w 63"/>
                  <a:gd name="T11" fmla="*/ 36 h 45"/>
                  <a:gd name="T12" fmla="*/ 23 w 63"/>
                  <a:gd name="T13" fmla="*/ 41 h 45"/>
                  <a:gd name="T14" fmla="*/ 23 w 63"/>
                  <a:gd name="T15" fmla="*/ 41 h 45"/>
                  <a:gd name="T16" fmla="*/ 18 w 63"/>
                  <a:gd name="T17" fmla="*/ 41 h 45"/>
                  <a:gd name="T18" fmla="*/ 14 w 63"/>
                  <a:gd name="T19" fmla="*/ 45 h 45"/>
                  <a:gd name="T20" fmla="*/ 9 w 63"/>
                  <a:gd name="T21" fmla="*/ 45 h 45"/>
                  <a:gd name="T22" fmla="*/ 9 w 63"/>
                  <a:gd name="T23" fmla="*/ 41 h 45"/>
                  <a:gd name="T24" fmla="*/ 5 w 63"/>
                  <a:gd name="T25" fmla="*/ 41 h 45"/>
                  <a:gd name="T26" fmla="*/ 0 w 63"/>
                  <a:gd name="T27" fmla="*/ 41 h 45"/>
                  <a:gd name="T28" fmla="*/ 5 w 63"/>
                  <a:gd name="T29" fmla="*/ 36 h 45"/>
                  <a:gd name="T30" fmla="*/ 5 w 63"/>
                  <a:gd name="T31" fmla="*/ 32 h 45"/>
                  <a:gd name="T32" fmla="*/ 5 w 63"/>
                  <a:gd name="T33" fmla="*/ 32 h 45"/>
                  <a:gd name="T34" fmla="*/ 5 w 63"/>
                  <a:gd name="T35" fmla="*/ 32 h 45"/>
                  <a:gd name="T36" fmla="*/ 9 w 63"/>
                  <a:gd name="T37" fmla="*/ 32 h 45"/>
                  <a:gd name="T38" fmla="*/ 9 w 63"/>
                  <a:gd name="T39" fmla="*/ 27 h 45"/>
                  <a:gd name="T40" fmla="*/ 18 w 63"/>
                  <a:gd name="T41" fmla="*/ 23 h 45"/>
                  <a:gd name="T42" fmla="*/ 23 w 63"/>
                  <a:gd name="T43" fmla="*/ 23 h 45"/>
                  <a:gd name="T44" fmla="*/ 23 w 63"/>
                  <a:gd name="T45" fmla="*/ 23 h 45"/>
                  <a:gd name="T46" fmla="*/ 63 w 63"/>
                  <a:gd name="T47" fmla="*/ 0 h 45"/>
                  <a:gd name="T48" fmla="*/ 59 w 63"/>
                  <a:gd name="T49" fmla="*/ 0 h 45"/>
                  <a:gd name="T50" fmla="*/ 59 w 63"/>
                  <a:gd name="T51" fmla="*/ 5 h 45"/>
                  <a:gd name="T52" fmla="*/ 54 w 63"/>
                  <a:gd name="T53" fmla="*/ 9 h 45"/>
                  <a:gd name="T54" fmla="*/ 54 w 63"/>
                  <a:gd name="T55" fmla="*/ 9 h 45"/>
                  <a:gd name="T56" fmla="*/ 59 w 63"/>
                  <a:gd name="T57" fmla="*/ 5 h 45"/>
                  <a:gd name="T58" fmla="*/ 59 w 63"/>
                  <a:gd name="T59" fmla="*/ 9 h 45"/>
                  <a:gd name="T60" fmla="*/ 59 w 63"/>
                  <a:gd name="T61" fmla="*/ 9 h 45"/>
                  <a:gd name="T62" fmla="*/ 54 w 63"/>
                  <a:gd name="T63" fmla="*/ 9 h 45"/>
                  <a:gd name="T64" fmla="*/ 50 w 63"/>
                  <a:gd name="T65" fmla="*/ 14 h 45"/>
                  <a:gd name="T66" fmla="*/ 50 w 63"/>
                  <a:gd name="T67" fmla="*/ 14 h 45"/>
                  <a:gd name="T68" fmla="*/ 50 w 63"/>
                  <a:gd name="T69" fmla="*/ 9 h 45"/>
                  <a:gd name="T70" fmla="*/ 45 w 63"/>
                  <a:gd name="T71" fmla="*/ 9 h 45"/>
                  <a:gd name="T72" fmla="*/ 41 w 63"/>
                  <a:gd name="T73" fmla="*/ 14 h 45"/>
                  <a:gd name="T74" fmla="*/ 41 w 63"/>
                  <a:gd name="T75" fmla="*/ 14 h 45"/>
                  <a:gd name="T76" fmla="*/ 36 w 63"/>
                  <a:gd name="T77" fmla="*/ 14 h 45"/>
                  <a:gd name="T78" fmla="*/ 36 w 63"/>
                  <a:gd name="T79" fmla="*/ 14 h 45"/>
                  <a:gd name="T80" fmla="*/ 36 w 63"/>
                  <a:gd name="T81" fmla="*/ 9 h 45"/>
                  <a:gd name="T82" fmla="*/ 36 w 63"/>
                  <a:gd name="T83" fmla="*/ 9 h 45"/>
                  <a:gd name="T84" fmla="*/ 36 w 63"/>
                  <a:gd name="T85" fmla="*/ 9 h 45"/>
                  <a:gd name="T86" fmla="*/ 36 w 63"/>
                  <a:gd name="T87" fmla="*/ 9 h 45"/>
                  <a:gd name="T88" fmla="*/ 41 w 63"/>
                  <a:gd name="T89" fmla="*/ 9 h 45"/>
                  <a:gd name="T90" fmla="*/ 41 w 63"/>
                  <a:gd name="T91" fmla="*/ 5 h 45"/>
                  <a:gd name="T92" fmla="*/ 45 w 63"/>
                  <a:gd name="T93" fmla="*/ 5 h 45"/>
                  <a:gd name="T94" fmla="*/ 50 w 63"/>
                  <a:gd name="T95" fmla="*/ 5 h 45"/>
                  <a:gd name="T96" fmla="*/ 54 w 63"/>
                  <a:gd name="T97" fmla="*/ 0 h 45"/>
                  <a:gd name="T98" fmla="*/ 59 w 63"/>
                  <a:gd name="T99" fmla="*/ 0 h 45"/>
                  <a:gd name="T100" fmla="*/ 59 w 63"/>
                  <a:gd name="T101" fmla="*/ 0 h 45"/>
                  <a:gd name="T102" fmla="*/ 63 w 63"/>
                  <a:gd name="T10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 h="45">
                    <a:moveTo>
                      <a:pt x="23" y="23"/>
                    </a:moveTo>
                    <a:lnTo>
                      <a:pt x="23" y="23"/>
                    </a:lnTo>
                    <a:lnTo>
                      <a:pt x="23" y="23"/>
                    </a:lnTo>
                    <a:lnTo>
                      <a:pt x="23" y="27"/>
                    </a:lnTo>
                    <a:lnTo>
                      <a:pt x="23" y="27"/>
                    </a:lnTo>
                    <a:lnTo>
                      <a:pt x="27" y="27"/>
                    </a:lnTo>
                    <a:lnTo>
                      <a:pt x="27" y="27"/>
                    </a:lnTo>
                    <a:lnTo>
                      <a:pt x="27" y="32"/>
                    </a:lnTo>
                    <a:lnTo>
                      <a:pt x="27" y="32"/>
                    </a:lnTo>
                    <a:lnTo>
                      <a:pt x="27" y="32"/>
                    </a:lnTo>
                    <a:lnTo>
                      <a:pt x="27" y="36"/>
                    </a:lnTo>
                    <a:lnTo>
                      <a:pt x="27" y="36"/>
                    </a:lnTo>
                    <a:lnTo>
                      <a:pt x="23" y="41"/>
                    </a:lnTo>
                    <a:lnTo>
                      <a:pt x="23" y="41"/>
                    </a:lnTo>
                    <a:lnTo>
                      <a:pt x="23" y="41"/>
                    </a:lnTo>
                    <a:lnTo>
                      <a:pt x="23" y="41"/>
                    </a:lnTo>
                    <a:lnTo>
                      <a:pt x="18" y="41"/>
                    </a:lnTo>
                    <a:lnTo>
                      <a:pt x="18" y="41"/>
                    </a:lnTo>
                    <a:lnTo>
                      <a:pt x="18" y="41"/>
                    </a:lnTo>
                    <a:lnTo>
                      <a:pt x="14" y="45"/>
                    </a:lnTo>
                    <a:lnTo>
                      <a:pt x="14" y="45"/>
                    </a:lnTo>
                    <a:lnTo>
                      <a:pt x="9" y="45"/>
                    </a:lnTo>
                    <a:lnTo>
                      <a:pt x="9" y="45"/>
                    </a:lnTo>
                    <a:lnTo>
                      <a:pt x="9" y="41"/>
                    </a:lnTo>
                    <a:lnTo>
                      <a:pt x="5" y="41"/>
                    </a:lnTo>
                    <a:lnTo>
                      <a:pt x="5" y="41"/>
                    </a:lnTo>
                    <a:lnTo>
                      <a:pt x="5" y="41"/>
                    </a:lnTo>
                    <a:lnTo>
                      <a:pt x="0" y="41"/>
                    </a:lnTo>
                    <a:lnTo>
                      <a:pt x="0" y="36"/>
                    </a:lnTo>
                    <a:lnTo>
                      <a:pt x="5" y="36"/>
                    </a:lnTo>
                    <a:lnTo>
                      <a:pt x="5" y="32"/>
                    </a:lnTo>
                    <a:lnTo>
                      <a:pt x="5" y="32"/>
                    </a:lnTo>
                    <a:lnTo>
                      <a:pt x="5" y="32"/>
                    </a:lnTo>
                    <a:lnTo>
                      <a:pt x="5" y="32"/>
                    </a:lnTo>
                    <a:lnTo>
                      <a:pt x="5" y="32"/>
                    </a:lnTo>
                    <a:lnTo>
                      <a:pt x="5" y="32"/>
                    </a:lnTo>
                    <a:lnTo>
                      <a:pt x="9" y="32"/>
                    </a:lnTo>
                    <a:lnTo>
                      <a:pt x="9" y="32"/>
                    </a:lnTo>
                    <a:lnTo>
                      <a:pt x="9" y="27"/>
                    </a:lnTo>
                    <a:lnTo>
                      <a:pt x="9" y="27"/>
                    </a:lnTo>
                    <a:lnTo>
                      <a:pt x="14" y="27"/>
                    </a:lnTo>
                    <a:lnTo>
                      <a:pt x="18" y="23"/>
                    </a:lnTo>
                    <a:lnTo>
                      <a:pt x="18" y="23"/>
                    </a:lnTo>
                    <a:lnTo>
                      <a:pt x="23" y="23"/>
                    </a:lnTo>
                    <a:lnTo>
                      <a:pt x="23" y="23"/>
                    </a:lnTo>
                    <a:lnTo>
                      <a:pt x="23" y="23"/>
                    </a:lnTo>
                    <a:lnTo>
                      <a:pt x="23" y="23"/>
                    </a:lnTo>
                    <a:moveTo>
                      <a:pt x="63" y="0"/>
                    </a:moveTo>
                    <a:lnTo>
                      <a:pt x="63" y="0"/>
                    </a:lnTo>
                    <a:lnTo>
                      <a:pt x="59" y="0"/>
                    </a:lnTo>
                    <a:lnTo>
                      <a:pt x="59" y="5"/>
                    </a:lnTo>
                    <a:lnTo>
                      <a:pt x="59" y="5"/>
                    </a:lnTo>
                    <a:lnTo>
                      <a:pt x="54" y="5"/>
                    </a:lnTo>
                    <a:lnTo>
                      <a:pt x="54" y="9"/>
                    </a:lnTo>
                    <a:lnTo>
                      <a:pt x="50" y="9"/>
                    </a:lnTo>
                    <a:lnTo>
                      <a:pt x="54" y="9"/>
                    </a:lnTo>
                    <a:lnTo>
                      <a:pt x="59" y="5"/>
                    </a:lnTo>
                    <a:lnTo>
                      <a:pt x="59" y="5"/>
                    </a:lnTo>
                    <a:lnTo>
                      <a:pt x="59" y="5"/>
                    </a:lnTo>
                    <a:lnTo>
                      <a:pt x="59" y="9"/>
                    </a:lnTo>
                    <a:lnTo>
                      <a:pt x="59" y="9"/>
                    </a:lnTo>
                    <a:lnTo>
                      <a:pt x="59" y="9"/>
                    </a:lnTo>
                    <a:lnTo>
                      <a:pt x="59" y="9"/>
                    </a:lnTo>
                    <a:lnTo>
                      <a:pt x="54" y="9"/>
                    </a:lnTo>
                    <a:lnTo>
                      <a:pt x="54" y="9"/>
                    </a:lnTo>
                    <a:lnTo>
                      <a:pt x="50" y="14"/>
                    </a:lnTo>
                    <a:lnTo>
                      <a:pt x="50" y="14"/>
                    </a:lnTo>
                    <a:lnTo>
                      <a:pt x="50" y="14"/>
                    </a:lnTo>
                    <a:lnTo>
                      <a:pt x="50" y="14"/>
                    </a:lnTo>
                    <a:lnTo>
                      <a:pt x="50" y="9"/>
                    </a:lnTo>
                    <a:lnTo>
                      <a:pt x="50" y="9"/>
                    </a:lnTo>
                    <a:lnTo>
                      <a:pt x="45" y="9"/>
                    </a:lnTo>
                    <a:lnTo>
                      <a:pt x="45" y="9"/>
                    </a:lnTo>
                    <a:lnTo>
                      <a:pt x="41" y="14"/>
                    </a:lnTo>
                    <a:lnTo>
                      <a:pt x="41" y="14"/>
                    </a:lnTo>
                    <a:lnTo>
                      <a:pt x="41" y="14"/>
                    </a:lnTo>
                    <a:lnTo>
                      <a:pt x="41" y="14"/>
                    </a:lnTo>
                    <a:lnTo>
                      <a:pt x="36" y="14"/>
                    </a:lnTo>
                    <a:lnTo>
                      <a:pt x="36" y="14"/>
                    </a:lnTo>
                    <a:lnTo>
                      <a:pt x="36" y="14"/>
                    </a:lnTo>
                    <a:lnTo>
                      <a:pt x="36" y="14"/>
                    </a:lnTo>
                    <a:lnTo>
                      <a:pt x="36" y="9"/>
                    </a:lnTo>
                    <a:lnTo>
                      <a:pt x="32" y="9"/>
                    </a:lnTo>
                    <a:lnTo>
                      <a:pt x="36" y="9"/>
                    </a:lnTo>
                    <a:lnTo>
                      <a:pt x="36" y="9"/>
                    </a:lnTo>
                    <a:lnTo>
                      <a:pt x="36" y="9"/>
                    </a:lnTo>
                    <a:lnTo>
                      <a:pt x="36" y="9"/>
                    </a:lnTo>
                    <a:lnTo>
                      <a:pt x="36" y="9"/>
                    </a:lnTo>
                    <a:lnTo>
                      <a:pt x="36" y="9"/>
                    </a:lnTo>
                    <a:lnTo>
                      <a:pt x="41" y="9"/>
                    </a:lnTo>
                    <a:lnTo>
                      <a:pt x="41" y="9"/>
                    </a:lnTo>
                    <a:lnTo>
                      <a:pt x="41" y="5"/>
                    </a:lnTo>
                    <a:lnTo>
                      <a:pt x="45" y="5"/>
                    </a:lnTo>
                    <a:lnTo>
                      <a:pt x="45" y="5"/>
                    </a:lnTo>
                    <a:lnTo>
                      <a:pt x="50" y="5"/>
                    </a:lnTo>
                    <a:lnTo>
                      <a:pt x="50" y="5"/>
                    </a:lnTo>
                    <a:lnTo>
                      <a:pt x="50" y="5"/>
                    </a:lnTo>
                    <a:lnTo>
                      <a:pt x="54" y="0"/>
                    </a:lnTo>
                    <a:lnTo>
                      <a:pt x="54" y="0"/>
                    </a:lnTo>
                    <a:lnTo>
                      <a:pt x="59" y="0"/>
                    </a:lnTo>
                    <a:lnTo>
                      <a:pt x="59" y="0"/>
                    </a:lnTo>
                    <a:lnTo>
                      <a:pt x="59" y="0"/>
                    </a:lnTo>
                    <a:lnTo>
                      <a:pt x="59" y="0"/>
                    </a:lnTo>
                    <a:lnTo>
                      <a:pt x="63" y="0"/>
                    </a:lnTo>
                    <a:lnTo>
                      <a:pt x="63"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6" name="Freeform 57"/>
              <p:cNvSpPr>
                <a:spLocks noEditPoints="1"/>
              </p:cNvSpPr>
              <p:nvPr/>
            </p:nvSpPr>
            <p:spPr bwMode="auto">
              <a:xfrm>
                <a:off x="2943226" y="4518026"/>
                <a:ext cx="65088" cy="28575"/>
              </a:xfrm>
              <a:custGeom>
                <a:avLst/>
                <a:gdLst>
                  <a:gd name="T0" fmla="*/ 5 w 41"/>
                  <a:gd name="T1" fmla="*/ 4 h 18"/>
                  <a:gd name="T2" fmla="*/ 5 w 41"/>
                  <a:gd name="T3" fmla="*/ 0 h 18"/>
                  <a:gd name="T4" fmla="*/ 9 w 41"/>
                  <a:gd name="T5" fmla="*/ 0 h 18"/>
                  <a:gd name="T6" fmla="*/ 9 w 41"/>
                  <a:gd name="T7" fmla="*/ 0 h 18"/>
                  <a:gd name="T8" fmla="*/ 14 w 41"/>
                  <a:gd name="T9" fmla="*/ 0 h 18"/>
                  <a:gd name="T10" fmla="*/ 18 w 41"/>
                  <a:gd name="T11" fmla="*/ 0 h 18"/>
                  <a:gd name="T12" fmla="*/ 18 w 41"/>
                  <a:gd name="T13" fmla="*/ 0 h 18"/>
                  <a:gd name="T14" fmla="*/ 18 w 41"/>
                  <a:gd name="T15" fmla="*/ 4 h 18"/>
                  <a:gd name="T16" fmla="*/ 14 w 41"/>
                  <a:gd name="T17" fmla="*/ 4 h 18"/>
                  <a:gd name="T18" fmla="*/ 14 w 41"/>
                  <a:gd name="T19" fmla="*/ 9 h 18"/>
                  <a:gd name="T20" fmla="*/ 14 w 41"/>
                  <a:gd name="T21" fmla="*/ 13 h 18"/>
                  <a:gd name="T22" fmla="*/ 9 w 41"/>
                  <a:gd name="T23" fmla="*/ 13 h 18"/>
                  <a:gd name="T24" fmla="*/ 9 w 41"/>
                  <a:gd name="T25" fmla="*/ 13 h 18"/>
                  <a:gd name="T26" fmla="*/ 9 w 41"/>
                  <a:gd name="T27" fmla="*/ 13 h 18"/>
                  <a:gd name="T28" fmla="*/ 5 w 41"/>
                  <a:gd name="T29" fmla="*/ 18 h 18"/>
                  <a:gd name="T30" fmla="*/ 5 w 41"/>
                  <a:gd name="T31" fmla="*/ 18 h 18"/>
                  <a:gd name="T32" fmla="*/ 0 w 41"/>
                  <a:gd name="T33" fmla="*/ 13 h 18"/>
                  <a:gd name="T34" fmla="*/ 5 w 41"/>
                  <a:gd name="T35" fmla="*/ 13 h 18"/>
                  <a:gd name="T36" fmla="*/ 5 w 41"/>
                  <a:gd name="T37" fmla="*/ 9 h 18"/>
                  <a:gd name="T38" fmla="*/ 5 w 41"/>
                  <a:gd name="T39" fmla="*/ 9 h 18"/>
                  <a:gd name="T40" fmla="*/ 5 w 41"/>
                  <a:gd name="T41" fmla="*/ 9 h 18"/>
                  <a:gd name="T42" fmla="*/ 5 w 41"/>
                  <a:gd name="T43" fmla="*/ 9 h 18"/>
                  <a:gd name="T44" fmla="*/ 0 w 41"/>
                  <a:gd name="T45" fmla="*/ 9 h 18"/>
                  <a:gd name="T46" fmla="*/ 5 w 41"/>
                  <a:gd name="T47" fmla="*/ 9 h 18"/>
                  <a:gd name="T48" fmla="*/ 5 w 41"/>
                  <a:gd name="T49" fmla="*/ 4 h 18"/>
                  <a:gd name="T50" fmla="*/ 0 w 41"/>
                  <a:gd name="T51" fmla="*/ 4 h 18"/>
                  <a:gd name="T52" fmla="*/ 0 w 41"/>
                  <a:gd name="T53" fmla="*/ 4 h 18"/>
                  <a:gd name="T54" fmla="*/ 0 w 41"/>
                  <a:gd name="T55" fmla="*/ 0 h 18"/>
                  <a:gd name="T56" fmla="*/ 0 w 41"/>
                  <a:gd name="T57" fmla="*/ 0 h 18"/>
                  <a:gd name="T58" fmla="*/ 23 w 41"/>
                  <a:gd name="T59" fmla="*/ 0 h 18"/>
                  <a:gd name="T60" fmla="*/ 23 w 41"/>
                  <a:gd name="T61" fmla="*/ 0 h 18"/>
                  <a:gd name="T62" fmla="*/ 27 w 41"/>
                  <a:gd name="T63" fmla="*/ 0 h 18"/>
                  <a:gd name="T64" fmla="*/ 27 w 41"/>
                  <a:gd name="T65" fmla="*/ 0 h 18"/>
                  <a:gd name="T66" fmla="*/ 27 w 41"/>
                  <a:gd name="T67" fmla="*/ 0 h 18"/>
                  <a:gd name="T68" fmla="*/ 27 w 41"/>
                  <a:gd name="T69" fmla="*/ 0 h 18"/>
                  <a:gd name="T70" fmla="*/ 32 w 41"/>
                  <a:gd name="T71" fmla="*/ 4 h 18"/>
                  <a:gd name="T72" fmla="*/ 32 w 41"/>
                  <a:gd name="T73" fmla="*/ 0 h 18"/>
                  <a:gd name="T74" fmla="*/ 32 w 41"/>
                  <a:gd name="T75" fmla="*/ 0 h 18"/>
                  <a:gd name="T76" fmla="*/ 36 w 41"/>
                  <a:gd name="T77" fmla="*/ 0 h 18"/>
                  <a:gd name="T78" fmla="*/ 36 w 41"/>
                  <a:gd name="T79" fmla="*/ 0 h 18"/>
                  <a:gd name="T80" fmla="*/ 36 w 41"/>
                  <a:gd name="T81" fmla="*/ 4 h 18"/>
                  <a:gd name="T82" fmla="*/ 41 w 41"/>
                  <a:gd name="T83" fmla="*/ 4 h 18"/>
                  <a:gd name="T84" fmla="*/ 41 w 41"/>
                  <a:gd name="T85" fmla="*/ 4 h 18"/>
                  <a:gd name="T86" fmla="*/ 36 w 41"/>
                  <a:gd name="T87" fmla="*/ 9 h 18"/>
                  <a:gd name="T88" fmla="*/ 36 w 41"/>
                  <a:gd name="T89" fmla="*/ 9 h 18"/>
                  <a:gd name="T90" fmla="*/ 32 w 41"/>
                  <a:gd name="T91" fmla="*/ 13 h 18"/>
                  <a:gd name="T92" fmla="*/ 32 w 41"/>
                  <a:gd name="T93" fmla="*/ 13 h 18"/>
                  <a:gd name="T94" fmla="*/ 23 w 41"/>
                  <a:gd name="T95" fmla="*/ 13 h 18"/>
                  <a:gd name="T96" fmla="*/ 27 w 41"/>
                  <a:gd name="T97" fmla="*/ 13 h 18"/>
                  <a:gd name="T98" fmla="*/ 23 w 41"/>
                  <a:gd name="T99" fmla="*/ 13 h 18"/>
                  <a:gd name="T100" fmla="*/ 23 w 41"/>
                  <a:gd name="T101" fmla="*/ 18 h 18"/>
                  <a:gd name="T102" fmla="*/ 18 w 41"/>
                  <a:gd name="T103" fmla="*/ 13 h 18"/>
                  <a:gd name="T104" fmla="*/ 18 w 41"/>
                  <a:gd name="T105" fmla="*/ 9 h 18"/>
                  <a:gd name="T106" fmla="*/ 18 w 41"/>
                  <a:gd name="T107" fmla="*/ 9 h 18"/>
                  <a:gd name="T108" fmla="*/ 23 w 41"/>
                  <a:gd name="T109" fmla="*/ 4 h 18"/>
                  <a:gd name="T110" fmla="*/ 23 w 41"/>
                  <a:gd name="T111" fmla="*/ 4 h 18"/>
                  <a:gd name="T112" fmla="*/ 18 w 41"/>
                  <a:gd name="T113" fmla="*/ 4 h 18"/>
                  <a:gd name="T114" fmla="*/ 23 w 41"/>
                  <a:gd name="T11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 h="18">
                    <a:moveTo>
                      <a:pt x="5" y="4"/>
                    </a:moveTo>
                    <a:lnTo>
                      <a:pt x="5" y="4"/>
                    </a:lnTo>
                    <a:lnTo>
                      <a:pt x="5" y="4"/>
                    </a:lnTo>
                    <a:lnTo>
                      <a:pt x="5" y="0"/>
                    </a:lnTo>
                    <a:lnTo>
                      <a:pt x="9" y="0"/>
                    </a:lnTo>
                    <a:lnTo>
                      <a:pt x="9" y="0"/>
                    </a:lnTo>
                    <a:lnTo>
                      <a:pt x="9" y="0"/>
                    </a:lnTo>
                    <a:lnTo>
                      <a:pt x="9" y="0"/>
                    </a:lnTo>
                    <a:lnTo>
                      <a:pt x="14" y="0"/>
                    </a:lnTo>
                    <a:lnTo>
                      <a:pt x="14" y="0"/>
                    </a:lnTo>
                    <a:lnTo>
                      <a:pt x="14" y="0"/>
                    </a:lnTo>
                    <a:lnTo>
                      <a:pt x="18" y="0"/>
                    </a:lnTo>
                    <a:lnTo>
                      <a:pt x="18" y="0"/>
                    </a:lnTo>
                    <a:lnTo>
                      <a:pt x="18" y="0"/>
                    </a:lnTo>
                    <a:lnTo>
                      <a:pt x="18" y="4"/>
                    </a:lnTo>
                    <a:lnTo>
                      <a:pt x="18" y="4"/>
                    </a:lnTo>
                    <a:lnTo>
                      <a:pt x="18" y="4"/>
                    </a:lnTo>
                    <a:lnTo>
                      <a:pt x="14" y="4"/>
                    </a:lnTo>
                    <a:lnTo>
                      <a:pt x="14" y="4"/>
                    </a:lnTo>
                    <a:lnTo>
                      <a:pt x="14" y="9"/>
                    </a:lnTo>
                    <a:lnTo>
                      <a:pt x="14" y="13"/>
                    </a:lnTo>
                    <a:lnTo>
                      <a:pt x="14" y="13"/>
                    </a:lnTo>
                    <a:lnTo>
                      <a:pt x="9" y="13"/>
                    </a:lnTo>
                    <a:lnTo>
                      <a:pt x="9" y="13"/>
                    </a:lnTo>
                    <a:lnTo>
                      <a:pt x="9" y="13"/>
                    </a:lnTo>
                    <a:lnTo>
                      <a:pt x="9" y="13"/>
                    </a:lnTo>
                    <a:lnTo>
                      <a:pt x="9" y="13"/>
                    </a:lnTo>
                    <a:lnTo>
                      <a:pt x="9" y="13"/>
                    </a:lnTo>
                    <a:lnTo>
                      <a:pt x="9" y="18"/>
                    </a:lnTo>
                    <a:lnTo>
                      <a:pt x="5" y="18"/>
                    </a:lnTo>
                    <a:lnTo>
                      <a:pt x="5" y="18"/>
                    </a:lnTo>
                    <a:lnTo>
                      <a:pt x="5" y="18"/>
                    </a:lnTo>
                    <a:lnTo>
                      <a:pt x="0" y="18"/>
                    </a:lnTo>
                    <a:lnTo>
                      <a:pt x="0" y="13"/>
                    </a:lnTo>
                    <a:lnTo>
                      <a:pt x="0" y="13"/>
                    </a:lnTo>
                    <a:lnTo>
                      <a:pt x="5" y="13"/>
                    </a:lnTo>
                    <a:lnTo>
                      <a:pt x="5" y="9"/>
                    </a:lnTo>
                    <a:lnTo>
                      <a:pt x="5" y="9"/>
                    </a:lnTo>
                    <a:lnTo>
                      <a:pt x="5" y="9"/>
                    </a:lnTo>
                    <a:lnTo>
                      <a:pt x="5" y="9"/>
                    </a:lnTo>
                    <a:lnTo>
                      <a:pt x="5" y="9"/>
                    </a:lnTo>
                    <a:lnTo>
                      <a:pt x="5" y="9"/>
                    </a:lnTo>
                    <a:lnTo>
                      <a:pt x="5" y="9"/>
                    </a:lnTo>
                    <a:lnTo>
                      <a:pt x="5" y="9"/>
                    </a:lnTo>
                    <a:lnTo>
                      <a:pt x="5" y="9"/>
                    </a:lnTo>
                    <a:lnTo>
                      <a:pt x="0" y="9"/>
                    </a:lnTo>
                    <a:lnTo>
                      <a:pt x="0" y="9"/>
                    </a:lnTo>
                    <a:lnTo>
                      <a:pt x="5" y="9"/>
                    </a:lnTo>
                    <a:lnTo>
                      <a:pt x="5" y="4"/>
                    </a:lnTo>
                    <a:lnTo>
                      <a:pt x="5" y="4"/>
                    </a:lnTo>
                    <a:lnTo>
                      <a:pt x="5" y="4"/>
                    </a:lnTo>
                    <a:lnTo>
                      <a:pt x="0" y="4"/>
                    </a:lnTo>
                    <a:lnTo>
                      <a:pt x="0" y="4"/>
                    </a:lnTo>
                    <a:lnTo>
                      <a:pt x="0" y="4"/>
                    </a:lnTo>
                    <a:lnTo>
                      <a:pt x="0" y="0"/>
                    </a:lnTo>
                    <a:lnTo>
                      <a:pt x="0" y="0"/>
                    </a:lnTo>
                    <a:lnTo>
                      <a:pt x="0" y="0"/>
                    </a:lnTo>
                    <a:lnTo>
                      <a:pt x="0" y="0"/>
                    </a:lnTo>
                    <a:lnTo>
                      <a:pt x="5" y="4"/>
                    </a:lnTo>
                    <a:moveTo>
                      <a:pt x="23" y="0"/>
                    </a:moveTo>
                    <a:lnTo>
                      <a:pt x="23" y="0"/>
                    </a:lnTo>
                    <a:lnTo>
                      <a:pt x="23" y="0"/>
                    </a:lnTo>
                    <a:lnTo>
                      <a:pt x="27" y="0"/>
                    </a:lnTo>
                    <a:lnTo>
                      <a:pt x="27" y="0"/>
                    </a:lnTo>
                    <a:lnTo>
                      <a:pt x="27" y="0"/>
                    </a:lnTo>
                    <a:lnTo>
                      <a:pt x="27" y="0"/>
                    </a:lnTo>
                    <a:lnTo>
                      <a:pt x="27" y="0"/>
                    </a:lnTo>
                    <a:lnTo>
                      <a:pt x="27" y="0"/>
                    </a:lnTo>
                    <a:lnTo>
                      <a:pt x="27" y="0"/>
                    </a:lnTo>
                    <a:lnTo>
                      <a:pt x="27" y="0"/>
                    </a:lnTo>
                    <a:lnTo>
                      <a:pt x="32" y="4"/>
                    </a:lnTo>
                    <a:lnTo>
                      <a:pt x="32" y="4"/>
                    </a:lnTo>
                    <a:lnTo>
                      <a:pt x="32" y="4"/>
                    </a:lnTo>
                    <a:lnTo>
                      <a:pt x="32" y="0"/>
                    </a:lnTo>
                    <a:lnTo>
                      <a:pt x="32" y="0"/>
                    </a:lnTo>
                    <a:lnTo>
                      <a:pt x="32" y="0"/>
                    </a:lnTo>
                    <a:lnTo>
                      <a:pt x="32" y="0"/>
                    </a:lnTo>
                    <a:lnTo>
                      <a:pt x="36" y="0"/>
                    </a:lnTo>
                    <a:lnTo>
                      <a:pt x="36" y="0"/>
                    </a:lnTo>
                    <a:lnTo>
                      <a:pt x="36" y="0"/>
                    </a:lnTo>
                    <a:lnTo>
                      <a:pt x="36" y="4"/>
                    </a:lnTo>
                    <a:lnTo>
                      <a:pt x="36" y="4"/>
                    </a:lnTo>
                    <a:lnTo>
                      <a:pt x="36" y="4"/>
                    </a:lnTo>
                    <a:lnTo>
                      <a:pt x="41" y="4"/>
                    </a:lnTo>
                    <a:lnTo>
                      <a:pt x="41" y="4"/>
                    </a:lnTo>
                    <a:lnTo>
                      <a:pt x="41" y="4"/>
                    </a:lnTo>
                    <a:lnTo>
                      <a:pt x="36" y="4"/>
                    </a:lnTo>
                    <a:lnTo>
                      <a:pt x="36" y="9"/>
                    </a:lnTo>
                    <a:lnTo>
                      <a:pt x="36" y="9"/>
                    </a:lnTo>
                    <a:lnTo>
                      <a:pt x="36" y="9"/>
                    </a:lnTo>
                    <a:lnTo>
                      <a:pt x="32" y="9"/>
                    </a:lnTo>
                    <a:lnTo>
                      <a:pt x="32" y="13"/>
                    </a:lnTo>
                    <a:lnTo>
                      <a:pt x="32" y="13"/>
                    </a:lnTo>
                    <a:lnTo>
                      <a:pt x="32" y="13"/>
                    </a:lnTo>
                    <a:lnTo>
                      <a:pt x="23" y="13"/>
                    </a:lnTo>
                    <a:lnTo>
                      <a:pt x="23" y="13"/>
                    </a:lnTo>
                    <a:lnTo>
                      <a:pt x="27" y="13"/>
                    </a:lnTo>
                    <a:lnTo>
                      <a:pt x="27" y="13"/>
                    </a:lnTo>
                    <a:lnTo>
                      <a:pt x="23" y="13"/>
                    </a:lnTo>
                    <a:lnTo>
                      <a:pt x="23" y="13"/>
                    </a:lnTo>
                    <a:lnTo>
                      <a:pt x="23" y="18"/>
                    </a:lnTo>
                    <a:lnTo>
                      <a:pt x="23" y="18"/>
                    </a:lnTo>
                    <a:lnTo>
                      <a:pt x="18" y="13"/>
                    </a:lnTo>
                    <a:lnTo>
                      <a:pt x="18" y="13"/>
                    </a:lnTo>
                    <a:lnTo>
                      <a:pt x="18" y="13"/>
                    </a:lnTo>
                    <a:lnTo>
                      <a:pt x="18" y="9"/>
                    </a:lnTo>
                    <a:lnTo>
                      <a:pt x="18" y="9"/>
                    </a:lnTo>
                    <a:lnTo>
                      <a:pt x="18" y="9"/>
                    </a:lnTo>
                    <a:lnTo>
                      <a:pt x="23" y="4"/>
                    </a:lnTo>
                    <a:lnTo>
                      <a:pt x="23" y="4"/>
                    </a:lnTo>
                    <a:lnTo>
                      <a:pt x="23" y="4"/>
                    </a:lnTo>
                    <a:lnTo>
                      <a:pt x="23" y="4"/>
                    </a:lnTo>
                    <a:lnTo>
                      <a:pt x="23" y="4"/>
                    </a:lnTo>
                    <a:lnTo>
                      <a:pt x="18" y="4"/>
                    </a:lnTo>
                    <a:lnTo>
                      <a:pt x="23" y="0"/>
                    </a:lnTo>
                    <a:lnTo>
                      <a:pt x="23" y="0"/>
                    </a:lnTo>
                    <a:lnTo>
                      <a:pt x="23"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7" name="Freeform 58"/>
              <p:cNvSpPr>
                <a:spLocks noEditPoints="1"/>
              </p:cNvSpPr>
              <p:nvPr/>
            </p:nvSpPr>
            <p:spPr bwMode="auto">
              <a:xfrm>
                <a:off x="2757488" y="1423989"/>
                <a:ext cx="1778000" cy="1457325"/>
              </a:xfrm>
              <a:custGeom>
                <a:avLst/>
                <a:gdLst>
                  <a:gd name="T0" fmla="*/ 45 w 1120"/>
                  <a:gd name="T1" fmla="*/ 877 h 918"/>
                  <a:gd name="T2" fmla="*/ 49 w 1120"/>
                  <a:gd name="T3" fmla="*/ 886 h 918"/>
                  <a:gd name="T4" fmla="*/ 36 w 1120"/>
                  <a:gd name="T5" fmla="*/ 900 h 918"/>
                  <a:gd name="T6" fmla="*/ 27 w 1120"/>
                  <a:gd name="T7" fmla="*/ 918 h 918"/>
                  <a:gd name="T8" fmla="*/ 18 w 1120"/>
                  <a:gd name="T9" fmla="*/ 918 h 918"/>
                  <a:gd name="T10" fmla="*/ 4 w 1120"/>
                  <a:gd name="T11" fmla="*/ 918 h 918"/>
                  <a:gd name="T12" fmla="*/ 4 w 1120"/>
                  <a:gd name="T13" fmla="*/ 909 h 918"/>
                  <a:gd name="T14" fmla="*/ 9 w 1120"/>
                  <a:gd name="T15" fmla="*/ 891 h 918"/>
                  <a:gd name="T16" fmla="*/ 4 w 1120"/>
                  <a:gd name="T17" fmla="*/ 873 h 918"/>
                  <a:gd name="T18" fmla="*/ 13 w 1120"/>
                  <a:gd name="T19" fmla="*/ 850 h 918"/>
                  <a:gd name="T20" fmla="*/ 1120 w 1120"/>
                  <a:gd name="T21" fmla="*/ 158 h 918"/>
                  <a:gd name="T22" fmla="*/ 1111 w 1120"/>
                  <a:gd name="T23" fmla="*/ 181 h 918"/>
                  <a:gd name="T24" fmla="*/ 1107 w 1120"/>
                  <a:gd name="T25" fmla="*/ 172 h 918"/>
                  <a:gd name="T26" fmla="*/ 1107 w 1120"/>
                  <a:gd name="T27" fmla="*/ 167 h 918"/>
                  <a:gd name="T28" fmla="*/ 1116 w 1120"/>
                  <a:gd name="T29" fmla="*/ 158 h 918"/>
                  <a:gd name="T30" fmla="*/ 1021 w 1120"/>
                  <a:gd name="T31" fmla="*/ 9 h 918"/>
                  <a:gd name="T32" fmla="*/ 1030 w 1120"/>
                  <a:gd name="T33" fmla="*/ 14 h 918"/>
                  <a:gd name="T34" fmla="*/ 1043 w 1120"/>
                  <a:gd name="T35" fmla="*/ 18 h 918"/>
                  <a:gd name="T36" fmla="*/ 1048 w 1120"/>
                  <a:gd name="T37" fmla="*/ 23 h 918"/>
                  <a:gd name="T38" fmla="*/ 1052 w 1120"/>
                  <a:gd name="T39" fmla="*/ 27 h 918"/>
                  <a:gd name="T40" fmla="*/ 1066 w 1120"/>
                  <a:gd name="T41" fmla="*/ 32 h 918"/>
                  <a:gd name="T42" fmla="*/ 1075 w 1120"/>
                  <a:gd name="T43" fmla="*/ 32 h 918"/>
                  <a:gd name="T44" fmla="*/ 1084 w 1120"/>
                  <a:gd name="T45" fmla="*/ 36 h 918"/>
                  <a:gd name="T46" fmla="*/ 1098 w 1120"/>
                  <a:gd name="T47" fmla="*/ 41 h 918"/>
                  <a:gd name="T48" fmla="*/ 1093 w 1120"/>
                  <a:gd name="T49" fmla="*/ 59 h 918"/>
                  <a:gd name="T50" fmla="*/ 1084 w 1120"/>
                  <a:gd name="T51" fmla="*/ 68 h 918"/>
                  <a:gd name="T52" fmla="*/ 1079 w 1120"/>
                  <a:gd name="T53" fmla="*/ 77 h 918"/>
                  <a:gd name="T54" fmla="*/ 1066 w 1120"/>
                  <a:gd name="T55" fmla="*/ 86 h 918"/>
                  <a:gd name="T56" fmla="*/ 1070 w 1120"/>
                  <a:gd name="T57" fmla="*/ 90 h 918"/>
                  <a:gd name="T58" fmla="*/ 1079 w 1120"/>
                  <a:gd name="T59" fmla="*/ 95 h 918"/>
                  <a:gd name="T60" fmla="*/ 1079 w 1120"/>
                  <a:gd name="T61" fmla="*/ 104 h 918"/>
                  <a:gd name="T62" fmla="*/ 1075 w 1120"/>
                  <a:gd name="T63" fmla="*/ 113 h 918"/>
                  <a:gd name="T64" fmla="*/ 1079 w 1120"/>
                  <a:gd name="T65" fmla="*/ 122 h 918"/>
                  <a:gd name="T66" fmla="*/ 1089 w 1120"/>
                  <a:gd name="T67" fmla="*/ 131 h 918"/>
                  <a:gd name="T68" fmla="*/ 1089 w 1120"/>
                  <a:gd name="T69" fmla="*/ 140 h 918"/>
                  <a:gd name="T70" fmla="*/ 1070 w 1120"/>
                  <a:gd name="T71" fmla="*/ 149 h 918"/>
                  <a:gd name="T72" fmla="*/ 1048 w 1120"/>
                  <a:gd name="T73" fmla="*/ 145 h 918"/>
                  <a:gd name="T74" fmla="*/ 1039 w 1120"/>
                  <a:gd name="T75" fmla="*/ 145 h 918"/>
                  <a:gd name="T76" fmla="*/ 1021 w 1120"/>
                  <a:gd name="T77" fmla="*/ 163 h 918"/>
                  <a:gd name="T78" fmla="*/ 1012 w 1120"/>
                  <a:gd name="T79" fmla="*/ 167 h 918"/>
                  <a:gd name="T80" fmla="*/ 998 w 1120"/>
                  <a:gd name="T81" fmla="*/ 163 h 918"/>
                  <a:gd name="T82" fmla="*/ 985 w 1120"/>
                  <a:gd name="T83" fmla="*/ 154 h 918"/>
                  <a:gd name="T84" fmla="*/ 971 w 1120"/>
                  <a:gd name="T85" fmla="*/ 158 h 918"/>
                  <a:gd name="T86" fmla="*/ 958 w 1120"/>
                  <a:gd name="T87" fmla="*/ 154 h 918"/>
                  <a:gd name="T88" fmla="*/ 948 w 1120"/>
                  <a:gd name="T89" fmla="*/ 149 h 918"/>
                  <a:gd name="T90" fmla="*/ 948 w 1120"/>
                  <a:gd name="T91" fmla="*/ 140 h 918"/>
                  <a:gd name="T92" fmla="*/ 962 w 1120"/>
                  <a:gd name="T93" fmla="*/ 108 h 918"/>
                  <a:gd name="T94" fmla="*/ 958 w 1120"/>
                  <a:gd name="T95" fmla="*/ 99 h 918"/>
                  <a:gd name="T96" fmla="*/ 958 w 1120"/>
                  <a:gd name="T97" fmla="*/ 90 h 918"/>
                  <a:gd name="T98" fmla="*/ 948 w 1120"/>
                  <a:gd name="T99" fmla="*/ 72 h 918"/>
                  <a:gd name="T100" fmla="*/ 939 w 1120"/>
                  <a:gd name="T101" fmla="*/ 68 h 918"/>
                  <a:gd name="T102" fmla="*/ 930 w 1120"/>
                  <a:gd name="T103" fmla="*/ 63 h 918"/>
                  <a:gd name="T104" fmla="*/ 912 w 1120"/>
                  <a:gd name="T105" fmla="*/ 54 h 918"/>
                  <a:gd name="T106" fmla="*/ 912 w 1120"/>
                  <a:gd name="T107" fmla="*/ 50 h 918"/>
                  <a:gd name="T108" fmla="*/ 926 w 1120"/>
                  <a:gd name="T109" fmla="*/ 45 h 918"/>
                  <a:gd name="T110" fmla="*/ 953 w 1120"/>
                  <a:gd name="T111" fmla="*/ 45 h 918"/>
                  <a:gd name="T112" fmla="*/ 958 w 1120"/>
                  <a:gd name="T113" fmla="*/ 27 h 918"/>
                  <a:gd name="T114" fmla="*/ 980 w 1120"/>
                  <a:gd name="T115" fmla="*/ 32 h 918"/>
                  <a:gd name="T116" fmla="*/ 1003 w 1120"/>
                  <a:gd name="T117" fmla="*/ 18 h 918"/>
                  <a:gd name="T118" fmla="*/ 1021 w 1120"/>
                  <a:gd name="T119" fmla="*/ 4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0" h="918">
                    <a:moveTo>
                      <a:pt x="40" y="868"/>
                    </a:moveTo>
                    <a:lnTo>
                      <a:pt x="40" y="868"/>
                    </a:lnTo>
                    <a:lnTo>
                      <a:pt x="40" y="868"/>
                    </a:lnTo>
                    <a:lnTo>
                      <a:pt x="40" y="868"/>
                    </a:lnTo>
                    <a:lnTo>
                      <a:pt x="45" y="868"/>
                    </a:lnTo>
                    <a:lnTo>
                      <a:pt x="45" y="873"/>
                    </a:lnTo>
                    <a:lnTo>
                      <a:pt x="45" y="873"/>
                    </a:lnTo>
                    <a:lnTo>
                      <a:pt x="45" y="877"/>
                    </a:lnTo>
                    <a:lnTo>
                      <a:pt x="45" y="877"/>
                    </a:lnTo>
                    <a:lnTo>
                      <a:pt x="45" y="877"/>
                    </a:lnTo>
                    <a:lnTo>
                      <a:pt x="45" y="877"/>
                    </a:lnTo>
                    <a:lnTo>
                      <a:pt x="45" y="877"/>
                    </a:lnTo>
                    <a:lnTo>
                      <a:pt x="45" y="873"/>
                    </a:lnTo>
                    <a:lnTo>
                      <a:pt x="45" y="873"/>
                    </a:lnTo>
                    <a:lnTo>
                      <a:pt x="49" y="873"/>
                    </a:lnTo>
                    <a:lnTo>
                      <a:pt x="49" y="873"/>
                    </a:lnTo>
                    <a:lnTo>
                      <a:pt x="49" y="877"/>
                    </a:lnTo>
                    <a:lnTo>
                      <a:pt x="49" y="882"/>
                    </a:lnTo>
                    <a:lnTo>
                      <a:pt x="49" y="882"/>
                    </a:lnTo>
                    <a:lnTo>
                      <a:pt x="49" y="882"/>
                    </a:lnTo>
                    <a:lnTo>
                      <a:pt x="49" y="882"/>
                    </a:lnTo>
                    <a:lnTo>
                      <a:pt x="49" y="882"/>
                    </a:lnTo>
                    <a:lnTo>
                      <a:pt x="49" y="886"/>
                    </a:lnTo>
                    <a:lnTo>
                      <a:pt x="49" y="886"/>
                    </a:lnTo>
                    <a:lnTo>
                      <a:pt x="45" y="886"/>
                    </a:lnTo>
                    <a:lnTo>
                      <a:pt x="45" y="886"/>
                    </a:lnTo>
                    <a:lnTo>
                      <a:pt x="45" y="886"/>
                    </a:lnTo>
                    <a:lnTo>
                      <a:pt x="45" y="891"/>
                    </a:lnTo>
                    <a:lnTo>
                      <a:pt x="45" y="891"/>
                    </a:lnTo>
                    <a:lnTo>
                      <a:pt x="45" y="891"/>
                    </a:lnTo>
                    <a:lnTo>
                      <a:pt x="40" y="895"/>
                    </a:lnTo>
                    <a:lnTo>
                      <a:pt x="40" y="895"/>
                    </a:lnTo>
                    <a:lnTo>
                      <a:pt x="40" y="900"/>
                    </a:lnTo>
                    <a:lnTo>
                      <a:pt x="40" y="900"/>
                    </a:lnTo>
                    <a:lnTo>
                      <a:pt x="36" y="900"/>
                    </a:lnTo>
                    <a:lnTo>
                      <a:pt x="36" y="900"/>
                    </a:lnTo>
                    <a:lnTo>
                      <a:pt x="36" y="904"/>
                    </a:lnTo>
                    <a:lnTo>
                      <a:pt x="36" y="904"/>
                    </a:lnTo>
                    <a:lnTo>
                      <a:pt x="36" y="904"/>
                    </a:lnTo>
                    <a:lnTo>
                      <a:pt x="36" y="904"/>
                    </a:lnTo>
                    <a:lnTo>
                      <a:pt x="36" y="909"/>
                    </a:lnTo>
                    <a:lnTo>
                      <a:pt x="31" y="913"/>
                    </a:lnTo>
                    <a:lnTo>
                      <a:pt x="31" y="913"/>
                    </a:lnTo>
                    <a:lnTo>
                      <a:pt x="31" y="913"/>
                    </a:lnTo>
                    <a:lnTo>
                      <a:pt x="31" y="913"/>
                    </a:lnTo>
                    <a:lnTo>
                      <a:pt x="31" y="918"/>
                    </a:lnTo>
                    <a:lnTo>
                      <a:pt x="27" y="918"/>
                    </a:lnTo>
                    <a:lnTo>
                      <a:pt x="27" y="918"/>
                    </a:lnTo>
                    <a:lnTo>
                      <a:pt x="27" y="918"/>
                    </a:lnTo>
                    <a:lnTo>
                      <a:pt x="27" y="918"/>
                    </a:lnTo>
                    <a:lnTo>
                      <a:pt x="22" y="918"/>
                    </a:lnTo>
                    <a:lnTo>
                      <a:pt x="22" y="918"/>
                    </a:lnTo>
                    <a:lnTo>
                      <a:pt x="22" y="918"/>
                    </a:lnTo>
                    <a:lnTo>
                      <a:pt x="22" y="918"/>
                    </a:lnTo>
                    <a:lnTo>
                      <a:pt x="22" y="918"/>
                    </a:lnTo>
                    <a:lnTo>
                      <a:pt x="18" y="918"/>
                    </a:lnTo>
                    <a:lnTo>
                      <a:pt x="18" y="918"/>
                    </a:lnTo>
                    <a:lnTo>
                      <a:pt x="18" y="918"/>
                    </a:lnTo>
                    <a:lnTo>
                      <a:pt x="18" y="918"/>
                    </a:lnTo>
                    <a:lnTo>
                      <a:pt x="18" y="918"/>
                    </a:lnTo>
                    <a:lnTo>
                      <a:pt x="13" y="918"/>
                    </a:lnTo>
                    <a:lnTo>
                      <a:pt x="13" y="918"/>
                    </a:lnTo>
                    <a:lnTo>
                      <a:pt x="13" y="918"/>
                    </a:lnTo>
                    <a:lnTo>
                      <a:pt x="13" y="913"/>
                    </a:lnTo>
                    <a:lnTo>
                      <a:pt x="13" y="918"/>
                    </a:lnTo>
                    <a:lnTo>
                      <a:pt x="13" y="918"/>
                    </a:lnTo>
                    <a:lnTo>
                      <a:pt x="9" y="918"/>
                    </a:lnTo>
                    <a:lnTo>
                      <a:pt x="9" y="918"/>
                    </a:lnTo>
                    <a:lnTo>
                      <a:pt x="9" y="918"/>
                    </a:lnTo>
                    <a:lnTo>
                      <a:pt x="4" y="918"/>
                    </a:lnTo>
                    <a:lnTo>
                      <a:pt x="4" y="918"/>
                    </a:lnTo>
                    <a:lnTo>
                      <a:pt x="4" y="918"/>
                    </a:lnTo>
                    <a:lnTo>
                      <a:pt x="4" y="918"/>
                    </a:lnTo>
                    <a:lnTo>
                      <a:pt x="0" y="918"/>
                    </a:lnTo>
                    <a:lnTo>
                      <a:pt x="0" y="918"/>
                    </a:lnTo>
                    <a:lnTo>
                      <a:pt x="0" y="918"/>
                    </a:lnTo>
                    <a:lnTo>
                      <a:pt x="0" y="918"/>
                    </a:lnTo>
                    <a:lnTo>
                      <a:pt x="0" y="918"/>
                    </a:lnTo>
                    <a:lnTo>
                      <a:pt x="0" y="918"/>
                    </a:lnTo>
                    <a:lnTo>
                      <a:pt x="0" y="918"/>
                    </a:lnTo>
                    <a:lnTo>
                      <a:pt x="0" y="918"/>
                    </a:lnTo>
                    <a:lnTo>
                      <a:pt x="0" y="913"/>
                    </a:lnTo>
                    <a:lnTo>
                      <a:pt x="0" y="913"/>
                    </a:lnTo>
                    <a:lnTo>
                      <a:pt x="4" y="909"/>
                    </a:lnTo>
                    <a:lnTo>
                      <a:pt x="4" y="909"/>
                    </a:lnTo>
                    <a:lnTo>
                      <a:pt x="4" y="904"/>
                    </a:lnTo>
                    <a:lnTo>
                      <a:pt x="4" y="904"/>
                    </a:lnTo>
                    <a:lnTo>
                      <a:pt x="4" y="900"/>
                    </a:lnTo>
                    <a:lnTo>
                      <a:pt x="4" y="900"/>
                    </a:lnTo>
                    <a:lnTo>
                      <a:pt x="9" y="895"/>
                    </a:lnTo>
                    <a:lnTo>
                      <a:pt x="9" y="895"/>
                    </a:lnTo>
                    <a:lnTo>
                      <a:pt x="9" y="891"/>
                    </a:lnTo>
                    <a:lnTo>
                      <a:pt x="9" y="891"/>
                    </a:lnTo>
                    <a:lnTo>
                      <a:pt x="9" y="891"/>
                    </a:lnTo>
                    <a:lnTo>
                      <a:pt x="9" y="891"/>
                    </a:lnTo>
                    <a:lnTo>
                      <a:pt x="9" y="891"/>
                    </a:lnTo>
                    <a:lnTo>
                      <a:pt x="9" y="886"/>
                    </a:lnTo>
                    <a:lnTo>
                      <a:pt x="4" y="886"/>
                    </a:lnTo>
                    <a:lnTo>
                      <a:pt x="4" y="886"/>
                    </a:lnTo>
                    <a:lnTo>
                      <a:pt x="4" y="882"/>
                    </a:lnTo>
                    <a:lnTo>
                      <a:pt x="4" y="882"/>
                    </a:lnTo>
                    <a:lnTo>
                      <a:pt x="4" y="882"/>
                    </a:lnTo>
                    <a:lnTo>
                      <a:pt x="4" y="882"/>
                    </a:lnTo>
                    <a:lnTo>
                      <a:pt x="4" y="877"/>
                    </a:lnTo>
                    <a:lnTo>
                      <a:pt x="4" y="877"/>
                    </a:lnTo>
                    <a:lnTo>
                      <a:pt x="0" y="877"/>
                    </a:lnTo>
                    <a:lnTo>
                      <a:pt x="0" y="873"/>
                    </a:lnTo>
                    <a:lnTo>
                      <a:pt x="4" y="873"/>
                    </a:lnTo>
                    <a:lnTo>
                      <a:pt x="0" y="873"/>
                    </a:lnTo>
                    <a:lnTo>
                      <a:pt x="0" y="868"/>
                    </a:lnTo>
                    <a:lnTo>
                      <a:pt x="0" y="868"/>
                    </a:lnTo>
                    <a:lnTo>
                      <a:pt x="0" y="868"/>
                    </a:lnTo>
                    <a:lnTo>
                      <a:pt x="0" y="864"/>
                    </a:lnTo>
                    <a:lnTo>
                      <a:pt x="0" y="864"/>
                    </a:lnTo>
                    <a:lnTo>
                      <a:pt x="4" y="859"/>
                    </a:lnTo>
                    <a:lnTo>
                      <a:pt x="4" y="859"/>
                    </a:lnTo>
                    <a:lnTo>
                      <a:pt x="9" y="859"/>
                    </a:lnTo>
                    <a:lnTo>
                      <a:pt x="9" y="854"/>
                    </a:lnTo>
                    <a:lnTo>
                      <a:pt x="9" y="850"/>
                    </a:lnTo>
                    <a:lnTo>
                      <a:pt x="13" y="850"/>
                    </a:lnTo>
                    <a:lnTo>
                      <a:pt x="13" y="850"/>
                    </a:lnTo>
                    <a:lnTo>
                      <a:pt x="18" y="854"/>
                    </a:lnTo>
                    <a:lnTo>
                      <a:pt x="22" y="854"/>
                    </a:lnTo>
                    <a:lnTo>
                      <a:pt x="31" y="854"/>
                    </a:lnTo>
                    <a:lnTo>
                      <a:pt x="31" y="859"/>
                    </a:lnTo>
                    <a:lnTo>
                      <a:pt x="36" y="864"/>
                    </a:lnTo>
                    <a:lnTo>
                      <a:pt x="40" y="864"/>
                    </a:lnTo>
                    <a:lnTo>
                      <a:pt x="40" y="868"/>
                    </a:lnTo>
                    <a:moveTo>
                      <a:pt x="1120" y="158"/>
                    </a:moveTo>
                    <a:lnTo>
                      <a:pt x="1120" y="158"/>
                    </a:lnTo>
                    <a:lnTo>
                      <a:pt x="1120" y="158"/>
                    </a:lnTo>
                    <a:lnTo>
                      <a:pt x="1120" y="158"/>
                    </a:lnTo>
                    <a:lnTo>
                      <a:pt x="1120" y="163"/>
                    </a:lnTo>
                    <a:lnTo>
                      <a:pt x="1120" y="163"/>
                    </a:lnTo>
                    <a:lnTo>
                      <a:pt x="1120" y="167"/>
                    </a:lnTo>
                    <a:lnTo>
                      <a:pt x="1120" y="167"/>
                    </a:lnTo>
                    <a:lnTo>
                      <a:pt x="1116" y="172"/>
                    </a:lnTo>
                    <a:lnTo>
                      <a:pt x="1116" y="172"/>
                    </a:lnTo>
                    <a:lnTo>
                      <a:pt x="1116" y="176"/>
                    </a:lnTo>
                    <a:lnTo>
                      <a:pt x="1116" y="176"/>
                    </a:lnTo>
                    <a:lnTo>
                      <a:pt x="1116" y="181"/>
                    </a:lnTo>
                    <a:lnTo>
                      <a:pt x="1116" y="181"/>
                    </a:lnTo>
                    <a:lnTo>
                      <a:pt x="1116" y="185"/>
                    </a:lnTo>
                    <a:lnTo>
                      <a:pt x="1111" y="181"/>
                    </a:lnTo>
                    <a:lnTo>
                      <a:pt x="1111" y="181"/>
                    </a:lnTo>
                    <a:lnTo>
                      <a:pt x="1107" y="181"/>
                    </a:lnTo>
                    <a:lnTo>
                      <a:pt x="1107" y="181"/>
                    </a:lnTo>
                    <a:lnTo>
                      <a:pt x="1107" y="181"/>
                    </a:lnTo>
                    <a:lnTo>
                      <a:pt x="1111" y="176"/>
                    </a:lnTo>
                    <a:lnTo>
                      <a:pt x="1111" y="176"/>
                    </a:lnTo>
                    <a:lnTo>
                      <a:pt x="1107" y="176"/>
                    </a:lnTo>
                    <a:lnTo>
                      <a:pt x="1107" y="176"/>
                    </a:lnTo>
                    <a:lnTo>
                      <a:pt x="1107" y="176"/>
                    </a:lnTo>
                    <a:lnTo>
                      <a:pt x="1107" y="176"/>
                    </a:lnTo>
                    <a:lnTo>
                      <a:pt x="1107" y="172"/>
                    </a:lnTo>
                    <a:lnTo>
                      <a:pt x="1107" y="172"/>
                    </a:lnTo>
                    <a:lnTo>
                      <a:pt x="1107" y="172"/>
                    </a:lnTo>
                    <a:lnTo>
                      <a:pt x="1107" y="172"/>
                    </a:lnTo>
                    <a:lnTo>
                      <a:pt x="1107" y="172"/>
                    </a:lnTo>
                    <a:lnTo>
                      <a:pt x="1107" y="172"/>
                    </a:lnTo>
                    <a:lnTo>
                      <a:pt x="1107" y="172"/>
                    </a:lnTo>
                    <a:lnTo>
                      <a:pt x="1107" y="172"/>
                    </a:lnTo>
                    <a:lnTo>
                      <a:pt x="1107" y="167"/>
                    </a:lnTo>
                    <a:lnTo>
                      <a:pt x="1107" y="167"/>
                    </a:lnTo>
                    <a:lnTo>
                      <a:pt x="1107" y="167"/>
                    </a:lnTo>
                    <a:lnTo>
                      <a:pt x="1107" y="167"/>
                    </a:lnTo>
                    <a:lnTo>
                      <a:pt x="1107" y="167"/>
                    </a:lnTo>
                    <a:lnTo>
                      <a:pt x="1107" y="167"/>
                    </a:lnTo>
                    <a:lnTo>
                      <a:pt x="1107" y="167"/>
                    </a:lnTo>
                    <a:lnTo>
                      <a:pt x="1107" y="163"/>
                    </a:lnTo>
                    <a:lnTo>
                      <a:pt x="1107" y="163"/>
                    </a:lnTo>
                    <a:lnTo>
                      <a:pt x="1107" y="163"/>
                    </a:lnTo>
                    <a:lnTo>
                      <a:pt x="1107" y="163"/>
                    </a:lnTo>
                    <a:lnTo>
                      <a:pt x="1111" y="158"/>
                    </a:lnTo>
                    <a:lnTo>
                      <a:pt x="1111" y="158"/>
                    </a:lnTo>
                    <a:lnTo>
                      <a:pt x="1111" y="158"/>
                    </a:lnTo>
                    <a:lnTo>
                      <a:pt x="1111" y="158"/>
                    </a:lnTo>
                    <a:lnTo>
                      <a:pt x="1116" y="158"/>
                    </a:lnTo>
                    <a:lnTo>
                      <a:pt x="1116" y="158"/>
                    </a:lnTo>
                    <a:lnTo>
                      <a:pt x="1116" y="158"/>
                    </a:lnTo>
                    <a:lnTo>
                      <a:pt x="1116" y="158"/>
                    </a:lnTo>
                    <a:lnTo>
                      <a:pt x="1116" y="158"/>
                    </a:lnTo>
                    <a:lnTo>
                      <a:pt x="1116" y="158"/>
                    </a:lnTo>
                    <a:lnTo>
                      <a:pt x="1116" y="154"/>
                    </a:lnTo>
                    <a:lnTo>
                      <a:pt x="1116" y="154"/>
                    </a:lnTo>
                    <a:lnTo>
                      <a:pt x="1116" y="154"/>
                    </a:lnTo>
                    <a:lnTo>
                      <a:pt x="1120" y="154"/>
                    </a:lnTo>
                    <a:lnTo>
                      <a:pt x="1120" y="154"/>
                    </a:lnTo>
                    <a:lnTo>
                      <a:pt x="1120" y="154"/>
                    </a:lnTo>
                    <a:lnTo>
                      <a:pt x="1120" y="158"/>
                    </a:lnTo>
                    <a:moveTo>
                      <a:pt x="1021" y="9"/>
                    </a:moveTo>
                    <a:lnTo>
                      <a:pt x="1021" y="9"/>
                    </a:lnTo>
                    <a:lnTo>
                      <a:pt x="1021" y="9"/>
                    </a:lnTo>
                    <a:lnTo>
                      <a:pt x="1021" y="9"/>
                    </a:lnTo>
                    <a:lnTo>
                      <a:pt x="1025" y="9"/>
                    </a:lnTo>
                    <a:lnTo>
                      <a:pt x="1025" y="9"/>
                    </a:lnTo>
                    <a:lnTo>
                      <a:pt x="1025" y="9"/>
                    </a:lnTo>
                    <a:lnTo>
                      <a:pt x="1025" y="9"/>
                    </a:lnTo>
                    <a:lnTo>
                      <a:pt x="1030" y="9"/>
                    </a:lnTo>
                    <a:lnTo>
                      <a:pt x="1030" y="9"/>
                    </a:lnTo>
                    <a:lnTo>
                      <a:pt x="1030" y="9"/>
                    </a:lnTo>
                    <a:lnTo>
                      <a:pt x="1030" y="14"/>
                    </a:lnTo>
                    <a:lnTo>
                      <a:pt x="1030" y="14"/>
                    </a:lnTo>
                    <a:lnTo>
                      <a:pt x="1030" y="14"/>
                    </a:lnTo>
                    <a:lnTo>
                      <a:pt x="1034" y="14"/>
                    </a:lnTo>
                    <a:lnTo>
                      <a:pt x="1034" y="14"/>
                    </a:lnTo>
                    <a:lnTo>
                      <a:pt x="1034" y="14"/>
                    </a:lnTo>
                    <a:lnTo>
                      <a:pt x="1034" y="14"/>
                    </a:lnTo>
                    <a:lnTo>
                      <a:pt x="1034" y="14"/>
                    </a:lnTo>
                    <a:lnTo>
                      <a:pt x="1034" y="14"/>
                    </a:lnTo>
                    <a:lnTo>
                      <a:pt x="1034" y="14"/>
                    </a:lnTo>
                    <a:lnTo>
                      <a:pt x="1039" y="14"/>
                    </a:lnTo>
                    <a:lnTo>
                      <a:pt x="1039" y="14"/>
                    </a:lnTo>
                    <a:lnTo>
                      <a:pt x="1039" y="14"/>
                    </a:lnTo>
                    <a:lnTo>
                      <a:pt x="1043" y="18"/>
                    </a:lnTo>
                    <a:lnTo>
                      <a:pt x="1043" y="18"/>
                    </a:lnTo>
                    <a:lnTo>
                      <a:pt x="1043" y="18"/>
                    </a:lnTo>
                    <a:lnTo>
                      <a:pt x="1039" y="18"/>
                    </a:lnTo>
                    <a:lnTo>
                      <a:pt x="1043" y="18"/>
                    </a:lnTo>
                    <a:lnTo>
                      <a:pt x="1043" y="18"/>
                    </a:lnTo>
                    <a:lnTo>
                      <a:pt x="1043" y="23"/>
                    </a:lnTo>
                    <a:lnTo>
                      <a:pt x="1043" y="23"/>
                    </a:lnTo>
                    <a:lnTo>
                      <a:pt x="1039" y="23"/>
                    </a:lnTo>
                    <a:lnTo>
                      <a:pt x="1039" y="23"/>
                    </a:lnTo>
                    <a:lnTo>
                      <a:pt x="1039" y="23"/>
                    </a:lnTo>
                    <a:lnTo>
                      <a:pt x="1043" y="23"/>
                    </a:lnTo>
                    <a:lnTo>
                      <a:pt x="1043" y="23"/>
                    </a:lnTo>
                    <a:lnTo>
                      <a:pt x="1048" y="23"/>
                    </a:lnTo>
                    <a:lnTo>
                      <a:pt x="1048" y="23"/>
                    </a:lnTo>
                    <a:lnTo>
                      <a:pt x="1048" y="23"/>
                    </a:lnTo>
                    <a:lnTo>
                      <a:pt x="1048" y="18"/>
                    </a:lnTo>
                    <a:lnTo>
                      <a:pt x="1052" y="18"/>
                    </a:lnTo>
                    <a:lnTo>
                      <a:pt x="1052" y="18"/>
                    </a:lnTo>
                    <a:lnTo>
                      <a:pt x="1052" y="18"/>
                    </a:lnTo>
                    <a:lnTo>
                      <a:pt x="1052" y="23"/>
                    </a:lnTo>
                    <a:lnTo>
                      <a:pt x="1052" y="23"/>
                    </a:lnTo>
                    <a:lnTo>
                      <a:pt x="1052" y="23"/>
                    </a:lnTo>
                    <a:lnTo>
                      <a:pt x="1052" y="27"/>
                    </a:lnTo>
                    <a:lnTo>
                      <a:pt x="1052" y="27"/>
                    </a:lnTo>
                    <a:lnTo>
                      <a:pt x="1052" y="27"/>
                    </a:lnTo>
                    <a:lnTo>
                      <a:pt x="1052" y="27"/>
                    </a:lnTo>
                    <a:lnTo>
                      <a:pt x="1057" y="27"/>
                    </a:lnTo>
                    <a:lnTo>
                      <a:pt x="1057" y="27"/>
                    </a:lnTo>
                    <a:lnTo>
                      <a:pt x="1057" y="27"/>
                    </a:lnTo>
                    <a:lnTo>
                      <a:pt x="1057" y="27"/>
                    </a:lnTo>
                    <a:lnTo>
                      <a:pt x="1057" y="27"/>
                    </a:lnTo>
                    <a:lnTo>
                      <a:pt x="1061" y="32"/>
                    </a:lnTo>
                    <a:lnTo>
                      <a:pt x="1061" y="32"/>
                    </a:lnTo>
                    <a:lnTo>
                      <a:pt x="1061" y="32"/>
                    </a:lnTo>
                    <a:lnTo>
                      <a:pt x="1061" y="32"/>
                    </a:lnTo>
                    <a:lnTo>
                      <a:pt x="1061" y="32"/>
                    </a:lnTo>
                    <a:lnTo>
                      <a:pt x="1066" y="32"/>
                    </a:lnTo>
                    <a:lnTo>
                      <a:pt x="1066" y="32"/>
                    </a:lnTo>
                    <a:lnTo>
                      <a:pt x="1066" y="32"/>
                    </a:lnTo>
                    <a:lnTo>
                      <a:pt x="1066" y="32"/>
                    </a:lnTo>
                    <a:lnTo>
                      <a:pt x="1066" y="32"/>
                    </a:lnTo>
                    <a:lnTo>
                      <a:pt x="1066" y="32"/>
                    </a:lnTo>
                    <a:lnTo>
                      <a:pt x="1070" y="32"/>
                    </a:lnTo>
                    <a:lnTo>
                      <a:pt x="1070" y="32"/>
                    </a:lnTo>
                    <a:lnTo>
                      <a:pt x="1070" y="32"/>
                    </a:lnTo>
                    <a:lnTo>
                      <a:pt x="1070" y="32"/>
                    </a:lnTo>
                    <a:lnTo>
                      <a:pt x="1070" y="32"/>
                    </a:lnTo>
                    <a:lnTo>
                      <a:pt x="1075" y="32"/>
                    </a:lnTo>
                    <a:lnTo>
                      <a:pt x="1075" y="32"/>
                    </a:lnTo>
                    <a:lnTo>
                      <a:pt x="1075" y="32"/>
                    </a:lnTo>
                    <a:lnTo>
                      <a:pt x="1075" y="32"/>
                    </a:lnTo>
                    <a:lnTo>
                      <a:pt x="1075" y="36"/>
                    </a:lnTo>
                    <a:lnTo>
                      <a:pt x="1075" y="36"/>
                    </a:lnTo>
                    <a:lnTo>
                      <a:pt x="1075" y="36"/>
                    </a:lnTo>
                    <a:lnTo>
                      <a:pt x="1079" y="36"/>
                    </a:lnTo>
                    <a:lnTo>
                      <a:pt x="1079" y="36"/>
                    </a:lnTo>
                    <a:lnTo>
                      <a:pt x="1079" y="36"/>
                    </a:lnTo>
                    <a:lnTo>
                      <a:pt x="1079" y="36"/>
                    </a:lnTo>
                    <a:lnTo>
                      <a:pt x="1079" y="36"/>
                    </a:lnTo>
                    <a:lnTo>
                      <a:pt x="1084" y="36"/>
                    </a:lnTo>
                    <a:lnTo>
                      <a:pt x="1084" y="36"/>
                    </a:lnTo>
                    <a:lnTo>
                      <a:pt x="1084" y="36"/>
                    </a:lnTo>
                    <a:lnTo>
                      <a:pt x="1084" y="36"/>
                    </a:lnTo>
                    <a:lnTo>
                      <a:pt x="1084" y="36"/>
                    </a:lnTo>
                    <a:lnTo>
                      <a:pt x="1084" y="36"/>
                    </a:lnTo>
                    <a:lnTo>
                      <a:pt x="1084" y="36"/>
                    </a:lnTo>
                    <a:lnTo>
                      <a:pt x="1089" y="36"/>
                    </a:lnTo>
                    <a:lnTo>
                      <a:pt x="1089" y="36"/>
                    </a:lnTo>
                    <a:lnTo>
                      <a:pt x="1089" y="36"/>
                    </a:lnTo>
                    <a:lnTo>
                      <a:pt x="1089" y="41"/>
                    </a:lnTo>
                    <a:lnTo>
                      <a:pt x="1093" y="41"/>
                    </a:lnTo>
                    <a:lnTo>
                      <a:pt x="1093" y="41"/>
                    </a:lnTo>
                    <a:lnTo>
                      <a:pt x="1098" y="41"/>
                    </a:lnTo>
                    <a:lnTo>
                      <a:pt x="1098" y="41"/>
                    </a:lnTo>
                    <a:lnTo>
                      <a:pt x="1098" y="41"/>
                    </a:lnTo>
                    <a:lnTo>
                      <a:pt x="1098" y="41"/>
                    </a:lnTo>
                    <a:lnTo>
                      <a:pt x="1098" y="41"/>
                    </a:lnTo>
                    <a:lnTo>
                      <a:pt x="1098" y="45"/>
                    </a:lnTo>
                    <a:lnTo>
                      <a:pt x="1093" y="45"/>
                    </a:lnTo>
                    <a:lnTo>
                      <a:pt x="1093" y="50"/>
                    </a:lnTo>
                    <a:lnTo>
                      <a:pt x="1093" y="50"/>
                    </a:lnTo>
                    <a:lnTo>
                      <a:pt x="1093" y="54"/>
                    </a:lnTo>
                    <a:lnTo>
                      <a:pt x="1093" y="54"/>
                    </a:lnTo>
                    <a:lnTo>
                      <a:pt x="1089" y="59"/>
                    </a:lnTo>
                    <a:lnTo>
                      <a:pt x="1093" y="59"/>
                    </a:lnTo>
                    <a:lnTo>
                      <a:pt x="1093" y="59"/>
                    </a:lnTo>
                    <a:lnTo>
                      <a:pt x="1089" y="63"/>
                    </a:lnTo>
                    <a:lnTo>
                      <a:pt x="1089" y="63"/>
                    </a:lnTo>
                    <a:lnTo>
                      <a:pt x="1089" y="68"/>
                    </a:lnTo>
                    <a:lnTo>
                      <a:pt x="1093" y="68"/>
                    </a:lnTo>
                    <a:lnTo>
                      <a:pt x="1089" y="68"/>
                    </a:lnTo>
                    <a:lnTo>
                      <a:pt x="1089" y="68"/>
                    </a:lnTo>
                    <a:lnTo>
                      <a:pt x="1089" y="68"/>
                    </a:lnTo>
                    <a:lnTo>
                      <a:pt x="1089" y="68"/>
                    </a:lnTo>
                    <a:lnTo>
                      <a:pt x="1084" y="68"/>
                    </a:lnTo>
                    <a:lnTo>
                      <a:pt x="1084" y="68"/>
                    </a:lnTo>
                    <a:lnTo>
                      <a:pt x="1084" y="68"/>
                    </a:lnTo>
                    <a:lnTo>
                      <a:pt x="1084" y="68"/>
                    </a:lnTo>
                    <a:lnTo>
                      <a:pt x="1084" y="68"/>
                    </a:lnTo>
                    <a:lnTo>
                      <a:pt x="1084" y="68"/>
                    </a:lnTo>
                    <a:lnTo>
                      <a:pt x="1079" y="68"/>
                    </a:lnTo>
                    <a:lnTo>
                      <a:pt x="1079" y="72"/>
                    </a:lnTo>
                    <a:lnTo>
                      <a:pt x="1079" y="72"/>
                    </a:lnTo>
                    <a:lnTo>
                      <a:pt x="1079" y="72"/>
                    </a:lnTo>
                    <a:lnTo>
                      <a:pt x="1084" y="72"/>
                    </a:lnTo>
                    <a:lnTo>
                      <a:pt x="1084" y="72"/>
                    </a:lnTo>
                    <a:lnTo>
                      <a:pt x="1079" y="72"/>
                    </a:lnTo>
                    <a:lnTo>
                      <a:pt x="1079" y="72"/>
                    </a:lnTo>
                    <a:lnTo>
                      <a:pt x="1079" y="77"/>
                    </a:lnTo>
                    <a:lnTo>
                      <a:pt x="1075" y="77"/>
                    </a:lnTo>
                    <a:lnTo>
                      <a:pt x="1075" y="77"/>
                    </a:lnTo>
                    <a:lnTo>
                      <a:pt x="1075" y="77"/>
                    </a:lnTo>
                    <a:lnTo>
                      <a:pt x="1075" y="77"/>
                    </a:lnTo>
                    <a:lnTo>
                      <a:pt x="1075" y="81"/>
                    </a:lnTo>
                    <a:lnTo>
                      <a:pt x="1075" y="81"/>
                    </a:lnTo>
                    <a:lnTo>
                      <a:pt x="1075" y="81"/>
                    </a:lnTo>
                    <a:lnTo>
                      <a:pt x="1070" y="86"/>
                    </a:lnTo>
                    <a:lnTo>
                      <a:pt x="1070" y="86"/>
                    </a:lnTo>
                    <a:lnTo>
                      <a:pt x="1070" y="86"/>
                    </a:lnTo>
                    <a:lnTo>
                      <a:pt x="1066" y="86"/>
                    </a:lnTo>
                    <a:lnTo>
                      <a:pt x="1066" y="86"/>
                    </a:lnTo>
                    <a:lnTo>
                      <a:pt x="1066" y="90"/>
                    </a:lnTo>
                    <a:lnTo>
                      <a:pt x="1070" y="90"/>
                    </a:lnTo>
                    <a:lnTo>
                      <a:pt x="1066" y="90"/>
                    </a:lnTo>
                    <a:lnTo>
                      <a:pt x="1066" y="90"/>
                    </a:lnTo>
                    <a:lnTo>
                      <a:pt x="1066" y="90"/>
                    </a:lnTo>
                    <a:lnTo>
                      <a:pt x="1066" y="95"/>
                    </a:lnTo>
                    <a:lnTo>
                      <a:pt x="1066" y="95"/>
                    </a:lnTo>
                    <a:lnTo>
                      <a:pt x="1066" y="95"/>
                    </a:lnTo>
                    <a:lnTo>
                      <a:pt x="1066" y="95"/>
                    </a:lnTo>
                    <a:lnTo>
                      <a:pt x="1070" y="95"/>
                    </a:lnTo>
                    <a:lnTo>
                      <a:pt x="1070" y="90"/>
                    </a:lnTo>
                    <a:lnTo>
                      <a:pt x="1070" y="90"/>
                    </a:lnTo>
                    <a:lnTo>
                      <a:pt x="1070" y="90"/>
                    </a:lnTo>
                    <a:lnTo>
                      <a:pt x="1070" y="90"/>
                    </a:lnTo>
                    <a:lnTo>
                      <a:pt x="1070" y="90"/>
                    </a:lnTo>
                    <a:lnTo>
                      <a:pt x="1075" y="90"/>
                    </a:lnTo>
                    <a:lnTo>
                      <a:pt x="1075" y="90"/>
                    </a:lnTo>
                    <a:lnTo>
                      <a:pt x="1079" y="90"/>
                    </a:lnTo>
                    <a:lnTo>
                      <a:pt x="1079" y="90"/>
                    </a:lnTo>
                    <a:lnTo>
                      <a:pt x="1079" y="90"/>
                    </a:lnTo>
                    <a:lnTo>
                      <a:pt x="1079" y="90"/>
                    </a:lnTo>
                    <a:lnTo>
                      <a:pt x="1079" y="90"/>
                    </a:lnTo>
                    <a:lnTo>
                      <a:pt x="1079" y="95"/>
                    </a:lnTo>
                    <a:lnTo>
                      <a:pt x="1079" y="95"/>
                    </a:lnTo>
                    <a:lnTo>
                      <a:pt x="1079" y="95"/>
                    </a:lnTo>
                    <a:lnTo>
                      <a:pt x="1079" y="95"/>
                    </a:lnTo>
                    <a:lnTo>
                      <a:pt x="1079" y="95"/>
                    </a:lnTo>
                    <a:lnTo>
                      <a:pt x="1079" y="99"/>
                    </a:lnTo>
                    <a:lnTo>
                      <a:pt x="1079" y="99"/>
                    </a:lnTo>
                    <a:lnTo>
                      <a:pt x="1079" y="99"/>
                    </a:lnTo>
                    <a:lnTo>
                      <a:pt x="1079" y="99"/>
                    </a:lnTo>
                    <a:lnTo>
                      <a:pt x="1079" y="99"/>
                    </a:lnTo>
                    <a:lnTo>
                      <a:pt x="1079" y="99"/>
                    </a:lnTo>
                    <a:lnTo>
                      <a:pt x="1079" y="104"/>
                    </a:lnTo>
                    <a:lnTo>
                      <a:pt x="1079" y="104"/>
                    </a:lnTo>
                    <a:lnTo>
                      <a:pt x="1079" y="104"/>
                    </a:lnTo>
                    <a:lnTo>
                      <a:pt x="1079" y="104"/>
                    </a:lnTo>
                    <a:lnTo>
                      <a:pt x="1084" y="108"/>
                    </a:lnTo>
                    <a:lnTo>
                      <a:pt x="1084" y="108"/>
                    </a:lnTo>
                    <a:lnTo>
                      <a:pt x="1084" y="108"/>
                    </a:lnTo>
                    <a:lnTo>
                      <a:pt x="1084" y="108"/>
                    </a:lnTo>
                    <a:lnTo>
                      <a:pt x="1084" y="113"/>
                    </a:lnTo>
                    <a:lnTo>
                      <a:pt x="1079" y="113"/>
                    </a:lnTo>
                    <a:lnTo>
                      <a:pt x="1079" y="113"/>
                    </a:lnTo>
                    <a:lnTo>
                      <a:pt x="1079" y="113"/>
                    </a:lnTo>
                    <a:lnTo>
                      <a:pt x="1079" y="113"/>
                    </a:lnTo>
                    <a:lnTo>
                      <a:pt x="1075" y="113"/>
                    </a:lnTo>
                    <a:lnTo>
                      <a:pt x="1075" y="113"/>
                    </a:lnTo>
                    <a:lnTo>
                      <a:pt x="1075" y="113"/>
                    </a:lnTo>
                    <a:lnTo>
                      <a:pt x="1075" y="113"/>
                    </a:lnTo>
                    <a:lnTo>
                      <a:pt x="1075" y="118"/>
                    </a:lnTo>
                    <a:lnTo>
                      <a:pt x="1075" y="118"/>
                    </a:lnTo>
                    <a:lnTo>
                      <a:pt x="1079" y="118"/>
                    </a:lnTo>
                    <a:lnTo>
                      <a:pt x="1079" y="118"/>
                    </a:lnTo>
                    <a:lnTo>
                      <a:pt x="1079" y="118"/>
                    </a:lnTo>
                    <a:lnTo>
                      <a:pt x="1079" y="118"/>
                    </a:lnTo>
                    <a:lnTo>
                      <a:pt x="1079" y="118"/>
                    </a:lnTo>
                    <a:lnTo>
                      <a:pt x="1079" y="122"/>
                    </a:lnTo>
                    <a:lnTo>
                      <a:pt x="1079" y="122"/>
                    </a:lnTo>
                    <a:lnTo>
                      <a:pt x="1079" y="122"/>
                    </a:lnTo>
                    <a:lnTo>
                      <a:pt x="1079" y="122"/>
                    </a:lnTo>
                    <a:lnTo>
                      <a:pt x="1079" y="122"/>
                    </a:lnTo>
                    <a:lnTo>
                      <a:pt x="1079" y="127"/>
                    </a:lnTo>
                    <a:lnTo>
                      <a:pt x="1079" y="127"/>
                    </a:lnTo>
                    <a:lnTo>
                      <a:pt x="1079" y="127"/>
                    </a:lnTo>
                    <a:lnTo>
                      <a:pt x="1079" y="127"/>
                    </a:lnTo>
                    <a:lnTo>
                      <a:pt x="1079" y="127"/>
                    </a:lnTo>
                    <a:lnTo>
                      <a:pt x="1079" y="131"/>
                    </a:lnTo>
                    <a:lnTo>
                      <a:pt x="1084" y="131"/>
                    </a:lnTo>
                    <a:lnTo>
                      <a:pt x="1084" y="131"/>
                    </a:lnTo>
                    <a:lnTo>
                      <a:pt x="1089" y="131"/>
                    </a:lnTo>
                    <a:lnTo>
                      <a:pt x="1089" y="131"/>
                    </a:lnTo>
                    <a:lnTo>
                      <a:pt x="1089" y="131"/>
                    </a:lnTo>
                    <a:lnTo>
                      <a:pt x="1093" y="131"/>
                    </a:lnTo>
                    <a:lnTo>
                      <a:pt x="1093" y="131"/>
                    </a:lnTo>
                    <a:lnTo>
                      <a:pt x="1089" y="136"/>
                    </a:lnTo>
                    <a:lnTo>
                      <a:pt x="1089" y="136"/>
                    </a:lnTo>
                    <a:lnTo>
                      <a:pt x="1089" y="136"/>
                    </a:lnTo>
                    <a:lnTo>
                      <a:pt x="1089" y="136"/>
                    </a:lnTo>
                    <a:lnTo>
                      <a:pt x="1089" y="136"/>
                    </a:lnTo>
                    <a:lnTo>
                      <a:pt x="1089" y="140"/>
                    </a:lnTo>
                    <a:lnTo>
                      <a:pt x="1089" y="140"/>
                    </a:lnTo>
                    <a:lnTo>
                      <a:pt x="1089" y="140"/>
                    </a:lnTo>
                    <a:lnTo>
                      <a:pt x="1089" y="140"/>
                    </a:lnTo>
                    <a:lnTo>
                      <a:pt x="1089" y="140"/>
                    </a:lnTo>
                    <a:lnTo>
                      <a:pt x="1089" y="140"/>
                    </a:lnTo>
                    <a:lnTo>
                      <a:pt x="1089" y="140"/>
                    </a:lnTo>
                    <a:lnTo>
                      <a:pt x="1084" y="140"/>
                    </a:lnTo>
                    <a:lnTo>
                      <a:pt x="1084" y="140"/>
                    </a:lnTo>
                    <a:lnTo>
                      <a:pt x="1079" y="145"/>
                    </a:lnTo>
                    <a:lnTo>
                      <a:pt x="1075" y="145"/>
                    </a:lnTo>
                    <a:lnTo>
                      <a:pt x="1075" y="145"/>
                    </a:lnTo>
                    <a:lnTo>
                      <a:pt x="1075" y="149"/>
                    </a:lnTo>
                    <a:lnTo>
                      <a:pt x="1075" y="149"/>
                    </a:lnTo>
                    <a:lnTo>
                      <a:pt x="1070" y="149"/>
                    </a:lnTo>
                    <a:lnTo>
                      <a:pt x="1070" y="149"/>
                    </a:lnTo>
                    <a:lnTo>
                      <a:pt x="1066" y="154"/>
                    </a:lnTo>
                    <a:lnTo>
                      <a:pt x="1066" y="149"/>
                    </a:lnTo>
                    <a:lnTo>
                      <a:pt x="1061" y="149"/>
                    </a:lnTo>
                    <a:lnTo>
                      <a:pt x="1061" y="149"/>
                    </a:lnTo>
                    <a:lnTo>
                      <a:pt x="1057" y="149"/>
                    </a:lnTo>
                    <a:lnTo>
                      <a:pt x="1057" y="145"/>
                    </a:lnTo>
                    <a:lnTo>
                      <a:pt x="1052" y="145"/>
                    </a:lnTo>
                    <a:lnTo>
                      <a:pt x="1052" y="145"/>
                    </a:lnTo>
                    <a:lnTo>
                      <a:pt x="1052" y="145"/>
                    </a:lnTo>
                    <a:lnTo>
                      <a:pt x="1052" y="145"/>
                    </a:lnTo>
                    <a:lnTo>
                      <a:pt x="1052" y="145"/>
                    </a:lnTo>
                    <a:lnTo>
                      <a:pt x="1048" y="145"/>
                    </a:lnTo>
                    <a:lnTo>
                      <a:pt x="1048" y="145"/>
                    </a:lnTo>
                    <a:lnTo>
                      <a:pt x="1048" y="145"/>
                    </a:lnTo>
                    <a:lnTo>
                      <a:pt x="1048" y="145"/>
                    </a:lnTo>
                    <a:lnTo>
                      <a:pt x="1048" y="145"/>
                    </a:lnTo>
                    <a:lnTo>
                      <a:pt x="1048" y="145"/>
                    </a:lnTo>
                    <a:lnTo>
                      <a:pt x="1048" y="145"/>
                    </a:lnTo>
                    <a:lnTo>
                      <a:pt x="1043" y="145"/>
                    </a:lnTo>
                    <a:lnTo>
                      <a:pt x="1043" y="145"/>
                    </a:lnTo>
                    <a:lnTo>
                      <a:pt x="1039" y="145"/>
                    </a:lnTo>
                    <a:lnTo>
                      <a:pt x="1039" y="145"/>
                    </a:lnTo>
                    <a:lnTo>
                      <a:pt x="1039" y="145"/>
                    </a:lnTo>
                    <a:lnTo>
                      <a:pt x="1039" y="145"/>
                    </a:lnTo>
                    <a:lnTo>
                      <a:pt x="1034" y="145"/>
                    </a:lnTo>
                    <a:lnTo>
                      <a:pt x="1034" y="140"/>
                    </a:lnTo>
                    <a:lnTo>
                      <a:pt x="1034" y="140"/>
                    </a:lnTo>
                    <a:lnTo>
                      <a:pt x="1034" y="145"/>
                    </a:lnTo>
                    <a:lnTo>
                      <a:pt x="1034" y="145"/>
                    </a:lnTo>
                    <a:lnTo>
                      <a:pt x="1030" y="145"/>
                    </a:lnTo>
                    <a:lnTo>
                      <a:pt x="1021" y="149"/>
                    </a:lnTo>
                    <a:lnTo>
                      <a:pt x="1021" y="154"/>
                    </a:lnTo>
                    <a:lnTo>
                      <a:pt x="1021" y="154"/>
                    </a:lnTo>
                    <a:lnTo>
                      <a:pt x="1021" y="158"/>
                    </a:lnTo>
                    <a:lnTo>
                      <a:pt x="1021" y="163"/>
                    </a:lnTo>
                    <a:lnTo>
                      <a:pt x="1021" y="163"/>
                    </a:lnTo>
                    <a:lnTo>
                      <a:pt x="1021" y="163"/>
                    </a:lnTo>
                    <a:lnTo>
                      <a:pt x="1021" y="163"/>
                    </a:lnTo>
                    <a:lnTo>
                      <a:pt x="1021" y="163"/>
                    </a:lnTo>
                    <a:lnTo>
                      <a:pt x="1016" y="163"/>
                    </a:lnTo>
                    <a:lnTo>
                      <a:pt x="1016" y="163"/>
                    </a:lnTo>
                    <a:lnTo>
                      <a:pt x="1016" y="163"/>
                    </a:lnTo>
                    <a:lnTo>
                      <a:pt x="1016" y="163"/>
                    </a:lnTo>
                    <a:lnTo>
                      <a:pt x="1012" y="163"/>
                    </a:lnTo>
                    <a:lnTo>
                      <a:pt x="1012" y="163"/>
                    </a:lnTo>
                    <a:lnTo>
                      <a:pt x="1012" y="163"/>
                    </a:lnTo>
                    <a:lnTo>
                      <a:pt x="1012" y="167"/>
                    </a:lnTo>
                    <a:lnTo>
                      <a:pt x="1012" y="167"/>
                    </a:lnTo>
                    <a:lnTo>
                      <a:pt x="1007" y="163"/>
                    </a:lnTo>
                    <a:lnTo>
                      <a:pt x="1007" y="163"/>
                    </a:lnTo>
                    <a:lnTo>
                      <a:pt x="1003" y="163"/>
                    </a:lnTo>
                    <a:lnTo>
                      <a:pt x="1003" y="167"/>
                    </a:lnTo>
                    <a:lnTo>
                      <a:pt x="1003" y="163"/>
                    </a:lnTo>
                    <a:lnTo>
                      <a:pt x="1003" y="163"/>
                    </a:lnTo>
                    <a:lnTo>
                      <a:pt x="1003" y="163"/>
                    </a:lnTo>
                    <a:lnTo>
                      <a:pt x="1003" y="163"/>
                    </a:lnTo>
                    <a:lnTo>
                      <a:pt x="998" y="163"/>
                    </a:lnTo>
                    <a:lnTo>
                      <a:pt x="998" y="163"/>
                    </a:lnTo>
                    <a:lnTo>
                      <a:pt x="998" y="163"/>
                    </a:lnTo>
                    <a:lnTo>
                      <a:pt x="998" y="163"/>
                    </a:lnTo>
                    <a:lnTo>
                      <a:pt x="998" y="158"/>
                    </a:lnTo>
                    <a:lnTo>
                      <a:pt x="998" y="158"/>
                    </a:lnTo>
                    <a:lnTo>
                      <a:pt x="994" y="158"/>
                    </a:lnTo>
                    <a:lnTo>
                      <a:pt x="994" y="158"/>
                    </a:lnTo>
                    <a:lnTo>
                      <a:pt x="994" y="158"/>
                    </a:lnTo>
                    <a:lnTo>
                      <a:pt x="994" y="158"/>
                    </a:lnTo>
                    <a:lnTo>
                      <a:pt x="994" y="158"/>
                    </a:lnTo>
                    <a:lnTo>
                      <a:pt x="989" y="158"/>
                    </a:lnTo>
                    <a:lnTo>
                      <a:pt x="989" y="158"/>
                    </a:lnTo>
                    <a:lnTo>
                      <a:pt x="989" y="158"/>
                    </a:lnTo>
                    <a:lnTo>
                      <a:pt x="985" y="154"/>
                    </a:lnTo>
                    <a:lnTo>
                      <a:pt x="985" y="154"/>
                    </a:lnTo>
                    <a:lnTo>
                      <a:pt x="985" y="154"/>
                    </a:lnTo>
                    <a:lnTo>
                      <a:pt x="985" y="158"/>
                    </a:lnTo>
                    <a:lnTo>
                      <a:pt x="980" y="158"/>
                    </a:lnTo>
                    <a:lnTo>
                      <a:pt x="980" y="158"/>
                    </a:lnTo>
                    <a:lnTo>
                      <a:pt x="980" y="158"/>
                    </a:lnTo>
                    <a:lnTo>
                      <a:pt x="980" y="158"/>
                    </a:lnTo>
                    <a:lnTo>
                      <a:pt x="976" y="158"/>
                    </a:lnTo>
                    <a:lnTo>
                      <a:pt x="976" y="158"/>
                    </a:lnTo>
                    <a:lnTo>
                      <a:pt x="976" y="158"/>
                    </a:lnTo>
                    <a:lnTo>
                      <a:pt x="971" y="158"/>
                    </a:lnTo>
                    <a:lnTo>
                      <a:pt x="971" y="158"/>
                    </a:lnTo>
                    <a:lnTo>
                      <a:pt x="971" y="158"/>
                    </a:lnTo>
                    <a:lnTo>
                      <a:pt x="971" y="158"/>
                    </a:lnTo>
                    <a:lnTo>
                      <a:pt x="967" y="158"/>
                    </a:lnTo>
                    <a:lnTo>
                      <a:pt x="967" y="158"/>
                    </a:lnTo>
                    <a:lnTo>
                      <a:pt x="967" y="154"/>
                    </a:lnTo>
                    <a:lnTo>
                      <a:pt x="967" y="158"/>
                    </a:lnTo>
                    <a:lnTo>
                      <a:pt x="967" y="158"/>
                    </a:lnTo>
                    <a:lnTo>
                      <a:pt x="962" y="158"/>
                    </a:lnTo>
                    <a:lnTo>
                      <a:pt x="962" y="158"/>
                    </a:lnTo>
                    <a:lnTo>
                      <a:pt x="962" y="154"/>
                    </a:lnTo>
                    <a:lnTo>
                      <a:pt x="962" y="154"/>
                    </a:lnTo>
                    <a:lnTo>
                      <a:pt x="958" y="154"/>
                    </a:lnTo>
                    <a:lnTo>
                      <a:pt x="958" y="154"/>
                    </a:lnTo>
                    <a:lnTo>
                      <a:pt x="953" y="154"/>
                    </a:lnTo>
                    <a:lnTo>
                      <a:pt x="953" y="154"/>
                    </a:lnTo>
                    <a:lnTo>
                      <a:pt x="953" y="149"/>
                    </a:lnTo>
                    <a:lnTo>
                      <a:pt x="953" y="149"/>
                    </a:lnTo>
                    <a:lnTo>
                      <a:pt x="953" y="149"/>
                    </a:lnTo>
                    <a:lnTo>
                      <a:pt x="953" y="149"/>
                    </a:lnTo>
                    <a:lnTo>
                      <a:pt x="953" y="154"/>
                    </a:lnTo>
                    <a:lnTo>
                      <a:pt x="953" y="154"/>
                    </a:lnTo>
                    <a:lnTo>
                      <a:pt x="948" y="154"/>
                    </a:lnTo>
                    <a:lnTo>
                      <a:pt x="948" y="154"/>
                    </a:lnTo>
                    <a:lnTo>
                      <a:pt x="948" y="149"/>
                    </a:lnTo>
                    <a:lnTo>
                      <a:pt x="948" y="149"/>
                    </a:lnTo>
                    <a:lnTo>
                      <a:pt x="953" y="149"/>
                    </a:lnTo>
                    <a:lnTo>
                      <a:pt x="953" y="149"/>
                    </a:lnTo>
                    <a:lnTo>
                      <a:pt x="953" y="149"/>
                    </a:lnTo>
                    <a:lnTo>
                      <a:pt x="948" y="149"/>
                    </a:lnTo>
                    <a:lnTo>
                      <a:pt x="948" y="149"/>
                    </a:lnTo>
                    <a:lnTo>
                      <a:pt x="948" y="149"/>
                    </a:lnTo>
                    <a:lnTo>
                      <a:pt x="948" y="145"/>
                    </a:lnTo>
                    <a:lnTo>
                      <a:pt x="944" y="145"/>
                    </a:lnTo>
                    <a:lnTo>
                      <a:pt x="944" y="145"/>
                    </a:lnTo>
                    <a:lnTo>
                      <a:pt x="944" y="145"/>
                    </a:lnTo>
                    <a:lnTo>
                      <a:pt x="948" y="145"/>
                    </a:lnTo>
                    <a:lnTo>
                      <a:pt x="948" y="140"/>
                    </a:lnTo>
                    <a:lnTo>
                      <a:pt x="953" y="136"/>
                    </a:lnTo>
                    <a:lnTo>
                      <a:pt x="958" y="122"/>
                    </a:lnTo>
                    <a:lnTo>
                      <a:pt x="958" y="122"/>
                    </a:lnTo>
                    <a:lnTo>
                      <a:pt x="958" y="122"/>
                    </a:lnTo>
                    <a:lnTo>
                      <a:pt x="958" y="118"/>
                    </a:lnTo>
                    <a:lnTo>
                      <a:pt x="958" y="122"/>
                    </a:lnTo>
                    <a:lnTo>
                      <a:pt x="958" y="122"/>
                    </a:lnTo>
                    <a:lnTo>
                      <a:pt x="958" y="122"/>
                    </a:lnTo>
                    <a:lnTo>
                      <a:pt x="958" y="113"/>
                    </a:lnTo>
                    <a:lnTo>
                      <a:pt x="958" y="108"/>
                    </a:lnTo>
                    <a:lnTo>
                      <a:pt x="958" y="104"/>
                    </a:lnTo>
                    <a:lnTo>
                      <a:pt x="962" y="108"/>
                    </a:lnTo>
                    <a:lnTo>
                      <a:pt x="962" y="108"/>
                    </a:lnTo>
                    <a:lnTo>
                      <a:pt x="962" y="108"/>
                    </a:lnTo>
                    <a:lnTo>
                      <a:pt x="967" y="113"/>
                    </a:lnTo>
                    <a:lnTo>
                      <a:pt x="967" y="113"/>
                    </a:lnTo>
                    <a:lnTo>
                      <a:pt x="967" y="113"/>
                    </a:lnTo>
                    <a:lnTo>
                      <a:pt x="967" y="113"/>
                    </a:lnTo>
                    <a:lnTo>
                      <a:pt x="967" y="113"/>
                    </a:lnTo>
                    <a:lnTo>
                      <a:pt x="962" y="108"/>
                    </a:lnTo>
                    <a:lnTo>
                      <a:pt x="962" y="108"/>
                    </a:lnTo>
                    <a:lnTo>
                      <a:pt x="962" y="104"/>
                    </a:lnTo>
                    <a:lnTo>
                      <a:pt x="958" y="104"/>
                    </a:lnTo>
                    <a:lnTo>
                      <a:pt x="958" y="99"/>
                    </a:lnTo>
                    <a:lnTo>
                      <a:pt x="958" y="99"/>
                    </a:lnTo>
                    <a:lnTo>
                      <a:pt x="958" y="99"/>
                    </a:lnTo>
                    <a:lnTo>
                      <a:pt x="962" y="99"/>
                    </a:lnTo>
                    <a:lnTo>
                      <a:pt x="962" y="99"/>
                    </a:lnTo>
                    <a:lnTo>
                      <a:pt x="958" y="99"/>
                    </a:lnTo>
                    <a:lnTo>
                      <a:pt x="958" y="99"/>
                    </a:lnTo>
                    <a:lnTo>
                      <a:pt x="958" y="90"/>
                    </a:lnTo>
                    <a:lnTo>
                      <a:pt x="958" y="90"/>
                    </a:lnTo>
                    <a:lnTo>
                      <a:pt x="958" y="90"/>
                    </a:lnTo>
                    <a:lnTo>
                      <a:pt x="958" y="90"/>
                    </a:lnTo>
                    <a:lnTo>
                      <a:pt x="958" y="90"/>
                    </a:lnTo>
                    <a:lnTo>
                      <a:pt x="958" y="90"/>
                    </a:lnTo>
                    <a:lnTo>
                      <a:pt x="948" y="86"/>
                    </a:lnTo>
                    <a:lnTo>
                      <a:pt x="948" y="81"/>
                    </a:lnTo>
                    <a:lnTo>
                      <a:pt x="944" y="81"/>
                    </a:lnTo>
                    <a:lnTo>
                      <a:pt x="944" y="81"/>
                    </a:lnTo>
                    <a:lnTo>
                      <a:pt x="944" y="77"/>
                    </a:lnTo>
                    <a:lnTo>
                      <a:pt x="948" y="77"/>
                    </a:lnTo>
                    <a:lnTo>
                      <a:pt x="944" y="77"/>
                    </a:lnTo>
                    <a:lnTo>
                      <a:pt x="944" y="77"/>
                    </a:lnTo>
                    <a:lnTo>
                      <a:pt x="944" y="72"/>
                    </a:lnTo>
                    <a:lnTo>
                      <a:pt x="944" y="72"/>
                    </a:lnTo>
                    <a:lnTo>
                      <a:pt x="944" y="72"/>
                    </a:lnTo>
                    <a:lnTo>
                      <a:pt x="948" y="72"/>
                    </a:lnTo>
                    <a:lnTo>
                      <a:pt x="948" y="72"/>
                    </a:lnTo>
                    <a:lnTo>
                      <a:pt x="948" y="72"/>
                    </a:lnTo>
                    <a:lnTo>
                      <a:pt x="953" y="72"/>
                    </a:lnTo>
                    <a:lnTo>
                      <a:pt x="948" y="72"/>
                    </a:lnTo>
                    <a:lnTo>
                      <a:pt x="944" y="72"/>
                    </a:lnTo>
                    <a:lnTo>
                      <a:pt x="939" y="72"/>
                    </a:lnTo>
                    <a:lnTo>
                      <a:pt x="939" y="72"/>
                    </a:lnTo>
                    <a:lnTo>
                      <a:pt x="939" y="72"/>
                    </a:lnTo>
                    <a:lnTo>
                      <a:pt x="939" y="68"/>
                    </a:lnTo>
                    <a:lnTo>
                      <a:pt x="939" y="68"/>
                    </a:lnTo>
                    <a:lnTo>
                      <a:pt x="939" y="68"/>
                    </a:lnTo>
                    <a:lnTo>
                      <a:pt x="939" y="68"/>
                    </a:lnTo>
                    <a:lnTo>
                      <a:pt x="939" y="68"/>
                    </a:lnTo>
                    <a:lnTo>
                      <a:pt x="935" y="68"/>
                    </a:lnTo>
                    <a:lnTo>
                      <a:pt x="935" y="68"/>
                    </a:lnTo>
                    <a:lnTo>
                      <a:pt x="935" y="68"/>
                    </a:lnTo>
                    <a:lnTo>
                      <a:pt x="935" y="63"/>
                    </a:lnTo>
                    <a:lnTo>
                      <a:pt x="935" y="68"/>
                    </a:lnTo>
                    <a:lnTo>
                      <a:pt x="935" y="68"/>
                    </a:lnTo>
                    <a:lnTo>
                      <a:pt x="930" y="68"/>
                    </a:lnTo>
                    <a:lnTo>
                      <a:pt x="930" y="63"/>
                    </a:lnTo>
                    <a:lnTo>
                      <a:pt x="930" y="63"/>
                    </a:lnTo>
                    <a:lnTo>
                      <a:pt x="930" y="63"/>
                    </a:lnTo>
                    <a:lnTo>
                      <a:pt x="930" y="63"/>
                    </a:lnTo>
                    <a:lnTo>
                      <a:pt x="926" y="63"/>
                    </a:lnTo>
                    <a:lnTo>
                      <a:pt x="926" y="63"/>
                    </a:lnTo>
                    <a:lnTo>
                      <a:pt x="926" y="63"/>
                    </a:lnTo>
                    <a:lnTo>
                      <a:pt x="921" y="63"/>
                    </a:lnTo>
                    <a:lnTo>
                      <a:pt x="917" y="63"/>
                    </a:lnTo>
                    <a:lnTo>
                      <a:pt x="917" y="63"/>
                    </a:lnTo>
                    <a:lnTo>
                      <a:pt x="912" y="63"/>
                    </a:lnTo>
                    <a:lnTo>
                      <a:pt x="912" y="59"/>
                    </a:lnTo>
                    <a:lnTo>
                      <a:pt x="912" y="59"/>
                    </a:lnTo>
                    <a:lnTo>
                      <a:pt x="908" y="59"/>
                    </a:lnTo>
                    <a:lnTo>
                      <a:pt x="908" y="59"/>
                    </a:lnTo>
                    <a:lnTo>
                      <a:pt x="912" y="54"/>
                    </a:lnTo>
                    <a:lnTo>
                      <a:pt x="912" y="54"/>
                    </a:lnTo>
                    <a:lnTo>
                      <a:pt x="912" y="54"/>
                    </a:lnTo>
                    <a:lnTo>
                      <a:pt x="912" y="54"/>
                    </a:lnTo>
                    <a:lnTo>
                      <a:pt x="912" y="54"/>
                    </a:lnTo>
                    <a:lnTo>
                      <a:pt x="912" y="54"/>
                    </a:lnTo>
                    <a:lnTo>
                      <a:pt x="912" y="54"/>
                    </a:lnTo>
                    <a:lnTo>
                      <a:pt x="912" y="54"/>
                    </a:lnTo>
                    <a:lnTo>
                      <a:pt x="912" y="54"/>
                    </a:lnTo>
                    <a:lnTo>
                      <a:pt x="912" y="54"/>
                    </a:lnTo>
                    <a:lnTo>
                      <a:pt x="917" y="54"/>
                    </a:lnTo>
                    <a:lnTo>
                      <a:pt x="917" y="50"/>
                    </a:lnTo>
                    <a:lnTo>
                      <a:pt x="912" y="50"/>
                    </a:lnTo>
                    <a:lnTo>
                      <a:pt x="912" y="50"/>
                    </a:lnTo>
                    <a:lnTo>
                      <a:pt x="912" y="50"/>
                    </a:lnTo>
                    <a:lnTo>
                      <a:pt x="912" y="50"/>
                    </a:lnTo>
                    <a:lnTo>
                      <a:pt x="908" y="50"/>
                    </a:lnTo>
                    <a:lnTo>
                      <a:pt x="908" y="50"/>
                    </a:lnTo>
                    <a:lnTo>
                      <a:pt x="908" y="50"/>
                    </a:lnTo>
                    <a:lnTo>
                      <a:pt x="908" y="50"/>
                    </a:lnTo>
                    <a:lnTo>
                      <a:pt x="912" y="45"/>
                    </a:lnTo>
                    <a:lnTo>
                      <a:pt x="917" y="45"/>
                    </a:lnTo>
                    <a:lnTo>
                      <a:pt x="921" y="45"/>
                    </a:lnTo>
                    <a:lnTo>
                      <a:pt x="926" y="45"/>
                    </a:lnTo>
                    <a:lnTo>
                      <a:pt x="926" y="45"/>
                    </a:lnTo>
                    <a:lnTo>
                      <a:pt x="926" y="45"/>
                    </a:lnTo>
                    <a:lnTo>
                      <a:pt x="930" y="41"/>
                    </a:lnTo>
                    <a:lnTo>
                      <a:pt x="935" y="45"/>
                    </a:lnTo>
                    <a:lnTo>
                      <a:pt x="939" y="45"/>
                    </a:lnTo>
                    <a:lnTo>
                      <a:pt x="939" y="50"/>
                    </a:lnTo>
                    <a:lnTo>
                      <a:pt x="944" y="45"/>
                    </a:lnTo>
                    <a:lnTo>
                      <a:pt x="948" y="45"/>
                    </a:lnTo>
                    <a:lnTo>
                      <a:pt x="948" y="50"/>
                    </a:lnTo>
                    <a:lnTo>
                      <a:pt x="948" y="45"/>
                    </a:lnTo>
                    <a:lnTo>
                      <a:pt x="953" y="45"/>
                    </a:lnTo>
                    <a:lnTo>
                      <a:pt x="953" y="45"/>
                    </a:lnTo>
                    <a:lnTo>
                      <a:pt x="953" y="45"/>
                    </a:lnTo>
                    <a:lnTo>
                      <a:pt x="958" y="45"/>
                    </a:lnTo>
                    <a:lnTo>
                      <a:pt x="958" y="45"/>
                    </a:lnTo>
                    <a:lnTo>
                      <a:pt x="958" y="45"/>
                    </a:lnTo>
                    <a:lnTo>
                      <a:pt x="958" y="45"/>
                    </a:lnTo>
                    <a:lnTo>
                      <a:pt x="958" y="36"/>
                    </a:lnTo>
                    <a:lnTo>
                      <a:pt x="953" y="36"/>
                    </a:lnTo>
                    <a:lnTo>
                      <a:pt x="953" y="32"/>
                    </a:lnTo>
                    <a:lnTo>
                      <a:pt x="953" y="27"/>
                    </a:lnTo>
                    <a:lnTo>
                      <a:pt x="953" y="27"/>
                    </a:lnTo>
                    <a:lnTo>
                      <a:pt x="953" y="27"/>
                    </a:lnTo>
                    <a:lnTo>
                      <a:pt x="953" y="27"/>
                    </a:lnTo>
                    <a:lnTo>
                      <a:pt x="958" y="27"/>
                    </a:lnTo>
                    <a:lnTo>
                      <a:pt x="962" y="27"/>
                    </a:lnTo>
                    <a:lnTo>
                      <a:pt x="962" y="27"/>
                    </a:lnTo>
                    <a:lnTo>
                      <a:pt x="962" y="27"/>
                    </a:lnTo>
                    <a:lnTo>
                      <a:pt x="962" y="32"/>
                    </a:lnTo>
                    <a:lnTo>
                      <a:pt x="962" y="32"/>
                    </a:lnTo>
                    <a:lnTo>
                      <a:pt x="962" y="32"/>
                    </a:lnTo>
                    <a:lnTo>
                      <a:pt x="967" y="32"/>
                    </a:lnTo>
                    <a:lnTo>
                      <a:pt x="967" y="32"/>
                    </a:lnTo>
                    <a:lnTo>
                      <a:pt x="971" y="32"/>
                    </a:lnTo>
                    <a:lnTo>
                      <a:pt x="976" y="36"/>
                    </a:lnTo>
                    <a:lnTo>
                      <a:pt x="980" y="32"/>
                    </a:lnTo>
                    <a:lnTo>
                      <a:pt x="980" y="32"/>
                    </a:lnTo>
                    <a:lnTo>
                      <a:pt x="985" y="32"/>
                    </a:lnTo>
                    <a:lnTo>
                      <a:pt x="985" y="32"/>
                    </a:lnTo>
                    <a:lnTo>
                      <a:pt x="985" y="32"/>
                    </a:lnTo>
                    <a:lnTo>
                      <a:pt x="980" y="32"/>
                    </a:lnTo>
                    <a:lnTo>
                      <a:pt x="980" y="32"/>
                    </a:lnTo>
                    <a:lnTo>
                      <a:pt x="980" y="27"/>
                    </a:lnTo>
                    <a:lnTo>
                      <a:pt x="985" y="27"/>
                    </a:lnTo>
                    <a:lnTo>
                      <a:pt x="989" y="23"/>
                    </a:lnTo>
                    <a:lnTo>
                      <a:pt x="994" y="23"/>
                    </a:lnTo>
                    <a:lnTo>
                      <a:pt x="998" y="23"/>
                    </a:lnTo>
                    <a:lnTo>
                      <a:pt x="1003" y="18"/>
                    </a:lnTo>
                    <a:lnTo>
                      <a:pt x="1003" y="18"/>
                    </a:lnTo>
                    <a:lnTo>
                      <a:pt x="1003" y="18"/>
                    </a:lnTo>
                    <a:lnTo>
                      <a:pt x="1003" y="18"/>
                    </a:lnTo>
                    <a:lnTo>
                      <a:pt x="1003" y="18"/>
                    </a:lnTo>
                    <a:lnTo>
                      <a:pt x="1003" y="9"/>
                    </a:lnTo>
                    <a:lnTo>
                      <a:pt x="1003" y="4"/>
                    </a:lnTo>
                    <a:lnTo>
                      <a:pt x="1007" y="4"/>
                    </a:lnTo>
                    <a:lnTo>
                      <a:pt x="1007" y="4"/>
                    </a:lnTo>
                    <a:lnTo>
                      <a:pt x="1007" y="4"/>
                    </a:lnTo>
                    <a:lnTo>
                      <a:pt x="1016" y="0"/>
                    </a:lnTo>
                    <a:lnTo>
                      <a:pt x="1016" y="0"/>
                    </a:lnTo>
                    <a:lnTo>
                      <a:pt x="1016" y="0"/>
                    </a:lnTo>
                    <a:lnTo>
                      <a:pt x="1021" y="4"/>
                    </a:lnTo>
                    <a:lnTo>
                      <a:pt x="1021" y="4"/>
                    </a:lnTo>
                    <a:lnTo>
                      <a:pt x="1021" y="4"/>
                    </a:lnTo>
                    <a:lnTo>
                      <a:pt x="1021" y="4"/>
                    </a:lnTo>
                    <a:lnTo>
                      <a:pt x="1021" y="4"/>
                    </a:lnTo>
                    <a:lnTo>
                      <a:pt x="1021"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8" name="Freeform 59"/>
              <p:cNvSpPr>
                <a:spLocks/>
              </p:cNvSpPr>
              <p:nvPr/>
            </p:nvSpPr>
            <p:spPr bwMode="auto">
              <a:xfrm>
                <a:off x="4506913" y="2881314"/>
                <a:ext cx="165100" cy="185738"/>
              </a:xfrm>
              <a:custGeom>
                <a:avLst/>
                <a:gdLst>
                  <a:gd name="T0" fmla="*/ 63 w 104"/>
                  <a:gd name="T1" fmla="*/ 0 h 117"/>
                  <a:gd name="T2" fmla="*/ 77 w 104"/>
                  <a:gd name="T3" fmla="*/ 0 h 117"/>
                  <a:gd name="T4" fmla="*/ 81 w 104"/>
                  <a:gd name="T5" fmla="*/ 4 h 117"/>
                  <a:gd name="T6" fmla="*/ 81 w 104"/>
                  <a:gd name="T7" fmla="*/ 13 h 117"/>
                  <a:gd name="T8" fmla="*/ 81 w 104"/>
                  <a:gd name="T9" fmla="*/ 18 h 117"/>
                  <a:gd name="T10" fmla="*/ 95 w 104"/>
                  <a:gd name="T11" fmla="*/ 18 h 117"/>
                  <a:gd name="T12" fmla="*/ 99 w 104"/>
                  <a:gd name="T13" fmla="*/ 22 h 117"/>
                  <a:gd name="T14" fmla="*/ 99 w 104"/>
                  <a:gd name="T15" fmla="*/ 31 h 117"/>
                  <a:gd name="T16" fmla="*/ 95 w 104"/>
                  <a:gd name="T17" fmla="*/ 31 h 117"/>
                  <a:gd name="T18" fmla="*/ 90 w 104"/>
                  <a:gd name="T19" fmla="*/ 40 h 117"/>
                  <a:gd name="T20" fmla="*/ 95 w 104"/>
                  <a:gd name="T21" fmla="*/ 49 h 117"/>
                  <a:gd name="T22" fmla="*/ 104 w 104"/>
                  <a:gd name="T23" fmla="*/ 54 h 117"/>
                  <a:gd name="T24" fmla="*/ 104 w 104"/>
                  <a:gd name="T25" fmla="*/ 68 h 117"/>
                  <a:gd name="T26" fmla="*/ 104 w 104"/>
                  <a:gd name="T27" fmla="*/ 77 h 117"/>
                  <a:gd name="T28" fmla="*/ 99 w 104"/>
                  <a:gd name="T29" fmla="*/ 81 h 117"/>
                  <a:gd name="T30" fmla="*/ 99 w 104"/>
                  <a:gd name="T31" fmla="*/ 86 h 117"/>
                  <a:gd name="T32" fmla="*/ 90 w 104"/>
                  <a:gd name="T33" fmla="*/ 90 h 117"/>
                  <a:gd name="T34" fmla="*/ 90 w 104"/>
                  <a:gd name="T35" fmla="*/ 81 h 117"/>
                  <a:gd name="T36" fmla="*/ 81 w 104"/>
                  <a:gd name="T37" fmla="*/ 86 h 117"/>
                  <a:gd name="T38" fmla="*/ 72 w 104"/>
                  <a:gd name="T39" fmla="*/ 77 h 117"/>
                  <a:gd name="T40" fmla="*/ 68 w 104"/>
                  <a:gd name="T41" fmla="*/ 81 h 117"/>
                  <a:gd name="T42" fmla="*/ 68 w 104"/>
                  <a:gd name="T43" fmla="*/ 86 h 117"/>
                  <a:gd name="T44" fmla="*/ 59 w 104"/>
                  <a:gd name="T45" fmla="*/ 86 h 117"/>
                  <a:gd name="T46" fmla="*/ 54 w 104"/>
                  <a:gd name="T47" fmla="*/ 90 h 117"/>
                  <a:gd name="T48" fmla="*/ 54 w 104"/>
                  <a:gd name="T49" fmla="*/ 95 h 117"/>
                  <a:gd name="T50" fmla="*/ 54 w 104"/>
                  <a:gd name="T51" fmla="*/ 99 h 117"/>
                  <a:gd name="T52" fmla="*/ 59 w 104"/>
                  <a:gd name="T53" fmla="*/ 104 h 117"/>
                  <a:gd name="T54" fmla="*/ 59 w 104"/>
                  <a:gd name="T55" fmla="*/ 108 h 117"/>
                  <a:gd name="T56" fmla="*/ 54 w 104"/>
                  <a:gd name="T57" fmla="*/ 113 h 117"/>
                  <a:gd name="T58" fmla="*/ 45 w 104"/>
                  <a:gd name="T59" fmla="*/ 113 h 117"/>
                  <a:gd name="T60" fmla="*/ 41 w 104"/>
                  <a:gd name="T61" fmla="*/ 108 h 117"/>
                  <a:gd name="T62" fmla="*/ 18 w 104"/>
                  <a:gd name="T63" fmla="*/ 90 h 117"/>
                  <a:gd name="T64" fmla="*/ 27 w 104"/>
                  <a:gd name="T65" fmla="*/ 90 h 117"/>
                  <a:gd name="T66" fmla="*/ 18 w 104"/>
                  <a:gd name="T67" fmla="*/ 86 h 117"/>
                  <a:gd name="T68" fmla="*/ 14 w 104"/>
                  <a:gd name="T69" fmla="*/ 81 h 117"/>
                  <a:gd name="T70" fmla="*/ 14 w 104"/>
                  <a:gd name="T71" fmla="*/ 77 h 117"/>
                  <a:gd name="T72" fmla="*/ 9 w 104"/>
                  <a:gd name="T73" fmla="*/ 72 h 117"/>
                  <a:gd name="T74" fmla="*/ 14 w 104"/>
                  <a:gd name="T75" fmla="*/ 72 h 117"/>
                  <a:gd name="T76" fmla="*/ 14 w 104"/>
                  <a:gd name="T77" fmla="*/ 72 h 117"/>
                  <a:gd name="T78" fmla="*/ 14 w 104"/>
                  <a:gd name="T79" fmla="*/ 68 h 117"/>
                  <a:gd name="T80" fmla="*/ 5 w 104"/>
                  <a:gd name="T81" fmla="*/ 63 h 117"/>
                  <a:gd name="T82" fmla="*/ 5 w 104"/>
                  <a:gd name="T83" fmla="*/ 54 h 117"/>
                  <a:gd name="T84" fmla="*/ 9 w 104"/>
                  <a:gd name="T85" fmla="*/ 54 h 117"/>
                  <a:gd name="T86" fmla="*/ 14 w 104"/>
                  <a:gd name="T87" fmla="*/ 36 h 117"/>
                  <a:gd name="T88" fmla="*/ 18 w 104"/>
                  <a:gd name="T89" fmla="*/ 40 h 117"/>
                  <a:gd name="T90" fmla="*/ 23 w 104"/>
                  <a:gd name="T91" fmla="*/ 40 h 117"/>
                  <a:gd name="T92" fmla="*/ 14 w 104"/>
                  <a:gd name="T93" fmla="*/ 31 h 117"/>
                  <a:gd name="T94" fmla="*/ 18 w 104"/>
                  <a:gd name="T95" fmla="*/ 31 h 117"/>
                  <a:gd name="T96" fmla="*/ 18 w 104"/>
                  <a:gd name="T97" fmla="*/ 22 h 117"/>
                  <a:gd name="T98" fmla="*/ 23 w 104"/>
                  <a:gd name="T99" fmla="*/ 22 h 117"/>
                  <a:gd name="T100" fmla="*/ 23 w 104"/>
                  <a:gd name="T101" fmla="*/ 22 h 117"/>
                  <a:gd name="T102" fmla="*/ 41 w 104"/>
                  <a:gd name="T103" fmla="*/ 22 h 117"/>
                  <a:gd name="T104" fmla="*/ 50 w 104"/>
                  <a:gd name="T105" fmla="*/ 13 h 117"/>
                  <a:gd name="T106" fmla="*/ 50 w 104"/>
                  <a:gd name="T10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4" h="117">
                    <a:moveTo>
                      <a:pt x="50" y="0"/>
                    </a:moveTo>
                    <a:lnTo>
                      <a:pt x="50" y="0"/>
                    </a:lnTo>
                    <a:lnTo>
                      <a:pt x="59" y="0"/>
                    </a:lnTo>
                    <a:lnTo>
                      <a:pt x="63" y="0"/>
                    </a:lnTo>
                    <a:lnTo>
                      <a:pt x="63" y="0"/>
                    </a:lnTo>
                    <a:lnTo>
                      <a:pt x="68" y="0"/>
                    </a:lnTo>
                    <a:lnTo>
                      <a:pt x="68" y="0"/>
                    </a:lnTo>
                    <a:lnTo>
                      <a:pt x="68" y="0"/>
                    </a:lnTo>
                    <a:lnTo>
                      <a:pt x="72" y="0"/>
                    </a:lnTo>
                    <a:lnTo>
                      <a:pt x="77" y="0"/>
                    </a:lnTo>
                    <a:lnTo>
                      <a:pt x="81" y="0"/>
                    </a:lnTo>
                    <a:lnTo>
                      <a:pt x="81" y="0"/>
                    </a:lnTo>
                    <a:lnTo>
                      <a:pt x="81" y="0"/>
                    </a:lnTo>
                    <a:lnTo>
                      <a:pt x="81" y="4"/>
                    </a:lnTo>
                    <a:lnTo>
                      <a:pt x="81" y="4"/>
                    </a:lnTo>
                    <a:lnTo>
                      <a:pt x="81" y="9"/>
                    </a:lnTo>
                    <a:lnTo>
                      <a:pt x="81" y="9"/>
                    </a:lnTo>
                    <a:lnTo>
                      <a:pt x="81" y="13"/>
                    </a:lnTo>
                    <a:lnTo>
                      <a:pt x="81" y="13"/>
                    </a:lnTo>
                    <a:lnTo>
                      <a:pt x="81" y="13"/>
                    </a:lnTo>
                    <a:lnTo>
                      <a:pt x="81" y="18"/>
                    </a:lnTo>
                    <a:lnTo>
                      <a:pt x="81" y="18"/>
                    </a:lnTo>
                    <a:lnTo>
                      <a:pt x="81" y="18"/>
                    </a:lnTo>
                    <a:lnTo>
                      <a:pt x="81" y="18"/>
                    </a:lnTo>
                    <a:lnTo>
                      <a:pt x="81" y="18"/>
                    </a:lnTo>
                    <a:lnTo>
                      <a:pt x="81" y="18"/>
                    </a:lnTo>
                    <a:lnTo>
                      <a:pt x="86" y="18"/>
                    </a:lnTo>
                    <a:lnTo>
                      <a:pt x="90" y="18"/>
                    </a:lnTo>
                    <a:lnTo>
                      <a:pt x="90" y="18"/>
                    </a:lnTo>
                    <a:lnTo>
                      <a:pt x="95" y="18"/>
                    </a:lnTo>
                    <a:lnTo>
                      <a:pt x="99" y="18"/>
                    </a:lnTo>
                    <a:lnTo>
                      <a:pt x="99" y="18"/>
                    </a:lnTo>
                    <a:lnTo>
                      <a:pt x="99" y="22"/>
                    </a:lnTo>
                    <a:lnTo>
                      <a:pt x="99" y="22"/>
                    </a:lnTo>
                    <a:lnTo>
                      <a:pt x="99" y="22"/>
                    </a:lnTo>
                    <a:lnTo>
                      <a:pt x="104" y="27"/>
                    </a:lnTo>
                    <a:lnTo>
                      <a:pt x="104" y="27"/>
                    </a:lnTo>
                    <a:lnTo>
                      <a:pt x="104" y="27"/>
                    </a:lnTo>
                    <a:lnTo>
                      <a:pt x="99" y="27"/>
                    </a:lnTo>
                    <a:lnTo>
                      <a:pt x="99" y="31"/>
                    </a:lnTo>
                    <a:lnTo>
                      <a:pt x="99" y="31"/>
                    </a:lnTo>
                    <a:lnTo>
                      <a:pt x="99" y="31"/>
                    </a:lnTo>
                    <a:lnTo>
                      <a:pt x="99" y="31"/>
                    </a:lnTo>
                    <a:lnTo>
                      <a:pt x="95" y="31"/>
                    </a:lnTo>
                    <a:lnTo>
                      <a:pt x="95" y="31"/>
                    </a:lnTo>
                    <a:lnTo>
                      <a:pt x="95" y="36"/>
                    </a:lnTo>
                    <a:lnTo>
                      <a:pt x="95" y="36"/>
                    </a:lnTo>
                    <a:lnTo>
                      <a:pt x="95" y="36"/>
                    </a:lnTo>
                    <a:lnTo>
                      <a:pt x="90" y="40"/>
                    </a:lnTo>
                    <a:lnTo>
                      <a:pt x="90" y="40"/>
                    </a:lnTo>
                    <a:lnTo>
                      <a:pt x="90" y="45"/>
                    </a:lnTo>
                    <a:lnTo>
                      <a:pt x="90" y="45"/>
                    </a:lnTo>
                    <a:lnTo>
                      <a:pt x="95" y="49"/>
                    </a:lnTo>
                    <a:lnTo>
                      <a:pt x="95" y="49"/>
                    </a:lnTo>
                    <a:lnTo>
                      <a:pt x="95" y="49"/>
                    </a:lnTo>
                    <a:lnTo>
                      <a:pt x="95" y="49"/>
                    </a:lnTo>
                    <a:lnTo>
                      <a:pt x="99" y="49"/>
                    </a:lnTo>
                    <a:lnTo>
                      <a:pt x="99" y="49"/>
                    </a:lnTo>
                    <a:lnTo>
                      <a:pt x="104" y="54"/>
                    </a:lnTo>
                    <a:lnTo>
                      <a:pt x="104" y="54"/>
                    </a:lnTo>
                    <a:lnTo>
                      <a:pt x="104" y="54"/>
                    </a:lnTo>
                    <a:lnTo>
                      <a:pt x="104" y="59"/>
                    </a:lnTo>
                    <a:lnTo>
                      <a:pt x="99" y="63"/>
                    </a:lnTo>
                    <a:lnTo>
                      <a:pt x="104" y="63"/>
                    </a:lnTo>
                    <a:lnTo>
                      <a:pt x="104" y="68"/>
                    </a:lnTo>
                    <a:lnTo>
                      <a:pt x="104" y="68"/>
                    </a:lnTo>
                    <a:lnTo>
                      <a:pt x="104" y="72"/>
                    </a:lnTo>
                    <a:lnTo>
                      <a:pt x="99" y="72"/>
                    </a:lnTo>
                    <a:lnTo>
                      <a:pt x="99" y="72"/>
                    </a:lnTo>
                    <a:lnTo>
                      <a:pt x="104" y="77"/>
                    </a:lnTo>
                    <a:lnTo>
                      <a:pt x="99" y="77"/>
                    </a:lnTo>
                    <a:lnTo>
                      <a:pt x="99" y="81"/>
                    </a:lnTo>
                    <a:lnTo>
                      <a:pt x="99" y="81"/>
                    </a:lnTo>
                    <a:lnTo>
                      <a:pt x="99" y="81"/>
                    </a:lnTo>
                    <a:lnTo>
                      <a:pt x="99" y="81"/>
                    </a:lnTo>
                    <a:lnTo>
                      <a:pt x="99" y="86"/>
                    </a:lnTo>
                    <a:lnTo>
                      <a:pt x="99" y="86"/>
                    </a:lnTo>
                    <a:lnTo>
                      <a:pt x="99" y="86"/>
                    </a:lnTo>
                    <a:lnTo>
                      <a:pt x="99" y="86"/>
                    </a:lnTo>
                    <a:lnTo>
                      <a:pt x="99" y="86"/>
                    </a:lnTo>
                    <a:lnTo>
                      <a:pt x="95" y="90"/>
                    </a:lnTo>
                    <a:lnTo>
                      <a:pt x="95" y="90"/>
                    </a:lnTo>
                    <a:lnTo>
                      <a:pt x="95" y="90"/>
                    </a:lnTo>
                    <a:lnTo>
                      <a:pt x="90" y="90"/>
                    </a:lnTo>
                    <a:lnTo>
                      <a:pt x="90" y="90"/>
                    </a:lnTo>
                    <a:lnTo>
                      <a:pt x="90" y="86"/>
                    </a:lnTo>
                    <a:lnTo>
                      <a:pt x="90" y="86"/>
                    </a:lnTo>
                    <a:lnTo>
                      <a:pt x="90" y="86"/>
                    </a:lnTo>
                    <a:lnTo>
                      <a:pt x="90" y="86"/>
                    </a:lnTo>
                    <a:lnTo>
                      <a:pt x="90" y="81"/>
                    </a:lnTo>
                    <a:lnTo>
                      <a:pt x="90" y="86"/>
                    </a:lnTo>
                    <a:lnTo>
                      <a:pt x="86" y="86"/>
                    </a:lnTo>
                    <a:lnTo>
                      <a:pt x="86" y="86"/>
                    </a:lnTo>
                    <a:lnTo>
                      <a:pt x="81" y="90"/>
                    </a:lnTo>
                    <a:lnTo>
                      <a:pt x="81" y="86"/>
                    </a:lnTo>
                    <a:lnTo>
                      <a:pt x="77" y="86"/>
                    </a:lnTo>
                    <a:lnTo>
                      <a:pt x="77" y="86"/>
                    </a:lnTo>
                    <a:lnTo>
                      <a:pt x="77" y="81"/>
                    </a:lnTo>
                    <a:lnTo>
                      <a:pt x="72" y="81"/>
                    </a:lnTo>
                    <a:lnTo>
                      <a:pt x="72" y="77"/>
                    </a:lnTo>
                    <a:lnTo>
                      <a:pt x="72" y="77"/>
                    </a:lnTo>
                    <a:lnTo>
                      <a:pt x="68" y="77"/>
                    </a:lnTo>
                    <a:lnTo>
                      <a:pt x="68" y="77"/>
                    </a:lnTo>
                    <a:lnTo>
                      <a:pt x="68" y="81"/>
                    </a:lnTo>
                    <a:lnTo>
                      <a:pt x="68" y="81"/>
                    </a:lnTo>
                    <a:lnTo>
                      <a:pt x="68" y="81"/>
                    </a:lnTo>
                    <a:lnTo>
                      <a:pt x="68" y="81"/>
                    </a:lnTo>
                    <a:lnTo>
                      <a:pt x="68" y="81"/>
                    </a:lnTo>
                    <a:lnTo>
                      <a:pt x="68" y="86"/>
                    </a:lnTo>
                    <a:lnTo>
                      <a:pt x="68" y="86"/>
                    </a:lnTo>
                    <a:lnTo>
                      <a:pt x="68" y="86"/>
                    </a:lnTo>
                    <a:lnTo>
                      <a:pt x="59" y="90"/>
                    </a:lnTo>
                    <a:lnTo>
                      <a:pt x="59" y="86"/>
                    </a:lnTo>
                    <a:lnTo>
                      <a:pt x="59" y="86"/>
                    </a:lnTo>
                    <a:lnTo>
                      <a:pt x="59" y="86"/>
                    </a:lnTo>
                    <a:lnTo>
                      <a:pt x="54" y="86"/>
                    </a:lnTo>
                    <a:lnTo>
                      <a:pt x="54" y="86"/>
                    </a:lnTo>
                    <a:lnTo>
                      <a:pt x="54" y="86"/>
                    </a:lnTo>
                    <a:lnTo>
                      <a:pt x="54" y="86"/>
                    </a:lnTo>
                    <a:lnTo>
                      <a:pt x="54" y="90"/>
                    </a:lnTo>
                    <a:lnTo>
                      <a:pt x="54" y="90"/>
                    </a:lnTo>
                    <a:lnTo>
                      <a:pt x="54" y="95"/>
                    </a:lnTo>
                    <a:lnTo>
                      <a:pt x="50" y="95"/>
                    </a:lnTo>
                    <a:lnTo>
                      <a:pt x="50" y="95"/>
                    </a:lnTo>
                    <a:lnTo>
                      <a:pt x="54" y="95"/>
                    </a:lnTo>
                    <a:lnTo>
                      <a:pt x="54" y="99"/>
                    </a:lnTo>
                    <a:lnTo>
                      <a:pt x="54" y="99"/>
                    </a:lnTo>
                    <a:lnTo>
                      <a:pt x="54" y="99"/>
                    </a:lnTo>
                    <a:lnTo>
                      <a:pt x="54" y="99"/>
                    </a:lnTo>
                    <a:lnTo>
                      <a:pt x="54" y="99"/>
                    </a:lnTo>
                    <a:lnTo>
                      <a:pt x="54" y="104"/>
                    </a:lnTo>
                    <a:lnTo>
                      <a:pt x="54" y="104"/>
                    </a:lnTo>
                    <a:lnTo>
                      <a:pt x="54" y="104"/>
                    </a:lnTo>
                    <a:lnTo>
                      <a:pt x="59" y="104"/>
                    </a:lnTo>
                    <a:lnTo>
                      <a:pt x="59" y="104"/>
                    </a:lnTo>
                    <a:lnTo>
                      <a:pt x="59" y="104"/>
                    </a:lnTo>
                    <a:lnTo>
                      <a:pt x="59" y="108"/>
                    </a:lnTo>
                    <a:lnTo>
                      <a:pt x="59" y="108"/>
                    </a:lnTo>
                    <a:lnTo>
                      <a:pt x="59" y="108"/>
                    </a:lnTo>
                    <a:lnTo>
                      <a:pt x="59" y="108"/>
                    </a:lnTo>
                    <a:lnTo>
                      <a:pt x="59" y="113"/>
                    </a:lnTo>
                    <a:lnTo>
                      <a:pt x="59" y="113"/>
                    </a:lnTo>
                    <a:lnTo>
                      <a:pt x="59" y="113"/>
                    </a:lnTo>
                    <a:lnTo>
                      <a:pt x="54" y="113"/>
                    </a:lnTo>
                    <a:lnTo>
                      <a:pt x="54" y="113"/>
                    </a:lnTo>
                    <a:lnTo>
                      <a:pt x="54" y="113"/>
                    </a:lnTo>
                    <a:lnTo>
                      <a:pt x="50" y="108"/>
                    </a:lnTo>
                    <a:lnTo>
                      <a:pt x="50" y="108"/>
                    </a:lnTo>
                    <a:lnTo>
                      <a:pt x="45" y="113"/>
                    </a:lnTo>
                    <a:lnTo>
                      <a:pt x="45" y="113"/>
                    </a:lnTo>
                    <a:lnTo>
                      <a:pt x="45" y="113"/>
                    </a:lnTo>
                    <a:lnTo>
                      <a:pt x="45" y="117"/>
                    </a:lnTo>
                    <a:lnTo>
                      <a:pt x="41" y="113"/>
                    </a:lnTo>
                    <a:lnTo>
                      <a:pt x="41" y="113"/>
                    </a:lnTo>
                    <a:lnTo>
                      <a:pt x="41" y="108"/>
                    </a:lnTo>
                    <a:lnTo>
                      <a:pt x="36" y="108"/>
                    </a:lnTo>
                    <a:lnTo>
                      <a:pt x="36" y="104"/>
                    </a:lnTo>
                    <a:lnTo>
                      <a:pt x="32" y="99"/>
                    </a:lnTo>
                    <a:lnTo>
                      <a:pt x="23" y="95"/>
                    </a:lnTo>
                    <a:lnTo>
                      <a:pt x="18" y="90"/>
                    </a:lnTo>
                    <a:lnTo>
                      <a:pt x="18" y="90"/>
                    </a:lnTo>
                    <a:lnTo>
                      <a:pt x="23" y="90"/>
                    </a:lnTo>
                    <a:lnTo>
                      <a:pt x="23" y="90"/>
                    </a:lnTo>
                    <a:lnTo>
                      <a:pt x="27" y="90"/>
                    </a:lnTo>
                    <a:lnTo>
                      <a:pt x="27" y="90"/>
                    </a:lnTo>
                    <a:lnTo>
                      <a:pt x="23" y="90"/>
                    </a:lnTo>
                    <a:lnTo>
                      <a:pt x="23" y="90"/>
                    </a:lnTo>
                    <a:lnTo>
                      <a:pt x="23" y="90"/>
                    </a:lnTo>
                    <a:lnTo>
                      <a:pt x="18" y="90"/>
                    </a:lnTo>
                    <a:lnTo>
                      <a:pt x="18" y="86"/>
                    </a:lnTo>
                    <a:lnTo>
                      <a:pt x="18" y="86"/>
                    </a:lnTo>
                    <a:lnTo>
                      <a:pt x="18" y="86"/>
                    </a:lnTo>
                    <a:lnTo>
                      <a:pt x="18" y="86"/>
                    </a:lnTo>
                    <a:lnTo>
                      <a:pt x="14" y="81"/>
                    </a:lnTo>
                    <a:lnTo>
                      <a:pt x="14" y="81"/>
                    </a:lnTo>
                    <a:lnTo>
                      <a:pt x="14" y="77"/>
                    </a:lnTo>
                    <a:lnTo>
                      <a:pt x="14" y="77"/>
                    </a:lnTo>
                    <a:lnTo>
                      <a:pt x="14" y="81"/>
                    </a:lnTo>
                    <a:lnTo>
                      <a:pt x="14" y="81"/>
                    </a:lnTo>
                    <a:lnTo>
                      <a:pt x="14" y="77"/>
                    </a:lnTo>
                    <a:lnTo>
                      <a:pt x="14" y="77"/>
                    </a:lnTo>
                    <a:lnTo>
                      <a:pt x="14" y="77"/>
                    </a:lnTo>
                    <a:lnTo>
                      <a:pt x="14" y="77"/>
                    </a:lnTo>
                    <a:lnTo>
                      <a:pt x="14" y="77"/>
                    </a:lnTo>
                    <a:lnTo>
                      <a:pt x="9" y="72"/>
                    </a:lnTo>
                    <a:lnTo>
                      <a:pt x="9" y="68"/>
                    </a:lnTo>
                    <a:lnTo>
                      <a:pt x="9" y="68"/>
                    </a:lnTo>
                    <a:lnTo>
                      <a:pt x="14" y="72"/>
                    </a:lnTo>
                    <a:lnTo>
                      <a:pt x="14" y="72"/>
                    </a:lnTo>
                    <a:lnTo>
                      <a:pt x="14" y="72"/>
                    </a:lnTo>
                    <a:lnTo>
                      <a:pt x="18" y="72"/>
                    </a:lnTo>
                    <a:lnTo>
                      <a:pt x="14" y="72"/>
                    </a:lnTo>
                    <a:lnTo>
                      <a:pt x="14" y="72"/>
                    </a:lnTo>
                    <a:lnTo>
                      <a:pt x="14" y="72"/>
                    </a:lnTo>
                    <a:lnTo>
                      <a:pt x="14" y="72"/>
                    </a:lnTo>
                    <a:lnTo>
                      <a:pt x="14" y="72"/>
                    </a:lnTo>
                    <a:lnTo>
                      <a:pt x="14" y="72"/>
                    </a:lnTo>
                    <a:lnTo>
                      <a:pt x="14" y="68"/>
                    </a:lnTo>
                    <a:lnTo>
                      <a:pt x="14" y="68"/>
                    </a:lnTo>
                    <a:lnTo>
                      <a:pt x="14" y="68"/>
                    </a:lnTo>
                    <a:lnTo>
                      <a:pt x="14" y="68"/>
                    </a:lnTo>
                    <a:lnTo>
                      <a:pt x="9" y="68"/>
                    </a:lnTo>
                    <a:lnTo>
                      <a:pt x="9" y="68"/>
                    </a:lnTo>
                    <a:lnTo>
                      <a:pt x="5" y="63"/>
                    </a:lnTo>
                    <a:lnTo>
                      <a:pt x="5" y="63"/>
                    </a:lnTo>
                    <a:lnTo>
                      <a:pt x="5" y="59"/>
                    </a:lnTo>
                    <a:lnTo>
                      <a:pt x="5" y="59"/>
                    </a:lnTo>
                    <a:lnTo>
                      <a:pt x="0" y="54"/>
                    </a:lnTo>
                    <a:lnTo>
                      <a:pt x="5" y="54"/>
                    </a:lnTo>
                    <a:lnTo>
                      <a:pt x="5" y="54"/>
                    </a:lnTo>
                    <a:lnTo>
                      <a:pt x="5" y="54"/>
                    </a:lnTo>
                    <a:lnTo>
                      <a:pt x="9" y="54"/>
                    </a:lnTo>
                    <a:lnTo>
                      <a:pt x="9" y="54"/>
                    </a:lnTo>
                    <a:lnTo>
                      <a:pt x="9" y="54"/>
                    </a:lnTo>
                    <a:lnTo>
                      <a:pt x="9" y="54"/>
                    </a:lnTo>
                    <a:lnTo>
                      <a:pt x="14" y="49"/>
                    </a:lnTo>
                    <a:lnTo>
                      <a:pt x="14" y="45"/>
                    </a:lnTo>
                    <a:lnTo>
                      <a:pt x="14" y="40"/>
                    </a:lnTo>
                    <a:lnTo>
                      <a:pt x="14" y="36"/>
                    </a:lnTo>
                    <a:lnTo>
                      <a:pt x="14" y="36"/>
                    </a:lnTo>
                    <a:lnTo>
                      <a:pt x="14" y="36"/>
                    </a:lnTo>
                    <a:lnTo>
                      <a:pt x="14" y="40"/>
                    </a:lnTo>
                    <a:lnTo>
                      <a:pt x="14" y="40"/>
                    </a:lnTo>
                    <a:lnTo>
                      <a:pt x="14" y="40"/>
                    </a:lnTo>
                    <a:lnTo>
                      <a:pt x="18" y="40"/>
                    </a:lnTo>
                    <a:lnTo>
                      <a:pt x="18" y="40"/>
                    </a:lnTo>
                    <a:lnTo>
                      <a:pt x="23" y="40"/>
                    </a:lnTo>
                    <a:lnTo>
                      <a:pt x="23" y="40"/>
                    </a:lnTo>
                    <a:lnTo>
                      <a:pt x="23" y="40"/>
                    </a:lnTo>
                    <a:lnTo>
                      <a:pt x="23" y="40"/>
                    </a:lnTo>
                    <a:lnTo>
                      <a:pt x="23" y="40"/>
                    </a:lnTo>
                    <a:lnTo>
                      <a:pt x="18" y="36"/>
                    </a:lnTo>
                    <a:lnTo>
                      <a:pt x="14" y="36"/>
                    </a:lnTo>
                    <a:lnTo>
                      <a:pt x="14" y="36"/>
                    </a:lnTo>
                    <a:lnTo>
                      <a:pt x="14" y="31"/>
                    </a:lnTo>
                    <a:lnTo>
                      <a:pt x="14" y="31"/>
                    </a:lnTo>
                    <a:lnTo>
                      <a:pt x="14" y="31"/>
                    </a:lnTo>
                    <a:lnTo>
                      <a:pt x="18" y="31"/>
                    </a:lnTo>
                    <a:lnTo>
                      <a:pt x="18" y="31"/>
                    </a:lnTo>
                    <a:lnTo>
                      <a:pt x="18" y="31"/>
                    </a:lnTo>
                    <a:lnTo>
                      <a:pt x="18" y="31"/>
                    </a:lnTo>
                    <a:lnTo>
                      <a:pt x="18" y="31"/>
                    </a:lnTo>
                    <a:lnTo>
                      <a:pt x="18" y="27"/>
                    </a:lnTo>
                    <a:lnTo>
                      <a:pt x="18" y="22"/>
                    </a:lnTo>
                    <a:lnTo>
                      <a:pt x="18" y="22"/>
                    </a:lnTo>
                    <a:lnTo>
                      <a:pt x="18" y="22"/>
                    </a:lnTo>
                    <a:lnTo>
                      <a:pt x="18" y="22"/>
                    </a:lnTo>
                    <a:lnTo>
                      <a:pt x="18" y="22"/>
                    </a:lnTo>
                    <a:lnTo>
                      <a:pt x="23" y="22"/>
                    </a:lnTo>
                    <a:lnTo>
                      <a:pt x="23" y="22"/>
                    </a:lnTo>
                    <a:lnTo>
                      <a:pt x="23" y="22"/>
                    </a:lnTo>
                    <a:lnTo>
                      <a:pt x="23" y="22"/>
                    </a:lnTo>
                    <a:lnTo>
                      <a:pt x="23" y="27"/>
                    </a:lnTo>
                    <a:lnTo>
                      <a:pt x="23" y="27"/>
                    </a:lnTo>
                    <a:lnTo>
                      <a:pt x="23" y="22"/>
                    </a:lnTo>
                    <a:lnTo>
                      <a:pt x="27" y="22"/>
                    </a:lnTo>
                    <a:lnTo>
                      <a:pt x="27" y="22"/>
                    </a:lnTo>
                    <a:lnTo>
                      <a:pt x="32" y="22"/>
                    </a:lnTo>
                    <a:lnTo>
                      <a:pt x="36" y="22"/>
                    </a:lnTo>
                    <a:lnTo>
                      <a:pt x="41" y="22"/>
                    </a:lnTo>
                    <a:lnTo>
                      <a:pt x="45" y="22"/>
                    </a:lnTo>
                    <a:lnTo>
                      <a:pt x="50" y="22"/>
                    </a:lnTo>
                    <a:lnTo>
                      <a:pt x="50" y="22"/>
                    </a:lnTo>
                    <a:lnTo>
                      <a:pt x="50" y="18"/>
                    </a:lnTo>
                    <a:lnTo>
                      <a:pt x="50" y="13"/>
                    </a:lnTo>
                    <a:lnTo>
                      <a:pt x="50" y="9"/>
                    </a:lnTo>
                    <a:lnTo>
                      <a:pt x="50" y="4"/>
                    </a:lnTo>
                    <a:lnTo>
                      <a:pt x="50" y="4"/>
                    </a:lnTo>
                    <a:lnTo>
                      <a:pt x="50" y="0"/>
                    </a:lnTo>
                    <a:lnTo>
                      <a:pt x="50" y="0"/>
                    </a:lnTo>
                    <a:lnTo>
                      <a:pt x="50" y="0"/>
                    </a:lnTo>
                    <a:lnTo>
                      <a:pt x="5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9" name="Freeform 60"/>
              <p:cNvSpPr>
                <a:spLocks noEditPoints="1"/>
              </p:cNvSpPr>
              <p:nvPr/>
            </p:nvSpPr>
            <p:spPr bwMode="auto">
              <a:xfrm>
                <a:off x="4141788" y="1201739"/>
                <a:ext cx="214313" cy="250825"/>
              </a:xfrm>
              <a:custGeom>
                <a:avLst/>
                <a:gdLst>
                  <a:gd name="T0" fmla="*/ 31 w 135"/>
                  <a:gd name="T1" fmla="*/ 72 h 158"/>
                  <a:gd name="T2" fmla="*/ 36 w 135"/>
                  <a:gd name="T3" fmla="*/ 77 h 158"/>
                  <a:gd name="T4" fmla="*/ 31 w 135"/>
                  <a:gd name="T5" fmla="*/ 86 h 158"/>
                  <a:gd name="T6" fmla="*/ 22 w 135"/>
                  <a:gd name="T7" fmla="*/ 81 h 158"/>
                  <a:gd name="T8" fmla="*/ 13 w 135"/>
                  <a:gd name="T9" fmla="*/ 81 h 158"/>
                  <a:gd name="T10" fmla="*/ 4 w 135"/>
                  <a:gd name="T11" fmla="*/ 81 h 158"/>
                  <a:gd name="T12" fmla="*/ 4 w 135"/>
                  <a:gd name="T13" fmla="*/ 72 h 158"/>
                  <a:gd name="T14" fmla="*/ 9 w 135"/>
                  <a:gd name="T15" fmla="*/ 68 h 158"/>
                  <a:gd name="T16" fmla="*/ 27 w 135"/>
                  <a:gd name="T17" fmla="*/ 63 h 158"/>
                  <a:gd name="T18" fmla="*/ 40 w 135"/>
                  <a:gd name="T19" fmla="*/ 22 h 158"/>
                  <a:gd name="T20" fmla="*/ 31 w 135"/>
                  <a:gd name="T21" fmla="*/ 27 h 158"/>
                  <a:gd name="T22" fmla="*/ 27 w 135"/>
                  <a:gd name="T23" fmla="*/ 18 h 158"/>
                  <a:gd name="T24" fmla="*/ 36 w 135"/>
                  <a:gd name="T25" fmla="*/ 4 h 158"/>
                  <a:gd name="T26" fmla="*/ 27 w 135"/>
                  <a:gd name="T27" fmla="*/ 13 h 158"/>
                  <a:gd name="T28" fmla="*/ 22 w 135"/>
                  <a:gd name="T29" fmla="*/ 9 h 158"/>
                  <a:gd name="T30" fmla="*/ 22 w 135"/>
                  <a:gd name="T31" fmla="*/ 4 h 158"/>
                  <a:gd name="T32" fmla="*/ 36 w 135"/>
                  <a:gd name="T33" fmla="*/ 0 h 158"/>
                  <a:gd name="T34" fmla="*/ 72 w 135"/>
                  <a:gd name="T35" fmla="*/ 4 h 158"/>
                  <a:gd name="T36" fmla="*/ 67 w 135"/>
                  <a:gd name="T37" fmla="*/ 18 h 158"/>
                  <a:gd name="T38" fmla="*/ 95 w 135"/>
                  <a:gd name="T39" fmla="*/ 18 h 158"/>
                  <a:gd name="T40" fmla="*/ 81 w 135"/>
                  <a:gd name="T41" fmla="*/ 36 h 158"/>
                  <a:gd name="T42" fmla="*/ 81 w 135"/>
                  <a:gd name="T43" fmla="*/ 40 h 158"/>
                  <a:gd name="T44" fmla="*/ 67 w 135"/>
                  <a:gd name="T45" fmla="*/ 50 h 158"/>
                  <a:gd name="T46" fmla="*/ 95 w 135"/>
                  <a:gd name="T47" fmla="*/ 63 h 158"/>
                  <a:gd name="T48" fmla="*/ 113 w 135"/>
                  <a:gd name="T49" fmla="*/ 86 h 158"/>
                  <a:gd name="T50" fmla="*/ 108 w 135"/>
                  <a:gd name="T51" fmla="*/ 90 h 158"/>
                  <a:gd name="T52" fmla="*/ 113 w 135"/>
                  <a:gd name="T53" fmla="*/ 104 h 158"/>
                  <a:gd name="T54" fmla="*/ 126 w 135"/>
                  <a:gd name="T55" fmla="*/ 104 h 158"/>
                  <a:gd name="T56" fmla="*/ 135 w 135"/>
                  <a:gd name="T57" fmla="*/ 122 h 158"/>
                  <a:gd name="T58" fmla="*/ 122 w 135"/>
                  <a:gd name="T59" fmla="*/ 131 h 158"/>
                  <a:gd name="T60" fmla="*/ 122 w 135"/>
                  <a:gd name="T61" fmla="*/ 135 h 158"/>
                  <a:gd name="T62" fmla="*/ 122 w 135"/>
                  <a:gd name="T63" fmla="*/ 144 h 158"/>
                  <a:gd name="T64" fmla="*/ 95 w 135"/>
                  <a:gd name="T65" fmla="*/ 144 h 158"/>
                  <a:gd name="T66" fmla="*/ 81 w 135"/>
                  <a:gd name="T67" fmla="*/ 149 h 158"/>
                  <a:gd name="T68" fmla="*/ 67 w 135"/>
                  <a:gd name="T69" fmla="*/ 149 h 158"/>
                  <a:gd name="T70" fmla="*/ 49 w 135"/>
                  <a:gd name="T71" fmla="*/ 154 h 158"/>
                  <a:gd name="T72" fmla="*/ 31 w 135"/>
                  <a:gd name="T73" fmla="*/ 158 h 158"/>
                  <a:gd name="T74" fmla="*/ 36 w 135"/>
                  <a:gd name="T75" fmla="*/ 149 h 158"/>
                  <a:gd name="T76" fmla="*/ 63 w 135"/>
                  <a:gd name="T77" fmla="*/ 140 h 158"/>
                  <a:gd name="T78" fmla="*/ 72 w 135"/>
                  <a:gd name="T79" fmla="*/ 131 h 158"/>
                  <a:gd name="T80" fmla="*/ 49 w 135"/>
                  <a:gd name="T81" fmla="*/ 131 h 158"/>
                  <a:gd name="T82" fmla="*/ 36 w 135"/>
                  <a:gd name="T83" fmla="*/ 126 h 158"/>
                  <a:gd name="T84" fmla="*/ 54 w 135"/>
                  <a:gd name="T85" fmla="*/ 117 h 158"/>
                  <a:gd name="T86" fmla="*/ 54 w 135"/>
                  <a:gd name="T87" fmla="*/ 104 h 158"/>
                  <a:gd name="T88" fmla="*/ 54 w 135"/>
                  <a:gd name="T89" fmla="*/ 104 h 158"/>
                  <a:gd name="T90" fmla="*/ 72 w 135"/>
                  <a:gd name="T91" fmla="*/ 99 h 158"/>
                  <a:gd name="T92" fmla="*/ 72 w 135"/>
                  <a:gd name="T93" fmla="*/ 90 h 158"/>
                  <a:gd name="T94" fmla="*/ 67 w 135"/>
                  <a:gd name="T95" fmla="*/ 81 h 158"/>
                  <a:gd name="T96" fmla="*/ 63 w 135"/>
                  <a:gd name="T97" fmla="*/ 68 h 158"/>
                  <a:gd name="T98" fmla="*/ 54 w 135"/>
                  <a:gd name="T99" fmla="*/ 68 h 158"/>
                  <a:gd name="T100" fmla="*/ 40 w 135"/>
                  <a:gd name="T101" fmla="*/ 68 h 158"/>
                  <a:gd name="T102" fmla="*/ 49 w 135"/>
                  <a:gd name="T103" fmla="*/ 50 h 158"/>
                  <a:gd name="T104" fmla="*/ 49 w 135"/>
                  <a:gd name="T105" fmla="*/ 50 h 158"/>
                  <a:gd name="T106" fmla="*/ 49 w 135"/>
                  <a:gd name="T107" fmla="*/ 45 h 158"/>
                  <a:gd name="T108" fmla="*/ 36 w 135"/>
                  <a:gd name="T109" fmla="*/ 59 h 158"/>
                  <a:gd name="T110" fmla="*/ 40 w 135"/>
                  <a:gd name="T111" fmla="*/ 50 h 158"/>
                  <a:gd name="T112" fmla="*/ 45 w 135"/>
                  <a:gd name="T113" fmla="*/ 36 h 158"/>
                  <a:gd name="T114" fmla="*/ 31 w 135"/>
                  <a:gd name="T115" fmla="*/ 36 h 158"/>
                  <a:gd name="T116" fmla="*/ 40 w 135"/>
                  <a:gd name="T117" fmla="*/ 22 h 158"/>
                  <a:gd name="T118" fmla="*/ 40 w 135"/>
                  <a:gd name="T119" fmla="*/ 13 h 158"/>
                  <a:gd name="T120" fmla="*/ 45 w 135"/>
                  <a:gd name="T121" fmla="*/ 4 h 158"/>
                  <a:gd name="T122" fmla="*/ 54 w 135"/>
                  <a:gd name="T123" fmla="*/ 0 h 158"/>
                  <a:gd name="T124" fmla="*/ 67 w 135"/>
                  <a:gd name="T12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 h="158">
                    <a:moveTo>
                      <a:pt x="27" y="63"/>
                    </a:moveTo>
                    <a:lnTo>
                      <a:pt x="27" y="63"/>
                    </a:lnTo>
                    <a:lnTo>
                      <a:pt x="27" y="63"/>
                    </a:lnTo>
                    <a:lnTo>
                      <a:pt x="31" y="63"/>
                    </a:lnTo>
                    <a:lnTo>
                      <a:pt x="31" y="63"/>
                    </a:lnTo>
                    <a:lnTo>
                      <a:pt x="31" y="68"/>
                    </a:lnTo>
                    <a:lnTo>
                      <a:pt x="31" y="68"/>
                    </a:lnTo>
                    <a:lnTo>
                      <a:pt x="36" y="72"/>
                    </a:lnTo>
                    <a:lnTo>
                      <a:pt x="36" y="72"/>
                    </a:lnTo>
                    <a:lnTo>
                      <a:pt x="36" y="72"/>
                    </a:lnTo>
                    <a:lnTo>
                      <a:pt x="31" y="72"/>
                    </a:lnTo>
                    <a:lnTo>
                      <a:pt x="31" y="72"/>
                    </a:lnTo>
                    <a:lnTo>
                      <a:pt x="31" y="72"/>
                    </a:lnTo>
                    <a:lnTo>
                      <a:pt x="36" y="72"/>
                    </a:lnTo>
                    <a:lnTo>
                      <a:pt x="36" y="72"/>
                    </a:lnTo>
                    <a:lnTo>
                      <a:pt x="36" y="72"/>
                    </a:lnTo>
                    <a:lnTo>
                      <a:pt x="36" y="77"/>
                    </a:lnTo>
                    <a:lnTo>
                      <a:pt x="36" y="77"/>
                    </a:lnTo>
                    <a:lnTo>
                      <a:pt x="36" y="77"/>
                    </a:lnTo>
                    <a:lnTo>
                      <a:pt x="36" y="77"/>
                    </a:lnTo>
                    <a:lnTo>
                      <a:pt x="36" y="77"/>
                    </a:lnTo>
                    <a:lnTo>
                      <a:pt x="36" y="77"/>
                    </a:lnTo>
                    <a:lnTo>
                      <a:pt x="36" y="77"/>
                    </a:lnTo>
                    <a:lnTo>
                      <a:pt x="36" y="77"/>
                    </a:lnTo>
                    <a:lnTo>
                      <a:pt x="36" y="77"/>
                    </a:lnTo>
                    <a:lnTo>
                      <a:pt x="36" y="77"/>
                    </a:lnTo>
                    <a:lnTo>
                      <a:pt x="36" y="77"/>
                    </a:lnTo>
                    <a:lnTo>
                      <a:pt x="36" y="81"/>
                    </a:lnTo>
                    <a:lnTo>
                      <a:pt x="31" y="81"/>
                    </a:lnTo>
                    <a:lnTo>
                      <a:pt x="31" y="81"/>
                    </a:lnTo>
                    <a:lnTo>
                      <a:pt x="31" y="81"/>
                    </a:lnTo>
                    <a:lnTo>
                      <a:pt x="31" y="81"/>
                    </a:lnTo>
                    <a:lnTo>
                      <a:pt x="31" y="86"/>
                    </a:lnTo>
                    <a:lnTo>
                      <a:pt x="27" y="86"/>
                    </a:lnTo>
                    <a:lnTo>
                      <a:pt x="27" y="86"/>
                    </a:lnTo>
                    <a:lnTo>
                      <a:pt x="27" y="86"/>
                    </a:lnTo>
                    <a:lnTo>
                      <a:pt x="27" y="86"/>
                    </a:lnTo>
                    <a:lnTo>
                      <a:pt x="22" y="86"/>
                    </a:lnTo>
                    <a:lnTo>
                      <a:pt x="22" y="86"/>
                    </a:lnTo>
                    <a:lnTo>
                      <a:pt x="22" y="86"/>
                    </a:lnTo>
                    <a:lnTo>
                      <a:pt x="22" y="86"/>
                    </a:lnTo>
                    <a:lnTo>
                      <a:pt x="18" y="86"/>
                    </a:lnTo>
                    <a:lnTo>
                      <a:pt x="18" y="86"/>
                    </a:lnTo>
                    <a:lnTo>
                      <a:pt x="22" y="81"/>
                    </a:lnTo>
                    <a:lnTo>
                      <a:pt x="18" y="81"/>
                    </a:lnTo>
                    <a:lnTo>
                      <a:pt x="18" y="81"/>
                    </a:lnTo>
                    <a:lnTo>
                      <a:pt x="18" y="81"/>
                    </a:lnTo>
                    <a:lnTo>
                      <a:pt x="18" y="81"/>
                    </a:lnTo>
                    <a:lnTo>
                      <a:pt x="18" y="81"/>
                    </a:lnTo>
                    <a:lnTo>
                      <a:pt x="18" y="81"/>
                    </a:lnTo>
                    <a:lnTo>
                      <a:pt x="18" y="77"/>
                    </a:lnTo>
                    <a:lnTo>
                      <a:pt x="18" y="77"/>
                    </a:lnTo>
                    <a:lnTo>
                      <a:pt x="13" y="77"/>
                    </a:lnTo>
                    <a:lnTo>
                      <a:pt x="13" y="77"/>
                    </a:lnTo>
                    <a:lnTo>
                      <a:pt x="13" y="81"/>
                    </a:lnTo>
                    <a:lnTo>
                      <a:pt x="13" y="81"/>
                    </a:lnTo>
                    <a:lnTo>
                      <a:pt x="13" y="81"/>
                    </a:lnTo>
                    <a:lnTo>
                      <a:pt x="13" y="81"/>
                    </a:lnTo>
                    <a:lnTo>
                      <a:pt x="9" y="81"/>
                    </a:lnTo>
                    <a:lnTo>
                      <a:pt x="9" y="81"/>
                    </a:lnTo>
                    <a:lnTo>
                      <a:pt x="9" y="81"/>
                    </a:lnTo>
                    <a:lnTo>
                      <a:pt x="9" y="81"/>
                    </a:lnTo>
                    <a:lnTo>
                      <a:pt x="9" y="81"/>
                    </a:lnTo>
                    <a:lnTo>
                      <a:pt x="9" y="81"/>
                    </a:lnTo>
                    <a:lnTo>
                      <a:pt x="4" y="81"/>
                    </a:lnTo>
                    <a:lnTo>
                      <a:pt x="4" y="81"/>
                    </a:lnTo>
                    <a:lnTo>
                      <a:pt x="4" y="81"/>
                    </a:lnTo>
                    <a:lnTo>
                      <a:pt x="4" y="81"/>
                    </a:lnTo>
                    <a:lnTo>
                      <a:pt x="0" y="77"/>
                    </a:lnTo>
                    <a:lnTo>
                      <a:pt x="0" y="77"/>
                    </a:lnTo>
                    <a:lnTo>
                      <a:pt x="0" y="77"/>
                    </a:lnTo>
                    <a:lnTo>
                      <a:pt x="0" y="77"/>
                    </a:lnTo>
                    <a:lnTo>
                      <a:pt x="4" y="72"/>
                    </a:lnTo>
                    <a:lnTo>
                      <a:pt x="4" y="72"/>
                    </a:lnTo>
                    <a:lnTo>
                      <a:pt x="4" y="72"/>
                    </a:lnTo>
                    <a:lnTo>
                      <a:pt x="4" y="72"/>
                    </a:lnTo>
                    <a:lnTo>
                      <a:pt x="4" y="72"/>
                    </a:lnTo>
                    <a:lnTo>
                      <a:pt x="4" y="72"/>
                    </a:lnTo>
                    <a:lnTo>
                      <a:pt x="4" y="72"/>
                    </a:lnTo>
                    <a:lnTo>
                      <a:pt x="4" y="72"/>
                    </a:lnTo>
                    <a:lnTo>
                      <a:pt x="4" y="72"/>
                    </a:lnTo>
                    <a:lnTo>
                      <a:pt x="4" y="72"/>
                    </a:lnTo>
                    <a:lnTo>
                      <a:pt x="9" y="72"/>
                    </a:lnTo>
                    <a:lnTo>
                      <a:pt x="9" y="72"/>
                    </a:lnTo>
                    <a:lnTo>
                      <a:pt x="9" y="72"/>
                    </a:lnTo>
                    <a:lnTo>
                      <a:pt x="9" y="68"/>
                    </a:lnTo>
                    <a:lnTo>
                      <a:pt x="9" y="68"/>
                    </a:lnTo>
                    <a:lnTo>
                      <a:pt x="9" y="68"/>
                    </a:lnTo>
                    <a:lnTo>
                      <a:pt x="13" y="68"/>
                    </a:lnTo>
                    <a:lnTo>
                      <a:pt x="13" y="68"/>
                    </a:lnTo>
                    <a:lnTo>
                      <a:pt x="13" y="63"/>
                    </a:lnTo>
                    <a:lnTo>
                      <a:pt x="13" y="63"/>
                    </a:lnTo>
                    <a:lnTo>
                      <a:pt x="18" y="68"/>
                    </a:lnTo>
                    <a:lnTo>
                      <a:pt x="18" y="63"/>
                    </a:lnTo>
                    <a:lnTo>
                      <a:pt x="18" y="63"/>
                    </a:lnTo>
                    <a:lnTo>
                      <a:pt x="18" y="63"/>
                    </a:lnTo>
                    <a:lnTo>
                      <a:pt x="18" y="63"/>
                    </a:lnTo>
                    <a:lnTo>
                      <a:pt x="22" y="63"/>
                    </a:lnTo>
                    <a:lnTo>
                      <a:pt x="27" y="63"/>
                    </a:lnTo>
                    <a:lnTo>
                      <a:pt x="27" y="63"/>
                    </a:lnTo>
                    <a:moveTo>
                      <a:pt x="36" y="18"/>
                    </a:moveTo>
                    <a:lnTo>
                      <a:pt x="36" y="18"/>
                    </a:lnTo>
                    <a:lnTo>
                      <a:pt x="36" y="22"/>
                    </a:lnTo>
                    <a:lnTo>
                      <a:pt x="36" y="22"/>
                    </a:lnTo>
                    <a:lnTo>
                      <a:pt x="36" y="22"/>
                    </a:lnTo>
                    <a:lnTo>
                      <a:pt x="36" y="22"/>
                    </a:lnTo>
                    <a:lnTo>
                      <a:pt x="36" y="22"/>
                    </a:lnTo>
                    <a:lnTo>
                      <a:pt x="36" y="22"/>
                    </a:lnTo>
                    <a:lnTo>
                      <a:pt x="36" y="22"/>
                    </a:lnTo>
                    <a:lnTo>
                      <a:pt x="40" y="22"/>
                    </a:lnTo>
                    <a:lnTo>
                      <a:pt x="40" y="22"/>
                    </a:lnTo>
                    <a:lnTo>
                      <a:pt x="40" y="27"/>
                    </a:lnTo>
                    <a:lnTo>
                      <a:pt x="40" y="27"/>
                    </a:lnTo>
                    <a:lnTo>
                      <a:pt x="40" y="27"/>
                    </a:lnTo>
                    <a:lnTo>
                      <a:pt x="36" y="27"/>
                    </a:lnTo>
                    <a:lnTo>
                      <a:pt x="36" y="27"/>
                    </a:lnTo>
                    <a:lnTo>
                      <a:pt x="36" y="27"/>
                    </a:lnTo>
                    <a:lnTo>
                      <a:pt x="36" y="27"/>
                    </a:lnTo>
                    <a:lnTo>
                      <a:pt x="36" y="27"/>
                    </a:lnTo>
                    <a:lnTo>
                      <a:pt x="36" y="27"/>
                    </a:lnTo>
                    <a:lnTo>
                      <a:pt x="31" y="27"/>
                    </a:lnTo>
                    <a:lnTo>
                      <a:pt x="31" y="27"/>
                    </a:lnTo>
                    <a:lnTo>
                      <a:pt x="31" y="22"/>
                    </a:lnTo>
                    <a:lnTo>
                      <a:pt x="31" y="22"/>
                    </a:lnTo>
                    <a:lnTo>
                      <a:pt x="27" y="22"/>
                    </a:lnTo>
                    <a:lnTo>
                      <a:pt x="27" y="22"/>
                    </a:lnTo>
                    <a:lnTo>
                      <a:pt x="27" y="22"/>
                    </a:lnTo>
                    <a:lnTo>
                      <a:pt x="27" y="22"/>
                    </a:lnTo>
                    <a:lnTo>
                      <a:pt x="27" y="18"/>
                    </a:lnTo>
                    <a:lnTo>
                      <a:pt x="27" y="18"/>
                    </a:lnTo>
                    <a:lnTo>
                      <a:pt x="27" y="18"/>
                    </a:lnTo>
                    <a:lnTo>
                      <a:pt x="27" y="18"/>
                    </a:lnTo>
                    <a:lnTo>
                      <a:pt x="27" y="18"/>
                    </a:lnTo>
                    <a:lnTo>
                      <a:pt x="27" y="18"/>
                    </a:lnTo>
                    <a:lnTo>
                      <a:pt x="27" y="18"/>
                    </a:lnTo>
                    <a:lnTo>
                      <a:pt x="31" y="18"/>
                    </a:lnTo>
                    <a:lnTo>
                      <a:pt x="31" y="18"/>
                    </a:lnTo>
                    <a:lnTo>
                      <a:pt x="31" y="18"/>
                    </a:lnTo>
                    <a:lnTo>
                      <a:pt x="36" y="18"/>
                    </a:lnTo>
                    <a:lnTo>
                      <a:pt x="36" y="18"/>
                    </a:lnTo>
                    <a:lnTo>
                      <a:pt x="36" y="18"/>
                    </a:lnTo>
                    <a:moveTo>
                      <a:pt x="36" y="4"/>
                    </a:moveTo>
                    <a:lnTo>
                      <a:pt x="36" y="4"/>
                    </a:lnTo>
                    <a:lnTo>
                      <a:pt x="36" y="4"/>
                    </a:lnTo>
                    <a:lnTo>
                      <a:pt x="31" y="9"/>
                    </a:lnTo>
                    <a:lnTo>
                      <a:pt x="31" y="9"/>
                    </a:lnTo>
                    <a:lnTo>
                      <a:pt x="31" y="9"/>
                    </a:lnTo>
                    <a:lnTo>
                      <a:pt x="31" y="9"/>
                    </a:lnTo>
                    <a:lnTo>
                      <a:pt x="31" y="9"/>
                    </a:lnTo>
                    <a:lnTo>
                      <a:pt x="31" y="9"/>
                    </a:lnTo>
                    <a:lnTo>
                      <a:pt x="31" y="9"/>
                    </a:lnTo>
                    <a:lnTo>
                      <a:pt x="31" y="13"/>
                    </a:lnTo>
                    <a:lnTo>
                      <a:pt x="27" y="13"/>
                    </a:lnTo>
                    <a:lnTo>
                      <a:pt x="27" y="13"/>
                    </a:lnTo>
                    <a:lnTo>
                      <a:pt x="27" y="13"/>
                    </a:lnTo>
                    <a:lnTo>
                      <a:pt x="27" y="13"/>
                    </a:lnTo>
                    <a:lnTo>
                      <a:pt x="22" y="13"/>
                    </a:lnTo>
                    <a:lnTo>
                      <a:pt x="22" y="13"/>
                    </a:lnTo>
                    <a:lnTo>
                      <a:pt x="22" y="13"/>
                    </a:lnTo>
                    <a:lnTo>
                      <a:pt x="22" y="13"/>
                    </a:lnTo>
                    <a:lnTo>
                      <a:pt x="27" y="13"/>
                    </a:lnTo>
                    <a:lnTo>
                      <a:pt x="27" y="13"/>
                    </a:lnTo>
                    <a:lnTo>
                      <a:pt x="27" y="13"/>
                    </a:lnTo>
                    <a:lnTo>
                      <a:pt x="27" y="13"/>
                    </a:lnTo>
                    <a:lnTo>
                      <a:pt x="22" y="9"/>
                    </a:lnTo>
                    <a:lnTo>
                      <a:pt x="22" y="9"/>
                    </a:lnTo>
                    <a:lnTo>
                      <a:pt x="22" y="9"/>
                    </a:lnTo>
                    <a:lnTo>
                      <a:pt x="27" y="9"/>
                    </a:lnTo>
                    <a:lnTo>
                      <a:pt x="22" y="9"/>
                    </a:lnTo>
                    <a:lnTo>
                      <a:pt x="22" y="9"/>
                    </a:lnTo>
                    <a:lnTo>
                      <a:pt x="22" y="9"/>
                    </a:lnTo>
                    <a:lnTo>
                      <a:pt x="22" y="9"/>
                    </a:lnTo>
                    <a:lnTo>
                      <a:pt x="22" y="9"/>
                    </a:lnTo>
                    <a:lnTo>
                      <a:pt x="22" y="4"/>
                    </a:lnTo>
                    <a:lnTo>
                      <a:pt x="22" y="4"/>
                    </a:lnTo>
                    <a:lnTo>
                      <a:pt x="22" y="4"/>
                    </a:lnTo>
                    <a:lnTo>
                      <a:pt x="27" y="4"/>
                    </a:lnTo>
                    <a:lnTo>
                      <a:pt x="27" y="4"/>
                    </a:lnTo>
                    <a:lnTo>
                      <a:pt x="27" y="9"/>
                    </a:lnTo>
                    <a:lnTo>
                      <a:pt x="27" y="4"/>
                    </a:lnTo>
                    <a:lnTo>
                      <a:pt x="27" y="4"/>
                    </a:lnTo>
                    <a:lnTo>
                      <a:pt x="27" y="4"/>
                    </a:lnTo>
                    <a:lnTo>
                      <a:pt x="27" y="4"/>
                    </a:lnTo>
                    <a:lnTo>
                      <a:pt x="27" y="4"/>
                    </a:lnTo>
                    <a:lnTo>
                      <a:pt x="27" y="4"/>
                    </a:lnTo>
                    <a:lnTo>
                      <a:pt x="31" y="4"/>
                    </a:lnTo>
                    <a:lnTo>
                      <a:pt x="36" y="0"/>
                    </a:lnTo>
                    <a:lnTo>
                      <a:pt x="36" y="0"/>
                    </a:lnTo>
                    <a:lnTo>
                      <a:pt x="36" y="0"/>
                    </a:lnTo>
                    <a:lnTo>
                      <a:pt x="36" y="0"/>
                    </a:lnTo>
                    <a:lnTo>
                      <a:pt x="36" y="4"/>
                    </a:lnTo>
                    <a:moveTo>
                      <a:pt x="76" y="0"/>
                    </a:moveTo>
                    <a:lnTo>
                      <a:pt x="76" y="0"/>
                    </a:lnTo>
                    <a:lnTo>
                      <a:pt x="76" y="4"/>
                    </a:lnTo>
                    <a:lnTo>
                      <a:pt x="76" y="4"/>
                    </a:lnTo>
                    <a:lnTo>
                      <a:pt x="76" y="4"/>
                    </a:lnTo>
                    <a:lnTo>
                      <a:pt x="76" y="4"/>
                    </a:lnTo>
                    <a:lnTo>
                      <a:pt x="72" y="4"/>
                    </a:lnTo>
                    <a:lnTo>
                      <a:pt x="67" y="9"/>
                    </a:lnTo>
                    <a:lnTo>
                      <a:pt x="63" y="13"/>
                    </a:lnTo>
                    <a:lnTo>
                      <a:pt x="63" y="13"/>
                    </a:lnTo>
                    <a:lnTo>
                      <a:pt x="63" y="13"/>
                    </a:lnTo>
                    <a:lnTo>
                      <a:pt x="67" y="13"/>
                    </a:lnTo>
                    <a:lnTo>
                      <a:pt x="67" y="13"/>
                    </a:lnTo>
                    <a:lnTo>
                      <a:pt x="67" y="13"/>
                    </a:lnTo>
                    <a:lnTo>
                      <a:pt x="63" y="18"/>
                    </a:lnTo>
                    <a:lnTo>
                      <a:pt x="63" y="18"/>
                    </a:lnTo>
                    <a:lnTo>
                      <a:pt x="63" y="18"/>
                    </a:lnTo>
                    <a:lnTo>
                      <a:pt x="67" y="18"/>
                    </a:lnTo>
                    <a:lnTo>
                      <a:pt x="67" y="18"/>
                    </a:lnTo>
                    <a:lnTo>
                      <a:pt x="72" y="18"/>
                    </a:lnTo>
                    <a:lnTo>
                      <a:pt x="72" y="18"/>
                    </a:lnTo>
                    <a:lnTo>
                      <a:pt x="76" y="18"/>
                    </a:lnTo>
                    <a:lnTo>
                      <a:pt x="76" y="18"/>
                    </a:lnTo>
                    <a:lnTo>
                      <a:pt x="76" y="18"/>
                    </a:lnTo>
                    <a:lnTo>
                      <a:pt x="81" y="18"/>
                    </a:lnTo>
                    <a:lnTo>
                      <a:pt x="90" y="18"/>
                    </a:lnTo>
                    <a:lnTo>
                      <a:pt x="90" y="18"/>
                    </a:lnTo>
                    <a:lnTo>
                      <a:pt x="90" y="18"/>
                    </a:lnTo>
                    <a:lnTo>
                      <a:pt x="95" y="18"/>
                    </a:lnTo>
                    <a:lnTo>
                      <a:pt x="95" y="22"/>
                    </a:lnTo>
                    <a:lnTo>
                      <a:pt x="95" y="22"/>
                    </a:lnTo>
                    <a:lnTo>
                      <a:pt x="95" y="22"/>
                    </a:lnTo>
                    <a:lnTo>
                      <a:pt x="90" y="22"/>
                    </a:lnTo>
                    <a:lnTo>
                      <a:pt x="90" y="22"/>
                    </a:lnTo>
                    <a:lnTo>
                      <a:pt x="90" y="27"/>
                    </a:lnTo>
                    <a:lnTo>
                      <a:pt x="90" y="27"/>
                    </a:lnTo>
                    <a:lnTo>
                      <a:pt x="90" y="27"/>
                    </a:lnTo>
                    <a:lnTo>
                      <a:pt x="86" y="31"/>
                    </a:lnTo>
                    <a:lnTo>
                      <a:pt x="86" y="36"/>
                    </a:lnTo>
                    <a:lnTo>
                      <a:pt x="81" y="36"/>
                    </a:lnTo>
                    <a:lnTo>
                      <a:pt x="81" y="36"/>
                    </a:lnTo>
                    <a:lnTo>
                      <a:pt x="81" y="40"/>
                    </a:lnTo>
                    <a:lnTo>
                      <a:pt x="76" y="40"/>
                    </a:lnTo>
                    <a:lnTo>
                      <a:pt x="76" y="40"/>
                    </a:lnTo>
                    <a:lnTo>
                      <a:pt x="72" y="40"/>
                    </a:lnTo>
                    <a:lnTo>
                      <a:pt x="72" y="40"/>
                    </a:lnTo>
                    <a:lnTo>
                      <a:pt x="72" y="40"/>
                    </a:lnTo>
                    <a:lnTo>
                      <a:pt x="72" y="40"/>
                    </a:lnTo>
                    <a:lnTo>
                      <a:pt x="76" y="40"/>
                    </a:lnTo>
                    <a:lnTo>
                      <a:pt x="76" y="40"/>
                    </a:lnTo>
                    <a:lnTo>
                      <a:pt x="81" y="40"/>
                    </a:lnTo>
                    <a:lnTo>
                      <a:pt x="81" y="45"/>
                    </a:lnTo>
                    <a:lnTo>
                      <a:pt x="76" y="45"/>
                    </a:lnTo>
                    <a:lnTo>
                      <a:pt x="76" y="45"/>
                    </a:lnTo>
                    <a:lnTo>
                      <a:pt x="72" y="45"/>
                    </a:lnTo>
                    <a:lnTo>
                      <a:pt x="72" y="45"/>
                    </a:lnTo>
                    <a:lnTo>
                      <a:pt x="72" y="50"/>
                    </a:lnTo>
                    <a:lnTo>
                      <a:pt x="67" y="50"/>
                    </a:lnTo>
                    <a:lnTo>
                      <a:pt x="67" y="45"/>
                    </a:lnTo>
                    <a:lnTo>
                      <a:pt x="63" y="45"/>
                    </a:lnTo>
                    <a:lnTo>
                      <a:pt x="63" y="45"/>
                    </a:lnTo>
                    <a:lnTo>
                      <a:pt x="67" y="50"/>
                    </a:lnTo>
                    <a:lnTo>
                      <a:pt x="72" y="50"/>
                    </a:lnTo>
                    <a:lnTo>
                      <a:pt x="76" y="50"/>
                    </a:lnTo>
                    <a:lnTo>
                      <a:pt x="76" y="50"/>
                    </a:lnTo>
                    <a:lnTo>
                      <a:pt x="81" y="50"/>
                    </a:lnTo>
                    <a:lnTo>
                      <a:pt x="86" y="50"/>
                    </a:lnTo>
                    <a:lnTo>
                      <a:pt x="90" y="54"/>
                    </a:lnTo>
                    <a:lnTo>
                      <a:pt x="90" y="54"/>
                    </a:lnTo>
                    <a:lnTo>
                      <a:pt x="90" y="54"/>
                    </a:lnTo>
                    <a:lnTo>
                      <a:pt x="95" y="59"/>
                    </a:lnTo>
                    <a:lnTo>
                      <a:pt x="95" y="59"/>
                    </a:lnTo>
                    <a:lnTo>
                      <a:pt x="95" y="63"/>
                    </a:lnTo>
                    <a:lnTo>
                      <a:pt x="95" y="68"/>
                    </a:lnTo>
                    <a:lnTo>
                      <a:pt x="95" y="72"/>
                    </a:lnTo>
                    <a:lnTo>
                      <a:pt x="99" y="72"/>
                    </a:lnTo>
                    <a:lnTo>
                      <a:pt x="99" y="72"/>
                    </a:lnTo>
                    <a:lnTo>
                      <a:pt x="104" y="77"/>
                    </a:lnTo>
                    <a:lnTo>
                      <a:pt x="104" y="77"/>
                    </a:lnTo>
                    <a:lnTo>
                      <a:pt x="108" y="77"/>
                    </a:lnTo>
                    <a:lnTo>
                      <a:pt x="108" y="81"/>
                    </a:lnTo>
                    <a:lnTo>
                      <a:pt x="113" y="81"/>
                    </a:lnTo>
                    <a:lnTo>
                      <a:pt x="113" y="86"/>
                    </a:lnTo>
                    <a:lnTo>
                      <a:pt x="113" y="86"/>
                    </a:lnTo>
                    <a:lnTo>
                      <a:pt x="113" y="86"/>
                    </a:lnTo>
                    <a:lnTo>
                      <a:pt x="113" y="86"/>
                    </a:lnTo>
                    <a:lnTo>
                      <a:pt x="113" y="90"/>
                    </a:lnTo>
                    <a:lnTo>
                      <a:pt x="113" y="90"/>
                    </a:lnTo>
                    <a:lnTo>
                      <a:pt x="113" y="95"/>
                    </a:lnTo>
                    <a:lnTo>
                      <a:pt x="113" y="95"/>
                    </a:lnTo>
                    <a:lnTo>
                      <a:pt x="113" y="95"/>
                    </a:lnTo>
                    <a:lnTo>
                      <a:pt x="113" y="95"/>
                    </a:lnTo>
                    <a:lnTo>
                      <a:pt x="113" y="95"/>
                    </a:lnTo>
                    <a:lnTo>
                      <a:pt x="113" y="90"/>
                    </a:lnTo>
                    <a:lnTo>
                      <a:pt x="108" y="90"/>
                    </a:lnTo>
                    <a:lnTo>
                      <a:pt x="108" y="90"/>
                    </a:lnTo>
                    <a:lnTo>
                      <a:pt x="104" y="90"/>
                    </a:lnTo>
                    <a:lnTo>
                      <a:pt x="104" y="90"/>
                    </a:lnTo>
                    <a:lnTo>
                      <a:pt x="108" y="90"/>
                    </a:lnTo>
                    <a:lnTo>
                      <a:pt x="108" y="90"/>
                    </a:lnTo>
                    <a:lnTo>
                      <a:pt x="113" y="95"/>
                    </a:lnTo>
                    <a:lnTo>
                      <a:pt x="117" y="99"/>
                    </a:lnTo>
                    <a:lnTo>
                      <a:pt x="117" y="104"/>
                    </a:lnTo>
                    <a:lnTo>
                      <a:pt x="117" y="104"/>
                    </a:lnTo>
                    <a:lnTo>
                      <a:pt x="117" y="104"/>
                    </a:lnTo>
                    <a:lnTo>
                      <a:pt x="113" y="104"/>
                    </a:lnTo>
                    <a:lnTo>
                      <a:pt x="113" y="108"/>
                    </a:lnTo>
                    <a:lnTo>
                      <a:pt x="117" y="108"/>
                    </a:lnTo>
                    <a:lnTo>
                      <a:pt x="117" y="108"/>
                    </a:lnTo>
                    <a:lnTo>
                      <a:pt x="117" y="108"/>
                    </a:lnTo>
                    <a:lnTo>
                      <a:pt x="117" y="108"/>
                    </a:lnTo>
                    <a:lnTo>
                      <a:pt x="122" y="104"/>
                    </a:lnTo>
                    <a:lnTo>
                      <a:pt x="122" y="104"/>
                    </a:lnTo>
                    <a:lnTo>
                      <a:pt x="122" y="104"/>
                    </a:lnTo>
                    <a:lnTo>
                      <a:pt x="126" y="104"/>
                    </a:lnTo>
                    <a:lnTo>
                      <a:pt x="126" y="104"/>
                    </a:lnTo>
                    <a:lnTo>
                      <a:pt x="126" y="104"/>
                    </a:lnTo>
                    <a:lnTo>
                      <a:pt x="131" y="108"/>
                    </a:lnTo>
                    <a:lnTo>
                      <a:pt x="131" y="108"/>
                    </a:lnTo>
                    <a:lnTo>
                      <a:pt x="135" y="108"/>
                    </a:lnTo>
                    <a:lnTo>
                      <a:pt x="135" y="113"/>
                    </a:lnTo>
                    <a:lnTo>
                      <a:pt x="135" y="113"/>
                    </a:lnTo>
                    <a:lnTo>
                      <a:pt x="135" y="113"/>
                    </a:lnTo>
                    <a:lnTo>
                      <a:pt x="135" y="117"/>
                    </a:lnTo>
                    <a:lnTo>
                      <a:pt x="135" y="117"/>
                    </a:lnTo>
                    <a:lnTo>
                      <a:pt x="135" y="122"/>
                    </a:lnTo>
                    <a:lnTo>
                      <a:pt x="135" y="122"/>
                    </a:lnTo>
                    <a:lnTo>
                      <a:pt x="135" y="122"/>
                    </a:lnTo>
                    <a:lnTo>
                      <a:pt x="131" y="122"/>
                    </a:lnTo>
                    <a:lnTo>
                      <a:pt x="131" y="126"/>
                    </a:lnTo>
                    <a:lnTo>
                      <a:pt x="131" y="126"/>
                    </a:lnTo>
                    <a:lnTo>
                      <a:pt x="131" y="126"/>
                    </a:lnTo>
                    <a:lnTo>
                      <a:pt x="131" y="126"/>
                    </a:lnTo>
                    <a:lnTo>
                      <a:pt x="131" y="126"/>
                    </a:lnTo>
                    <a:lnTo>
                      <a:pt x="131" y="126"/>
                    </a:lnTo>
                    <a:lnTo>
                      <a:pt x="126" y="126"/>
                    </a:lnTo>
                    <a:lnTo>
                      <a:pt x="126" y="126"/>
                    </a:lnTo>
                    <a:lnTo>
                      <a:pt x="126" y="126"/>
                    </a:lnTo>
                    <a:lnTo>
                      <a:pt x="122" y="131"/>
                    </a:lnTo>
                    <a:lnTo>
                      <a:pt x="122" y="131"/>
                    </a:lnTo>
                    <a:lnTo>
                      <a:pt x="122" y="131"/>
                    </a:lnTo>
                    <a:lnTo>
                      <a:pt x="122" y="131"/>
                    </a:lnTo>
                    <a:lnTo>
                      <a:pt x="122" y="131"/>
                    </a:lnTo>
                    <a:lnTo>
                      <a:pt x="122" y="131"/>
                    </a:lnTo>
                    <a:lnTo>
                      <a:pt x="117" y="131"/>
                    </a:lnTo>
                    <a:lnTo>
                      <a:pt x="117" y="131"/>
                    </a:lnTo>
                    <a:lnTo>
                      <a:pt x="117" y="135"/>
                    </a:lnTo>
                    <a:lnTo>
                      <a:pt x="117" y="135"/>
                    </a:lnTo>
                    <a:lnTo>
                      <a:pt x="117" y="135"/>
                    </a:lnTo>
                    <a:lnTo>
                      <a:pt x="122" y="135"/>
                    </a:lnTo>
                    <a:lnTo>
                      <a:pt x="122" y="135"/>
                    </a:lnTo>
                    <a:lnTo>
                      <a:pt x="122" y="135"/>
                    </a:lnTo>
                    <a:lnTo>
                      <a:pt x="126" y="135"/>
                    </a:lnTo>
                    <a:lnTo>
                      <a:pt x="126" y="135"/>
                    </a:lnTo>
                    <a:lnTo>
                      <a:pt x="131" y="135"/>
                    </a:lnTo>
                    <a:lnTo>
                      <a:pt x="131" y="135"/>
                    </a:lnTo>
                    <a:lnTo>
                      <a:pt x="131" y="135"/>
                    </a:lnTo>
                    <a:lnTo>
                      <a:pt x="131" y="140"/>
                    </a:lnTo>
                    <a:lnTo>
                      <a:pt x="131" y="140"/>
                    </a:lnTo>
                    <a:lnTo>
                      <a:pt x="126" y="140"/>
                    </a:lnTo>
                    <a:lnTo>
                      <a:pt x="122" y="144"/>
                    </a:lnTo>
                    <a:lnTo>
                      <a:pt x="122" y="144"/>
                    </a:lnTo>
                    <a:lnTo>
                      <a:pt x="122" y="144"/>
                    </a:lnTo>
                    <a:lnTo>
                      <a:pt x="122" y="144"/>
                    </a:lnTo>
                    <a:lnTo>
                      <a:pt x="117" y="144"/>
                    </a:lnTo>
                    <a:lnTo>
                      <a:pt x="117" y="144"/>
                    </a:lnTo>
                    <a:lnTo>
                      <a:pt x="113" y="144"/>
                    </a:lnTo>
                    <a:lnTo>
                      <a:pt x="113" y="149"/>
                    </a:lnTo>
                    <a:lnTo>
                      <a:pt x="108" y="144"/>
                    </a:lnTo>
                    <a:lnTo>
                      <a:pt x="104" y="144"/>
                    </a:lnTo>
                    <a:lnTo>
                      <a:pt x="99" y="144"/>
                    </a:lnTo>
                    <a:lnTo>
                      <a:pt x="95" y="144"/>
                    </a:lnTo>
                    <a:lnTo>
                      <a:pt x="95" y="144"/>
                    </a:lnTo>
                    <a:lnTo>
                      <a:pt x="95" y="144"/>
                    </a:lnTo>
                    <a:lnTo>
                      <a:pt x="90" y="144"/>
                    </a:lnTo>
                    <a:lnTo>
                      <a:pt x="90" y="144"/>
                    </a:lnTo>
                    <a:lnTo>
                      <a:pt x="90" y="144"/>
                    </a:lnTo>
                    <a:lnTo>
                      <a:pt x="86" y="149"/>
                    </a:lnTo>
                    <a:lnTo>
                      <a:pt x="86" y="149"/>
                    </a:lnTo>
                    <a:lnTo>
                      <a:pt x="86" y="149"/>
                    </a:lnTo>
                    <a:lnTo>
                      <a:pt x="81" y="149"/>
                    </a:lnTo>
                    <a:lnTo>
                      <a:pt x="81" y="149"/>
                    </a:lnTo>
                    <a:lnTo>
                      <a:pt x="81" y="149"/>
                    </a:lnTo>
                    <a:lnTo>
                      <a:pt x="81" y="149"/>
                    </a:lnTo>
                    <a:lnTo>
                      <a:pt x="81" y="149"/>
                    </a:lnTo>
                    <a:lnTo>
                      <a:pt x="81" y="149"/>
                    </a:lnTo>
                    <a:lnTo>
                      <a:pt x="76" y="149"/>
                    </a:lnTo>
                    <a:lnTo>
                      <a:pt x="76" y="149"/>
                    </a:lnTo>
                    <a:lnTo>
                      <a:pt x="72" y="149"/>
                    </a:lnTo>
                    <a:lnTo>
                      <a:pt x="72" y="149"/>
                    </a:lnTo>
                    <a:lnTo>
                      <a:pt x="72" y="149"/>
                    </a:lnTo>
                    <a:lnTo>
                      <a:pt x="67" y="149"/>
                    </a:lnTo>
                    <a:lnTo>
                      <a:pt x="67" y="149"/>
                    </a:lnTo>
                    <a:lnTo>
                      <a:pt x="67" y="149"/>
                    </a:lnTo>
                    <a:lnTo>
                      <a:pt x="58" y="149"/>
                    </a:lnTo>
                    <a:lnTo>
                      <a:pt x="58" y="149"/>
                    </a:lnTo>
                    <a:lnTo>
                      <a:pt x="58" y="154"/>
                    </a:lnTo>
                    <a:lnTo>
                      <a:pt x="58" y="154"/>
                    </a:lnTo>
                    <a:lnTo>
                      <a:pt x="54" y="158"/>
                    </a:lnTo>
                    <a:lnTo>
                      <a:pt x="54" y="158"/>
                    </a:lnTo>
                    <a:lnTo>
                      <a:pt x="54" y="154"/>
                    </a:lnTo>
                    <a:lnTo>
                      <a:pt x="49" y="154"/>
                    </a:lnTo>
                    <a:lnTo>
                      <a:pt x="49" y="154"/>
                    </a:lnTo>
                    <a:lnTo>
                      <a:pt x="49" y="154"/>
                    </a:lnTo>
                    <a:lnTo>
                      <a:pt x="49" y="154"/>
                    </a:lnTo>
                    <a:lnTo>
                      <a:pt x="45" y="154"/>
                    </a:lnTo>
                    <a:lnTo>
                      <a:pt x="45" y="154"/>
                    </a:lnTo>
                    <a:lnTo>
                      <a:pt x="45" y="154"/>
                    </a:lnTo>
                    <a:lnTo>
                      <a:pt x="40" y="154"/>
                    </a:lnTo>
                    <a:lnTo>
                      <a:pt x="40" y="158"/>
                    </a:lnTo>
                    <a:lnTo>
                      <a:pt x="36" y="158"/>
                    </a:lnTo>
                    <a:lnTo>
                      <a:pt x="36" y="158"/>
                    </a:lnTo>
                    <a:lnTo>
                      <a:pt x="36" y="158"/>
                    </a:lnTo>
                    <a:lnTo>
                      <a:pt x="31" y="158"/>
                    </a:lnTo>
                    <a:lnTo>
                      <a:pt x="31" y="158"/>
                    </a:lnTo>
                    <a:lnTo>
                      <a:pt x="31" y="158"/>
                    </a:lnTo>
                    <a:lnTo>
                      <a:pt x="27" y="158"/>
                    </a:lnTo>
                    <a:lnTo>
                      <a:pt x="27" y="158"/>
                    </a:lnTo>
                    <a:lnTo>
                      <a:pt x="27" y="158"/>
                    </a:lnTo>
                    <a:lnTo>
                      <a:pt x="27" y="158"/>
                    </a:lnTo>
                    <a:lnTo>
                      <a:pt x="27" y="158"/>
                    </a:lnTo>
                    <a:lnTo>
                      <a:pt x="31" y="158"/>
                    </a:lnTo>
                    <a:lnTo>
                      <a:pt x="36" y="154"/>
                    </a:lnTo>
                    <a:lnTo>
                      <a:pt x="36" y="154"/>
                    </a:lnTo>
                    <a:lnTo>
                      <a:pt x="36" y="154"/>
                    </a:lnTo>
                    <a:lnTo>
                      <a:pt x="36" y="149"/>
                    </a:lnTo>
                    <a:lnTo>
                      <a:pt x="36" y="149"/>
                    </a:lnTo>
                    <a:lnTo>
                      <a:pt x="40" y="149"/>
                    </a:lnTo>
                    <a:lnTo>
                      <a:pt x="45" y="144"/>
                    </a:lnTo>
                    <a:lnTo>
                      <a:pt x="45" y="144"/>
                    </a:lnTo>
                    <a:lnTo>
                      <a:pt x="45" y="144"/>
                    </a:lnTo>
                    <a:lnTo>
                      <a:pt x="45" y="144"/>
                    </a:lnTo>
                    <a:lnTo>
                      <a:pt x="49" y="140"/>
                    </a:lnTo>
                    <a:lnTo>
                      <a:pt x="49" y="140"/>
                    </a:lnTo>
                    <a:lnTo>
                      <a:pt x="49" y="140"/>
                    </a:lnTo>
                    <a:lnTo>
                      <a:pt x="54" y="135"/>
                    </a:lnTo>
                    <a:lnTo>
                      <a:pt x="58" y="140"/>
                    </a:lnTo>
                    <a:lnTo>
                      <a:pt x="63" y="140"/>
                    </a:lnTo>
                    <a:lnTo>
                      <a:pt x="63" y="140"/>
                    </a:lnTo>
                    <a:lnTo>
                      <a:pt x="63" y="140"/>
                    </a:lnTo>
                    <a:lnTo>
                      <a:pt x="67" y="135"/>
                    </a:lnTo>
                    <a:lnTo>
                      <a:pt x="67" y="135"/>
                    </a:lnTo>
                    <a:lnTo>
                      <a:pt x="72" y="135"/>
                    </a:lnTo>
                    <a:lnTo>
                      <a:pt x="72" y="131"/>
                    </a:lnTo>
                    <a:lnTo>
                      <a:pt x="72" y="131"/>
                    </a:lnTo>
                    <a:lnTo>
                      <a:pt x="76" y="126"/>
                    </a:lnTo>
                    <a:lnTo>
                      <a:pt x="72" y="131"/>
                    </a:lnTo>
                    <a:lnTo>
                      <a:pt x="72" y="131"/>
                    </a:lnTo>
                    <a:lnTo>
                      <a:pt x="72" y="131"/>
                    </a:lnTo>
                    <a:lnTo>
                      <a:pt x="67" y="131"/>
                    </a:lnTo>
                    <a:lnTo>
                      <a:pt x="67" y="131"/>
                    </a:lnTo>
                    <a:lnTo>
                      <a:pt x="63" y="135"/>
                    </a:lnTo>
                    <a:lnTo>
                      <a:pt x="63" y="135"/>
                    </a:lnTo>
                    <a:lnTo>
                      <a:pt x="58" y="135"/>
                    </a:lnTo>
                    <a:lnTo>
                      <a:pt x="54" y="131"/>
                    </a:lnTo>
                    <a:lnTo>
                      <a:pt x="54" y="131"/>
                    </a:lnTo>
                    <a:lnTo>
                      <a:pt x="54" y="131"/>
                    </a:lnTo>
                    <a:lnTo>
                      <a:pt x="54" y="131"/>
                    </a:lnTo>
                    <a:lnTo>
                      <a:pt x="49" y="131"/>
                    </a:lnTo>
                    <a:lnTo>
                      <a:pt x="49" y="131"/>
                    </a:lnTo>
                    <a:lnTo>
                      <a:pt x="49" y="131"/>
                    </a:lnTo>
                    <a:lnTo>
                      <a:pt x="49" y="131"/>
                    </a:lnTo>
                    <a:lnTo>
                      <a:pt x="49" y="131"/>
                    </a:lnTo>
                    <a:lnTo>
                      <a:pt x="49" y="131"/>
                    </a:lnTo>
                    <a:lnTo>
                      <a:pt x="49" y="126"/>
                    </a:lnTo>
                    <a:lnTo>
                      <a:pt x="45" y="126"/>
                    </a:lnTo>
                    <a:lnTo>
                      <a:pt x="45" y="126"/>
                    </a:lnTo>
                    <a:lnTo>
                      <a:pt x="40" y="131"/>
                    </a:lnTo>
                    <a:lnTo>
                      <a:pt x="40" y="131"/>
                    </a:lnTo>
                    <a:lnTo>
                      <a:pt x="36" y="126"/>
                    </a:lnTo>
                    <a:lnTo>
                      <a:pt x="36" y="126"/>
                    </a:lnTo>
                    <a:lnTo>
                      <a:pt x="36" y="126"/>
                    </a:lnTo>
                    <a:lnTo>
                      <a:pt x="36" y="126"/>
                    </a:lnTo>
                    <a:lnTo>
                      <a:pt x="36" y="126"/>
                    </a:lnTo>
                    <a:lnTo>
                      <a:pt x="36" y="122"/>
                    </a:lnTo>
                    <a:lnTo>
                      <a:pt x="36" y="122"/>
                    </a:lnTo>
                    <a:lnTo>
                      <a:pt x="40" y="122"/>
                    </a:lnTo>
                    <a:lnTo>
                      <a:pt x="45" y="122"/>
                    </a:lnTo>
                    <a:lnTo>
                      <a:pt x="49" y="117"/>
                    </a:lnTo>
                    <a:lnTo>
                      <a:pt x="49" y="117"/>
                    </a:lnTo>
                    <a:lnTo>
                      <a:pt x="54" y="117"/>
                    </a:lnTo>
                    <a:lnTo>
                      <a:pt x="54" y="117"/>
                    </a:lnTo>
                    <a:lnTo>
                      <a:pt x="54" y="113"/>
                    </a:lnTo>
                    <a:lnTo>
                      <a:pt x="54" y="113"/>
                    </a:lnTo>
                    <a:lnTo>
                      <a:pt x="54" y="113"/>
                    </a:lnTo>
                    <a:lnTo>
                      <a:pt x="54" y="113"/>
                    </a:lnTo>
                    <a:lnTo>
                      <a:pt x="54" y="113"/>
                    </a:lnTo>
                    <a:lnTo>
                      <a:pt x="54" y="108"/>
                    </a:lnTo>
                    <a:lnTo>
                      <a:pt x="54" y="108"/>
                    </a:lnTo>
                    <a:lnTo>
                      <a:pt x="54" y="108"/>
                    </a:lnTo>
                    <a:lnTo>
                      <a:pt x="54" y="108"/>
                    </a:lnTo>
                    <a:lnTo>
                      <a:pt x="54" y="104"/>
                    </a:lnTo>
                    <a:lnTo>
                      <a:pt x="54" y="104"/>
                    </a:lnTo>
                    <a:lnTo>
                      <a:pt x="49" y="108"/>
                    </a:lnTo>
                    <a:lnTo>
                      <a:pt x="49" y="108"/>
                    </a:lnTo>
                    <a:lnTo>
                      <a:pt x="45" y="108"/>
                    </a:lnTo>
                    <a:lnTo>
                      <a:pt x="45" y="108"/>
                    </a:lnTo>
                    <a:lnTo>
                      <a:pt x="45" y="108"/>
                    </a:lnTo>
                    <a:lnTo>
                      <a:pt x="45" y="108"/>
                    </a:lnTo>
                    <a:lnTo>
                      <a:pt x="49" y="104"/>
                    </a:lnTo>
                    <a:lnTo>
                      <a:pt x="49" y="104"/>
                    </a:lnTo>
                    <a:lnTo>
                      <a:pt x="49" y="104"/>
                    </a:lnTo>
                    <a:lnTo>
                      <a:pt x="49" y="104"/>
                    </a:lnTo>
                    <a:lnTo>
                      <a:pt x="54" y="104"/>
                    </a:lnTo>
                    <a:lnTo>
                      <a:pt x="54" y="99"/>
                    </a:lnTo>
                    <a:lnTo>
                      <a:pt x="58" y="99"/>
                    </a:lnTo>
                    <a:lnTo>
                      <a:pt x="58" y="99"/>
                    </a:lnTo>
                    <a:lnTo>
                      <a:pt x="63" y="99"/>
                    </a:lnTo>
                    <a:lnTo>
                      <a:pt x="63" y="99"/>
                    </a:lnTo>
                    <a:lnTo>
                      <a:pt x="63" y="99"/>
                    </a:lnTo>
                    <a:lnTo>
                      <a:pt x="67" y="99"/>
                    </a:lnTo>
                    <a:lnTo>
                      <a:pt x="67" y="99"/>
                    </a:lnTo>
                    <a:lnTo>
                      <a:pt x="67" y="99"/>
                    </a:lnTo>
                    <a:lnTo>
                      <a:pt x="67" y="95"/>
                    </a:lnTo>
                    <a:lnTo>
                      <a:pt x="72" y="99"/>
                    </a:lnTo>
                    <a:lnTo>
                      <a:pt x="72" y="99"/>
                    </a:lnTo>
                    <a:lnTo>
                      <a:pt x="72" y="99"/>
                    </a:lnTo>
                    <a:lnTo>
                      <a:pt x="72" y="99"/>
                    </a:lnTo>
                    <a:lnTo>
                      <a:pt x="72" y="99"/>
                    </a:lnTo>
                    <a:lnTo>
                      <a:pt x="72" y="99"/>
                    </a:lnTo>
                    <a:lnTo>
                      <a:pt x="72" y="99"/>
                    </a:lnTo>
                    <a:lnTo>
                      <a:pt x="67" y="95"/>
                    </a:lnTo>
                    <a:lnTo>
                      <a:pt x="67" y="95"/>
                    </a:lnTo>
                    <a:lnTo>
                      <a:pt x="72" y="90"/>
                    </a:lnTo>
                    <a:lnTo>
                      <a:pt x="72" y="90"/>
                    </a:lnTo>
                    <a:lnTo>
                      <a:pt x="72" y="90"/>
                    </a:lnTo>
                    <a:lnTo>
                      <a:pt x="72" y="90"/>
                    </a:lnTo>
                    <a:lnTo>
                      <a:pt x="72" y="90"/>
                    </a:lnTo>
                    <a:lnTo>
                      <a:pt x="72" y="86"/>
                    </a:lnTo>
                    <a:lnTo>
                      <a:pt x="72" y="86"/>
                    </a:lnTo>
                    <a:lnTo>
                      <a:pt x="72" y="86"/>
                    </a:lnTo>
                    <a:lnTo>
                      <a:pt x="72" y="81"/>
                    </a:lnTo>
                    <a:lnTo>
                      <a:pt x="72" y="81"/>
                    </a:lnTo>
                    <a:lnTo>
                      <a:pt x="72" y="81"/>
                    </a:lnTo>
                    <a:lnTo>
                      <a:pt x="72" y="81"/>
                    </a:lnTo>
                    <a:lnTo>
                      <a:pt x="72" y="81"/>
                    </a:lnTo>
                    <a:lnTo>
                      <a:pt x="67" y="81"/>
                    </a:lnTo>
                    <a:lnTo>
                      <a:pt x="67" y="81"/>
                    </a:lnTo>
                    <a:lnTo>
                      <a:pt x="67" y="81"/>
                    </a:lnTo>
                    <a:lnTo>
                      <a:pt x="63" y="77"/>
                    </a:lnTo>
                    <a:lnTo>
                      <a:pt x="63" y="77"/>
                    </a:lnTo>
                    <a:lnTo>
                      <a:pt x="67" y="72"/>
                    </a:lnTo>
                    <a:lnTo>
                      <a:pt x="67" y="68"/>
                    </a:lnTo>
                    <a:lnTo>
                      <a:pt x="72" y="68"/>
                    </a:lnTo>
                    <a:lnTo>
                      <a:pt x="72" y="68"/>
                    </a:lnTo>
                    <a:lnTo>
                      <a:pt x="67" y="68"/>
                    </a:lnTo>
                    <a:lnTo>
                      <a:pt x="63" y="68"/>
                    </a:lnTo>
                    <a:lnTo>
                      <a:pt x="63" y="68"/>
                    </a:lnTo>
                    <a:lnTo>
                      <a:pt x="63" y="68"/>
                    </a:lnTo>
                    <a:lnTo>
                      <a:pt x="63" y="68"/>
                    </a:lnTo>
                    <a:lnTo>
                      <a:pt x="63" y="68"/>
                    </a:lnTo>
                    <a:lnTo>
                      <a:pt x="58" y="72"/>
                    </a:lnTo>
                    <a:lnTo>
                      <a:pt x="58" y="72"/>
                    </a:lnTo>
                    <a:lnTo>
                      <a:pt x="58" y="72"/>
                    </a:lnTo>
                    <a:lnTo>
                      <a:pt x="58" y="72"/>
                    </a:lnTo>
                    <a:lnTo>
                      <a:pt x="58" y="72"/>
                    </a:lnTo>
                    <a:lnTo>
                      <a:pt x="54" y="68"/>
                    </a:lnTo>
                    <a:lnTo>
                      <a:pt x="54" y="68"/>
                    </a:lnTo>
                    <a:lnTo>
                      <a:pt x="54" y="68"/>
                    </a:lnTo>
                    <a:lnTo>
                      <a:pt x="54" y="72"/>
                    </a:lnTo>
                    <a:lnTo>
                      <a:pt x="49" y="72"/>
                    </a:lnTo>
                    <a:lnTo>
                      <a:pt x="49" y="72"/>
                    </a:lnTo>
                    <a:lnTo>
                      <a:pt x="49" y="68"/>
                    </a:lnTo>
                    <a:lnTo>
                      <a:pt x="45" y="72"/>
                    </a:lnTo>
                    <a:lnTo>
                      <a:pt x="45" y="72"/>
                    </a:lnTo>
                    <a:lnTo>
                      <a:pt x="45" y="72"/>
                    </a:lnTo>
                    <a:lnTo>
                      <a:pt x="45" y="72"/>
                    </a:lnTo>
                    <a:lnTo>
                      <a:pt x="45" y="68"/>
                    </a:lnTo>
                    <a:lnTo>
                      <a:pt x="40" y="68"/>
                    </a:lnTo>
                    <a:lnTo>
                      <a:pt x="40" y="68"/>
                    </a:lnTo>
                    <a:lnTo>
                      <a:pt x="45" y="68"/>
                    </a:lnTo>
                    <a:lnTo>
                      <a:pt x="45" y="68"/>
                    </a:lnTo>
                    <a:lnTo>
                      <a:pt x="45" y="63"/>
                    </a:lnTo>
                    <a:lnTo>
                      <a:pt x="49" y="59"/>
                    </a:lnTo>
                    <a:lnTo>
                      <a:pt x="49" y="59"/>
                    </a:lnTo>
                    <a:lnTo>
                      <a:pt x="49" y="59"/>
                    </a:lnTo>
                    <a:lnTo>
                      <a:pt x="49" y="54"/>
                    </a:lnTo>
                    <a:lnTo>
                      <a:pt x="49" y="54"/>
                    </a:lnTo>
                    <a:lnTo>
                      <a:pt x="49" y="54"/>
                    </a:lnTo>
                    <a:lnTo>
                      <a:pt x="49" y="54"/>
                    </a:lnTo>
                    <a:lnTo>
                      <a:pt x="49" y="50"/>
                    </a:lnTo>
                    <a:lnTo>
                      <a:pt x="49" y="50"/>
                    </a:lnTo>
                    <a:lnTo>
                      <a:pt x="49" y="50"/>
                    </a:lnTo>
                    <a:lnTo>
                      <a:pt x="54" y="50"/>
                    </a:lnTo>
                    <a:lnTo>
                      <a:pt x="49" y="50"/>
                    </a:lnTo>
                    <a:lnTo>
                      <a:pt x="49" y="45"/>
                    </a:lnTo>
                    <a:lnTo>
                      <a:pt x="49" y="45"/>
                    </a:lnTo>
                    <a:lnTo>
                      <a:pt x="49" y="45"/>
                    </a:lnTo>
                    <a:lnTo>
                      <a:pt x="49" y="45"/>
                    </a:lnTo>
                    <a:lnTo>
                      <a:pt x="49" y="45"/>
                    </a:lnTo>
                    <a:lnTo>
                      <a:pt x="49" y="50"/>
                    </a:lnTo>
                    <a:lnTo>
                      <a:pt x="49" y="50"/>
                    </a:lnTo>
                    <a:lnTo>
                      <a:pt x="45" y="50"/>
                    </a:lnTo>
                    <a:lnTo>
                      <a:pt x="45" y="50"/>
                    </a:lnTo>
                    <a:lnTo>
                      <a:pt x="45" y="50"/>
                    </a:lnTo>
                    <a:lnTo>
                      <a:pt x="45" y="50"/>
                    </a:lnTo>
                    <a:lnTo>
                      <a:pt x="45" y="50"/>
                    </a:lnTo>
                    <a:lnTo>
                      <a:pt x="45" y="50"/>
                    </a:lnTo>
                    <a:lnTo>
                      <a:pt x="45" y="50"/>
                    </a:lnTo>
                    <a:lnTo>
                      <a:pt x="45" y="50"/>
                    </a:lnTo>
                    <a:lnTo>
                      <a:pt x="45" y="45"/>
                    </a:lnTo>
                    <a:lnTo>
                      <a:pt x="45" y="45"/>
                    </a:lnTo>
                    <a:lnTo>
                      <a:pt x="49" y="45"/>
                    </a:lnTo>
                    <a:lnTo>
                      <a:pt x="45" y="45"/>
                    </a:lnTo>
                    <a:lnTo>
                      <a:pt x="45" y="45"/>
                    </a:lnTo>
                    <a:lnTo>
                      <a:pt x="40" y="50"/>
                    </a:lnTo>
                    <a:lnTo>
                      <a:pt x="40" y="50"/>
                    </a:lnTo>
                    <a:lnTo>
                      <a:pt x="40" y="50"/>
                    </a:lnTo>
                    <a:lnTo>
                      <a:pt x="40" y="50"/>
                    </a:lnTo>
                    <a:lnTo>
                      <a:pt x="40" y="50"/>
                    </a:lnTo>
                    <a:lnTo>
                      <a:pt x="40" y="54"/>
                    </a:lnTo>
                    <a:lnTo>
                      <a:pt x="40" y="59"/>
                    </a:lnTo>
                    <a:lnTo>
                      <a:pt x="36" y="59"/>
                    </a:lnTo>
                    <a:lnTo>
                      <a:pt x="36" y="59"/>
                    </a:lnTo>
                    <a:lnTo>
                      <a:pt x="36" y="59"/>
                    </a:lnTo>
                    <a:lnTo>
                      <a:pt x="36" y="59"/>
                    </a:lnTo>
                    <a:lnTo>
                      <a:pt x="36" y="59"/>
                    </a:lnTo>
                    <a:lnTo>
                      <a:pt x="36" y="59"/>
                    </a:lnTo>
                    <a:lnTo>
                      <a:pt x="36" y="59"/>
                    </a:lnTo>
                    <a:lnTo>
                      <a:pt x="36" y="54"/>
                    </a:lnTo>
                    <a:lnTo>
                      <a:pt x="36" y="54"/>
                    </a:lnTo>
                    <a:lnTo>
                      <a:pt x="40" y="54"/>
                    </a:lnTo>
                    <a:lnTo>
                      <a:pt x="40" y="50"/>
                    </a:lnTo>
                    <a:lnTo>
                      <a:pt x="40" y="50"/>
                    </a:lnTo>
                    <a:lnTo>
                      <a:pt x="40" y="50"/>
                    </a:lnTo>
                    <a:lnTo>
                      <a:pt x="40" y="50"/>
                    </a:lnTo>
                    <a:lnTo>
                      <a:pt x="40" y="50"/>
                    </a:lnTo>
                    <a:lnTo>
                      <a:pt x="40" y="45"/>
                    </a:lnTo>
                    <a:lnTo>
                      <a:pt x="40" y="45"/>
                    </a:lnTo>
                    <a:lnTo>
                      <a:pt x="40" y="45"/>
                    </a:lnTo>
                    <a:lnTo>
                      <a:pt x="40" y="40"/>
                    </a:lnTo>
                    <a:lnTo>
                      <a:pt x="40" y="40"/>
                    </a:lnTo>
                    <a:lnTo>
                      <a:pt x="45" y="36"/>
                    </a:lnTo>
                    <a:lnTo>
                      <a:pt x="45" y="36"/>
                    </a:lnTo>
                    <a:lnTo>
                      <a:pt x="45" y="36"/>
                    </a:lnTo>
                    <a:lnTo>
                      <a:pt x="45" y="36"/>
                    </a:lnTo>
                    <a:lnTo>
                      <a:pt x="45" y="31"/>
                    </a:lnTo>
                    <a:lnTo>
                      <a:pt x="45" y="36"/>
                    </a:lnTo>
                    <a:lnTo>
                      <a:pt x="40" y="36"/>
                    </a:lnTo>
                    <a:lnTo>
                      <a:pt x="40" y="36"/>
                    </a:lnTo>
                    <a:lnTo>
                      <a:pt x="36" y="36"/>
                    </a:lnTo>
                    <a:lnTo>
                      <a:pt x="36" y="36"/>
                    </a:lnTo>
                    <a:lnTo>
                      <a:pt x="36" y="36"/>
                    </a:lnTo>
                    <a:lnTo>
                      <a:pt x="36" y="36"/>
                    </a:lnTo>
                    <a:lnTo>
                      <a:pt x="36" y="36"/>
                    </a:lnTo>
                    <a:lnTo>
                      <a:pt x="31" y="36"/>
                    </a:lnTo>
                    <a:lnTo>
                      <a:pt x="31" y="36"/>
                    </a:lnTo>
                    <a:lnTo>
                      <a:pt x="36" y="31"/>
                    </a:lnTo>
                    <a:lnTo>
                      <a:pt x="36" y="31"/>
                    </a:lnTo>
                    <a:lnTo>
                      <a:pt x="40" y="31"/>
                    </a:lnTo>
                    <a:lnTo>
                      <a:pt x="36" y="31"/>
                    </a:lnTo>
                    <a:lnTo>
                      <a:pt x="36" y="31"/>
                    </a:lnTo>
                    <a:lnTo>
                      <a:pt x="40" y="31"/>
                    </a:lnTo>
                    <a:lnTo>
                      <a:pt x="40" y="27"/>
                    </a:lnTo>
                    <a:lnTo>
                      <a:pt x="40" y="22"/>
                    </a:lnTo>
                    <a:lnTo>
                      <a:pt x="40" y="22"/>
                    </a:lnTo>
                    <a:lnTo>
                      <a:pt x="40" y="22"/>
                    </a:lnTo>
                    <a:lnTo>
                      <a:pt x="40" y="22"/>
                    </a:lnTo>
                    <a:lnTo>
                      <a:pt x="40" y="22"/>
                    </a:lnTo>
                    <a:lnTo>
                      <a:pt x="40" y="22"/>
                    </a:lnTo>
                    <a:lnTo>
                      <a:pt x="40" y="18"/>
                    </a:lnTo>
                    <a:lnTo>
                      <a:pt x="40" y="18"/>
                    </a:lnTo>
                    <a:lnTo>
                      <a:pt x="40" y="18"/>
                    </a:lnTo>
                    <a:lnTo>
                      <a:pt x="40" y="18"/>
                    </a:lnTo>
                    <a:lnTo>
                      <a:pt x="40" y="18"/>
                    </a:lnTo>
                    <a:lnTo>
                      <a:pt x="40" y="18"/>
                    </a:lnTo>
                    <a:lnTo>
                      <a:pt x="40" y="18"/>
                    </a:lnTo>
                    <a:lnTo>
                      <a:pt x="40" y="13"/>
                    </a:lnTo>
                    <a:lnTo>
                      <a:pt x="40" y="13"/>
                    </a:lnTo>
                    <a:lnTo>
                      <a:pt x="45" y="13"/>
                    </a:lnTo>
                    <a:lnTo>
                      <a:pt x="45" y="13"/>
                    </a:lnTo>
                    <a:lnTo>
                      <a:pt x="45" y="13"/>
                    </a:lnTo>
                    <a:lnTo>
                      <a:pt x="49" y="13"/>
                    </a:lnTo>
                    <a:lnTo>
                      <a:pt x="49" y="13"/>
                    </a:lnTo>
                    <a:lnTo>
                      <a:pt x="49" y="13"/>
                    </a:lnTo>
                    <a:lnTo>
                      <a:pt x="45" y="9"/>
                    </a:lnTo>
                    <a:lnTo>
                      <a:pt x="45" y="9"/>
                    </a:lnTo>
                    <a:lnTo>
                      <a:pt x="45" y="9"/>
                    </a:lnTo>
                    <a:lnTo>
                      <a:pt x="45" y="9"/>
                    </a:lnTo>
                    <a:lnTo>
                      <a:pt x="45" y="4"/>
                    </a:lnTo>
                    <a:lnTo>
                      <a:pt x="49" y="4"/>
                    </a:lnTo>
                    <a:lnTo>
                      <a:pt x="49" y="4"/>
                    </a:lnTo>
                    <a:lnTo>
                      <a:pt x="49" y="4"/>
                    </a:lnTo>
                    <a:lnTo>
                      <a:pt x="54" y="4"/>
                    </a:lnTo>
                    <a:lnTo>
                      <a:pt x="49" y="4"/>
                    </a:lnTo>
                    <a:lnTo>
                      <a:pt x="49" y="4"/>
                    </a:lnTo>
                    <a:lnTo>
                      <a:pt x="49" y="4"/>
                    </a:lnTo>
                    <a:lnTo>
                      <a:pt x="49" y="4"/>
                    </a:lnTo>
                    <a:lnTo>
                      <a:pt x="49" y="0"/>
                    </a:lnTo>
                    <a:lnTo>
                      <a:pt x="54" y="0"/>
                    </a:lnTo>
                    <a:lnTo>
                      <a:pt x="54" y="0"/>
                    </a:lnTo>
                    <a:lnTo>
                      <a:pt x="54" y="0"/>
                    </a:lnTo>
                    <a:lnTo>
                      <a:pt x="54" y="0"/>
                    </a:lnTo>
                    <a:lnTo>
                      <a:pt x="54" y="0"/>
                    </a:lnTo>
                    <a:lnTo>
                      <a:pt x="54" y="0"/>
                    </a:lnTo>
                    <a:lnTo>
                      <a:pt x="58" y="0"/>
                    </a:lnTo>
                    <a:lnTo>
                      <a:pt x="58" y="0"/>
                    </a:lnTo>
                    <a:lnTo>
                      <a:pt x="58" y="0"/>
                    </a:lnTo>
                    <a:lnTo>
                      <a:pt x="58" y="0"/>
                    </a:lnTo>
                    <a:lnTo>
                      <a:pt x="58" y="0"/>
                    </a:lnTo>
                    <a:lnTo>
                      <a:pt x="63" y="0"/>
                    </a:lnTo>
                    <a:lnTo>
                      <a:pt x="67" y="0"/>
                    </a:lnTo>
                    <a:lnTo>
                      <a:pt x="72" y="0"/>
                    </a:lnTo>
                    <a:lnTo>
                      <a:pt x="72" y="0"/>
                    </a:lnTo>
                    <a:lnTo>
                      <a:pt x="76" y="0"/>
                    </a:lnTo>
                    <a:lnTo>
                      <a:pt x="81" y="0"/>
                    </a:lnTo>
                    <a:lnTo>
                      <a:pt x="81" y="0"/>
                    </a:lnTo>
                    <a:lnTo>
                      <a:pt x="81" y="0"/>
                    </a:lnTo>
                    <a:lnTo>
                      <a:pt x="76"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0" name="Freeform 61"/>
              <p:cNvSpPr>
                <a:spLocks/>
              </p:cNvSpPr>
              <p:nvPr/>
            </p:nvSpPr>
            <p:spPr bwMode="auto">
              <a:xfrm>
                <a:off x="5273676" y="1646239"/>
                <a:ext cx="179388" cy="71438"/>
              </a:xfrm>
              <a:custGeom>
                <a:avLst/>
                <a:gdLst>
                  <a:gd name="T0" fmla="*/ 9 w 113"/>
                  <a:gd name="T1" fmla="*/ 0 h 45"/>
                  <a:gd name="T2" fmla="*/ 14 w 113"/>
                  <a:gd name="T3" fmla="*/ 0 h 45"/>
                  <a:gd name="T4" fmla="*/ 23 w 113"/>
                  <a:gd name="T5" fmla="*/ 5 h 45"/>
                  <a:gd name="T6" fmla="*/ 32 w 113"/>
                  <a:gd name="T7" fmla="*/ 5 h 45"/>
                  <a:gd name="T8" fmla="*/ 41 w 113"/>
                  <a:gd name="T9" fmla="*/ 5 h 45"/>
                  <a:gd name="T10" fmla="*/ 46 w 113"/>
                  <a:gd name="T11" fmla="*/ 5 h 45"/>
                  <a:gd name="T12" fmla="*/ 50 w 113"/>
                  <a:gd name="T13" fmla="*/ 9 h 45"/>
                  <a:gd name="T14" fmla="*/ 59 w 113"/>
                  <a:gd name="T15" fmla="*/ 9 h 45"/>
                  <a:gd name="T16" fmla="*/ 64 w 113"/>
                  <a:gd name="T17" fmla="*/ 14 h 45"/>
                  <a:gd name="T18" fmla="*/ 64 w 113"/>
                  <a:gd name="T19" fmla="*/ 14 h 45"/>
                  <a:gd name="T20" fmla="*/ 64 w 113"/>
                  <a:gd name="T21" fmla="*/ 18 h 45"/>
                  <a:gd name="T22" fmla="*/ 68 w 113"/>
                  <a:gd name="T23" fmla="*/ 14 h 45"/>
                  <a:gd name="T24" fmla="*/ 73 w 113"/>
                  <a:gd name="T25" fmla="*/ 14 h 45"/>
                  <a:gd name="T26" fmla="*/ 77 w 113"/>
                  <a:gd name="T27" fmla="*/ 14 h 45"/>
                  <a:gd name="T28" fmla="*/ 82 w 113"/>
                  <a:gd name="T29" fmla="*/ 14 h 45"/>
                  <a:gd name="T30" fmla="*/ 86 w 113"/>
                  <a:gd name="T31" fmla="*/ 14 h 45"/>
                  <a:gd name="T32" fmla="*/ 91 w 113"/>
                  <a:gd name="T33" fmla="*/ 18 h 45"/>
                  <a:gd name="T34" fmla="*/ 91 w 113"/>
                  <a:gd name="T35" fmla="*/ 18 h 45"/>
                  <a:gd name="T36" fmla="*/ 95 w 113"/>
                  <a:gd name="T37" fmla="*/ 23 h 45"/>
                  <a:gd name="T38" fmla="*/ 100 w 113"/>
                  <a:gd name="T39" fmla="*/ 27 h 45"/>
                  <a:gd name="T40" fmla="*/ 100 w 113"/>
                  <a:gd name="T41" fmla="*/ 27 h 45"/>
                  <a:gd name="T42" fmla="*/ 104 w 113"/>
                  <a:gd name="T43" fmla="*/ 27 h 45"/>
                  <a:gd name="T44" fmla="*/ 104 w 113"/>
                  <a:gd name="T45" fmla="*/ 32 h 45"/>
                  <a:gd name="T46" fmla="*/ 104 w 113"/>
                  <a:gd name="T47" fmla="*/ 32 h 45"/>
                  <a:gd name="T48" fmla="*/ 104 w 113"/>
                  <a:gd name="T49" fmla="*/ 32 h 45"/>
                  <a:gd name="T50" fmla="*/ 104 w 113"/>
                  <a:gd name="T51" fmla="*/ 36 h 45"/>
                  <a:gd name="T52" fmla="*/ 113 w 113"/>
                  <a:gd name="T53" fmla="*/ 41 h 45"/>
                  <a:gd name="T54" fmla="*/ 109 w 113"/>
                  <a:gd name="T55" fmla="*/ 45 h 45"/>
                  <a:gd name="T56" fmla="*/ 109 w 113"/>
                  <a:gd name="T57" fmla="*/ 45 h 45"/>
                  <a:gd name="T58" fmla="*/ 104 w 113"/>
                  <a:gd name="T59" fmla="*/ 41 h 45"/>
                  <a:gd name="T60" fmla="*/ 100 w 113"/>
                  <a:gd name="T61" fmla="*/ 41 h 45"/>
                  <a:gd name="T62" fmla="*/ 95 w 113"/>
                  <a:gd name="T63" fmla="*/ 41 h 45"/>
                  <a:gd name="T64" fmla="*/ 86 w 113"/>
                  <a:gd name="T65" fmla="*/ 36 h 45"/>
                  <a:gd name="T66" fmla="*/ 82 w 113"/>
                  <a:gd name="T67" fmla="*/ 41 h 45"/>
                  <a:gd name="T68" fmla="*/ 82 w 113"/>
                  <a:gd name="T69" fmla="*/ 41 h 45"/>
                  <a:gd name="T70" fmla="*/ 73 w 113"/>
                  <a:gd name="T71" fmla="*/ 41 h 45"/>
                  <a:gd name="T72" fmla="*/ 68 w 113"/>
                  <a:gd name="T73" fmla="*/ 41 h 45"/>
                  <a:gd name="T74" fmla="*/ 64 w 113"/>
                  <a:gd name="T75" fmla="*/ 45 h 45"/>
                  <a:gd name="T76" fmla="*/ 64 w 113"/>
                  <a:gd name="T77" fmla="*/ 45 h 45"/>
                  <a:gd name="T78" fmla="*/ 59 w 113"/>
                  <a:gd name="T79" fmla="*/ 41 h 45"/>
                  <a:gd name="T80" fmla="*/ 55 w 113"/>
                  <a:gd name="T81" fmla="*/ 41 h 45"/>
                  <a:gd name="T82" fmla="*/ 55 w 113"/>
                  <a:gd name="T83" fmla="*/ 41 h 45"/>
                  <a:gd name="T84" fmla="*/ 50 w 113"/>
                  <a:gd name="T85" fmla="*/ 36 h 45"/>
                  <a:gd name="T86" fmla="*/ 46 w 113"/>
                  <a:gd name="T87" fmla="*/ 36 h 45"/>
                  <a:gd name="T88" fmla="*/ 46 w 113"/>
                  <a:gd name="T89" fmla="*/ 36 h 45"/>
                  <a:gd name="T90" fmla="*/ 41 w 113"/>
                  <a:gd name="T91" fmla="*/ 36 h 45"/>
                  <a:gd name="T92" fmla="*/ 37 w 113"/>
                  <a:gd name="T93" fmla="*/ 36 h 45"/>
                  <a:gd name="T94" fmla="*/ 32 w 113"/>
                  <a:gd name="T95" fmla="*/ 36 h 45"/>
                  <a:gd name="T96" fmla="*/ 32 w 113"/>
                  <a:gd name="T97" fmla="*/ 32 h 45"/>
                  <a:gd name="T98" fmla="*/ 32 w 113"/>
                  <a:gd name="T99" fmla="*/ 27 h 45"/>
                  <a:gd name="T100" fmla="*/ 28 w 113"/>
                  <a:gd name="T101" fmla="*/ 14 h 45"/>
                  <a:gd name="T102" fmla="*/ 19 w 113"/>
                  <a:gd name="T103" fmla="*/ 9 h 45"/>
                  <a:gd name="T104" fmla="*/ 9 w 113"/>
                  <a:gd name="T105" fmla="*/ 5 h 45"/>
                  <a:gd name="T106" fmla="*/ 0 w 113"/>
                  <a:gd name="T107" fmla="*/ 0 h 45"/>
                  <a:gd name="T108" fmla="*/ 5 w 113"/>
                  <a:gd name="T10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45">
                    <a:moveTo>
                      <a:pt x="5" y="0"/>
                    </a:moveTo>
                    <a:lnTo>
                      <a:pt x="5" y="0"/>
                    </a:lnTo>
                    <a:lnTo>
                      <a:pt x="9" y="0"/>
                    </a:lnTo>
                    <a:lnTo>
                      <a:pt x="9" y="0"/>
                    </a:lnTo>
                    <a:lnTo>
                      <a:pt x="14" y="0"/>
                    </a:lnTo>
                    <a:lnTo>
                      <a:pt x="14" y="0"/>
                    </a:lnTo>
                    <a:lnTo>
                      <a:pt x="19" y="0"/>
                    </a:lnTo>
                    <a:lnTo>
                      <a:pt x="23" y="5"/>
                    </a:lnTo>
                    <a:lnTo>
                      <a:pt x="23" y="5"/>
                    </a:lnTo>
                    <a:lnTo>
                      <a:pt x="28" y="5"/>
                    </a:lnTo>
                    <a:lnTo>
                      <a:pt x="32" y="5"/>
                    </a:lnTo>
                    <a:lnTo>
                      <a:pt x="32" y="5"/>
                    </a:lnTo>
                    <a:lnTo>
                      <a:pt x="37" y="5"/>
                    </a:lnTo>
                    <a:lnTo>
                      <a:pt x="37" y="5"/>
                    </a:lnTo>
                    <a:lnTo>
                      <a:pt x="41" y="5"/>
                    </a:lnTo>
                    <a:lnTo>
                      <a:pt x="41" y="5"/>
                    </a:lnTo>
                    <a:lnTo>
                      <a:pt x="41" y="5"/>
                    </a:lnTo>
                    <a:lnTo>
                      <a:pt x="46" y="5"/>
                    </a:lnTo>
                    <a:lnTo>
                      <a:pt x="46" y="5"/>
                    </a:lnTo>
                    <a:lnTo>
                      <a:pt x="50" y="5"/>
                    </a:lnTo>
                    <a:lnTo>
                      <a:pt x="50" y="9"/>
                    </a:lnTo>
                    <a:lnTo>
                      <a:pt x="50" y="9"/>
                    </a:lnTo>
                    <a:lnTo>
                      <a:pt x="55" y="9"/>
                    </a:lnTo>
                    <a:lnTo>
                      <a:pt x="59" y="9"/>
                    </a:lnTo>
                    <a:lnTo>
                      <a:pt x="59" y="14"/>
                    </a:lnTo>
                    <a:lnTo>
                      <a:pt x="64" y="14"/>
                    </a:lnTo>
                    <a:lnTo>
                      <a:pt x="64" y="14"/>
                    </a:lnTo>
                    <a:lnTo>
                      <a:pt x="64" y="14"/>
                    </a:lnTo>
                    <a:lnTo>
                      <a:pt x="64" y="14"/>
                    </a:lnTo>
                    <a:lnTo>
                      <a:pt x="64" y="14"/>
                    </a:lnTo>
                    <a:lnTo>
                      <a:pt x="64" y="14"/>
                    </a:lnTo>
                    <a:lnTo>
                      <a:pt x="64" y="18"/>
                    </a:lnTo>
                    <a:lnTo>
                      <a:pt x="64" y="18"/>
                    </a:lnTo>
                    <a:lnTo>
                      <a:pt x="64" y="14"/>
                    </a:lnTo>
                    <a:lnTo>
                      <a:pt x="68" y="14"/>
                    </a:lnTo>
                    <a:lnTo>
                      <a:pt x="68" y="14"/>
                    </a:lnTo>
                    <a:lnTo>
                      <a:pt x="68" y="14"/>
                    </a:lnTo>
                    <a:lnTo>
                      <a:pt x="73" y="14"/>
                    </a:lnTo>
                    <a:lnTo>
                      <a:pt x="73" y="14"/>
                    </a:lnTo>
                    <a:lnTo>
                      <a:pt x="77" y="14"/>
                    </a:lnTo>
                    <a:lnTo>
                      <a:pt x="77" y="14"/>
                    </a:lnTo>
                    <a:lnTo>
                      <a:pt x="77" y="14"/>
                    </a:lnTo>
                    <a:lnTo>
                      <a:pt x="77" y="14"/>
                    </a:lnTo>
                    <a:lnTo>
                      <a:pt x="77" y="14"/>
                    </a:lnTo>
                    <a:lnTo>
                      <a:pt x="82" y="14"/>
                    </a:lnTo>
                    <a:lnTo>
                      <a:pt x="82" y="14"/>
                    </a:lnTo>
                    <a:lnTo>
                      <a:pt x="82" y="14"/>
                    </a:lnTo>
                    <a:lnTo>
                      <a:pt x="86" y="14"/>
                    </a:lnTo>
                    <a:lnTo>
                      <a:pt x="86" y="18"/>
                    </a:lnTo>
                    <a:lnTo>
                      <a:pt x="91" y="18"/>
                    </a:lnTo>
                    <a:lnTo>
                      <a:pt x="91" y="18"/>
                    </a:lnTo>
                    <a:lnTo>
                      <a:pt x="91" y="18"/>
                    </a:lnTo>
                    <a:lnTo>
                      <a:pt x="91" y="18"/>
                    </a:lnTo>
                    <a:lnTo>
                      <a:pt x="91" y="18"/>
                    </a:lnTo>
                    <a:lnTo>
                      <a:pt x="91" y="23"/>
                    </a:lnTo>
                    <a:lnTo>
                      <a:pt x="91" y="23"/>
                    </a:lnTo>
                    <a:lnTo>
                      <a:pt x="95" y="23"/>
                    </a:lnTo>
                    <a:lnTo>
                      <a:pt x="95" y="23"/>
                    </a:lnTo>
                    <a:lnTo>
                      <a:pt x="95" y="27"/>
                    </a:lnTo>
                    <a:lnTo>
                      <a:pt x="100" y="27"/>
                    </a:lnTo>
                    <a:lnTo>
                      <a:pt x="100" y="27"/>
                    </a:lnTo>
                    <a:lnTo>
                      <a:pt x="100" y="27"/>
                    </a:lnTo>
                    <a:lnTo>
                      <a:pt x="100" y="27"/>
                    </a:lnTo>
                    <a:lnTo>
                      <a:pt x="104" y="27"/>
                    </a:lnTo>
                    <a:lnTo>
                      <a:pt x="104" y="27"/>
                    </a:lnTo>
                    <a:lnTo>
                      <a:pt x="104" y="27"/>
                    </a:lnTo>
                    <a:lnTo>
                      <a:pt x="104" y="27"/>
                    </a:lnTo>
                    <a:lnTo>
                      <a:pt x="104" y="32"/>
                    </a:lnTo>
                    <a:lnTo>
                      <a:pt x="104" y="32"/>
                    </a:lnTo>
                    <a:lnTo>
                      <a:pt x="104" y="32"/>
                    </a:lnTo>
                    <a:lnTo>
                      <a:pt x="104" y="32"/>
                    </a:lnTo>
                    <a:lnTo>
                      <a:pt x="104" y="32"/>
                    </a:lnTo>
                    <a:lnTo>
                      <a:pt x="104" y="32"/>
                    </a:lnTo>
                    <a:lnTo>
                      <a:pt x="104" y="32"/>
                    </a:lnTo>
                    <a:lnTo>
                      <a:pt x="104" y="32"/>
                    </a:lnTo>
                    <a:lnTo>
                      <a:pt x="104" y="32"/>
                    </a:lnTo>
                    <a:lnTo>
                      <a:pt x="104" y="36"/>
                    </a:lnTo>
                    <a:lnTo>
                      <a:pt x="104" y="36"/>
                    </a:lnTo>
                    <a:lnTo>
                      <a:pt x="109" y="36"/>
                    </a:lnTo>
                    <a:lnTo>
                      <a:pt x="109" y="41"/>
                    </a:lnTo>
                    <a:lnTo>
                      <a:pt x="113" y="41"/>
                    </a:lnTo>
                    <a:lnTo>
                      <a:pt x="113" y="41"/>
                    </a:lnTo>
                    <a:lnTo>
                      <a:pt x="113" y="41"/>
                    </a:lnTo>
                    <a:lnTo>
                      <a:pt x="109" y="45"/>
                    </a:lnTo>
                    <a:lnTo>
                      <a:pt x="109" y="45"/>
                    </a:lnTo>
                    <a:lnTo>
                      <a:pt x="109" y="45"/>
                    </a:lnTo>
                    <a:lnTo>
                      <a:pt x="109" y="45"/>
                    </a:lnTo>
                    <a:lnTo>
                      <a:pt x="104" y="41"/>
                    </a:lnTo>
                    <a:lnTo>
                      <a:pt x="104" y="41"/>
                    </a:lnTo>
                    <a:lnTo>
                      <a:pt x="104" y="41"/>
                    </a:lnTo>
                    <a:lnTo>
                      <a:pt x="100" y="41"/>
                    </a:lnTo>
                    <a:lnTo>
                      <a:pt x="100" y="41"/>
                    </a:lnTo>
                    <a:lnTo>
                      <a:pt x="100" y="41"/>
                    </a:lnTo>
                    <a:lnTo>
                      <a:pt x="95" y="41"/>
                    </a:lnTo>
                    <a:lnTo>
                      <a:pt x="95" y="41"/>
                    </a:lnTo>
                    <a:lnTo>
                      <a:pt x="95" y="41"/>
                    </a:lnTo>
                    <a:lnTo>
                      <a:pt x="91" y="36"/>
                    </a:lnTo>
                    <a:lnTo>
                      <a:pt x="91" y="36"/>
                    </a:lnTo>
                    <a:lnTo>
                      <a:pt x="86" y="36"/>
                    </a:lnTo>
                    <a:lnTo>
                      <a:pt x="86" y="41"/>
                    </a:lnTo>
                    <a:lnTo>
                      <a:pt x="86" y="41"/>
                    </a:lnTo>
                    <a:lnTo>
                      <a:pt x="82" y="41"/>
                    </a:lnTo>
                    <a:lnTo>
                      <a:pt x="82" y="41"/>
                    </a:lnTo>
                    <a:lnTo>
                      <a:pt x="82" y="41"/>
                    </a:lnTo>
                    <a:lnTo>
                      <a:pt x="82" y="41"/>
                    </a:lnTo>
                    <a:lnTo>
                      <a:pt x="77" y="41"/>
                    </a:lnTo>
                    <a:lnTo>
                      <a:pt x="77" y="41"/>
                    </a:lnTo>
                    <a:lnTo>
                      <a:pt x="73" y="41"/>
                    </a:lnTo>
                    <a:lnTo>
                      <a:pt x="73" y="41"/>
                    </a:lnTo>
                    <a:lnTo>
                      <a:pt x="73" y="41"/>
                    </a:lnTo>
                    <a:lnTo>
                      <a:pt x="68" y="41"/>
                    </a:lnTo>
                    <a:lnTo>
                      <a:pt x="68" y="45"/>
                    </a:lnTo>
                    <a:lnTo>
                      <a:pt x="64" y="45"/>
                    </a:lnTo>
                    <a:lnTo>
                      <a:pt x="64" y="45"/>
                    </a:lnTo>
                    <a:lnTo>
                      <a:pt x="64" y="45"/>
                    </a:lnTo>
                    <a:lnTo>
                      <a:pt x="64" y="45"/>
                    </a:lnTo>
                    <a:lnTo>
                      <a:pt x="64" y="45"/>
                    </a:lnTo>
                    <a:lnTo>
                      <a:pt x="59" y="41"/>
                    </a:lnTo>
                    <a:lnTo>
                      <a:pt x="59" y="41"/>
                    </a:lnTo>
                    <a:lnTo>
                      <a:pt x="59" y="41"/>
                    </a:lnTo>
                    <a:lnTo>
                      <a:pt x="59" y="41"/>
                    </a:lnTo>
                    <a:lnTo>
                      <a:pt x="59" y="41"/>
                    </a:lnTo>
                    <a:lnTo>
                      <a:pt x="55" y="41"/>
                    </a:lnTo>
                    <a:lnTo>
                      <a:pt x="59" y="41"/>
                    </a:lnTo>
                    <a:lnTo>
                      <a:pt x="55" y="41"/>
                    </a:lnTo>
                    <a:lnTo>
                      <a:pt x="55" y="41"/>
                    </a:lnTo>
                    <a:lnTo>
                      <a:pt x="55" y="36"/>
                    </a:lnTo>
                    <a:lnTo>
                      <a:pt x="50" y="36"/>
                    </a:lnTo>
                    <a:lnTo>
                      <a:pt x="50" y="36"/>
                    </a:lnTo>
                    <a:lnTo>
                      <a:pt x="50" y="36"/>
                    </a:lnTo>
                    <a:lnTo>
                      <a:pt x="50" y="36"/>
                    </a:lnTo>
                    <a:lnTo>
                      <a:pt x="46" y="36"/>
                    </a:lnTo>
                    <a:lnTo>
                      <a:pt x="46" y="36"/>
                    </a:lnTo>
                    <a:lnTo>
                      <a:pt x="46" y="36"/>
                    </a:lnTo>
                    <a:lnTo>
                      <a:pt x="46" y="36"/>
                    </a:lnTo>
                    <a:lnTo>
                      <a:pt x="46" y="36"/>
                    </a:lnTo>
                    <a:lnTo>
                      <a:pt x="46" y="36"/>
                    </a:lnTo>
                    <a:lnTo>
                      <a:pt x="41" y="36"/>
                    </a:lnTo>
                    <a:lnTo>
                      <a:pt x="41" y="36"/>
                    </a:lnTo>
                    <a:lnTo>
                      <a:pt x="41" y="36"/>
                    </a:lnTo>
                    <a:lnTo>
                      <a:pt x="37" y="36"/>
                    </a:lnTo>
                    <a:lnTo>
                      <a:pt x="37" y="36"/>
                    </a:lnTo>
                    <a:lnTo>
                      <a:pt x="37" y="36"/>
                    </a:lnTo>
                    <a:lnTo>
                      <a:pt x="32" y="36"/>
                    </a:lnTo>
                    <a:lnTo>
                      <a:pt x="32" y="36"/>
                    </a:lnTo>
                    <a:lnTo>
                      <a:pt x="32" y="36"/>
                    </a:lnTo>
                    <a:lnTo>
                      <a:pt x="32" y="32"/>
                    </a:lnTo>
                    <a:lnTo>
                      <a:pt x="32" y="32"/>
                    </a:lnTo>
                    <a:lnTo>
                      <a:pt x="32" y="32"/>
                    </a:lnTo>
                    <a:lnTo>
                      <a:pt x="32" y="27"/>
                    </a:lnTo>
                    <a:lnTo>
                      <a:pt x="32" y="23"/>
                    </a:lnTo>
                    <a:lnTo>
                      <a:pt x="28" y="18"/>
                    </a:lnTo>
                    <a:lnTo>
                      <a:pt x="28" y="14"/>
                    </a:lnTo>
                    <a:lnTo>
                      <a:pt x="28" y="14"/>
                    </a:lnTo>
                    <a:lnTo>
                      <a:pt x="23" y="14"/>
                    </a:lnTo>
                    <a:lnTo>
                      <a:pt x="19" y="9"/>
                    </a:lnTo>
                    <a:lnTo>
                      <a:pt x="14" y="9"/>
                    </a:lnTo>
                    <a:lnTo>
                      <a:pt x="9" y="5"/>
                    </a:lnTo>
                    <a:lnTo>
                      <a:pt x="9" y="5"/>
                    </a:lnTo>
                    <a:lnTo>
                      <a:pt x="5" y="5"/>
                    </a:lnTo>
                    <a:lnTo>
                      <a:pt x="0" y="0"/>
                    </a:lnTo>
                    <a:lnTo>
                      <a:pt x="0" y="0"/>
                    </a:lnTo>
                    <a:lnTo>
                      <a:pt x="0" y="0"/>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1" name="Freeform 62"/>
              <p:cNvSpPr>
                <a:spLocks/>
              </p:cNvSpPr>
              <p:nvPr/>
            </p:nvSpPr>
            <p:spPr bwMode="auto">
              <a:xfrm>
                <a:off x="4176713" y="2614614"/>
                <a:ext cx="122238" cy="195263"/>
              </a:xfrm>
              <a:custGeom>
                <a:avLst/>
                <a:gdLst>
                  <a:gd name="T0" fmla="*/ 59 w 77"/>
                  <a:gd name="T1" fmla="*/ 5 h 123"/>
                  <a:gd name="T2" fmla="*/ 59 w 77"/>
                  <a:gd name="T3" fmla="*/ 10 h 123"/>
                  <a:gd name="T4" fmla="*/ 64 w 77"/>
                  <a:gd name="T5" fmla="*/ 14 h 123"/>
                  <a:gd name="T6" fmla="*/ 64 w 77"/>
                  <a:gd name="T7" fmla="*/ 19 h 123"/>
                  <a:gd name="T8" fmla="*/ 64 w 77"/>
                  <a:gd name="T9" fmla="*/ 28 h 123"/>
                  <a:gd name="T10" fmla="*/ 64 w 77"/>
                  <a:gd name="T11" fmla="*/ 28 h 123"/>
                  <a:gd name="T12" fmla="*/ 64 w 77"/>
                  <a:gd name="T13" fmla="*/ 32 h 123"/>
                  <a:gd name="T14" fmla="*/ 64 w 77"/>
                  <a:gd name="T15" fmla="*/ 32 h 123"/>
                  <a:gd name="T16" fmla="*/ 64 w 77"/>
                  <a:gd name="T17" fmla="*/ 32 h 123"/>
                  <a:gd name="T18" fmla="*/ 68 w 77"/>
                  <a:gd name="T19" fmla="*/ 37 h 123"/>
                  <a:gd name="T20" fmla="*/ 68 w 77"/>
                  <a:gd name="T21" fmla="*/ 46 h 123"/>
                  <a:gd name="T22" fmla="*/ 64 w 77"/>
                  <a:gd name="T23" fmla="*/ 46 h 123"/>
                  <a:gd name="T24" fmla="*/ 73 w 77"/>
                  <a:gd name="T25" fmla="*/ 55 h 123"/>
                  <a:gd name="T26" fmla="*/ 68 w 77"/>
                  <a:gd name="T27" fmla="*/ 59 h 123"/>
                  <a:gd name="T28" fmla="*/ 68 w 77"/>
                  <a:gd name="T29" fmla="*/ 73 h 123"/>
                  <a:gd name="T30" fmla="*/ 68 w 77"/>
                  <a:gd name="T31" fmla="*/ 77 h 123"/>
                  <a:gd name="T32" fmla="*/ 68 w 77"/>
                  <a:gd name="T33" fmla="*/ 82 h 123"/>
                  <a:gd name="T34" fmla="*/ 68 w 77"/>
                  <a:gd name="T35" fmla="*/ 82 h 123"/>
                  <a:gd name="T36" fmla="*/ 73 w 77"/>
                  <a:gd name="T37" fmla="*/ 86 h 123"/>
                  <a:gd name="T38" fmla="*/ 73 w 77"/>
                  <a:gd name="T39" fmla="*/ 91 h 123"/>
                  <a:gd name="T40" fmla="*/ 77 w 77"/>
                  <a:gd name="T41" fmla="*/ 95 h 123"/>
                  <a:gd name="T42" fmla="*/ 77 w 77"/>
                  <a:gd name="T43" fmla="*/ 95 h 123"/>
                  <a:gd name="T44" fmla="*/ 73 w 77"/>
                  <a:gd name="T45" fmla="*/ 104 h 123"/>
                  <a:gd name="T46" fmla="*/ 50 w 77"/>
                  <a:gd name="T47" fmla="*/ 109 h 123"/>
                  <a:gd name="T48" fmla="*/ 41 w 77"/>
                  <a:gd name="T49" fmla="*/ 114 h 123"/>
                  <a:gd name="T50" fmla="*/ 23 w 77"/>
                  <a:gd name="T51" fmla="*/ 123 h 123"/>
                  <a:gd name="T52" fmla="*/ 9 w 77"/>
                  <a:gd name="T53" fmla="*/ 118 h 123"/>
                  <a:gd name="T54" fmla="*/ 5 w 77"/>
                  <a:gd name="T55" fmla="*/ 114 h 123"/>
                  <a:gd name="T56" fmla="*/ 9 w 77"/>
                  <a:gd name="T57" fmla="*/ 114 h 123"/>
                  <a:gd name="T58" fmla="*/ 9 w 77"/>
                  <a:gd name="T59" fmla="*/ 109 h 123"/>
                  <a:gd name="T60" fmla="*/ 5 w 77"/>
                  <a:gd name="T61" fmla="*/ 104 h 123"/>
                  <a:gd name="T62" fmla="*/ 5 w 77"/>
                  <a:gd name="T63" fmla="*/ 100 h 123"/>
                  <a:gd name="T64" fmla="*/ 0 w 77"/>
                  <a:gd name="T65" fmla="*/ 86 h 123"/>
                  <a:gd name="T66" fmla="*/ 0 w 77"/>
                  <a:gd name="T67" fmla="*/ 82 h 123"/>
                  <a:gd name="T68" fmla="*/ 5 w 77"/>
                  <a:gd name="T69" fmla="*/ 77 h 123"/>
                  <a:gd name="T70" fmla="*/ 9 w 77"/>
                  <a:gd name="T71" fmla="*/ 64 h 123"/>
                  <a:gd name="T72" fmla="*/ 14 w 77"/>
                  <a:gd name="T73" fmla="*/ 59 h 123"/>
                  <a:gd name="T74" fmla="*/ 14 w 77"/>
                  <a:gd name="T75" fmla="*/ 59 h 123"/>
                  <a:gd name="T76" fmla="*/ 14 w 77"/>
                  <a:gd name="T77" fmla="*/ 50 h 123"/>
                  <a:gd name="T78" fmla="*/ 14 w 77"/>
                  <a:gd name="T79" fmla="*/ 41 h 123"/>
                  <a:gd name="T80" fmla="*/ 14 w 77"/>
                  <a:gd name="T81" fmla="*/ 37 h 123"/>
                  <a:gd name="T82" fmla="*/ 14 w 77"/>
                  <a:gd name="T83" fmla="*/ 32 h 123"/>
                  <a:gd name="T84" fmla="*/ 9 w 77"/>
                  <a:gd name="T85" fmla="*/ 28 h 123"/>
                  <a:gd name="T86" fmla="*/ 9 w 77"/>
                  <a:gd name="T87" fmla="*/ 19 h 123"/>
                  <a:gd name="T88" fmla="*/ 9 w 77"/>
                  <a:gd name="T89" fmla="*/ 14 h 123"/>
                  <a:gd name="T90" fmla="*/ 9 w 77"/>
                  <a:gd name="T91" fmla="*/ 14 h 123"/>
                  <a:gd name="T92" fmla="*/ 9 w 77"/>
                  <a:gd name="T93" fmla="*/ 5 h 123"/>
                  <a:gd name="T94" fmla="*/ 18 w 77"/>
                  <a:gd name="T95" fmla="*/ 5 h 123"/>
                  <a:gd name="T96" fmla="*/ 32 w 77"/>
                  <a:gd name="T97" fmla="*/ 5 h 123"/>
                  <a:gd name="T98" fmla="*/ 45 w 77"/>
                  <a:gd name="T99" fmla="*/ 5 h 123"/>
                  <a:gd name="T100" fmla="*/ 50 w 77"/>
                  <a:gd name="T101" fmla="*/ 5 h 123"/>
                  <a:gd name="T102" fmla="*/ 50 w 77"/>
                  <a:gd name="T103" fmla="*/ 5 h 123"/>
                  <a:gd name="T104" fmla="*/ 54 w 77"/>
                  <a:gd name="T10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23">
                    <a:moveTo>
                      <a:pt x="59" y="0"/>
                    </a:moveTo>
                    <a:lnTo>
                      <a:pt x="59" y="0"/>
                    </a:lnTo>
                    <a:lnTo>
                      <a:pt x="59" y="5"/>
                    </a:lnTo>
                    <a:lnTo>
                      <a:pt x="59" y="5"/>
                    </a:lnTo>
                    <a:lnTo>
                      <a:pt x="59" y="5"/>
                    </a:lnTo>
                    <a:lnTo>
                      <a:pt x="59" y="10"/>
                    </a:lnTo>
                    <a:lnTo>
                      <a:pt x="59" y="10"/>
                    </a:lnTo>
                    <a:lnTo>
                      <a:pt x="59" y="10"/>
                    </a:lnTo>
                    <a:lnTo>
                      <a:pt x="59" y="10"/>
                    </a:lnTo>
                    <a:lnTo>
                      <a:pt x="59" y="14"/>
                    </a:lnTo>
                    <a:lnTo>
                      <a:pt x="59" y="14"/>
                    </a:lnTo>
                    <a:lnTo>
                      <a:pt x="64" y="14"/>
                    </a:lnTo>
                    <a:lnTo>
                      <a:pt x="64" y="14"/>
                    </a:lnTo>
                    <a:lnTo>
                      <a:pt x="64" y="19"/>
                    </a:lnTo>
                    <a:lnTo>
                      <a:pt x="64" y="19"/>
                    </a:lnTo>
                    <a:lnTo>
                      <a:pt x="64" y="19"/>
                    </a:lnTo>
                    <a:lnTo>
                      <a:pt x="64" y="19"/>
                    </a:lnTo>
                    <a:lnTo>
                      <a:pt x="64" y="23"/>
                    </a:lnTo>
                    <a:lnTo>
                      <a:pt x="64" y="28"/>
                    </a:lnTo>
                    <a:lnTo>
                      <a:pt x="64" y="28"/>
                    </a:lnTo>
                    <a:lnTo>
                      <a:pt x="64" y="28"/>
                    </a:lnTo>
                    <a:lnTo>
                      <a:pt x="64" y="28"/>
                    </a:lnTo>
                    <a:lnTo>
                      <a:pt x="64" y="28"/>
                    </a:lnTo>
                    <a:lnTo>
                      <a:pt x="64" y="28"/>
                    </a:lnTo>
                    <a:lnTo>
                      <a:pt x="64" y="28"/>
                    </a:lnTo>
                    <a:lnTo>
                      <a:pt x="64" y="32"/>
                    </a:lnTo>
                    <a:lnTo>
                      <a:pt x="64" y="32"/>
                    </a:lnTo>
                    <a:lnTo>
                      <a:pt x="64" y="32"/>
                    </a:lnTo>
                    <a:lnTo>
                      <a:pt x="64" y="32"/>
                    </a:lnTo>
                    <a:lnTo>
                      <a:pt x="64" y="32"/>
                    </a:lnTo>
                    <a:lnTo>
                      <a:pt x="64" y="32"/>
                    </a:lnTo>
                    <a:lnTo>
                      <a:pt x="64" y="32"/>
                    </a:lnTo>
                    <a:lnTo>
                      <a:pt x="64" y="32"/>
                    </a:lnTo>
                    <a:lnTo>
                      <a:pt x="64" y="32"/>
                    </a:lnTo>
                    <a:lnTo>
                      <a:pt x="64" y="32"/>
                    </a:lnTo>
                    <a:lnTo>
                      <a:pt x="64" y="32"/>
                    </a:lnTo>
                    <a:lnTo>
                      <a:pt x="68" y="32"/>
                    </a:lnTo>
                    <a:lnTo>
                      <a:pt x="68" y="32"/>
                    </a:lnTo>
                    <a:lnTo>
                      <a:pt x="68" y="32"/>
                    </a:lnTo>
                    <a:lnTo>
                      <a:pt x="68" y="37"/>
                    </a:lnTo>
                    <a:lnTo>
                      <a:pt x="68" y="37"/>
                    </a:lnTo>
                    <a:lnTo>
                      <a:pt x="68" y="41"/>
                    </a:lnTo>
                    <a:lnTo>
                      <a:pt x="68" y="41"/>
                    </a:lnTo>
                    <a:lnTo>
                      <a:pt x="68" y="46"/>
                    </a:lnTo>
                    <a:lnTo>
                      <a:pt x="68" y="46"/>
                    </a:lnTo>
                    <a:lnTo>
                      <a:pt x="68" y="46"/>
                    </a:lnTo>
                    <a:lnTo>
                      <a:pt x="64" y="46"/>
                    </a:lnTo>
                    <a:lnTo>
                      <a:pt x="64" y="46"/>
                    </a:lnTo>
                    <a:lnTo>
                      <a:pt x="68" y="50"/>
                    </a:lnTo>
                    <a:lnTo>
                      <a:pt x="68" y="50"/>
                    </a:lnTo>
                    <a:lnTo>
                      <a:pt x="68" y="50"/>
                    </a:lnTo>
                    <a:lnTo>
                      <a:pt x="73" y="55"/>
                    </a:lnTo>
                    <a:lnTo>
                      <a:pt x="73" y="55"/>
                    </a:lnTo>
                    <a:lnTo>
                      <a:pt x="68" y="55"/>
                    </a:lnTo>
                    <a:lnTo>
                      <a:pt x="68" y="55"/>
                    </a:lnTo>
                    <a:lnTo>
                      <a:pt x="68" y="59"/>
                    </a:lnTo>
                    <a:lnTo>
                      <a:pt x="68" y="64"/>
                    </a:lnTo>
                    <a:lnTo>
                      <a:pt x="68" y="68"/>
                    </a:lnTo>
                    <a:lnTo>
                      <a:pt x="68" y="68"/>
                    </a:lnTo>
                    <a:lnTo>
                      <a:pt x="68" y="73"/>
                    </a:lnTo>
                    <a:lnTo>
                      <a:pt x="68" y="73"/>
                    </a:lnTo>
                    <a:lnTo>
                      <a:pt x="68" y="73"/>
                    </a:lnTo>
                    <a:lnTo>
                      <a:pt x="68" y="73"/>
                    </a:lnTo>
                    <a:lnTo>
                      <a:pt x="68" y="77"/>
                    </a:lnTo>
                    <a:lnTo>
                      <a:pt x="68" y="77"/>
                    </a:lnTo>
                    <a:lnTo>
                      <a:pt x="68" y="77"/>
                    </a:lnTo>
                    <a:lnTo>
                      <a:pt x="68" y="77"/>
                    </a:lnTo>
                    <a:lnTo>
                      <a:pt x="68" y="82"/>
                    </a:lnTo>
                    <a:lnTo>
                      <a:pt x="68" y="82"/>
                    </a:lnTo>
                    <a:lnTo>
                      <a:pt x="68" y="82"/>
                    </a:lnTo>
                    <a:lnTo>
                      <a:pt x="68" y="82"/>
                    </a:lnTo>
                    <a:lnTo>
                      <a:pt x="68" y="82"/>
                    </a:lnTo>
                    <a:lnTo>
                      <a:pt x="68" y="86"/>
                    </a:lnTo>
                    <a:lnTo>
                      <a:pt x="68" y="86"/>
                    </a:lnTo>
                    <a:lnTo>
                      <a:pt x="73" y="86"/>
                    </a:lnTo>
                    <a:lnTo>
                      <a:pt x="73" y="86"/>
                    </a:lnTo>
                    <a:lnTo>
                      <a:pt x="73" y="86"/>
                    </a:lnTo>
                    <a:lnTo>
                      <a:pt x="73" y="91"/>
                    </a:lnTo>
                    <a:lnTo>
                      <a:pt x="73" y="91"/>
                    </a:lnTo>
                    <a:lnTo>
                      <a:pt x="73" y="91"/>
                    </a:lnTo>
                    <a:lnTo>
                      <a:pt x="77" y="91"/>
                    </a:lnTo>
                    <a:lnTo>
                      <a:pt x="77" y="91"/>
                    </a:lnTo>
                    <a:lnTo>
                      <a:pt x="77" y="95"/>
                    </a:lnTo>
                    <a:lnTo>
                      <a:pt x="77" y="95"/>
                    </a:lnTo>
                    <a:lnTo>
                      <a:pt x="77" y="95"/>
                    </a:lnTo>
                    <a:lnTo>
                      <a:pt x="77" y="95"/>
                    </a:lnTo>
                    <a:lnTo>
                      <a:pt x="77" y="95"/>
                    </a:lnTo>
                    <a:lnTo>
                      <a:pt x="77" y="95"/>
                    </a:lnTo>
                    <a:lnTo>
                      <a:pt x="77" y="100"/>
                    </a:lnTo>
                    <a:lnTo>
                      <a:pt x="77" y="100"/>
                    </a:lnTo>
                    <a:lnTo>
                      <a:pt x="73" y="100"/>
                    </a:lnTo>
                    <a:lnTo>
                      <a:pt x="73" y="104"/>
                    </a:lnTo>
                    <a:lnTo>
                      <a:pt x="68" y="104"/>
                    </a:lnTo>
                    <a:lnTo>
                      <a:pt x="64" y="104"/>
                    </a:lnTo>
                    <a:lnTo>
                      <a:pt x="54" y="104"/>
                    </a:lnTo>
                    <a:lnTo>
                      <a:pt x="50" y="109"/>
                    </a:lnTo>
                    <a:lnTo>
                      <a:pt x="50" y="109"/>
                    </a:lnTo>
                    <a:lnTo>
                      <a:pt x="45" y="109"/>
                    </a:lnTo>
                    <a:lnTo>
                      <a:pt x="45" y="114"/>
                    </a:lnTo>
                    <a:lnTo>
                      <a:pt x="41" y="114"/>
                    </a:lnTo>
                    <a:lnTo>
                      <a:pt x="32" y="118"/>
                    </a:lnTo>
                    <a:lnTo>
                      <a:pt x="27" y="118"/>
                    </a:lnTo>
                    <a:lnTo>
                      <a:pt x="27" y="118"/>
                    </a:lnTo>
                    <a:lnTo>
                      <a:pt x="23" y="123"/>
                    </a:lnTo>
                    <a:lnTo>
                      <a:pt x="23" y="123"/>
                    </a:lnTo>
                    <a:lnTo>
                      <a:pt x="18" y="118"/>
                    </a:lnTo>
                    <a:lnTo>
                      <a:pt x="18" y="118"/>
                    </a:lnTo>
                    <a:lnTo>
                      <a:pt x="9" y="118"/>
                    </a:lnTo>
                    <a:lnTo>
                      <a:pt x="5" y="118"/>
                    </a:lnTo>
                    <a:lnTo>
                      <a:pt x="5" y="114"/>
                    </a:lnTo>
                    <a:lnTo>
                      <a:pt x="5" y="114"/>
                    </a:lnTo>
                    <a:lnTo>
                      <a:pt x="5" y="114"/>
                    </a:lnTo>
                    <a:lnTo>
                      <a:pt x="5" y="114"/>
                    </a:lnTo>
                    <a:lnTo>
                      <a:pt x="5" y="114"/>
                    </a:lnTo>
                    <a:lnTo>
                      <a:pt x="9" y="114"/>
                    </a:lnTo>
                    <a:lnTo>
                      <a:pt x="9" y="114"/>
                    </a:lnTo>
                    <a:lnTo>
                      <a:pt x="9" y="114"/>
                    </a:lnTo>
                    <a:lnTo>
                      <a:pt x="9" y="114"/>
                    </a:lnTo>
                    <a:lnTo>
                      <a:pt x="9" y="109"/>
                    </a:lnTo>
                    <a:lnTo>
                      <a:pt x="9" y="109"/>
                    </a:lnTo>
                    <a:lnTo>
                      <a:pt x="9" y="109"/>
                    </a:lnTo>
                    <a:lnTo>
                      <a:pt x="9" y="104"/>
                    </a:lnTo>
                    <a:lnTo>
                      <a:pt x="9" y="104"/>
                    </a:lnTo>
                    <a:lnTo>
                      <a:pt x="5" y="104"/>
                    </a:lnTo>
                    <a:lnTo>
                      <a:pt x="5" y="104"/>
                    </a:lnTo>
                    <a:lnTo>
                      <a:pt x="5" y="104"/>
                    </a:lnTo>
                    <a:lnTo>
                      <a:pt x="5" y="100"/>
                    </a:lnTo>
                    <a:lnTo>
                      <a:pt x="5" y="100"/>
                    </a:lnTo>
                    <a:lnTo>
                      <a:pt x="5" y="95"/>
                    </a:lnTo>
                    <a:lnTo>
                      <a:pt x="0" y="91"/>
                    </a:lnTo>
                    <a:lnTo>
                      <a:pt x="0" y="91"/>
                    </a:lnTo>
                    <a:lnTo>
                      <a:pt x="0" y="86"/>
                    </a:lnTo>
                    <a:lnTo>
                      <a:pt x="0" y="86"/>
                    </a:lnTo>
                    <a:lnTo>
                      <a:pt x="0" y="86"/>
                    </a:lnTo>
                    <a:lnTo>
                      <a:pt x="0" y="82"/>
                    </a:lnTo>
                    <a:lnTo>
                      <a:pt x="0" y="82"/>
                    </a:lnTo>
                    <a:lnTo>
                      <a:pt x="5" y="82"/>
                    </a:lnTo>
                    <a:lnTo>
                      <a:pt x="5" y="77"/>
                    </a:lnTo>
                    <a:lnTo>
                      <a:pt x="5" y="77"/>
                    </a:lnTo>
                    <a:lnTo>
                      <a:pt x="5" y="77"/>
                    </a:lnTo>
                    <a:lnTo>
                      <a:pt x="5" y="73"/>
                    </a:lnTo>
                    <a:lnTo>
                      <a:pt x="5" y="73"/>
                    </a:lnTo>
                    <a:lnTo>
                      <a:pt x="9" y="68"/>
                    </a:lnTo>
                    <a:lnTo>
                      <a:pt x="9" y="64"/>
                    </a:lnTo>
                    <a:lnTo>
                      <a:pt x="9" y="64"/>
                    </a:lnTo>
                    <a:lnTo>
                      <a:pt x="9" y="64"/>
                    </a:lnTo>
                    <a:lnTo>
                      <a:pt x="9" y="64"/>
                    </a:lnTo>
                    <a:lnTo>
                      <a:pt x="14" y="59"/>
                    </a:lnTo>
                    <a:lnTo>
                      <a:pt x="14" y="59"/>
                    </a:lnTo>
                    <a:lnTo>
                      <a:pt x="14" y="59"/>
                    </a:lnTo>
                    <a:lnTo>
                      <a:pt x="14" y="59"/>
                    </a:lnTo>
                    <a:lnTo>
                      <a:pt x="14" y="59"/>
                    </a:lnTo>
                    <a:lnTo>
                      <a:pt x="14" y="59"/>
                    </a:lnTo>
                    <a:lnTo>
                      <a:pt x="14" y="59"/>
                    </a:lnTo>
                    <a:lnTo>
                      <a:pt x="14" y="55"/>
                    </a:lnTo>
                    <a:lnTo>
                      <a:pt x="14" y="50"/>
                    </a:lnTo>
                    <a:lnTo>
                      <a:pt x="14" y="46"/>
                    </a:lnTo>
                    <a:lnTo>
                      <a:pt x="14" y="46"/>
                    </a:lnTo>
                    <a:lnTo>
                      <a:pt x="14" y="46"/>
                    </a:lnTo>
                    <a:lnTo>
                      <a:pt x="14" y="41"/>
                    </a:lnTo>
                    <a:lnTo>
                      <a:pt x="14" y="41"/>
                    </a:lnTo>
                    <a:lnTo>
                      <a:pt x="9" y="41"/>
                    </a:lnTo>
                    <a:lnTo>
                      <a:pt x="9" y="41"/>
                    </a:lnTo>
                    <a:lnTo>
                      <a:pt x="14" y="37"/>
                    </a:lnTo>
                    <a:lnTo>
                      <a:pt x="14" y="37"/>
                    </a:lnTo>
                    <a:lnTo>
                      <a:pt x="14" y="37"/>
                    </a:lnTo>
                    <a:lnTo>
                      <a:pt x="14" y="37"/>
                    </a:lnTo>
                    <a:lnTo>
                      <a:pt x="14" y="32"/>
                    </a:lnTo>
                    <a:lnTo>
                      <a:pt x="14" y="32"/>
                    </a:lnTo>
                    <a:lnTo>
                      <a:pt x="14" y="32"/>
                    </a:lnTo>
                    <a:lnTo>
                      <a:pt x="9" y="28"/>
                    </a:lnTo>
                    <a:lnTo>
                      <a:pt x="9" y="28"/>
                    </a:lnTo>
                    <a:lnTo>
                      <a:pt x="9" y="28"/>
                    </a:lnTo>
                    <a:lnTo>
                      <a:pt x="9" y="23"/>
                    </a:lnTo>
                    <a:lnTo>
                      <a:pt x="9" y="23"/>
                    </a:lnTo>
                    <a:lnTo>
                      <a:pt x="9" y="19"/>
                    </a:lnTo>
                    <a:lnTo>
                      <a:pt x="9" y="19"/>
                    </a:lnTo>
                    <a:lnTo>
                      <a:pt x="9" y="19"/>
                    </a:lnTo>
                    <a:lnTo>
                      <a:pt x="9" y="19"/>
                    </a:lnTo>
                    <a:lnTo>
                      <a:pt x="9" y="14"/>
                    </a:lnTo>
                    <a:lnTo>
                      <a:pt x="9" y="14"/>
                    </a:lnTo>
                    <a:lnTo>
                      <a:pt x="9" y="14"/>
                    </a:lnTo>
                    <a:lnTo>
                      <a:pt x="9" y="14"/>
                    </a:lnTo>
                    <a:lnTo>
                      <a:pt x="9" y="14"/>
                    </a:lnTo>
                    <a:lnTo>
                      <a:pt x="9" y="10"/>
                    </a:lnTo>
                    <a:lnTo>
                      <a:pt x="9" y="10"/>
                    </a:lnTo>
                    <a:lnTo>
                      <a:pt x="9" y="5"/>
                    </a:lnTo>
                    <a:lnTo>
                      <a:pt x="9" y="5"/>
                    </a:lnTo>
                    <a:lnTo>
                      <a:pt x="9" y="5"/>
                    </a:lnTo>
                    <a:lnTo>
                      <a:pt x="9" y="5"/>
                    </a:lnTo>
                    <a:lnTo>
                      <a:pt x="14" y="5"/>
                    </a:lnTo>
                    <a:lnTo>
                      <a:pt x="18" y="5"/>
                    </a:lnTo>
                    <a:lnTo>
                      <a:pt x="27" y="5"/>
                    </a:lnTo>
                    <a:lnTo>
                      <a:pt x="32" y="5"/>
                    </a:lnTo>
                    <a:lnTo>
                      <a:pt x="32" y="5"/>
                    </a:lnTo>
                    <a:lnTo>
                      <a:pt x="32" y="5"/>
                    </a:lnTo>
                    <a:lnTo>
                      <a:pt x="36" y="5"/>
                    </a:lnTo>
                    <a:lnTo>
                      <a:pt x="41" y="5"/>
                    </a:lnTo>
                    <a:lnTo>
                      <a:pt x="41" y="5"/>
                    </a:lnTo>
                    <a:lnTo>
                      <a:pt x="45" y="5"/>
                    </a:lnTo>
                    <a:lnTo>
                      <a:pt x="45" y="5"/>
                    </a:lnTo>
                    <a:lnTo>
                      <a:pt x="45" y="5"/>
                    </a:lnTo>
                    <a:lnTo>
                      <a:pt x="50" y="5"/>
                    </a:lnTo>
                    <a:lnTo>
                      <a:pt x="50" y="5"/>
                    </a:lnTo>
                    <a:lnTo>
                      <a:pt x="50" y="5"/>
                    </a:lnTo>
                    <a:lnTo>
                      <a:pt x="50" y="5"/>
                    </a:lnTo>
                    <a:lnTo>
                      <a:pt x="50" y="5"/>
                    </a:lnTo>
                    <a:lnTo>
                      <a:pt x="50" y="5"/>
                    </a:lnTo>
                    <a:lnTo>
                      <a:pt x="50" y="0"/>
                    </a:lnTo>
                    <a:lnTo>
                      <a:pt x="54" y="0"/>
                    </a:lnTo>
                    <a:lnTo>
                      <a:pt x="54" y="0"/>
                    </a:lnTo>
                    <a:lnTo>
                      <a:pt x="54" y="0"/>
                    </a:lnTo>
                    <a:lnTo>
                      <a:pt x="54" y="0"/>
                    </a:lnTo>
                    <a:lnTo>
                      <a:pt x="5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2" name="Freeform 63"/>
              <p:cNvSpPr>
                <a:spLocks/>
              </p:cNvSpPr>
              <p:nvPr/>
            </p:nvSpPr>
            <p:spPr bwMode="auto">
              <a:xfrm>
                <a:off x="3854451" y="2571751"/>
                <a:ext cx="200025" cy="158750"/>
              </a:xfrm>
              <a:custGeom>
                <a:avLst/>
                <a:gdLst>
                  <a:gd name="T0" fmla="*/ 36 w 126"/>
                  <a:gd name="T1" fmla="*/ 0 h 100"/>
                  <a:gd name="T2" fmla="*/ 36 w 126"/>
                  <a:gd name="T3" fmla="*/ 0 h 100"/>
                  <a:gd name="T4" fmla="*/ 45 w 126"/>
                  <a:gd name="T5" fmla="*/ 5 h 100"/>
                  <a:gd name="T6" fmla="*/ 59 w 126"/>
                  <a:gd name="T7" fmla="*/ 5 h 100"/>
                  <a:gd name="T8" fmla="*/ 63 w 126"/>
                  <a:gd name="T9" fmla="*/ 5 h 100"/>
                  <a:gd name="T10" fmla="*/ 68 w 126"/>
                  <a:gd name="T11" fmla="*/ 14 h 100"/>
                  <a:gd name="T12" fmla="*/ 72 w 126"/>
                  <a:gd name="T13" fmla="*/ 9 h 100"/>
                  <a:gd name="T14" fmla="*/ 77 w 126"/>
                  <a:gd name="T15" fmla="*/ 14 h 100"/>
                  <a:gd name="T16" fmla="*/ 86 w 126"/>
                  <a:gd name="T17" fmla="*/ 9 h 100"/>
                  <a:gd name="T18" fmla="*/ 95 w 126"/>
                  <a:gd name="T19" fmla="*/ 9 h 100"/>
                  <a:gd name="T20" fmla="*/ 99 w 126"/>
                  <a:gd name="T21" fmla="*/ 5 h 100"/>
                  <a:gd name="T22" fmla="*/ 104 w 126"/>
                  <a:gd name="T23" fmla="*/ 5 h 100"/>
                  <a:gd name="T24" fmla="*/ 108 w 126"/>
                  <a:gd name="T25" fmla="*/ 14 h 100"/>
                  <a:gd name="T26" fmla="*/ 113 w 126"/>
                  <a:gd name="T27" fmla="*/ 23 h 100"/>
                  <a:gd name="T28" fmla="*/ 117 w 126"/>
                  <a:gd name="T29" fmla="*/ 23 h 100"/>
                  <a:gd name="T30" fmla="*/ 113 w 126"/>
                  <a:gd name="T31" fmla="*/ 32 h 100"/>
                  <a:gd name="T32" fmla="*/ 117 w 126"/>
                  <a:gd name="T33" fmla="*/ 32 h 100"/>
                  <a:gd name="T34" fmla="*/ 117 w 126"/>
                  <a:gd name="T35" fmla="*/ 41 h 100"/>
                  <a:gd name="T36" fmla="*/ 122 w 126"/>
                  <a:gd name="T37" fmla="*/ 46 h 100"/>
                  <a:gd name="T38" fmla="*/ 122 w 126"/>
                  <a:gd name="T39" fmla="*/ 59 h 100"/>
                  <a:gd name="T40" fmla="*/ 122 w 126"/>
                  <a:gd name="T41" fmla="*/ 64 h 100"/>
                  <a:gd name="T42" fmla="*/ 122 w 126"/>
                  <a:gd name="T43" fmla="*/ 73 h 100"/>
                  <a:gd name="T44" fmla="*/ 126 w 126"/>
                  <a:gd name="T45" fmla="*/ 82 h 100"/>
                  <a:gd name="T46" fmla="*/ 122 w 126"/>
                  <a:gd name="T47" fmla="*/ 77 h 100"/>
                  <a:gd name="T48" fmla="*/ 117 w 126"/>
                  <a:gd name="T49" fmla="*/ 82 h 100"/>
                  <a:gd name="T50" fmla="*/ 122 w 126"/>
                  <a:gd name="T51" fmla="*/ 86 h 100"/>
                  <a:gd name="T52" fmla="*/ 117 w 126"/>
                  <a:gd name="T53" fmla="*/ 95 h 100"/>
                  <a:gd name="T54" fmla="*/ 113 w 126"/>
                  <a:gd name="T55" fmla="*/ 95 h 100"/>
                  <a:gd name="T56" fmla="*/ 108 w 126"/>
                  <a:gd name="T57" fmla="*/ 95 h 100"/>
                  <a:gd name="T58" fmla="*/ 104 w 126"/>
                  <a:gd name="T59" fmla="*/ 100 h 100"/>
                  <a:gd name="T60" fmla="*/ 99 w 126"/>
                  <a:gd name="T61" fmla="*/ 100 h 100"/>
                  <a:gd name="T62" fmla="*/ 95 w 126"/>
                  <a:gd name="T63" fmla="*/ 100 h 100"/>
                  <a:gd name="T64" fmla="*/ 99 w 126"/>
                  <a:gd name="T65" fmla="*/ 91 h 100"/>
                  <a:gd name="T66" fmla="*/ 95 w 126"/>
                  <a:gd name="T67" fmla="*/ 86 h 100"/>
                  <a:gd name="T68" fmla="*/ 95 w 126"/>
                  <a:gd name="T69" fmla="*/ 77 h 100"/>
                  <a:gd name="T70" fmla="*/ 90 w 126"/>
                  <a:gd name="T71" fmla="*/ 77 h 100"/>
                  <a:gd name="T72" fmla="*/ 86 w 126"/>
                  <a:gd name="T73" fmla="*/ 77 h 100"/>
                  <a:gd name="T74" fmla="*/ 77 w 126"/>
                  <a:gd name="T75" fmla="*/ 82 h 100"/>
                  <a:gd name="T76" fmla="*/ 77 w 126"/>
                  <a:gd name="T77" fmla="*/ 82 h 100"/>
                  <a:gd name="T78" fmla="*/ 77 w 126"/>
                  <a:gd name="T79" fmla="*/ 68 h 100"/>
                  <a:gd name="T80" fmla="*/ 77 w 126"/>
                  <a:gd name="T81" fmla="*/ 64 h 100"/>
                  <a:gd name="T82" fmla="*/ 68 w 126"/>
                  <a:gd name="T83" fmla="*/ 55 h 100"/>
                  <a:gd name="T84" fmla="*/ 59 w 126"/>
                  <a:gd name="T85" fmla="*/ 50 h 100"/>
                  <a:gd name="T86" fmla="*/ 45 w 126"/>
                  <a:gd name="T87" fmla="*/ 50 h 100"/>
                  <a:gd name="T88" fmla="*/ 41 w 126"/>
                  <a:gd name="T89" fmla="*/ 59 h 100"/>
                  <a:gd name="T90" fmla="*/ 36 w 126"/>
                  <a:gd name="T91" fmla="*/ 68 h 100"/>
                  <a:gd name="T92" fmla="*/ 32 w 126"/>
                  <a:gd name="T93" fmla="*/ 68 h 100"/>
                  <a:gd name="T94" fmla="*/ 27 w 126"/>
                  <a:gd name="T95" fmla="*/ 59 h 100"/>
                  <a:gd name="T96" fmla="*/ 23 w 126"/>
                  <a:gd name="T97" fmla="*/ 50 h 100"/>
                  <a:gd name="T98" fmla="*/ 18 w 126"/>
                  <a:gd name="T99" fmla="*/ 46 h 100"/>
                  <a:gd name="T100" fmla="*/ 9 w 126"/>
                  <a:gd name="T101" fmla="*/ 37 h 100"/>
                  <a:gd name="T102" fmla="*/ 4 w 126"/>
                  <a:gd name="T103" fmla="*/ 32 h 100"/>
                  <a:gd name="T104" fmla="*/ 0 w 126"/>
                  <a:gd name="T105" fmla="*/ 32 h 100"/>
                  <a:gd name="T106" fmla="*/ 9 w 126"/>
                  <a:gd name="T107" fmla="*/ 23 h 100"/>
                  <a:gd name="T108" fmla="*/ 23 w 126"/>
                  <a:gd name="T109" fmla="*/ 18 h 100"/>
                  <a:gd name="T110" fmla="*/ 23 w 126"/>
                  <a:gd name="T111" fmla="*/ 9 h 100"/>
                  <a:gd name="T112" fmla="*/ 23 w 126"/>
                  <a:gd name="T113" fmla="*/ 5 h 100"/>
                  <a:gd name="T114" fmla="*/ 32 w 126"/>
                  <a:gd name="T11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100">
                    <a:moveTo>
                      <a:pt x="32" y="0"/>
                    </a:moveTo>
                    <a:lnTo>
                      <a:pt x="32" y="0"/>
                    </a:lnTo>
                    <a:lnTo>
                      <a:pt x="32" y="0"/>
                    </a:lnTo>
                    <a:lnTo>
                      <a:pt x="36" y="0"/>
                    </a:lnTo>
                    <a:lnTo>
                      <a:pt x="36" y="0"/>
                    </a:lnTo>
                    <a:lnTo>
                      <a:pt x="36" y="0"/>
                    </a:lnTo>
                    <a:lnTo>
                      <a:pt x="36" y="0"/>
                    </a:lnTo>
                    <a:lnTo>
                      <a:pt x="36" y="0"/>
                    </a:lnTo>
                    <a:lnTo>
                      <a:pt x="36" y="0"/>
                    </a:lnTo>
                    <a:lnTo>
                      <a:pt x="36" y="5"/>
                    </a:lnTo>
                    <a:lnTo>
                      <a:pt x="36" y="0"/>
                    </a:lnTo>
                    <a:lnTo>
                      <a:pt x="36" y="0"/>
                    </a:lnTo>
                    <a:lnTo>
                      <a:pt x="41" y="0"/>
                    </a:lnTo>
                    <a:lnTo>
                      <a:pt x="41" y="0"/>
                    </a:lnTo>
                    <a:lnTo>
                      <a:pt x="41" y="5"/>
                    </a:lnTo>
                    <a:lnTo>
                      <a:pt x="41" y="5"/>
                    </a:lnTo>
                    <a:lnTo>
                      <a:pt x="45" y="5"/>
                    </a:lnTo>
                    <a:lnTo>
                      <a:pt x="45" y="5"/>
                    </a:lnTo>
                    <a:lnTo>
                      <a:pt x="45" y="5"/>
                    </a:lnTo>
                    <a:lnTo>
                      <a:pt x="50" y="5"/>
                    </a:lnTo>
                    <a:lnTo>
                      <a:pt x="50" y="5"/>
                    </a:lnTo>
                    <a:lnTo>
                      <a:pt x="54" y="5"/>
                    </a:lnTo>
                    <a:lnTo>
                      <a:pt x="54" y="5"/>
                    </a:lnTo>
                    <a:lnTo>
                      <a:pt x="59" y="5"/>
                    </a:lnTo>
                    <a:lnTo>
                      <a:pt x="59" y="5"/>
                    </a:lnTo>
                    <a:lnTo>
                      <a:pt x="63" y="5"/>
                    </a:lnTo>
                    <a:lnTo>
                      <a:pt x="63" y="5"/>
                    </a:lnTo>
                    <a:lnTo>
                      <a:pt x="63" y="5"/>
                    </a:lnTo>
                    <a:lnTo>
                      <a:pt x="63" y="5"/>
                    </a:lnTo>
                    <a:lnTo>
                      <a:pt x="63" y="5"/>
                    </a:lnTo>
                    <a:lnTo>
                      <a:pt x="63" y="9"/>
                    </a:lnTo>
                    <a:lnTo>
                      <a:pt x="63" y="9"/>
                    </a:lnTo>
                    <a:lnTo>
                      <a:pt x="63" y="9"/>
                    </a:lnTo>
                    <a:lnTo>
                      <a:pt x="63" y="9"/>
                    </a:lnTo>
                    <a:lnTo>
                      <a:pt x="68" y="9"/>
                    </a:lnTo>
                    <a:lnTo>
                      <a:pt x="68" y="14"/>
                    </a:lnTo>
                    <a:lnTo>
                      <a:pt x="68" y="9"/>
                    </a:lnTo>
                    <a:lnTo>
                      <a:pt x="68" y="9"/>
                    </a:lnTo>
                    <a:lnTo>
                      <a:pt x="72" y="9"/>
                    </a:lnTo>
                    <a:lnTo>
                      <a:pt x="72" y="9"/>
                    </a:lnTo>
                    <a:lnTo>
                      <a:pt x="72" y="9"/>
                    </a:lnTo>
                    <a:lnTo>
                      <a:pt x="72" y="9"/>
                    </a:lnTo>
                    <a:lnTo>
                      <a:pt x="77" y="9"/>
                    </a:lnTo>
                    <a:lnTo>
                      <a:pt x="77" y="14"/>
                    </a:lnTo>
                    <a:lnTo>
                      <a:pt x="77" y="14"/>
                    </a:lnTo>
                    <a:lnTo>
                      <a:pt x="77" y="14"/>
                    </a:lnTo>
                    <a:lnTo>
                      <a:pt x="77" y="14"/>
                    </a:lnTo>
                    <a:lnTo>
                      <a:pt x="77" y="14"/>
                    </a:lnTo>
                    <a:lnTo>
                      <a:pt x="77" y="14"/>
                    </a:lnTo>
                    <a:lnTo>
                      <a:pt x="77" y="14"/>
                    </a:lnTo>
                    <a:lnTo>
                      <a:pt x="81" y="9"/>
                    </a:lnTo>
                    <a:lnTo>
                      <a:pt x="81" y="9"/>
                    </a:lnTo>
                    <a:lnTo>
                      <a:pt x="81" y="9"/>
                    </a:lnTo>
                    <a:lnTo>
                      <a:pt x="86" y="9"/>
                    </a:lnTo>
                    <a:lnTo>
                      <a:pt x="86" y="9"/>
                    </a:lnTo>
                    <a:lnTo>
                      <a:pt x="90" y="9"/>
                    </a:lnTo>
                    <a:lnTo>
                      <a:pt x="90" y="9"/>
                    </a:lnTo>
                    <a:lnTo>
                      <a:pt x="95" y="9"/>
                    </a:lnTo>
                    <a:lnTo>
                      <a:pt x="95" y="9"/>
                    </a:lnTo>
                    <a:lnTo>
                      <a:pt x="95" y="9"/>
                    </a:lnTo>
                    <a:lnTo>
                      <a:pt x="95" y="9"/>
                    </a:lnTo>
                    <a:lnTo>
                      <a:pt x="99" y="9"/>
                    </a:lnTo>
                    <a:lnTo>
                      <a:pt x="99" y="9"/>
                    </a:lnTo>
                    <a:lnTo>
                      <a:pt x="99" y="9"/>
                    </a:lnTo>
                    <a:lnTo>
                      <a:pt x="99" y="5"/>
                    </a:lnTo>
                    <a:lnTo>
                      <a:pt x="99" y="5"/>
                    </a:lnTo>
                    <a:lnTo>
                      <a:pt x="99" y="5"/>
                    </a:lnTo>
                    <a:lnTo>
                      <a:pt x="99" y="5"/>
                    </a:lnTo>
                    <a:lnTo>
                      <a:pt x="99" y="5"/>
                    </a:lnTo>
                    <a:lnTo>
                      <a:pt x="99" y="5"/>
                    </a:lnTo>
                    <a:lnTo>
                      <a:pt x="99" y="5"/>
                    </a:lnTo>
                    <a:lnTo>
                      <a:pt x="104" y="5"/>
                    </a:lnTo>
                    <a:lnTo>
                      <a:pt x="104" y="5"/>
                    </a:lnTo>
                    <a:lnTo>
                      <a:pt x="104" y="5"/>
                    </a:lnTo>
                    <a:lnTo>
                      <a:pt x="108" y="5"/>
                    </a:lnTo>
                    <a:lnTo>
                      <a:pt x="108" y="9"/>
                    </a:lnTo>
                    <a:lnTo>
                      <a:pt x="108" y="9"/>
                    </a:lnTo>
                    <a:lnTo>
                      <a:pt x="108" y="14"/>
                    </a:lnTo>
                    <a:lnTo>
                      <a:pt x="108" y="14"/>
                    </a:lnTo>
                    <a:lnTo>
                      <a:pt x="108" y="18"/>
                    </a:lnTo>
                    <a:lnTo>
                      <a:pt x="108" y="18"/>
                    </a:lnTo>
                    <a:lnTo>
                      <a:pt x="113" y="18"/>
                    </a:lnTo>
                    <a:lnTo>
                      <a:pt x="113" y="18"/>
                    </a:lnTo>
                    <a:lnTo>
                      <a:pt x="113" y="23"/>
                    </a:lnTo>
                    <a:lnTo>
                      <a:pt x="113" y="23"/>
                    </a:lnTo>
                    <a:lnTo>
                      <a:pt x="113" y="23"/>
                    </a:lnTo>
                    <a:lnTo>
                      <a:pt x="117" y="23"/>
                    </a:lnTo>
                    <a:lnTo>
                      <a:pt x="117" y="23"/>
                    </a:lnTo>
                    <a:lnTo>
                      <a:pt x="117" y="23"/>
                    </a:lnTo>
                    <a:lnTo>
                      <a:pt x="117" y="23"/>
                    </a:lnTo>
                    <a:lnTo>
                      <a:pt x="117" y="23"/>
                    </a:lnTo>
                    <a:lnTo>
                      <a:pt x="117" y="27"/>
                    </a:lnTo>
                    <a:lnTo>
                      <a:pt x="113" y="27"/>
                    </a:lnTo>
                    <a:lnTo>
                      <a:pt x="113" y="27"/>
                    </a:lnTo>
                    <a:lnTo>
                      <a:pt x="113" y="32"/>
                    </a:lnTo>
                    <a:lnTo>
                      <a:pt x="113" y="32"/>
                    </a:lnTo>
                    <a:lnTo>
                      <a:pt x="113" y="32"/>
                    </a:lnTo>
                    <a:lnTo>
                      <a:pt x="113" y="32"/>
                    </a:lnTo>
                    <a:lnTo>
                      <a:pt x="113" y="32"/>
                    </a:lnTo>
                    <a:lnTo>
                      <a:pt x="113" y="32"/>
                    </a:lnTo>
                    <a:lnTo>
                      <a:pt x="117" y="32"/>
                    </a:lnTo>
                    <a:lnTo>
                      <a:pt x="117" y="32"/>
                    </a:lnTo>
                    <a:lnTo>
                      <a:pt x="117" y="32"/>
                    </a:lnTo>
                    <a:lnTo>
                      <a:pt x="117" y="32"/>
                    </a:lnTo>
                    <a:lnTo>
                      <a:pt x="117" y="32"/>
                    </a:lnTo>
                    <a:lnTo>
                      <a:pt x="117" y="37"/>
                    </a:lnTo>
                    <a:lnTo>
                      <a:pt x="117" y="37"/>
                    </a:lnTo>
                    <a:lnTo>
                      <a:pt x="117" y="41"/>
                    </a:lnTo>
                    <a:lnTo>
                      <a:pt x="117" y="41"/>
                    </a:lnTo>
                    <a:lnTo>
                      <a:pt x="122" y="46"/>
                    </a:lnTo>
                    <a:lnTo>
                      <a:pt x="122" y="46"/>
                    </a:lnTo>
                    <a:lnTo>
                      <a:pt x="122" y="46"/>
                    </a:lnTo>
                    <a:lnTo>
                      <a:pt x="122" y="46"/>
                    </a:lnTo>
                    <a:lnTo>
                      <a:pt x="122" y="46"/>
                    </a:lnTo>
                    <a:lnTo>
                      <a:pt x="122" y="50"/>
                    </a:lnTo>
                    <a:lnTo>
                      <a:pt x="122" y="50"/>
                    </a:lnTo>
                    <a:lnTo>
                      <a:pt x="122" y="50"/>
                    </a:lnTo>
                    <a:lnTo>
                      <a:pt x="122" y="50"/>
                    </a:lnTo>
                    <a:lnTo>
                      <a:pt x="122" y="55"/>
                    </a:lnTo>
                    <a:lnTo>
                      <a:pt x="122" y="59"/>
                    </a:lnTo>
                    <a:lnTo>
                      <a:pt x="122" y="59"/>
                    </a:lnTo>
                    <a:lnTo>
                      <a:pt x="122" y="59"/>
                    </a:lnTo>
                    <a:lnTo>
                      <a:pt x="122" y="59"/>
                    </a:lnTo>
                    <a:lnTo>
                      <a:pt x="126" y="59"/>
                    </a:lnTo>
                    <a:lnTo>
                      <a:pt x="126" y="64"/>
                    </a:lnTo>
                    <a:lnTo>
                      <a:pt x="122" y="64"/>
                    </a:lnTo>
                    <a:lnTo>
                      <a:pt x="126" y="64"/>
                    </a:lnTo>
                    <a:lnTo>
                      <a:pt x="126" y="68"/>
                    </a:lnTo>
                    <a:lnTo>
                      <a:pt x="126" y="68"/>
                    </a:lnTo>
                    <a:lnTo>
                      <a:pt x="126" y="68"/>
                    </a:lnTo>
                    <a:lnTo>
                      <a:pt x="122" y="68"/>
                    </a:lnTo>
                    <a:lnTo>
                      <a:pt x="122" y="73"/>
                    </a:lnTo>
                    <a:lnTo>
                      <a:pt x="122" y="73"/>
                    </a:lnTo>
                    <a:lnTo>
                      <a:pt x="126" y="73"/>
                    </a:lnTo>
                    <a:lnTo>
                      <a:pt x="126" y="77"/>
                    </a:lnTo>
                    <a:lnTo>
                      <a:pt x="126" y="77"/>
                    </a:lnTo>
                    <a:lnTo>
                      <a:pt x="126" y="82"/>
                    </a:lnTo>
                    <a:lnTo>
                      <a:pt x="126" y="82"/>
                    </a:lnTo>
                    <a:lnTo>
                      <a:pt x="126" y="82"/>
                    </a:lnTo>
                    <a:lnTo>
                      <a:pt x="126" y="77"/>
                    </a:lnTo>
                    <a:lnTo>
                      <a:pt x="126" y="77"/>
                    </a:lnTo>
                    <a:lnTo>
                      <a:pt x="126" y="77"/>
                    </a:lnTo>
                    <a:lnTo>
                      <a:pt x="122" y="77"/>
                    </a:lnTo>
                    <a:lnTo>
                      <a:pt x="122" y="77"/>
                    </a:lnTo>
                    <a:lnTo>
                      <a:pt x="117" y="77"/>
                    </a:lnTo>
                    <a:lnTo>
                      <a:pt x="117" y="77"/>
                    </a:lnTo>
                    <a:lnTo>
                      <a:pt x="117" y="77"/>
                    </a:lnTo>
                    <a:lnTo>
                      <a:pt x="117" y="82"/>
                    </a:lnTo>
                    <a:lnTo>
                      <a:pt x="117" y="82"/>
                    </a:lnTo>
                    <a:lnTo>
                      <a:pt x="117" y="82"/>
                    </a:lnTo>
                    <a:lnTo>
                      <a:pt x="122" y="82"/>
                    </a:lnTo>
                    <a:lnTo>
                      <a:pt x="122" y="86"/>
                    </a:lnTo>
                    <a:lnTo>
                      <a:pt x="122" y="86"/>
                    </a:lnTo>
                    <a:lnTo>
                      <a:pt x="122" y="86"/>
                    </a:lnTo>
                    <a:lnTo>
                      <a:pt x="122" y="86"/>
                    </a:lnTo>
                    <a:lnTo>
                      <a:pt x="122" y="86"/>
                    </a:lnTo>
                    <a:lnTo>
                      <a:pt x="122" y="86"/>
                    </a:lnTo>
                    <a:lnTo>
                      <a:pt x="122" y="91"/>
                    </a:lnTo>
                    <a:lnTo>
                      <a:pt x="122" y="91"/>
                    </a:lnTo>
                    <a:lnTo>
                      <a:pt x="122" y="91"/>
                    </a:lnTo>
                    <a:lnTo>
                      <a:pt x="117" y="95"/>
                    </a:lnTo>
                    <a:lnTo>
                      <a:pt x="117" y="95"/>
                    </a:lnTo>
                    <a:lnTo>
                      <a:pt x="117" y="95"/>
                    </a:lnTo>
                    <a:lnTo>
                      <a:pt x="113" y="95"/>
                    </a:lnTo>
                    <a:lnTo>
                      <a:pt x="113" y="95"/>
                    </a:lnTo>
                    <a:lnTo>
                      <a:pt x="113" y="95"/>
                    </a:lnTo>
                    <a:lnTo>
                      <a:pt x="113" y="95"/>
                    </a:lnTo>
                    <a:lnTo>
                      <a:pt x="113" y="95"/>
                    </a:lnTo>
                    <a:lnTo>
                      <a:pt x="113" y="95"/>
                    </a:lnTo>
                    <a:lnTo>
                      <a:pt x="108" y="95"/>
                    </a:lnTo>
                    <a:lnTo>
                      <a:pt x="108" y="95"/>
                    </a:lnTo>
                    <a:lnTo>
                      <a:pt x="108" y="95"/>
                    </a:lnTo>
                    <a:lnTo>
                      <a:pt x="108" y="95"/>
                    </a:lnTo>
                    <a:lnTo>
                      <a:pt x="108" y="95"/>
                    </a:lnTo>
                    <a:lnTo>
                      <a:pt x="108" y="95"/>
                    </a:lnTo>
                    <a:lnTo>
                      <a:pt x="108" y="100"/>
                    </a:lnTo>
                    <a:lnTo>
                      <a:pt x="108" y="100"/>
                    </a:lnTo>
                    <a:lnTo>
                      <a:pt x="108" y="100"/>
                    </a:lnTo>
                    <a:lnTo>
                      <a:pt x="104" y="100"/>
                    </a:lnTo>
                    <a:lnTo>
                      <a:pt x="104" y="100"/>
                    </a:lnTo>
                    <a:lnTo>
                      <a:pt x="104" y="100"/>
                    </a:lnTo>
                    <a:lnTo>
                      <a:pt x="104" y="100"/>
                    </a:lnTo>
                    <a:lnTo>
                      <a:pt x="104" y="100"/>
                    </a:lnTo>
                    <a:lnTo>
                      <a:pt x="104" y="100"/>
                    </a:lnTo>
                    <a:lnTo>
                      <a:pt x="99" y="100"/>
                    </a:lnTo>
                    <a:lnTo>
                      <a:pt x="99" y="100"/>
                    </a:lnTo>
                    <a:lnTo>
                      <a:pt x="99" y="100"/>
                    </a:lnTo>
                    <a:lnTo>
                      <a:pt x="99" y="100"/>
                    </a:lnTo>
                    <a:lnTo>
                      <a:pt x="99" y="100"/>
                    </a:lnTo>
                    <a:lnTo>
                      <a:pt x="95" y="100"/>
                    </a:lnTo>
                    <a:lnTo>
                      <a:pt x="95" y="100"/>
                    </a:lnTo>
                    <a:lnTo>
                      <a:pt x="95" y="100"/>
                    </a:lnTo>
                    <a:lnTo>
                      <a:pt x="99" y="95"/>
                    </a:lnTo>
                    <a:lnTo>
                      <a:pt x="99" y="95"/>
                    </a:lnTo>
                    <a:lnTo>
                      <a:pt x="99" y="95"/>
                    </a:lnTo>
                    <a:lnTo>
                      <a:pt x="99" y="91"/>
                    </a:lnTo>
                    <a:lnTo>
                      <a:pt x="99" y="91"/>
                    </a:lnTo>
                    <a:lnTo>
                      <a:pt x="99" y="91"/>
                    </a:lnTo>
                    <a:lnTo>
                      <a:pt x="95" y="91"/>
                    </a:lnTo>
                    <a:lnTo>
                      <a:pt x="99" y="86"/>
                    </a:lnTo>
                    <a:lnTo>
                      <a:pt x="95" y="86"/>
                    </a:lnTo>
                    <a:lnTo>
                      <a:pt x="95" y="86"/>
                    </a:lnTo>
                    <a:lnTo>
                      <a:pt x="95" y="86"/>
                    </a:lnTo>
                    <a:lnTo>
                      <a:pt x="95" y="86"/>
                    </a:lnTo>
                    <a:lnTo>
                      <a:pt x="95" y="82"/>
                    </a:lnTo>
                    <a:lnTo>
                      <a:pt x="95" y="82"/>
                    </a:lnTo>
                    <a:lnTo>
                      <a:pt x="95" y="82"/>
                    </a:lnTo>
                    <a:lnTo>
                      <a:pt x="95" y="82"/>
                    </a:lnTo>
                    <a:lnTo>
                      <a:pt x="95" y="82"/>
                    </a:lnTo>
                    <a:lnTo>
                      <a:pt x="95" y="77"/>
                    </a:lnTo>
                    <a:lnTo>
                      <a:pt x="95" y="77"/>
                    </a:lnTo>
                    <a:lnTo>
                      <a:pt x="95" y="77"/>
                    </a:lnTo>
                    <a:lnTo>
                      <a:pt x="95" y="77"/>
                    </a:lnTo>
                    <a:lnTo>
                      <a:pt x="90" y="77"/>
                    </a:lnTo>
                    <a:lnTo>
                      <a:pt x="90" y="77"/>
                    </a:lnTo>
                    <a:lnTo>
                      <a:pt x="90" y="77"/>
                    </a:lnTo>
                    <a:lnTo>
                      <a:pt x="90" y="77"/>
                    </a:lnTo>
                    <a:lnTo>
                      <a:pt x="90" y="77"/>
                    </a:lnTo>
                    <a:lnTo>
                      <a:pt x="86" y="77"/>
                    </a:lnTo>
                    <a:lnTo>
                      <a:pt x="86" y="77"/>
                    </a:lnTo>
                    <a:lnTo>
                      <a:pt x="86" y="77"/>
                    </a:lnTo>
                    <a:lnTo>
                      <a:pt x="86" y="77"/>
                    </a:lnTo>
                    <a:lnTo>
                      <a:pt x="81" y="77"/>
                    </a:lnTo>
                    <a:lnTo>
                      <a:pt x="81" y="77"/>
                    </a:lnTo>
                    <a:lnTo>
                      <a:pt x="81" y="77"/>
                    </a:lnTo>
                    <a:lnTo>
                      <a:pt x="81" y="77"/>
                    </a:lnTo>
                    <a:lnTo>
                      <a:pt x="77" y="82"/>
                    </a:lnTo>
                    <a:lnTo>
                      <a:pt x="77" y="82"/>
                    </a:lnTo>
                    <a:lnTo>
                      <a:pt x="77" y="82"/>
                    </a:lnTo>
                    <a:lnTo>
                      <a:pt x="77" y="82"/>
                    </a:lnTo>
                    <a:lnTo>
                      <a:pt x="77" y="82"/>
                    </a:lnTo>
                    <a:lnTo>
                      <a:pt x="77" y="82"/>
                    </a:lnTo>
                    <a:lnTo>
                      <a:pt x="77" y="82"/>
                    </a:lnTo>
                    <a:lnTo>
                      <a:pt x="77" y="82"/>
                    </a:lnTo>
                    <a:lnTo>
                      <a:pt x="77" y="77"/>
                    </a:lnTo>
                    <a:lnTo>
                      <a:pt x="77" y="73"/>
                    </a:lnTo>
                    <a:lnTo>
                      <a:pt x="77" y="73"/>
                    </a:lnTo>
                    <a:lnTo>
                      <a:pt x="77" y="73"/>
                    </a:lnTo>
                    <a:lnTo>
                      <a:pt x="77" y="73"/>
                    </a:lnTo>
                    <a:lnTo>
                      <a:pt x="77" y="68"/>
                    </a:lnTo>
                    <a:lnTo>
                      <a:pt x="77" y="68"/>
                    </a:lnTo>
                    <a:lnTo>
                      <a:pt x="77" y="68"/>
                    </a:lnTo>
                    <a:lnTo>
                      <a:pt x="77" y="68"/>
                    </a:lnTo>
                    <a:lnTo>
                      <a:pt x="77" y="68"/>
                    </a:lnTo>
                    <a:lnTo>
                      <a:pt x="77" y="64"/>
                    </a:lnTo>
                    <a:lnTo>
                      <a:pt x="77" y="64"/>
                    </a:lnTo>
                    <a:lnTo>
                      <a:pt x="77" y="64"/>
                    </a:lnTo>
                    <a:lnTo>
                      <a:pt x="77" y="64"/>
                    </a:lnTo>
                    <a:lnTo>
                      <a:pt x="77" y="59"/>
                    </a:lnTo>
                    <a:lnTo>
                      <a:pt x="72" y="59"/>
                    </a:lnTo>
                    <a:lnTo>
                      <a:pt x="72" y="55"/>
                    </a:lnTo>
                    <a:lnTo>
                      <a:pt x="68" y="55"/>
                    </a:lnTo>
                    <a:lnTo>
                      <a:pt x="68" y="55"/>
                    </a:lnTo>
                    <a:lnTo>
                      <a:pt x="68" y="50"/>
                    </a:lnTo>
                    <a:lnTo>
                      <a:pt x="68" y="50"/>
                    </a:lnTo>
                    <a:lnTo>
                      <a:pt x="68" y="50"/>
                    </a:lnTo>
                    <a:lnTo>
                      <a:pt x="63" y="50"/>
                    </a:lnTo>
                    <a:lnTo>
                      <a:pt x="59" y="50"/>
                    </a:lnTo>
                    <a:lnTo>
                      <a:pt x="54" y="50"/>
                    </a:lnTo>
                    <a:lnTo>
                      <a:pt x="54" y="50"/>
                    </a:lnTo>
                    <a:lnTo>
                      <a:pt x="50" y="50"/>
                    </a:lnTo>
                    <a:lnTo>
                      <a:pt x="50" y="50"/>
                    </a:lnTo>
                    <a:lnTo>
                      <a:pt x="45" y="50"/>
                    </a:lnTo>
                    <a:lnTo>
                      <a:pt x="45" y="50"/>
                    </a:lnTo>
                    <a:lnTo>
                      <a:pt x="45" y="55"/>
                    </a:lnTo>
                    <a:lnTo>
                      <a:pt x="45" y="55"/>
                    </a:lnTo>
                    <a:lnTo>
                      <a:pt x="45" y="55"/>
                    </a:lnTo>
                    <a:lnTo>
                      <a:pt x="41" y="55"/>
                    </a:lnTo>
                    <a:lnTo>
                      <a:pt x="41" y="59"/>
                    </a:lnTo>
                    <a:lnTo>
                      <a:pt x="41" y="59"/>
                    </a:lnTo>
                    <a:lnTo>
                      <a:pt x="41" y="59"/>
                    </a:lnTo>
                    <a:lnTo>
                      <a:pt x="41" y="59"/>
                    </a:lnTo>
                    <a:lnTo>
                      <a:pt x="41" y="64"/>
                    </a:lnTo>
                    <a:lnTo>
                      <a:pt x="36" y="64"/>
                    </a:lnTo>
                    <a:lnTo>
                      <a:pt x="36" y="64"/>
                    </a:lnTo>
                    <a:lnTo>
                      <a:pt x="36" y="68"/>
                    </a:lnTo>
                    <a:lnTo>
                      <a:pt x="36" y="68"/>
                    </a:lnTo>
                    <a:lnTo>
                      <a:pt x="32" y="68"/>
                    </a:lnTo>
                    <a:lnTo>
                      <a:pt x="32" y="68"/>
                    </a:lnTo>
                    <a:lnTo>
                      <a:pt x="32" y="68"/>
                    </a:lnTo>
                    <a:lnTo>
                      <a:pt x="32" y="68"/>
                    </a:lnTo>
                    <a:lnTo>
                      <a:pt x="32" y="68"/>
                    </a:lnTo>
                    <a:lnTo>
                      <a:pt x="32" y="64"/>
                    </a:lnTo>
                    <a:lnTo>
                      <a:pt x="32" y="64"/>
                    </a:lnTo>
                    <a:lnTo>
                      <a:pt x="27" y="64"/>
                    </a:lnTo>
                    <a:lnTo>
                      <a:pt x="27" y="64"/>
                    </a:lnTo>
                    <a:lnTo>
                      <a:pt x="27" y="59"/>
                    </a:lnTo>
                    <a:lnTo>
                      <a:pt x="27" y="59"/>
                    </a:lnTo>
                    <a:lnTo>
                      <a:pt x="23" y="59"/>
                    </a:lnTo>
                    <a:lnTo>
                      <a:pt x="23" y="55"/>
                    </a:lnTo>
                    <a:lnTo>
                      <a:pt x="23" y="55"/>
                    </a:lnTo>
                    <a:lnTo>
                      <a:pt x="23" y="50"/>
                    </a:lnTo>
                    <a:lnTo>
                      <a:pt x="23" y="50"/>
                    </a:lnTo>
                    <a:lnTo>
                      <a:pt x="23" y="50"/>
                    </a:lnTo>
                    <a:lnTo>
                      <a:pt x="23" y="50"/>
                    </a:lnTo>
                    <a:lnTo>
                      <a:pt x="23" y="50"/>
                    </a:lnTo>
                    <a:lnTo>
                      <a:pt x="18" y="50"/>
                    </a:lnTo>
                    <a:lnTo>
                      <a:pt x="18" y="50"/>
                    </a:lnTo>
                    <a:lnTo>
                      <a:pt x="18" y="46"/>
                    </a:lnTo>
                    <a:lnTo>
                      <a:pt x="18" y="46"/>
                    </a:lnTo>
                    <a:lnTo>
                      <a:pt x="18" y="46"/>
                    </a:lnTo>
                    <a:lnTo>
                      <a:pt x="18" y="46"/>
                    </a:lnTo>
                    <a:lnTo>
                      <a:pt x="14" y="46"/>
                    </a:lnTo>
                    <a:lnTo>
                      <a:pt x="9" y="41"/>
                    </a:lnTo>
                    <a:lnTo>
                      <a:pt x="9" y="37"/>
                    </a:lnTo>
                    <a:lnTo>
                      <a:pt x="9" y="37"/>
                    </a:lnTo>
                    <a:lnTo>
                      <a:pt x="9" y="37"/>
                    </a:lnTo>
                    <a:lnTo>
                      <a:pt x="9" y="37"/>
                    </a:lnTo>
                    <a:lnTo>
                      <a:pt x="9" y="37"/>
                    </a:lnTo>
                    <a:lnTo>
                      <a:pt x="4" y="32"/>
                    </a:lnTo>
                    <a:lnTo>
                      <a:pt x="4" y="32"/>
                    </a:lnTo>
                    <a:lnTo>
                      <a:pt x="4" y="32"/>
                    </a:lnTo>
                    <a:lnTo>
                      <a:pt x="4" y="32"/>
                    </a:lnTo>
                    <a:lnTo>
                      <a:pt x="4" y="32"/>
                    </a:lnTo>
                    <a:lnTo>
                      <a:pt x="4" y="32"/>
                    </a:lnTo>
                    <a:lnTo>
                      <a:pt x="0" y="32"/>
                    </a:lnTo>
                    <a:lnTo>
                      <a:pt x="0" y="32"/>
                    </a:lnTo>
                    <a:lnTo>
                      <a:pt x="0" y="32"/>
                    </a:lnTo>
                    <a:lnTo>
                      <a:pt x="0" y="32"/>
                    </a:lnTo>
                    <a:lnTo>
                      <a:pt x="4" y="27"/>
                    </a:lnTo>
                    <a:lnTo>
                      <a:pt x="4" y="23"/>
                    </a:lnTo>
                    <a:lnTo>
                      <a:pt x="9" y="23"/>
                    </a:lnTo>
                    <a:lnTo>
                      <a:pt x="9" y="23"/>
                    </a:lnTo>
                    <a:lnTo>
                      <a:pt x="9" y="23"/>
                    </a:lnTo>
                    <a:lnTo>
                      <a:pt x="14" y="18"/>
                    </a:lnTo>
                    <a:lnTo>
                      <a:pt x="14" y="18"/>
                    </a:lnTo>
                    <a:lnTo>
                      <a:pt x="14" y="18"/>
                    </a:lnTo>
                    <a:lnTo>
                      <a:pt x="18" y="18"/>
                    </a:lnTo>
                    <a:lnTo>
                      <a:pt x="23" y="18"/>
                    </a:lnTo>
                    <a:lnTo>
                      <a:pt x="23" y="18"/>
                    </a:lnTo>
                    <a:lnTo>
                      <a:pt x="23" y="14"/>
                    </a:lnTo>
                    <a:lnTo>
                      <a:pt x="23" y="14"/>
                    </a:lnTo>
                    <a:lnTo>
                      <a:pt x="23" y="9"/>
                    </a:lnTo>
                    <a:lnTo>
                      <a:pt x="23" y="9"/>
                    </a:lnTo>
                    <a:lnTo>
                      <a:pt x="23" y="9"/>
                    </a:lnTo>
                    <a:lnTo>
                      <a:pt x="23" y="9"/>
                    </a:lnTo>
                    <a:lnTo>
                      <a:pt x="23" y="9"/>
                    </a:lnTo>
                    <a:lnTo>
                      <a:pt x="23" y="9"/>
                    </a:lnTo>
                    <a:lnTo>
                      <a:pt x="23" y="5"/>
                    </a:lnTo>
                    <a:lnTo>
                      <a:pt x="23" y="5"/>
                    </a:lnTo>
                    <a:lnTo>
                      <a:pt x="23" y="5"/>
                    </a:lnTo>
                    <a:lnTo>
                      <a:pt x="23" y="5"/>
                    </a:lnTo>
                    <a:lnTo>
                      <a:pt x="27" y="5"/>
                    </a:lnTo>
                    <a:lnTo>
                      <a:pt x="27" y="5"/>
                    </a:lnTo>
                    <a:lnTo>
                      <a:pt x="27" y="5"/>
                    </a:lnTo>
                    <a:lnTo>
                      <a:pt x="27" y="0"/>
                    </a:lnTo>
                    <a:lnTo>
                      <a:pt x="27" y="0"/>
                    </a:lnTo>
                    <a:lnTo>
                      <a:pt x="32" y="0"/>
                    </a:lnTo>
                    <a:lnTo>
                      <a:pt x="32"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3" name="Freeform 64"/>
              <p:cNvSpPr>
                <a:spLocks/>
              </p:cNvSpPr>
              <p:nvPr/>
            </p:nvSpPr>
            <p:spPr bwMode="auto">
              <a:xfrm>
                <a:off x="3811588" y="2536826"/>
                <a:ext cx="79375" cy="20638"/>
              </a:xfrm>
              <a:custGeom>
                <a:avLst/>
                <a:gdLst>
                  <a:gd name="T0" fmla="*/ 36 w 50"/>
                  <a:gd name="T1" fmla="*/ 4 h 13"/>
                  <a:gd name="T2" fmla="*/ 41 w 50"/>
                  <a:gd name="T3" fmla="*/ 4 h 13"/>
                  <a:gd name="T4" fmla="*/ 45 w 50"/>
                  <a:gd name="T5" fmla="*/ 4 h 13"/>
                  <a:gd name="T6" fmla="*/ 45 w 50"/>
                  <a:gd name="T7" fmla="*/ 4 h 13"/>
                  <a:gd name="T8" fmla="*/ 50 w 50"/>
                  <a:gd name="T9" fmla="*/ 4 h 13"/>
                  <a:gd name="T10" fmla="*/ 50 w 50"/>
                  <a:gd name="T11" fmla="*/ 9 h 13"/>
                  <a:gd name="T12" fmla="*/ 45 w 50"/>
                  <a:gd name="T13" fmla="*/ 9 h 13"/>
                  <a:gd name="T14" fmla="*/ 36 w 50"/>
                  <a:gd name="T15" fmla="*/ 9 h 13"/>
                  <a:gd name="T16" fmla="*/ 31 w 50"/>
                  <a:gd name="T17" fmla="*/ 9 h 13"/>
                  <a:gd name="T18" fmla="*/ 31 w 50"/>
                  <a:gd name="T19" fmla="*/ 4 h 13"/>
                  <a:gd name="T20" fmla="*/ 27 w 50"/>
                  <a:gd name="T21" fmla="*/ 4 h 13"/>
                  <a:gd name="T22" fmla="*/ 27 w 50"/>
                  <a:gd name="T23" fmla="*/ 4 h 13"/>
                  <a:gd name="T24" fmla="*/ 27 w 50"/>
                  <a:gd name="T25" fmla="*/ 9 h 13"/>
                  <a:gd name="T26" fmla="*/ 18 w 50"/>
                  <a:gd name="T27" fmla="*/ 9 h 13"/>
                  <a:gd name="T28" fmla="*/ 18 w 50"/>
                  <a:gd name="T29" fmla="*/ 9 h 13"/>
                  <a:gd name="T30" fmla="*/ 13 w 50"/>
                  <a:gd name="T31" fmla="*/ 13 h 13"/>
                  <a:gd name="T32" fmla="*/ 4 w 50"/>
                  <a:gd name="T33" fmla="*/ 13 h 13"/>
                  <a:gd name="T34" fmla="*/ 0 w 50"/>
                  <a:gd name="T35" fmla="*/ 13 h 13"/>
                  <a:gd name="T36" fmla="*/ 0 w 50"/>
                  <a:gd name="T37" fmla="*/ 13 h 13"/>
                  <a:gd name="T38" fmla="*/ 0 w 50"/>
                  <a:gd name="T39" fmla="*/ 9 h 13"/>
                  <a:gd name="T40" fmla="*/ 4 w 50"/>
                  <a:gd name="T41" fmla="*/ 4 h 13"/>
                  <a:gd name="T42" fmla="*/ 4 w 50"/>
                  <a:gd name="T43" fmla="*/ 9 h 13"/>
                  <a:gd name="T44" fmla="*/ 9 w 50"/>
                  <a:gd name="T45" fmla="*/ 9 h 13"/>
                  <a:gd name="T46" fmla="*/ 9 w 50"/>
                  <a:gd name="T47" fmla="*/ 9 h 13"/>
                  <a:gd name="T48" fmla="*/ 13 w 50"/>
                  <a:gd name="T49" fmla="*/ 9 h 13"/>
                  <a:gd name="T50" fmla="*/ 18 w 50"/>
                  <a:gd name="T51" fmla="*/ 4 h 13"/>
                  <a:gd name="T52" fmla="*/ 22 w 50"/>
                  <a:gd name="T53" fmla="*/ 4 h 13"/>
                  <a:gd name="T54" fmla="*/ 22 w 50"/>
                  <a:gd name="T55" fmla="*/ 4 h 13"/>
                  <a:gd name="T56" fmla="*/ 9 w 50"/>
                  <a:gd name="T57" fmla="*/ 4 h 13"/>
                  <a:gd name="T58" fmla="*/ 4 w 50"/>
                  <a:gd name="T59" fmla="*/ 9 h 13"/>
                  <a:gd name="T60" fmla="*/ 4 w 50"/>
                  <a:gd name="T61" fmla="*/ 4 h 13"/>
                  <a:gd name="T62" fmla="*/ 13 w 50"/>
                  <a:gd name="T63" fmla="*/ 4 h 13"/>
                  <a:gd name="T64" fmla="*/ 22 w 50"/>
                  <a:gd name="T65" fmla="*/ 4 h 13"/>
                  <a:gd name="T66" fmla="*/ 27 w 50"/>
                  <a:gd name="T67" fmla="*/ 0 h 13"/>
                  <a:gd name="T68" fmla="*/ 31 w 50"/>
                  <a:gd name="T69" fmla="*/ 0 h 13"/>
                  <a:gd name="T70" fmla="*/ 36 w 50"/>
                  <a:gd name="T71" fmla="*/ 4 h 13"/>
                  <a:gd name="T72" fmla="*/ 36 w 50"/>
                  <a:gd name="T7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 h="13">
                    <a:moveTo>
                      <a:pt x="36" y="4"/>
                    </a:moveTo>
                    <a:lnTo>
                      <a:pt x="36" y="4"/>
                    </a:lnTo>
                    <a:lnTo>
                      <a:pt x="41" y="4"/>
                    </a:lnTo>
                    <a:lnTo>
                      <a:pt x="41" y="4"/>
                    </a:lnTo>
                    <a:lnTo>
                      <a:pt x="41" y="4"/>
                    </a:lnTo>
                    <a:lnTo>
                      <a:pt x="45" y="4"/>
                    </a:lnTo>
                    <a:lnTo>
                      <a:pt x="45" y="4"/>
                    </a:lnTo>
                    <a:lnTo>
                      <a:pt x="45" y="4"/>
                    </a:lnTo>
                    <a:lnTo>
                      <a:pt x="50" y="4"/>
                    </a:lnTo>
                    <a:lnTo>
                      <a:pt x="50" y="4"/>
                    </a:lnTo>
                    <a:lnTo>
                      <a:pt x="50" y="9"/>
                    </a:lnTo>
                    <a:lnTo>
                      <a:pt x="50" y="9"/>
                    </a:lnTo>
                    <a:lnTo>
                      <a:pt x="50" y="9"/>
                    </a:lnTo>
                    <a:lnTo>
                      <a:pt x="45" y="9"/>
                    </a:lnTo>
                    <a:lnTo>
                      <a:pt x="41" y="9"/>
                    </a:lnTo>
                    <a:lnTo>
                      <a:pt x="36" y="9"/>
                    </a:lnTo>
                    <a:lnTo>
                      <a:pt x="36" y="9"/>
                    </a:lnTo>
                    <a:lnTo>
                      <a:pt x="31" y="9"/>
                    </a:lnTo>
                    <a:lnTo>
                      <a:pt x="31" y="4"/>
                    </a:lnTo>
                    <a:lnTo>
                      <a:pt x="31" y="4"/>
                    </a:lnTo>
                    <a:lnTo>
                      <a:pt x="27" y="4"/>
                    </a:lnTo>
                    <a:lnTo>
                      <a:pt x="27" y="4"/>
                    </a:lnTo>
                    <a:lnTo>
                      <a:pt x="27" y="4"/>
                    </a:lnTo>
                    <a:lnTo>
                      <a:pt x="27" y="4"/>
                    </a:lnTo>
                    <a:lnTo>
                      <a:pt x="27" y="9"/>
                    </a:lnTo>
                    <a:lnTo>
                      <a:pt x="27" y="9"/>
                    </a:lnTo>
                    <a:lnTo>
                      <a:pt x="22" y="9"/>
                    </a:lnTo>
                    <a:lnTo>
                      <a:pt x="18" y="9"/>
                    </a:lnTo>
                    <a:lnTo>
                      <a:pt x="18" y="9"/>
                    </a:lnTo>
                    <a:lnTo>
                      <a:pt x="18" y="9"/>
                    </a:lnTo>
                    <a:lnTo>
                      <a:pt x="18" y="13"/>
                    </a:lnTo>
                    <a:lnTo>
                      <a:pt x="13" y="13"/>
                    </a:lnTo>
                    <a:lnTo>
                      <a:pt x="9" y="13"/>
                    </a:lnTo>
                    <a:lnTo>
                      <a:pt x="4" y="13"/>
                    </a:lnTo>
                    <a:lnTo>
                      <a:pt x="0" y="13"/>
                    </a:lnTo>
                    <a:lnTo>
                      <a:pt x="0" y="13"/>
                    </a:lnTo>
                    <a:lnTo>
                      <a:pt x="0" y="13"/>
                    </a:lnTo>
                    <a:lnTo>
                      <a:pt x="0" y="13"/>
                    </a:lnTo>
                    <a:lnTo>
                      <a:pt x="0" y="9"/>
                    </a:lnTo>
                    <a:lnTo>
                      <a:pt x="0" y="9"/>
                    </a:lnTo>
                    <a:lnTo>
                      <a:pt x="0" y="4"/>
                    </a:lnTo>
                    <a:lnTo>
                      <a:pt x="4" y="4"/>
                    </a:lnTo>
                    <a:lnTo>
                      <a:pt x="4" y="9"/>
                    </a:lnTo>
                    <a:lnTo>
                      <a:pt x="4" y="9"/>
                    </a:lnTo>
                    <a:lnTo>
                      <a:pt x="4" y="9"/>
                    </a:lnTo>
                    <a:lnTo>
                      <a:pt x="9" y="9"/>
                    </a:lnTo>
                    <a:lnTo>
                      <a:pt x="9" y="9"/>
                    </a:lnTo>
                    <a:lnTo>
                      <a:pt x="9" y="9"/>
                    </a:lnTo>
                    <a:lnTo>
                      <a:pt x="9" y="9"/>
                    </a:lnTo>
                    <a:lnTo>
                      <a:pt x="13" y="9"/>
                    </a:lnTo>
                    <a:lnTo>
                      <a:pt x="18" y="9"/>
                    </a:lnTo>
                    <a:lnTo>
                      <a:pt x="18" y="4"/>
                    </a:lnTo>
                    <a:lnTo>
                      <a:pt x="22" y="4"/>
                    </a:lnTo>
                    <a:lnTo>
                      <a:pt x="22" y="4"/>
                    </a:lnTo>
                    <a:lnTo>
                      <a:pt x="22" y="4"/>
                    </a:lnTo>
                    <a:lnTo>
                      <a:pt x="22" y="4"/>
                    </a:lnTo>
                    <a:lnTo>
                      <a:pt x="18" y="4"/>
                    </a:lnTo>
                    <a:lnTo>
                      <a:pt x="9" y="4"/>
                    </a:lnTo>
                    <a:lnTo>
                      <a:pt x="9" y="9"/>
                    </a:lnTo>
                    <a:lnTo>
                      <a:pt x="4" y="9"/>
                    </a:lnTo>
                    <a:lnTo>
                      <a:pt x="4" y="4"/>
                    </a:lnTo>
                    <a:lnTo>
                      <a:pt x="4" y="4"/>
                    </a:lnTo>
                    <a:lnTo>
                      <a:pt x="9" y="4"/>
                    </a:lnTo>
                    <a:lnTo>
                      <a:pt x="13" y="4"/>
                    </a:lnTo>
                    <a:lnTo>
                      <a:pt x="18" y="4"/>
                    </a:lnTo>
                    <a:lnTo>
                      <a:pt x="22" y="4"/>
                    </a:lnTo>
                    <a:lnTo>
                      <a:pt x="22" y="0"/>
                    </a:lnTo>
                    <a:lnTo>
                      <a:pt x="27" y="0"/>
                    </a:lnTo>
                    <a:lnTo>
                      <a:pt x="27" y="0"/>
                    </a:lnTo>
                    <a:lnTo>
                      <a:pt x="31" y="0"/>
                    </a:lnTo>
                    <a:lnTo>
                      <a:pt x="31" y="0"/>
                    </a:lnTo>
                    <a:lnTo>
                      <a:pt x="36" y="4"/>
                    </a:lnTo>
                    <a:lnTo>
                      <a:pt x="36" y="4"/>
                    </a:lnTo>
                    <a:lnTo>
                      <a:pt x="36"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4" name="Freeform 65"/>
              <p:cNvSpPr>
                <a:spLocks/>
              </p:cNvSpPr>
              <p:nvPr/>
            </p:nvSpPr>
            <p:spPr bwMode="auto">
              <a:xfrm>
                <a:off x="3811588" y="2571751"/>
                <a:ext cx="85725" cy="50800"/>
              </a:xfrm>
              <a:custGeom>
                <a:avLst/>
                <a:gdLst>
                  <a:gd name="T0" fmla="*/ 54 w 54"/>
                  <a:gd name="T1" fmla="*/ 5 h 32"/>
                  <a:gd name="T2" fmla="*/ 54 w 54"/>
                  <a:gd name="T3" fmla="*/ 5 h 32"/>
                  <a:gd name="T4" fmla="*/ 50 w 54"/>
                  <a:gd name="T5" fmla="*/ 5 h 32"/>
                  <a:gd name="T6" fmla="*/ 50 w 54"/>
                  <a:gd name="T7" fmla="*/ 5 h 32"/>
                  <a:gd name="T8" fmla="*/ 50 w 54"/>
                  <a:gd name="T9" fmla="*/ 9 h 32"/>
                  <a:gd name="T10" fmla="*/ 50 w 54"/>
                  <a:gd name="T11" fmla="*/ 9 h 32"/>
                  <a:gd name="T12" fmla="*/ 50 w 54"/>
                  <a:gd name="T13" fmla="*/ 9 h 32"/>
                  <a:gd name="T14" fmla="*/ 50 w 54"/>
                  <a:gd name="T15" fmla="*/ 14 h 32"/>
                  <a:gd name="T16" fmla="*/ 50 w 54"/>
                  <a:gd name="T17" fmla="*/ 18 h 32"/>
                  <a:gd name="T18" fmla="*/ 41 w 54"/>
                  <a:gd name="T19" fmla="*/ 18 h 32"/>
                  <a:gd name="T20" fmla="*/ 41 w 54"/>
                  <a:gd name="T21" fmla="*/ 18 h 32"/>
                  <a:gd name="T22" fmla="*/ 36 w 54"/>
                  <a:gd name="T23" fmla="*/ 23 h 32"/>
                  <a:gd name="T24" fmla="*/ 31 w 54"/>
                  <a:gd name="T25" fmla="*/ 23 h 32"/>
                  <a:gd name="T26" fmla="*/ 27 w 54"/>
                  <a:gd name="T27" fmla="*/ 32 h 32"/>
                  <a:gd name="T28" fmla="*/ 27 w 54"/>
                  <a:gd name="T29" fmla="*/ 32 h 32"/>
                  <a:gd name="T30" fmla="*/ 27 w 54"/>
                  <a:gd name="T31" fmla="*/ 27 h 32"/>
                  <a:gd name="T32" fmla="*/ 27 w 54"/>
                  <a:gd name="T33" fmla="*/ 32 h 32"/>
                  <a:gd name="T34" fmla="*/ 22 w 54"/>
                  <a:gd name="T35" fmla="*/ 27 h 32"/>
                  <a:gd name="T36" fmla="*/ 22 w 54"/>
                  <a:gd name="T37" fmla="*/ 27 h 32"/>
                  <a:gd name="T38" fmla="*/ 22 w 54"/>
                  <a:gd name="T39" fmla="*/ 23 h 32"/>
                  <a:gd name="T40" fmla="*/ 22 w 54"/>
                  <a:gd name="T41" fmla="*/ 23 h 32"/>
                  <a:gd name="T42" fmla="*/ 22 w 54"/>
                  <a:gd name="T43" fmla="*/ 23 h 32"/>
                  <a:gd name="T44" fmla="*/ 22 w 54"/>
                  <a:gd name="T45" fmla="*/ 23 h 32"/>
                  <a:gd name="T46" fmla="*/ 27 w 54"/>
                  <a:gd name="T47" fmla="*/ 18 h 32"/>
                  <a:gd name="T48" fmla="*/ 27 w 54"/>
                  <a:gd name="T49" fmla="*/ 18 h 32"/>
                  <a:gd name="T50" fmla="*/ 22 w 54"/>
                  <a:gd name="T51" fmla="*/ 18 h 32"/>
                  <a:gd name="T52" fmla="*/ 22 w 54"/>
                  <a:gd name="T53" fmla="*/ 18 h 32"/>
                  <a:gd name="T54" fmla="*/ 22 w 54"/>
                  <a:gd name="T55" fmla="*/ 14 h 32"/>
                  <a:gd name="T56" fmla="*/ 22 w 54"/>
                  <a:gd name="T57" fmla="*/ 14 h 32"/>
                  <a:gd name="T58" fmla="*/ 27 w 54"/>
                  <a:gd name="T59" fmla="*/ 14 h 32"/>
                  <a:gd name="T60" fmla="*/ 27 w 54"/>
                  <a:gd name="T61" fmla="*/ 14 h 32"/>
                  <a:gd name="T62" fmla="*/ 27 w 54"/>
                  <a:gd name="T63" fmla="*/ 14 h 32"/>
                  <a:gd name="T64" fmla="*/ 22 w 54"/>
                  <a:gd name="T65" fmla="*/ 14 h 32"/>
                  <a:gd name="T66" fmla="*/ 18 w 54"/>
                  <a:gd name="T67" fmla="*/ 14 h 32"/>
                  <a:gd name="T68" fmla="*/ 13 w 54"/>
                  <a:gd name="T69" fmla="*/ 14 h 32"/>
                  <a:gd name="T70" fmla="*/ 13 w 54"/>
                  <a:gd name="T71" fmla="*/ 14 h 32"/>
                  <a:gd name="T72" fmla="*/ 9 w 54"/>
                  <a:gd name="T73" fmla="*/ 14 h 32"/>
                  <a:gd name="T74" fmla="*/ 4 w 54"/>
                  <a:gd name="T75" fmla="*/ 9 h 32"/>
                  <a:gd name="T76" fmla="*/ 9 w 54"/>
                  <a:gd name="T77" fmla="*/ 9 h 32"/>
                  <a:gd name="T78" fmla="*/ 9 w 54"/>
                  <a:gd name="T79" fmla="*/ 5 h 32"/>
                  <a:gd name="T80" fmla="*/ 0 w 54"/>
                  <a:gd name="T81" fmla="*/ 5 h 32"/>
                  <a:gd name="T82" fmla="*/ 4 w 54"/>
                  <a:gd name="T83" fmla="*/ 5 h 32"/>
                  <a:gd name="T84" fmla="*/ 4 w 54"/>
                  <a:gd name="T85" fmla="*/ 5 h 32"/>
                  <a:gd name="T86" fmla="*/ 9 w 54"/>
                  <a:gd name="T87" fmla="*/ 5 h 32"/>
                  <a:gd name="T88" fmla="*/ 18 w 54"/>
                  <a:gd name="T89" fmla="*/ 0 h 32"/>
                  <a:gd name="T90" fmla="*/ 27 w 54"/>
                  <a:gd name="T91" fmla="*/ 0 h 32"/>
                  <a:gd name="T92" fmla="*/ 36 w 54"/>
                  <a:gd name="T93" fmla="*/ 0 h 32"/>
                  <a:gd name="T94" fmla="*/ 45 w 54"/>
                  <a:gd name="T95" fmla="*/ 0 h 32"/>
                  <a:gd name="T96" fmla="*/ 54 w 54"/>
                  <a:gd name="T9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32">
                    <a:moveTo>
                      <a:pt x="54" y="5"/>
                    </a:moveTo>
                    <a:lnTo>
                      <a:pt x="54" y="5"/>
                    </a:lnTo>
                    <a:lnTo>
                      <a:pt x="54" y="5"/>
                    </a:lnTo>
                    <a:lnTo>
                      <a:pt x="54" y="5"/>
                    </a:lnTo>
                    <a:lnTo>
                      <a:pt x="50" y="5"/>
                    </a:lnTo>
                    <a:lnTo>
                      <a:pt x="50" y="5"/>
                    </a:lnTo>
                    <a:lnTo>
                      <a:pt x="50" y="5"/>
                    </a:lnTo>
                    <a:lnTo>
                      <a:pt x="50" y="5"/>
                    </a:lnTo>
                    <a:lnTo>
                      <a:pt x="50" y="9"/>
                    </a:lnTo>
                    <a:lnTo>
                      <a:pt x="50" y="9"/>
                    </a:lnTo>
                    <a:lnTo>
                      <a:pt x="50" y="9"/>
                    </a:lnTo>
                    <a:lnTo>
                      <a:pt x="50" y="9"/>
                    </a:lnTo>
                    <a:lnTo>
                      <a:pt x="50" y="9"/>
                    </a:lnTo>
                    <a:lnTo>
                      <a:pt x="50" y="9"/>
                    </a:lnTo>
                    <a:lnTo>
                      <a:pt x="50" y="14"/>
                    </a:lnTo>
                    <a:lnTo>
                      <a:pt x="50" y="14"/>
                    </a:lnTo>
                    <a:lnTo>
                      <a:pt x="50" y="18"/>
                    </a:lnTo>
                    <a:lnTo>
                      <a:pt x="50" y="18"/>
                    </a:lnTo>
                    <a:lnTo>
                      <a:pt x="45" y="18"/>
                    </a:lnTo>
                    <a:lnTo>
                      <a:pt x="41" y="18"/>
                    </a:lnTo>
                    <a:lnTo>
                      <a:pt x="41" y="18"/>
                    </a:lnTo>
                    <a:lnTo>
                      <a:pt x="41" y="18"/>
                    </a:lnTo>
                    <a:lnTo>
                      <a:pt x="36" y="23"/>
                    </a:lnTo>
                    <a:lnTo>
                      <a:pt x="36" y="23"/>
                    </a:lnTo>
                    <a:lnTo>
                      <a:pt x="36" y="23"/>
                    </a:lnTo>
                    <a:lnTo>
                      <a:pt x="31" y="23"/>
                    </a:lnTo>
                    <a:lnTo>
                      <a:pt x="31" y="27"/>
                    </a:lnTo>
                    <a:lnTo>
                      <a:pt x="27" y="32"/>
                    </a:lnTo>
                    <a:lnTo>
                      <a:pt x="27" y="32"/>
                    </a:lnTo>
                    <a:lnTo>
                      <a:pt x="27" y="32"/>
                    </a:lnTo>
                    <a:lnTo>
                      <a:pt x="27" y="27"/>
                    </a:lnTo>
                    <a:lnTo>
                      <a:pt x="27" y="27"/>
                    </a:lnTo>
                    <a:lnTo>
                      <a:pt x="27" y="32"/>
                    </a:lnTo>
                    <a:lnTo>
                      <a:pt x="27" y="32"/>
                    </a:lnTo>
                    <a:lnTo>
                      <a:pt x="27" y="27"/>
                    </a:lnTo>
                    <a:lnTo>
                      <a:pt x="22" y="27"/>
                    </a:lnTo>
                    <a:lnTo>
                      <a:pt x="22" y="27"/>
                    </a:lnTo>
                    <a:lnTo>
                      <a:pt x="22" y="27"/>
                    </a:lnTo>
                    <a:lnTo>
                      <a:pt x="22" y="27"/>
                    </a:lnTo>
                    <a:lnTo>
                      <a:pt x="22" y="23"/>
                    </a:lnTo>
                    <a:lnTo>
                      <a:pt x="22" y="23"/>
                    </a:lnTo>
                    <a:lnTo>
                      <a:pt x="22" y="23"/>
                    </a:lnTo>
                    <a:lnTo>
                      <a:pt x="22" y="23"/>
                    </a:lnTo>
                    <a:lnTo>
                      <a:pt x="22" y="23"/>
                    </a:lnTo>
                    <a:lnTo>
                      <a:pt x="22" y="23"/>
                    </a:lnTo>
                    <a:lnTo>
                      <a:pt x="22" y="23"/>
                    </a:lnTo>
                    <a:lnTo>
                      <a:pt x="27" y="18"/>
                    </a:lnTo>
                    <a:lnTo>
                      <a:pt x="27" y="18"/>
                    </a:lnTo>
                    <a:lnTo>
                      <a:pt x="27" y="18"/>
                    </a:lnTo>
                    <a:lnTo>
                      <a:pt x="27" y="18"/>
                    </a:lnTo>
                    <a:lnTo>
                      <a:pt x="27" y="18"/>
                    </a:lnTo>
                    <a:lnTo>
                      <a:pt x="22" y="18"/>
                    </a:lnTo>
                    <a:lnTo>
                      <a:pt x="22" y="18"/>
                    </a:lnTo>
                    <a:lnTo>
                      <a:pt x="22" y="18"/>
                    </a:lnTo>
                    <a:lnTo>
                      <a:pt x="22" y="18"/>
                    </a:lnTo>
                    <a:lnTo>
                      <a:pt x="22" y="14"/>
                    </a:lnTo>
                    <a:lnTo>
                      <a:pt x="22" y="14"/>
                    </a:lnTo>
                    <a:lnTo>
                      <a:pt x="22" y="14"/>
                    </a:lnTo>
                    <a:lnTo>
                      <a:pt x="27" y="14"/>
                    </a:lnTo>
                    <a:lnTo>
                      <a:pt x="27" y="14"/>
                    </a:lnTo>
                    <a:lnTo>
                      <a:pt x="27" y="14"/>
                    </a:lnTo>
                    <a:lnTo>
                      <a:pt x="27" y="14"/>
                    </a:lnTo>
                    <a:lnTo>
                      <a:pt x="27" y="14"/>
                    </a:lnTo>
                    <a:lnTo>
                      <a:pt x="27" y="14"/>
                    </a:lnTo>
                    <a:lnTo>
                      <a:pt x="27" y="14"/>
                    </a:lnTo>
                    <a:lnTo>
                      <a:pt x="22" y="14"/>
                    </a:lnTo>
                    <a:lnTo>
                      <a:pt x="22" y="14"/>
                    </a:lnTo>
                    <a:lnTo>
                      <a:pt x="18" y="14"/>
                    </a:lnTo>
                    <a:lnTo>
                      <a:pt x="13" y="14"/>
                    </a:lnTo>
                    <a:lnTo>
                      <a:pt x="13" y="14"/>
                    </a:lnTo>
                    <a:lnTo>
                      <a:pt x="13" y="14"/>
                    </a:lnTo>
                    <a:lnTo>
                      <a:pt x="13" y="14"/>
                    </a:lnTo>
                    <a:lnTo>
                      <a:pt x="13" y="14"/>
                    </a:lnTo>
                    <a:lnTo>
                      <a:pt x="9" y="14"/>
                    </a:lnTo>
                    <a:lnTo>
                      <a:pt x="9" y="14"/>
                    </a:lnTo>
                    <a:lnTo>
                      <a:pt x="4" y="9"/>
                    </a:lnTo>
                    <a:lnTo>
                      <a:pt x="9" y="9"/>
                    </a:lnTo>
                    <a:lnTo>
                      <a:pt x="9" y="9"/>
                    </a:lnTo>
                    <a:lnTo>
                      <a:pt x="9" y="5"/>
                    </a:lnTo>
                    <a:lnTo>
                      <a:pt x="9" y="5"/>
                    </a:lnTo>
                    <a:lnTo>
                      <a:pt x="4" y="9"/>
                    </a:lnTo>
                    <a:lnTo>
                      <a:pt x="0" y="5"/>
                    </a:lnTo>
                    <a:lnTo>
                      <a:pt x="0" y="5"/>
                    </a:lnTo>
                    <a:lnTo>
                      <a:pt x="4" y="5"/>
                    </a:lnTo>
                    <a:lnTo>
                      <a:pt x="4" y="5"/>
                    </a:lnTo>
                    <a:lnTo>
                      <a:pt x="4" y="5"/>
                    </a:lnTo>
                    <a:lnTo>
                      <a:pt x="9" y="5"/>
                    </a:lnTo>
                    <a:lnTo>
                      <a:pt x="9" y="5"/>
                    </a:lnTo>
                    <a:lnTo>
                      <a:pt x="13" y="5"/>
                    </a:lnTo>
                    <a:lnTo>
                      <a:pt x="18" y="0"/>
                    </a:lnTo>
                    <a:lnTo>
                      <a:pt x="22" y="0"/>
                    </a:lnTo>
                    <a:lnTo>
                      <a:pt x="27" y="0"/>
                    </a:lnTo>
                    <a:lnTo>
                      <a:pt x="31" y="0"/>
                    </a:lnTo>
                    <a:lnTo>
                      <a:pt x="36" y="0"/>
                    </a:lnTo>
                    <a:lnTo>
                      <a:pt x="41" y="0"/>
                    </a:lnTo>
                    <a:lnTo>
                      <a:pt x="45" y="0"/>
                    </a:lnTo>
                    <a:lnTo>
                      <a:pt x="54" y="0"/>
                    </a:lnTo>
                    <a:lnTo>
                      <a:pt x="54" y="0"/>
                    </a:lnTo>
                    <a:lnTo>
                      <a:pt x="54"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5" name="Freeform 66"/>
              <p:cNvSpPr>
                <a:spLocks noEditPoints="1"/>
              </p:cNvSpPr>
              <p:nvPr/>
            </p:nvSpPr>
            <p:spPr bwMode="auto">
              <a:xfrm>
                <a:off x="4500563" y="2838451"/>
                <a:ext cx="85725" cy="85725"/>
              </a:xfrm>
              <a:custGeom>
                <a:avLst/>
                <a:gdLst>
                  <a:gd name="T0" fmla="*/ 54 w 54"/>
                  <a:gd name="T1" fmla="*/ 49 h 54"/>
                  <a:gd name="T2" fmla="*/ 49 w 54"/>
                  <a:gd name="T3" fmla="*/ 49 h 54"/>
                  <a:gd name="T4" fmla="*/ 40 w 54"/>
                  <a:gd name="T5" fmla="*/ 49 h 54"/>
                  <a:gd name="T6" fmla="*/ 31 w 54"/>
                  <a:gd name="T7" fmla="*/ 49 h 54"/>
                  <a:gd name="T8" fmla="*/ 27 w 54"/>
                  <a:gd name="T9" fmla="*/ 49 h 54"/>
                  <a:gd name="T10" fmla="*/ 27 w 54"/>
                  <a:gd name="T11" fmla="*/ 54 h 54"/>
                  <a:gd name="T12" fmla="*/ 27 w 54"/>
                  <a:gd name="T13" fmla="*/ 49 h 54"/>
                  <a:gd name="T14" fmla="*/ 27 w 54"/>
                  <a:gd name="T15" fmla="*/ 49 h 54"/>
                  <a:gd name="T16" fmla="*/ 22 w 54"/>
                  <a:gd name="T17" fmla="*/ 49 h 54"/>
                  <a:gd name="T18" fmla="*/ 22 w 54"/>
                  <a:gd name="T19" fmla="*/ 49 h 54"/>
                  <a:gd name="T20" fmla="*/ 22 w 54"/>
                  <a:gd name="T21" fmla="*/ 49 h 54"/>
                  <a:gd name="T22" fmla="*/ 18 w 54"/>
                  <a:gd name="T23" fmla="*/ 49 h 54"/>
                  <a:gd name="T24" fmla="*/ 18 w 54"/>
                  <a:gd name="T25" fmla="*/ 45 h 54"/>
                  <a:gd name="T26" fmla="*/ 22 w 54"/>
                  <a:gd name="T27" fmla="*/ 40 h 54"/>
                  <a:gd name="T28" fmla="*/ 22 w 54"/>
                  <a:gd name="T29" fmla="*/ 36 h 54"/>
                  <a:gd name="T30" fmla="*/ 27 w 54"/>
                  <a:gd name="T31" fmla="*/ 31 h 54"/>
                  <a:gd name="T32" fmla="*/ 27 w 54"/>
                  <a:gd name="T33" fmla="*/ 27 h 54"/>
                  <a:gd name="T34" fmla="*/ 27 w 54"/>
                  <a:gd name="T35" fmla="*/ 27 h 54"/>
                  <a:gd name="T36" fmla="*/ 27 w 54"/>
                  <a:gd name="T37" fmla="*/ 31 h 54"/>
                  <a:gd name="T38" fmla="*/ 36 w 54"/>
                  <a:gd name="T39" fmla="*/ 31 h 54"/>
                  <a:gd name="T40" fmla="*/ 49 w 54"/>
                  <a:gd name="T41" fmla="*/ 31 h 54"/>
                  <a:gd name="T42" fmla="*/ 54 w 54"/>
                  <a:gd name="T43" fmla="*/ 31 h 54"/>
                  <a:gd name="T44" fmla="*/ 54 w 54"/>
                  <a:gd name="T45" fmla="*/ 40 h 54"/>
                  <a:gd name="T46" fmla="*/ 54 w 54"/>
                  <a:gd name="T47" fmla="*/ 49 h 54"/>
                  <a:gd name="T48" fmla="*/ 9 w 54"/>
                  <a:gd name="T49" fmla="*/ 0 h 54"/>
                  <a:gd name="T50" fmla="*/ 9 w 54"/>
                  <a:gd name="T51" fmla="*/ 0 h 54"/>
                  <a:gd name="T52" fmla="*/ 9 w 54"/>
                  <a:gd name="T53" fmla="*/ 0 h 54"/>
                  <a:gd name="T54" fmla="*/ 9 w 54"/>
                  <a:gd name="T55" fmla="*/ 9 h 54"/>
                  <a:gd name="T56" fmla="*/ 4 w 54"/>
                  <a:gd name="T57" fmla="*/ 9 h 54"/>
                  <a:gd name="T58" fmla="*/ 0 w 54"/>
                  <a:gd name="T59" fmla="*/ 9 h 54"/>
                  <a:gd name="T60" fmla="*/ 0 w 54"/>
                  <a:gd name="T61" fmla="*/ 4 h 54"/>
                  <a:gd name="T62" fmla="*/ 4 w 54"/>
                  <a:gd name="T63" fmla="*/ 4 h 54"/>
                  <a:gd name="T64" fmla="*/ 4 w 54"/>
                  <a:gd name="T65" fmla="*/ 4 h 54"/>
                  <a:gd name="T66" fmla="*/ 4 w 54"/>
                  <a:gd name="T6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4">
                    <a:moveTo>
                      <a:pt x="54" y="49"/>
                    </a:moveTo>
                    <a:lnTo>
                      <a:pt x="54" y="49"/>
                    </a:lnTo>
                    <a:lnTo>
                      <a:pt x="54" y="49"/>
                    </a:lnTo>
                    <a:lnTo>
                      <a:pt x="49" y="49"/>
                    </a:lnTo>
                    <a:lnTo>
                      <a:pt x="45" y="49"/>
                    </a:lnTo>
                    <a:lnTo>
                      <a:pt x="40" y="49"/>
                    </a:lnTo>
                    <a:lnTo>
                      <a:pt x="36" y="49"/>
                    </a:lnTo>
                    <a:lnTo>
                      <a:pt x="31" y="49"/>
                    </a:lnTo>
                    <a:lnTo>
                      <a:pt x="31" y="49"/>
                    </a:lnTo>
                    <a:lnTo>
                      <a:pt x="27" y="49"/>
                    </a:lnTo>
                    <a:lnTo>
                      <a:pt x="27" y="54"/>
                    </a:lnTo>
                    <a:lnTo>
                      <a:pt x="27" y="54"/>
                    </a:lnTo>
                    <a:lnTo>
                      <a:pt x="27" y="49"/>
                    </a:lnTo>
                    <a:lnTo>
                      <a:pt x="27" y="49"/>
                    </a:lnTo>
                    <a:lnTo>
                      <a:pt x="27" y="49"/>
                    </a:lnTo>
                    <a:lnTo>
                      <a:pt x="27" y="49"/>
                    </a:lnTo>
                    <a:lnTo>
                      <a:pt x="22" y="49"/>
                    </a:lnTo>
                    <a:lnTo>
                      <a:pt x="22" y="49"/>
                    </a:lnTo>
                    <a:lnTo>
                      <a:pt x="22" y="49"/>
                    </a:lnTo>
                    <a:lnTo>
                      <a:pt x="22" y="49"/>
                    </a:lnTo>
                    <a:lnTo>
                      <a:pt x="22" y="49"/>
                    </a:lnTo>
                    <a:lnTo>
                      <a:pt x="22" y="49"/>
                    </a:lnTo>
                    <a:lnTo>
                      <a:pt x="18" y="49"/>
                    </a:lnTo>
                    <a:lnTo>
                      <a:pt x="18" y="49"/>
                    </a:lnTo>
                    <a:lnTo>
                      <a:pt x="18" y="45"/>
                    </a:lnTo>
                    <a:lnTo>
                      <a:pt x="18" y="45"/>
                    </a:lnTo>
                    <a:lnTo>
                      <a:pt x="22" y="40"/>
                    </a:lnTo>
                    <a:lnTo>
                      <a:pt x="22" y="40"/>
                    </a:lnTo>
                    <a:lnTo>
                      <a:pt x="22" y="40"/>
                    </a:lnTo>
                    <a:lnTo>
                      <a:pt x="22" y="36"/>
                    </a:lnTo>
                    <a:lnTo>
                      <a:pt x="27" y="36"/>
                    </a:lnTo>
                    <a:lnTo>
                      <a:pt x="27" y="31"/>
                    </a:lnTo>
                    <a:lnTo>
                      <a:pt x="27" y="27"/>
                    </a:lnTo>
                    <a:lnTo>
                      <a:pt x="27" y="27"/>
                    </a:lnTo>
                    <a:lnTo>
                      <a:pt x="27" y="27"/>
                    </a:lnTo>
                    <a:lnTo>
                      <a:pt x="27" y="27"/>
                    </a:lnTo>
                    <a:lnTo>
                      <a:pt x="27" y="27"/>
                    </a:lnTo>
                    <a:lnTo>
                      <a:pt x="27" y="31"/>
                    </a:lnTo>
                    <a:lnTo>
                      <a:pt x="36" y="31"/>
                    </a:lnTo>
                    <a:lnTo>
                      <a:pt x="36" y="31"/>
                    </a:lnTo>
                    <a:lnTo>
                      <a:pt x="40" y="31"/>
                    </a:lnTo>
                    <a:lnTo>
                      <a:pt x="49" y="31"/>
                    </a:lnTo>
                    <a:lnTo>
                      <a:pt x="54" y="31"/>
                    </a:lnTo>
                    <a:lnTo>
                      <a:pt x="54" y="31"/>
                    </a:lnTo>
                    <a:lnTo>
                      <a:pt x="54" y="36"/>
                    </a:lnTo>
                    <a:lnTo>
                      <a:pt x="54" y="40"/>
                    </a:lnTo>
                    <a:lnTo>
                      <a:pt x="54" y="45"/>
                    </a:lnTo>
                    <a:lnTo>
                      <a:pt x="54" y="49"/>
                    </a:lnTo>
                    <a:moveTo>
                      <a:pt x="9" y="0"/>
                    </a:moveTo>
                    <a:lnTo>
                      <a:pt x="9" y="0"/>
                    </a:lnTo>
                    <a:lnTo>
                      <a:pt x="9" y="0"/>
                    </a:lnTo>
                    <a:lnTo>
                      <a:pt x="9" y="0"/>
                    </a:lnTo>
                    <a:lnTo>
                      <a:pt x="9" y="0"/>
                    </a:lnTo>
                    <a:lnTo>
                      <a:pt x="9" y="0"/>
                    </a:lnTo>
                    <a:lnTo>
                      <a:pt x="9" y="4"/>
                    </a:lnTo>
                    <a:lnTo>
                      <a:pt x="9" y="9"/>
                    </a:lnTo>
                    <a:lnTo>
                      <a:pt x="4" y="9"/>
                    </a:lnTo>
                    <a:lnTo>
                      <a:pt x="4" y="9"/>
                    </a:lnTo>
                    <a:lnTo>
                      <a:pt x="4" y="9"/>
                    </a:lnTo>
                    <a:lnTo>
                      <a:pt x="0" y="9"/>
                    </a:lnTo>
                    <a:lnTo>
                      <a:pt x="0" y="9"/>
                    </a:lnTo>
                    <a:lnTo>
                      <a:pt x="0" y="4"/>
                    </a:lnTo>
                    <a:lnTo>
                      <a:pt x="0" y="4"/>
                    </a:lnTo>
                    <a:lnTo>
                      <a:pt x="4" y="4"/>
                    </a:lnTo>
                    <a:lnTo>
                      <a:pt x="4" y="4"/>
                    </a:lnTo>
                    <a:lnTo>
                      <a:pt x="4" y="4"/>
                    </a:lnTo>
                    <a:lnTo>
                      <a:pt x="4" y="0"/>
                    </a:lnTo>
                    <a:lnTo>
                      <a:pt x="4" y="0"/>
                    </a:lnTo>
                    <a:lnTo>
                      <a:pt x="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6" name="Freeform 67"/>
              <p:cNvSpPr>
                <a:spLocks noEditPoints="1"/>
              </p:cNvSpPr>
              <p:nvPr/>
            </p:nvSpPr>
            <p:spPr bwMode="auto">
              <a:xfrm>
                <a:off x="4794251" y="1703389"/>
                <a:ext cx="171450" cy="201613"/>
              </a:xfrm>
              <a:custGeom>
                <a:avLst/>
                <a:gdLst>
                  <a:gd name="T0" fmla="*/ 72 w 108"/>
                  <a:gd name="T1" fmla="*/ 118 h 127"/>
                  <a:gd name="T2" fmla="*/ 72 w 108"/>
                  <a:gd name="T3" fmla="*/ 118 h 127"/>
                  <a:gd name="T4" fmla="*/ 90 w 108"/>
                  <a:gd name="T5" fmla="*/ 122 h 127"/>
                  <a:gd name="T6" fmla="*/ 99 w 108"/>
                  <a:gd name="T7" fmla="*/ 122 h 127"/>
                  <a:gd name="T8" fmla="*/ 104 w 108"/>
                  <a:gd name="T9" fmla="*/ 127 h 127"/>
                  <a:gd name="T10" fmla="*/ 81 w 108"/>
                  <a:gd name="T11" fmla="*/ 127 h 127"/>
                  <a:gd name="T12" fmla="*/ 63 w 108"/>
                  <a:gd name="T13" fmla="*/ 122 h 127"/>
                  <a:gd name="T14" fmla="*/ 63 w 108"/>
                  <a:gd name="T15" fmla="*/ 118 h 127"/>
                  <a:gd name="T16" fmla="*/ 54 w 108"/>
                  <a:gd name="T17" fmla="*/ 55 h 127"/>
                  <a:gd name="T18" fmla="*/ 68 w 108"/>
                  <a:gd name="T19" fmla="*/ 59 h 127"/>
                  <a:gd name="T20" fmla="*/ 77 w 108"/>
                  <a:gd name="T21" fmla="*/ 68 h 127"/>
                  <a:gd name="T22" fmla="*/ 72 w 108"/>
                  <a:gd name="T23" fmla="*/ 68 h 127"/>
                  <a:gd name="T24" fmla="*/ 68 w 108"/>
                  <a:gd name="T25" fmla="*/ 64 h 127"/>
                  <a:gd name="T26" fmla="*/ 59 w 108"/>
                  <a:gd name="T27" fmla="*/ 59 h 127"/>
                  <a:gd name="T28" fmla="*/ 49 w 108"/>
                  <a:gd name="T29" fmla="*/ 55 h 127"/>
                  <a:gd name="T30" fmla="*/ 99 w 108"/>
                  <a:gd name="T31" fmla="*/ 9 h 127"/>
                  <a:gd name="T32" fmla="*/ 95 w 108"/>
                  <a:gd name="T33" fmla="*/ 18 h 127"/>
                  <a:gd name="T34" fmla="*/ 81 w 108"/>
                  <a:gd name="T35" fmla="*/ 14 h 127"/>
                  <a:gd name="T36" fmla="*/ 63 w 108"/>
                  <a:gd name="T37" fmla="*/ 18 h 127"/>
                  <a:gd name="T38" fmla="*/ 63 w 108"/>
                  <a:gd name="T39" fmla="*/ 23 h 127"/>
                  <a:gd name="T40" fmla="*/ 63 w 108"/>
                  <a:gd name="T41" fmla="*/ 27 h 127"/>
                  <a:gd name="T42" fmla="*/ 63 w 108"/>
                  <a:gd name="T43" fmla="*/ 32 h 127"/>
                  <a:gd name="T44" fmla="*/ 59 w 108"/>
                  <a:gd name="T45" fmla="*/ 32 h 127"/>
                  <a:gd name="T46" fmla="*/ 45 w 108"/>
                  <a:gd name="T47" fmla="*/ 23 h 127"/>
                  <a:gd name="T48" fmla="*/ 40 w 108"/>
                  <a:gd name="T49" fmla="*/ 27 h 127"/>
                  <a:gd name="T50" fmla="*/ 54 w 108"/>
                  <a:gd name="T51" fmla="*/ 45 h 127"/>
                  <a:gd name="T52" fmla="*/ 45 w 108"/>
                  <a:gd name="T53" fmla="*/ 45 h 127"/>
                  <a:gd name="T54" fmla="*/ 45 w 108"/>
                  <a:gd name="T55" fmla="*/ 55 h 127"/>
                  <a:gd name="T56" fmla="*/ 54 w 108"/>
                  <a:gd name="T57" fmla="*/ 59 h 127"/>
                  <a:gd name="T58" fmla="*/ 68 w 108"/>
                  <a:gd name="T59" fmla="*/ 73 h 127"/>
                  <a:gd name="T60" fmla="*/ 59 w 108"/>
                  <a:gd name="T61" fmla="*/ 68 h 127"/>
                  <a:gd name="T62" fmla="*/ 49 w 108"/>
                  <a:gd name="T63" fmla="*/ 73 h 127"/>
                  <a:gd name="T64" fmla="*/ 59 w 108"/>
                  <a:gd name="T65" fmla="*/ 82 h 127"/>
                  <a:gd name="T66" fmla="*/ 49 w 108"/>
                  <a:gd name="T67" fmla="*/ 82 h 127"/>
                  <a:gd name="T68" fmla="*/ 54 w 108"/>
                  <a:gd name="T69" fmla="*/ 91 h 127"/>
                  <a:gd name="T70" fmla="*/ 49 w 108"/>
                  <a:gd name="T71" fmla="*/ 95 h 127"/>
                  <a:gd name="T72" fmla="*/ 40 w 108"/>
                  <a:gd name="T73" fmla="*/ 95 h 127"/>
                  <a:gd name="T74" fmla="*/ 36 w 108"/>
                  <a:gd name="T75" fmla="*/ 91 h 127"/>
                  <a:gd name="T76" fmla="*/ 27 w 108"/>
                  <a:gd name="T77" fmla="*/ 77 h 127"/>
                  <a:gd name="T78" fmla="*/ 22 w 108"/>
                  <a:gd name="T79" fmla="*/ 68 h 127"/>
                  <a:gd name="T80" fmla="*/ 36 w 108"/>
                  <a:gd name="T81" fmla="*/ 68 h 127"/>
                  <a:gd name="T82" fmla="*/ 49 w 108"/>
                  <a:gd name="T83" fmla="*/ 68 h 127"/>
                  <a:gd name="T84" fmla="*/ 49 w 108"/>
                  <a:gd name="T85" fmla="*/ 68 h 127"/>
                  <a:gd name="T86" fmla="*/ 36 w 108"/>
                  <a:gd name="T87" fmla="*/ 64 h 127"/>
                  <a:gd name="T88" fmla="*/ 22 w 108"/>
                  <a:gd name="T89" fmla="*/ 64 h 127"/>
                  <a:gd name="T90" fmla="*/ 13 w 108"/>
                  <a:gd name="T91" fmla="*/ 55 h 127"/>
                  <a:gd name="T92" fmla="*/ 18 w 108"/>
                  <a:gd name="T93" fmla="*/ 50 h 127"/>
                  <a:gd name="T94" fmla="*/ 9 w 108"/>
                  <a:gd name="T95" fmla="*/ 50 h 127"/>
                  <a:gd name="T96" fmla="*/ 4 w 108"/>
                  <a:gd name="T97" fmla="*/ 41 h 127"/>
                  <a:gd name="T98" fmla="*/ 9 w 108"/>
                  <a:gd name="T99" fmla="*/ 36 h 127"/>
                  <a:gd name="T100" fmla="*/ 9 w 108"/>
                  <a:gd name="T101" fmla="*/ 32 h 127"/>
                  <a:gd name="T102" fmla="*/ 13 w 108"/>
                  <a:gd name="T103" fmla="*/ 27 h 127"/>
                  <a:gd name="T104" fmla="*/ 13 w 108"/>
                  <a:gd name="T105" fmla="*/ 18 h 127"/>
                  <a:gd name="T106" fmla="*/ 27 w 108"/>
                  <a:gd name="T107" fmla="*/ 14 h 127"/>
                  <a:gd name="T108" fmla="*/ 40 w 108"/>
                  <a:gd name="T109" fmla="*/ 14 h 127"/>
                  <a:gd name="T110" fmla="*/ 49 w 108"/>
                  <a:gd name="T111" fmla="*/ 9 h 127"/>
                  <a:gd name="T112" fmla="*/ 63 w 108"/>
                  <a:gd name="T113" fmla="*/ 5 h 127"/>
                  <a:gd name="T114" fmla="*/ 68 w 108"/>
                  <a:gd name="T115" fmla="*/ 5 h 127"/>
                  <a:gd name="T116" fmla="*/ 81 w 108"/>
                  <a:gd name="T117" fmla="*/ 9 h 127"/>
                  <a:gd name="T118" fmla="*/ 95 w 108"/>
                  <a:gd name="T119" fmla="*/ 5 h 127"/>
                  <a:gd name="T120" fmla="*/ 95 w 108"/>
                  <a:gd name="T121" fmla="*/ 0 h 127"/>
                  <a:gd name="T122" fmla="*/ 104 w 108"/>
                  <a:gd name="T123" fmla="*/ 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 h="127">
                    <a:moveTo>
                      <a:pt x="68" y="118"/>
                    </a:moveTo>
                    <a:lnTo>
                      <a:pt x="68" y="118"/>
                    </a:lnTo>
                    <a:lnTo>
                      <a:pt x="68" y="118"/>
                    </a:lnTo>
                    <a:lnTo>
                      <a:pt x="68" y="118"/>
                    </a:lnTo>
                    <a:lnTo>
                      <a:pt x="68" y="118"/>
                    </a:lnTo>
                    <a:lnTo>
                      <a:pt x="72" y="113"/>
                    </a:lnTo>
                    <a:lnTo>
                      <a:pt x="72" y="113"/>
                    </a:lnTo>
                    <a:lnTo>
                      <a:pt x="72" y="118"/>
                    </a:lnTo>
                    <a:lnTo>
                      <a:pt x="72" y="118"/>
                    </a:lnTo>
                    <a:lnTo>
                      <a:pt x="72" y="118"/>
                    </a:lnTo>
                    <a:lnTo>
                      <a:pt x="72" y="118"/>
                    </a:lnTo>
                    <a:lnTo>
                      <a:pt x="72" y="118"/>
                    </a:lnTo>
                    <a:lnTo>
                      <a:pt x="72" y="118"/>
                    </a:lnTo>
                    <a:lnTo>
                      <a:pt x="72" y="118"/>
                    </a:lnTo>
                    <a:lnTo>
                      <a:pt x="72" y="118"/>
                    </a:lnTo>
                    <a:lnTo>
                      <a:pt x="72" y="118"/>
                    </a:lnTo>
                    <a:lnTo>
                      <a:pt x="77" y="118"/>
                    </a:lnTo>
                    <a:lnTo>
                      <a:pt x="77" y="118"/>
                    </a:lnTo>
                    <a:lnTo>
                      <a:pt x="77" y="118"/>
                    </a:lnTo>
                    <a:lnTo>
                      <a:pt x="77" y="118"/>
                    </a:lnTo>
                    <a:lnTo>
                      <a:pt x="81" y="118"/>
                    </a:lnTo>
                    <a:lnTo>
                      <a:pt x="86" y="118"/>
                    </a:lnTo>
                    <a:lnTo>
                      <a:pt x="86" y="118"/>
                    </a:lnTo>
                    <a:lnTo>
                      <a:pt x="90" y="122"/>
                    </a:lnTo>
                    <a:lnTo>
                      <a:pt x="95" y="122"/>
                    </a:lnTo>
                    <a:lnTo>
                      <a:pt x="95" y="122"/>
                    </a:lnTo>
                    <a:lnTo>
                      <a:pt x="95" y="118"/>
                    </a:lnTo>
                    <a:lnTo>
                      <a:pt x="99" y="122"/>
                    </a:lnTo>
                    <a:lnTo>
                      <a:pt x="99" y="122"/>
                    </a:lnTo>
                    <a:lnTo>
                      <a:pt x="99" y="122"/>
                    </a:lnTo>
                    <a:lnTo>
                      <a:pt x="99" y="122"/>
                    </a:lnTo>
                    <a:lnTo>
                      <a:pt x="99" y="122"/>
                    </a:lnTo>
                    <a:lnTo>
                      <a:pt x="99" y="122"/>
                    </a:lnTo>
                    <a:lnTo>
                      <a:pt x="104" y="122"/>
                    </a:lnTo>
                    <a:lnTo>
                      <a:pt x="104" y="122"/>
                    </a:lnTo>
                    <a:lnTo>
                      <a:pt x="104" y="122"/>
                    </a:lnTo>
                    <a:lnTo>
                      <a:pt x="108" y="122"/>
                    </a:lnTo>
                    <a:lnTo>
                      <a:pt x="104" y="122"/>
                    </a:lnTo>
                    <a:lnTo>
                      <a:pt x="104" y="122"/>
                    </a:lnTo>
                    <a:lnTo>
                      <a:pt x="104" y="127"/>
                    </a:lnTo>
                    <a:lnTo>
                      <a:pt x="104" y="127"/>
                    </a:lnTo>
                    <a:lnTo>
                      <a:pt x="104" y="127"/>
                    </a:lnTo>
                    <a:lnTo>
                      <a:pt x="104" y="127"/>
                    </a:lnTo>
                    <a:lnTo>
                      <a:pt x="99" y="127"/>
                    </a:lnTo>
                    <a:lnTo>
                      <a:pt x="95" y="127"/>
                    </a:lnTo>
                    <a:lnTo>
                      <a:pt x="90" y="127"/>
                    </a:lnTo>
                    <a:lnTo>
                      <a:pt x="81" y="127"/>
                    </a:lnTo>
                    <a:lnTo>
                      <a:pt x="81" y="127"/>
                    </a:lnTo>
                    <a:lnTo>
                      <a:pt x="81" y="127"/>
                    </a:lnTo>
                    <a:lnTo>
                      <a:pt x="81" y="127"/>
                    </a:lnTo>
                    <a:lnTo>
                      <a:pt x="81" y="127"/>
                    </a:lnTo>
                    <a:lnTo>
                      <a:pt x="77" y="122"/>
                    </a:lnTo>
                    <a:lnTo>
                      <a:pt x="77" y="122"/>
                    </a:lnTo>
                    <a:lnTo>
                      <a:pt x="68" y="122"/>
                    </a:lnTo>
                    <a:lnTo>
                      <a:pt x="68" y="122"/>
                    </a:lnTo>
                    <a:lnTo>
                      <a:pt x="63" y="122"/>
                    </a:lnTo>
                    <a:lnTo>
                      <a:pt x="63" y="122"/>
                    </a:lnTo>
                    <a:lnTo>
                      <a:pt x="63" y="122"/>
                    </a:lnTo>
                    <a:lnTo>
                      <a:pt x="63" y="122"/>
                    </a:lnTo>
                    <a:lnTo>
                      <a:pt x="63" y="118"/>
                    </a:lnTo>
                    <a:lnTo>
                      <a:pt x="63" y="118"/>
                    </a:lnTo>
                    <a:lnTo>
                      <a:pt x="63" y="118"/>
                    </a:lnTo>
                    <a:lnTo>
                      <a:pt x="63" y="118"/>
                    </a:lnTo>
                    <a:lnTo>
                      <a:pt x="63" y="118"/>
                    </a:lnTo>
                    <a:lnTo>
                      <a:pt x="63" y="118"/>
                    </a:lnTo>
                    <a:lnTo>
                      <a:pt x="63" y="113"/>
                    </a:lnTo>
                    <a:lnTo>
                      <a:pt x="63" y="113"/>
                    </a:lnTo>
                    <a:lnTo>
                      <a:pt x="63" y="113"/>
                    </a:lnTo>
                    <a:lnTo>
                      <a:pt x="63" y="118"/>
                    </a:lnTo>
                    <a:lnTo>
                      <a:pt x="68" y="118"/>
                    </a:lnTo>
                    <a:moveTo>
                      <a:pt x="54" y="55"/>
                    </a:moveTo>
                    <a:lnTo>
                      <a:pt x="54" y="55"/>
                    </a:lnTo>
                    <a:lnTo>
                      <a:pt x="59" y="55"/>
                    </a:lnTo>
                    <a:lnTo>
                      <a:pt x="59" y="55"/>
                    </a:lnTo>
                    <a:lnTo>
                      <a:pt x="59" y="55"/>
                    </a:lnTo>
                    <a:lnTo>
                      <a:pt x="59" y="55"/>
                    </a:lnTo>
                    <a:lnTo>
                      <a:pt x="63" y="59"/>
                    </a:lnTo>
                    <a:lnTo>
                      <a:pt x="68" y="59"/>
                    </a:lnTo>
                    <a:lnTo>
                      <a:pt x="68" y="59"/>
                    </a:lnTo>
                    <a:lnTo>
                      <a:pt x="68" y="59"/>
                    </a:lnTo>
                    <a:lnTo>
                      <a:pt x="68" y="59"/>
                    </a:lnTo>
                    <a:lnTo>
                      <a:pt x="68" y="59"/>
                    </a:lnTo>
                    <a:lnTo>
                      <a:pt x="68" y="64"/>
                    </a:lnTo>
                    <a:lnTo>
                      <a:pt x="68" y="64"/>
                    </a:lnTo>
                    <a:lnTo>
                      <a:pt x="68" y="68"/>
                    </a:lnTo>
                    <a:lnTo>
                      <a:pt x="72" y="68"/>
                    </a:lnTo>
                    <a:lnTo>
                      <a:pt x="72" y="68"/>
                    </a:lnTo>
                    <a:lnTo>
                      <a:pt x="77" y="68"/>
                    </a:lnTo>
                    <a:lnTo>
                      <a:pt x="77" y="68"/>
                    </a:lnTo>
                    <a:lnTo>
                      <a:pt x="77" y="68"/>
                    </a:lnTo>
                    <a:lnTo>
                      <a:pt x="72" y="73"/>
                    </a:lnTo>
                    <a:lnTo>
                      <a:pt x="72" y="73"/>
                    </a:lnTo>
                    <a:lnTo>
                      <a:pt x="72" y="73"/>
                    </a:lnTo>
                    <a:lnTo>
                      <a:pt x="72" y="68"/>
                    </a:lnTo>
                    <a:lnTo>
                      <a:pt x="72" y="68"/>
                    </a:lnTo>
                    <a:lnTo>
                      <a:pt x="72" y="68"/>
                    </a:lnTo>
                    <a:lnTo>
                      <a:pt x="72" y="68"/>
                    </a:lnTo>
                    <a:lnTo>
                      <a:pt x="68" y="68"/>
                    </a:lnTo>
                    <a:lnTo>
                      <a:pt x="68" y="68"/>
                    </a:lnTo>
                    <a:lnTo>
                      <a:pt x="68" y="68"/>
                    </a:lnTo>
                    <a:lnTo>
                      <a:pt x="68" y="64"/>
                    </a:lnTo>
                    <a:lnTo>
                      <a:pt x="68" y="64"/>
                    </a:lnTo>
                    <a:lnTo>
                      <a:pt x="68" y="64"/>
                    </a:lnTo>
                    <a:lnTo>
                      <a:pt x="68" y="64"/>
                    </a:lnTo>
                    <a:lnTo>
                      <a:pt x="68" y="64"/>
                    </a:lnTo>
                    <a:lnTo>
                      <a:pt x="63" y="64"/>
                    </a:lnTo>
                    <a:lnTo>
                      <a:pt x="63" y="64"/>
                    </a:lnTo>
                    <a:lnTo>
                      <a:pt x="59" y="64"/>
                    </a:lnTo>
                    <a:lnTo>
                      <a:pt x="59" y="59"/>
                    </a:lnTo>
                    <a:lnTo>
                      <a:pt x="59" y="59"/>
                    </a:lnTo>
                    <a:lnTo>
                      <a:pt x="59" y="59"/>
                    </a:lnTo>
                    <a:lnTo>
                      <a:pt x="59" y="59"/>
                    </a:lnTo>
                    <a:lnTo>
                      <a:pt x="54" y="55"/>
                    </a:lnTo>
                    <a:lnTo>
                      <a:pt x="54" y="55"/>
                    </a:lnTo>
                    <a:lnTo>
                      <a:pt x="49" y="55"/>
                    </a:lnTo>
                    <a:lnTo>
                      <a:pt x="49" y="55"/>
                    </a:lnTo>
                    <a:lnTo>
                      <a:pt x="49" y="55"/>
                    </a:lnTo>
                    <a:lnTo>
                      <a:pt x="45" y="55"/>
                    </a:lnTo>
                    <a:lnTo>
                      <a:pt x="45" y="55"/>
                    </a:lnTo>
                    <a:lnTo>
                      <a:pt x="49" y="55"/>
                    </a:lnTo>
                    <a:lnTo>
                      <a:pt x="49" y="50"/>
                    </a:lnTo>
                    <a:lnTo>
                      <a:pt x="54" y="50"/>
                    </a:lnTo>
                    <a:lnTo>
                      <a:pt x="54" y="50"/>
                    </a:lnTo>
                    <a:lnTo>
                      <a:pt x="54" y="55"/>
                    </a:lnTo>
                    <a:moveTo>
                      <a:pt x="99" y="9"/>
                    </a:moveTo>
                    <a:lnTo>
                      <a:pt x="99" y="9"/>
                    </a:lnTo>
                    <a:lnTo>
                      <a:pt x="99" y="9"/>
                    </a:lnTo>
                    <a:lnTo>
                      <a:pt x="99" y="9"/>
                    </a:lnTo>
                    <a:lnTo>
                      <a:pt x="99" y="14"/>
                    </a:lnTo>
                    <a:lnTo>
                      <a:pt x="99" y="14"/>
                    </a:lnTo>
                    <a:lnTo>
                      <a:pt x="99" y="14"/>
                    </a:lnTo>
                    <a:lnTo>
                      <a:pt x="99" y="14"/>
                    </a:lnTo>
                    <a:lnTo>
                      <a:pt x="99" y="14"/>
                    </a:lnTo>
                    <a:lnTo>
                      <a:pt x="99" y="14"/>
                    </a:lnTo>
                    <a:lnTo>
                      <a:pt x="95" y="18"/>
                    </a:lnTo>
                    <a:lnTo>
                      <a:pt x="95" y="18"/>
                    </a:lnTo>
                    <a:lnTo>
                      <a:pt x="95" y="18"/>
                    </a:lnTo>
                    <a:lnTo>
                      <a:pt x="95" y="18"/>
                    </a:lnTo>
                    <a:lnTo>
                      <a:pt x="95" y="18"/>
                    </a:lnTo>
                    <a:lnTo>
                      <a:pt x="90" y="18"/>
                    </a:lnTo>
                    <a:lnTo>
                      <a:pt x="86" y="14"/>
                    </a:lnTo>
                    <a:lnTo>
                      <a:pt x="81" y="14"/>
                    </a:lnTo>
                    <a:lnTo>
                      <a:pt x="81" y="14"/>
                    </a:lnTo>
                    <a:lnTo>
                      <a:pt x="81" y="14"/>
                    </a:lnTo>
                    <a:lnTo>
                      <a:pt x="77" y="14"/>
                    </a:lnTo>
                    <a:lnTo>
                      <a:pt x="77" y="18"/>
                    </a:lnTo>
                    <a:lnTo>
                      <a:pt x="72" y="18"/>
                    </a:lnTo>
                    <a:lnTo>
                      <a:pt x="72" y="14"/>
                    </a:lnTo>
                    <a:lnTo>
                      <a:pt x="68" y="14"/>
                    </a:lnTo>
                    <a:lnTo>
                      <a:pt x="68" y="14"/>
                    </a:lnTo>
                    <a:lnTo>
                      <a:pt x="68" y="18"/>
                    </a:lnTo>
                    <a:lnTo>
                      <a:pt x="63" y="18"/>
                    </a:lnTo>
                    <a:lnTo>
                      <a:pt x="63" y="18"/>
                    </a:lnTo>
                    <a:lnTo>
                      <a:pt x="59" y="18"/>
                    </a:lnTo>
                    <a:lnTo>
                      <a:pt x="59" y="18"/>
                    </a:lnTo>
                    <a:lnTo>
                      <a:pt x="59" y="23"/>
                    </a:lnTo>
                    <a:lnTo>
                      <a:pt x="59" y="23"/>
                    </a:lnTo>
                    <a:lnTo>
                      <a:pt x="59" y="23"/>
                    </a:lnTo>
                    <a:lnTo>
                      <a:pt x="59" y="23"/>
                    </a:lnTo>
                    <a:lnTo>
                      <a:pt x="63" y="23"/>
                    </a:lnTo>
                    <a:lnTo>
                      <a:pt x="63" y="23"/>
                    </a:lnTo>
                    <a:lnTo>
                      <a:pt x="68" y="27"/>
                    </a:lnTo>
                    <a:lnTo>
                      <a:pt x="68" y="27"/>
                    </a:lnTo>
                    <a:lnTo>
                      <a:pt x="68" y="32"/>
                    </a:lnTo>
                    <a:lnTo>
                      <a:pt x="68" y="27"/>
                    </a:lnTo>
                    <a:lnTo>
                      <a:pt x="63" y="27"/>
                    </a:lnTo>
                    <a:lnTo>
                      <a:pt x="63" y="27"/>
                    </a:lnTo>
                    <a:lnTo>
                      <a:pt x="63" y="27"/>
                    </a:lnTo>
                    <a:lnTo>
                      <a:pt x="59" y="27"/>
                    </a:lnTo>
                    <a:lnTo>
                      <a:pt x="59" y="27"/>
                    </a:lnTo>
                    <a:lnTo>
                      <a:pt x="59" y="27"/>
                    </a:lnTo>
                    <a:lnTo>
                      <a:pt x="59" y="27"/>
                    </a:lnTo>
                    <a:lnTo>
                      <a:pt x="63" y="32"/>
                    </a:lnTo>
                    <a:lnTo>
                      <a:pt x="63" y="32"/>
                    </a:lnTo>
                    <a:lnTo>
                      <a:pt x="63" y="32"/>
                    </a:lnTo>
                    <a:lnTo>
                      <a:pt x="63" y="32"/>
                    </a:lnTo>
                    <a:lnTo>
                      <a:pt x="63" y="32"/>
                    </a:lnTo>
                    <a:lnTo>
                      <a:pt x="59" y="32"/>
                    </a:lnTo>
                    <a:lnTo>
                      <a:pt x="59" y="27"/>
                    </a:lnTo>
                    <a:lnTo>
                      <a:pt x="54" y="27"/>
                    </a:lnTo>
                    <a:lnTo>
                      <a:pt x="54" y="27"/>
                    </a:lnTo>
                    <a:lnTo>
                      <a:pt x="54" y="32"/>
                    </a:lnTo>
                    <a:lnTo>
                      <a:pt x="54" y="32"/>
                    </a:lnTo>
                    <a:lnTo>
                      <a:pt x="59" y="32"/>
                    </a:lnTo>
                    <a:lnTo>
                      <a:pt x="59" y="32"/>
                    </a:lnTo>
                    <a:lnTo>
                      <a:pt x="59" y="32"/>
                    </a:lnTo>
                    <a:lnTo>
                      <a:pt x="54" y="32"/>
                    </a:lnTo>
                    <a:lnTo>
                      <a:pt x="54" y="32"/>
                    </a:lnTo>
                    <a:lnTo>
                      <a:pt x="54" y="27"/>
                    </a:lnTo>
                    <a:lnTo>
                      <a:pt x="49" y="27"/>
                    </a:lnTo>
                    <a:lnTo>
                      <a:pt x="45" y="27"/>
                    </a:lnTo>
                    <a:lnTo>
                      <a:pt x="45" y="23"/>
                    </a:lnTo>
                    <a:lnTo>
                      <a:pt x="45" y="23"/>
                    </a:lnTo>
                    <a:lnTo>
                      <a:pt x="45" y="23"/>
                    </a:lnTo>
                    <a:lnTo>
                      <a:pt x="45" y="23"/>
                    </a:lnTo>
                    <a:lnTo>
                      <a:pt x="45" y="23"/>
                    </a:lnTo>
                    <a:lnTo>
                      <a:pt x="40" y="23"/>
                    </a:lnTo>
                    <a:lnTo>
                      <a:pt x="40" y="23"/>
                    </a:lnTo>
                    <a:lnTo>
                      <a:pt x="40" y="27"/>
                    </a:lnTo>
                    <a:lnTo>
                      <a:pt x="40" y="27"/>
                    </a:lnTo>
                    <a:lnTo>
                      <a:pt x="40" y="32"/>
                    </a:lnTo>
                    <a:lnTo>
                      <a:pt x="40" y="32"/>
                    </a:lnTo>
                    <a:lnTo>
                      <a:pt x="45" y="36"/>
                    </a:lnTo>
                    <a:lnTo>
                      <a:pt x="45" y="41"/>
                    </a:lnTo>
                    <a:lnTo>
                      <a:pt x="49" y="41"/>
                    </a:lnTo>
                    <a:lnTo>
                      <a:pt x="49" y="41"/>
                    </a:lnTo>
                    <a:lnTo>
                      <a:pt x="54" y="45"/>
                    </a:lnTo>
                    <a:lnTo>
                      <a:pt x="54" y="45"/>
                    </a:lnTo>
                    <a:lnTo>
                      <a:pt x="54" y="50"/>
                    </a:lnTo>
                    <a:lnTo>
                      <a:pt x="54" y="50"/>
                    </a:lnTo>
                    <a:lnTo>
                      <a:pt x="49" y="50"/>
                    </a:lnTo>
                    <a:lnTo>
                      <a:pt x="49" y="50"/>
                    </a:lnTo>
                    <a:lnTo>
                      <a:pt x="49" y="45"/>
                    </a:lnTo>
                    <a:lnTo>
                      <a:pt x="49" y="45"/>
                    </a:lnTo>
                    <a:lnTo>
                      <a:pt x="49" y="45"/>
                    </a:lnTo>
                    <a:lnTo>
                      <a:pt x="45" y="45"/>
                    </a:lnTo>
                    <a:lnTo>
                      <a:pt x="45" y="45"/>
                    </a:lnTo>
                    <a:lnTo>
                      <a:pt x="45" y="50"/>
                    </a:lnTo>
                    <a:lnTo>
                      <a:pt x="49" y="50"/>
                    </a:lnTo>
                    <a:lnTo>
                      <a:pt x="49" y="50"/>
                    </a:lnTo>
                    <a:lnTo>
                      <a:pt x="49" y="50"/>
                    </a:lnTo>
                    <a:lnTo>
                      <a:pt x="49" y="55"/>
                    </a:lnTo>
                    <a:lnTo>
                      <a:pt x="45" y="55"/>
                    </a:lnTo>
                    <a:lnTo>
                      <a:pt x="45" y="55"/>
                    </a:lnTo>
                    <a:lnTo>
                      <a:pt x="40" y="55"/>
                    </a:lnTo>
                    <a:lnTo>
                      <a:pt x="40" y="55"/>
                    </a:lnTo>
                    <a:lnTo>
                      <a:pt x="45" y="55"/>
                    </a:lnTo>
                    <a:lnTo>
                      <a:pt x="45" y="55"/>
                    </a:lnTo>
                    <a:lnTo>
                      <a:pt x="45" y="55"/>
                    </a:lnTo>
                    <a:lnTo>
                      <a:pt x="49" y="55"/>
                    </a:lnTo>
                    <a:lnTo>
                      <a:pt x="49" y="59"/>
                    </a:lnTo>
                    <a:lnTo>
                      <a:pt x="54" y="59"/>
                    </a:lnTo>
                    <a:lnTo>
                      <a:pt x="54" y="59"/>
                    </a:lnTo>
                    <a:lnTo>
                      <a:pt x="59" y="59"/>
                    </a:lnTo>
                    <a:lnTo>
                      <a:pt x="59" y="64"/>
                    </a:lnTo>
                    <a:lnTo>
                      <a:pt x="63" y="64"/>
                    </a:lnTo>
                    <a:lnTo>
                      <a:pt x="63" y="64"/>
                    </a:lnTo>
                    <a:lnTo>
                      <a:pt x="68" y="68"/>
                    </a:lnTo>
                    <a:lnTo>
                      <a:pt x="68" y="68"/>
                    </a:lnTo>
                    <a:lnTo>
                      <a:pt x="68" y="73"/>
                    </a:lnTo>
                    <a:lnTo>
                      <a:pt x="68" y="73"/>
                    </a:lnTo>
                    <a:lnTo>
                      <a:pt x="68" y="73"/>
                    </a:lnTo>
                    <a:lnTo>
                      <a:pt x="68" y="77"/>
                    </a:lnTo>
                    <a:lnTo>
                      <a:pt x="68" y="77"/>
                    </a:lnTo>
                    <a:lnTo>
                      <a:pt x="68" y="77"/>
                    </a:lnTo>
                    <a:lnTo>
                      <a:pt x="63" y="73"/>
                    </a:lnTo>
                    <a:lnTo>
                      <a:pt x="63" y="73"/>
                    </a:lnTo>
                    <a:lnTo>
                      <a:pt x="59" y="68"/>
                    </a:lnTo>
                    <a:lnTo>
                      <a:pt x="59" y="68"/>
                    </a:lnTo>
                    <a:lnTo>
                      <a:pt x="59" y="68"/>
                    </a:lnTo>
                    <a:lnTo>
                      <a:pt x="59" y="73"/>
                    </a:lnTo>
                    <a:lnTo>
                      <a:pt x="54" y="73"/>
                    </a:lnTo>
                    <a:lnTo>
                      <a:pt x="49" y="73"/>
                    </a:lnTo>
                    <a:lnTo>
                      <a:pt x="49" y="73"/>
                    </a:lnTo>
                    <a:lnTo>
                      <a:pt x="49" y="73"/>
                    </a:lnTo>
                    <a:lnTo>
                      <a:pt x="49" y="73"/>
                    </a:lnTo>
                    <a:lnTo>
                      <a:pt x="54" y="73"/>
                    </a:lnTo>
                    <a:lnTo>
                      <a:pt x="54" y="77"/>
                    </a:lnTo>
                    <a:lnTo>
                      <a:pt x="54" y="77"/>
                    </a:lnTo>
                    <a:lnTo>
                      <a:pt x="54" y="77"/>
                    </a:lnTo>
                    <a:lnTo>
                      <a:pt x="54" y="77"/>
                    </a:lnTo>
                    <a:lnTo>
                      <a:pt x="59" y="77"/>
                    </a:lnTo>
                    <a:lnTo>
                      <a:pt x="59" y="77"/>
                    </a:lnTo>
                    <a:lnTo>
                      <a:pt x="59" y="82"/>
                    </a:lnTo>
                    <a:lnTo>
                      <a:pt x="59" y="82"/>
                    </a:lnTo>
                    <a:lnTo>
                      <a:pt x="59" y="82"/>
                    </a:lnTo>
                    <a:lnTo>
                      <a:pt x="54" y="82"/>
                    </a:lnTo>
                    <a:lnTo>
                      <a:pt x="54" y="82"/>
                    </a:lnTo>
                    <a:lnTo>
                      <a:pt x="54" y="82"/>
                    </a:lnTo>
                    <a:lnTo>
                      <a:pt x="54" y="82"/>
                    </a:lnTo>
                    <a:lnTo>
                      <a:pt x="54" y="82"/>
                    </a:lnTo>
                    <a:lnTo>
                      <a:pt x="49" y="82"/>
                    </a:lnTo>
                    <a:lnTo>
                      <a:pt x="49" y="82"/>
                    </a:lnTo>
                    <a:lnTo>
                      <a:pt x="49" y="77"/>
                    </a:lnTo>
                    <a:lnTo>
                      <a:pt x="45" y="77"/>
                    </a:lnTo>
                    <a:lnTo>
                      <a:pt x="45" y="77"/>
                    </a:lnTo>
                    <a:lnTo>
                      <a:pt x="45" y="82"/>
                    </a:lnTo>
                    <a:lnTo>
                      <a:pt x="49" y="82"/>
                    </a:lnTo>
                    <a:lnTo>
                      <a:pt x="49" y="91"/>
                    </a:lnTo>
                    <a:lnTo>
                      <a:pt x="54" y="91"/>
                    </a:lnTo>
                    <a:lnTo>
                      <a:pt x="54" y="95"/>
                    </a:lnTo>
                    <a:lnTo>
                      <a:pt x="54" y="95"/>
                    </a:lnTo>
                    <a:lnTo>
                      <a:pt x="54" y="100"/>
                    </a:lnTo>
                    <a:lnTo>
                      <a:pt x="54" y="100"/>
                    </a:lnTo>
                    <a:lnTo>
                      <a:pt x="54" y="100"/>
                    </a:lnTo>
                    <a:lnTo>
                      <a:pt x="54" y="100"/>
                    </a:lnTo>
                    <a:lnTo>
                      <a:pt x="49" y="100"/>
                    </a:lnTo>
                    <a:lnTo>
                      <a:pt x="49" y="95"/>
                    </a:lnTo>
                    <a:lnTo>
                      <a:pt x="49" y="95"/>
                    </a:lnTo>
                    <a:lnTo>
                      <a:pt x="45" y="95"/>
                    </a:lnTo>
                    <a:lnTo>
                      <a:pt x="45" y="95"/>
                    </a:lnTo>
                    <a:lnTo>
                      <a:pt x="45" y="95"/>
                    </a:lnTo>
                    <a:lnTo>
                      <a:pt x="45" y="100"/>
                    </a:lnTo>
                    <a:lnTo>
                      <a:pt x="40" y="100"/>
                    </a:lnTo>
                    <a:lnTo>
                      <a:pt x="40" y="100"/>
                    </a:lnTo>
                    <a:lnTo>
                      <a:pt x="40" y="95"/>
                    </a:lnTo>
                    <a:lnTo>
                      <a:pt x="40" y="95"/>
                    </a:lnTo>
                    <a:lnTo>
                      <a:pt x="40" y="91"/>
                    </a:lnTo>
                    <a:lnTo>
                      <a:pt x="36" y="91"/>
                    </a:lnTo>
                    <a:lnTo>
                      <a:pt x="36" y="91"/>
                    </a:lnTo>
                    <a:lnTo>
                      <a:pt x="36" y="91"/>
                    </a:lnTo>
                    <a:lnTo>
                      <a:pt x="36" y="91"/>
                    </a:lnTo>
                    <a:lnTo>
                      <a:pt x="36" y="91"/>
                    </a:lnTo>
                    <a:lnTo>
                      <a:pt x="36" y="91"/>
                    </a:lnTo>
                    <a:lnTo>
                      <a:pt x="36" y="95"/>
                    </a:lnTo>
                    <a:lnTo>
                      <a:pt x="31" y="95"/>
                    </a:lnTo>
                    <a:lnTo>
                      <a:pt x="31" y="91"/>
                    </a:lnTo>
                    <a:lnTo>
                      <a:pt x="27" y="86"/>
                    </a:lnTo>
                    <a:lnTo>
                      <a:pt x="27" y="86"/>
                    </a:lnTo>
                    <a:lnTo>
                      <a:pt x="31" y="82"/>
                    </a:lnTo>
                    <a:lnTo>
                      <a:pt x="31" y="82"/>
                    </a:lnTo>
                    <a:lnTo>
                      <a:pt x="27" y="77"/>
                    </a:lnTo>
                    <a:lnTo>
                      <a:pt x="27" y="77"/>
                    </a:lnTo>
                    <a:lnTo>
                      <a:pt x="22" y="77"/>
                    </a:lnTo>
                    <a:lnTo>
                      <a:pt x="22" y="73"/>
                    </a:lnTo>
                    <a:lnTo>
                      <a:pt x="22" y="73"/>
                    </a:lnTo>
                    <a:lnTo>
                      <a:pt x="22" y="73"/>
                    </a:lnTo>
                    <a:lnTo>
                      <a:pt x="22" y="73"/>
                    </a:lnTo>
                    <a:lnTo>
                      <a:pt x="22" y="73"/>
                    </a:lnTo>
                    <a:lnTo>
                      <a:pt x="22" y="68"/>
                    </a:lnTo>
                    <a:lnTo>
                      <a:pt x="22" y="68"/>
                    </a:lnTo>
                    <a:lnTo>
                      <a:pt x="27" y="68"/>
                    </a:lnTo>
                    <a:lnTo>
                      <a:pt x="27" y="68"/>
                    </a:lnTo>
                    <a:lnTo>
                      <a:pt x="27" y="68"/>
                    </a:lnTo>
                    <a:lnTo>
                      <a:pt x="31" y="64"/>
                    </a:lnTo>
                    <a:lnTo>
                      <a:pt x="31" y="64"/>
                    </a:lnTo>
                    <a:lnTo>
                      <a:pt x="31" y="64"/>
                    </a:lnTo>
                    <a:lnTo>
                      <a:pt x="36" y="68"/>
                    </a:lnTo>
                    <a:lnTo>
                      <a:pt x="40" y="68"/>
                    </a:lnTo>
                    <a:lnTo>
                      <a:pt x="45" y="68"/>
                    </a:lnTo>
                    <a:lnTo>
                      <a:pt x="45" y="73"/>
                    </a:lnTo>
                    <a:lnTo>
                      <a:pt x="49" y="73"/>
                    </a:lnTo>
                    <a:lnTo>
                      <a:pt x="49" y="73"/>
                    </a:lnTo>
                    <a:lnTo>
                      <a:pt x="49" y="68"/>
                    </a:lnTo>
                    <a:lnTo>
                      <a:pt x="49" y="68"/>
                    </a:lnTo>
                    <a:lnTo>
                      <a:pt x="49" y="68"/>
                    </a:lnTo>
                    <a:lnTo>
                      <a:pt x="49" y="68"/>
                    </a:lnTo>
                    <a:lnTo>
                      <a:pt x="54" y="68"/>
                    </a:lnTo>
                    <a:lnTo>
                      <a:pt x="54" y="68"/>
                    </a:lnTo>
                    <a:lnTo>
                      <a:pt x="54" y="68"/>
                    </a:lnTo>
                    <a:lnTo>
                      <a:pt x="49" y="68"/>
                    </a:lnTo>
                    <a:lnTo>
                      <a:pt x="49" y="68"/>
                    </a:lnTo>
                    <a:lnTo>
                      <a:pt x="49" y="68"/>
                    </a:lnTo>
                    <a:lnTo>
                      <a:pt x="49" y="68"/>
                    </a:lnTo>
                    <a:lnTo>
                      <a:pt x="45" y="68"/>
                    </a:lnTo>
                    <a:lnTo>
                      <a:pt x="45" y="64"/>
                    </a:lnTo>
                    <a:lnTo>
                      <a:pt x="45" y="64"/>
                    </a:lnTo>
                    <a:lnTo>
                      <a:pt x="45" y="64"/>
                    </a:lnTo>
                    <a:lnTo>
                      <a:pt x="40" y="64"/>
                    </a:lnTo>
                    <a:lnTo>
                      <a:pt x="40" y="64"/>
                    </a:lnTo>
                    <a:lnTo>
                      <a:pt x="40" y="64"/>
                    </a:lnTo>
                    <a:lnTo>
                      <a:pt x="36" y="64"/>
                    </a:lnTo>
                    <a:lnTo>
                      <a:pt x="31" y="64"/>
                    </a:lnTo>
                    <a:lnTo>
                      <a:pt x="31" y="64"/>
                    </a:lnTo>
                    <a:lnTo>
                      <a:pt x="27" y="64"/>
                    </a:lnTo>
                    <a:lnTo>
                      <a:pt x="27" y="64"/>
                    </a:lnTo>
                    <a:lnTo>
                      <a:pt x="27" y="64"/>
                    </a:lnTo>
                    <a:lnTo>
                      <a:pt x="27" y="64"/>
                    </a:lnTo>
                    <a:lnTo>
                      <a:pt x="22" y="64"/>
                    </a:lnTo>
                    <a:lnTo>
                      <a:pt x="22" y="64"/>
                    </a:lnTo>
                    <a:lnTo>
                      <a:pt x="22" y="64"/>
                    </a:lnTo>
                    <a:lnTo>
                      <a:pt x="22" y="64"/>
                    </a:lnTo>
                    <a:lnTo>
                      <a:pt x="22" y="64"/>
                    </a:lnTo>
                    <a:lnTo>
                      <a:pt x="22" y="64"/>
                    </a:lnTo>
                    <a:lnTo>
                      <a:pt x="18" y="64"/>
                    </a:lnTo>
                    <a:lnTo>
                      <a:pt x="18" y="59"/>
                    </a:lnTo>
                    <a:lnTo>
                      <a:pt x="18" y="59"/>
                    </a:lnTo>
                    <a:lnTo>
                      <a:pt x="13" y="55"/>
                    </a:lnTo>
                    <a:lnTo>
                      <a:pt x="13" y="55"/>
                    </a:lnTo>
                    <a:lnTo>
                      <a:pt x="13" y="55"/>
                    </a:lnTo>
                    <a:lnTo>
                      <a:pt x="13" y="55"/>
                    </a:lnTo>
                    <a:lnTo>
                      <a:pt x="13" y="55"/>
                    </a:lnTo>
                    <a:lnTo>
                      <a:pt x="18" y="55"/>
                    </a:lnTo>
                    <a:lnTo>
                      <a:pt x="18" y="55"/>
                    </a:lnTo>
                    <a:lnTo>
                      <a:pt x="18" y="55"/>
                    </a:lnTo>
                    <a:lnTo>
                      <a:pt x="18" y="50"/>
                    </a:lnTo>
                    <a:lnTo>
                      <a:pt x="18" y="50"/>
                    </a:lnTo>
                    <a:lnTo>
                      <a:pt x="18" y="50"/>
                    </a:lnTo>
                    <a:lnTo>
                      <a:pt x="18" y="50"/>
                    </a:lnTo>
                    <a:lnTo>
                      <a:pt x="18" y="50"/>
                    </a:lnTo>
                    <a:lnTo>
                      <a:pt x="13" y="50"/>
                    </a:lnTo>
                    <a:lnTo>
                      <a:pt x="13" y="50"/>
                    </a:lnTo>
                    <a:lnTo>
                      <a:pt x="13" y="50"/>
                    </a:lnTo>
                    <a:lnTo>
                      <a:pt x="9" y="50"/>
                    </a:lnTo>
                    <a:lnTo>
                      <a:pt x="9" y="45"/>
                    </a:lnTo>
                    <a:lnTo>
                      <a:pt x="4" y="45"/>
                    </a:lnTo>
                    <a:lnTo>
                      <a:pt x="4" y="41"/>
                    </a:lnTo>
                    <a:lnTo>
                      <a:pt x="4" y="41"/>
                    </a:lnTo>
                    <a:lnTo>
                      <a:pt x="0" y="36"/>
                    </a:lnTo>
                    <a:lnTo>
                      <a:pt x="0" y="36"/>
                    </a:lnTo>
                    <a:lnTo>
                      <a:pt x="0" y="41"/>
                    </a:lnTo>
                    <a:lnTo>
                      <a:pt x="4" y="41"/>
                    </a:lnTo>
                    <a:lnTo>
                      <a:pt x="4" y="41"/>
                    </a:lnTo>
                    <a:lnTo>
                      <a:pt x="4" y="41"/>
                    </a:lnTo>
                    <a:lnTo>
                      <a:pt x="4" y="36"/>
                    </a:lnTo>
                    <a:lnTo>
                      <a:pt x="4" y="36"/>
                    </a:lnTo>
                    <a:lnTo>
                      <a:pt x="4" y="36"/>
                    </a:lnTo>
                    <a:lnTo>
                      <a:pt x="4" y="36"/>
                    </a:lnTo>
                    <a:lnTo>
                      <a:pt x="4" y="36"/>
                    </a:lnTo>
                    <a:lnTo>
                      <a:pt x="9" y="36"/>
                    </a:lnTo>
                    <a:lnTo>
                      <a:pt x="9" y="36"/>
                    </a:lnTo>
                    <a:lnTo>
                      <a:pt x="4" y="36"/>
                    </a:lnTo>
                    <a:lnTo>
                      <a:pt x="4" y="32"/>
                    </a:lnTo>
                    <a:lnTo>
                      <a:pt x="4" y="32"/>
                    </a:lnTo>
                    <a:lnTo>
                      <a:pt x="4" y="32"/>
                    </a:lnTo>
                    <a:lnTo>
                      <a:pt x="4" y="32"/>
                    </a:lnTo>
                    <a:lnTo>
                      <a:pt x="9" y="32"/>
                    </a:lnTo>
                    <a:lnTo>
                      <a:pt x="9" y="32"/>
                    </a:lnTo>
                    <a:lnTo>
                      <a:pt x="9" y="32"/>
                    </a:lnTo>
                    <a:lnTo>
                      <a:pt x="9" y="32"/>
                    </a:lnTo>
                    <a:lnTo>
                      <a:pt x="9" y="32"/>
                    </a:lnTo>
                    <a:lnTo>
                      <a:pt x="9" y="32"/>
                    </a:lnTo>
                    <a:lnTo>
                      <a:pt x="13" y="27"/>
                    </a:lnTo>
                    <a:lnTo>
                      <a:pt x="13" y="27"/>
                    </a:lnTo>
                    <a:lnTo>
                      <a:pt x="13" y="27"/>
                    </a:lnTo>
                    <a:lnTo>
                      <a:pt x="13" y="27"/>
                    </a:lnTo>
                    <a:lnTo>
                      <a:pt x="13" y="23"/>
                    </a:lnTo>
                    <a:lnTo>
                      <a:pt x="13" y="23"/>
                    </a:lnTo>
                    <a:lnTo>
                      <a:pt x="13" y="23"/>
                    </a:lnTo>
                    <a:lnTo>
                      <a:pt x="13" y="23"/>
                    </a:lnTo>
                    <a:lnTo>
                      <a:pt x="18" y="23"/>
                    </a:lnTo>
                    <a:lnTo>
                      <a:pt x="18" y="18"/>
                    </a:lnTo>
                    <a:lnTo>
                      <a:pt x="13" y="18"/>
                    </a:lnTo>
                    <a:lnTo>
                      <a:pt x="13" y="18"/>
                    </a:lnTo>
                    <a:lnTo>
                      <a:pt x="13" y="18"/>
                    </a:lnTo>
                    <a:lnTo>
                      <a:pt x="18" y="18"/>
                    </a:lnTo>
                    <a:lnTo>
                      <a:pt x="18" y="18"/>
                    </a:lnTo>
                    <a:lnTo>
                      <a:pt x="22" y="18"/>
                    </a:lnTo>
                    <a:lnTo>
                      <a:pt x="22" y="14"/>
                    </a:lnTo>
                    <a:lnTo>
                      <a:pt x="22" y="14"/>
                    </a:lnTo>
                    <a:lnTo>
                      <a:pt x="22" y="18"/>
                    </a:lnTo>
                    <a:lnTo>
                      <a:pt x="27" y="14"/>
                    </a:lnTo>
                    <a:lnTo>
                      <a:pt x="27" y="14"/>
                    </a:lnTo>
                    <a:lnTo>
                      <a:pt x="31" y="14"/>
                    </a:lnTo>
                    <a:lnTo>
                      <a:pt x="31" y="14"/>
                    </a:lnTo>
                    <a:lnTo>
                      <a:pt x="31" y="9"/>
                    </a:lnTo>
                    <a:lnTo>
                      <a:pt x="31" y="9"/>
                    </a:lnTo>
                    <a:lnTo>
                      <a:pt x="36" y="9"/>
                    </a:lnTo>
                    <a:lnTo>
                      <a:pt x="36" y="14"/>
                    </a:lnTo>
                    <a:lnTo>
                      <a:pt x="40" y="14"/>
                    </a:lnTo>
                    <a:lnTo>
                      <a:pt x="40" y="9"/>
                    </a:lnTo>
                    <a:lnTo>
                      <a:pt x="40" y="9"/>
                    </a:lnTo>
                    <a:lnTo>
                      <a:pt x="40" y="9"/>
                    </a:lnTo>
                    <a:lnTo>
                      <a:pt x="40" y="9"/>
                    </a:lnTo>
                    <a:lnTo>
                      <a:pt x="45" y="9"/>
                    </a:lnTo>
                    <a:lnTo>
                      <a:pt x="45" y="9"/>
                    </a:lnTo>
                    <a:lnTo>
                      <a:pt x="45" y="9"/>
                    </a:lnTo>
                    <a:lnTo>
                      <a:pt x="49" y="9"/>
                    </a:lnTo>
                    <a:lnTo>
                      <a:pt x="49" y="5"/>
                    </a:lnTo>
                    <a:lnTo>
                      <a:pt x="49" y="5"/>
                    </a:lnTo>
                    <a:lnTo>
                      <a:pt x="54" y="5"/>
                    </a:lnTo>
                    <a:lnTo>
                      <a:pt x="54" y="5"/>
                    </a:lnTo>
                    <a:lnTo>
                      <a:pt x="54" y="5"/>
                    </a:lnTo>
                    <a:lnTo>
                      <a:pt x="59" y="5"/>
                    </a:lnTo>
                    <a:lnTo>
                      <a:pt x="59" y="5"/>
                    </a:lnTo>
                    <a:lnTo>
                      <a:pt x="63" y="5"/>
                    </a:lnTo>
                    <a:lnTo>
                      <a:pt x="63" y="5"/>
                    </a:lnTo>
                    <a:lnTo>
                      <a:pt x="63" y="5"/>
                    </a:lnTo>
                    <a:lnTo>
                      <a:pt x="63" y="5"/>
                    </a:lnTo>
                    <a:lnTo>
                      <a:pt x="63" y="5"/>
                    </a:lnTo>
                    <a:lnTo>
                      <a:pt x="68" y="5"/>
                    </a:lnTo>
                    <a:lnTo>
                      <a:pt x="68" y="5"/>
                    </a:lnTo>
                    <a:lnTo>
                      <a:pt x="68" y="5"/>
                    </a:lnTo>
                    <a:lnTo>
                      <a:pt x="68" y="5"/>
                    </a:lnTo>
                    <a:lnTo>
                      <a:pt x="72" y="5"/>
                    </a:lnTo>
                    <a:lnTo>
                      <a:pt x="72" y="5"/>
                    </a:lnTo>
                    <a:lnTo>
                      <a:pt x="72" y="5"/>
                    </a:lnTo>
                    <a:lnTo>
                      <a:pt x="72" y="9"/>
                    </a:lnTo>
                    <a:lnTo>
                      <a:pt x="72" y="5"/>
                    </a:lnTo>
                    <a:lnTo>
                      <a:pt x="77" y="5"/>
                    </a:lnTo>
                    <a:lnTo>
                      <a:pt x="77" y="5"/>
                    </a:lnTo>
                    <a:lnTo>
                      <a:pt x="81" y="9"/>
                    </a:lnTo>
                    <a:lnTo>
                      <a:pt x="81" y="9"/>
                    </a:lnTo>
                    <a:lnTo>
                      <a:pt x="81" y="9"/>
                    </a:lnTo>
                    <a:lnTo>
                      <a:pt x="86" y="9"/>
                    </a:lnTo>
                    <a:lnTo>
                      <a:pt x="86" y="9"/>
                    </a:lnTo>
                    <a:lnTo>
                      <a:pt x="90" y="9"/>
                    </a:lnTo>
                    <a:lnTo>
                      <a:pt x="90" y="9"/>
                    </a:lnTo>
                    <a:lnTo>
                      <a:pt x="90" y="9"/>
                    </a:lnTo>
                    <a:lnTo>
                      <a:pt x="95" y="5"/>
                    </a:lnTo>
                    <a:lnTo>
                      <a:pt x="95" y="5"/>
                    </a:lnTo>
                    <a:lnTo>
                      <a:pt x="95" y="5"/>
                    </a:lnTo>
                    <a:lnTo>
                      <a:pt x="95" y="5"/>
                    </a:lnTo>
                    <a:lnTo>
                      <a:pt x="95" y="0"/>
                    </a:lnTo>
                    <a:lnTo>
                      <a:pt x="95" y="0"/>
                    </a:lnTo>
                    <a:lnTo>
                      <a:pt x="95" y="0"/>
                    </a:lnTo>
                    <a:lnTo>
                      <a:pt x="95" y="0"/>
                    </a:lnTo>
                    <a:lnTo>
                      <a:pt x="95" y="0"/>
                    </a:lnTo>
                    <a:lnTo>
                      <a:pt x="95" y="0"/>
                    </a:lnTo>
                    <a:lnTo>
                      <a:pt x="95" y="0"/>
                    </a:lnTo>
                    <a:lnTo>
                      <a:pt x="99" y="0"/>
                    </a:lnTo>
                    <a:lnTo>
                      <a:pt x="99" y="0"/>
                    </a:lnTo>
                    <a:lnTo>
                      <a:pt x="99" y="0"/>
                    </a:lnTo>
                    <a:lnTo>
                      <a:pt x="99" y="0"/>
                    </a:lnTo>
                    <a:lnTo>
                      <a:pt x="99" y="0"/>
                    </a:lnTo>
                    <a:lnTo>
                      <a:pt x="104" y="5"/>
                    </a:lnTo>
                    <a:lnTo>
                      <a:pt x="104" y="5"/>
                    </a:lnTo>
                    <a:lnTo>
                      <a:pt x="104" y="5"/>
                    </a:lnTo>
                    <a:lnTo>
                      <a:pt x="99"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7" name="Freeform 68"/>
              <p:cNvSpPr>
                <a:spLocks noEditPoints="1"/>
              </p:cNvSpPr>
              <p:nvPr/>
            </p:nvSpPr>
            <p:spPr bwMode="auto">
              <a:xfrm>
                <a:off x="3267076" y="447676"/>
                <a:ext cx="966788" cy="696913"/>
              </a:xfrm>
              <a:custGeom>
                <a:avLst/>
                <a:gdLst>
                  <a:gd name="T0" fmla="*/ 67 w 609"/>
                  <a:gd name="T1" fmla="*/ 253 h 439"/>
                  <a:gd name="T2" fmla="*/ 402 w 609"/>
                  <a:gd name="T3" fmla="*/ 244 h 439"/>
                  <a:gd name="T4" fmla="*/ 406 w 609"/>
                  <a:gd name="T5" fmla="*/ 240 h 439"/>
                  <a:gd name="T6" fmla="*/ 316 w 609"/>
                  <a:gd name="T7" fmla="*/ 27 h 439"/>
                  <a:gd name="T8" fmla="*/ 465 w 609"/>
                  <a:gd name="T9" fmla="*/ 14 h 439"/>
                  <a:gd name="T10" fmla="*/ 496 w 609"/>
                  <a:gd name="T11" fmla="*/ 36 h 439"/>
                  <a:gd name="T12" fmla="*/ 524 w 609"/>
                  <a:gd name="T13" fmla="*/ 50 h 439"/>
                  <a:gd name="T14" fmla="*/ 609 w 609"/>
                  <a:gd name="T15" fmla="*/ 45 h 439"/>
                  <a:gd name="T16" fmla="*/ 533 w 609"/>
                  <a:gd name="T17" fmla="*/ 68 h 439"/>
                  <a:gd name="T18" fmla="*/ 519 w 609"/>
                  <a:gd name="T19" fmla="*/ 90 h 439"/>
                  <a:gd name="T20" fmla="*/ 510 w 609"/>
                  <a:gd name="T21" fmla="*/ 113 h 439"/>
                  <a:gd name="T22" fmla="*/ 483 w 609"/>
                  <a:gd name="T23" fmla="*/ 131 h 439"/>
                  <a:gd name="T24" fmla="*/ 496 w 609"/>
                  <a:gd name="T25" fmla="*/ 158 h 439"/>
                  <a:gd name="T26" fmla="*/ 478 w 609"/>
                  <a:gd name="T27" fmla="*/ 172 h 439"/>
                  <a:gd name="T28" fmla="*/ 460 w 609"/>
                  <a:gd name="T29" fmla="*/ 176 h 439"/>
                  <a:gd name="T30" fmla="*/ 424 w 609"/>
                  <a:gd name="T31" fmla="*/ 185 h 439"/>
                  <a:gd name="T32" fmla="*/ 402 w 609"/>
                  <a:gd name="T33" fmla="*/ 199 h 439"/>
                  <a:gd name="T34" fmla="*/ 429 w 609"/>
                  <a:gd name="T35" fmla="*/ 204 h 439"/>
                  <a:gd name="T36" fmla="*/ 433 w 609"/>
                  <a:gd name="T37" fmla="*/ 217 h 439"/>
                  <a:gd name="T38" fmla="*/ 438 w 609"/>
                  <a:gd name="T39" fmla="*/ 249 h 439"/>
                  <a:gd name="T40" fmla="*/ 393 w 609"/>
                  <a:gd name="T41" fmla="*/ 226 h 439"/>
                  <a:gd name="T42" fmla="*/ 374 w 609"/>
                  <a:gd name="T43" fmla="*/ 249 h 439"/>
                  <a:gd name="T44" fmla="*/ 429 w 609"/>
                  <a:gd name="T45" fmla="*/ 258 h 439"/>
                  <a:gd name="T46" fmla="*/ 388 w 609"/>
                  <a:gd name="T47" fmla="*/ 276 h 439"/>
                  <a:gd name="T48" fmla="*/ 307 w 609"/>
                  <a:gd name="T49" fmla="*/ 280 h 439"/>
                  <a:gd name="T50" fmla="*/ 266 w 609"/>
                  <a:gd name="T51" fmla="*/ 317 h 439"/>
                  <a:gd name="T52" fmla="*/ 225 w 609"/>
                  <a:gd name="T53" fmla="*/ 330 h 439"/>
                  <a:gd name="T54" fmla="*/ 203 w 609"/>
                  <a:gd name="T55" fmla="*/ 335 h 439"/>
                  <a:gd name="T56" fmla="*/ 162 w 609"/>
                  <a:gd name="T57" fmla="*/ 357 h 439"/>
                  <a:gd name="T58" fmla="*/ 144 w 609"/>
                  <a:gd name="T59" fmla="*/ 384 h 439"/>
                  <a:gd name="T60" fmla="*/ 108 w 609"/>
                  <a:gd name="T61" fmla="*/ 425 h 439"/>
                  <a:gd name="T62" fmla="*/ 90 w 609"/>
                  <a:gd name="T63" fmla="*/ 434 h 439"/>
                  <a:gd name="T64" fmla="*/ 81 w 609"/>
                  <a:gd name="T65" fmla="*/ 411 h 439"/>
                  <a:gd name="T66" fmla="*/ 49 w 609"/>
                  <a:gd name="T67" fmla="*/ 411 h 439"/>
                  <a:gd name="T68" fmla="*/ 45 w 609"/>
                  <a:gd name="T69" fmla="*/ 389 h 439"/>
                  <a:gd name="T70" fmla="*/ 49 w 609"/>
                  <a:gd name="T71" fmla="*/ 353 h 439"/>
                  <a:gd name="T72" fmla="*/ 58 w 609"/>
                  <a:gd name="T73" fmla="*/ 348 h 439"/>
                  <a:gd name="T74" fmla="*/ 36 w 609"/>
                  <a:gd name="T75" fmla="*/ 348 h 439"/>
                  <a:gd name="T76" fmla="*/ 36 w 609"/>
                  <a:gd name="T77" fmla="*/ 317 h 439"/>
                  <a:gd name="T78" fmla="*/ 40 w 609"/>
                  <a:gd name="T79" fmla="*/ 308 h 439"/>
                  <a:gd name="T80" fmla="*/ 85 w 609"/>
                  <a:gd name="T81" fmla="*/ 289 h 439"/>
                  <a:gd name="T82" fmla="*/ 81 w 609"/>
                  <a:gd name="T83" fmla="*/ 280 h 439"/>
                  <a:gd name="T84" fmla="*/ 90 w 609"/>
                  <a:gd name="T85" fmla="*/ 271 h 439"/>
                  <a:gd name="T86" fmla="*/ 117 w 609"/>
                  <a:gd name="T87" fmla="*/ 244 h 439"/>
                  <a:gd name="T88" fmla="*/ 103 w 609"/>
                  <a:gd name="T89" fmla="*/ 235 h 439"/>
                  <a:gd name="T90" fmla="*/ 99 w 609"/>
                  <a:gd name="T91" fmla="*/ 222 h 439"/>
                  <a:gd name="T92" fmla="*/ 103 w 609"/>
                  <a:gd name="T93" fmla="*/ 204 h 439"/>
                  <a:gd name="T94" fmla="*/ 76 w 609"/>
                  <a:gd name="T95" fmla="*/ 217 h 439"/>
                  <a:gd name="T96" fmla="*/ 103 w 609"/>
                  <a:gd name="T97" fmla="*/ 190 h 439"/>
                  <a:gd name="T98" fmla="*/ 103 w 609"/>
                  <a:gd name="T99" fmla="*/ 172 h 439"/>
                  <a:gd name="T100" fmla="*/ 103 w 609"/>
                  <a:gd name="T101" fmla="*/ 154 h 439"/>
                  <a:gd name="T102" fmla="*/ 54 w 609"/>
                  <a:gd name="T103" fmla="*/ 127 h 439"/>
                  <a:gd name="T104" fmla="*/ 4 w 609"/>
                  <a:gd name="T105" fmla="*/ 122 h 439"/>
                  <a:gd name="T106" fmla="*/ 4 w 609"/>
                  <a:gd name="T107" fmla="*/ 104 h 439"/>
                  <a:gd name="T108" fmla="*/ 27 w 609"/>
                  <a:gd name="T109" fmla="*/ 100 h 439"/>
                  <a:gd name="T110" fmla="*/ 22 w 609"/>
                  <a:gd name="T111" fmla="*/ 81 h 439"/>
                  <a:gd name="T112" fmla="*/ 112 w 609"/>
                  <a:gd name="T113" fmla="*/ 59 h 439"/>
                  <a:gd name="T114" fmla="*/ 131 w 609"/>
                  <a:gd name="T115" fmla="*/ 41 h 439"/>
                  <a:gd name="T116" fmla="*/ 194 w 609"/>
                  <a:gd name="T117" fmla="*/ 27 h 439"/>
                  <a:gd name="T118" fmla="*/ 239 w 609"/>
                  <a:gd name="T119" fmla="*/ 32 h 439"/>
                  <a:gd name="T120" fmla="*/ 320 w 609"/>
                  <a:gd name="T121" fmla="*/ 32 h 439"/>
                  <a:gd name="T122" fmla="*/ 334 w 609"/>
                  <a:gd name="T123" fmla="*/ 9 h 439"/>
                  <a:gd name="T124" fmla="*/ 397 w 609"/>
                  <a:gd name="T125" fmla="*/ 5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439">
                    <a:moveTo>
                      <a:pt x="90" y="244"/>
                    </a:moveTo>
                    <a:lnTo>
                      <a:pt x="90" y="244"/>
                    </a:lnTo>
                    <a:lnTo>
                      <a:pt x="90" y="249"/>
                    </a:lnTo>
                    <a:lnTo>
                      <a:pt x="94" y="249"/>
                    </a:lnTo>
                    <a:lnTo>
                      <a:pt x="94" y="249"/>
                    </a:lnTo>
                    <a:lnTo>
                      <a:pt x="94" y="249"/>
                    </a:lnTo>
                    <a:lnTo>
                      <a:pt x="94" y="249"/>
                    </a:lnTo>
                    <a:lnTo>
                      <a:pt x="94" y="249"/>
                    </a:lnTo>
                    <a:lnTo>
                      <a:pt x="94" y="249"/>
                    </a:lnTo>
                    <a:lnTo>
                      <a:pt x="94" y="253"/>
                    </a:lnTo>
                    <a:lnTo>
                      <a:pt x="94" y="253"/>
                    </a:lnTo>
                    <a:lnTo>
                      <a:pt x="94" y="253"/>
                    </a:lnTo>
                    <a:lnTo>
                      <a:pt x="90" y="253"/>
                    </a:lnTo>
                    <a:lnTo>
                      <a:pt x="90" y="253"/>
                    </a:lnTo>
                    <a:lnTo>
                      <a:pt x="81" y="258"/>
                    </a:lnTo>
                    <a:lnTo>
                      <a:pt x="76" y="258"/>
                    </a:lnTo>
                    <a:lnTo>
                      <a:pt x="72" y="258"/>
                    </a:lnTo>
                    <a:lnTo>
                      <a:pt x="67" y="258"/>
                    </a:lnTo>
                    <a:lnTo>
                      <a:pt x="67" y="258"/>
                    </a:lnTo>
                    <a:lnTo>
                      <a:pt x="67" y="258"/>
                    </a:lnTo>
                    <a:lnTo>
                      <a:pt x="67" y="258"/>
                    </a:lnTo>
                    <a:lnTo>
                      <a:pt x="67" y="253"/>
                    </a:lnTo>
                    <a:lnTo>
                      <a:pt x="67" y="253"/>
                    </a:lnTo>
                    <a:lnTo>
                      <a:pt x="67" y="253"/>
                    </a:lnTo>
                    <a:lnTo>
                      <a:pt x="67" y="253"/>
                    </a:lnTo>
                    <a:lnTo>
                      <a:pt x="67" y="253"/>
                    </a:lnTo>
                    <a:lnTo>
                      <a:pt x="72" y="253"/>
                    </a:lnTo>
                    <a:lnTo>
                      <a:pt x="72" y="253"/>
                    </a:lnTo>
                    <a:lnTo>
                      <a:pt x="72" y="253"/>
                    </a:lnTo>
                    <a:lnTo>
                      <a:pt x="72" y="253"/>
                    </a:lnTo>
                    <a:lnTo>
                      <a:pt x="72" y="253"/>
                    </a:lnTo>
                    <a:lnTo>
                      <a:pt x="67" y="253"/>
                    </a:lnTo>
                    <a:lnTo>
                      <a:pt x="67" y="253"/>
                    </a:lnTo>
                    <a:lnTo>
                      <a:pt x="63" y="253"/>
                    </a:lnTo>
                    <a:lnTo>
                      <a:pt x="63" y="249"/>
                    </a:lnTo>
                    <a:lnTo>
                      <a:pt x="63" y="249"/>
                    </a:lnTo>
                    <a:lnTo>
                      <a:pt x="63" y="249"/>
                    </a:lnTo>
                    <a:lnTo>
                      <a:pt x="63" y="249"/>
                    </a:lnTo>
                    <a:lnTo>
                      <a:pt x="63" y="244"/>
                    </a:lnTo>
                    <a:lnTo>
                      <a:pt x="67" y="244"/>
                    </a:lnTo>
                    <a:lnTo>
                      <a:pt x="67" y="244"/>
                    </a:lnTo>
                    <a:lnTo>
                      <a:pt x="72" y="244"/>
                    </a:lnTo>
                    <a:lnTo>
                      <a:pt x="72" y="244"/>
                    </a:lnTo>
                    <a:lnTo>
                      <a:pt x="67" y="244"/>
                    </a:lnTo>
                    <a:lnTo>
                      <a:pt x="67" y="244"/>
                    </a:lnTo>
                    <a:lnTo>
                      <a:pt x="67" y="240"/>
                    </a:lnTo>
                    <a:lnTo>
                      <a:pt x="67" y="240"/>
                    </a:lnTo>
                    <a:lnTo>
                      <a:pt x="67" y="240"/>
                    </a:lnTo>
                    <a:lnTo>
                      <a:pt x="67" y="240"/>
                    </a:lnTo>
                    <a:lnTo>
                      <a:pt x="67" y="240"/>
                    </a:lnTo>
                    <a:lnTo>
                      <a:pt x="72" y="240"/>
                    </a:lnTo>
                    <a:lnTo>
                      <a:pt x="76" y="240"/>
                    </a:lnTo>
                    <a:lnTo>
                      <a:pt x="76" y="240"/>
                    </a:lnTo>
                    <a:lnTo>
                      <a:pt x="85" y="240"/>
                    </a:lnTo>
                    <a:lnTo>
                      <a:pt x="85" y="240"/>
                    </a:lnTo>
                    <a:lnTo>
                      <a:pt x="85" y="240"/>
                    </a:lnTo>
                    <a:lnTo>
                      <a:pt x="90" y="244"/>
                    </a:lnTo>
                    <a:moveTo>
                      <a:pt x="406" y="240"/>
                    </a:moveTo>
                    <a:lnTo>
                      <a:pt x="406" y="240"/>
                    </a:lnTo>
                    <a:lnTo>
                      <a:pt x="406" y="240"/>
                    </a:lnTo>
                    <a:lnTo>
                      <a:pt x="406" y="240"/>
                    </a:lnTo>
                    <a:lnTo>
                      <a:pt x="402" y="240"/>
                    </a:lnTo>
                    <a:lnTo>
                      <a:pt x="402" y="240"/>
                    </a:lnTo>
                    <a:lnTo>
                      <a:pt x="402" y="240"/>
                    </a:lnTo>
                    <a:lnTo>
                      <a:pt x="402" y="240"/>
                    </a:lnTo>
                    <a:lnTo>
                      <a:pt x="402" y="244"/>
                    </a:lnTo>
                    <a:lnTo>
                      <a:pt x="402" y="244"/>
                    </a:lnTo>
                    <a:lnTo>
                      <a:pt x="402" y="244"/>
                    </a:lnTo>
                    <a:lnTo>
                      <a:pt x="397" y="244"/>
                    </a:lnTo>
                    <a:lnTo>
                      <a:pt x="397" y="244"/>
                    </a:lnTo>
                    <a:lnTo>
                      <a:pt x="393" y="244"/>
                    </a:lnTo>
                    <a:lnTo>
                      <a:pt x="393" y="249"/>
                    </a:lnTo>
                    <a:lnTo>
                      <a:pt x="393" y="249"/>
                    </a:lnTo>
                    <a:lnTo>
                      <a:pt x="393" y="244"/>
                    </a:lnTo>
                    <a:lnTo>
                      <a:pt x="388" y="244"/>
                    </a:lnTo>
                    <a:lnTo>
                      <a:pt x="384" y="244"/>
                    </a:lnTo>
                    <a:lnTo>
                      <a:pt x="374" y="244"/>
                    </a:lnTo>
                    <a:lnTo>
                      <a:pt x="374" y="249"/>
                    </a:lnTo>
                    <a:lnTo>
                      <a:pt x="370" y="244"/>
                    </a:lnTo>
                    <a:lnTo>
                      <a:pt x="370" y="244"/>
                    </a:lnTo>
                    <a:lnTo>
                      <a:pt x="370" y="244"/>
                    </a:lnTo>
                    <a:lnTo>
                      <a:pt x="374" y="244"/>
                    </a:lnTo>
                    <a:lnTo>
                      <a:pt x="374" y="244"/>
                    </a:lnTo>
                    <a:lnTo>
                      <a:pt x="374" y="244"/>
                    </a:lnTo>
                    <a:lnTo>
                      <a:pt x="379" y="240"/>
                    </a:lnTo>
                    <a:lnTo>
                      <a:pt x="379" y="240"/>
                    </a:lnTo>
                    <a:lnTo>
                      <a:pt x="379" y="240"/>
                    </a:lnTo>
                    <a:lnTo>
                      <a:pt x="379" y="240"/>
                    </a:lnTo>
                    <a:lnTo>
                      <a:pt x="384" y="240"/>
                    </a:lnTo>
                    <a:lnTo>
                      <a:pt x="384" y="240"/>
                    </a:lnTo>
                    <a:lnTo>
                      <a:pt x="388" y="240"/>
                    </a:lnTo>
                    <a:lnTo>
                      <a:pt x="393" y="240"/>
                    </a:lnTo>
                    <a:lnTo>
                      <a:pt x="393" y="240"/>
                    </a:lnTo>
                    <a:lnTo>
                      <a:pt x="402" y="235"/>
                    </a:lnTo>
                    <a:lnTo>
                      <a:pt x="402" y="235"/>
                    </a:lnTo>
                    <a:lnTo>
                      <a:pt x="402" y="235"/>
                    </a:lnTo>
                    <a:lnTo>
                      <a:pt x="402" y="240"/>
                    </a:lnTo>
                    <a:lnTo>
                      <a:pt x="406" y="240"/>
                    </a:lnTo>
                    <a:lnTo>
                      <a:pt x="406" y="240"/>
                    </a:lnTo>
                    <a:moveTo>
                      <a:pt x="515" y="158"/>
                    </a:moveTo>
                    <a:lnTo>
                      <a:pt x="515" y="158"/>
                    </a:lnTo>
                    <a:lnTo>
                      <a:pt x="515" y="158"/>
                    </a:lnTo>
                    <a:lnTo>
                      <a:pt x="515" y="158"/>
                    </a:lnTo>
                    <a:lnTo>
                      <a:pt x="515" y="163"/>
                    </a:lnTo>
                    <a:lnTo>
                      <a:pt x="519" y="163"/>
                    </a:lnTo>
                    <a:lnTo>
                      <a:pt x="519" y="163"/>
                    </a:lnTo>
                    <a:lnTo>
                      <a:pt x="515" y="163"/>
                    </a:lnTo>
                    <a:lnTo>
                      <a:pt x="505" y="163"/>
                    </a:lnTo>
                    <a:lnTo>
                      <a:pt x="505" y="163"/>
                    </a:lnTo>
                    <a:lnTo>
                      <a:pt x="501" y="163"/>
                    </a:lnTo>
                    <a:lnTo>
                      <a:pt x="501" y="158"/>
                    </a:lnTo>
                    <a:lnTo>
                      <a:pt x="505" y="158"/>
                    </a:lnTo>
                    <a:lnTo>
                      <a:pt x="505" y="158"/>
                    </a:lnTo>
                    <a:lnTo>
                      <a:pt x="510" y="158"/>
                    </a:lnTo>
                    <a:lnTo>
                      <a:pt x="510" y="158"/>
                    </a:lnTo>
                    <a:lnTo>
                      <a:pt x="515" y="158"/>
                    </a:lnTo>
                    <a:moveTo>
                      <a:pt x="546" y="72"/>
                    </a:moveTo>
                    <a:lnTo>
                      <a:pt x="546" y="72"/>
                    </a:lnTo>
                    <a:lnTo>
                      <a:pt x="542" y="77"/>
                    </a:lnTo>
                    <a:lnTo>
                      <a:pt x="533" y="77"/>
                    </a:lnTo>
                    <a:lnTo>
                      <a:pt x="533" y="77"/>
                    </a:lnTo>
                    <a:lnTo>
                      <a:pt x="533" y="72"/>
                    </a:lnTo>
                    <a:lnTo>
                      <a:pt x="533" y="72"/>
                    </a:lnTo>
                    <a:lnTo>
                      <a:pt x="537" y="72"/>
                    </a:lnTo>
                    <a:lnTo>
                      <a:pt x="542" y="68"/>
                    </a:lnTo>
                    <a:lnTo>
                      <a:pt x="546" y="72"/>
                    </a:lnTo>
                    <a:lnTo>
                      <a:pt x="546" y="72"/>
                    </a:lnTo>
                    <a:lnTo>
                      <a:pt x="546" y="72"/>
                    </a:lnTo>
                    <a:moveTo>
                      <a:pt x="320" y="27"/>
                    </a:moveTo>
                    <a:lnTo>
                      <a:pt x="320" y="27"/>
                    </a:lnTo>
                    <a:lnTo>
                      <a:pt x="316" y="27"/>
                    </a:lnTo>
                    <a:lnTo>
                      <a:pt x="316" y="27"/>
                    </a:lnTo>
                    <a:lnTo>
                      <a:pt x="311" y="23"/>
                    </a:lnTo>
                    <a:lnTo>
                      <a:pt x="307" y="23"/>
                    </a:lnTo>
                    <a:lnTo>
                      <a:pt x="302" y="18"/>
                    </a:lnTo>
                    <a:lnTo>
                      <a:pt x="307" y="18"/>
                    </a:lnTo>
                    <a:lnTo>
                      <a:pt x="307" y="18"/>
                    </a:lnTo>
                    <a:lnTo>
                      <a:pt x="311" y="18"/>
                    </a:lnTo>
                    <a:lnTo>
                      <a:pt x="316" y="14"/>
                    </a:lnTo>
                    <a:lnTo>
                      <a:pt x="320" y="18"/>
                    </a:lnTo>
                    <a:lnTo>
                      <a:pt x="325" y="18"/>
                    </a:lnTo>
                    <a:lnTo>
                      <a:pt x="325" y="23"/>
                    </a:lnTo>
                    <a:lnTo>
                      <a:pt x="320" y="23"/>
                    </a:lnTo>
                    <a:lnTo>
                      <a:pt x="320" y="27"/>
                    </a:lnTo>
                    <a:moveTo>
                      <a:pt x="465" y="5"/>
                    </a:moveTo>
                    <a:lnTo>
                      <a:pt x="465" y="5"/>
                    </a:lnTo>
                    <a:lnTo>
                      <a:pt x="474" y="5"/>
                    </a:lnTo>
                    <a:lnTo>
                      <a:pt x="474" y="5"/>
                    </a:lnTo>
                    <a:lnTo>
                      <a:pt x="478" y="5"/>
                    </a:lnTo>
                    <a:lnTo>
                      <a:pt x="483" y="5"/>
                    </a:lnTo>
                    <a:lnTo>
                      <a:pt x="487" y="9"/>
                    </a:lnTo>
                    <a:lnTo>
                      <a:pt x="496" y="9"/>
                    </a:lnTo>
                    <a:lnTo>
                      <a:pt x="496" y="9"/>
                    </a:lnTo>
                    <a:lnTo>
                      <a:pt x="496" y="9"/>
                    </a:lnTo>
                    <a:lnTo>
                      <a:pt x="492" y="9"/>
                    </a:lnTo>
                    <a:lnTo>
                      <a:pt x="483" y="9"/>
                    </a:lnTo>
                    <a:lnTo>
                      <a:pt x="460" y="9"/>
                    </a:lnTo>
                    <a:lnTo>
                      <a:pt x="447" y="14"/>
                    </a:lnTo>
                    <a:lnTo>
                      <a:pt x="442" y="14"/>
                    </a:lnTo>
                    <a:lnTo>
                      <a:pt x="442" y="14"/>
                    </a:lnTo>
                    <a:lnTo>
                      <a:pt x="442" y="14"/>
                    </a:lnTo>
                    <a:lnTo>
                      <a:pt x="447" y="14"/>
                    </a:lnTo>
                    <a:lnTo>
                      <a:pt x="456" y="14"/>
                    </a:lnTo>
                    <a:lnTo>
                      <a:pt x="460" y="14"/>
                    </a:lnTo>
                    <a:lnTo>
                      <a:pt x="465" y="14"/>
                    </a:lnTo>
                    <a:lnTo>
                      <a:pt x="474" y="14"/>
                    </a:lnTo>
                    <a:lnTo>
                      <a:pt x="478" y="14"/>
                    </a:lnTo>
                    <a:lnTo>
                      <a:pt x="487" y="14"/>
                    </a:lnTo>
                    <a:lnTo>
                      <a:pt x="492" y="14"/>
                    </a:lnTo>
                    <a:lnTo>
                      <a:pt x="501" y="9"/>
                    </a:lnTo>
                    <a:lnTo>
                      <a:pt x="505" y="14"/>
                    </a:lnTo>
                    <a:lnTo>
                      <a:pt x="505" y="18"/>
                    </a:lnTo>
                    <a:lnTo>
                      <a:pt x="510" y="18"/>
                    </a:lnTo>
                    <a:lnTo>
                      <a:pt x="510" y="18"/>
                    </a:lnTo>
                    <a:lnTo>
                      <a:pt x="510" y="18"/>
                    </a:lnTo>
                    <a:lnTo>
                      <a:pt x="510" y="18"/>
                    </a:lnTo>
                    <a:lnTo>
                      <a:pt x="515" y="18"/>
                    </a:lnTo>
                    <a:lnTo>
                      <a:pt x="524" y="18"/>
                    </a:lnTo>
                    <a:lnTo>
                      <a:pt x="528" y="18"/>
                    </a:lnTo>
                    <a:lnTo>
                      <a:pt x="528" y="23"/>
                    </a:lnTo>
                    <a:lnTo>
                      <a:pt x="528" y="23"/>
                    </a:lnTo>
                    <a:lnTo>
                      <a:pt x="528" y="23"/>
                    </a:lnTo>
                    <a:lnTo>
                      <a:pt x="528" y="23"/>
                    </a:lnTo>
                    <a:lnTo>
                      <a:pt x="524" y="23"/>
                    </a:lnTo>
                    <a:lnTo>
                      <a:pt x="519" y="27"/>
                    </a:lnTo>
                    <a:lnTo>
                      <a:pt x="515" y="27"/>
                    </a:lnTo>
                    <a:lnTo>
                      <a:pt x="505" y="27"/>
                    </a:lnTo>
                    <a:lnTo>
                      <a:pt x="456" y="27"/>
                    </a:lnTo>
                    <a:lnTo>
                      <a:pt x="451" y="32"/>
                    </a:lnTo>
                    <a:lnTo>
                      <a:pt x="451" y="32"/>
                    </a:lnTo>
                    <a:lnTo>
                      <a:pt x="451" y="32"/>
                    </a:lnTo>
                    <a:lnTo>
                      <a:pt x="451" y="32"/>
                    </a:lnTo>
                    <a:lnTo>
                      <a:pt x="460" y="32"/>
                    </a:lnTo>
                    <a:lnTo>
                      <a:pt x="469" y="32"/>
                    </a:lnTo>
                    <a:lnTo>
                      <a:pt x="474" y="32"/>
                    </a:lnTo>
                    <a:lnTo>
                      <a:pt x="492" y="32"/>
                    </a:lnTo>
                    <a:lnTo>
                      <a:pt x="496" y="36"/>
                    </a:lnTo>
                    <a:lnTo>
                      <a:pt x="496" y="36"/>
                    </a:lnTo>
                    <a:lnTo>
                      <a:pt x="505" y="36"/>
                    </a:lnTo>
                    <a:lnTo>
                      <a:pt x="505" y="36"/>
                    </a:lnTo>
                    <a:lnTo>
                      <a:pt x="505" y="36"/>
                    </a:lnTo>
                    <a:lnTo>
                      <a:pt x="505" y="36"/>
                    </a:lnTo>
                    <a:lnTo>
                      <a:pt x="510" y="32"/>
                    </a:lnTo>
                    <a:lnTo>
                      <a:pt x="510" y="32"/>
                    </a:lnTo>
                    <a:lnTo>
                      <a:pt x="510" y="32"/>
                    </a:lnTo>
                    <a:lnTo>
                      <a:pt x="510" y="32"/>
                    </a:lnTo>
                    <a:lnTo>
                      <a:pt x="515" y="32"/>
                    </a:lnTo>
                    <a:lnTo>
                      <a:pt x="524" y="32"/>
                    </a:lnTo>
                    <a:lnTo>
                      <a:pt x="528" y="32"/>
                    </a:lnTo>
                    <a:lnTo>
                      <a:pt x="528" y="32"/>
                    </a:lnTo>
                    <a:lnTo>
                      <a:pt x="528" y="36"/>
                    </a:lnTo>
                    <a:lnTo>
                      <a:pt x="528" y="36"/>
                    </a:lnTo>
                    <a:lnTo>
                      <a:pt x="528" y="36"/>
                    </a:lnTo>
                    <a:lnTo>
                      <a:pt x="524" y="41"/>
                    </a:lnTo>
                    <a:lnTo>
                      <a:pt x="524" y="41"/>
                    </a:lnTo>
                    <a:lnTo>
                      <a:pt x="519" y="45"/>
                    </a:lnTo>
                    <a:lnTo>
                      <a:pt x="519" y="45"/>
                    </a:lnTo>
                    <a:lnTo>
                      <a:pt x="515" y="45"/>
                    </a:lnTo>
                    <a:lnTo>
                      <a:pt x="510" y="50"/>
                    </a:lnTo>
                    <a:lnTo>
                      <a:pt x="510" y="50"/>
                    </a:lnTo>
                    <a:lnTo>
                      <a:pt x="501" y="54"/>
                    </a:lnTo>
                    <a:lnTo>
                      <a:pt x="501" y="54"/>
                    </a:lnTo>
                    <a:lnTo>
                      <a:pt x="501" y="54"/>
                    </a:lnTo>
                    <a:lnTo>
                      <a:pt x="501" y="54"/>
                    </a:lnTo>
                    <a:lnTo>
                      <a:pt x="501" y="54"/>
                    </a:lnTo>
                    <a:lnTo>
                      <a:pt x="501" y="54"/>
                    </a:lnTo>
                    <a:lnTo>
                      <a:pt x="505" y="54"/>
                    </a:lnTo>
                    <a:lnTo>
                      <a:pt x="510" y="50"/>
                    </a:lnTo>
                    <a:lnTo>
                      <a:pt x="515" y="50"/>
                    </a:lnTo>
                    <a:lnTo>
                      <a:pt x="519" y="50"/>
                    </a:lnTo>
                    <a:lnTo>
                      <a:pt x="524" y="50"/>
                    </a:lnTo>
                    <a:lnTo>
                      <a:pt x="524" y="45"/>
                    </a:lnTo>
                    <a:lnTo>
                      <a:pt x="528" y="45"/>
                    </a:lnTo>
                    <a:lnTo>
                      <a:pt x="533" y="41"/>
                    </a:lnTo>
                    <a:lnTo>
                      <a:pt x="537" y="41"/>
                    </a:lnTo>
                    <a:lnTo>
                      <a:pt x="542" y="41"/>
                    </a:lnTo>
                    <a:lnTo>
                      <a:pt x="542" y="41"/>
                    </a:lnTo>
                    <a:lnTo>
                      <a:pt x="546" y="45"/>
                    </a:lnTo>
                    <a:lnTo>
                      <a:pt x="546" y="41"/>
                    </a:lnTo>
                    <a:lnTo>
                      <a:pt x="551" y="45"/>
                    </a:lnTo>
                    <a:lnTo>
                      <a:pt x="551" y="45"/>
                    </a:lnTo>
                    <a:lnTo>
                      <a:pt x="555" y="45"/>
                    </a:lnTo>
                    <a:lnTo>
                      <a:pt x="555" y="45"/>
                    </a:lnTo>
                    <a:lnTo>
                      <a:pt x="560" y="45"/>
                    </a:lnTo>
                    <a:lnTo>
                      <a:pt x="560" y="45"/>
                    </a:lnTo>
                    <a:lnTo>
                      <a:pt x="564" y="41"/>
                    </a:lnTo>
                    <a:lnTo>
                      <a:pt x="564" y="41"/>
                    </a:lnTo>
                    <a:lnTo>
                      <a:pt x="569" y="41"/>
                    </a:lnTo>
                    <a:lnTo>
                      <a:pt x="569" y="41"/>
                    </a:lnTo>
                    <a:lnTo>
                      <a:pt x="569" y="36"/>
                    </a:lnTo>
                    <a:lnTo>
                      <a:pt x="573" y="36"/>
                    </a:lnTo>
                    <a:lnTo>
                      <a:pt x="578" y="36"/>
                    </a:lnTo>
                    <a:lnTo>
                      <a:pt x="578" y="36"/>
                    </a:lnTo>
                    <a:lnTo>
                      <a:pt x="578" y="36"/>
                    </a:lnTo>
                    <a:lnTo>
                      <a:pt x="587" y="36"/>
                    </a:lnTo>
                    <a:lnTo>
                      <a:pt x="591" y="36"/>
                    </a:lnTo>
                    <a:lnTo>
                      <a:pt x="600" y="41"/>
                    </a:lnTo>
                    <a:lnTo>
                      <a:pt x="605" y="41"/>
                    </a:lnTo>
                    <a:lnTo>
                      <a:pt x="605" y="41"/>
                    </a:lnTo>
                    <a:lnTo>
                      <a:pt x="609" y="41"/>
                    </a:lnTo>
                    <a:lnTo>
                      <a:pt x="609" y="45"/>
                    </a:lnTo>
                    <a:lnTo>
                      <a:pt x="609" y="45"/>
                    </a:lnTo>
                    <a:lnTo>
                      <a:pt x="609" y="45"/>
                    </a:lnTo>
                    <a:lnTo>
                      <a:pt x="609" y="45"/>
                    </a:lnTo>
                    <a:lnTo>
                      <a:pt x="605" y="45"/>
                    </a:lnTo>
                    <a:lnTo>
                      <a:pt x="600" y="50"/>
                    </a:lnTo>
                    <a:lnTo>
                      <a:pt x="596" y="50"/>
                    </a:lnTo>
                    <a:lnTo>
                      <a:pt x="591" y="54"/>
                    </a:lnTo>
                    <a:lnTo>
                      <a:pt x="587" y="54"/>
                    </a:lnTo>
                    <a:lnTo>
                      <a:pt x="582" y="54"/>
                    </a:lnTo>
                    <a:lnTo>
                      <a:pt x="582" y="54"/>
                    </a:lnTo>
                    <a:lnTo>
                      <a:pt x="582" y="54"/>
                    </a:lnTo>
                    <a:lnTo>
                      <a:pt x="582" y="54"/>
                    </a:lnTo>
                    <a:lnTo>
                      <a:pt x="582" y="54"/>
                    </a:lnTo>
                    <a:lnTo>
                      <a:pt x="582" y="54"/>
                    </a:lnTo>
                    <a:lnTo>
                      <a:pt x="582" y="59"/>
                    </a:lnTo>
                    <a:lnTo>
                      <a:pt x="578" y="59"/>
                    </a:lnTo>
                    <a:lnTo>
                      <a:pt x="573" y="59"/>
                    </a:lnTo>
                    <a:lnTo>
                      <a:pt x="569" y="59"/>
                    </a:lnTo>
                    <a:lnTo>
                      <a:pt x="564" y="59"/>
                    </a:lnTo>
                    <a:lnTo>
                      <a:pt x="560" y="59"/>
                    </a:lnTo>
                    <a:lnTo>
                      <a:pt x="555" y="59"/>
                    </a:lnTo>
                    <a:lnTo>
                      <a:pt x="560" y="63"/>
                    </a:lnTo>
                    <a:lnTo>
                      <a:pt x="560" y="63"/>
                    </a:lnTo>
                    <a:lnTo>
                      <a:pt x="564" y="63"/>
                    </a:lnTo>
                    <a:lnTo>
                      <a:pt x="564" y="63"/>
                    </a:lnTo>
                    <a:lnTo>
                      <a:pt x="560" y="63"/>
                    </a:lnTo>
                    <a:lnTo>
                      <a:pt x="560" y="68"/>
                    </a:lnTo>
                    <a:lnTo>
                      <a:pt x="555" y="68"/>
                    </a:lnTo>
                    <a:lnTo>
                      <a:pt x="551" y="68"/>
                    </a:lnTo>
                    <a:lnTo>
                      <a:pt x="551" y="68"/>
                    </a:lnTo>
                    <a:lnTo>
                      <a:pt x="551" y="68"/>
                    </a:lnTo>
                    <a:lnTo>
                      <a:pt x="546" y="68"/>
                    </a:lnTo>
                    <a:lnTo>
                      <a:pt x="542" y="68"/>
                    </a:lnTo>
                    <a:lnTo>
                      <a:pt x="537" y="68"/>
                    </a:lnTo>
                    <a:lnTo>
                      <a:pt x="533" y="68"/>
                    </a:lnTo>
                    <a:lnTo>
                      <a:pt x="533" y="68"/>
                    </a:lnTo>
                    <a:lnTo>
                      <a:pt x="533" y="68"/>
                    </a:lnTo>
                    <a:lnTo>
                      <a:pt x="528" y="68"/>
                    </a:lnTo>
                    <a:lnTo>
                      <a:pt x="524" y="68"/>
                    </a:lnTo>
                    <a:lnTo>
                      <a:pt x="524" y="68"/>
                    </a:lnTo>
                    <a:lnTo>
                      <a:pt x="524" y="72"/>
                    </a:lnTo>
                    <a:lnTo>
                      <a:pt x="519" y="72"/>
                    </a:lnTo>
                    <a:lnTo>
                      <a:pt x="519" y="72"/>
                    </a:lnTo>
                    <a:lnTo>
                      <a:pt x="519" y="72"/>
                    </a:lnTo>
                    <a:lnTo>
                      <a:pt x="519" y="77"/>
                    </a:lnTo>
                    <a:lnTo>
                      <a:pt x="524" y="77"/>
                    </a:lnTo>
                    <a:lnTo>
                      <a:pt x="524" y="77"/>
                    </a:lnTo>
                    <a:lnTo>
                      <a:pt x="528" y="77"/>
                    </a:lnTo>
                    <a:lnTo>
                      <a:pt x="528" y="77"/>
                    </a:lnTo>
                    <a:lnTo>
                      <a:pt x="528" y="77"/>
                    </a:lnTo>
                    <a:lnTo>
                      <a:pt x="528" y="77"/>
                    </a:lnTo>
                    <a:lnTo>
                      <a:pt x="528" y="77"/>
                    </a:lnTo>
                    <a:lnTo>
                      <a:pt x="528" y="77"/>
                    </a:lnTo>
                    <a:lnTo>
                      <a:pt x="524" y="81"/>
                    </a:lnTo>
                    <a:lnTo>
                      <a:pt x="524" y="81"/>
                    </a:lnTo>
                    <a:lnTo>
                      <a:pt x="524" y="81"/>
                    </a:lnTo>
                    <a:lnTo>
                      <a:pt x="524" y="81"/>
                    </a:lnTo>
                    <a:lnTo>
                      <a:pt x="528" y="81"/>
                    </a:lnTo>
                    <a:lnTo>
                      <a:pt x="528" y="81"/>
                    </a:lnTo>
                    <a:lnTo>
                      <a:pt x="528" y="86"/>
                    </a:lnTo>
                    <a:lnTo>
                      <a:pt x="528" y="86"/>
                    </a:lnTo>
                    <a:lnTo>
                      <a:pt x="528" y="86"/>
                    </a:lnTo>
                    <a:lnTo>
                      <a:pt x="528" y="86"/>
                    </a:lnTo>
                    <a:lnTo>
                      <a:pt x="528" y="86"/>
                    </a:lnTo>
                    <a:lnTo>
                      <a:pt x="524" y="86"/>
                    </a:lnTo>
                    <a:lnTo>
                      <a:pt x="519" y="86"/>
                    </a:lnTo>
                    <a:lnTo>
                      <a:pt x="519" y="90"/>
                    </a:lnTo>
                    <a:lnTo>
                      <a:pt x="519" y="90"/>
                    </a:lnTo>
                    <a:lnTo>
                      <a:pt x="519" y="90"/>
                    </a:lnTo>
                    <a:lnTo>
                      <a:pt x="519" y="90"/>
                    </a:lnTo>
                    <a:lnTo>
                      <a:pt x="515" y="90"/>
                    </a:lnTo>
                    <a:lnTo>
                      <a:pt x="515" y="90"/>
                    </a:lnTo>
                    <a:lnTo>
                      <a:pt x="515" y="90"/>
                    </a:lnTo>
                    <a:lnTo>
                      <a:pt x="510" y="90"/>
                    </a:lnTo>
                    <a:lnTo>
                      <a:pt x="510" y="95"/>
                    </a:lnTo>
                    <a:lnTo>
                      <a:pt x="501" y="95"/>
                    </a:lnTo>
                    <a:lnTo>
                      <a:pt x="501" y="95"/>
                    </a:lnTo>
                    <a:lnTo>
                      <a:pt x="505" y="95"/>
                    </a:lnTo>
                    <a:lnTo>
                      <a:pt x="505" y="100"/>
                    </a:lnTo>
                    <a:lnTo>
                      <a:pt x="501" y="100"/>
                    </a:lnTo>
                    <a:lnTo>
                      <a:pt x="501" y="104"/>
                    </a:lnTo>
                    <a:lnTo>
                      <a:pt x="496" y="104"/>
                    </a:lnTo>
                    <a:lnTo>
                      <a:pt x="496" y="104"/>
                    </a:lnTo>
                    <a:lnTo>
                      <a:pt x="496" y="109"/>
                    </a:lnTo>
                    <a:lnTo>
                      <a:pt x="492" y="109"/>
                    </a:lnTo>
                    <a:lnTo>
                      <a:pt x="492" y="113"/>
                    </a:lnTo>
                    <a:lnTo>
                      <a:pt x="492" y="113"/>
                    </a:lnTo>
                    <a:lnTo>
                      <a:pt x="492" y="113"/>
                    </a:lnTo>
                    <a:lnTo>
                      <a:pt x="492" y="113"/>
                    </a:lnTo>
                    <a:lnTo>
                      <a:pt x="496" y="109"/>
                    </a:lnTo>
                    <a:lnTo>
                      <a:pt x="501" y="109"/>
                    </a:lnTo>
                    <a:lnTo>
                      <a:pt x="505" y="109"/>
                    </a:lnTo>
                    <a:lnTo>
                      <a:pt x="505" y="109"/>
                    </a:lnTo>
                    <a:lnTo>
                      <a:pt x="510" y="113"/>
                    </a:lnTo>
                    <a:lnTo>
                      <a:pt x="510" y="113"/>
                    </a:lnTo>
                    <a:lnTo>
                      <a:pt x="515" y="113"/>
                    </a:lnTo>
                    <a:lnTo>
                      <a:pt x="515" y="113"/>
                    </a:lnTo>
                    <a:lnTo>
                      <a:pt x="515" y="113"/>
                    </a:lnTo>
                    <a:lnTo>
                      <a:pt x="515" y="118"/>
                    </a:lnTo>
                    <a:lnTo>
                      <a:pt x="510" y="118"/>
                    </a:lnTo>
                    <a:lnTo>
                      <a:pt x="510" y="118"/>
                    </a:lnTo>
                    <a:lnTo>
                      <a:pt x="510" y="113"/>
                    </a:lnTo>
                    <a:lnTo>
                      <a:pt x="505" y="113"/>
                    </a:lnTo>
                    <a:lnTo>
                      <a:pt x="501" y="113"/>
                    </a:lnTo>
                    <a:lnTo>
                      <a:pt x="501" y="113"/>
                    </a:lnTo>
                    <a:lnTo>
                      <a:pt x="501" y="118"/>
                    </a:lnTo>
                    <a:lnTo>
                      <a:pt x="501" y="118"/>
                    </a:lnTo>
                    <a:lnTo>
                      <a:pt x="505" y="122"/>
                    </a:lnTo>
                    <a:lnTo>
                      <a:pt x="510" y="122"/>
                    </a:lnTo>
                    <a:lnTo>
                      <a:pt x="510" y="122"/>
                    </a:lnTo>
                    <a:lnTo>
                      <a:pt x="510" y="122"/>
                    </a:lnTo>
                    <a:lnTo>
                      <a:pt x="515" y="122"/>
                    </a:lnTo>
                    <a:lnTo>
                      <a:pt x="515" y="122"/>
                    </a:lnTo>
                    <a:lnTo>
                      <a:pt x="519" y="122"/>
                    </a:lnTo>
                    <a:lnTo>
                      <a:pt x="519" y="122"/>
                    </a:lnTo>
                    <a:lnTo>
                      <a:pt x="519" y="122"/>
                    </a:lnTo>
                    <a:lnTo>
                      <a:pt x="519" y="122"/>
                    </a:lnTo>
                    <a:lnTo>
                      <a:pt x="519" y="127"/>
                    </a:lnTo>
                    <a:lnTo>
                      <a:pt x="519" y="127"/>
                    </a:lnTo>
                    <a:lnTo>
                      <a:pt x="519" y="131"/>
                    </a:lnTo>
                    <a:lnTo>
                      <a:pt x="515" y="131"/>
                    </a:lnTo>
                    <a:lnTo>
                      <a:pt x="515" y="131"/>
                    </a:lnTo>
                    <a:lnTo>
                      <a:pt x="515" y="131"/>
                    </a:lnTo>
                    <a:lnTo>
                      <a:pt x="515" y="131"/>
                    </a:lnTo>
                    <a:lnTo>
                      <a:pt x="510" y="131"/>
                    </a:lnTo>
                    <a:lnTo>
                      <a:pt x="510" y="131"/>
                    </a:lnTo>
                    <a:lnTo>
                      <a:pt x="505" y="131"/>
                    </a:lnTo>
                    <a:lnTo>
                      <a:pt x="505" y="127"/>
                    </a:lnTo>
                    <a:lnTo>
                      <a:pt x="501" y="127"/>
                    </a:lnTo>
                    <a:lnTo>
                      <a:pt x="496" y="127"/>
                    </a:lnTo>
                    <a:lnTo>
                      <a:pt x="492" y="127"/>
                    </a:lnTo>
                    <a:lnTo>
                      <a:pt x="492" y="131"/>
                    </a:lnTo>
                    <a:lnTo>
                      <a:pt x="483" y="131"/>
                    </a:lnTo>
                    <a:lnTo>
                      <a:pt x="483" y="131"/>
                    </a:lnTo>
                    <a:lnTo>
                      <a:pt x="483" y="131"/>
                    </a:lnTo>
                    <a:lnTo>
                      <a:pt x="478" y="131"/>
                    </a:lnTo>
                    <a:lnTo>
                      <a:pt x="478" y="131"/>
                    </a:lnTo>
                    <a:lnTo>
                      <a:pt x="474" y="131"/>
                    </a:lnTo>
                    <a:lnTo>
                      <a:pt x="474" y="131"/>
                    </a:lnTo>
                    <a:lnTo>
                      <a:pt x="474" y="131"/>
                    </a:lnTo>
                    <a:lnTo>
                      <a:pt x="474" y="131"/>
                    </a:lnTo>
                    <a:lnTo>
                      <a:pt x="478" y="131"/>
                    </a:lnTo>
                    <a:lnTo>
                      <a:pt x="478" y="136"/>
                    </a:lnTo>
                    <a:lnTo>
                      <a:pt x="478" y="136"/>
                    </a:lnTo>
                    <a:lnTo>
                      <a:pt x="483" y="136"/>
                    </a:lnTo>
                    <a:lnTo>
                      <a:pt x="483" y="136"/>
                    </a:lnTo>
                    <a:lnTo>
                      <a:pt x="483" y="140"/>
                    </a:lnTo>
                    <a:lnTo>
                      <a:pt x="483" y="140"/>
                    </a:lnTo>
                    <a:lnTo>
                      <a:pt x="483" y="140"/>
                    </a:lnTo>
                    <a:lnTo>
                      <a:pt x="487" y="140"/>
                    </a:lnTo>
                    <a:lnTo>
                      <a:pt x="487" y="140"/>
                    </a:lnTo>
                    <a:lnTo>
                      <a:pt x="492" y="140"/>
                    </a:lnTo>
                    <a:lnTo>
                      <a:pt x="492" y="140"/>
                    </a:lnTo>
                    <a:lnTo>
                      <a:pt x="492" y="140"/>
                    </a:lnTo>
                    <a:lnTo>
                      <a:pt x="496" y="140"/>
                    </a:lnTo>
                    <a:lnTo>
                      <a:pt x="496" y="140"/>
                    </a:lnTo>
                    <a:lnTo>
                      <a:pt x="496" y="145"/>
                    </a:lnTo>
                    <a:lnTo>
                      <a:pt x="496" y="145"/>
                    </a:lnTo>
                    <a:lnTo>
                      <a:pt x="496" y="149"/>
                    </a:lnTo>
                    <a:lnTo>
                      <a:pt x="501" y="149"/>
                    </a:lnTo>
                    <a:lnTo>
                      <a:pt x="501" y="149"/>
                    </a:lnTo>
                    <a:lnTo>
                      <a:pt x="501" y="149"/>
                    </a:lnTo>
                    <a:lnTo>
                      <a:pt x="501" y="154"/>
                    </a:lnTo>
                    <a:lnTo>
                      <a:pt x="501" y="154"/>
                    </a:lnTo>
                    <a:lnTo>
                      <a:pt x="501" y="154"/>
                    </a:lnTo>
                    <a:lnTo>
                      <a:pt x="501" y="154"/>
                    </a:lnTo>
                    <a:lnTo>
                      <a:pt x="501" y="158"/>
                    </a:lnTo>
                    <a:lnTo>
                      <a:pt x="496" y="158"/>
                    </a:lnTo>
                    <a:lnTo>
                      <a:pt x="496" y="158"/>
                    </a:lnTo>
                    <a:lnTo>
                      <a:pt x="496" y="158"/>
                    </a:lnTo>
                    <a:lnTo>
                      <a:pt x="496" y="163"/>
                    </a:lnTo>
                    <a:lnTo>
                      <a:pt x="492" y="163"/>
                    </a:lnTo>
                    <a:lnTo>
                      <a:pt x="492" y="158"/>
                    </a:lnTo>
                    <a:lnTo>
                      <a:pt x="492" y="158"/>
                    </a:lnTo>
                    <a:lnTo>
                      <a:pt x="492" y="158"/>
                    </a:lnTo>
                    <a:lnTo>
                      <a:pt x="487" y="158"/>
                    </a:lnTo>
                    <a:lnTo>
                      <a:pt x="483" y="163"/>
                    </a:lnTo>
                    <a:lnTo>
                      <a:pt x="478" y="163"/>
                    </a:lnTo>
                    <a:lnTo>
                      <a:pt x="478" y="163"/>
                    </a:lnTo>
                    <a:lnTo>
                      <a:pt x="474" y="163"/>
                    </a:lnTo>
                    <a:lnTo>
                      <a:pt x="474" y="163"/>
                    </a:lnTo>
                    <a:lnTo>
                      <a:pt x="469" y="163"/>
                    </a:lnTo>
                    <a:lnTo>
                      <a:pt x="469" y="163"/>
                    </a:lnTo>
                    <a:lnTo>
                      <a:pt x="469" y="163"/>
                    </a:lnTo>
                    <a:lnTo>
                      <a:pt x="469" y="163"/>
                    </a:lnTo>
                    <a:lnTo>
                      <a:pt x="469" y="163"/>
                    </a:lnTo>
                    <a:lnTo>
                      <a:pt x="474" y="163"/>
                    </a:lnTo>
                    <a:lnTo>
                      <a:pt x="474" y="163"/>
                    </a:lnTo>
                    <a:lnTo>
                      <a:pt x="474" y="163"/>
                    </a:lnTo>
                    <a:lnTo>
                      <a:pt x="478" y="163"/>
                    </a:lnTo>
                    <a:lnTo>
                      <a:pt x="478" y="163"/>
                    </a:lnTo>
                    <a:lnTo>
                      <a:pt x="478" y="163"/>
                    </a:lnTo>
                    <a:lnTo>
                      <a:pt x="483" y="163"/>
                    </a:lnTo>
                    <a:lnTo>
                      <a:pt x="483" y="163"/>
                    </a:lnTo>
                    <a:lnTo>
                      <a:pt x="483" y="167"/>
                    </a:lnTo>
                    <a:lnTo>
                      <a:pt x="478" y="167"/>
                    </a:lnTo>
                    <a:lnTo>
                      <a:pt x="478" y="167"/>
                    </a:lnTo>
                    <a:lnTo>
                      <a:pt x="478" y="167"/>
                    </a:lnTo>
                    <a:lnTo>
                      <a:pt x="478" y="172"/>
                    </a:lnTo>
                    <a:lnTo>
                      <a:pt x="478" y="172"/>
                    </a:lnTo>
                    <a:lnTo>
                      <a:pt x="478" y="172"/>
                    </a:lnTo>
                    <a:lnTo>
                      <a:pt x="483" y="167"/>
                    </a:lnTo>
                    <a:lnTo>
                      <a:pt x="483" y="167"/>
                    </a:lnTo>
                    <a:lnTo>
                      <a:pt x="487" y="163"/>
                    </a:lnTo>
                    <a:lnTo>
                      <a:pt x="487" y="163"/>
                    </a:lnTo>
                    <a:lnTo>
                      <a:pt x="492" y="163"/>
                    </a:lnTo>
                    <a:lnTo>
                      <a:pt x="492" y="167"/>
                    </a:lnTo>
                    <a:lnTo>
                      <a:pt x="492" y="172"/>
                    </a:lnTo>
                    <a:lnTo>
                      <a:pt x="492" y="172"/>
                    </a:lnTo>
                    <a:lnTo>
                      <a:pt x="496" y="172"/>
                    </a:lnTo>
                    <a:lnTo>
                      <a:pt x="496" y="172"/>
                    </a:lnTo>
                    <a:lnTo>
                      <a:pt x="496" y="176"/>
                    </a:lnTo>
                    <a:lnTo>
                      <a:pt x="492" y="176"/>
                    </a:lnTo>
                    <a:lnTo>
                      <a:pt x="492" y="176"/>
                    </a:lnTo>
                    <a:lnTo>
                      <a:pt x="492" y="176"/>
                    </a:lnTo>
                    <a:lnTo>
                      <a:pt x="492" y="176"/>
                    </a:lnTo>
                    <a:lnTo>
                      <a:pt x="487" y="176"/>
                    </a:lnTo>
                    <a:lnTo>
                      <a:pt x="483" y="176"/>
                    </a:lnTo>
                    <a:lnTo>
                      <a:pt x="483" y="176"/>
                    </a:lnTo>
                    <a:lnTo>
                      <a:pt x="483" y="176"/>
                    </a:lnTo>
                    <a:lnTo>
                      <a:pt x="478" y="181"/>
                    </a:lnTo>
                    <a:lnTo>
                      <a:pt x="474" y="181"/>
                    </a:lnTo>
                    <a:lnTo>
                      <a:pt x="469" y="181"/>
                    </a:lnTo>
                    <a:lnTo>
                      <a:pt x="465" y="176"/>
                    </a:lnTo>
                    <a:lnTo>
                      <a:pt x="465" y="176"/>
                    </a:lnTo>
                    <a:lnTo>
                      <a:pt x="469" y="172"/>
                    </a:lnTo>
                    <a:lnTo>
                      <a:pt x="465" y="172"/>
                    </a:lnTo>
                    <a:lnTo>
                      <a:pt x="465" y="172"/>
                    </a:lnTo>
                    <a:lnTo>
                      <a:pt x="465" y="172"/>
                    </a:lnTo>
                    <a:lnTo>
                      <a:pt x="465" y="176"/>
                    </a:lnTo>
                    <a:lnTo>
                      <a:pt x="465" y="176"/>
                    </a:lnTo>
                    <a:lnTo>
                      <a:pt x="460" y="176"/>
                    </a:lnTo>
                    <a:lnTo>
                      <a:pt x="460" y="176"/>
                    </a:lnTo>
                    <a:lnTo>
                      <a:pt x="460" y="176"/>
                    </a:lnTo>
                    <a:lnTo>
                      <a:pt x="460" y="176"/>
                    </a:lnTo>
                    <a:lnTo>
                      <a:pt x="460" y="176"/>
                    </a:lnTo>
                    <a:lnTo>
                      <a:pt x="460" y="181"/>
                    </a:lnTo>
                    <a:lnTo>
                      <a:pt x="460" y="181"/>
                    </a:lnTo>
                    <a:lnTo>
                      <a:pt x="460" y="181"/>
                    </a:lnTo>
                    <a:lnTo>
                      <a:pt x="460" y="181"/>
                    </a:lnTo>
                    <a:lnTo>
                      <a:pt x="460" y="181"/>
                    </a:lnTo>
                    <a:lnTo>
                      <a:pt x="460" y="181"/>
                    </a:lnTo>
                    <a:lnTo>
                      <a:pt x="460" y="181"/>
                    </a:lnTo>
                    <a:lnTo>
                      <a:pt x="469" y="181"/>
                    </a:lnTo>
                    <a:lnTo>
                      <a:pt x="474" y="185"/>
                    </a:lnTo>
                    <a:lnTo>
                      <a:pt x="478" y="185"/>
                    </a:lnTo>
                    <a:lnTo>
                      <a:pt x="478" y="185"/>
                    </a:lnTo>
                    <a:lnTo>
                      <a:pt x="478" y="190"/>
                    </a:lnTo>
                    <a:lnTo>
                      <a:pt x="474" y="190"/>
                    </a:lnTo>
                    <a:lnTo>
                      <a:pt x="474" y="194"/>
                    </a:lnTo>
                    <a:lnTo>
                      <a:pt x="465" y="194"/>
                    </a:lnTo>
                    <a:lnTo>
                      <a:pt x="465" y="194"/>
                    </a:lnTo>
                    <a:lnTo>
                      <a:pt x="460" y="194"/>
                    </a:lnTo>
                    <a:lnTo>
                      <a:pt x="456" y="194"/>
                    </a:lnTo>
                    <a:lnTo>
                      <a:pt x="456" y="194"/>
                    </a:lnTo>
                    <a:lnTo>
                      <a:pt x="447" y="194"/>
                    </a:lnTo>
                    <a:lnTo>
                      <a:pt x="447" y="194"/>
                    </a:lnTo>
                    <a:lnTo>
                      <a:pt x="442" y="190"/>
                    </a:lnTo>
                    <a:lnTo>
                      <a:pt x="438" y="185"/>
                    </a:lnTo>
                    <a:lnTo>
                      <a:pt x="433" y="185"/>
                    </a:lnTo>
                    <a:lnTo>
                      <a:pt x="433" y="190"/>
                    </a:lnTo>
                    <a:lnTo>
                      <a:pt x="433" y="190"/>
                    </a:lnTo>
                    <a:lnTo>
                      <a:pt x="433" y="190"/>
                    </a:lnTo>
                    <a:lnTo>
                      <a:pt x="429" y="190"/>
                    </a:lnTo>
                    <a:lnTo>
                      <a:pt x="429" y="190"/>
                    </a:lnTo>
                    <a:lnTo>
                      <a:pt x="429" y="185"/>
                    </a:lnTo>
                    <a:lnTo>
                      <a:pt x="424" y="185"/>
                    </a:lnTo>
                    <a:lnTo>
                      <a:pt x="424" y="185"/>
                    </a:lnTo>
                    <a:lnTo>
                      <a:pt x="424" y="185"/>
                    </a:lnTo>
                    <a:lnTo>
                      <a:pt x="424" y="185"/>
                    </a:lnTo>
                    <a:lnTo>
                      <a:pt x="424" y="185"/>
                    </a:lnTo>
                    <a:lnTo>
                      <a:pt x="429" y="190"/>
                    </a:lnTo>
                    <a:lnTo>
                      <a:pt x="429" y="190"/>
                    </a:lnTo>
                    <a:lnTo>
                      <a:pt x="429" y="190"/>
                    </a:lnTo>
                    <a:lnTo>
                      <a:pt x="429" y="190"/>
                    </a:lnTo>
                    <a:lnTo>
                      <a:pt x="424" y="190"/>
                    </a:lnTo>
                    <a:lnTo>
                      <a:pt x="420" y="194"/>
                    </a:lnTo>
                    <a:lnTo>
                      <a:pt x="420" y="194"/>
                    </a:lnTo>
                    <a:lnTo>
                      <a:pt x="415" y="194"/>
                    </a:lnTo>
                    <a:lnTo>
                      <a:pt x="415" y="194"/>
                    </a:lnTo>
                    <a:lnTo>
                      <a:pt x="411" y="194"/>
                    </a:lnTo>
                    <a:lnTo>
                      <a:pt x="411" y="194"/>
                    </a:lnTo>
                    <a:lnTo>
                      <a:pt x="406" y="194"/>
                    </a:lnTo>
                    <a:lnTo>
                      <a:pt x="406" y="194"/>
                    </a:lnTo>
                    <a:lnTo>
                      <a:pt x="402" y="190"/>
                    </a:lnTo>
                    <a:lnTo>
                      <a:pt x="402" y="194"/>
                    </a:lnTo>
                    <a:lnTo>
                      <a:pt x="406" y="194"/>
                    </a:lnTo>
                    <a:lnTo>
                      <a:pt x="411" y="194"/>
                    </a:lnTo>
                    <a:lnTo>
                      <a:pt x="406" y="194"/>
                    </a:lnTo>
                    <a:lnTo>
                      <a:pt x="406" y="194"/>
                    </a:lnTo>
                    <a:lnTo>
                      <a:pt x="406" y="194"/>
                    </a:lnTo>
                    <a:lnTo>
                      <a:pt x="402" y="194"/>
                    </a:lnTo>
                    <a:lnTo>
                      <a:pt x="402" y="194"/>
                    </a:lnTo>
                    <a:lnTo>
                      <a:pt x="397" y="194"/>
                    </a:lnTo>
                    <a:lnTo>
                      <a:pt x="397" y="194"/>
                    </a:lnTo>
                    <a:lnTo>
                      <a:pt x="397" y="199"/>
                    </a:lnTo>
                    <a:lnTo>
                      <a:pt x="397" y="199"/>
                    </a:lnTo>
                    <a:lnTo>
                      <a:pt x="397" y="199"/>
                    </a:lnTo>
                    <a:lnTo>
                      <a:pt x="397" y="199"/>
                    </a:lnTo>
                    <a:lnTo>
                      <a:pt x="402" y="199"/>
                    </a:lnTo>
                    <a:lnTo>
                      <a:pt x="402" y="199"/>
                    </a:lnTo>
                    <a:lnTo>
                      <a:pt x="406" y="199"/>
                    </a:lnTo>
                    <a:lnTo>
                      <a:pt x="411" y="194"/>
                    </a:lnTo>
                    <a:lnTo>
                      <a:pt x="411" y="194"/>
                    </a:lnTo>
                    <a:lnTo>
                      <a:pt x="415" y="194"/>
                    </a:lnTo>
                    <a:lnTo>
                      <a:pt x="420" y="194"/>
                    </a:lnTo>
                    <a:lnTo>
                      <a:pt x="424" y="194"/>
                    </a:lnTo>
                    <a:lnTo>
                      <a:pt x="424" y="194"/>
                    </a:lnTo>
                    <a:lnTo>
                      <a:pt x="429" y="190"/>
                    </a:lnTo>
                    <a:lnTo>
                      <a:pt x="438" y="194"/>
                    </a:lnTo>
                    <a:lnTo>
                      <a:pt x="438" y="194"/>
                    </a:lnTo>
                    <a:lnTo>
                      <a:pt x="438" y="194"/>
                    </a:lnTo>
                    <a:lnTo>
                      <a:pt x="442" y="194"/>
                    </a:lnTo>
                    <a:lnTo>
                      <a:pt x="442" y="199"/>
                    </a:lnTo>
                    <a:lnTo>
                      <a:pt x="447" y="199"/>
                    </a:lnTo>
                    <a:lnTo>
                      <a:pt x="447" y="199"/>
                    </a:lnTo>
                    <a:lnTo>
                      <a:pt x="451" y="199"/>
                    </a:lnTo>
                    <a:lnTo>
                      <a:pt x="451" y="204"/>
                    </a:lnTo>
                    <a:lnTo>
                      <a:pt x="456" y="204"/>
                    </a:lnTo>
                    <a:lnTo>
                      <a:pt x="456" y="208"/>
                    </a:lnTo>
                    <a:lnTo>
                      <a:pt x="451" y="208"/>
                    </a:lnTo>
                    <a:lnTo>
                      <a:pt x="451" y="213"/>
                    </a:lnTo>
                    <a:lnTo>
                      <a:pt x="447" y="213"/>
                    </a:lnTo>
                    <a:lnTo>
                      <a:pt x="447" y="217"/>
                    </a:lnTo>
                    <a:lnTo>
                      <a:pt x="447" y="217"/>
                    </a:lnTo>
                    <a:lnTo>
                      <a:pt x="447" y="217"/>
                    </a:lnTo>
                    <a:lnTo>
                      <a:pt x="442" y="217"/>
                    </a:lnTo>
                    <a:lnTo>
                      <a:pt x="438" y="213"/>
                    </a:lnTo>
                    <a:lnTo>
                      <a:pt x="433" y="213"/>
                    </a:lnTo>
                    <a:lnTo>
                      <a:pt x="433" y="213"/>
                    </a:lnTo>
                    <a:lnTo>
                      <a:pt x="429" y="208"/>
                    </a:lnTo>
                    <a:lnTo>
                      <a:pt x="429" y="208"/>
                    </a:lnTo>
                    <a:lnTo>
                      <a:pt x="429" y="204"/>
                    </a:lnTo>
                    <a:lnTo>
                      <a:pt x="429" y="199"/>
                    </a:lnTo>
                    <a:lnTo>
                      <a:pt x="424" y="199"/>
                    </a:lnTo>
                    <a:lnTo>
                      <a:pt x="424" y="199"/>
                    </a:lnTo>
                    <a:lnTo>
                      <a:pt x="420" y="199"/>
                    </a:lnTo>
                    <a:lnTo>
                      <a:pt x="420" y="199"/>
                    </a:lnTo>
                    <a:lnTo>
                      <a:pt x="411" y="204"/>
                    </a:lnTo>
                    <a:lnTo>
                      <a:pt x="411" y="204"/>
                    </a:lnTo>
                    <a:lnTo>
                      <a:pt x="411" y="204"/>
                    </a:lnTo>
                    <a:lnTo>
                      <a:pt x="402" y="204"/>
                    </a:lnTo>
                    <a:lnTo>
                      <a:pt x="406" y="204"/>
                    </a:lnTo>
                    <a:lnTo>
                      <a:pt x="406" y="204"/>
                    </a:lnTo>
                    <a:lnTo>
                      <a:pt x="406" y="204"/>
                    </a:lnTo>
                    <a:lnTo>
                      <a:pt x="411" y="204"/>
                    </a:lnTo>
                    <a:lnTo>
                      <a:pt x="415" y="204"/>
                    </a:lnTo>
                    <a:lnTo>
                      <a:pt x="420" y="204"/>
                    </a:lnTo>
                    <a:lnTo>
                      <a:pt x="420" y="204"/>
                    </a:lnTo>
                    <a:lnTo>
                      <a:pt x="424" y="204"/>
                    </a:lnTo>
                    <a:lnTo>
                      <a:pt x="424" y="204"/>
                    </a:lnTo>
                    <a:lnTo>
                      <a:pt x="424" y="204"/>
                    </a:lnTo>
                    <a:lnTo>
                      <a:pt x="424" y="204"/>
                    </a:lnTo>
                    <a:lnTo>
                      <a:pt x="424" y="208"/>
                    </a:lnTo>
                    <a:lnTo>
                      <a:pt x="424" y="208"/>
                    </a:lnTo>
                    <a:lnTo>
                      <a:pt x="420" y="208"/>
                    </a:lnTo>
                    <a:lnTo>
                      <a:pt x="420" y="213"/>
                    </a:lnTo>
                    <a:lnTo>
                      <a:pt x="415" y="213"/>
                    </a:lnTo>
                    <a:lnTo>
                      <a:pt x="420" y="213"/>
                    </a:lnTo>
                    <a:lnTo>
                      <a:pt x="420" y="213"/>
                    </a:lnTo>
                    <a:lnTo>
                      <a:pt x="424" y="213"/>
                    </a:lnTo>
                    <a:lnTo>
                      <a:pt x="424" y="213"/>
                    </a:lnTo>
                    <a:lnTo>
                      <a:pt x="424" y="213"/>
                    </a:lnTo>
                    <a:lnTo>
                      <a:pt x="429" y="213"/>
                    </a:lnTo>
                    <a:lnTo>
                      <a:pt x="429" y="217"/>
                    </a:lnTo>
                    <a:lnTo>
                      <a:pt x="433" y="217"/>
                    </a:lnTo>
                    <a:lnTo>
                      <a:pt x="438" y="217"/>
                    </a:lnTo>
                    <a:lnTo>
                      <a:pt x="438" y="217"/>
                    </a:lnTo>
                    <a:lnTo>
                      <a:pt x="438" y="222"/>
                    </a:lnTo>
                    <a:lnTo>
                      <a:pt x="442" y="222"/>
                    </a:lnTo>
                    <a:lnTo>
                      <a:pt x="442" y="222"/>
                    </a:lnTo>
                    <a:lnTo>
                      <a:pt x="442" y="222"/>
                    </a:lnTo>
                    <a:lnTo>
                      <a:pt x="447" y="222"/>
                    </a:lnTo>
                    <a:lnTo>
                      <a:pt x="447" y="226"/>
                    </a:lnTo>
                    <a:lnTo>
                      <a:pt x="447" y="226"/>
                    </a:lnTo>
                    <a:lnTo>
                      <a:pt x="442" y="226"/>
                    </a:lnTo>
                    <a:lnTo>
                      <a:pt x="442" y="226"/>
                    </a:lnTo>
                    <a:lnTo>
                      <a:pt x="442" y="231"/>
                    </a:lnTo>
                    <a:lnTo>
                      <a:pt x="442" y="231"/>
                    </a:lnTo>
                    <a:lnTo>
                      <a:pt x="442" y="231"/>
                    </a:lnTo>
                    <a:lnTo>
                      <a:pt x="442" y="235"/>
                    </a:lnTo>
                    <a:lnTo>
                      <a:pt x="442" y="231"/>
                    </a:lnTo>
                    <a:lnTo>
                      <a:pt x="442" y="231"/>
                    </a:lnTo>
                    <a:lnTo>
                      <a:pt x="442" y="231"/>
                    </a:lnTo>
                    <a:lnTo>
                      <a:pt x="442" y="231"/>
                    </a:lnTo>
                    <a:lnTo>
                      <a:pt x="447" y="231"/>
                    </a:lnTo>
                    <a:lnTo>
                      <a:pt x="447" y="231"/>
                    </a:lnTo>
                    <a:lnTo>
                      <a:pt x="447" y="231"/>
                    </a:lnTo>
                    <a:lnTo>
                      <a:pt x="447" y="235"/>
                    </a:lnTo>
                    <a:lnTo>
                      <a:pt x="447" y="235"/>
                    </a:lnTo>
                    <a:lnTo>
                      <a:pt x="447" y="240"/>
                    </a:lnTo>
                    <a:lnTo>
                      <a:pt x="447" y="240"/>
                    </a:lnTo>
                    <a:lnTo>
                      <a:pt x="447" y="240"/>
                    </a:lnTo>
                    <a:lnTo>
                      <a:pt x="447" y="244"/>
                    </a:lnTo>
                    <a:lnTo>
                      <a:pt x="447" y="249"/>
                    </a:lnTo>
                    <a:lnTo>
                      <a:pt x="442" y="249"/>
                    </a:lnTo>
                    <a:lnTo>
                      <a:pt x="442" y="249"/>
                    </a:lnTo>
                    <a:lnTo>
                      <a:pt x="438" y="249"/>
                    </a:lnTo>
                    <a:lnTo>
                      <a:pt x="438" y="249"/>
                    </a:lnTo>
                    <a:lnTo>
                      <a:pt x="438" y="249"/>
                    </a:lnTo>
                    <a:lnTo>
                      <a:pt x="438" y="244"/>
                    </a:lnTo>
                    <a:lnTo>
                      <a:pt x="438" y="244"/>
                    </a:lnTo>
                    <a:lnTo>
                      <a:pt x="438" y="244"/>
                    </a:lnTo>
                    <a:lnTo>
                      <a:pt x="438" y="240"/>
                    </a:lnTo>
                    <a:lnTo>
                      <a:pt x="438" y="240"/>
                    </a:lnTo>
                    <a:lnTo>
                      <a:pt x="438" y="244"/>
                    </a:lnTo>
                    <a:lnTo>
                      <a:pt x="433" y="244"/>
                    </a:lnTo>
                    <a:lnTo>
                      <a:pt x="433" y="249"/>
                    </a:lnTo>
                    <a:lnTo>
                      <a:pt x="433" y="249"/>
                    </a:lnTo>
                    <a:lnTo>
                      <a:pt x="429" y="249"/>
                    </a:lnTo>
                    <a:lnTo>
                      <a:pt x="424" y="249"/>
                    </a:lnTo>
                    <a:lnTo>
                      <a:pt x="424" y="249"/>
                    </a:lnTo>
                    <a:lnTo>
                      <a:pt x="420" y="244"/>
                    </a:lnTo>
                    <a:lnTo>
                      <a:pt x="420" y="244"/>
                    </a:lnTo>
                    <a:lnTo>
                      <a:pt x="420" y="240"/>
                    </a:lnTo>
                    <a:lnTo>
                      <a:pt x="420" y="240"/>
                    </a:lnTo>
                    <a:lnTo>
                      <a:pt x="420" y="235"/>
                    </a:lnTo>
                    <a:lnTo>
                      <a:pt x="420" y="235"/>
                    </a:lnTo>
                    <a:lnTo>
                      <a:pt x="415" y="235"/>
                    </a:lnTo>
                    <a:lnTo>
                      <a:pt x="415" y="231"/>
                    </a:lnTo>
                    <a:lnTo>
                      <a:pt x="411" y="231"/>
                    </a:lnTo>
                    <a:lnTo>
                      <a:pt x="411" y="231"/>
                    </a:lnTo>
                    <a:lnTo>
                      <a:pt x="406" y="226"/>
                    </a:lnTo>
                    <a:lnTo>
                      <a:pt x="406" y="226"/>
                    </a:lnTo>
                    <a:lnTo>
                      <a:pt x="402" y="226"/>
                    </a:lnTo>
                    <a:lnTo>
                      <a:pt x="402" y="226"/>
                    </a:lnTo>
                    <a:lnTo>
                      <a:pt x="393" y="226"/>
                    </a:lnTo>
                    <a:lnTo>
                      <a:pt x="393" y="226"/>
                    </a:lnTo>
                    <a:lnTo>
                      <a:pt x="393" y="226"/>
                    </a:lnTo>
                    <a:lnTo>
                      <a:pt x="388" y="226"/>
                    </a:lnTo>
                    <a:lnTo>
                      <a:pt x="388" y="226"/>
                    </a:lnTo>
                    <a:lnTo>
                      <a:pt x="393" y="226"/>
                    </a:lnTo>
                    <a:lnTo>
                      <a:pt x="397" y="226"/>
                    </a:lnTo>
                    <a:lnTo>
                      <a:pt x="402" y="226"/>
                    </a:lnTo>
                    <a:lnTo>
                      <a:pt x="402" y="226"/>
                    </a:lnTo>
                    <a:lnTo>
                      <a:pt x="406" y="231"/>
                    </a:lnTo>
                    <a:lnTo>
                      <a:pt x="406" y="231"/>
                    </a:lnTo>
                    <a:lnTo>
                      <a:pt x="402" y="231"/>
                    </a:lnTo>
                    <a:lnTo>
                      <a:pt x="402" y="235"/>
                    </a:lnTo>
                    <a:lnTo>
                      <a:pt x="397" y="235"/>
                    </a:lnTo>
                    <a:lnTo>
                      <a:pt x="397" y="235"/>
                    </a:lnTo>
                    <a:lnTo>
                      <a:pt x="393" y="235"/>
                    </a:lnTo>
                    <a:lnTo>
                      <a:pt x="388" y="240"/>
                    </a:lnTo>
                    <a:lnTo>
                      <a:pt x="388" y="240"/>
                    </a:lnTo>
                    <a:lnTo>
                      <a:pt x="384" y="235"/>
                    </a:lnTo>
                    <a:lnTo>
                      <a:pt x="379" y="235"/>
                    </a:lnTo>
                    <a:lnTo>
                      <a:pt x="379" y="235"/>
                    </a:lnTo>
                    <a:lnTo>
                      <a:pt x="374" y="235"/>
                    </a:lnTo>
                    <a:lnTo>
                      <a:pt x="370" y="235"/>
                    </a:lnTo>
                    <a:lnTo>
                      <a:pt x="370" y="235"/>
                    </a:lnTo>
                    <a:lnTo>
                      <a:pt x="374" y="240"/>
                    </a:lnTo>
                    <a:lnTo>
                      <a:pt x="374" y="240"/>
                    </a:lnTo>
                    <a:lnTo>
                      <a:pt x="374" y="240"/>
                    </a:lnTo>
                    <a:lnTo>
                      <a:pt x="374" y="240"/>
                    </a:lnTo>
                    <a:lnTo>
                      <a:pt x="374" y="240"/>
                    </a:lnTo>
                    <a:lnTo>
                      <a:pt x="370" y="244"/>
                    </a:lnTo>
                    <a:lnTo>
                      <a:pt x="370" y="244"/>
                    </a:lnTo>
                    <a:lnTo>
                      <a:pt x="365" y="244"/>
                    </a:lnTo>
                    <a:lnTo>
                      <a:pt x="361" y="244"/>
                    </a:lnTo>
                    <a:lnTo>
                      <a:pt x="361" y="244"/>
                    </a:lnTo>
                    <a:lnTo>
                      <a:pt x="361" y="244"/>
                    </a:lnTo>
                    <a:lnTo>
                      <a:pt x="365" y="244"/>
                    </a:lnTo>
                    <a:lnTo>
                      <a:pt x="365" y="244"/>
                    </a:lnTo>
                    <a:lnTo>
                      <a:pt x="370" y="249"/>
                    </a:lnTo>
                    <a:lnTo>
                      <a:pt x="374" y="249"/>
                    </a:lnTo>
                    <a:lnTo>
                      <a:pt x="388" y="244"/>
                    </a:lnTo>
                    <a:lnTo>
                      <a:pt x="388" y="249"/>
                    </a:lnTo>
                    <a:lnTo>
                      <a:pt x="388" y="249"/>
                    </a:lnTo>
                    <a:lnTo>
                      <a:pt x="388" y="249"/>
                    </a:lnTo>
                    <a:lnTo>
                      <a:pt x="388" y="249"/>
                    </a:lnTo>
                    <a:lnTo>
                      <a:pt x="388" y="249"/>
                    </a:lnTo>
                    <a:lnTo>
                      <a:pt x="384" y="249"/>
                    </a:lnTo>
                    <a:lnTo>
                      <a:pt x="379" y="249"/>
                    </a:lnTo>
                    <a:lnTo>
                      <a:pt x="379" y="249"/>
                    </a:lnTo>
                    <a:lnTo>
                      <a:pt x="379" y="253"/>
                    </a:lnTo>
                    <a:lnTo>
                      <a:pt x="374" y="253"/>
                    </a:lnTo>
                    <a:lnTo>
                      <a:pt x="374" y="253"/>
                    </a:lnTo>
                    <a:lnTo>
                      <a:pt x="374" y="253"/>
                    </a:lnTo>
                    <a:lnTo>
                      <a:pt x="379" y="253"/>
                    </a:lnTo>
                    <a:lnTo>
                      <a:pt x="379" y="253"/>
                    </a:lnTo>
                    <a:lnTo>
                      <a:pt x="379" y="253"/>
                    </a:lnTo>
                    <a:lnTo>
                      <a:pt x="384" y="249"/>
                    </a:lnTo>
                    <a:lnTo>
                      <a:pt x="388" y="253"/>
                    </a:lnTo>
                    <a:lnTo>
                      <a:pt x="393" y="249"/>
                    </a:lnTo>
                    <a:lnTo>
                      <a:pt x="397" y="249"/>
                    </a:lnTo>
                    <a:lnTo>
                      <a:pt x="397" y="249"/>
                    </a:lnTo>
                    <a:lnTo>
                      <a:pt x="406" y="249"/>
                    </a:lnTo>
                    <a:lnTo>
                      <a:pt x="415" y="253"/>
                    </a:lnTo>
                    <a:lnTo>
                      <a:pt x="420" y="253"/>
                    </a:lnTo>
                    <a:lnTo>
                      <a:pt x="424" y="253"/>
                    </a:lnTo>
                    <a:lnTo>
                      <a:pt x="433" y="253"/>
                    </a:lnTo>
                    <a:lnTo>
                      <a:pt x="433" y="253"/>
                    </a:lnTo>
                    <a:lnTo>
                      <a:pt x="433" y="253"/>
                    </a:lnTo>
                    <a:lnTo>
                      <a:pt x="433" y="258"/>
                    </a:lnTo>
                    <a:lnTo>
                      <a:pt x="433" y="258"/>
                    </a:lnTo>
                    <a:lnTo>
                      <a:pt x="429" y="258"/>
                    </a:lnTo>
                    <a:lnTo>
                      <a:pt x="429" y="258"/>
                    </a:lnTo>
                    <a:lnTo>
                      <a:pt x="429" y="258"/>
                    </a:lnTo>
                    <a:lnTo>
                      <a:pt x="424" y="258"/>
                    </a:lnTo>
                    <a:lnTo>
                      <a:pt x="424" y="258"/>
                    </a:lnTo>
                    <a:lnTo>
                      <a:pt x="424" y="262"/>
                    </a:lnTo>
                    <a:lnTo>
                      <a:pt x="424" y="262"/>
                    </a:lnTo>
                    <a:lnTo>
                      <a:pt x="420" y="262"/>
                    </a:lnTo>
                    <a:lnTo>
                      <a:pt x="420" y="262"/>
                    </a:lnTo>
                    <a:lnTo>
                      <a:pt x="415" y="262"/>
                    </a:lnTo>
                    <a:lnTo>
                      <a:pt x="415" y="262"/>
                    </a:lnTo>
                    <a:lnTo>
                      <a:pt x="415" y="262"/>
                    </a:lnTo>
                    <a:lnTo>
                      <a:pt x="415" y="262"/>
                    </a:lnTo>
                    <a:lnTo>
                      <a:pt x="415" y="262"/>
                    </a:lnTo>
                    <a:lnTo>
                      <a:pt x="415" y="262"/>
                    </a:lnTo>
                    <a:lnTo>
                      <a:pt x="415" y="262"/>
                    </a:lnTo>
                    <a:lnTo>
                      <a:pt x="411" y="262"/>
                    </a:lnTo>
                    <a:lnTo>
                      <a:pt x="411" y="262"/>
                    </a:lnTo>
                    <a:lnTo>
                      <a:pt x="406" y="262"/>
                    </a:lnTo>
                    <a:lnTo>
                      <a:pt x="411" y="262"/>
                    </a:lnTo>
                    <a:lnTo>
                      <a:pt x="411" y="267"/>
                    </a:lnTo>
                    <a:lnTo>
                      <a:pt x="406" y="267"/>
                    </a:lnTo>
                    <a:lnTo>
                      <a:pt x="406" y="267"/>
                    </a:lnTo>
                    <a:lnTo>
                      <a:pt x="406" y="267"/>
                    </a:lnTo>
                    <a:lnTo>
                      <a:pt x="402" y="267"/>
                    </a:lnTo>
                    <a:lnTo>
                      <a:pt x="402" y="271"/>
                    </a:lnTo>
                    <a:lnTo>
                      <a:pt x="397" y="271"/>
                    </a:lnTo>
                    <a:lnTo>
                      <a:pt x="397" y="271"/>
                    </a:lnTo>
                    <a:lnTo>
                      <a:pt x="397" y="271"/>
                    </a:lnTo>
                    <a:lnTo>
                      <a:pt x="397" y="271"/>
                    </a:lnTo>
                    <a:lnTo>
                      <a:pt x="393" y="271"/>
                    </a:lnTo>
                    <a:lnTo>
                      <a:pt x="388" y="271"/>
                    </a:lnTo>
                    <a:lnTo>
                      <a:pt x="388" y="276"/>
                    </a:lnTo>
                    <a:lnTo>
                      <a:pt x="388" y="276"/>
                    </a:lnTo>
                    <a:lnTo>
                      <a:pt x="388" y="276"/>
                    </a:lnTo>
                    <a:lnTo>
                      <a:pt x="388" y="276"/>
                    </a:lnTo>
                    <a:lnTo>
                      <a:pt x="384" y="276"/>
                    </a:lnTo>
                    <a:lnTo>
                      <a:pt x="384" y="280"/>
                    </a:lnTo>
                    <a:lnTo>
                      <a:pt x="379" y="280"/>
                    </a:lnTo>
                    <a:lnTo>
                      <a:pt x="379" y="280"/>
                    </a:lnTo>
                    <a:lnTo>
                      <a:pt x="374" y="280"/>
                    </a:lnTo>
                    <a:lnTo>
                      <a:pt x="374" y="280"/>
                    </a:lnTo>
                    <a:lnTo>
                      <a:pt x="374" y="280"/>
                    </a:lnTo>
                    <a:lnTo>
                      <a:pt x="370" y="280"/>
                    </a:lnTo>
                    <a:lnTo>
                      <a:pt x="365" y="280"/>
                    </a:lnTo>
                    <a:lnTo>
                      <a:pt x="361" y="285"/>
                    </a:lnTo>
                    <a:lnTo>
                      <a:pt x="356" y="285"/>
                    </a:lnTo>
                    <a:lnTo>
                      <a:pt x="352" y="285"/>
                    </a:lnTo>
                    <a:lnTo>
                      <a:pt x="347" y="285"/>
                    </a:lnTo>
                    <a:lnTo>
                      <a:pt x="343" y="285"/>
                    </a:lnTo>
                    <a:lnTo>
                      <a:pt x="343" y="285"/>
                    </a:lnTo>
                    <a:lnTo>
                      <a:pt x="338" y="285"/>
                    </a:lnTo>
                    <a:lnTo>
                      <a:pt x="338" y="285"/>
                    </a:lnTo>
                    <a:lnTo>
                      <a:pt x="334" y="285"/>
                    </a:lnTo>
                    <a:lnTo>
                      <a:pt x="334" y="285"/>
                    </a:lnTo>
                    <a:lnTo>
                      <a:pt x="334" y="285"/>
                    </a:lnTo>
                    <a:lnTo>
                      <a:pt x="329" y="289"/>
                    </a:lnTo>
                    <a:lnTo>
                      <a:pt x="329" y="289"/>
                    </a:lnTo>
                    <a:lnTo>
                      <a:pt x="325" y="285"/>
                    </a:lnTo>
                    <a:lnTo>
                      <a:pt x="325" y="285"/>
                    </a:lnTo>
                    <a:lnTo>
                      <a:pt x="325" y="289"/>
                    </a:lnTo>
                    <a:lnTo>
                      <a:pt x="325" y="289"/>
                    </a:lnTo>
                    <a:lnTo>
                      <a:pt x="320" y="289"/>
                    </a:lnTo>
                    <a:lnTo>
                      <a:pt x="320" y="289"/>
                    </a:lnTo>
                    <a:lnTo>
                      <a:pt x="316" y="289"/>
                    </a:lnTo>
                    <a:lnTo>
                      <a:pt x="316" y="289"/>
                    </a:lnTo>
                    <a:lnTo>
                      <a:pt x="311" y="285"/>
                    </a:lnTo>
                    <a:lnTo>
                      <a:pt x="307" y="285"/>
                    </a:lnTo>
                    <a:lnTo>
                      <a:pt x="307" y="280"/>
                    </a:lnTo>
                    <a:lnTo>
                      <a:pt x="307" y="285"/>
                    </a:lnTo>
                    <a:lnTo>
                      <a:pt x="307" y="285"/>
                    </a:lnTo>
                    <a:lnTo>
                      <a:pt x="307" y="285"/>
                    </a:lnTo>
                    <a:lnTo>
                      <a:pt x="307" y="285"/>
                    </a:lnTo>
                    <a:lnTo>
                      <a:pt x="307" y="285"/>
                    </a:lnTo>
                    <a:lnTo>
                      <a:pt x="307" y="285"/>
                    </a:lnTo>
                    <a:lnTo>
                      <a:pt x="307" y="285"/>
                    </a:lnTo>
                    <a:lnTo>
                      <a:pt x="307" y="285"/>
                    </a:lnTo>
                    <a:lnTo>
                      <a:pt x="307" y="289"/>
                    </a:lnTo>
                    <a:lnTo>
                      <a:pt x="307" y="289"/>
                    </a:lnTo>
                    <a:lnTo>
                      <a:pt x="307" y="289"/>
                    </a:lnTo>
                    <a:lnTo>
                      <a:pt x="302" y="294"/>
                    </a:lnTo>
                    <a:lnTo>
                      <a:pt x="302" y="294"/>
                    </a:lnTo>
                    <a:lnTo>
                      <a:pt x="302" y="294"/>
                    </a:lnTo>
                    <a:lnTo>
                      <a:pt x="293" y="294"/>
                    </a:lnTo>
                    <a:lnTo>
                      <a:pt x="293" y="298"/>
                    </a:lnTo>
                    <a:lnTo>
                      <a:pt x="293" y="298"/>
                    </a:lnTo>
                    <a:lnTo>
                      <a:pt x="289" y="298"/>
                    </a:lnTo>
                    <a:lnTo>
                      <a:pt x="289" y="298"/>
                    </a:lnTo>
                    <a:lnTo>
                      <a:pt x="289" y="303"/>
                    </a:lnTo>
                    <a:lnTo>
                      <a:pt x="284" y="303"/>
                    </a:lnTo>
                    <a:lnTo>
                      <a:pt x="284" y="303"/>
                    </a:lnTo>
                    <a:lnTo>
                      <a:pt x="284" y="303"/>
                    </a:lnTo>
                    <a:lnTo>
                      <a:pt x="284" y="303"/>
                    </a:lnTo>
                    <a:lnTo>
                      <a:pt x="284" y="303"/>
                    </a:lnTo>
                    <a:lnTo>
                      <a:pt x="280" y="308"/>
                    </a:lnTo>
                    <a:lnTo>
                      <a:pt x="275" y="312"/>
                    </a:lnTo>
                    <a:lnTo>
                      <a:pt x="271" y="312"/>
                    </a:lnTo>
                    <a:lnTo>
                      <a:pt x="271" y="317"/>
                    </a:lnTo>
                    <a:lnTo>
                      <a:pt x="271" y="317"/>
                    </a:lnTo>
                    <a:lnTo>
                      <a:pt x="271" y="317"/>
                    </a:lnTo>
                    <a:lnTo>
                      <a:pt x="266" y="317"/>
                    </a:lnTo>
                    <a:lnTo>
                      <a:pt x="266" y="317"/>
                    </a:lnTo>
                    <a:lnTo>
                      <a:pt x="266" y="317"/>
                    </a:lnTo>
                    <a:lnTo>
                      <a:pt x="266" y="317"/>
                    </a:lnTo>
                    <a:lnTo>
                      <a:pt x="262" y="321"/>
                    </a:lnTo>
                    <a:lnTo>
                      <a:pt x="257" y="321"/>
                    </a:lnTo>
                    <a:lnTo>
                      <a:pt x="257" y="321"/>
                    </a:lnTo>
                    <a:lnTo>
                      <a:pt x="253" y="321"/>
                    </a:lnTo>
                    <a:lnTo>
                      <a:pt x="253" y="321"/>
                    </a:lnTo>
                    <a:lnTo>
                      <a:pt x="253" y="321"/>
                    </a:lnTo>
                    <a:lnTo>
                      <a:pt x="253" y="321"/>
                    </a:lnTo>
                    <a:lnTo>
                      <a:pt x="248" y="317"/>
                    </a:lnTo>
                    <a:lnTo>
                      <a:pt x="248" y="321"/>
                    </a:lnTo>
                    <a:lnTo>
                      <a:pt x="248" y="321"/>
                    </a:lnTo>
                    <a:lnTo>
                      <a:pt x="248" y="321"/>
                    </a:lnTo>
                    <a:lnTo>
                      <a:pt x="248" y="321"/>
                    </a:lnTo>
                    <a:lnTo>
                      <a:pt x="248" y="326"/>
                    </a:lnTo>
                    <a:lnTo>
                      <a:pt x="248" y="326"/>
                    </a:lnTo>
                    <a:lnTo>
                      <a:pt x="248" y="326"/>
                    </a:lnTo>
                    <a:lnTo>
                      <a:pt x="243" y="326"/>
                    </a:lnTo>
                    <a:lnTo>
                      <a:pt x="239" y="330"/>
                    </a:lnTo>
                    <a:lnTo>
                      <a:pt x="239" y="330"/>
                    </a:lnTo>
                    <a:lnTo>
                      <a:pt x="239" y="326"/>
                    </a:lnTo>
                    <a:lnTo>
                      <a:pt x="239" y="326"/>
                    </a:lnTo>
                    <a:lnTo>
                      <a:pt x="239" y="326"/>
                    </a:lnTo>
                    <a:lnTo>
                      <a:pt x="239" y="326"/>
                    </a:lnTo>
                    <a:lnTo>
                      <a:pt x="239" y="326"/>
                    </a:lnTo>
                    <a:lnTo>
                      <a:pt x="234" y="330"/>
                    </a:lnTo>
                    <a:lnTo>
                      <a:pt x="234" y="330"/>
                    </a:lnTo>
                    <a:lnTo>
                      <a:pt x="234" y="330"/>
                    </a:lnTo>
                    <a:lnTo>
                      <a:pt x="230" y="330"/>
                    </a:lnTo>
                    <a:lnTo>
                      <a:pt x="230" y="330"/>
                    </a:lnTo>
                    <a:lnTo>
                      <a:pt x="230" y="330"/>
                    </a:lnTo>
                    <a:lnTo>
                      <a:pt x="230" y="330"/>
                    </a:lnTo>
                    <a:lnTo>
                      <a:pt x="225" y="330"/>
                    </a:lnTo>
                    <a:lnTo>
                      <a:pt x="225" y="330"/>
                    </a:lnTo>
                    <a:lnTo>
                      <a:pt x="225" y="330"/>
                    </a:lnTo>
                    <a:lnTo>
                      <a:pt x="225" y="335"/>
                    </a:lnTo>
                    <a:lnTo>
                      <a:pt x="221" y="335"/>
                    </a:lnTo>
                    <a:lnTo>
                      <a:pt x="221" y="335"/>
                    </a:lnTo>
                    <a:lnTo>
                      <a:pt x="221" y="335"/>
                    </a:lnTo>
                    <a:lnTo>
                      <a:pt x="216" y="335"/>
                    </a:lnTo>
                    <a:lnTo>
                      <a:pt x="216" y="330"/>
                    </a:lnTo>
                    <a:lnTo>
                      <a:pt x="221" y="330"/>
                    </a:lnTo>
                    <a:lnTo>
                      <a:pt x="221" y="330"/>
                    </a:lnTo>
                    <a:lnTo>
                      <a:pt x="221" y="326"/>
                    </a:lnTo>
                    <a:lnTo>
                      <a:pt x="221" y="326"/>
                    </a:lnTo>
                    <a:lnTo>
                      <a:pt x="225" y="321"/>
                    </a:lnTo>
                    <a:lnTo>
                      <a:pt x="230" y="321"/>
                    </a:lnTo>
                    <a:lnTo>
                      <a:pt x="230" y="321"/>
                    </a:lnTo>
                    <a:lnTo>
                      <a:pt x="230" y="321"/>
                    </a:lnTo>
                    <a:lnTo>
                      <a:pt x="225" y="317"/>
                    </a:lnTo>
                    <a:lnTo>
                      <a:pt x="221" y="317"/>
                    </a:lnTo>
                    <a:lnTo>
                      <a:pt x="221" y="317"/>
                    </a:lnTo>
                    <a:lnTo>
                      <a:pt x="221" y="321"/>
                    </a:lnTo>
                    <a:lnTo>
                      <a:pt x="225" y="321"/>
                    </a:lnTo>
                    <a:lnTo>
                      <a:pt x="221" y="321"/>
                    </a:lnTo>
                    <a:lnTo>
                      <a:pt x="221" y="321"/>
                    </a:lnTo>
                    <a:lnTo>
                      <a:pt x="216" y="326"/>
                    </a:lnTo>
                    <a:lnTo>
                      <a:pt x="216" y="326"/>
                    </a:lnTo>
                    <a:lnTo>
                      <a:pt x="216" y="326"/>
                    </a:lnTo>
                    <a:lnTo>
                      <a:pt x="212" y="326"/>
                    </a:lnTo>
                    <a:lnTo>
                      <a:pt x="212" y="326"/>
                    </a:lnTo>
                    <a:lnTo>
                      <a:pt x="216" y="330"/>
                    </a:lnTo>
                    <a:lnTo>
                      <a:pt x="216" y="330"/>
                    </a:lnTo>
                    <a:lnTo>
                      <a:pt x="216" y="330"/>
                    </a:lnTo>
                    <a:lnTo>
                      <a:pt x="207" y="335"/>
                    </a:lnTo>
                    <a:lnTo>
                      <a:pt x="203" y="335"/>
                    </a:lnTo>
                    <a:lnTo>
                      <a:pt x="198" y="335"/>
                    </a:lnTo>
                    <a:lnTo>
                      <a:pt x="194" y="335"/>
                    </a:lnTo>
                    <a:lnTo>
                      <a:pt x="189" y="335"/>
                    </a:lnTo>
                    <a:lnTo>
                      <a:pt x="189" y="335"/>
                    </a:lnTo>
                    <a:lnTo>
                      <a:pt x="194" y="335"/>
                    </a:lnTo>
                    <a:lnTo>
                      <a:pt x="194" y="339"/>
                    </a:lnTo>
                    <a:lnTo>
                      <a:pt x="194" y="339"/>
                    </a:lnTo>
                    <a:lnTo>
                      <a:pt x="194" y="339"/>
                    </a:lnTo>
                    <a:lnTo>
                      <a:pt x="189" y="339"/>
                    </a:lnTo>
                    <a:lnTo>
                      <a:pt x="189" y="344"/>
                    </a:lnTo>
                    <a:lnTo>
                      <a:pt x="185" y="344"/>
                    </a:lnTo>
                    <a:lnTo>
                      <a:pt x="180" y="339"/>
                    </a:lnTo>
                    <a:lnTo>
                      <a:pt x="176" y="344"/>
                    </a:lnTo>
                    <a:lnTo>
                      <a:pt x="176" y="339"/>
                    </a:lnTo>
                    <a:lnTo>
                      <a:pt x="176" y="344"/>
                    </a:lnTo>
                    <a:lnTo>
                      <a:pt x="176" y="344"/>
                    </a:lnTo>
                    <a:lnTo>
                      <a:pt x="176" y="344"/>
                    </a:lnTo>
                    <a:lnTo>
                      <a:pt x="176" y="344"/>
                    </a:lnTo>
                    <a:lnTo>
                      <a:pt x="180" y="344"/>
                    </a:lnTo>
                    <a:lnTo>
                      <a:pt x="180" y="348"/>
                    </a:lnTo>
                    <a:lnTo>
                      <a:pt x="180" y="348"/>
                    </a:lnTo>
                    <a:lnTo>
                      <a:pt x="180" y="353"/>
                    </a:lnTo>
                    <a:lnTo>
                      <a:pt x="180" y="353"/>
                    </a:lnTo>
                    <a:lnTo>
                      <a:pt x="180" y="353"/>
                    </a:lnTo>
                    <a:lnTo>
                      <a:pt x="180" y="353"/>
                    </a:lnTo>
                    <a:lnTo>
                      <a:pt x="176" y="357"/>
                    </a:lnTo>
                    <a:lnTo>
                      <a:pt x="171" y="357"/>
                    </a:lnTo>
                    <a:lnTo>
                      <a:pt x="171" y="357"/>
                    </a:lnTo>
                    <a:lnTo>
                      <a:pt x="171" y="357"/>
                    </a:lnTo>
                    <a:lnTo>
                      <a:pt x="167" y="357"/>
                    </a:lnTo>
                    <a:lnTo>
                      <a:pt x="167" y="357"/>
                    </a:lnTo>
                    <a:lnTo>
                      <a:pt x="167" y="357"/>
                    </a:lnTo>
                    <a:lnTo>
                      <a:pt x="162" y="357"/>
                    </a:lnTo>
                    <a:lnTo>
                      <a:pt x="167" y="357"/>
                    </a:lnTo>
                    <a:lnTo>
                      <a:pt x="167" y="357"/>
                    </a:lnTo>
                    <a:lnTo>
                      <a:pt x="167" y="357"/>
                    </a:lnTo>
                    <a:lnTo>
                      <a:pt x="171" y="357"/>
                    </a:lnTo>
                    <a:lnTo>
                      <a:pt x="171" y="357"/>
                    </a:lnTo>
                    <a:lnTo>
                      <a:pt x="171" y="362"/>
                    </a:lnTo>
                    <a:lnTo>
                      <a:pt x="171" y="366"/>
                    </a:lnTo>
                    <a:lnTo>
                      <a:pt x="171" y="366"/>
                    </a:lnTo>
                    <a:lnTo>
                      <a:pt x="167" y="371"/>
                    </a:lnTo>
                    <a:lnTo>
                      <a:pt x="167" y="371"/>
                    </a:lnTo>
                    <a:lnTo>
                      <a:pt x="162" y="371"/>
                    </a:lnTo>
                    <a:lnTo>
                      <a:pt x="162" y="371"/>
                    </a:lnTo>
                    <a:lnTo>
                      <a:pt x="162" y="371"/>
                    </a:lnTo>
                    <a:lnTo>
                      <a:pt x="158" y="375"/>
                    </a:lnTo>
                    <a:lnTo>
                      <a:pt x="158" y="375"/>
                    </a:lnTo>
                    <a:lnTo>
                      <a:pt x="158" y="375"/>
                    </a:lnTo>
                    <a:lnTo>
                      <a:pt x="158" y="375"/>
                    </a:lnTo>
                    <a:lnTo>
                      <a:pt x="153" y="380"/>
                    </a:lnTo>
                    <a:lnTo>
                      <a:pt x="153" y="380"/>
                    </a:lnTo>
                    <a:lnTo>
                      <a:pt x="153" y="380"/>
                    </a:lnTo>
                    <a:lnTo>
                      <a:pt x="149" y="380"/>
                    </a:lnTo>
                    <a:lnTo>
                      <a:pt x="149" y="380"/>
                    </a:lnTo>
                    <a:lnTo>
                      <a:pt x="144" y="375"/>
                    </a:lnTo>
                    <a:lnTo>
                      <a:pt x="144" y="375"/>
                    </a:lnTo>
                    <a:lnTo>
                      <a:pt x="144" y="375"/>
                    </a:lnTo>
                    <a:lnTo>
                      <a:pt x="144" y="375"/>
                    </a:lnTo>
                    <a:lnTo>
                      <a:pt x="144" y="380"/>
                    </a:lnTo>
                    <a:lnTo>
                      <a:pt x="149" y="380"/>
                    </a:lnTo>
                    <a:lnTo>
                      <a:pt x="149" y="380"/>
                    </a:lnTo>
                    <a:lnTo>
                      <a:pt x="149" y="380"/>
                    </a:lnTo>
                    <a:lnTo>
                      <a:pt x="149" y="380"/>
                    </a:lnTo>
                    <a:lnTo>
                      <a:pt x="144" y="384"/>
                    </a:lnTo>
                    <a:lnTo>
                      <a:pt x="144" y="384"/>
                    </a:lnTo>
                    <a:lnTo>
                      <a:pt x="140" y="384"/>
                    </a:lnTo>
                    <a:lnTo>
                      <a:pt x="140" y="384"/>
                    </a:lnTo>
                    <a:lnTo>
                      <a:pt x="140" y="384"/>
                    </a:lnTo>
                    <a:lnTo>
                      <a:pt x="135" y="384"/>
                    </a:lnTo>
                    <a:lnTo>
                      <a:pt x="131" y="384"/>
                    </a:lnTo>
                    <a:lnTo>
                      <a:pt x="131" y="384"/>
                    </a:lnTo>
                    <a:lnTo>
                      <a:pt x="131" y="384"/>
                    </a:lnTo>
                    <a:lnTo>
                      <a:pt x="135" y="384"/>
                    </a:lnTo>
                    <a:lnTo>
                      <a:pt x="135" y="389"/>
                    </a:lnTo>
                    <a:lnTo>
                      <a:pt x="140" y="389"/>
                    </a:lnTo>
                    <a:lnTo>
                      <a:pt x="140" y="389"/>
                    </a:lnTo>
                    <a:lnTo>
                      <a:pt x="140" y="389"/>
                    </a:lnTo>
                    <a:lnTo>
                      <a:pt x="140" y="389"/>
                    </a:lnTo>
                    <a:lnTo>
                      <a:pt x="135" y="393"/>
                    </a:lnTo>
                    <a:lnTo>
                      <a:pt x="135" y="393"/>
                    </a:lnTo>
                    <a:lnTo>
                      <a:pt x="135" y="393"/>
                    </a:lnTo>
                    <a:lnTo>
                      <a:pt x="135" y="398"/>
                    </a:lnTo>
                    <a:lnTo>
                      <a:pt x="135" y="398"/>
                    </a:lnTo>
                    <a:lnTo>
                      <a:pt x="135" y="398"/>
                    </a:lnTo>
                    <a:lnTo>
                      <a:pt x="135" y="402"/>
                    </a:lnTo>
                    <a:lnTo>
                      <a:pt x="131" y="402"/>
                    </a:lnTo>
                    <a:lnTo>
                      <a:pt x="131" y="402"/>
                    </a:lnTo>
                    <a:lnTo>
                      <a:pt x="126" y="402"/>
                    </a:lnTo>
                    <a:lnTo>
                      <a:pt x="126" y="402"/>
                    </a:lnTo>
                    <a:lnTo>
                      <a:pt x="131" y="402"/>
                    </a:lnTo>
                    <a:lnTo>
                      <a:pt x="131" y="407"/>
                    </a:lnTo>
                    <a:lnTo>
                      <a:pt x="126" y="407"/>
                    </a:lnTo>
                    <a:lnTo>
                      <a:pt x="126" y="411"/>
                    </a:lnTo>
                    <a:lnTo>
                      <a:pt x="121" y="416"/>
                    </a:lnTo>
                    <a:lnTo>
                      <a:pt x="117" y="421"/>
                    </a:lnTo>
                    <a:lnTo>
                      <a:pt x="112" y="425"/>
                    </a:lnTo>
                    <a:lnTo>
                      <a:pt x="108" y="425"/>
                    </a:lnTo>
                    <a:lnTo>
                      <a:pt x="108" y="425"/>
                    </a:lnTo>
                    <a:lnTo>
                      <a:pt x="108" y="425"/>
                    </a:lnTo>
                    <a:lnTo>
                      <a:pt x="103" y="425"/>
                    </a:lnTo>
                    <a:lnTo>
                      <a:pt x="103" y="425"/>
                    </a:lnTo>
                    <a:lnTo>
                      <a:pt x="99" y="425"/>
                    </a:lnTo>
                    <a:lnTo>
                      <a:pt x="99" y="425"/>
                    </a:lnTo>
                    <a:lnTo>
                      <a:pt x="99" y="425"/>
                    </a:lnTo>
                    <a:lnTo>
                      <a:pt x="103" y="425"/>
                    </a:lnTo>
                    <a:lnTo>
                      <a:pt x="103" y="425"/>
                    </a:lnTo>
                    <a:lnTo>
                      <a:pt x="108" y="425"/>
                    </a:lnTo>
                    <a:lnTo>
                      <a:pt x="108" y="430"/>
                    </a:lnTo>
                    <a:lnTo>
                      <a:pt x="108" y="430"/>
                    </a:lnTo>
                    <a:lnTo>
                      <a:pt x="108" y="430"/>
                    </a:lnTo>
                    <a:lnTo>
                      <a:pt x="108" y="430"/>
                    </a:lnTo>
                    <a:lnTo>
                      <a:pt x="108" y="434"/>
                    </a:lnTo>
                    <a:lnTo>
                      <a:pt x="103" y="434"/>
                    </a:lnTo>
                    <a:lnTo>
                      <a:pt x="103" y="439"/>
                    </a:lnTo>
                    <a:lnTo>
                      <a:pt x="99" y="439"/>
                    </a:lnTo>
                    <a:lnTo>
                      <a:pt x="99" y="434"/>
                    </a:lnTo>
                    <a:lnTo>
                      <a:pt x="94" y="434"/>
                    </a:lnTo>
                    <a:lnTo>
                      <a:pt x="94" y="434"/>
                    </a:lnTo>
                    <a:lnTo>
                      <a:pt x="99" y="439"/>
                    </a:lnTo>
                    <a:lnTo>
                      <a:pt x="99" y="439"/>
                    </a:lnTo>
                    <a:lnTo>
                      <a:pt x="99" y="439"/>
                    </a:lnTo>
                    <a:lnTo>
                      <a:pt x="94" y="439"/>
                    </a:lnTo>
                    <a:lnTo>
                      <a:pt x="94" y="439"/>
                    </a:lnTo>
                    <a:lnTo>
                      <a:pt x="90" y="439"/>
                    </a:lnTo>
                    <a:lnTo>
                      <a:pt x="90" y="439"/>
                    </a:lnTo>
                    <a:lnTo>
                      <a:pt x="94" y="439"/>
                    </a:lnTo>
                    <a:lnTo>
                      <a:pt x="90" y="439"/>
                    </a:lnTo>
                    <a:lnTo>
                      <a:pt x="90" y="439"/>
                    </a:lnTo>
                    <a:lnTo>
                      <a:pt x="90" y="439"/>
                    </a:lnTo>
                    <a:lnTo>
                      <a:pt x="90" y="439"/>
                    </a:lnTo>
                    <a:lnTo>
                      <a:pt x="90" y="434"/>
                    </a:lnTo>
                    <a:lnTo>
                      <a:pt x="90" y="434"/>
                    </a:lnTo>
                    <a:lnTo>
                      <a:pt x="90" y="434"/>
                    </a:lnTo>
                    <a:lnTo>
                      <a:pt x="94" y="430"/>
                    </a:lnTo>
                    <a:lnTo>
                      <a:pt x="94" y="430"/>
                    </a:lnTo>
                    <a:lnTo>
                      <a:pt x="94" y="430"/>
                    </a:lnTo>
                    <a:lnTo>
                      <a:pt x="90" y="430"/>
                    </a:lnTo>
                    <a:lnTo>
                      <a:pt x="90" y="434"/>
                    </a:lnTo>
                    <a:lnTo>
                      <a:pt x="90" y="434"/>
                    </a:lnTo>
                    <a:lnTo>
                      <a:pt x="85" y="434"/>
                    </a:lnTo>
                    <a:lnTo>
                      <a:pt x="85" y="434"/>
                    </a:lnTo>
                    <a:lnTo>
                      <a:pt x="76" y="430"/>
                    </a:lnTo>
                    <a:lnTo>
                      <a:pt x="81" y="430"/>
                    </a:lnTo>
                    <a:lnTo>
                      <a:pt x="81" y="425"/>
                    </a:lnTo>
                    <a:lnTo>
                      <a:pt x="81" y="425"/>
                    </a:lnTo>
                    <a:lnTo>
                      <a:pt x="85" y="425"/>
                    </a:lnTo>
                    <a:lnTo>
                      <a:pt x="85" y="425"/>
                    </a:lnTo>
                    <a:lnTo>
                      <a:pt x="90" y="425"/>
                    </a:lnTo>
                    <a:lnTo>
                      <a:pt x="90" y="421"/>
                    </a:lnTo>
                    <a:lnTo>
                      <a:pt x="90" y="421"/>
                    </a:lnTo>
                    <a:lnTo>
                      <a:pt x="85" y="425"/>
                    </a:lnTo>
                    <a:lnTo>
                      <a:pt x="81" y="425"/>
                    </a:lnTo>
                    <a:lnTo>
                      <a:pt x="81" y="425"/>
                    </a:lnTo>
                    <a:lnTo>
                      <a:pt x="81" y="425"/>
                    </a:lnTo>
                    <a:lnTo>
                      <a:pt x="76" y="425"/>
                    </a:lnTo>
                    <a:lnTo>
                      <a:pt x="76" y="425"/>
                    </a:lnTo>
                    <a:lnTo>
                      <a:pt x="76" y="425"/>
                    </a:lnTo>
                    <a:lnTo>
                      <a:pt x="72" y="421"/>
                    </a:lnTo>
                    <a:lnTo>
                      <a:pt x="72" y="421"/>
                    </a:lnTo>
                    <a:lnTo>
                      <a:pt x="72" y="421"/>
                    </a:lnTo>
                    <a:lnTo>
                      <a:pt x="76" y="416"/>
                    </a:lnTo>
                    <a:lnTo>
                      <a:pt x="76" y="416"/>
                    </a:lnTo>
                    <a:lnTo>
                      <a:pt x="81" y="411"/>
                    </a:lnTo>
                    <a:lnTo>
                      <a:pt x="81" y="411"/>
                    </a:lnTo>
                    <a:lnTo>
                      <a:pt x="81" y="411"/>
                    </a:lnTo>
                    <a:lnTo>
                      <a:pt x="81" y="411"/>
                    </a:lnTo>
                    <a:lnTo>
                      <a:pt x="81" y="411"/>
                    </a:lnTo>
                    <a:lnTo>
                      <a:pt x="76" y="411"/>
                    </a:lnTo>
                    <a:lnTo>
                      <a:pt x="76" y="411"/>
                    </a:lnTo>
                    <a:lnTo>
                      <a:pt x="72" y="416"/>
                    </a:lnTo>
                    <a:lnTo>
                      <a:pt x="67" y="416"/>
                    </a:lnTo>
                    <a:lnTo>
                      <a:pt x="67" y="416"/>
                    </a:lnTo>
                    <a:lnTo>
                      <a:pt x="67" y="416"/>
                    </a:lnTo>
                    <a:lnTo>
                      <a:pt x="63" y="416"/>
                    </a:lnTo>
                    <a:lnTo>
                      <a:pt x="63" y="416"/>
                    </a:lnTo>
                    <a:lnTo>
                      <a:pt x="63" y="416"/>
                    </a:lnTo>
                    <a:lnTo>
                      <a:pt x="58" y="421"/>
                    </a:lnTo>
                    <a:lnTo>
                      <a:pt x="58" y="416"/>
                    </a:lnTo>
                    <a:lnTo>
                      <a:pt x="58" y="416"/>
                    </a:lnTo>
                    <a:lnTo>
                      <a:pt x="54" y="416"/>
                    </a:lnTo>
                    <a:lnTo>
                      <a:pt x="54" y="416"/>
                    </a:lnTo>
                    <a:lnTo>
                      <a:pt x="54" y="416"/>
                    </a:lnTo>
                    <a:lnTo>
                      <a:pt x="54" y="416"/>
                    </a:lnTo>
                    <a:lnTo>
                      <a:pt x="54" y="421"/>
                    </a:lnTo>
                    <a:lnTo>
                      <a:pt x="49" y="421"/>
                    </a:lnTo>
                    <a:lnTo>
                      <a:pt x="49" y="421"/>
                    </a:lnTo>
                    <a:lnTo>
                      <a:pt x="49" y="421"/>
                    </a:lnTo>
                    <a:lnTo>
                      <a:pt x="49" y="421"/>
                    </a:lnTo>
                    <a:lnTo>
                      <a:pt x="45" y="416"/>
                    </a:lnTo>
                    <a:lnTo>
                      <a:pt x="49" y="416"/>
                    </a:lnTo>
                    <a:lnTo>
                      <a:pt x="54" y="416"/>
                    </a:lnTo>
                    <a:lnTo>
                      <a:pt x="54" y="416"/>
                    </a:lnTo>
                    <a:lnTo>
                      <a:pt x="54" y="416"/>
                    </a:lnTo>
                    <a:lnTo>
                      <a:pt x="49" y="416"/>
                    </a:lnTo>
                    <a:lnTo>
                      <a:pt x="49" y="416"/>
                    </a:lnTo>
                    <a:lnTo>
                      <a:pt x="45" y="416"/>
                    </a:lnTo>
                    <a:lnTo>
                      <a:pt x="49" y="411"/>
                    </a:lnTo>
                    <a:lnTo>
                      <a:pt x="49" y="411"/>
                    </a:lnTo>
                    <a:lnTo>
                      <a:pt x="49" y="411"/>
                    </a:lnTo>
                    <a:lnTo>
                      <a:pt x="49" y="411"/>
                    </a:lnTo>
                    <a:lnTo>
                      <a:pt x="45" y="411"/>
                    </a:lnTo>
                    <a:lnTo>
                      <a:pt x="45" y="407"/>
                    </a:lnTo>
                    <a:lnTo>
                      <a:pt x="40" y="407"/>
                    </a:lnTo>
                    <a:lnTo>
                      <a:pt x="40" y="407"/>
                    </a:lnTo>
                    <a:lnTo>
                      <a:pt x="45" y="407"/>
                    </a:lnTo>
                    <a:lnTo>
                      <a:pt x="45" y="402"/>
                    </a:lnTo>
                    <a:lnTo>
                      <a:pt x="40" y="402"/>
                    </a:lnTo>
                    <a:lnTo>
                      <a:pt x="40" y="402"/>
                    </a:lnTo>
                    <a:lnTo>
                      <a:pt x="40" y="402"/>
                    </a:lnTo>
                    <a:lnTo>
                      <a:pt x="45" y="402"/>
                    </a:lnTo>
                    <a:lnTo>
                      <a:pt x="40" y="398"/>
                    </a:lnTo>
                    <a:lnTo>
                      <a:pt x="40" y="398"/>
                    </a:lnTo>
                    <a:lnTo>
                      <a:pt x="40" y="398"/>
                    </a:lnTo>
                    <a:lnTo>
                      <a:pt x="40" y="398"/>
                    </a:lnTo>
                    <a:lnTo>
                      <a:pt x="40" y="398"/>
                    </a:lnTo>
                    <a:lnTo>
                      <a:pt x="45" y="398"/>
                    </a:lnTo>
                    <a:lnTo>
                      <a:pt x="45" y="393"/>
                    </a:lnTo>
                    <a:lnTo>
                      <a:pt x="49" y="393"/>
                    </a:lnTo>
                    <a:lnTo>
                      <a:pt x="49" y="393"/>
                    </a:lnTo>
                    <a:lnTo>
                      <a:pt x="49" y="393"/>
                    </a:lnTo>
                    <a:lnTo>
                      <a:pt x="49" y="393"/>
                    </a:lnTo>
                    <a:lnTo>
                      <a:pt x="49" y="393"/>
                    </a:lnTo>
                    <a:lnTo>
                      <a:pt x="45" y="393"/>
                    </a:lnTo>
                    <a:lnTo>
                      <a:pt x="45" y="393"/>
                    </a:lnTo>
                    <a:lnTo>
                      <a:pt x="45" y="393"/>
                    </a:lnTo>
                    <a:lnTo>
                      <a:pt x="40" y="393"/>
                    </a:lnTo>
                    <a:lnTo>
                      <a:pt x="40" y="393"/>
                    </a:lnTo>
                    <a:lnTo>
                      <a:pt x="40" y="393"/>
                    </a:lnTo>
                    <a:lnTo>
                      <a:pt x="40" y="393"/>
                    </a:lnTo>
                    <a:lnTo>
                      <a:pt x="45" y="389"/>
                    </a:lnTo>
                    <a:lnTo>
                      <a:pt x="40" y="389"/>
                    </a:lnTo>
                    <a:lnTo>
                      <a:pt x="40" y="389"/>
                    </a:lnTo>
                    <a:lnTo>
                      <a:pt x="40" y="389"/>
                    </a:lnTo>
                    <a:lnTo>
                      <a:pt x="40" y="389"/>
                    </a:lnTo>
                    <a:lnTo>
                      <a:pt x="36" y="384"/>
                    </a:lnTo>
                    <a:lnTo>
                      <a:pt x="36" y="384"/>
                    </a:lnTo>
                    <a:lnTo>
                      <a:pt x="36" y="384"/>
                    </a:lnTo>
                    <a:lnTo>
                      <a:pt x="36" y="384"/>
                    </a:lnTo>
                    <a:lnTo>
                      <a:pt x="36" y="384"/>
                    </a:lnTo>
                    <a:lnTo>
                      <a:pt x="40" y="380"/>
                    </a:lnTo>
                    <a:lnTo>
                      <a:pt x="40" y="380"/>
                    </a:lnTo>
                    <a:lnTo>
                      <a:pt x="40" y="380"/>
                    </a:lnTo>
                    <a:lnTo>
                      <a:pt x="45" y="375"/>
                    </a:lnTo>
                    <a:lnTo>
                      <a:pt x="49" y="375"/>
                    </a:lnTo>
                    <a:lnTo>
                      <a:pt x="45" y="375"/>
                    </a:lnTo>
                    <a:lnTo>
                      <a:pt x="40" y="380"/>
                    </a:lnTo>
                    <a:lnTo>
                      <a:pt x="40" y="380"/>
                    </a:lnTo>
                    <a:lnTo>
                      <a:pt x="40" y="380"/>
                    </a:lnTo>
                    <a:lnTo>
                      <a:pt x="40" y="375"/>
                    </a:lnTo>
                    <a:lnTo>
                      <a:pt x="36" y="375"/>
                    </a:lnTo>
                    <a:lnTo>
                      <a:pt x="36" y="375"/>
                    </a:lnTo>
                    <a:lnTo>
                      <a:pt x="36" y="375"/>
                    </a:lnTo>
                    <a:lnTo>
                      <a:pt x="36" y="375"/>
                    </a:lnTo>
                    <a:lnTo>
                      <a:pt x="36" y="371"/>
                    </a:lnTo>
                    <a:lnTo>
                      <a:pt x="36" y="371"/>
                    </a:lnTo>
                    <a:lnTo>
                      <a:pt x="36" y="366"/>
                    </a:lnTo>
                    <a:lnTo>
                      <a:pt x="31" y="362"/>
                    </a:lnTo>
                    <a:lnTo>
                      <a:pt x="36" y="362"/>
                    </a:lnTo>
                    <a:lnTo>
                      <a:pt x="36" y="357"/>
                    </a:lnTo>
                    <a:lnTo>
                      <a:pt x="36" y="357"/>
                    </a:lnTo>
                    <a:lnTo>
                      <a:pt x="40" y="357"/>
                    </a:lnTo>
                    <a:lnTo>
                      <a:pt x="45" y="353"/>
                    </a:lnTo>
                    <a:lnTo>
                      <a:pt x="49" y="353"/>
                    </a:lnTo>
                    <a:lnTo>
                      <a:pt x="49" y="353"/>
                    </a:lnTo>
                    <a:lnTo>
                      <a:pt x="54" y="353"/>
                    </a:lnTo>
                    <a:lnTo>
                      <a:pt x="54" y="353"/>
                    </a:lnTo>
                    <a:lnTo>
                      <a:pt x="54" y="353"/>
                    </a:lnTo>
                    <a:lnTo>
                      <a:pt x="49" y="353"/>
                    </a:lnTo>
                    <a:lnTo>
                      <a:pt x="49" y="353"/>
                    </a:lnTo>
                    <a:lnTo>
                      <a:pt x="54" y="353"/>
                    </a:lnTo>
                    <a:lnTo>
                      <a:pt x="54" y="353"/>
                    </a:lnTo>
                    <a:lnTo>
                      <a:pt x="54" y="353"/>
                    </a:lnTo>
                    <a:lnTo>
                      <a:pt x="49" y="353"/>
                    </a:lnTo>
                    <a:lnTo>
                      <a:pt x="45" y="353"/>
                    </a:lnTo>
                    <a:lnTo>
                      <a:pt x="40" y="353"/>
                    </a:lnTo>
                    <a:lnTo>
                      <a:pt x="40" y="353"/>
                    </a:lnTo>
                    <a:lnTo>
                      <a:pt x="36" y="353"/>
                    </a:lnTo>
                    <a:lnTo>
                      <a:pt x="36" y="353"/>
                    </a:lnTo>
                    <a:lnTo>
                      <a:pt x="36" y="353"/>
                    </a:lnTo>
                    <a:lnTo>
                      <a:pt x="36" y="353"/>
                    </a:lnTo>
                    <a:lnTo>
                      <a:pt x="36" y="353"/>
                    </a:lnTo>
                    <a:lnTo>
                      <a:pt x="40" y="348"/>
                    </a:lnTo>
                    <a:lnTo>
                      <a:pt x="45" y="348"/>
                    </a:lnTo>
                    <a:lnTo>
                      <a:pt x="45" y="348"/>
                    </a:lnTo>
                    <a:lnTo>
                      <a:pt x="49" y="344"/>
                    </a:lnTo>
                    <a:lnTo>
                      <a:pt x="49" y="348"/>
                    </a:lnTo>
                    <a:lnTo>
                      <a:pt x="49" y="348"/>
                    </a:lnTo>
                    <a:lnTo>
                      <a:pt x="49" y="344"/>
                    </a:lnTo>
                    <a:lnTo>
                      <a:pt x="49" y="344"/>
                    </a:lnTo>
                    <a:lnTo>
                      <a:pt x="54" y="344"/>
                    </a:lnTo>
                    <a:lnTo>
                      <a:pt x="58" y="344"/>
                    </a:lnTo>
                    <a:lnTo>
                      <a:pt x="58" y="344"/>
                    </a:lnTo>
                    <a:lnTo>
                      <a:pt x="58" y="344"/>
                    </a:lnTo>
                    <a:lnTo>
                      <a:pt x="58" y="348"/>
                    </a:lnTo>
                    <a:lnTo>
                      <a:pt x="58" y="348"/>
                    </a:lnTo>
                    <a:lnTo>
                      <a:pt x="58" y="348"/>
                    </a:lnTo>
                    <a:lnTo>
                      <a:pt x="58" y="348"/>
                    </a:lnTo>
                    <a:lnTo>
                      <a:pt x="63" y="344"/>
                    </a:lnTo>
                    <a:lnTo>
                      <a:pt x="58" y="344"/>
                    </a:lnTo>
                    <a:lnTo>
                      <a:pt x="58" y="344"/>
                    </a:lnTo>
                    <a:lnTo>
                      <a:pt x="58" y="344"/>
                    </a:lnTo>
                    <a:lnTo>
                      <a:pt x="54" y="339"/>
                    </a:lnTo>
                    <a:lnTo>
                      <a:pt x="54" y="339"/>
                    </a:lnTo>
                    <a:lnTo>
                      <a:pt x="58" y="339"/>
                    </a:lnTo>
                    <a:lnTo>
                      <a:pt x="54" y="339"/>
                    </a:lnTo>
                    <a:lnTo>
                      <a:pt x="58" y="335"/>
                    </a:lnTo>
                    <a:lnTo>
                      <a:pt x="58" y="335"/>
                    </a:lnTo>
                    <a:lnTo>
                      <a:pt x="54" y="335"/>
                    </a:lnTo>
                    <a:lnTo>
                      <a:pt x="54" y="335"/>
                    </a:lnTo>
                    <a:lnTo>
                      <a:pt x="54" y="339"/>
                    </a:lnTo>
                    <a:lnTo>
                      <a:pt x="54" y="339"/>
                    </a:lnTo>
                    <a:lnTo>
                      <a:pt x="54" y="344"/>
                    </a:lnTo>
                    <a:lnTo>
                      <a:pt x="54" y="344"/>
                    </a:lnTo>
                    <a:lnTo>
                      <a:pt x="49" y="344"/>
                    </a:lnTo>
                    <a:lnTo>
                      <a:pt x="49" y="344"/>
                    </a:lnTo>
                    <a:lnTo>
                      <a:pt x="45" y="344"/>
                    </a:lnTo>
                    <a:lnTo>
                      <a:pt x="49" y="344"/>
                    </a:lnTo>
                    <a:lnTo>
                      <a:pt x="49" y="344"/>
                    </a:lnTo>
                    <a:lnTo>
                      <a:pt x="49" y="344"/>
                    </a:lnTo>
                    <a:lnTo>
                      <a:pt x="45" y="344"/>
                    </a:lnTo>
                    <a:lnTo>
                      <a:pt x="45" y="344"/>
                    </a:lnTo>
                    <a:lnTo>
                      <a:pt x="45" y="348"/>
                    </a:lnTo>
                    <a:lnTo>
                      <a:pt x="40" y="348"/>
                    </a:lnTo>
                    <a:lnTo>
                      <a:pt x="36" y="353"/>
                    </a:lnTo>
                    <a:lnTo>
                      <a:pt x="36" y="353"/>
                    </a:lnTo>
                    <a:lnTo>
                      <a:pt x="36" y="353"/>
                    </a:lnTo>
                    <a:lnTo>
                      <a:pt x="31" y="353"/>
                    </a:lnTo>
                    <a:lnTo>
                      <a:pt x="36" y="348"/>
                    </a:lnTo>
                    <a:lnTo>
                      <a:pt x="36" y="348"/>
                    </a:lnTo>
                    <a:lnTo>
                      <a:pt x="36" y="344"/>
                    </a:lnTo>
                    <a:lnTo>
                      <a:pt x="36" y="344"/>
                    </a:lnTo>
                    <a:lnTo>
                      <a:pt x="36" y="339"/>
                    </a:lnTo>
                    <a:lnTo>
                      <a:pt x="40" y="335"/>
                    </a:lnTo>
                    <a:lnTo>
                      <a:pt x="40" y="335"/>
                    </a:lnTo>
                    <a:lnTo>
                      <a:pt x="36" y="335"/>
                    </a:lnTo>
                    <a:lnTo>
                      <a:pt x="40" y="335"/>
                    </a:lnTo>
                    <a:lnTo>
                      <a:pt x="40" y="330"/>
                    </a:lnTo>
                    <a:lnTo>
                      <a:pt x="40" y="330"/>
                    </a:lnTo>
                    <a:lnTo>
                      <a:pt x="40" y="330"/>
                    </a:lnTo>
                    <a:lnTo>
                      <a:pt x="40" y="330"/>
                    </a:lnTo>
                    <a:lnTo>
                      <a:pt x="45" y="330"/>
                    </a:lnTo>
                    <a:lnTo>
                      <a:pt x="49" y="326"/>
                    </a:lnTo>
                    <a:lnTo>
                      <a:pt x="54" y="326"/>
                    </a:lnTo>
                    <a:lnTo>
                      <a:pt x="54" y="326"/>
                    </a:lnTo>
                    <a:lnTo>
                      <a:pt x="58" y="326"/>
                    </a:lnTo>
                    <a:lnTo>
                      <a:pt x="58" y="326"/>
                    </a:lnTo>
                    <a:lnTo>
                      <a:pt x="58" y="326"/>
                    </a:lnTo>
                    <a:lnTo>
                      <a:pt x="58" y="321"/>
                    </a:lnTo>
                    <a:lnTo>
                      <a:pt x="58" y="321"/>
                    </a:lnTo>
                    <a:lnTo>
                      <a:pt x="54" y="326"/>
                    </a:lnTo>
                    <a:lnTo>
                      <a:pt x="49" y="326"/>
                    </a:lnTo>
                    <a:lnTo>
                      <a:pt x="49" y="326"/>
                    </a:lnTo>
                    <a:lnTo>
                      <a:pt x="45" y="326"/>
                    </a:lnTo>
                    <a:lnTo>
                      <a:pt x="40" y="330"/>
                    </a:lnTo>
                    <a:lnTo>
                      <a:pt x="40" y="330"/>
                    </a:lnTo>
                    <a:lnTo>
                      <a:pt x="40" y="326"/>
                    </a:lnTo>
                    <a:lnTo>
                      <a:pt x="36" y="326"/>
                    </a:lnTo>
                    <a:lnTo>
                      <a:pt x="31" y="326"/>
                    </a:lnTo>
                    <a:lnTo>
                      <a:pt x="31" y="326"/>
                    </a:lnTo>
                    <a:lnTo>
                      <a:pt x="36" y="321"/>
                    </a:lnTo>
                    <a:lnTo>
                      <a:pt x="40" y="317"/>
                    </a:lnTo>
                    <a:lnTo>
                      <a:pt x="36" y="317"/>
                    </a:lnTo>
                    <a:lnTo>
                      <a:pt x="36" y="317"/>
                    </a:lnTo>
                    <a:lnTo>
                      <a:pt x="36" y="317"/>
                    </a:lnTo>
                    <a:lnTo>
                      <a:pt x="36" y="317"/>
                    </a:lnTo>
                    <a:lnTo>
                      <a:pt x="36" y="317"/>
                    </a:lnTo>
                    <a:lnTo>
                      <a:pt x="40" y="317"/>
                    </a:lnTo>
                    <a:lnTo>
                      <a:pt x="49" y="312"/>
                    </a:lnTo>
                    <a:lnTo>
                      <a:pt x="54" y="312"/>
                    </a:lnTo>
                    <a:lnTo>
                      <a:pt x="54" y="312"/>
                    </a:lnTo>
                    <a:lnTo>
                      <a:pt x="58" y="308"/>
                    </a:lnTo>
                    <a:lnTo>
                      <a:pt x="58" y="308"/>
                    </a:lnTo>
                    <a:lnTo>
                      <a:pt x="58" y="308"/>
                    </a:lnTo>
                    <a:lnTo>
                      <a:pt x="63" y="308"/>
                    </a:lnTo>
                    <a:lnTo>
                      <a:pt x="63" y="308"/>
                    </a:lnTo>
                    <a:lnTo>
                      <a:pt x="67" y="308"/>
                    </a:lnTo>
                    <a:lnTo>
                      <a:pt x="72" y="303"/>
                    </a:lnTo>
                    <a:lnTo>
                      <a:pt x="72" y="303"/>
                    </a:lnTo>
                    <a:lnTo>
                      <a:pt x="72" y="303"/>
                    </a:lnTo>
                    <a:lnTo>
                      <a:pt x="67" y="303"/>
                    </a:lnTo>
                    <a:lnTo>
                      <a:pt x="63" y="303"/>
                    </a:lnTo>
                    <a:lnTo>
                      <a:pt x="63" y="308"/>
                    </a:lnTo>
                    <a:lnTo>
                      <a:pt x="54" y="312"/>
                    </a:lnTo>
                    <a:lnTo>
                      <a:pt x="49" y="312"/>
                    </a:lnTo>
                    <a:lnTo>
                      <a:pt x="45" y="312"/>
                    </a:lnTo>
                    <a:lnTo>
                      <a:pt x="45" y="312"/>
                    </a:lnTo>
                    <a:lnTo>
                      <a:pt x="40" y="317"/>
                    </a:lnTo>
                    <a:lnTo>
                      <a:pt x="40" y="317"/>
                    </a:lnTo>
                    <a:lnTo>
                      <a:pt x="36" y="317"/>
                    </a:lnTo>
                    <a:lnTo>
                      <a:pt x="36" y="317"/>
                    </a:lnTo>
                    <a:lnTo>
                      <a:pt x="36" y="317"/>
                    </a:lnTo>
                    <a:lnTo>
                      <a:pt x="36" y="312"/>
                    </a:lnTo>
                    <a:lnTo>
                      <a:pt x="36" y="312"/>
                    </a:lnTo>
                    <a:lnTo>
                      <a:pt x="36" y="312"/>
                    </a:lnTo>
                    <a:lnTo>
                      <a:pt x="40" y="308"/>
                    </a:lnTo>
                    <a:lnTo>
                      <a:pt x="40" y="308"/>
                    </a:lnTo>
                    <a:lnTo>
                      <a:pt x="40" y="308"/>
                    </a:lnTo>
                    <a:lnTo>
                      <a:pt x="40" y="308"/>
                    </a:lnTo>
                    <a:lnTo>
                      <a:pt x="45" y="303"/>
                    </a:lnTo>
                    <a:lnTo>
                      <a:pt x="45" y="303"/>
                    </a:lnTo>
                    <a:lnTo>
                      <a:pt x="49" y="303"/>
                    </a:lnTo>
                    <a:lnTo>
                      <a:pt x="54" y="303"/>
                    </a:lnTo>
                    <a:lnTo>
                      <a:pt x="54" y="303"/>
                    </a:lnTo>
                    <a:lnTo>
                      <a:pt x="58" y="303"/>
                    </a:lnTo>
                    <a:lnTo>
                      <a:pt x="58" y="303"/>
                    </a:lnTo>
                    <a:lnTo>
                      <a:pt x="58" y="303"/>
                    </a:lnTo>
                    <a:lnTo>
                      <a:pt x="54" y="303"/>
                    </a:lnTo>
                    <a:lnTo>
                      <a:pt x="49" y="303"/>
                    </a:lnTo>
                    <a:lnTo>
                      <a:pt x="49" y="303"/>
                    </a:lnTo>
                    <a:lnTo>
                      <a:pt x="45" y="303"/>
                    </a:lnTo>
                    <a:lnTo>
                      <a:pt x="45" y="303"/>
                    </a:lnTo>
                    <a:lnTo>
                      <a:pt x="45" y="298"/>
                    </a:lnTo>
                    <a:lnTo>
                      <a:pt x="45" y="298"/>
                    </a:lnTo>
                    <a:lnTo>
                      <a:pt x="40" y="298"/>
                    </a:lnTo>
                    <a:lnTo>
                      <a:pt x="45" y="294"/>
                    </a:lnTo>
                    <a:lnTo>
                      <a:pt x="45" y="289"/>
                    </a:lnTo>
                    <a:lnTo>
                      <a:pt x="49" y="289"/>
                    </a:lnTo>
                    <a:lnTo>
                      <a:pt x="54" y="289"/>
                    </a:lnTo>
                    <a:lnTo>
                      <a:pt x="54" y="289"/>
                    </a:lnTo>
                    <a:lnTo>
                      <a:pt x="58" y="285"/>
                    </a:lnTo>
                    <a:lnTo>
                      <a:pt x="63" y="285"/>
                    </a:lnTo>
                    <a:lnTo>
                      <a:pt x="67" y="285"/>
                    </a:lnTo>
                    <a:lnTo>
                      <a:pt x="67" y="285"/>
                    </a:lnTo>
                    <a:lnTo>
                      <a:pt x="72" y="289"/>
                    </a:lnTo>
                    <a:lnTo>
                      <a:pt x="72" y="289"/>
                    </a:lnTo>
                    <a:lnTo>
                      <a:pt x="76" y="289"/>
                    </a:lnTo>
                    <a:lnTo>
                      <a:pt x="81" y="289"/>
                    </a:lnTo>
                    <a:lnTo>
                      <a:pt x="85" y="289"/>
                    </a:lnTo>
                    <a:lnTo>
                      <a:pt x="85" y="289"/>
                    </a:lnTo>
                    <a:lnTo>
                      <a:pt x="85" y="289"/>
                    </a:lnTo>
                    <a:lnTo>
                      <a:pt x="81" y="289"/>
                    </a:lnTo>
                    <a:lnTo>
                      <a:pt x="81" y="289"/>
                    </a:lnTo>
                    <a:lnTo>
                      <a:pt x="81" y="285"/>
                    </a:lnTo>
                    <a:lnTo>
                      <a:pt x="85" y="285"/>
                    </a:lnTo>
                    <a:lnTo>
                      <a:pt x="85" y="285"/>
                    </a:lnTo>
                    <a:lnTo>
                      <a:pt x="81" y="285"/>
                    </a:lnTo>
                    <a:lnTo>
                      <a:pt x="76" y="285"/>
                    </a:lnTo>
                    <a:lnTo>
                      <a:pt x="72" y="285"/>
                    </a:lnTo>
                    <a:lnTo>
                      <a:pt x="72" y="285"/>
                    </a:lnTo>
                    <a:lnTo>
                      <a:pt x="72" y="285"/>
                    </a:lnTo>
                    <a:lnTo>
                      <a:pt x="67" y="285"/>
                    </a:lnTo>
                    <a:lnTo>
                      <a:pt x="67" y="285"/>
                    </a:lnTo>
                    <a:lnTo>
                      <a:pt x="63" y="285"/>
                    </a:lnTo>
                    <a:lnTo>
                      <a:pt x="63" y="285"/>
                    </a:lnTo>
                    <a:lnTo>
                      <a:pt x="58" y="285"/>
                    </a:lnTo>
                    <a:lnTo>
                      <a:pt x="54" y="289"/>
                    </a:lnTo>
                    <a:lnTo>
                      <a:pt x="49" y="289"/>
                    </a:lnTo>
                    <a:lnTo>
                      <a:pt x="49" y="289"/>
                    </a:lnTo>
                    <a:lnTo>
                      <a:pt x="49" y="285"/>
                    </a:lnTo>
                    <a:lnTo>
                      <a:pt x="54" y="285"/>
                    </a:lnTo>
                    <a:lnTo>
                      <a:pt x="54" y="285"/>
                    </a:lnTo>
                    <a:lnTo>
                      <a:pt x="54" y="285"/>
                    </a:lnTo>
                    <a:lnTo>
                      <a:pt x="58" y="280"/>
                    </a:lnTo>
                    <a:lnTo>
                      <a:pt x="63" y="280"/>
                    </a:lnTo>
                    <a:lnTo>
                      <a:pt x="63" y="276"/>
                    </a:lnTo>
                    <a:lnTo>
                      <a:pt x="63" y="276"/>
                    </a:lnTo>
                    <a:lnTo>
                      <a:pt x="67" y="276"/>
                    </a:lnTo>
                    <a:lnTo>
                      <a:pt x="72" y="280"/>
                    </a:lnTo>
                    <a:lnTo>
                      <a:pt x="76" y="280"/>
                    </a:lnTo>
                    <a:lnTo>
                      <a:pt x="76" y="280"/>
                    </a:lnTo>
                    <a:lnTo>
                      <a:pt x="81" y="280"/>
                    </a:lnTo>
                    <a:lnTo>
                      <a:pt x="81" y="280"/>
                    </a:lnTo>
                    <a:lnTo>
                      <a:pt x="81" y="280"/>
                    </a:lnTo>
                    <a:lnTo>
                      <a:pt x="81" y="280"/>
                    </a:lnTo>
                    <a:lnTo>
                      <a:pt x="81" y="280"/>
                    </a:lnTo>
                    <a:lnTo>
                      <a:pt x="85" y="280"/>
                    </a:lnTo>
                    <a:lnTo>
                      <a:pt x="85" y="276"/>
                    </a:lnTo>
                    <a:lnTo>
                      <a:pt x="85" y="276"/>
                    </a:lnTo>
                    <a:lnTo>
                      <a:pt x="90" y="276"/>
                    </a:lnTo>
                    <a:lnTo>
                      <a:pt x="90" y="276"/>
                    </a:lnTo>
                    <a:lnTo>
                      <a:pt x="85" y="276"/>
                    </a:lnTo>
                    <a:lnTo>
                      <a:pt x="85" y="276"/>
                    </a:lnTo>
                    <a:lnTo>
                      <a:pt x="85" y="276"/>
                    </a:lnTo>
                    <a:lnTo>
                      <a:pt x="85" y="276"/>
                    </a:lnTo>
                    <a:lnTo>
                      <a:pt x="81" y="276"/>
                    </a:lnTo>
                    <a:lnTo>
                      <a:pt x="81" y="276"/>
                    </a:lnTo>
                    <a:lnTo>
                      <a:pt x="76" y="276"/>
                    </a:lnTo>
                    <a:lnTo>
                      <a:pt x="72" y="276"/>
                    </a:lnTo>
                    <a:lnTo>
                      <a:pt x="67" y="276"/>
                    </a:lnTo>
                    <a:lnTo>
                      <a:pt x="67" y="276"/>
                    </a:lnTo>
                    <a:lnTo>
                      <a:pt x="67" y="276"/>
                    </a:lnTo>
                    <a:lnTo>
                      <a:pt x="63" y="276"/>
                    </a:lnTo>
                    <a:lnTo>
                      <a:pt x="63" y="276"/>
                    </a:lnTo>
                    <a:lnTo>
                      <a:pt x="63" y="276"/>
                    </a:lnTo>
                    <a:lnTo>
                      <a:pt x="63" y="276"/>
                    </a:lnTo>
                    <a:lnTo>
                      <a:pt x="63" y="271"/>
                    </a:lnTo>
                    <a:lnTo>
                      <a:pt x="67" y="271"/>
                    </a:lnTo>
                    <a:lnTo>
                      <a:pt x="72" y="271"/>
                    </a:lnTo>
                    <a:lnTo>
                      <a:pt x="76" y="267"/>
                    </a:lnTo>
                    <a:lnTo>
                      <a:pt x="76" y="267"/>
                    </a:lnTo>
                    <a:lnTo>
                      <a:pt x="81" y="271"/>
                    </a:lnTo>
                    <a:lnTo>
                      <a:pt x="85" y="271"/>
                    </a:lnTo>
                    <a:lnTo>
                      <a:pt x="85" y="271"/>
                    </a:lnTo>
                    <a:lnTo>
                      <a:pt x="90" y="271"/>
                    </a:lnTo>
                    <a:lnTo>
                      <a:pt x="90" y="271"/>
                    </a:lnTo>
                    <a:lnTo>
                      <a:pt x="94" y="271"/>
                    </a:lnTo>
                    <a:lnTo>
                      <a:pt x="94" y="267"/>
                    </a:lnTo>
                    <a:lnTo>
                      <a:pt x="99" y="267"/>
                    </a:lnTo>
                    <a:lnTo>
                      <a:pt x="94" y="267"/>
                    </a:lnTo>
                    <a:lnTo>
                      <a:pt x="90" y="267"/>
                    </a:lnTo>
                    <a:lnTo>
                      <a:pt x="90" y="267"/>
                    </a:lnTo>
                    <a:lnTo>
                      <a:pt x="94" y="267"/>
                    </a:lnTo>
                    <a:lnTo>
                      <a:pt x="94" y="262"/>
                    </a:lnTo>
                    <a:lnTo>
                      <a:pt x="99" y="262"/>
                    </a:lnTo>
                    <a:lnTo>
                      <a:pt x="99" y="262"/>
                    </a:lnTo>
                    <a:lnTo>
                      <a:pt x="103" y="262"/>
                    </a:lnTo>
                    <a:lnTo>
                      <a:pt x="108" y="262"/>
                    </a:lnTo>
                    <a:lnTo>
                      <a:pt x="108" y="262"/>
                    </a:lnTo>
                    <a:lnTo>
                      <a:pt x="103" y="262"/>
                    </a:lnTo>
                    <a:lnTo>
                      <a:pt x="103" y="258"/>
                    </a:lnTo>
                    <a:lnTo>
                      <a:pt x="103" y="258"/>
                    </a:lnTo>
                    <a:lnTo>
                      <a:pt x="99" y="262"/>
                    </a:lnTo>
                    <a:lnTo>
                      <a:pt x="99" y="258"/>
                    </a:lnTo>
                    <a:lnTo>
                      <a:pt x="99" y="258"/>
                    </a:lnTo>
                    <a:lnTo>
                      <a:pt x="103" y="258"/>
                    </a:lnTo>
                    <a:lnTo>
                      <a:pt x="103" y="253"/>
                    </a:lnTo>
                    <a:lnTo>
                      <a:pt x="103" y="253"/>
                    </a:lnTo>
                    <a:lnTo>
                      <a:pt x="108" y="253"/>
                    </a:lnTo>
                    <a:lnTo>
                      <a:pt x="108" y="249"/>
                    </a:lnTo>
                    <a:lnTo>
                      <a:pt x="112" y="249"/>
                    </a:lnTo>
                    <a:lnTo>
                      <a:pt x="112" y="249"/>
                    </a:lnTo>
                    <a:lnTo>
                      <a:pt x="112" y="249"/>
                    </a:lnTo>
                    <a:lnTo>
                      <a:pt x="112" y="249"/>
                    </a:lnTo>
                    <a:lnTo>
                      <a:pt x="112" y="244"/>
                    </a:lnTo>
                    <a:lnTo>
                      <a:pt x="117" y="244"/>
                    </a:lnTo>
                    <a:lnTo>
                      <a:pt x="117" y="244"/>
                    </a:lnTo>
                    <a:lnTo>
                      <a:pt x="117" y="244"/>
                    </a:lnTo>
                    <a:lnTo>
                      <a:pt x="117" y="244"/>
                    </a:lnTo>
                    <a:lnTo>
                      <a:pt x="112" y="244"/>
                    </a:lnTo>
                    <a:lnTo>
                      <a:pt x="112" y="244"/>
                    </a:lnTo>
                    <a:lnTo>
                      <a:pt x="108" y="244"/>
                    </a:lnTo>
                    <a:lnTo>
                      <a:pt x="108" y="244"/>
                    </a:lnTo>
                    <a:lnTo>
                      <a:pt x="108" y="244"/>
                    </a:lnTo>
                    <a:lnTo>
                      <a:pt x="103" y="244"/>
                    </a:lnTo>
                    <a:lnTo>
                      <a:pt x="103" y="244"/>
                    </a:lnTo>
                    <a:lnTo>
                      <a:pt x="103" y="244"/>
                    </a:lnTo>
                    <a:lnTo>
                      <a:pt x="94" y="244"/>
                    </a:lnTo>
                    <a:lnTo>
                      <a:pt x="94" y="244"/>
                    </a:lnTo>
                    <a:lnTo>
                      <a:pt x="94" y="240"/>
                    </a:lnTo>
                    <a:lnTo>
                      <a:pt x="90" y="240"/>
                    </a:lnTo>
                    <a:lnTo>
                      <a:pt x="90" y="240"/>
                    </a:lnTo>
                    <a:lnTo>
                      <a:pt x="85" y="240"/>
                    </a:lnTo>
                    <a:lnTo>
                      <a:pt x="81" y="235"/>
                    </a:lnTo>
                    <a:lnTo>
                      <a:pt x="81" y="235"/>
                    </a:lnTo>
                    <a:lnTo>
                      <a:pt x="81" y="235"/>
                    </a:lnTo>
                    <a:lnTo>
                      <a:pt x="76" y="235"/>
                    </a:lnTo>
                    <a:lnTo>
                      <a:pt x="76" y="231"/>
                    </a:lnTo>
                    <a:lnTo>
                      <a:pt x="76" y="231"/>
                    </a:lnTo>
                    <a:lnTo>
                      <a:pt x="81" y="231"/>
                    </a:lnTo>
                    <a:lnTo>
                      <a:pt x="81" y="231"/>
                    </a:lnTo>
                    <a:lnTo>
                      <a:pt x="81" y="231"/>
                    </a:lnTo>
                    <a:lnTo>
                      <a:pt x="85" y="231"/>
                    </a:lnTo>
                    <a:lnTo>
                      <a:pt x="90" y="231"/>
                    </a:lnTo>
                    <a:lnTo>
                      <a:pt x="90" y="231"/>
                    </a:lnTo>
                    <a:lnTo>
                      <a:pt x="90" y="231"/>
                    </a:lnTo>
                    <a:lnTo>
                      <a:pt x="94" y="231"/>
                    </a:lnTo>
                    <a:lnTo>
                      <a:pt x="99" y="231"/>
                    </a:lnTo>
                    <a:lnTo>
                      <a:pt x="99" y="231"/>
                    </a:lnTo>
                    <a:lnTo>
                      <a:pt x="99" y="231"/>
                    </a:lnTo>
                    <a:lnTo>
                      <a:pt x="103" y="235"/>
                    </a:lnTo>
                    <a:lnTo>
                      <a:pt x="108" y="235"/>
                    </a:lnTo>
                    <a:lnTo>
                      <a:pt x="108" y="235"/>
                    </a:lnTo>
                    <a:lnTo>
                      <a:pt x="112" y="240"/>
                    </a:lnTo>
                    <a:lnTo>
                      <a:pt x="112" y="240"/>
                    </a:lnTo>
                    <a:lnTo>
                      <a:pt x="117" y="240"/>
                    </a:lnTo>
                    <a:lnTo>
                      <a:pt x="117" y="240"/>
                    </a:lnTo>
                    <a:lnTo>
                      <a:pt x="117" y="240"/>
                    </a:lnTo>
                    <a:lnTo>
                      <a:pt x="112" y="235"/>
                    </a:lnTo>
                    <a:lnTo>
                      <a:pt x="112" y="235"/>
                    </a:lnTo>
                    <a:lnTo>
                      <a:pt x="112" y="235"/>
                    </a:lnTo>
                    <a:lnTo>
                      <a:pt x="112" y="231"/>
                    </a:lnTo>
                    <a:lnTo>
                      <a:pt x="112" y="231"/>
                    </a:lnTo>
                    <a:lnTo>
                      <a:pt x="112" y="231"/>
                    </a:lnTo>
                    <a:lnTo>
                      <a:pt x="117" y="231"/>
                    </a:lnTo>
                    <a:lnTo>
                      <a:pt x="112" y="231"/>
                    </a:lnTo>
                    <a:lnTo>
                      <a:pt x="112" y="226"/>
                    </a:lnTo>
                    <a:lnTo>
                      <a:pt x="112" y="226"/>
                    </a:lnTo>
                    <a:lnTo>
                      <a:pt x="112" y="226"/>
                    </a:lnTo>
                    <a:lnTo>
                      <a:pt x="112" y="226"/>
                    </a:lnTo>
                    <a:lnTo>
                      <a:pt x="112" y="226"/>
                    </a:lnTo>
                    <a:lnTo>
                      <a:pt x="117" y="226"/>
                    </a:lnTo>
                    <a:lnTo>
                      <a:pt x="117" y="226"/>
                    </a:lnTo>
                    <a:lnTo>
                      <a:pt x="121" y="226"/>
                    </a:lnTo>
                    <a:lnTo>
                      <a:pt x="121" y="226"/>
                    </a:lnTo>
                    <a:lnTo>
                      <a:pt x="117" y="226"/>
                    </a:lnTo>
                    <a:lnTo>
                      <a:pt x="117" y="226"/>
                    </a:lnTo>
                    <a:lnTo>
                      <a:pt x="112" y="226"/>
                    </a:lnTo>
                    <a:lnTo>
                      <a:pt x="108" y="226"/>
                    </a:lnTo>
                    <a:lnTo>
                      <a:pt x="108" y="222"/>
                    </a:lnTo>
                    <a:lnTo>
                      <a:pt x="108" y="222"/>
                    </a:lnTo>
                    <a:lnTo>
                      <a:pt x="103" y="222"/>
                    </a:lnTo>
                    <a:lnTo>
                      <a:pt x="103" y="222"/>
                    </a:lnTo>
                    <a:lnTo>
                      <a:pt x="99" y="222"/>
                    </a:lnTo>
                    <a:lnTo>
                      <a:pt x="99" y="222"/>
                    </a:lnTo>
                    <a:lnTo>
                      <a:pt x="99" y="222"/>
                    </a:lnTo>
                    <a:lnTo>
                      <a:pt x="103" y="222"/>
                    </a:lnTo>
                    <a:lnTo>
                      <a:pt x="103" y="217"/>
                    </a:lnTo>
                    <a:lnTo>
                      <a:pt x="103" y="217"/>
                    </a:lnTo>
                    <a:lnTo>
                      <a:pt x="103" y="217"/>
                    </a:lnTo>
                    <a:lnTo>
                      <a:pt x="108" y="217"/>
                    </a:lnTo>
                    <a:lnTo>
                      <a:pt x="117" y="217"/>
                    </a:lnTo>
                    <a:lnTo>
                      <a:pt x="121" y="213"/>
                    </a:lnTo>
                    <a:lnTo>
                      <a:pt x="121" y="213"/>
                    </a:lnTo>
                    <a:lnTo>
                      <a:pt x="117" y="213"/>
                    </a:lnTo>
                    <a:lnTo>
                      <a:pt x="117" y="213"/>
                    </a:lnTo>
                    <a:lnTo>
                      <a:pt x="112" y="217"/>
                    </a:lnTo>
                    <a:lnTo>
                      <a:pt x="108" y="213"/>
                    </a:lnTo>
                    <a:lnTo>
                      <a:pt x="108" y="213"/>
                    </a:lnTo>
                    <a:lnTo>
                      <a:pt x="108" y="217"/>
                    </a:lnTo>
                    <a:lnTo>
                      <a:pt x="103" y="217"/>
                    </a:lnTo>
                    <a:lnTo>
                      <a:pt x="103" y="217"/>
                    </a:lnTo>
                    <a:lnTo>
                      <a:pt x="99" y="217"/>
                    </a:lnTo>
                    <a:lnTo>
                      <a:pt x="99" y="213"/>
                    </a:lnTo>
                    <a:lnTo>
                      <a:pt x="99" y="213"/>
                    </a:lnTo>
                    <a:lnTo>
                      <a:pt x="103" y="213"/>
                    </a:lnTo>
                    <a:lnTo>
                      <a:pt x="103" y="213"/>
                    </a:lnTo>
                    <a:lnTo>
                      <a:pt x="108" y="213"/>
                    </a:lnTo>
                    <a:lnTo>
                      <a:pt x="108" y="213"/>
                    </a:lnTo>
                    <a:lnTo>
                      <a:pt x="103" y="213"/>
                    </a:lnTo>
                    <a:lnTo>
                      <a:pt x="103" y="213"/>
                    </a:lnTo>
                    <a:lnTo>
                      <a:pt x="103" y="208"/>
                    </a:lnTo>
                    <a:lnTo>
                      <a:pt x="103" y="208"/>
                    </a:lnTo>
                    <a:lnTo>
                      <a:pt x="103" y="208"/>
                    </a:lnTo>
                    <a:lnTo>
                      <a:pt x="103" y="204"/>
                    </a:lnTo>
                    <a:lnTo>
                      <a:pt x="103" y="204"/>
                    </a:lnTo>
                    <a:lnTo>
                      <a:pt x="103" y="204"/>
                    </a:lnTo>
                    <a:lnTo>
                      <a:pt x="103" y="204"/>
                    </a:lnTo>
                    <a:lnTo>
                      <a:pt x="108" y="204"/>
                    </a:lnTo>
                    <a:lnTo>
                      <a:pt x="108" y="199"/>
                    </a:lnTo>
                    <a:lnTo>
                      <a:pt x="108" y="199"/>
                    </a:lnTo>
                    <a:lnTo>
                      <a:pt x="103" y="199"/>
                    </a:lnTo>
                    <a:lnTo>
                      <a:pt x="103" y="204"/>
                    </a:lnTo>
                    <a:lnTo>
                      <a:pt x="103" y="204"/>
                    </a:lnTo>
                    <a:lnTo>
                      <a:pt x="103" y="204"/>
                    </a:lnTo>
                    <a:lnTo>
                      <a:pt x="103" y="204"/>
                    </a:lnTo>
                    <a:lnTo>
                      <a:pt x="103" y="204"/>
                    </a:lnTo>
                    <a:lnTo>
                      <a:pt x="103" y="208"/>
                    </a:lnTo>
                    <a:lnTo>
                      <a:pt x="103" y="208"/>
                    </a:lnTo>
                    <a:lnTo>
                      <a:pt x="103" y="208"/>
                    </a:lnTo>
                    <a:lnTo>
                      <a:pt x="103" y="208"/>
                    </a:lnTo>
                    <a:lnTo>
                      <a:pt x="103" y="208"/>
                    </a:lnTo>
                    <a:lnTo>
                      <a:pt x="103" y="213"/>
                    </a:lnTo>
                    <a:lnTo>
                      <a:pt x="99" y="213"/>
                    </a:lnTo>
                    <a:lnTo>
                      <a:pt x="99" y="213"/>
                    </a:lnTo>
                    <a:lnTo>
                      <a:pt x="99" y="213"/>
                    </a:lnTo>
                    <a:lnTo>
                      <a:pt x="94" y="213"/>
                    </a:lnTo>
                    <a:lnTo>
                      <a:pt x="94" y="213"/>
                    </a:lnTo>
                    <a:lnTo>
                      <a:pt x="94" y="213"/>
                    </a:lnTo>
                    <a:lnTo>
                      <a:pt x="94" y="213"/>
                    </a:lnTo>
                    <a:lnTo>
                      <a:pt x="94" y="217"/>
                    </a:lnTo>
                    <a:lnTo>
                      <a:pt x="94" y="217"/>
                    </a:lnTo>
                    <a:lnTo>
                      <a:pt x="90" y="217"/>
                    </a:lnTo>
                    <a:lnTo>
                      <a:pt x="90" y="217"/>
                    </a:lnTo>
                    <a:lnTo>
                      <a:pt x="90" y="217"/>
                    </a:lnTo>
                    <a:lnTo>
                      <a:pt x="85" y="217"/>
                    </a:lnTo>
                    <a:lnTo>
                      <a:pt x="81" y="217"/>
                    </a:lnTo>
                    <a:lnTo>
                      <a:pt x="81" y="217"/>
                    </a:lnTo>
                    <a:lnTo>
                      <a:pt x="76" y="217"/>
                    </a:lnTo>
                    <a:lnTo>
                      <a:pt x="76" y="217"/>
                    </a:lnTo>
                    <a:lnTo>
                      <a:pt x="76" y="213"/>
                    </a:lnTo>
                    <a:lnTo>
                      <a:pt x="76" y="213"/>
                    </a:lnTo>
                    <a:lnTo>
                      <a:pt x="76" y="213"/>
                    </a:lnTo>
                    <a:lnTo>
                      <a:pt x="76" y="213"/>
                    </a:lnTo>
                    <a:lnTo>
                      <a:pt x="81" y="213"/>
                    </a:lnTo>
                    <a:lnTo>
                      <a:pt x="85" y="208"/>
                    </a:lnTo>
                    <a:lnTo>
                      <a:pt x="85" y="204"/>
                    </a:lnTo>
                    <a:lnTo>
                      <a:pt x="94" y="204"/>
                    </a:lnTo>
                    <a:lnTo>
                      <a:pt x="94" y="199"/>
                    </a:lnTo>
                    <a:lnTo>
                      <a:pt x="94" y="199"/>
                    </a:lnTo>
                    <a:lnTo>
                      <a:pt x="94" y="199"/>
                    </a:lnTo>
                    <a:lnTo>
                      <a:pt x="94" y="199"/>
                    </a:lnTo>
                    <a:lnTo>
                      <a:pt x="90" y="204"/>
                    </a:lnTo>
                    <a:lnTo>
                      <a:pt x="85" y="204"/>
                    </a:lnTo>
                    <a:lnTo>
                      <a:pt x="85" y="204"/>
                    </a:lnTo>
                    <a:lnTo>
                      <a:pt x="85" y="199"/>
                    </a:lnTo>
                    <a:lnTo>
                      <a:pt x="85" y="199"/>
                    </a:lnTo>
                    <a:lnTo>
                      <a:pt x="90" y="199"/>
                    </a:lnTo>
                    <a:lnTo>
                      <a:pt x="90" y="199"/>
                    </a:lnTo>
                    <a:lnTo>
                      <a:pt x="90" y="199"/>
                    </a:lnTo>
                    <a:lnTo>
                      <a:pt x="90" y="199"/>
                    </a:lnTo>
                    <a:lnTo>
                      <a:pt x="90" y="199"/>
                    </a:lnTo>
                    <a:lnTo>
                      <a:pt x="90" y="199"/>
                    </a:lnTo>
                    <a:lnTo>
                      <a:pt x="94" y="199"/>
                    </a:lnTo>
                    <a:lnTo>
                      <a:pt x="94" y="199"/>
                    </a:lnTo>
                    <a:lnTo>
                      <a:pt x="99" y="194"/>
                    </a:lnTo>
                    <a:lnTo>
                      <a:pt x="99" y="194"/>
                    </a:lnTo>
                    <a:lnTo>
                      <a:pt x="99" y="194"/>
                    </a:lnTo>
                    <a:lnTo>
                      <a:pt x="99" y="194"/>
                    </a:lnTo>
                    <a:lnTo>
                      <a:pt x="103" y="194"/>
                    </a:lnTo>
                    <a:lnTo>
                      <a:pt x="103" y="190"/>
                    </a:lnTo>
                    <a:lnTo>
                      <a:pt x="103" y="190"/>
                    </a:lnTo>
                    <a:lnTo>
                      <a:pt x="103" y="190"/>
                    </a:lnTo>
                    <a:lnTo>
                      <a:pt x="103" y="190"/>
                    </a:lnTo>
                    <a:lnTo>
                      <a:pt x="99" y="190"/>
                    </a:lnTo>
                    <a:lnTo>
                      <a:pt x="99" y="190"/>
                    </a:lnTo>
                    <a:lnTo>
                      <a:pt x="99" y="190"/>
                    </a:lnTo>
                    <a:lnTo>
                      <a:pt x="99" y="190"/>
                    </a:lnTo>
                    <a:lnTo>
                      <a:pt x="99" y="190"/>
                    </a:lnTo>
                    <a:lnTo>
                      <a:pt x="94" y="190"/>
                    </a:lnTo>
                    <a:lnTo>
                      <a:pt x="94" y="190"/>
                    </a:lnTo>
                    <a:lnTo>
                      <a:pt x="94" y="190"/>
                    </a:lnTo>
                    <a:lnTo>
                      <a:pt x="94" y="190"/>
                    </a:lnTo>
                    <a:lnTo>
                      <a:pt x="94" y="185"/>
                    </a:lnTo>
                    <a:lnTo>
                      <a:pt x="94" y="185"/>
                    </a:lnTo>
                    <a:lnTo>
                      <a:pt x="99" y="185"/>
                    </a:lnTo>
                    <a:lnTo>
                      <a:pt x="99" y="185"/>
                    </a:lnTo>
                    <a:lnTo>
                      <a:pt x="99" y="185"/>
                    </a:lnTo>
                    <a:lnTo>
                      <a:pt x="103" y="185"/>
                    </a:lnTo>
                    <a:lnTo>
                      <a:pt x="103" y="181"/>
                    </a:lnTo>
                    <a:lnTo>
                      <a:pt x="103" y="181"/>
                    </a:lnTo>
                    <a:lnTo>
                      <a:pt x="103" y="181"/>
                    </a:lnTo>
                    <a:lnTo>
                      <a:pt x="99" y="181"/>
                    </a:lnTo>
                    <a:lnTo>
                      <a:pt x="99" y="181"/>
                    </a:lnTo>
                    <a:lnTo>
                      <a:pt x="99" y="181"/>
                    </a:lnTo>
                    <a:lnTo>
                      <a:pt x="99" y="181"/>
                    </a:lnTo>
                    <a:lnTo>
                      <a:pt x="99" y="181"/>
                    </a:lnTo>
                    <a:lnTo>
                      <a:pt x="99" y="176"/>
                    </a:lnTo>
                    <a:lnTo>
                      <a:pt x="99" y="176"/>
                    </a:lnTo>
                    <a:lnTo>
                      <a:pt x="99" y="176"/>
                    </a:lnTo>
                    <a:lnTo>
                      <a:pt x="99" y="176"/>
                    </a:lnTo>
                    <a:lnTo>
                      <a:pt x="99" y="176"/>
                    </a:lnTo>
                    <a:lnTo>
                      <a:pt x="103" y="172"/>
                    </a:lnTo>
                    <a:lnTo>
                      <a:pt x="103" y="176"/>
                    </a:lnTo>
                    <a:lnTo>
                      <a:pt x="103" y="172"/>
                    </a:lnTo>
                    <a:lnTo>
                      <a:pt x="103" y="172"/>
                    </a:lnTo>
                    <a:lnTo>
                      <a:pt x="103" y="172"/>
                    </a:lnTo>
                    <a:lnTo>
                      <a:pt x="103" y="172"/>
                    </a:lnTo>
                    <a:lnTo>
                      <a:pt x="103" y="172"/>
                    </a:lnTo>
                    <a:lnTo>
                      <a:pt x="103" y="172"/>
                    </a:lnTo>
                    <a:lnTo>
                      <a:pt x="103" y="167"/>
                    </a:lnTo>
                    <a:lnTo>
                      <a:pt x="103" y="167"/>
                    </a:lnTo>
                    <a:lnTo>
                      <a:pt x="103" y="167"/>
                    </a:lnTo>
                    <a:lnTo>
                      <a:pt x="103" y="167"/>
                    </a:lnTo>
                    <a:lnTo>
                      <a:pt x="103" y="167"/>
                    </a:lnTo>
                    <a:lnTo>
                      <a:pt x="103" y="167"/>
                    </a:lnTo>
                    <a:lnTo>
                      <a:pt x="99" y="167"/>
                    </a:lnTo>
                    <a:lnTo>
                      <a:pt x="94" y="167"/>
                    </a:lnTo>
                    <a:lnTo>
                      <a:pt x="94" y="167"/>
                    </a:lnTo>
                    <a:lnTo>
                      <a:pt x="94" y="167"/>
                    </a:lnTo>
                    <a:lnTo>
                      <a:pt x="94" y="167"/>
                    </a:lnTo>
                    <a:lnTo>
                      <a:pt x="99" y="167"/>
                    </a:lnTo>
                    <a:lnTo>
                      <a:pt x="99" y="167"/>
                    </a:lnTo>
                    <a:lnTo>
                      <a:pt x="103" y="163"/>
                    </a:lnTo>
                    <a:lnTo>
                      <a:pt x="103" y="163"/>
                    </a:lnTo>
                    <a:lnTo>
                      <a:pt x="103" y="163"/>
                    </a:lnTo>
                    <a:lnTo>
                      <a:pt x="103" y="163"/>
                    </a:lnTo>
                    <a:lnTo>
                      <a:pt x="103" y="163"/>
                    </a:lnTo>
                    <a:lnTo>
                      <a:pt x="108" y="163"/>
                    </a:lnTo>
                    <a:lnTo>
                      <a:pt x="108" y="163"/>
                    </a:lnTo>
                    <a:lnTo>
                      <a:pt x="108" y="158"/>
                    </a:lnTo>
                    <a:lnTo>
                      <a:pt x="108" y="158"/>
                    </a:lnTo>
                    <a:lnTo>
                      <a:pt x="103" y="158"/>
                    </a:lnTo>
                    <a:lnTo>
                      <a:pt x="103" y="158"/>
                    </a:lnTo>
                    <a:lnTo>
                      <a:pt x="103" y="154"/>
                    </a:lnTo>
                    <a:lnTo>
                      <a:pt x="103" y="154"/>
                    </a:lnTo>
                    <a:lnTo>
                      <a:pt x="103" y="154"/>
                    </a:lnTo>
                    <a:lnTo>
                      <a:pt x="103" y="154"/>
                    </a:lnTo>
                    <a:lnTo>
                      <a:pt x="103" y="154"/>
                    </a:lnTo>
                    <a:lnTo>
                      <a:pt x="99" y="149"/>
                    </a:lnTo>
                    <a:lnTo>
                      <a:pt x="99" y="149"/>
                    </a:lnTo>
                    <a:lnTo>
                      <a:pt x="99" y="145"/>
                    </a:lnTo>
                    <a:lnTo>
                      <a:pt x="99" y="145"/>
                    </a:lnTo>
                    <a:lnTo>
                      <a:pt x="99" y="145"/>
                    </a:lnTo>
                    <a:lnTo>
                      <a:pt x="99" y="145"/>
                    </a:lnTo>
                    <a:lnTo>
                      <a:pt x="99" y="145"/>
                    </a:lnTo>
                    <a:lnTo>
                      <a:pt x="103" y="140"/>
                    </a:lnTo>
                    <a:lnTo>
                      <a:pt x="103" y="140"/>
                    </a:lnTo>
                    <a:lnTo>
                      <a:pt x="103" y="140"/>
                    </a:lnTo>
                    <a:lnTo>
                      <a:pt x="103" y="136"/>
                    </a:lnTo>
                    <a:lnTo>
                      <a:pt x="103" y="136"/>
                    </a:lnTo>
                    <a:lnTo>
                      <a:pt x="99" y="136"/>
                    </a:lnTo>
                    <a:lnTo>
                      <a:pt x="99" y="136"/>
                    </a:lnTo>
                    <a:lnTo>
                      <a:pt x="99" y="136"/>
                    </a:lnTo>
                    <a:lnTo>
                      <a:pt x="94" y="136"/>
                    </a:lnTo>
                    <a:lnTo>
                      <a:pt x="94" y="136"/>
                    </a:lnTo>
                    <a:lnTo>
                      <a:pt x="90" y="131"/>
                    </a:lnTo>
                    <a:lnTo>
                      <a:pt x="85" y="131"/>
                    </a:lnTo>
                    <a:lnTo>
                      <a:pt x="81" y="127"/>
                    </a:lnTo>
                    <a:lnTo>
                      <a:pt x="81" y="127"/>
                    </a:lnTo>
                    <a:lnTo>
                      <a:pt x="81" y="127"/>
                    </a:lnTo>
                    <a:lnTo>
                      <a:pt x="76" y="127"/>
                    </a:lnTo>
                    <a:lnTo>
                      <a:pt x="72" y="127"/>
                    </a:lnTo>
                    <a:lnTo>
                      <a:pt x="67" y="127"/>
                    </a:lnTo>
                    <a:lnTo>
                      <a:pt x="67" y="127"/>
                    </a:lnTo>
                    <a:lnTo>
                      <a:pt x="67" y="122"/>
                    </a:lnTo>
                    <a:lnTo>
                      <a:pt x="63" y="122"/>
                    </a:lnTo>
                    <a:lnTo>
                      <a:pt x="63" y="122"/>
                    </a:lnTo>
                    <a:lnTo>
                      <a:pt x="63" y="127"/>
                    </a:lnTo>
                    <a:lnTo>
                      <a:pt x="58" y="127"/>
                    </a:lnTo>
                    <a:lnTo>
                      <a:pt x="58" y="127"/>
                    </a:lnTo>
                    <a:lnTo>
                      <a:pt x="54" y="127"/>
                    </a:lnTo>
                    <a:lnTo>
                      <a:pt x="54" y="122"/>
                    </a:lnTo>
                    <a:lnTo>
                      <a:pt x="54" y="122"/>
                    </a:lnTo>
                    <a:lnTo>
                      <a:pt x="54" y="122"/>
                    </a:lnTo>
                    <a:lnTo>
                      <a:pt x="49" y="127"/>
                    </a:lnTo>
                    <a:lnTo>
                      <a:pt x="49" y="127"/>
                    </a:lnTo>
                    <a:lnTo>
                      <a:pt x="45" y="127"/>
                    </a:lnTo>
                    <a:lnTo>
                      <a:pt x="45" y="127"/>
                    </a:lnTo>
                    <a:lnTo>
                      <a:pt x="40" y="127"/>
                    </a:lnTo>
                    <a:lnTo>
                      <a:pt x="40" y="127"/>
                    </a:lnTo>
                    <a:lnTo>
                      <a:pt x="40" y="127"/>
                    </a:lnTo>
                    <a:lnTo>
                      <a:pt x="40" y="127"/>
                    </a:lnTo>
                    <a:lnTo>
                      <a:pt x="40" y="127"/>
                    </a:lnTo>
                    <a:lnTo>
                      <a:pt x="40" y="127"/>
                    </a:lnTo>
                    <a:lnTo>
                      <a:pt x="36" y="122"/>
                    </a:lnTo>
                    <a:lnTo>
                      <a:pt x="36" y="122"/>
                    </a:lnTo>
                    <a:lnTo>
                      <a:pt x="36" y="127"/>
                    </a:lnTo>
                    <a:lnTo>
                      <a:pt x="31" y="127"/>
                    </a:lnTo>
                    <a:lnTo>
                      <a:pt x="31" y="127"/>
                    </a:lnTo>
                    <a:lnTo>
                      <a:pt x="31" y="127"/>
                    </a:lnTo>
                    <a:lnTo>
                      <a:pt x="31" y="127"/>
                    </a:lnTo>
                    <a:lnTo>
                      <a:pt x="27" y="122"/>
                    </a:lnTo>
                    <a:lnTo>
                      <a:pt x="27" y="122"/>
                    </a:lnTo>
                    <a:lnTo>
                      <a:pt x="27" y="127"/>
                    </a:lnTo>
                    <a:lnTo>
                      <a:pt x="27" y="127"/>
                    </a:lnTo>
                    <a:lnTo>
                      <a:pt x="27" y="127"/>
                    </a:lnTo>
                    <a:lnTo>
                      <a:pt x="27" y="127"/>
                    </a:lnTo>
                    <a:lnTo>
                      <a:pt x="22" y="127"/>
                    </a:lnTo>
                    <a:lnTo>
                      <a:pt x="13" y="127"/>
                    </a:lnTo>
                    <a:lnTo>
                      <a:pt x="13" y="127"/>
                    </a:lnTo>
                    <a:lnTo>
                      <a:pt x="9" y="127"/>
                    </a:lnTo>
                    <a:lnTo>
                      <a:pt x="9" y="122"/>
                    </a:lnTo>
                    <a:lnTo>
                      <a:pt x="9" y="122"/>
                    </a:lnTo>
                    <a:lnTo>
                      <a:pt x="4" y="122"/>
                    </a:lnTo>
                    <a:lnTo>
                      <a:pt x="4" y="122"/>
                    </a:lnTo>
                    <a:lnTo>
                      <a:pt x="4" y="118"/>
                    </a:lnTo>
                    <a:lnTo>
                      <a:pt x="9" y="118"/>
                    </a:lnTo>
                    <a:lnTo>
                      <a:pt x="13" y="118"/>
                    </a:lnTo>
                    <a:lnTo>
                      <a:pt x="18" y="118"/>
                    </a:lnTo>
                    <a:lnTo>
                      <a:pt x="22" y="118"/>
                    </a:lnTo>
                    <a:lnTo>
                      <a:pt x="22" y="118"/>
                    </a:lnTo>
                    <a:lnTo>
                      <a:pt x="22" y="118"/>
                    </a:lnTo>
                    <a:lnTo>
                      <a:pt x="22" y="113"/>
                    </a:lnTo>
                    <a:lnTo>
                      <a:pt x="18" y="113"/>
                    </a:lnTo>
                    <a:lnTo>
                      <a:pt x="13" y="113"/>
                    </a:lnTo>
                    <a:lnTo>
                      <a:pt x="9" y="113"/>
                    </a:lnTo>
                    <a:lnTo>
                      <a:pt x="9" y="113"/>
                    </a:lnTo>
                    <a:lnTo>
                      <a:pt x="9" y="113"/>
                    </a:lnTo>
                    <a:lnTo>
                      <a:pt x="9" y="113"/>
                    </a:lnTo>
                    <a:lnTo>
                      <a:pt x="9" y="113"/>
                    </a:lnTo>
                    <a:lnTo>
                      <a:pt x="13" y="109"/>
                    </a:lnTo>
                    <a:lnTo>
                      <a:pt x="13" y="109"/>
                    </a:lnTo>
                    <a:lnTo>
                      <a:pt x="13" y="109"/>
                    </a:lnTo>
                    <a:lnTo>
                      <a:pt x="4" y="113"/>
                    </a:lnTo>
                    <a:lnTo>
                      <a:pt x="4" y="113"/>
                    </a:lnTo>
                    <a:lnTo>
                      <a:pt x="0" y="113"/>
                    </a:lnTo>
                    <a:lnTo>
                      <a:pt x="0" y="113"/>
                    </a:lnTo>
                    <a:lnTo>
                      <a:pt x="0" y="109"/>
                    </a:lnTo>
                    <a:lnTo>
                      <a:pt x="0" y="109"/>
                    </a:lnTo>
                    <a:lnTo>
                      <a:pt x="0" y="109"/>
                    </a:lnTo>
                    <a:lnTo>
                      <a:pt x="4" y="109"/>
                    </a:lnTo>
                    <a:lnTo>
                      <a:pt x="0" y="109"/>
                    </a:lnTo>
                    <a:lnTo>
                      <a:pt x="0" y="109"/>
                    </a:lnTo>
                    <a:lnTo>
                      <a:pt x="0" y="109"/>
                    </a:lnTo>
                    <a:lnTo>
                      <a:pt x="4" y="104"/>
                    </a:lnTo>
                    <a:lnTo>
                      <a:pt x="4" y="104"/>
                    </a:lnTo>
                    <a:lnTo>
                      <a:pt x="4" y="104"/>
                    </a:lnTo>
                    <a:lnTo>
                      <a:pt x="9" y="104"/>
                    </a:lnTo>
                    <a:lnTo>
                      <a:pt x="18" y="104"/>
                    </a:lnTo>
                    <a:lnTo>
                      <a:pt x="22" y="104"/>
                    </a:lnTo>
                    <a:lnTo>
                      <a:pt x="27" y="104"/>
                    </a:lnTo>
                    <a:lnTo>
                      <a:pt x="31" y="104"/>
                    </a:lnTo>
                    <a:lnTo>
                      <a:pt x="36" y="104"/>
                    </a:lnTo>
                    <a:lnTo>
                      <a:pt x="40" y="104"/>
                    </a:lnTo>
                    <a:lnTo>
                      <a:pt x="45" y="104"/>
                    </a:lnTo>
                    <a:lnTo>
                      <a:pt x="49" y="104"/>
                    </a:lnTo>
                    <a:lnTo>
                      <a:pt x="49" y="104"/>
                    </a:lnTo>
                    <a:lnTo>
                      <a:pt x="49" y="104"/>
                    </a:lnTo>
                    <a:lnTo>
                      <a:pt x="49" y="104"/>
                    </a:lnTo>
                    <a:lnTo>
                      <a:pt x="49" y="104"/>
                    </a:lnTo>
                    <a:lnTo>
                      <a:pt x="54" y="104"/>
                    </a:lnTo>
                    <a:lnTo>
                      <a:pt x="54" y="100"/>
                    </a:lnTo>
                    <a:lnTo>
                      <a:pt x="54" y="100"/>
                    </a:lnTo>
                    <a:lnTo>
                      <a:pt x="54" y="100"/>
                    </a:lnTo>
                    <a:lnTo>
                      <a:pt x="54" y="100"/>
                    </a:lnTo>
                    <a:lnTo>
                      <a:pt x="54" y="100"/>
                    </a:lnTo>
                    <a:lnTo>
                      <a:pt x="49" y="100"/>
                    </a:lnTo>
                    <a:lnTo>
                      <a:pt x="49" y="100"/>
                    </a:lnTo>
                    <a:lnTo>
                      <a:pt x="45" y="100"/>
                    </a:lnTo>
                    <a:lnTo>
                      <a:pt x="40" y="100"/>
                    </a:lnTo>
                    <a:lnTo>
                      <a:pt x="40" y="100"/>
                    </a:lnTo>
                    <a:lnTo>
                      <a:pt x="36" y="100"/>
                    </a:lnTo>
                    <a:lnTo>
                      <a:pt x="36" y="100"/>
                    </a:lnTo>
                    <a:lnTo>
                      <a:pt x="36" y="100"/>
                    </a:lnTo>
                    <a:lnTo>
                      <a:pt x="36" y="100"/>
                    </a:lnTo>
                    <a:lnTo>
                      <a:pt x="31" y="100"/>
                    </a:lnTo>
                    <a:lnTo>
                      <a:pt x="31" y="100"/>
                    </a:lnTo>
                    <a:lnTo>
                      <a:pt x="27" y="100"/>
                    </a:lnTo>
                    <a:lnTo>
                      <a:pt x="27" y="100"/>
                    </a:lnTo>
                    <a:lnTo>
                      <a:pt x="27" y="100"/>
                    </a:lnTo>
                    <a:lnTo>
                      <a:pt x="27" y="100"/>
                    </a:lnTo>
                    <a:lnTo>
                      <a:pt x="22" y="100"/>
                    </a:lnTo>
                    <a:lnTo>
                      <a:pt x="18" y="100"/>
                    </a:lnTo>
                    <a:lnTo>
                      <a:pt x="22" y="100"/>
                    </a:lnTo>
                    <a:lnTo>
                      <a:pt x="18" y="95"/>
                    </a:lnTo>
                    <a:lnTo>
                      <a:pt x="18" y="95"/>
                    </a:lnTo>
                    <a:lnTo>
                      <a:pt x="18" y="95"/>
                    </a:lnTo>
                    <a:lnTo>
                      <a:pt x="22" y="95"/>
                    </a:lnTo>
                    <a:lnTo>
                      <a:pt x="22" y="95"/>
                    </a:lnTo>
                    <a:lnTo>
                      <a:pt x="22" y="95"/>
                    </a:lnTo>
                    <a:lnTo>
                      <a:pt x="22" y="95"/>
                    </a:lnTo>
                    <a:lnTo>
                      <a:pt x="18" y="95"/>
                    </a:lnTo>
                    <a:lnTo>
                      <a:pt x="18" y="95"/>
                    </a:lnTo>
                    <a:lnTo>
                      <a:pt x="13" y="95"/>
                    </a:lnTo>
                    <a:lnTo>
                      <a:pt x="13" y="95"/>
                    </a:lnTo>
                    <a:lnTo>
                      <a:pt x="13" y="95"/>
                    </a:lnTo>
                    <a:lnTo>
                      <a:pt x="13" y="90"/>
                    </a:lnTo>
                    <a:lnTo>
                      <a:pt x="9" y="90"/>
                    </a:lnTo>
                    <a:lnTo>
                      <a:pt x="9" y="90"/>
                    </a:lnTo>
                    <a:lnTo>
                      <a:pt x="9" y="90"/>
                    </a:lnTo>
                    <a:lnTo>
                      <a:pt x="9" y="90"/>
                    </a:lnTo>
                    <a:lnTo>
                      <a:pt x="4" y="90"/>
                    </a:lnTo>
                    <a:lnTo>
                      <a:pt x="4" y="86"/>
                    </a:lnTo>
                    <a:lnTo>
                      <a:pt x="4" y="86"/>
                    </a:lnTo>
                    <a:lnTo>
                      <a:pt x="9" y="86"/>
                    </a:lnTo>
                    <a:lnTo>
                      <a:pt x="9" y="86"/>
                    </a:lnTo>
                    <a:lnTo>
                      <a:pt x="9" y="86"/>
                    </a:lnTo>
                    <a:lnTo>
                      <a:pt x="9" y="81"/>
                    </a:lnTo>
                    <a:lnTo>
                      <a:pt x="9" y="81"/>
                    </a:lnTo>
                    <a:lnTo>
                      <a:pt x="13" y="81"/>
                    </a:lnTo>
                    <a:lnTo>
                      <a:pt x="13" y="81"/>
                    </a:lnTo>
                    <a:lnTo>
                      <a:pt x="18" y="81"/>
                    </a:lnTo>
                    <a:lnTo>
                      <a:pt x="22" y="81"/>
                    </a:lnTo>
                    <a:lnTo>
                      <a:pt x="27" y="77"/>
                    </a:lnTo>
                    <a:lnTo>
                      <a:pt x="27" y="77"/>
                    </a:lnTo>
                    <a:lnTo>
                      <a:pt x="31" y="81"/>
                    </a:lnTo>
                    <a:lnTo>
                      <a:pt x="31" y="77"/>
                    </a:lnTo>
                    <a:lnTo>
                      <a:pt x="36" y="77"/>
                    </a:lnTo>
                    <a:lnTo>
                      <a:pt x="36" y="77"/>
                    </a:lnTo>
                    <a:lnTo>
                      <a:pt x="40" y="77"/>
                    </a:lnTo>
                    <a:lnTo>
                      <a:pt x="54" y="77"/>
                    </a:lnTo>
                    <a:lnTo>
                      <a:pt x="54" y="77"/>
                    </a:lnTo>
                    <a:lnTo>
                      <a:pt x="54" y="77"/>
                    </a:lnTo>
                    <a:lnTo>
                      <a:pt x="54" y="77"/>
                    </a:lnTo>
                    <a:lnTo>
                      <a:pt x="54" y="77"/>
                    </a:lnTo>
                    <a:lnTo>
                      <a:pt x="54" y="72"/>
                    </a:lnTo>
                    <a:lnTo>
                      <a:pt x="63" y="72"/>
                    </a:lnTo>
                    <a:lnTo>
                      <a:pt x="63" y="72"/>
                    </a:lnTo>
                    <a:lnTo>
                      <a:pt x="67" y="72"/>
                    </a:lnTo>
                    <a:lnTo>
                      <a:pt x="67" y="72"/>
                    </a:lnTo>
                    <a:lnTo>
                      <a:pt x="72" y="72"/>
                    </a:lnTo>
                    <a:lnTo>
                      <a:pt x="72" y="72"/>
                    </a:lnTo>
                    <a:lnTo>
                      <a:pt x="81" y="72"/>
                    </a:lnTo>
                    <a:lnTo>
                      <a:pt x="81" y="72"/>
                    </a:lnTo>
                    <a:lnTo>
                      <a:pt x="85" y="72"/>
                    </a:lnTo>
                    <a:lnTo>
                      <a:pt x="85" y="72"/>
                    </a:lnTo>
                    <a:lnTo>
                      <a:pt x="85" y="72"/>
                    </a:lnTo>
                    <a:lnTo>
                      <a:pt x="90" y="72"/>
                    </a:lnTo>
                    <a:lnTo>
                      <a:pt x="94" y="68"/>
                    </a:lnTo>
                    <a:lnTo>
                      <a:pt x="94" y="68"/>
                    </a:lnTo>
                    <a:lnTo>
                      <a:pt x="99" y="63"/>
                    </a:lnTo>
                    <a:lnTo>
                      <a:pt x="103" y="63"/>
                    </a:lnTo>
                    <a:lnTo>
                      <a:pt x="108" y="59"/>
                    </a:lnTo>
                    <a:lnTo>
                      <a:pt x="108" y="59"/>
                    </a:lnTo>
                    <a:lnTo>
                      <a:pt x="112" y="59"/>
                    </a:lnTo>
                    <a:lnTo>
                      <a:pt x="112" y="59"/>
                    </a:lnTo>
                    <a:lnTo>
                      <a:pt x="112" y="59"/>
                    </a:lnTo>
                    <a:lnTo>
                      <a:pt x="117" y="54"/>
                    </a:lnTo>
                    <a:lnTo>
                      <a:pt x="117" y="54"/>
                    </a:lnTo>
                    <a:lnTo>
                      <a:pt x="117" y="54"/>
                    </a:lnTo>
                    <a:lnTo>
                      <a:pt x="117" y="54"/>
                    </a:lnTo>
                    <a:lnTo>
                      <a:pt x="117" y="54"/>
                    </a:lnTo>
                    <a:lnTo>
                      <a:pt x="112" y="54"/>
                    </a:lnTo>
                    <a:lnTo>
                      <a:pt x="108" y="54"/>
                    </a:lnTo>
                    <a:lnTo>
                      <a:pt x="108" y="54"/>
                    </a:lnTo>
                    <a:lnTo>
                      <a:pt x="108" y="54"/>
                    </a:lnTo>
                    <a:lnTo>
                      <a:pt x="103" y="59"/>
                    </a:lnTo>
                    <a:lnTo>
                      <a:pt x="103" y="59"/>
                    </a:lnTo>
                    <a:lnTo>
                      <a:pt x="99" y="59"/>
                    </a:lnTo>
                    <a:lnTo>
                      <a:pt x="99" y="54"/>
                    </a:lnTo>
                    <a:lnTo>
                      <a:pt x="99" y="54"/>
                    </a:lnTo>
                    <a:lnTo>
                      <a:pt x="94" y="54"/>
                    </a:lnTo>
                    <a:lnTo>
                      <a:pt x="94" y="54"/>
                    </a:lnTo>
                    <a:lnTo>
                      <a:pt x="94" y="54"/>
                    </a:lnTo>
                    <a:lnTo>
                      <a:pt x="94" y="54"/>
                    </a:lnTo>
                    <a:lnTo>
                      <a:pt x="94" y="54"/>
                    </a:lnTo>
                    <a:lnTo>
                      <a:pt x="94" y="54"/>
                    </a:lnTo>
                    <a:lnTo>
                      <a:pt x="99" y="50"/>
                    </a:lnTo>
                    <a:lnTo>
                      <a:pt x="99" y="50"/>
                    </a:lnTo>
                    <a:lnTo>
                      <a:pt x="103" y="50"/>
                    </a:lnTo>
                    <a:lnTo>
                      <a:pt x="108" y="45"/>
                    </a:lnTo>
                    <a:lnTo>
                      <a:pt x="108" y="45"/>
                    </a:lnTo>
                    <a:lnTo>
                      <a:pt x="112" y="45"/>
                    </a:lnTo>
                    <a:lnTo>
                      <a:pt x="112" y="45"/>
                    </a:lnTo>
                    <a:lnTo>
                      <a:pt x="112" y="45"/>
                    </a:lnTo>
                    <a:lnTo>
                      <a:pt x="117" y="45"/>
                    </a:lnTo>
                    <a:lnTo>
                      <a:pt x="121" y="45"/>
                    </a:lnTo>
                    <a:lnTo>
                      <a:pt x="126" y="41"/>
                    </a:lnTo>
                    <a:lnTo>
                      <a:pt x="131" y="41"/>
                    </a:lnTo>
                    <a:lnTo>
                      <a:pt x="135" y="41"/>
                    </a:lnTo>
                    <a:lnTo>
                      <a:pt x="140" y="41"/>
                    </a:lnTo>
                    <a:lnTo>
                      <a:pt x="140" y="41"/>
                    </a:lnTo>
                    <a:lnTo>
                      <a:pt x="140" y="41"/>
                    </a:lnTo>
                    <a:lnTo>
                      <a:pt x="140" y="45"/>
                    </a:lnTo>
                    <a:lnTo>
                      <a:pt x="140" y="41"/>
                    </a:lnTo>
                    <a:lnTo>
                      <a:pt x="140" y="41"/>
                    </a:lnTo>
                    <a:lnTo>
                      <a:pt x="144" y="41"/>
                    </a:lnTo>
                    <a:lnTo>
                      <a:pt x="144" y="36"/>
                    </a:lnTo>
                    <a:lnTo>
                      <a:pt x="149" y="36"/>
                    </a:lnTo>
                    <a:lnTo>
                      <a:pt x="149" y="36"/>
                    </a:lnTo>
                    <a:lnTo>
                      <a:pt x="149" y="36"/>
                    </a:lnTo>
                    <a:lnTo>
                      <a:pt x="153" y="36"/>
                    </a:lnTo>
                    <a:lnTo>
                      <a:pt x="153" y="36"/>
                    </a:lnTo>
                    <a:lnTo>
                      <a:pt x="158" y="41"/>
                    </a:lnTo>
                    <a:lnTo>
                      <a:pt x="158" y="41"/>
                    </a:lnTo>
                    <a:lnTo>
                      <a:pt x="158" y="41"/>
                    </a:lnTo>
                    <a:lnTo>
                      <a:pt x="158" y="41"/>
                    </a:lnTo>
                    <a:lnTo>
                      <a:pt x="162" y="36"/>
                    </a:lnTo>
                    <a:lnTo>
                      <a:pt x="162" y="36"/>
                    </a:lnTo>
                    <a:lnTo>
                      <a:pt x="167" y="36"/>
                    </a:lnTo>
                    <a:lnTo>
                      <a:pt x="167" y="32"/>
                    </a:lnTo>
                    <a:lnTo>
                      <a:pt x="171" y="32"/>
                    </a:lnTo>
                    <a:lnTo>
                      <a:pt x="171" y="27"/>
                    </a:lnTo>
                    <a:lnTo>
                      <a:pt x="171" y="27"/>
                    </a:lnTo>
                    <a:lnTo>
                      <a:pt x="176" y="27"/>
                    </a:lnTo>
                    <a:lnTo>
                      <a:pt x="176" y="27"/>
                    </a:lnTo>
                    <a:lnTo>
                      <a:pt x="180" y="27"/>
                    </a:lnTo>
                    <a:lnTo>
                      <a:pt x="185" y="27"/>
                    </a:lnTo>
                    <a:lnTo>
                      <a:pt x="185" y="27"/>
                    </a:lnTo>
                    <a:lnTo>
                      <a:pt x="189" y="27"/>
                    </a:lnTo>
                    <a:lnTo>
                      <a:pt x="189" y="27"/>
                    </a:lnTo>
                    <a:lnTo>
                      <a:pt x="194" y="27"/>
                    </a:lnTo>
                    <a:lnTo>
                      <a:pt x="194" y="32"/>
                    </a:lnTo>
                    <a:lnTo>
                      <a:pt x="198" y="32"/>
                    </a:lnTo>
                    <a:lnTo>
                      <a:pt x="198" y="32"/>
                    </a:lnTo>
                    <a:lnTo>
                      <a:pt x="203" y="32"/>
                    </a:lnTo>
                    <a:lnTo>
                      <a:pt x="203" y="36"/>
                    </a:lnTo>
                    <a:lnTo>
                      <a:pt x="203" y="36"/>
                    </a:lnTo>
                    <a:lnTo>
                      <a:pt x="203" y="36"/>
                    </a:lnTo>
                    <a:lnTo>
                      <a:pt x="207" y="36"/>
                    </a:lnTo>
                    <a:lnTo>
                      <a:pt x="207" y="36"/>
                    </a:lnTo>
                    <a:lnTo>
                      <a:pt x="203" y="36"/>
                    </a:lnTo>
                    <a:lnTo>
                      <a:pt x="203" y="32"/>
                    </a:lnTo>
                    <a:lnTo>
                      <a:pt x="198" y="32"/>
                    </a:lnTo>
                    <a:lnTo>
                      <a:pt x="198" y="27"/>
                    </a:lnTo>
                    <a:lnTo>
                      <a:pt x="198" y="27"/>
                    </a:lnTo>
                    <a:lnTo>
                      <a:pt x="194" y="27"/>
                    </a:lnTo>
                    <a:lnTo>
                      <a:pt x="194" y="27"/>
                    </a:lnTo>
                    <a:lnTo>
                      <a:pt x="194" y="23"/>
                    </a:lnTo>
                    <a:lnTo>
                      <a:pt x="198" y="23"/>
                    </a:lnTo>
                    <a:lnTo>
                      <a:pt x="207" y="23"/>
                    </a:lnTo>
                    <a:lnTo>
                      <a:pt x="221" y="23"/>
                    </a:lnTo>
                    <a:lnTo>
                      <a:pt x="221" y="23"/>
                    </a:lnTo>
                    <a:lnTo>
                      <a:pt x="230" y="23"/>
                    </a:lnTo>
                    <a:lnTo>
                      <a:pt x="230" y="23"/>
                    </a:lnTo>
                    <a:lnTo>
                      <a:pt x="230" y="23"/>
                    </a:lnTo>
                    <a:lnTo>
                      <a:pt x="239" y="18"/>
                    </a:lnTo>
                    <a:lnTo>
                      <a:pt x="239" y="18"/>
                    </a:lnTo>
                    <a:lnTo>
                      <a:pt x="239" y="18"/>
                    </a:lnTo>
                    <a:lnTo>
                      <a:pt x="243" y="23"/>
                    </a:lnTo>
                    <a:lnTo>
                      <a:pt x="243" y="23"/>
                    </a:lnTo>
                    <a:lnTo>
                      <a:pt x="243" y="23"/>
                    </a:lnTo>
                    <a:lnTo>
                      <a:pt x="243" y="27"/>
                    </a:lnTo>
                    <a:lnTo>
                      <a:pt x="239" y="32"/>
                    </a:lnTo>
                    <a:lnTo>
                      <a:pt x="239" y="32"/>
                    </a:lnTo>
                    <a:lnTo>
                      <a:pt x="239" y="32"/>
                    </a:lnTo>
                    <a:lnTo>
                      <a:pt x="239" y="32"/>
                    </a:lnTo>
                    <a:lnTo>
                      <a:pt x="239" y="32"/>
                    </a:lnTo>
                    <a:lnTo>
                      <a:pt x="243" y="32"/>
                    </a:lnTo>
                    <a:lnTo>
                      <a:pt x="243" y="27"/>
                    </a:lnTo>
                    <a:lnTo>
                      <a:pt x="248" y="27"/>
                    </a:lnTo>
                    <a:lnTo>
                      <a:pt x="248" y="27"/>
                    </a:lnTo>
                    <a:lnTo>
                      <a:pt x="248" y="23"/>
                    </a:lnTo>
                    <a:lnTo>
                      <a:pt x="248" y="23"/>
                    </a:lnTo>
                    <a:lnTo>
                      <a:pt x="253" y="23"/>
                    </a:lnTo>
                    <a:lnTo>
                      <a:pt x="253" y="23"/>
                    </a:lnTo>
                    <a:lnTo>
                      <a:pt x="257" y="27"/>
                    </a:lnTo>
                    <a:lnTo>
                      <a:pt x="262" y="27"/>
                    </a:lnTo>
                    <a:lnTo>
                      <a:pt x="266" y="27"/>
                    </a:lnTo>
                    <a:lnTo>
                      <a:pt x="271" y="27"/>
                    </a:lnTo>
                    <a:lnTo>
                      <a:pt x="275" y="27"/>
                    </a:lnTo>
                    <a:lnTo>
                      <a:pt x="275" y="27"/>
                    </a:lnTo>
                    <a:lnTo>
                      <a:pt x="275" y="27"/>
                    </a:lnTo>
                    <a:lnTo>
                      <a:pt x="275" y="27"/>
                    </a:lnTo>
                    <a:lnTo>
                      <a:pt x="271" y="27"/>
                    </a:lnTo>
                    <a:lnTo>
                      <a:pt x="271" y="23"/>
                    </a:lnTo>
                    <a:lnTo>
                      <a:pt x="271" y="18"/>
                    </a:lnTo>
                    <a:lnTo>
                      <a:pt x="271" y="18"/>
                    </a:lnTo>
                    <a:lnTo>
                      <a:pt x="275" y="18"/>
                    </a:lnTo>
                    <a:lnTo>
                      <a:pt x="280" y="18"/>
                    </a:lnTo>
                    <a:lnTo>
                      <a:pt x="289" y="18"/>
                    </a:lnTo>
                    <a:lnTo>
                      <a:pt x="298" y="23"/>
                    </a:lnTo>
                    <a:lnTo>
                      <a:pt x="302" y="27"/>
                    </a:lnTo>
                    <a:lnTo>
                      <a:pt x="311" y="32"/>
                    </a:lnTo>
                    <a:lnTo>
                      <a:pt x="316" y="32"/>
                    </a:lnTo>
                    <a:lnTo>
                      <a:pt x="316" y="32"/>
                    </a:lnTo>
                    <a:lnTo>
                      <a:pt x="316" y="32"/>
                    </a:lnTo>
                    <a:lnTo>
                      <a:pt x="320" y="32"/>
                    </a:lnTo>
                    <a:lnTo>
                      <a:pt x="320" y="32"/>
                    </a:lnTo>
                    <a:lnTo>
                      <a:pt x="320" y="32"/>
                    </a:lnTo>
                    <a:lnTo>
                      <a:pt x="320" y="27"/>
                    </a:lnTo>
                    <a:lnTo>
                      <a:pt x="320" y="27"/>
                    </a:lnTo>
                    <a:lnTo>
                      <a:pt x="325" y="23"/>
                    </a:lnTo>
                    <a:lnTo>
                      <a:pt x="325" y="23"/>
                    </a:lnTo>
                    <a:lnTo>
                      <a:pt x="329" y="23"/>
                    </a:lnTo>
                    <a:lnTo>
                      <a:pt x="329" y="18"/>
                    </a:lnTo>
                    <a:lnTo>
                      <a:pt x="329" y="18"/>
                    </a:lnTo>
                    <a:lnTo>
                      <a:pt x="320" y="14"/>
                    </a:lnTo>
                    <a:lnTo>
                      <a:pt x="320" y="14"/>
                    </a:lnTo>
                    <a:lnTo>
                      <a:pt x="325" y="14"/>
                    </a:lnTo>
                    <a:lnTo>
                      <a:pt x="325" y="14"/>
                    </a:lnTo>
                    <a:lnTo>
                      <a:pt x="347" y="14"/>
                    </a:lnTo>
                    <a:lnTo>
                      <a:pt x="352" y="18"/>
                    </a:lnTo>
                    <a:lnTo>
                      <a:pt x="352" y="18"/>
                    </a:lnTo>
                    <a:lnTo>
                      <a:pt x="352" y="18"/>
                    </a:lnTo>
                    <a:lnTo>
                      <a:pt x="352" y="18"/>
                    </a:lnTo>
                    <a:lnTo>
                      <a:pt x="356" y="18"/>
                    </a:lnTo>
                    <a:lnTo>
                      <a:pt x="356" y="14"/>
                    </a:lnTo>
                    <a:lnTo>
                      <a:pt x="356" y="14"/>
                    </a:lnTo>
                    <a:lnTo>
                      <a:pt x="334" y="14"/>
                    </a:lnTo>
                    <a:lnTo>
                      <a:pt x="329" y="14"/>
                    </a:lnTo>
                    <a:lnTo>
                      <a:pt x="329" y="14"/>
                    </a:lnTo>
                    <a:lnTo>
                      <a:pt x="325" y="14"/>
                    </a:lnTo>
                    <a:lnTo>
                      <a:pt x="320" y="14"/>
                    </a:lnTo>
                    <a:lnTo>
                      <a:pt x="320" y="14"/>
                    </a:lnTo>
                    <a:lnTo>
                      <a:pt x="316" y="9"/>
                    </a:lnTo>
                    <a:lnTo>
                      <a:pt x="320" y="9"/>
                    </a:lnTo>
                    <a:lnTo>
                      <a:pt x="325" y="9"/>
                    </a:lnTo>
                    <a:lnTo>
                      <a:pt x="325" y="9"/>
                    </a:lnTo>
                    <a:lnTo>
                      <a:pt x="329" y="9"/>
                    </a:lnTo>
                    <a:lnTo>
                      <a:pt x="334" y="9"/>
                    </a:lnTo>
                    <a:lnTo>
                      <a:pt x="338" y="9"/>
                    </a:lnTo>
                    <a:lnTo>
                      <a:pt x="347" y="5"/>
                    </a:lnTo>
                    <a:lnTo>
                      <a:pt x="352" y="5"/>
                    </a:lnTo>
                    <a:lnTo>
                      <a:pt x="352" y="5"/>
                    </a:lnTo>
                    <a:lnTo>
                      <a:pt x="356" y="9"/>
                    </a:lnTo>
                    <a:lnTo>
                      <a:pt x="356" y="9"/>
                    </a:lnTo>
                    <a:lnTo>
                      <a:pt x="361" y="9"/>
                    </a:lnTo>
                    <a:lnTo>
                      <a:pt x="361" y="9"/>
                    </a:lnTo>
                    <a:lnTo>
                      <a:pt x="361" y="9"/>
                    </a:lnTo>
                    <a:lnTo>
                      <a:pt x="365" y="9"/>
                    </a:lnTo>
                    <a:lnTo>
                      <a:pt x="365" y="9"/>
                    </a:lnTo>
                    <a:lnTo>
                      <a:pt x="370" y="5"/>
                    </a:lnTo>
                    <a:lnTo>
                      <a:pt x="374" y="5"/>
                    </a:lnTo>
                    <a:lnTo>
                      <a:pt x="379" y="5"/>
                    </a:lnTo>
                    <a:lnTo>
                      <a:pt x="379" y="9"/>
                    </a:lnTo>
                    <a:lnTo>
                      <a:pt x="384" y="9"/>
                    </a:lnTo>
                    <a:lnTo>
                      <a:pt x="384" y="9"/>
                    </a:lnTo>
                    <a:lnTo>
                      <a:pt x="388" y="14"/>
                    </a:lnTo>
                    <a:lnTo>
                      <a:pt x="388" y="14"/>
                    </a:lnTo>
                    <a:lnTo>
                      <a:pt x="388" y="14"/>
                    </a:lnTo>
                    <a:lnTo>
                      <a:pt x="393" y="9"/>
                    </a:lnTo>
                    <a:lnTo>
                      <a:pt x="393" y="9"/>
                    </a:lnTo>
                    <a:lnTo>
                      <a:pt x="393" y="9"/>
                    </a:lnTo>
                    <a:lnTo>
                      <a:pt x="393" y="9"/>
                    </a:lnTo>
                    <a:lnTo>
                      <a:pt x="388" y="9"/>
                    </a:lnTo>
                    <a:lnTo>
                      <a:pt x="388" y="5"/>
                    </a:lnTo>
                    <a:lnTo>
                      <a:pt x="388" y="5"/>
                    </a:lnTo>
                    <a:lnTo>
                      <a:pt x="388" y="5"/>
                    </a:lnTo>
                    <a:lnTo>
                      <a:pt x="388" y="5"/>
                    </a:lnTo>
                    <a:lnTo>
                      <a:pt x="393" y="5"/>
                    </a:lnTo>
                    <a:lnTo>
                      <a:pt x="393" y="5"/>
                    </a:lnTo>
                    <a:lnTo>
                      <a:pt x="393" y="5"/>
                    </a:lnTo>
                    <a:lnTo>
                      <a:pt x="397" y="5"/>
                    </a:lnTo>
                    <a:lnTo>
                      <a:pt x="397" y="5"/>
                    </a:lnTo>
                    <a:lnTo>
                      <a:pt x="397" y="5"/>
                    </a:lnTo>
                    <a:lnTo>
                      <a:pt x="402" y="5"/>
                    </a:lnTo>
                    <a:lnTo>
                      <a:pt x="402" y="5"/>
                    </a:lnTo>
                    <a:lnTo>
                      <a:pt x="406" y="5"/>
                    </a:lnTo>
                    <a:lnTo>
                      <a:pt x="406" y="5"/>
                    </a:lnTo>
                    <a:lnTo>
                      <a:pt x="406" y="5"/>
                    </a:lnTo>
                    <a:lnTo>
                      <a:pt x="406" y="5"/>
                    </a:lnTo>
                    <a:lnTo>
                      <a:pt x="406" y="5"/>
                    </a:lnTo>
                    <a:lnTo>
                      <a:pt x="420" y="5"/>
                    </a:lnTo>
                    <a:lnTo>
                      <a:pt x="420" y="5"/>
                    </a:lnTo>
                    <a:lnTo>
                      <a:pt x="424" y="0"/>
                    </a:lnTo>
                    <a:lnTo>
                      <a:pt x="424" y="0"/>
                    </a:lnTo>
                    <a:lnTo>
                      <a:pt x="429" y="5"/>
                    </a:lnTo>
                    <a:lnTo>
                      <a:pt x="429" y="5"/>
                    </a:lnTo>
                    <a:lnTo>
                      <a:pt x="433" y="5"/>
                    </a:lnTo>
                    <a:lnTo>
                      <a:pt x="438" y="0"/>
                    </a:lnTo>
                    <a:lnTo>
                      <a:pt x="438" y="0"/>
                    </a:lnTo>
                    <a:lnTo>
                      <a:pt x="460" y="5"/>
                    </a:lnTo>
                    <a:lnTo>
                      <a:pt x="46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8" name="Freeform 69"/>
              <p:cNvSpPr>
                <a:spLocks/>
              </p:cNvSpPr>
              <p:nvPr/>
            </p:nvSpPr>
            <p:spPr bwMode="auto">
              <a:xfrm>
                <a:off x="1752601" y="2378076"/>
                <a:ext cx="115888" cy="136525"/>
              </a:xfrm>
              <a:custGeom>
                <a:avLst/>
                <a:gdLst>
                  <a:gd name="T0" fmla="*/ 64 w 73"/>
                  <a:gd name="T1" fmla="*/ 14 h 86"/>
                  <a:gd name="T2" fmla="*/ 59 w 73"/>
                  <a:gd name="T3" fmla="*/ 23 h 86"/>
                  <a:gd name="T4" fmla="*/ 55 w 73"/>
                  <a:gd name="T5" fmla="*/ 36 h 86"/>
                  <a:gd name="T6" fmla="*/ 55 w 73"/>
                  <a:gd name="T7" fmla="*/ 41 h 86"/>
                  <a:gd name="T8" fmla="*/ 59 w 73"/>
                  <a:gd name="T9" fmla="*/ 41 h 86"/>
                  <a:gd name="T10" fmla="*/ 64 w 73"/>
                  <a:gd name="T11" fmla="*/ 41 h 86"/>
                  <a:gd name="T12" fmla="*/ 64 w 73"/>
                  <a:gd name="T13" fmla="*/ 45 h 86"/>
                  <a:gd name="T14" fmla="*/ 68 w 73"/>
                  <a:gd name="T15" fmla="*/ 41 h 86"/>
                  <a:gd name="T16" fmla="*/ 68 w 73"/>
                  <a:gd name="T17" fmla="*/ 41 h 86"/>
                  <a:gd name="T18" fmla="*/ 73 w 73"/>
                  <a:gd name="T19" fmla="*/ 45 h 86"/>
                  <a:gd name="T20" fmla="*/ 68 w 73"/>
                  <a:gd name="T21" fmla="*/ 45 h 86"/>
                  <a:gd name="T22" fmla="*/ 64 w 73"/>
                  <a:gd name="T23" fmla="*/ 55 h 86"/>
                  <a:gd name="T24" fmla="*/ 59 w 73"/>
                  <a:gd name="T25" fmla="*/ 55 h 86"/>
                  <a:gd name="T26" fmla="*/ 55 w 73"/>
                  <a:gd name="T27" fmla="*/ 59 h 86"/>
                  <a:gd name="T28" fmla="*/ 50 w 73"/>
                  <a:gd name="T29" fmla="*/ 59 h 86"/>
                  <a:gd name="T30" fmla="*/ 50 w 73"/>
                  <a:gd name="T31" fmla="*/ 64 h 86"/>
                  <a:gd name="T32" fmla="*/ 50 w 73"/>
                  <a:gd name="T33" fmla="*/ 68 h 86"/>
                  <a:gd name="T34" fmla="*/ 50 w 73"/>
                  <a:gd name="T35" fmla="*/ 68 h 86"/>
                  <a:gd name="T36" fmla="*/ 45 w 73"/>
                  <a:gd name="T37" fmla="*/ 73 h 86"/>
                  <a:gd name="T38" fmla="*/ 45 w 73"/>
                  <a:gd name="T39" fmla="*/ 73 h 86"/>
                  <a:gd name="T40" fmla="*/ 45 w 73"/>
                  <a:gd name="T41" fmla="*/ 73 h 86"/>
                  <a:gd name="T42" fmla="*/ 45 w 73"/>
                  <a:gd name="T43" fmla="*/ 73 h 86"/>
                  <a:gd name="T44" fmla="*/ 45 w 73"/>
                  <a:gd name="T45" fmla="*/ 73 h 86"/>
                  <a:gd name="T46" fmla="*/ 41 w 73"/>
                  <a:gd name="T47" fmla="*/ 77 h 86"/>
                  <a:gd name="T48" fmla="*/ 41 w 73"/>
                  <a:gd name="T49" fmla="*/ 77 h 86"/>
                  <a:gd name="T50" fmla="*/ 36 w 73"/>
                  <a:gd name="T51" fmla="*/ 77 h 86"/>
                  <a:gd name="T52" fmla="*/ 36 w 73"/>
                  <a:gd name="T53" fmla="*/ 82 h 86"/>
                  <a:gd name="T54" fmla="*/ 32 w 73"/>
                  <a:gd name="T55" fmla="*/ 82 h 86"/>
                  <a:gd name="T56" fmla="*/ 27 w 73"/>
                  <a:gd name="T57" fmla="*/ 82 h 86"/>
                  <a:gd name="T58" fmla="*/ 14 w 73"/>
                  <a:gd name="T59" fmla="*/ 82 h 86"/>
                  <a:gd name="T60" fmla="*/ 9 w 73"/>
                  <a:gd name="T61" fmla="*/ 77 h 86"/>
                  <a:gd name="T62" fmla="*/ 0 w 73"/>
                  <a:gd name="T63" fmla="*/ 68 h 86"/>
                  <a:gd name="T64" fmla="*/ 0 w 73"/>
                  <a:gd name="T65" fmla="*/ 64 h 86"/>
                  <a:gd name="T66" fmla="*/ 0 w 73"/>
                  <a:gd name="T67" fmla="*/ 64 h 86"/>
                  <a:gd name="T68" fmla="*/ 0 w 73"/>
                  <a:gd name="T69" fmla="*/ 59 h 86"/>
                  <a:gd name="T70" fmla="*/ 0 w 73"/>
                  <a:gd name="T71" fmla="*/ 59 h 86"/>
                  <a:gd name="T72" fmla="*/ 5 w 73"/>
                  <a:gd name="T73" fmla="*/ 55 h 86"/>
                  <a:gd name="T74" fmla="*/ 0 w 73"/>
                  <a:gd name="T75" fmla="*/ 55 h 86"/>
                  <a:gd name="T76" fmla="*/ 5 w 73"/>
                  <a:gd name="T77" fmla="*/ 50 h 86"/>
                  <a:gd name="T78" fmla="*/ 9 w 73"/>
                  <a:gd name="T79" fmla="*/ 41 h 86"/>
                  <a:gd name="T80" fmla="*/ 18 w 73"/>
                  <a:gd name="T81" fmla="*/ 36 h 86"/>
                  <a:gd name="T82" fmla="*/ 27 w 73"/>
                  <a:gd name="T83" fmla="*/ 36 h 86"/>
                  <a:gd name="T84" fmla="*/ 32 w 73"/>
                  <a:gd name="T85" fmla="*/ 36 h 86"/>
                  <a:gd name="T86" fmla="*/ 36 w 73"/>
                  <a:gd name="T87" fmla="*/ 36 h 86"/>
                  <a:gd name="T88" fmla="*/ 36 w 73"/>
                  <a:gd name="T89" fmla="*/ 32 h 86"/>
                  <a:gd name="T90" fmla="*/ 36 w 73"/>
                  <a:gd name="T91" fmla="*/ 32 h 86"/>
                  <a:gd name="T92" fmla="*/ 32 w 73"/>
                  <a:gd name="T93" fmla="*/ 27 h 86"/>
                  <a:gd name="T94" fmla="*/ 32 w 73"/>
                  <a:gd name="T95" fmla="*/ 27 h 86"/>
                  <a:gd name="T96" fmla="*/ 32 w 73"/>
                  <a:gd name="T97" fmla="*/ 23 h 86"/>
                  <a:gd name="T98" fmla="*/ 27 w 73"/>
                  <a:gd name="T99" fmla="*/ 18 h 86"/>
                  <a:gd name="T100" fmla="*/ 23 w 73"/>
                  <a:gd name="T101" fmla="*/ 14 h 86"/>
                  <a:gd name="T102" fmla="*/ 23 w 73"/>
                  <a:gd name="T103" fmla="*/ 14 h 86"/>
                  <a:gd name="T104" fmla="*/ 32 w 73"/>
                  <a:gd name="T105" fmla="*/ 14 h 86"/>
                  <a:gd name="T106" fmla="*/ 32 w 73"/>
                  <a:gd name="T107" fmla="*/ 5 h 86"/>
                  <a:gd name="T108" fmla="*/ 41 w 73"/>
                  <a:gd name="T109" fmla="*/ 0 h 86"/>
                  <a:gd name="T110" fmla="*/ 55 w 73"/>
                  <a:gd name="T111" fmla="*/ 5 h 86"/>
                  <a:gd name="T112" fmla="*/ 64 w 73"/>
                  <a:gd name="T113" fmla="*/ 5 h 86"/>
                  <a:gd name="T114" fmla="*/ 64 w 73"/>
                  <a:gd name="T115"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6">
                    <a:moveTo>
                      <a:pt x="64" y="14"/>
                    </a:moveTo>
                    <a:lnTo>
                      <a:pt x="64" y="14"/>
                    </a:lnTo>
                    <a:lnTo>
                      <a:pt x="59" y="18"/>
                    </a:lnTo>
                    <a:lnTo>
                      <a:pt x="59" y="23"/>
                    </a:lnTo>
                    <a:lnTo>
                      <a:pt x="59" y="27"/>
                    </a:lnTo>
                    <a:lnTo>
                      <a:pt x="55" y="36"/>
                    </a:lnTo>
                    <a:lnTo>
                      <a:pt x="55" y="41"/>
                    </a:lnTo>
                    <a:lnTo>
                      <a:pt x="55" y="41"/>
                    </a:lnTo>
                    <a:lnTo>
                      <a:pt x="59" y="41"/>
                    </a:lnTo>
                    <a:lnTo>
                      <a:pt x="59" y="41"/>
                    </a:lnTo>
                    <a:lnTo>
                      <a:pt x="59" y="41"/>
                    </a:lnTo>
                    <a:lnTo>
                      <a:pt x="64" y="41"/>
                    </a:lnTo>
                    <a:lnTo>
                      <a:pt x="64" y="41"/>
                    </a:lnTo>
                    <a:lnTo>
                      <a:pt x="64" y="45"/>
                    </a:lnTo>
                    <a:lnTo>
                      <a:pt x="64" y="45"/>
                    </a:lnTo>
                    <a:lnTo>
                      <a:pt x="68" y="41"/>
                    </a:lnTo>
                    <a:lnTo>
                      <a:pt x="68" y="41"/>
                    </a:lnTo>
                    <a:lnTo>
                      <a:pt x="68" y="41"/>
                    </a:lnTo>
                    <a:lnTo>
                      <a:pt x="68" y="41"/>
                    </a:lnTo>
                    <a:lnTo>
                      <a:pt x="73" y="45"/>
                    </a:lnTo>
                    <a:lnTo>
                      <a:pt x="73" y="45"/>
                    </a:lnTo>
                    <a:lnTo>
                      <a:pt x="68" y="45"/>
                    </a:lnTo>
                    <a:lnTo>
                      <a:pt x="68" y="50"/>
                    </a:lnTo>
                    <a:lnTo>
                      <a:pt x="64" y="55"/>
                    </a:lnTo>
                    <a:lnTo>
                      <a:pt x="59" y="55"/>
                    </a:lnTo>
                    <a:lnTo>
                      <a:pt x="59" y="55"/>
                    </a:lnTo>
                    <a:lnTo>
                      <a:pt x="59" y="55"/>
                    </a:lnTo>
                    <a:lnTo>
                      <a:pt x="55" y="59"/>
                    </a:lnTo>
                    <a:lnTo>
                      <a:pt x="55" y="59"/>
                    </a:lnTo>
                    <a:lnTo>
                      <a:pt x="50" y="59"/>
                    </a:lnTo>
                    <a:lnTo>
                      <a:pt x="50" y="64"/>
                    </a:lnTo>
                    <a:lnTo>
                      <a:pt x="50" y="64"/>
                    </a:lnTo>
                    <a:lnTo>
                      <a:pt x="50" y="68"/>
                    </a:lnTo>
                    <a:lnTo>
                      <a:pt x="50" y="68"/>
                    </a:lnTo>
                    <a:lnTo>
                      <a:pt x="50" y="68"/>
                    </a:lnTo>
                    <a:lnTo>
                      <a:pt x="50" y="68"/>
                    </a:lnTo>
                    <a:lnTo>
                      <a:pt x="50" y="73"/>
                    </a:lnTo>
                    <a:lnTo>
                      <a:pt x="45" y="73"/>
                    </a:lnTo>
                    <a:lnTo>
                      <a:pt x="45" y="73"/>
                    </a:lnTo>
                    <a:lnTo>
                      <a:pt x="45" y="73"/>
                    </a:lnTo>
                    <a:lnTo>
                      <a:pt x="45" y="73"/>
                    </a:lnTo>
                    <a:lnTo>
                      <a:pt x="45" y="73"/>
                    </a:lnTo>
                    <a:lnTo>
                      <a:pt x="45" y="73"/>
                    </a:lnTo>
                    <a:lnTo>
                      <a:pt x="45" y="73"/>
                    </a:lnTo>
                    <a:lnTo>
                      <a:pt x="45" y="73"/>
                    </a:lnTo>
                    <a:lnTo>
                      <a:pt x="45" y="73"/>
                    </a:lnTo>
                    <a:lnTo>
                      <a:pt x="41" y="77"/>
                    </a:lnTo>
                    <a:lnTo>
                      <a:pt x="41" y="77"/>
                    </a:lnTo>
                    <a:lnTo>
                      <a:pt x="41" y="77"/>
                    </a:lnTo>
                    <a:lnTo>
                      <a:pt x="41" y="77"/>
                    </a:lnTo>
                    <a:lnTo>
                      <a:pt x="36" y="77"/>
                    </a:lnTo>
                    <a:lnTo>
                      <a:pt x="36" y="77"/>
                    </a:lnTo>
                    <a:lnTo>
                      <a:pt x="36" y="77"/>
                    </a:lnTo>
                    <a:lnTo>
                      <a:pt x="36" y="82"/>
                    </a:lnTo>
                    <a:lnTo>
                      <a:pt x="32" y="82"/>
                    </a:lnTo>
                    <a:lnTo>
                      <a:pt x="32" y="82"/>
                    </a:lnTo>
                    <a:lnTo>
                      <a:pt x="32" y="86"/>
                    </a:lnTo>
                    <a:lnTo>
                      <a:pt x="27" y="82"/>
                    </a:lnTo>
                    <a:lnTo>
                      <a:pt x="23" y="82"/>
                    </a:lnTo>
                    <a:lnTo>
                      <a:pt x="14" y="82"/>
                    </a:lnTo>
                    <a:lnTo>
                      <a:pt x="14" y="77"/>
                    </a:lnTo>
                    <a:lnTo>
                      <a:pt x="9" y="77"/>
                    </a:lnTo>
                    <a:lnTo>
                      <a:pt x="5" y="73"/>
                    </a:lnTo>
                    <a:lnTo>
                      <a:pt x="0" y="68"/>
                    </a:lnTo>
                    <a:lnTo>
                      <a:pt x="0" y="68"/>
                    </a:lnTo>
                    <a:lnTo>
                      <a:pt x="0" y="64"/>
                    </a:lnTo>
                    <a:lnTo>
                      <a:pt x="0" y="64"/>
                    </a:lnTo>
                    <a:lnTo>
                      <a:pt x="0" y="64"/>
                    </a:lnTo>
                    <a:lnTo>
                      <a:pt x="0" y="64"/>
                    </a:lnTo>
                    <a:lnTo>
                      <a:pt x="0" y="59"/>
                    </a:lnTo>
                    <a:lnTo>
                      <a:pt x="0" y="59"/>
                    </a:lnTo>
                    <a:lnTo>
                      <a:pt x="0" y="59"/>
                    </a:lnTo>
                    <a:lnTo>
                      <a:pt x="5" y="59"/>
                    </a:lnTo>
                    <a:lnTo>
                      <a:pt x="5" y="55"/>
                    </a:lnTo>
                    <a:lnTo>
                      <a:pt x="0" y="55"/>
                    </a:lnTo>
                    <a:lnTo>
                      <a:pt x="0" y="55"/>
                    </a:lnTo>
                    <a:lnTo>
                      <a:pt x="5" y="50"/>
                    </a:lnTo>
                    <a:lnTo>
                      <a:pt x="5" y="50"/>
                    </a:lnTo>
                    <a:lnTo>
                      <a:pt x="9" y="45"/>
                    </a:lnTo>
                    <a:lnTo>
                      <a:pt x="9" y="41"/>
                    </a:lnTo>
                    <a:lnTo>
                      <a:pt x="14" y="36"/>
                    </a:lnTo>
                    <a:lnTo>
                      <a:pt x="18" y="36"/>
                    </a:lnTo>
                    <a:lnTo>
                      <a:pt x="23" y="36"/>
                    </a:lnTo>
                    <a:lnTo>
                      <a:pt x="27" y="36"/>
                    </a:lnTo>
                    <a:lnTo>
                      <a:pt x="32" y="36"/>
                    </a:lnTo>
                    <a:lnTo>
                      <a:pt x="32" y="36"/>
                    </a:lnTo>
                    <a:lnTo>
                      <a:pt x="36" y="36"/>
                    </a:lnTo>
                    <a:lnTo>
                      <a:pt x="36" y="36"/>
                    </a:lnTo>
                    <a:lnTo>
                      <a:pt x="36" y="32"/>
                    </a:lnTo>
                    <a:lnTo>
                      <a:pt x="36" y="32"/>
                    </a:lnTo>
                    <a:lnTo>
                      <a:pt x="36" y="32"/>
                    </a:lnTo>
                    <a:lnTo>
                      <a:pt x="36" y="32"/>
                    </a:lnTo>
                    <a:lnTo>
                      <a:pt x="36" y="27"/>
                    </a:lnTo>
                    <a:lnTo>
                      <a:pt x="32" y="27"/>
                    </a:lnTo>
                    <a:lnTo>
                      <a:pt x="32" y="27"/>
                    </a:lnTo>
                    <a:lnTo>
                      <a:pt x="32" y="27"/>
                    </a:lnTo>
                    <a:lnTo>
                      <a:pt x="32" y="23"/>
                    </a:lnTo>
                    <a:lnTo>
                      <a:pt x="32" y="23"/>
                    </a:lnTo>
                    <a:lnTo>
                      <a:pt x="27" y="23"/>
                    </a:lnTo>
                    <a:lnTo>
                      <a:pt x="27" y="18"/>
                    </a:lnTo>
                    <a:lnTo>
                      <a:pt x="27" y="18"/>
                    </a:lnTo>
                    <a:lnTo>
                      <a:pt x="23" y="14"/>
                    </a:lnTo>
                    <a:lnTo>
                      <a:pt x="23" y="14"/>
                    </a:lnTo>
                    <a:lnTo>
                      <a:pt x="23" y="14"/>
                    </a:lnTo>
                    <a:lnTo>
                      <a:pt x="27" y="14"/>
                    </a:lnTo>
                    <a:lnTo>
                      <a:pt x="32" y="14"/>
                    </a:lnTo>
                    <a:lnTo>
                      <a:pt x="32" y="9"/>
                    </a:lnTo>
                    <a:lnTo>
                      <a:pt x="32" y="5"/>
                    </a:lnTo>
                    <a:lnTo>
                      <a:pt x="32" y="0"/>
                    </a:lnTo>
                    <a:lnTo>
                      <a:pt x="41" y="0"/>
                    </a:lnTo>
                    <a:lnTo>
                      <a:pt x="45" y="5"/>
                    </a:lnTo>
                    <a:lnTo>
                      <a:pt x="55" y="5"/>
                    </a:lnTo>
                    <a:lnTo>
                      <a:pt x="59" y="5"/>
                    </a:lnTo>
                    <a:lnTo>
                      <a:pt x="64" y="5"/>
                    </a:lnTo>
                    <a:lnTo>
                      <a:pt x="64" y="9"/>
                    </a:lnTo>
                    <a:lnTo>
                      <a:pt x="64" y="1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9" name="Freeform 70"/>
              <p:cNvSpPr>
                <a:spLocks/>
              </p:cNvSpPr>
              <p:nvPr/>
            </p:nvSpPr>
            <p:spPr bwMode="auto">
              <a:xfrm>
                <a:off x="2570163" y="2687639"/>
                <a:ext cx="130175" cy="222250"/>
              </a:xfrm>
              <a:custGeom>
                <a:avLst/>
                <a:gdLst>
                  <a:gd name="T0" fmla="*/ 32 w 82"/>
                  <a:gd name="T1" fmla="*/ 4 h 140"/>
                  <a:gd name="T2" fmla="*/ 50 w 82"/>
                  <a:gd name="T3" fmla="*/ 18 h 140"/>
                  <a:gd name="T4" fmla="*/ 50 w 82"/>
                  <a:gd name="T5" fmla="*/ 36 h 140"/>
                  <a:gd name="T6" fmla="*/ 50 w 82"/>
                  <a:gd name="T7" fmla="*/ 36 h 140"/>
                  <a:gd name="T8" fmla="*/ 59 w 82"/>
                  <a:gd name="T9" fmla="*/ 31 h 140"/>
                  <a:gd name="T10" fmla="*/ 73 w 82"/>
                  <a:gd name="T11" fmla="*/ 45 h 140"/>
                  <a:gd name="T12" fmla="*/ 73 w 82"/>
                  <a:gd name="T13" fmla="*/ 58 h 140"/>
                  <a:gd name="T14" fmla="*/ 73 w 82"/>
                  <a:gd name="T15" fmla="*/ 63 h 140"/>
                  <a:gd name="T16" fmla="*/ 73 w 82"/>
                  <a:gd name="T17" fmla="*/ 63 h 140"/>
                  <a:gd name="T18" fmla="*/ 64 w 82"/>
                  <a:gd name="T19" fmla="*/ 68 h 140"/>
                  <a:gd name="T20" fmla="*/ 59 w 82"/>
                  <a:gd name="T21" fmla="*/ 68 h 140"/>
                  <a:gd name="T22" fmla="*/ 59 w 82"/>
                  <a:gd name="T23" fmla="*/ 77 h 140"/>
                  <a:gd name="T24" fmla="*/ 59 w 82"/>
                  <a:gd name="T25" fmla="*/ 81 h 140"/>
                  <a:gd name="T26" fmla="*/ 59 w 82"/>
                  <a:gd name="T27" fmla="*/ 90 h 140"/>
                  <a:gd name="T28" fmla="*/ 64 w 82"/>
                  <a:gd name="T29" fmla="*/ 99 h 140"/>
                  <a:gd name="T30" fmla="*/ 68 w 82"/>
                  <a:gd name="T31" fmla="*/ 99 h 140"/>
                  <a:gd name="T32" fmla="*/ 68 w 82"/>
                  <a:gd name="T33" fmla="*/ 104 h 140"/>
                  <a:gd name="T34" fmla="*/ 73 w 82"/>
                  <a:gd name="T35" fmla="*/ 108 h 140"/>
                  <a:gd name="T36" fmla="*/ 73 w 82"/>
                  <a:gd name="T37" fmla="*/ 113 h 140"/>
                  <a:gd name="T38" fmla="*/ 73 w 82"/>
                  <a:gd name="T39" fmla="*/ 117 h 140"/>
                  <a:gd name="T40" fmla="*/ 77 w 82"/>
                  <a:gd name="T41" fmla="*/ 122 h 140"/>
                  <a:gd name="T42" fmla="*/ 82 w 82"/>
                  <a:gd name="T43" fmla="*/ 126 h 140"/>
                  <a:gd name="T44" fmla="*/ 82 w 82"/>
                  <a:gd name="T45" fmla="*/ 126 h 140"/>
                  <a:gd name="T46" fmla="*/ 73 w 82"/>
                  <a:gd name="T47" fmla="*/ 126 h 140"/>
                  <a:gd name="T48" fmla="*/ 68 w 82"/>
                  <a:gd name="T49" fmla="*/ 126 h 140"/>
                  <a:gd name="T50" fmla="*/ 64 w 82"/>
                  <a:gd name="T51" fmla="*/ 131 h 140"/>
                  <a:gd name="T52" fmla="*/ 59 w 82"/>
                  <a:gd name="T53" fmla="*/ 131 h 140"/>
                  <a:gd name="T54" fmla="*/ 55 w 82"/>
                  <a:gd name="T55" fmla="*/ 135 h 140"/>
                  <a:gd name="T56" fmla="*/ 50 w 82"/>
                  <a:gd name="T57" fmla="*/ 135 h 140"/>
                  <a:gd name="T58" fmla="*/ 50 w 82"/>
                  <a:gd name="T59" fmla="*/ 135 h 140"/>
                  <a:gd name="T60" fmla="*/ 45 w 82"/>
                  <a:gd name="T61" fmla="*/ 140 h 140"/>
                  <a:gd name="T62" fmla="*/ 41 w 82"/>
                  <a:gd name="T63" fmla="*/ 140 h 140"/>
                  <a:gd name="T64" fmla="*/ 32 w 82"/>
                  <a:gd name="T65" fmla="*/ 135 h 140"/>
                  <a:gd name="T66" fmla="*/ 27 w 82"/>
                  <a:gd name="T67" fmla="*/ 131 h 140"/>
                  <a:gd name="T68" fmla="*/ 27 w 82"/>
                  <a:gd name="T69" fmla="*/ 131 h 140"/>
                  <a:gd name="T70" fmla="*/ 23 w 82"/>
                  <a:gd name="T71" fmla="*/ 122 h 140"/>
                  <a:gd name="T72" fmla="*/ 23 w 82"/>
                  <a:gd name="T73" fmla="*/ 108 h 140"/>
                  <a:gd name="T74" fmla="*/ 23 w 82"/>
                  <a:gd name="T75" fmla="*/ 99 h 140"/>
                  <a:gd name="T76" fmla="*/ 27 w 82"/>
                  <a:gd name="T77" fmla="*/ 90 h 140"/>
                  <a:gd name="T78" fmla="*/ 27 w 82"/>
                  <a:gd name="T79" fmla="*/ 86 h 140"/>
                  <a:gd name="T80" fmla="*/ 27 w 82"/>
                  <a:gd name="T81" fmla="*/ 81 h 140"/>
                  <a:gd name="T82" fmla="*/ 23 w 82"/>
                  <a:gd name="T83" fmla="*/ 77 h 140"/>
                  <a:gd name="T84" fmla="*/ 18 w 82"/>
                  <a:gd name="T85" fmla="*/ 77 h 140"/>
                  <a:gd name="T86" fmla="*/ 23 w 82"/>
                  <a:gd name="T87" fmla="*/ 68 h 140"/>
                  <a:gd name="T88" fmla="*/ 18 w 82"/>
                  <a:gd name="T89" fmla="*/ 63 h 140"/>
                  <a:gd name="T90" fmla="*/ 14 w 82"/>
                  <a:gd name="T91" fmla="*/ 63 h 140"/>
                  <a:gd name="T92" fmla="*/ 0 w 82"/>
                  <a:gd name="T93" fmla="*/ 49 h 140"/>
                  <a:gd name="T94" fmla="*/ 5 w 82"/>
                  <a:gd name="T95" fmla="*/ 45 h 140"/>
                  <a:gd name="T96" fmla="*/ 5 w 82"/>
                  <a:gd name="T97" fmla="*/ 36 h 140"/>
                  <a:gd name="T98" fmla="*/ 9 w 82"/>
                  <a:gd name="T99" fmla="*/ 36 h 140"/>
                  <a:gd name="T100" fmla="*/ 14 w 82"/>
                  <a:gd name="T101" fmla="*/ 31 h 140"/>
                  <a:gd name="T102" fmla="*/ 18 w 82"/>
                  <a:gd name="T103" fmla="*/ 27 h 140"/>
                  <a:gd name="T104" fmla="*/ 14 w 82"/>
                  <a:gd name="T105" fmla="*/ 27 h 140"/>
                  <a:gd name="T106" fmla="*/ 14 w 82"/>
                  <a:gd name="T107" fmla="*/ 18 h 140"/>
                  <a:gd name="T108" fmla="*/ 18 w 82"/>
                  <a:gd name="T109" fmla="*/ 13 h 140"/>
                  <a:gd name="T110" fmla="*/ 27 w 82"/>
                  <a:gd name="T111" fmla="*/ 9 h 140"/>
                  <a:gd name="T112" fmla="*/ 27 w 82"/>
                  <a:gd name="T11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40">
                    <a:moveTo>
                      <a:pt x="32" y="4"/>
                    </a:moveTo>
                    <a:lnTo>
                      <a:pt x="32" y="4"/>
                    </a:lnTo>
                    <a:lnTo>
                      <a:pt x="32" y="4"/>
                    </a:lnTo>
                    <a:lnTo>
                      <a:pt x="32" y="4"/>
                    </a:lnTo>
                    <a:lnTo>
                      <a:pt x="32" y="4"/>
                    </a:lnTo>
                    <a:lnTo>
                      <a:pt x="36" y="4"/>
                    </a:lnTo>
                    <a:lnTo>
                      <a:pt x="41" y="9"/>
                    </a:lnTo>
                    <a:lnTo>
                      <a:pt x="45" y="13"/>
                    </a:lnTo>
                    <a:lnTo>
                      <a:pt x="50" y="18"/>
                    </a:lnTo>
                    <a:lnTo>
                      <a:pt x="50" y="18"/>
                    </a:lnTo>
                    <a:lnTo>
                      <a:pt x="50" y="22"/>
                    </a:lnTo>
                    <a:lnTo>
                      <a:pt x="50" y="22"/>
                    </a:lnTo>
                    <a:lnTo>
                      <a:pt x="50" y="27"/>
                    </a:lnTo>
                    <a:lnTo>
                      <a:pt x="50" y="31"/>
                    </a:lnTo>
                    <a:lnTo>
                      <a:pt x="50" y="36"/>
                    </a:lnTo>
                    <a:lnTo>
                      <a:pt x="50" y="40"/>
                    </a:lnTo>
                    <a:lnTo>
                      <a:pt x="45" y="40"/>
                    </a:lnTo>
                    <a:lnTo>
                      <a:pt x="50" y="40"/>
                    </a:lnTo>
                    <a:lnTo>
                      <a:pt x="50" y="36"/>
                    </a:lnTo>
                    <a:lnTo>
                      <a:pt x="50" y="36"/>
                    </a:lnTo>
                    <a:lnTo>
                      <a:pt x="55" y="31"/>
                    </a:lnTo>
                    <a:lnTo>
                      <a:pt x="55" y="31"/>
                    </a:lnTo>
                    <a:lnTo>
                      <a:pt x="55" y="31"/>
                    </a:lnTo>
                    <a:lnTo>
                      <a:pt x="59" y="31"/>
                    </a:lnTo>
                    <a:lnTo>
                      <a:pt x="59" y="31"/>
                    </a:lnTo>
                    <a:lnTo>
                      <a:pt x="64" y="36"/>
                    </a:lnTo>
                    <a:lnTo>
                      <a:pt x="68" y="40"/>
                    </a:lnTo>
                    <a:lnTo>
                      <a:pt x="68" y="40"/>
                    </a:lnTo>
                    <a:lnTo>
                      <a:pt x="73" y="45"/>
                    </a:lnTo>
                    <a:lnTo>
                      <a:pt x="73" y="45"/>
                    </a:lnTo>
                    <a:lnTo>
                      <a:pt x="73" y="45"/>
                    </a:lnTo>
                    <a:lnTo>
                      <a:pt x="73" y="49"/>
                    </a:lnTo>
                    <a:lnTo>
                      <a:pt x="73" y="58"/>
                    </a:lnTo>
                    <a:lnTo>
                      <a:pt x="73" y="58"/>
                    </a:lnTo>
                    <a:lnTo>
                      <a:pt x="73" y="58"/>
                    </a:lnTo>
                    <a:lnTo>
                      <a:pt x="73" y="58"/>
                    </a:lnTo>
                    <a:lnTo>
                      <a:pt x="73" y="63"/>
                    </a:lnTo>
                    <a:lnTo>
                      <a:pt x="68" y="63"/>
                    </a:lnTo>
                    <a:lnTo>
                      <a:pt x="73" y="63"/>
                    </a:lnTo>
                    <a:lnTo>
                      <a:pt x="73" y="63"/>
                    </a:lnTo>
                    <a:lnTo>
                      <a:pt x="73" y="63"/>
                    </a:lnTo>
                    <a:lnTo>
                      <a:pt x="73" y="63"/>
                    </a:lnTo>
                    <a:lnTo>
                      <a:pt x="73" y="63"/>
                    </a:lnTo>
                    <a:lnTo>
                      <a:pt x="73" y="63"/>
                    </a:lnTo>
                    <a:lnTo>
                      <a:pt x="73" y="63"/>
                    </a:lnTo>
                    <a:lnTo>
                      <a:pt x="68" y="68"/>
                    </a:lnTo>
                    <a:lnTo>
                      <a:pt x="68" y="68"/>
                    </a:lnTo>
                    <a:lnTo>
                      <a:pt x="68" y="68"/>
                    </a:lnTo>
                    <a:lnTo>
                      <a:pt x="68" y="68"/>
                    </a:lnTo>
                    <a:lnTo>
                      <a:pt x="64" y="68"/>
                    </a:lnTo>
                    <a:lnTo>
                      <a:pt x="64" y="68"/>
                    </a:lnTo>
                    <a:lnTo>
                      <a:pt x="64" y="68"/>
                    </a:lnTo>
                    <a:lnTo>
                      <a:pt x="64" y="68"/>
                    </a:lnTo>
                    <a:lnTo>
                      <a:pt x="64" y="68"/>
                    </a:lnTo>
                    <a:lnTo>
                      <a:pt x="59" y="68"/>
                    </a:lnTo>
                    <a:lnTo>
                      <a:pt x="59" y="72"/>
                    </a:lnTo>
                    <a:lnTo>
                      <a:pt x="59" y="72"/>
                    </a:lnTo>
                    <a:lnTo>
                      <a:pt x="59" y="72"/>
                    </a:lnTo>
                    <a:lnTo>
                      <a:pt x="59" y="72"/>
                    </a:lnTo>
                    <a:lnTo>
                      <a:pt x="59" y="77"/>
                    </a:lnTo>
                    <a:lnTo>
                      <a:pt x="59" y="77"/>
                    </a:lnTo>
                    <a:lnTo>
                      <a:pt x="59" y="77"/>
                    </a:lnTo>
                    <a:lnTo>
                      <a:pt x="59" y="77"/>
                    </a:lnTo>
                    <a:lnTo>
                      <a:pt x="59" y="81"/>
                    </a:lnTo>
                    <a:lnTo>
                      <a:pt x="59" y="81"/>
                    </a:lnTo>
                    <a:lnTo>
                      <a:pt x="55" y="86"/>
                    </a:lnTo>
                    <a:lnTo>
                      <a:pt x="55" y="86"/>
                    </a:lnTo>
                    <a:lnTo>
                      <a:pt x="55" y="86"/>
                    </a:lnTo>
                    <a:lnTo>
                      <a:pt x="59" y="90"/>
                    </a:lnTo>
                    <a:lnTo>
                      <a:pt x="59" y="90"/>
                    </a:lnTo>
                    <a:lnTo>
                      <a:pt x="59" y="95"/>
                    </a:lnTo>
                    <a:lnTo>
                      <a:pt x="64" y="95"/>
                    </a:lnTo>
                    <a:lnTo>
                      <a:pt x="64" y="95"/>
                    </a:lnTo>
                    <a:lnTo>
                      <a:pt x="64" y="99"/>
                    </a:lnTo>
                    <a:lnTo>
                      <a:pt x="64" y="99"/>
                    </a:lnTo>
                    <a:lnTo>
                      <a:pt x="64" y="99"/>
                    </a:lnTo>
                    <a:lnTo>
                      <a:pt x="64" y="99"/>
                    </a:lnTo>
                    <a:lnTo>
                      <a:pt x="64" y="99"/>
                    </a:lnTo>
                    <a:lnTo>
                      <a:pt x="68" y="99"/>
                    </a:lnTo>
                    <a:lnTo>
                      <a:pt x="68" y="99"/>
                    </a:lnTo>
                    <a:lnTo>
                      <a:pt x="68" y="99"/>
                    </a:lnTo>
                    <a:lnTo>
                      <a:pt x="68" y="99"/>
                    </a:lnTo>
                    <a:lnTo>
                      <a:pt x="68" y="104"/>
                    </a:lnTo>
                    <a:lnTo>
                      <a:pt x="68" y="104"/>
                    </a:lnTo>
                    <a:lnTo>
                      <a:pt x="68" y="104"/>
                    </a:lnTo>
                    <a:lnTo>
                      <a:pt x="68" y="104"/>
                    </a:lnTo>
                    <a:lnTo>
                      <a:pt x="68" y="104"/>
                    </a:lnTo>
                    <a:lnTo>
                      <a:pt x="68" y="108"/>
                    </a:lnTo>
                    <a:lnTo>
                      <a:pt x="73" y="108"/>
                    </a:lnTo>
                    <a:lnTo>
                      <a:pt x="73" y="108"/>
                    </a:lnTo>
                    <a:lnTo>
                      <a:pt x="73" y="108"/>
                    </a:lnTo>
                    <a:lnTo>
                      <a:pt x="73" y="108"/>
                    </a:lnTo>
                    <a:lnTo>
                      <a:pt x="73" y="113"/>
                    </a:lnTo>
                    <a:lnTo>
                      <a:pt x="73" y="113"/>
                    </a:lnTo>
                    <a:lnTo>
                      <a:pt x="73" y="113"/>
                    </a:lnTo>
                    <a:lnTo>
                      <a:pt x="73" y="113"/>
                    </a:lnTo>
                    <a:lnTo>
                      <a:pt x="73" y="113"/>
                    </a:lnTo>
                    <a:lnTo>
                      <a:pt x="73" y="113"/>
                    </a:lnTo>
                    <a:lnTo>
                      <a:pt x="73" y="113"/>
                    </a:lnTo>
                    <a:lnTo>
                      <a:pt x="73" y="117"/>
                    </a:lnTo>
                    <a:lnTo>
                      <a:pt x="73" y="117"/>
                    </a:lnTo>
                    <a:lnTo>
                      <a:pt x="77" y="117"/>
                    </a:lnTo>
                    <a:lnTo>
                      <a:pt x="77" y="117"/>
                    </a:lnTo>
                    <a:lnTo>
                      <a:pt x="77" y="122"/>
                    </a:lnTo>
                    <a:lnTo>
                      <a:pt x="77" y="122"/>
                    </a:lnTo>
                    <a:lnTo>
                      <a:pt x="77" y="122"/>
                    </a:lnTo>
                    <a:lnTo>
                      <a:pt x="77" y="122"/>
                    </a:lnTo>
                    <a:lnTo>
                      <a:pt x="77" y="126"/>
                    </a:lnTo>
                    <a:lnTo>
                      <a:pt x="82" y="126"/>
                    </a:lnTo>
                    <a:lnTo>
                      <a:pt x="82" y="126"/>
                    </a:lnTo>
                    <a:lnTo>
                      <a:pt x="82" y="126"/>
                    </a:lnTo>
                    <a:lnTo>
                      <a:pt x="82" y="126"/>
                    </a:lnTo>
                    <a:lnTo>
                      <a:pt x="82" y="126"/>
                    </a:lnTo>
                    <a:lnTo>
                      <a:pt x="82" y="126"/>
                    </a:lnTo>
                    <a:lnTo>
                      <a:pt x="82" y="126"/>
                    </a:lnTo>
                    <a:lnTo>
                      <a:pt x="77" y="126"/>
                    </a:lnTo>
                    <a:lnTo>
                      <a:pt x="77" y="126"/>
                    </a:lnTo>
                    <a:lnTo>
                      <a:pt x="77" y="126"/>
                    </a:lnTo>
                    <a:lnTo>
                      <a:pt x="73" y="126"/>
                    </a:lnTo>
                    <a:lnTo>
                      <a:pt x="73" y="126"/>
                    </a:lnTo>
                    <a:lnTo>
                      <a:pt x="73" y="126"/>
                    </a:lnTo>
                    <a:lnTo>
                      <a:pt x="73" y="126"/>
                    </a:lnTo>
                    <a:lnTo>
                      <a:pt x="73" y="126"/>
                    </a:lnTo>
                    <a:lnTo>
                      <a:pt x="73" y="126"/>
                    </a:lnTo>
                    <a:lnTo>
                      <a:pt x="68" y="126"/>
                    </a:lnTo>
                    <a:lnTo>
                      <a:pt x="68" y="126"/>
                    </a:lnTo>
                    <a:lnTo>
                      <a:pt x="68" y="126"/>
                    </a:lnTo>
                    <a:lnTo>
                      <a:pt x="68" y="126"/>
                    </a:lnTo>
                    <a:lnTo>
                      <a:pt x="64" y="131"/>
                    </a:lnTo>
                    <a:lnTo>
                      <a:pt x="64" y="131"/>
                    </a:lnTo>
                    <a:lnTo>
                      <a:pt x="64" y="131"/>
                    </a:lnTo>
                    <a:lnTo>
                      <a:pt x="64" y="131"/>
                    </a:lnTo>
                    <a:lnTo>
                      <a:pt x="59" y="131"/>
                    </a:lnTo>
                    <a:lnTo>
                      <a:pt x="59" y="131"/>
                    </a:lnTo>
                    <a:lnTo>
                      <a:pt x="59" y="131"/>
                    </a:lnTo>
                    <a:lnTo>
                      <a:pt x="55" y="131"/>
                    </a:lnTo>
                    <a:lnTo>
                      <a:pt x="55" y="135"/>
                    </a:lnTo>
                    <a:lnTo>
                      <a:pt x="55" y="135"/>
                    </a:lnTo>
                    <a:lnTo>
                      <a:pt x="55" y="135"/>
                    </a:lnTo>
                    <a:lnTo>
                      <a:pt x="55" y="135"/>
                    </a:lnTo>
                    <a:lnTo>
                      <a:pt x="55" y="135"/>
                    </a:lnTo>
                    <a:lnTo>
                      <a:pt x="55" y="135"/>
                    </a:lnTo>
                    <a:lnTo>
                      <a:pt x="50" y="135"/>
                    </a:lnTo>
                    <a:lnTo>
                      <a:pt x="50" y="135"/>
                    </a:lnTo>
                    <a:lnTo>
                      <a:pt x="50" y="135"/>
                    </a:lnTo>
                    <a:lnTo>
                      <a:pt x="50" y="135"/>
                    </a:lnTo>
                    <a:lnTo>
                      <a:pt x="50" y="135"/>
                    </a:lnTo>
                    <a:lnTo>
                      <a:pt x="50" y="135"/>
                    </a:lnTo>
                    <a:lnTo>
                      <a:pt x="50" y="135"/>
                    </a:lnTo>
                    <a:lnTo>
                      <a:pt x="50" y="135"/>
                    </a:lnTo>
                    <a:lnTo>
                      <a:pt x="45" y="135"/>
                    </a:lnTo>
                    <a:lnTo>
                      <a:pt x="45" y="140"/>
                    </a:lnTo>
                    <a:lnTo>
                      <a:pt x="45" y="140"/>
                    </a:lnTo>
                    <a:lnTo>
                      <a:pt x="45" y="140"/>
                    </a:lnTo>
                    <a:lnTo>
                      <a:pt x="45" y="140"/>
                    </a:lnTo>
                    <a:lnTo>
                      <a:pt x="45" y="140"/>
                    </a:lnTo>
                    <a:lnTo>
                      <a:pt x="45" y="140"/>
                    </a:lnTo>
                    <a:lnTo>
                      <a:pt x="41" y="140"/>
                    </a:lnTo>
                    <a:lnTo>
                      <a:pt x="41" y="140"/>
                    </a:lnTo>
                    <a:lnTo>
                      <a:pt x="41" y="140"/>
                    </a:lnTo>
                    <a:lnTo>
                      <a:pt x="41" y="140"/>
                    </a:lnTo>
                    <a:lnTo>
                      <a:pt x="41" y="140"/>
                    </a:lnTo>
                    <a:lnTo>
                      <a:pt x="36" y="140"/>
                    </a:lnTo>
                    <a:lnTo>
                      <a:pt x="36" y="140"/>
                    </a:lnTo>
                    <a:lnTo>
                      <a:pt x="32" y="135"/>
                    </a:lnTo>
                    <a:lnTo>
                      <a:pt x="32" y="135"/>
                    </a:lnTo>
                    <a:lnTo>
                      <a:pt x="32" y="135"/>
                    </a:lnTo>
                    <a:lnTo>
                      <a:pt x="32" y="135"/>
                    </a:lnTo>
                    <a:lnTo>
                      <a:pt x="27" y="131"/>
                    </a:lnTo>
                    <a:lnTo>
                      <a:pt x="27" y="131"/>
                    </a:lnTo>
                    <a:lnTo>
                      <a:pt x="27" y="131"/>
                    </a:lnTo>
                    <a:lnTo>
                      <a:pt x="27" y="131"/>
                    </a:lnTo>
                    <a:lnTo>
                      <a:pt x="27" y="131"/>
                    </a:lnTo>
                    <a:lnTo>
                      <a:pt x="27" y="131"/>
                    </a:lnTo>
                    <a:lnTo>
                      <a:pt x="27" y="131"/>
                    </a:lnTo>
                    <a:lnTo>
                      <a:pt x="27" y="126"/>
                    </a:lnTo>
                    <a:lnTo>
                      <a:pt x="27" y="126"/>
                    </a:lnTo>
                    <a:lnTo>
                      <a:pt x="27" y="122"/>
                    </a:lnTo>
                    <a:lnTo>
                      <a:pt x="27" y="122"/>
                    </a:lnTo>
                    <a:lnTo>
                      <a:pt x="23" y="122"/>
                    </a:lnTo>
                    <a:lnTo>
                      <a:pt x="23" y="117"/>
                    </a:lnTo>
                    <a:lnTo>
                      <a:pt x="23" y="113"/>
                    </a:lnTo>
                    <a:lnTo>
                      <a:pt x="23" y="113"/>
                    </a:lnTo>
                    <a:lnTo>
                      <a:pt x="23" y="113"/>
                    </a:lnTo>
                    <a:lnTo>
                      <a:pt x="23" y="108"/>
                    </a:lnTo>
                    <a:lnTo>
                      <a:pt x="23" y="104"/>
                    </a:lnTo>
                    <a:lnTo>
                      <a:pt x="23" y="99"/>
                    </a:lnTo>
                    <a:lnTo>
                      <a:pt x="23" y="99"/>
                    </a:lnTo>
                    <a:lnTo>
                      <a:pt x="23" y="99"/>
                    </a:lnTo>
                    <a:lnTo>
                      <a:pt x="23" y="99"/>
                    </a:lnTo>
                    <a:lnTo>
                      <a:pt x="23" y="95"/>
                    </a:lnTo>
                    <a:lnTo>
                      <a:pt x="27" y="95"/>
                    </a:lnTo>
                    <a:lnTo>
                      <a:pt x="27" y="95"/>
                    </a:lnTo>
                    <a:lnTo>
                      <a:pt x="27" y="90"/>
                    </a:lnTo>
                    <a:lnTo>
                      <a:pt x="27" y="90"/>
                    </a:lnTo>
                    <a:lnTo>
                      <a:pt x="32" y="90"/>
                    </a:lnTo>
                    <a:lnTo>
                      <a:pt x="32" y="90"/>
                    </a:lnTo>
                    <a:lnTo>
                      <a:pt x="32" y="90"/>
                    </a:lnTo>
                    <a:lnTo>
                      <a:pt x="27" y="86"/>
                    </a:lnTo>
                    <a:lnTo>
                      <a:pt x="27" y="86"/>
                    </a:lnTo>
                    <a:lnTo>
                      <a:pt x="27" y="86"/>
                    </a:lnTo>
                    <a:lnTo>
                      <a:pt x="27" y="86"/>
                    </a:lnTo>
                    <a:lnTo>
                      <a:pt x="27" y="81"/>
                    </a:lnTo>
                    <a:lnTo>
                      <a:pt x="27" y="81"/>
                    </a:lnTo>
                    <a:lnTo>
                      <a:pt x="27" y="81"/>
                    </a:lnTo>
                    <a:lnTo>
                      <a:pt x="27" y="81"/>
                    </a:lnTo>
                    <a:lnTo>
                      <a:pt x="27" y="81"/>
                    </a:lnTo>
                    <a:lnTo>
                      <a:pt x="27" y="77"/>
                    </a:lnTo>
                    <a:lnTo>
                      <a:pt x="23" y="77"/>
                    </a:lnTo>
                    <a:lnTo>
                      <a:pt x="23" y="77"/>
                    </a:lnTo>
                    <a:lnTo>
                      <a:pt x="23" y="77"/>
                    </a:lnTo>
                    <a:lnTo>
                      <a:pt x="23" y="77"/>
                    </a:lnTo>
                    <a:lnTo>
                      <a:pt x="18" y="77"/>
                    </a:lnTo>
                    <a:lnTo>
                      <a:pt x="18" y="77"/>
                    </a:lnTo>
                    <a:lnTo>
                      <a:pt x="18" y="77"/>
                    </a:lnTo>
                    <a:lnTo>
                      <a:pt x="23" y="77"/>
                    </a:lnTo>
                    <a:lnTo>
                      <a:pt x="23" y="72"/>
                    </a:lnTo>
                    <a:lnTo>
                      <a:pt x="23" y="72"/>
                    </a:lnTo>
                    <a:lnTo>
                      <a:pt x="23" y="68"/>
                    </a:lnTo>
                    <a:lnTo>
                      <a:pt x="23" y="68"/>
                    </a:lnTo>
                    <a:lnTo>
                      <a:pt x="23" y="68"/>
                    </a:lnTo>
                    <a:lnTo>
                      <a:pt x="23" y="63"/>
                    </a:lnTo>
                    <a:lnTo>
                      <a:pt x="23" y="63"/>
                    </a:lnTo>
                    <a:lnTo>
                      <a:pt x="23" y="63"/>
                    </a:lnTo>
                    <a:lnTo>
                      <a:pt x="18" y="63"/>
                    </a:lnTo>
                    <a:lnTo>
                      <a:pt x="18" y="63"/>
                    </a:lnTo>
                    <a:lnTo>
                      <a:pt x="18" y="63"/>
                    </a:lnTo>
                    <a:lnTo>
                      <a:pt x="14" y="63"/>
                    </a:lnTo>
                    <a:lnTo>
                      <a:pt x="14" y="63"/>
                    </a:lnTo>
                    <a:lnTo>
                      <a:pt x="14" y="63"/>
                    </a:lnTo>
                    <a:lnTo>
                      <a:pt x="14" y="63"/>
                    </a:lnTo>
                    <a:lnTo>
                      <a:pt x="9" y="63"/>
                    </a:lnTo>
                    <a:lnTo>
                      <a:pt x="5" y="58"/>
                    </a:lnTo>
                    <a:lnTo>
                      <a:pt x="5" y="54"/>
                    </a:lnTo>
                    <a:lnTo>
                      <a:pt x="0" y="49"/>
                    </a:lnTo>
                    <a:lnTo>
                      <a:pt x="0" y="49"/>
                    </a:lnTo>
                    <a:lnTo>
                      <a:pt x="0" y="49"/>
                    </a:lnTo>
                    <a:lnTo>
                      <a:pt x="5" y="45"/>
                    </a:lnTo>
                    <a:lnTo>
                      <a:pt x="5" y="45"/>
                    </a:lnTo>
                    <a:lnTo>
                      <a:pt x="5" y="45"/>
                    </a:lnTo>
                    <a:lnTo>
                      <a:pt x="5" y="40"/>
                    </a:lnTo>
                    <a:lnTo>
                      <a:pt x="5" y="40"/>
                    </a:lnTo>
                    <a:lnTo>
                      <a:pt x="5" y="40"/>
                    </a:lnTo>
                    <a:lnTo>
                      <a:pt x="5" y="36"/>
                    </a:lnTo>
                    <a:lnTo>
                      <a:pt x="5" y="36"/>
                    </a:lnTo>
                    <a:lnTo>
                      <a:pt x="5" y="36"/>
                    </a:lnTo>
                    <a:lnTo>
                      <a:pt x="5" y="36"/>
                    </a:lnTo>
                    <a:lnTo>
                      <a:pt x="9" y="36"/>
                    </a:lnTo>
                    <a:lnTo>
                      <a:pt x="9" y="36"/>
                    </a:lnTo>
                    <a:lnTo>
                      <a:pt x="9" y="36"/>
                    </a:lnTo>
                    <a:lnTo>
                      <a:pt x="9" y="31"/>
                    </a:lnTo>
                    <a:lnTo>
                      <a:pt x="9" y="31"/>
                    </a:lnTo>
                    <a:lnTo>
                      <a:pt x="14" y="31"/>
                    </a:lnTo>
                    <a:lnTo>
                      <a:pt x="14" y="31"/>
                    </a:lnTo>
                    <a:lnTo>
                      <a:pt x="14" y="31"/>
                    </a:lnTo>
                    <a:lnTo>
                      <a:pt x="18" y="31"/>
                    </a:lnTo>
                    <a:lnTo>
                      <a:pt x="18" y="27"/>
                    </a:lnTo>
                    <a:lnTo>
                      <a:pt x="18" y="27"/>
                    </a:lnTo>
                    <a:lnTo>
                      <a:pt x="18" y="27"/>
                    </a:lnTo>
                    <a:lnTo>
                      <a:pt x="18" y="27"/>
                    </a:lnTo>
                    <a:lnTo>
                      <a:pt x="18" y="27"/>
                    </a:lnTo>
                    <a:lnTo>
                      <a:pt x="18" y="27"/>
                    </a:lnTo>
                    <a:lnTo>
                      <a:pt x="14" y="27"/>
                    </a:lnTo>
                    <a:lnTo>
                      <a:pt x="14" y="27"/>
                    </a:lnTo>
                    <a:lnTo>
                      <a:pt x="14" y="27"/>
                    </a:lnTo>
                    <a:lnTo>
                      <a:pt x="14" y="22"/>
                    </a:lnTo>
                    <a:lnTo>
                      <a:pt x="14" y="22"/>
                    </a:lnTo>
                    <a:lnTo>
                      <a:pt x="14" y="22"/>
                    </a:lnTo>
                    <a:lnTo>
                      <a:pt x="14" y="18"/>
                    </a:lnTo>
                    <a:lnTo>
                      <a:pt x="14" y="18"/>
                    </a:lnTo>
                    <a:lnTo>
                      <a:pt x="14" y="18"/>
                    </a:lnTo>
                    <a:lnTo>
                      <a:pt x="14" y="18"/>
                    </a:lnTo>
                    <a:lnTo>
                      <a:pt x="18" y="13"/>
                    </a:lnTo>
                    <a:lnTo>
                      <a:pt x="18" y="13"/>
                    </a:lnTo>
                    <a:lnTo>
                      <a:pt x="18" y="13"/>
                    </a:lnTo>
                    <a:lnTo>
                      <a:pt x="18" y="13"/>
                    </a:lnTo>
                    <a:lnTo>
                      <a:pt x="23" y="13"/>
                    </a:lnTo>
                    <a:lnTo>
                      <a:pt x="23" y="9"/>
                    </a:lnTo>
                    <a:lnTo>
                      <a:pt x="27" y="9"/>
                    </a:lnTo>
                    <a:lnTo>
                      <a:pt x="27" y="9"/>
                    </a:lnTo>
                    <a:lnTo>
                      <a:pt x="27" y="4"/>
                    </a:lnTo>
                    <a:lnTo>
                      <a:pt x="27" y="4"/>
                    </a:lnTo>
                    <a:lnTo>
                      <a:pt x="27" y="4"/>
                    </a:lnTo>
                    <a:lnTo>
                      <a:pt x="27" y="4"/>
                    </a:lnTo>
                    <a:lnTo>
                      <a:pt x="27" y="0"/>
                    </a:lnTo>
                    <a:lnTo>
                      <a:pt x="27" y="0"/>
                    </a:lnTo>
                    <a:lnTo>
                      <a:pt x="27" y="4"/>
                    </a:lnTo>
                    <a:lnTo>
                      <a:pt x="32"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0" name="Freeform 71"/>
              <p:cNvSpPr>
                <a:spLocks/>
              </p:cNvSpPr>
              <p:nvPr/>
            </p:nvSpPr>
            <p:spPr bwMode="auto">
              <a:xfrm>
                <a:off x="1831976" y="2443164"/>
                <a:ext cx="171450" cy="93663"/>
              </a:xfrm>
              <a:custGeom>
                <a:avLst/>
                <a:gdLst>
                  <a:gd name="T0" fmla="*/ 77 w 108"/>
                  <a:gd name="T1" fmla="*/ 0 h 59"/>
                  <a:gd name="T2" fmla="*/ 86 w 108"/>
                  <a:gd name="T3" fmla="*/ 4 h 59"/>
                  <a:gd name="T4" fmla="*/ 86 w 108"/>
                  <a:gd name="T5" fmla="*/ 4 h 59"/>
                  <a:gd name="T6" fmla="*/ 99 w 108"/>
                  <a:gd name="T7" fmla="*/ 14 h 59"/>
                  <a:gd name="T8" fmla="*/ 90 w 108"/>
                  <a:gd name="T9" fmla="*/ 14 h 59"/>
                  <a:gd name="T10" fmla="*/ 95 w 108"/>
                  <a:gd name="T11" fmla="*/ 14 h 59"/>
                  <a:gd name="T12" fmla="*/ 99 w 108"/>
                  <a:gd name="T13" fmla="*/ 18 h 59"/>
                  <a:gd name="T14" fmla="*/ 99 w 108"/>
                  <a:gd name="T15" fmla="*/ 18 h 59"/>
                  <a:gd name="T16" fmla="*/ 104 w 108"/>
                  <a:gd name="T17" fmla="*/ 18 h 59"/>
                  <a:gd name="T18" fmla="*/ 104 w 108"/>
                  <a:gd name="T19" fmla="*/ 23 h 59"/>
                  <a:gd name="T20" fmla="*/ 95 w 108"/>
                  <a:gd name="T21" fmla="*/ 23 h 59"/>
                  <a:gd name="T22" fmla="*/ 90 w 108"/>
                  <a:gd name="T23" fmla="*/ 23 h 59"/>
                  <a:gd name="T24" fmla="*/ 90 w 108"/>
                  <a:gd name="T25" fmla="*/ 27 h 59"/>
                  <a:gd name="T26" fmla="*/ 86 w 108"/>
                  <a:gd name="T27" fmla="*/ 27 h 59"/>
                  <a:gd name="T28" fmla="*/ 81 w 108"/>
                  <a:gd name="T29" fmla="*/ 27 h 59"/>
                  <a:gd name="T30" fmla="*/ 77 w 108"/>
                  <a:gd name="T31" fmla="*/ 23 h 59"/>
                  <a:gd name="T32" fmla="*/ 72 w 108"/>
                  <a:gd name="T33" fmla="*/ 27 h 59"/>
                  <a:gd name="T34" fmla="*/ 72 w 108"/>
                  <a:gd name="T35" fmla="*/ 27 h 59"/>
                  <a:gd name="T36" fmla="*/ 68 w 108"/>
                  <a:gd name="T37" fmla="*/ 32 h 59"/>
                  <a:gd name="T38" fmla="*/ 63 w 108"/>
                  <a:gd name="T39" fmla="*/ 41 h 59"/>
                  <a:gd name="T40" fmla="*/ 59 w 108"/>
                  <a:gd name="T41" fmla="*/ 41 h 59"/>
                  <a:gd name="T42" fmla="*/ 54 w 108"/>
                  <a:gd name="T43" fmla="*/ 41 h 59"/>
                  <a:gd name="T44" fmla="*/ 50 w 108"/>
                  <a:gd name="T45" fmla="*/ 45 h 59"/>
                  <a:gd name="T46" fmla="*/ 41 w 108"/>
                  <a:gd name="T47" fmla="*/ 45 h 59"/>
                  <a:gd name="T48" fmla="*/ 41 w 108"/>
                  <a:gd name="T49" fmla="*/ 54 h 59"/>
                  <a:gd name="T50" fmla="*/ 36 w 108"/>
                  <a:gd name="T51" fmla="*/ 54 h 59"/>
                  <a:gd name="T52" fmla="*/ 32 w 108"/>
                  <a:gd name="T53" fmla="*/ 59 h 59"/>
                  <a:gd name="T54" fmla="*/ 27 w 108"/>
                  <a:gd name="T55" fmla="*/ 54 h 59"/>
                  <a:gd name="T56" fmla="*/ 27 w 108"/>
                  <a:gd name="T57" fmla="*/ 50 h 59"/>
                  <a:gd name="T58" fmla="*/ 23 w 108"/>
                  <a:gd name="T59" fmla="*/ 50 h 59"/>
                  <a:gd name="T60" fmla="*/ 23 w 108"/>
                  <a:gd name="T61" fmla="*/ 50 h 59"/>
                  <a:gd name="T62" fmla="*/ 23 w 108"/>
                  <a:gd name="T63" fmla="*/ 41 h 59"/>
                  <a:gd name="T64" fmla="*/ 18 w 108"/>
                  <a:gd name="T65" fmla="*/ 41 h 59"/>
                  <a:gd name="T66" fmla="*/ 14 w 108"/>
                  <a:gd name="T67" fmla="*/ 41 h 59"/>
                  <a:gd name="T68" fmla="*/ 9 w 108"/>
                  <a:gd name="T69" fmla="*/ 41 h 59"/>
                  <a:gd name="T70" fmla="*/ 9 w 108"/>
                  <a:gd name="T71" fmla="*/ 36 h 59"/>
                  <a:gd name="T72" fmla="*/ 5 w 108"/>
                  <a:gd name="T73" fmla="*/ 32 h 59"/>
                  <a:gd name="T74" fmla="*/ 0 w 108"/>
                  <a:gd name="T75" fmla="*/ 32 h 59"/>
                  <a:gd name="T76" fmla="*/ 0 w 108"/>
                  <a:gd name="T77" fmla="*/ 27 h 59"/>
                  <a:gd name="T78" fmla="*/ 0 w 108"/>
                  <a:gd name="T79" fmla="*/ 23 h 59"/>
                  <a:gd name="T80" fmla="*/ 9 w 108"/>
                  <a:gd name="T81" fmla="*/ 14 h 59"/>
                  <a:gd name="T82" fmla="*/ 18 w 108"/>
                  <a:gd name="T83" fmla="*/ 9 h 59"/>
                  <a:gd name="T84" fmla="*/ 23 w 108"/>
                  <a:gd name="T85" fmla="*/ 4 h 59"/>
                  <a:gd name="T86" fmla="*/ 27 w 108"/>
                  <a:gd name="T87" fmla="*/ 0 h 59"/>
                  <a:gd name="T88" fmla="*/ 36 w 108"/>
                  <a:gd name="T89" fmla="*/ 4 h 59"/>
                  <a:gd name="T90" fmla="*/ 45 w 108"/>
                  <a:gd name="T91" fmla="*/ 4 h 59"/>
                  <a:gd name="T92" fmla="*/ 59 w 108"/>
                  <a:gd name="T93" fmla="*/ 0 h 59"/>
                  <a:gd name="T94" fmla="*/ 63 w 108"/>
                  <a:gd name="T9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8" h="59">
                    <a:moveTo>
                      <a:pt x="63" y="0"/>
                    </a:moveTo>
                    <a:lnTo>
                      <a:pt x="63" y="0"/>
                    </a:lnTo>
                    <a:lnTo>
                      <a:pt x="68" y="0"/>
                    </a:lnTo>
                    <a:lnTo>
                      <a:pt x="77" y="0"/>
                    </a:lnTo>
                    <a:lnTo>
                      <a:pt x="77" y="0"/>
                    </a:lnTo>
                    <a:lnTo>
                      <a:pt x="77" y="0"/>
                    </a:lnTo>
                    <a:lnTo>
                      <a:pt x="86" y="4"/>
                    </a:lnTo>
                    <a:lnTo>
                      <a:pt x="86" y="4"/>
                    </a:lnTo>
                    <a:lnTo>
                      <a:pt x="86" y="4"/>
                    </a:lnTo>
                    <a:lnTo>
                      <a:pt x="86" y="4"/>
                    </a:lnTo>
                    <a:lnTo>
                      <a:pt x="86" y="4"/>
                    </a:lnTo>
                    <a:lnTo>
                      <a:pt x="86" y="4"/>
                    </a:lnTo>
                    <a:lnTo>
                      <a:pt x="86" y="4"/>
                    </a:lnTo>
                    <a:lnTo>
                      <a:pt x="90" y="4"/>
                    </a:lnTo>
                    <a:lnTo>
                      <a:pt x="99" y="14"/>
                    </a:lnTo>
                    <a:lnTo>
                      <a:pt x="99" y="14"/>
                    </a:lnTo>
                    <a:lnTo>
                      <a:pt x="95" y="9"/>
                    </a:lnTo>
                    <a:lnTo>
                      <a:pt x="90" y="9"/>
                    </a:lnTo>
                    <a:lnTo>
                      <a:pt x="90" y="9"/>
                    </a:lnTo>
                    <a:lnTo>
                      <a:pt x="90" y="14"/>
                    </a:lnTo>
                    <a:lnTo>
                      <a:pt x="90" y="14"/>
                    </a:lnTo>
                    <a:lnTo>
                      <a:pt x="90" y="14"/>
                    </a:lnTo>
                    <a:lnTo>
                      <a:pt x="95" y="14"/>
                    </a:lnTo>
                    <a:lnTo>
                      <a:pt x="95" y="14"/>
                    </a:lnTo>
                    <a:lnTo>
                      <a:pt x="95" y="14"/>
                    </a:lnTo>
                    <a:lnTo>
                      <a:pt x="95" y="14"/>
                    </a:lnTo>
                    <a:lnTo>
                      <a:pt x="95" y="18"/>
                    </a:lnTo>
                    <a:lnTo>
                      <a:pt x="99" y="18"/>
                    </a:lnTo>
                    <a:lnTo>
                      <a:pt x="99" y="14"/>
                    </a:lnTo>
                    <a:lnTo>
                      <a:pt x="99" y="14"/>
                    </a:lnTo>
                    <a:lnTo>
                      <a:pt x="99" y="18"/>
                    </a:lnTo>
                    <a:lnTo>
                      <a:pt x="99" y="18"/>
                    </a:lnTo>
                    <a:lnTo>
                      <a:pt x="99" y="14"/>
                    </a:lnTo>
                    <a:lnTo>
                      <a:pt x="99" y="14"/>
                    </a:lnTo>
                    <a:lnTo>
                      <a:pt x="99" y="14"/>
                    </a:lnTo>
                    <a:lnTo>
                      <a:pt x="104" y="18"/>
                    </a:lnTo>
                    <a:lnTo>
                      <a:pt x="104" y="18"/>
                    </a:lnTo>
                    <a:lnTo>
                      <a:pt x="104" y="18"/>
                    </a:lnTo>
                    <a:lnTo>
                      <a:pt x="108" y="23"/>
                    </a:lnTo>
                    <a:lnTo>
                      <a:pt x="104" y="23"/>
                    </a:lnTo>
                    <a:lnTo>
                      <a:pt x="99" y="23"/>
                    </a:lnTo>
                    <a:lnTo>
                      <a:pt x="99" y="23"/>
                    </a:lnTo>
                    <a:lnTo>
                      <a:pt x="99" y="23"/>
                    </a:lnTo>
                    <a:lnTo>
                      <a:pt x="95" y="23"/>
                    </a:lnTo>
                    <a:lnTo>
                      <a:pt x="95" y="23"/>
                    </a:lnTo>
                    <a:lnTo>
                      <a:pt x="95" y="23"/>
                    </a:lnTo>
                    <a:lnTo>
                      <a:pt x="90" y="27"/>
                    </a:lnTo>
                    <a:lnTo>
                      <a:pt x="90" y="23"/>
                    </a:lnTo>
                    <a:lnTo>
                      <a:pt x="90" y="27"/>
                    </a:lnTo>
                    <a:lnTo>
                      <a:pt x="90" y="27"/>
                    </a:lnTo>
                    <a:lnTo>
                      <a:pt x="90" y="27"/>
                    </a:lnTo>
                    <a:lnTo>
                      <a:pt x="90" y="27"/>
                    </a:lnTo>
                    <a:lnTo>
                      <a:pt x="86" y="27"/>
                    </a:lnTo>
                    <a:lnTo>
                      <a:pt x="86" y="27"/>
                    </a:lnTo>
                    <a:lnTo>
                      <a:pt x="86" y="27"/>
                    </a:lnTo>
                    <a:lnTo>
                      <a:pt x="86" y="27"/>
                    </a:lnTo>
                    <a:lnTo>
                      <a:pt x="86" y="27"/>
                    </a:lnTo>
                    <a:lnTo>
                      <a:pt x="86" y="27"/>
                    </a:lnTo>
                    <a:lnTo>
                      <a:pt x="86" y="27"/>
                    </a:lnTo>
                    <a:lnTo>
                      <a:pt x="81" y="27"/>
                    </a:lnTo>
                    <a:lnTo>
                      <a:pt x="81" y="27"/>
                    </a:lnTo>
                    <a:lnTo>
                      <a:pt x="81" y="27"/>
                    </a:lnTo>
                    <a:lnTo>
                      <a:pt x="77" y="27"/>
                    </a:lnTo>
                    <a:lnTo>
                      <a:pt x="77" y="23"/>
                    </a:lnTo>
                    <a:lnTo>
                      <a:pt x="77" y="23"/>
                    </a:lnTo>
                    <a:lnTo>
                      <a:pt x="72" y="27"/>
                    </a:lnTo>
                    <a:lnTo>
                      <a:pt x="72" y="27"/>
                    </a:lnTo>
                    <a:lnTo>
                      <a:pt x="72" y="27"/>
                    </a:lnTo>
                    <a:lnTo>
                      <a:pt x="72" y="27"/>
                    </a:lnTo>
                    <a:lnTo>
                      <a:pt x="72" y="27"/>
                    </a:lnTo>
                    <a:lnTo>
                      <a:pt x="72" y="27"/>
                    </a:lnTo>
                    <a:lnTo>
                      <a:pt x="72" y="27"/>
                    </a:lnTo>
                    <a:lnTo>
                      <a:pt x="68" y="32"/>
                    </a:lnTo>
                    <a:lnTo>
                      <a:pt x="68" y="32"/>
                    </a:lnTo>
                    <a:lnTo>
                      <a:pt x="68" y="32"/>
                    </a:lnTo>
                    <a:lnTo>
                      <a:pt x="68" y="32"/>
                    </a:lnTo>
                    <a:lnTo>
                      <a:pt x="68" y="36"/>
                    </a:lnTo>
                    <a:lnTo>
                      <a:pt x="68" y="36"/>
                    </a:lnTo>
                    <a:lnTo>
                      <a:pt x="63" y="36"/>
                    </a:lnTo>
                    <a:lnTo>
                      <a:pt x="63" y="41"/>
                    </a:lnTo>
                    <a:lnTo>
                      <a:pt x="59" y="41"/>
                    </a:lnTo>
                    <a:lnTo>
                      <a:pt x="59" y="41"/>
                    </a:lnTo>
                    <a:lnTo>
                      <a:pt x="59" y="41"/>
                    </a:lnTo>
                    <a:lnTo>
                      <a:pt x="59" y="41"/>
                    </a:lnTo>
                    <a:lnTo>
                      <a:pt x="59" y="41"/>
                    </a:lnTo>
                    <a:lnTo>
                      <a:pt x="59" y="41"/>
                    </a:lnTo>
                    <a:lnTo>
                      <a:pt x="54" y="41"/>
                    </a:lnTo>
                    <a:lnTo>
                      <a:pt x="54" y="41"/>
                    </a:lnTo>
                    <a:lnTo>
                      <a:pt x="54" y="41"/>
                    </a:lnTo>
                    <a:lnTo>
                      <a:pt x="50" y="41"/>
                    </a:lnTo>
                    <a:lnTo>
                      <a:pt x="50" y="41"/>
                    </a:lnTo>
                    <a:lnTo>
                      <a:pt x="50" y="45"/>
                    </a:lnTo>
                    <a:lnTo>
                      <a:pt x="45" y="45"/>
                    </a:lnTo>
                    <a:lnTo>
                      <a:pt x="45" y="45"/>
                    </a:lnTo>
                    <a:lnTo>
                      <a:pt x="41" y="45"/>
                    </a:lnTo>
                    <a:lnTo>
                      <a:pt x="41" y="45"/>
                    </a:lnTo>
                    <a:lnTo>
                      <a:pt x="41" y="45"/>
                    </a:lnTo>
                    <a:lnTo>
                      <a:pt x="41" y="45"/>
                    </a:lnTo>
                    <a:lnTo>
                      <a:pt x="41" y="50"/>
                    </a:lnTo>
                    <a:lnTo>
                      <a:pt x="41" y="54"/>
                    </a:lnTo>
                    <a:lnTo>
                      <a:pt x="41" y="54"/>
                    </a:lnTo>
                    <a:lnTo>
                      <a:pt x="36" y="54"/>
                    </a:lnTo>
                    <a:lnTo>
                      <a:pt x="36" y="54"/>
                    </a:lnTo>
                    <a:lnTo>
                      <a:pt x="36" y="54"/>
                    </a:lnTo>
                    <a:lnTo>
                      <a:pt x="36" y="54"/>
                    </a:lnTo>
                    <a:lnTo>
                      <a:pt x="36" y="59"/>
                    </a:lnTo>
                    <a:lnTo>
                      <a:pt x="36" y="59"/>
                    </a:lnTo>
                    <a:lnTo>
                      <a:pt x="32" y="59"/>
                    </a:lnTo>
                    <a:lnTo>
                      <a:pt x="32" y="59"/>
                    </a:lnTo>
                    <a:lnTo>
                      <a:pt x="27" y="59"/>
                    </a:lnTo>
                    <a:lnTo>
                      <a:pt x="27" y="59"/>
                    </a:lnTo>
                    <a:lnTo>
                      <a:pt x="27" y="54"/>
                    </a:lnTo>
                    <a:lnTo>
                      <a:pt x="27" y="54"/>
                    </a:lnTo>
                    <a:lnTo>
                      <a:pt x="27" y="54"/>
                    </a:lnTo>
                    <a:lnTo>
                      <a:pt x="27" y="54"/>
                    </a:lnTo>
                    <a:lnTo>
                      <a:pt x="27" y="50"/>
                    </a:lnTo>
                    <a:lnTo>
                      <a:pt x="23" y="50"/>
                    </a:lnTo>
                    <a:lnTo>
                      <a:pt x="23" y="50"/>
                    </a:lnTo>
                    <a:lnTo>
                      <a:pt x="23" y="50"/>
                    </a:lnTo>
                    <a:lnTo>
                      <a:pt x="23" y="50"/>
                    </a:lnTo>
                    <a:lnTo>
                      <a:pt x="23" y="50"/>
                    </a:lnTo>
                    <a:lnTo>
                      <a:pt x="23" y="50"/>
                    </a:lnTo>
                    <a:lnTo>
                      <a:pt x="23" y="50"/>
                    </a:lnTo>
                    <a:lnTo>
                      <a:pt x="23" y="50"/>
                    </a:lnTo>
                    <a:lnTo>
                      <a:pt x="23" y="45"/>
                    </a:lnTo>
                    <a:lnTo>
                      <a:pt x="23" y="45"/>
                    </a:lnTo>
                    <a:lnTo>
                      <a:pt x="23" y="41"/>
                    </a:lnTo>
                    <a:lnTo>
                      <a:pt x="23" y="41"/>
                    </a:lnTo>
                    <a:lnTo>
                      <a:pt x="23" y="41"/>
                    </a:lnTo>
                    <a:lnTo>
                      <a:pt x="23" y="41"/>
                    </a:lnTo>
                    <a:lnTo>
                      <a:pt x="18" y="41"/>
                    </a:lnTo>
                    <a:lnTo>
                      <a:pt x="18" y="41"/>
                    </a:lnTo>
                    <a:lnTo>
                      <a:pt x="18" y="41"/>
                    </a:lnTo>
                    <a:lnTo>
                      <a:pt x="18" y="41"/>
                    </a:lnTo>
                    <a:lnTo>
                      <a:pt x="14" y="41"/>
                    </a:lnTo>
                    <a:lnTo>
                      <a:pt x="14" y="41"/>
                    </a:lnTo>
                    <a:lnTo>
                      <a:pt x="14" y="41"/>
                    </a:lnTo>
                    <a:lnTo>
                      <a:pt x="9" y="41"/>
                    </a:lnTo>
                    <a:lnTo>
                      <a:pt x="9" y="41"/>
                    </a:lnTo>
                    <a:lnTo>
                      <a:pt x="9" y="41"/>
                    </a:lnTo>
                    <a:lnTo>
                      <a:pt x="9" y="41"/>
                    </a:lnTo>
                    <a:lnTo>
                      <a:pt x="9" y="41"/>
                    </a:lnTo>
                    <a:lnTo>
                      <a:pt x="9" y="36"/>
                    </a:lnTo>
                    <a:lnTo>
                      <a:pt x="9" y="36"/>
                    </a:lnTo>
                    <a:lnTo>
                      <a:pt x="9" y="36"/>
                    </a:lnTo>
                    <a:lnTo>
                      <a:pt x="5" y="36"/>
                    </a:lnTo>
                    <a:lnTo>
                      <a:pt x="5" y="36"/>
                    </a:lnTo>
                    <a:lnTo>
                      <a:pt x="5" y="32"/>
                    </a:lnTo>
                    <a:lnTo>
                      <a:pt x="5" y="32"/>
                    </a:lnTo>
                    <a:lnTo>
                      <a:pt x="5" y="32"/>
                    </a:lnTo>
                    <a:lnTo>
                      <a:pt x="0" y="32"/>
                    </a:lnTo>
                    <a:lnTo>
                      <a:pt x="0" y="32"/>
                    </a:lnTo>
                    <a:lnTo>
                      <a:pt x="0" y="32"/>
                    </a:lnTo>
                    <a:lnTo>
                      <a:pt x="0" y="32"/>
                    </a:lnTo>
                    <a:lnTo>
                      <a:pt x="0" y="27"/>
                    </a:lnTo>
                    <a:lnTo>
                      <a:pt x="0" y="27"/>
                    </a:lnTo>
                    <a:lnTo>
                      <a:pt x="0" y="27"/>
                    </a:lnTo>
                    <a:lnTo>
                      <a:pt x="0" y="27"/>
                    </a:lnTo>
                    <a:lnTo>
                      <a:pt x="0" y="23"/>
                    </a:lnTo>
                    <a:lnTo>
                      <a:pt x="0" y="23"/>
                    </a:lnTo>
                    <a:lnTo>
                      <a:pt x="0" y="18"/>
                    </a:lnTo>
                    <a:lnTo>
                      <a:pt x="5" y="18"/>
                    </a:lnTo>
                    <a:lnTo>
                      <a:pt x="5" y="18"/>
                    </a:lnTo>
                    <a:lnTo>
                      <a:pt x="9" y="14"/>
                    </a:lnTo>
                    <a:lnTo>
                      <a:pt x="9" y="14"/>
                    </a:lnTo>
                    <a:lnTo>
                      <a:pt x="9" y="14"/>
                    </a:lnTo>
                    <a:lnTo>
                      <a:pt x="14" y="14"/>
                    </a:lnTo>
                    <a:lnTo>
                      <a:pt x="18" y="9"/>
                    </a:lnTo>
                    <a:lnTo>
                      <a:pt x="18" y="4"/>
                    </a:lnTo>
                    <a:lnTo>
                      <a:pt x="23" y="4"/>
                    </a:lnTo>
                    <a:lnTo>
                      <a:pt x="23" y="4"/>
                    </a:lnTo>
                    <a:lnTo>
                      <a:pt x="23" y="4"/>
                    </a:lnTo>
                    <a:lnTo>
                      <a:pt x="27" y="4"/>
                    </a:lnTo>
                    <a:lnTo>
                      <a:pt x="27" y="4"/>
                    </a:lnTo>
                    <a:lnTo>
                      <a:pt x="27" y="0"/>
                    </a:lnTo>
                    <a:lnTo>
                      <a:pt x="27" y="0"/>
                    </a:lnTo>
                    <a:lnTo>
                      <a:pt x="32" y="0"/>
                    </a:lnTo>
                    <a:lnTo>
                      <a:pt x="32" y="0"/>
                    </a:lnTo>
                    <a:lnTo>
                      <a:pt x="36" y="4"/>
                    </a:lnTo>
                    <a:lnTo>
                      <a:pt x="36" y="4"/>
                    </a:lnTo>
                    <a:lnTo>
                      <a:pt x="36" y="4"/>
                    </a:lnTo>
                    <a:lnTo>
                      <a:pt x="41" y="4"/>
                    </a:lnTo>
                    <a:lnTo>
                      <a:pt x="45" y="4"/>
                    </a:lnTo>
                    <a:lnTo>
                      <a:pt x="45" y="4"/>
                    </a:lnTo>
                    <a:lnTo>
                      <a:pt x="54" y="4"/>
                    </a:lnTo>
                    <a:lnTo>
                      <a:pt x="54" y="4"/>
                    </a:lnTo>
                    <a:lnTo>
                      <a:pt x="59" y="0"/>
                    </a:lnTo>
                    <a:lnTo>
                      <a:pt x="59" y="0"/>
                    </a:lnTo>
                    <a:lnTo>
                      <a:pt x="63" y="0"/>
                    </a:lnTo>
                    <a:lnTo>
                      <a:pt x="63" y="0"/>
                    </a:lnTo>
                    <a:lnTo>
                      <a:pt x="63" y="0"/>
                    </a:lnTo>
                    <a:lnTo>
                      <a:pt x="63"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1" name="Freeform 72"/>
              <p:cNvSpPr>
                <a:spLocks/>
              </p:cNvSpPr>
              <p:nvPr/>
            </p:nvSpPr>
            <p:spPr bwMode="auto">
              <a:xfrm>
                <a:off x="4629151" y="1560514"/>
                <a:ext cx="142875" cy="107950"/>
              </a:xfrm>
              <a:custGeom>
                <a:avLst/>
                <a:gdLst>
                  <a:gd name="T0" fmla="*/ 54 w 90"/>
                  <a:gd name="T1" fmla="*/ 4 h 68"/>
                  <a:gd name="T2" fmla="*/ 59 w 90"/>
                  <a:gd name="T3" fmla="*/ 9 h 68"/>
                  <a:gd name="T4" fmla="*/ 63 w 90"/>
                  <a:gd name="T5" fmla="*/ 13 h 68"/>
                  <a:gd name="T6" fmla="*/ 72 w 90"/>
                  <a:gd name="T7" fmla="*/ 13 h 68"/>
                  <a:gd name="T8" fmla="*/ 77 w 90"/>
                  <a:gd name="T9" fmla="*/ 13 h 68"/>
                  <a:gd name="T10" fmla="*/ 81 w 90"/>
                  <a:gd name="T11" fmla="*/ 13 h 68"/>
                  <a:gd name="T12" fmla="*/ 81 w 90"/>
                  <a:gd name="T13" fmla="*/ 13 h 68"/>
                  <a:gd name="T14" fmla="*/ 81 w 90"/>
                  <a:gd name="T15" fmla="*/ 18 h 68"/>
                  <a:gd name="T16" fmla="*/ 86 w 90"/>
                  <a:gd name="T17" fmla="*/ 18 h 68"/>
                  <a:gd name="T18" fmla="*/ 90 w 90"/>
                  <a:gd name="T19" fmla="*/ 22 h 68"/>
                  <a:gd name="T20" fmla="*/ 90 w 90"/>
                  <a:gd name="T21" fmla="*/ 27 h 68"/>
                  <a:gd name="T22" fmla="*/ 86 w 90"/>
                  <a:gd name="T23" fmla="*/ 27 h 68"/>
                  <a:gd name="T24" fmla="*/ 86 w 90"/>
                  <a:gd name="T25" fmla="*/ 27 h 68"/>
                  <a:gd name="T26" fmla="*/ 86 w 90"/>
                  <a:gd name="T27" fmla="*/ 32 h 68"/>
                  <a:gd name="T28" fmla="*/ 86 w 90"/>
                  <a:gd name="T29" fmla="*/ 32 h 68"/>
                  <a:gd name="T30" fmla="*/ 81 w 90"/>
                  <a:gd name="T31" fmla="*/ 32 h 68"/>
                  <a:gd name="T32" fmla="*/ 77 w 90"/>
                  <a:gd name="T33" fmla="*/ 27 h 68"/>
                  <a:gd name="T34" fmla="*/ 72 w 90"/>
                  <a:gd name="T35" fmla="*/ 27 h 68"/>
                  <a:gd name="T36" fmla="*/ 68 w 90"/>
                  <a:gd name="T37" fmla="*/ 27 h 68"/>
                  <a:gd name="T38" fmla="*/ 63 w 90"/>
                  <a:gd name="T39" fmla="*/ 27 h 68"/>
                  <a:gd name="T40" fmla="*/ 59 w 90"/>
                  <a:gd name="T41" fmla="*/ 27 h 68"/>
                  <a:gd name="T42" fmla="*/ 45 w 90"/>
                  <a:gd name="T43" fmla="*/ 27 h 68"/>
                  <a:gd name="T44" fmla="*/ 41 w 90"/>
                  <a:gd name="T45" fmla="*/ 27 h 68"/>
                  <a:gd name="T46" fmla="*/ 36 w 90"/>
                  <a:gd name="T47" fmla="*/ 27 h 68"/>
                  <a:gd name="T48" fmla="*/ 36 w 90"/>
                  <a:gd name="T49" fmla="*/ 32 h 68"/>
                  <a:gd name="T50" fmla="*/ 41 w 90"/>
                  <a:gd name="T51" fmla="*/ 41 h 68"/>
                  <a:gd name="T52" fmla="*/ 45 w 90"/>
                  <a:gd name="T53" fmla="*/ 45 h 68"/>
                  <a:gd name="T54" fmla="*/ 50 w 90"/>
                  <a:gd name="T55" fmla="*/ 50 h 68"/>
                  <a:gd name="T56" fmla="*/ 59 w 90"/>
                  <a:gd name="T57" fmla="*/ 59 h 68"/>
                  <a:gd name="T58" fmla="*/ 63 w 90"/>
                  <a:gd name="T59" fmla="*/ 63 h 68"/>
                  <a:gd name="T60" fmla="*/ 63 w 90"/>
                  <a:gd name="T61" fmla="*/ 68 h 68"/>
                  <a:gd name="T62" fmla="*/ 59 w 90"/>
                  <a:gd name="T63" fmla="*/ 63 h 68"/>
                  <a:gd name="T64" fmla="*/ 45 w 90"/>
                  <a:gd name="T65" fmla="*/ 59 h 68"/>
                  <a:gd name="T66" fmla="*/ 41 w 90"/>
                  <a:gd name="T67" fmla="*/ 54 h 68"/>
                  <a:gd name="T68" fmla="*/ 36 w 90"/>
                  <a:gd name="T69" fmla="*/ 50 h 68"/>
                  <a:gd name="T70" fmla="*/ 27 w 90"/>
                  <a:gd name="T71" fmla="*/ 45 h 68"/>
                  <a:gd name="T72" fmla="*/ 31 w 90"/>
                  <a:gd name="T73" fmla="*/ 45 h 68"/>
                  <a:gd name="T74" fmla="*/ 22 w 90"/>
                  <a:gd name="T75" fmla="*/ 36 h 68"/>
                  <a:gd name="T76" fmla="*/ 18 w 90"/>
                  <a:gd name="T77" fmla="*/ 27 h 68"/>
                  <a:gd name="T78" fmla="*/ 13 w 90"/>
                  <a:gd name="T79" fmla="*/ 22 h 68"/>
                  <a:gd name="T80" fmla="*/ 9 w 90"/>
                  <a:gd name="T81" fmla="*/ 32 h 68"/>
                  <a:gd name="T82" fmla="*/ 4 w 90"/>
                  <a:gd name="T83" fmla="*/ 27 h 68"/>
                  <a:gd name="T84" fmla="*/ 0 w 90"/>
                  <a:gd name="T85" fmla="*/ 18 h 68"/>
                  <a:gd name="T86" fmla="*/ 9 w 90"/>
                  <a:gd name="T87" fmla="*/ 22 h 68"/>
                  <a:gd name="T88" fmla="*/ 9 w 90"/>
                  <a:gd name="T89" fmla="*/ 22 h 68"/>
                  <a:gd name="T90" fmla="*/ 18 w 90"/>
                  <a:gd name="T91" fmla="*/ 18 h 68"/>
                  <a:gd name="T92" fmla="*/ 18 w 90"/>
                  <a:gd name="T93" fmla="*/ 18 h 68"/>
                  <a:gd name="T94" fmla="*/ 22 w 90"/>
                  <a:gd name="T95" fmla="*/ 22 h 68"/>
                  <a:gd name="T96" fmla="*/ 27 w 90"/>
                  <a:gd name="T97" fmla="*/ 22 h 68"/>
                  <a:gd name="T98" fmla="*/ 27 w 90"/>
                  <a:gd name="T99" fmla="*/ 18 h 68"/>
                  <a:gd name="T100" fmla="*/ 27 w 90"/>
                  <a:gd name="T101" fmla="*/ 18 h 68"/>
                  <a:gd name="T102" fmla="*/ 31 w 90"/>
                  <a:gd name="T103" fmla="*/ 13 h 68"/>
                  <a:gd name="T104" fmla="*/ 31 w 90"/>
                  <a:gd name="T105" fmla="*/ 9 h 68"/>
                  <a:gd name="T106" fmla="*/ 31 w 90"/>
                  <a:gd name="T107" fmla="*/ 4 h 68"/>
                  <a:gd name="T108" fmla="*/ 36 w 90"/>
                  <a:gd name="T109" fmla="*/ 4 h 68"/>
                  <a:gd name="T110" fmla="*/ 41 w 90"/>
                  <a:gd name="T111" fmla="*/ 4 h 68"/>
                  <a:gd name="T112" fmla="*/ 41 w 90"/>
                  <a:gd name="T113" fmla="*/ 0 h 68"/>
                  <a:gd name="T114" fmla="*/ 50 w 90"/>
                  <a:gd name="T115"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0" h="68">
                    <a:moveTo>
                      <a:pt x="50" y="4"/>
                    </a:moveTo>
                    <a:lnTo>
                      <a:pt x="50" y="4"/>
                    </a:lnTo>
                    <a:lnTo>
                      <a:pt x="50" y="4"/>
                    </a:lnTo>
                    <a:lnTo>
                      <a:pt x="54" y="4"/>
                    </a:lnTo>
                    <a:lnTo>
                      <a:pt x="54" y="9"/>
                    </a:lnTo>
                    <a:lnTo>
                      <a:pt x="54" y="9"/>
                    </a:lnTo>
                    <a:lnTo>
                      <a:pt x="59" y="9"/>
                    </a:lnTo>
                    <a:lnTo>
                      <a:pt x="59" y="9"/>
                    </a:lnTo>
                    <a:lnTo>
                      <a:pt x="59" y="13"/>
                    </a:lnTo>
                    <a:lnTo>
                      <a:pt x="63" y="13"/>
                    </a:lnTo>
                    <a:lnTo>
                      <a:pt x="63" y="13"/>
                    </a:lnTo>
                    <a:lnTo>
                      <a:pt x="63" y="13"/>
                    </a:lnTo>
                    <a:lnTo>
                      <a:pt x="63" y="13"/>
                    </a:lnTo>
                    <a:lnTo>
                      <a:pt x="68" y="13"/>
                    </a:lnTo>
                    <a:lnTo>
                      <a:pt x="68" y="13"/>
                    </a:lnTo>
                    <a:lnTo>
                      <a:pt x="72" y="13"/>
                    </a:lnTo>
                    <a:lnTo>
                      <a:pt x="72" y="13"/>
                    </a:lnTo>
                    <a:lnTo>
                      <a:pt x="72" y="13"/>
                    </a:lnTo>
                    <a:lnTo>
                      <a:pt x="77" y="13"/>
                    </a:lnTo>
                    <a:lnTo>
                      <a:pt x="77" y="13"/>
                    </a:lnTo>
                    <a:lnTo>
                      <a:pt x="77" y="13"/>
                    </a:lnTo>
                    <a:lnTo>
                      <a:pt x="77" y="13"/>
                    </a:lnTo>
                    <a:lnTo>
                      <a:pt x="81" y="13"/>
                    </a:lnTo>
                    <a:lnTo>
                      <a:pt x="81" y="13"/>
                    </a:lnTo>
                    <a:lnTo>
                      <a:pt x="81" y="13"/>
                    </a:lnTo>
                    <a:lnTo>
                      <a:pt x="81" y="13"/>
                    </a:lnTo>
                    <a:lnTo>
                      <a:pt x="81" y="13"/>
                    </a:lnTo>
                    <a:lnTo>
                      <a:pt x="81" y="13"/>
                    </a:lnTo>
                    <a:lnTo>
                      <a:pt x="81" y="13"/>
                    </a:lnTo>
                    <a:lnTo>
                      <a:pt x="81" y="13"/>
                    </a:lnTo>
                    <a:lnTo>
                      <a:pt x="81" y="18"/>
                    </a:lnTo>
                    <a:lnTo>
                      <a:pt x="81" y="18"/>
                    </a:lnTo>
                    <a:lnTo>
                      <a:pt x="81" y="18"/>
                    </a:lnTo>
                    <a:lnTo>
                      <a:pt x="86" y="18"/>
                    </a:lnTo>
                    <a:lnTo>
                      <a:pt x="86" y="18"/>
                    </a:lnTo>
                    <a:lnTo>
                      <a:pt x="86" y="18"/>
                    </a:lnTo>
                    <a:lnTo>
                      <a:pt x="86" y="22"/>
                    </a:lnTo>
                    <a:lnTo>
                      <a:pt x="86" y="22"/>
                    </a:lnTo>
                    <a:lnTo>
                      <a:pt x="86" y="22"/>
                    </a:lnTo>
                    <a:lnTo>
                      <a:pt x="90" y="22"/>
                    </a:lnTo>
                    <a:lnTo>
                      <a:pt x="90" y="22"/>
                    </a:lnTo>
                    <a:lnTo>
                      <a:pt x="90" y="22"/>
                    </a:lnTo>
                    <a:lnTo>
                      <a:pt x="90" y="27"/>
                    </a:lnTo>
                    <a:lnTo>
                      <a:pt x="90" y="27"/>
                    </a:lnTo>
                    <a:lnTo>
                      <a:pt x="90" y="27"/>
                    </a:lnTo>
                    <a:lnTo>
                      <a:pt x="90" y="27"/>
                    </a:lnTo>
                    <a:lnTo>
                      <a:pt x="90" y="27"/>
                    </a:lnTo>
                    <a:lnTo>
                      <a:pt x="86" y="27"/>
                    </a:lnTo>
                    <a:lnTo>
                      <a:pt x="86" y="27"/>
                    </a:lnTo>
                    <a:lnTo>
                      <a:pt x="86" y="27"/>
                    </a:lnTo>
                    <a:lnTo>
                      <a:pt x="86" y="27"/>
                    </a:lnTo>
                    <a:lnTo>
                      <a:pt x="86" y="27"/>
                    </a:lnTo>
                    <a:lnTo>
                      <a:pt x="86" y="32"/>
                    </a:lnTo>
                    <a:lnTo>
                      <a:pt x="86" y="32"/>
                    </a:lnTo>
                    <a:lnTo>
                      <a:pt x="86" y="32"/>
                    </a:lnTo>
                    <a:lnTo>
                      <a:pt x="86" y="32"/>
                    </a:lnTo>
                    <a:lnTo>
                      <a:pt x="86" y="32"/>
                    </a:lnTo>
                    <a:lnTo>
                      <a:pt x="86" y="32"/>
                    </a:lnTo>
                    <a:lnTo>
                      <a:pt x="86" y="32"/>
                    </a:lnTo>
                    <a:lnTo>
                      <a:pt x="86" y="32"/>
                    </a:lnTo>
                    <a:lnTo>
                      <a:pt x="81" y="32"/>
                    </a:lnTo>
                    <a:lnTo>
                      <a:pt x="81" y="32"/>
                    </a:lnTo>
                    <a:lnTo>
                      <a:pt x="81" y="32"/>
                    </a:lnTo>
                    <a:lnTo>
                      <a:pt x="81" y="32"/>
                    </a:lnTo>
                    <a:lnTo>
                      <a:pt x="81" y="27"/>
                    </a:lnTo>
                    <a:lnTo>
                      <a:pt x="81" y="27"/>
                    </a:lnTo>
                    <a:lnTo>
                      <a:pt x="77" y="27"/>
                    </a:lnTo>
                    <a:lnTo>
                      <a:pt x="77" y="27"/>
                    </a:lnTo>
                    <a:lnTo>
                      <a:pt x="77" y="27"/>
                    </a:lnTo>
                    <a:lnTo>
                      <a:pt x="72" y="27"/>
                    </a:lnTo>
                    <a:lnTo>
                      <a:pt x="72" y="27"/>
                    </a:lnTo>
                    <a:lnTo>
                      <a:pt x="72" y="27"/>
                    </a:lnTo>
                    <a:lnTo>
                      <a:pt x="68" y="27"/>
                    </a:lnTo>
                    <a:lnTo>
                      <a:pt x="68" y="27"/>
                    </a:lnTo>
                    <a:lnTo>
                      <a:pt x="68" y="27"/>
                    </a:lnTo>
                    <a:lnTo>
                      <a:pt x="68" y="27"/>
                    </a:lnTo>
                    <a:lnTo>
                      <a:pt x="63" y="27"/>
                    </a:lnTo>
                    <a:lnTo>
                      <a:pt x="63" y="27"/>
                    </a:lnTo>
                    <a:lnTo>
                      <a:pt x="63" y="27"/>
                    </a:lnTo>
                    <a:lnTo>
                      <a:pt x="63" y="27"/>
                    </a:lnTo>
                    <a:lnTo>
                      <a:pt x="63" y="27"/>
                    </a:lnTo>
                    <a:lnTo>
                      <a:pt x="59" y="27"/>
                    </a:lnTo>
                    <a:lnTo>
                      <a:pt x="59" y="27"/>
                    </a:lnTo>
                    <a:lnTo>
                      <a:pt x="59" y="27"/>
                    </a:lnTo>
                    <a:lnTo>
                      <a:pt x="54" y="27"/>
                    </a:lnTo>
                    <a:lnTo>
                      <a:pt x="54" y="22"/>
                    </a:lnTo>
                    <a:lnTo>
                      <a:pt x="50" y="27"/>
                    </a:lnTo>
                    <a:lnTo>
                      <a:pt x="45" y="27"/>
                    </a:lnTo>
                    <a:lnTo>
                      <a:pt x="45" y="27"/>
                    </a:lnTo>
                    <a:lnTo>
                      <a:pt x="45" y="27"/>
                    </a:lnTo>
                    <a:lnTo>
                      <a:pt x="45" y="27"/>
                    </a:lnTo>
                    <a:lnTo>
                      <a:pt x="41" y="27"/>
                    </a:lnTo>
                    <a:lnTo>
                      <a:pt x="41" y="27"/>
                    </a:lnTo>
                    <a:lnTo>
                      <a:pt x="41" y="27"/>
                    </a:lnTo>
                    <a:lnTo>
                      <a:pt x="36" y="27"/>
                    </a:lnTo>
                    <a:lnTo>
                      <a:pt x="36" y="27"/>
                    </a:lnTo>
                    <a:lnTo>
                      <a:pt x="36" y="27"/>
                    </a:lnTo>
                    <a:lnTo>
                      <a:pt x="36" y="27"/>
                    </a:lnTo>
                    <a:lnTo>
                      <a:pt x="36" y="32"/>
                    </a:lnTo>
                    <a:lnTo>
                      <a:pt x="36" y="32"/>
                    </a:lnTo>
                    <a:lnTo>
                      <a:pt x="36" y="36"/>
                    </a:lnTo>
                    <a:lnTo>
                      <a:pt x="36" y="36"/>
                    </a:lnTo>
                    <a:lnTo>
                      <a:pt x="41" y="36"/>
                    </a:lnTo>
                    <a:lnTo>
                      <a:pt x="41" y="41"/>
                    </a:lnTo>
                    <a:lnTo>
                      <a:pt x="41" y="41"/>
                    </a:lnTo>
                    <a:lnTo>
                      <a:pt x="41" y="41"/>
                    </a:lnTo>
                    <a:lnTo>
                      <a:pt x="41" y="45"/>
                    </a:lnTo>
                    <a:lnTo>
                      <a:pt x="45" y="45"/>
                    </a:lnTo>
                    <a:lnTo>
                      <a:pt x="45" y="45"/>
                    </a:lnTo>
                    <a:lnTo>
                      <a:pt x="45" y="50"/>
                    </a:lnTo>
                    <a:lnTo>
                      <a:pt x="50" y="50"/>
                    </a:lnTo>
                    <a:lnTo>
                      <a:pt x="50" y="50"/>
                    </a:lnTo>
                    <a:lnTo>
                      <a:pt x="50" y="54"/>
                    </a:lnTo>
                    <a:lnTo>
                      <a:pt x="54" y="54"/>
                    </a:lnTo>
                    <a:lnTo>
                      <a:pt x="54" y="59"/>
                    </a:lnTo>
                    <a:lnTo>
                      <a:pt x="59" y="59"/>
                    </a:lnTo>
                    <a:lnTo>
                      <a:pt x="59" y="59"/>
                    </a:lnTo>
                    <a:lnTo>
                      <a:pt x="59" y="59"/>
                    </a:lnTo>
                    <a:lnTo>
                      <a:pt x="59" y="63"/>
                    </a:lnTo>
                    <a:lnTo>
                      <a:pt x="63" y="63"/>
                    </a:lnTo>
                    <a:lnTo>
                      <a:pt x="63" y="68"/>
                    </a:lnTo>
                    <a:lnTo>
                      <a:pt x="63" y="68"/>
                    </a:lnTo>
                    <a:lnTo>
                      <a:pt x="68" y="68"/>
                    </a:lnTo>
                    <a:lnTo>
                      <a:pt x="63" y="68"/>
                    </a:lnTo>
                    <a:lnTo>
                      <a:pt x="63" y="68"/>
                    </a:lnTo>
                    <a:lnTo>
                      <a:pt x="63" y="68"/>
                    </a:lnTo>
                    <a:lnTo>
                      <a:pt x="59" y="63"/>
                    </a:lnTo>
                    <a:lnTo>
                      <a:pt x="59" y="63"/>
                    </a:lnTo>
                    <a:lnTo>
                      <a:pt x="54" y="59"/>
                    </a:lnTo>
                    <a:lnTo>
                      <a:pt x="50" y="59"/>
                    </a:lnTo>
                    <a:lnTo>
                      <a:pt x="45" y="59"/>
                    </a:lnTo>
                    <a:lnTo>
                      <a:pt x="45" y="59"/>
                    </a:lnTo>
                    <a:lnTo>
                      <a:pt x="41" y="59"/>
                    </a:lnTo>
                    <a:lnTo>
                      <a:pt x="41" y="59"/>
                    </a:lnTo>
                    <a:lnTo>
                      <a:pt x="41" y="59"/>
                    </a:lnTo>
                    <a:lnTo>
                      <a:pt x="41" y="54"/>
                    </a:lnTo>
                    <a:lnTo>
                      <a:pt x="41" y="54"/>
                    </a:lnTo>
                    <a:lnTo>
                      <a:pt x="41" y="54"/>
                    </a:lnTo>
                    <a:lnTo>
                      <a:pt x="36" y="54"/>
                    </a:lnTo>
                    <a:lnTo>
                      <a:pt x="36" y="50"/>
                    </a:lnTo>
                    <a:lnTo>
                      <a:pt x="31" y="50"/>
                    </a:lnTo>
                    <a:lnTo>
                      <a:pt x="27" y="45"/>
                    </a:lnTo>
                    <a:lnTo>
                      <a:pt x="27" y="45"/>
                    </a:lnTo>
                    <a:lnTo>
                      <a:pt x="27" y="45"/>
                    </a:lnTo>
                    <a:lnTo>
                      <a:pt x="27" y="45"/>
                    </a:lnTo>
                    <a:lnTo>
                      <a:pt x="27" y="45"/>
                    </a:lnTo>
                    <a:lnTo>
                      <a:pt x="31" y="41"/>
                    </a:lnTo>
                    <a:lnTo>
                      <a:pt x="31" y="45"/>
                    </a:lnTo>
                    <a:lnTo>
                      <a:pt x="31" y="41"/>
                    </a:lnTo>
                    <a:lnTo>
                      <a:pt x="27" y="41"/>
                    </a:lnTo>
                    <a:lnTo>
                      <a:pt x="22" y="36"/>
                    </a:lnTo>
                    <a:lnTo>
                      <a:pt x="22" y="36"/>
                    </a:lnTo>
                    <a:lnTo>
                      <a:pt x="22" y="32"/>
                    </a:lnTo>
                    <a:lnTo>
                      <a:pt x="22" y="32"/>
                    </a:lnTo>
                    <a:lnTo>
                      <a:pt x="22" y="27"/>
                    </a:lnTo>
                    <a:lnTo>
                      <a:pt x="18" y="27"/>
                    </a:lnTo>
                    <a:lnTo>
                      <a:pt x="18" y="22"/>
                    </a:lnTo>
                    <a:lnTo>
                      <a:pt x="13" y="22"/>
                    </a:lnTo>
                    <a:lnTo>
                      <a:pt x="13" y="22"/>
                    </a:lnTo>
                    <a:lnTo>
                      <a:pt x="13" y="22"/>
                    </a:lnTo>
                    <a:lnTo>
                      <a:pt x="13" y="27"/>
                    </a:lnTo>
                    <a:lnTo>
                      <a:pt x="9" y="32"/>
                    </a:lnTo>
                    <a:lnTo>
                      <a:pt x="9" y="32"/>
                    </a:lnTo>
                    <a:lnTo>
                      <a:pt x="9" y="32"/>
                    </a:lnTo>
                    <a:lnTo>
                      <a:pt x="9" y="32"/>
                    </a:lnTo>
                    <a:lnTo>
                      <a:pt x="4" y="32"/>
                    </a:lnTo>
                    <a:lnTo>
                      <a:pt x="4" y="32"/>
                    </a:lnTo>
                    <a:lnTo>
                      <a:pt x="4" y="27"/>
                    </a:lnTo>
                    <a:lnTo>
                      <a:pt x="4" y="27"/>
                    </a:lnTo>
                    <a:lnTo>
                      <a:pt x="4" y="27"/>
                    </a:lnTo>
                    <a:lnTo>
                      <a:pt x="0" y="22"/>
                    </a:lnTo>
                    <a:lnTo>
                      <a:pt x="0" y="18"/>
                    </a:lnTo>
                    <a:lnTo>
                      <a:pt x="4" y="22"/>
                    </a:lnTo>
                    <a:lnTo>
                      <a:pt x="4" y="22"/>
                    </a:lnTo>
                    <a:lnTo>
                      <a:pt x="9" y="22"/>
                    </a:lnTo>
                    <a:lnTo>
                      <a:pt x="9" y="22"/>
                    </a:lnTo>
                    <a:lnTo>
                      <a:pt x="9" y="18"/>
                    </a:lnTo>
                    <a:lnTo>
                      <a:pt x="9" y="18"/>
                    </a:lnTo>
                    <a:lnTo>
                      <a:pt x="9" y="22"/>
                    </a:lnTo>
                    <a:lnTo>
                      <a:pt x="9" y="22"/>
                    </a:lnTo>
                    <a:lnTo>
                      <a:pt x="13" y="22"/>
                    </a:lnTo>
                    <a:lnTo>
                      <a:pt x="13" y="22"/>
                    </a:lnTo>
                    <a:lnTo>
                      <a:pt x="13" y="18"/>
                    </a:lnTo>
                    <a:lnTo>
                      <a:pt x="18" y="18"/>
                    </a:lnTo>
                    <a:lnTo>
                      <a:pt x="18" y="18"/>
                    </a:lnTo>
                    <a:lnTo>
                      <a:pt x="18" y="18"/>
                    </a:lnTo>
                    <a:lnTo>
                      <a:pt x="18" y="18"/>
                    </a:lnTo>
                    <a:lnTo>
                      <a:pt x="18" y="18"/>
                    </a:lnTo>
                    <a:lnTo>
                      <a:pt x="18" y="18"/>
                    </a:lnTo>
                    <a:lnTo>
                      <a:pt x="18" y="18"/>
                    </a:lnTo>
                    <a:lnTo>
                      <a:pt x="18" y="22"/>
                    </a:lnTo>
                    <a:lnTo>
                      <a:pt x="22" y="22"/>
                    </a:lnTo>
                    <a:lnTo>
                      <a:pt x="22" y="22"/>
                    </a:lnTo>
                    <a:lnTo>
                      <a:pt x="22" y="18"/>
                    </a:lnTo>
                    <a:lnTo>
                      <a:pt x="27" y="22"/>
                    </a:lnTo>
                    <a:lnTo>
                      <a:pt x="27" y="22"/>
                    </a:lnTo>
                    <a:lnTo>
                      <a:pt x="27" y="22"/>
                    </a:lnTo>
                    <a:lnTo>
                      <a:pt x="27" y="18"/>
                    </a:lnTo>
                    <a:lnTo>
                      <a:pt x="27" y="18"/>
                    </a:lnTo>
                    <a:lnTo>
                      <a:pt x="27" y="18"/>
                    </a:lnTo>
                    <a:lnTo>
                      <a:pt x="27" y="18"/>
                    </a:lnTo>
                    <a:lnTo>
                      <a:pt x="27" y="18"/>
                    </a:lnTo>
                    <a:lnTo>
                      <a:pt x="27" y="18"/>
                    </a:lnTo>
                    <a:lnTo>
                      <a:pt x="27" y="18"/>
                    </a:lnTo>
                    <a:lnTo>
                      <a:pt x="27" y="18"/>
                    </a:lnTo>
                    <a:lnTo>
                      <a:pt x="31" y="13"/>
                    </a:lnTo>
                    <a:lnTo>
                      <a:pt x="31" y="13"/>
                    </a:lnTo>
                    <a:lnTo>
                      <a:pt x="31" y="13"/>
                    </a:lnTo>
                    <a:lnTo>
                      <a:pt x="31" y="13"/>
                    </a:lnTo>
                    <a:lnTo>
                      <a:pt x="31" y="9"/>
                    </a:lnTo>
                    <a:lnTo>
                      <a:pt x="31" y="9"/>
                    </a:lnTo>
                    <a:lnTo>
                      <a:pt x="31" y="9"/>
                    </a:lnTo>
                    <a:lnTo>
                      <a:pt x="31" y="9"/>
                    </a:lnTo>
                    <a:lnTo>
                      <a:pt x="31" y="9"/>
                    </a:lnTo>
                    <a:lnTo>
                      <a:pt x="31" y="9"/>
                    </a:lnTo>
                    <a:lnTo>
                      <a:pt x="31" y="4"/>
                    </a:lnTo>
                    <a:lnTo>
                      <a:pt x="36" y="4"/>
                    </a:lnTo>
                    <a:lnTo>
                      <a:pt x="36" y="4"/>
                    </a:lnTo>
                    <a:lnTo>
                      <a:pt x="36" y="4"/>
                    </a:lnTo>
                    <a:lnTo>
                      <a:pt x="36" y="4"/>
                    </a:lnTo>
                    <a:lnTo>
                      <a:pt x="41" y="4"/>
                    </a:lnTo>
                    <a:lnTo>
                      <a:pt x="41" y="4"/>
                    </a:lnTo>
                    <a:lnTo>
                      <a:pt x="41" y="4"/>
                    </a:lnTo>
                    <a:lnTo>
                      <a:pt x="41" y="4"/>
                    </a:lnTo>
                    <a:lnTo>
                      <a:pt x="41" y="0"/>
                    </a:lnTo>
                    <a:lnTo>
                      <a:pt x="41" y="0"/>
                    </a:lnTo>
                    <a:lnTo>
                      <a:pt x="41" y="0"/>
                    </a:lnTo>
                    <a:lnTo>
                      <a:pt x="41" y="0"/>
                    </a:lnTo>
                    <a:lnTo>
                      <a:pt x="45" y="0"/>
                    </a:lnTo>
                    <a:lnTo>
                      <a:pt x="45" y="0"/>
                    </a:lnTo>
                    <a:lnTo>
                      <a:pt x="45" y="0"/>
                    </a:lnTo>
                    <a:lnTo>
                      <a:pt x="50"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2" name="Freeform 73"/>
              <p:cNvSpPr>
                <a:spLocks/>
              </p:cNvSpPr>
              <p:nvPr/>
            </p:nvSpPr>
            <p:spPr bwMode="auto">
              <a:xfrm>
                <a:off x="2255838" y="2328864"/>
                <a:ext cx="77788" cy="57150"/>
              </a:xfrm>
              <a:custGeom>
                <a:avLst/>
                <a:gdLst>
                  <a:gd name="T0" fmla="*/ 49 w 49"/>
                  <a:gd name="T1" fmla="*/ 4 h 36"/>
                  <a:gd name="T2" fmla="*/ 49 w 49"/>
                  <a:gd name="T3" fmla="*/ 4 h 36"/>
                  <a:gd name="T4" fmla="*/ 49 w 49"/>
                  <a:gd name="T5" fmla="*/ 9 h 36"/>
                  <a:gd name="T6" fmla="*/ 49 w 49"/>
                  <a:gd name="T7" fmla="*/ 13 h 36"/>
                  <a:gd name="T8" fmla="*/ 49 w 49"/>
                  <a:gd name="T9" fmla="*/ 13 h 36"/>
                  <a:gd name="T10" fmla="*/ 49 w 49"/>
                  <a:gd name="T11" fmla="*/ 18 h 36"/>
                  <a:gd name="T12" fmla="*/ 49 w 49"/>
                  <a:gd name="T13" fmla="*/ 18 h 36"/>
                  <a:gd name="T14" fmla="*/ 49 w 49"/>
                  <a:gd name="T15" fmla="*/ 22 h 36"/>
                  <a:gd name="T16" fmla="*/ 49 w 49"/>
                  <a:gd name="T17" fmla="*/ 22 h 36"/>
                  <a:gd name="T18" fmla="*/ 45 w 49"/>
                  <a:gd name="T19" fmla="*/ 27 h 36"/>
                  <a:gd name="T20" fmla="*/ 45 w 49"/>
                  <a:gd name="T21" fmla="*/ 27 h 36"/>
                  <a:gd name="T22" fmla="*/ 45 w 49"/>
                  <a:gd name="T23" fmla="*/ 31 h 36"/>
                  <a:gd name="T24" fmla="*/ 45 w 49"/>
                  <a:gd name="T25" fmla="*/ 31 h 36"/>
                  <a:gd name="T26" fmla="*/ 45 w 49"/>
                  <a:gd name="T27" fmla="*/ 36 h 36"/>
                  <a:gd name="T28" fmla="*/ 40 w 49"/>
                  <a:gd name="T29" fmla="*/ 36 h 36"/>
                  <a:gd name="T30" fmla="*/ 40 w 49"/>
                  <a:gd name="T31" fmla="*/ 31 h 36"/>
                  <a:gd name="T32" fmla="*/ 31 w 49"/>
                  <a:gd name="T33" fmla="*/ 36 h 36"/>
                  <a:gd name="T34" fmla="*/ 31 w 49"/>
                  <a:gd name="T35" fmla="*/ 36 h 36"/>
                  <a:gd name="T36" fmla="*/ 27 w 49"/>
                  <a:gd name="T37" fmla="*/ 36 h 36"/>
                  <a:gd name="T38" fmla="*/ 18 w 49"/>
                  <a:gd name="T39" fmla="*/ 31 h 36"/>
                  <a:gd name="T40" fmla="*/ 18 w 49"/>
                  <a:gd name="T41" fmla="*/ 31 h 36"/>
                  <a:gd name="T42" fmla="*/ 13 w 49"/>
                  <a:gd name="T43" fmla="*/ 31 h 36"/>
                  <a:gd name="T44" fmla="*/ 9 w 49"/>
                  <a:gd name="T45" fmla="*/ 36 h 36"/>
                  <a:gd name="T46" fmla="*/ 9 w 49"/>
                  <a:gd name="T47" fmla="*/ 36 h 36"/>
                  <a:gd name="T48" fmla="*/ 4 w 49"/>
                  <a:gd name="T49" fmla="*/ 31 h 36"/>
                  <a:gd name="T50" fmla="*/ 0 w 49"/>
                  <a:gd name="T51" fmla="*/ 31 h 36"/>
                  <a:gd name="T52" fmla="*/ 4 w 49"/>
                  <a:gd name="T53" fmla="*/ 27 h 36"/>
                  <a:gd name="T54" fmla="*/ 4 w 49"/>
                  <a:gd name="T55" fmla="*/ 22 h 36"/>
                  <a:gd name="T56" fmla="*/ 9 w 49"/>
                  <a:gd name="T57" fmla="*/ 27 h 36"/>
                  <a:gd name="T58" fmla="*/ 13 w 49"/>
                  <a:gd name="T59" fmla="*/ 27 h 36"/>
                  <a:gd name="T60" fmla="*/ 27 w 49"/>
                  <a:gd name="T61" fmla="*/ 27 h 36"/>
                  <a:gd name="T62" fmla="*/ 31 w 49"/>
                  <a:gd name="T63" fmla="*/ 27 h 36"/>
                  <a:gd name="T64" fmla="*/ 31 w 49"/>
                  <a:gd name="T65" fmla="*/ 27 h 36"/>
                  <a:gd name="T66" fmla="*/ 36 w 49"/>
                  <a:gd name="T67" fmla="*/ 27 h 36"/>
                  <a:gd name="T68" fmla="*/ 36 w 49"/>
                  <a:gd name="T69" fmla="*/ 27 h 36"/>
                  <a:gd name="T70" fmla="*/ 36 w 49"/>
                  <a:gd name="T71" fmla="*/ 22 h 36"/>
                  <a:gd name="T72" fmla="*/ 31 w 49"/>
                  <a:gd name="T73" fmla="*/ 18 h 36"/>
                  <a:gd name="T74" fmla="*/ 31 w 49"/>
                  <a:gd name="T75" fmla="*/ 13 h 36"/>
                  <a:gd name="T76" fmla="*/ 36 w 49"/>
                  <a:gd name="T77" fmla="*/ 9 h 36"/>
                  <a:gd name="T78" fmla="*/ 27 w 49"/>
                  <a:gd name="T79" fmla="*/ 4 h 36"/>
                  <a:gd name="T80" fmla="*/ 22 w 49"/>
                  <a:gd name="T81" fmla="*/ 4 h 36"/>
                  <a:gd name="T82" fmla="*/ 22 w 49"/>
                  <a:gd name="T83" fmla="*/ 4 h 36"/>
                  <a:gd name="T84" fmla="*/ 27 w 49"/>
                  <a:gd name="T85" fmla="*/ 0 h 36"/>
                  <a:gd name="T86" fmla="*/ 31 w 49"/>
                  <a:gd name="T87" fmla="*/ 0 h 36"/>
                  <a:gd name="T88" fmla="*/ 40 w 49"/>
                  <a:gd name="T89" fmla="*/ 4 h 36"/>
                  <a:gd name="T90" fmla="*/ 49 w 49"/>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36">
                    <a:moveTo>
                      <a:pt x="49" y="4"/>
                    </a:moveTo>
                    <a:lnTo>
                      <a:pt x="49" y="4"/>
                    </a:lnTo>
                    <a:lnTo>
                      <a:pt x="49" y="4"/>
                    </a:lnTo>
                    <a:lnTo>
                      <a:pt x="49" y="4"/>
                    </a:lnTo>
                    <a:lnTo>
                      <a:pt x="49" y="4"/>
                    </a:lnTo>
                    <a:lnTo>
                      <a:pt x="49" y="9"/>
                    </a:lnTo>
                    <a:lnTo>
                      <a:pt x="49" y="9"/>
                    </a:lnTo>
                    <a:lnTo>
                      <a:pt x="49" y="13"/>
                    </a:lnTo>
                    <a:lnTo>
                      <a:pt x="49" y="13"/>
                    </a:lnTo>
                    <a:lnTo>
                      <a:pt x="49" y="13"/>
                    </a:lnTo>
                    <a:lnTo>
                      <a:pt x="49" y="13"/>
                    </a:lnTo>
                    <a:lnTo>
                      <a:pt x="49" y="18"/>
                    </a:lnTo>
                    <a:lnTo>
                      <a:pt x="49" y="18"/>
                    </a:lnTo>
                    <a:lnTo>
                      <a:pt x="49" y="18"/>
                    </a:lnTo>
                    <a:lnTo>
                      <a:pt x="49" y="22"/>
                    </a:lnTo>
                    <a:lnTo>
                      <a:pt x="49" y="22"/>
                    </a:lnTo>
                    <a:lnTo>
                      <a:pt x="49" y="22"/>
                    </a:lnTo>
                    <a:lnTo>
                      <a:pt x="49" y="22"/>
                    </a:lnTo>
                    <a:lnTo>
                      <a:pt x="45" y="27"/>
                    </a:lnTo>
                    <a:lnTo>
                      <a:pt x="45" y="27"/>
                    </a:lnTo>
                    <a:lnTo>
                      <a:pt x="45" y="27"/>
                    </a:lnTo>
                    <a:lnTo>
                      <a:pt x="45" y="27"/>
                    </a:lnTo>
                    <a:lnTo>
                      <a:pt x="45" y="27"/>
                    </a:lnTo>
                    <a:lnTo>
                      <a:pt x="45" y="31"/>
                    </a:lnTo>
                    <a:lnTo>
                      <a:pt x="45" y="31"/>
                    </a:lnTo>
                    <a:lnTo>
                      <a:pt x="45" y="31"/>
                    </a:lnTo>
                    <a:lnTo>
                      <a:pt x="45" y="36"/>
                    </a:lnTo>
                    <a:lnTo>
                      <a:pt x="45" y="36"/>
                    </a:lnTo>
                    <a:lnTo>
                      <a:pt x="45" y="36"/>
                    </a:lnTo>
                    <a:lnTo>
                      <a:pt x="40" y="36"/>
                    </a:lnTo>
                    <a:lnTo>
                      <a:pt x="40" y="36"/>
                    </a:lnTo>
                    <a:lnTo>
                      <a:pt x="40" y="31"/>
                    </a:lnTo>
                    <a:lnTo>
                      <a:pt x="31" y="31"/>
                    </a:lnTo>
                    <a:lnTo>
                      <a:pt x="31" y="36"/>
                    </a:lnTo>
                    <a:lnTo>
                      <a:pt x="31" y="36"/>
                    </a:lnTo>
                    <a:lnTo>
                      <a:pt x="31" y="36"/>
                    </a:lnTo>
                    <a:lnTo>
                      <a:pt x="27" y="36"/>
                    </a:lnTo>
                    <a:lnTo>
                      <a:pt x="27" y="36"/>
                    </a:lnTo>
                    <a:lnTo>
                      <a:pt x="22" y="31"/>
                    </a:lnTo>
                    <a:lnTo>
                      <a:pt x="18" y="31"/>
                    </a:lnTo>
                    <a:lnTo>
                      <a:pt x="18" y="31"/>
                    </a:lnTo>
                    <a:lnTo>
                      <a:pt x="18" y="31"/>
                    </a:lnTo>
                    <a:lnTo>
                      <a:pt x="13" y="31"/>
                    </a:lnTo>
                    <a:lnTo>
                      <a:pt x="13" y="31"/>
                    </a:lnTo>
                    <a:lnTo>
                      <a:pt x="9" y="36"/>
                    </a:lnTo>
                    <a:lnTo>
                      <a:pt x="9" y="36"/>
                    </a:lnTo>
                    <a:lnTo>
                      <a:pt x="9" y="36"/>
                    </a:lnTo>
                    <a:lnTo>
                      <a:pt x="9" y="36"/>
                    </a:lnTo>
                    <a:lnTo>
                      <a:pt x="4" y="31"/>
                    </a:lnTo>
                    <a:lnTo>
                      <a:pt x="4" y="31"/>
                    </a:lnTo>
                    <a:lnTo>
                      <a:pt x="0" y="31"/>
                    </a:lnTo>
                    <a:lnTo>
                      <a:pt x="0" y="31"/>
                    </a:lnTo>
                    <a:lnTo>
                      <a:pt x="0" y="27"/>
                    </a:lnTo>
                    <a:lnTo>
                      <a:pt x="4" y="27"/>
                    </a:lnTo>
                    <a:lnTo>
                      <a:pt x="4" y="22"/>
                    </a:lnTo>
                    <a:lnTo>
                      <a:pt x="4" y="22"/>
                    </a:lnTo>
                    <a:lnTo>
                      <a:pt x="9" y="27"/>
                    </a:lnTo>
                    <a:lnTo>
                      <a:pt x="9" y="27"/>
                    </a:lnTo>
                    <a:lnTo>
                      <a:pt x="9" y="27"/>
                    </a:lnTo>
                    <a:lnTo>
                      <a:pt x="13" y="27"/>
                    </a:lnTo>
                    <a:lnTo>
                      <a:pt x="13" y="27"/>
                    </a:lnTo>
                    <a:lnTo>
                      <a:pt x="27" y="27"/>
                    </a:lnTo>
                    <a:lnTo>
                      <a:pt x="27" y="31"/>
                    </a:lnTo>
                    <a:lnTo>
                      <a:pt x="31" y="27"/>
                    </a:lnTo>
                    <a:lnTo>
                      <a:pt x="31" y="27"/>
                    </a:lnTo>
                    <a:lnTo>
                      <a:pt x="31" y="27"/>
                    </a:lnTo>
                    <a:lnTo>
                      <a:pt x="31" y="27"/>
                    </a:lnTo>
                    <a:lnTo>
                      <a:pt x="36" y="27"/>
                    </a:lnTo>
                    <a:lnTo>
                      <a:pt x="36" y="27"/>
                    </a:lnTo>
                    <a:lnTo>
                      <a:pt x="36" y="27"/>
                    </a:lnTo>
                    <a:lnTo>
                      <a:pt x="36" y="27"/>
                    </a:lnTo>
                    <a:lnTo>
                      <a:pt x="36" y="22"/>
                    </a:lnTo>
                    <a:lnTo>
                      <a:pt x="31" y="22"/>
                    </a:lnTo>
                    <a:lnTo>
                      <a:pt x="31" y="18"/>
                    </a:lnTo>
                    <a:lnTo>
                      <a:pt x="31" y="18"/>
                    </a:lnTo>
                    <a:lnTo>
                      <a:pt x="31" y="13"/>
                    </a:lnTo>
                    <a:lnTo>
                      <a:pt x="31" y="13"/>
                    </a:lnTo>
                    <a:lnTo>
                      <a:pt x="36" y="9"/>
                    </a:lnTo>
                    <a:lnTo>
                      <a:pt x="31" y="9"/>
                    </a:lnTo>
                    <a:lnTo>
                      <a:pt x="27" y="4"/>
                    </a:lnTo>
                    <a:lnTo>
                      <a:pt x="22" y="4"/>
                    </a:lnTo>
                    <a:lnTo>
                      <a:pt x="22" y="4"/>
                    </a:lnTo>
                    <a:lnTo>
                      <a:pt x="22" y="4"/>
                    </a:lnTo>
                    <a:lnTo>
                      <a:pt x="22" y="4"/>
                    </a:lnTo>
                    <a:lnTo>
                      <a:pt x="27" y="0"/>
                    </a:lnTo>
                    <a:lnTo>
                      <a:pt x="27" y="0"/>
                    </a:lnTo>
                    <a:lnTo>
                      <a:pt x="27" y="0"/>
                    </a:lnTo>
                    <a:lnTo>
                      <a:pt x="31" y="0"/>
                    </a:lnTo>
                    <a:lnTo>
                      <a:pt x="36" y="0"/>
                    </a:lnTo>
                    <a:lnTo>
                      <a:pt x="40" y="4"/>
                    </a:lnTo>
                    <a:lnTo>
                      <a:pt x="45" y="4"/>
                    </a:lnTo>
                    <a:lnTo>
                      <a:pt x="49"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3" name="Freeform 74"/>
              <p:cNvSpPr>
                <a:spLocks/>
              </p:cNvSpPr>
              <p:nvPr/>
            </p:nvSpPr>
            <p:spPr bwMode="auto">
              <a:xfrm>
                <a:off x="4694238" y="1503364"/>
                <a:ext cx="157163" cy="77788"/>
              </a:xfrm>
              <a:custGeom>
                <a:avLst/>
                <a:gdLst>
                  <a:gd name="T0" fmla="*/ 76 w 99"/>
                  <a:gd name="T1" fmla="*/ 0 h 49"/>
                  <a:gd name="T2" fmla="*/ 81 w 99"/>
                  <a:gd name="T3" fmla="*/ 4 h 49"/>
                  <a:gd name="T4" fmla="*/ 85 w 99"/>
                  <a:gd name="T5" fmla="*/ 0 h 49"/>
                  <a:gd name="T6" fmla="*/ 90 w 99"/>
                  <a:gd name="T7" fmla="*/ 0 h 49"/>
                  <a:gd name="T8" fmla="*/ 90 w 99"/>
                  <a:gd name="T9" fmla="*/ 4 h 49"/>
                  <a:gd name="T10" fmla="*/ 94 w 99"/>
                  <a:gd name="T11" fmla="*/ 9 h 49"/>
                  <a:gd name="T12" fmla="*/ 99 w 99"/>
                  <a:gd name="T13" fmla="*/ 9 h 49"/>
                  <a:gd name="T14" fmla="*/ 99 w 99"/>
                  <a:gd name="T15" fmla="*/ 9 h 49"/>
                  <a:gd name="T16" fmla="*/ 94 w 99"/>
                  <a:gd name="T17" fmla="*/ 13 h 49"/>
                  <a:gd name="T18" fmla="*/ 90 w 99"/>
                  <a:gd name="T19" fmla="*/ 13 h 49"/>
                  <a:gd name="T20" fmla="*/ 85 w 99"/>
                  <a:gd name="T21" fmla="*/ 18 h 49"/>
                  <a:gd name="T22" fmla="*/ 85 w 99"/>
                  <a:gd name="T23" fmla="*/ 22 h 49"/>
                  <a:gd name="T24" fmla="*/ 81 w 99"/>
                  <a:gd name="T25" fmla="*/ 27 h 49"/>
                  <a:gd name="T26" fmla="*/ 81 w 99"/>
                  <a:gd name="T27" fmla="*/ 31 h 49"/>
                  <a:gd name="T28" fmla="*/ 76 w 99"/>
                  <a:gd name="T29" fmla="*/ 36 h 49"/>
                  <a:gd name="T30" fmla="*/ 76 w 99"/>
                  <a:gd name="T31" fmla="*/ 36 h 49"/>
                  <a:gd name="T32" fmla="*/ 76 w 99"/>
                  <a:gd name="T33" fmla="*/ 40 h 49"/>
                  <a:gd name="T34" fmla="*/ 67 w 99"/>
                  <a:gd name="T35" fmla="*/ 40 h 49"/>
                  <a:gd name="T36" fmla="*/ 67 w 99"/>
                  <a:gd name="T37" fmla="*/ 45 h 49"/>
                  <a:gd name="T38" fmla="*/ 63 w 99"/>
                  <a:gd name="T39" fmla="*/ 45 h 49"/>
                  <a:gd name="T40" fmla="*/ 54 w 99"/>
                  <a:gd name="T41" fmla="*/ 45 h 49"/>
                  <a:gd name="T42" fmla="*/ 49 w 99"/>
                  <a:gd name="T43" fmla="*/ 45 h 49"/>
                  <a:gd name="T44" fmla="*/ 45 w 99"/>
                  <a:gd name="T45" fmla="*/ 45 h 49"/>
                  <a:gd name="T46" fmla="*/ 45 w 99"/>
                  <a:gd name="T47" fmla="*/ 45 h 49"/>
                  <a:gd name="T48" fmla="*/ 40 w 99"/>
                  <a:gd name="T49" fmla="*/ 49 h 49"/>
                  <a:gd name="T50" fmla="*/ 36 w 99"/>
                  <a:gd name="T51" fmla="*/ 49 h 49"/>
                  <a:gd name="T52" fmla="*/ 31 w 99"/>
                  <a:gd name="T53" fmla="*/ 49 h 49"/>
                  <a:gd name="T54" fmla="*/ 27 w 99"/>
                  <a:gd name="T55" fmla="*/ 49 h 49"/>
                  <a:gd name="T56" fmla="*/ 22 w 99"/>
                  <a:gd name="T57" fmla="*/ 49 h 49"/>
                  <a:gd name="T58" fmla="*/ 13 w 99"/>
                  <a:gd name="T59" fmla="*/ 45 h 49"/>
                  <a:gd name="T60" fmla="*/ 9 w 99"/>
                  <a:gd name="T61" fmla="*/ 40 h 49"/>
                  <a:gd name="T62" fmla="*/ 4 w 99"/>
                  <a:gd name="T63" fmla="*/ 36 h 49"/>
                  <a:gd name="T64" fmla="*/ 0 w 99"/>
                  <a:gd name="T65" fmla="*/ 31 h 49"/>
                  <a:gd name="T66" fmla="*/ 0 w 99"/>
                  <a:gd name="T67" fmla="*/ 31 h 49"/>
                  <a:gd name="T68" fmla="*/ 4 w 99"/>
                  <a:gd name="T69" fmla="*/ 27 h 49"/>
                  <a:gd name="T70" fmla="*/ 4 w 99"/>
                  <a:gd name="T71" fmla="*/ 27 h 49"/>
                  <a:gd name="T72" fmla="*/ 4 w 99"/>
                  <a:gd name="T73" fmla="*/ 22 h 49"/>
                  <a:gd name="T74" fmla="*/ 4 w 99"/>
                  <a:gd name="T75" fmla="*/ 22 h 49"/>
                  <a:gd name="T76" fmla="*/ 4 w 99"/>
                  <a:gd name="T77" fmla="*/ 18 h 49"/>
                  <a:gd name="T78" fmla="*/ 4 w 99"/>
                  <a:gd name="T79" fmla="*/ 13 h 49"/>
                  <a:gd name="T80" fmla="*/ 4 w 99"/>
                  <a:gd name="T81" fmla="*/ 13 h 49"/>
                  <a:gd name="T82" fmla="*/ 9 w 99"/>
                  <a:gd name="T83" fmla="*/ 13 h 49"/>
                  <a:gd name="T84" fmla="*/ 13 w 99"/>
                  <a:gd name="T85" fmla="*/ 13 h 49"/>
                  <a:gd name="T86" fmla="*/ 13 w 99"/>
                  <a:gd name="T87" fmla="*/ 9 h 49"/>
                  <a:gd name="T88" fmla="*/ 13 w 99"/>
                  <a:gd name="T89" fmla="*/ 9 h 49"/>
                  <a:gd name="T90" fmla="*/ 22 w 99"/>
                  <a:gd name="T91" fmla="*/ 13 h 49"/>
                  <a:gd name="T92" fmla="*/ 36 w 99"/>
                  <a:gd name="T93" fmla="*/ 13 h 49"/>
                  <a:gd name="T94" fmla="*/ 36 w 99"/>
                  <a:gd name="T95" fmla="*/ 9 h 49"/>
                  <a:gd name="T96" fmla="*/ 49 w 99"/>
                  <a:gd name="T97" fmla="*/ 9 h 49"/>
                  <a:gd name="T98" fmla="*/ 49 w 99"/>
                  <a:gd name="T99" fmla="*/ 4 h 49"/>
                  <a:gd name="T100" fmla="*/ 58 w 99"/>
                  <a:gd name="T101" fmla="*/ 4 h 49"/>
                  <a:gd name="T102" fmla="*/ 63 w 99"/>
                  <a:gd name="T103" fmla="*/ 0 h 49"/>
                  <a:gd name="T104" fmla="*/ 72 w 99"/>
                  <a:gd name="T10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49">
                    <a:moveTo>
                      <a:pt x="76" y="0"/>
                    </a:moveTo>
                    <a:lnTo>
                      <a:pt x="76" y="0"/>
                    </a:lnTo>
                    <a:lnTo>
                      <a:pt x="76" y="0"/>
                    </a:lnTo>
                    <a:lnTo>
                      <a:pt x="76" y="0"/>
                    </a:lnTo>
                    <a:lnTo>
                      <a:pt x="81" y="0"/>
                    </a:lnTo>
                    <a:lnTo>
                      <a:pt x="81" y="0"/>
                    </a:lnTo>
                    <a:lnTo>
                      <a:pt x="81" y="0"/>
                    </a:lnTo>
                    <a:lnTo>
                      <a:pt x="81" y="4"/>
                    </a:lnTo>
                    <a:lnTo>
                      <a:pt x="81" y="4"/>
                    </a:lnTo>
                    <a:lnTo>
                      <a:pt x="85" y="0"/>
                    </a:lnTo>
                    <a:lnTo>
                      <a:pt x="85" y="0"/>
                    </a:lnTo>
                    <a:lnTo>
                      <a:pt x="85" y="0"/>
                    </a:lnTo>
                    <a:lnTo>
                      <a:pt x="90" y="0"/>
                    </a:lnTo>
                    <a:lnTo>
                      <a:pt x="90" y="0"/>
                    </a:lnTo>
                    <a:lnTo>
                      <a:pt x="90" y="0"/>
                    </a:lnTo>
                    <a:lnTo>
                      <a:pt x="90" y="0"/>
                    </a:lnTo>
                    <a:lnTo>
                      <a:pt x="90" y="4"/>
                    </a:lnTo>
                    <a:lnTo>
                      <a:pt x="90" y="4"/>
                    </a:lnTo>
                    <a:lnTo>
                      <a:pt x="90" y="4"/>
                    </a:lnTo>
                    <a:lnTo>
                      <a:pt x="90" y="4"/>
                    </a:lnTo>
                    <a:lnTo>
                      <a:pt x="94" y="4"/>
                    </a:lnTo>
                    <a:lnTo>
                      <a:pt x="94" y="4"/>
                    </a:lnTo>
                    <a:lnTo>
                      <a:pt x="94" y="9"/>
                    </a:lnTo>
                    <a:lnTo>
                      <a:pt x="94" y="9"/>
                    </a:lnTo>
                    <a:lnTo>
                      <a:pt x="94" y="9"/>
                    </a:lnTo>
                    <a:lnTo>
                      <a:pt x="94" y="4"/>
                    </a:lnTo>
                    <a:lnTo>
                      <a:pt x="94" y="9"/>
                    </a:lnTo>
                    <a:lnTo>
                      <a:pt x="99" y="9"/>
                    </a:lnTo>
                    <a:lnTo>
                      <a:pt x="99" y="9"/>
                    </a:lnTo>
                    <a:lnTo>
                      <a:pt x="99" y="9"/>
                    </a:lnTo>
                    <a:lnTo>
                      <a:pt x="99" y="9"/>
                    </a:lnTo>
                    <a:lnTo>
                      <a:pt x="99" y="9"/>
                    </a:lnTo>
                    <a:lnTo>
                      <a:pt x="99" y="9"/>
                    </a:lnTo>
                    <a:lnTo>
                      <a:pt x="94" y="13"/>
                    </a:lnTo>
                    <a:lnTo>
                      <a:pt x="94" y="13"/>
                    </a:lnTo>
                    <a:lnTo>
                      <a:pt x="94" y="13"/>
                    </a:lnTo>
                    <a:lnTo>
                      <a:pt x="94" y="13"/>
                    </a:lnTo>
                    <a:lnTo>
                      <a:pt x="90" y="13"/>
                    </a:lnTo>
                    <a:lnTo>
                      <a:pt x="90" y="13"/>
                    </a:lnTo>
                    <a:lnTo>
                      <a:pt x="90" y="13"/>
                    </a:lnTo>
                    <a:lnTo>
                      <a:pt x="90" y="13"/>
                    </a:lnTo>
                    <a:lnTo>
                      <a:pt x="90" y="18"/>
                    </a:lnTo>
                    <a:lnTo>
                      <a:pt x="85" y="18"/>
                    </a:lnTo>
                    <a:lnTo>
                      <a:pt x="85" y="18"/>
                    </a:lnTo>
                    <a:lnTo>
                      <a:pt x="85" y="18"/>
                    </a:lnTo>
                    <a:lnTo>
                      <a:pt x="85" y="18"/>
                    </a:lnTo>
                    <a:lnTo>
                      <a:pt x="85" y="22"/>
                    </a:lnTo>
                    <a:lnTo>
                      <a:pt x="85" y="22"/>
                    </a:lnTo>
                    <a:lnTo>
                      <a:pt x="85" y="22"/>
                    </a:lnTo>
                    <a:lnTo>
                      <a:pt x="81" y="27"/>
                    </a:lnTo>
                    <a:lnTo>
                      <a:pt x="81" y="27"/>
                    </a:lnTo>
                    <a:lnTo>
                      <a:pt x="81" y="27"/>
                    </a:lnTo>
                    <a:lnTo>
                      <a:pt x="81" y="27"/>
                    </a:lnTo>
                    <a:lnTo>
                      <a:pt x="81" y="27"/>
                    </a:lnTo>
                    <a:lnTo>
                      <a:pt x="81" y="31"/>
                    </a:lnTo>
                    <a:lnTo>
                      <a:pt x="81" y="31"/>
                    </a:lnTo>
                    <a:lnTo>
                      <a:pt x="81" y="31"/>
                    </a:lnTo>
                    <a:lnTo>
                      <a:pt x="81" y="31"/>
                    </a:lnTo>
                    <a:lnTo>
                      <a:pt x="76" y="36"/>
                    </a:lnTo>
                    <a:lnTo>
                      <a:pt x="76" y="36"/>
                    </a:lnTo>
                    <a:lnTo>
                      <a:pt x="76" y="36"/>
                    </a:lnTo>
                    <a:lnTo>
                      <a:pt x="76" y="36"/>
                    </a:lnTo>
                    <a:lnTo>
                      <a:pt x="76" y="36"/>
                    </a:lnTo>
                    <a:lnTo>
                      <a:pt x="76" y="36"/>
                    </a:lnTo>
                    <a:lnTo>
                      <a:pt x="76" y="40"/>
                    </a:lnTo>
                    <a:lnTo>
                      <a:pt x="76" y="40"/>
                    </a:lnTo>
                    <a:lnTo>
                      <a:pt x="76" y="40"/>
                    </a:lnTo>
                    <a:lnTo>
                      <a:pt x="76" y="40"/>
                    </a:lnTo>
                    <a:lnTo>
                      <a:pt x="72" y="40"/>
                    </a:lnTo>
                    <a:lnTo>
                      <a:pt x="72" y="40"/>
                    </a:lnTo>
                    <a:lnTo>
                      <a:pt x="72" y="40"/>
                    </a:lnTo>
                    <a:lnTo>
                      <a:pt x="67" y="40"/>
                    </a:lnTo>
                    <a:lnTo>
                      <a:pt x="67" y="40"/>
                    </a:lnTo>
                    <a:lnTo>
                      <a:pt x="67" y="40"/>
                    </a:lnTo>
                    <a:lnTo>
                      <a:pt x="67" y="45"/>
                    </a:lnTo>
                    <a:lnTo>
                      <a:pt x="67" y="45"/>
                    </a:lnTo>
                    <a:lnTo>
                      <a:pt x="67" y="45"/>
                    </a:lnTo>
                    <a:lnTo>
                      <a:pt x="63" y="45"/>
                    </a:lnTo>
                    <a:lnTo>
                      <a:pt x="63" y="45"/>
                    </a:lnTo>
                    <a:lnTo>
                      <a:pt x="63" y="45"/>
                    </a:lnTo>
                    <a:lnTo>
                      <a:pt x="58" y="45"/>
                    </a:lnTo>
                    <a:lnTo>
                      <a:pt x="58" y="45"/>
                    </a:lnTo>
                    <a:lnTo>
                      <a:pt x="58" y="45"/>
                    </a:lnTo>
                    <a:lnTo>
                      <a:pt x="54" y="45"/>
                    </a:lnTo>
                    <a:lnTo>
                      <a:pt x="54" y="45"/>
                    </a:lnTo>
                    <a:lnTo>
                      <a:pt x="49" y="45"/>
                    </a:lnTo>
                    <a:lnTo>
                      <a:pt x="49" y="45"/>
                    </a:lnTo>
                    <a:lnTo>
                      <a:pt x="49" y="45"/>
                    </a:lnTo>
                    <a:lnTo>
                      <a:pt x="49" y="45"/>
                    </a:lnTo>
                    <a:lnTo>
                      <a:pt x="49" y="45"/>
                    </a:lnTo>
                    <a:lnTo>
                      <a:pt x="49" y="45"/>
                    </a:lnTo>
                    <a:lnTo>
                      <a:pt x="45" y="45"/>
                    </a:lnTo>
                    <a:lnTo>
                      <a:pt x="45" y="45"/>
                    </a:lnTo>
                    <a:lnTo>
                      <a:pt x="45" y="45"/>
                    </a:lnTo>
                    <a:lnTo>
                      <a:pt x="45" y="45"/>
                    </a:lnTo>
                    <a:lnTo>
                      <a:pt x="45" y="45"/>
                    </a:lnTo>
                    <a:lnTo>
                      <a:pt x="45" y="45"/>
                    </a:lnTo>
                    <a:lnTo>
                      <a:pt x="45" y="49"/>
                    </a:lnTo>
                    <a:lnTo>
                      <a:pt x="40" y="49"/>
                    </a:lnTo>
                    <a:lnTo>
                      <a:pt x="40" y="49"/>
                    </a:lnTo>
                    <a:lnTo>
                      <a:pt x="40" y="49"/>
                    </a:lnTo>
                    <a:lnTo>
                      <a:pt x="40" y="49"/>
                    </a:lnTo>
                    <a:lnTo>
                      <a:pt x="40" y="49"/>
                    </a:lnTo>
                    <a:lnTo>
                      <a:pt x="36" y="49"/>
                    </a:lnTo>
                    <a:lnTo>
                      <a:pt x="36" y="49"/>
                    </a:lnTo>
                    <a:lnTo>
                      <a:pt x="36" y="49"/>
                    </a:lnTo>
                    <a:lnTo>
                      <a:pt x="36" y="49"/>
                    </a:lnTo>
                    <a:lnTo>
                      <a:pt x="31" y="49"/>
                    </a:lnTo>
                    <a:lnTo>
                      <a:pt x="31" y="49"/>
                    </a:lnTo>
                    <a:lnTo>
                      <a:pt x="31" y="49"/>
                    </a:lnTo>
                    <a:lnTo>
                      <a:pt x="27" y="49"/>
                    </a:lnTo>
                    <a:lnTo>
                      <a:pt x="27" y="49"/>
                    </a:lnTo>
                    <a:lnTo>
                      <a:pt x="22" y="49"/>
                    </a:lnTo>
                    <a:lnTo>
                      <a:pt x="22" y="49"/>
                    </a:lnTo>
                    <a:lnTo>
                      <a:pt x="22" y="49"/>
                    </a:lnTo>
                    <a:lnTo>
                      <a:pt x="22" y="49"/>
                    </a:lnTo>
                    <a:lnTo>
                      <a:pt x="18" y="49"/>
                    </a:lnTo>
                    <a:lnTo>
                      <a:pt x="18" y="45"/>
                    </a:lnTo>
                    <a:lnTo>
                      <a:pt x="18" y="45"/>
                    </a:lnTo>
                    <a:lnTo>
                      <a:pt x="13" y="45"/>
                    </a:lnTo>
                    <a:lnTo>
                      <a:pt x="13" y="45"/>
                    </a:lnTo>
                    <a:lnTo>
                      <a:pt x="13" y="40"/>
                    </a:lnTo>
                    <a:lnTo>
                      <a:pt x="9" y="40"/>
                    </a:lnTo>
                    <a:lnTo>
                      <a:pt x="9" y="40"/>
                    </a:lnTo>
                    <a:lnTo>
                      <a:pt x="4" y="36"/>
                    </a:lnTo>
                    <a:lnTo>
                      <a:pt x="4" y="36"/>
                    </a:lnTo>
                    <a:lnTo>
                      <a:pt x="4" y="36"/>
                    </a:lnTo>
                    <a:lnTo>
                      <a:pt x="4" y="36"/>
                    </a:lnTo>
                    <a:lnTo>
                      <a:pt x="4" y="36"/>
                    </a:lnTo>
                    <a:lnTo>
                      <a:pt x="4" y="36"/>
                    </a:lnTo>
                    <a:lnTo>
                      <a:pt x="4" y="31"/>
                    </a:lnTo>
                    <a:lnTo>
                      <a:pt x="0" y="31"/>
                    </a:lnTo>
                    <a:lnTo>
                      <a:pt x="0" y="31"/>
                    </a:lnTo>
                    <a:lnTo>
                      <a:pt x="0" y="31"/>
                    </a:lnTo>
                    <a:lnTo>
                      <a:pt x="0" y="31"/>
                    </a:lnTo>
                    <a:lnTo>
                      <a:pt x="0" y="31"/>
                    </a:lnTo>
                    <a:lnTo>
                      <a:pt x="0" y="27"/>
                    </a:lnTo>
                    <a:lnTo>
                      <a:pt x="0" y="27"/>
                    </a:lnTo>
                    <a:lnTo>
                      <a:pt x="4" y="27"/>
                    </a:lnTo>
                    <a:lnTo>
                      <a:pt x="4" y="27"/>
                    </a:lnTo>
                    <a:lnTo>
                      <a:pt x="4" y="27"/>
                    </a:lnTo>
                    <a:lnTo>
                      <a:pt x="4" y="27"/>
                    </a:lnTo>
                    <a:lnTo>
                      <a:pt x="4" y="27"/>
                    </a:lnTo>
                    <a:lnTo>
                      <a:pt x="4" y="27"/>
                    </a:lnTo>
                    <a:lnTo>
                      <a:pt x="4" y="27"/>
                    </a:lnTo>
                    <a:lnTo>
                      <a:pt x="4" y="27"/>
                    </a:lnTo>
                    <a:lnTo>
                      <a:pt x="4" y="22"/>
                    </a:lnTo>
                    <a:lnTo>
                      <a:pt x="4" y="22"/>
                    </a:lnTo>
                    <a:lnTo>
                      <a:pt x="4" y="22"/>
                    </a:lnTo>
                    <a:lnTo>
                      <a:pt x="4" y="22"/>
                    </a:lnTo>
                    <a:lnTo>
                      <a:pt x="4" y="22"/>
                    </a:lnTo>
                    <a:lnTo>
                      <a:pt x="4" y="22"/>
                    </a:lnTo>
                    <a:lnTo>
                      <a:pt x="4" y="18"/>
                    </a:lnTo>
                    <a:lnTo>
                      <a:pt x="4" y="18"/>
                    </a:lnTo>
                    <a:lnTo>
                      <a:pt x="4" y="18"/>
                    </a:lnTo>
                    <a:lnTo>
                      <a:pt x="4" y="18"/>
                    </a:lnTo>
                    <a:lnTo>
                      <a:pt x="4" y="18"/>
                    </a:lnTo>
                    <a:lnTo>
                      <a:pt x="4" y="13"/>
                    </a:lnTo>
                    <a:lnTo>
                      <a:pt x="4" y="13"/>
                    </a:lnTo>
                    <a:lnTo>
                      <a:pt x="4" y="13"/>
                    </a:lnTo>
                    <a:lnTo>
                      <a:pt x="4" y="13"/>
                    </a:lnTo>
                    <a:lnTo>
                      <a:pt x="4" y="13"/>
                    </a:lnTo>
                    <a:lnTo>
                      <a:pt x="4" y="13"/>
                    </a:lnTo>
                    <a:lnTo>
                      <a:pt x="4" y="13"/>
                    </a:lnTo>
                    <a:lnTo>
                      <a:pt x="9" y="13"/>
                    </a:lnTo>
                    <a:lnTo>
                      <a:pt x="9" y="13"/>
                    </a:lnTo>
                    <a:lnTo>
                      <a:pt x="9" y="13"/>
                    </a:lnTo>
                    <a:lnTo>
                      <a:pt x="9" y="13"/>
                    </a:lnTo>
                    <a:lnTo>
                      <a:pt x="9" y="13"/>
                    </a:lnTo>
                    <a:lnTo>
                      <a:pt x="13" y="13"/>
                    </a:lnTo>
                    <a:lnTo>
                      <a:pt x="13" y="13"/>
                    </a:lnTo>
                    <a:lnTo>
                      <a:pt x="13" y="13"/>
                    </a:lnTo>
                    <a:lnTo>
                      <a:pt x="13" y="13"/>
                    </a:lnTo>
                    <a:lnTo>
                      <a:pt x="13" y="13"/>
                    </a:lnTo>
                    <a:lnTo>
                      <a:pt x="13" y="9"/>
                    </a:lnTo>
                    <a:lnTo>
                      <a:pt x="13" y="9"/>
                    </a:lnTo>
                    <a:lnTo>
                      <a:pt x="13" y="9"/>
                    </a:lnTo>
                    <a:lnTo>
                      <a:pt x="13" y="9"/>
                    </a:lnTo>
                    <a:lnTo>
                      <a:pt x="13" y="9"/>
                    </a:lnTo>
                    <a:lnTo>
                      <a:pt x="13" y="9"/>
                    </a:lnTo>
                    <a:lnTo>
                      <a:pt x="13" y="9"/>
                    </a:lnTo>
                    <a:lnTo>
                      <a:pt x="18" y="13"/>
                    </a:lnTo>
                    <a:lnTo>
                      <a:pt x="22" y="13"/>
                    </a:lnTo>
                    <a:lnTo>
                      <a:pt x="22" y="13"/>
                    </a:lnTo>
                    <a:lnTo>
                      <a:pt x="27" y="13"/>
                    </a:lnTo>
                    <a:lnTo>
                      <a:pt x="27" y="13"/>
                    </a:lnTo>
                    <a:lnTo>
                      <a:pt x="31" y="13"/>
                    </a:lnTo>
                    <a:lnTo>
                      <a:pt x="36" y="13"/>
                    </a:lnTo>
                    <a:lnTo>
                      <a:pt x="36" y="13"/>
                    </a:lnTo>
                    <a:lnTo>
                      <a:pt x="36" y="13"/>
                    </a:lnTo>
                    <a:lnTo>
                      <a:pt x="36" y="9"/>
                    </a:lnTo>
                    <a:lnTo>
                      <a:pt x="36" y="9"/>
                    </a:lnTo>
                    <a:lnTo>
                      <a:pt x="36" y="9"/>
                    </a:lnTo>
                    <a:lnTo>
                      <a:pt x="40" y="9"/>
                    </a:lnTo>
                    <a:lnTo>
                      <a:pt x="45" y="9"/>
                    </a:lnTo>
                    <a:lnTo>
                      <a:pt x="49" y="9"/>
                    </a:lnTo>
                    <a:lnTo>
                      <a:pt x="49" y="4"/>
                    </a:lnTo>
                    <a:lnTo>
                      <a:pt x="49" y="4"/>
                    </a:lnTo>
                    <a:lnTo>
                      <a:pt x="49" y="4"/>
                    </a:lnTo>
                    <a:lnTo>
                      <a:pt x="49" y="4"/>
                    </a:lnTo>
                    <a:lnTo>
                      <a:pt x="54" y="4"/>
                    </a:lnTo>
                    <a:lnTo>
                      <a:pt x="54" y="4"/>
                    </a:lnTo>
                    <a:lnTo>
                      <a:pt x="54" y="4"/>
                    </a:lnTo>
                    <a:lnTo>
                      <a:pt x="58" y="4"/>
                    </a:lnTo>
                    <a:lnTo>
                      <a:pt x="58" y="4"/>
                    </a:lnTo>
                    <a:lnTo>
                      <a:pt x="63" y="0"/>
                    </a:lnTo>
                    <a:lnTo>
                      <a:pt x="63" y="0"/>
                    </a:lnTo>
                    <a:lnTo>
                      <a:pt x="63" y="0"/>
                    </a:lnTo>
                    <a:lnTo>
                      <a:pt x="67" y="0"/>
                    </a:lnTo>
                    <a:lnTo>
                      <a:pt x="67" y="0"/>
                    </a:lnTo>
                    <a:lnTo>
                      <a:pt x="72" y="0"/>
                    </a:lnTo>
                    <a:lnTo>
                      <a:pt x="72" y="0"/>
                    </a:lnTo>
                    <a:lnTo>
                      <a:pt x="76" y="0"/>
                    </a:lnTo>
                    <a:lnTo>
                      <a:pt x="76" y="0"/>
                    </a:lnTo>
                    <a:lnTo>
                      <a:pt x="76"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4" name="Freeform 75"/>
              <p:cNvSpPr>
                <a:spLocks noEditPoints="1"/>
              </p:cNvSpPr>
              <p:nvPr/>
            </p:nvSpPr>
            <p:spPr bwMode="auto">
              <a:xfrm>
                <a:off x="6902451" y="2773364"/>
                <a:ext cx="1276350" cy="509588"/>
              </a:xfrm>
              <a:custGeom>
                <a:avLst/>
                <a:gdLst>
                  <a:gd name="T0" fmla="*/ 425 w 804"/>
                  <a:gd name="T1" fmla="*/ 303 h 321"/>
                  <a:gd name="T2" fmla="*/ 492 w 804"/>
                  <a:gd name="T3" fmla="*/ 303 h 321"/>
                  <a:gd name="T4" fmla="*/ 370 w 804"/>
                  <a:gd name="T5" fmla="*/ 280 h 321"/>
                  <a:gd name="T6" fmla="*/ 438 w 804"/>
                  <a:gd name="T7" fmla="*/ 289 h 321"/>
                  <a:gd name="T8" fmla="*/ 470 w 804"/>
                  <a:gd name="T9" fmla="*/ 285 h 321"/>
                  <a:gd name="T10" fmla="*/ 411 w 804"/>
                  <a:gd name="T11" fmla="*/ 289 h 321"/>
                  <a:gd name="T12" fmla="*/ 375 w 804"/>
                  <a:gd name="T13" fmla="*/ 285 h 321"/>
                  <a:gd name="T14" fmla="*/ 343 w 804"/>
                  <a:gd name="T15" fmla="*/ 289 h 321"/>
                  <a:gd name="T16" fmla="*/ 533 w 804"/>
                  <a:gd name="T17" fmla="*/ 267 h 321"/>
                  <a:gd name="T18" fmla="*/ 628 w 804"/>
                  <a:gd name="T19" fmla="*/ 267 h 321"/>
                  <a:gd name="T20" fmla="*/ 687 w 804"/>
                  <a:gd name="T21" fmla="*/ 244 h 321"/>
                  <a:gd name="T22" fmla="*/ 248 w 804"/>
                  <a:gd name="T23" fmla="*/ 249 h 321"/>
                  <a:gd name="T24" fmla="*/ 307 w 804"/>
                  <a:gd name="T25" fmla="*/ 267 h 321"/>
                  <a:gd name="T26" fmla="*/ 244 w 804"/>
                  <a:gd name="T27" fmla="*/ 267 h 321"/>
                  <a:gd name="T28" fmla="*/ 181 w 804"/>
                  <a:gd name="T29" fmla="*/ 244 h 321"/>
                  <a:gd name="T30" fmla="*/ 682 w 804"/>
                  <a:gd name="T31" fmla="*/ 235 h 321"/>
                  <a:gd name="T32" fmla="*/ 492 w 804"/>
                  <a:gd name="T33" fmla="*/ 208 h 321"/>
                  <a:gd name="T34" fmla="*/ 488 w 804"/>
                  <a:gd name="T35" fmla="*/ 199 h 321"/>
                  <a:gd name="T36" fmla="*/ 542 w 804"/>
                  <a:gd name="T37" fmla="*/ 185 h 321"/>
                  <a:gd name="T38" fmla="*/ 592 w 804"/>
                  <a:gd name="T39" fmla="*/ 181 h 321"/>
                  <a:gd name="T40" fmla="*/ 605 w 804"/>
                  <a:gd name="T41" fmla="*/ 172 h 321"/>
                  <a:gd name="T42" fmla="*/ 614 w 804"/>
                  <a:gd name="T43" fmla="*/ 154 h 321"/>
                  <a:gd name="T44" fmla="*/ 727 w 804"/>
                  <a:gd name="T45" fmla="*/ 149 h 321"/>
                  <a:gd name="T46" fmla="*/ 185 w 804"/>
                  <a:gd name="T47" fmla="*/ 154 h 321"/>
                  <a:gd name="T48" fmla="*/ 492 w 804"/>
                  <a:gd name="T49" fmla="*/ 136 h 321"/>
                  <a:gd name="T50" fmla="*/ 72 w 804"/>
                  <a:gd name="T51" fmla="*/ 131 h 321"/>
                  <a:gd name="T52" fmla="*/ 682 w 804"/>
                  <a:gd name="T53" fmla="*/ 131 h 321"/>
                  <a:gd name="T54" fmla="*/ 723 w 804"/>
                  <a:gd name="T55" fmla="*/ 163 h 321"/>
                  <a:gd name="T56" fmla="*/ 804 w 804"/>
                  <a:gd name="T57" fmla="*/ 194 h 321"/>
                  <a:gd name="T58" fmla="*/ 772 w 804"/>
                  <a:gd name="T59" fmla="*/ 280 h 321"/>
                  <a:gd name="T60" fmla="*/ 759 w 804"/>
                  <a:gd name="T61" fmla="*/ 253 h 321"/>
                  <a:gd name="T62" fmla="*/ 705 w 804"/>
                  <a:gd name="T63" fmla="*/ 203 h 321"/>
                  <a:gd name="T64" fmla="*/ 669 w 804"/>
                  <a:gd name="T65" fmla="*/ 190 h 321"/>
                  <a:gd name="T66" fmla="*/ 678 w 804"/>
                  <a:gd name="T67" fmla="*/ 158 h 321"/>
                  <a:gd name="T68" fmla="*/ 646 w 804"/>
                  <a:gd name="T69" fmla="*/ 122 h 321"/>
                  <a:gd name="T70" fmla="*/ 637 w 804"/>
                  <a:gd name="T71" fmla="*/ 113 h 321"/>
                  <a:gd name="T72" fmla="*/ 54 w 804"/>
                  <a:gd name="T73" fmla="*/ 90 h 321"/>
                  <a:gd name="T74" fmla="*/ 465 w 804"/>
                  <a:gd name="T75" fmla="*/ 99 h 321"/>
                  <a:gd name="T76" fmla="*/ 483 w 804"/>
                  <a:gd name="T77" fmla="*/ 127 h 321"/>
                  <a:gd name="T78" fmla="*/ 470 w 804"/>
                  <a:gd name="T79" fmla="*/ 158 h 321"/>
                  <a:gd name="T80" fmla="*/ 470 w 804"/>
                  <a:gd name="T81" fmla="*/ 203 h 321"/>
                  <a:gd name="T82" fmla="*/ 443 w 804"/>
                  <a:gd name="T83" fmla="*/ 203 h 321"/>
                  <a:gd name="T84" fmla="*/ 416 w 804"/>
                  <a:gd name="T85" fmla="*/ 176 h 321"/>
                  <a:gd name="T86" fmla="*/ 443 w 804"/>
                  <a:gd name="T87" fmla="*/ 95 h 321"/>
                  <a:gd name="T88" fmla="*/ 519 w 804"/>
                  <a:gd name="T89" fmla="*/ 86 h 321"/>
                  <a:gd name="T90" fmla="*/ 583 w 804"/>
                  <a:gd name="T91" fmla="*/ 95 h 321"/>
                  <a:gd name="T92" fmla="*/ 569 w 804"/>
                  <a:gd name="T93" fmla="*/ 99 h 321"/>
                  <a:gd name="T94" fmla="*/ 587 w 804"/>
                  <a:gd name="T95" fmla="*/ 59 h 321"/>
                  <a:gd name="T96" fmla="*/ 398 w 804"/>
                  <a:gd name="T97" fmla="*/ 50 h 321"/>
                  <a:gd name="T98" fmla="*/ 402 w 804"/>
                  <a:gd name="T99" fmla="*/ 95 h 321"/>
                  <a:gd name="T100" fmla="*/ 375 w 804"/>
                  <a:gd name="T101" fmla="*/ 154 h 321"/>
                  <a:gd name="T102" fmla="*/ 334 w 804"/>
                  <a:gd name="T103" fmla="*/ 176 h 321"/>
                  <a:gd name="T104" fmla="*/ 276 w 804"/>
                  <a:gd name="T105" fmla="*/ 172 h 321"/>
                  <a:gd name="T106" fmla="*/ 248 w 804"/>
                  <a:gd name="T107" fmla="*/ 108 h 321"/>
                  <a:gd name="T108" fmla="*/ 289 w 804"/>
                  <a:gd name="T109" fmla="*/ 90 h 321"/>
                  <a:gd name="T110" fmla="*/ 348 w 804"/>
                  <a:gd name="T111" fmla="*/ 72 h 321"/>
                  <a:gd name="T112" fmla="*/ 370 w 804"/>
                  <a:gd name="T113" fmla="*/ 23 h 321"/>
                  <a:gd name="T114" fmla="*/ 99 w 804"/>
                  <a:gd name="T115" fmla="*/ 68 h 321"/>
                  <a:gd name="T116" fmla="*/ 149 w 804"/>
                  <a:gd name="T117" fmla="*/ 99 h 321"/>
                  <a:gd name="T118" fmla="*/ 176 w 804"/>
                  <a:gd name="T119" fmla="*/ 158 h 321"/>
                  <a:gd name="T120" fmla="*/ 167 w 804"/>
                  <a:gd name="T121" fmla="*/ 231 h 321"/>
                  <a:gd name="T122" fmla="*/ 77 w 804"/>
                  <a:gd name="T123" fmla="*/ 104 h 321"/>
                  <a:gd name="T124" fmla="*/ 9 w 804"/>
                  <a:gd name="T125" fmla="*/ 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4" h="321">
                    <a:moveTo>
                      <a:pt x="425" y="303"/>
                    </a:moveTo>
                    <a:lnTo>
                      <a:pt x="425" y="303"/>
                    </a:lnTo>
                    <a:lnTo>
                      <a:pt x="429" y="303"/>
                    </a:lnTo>
                    <a:lnTo>
                      <a:pt x="429" y="303"/>
                    </a:lnTo>
                    <a:lnTo>
                      <a:pt x="429" y="307"/>
                    </a:lnTo>
                    <a:lnTo>
                      <a:pt x="429" y="307"/>
                    </a:lnTo>
                    <a:lnTo>
                      <a:pt x="429" y="307"/>
                    </a:lnTo>
                    <a:lnTo>
                      <a:pt x="434" y="307"/>
                    </a:lnTo>
                    <a:lnTo>
                      <a:pt x="434" y="307"/>
                    </a:lnTo>
                    <a:lnTo>
                      <a:pt x="434" y="307"/>
                    </a:lnTo>
                    <a:lnTo>
                      <a:pt x="434" y="307"/>
                    </a:lnTo>
                    <a:lnTo>
                      <a:pt x="438" y="312"/>
                    </a:lnTo>
                    <a:lnTo>
                      <a:pt x="438" y="312"/>
                    </a:lnTo>
                    <a:lnTo>
                      <a:pt x="438" y="312"/>
                    </a:lnTo>
                    <a:lnTo>
                      <a:pt x="438" y="316"/>
                    </a:lnTo>
                    <a:lnTo>
                      <a:pt x="438" y="316"/>
                    </a:lnTo>
                    <a:lnTo>
                      <a:pt x="438" y="321"/>
                    </a:lnTo>
                    <a:lnTo>
                      <a:pt x="434" y="321"/>
                    </a:lnTo>
                    <a:lnTo>
                      <a:pt x="434" y="321"/>
                    </a:lnTo>
                    <a:lnTo>
                      <a:pt x="434" y="321"/>
                    </a:lnTo>
                    <a:lnTo>
                      <a:pt x="429" y="321"/>
                    </a:lnTo>
                    <a:lnTo>
                      <a:pt x="429" y="321"/>
                    </a:lnTo>
                    <a:lnTo>
                      <a:pt x="425" y="321"/>
                    </a:lnTo>
                    <a:lnTo>
                      <a:pt x="425" y="316"/>
                    </a:lnTo>
                    <a:lnTo>
                      <a:pt x="425" y="316"/>
                    </a:lnTo>
                    <a:lnTo>
                      <a:pt x="425" y="312"/>
                    </a:lnTo>
                    <a:lnTo>
                      <a:pt x="420" y="312"/>
                    </a:lnTo>
                    <a:lnTo>
                      <a:pt x="420" y="312"/>
                    </a:lnTo>
                    <a:lnTo>
                      <a:pt x="416" y="312"/>
                    </a:lnTo>
                    <a:lnTo>
                      <a:pt x="416" y="312"/>
                    </a:lnTo>
                    <a:lnTo>
                      <a:pt x="416" y="312"/>
                    </a:lnTo>
                    <a:lnTo>
                      <a:pt x="411" y="307"/>
                    </a:lnTo>
                    <a:lnTo>
                      <a:pt x="411" y="307"/>
                    </a:lnTo>
                    <a:lnTo>
                      <a:pt x="407" y="307"/>
                    </a:lnTo>
                    <a:lnTo>
                      <a:pt x="407" y="307"/>
                    </a:lnTo>
                    <a:lnTo>
                      <a:pt x="407" y="303"/>
                    </a:lnTo>
                    <a:lnTo>
                      <a:pt x="407" y="303"/>
                    </a:lnTo>
                    <a:lnTo>
                      <a:pt x="411" y="303"/>
                    </a:lnTo>
                    <a:lnTo>
                      <a:pt x="411" y="303"/>
                    </a:lnTo>
                    <a:lnTo>
                      <a:pt x="416" y="303"/>
                    </a:lnTo>
                    <a:lnTo>
                      <a:pt x="416" y="303"/>
                    </a:lnTo>
                    <a:lnTo>
                      <a:pt x="420" y="303"/>
                    </a:lnTo>
                    <a:lnTo>
                      <a:pt x="425" y="303"/>
                    </a:lnTo>
                    <a:lnTo>
                      <a:pt x="425" y="303"/>
                    </a:lnTo>
                    <a:lnTo>
                      <a:pt x="425" y="298"/>
                    </a:lnTo>
                    <a:lnTo>
                      <a:pt x="425" y="303"/>
                    </a:lnTo>
                    <a:lnTo>
                      <a:pt x="425" y="303"/>
                    </a:lnTo>
                    <a:moveTo>
                      <a:pt x="515" y="298"/>
                    </a:moveTo>
                    <a:lnTo>
                      <a:pt x="515" y="298"/>
                    </a:lnTo>
                    <a:lnTo>
                      <a:pt x="515" y="298"/>
                    </a:lnTo>
                    <a:lnTo>
                      <a:pt x="515" y="294"/>
                    </a:lnTo>
                    <a:lnTo>
                      <a:pt x="515" y="298"/>
                    </a:lnTo>
                    <a:lnTo>
                      <a:pt x="515" y="298"/>
                    </a:lnTo>
                    <a:lnTo>
                      <a:pt x="515" y="298"/>
                    </a:lnTo>
                    <a:lnTo>
                      <a:pt x="515" y="298"/>
                    </a:lnTo>
                    <a:lnTo>
                      <a:pt x="515" y="298"/>
                    </a:lnTo>
                    <a:lnTo>
                      <a:pt x="515" y="298"/>
                    </a:lnTo>
                    <a:lnTo>
                      <a:pt x="510" y="303"/>
                    </a:lnTo>
                    <a:lnTo>
                      <a:pt x="510" y="303"/>
                    </a:lnTo>
                    <a:lnTo>
                      <a:pt x="515" y="303"/>
                    </a:lnTo>
                    <a:lnTo>
                      <a:pt x="515" y="303"/>
                    </a:lnTo>
                    <a:lnTo>
                      <a:pt x="515" y="307"/>
                    </a:lnTo>
                    <a:lnTo>
                      <a:pt x="510" y="307"/>
                    </a:lnTo>
                    <a:lnTo>
                      <a:pt x="510" y="307"/>
                    </a:lnTo>
                    <a:lnTo>
                      <a:pt x="510" y="312"/>
                    </a:lnTo>
                    <a:lnTo>
                      <a:pt x="506" y="316"/>
                    </a:lnTo>
                    <a:lnTo>
                      <a:pt x="506" y="316"/>
                    </a:lnTo>
                    <a:lnTo>
                      <a:pt x="501" y="316"/>
                    </a:lnTo>
                    <a:lnTo>
                      <a:pt x="501" y="321"/>
                    </a:lnTo>
                    <a:lnTo>
                      <a:pt x="497" y="321"/>
                    </a:lnTo>
                    <a:lnTo>
                      <a:pt x="497" y="321"/>
                    </a:lnTo>
                    <a:lnTo>
                      <a:pt x="492" y="321"/>
                    </a:lnTo>
                    <a:lnTo>
                      <a:pt x="492" y="321"/>
                    </a:lnTo>
                    <a:lnTo>
                      <a:pt x="488" y="321"/>
                    </a:lnTo>
                    <a:lnTo>
                      <a:pt x="488" y="321"/>
                    </a:lnTo>
                    <a:lnTo>
                      <a:pt x="488" y="321"/>
                    </a:lnTo>
                    <a:lnTo>
                      <a:pt x="488" y="321"/>
                    </a:lnTo>
                    <a:lnTo>
                      <a:pt x="488" y="321"/>
                    </a:lnTo>
                    <a:lnTo>
                      <a:pt x="488" y="316"/>
                    </a:lnTo>
                    <a:lnTo>
                      <a:pt x="488" y="316"/>
                    </a:lnTo>
                    <a:lnTo>
                      <a:pt x="488" y="316"/>
                    </a:lnTo>
                    <a:lnTo>
                      <a:pt x="488" y="316"/>
                    </a:lnTo>
                    <a:lnTo>
                      <a:pt x="488" y="312"/>
                    </a:lnTo>
                    <a:lnTo>
                      <a:pt x="488" y="312"/>
                    </a:lnTo>
                    <a:lnTo>
                      <a:pt x="488" y="307"/>
                    </a:lnTo>
                    <a:lnTo>
                      <a:pt x="492" y="303"/>
                    </a:lnTo>
                    <a:lnTo>
                      <a:pt x="497" y="303"/>
                    </a:lnTo>
                    <a:lnTo>
                      <a:pt x="497" y="303"/>
                    </a:lnTo>
                    <a:lnTo>
                      <a:pt x="497" y="303"/>
                    </a:lnTo>
                    <a:lnTo>
                      <a:pt x="497" y="303"/>
                    </a:lnTo>
                    <a:lnTo>
                      <a:pt x="497" y="303"/>
                    </a:lnTo>
                    <a:lnTo>
                      <a:pt x="497" y="303"/>
                    </a:lnTo>
                    <a:lnTo>
                      <a:pt x="501" y="303"/>
                    </a:lnTo>
                    <a:lnTo>
                      <a:pt x="501" y="303"/>
                    </a:lnTo>
                    <a:lnTo>
                      <a:pt x="501" y="303"/>
                    </a:lnTo>
                    <a:lnTo>
                      <a:pt x="501" y="303"/>
                    </a:lnTo>
                    <a:lnTo>
                      <a:pt x="501" y="303"/>
                    </a:lnTo>
                    <a:lnTo>
                      <a:pt x="506" y="298"/>
                    </a:lnTo>
                    <a:lnTo>
                      <a:pt x="506" y="298"/>
                    </a:lnTo>
                    <a:lnTo>
                      <a:pt x="506" y="298"/>
                    </a:lnTo>
                    <a:lnTo>
                      <a:pt x="510" y="298"/>
                    </a:lnTo>
                    <a:lnTo>
                      <a:pt x="510" y="294"/>
                    </a:lnTo>
                    <a:lnTo>
                      <a:pt x="515" y="294"/>
                    </a:lnTo>
                    <a:lnTo>
                      <a:pt x="510" y="298"/>
                    </a:lnTo>
                    <a:lnTo>
                      <a:pt x="515" y="298"/>
                    </a:lnTo>
                    <a:moveTo>
                      <a:pt x="370" y="285"/>
                    </a:moveTo>
                    <a:lnTo>
                      <a:pt x="370" y="285"/>
                    </a:lnTo>
                    <a:lnTo>
                      <a:pt x="366" y="289"/>
                    </a:lnTo>
                    <a:lnTo>
                      <a:pt x="366" y="289"/>
                    </a:lnTo>
                    <a:lnTo>
                      <a:pt x="370" y="289"/>
                    </a:lnTo>
                    <a:lnTo>
                      <a:pt x="366" y="294"/>
                    </a:lnTo>
                    <a:lnTo>
                      <a:pt x="361" y="289"/>
                    </a:lnTo>
                    <a:lnTo>
                      <a:pt x="361" y="289"/>
                    </a:lnTo>
                    <a:lnTo>
                      <a:pt x="357" y="289"/>
                    </a:lnTo>
                    <a:lnTo>
                      <a:pt x="357" y="289"/>
                    </a:lnTo>
                    <a:lnTo>
                      <a:pt x="357" y="289"/>
                    </a:lnTo>
                    <a:lnTo>
                      <a:pt x="357" y="289"/>
                    </a:lnTo>
                    <a:lnTo>
                      <a:pt x="357" y="289"/>
                    </a:lnTo>
                    <a:lnTo>
                      <a:pt x="357" y="289"/>
                    </a:lnTo>
                    <a:lnTo>
                      <a:pt x="361" y="289"/>
                    </a:lnTo>
                    <a:lnTo>
                      <a:pt x="361" y="285"/>
                    </a:lnTo>
                    <a:lnTo>
                      <a:pt x="361" y="280"/>
                    </a:lnTo>
                    <a:lnTo>
                      <a:pt x="361" y="280"/>
                    </a:lnTo>
                    <a:lnTo>
                      <a:pt x="366" y="276"/>
                    </a:lnTo>
                    <a:lnTo>
                      <a:pt x="366" y="276"/>
                    </a:lnTo>
                    <a:lnTo>
                      <a:pt x="370" y="280"/>
                    </a:lnTo>
                    <a:lnTo>
                      <a:pt x="370" y="280"/>
                    </a:lnTo>
                    <a:lnTo>
                      <a:pt x="370" y="280"/>
                    </a:lnTo>
                    <a:lnTo>
                      <a:pt x="370" y="280"/>
                    </a:lnTo>
                    <a:lnTo>
                      <a:pt x="370" y="285"/>
                    </a:lnTo>
                    <a:moveTo>
                      <a:pt x="510" y="280"/>
                    </a:moveTo>
                    <a:lnTo>
                      <a:pt x="510" y="280"/>
                    </a:lnTo>
                    <a:lnTo>
                      <a:pt x="510" y="280"/>
                    </a:lnTo>
                    <a:lnTo>
                      <a:pt x="510" y="280"/>
                    </a:lnTo>
                    <a:lnTo>
                      <a:pt x="510" y="280"/>
                    </a:lnTo>
                    <a:lnTo>
                      <a:pt x="515" y="280"/>
                    </a:lnTo>
                    <a:lnTo>
                      <a:pt x="515" y="280"/>
                    </a:lnTo>
                    <a:lnTo>
                      <a:pt x="519" y="280"/>
                    </a:lnTo>
                    <a:lnTo>
                      <a:pt x="519" y="280"/>
                    </a:lnTo>
                    <a:lnTo>
                      <a:pt x="519" y="285"/>
                    </a:lnTo>
                    <a:lnTo>
                      <a:pt x="506" y="285"/>
                    </a:lnTo>
                    <a:lnTo>
                      <a:pt x="506" y="285"/>
                    </a:lnTo>
                    <a:lnTo>
                      <a:pt x="506" y="285"/>
                    </a:lnTo>
                    <a:lnTo>
                      <a:pt x="506" y="280"/>
                    </a:lnTo>
                    <a:lnTo>
                      <a:pt x="506" y="280"/>
                    </a:lnTo>
                    <a:lnTo>
                      <a:pt x="506" y="280"/>
                    </a:lnTo>
                    <a:lnTo>
                      <a:pt x="506" y="280"/>
                    </a:lnTo>
                    <a:lnTo>
                      <a:pt x="510" y="280"/>
                    </a:lnTo>
                    <a:moveTo>
                      <a:pt x="474" y="289"/>
                    </a:moveTo>
                    <a:lnTo>
                      <a:pt x="474" y="289"/>
                    </a:lnTo>
                    <a:lnTo>
                      <a:pt x="474" y="289"/>
                    </a:lnTo>
                    <a:lnTo>
                      <a:pt x="474" y="289"/>
                    </a:lnTo>
                    <a:lnTo>
                      <a:pt x="470" y="289"/>
                    </a:lnTo>
                    <a:lnTo>
                      <a:pt x="470" y="289"/>
                    </a:lnTo>
                    <a:lnTo>
                      <a:pt x="470" y="289"/>
                    </a:lnTo>
                    <a:lnTo>
                      <a:pt x="465" y="289"/>
                    </a:lnTo>
                    <a:lnTo>
                      <a:pt x="465" y="289"/>
                    </a:lnTo>
                    <a:lnTo>
                      <a:pt x="461" y="294"/>
                    </a:lnTo>
                    <a:lnTo>
                      <a:pt x="456" y="294"/>
                    </a:lnTo>
                    <a:lnTo>
                      <a:pt x="456" y="294"/>
                    </a:lnTo>
                    <a:lnTo>
                      <a:pt x="456" y="294"/>
                    </a:lnTo>
                    <a:lnTo>
                      <a:pt x="456" y="289"/>
                    </a:lnTo>
                    <a:lnTo>
                      <a:pt x="452" y="289"/>
                    </a:lnTo>
                    <a:lnTo>
                      <a:pt x="452" y="289"/>
                    </a:lnTo>
                    <a:lnTo>
                      <a:pt x="452" y="294"/>
                    </a:lnTo>
                    <a:lnTo>
                      <a:pt x="447" y="294"/>
                    </a:lnTo>
                    <a:lnTo>
                      <a:pt x="447" y="294"/>
                    </a:lnTo>
                    <a:lnTo>
                      <a:pt x="447" y="294"/>
                    </a:lnTo>
                    <a:lnTo>
                      <a:pt x="447" y="294"/>
                    </a:lnTo>
                    <a:lnTo>
                      <a:pt x="443" y="294"/>
                    </a:lnTo>
                    <a:lnTo>
                      <a:pt x="443" y="289"/>
                    </a:lnTo>
                    <a:lnTo>
                      <a:pt x="438" y="289"/>
                    </a:lnTo>
                    <a:lnTo>
                      <a:pt x="434" y="289"/>
                    </a:lnTo>
                    <a:lnTo>
                      <a:pt x="429" y="289"/>
                    </a:lnTo>
                    <a:lnTo>
                      <a:pt x="429" y="289"/>
                    </a:lnTo>
                    <a:lnTo>
                      <a:pt x="425" y="289"/>
                    </a:lnTo>
                    <a:lnTo>
                      <a:pt x="425" y="289"/>
                    </a:lnTo>
                    <a:lnTo>
                      <a:pt x="425" y="289"/>
                    </a:lnTo>
                    <a:lnTo>
                      <a:pt x="425" y="289"/>
                    </a:lnTo>
                    <a:lnTo>
                      <a:pt x="425" y="285"/>
                    </a:lnTo>
                    <a:lnTo>
                      <a:pt x="425" y="285"/>
                    </a:lnTo>
                    <a:lnTo>
                      <a:pt x="425" y="285"/>
                    </a:lnTo>
                    <a:lnTo>
                      <a:pt x="425" y="285"/>
                    </a:lnTo>
                    <a:lnTo>
                      <a:pt x="425" y="285"/>
                    </a:lnTo>
                    <a:lnTo>
                      <a:pt x="429" y="285"/>
                    </a:lnTo>
                    <a:lnTo>
                      <a:pt x="429" y="285"/>
                    </a:lnTo>
                    <a:lnTo>
                      <a:pt x="429" y="280"/>
                    </a:lnTo>
                    <a:lnTo>
                      <a:pt x="434" y="280"/>
                    </a:lnTo>
                    <a:lnTo>
                      <a:pt x="434" y="280"/>
                    </a:lnTo>
                    <a:lnTo>
                      <a:pt x="438" y="280"/>
                    </a:lnTo>
                    <a:lnTo>
                      <a:pt x="438" y="280"/>
                    </a:lnTo>
                    <a:lnTo>
                      <a:pt x="438" y="280"/>
                    </a:lnTo>
                    <a:lnTo>
                      <a:pt x="438" y="280"/>
                    </a:lnTo>
                    <a:lnTo>
                      <a:pt x="443" y="280"/>
                    </a:lnTo>
                    <a:lnTo>
                      <a:pt x="443" y="280"/>
                    </a:lnTo>
                    <a:lnTo>
                      <a:pt x="443" y="280"/>
                    </a:lnTo>
                    <a:lnTo>
                      <a:pt x="447" y="280"/>
                    </a:lnTo>
                    <a:lnTo>
                      <a:pt x="447" y="285"/>
                    </a:lnTo>
                    <a:lnTo>
                      <a:pt x="452" y="285"/>
                    </a:lnTo>
                    <a:lnTo>
                      <a:pt x="452" y="285"/>
                    </a:lnTo>
                    <a:lnTo>
                      <a:pt x="452" y="285"/>
                    </a:lnTo>
                    <a:lnTo>
                      <a:pt x="456" y="285"/>
                    </a:lnTo>
                    <a:lnTo>
                      <a:pt x="456" y="285"/>
                    </a:lnTo>
                    <a:lnTo>
                      <a:pt x="456" y="285"/>
                    </a:lnTo>
                    <a:lnTo>
                      <a:pt x="456" y="285"/>
                    </a:lnTo>
                    <a:lnTo>
                      <a:pt x="461" y="285"/>
                    </a:lnTo>
                    <a:lnTo>
                      <a:pt x="461" y="285"/>
                    </a:lnTo>
                    <a:lnTo>
                      <a:pt x="461" y="285"/>
                    </a:lnTo>
                    <a:lnTo>
                      <a:pt x="461" y="285"/>
                    </a:lnTo>
                    <a:lnTo>
                      <a:pt x="465" y="285"/>
                    </a:lnTo>
                    <a:lnTo>
                      <a:pt x="465" y="285"/>
                    </a:lnTo>
                    <a:lnTo>
                      <a:pt x="465" y="289"/>
                    </a:lnTo>
                    <a:lnTo>
                      <a:pt x="470" y="289"/>
                    </a:lnTo>
                    <a:lnTo>
                      <a:pt x="470" y="285"/>
                    </a:lnTo>
                    <a:lnTo>
                      <a:pt x="470" y="285"/>
                    </a:lnTo>
                    <a:lnTo>
                      <a:pt x="470" y="285"/>
                    </a:lnTo>
                    <a:lnTo>
                      <a:pt x="474" y="285"/>
                    </a:lnTo>
                    <a:lnTo>
                      <a:pt x="474" y="285"/>
                    </a:lnTo>
                    <a:lnTo>
                      <a:pt x="474" y="285"/>
                    </a:lnTo>
                    <a:lnTo>
                      <a:pt x="474" y="280"/>
                    </a:lnTo>
                    <a:lnTo>
                      <a:pt x="479" y="280"/>
                    </a:lnTo>
                    <a:lnTo>
                      <a:pt x="479" y="280"/>
                    </a:lnTo>
                    <a:lnTo>
                      <a:pt x="479" y="280"/>
                    </a:lnTo>
                    <a:lnTo>
                      <a:pt x="479" y="276"/>
                    </a:lnTo>
                    <a:lnTo>
                      <a:pt x="479" y="276"/>
                    </a:lnTo>
                    <a:lnTo>
                      <a:pt x="479" y="276"/>
                    </a:lnTo>
                    <a:lnTo>
                      <a:pt x="479" y="276"/>
                    </a:lnTo>
                    <a:lnTo>
                      <a:pt x="479" y="280"/>
                    </a:lnTo>
                    <a:lnTo>
                      <a:pt x="479" y="280"/>
                    </a:lnTo>
                    <a:lnTo>
                      <a:pt x="479" y="285"/>
                    </a:lnTo>
                    <a:lnTo>
                      <a:pt x="479" y="285"/>
                    </a:lnTo>
                    <a:lnTo>
                      <a:pt x="479" y="285"/>
                    </a:lnTo>
                    <a:lnTo>
                      <a:pt x="479" y="285"/>
                    </a:lnTo>
                    <a:lnTo>
                      <a:pt x="479" y="285"/>
                    </a:lnTo>
                    <a:lnTo>
                      <a:pt x="474" y="289"/>
                    </a:lnTo>
                    <a:moveTo>
                      <a:pt x="398" y="280"/>
                    </a:moveTo>
                    <a:lnTo>
                      <a:pt x="398" y="280"/>
                    </a:lnTo>
                    <a:lnTo>
                      <a:pt x="398" y="280"/>
                    </a:lnTo>
                    <a:lnTo>
                      <a:pt x="402" y="280"/>
                    </a:lnTo>
                    <a:lnTo>
                      <a:pt x="402" y="280"/>
                    </a:lnTo>
                    <a:lnTo>
                      <a:pt x="402" y="280"/>
                    </a:lnTo>
                    <a:lnTo>
                      <a:pt x="402" y="280"/>
                    </a:lnTo>
                    <a:lnTo>
                      <a:pt x="407" y="280"/>
                    </a:lnTo>
                    <a:lnTo>
                      <a:pt x="407" y="280"/>
                    </a:lnTo>
                    <a:lnTo>
                      <a:pt x="407" y="280"/>
                    </a:lnTo>
                    <a:lnTo>
                      <a:pt x="407" y="280"/>
                    </a:lnTo>
                    <a:lnTo>
                      <a:pt x="407" y="280"/>
                    </a:lnTo>
                    <a:lnTo>
                      <a:pt x="407" y="280"/>
                    </a:lnTo>
                    <a:lnTo>
                      <a:pt x="411" y="280"/>
                    </a:lnTo>
                    <a:lnTo>
                      <a:pt x="411" y="280"/>
                    </a:lnTo>
                    <a:lnTo>
                      <a:pt x="411" y="280"/>
                    </a:lnTo>
                    <a:lnTo>
                      <a:pt x="411" y="285"/>
                    </a:lnTo>
                    <a:lnTo>
                      <a:pt x="411" y="285"/>
                    </a:lnTo>
                    <a:lnTo>
                      <a:pt x="411" y="285"/>
                    </a:lnTo>
                    <a:lnTo>
                      <a:pt x="411" y="285"/>
                    </a:lnTo>
                    <a:lnTo>
                      <a:pt x="411" y="289"/>
                    </a:lnTo>
                    <a:lnTo>
                      <a:pt x="411" y="289"/>
                    </a:lnTo>
                    <a:lnTo>
                      <a:pt x="411" y="289"/>
                    </a:lnTo>
                    <a:lnTo>
                      <a:pt x="411" y="289"/>
                    </a:lnTo>
                    <a:lnTo>
                      <a:pt x="411" y="289"/>
                    </a:lnTo>
                    <a:lnTo>
                      <a:pt x="411" y="289"/>
                    </a:lnTo>
                    <a:lnTo>
                      <a:pt x="411" y="289"/>
                    </a:lnTo>
                    <a:lnTo>
                      <a:pt x="407" y="289"/>
                    </a:lnTo>
                    <a:lnTo>
                      <a:pt x="407" y="289"/>
                    </a:lnTo>
                    <a:lnTo>
                      <a:pt x="407" y="289"/>
                    </a:lnTo>
                    <a:lnTo>
                      <a:pt x="407" y="289"/>
                    </a:lnTo>
                    <a:lnTo>
                      <a:pt x="407" y="289"/>
                    </a:lnTo>
                    <a:lnTo>
                      <a:pt x="407" y="289"/>
                    </a:lnTo>
                    <a:lnTo>
                      <a:pt x="407" y="289"/>
                    </a:lnTo>
                    <a:lnTo>
                      <a:pt x="407" y="289"/>
                    </a:lnTo>
                    <a:lnTo>
                      <a:pt x="407" y="289"/>
                    </a:lnTo>
                    <a:lnTo>
                      <a:pt x="402" y="289"/>
                    </a:lnTo>
                    <a:lnTo>
                      <a:pt x="402" y="289"/>
                    </a:lnTo>
                    <a:lnTo>
                      <a:pt x="402" y="289"/>
                    </a:lnTo>
                    <a:lnTo>
                      <a:pt x="402" y="289"/>
                    </a:lnTo>
                    <a:lnTo>
                      <a:pt x="402" y="289"/>
                    </a:lnTo>
                    <a:lnTo>
                      <a:pt x="398" y="289"/>
                    </a:lnTo>
                    <a:lnTo>
                      <a:pt x="398" y="289"/>
                    </a:lnTo>
                    <a:lnTo>
                      <a:pt x="393" y="289"/>
                    </a:lnTo>
                    <a:lnTo>
                      <a:pt x="393" y="289"/>
                    </a:lnTo>
                    <a:lnTo>
                      <a:pt x="388" y="294"/>
                    </a:lnTo>
                    <a:lnTo>
                      <a:pt x="388" y="294"/>
                    </a:lnTo>
                    <a:lnTo>
                      <a:pt x="388" y="294"/>
                    </a:lnTo>
                    <a:lnTo>
                      <a:pt x="384" y="294"/>
                    </a:lnTo>
                    <a:lnTo>
                      <a:pt x="384" y="294"/>
                    </a:lnTo>
                    <a:lnTo>
                      <a:pt x="379" y="294"/>
                    </a:lnTo>
                    <a:lnTo>
                      <a:pt x="379" y="294"/>
                    </a:lnTo>
                    <a:lnTo>
                      <a:pt x="379" y="294"/>
                    </a:lnTo>
                    <a:lnTo>
                      <a:pt x="379" y="294"/>
                    </a:lnTo>
                    <a:lnTo>
                      <a:pt x="375" y="294"/>
                    </a:lnTo>
                    <a:lnTo>
                      <a:pt x="375" y="294"/>
                    </a:lnTo>
                    <a:lnTo>
                      <a:pt x="375" y="294"/>
                    </a:lnTo>
                    <a:lnTo>
                      <a:pt x="370" y="294"/>
                    </a:lnTo>
                    <a:lnTo>
                      <a:pt x="370" y="294"/>
                    </a:lnTo>
                    <a:lnTo>
                      <a:pt x="370" y="289"/>
                    </a:lnTo>
                    <a:lnTo>
                      <a:pt x="370" y="289"/>
                    </a:lnTo>
                    <a:lnTo>
                      <a:pt x="370" y="285"/>
                    </a:lnTo>
                    <a:lnTo>
                      <a:pt x="375" y="285"/>
                    </a:lnTo>
                    <a:lnTo>
                      <a:pt x="375" y="285"/>
                    </a:lnTo>
                    <a:lnTo>
                      <a:pt x="375" y="285"/>
                    </a:lnTo>
                    <a:lnTo>
                      <a:pt x="375" y="285"/>
                    </a:lnTo>
                    <a:lnTo>
                      <a:pt x="379" y="280"/>
                    </a:lnTo>
                    <a:lnTo>
                      <a:pt x="379" y="280"/>
                    </a:lnTo>
                    <a:lnTo>
                      <a:pt x="379" y="280"/>
                    </a:lnTo>
                    <a:lnTo>
                      <a:pt x="384" y="280"/>
                    </a:lnTo>
                    <a:lnTo>
                      <a:pt x="384" y="280"/>
                    </a:lnTo>
                    <a:lnTo>
                      <a:pt x="388" y="280"/>
                    </a:lnTo>
                    <a:lnTo>
                      <a:pt x="388" y="285"/>
                    </a:lnTo>
                    <a:lnTo>
                      <a:pt x="388" y="285"/>
                    </a:lnTo>
                    <a:lnTo>
                      <a:pt x="388" y="285"/>
                    </a:lnTo>
                    <a:lnTo>
                      <a:pt x="388" y="285"/>
                    </a:lnTo>
                    <a:lnTo>
                      <a:pt x="388" y="289"/>
                    </a:lnTo>
                    <a:lnTo>
                      <a:pt x="393" y="289"/>
                    </a:lnTo>
                    <a:lnTo>
                      <a:pt x="393" y="289"/>
                    </a:lnTo>
                    <a:lnTo>
                      <a:pt x="393" y="285"/>
                    </a:lnTo>
                    <a:lnTo>
                      <a:pt x="398" y="285"/>
                    </a:lnTo>
                    <a:lnTo>
                      <a:pt x="398" y="285"/>
                    </a:lnTo>
                    <a:lnTo>
                      <a:pt x="398" y="285"/>
                    </a:lnTo>
                    <a:lnTo>
                      <a:pt x="398" y="285"/>
                    </a:lnTo>
                    <a:lnTo>
                      <a:pt x="393" y="285"/>
                    </a:lnTo>
                    <a:lnTo>
                      <a:pt x="393" y="285"/>
                    </a:lnTo>
                    <a:lnTo>
                      <a:pt x="393" y="285"/>
                    </a:lnTo>
                    <a:lnTo>
                      <a:pt x="393" y="280"/>
                    </a:lnTo>
                    <a:lnTo>
                      <a:pt x="388" y="280"/>
                    </a:lnTo>
                    <a:lnTo>
                      <a:pt x="388" y="276"/>
                    </a:lnTo>
                    <a:lnTo>
                      <a:pt x="388" y="276"/>
                    </a:lnTo>
                    <a:lnTo>
                      <a:pt x="393" y="276"/>
                    </a:lnTo>
                    <a:lnTo>
                      <a:pt x="393" y="276"/>
                    </a:lnTo>
                    <a:lnTo>
                      <a:pt x="398" y="276"/>
                    </a:lnTo>
                    <a:lnTo>
                      <a:pt x="398" y="276"/>
                    </a:lnTo>
                    <a:lnTo>
                      <a:pt x="398" y="280"/>
                    </a:lnTo>
                    <a:lnTo>
                      <a:pt x="398" y="280"/>
                    </a:lnTo>
                    <a:moveTo>
                      <a:pt x="352" y="276"/>
                    </a:moveTo>
                    <a:lnTo>
                      <a:pt x="352" y="276"/>
                    </a:lnTo>
                    <a:lnTo>
                      <a:pt x="352" y="276"/>
                    </a:lnTo>
                    <a:lnTo>
                      <a:pt x="352" y="280"/>
                    </a:lnTo>
                    <a:lnTo>
                      <a:pt x="352" y="280"/>
                    </a:lnTo>
                    <a:lnTo>
                      <a:pt x="352" y="280"/>
                    </a:lnTo>
                    <a:lnTo>
                      <a:pt x="352" y="285"/>
                    </a:lnTo>
                    <a:lnTo>
                      <a:pt x="348" y="285"/>
                    </a:lnTo>
                    <a:lnTo>
                      <a:pt x="348" y="285"/>
                    </a:lnTo>
                    <a:lnTo>
                      <a:pt x="343" y="289"/>
                    </a:lnTo>
                    <a:lnTo>
                      <a:pt x="343" y="289"/>
                    </a:lnTo>
                    <a:lnTo>
                      <a:pt x="343" y="289"/>
                    </a:lnTo>
                    <a:lnTo>
                      <a:pt x="343" y="289"/>
                    </a:lnTo>
                    <a:lnTo>
                      <a:pt x="343" y="289"/>
                    </a:lnTo>
                    <a:lnTo>
                      <a:pt x="343" y="289"/>
                    </a:lnTo>
                    <a:lnTo>
                      <a:pt x="343" y="289"/>
                    </a:lnTo>
                    <a:lnTo>
                      <a:pt x="343" y="285"/>
                    </a:lnTo>
                    <a:lnTo>
                      <a:pt x="343" y="285"/>
                    </a:lnTo>
                    <a:lnTo>
                      <a:pt x="343" y="285"/>
                    </a:lnTo>
                    <a:lnTo>
                      <a:pt x="339" y="285"/>
                    </a:lnTo>
                    <a:lnTo>
                      <a:pt x="339" y="280"/>
                    </a:lnTo>
                    <a:lnTo>
                      <a:pt x="339" y="280"/>
                    </a:lnTo>
                    <a:lnTo>
                      <a:pt x="334" y="280"/>
                    </a:lnTo>
                    <a:lnTo>
                      <a:pt x="334" y="280"/>
                    </a:lnTo>
                    <a:lnTo>
                      <a:pt x="334" y="276"/>
                    </a:lnTo>
                    <a:lnTo>
                      <a:pt x="334" y="276"/>
                    </a:lnTo>
                    <a:lnTo>
                      <a:pt x="334" y="276"/>
                    </a:lnTo>
                    <a:lnTo>
                      <a:pt x="334" y="276"/>
                    </a:lnTo>
                    <a:lnTo>
                      <a:pt x="334" y="276"/>
                    </a:lnTo>
                    <a:lnTo>
                      <a:pt x="334" y="276"/>
                    </a:lnTo>
                    <a:lnTo>
                      <a:pt x="339" y="276"/>
                    </a:lnTo>
                    <a:lnTo>
                      <a:pt x="343" y="276"/>
                    </a:lnTo>
                    <a:lnTo>
                      <a:pt x="343" y="276"/>
                    </a:lnTo>
                    <a:lnTo>
                      <a:pt x="343" y="276"/>
                    </a:lnTo>
                    <a:lnTo>
                      <a:pt x="348" y="276"/>
                    </a:lnTo>
                    <a:lnTo>
                      <a:pt x="348" y="276"/>
                    </a:lnTo>
                    <a:lnTo>
                      <a:pt x="352" y="276"/>
                    </a:lnTo>
                    <a:moveTo>
                      <a:pt x="547" y="271"/>
                    </a:moveTo>
                    <a:lnTo>
                      <a:pt x="547" y="271"/>
                    </a:lnTo>
                    <a:lnTo>
                      <a:pt x="547" y="271"/>
                    </a:lnTo>
                    <a:lnTo>
                      <a:pt x="547" y="271"/>
                    </a:lnTo>
                    <a:lnTo>
                      <a:pt x="547" y="271"/>
                    </a:lnTo>
                    <a:lnTo>
                      <a:pt x="542" y="271"/>
                    </a:lnTo>
                    <a:lnTo>
                      <a:pt x="542" y="271"/>
                    </a:lnTo>
                    <a:lnTo>
                      <a:pt x="542" y="276"/>
                    </a:lnTo>
                    <a:lnTo>
                      <a:pt x="538" y="276"/>
                    </a:lnTo>
                    <a:lnTo>
                      <a:pt x="538" y="276"/>
                    </a:lnTo>
                    <a:lnTo>
                      <a:pt x="538" y="271"/>
                    </a:lnTo>
                    <a:lnTo>
                      <a:pt x="533" y="271"/>
                    </a:lnTo>
                    <a:lnTo>
                      <a:pt x="533" y="276"/>
                    </a:lnTo>
                    <a:lnTo>
                      <a:pt x="533" y="276"/>
                    </a:lnTo>
                    <a:lnTo>
                      <a:pt x="529" y="276"/>
                    </a:lnTo>
                    <a:lnTo>
                      <a:pt x="529" y="271"/>
                    </a:lnTo>
                    <a:lnTo>
                      <a:pt x="533" y="271"/>
                    </a:lnTo>
                    <a:lnTo>
                      <a:pt x="533" y="267"/>
                    </a:lnTo>
                    <a:lnTo>
                      <a:pt x="538" y="271"/>
                    </a:lnTo>
                    <a:lnTo>
                      <a:pt x="538" y="271"/>
                    </a:lnTo>
                    <a:lnTo>
                      <a:pt x="542" y="271"/>
                    </a:lnTo>
                    <a:lnTo>
                      <a:pt x="542" y="267"/>
                    </a:lnTo>
                    <a:lnTo>
                      <a:pt x="547" y="267"/>
                    </a:lnTo>
                    <a:lnTo>
                      <a:pt x="547" y="267"/>
                    </a:lnTo>
                    <a:lnTo>
                      <a:pt x="547" y="271"/>
                    </a:lnTo>
                    <a:moveTo>
                      <a:pt x="750" y="285"/>
                    </a:moveTo>
                    <a:lnTo>
                      <a:pt x="750" y="285"/>
                    </a:lnTo>
                    <a:lnTo>
                      <a:pt x="745" y="289"/>
                    </a:lnTo>
                    <a:lnTo>
                      <a:pt x="741" y="289"/>
                    </a:lnTo>
                    <a:lnTo>
                      <a:pt x="741" y="289"/>
                    </a:lnTo>
                    <a:lnTo>
                      <a:pt x="736" y="289"/>
                    </a:lnTo>
                    <a:lnTo>
                      <a:pt x="736" y="289"/>
                    </a:lnTo>
                    <a:lnTo>
                      <a:pt x="736" y="285"/>
                    </a:lnTo>
                    <a:lnTo>
                      <a:pt x="741" y="276"/>
                    </a:lnTo>
                    <a:lnTo>
                      <a:pt x="745" y="271"/>
                    </a:lnTo>
                    <a:lnTo>
                      <a:pt x="745" y="271"/>
                    </a:lnTo>
                    <a:lnTo>
                      <a:pt x="745" y="267"/>
                    </a:lnTo>
                    <a:lnTo>
                      <a:pt x="750" y="267"/>
                    </a:lnTo>
                    <a:lnTo>
                      <a:pt x="754" y="267"/>
                    </a:lnTo>
                    <a:lnTo>
                      <a:pt x="759" y="267"/>
                    </a:lnTo>
                    <a:lnTo>
                      <a:pt x="759" y="267"/>
                    </a:lnTo>
                    <a:lnTo>
                      <a:pt x="759" y="271"/>
                    </a:lnTo>
                    <a:lnTo>
                      <a:pt x="759" y="271"/>
                    </a:lnTo>
                    <a:lnTo>
                      <a:pt x="759" y="271"/>
                    </a:lnTo>
                    <a:lnTo>
                      <a:pt x="759" y="276"/>
                    </a:lnTo>
                    <a:lnTo>
                      <a:pt x="754" y="280"/>
                    </a:lnTo>
                    <a:lnTo>
                      <a:pt x="754" y="285"/>
                    </a:lnTo>
                    <a:lnTo>
                      <a:pt x="750" y="285"/>
                    </a:lnTo>
                    <a:moveTo>
                      <a:pt x="628" y="276"/>
                    </a:moveTo>
                    <a:lnTo>
                      <a:pt x="628" y="276"/>
                    </a:lnTo>
                    <a:lnTo>
                      <a:pt x="628" y="276"/>
                    </a:lnTo>
                    <a:lnTo>
                      <a:pt x="623" y="276"/>
                    </a:lnTo>
                    <a:lnTo>
                      <a:pt x="623" y="276"/>
                    </a:lnTo>
                    <a:lnTo>
                      <a:pt x="623" y="276"/>
                    </a:lnTo>
                    <a:lnTo>
                      <a:pt x="623" y="276"/>
                    </a:lnTo>
                    <a:lnTo>
                      <a:pt x="623" y="271"/>
                    </a:lnTo>
                    <a:lnTo>
                      <a:pt x="623" y="271"/>
                    </a:lnTo>
                    <a:lnTo>
                      <a:pt x="623" y="271"/>
                    </a:lnTo>
                    <a:lnTo>
                      <a:pt x="623" y="271"/>
                    </a:lnTo>
                    <a:lnTo>
                      <a:pt x="628" y="267"/>
                    </a:lnTo>
                    <a:lnTo>
                      <a:pt x="628" y="267"/>
                    </a:lnTo>
                    <a:lnTo>
                      <a:pt x="628" y="267"/>
                    </a:lnTo>
                    <a:lnTo>
                      <a:pt x="628" y="262"/>
                    </a:lnTo>
                    <a:lnTo>
                      <a:pt x="628" y="262"/>
                    </a:lnTo>
                    <a:lnTo>
                      <a:pt x="632" y="262"/>
                    </a:lnTo>
                    <a:lnTo>
                      <a:pt x="632" y="262"/>
                    </a:lnTo>
                    <a:lnTo>
                      <a:pt x="632" y="262"/>
                    </a:lnTo>
                    <a:lnTo>
                      <a:pt x="632" y="258"/>
                    </a:lnTo>
                    <a:lnTo>
                      <a:pt x="632" y="258"/>
                    </a:lnTo>
                    <a:lnTo>
                      <a:pt x="637" y="258"/>
                    </a:lnTo>
                    <a:lnTo>
                      <a:pt x="637" y="262"/>
                    </a:lnTo>
                    <a:lnTo>
                      <a:pt x="632" y="262"/>
                    </a:lnTo>
                    <a:lnTo>
                      <a:pt x="632" y="267"/>
                    </a:lnTo>
                    <a:lnTo>
                      <a:pt x="632" y="271"/>
                    </a:lnTo>
                    <a:lnTo>
                      <a:pt x="632" y="271"/>
                    </a:lnTo>
                    <a:lnTo>
                      <a:pt x="628" y="271"/>
                    </a:lnTo>
                    <a:lnTo>
                      <a:pt x="628" y="271"/>
                    </a:lnTo>
                    <a:lnTo>
                      <a:pt x="628" y="276"/>
                    </a:lnTo>
                    <a:lnTo>
                      <a:pt x="628" y="276"/>
                    </a:lnTo>
                    <a:lnTo>
                      <a:pt x="628" y="276"/>
                    </a:lnTo>
                    <a:lnTo>
                      <a:pt x="628" y="276"/>
                    </a:lnTo>
                    <a:moveTo>
                      <a:pt x="325" y="253"/>
                    </a:moveTo>
                    <a:lnTo>
                      <a:pt x="325" y="253"/>
                    </a:lnTo>
                    <a:lnTo>
                      <a:pt x="325" y="253"/>
                    </a:lnTo>
                    <a:lnTo>
                      <a:pt x="321" y="253"/>
                    </a:lnTo>
                    <a:lnTo>
                      <a:pt x="321" y="258"/>
                    </a:lnTo>
                    <a:lnTo>
                      <a:pt x="316" y="258"/>
                    </a:lnTo>
                    <a:lnTo>
                      <a:pt x="312" y="258"/>
                    </a:lnTo>
                    <a:lnTo>
                      <a:pt x="312" y="258"/>
                    </a:lnTo>
                    <a:lnTo>
                      <a:pt x="312" y="258"/>
                    </a:lnTo>
                    <a:lnTo>
                      <a:pt x="312" y="258"/>
                    </a:lnTo>
                    <a:lnTo>
                      <a:pt x="312" y="258"/>
                    </a:lnTo>
                    <a:lnTo>
                      <a:pt x="307" y="253"/>
                    </a:lnTo>
                    <a:lnTo>
                      <a:pt x="303" y="253"/>
                    </a:lnTo>
                    <a:lnTo>
                      <a:pt x="307" y="253"/>
                    </a:lnTo>
                    <a:lnTo>
                      <a:pt x="307" y="249"/>
                    </a:lnTo>
                    <a:lnTo>
                      <a:pt x="312" y="249"/>
                    </a:lnTo>
                    <a:lnTo>
                      <a:pt x="325" y="249"/>
                    </a:lnTo>
                    <a:lnTo>
                      <a:pt x="330" y="253"/>
                    </a:lnTo>
                    <a:lnTo>
                      <a:pt x="330" y="253"/>
                    </a:lnTo>
                    <a:lnTo>
                      <a:pt x="325" y="253"/>
                    </a:lnTo>
                    <a:lnTo>
                      <a:pt x="325" y="253"/>
                    </a:lnTo>
                    <a:moveTo>
                      <a:pt x="687" y="244"/>
                    </a:moveTo>
                    <a:lnTo>
                      <a:pt x="687" y="244"/>
                    </a:lnTo>
                    <a:lnTo>
                      <a:pt x="687" y="249"/>
                    </a:lnTo>
                    <a:lnTo>
                      <a:pt x="687" y="249"/>
                    </a:lnTo>
                    <a:lnTo>
                      <a:pt x="682" y="249"/>
                    </a:lnTo>
                    <a:lnTo>
                      <a:pt x="682" y="253"/>
                    </a:lnTo>
                    <a:lnTo>
                      <a:pt x="682" y="253"/>
                    </a:lnTo>
                    <a:lnTo>
                      <a:pt x="678" y="253"/>
                    </a:lnTo>
                    <a:lnTo>
                      <a:pt x="678" y="253"/>
                    </a:lnTo>
                    <a:lnTo>
                      <a:pt x="678" y="253"/>
                    </a:lnTo>
                    <a:lnTo>
                      <a:pt x="678" y="244"/>
                    </a:lnTo>
                    <a:lnTo>
                      <a:pt x="678" y="249"/>
                    </a:lnTo>
                    <a:lnTo>
                      <a:pt x="678" y="244"/>
                    </a:lnTo>
                    <a:lnTo>
                      <a:pt x="678" y="244"/>
                    </a:lnTo>
                    <a:lnTo>
                      <a:pt x="678" y="244"/>
                    </a:lnTo>
                    <a:lnTo>
                      <a:pt x="678" y="240"/>
                    </a:lnTo>
                    <a:lnTo>
                      <a:pt x="678" y="240"/>
                    </a:lnTo>
                    <a:lnTo>
                      <a:pt x="678" y="240"/>
                    </a:lnTo>
                    <a:lnTo>
                      <a:pt x="682" y="240"/>
                    </a:lnTo>
                    <a:lnTo>
                      <a:pt x="682" y="244"/>
                    </a:lnTo>
                    <a:lnTo>
                      <a:pt x="682" y="244"/>
                    </a:lnTo>
                    <a:lnTo>
                      <a:pt x="687" y="244"/>
                    </a:lnTo>
                    <a:moveTo>
                      <a:pt x="212" y="231"/>
                    </a:moveTo>
                    <a:lnTo>
                      <a:pt x="212" y="231"/>
                    </a:lnTo>
                    <a:lnTo>
                      <a:pt x="217" y="235"/>
                    </a:lnTo>
                    <a:lnTo>
                      <a:pt x="217" y="235"/>
                    </a:lnTo>
                    <a:lnTo>
                      <a:pt x="217" y="235"/>
                    </a:lnTo>
                    <a:lnTo>
                      <a:pt x="221" y="235"/>
                    </a:lnTo>
                    <a:lnTo>
                      <a:pt x="221" y="235"/>
                    </a:lnTo>
                    <a:lnTo>
                      <a:pt x="226" y="235"/>
                    </a:lnTo>
                    <a:lnTo>
                      <a:pt x="226" y="235"/>
                    </a:lnTo>
                    <a:lnTo>
                      <a:pt x="226" y="235"/>
                    </a:lnTo>
                    <a:lnTo>
                      <a:pt x="230" y="235"/>
                    </a:lnTo>
                    <a:lnTo>
                      <a:pt x="230" y="235"/>
                    </a:lnTo>
                    <a:lnTo>
                      <a:pt x="230" y="235"/>
                    </a:lnTo>
                    <a:lnTo>
                      <a:pt x="230" y="240"/>
                    </a:lnTo>
                    <a:lnTo>
                      <a:pt x="230" y="240"/>
                    </a:lnTo>
                    <a:lnTo>
                      <a:pt x="235" y="240"/>
                    </a:lnTo>
                    <a:lnTo>
                      <a:pt x="235" y="244"/>
                    </a:lnTo>
                    <a:lnTo>
                      <a:pt x="235" y="249"/>
                    </a:lnTo>
                    <a:lnTo>
                      <a:pt x="235" y="249"/>
                    </a:lnTo>
                    <a:lnTo>
                      <a:pt x="239" y="249"/>
                    </a:lnTo>
                    <a:lnTo>
                      <a:pt x="239" y="249"/>
                    </a:lnTo>
                    <a:lnTo>
                      <a:pt x="244" y="249"/>
                    </a:lnTo>
                    <a:lnTo>
                      <a:pt x="248" y="249"/>
                    </a:lnTo>
                    <a:lnTo>
                      <a:pt x="248" y="249"/>
                    </a:lnTo>
                    <a:lnTo>
                      <a:pt x="248" y="249"/>
                    </a:lnTo>
                    <a:lnTo>
                      <a:pt x="253" y="249"/>
                    </a:lnTo>
                    <a:lnTo>
                      <a:pt x="257" y="249"/>
                    </a:lnTo>
                    <a:lnTo>
                      <a:pt x="257" y="249"/>
                    </a:lnTo>
                    <a:lnTo>
                      <a:pt x="262" y="249"/>
                    </a:lnTo>
                    <a:lnTo>
                      <a:pt x="262" y="249"/>
                    </a:lnTo>
                    <a:lnTo>
                      <a:pt x="262" y="249"/>
                    </a:lnTo>
                    <a:lnTo>
                      <a:pt x="262" y="249"/>
                    </a:lnTo>
                    <a:lnTo>
                      <a:pt x="266" y="249"/>
                    </a:lnTo>
                    <a:lnTo>
                      <a:pt x="266" y="249"/>
                    </a:lnTo>
                    <a:lnTo>
                      <a:pt x="266" y="249"/>
                    </a:lnTo>
                    <a:lnTo>
                      <a:pt x="271" y="244"/>
                    </a:lnTo>
                    <a:lnTo>
                      <a:pt x="271" y="244"/>
                    </a:lnTo>
                    <a:lnTo>
                      <a:pt x="271" y="244"/>
                    </a:lnTo>
                    <a:lnTo>
                      <a:pt x="271" y="240"/>
                    </a:lnTo>
                    <a:lnTo>
                      <a:pt x="271" y="240"/>
                    </a:lnTo>
                    <a:lnTo>
                      <a:pt x="271" y="240"/>
                    </a:lnTo>
                    <a:lnTo>
                      <a:pt x="276" y="240"/>
                    </a:lnTo>
                    <a:lnTo>
                      <a:pt x="276" y="240"/>
                    </a:lnTo>
                    <a:lnTo>
                      <a:pt x="280" y="244"/>
                    </a:lnTo>
                    <a:lnTo>
                      <a:pt x="280" y="244"/>
                    </a:lnTo>
                    <a:lnTo>
                      <a:pt x="280" y="244"/>
                    </a:lnTo>
                    <a:lnTo>
                      <a:pt x="280" y="244"/>
                    </a:lnTo>
                    <a:lnTo>
                      <a:pt x="285" y="244"/>
                    </a:lnTo>
                    <a:lnTo>
                      <a:pt x="285" y="244"/>
                    </a:lnTo>
                    <a:lnTo>
                      <a:pt x="285" y="244"/>
                    </a:lnTo>
                    <a:lnTo>
                      <a:pt x="289" y="249"/>
                    </a:lnTo>
                    <a:lnTo>
                      <a:pt x="289" y="249"/>
                    </a:lnTo>
                    <a:lnTo>
                      <a:pt x="294" y="249"/>
                    </a:lnTo>
                    <a:lnTo>
                      <a:pt x="294" y="249"/>
                    </a:lnTo>
                    <a:lnTo>
                      <a:pt x="294" y="249"/>
                    </a:lnTo>
                    <a:lnTo>
                      <a:pt x="298" y="249"/>
                    </a:lnTo>
                    <a:lnTo>
                      <a:pt x="298" y="249"/>
                    </a:lnTo>
                    <a:lnTo>
                      <a:pt x="303" y="249"/>
                    </a:lnTo>
                    <a:lnTo>
                      <a:pt x="303" y="253"/>
                    </a:lnTo>
                    <a:lnTo>
                      <a:pt x="303" y="258"/>
                    </a:lnTo>
                    <a:lnTo>
                      <a:pt x="303" y="258"/>
                    </a:lnTo>
                    <a:lnTo>
                      <a:pt x="307" y="258"/>
                    </a:lnTo>
                    <a:lnTo>
                      <a:pt x="307" y="258"/>
                    </a:lnTo>
                    <a:lnTo>
                      <a:pt x="307" y="262"/>
                    </a:lnTo>
                    <a:lnTo>
                      <a:pt x="307" y="262"/>
                    </a:lnTo>
                    <a:lnTo>
                      <a:pt x="307" y="267"/>
                    </a:lnTo>
                    <a:lnTo>
                      <a:pt x="312" y="267"/>
                    </a:lnTo>
                    <a:lnTo>
                      <a:pt x="316" y="267"/>
                    </a:lnTo>
                    <a:lnTo>
                      <a:pt x="321" y="267"/>
                    </a:lnTo>
                    <a:lnTo>
                      <a:pt x="325" y="267"/>
                    </a:lnTo>
                    <a:lnTo>
                      <a:pt x="325" y="267"/>
                    </a:lnTo>
                    <a:lnTo>
                      <a:pt x="325" y="267"/>
                    </a:lnTo>
                    <a:lnTo>
                      <a:pt x="334" y="267"/>
                    </a:lnTo>
                    <a:lnTo>
                      <a:pt x="334" y="267"/>
                    </a:lnTo>
                    <a:lnTo>
                      <a:pt x="334" y="271"/>
                    </a:lnTo>
                    <a:lnTo>
                      <a:pt x="334" y="271"/>
                    </a:lnTo>
                    <a:lnTo>
                      <a:pt x="330" y="276"/>
                    </a:lnTo>
                    <a:lnTo>
                      <a:pt x="330" y="280"/>
                    </a:lnTo>
                    <a:lnTo>
                      <a:pt x="330" y="280"/>
                    </a:lnTo>
                    <a:lnTo>
                      <a:pt x="330" y="285"/>
                    </a:lnTo>
                    <a:lnTo>
                      <a:pt x="334" y="285"/>
                    </a:lnTo>
                    <a:lnTo>
                      <a:pt x="334" y="285"/>
                    </a:lnTo>
                    <a:lnTo>
                      <a:pt x="334" y="289"/>
                    </a:lnTo>
                    <a:lnTo>
                      <a:pt x="334" y="289"/>
                    </a:lnTo>
                    <a:lnTo>
                      <a:pt x="330" y="289"/>
                    </a:lnTo>
                    <a:lnTo>
                      <a:pt x="330" y="285"/>
                    </a:lnTo>
                    <a:lnTo>
                      <a:pt x="330" y="285"/>
                    </a:lnTo>
                    <a:lnTo>
                      <a:pt x="330" y="285"/>
                    </a:lnTo>
                    <a:lnTo>
                      <a:pt x="325" y="285"/>
                    </a:lnTo>
                    <a:lnTo>
                      <a:pt x="325" y="285"/>
                    </a:lnTo>
                    <a:lnTo>
                      <a:pt x="321" y="280"/>
                    </a:lnTo>
                    <a:lnTo>
                      <a:pt x="312" y="280"/>
                    </a:lnTo>
                    <a:lnTo>
                      <a:pt x="312" y="280"/>
                    </a:lnTo>
                    <a:lnTo>
                      <a:pt x="307" y="280"/>
                    </a:lnTo>
                    <a:lnTo>
                      <a:pt x="307" y="280"/>
                    </a:lnTo>
                    <a:lnTo>
                      <a:pt x="303" y="280"/>
                    </a:lnTo>
                    <a:lnTo>
                      <a:pt x="303" y="280"/>
                    </a:lnTo>
                    <a:lnTo>
                      <a:pt x="298" y="280"/>
                    </a:lnTo>
                    <a:lnTo>
                      <a:pt x="298" y="280"/>
                    </a:lnTo>
                    <a:lnTo>
                      <a:pt x="294" y="280"/>
                    </a:lnTo>
                    <a:lnTo>
                      <a:pt x="280" y="280"/>
                    </a:lnTo>
                    <a:lnTo>
                      <a:pt x="280" y="276"/>
                    </a:lnTo>
                    <a:lnTo>
                      <a:pt x="276" y="276"/>
                    </a:lnTo>
                    <a:lnTo>
                      <a:pt x="271" y="276"/>
                    </a:lnTo>
                    <a:lnTo>
                      <a:pt x="266" y="276"/>
                    </a:lnTo>
                    <a:lnTo>
                      <a:pt x="257" y="271"/>
                    </a:lnTo>
                    <a:lnTo>
                      <a:pt x="253" y="267"/>
                    </a:lnTo>
                    <a:lnTo>
                      <a:pt x="244" y="267"/>
                    </a:lnTo>
                    <a:lnTo>
                      <a:pt x="244" y="267"/>
                    </a:lnTo>
                    <a:lnTo>
                      <a:pt x="239" y="267"/>
                    </a:lnTo>
                    <a:lnTo>
                      <a:pt x="235" y="267"/>
                    </a:lnTo>
                    <a:lnTo>
                      <a:pt x="235" y="267"/>
                    </a:lnTo>
                    <a:lnTo>
                      <a:pt x="230" y="267"/>
                    </a:lnTo>
                    <a:lnTo>
                      <a:pt x="230" y="267"/>
                    </a:lnTo>
                    <a:lnTo>
                      <a:pt x="230" y="267"/>
                    </a:lnTo>
                    <a:lnTo>
                      <a:pt x="226" y="267"/>
                    </a:lnTo>
                    <a:lnTo>
                      <a:pt x="226" y="267"/>
                    </a:lnTo>
                    <a:lnTo>
                      <a:pt x="221" y="267"/>
                    </a:lnTo>
                    <a:lnTo>
                      <a:pt x="217" y="267"/>
                    </a:lnTo>
                    <a:lnTo>
                      <a:pt x="217" y="262"/>
                    </a:lnTo>
                    <a:lnTo>
                      <a:pt x="217" y="262"/>
                    </a:lnTo>
                    <a:lnTo>
                      <a:pt x="212" y="262"/>
                    </a:lnTo>
                    <a:lnTo>
                      <a:pt x="208" y="262"/>
                    </a:lnTo>
                    <a:lnTo>
                      <a:pt x="208" y="258"/>
                    </a:lnTo>
                    <a:lnTo>
                      <a:pt x="199" y="258"/>
                    </a:lnTo>
                    <a:lnTo>
                      <a:pt x="199" y="258"/>
                    </a:lnTo>
                    <a:lnTo>
                      <a:pt x="194" y="258"/>
                    </a:lnTo>
                    <a:lnTo>
                      <a:pt x="194" y="258"/>
                    </a:lnTo>
                    <a:lnTo>
                      <a:pt x="194" y="258"/>
                    </a:lnTo>
                    <a:lnTo>
                      <a:pt x="194" y="253"/>
                    </a:lnTo>
                    <a:lnTo>
                      <a:pt x="194" y="253"/>
                    </a:lnTo>
                    <a:lnTo>
                      <a:pt x="199" y="253"/>
                    </a:lnTo>
                    <a:lnTo>
                      <a:pt x="190" y="249"/>
                    </a:lnTo>
                    <a:lnTo>
                      <a:pt x="185" y="249"/>
                    </a:lnTo>
                    <a:lnTo>
                      <a:pt x="185" y="249"/>
                    </a:lnTo>
                    <a:lnTo>
                      <a:pt x="185" y="249"/>
                    </a:lnTo>
                    <a:lnTo>
                      <a:pt x="181" y="249"/>
                    </a:lnTo>
                    <a:lnTo>
                      <a:pt x="181" y="249"/>
                    </a:lnTo>
                    <a:lnTo>
                      <a:pt x="176" y="249"/>
                    </a:lnTo>
                    <a:lnTo>
                      <a:pt x="176" y="249"/>
                    </a:lnTo>
                    <a:lnTo>
                      <a:pt x="176" y="249"/>
                    </a:lnTo>
                    <a:lnTo>
                      <a:pt x="176" y="249"/>
                    </a:lnTo>
                    <a:lnTo>
                      <a:pt x="176" y="244"/>
                    </a:lnTo>
                    <a:lnTo>
                      <a:pt x="176" y="244"/>
                    </a:lnTo>
                    <a:lnTo>
                      <a:pt x="176" y="244"/>
                    </a:lnTo>
                    <a:lnTo>
                      <a:pt x="176" y="244"/>
                    </a:lnTo>
                    <a:lnTo>
                      <a:pt x="176" y="244"/>
                    </a:lnTo>
                    <a:lnTo>
                      <a:pt x="176" y="244"/>
                    </a:lnTo>
                    <a:lnTo>
                      <a:pt x="181" y="249"/>
                    </a:lnTo>
                    <a:lnTo>
                      <a:pt x="181" y="244"/>
                    </a:lnTo>
                    <a:lnTo>
                      <a:pt x="181" y="244"/>
                    </a:lnTo>
                    <a:lnTo>
                      <a:pt x="181" y="244"/>
                    </a:lnTo>
                    <a:lnTo>
                      <a:pt x="181" y="240"/>
                    </a:lnTo>
                    <a:lnTo>
                      <a:pt x="185" y="240"/>
                    </a:lnTo>
                    <a:lnTo>
                      <a:pt x="185" y="240"/>
                    </a:lnTo>
                    <a:lnTo>
                      <a:pt x="185" y="240"/>
                    </a:lnTo>
                    <a:lnTo>
                      <a:pt x="185" y="235"/>
                    </a:lnTo>
                    <a:lnTo>
                      <a:pt x="190" y="231"/>
                    </a:lnTo>
                    <a:lnTo>
                      <a:pt x="190" y="231"/>
                    </a:lnTo>
                    <a:lnTo>
                      <a:pt x="190" y="231"/>
                    </a:lnTo>
                    <a:lnTo>
                      <a:pt x="194" y="231"/>
                    </a:lnTo>
                    <a:lnTo>
                      <a:pt x="194" y="231"/>
                    </a:lnTo>
                    <a:lnTo>
                      <a:pt x="199" y="231"/>
                    </a:lnTo>
                    <a:lnTo>
                      <a:pt x="199" y="231"/>
                    </a:lnTo>
                    <a:lnTo>
                      <a:pt x="203" y="231"/>
                    </a:lnTo>
                    <a:lnTo>
                      <a:pt x="203" y="235"/>
                    </a:lnTo>
                    <a:lnTo>
                      <a:pt x="203" y="231"/>
                    </a:lnTo>
                    <a:lnTo>
                      <a:pt x="208" y="231"/>
                    </a:lnTo>
                    <a:lnTo>
                      <a:pt x="208" y="231"/>
                    </a:lnTo>
                    <a:lnTo>
                      <a:pt x="208" y="231"/>
                    </a:lnTo>
                    <a:lnTo>
                      <a:pt x="208" y="231"/>
                    </a:lnTo>
                    <a:lnTo>
                      <a:pt x="212" y="231"/>
                    </a:lnTo>
                    <a:lnTo>
                      <a:pt x="212" y="231"/>
                    </a:lnTo>
                    <a:moveTo>
                      <a:pt x="691" y="231"/>
                    </a:moveTo>
                    <a:lnTo>
                      <a:pt x="691" y="231"/>
                    </a:lnTo>
                    <a:lnTo>
                      <a:pt x="691" y="231"/>
                    </a:lnTo>
                    <a:lnTo>
                      <a:pt x="691" y="231"/>
                    </a:lnTo>
                    <a:lnTo>
                      <a:pt x="691" y="235"/>
                    </a:lnTo>
                    <a:lnTo>
                      <a:pt x="691" y="235"/>
                    </a:lnTo>
                    <a:lnTo>
                      <a:pt x="691" y="240"/>
                    </a:lnTo>
                    <a:lnTo>
                      <a:pt x="691" y="240"/>
                    </a:lnTo>
                    <a:lnTo>
                      <a:pt x="691" y="240"/>
                    </a:lnTo>
                    <a:lnTo>
                      <a:pt x="691" y="240"/>
                    </a:lnTo>
                    <a:lnTo>
                      <a:pt x="691" y="244"/>
                    </a:lnTo>
                    <a:lnTo>
                      <a:pt x="687" y="244"/>
                    </a:lnTo>
                    <a:lnTo>
                      <a:pt x="687" y="244"/>
                    </a:lnTo>
                    <a:lnTo>
                      <a:pt x="687" y="244"/>
                    </a:lnTo>
                    <a:lnTo>
                      <a:pt x="682" y="244"/>
                    </a:lnTo>
                    <a:lnTo>
                      <a:pt x="682" y="244"/>
                    </a:lnTo>
                    <a:lnTo>
                      <a:pt x="682" y="240"/>
                    </a:lnTo>
                    <a:lnTo>
                      <a:pt x="682" y="240"/>
                    </a:lnTo>
                    <a:lnTo>
                      <a:pt x="682" y="240"/>
                    </a:lnTo>
                    <a:lnTo>
                      <a:pt x="678" y="240"/>
                    </a:lnTo>
                    <a:lnTo>
                      <a:pt x="682" y="235"/>
                    </a:lnTo>
                    <a:lnTo>
                      <a:pt x="682" y="235"/>
                    </a:lnTo>
                    <a:lnTo>
                      <a:pt x="682" y="235"/>
                    </a:lnTo>
                    <a:lnTo>
                      <a:pt x="682" y="235"/>
                    </a:lnTo>
                    <a:lnTo>
                      <a:pt x="682" y="235"/>
                    </a:lnTo>
                    <a:lnTo>
                      <a:pt x="682" y="231"/>
                    </a:lnTo>
                    <a:lnTo>
                      <a:pt x="682" y="231"/>
                    </a:lnTo>
                    <a:lnTo>
                      <a:pt x="682" y="231"/>
                    </a:lnTo>
                    <a:lnTo>
                      <a:pt x="682" y="231"/>
                    </a:lnTo>
                    <a:lnTo>
                      <a:pt x="687" y="226"/>
                    </a:lnTo>
                    <a:lnTo>
                      <a:pt x="687" y="226"/>
                    </a:lnTo>
                    <a:lnTo>
                      <a:pt x="687" y="226"/>
                    </a:lnTo>
                    <a:lnTo>
                      <a:pt x="687" y="226"/>
                    </a:lnTo>
                    <a:lnTo>
                      <a:pt x="691" y="226"/>
                    </a:lnTo>
                    <a:lnTo>
                      <a:pt x="691" y="226"/>
                    </a:lnTo>
                    <a:lnTo>
                      <a:pt x="691" y="226"/>
                    </a:lnTo>
                    <a:lnTo>
                      <a:pt x="691" y="226"/>
                    </a:lnTo>
                    <a:lnTo>
                      <a:pt x="691" y="226"/>
                    </a:lnTo>
                    <a:lnTo>
                      <a:pt x="691" y="231"/>
                    </a:lnTo>
                    <a:moveTo>
                      <a:pt x="479" y="217"/>
                    </a:moveTo>
                    <a:lnTo>
                      <a:pt x="479" y="217"/>
                    </a:lnTo>
                    <a:lnTo>
                      <a:pt x="479" y="221"/>
                    </a:lnTo>
                    <a:lnTo>
                      <a:pt x="479" y="221"/>
                    </a:lnTo>
                    <a:lnTo>
                      <a:pt x="479" y="221"/>
                    </a:lnTo>
                    <a:lnTo>
                      <a:pt x="479" y="221"/>
                    </a:lnTo>
                    <a:lnTo>
                      <a:pt x="474" y="221"/>
                    </a:lnTo>
                    <a:lnTo>
                      <a:pt x="474" y="221"/>
                    </a:lnTo>
                    <a:lnTo>
                      <a:pt x="474" y="221"/>
                    </a:lnTo>
                    <a:lnTo>
                      <a:pt x="474" y="221"/>
                    </a:lnTo>
                    <a:lnTo>
                      <a:pt x="474" y="217"/>
                    </a:lnTo>
                    <a:lnTo>
                      <a:pt x="474" y="217"/>
                    </a:lnTo>
                    <a:lnTo>
                      <a:pt x="474" y="212"/>
                    </a:lnTo>
                    <a:lnTo>
                      <a:pt x="474" y="208"/>
                    </a:lnTo>
                    <a:lnTo>
                      <a:pt x="474" y="208"/>
                    </a:lnTo>
                    <a:lnTo>
                      <a:pt x="479" y="208"/>
                    </a:lnTo>
                    <a:lnTo>
                      <a:pt x="483" y="208"/>
                    </a:lnTo>
                    <a:lnTo>
                      <a:pt x="483" y="203"/>
                    </a:lnTo>
                    <a:lnTo>
                      <a:pt x="483" y="208"/>
                    </a:lnTo>
                    <a:lnTo>
                      <a:pt x="483" y="212"/>
                    </a:lnTo>
                    <a:lnTo>
                      <a:pt x="479" y="217"/>
                    </a:lnTo>
                    <a:lnTo>
                      <a:pt x="479" y="217"/>
                    </a:lnTo>
                    <a:moveTo>
                      <a:pt x="492" y="203"/>
                    </a:moveTo>
                    <a:lnTo>
                      <a:pt x="492" y="203"/>
                    </a:lnTo>
                    <a:lnTo>
                      <a:pt x="492" y="208"/>
                    </a:lnTo>
                    <a:lnTo>
                      <a:pt x="492" y="208"/>
                    </a:lnTo>
                    <a:lnTo>
                      <a:pt x="488" y="208"/>
                    </a:lnTo>
                    <a:lnTo>
                      <a:pt x="488" y="208"/>
                    </a:lnTo>
                    <a:lnTo>
                      <a:pt x="488" y="208"/>
                    </a:lnTo>
                    <a:lnTo>
                      <a:pt x="488" y="208"/>
                    </a:lnTo>
                    <a:lnTo>
                      <a:pt x="488" y="208"/>
                    </a:lnTo>
                    <a:lnTo>
                      <a:pt x="488" y="208"/>
                    </a:lnTo>
                    <a:lnTo>
                      <a:pt x="488" y="212"/>
                    </a:lnTo>
                    <a:lnTo>
                      <a:pt x="488" y="212"/>
                    </a:lnTo>
                    <a:lnTo>
                      <a:pt x="488" y="217"/>
                    </a:lnTo>
                    <a:lnTo>
                      <a:pt x="488" y="217"/>
                    </a:lnTo>
                    <a:lnTo>
                      <a:pt x="488" y="217"/>
                    </a:lnTo>
                    <a:lnTo>
                      <a:pt x="488" y="217"/>
                    </a:lnTo>
                    <a:lnTo>
                      <a:pt x="488" y="217"/>
                    </a:lnTo>
                    <a:lnTo>
                      <a:pt x="492" y="217"/>
                    </a:lnTo>
                    <a:lnTo>
                      <a:pt x="488" y="221"/>
                    </a:lnTo>
                    <a:lnTo>
                      <a:pt x="488" y="221"/>
                    </a:lnTo>
                    <a:lnTo>
                      <a:pt x="488" y="221"/>
                    </a:lnTo>
                    <a:lnTo>
                      <a:pt x="488" y="221"/>
                    </a:lnTo>
                    <a:lnTo>
                      <a:pt x="488" y="221"/>
                    </a:lnTo>
                    <a:lnTo>
                      <a:pt x="483" y="221"/>
                    </a:lnTo>
                    <a:lnTo>
                      <a:pt x="483" y="221"/>
                    </a:lnTo>
                    <a:lnTo>
                      <a:pt x="483" y="226"/>
                    </a:lnTo>
                    <a:lnTo>
                      <a:pt x="483" y="226"/>
                    </a:lnTo>
                    <a:lnTo>
                      <a:pt x="483" y="226"/>
                    </a:lnTo>
                    <a:lnTo>
                      <a:pt x="483" y="226"/>
                    </a:lnTo>
                    <a:lnTo>
                      <a:pt x="479" y="226"/>
                    </a:lnTo>
                    <a:lnTo>
                      <a:pt x="479" y="226"/>
                    </a:lnTo>
                    <a:lnTo>
                      <a:pt x="479" y="226"/>
                    </a:lnTo>
                    <a:lnTo>
                      <a:pt x="479" y="221"/>
                    </a:lnTo>
                    <a:lnTo>
                      <a:pt x="479" y="221"/>
                    </a:lnTo>
                    <a:lnTo>
                      <a:pt x="479" y="221"/>
                    </a:lnTo>
                    <a:lnTo>
                      <a:pt x="479" y="221"/>
                    </a:lnTo>
                    <a:lnTo>
                      <a:pt x="483" y="217"/>
                    </a:lnTo>
                    <a:lnTo>
                      <a:pt x="483" y="217"/>
                    </a:lnTo>
                    <a:lnTo>
                      <a:pt x="483" y="217"/>
                    </a:lnTo>
                    <a:lnTo>
                      <a:pt x="483" y="212"/>
                    </a:lnTo>
                    <a:lnTo>
                      <a:pt x="483" y="212"/>
                    </a:lnTo>
                    <a:lnTo>
                      <a:pt x="483" y="212"/>
                    </a:lnTo>
                    <a:lnTo>
                      <a:pt x="483" y="208"/>
                    </a:lnTo>
                    <a:lnTo>
                      <a:pt x="483" y="203"/>
                    </a:lnTo>
                    <a:lnTo>
                      <a:pt x="488" y="203"/>
                    </a:lnTo>
                    <a:lnTo>
                      <a:pt x="488" y="199"/>
                    </a:lnTo>
                    <a:lnTo>
                      <a:pt x="488" y="199"/>
                    </a:lnTo>
                    <a:lnTo>
                      <a:pt x="488" y="203"/>
                    </a:lnTo>
                    <a:lnTo>
                      <a:pt x="492" y="203"/>
                    </a:lnTo>
                    <a:moveTo>
                      <a:pt x="370" y="190"/>
                    </a:moveTo>
                    <a:lnTo>
                      <a:pt x="370" y="190"/>
                    </a:lnTo>
                    <a:lnTo>
                      <a:pt x="366" y="194"/>
                    </a:lnTo>
                    <a:lnTo>
                      <a:pt x="366" y="194"/>
                    </a:lnTo>
                    <a:lnTo>
                      <a:pt x="366" y="190"/>
                    </a:lnTo>
                    <a:lnTo>
                      <a:pt x="366" y="185"/>
                    </a:lnTo>
                    <a:lnTo>
                      <a:pt x="366" y="185"/>
                    </a:lnTo>
                    <a:lnTo>
                      <a:pt x="366" y="181"/>
                    </a:lnTo>
                    <a:lnTo>
                      <a:pt x="370" y="181"/>
                    </a:lnTo>
                    <a:lnTo>
                      <a:pt x="370" y="176"/>
                    </a:lnTo>
                    <a:lnTo>
                      <a:pt x="370" y="176"/>
                    </a:lnTo>
                    <a:lnTo>
                      <a:pt x="370" y="181"/>
                    </a:lnTo>
                    <a:lnTo>
                      <a:pt x="370" y="181"/>
                    </a:lnTo>
                    <a:lnTo>
                      <a:pt x="370" y="181"/>
                    </a:lnTo>
                    <a:lnTo>
                      <a:pt x="370" y="181"/>
                    </a:lnTo>
                    <a:lnTo>
                      <a:pt x="370" y="185"/>
                    </a:lnTo>
                    <a:lnTo>
                      <a:pt x="370" y="185"/>
                    </a:lnTo>
                    <a:lnTo>
                      <a:pt x="370" y="190"/>
                    </a:lnTo>
                    <a:lnTo>
                      <a:pt x="370" y="190"/>
                    </a:lnTo>
                    <a:moveTo>
                      <a:pt x="556" y="176"/>
                    </a:moveTo>
                    <a:lnTo>
                      <a:pt x="556" y="176"/>
                    </a:lnTo>
                    <a:lnTo>
                      <a:pt x="560" y="176"/>
                    </a:lnTo>
                    <a:lnTo>
                      <a:pt x="560" y="176"/>
                    </a:lnTo>
                    <a:lnTo>
                      <a:pt x="560" y="181"/>
                    </a:lnTo>
                    <a:lnTo>
                      <a:pt x="560" y="181"/>
                    </a:lnTo>
                    <a:lnTo>
                      <a:pt x="560" y="181"/>
                    </a:lnTo>
                    <a:lnTo>
                      <a:pt x="565" y="181"/>
                    </a:lnTo>
                    <a:lnTo>
                      <a:pt x="565" y="181"/>
                    </a:lnTo>
                    <a:lnTo>
                      <a:pt x="565" y="185"/>
                    </a:lnTo>
                    <a:lnTo>
                      <a:pt x="560" y="185"/>
                    </a:lnTo>
                    <a:lnTo>
                      <a:pt x="560" y="185"/>
                    </a:lnTo>
                    <a:lnTo>
                      <a:pt x="556" y="190"/>
                    </a:lnTo>
                    <a:lnTo>
                      <a:pt x="556" y="190"/>
                    </a:lnTo>
                    <a:lnTo>
                      <a:pt x="556" y="190"/>
                    </a:lnTo>
                    <a:lnTo>
                      <a:pt x="556" y="190"/>
                    </a:lnTo>
                    <a:lnTo>
                      <a:pt x="551" y="190"/>
                    </a:lnTo>
                    <a:lnTo>
                      <a:pt x="551" y="190"/>
                    </a:lnTo>
                    <a:lnTo>
                      <a:pt x="547" y="185"/>
                    </a:lnTo>
                    <a:lnTo>
                      <a:pt x="547" y="185"/>
                    </a:lnTo>
                    <a:lnTo>
                      <a:pt x="547" y="185"/>
                    </a:lnTo>
                    <a:lnTo>
                      <a:pt x="542" y="185"/>
                    </a:lnTo>
                    <a:lnTo>
                      <a:pt x="542" y="181"/>
                    </a:lnTo>
                    <a:lnTo>
                      <a:pt x="542" y="181"/>
                    </a:lnTo>
                    <a:lnTo>
                      <a:pt x="542" y="176"/>
                    </a:lnTo>
                    <a:lnTo>
                      <a:pt x="542" y="176"/>
                    </a:lnTo>
                    <a:lnTo>
                      <a:pt x="542" y="176"/>
                    </a:lnTo>
                    <a:lnTo>
                      <a:pt x="547" y="176"/>
                    </a:lnTo>
                    <a:lnTo>
                      <a:pt x="547" y="176"/>
                    </a:lnTo>
                    <a:lnTo>
                      <a:pt x="551" y="176"/>
                    </a:lnTo>
                    <a:lnTo>
                      <a:pt x="556" y="176"/>
                    </a:lnTo>
                    <a:lnTo>
                      <a:pt x="556" y="176"/>
                    </a:lnTo>
                    <a:moveTo>
                      <a:pt x="605" y="172"/>
                    </a:moveTo>
                    <a:lnTo>
                      <a:pt x="605" y="172"/>
                    </a:lnTo>
                    <a:lnTo>
                      <a:pt x="610" y="172"/>
                    </a:lnTo>
                    <a:lnTo>
                      <a:pt x="614" y="172"/>
                    </a:lnTo>
                    <a:lnTo>
                      <a:pt x="619" y="172"/>
                    </a:lnTo>
                    <a:lnTo>
                      <a:pt x="619" y="172"/>
                    </a:lnTo>
                    <a:lnTo>
                      <a:pt x="623" y="176"/>
                    </a:lnTo>
                    <a:lnTo>
                      <a:pt x="623" y="176"/>
                    </a:lnTo>
                    <a:lnTo>
                      <a:pt x="623" y="181"/>
                    </a:lnTo>
                    <a:lnTo>
                      <a:pt x="623" y="181"/>
                    </a:lnTo>
                    <a:lnTo>
                      <a:pt x="623" y="181"/>
                    </a:lnTo>
                    <a:lnTo>
                      <a:pt x="623" y="181"/>
                    </a:lnTo>
                    <a:lnTo>
                      <a:pt x="628" y="185"/>
                    </a:lnTo>
                    <a:lnTo>
                      <a:pt x="628" y="185"/>
                    </a:lnTo>
                    <a:lnTo>
                      <a:pt x="623" y="190"/>
                    </a:lnTo>
                    <a:lnTo>
                      <a:pt x="619" y="190"/>
                    </a:lnTo>
                    <a:lnTo>
                      <a:pt x="619" y="185"/>
                    </a:lnTo>
                    <a:lnTo>
                      <a:pt x="614" y="185"/>
                    </a:lnTo>
                    <a:lnTo>
                      <a:pt x="610" y="181"/>
                    </a:lnTo>
                    <a:lnTo>
                      <a:pt x="610" y="181"/>
                    </a:lnTo>
                    <a:lnTo>
                      <a:pt x="610" y="181"/>
                    </a:lnTo>
                    <a:lnTo>
                      <a:pt x="610" y="181"/>
                    </a:lnTo>
                    <a:lnTo>
                      <a:pt x="605" y="181"/>
                    </a:lnTo>
                    <a:lnTo>
                      <a:pt x="605" y="181"/>
                    </a:lnTo>
                    <a:lnTo>
                      <a:pt x="601" y="181"/>
                    </a:lnTo>
                    <a:lnTo>
                      <a:pt x="601" y="181"/>
                    </a:lnTo>
                    <a:lnTo>
                      <a:pt x="601" y="181"/>
                    </a:lnTo>
                    <a:lnTo>
                      <a:pt x="601" y="181"/>
                    </a:lnTo>
                    <a:lnTo>
                      <a:pt x="601" y="181"/>
                    </a:lnTo>
                    <a:lnTo>
                      <a:pt x="596" y="181"/>
                    </a:lnTo>
                    <a:lnTo>
                      <a:pt x="596" y="181"/>
                    </a:lnTo>
                    <a:lnTo>
                      <a:pt x="592" y="181"/>
                    </a:lnTo>
                    <a:lnTo>
                      <a:pt x="592" y="181"/>
                    </a:lnTo>
                    <a:lnTo>
                      <a:pt x="592" y="181"/>
                    </a:lnTo>
                    <a:lnTo>
                      <a:pt x="592" y="176"/>
                    </a:lnTo>
                    <a:lnTo>
                      <a:pt x="592" y="176"/>
                    </a:lnTo>
                    <a:lnTo>
                      <a:pt x="592" y="176"/>
                    </a:lnTo>
                    <a:lnTo>
                      <a:pt x="592" y="176"/>
                    </a:lnTo>
                    <a:lnTo>
                      <a:pt x="592" y="181"/>
                    </a:lnTo>
                    <a:lnTo>
                      <a:pt x="587" y="181"/>
                    </a:lnTo>
                    <a:lnTo>
                      <a:pt x="587" y="181"/>
                    </a:lnTo>
                    <a:lnTo>
                      <a:pt x="587" y="181"/>
                    </a:lnTo>
                    <a:lnTo>
                      <a:pt x="583" y="181"/>
                    </a:lnTo>
                    <a:lnTo>
                      <a:pt x="583" y="181"/>
                    </a:lnTo>
                    <a:lnTo>
                      <a:pt x="583" y="176"/>
                    </a:lnTo>
                    <a:lnTo>
                      <a:pt x="583" y="176"/>
                    </a:lnTo>
                    <a:lnTo>
                      <a:pt x="578" y="176"/>
                    </a:lnTo>
                    <a:lnTo>
                      <a:pt x="578" y="176"/>
                    </a:lnTo>
                    <a:lnTo>
                      <a:pt x="578" y="176"/>
                    </a:lnTo>
                    <a:lnTo>
                      <a:pt x="578" y="176"/>
                    </a:lnTo>
                    <a:lnTo>
                      <a:pt x="578" y="181"/>
                    </a:lnTo>
                    <a:lnTo>
                      <a:pt x="578" y="181"/>
                    </a:lnTo>
                    <a:lnTo>
                      <a:pt x="574" y="181"/>
                    </a:lnTo>
                    <a:lnTo>
                      <a:pt x="574" y="185"/>
                    </a:lnTo>
                    <a:lnTo>
                      <a:pt x="574" y="185"/>
                    </a:lnTo>
                    <a:lnTo>
                      <a:pt x="574" y="181"/>
                    </a:lnTo>
                    <a:lnTo>
                      <a:pt x="574" y="181"/>
                    </a:lnTo>
                    <a:lnTo>
                      <a:pt x="574" y="181"/>
                    </a:lnTo>
                    <a:lnTo>
                      <a:pt x="574" y="176"/>
                    </a:lnTo>
                    <a:lnTo>
                      <a:pt x="578" y="172"/>
                    </a:lnTo>
                    <a:lnTo>
                      <a:pt x="578" y="172"/>
                    </a:lnTo>
                    <a:lnTo>
                      <a:pt x="587" y="172"/>
                    </a:lnTo>
                    <a:lnTo>
                      <a:pt x="592" y="172"/>
                    </a:lnTo>
                    <a:lnTo>
                      <a:pt x="592" y="172"/>
                    </a:lnTo>
                    <a:lnTo>
                      <a:pt x="596" y="172"/>
                    </a:lnTo>
                    <a:lnTo>
                      <a:pt x="596" y="172"/>
                    </a:lnTo>
                    <a:lnTo>
                      <a:pt x="596" y="172"/>
                    </a:lnTo>
                    <a:lnTo>
                      <a:pt x="596" y="172"/>
                    </a:lnTo>
                    <a:lnTo>
                      <a:pt x="596" y="172"/>
                    </a:lnTo>
                    <a:lnTo>
                      <a:pt x="601" y="172"/>
                    </a:lnTo>
                    <a:lnTo>
                      <a:pt x="601" y="167"/>
                    </a:lnTo>
                    <a:lnTo>
                      <a:pt x="601" y="167"/>
                    </a:lnTo>
                    <a:lnTo>
                      <a:pt x="601" y="167"/>
                    </a:lnTo>
                    <a:lnTo>
                      <a:pt x="605" y="167"/>
                    </a:lnTo>
                    <a:lnTo>
                      <a:pt x="605" y="167"/>
                    </a:lnTo>
                    <a:lnTo>
                      <a:pt x="605" y="172"/>
                    </a:lnTo>
                    <a:moveTo>
                      <a:pt x="230" y="172"/>
                    </a:moveTo>
                    <a:lnTo>
                      <a:pt x="230" y="172"/>
                    </a:lnTo>
                    <a:lnTo>
                      <a:pt x="230" y="172"/>
                    </a:lnTo>
                    <a:lnTo>
                      <a:pt x="230" y="172"/>
                    </a:lnTo>
                    <a:lnTo>
                      <a:pt x="230" y="176"/>
                    </a:lnTo>
                    <a:lnTo>
                      <a:pt x="230" y="176"/>
                    </a:lnTo>
                    <a:lnTo>
                      <a:pt x="226" y="176"/>
                    </a:lnTo>
                    <a:lnTo>
                      <a:pt x="226" y="176"/>
                    </a:lnTo>
                    <a:lnTo>
                      <a:pt x="226" y="172"/>
                    </a:lnTo>
                    <a:lnTo>
                      <a:pt x="226" y="172"/>
                    </a:lnTo>
                    <a:lnTo>
                      <a:pt x="226" y="172"/>
                    </a:lnTo>
                    <a:lnTo>
                      <a:pt x="226" y="176"/>
                    </a:lnTo>
                    <a:lnTo>
                      <a:pt x="221" y="176"/>
                    </a:lnTo>
                    <a:lnTo>
                      <a:pt x="221" y="176"/>
                    </a:lnTo>
                    <a:lnTo>
                      <a:pt x="221" y="172"/>
                    </a:lnTo>
                    <a:lnTo>
                      <a:pt x="221" y="172"/>
                    </a:lnTo>
                    <a:lnTo>
                      <a:pt x="221" y="172"/>
                    </a:lnTo>
                    <a:lnTo>
                      <a:pt x="221" y="172"/>
                    </a:lnTo>
                    <a:lnTo>
                      <a:pt x="221" y="167"/>
                    </a:lnTo>
                    <a:lnTo>
                      <a:pt x="221" y="167"/>
                    </a:lnTo>
                    <a:lnTo>
                      <a:pt x="221" y="167"/>
                    </a:lnTo>
                    <a:lnTo>
                      <a:pt x="221" y="167"/>
                    </a:lnTo>
                    <a:lnTo>
                      <a:pt x="221" y="163"/>
                    </a:lnTo>
                    <a:lnTo>
                      <a:pt x="226" y="163"/>
                    </a:lnTo>
                    <a:lnTo>
                      <a:pt x="226" y="163"/>
                    </a:lnTo>
                    <a:lnTo>
                      <a:pt x="230" y="163"/>
                    </a:lnTo>
                    <a:lnTo>
                      <a:pt x="230" y="163"/>
                    </a:lnTo>
                    <a:lnTo>
                      <a:pt x="235" y="167"/>
                    </a:lnTo>
                    <a:lnTo>
                      <a:pt x="230" y="172"/>
                    </a:lnTo>
                    <a:moveTo>
                      <a:pt x="619" y="145"/>
                    </a:moveTo>
                    <a:lnTo>
                      <a:pt x="619" y="145"/>
                    </a:lnTo>
                    <a:lnTo>
                      <a:pt x="619" y="149"/>
                    </a:lnTo>
                    <a:lnTo>
                      <a:pt x="619" y="149"/>
                    </a:lnTo>
                    <a:lnTo>
                      <a:pt x="619" y="149"/>
                    </a:lnTo>
                    <a:lnTo>
                      <a:pt x="619" y="149"/>
                    </a:lnTo>
                    <a:lnTo>
                      <a:pt x="619" y="149"/>
                    </a:lnTo>
                    <a:lnTo>
                      <a:pt x="619" y="154"/>
                    </a:lnTo>
                    <a:lnTo>
                      <a:pt x="619" y="154"/>
                    </a:lnTo>
                    <a:lnTo>
                      <a:pt x="619" y="154"/>
                    </a:lnTo>
                    <a:lnTo>
                      <a:pt x="619" y="154"/>
                    </a:lnTo>
                    <a:lnTo>
                      <a:pt x="619" y="154"/>
                    </a:lnTo>
                    <a:lnTo>
                      <a:pt x="614" y="154"/>
                    </a:lnTo>
                    <a:lnTo>
                      <a:pt x="614" y="154"/>
                    </a:lnTo>
                    <a:lnTo>
                      <a:pt x="610" y="154"/>
                    </a:lnTo>
                    <a:lnTo>
                      <a:pt x="610" y="149"/>
                    </a:lnTo>
                    <a:lnTo>
                      <a:pt x="610" y="149"/>
                    </a:lnTo>
                    <a:lnTo>
                      <a:pt x="614" y="149"/>
                    </a:lnTo>
                    <a:lnTo>
                      <a:pt x="614" y="145"/>
                    </a:lnTo>
                    <a:lnTo>
                      <a:pt x="614" y="145"/>
                    </a:lnTo>
                    <a:lnTo>
                      <a:pt x="619" y="145"/>
                    </a:lnTo>
                    <a:lnTo>
                      <a:pt x="619" y="145"/>
                    </a:lnTo>
                    <a:moveTo>
                      <a:pt x="524" y="145"/>
                    </a:moveTo>
                    <a:lnTo>
                      <a:pt x="524" y="145"/>
                    </a:lnTo>
                    <a:lnTo>
                      <a:pt x="529" y="145"/>
                    </a:lnTo>
                    <a:lnTo>
                      <a:pt x="529" y="145"/>
                    </a:lnTo>
                    <a:lnTo>
                      <a:pt x="529" y="145"/>
                    </a:lnTo>
                    <a:lnTo>
                      <a:pt x="529" y="145"/>
                    </a:lnTo>
                    <a:lnTo>
                      <a:pt x="529" y="145"/>
                    </a:lnTo>
                    <a:lnTo>
                      <a:pt x="529" y="149"/>
                    </a:lnTo>
                    <a:lnTo>
                      <a:pt x="529" y="149"/>
                    </a:lnTo>
                    <a:lnTo>
                      <a:pt x="529" y="149"/>
                    </a:lnTo>
                    <a:lnTo>
                      <a:pt x="533" y="149"/>
                    </a:lnTo>
                    <a:lnTo>
                      <a:pt x="529" y="149"/>
                    </a:lnTo>
                    <a:lnTo>
                      <a:pt x="529" y="149"/>
                    </a:lnTo>
                    <a:lnTo>
                      <a:pt x="524" y="149"/>
                    </a:lnTo>
                    <a:lnTo>
                      <a:pt x="524" y="149"/>
                    </a:lnTo>
                    <a:lnTo>
                      <a:pt x="519" y="154"/>
                    </a:lnTo>
                    <a:lnTo>
                      <a:pt x="515" y="154"/>
                    </a:lnTo>
                    <a:lnTo>
                      <a:pt x="515" y="154"/>
                    </a:lnTo>
                    <a:lnTo>
                      <a:pt x="515" y="149"/>
                    </a:lnTo>
                    <a:lnTo>
                      <a:pt x="515" y="145"/>
                    </a:lnTo>
                    <a:lnTo>
                      <a:pt x="515" y="145"/>
                    </a:lnTo>
                    <a:lnTo>
                      <a:pt x="515" y="145"/>
                    </a:lnTo>
                    <a:lnTo>
                      <a:pt x="519" y="145"/>
                    </a:lnTo>
                    <a:lnTo>
                      <a:pt x="524" y="145"/>
                    </a:lnTo>
                    <a:moveTo>
                      <a:pt x="709" y="145"/>
                    </a:moveTo>
                    <a:lnTo>
                      <a:pt x="709" y="145"/>
                    </a:lnTo>
                    <a:lnTo>
                      <a:pt x="714" y="145"/>
                    </a:lnTo>
                    <a:lnTo>
                      <a:pt x="718" y="145"/>
                    </a:lnTo>
                    <a:lnTo>
                      <a:pt x="723" y="145"/>
                    </a:lnTo>
                    <a:lnTo>
                      <a:pt x="723" y="149"/>
                    </a:lnTo>
                    <a:lnTo>
                      <a:pt x="732" y="149"/>
                    </a:lnTo>
                    <a:lnTo>
                      <a:pt x="732" y="149"/>
                    </a:lnTo>
                    <a:lnTo>
                      <a:pt x="732" y="149"/>
                    </a:lnTo>
                    <a:lnTo>
                      <a:pt x="732" y="149"/>
                    </a:lnTo>
                    <a:lnTo>
                      <a:pt x="727" y="149"/>
                    </a:lnTo>
                    <a:lnTo>
                      <a:pt x="727" y="149"/>
                    </a:lnTo>
                    <a:lnTo>
                      <a:pt x="723" y="149"/>
                    </a:lnTo>
                    <a:lnTo>
                      <a:pt x="723" y="149"/>
                    </a:lnTo>
                    <a:lnTo>
                      <a:pt x="723" y="149"/>
                    </a:lnTo>
                    <a:lnTo>
                      <a:pt x="718" y="149"/>
                    </a:lnTo>
                    <a:lnTo>
                      <a:pt x="714" y="149"/>
                    </a:lnTo>
                    <a:lnTo>
                      <a:pt x="709" y="145"/>
                    </a:lnTo>
                    <a:lnTo>
                      <a:pt x="709" y="145"/>
                    </a:lnTo>
                    <a:lnTo>
                      <a:pt x="709" y="145"/>
                    </a:lnTo>
                    <a:moveTo>
                      <a:pt x="194" y="145"/>
                    </a:moveTo>
                    <a:lnTo>
                      <a:pt x="194" y="145"/>
                    </a:lnTo>
                    <a:lnTo>
                      <a:pt x="194" y="145"/>
                    </a:lnTo>
                    <a:lnTo>
                      <a:pt x="194" y="149"/>
                    </a:lnTo>
                    <a:lnTo>
                      <a:pt x="194" y="149"/>
                    </a:lnTo>
                    <a:lnTo>
                      <a:pt x="199" y="154"/>
                    </a:lnTo>
                    <a:lnTo>
                      <a:pt x="199" y="158"/>
                    </a:lnTo>
                    <a:lnTo>
                      <a:pt x="208" y="163"/>
                    </a:lnTo>
                    <a:lnTo>
                      <a:pt x="208" y="163"/>
                    </a:lnTo>
                    <a:lnTo>
                      <a:pt x="203" y="163"/>
                    </a:lnTo>
                    <a:lnTo>
                      <a:pt x="203" y="167"/>
                    </a:lnTo>
                    <a:lnTo>
                      <a:pt x="203" y="167"/>
                    </a:lnTo>
                    <a:lnTo>
                      <a:pt x="203" y="172"/>
                    </a:lnTo>
                    <a:lnTo>
                      <a:pt x="203" y="172"/>
                    </a:lnTo>
                    <a:lnTo>
                      <a:pt x="203" y="172"/>
                    </a:lnTo>
                    <a:lnTo>
                      <a:pt x="203" y="172"/>
                    </a:lnTo>
                    <a:lnTo>
                      <a:pt x="203" y="172"/>
                    </a:lnTo>
                    <a:lnTo>
                      <a:pt x="203" y="172"/>
                    </a:lnTo>
                    <a:lnTo>
                      <a:pt x="199" y="172"/>
                    </a:lnTo>
                    <a:lnTo>
                      <a:pt x="199" y="172"/>
                    </a:lnTo>
                    <a:lnTo>
                      <a:pt x="199" y="172"/>
                    </a:lnTo>
                    <a:lnTo>
                      <a:pt x="199" y="167"/>
                    </a:lnTo>
                    <a:lnTo>
                      <a:pt x="194" y="167"/>
                    </a:lnTo>
                    <a:lnTo>
                      <a:pt x="194" y="167"/>
                    </a:lnTo>
                    <a:lnTo>
                      <a:pt x="190" y="167"/>
                    </a:lnTo>
                    <a:lnTo>
                      <a:pt x="190" y="163"/>
                    </a:lnTo>
                    <a:lnTo>
                      <a:pt x="190" y="163"/>
                    </a:lnTo>
                    <a:lnTo>
                      <a:pt x="190" y="158"/>
                    </a:lnTo>
                    <a:lnTo>
                      <a:pt x="190" y="158"/>
                    </a:lnTo>
                    <a:lnTo>
                      <a:pt x="190" y="158"/>
                    </a:lnTo>
                    <a:lnTo>
                      <a:pt x="190" y="154"/>
                    </a:lnTo>
                    <a:lnTo>
                      <a:pt x="190" y="154"/>
                    </a:lnTo>
                    <a:lnTo>
                      <a:pt x="185" y="154"/>
                    </a:lnTo>
                    <a:lnTo>
                      <a:pt x="185" y="154"/>
                    </a:lnTo>
                    <a:lnTo>
                      <a:pt x="181" y="154"/>
                    </a:lnTo>
                    <a:lnTo>
                      <a:pt x="181" y="154"/>
                    </a:lnTo>
                    <a:lnTo>
                      <a:pt x="181" y="154"/>
                    </a:lnTo>
                    <a:lnTo>
                      <a:pt x="176" y="154"/>
                    </a:lnTo>
                    <a:lnTo>
                      <a:pt x="176" y="149"/>
                    </a:lnTo>
                    <a:lnTo>
                      <a:pt x="181" y="149"/>
                    </a:lnTo>
                    <a:lnTo>
                      <a:pt x="181" y="149"/>
                    </a:lnTo>
                    <a:lnTo>
                      <a:pt x="181" y="149"/>
                    </a:lnTo>
                    <a:lnTo>
                      <a:pt x="181" y="145"/>
                    </a:lnTo>
                    <a:lnTo>
                      <a:pt x="181" y="145"/>
                    </a:lnTo>
                    <a:lnTo>
                      <a:pt x="181" y="145"/>
                    </a:lnTo>
                    <a:lnTo>
                      <a:pt x="185" y="145"/>
                    </a:lnTo>
                    <a:lnTo>
                      <a:pt x="185" y="140"/>
                    </a:lnTo>
                    <a:lnTo>
                      <a:pt x="185" y="140"/>
                    </a:lnTo>
                    <a:lnTo>
                      <a:pt x="185" y="145"/>
                    </a:lnTo>
                    <a:lnTo>
                      <a:pt x="185" y="145"/>
                    </a:lnTo>
                    <a:lnTo>
                      <a:pt x="190" y="145"/>
                    </a:lnTo>
                    <a:lnTo>
                      <a:pt x="190" y="145"/>
                    </a:lnTo>
                    <a:lnTo>
                      <a:pt x="190" y="140"/>
                    </a:lnTo>
                    <a:lnTo>
                      <a:pt x="190" y="140"/>
                    </a:lnTo>
                    <a:lnTo>
                      <a:pt x="190" y="140"/>
                    </a:lnTo>
                    <a:lnTo>
                      <a:pt x="194" y="140"/>
                    </a:lnTo>
                    <a:lnTo>
                      <a:pt x="194" y="145"/>
                    </a:lnTo>
                    <a:lnTo>
                      <a:pt x="194" y="145"/>
                    </a:lnTo>
                    <a:moveTo>
                      <a:pt x="578" y="145"/>
                    </a:moveTo>
                    <a:lnTo>
                      <a:pt x="578" y="145"/>
                    </a:lnTo>
                    <a:lnTo>
                      <a:pt x="578" y="145"/>
                    </a:lnTo>
                    <a:lnTo>
                      <a:pt x="578" y="145"/>
                    </a:lnTo>
                    <a:lnTo>
                      <a:pt x="578" y="145"/>
                    </a:lnTo>
                    <a:lnTo>
                      <a:pt x="574" y="145"/>
                    </a:lnTo>
                    <a:lnTo>
                      <a:pt x="569" y="145"/>
                    </a:lnTo>
                    <a:lnTo>
                      <a:pt x="569" y="145"/>
                    </a:lnTo>
                    <a:lnTo>
                      <a:pt x="569" y="145"/>
                    </a:lnTo>
                    <a:lnTo>
                      <a:pt x="569" y="145"/>
                    </a:lnTo>
                    <a:lnTo>
                      <a:pt x="569" y="140"/>
                    </a:lnTo>
                    <a:lnTo>
                      <a:pt x="569" y="140"/>
                    </a:lnTo>
                    <a:lnTo>
                      <a:pt x="574" y="140"/>
                    </a:lnTo>
                    <a:lnTo>
                      <a:pt x="574" y="140"/>
                    </a:lnTo>
                    <a:lnTo>
                      <a:pt x="578" y="140"/>
                    </a:lnTo>
                    <a:lnTo>
                      <a:pt x="578" y="145"/>
                    </a:lnTo>
                    <a:lnTo>
                      <a:pt x="578" y="145"/>
                    </a:lnTo>
                    <a:lnTo>
                      <a:pt x="578" y="145"/>
                    </a:lnTo>
                    <a:moveTo>
                      <a:pt x="492" y="136"/>
                    </a:moveTo>
                    <a:lnTo>
                      <a:pt x="492" y="136"/>
                    </a:lnTo>
                    <a:lnTo>
                      <a:pt x="492" y="136"/>
                    </a:lnTo>
                    <a:lnTo>
                      <a:pt x="492" y="136"/>
                    </a:lnTo>
                    <a:lnTo>
                      <a:pt x="492" y="140"/>
                    </a:lnTo>
                    <a:lnTo>
                      <a:pt x="497" y="136"/>
                    </a:lnTo>
                    <a:lnTo>
                      <a:pt x="497" y="136"/>
                    </a:lnTo>
                    <a:lnTo>
                      <a:pt x="497" y="136"/>
                    </a:lnTo>
                    <a:lnTo>
                      <a:pt x="501" y="136"/>
                    </a:lnTo>
                    <a:lnTo>
                      <a:pt x="501" y="140"/>
                    </a:lnTo>
                    <a:lnTo>
                      <a:pt x="501" y="140"/>
                    </a:lnTo>
                    <a:lnTo>
                      <a:pt x="497" y="140"/>
                    </a:lnTo>
                    <a:lnTo>
                      <a:pt x="497" y="140"/>
                    </a:lnTo>
                    <a:lnTo>
                      <a:pt x="497" y="140"/>
                    </a:lnTo>
                    <a:lnTo>
                      <a:pt x="497" y="140"/>
                    </a:lnTo>
                    <a:lnTo>
                      <a:pt x="492" y="145"/>
                    </a:lnTo>
                    <a:lnTo>
                      <a:pt x="492" y="145"/>
                    </a:lnTo>
                    <a:lnTo>
                      <a:pt x="492" y="145"/>
                    </a:lnTo>
                    <a:lnTo>
                      <a:pt x="492" y="145"/>
                    </a:lnTo>
                    <a:lnTo>
                      <a:pt x="492" y="145"/>
                    </a:lnTo>
                    <a:lnTo>
                      <a:pt x="492" y="140"/>
                    </a:lnTo>
                    <a:lnTo>
                      <a:pt x="492" y="136"/>
                    </a:lnTo>
                    <a:lnTo>
                      <a:pt x="492" y="140"/>
                    </a:lnTo>
                    <a:lnTo>
                      <a:pt x="492" y="140"/>
                    </a:lnTo>
                    <a:lnTo>
                      <a:pt x="488" y="145"/>
                    </a:lnTo>
                    <a:lnTo>
                      <a:pt x="488" y="145"/>
                    </a:lnTo>
                    <a:lnTo>
                      <a:pt x="488" y="140"/>
                    </a:lnTo>
                    <a:lnTo>
                      <a:pt x="488" y="136"/>
                    </a:lnTo>
                    <a:lnTo>
                      <a:pt x="488" y="136"/>
                    </a:lnTo>
                    <a:lnTo>
                      <a:pt x="488" y="136"/>
                    </a:lnTo>
                    <a:lnTo>
                      <a:pt x="492" y="136"/>
                    </a:lnTo>
                    <a:lnTo>
                      <a:pt x="492" y="136"/>
                    </a:lnTo>
                    <a:moveTo>
                      <a:pt x="72" y="145"/>
                    </a:moveTo>
                    <a:lnTo>
                      <a:pt x="72" y="145"/>
                    </a:lnTo>
                    <a:lnTo>
                      <a:pt x="72" y="145"/>
                    </a:lnTo>
                    <a:lnTo>
                      <a:pt x="68" y="145"/>
                    </a:lnTo>
                    <a:lnTo>
                      <a:pt x="68" y="145"/>
                    </a:lnTo>
                    <a:lnTo>
                      <a:pt x="68" y="140"/>
                    </a:lnTo>
                    <a:lnTo>
                      <a:pt x="63" y="136"/>
                    </a:lnTo>
                    <a:lnTo>
                      <a:pt x="63" y="136"/>
                    </a:lnTo>
                    <a:lnTo>
                      <a:pt x="63" y="131"/>
                    </a:lnTo>
                    <a:lnTo>
                      <a:pt x="68" y="131"/>
                    </a:lnTo>
                    <a:lnTo>
                      <a:pt x="68" y="131"/>
                    </a:lnTo>
                    <a:lnTo>
                      <a:pt x="72" y="131"/>
                    </a:lnTo>
                    <a:lnTo>
                      <a:pt x="72" y="136"/>
                    </a:lnTo>
                    <a:lnTo>
                      <a:pt x="72" y="136"/>
                    </a:lnTo>
                    <a:lnTo>
                      <a:pt x="72" y="140"/>
                    </a:lnTo>
                    <a:lnTo>
                      <a:pt x="72" y="140"/>
                    </a:lnTo>
                    <a:lnTo>
                      <a:pt x="72" y="140"/>
                    </a:lnTo>
                    <a:lnTo>
                      <a:pt x="77" y="140"/>
                    </a:lnTo>
                    <a:lnTo>
                      <a:pt x="77" y="145"/>
                    </a:lnTo>
                    <a:lnTo>
                      <a:pt x="77" y="145"/>
                    </a:lnTo>
                    <a:lnTo>
                      <a:pt x="72" y="145"/>
                    </a:lnTo>
                    <a:moveTo>
                      <a:pt x="709" y="127"/>
                    </a:moveTo>
                    <a:lnTo>
                      <a:pt x="709" y="127"/>
                    </a:lnTo>
                    <a:lnTo>
                      <a:pt x="709" y="127"/>
                    </a:lnTo>
                    <a:lnTo>
                      <a:pt x="714" y="127"/>
                    </a:lnTo>
                    <a:lnTo>
                      <a:pt x="714" y="127"/>
                    </a:lnTo>
                    <a:lnTo>
                      <a:pt x="714" y="127"/>
                    </a:lnTo>
                    <a:lnTo>
                      <a:pt x="714" y="127"/>
                    </a:lnTo>
                    <a:lnTo>
                      <a:pt x="718" y="131"/>
                    </a:lnTo>
                    <a:lnTo>
                      <a:pt x="718" y="131"/>
                    </a:lnTo>
                    <a:lnTo>
                      <a:pt x="723" y="131"/>
                    </a:lnTo>
                    <a:lnTo>
                      <a:pt x="723" y="136"/>
                    </a:lnTo>
                    <a:lnTo>
                      <a:pt x="723" y="136"/>
                    </a:lnTo>
                    <a:lnTo>
                      <a:pt x="723" y="136"/>
                    </a:lnTo>
                    <a:lnTo>
                      <a:pt x="718" y="136"/>
                    </a:lnTo>
                    <a:lnTo>
                      <a:pt x="718" y="136"/>
                    </a:lnTo>
                    <a:lnTo>
                      <a:pt x="718" y="136"/>
                    </a:lnTo>
                    <a:lnTo>
                      <a:pt x="714" y="136"/>
                    </a:lnTo>
                    <a:lnTo>
                      <a:pt x="714" y="131"/>
                    </a:lnTo>
                    <a:lnTo>
                      <a:pt x="714" y="127"/>
                    </a:lnTo>
                    <a:lnTo>
                      <a:pt x="714" y="131"/>
                    </a:lnTo>
                    <a:lnTo>
                      <a:pt x="709" y="127"/>
                    </a:lnTo>
                    <a:lnTo>
                      <a:pt x="709" y="127"/>
                    </a:lnTo>
                    <a:lnTo>
                      <a:pt x="709" y="127"/>
                    </a:lnTo>
                    <a:lnTo>
                      <a:pt x="709" y="127"/>
                    </a:lnTo>
                    <a:lnTo>
                      <a:pt x="709" y="127"/>
                    </a:lnTo>
                    <a:lnTo>
                      <a:pt x="709" y="127"/>
                    </a:lnTo>
                    <a:moveTo>
                      <a:pt x="673" y="127"/>
                    </a:moveTo>
                    <a:lnTo>
                      <a:pt x="673" y="127"/>
                    </a:lnTo>
                    <a:lnTo>
                      <a:pt x="678" y="127"/>
                    </a:lnTo>
                    <a:lnTo>
                      <a:pt x="682" y="127"/>
                    </a:lnTo>
                    <a:lnTo>
                      <a:pt x="682" y="127"/>
                    </a:lnTo>
                    <a:lnTo>
                      <a:pt x="682" y="127"/>
                    </a:lnTo>
                    <a:lnTo>
                      <a:pt x="687" y="127"/>
                    </a:lnTo>
                    <a:lnTo>
                      <a:pt x="682" y="131"/>
                    </a:lnTo>
                    <a:lnTo>
                      <a:pt x="682" y="131"/>
                    </a:lnTo>
                    <a:lnTo>
                      <a:pt x="687" y="136"/>
                    </a:lnTo>
                    <a:lnTo>
                      <a:pt x="687" y="136"/>
                    </a:lnTo>
                    <a:lnTo>
                      <a:pt x="687" y="140"/>
                    </a:lnTo>
                    <a:lnTo>
                      <a:pt x="687" y="140"/>
                    </a:lnTo>
                    <a:lnTo>
                      <a:pt x="687" y="140"/>
                    </a:lnTo>
                    <a:lnTo>
                      <a:pt x="687" y="145"/>
                    </a:lnTo>
                    <a:lnTo>
                      <a:pt x="687" y="145"/>
                    </a:lnTo>
                    <a:lnTo>
                      <a:pt x="682" y="149"/>
                    </a:lnTo>
                    <a:lnTo>
                      <a:pt x="687" y="149"/>
                    </a:lnTo>
                    <a:lnTo>
                      <a:pt x="687" y="154"/>
                    </a:lnTo>
                    <a:lnTo>
                      <a:pt x="687" y="154"/>
                    </a:lnTo>
                    <a:lnTo>
                      <a:pt x="687" y="158"/>
                    </a:lnTo>
                    <a:lnTo>
                      <a:pt x="687" y="158"/>
                    </a:lnTo>
                    <a:lnTo>
                      <a:pt x="687" y="167"/>
                    </a:lnTo>
                    <a:lnTo>
                      <a:pt x="691" y="172"/>
                    </a:lnTo>
                    <a:lnTo>
                      <a:pt x="691" y="167"/>
                    </a:lnTo>
                    <a:lnTo>
                      <a:pt x="691" y="163"/>
                    </a:lnTo>
                    <a:lnTo>
                      <a:pt x="691" y="163"/>
                    </a:lnTo>
                    <a:lnTo>
                      <a:pt x="691" y="163"/>
                    </a:lnTo>
                    <a:lnTo>
                      <a:pt x="691" y="163"/>
                    </a:lnTo>
                    <a:lnTo>
                      <a:pt x="691" y="167"/>
                    </a:lnTo>
                    <a:lnTo>
                      <a:pt x="691" y="167"/>
                    </a:lnTo>
                    <a:lnTo>
                      <a:pt x="696" y="172"/>
                    </a:lnTo>
                    <a:lnTo>
                      <a:pt x="696" y="172"/>
                    </a:lnTo>
                    <a:lnTo>
                      <a:pt x="696" y="172"/>
                    </a:lnTo>
                    <a:lnTo>
                      <a:pt x="696" y="172"/>
                    </a:lnTo>
                    <a:lnTo>
                      <a:pt x="696" y="176"/>
                    </a:lnTo>
                    <a:lnTo>
                      <a:pt x="696" y="176"/>
                    </a:lnTo>
                    <a:lnTo>
                      <a:pt x="696" y="181"/>
                    </a:lnTo>
                    <a:lnTo>
                      <a:pt x="700" y="181"/>
                    </a:lnTo>
                    <a:lnTo>
                      <a:pt x="700" y="181"/>
                    </a:lnTo>
                    <a:lnTo>
                      <a:pt x="705" y="181"/>
                    </a:lnTo>
                    <a:lnTo>
                      <a:pt x="705" y="181"/>
                    </a:lnTo>
                    <a:lnTo>
                      <a:pt x="709" y="181"/>
                    </a:lnTo>
                    <a:lnTo>
                      <a:pt x="709" y="181"/>
                    </a:lnTo>
                    <a:lnTo>
                      <a:pt x="709" y="176"/>
                    </a:lnTo>
                    <a:lnTo>
                      <a:pt x="714" y="172"/>
                    </a:lnTo>
                    <a:lnTo>
                      <a:pt x="714" y="172"/>
                    </a:lnTo>
                    <a:lnTo>
                      <a:pt x="718" y="167"/>
                    </a:lnTo>
                    <a:lnTo>
                      <a:pt x="718" y="167"/>
                    </a:lnTo>
                    <a:lnTo>
                      <a:pt x="723" y="167"/>
                    </a:lnTo>
                    <a:lnTo>
                      <a:pt x="723" y="163"/>
                    </a:lnTo>
                    <a:lnTo>
                      <a:pt x="723" y="163"/>
                    </a:lnTo>
                    <a:lnTo>
                      <a:pt x="723" y="158"/>
                    </a:lnTo>
                    <a:lnTo>
                      <a:pt x="723" y="158"/>
                    </a:lnTo>
                    <a:lnTo>
                      <a:pt x="727" y="158"/>
                    </a:lnTo>
                    <a:lnTo>
                      <a:pt x="732" y="158"/>
                    </a:lnTo>
                    <a:lnTo>
                      <a:pt x="736" y="154"/>
                    </a:lnTo>
                    <a:lnTo>
                      <a:pt x="736" y="154"/>
                    </a:lnTo>
                    <a:lnTo>
                      <a:pt x="736" y="154"/>
                    </a:lnTo>
                    <a:lnTo>
                      <a:pt x="736" y="149"/>
                    </a:lnTo>
                    <a:lnTo>
                      <a:pt x="736" y="149"/>
                    </a:lnTo>
                    <a:lnTo>
                      <a:pt x="736" y="149"/>
                    </a:lnTo>
                    <a:lnTo>
                      <a:pt x="741" y="145"/>
                    </a:lnTo>
                    <a:lnTo>
                      <a:pt x="745" y="145"/>
                    </a:lnTo>
                    <a:lnTo>
                      <a:pt x="750" y="140"/>
                    </a:lnTo>
                    <a:lnTo>
                      <a:pt x="750" y="140"/>
                    </a:lnTo>
                    <a:lnTo>
                      <a:pt x="754" y="145"/>
                    </a:lnTo>
                    <a:lnTo>
                      <a:pt x="754" y="145"/>
                    </a:lnTo>
                    <a:lnTo>
                      <a:pt x="763" y="149"/>
                    </a:lnTo>
                    <a:lnTo>
                      <a:pt x="763" y="149"/>
                    </a:lnTo>
                    <a:lnTo>
                      <a:pt x="768" y="149"/>
                    </a:lnTo>
                    <a:lnTo>
                      <a:pt x="768" y="154"/>
                    </a:lnTo>
                    <a:lnTo>
                      <a:pt x="772" y="154"/>
                    </a:lnTo>
                    <a:lnTo>
                      <a:pt x="772" y="154"/>
                    </a:lnTo>
                    <a:lnTo>
                      <a:pt x="772" y="154"/>
                    </a:lnTo>
                    <a:lnTo>
                      <a:pt x="777" y="158"/>
                    </a:lnTo>
                    <a:lnTo>
                      <a:pt x="782" y="163"/>
                    </a:lnTo>
                    <a:lnTo>
                      <a:pt x="786" y="163"/>
                    </a:lnTo>
                    <a:lnTo>
                      <a:pt x="791" y="163"/>
                    </a:lnTo>
                    <a:lnTo>
                      <a:pt x="791" y="163"/>
                    </a:lnTo>
                    <a:lnTo>
                      <a:pt x="791" y="163"/>
                    </a:lnTo>
                    <a:lnTo>
                      <a:pt x="791" y="163"/>
                    </a:lnTo>
                    <a:lnTo>
                      <a:pt x="800" y="163"/>
                    </a:lnTo>
                    <a:lnTo>
                      <a:pt x="800" y="163"/>
                    </a:lnTo>
                    <a:lnTo>
                      <a:pt x="800" y="163"/>
                    </a:lnTo>
                    <a:lnTo>
                      <a:pt x="800" y="167"/>
                    </a:lnTo>
                    <a:lnTo>
                      <a:pt x="804" y="167"/>
                    </a:lnTo>
                    <a:lnTo>
                      <a:pt x="804" y="172"/>
                    </a:lnTo>
                    <a:lnTo>
                      <a:pt x="804" y="176"/>
                    </a:lnTo>
                    <a:lnTo>
                      <a:pt x="804" y="181"/>
                    </a:lnTo>
                    <a:lnTo>
                      <a:pt x="804" y="185"/>
                    </a:lnTo>
                    <a:lnTo>
                      <a:pt x="804" y="185"/>
                    </a:lnTo>
                    <a:lnTo>
                      <a:pt x="804" y="190"/>
                    </a:lnTo>
                    <a:lnTo>
                      <a:pt x="804" y="194"/>
                    </a:lnTo>
                    <a:lnTo>
                      <a:pt x="800" y="199"/>
                    </a:lnTo>
                    <a:lnTo>
                      <a:pt x="800" y="203"/>
                    </a:lnTo>
                    <a:lnTo>
                      <a:pt x="800" y="208"/>
                    </a:lnTo>
                    <a:lnTo>
                      <a:pt x="800" y="212"/>
                    </a:lnTo>
                    <a:lnTo>
                      <a:pt x="800" y="217"/>
                    </a:lnTo>
                    <a:lnTo>
                      <a:pt x="800" y="221"/>
                    </a:lnTo>
                    <a:lnTo>
                      <a:pt x="800" y="226"/>
                    </a:lnTo>
                    <a:lnTo>
                      <a:pt x="800" y="231"/>
                    </a:lnTo>
                    <a:lnTo>
                      <a:pt x="800" y="235"/>
                    </a:lnTo>
                    <a:lnTo>
                      <a:pt x="800" y="240"/>
                    </a:lnTo>
                    <a:lnTo>
                      <a:pt x="800" y="244"/>
                    </a:lnTo>
                    <a:lnTo>
                      <a:pt x="800" y="244"/>
                    </a:lnTo>
                    <a:lnTo>
                      <a:pt x="795" y="249"/>
                    </a:lnTo>
                    <a:lnTo>
                      <a:pt x="795" y="253"/>
                    </a:lnTo>
                    <a:lnTo>
                      <a:pt x="795" y="253"/>
                    </a:lnTo>
                    <a:lnTo>
                      <a:pt x="795" y="258"/>
                    </a:lnTo>
                    <a:lnTo>
                      <a:pt x="795" y="258"/>
                    </a:lnTo>
                    <a:lnTo>
                      <a:pt x="795" y="262"/>
                    </a:lnTo>
                    <a:lnTo>
                      <a:pt x="795" y="267"/>
                    </a:lnTo>
                    <a:lnTo>
                      <a:pt x="795" y="271"/>
                    </a:lnTo>
                    <a:lnTo>
                      <a:pt x="795" y="276"/>
                    </a:lnTo>
                    <a:lnTo>
                      <a:pt x="795" y="276"/>
                    </a:lnTo>
                    <a:lnTo>
                      <a:pt x="795" y="280"/>
                    </a:lnTo>
                    <a:lnTo>
                      <a:pt x="795" y="285"/>
                    </a:lnTo>
                    <a:lnTo>
                      <a:pt x="791" y="289"/>
                    </a:lnTo>
                    <a:lnTo>
                      <a:pt x="791" y="294"/>
                    </a:lnTo>
                    <a:lnTo>
                      <a:pt x="791" y="298"/>
                    </a:lnTo>
                    <a:lnTo>
                      <a:pt x="791" y="303"/>
                    </a:lnTo>
                    <a:lnTo>
                      <a:pt x="791" y="303"/>
                    </a:lnTo>
                    <a:lnTo>
                      <a:pt x="791" y="303"/>
                    </a:lnTo>
                    <a:lnTo>
                      <a:pt x="786" y="303"/>
                    </a:lnTo>
                    <a:lnTo>
                      <a:pt x="786" y="298"/>
                    </a:lnTo>
                    <a:lnTo>
                      <a:pt x="786" y="294"/>
                    </a:lnTo>
                    <a:lnTo>
                      <a:pt x="782" y="294"/>
                    </a:lnTo>
                    <a:lnTo>
                      <a:pt x="777" y="285"/>
                    </a:lnTo>
                    <a:lnTo>
                      <a:pt x="777" y="285"/>
                    </a:lnTo>
                    <a:lnTo>
                      <a:pt x="777" y="285"/>
                    </a:lnTo>
                    <a:lnTo>
                      <a:pt x="777" y="285"/>
                    </a:lnTo>
                    <a:lnTo>
                      <a:pt x="777" y="280"/>
                    </a:lnTo>
                    <a:lnTo>
                      <a:pt x="777" y="280"/>
                    </a:lnTo>
                    <a:lnTo>
                      <a:pt x="777" y="280"/>
                    </a:lnTo>
                    <a:lnTo>
                      <a:pt x="777" y="280"/>
                    </a:lnTo>
                    <a:lnTo>
                      <a:pt x="772" y="280"/>
                    </a:lnTo>
                    <a:lnTo>
                      <a:pt x="772" y="280"/>
                    </a:lnTo>
                    <a:lnTo>
                      <a:pt x="768" y="285"/>
                    </a:lnTo>
                    <a:lnTo>
                      <a:pt x="768" y="285"/>
                    </a:lnTo>
                    <a:lnTo>
                      <a:pt x="763" y="285"/>
                    </a:lnTo>
                    <a:lnTo>
                      <a:pt x="763" y="280"/>
                    </a:lnTo>
                    <a:lnTo>
                      <a:pt x="763" y="280"/>
                    </a:lnTo>
                    <a:lnTo>
                      <a:pt x="763" y="280"/>
                    </a:lnTo>
                    <a:lnTo>
                      <a:pt x="763" y="280"/>
                    </a:lnTo>
                    <a:lnTo>
                      <a:pt x="759" y="285"/>
                    </a:lnTo>
                    <a:lnTo>
                      <a:pt x="759" y="285"/>
                    </a:lnTo>
                    <a:lnTo>
                      <a:pt x="759" y="285"/>
                    </a:lnTo>
                    <a:lnTo>
                      <a:pt x="759" y="285"/>
                    </a:lnTo>
                    <a:lnTo>
                      <a:pt x="759" y="285"/>
                    </a:lnTo>
                    <a:lnTo>
                      <a:pt x="759" y="280"/>
                    </a:lnTo>
                    <a:lnTo>
                      <a:pt x="759" y="280"/>
                    </a:lnTo>
                    <a:lnTo>
                      <a:pt x="759" y="276"/>
                    </a:lnTo>
                    <a:lnTo>
                      <a:pt x="759" y="276"/>
                    </a:lnTo>
                    <a:lnTo>
                      <a:pt x="763" y="271"/>
                    </a:lnTo>
                    <a:lnTo>
                      <a:pt x="763" y="271"/>
                    </a:lnTo>
                    <a:lnTo>
                      <a:pt x="763" y="271"/>
                    </a:lnTo>
                    <a:lnTo>
                      <a:pt x="763" y="271"/>
                    </a:lnTo>
                    <a:lnTo>
                      <a:pt x="759" y="271"/>
                    </a:lnTo>
                    <a:lnTo>
                      <a:pt x="759" y="267"/>
                    </a:lnTo>
                    <a:lnTo>
                      <a:pt x="759" y="267"/>
                    </a:lnTo>
                    <a:lnTo>
                      <a:pt x="759" y="267"/>
                    </a:lnTo>
                    <a:lnTo>
                      <a:pt x="759" y="267"/>
                    </a:lnTo>
                    <a:lnTo>
                      <a:pt x="759" y="262"/>
                    </a:lnTo>
                    <a:lnTo>
                      <a:pt x="759" y="262"/>
                    </a:lnTo>
                    <a:lnTo>
                      <a:pt x="759" y="262"/>
                    </a:lnTo>
                    <a:lnTo>
                      <a:pt x="759" y="262"/>
                    </a:lnTo>
                    <a:lnTo>
                      <a:pt x="763" y="262"/>
                    </a:lnTo>
                    <a:lnTo>
                      <a:pt x="763" y="262"/>
                    </a:lnTo>
                    <a:lnTo>
                      <a:pt x="763" y="262"/>
                    </a:lnTo>
                    <a:lnTo>
                      <a:pt x="763" y="262"/>
                    </a:lnTo>
                    <a:lnTo>
                      <a:pt x="763" y="262"/>
                    </a:lnTo>
                    <a:lnTo>
                      <a:pt x="759" y="262"/>
                    </a:lnTo>
                    <a:lnTo>
                      <a:pt x="759" y="262"/>
                    </a:lnTo>
                    <a:lnTo>
                      <a:pt x="754" y="258"/>
                    </a:lnTo>
                    <a:lnTo>
                      <a:pt x="754" y="258"/>
                    </a:lnTo>
                    <a:lnTo>
                      <a:pt x="759" y="258"/>
                    </a:lnTo>
                    <a:lnTo>
                      <a:pt x="759" y="258"/>
                    </a:lnTo>
                    <a:lnTo>
                      <a:pt x="759" y="253"/>
                    </a:lnTo>
                    <a:lnTo>
                      <a:pt x="759" y="253"/>
                    </a:lnTo>
                    <a:lnTo>
                      <a:pt x="759" y="249"/>
                    </a:lnTo>
                    <a:lnTo>
                      <a:pt x="759" y="249"/>
                    </a:lnTo>
                    <a:lnTo>
                      <a:pt x="754" y="249"/>
                    </a:lnTo>
                    <a:lnTo>
                      <a:pt x="754" y="244"/>
                    </a:lnTo>
                    <a:lnTo>
                      <a:pt x="754" y="240"/>
                    </a:lnTo>
                    <a:lnTo>
                      <a:pt x="754" y="235"/>
                    </a:lnTo>
                    <a:lnTo>
                      <a:pt x="754" y="235"/>
                    </a:lnTo>
                    <a:lnTo>
                      <a:pt x="754" y="235"/>
                    </a:lnTo>
                    <a:lnTo>
                      <a:pt x="750" y="235"/>
                    </a:lnTo>
                    <a:lnTo>
                      <a:pt x="750" y="235"/>
                    </a:lnTo>
                    <a:lnTo>
                      <a:pt x="750" y="231"/>
                    </a:lnTo>
                    <a:lnTo>
                      <a:pt x="754" y="231"/>
                    </a:lnTo>
                    <a:lnTo>
                      <a:pt x="750" y="231"/>
                    </a:lnTo>
                    <a:lnTo>
                      <a:pt x="750" y="231"/>
                    </a:lnTo>
                    <a:lnTo>
                      <a:pt x="750" y="231"/>
                    </a:lnTo>
                    <a:lnTo>
                      <a:pt x="750" y="231"/>
                    </a:lnTo>
                    <a:lnTo>
                      <a:pt x="750" y="231"/>
                    </a:lnTo>
                    <a:lnTo>
                      <a:pt x="750" y="231"/>
                    </a:lnTo>
                    <a:lnTo>
                      <a:pt x="750" y="226"/>
                    </a:lnTo>
                    <a:lnTo>
                      <a:pt x="750" y="226"/>
                    </a:lnTo>
                    <a:lnTo>
                      <a:pt x="750" y="226"/>
                    </a:lnTo>
                    <a:lnTo>
                      <a:pt x="745" y="226"/>
                    </a:lnTo>
                    <a:lnTo>
                      <a:pt x="745" y="221"/>
                    </a:lnTo>
                    <a:lnTo>
                      <a:pt x="745" y="221"/>
                    </a:lnTo>
                    <a:lnTo>
                      <a:pt x="745" y="221"/>
                    </a:lnTo>
                    <a:lnTo>
                      <a:pt x="745" y="221"/>
                    </a:lnTo>
                    <a:lnTo>
                      <a:pt x="736" y="217"/>
                    </a:lnTo>
                    <a:lnTo>
                      <a:pt x="736" y="217"/>
                    </a:lnTo>
                    <a:lnTo>
                      <a:pt x="736" y="217"/>
                    </a:lnTo>
                    <a:lnTo>
                      <a:pt x="736" y="217"/>
                    </a:lnTo>
                    <a:lnTo>
                      <a:pt x="732" y="217"/>
                    </a:lnTo>
                    <a:lnTo>
                      <a:pt x="732" y="212"/>
                    </a:lnTo>
                    <a:lnTo>
                      <a:pt x="732" y="212"/>
                    </a:lnTo>
                    <a:lnTo>
                      <a:pt x="732" y="212"/>
                    </a:lnTo>
                    <a:lnTo>
                      <a:pt x="732" y="212"/>
                    </a:lnTo>
                    <a:lnTo>
                      <a:pt x="727" y="212"/>
                    </a:lnTo>
                    <a:lnTo>
                      <a:pt x="723" y="212"/>
                    </a:lnTo>
                    <a:lnTo>
                      <a:pt x="723" y="208"/>
                    </a:lnTo>
                    <a:lnTo>
                      <a:pt x="718" y="208"/>
                    </a:lnTo>
                    <a:lnTo>
                      <a:pt x="718" y="208"/>
                    </a:lnTo>
                    <a:lnTo>
                      <a:pt x="714" y="208"/>
                    </a:lnTo>
                    <a:lnTo>
                      <a:pt x="709" y="203"/>
                    </a:lnTo>
                    <a:lnTo>
                      <a:pt x="705" y="203"/>
                    </a:lnTo>
                    <a:lnTo>
                      <a:pt x="705" y="203"/>
                    </a:lnTo>
                    <a:lnTo>
                      <a:pt x="700" y="203"/>
                    </a:lnTo>
                    <a:lnTo>
                      <a:pt x="700" y="203"/>
                    </a:lnTo>
                    <a:lnTo>
                      <a:pt x="691" y="199"/>
                    </a:lnTo>
                    <a:lnTo>
                      <a:pt x="691" y="194"/>
                    </a:lnTo>
                    <a:lnTo>
                      <a:pt x="691" y="194"/>
                    </a:lnTo>
                    <a:lnTo>
                      <a:pt x="691" y="194"/>
                    </a:lnTo>
                    <a:lnTo>
                      <a:pt x="696" y="194"/>
                    </a:lnTo>
                    <a:lnTo>
                      <a:pt x="696" y="194"/>
                    </a:lnTo>
                    <a:lnTo>
                      <a:pt x="691" y="194"/>
                    </a:lnTo>
                    <a:lnTo>
                      <a:pt x="691" y="194"/>
                    </a:lnTo>
                    <a:lnTo>
                      <a:pt x="691" y="194"/>
                    </a:lnTo>
                    <a:lnTo>
                      <a:pt x="687" y="194"/>
                    </a:lnTo>
                    <a:lnTo>
                      <a:pt x="687" y="194"/>
                    </a:lnTo>
                    <a:lnTo>
                      <a:pt x="687" y="194"/>
                    </a:lnTo>
                    <a:lnTo>
                      <a:pt x="682" y="194"/>
                    </a:lnTo>
                    <a:lnTo>
                      <a:pt x="682" y="190"/>
                    </a:lnTo>
                    <a:lnTo>
                      <a:pt x="682" y="190"/>
                    </a:lnTo>
                    <a:lnTo>
                      <a:pt x="682" y="190"/>
                    </a:lnTo>
                    <a:lnTo>
                      <a:pt x="682" y="190"/>
                    </a:lnTo>
                    <a:lnTo>
                      <a:pt x="682" y="190"/>
                    </a:lnTo>
                    <a:lnTo>
                      <a:pt x="678" y="190"/>
                    </a:lnTo>
                    <a:lnTo>
                      <a:pt x="678" y="190"/>
                    </a:lnTo>
                    <a:lnTo>
                      <a:pt x="678" y="190"/>
                    </a:lnTo>
                    <a:lnTo>
                      <a:pt x="678" y="185"/>
                    </a:lnTo>
                    <a:lnTo>
                      <a:pt x="678" y="185"/>
                    </a:lnTo>
                    <a:lnTo>
                      <a:pt x="678" y="185"/>
                    </a:lnTo>
                    <a:lnTo>
                      <a:pt x="678" y="181"/>
                    </a:lnTo>
                    <a:lnTo>
                      <a:pt x="678" y="181"/>
                    </a:lnTo>
                    <a:lnTo>
                      <a:pt x="678" y="176"/>
                    </a:lnTo>
                    <a:lnTo>
                      <a:pt x="678" y="176"/>
                    </a:lnTo>
                    <a:lnTo>
                      <a:pt x="678" y="176"/>
                    </a:lnTo>
                    <a:lnTo>
                      <a:pt x="678" y="176"/>
                    </a:lnTo>
                    <a:lnTo>
                      <a:pt x="678" y="176"/>
                    </a:lnTo>
                    <a:lnTo>
                      <a:pt x="678" y="176"/>
                    </a:lnTo>
                    <a:lnTo>
                      <a:pt x="673" y="181"/>
                    </a:lnTo>
                    <a:lnTo>
                      <a:pt x="673" y="181"/>
                    </a:lnTo>
                    <a:lnTo>
                      <a:pt x="673" y="181"/>
                    </a:lnTo>
                    <a:lnTo>
                      <a:pt x="673" y="185"/>
                    </a:lnTo>
                    <a:lnTo>
                      <a:pt x="673" y="185"/>
                    </a:lnTo>
                    <a:lnTo>
                      <a:pt x="669" y="190"/>
                    </a:lnTo>
                    <a:lnTo>
                      <a:pt x="669" y="190"/>
                    </a:lnTo>
                    <a:lnTo>
                      <a:pt x="669" y="190"/>
                    </a:lnTo>
                    <a:lnTo>
                      <a:pt x="669" y="194"/>
                    </a:lnTo>
                    <a:lnTo>
                      <a:pt x="669" y="194"/>
                    </a:lnTo>
                    <a:lnTo>
                      <a:pt x="669" y="194"/>
                    </a:lnTo>
                    <a:lnTo>
                      <a:pt x="664" y="194"/>
                    </a:lnTo>
                    <a:lnTo>
                      <a:pt x="664" y="194"/>
                    </a:lnTo>
                    <a:lnTo>
                      <a:pt x="660" y="194"/>
                    </a:lnTo>
                    <a:lnTo>
                      <a:pt x="660" y="194"/>
                    </a:lnTo>
                    <a:lnTo>
                      <a:pt x="660" y="194"/>
                    </a:lnTo>
                    <a:lnTo>
                      <a:pt x="660" y="190"/>
                    </a:lnTo>
                    <a:lnTo>
                      <a:pt x="660" y="190"/>
                    </a:lnTo>
                    <a:lnTo>
                      <a:pt x="660" y="185"/>
                    </a:lnTo>
                    <a:lnTo>
                      <a:pt x="660" y="181"/>
                    </a:lnTo>
                    <a:lnTo>
                      <a:pt x="660" y="181"/>
                    </a:lnTo>
                    <a:lnTo>
                      <a:pt x="655" y="176"/>
                    </a:lnTo>
                    <a:lnTo>
                      <a:pt x="650" y="172"/>
                    </a:lnTo>
                    <a:lnTo>
                      <a:pt x="650" y="172"/>
                    </a:lnTo>
                    <a:lnTo>
                      <a:pt x="650" y="172"/>
                    </a:lnTo>
                    <a:lnTo>
                      <a:pt x="646" y="172"/>
                    </a:lnTo>
                    <a:lnTo>
                      <a:pt x="646" y="172"/>
                    </a:lnTo>
                    <a:lnTo>
                      <a:pt x="646" y="167"/>
                    </a:lnTo>
                    <a:lnTo>
                      <a:pt x="646" y="167"/>
                    </a:lnTo>
                    <a:lnTo>
                      <a:pt x="650" y="167"/>
                    </a:lnTo>
                    <a:lnTo>
                      <a:pt x="650" y="167"/>
                    </a:lnTo>
                    <a:lnTo>
                      <a:pt x="655" y="167"/>
                    </a:lnTo>
                    <a:lnTo>
                      <a:pt x="660" y="167"/>
                    </a:lnTo>
                    <a:lnTo>
                      <a:pt x="660" y="167"/>
                    </a:lnTo>
                    <a:lnTo>
                      <a:pt x="664" y="167"/>
                    </a:lnTo>
                    <a:lnTo>
                      <a:pt x="664" y="163"/>
                    </a:lnTo>
                    <a:lnTo>
                      <a:pt x="669" y="163"/>
                    </a:lnTo>
                    <a:lnTo>
                      <a:pt x="669" y="163"/>
                    </a:lnTo>
                    <a:lnTo>
                      <a:pt x="669" y="163"/>
                    </a:lnTo>
                    <a:lnTo>
                      <a:pt x="673" y="163"/>
                    </a:lnTo>
                    <a:lnTo>
                      <a:pt x="673" y="163"/>
                    </a:lnTo>
                    <a:lnTo>
                      <a:pt x="673" y="163"/>
                    </a:lnTo>
                    <a:lnTo>
                      <a:pt x="678" y="167"/>
                    </a:lnTo>
                    <a:lnTo>
                      <a:pt x="678" y="167"/>
                    </a:lnTo>
                    <a:lnTo>
                      <a:pt x="678" y="163"/>
                    </a:lnTo>
                    <a:lnTo>
                      <a:pt x="678" y="163"/>
                    </a:lnTo>
                    <a:lnTo>
                      <a:pt x="678" y="163"/>
                    </a:lnTo>
                    <a:lnTo>
                      <a:pt x="682" y="163"/>
                    </a:lnTo>
                    <a:lnTo>
                      <a:pt x="682" y="163"/>
                    </a:lnTo>
                    <a:lnTo>
                      <a:pt x="682" y="158"/>
                    </a:lnTo>
                    <a:lnTo>
                      <a:pt x="678" y="158"/>
                    </a:lnTo>
                    <a:lnTo>
                      <a:pt x="678" y="158"/>
                    </a:lnTo>
                    <a:lnTo>
                      <a:pt x="682" y="158"/>
                    </a:lnTo>
                    <a:lnTo>
                      <a:pt x="682" y="154"/>
                    </a:lnTo>
                    <a:lnTo>
                      <a:pt x="682" y="154"/>
                    </a:lnTo>
                    <a:lnTo>
                      <a:pt x="678" y="158"/>
                    </a:lnTo>
                    <a:lnTo>
                      <a:pt x="673" y="158"/>
                    </a:lnTo>
                    <a:lnTo>
                      <a:pt x="673" y="158"/>
                    </a:lnTo>
                    <a:lnTo>
                      <a:pt x="669" y="158"/>
                    </a:lnTo>
                    <a:lnTo>
                      <a:pt x="664" y="158"/>
                    </a:lnTo>
                    <a:lnTo>
                      <a:pt x="664" y="158"/>
                    </a:lnTo>
                    <a:lnTo>
                      <a:pt x="660" y="158"/>
                    </a:lnTo>
                    <a:lnTo>
                      <a:pt x="655" y="158"/>
                    </a:lnTo>
                    <a:lnTo>
                      <a:pt x="655" y="158"/>
                    </a:lnTo>
                    <a:lnTo>
                      <a:pt x="650" y="158"/>
                    </a:lnTo>
                    <a:lnTo>
                      <a:pt x="650" y="158"/>
                    </a:lnTo>
                    <a:lnTo>
                      <a:pt x="650" y="154"/>
                    </a:lnTo>
                    <a:lnTo>
                      <a:pt x="650" y="154"/>
                    </a:lnTo>
                    <a:lnTo>
                      <a:pt x="646" y="154"/>
                    </a:lnTo>
                    <a:lnTo>
                      <a:pt x="646" y="149"/>
                    </a:lnTo>
                    <a:lnTo>
                      <a:pt x="646" y="145"/>
                    </a:lnTo>
                    <a:lnTo>
                      <a:pt x="646" y="145"/>
                    </a:lnTo>
                    <a:lnTo>
                      <a:pt x="646" y="145"/>
                    </a:lnTo>
                    <a:lnTo>
                      <a:pt x="641" y="145"/>
                    </a:lnTo>
                    <a:lnTo>
                      <a:pt x="637" y="140"/>
                    </a:lnTo>
                    <a:lnTo>
                      <a:pt x="632" y="140"/>
                    </a:lnTo>
                    <a:lnTo>
                      <a:pt x="632" y="140"/>
                    </a:lnTo>
                    <a:lnTo>
                      <a:pt x="632" y="140"/>
                    </a:lnTo>
                    <a:lnTo>
                      <a:pt x="632" y="140"/>
                    </a:lnTo>
                    <a:lnTo>
                      <a:pt x="628" y="140"/>
                    </a:lnTo>
                    <a:lnTo>
                      <a:pt x="632" y="140"/>
                    </a:lnTo>
                    <a:lnTo>
                      <a:pt x="632" y="136"/>
                    </a:lnTo>
                    <a:lnTo>
                      <a:pt x="632" y="136"/>
                    </a:lnTo>
                    <a:lnTo>
                      <a:pt x="632" y="136"/>
                    </a:lnTo>
                    <a:lnTo>
                      <a:pt x="632" y="136"/>
                    </a:lnTo>
                    <a:lnTo>
                      <a:pt x="637" y="131"/>
                    </a:lnTo>
                    <a:lnTo>
                      <a:pt x="637" y="131"/>
                    </a:lnTo>
                    <a:lnTo>
                      <a:pt x="637" y="131"/>
                    </a:lnTo>
                    <a:lnTo>
                      <a:pt x="637" y="127"/>
                    </a:lnTo>
                    <a:lnTo>
                      <a:pt x="637" y="127"/>
                    </a:lnTo>
                    <a:lnTo>
                      <a:pt x="637" y="127"/>
                    </a:lnTo>
                    <a:lnTo>
                      <a:pt x="646" y="127"/>
                    </a:lnTo>
                    <a:lnTo>
                      <a:pt x="646" y="127"/>
                    </a:lnTo>
                    <a:lnTo>
                      <a:pt x="646" y="122"/>
                    </a:lnTo>
                    <a:lnTo>
                      <a:pt x="650" y="122"/>
                    </a:lnTo>
                    <a:lnTo>
                      <a:pt x="650" y="122"/>
                    </a:lnTo>
                    <a:lnTo>
                      <a:pt x="650" y="122"/>
                    </a:lnTo>
                    <a:lnTo>
                      <a:pt x="655" y="117"/>
                    </a:lnTo>
                    <a:lnTo>
                      <a:pt x="655" y="117"/>
                    </a:lnTo>
                    <a:lnTo>
                      <a:pt x="660" y="117"/>
                    </a:lnTo>
                    <a:lnTo>
                      <a:pt x="664" y="117"/>
                    </a:lnTo>
                    <a:lnTo>
                      <a:pt x="669" y="122"/>
                    </a:lnTo>
                    <a:lnTo>
                      <a:pt x="669" y="122"/>
                    </a:lnTo>
                    <a:lnTo>
                      <a:pt x="673" y="127"/>
                    </a:lnTo>
                    <a:moveTo>
                      <a:pt x="569" y="117"/>
                    </a:moveTo>
                    <a:lnTo>
                      <a:pt x="569" y="117"/>
                    </a:lnTo>
                    <a:lnTo>
                      <a:pt x="574" y="122"/>
                    </a:lnTo>
                    <a:lnTo>
                      <a:pt x="569" y="122"/>
                    </a:lnTo>
                    <a:lnTo>
                      <a:pt x="574" y="127"/>
                    </a:lnTo>
                    <a:lnTo>
                      <a:pt x="574" y="127"/>
                    </a:lnTo>
                    <a:lnTo>
                      <a:pt x="574" y="127"/>
                    </a:lnTo>
                    <a:lnTo>
                      <a:pt x="574" y="127"/>
                    </a:lnTo>
                    <a:lnTo>
                      <a:pt x="574" y="127"/>
                    </a:lnTo>
                    <a:lnTo>
                      <a:pt x="574" y="127"/>
                    </a:lnTo>
                    <a:lnTo>
                      <a:pt x="574" y="131"/>
                    </a:lnTo>
                    <a:lnTo>
                      <a:pt x="574" y="127"/>
                    </a:lnTo>
                    <a:lnTo>
                      <a:pt x="574" y="127"/>
                    </a:lnTo>
                    <a:lnTo>
                      <a:pt x="574" y="127"/>
                    </a:lnTo>
                    <a:lnTo>
                      <a:pt x="569" y="127"/>
                    </a:lnTo>
                    <a:lnTo>
                      <a:pt x="569" y="127"/>
                    </a:lnTo>
                    <a:lnTo>
                      <a:pt x="569" y="127"/>
                    </a:lnTo>
                    <a:lnTo>
                      <a:pt x="569" y="122"/>
                    </a:lnTo>
                    <a:lnTo>
                      <a:pt x="569" y="122"/>
                    </a:lnTo>
                    <a:lnTo>
                      <a:pt x="565" y="122"/>
                    </a:lnTo>
                    <a:lnTo>
                      <a:pt x="565" y="122"/>
                    </a:lnTo>
                    <a:lnTo>
                      <a:pt x="565" y="117"/>
                    </a:lnTo>
                    <a:lnTo>
                      <a:pt x="565" y="117"/>
                    </a:lnTo>
                    <a:lnTo>
                      <a:pt x="569" y="117"/>
                    </a:lnTo>
                    <a:lnTo>
                      <a:pt x="569" y="117"/>
                    </a:lnTo>
                    <a:lnTo>
                      <a:pt x="569" y="117"/>
                    </a:lnTo>
                    <a:lnTo>
                      <a:pt x="569" y="117"/>
                    </a:lnTo>
                    <a:lnTo>
                      <a:pt x="569" y="117"/>
                    </a:lnTo>
                    <a:moveTo>
                      <a:pt x="628" y="113"/>
                    </a:moveTo>
                    <a:lnTo>
                      <a:pt x="628" y="113"/>
                    </a:lnTo>
                    <a:lnTo>
                      <a:pt x="632" y="113"/>
                    </a:lnTo>
                    <a:lnTo>
                      <a:pt x="632" y="113"/>
                    </a:lnTo>
                    <a:lnTo>
                      <a:pt x="637" y="113"/>
                    </a:lnTo>
                    <a:lnTo>
                      <a:pt x="637" y="113"/>
                    </a:lnTo>
                    <a:lnTo>
                      <a:pt x="637" y="117"/>
                    </a:lnTo>
                    <a:lnTo>
                      <a:pt x="637" y="117"/>
                    </a:lnTo>
                    <a:lnTo>
                      <a:pt x="637" y="117"/>
                    </a:lnTo>
                    <a:lnTo>
                      <a:pt x="632" y="117"/>
                    </a:lnTo>
                    <a:lnTo>
                      <a:pt x="632" y="117"/>
                    </a:lnTo>
                    <a:lnTo>
                      <a:pt x="632" y="117"/>
                    </a:lnTo>
                    <a:lnTo>
                      <a:pt x="632" y="117"/>
                    </a:lnTo>
                    <a:lnTo>
                      <a:pt x="628" y="117"/>
                    </a:lnTo>
                    <a:lnTo>
                      <a:pt x="628" y="117"/>
                    </a:lnTo>
                    <a:lnTo>
                      <a:pt x="628" y="117"/>
                    </a:lnTo>
                    <a:lnTo>
                      <a:pt x="623" y="113"/>
                    </a:lnTo>
                    <a:lnTo>
                      <a:pt x="623" y="113"/>
                    </a:lnTo>
                    <a:lnTo>
                      <a:pt x="623" y="113"/>
                    </a:lnTo>
                    <a:lnTo>
                      <a:pt x="623" y="113"/>
                    </a:lnTo>
                    <a:lnTo>
                      <a:pt x="628" y="117"/>
                    </a:lnTo>
                    <a:lnTo>
                      <a:pt x="628" y="117"/>
                    </a:lnTo>
                    <a:lnTo>
                      <a:pt x="628" y="117"/>
                    </a:lnTo>
                    <a:lnTo>
                      <a:pt x="628" y="117"/>
                    </a:lnTo>
                    <a:lnTo>
                      <a:pt x="628" y="117"/>
                    </a:lnTo>
                    <a:lnTo>
                      <a:pt x="628" y="122"/>
                    </a:lnTo>
                    <a:lnTo>
                      <a:pt x="623" y="117"/>
                    </a:lnTo>
                    <a:lnTo>
                      <a:pt x="623" y="117"/>
                    </a:lnTo>
                    <a:lnTo>
                      <a:pt x="623" y="117"/>
                    </a:lnTo>
                    <a:lnTo>
                      <a:pt x="623" y="117"/>
                    </a:lnTo>
                    <a:lnTo>
                      <a:pt x="623" y="117"/>
                    </a:lnTo>
                    <a:lnTo>
                      <a:pt x="623" y="117"/>
                    </a:lnTo>
                    <a:lnTo>
                      <a:pt x="619" y="117"/>
                    </a:lnTo>
                    <a:lnTo>
                      <a:pt x="619" y="117"/>
                    </a:lnTo>
                    <a:lnTo>
                      <a:pt x="619" y="113"/>
                    </a:lnTo>
                    <a:lnTo>
                      <a:pt x="619" y="113"/>
                    </a:lnTo>
                    <a:lnTo>
                      <a:pt x="619" y="113"/>
                    </a:lnTo>
                    <a:lnTo>
                      <a:pt x="619" y="113"/>
                    </a:lnTo>
                    <a:lnTo>
                      <a:pt x="623" y="113"/>
                    </a:lnTo>
                    <a:lnTo>
                      <a:pt x="623" y="113"/>
                    </a:lnTo>
                    <a:lnTo>
                      <a:pt x="623" y="113"/>
                    </a:lnTo>
                    <a:lnTo>
                      <a:pt x="628" y="113"/>
                    </a:lnTo>
                    <a:lnTo>
                      <a:pt x="628" y="113"/>
                    </a:lnTo>
                    <a:moveTo>
                      <a:pt x="45" y="81"/>
                    </a:moveTo>
                    <a:lnTo>
                      <a:pt x="45" y="81"/>
                    </a:lnTo>
                    <a:lnTo>
                      <a:pt x="50" y="86"/>
                    </a:lnTo>
                    <a:lnTo>
                      <a:pt x="50" y="90"/>
                    </a:lnTo>
                    <a:lnTo>
                      <a:pt x="54" y="90"/>
                    </a:lnTo>
                    <a:lnTo>
                      <a:pt x="54" y="90"/>
                    </a:lnTo>
                    <a:lnTo>
                      <a:pt x="54" y="95"/>
                    </a:lnTo>
                    <a:lnTo>
                      <a:pt x="50" y="99"/>
                    </a:lnTo>
                    <a:lnTo>
                      <a:pt x="50" y="99"/>
                    </a:lnTo>
                    <a:lnTo>
                      <a:pt x="50" y="99"/>
                    </a:lnTo>
                    <a:lnTo>
                      <a:pt x="50" y="99"/>
                    </a:lnTo>
                    <a:lnTo>
                      <a:pt x="45" y="95"/>
                    </a:lnTo>
                    <a:lnTo>
                      <a:pt x="45" y="90"/>
                    </a:lnTo>
                    <a:lnTo>
                      <a:pt x="45" y="90"/>
                    </a:lnTo>
                    <a:lnTo>
                      <a:pt x="41" y="90"/>
                    </a:lnTo>
                    <a:lnTo>
                      <a:pt x="41" y="86"/>
                    </a:lnTo>
                    <a:lnTo>
                      <a:pt x="36" y="81"/>
                    </a:lnTo>
                    <a:lnTo>
                      <a:pt x="41" y="81"/>
                    </a:lnTo>
                    <a:lnTo>
                      <a:pt x="41" y="81"/>
                    </a:lnTo>
                    <a:lnTo>
                      <a:pt x="41" y="81"/>
                    </a:lnTo>
                    <a:lnTo>
                      <a:pt x="41" y="81"/>
                    </a:lnTo>
                    <a:lnTo>
                      <a:pt x="45" y="81"/>
                    </a:lnTo>
                    <a:moveTo>
                      <a:pt x="524" y="90"/>
                    </a:moveTo>
                    <a:lnTo>
                      <a:pt x="524" y="90"/>
                    </a:lnTo>
                    <a:lnTo>
                      <a:pt x="519" y="95"/>
                    </a:lnTo>
                    <a:lnTo>
                      <a:pt x="519" y="95"/>
                    </a:lnTo>
                    <a:lnTo>
                      <a:pt x="519" y="99"/>
                    </a:lnTo>
                    <a:lnTo>
                      <a:pt x="515" y="99"/>
                    </a:lnTo>
                    <a:lnTo>
                      <a:pt x="515" y="99"/>
                    </a:lnTo>
                    <a:lnTo>
                      <a:pt x="515" y="104"/>
                    </a:lnTo>
                    <a:lnTo>
                      <a:pt x="515" y="104"/>
                    </a:lnTo>
                    <a:lnTo>
                      <a:pt x="510" y="104"/>
                    </a:lnTo>
                    <a:lnTo>
                      <a:pt x="510" y="104"/>
                    </a:lnTo>
                    <a:lnTo>
                      <a:pt x="506" y="104"/>
                    </a:lnTo>
                    <a:lnTo>
                      <a:pt x="501" y="104"/>
                    </a:lnTo>
                    <a:lnTo>
                      <a:pt x="501" y="104"/>
                    </a:lnTo>
                    <a:lnTo>
                      <a:pt x="497" y="104"/>
                    </a:lnTo>
                    <a:lnTo>
                      <a:pt x="497" y="104"/>
                    </a:lnTo>
                    <a:lnTo>
                      <a:pt x="492" y="104"/>
                    </a:lnTo>
                    <a:lnTo>
                      <a:pt x="492" y="99"/>
                    </a:lnTo>
                    <a:lnTo>
                      <a:pt x="492" y="99"/>
                    </a:lnTo>
                    <a:lnTo>
                      <a:pt x="488" y="99"/>
                    </a:lnTo>
                    <a:lnTo>
                      <a:pt x="479" y="99"/>
                    </a:lnTo>
                    <a:lnTo>
                      <a:pt x="474" y="99"/>
                    </a:lnTo>
                    <a:lnTo>
                      <a:pt x="470" y="104"/>
                    </a:lnTo>
                    <a:lnTo>
                      <a:pt x="470" y="104"/>
                    </a:lnTo>
                    <a:lnTo>
                      <a:pt x="465" y="99"/>
                    </a:lnTo>
                    <a:lnTo>
                      <a:pt x="465" y="99"/>
                    </a:lnTo>
                    <a:lnTo>
                      <a:pt x="465" y="99"/>
                    </a:lnTo>
                    <a:lnTo>
                      <a:pt x="456" y="104"/>
                    </a:lnTo>
                    <a:lnTo>
                      <a:pt x="456" y="104"/>
                    </a:lnTo>
                    <a:lnTo>
                      <a:pt x="452" y="99"/>
                    </a:lnTo>
                    <a:lnTo>
                      <a:pt x="447" y="99"/>
                    </a:lnTo>
                    <a:lnTo>
                      <a:pt x="447" y="99"/>
                    </a:lnTo>
                    <a:lnTo>
                      <a:pt x="443" y="104"/>
                    </a:lnTo>
                    <a:lnTo>
                      <a:pt x="443" y="104"/>
                    </a:lnTo>
                    <a:lnTo>
                      <a:pt x="443" y="104"/>
                    </a:lnTo>
                    <a:lnTo>
                      <a:pt x="443" y="108"/>
                    </a:lnTo>
                    <a:lnTo>
                      <a:pt x="438" y="108"/>
                    </a:lnTo>
                    <a:lnTo>
                      <a:pt x="438" y="113"/>
                    </a:lnTo>
                    <a:lnTo>
                      <a:pt x="438" y="113"/>
                    </a:lnTo>
                    <a:lnTo>
                      <a:pt x="438" y="117"/>
                    </a:lnTo>
                    <a:lnTo>
                      <a:pt x="438" y="117"/>
                    </a:lnTo>
                    <a:lnTo>
                      <a:pt x="438" y="122"/>
                    </a:lnTo>
                    <a:lnTo>
                      <a:pt x="438" y="122"/>
                    </a:lnTo>
                    <a:lnTo>
                      <a:pt x="443" y="127"/>
                    </a:lnTo>
                    <a:lnTo>
                      <a:pt x="443" y="131"/>
                    </a:lnTo>
                    <a:lnTo>
                      <a:pt x="447" y="131"/>
                    </a:lnTo>
                    <a:lnTo>
                      <a:pt x="447" y="131"/>
                    </a:lnTo>
                    <a:lnTo>
                      <a:pt x="447" y="136"/>
                    </a:lnTo>
                    <a:lnTo>
                      <a:pt x="452" y="140"/>
                    </a:lnTo>
                    <a:lnTo>
                      <a:pt x="452" y="140"/>
                    </a:lnTo>
                    <a:lnTo>
                      <a:pt x="452" y="140"/>
                    </a:lnTo>
                    <a:lnTo>
                      <a:pt x="456" y="140"/>
                    </a:lnTo>
                    <a:lnTo>
                      <a:pt x="456" y="140"/>
                    </a:lnTo>
                    <a:lnTo>
                      <a:pt x="456" y="140"/>
                    </a:lnTo>
                    <a:lnTo>
                      <a:pt x="461" y="136"/>
                    </a:lnTo>
                    <a:lnTo>
                      <a:pt x="461" y="136"/>
                    </a:lnTo>
                    <a:lnTo>
                      <a:pt x="465" y="131"/>
                    </a:lnTo>
                    <a:lnTo>
                      <a:pt x="465" y="127"/>
                    </a:lnTo>
                    <a:lnTo>
                      <a:pt x="465" y="127"/>
                    </a:lnTo>
                    <a:lnTo>
                      <a:pt x="465" y="127"/>
                    </a:lnTo>
                    <a:lnTo>
                      <a:pt x="470" y="131"/>
                    </a:lnTo>
                    <a:lnTo>
                      <a:pt x="470" y="131"/>
                    </a:lnTo>
                    <a:lnTo>
                      <a:pt x="470" y="131"/>
                    </a:lnTo>
                    <a:lnTo>
                      <a:pt x="474" y="131"/>
                    </a:lnTo>
                    <a:lnTo>
                      <a:pt x="474" y="131"/>
                    </a:lnTo>
                    <a:lnTo>
                      <a:pt x="474" y="127"/>
                    </a:lnTo>
                    <a:lnTo>
                      <a:pt x="474" y="127"/>
                    </a:lnTo>
                    <a:lnTo>
                      <a:pt x="479" y="127"/>
                    </a:lnTo>
                    <a:lnTo>
                      <a:pt x="483" y="127"/>
                    </a:lnTo>
                    <a:lnTo>
                      <a:pt x="483" y="127"/>
                    </a:lnTo>
                    <a:lnTo>
                      <a:pt x="488" y="127"/>
                    </a:lnTo>
                    <a:lnTo>
                      <a:pt x="488" y="127"/>
                    </a:lnTo>
                    <a:lnTo>
                      <a:pt x="488" y="127"/>
                    </a:lnTo>
                    <a:lnTo>
                      <a:pt x="488" y="127"/>
                    </a:lnTo>
                    <a:lnTo>
                      <a:pt x="488" y="122"/>
                    </a:lnTo>
                    <a:lnTo>
                      <a:pt x="492" y="122"/>
                    </a:lnTo>
                    <a:lnTo>
                      <a:pt x="492" y="122"/>
                    </a:lnTo>
                    <a:lnTo>
                      <a:pt x="497" y="122"/>
                    </a:lnTo>
                    <a:lnTo>
                      <a:pt x="497" y="122"/>
                    </a:lnTo>
                    <a:lnTo>
                      <a:pt x="497" y="127"/>
                    </a:lnTo>
                    <a:lnTo>
                      <a:pt x="497" y="127"/>
                    </a:lnTo>
                    <a:lnTo>
                      <a:pt x="497" y="131"/>
                    </a:lnTo>
                    <a:lnTo>
                      <a:pt x="497" y="131"/>
                    </a:lnTo>
                    <a:lnTo>
                      <a:pt x="497" y="131"/>
                    </a:lnTo>
                    <a:lnTo>
                      <a:pt x="492" y="131"/>
                    </a:lnTo>
                    <a:lnTo>
                      <a:pt x="492" y="131"/>
                    </a:lnTo>
                    <a:lnTo>
                      <a:pt x="492" y="127"/>
                    </a:lnTo>
                    <a:lnTo>
                      <a:pt x="488" y="131"/>
                    </a:lnTo>
                    <a:lnTo>
                      <a:pt x="488" y="131"/>
                    </a:lnTo>
                    <a:lnTo>
                      <a:pt x="488" y="131"/>
                    </a:lnTo>
                    <a:lnTo>
                      <a:pt x="488" y="131"/>
                    </a:lnTo>
                    <a:lnTo>
                      <a:pt x="483" y="136"/>
                    </a:lnTo>
                    <a:lnTo>
                      <a:pt x="483" y="140"/>
                    </a:lnTo>
                    <a:lnTo>
                      <a:pt x="479" y="140"/>
                    </a:lnTo>
                    <a:lnTo>
                      <a:pt x="479" y="145"/>
                    </a:lnTo>
                    <a:lnTo>
                      <a:pt x="474" y="145"/>
                    </a:lnTo>
                    <a:lnTo>
                      <a:pt x="470" y="145"/>
                    </a:lnTo>
                    <a:lnTo>
                      <a:pt x="470" y="149"/>
                    </a:lnTo>
                    <a:lnTo>
                      <a:pt x="470" y="149"/>
                    </a:lnTo>
                    <a:lnTo>
                      <a:pt x="465" y="149"/>
                    </a:lnTo>
                    <a:lnTo>
                      <a:pt x="465" y="149"/>
                    </a:lnTo>
                    <a:lnTo>
                      <a:pt x="465" y="149"/>
                    </a:lnTo>
                    <a:lnTo>
                      <a:pt x="461" y="149"/>
                    </a:lnTo>
                    <a:lnTo>
                      <a:pt x="461" y="149"/>
                    </a:lnTo>
                    <a:lnTo>
                      <a:pt x="461" y="149"/>
                    </a:lnTo>
                    <a:lnTo>
                      <a:pt x="461" y="149"/>
                    </a:lnTo>
                    <a:lnTo>
                      <a:pt x="465" y="154"/>
                    </a:lnTo>
                    <a:lnTo>
                      <a:pt x="465" y="154"/>
                    </a:lnTo>
                    <a:lnTo>
                      <a:pt x="465" y="154"/>
                    </a:lnTo>
                    <a:lnTo>
                      <a:pt x="470" y="158"/>
                    </a:lnTo>
                    <a:lnTo>
                      <a:pt x="470" y="158"/>
                    </a:lnTo>
                    <a:lnTo>
                      <a:pt x="470" y="158"/>
                    </a:lnTo>
                    <a:lnTo>
                      <a:pt x="470" y="163"/>
                    </a:lnTo>
                    <a:lnTo>
                      <a:pt x="474" y="167"/>
                    </a:lnTo>
                    <a:lnTo>
                      <a:pt x="474" y="167"/>
                    </a:lnTo>
                    <a:lnTo>
                      <a:pt x="479" y="172"/>
                    </a:lnTo>
                    <a:lnTo>
                      <a:pt x="479" y="172"/>
                    </a:lnTo>
                    <a:lnTo>
                      <a:pt x="479" y="172"/>
                    </a:lnTo>
                    <a:lnTo>
                      <a:pt x="479" y="172"/>
                    </a:lnTo>
                    <a:lnTo>
                      <a:pt x="479" y="176"/>
                    </a:lnTo>
                    <a:lnTo>
                      <a:pt x="479" y="176"/>
                    </a:lnTo>
                    <a:lnTo>
                      <a:pt x="479" y="176"/>
                    </a:lnTo>
                    <a:lnTo>
                      <a:pt x="479" y="181"/>
                    </a:lnTo>
                    <a:lnTo>
                      <a:pt x="474" y="185"/>
                    </a:lnTo>
                    <a:lnTo>
                      <a:pt x="474" y="185"/>
                    </a:lnTo>
                    <a:lnTo>
                      <a:pt x="474" y="185"/>
                    </a:lnTo>
                    <a:lnTo>
                      <a:pt x="474" y="185"/>
                    </a:lnTo>
                    <a:lnTo>
                      <a:pt x="479" y="185"/>
                    </a:lnTo>
                    <a:lnTo>
                      <a:pt x="479" y="185"/>
                    </a:lnTo>
                    <a:lnTo>
                      <a:pt x="479" y="185"/>
                    </a:lnTo>
                    <a:lnTo>
                      <a:pt x="479" y="190"/>
                    </a:lnTo>
                    <a:lnTo>
                      <a:pt x="483" y="190"/>
                    </a:lnTo>
                    <a:lnTo>
                      <a:pt x="483" y="190"/>
                    </a:lnTo>
                    <a:lnTo>
                      <a:pt x="483" y="194"/>
                    </a:lnTo>
                    <a:lnTo>
                      <a:pt x="483" y="194"/>
                    </a:lnTo>
                    <a:lnTo>
                      <a:pt x="483" y="194"/>
                    </a:lnTo>
                    <a:lnTo>
                      <a:pt x="483" y="194"/>
                    </a:lnTo>
                    <a:lnTo>
                      <a:pt x="483" y="194"/>
                    </a:lnTo>
                    <a:lnTo>
                      <a:pt x="483" y="194"/>
                    </a:lnTo>
                    <a:lnTo>
                      <a:pt x="488" y="194"/>
                    </a:lnTo>
                    <a:lnTo>
                      <a:pt x="488" y="194"/>
                    </a:lnTo>
                    <a:lnTo>
                      <a:pt x="488" y="194"/>
                    </a:lnTo>
                    <a:lnTo>
                      <a:pt x="488" y="199"/>
                    </a:lnTo>
                    <a:lnTo>
                      <a:pt x="488" y="199"/>
                    </a:lnTo>
                    <a:lnTo>
                      <a:pt x="488" y="199"/>
                    </a:lnTo>
                    <a:lnTo>
                      <a:pt x="483" y="199"/>
                    </a:lnTo>
                    <a:lnTo>
                      <a:pt x="483" y="199"/>
                    </a:lnTo>
                    <a:lnTo>
                      <a:pt x="483" y="199"/>
                    </a:lnTo>
                    <a:lnTo>
                      <a:pt x="483" y="203"/>
                    </a:lnTo>
                    <a:lnTo>
                      <a:pt x="483" y="203"/>
                    </a:lnTo>
                    <a:lnTo>
                      <a:pt x="483" y="203"/>
                    </a:lnTo>
                    <a:lnTo>
                      <a:pt x="479" y="203"/>
                    </a:lnTo>
                    <a:lnTo>
                      <a:pt x="474" y="203"/>
                    </a:lnTo>
                    <a:lnTo>
                      <a:pt x="474" y="203"/>
                    </a:lnTo>
                    <a:lnTo>
                      <a:pt x="470" y="203"/>
                    </a:lnTo>
                    <a:lnTo>
                      <a:pt x="470" y="208"/>
                    </a:lnTo>
                    <a:lnTo>
                      <a:pt x="470" y="208"/>
                    </a:lnTo>
                    <a:lnTo>
                      <a:pt x="470" y="208"/>
                    </a:lnTo>
                    <a:lnTo>
                      <a:pt x="470" y="208"/>
                    </a:lnTo>
                    <a:lnTo>
                      <a:pt x="465" y="208"/>
                    </a:lnTo>
                    <a:lnTo>
                      <a:pt x="465" y="208"/>
                    </a:lnTo>
                    <a:lnTo>
                      <a:pt x="461" y="208"/>
                    </a:lnTo>
                    <a:lnTo>
                      <a:pt x="461" y="208"/>
                    </a:lnTo>
                    <a:lnTo>
                      <a:pt x="461" y="203"/>
                    </a:lnTo>
                    <a:lnTo>
                      <a:pt x="461" y="199"/>
                    </a:lnTo>
                    <a:lnTo>
                      <a:pt x="461" y="199"/>
                    </a:lnTo>
                    <a:lnTo>
                      <a:pt x="465" y="199"/>
                    </a:lnTo>
                    <a:lnTo>
                      <a:pt x="465" y="194"/>
                    </a:lnTo>
                    <a:lnTo>
                      <a:pt x="465" y="194"/>
                    </a:lnTo>
                    <a:lnTo>
                      <a:pt x="461" y="194"/>
                    </a:lnTo>
                    <a:lnTo>
                      <a:pt x="461" y="194"/>
                    </a:lnTo>
                    <a:lnTo>
                      <a:pt x="461" y="190"/>
                    </a:lnTo>
                    <a:lnTo>
                      <a:pt x="452" y="185"/>
                    </a:lnTo>
                    <a:lnTo>
                      <a:pt x="452" y="181"/>
                    </a:lnTo>
                    <a:lnTo>
                      <a:pt x="452" y="181"/>
                    </a:lnTo>
                    <a:lnTo>
                      <a:pt x="452" y="181"/>
                    </a:lnTo>
                    <a:lnTo>
                      <a:pt x="456" y="176"/>
                    </a:lnTo>
                    <a:lnTo>
                      <a:pt x="456" y="176"/>
                    </a:lnTo>
                    <a:lnTo>
                      <a:pt x="456" y="172"/>
                    </a:lnTo>
                    <a:lnTo>
                      <a:pt x="456" y="172"/>
                    </a:lnTo>
                    <a:lnTo>
                      <a:pt x="456" y="167"/>
                    </a:lnTo>
                    <a:lnTo>
                      <a:pt x="456" y="167"/>
                    </a:lnTo>
                    <a:lnTo>
                      <a:pt x="452" y="163"/>
                    </a:lnTo>
                    <a:lnTo>
                      <a:pt x="452" y="163"/>
                    </a:lnTo>
                    <a:lnTo>
                      <a:pt x="447" y="167"/>
                    </a:lnTo>
                    <a:lnTo>
                      <a:pt x="447" y="167"/>
                    </a:lnTo>
                    <a:lnTo>
                      <a:pt x="443" y="167"/>
                    </a:lnTo>
                    <a:lnTo>
                      <a:pt x="443" y="172"/>
                    </a:lnTo>
                    <a:lnTo>
                      <a:pt x="443" y="172"/>
                    </a:lnTo>
                    <a:lnTo>
                      <a:pt x="443" y="176"/>
                    </a:lnTo>
                    <a:lnTo>
                      <a:pt x="443" y="176"/>
                    </a:lnTo>
                    <a:lnTo>
                      <a:pt x="443" y="181"/>
                    </a:lnTo>
                    <a:lnTo>
                      <a:pt x="443" y="185"/>
                    </a:lnTo>
                    <a:lnTo>
                      <a:pt x="443" y="185"/>
                    </a:lnTo>
                    <a:lnTo>
                      <a:pt x="443" y="190"/>
                    </a:lnTo>
                    <a:lnTo>
                      <a:pt x="443" y="194"/>
                    </a:lnTo>
                    <a:lnTo>
                      <a:pt x="443" y="199"/>
                    </a:lnTo>
                    <a:lnTo>
                      <a:pt x="443" y="203"/>
                    </a:lnTo>
                    <a:lnTo>
                      <a:pt x="443" y="208"/>
                    </a:lnTo>
                    <a:lnTo>
                      <a:pt x="438" y="212"/>
                    </a:lnTo>
                    <a:lnTo>
                      <a:pt x="438" y="217"/>
                    </a:lnTo>
                    <a:lnTo>
                      <a:pt x="438" y="217"/>
                    </a:lnTo>
                    <a:lnTo>
                      <a:pt x="443" y="221"/>
                    </a:lnTo>
                    <a:lnTo>
                      <a:pt x="443" y="221"/>
                    </a:lnTo>
                    <a:lnTo>
                      <a:pt x="443" y="226"/>
                    </a:lnTo>
                    <a:lnTo>
                      <a:pt x="438" y="226"/>
                    </a:lnTo>
                    <a:lnTo>
                      <a:pt x="438" y="226"/>
                    </a:lnTo>
                    <a:lnTo>
                      <a:pt x="438" y="226"/>
                    </a:lnTo>
                    <a:lnTo>
                      <a:pt x="434" y="226"/>
                    </a:lnTo>
                    <a:lnTo>
                      <a:pt x="434" y="226"/>
                    </a:lnTo>
                    <a:lnTo>
                      <a:pt x="434" y="226"/>
                    </a:lnTo>
                    <a:lnTo>
                      <a:pt x="429" y="226"/>
                    </a:lnTo>
                    <a:lnTo>
                      <a:pt x="429" y="226"/>
                    </a:lnTo>
                    <a:lnTo>
                      <a:pt x="429" y="226"/>
                    </a:lnTo>
                    <a:lnTo>
                      <a:pt x="425" y="226"/>
                    </a:lnTo>
                    <a:lnTo>
                      <a:pt x="425" y="221"/>
                    </a:lnTo>
                    <a:lnTo>
                      <a:pt x="425" y="221"/>
                    </a:lnTo>
                    <a:lnTo>
                      <a:pt x="425" y="217"/>
                    </a:lnTo>
                    <a:lnTo>
                      <a:pt x="425" y="217"/>
                    </a:lnTo>
                    <a:lnTo>
                      <a:pt x="425" y="212"/>
                    </a:lnTo>
                    <a:lnTo>
                      <a:pt x="425" y="212"/>
                    </a:lnTo>
                    <a:lnTo>
                      <a:pt x="425" y="208"/>
                    </a:lnTo>
                    <a:lnTo>
                      <a:pt x="429" y="203"/>
                    </a:lnTo>
                    <a:lnTo>
                      <a:pt x="429" y="203"/>
                    </a:lnTo>
                    <a:lnTo>
                      <a:pt x="429" y="199"/>
                    </a:lnTo>
                    <a:lnTo>
                      <a:pt x="429" y="194"/>
                    </a:lnTo>
                    <a:lnTo>
                      <a:pt x="429" y="194"/>
                    </a:lnTo>
                    <a:lnTo>
                      <a:pt x="429" y="190"/>
                    </a:lnTo>
                    <a:lnTo>
                      <a:pt x="429" y="185"/>
                    </a:lnTo>
                    <a:lnTo>
                      <a:pt x="429" y="185"/>
                    </a:lnTo>
                    <a:lnTo>
                      <a:pt x="429" y="185"/>
                    </a:lnTo>
                    <a:lnTo>
                      <a:pt x="429" y="185"/>
                    </a:lnTo>
                    <a:lnTo>
                      <a:pt x="429" y="181"/>
                    </a:lnTo>
                    <a:lnTo>
                      <a:pt x="425" y="181"/>
                    </a:lnTo>
                    <a:lnTo>
                      <a:pt x="425" y="181"/>
                    </a:lnTo>
                    <a:lnTo>
                      <a:pt x="425" y="181"/>
                    </a:lnTo>
                    <a:lnTo>
                      <a:pt x="420" y="181"/>
                    </a:lnTo>
                    <a:lnTo>
                      <a:pt x="416" y="181"/>
                    </a:lnTo>
                    <a:lnTo>
                      <a:pt x="416" y="181"/>
                    </a:lnTo>
                    <a:lnTo>
                      <a:pt x="416" y="176"/>
                    </a:lnTo>
                    <a:lnTo>
                      <a:pt x="416" y="176"/>
                    </a:lnTo>
                    <a:lnTo>
                      <a:pt x="416" y="172"/>
                    </a:lnTo>
                    <a:lnTo>
                      <a:pt x="416" y="172"/>
                    </a:lnTo>
                    <a:lnTo>
                      <a:pt x="416" y="167"/>
                    </a:lnTo>
                    <a:lnTo>
                      <a:pt x="416" y="167"/>
                    </a:lnTo>
                    <a:lnTo>
                      <a:pt x="416" y="167"/>
                    </a:lnTo>
                    <a:lnTo>
                      <a:pt x="416" y="167"/>
                    </a:lnTo>
                    <a:lnTo>
                      <a:pt x="416" y="163"/>
                    </a:lnTo>
                    <a:lnTo>
                      <a:pt x="420" y="163"/>
                    </a:lnTo>
                    <a:lnTo>
                      <a:pt x="420" y="163"/>
                    </a:lnTo>
                    <a:lnTo>
                      <a:pt x="420" y="163"/>
                    </a:lnTo>
                    <a:lnTo>
                      <a:pt x="425" y="158"/>
                    </a:lnTo>
                    <a:lnTo>
                      <a:pt x="425" y="158"/>
                    </a:lnTo>
                    <a:lnTo>
                      <a:pt x="425" y="154"/>
                    </a:lnTo>
                    <a:lnTo>
                      <a:pt x="425" y="154"/>
                    </a:lnTo>
                    <a:lnTo>
                      <a:pt x="425" y="149"/>
                    </a:lnTo>
                    <a:lnTo>
                      <a:pt x="425" y="149"/>
                    </a:lnTo>
                    <a:lnTo>
                      <a:pt x="425" y="145"/>
                    </a:lnTo>
                    <a:lnTo>
                      <a:pt x="425" y="145"/>
                    </a:lnTo>
                    <a:lnTo>
                      <a:pt x="425" y="140"/>
                    </a:lnTo>
                    <a:lnTo>
                      <a:pt x="425" y="140"/>
                    </a:lnTo>
                    <a:lnTo>
                      <a:pt x="425" y="136"/>
                    </a:lnTo>
                    <a:lnTo>
                      <a:pt x="429" y="131"/>
                    </a:lnTo>
                    <a:lnTo>
                      <a:pt x="434" y="127"/>
                    </a:lnTo>
                    <a:lnTo>
                      <a:pt x="434" y="127"/>
                    </a:lnTo>
                    <a:lnTo>
                      <a:pt x="434" y="127"/>
                    </a:lnTo>
                    <a:lnTo>
                      <a:pt x="434" y="127"/>
                    </a:lnTo>
                    <a:lnTo>
                      <a:pt x="434" y="127"/>
                    </a:lnTo>
                    <a:lnTo>
                      <a:pt x="434" y="127"/>
                    </a:lnTo>
                    <a:lnTo>
                      <a:pt x="434" y="122"/>
                    </a:lnTo>
                    <a:lnTo>
                      <a:pt x="434" y="113"/>
                    </a:lnTo>
                    <a:lnTo>
                      <a:pt x="434" y="113"/>
                    </a:lnTo>
                    <a:lnTo>
                      <a:pt x="434" y="113"/>
                    </a:lnTo>
                    <a:lnTo>
                      <a:pt x="434" y="113"/>
                    </a:lnTo>
                    <a:lnTo>
                      <a:pt x="438" y="108"/>
                    </a:lnTo>
                    <a:lnTo>
                      <a:pt x="434" y="108"/>
                    </a:lnTo>
                    <a:lnTo>
                      <a:pt x="434" y="104"/>
                    </a:lnTo>
                    <a:lnTo>
                      <a:pt x="438" y="104"/>
                    </a:lnTo>
                    <a:lnTo>
                      <a:pt x="438" y="99"/>
                    </a:lnTo>
                    <a:lnTo>
                      <a:pt x="438" y="99"/>
                    </a:lnTo>
                    <a:lnTo>
                      <a:pt x="438" y="95"/>
                    </a:lnTo>
                    <a:lnTo>
                      <a:pt x="438" y="95"/>
                    </a:lnTo>
                    <a:lnTo>
                      <a:pt x="443" y="95"/>
                    </a:lnTo>
                    <a:lnTo>
                      <a:pt x="443" y="95"/>
                    </a:lnTo>
                    <a:lnTo>
                      <a:pt x="443" y="90"/>
                    </a:lnTo>
                    <a:lnTo>
                      <a:pt x="443" y="90"/>
                    </a:lnTo>
                    <a:lnTo>
                      <a:pt x="443" y="90"/>
                    </a:lnTo>
                    <a:lnTo>
                      <a:pt x="443" y="95"/>
                    </a:lnTo>
                    <a:lnTo>
                      <a:pt x="447" y="95"/>
                    </a:lnTo>
                    <a:lnTo>
                      <a:pt x="447" y="95"/>
                    </a:lnTo>
                    <a:lnTo>
                      <a:pt x="447" y="95"/>
                    </a:lnTo>
                    <a:lnTo>
                      <a:pt x="447" y="90"/>
                    </a:lnTo>
                    <a:lnTo>
                      <a:pt x="452" y="90"/>
                    </a:lnTo>
                    <a:lnTo>
                      <a:pt x="452" y="90"/>
                    </a:lnTo>
                    <a:lnTo>
                      <a:pt x="452" y="90"/>
                    </a:lnTo>
                    <a:lnTo>
                      <a:pt x="452" y="86"/>
                    </a:lnTo>
                    <a:lnTo>
                      <a:pt x="452" y="86"/>
                    </a:lnTo>
                    <a:lnTo>
                      <a:pt x="456" y="86"/>
                    </a:lnTo>
                    <a:lnTo>
                      <a:pt x="456" y="86"/>
                    </a:lnTo>
                    <a:lnTo>
                      <a:pt x="456" y="86"/>
                    </a:lnTo>
                    <a:lnTo>
                      <a:pt x="456" y="86"/>
                    </a:lnTo>
                    <a:lnTo>
                      <a:pt x="461" y="86"/>
                    </a:lnTo>
                    <a:lnTo>
                      <a:pt x="461" y="86"/>
                    </a:lnTo>
                    <a:lnTo>
                      <a:pt x="461" y="86"/>
                    </a:lnTo>
                    <a:lnTo>
                      <a:pt x="461" y="86"/>
                    </a:lnTo>
                    <a:lnTo>
                      <a:pt x="465" y="86"/>
                    </a:lnTo>
                    <a:lnTo>
                      <a:pt x="465" y="86"/>
                    </a:lnTo>
                    <a:lnTo>
                      <a:pt x="465" y="90"/>
                    </a:lnTo>
                    <a:lnTo>
                      <a:pt x="465" y="90"/>
                    </a:lnTo>
                    <a:lnTo>
                      <a:pt x="465" y="90"/>
                    </a:lnTo>
                    <a:lnTo>
                      <a:pt x="470" y="90"/>
                    </a:lnTo>
                    <a:lnTo>
                      <a:pt x="474" y="90"/>
                    </a:lnTo>
                    <a:lnTo>
                      <a:pt x="479" y="90"/>
                    </a:lnTo>
                    <a:lnTo>
                      <a:pt x="483" y="90"/>
                    </a:lnTo>
                    <a:lnTo>
                      <a:pt x="483" y="90"/>
                    </a:lnTo>
                    <a:lnTo>
                      <a:pt x="488" y="95"/>
                    </a:lnTo>
                    <a:lnTo>
                      <a:pt x="488" y="95"/>
                    </a:lnTo>
                    <a:lnTo>
                      <a:pt x="488" y="95"/>
                    </a:lnTo>
                    <a:lnTo>
                      <a:pt x="488" y="90"/>
                    </a:lnTo>
                    <a:lnTo>
                      <a:pt x="492" y="90"/>
                    </a:lnTo>
                    <a:lnTo>
                      <a:pt x="492" y="90"/>
                    </a:lnTo>
                    <a:lnTo>
                      <a:pt x="497" y="90"/>
                    </a:lnTo>
                    <a:lnTo>
                      <a:pt x="506" y="95"/>
                    </a:lnTo>
                    <a:lnTo>
                      <a:pt x="506" y="95"/>
                    </a:lnTo>
                    <a:lnTo>
                      <a:pt x="515" y="90"/>
                    </a:lnTo>
                    <a:lnTo>
                      <a:pt x="515" y="86"/>
                    </a:lnTo>
                    <a:lnTo>
                      <a:pt x="519" y="86"/>
                    </a:lnTo>
                    <a:lnTo>
                      <a:pt x="519" y="86"/>
                    </a:lnTo>
                    <a:lnTo>
                      <a:pt x="519" y="81"/>
                    </a:lnTo>
                    <a:lnTo>
                      <a:pt x="519" y="81"/>
                    </a:lnTo>
                    <a:lnTo>
                      <a:pt x="519" y="81"/>
                    </a:lnTo>
                    <a:lnTo>
                      <a:pt x="519" y="81"/>
                    </a:lnTo>
                    <a:lnTo>
                      <a:pt x="524" y="77"/>
                    </a:lnTo>
                    <a:lnTo>
                      <a:pt x="524" y="77"/>
                    </a:lnTo>
                    <a:lnTo>
                      <a:pt x="524" y="77"/>
                    </a:lnTo>
                    <a:lnTo>
                      <a:pt x="529" y="77"/>
                    </a:lnTo>
                    <a:lnTo>
                      <a:pt x="529" y="77"/>
                    </a:lnTo>
                    <a:lnTo>
                      <a:pt x="529" y="81"/>
                    </a:lnTo>
                    <a:lnTo>
                      <a:pt x="529" y="81"/>
                    </a:lnTo>
                    <a:lnTo>
                      <a:pt x="529" y="81"/>
                    </a:lnTo>
                    <a:lnTo>
                      <a:pt x="529" y="81"/>
                    </a:lnTo>
                    <a:lnTo>
                      <a:pt x="524" y="86"/>
                    </a:lnTo>
                    <a:lnTo>
                      <a:pt x="524" y="90"/>
                    </a:lnTo>
                    <a:lnTo>
                      <a:pt x="524" y="90"/>
                    </a:lnTo>
                    <a:moveTo>
                      <a:pt x="574" y="95"/>
                    </a:moveTo>
                    <a:lnTo>
                      <a:pt x="574" y="95"/>
                    </a:lnTo>
                    <a:lnTo>
                      <a:pt x="574" y="95"/>
                    </a:lnTo>
                    <a:lnTo>
                      <a:pt x="574" y="95"/>
                    </a:lnTo>
                    <a:lnTo>
                      <a:pt x="578" y="95"/>
                    </a:lnTo>
                    <a:lnTo>
                      <a:pt x="578" y="90"/>
                    </a:lnTo>
                    <a:lnTo>
                      <a:pt x="578" y="90"/>
                    </a:lnTo>
                    <a:lnTo>
                      <a:pt x="578" y="86"/>
                    </a:lnTo>
                    <a:lnTo>
                      <a:pt x="578" y="86"/>
                    </a:lnTo>
                    <a:lnTo>
                      <a:pt x="583" y="86"/>
                    </a:lnTo>
                    <a:lnTo>
                      <a:pt x="583" y="86"/>
                    </a:lnTo>
                    <a:lnTo>
                      <a:pt x="583" y="86"/>
                    </a:lnTo>
                    <a:lnTo>
                      <a:pt x="583" y="81"/>
                    </a:lnTo>
                    <a:lnTo>
                      <a:pt x="587" y="81"/>
                    </a:lnTo>
                    <a:lnTo>
                      <a:pt x="587" y="77"/>
                    </a:lnTo>
                    <a:lnTo>
                      <a:pt x="592" y="77"/>
                    </a:lnTo>
                    <a:lnTo>
                      <a:pt x="592" y="81"/>
                    </a:lnTo>
                    <a:lnTo>
                      <a:pt x="592" y="81"/>
                    </a:lnTo>
                    <a:lnTo>
                      <a:pt x="592" y="81"/>
                    </a:lnTo>
                    <a:lnTo>
                      <a:pt x="592" y="86"/>
                    </a:lnTo>
                    <a:lnTo>
                      <a:pt x="592" y="90"/>
                    </a:lnTo>
                    <a:lnTo>
                      <a:pt x="587" y="90"/>
                    </a:lnTo>
                    <a:lnTo>
                      <a:pt x="583" y="90"/>
                    </a:lnTo>
                    <a:lnTo>
                      <a:pt x="583" y="95"/>
                    </a:lnTo>
                    <a:lnTo>
                      <a:pt x="583" y="95"/>
                    </a:lnTo>
                    <a:lnTo>
                      <a:pt x="583" y="95"/>
                    </a:lnTo>
                    <a:lnTo>
                      <a:pt x="587" y="99"/>
                    </a:lnTo>
                    <a:lnTo>
                      <a:pt x="587" y="99"/>
                    </a:lnTo>
                    <a:lnTo>
                      <a:pt x="592" y="99"/>
                    </a:lnTo>
                    <a:lnTo>
                      <a:pt x="592" y="104"/>
                    </a:lnTo>
                    <a:lnTo>
                      <a:pt x="592" y="104"/>
                    </a:lnTo>
                    <a:lnTo>
                      <a:pt x="592" y="104"/>
                    </a:lnTo>
                    <a:lnTo>
                      <a:pt x="592" y="104"/>
                    </a:lnTo>
                    <a:lnTo>
                      <a:pt x="592" y="104"/>
                    </a:lnTo>
                    <a:lnTo>
                      <a:pt x="592" y="108"/>
                    </a:lnTo>
                    <a:lnTo>
                      <a:pt x="587" y="104"/>
                    </a:lnTo>
                    <a:lnTo>
                      <a:pt x="587" y="104"/>
                    </a:lnTo>
                    <a:lnTo>
                      <a:pt x="583" y="104"/>
                    </a:lnTo>
                    <a:lnTo>
                      <a:pt x="583" y="104"/>
                    </a:lnTo>
                    <a:lnTo>
                      <a:pt x="578" y="99"/>
                    </a:lnTo>
                    <a:lnTo>
                      <a:pt x="578" y="99"/>
                    </a:lnTo>
                    <a:lnTo>
                      <a:pt x="578" y="104"/>
                    </a:lnTo>
                    <a:lnTo>
                      <a:pt x="578" y="104"/>
                    </a:lnTo>
                    <a:lnTo>
                      <a:pt x="578" y="104"/>
                    </a:lnTo>
                    <a:lnTo>
                      <a:pt x="578" y="108"/>
                    </a:lnTo>
                    <a:lnTo>
                      <a:pt x="578" y="108"/>
                    </a:lnTo>
                    <a:lnTo>
                      <a:pt x="578" y="108"/>
                    </a:lnTo>
                    <a:lnTo>
                      <a:pt x="578" y="117"/>
                    </a:lnTo>
                    <a:lnTo>
                      <a:pt x="578" y="122"/>
                    </a:lnTo>
                    <a:lnTo>
                      <a:pt x="583" y="127"/>
                    </a:lnTo>
                    <a:lnTo>
                      <a:pt x="583" y="127"/>
                    </a:lnTo>
                    <a:lnTo>
                      <a:pt x="587" y="131"/>
                    </a:lnTo>
                    <a:lnTo>
                      <a:pt x="583" y="131"/>
                    </a:lnTo>
                    <a:lnTo>
                      <a:pt x="583" y="127"/>
                    </a:lnTo>
                    <a:lnTo>
                      <a:pt x="578" y="127"/>
                    </a:lnTo>
                    <a:lnTo>
                      <a:pt x="578" y="127"/>
                    </a:lnTo>
                    <a:lnTo>
                      <a:pt x="578" y="117"/>
                    </a:lnTo>
                    <a:lnTo>
                      <a:pt x="574" y="117"/>
                    </a:lnTo>
                    <a:lnTo>
                      <a:pt x="574" y="117"/>
                    </a:lnTo>
                    <a:lnTo>
                      <a:pt x="574" y="117"/>
                    </a:lnTo>
                    <a:lnTo>
                      <a:pt x="574" y="113"/>
                    </a:lnTo>
                    <a:lnTo>
                      <a:pt x="574" y="113"/>
                    </a:lnTo>
                    <a:lnTo>
                      <a:pt x="574" y="108"/>
                    </a:lnTo>
                    <a:lnTo>
                      <a:pt x="574" y="108"/>
                    </a:lnTo>
                    <a:lnTo>
                      <a:pt x="574" y="104"/>
                    </a:lnTo>
                    <a:lnTo>
                      <a:pt x="574" y="104"/>
                    </a:lnTo>
                    <a:lnTo>
                      <a:pt x="569" y="104"/>
                    </a:lnTo>
                    <a:lnTo>
                      <a:pt x="569" y="99"/>
                    </a:lnTo>
                    <a:lnTo>
                      <a:pt x="569" y="99"/>
                    </a:lnTo>
                    <a:lnTo>
                      <a:pt x="569" y="95"/>
                    </a:lnTo>
                    <a:lnTo>
                      <a:pt x="569" y="95"/>
                    </a:lnTo>
                    <a:lnTo>
                      <a:pt x="569" y="95"/>
                    </a:lnTo>
                    <a:lnTo>
                      <a:pt x="569" y="95"/>
                    </a:lnTo>
                    <a:lnTo>
                      <a:pt x="569" y="90"/>
                    </a:lnTo>
                    <a:lnTo>
                      <a:pt x="569" y="86"/>
                    </a:lnTo>
                    <a:lnTo>
                      <a:pt x="569" y="86"/>
                    </a:lnTo>
                    <a:lnTo>
                      <a:pt x="569" y="81"/>
                    </a:lnTo>
                    <a:lnTo>
                      <a:pt x="569" y="77"/>
                    </a:lnTo>
                    <a:lnTo>
                      <a:pt x="569" y="77"/>
                    </a:lnTo>
                    <a:lnTo>
                      <a:pt x="569" y="77"/>
                    </a:lnTo>
                    <a:lnTo>
                      <a:pt x="569" y="72"/>
                    </a:lnTo>
                    <a:lnTo>
                      <a:pt x="574" y="72"/>
                    </a:lnTo>
                    <a:lnTo>
                      <a:pt x="574" y="68"/>
                    </a:lnTo>
                    <a:lnTo>
                      <a:pt x="578" y="68"/>
                    </a:lnTo>
                    <a:lnTo>
                      <a:pt x="578" y="63"/>
                    </a:lnTo>
                    <a:lnTo>
                      <a:pt x="578" y="68"/>
                    </a:lnTo>
                    <a:lnTo>
                      <a:pt x="578" y="68"/>
                    </a:lnTo>
                    <a:lnTo>
                      <a:pt x="574" y="72"/>
                    </a:lnTo>
                    <a:lnTo>
                      <a:pt x="574" y="72"/>
                    </a:lnTo>
                    <a:lnTo>
                      <a:pt x="574" y="72"/>
                    </a:lnTo>
                    <a:lnTo>
                      <a:pt x="578" y="72"/>
                    </a:lnTo>
                    <a:lnTo>
                      <a:pt x="578" y="77"/>
                    </a:lnTo>
                    <a:lnTo>
                      <a:pt x="578" y="77"/>
                    </a:lnTo>
                    <a:lnTo>
                      <a:pt x="578" y="81"/>
                    </a:lnTo>
                    <a:lnTo>
                      <a:pt x="578" y="81"/>
                    </a:lnTo>
                    <a:lnTo>
                      <a:pt x="578" y="86"/>
                    </a:lnTo>
                    <a:lnTo>
                      <a:pt x="574" y="86"/>
                    </a:lnTo>
                    <a:lnTo>
                      <a:pt x="574" y="90"/>
                    </a:lnTo>
                    <a:lnTo>
                      <a:pt x="574" y="90"/>
                    </a:lnTo>
                    <a:lnTo>
                      <a:pt x="574" y="90"/>
                    </a:lnTo>
                    <a:lnTo>
                      <a:pt x="574" y="90"/>
                    </a:lnTo>
                    <a:lnTo>
                      <a:pt x="574" y="95"/>
                    </a:lnTo>
                    <a:moveTo>
                      <a:pt x="587" y="68"/>
                    </a:moveTo>
                    <a:lnTo>
                      <a:pt x="587" y="68"/>
                    </a:lnTo>
                    <a:lnTo>
                      <a:pt x="583" y="68"/>
                    </a:lnTo>
                    <a:lnTo>
                      <a:pt x="583" y="68"/>
                    </a:lnTo>
                    <a:lnTo>
                      <a:pt x="583" y="63"/>
                    </a:lnTo>
                    <a:lnTo>
                      <a:pt x="583" y="59"/>
                    </a:lnTo>
                    <a:lnTo>
                      <a:pt x="587" y="59"/>
                    </a:lnTo>
                    <a:lnTo>
                      <a:pt x="587" y="59"/>
                    </a:lnTo>
                    <a:lnTo>
                      <a:pt x="587" y="59"/>
                    </a:lnTo>
                    <a:lnTo>
                      <a:pt x="587" y="59"/>
                    </a:lnTo>
                    <a:lnTo>
                      <a:pt x="587" y="63"/>
                    </a:lnTo>
                    <a:lnTo>
                      <a:pt x="587" y="68"/>
                    </a:lnTo>
                    <a:lnTo>
                      <a:pt x="587" y="68"/>
                    </a:lnTo>
                    <a:moveTo>
                      <a:pt x="375" y="23"/>
                    </a:moveTo>
                    <a:lnTo>
                      <a:pt x="375" y="23"/>
                    </a:lnTo>
                    <a:lnTo>
                      <a:pt x="375" y="23"/>
                    </a:lnTo>
                    <a:lnTo>
                      <a:pt x="375" y="23"/>
                    </a:lnTo>
                    <a:lnTo>
                      <a:pt x="379" y="23"/>
                    </a:lnTo>
                    <a:lnTo>
                      <a:pt x="379" y="23"/>
                    </a:lnTo>
                    <a:lnTo>
                      <a:pt x="384" y="23"/>
                    </a:lnTo>
                    <a:lnTo>
                      <a:pt x="388" y="23"/>
                    </a:lnTo>
                    <a:lnTo>
                      <a:pt x="393" y="27"/>
                    </a:lnTo>
                    <a:lnTo>
                      <a:pt x="393" y="27"/>
                    </a:lnTo>
                    <a:lnTo>
                      <a:pt x="393" y="27"/>
                    </a:lnTo>
                    <a:lnTo>
                      <a:pt x="393" y="27"/>
                    </a:lnTo>
                    <a:lnTo>
                      <a:pt x="393" y="27"/>
                    </a:lnTo>
                    <a:lnTo>
                      <a:pt x="393" y="27"/>
                    </a:lnTo>
                    <a:lnTo>
                      <a:pt x="393" y="32"/>
                    </a:lnTo>
                    <a:lnTo>
                      <a:pt x="393" y="32"/>
                    </a:lnTo>
                    <a:lnTo>
                      <a:pt x="393" y="32"/>
                    </a:lnTo>
                    <a:lnTo>
                      <a:pt x="398" y="32"/>
                    </a:lnTo>
                    <a:lnTo>
                      <a:pt x="398" y="36"/>
                    </a:lnTo>
                    <a:lnTo>
                      <a:pt x="398" y="36"/>
                    </a:lnTo>
                    <a:lnTo>
                      <a:pt x="398" y="36"/>
                    </a:lnTo>
                    <a:lnTo>
                      <a:pt x="398" y="36"/>
                    </a:lnTo>
                    <a:lnTo>
                      <a:pt x="393" y="36"/>
                    </a:lnTo>
                    <a:lnTo>
                      <a:pt x="393" y="36"/>
                    </a:lnTo>
                    <a:lnTo>
                      <a:pt x="393" y="36"/>
                    </a:lnTo>
                    <a:lnTo>
                      <a:pt x="393" y="36"/>
                    </a:lnTo>
                    <a:lnTo>
                      <a:pt x="393" y="36"/>
                    </a:lnTo>
                    <a:lnTo>
                      <a:pt x="388" y="36"/>
                    </a:lnTo>
                    <a:lnTo>
                      <a:pt x="388" y="36"/>
                    </a:lnTo>
                    <a:lnTo>
                      <a:pt x="384" y="36"/>
                    </a:lnTo>
                    <a:lnTo>
                      <a:pt x="384" y="36"/>
                    </a:lnTo>
                    <a:lnTo>
                      <a:pt x="388" y="36"/>
                    </a:lnTo>
                    <a:lnTo>
                      <a:pt x="388" y="41"/>
                    </a:lnTo>
                    <a:lnTo>
                      <a:pt x="393" y="41"/>
                    </a:lnTo>
                    <a:lnTo>
                      <a:pt x="388" y="45"/>
                    </a:lnTo>
                    <a:lnTo>
                      <a:pt x="388" y="45"/>
                    </a:lnTo>
                    <a:lnTo>
                      <a:pt x="393" y="45"/>
                    </a:lnTo>
                    <a:lnTo>
                      <a:pt x="393" y="50"/>
                    </a:lnTo>
                    <a:lnTo>
                      <a:pt x="393" y="50"/>
                    </a:lnTo>
                    <a:lnTo>
                      <a:pt x="398" y="50"/>
                    </a:lnTo>
                    <a:lnTo>
                      <a:pt x="398" y="50"/>
                    </a:lnTo>
                    <a:lnTo>
                      <a:pt x="398" y="50"/>
                    </a:lnTo>
                    <a:lnTo>
                      <a:pt x="393" y="50"/>
                    </a:lnTo>
                    <a:lnTo>
                      <a:pt x="398" y="50"/>
                    </a:lnTo>
                    <a:lnTo>
                      <a:pt x="398" y="54"/>
                    </a:lnTo>
                    <a:lnTo>
                      <a:pt x="398" y="54"/>
                    </a:lnTo>
                    <a:lnTo>
                      <a:pt x="398" y="54"/>
                    </a:lnTo>
                    <a:lnTo>
                      <a:pt x="398" y="54"/>
                    </a:lnTo>
                    <a:lnTo>
                      <a:pt x="398" y="54"/>
                    </a:lnTo>
                    <a:lnTo>
                      <a:pt x="398" y="54"/>
                    </a:lnTo>
                    <a:lnTo>
                      <a:pt x="398" y="59"/>
                    </a:lnTo>
                    <a:lnTo>
                      <a:pt x="402" y="59"/>
                    </a:lnTo>
                    <a:lnTo>
                      <a:pt x="402" y="63"/>
                    </a:lnTo>
                    <a:lnTo>
                      <a:pt x="402" y="63"/>
                    </a:lnTo>
                    <a:lnTo>
                      <a:pt x="402" y="63"/>
                    </a:lnTo>
                    <a:lnTo>
                      <a:pt x="402" y="68"/>
                    </a:lnTo>
                    <a:lnTo>
                      <a:pt x="402" y="68"/>
                    </a:lnTo>
                    <a:lnTo>
                      <a:pt x="402" y="68"/>
                    </a:lnTo>
                    <a:lnTo>
                      <a:pt x="402" y="68"/>
                    </a:lnTo>
                    <a:lnTo>
                      <a:pt x="398" y="68"/>
                    </a:lnTo>
                    <a:lnTo>
                      <a:pt x="402" y="72"/>
                    </a:lnTo>
                    <a:lnTo>
                      <a:pt x="402" y="72"/>
                    </a:lnTo>
                    <a:lnTo>
                      <a:pt x="402" y="72"/>
                    </a:lnTo>
                    <a:lnTo>
                      <a:pt x="407" y="77"/>
                    </a:lnTo>
                    <a:lnTo>
                      <a:pt x="407" y="77"/>
                    </a:lnTo>
                    <a:lnTo>
                      <a:pt x="411" y="81"/>
                    </a:lnTo>
                    <a:lnTo>
                      <a:pt x="416" y="86"/>
                    </a:lnTo>
                    <a:lnTo>
                      <a:pt x="420" y="90"/>
                    </a:lnTo>
                    <a:lnTo>
                      <a:pt x="420" y="90"/>
                    </a:lnTo>
                    <a:lnTo>
                      <a:pt x="420" y="90"/>
                    </a:lnTo>
                    <a:lnTo>
                      <a:pt x="420" y="95"/>
                    </a:lnTo>
                    <a:lnTo>
                      <a:pt x="416" y="95"/>
                    </a:lnTo>
                    <a:lnTo>
                      <a:pt x="411" y="95"/>
                    </a:lnTo>
                    <a:lnTo>
                      <a:pt x="407" y="95"/>
                    </a:lnTo>
                    <a:lnTo>
                      <a:pt x="407" y="95"/>
                    </a:lnTo>
                    <a:lnTo>
                      <a:pt x="407" y="90"/>
                    </a:lnTo>
                    <a:lnTo>
                      <a:pt x="402" y="90"/>
                    </a:lnTo>
                    <a:lnTo>
                      <a:pt x="402" y="90"/>
                    </a:lnTo>
                    <a:lnTo>
                      <a:pt x="402" y="90"/>
                    </a:lnTo>
                    <a:lnTo>
                      <a:pt x="402" y="90"/>
                    </a:lnTo>
                    <a:lnTo>
                      <a:pt x="402" y="95"/>
                    </a:lnTo>
                    <a:lnTo>
                      <a:pt x="402" y="95"/>
                    </a:lnTo>
                    <a:lnTo>
                      <a:pt x="402" y="95"/>
                    </a:lnTo>
                    <a:lnTo>
                      <a:pt x="398" y="95"/>
                    </a:lnTo>
                    <a:lnTo>
                      <a:pt x="398" y="95"/>
                    </a:lnTo>
                    <a:lnTo>
                      <a:pt x="398" y="104"/>
                    </a:lnTo>
                    <a:lnTo>
                      <a:pt x="393" y="104"/>
                    </a:lnTo>
                    <a:lnTo>
                      <a:pt x="393" y="113"/>
                    </a:lnTo>
                    <a:lnTo>
                      <a:pt x="393" y="117"/>
                    </a:lnTo>
                    <a:lnTo>
                      <a:pt x="398" y="122"/>
                    </a:lnTo>
                    <a:lnTo>
                      <a:pt x="398" y="127"/>
                    </a:lnTo>
                    <a:lnTo>
                      <a:pt x="398" y="127"/>
                    </a:lnTo>
                    <a:lnTo>
                      <a:pt x="398" y="127"/>
                    </a:lnTo>
                    <a:lnTo>
                      <a:pt x="393" y="127"/>
                    </a:lnTo>
                    <a:lnTo>
                      <a:pt x="393" y="127"/>
                    </a:lnTo>
                    <a:lnTo>
                      <a:pt x="388" y="131"/>
                    </a:lnTo>
                    <a:lnTo>
                      <a:pt x="388" y="131"/>
                    </a:lnTo>
                    <a:lnTo>
                      <a:pt x="388" y="136"/>
                    </a:lnTo>
                    <a:lnTo>
                      <a:pt x="384" y="136"/>
                    </a:lnTo>
                    <a:lnTo>
                      <a:pt x="384" y="136"/>
                    </a:lnTo>
                    <a:lnTo>
                      <a:pt x="384" y="136"/>
                    </a:lnTo>
                    <a:lnTo>
                      <a:pt x="384" y="136"/>
                    </a:lnTo>
                    <a:lnTo>
                      <a:pt x="379" y="136"/>
                    </a:lnTo>
                    <a:lnTo>
                      <a:pt x="379" y="131"/>
                    </a:lnTo>
                    <a:lnTo>
                      <a:pt x="379" y="131"/>
                    </a:lnTo>
                    <a:lnTo>
                      <a:pt x="379" y="136"/>
                    </a:lnTo>
                    <a:lnTo>
                      <a:pt x="379" y="136"/>
                    </a:lnTo>
                    <a:lnTo>
                      <a:pt x="379" y="136"/>
                    </a:lnTo>
                    <a:lnTo>
                      <a:pt x="379" y="140"/>
                    </a:lnTo>
                    <a:lnTo>
                      <a:pt x="379" y="140"/>
                    </a:lnTo>
                    <a:lnTo>
                      <a:pt x="379" y="140"/>
                    </a:lnTo>
                    <a:lnTo>
                      <a:pt x="379" y="140"/>
                    </a:lnTo>
                    <a:lnTo>
                      <a:pt x="379" y="145"/>
                    </a:lnTo>
                    <a:lnTo>
                      <a:pt x="375" y="145"/>
                    </a:lnTo>
                    <a:lnTo>
                      <a:pt x="375" y="145"/>
                    </a:lnTo>
                    <a:lnTo>
                      <a:pt x="375" y="145"/>
                    </a:lnTo>
                    <a:lnTo>
                      <a:pt x="375" y="145"/>
                    </a:lnTo>
                    <a:lnTo>
                      <a:pt x="375" y="149"/>
                    </a:lnTo>
                    <a:lnTo>
                      <a:pt x="375" y="149"/>
                    </a:lnTo>
                    <a:lnTo>
                      <a:pt x="375" y="149"/>
                    </a:lnTo>
                    <a:lnTo>
                      <a:pt x="375" y="149"/>
                    </a:lnTo>
                    <a:lnTo>
                      <a:pt x="375" y="149"/>
                    </a:lnTo>
                    <a:lnTo>
                      <a:pt x="375" y="154"/>
                    </a:lnTo>
                    <a:lnTo>
                      <a:pt x="375" y="154"/>
                    </a:lnTo>
                    <a:lnTo>
                      <a:pt x="375" y="154"/>
                    </a:lnTo>
                    <a:lnTo>
                      <a:pt x="375" y="154"/>
                    </a:lnTo>
                    <a:lnTo>
                      <a:pt x="375" y="154"/>
                    </a:lnTo>
                    <a:lnTo>
                      <a:pt x="379" y="158"/>
                    </a:lnTo>
                    <a:lnTo>
                      <a:pt x="379" y="158"/>
                    </a:lnTo>
                    <a:lnTo>
                      <a:pt x="375" y="163"/>
                    </a:lnTo>
                    <a:lnTo>
                      <a:pt x="375" y="163"/>
                    </a:lnTo>
                    <a:lnTo>
                      <a:pt x="375" y="163"/>
                    </a:lnTo>
                    <a:lnTo>
                      <a:pt x="375" y="163"/>
                    </a:lnTo>
                    <a:lnTo>
                      <a:pt x="375" y="163"/>
                    </a:lnTo>
                    <a:lnTo>
                      <a:pt x="375" y="163"/>
                    </a:lnTo>
                    <a:lnTo>
                      <a:pt x="375" y="163"/>
                    </a:lnTo>
                    <a:lnTo>
                      <a:pt x="375" y="167"/>
                    </a:lnTo>
                    <a:lnTo>
                      <a:pt x="375" y="167"/>
                    </a:lnTo>
                    <a:lnTo>
                      <a:pt x="375" y="172"/>
                    </a:lnTo>
                    <a:lnTo>
                      <a:pt x="370" y="172"/>
                    </a:lnTo>
                    <a:lnTo>
                      <a:pt x="370" y="172"/>
                    </a:lnTo>
                    <a:lnTo>
                      <a:pt x="370" y="172"/>
                    </a:lnTo>
                    <a:lnTo>
                      <a:pt x="370" y="172"/>
                    </a:lnTo>
                    <a:lnTo>
                      <a:pt x="370" y="172"/>
                    </a:lnTo>
                    <a:lnTo>
                      <a:pt x="370" y="176"/>
                    </a:lnTo>
                    <a:lnTo>
                      <a:pt x="370" y="176"/>
                    </a:lnTo>
                    <a:lnTo>
                      <a:pt x="370" y="176"/>
                    </a:lnTo>
                    <a:lnTo>
                      <a:pt x="370" y="176"/>
                    </a:lnTo>
                    <a:lnTo>
                      <a:pt x="366" y="181"/>
                    </a:lnTo>
                    <a:lnTo>
                      <a:pt x="366" y="181"/>
                    </a:lnTo>
                    <a:lnTo>
                      <a:pt x="366" y="181"/>
                    </a:lnTo>
                    <a:lnTo>
                      <a:pt x="366" y="185"/>
                    </a:lnTo>
                    <a:lnTo>
                      <a:pt x="352" y="190"/>
                    </a:lnTo>
                    <a:lnTo>
                      <a:pt x="343" y="194"/>
                    </a:lnTo>
                    <a:lnTo>
                      <a:pt x="343" y="194"/>
                    </a:lnTo>
                    <a:lnTo>
                      <a:pt x="343" y="194"/>
                    </a:lnTo>
                    <a:lnTo>
                      <a:pt x="343" y="185"/>
                    </a:lnTo>
                    <a:lnTo>
                      <a:pt x="343" y="181"/>
                    </a:lnTo>
                    <a:lnTo>
                      <a:pt x="343" y="181"/>
                    </a:lnTo>
                    <a:lnTo>
                      <a:pt x="339" y="181"/>
                    </a:lnTo>
                    <a:lnTo>
                      <a:pt x="339" y="181"/>
                    </a:lnTo>
                    <a:lnTo>
                      <a:pt x="339" y="181"/>
                    </a:lnTo>
                    <a:lnTo>
                      <a:pt x="339" y="181"/>
                    </a:lnTo>
                    <a:lnTo>
                      <a:pt x="339" y="181"/>
                    </a:lnTo>
                    <a:lnTo>
                      <a:pt x="339" y="176"/>
                    </a:lnTo>
                    <a:lnTo>
                      <a:pt x="339" y="176"/>
                    </a:lnTo>
                    <a:lnTo>
                      <a:pt x="334" y="181"/>
                    </a:lnTo>
                    <a:lnTo>
                      <a:pt x="334" y="181"/>
                    </a:lnTo>
                    <a:lnTo>
                      <a:pt x="334" y="176"/>
                    </a:lnTo>
                    <a:lnTo>
                      <a:pt x="334" y="176"/>
                    </a:lnTo>
                    <a:lnTo>
                      <a:pt x="334" y="176"/>
                    </a:lnTo>
                    <a:lnTo>
                      <a:pt x="330" y="181"/>
                    </a:lnTo>
                    <a:lnTo>
                      <a:pt x="330" y="181"/>
                    </a:lnTo>
                    <a:lnTo>
                      <a:pt x="325" y="181"/>
                    </a:lnTo>
                    <a:lnTo>
                      <a:pt x="325" y="181"/>
                    </a:lnTo>
                    <a:lnTo>
                      <a:pt x="325" y="176"/>
                    </a:lnTo>
                    <a:lnTo>
                      <a:pt x="325" y="176"/>
                    </a:lnTo>
                    <a:lnTo>
                      <a:pt x="325" y="176"/>
                    </a:lnTo>
                    <a:lnTo>
                      <a:pt x="325" y="176"/>
                    </a:lnTo>
                    <a:lnTo>
                      <a:pt x="325" y="176"/>
                    </a:lnTo>
                    <a:lnTo>
                      <a:pt x="321" y="176"/>
                    </a:lnTo>
                    <a:lnTo>
                      <a:pt x="321" y="176"/>
                    </a:lnTo>
                    <a:lnTo>
                      <a:pt x="321" y="176"/>
                    </a:lnTo>
                    <a:lnTo>
                      <a:pt x="316" y="172"/>
                    </a:lnTo>
                    <a:lnTo>
                      <a:pt x="316" y="176"/>
                    </a:lnTo>
                    <a:lnTo>
                      <a:pt x="312" y="176"/>
                    </a:lnTo>
                    <a:lnTo>
                      <a:pt x="307" y="181"/>
                    </a:lnTo>
                    <a:lnTo>
                      <a:pt x="303" y="181"/>
                    </a:lnTo>
                    <a:lnTo>
                      <a:pt x="303" y="176"/>
                    </a:lnTo>
                    <a:lnTo>
                      <a:pt x="298" y="181"/>
                    </a:lnTo>
                    <a:lnTo>
                      <a:pt x="298" y="181"/>
                    </a:lnTo>
                    <a:lnTo>
                      <a:pt x="294" y="181"/>
                    </a:lnTo>
                    <a:lnTo>
                      <a:pt x="294" y="181"/>
                    </a:lnTo>
                    <a:lnTo>
                      <a:pt x="294" y="181"/>
                    </a:lnTo>
                    <a:lnTo>
                      <a:pt x="294" y="181"/>
                    </a:lnTo>
                    <a:lnTo>
                      <a:pt x="294" y="176"/>
                    </a:lnTo>
                    <a:lnTo>
                      <a:pt x="294" y="172"/>
                    </a:lnTo>
                    <a:lnTo>
                      <a:pt x="294" y="172"/>
                    </a:lnTo>
                    <a:lnTo>
                      <a:pt x="294" y="172"/>
                    </a:lnTo>
                    <a:lnTo>
                      <a:pt x="294" y="167"/>
                    </a:lnTo>
                    <a:lnTo>
                      <a:pt x="294" y="172"/>
                    </a:lnTo>
                    <a:lnTo>
                      <a:pt x="289" y="172"/>
                    </a:lnTo>
                    <a:lnTo>
                      <a:pt x="289" y="172"/>
                    </a:lnTo>
                    <a:lnTo>
                      <a:pt x="285" y="172"/>
                    </a:lnTo>
                    <a:lnTo>
                      <a:pt x="285" y="172"/>
                    </a:lnTo>
                    <a:lnTo>
                      <a:pt x="280" y="172"/>
                    </a:lnTo>
                    <a:lnTo>
                      <a:pt x="280" y="172"/>
                    </a:lnTo>
                    <a:lnTo>
                      <a:pt x="276" y="172"/>
                    </a:lnTo>
                    <a:lnTo>
                      <a:pt x="276" y="172"/>
                    </a:lnTo>
                    <a:lnTo>
                      <a:pt x="276" y="172"/>
                    </a:lnTo>
                    <a:lnTo>
                      <a:pt x="280" y="167"/>
                    </a:lnTo>
                    <a:lnTo>
                      <a:pt x="276" y="172"/>
                    </a:lnTo>
                    <a:lnTo>
                      <a:pt x="276" y="172"/>
                    </a:lnTo>
                    <a:lnTo>
                      <a:pt x="276" y="172"/>
                    </a:lnTo>
                    <a:lnTo>
                      <a:pt x="276" y="172"/>
                    </a:lnTo>
                    <a:lnTo>
                      <a:pt x="271" y="167"/>
                    </a:lnTo>
                    <a:lnTo>
                      <a:pt x="271" y="172"/>
                    </a:lnTo>
                    <a:lnTo>
                      <a:pt x="266" y="172"/>
                    </a:lnTo>
                    <a:lnTo>
                      <a:pt x="266" y="172"/>
                    </a:lnTo>
                    <a:lnTo>
                      <a:pt x="266" y="172"/>
                    </a:lnTo>
                    <a:lnTo>
                      <a:pt x="266" y="172"/>
                    </a:lnTo>
                    <a:lnTo>
                      <a:pt x="266" y="163"/>
                    </a:lnTo>
                    <a:lnTo>
                      <a:pt x="266" y="154"/>
                    </a:lnTo>
                    <a:lnTo>
                      <a:pt x="266" y="149"/>
                    </a:lnTo>
                    <a:lnTo>
                      <a:pt x="266" y="149"/>
                    </a:lnTo>
                    <a:lnTo>
                      <a:pt x="262" y="149"/>
                    </a:lnTo>
                    <a:lnTo>
                      <a:pt x="262" y="145"/>
                    </a:lnTo>
                    <a:lnTo>
                      <a:pt x="262" y="145"/>
                    </a:lnTo>
                    <a:lnTo>
                      <a:pt x="262" y="140"/>
                    </a:lnTo>
                    <a:lnTo>
                      <a:pt x="262" y="140"/>
                    </a:lnTo>
                    <a:lnTo>
                      <a:pt x="262" y="136"/>
                    </a:lnTo>
                    <a:lnTo>
                      <a:pt x="262" y="136"/>
                    </a:lnTo>
                    <a:lnTo>
                      <a:pt x="262" y="131"/>
                    </a:lnTo>
                    <a:lnTo>
                      <a:pt x="257" y="131"/>
                    </a:lnTo>
                    <a:lnTo>
                      <a:pt x="257" y="131"/>
                    </a:lnTo>
                    <a:lnTo>
                      <a:pt x="253" y="127"/>
                    </a:lnTo>
                    <a:lnTo>
                      <a:pt x="253" y="127"/>
                    </a:lnTo>
                    <a:lnTo>
                      <a:pt x="253" y="127"/>
                    </a:lnTo>
                    <a:lnTo>
                      <a:pt x="248" y="127"/>
                    </a:lnTo>
                    <a:lnTo>
                      <a:pt x="253" y="127"/>
                    </a:lnTo>
                    <a:lnTo>
                      <a:pt x="253" y="127"/>
                    </a:lnTo>
                    <a:lnTo>
                      <a:pt x="253" y="127"/>
                    </a:lnTo>
                    <a:lnTo>
                      <a:pt x="253" y="122"/>
                    </a:lnTo>
                    <a:lnTo>
                      <a:pt x="248" y="122"/>
                    </a:lnTo>
                    <a:lnTo>
                      <a:pt x="248" y="122"/>
                    </a:lnTo>
                    <a:lnTo>
                      <a:pt x="248" y="122"/>
                    </a:lnTo>
                    <a:lnTo>
                      <a:pt x="248" y="117"/>
                    </a:lnTo>
                    <a:lnTo>
                      <a:pt x="248" y="117"/>
                    </a:lnTo>
                    <a:lnTo>
                      <a:pt x="248" y="113"/>
                    </a:lnTo>
                    <a:lnTo>
                      <a:pt x="248" y="113"/>
                    </a:lnTo>
                    <a:lnTo>
                      <a:pt x="248" y="113"/>
                    </a:lnTo>
                    <a:lnTo>
                      <a:pt x="248" y="108"/>
                    </a:lnTo>
                    <a:lnTo>
                      <a:pt x="248" y="108"/>
                    </a:lnTo>
                    <a:lnTo>
                      <a:pt x="248" y="108"/>
                    </a:lnTo>
                    <a:lnTo>
                      <a:pt x="248" y="108"/>
                    </a:lnTo>
                    <a:lnTo>
                      <a:pt x="248" y="108"/>
                    </a:lnTo>
                    <a:lnTo>
                      <a:pt x="248" y="104"/>
                    </a:lnTo>
                    <a:lnTo>
                      <a:pt x="244" y="104"/>
                    </a:lnTo>
                    <a:lnTo>
                      <a:pt x="244" y="99"/>
                    </a:lnTo>
                    <a:lnTo>
                      <a:pt x="244" y="95"/>
                    </a:lnTo>
                    <a:lnTo>
                      <a:pt x="244" y="90"/>
                    </a:lnTo>
                    <a:lnTo>
                      <a:pt x="244" y="90"/>
                    </a:lnTo>
                    <a:lnTo>
                      <a:pt x="248" y="86"/>
                    </a:lnTo>
                    <a:lnTo>
                      <a:pt x="248" y="86"/>
                    </a:lnTo>
                    <a:lnTo>
                      <a:pt x="248" y="86"/>
                    </a:lnTo>
                    <a:lnTo>
                      <a:pt x="248" y="86"/>
                    </a:lnTo>
                    <a:lnTo>
                      <a:pt x="248" y="86"/>
                    </a:lnTo>
                    <a:lnTo>
                      <a:pt x="244" y="86"/>
                    </a:lnTo>
                    <a:lnTo>
                      <a:pt x="248" y="81"/>
                    </a:lnTo>
                    <a:lnTo>
                      <a:pt x="248" y="81"/>
                    </a:lnTo>
                    <a:lnTo>
                      <a:pt x="248" y="77"/>
                    </a:lnTo>
                    <a:lnTo>
                      <a:pt x="248" y="77"/>
                    </a:lnTo>
                    <a:lnTo>
                      <a:pt x="253" y="72"/>
                    </a:lnTo>
                    <a:lnTo>
                      <a:pt x="253" y="72"/>
                    </a:lnTo>
                    <a:lnTo>
                      <a:pt x="257" y="72"/>
                    </a:lnTo>
                    <a:lnTo>
                      <a:pt x="253" y="72"/>
                    </a:lnTo>
                    <a:lnTo>
                      <a:pt x="253" y="72"/>
                    </a:lnTo>
                    <a:lnTo>
                      <a:pt x="257" y="77"/>
                    </a:lnTo>
                    <a:lnTo>
                      <a:pt x="257" y="77"/>
                    </a:lnTo>
                    <a:lnTo>
                      <a:pt x="257" y="77"/>
                    </a:lnTo>
                    <a:lnTo>
                      <a:pt x="257" y="81"/>
                    </a:lnTo>
                    <a:lnTo>
                      <a:pt x="262" y="81"/>
                    </a:lnTo>
                    <a:lnTo>
                      <a:pt x="262" y="81"/>
                    </a:lnTo>
                    <a:lnTo>
                      <a:pt x="262" y="86"/>
                    </a:lnTo>
                    <a:lnTo>
                      <a:pt x="262" y="86"/>
                    </a:lnTo>
                    <a:lnTo>
                      <a:pt x="262" y="86"/>
                    </a:lnTo>
                    <a:lnTo>
                      <a:pt x="266" y="86"/>
                    </a:lnTo>
                    <a:lnTo>
                      <a:pt x="271" y="90"/>
                    </a:lnTo>
                    <a:lnTo>
                      <a:pt x="271" y="90"/>
                    </a:lnTo>
                    <a:lnTo>
                      <a:pt x="271" y="95"/>
                    </a:lnTo>
                    <a:lnTo>
                      <a:pt x="271" y="95"/>
                    </a:lnTo>
                    <a:lnTo>
                      <a:pt x="276" y="95"/>
                    </a:lnTo>
                    <a:lnTo>
                      <a:pt x="280" y="90"/>
                    </a:lnTo>
                    <a:lnTo>
                      <a:pt x="280" y="90"/>
                    </a:lnTo>
                    <a:lnTo>
                      <a:pt x="285" y="90"/>
                    </a:lnTo>
                    <a:lnTo>
                      <a:pt x="285" y="90"/>
                    </a:lnTo>
                    <a:lnTo>
                      <a:pt x="289" y="90"/>
                    </a:lnTo>
                    <a:lnTo>
                      <a:pt x="289" y="90"/>
                    </a:lnTo>
                    <a:lnTo>
                      <a:pt x="294" y="90"/>
                    </a:lnTo>
                    <a:lnTo>
                      <a:pt x="294" y="90"/>
                    </a:lnTo>
                    <a:lnTo>
                      <a:pt x="294" y="90"/>
                    </a:lnTo>
                    <a:lnTo>
                      <a:pt x="294" y="90"/>
                    </a:lnTo>
                    <a:lnTo>
                      <a:pt x="298" y="90"/>
                    </a:lnTo>
                    <a:lnTo>
                      <a:pt x="298" y="86"/>
                    </a:lnTo>
                    <a:lnTo>
                      <a:pt x="303" y="86"/>
                    </a:lnTo>
                    <a:lnTo>
                      <a:pt x="303" y="86"/>
                    </a:lnTo>
                    <a:lnTo>
                      <a:pt x="303" y="81"/>
                    </a:lnTo>
                    <a:lnTo>
                      <a:pt x="303" y="81"/>
                    </a:lnTo>
                    <a:lnTo>
                      <a:pt x="303" y="81"/>
                    </a:lnTo>
                    <a:lnTo>
                      <a:pt x="307" y="81"/>
                    </a:lnTo>
                    <a:lnTo>
                      <a:pt x="316" y="81"/>
                    </a:lnTo>
                    <a:lnTo>
                      <a:pt x="316" y="81"/>
                    </a:lnTo>
                    <a:lnTo>
                      <a:pt x="316" y="81"/>
                    </a:lnTo>
                    <a:lnTo>
                      <a:pt x="316" y="81"/>
                    </a:lnTo>
                    <a:lnTo>
                      <a:pt x="316" y="81"/>
                    </a:lnTo>
                    <a:lnTo>
                      <a:pt x="316" y="81"/>
                    </a:lnTo>
                    <a:lnTo>
                      <a:pt x="316" y="81"/>
                    </a:lnTo>
                    <a:lnTo>
                      <a:pt x="321" y="86"/>
                    </a:lnTo>
                    <a:lnTo>
                      <a:pt x="325" y="86"/>
                    </a:lnTo>
                    <a:lnTo>
                      <a:pt x="325" y="86"/>
                    </a:lnTo>
                    <a:lnTo>
                      <a:pt x="325" y="86"/>
                    </a:lnTo>
                    <a:lnTo>
                      <a:pt x="330" y="86"/>
                    </a:lnTo>
                    <a:lnTo>
                      <a:pt x="330" y="86"/>
                    </a:lnTo>
                    <a:lnTo>
                      <a:pt x="330" y="81"/>
                    </a:lnTo>
                    <a:lnTo>
                      <a:pt x="330" y="81"/>
                    </a:lnTo>
                    <a:lnTo>
                      <a:pt x="334" y="81"/>
                    </a:lnTo>
                    <a:lnTo>
                      <a:pt x="334" y="81"/>
                    </a:lnTo>
                    <a:lnTo>
                      <a:pt x="339" y="81"/>
                    </a:lnTo>
                    <a:lnTo>
                      <a:pt x="339" y="81"/>
                    </a:lnTo>
                    <a:lnTo>
                      <a:pt x="343" y="81"/>
                    </a:lnTo>
                    <a:lnTo>
                      <a:pt x="343" y="81"/>
                    </a:lnTo>
                    <a:lnTo>
                      <a:pt x="343" y="81"/>
                    </a:lnTo>
                    <a:lnTo>
                      <a:pt x="343" y="77"/>
                    </a:lnTo>
                    <a:lnTo>
                      <a:pt x="343" y="77"/>
                    </a:lnTo>
                    <a:lnTo>
                      <a:pt x="343" y="72"/>
                    </a:lnTo>
                    <a:lnTo>
                      <a:pt x="343" y="72"/>
                    </a:lnTo>
                    <a:lnTo>
                      <a:pt x="348" y="72"/>
                    </a:lnTo>
                    <a:lnTo>
                      <a:pt x="348" y="72"/>
                    </a:lnTo>
                    <a:lnTo>
                      <a:pt x="348" y="72"/>
                    </a:lnTo>
                    <a:lnTo>
                      <a:pt x="348" y="72"/>
                    </a:lnTo>
                    <a:lnTo>
                      <a:pt x="348" y="72"/>
                    </a:lnTo>
                    <a:lnTo>
                      <a:pt x="348" y="68"/>
                    </a:lnTo>
                    <a:lnTo>
                      <a:pt x="348" y="68"/>
                    </a:lnTo>
                    <a:lnTo>
                      <a:pt x="348" y="68"/>
                    </a:lnTo>
                    <a:lnTo>
                      <a:pt x="348" y="63"/>
                    </a:lnTo>
                    <a:lnTo>
                      <a:pt x="348" y="63"/>
                    </a:lnTo>
                    <a:lnTo>
                      <a:pt x="348" y="63"/>
                    </a:lnTo>
                    <a:lnTo>
                      <a:pt x="352" y="63"/>
                    </a:lnTo>
                    <a:lnTo>
                      <a:pt x="352" y="59"/>
                    </a:lnTo>
                    <a:lnTo>
                      <a:pt x="352" y="59"/>
                    </a:lnTo>
                    <a:lnTo>
                      <a:pt x="352" y="59"/>
                    </a:lnTo>
                    <a:lnTo>
                      <a:pt x="352" y="59"/>
                    </a:lnTo>
                    <a:lnTo>
                      <a:pt x="352" y="59"/>
                    </a:lnTo>
                    <a:lnTo>
                      <a:pt x="352" y="59"/>
                    </a:lnTo>
                    <a:lnTo>
                      <a:pt x="352" y="54"/>
                    </a:lnTo>
                    <a:lnTo>
                      <a:pt x="352" y="54"/>
                    </a:lnTo>
                    <a:lnTo>
                      <a:pt x="352" y="54"/>
                    </a:lnTo>
                    <a:lnTo>
                      <a:pt x="352" y="54"/>
                    </a:lnTo>
                    <a:lnTo>
                      <a:pt x="352" y="54"/>
                    </a:lnTo>
                    <a:lnTo>
                      <a:pt x="352" y="50"/>
                    </a:lnTo>
                    <a:lnTo>
                      <a:pt x="352" y="50"/>
                    </a:lnTo>
                    <a:lnTo>
                      <a:pt x="357" y="50"/>
                    </a:lnTo>
                    <a:lnTo>
                      <a:pt x="357" y="50"/>
                    </a:lnTo>
                    <a:lnTo>
                      <a:pt x="357" y="50"/>
                    </a:lnTo>
                    <a:lnTo>
                      <a:pt x="357" y="50"/>
                    </a:lnTo>
                    <a:lnTo>
                      <a:pt x="357" y="45"/>
                    </a:lnTo>
                    <a:lnTo>
                      <a:pt x="357" y="45"/>
                    </a:lnTo>
                    <a:lnTo>
                      <a:pt x="357" y="45"/>
                    </a:lnTo>
                    <a:lnTo>
                      <a:pt x="357" y="41"/>
                    </a:lnTo>
                    <a:lnTo>
                      <a:pt x="361" y="41"/>
                    </a:lnTo>
                    <a:lnTo>
                      <a:pt x="361" y="41"/>
                    </a:lnTo>
                    <a:lnTo>
                      <a:pt x="357" y="36"/>
                    </a:lnTo>
                    <a:lnTo>
                      <a:pt x="357" y="36"/>
                    </a:lnTo>
                    <a:lnTo>
                      <a:pt x="357" y="32"/>
                    </a:lnTo>
                    <a:lnTo>
                      <a:pt x="361" y="32"/>
                    </a:lnTo>
                    <a:lnTo>
                      <a:pt x="361" y="27"/>
                    </a:lnTo>
                    <a:lnTo>
                      <a:pt x="361" y="27"/>
                    </a:lnTo>
                    <a:lnTo>
                      <a:pt x="361" y="23"/>
                    </a:lnTo>
                    <a:lnTo>
                      <a:pt x="361" y="23"/>
                    </a:lnTo>
                    <a:lnTo>
                      <a:pt x="361" y="23"/>
                    </a:lnTo>
                    <a:lnTo>
                      <a:pt x="366" y="23"/>
                    </a:lnTo>
                    <a:lnTo>
                      <a:pt x="366" y="23"/>
                    </a:lnTo>
                    <a:lnTo>
                      <a:pt x="370" y="23"/>
                    </a:lnTo>
                    <a:lnTo>
                      <a:pt x="370" y="23"/>
                    </a:lnTo>
                    <a:lnTo>
                      <a:pt x="370" y="23"/>
                    </a:lnTo>
                    <a:lnTo>
                      <a:pt x="370" y="23"/>
                    </a:lnTo>
                    <a:lnTo>
                      <a:pt x="375" y="23"/>
                    </a:lnTo>
                    <a:lnTo>
                      <a:pt x="375" y="23"/>
                    </a:lnTo>
                    <a:lnTo>
                      <a:pt x="375" y="23"/>
                    </a:lnTo>
                    <a:moveTo>
                      <a:pt x="23" y="9"/>
                    </a:moveTo>
                    <a:lnTo>
                      <a:pt x="23" y="9"/>
                    </a:lnTo>
                    <a:lnTo>
                      <a:pt x="27" y="9"/>
                    </a:lnTo>
                    <a:lnTo>
                      <a:pt x="32" y="9"/>
                    </a:lnTo>
                    <a:lnTo>
                      <a:pt x="32" y="9"/>
                    </a:lnTo>
                    <a:lnTo>
                      <a:pt x="36" y="9"/>
                    </a:lnTo>
                    <a:lnTo>
                      <a:pt x="36" y="9"/>
                    </a:lnTo>
                    <a:lnTo>
                      <a:pt x="41" y="9"/>
                    </a:lnTo>
                    <a:lnTo>
                      <a:pt x="41" y="9"/>
                    </a:lnTo>
                    <a:lnTo>
                      <a:pt x="45" y="9"/>
                    </a:lnTo>
                    <a:lnTo>
                      <a:pt x="45" y="9"/>
                    </a:lnTo>
                    <a:lnTo>
                      <a:pt x="45" y="14"/>
                    </a:lnTo>
                    <a:lnTo>
                      <a:pt x="50" y="14"/>
                    </a:lnTo>
                    <a:lnTo>
                      <a:pt x="50" y="18"/>
                    </a:lnTo>
                    <a:lnTo>
                      <a:pt x="50" y="18"/>
                    </a:lnTo>
                    <a:lnTo>
                      <a:pt x="50" y="18"/>
                    </a:lnTo>
                    <a:lnTo>
                      <a:pt x="54" y="23"/>
                    </a:lnTo>
                    <a:lnTo>
                      <a:pt x="59" y="27"/>
                    </a:lnTo>
                    <a:lnTo>
                      <a:pt x="54" y="27"/>
                    </a:lnTo>
                    <a:lnTo>
                      <a:pt x="59" y="32"/>
                    </a:lnTo>
                    <a:lnTo>
                      <a:pt x="63" y="32"/>
                    </a:lnTo>
                    <a:lnTo>
                      <a:pt x="63" y="32"/>
                    </a:lnTo>
                    <a:lnTo>
                      <a:pt x="63" y="36"/>
                    </a:lnTo>
                    <a:lnTo>
                      <a:pt x="63" y="36"/>
                    </a:lnTo>
                    <a:lnTo>
                      <a:pt x="68" y="36"/>
                    </a:lnTo>
                    <a:lnTo>
                      <a:pt x="68" y="36"/>
                    </a:lnTo>
                    <a:lnTo>
                      <a:pt x="72" y="41"/>
                    </a:lnTo>
                    <a:lnTo>
                      <a:pt x="81" y="45"/>
                    </a:lnTo>
                    <a:lnTo>
                      <a:pt x="81" y="50"/>
                    </a:lnTo>
                    <a:lnTo>
                      <a:pt x="86" y="50"/>
                    </a:lnTo>
                    <a:lnTo>
                      <a:pt x="86" y="54"/>
                    </a:lnTo>
                    <a:lnTo>
                      <a:pt x="90" y="54"/>
                    </a:lnTo>
                    <a:lnTo>
                      <a:pt x="90" y="59"/>
                    </a:lnTo>
                    <a:lnTo>
                      <a:pt x="95" y="63"/>
                    </a:lnTo>
                    <a:lnTo>
                      <a:pt x="95" y="63"/>
                    </a:lnTo>
                    <a:lnTo>
                      <a:pt x="95" y="63"/>
                    </a:lnTo>
                    <a:lnTo>
                      <a:pt x="95" y="68"/>
                    </a:lnTo>
                    <a:lnTo>
                      <a:pt x="99" y="68"/>
                    </a:lnTo>
                    <a:lnTo>
                      <a:pt x="99" y="68"/>
                    </a:lnTo>
                    <a:lnTo>
                      <a:pt x="99" y="68"/>
                    </a:lnTo>
                    <a:lnTo>
                      <a:pt x="104" y="72"/>
                    </a:lnTo>
                    <a:lnTo>
                      <a:pt x="104" y="72"/>
                    </a:lnTo>
                    <a:lnTo>
                      <a:pt x="104" y="72"/>
                    </a:lnTo>
                    <a:lnTo>
                      <a:pt x="104" y="68"/>
                    </a:lnTo>
                    <a:lnTo>
                      <a:pt x="104" y="68"/>
                    </a:lnTo>
                    <a:lnTo>
                      <a:pt x="104" y="68"/>
                    </a:lnTo>
                    <a:lnTo>
                      <a:pt x="104" y="68"/>
                    </a:lnTo>
                    <a:lnTo>
                      <a:pt x="104" y="63"/>
                    </a:lnTo>
                    <a:lnTo>
                      <a:pt x="108" y="68"/>
                    </a:lnTo>
                    <a:lnTo>
                      <a:pt x="108" y="68"/>
                    </a:lnTo>
                    <a:lnTo>
                      <a:pt x="113" y="72"/>
                    </a:lnTo>
                    <a:lnTo>
                      <a:pt x="113" y="72"/>
                    </a:lnTo>
                    <a:lnTo>
                      <a:pt x="113" y="77"/>
                    </a:lnTo>
                    <a:lnTo>
                      <a:pt x="113" y="77"/>
                    </a:lnTo>
                    <a:lnTo>
                      <a:pt x="117" y="77"/>
                    </a:lnTo>
                    <a:lnTo>
                      <a:pt x="117" y="77"/>
                    </a:lnTo>
                    <a:lnTo>
                      <a:pt x="117" y="77"/>
                    </a:lnTo>
                    <a:lnTo>
                      <a:pt x="122" y="81"/>
                    </a:lnTo>
                    <a:lnTo>
                      <a:pt x="126" y="86"/>
                    </a:lnTo>
                    <a:lnTo>
                      <a:pt x="126" y="86"/>
                    </a:lnTo>
                    <a:lnTo>
                      <a:pt x="126" y="90"/>
                    </a:lnTo>
                    <a:lnTo>
                      <a:pt x="126" y="90"/>
                    </a:lnTo>
                    <a:lnTo>
                      <a:pt x="126" y="90"/>
                    </a:lnTo>
                    <a:lnTo>
                      <a:pt x="131" y="95"/>
                    </a:lnTo>
                    <a:lnTo>
                      <a:pt x="131" y="95"/>
                    </a:lnTo>
                    <a:lnTo>
                      <a:pt x="135" y="95"/>
                    </a:lnTo>
                    <a:lnTo>
                      <a:pt x="140" y="95"/>
                    </a:lnTo>
                    <a:lnTo>
                      <a:pt x="140" y="99"/>
                    </a:lnTo>
                    <a:lnTo>
                      <a:pt x="140" y="99"/>
                    </a:lnTo>
                    <a:lnTo>
                      <a:pt x="145" y="99"/>
                    </a:lnTo>
                    <a:lnTo>
                      <a:pt x="140" y="104"/>
                    </a:lnTo>
                    <a:lnTo>
                      <a:pt x="135" y="104"/>
                    </a:lnTo>
                    <a:lnTo>
                      <a:pt x="135" y="108"/>
                    </a:lnTo>
                    <a:lnTo>
                      <a:pt x="135" y="104"/>
                    </a:lnTo>
                    <a:lnTo>
                      <a:pt x="140" y="104"/>
                    </a:lnTo>
                    <a:lnTo>
                      <a:pt x="140" y="104"/>
                    </a:lnTo>
                    <a:lnTo>
                      <a:pt x="145" y="104"/>
                    </a:lnTo>
                    <a:lnTo>
                      <a:pt x="145" y="99"/>
                    </a:lnTo>
                    <a:lnTo>
                      <a:pt x="149" y="99"/>
                    </a:lnTo>
                    <a:lnTo>
                      <a:pt x="149" y="99"/>
                    </a:lnTo>
                    <a:lnTo>
                      <a:pt x="149" y="99"/>
                    </a:lnTo>
                    <a:lnTo>
                      <a:pt x="149" y="104"/>
                    </a:lnTo>
                    <a:lnTo>
                      <a:pt x="154" y="104"/>
                    </a:lnTo>
                    <a:lnTo>
                      <a:pt x="154" y="108"/>
                    </a:lnTo>
                    <a:lnTo>
                      <a:pt x="154" y="108"/>
                    </a:lnTo>
                    <a:lnTo>
                      <a:pt x="154" y="113"/>
                    </a:lnTo>
                    <a:lnTo>
                      <a:pt x="154" y="113"/>
                    </a:lnTo>
                    <a:lnTo>
                      <a:pt x="149" y="113"/>
                    </a:lnTo>
                    <a:lnTo>
                      <a:pt x="149" y="117"/>
                    </a:lnTo>
                    <a:lnTo>
                      <a:pt x="149" y="117"/>
                    </a:lnTo>
                    <a:lnTo>
                      <a:pt x="149" y="117"/>
                    </a:lnTo>
                    <a:lnTo>
                      <a:pt x="149" y="117"/>
                    </a:lnTo>
                    <a:lnTo>
                      <a:pt x="149" y="122"/>
                    </a:lnTo>
                    <a:lnTo>
                      <a:pt x="149" y="122"/>
                    </a:lnTo>
                    <a:lnTo>
                      <a:pt x="149" y="122"/>
                    </a:lnTo>
                    <a:lnTo>
                      <a:pt x="149" y="127"/>
                    </a:lnTo>
                    <a:lnTo>
                      <a:pt x="149" y="127"/>
                    </a:lnTo>
                    <a:lnTo>
                      <a:pt x="154" y="127"/>
                    </a:lnTo>
                    <a:lnTo>
                      <a:pt x="158" y="131"/>
                    </a:lnTo>
                    <a:lnTo>
                      <a:pt x="158" y="131"/>
                    </a:lnTo>
                    <a:lnTo>
                      <a:pt x="163" y="131"/>
                    </a:lnTo>
                    <a:lnTo>
                      <a:pt x="163" y="131"/>
                    </a:lnTo>
                    <a:lnTo>
                      <a:pt x="163" y="131"/>
                    </a:lnTo>
                    <a:lnTo>
                      <a:pt x="167" y="131"/>
                    </a:lnTo>
                    <a:lnTo>
                      <a:pt x="167" y="136"/>
                    </a:lnTo>
                    <a:lnTo>
                      <a:pt x="167" y="140"/>
                    </a:lnTo>
                    <a:lnTo>
                      <a:pt x="167" y="145"/>
                    </a:lnTo>
                    <a:lnTo>
                      <a:pt x="167" y="145"/>
                    </a:lnTo>
                    <a:lnTo>
                      <a:pt x="167" y="149"/>
                    </a:lnTo>
                    <a:lnTo>
                      <a:pt x="167" y="149"/>
                    </a:lnTo>
                    <a:lnTo>
                      <a:pt x="172" y="149"/>
                    </a:lnTo>
                    <a:lnTo>
                      <a:pt x="172" y="154"/>
                    </a:lnTo>
                    <a:lnTo>
                      <a:pt x="172" y="154"/>
                    </a:lnTo>
                    <a:lnTo>
                      <a:pt x="172" y="154"/>
                    </a:lnTo>
                    <a:lnTo>
                      <a:pt x="172" y="154"/>
                    </a:lnTo>
                    <a:lnTo>
                      <a:pt x="172" y="158"/>
                    </a:lnTo>
                    <a:lnTo>
                      <a:pt x="172" y="158"/>
                    </a:lnTo>
                    <a:lnTo>
                      <a:pt x="167" y="158"/>
                    </a:lnTo>
                    <a:lnTo>
                      <a:pt x="167" y="163"/>
                    </a:lnTo>
                    <a:lnTo>
                      <a:pt x="167" y="163"/>
                    </a:lnTo>
                    <a:lnTo>
                      <a:pt x="172" y="163"/>
                    </a:lnTo>
                    <a:lnTo>
                      <a:pt x="172" y="163"/>
                    </a:lnTo>
                    <a:lnTo>
                      <a:pt x="172" y="158"/>
                    </a:lnTo>
                    <a:lnTo>
                      <a:pt x="176" y="158"/>
                    </a:lnTo>
                    <a:lnTo>
                      <a:pt x="176" y="158"/>
                    </a:lnTo>
                    <a:lnTo>
                      <a:pt x="176" y="158"/>
                    </a:lnTo>
                    <a:lnTo>
                      <a:pt x="181" y="158"/>
                    </a:lnTo>
                    <a:lnTo>
                      <a:pt x="181" y="158"/>
                    </a:lnTo>
                    <a:lnTo>
                      <a:pt x="185" y="158"/>
                    </a:lnTo>
                    <a:lnTo>
                      <a:pt x="185" y="163"/>
                    </a:lnTo>
                    <a:lnTo>
                      <a:pt x="190" y="167"/>
                    </a:lnTo>
                    <a:lnTo>
                      <a:pt x="194" y="172"/>
                    </a:lnTo>
                    <a:lnTo>
                      <a:pt x="194" y="176"/>
                    </a:lnTo>
                    <a:lnTo>
                      <a:pt x="194" y="176"/>
                    </a:lnTo>
                    <a:lnTo>
                      <a:pt x="194" y="176"/>
                    </a:lnTo>
                    <a:lnTo>
                      <a:pt x="190" y="181"/>
                    </a:lnTo>
                    <a:lnTo>
                      <a:pt x="190" y="181"/>
                    </a:lnTo>
                    <a:lnTo>
                      <a:pt x="190" y="185"/>
                    </a:lnTo>
                    <a:lnTo>
                      <a:pt x="190" y="185"/>
                    </a:lnTo>
                    <a:lnTo>
                      <a:pt x="190" y="185"/>
                    </a:lnTo>
                    <a:lnTo>
                      <a:pt x="190" y="185"/>
                    </a:lnTo>
                    <a:lnTo>
                      <a:pt x="190" y="190"/>
                    </a:lnTo>
                    <a:lnTo>
                      <a:pt x="190" y="194"/>
                    </a:lnTo>
                    <a:lnTo>
                      <a:pt x="190" y="194"/>
                    </a:lnTo>
                    <a:lnTo>
                      <a:pt x="190" y="203"/>
                    </a:lnTo>
                    <a:lnTo>
                      <a:pt x="190" y="203"/>
                    </a:lnTo>
                    <a:lnTo>
                      <a:pt x="190" y="208"/>
                    </a:lnTo>
                    <a:lnTo>
                      <a:pt x="190" y="212"/>
                    </a:lnTo>
                    <a:lnTo>
                      <a:pt x="185" y="226"/>
                    </a:lnTo>
                    <a:lnTo>
                      <a:pt x="185" y="226"/>
                    </a:lnTo>
                    <a:lnTo>
                      <a:pt x="185" y="226"/>
                    </a:lnTo>
                    <a:lnTo>
                      <a:pt x="185" y="226"/>
                    </a:lnTo>
                    <a:lnTo>
                      <a:pt x="185" y="226"/>
                    </a:lnTo>
                    <a:lnTo>
                      <a:pt x="181" y="226"/>
                    </a:lnTo>
                    <a:lnTo>
                      <a:pt x="181" y="226"/>
                    </a:lnTo>
                    <a:lnTo>
                      <a:pt x="181" y="226"/>
                    </a:lnTo>
                    <a:lnTo>
                      <a:pt x="181" y="221"/>
                    </a:lnTo>
                    <a:lnTo>
                      <a:pt x="176" y="221"/>
                    </a:lnTo>
                    <a:lnTo>
                      <a:pt x="176" y="226"/>
                    </a:lnTo>
                    <a:lnTo>
                      <a:pt x="172" y="226"/>
                    </a:lnTo>
                    <a:lnTo>
                      <a:pt x="172" y="226"/>
                    </a:lnTo>
                    <a:lnTo>
                      <a:pt x="172" y="226"/>
                    </a:lnTo>
                    <a:lnTo>
                      <a:pt x="167" y="221"/>
                    </a:lnTo>
                    <a:lnTo>
                      <a:pt x="167" y="221"/>
                    </a:lnTo>
                    <a:lnTo>
                      <a:pt x="167" y="221"/>
                    </a:lnTo>
                    <a:lnTo>
                      <a:pt x="167" y="226"/>
                    </a:lnTo>
                    <a:lnTo>
                      <a:pt x="167" y="231"/>
                    </a:lnTo>
                    <a:lnTo>
                      <a:pt x="167" y="231"/>
                    </a:lnTo>
                    <a:lnTo>
                      <a:pt x="167" y="231"/>
                    </a:lnTo>
                    <a:lnTo>
                      <a:pt x="163" y="226"/>
                    </a:lnTo>
                    <a:lnTo>
                      <a:pt x="163" y="226"/>
                    </a:lnTo>
                    <a:lnTo>
                      <a:pt x="158" y="221"/>
                    </a:lnTo>
                    <a:lnTo>
                      <a:pt x="158" y="221"/>
                    </a:lnTo>
                    <a:lnTo>
                      <a:pt x="158" y="217"/>
                    </a:lnTo>
                    <a:lnTo>
                      <a:pt x="154" y="212"/>
                    </a:lnTo>
                    <a:lnTo>
                      <a:pt x="154" y="212"/>
                    </a:lnTo>
                    <a:lnTo>
                      <a:pt x="145" y="208"/>
                    </a:lnTo>
                    <a:lnTo>
                      <a:pt x="145" y="208"/>
                    </a:lnTo>
                    <a:lnTo>
                      <a:pt x="145" y="203"/>
                    </a:lnTo>
                    <a:lnTo>
                      <a:pt x="140" y="203"/>
                    </a:lnTo>
                    <a:lnTo>
                      <a:pt x="135" y="199"/>
                    </a:lnTo>
                    <a:lnTo>
                      <a:pt x="131" y="194"/>
                    </a:lnTo>
                    <a:lnTo>
                      <a:pt x="126" y="190"/>
                    </a:lnTo>
                    <a:lnTo>
                      <a:pt x="126" y="185"/>
                    </a:lnTo>
                    <a:lnTo>
                      <a:pt x="126" y="181"/>
                    </a:lnTo>
                    <a:lnTo>
                      <a:pt x="117" y="176"/>
                    </a:lnTo>
                    <a:lnTo>
                      <a:pt x="117" y="176"/>
                    </a:lnTo>
                    <a:lnTo>
                      <a:pt x="117" y="172"/>
                    </a:lnTo>
                    <a:lnTo>
                      <a:pt x="113" y="167"/>
                    </a:lnTo>
                    <a:lnTo>
                      <a:pt x="113" y="167"/>
                    </a:lnTo>
                    <a:lnTo>
                      <a:pt x="113" y="167"/>
                    </a:lnTo>
                    <a:lnTo>
                      <a:pt x="108" y="163"/>
                    </a:lnTo>
                    <a:lnTo>
                      <a:pt x="108" y="163"/>
                    </a:lnTo>
                    <a:lnTo>
                      <a:pt x="104" y="158"/>
                    </a:lnTo>
                    <a:lnTo>
                      <a:pt x="104" y="154"/>
                    </a:lnTo>
                    <a:lnTo>
                      <a:pt x="104" y="154"/>
                    </a:lnTo>
                    <a:lnTo>
                      <a:pt x="104" y="149"/>
                    </a:lnTo>
                    <a:lnTo>
                      <a:pt x="95" y="136"/>
                    </a:lnTo>
                    <a:lnTo>
                      <a:pt x="95" y="131"/>
                    </a:lnTo>
                    <a:lnTo>
                      <a:pt x="95" y="127"/>
                    </a:lnTo>
                    <a:lnTo>
                      <a:pt x="95" y="127"/>
                    </a:lnTo>
                    <a:lnTo>
                      <a:pt x="90" y="122"/>
                    </a:lnTo>
                    <a:lnTo>
                      <a:pt x="90" y="122"/>
                    </a:lnTo>
                    <a:lnTo>
                      <a:pt x="86" y="117"/>
                    </a:lnTo>
                    <a:lnTo>
                      <a:pt x="86" y="117"/>
                    </a:lnTo>
                    <a:lnTo>
                      <a:pt x="86" y="113"/>
                    </a:lnTo>
                    <a:lnTo>
                      <a:pt x="81" y="108"/>
                    </a:lnTo>
                    <a:lnTo>
                      <a:pt x="81" y="108"/>
                    </a:lnTo>
                    <a:lnTo>
                      <a:pt x="77" y="108"/>
                    </a:lnTo>
                    <a:lnTo>
                      <a:pt x="77" y="104"/>
                    </a:lnTo>
                    <a:lnTo>
                      <a:pt x="72" y="104"/>
                    </a:lnTo>
                    <a:lnTo>
                      <a:pt x="72" y="104"/>
                    </a:lnTo>
                    <a:lnTo>
                      <a:pt x="72" y="99"/>
                    </a:lnTo>
                    <a:lnTo>
                      <a:pt x="72" y="90"/>
                    </a:lnTo>
                    <a:lnTo>
                      <a:pt x="68" y="81"/>
                    </a:lnTo>
                    <a:lnTo>
                      <a:pt x="68" y="77"/>
                    </a:lnTo>
                    <a:lnTo>
                      <a:pt x="63" y="72"/>
                    </a:lnTo>
                    <a:lnTo>
                      <a:pt x="63" y="72"/>
                    </a:lnTo>
                    <a:lnTo>
                      <a:pt x="54" y="68"/>
                    </a:lnTo>
                    <a:lnTo>
                      <a:pt x="54" y="68"/>
                    </a:lnTo>
                    <a:lnTo>
                      <a:pt x="50" y="68"/>
                    </a:lnTo>
                    <a:lnTo>
                      <a:pt x="50" y="68"/>
                    </a:lnTo>
                    <a:lnTo>
                      <a:pt x="50" y="63"/>
                    </a:lnTo>
                    <a:lnTo>
                      <a:pt x="45" y="63"/>
                    </a:lnTo>
                    <a:lnTo>
                      <a:pt x="45" y="59"/>
                    </a:lnTo>
                    <a:lnTo>
                      <a:pt x="45" y="54"/>
                    </a:lnTo>
                    <a:lnTo>
                      <a:pt x="45" y="54"/>
                    </a:lnTo>
                    <a:lnTo>
                      <a:pt x="41" y="54"/>
                    </a:lnTo>
                    <a:lnTo>
                      <a:pt x="41" y="50"/>
                    </a:lnTo>
                    <a:lnTo>
                      <a:pt x="41" y="50"/>
                    </a:lnTo>
                    <a:lnTo>
                      <a:pt x="41" y="45"/>
                    </a:lnTo>
                    <a:lnTo>
                      <a:pt x="36" y="41"/>
                    </a:lnTo>
                    <a:lnTo>
                      <a:pt x="32" y="41"/>
                    </a:lnTo>
                    <a:lnTo>
                      <a:pt x="32" y="36"/>
                    </a:lnTo>
                    <a:lnTo>
                      <a:pt x="27" y="36"/>
                    </a:lnTo>
                    <a:lnTo>
                      <a:pt x="27" y="36"/>
                    </a:lnTo>
                    <a:lnTo>
                      <a:pt x="23" y="32"/>
                    </a:lnTo>
                    <a:lnTo>
                      <a:pt x="23" y="32"/>
                    </a:lnTo>
                    <a:lnTo>
                      <a:pt x="18" y="27"/>
                    </a:lnTo>
                    <a:lnTo>
                      <a:pt x="9" y="18"/>
                    </a:lnTo>
                    <a:lnTo>
                      <a:pt x="9" y="18"/>
                    </a:lnTo>
                    <a:lnTo>
                      <a:pt x="4" y="14"/>
                    </a:lnTo>
                    <a:lnTo>
                      <a:pt x="4" y="14"/>
                    </a:lnTo>
                    <a:lnTo>
                      <a:pt x="0" y="9"/>
                    </a:lnTo>
                    <a:lnTo>
                      <a:pt x="4" y="4"/>
                    </a:lnTo>
                    <a:lnTo>
                      <a:pt x="4" y="4"/>
                    </a:lnTo>
                    <a:lnTo>
                      <a:pt x="4" y="4"/>
                    </a:lnTo>
                    <a:lnTo>
                      <a:pt x="0" y="0"/>
                    </a:lnTo>
                    <a:lnTo>
                      <a:pt x="0" y="0"/>
                    </a:lnTo>
                    <a:lnTo>
                      <a:pt x="4" y="0"/>
                    </a:lnTo>
                    <a:lnTo>
                      <a:pt x="4" y="0"/>
                    </a:lnTo>
                    <a:lnTo>
                      <a:pt x="9" y="0"/>
                    </a:lnTo>
                    <a:lnTo>
                      <a:pt x="9" y="0"/>
                    </a:lnTo>
                    <a:lnTo>
                      <a:pt x="9" y="0"/>
                    </a:lnTo>
                    <a:lnTo>
                      <a:pt x="14" y="0"/>
                    </a:lnTo>
                    <a:lnTo>
                      <a:pt x="18" y="4"/>
                    </a:lnTo>
                    <a:lnTo>
                      <a:pt x="18" y="4"/>
                    </a:lnTo>
                    <a:lnTo>
                      <a:pt x="23" y="9"/>
                    </a:lnTo>
                    <a:lnTo>
                      <a:pt x="23"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5" name="Freeform 76"/>
              <p:cNvSpPr>
                <a:spLocks noEditPoints="1"/>
              </p:cNvSpPr>
              <p:nvPr/>
            </p:nvSpPr>
            <p:spPr bwMode="auto">
              <a:xfrm>
                <a:off x="6099176" y="1862139"/>
                <a:ext cx="746125" cy="839788"/>
              </a:xfrm>
              <a:custGeom>
                <a:avLst/>
                <a:gdLst>
                  <a:gd name="T0" fmla="*/ 452 w 470"/>
                  <a:gd name="T1" fmla="*/ 434 h 529"/>
                  <a:gd name="T2" fmla="*/ 456 w 470"/>
                  <a:gd name="T3" fmla="*/ 443 h 529"/>
                  <a:gd name="T4" fmla="*/ 145 w 470"/>
                  <a:gd name="T5" fmla="*/ 81 h 529"/>
                  <a:gd name="T6" fmla="*/ 167 w 470"/>
                  <a:gd name="T7" fmla="*/ 86 h 529"/>
                  <a:gd name="T8" fmla="*/ 181 w 470"/>
                  <a:gd name="T9" fmla="*/ 104 h 529"/>
                  <a:gd name="T10" fmla="*/ 194 w 470"/>
                  <a:gd name="T11" fmla="*/ 135 h 529"/>
                  <a:gd name="T12" fmla="*/ 239 w 470"/>
                  <a:gd name="T13" fmla="*/ 153 h 529"/>
                  <a:gd name="T14" fmla="*/ 271 w 470"/>
                  <a:gd name="T15" fmla="*/ 163 h 529"/>
                  <a:gd name="T16" fmla="*/ 307 w 470"/>
                  <a:gd name="T17" fmla="*/ 172 h 529"/>
                  <a:gd name="T18" fmla="*/ 316 w 470"/>
                  <a:gd name="T19" fmla="*/ 140 h 529"/>
                  <a:gd name="T20" fmla="*/ 330 w 470"/>
                  <a:gd name="T21" fmla="*/ 158 h 529"/>
                  <a:gd name="T22" fmla="*/ 366 w 470"/>
                  <a:gd name="T23" fmla="*/ 163 h 529"/>
                  <a:gd name="T24" fmla="*/ 384 w 470"/>
                  <a:gd name="T25" fmla="*/ 149 h 529"/>
                  <a:gd name="T26" fmla="*/ 388 w 470"/>
                  <a:gd name="T27" fmla="*/ 135 h 529"/>
                  <a:gd name="T28" fmla="*/ 411 w 470"/>
                  <a:gd name="T29" fmla="*/ 113 h 529"/>
                  <a:gd name="T30" fmla="*/ 443 w 470"/>
                  <a:gd name="T31" fmla="*/ 108 h 529"/>
                  <a:gd name="T32" fmla="*/ 447 w 470"/>
                  <a:gd name="T33" fmla="*/ 126 h 529"/>
                  <a:gd name="T34" fmla="*/ 461 w 470"/>
                  <a:gd name="T35" fmla="*/ 140 h 529"/>
                  <a:gd name="T36" fmla="*/ 438 w 470"/>
                  <a:gd name="T37" fmla="*/ 167 h 529"/>
                  <a:gd name="T38" fmla="*/ 438 w 470"/>
                  <a:gd name="T39" fmla="*/ 194 h 529"/>
                  <a:gd name="T40" fmla="*/ 425 w 470"/>
                  <a:gd name="T41" fmla="*/ 221 h 529"/>
                  <a:gd name="T42" fmla="*/ 425 w 470"/>
                  <a:gd name="T43" fmla="*/ 253 h 529"/>
                  <a:gd name="T44" fmla="*/ 402 w 470"/>
                  <a:gd name="T45" fmla="*/ 221 h 529"/>
                  <a:gd name="T46" fmla="*/ 393 w 470"/>
                  <a:gd name="T47" fmla="*/ 235 h 529"/>
                  <a:gd name="T48" fmla="*/ 398 w 470"/>
                  <a:gd name="T49" fmla="*/ 208 h 529"/>
                  <a:gd name="T50" fmla="*/ 370 w 470"/>
                  <a:gd name="T51" fmla="*/ 194 h 529"/>
                  <a:gd name="T52" fmla="*/ 343 w 470"/>
                  <a:gd name="T53" fmla="*/ 176 h 529"/>
                  <a:gd name="T54" fmla="*/ 325 w 470"/>
                  <a:gd name="T55" fmla="*/ 167 h 529"/>
                  <a:gd name="T56" fmla="*/ 339 w 470"/>
                  <a:gd name="T57" fmla="*/ 190 h 529"/>
                  <a:gd name="T58" fmla="*/ 339 w 470"/>
                  <a:gd name="T59" fmla="*/ 208 h 529"/>
                  <a:gd name="T60" fmla="*/ 352 w 470"/>
                  <a:gd name="T61" fmla="*/ 244 h 529"/>
                  <a:gd name="T62" fmla="*/ 352 w 470"/>
                  <a:gd name="T63" fmla="*/ 253 h 529"/>
                  <a:gd name="T64" fmla="*/ 343 w 470"/>
                  <a:gd name="T65" fmla="*/ 257 h 529"/>
                  <a:gd name="T66" fmla="*/ 321 w 470"/>
                  <a:gd name="T67" fmla="*/ 298 h 529"/>
                  <a:gd name="T68" fmla="*/ 294 w 470"/>
                  <a:gd name="T69" fmla="*/ 321 h 529"/>
                  <a:gd name="T70" fmla="*/ 244 w 470"/>
                  <a:gd name="T71" fmla="*/ 370 h 529"/>
                  <a:gd name="T72" fmla="*/ 235 w 470"/>
                  <a:gd name="T73" fmla="*/ 416 h 529"/>
                  <a:gd name="T74" fmla="*/ 235 w 470"/>
                  <a:gd name="T75" fmla="*/ 474 h 529"/>
                  <a:gd name="T76" fmla="*/ 208 w 470"/>
                  <a:gd name="T77" fmla="*/ 511 h 529"/>
                  <a:gd name="T78" fmla="*/ 176 w 470"/>
                  <a:gd name="T79" fmla="*/ 502 h 529"/>
                  <a:gd name="T80" fmla="*/ 140 w 470"/>
                  <a:gd name="T81" fmla="*/ 434 h 529"/>
                  <a:gd name="T82" fmla="*/ 117 w 470"/>
                  <a:gd name="T83" fmla="*/ 384 h 529"/>
                  <a:gd name="T84" fmla="*/ 95 w 470"/>
                  <a:gd name="T85" fmla="*/ 316 h 529"/>
                  <a:gd name="T86" fmla="*/ 86 w 470"/>
                  <a:gd name="T87" fmla="*/ 271 h 529"/>
                  <a:gd name="T88" fmla="*/ 72 w 470"/>
                  <a:gd name="T89" fmla="*/ 257 h 529"/>
                  <a:gd name="T90" fmla="*/ 41 w 470"/>
                  <a:gd name="T91" fmla="*/ 280 h 529"/>
                  <a:gd name="T92" fmla="*/ 41 w 470"/>
                  <a:gd name="T93" fmla="*/ 244 h 529"/>
                  <a:gd name="T94" fmla="*/ 4 w 470"/>
                  <a:gd name="T95" fmla="*/ 230 h 529"/>
                  <a:gd name="T96" fmla="*/ 23 w 470"/>
                  <a:gd name="T97" fmla="*/ 217 h 529"/>
                  <a:gd name="T98" fmla="*/ 45 w 470"/>
                  <a:gd name="T99" fmla="*/ 217 h 529"/>
                  <a:gd name="T100" fmla="*/ 27 w 470"/>
                  <a:gd name="T101" fmla="*/ 185 h 529"/>
                  <a:gd name="T102" fmla="*/ 23 w 470"/>
                  <a:gd name="T103" fmla="*/ 149 h 529"/>
                  <a:gd name="T104" fmla="*/ 54 w 470"/>
                  <a:gd name="T105" fmla="*/ 131 h 529"/>
                  <a:gd name="T106" fmla="*/ 81 w 470"/>
                  <a:gd name="T107" fmla="*/ 86 h 529"/>
                  <a:gd name="T108" fmla="*/ 72 w 470"/>
                  <a:gd name="T109" fmla="*/ 59 h 529"/>
                  <a:gd name="T110" fmla="*/ 59 w 470"/>
                  <a:gd name="T111" fmla="*/ 40 h 529"/>
                  <a:gd name="T112" fmla="*/ 50 w 470"/>
                  <a:gd name="T113" fmla="*/ 22 h 529"/>
                  <a:gd name="T114" fmla="*/ 95 w 470"/>
                  <a:gd name="T115" fmla="*/ 13 h 529"/>
                  <a:gd name="T116" fmla="*/ 117 w 470"/>
                  <a:gd name="T117" fmla="*/ 9 h 529"/>
                  <a:gd name="T118" fmla="*/ 140 w 470"/>
                  <a:gd name="T119" fmla="*/ 40 h 529"/>
                  <a:gd name="T120" fmla="*/ 140 w 470"/>
                  <a:gd name="T121" fmla="*/ 5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0" h="529">
                    <a:moveTo>
                      <a:pt x="456" y="456"/>
                    </a:moveTo>
                    <a:lnTo>
                      <a:pt x="456" y="456"/>
                    </a:lnTo>
                    <a:lnTo>
                      <a:pt x="456" y="461"/>
                    </a:lnTo>
                    <a:lnTo>
                      <a:pt x="452" y="456"/>
                    </a:lnTo>
                    <a:lnTo>
                      <a:pt x="452" y="456"/>
                    </a:lnTo>
                    <a:lnTo>
                      <a:pt x="452" y="452"/>
                    </a:lnTo>
                    <a:lnTo>
                      <a:pt x="452" y="452"/>
                    </a:lnTo>
                    <a:lnTo>
                      <a:pt x="452" y="452"/>
                    </a:lnTo>
                    <a:lnTo>
                      <a:pt x="452" y="452"/>
                    </a:lnTo>
                    <a:lnTo>
                      <a:pt x="452" y="447"/>
                    </a:lnTo>
                    <a:lnTo>
                      <a:pt x="452" y="447"/>
                    </a:lnTo>
                    <a:lnTo>
                      <a:pt x="452" y="447"/>
                    </a:lnTo>
                    <a:lnTo>
                      <a:pt x="452" y="443"/>
                    </a:lnTo>
                    <a:lnTo>
                      <a:pt x="452" y="443"/>
                    </a:lnTo>
                    <a:lnTo>
                      <a:pt x="456" y="443"/>
                    </a:lnTo>
                    <a:lnTo>
                      <a:pt x="452" y="443"/>
                    </a:lnTo>
                    <a:lnTo>
                      <a:pt x="452" y="443"/>
                    </a:lnTo>
                    <a:lnTo>
                      <a:pt x="452" y="443"/>
                    </a:lnTo>
                    <a:lnTo>
                      <a:pt x="452" y="438"/>
                    </a:lnTo>
                    <a:lnTo>
                      <a:pt x="452" y="438"/>
                    </a:lnTo>
                    <a:lnTo>
                      <a:pt x="452" y="438"/>
                    </a:lnTo>
                    <a:lnTo>
                      <a:pt x="452" y="434"/>
                    </a:lnTo>
                    <a:lnTo>
                      <a:pt x="452" y="434"/>
                    </a:lnTo>
                    <a:lnTo>
                      <a:pt x="452" y="434"/>
                    </a:lnTo>
                    <a:lnTo>
                      <a:pt x="452" y="429"/>
                    </a:lnTo>
                    <a:lnTo>
                      <a:pt x="452" y="429"/>
                    </a:lnTo>
                    <a:lnTo>
                      <a:pt x="452" y="425"/>
                    </a:lnTo>
                    <a:lnTo>
                      <a:pt x="452" y="425"/>
                    </a:lnTo>
                    <a:lnTo>
                      <a:pt x="452" y="420"/>
                    </a:lnTo>
                    <a:lnTo>
                      <a:pt x="456" y="420"/>
                    </a:lnTo>
                    <a:lnTo>
                      <a:pt x="456" y="420"/>
                    </a:lnTo>
                    <a:lnTo>
                      <a:pt x="456" y="420"/>
                    </a:lnTo>
                    <a:lnTo>
                      <a:pt x="456" y="420"/>
                    </a:lnTo>
                    <a:lnTo>
                      <a:pt x="456" y="425"/>
                    </a:lnTo>
                    <a:lnTo>
                      <a:pt x="456" y="425"/>
                    </a:lnTo>
                    <a:lnTo>
                      <a:pt x="456" y="425"/>
                    </a:lnTo>
                    <a:lnTo>
                      <a:pt x="456" y="425"/>
                    </a:lnTo>
                    <a:lnTo>
                      <a:pt x="456" y="429"/>
                    </a:lnTo>
                    <a:lnTo>
                      <a:pt x="456" y="429"/>
                    </a:lnTo>
                    <a:lnTo>
                      <a:pt x="456" y="429"/>
                    </a:lnTo>
                    <a:lnTo>
                      <a:pt x="456" y="429"/>
                    </a:lnTo>
                    <a:lnTo>
                      <a:pt x="456" y="434"/>
                    </a:lnTo>
                    <a:lnTo>
                      <a:pt x="456" y="438"/>
                    </a:lnTo>
                    <a:lnTo>
                      <a:pt x="456" y="438"/>
                    </a:lnTo>
                    <a:lnTo>
                      <a:pt x="456" y="443"/>
                    </a:lnTo>
                    <a:lnTo>
                      <a:pt x="456" y="443"/>
                    </a:lnTo>
                    <a:lnTo>
                      <a:pt x="456" y="447"/>
                    </a:lnTo>
                    <a:lnTo>
                      <a:pt x="456" y="447"/>
                    </a:lnTo>
                    <a:lnTo>
                      <a:pt x="456" y="447"/>
                    </a:lnTo>
                    <a:lnTo>
                      <a:pt x="456" y="447"/>
                    </a:lnTo>
                    <a:lnTo>
                      <a:pt x="456" y="452"/>
                    </a:lnTo>
                    <a:lnTo>
                      <a:pt x="456" y="452"/>
                    </a:lnTo>
                    <a:lnTo>
                      <a:pt x="456" y="452"/>
                    </a:lnTo>
                    <a:lnTo>
                      <a:pt x="456" y="452"/>
                    </a:lnTo>
                    <a:lnTo>
                      <a:pt x="456" y="456"/>
                    </a:lnTo>
                    <a:lnTo>
                      <a:pt x="456" y="456"/>
                    </a:lnTo>
                    <a:moveTo>
                      <a:pt x="140" y="68"/>
                    </a:moveTo>
                    <a:lnTo>
                      <a:pt x="140" y="68"/>
                    </a:lnTo>
                    <a:lnTo>
                      <a:pt x="140" y="68"/>
                    </a:lnTo>
                    <a:lnTo>
                      <a:pt x="140" y="68"/>
                    </a:lnTo>
                    <a:lnTo>
                      <a:pt x="140" y="68"/>
                    </a:lnTo>
                    <a:lnTo>
                      <a:pt x="140" y="72"/>
                    </a:lnTo>
                    <a:lnTo>
                      <a:pt x="140" y="72"/>
                    </a:lnTo>
                    <a:lnTo>
                      <a:pt x="145" y="72"/>
                    </a:lnTo>
                    <a:lnTo>
                      <a:pt x="145" y="72"/>
                    </a:lnTo>
                    <a:lnTo>
                      <a:pt x="145" y="77"/>
                    </a:lnTo>
                    <a:lnTo>
                      <a:pt x="145" y="77"/>
                    </a:lnTo>
                    <a:lnTo>
                      <a:pt x="145" y="77"/>
                    </a:lnTo>
                    <a:lnTo>
                      <a:pt x="145" y="81"/>
                    </a:lnTo>
                    <a:lnTo>
                      <a:pt x="145" y="81"/>
                    </a:lnTo>
                    <a:lnTo>
                      <a:pt x="145" y="81"/>
                    </a:lnTo>
                    <a:lnTo>
                      <a:pt x="149" y="81"/>
                    </a:lnTo>
                    <a:lnTo>
                      <a:pt x="149" y="81"/>
                    </a:lnTo>
                    <a:lnTo>
                      <a:pt x="149" y="81"/>
                    </a:lnTo>
                    <a:lnTo>
                      <a:pt x="149" y="81"/>
                    </a:lnTo>
                    <a:lnTo>
                      <a:pt x="149" y="81"/>
                    </a:lnTo>
                    <a:lnTo>
                      <a:pt x="149" y="81"/>
                    </a:lnTo>
                    <a:lnTo>
                      <a:pt x="149" y="81"/>
                    </a:lnTo>
                    <a:lnTo>
                      <a:pt x="149" y="77"/>
                    </a:lnTo>
                    <a:lnTo>
                      <a:pt x="149" y="77"/>
                    </a:lnTo>
                    <a:lnTo>
                      <a:pt x="149" y="77"/>
                    </a:lnTo>
                    <a:lnTo>
                      <a:pt x="154" y="81"/>
                    </a:lnTo>
                    <a:lnTo>
                      <a:pt x="158" y="86"/>
                    </a:lnTo>
                    <a:lnTo>
                      <a:pt x="158" y="86"/>
                    </a:lnTo>
                    <a:lnTo>
                      <a:pt x="158" y="86"/>
                    </a:lnTo>
                    <a:lnTo>
                      <a:pt x="158" y="86"/>
                    </a:lnTo>
                    <a:lnTo>
                      <a:pt x="158" y="86"/>
                    </a:lnTo>
                    <a:lnTo>
                      <a:pt x="158" y="86"/>
                    </a:lnTo>
                    <a:lnTo>
                      <a:pt x="163" y="86"/>
                    </a:lnTo>
                    <a:lnTo>
                      <a:pt x="163" y="86"/>
                    </a:lnTo>
                    <a:lnTo>
                      <a:pt x="167" y="86"/>
                    </a:lnTo>
                    <a:lnTo>
                      <a:pt x="167" y="86"/>
                    </a:lnTo>
                    <a:lnTo>
                      <a:pt x="167" y="86"/>
                    </a:lnTo>
                    <a:lnTo>
                      <a:pt x="167" y="86"/>
                    </a:lnTo>
                    <a:lnTo>
                      <a:pt x="172" y="90"/>
                    </a:lnTo>
                    <a:lnTo>
                      <a:pt x="172" y="90"/>
                    </a:lnTo>
                    <a:lnTo>
                      <a:pt x="172" y="90"/>
                    </a:lnTo>
                    <a:lnTo>
                      <a:pt x="172" y="90"/>
                    </a:lnTo>
                    <a:lnTo>
                      <a:pt x="172" y="95"/>
                    </a:lnTo>
                    <a:lnTo>
                      <a:pt x="172" y="95"/>
                    </a:lnTo>
                    <a:lnTo>
                      <a:pt x="172" y="95"/>
                    </a:lnTo>
                    <a:lnTo>
                      <a:pt x="176" y="95"/>
                    </a:lnTo>
                    <a:lnTo>
                      <a:pt x="181" y="95"/>
                    </a:lnTo>
                    <a:lnTo>
                      <a:pt x="181" y="95"/>
                    </a:lnTo>
                    <a:lnTo>
                      <a:pt x="181" y="95"/>
                    </a:lnTo>
                    <a:lnTo>
                      <a:pt x="181" y="99"/>
                    </a:lnTo>
                    <a:lnTo>
                      <a:pt x="185" y="99"/>
                    </a:lnTo>
                    <a:lnTo>
                      <a:pt x="185" y="99"/>
                    </a:lnTo>
                    <a:lnTo>
                      <a:pt x="190" y="99"/>
                    </a:lnTo>
                    <a:lnTo>
                      <a:pt x="185" y="99"/>
                    </a:lnTo>
                    <a:lnTo>
                      <a:pt x="185" y="99"/>
                    </a:lnTo>
                    <a:lnTo>
                      <a:pt x="185" y="99"/>
                    </a:lnTo>
                    <a:lnTo>
                      <a:pt x="185" y="104"/>
                    </a:lnTo>
                    <a:lnTo>
                      <a:pt x="185" y="104"/>
                    </a:lnTo>
                    <a:lnTo>
                      <a:pt x="181" y="104"/>
                    </a:lnTo>
                    <a:lnTo>
                      <a:pt x="181" y="108"/>
                    </a:lnTo>
                    <a:lnTo>
                      <a:pt x="181" y="108"/>
                    </a:lnTo>
                    <a:lnTo>
                      <a:pt x="181" y="113"/>
                    </a:lnTo>
                    <a:lnTo>
                      <a:pt x="181" y="117"/>
                    </a:lnTo>
                    <a:lnTo>
                      <a:pt x="181" y="117"/>
                    </a:lnTo>
                    <a:lnTo>
                      <a:pt x="181" y="122"/>
                    </a:lnTo>
                    <a:lnTo>
                      <a:pt x="181" y="122"/>
                    </a:lnTo>
                    <a:lnTo>
                      <a:pt x="181" y="122"/>
                    </a:lnTo>
                    <a:lnTo>
                      <a:pt x="176" y="122"/>
                    </a:lnTo>
                    <a:lnTo>
                      <a:pt x="181" y="126"/>
                    </a:lnTo>
                    <a:lnTo>
                      <a:pt x="181" y="126"/>
                    </a:lnTo>
                    <a:lnTo>
                      <a:pt x="181" y="126"/>
                    </a:lnTo>
                    <a:lnTo>
                      <a:pt x="181" y="131"/>
                    </a:lnTo>
                    <a:lnTo>
                      <a:pt x="185" y="131"/>
                    </a:lnTo>
                    <a:lnTo>
                      <a:pt x="185" y="131"/>
                    </a:lnTo>
                    <a:lnTo>
                      <a:pt x="185" y="131"/>
                    </a:lnTo>
                    <a:lnTo>
                      <a:pt x="185" y="131"/>
                    </a:lnTo>
                    <a:lnTo>
                      <a:pt x="185" y="131"/>
                    </a:lnTo>
                    <a:lnTo>
                      <a:pt x="190" y="131"/>
                    </a:lnTo>
                    <a:lnTo>
                      <a:pt x="190" y="131"/>
                    </a:lnTo>
                    <a:lnTo>
                      <a:pt x="190" y="131"/>
                    </a:lnTo>
                    <a:lnTo>
                      <a:pt x="190" y="131"/>
                    </a:lnTo>
                    <a:lnTo>
                      <a:pt x="194" y="135"/>
                    </a:lnTo>
                    <a:lnTo>
                      <a:pt x="199" y="135"/>
                    </a:lnTo>
                    <a:lnTo>
                      <a:pt x="199" y="135"/>
                    </a:lnTo>
                    <a:lnTo>
                      <a:pt x="199" y="135"/>
                    </a:lnTo>
                    <a:lnTo>
                      <a:pt x="199" y="140"/>
                    </a:lnTo>
                    <a:lnTo>
                      <a:pt x="203" y="140"/>
                    </a:lnTo>
                    <a:lnTo>
                      <a:pt x="208" y="140"/>
                    </a:lnTo>
                    <a:lnTo>
                      <a:pt x="208" y="144"/>
                    </a:lnTo>
                    <a:lnTo>
                      <a:pt x="212" y="144"/>
                    </a:lnTo>
                    <a:lnTo>
                      <a:pt x="212" y="144"/>
                    </a:lnTo>
                    <a:lnTo>
                      <a:pt x="212" y="144"/>
                    </a:lnTo>
                    <a:lnTo>
                      <a:pt x="212" y="144"/>
                    </a:lnTo>
                    <a:lnTo>
                      <a:pt x="217" y="144"/>
                    </a:lnTo>
                    <a:lnTo>
                      <a:pt x="217" y="144"/>
                    </a:lnTo>
                    <a:lnTo>
                      <a:pt x="217" y="144"/>
                    </a:lnTo>
                    <a:lnTo>
                      <a:pt x="221" y="144"/>
                    </a:lnTo>
                    <a:lnTo>
                      <a:pt x="226" y="149"/>
                    </a:lnTo>
                    <a:lnTo>
                      <a:pt x="226" y="149"/>
                    </a:lnTo>
                    <a:lnTo>
                      <a:pt x="226" y="149"/>
                    </a:lnTo>
                    <a:lnTo>
                      <a:pt x="230" y="149"/>
                    </a:lnTo>
                    <a:lnTo>
                      <a:pt x="230" y="149"/>
                    </a:lnTo>
                    <a:lnTo>
                      <a:pt x="230" y="153"/>
                    </a:lnTo>
                    <a:lnTo>
                      <a:pt x="235" y="153"/>
                    </a:lnTo>
                    <a:lnTo>
                      <a:pt x="239" y="153"/>
                    </a:lnTo>
                    <a:lnTo>
                      <a:pt x="239" y="153"/>
                    </a:lnTo>
                    <a:lnTo>
                      <a:pt x="239" y="153"/>
                    </a:lnTo>
                    <a:lnTo>
                      <a:pt x="239" y="153"/>
                    </a:lnTo>
                    <a:lnTo>
                      <a:pt x="239" y="153"/>
                    </a:lnTo>
                    <a:lnTo>
                      <a:pt x="244" y="153"/>
                    </a:lnTo>
                    <a:lnTo>
                      <a:pt x="248" y="153"/>
                    </a:lnTo>
                    <a:lnTo>
                      <a:pt x="248" y="153"/>
                    </a:lnTo>
                    <a:lnTo>
                      <a:pt x="248" y="153"/>
                    </a:lnTo>
                    <a:lnTo>
                      <a:pt x="248" y="153"/>
                    </a:lnTo>
                    <a:lnTo>
                      <a:pt x="253" y="149"/>
                    </a:lnTo>
                    <a:lnTo>
                      <a:pt x="253" y="153"/>
                    </a:lnTo>
                    <a:lnTo>
                      <a:pt x="257" y="153"/>
                    </a:lnTo>
                    <a:lnTo>
                      <a:pt x="262" y="153"/>
                    </a:lnTo>
                    <a:lnTo>
                      <a:pt x="262" y="153"/>
                    </a:lnTo>
                    <a:lnTo>
                      <a:pt x="262" y="158"/>
                    </a:lnTo>
                    <a:lnTo>
                      <a:pt x="262" y="158"/>
                    </a:lnTo>
                    <a:lnTo>
                      <a:pt x="262" y="158"/>
                    </a:lnTo>
                    <a:lnTo>
                      <a:pt x="267" y="163"/>
                    </a:lnTo>
                    <a:lnTo>
                      <a:pt x="271" y="163"/>
                    </a:lnTo>
                    <a:lnTo>
                      <a:pt x="271" y="163"/>
                    </a:lnTo>
                    <a:lnTo>
                      <a:pt x="271" y="163"/>
                    </a:lnTo>
                    <a:lnTo>
                      <a:pt x="271" y="163"/>
                    </a:lnTo>
                    <a:lnTo>
                      <a:pt x="271" y="163"/>
                    </a:lnTo>
                    <a:lnTo>
                      <a:pt x="271" y="163"/>
                    </a:lnTo>
                    <a:lnTo>
                      <a:pt x="276" y="163"/>
                    </a:lnTo>
                    <a:lnTo>
                      <a:pt x="276" y="167"/>
                    </a:lnTo>
                    <a:lnTo>
                      <a:pt x="276" y="163"/>
                    </a:lnTo>
                    <a:lnTo>
                      <a:pt x="280" y="163"/>
                    </a:lnTo>
                    <a:lnTo>
                      <a:pt x="280" y="163"/>
                    </a:lnTo>
                    <a:lnTo>
                      <a:pt x="280" y="163"/>
                    </a:lnTo>
                    <a:lnTo>
                      <a:pt x="280" y="167"/>
                    </a:lnTo>
                    <a:lnTo>
                      <a:pt x="285" y="167"/>
                    </a:lnTo>
                    <a:lnTo>
                      <a:pt x="285" y="167"/>
                    </a:lnTo>
                    <a:lnTo>
                      <a:pt x="285" y="167"/>
                    </a:lnTo>
                    <a:lnTo>
                      <a:pt x="289" y="167"/>
                    </a:lnTo>
                    <a:lnTo>
                      <a:pt x="289" y="167"/>
                    </a:lnTo>
                    <a:lnTo>
                      <a:pt x="289" y="167"/>
                    </a:lnTo>
                    <a:lnTo>
                      <a:pt x="294" y="167"/>
                    </a:lnTo>
                    <a:lnTo>
                      <a:pt x="294" y="167"/>
                    </a:lnTo>
                    <a:lnTo>
                      <a:pt x="298" y="167"/>
                    </a:lnTo>
                    <a:lnTo>
                      <a:pt x="298" y="172"/>
                    </a:lnTo>
                    <a:lnTo>
                      <a:pt x="303" y="172"/>
                    </a:lnTo>
                    <a:lnTo>
                      <a:pt x="303" y="167"/>
                    </a:lnTo>
                    <a:lnTo>
                      <a:pt x="303" y="167"/>
                    </a:lnTo>
                    <a:lnTo>
                      <a:pt x="307" y="172"/>
                    </a:lnTo>
                    <a:lnTo>
                      <a:pt x="307" y="172"/>
                    </a:lnTo>
                    <a:lnTo>
                      <a:pt x="312" y="172"/>
                    </a:lnTo>
                    <a:lnTo>
                      <a:pt x="312" y="172"/>
                    </a:lnTo>
                    <a:lnTo>
                      <a:pt x="312" y="172"/>
                    </a:lnTo>
                    <a:lnTo>
                      <a:pt x="316" y="172"/>
                    </a:lnTo>
                    <a:lnTo>
                      <a:pt x="316" y="172"/>
                    </a:lnTo>
                    <a:lnTo>
                      <a:pt x="321" y="172"/>
                    </a:lnTo>
                    <a:lnTo>
                      <a:pt x="321" y="172"/>
                    </a:lnTo>
                    <a:lnTo>
                      <a:pt x="321" y="172"/>
                    </a:lnTo>
                    <a:lnTo>
                      <a:pt x="321" y="172"/>
                    </a:lnTo>
                    <a:lnTo>
                      <a:pt x="321" y="167"/>
                    </a:lnTo>
                    <a:lnTo>
                      <a:pt x="321" y="163"/>
                    </a:lnTo>
                    <a:lnTo>
                      <a:pt x="321" y="163"/>
                    </a:lnTo>
                    <a:lnTo>
                      <a:pt x="321" y="158"/>
                    </a:lnTo>
                    <a:lnTo>
                      <a:pt x="316" y="158"/>
                    </a:lnTo>
                    <a:lnTo>
                      <a:pt x="316" y="158"/>
                    </a:lnTo>
                    <a:lnTo>
                      <a:pt x="316" y="149"/>
                    </a:lnTo>
                    <a:lnTo>
                      <a:pt x="316" y="149"/>
                    </a:lnTo>
                    <a:lnTo>
                      <a:pt x="316" y="144"/>
                    </a:lnTo>
                    <a:lnTo>
                      <a:pt x="316" y="144"/>
                    </a:lnTo>
                    <a:lnTo>
                      <a:pt x="316" y="144"/>
                    </a:lnTo>
                    <a:lnTo>
                      <a:pt x="316" y="140"/>
                    </a:lnTo>
                    <a:lnTo>
                      <a:pt x="316" y="140"/>
                    </a:lnTo>
                    <a:lnTo>
                      <a:pt x="316" y="140"/>
                    </a:lnTo>
                    <a:lnTo>
                      <a:pt x="316" y="140"/>
                    </a:lnTo>
                    <a:lnTo>
                      <a:pt x="316" y="140"/>
                    </a:lnTo>
                    <a:lnTo>
                      <a:pt x="316" y="140"/>
                    </a:lnTo>
                    <a:lnTo>
                      <a:pt x="321" y="140"/>
                    </a:lnTo>
                    <a:lnTo>
                      <a:pt x="321" y="140"/>
                    </a:lnTo>
                    <a:lnTo>
                      <a:pt x="321" y="135"/>
                    </a:lnTo>
                    <a:lnTo>
                      <a:pt x="321" y="135"/>
                    </a:lnTo>
                    <a:lnTo>
                      <a:pt x="325" y="135"/>
                    </a:lnTo>
                    <a:lnTo>
                      <a:pt x="325" y="140"/>
                    </a:lnTo>
                    <a:lnTo>
                      <a:pt x="325" y="140"/>
                    </a:lnTo>
                    <a:lnTo>
                      <a:pt x="330" y="140"/>
                    </a:lnTo>
                    <a:lnTo>
                      <a:pt x="330" y="140"/>
                    </a:lnTo>
                    <a:lnTo>
                      <a:pt x="330" y="144"/>
                    </a:lnTo>
                    <a:lnTo>
                      <a:pt x="330" y="149"/>
                    </a:lnTo>
                    <a:lnTo>
                      <a:pt x="330" y="149"/>
                    </a:lnTo>
                    <a:lnTo>
                      <a:pt x="330" y="149"/>
                    </a:lnTo>
                    <a:lnTo>
                      <a:pt x="330" y="153"/>
                    </a:lnTo>
                    <a:lnTo>
                      <a:pt x="330" y="153"/>
                    </a:lnTo>
                    <a:lnTo>
                      <a:pt x="330" y="153"/>
                    </a:lnTo>
                    <a:lnTo>
                      <a:pt x="330" y="153"/>
                    </a:lnTo>
                    <a:lnTo>
                      <a:pt x="330" y="153"/>
                    </a:lnTo>
                    <a:lnTo>
                      <a:pt x="330" y="158"/>
                    </a:lnTo>
                    <a:lnTo>
                      <a:pt x="330" y="158"/>
                    </a:lnTo>
                    <a:lnTo>
                      <a:pt x="334" y="158"/>
                    </a:lnTo>
                    <a:lnTo>
                      <a:pt x="334" y="158"/>
                    </a:lnTo>
                    <a:lnTo>
                      <a:pt x="334" y="163"/>
                    </a:lnTo>
                    <a:lnTo>
                      <a:pt x="339" y="163"/>
                    </a:lnTo>
                    <a:lnTo>
                      <a:pt x="343" y="163"/>
                    </a:lnTo>
                    <a:lnTo>
                      <a:pt x="343" y="163"/>
                    </a:lnTo>
                    <a:lnTo>
                      <a:pt x="343" y="163"/>
                    </a:lnTo>
                    <a:lnTo>
                      <a:pt x="343" y="163"/>
                    </a:lnTo>
                    <a:lnTo>
                      <a:pt x="348" y="163"/>
                    </a:lnTo>
                    <a:lnTo>
                      <a:pt x="348" y="163"/>
                    </a:lnTo>
                    <a:lnTo>
                      <a:pt x="348" y="163"/>
                    </a:lnTo>
                    <a:lnTo>
                      <a:pt x="348" y="163"/>
                    </a:lnTo>
                    <a:lnTo>
                      <a:pt x="348" y="163"/>
                    </a:lnTo>
                    <a:lnTo>
                      <a:pt x="348" y="163"/>
                    </a:lnTo>
                    <a:lnTo>
                      <a:pt x="352" y="163"/>
                    </a:lnTo>
                    <a:lnTo>
                      <a:pt x="357" y="163"/>
                    </a:lnTo>
                    <a:lnTo>
                      <a:pt x="357" y="158"/>
                    </a:lnTo>
                    <a:lnTo>
                      <a:pt x="357" y="158"/>
                    </a:lnTo>
                    <a:lnTo>
                      <a:pt x="357" y="158"/>
                    </a:lnTo>
                    <a:lnTo>
                      <a:pt x="361" y="158"/>
                    </a:lnTo>
                    <a:lnTo>
                      <a:pt x="361" y="163"/>
                    </a:lnTo>
                    <a:lnTo>
                      <a:pt x="361" y="163"/>
                    </a:lnTo>
                    <a:lnTo>
                      <a:pt x="366" y="163"/>
                    </a:lnTo>
                    <a:lnTo>
                      <a:pt x="366" y="163"/>
                    </a:lnTo>
                    <a:lnTo>
                      <a:pt x="370" y="163"/>
                    </a:lnTo>
                    <a:lnTo>
                      <a:pt x="375" y="163"/>
                    </a:lnTo>
                    <a:lnTo>
                      <a:pt x="375" y="158"/>
                    </a:lnTo>
                    <a:lnTo>
                      <a:pt x="375" y="158"/>
                    </a:lnTo>
                    <a:lnTo>
                      <a:pt x="379" y="163"/>
                    </a:lnTo>
                    <a:lnTo>
                      <a:pt x="379" y="163"/>
                    </a:lnTo>
                    <a:lnTo>
                      <a:pt x="379" y="158"/>
                    </a:lnTo>
                    <a:lnTo>
                      <a:pt x="384" y="158"/>
                    </a:lnTo>
                    <a:lnTo>
                      <a:pt x="384" y="158"/>
                    </a:lnTo>
                    <a:lnTo>
                      <a:pt x="384" y="158"/>
                    </a:lnTo>
                    <a:lnTo>
                      <a:pt x="384" y="158"/>
                    </a:lnTo>
                    <a:lnTo>
                      <a:pt x="384" y="158"/>
                    </a:lnTo>
                    <a:lnTo>
                      <a:pt x="384" y="158"/>
                    </a:lnTo>
                    <a:lnTo>
                      <a:pt x="384" y="158"/>
                    </a:lnTo>
                    <a:lnTo>
                      <a:pt x="384" y="153"/>
                    </a:lnTo>
                    <a:lnTo>
                      <a:pt x="384" y="153"/>
                    </a:lnTo>
                    <a:lnTo>
                      <a:pt x="384" y="153"/>
                    </a:lnTo>
                    <a:lnTo>
                      <a:pt x="384" y="153"/>
                    </a:lnTo>
                    <a:lnTo>
                      <a:pt x="384" y="153"/>
                    </a:lnTo>
                    <a:lnTo>
                      <a:pt x="384" y="149"/>
                    </a:lnTo>
                    <a:lnTo>
                      <a:pt x="384" y="149"/>
                    </a:lnTo>
                    <a:lnTo>
                      <a:pt x="384" y="149"/>
                    </a:lnTo>
                    <a:lnTo>
                      <a:pt x="379" y="149"/>
                    </a:lnTo>
                    <a:lnTo>
                      <a:pt x="379" y="149"/>
                    </a:lnTo>
                    <a:lnTo>
                      <a:pt x="379" y="149"/>
                    </a:lnTo>
                    <a:lnTo>
                      <a:pt x="375" y="149"/>
                    </a:lnTo>
                    <a:lnTo>
                      <a:pt x="375" y="144"/>
                    </a:lnTo>
                    <a:lnTo>
                      <a:pt x="375" y="144"/>
                    </a:lnTo>
                    <a:lnTo>
                      <a:pt x="375" y="144"/>
                    </a:lnTo>
                    <a:lnTo>
                      <a:pt x="375" y="140"/>
                    </a:lnTo>
                    <a:lnTo>
                      <a:pt x="375" y="140"/>
                    </a:lnTo>
                    <a:lnTo>
                      <a:pt x="375" y="140"/>
                    </a:lnTo>
                    <a:lnTo>
                      <a:pt x="379" y="140"/>
                    </a:lnTo>
                    <a:lnTo>
                      <a:pt x="379" y="140"/>
                    </a:lnTo>
                    <a:lnTo>
                      <a:pt x="379" y="140"/>
                    </a:lnTo>
                    <a:lnTo>
                      <a:pt x="384" y="140"/>
                    </a:lnTo>
                    <a:lnTo>
                      <a:pt x="384" y="140"/>
                    </a:lnTo>
                    <a:lnTo>
                      <a:pt x="384" y="140"/>
                    </a:lnTo>
                    <a:lnTo>
                      <a:pt x="384" y="140"/>
                    </a:lnTo>
                    <a:lnTo>
                      <a:pt x="384" y="140"/>
                    </a:lnTo>
                    <a:lnTo>
                      <a:pt x="384" y="140"/>
                    </a:lnTo>
                    <a:lnTo>
                      <a:pt x="388" y="140"/>
                    </a:lnTo>
                    <a:lnTo>
                      <a:pt x="388" y="140"/>
                    </a:lnTo>
                    <a:lnTo>
                      <a:pt x="388" y="140"/>
                    </a:lnTo>
                    <a:lnTo>
                      <a:pt x="388" y="135"/>
                    </a:lnTo>
                    <a:lnTo>
                      <a:pt x="388" y="135"/>
                    </a:lnTo>
                    <a:lnTo>
                      <a:pt x="388" y="135"/>
                    </a:lnTo>
                    <a:lnTo>
                      <a:pt x="388" y="135"/>
                    </a:lnTo>
                    <a:lnTo>
                      <a:pt x="388" y="135"/>
                    </a:lnTo>
                    <a:lnTo>
                      <a:pt x="388" y="135"/>
                    </a:lnTo>
                    <a:lnTo>
                      <a:pt x="388" y="135"/>
                    </a:lnTo>
                    <a:lnTo>
                      <a:pt x="393" y="131"/>
                    </a:lnTo>
                    <a:lnTo>
                      <a:pt x="393" y="131"/>
                    </a:lnTo>
                    <a:lnTo>
                      <a:pt x="398" y="126"/>
                    </a:lnTo>
                    <a:lnTo>
                      <a:pt x="398" y="126"/>
                    </a:lnTo>
                    <a:lnTo>
                      <a:pt x="398" y="126"/>
                    </a:lnTo>
                    <a:lnTo>
                      <a:pt x="398" y="122"/>
                    </a:lnTo>
                    <a:lnTo>
                      <a:pt x="398" y="122"/>
                    </a:lnTo>
                    <a:lnTo>
                      <a:pt x="402" y="122"/>
                    </a:lnTo>
                    <a:lnTo>
                      <a:pt x="402" y="122"/>
                    </a:lnTo>
                    <a:lnTo>
                      <a:pt x="407" y="122"/>
                    </a:lnTo>
                    <a:lnTo>
                      <a:pt x="407" y="117"/>
                    </a:lnTo>
                    <a:lnTo>
                      <a:pt x="407" y="117"/>
                    </a:lnTo>
                    <a:lnTo>
                      <a:pt x="407" y="117"/>
                    </a:lnTo>
                    <a:lnTo>
                      <a:pt x="407" y="117"/>
                    </a:lnTo>
                    <a:lnTo>
                      <a:pt x="411" y="113"/>
                    </a:lnTo>
                    <a:lnTo>
                      <a:pt x="411" y="113"/>
                    </a:lnTo>
                    <a:lnTo>
                      <a:pt x="411" y="113"/>
                    </a:lnTo>
                    <a:lnTo>
                      <a:pt x="416" y="108"/>
                    </a:lnTo>
                    <a:lnTo>
                      <a:pt x="416" y="108"/>
                    </a:lnTo>
                    <a:lnTo>
                      <a:pt x="416" y="113"/>
                    </a:lnTo>
                    <a:lnTo>
                      <a:pt x="416" y="113"/>
                    </a:lnTo>
                    <a:lnTo>
                      <a:pt x="416" y="113"/>
                    </a:lnTo>
                    <a:lnTo>
                      <a:pt x="420" y="113"/>
                    </a:lnTo>
                    <a:lnTo>
                      <a:pt x="420" y="113"/>
                    </a:lnTo>
                    <a:lnTo>
                      <a:pt x="425" y="113"/>
                    </a:lnTo>
                    <a:lnTo>
                      <a:pt x="425" y="113"/>
                    </a:lnTo>
                    <a:lnTo>
                      <a:pt x="429" y="113"/>
                    </a:lnTo>
                    <a:lnTo>
                      <a:pt x="429" y="113"/>
                    </a:lnTo>
                    <a:lnTo>
                      <a:pt x="429" y="113"/>
                    </a:lnTo>
                    <a:lnTo>
                      <a:pt x="429" y="113"/>
                    </a:lnTo>
                    <a:lnTo>
                      <a:pt x="429" y="113"/>
                    </a:lnTo>
                    <a:lnTo>
                      <a:pt x="429" y="113"/>
                    </a:lnTo>
                    <a:lnTo>
                      <a:pt x="429" y="113"/>
                    </a:lnTo>
                    <a:lnTo>
                      <a:pt x="434" y="108"/>
                    </a:lnTo>
                    <a:lnTo>
                      <a:pt x="434" y="108"/>
                    </a:lnTo>
                    <a:lnTo>
                      <a:pt x="438" y="108"/>
                    </a:lnTo>
                    <a:lnTo>
                      <a:pt x="438" y="108"/>
                    </a:lnTo>
                    <a:lnTo>
                      <a:pt x="438" y="108"/>
                    </a:lnTo>
                    <a:lnTo>
                      <a:pt x="443" y="108"/>
                    </a:lnTo>
                    <a:lnTo>
                      <a:pt x="443" y="108"/>
                    </a:lnTo>
                    <a:lnTo>
                      <a:pt x="443" y="108"/>
                    </a:lnTo>
                    <a:lnTo>
                      <a:pt x="443" y="108"/>
                    </a:lnTo>
                    <a:lnTo>
                      <a:pt x="443" y="113"/>
                    </a:lnTo>
                    <a:lnTo>
                      <a:pt x="443" y="113"/>
                    </a:lnTo>
                    <a:lnTo>
                      <a:pt x="443" y="113"/>
                    </a:lnTo>
                    <a:lnTo>
                      <a:pt x="443" y="113"/>
                    </a:lnTo>
                    <a:lnTo>
                      <a:pt x="443" y="117"/>
                    </a:lnTo>
                    <a:lnTo>
                      <a:pt x="443" y="117"/>
                    </a:lnTo>
                    <a:lnTo>
                      <a:pt x="443" y="117"/>
                    </a:lnTo>
                    <a:lnTo>
                      <a:pt x="443" y="113"/>
                    </a:lnTo>
                    <a:lnTo>
                      <a:pt x="447" y="113"/>
                    </a:lnTo>
                    <a:lnTo>
                      <a:pt x="447" y="113"/>
                    </a:lnTo>
                    <a:lnTo>
                      <a:pt x="447" y="117"/>
                    </a:lnTo>
                    <a:lnTo>
                      <a:pt x="447" y="117"/>
                    </a:lnTo>
                    <a:lnTo>
                      <a:pt x="452" y="117"/>
                    </a:lnTo>
                    <a:lnTo>
                      <a:pt x="447" y="122"/>
                    </a:lnTo>
                    <a:lnTo>
                      <a:pt x="447" y="122"/>
                    </a:lnTo>
                    <a:lnTo>
                      <a:pt x="447" y="126"/>
                    </a:lnTo>
                    <a:lnTo>
                      <a:pt x="447" y="126"/>
                    </a:lnTo>
                    <a:lnTo>
                      <a:pt x="447" y="126"/>
                    </a:lnTo>
                    <a:lnTo>
                      <a:pt x="447" y="126"/>
                    </a:lnTo>
                    <a:lnTo>
                      <a:pt x="447" y="126"/>
                    </a:lnTo>
                    <a:lnTo>
                      <a:pt x="447" y="126"/>
                    </a:lnTo>
                    <a:lnTo>
                      <a:pt x="447" y="126"/>
                    </a:lnTo>
                    <a:lnTo>
                      <a:pt x="447" y="126"/>
                    </a:lnTo>
                    <a:lnTo>
                      <a:pt x="452" y="126"/>
                    </a:lnTo>
                    <a:lnTo>
                      <a:pt x="452" y="126"/>
                    </a:lnTo>
                    <a:lnTo>
                      <a:pt x="456" y="126"/>
                    </a:lnTo>
                    <a:lnTo>
                      <a:pt x="456" y="126"/>
                    </a:lnTo>
                    <a:lnTo>
                      <a:pt x="461" y="126"/>
                    </a:lnTo>
                    <a:lnTo>
                      <a:pt x="461" y="126"/>
                    </a:lnTo>
                    <a:lnTo>
                      <a:pt x="461" y="126"/>
                    </a:lnTo>
                    <a:lnTo>
                      <a:pt x="465" y="131"/>
                    </a:lnTo>
                    <a:lnTo>
                      <a:pt x="465" y="131"/>
                    </a:lnTo>
                    <a:lnTo>
                      <a:pt x="465" y="131"/>
                    </a:lnTo>
                    <a:lnTo>
                      <a:pt x="465" y="131"/>
                    </a:lnTo>
                    <a:lnTo>
                      <a:pt x="465" y="131"/>
                    </a:lnTo>
                    <a:lnTo>
                      <a:pt x="465" y="135"/>
                    </a:lnTo>
                    <a:lnTo>
                      <a:pt x="465" y="135"/>
                    </a:lnTo>
                    <a:lnTo>
                      <a:pt x="465" y="135"/>
                    </a:lnTo>
                    <a:lnTo>
                      <a:pt x="465" y="135"/>
                    </a:lnTo>
                    <a:lnTo>
                      <a:pt x="465" y="135"/>
                    </a:lnTo>
                    <a:lnTo>
                      <a:pt x="465" y="140"/>
                    </a:lnTo>
                    <a:lnTo>
                      <a:pt x="461" y="140"/>
                    </a:lnTo>
                    <a:lnTo>
                      <a:pt x="461" y="140"/>
                    </a:lnTo>
                    <a:lnTo>
                      <a:pt x="461" y="140"/>
                    </a:lnTo>
                    <a:lnTo>
                      <a:pt x="461" y="144"/>
                    </a:lnTo>
                    <a:lnTo>
                      <a:pt x="461" y="144"/>
                    </a:lnTo>
                    <a:lnTo>
                      <a:pt x="470" y="149"/>
                    </a:lnTo>
                    <a:lnTo>
                      <a:pt x="470" y="149"/>
                    </a:lnTo>
                    <a:lnTo>
                      <a:pt x="465" y="153"/>
                    </a:lnTo>
                    <a:lnTo>
                      <a:pt x="465" y="149"/>
                    </a:lnTo>
                    <a:lnTo>
                      <a:pt x="465" y="149"/>
                    </a:lnTo>
                    <a:lnTo>
                      <a:pt x="461" y="149"/>
                    </a:lnTo>
                    <a:lnTo>
                      <a:pt x="461" y="149"/>
                    </a:lnTo>
                    <a:lnTo>
                      <a:pt x="461" y="149"/>
                    </a:lnTo>
                    <a:lnTo>
                      <a:pt x="452" y="149"/>
                    </a:lnTo>
                    <a:lnTo>
                      <a:pt x="452" y="149"/>
                    </a:lnTo>
                    <a:lnTo>
                      <a:pt x="452" y="149"/>
                    </a:lnTo>
                    <a:lnTo>
                      <a:pt x="447" y="153"/>
                    </a:lnTo>
                    <a:lnTo>
                      <a:pt x="447" y="153"/>
                    </a:lnTo>
                    <a:lnTo>
                      <a:pt x="447" y="153"/>
                    </a:lnTo>
                    <a:lnTo>
                      <a:pt x="447" y="153"/>
                    </a:lnTo>
                    <a:lnTo>
                      <a:pt x="443" y="158"/>
                    </a:lnTo>
                    <a:lnTo>
                      <a:pt x="443" y="163"/>
                    </a:lnTo>
                    <a:lnTo>
                      <a:pt x="438" y="163"/>
                    </a:lnTo>
                    <a:lnTo>
                      <a:pt x="438" y="163"/>
                    </a:lnTo>
                    <a:lnTo>
                      <a:pt x="438" y="163"/>
                    </a:lnTo>
                    <a:lnTo>
                      <a:pt x="438" y="167"/>
                    </a:lnTo>
                    <a:lnTo>
                      <a:pt x="438" y="167"/>
                    </a:lnTo>
                    <a:lnTo>
                      <a:pt x="438" y="172"/>
                    </a:lnTo>
                    <a:lnTo>
                      <a:pt x="443" y="172"/>
                    </a:lnTo>
                    <a:lnTo>
                      <a:pt x="443" y="172"/>
                    </a:lnTo>
                    <a:lnTo>
                      <a:pt x="443" y="172"/>
                    </a:lnTo>
                    <a:lnTo>
                      <a:pt x="443" y="176"/>
                    </a:lnTo>
                    <a:lnTo>
                      <a:pt x="438" y="176"/>
                    </a:lnTo>
                    <a:lnTo>
                      <a:pt x="438" y="176"/>
                    </a:lnTo>
                    <a:lnTo>
                      <a:pt x="443" y="181"/>
                    </a:lnTo>
                    <a:lnTo>
                      <a:pt x="438" y="181"/>
                    </a:lnTo>
                    <a:lnTo>
                      <a:pt x="438" y="181"/>
                    </a:lnTo>
                    <a:lnTo>
                      <a:pt x="438" y="185"/>
                    </a:lnTo>
                    <a:lnTo>
                      <a:pt x="438" y="185"/>
                    </a:lnTo>
                    <a:lnTo>
                      <a:pt x="438" y="185"/>
                    </a:lnTo>
                    <a:lnTo>
                      <a:pt x="438" y="190"/>
                    </a:lnTo>
                    <a:lnTo>
                      <a:pt x="434" y="190"/>
                    </a:lnTo>
                    <a:lnTo>
                      <a:pt x="438" y="190"/>
                    </a:lnTo>
                    <a:lnTo>
                      <a:pt x="438" y="190"/>
                    </a:lnTo>
                    <a:lnTo>
                      <a:pt x="438" y="190"/>
                    </a:lnTo>
                    <a:lnTo>
                      <a:pt x="438" y="190"/>
                    </a:lnTo>
                    <a:lnTo>
                      <a:pt x="438" y="190"/>
                    </a:lnTo>
                    <a:lnTo>
                      <a:pt x="438" y="194"/>
                    </a:lnTo>
                    <a:lnTo>
                      <a:pt x="438" y="194"/>
                    </a:lnTo>
                    <a:lnTo>
                      <a:pt x="438" y="199"/>
                    </a:lnTo>
                    <a:lnTo>
                      <a:pt x="438" y="203"/>
                    </a:lnTo>
                    <a:lnTo>
                      <a:pt x="438" y="203"/>
                    </a:lnTo>
                    <a:lnTo>
                      <a:pt x="438" y="203"/>
                    </a:lnTo>
                    <a:lnTo>
                      <a:pt x="438" y="208"/>
                    </a:lnTo>
                    <a:lnTo>
                      <a:pt x="438" y="212"/>
                    </a:lnTo>
                    <a:lnTo>
                      <a:pt x="434" y="212"/>
                    </a:lnTo>
                    <a:lnTo>
                      <a:pt x="434" y="217"/>
                    </a:lnTo>
                    <a:lnTo>
                      <a:pt x="434" y="217"/>
                    </a:lnTo>
                    <a:lnTo>
                      <a:pt x="434" y="217"/>
                    </a:lnTo>
                    <a:lnTo>
                      <a:pt x="429" y="217"/>
                    </a:lnTo>
                    <a:lnTo>
                      <a:pt x="429" y="212"/>
                    </a:lnTo>
                    <a:lnTo>
                      <a:pt x="429" y="212"/>
                    </a:lnTo>
                    <a:lnTo>
                      <a:pt x="425" y="212"/>
                    </a:lnTo>
                    <a:lnTo>
                      <a:pt x="425" y="212"/>
                    </a:lnTo>
                    <a:lnTo>
                      <a:pt x="425" y="212"/>
                    </a:lnTo>
                    <a:lnTo>
                      <a:pt x="425" y="212"/>
                    </a:lnTo>
                    <a:lnTo>
                      <a:pt x="420" y="212"/>
                    </a:lnTo>
                    <a:lnTo>
                      <a:pt x="420" y="212"/>
                    </a:lnTo>
                    <a:lnTo>
                      <a:pt x="420" y="212"/>
                    </a:lnTo>
                    <a:lnTo>
                      <a:pt x="425" y="217"/>
                    </a:lnTo>
                    <a:lnTo>
                      <a:pt x="425" y="221"/>
                    </a:lnTo>
                    <a:lnTo>
                      <a:pt x="425" y="221"/>
                    </a:lnTo>
                    <a:lnTo>
                      <a:pt x="425" y="226"/>
                    </a:lnTo>
                    <a:lnTo>
                      <a:pt x="425" y="230"/>
                    </a:lnTo>
                    <a:lnTo>
                      <a:pt x="425" y="230"/>
                    </a:lnTo>
                    <a:lnTo>
                      <a:pt x="425" y="235"/>
                    </a:lnTo>
                    <a:lnTo>
                      <a:pt x="425" y="235"/>
                    </a:lnTo>
                    <a:lnTo>
                      <a:pt x="425" y="235"/>
                    </a:lnTo>
                    <a:lnTo>
                      <a:pt x="425" y="235"/>
                    </a:lnTo>
                    <a:lnTo>
                      <a:pt x="425" y="235"/>
                    </a:lnTo>
                    <a:lnTo>
                      <a:pt x="425" y="235"/>
                    </a:lnTo>
                    <a:lnTo>
                      <a:pt x="425" y="239"/>
                    </a:lnTo>
                    <a:lnTo>
                      <a:pt x="425" y="239"/>
                    </a:lnTo>
                    <a:lnTo>
                      <a:pt x="425" y="239"/>
                    </a:lnTo>
                    <a:lnTo>
                      <a:pt x="425" y="244"/>
                    </a:lnTo>
                    <a:lnTo>
                      <a:pt x="425" y="244"/>
                    </a:lnTo>
                    <a:lnTo>
                      <a:pt x="425" y="248"/>
                    </a:lnTo>
                    <a:lnTo>
                      <a:pt x="425" y="248"/>
                    </a:lnTo>
                    <a:lnTo>
                      <a:pt x="425" y="248"/>
                    </a:lnTo>
                    <a:lnTo>
                      <a:pt x="425" y="248"/>
                    </a:lnTo>
                    <a:lnTo>
                      <a:pt x="425" y="248"/>
                    </a:lnTo>
                    <a:lnTo>
                      <a:pt x="425" y="248"/>
                    </a:lnTo>
                    <a:lnTo>
                      <a:pt x="425" y="253"/>
                    </a:lnTo>
                    <a:lnTo>
                      <a:pt x="425" y="253"/>
                    </a:lnTo>
                    <a:lnTo>
                      <a:pt x="425" y="253"/>
                    </a:lnTo>
                    <a:lnTo>
                      <a:pt x="420" y="253"/>
                    </a:lnTo>
                    <a:lnTo>
                      <a:pt x="420" y="253"/>
                    </a:lnTo>
                    <a:lnTo>
                      <a:pt x="420" y="253"/>
                    </a:lnTo>
                    <a:lnTo>
                      <a:pt x="420" y="253"/>
                    </a:lnTo>
                    <a:lnTo>
                      <a:pt x="420" y="253"/>
                    </a:lnTo>
                    <a:lnTo>
                      <a:pt x="420" y="253"/>
                    </a:lnTo>
                    <a:lnTo>
                      <a:pt x="420" y="253"/>
                    </a:lnTo>
                    <a:lnTo>
                      <a:pt x="416" y="253"/>
                    </a:lnTo>
                    <a:lnTo>
                      <a:pt x="416" y="244"/>
                    </a:lnTo>
                    <a:lnTo>
                      <a:pt x="416" y="244"/>
                    </a:lnTo>
                    <a:lnTo>
                      <a:pt x="416" y="239"/>
                    </a:lnTo>
                    <a:lnTo>
                      <a:pt x="411" y="239"/>
                    </a:lnTo>
                    <a:lnTo>
                      <a:pt x="411" y="239"/>
                    </a:lnTo>
                    <a:lnTo>
                      <a:pt x="411" y="235"/>
                    </a:lnTo>
                    <a:lnTo>
                      <a:pt x="411" y="235"/>
                    </a:lnTo>
                    <a:lnTo>
                      <a:pt x="411" y="235"/>
                    </a:lnTo>
                    <a:lnTo>
                      <a:pt x="407" y="230"/>
                    </a:lnTo>
                    <a:lnTo>
                      <a:pt x="407" y="226"/>
                    </a:lnTo>
                    <a:lnTo>
                      <a:pt x="407" y="226"/>
                    </a:lnTo>
                    <a:lnTo>
                      <a:pt x="407" y="221"/>
                    </a:lnTo>
                    <a:lnTo>
                      <a:pt x="402" y="221"/>
                    </a:lnTo>
                    <a:lnTo>
                      <a:pt x="402" y="221"/>
                    </a:lnTo>
                    <a:lnTo>
                      <a:pt x="402" y="221"/>
                    </a:lnTo>
                    <a:lnTo>
                      <a:pt x="402" y="221"/>
                    </a:lnTo>
                    <a:lnTo>
                      <a:pt x="402" y="221"/>
                    </a:lnTo>
                    <a:lnTo>
                      <a:pt x="398" y="221"/>
                    </a:lnTo>
                    <a:lnTo>
                      <a:pt x="402" y="221"/>
                    </a:lnTo>
                    <a:lnTo>
                      <a:pt x="402" y="226"/>
                    </a:lnTo>
                    <a:lnTo>
                      <a:pt x="402" y="226"/>
                    </a:lnTo>
                    <a:lnTo>
                      <a:pt x="398" y="226"/>
                    </a:lnTo>
                    <a:lnTo>
                      <a:pt x="398" y="230"/>
                    </a:lnTo>
                    <a:lnTo>
                      <a:pt x="398" y="230"/>
                    </a:lnTo>
                    <a:lnTo>
                      <a:pt x="398" y="230"/>
                    </a:lnTo>
                    <a:lnTo>
                      <a:pt x="398" y="235"/>
                    </a:lnTo>
                    <a:lnTo>
                      <a:pt x="398" y="235"/>
                    </a:lnTo>
                    <a:lnTo>
                      <a:pt x="398" y="235"/>
                    </a:lnTo>
                    <a:lnTo>
                      <a:pt x="398" y="235"/>
                    </a:lnTo>
                    <a:lnTo>
                      <a:pt x="398" y="235"/>
                    </a:lnTo>
                    <a:lnTo>
                      <a:pt x="393" y="230"/>
                    </a:lnTo>
                    <a:lnTo>
                      <a:pt x="393" y="230"/>
                    </a:lnTo>
                    <a:lnTo>
                      <a:pt x="393" y="230"/>
                    </a:lnTo>
                    <a:lnTo>
                      <a:pt x="393" y="230"/>
                    </a:lnTo>
                    <a:lnTo>
                      <a:pt x="393" y="230"/>
                    </a:lnTo>
                    <a:lnTo>
                      <a:pt x="393" y="235"/>
                    </a:lnTo>
                    <a:lnTo>
                      <a:pt x="393" y="235"/>
                    </a:lnTo>
                    <a:lnTo>
                      <a:pt x="393" y="235"/>
                    </a:lnTo>
                    <a:lnTo>
                      <a:pt x="393" y="230"/>
                    </a:lnTo>
                    <a:lnTo>
                      <a:pt x="388" y="226"/>
                    </a:lnTo>
                    <a:lnTo>
                      <a:pt x="388" y="221"/>
                    </a:lnTo>
                    <a:lnTo>
                      <a:pt x="388" y="221"/>
                    </a:lnTo>
                    <a:lnTo>
                      <a:pt x="388" y="221"/>
                    </a:lnTo>
                    <a:lnTo>
                      <a:pt x="388" y="217"/>
                    </a:lnTo>
                    <a:lnTo>
                      <a:pt x="388" y="217"/>
                    </a:lnTo>
                    <a:lnTo>
                      <a:pt x="388" y="212"/>
                    </a:lnTo>
                    <a:lnTo>
                      <a:pt x="388" y="212"/>
                    </a:lnTo>
                    <a:lnTo>
                      <a:pt x="388" y="212"/>
                    </a:lnTo>
                    <a:lnTo>
                      <a:pt x="393" y="212"/>
                    </a:lnTo>
                    <a:lnTo>
                      <a:pt x="393" y="212"/>
                    </a:lnTo>
                    <a:lnTo>
                      <a:pt x="393" y="212"/>
                    </a:lnTo>
                    <a:lnTo>
                      <a:pt x="393" y="212"/>
                    </a:lnTo>
                    <a:lnTo>
                      <a:pt x="393" y="212"/>
                    </a:lnTo>
                    <a:lnTo>
                      <a:pt x="393" y="212"/>
                    </a:lnTo>
                    <a:lnTo>
                      <a:pt x="398" y="212"/>
                    </a:lnTo>
                    <a:lnTo>
                      <a:pt x="398" y="212"/>
                    </a:lnTo>
                    <a:lnTo>
                      <a:pt x="398" y="208"/>
                    </a:lnTo>
                    <a:lnTo>
                      <a:pt x="398" y="208"/>
                    </a:lnTo>
                    <a:lnTo>
                      <a:pt x="398" y="208"/>
                    </a:lnTo>
                    <a:lnTo>
                      <a:pt x="398" y="208"/>
                    </a:lnTo>
                    <a:lnTo>
                      <a:pt x="398" y="208"/>
                    </a:lnTo>
                    <a:lnTo>
                      <a:pt x="398" y="208"/>
                    </a:lnTo>
                    <a:lnTo>
                      <a:pt x="398" y="208"/>
                    </a:lnTo>
                    <a:lnTo>
                      <a:pt x="398" y="203"/>
                    </a:lnTo>
                    <a:lnTo>
                      <a:pt x="398" y="203"/>
                    </a:lnTo>
                    <a:lnTo>
                      <a:pt x="398" y="199"/>
                    </a:lnTo>
                    <a:lnTo>
                      <a:pt x="398" y="199"/>
                    </a:lnTo>
                    <a:lnTo>
                      <a:pt x="398" y="199"/>
                    </a:lnTo>
                    <a:lnTo>
                      <a:pt x="398" y="199"/>
                    </a:lnTo>
                    <a:lnTo>
                      <a:pt x="402" y="199"/>
                    </a:lnTo>
                    <a:lnTo>
                      <a:pt x="402" y="199"/>
                    </a:lnTo>
                    <a:lnTo>
                      <a:pt x="402" y="199"/>
                    </a:lnTo>
                    <a:lnTo>
                      <a:pt x="402" y="199"/>
                    </a:lnTo>
                    <a:lnTo>
                      <a:pt x="402" y="194"/>
                    </a:lnTo>
                    <a:lnTo>
                      <a:pt x="402" y="194"/>
                    </a:lnTo>
                    <a:lnTo>
                      <a:pt x="398" y="194"/>
                    </a:lnTo>
                    <a:lnTo>
                      <a:pt x="393" y="190"/>
                    </a:lnTo>
                    <a:lnTo>
                      <a:pt x="388" y="194"/>
                    </a:lnTo>
                    <a:lnTo>
                      <a:pt x="384" y="194"/>
                    </a:lnTo>
                    <a:lnTo>
                      <a:pt x="384" y="194"/>
                    </a:lnTo>
                    <a:lnTo>
                      <a:pt x="384" y="194"/>
                    </a:lnTo>
                    <a:lnTo>
                      <a:pt x="379" y="194"/>
                    </a:lnTo>
                    <a:lnTo>
                      <a:pt x="375" y="194"/>
                    </a:lnTo>
                    <a:lnTo>
                      <a:pt x="370" y="194"/>
                    </a:lnTo>
                    <a:lnTo>
                      <a:pt x="370" y="194"/>
                    </a:lnTo>
                    <a:lnTo>
                      <a:pt x="366" y="194"/>
                    </a:lnTo>
                    <a:lnTo>
                      <a:pt x="366" y="194"/>
                    </a:lnTo>
                    <a:lnTo>
                      <a:pt x="361" y="190"/>
                    </a:lnTo>
                    <a:lnTo>
                      <a:pt x="361" y="190"/>
                    </a:lnTo>
                    <a:lnTo>
                      <a:pt x="357" y="190"/>
                    </a:lnTo>
                    <a:lnTo>
                      <a:pt x="357" y="190"/>
                    </a:lnTo>
                    <a:lnTo>
                      <a:pt x="357" y="190"/>
                    </a:lnTo>
                    <a:lnTo>
                      <a:pt x="357" y="190"/>
                    </a:lnTo>
                    <a:lnTo>
                      <a:pt x="357" y="190"/>
                    </a:lnTo>
                    <a:lnTo>
                      <a:pt x="357" y="185"/>
                    </a:lnTo>
                    <a:lnTo>
                      <a:pt x="352" y="181"/>
                    </a:lnTo>
                    <a:lnTo>
                      <a:pt x="352" y="176"/>
                    </a:lnTo>
                    <a:lnTo>
                      <a:pt x="352" y="172"/>
                    </a:lnTo>
                    <a:lnTo>
                      <a:pt x="348" y="172"/>
                    </a:lnTo>
                    <a:lnTo>
                      <a:pt x="348" y="172"/>
                    </a:lnTo>
                    <a:lnTo>
                      <a:pt x="348" y="172"/>
                    </a:lnTo>
                    <a:lnTo>
                      <a:pt x="348" y="176"/>
                    </a:lnTo>
                    <a:lnTo>
                      <a:pt x="348" y="176"/>
                    </a:lnTo>
                    <a:lnTo>
                      <a:pt x="348" y="176"/>
                    </a:lnTo>
                    <a:lnTo>
                      <a:pt x="348" y="176"/>
                    </a:lnTo>
                    <a:lnTo>
                      <a:pt x="348" y="176"/>
                    </a:lnTo>
                    <a:lnTo>
                      <a:pt x="343" y="176"/>
                    </a:lnTo>
                    <a:lnTo>
                      <a:pt x="343" y="176"/>
                    </a:lnTo>
                    <a:lnTo>
                      <a:pt x="339" y="172"/>
                    </a:lnTo>
                    <a:lnTo>
                      <a:pt x="339" y="172"/>
                    </a:lnTo>
                    <a:lnTo>
                      <a:pt x="339" y="172"/>
                    </a:lnTo>
                    <a:lnTo>
                      <a:pt x="339" y="172"/>
                    </a:lnTo>
                    <a:lnTo>
                      <a:pt x="339" y="167"/>
                    </a:lnTo>
                    <a:lnTo>
                      <a:pt x="339" y="172"/>
                    </a:lnTo>
                    <a:lnTo>
                      <a:pt x="339" y="172"/>
                    </a:lnTo>
                    <a:lnTo>
                      <a:pt x="339" y="172"/>
                    </a:lnTo>
                    <a:lnTo>
                      <a:pt x="339" y="172"/>
                    </a:lnTo>
                    <a:lnTo>
                      <a:pt x="339" y="172"/>
                    </a:lnTo>
                    <a:lnTo>
                      <a:pt x="339" y="172"/>
                    </a:lnTo>
                    <a:lnTo>
                      <a:pt x="339" y="172"/>
                    </a:lnTo>
                    <a:lnTo>
                      <a:pt x="334" y="172"/>
                    </a:lnTo>
                    <a:lnTo>
                      <a:pt x="334" y="172"/>
                    </a:lnTo>
                    <a:lnTo>
                      <a:pt x="334" y="172"/>
                    </a:lnTo>
                    <a:lnTo>
                      <a:pt x="334" y="172"/>
                    </a:lnTo>
                    <a:lnTo>
                      <a:pt x="334" y="172"/>
                    </a:lnTo>
                    <a:lnTo>
                      <a:pt x="330" y="167"/>
                    </a:lnTo>
                    <a:lnTo>
                      <a:pt x="330" y="167"/>
                    </a:lnTo>
                    <a:lnTo>
                      <a:pt x="330" y="167"/>
                    </a:lnTo>
                    <a:lnTo>
                      <a:pt x="325" y="167"/>
                    </a:lnTo>
                    <a:lnTo>
                      <a:pt x="325" y="167"/>
                    </a:lnTo>
                    <a:lnTo>
                      <a:pt x="325" y="167"/>
                    </a:lnTo>
                    <a:lnTo>
                      <a:pt x="325" y="167"/>
                    </a:lnTo>
                    <a:lnTo>
                      <a:pt x="330" y="167"/>
                    </a:lnTo>
                    <a:lnTo>
                      <a:pt x="330" y="172"/>
                    </a:lnTo>
                    <a:lnTo>
                      <a:pt x="330" y="172"/>
                    </a:lnTo>
                    <a:lnTo>
                      <a:pt x="330" y="172"/>
                    </a:lnTo>
                    <a:lnTo>
                      <a:pt x="330" y="172"/>
                    </a:lnTo>
                    <a:lnTo>
                      <a:pt x="325" y="176"/>
                    </a:lnTo>
                    <a:lnTo>
                      <a:pt x="325" y="176"/>
                    </a:lnTo>
                    <a:lnTo>
                      <a:pt x="325" y="176"/>
                    </a:lnTo>
                    <a:lnTo>
                      <a:pt x="325" y="181"/>
                    </a:lnTo>
                    <a:lnTo>
                      <a:pt x="325" y="181"/>
                    </a:lnTo>
                    <a:lnTo>
                      <a:pt x="325" y="181"/>
                    </a:lnTo>
                    <a:lnTo>
                      <a:pt x="325" y="181"/>
                    </a:lnTo>
                    <a:lnTo>
                      <a:pt x="330" y="181"/>
                    </a:lnTo>
                    <a:lnTo>
                      <a:pt x="330" y="185"/>
                    </a:lnTo>
                    <a:lnTo>
                      <a:pt x="334" y="185"/>
                    </a:lnTo>
                    <a:lnTo>
                      <a:pt x="334" y="185"/>
                    </a:lnTo>
                    <a:lnTo>
                      <a:pt x="334" y="185"/>
                    </a:lnTo>
                    <a:lnTo>
                      <a:pt x="339" y="185"/>
                    </a:lnTo>
                    <a:lnTo>
                      <a:pt x="339" y="190"/>
                    </a:lnTo>
                    <a:lnTo>
                      <a:pt x="339" y="190"/>
                    </a:lnTo>
                    <a:lnTo>
                      <a:pt x="339" y="190"/>
                    </a:lnTo>
                    <a:lnTo>
                      <a:pt x="343" y="190"/>
                    </a:lnTo>
                    <a:lnTo>
                      <a:pt x="343" y="190"/>
                    </a:lnTo>
                    <a:lnTo>
                      <a:pt x="343" y="194"/>
                    </a:lnTo>
                    <a:lnTo>
                      <a:pt x="343" y="194"/>
                    </a:lnTo>
                    <a:lnTo>
                      <a:pt x="339" y="194"/>
                    </a:lnTo>
                    <a:lnTo>
                      <a:pt x="339" y="194"/>
                    </a:lnTo>
                    <a:lnTo>
                      <a:pt x="339" y="194"/>
                    </a:lnTo>
                    <a:lnTo>
                      <a:pt x="339" y="194"/>
                    </a:lnTo>
                    <a:lnTo>
                      <a:pt x="334" y="194"/>
                    </a:lnTo>
                    <a:lnTo>
                      <a:pt x="334" y="199"/>
                    </a:lnTo>
                    <a:lnTo>
                      <a:pt x="334" y="199"/>
                    </a:lnTo>
                    <a:lnTo>
                      <a:pt x="334" y="199"/>
                    </a:lnTo>
                    <a:lnTo>
                      <a:pt x="330" y="199"/>
                    </a:lnTo>
                    <a:lnTo>
                      <a:pt x="330" y="199"/>
                    </a:lnTo>
                    <a:lnTo>
                      <a:pt x="330" y="203"/>
                    </a:lnTo>
                    <a:lnTo>
                      <a:pt x="330" y="203"/>
                    </a:lnTo>
                    <a:lnTo>
                      <a:pt x="330" y="203"/>
                    </a:lnTo>
                    <a:lnTo>
                      <a:pt x="330" y="208"/>
                    </a:lnTo>
                    <a:lnTo>
                      <a:pt x="334" y="208"/>
                    </a:lnTo>
                    <a:lnTo>
                      <a:pt x="334" y="208"/>
                    </a:lnTo>
                    <a:lnTo>
                      <a:pt x="334" y="208"/>
                    </a:lnTo>
                    <a:lnTo>
                      <a:pt x="334" y="208"/>
                    </a:lnTo>
                    <a:lnTo>
                      <a:pt x="339" y="208"/>
                    </a:lnTo>
                    <a:lnTo>
                      <a:pt x="339" y="208"/>
                    </a:lnTo>
                    <a:lnTo>
                      <a:pt x="343" y="212"/>
                    </a:lnTo>
                    <a:lnTo>
                      <a:pt x="343" y="212"/>
                    </a:lnTo>
                    <a:lnTo>
                      <a:pt x="343" y="212"/>
                    </a:lnTo>
                    <a:lnTo>
                      <a:pt x="343" y="212"/>
                    </a:lnTo>
                    <a:lnTo>
                      <a:pt x="343" y="217"/>
                    </a:lnTo>
                    <a:lnTo>
                      <a:pt x="343" y="217"/>
                    </a:lnTo>
                    <a:lnTo>
                      <a:pt x="343" y="221"/>
                    </a:lnTo>
                    <a:lnTo>
                      <a:pt x="343" y="221"/>
                    </a:lnTo>
                    <a:lnTo>
                      <a:pt x="343" y="226"/>
                    </a:lnTo>
                    <a:lnTo>
                      <a:pt x="343" y="226"/>
                    </a:lnTo>
                    <a:lnTo>
                      <a:pt x="343" y="226"/>
                    </a:lnTo>
                    <a:lnTo>
                      <a:pt x="348" y="226"/>
                    </a:lnTo>
                    <a:lnTo>
                      <a:pt x="348" y="226"/>
                    </a:lnTo>
                    <a:lnTo>
                      <a:pt x="348" y="230"/>
                    </a:lnTo>
                    <a:lnTo>
                      <a:pt x="348" y="230"/>
                    </a:lnTo>
                    <a:lnTo>
                      <a:pt x="348" y="230"/>
                    </a:lnTo>
                    <a:lnTo>
                      <a:pt x="352" y="230"/>
                    </a:lnTo>
                    <a:lnTo>
                      <a:pt x="352" y="230"/>
                    </a:lnTo>
                    <a:lnTo>
                      <a:pt x="352" y="235"/>
                    </a:lnTo>
                    <a:lnTo>
                      <a:pt x="352" y="235"/>
                    </a:lnTo>
                    <a:lnTo>
                      <a:pt x="352" y="239"/>
                    </a:lnTo>
                    <a:lnTo>
                      <a:pt x="352" y="244"/>
                    </a:lnTo>
                    <a:lnTo>
                      <a:pt x="352" y="244"/>
                    </a:lnTo>
                    <a:lnTo>
                      <a:pt x="352" y="244"/>
                    </a:lnTo>
                    <a:lnTo>
                      <a:pt x="357" y="244"/>
                    </a:lnTo>
                    <a:lnTo>
                      <a:pt x="357" y="248"/>
                    </a:lnTo>
                    <a:lnTo>
                      <a:pt x="357" y="253"/>
                    </a:lnTo>
                    <a:lnTo>
                      <a:pt x="357" y="253"/>
                    </a:lnTo>
                    <a:lnTo>
                      <a:pt x="357" y="257"/>
                    </a:lnTo>
                    <a:lnTo>
                      <a:pt x="357" y="257"/>
                    </a:lnTo>
                    <a:lnTo>
                      <a:pt x="357" y="257"/>
                    </a:lnTo>
                    <a:lnTo>
                      <a:pt x="361" y="262"/>
                    </a:lnTo>
                    <a:lnTo>
                      <a:pt x="361" y="262"/>
                    </a:lnTo>
                    <a:lnTo>
                      <a:pt x="357" y="262"/>
                    </a:lnTo>
                    <a:lnTo>
                      <a:pt x="357" y="262"/>
                    </a:lnTo>
                    <a:lnTo>
                      <a:pt x="357" y="262"/>
                    </a:lnTo>
                    <a:lnTo>
                      <a:pt x="357" y="262"/>
                    </a:lnTo>
                    <a:lnTo>
                      <a:pt x="357" y="262"/>
                    </a:lnTo>
                    <a:lnTo>
                      <a:pt x="352" y="262"/>
                    </a:lnTo>
                    <a:lnTo>
                      <a:pt x="352" y="262"/>
                    </a:lnTo>
                    <a:lnTo>
                      <a:pt x="352" y="262"/>
                    </a:lnTo>
                    <a:lnTo>
                      <a:pt x="352" y="253"/>
                    </a:lnTo>
                    <a:lnTo>
                      <a:pt x="352" y="253"/>
                    </a:lnTo>
                    <a:lnTo>
                      <a:pt x="352" y="253"/>
                    </a:lnTo>
                    <a:lnTo>
                      <a:pt x="352" y="253"/>
                    </a:lnTo>
                    <a:lnTo>
                      <a:pt x="352" y="253"/>
                    </a:lnTo>
                    <a:lnTo>
                      <a:pt x="352" y="257"/>
                    </a:lnTo>
                    <a:lnTo>
                      <a:pt x="352" y="262"/>
                    </a:lnTo>
                    <a:lnTo>
                      <a:pt x="352" y="262"/>
                    </a:lnTo>
                    <a:lnTo>
                      <a:pt x="348" y="262"/>
                    </a:lnTo>
                    <a:lnTo>
                      <a:pt x="348" y="262"/>
                    </a:lnTo>
                    <a:lnTo>
                      <a:pt x="348" y="262"/>
                    </a:lnTo>
                    <a:lnTo>
                      <a:pt x="348" y="262"/>
                    </a:lnTo>
                    <a:lnTo>
                      <a:pt x="348" y="262"/>
                    </a:lnTo>
                    <a:lnTo>
                      <a:pt x="343" y="262"/>
                    </a:lnTo>
                    <a:lnTo>
                      <a:pt x="343" y="262"/>
                    </a:lnTo>
                    <a:lnTo>
                      <a:pt x="343" y="257"/>
                    </a:lnTo>
                    <a:lnTo>
                      <a:pt x="343" y="253"/>
                    </a:lnTo>
                    <a:lnTo>
                      <a:pt x="343" y="253"/>
                    </a:lnTo>
                    <a:lnTo>
                      <a:pt x="343" y="253"/>
                    </a:lnTo>
                    <a:lnTo>
                      <a:pt x="339" y="248"/>
                    </a:lnTo>
                    <a:lnTo>
                      <a:pt x="339" y="248"/>
                    </a:lnTo>
                    <a:lnTo>
                      <a:pt x="339" y="248"/>
                    </a:lnTo>
                    <a:lnTo>
                      <a:pt x="339" y="253"/>
                    </a:lnTo>
                    <a:lnTo>
                      <a:pt x="343" y="253"/>
                    </a:lnTo>
                    <a:lnTo>
                      <a:pt x="343" y="253"/>
                    </a:lnTo>
                    <a:lnTo>
                      <a:pt x="343" y="253"/>
                    </a:lnTo>
                    <a:lnTo>
                      <a:pt x="343" y="257"/>
                    </a:lnTo>
                    <a:lnTo>
                      <a:pt x="339" y="257"/>
                    </a:lnTo>
                    <a:lnTo>
                      <a:pt x="339" y="262"/>
                    </a:lnTo>
                    <a:lnTo>
                      <a:pt x="339" y="262"/>
                    </a:lnTo>
                    <a:lnTo>
                      <a:pt x="330" y="267"/>
                    </a:lnTo>
                    <a:lnTo>
                      <a:pt x="330" y="267"/>
                    </a:lnTo>
                    <a:lnTo>
                      <a:pt x="325" y="267"/>
                    </a:lnTo>
                    <a:lnTo>
                      <a:pt x="325" y="271"/>
                    </a:lnTo>
                    <a:lnTo>
                      <a:pt x="325" y="276"/>
                    </a:lnTo>
                    <a:lnTo>
                      <a:pt x="325" y="276"/>
                    </a:lnTo>
                    <a:lnTo>
                      <a:pt x="330" y="280"/>
                    </a:lnTo>
                    <a:lnTo>
                      <a:pt x="330" y="280"/>
                    </a:lnTo>
                    <a:lnTo>
                      <a:pt x="330" y="285"/>
                    </a:lnTo>
                    <a:lnTo>
                      <a:pt x="325" y="285"/>
                    </a:lnTo>
                    <a:lnTo>
                      <a:pt x="325" y="285"/>
                    </a:lnTo>
                    <a:lnTo>
                      <a:pt x="325" y="289"/>
                    </a:lnTo>
                    <a:lnTo>
                      <a:pt x="325" y="289"/>
                    </a:lnTo>
                    <a:lnTo>
                      <a:pt x="321" y="294"/>
                    </a:lnTo>
                    <a:lnTo>
                      <a:pt x="321" y="294"/>
                    </a:lnTo>
                    <a:lnTo>
                      <a:pt x="321" y="294"/>
                    </a:lnTo>
                    <a:lnTo>
                      <a:pt x="321" y="294"/>
                    </a:lnTo>
                    <a:lnTo>
                      <a:pt x="321" y="294"/>
                    </a:lnTo>
                    <a:lnTo>
                      <a:pt x="321" y="294"/>
                    </a:lnTo>
                    <a:lnTo>
                      <a:pt x="321" y="298"/>
                    </a:lnTo>
                    <a:lnTo>
                      <a:pt x="321" y="298"/>
                    </a:lnTo>
                    <a:lnTo>
                      <a:pt x="321" y="298"/>
                    </a:lnTo>
                    <a:lnTo>
                      <a:pt x="312" y="298"/>
                    </a:lnTo>
                    <a:lnTo>
                      <a:pt x="307" y="303"/>
                    </a:lnTo>
                    <a:lnTo>
                      <a:pt x="307" y="303"/>
                    </a:lnTo>
                    <a:lnTo>
                      <a:pt x="307" y="303"/>
                    </a:lnTo>
                    <a:lnTo>
                      <a:pt x="307" y="298"/>
                    </a:lnTo>
                    <a:lnTo>
                      <a:pt x="307" y="298"/>
                    </a:lnTo>
                    <a:lnTo>
                      <a:pt x="307" y="298"/>
                    </a:lnTo>
                    <a:lnTo>
                      <a:pt x="307" y="298"/>
                    </a:lnTo>
                    <a:lnTo>
                      <a:pt x="303" y="298"/>
                    </a:lnTo>
                    <a:lnTo>
                      <a:pt x="303" y="303"/>
                    </a:lnTo>
                    <a:lnTo>
                      <a:pt x="303" y="303"/>
                    </a:lnTo>
                    <a:lnTo>
                      <a:pt x="303" y="303"/>
                    </a:lnTo>
                    <a:lnTo>
                      <a:pt x="307" y="303"/>
                    </a:lnTo>
                    <a:lnTo>
                      <a:pt x="307" y="303"/>
                    </a:lnTo>
                    <a:lnTo>
                      <a:pt x="307" y="303"/>
                    </a:lnTo>
                    <a:lnTo>
                      <a:pt x="303" y="307"/>
                    </a:lnTo>
                    <a:lnTo>
                      <a:pt x="298" y="312"/>
                    </a:lnTo>
                    <a:lnTo>
                      <a:pt x="298" y="316"/>
                    </a:lnTo>
                    <a:lnTo>
                      <a:pt x="298" y="316"/>
                    </a:lnTo>
                    <a:lnTo>
                      <a:pt x="294" y="316"/>
                    </a:lnTo>
                    <a:lnTo>
                      <a:pt x="294" y="321"/>
                    </a:lnTo>
                    <a:lnTo>
                      <a:pt x="289" y="325"/>
                    </a:lnTo>
                    <a:lnTo>
                      <a:pt x="289" y="330"/>
                    </a:lnTo>
                    <a:lnTo>
                      <a:pt x="280" y="334"/>
                    </a:lnTo>
                    <a:lnTo>
                      <a:pt x="280" y="334"/>
                    </a:lnTo>
                    <a:lnTo>
                      <a:pt x="276" y="339"/>
                    </a:lnTo>
                    <a:lnTo>
                      <a:pt x="276" y="343"/>
                    </a:lnTo>
                    <a:lnTo>
                      <a:pt x="271" y="343"/>
                    </a:lnTo>
                    <a:lnTo>
                      <a:pt x="267" y="348"/>
                    </a:lnTo>
                    <a:lnTo>
                      <a:pt x="262" y="352"/>
                    </a:lnTo>
                    <a:lnTo>
                      <a:pt x="262" y="357"/>
                    </a:lnTo>
                    <a:lnTo>
                      <a:pt x="262" y="357"/>
                    </a:lnTo>
                    <a:lnTo>
                      <a:pt x="262" y="357"/>
                    </a:lnTo>
                    <a:lnTo>
                      <a:pt x="262" y="357"/>
                    </a:lnTo>
                    <a:lnTo>
                      <a:pt x="262" y="357"/>
                    </a:lnTo>
                    <a:lnTo>
                      <a:pt x="262" y="361"/>
                    </a:lnTo>
                    <a:lnTo>
                      <a:pt x="262" y="361"/>
                    </a:lnTo>
                    <a:lnTo>
                      <a:pt x="262" y="361"/>
                    </a:lnTo>
                    <a:lnTo>
                      <a:pt x="262" y="366"/>
                    </a:lnTo>
                    <a:lnTo>
                      <a:pt x="253" y="366"/>
                    </a:lnTo>
                    <a:lnTo>
                      <a:pt x="253" y="366"/>
                    </a:lnTo>
                    <a:lnTo>
                      <a:pt x="248" y="366"/>
                    </a:lnTo>
                    <a:lnTo>
                      <a:pt x="244" y="366"/>
                    </a:lnTo>
                    <a:lnTo>
                      <a:pt x="244" y="370"/>
                    </a:lnTo>
                    <a:lnTo>
                      <a:pt x="244" y="375"/>
                    </a:lnTo>
                    <a:lnTo>
                      <a:pt x="244" y="375"/>
                    </a:lnTo>
                    <a:lnTo>
                      <a:pt x="244" y="380"/>
                    </a:lnTo>
                    <a:lnTo>
                      <a:pt x="244" y="380"/>
                    </a:lnTo>
                    <a:lnTo>
                      <a:pt x="239" y="380"/>
                    </a:lnTo>
                    <a:lnTo>
                      <a:pt x="239" y="380"/>
                    </a:lnTo>
                    <a:lnTo>
                      <a:pt x="239" y="380"/>
                    </a:lnTo>
                    <a:lnTo>
                      <a:pt x="239" y="375"/>
                    </a:lnTo>
                    <a:lnTo>
                      <a:pt x="235" y="375"/>
                    </a:lnTo>
                    <a:lnTo>
                      <a:pt x="235" y="375"/>
                    </a:lnTo>
                    <a:lnTo>
                      <a:pt x="230" y="380"/>
                    </a:lnTo>
                    <a:lnTo>
                      <a:pt x="230" y="380"/>
                    </a:lnTo>
                    <a:lnTo>
                      <a:pt x="226" y="389"/>
                    </a:lnTo>
                    <a:lnTo>
                      <a:pt x="226" y="393"/>
                    </a:lnTo>
                    <a:lnTo>
                      <a:pt x="230" y="398"/>
                    </a:lnTo>
                    <a:lnTo>
                      <a:pt x="230" y="402"/>
                    </a:lnTo>
                    <a:lnTo>
                      <a:pt x="230" y="402"/>
                    </a:lnTo>
                    <a:lnTo>
                      <a:pt x="230" y="407"/>
                    </a:lnTo>
                    <a:lnTo>
                      <a:pt x="230" y="407"/>
                    </a:lnTo>
                    <a:lnTo>
                      <a:pt x="230" y="411"/>
                    </a:lnTo>
                    <a:lnTo>
                      <a:pt x="230" y="411"/>
                    </a:lnTo>
                    <a:lnTo>
                      <a:pt x="235" y="416"/>
                    </a:lnTo>
                    <a:lnTo>
                      <a:pt x="235" y="416"/>
                    </a:lnTo>
                    <a:lnTo>
                      <a:pt x="235" y="420"/>
                    </a:lnTo>
                    <a:lnTo>
                      <a:pt x="235" y="425"/>
                    </a:lnTo>
                    <a:lnTo>
                      <a:pt x="235" y="425"/>
                    </a:lnTo>
                    <a:lnTo>
                      <a:pt x="235" y="420"/>
                    </a:lnTo>
                    <a:lnTo>
                      <a:pt x="235" y="420"/>
                    </a:lnTo>
                    <a:lnTo>
                      <a:pt x="230" y="420"/>
                    </a:lnTo>
                    <a:lnTo>
                      <a:pt x="230" y="425"/>
                    </a:lnTo>
                    <a:lnTo>
                      <a:pt x="235" y="425"/>
                    </a:lnTo>
                    <a:lnTo>
                      <a:pt x="235" y="425"/>
                    </a:lnTo>
                    <a:lnTo>
                      <a:pt x="235" y="438"/>
                    </a:lnTo>
                    <a:lnTo>
                      <a:pt x="235" y="443"/>
                    </a:lnTo>
                    <a:lnTo>
                      <a:pt x="235" y="447"/>
                    </a:lnTo>
                    <a:lnTo>
                      <a:pt x="235" y="447"/>
                    </a:lnTo>
                    <a:lnTo>
                      <a:pt x="230" y="452"/>
                    </a:lnTo>
                    <a:lnTo>
                      <a:pt x="230" y="456"/>
                    </a:lnTo>
                    <a:lnTo>
                      <a:pt x="230" y="461"/>
                    </a:lnTo>
                    <a:lnTo>
                      <a:pt x="230" y="461"/>
                    </a:lnTo>
                    <a:lnTo>
                      <a:pt x="230" y="465"/>
                    </a:lnTo>
                    <a:lnTo>
                      <a:pt x="230" y="465"/>
                    </a:lnTo>
                    <a:lnTo>
                      <a:pt x="230" y="465"/>
                    </a:lnTo>
                    <a:lnTo>
                      <a:pt x="230" y="465"/>
                    </a:lnTo>
                    <a:lnTo>
                      <a:pt x="230" y="470"/>
                    </a:lnTo>
                    <a:lnTo>
                      <a:pt x="235" y="474"/>
                    </a:lnTo>
                    <a:lnTo>
                      <a:pt x="235" y="484"/>
                    </a:lnTo>
                    <a:lnTo>
                      <a:pt x="230" y="484"/>
                    </a:lnTo>
                    <a:lnTo>
                      <a:pt x="230" y="484"/>
                    </a:lnTo>
                    <a:lnTo>
                      <a:pt x="230" y="484"/>
                    </a:lnTo>
                    <a:lnTo>
                      <a:pt x="230" y="484"/>
                    </a:lnTo>
                    <a:lnTo>
                      <a:pt x="226" y="484"/>
                    </a:lnTo>
                    <a:lnTo>
                      <a:pt x="226" y="488"/>
                    </a:lnTo>
                    <a:lnTo>
                      <a:pt x="226" y="488"/>
                    </a:lnTo>
                    <a:lnTo>
                      <a:pt x="226" y="493"/>
                    </a:lnTo>
                    <a:lnTo>
                      <a:pt x="221" y="497"/>
                    </a:lnTo>
                    <a:lnTo>
                      <a:pt x="221" y="502"/>
                    </a:lnTo>
                    <a:lnTo>
                      <a:pt x="221" y="502"/>
                    </a:lnTo>
                    <a:lnTo>
                      <a:pt x="221" y="502"/>
                    </a:lnTo>
                    <a:lnTo>
                      <a:pt x="221" y="506"/>
                    </a:lnTo>
                    <a:lnTo>
                      <a:pt x="221" y="506"/>
                    </a:lnTo>
                    <a:lnTo>
                      <a:pt x="226" y="506"/>
                    </a:lnTo>
                    <a:lnTo>
                      <a:pt x="226" y="506"/>
                    </a:lnTo>
                    <a:lnTo>
                      <a:pt x="230" y="506"/>
                    </a:lnTo>
                    <a:lnTo>
                      <a:pt x="226" y="506"/>
                    </a:lnTo>
                    <a:lnTo>
                      <a:pt x="221" y="506"/>
                    </a:lnTo>
                    <a:lnTo>
                      <a:pt x="212" y="511"/>
                    </a:lnTo>
                    <a:lnTo>
                      <a:pt x="208" y="511"/>
                    </a:lnTo>
                    <a:lnTo>
                      <a:pt x="208" y="511"/>
                    </a:lnTo>
                    <a:lnTo>
                      <a:pt x="208" y="515"/>
                    </a:lnTo>
                    <a:lnTo>
                      <a:pt x="208" y="520"/>
                    </a:lnTo>
                    <a:lnTo>
                      <a:pt x="208" y="524"/>
                    </a:lnTo>
                    <a:lnTo>
                      <a:pt x="199" y="524"/>
                    </a:lnTo>
                    <a:lnTo>
                      <a:pt x="199" y="529"/>
                    </a:lnTo>
                    <a:lnTo>
                      <a:pt x="199" y="529"/>
                    </a:lnTo>
                    <a:lnTo>
                      <a:pt x="194" y="529"/>
                    </a:lnTo>
                    <a:lnTo>
                      <a:pt x="190" y="524"/>
                    </a:lnTo>
                    <a:lnTo>
                      <a:pt x="185" y="524"/>
                    </a:lnTo>
                    <a:lnTo>
                      <a:pt x="181" y="515"/>
                    </a:lnTo>
                    <a:lnTo>
                      <a:pt x="181" y="511"/>
                    </a:lnTo>
                    <a:lnTo>
                      <a:pt x="176" y="511"/>
                    </a:lnTo>
                    <a:lnTo>
                      <a:pt x="176" y="506"/>
                    </a:lnTo>
                    <a:lnTo>
                      <a:pt x="176" y="506"/>
                    </a:lnTo>
                    <a:lnTo>
                      <a:pt x="176" y="506"/>
                    </a:lnTo>
                    <a:lnTo>
                      <a:pt x="176" y="506"/>
                    </a:lnTo>
                    <a:lnTo>
                      <a:pt x="176" y="502"/>
                    </a:lnTo>
                    <a:lnTo>
                      <a:pt x="172" y="497"/>
                    </a:lnTo>
                    <a:lnTo>
                      <a:pt x="172" y="493"/>
                    </a:lnTo>
                    <a:lnTo>
                      <a:pt x="172" y="493"/>
                    </a:lnTo>
                    <a:lnTo>
                      <a:pt x="176" y="497"/>
                    </a:lnTo>
                    <a:lnTo>
                      <a:pt x="176" y="497"/>
                    </a:lnTo>
                    <a:lnTo>
                      <a:pt x="176" y="502"/>
                    </a:lnTo>
                    <a:lnTo>
                      <a:pt x="176" y="502"/>
                    </a:lnTo>
                    <a:lnTo>
                      <a:pt x="176" y="502"/>
                    </a:lnTo>
                    <a:lnTo>
                      <a:pt x="172" y="493"/>
                    </a:lnTo>
                    <a:lnTo>
                      <a:pt x="172" y="493"/>
                    </a:lnTo>
                    <a:lnTo>
                      <a:pt x="172" y="493"/>
                    </a:lnTo>
                    <a:lnTo>
                      <a:pt x="172" y="488"/>
                    </a:lnTo>
                    <a:lnTo>
                      <a:pt x="172" y="488"/>
                    </a:lnTo>
                    <a:lnTo>
                      <a:pt x="172" y="488"/>
                    </a:lnTo>
                    <a:lnTo>
                      <a:pt x="167" y="484"/>
                    </a:lnTo>
                    <a:lnTo>
                      <a:pt x="167" y="484"/>
                    </a:lnTo>
                    <a:lnTo>
                      <a:pt x="167" y="474"/>
                    </a:lnTo>
                    <a:lnTo>
                      <a:pt x="163" y="470"/>
                    </a:lnTo>
                    <a:lnTo>
                      <a:pt x="163" y="465"/>
                    </a:lnTo>
                    <a:lnTo>
                      <a:pt x="158" y="465"/>
                    </a:lnTo>
                    <a:lnTo>
                      <a:pt x="158" y="461"/>
                    </a:lnTo>
                    <a:lnTo>
                      <a:pt x="154" y="456"/>
                    </a:lnTo>
                    <a:lnTo>
                      <a:pt x="154" y="452"/>
                    </a:lnTo>
                    <a:lnTo>
                      <a:pt x="149" y="452"/>
                    </a:lnTo>
                    <a:lnTo>
                      <a:pt x="149" y="452"/>
                    </a:lnTo>
                    <a:lnTo>
                      <a:pt x="145" y="443"/>
                    </a:lnTo>
                    <a:lnTo>
                      <a:pt x="145" y="438"/>
                    </a:lnTo>
                    <a:lnTo>
                      <a:pt x="140" y="434"/>
                    </a:lnTo>
                    <a:lnTo>
                      <a:pt x="140" y="434"/>
                    </a:lnTo>
                    <a:lnTo>
                      <a:pt x="140" y="425"/>
                    </a:lnTo>
                    <a:lnTo>
                      <a:pt x="140" y="425"/>
                    </a:lnTo>
                    <a:lnTo>
                      <a:pt x="140" y="420"/>
                    </a:lnTo>
                    <a:lnTo>
                      <a:pt x="136" y="416"/>
                    </a:lnTo>
                    <a:lnTo>
                      <a:pt x="136" y="416"/>
                    </a:lnTo>
                    <a:lnTo>
                      <a:pt x="136" y="411"/>
                    </a:lnTo>
                    <a:lnTo>
                      <a:pt x="136" y="411"/>
                    </a:lnTo>
                    <a:lnTo>
                      <a:pt x="131" y="407"/>
                    </a:lnTo>
                    <a:lnTo>
                      <a:pt x="131" y="407"/>
                    </a:lnTo>
                    <a:lnTo>
                      <a:pt x="131" y="402"/>
                    </a:lnTo>
                    <a:lnTo>
                      <a:pt x="131" y="402"/>
                    </a:lnTo>
                    <a:lnTo>
                      <a:pt x="126" y="402"/>
                    </a:lnTo>
                    <a:lnTo>
                      <a:pt x="126" y="398"/>
                    </a:lnTo>
                    <a:lnTo>
                      <a:pt x="126" y="398"/>
                    </a:lnTo>
                    <a:lnTo>
                      <a:pt x="122" y="393"/>
                    </a:lnTo>
                    <a:lnTo>
                      <a:pt x="122" y="389"/>
                    </a:lnTo>
                    <a:lnTo>
                      <a:pt x="117" y="389"/>
                    </a:lnTo>
                    <a:lnTo>
                      <a:pt x="122" y="389"/>
                    </a:lnTo>
                    <a:lnTo>
                      <a:pt x="122" y="389"/>
                    </a:lnTo>
                    <a:lnTo>
                      <a:pt x="117" y="384"/>
                    </a:lnTo>
                    <a:lnTo>
                      <a:pt x="117" y="384"/>
                    </a:lnTo>
                    <a:lnTo>
                      <a:pt x="117" y="384"/>
                    </a:lnTo>
                    <a:lnTo>
                      <a:pt x="117" y="384"/>
                    </a:lnTo>
                    <a:lnTo>
                      <a:pt x="117" y="384"/>
                    </a:lnTo>
                    <a:lnTo>
                      <a:pt x="117" y="380"/>
                    </a:lnTo>
                    <a:lnTo>
                      <a:pt x="113" y="375"/>
                    </a:lnTo>
                    <a:lnTo>
                      <a:pt x="113" y="375"/>
                    </a:lnTo>
                    <a:lnTo>
                      <a:pt x="108" y="366"/>
                    </a:lnTo>
                    <a:lnTo>
                      <a:pt x="104" y="352"/>
                    </a:lnTo>
                    <a:lnTo>
                      <a:pt x="104" y="348"/>
                    </a:lnTo>
                    <a:lnTo>
                      <a:pt x="104" y="343"/>
                    </a:lnTo>
                    <a:lnTo>
                      <a:pt x="99" y="339"/>
                    </a:lnTo>
                    <a:lnTo>
                      <a:pt x="99" y="334"/>
                    </a:lnTo>
                    <a:lnTo>
                      <a:pt x="99" y="334"/>
                    </a:lnTo>
                    <a:lnTo>
                      <a:pt x="99" y="330"/>
                    </a:lnTo>
                    <a:lnTo>
                      <a:pt x="95" y="325"/>
                    </a:lnTo>
                    <a:lnTo>
                      <a:pt x="95" y="325"/>
                    </a:lnTo>
                    <a:lnTo>
                      <a:pt x="95" y="325"/>
                    </a:lnTo>
                    <a:lnTo>
                      <a:pt x="95" y="325"/>
                    </a:lnTo>
                    <a:lnTo>
                      <a:pt x="95" y="321"/>
                    </a:lnTo>
                    <a:lnTo>
                      <a:pt x="95" y="321"/>
                    </a:lnTo>
                    <a:lnTo>
                      <a:pt x="95" y="316"/>
                    </a:lnTo>
                    <a:lnTo>
                      <a:pt x="95" y="321"/>
                    </a:lnTo>
                    <a:lnTo>
                      <a:pt x="95" y="321"/>
                    </a:lnTo>
                    <a:lnTo>
                      <a:pt x="95" y="316"/>
                    </a:lnTo>
                    <a:lnTo>
                      <a:pt x="95" y="316"/>
                    </a:lnTo>
                    <a:lnTo>
                      <a:pt x="95" y="316"/>
                    </a:lnTo>
                    <a:lnTo>
                      <a:pt x="95" y="312"/>
                    </a:lnTo>
                    <a:lnTo>
                      <a:pt x="95" y="312"/>
                    </a:lnTo>
                    <a:lnTo>
                      <a:pt x="90" y="312"/>
                    </a:lnTo>
                    <a:lnTo>
                      <a:pt x="90" y="312"/>
                    </a:lnTo>
                    <a:lnTo>
                      <a:pt x="90" y="312"/>
                    </a:lnTo>
                    <a:lnTo>
                      <a:pt x="90" y="307"/>
                    </a:lnTo>
                    <a:lnTo>
                      <a:pt x="90" y="307"/>
                    </a:lnTo>
                    <a:lnTo>
                      <a:pt x="90" y="303"/>
                    </a:lnTo>
                    <a:lnTo>
                      <a:pt x="90" y="303"/>
                    </a:lnTo>
                    <a:lnTo>
                      <a:pt x="90" y="303"/>
                    </a:lnTo>
                    <a:lnTo>
                      <a:pt x="90" y="298"/>
                    </a:lnTo>
                    <a:lnTo>
                      <a:pt x="90" y="289"/>
                    </a:lnTo>
                    <a:lnTo>
                      <a:pt x="90" y="285"/>
                    </a:lnTo>
                    <a:lnTo>
                      <a:pt x="90" y="285"/>
                    </a:lnTo>
                    <a:lnTo>
                      <a:pt x="90" y="280"/>
                    </a:lnTo>
                    <a:lnTo>
                      <a:pt x="86" y="280"/>
                    </a:lnTo>
                    <a:lnTo>
                      <a:pt x="86" y="280"/>
                    </a:lnTo>
                    <a:lnTo>
                      <a:pt x="86" y="280"/>
                    </a:lnTo>
                    <a:lnTo>
                      <a:pt x="86" y="276"/>
                    </a:lnTo>
                    <a:lnTo>
                      <a:pt x="86" y="276"/>
                    </a:lnTo>
                    <a:lnTo>
                      <a:pt x="86" y="271"/>
                    </a:lnTo>
                    <a:lnTo>
                      <a:pt x="86" y="271"/>
                    </a:lnTo>
                    <a:lnTo>
                      <a:pt x="86" y="271"/>
                    </a:lnTo>
                    <a:lnTo>
                      <a:pt x="81" y="271"/>
                    </a:lnTo>
                    <a:lnTo>
                      <a:pt x="86" y="271"/>
                    </a:lnTo>
                    <a:lnTo>
                      <a:pt x="86" y="267"/>
                    </a:lnTo>
                    <a:lnTo>
                      <a:pt x="90" y="267"/>
                    </a:lnTo>
                    <a:lnTo>
                      <a:pt x="90" y="267"/>
                    </a:lnTo>
                    <a:lnTo>
                      <a:pt x="90" y="267"/>
                    </a:lnTo>
                    <a:lnTo>
                      <a:pt x="86" y="267"/>
                    </a:lnTo>
                    <a:lnTo>
                      <a:pt x="81" y="267"/>
                    </a:lnTo>
                    <a:lnTo>
                      <a:pt x="81" y="262"/>
                    </a:lnTo>
                    <a:lnTo>
                      <a:pt x="81" y="262"/>
                    </a:lnTo>
                    <a:lnTo>
                      <a:pt x="81" y="262"/>
                    </a:lnTo>
                    <a:lnTo>
                      <a:pt x="81" y="262"/>
                    </a:lnTo>
                    <a:lnTo>
                      <a:pt x="81" y="262"/>
                    </a:lnTo>
                    <a:lnTo>
                      <a:pt x="81" y="257"/>
                    </a:lnTo>
                    <a:lnTo>
                      <a:pt x="81" y="257"/>
                    </a:lnTo>
                    <a:lnTo>
                      <a:pt x="81" y="257"/>
                    </a:lnTo>
                    <a:lnTo>
                      <a:pt x="86" y="257"/>
                    </a:lnTo>
                    <a:lnTo>
                      <a:pt x="81" y="257"/>
                    </a:lnTo>
                    <a:lnTo>
                      <a:pt x="81" y="257"/>
                    </a:lnTo>
                    <a:lnTo>
                      <a:pt x="77" y="257"/>
                    </a:lnTo>
                    <a:lnTo>
                      <a:pt x="77" y="257"/>
                    </a:lnTo>
                    <a:lnTo>
                      <a:pt x="72" y="257"/>
                    </a:lnTo>
                    <a:lnTo>
                      <a:pt x="72" y="257"/>
                    </a:lnTo>
                    <a:lnTo>
                      <a:pt x="77" y="257"/>
                    </a:lnTo>
                    <a:lnTo>
                      <a:pt x="77" y="262"/>
                    </a:lnTo>
                    <a:lnTo>
                      <a:pt x="77" y="262"/>
                    </a:lnTo>
                    <a:lnTo>
                      <a:pt x="72" y="262"/>
                    </a:lnTo>
                    <a:lnTo>
                      <a:pt x="72" y="262"/>
                    </a:lnTo>
                    <a:lnTo>
                      <a:pt x="72" y="267"/>
                    </a:lnTo>
                    <a:lnTo>
                      <a:pt x="72" y="267"/>
                    </a:lnTo>
                    <a:lnTo>
                      <a:pt x="72" y="267"/>
                    </a:lnTo>
                    <a:lnTo>
                      <a:pt x="77" y="267"/>
                    </a:lnTo>
                    <a:lnTo>
                      <a:pt x="77" y="267"/>
                    </a:lnTo>
                    <a:lnTo>
                      <a:pt x="77" y="267"/>
                    </a:lnTo>
                    <a:lnTo>
                      <a:pt x="77" y="271"/>
                    </a:lnTo>
                    <a:lnTo>
                      <a:pt x="77" y="276"/>
                    </a:lnTo>
                    <a:lnTo>
                      <a:pt x="72" y="280"/>
                    </a:lnTo>
                    <a:lnTo>
                      <a:pt x="68" y="280"/>
                    </a:lnTo>
                    <a:lnTo>
                      <a:pt x="63" y="285"/>
                    </a:lnTo>
                    <a:lnTo>
                      <a:pt x="59" y="285"/>
                    </a:lnTo>
                    <a:lnTo>
                      <a:pt x="54" y="285"/>
                    </a:lnTo>
                    <a:lnTo>
                      <a:pt x="54" y="285"/>
                    </a:lnTo>
                    <a:lnTo>
                      <a:pt x="50" y="285"/>
                    </a:lnTo>
                    <a:lnTo>
                      <a:pt x="41" y="280"/>
                    </a:lnTo>
                    <a:lnTo>
                      <a:pt x="41" y="280"/>
                    </a:lnTo>
                    <a:lnTo>
                      <a:pt x="36" y="271"/>
                    </a:lnTo>
                    <a:lnTo>
                      <a:pt x="32" y="267"/>
                    </a:lnTo>
                    <a:lnTo>
                      <a:pt x="27" y="267"/>
                    </a:lnTo>
                    <a:lnTo>
                      <a:pt x="23" y="262"/>
                    </a:lnTo>
                    <a:lnTo>
                      <a:pt x="18" y="257"/>
                    </a:lnTo>
                    <a:lnTo>
                      <a:pt x="18" y="257"/>
                    </a:lnTo>
                    <a:lnTo>
                      <a:pt x="18" y="257"/>
                    </a:lnTo>
                    <a:lnTo>
                      <a:pt x="18" y="253"/>
                    </a:lnTo>
                    <a:lnTo>
                      <a:pt x="23" y="253"/>
                    </a:lnTo>
                    <a:lnTo>
                      <a:pt x="23" y="257"/>
                    </a:lnTo>
                    <a:lnTo>
                      <a:pt x="23" y="257"/>
                    </a:lnTo>
                    <a:lnTo>
                      <a:pt x="23" y="257"/>
                    </a:lnTo>
                    <a:lnTo>
                      <a:pt x="27" y="253"/>
                    </a:lnTo>
                    <a:lnTo>
                      <a:pt x="32" y="253"/>
                    </a:lnTo>
                    <a:lnTo>
                      <a:pt x="32" y="253"/>
                    </a:lnTo>
                    <a:lnTo>
                      <a:pt x="32" y="253"/>
                    </a:lnTo>
                    <a:lnTo>
                      <a:pt x="36" y="253"/>
                    </a:lnTo>
                    <a:lnTo>
                      <a:pt x="36" y="253"/>
                    </a:lnTo>
                    <a:lnTo>
                      <a:pt x="41" y="253"/>
                    </a:lnTo>
                    <a:lnTo>
                      <a:pt x="41" y="248"/>
                    </a:lnTo>
                    <a:lnTo>
                      <a:pt x="41" y="244"/>
                    </a:lnTo>
                    <a:lnTo>
                      <a:pt x="45" y="244"/>
                    </a:lnTo>
                    <a:lnTo>
                      <a:pt x="41" y="244"/>
                    </a:lnTo>
                    <a:lnTo>
                      <a:pt x="41" y="239"/>
                    </a:lnTo>
                    <a:lnTo>
                      <a:pt x="41" y="239"/>
                    </a:lnTo>
                    <a:lnTo>
                      <a:pt x="41" y="244"/>
                    </a:lnTo>
                    <a:lnTo>
                      <a:pt x="41" y="244"/>
                    </a:lnTo>
                    <a:lnTo>
                      <a:pt x="41" y="244"/>
                    </a:lnTo>
                    <a:lnTo>
                      <a:pt x="41" y="244"/>
                    </a:lnTo>
                    <a:lnTo>
                      <a:pt x="36" y="244"/>
                    </a:lnTo>
                    <a:lnTo>
                      <a:pt x="36" y="244"/>
                    </a:lnTo>
                    <a:lnTo>
                      <a:pt x="32" y="244"/>
                    </a:lnTo>
                    <a:lnTo>
                      <a:pt x="32" y="248"/>
                    </a:lnTo>
                    <a:lnTo>
                      <a:pt x="32" y="248"/>
                    </a:lnTo>
                    <a:lnTo>
                      <a:pt x="23" y="248"/>
                    </a:lnTo>
                    <a:lnTo>
                      <a:pt x="14" y="244"/>
                    </a:lnTo>
                    <a:lnTo>
                      <a:pt x="9" y="239"/>
                    </a:lnTo>
                    <a:lnTo>
                      <a:pt x="9" y="235"/>
                    </a:lnTo>
                    <a:lnTo>
                      <a:pt x="4" y="235"/>
                    </a:lnTo>
                    <a:lnTo>
                      <a:pt x="4" y="230"/>
                    </a:lnTo>
                    <a:lnTo>
                      <a:pt x="9" y="230"/>
                    </a:lnTo>
                    <a:lnTo>
                      <a:pt x="9" y="226"/>
                    </a:lnTo>
                    <a:lnTo>
                      <a:pt x="9" y="230"/>
                    </a:lnTo>
                    <a:lnTo>
                      <a:pt x="4" y="230"/>
                    </a:lnTo>
                    <a:lnTo>
                      <a:pt x="4" y="230"/>
                    </a:lnTo>
                    <a:lnTo>
                      <a:pt x="4" y="230"/>
                    </a:lnTo>
                    <a:lnTo>
                      <a:pt x="4" y="230"/>
                    </a:lnTo>
                    <a:lnTo>
                      <a:pt x="0" y="230"/>
                    </a:lnTo>
                    <a:lnTo>
                      <a:pt x="0" y="226"/>
                    </a:lnTo>
                    <a:lnTo>
                      <a:pt x="0" y="226"/>
                    </a:lnTo>
                    <a:lnTo>
                      <a:pt x="4" y="226"/>
                    </a:lnTo>
                    <a:lnTo>
                      <a:pt x="4" y="226"/>
                    </a:lnTo>
                    <a:lnTo>
                      <a:pt x="4" y="226"/>
                    </a:lnTo>
                    <a:lnTo>
                      <a:pt x="9" y="226"/>
                    </a:lnTo>
                    <a:lnTo>
                      <a:pt x="9" y="226"/>
                    </a:lnTo>
                    <a:lnTo>
                      <a:pt x="9" y="221"/>
                    </a:lnTo>
                    <a:lnTo>
                      <a:pt x="9" y="217"/>
                    </a:lnTo>
                    <a:lnTo>
                      <a:pt x="9" y="217"/>
                    </a:lnTo>
                    <a:lnTo>
                      <a:pt x="9" y="217"/>
                    </a:lnTo>
                    <a:lnTo>
                      <a:pt x="9" y="217"/>
                    </a:lnTo>
                    <a:lnTo>
                      <a:pt x="9" y="221"/>
                    </a:lnTo>
                    <a:lnTo>
                      <a:pt x="9" y="221"/>
                    </a:lnTo>
                    <a:lnTo>
                      <a:pt x="14" y="217"/>
                    </a:lnTo>
                    <a:lnTo>
                      <a:pt x="14" y="221"/>
                    </a:lnTo>
                    <a:lnTo>
                      <a:pt x="14" y="217"/>
                    </a:lnTo>
                    <a:lnTo>
                      <a:pt x="14" y="221"/>
                    </a:lnTo>
                    <a:lnTo>
                      <a:pt x="18" y="221"/>
                    </a:lnTo>
                    <a:lnTo>
                      <a:pt x="23" y="217"/>
                    </a:lnTo>
                    <a:lnTo>
                      <a:pt x="23" y="217"/>
                    </a:lnTo>
                    <a:lnTo>
                      <a:pt x="23" y="221"/>
                    </a:lnTo>
                    <a:lnTo>
                      <a:pt x="27" y="221"/>
                    </a:lnTo>
                    <a:lnTo>
                      <a:pt x="27" y="221"/>
                    </a:lnTo>
                    <a:lnTo>
                      <a:pt x="32" y="221"/>
                    </a:lnTo>
                    <a:lnTo>
                      <a:pt x="32" y="221"/>
                    </a:lnTo>
                    <a:lnTo>
                      <a:pt x="32" y="221"/>
                    </a:lnTo>
                    <a:lnTo>
                      <a:pt x="32" y="217"/>
                    </a:lnTo>
                    <a:lnTo>
                      <a:pt x="36" y="217"/>
                    </a:lnTo>
                    <a:lnTo>
                      <a:pt x="36" y="217"/>
                    </a:lnTo>
                    <a:lnTo>
                      <a:pt x="41" y="217"/>
                    </a:lnTo>
                    <a:lnTo>
                      <a:pt x="41" y="217"/>
                    </a:lnTo>
                    <a:lnTo>
                      <a:pt x="41" y="217"/>
                    </a:lnTo>
                    <a:lnTo>
                      <a:pt x="41" y="217"/>
                    </a:lnTo>
                    <a:lnTo>
                      <a:pt x="41" y="217"/>
                    </a:lnTo>
                    <a:lnTo>
                      <a:pt x="41" y="221"/>
                    </a:lnTo>
                    <a:lnTo>
                      <a:pt x="45" y="217"/>
                    </a:lnTo>
                    <a:lnTo>
                      <a:pt x="45" y="217"/>
                    </a:lnTo>
                    <a:lnTo>
                      <a:pt x="45" y="217"/>
                    </a:lnTo>
                    <a:lnTo>
                      <a:pt x="45" y="217"/>
                    </a:lnTo>
                    <a:lnTo>
                      <a:pt x="45" y="217"/>
                    </a:lnTo>
                    <a:lnTo>
                      <a:pt x="45" y="217"/>
                    </a:lnTo>
                    <a:lnTo>
                      <a:pt x="45" y="217"/>
                    </a:lnTo>
                    <a:lnTo>
                      <a:pt x="45" y="217"/>
                    </a:lnTo>
                    <a:lnTo>
                      <a:pt x="45" y="212"/>
                    </a:lnTo>
                    <a:lnTo>
                      <a:pt x="45" y="212"/>
                    </a:lnTo>
                    <a:lnTo>
                      <a:pt x="45" y="212"/>
                    </a:lnTo>
                    <a:lnTo>
                      <a:pt x="45" y="212"/>
                    </a:lnTo>
                    <a:lnTo>
                      <a:pt x="45" y="212"/>
                    </a:lnTo>
                    <a:lnTo>
                      <a:pt x="45" y="212"/>
                    </a:lnTo>
                    <a:lnTo>
                      <a:pt x="45" y="208"/>
                    </a:lnTo>
                    <a:lnTo>
                      <a:pt x="45" y="208"/>
                    </a:lnTo>
                    <a:lnTo>
                      <a:pt x="41" y="203"/>
                    </a:lnTo>
                    <a:lnTo>
                      <a:pt x="41" y="199"/>
                    </a:lnTo>
                    <a:lnTo>
                      <a:pt x="36" y="199"/>
                    </a:lnTo>
                    <a:lnTo>
                      <a:pt x="36" y="199"/>
                    </a:lnTo>
                    <a:lnTo>
                      <a:pt x="36" y="194"/>
                    </a:lnTo>
                    <a:lnTo>
                      <a:pt x="36" y="190"/>
                    </a:lnTo>
                    <a:lnTo>
                      <a:pt x="36" y="190"/>
                    </a:lnTo>
                    <a:lnTo>
                      <a:pt x="36" y="190"/>
                    </a:lnTo>
                    <a:lnTo>
                      <a:pt x="32" y="190"/>
                    </a:lnTo>
                    <a:lnTo>
                      <a:pt x="32" y="190"/>
                    </a:lnTo>
                    <a:lnTo>
                      <a:pt x="32" y="190"/>
                    </a:lnTo>
                    <a:lnTo>
                      <a:pt x="32" y="190"/>
                    </a:lnTo>
                    <a:lnTo>
                      <a:pt x="27" y="185"/>
                    </a:lnTo>
                    <a:lnTo>
                      <a:pt x="27" y="185"/>
                    </a:lnTo>
                    <a:lnTo>
                      <a:pt x="27" y="185"/>
                    </a:lnTo>
                    <a:lnTo>
                      <a:pt x="27" y="181"/>
                    </a:lnTo>
                    <a:lnTo>
                      <a:pt x="27" y="181"/>
                    </a:lnTo>
                    <a:lnTo>
                      <a:pt x="27" y="176"/>
                    </a:lnTo>
                    <a:lnTo>
                      <a:pt x="23" y="176"/>
                    </a:lnTo>
                    <a:lnTo>
                      <a:pt x="23" y="176"/>
                    </a:lnTo>
                    <a:lnTo>
                      <a:pt x="23" y="176"/>
                    </a:lnTo>
                    <a:lnTo>
                      <a:pt x="23" y="176"/>
                    </a:lnTo>
                    <a:lnTo>
                      <a:pt x="18" y="172"/>
                    </a:lnTo>
                    <a:lnTo>
                      <a:pt x="14" y="172"/>
                    </a:lnTo>
                    <a:lnTo>
                      <a:pt x="14" y="172"/>
                    </a:lnTo>
                    <a:lnTo>
                      <a:pt x="14" y="172"/>
                    </a:lnTo>
                    <a:lnTo>
                      <a:pt x="14" y="172"/>
                    </a:lnTo>
                    <a:lnTo>
                      <a:pt x="14" y="167"/>
                    </a:lnTo>
                    <a:lnTo>
                      <a:pt x="14" y="163"/>
                    </a:lnTo>
                    <a:lnTo>
                      <a:pt x="14" y="163"/>
                    </a:lnTo>
                    <a:lnTo>
                      <a:pt x="14" y="163"/>
                    </a:lnTo>
                    <a:lnTo>
                      <a:pt x="14" y="163"/>
                    </a:lnTo>
                    <a:lnTo>
                      <a:pt x="14" y="163"/>
                    </a:lnTo>
                    <a:lnTo>
                      <a:pt x="18" y="158"/>
                    </a:lnTo>
                    <a:lnTo>
                      <a:pt x="18" y="153"/>
                    </a:lnTo>
                    <a:lnTo>
                      <a:pt x="18" y="149"/>
                    </a:lnTo>
                    <a:lnTo>
                      <a:pt x="18" y="149"/>
                    </a:lnTo>
                    <a:lnTo>
                      <a:pt x="23" y="149"/>
                    </a:lnTo>
                    <a:lnTo>
                      <a:pt x="23" y="149"/>
                    </a:lnTo>
                    <a:lnTo>
                      <a:pt x="23" y="149"/>
                    </a:lnTo>
                    <a:lnTo>
                      <a:pt x="23" y="149"/>
                    </a:lnTo>
                    <a:lnTo>
                      <a:pt x="27" y="149"/>
                    </a:lnTo>
                    <a:lnTo>
                      <a:pt x="27" y="149"/>
                    </a:lnTo>
                    <a:lnTo>
                      <a:pt x="27" y="149"/>
                    </a:lnTo>
                    <a:lnTo>
                      <a:pt x="27" y="153"/>
                    </a:lnTo>
                    <a:lnTo>
                      <a:pt x="32" y="153"/>
                    </a:lnTo>
                    <a:lnTo>
                      <a:pt x="32" y="153"/>
                    </a:lnTo>
                    <a:lnTo>
                      <a:pt x="32" y="153"/>
                    </a:lnTo>
                    <a:lnTo>
                      <a:pt x="36" y="149"/>
                    </a:lnTo>
                    <a:lnTo>
                      <a:pt x="41" y="149"/>
                    </a:lnTo>
                    <a:lnTo>
                      <a:pt x="41" y="149"/>
                    </a:lnTo>
                    <a:lnTo>
                      <a:pt x="45" y="149"/>
                    </a:lnTo>
                    <a:lnTo>
                      <a:pt x="50" y="149"/>
                    </a:lnTo>
                    <a:lnTo>
                      <a:pt x="50" y="144"/>
                    </a:lnTo>
                    <a:lnTo>
                      <a:pt x="50" y="144"/>
                    </a:lnTo>
                    <a:lnTo>
                      <a:pt x="50" y="140"/>
                    </a:lnTo>
                    <a:lnTo>
                      <a:pt x="50" y="140"/>
                    </a:lnTo>
                    <a:lnTo>
                      <a:pt x="50" y="135"/>
                    </a:lnTo>
                    <a:lnTo>
                      <a:pt x="50" y="131"/>
                    </a:lnTo>
                    <a:lnTo>
                      <a:pt x="54" y="131"/>
                    </a:lnTo>
                    <a:lnTo>
                      <a:pt x="54" y="131"/>
                    </a:lnTo>
                    <a:lnTo>
                      <a:pt x="59" y="126"/>
                    </a:lnTo>
                    <a:lnTo>
                      <a:pt x="59" y="126"/>
                    </a:lnTo>
                    <a:lnTo>
                      <a:pt x="63" y="122"/>
                    </a:lnTo>
                    <a:lnTo>
                      <a:pt x="63" y="117"/>
                    </a:lnTo>
                    <a:lnTo>
                      <a:pt x="63" y="117"/>
                    </a:lnTo>
                    <a:lnTo>
                      <a:pt x="63" y="113"/>
                    </a:lnTo>
                    <a:lnTo>
                      <a:pt x="63" y="108"/>
                    </a:lnTo>
                    <a:lnTo>
                      <a:pt x="63" y="108"/>
                    </a:lnTo>
                    <a:lnTo>
                      <a:pt x="68" y="108"/>
                    </a:lnTo>
                    <a:lnTo>
                      <a:pt x="72" y="104"/>
                    </a:lnTo>
                    <a:lnTo>
                      <a:pt x="72" y="104"/>
                    </a:lnTo>
                    <a:lnTo>
                      <a:pt x="72" y="104"/>
                    </a:lnTo>
                    <a:lnTo>
                      <a:pt x="72" y="104"/>
                    </a:lnTo>
                    <a:lnTo>
                      <a:pt x="72" y="99"/>
                    </a:lnTo>
                    <a:lnTo>
                      <a:pt x="72" y="99"/>
                    </a:lnTo>
                    <a:lnTo>
                      <a:pt x="72" y="99"/>
                    </a:lnTo>
                    <a:lnTo>
                      <a:pt x="72" y="99"/>
                    </a:lnTo>
                    <a:lnTo>
                      <a:pt x="72" y="95"/>
                    </a:lnTo>
                    <a:lnTo>
                      <a:pt x="77" y="90"/>
                    </a:lnTo>
                    <a:lnTo>
                      <a:pt x="77" y="90"/>
                    </a:lnTo>
                    <a:lnTo>
                      <a:pt x="77" y="90"/>
                    </a:lnTo>
                    <a:lnTo>
                      <a:pt x="81" y="86"/>
                    </a:lnTo>
                    <a:lnTo>
                      <a:pt x="81" y="86"/>
                    </a:lnTo>
                    <a:lnTo>
                      <a:pt x="77" y="86"/>
                    </a:lnTo>
                    <a:lnTo>
                      <a:pt x="77" y="86"/>
                    </a:lnTo>
                    <a:lnTo>
                      <a:pt x="77" y="86"/>
                    </a:lnTo>
                    <a:lnTo>
                      <a:pt x="77" y="81"/>
                    </a:lnTo>
                    <a:lnTo>
                      <a:pt x="77" y="81"/>
                    </a:lnTo>
                    <a:lnTo>
                      <a:pt x="77" y="77"/>
                    </a:lnTo>
                    <a:lnTo>
                      <a:pt x="72" y="72"/>
                    </a:lnTo>
                    <a:lnTo>
                      <a:pt x="72" y="72"/>
                    </a:lnTo>
                    <a:lnTo>
                      <a:pt x="77" y="72"/>
                    </a:lnTo>
                    <a:lnTo>
                      <a:pt x="77" y="72"/>
                    </a:lnTo>
                    <a:lnTo>
                      <a:pt x="77" y="68"/>
                    </a:lnTo>
                    <a:lnTo>
                      <a:pt x="81" y="68"/>
                    </a:lnTo>
                    <a:lnTo>
                      <a:pt x="81" y="68"/>
                    </a:lnTo>
                    <a:lnTo>
                      <a:pt x="86" y="68"/>
                    </a:lnTo>
                    <a:lnTo>
                      <a:pt x="86" y="63"/>
                    </a:lnTo>
                    <a:lnTo>
                      <a:pt x="86" y="63"/>
                    </a:lnTo>
                    <a:lnTo>
                      <a:pt x="86" y="63"/>
                    </a:lnTo>
                    <a:lnTo>
                      <a:pt x="81" y="63"/>
                    </a:lnTo>
                    <a:lnTo>
                      <a:pt x="81" y="59"/>
                    </a:lnTo>
                    <a:lnTo>
                      <a:pt x="77" y="59"/>
                    </a:lnTo>
                    <a:lnTo>
                      <a:pt x="77" y="59"/>
                    </a:lnTo>
                    <a:lnTo>
                      <a:pt x="72" y="59"/>
                    </a:lnTo>
                    <a:lnTo>
                      <a:pt x="72" y="59"/>
                    </a:lnTo>
                    <a:lnTo>
                      <a:pt x="72" y="59"/>
                    </a:lnTo>
                    <a:lnTo>
                      <a:pt x="72" y="54"/>
                    </a:lnTo>
                    <a:lnTo>
                      <a:pt x="72" y="54"/>
                    </a:lnTo>
                    <a:lnTo>
                      <a:pt x="72" y="54"/>
                    </a:lnTo>
                    <a:lnTo>
                      <a:pt x="68" y="54"/>
                    </a:lnTo>
                    <a:lnTo>
                      <a:pt x="68" y="54"/>
                    </a:lnTo>
                    <a:lnTo>
                      <a:pt x="68" y="54"/>
                    </a:lnTo>
                    <a:lnTo>
                      <a:pt x="68" y="54"/>
                    </a:lnTo>
                    <a:lnTo>
                      <a:pt x="63" y="49"/>
                    </a:lnTo>
                    <a:lnTo>
                      <a:pt x="63" y="49"/>
                    </a:lnTo>
                    <a:lnTo>
                      <a:pt x="63" y="49"/>
                    </a:lnTo>
                    <a:lnTo>
                      <a:pt x="63" y="49"/>
                    </a:lnTo>
                    <a:lnTo>
                      <a:pt x="63" y="49"/>
                    </a:lnTo>
                    <a:lnTo>
                      <a:pt x="59" y="45"/>
                    </a:lnTo>
                    <a:lnTo>
                      <a:pt x="59" y="45"/>
                    </a:lnTo>
                    <a:lnTo>
                      <a:pt x="59" y="45"/>
                    </a:lnTo>
                    <a:lnTo>
                      <a:pt x="59" y="45"/>
                    </a:lnTo>
                    <a:lnTo>
                      <a:pt x="59" y="45"/>
                    </a:lnTo>
                    <a:lnTo>
                      <a:pt x="59" y="40"/>
                    </a:lnTo>
                    <a:lnTo>
                      <a:pt x="59" y="40"/>
                    </a:lnTo>
                    <a:lnTo>
                      <a:pt x="59" y="40"/>
                    </a:lnTo>
                    <a:lnTo>
                      <a:pt x="59" y="40"/>
                    </a:lnTo>
                    <a:lnTo>
                      <a:pt x="59" y="40"/>
                    </a:lnTo>
                    <a:lnTo>
                      <a:pt x="59" y="36"/>
                    </a:lnTo>
                    <a:lnTo>
                      <a:pt x="54" y="36"/>
                    </a:lnTo>
                    <a:lnTo>
                      <a:pt x="54" y="36"/>
                    </a:lnTo>
                    <a:lnTo>
                      <a:pt x="54" y="36"/>
                    </a:lnTo>
                    <a:lnTo>
                      <a:pt x="59" y="36"/>
                    </a:lnTo>
                    <a:lnTo>
                      <a:pt x="59" y="31"/>
                    </a:lnTo>
                    <a:lnTo>
                      <a:pt x="59" y="31"/>
                    </a:lnTo>
                    <a:lnTo>
                      <a:pt x="59" y="31"/>
                    </a:lnTo>
                    <a:lnTo>
                      <a:pt x="59" y="31"/>
                    </a:lnTo>
                    <a:lnTo>
                      <a:pt x="59" y="31"/>
                    </a:lnTo>
                    <a:lnTo>
                      <a:pt x="54" y="31"/>
                    </a:lnTo>
                    <a:lnTo>
                      <a:pt x="54" y="31"/>
                    </a:lnTo>
                    <a:lnTo>
                      <a:pt x="54" y="31"/>
                    </a:lnTo>
                    <a:lnTo>
                      <a:pt x="54" y="27"/>
                    </a:lnTo>
                    <a:lnTo>
                      <a:pt x="54" y="27"/>
                    </a:lnTo>
                    <a:lnTo>
                      <a:pt x="54" y="27"/>
                    </a:lnTo>
                    <a:lnTo>
                      <a:pt x="54" y="27"/>
                    </a:lnTo>
                    <a:lnTo>
                      <a:pt x="54" y="27"/>
                    </a:lnTo>
                    <a:lnTo>
                      <a:pt x="50" y="27"/>
                    </a:lnTo>
                    <a:lnTo>
                      <a:pt x="50" y="22"/>
                    </a:lnTo>
                    <a:lnTo>
                      <a:pt x="50" y="22"/>
                    </a:lnTo>
                    <a:lnTo>
                      <a:pt x="50" y="22"/>
                    </a:lnTo>
                    <a:lnTo>
                      <a:pt x="50" y="22"/>
                    </a:lnTo>
                    <a:lnTo>
                      <a:pt x="50" y="18"/>
                    </a:lnTo>
                    <a:lnTo>
                      <a:pt x="54" y="18"/>
                    </a:lnTo>
                    <a:lnTo>
                      <a:pt x="54" y="18"/>
                    </a:lnTo>
                    <a:lnTo>
                      <a:pt x="54" y="18"/>
                    </a:lnTo>
                    <a:lnTo>
                      <a:pt x="59" y="18"/>
                    </a:lnTo>
                    <a:lnTo>
                      <a:pt x="59" y="18"/>
                    </a:lnTo>
                    <a:lnTo>
                      <a:pt x="63" y="18"/>
                    </a:lnTo>
                    <a:lnTo>
                      <a:pt x="68" y="18"/>
                    </a:lnTo>
                    <a:lnTo>
                      <a:pt x="68" y="18"/>
                    </a:lnTo>
                    <a:lnTo>
                      <a:pt x="72" y="18"/>
                    </a:lnTo>
                    <a:lnTo>
                      <a:pt x="72" y="18"/>
                    </a:lnTo>
                    <a:lnTo>
                      <a:pt x="77" y="18"/>
                    </a:lnTo>
                    <a:lnTo>
                      <a:pt x="77" y="22"/>
                    </a:lnTo>
                    <a:lnTo>
                      <a:pt x="81" y="22"/>
                    </a:lnTo>
                    <a:lnTo>
                      <a:pt x="81" y="18"/>
                    </a:lnTo>
                    <a:lnTo>
                      <a:pt x="81" y="18"/>
                    </a:lnTo>
                    <a:lnTo>
                      <a:pt x="86" y="18"/>
                    </a:lnTo>
                    <a:lnTo>
                      <a:pt x="86" y="18"/>
                    </a:lnTo>
                    <a:lnTo>
                      <a:pt x="90" y="13"/>
                    </a:lnTo>
                    <a:lnTo>
                      <a:pt x="90" y="13"/>
                    </a:lnTo>
                    <a:lnTo>
                      <a:pt x="90" y="13"/>
                    </a:lnTo>
                    <a:lnTo>
                      <a:pt x="95" y="13"/>
                    </a:lnTo>
                    <a:lnTo>
                      <a:pt x="95" y="13"/>
                    </a:lnTo>
                    <a:lnTo>
                      <a:pt x="95" y="13"/>
                    </a:lnTo>
                    <a:lnTo>
                      <a:pt x="95" y="13"/>
                    </a:lnTo>
                    <a:lnTo>
                      <a:pt x="95" y="13"/>
                    </a:lnTo>
                    <a:lnTo>
                      <a:pt x="99" y="9"/>
                    </a:lnTo>
                    <a:lnTo>
                      <a:pt x="99" y="9"/>
                    </a:lnTo>
                    <a:lnTo>
                      <a:pt x="99" y="9"/>
                    </a:lnTo>
                    <a:lnTo>
                      <a:pt x="99" y="9"/>
                    </a:lnTo>
                    <a:lnTo>
                      <a:pt x="99" y="4"/>
                    </a:lnTo>
                    <a:lnTo>
                      <a:pt x="104" y="4"/>
                    </a:lnTo>
                    <a:lnTo>
                      <a:pt x="104" y="4"/>
                    </a:lnTo>
                    <a:lnTo>
                      <a:pt x="104" y="0"/>
                    </a:lnTo>
                    <a:lnTo>
                      <a:pt x="108" y="0"/>
                    </a:lnTo>
                    <a:lnTo>
                      <a:pt x="108" y="0"/>
                    </a:lnTo>
                    <a:lnTo>
                      <a:pt x="108" y="0"/>
                    </a:lnTo>
                    <a:lnTo>
                      <a:pt x="108" y="0"/>
                    </a:lnTo>
                    <a:lnTo>
                      <a:pt x="108" y="0"/>
                    </a:lnTo>
                    <a:lnTo>
                      <a:pt x="113" y="0"/>
                    </a:lnTo>
                    <a:lnTo>
                      <a:pt x="113" y="0"/>
                    </a:lnTo>
                    <a:lnTo>
                      <a:pt x="113" y="0"/>
                    </a:lnTo>
                    <a:lnTo>
                      <a:pt x="113" y="4"/>
                    </a:lnTo>
                    <a:lnTo>
                      <a:pt x="113" y="4"/>
                    </a:lnTo>
                    <a:lnTo>
                      <a:pt x="113" y="9"/>
                    </a:lnTo>
                    <a:lnTo>
                      <a:pt x="117" y="9"/>
                    </a:lnTo>
                    <a:lnTo>
                      <a:pt x="117" y="13"/>
                    </a:lnTo>
                    <a:lnTo>
                      <a:pt x="122" y="18"/>
                    </a:lnTo>
                    <a:lnTo>
                      <a:pt x="122" y="18"/>
                    </a:lnTo>
                    <a:lnTo>
                      <a:pt x="122" y="18"/>
                    </a:lnTo>
                    <a:lnTo>
                      <a:pt x="126" y="18"/>
                    </a:lnTo>
                    <a:lnTo>
                      <a:pt x="126" y="18"/>
                    </a:lnTo>
                    <a:lnTo>
                      <a:pt x="131" y="22"/>
                    </a:lnTo>
                    <a:lnTo>
                      <a:pt x="131" y="22"/>
                    </a:lnTo>
                    <a:lnTo>
                      <a:pt x="131" y="22"/>
                    </a:lnTo>
                    <a:lnTo>
                      <a:pt x="131" y="22"/>
                    </a:lnTo>
                    <a:lnTo>
                      <a:pt x="131" y="22"/>
                    </a:lnTo>
                    <a:lnTo>
                      <a:pt x="131" y="22"/>
                    </a:lnTo>
                    <a:lnTo>
                      <a:pt x="131" y="27"/>
                    </a:lnTo>
                    <a:lnTo>
                      <a:pt x="131" y="27"/>
                    </a:lnTo>
                    <a:lnTo>
                      <a:pt x="131" y="27"/>
                    </a:lnTo>
                    <a:lnTo>
                      <a:pt x="131" y="31"/>
                    </a:lnTo>
                    <a:lnTo>
                      <a:pt x="131" y="31"/>
                    </a:lnTo>
                    <a:lnTo>
                      <a:pt x="136" y="36"/>
                    </a:lnTo>
                    <a:lnTo>
                      <a:pt x="136" y="36"/>
                    </a:lnTo>
                    <a:lnTo>
                      <a:pt x="136" y="40"/>
                    </a:lnTo>
                    <a:lnTo>
                      <a:pt x="136" y="40"/>
                    </a:lnTo>
                    <a:lnTo>
                      <a:pt x="136" y="40"/>
                    </a:lnTo>
                    <a:lnTo>
                      <a:pt x="140" y="40"/>
                    </a:lnTo>
                    <a:lnTo>
                      <a:pt x="140" y="40"/>
                    </a:lnTo>
                    <a:lnTo>
                      <a:pt x="140" y="45"/>
                    </a:lnTo>
                    <a:lnTo>
                      <a:pt x="140" y="45"/>
                    </a:lnTo>
                    <a:lnTo>
                      <a:pt x="140" y="45"/>
                    </a:lnTo>
                    <a:lnTo>
                      <a:pt x="140" y="45"/>
                    </a:lnTo>
                    <a:lnTo>
                      <a:pt x="140" y="45"/>
                    </a:lnTo>
                    <a:lnTo>
                      <a:pt x="145" y="49"/>
                    </a:lnTo>
                    <a:lnTo>
                      <a:pt x="145" y="49"/>
                    </a:lnTo>
                    <a:lnTo>
                      <a:pt x="145" y="49"/>
                    </a:lnTo>
                    <a:lnTo>
                      <a:pt x="145" y="49"/>
                    </a:lnTo>
                    <a:lnTo>
                      <a:pt x="145" y="54"/>
                    </a:lnTo>
                    <a:lnTo>
                      <a:pt x="145" y="54"/>
                    </a:lnTo>
                    <a:lnTo>
                      <a:pt x="145" y="54"/>
                    </a:lnTo>
                    <a:lnTo>
                      <a:pt x="145" y="59"/>
                    </a:lnTo>
                    <a:lnTo>
                      <a:pt x="145" y="59"/>
                    </a:lnTo>
                    <a:lnTo>
                      <a:pt x="145" y="59"/>
                    </a:lnTo>
                    <a:lnTo>
                      <a:pt x="145" y="59"/>
                    </a:lnTo>
                    <a:lnTo>
                      <a:pt x="145" y="59"/>
                    </a:lnTo>
                    <a:lnTo>
                      <a:pt x="145" y="59"/>
                    </a:lnTo>
                    <a:lnTo>
                      <a:pt x="140" y="59"/>
                    </a:lnTo>
                    <a:lnTo>
                      <a:pt x="140" y="59"/>
                    </a:lnTo>
                    <a:lnTo>
                      <a:pt x="140" y="59"/>
                    </a:lnTo>
                    <a:lnTo>
                      <a:pt x="140" y="54"/>
                    </a:lnTo>
                    <a:lnTo>
                      <a:pt x="140" y="54"/>
                    </a:lnTo>
                    <a:lnTo>
                      <a:pt x="136" y="54"/>
                    </a:lnTo>
                    <a:lnTo>
                      <a:pt x="136" y="54"/>
                    </a:lnTo>
                    <a:lnTo>
                      <a:pt x="136" y="54"/>
                    </a:lnTo>
                    <a:lnTo>
                      <a:pt x="131" y="59"/>
                    </a:lnTo>
                    <a:lnTo>
                      <a:pt x="131" y="59"/>
                    </a:lnTo>
                    <a:lnTo>
                      <a:pt x="136" y="59"/>
                    </a:lnTo>
                    <a:lnTo>
                      <a:pt x="136" y="59"/>
                    </a:lnTo>
                    <a:lnTo>
                      <a:pt x="136" y="63"/>
                    </a:lnTo>
                    <a:lnTo>
                      <a:pt x="136" y="63"/>
                    </a:lnTo>
                    <a:lnTo>
                      <a:pt x="136" y="63"/>
                    </a:lnTo>
                    <a:lnTo>
                      <a:pt x="140" y="68"/>
                    </a:lnTo>
                    <a:lnTo>
                      <a:pt x="140" y="68"/>
                    </a:lnTo>
                    <a:lnTo>
                      <a:pt x="140" y="68"/>
                    </a:lnTo>
                    <a:lnTo>
                      <a:pt x="140" y="6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6" name="Freeform 77"/>
              <p:cNvSpPr>
                <a:spLocks/>
              </p:cNvSpPr>
              <p:nvPr/>
            </p:nvSpPr>
            <p:spPr bwMode="auto">
              <a:xfrm>
                <a:off x="4084638" y="1295401"/>
                <a:ext cx="100013" cy="114300"/>
              </a:xfrm>
              <a:custGeom>
                <a:avLst/>
                <a:gdLst>
                  <a:gd name="T0" fmla="*/ 45 w 63"/>
                  <a:gd name="T1" fmla="*/ 9 h 72"/>
                  <a:gd name="T2" fmla="*/ 40 w 63"/>
                  <a:gd name="T3" fmla="*/ 13 h 72"/>
                  <a:gd name="T4" fmla="*/ 40 w 63"/>
                  <a:gd name="T5" fmla="*/ 13 h 72"/>
                  <a:gd name="T6" fmla="*/ 36 w 63"/>
                  <a:gd name="T7" fmla="*/ 18 h 72"/>
                  <a:gd name="T8" fmla="*/ 40 w 63"/>
                  <a:gd name="T9" fmla="*/ 22 h 72"/>
                  <a:gd name="T10" fmla="*/ 45 w 63"/>
                  <a:gd name="T11" fmla="*/ 22 h 72"/>
                  <a:gd name="T12" fmla="*/ 49 w 63"/>
                  <a:gd name="T13" fmla="*/ 22 h 72"/>
                  <a:gd name="T14" fmla="*/ 54 w 63"/>
                  <a:gd name="T15" fmla="*/ 18 h 72"/>
                  <a:gd name="T16" fmla="*/ 54 w 63"/>
                  <a:gd name="T17" fmla="*/ 22 h 72"/>
                  <a:gd name="T18" fmla="*/ 58 w 63"/>
                  <a:gd name="T19" fmla="*/ 27 h 72"/>
                  <a:gd name="T20" fmla="*/ 63 w 63"/>
                  <a:gd name="T21" fmla="*/ 27 h 72"/>
                  <a:gd name="T22" fmla="*/ 58 w 63"/>
                  <a:gd name="T23" fmla="*/ 27 h 72"/>
                  <a:gd name="T24" fmla="*/ 63 w 63"/>
                  <a:gd name="T25" fmla="*/ 31 h 72"/>
                  <a:gd name="T26" fmla="*/ 63 w 63"/>
                  <a:gd name="T27" fmla="*/ 40 h 72"/>
                  <a:gd name="T28" fmla="*/ 63 w 63"/>
                  <a:gd name="T29" fmla="*/ 49 h 72"/>
                  <a:gd name="T30" fmla="*/ 58 w 63"/>
                  <a:gd name="T31" fmla="*/ 58 h 72"/>
                  <a:gd name="T32" fmla="*/ 54 w 63"/>
                  <a:gd name="T33" fmla="*/ 58 h 72"/>
                  <a:gd name="T34" fmla="*/ 49 w 63"/>
                  <a:gd name="T35" fmla="*/ 58 h 72"/>
                  <a:gd name="T36" fmla="*/ 40 w 63"/>
                  <a:gd name="T37" fmla="*/ 63 h 72"/>
                  <a:gd name="T38" fmla="*/ 36 w 63"/>
                  <a:gd name="T39" fmla="*/ 63 h 72"/>
                  <a:gd name="T40" fmla="*/ 31 w 63"/>
                  <a:gd name="T41" fmla="*/ 67 h 72"/>
                  <a:gd name="T42" fmla="*/ 27 w 63"/>
                  <a:gd name="T43" fmla="*/ 67 h 72"/>
                  <a:gd name="T44" fmla="*/ 27 w 63"/>
                  <a:gd name="T45" fmla="*/ 67 h 72"/>
                  <a:gd name="T46" fmla="*/ 13 w 63"/>
                  <a:gd name="T47" fmla="*/ 72 h 72"/>
                  <a:gd name="T48" fmla="*/ 4 w 63"/>
                  <a:gd name="T49" fmla="*/ 72 h 72"/>
                  <a:gd name="T50" fmla="*/ 4 w 63"/>
                  <a:gd name="T51" fmla="*/ 72 h 72"/>
                  <a:gd name="T52" fmla="*/ 4 w 63"/>
                  <a:gd name="T53" fmla="*/ 67 h 72"/>
                  <a:gd name="T54" fmla="*/ 0 w 63"/>
                  <a:gd name="T55" fmla="*/ 67 h 72"/>
                  <a:gd name="T56" fmla="*/ 0 w 63"/>
                  <a:gd name="T57" fmla="*/ 63 h 72"/>
                  <a:gd name="T58" fmla="*/ 0 w 63"/>
                  <a:gd name="T59" fmla="*/ 63 h 72"/>
                  <a:gd name="T60" fmla="*/ 4 w 63"/>
                  <a:gd name="T61" fmla="*/ 58 h 72"/>
                  <a:gd name="T62" fmla="*/ 9 w 63"/>
                  <a:gd name="T63" fmla="*/ 58 h 72"/>
                  <a:gd name="T64" fmla="*/ 9 w 63"/>
                  <a:gd name="T65" fmla="*/ 54 h 72"/>
                  <a:gd name="T66" fmla="*/ 22 w 63"/>
                  <a:gd name="T67" fmla="*/ 49 h 72"/>
                  <a:gd name="T68" fmla="*/ 13 w 63"/>
                  <a:gd name="T69" fmla="*/ 49 h 72"/>
                  <a:gd name="T70" fmla="*/ 4 w 63"/>
                  <a:gd name="T71" fmla="*/ 54 h 72"/>
                  <a:gd name="T72" fmla="*/ 13 w 63"/>
                  <a:gd name="T73" fmla="*/ 45 h 72"/>
                  <a:gd name="T74" fmla="*/ 18 w 63"/>
                  <a:gd name="T75" fmla="*/ 40 h 72"/>
                  <a:gd name="T76" fmla="*/ 18 w 63"/>
                  <a:gd name="T77" fmla="*/ 40 h 72"/>
                  <a:gd name="T78" fmla="*/ 13 w 63"/>
                  <a:gd name="T79" fmla="*/ 40 h 72"/>
                  <a:gd name="T80" fmla="*/ 9 w 63"/>
                  <a:gd name="T81" fmla="*/ 36 h 72"/>
                  <a:gd name="T82" fmla="*/ 4 w 63"/>
                  <a:gd name="T83" fmla="*/ 36 h 72"/>
                  <a:gd name="T84" fmla="*/ 9 w 63"/>
                  <a:gd name="T85" fmla="*/ 36 h 72"/>
                  <a:gd name="T86" fmla="*/ 9 w 63"/>
                  <a:gd name="T87" fmla="*/ 31 h 72"/>
                  <a:gd name="T88" fmla="*/ 13 w 63"/>
                  <a:gd name="T89" fmla="*/ 27 h 72"/>
                  <a:gd name="T90" fmla="*/ 9 w 63"/>
                  <a:gd name="T91" fmla="*/ 27 h 72"/>
                  <a:gd name="T92" fmla="*/ 9 w 63"/>
                  <a:gd name="T93" fmla="*/ 22 h 72"/>
                  <a:gd name="T94" fmla="*/ 13 w 63"/>
                  <a:gd name="T95" fmla="*/ 22 h 72"/>
                  <a:gd name="T96" fmla="*/ 22 w 63"/>
                  <a:gd name="T97" fmla="*/ 22 h 72"/>
                  <a:gd name="T98" fmla="*/ 31 w 63"/>
                  <a:gd name="T99" fmla="*/ 22 h 72"/>
                  <a:gd name="T100" fmla="*/ 31 w 63"/>
                  <a:gd name="T101" fmla="*/ 18 h 72"/>
                  <a:gd name="T102" fmla="*/ 31 w 63"/>
                  <a:gd name="T103" fmla="*/ 13 h 72"/>
                  <a:gd name="T104" fmla="*/ 31 w 63"/>
                  <a:gd name="T105" fmla="*/ 9 h 72"/>
                  <a:gd name="T106" fmla="*/ 36 w 63"/>
                  <a:gd name="T107" fmla="*/ 4 h 72"/>
                  <a:gd name="T108" fmla="*/ 40 w 63"/>
                  <a:gd name="T109" fmla="*/ 4 h 72"/>
                  <a:gd name="T110" fmla="*/ 45 w 63"/>
                  <a:gd name="T111" fmla="*/ 4 h 72"/>
                  <a:gd name="T112" fmla="*/ 45 w 63"/>
                  <a:gd name="T113" fmla="*/ 4 h 72"/>
                  <a:gd name="T114" fmla="*/ 45 w 63"/>
                  <a:gd name="T115" fmla="*/ 4 h 72"/>
                  <a:gd name="T116" fmla="*/ 49 w 63"/>
                  <a:gd name="T117" fmla="*/ 0 h 72"/>
                  <a:gd name="T118" fmla="*/ 54 w 63"/>
                  <a:gd name="T119" fmla="*/ 4 h 72"/>
                  <a:gd name="T120" fmla="*/ 49 w 63"/>
                  <a:gd name="T121" fmla="*/ 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72">
                    <a:moveTo>
                      <a:pt x="49" y="9"/>
                    </a:moveTo>
                    <a:lnTo>
                      <a:pt x="49" y="9"/>
                    </a:lnTo>
                    <a:lnTo>
                      <a:pt x="45" y="9"/>
                    </a:lnTo>
                    <a:lnTo>
                      <a:pt x="45" y="9"/>
                    </a:lnTo>
                    <a:lnTo>
                      <a:pt x="45" y="9"/>
                    </a:lnTo>
                    <a:lnTo>
                      <a:pt x="45" y="13"/>
                    </a:lnTo>
                    <a:lnTo>
                      <a:pt x="45" y="13"/>
                    </a:lnTo>
                    <a:lnTo>
                      <a:pt x="45" y="13"/>
                    </a:lnTo>
                    <a:lnTo>
                      <a:pt x="40" y="13"/>
                    </a:lnTo>
                    <a:lnTo>
                      <a:pt x="40" y="13"/>
                    </a:lnTo>
                    <a:lnTo>
                      <a:pt x="40" y="13"/>
                    </a:lnTo>
                    <a:lnTo>
                      <a:pt x="40" y="13"/>
                    </a:lnTo>
                    <a:lnTo>
                      <a:pt x="40" y="13"/>
                    </a:lnTo>
                    <a:lnTo>
                      <a:pt x="40" y="13"/>
                    </a:lnTo>
                    <a:lnTo>
                      <a:pt x="40" y="13"/>
                    </a:lnTo>
                    <a:lnTo>
                      <a:pt x="40" y="13"/>
                    </a:lnTo>
                    <a:lnTo>
                      <a:pt x="40" y="13"/>
                    </a:lnTo>
                    <a:lnTo>
                      <a:pt x="40" y="13"/>
                    </a:lnTo>
                    <a:lnTo>
                      <a:pt x="36" y="18"/>
                    </a:lnTo>
                    <a:lnTo>
                      <a:pt x="36" y="18"/>
                    </a:lnTo>
                    <a:lnTo>
                      <a:pt x="36" y="18"/>
                    </a:lnTo>
                    <a:lnTo>
                      <a:pt x="36" y="18"/>
                    </a:lnTo>
                    <a:lnTo>
                      <a:pt x="40" y="22"/>
                    </a:lnTo>
                    <a:lnTo>
                      <a:pt x="40" y="22"/>
                    </a:lnTo>
                    <a:lnTo>
                      <a:pt x="40" y="22"/>
                    </a:lnTo>
                    <a:lnTo>
                      <a:pt x="40" y="22"/>
                    </a:lnTo>
                    <a:lnTo>
                      <a:pt x="45" y="22"/>
                    </a:lnTo>
                    <a:lnTo>
                      <a:pt x="45" y="22"/>
                    </a:lnTo>
                    <a:lnTo>
                      <a:pt x="45" y="22"/>
                    </a:lnTo>
                    <a:lnTo>
                      <a:pt x="45" y="22"/>
                    </a:lnTo>
                    <a:lnTo>
                      <a:pt x="45" y="22"/>
                    </a:lnTo>
                    <a:lnTo>
                      <a:pt x="45" y="22"/>
                    </a:lnTo>
                    <a:lnTo>
                      <a:pt x="49" y="22"/>
                    </a:lnTo>
                    <a:lnTo>
                      <a:pt x="49" y="22"/>
                    </a:lnTo>
                    <a:lnTo>
                      <a:pt x="49" y="22"/>
                    </a:lnTo>
                    <a:lnTo>
                      <a:pt x="49" y="22"/>
                    </a:lnTo>
                    <a:lnTo>
                      <a:pt x="49" y="18"/>
                    </a:lnTo>
                    <a:lnTo>
                      <a:pt x="49" y="18"/>
                    </a:lnTo>
                    <a:lnTo>
                      <a:pt x="54" y="18"/>
                    </a:lnTo>
                    <a:lnTo>
                      <a:pt x="54" y="18"/>
                    </a:lnTo>
                    <a:lnTo>
                      <a:pt x="54" y="22"/>
                    </a:lnTo>
                    <a:lnTo>
                      <a:pt x="54" y="22"/>
                    </a:lnTo>
                    <a:lnTo>
                      <a:pt x="54" y="22"/>
                    </a:lnTo>
                    <a:lnTo>
                      <a:pt x="54" y="22"/>
                    </a:lnTo>
                    <a:lnTo>
                      <a:pt x="54" y="22"/>
                    </a:lnTo>
                    <a:lnTo>
                      <a:pt x="54" y="22"/>
                    </a:lnTo>
                    <a:lnTo>
                      <a:pt x="58" y="22"/>
                    </a:lnTo>
                    <a:lnTo>
                      <a:pt x="54" y="27"/>
                    </a:lnTo>
                    <a:lnTo>
                      <a:pt x="54" y="27"/>
                    </a:lnTo>
                    <a:lnTo>
                      <a:pt x="58" y="27"/>
                    </a:lnTo>
                    <a:lnTo>
                      <a:pt x="58" y="27"/>
                    </a:lnTo>
                    <a:lnTo>
                      <a:pt x="58" y="27"/>
                    </a:lnTo>
                    <a:lnTo>
                      <a:pt x="58" y="27"/>
                    </a:lnTo>
                    <a:lnTo>
                      <a:pt x="63" y="27"/>
                    </a:lnTo>
                    <a:lnTo>
                      <a:pt x="63" y="27"/>
                    </a:lnTo>
                    <a:lnTo>
                      <a:pt x="63" y="27"/>
                    </a:lnTo>
                    <a:lnTo>
                      <a:pt x="63" y="27"/>
                    </a:lnTo>
                    <a:lnTo>
                      <a:pt x="63" y="27"/>
                    </a:lnTo>
                    <a:lnTo>
                      <a:pt x="63" y="27"/>
                    </a:lnTo>
                    <a:lnTo>
                      <a:pt x="58" y="27"/>
                    </a:lnTo>
                    <a:lnTo>
                      <a:pt x="58" y="27"/>
                    </a:lnTo>
                    <a:lnTo>
                      <a:pt x="58" y="27"/>
                    </a:lnTo>
                    <a:lnTo>
                      <a:pt x="63" y="31"/>
                    </a:lnTo>
                    <a:lnTo>
                      <a:pt x="63" y="31"/>
                    </a:lnTo>
                    <a:lnTo>
                      <a:pt x="63" y="31"/>
                    </a:lnTo>
                    <a:lnTo>
                      <a:pt x="63" y="36"/>
                    </a:lnTo>
                    <a:lnTo>
                      <a:pt x="63" y="36"/>
                    </a:lnTo>
                    <a:lnTo>
                      <a:pt x="63" y="36"/>
                    </a:lnTo>
                    <a:lnTo>
                      <a:pt x="63" y="36"/>
                    </a:lnTo>
                    <a:lnTo>
                      <a:pt x="63" y="40"/>
                    </a:lnTo>
                    <a:lnTo>
                      <a:pt x="63" y="40"/>
                    </a:lnTo>
                    <a:lnTo>
                      <a:pt x="63" y="40"/>
                    </a:lnTo>
                    <a:lnTo>
                      <a:pt x="63" y="45"/>
                    </a:lnTo>
                    <a:lnTo>
                      <a:pt x="63" y="45"/>
                    </a:lnTo>
                    <a:lnTo>
                      <a:pt x="63" y="49"/>
                    </a:lnTo>
                    <a:lnTo>
                      <a:pt x="63" y="49"/>
                    </a:lnTo>
                    <a:lnTo>
                      <a:pt x="58" y="49"/>
                    </a:lnTo>
                    <a:lnTo>
                      <a:pt x="58" y="49"/>
                    </a:lnTo>
                    <a:lnTo>
                      <a:pt x="58" y="54"/>
                    </a:lnTo>
                    <a:lnTo>
                      <a:pt x="58" y="58"/>
                    </a:lnTo>
                    <a:lnTo>
                      <a:pt x="54" y="58"/>
                    </a:lnTo>
                    <a:lnTo>
                      <a:pt x="54" y="58"/>
                    </a:lnTo>
                    <a:lnTo>
                      <a:pt x="58" y="58"/>
                    </a:lnTo>
                    <a:lnTo>
                      <a:pt x="54" y="58"/>
                    </a:lnTo>
                    <a:lnTo>
                      <a:pt x="54" y="58"/>
                    </a:lnTo>
                    <a:lnTo>
                      <a:pt x="49" y="58"/>
                    </a:lnTo>
                    <a:lnTo>
                      <a:pt x="49" y="58"/>
                    </a:lnTo>
                    <a:lnTo>
                      <a:pt x="49" y="58"/>
                    </a:lnTo>
                    <a:lnTo>
                      <a:pt x="49" y="63"/>
                    </a:lnTo>
                    <a:lnTo>
                      <a:pt x="49" y="58"/>
                    </a:lnTo>
                    <a:lnTo>
                      <a:pt x="49" y="58"/>
                    </a:lnTo>
                    <a:lnTo>
                      <a:pt x="45" y="58"/>
                    </a:lnTo>
                    <a:lnTo>
                      <a:pt x="45" y="63"/>
                    </a:lnTo>
                    <a:lnTo>
                      <a:pt x="45" y="63"/>
                    </a:lnTo>
                    <a:lnTo>
                      <a:pt x="40" y="63"/>
                    </a:lnTo>
                    <a:lnTo>
                      <a:pt x="40" y="63"/>
                    </a:lnTo>
                    <a:lnTo>
                      <a:pt x="40" y="63"/>
                    </a:lnTo>
                    <a:lnTo>
                      <a:pt x="40" y="63"/>
                    </a:lnTo>
                    <a:lnTo>
                      <a:pt x="36" y="63"/>
                    </a:lnTo>
                    <a:lnTo>
                      <a:pt x="36" y="63"/>
                    </a:lnTo>
                    <a:lnTo>
                      <a:pt x="36" y="63"/>
                    </a:lnTo>
                    <a:lnTo>
                      <a:pt x="36" y="63"/>
                    </a:lnTo>
                    <a:lnTo>
                      <a:pt x="31" y="67"/>
                    </a:lnTo>
                    <a:lnTo>
                      <a:pt x="31" y="67"/>
                    </a:lnTo>
                    <a:lnTo>
                      <a:pt x="31" y="67"/>
                    </a:lnTo>
                    <a:lnTo>
                      <a:pt x="27" y="67"/>
                    </a:lnTo>
                    <a:lnTo>
                      <a:pt x="27" y="67"/>
                    </a:lnTo>
                    <a:lnTo>
                      <a:pt x="27" y="67"/>
                    </a:lnTo>
                    <a:lnTo>
                      <a:pt x="27" y="67"/>
                    </a:lnTo>
                    <a:lnTo>
                      <a:pt x="27" y="67"/>
                    </a:lnTo>
                    <a:lnTo>
                      <a:pt x="27" y="67"/>
                    </a:lnTo>
                    <a:lnTo>
                      <a:pt x="27" y="67"/>
                    </a:lnTo>
                    <a:lnTo>
                      <a:pt x="27" y="67"/>
                    </a:lnTo>
                    <a:lnTo>
                      <a:pt x="27" y="67"/>
                    </a:lnTo>
                    <a:lnTo>
                      <a:pt x="27" y="67"/>
                    </a:lnTo>
                    <a:lnTo>
                      <a:pt x="22" y="72"/>
                    </a:lnTo>
                    <a:lnTo>
                      <a:pt x="22" y="72"/>
                    </a:lnTo>
                    <a:lnTo>
                      <a:pt x="18" y="72"/>
                    </a:lnTo>
                    <a:lnTo>
                      <a:pt x="13" y="72"/>
                    </a:lnTo>
                    <a:lnTo>
                      <a:pt x="13" y="72"/>
                    </a:lnTo>
                    <a:lnTo>
                      <a:pt x="13" y="72"/>
                    </a:lnTo>
                    <a:lnTo>
                      <a:pt x="9" y="72"/>
                    </a:lnTo>
                    <a:lnTo>
                      <a:pt x="9" y="72"/>
                    </a:lnTo>
                    <a:lnTo>
                      <a:pt x="4" y="72"/>
                    </a:lnTo>
                    <a:lnTo>
                      <a:pt x="4" y="72"/>
                    </a:lnTo>
                    <a:lnTo>
                      <a:pt x="9" y="72"/>
                    </a:lnTo>
                    <a:lnTo>
                      <a:pt x="9" y="67"/>
                    </a:lnTo>
                    <a:lnTo>
                      <a:pt x="9" y="67"/>
                    </a:lnTo>
                    <a:lnTo>
                      <a:pt x="9" y="67"/>
                    </a:lnTo>
                    <a:lnTo>
                      <a:pt x="4" y="72"/>
                    </a:lnTo>
                    <a:lnTo>
                      <a:pt x="4" y="72"/>
                    </a:lnTo>
                    <a:lnTo>
                      <a:pt x="0" y="72"/>
                    </a:lnTo>
                    <a:lnTo>
                      <a:pt x="0" y="72"/>
                    </a:lnTo>
                    <a:lnTo>
                      <a:pt x="4" y="67"/>
                    </a:lnTo>
                    <a:lnTo>
                      <a:pt x="4" y="67"/>
                    </a:lnTo>
                    <a:lnTo>
                      <a:pt x="4" y="67"/>
                    </a:lnTo>
                    <a:lnTo>
                      <a:pt x="9" y="67"/>
                    </a:lnTo>
                    <a:lnTo>
                      <a:pt x="9" y="67"/>
                    </a:lnTo>
                    <a:lnTo>
                      <a:pt x="0" y="67"/>
                    </a:lnTo>
                    <a:lnTo>
                      <a:pt x="0" y="67"/>
                    </a:lnTo>
                    <a:lnTo>
                      <a:pt x="0" y="67"/>
                    </a:lnTo>
                    <a:lnTo>
                      <a:pt x="0" y="67"/>
                    </a:lnTo>
                    <a:lnTo>
                      <a:pt x="0" y="67"/>
                    </a:lnTo>
                    <a:lnTo>
                      <a:pt x="0" y="63"/>
                    </a:lnTo>
                    <a:lnTo>
                      <a:pt x="0" y="63"/>
                    </a:lnTo>
                    <a:lnTo>
                      <a:pt x="4" y="63"/>
                    </a:lnTo>
                    <a:lnTo>
                      <a:pt x="4" y="63"/>
                    </a:lnTo>
                    <a:lnTo>
                      <a:pt x="4" y="63"/>
                    </a:lnTo>
                    <a:lnTo>
                      <a:pt x="4" y="63"/>
                    </a:lnTo>
                    <a:lnTo>
                      <a:pt x="0" y="63"/>
                    </a:lnTo>
                    <a:lnTo>
                      <a:pt x="0" y="58"/>
                    </a:lnTo>
                    <a:lnTo>
                      <a:pt x="0" y="58"/>
                    </a:lnTo>
                    <a:lnTo>
                      <a:pt x="0" y="58"/>
                    </a:lnTo>
                    <a:lnTo>
                      <a:pt x="0" y="58"/>
                    </a:lnTo>
                    <a:lnTo>
                      <a:pt x="4" y="58"/>
                    </a:lnTo>
                    <a:lnTo>
                      <a:pt x="4" y="58"/>
                    </a:lnTo>
                    <a:lnTo>
                      <a:pt x="4" y="58"/>
                    </a:lnTo>
                    <a:lnTo>
                      <a:pt x="4" y="58"/>
                    </a:lnTo>
                    <a:lnTo>
                      <a:pt x="9" y="58"/>
                    </a:lnTo>
                    <a:lnTo>
                      <a:pt x="9" y="58"/>
                    </a:lnTo>
                    <a:lnTo>
                      <a:pt x="9" y="58"/>
                    </a:lnTo>
                    <a:lnTo>
                      <a:pt x="4" y="54"/>
                    </a:lnTo>
                    <a:lnTo>
                      <a:pt x="9" y="54"/>
                    </a:lnTo>
                    <a:lnTo>
                      <a:pt x="9" y="54"/>
                    </a:lnTo>
                    <a:lnTo>
                      <a:pt x="9" y="54"/>
                    </a:lnTo>
                    <a:lnTo>
                      <a:pt x="9" y="54"/>
                    </a:lnTo>
                    <a:lnTo>
                      <a:pt x="13" y="54"/>
                    </a:lnTo>
                    <a:lnTo>
                      <a:pt x="18" y="54"/>
                    </a:lnTo>
                    <a:lnTo>
                      <a:pt x="22" y="49"/>
                    </a:lnTo>
                    <a:lnTo>
                      <a:pt x="22" y="49"/>
                    </a:lnTo>
                    <a:lnTo>
                      <a:pt x="18" y="49"/>
                    </a:lnTo>
                    <a:lnTo>
                      <a:pt x="18" y="49"/>
                    </a:lnTo>
                    <a:lnTo>
                      <a:pt x="18" y="49"/>
                    </a:lnTo>
                    <a:lnTo>
                      <a:pt x="13" y="54"/>
                    </a:lnTo>
                    <a:lnTo>
                      <a:pt x="13" y="49"/>
                    </a:lnTo>
                    <a:lnTo>
                      <a:pt x="13" y="49"/>
                    </a:lnTo>
                    <a:lnTo>
                      <a:pt x="13" y="49"/>
                    </a:lnTo>
                    <a:lnTo>
                      <a:pt x="9" y="54"/>
                    </a:lnTo>
                    <a:lnTo>
                      <a:pt x="9" y="54"/>
                    </a:lnTo>
                    <a:lnTo>
                      <a:pt x="4" y="54"/>
                    </a:lnTo>
                    <a:lnTo>
                      <a:pt x="9" y="49"/>
                    </a:lnTo>
                    <a:lnTo>
                      <a:pt x="13" y="49"/>
                    </a:lnTo>
                    <a:lnTo>
                      <a:pt x="13" y="49"/>
                    </a:lnTo>
                    <a:lnTo>
                      <a:pt x="13" y="45"/>
                    </a:lnTo>
                    <a:lnTo>
                      <a:pt x="13" y="45"/>
                    </a:lnTo>
                    <a:lnTo>
                      <a:pt x="13" y="45"/>
                    </a:lnTo>
                    <a:lnTo>
                      <a:pt x="18" y="45"/>
                    </a:lnTo>
                    <a:lnTo>
                      <a:pt x="18" y="40"/>
                    </a:lnTo>
                    <a:lnTo>
                      <a:pt x="18" y="40"/>
                    </a:lnTo>
                    <a:lnTo>
                      <a:pt x="18" y="40"/>
                    </a:lnTo>
                    <a:lnTo>
                      <a:pt x="22" y="40"/>
                    </a:lnTo>
                    <a:lnTo>
                      <a:pt x="22" y="40"/>
                    </a:lnTo>
                    <a:lnTo>
                      <a:pt x="22" y="40"/>
                    </a:lnTo>
                    <a:lnTo>
                      <a:pt x="22" y="40"/>
                    </a:lnTo>
                    <a:lnTo>
                      <a:pt x="18" y="40"/>
                    </a:lnTo>
                    <a:lnTo>
                      <a:pt x="13" y="40"/>
                    </a:lnTo>
                    <a:lnTo>
                      <a:pt x="13" y="40"/>
                    </a:lnTo>
                    <a:lnTo>
                      <a:pt x="13" y="40"/>
                    </a:lnTo>
                    <a:lnTo>
                      <a:pt x="13" y="40"/>
                    </a:lnTo>
                    <a:lnTo>
                      <a:pt x="13" y="40"/>
                    </a:lnTo>
                    <a:lnTo>
                      <a:pt x="13" y="40"/>
                    </a:lnTo>
                    <a:lnTo>
                      <a:pt x="13" y="40"/>
                    </a:lnTo>
                    <a:lnTo>
                      <a:pt x="9" y="40"/>
                    </a:lnTo>
                    <a:lnTo>
                      <a:pt x="9" y="40"/>
                    </a:lnTo>
                    <a:lnTo>
                      <a:pt x="9" y="36"/>
                    </a:lnTo>
                    <a:lnTo>
                      <a:pt x="9" y="36"/>
                    </a:lnTo>
                    <a:lnTo>
                      <a:pt x="9" y="36"/>
                    </a:lnTo>
                    <a:lnTo>
                      <a:pt x="9" y="36"/>
                    </a:lnTo>
                    <a:lnTo>
                      <a:pt x="4" y="36"/>
                    </a:lnTo>
                    <a:lnTo>
                      <a:pt x="4" y="36"/>
                    </a:lnTo>
                    <a:lnTo>
                      <a:pt x="9" y="36"/>
                    </a:lnTo>
                    <a:lnTo>
                      <a:pt x="4" y="36"/>
                    </a:lnTo>
                    <a:lnTo>
                      <a:pt x="4" y="36"/>
                    </a:lnTo>
                    <a:lnTo>
                      <a:pt x="9" y="36"/>
                    </a:lnTo>
                    <a:lnTo>
                      <a:pt x="9" y="36"/>
                    </a:lnTo>
                    <a:lnTo>
                      <a:pt x="9" y="31"/>
                    </a:lnTo>
                    <a:lnTo>
                      <a:pt x="13" y="31"/>
                    </a:lnTo>
                    <a:lnTo>
                      <a:pt x="9" y="31"/>
                    </a:lnTo>
                    <a:lnTo>
                      <a:pt x="9" y="31"/>
                    </a:lnTo>
                    <a:lnTo>
                      <a:pt x="9" y="31"/>
                    </a:lnTo>
                    <a:lnTo>
                      <a:pt x="9" y="31"/>
                    </a:lnTo>
                    <a:lnTo>
                      <a:pt x="13" y="31"/>
                    </a:lnTo>
                    <a:lnTo>
                      <a:pt x="13" y="31"/>
                    </a:lnTo>
                    <a:lnTo>
                      <a:pt x="13" y="27"/>
                    </a:lnTo>
                    <a:lnTo>
                      <a:pt x="13" y="27"/>
                    </a:lnTo>
                    <a:lnTo>
                      <a:pt x="13" y="27"/>
                    </a:lnTo>
                    <a:lnTo>
                      <a:pt x="9" y="27"/>
                    </a:lnTo>
                    <a:lnTo>
                      <a:pt x="9" y="27"/>
                    </a:lnTo>
                    <a:lnTo>
                      <a:pt x="9" y="27"/>
                    </a:lnTo>
                    <a:lnTo>
                      <a:pt x="9" y="27"/>
                    </a:lnTo>
                    <a:lnTo>
                      <a:pt x="13" y="22"/>
                    </a:lnTo>
                    <a:lnTo>
                      <a:pt x="9" y="22"/>
                    </a:lnTo>
                    <a:lnTo>
                      <a:pt x="9" y="22"/>
                    </a:lnTo>
                    <a:lnTo>
                      <a:pt x="9" y="22"/>
                    </a:lnTo>
                    <a:lnTo>
                      <a:pt x="9" y="22"/>
                    </a:lnTo>
                    <a:lnTo>
                      <a:pt x="9" y="22"/>
                    </a:lnTo>
                    <a:lnTo>
                      <a:pt x="9" y="22"/>
                    </a:lnTo>
                    <a:lnTo>
                      <a:pt x="9" y="22"/>
                    </a:lnTo>
                    <a:lnTo>
                      <a:pt x="9" y="22"/>
                    </a:lnTo>
                    <a:lnTo>
                      <a:pt x="13" y="22"/>
                    </a:lnTo>
                    <a:lnTo>
                      <a:pt x="13" y="22"/>
                    </a:lnTo>
                    <a:lnTo>
                      <a:pt x="18" y="18"/>
                    </a:lnTo>
                    <a:lnTo>
                      <a:pt x="18" y="22"/>
                    </a:lnTo>
                    <a:lnTo>
                      <a:pt x="22" y="22"/>
                    </a:lnTo>
                    <a:lnTo>
                      <a:pt x="22" y="22"/>
                    </a:lnTo>
                    <a:lnTo>
                      <a:pt x="22" y="22"/>
                    </a:lnTo>
                    <a:lnTo>
                      <a:pt x="22" y="22"/>
                    </a:lnTo>
                    <a:lnTo>
                      <a:pt x="27" y="22"/>
                    </a:lnTo>
                    <a:lnTo>
                      <a:pt x="31" y="22"/>
                    </a:lnTo>
                    <a:lnTo>
                      <a:pt x="31" y="22"/>
                    </a:lnTo>
                    <a:lnTo>
                      <a:pt x="31" y="22"/>
                    </a:lnTo>
                    <a:lnTo>
                      <a:pt x="27" y="18"/>
                    </a:lnTo>
                    <a:lnTo>
                      <a:pt x="31" y="18"/>
                    </a:lnTo>
                    <a:lnTo>
                      <a:pt x="31" y="18"/>
                    </a:lnTo>
                    <a:lnTo>
                      <a:pt x="31" y="18"/>
                    </a:lnTo>
                    <a:lnTo>
                      <a:pt x="36" y="18"/>
                    </a:lnTo>
                    <a:lnTo>
                      <a:pt x="36" y="18"/>
                    </a:lnTo>
                    <a:lnTo>
                      <a:pt x="36" y="13"/>
                    </a:lnTo>
                    <a:lnTo>
                      <a:pt x="36" y="13"/>
                    </a:lnTo>
                    <a:lnTo>
                      <a:pt x="31" y="13"/>
                    </a:lnTo>
                    <a:lnTo>
                      <a:pt x="27" y="13"/>
                    </a:lnTo>
                    <a:lnTo>
                      <a:pt x="27" y="13"/>
                    </a:lnTo>
                    <a:lnTo>
                      <a:pt x="31" y="13"/>
                    </a:lnTo>
                    <a:lnTo>
                      <a:pt x="31" y="13"/>
                    </a:lnTo>
                    <a:lnTo>
                      <a:pt x="31" y="9"/>
                    </a:lnTo>
                    <a:lnTo>
                      <a:pt x="31" y="9"/>
                    </a:lnTo>
                    <a:lnTo>
                      <a:pt x="36" y="9"/>
                    </a:lnTo>
                    <a:lnTo>
                      <a:pt x="31" y="9"/>
                    </a:lnTo>
                    <a:lnTo>
                      <a:pt x="36" y="9"/>
                    </a:lnTo>
                    <a:lnTo>
                      <a:pt x="36" y="4"/>
                    </a:lnTo>
                    <a:lnTo>
                      <a:pt x="36" y="4"/>
                    </a:lnTo>
                    <a:lnTo>
                      <a:pt x="36" y="4"/>
                    </a:lnTo>
                    <a:lnTo>
                      <a:pt x="36" y="4"/>
                    </a:lnTo>
                    <a:lnTo>
                      <a:pt x="40" y="4"/>
                    </a:lnTo>
                    <a:lnTo>
                      <a:pt x="40" y="4"/>
                    </a:lnTo>
                    <a:lnTo>
                      <a:pt x="40" y="4"/>
                    </a:lnTo>
                    <a:lnTo>
                      <a:pt x="45" y="4"/>
                    </a:lnTo>
                    <a:lnTo>
                      <a:pt x="45" y="4"/>
                    </a:lnTo>
                    <a:lnTo>
                      <a:pt x="45" y="4"/>
                    </a:lnTo>
                    <a:lnTo>
                      <a:pt x="45" y="4"/>
                    </a:lnTo>
                    <a:lnTo>
                      <a:pt x="45" y="4"/>
                    </a:lnTo>
                    <a:lnTo>
                      <a:pt x="45" y="4"/>
                    </a:lnTo>
                    <a:lnTo>
                      <a:pt x="45" y="4"/>
                    </a:lnTo>
                    <a:lnTo>
                      <a:pt x="45" y="4"/>
                    </a:lnTo>
                    <a:lnTo>
                      <a:pt x="45" y="4"/>
                    </a:lnTo>
                    <a:lnTo>
                      <a:pt x="45" y="9"/>
                    </a:lnTo>
                    <a:lnTo>
                      <a:pt x="45" y="9"/>
                    </a:lnTo>
                    <a:lnTo>
                      <a:pt x="45" y="9"/>
                    </a:lnTo>
                    <a:lnTo>
                      <a:pt x="45" y="9"/>
                    </a:lnTo>
                    <a:lnTo>
                      <a:pt x="45" y="4"/>
                    </a:lnTo>
                    <a:lnTo>
                      <a:pt x="45" y="4"/>
                    </a:lnTo>
                    <a:lnTo>
                      <a:pt x="45" y="4"/>
                    </a:lnTo>
                    <a:lnTo>
                      <a:pt x="45" y="4"/>
                    </a:lnTo>
                    <a:lnTo>
                      <a:pt x="49" y="4"/>
                    </a:lnTo>
                    <a:lnTo>
                      <a:pt x="49" y="0"/>
                    </a:lnTo>
                    <a:lnTo>
                      <a:pt x="49" y="0"/>
                    </a:lnTo>
                    <a:lnTo>
                      <a:pt x="49" y="0"/>
                    </a:lnTo>
                    <a:lnTo>
                      <a:pt x="49" y="0"/>
                    </a:lnTo>
                    <a:lnTo>
                      <a:pt x="54" y="0"/>
                    </a:lnTo>
                    <a:lnTo>
                      <a:pt x="54" y="4"/>
                    </a:lnTo>
                    <a:lnTo>
                      <a:pt x="54" y="4"/>
                    </a:lnTo>
                    <a:lnTo>
                      <a:pt x="54" y="4"/>
                    </a:lnTo>
                    <a:lnTo>
                      <a:pt x="49" y="4"/>
                    </a:lnTo>
                    <a:lnTo>
                      <a:pt x="49" y="4"/>
                    </a:lnTo>
                    <a:lnTo>
                      <a:pt x="49" y="9"/>
                    </a:lnTo>
                    <a:lnTo>
                      <a:pt x="49"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7" name="Freeform 78"/>
              <p:cNvSpPr>
                <a:spLocks/>
              </p:cNvSpPr>
              <p:nvPr/>
            </p:nvSpPr>
            <p:spPr bwMode="auto">
              <a:xfrm>
                <a:off x="5395913" y="1754189"/>
                <a:ext cx="560388" cy="438150"/>
              </a:xfrm>
              <a:custGeom>
                <a:avLst/>
                <a:gdLst>
                  <a:gd name="T0" fmla="*/ 23 w 353"/>
                  <a:gd name="T1" fmla="*/ 13 h 276"/>
                  <a:gd name="T2" fmla="*/ 45 w 353"/>
                  <a:gd name="T3" fmla="*/ 13 h 276"/>
                  <a:gd name="T4" fmla="*/ 68 w 353"/>
                  <a:gd name="T5" fmla="*/ 4 h 276"/>
                  <a:gd name="T6" fmla="*/ 68 w 353"/>
                  <a:gd name="T7" fmla="*/ 13 h 276"/>
                  <a:gd name="T8" fmla="*/ 68 w 353"/>
                  <a:gd name="T9" fmla="*/ 18 h 276"/>
                  <a:gd name="T10" fmla="*/ 82 w 353"/>
                  <a:gd name="T11" fmla="*/ 32 h 276"/>
                  <a:gd name="T12" fmla="*/ 104 w 353"/>
                  <a:gd name="T13" fmla="*/ 45 h 276"/>
                  <a:gd name="T14" fmla="*/ 163 w 353"/>
                  <a:gd name="T15" fmla="*/ 50 h 276"/>
                  <a:gd name="T16" fmla="*/ 163 w 353"/>
                  <a:gd name="T17" fmla="*/ 45 h 276"/>
                  <a:gd name="T18" fmla="*/ 176 w 353"/>
                  <a:gd name="T19" fmla="*/ 36 h 276"/>
                  <a:gd name="T20" fmla="*/ 199 w 353"/>
                  <a:gd name="T21" fmla="*/ 27 h 276"/>
                  <a:gd name="T22" fmla="*/ 213 w 353"/>
                  <a:gd name="T23" fmla="*/ 27 h 276"/>
                  <a:gd name="T24" fmla="*/ 226 w 353"/>
                  <a:gd name="T25" fmla="*/ 32 h 276"/>
                  <a:gd name="T26" fmla="*/ 240 w 353"/>
                  <a:gd name="T27" fmla="*/ 36 h 276"/>
                  <a:gd name="T28" fmla="*/ 258 w 353"/>
                  <a:gd name="T29" fmla="*/ 45 h 276"/>
                  <a:gd name="T30" fmla="*/ 285 w 353"/>
                  <a:gd name="T31" fmla="*/ 63 h 276"/>
                  <a:gd name="T32" fmla="*/ 285 w 353"/>
                  <a:gd name="T33" fmla="*/ 72 h 276"/>
                  <a:gd name="T34" fmla="*/ 285 w 353"/>
                  <a:gd name="T35" fmla="*/ 81 h 276"/>
                  <a:gd name="T36" fmla="*/ 285 w 353"/>
                  <a:gd name="T37" fmla="*/ 90 h 276"/>
                  <a:gd name="T38" fmla="*/ 280 w 353"/>
                  <a:gd name="T39" fmla="*/ 99 h 276"/>
                  <a:gd name="T40" fmla="*/ 289 w 353"/>
                  <a:gd name="T41" fmla="*/ 113 h 276"/>
                  <a:gd name="T42" fmla="*/ 294 w 353"/>
                  <a:gd name="T43" fmla="*/ 145 h 276"/>
                  <a:gd name="T44" fmla="*/ 312 w 353"/>
                  <a:gd name="T45" fmla="*/ 158 h 276"/>
                  <a:gd name="T46" fmla="*/ 312 w 353"/>
                  <a:gd name="T47" fmla="*/ 194 h 276"/>
                  <a:gd name="T48" fmla="*/ 330 w 353"/>
                  <a:gd name="T49" fmla="*/ 212 h 276"/>
                  <a:gd name="T50" fmla="*/ 344 w 353"/>
                  <a:gd name="T51" fmla="*/ 231 h 276"/>
                  <a:gd name="T52" fmla="*/ 353 w 353"/>
                  <a:gd name="T53" fmla="*/ 235 h 276"/>
                  <a:gd name="T54" fmla="*/ 344 w 353"/>
                  <a:gd name="T55" fmla="*/ 244 h 276"/>
                  <a:gd name="T56" fmla="*/ 335 w 353"/>
                  <a:gd name="T57" fmla="*/ 249 h 276"/>
                  <a:gd name="T58" fmla="*/ 330 w 353"/>
                  <a:gd name="T59" fmla="*/ 267 h 276"/>
                  <a:gd name="T60" fmla="*/ 312 w 353"/>
                  <a:gd name="T61" fmla="*/ 267 h 276"/>
                  <a:gd name="T62" fmla="*/ 280 w 353"/>
                  <a:gd name="T63" fmla="*/ 267 h 276"/>
                  <a:gd name="T64" fmla="*/ 253 w 353"/>
                  <a:gd name="T65" fmla="*/ 258 h 276"/>
                  <a:gd name="T66" fmla="*/ 235 w 353"/>
                  <a:gd name="T67" fmla="*/ 235 h 276"/>
                  <a:gd name="T68" fmla="*/ 213 w 353"/>
                  <a:gd name="T69" fmla="*/ 249 h 276"/>
                  <a:gd name="T70" fmla="*/ 181 w 353"/>
                  <a:gd name="T71" fmla="*/ 240 h 276"/>
                  <a:gd name="T72" fmla="*/ 154 w 353"/>
                  <a:gd name="T73" fmla="*/ 221 h 276"/>
                  <a:gd name="T74" fmla="*/ 140 w 353"/>
                  <a:gd name="T75" fmla="*/ 203 h 276"/>
                  <a:gd name="T76" fmla="*/ 127 w 353"/>
                  <a:gd name="T77" fmla="*/ 185 h 276"/>
                  <a:gd name="T78" fmla="*/ 109 w 353"/>
                  <a:gd name="T79" fmla="*/ 176 h 276"/>
                  <a:gd name="T80" fmla="*/ 104 w 353"/>
                  <a:gd name="T81" fmla="*/ 185 h 276"/>
                  <a:gd name="T82" fmla="*/ 95 w 353"/>
                  <a:gd name="T83" fmla="*/ 181 h 276"/>
                  <a:gd name="T84" fmla="*/ 86 w 353"/>
                  <a:gd name="T85" fmla="*/ 167 h 276"/>
                  <a:gd name="T86" fmla="*/ 73 w 353"/>
                  <a:gd name="T87" fmla="*/ 140 h 276"/>
                  <a:gd name="T88" fmla="*/ 50 w 353"/>
                  <a:gd name="T89" fmla="*/ 131 h 276"/>
                  <a:gd name="T90" fmla="*/ 45 w 353"/>
                  <a:gd name="T91" fmla="*/ 117 h 276"/>
                  <a:gd name="T92" fmla="*/ 41 w 353"/>
                  <a:gd name="T93" fmla="*/ 108 h 276"/>
                  <a:gd name="T94" fmla="*/ 41 w 353"/>
                  <a:gd name="T95" fmla="*/ 95 h 276"/>
                  <a:gd name="T96" fmla="*/ 41 w 353"/>
                  <a:gd name="T97" fmla="*/ 81 h 276"/>
                  <a:gd name="T98" fmla="*/ 36 w 353"/>
                  <a:gd name="T99" fmla="*/ 77 h 276"/>
                  <a:gd name="T100" fmla="*/ 27 w 353"/>
                  <a:gd name="T101" fmla="*/ 63 h 276"/>
                  <a:gd name="T102" fmla="*/ 18 w 353"/>
                  <a:gd name="T103" fmla="*/ 50 h 276"/>
                  <a:gd name="T104" fmla="*/ 14 w 353"/>
                  <a:gd name="T105" fmla="*/ 45 h 276"/>
                  <a:gd name="T106" fmla="*/ 9 w 353"/>
                  <a:gd name="T107" fmla="*/ 36 h 276"/>
                  <a:gd name="T108" fmla="*/ 9 w 353"/>
                  <a:gd name="T109" fmla="*/ 27 h 276"/>
                  <a:gd name="T110" fmla="*/ 5 w 353"/>
                  <a:gd name="T111" fmla="*/ 13 h 276"/>
                  <a:gd name="T112" fmla="*/ 0 w 353"/>
                  <a:gd name="T113" fmla="*/ 9 h 276"/>
                  <a:gd name="T114" fmla="*/ 9 w 353"/>
                  <a:gd name="T115" fmla="*/ 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3" h="276">
                    <a:moveTo>
                      <a:pt x="14" y="9"/>
                    </a:moveTo>
                    <a:lnTo>
                      <a:pt x="14" y="9"/>
                    </a:lnTo>
                    <a:lnTo>
                      <a:pt x="18" y="9"/>
                    </a:lnTo>
                    <a:lnTo>
                      <a:pt x="18" y="9"/>
                    </a:lnTo>
                    <a:lnTo>
                      <a:pt x="18" y="9"/>
                    </a:lnTo>
                    <a:lnTo>
                      <a:pt x="18" y="9"/>
                    </a:lnTo>
                    <a:lnTo>
                      <a:pt x="18" y="13"/>
                    </a:lnTo>
                    <a:lnTo>
                      <a:pt x="23" y="13"/>
                    </a:lnTo>
                    <a:lnTo>
                      <a:pt x="23" y="13"/>
                    </a:lnTo>
                    <a:lnTo>
                      <a:pt x="23" y="13"/>
                    </a:lnTo>
                    <a:lnTo>
                      <a:pt x="27" y="13"/>
                    </a:lnTo>
                    <a:lnTo>
                      <a:pt x="32" y="18"/>
                    </a:lnTo>
                    <a:lnTo>
                      <a:pt x="32" y="18"/>
                    </a:lnTo>
                    <a:lnTo>
                      <a:pt x="36" y="18"/>
                    </a:lnTo>
                    <a:lnTo>
                      <a:pt x="36" y="18"/>
                    </a:lnTo>
                    <a:lnTo>
                      <a:pt x="41" y="18"/>
                    </a:lnTo>
                    <a:lnTo>
                      <a:pt x="41" y="18"/>
                    </a:lnTo>
                    <a:lnTo>
                      <a:pt x="45" y="13"/>
                    </a:lnTo>
                    <a:lnTo>
                      <a:pt x="45" y="13"/>
                    </a:lnTo>
                    <a:lnTo>
                      <a:pt x="45" y="13"/>
                    </a:lnTo>
                    <a:lnTo>
                      <a:pt x="50" y="9"/>
                    </a:lnTo>
                    <a:lnTo>
                      <a:pt x="50" y="9"/>
                    </a:lnTo>
                    <a:lnTo>
                      <a:pt x="50" y="4"/>
                    </a:lnTo>
                    <a:lnTo>
                      <a:pt x="54" y="4"/>
                    </a:lnTo>
                    <a:lnTo>
                      <a:pt x="54" y="4"/>
                    </a:lnTo>
                    <a:lnTo>
                      <a:pt x="59" y="4"/>
                    </a:lnTo>
                    <a:lnTo>
                      <a:pt x="59" y="0"/>
                    </a:lnTo>
                    <a:lnTo>
                      <a:pt x="59" y="0"/>
                    </a:lnTo>
                    <a:lnTo>
                      <a:pt x="63" y="4"/>
                    </a:lnTo>
                    <a:lnTo>
                      <a:pt x="68" y="4"/>
                    </a:lnTo>
                    <a:lnTo>
                      <a:pt x="68" y="9"/>
                    </a:lnTo>
                    <a:lnTo>
                      <a:pt x="68" y="9"/>
                    </a:lnTo>
                    <a:lnTo>
                      <a:pt x="63" y="9"/>
                    </a:lnTo>
                    <a:lnTo>
                      <a:pt x="63" y="9"/>
                    </a:lnTo>
                    <a:lnTo>
                      <a:pt x="63" y="9"/>
                    </a:lnTo>
                    <a:lnTo>
                      <a:pt x="63" y="9"/>
                    </a:lnTo>
                    <a:lnTo>
                      <a:pt x="63" y="9"/>
                    </a:lnTo>
                    <a:lnTo>
                      <a:pt x="68" y="13"/>
                    </a:lnTo>
                    <a:lnTo>
                      <a:pt x="68" y="13"/>
                    </a:lnTo>
                    <a:lnTo>
                      <a:pt x="68" y="13"/>
                    </a:lnTo>
                    <a:lnTo>
                      <a:pt x="68" y="13"/>
                    </a:lnTo>
                    <a:lnTo>
                      <a:pt x="68" y="13"/>
                    </a:lnTo>
                    <a:lnTo>
                      <a:pt x="63" y="13"/>
                    </a:lnTo>
                    <a:lnTo>
                      <a:pt x="63" y="13"/>
                    </a:lnTo>
                    <a:lnTo>
                      <a:pt x="63" y="18"/>
                    </a:lnTo>
                    <a:lnTo>
                      <a:pt x="63" y="18"/>
                    </a:lnTo>
                    <a:lnTo>
                      <a:pt x="63" y="18"/>
                    </a:lnTo>
                    <a:lnTo>
                      <a:pt x="63" y="18"/>
                    </a:lnTo>
                    <a:lnTo>
                      <a:pt x="68" y="18"/>
                    </a:lnTo>
                    <a:lnTo>
                      <a:pt x="68" y="18"/>
                    </a:lnTo>
                    <a:lnTo>
                      <a:pt x="68" y="23"/>
                    </a:lnTo>
                    <a:lnTo>
                      <a:pt x="68" y="23"/>
                    </a:lnTo>
                    <a:lnTo>
                      <a:pt x="73" y="23"/>
                    </a:lnTo>
                    <a:lnTo>
                      <a:pt x="73" y="23"/>
                    </a:lnTo>
                    <a:lnTo>
                      <a:pt x="73" y="27"/>
                    </a:lnTo>
                    <a:lnTo>
                      <a:pt x="77" y="27"/>
                    </a:lnTo>
                    <a:lnTo>
                      <a:pt x="77" y="23"/>
                    </a:lnTo>
                    <a:lnTo>
                      <a:pt x="77" y="23"/>
                    </a:lnTo>
                    <a:lnTo>
                      <a:pt x="77" y="27"/>
                    </a:lnTo>
                    <a:lnTo>
                      <a:pt x="82" y="32"/>
                    </a:lnTo>
                    <a:lnTo>
                      <a:pt x="82" y="32"/>
                    </a:lnTo>
                    <a:lnTo>
                      <a:pt x="82" y="36"/>
                    </a:lnTo>
                    <a:lnTo>
                      <a:pt x="82" y="36"/>
                    </a:lnTo>
                    <a:lnTo>
                      <a:pt x="86" y="41"/>
                    </a:lnTo>
                    <a:lnTo>
                      <a:pt x="86" y="41"/>
                    </a:lnTo>
                    <a:lnTo>
                      <a:pt x="91" y="41"/>
                    </a:lnTo>
                    <a:lnTo>
                      <a:pt x="91" y="41"/>
                    </a:lnTo>
                    <a:lnTo>
                      <a:pt x="95" y="41"/>
                    </a:lnTo>
                    <a:lnTo>
                      <a:pt x="100" y="45"/>
                    </a:lnTo>
                    <a:lnTo>
                      <a:pt x="104" y="45"/>
                    </a:lnTo>
                    <a:lnTo>
                      <a:pt x="104" y="45"/>
                    </a:lnTo>
                    <a:lnTo>
                      <a:pt x="104" y="45"/>
                    </a:lnTo>
                    <a:lnTo>
                      <a:pt x="109" y="50"/>
                    </a:lnTo>
                    <a:lnTo>
                      <a:pt x="109" y="50"/>
                    </a:lnTo>
                    <a:lnTo>
                      <a:pt x="118" y="54"/>
                    </a:lnTo>
                    <a:lnTo>
                      <a:pt x="122" y="54"/>
                    </a:lnTo>
                    <a:lnTo>
                      <a:pt x="131" y="59"/>
                    </a:lnTo>
                    <a:lnTo>
                      <a:pt x="136" y="59"/>
                    </a:lnTo>
                    <a:lnTo>
                      <a:pt x="154" y="54"/>
                    </a:lnTo>
                    <a:lnTo>
                      <a:pt x="163" y="50"/>
                    </a:lnTo>
                    <a:lnTo>
                      <a:pt x="163" y="50"/>
                    </a:lnTo>
                    <a:lnTo>
                      <a:pt x="163" y="54"/>
                    </a:lnTo>
                    <a:lnTo>
                      <a:pt x="163" y="54"/>
                    </a:lnTo>
                    <a:lnTo>
                      <a:pt x="163" y="54"/>
                    </a:lnTo>
                    <a:lnTo>
                      <a:pt x="163" y="54"/>
                    </a:lnTo>
                    <a:lnTo>
                      <a:pt x="167" y="54"/>
                    </a:lnTo>
                    <a:lnTo>
                      <a:pt x="167" y="54"/>
                    </a:lnTo>
                    <a:lnTo>
                      <a:pt x="167" y="54"/>
                    </a:lnTo>
                    <a:lnTo>
                      <a:pt x="167" y="50"/>
                    </a:lnTo>
                    <a:lnTo>
                      <a:pt x="163" y="45"/>
                    </a:lnTo>
                    <a:lnTo>
                      <a:pt x="163" y="45"/>
                    </a:lnTo>
                    <a:lnTo>
                      <a:pt x="167" y="45"/>
                    </a:lnTo>
                    <a:lnTo>
                      <a:pt x="167" y="45"/>
                    </a:lnTo>
                    <a:lnTo>
                      <a:pt x="172" y="41"/>
                    </a:lnTo>
                    <a:lnTo>
                      <a:pt x="172" y="41"/>
                    </a:lnTo>
                    <a:lnTo>
                      <a:pt x="172" y="41"/>
                    </a:lnTo>
                    <a:lnTo>
                      <a:pt x="176" y="41"/>
                    </a:lnTo>
                    <a:lnTo>
                      <a:pt x="176" y="41"/>
                    </a:lnTo>
                    <a:lnTo>
                      <a:pt x="176" y="36"/>
                    </a:lnTo>
                    <a:lnTo>
                      <a:pt x="176" y="36"/>
                    </a:lnTo>
                    <a:lnTo>
                      <a:pt x="181" y="32"/>
                    </a:lnTo>
                    <a:lnTo>
                      <a:pt x="181" y="32"/>
                    </a:lnTo>
                    <a:lnTo>
                      <a:pt x="181" y="32"/>
                    </a:lnTo>
                    <a:lnTo>
                      <a:pt x="185" y="27"/>
                    </a:lnTo>
                    <a:lnTo>
                      <a:pt x="190" y="27"/>
                    </a:lnTo>
                    <a:lnTo>
                      <a:pt x="195" y="27"/>
                    </a:lnTo>
                    <a:lnTo>
                      <a:pt x="195" y="27"/>
                    </a:lnTo>
                    <a:lnTo>
                      <a:pt x="195" y="27"/>
                    </a:lnTo>
                    <a:lnTo>
                      <a:pt x="199" y="27"/>
                    </a:lnTo>
                    <a:lnTo>
                      <a:pt x="199" y="27"/>
                    </a:lnTo>
                    <a:lnTo>
                      <a:pt x="199" y="27"/>
                    </a:lnTo>
                    <a:lnTo>
                      <a:pt x="199" y="27"/>
                    </a:lnTo>
                    <a:lnTo>
                      <a:pt x="199" y="27"/>
                    </a:lnTo>
                    <a:lnTo>
                      <a:pt x="199" y="27"/>
                    </a:lnTo>
                    <a:lnTo>
                      <a:pt x="204" y="27"/>
                    </a:lnTo>
                    <a:lnTo>
                      <a:pt x="204" y="27"/>
                    </a:lnTo>
                    <a:lnTo>
                      <a:pt x="208" y="27"/>
                    </a:lnTo>
                    <a:lnTo>
                      <a:pt x="208" y="27"/>
                    </a:lnTo>
                    <a:lnTo>
                      <a:pt x="213" y="27"/>
                    </a:lnTo>
                    <a:lnTo>
                      <a:pt x="213" y="27"/>
                    </a:lnTo>
                    <a:lnTo>
                      <a:pt x="213" y="27"/>
                    </a:lnTo>
                    <a:lnTo>
                      <a:pt x="213" y="27"/>
                    </a:lnTo>
                    <a:lnTo>
                      <a:pt x="213" y="32"/>
                    </a:lnTo>
                    <a:lnTo>
                      <a:pt x="213" y="32"/>
                    </a:lnTo>
                    <a:lnTo>
                      <a:pt x="213" y="32"/>
                    </a:lnTo>
                    <a:lnTo>
                      <a:pt x="217" y="32"/>
                    </a:lnTo>
                    <a:lnTo>
                      <a:pt x="217" y="32"/>
                    </a:lnTo>
                    <a:lnTo>
                      <a:pt x="222" y="32"/>
                    </a:lnTo>
                    <a:lnTo>
                      <a:pt x="222" y="32"/>
                    </a:lnTo>
                    <a:lnTo>
                      <a:pt x="226" y="32"/>
                    </a:lnTo>
                    <a:lnTo>
                      <a:pt x="226" y="36"/>
                    </a:lnTo>
                    <a:lnTo>
                      <a:pt x="231" y="36"/>
                    </a:lnTo>
                    <a:lnTo>
                      <a:pt x="231" y="36"/>
                    </a:lnTo>
                    <a:lnTo>
                      <a:pt x="231" y="36"/>
                    </a:lnTo>
                    <a:lnTo>
                      <a:pt x="235" y="36"/>
                    </a:lnTo>
                    <a:lnTo>
                      <a:pt x="235" y="36"/>
                    </a:lnTo>
                    <a:lnTo>
                      <a:pt x="235" y="36"/>
                    </a:lnTo>
                    <a:lnTo>
                      <a:pt x="235" y="36"/>
                    </a:lnTo>
                    <a:lnTo>
                      <a:pt x="240" y="36"/>
                    </a:lnTo>
                    <a:lnTo>
                      <a:pt x="240" y="36"/>
                    </a:lnTo>
                    <a:lnTo>
                      <a:pt x="244" y="41"/>
                    </a:lnTo>
                    <a:lnTo>
                      <a:pt x="249" y="36"/>
                    </a:lnTo>
                    <a:lnTo>
                      <a:pt x="249" y="41"/>
                    </a:lnTo>
                    <a:lnTo>
                      <a:pt x="249" y="41"/>
                    </a:lnTo>
                    <a:lnTo>
                      <a:pt x="249" y="41"/>
                    </a:lnTo>
                    <a:lnTo>
                      <a:pt x="249" y="41"/>
                    </a:lnTo>
                    <a:lnTo>
                      <a:pt x="249" y="45"/>
                    </a:lnTo>
                    <a:lnTo>
                      <a:pt x="253" y="45"/>
                    </a:lnTo>
                    <a:lnTo>
                      <a:pt x="253" y="45"/>
                    </a:lnTo>
                    <a:lnTo>
                      <a:pt x="258" y="45"/>
                    </a:lnTo>
                    <a:lnTo>
                      <a:pt x="262" y="50"/>
                    </a:lnTo>
                    <a:lnTo>
                      <a:pt x="262" y="50"/>
                    </a:lnTo>
                    <a:lnTo>
                      <a:pt x="267" y="54"/>
                    </a:lnTo>
                    <a:lnTo>
                      <a:pt x="267" y="54"/>
                    </a:lnTo>
                    <a:lnTo>
                      <a:pt x="271" y="54"/>
                    </a:lnTo>
                    <a:lnTo>
                      <a:pt x="280" y="54"/>
                    </a:lnTo>
                    <a:lnTo>
                      <a:pt x="280" y="54"/>
                    </a:lnTo>
                    <a:lnTo>
                      <a:pt x="280" y="59"/>
                    </a:lnTo>
                    <a:lnTo>
                      <a:pt x="280" y="59"/>
                    </a:lnTo>
                    <a:lnTo>
                      <a:pt x="285" y="63"/>
                    </a:lnTo>
                    <a:lnTo>
                      <a:pt x="285" y="63"/>
                    </a:lnTo>
                    <a:lnTo>
                      <a:pt x="285" y="63"/>
                    </a:lnTo>
                    <a:lnTo>
                      <a:pt x="285" y="68"/>
                    </a:lnTo>
                    <a:lnTo>
                      <a:pt x="285" y="68"/>
                    </a:lnTo>
                    <a:lnTo>
                      <a:pt x="285" y="68"/>
                    </a:lnTo>
                    <a:lnTo>
                      <a:pt x="285" y="68"/>
                    </a:lnTo>
                    <a:lnTo>
                      <a:pt x="285" y="72"/>
                    </a:lnTo>
                    <a:lnTo>
                      <a:pt x="285" y="72"/>
                    </a:lnTo>
                    <a:lnTo>
                      <a:pt x="285" y="72"/>
                    </a:lnTo>
                    <a:lnTo>
                      <a:pt x="285" y="72"/>
                    </a:lnTo>
                    <a:lnTo>
                      <a:pt x="285" y="77"/>
                    </a:lnTo>
                    <a:lnTo>
                      <a:pt x="289" y="77"/>
                    </a:lnTo>
                    <a:lnTo>
                      <a:pt x="285" y="77"/>
                    </a:lnTo>
                    <a:lnTo>
                      <a:pt x="285" y="77"/>
                    </a:lnTo>
                    <a:lnTo>
                      <a:pt x="285" y="77"/>
                    </a:lnTo>
                    <a:lnTo>
                      <a:pt x="285" y="81"/>
                    </a:lnTo>
                    <a:lnTo>
                      <a:pt x="285" y="81"/>
                    </a:lnTo>
                    <a:lnTo>
                      <a:pt x="285" y="81"/>
                    </a:lnTo>
                    <a:lnTo>
                      <a:pt x="285" y="81"/>
                    </a:lnTo>
                    <a:lnTo>
                      <a:pt x="285" y="81"/>
                    </a:lnTo>
                    <a:lnTo>
                      <a:pt x="285" y="86"/>
                    </a:lnTo>
                    <a:lnTo>
                      <a:pt x="285" y="86"/>
                    </a:lnTo>
                    <a:lnTo>
                      <a:pt x="285" y="86"/>
                    </a:lnTo>
                    <a:lnTo>
                      <a:pt x="285" y="86"/>
                    </a:lnTo>
                    <a:lnTo>
                      <a:pt x="285" y="90"/>
                    </a:lnTo>
                    <a:lnTo>
                      <a:pt x="285" y="90"/>
                    </a:lnTo>
                    <a:lnTo>
                      <a:pt x="285" y="90"/>
                    </a:lnTo>
                    <a:lnTo>
                      <a:pt x="285" y="90"/>
                    </a:lnTo>
                    <a:lnTo>
                      <a:pt x="285" y="90"/>
                    </a:lnTo>
                    <a:lnTo>
                      <a:pt x="285" y="90"/>
                    </a:lnTo>
                    <a:lnTo>
                      <a:pt x="285" y="95"/>
                    </a:lnTo>
                    <a:lnTo>
                      <a:pt x="285" y="95"/>
                    </a:lnTo>
                    <a:lnTo>
                      <a:pt x="280" y="95"/>
                    </a:lnTo>
                    <a:lnTo>
                      <a:pt x="280" y="95"/>
                    </a:lnTo>
                    <a:lnTo>
                      <a:pt x="285" y="95"/>
                    </a:lnTo>
                    <a:lnTo>
                      <a:pt x="285" y="95"/>
                    </a:lnTo>
                    <a:lnTo>
                      <a:pt x="285" y="95"/>
                    </a:lnTo>
                    <a:lnTo>
                      <a:pt x="285" y="99"/>
                    </a:lnTo>
                    <a:lnTo>
                      <a:pt x="280" y="99"/>
                    </a:lnTo>
                    <a:lnTo>
                      <a:pt x="280" y="99"/>
                    </a:lnTo>
                    <a:lnTo>
                      <a:pt x="280" y="104"/>
                    </a:lnTo>
                    <a:lnTo>
                      <a:pt x="280" y="108"/>
                    </a:lnTo>
                    <a:lnTo>
                      <a:pt x="280" y="108"/>
                    </a:lnTo>
                    <a:lnTo>
                      <a:pt x="280" y="113"/>
                    </a:lnTo>
                    <a:lnTo>
                      <a:pt x="285" y="113"/>
                    </a:lnTo>
                    <a:lnTo>
                      <a:pt x="285" y="113"/>
                    </a:lnTo>
                    <a:lnTo>
                      <a:pt x="289" y="113"/>
                    </a:lnTo>
                    <a:lnTo>
                      <a:pt x="289" y="113"/>
                    </a:lnTo>
                    <a:lnTo>
                      <a:pt x="289" y="113"/>
                    </a:lnTo>
                    <a:lnTo>
                      <a:pt x="289" y="113"/>
                    </a:lnTo>
                    <a:lnTo>
                      <a:pt x="289" y="117"/>
                    </a:lnTo>
                    <a:lnTo>
                      <a:pt x="285" y="117"/>
                    </a:lnTo>
                    <a:lnTo>
                      <a:pt x="285" y="122"/>
                    </a:lnTo>
                    <a:lnTo>
                      <a:pt x="285" y="122"/>
                    </a:lnTo>
                    <a:lnTo>
                      <a:pt x="285" y="122"/>
                    </a:lnTo>
                    <a:lnTo>
                      <a:pt x="289" y="127"/>
                    </a:lnTo>
                    <a:lnTo>
                      <a:pt x="289" y="131"/>
                    </a:lnTo>
                    <a:lnTo>
                      <a:pt x="294" y="140"/>
                    </a:lnTo>
                    <a:lnTo>
                      <a:pt x="294" y="140"/>
                    </a:lnTo>
                    <a:lnTo>
                      <a:pt x="294" y="145"/>
                    </a:lnTo>
                    <a:lnTo>
                      <a:pt x="294" y="145"/>
                    </a:lnTo>
                    <a:lnTo>
                      <a:pt x="294" y="149"/>
                    </a:lnTo>
                    <a:lnTo>
                      <a:pt x="294" y="149"/>
                    </a:lnTo>
                    <a:lnTo>
                      <a:pt x="294" y="154"/>
                    </a:lnTo>
                    <a:lnTo>
                      <a:pt x="298" y="154"/>
                    </a:lnTo>
                    <a:lnTo>
                      <a:pt x="298" y="154"/>
                    </a:lnTo>
                    <a:lnTo>
                      <a:pt x="303" y="154"/>
                    </a:lnTo>
                    <a:lnTo>
                      <a:pt x="312" y="154"/>
                    </a:lnTo>
                    <a:lnTo>
                      <a:pt x="312" y="154"/>
                    </a:lnTo>
                    <a:lnTo>
                      <a:pt x="312" y="158"/>
                    </a:lnTo>
                    <a:lnTo>
                      <a:pt x="312" y="163"/>
                    </a:lnTo>
                    <a:lnTo>
                      <a:pt x="312" y="163"/>
                    </a:lnTo>
                    <a:lnTo>
                      <a:pt x="312" y="167"/>
                    </a:lnTo>
                    <a:lnTo>
                      <a:pt x="307" y="172"/>
                    </a:lnTo>
                    <a:lnTo>
                      <a:pt x="307" y="176"/>
                    </a:lnTo>
                    <a:lnTo>
                      <a:pt x="303" y="181"/>
                    </a:lnTo>
                    <a:lnTo>
                      <a:pt x="303" y="185"/>
                    </a:lnTo>
                    <a:lnTo>
                      <a:pt x="307" y="185"/>
                    </a:lnTo>
                    <a:lnTo>
                      <a:pt x="307" y="190"/>
                    </a:lnTo>
                    <a:lnTo>
                      <a:pt x="312" y="194"/>
                    </a:lnTo>
                    <a:lnTo>
                      <a:pt x="312" y="194"/>
                    </a:lnTo>
                    <a:lnTo>
                      <a:pt x="312" y="194"/>
                    </a:lnTo>
                    <a:lnTo>
                      <a:pt x="316" y="199"/>
                    </a:lnTo>
                    <a:lnTo>
                      <a:pt x="316" y="203"/>
                    </a:lnTo>
                    <a:lnTo>
                      <a:pt x="316" y="203"/>
                    </a:lnTo>
                    <a:lnTo>
                      <a:pt x="321" y="208"/>
                    </a:lnTo>
                    <a:lnTo>
                      <a:pt x="326" y="208"/>
                    </a:lnTo>
                    <a:lnTo>
                      <a:pt x="326" y="208"/>
                    </a:lnTo>
                    <a:lnTo>
                      <a:pt x="330" y="208"/>
                    </a:lnTo>
                    <a:lnTo>
                      <a:pt x="330" y="212"/>
                    </a:lnTo>
                    <a:lnTo>
                      <a:pt x="335" y="212"/>
                    </a:lnTo>
                    <a:lnTo>
                      <a:pt x="335" y="212"/>
                    </a:lnTo>
                    <a:lnTo>
                      <a:pt x="339" y="212"/>
                    </a:lnTo>
                    <a:lnTo>
                      <a:pt x="339" y="212"/>
                    </a:lnTo>
                    <a:lnTo>
                      <a:pt x="339" y="212"/>
                    </a:lnTo>
                    <a:lnTo>
                      <a:pt x="339" y="212"/>
                    </a:lnTo>
                    <a:lnTo>
                      <a:pt x="339" y="217"/>
                    </a:lnTo>
                    <a:lnTo>
                      <a:pt x="339" y="221"/>
                    </a:lnTo>
                    <a:lnTo>
                      <a:pt x="344" y="226"/>
                    </a:lnTo>
                    <a:lnTo>
                      <a:pt x="344" y="231"/>
                    </a:lnTo>
                    <a:lnTo>
                      <a:pt x="344" y="231"/>
                    </a:lnTo>
                    <a:lnTo>
                      <a:pt x="344" y="231"/>
                    </a:lnTo>
                    <a:lnTo>
                      <a:pt x="344" y="231"/>
                    </a:lnTo>
                    <a:lnTo>
                      <a:pt x="344" y="231"/>
                    </a:lnTo>
                    <a:lnTo>
                      <a:pt x="344" y="231"/>
                    </a:lnTo>
                    <a:lnTo>
                      <a:pt x="344" y="235"/>
                    </a:lnTo>
                    <a:lnTo>
                      <a:pt x="348" y="231"/>
                    </a:lnTo>
                    <a:lnTo>
                      <a:pt x="348" y="231"/>
                    </a:lnTo>
                    <a:lnTo>
                      <a:pt x="353" y="235"/>
                    </a:lnTo>
                    <a:lnTo>
                      <a:pt x="353" y="235"/>
                    </a:lnTo>
                    <a:lnTo>
                      <a:pt x="353" y="235"/>
                    </a:lnTo>
                    <a:lnTo>
                      <a:pt x="353" y="235"/>
                    </a:lnTo>
                    <a:lnTo>
                      <a:pt x="353" y="235"/>
                    </a:lnTo>
                    <a:lnTo>
                      <a:pt x="353" y="240"/>
                    </a:lnTo>
                    <a:lnTo>
                      <a:pt x="353" y="240"/>
                    </a:lnTo>
                    <a:lnTo>
                      <a:pt x="353" y="240"/>
                    </a:lnTo>
                    <a:lnTo>
                      <a:pt x="353" y="244"/>
                    </a:lnTo>
                    <a:lnTo>
                      <a:pt x="353" y="244"/>
                    </a:lnTo>
                    <a:lnTo>
                      <a:pt x="348" y="244"/>
                    </a:lnTo>
                    <a:lnTo>
                      <a:pt x="344" y="244"/>
                    </a:lnTo>
                    <a:lnTo>
                      <a:pt x="344" y="244"/>
                    </a:lnTo>
                    <a:lnTo>
                      <a:pt x="344" y="244"/>
                    </a:lnTo>
                    <a:lnTo>
                      <a:pt x="339" y="244"/>
                    </a:lnTo>
                    <a:lnTo>
                      <a:pt x="339" y="244"/>
                    </a:lnTo>
                    <a:lnTo>
                      <a:pt x="339" y="249"/>
                    </a:lnTo>
                    <a:lnTo>
                      <a:pt x="335" y="249"/>
                    </a:lnTo>
                    <a:lnTo>
                      <a:pt x="339" y="249"/>
                    </a:lnTo>
                    <a:lnTo>
                      <a:pt x="335" y="249"/>
                    </a:lnTo>
                    <a:lnTo>
                      <a:pt x="335" y="249"/>
                    </a:lnTo>
                    <a:lnTo>
                      <a:pt x="335" y="249"/>
                    </a:lnTo>
                    <a:lnTo>
                      <a:pt x="330" y="253"/>
                    </a:lnTo>
                    <a:lnTo>
                      <a:pt x="330" y="253"/>
                    </a:lnTo>
                    <a:lnTo>
                      <a:pt x="330" y="253"/>
                    </a:lnTo>
                    <a:lnTo>
                      <a:pt x="330" y="258"/>
                    </a:lnTo>
                    <a:lnTo>
                      <a:pt x="330" y="258"/>
                    </a:lnTo>
                    <a:lnTo>
                      <a:pt x="330" y="262"/>
                    </a:lnTo>
                    <a:lnTo>
                      <a:pt x="330" y="262"/>
                    </a:lnTo>
                    <a:lnTo>
                      <a:pt x="330" y="262"/>
                    </a:lnTo>
                    <a:lnTo>
                      <a:pt x="330" y="262"/>
                    </a:lnTo>
                    <a:lnTo>
                      <a:pt x="330" y="267"/>
                    </a:lnTo>
                    <a:lnTo>
                      <a:pt x="330" y="271"/>
                    </a:lnTo>
                    <a:lnTo>
                      <a:pt x="330" y="271"/>
                    </a:lnTo>
                    <a:lnTo>
                      <a:pt x="330" y="271"/>
                    </a:lnTo>
                    <a:lnTo>
                      <a:pt x="330" y="271"/>
                    </a:lnTo>
                    <a:lnTo>
                      <a:pt x="326" y="276"/>
                    </a:lnTo>
                    <a:lnTo>
                      <a:pt x="326" y="271"/>
                    </a:lnTo>
                    <a:lnTo>
                      <a:pt x="321" y="271"/>
                    </a:lnTo>
                    <a:lnTo>
                      <a:pt x="312" y="271"/>
                    </a:lnTo>
                    <a:lnTo>
                      <a:pt x="312" y="271"/>
                    </a:lnTo>
                    <a:lnTo>
                      <a:pt x="312" y="267"/>
                    </a:lnTo>
                    <a:lnTo>
                      <a:pt x="312" y="267"/>
                    </a:lnTo>
                    <a:lnTo>
                      <a:pt x="307" y="271"/>
                    </a:lnTo>
                    <a:lnTo>
                      <a:pt x="303" y="267"/>
                    </a:lnTo>
                    <a:lnTo>
                      <a:pt x="298" y="271"/>
                    </a:lnTo>
                    <a:lnTo>
                      <a:pt x="298" y="267"/>
                    </a:lnTo>
                    <a:lnTo>
                      <a:pt x="294" y="267"/>
                    </a:lnTo>
                    <a:lnTo>
                      <a:pt x="294" y="267"/>
                    </a:lnTo>
                    <a:lnTo>
                      <a:pt x="289" y="267"/>
                    </a:lnTo>
                    <a:lnTo>
                      <a:pt x="285" y="267"/>
                    </a:lnTo>
                    <a:lnTo>
                      <a:pt x="280" y="267"/>
                    </a:lnTo>
                    <a:lnTo>
                      <a:pt x="276" y="267"/>
                    </a:lnTo>
                    <a:lnTo>
                      <a:pt x="271" y="267"/>
                    </a:lnTo>
                    <a:lnTo>
                      <a:pt x="271" y="267"/>
                    </a:lnTo>
                    <a:lnTo>
                      <a:pt x="267" y="267"/>
                    </a:lnTo>
                    <a:lnTo>
                      <a:pt x="267" y="262"/>
                    </a:lnTo>
                    <a:lnTo>
                      <a:pt x="267" y="262"/>
                    </a:lnTo>
                    <a:lnTo>
                      <a:pt x="262" y="262"/>
                    </a:lnTo>
                    <a:lnTo>
                      <a:pt x="258" y="262"/>
                    </a:lnTo>
                    <a:lnTo>
                      <a:pt x="253" y="258"/>
                    </a:lnTo>
                    <a:lnTo>
                      <a:pt x="253" y="258"/>
                    </a:lnTo>
                    <a:lnTo>
                      <a:pt x="253" y="253"/>
                    </a:lnTo>
                    <a:lnTo>
                      <a:pt x="253" y="249"/>
                    </a:lnTo>
                    <a:lnTo>
                      <a:pt x="249" y="244"/>
                    </a:lnTo>
                    <a:lnTo>
                      <a:pt x="249" y="244"/>
                    </a:lnTo>
                    <a:lnTo>
                      <a:pt x="249" y="240"/>
                    </a:lnTo>
                    <a:lnTo>
                      <a:pt x="244" y="240"/>
                    </a:lnTo>
                    <a:lnTo>
                      <a:pt x="244" y="235"/>
                    </a:lnTo>
                    <a:lnTo>
                      <a:pt x="244" y="235"/>
                    </a:lnTo>
                    <a:lnTo>
                      <a:pt x="235" y="235"/>
                    </a:lnTo>
                    <a:lnTo>
                      <a:pt x="235" y="235"/>
                    </a:lnTo>
                    <a:lnTo>
                      <a:pt x="231" y="235"/>
                    </a:lnTo>
                    <a:lnTo>
                      <a:pt x="231" y="240"/>
                    </a:lnTo>
                    <a:lnTo>
                      <a:pt x="226" y="240"/>
                    </a:lnTo>
                    <a:lnTo>
                      <a:pt x="226" y="240"/>
                    </a:lnTo>
                    <a:lnTo>
                      <a:pt x="222" y="244"/>
                    </a:lnTo>
                    <a:lnTo>
                      <a:pt x="222" y="244"/>
                    </a:lnTo>
                    <a:lnTo>
                      <a:pt x="222" y="244"/>
                    </a:lnTo>
                    <a:lnTo>
                      <a:pt x="217" y="244"/>
                    </a:lnTo>
                    <a:lnTo>
                      <a:pt x="213" y="249"/>
                    </a:lnTo>
                    <a:lnTo>
                      <a:pt x="213" y="249"/>
                    </a:lnTo>
                    <a:lnTo>
                      <a:pt x="208" y="249"/>
                    </a:lnTo>
                    <a:lnTo>
                      <a:pt x="208" y="249"/>
                    </a:lnTo>
                    <a:lnTo>
                      <a:pt x="204" y="244"/>
                    </a:lnTo>
                    <a:lnTo>
                      <a:pt x="199" y="244"/>
                    </a:lnTo>
                    <a:lnTo>
                      <a:pt x="195" y="244"/>
                    </a:lnTo>
                    <a:lnTo>
                      <a:pt x="195" y="244"/>
                    </a:lnTo>
                    <a:lnTo>
                      <a:pt x="190" y="244"/>
                    </a:lnTo>
                    <a:lnTo>
                      <a:pt x="190" y="240"/>
                    </a:lnTo>
                    <a:lnTo>
                      <a:pt x="185" y="240"/>
                    </a:lnTo>
                    <a:lnTo>
                      <a:pt x="181" y="240"/>
                    </a:lnTo>
                    <a:lnTo>
                      <a:pt x="176" y="235"/>
                    </a:lnTo>
                    <a:lnTo>
                      <a:pt x="172" y="231"/>
                    </a:lnTo>
                    <a:lnTo>
                      <a:pt x="172" y="231"/>
                    </a:lnTo>
                    <a:lnTo>
                      <a:pt x="172" y="231"/>
                    </a:lnTo>
                    <a:lnTo>
                      <a:pt x="167" y="226"/>
                    </a:lnTo>
                    <a:lnTo>
                      <a:pt x="163" y="226"/>
                    </a:lnTo>
                    <a:lnTo>
                      <a:pt x="158" y="226"/>
                    </a:lnTo>
                    <a:lnTo>
                      <a:pt x="158" y="226"/>
                    </a:lnTo>
                    <a:lnTo>
                      <a:pt x="154" y="226"/>
                    </a:lnTo>
                    <a:lnTo>
                      <a:pt x="154" y="221"/>
                    </a:lnTo>
                    <a:lnTo>
                      <a:pt x="149" y="217"/>
                    </a:lnTo>
                    <a:lnTo>
                      <a:pt x="149" y="217"/>
                    </a:lnTo>
                    <a:lnTo>
                      <a:pt x="145" y="212"/>
                    </a:lnTo>
                    <a:lnTo>
                      <a:pt x="145" y="212"/>
                    </a:lnTo>
                    <a:lnTo>
                      <a:pt x="145" y="208"/>
                    </a:lnTo>
                    <a:lnTo>
                      <a:pt x="145" y="208"/>
                    </a:lnTo>
                    <a:lnTo>
                      <a:pt x="140" y="203"/>
                    </a:lnTo>
                    <a:lnTo>
                      <a:pt x="140" y="203"/>
                    </a:lnTo>
                    <a:lnTo>
                      <a:pt x="140" y="203"/>
                    </a:lnTo>
                    <a:lnTo>
                      <a:pt x="140" y="203"/>
                    </a:lnTo>
                    <a:lnTo>
                      <a:pt x="140" y="199"/>
                    </a:lnTo>
                    <a:lnTo>
                      <a:pt x="136" y="199"/>
                    </a:lnTo>
                    <a:lnTo>
                      <a:pt x="136" y="199"/>
                    </a:lnTo>
                    <a:lnTo>
                      <a:pt x="136" y="194"/>
                    </a:lnTo>
                    <a:lnTo>
                      <a:pt x="136" y="194"/>
                    </a:lnTo>
                    <a:lnTo>
                      <a:pt x="136" y="194"/>
                    </a:lnTo>
                    <a:lnTo>
                      <a:pt x="131" y="190"/>
                    </a:lnTo>
                    <a:lnTo>
                      <a:pt x="127" y="185"/>
                    </a:lnTo>
                    <a:lnTo>
                      <a:pt x="127" y="185"/>
                    </a:lnTo>
                    <a:lnTo>
                      <a:pt x="127" y="185"/>
                    </a:lnTo>
                    <a:lnTo>
                      <a:pt x="122" y="181"/>
                    </a:lnTo>
                    <a:lnTo>
                      <a:pt x="122" y="181"/>
                    </a:lnTo>
                    <a:lnTo>
                      <a:pt x="118" y="185"/>
                    </a:lnTo>
                    <a:lnTo>
                      <a:pt x="113" y="181"/>
                    </a:lnTo>
                    <a:lnTo>
                      <a:pt x="109" y="176"/>
                    </a:lnTo>
                    <a:lnTo>
                      <a:pt x="109" y="176"/>
                    </a:lnTo>
                    <a:lnTo>
                      <a:pt x="104" y="176"/>
                    </a:lnTo>
                    <a:lnTo>
                      <a:pt x="109" y="176"/>
                    </a:lnTo>
                    <a:lnTo>
                      <a:pt x="109" y="176"/>
                    </a:lnTo>
                    <a:lnTo>
                      <a:pt x="109" y="176"/>
                    </a:lnTo>
                    <a:lnTo>
                      <a:pt x="109" y="176"/>
                    </a:lnTo>
                    <a:lnTo>
                      <a:pt x="109" y="176"/>
                    </a:lnTo>
                    <a:lnTo>
                      <a:pt x="109" y="176"/>
                    </a:lnTo>
                    <a:lnTo>
                      <a:pt x="104" y="176"/>
                    </a:lnTo>
                    <a:lnTo>
                      <a:pt x="104" y="176"/>
                    </a:lnTo>
                    <a:lnTo>
                      <a:pt x="104" y="176"/>
                    </a:lnTo>
                    <a:lnTo>
                      <a:pt x="104" y="176"/>
                    </a:lnTo>
                    <a:lnTo>
                      <a:pt x="104" y="181"/>
                    </a:lnTo>
                    <a:lnTo>
                      <a:pt x="104" y="181"/>
                    </a:lnTo>
                    <a:lnTo>
                      <a:pt x="104" y="185"/>
                    </a:lnTo>
                    <a:lnTo>
                      <a:pt x="104" y="185"/>
                    </a:lnTo>
                    <a:lnTo>
                      <a:pt x="100" y="185"/>
                    </a:lnTo>
                    <a:lnTo>
                      <a:pt x="100" y="185"/>
                    </a:lnTo>
                    <a:lnTo>
                      <a:pt x="100" y="185"/>
                    </a:lnTo>
                    <a:lnTo>
                      <a:pt x="100" y="185"/>
                    </a:lnTo>
                    <a:lnTo>
                      <a:pt x="100" y="185"/>
                    </a:lnTo>
                    <a:lnTo>
                      <a:pt x="95" y="181"/>
                    </a:lnTo>
                    <a:lnTo>
                      <a:pt x="95" y="181"/>
                    </a:lnTo>
                    <a:lnTo>
                      <a:pt x="95" y="181"/>
                    </a:lnTo>
                    <a:lnTo>
                      <a:pt x="95" y="181"/>
                    </a:lnTo>
                    <a:lnTo>
                      <a:pt x="95" y="181"/>
                    </a:lnTo>
                    <a:lnTo>
                      <a:pt x="95" y="176"/>
                    </a:lnTo>
                    <a:lnTo>
                      <a:pt x="95" y="176"/>
                    </a:lnTo>
                    <a:lnTo>
                      <a:pt x="91" y="176"/>
                    </a:lnTo>
                    <a:lnTo>
                      <a:pt x="91" y="176"/>
                    </a:lnTo>
                    <a:lnTo>
                      <a:pt x="91" y="176"/>
                    </a:lnTo>
                    <a:lnTo>
                      <a:pt x="91" y="176"/>
                    </a:lnTo>
                    <a:lnTo>
                      <a:pt x="91" y="172"/>
                    </a:lnTo>
                    <a:lnTo>
                      <a:pt x="91" y="167"/>
                    </a:lnTo>
                    <a:lnTo>
                      <a:pt x="86" y="167"/>
                    </a:lnTo>
                    <a:lnTo>
                      <a:pt x="86" y="167"/>
                    </a:lnTo>
                    <a:lnTo>
                      <a:pt x="82" y="167"/>
                    </a:lnTo>
                    <a:lnTo>
                      <a:pt x="82" y="163"/>
                    </a:lnTo>
                    <a:lnTo>
                      <a:pt x="82" y="158"/>
                    </a:lnTo>
                    <a:lnTo>
                      <a:pt x="82" y="154"/>
                    </a:lnTo>
                    <a:lnTo>
                      <a:pt x="82" y="149"/>
                    </a:lnTo>
                    <a:lnTo>
                      <a:pt x="82" y="149"/>
                    </a:lnTo>
                    <a:lnTo>
                      <a:pt x="77" y="145"/>
                    </a:lnTo>
                    <a:lnTo>
                      <a:pt x="77" y="145"/>
                    </a:lnTo>
                    <a:lnTo>
                      <a:pt x="73" y="140"/>
                    </a:lnTo>
                    <a:lnTo>
                      <a:pt x="73" y="140"/>
                    </a:lnTo>
                    <a:lnTo>
                      <a:pt x="73" y="140"/>
                    </a:lnTo>
                    <a:lnTo>
                      <a:pt x="73" y="140"/>
                    </a:lnTo>
                    <a:lnTo>
                      <a:pt x="68" y="140"/>
                    </a:lnTo>
                    <a:lnTo>
                      <a:pt x="68" y="136"/>
                    </a:lnTo>
                    <a:lnTo>
                      <a:pt x="63" y="136"/>
                    </a:lnTo>
                    <a:lnTo>
                      <a:pt x="59" y="131"/>
                    </a:lnTo>
                    <a:lnTo>
                      <a:pt x="54" y="131"/>
                    </a:lnTo>
                    <a:lnTo>
                      <a:pt x="54" y="131"/>
                    </a:lnTo>
                    <a:lnTo>
                      <a:pt x="50" y="131"/>
                    </a:lnTo>
                    <a:lnTo>
                      <a:pt x="50" y="127"/>
                    </a:lnTo>
                    <a:lnTo>
                      <a:pt x="50" y="127"/>
                    </a:lnTo>
                    <a:lnTo>
                      <a:pt x="50" y="127"/>
                    </a:lnTo>
                    <a:lnTo>
                      <a:pt x="50" y="127"/>
                    </a:lnTo>
                    <a:lnTo>
                      <a:pt x="50" y="122"/>
                    </a:lnTo>
                    <a:lnTo>
                      <a:pt x="50" y="122"/>
                    </a:lnTo>
                    <a:lnTo>
                      <a:pt x="50" y="117"/>
                    </a:lnTo>
                    <a:lnTo>
                      <a:pt x="45" y="117"/>
                    </a:lnTo>
                    <a:lnTo>
                      <a:pt x="45" y="117"/>
                    </a:lnTo>
                    <a:lnTo>
                      <a:pt x="45" y="117"/>
                    </a:lnTo>
                    <a:lnTo>
                      <a:pt x="45" y="117"/>
                    </a:lnTo>
                    <a:lnTo>
                      <a:pt x="45" y="117"/>
                    </a:lnTo>
                    <a:lnTo>
                      <a:pt x="45" y="117"/>
                    </a:lnTo>
                    <a:lnTo>
                      <a:pt x="45" y="117"/>
                    </a:lnTo>
                    <a:lnTo>
                      <a:pt x="41" y="117"/>
                    </a:lnTo>
                    <a:lnTo>
                      <a:pt x="41" y="113"/>
                    </a:lnTo>
                    <a:lnTo>
                      <a:pt x="36" y="108"/>
                    </a:lnTo>
                    <a:lnTo>
                      <a:pt x="36" y="108"/>
                    </a:lnTo>
                    <a:lnTo>
                      <a:pt x="36" y="108"/>
                    </a:lnTo>
                    <a:lnTo>
                      <a:pt x="41" y="108"/>
                    </a:lnTo>
                    <a:lnTo>
                      <a:pt x="41" y="104"/>
                    </a:lnTo>
                    <a:lnTo>
                      <a:pt x="36" y="104"/>
                    </a:lnTo>
                    <a:lnTo>
                      <a:pt x="36" y="104"/>
                    </a:lnTo>
                    <a:lnTo>
                      <a:pt x="36" y="99"/>
                    </a:lnTo>
                    <a:lnTo>
                      <a:pt x="36" y="99"/>
                    </a:lnTo>
                    <a:lnTo>
                      <a:pt x="36" y="99"/>
                    </a:lnTo>
                    <a:lnTo>
                      <a:pt x="36" y="99"/>
                    </a:lnTo>
                    <a:lnTo>
                      <a:pt x="41" y="99"/>
                    </a:lnTo>
                    <a:lnTo>
                      <a:pt x="41" y="99"/>
                    </a:lnTo>
                    <a:lnTo>
                      <a:pt x="41" y="95"/>
                    </a:lnTo>
                    <a:lnTo>
                      <a:pt x="41" y="95"/>
                    </a:lnTo>
                    <a:lnTo>
                      <a:pt x="41" y="90"/>
                    </a:lnTo>
                    <a:lnTo>
                      <a:pt x="45" y="90"/>
                    </a:lnTo>
                    <a:lnTo>
                      <a:pt x="45" y="86"/>
                    </a:lnTo>
                    <a:lnTo>
                      <a:pt x="45" y="86"/>
                    </a:lnTo>
                    <a:lnTo>
                      <a:pt x="45" y="86"/>
                    </a:lnTo>
                    <a:lnTo>
                      <a:pt x="45" y="86"/>
                    </a:lnTo>
                    <a:lnTo>
                      <a:pt x="45" y="86"/>
                    </a:lnTo>
                    <a:lnTo>
                      <a:pt x="41" y="81"/>
                    </a:lnTo>
                    <a:lnTo>
                      <a:pt x="41" y="81"/>
                    </a:lnTo>
                    <a:lnTo>
                      <a:pt x="41" y="81"/>
                    </a:lnTo>
                    <a:lnTo>
                      <a:pt x="41" y="81"/>
                    </a:lnTo>
                    <a:lnTo>
                      <a:pt x="41" y="77"/>
                    </a:lnTo>
                    <a:lnTo>
                      <a:pt x="45" y="77"/>
                    </a:lnTo>
                    <a:lnTo>
                      <a:pt x="45" y="77"/>
                    </a:lnTo>
                    <a:lnTo>
                      <a:pt x="45" y="77"/>
                    </a:lnTo>
                    <a:lnTo>
                      <a:pt x="45" y="77"/>
                    </a:lnTo>
                    <a:lnTo>
                      <a:pt x="41" y="77"/>
                    </a:lnTo>
                    <a:lnTo>
                      <a:pt x="36" y="77"/>
                    </a:lnTo>
                    <a:lnTo>
                      <a:pt x="36" y="77"/>
                    </a:lnTo>
                    <a:lnTo>
                      <a:pt x="36" y="72"/>
                    </a:lnTo>
                    <a:lnTo>
                      <a:pt x="36" y="72"/>
                    </a:lnTo>
                    <a:lnTo>
                      <a:pt x="32" y="72"/>
                    </a:lnTo>
                    <a:lnTo>
                      <a:pt x="32" y="72"/>
                    </a:lnTo>
                    <a:lnTo>
                      <a:pt x="32" y="72"/>
                    </a:lnTo>
                    <a:lnTo>
                      <a:pt x="32" y="72"/>
                    </a:lnTo>
                    <a:lnTo>
                      <a:pt x="27" y="63"/>
                    </a:lnTo>
                    <a:lnTo>
                      <a:pt x="27" y="63"/>
                    </a:lnTo>
                    <a:lnTo>
                      <a:pt x="27" y="63"/>
                    </a:lnTo>
                    <a:lnTo>
                      <a:pt x="27" y="63"/>
                    </a:lnTo>
                    <a:lnTo>
                      <a:pt x="27" y="63"/>
                    </a:lnTo>
                    <a:lnTo>
                      <a:pt x="23" y="63"/>
                    </a:lnTo>
                    <a:lnTo>
                      <a:pt x="23" y="63"/>
                    </a:lnTo>
                    <a:lnTo>
                      <a:pt x="23" y="59"/>
                    </a:lnTo>
                    <a:lnTo>
                      <a:pt x="23" y="59"/>
                    </a:lnTo>
                    <a:lnTo>
                      <a:pt x="23" y="59"/>
                    </a:lnTo>
                    <a:lnTo>
                      <a:pt x="23" y="59"/>
                    </a:lnTo>
                    <a:lnTo>
                      <a:pt x="23" y="59"/>
                    </a:lnTo>
                    <a:lnTo>
                      <a:pt x="23" y="59"/>
                    </a:lnTo>
                    <a:lnTo>
                      <a:pt x="18" y="50"/>
                    </a:lnTo>
                    <a:lnTo>
                      <a:pt x="18" y="50"/>
                    </a:lnTo>
                    <a:lnTo>
                      <a:pt x="18" y="50"/>
                    </a:lnTo>
                    <a:lnTo>
                      <a:pt x="18" y="50"/>
                    </a:lnTo>
                    <a:lnTo>
                      <a:pt x="18" y="50"/>
                    </a:lnTo>
                    <a:lnTo>
                      <a:pt x="18" y="50"/>
                    </a:lnTo>
                    <a:lnTo>
                      <a:pt x="18" y="50"/>
                    </a:lnTo>
                    <a:lnTo>
                      <a:pt x="18" y="45"/>
                    </a:lnTo>
                    <a:lnTo>
                      <a:pt x="14" y="45"/>
                    </a:lnTo>
                    <a:lnTo>
                      <a:pt x="14" y="45"/>
                    </a:lnTo>
                    <a:lnTo>
                      <a:pt x="14" y="45"/>
                    </a:lnTo>
                    <a:lnTo>
                      <a:pt x="14" y="41"/>
                    </a:lnTo>
                    <a:lnTo>
                      <a:pt x="14" y="41"/>
                    </a:lnTo>
                    <a:lnTo>
                      <a:pt x="14" y="41"/>
                    </a:lnTo>
                    <a:lnTo>
                      <a:pt x="14" y="41"/>
                    </a:lnTo>
                    <a:lnTo>
                      <a:pt x="14" y="41"/>
                    </a:lnTo>
                    <a:lnTo>
                      <a:pt x="14" y="41"/>
                    </a:lnTo>
                    <a:lnTo>
                      <a:pt x="9" y="36"/>
                    </a:lnTo>
                    <a:lnTo>
                      <a:pt x="9" y="36"/>
                    </a:lnTo>
                    <a:lnTo>
                      <a:pt x="9" y="36"/>
                    </a:lnTo>
                    <a:lnTo>
                      <a:pt x="9" y="36"/>
                    </a:lnTo>
                    <a:lnTo>
                      <a:pt x="9" y="36"/>
                    </a:lnTo>
                    <a:lnTo>
                      <a:pt x="9" y="32"/>
                    </a:lnTo>
                    <a:lnTo>
                      <a:pt x="9" y="32"/>
                    </a:lnTo>
                    <a:lnTo>
                      <a:pt x="9" y="32"/>
                    </a:lnTo>
                    <a:lnTo>
                      <a:pt x="9" y="32"/>
                    </a:lnTo>
                    <a:lnTo>
                      <a:pt x="9" y="32"/>
                    </a:lnTo>
                    <a:lnTo>
                      <a:pt x="9" y="27"/>
                    </a:lnTo>
                    <a:lnTo>
                      <a:pt x="9" y="27"/>
                    </a:lnTo>
                    <a:lnTo>
                      <a:pt x="9" y="27"/>
                    </a:lnTo>
                    <a:lnTo>
                      <a:pt x="9" y="27"/>
                    </a:lnTo>
                    <a:lnTo>
                      <a:pt x="9" y="27"/>
                    </a:lnTo>
                    <a:lnTo>
                      <a:pt x="5" y="27"/>
                    </a:lnTo>
                    <a:lnTo>
                      <a:pt x="5" y="27"/>
                    </a:lnTo>
                    <a:lnTo>
                      <a:pt x="5" y="23"/>
                    </a:lnTo>
                    <a:lnTo>
                      <a:pt x="5" y="23"/>
                    </a:lnTo>
                    <a:lnTo>
                      <a:pt x="5" y="23"/>
                    </a:lnTo>
                    <a:lnTo>
                      <a:pt x="5" y="18"/>
                    </a:lnTo>
                    <a:lnTo>
                      <a:pt x="5" y="18"/>
                    </a:lnTo>
                    <a:lnTo>
                      <a:pt x="5" y="18"/>
                    </a:lnTo>
                    <a:lnTo>
                      <a:pt x="5" y="13"/>
                    </a:lnTo>
                    <a:lnTo>
                      <a:pt x="5" y="13"/>
                    </a:lnTo>
                    <a:lnTo>
                      <a:pt x="5" y="13"/>
                    </a:lnTo>
                    <a:lnTo>
                      <a:pt x="5" y="13"/>
                    </a:lnTo>
                    <a:lnTo>
                      <a:pt x="5" y="13"/>
                    </a:lnTo>
                    <a:lnTo>
                      <a:pt x="0" y="13"/>
                    </a:lnTo>
                    <a:lnTo>
                      <a:pt x="0" y="13"/>
                    </a:lnTo>
                    <a:lnTo>
                      <a:pt x="0" y="9"/>
                    </a:lnTo>
                    <a:lnTo>
                      <a:pt x="0" y="9"/>
                    </a:lnTo>
                    <a:lnTo>
                      <a:pt x="0" y="9"/>
                    </a:lnTo>
                    <a:lnTo>
                      <a:pt x="0" y="9"/>
                    </a:lnTo>
                    <a:lnTo>
                      <a:pt x="0" y="9"/>
                    </a:lnTo>
                    <a:lnTo>
                      <a:pt x="0" y="9"/>
                    </a:lnTo>
                    <a:lnTo>
                      <a:pt x="5" y="9"/>
                    </a:lnTo>
                    <a:lnTo>
                      <a:pt x="5" y="9"/>
                    </a:lnTo>
                    <a:lnTo>
                      <a:pt x="5" y="9"/>
                    </a:lnTo>
                    <a:lnTo>
                      <a:pt x="5" y="4"/>
                    </a:lnTo>
                    <a:lnTo>
                      <a:pt x="5" y="0"/>
                    </a:lnTo>
                    <a:lnTo>
                      <a:pt x="9" y="0"/>
                    </a:lnTo>
                    <a:lnTo>
                      <a:pt x="9" y="4"/>
                    </a:lnTo>
                    <a:lnTo>
                      <a:pt x="9" y="4"/>
                    </a:lnTo>
                    <a:lnTo>
                      <a:pt x="9" y="4"/>
                    </a:lnTo>
                    <a:lnTo>
                      <a:pt x="14" y="4"/>
                    </a:lnTo>
                    <a:lnTo>
                      <a:pt x="14"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8" name="Freeform 79"/>
              <p:cNvSpPr>
                <a:spLocks/>
              </p:cNvSpPr>
              <p:nvPr/>
            </p:nvSpPr>
            <p:spPr bwMode="auto">
              <a:xfrm>
                <a:off x="5287963" y="1825626"/>
                <a:ext cx="266700" cy="250825"/>
              </a:xfrm>
              <a:custGeom>
                <a:avLst/>
                <a:gdLst>
                  <a:gd name="T0" fmla="*/ 59 w 168"/>
                  <a:gd name="T1" fmla="*/ 0 h 158"/>
                  <a:gd name="T2" fmla="*/ 68 w 168"/>
                  <a:gd name="T3" fmla="*/ 5 h 158"/>
                  <a:gd name="T4" fmla="*/ 73 w 168"/>
                  <a:gd name="T5" fmla="*/ 5 h 158"/>
                  <a:gd name="T6" fmla="*/ 77 w 168"/>
                  <a:gd name="T7" fmla="*/ 5 h 158"/>
                  <a:gd name="T8" fmla="*/ 77 w 168"/>
                  <a:gd name="T9" fmla="*/ 9 h 158"/>
                  <a:gd name="T10" fmla="*/ 82 w 168"/>
                  <a:gd name="T11" fmla="*/ 9 h 158"/>
                  <a:gd name="T12" fmla="*/ 86 w 168"/>
                  <a:gd name="T13" fmla="*/ 5 h 158"/>
                  <a:gd name="T14" fmla="*/ 86 w 168"/>
                  <a:gd name="T15" fmla="*/ 5 h 158"/>
                  <a:gd name="T16" fmla="*/ 91 w 168"/>
                  <a:gd name="T17" fmla="*/ 14 h 158"/>
                  <a:gd name="T18" fmla="*/ 91 w 168"/>
                  <a:gd name="T19" fmla="*/ 18 h 158"/>
                  <a:gd name="T20" fmla="*/ 95 w 168"/>
                  <a:gd name="T21" fmla="*/ 18 h 158"/>
                  <a:gd name="T22" fmla="*/ 100 w 168"/>
                  <a:gd name="T23" fmla="*/ 27 h 158"/>
                  <a:gd name="T24" fmla="*/ 104 w 168"/>
                  <a:gd name="T25" fmla="*/ 32 h 158"/>
                  <a:gd name="T26" fmla="*/ 113 w 168"/>
                  <a:gd name="T27" fmla="*/ 32 h 158"/>
                  <a:gd name="T28" fmla="*/ 109 w 168"/>
                  <a:gd name="T29" fmla="*/ 36 h 158"/>
                  <a:gd name="T30" fmla="*/ 113 w 168"/>
                  <a:gd name="T31" fmla="*/ 41 h 158"/>
                  <a:gd name="T32" fmla="*/ 113 w 168"/>
                  <a:gd name="T33" fmla="*/ 41 h 158"/>
                  <a:gd name="T34" fmla="*/ 109 w 168"/>
                  <a:gd name="T35" fmla="*/ 50 h 158"/>
                  <a:gd name="T36" fmla="*/ 104 w 168"/>
                  <a:gd name="T37" fmla="*/ 54 h 158"/>
                  <a:gd name="T38" fmla="*/ 104 w 168"/>
                  <a:gd name="T39" fmla="*/ 59 h 158"/>
                  <a:gd name="T40" fmla="*/ 104 w 168"/>
                  <a:gd name="T41" fmla="*/ 63 h 158"/>
                  <a:gd name="T42" fmla="*/ 113 w 168"/>
                  <a:gd name="T43" fmla="*/ 72 h 158"/>
                  <a:gd name="T44" fmla="*/ 113 w 168"/>
                  <a:gd name="T45" fmla="*/ 72 h 158"/>
                  <a:gd name="T46" fmla="*/ 118 w 168"/>
                  <a:gd name="T47" fmla="*/ 77 h 158"/>
                  <a:gd name="T48" fmla="*/ 118 w 168"/>
                  <a:gd name="T49" fmla="*/ 82 h 158"/>
                  <a:gd name="T50" fmla="*/ 122 w 168"/>
                  <a:gd name="T51" fmla="*/ 86 h 158"/>
                  <a:gd name="T52" fmla="*/ 136 w 168"/>
                  <a:gd name="T53" fmla="*/ 95 h 158"/>
                  <a:gd name="T54" fmla="*/ 141 w 168"/>
                  <a:gd name="T55" fmla="*/ 95 h 158"/>
                  <a:gd name="T56" fmla="*/ 150 w 168"/>
                  <a:gd name="T57" fmla="*/ 104 h 158"/>
                  <a:gd name="T58" fmla="*/ 150 w 168"/>
                  <a:gd name="T59" fmla="*/ 122 h 158"/>
                  <a:gd name="T60" fmla="*/ 159 w 168"/>
                  <a:gd name="T61" fmla="*/ 127 h 158"/>
                  <a:gd name="T62" fmla="*/ 159 w 168"/>
                  <a:gd name="T63" fmla="*/ 131 h 158"/>
                  <a:gd name="T64" fmla="*/ 163 w 168"/>
                  <a:gd name="T65" fmla="*/ 136 h 158"/>
                  <a:gd name="T66" fmla="*/ 168 w 168"/>
                  <a:gd name="T67" fmla="*/ 140 h 158"/>
                  <a:gd name="T68" fmla="*/ 163 w 168"/>
                  <a:gd name="T69" fmla="*/ 140 h 158"/>
                  <a:gd name="T70" fmla="*/ 159 w 168"/>
                  <a:gd name="T71" fmla="*/ 140 h 158"/>
                  <a:gd name="T72" fmla="*/ 150 w 168"/>
                  <a:gd name="T73" fmla="*/ 136 h 158"/>
                  <a:gd name="T74" fmla="*/ 145 w 168"/>
                  <a:gd name="T75" fmla="*/ 140 h 158"/>
                  <a:gd name="T76" fmla="*/ 141 w 168"/>
                  <a:gd name="T77" fmla="*/ 149 h 158"/>
                  <a:gd name="T78" fmla="*/ 131 w 168"/>
                  <a:gd name="T79" fmla="*/ 158 h 158"/>
                  <a:gd name="T80" fmla="*/ 104 w 168"/>
                  <a:gd name="T81" fmla="*/ 154 h 158"/>
                  <a:gd name="T82" fmla="*/ 91 w 168"/>
                  <a:gd name="T83" fmla="*/ 145 h 158"/>
                  <a:gd name="T84" fmla="*/ 68 w 168"/>
                  <a:gd name="T85" fmla="*/ 127 h 158"/>
                  <a:gd name="T86" fmla="*/ 50 w 168"/>
                  <a:gd name="T87" fmla="*/ 118 h 158"/>
                  <a:gd name="T88" fmla="*/ 32 w 168"/>
                  <a:gd name="T89" fmla="*/ 104 h 158"/>
                  <a:gd name="T90" fmla="*/ 14 w 168"/>
                  <a:gd name="T91" fmla="*/ 104 h 158"/>
                  <a:gd name="T92" fmla="*/ 10 w 168"/>
                  <a:gd name="T93" fmla="*/ 100 h 158"/>
                  <a:gd name="T94" fmla="*/ 5 w 168"/>
                  <a:gd name="T95" fmla="*/ 91 h 158"/>
                  <a:gd name="T96" fmla="*/ 5 w 168"/>
                  <a:gd name="T97" fmla="*/ 77 h 158"/>
                  <a:gd name="T98" fmla="*/ 19 w 168"/>
                  <a:gd name="T99" fmla="*/ 63 h 158"/>
                  <a:gd name="T100" fmla="*/ 32 w 168"/>
                  <a:gd name="T101" fmla="*/ 59 h 158"/>
                  <a:gd name="T102" fmla="*/ 37 w 168"/>
                  <a:gd name="T103" fmla="*/ 45 h 158"/>
                  <a:gd name="T104" fmla="*/ 37 w 168"/>
                  <a:gd name="T105" fmla="*/ 36 h 158"/>
                  <a:gd name="T106" fmla="*/ 32 w 168"/>
                  <a:gd name="T107" fmla="*/ 27 h 158"/>
                  <a:gd name="T108" fmla="*/ 32 w 168"/>
                  <a:gd name="T109" fmla="*/ 18 h 158"/>
                  <a:gd name="T110" fmla="*/ 41 w 168"/>
                  <a:gd name="T111" fmla="*/ 14 h 158"/>
                  <a:gd name="T112" fmla="*/ 50 w 168"/>
                  <a:gd name="T113" fmla="*/ 9 h 158"/>
                  <a:gd name="T114" fmla="*/ 55 w 168"/>
                  <a:gd name="T11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8" h="158">
                    <a:moveTo>
                      <a:pt x="55" y="0"/>
                    </a:moveTo>
                    <a:lnTo>
                      <a:pt x="55" y="0"/>
                    </a:lnTo>
                    <a:lnTo>
                      <a:pt x="55" y="5"/>
                    </a:lnTo>
                    <a:lnTo>
                      <a:pt x="59" y="0"/>
                    </a:lnTo>
                    <a:lnTo>
                      <a:pt x="59" y="0"/>
                    </a:lnTo>
                    <a:lnTo>
                      <a:pt x="64" y="5"/>
                    </a:lnTo>
                    <a:lnTo>
                      <a:pt x="64" y="5"/>
                    </a:lnTo>
                    <a:lnTo>
                      <a:pt x="68" y="5"/>
                    </a:lnTo>
                    <a:lnTo>
                      <a:pt x="68" y="5"/>
                    </a:lnTo>
                    <a:lnTo>
                      <a:pt x="68" y="5"/>
                    </a:lnTo>
                    <a:lnTo>
                      <a:pt x="73" y="5"/>
                    </a:lnTo>
                    <a:lnTo>
                      <a:pt x="73" y="5"/>
                    </a:lnTo>
                    <a:lnTo>
                      <a:pt x="73" y="0"/>
                    </a:lnTo>
                    <a:lnTo>
                      <a:pt x="73" y="5"/>
                    </a:lnTo>
                    <a:lnTo>
                      <a:pt x="77" y="5"/>
                    </a:lnTo>
                    <a:lnTo>
                      <a:pt x="77" y="5"/>
                    </a:lnTo>
                    <a:lnTo>
                      <a:pt x="77" y="5"/>
                    </a:lnTo>
                    <a:lnTo>
                      <a:pt x="77" y="5"/>
                    </a:lnTo>
                    <a:lnTo>
                      <a:pt x="77" y="9"/>
                    </a:lnTo>
                    <a:lnTo>
                      <a:pt x="77" y="9"/>
                    </a:lnTo>
                    <a:lnTo>
                      <a:pt x="77" y="9"/>
                    </a:lnTo>
                    <a:lnTo>
                      <a:pt x="77" y="9"/>
                    </a:lnTo>
                    <a:lnTo>
                      <a:pt x="77" y="9"/>
                    </a:lnTo>
                    <a:lnTo>
                      <a:pt x="82" y="9"/>
                    </a:lnTo>
                    <a:lnTo>
                      <a:pt x="82" y="5"/>
                    </a:lnTo>
                    <a:lnTo>
                      <a:pt x="82" y="5"/>
                    </a:lnTo>
                    <a:lnTo>
                      <a:pt x="82" y="5"/>
                    </a:lnTo>
                    <a:lnTo>
                      <a:pt x="86" y="5"/>
                    </a:lnTo>
                    <a:lnTo>
                      <a:pt x="86" y="5"/>
                    </a:lnTo>
                    <a:lnTo>
                      <a:pt x="86" y="5"/>
                    </a:lnTo>
                    <a:lnTo>
                      <a:pt x="86" y="5"/>
                    </a:lnTo>
                    <a:lnTo>
                      <a:pt x="86" y="5"/>
                    </a:lnTo>
                    <a:lnTo>
                      <a:pt x="91" y="14"/>
                    </a:lnTo>
                    <a:lnTo>
                      <a:pt x="91" y="14"/>
                    </a:lnTo>
                    <a:lnTo>
                      <a:pt x="91" y="14"/>
                    </a:lnTo>
                    <a:lnTo>
                      <a:pt x="91" y="14"/>
                    </a:lnTo>
                    <a:lnTo>
                      <a:pt x="91" y="14"/>
                    </a:lnTo>
                    <a:lnTo>
                      <a:pt x="91" y="14"/>
                    </a:lnTo>
                    <a:lnTo>
                      <a:pt x="91" y="18"/>
                    </a:lnTo>
                    <a:lnTo>
                      <a:pt x="91" y="18"/>
                    </a:lnTo>
                    <a:lnTo>
                      <a:pt x="95" y="18"/>
                    </a:lnTo>
                    <a:lnTo>
                      <a:pt x="95" y="18"/>
                    </a:lnTo>
                    <a:lnTo>
                      <a:pt x="95" y="18"/>
                    </a:lnTo>
                    <a:lnTo>
                      <a:pt x="95" y="18"/>
                    </a:lnTo>
                    <a:lnTo>
                      <a:pt x="95" y="18"/>
                    </a:lnTo>
                    <a:lnTo>
                      <a:pt x="100" y="27"/>
                    </a:lnTo>
                    <a:lnTo>
                      <a:pt x="100" y="27"/>
                    </a:lnTo>
                    <a:lnTo>
                      <a:pt x="100" y="27"/>
                    </a:lnTo>
                    <a:lnTo>
                      <a:pt x="100" y="27"/>
                    </a:lnTo>
                    <a:lnTo>
                      <a:pt x="104" y="27"/>
                    </a:lnTo>
                    <a:lnTo>
                      <a:pt x="104" y="27"/>
                    </a:lnTo>
                    <a:lnTo>
                      <a:pt x="104" y="32"/>
                    </a:lnTo>
                    <a:lnTo>
                      <a:pt x="104" y="32"/>
                    </a:lnTo>
                    <a:lnTo>
                      <a:pt x="109" y="32"/>
                    </a:lnTo>
                    <a:lnTo>
                      <a:pt x="113" y="32"/>
                    </a:lnTo>
                    <a:lnTo>
                      <a:pt x="113" y="32"/>
                    </a:lnTo>
                    <a:lnTo>
                      <a:pt x="113" y="32"/>
                    </a:lnTo>
                    <a:lnTo>
                      <a:pt x="113" y="32"/>
                    </a:lnTo>
                    <a:lnTo>
                      <a:pt x="109" y="32"/>
                    </a:lnTo>
                    <a:lnTo>
                      <a:pt x="109" y="36"/>
                    </a:lnTo>
                    <a:lnTo>
                      <a:pt x="109" y="36"/>
                    </a:lnTo>
                    <a:lnTo>
                      <a:pt x="109" y="36"/>
                    </a:lnTo>
                    <a:lnTo>
                      <a:pt x="109" y="36"/>
                    </a:lnTo>
                    <a:lnTo>
                      <a:pt x="113" y="41"/>
                    </a:lnTo>
                    <a:lnTo>
                      <a:pt x="113" y="41"/>
                    </a:lnTo>
                    <a:lnTo>
                      <a:pt x="113" y="41"/>
                    </a:lnTo>
                    <a:lnTo>
                      <a:pt x="113" y="41"/>
                    </a:lnTo>
                    <a:lnTo>
                      <a:pt x="113" y="41"/>
                    </a:lnTo>
                    <a:lnTo>
                      <a:pt x="113" y="45"/>
                    </a:lnTo>
                    <a:lnTo>
                      <a:pt x="109" y="45"/>
                    </a:lnTo>
                    <a:lnTo>
                      <a:pt x="109" y="50"/>
                    </a:lnTo>
                    <a:lnTo>
                      <a:pt x="109" y="50"/>
                    </a:lnTo>
                    <a:lnTo>
                      <a:pt x="109" y="54"/>
                    </a:lnTo>
                    <a:lnTo>
                      <a:pt x="109" y="54"/>
                    </a:lnTo>
                    <a:lnTo>
                      <a:pt x="104" y="54"/>
                    </a:lnTo>
                    <a:lnTo>
                      <a:pt x="104" y="54"/>
                    </a:lnTo>
                    <a:lnTo>
                      <a:pt x="104" y="54"/>
                    </a:lnTo>
                    <a:lnTo>
                      <a:pt x="104" y="54"/>
                    </a:lnTo>
                    <a:lnTo>
                      <a:pt x="104" y="59"/>
                    </a:lnTo>
                    <a:lnTo>
                      <a:pt x="104" y="59"/>
                    </a:lnTo>
                    <a:lnTo>
                      <a:pt x="109" y="59"/>
                    </a:lnTo>
                    <a:lnTo>
                      <a:pt x="109" y="63"/>
                    </a:lnTo>
                    <a:lnTo>
                      <a:pt x="104" y="63"/>
                    </a:lnTo>
                    <a:lnTo>
                      <a:pt x="104" y="63"/>
                    </a:lnTo>
                    <a:lnTo>
                      <a:pt x="104" y="63"/>
                    </a:lnTo>
                    <a:lnTo>
                      <a:pt x="109" y="68"/>
                    </a:lnTo>
                    <a:lnTo>
                      <a:pt x="109" y="72"/>
                    </a:lnTo>
                    <a:lnTo>
                      <a:pt x="113" y="72"/>
                    </a:lnTo>
                    <a:lnTo>
                      <a:pt x="113" y="72"/>
                    </a:lnTo>
                    <a:lnTo>
                      <a:pt x="113" y="72"/>
                    </a:lnTo>
                    <a:lnTo>
                      <a:pt x="113" y="72"/>
                    </a:lnTo>
                    <a:lnTo>
                      <a:pt x="113" y="72"/>
                    </a:lnTo>
                    <a:lnTo>
                      <a:pt x="113" y="72"/>
                    </a:lnTo>
                    <a:lnTo>
                      <a:pt x="113" y="72"/>
                    </a:lnTo>
                    <a:lnTo>
                      <a:pt x="118" y="72"/>
                    </a:lnTo>
                    <a:lnTo>
                      <a:pt x="118" y="77"/>
                    </a:lnTo>
                    <a:lnTo>
                      <a:pt x="118" y="77"/>
                    </a:lnTo>
                    <a:lnTo>
                      <a:pt x="118" y="82"/>
                    </a:lnTo>
                    <a:lnTo>
                      <a:pt x="118" y="82"/>
                    </a:lnTo>
                    <a:lnTo>
                      <a:pt x="118" y="82"/>
                    </a:lnTo>
                    <a:lnTo>
                      <a:pt x="118" y="82"/>
                    </a:lnTo>
                    <a:lnTo>
                      <a:pt x="118" y="86"/>
                    </a:lnTo>
                    <a:lnTo>
                      <a:pt x="122" y="86"/>
                    </a:lnTo>
                    <a:lnTo>
                      <a:pt x="122" y="86"/>
                    </a:lnTo>
                    <a:lnTo>
                      <a:pt x="127" y="86"/>
                    </a:lnTo>
                    <a:lnTo>
                      <a:pt x="131" y="91"/>
                    </a:lnTo>
                    <a:lnTo>
                      <a:pt x="136" y="91"/>
                    </a:lnTo>
                    <a:lnTo>
                      <a:pt x="136" y="95"/>
                    </a:lnTo>
                    <a:lnTo>
                      <a:pt x="141" y="95"/>
                    </a:lnTo>
                    <a:lnTo>
                      <a:pt x="141" y="95"/>
                    </a:lnTo>
                    <a:lnTo>
                      <a:pt x="141" y="95"/>
                    </a:lnTo>
                    <a:lnTo>
                      <a:pt x="141" y="95"/>
                    </a:lnTo>
                    <a:lnTo>
                      <a:pt x="145" y="100"/>
                    </a:lnTo>
                    <a:lnTo>
                      <a:pt x="145" y="100"/>
                    </a:lnTo>
                    <a:lnTo>
                      <a:pt x="150" y="104"/>
                    </a:lnTo>
                    <a:lnTo>
                      <a:pt x="150" y="104"/>
                    </a:lnTo>
                    <a:lnTo>
                      <a:pt x="150" y="109"/>
                    </a:lnTo>
                    <a:lnTo>
                      <a:pt x="150" y="113"/>
                    </a:lnTo>
                    <a:lnTo>
                      <a:pt x="150" y="118"/>
                    </a:lnTo>
                    <a:lnTo>
                      <a:pt x="150" y="122"/>
                    </a:lnTo>
                    <a:lnTo>
                      <a:pt x="154" y="122"/>
                    </a:lnTo>
                    <a:lnTo>
                      <a:pt x="154" y="122"/>
                    </a:lnTo>
                    <a:lnTo>
                      <a:pt x="159" y="122"/>
                    </a:lnTo>
                    <a:lnTo>
                      <a:pt x="159" y="127"/>
                    </a:lnTo>
                    <a:lnTo>
                      <a:pt x="159" y="131"/>
                    </a:lnTo>
                    <a:lnTo>
                      <a:pt x="159" y="131"/>
                    </a:lnTo>
                    <a:lnTo>
                      <a:pt x="159" y="131"/>
                    </a:lnTo>
                    <a:lnTo>
                      <a:pt x="159" y="131"/>
                    </a:lnTo>
                    <a:lnTo>
                      <a:pt x="163" y="131"/>
                    </a:lnTo>
                    <a:lnTo>
                      <a:pt x="163" y="131"/>
                    </a:lnTo>
                    <a:lnTo>
                      <a:pt x="163" y="136"/>
                    </a:lnTo>
                    <a:lnTo>
                      <a:pt x="163" y="136"/>
                    </a:lnTo>
                    <a:lnTo>
                      <a:pt x="163" y="136"/>
                    </a:lnTo>
                    <a:lnTo>
                      <a:pt x="163" y="136"/>
                    </a:lnTo>
                    <a:lnTo>
                      <a:pt x="163" y="136"/>
                    </a:lnTo>
                    <a:lnTo>
                      <a:pt x="168" y="140"/>
                    </a:lnTo>
                    <a:lnTo>
                      <a:pt x="168" y="140"/>
                    </a:lnTo>
                    <a:lnTo>
                      <a:pt x="168" y="140"/>
                    </a:lnTo>
                    <a:lnTo>
                      <a:pt x="168" y="140"/>
                    </a:lnTo>
                    <a:lnTo>
                      <a:pt x="163" y="140"/>
                    </a:lnTo>
                    <a:lnTo>
                      <a:pt x="159" y="140"/>
                    </a:lnTo>
                    <a:lnTo>
                      <a:pt x="159" y="140"/>
                    </a:lnTo>
                    <a:lnTo>
                      <a:pt x="159" y="140"/>
                    </a:lnTo>
                    <a:lnTo>
                      <a:pt x="159" y="140"/>
                    </a:lnTo>
                    <a:lnTo>
                      <a:pt x="154" y="140"/>
                    </a:lnTo>
                    <a:lnTo>
                      <a:pt x="154" y="136"/>
                    </a:lnTo>
                    <a:lnTo>
                      <a:pt x="154" y="136"/>
                    </a:lnTo>
                    <a:lnTo>
                      <a:pt x="150" y="136"/>
                    </a:lnTo>
                    <a:lnTo>
                      <a:pt x="145" y="140"/>
                    </a:lnTo>
                    <a:lnTo>
                      <a:pt x="145" y="140"/>
                    </a:lnTo>
                    <a:lnTo>
                      <a:pt x="145" y="140"/>
                    </a:lnTo>
                    <a:lnTo>
                      <a:pt x="145" y="140"/>
                    </a:lnTo>
                    <a:lnTo>
                      <a:pt x="145" y="140"/>
                    </a:lnTo>
                    <a:lnTo>
                      <a:pt x="145" y="145"/>
                    </a:lnTo>
                    <a:lnTo>
                      <a:pt x="141" y="145"/>
                    </a:lnTo>
                    <a:lnTo>
                      <a:pt x="141" y="149"/>
                    </a:lnTo>
                    <a:lnTo>
                      <a:pt x="141" y="154"/>
                    </a:lnTo>
                    <a:lnTo>
                      <a:pt x="141" y="154"/>
                    </a:lnTo>
                    <a:lnTo>
                      <a:pt x="136" y="158"/>
                    </a:lnTo>
                    <a:lnTo>
                      <a:pt x="131" y="158"/>
                    </a:lnTo>
                    <a:lnTo>
                      <a:pt x="127" y="158"/>
                    </a:lnTo>
                    <a:lnTo>
                      <a:pt x="118" y="158"/>
                    </a:lnTo>
                    <a:lnTo>
                      <a:pt x="113" y="154"/>
                    </a:lnTo>
                    <a:lnTo>
                      <a:pt x="104" y="154"/>
                    </a:lnTo>
                    <a:lnTo>
                      <a:pt x="104" y="154"/>
                    </a:lnTo>
                    <a:lnTo>
                      <a:pt x="100" y="149"/>
                    </a:lnTo>
                    <a:lnTo>
                      <a:pt x="95" y="149"/>
                    </a:lnTo>
                    <a:lnTo>
                      <a:pt x="91" y="145"/>
                    </a:lnTo>
                    <a:lnTo>
                      <a:pt x="82" y="140"/>
                    </a:lnTo>
                    <a:lnTo>
                      <a:pt x="77" y="136"/>
                    </a:lnTo>
                    <a:lnTo>
                      <a:pt x="73" y="131"/>
                    </a:lnTo>
                    <a:lnTo>
                      <a:pt x="68" y="127"/>
                    </a:lnTo>
                    <a:lnTo>
                      <a:pt x="64" y="122"/>
                    </a:lnTo>
                    <a:lnTo>
                      <a:pt x="59" y="122"/>
                    </a:lnTo>
                    <a:lnTo>
                      <a:pt x="55" y="118"/>
                    </a:lnTo>
                    <a:lnTo>
                      <a:pt x="50" y="118"/>
                    </a:lnTo>
                    <a:lnTo>
                      <a:pt x="46" y="113"/>
                    </a:lnTo>
                    <a:lnTo>
                      <a:pt x="41" y="109"/>
                    </a:lnTo>
                    <a:lnTo>
                      <a:pt x="37" y="109"/>
                    </a:lnTo>
                    <a:lnTo>
                      <a:pt x="32" y="104"/>
                    </a:lnTo>
                    <a:lnTo>
                      <a:pt x="28" y="104"/>
                    </a:lnTo>
                    <a:lnTo>
                      <a:pt x="23" y="104"/>
                    </a:lnTo>
                    <a:lnTo>
                      <a:pt x="19" y="104"/>
                    </a:lnTo>
                    <a:lnTo>
                      <a:pt x="14" y="104"/>
                    </a:lnTo>
                    <a:lnTo>
                      <a:pt x="10" y="100"/>
                    </a:lnTo>
                    <a:lnTo>
                      <a:pt x="10" y="100"/>
                    </a:lnTo>
                    <a:lnTo>
                      <a:pt x="10" y="95"/>
                    </a:lnTo>
                    <a:lnTo>
                      <a:pt x="10" y="100"/>
                    </a:lnTo>
                    <a:lnTo>
                      <a:pt x="5" y="100"/>
                    </a:lnTo>
                    <a:lnTo>
                      <a:pt x="5" y="95"/>
                    </a:lnTo>
                    <a:lnTo>
                      <a:pt x="5" y="95"/>
                    </a:lnTo>
                    <a:lnTo>
                      <a:pt x="5" y="91"/>
                    </a:lnTo>
                    <a:lnTo>
                      <a:pt x="5" y="86"/>
                    </a:lnTo>
                    <a:lnTo>
                      <a:pt x="0" y="82"/>
                    </a:lnTo>
                    <a:lnTo>
                      <a:pt x="0" y="77"/>
                    </a:lnTo>
                    <a:lnTo>
                      <a:pt x="5" y="77"/>
                    </a:lnTo>
                    <a:lnTo>
                      <a:pt x="5" y="72"/>
                    </a:lnTo>
                    <a:lnTo>
                      <a:pt x="10" y="72"/>
                    </a:lnTo>
                    <a:lnTo>
                      <a:pt x="14" y="68"/>
                    </a:lnTo>
                    <a:lnTo>
                      <a:pt x="19" y="63"/>
                    </a:lnTo>
                    <a:lnTo>
                      <a:pt x="23" y="63"/>
                    </a:lnTo>
                    <a:lnTo>
                      <a:pt x="28" y="59"/>
                    </a:lnTo>
                    <a:lnTo>
                      <a:pt x="32" y="59"/>
                    </a:lnTo>
                    <a:lnTo>
                      <a:pt x="32" y="59"/>
                    </a:lnTo>
                    <a:lnTo>
                      <a:pt x="37" y="54"/>
                    </a:lnTo>
                    <a:lnTo>
                      <a:pt x="37" y="50"/>
                    </a:lnTo>
                    <a:lnTo>
                      <a:pt x="37" y="50"/>
                    </a:lnTo>
                    <a:lnTo>
                      <a:pt x="37" y="45"/>
                    </a:lnTo>
                    <a:lnTo>
                      <a:pt x="37" y="41"/>
                    </a:lnTo>
                    <a:lnTo>
                      <a:pt x="37" y="41"/>
                    </a:lnTo>
                    <a:lnTo>
                      <a:pt x="37" y="36"/>
                    </a:lnTo>
                    <a:lnTo>
                      <a:pt x="37" y="36"/>
                    </a:lnTo>
                    <a:lnTo>
                      <a:pt x="37" y="32"/>
                    </a:lnTo>
                    <a:lnTo>
                      <a:pt x="37" y="32"/>
                    </a:lnTo>
                    <a:lnTo>
                      <a:pt x="32" y="27"/>
                    </a:lnTo>
                    <a:lnTo>
                      <a:pt x="32" y="27"/>
                    </a:lnTo>
                    <a:lnTo>
                      <a:pt x="32" y="23"/>
                    </a:lnTo>
                    <a:lnTo>
                      <a:pt x="32" y="23"/>
                    </a:lnTo>
                    <a:lnTo>
                      <a:pt x="32" y="23"/>
                    </a:lnTo>
                    <a:lnTo>
                      <a:pt x="32" y="18"/>
                    </a:lnTo>
                    <a:lnTo>
                      <a:pt x="37" y="18"/>
                    </a:lnTo>
                    <a:lnTo>
                      <a:pt x="37" y="18"/>
                    </a:lnTo>
                    <a:lnTo>
                      <a:pt x="41" y="18"/>
                    </a:lnTo>
                    <a:lnTo>
                      <a:pt x="41" y="14"/>
                    </a:lnTo>
                    <a:lnTo>
                      <a:pt x="46" y="14"/>
                    </a:lnTo>
                    <a:lnTo>
                      <a:pt x="46" y="9"/>
                    </a:lnTo>
                    <a:lnTo>
                      <a:pt x="50" y="9"/>
                    </a:lnTo>
                    <a:lnTo>
                      <a:pt x="50" y="9"/>
                    </a:lnTo>
                    <a:lnTo>
                      <a:pt x="50" y="5"/>
                    </a:lnTo>
                    <a:lnTo>
                      <a:pt x="50" y="5"/>
                    </a:lnTo>
                    <a:lnTo>
                      <a:pt x="50" y="5"/>
                    </a:lnTo>
                    <a:lnTo>
                      <a:pt x="55" y="0"/>
                    </a:lnTo>
                    <a:lnTo>
                      <a:pt x="55" y="0"/>
                    </a:lnTo>
                    <a:lnTo>
                      <a:pt x="5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9" name="Freeform 80"/>
              <p:cNvSpPr>
                <a:spLocks/>
              </p:cNvSpPr>
              <p:nvPr/>
            </p:nvSpPr>
            <p:spPr bwMode="auto">
              <a:xfrm>
                <a:off x="3868738" y="957264"/>
                <a:ext cx="215900" cy="93663"/>
              </a:xfrm>
              <a:custGeom>
                <a:avLst/>
                <a:gdLst>
                  <a:gd name="T0" fmla="*/ 126 w 136"/>
                  <a:gd name="T1" fmla="*/ 5 h 59"/>
                  <a:gd name="T2" fmla="*/ 117 w 136"/>
                  <a:gd name="T3" fmla="*/ 9 h 59"/>
                  <a:gd name="T4" fmla="*/ 122 w 136"/>
                  <a:gd name="T5" fmla="*/ 14 h 59"/>
                  <a:gd name="T6" fmla="*/ 126 w 136"/>
                  <a:gd name="T7" fmla="*/ 18 h 59"/>
                  <a:gd name="T8" fmla="*/ 131 w 136"/>
                  <a:gd name="T9" fmla="*/ 18 h 59"/>
                  <a:gd name="T10" fmla="*/ 136 w 136"/>
                  <a:gd name="T11" fmla="*/ 23 h 59"/>
                  <a:gd name="T12" fmla="*/ 136 w 136"/>
                  <a:gd name="T13" fmla="*/ 27 h 59"/>
                  <a:gd name="T14" fmla="*/ 136 w 136"/>
                  <a:gd name="T15" fmla="*/ 32 h 59"/>
                  <a:gd name="T16" fmla="*/ 126 w 136"/>
                  <a:gd name="T17" fmla="*/ 36 h 59"/>
                  <a:gd name="T18" fmla="*/ 122 w 136"/>
                  <a:gd name="T19" fmla="*/ 41 h 59"/>
                  <a:gd name="T20" fmla="*/ 108 w 136"/>
                  <a:gd name="T21" fmla="*/ 45 h 59"/>
                  <a:gd name="T22" fmla="*/ 86 w 136"/>
                  <a:gd name="T23" fmla="*/ 54 h 59"/>
                  <a:gd name="T24" fmla="*/ 72 w 136"/>
                  <a:gd name="T25" fmla="*/ 59 h 59"/>
                  <a:gd name="T26" fmla="*/ 68 w 136"/>
                  <a:gd name="T27" fmla="*/ 59 h 59"/>
                  <a:gd name="T28" fmla="*/ 41 w 136"/>
                  <a:gd name="T29" fmla="*/ 54 h 59"/>
                  <a:gd name="T30" fmla="*/ 41 w 136"/>
                  <a:gd name="T31" fmla="*/ 54 h 59"/>
                  <a:gd name="T32" fmla="*/ 36 w 136"/>
                  <a:gd name="T33" fmla="*/ 50 h 59"/>
                  <a:gd name="T34" fmla="*/ 14 w 136"/>
                  <a:gd name="T35" fmla="*/ 50 h 59"/>
                  <a:gd name="T36" fmla="*/ 18 w 136"/>
                  <a:gd name="T37" fmla="*/ 45 h 59"/>
                  <a:gd name="T38" fmla="*/ 27 w 136"/>
                  <a:gd name="T39" fmla="*/ 45 h 59"/>
                  <a:gd name="T40" fmla="*/ 27 w 136"/>
                  <a:gd name="T41" fmla="*/ 41 h 59"/>
                  <a:gd name="T42" fmla="*/ 27 w 136"/>
                  <a:gd name="T43" fmla="*/ 36 h 59"/>
                  <a:gd name="T44" fmla="*/ 23 w 136"/>
                  <a:gd name="T45" fmla="*/ 36 h 59"/>
                  <a:gd name="T46" fmla="*/ 23 w 136"/>
                  <a:gd name="T47" fmla="*/ 32 h 59"/>
                  <a:gd name="T48" fmla="*/ 5 w 136"/>
                  <a:gd name="T49" fmla="*/ 32 h 59"/>
                  <a:gd name="T50" fmla="*/ 14 w 136"/>
                  <a:gd name="T51" fmla="*/ 32 h 59"/>
                  <a:gd name="T52" fmla="*/ 18 w 136"/>
                  <a:gd name="T53" fmla="*/ 27 h 59"/>
                  <a:gd name="T54" fmla="*/ 32 w 136"/>
                  <a:gd name="T55" fmla="*/ 27 h 59"/>
                  <a:gd name="T56" fmla="*/ 27 w 136"/>
                  <a:gd name="T57" fmla="*/ 23 h 59"/>
                  <a:gd name="T58" fmla="*/ 23 w 136"/>
                  <a:gd name="T59" fmla="*/ 18 h 59"/>
                  <a:gd name="T60" fmla="*/ 0 w 136"/>
                  <a:gd name="T61" fmla="*/ 18 h 59"/>
                  <a:gd name="T62" fmla="*/ 9 w 136"/>
                  <a:gd name="T63" fmla="*/ 18 h 59"/>
                  <a:gd name="T64" fmla="*/ 14 w 136"/>
                  <a:gd name="T65" fmla="*/ 14 h 59"/>
                  <a:gd name="T66" fmla="*/ 14 w 136"/>
                  <a:gd name="T67" fmla="*/ 14 h 59"/>
                  <a:gd name="T68" fmla="*/ 14 w 136"/>
                  <a:gd name="T69" fmla="*/ 9 h 59"/>
                  <a:gd name="T70" fmla="*/ 18 w 136"/>
                  <a:gd name="T71" fmla="*/ 9 h 59"/>
                  <a:gd name="T72" fmla="*/ 23 w 136"/>
                  <a:gd name="T73" fmla="*/ 9 h 59"/>
                  <a:gd name="T74" fmla="*/ 27 w 136"/>
                  <a:gd name="T75" fmla="*/ 14 h 59"/>
                  <a:gd name="T76" fmla="*/ 32 w 136"/>
                  <a:gd name="T77" fmla="*/ 9 h 59"/>
                  <a:gd name="T78" fmla="*/ 32 w 136"/>
                  <a:gd name="T79" fmla="*/ 5 h 59"/>
                  <a:gd name="T80" fmla="*/ 23 w 136"/>
                  <a:gd name="T81" fmla="*/ 5 h 59"/>
                  <a:gd name="T82" fmla="*/ 36 w 136"/>
                  <a:gd name="T83" fmla="*/ 5 h 59"/>
                  <a:gd name="T84" fmla="*/ 41 w 136"/>
                  <a:gd name="T85" fmla="*/ 9 h 59"/>
                  <a:gd name="T86" fmla="*/ 36 w 136"/>
                  <a:gd name="T87" fmla="*/ 14 h 59"/>
                  <a:gd name="T88" fmla="*/ 41 w 136"/>
                  <a:gd name="T89" fmla="*/ 18 h 59"/>
                  <a:gd name="T90" fmla="*/ 41 w 136"/>
                  <a:gd name="T91" fmla="*/ 23 h 59"/>
                  <a:gd name="T92" fmla="*/ 45 w 136"/>
                  <a:gd name="T93" fmla="*/ 18 h 59"/>
                  <a:gd name="T94" fmla="*/ 54 w 136"/>
                  <a:gd name="T95" fmla="*/ 18 h 59"/>
                  <a:gd name="T96" fmla="*/ 59 w 136"/>
                  <a:gd name="T97" fmla="*/ 14 h 59"/>
                  <a:gd name="T98" fmla="*/ 68 w 136"/>
                  <a:gd name="T99" fmla="*/ 14 h 59"/>
                  <a:gd name="T100" fmla="*/ 77 w 136"/>
                  <a:gd name="T101" fmla="*/ 9 h 59"/>
                  <a:gd name="T102" fmla="*/ 81 w 136"/>
                  <a:gd name="T103" fmla="*/ 18 h 59"/>
                  <a:gd name="T104" fmla="*/ 86 w 136"/>
                  <a:gd name="T105" fmla="*/ 9 h 59"/>
                  <a:gd name="T106" fmla="*/ 90 w 136"/>
                  <a:gd name="T107" fmla="*/ 9 h 59"/>
                  <a:gd name="T108" fmla="*/ 99 w 136"/>
                  <a:gd name="T109" fmla="*/ 9 h 59"/>
                  <a:gd name="T110" fmla="*/ 108 w 136"/>
                  <a:gd name="T11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 h="59">
                    <a:moveTo>
                      <a:pt x="113" y="9"/>
                    </a:moveTo>
                    <a:lnTo>
                      <a:pt x="113" y="9"/>
                    </a:lnTo>
                    <a:lnTo>
                      <a:pt x="117" y="9"/>
                    </a:lnTo>
                    <a:lnTo>
                      <a:pt x="117" y="9"/>
                    </a:lnTo>
                    <a:lnTo>
                      <a:pt x="117" y="9"/>
                    </a:lnTo>
                    <a:lnTo>
                      <a:pt x="122" y="5"/>
                    </a:lnTo>
                    <a:lnTo>
                      <a:pt x="122" y="5"/>
                    </a:lnTo>
                    <a:lnTo>
                      <a:pt x="126" y="5"/>
                    </a:lnTo>
                    <a:lnTo>
                      <a:pt x="126" y="5"/>
                    </a:lnTo>
                    <a:lnTo>
                      <a:pt x="126" y="5"/>
                    </a:lnTo>
                    <a:lnTo>
                      <a:pt x="126" y="5"/>
                    </a:lnTo>
                    <a:lnTo>
                      <a:pt x="122" y="5"/>
                    </a:lnTo>
                    <a:lnTo>
                      <a:pt x="122" y="9"/>
                    </a:lnTo>
                    <a:lnTo>
                      <a:pt x="122" y="9"/>
                    </a:lnTo>
                    <a:lnTo>
                      <a:pt x="117" y="9"/>
                    </a:lnTo>
                    <a:lnTo>
                      <a:pt x="117" y="9"/>
                    </a:lnTo>
                    <a:lnTo>
                      <a:pt x="122" y="9"/>
                    </a:lnTo>
                    <a:lnTo>
                      <a:pt x="122" y="14"/>
                    </a:lnTo>
                    <a:lnTo>
                      <a:pt x="122" y="9"/>
                    </a:lnTo>
                    <a:lnTo>
                      <a:pt x="122" y="14"/>
                    </a:lnTo>
                    <a:lnTo>
                      <a:pt x="122" y="14"/>
                    </a:lnTo>
                    <a:lnTo>
                      <a:pt x="122" y="14"/>
                    </a:lnTo>
                    <a:lnTo>
                      <a:pt x="122" y="14"/>
                    </a:lnTo>
                    <a:lnTo>
                      <a:pt x="122" y="14"/>
                    </a:lnTo>
                    <a:lnTo>
                      <a:pt x="122" y="14"/>
                    </a:lnTo>
                    <a:lnTo>
                      <a:pt x="122" y="18"/>
                    </a:lnTo>
                    <a:lnTo>
                      <a:pt x="122" y="18"/>
                    </a:lnTo>
                    <a:lnTo>
                      <a:pt x="122" y="18"/>
                    </a:lnTo>
                    <a:lnTo>
                      <a:pt x="126" y="18"/>
                    </a:lnTo>
                    <a:lnTo>
                      <a:pt x="126" y="18"/>
                    </a:lnTo>
                    <a:lnTo>
                      <a:pt x="126" y="18"/>
                    </a:lnTo>
                    <a:lnTo>
                      <a:pt x="126" y="18"/>
                    </a:lnTo>
                    <a:lnTo>
                      <a:pt x="126" y="18"/>
                    </a:lnTo>
                    <a:lnTo>
                      <a:pt x="126" y="18"/>
                    </a:lnTo>
                    <a:lnTo>
                      <a:pt x="126" y="18"/>
                    </a:lnTo>
                    <a:lnTo>
                      <a:pt x="126" y="18"/>
                    </a:lnTo>
                    <a:lnTo>
                      <a:pt x="126" y="18"/>
                    </a:lnTo>
                    <a:lnTo>
                      <a:pt x="131" y="18"/>
                    </a:lnTo>
                    <a:lnTo>
                      <a:pt x="131" y="18"/>
                    </a:lnTo>
                    <a:lnTo>
                      <a:pt x="131" y="18"/>
                    </a:lnTo>
                    <a:lnTo>
                      <a:pt x="131" y="23"/>
                    </a:lnTo>
                    <a:lnTo>
                      <a:pt x="136" y="23"/>
                    </a:lnTo>
                    <a:lnTo>
                      <a:pt x="136" y="23"/>
                    </a:lnTo>
                    <a:lnTo>
                      <a:pt x="136" y="23"/>
                    </a:lnTo>
                    <a:lnTo>
                      <a:pt x="136" y="23"/>
                    </a:lnTo>
                    <a:lnTo>
                      <a:pt x="136" y="23"/>
                    </a:lnTo>
                    <a:lnTo>
                      <a:pt x="136" y="23"/>
                    </a:lnTo>
                    <a:lnTo>
                      <a:pt x="136" y="23"/>
                    </a:lnTo>
                    <a:lnTo>
                      <a:pt x="131" y="23"/>
                    </a:lnTo>
                    <a:lnTo>
                      <a:pt x="131" y="23"/>
                    </a:lnTo>
                    <a:lnTo>
                      <a:pt x="131" y="27"/>
                    </a:lnTo>
                    <a:lnTo>
                      <a:pt x="131" y="27"/>
                    </a:lnTo>
                    <a:lnTo>
                      <a:pt x="136" y="27"/>
                    </a:lnTo>
                    <a:lnTo>
                      <a:pt x="136" y="27"/>
                    </a:lnTo>
                    <a:lnTo>
                      <a:pt x="136" y="27"/>
                    </a:lnTo>
                    <a:lnTo>
                      <a:pt x="136" y="27"/>
                    </a:lnTo>
                    <a:lnTo>
                      <a:pt x="131" y="27"/>
                    </a:lnTo>
                    <a:lnTo>
                      <a:pt x="131" y="27"/>
                    </a:lnTo>
                    <a:lnTo>
                      <a:pt x="131" y="27"/>
                    </a:lnTo>
                    <a:lnTo>
                      <a:pt x="136" y="27"/>
                    </a:lnTo>
                    <a:lnTo>
                      <a:pt x="136" y="27"/>
                    </a:lnTo>
                    <a:lnTo>
                      <a:pt x="136" y="32"/>
                    </a:lnTo>
                    <a:lnTo>
                      <a:pt x="136" y="32"/>
                    </a:lnTo>
                    <a:lnTo>
                      <a:pt x="136" y="32"/>
                    </a:lnTo>
                    <a:lnTo>
                      <a:pt x="131" y="32"/>
                    </a:lnTo>
                    <a:lnTo>
                      <a:pt x="131" y="32"/>
                    </a:lnTo>
                    <a:lnTo>
                      <a:pt x="131" y="32"/>
                    </a:lnTo>
                    <a:lnTo>
                      <a:pt x="131" y="32"/>
                    </a:lnTo>
                    <a:lnTo>
                      <a:pt x="131" y="32"/>
                    </a:lnTo>
                    <a:lnTo>
                      <a:pt x="131" y="32"/>
                    </a:lnTo>
                    <a:lnTo>
                      <a:pt x="126" y="36"/>
                    </a:lnTo>
                    <a:lnTo>
                      <a:pt x="126" y="36"/>
                    </a:lnTo>
                    <a:lnTo>
                      <a:pt x="126" y="36"/>
                    </a:lnTo>
                    <a:lnTo>
                      <a:pt x="122" y="36"/>
                    </a:lnTo>
                    <a:lnTo>
                      <a:pt x="122" y="36"/>
                    </a:lnTo>
                    <a:lnTo>
                      <a:pt x="122" y="36"/>
                    </a:lnTo>
                    <a:lnTo>
                      <a:pt x="122" y="36"/>
                    </a:lnTo>
                    <a:lnTo>
                      <a:pt x="122" y="41"/>
                    </a:lnTo>
                    <a:lnTo>
                      <a:pt x="122" y="41"/>
                    </a:lnTo>
                    <a:lnTo>
                      <a:pt x="122" y="41"/>
                    </a:lnTo>
                    <a:lnTo>
                      <a:pt x="122" y="41"/>
                    </a:lnTo>
                    <a:lnTo>
                      <a:pt x="117" y="41"/>
                    </a:lnTo>
                    <a:lnTo>
                      <a:pt x="117" y="41"/>
                    </a:lnTo>
                    <a:lnTo>
                      <a:pt x="117" y="41"/>
                    </a:lnTo>
                    <a:lnTo>
                      <a:pt x="113" y="45"/>
                    </a:lnTo>
                    <a:lnTo>
                      <a:pt x="113" y="45"/>
                    </a:lnTo>
                    <a:lnTo>
                      <a:pt x="108" y="45"/>
                    </a:lnTo>
                    <a:lnTo>
                      <a:pt x="108" y="45"/>
                    </a:lnTo>
                    <a:lnTo>
                      <a:pt x="104" y="45"/>
                    </a:lnTo>
                    <a:lnTo>
                      <a:pt x="99" y="45"/>
                    </a:lnTo>
                    <a:lnTo>
                      <a:pt x="95" y="50"/>
                    </a:lnTo>
                    <a:lnTo>
                      <a:pt x="95" y="50"/>
                    </a:lnTo>
                    <a:lnTo>
                      <a:pt x="90" y="50"/>
                    </a:lnTo>
                    <a:lnTo>
                      <a:pt x="90" y="54"/>
                    </a:lnTo>
                    <a:lnTo>
                      <a:pt x="86" y="54"/>
                    </a:lnTo>
                    <a:lnTo>
                      <a:pt x="86" y="54"/>
                    </a:lnTo>
                    <a:lnTo>
                      <a:pt x="77" y="54"/>
                    </a:lnTo>
                    <a:lnTo>
                      <a:pt x="77" y="54"/>
                    </a:lnTo>
                    <a:lnTo>
                      <a:pt x="72" y="54"/>
                    </a:lnTo>
                    <a:lnTo>
                      <a:pt x="72" y="54"/>
                    </a:lnTo>
                    <a:lnTo>
                      <a:pt x="72" y="54"/>
                    </a:lnTo>
                    <a:lnTo>
                      <a:pt x="72" y="54"/>
                    </a:lnTo>
                    <a:lnTo>
                      <a:pt x="72" y="59"/>
                    </a:lnTo>
                    <a:lnTo>
                      <a:pt x="72" y="59"/>
                    </a:lnTo>
                    <a:lnTo>
                      <a:pt x="72" y="59"/>
                    </a:lnTo>
                    <a:lnTo>
                      <a:pt x="68" y="59"/>
                    </a:lnTo>
                    <a:lnTo>
                      <a:pt x="68" y="59"/>
                    </a:lnTo>
                    <a:lnTo>
                      <a:pt x="68" y="59"/>
                    </a:lnTo>
                    <a:lnTo>
                      <a:pt x="68" y="59"/>
                    </a:lnTo>
                    <a:lnTo>
                      <a:pt x="68" y="59"/>
                    </a:lnTo>
                    <a:lnTo>
                      <a:pt x="68" y="59"/>
                    </a:lnTo>
                    <a:lnTo>
                      <a:pt x="68" y="59"/>
                    </a:lnTo>
                    <a:lnTo>
                      <a:pt x="63" y="59"/>
                    </a:lnTo>
                    <a:lnTo>
                      <a:pt x="54" y="59"/>
                    </a:lnTo>
                    <a:lnTo>
                      <a:pt x="54" y="59"/>
                    </a:lnTo>
                    <a:lnTo>
                      <a:pt x="50" y="59"/>
                    </a:lnTo>
                    <a:lnTo>
                      <a:pt x="45" y="59"/>
                    </a:lnTo>
                    <a:lnTo>
                      <a:pt x="45" y="59"/>
                    </a:lnTo>
                    <a:lnTo>
                      <a:pt x="41" y="54"/>
                    </a:lnTo>
                    <a:lnTo>
                      <a:pt x="41" y="54"/>
                    </a:lnTo>
                    <a:lnTo>
                      <a:pt x="41" y="54"/>
                    </a:lnTo>
                    <a:lnTo>
                      <a:pt x="41" y="54"/>
                    </a:lnTo>
                    <a:lnTo>
                      <a:pt x="41" y="54"/>
                    </a:lnTo>
                    <a:lnTo>
                      <a:pt x="41" y="54"/>
                    </a:lnTo>
                    <a:lnTo>
                      <a:pt x="45" y="54"/>
                    </a:lnTo>
                    <a:lnTo>
                      <a:pt x="45" y="54"/>
                    </a:lnTo>
                    <a:lnTo>
                      <a:pt x="41" y="54"/>
                    </a:lnTo>
                    <a:lnTo>
                      <a:pt x="41" y="54"/>
                    </a:lnTo>
                    <a:lnTo>
                      <a:pt x="41" y="54"/>
                    </a:lnTo>
                    <a:lnTo>
                      <a:pt x="41" y="54"/>
                    </a:lnTo>
                    <a:lnTo>
                      <a:pt x="41" y="54"/>
                    </a:lnTo>
                    <a:lnTo>
                      <a:pt x="41" y="54"/>
                    </a:lnTo>
                    <a:lnTo>
                      <a:pt x="36" y="50"/>
                    </a:lnTo>
                    <a:lnTo>
                      <a:pt x="36" y="50"/>
                    </a:lnTo>
                    <a:lnTo>
                      <a:pt x="36" y="50"/>
                    </a:lnTo>
                    <a:lnTo>
                      <a:pt x="36" y="50"/>
                    </a:lnTo>
                    <a:lnTo>
                      <a:pt x="36" y="50"/>
                    </a:lnTo>
                    <a:lnTo>
                      <a:pt x="36" y="50"/>
                    </a:lnTo>
                    <a:lnTo>
                      <a:pt x="36" y="50"/>
                    </a:lnTo>
                    <a:lnTo>
                      <a:pt x="32" y="50"/>
                    </a:lnTo>
                    <a:lnTo>
                      <a:pt x="32" y="50"/>
                    </a:lnTo>
                    <a:lnTo>
                      <a:pt x="32" y="50"/>
                    </a:lnTo>
                    <a:lnTo>
                      <a:pt x="18" y="50"/>
                    </a:lnTo>
                    <a:lnTo>
                      <a:pt x="14" y="50"/>
                    </a:lnTo>
                    <a:lnTo>
                      <a:pt x="14" y="50"/>
                    </a:lnTo>
                    <a:lnTo>
                      <a:pt x="14" y="50"/>
                    </a:lnTo>
                    <a:lnTo>
                      <a:pt x="14" y="50"/>
                    </a:lnTo>
                    <a:lnTo>
                      <a:pt x="14" y="45"/>
                    </a:lnTo>
                    <a:lnTo>
                      <a:pt x="14" y="45"/>
                    </a:lnTo>
                    <a:lnTo>
                      <a:pt x="14" y="45"/>
                    </a:lnTo>
                    <a:lnTo>
                      <a:pt x="18" y="45"/>
                    </a:lnTo>
                    <a:lnTo>
                      <a:pt x="18" y="45"/>
                    </a:lnTo>
                    <a:lnTo>
                      <a:pt x="18" y="50"/>
                    </a:lnTo>
                    <a:lnTo>
                      <a:pt x="18" y="50"/>
                    </a:lnTo>
                    <a:lnTo>
                      <a:pt x="23" y="45"/>
                    </a:lnTo>
                    <a:lnTo>
                      <a:pt x="23" y="45"/>
                    </a:lnTo>
                    <a:lnTo>
                      <a:pt x="23" y="45"/>
                    </a:lnTo>
                    <a:lnTo>
                      <a:pt x="27" y="45"/>
                    </a:lnTo>
                    <a:lnTo>
                      <a:pt x="27" y="45"/>
                    </a:lnTo>
                    <a:lnTo>
                      <a:pt x="27" y="45"/>
                    </a:lnTo>
                    <a:lnTo>
                      <a:pt x="27" y="41"/>
                    </a:lnTo>
                    <a:lnTo>
                      <a:pt x="27" y="41"/>
                    </a:lnTo>
                    <a:lnTo>
                      <a:pt x="32" y="41"/>
                    </a:lnTo>
                    <a:lnTo>
                      <a:pt x="32" y="41"/>
                    </a:lnTo>
                    <a:lnTo>
                      <a:pt x="32" y="41"/>
                    </a:lnTo>
                    <a:lnTo>
                      <a:pt x="32" y="41"/>
                    </a:lnTo>
                    <a:lnTo>
                      <a:pt x="32" y="41"/>
                    </a:lnTo>
                    <a:lnTo>
                      <a:pt x="27" y="41"/>
                    </a:lnTo>
                    <a:lnTo>
                      <a:pt x="23" y="41"/>
                    </a:lnTo>
                    <a:lnTo>
                      <a:pt x="27" y="41"/>
                    </a:lnTo>
                    <a:lnTo>
                      <a:pt x="27" y="41"/>
                    </a:lnTo>
                    <a:lnTo>
                      <a:pt x="27" y="41"/>
                    </a:lnTo>
                    <a:lnTo>
                      <a:pt x="27" y="41"/>
                    </a:lnTo>
                    <a:lnTo>
                      <a:pt x="27" y="41"/>
                    </a:lnTo>
                    <a:lnTo>
                      <a:pt x="27" y="41"/>
                    </a:lnTo>
                    <a:lnTo>
                      <a:pt x="27" y="36"/>
                    </a:lnTo>
                    <a:lnTo>
                      <a:pt x="32" y="36"/>
                    </a:lnTo>
                    <a:lnTo>
                      <a:pt x="32" y="36"/>
                    </a:lnTo>
                    <a:lnTo>
                      <a:pt x="32" y="36"/>
                    </a:lnTo>
                    <a:lnTo>
                      <a:pt x="32" y="36"/>
                    </a:lnTo>
                    <a:lnTo>
                      <a:pt x="32" y="36"/>
                    </a:lnTo>
                    <a:lnTo>
                      <a:pt x="27" y="36"/>
                    </a:lnTo>
                    <a:lnTo>
                      <a:pt x="27" y="36"/>
                    </a:lnTo>
                    <a:lnTo>
                      <a:pt x="23" y="36"/>
                    </a:lnTo>
                    <a:lnTo>
                      <a:pt x="23" y="36"/>
                    </a:lnTo>
                    <a:lnTo>
                      <a:pt x="23" y="36"/>
                    </a:lnTo>
                    <a:lnTo>
                      <a:pt x="23" y="36"/>
                    </a:lnTo>
                    <a:lnTo>
                      <a:pt x="23" y="36"/>
                    </a:lnTo>
                    <a:lnTo>
                      <a:pt x="23" y="36"/>
                    </a:lnTo>
                    <a:lnTo>
                      <a:pt x="23" y="36"/>
                    </a:lnTo>
                    <a:lnTo>
                      <a:pt x="23" y="36"/>
                    </a:lnTo>
                    <a:lnTo>
                      <a:pt x="23" y="32"/>
                    </a:lnTo>
                    <a:lnTo>
                      <a:pt x="18" y="32"/>
                    </a:lnTo>
                    <a:lnTo>
                      <a:pt x="14" y="32"/>
                    </a:lnTo>
                    <a:lnTo>
                      <a:pt x="9" y="32"/>
                    </a:lnTo>
                    <a:lnTo>
                      <a:pt x="9" y="32"/>
                    </a:lnTo>
                    <a:lnTo>
                      <a:pt x="5" y="32"/>
                    </a:lnTo>
                    <a:lnTo>
                      <a:pt x="5" y="32"/>
                    </a:lnTo>
                    <a:lnTo>
                      <a:pt x="5" y="32"/>
                    </a:lnTo>
                    <a:lnTo>
                      <a:pt x="5" y="32"/>
                    </a:lnTo>
                    <a:lnTo>
                      <a:pt x="5" y="32"/>
                    </a:lnTo>
                    <a:lnTo>
                      <a:pt x="5" y="32"/>
                    </a:lnTo>
                    <a:lnTo>
                      <a:pt x="5" y="32"/>
                    </a:lnTo>
                    <a:lnTo>
                      <a:pt x="5" y="32"/>
                    </a:lnTo>
                    <a:lnTo>
                      <a:pt x="9" y="32"/>
                    </a:lnTo>
                    <a:lnTo>
                      <a:pt x="9" y="32"/>
                    </a:lnTo>
                    <a:lnTo>
                      <a:pt x="14" y="32"/>
                    </a:lnTo>
                    <a:lnTo>
                      <a:pt x="14" y="32"/>
                    </a:lnTo>
                    <a:lnTo>
                      <a:pt x="14" y="27"/>
                    </a:lnTo>
                    <a:lnTo>
                      <a:pt x="14" y="27"/>
                    </a:lnTo>
                    <a:lnTo>
                      <a:pt x="14" y="27"/>
                    </a:lnTo>
                    <a:lnTo>
                      <a:pt x="14" y="32"/>
                    </a:lnTo>
                    <a:lnTo>
                      <a:pt x="18" y="27"/>
                    </a:lnTo>
                    <a:lnTo>
                      <a:pt x="18" y="27"/>
                    </a:lnTo>
                    <a:lnTo>
                      <a:pt x="18" y="27"/>
                    </a:lnTo>
                    <a:lnTo>
                      <a:pt x="18" y="27"/>
                    </a:lnTo>
                    <a:lnTo>
                      <a:pt x="23" y="27"/>
                    </a:lnTo>
                    <a:lnTo>
                      <a:pt x="23" y="27"/>
                    </a:lnTo>
                    <a:lnTo>
                      <a:pt x="23" y="27"/>
                    </a:lnTo>
                    <a:lnTo>
                      <a:pt x="27" y="27"/>
                    </a:lnTo>
                    <a:lnTo>
                      <a:pt x="32" y="27"/>
                    </a:lnTo>
                    <a:lnTo>
                      <a:pt x="32" y="27"/>
                    </a:lnTo>
                    <a:lnTo>
                      <a:pt x="32" y="27"/>
                    </a:lnTo>
                    <a:lnTo>
                      <a:pt x="32" y="27"/>
                    </a:lnTo>
                    <a:lnTo>
                      <a:pt x="32" y="27"/>
                    </a:lnTo>
                    <a:lnTo>
                      <a:pt x="32" y="27"/>
                    </a:lnTo>
                    <a:lnTo>
                      <a:pt x="27" y="27"/>
                    </a:lnTo>
                    <a:lnTo>
                      <a:pt x="27" y="27"/>
                    </a:lnTo>
                    <a:lnTo>
                      <a:pt x="23" y="27"/>
                    </a:lnTo>
                    <a:lnTo>
                      <a:pt x="23" y="23"/>
                    </a:lnTo>
                    <a:lnTo>
                      <a:pt x="27" y="23"/>
                    </a:lnTo>
                    <a:lnTo>
                      <a:pt x="27" y="23"/>
                    </a:lnTo>
                    <a:lnTo>
                      <a:pt x="32" y="23"/>
                    </a:lnTo>
                    <a:lnTo>
                      <a:pt x="32" y="23"/>
                    </a:lnTo>
                    <a:lnTo>
                      <a:pt x="32" y="23"/>
                    </a:lnTo>
                    <a:lnTo>
                      <a:pt x="32" y="18"/>
                    </a:lnTo>
                    <a:lnTo>
                      <a:pt x="27" y="18"/>
                    </a:lnTo>
                    <a:lnTo>
                      <a:pt x="27" y="18"/>
                    </a:lnTo>
                    <a:lnTo>
                      <a:pt x="23" y="18"/>
                    </a:lnTo>
                    <a:lnTo>
                      <a:pt x="23" y="18"/>
                    </a:lnTo>
                    <a:lnTo>
                      <a:pt x="23" y="18"/>
                    </a:lnTo>
                    <a:lnTo>
                      <a:pt x="18" y="18"/>
                    </a:lnTo>
                    <a:lnTo>
                      <a:pt x="14" y="18"/>
                    </a:lnTo>
                    <a:lnTo>
                      <a:pt x="9" y="23"/>
                    </a:lnTo>
                    <a:lnTo>
                      <a:pt x="9" y="23"/>
                    </a:lnTo>
                    <a:lnTo>
                      <a:pt x="9" y="18"/>
                    </a:lnTo>
                    <a:lnTo>
                      <a:pt x="5" y="18"/>
                    </a:lnTo>
                    <a:lnTo>
                      <a:pt x="0" y="18"/>
                    </a:lnTo>
                    <a:lnTo>
                      <a:pt x="0" y="18"/>
                    </a:lnTo>
                    <a:lnTo>
                      <a:pt x="5" y="18"/>
                    </a:lnTo>
                    <a:lnTo>
                      <a:pt x="5" y="18"/>
                    </a:lnTo>
                    <a:lnTo>
                      <a:pt x="5" y="18"/>
                    </a:lnTo>
                    <a:lnTo>
                      <a:pt x="9" y="18"/>
                    </a:lnTo>
                    <a:lnTo>
                      <a:pt x="9" y="18"/>
                    </a:lnTo>
                    <a:lnTo>
                      <a:pt x="9" y="18"/>
                    </a:lnTo>
                    <a:lnTo>
                      <a:pt x="9" y="18"/>
                    </a:lnTo>
                    <a:lnTo>
                      <a:pt x="9" y="14"/>
                    </a:lnTo>
                    <a:lnTo>
                      <a:pt x="9" y="14"/>
                    </a:lnTo>
                    <a:lnTo>
                      <a:pt x="9" y="14"/>
                    </a:lnTo>
                    <a:lnTo>
                      <a:pt x="9" y="14"/>
                    </a:lnTo>
                    <a:lnTo>
                      <a:pt x="9" y="14"/>
                    </a:lnTo>
                    <a:lnTo>
                      <a:pt x="9" y="14"/>
                    </a:lnTo>
                    <a:lnTo>
                      <a:pt x="14" y="18"/>
                    </a:lnTo>
                    <a:lnTo>
                      <a:pt x="14" y="14"/>
                    </a:lnTo>
                    <a:lnTo>
                      <a:pt x="18" y="14"/>
                    </a:lnTo>
                    <a:lnTo>
                      <a:pt x="18" y="14"/>
                    </a:lnTo>
                    <a:lnTo>
                      <a:pt x="18" y="14"/>
                    </a:lnTo>
                    <a:lnTo>
                      <a:pt x="14" y="14"/>
                    </a:lnTo>
                    <a:lnTo>
                      <a:pt x="14" y="14"/>
                    </a:lnTo>
                    <a:lnTo>
                      <a:pt x="14" y="14"/>
                    </a:lnTo>
                    <a:lnTo>
                      <a:pt x="14" y="14"/>
                    </a:lnTo>
                    <a:lnTo>
                      <a:pt x="14" y="14"/>
                    </a:lnTo>
                    <a:lnTo>
                      <a:pt x="14" y="14"/>
                    </a:lnTo>
                    <a:lnTo>
                      <a:pt x="14" y="14"/>
                    </a:lnTo>
                    <a:lnTo>
                      <a:pt x="14" y="9"/>
                    </a:lnTo>
                    <a:lnTo>
                      <a:pt x="14" y="9"/>
                    </a:lnTo>
                    <a:lnTo>
                      <a:pt x="14" y="9"/>
                    </a:lnTo>
                    <a:lnTo>
                      <a:pt x="14" y="9"/>
                    </a:lnTo>
                    <a:lnTo>
                      <a:pt x="14" y="9"/>
                    </a:lnTo>
                    <a:lnTo>
                      <a:pt x="14" y="9"/>
                    </a:lnTo>
                    <a:lnTo>
                      <a:pt x="18" y="9"/>
                    </a:lnTo>
                    <a:lnTo>
                      <a:pt x="18" y="9"/>
                    </a:lnTo>
                    <a:lnTo>
                      <a:pt x="18" y="9"/>
                    </a:lnTo>
                    <a:lnTo>
                      <a:pt x="18" y="9"/>
                    </a:lnTo>
                    <a:lnTo>
                      <a:pt x="18" y="9"/>
                    </a:lnTo>
                    <a:lnTo>
                      <a:pt x="18" y="9"/>
                    </a:lnTo>
                    <a:lnTo>
                      <a:pt x="18" y="9"/>
                    </a:lnTo>
                    <a:lnTo>
                      <a:pt x="18" y="9"/>
                    </a:lnTo>
                    <a:lnTo>
                      <a:pt x="18" y="5"/>
                    </a:lnTo>
                    <a:lnTo>
                      <a:pt x="18" y="5"/>
                    </a:lnTo>
                    <a:lnTo>
                      <a:pt x="18" y="9"/>
                    </a:lnTo>
                    <a:lnTo>
                      <a:pt x="23" y="9"/>
                    </a:lnTo>
                    <a:lnTo>
                      <a:pt x="23" y="9"/>
                    </a:lnTo>
                    <a:lnTo>
                      <a:pt x="23" y="9"/>
                    </a:lnTo>
                    <a:lnTo>
                      <a:pt x="23" y="9"/>
                    </a:lnTo>
                    <a:lnTo>
                      <a:pt x="23" y="9"/>
                    </a:lnTo>
                    <a:lnTo>
                      <a:pt x="23" y="9"/>
                    </a:lnTo>
                    <a:lnTo>
                      <a:pt x="23" y="9"/>
                    </a:lnTo>
                    <a:lnTo>
                      <a:pt x="23" y="9"/>
                    </a:lnTo>
                    <a:lnTo>
                      <a:pt x="27" y="9"/>
                    </a:lnTo>
                    <a:lnTo>
                      <a:pt x="27" y="9"/>
                    </a:lnTo>
                    <a:lnTo>
                      <a:pt x="27" y="9"/>
                    </a:lnTo>
                    <a:lnTo>
                      <a:pt x="27" y="9"/>
                    </a:lnTo>
                    <a:lnTo>
                      <a:pt x="27" y="14"/>
                    </a:lnTo>
                    <a:lnTo>
                      <a:pt x="27" y="14"/>
                    </a:lnTo>
                    <a:lnTo>
                      <a:pt x="27" y="14"/>
                    </a:lnTo>
                    <a:lnTo>
                      <a:pt x="27" y="14"/>
                    </a:lnTo>
                    <a:lnTo>
                      <a:pt x="27" y="14"/>
                    </a:lnTo>
                    <a:lnTo>
                      <a:pt x="27" y="14"/>
                    </a:lnTo>
                    <a:lnTo>
                      <a:pt x="32" y="9"/>
                    </a:lnTo>
                    <a:lnTo>
                      <a:pt x="32" y="9"/>
                    </a:lnTo>
                    <a:lnTo>
                      <a:pt x="32" y="9"/>
                    </a:lnTo>
                    <a:lnTo>
                      <a:pt x="27" y="9"/>
                    </a:lnTo>
                    <a:lnTo>
                      <a:pt x="27" y="9"/>
                    </a:lnTo>
                    <a:lnTo>
                      <a:pt x="23" y="5"/>
                    </a:lnTo>
                    <a:lnTo>
                      <a:pt x="23" y="5"/>
                    </a:lnTo>
                    <a:lnTo>
                      <a:pt x="27" y="5"/>
                    </a:lnTo>
                    <a:lnTo>
                      <a:pt x="27" y="5"/>
                    </a:lnTo>
                    <a:lnTo>
                      <a:pt x="32" y="5"/>
                    </a:lnTo>
                    <a:lnTo>
                      <a:pt x="32" y="5"/>
                    </a:lnTo>
                    <a:lnTo>
                      <a:pt x="32" y="5"/>
                    </a:lnTo>
                    <a:lnTo>
                      <a:pt x="27" y="5"/>
                    </a:lnTo>
                    <a:lnTo>
                      <a:pt x="27" y="5"/>
                    </a:lnTo>
                    <a:lnTo>
                      <a:pt x="27" y="5"/>
                    </a:lnTo>
                    <a:lnTo>
                      <a:pt x="27" y="5"/>
                    </a:lnTo>
                    <a:lnTo>
                      <a:pt x="23" y="5"/>
                    </a:lnTo>
                    <a:lnTo>
                      <a:pt x="23" y="5"/>
                    </a:lnTo>
                    <a:lnTo>
                      <a:pt x="23" y="5"/>
                    </a:lnTo>
                    <a:lnTo>
                      <a:pt x="23" y="5"/>
                    </a:lnTo>
                    <a:lnTo>
                      <a:pt x="27" y="0"/>
                    </a:lnTo>
                    <a:lnTo>
                      <a:pt x="27" y="0"/>
                    </a:lnTo>
                    <a:lnTo>
                      <a:pt x="27" y="0"/>
                    </a:lnTo>
                    <a:lnTo>
                      <a:pt x="32" y="0"/>
                    </a:lnTo>
                    <a:lnTo>
                      <a:pt x="32" y="5"/>
                    </a:lnTo>
                    <a:lnTo>
                      <a:pt x="32" y="5"/>
                    </a:lnTo>
                    <a:lnTo>
                      <a:pt x="36" y="5"/>
                    </a:lnTo>
                    <a:lnTo>
                      <a:pt x="36" y="5"/>
                    </a:lnTo>
                    <a:lnTo>
                      <a:pt x="36" y="5"/>
                    </a:lnTo>
                    <a:lnTo>
                      <a:pt x="36" y="5"/>
                    </a:lnTo>
                    <a:lnTo>
                      <a:pt x="41" y="9"/>
                    </a:lnTo>
                    <a:lnTo>
                      <a:pt x="41" y="9"/>
                    </a:lnTo>
                    <a:lnTo>
                      <a:pt x="41" y="9"/>
                    </a:lnTo>
                    <a:lnTo>
                      <a:pt x="41" y="9"/>
                    </a:lnTo>
                    <a:lnTo>
                      <a:pt x="41" y="9"/>
                    </a:lnTo>
                    <a:lnTo>
                      <a:pt x="41" y="14"/>
                    </a:lnTo>
                    <a:lnTo>
                      <a:pt x="41" y="14"/>
                    </a:lnTo>
                    <a:lnTo>
                      <a:pt x="41" y="14"/>
                    </a:lnTo>
                    <a:lnTo>
                      <a:pt x="41" y="14"/>
                    </a:lnTo>
                    <a:lnTo>
                      <a:pt x="41" y="14"/>
                    </a:lnTo>
                    <a:lnTo>
                      <a:pt x="41" y="18"/>
                    </a:lnTo>
                    <a:lnTo>
                      <a:pt x="41" y="18"/>
                    </a:lnTo>
                    <a:lnTo>
                      <a:pt x="36" y="14"/>
                    </a:lnTo>
                    <a:lnTo>
                      <a:pt x="36" y="18"/>
                    </a:lnTo>
                    <a:lnTo>
                      <a:pt x="41" y="18"/>
                    </a:lnTo>
                    <a:lnTo>
                      <a:pt x="41" y="18"/>
                    </a:lnTo>
                    <a:lnTo>
                      <a:pt x="41" y="18"/>
                    </a:lnTo>
                    <a:lnTo>
                      <a:pt x="41" y="18"/>
                    </a:lnTo>
                    <a:lnTo>
                      <a:pt x="41" y="18"/>
                    </a:lnTo>
                    <a:lnTo>
                      <a:pt x="41" y="18"/>
                    </a:lnTo>
                    <a:lnTo>
                      <a:pt x="41" y="18"/>
                    </a:lnTo>
                    <a:lnTo>
                      <a:pt x="41" y="18"/>
                    </a:lnTo>
                    <a:lnTo>
                      <a:pt x="41" y="23"/>
                    </a:lnTo>
                    <a:lnTo>
                      <a:pt x="41" y="23"/>
                    </a:lnTo>
                    <a:lnTo>
                      <a:pt x="41" y="23"/>
                    </a:lnTo>
                    <a:lnTo>
                      <a:pt x="41" y="23"/>
                    </a:lnTo>
                    <a:lnTo>
                      <a:pt x="41" y="23"/>
                    </a:lnTo>
                    <a:lnTo>
                      <a:pt x="41" y="23"/>
                    </a:lnTo>
                    <a:lnTo>
                      <a:pt x="41" y="23"/>
                    </a:lnTo>
                    <a:lnTo>
                      <a:pt x="41" y="23"/>
                    </a:lnTo>
                    <a:lnTo>
                      <a:pt x="41" y="23"/>
                    </a:lnTo>
                    <a:lnTo>
                      <a:pt x="45" y="23"/>
                    </a:lnTo>
                    <a:lnTo>
                      <a:pt x="45" y="23"/>
                    </a:lnTo>
                    <a:lnTo>
                      <a:pt x="45" y="23"/>
                    </a:lnTo>
                    <a:lnTo>
                      <a:pt x="45" y="23"/>
                    </a:lnTo>
                    <a:lnTo>
                      <a:pt x="45" y="18"/>
                    </a:lnTo>
                    <a:lnTo>
                      <a:pt x="45" y="18"/>
                    </a:lnTo>
                    <a:lnTo>
                      <a:pt x="50" y="18"/>
                    </a:lnTo>
                    <a:lnTo>
                      <a:pt x="50" y="18"/>
                    </a:lnTo>
                    <a:lnTo>
                      <a:pt x="50" y="18"/>
                    </a:lnTo>
                    <a:lnTo>
                      <a:pt x="50" y="18"/>
                    </a:lnTo>
                    <a:lnTo>
                      <a:pt x="50" y="18"/>
                    </a:lnTo>
                    <a:lnTo>
                      <a:pt x="50" y="18"/>
                    </a:lnTo>
                    <a:lnTo>
                      <a:pt x="54" y="18"/>
                    </a:lnTo>
                    <a:lnTo>
                      <a:pt x="54" y="18"/>
                    </a:lnTo>
                    <a:lnTo>
                      <a:pt x="54" y="14"/>
                    </a:lnTo>
                    <a:lnTo>
                      <a:pt x="54" y="14"/>
                    </a:lnTo>
                    <a:lnTo>
                      <a:pt x="54" y="9"/>
                    </a:lnTo>
                    <a:lnTo>
                      <a:pt x="54" y="9"/>
                    </a:lnTo>
                    <a:lnTo>
                      <a:pt x="59" y="9"/>
                    </a:lnTo>
                    <a:lnTo>
                      <a:pt x="59" y="9"/>
                    </a:lnTo>
                    <a:lnTo>
                      <a:pt x="59" y="9"/>
                    </a:lnTo>
                    <a:lnTo>
                      <a:pt x="59" y="14"/>
                    </a:lnTo>
                    <a:lnTo>
                      <a:pt x="63" y="14"/>
                    </a:lnTo>
                    <a:lnTo>
                      <a:pt x="63" y="14"/>
                    </a:lnTo>
                    <a:lnTo>
                      <a:pt x="63" y="14"/>
                    </a:lnTo>
                    <a:lnTo>
                      <a:pt x="63" y="14"/>
                    </a:lnTo>
                    <a:lnTo>
                      <a:pt x="63" y="14"/>
                    </a:lnTo>
                    <a:lnTo>
                      <a:pt x="63" y="14"/>
                    </a:lnTo>
                    <a:lnTo>
                      <a:pt x="63" y="14"/>
                    </a:lnTo>
                    <a:lnTo>
                      <a:pt x="68" y="14"/>
                    </a:lnTo>
                    <a:lnTo>
                      <a:pt x="68" y="9"/>
                    </a:lnTo>
                    <a:lnTo>
                      <a:pt x="68" y="9"/>
                    </a:lnTo>
                    <a:lnTo>
                      <a:pt x="68" y="9"/>
                    </a:lnTo>
                    <a:lnTo>
                      <a:pt x="72" y="9"/>
                    </a:lnTo>
                    <a:lnTo>
                      <a:pt x="72" y="9"/>
                    </a:lnTo>
                    <a:lnTo>
                      <a:pt x="72" y="9"/>
                    </a:lnTo>
                    <a:lnTo>
                      <a:pt x="72" y="9"/>
                    </a:lnTo>
                    <a:lnTo>
                      <a:pt x="77" y="9"/>
                    </a:lnTo>
                    <a:lnTo>
                      <a:pt x="77" y="9"/>
                    </a:lnTo>
                    <a:lnTo>
                      <a:pt x="77" y="9"/>
                    </a:lnTo>
                    <a:lnTo>
                      <a:pt x="77" y="14"/>
                    </a:lnTo>
                    <a:lnTo>
                      <a:pt x="81" y="14"/>
                    </a:lnTo>
                    <a:lnTo>
                      <a:pt x="81" y="18"/>
                    </a:lnTo>
                    <a:lnTo>
                      <a:pt x="81" y="18"/>
                    </a:lnTo>
                    <a:lnTo>
                      <a:pt x="81" y="18"/>
                    </a:lnTo>
                    <a:lnTo>
                      <a:pt x="81" y="18"/>
                    </a:lnTo>
                    <a:lnTo>
                      <a:pt x="81" y="14"/>
                    </a:lnTo>
                    <a:lnTo>
                      <a:pt x="81" y="14"/>
                    </a:lnTo>
                    <a:lnTo>
                      <a:pt x="81" y="14"/>
                    </a:lnTo>
                    <a:lnTo>
                      <a:pt x="81" y="9"/>
                    </a:lnTo>
                    <a:lnTo>
                      <a:pt x="81" y="9"/>
                    </a:lnTo>
                    <a:lnTo>
                      <a:pt x="81" y="9"/>
                    </a:lnTo>
                    <a:lnTo>
                      <a:pt x="81" y="9"/>
                    </a:lnTo>
                    <a:lnTo>
                      <a:pt x="86" y="9"/>
                    </a:lnTo>
                    <a:lnTo>
                      <a:pt x="86" y="9"/>
                    </a:lnTo>
                    <a:lnTo>
                      <a:pt x="86" y="14"/>
                    </a:lnTo>
                    <a:lnTo>
                      <a:pt x="90" y="14"/>
                    </a:lnTo>
                    <a:lnTo>
                      <a:pt x="90" y="14"/>
                    </a:lnTo>
                    <a:lnTo>
                      <a:pt x="90" y="14"/>
                    </a:lnTo>
                    <a:lnTo>
                      <a:pt x="90" y="14"/>
                    </a:lnTo>
                    <a:lnTo>
                      <a:pt x="90" y="9"/>
                    </a:lnTo>
                    <a:lnTo>
                      <a:pt x="90" y="9"/>
                    </a:lnTo>
                    <a:lnTo>
                      <a:pt x="95" y="9"/>
                    </a:lnTo>
                    <a:lnTo>
                      <a:pt x="95" y="9"/>
                    </a:lnTo>
                    <a:lnTo>
                      <a:pt x="95" y="9"/>
                    </a:lnTo>
                    <a:lnTo>
                      <a:pt x="95" y="9"/>
                    </a:lnTo>
                    <a:lnTo>
                      <a:pt x="99" y="9"/>
                    </a:lnTo>
                    <a:lnTo>
                      <a:pt x="99" y="9"/>
                    </a:lnTo>
                    <a:lnTo>
                      <a:pt x="99" y="9"/>
                    </a:lnTo>
                    <a:lnTo>
                      <a:pt x="99" y="9"/>
                    </a:lnTo>
                    <a:lnTo>
                      <a:pt x="104" y="9"/>
                    </a:lnTo>
                    <a:lnTo>
                      <a:pt x="104" y="9"/>
                    </a:lnTo>
                    <a:lnTo>
                      <a:pt x="104" y="5"/>
                    </a:lnTo>
                    <a:lnTo>
                      <a:pt x="104" y="5"/>
                    </a:lnTo>
                    <a:lnTo>
                      <a:pt x="104" y="5"/>
                    </a:lnTo>
                    <a:lnTo>
                      <a:pt x="108" y="0"/>
                    </a:lnTo>
                    <a:lnTo>
                      <a:pt x="108" y="0"/>
                    </a:lnTo>
                    <a:lnTo>
                      <a:pt x="108" y="5"/>
                    </a:lnTo>
                    <a:lnTo>
                      <a:pt x="113" y="5"/>
                    </a:lnTo>
                    <a:lnTo>
                      <a:pt x="113" y="5"/>
                    </a:lnTo>
                    <a:lnTo>
                      <a:pt x="113" y="5"/>
                    </a:lnTo>
                    <a:lnTo>
                      <a:pt x="113" y="5"/>
                    </a:lnTo>
                    <a:lnTo>
                      <a:pt x="113" y="9"/>
                    </a:lnTo>
                    <a:lnTo>
                      <a:pt x="113"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0" name="Freeform 81"/>
              <p:cNvSpPr>
                <a:spLocks/>
              </p:cNvSpPr>
              <p:nvPr/>
            </p:nvSpPr>
            <p:spPr bwMode="auto">
              <a:xfrm>
                <a:off x="5173663" y="1947864"/>
                <a:ext cx="42863" cy="122238"/>
              </a:xfrm>
              <a:custGeom>
                <a:avLst/>
                <a:gdLst>
                  <a:gd name="T0" fmla="*/ 23 w 27"/>
                  <a:gd name="T1" fmla="*/ 5 h 77"/>
                  <a:gd name="T2" fmla="*/ 27 w 27"/>
                  <a:gd name="T3" fmla="*/ 5 h 77"/>
                  <a:gd name="T4" fmla="*/ 27 w 27"/>
                  <a:gd name="T5" fmla="*/ 9 h 77"/>
                  <a:gd name="T6" fmla="*/ 27 w 27"/>
                  <a:gd name="T7" fmla="*/ 9 h 77"/>
                  <a:gd name="T8" fmla="*/ 23 w 27"/>
                  <a:gd name="T9" fmla="*/ 14 h 77"/>
                  <a:gd name="T10" fmla="*/ 23 w 27"/>
                  <a:gd name="T11" fmla="*/ 14 h 77"/>
                  <a:gd name="T12" fmla="*/ 23 w 27"/>
                  <a:gd name="T13" fmla="*/ 14 h 77"/>
                  <a:gd name="T14" fmla="*/ 23 w 27"/>
                  <a:gd name="T15" fmla="*/ 14 h 77"/>
                  <a:gd name="T16" fmla="*/ 18 w 27"/>
                  <a:gd name="T17" fmla="*/ 18 h 77"/>
                  <a:gd name="T18" fmla="*/ 18 w 27"/>
                  <a:gd name="T19" fmla="*/ 18 h 77"/>
                  <a:gd name="T20" fmla="*/ 18 w 27"/>
                  <a:gd name="T21" fmla="*/ 18 h 77"/>
                  <a:gd name="T22" fmla="*/ 14 w 27"/>
                  <a:gd name="T23" fmla="*/ 18 h 77"/>
                  <a:gd name="T24" fmla="*/ 14 w 27"/>
                  <a:gd name="T25" fmla="*/ 23 h 77"/>
                  <a:gd name="T26" fmla="*/ 14 w 27"/>
                  <a:gd name="T27" fmla="*/ 27 h 77"/>
                  <a:gd name="T28" fmla="*/ 14 w 27"/>
                  <a:gd name="T29" fmla="*/ 27 h 77"/>
                  <a:gd name="T30" fmla="*/ 14 w 27"/>
                  <a:gd name="T31" fmla="*/ 32 h 77"/>
                  <a:gd name="T32" fmla="*/ 14 w 27"/>
                  <a:gd name="T33" fmla="*/ 32 h 77"/>
                  <a:gd name="T34" fmla="*/ 14 w 27"/>
                  <a:gd name="T35" fmla="*/ 32 h 77"/>
                  <a:gd name="T36" fmla="*/ 18 w 27"/>
                  <a:gd name="T37" fmla="*/ 32 h 77"/>
                  <a:gd name="T38" fmla="*/ 14 w 27"/>
                  <a:gd name="T39" fmla="*/ 32 h 77"/>
                  <a:gd name="T40" fmla="*/ 14 w 27"/>
                  <a:gd name="T41" fmla="*/ 36 h 77"/>
                  <a:gd name="T42" fmla="*/ 14 w 27"/>
                  <a:gd name="T43" fmla="*/ 41 h 77"/>
                  <a:gd name="T44" fmla="*/ 14 w 27"/>
                  <a:gd name="T45" fmla="*/ 41 h 77"/>
                  <a:gd name="T46" fmla="*/ 23 w 27"/>
                  <a:gd name="T47" fmla="*/ 36 h 77"/>
                  <a:gd name="T48" fmla="*/ 23 w 27"/>
                  <a:gd name="T49" fmla="*/ 41 h 77"/>
                  <a:gd name="T50" fmla="*/ 23 w 27"/>
                  <a:gd name="T51" fmla="*/ 41 h 77"/>
                  <a:gd name="T52" fmla="*/ 23 w 27"/>
                  <a:gd name="T53" fmla="*/ 45 h 77"/>
                  <a:gd name="T54" fmla="*/ 18 w 27"/>
                  <a:gd name="T55" fmla="*/ 50 h 77"/>
                  <a:gd name="T56" fmla="*/ 18 w 27"/>
                  <a:gd name="T57" fmla="*/ 54 h 77"/>
                  <a:gd name="T58" fmla="*/ 18 w 27"/>
                  <a:gd name="T59" fmla="*/ 59 h 77"/>
                  <a:gd name="T60" fmla="*/ 18 w 27"/>
                  <a:gd name="T61" fmla="*/ 63 h 77"/>
                  <a:gd name="T62" fmla="*/ 18 w 27"/>
                  <a:gd name="T63" fmla="*/ 68 h 77"/>
                  <a:gd name="T64" fmla="*/ 18 w 27"/>
                  <a:gd name="T65" fmla="*/ 68 h 77"/>
                  <a:gd name="T66" fmla="*/ 14 w 27"/>
                  <a:gd name="T67" fmla="*/ 77 h 77"/>
                  <a:gd name="T68" fmla="*/ 14 w 27"/>
                  <a:gd name="T69" fmla="*/ 68 h 77"/>
                  <a:gd name="T70" fmla="*/ 9 w 27"/>
                  <a:gd name="T71" fmla="*/ 63 h 77"/>
                  <a:gd name="T72" fmla="*/ 9 w 27"/>
                  <a:gd name="T73" fmla="*/ 54 h 77"/>
                  <a:gd name="T74" fmla="*/ 5 w 27"/>
                  <a:gd name="T75" fmla="*/ 50 h 77"/>
                  <a:gd name="T76" fmla="*/ 0 w 27"/>
                  <a:gd name="T77" fmla="*/ 41 h 77"/>
                  <a:gd name="T78" fmla="*/ 5 w 27"/>
                  <a:gd name="T79" fmla="*/ 41 h 77"/>
                  <a:gd name="T80" fmla="*/ 5 w 27"/>
                  <a:gd name="T81" fmla="*/ 36 h 77"/>
                  <a:gd name="T82" fmla="*/ 5 w 27"/>
                  <a:gd name="T83" fmla="*/ 36 h 77"/>
                  <a:gd name="T84" fmla="*/ 9 w 27"/>
                  <a:gd name="T85" fmla="*/ 23 h 77"/>
                  <a:gd name="T86" fmla="*/ 14 w 27"/>
                  <a:gd name="T87" fmla="*/ 14 h 77"/>
                  <a:gd name="T88" fmla="*/ 14 w 27"/>
                  <a:gd name="T89" fmla="*/ 9 h 77"/>
                  <a:gd name="T90" fmla="*/ 18 w 27"/>
                  <a:gd name="T91" fmla="*/ 9 h 77"/>
                  <a:gd name="T92" fmla="*/ 18 w 27"/>
                  <a:gd name="T93" fmla="*/ 5 h 77"/>
                  <a:gd name="T94" fmla="*/ 18 w 27"/>
                  <a:gd name="T95" fmla="*/ 5 h 77"/>
                  <a:gd name="T96" fmla="*/ 23 w 27"/>
                  <a:gd name="T97" fmla="*/ 5 h 77"/>
                  <a:gd name="T98" fmla="*/ 23 w 27"/>
                  <a:gd name="T99" fmla="*/ 0 h 77"/>
                  <a:gd name="T100" fmla="*/ 23 w 27"/>
                  <a:gd name="T101" fmla="*/ 0 h 77"/>
                  <a:gd name="T102" fmla="*/ 23 w 27"/>
                  <a:gd name="T103" fmla="*/ 5 h 77"/>
                  <a:gd name="T104" fmla="*/ 23 w 27"/>
                  <a:gd name="T105" fmla="*/ 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77">
                    <a:moveTo>
                      <a:pt x="23" y="5"/>
                    </a:moveTo>
                    <a:lnTo>
                      <a:pt x="23" y="5"/>
                    </a:lnTo>
                    <a:lnTo>
                      <a:pt x="27" y="5"/>
                    </a:lnTo>
                    <a:lnTo>
                      <a:pt x="27" y="5"/>
                    </a:lnTo>
                    <a:lnTo>
                      <a:pt x="27" y="9"/>
                    </a:lnTo>
                    <a:lnTo>
                      <a:pt x="27" y="9"/>
                    </a:lnTo>
                    <a:lnTo>
                      <a:pt x="27" y="9"/>
                    </a:lnTo>
                    <a:lnTo>
                      <a:pt x="27" y="9"/>
                    </a:lnTo>
                    <a:lnTo>
                      <a:pt x="27" y="9"/>
                    </a:lnTo>
                    <a:lnTo>
                      <a:pt x="23" y="14"/>
                    </a:lnTo>
                    <a:lnTo>
                      <a:pt x="23" y="14"/>
                    </a:lnTo>
                    <a:lnTo>
                      <a:pt x="23" y="14"/>
                    </a:lnTo>
                    <a:lnTo>
                      <a:pt x="23" y="14"/>
                    </a:lnTo>
                    <a:lnTo>
                      <a:pt x="23" y="14"/>
                    </a:lnTo>
                    <a:lnTo>
                      <a:pt x="23" y="14"/>
                    </a:lnTo>
                    <a:lnTo>
                      <a:pt x="23" y="14"/>
                    </a:lnTo>
                    <a:lnTo>
                      <a:pt x="23" y="18"/>
                    </a:lnTo>
                    <a:lnTo>
                      <a:pt x="18" y="18"/>
                    </a:lnTo>
                    <a:lnTo>
                      <a:pt x="18" y="18"/>
                    </a:lnTo>
                    <a:lnTo>
                      <a:pt x="18" y="18"/>
                    </a:lnTo>
                    <a:lnTo>
                      <a:pt x="18" y="18"/>
                    </a:lnTo>
                    <a:lnTo>
                      <a:pt x="18" y="18"/>
                    </a:lnTo>
                    <a:lnTo>
                      <a:pt x="14" y="18"/>
                    </a:lnTo>
                    <a:lnTo>
                      <a:pt x="14" y="18"/>
                    </a:lnTo>
                    <a:lnTo>
                      <a:pt x="14" y="23"/>
                    </a:lnTo>
                    <a:lnTo>
                      <a:pt x="14" y="23"/>
                    </a:lnTo>
                    <a:lnTo>
                      <a:pt x="14" y="23"/>
                    </a:lnTo>
                    <a:lnTo>
                      <a:pt x="14" y="27"/>
                    </a:lnTo>
                    <a:lnTo>
                      <a:pt x="14" y="27"/>
                    </a:lnTo>
                    <a:lnTo>
                      <a:pt x="14" y="27"/>
                    </a:lnTo>
                    <a:lnTo>
                      <a:pt x="14" y="32"/>
                    </a:lnTo>
                    <a:lnTo>
                      <a:pt x="14" y="32"/>
                    </a:lnTo>
                    <a:lnTo>
                      <a:pt x="14" y="32"/>
                    </a:lnTo>
                    <a:lnTo>
                      <a:pt x="14" y="32"/>
                    </a:lnTo>
                    <a:lnTo>
                      <a:pt x="14" y="32"/>
                    </a:lnTo>
                    <a:lnTo>
                      <a:pt x="14" y="32"/>
                    </a:lnTo>
                    <a:lnTo>
                      <a:pt x="18" y="32"/>
                    </a:lnTo>
                    <a:lnTo>
                      <a:pt x="18" y="32"/>
                    </a:lnTo>
                    <a:lnTo>
                      <a:pt x="18" y="32"/>
                    </a:lnTo>
                    <a:lnTo>
                      <a:pt x="14" y="32"/>
                    </a:lnTo>
                    <a:lnTo>
                      <a:pt x="14" y="36"/>
                    </a:lnTo>
                    <a:lnTo>
                      <a:pt x="14" y="36"/>
                    </a:lnTo>
                    <a:lnTo>
                      <a:pt x="14" y="41"/>
                    </a:lnTo>
                    <a:lnTo>
                      <a:pt x="14" y="41"/>
                    </a:lnTo>
                    <a:lnTo>
                      <a:pt x="14" y="41"/>
                    </a:lnTo>
                    <a:lnTo>
                      <a:pt x="14" y="41"/>
                    </a:lnTo>
                    <a:lnTo>
                      <a:pt x="18" y="36"/>
                    </a:lnTo>
                    <a:lnTo>
                      <a:pt x="23" y="36"/>
                    </a:lnTo>
                    <a:lnTo>
                      <a:pt x="23" y="36"/>
                    </a:lnTo>
                    <a:lnTo>
                      <a:pt x="23" y="41"/>
                    </a:lnTo>
                    <a:lnTo>
                      <a:pt x="23" y="41"/>
                    </a:lnTo>
                    <a:lnTo>
                      <a:pt x="23" y="41"/>
                    </a:lnTo>
                    <a:lnTo>
                      <a:pt x="23" y="41"/>
                    </a:lnTo>
                    <a:lnTo>
                      <a:pt x="23" y="45"/>
                    </a:lnTo>
                    <a:lnTo>
                      <a:pt x="23" y="45"/>
                    </a:lnTo>
                    <a:lnTo>
                      <a:pt x="18" y="50"/>
                    </a:lnTo>
                    <a:lnTo>
                      <a:pt x="18" y="50"/>
                    </a:lnTo>
                    <a:lnTo>
                      <a:pt x="18" y="54"/>
                    </a:lnTo>
                    <a:lnTo>
                      <a:pt x="18" y="54"/>
                    </a:lnTo>
                    <a:lnTo>
                      <a:pt x="18" y="59"/>
                    </a:lnTo>
                    <a:lnTo>
                      <a:pt x="18" y="59"/>
                    </a:lnTo>
                    <a:lnTo>
                      <a:pt x="18" y="63"/>
                    </a:lnTo>
                    <a:lnTo>
                      <a:pt x="18" y="63"/>
                    </a:lnTo>
                    <a:lnTo>
                      <a:pt x="18" y="68"/>
                    </a:lnTo>
                    <a:lnTo>
                      <a:pt x="18" y="68"/>
                    </a:lnTo>
                    <a:lnTo>
                      <a:pt x="18" y="68"/>
                    </a:lnTo>
                    <a:lnTo>
                      <a:pt x="18" y="72"/>
                    </a:lnTo>
                    <a:lnTo>
                      <a:pt x="14" y="77"/>
                    </a:lnTo>
                    <a:lnTo>
                      <a:pt x="14" y="72"/>
                    </a:lnTo>
                    <a:lnTo>
                      <a:pt x="14" y="68"/>
                    </a:lnTo>
                    <a:lnTo>
                      <a:pt x="14" y="68"/>
                    </a:lnTo>
                    <a:lnTo>
                      <a:pt x="9" y="63"/>
                    </a:lnTo>
                    <a:lnTo>
                      <a:pt x="9" y="59"/>
                    </a:lnTo>
                    <a:lnTo>
                      <a:pt x="9" y="54"/>
                    </a:lnTo>
                    <a:lnTo>
                      <a:pt x="9" y="54"/>
                    </a:lnTo>
                    <a:lnTo>
                      <a:pt x="5" y="50"/>
                    </a:lnTo>
                    <a:lnTo>
                      <a:pt x="5" y="45"/>
                    </a:lnTo>
                    <a:lnTo>
                      <a:pt x="0" y="41"/>
                    </a:lnTo>
                    <a:lnTo>
                      <a:pt x="5" y="41"/>
                    </a:lnTo>
                    <a:lnTo>
                      <a:pt x="5" y="41"/>
                    </a:lnTo>
                    <a:lnTo>
                      <a:pt x="5" y="36"/>
                    </a:lnTo>
                    <a:lnTo>
                      <a:pt x="5" y="36"/>
                    </a:lnTo>
                    <a:lnTo>
                      <a:pt x="5" y="36"/>
                    </a:lnTo>
                    <a:lnTo>
                      <a:pt x="5" y="36"/>
                    </a:lnTo>
                    <a:lnTo>
                      <a:pt x="9" y="32"/>
                    </a:lnTo>
                    <a:lnTo>
                      <a:pt x="9" y="23"/>
                    </a:lnTo>
                    <a:lnTo>
                      <a:pt x="9" y="18"/>
                    </a:lnTo>
                    <a:lnTo>
                      <a:pt x="14" y="14"/>
                    </a:lnTo>
                    <a:lnTo>
                      <a:pt x="14" y="9"/>
                    </a:lnTo>
                    <a:lnTo>
                      <a:pt x="14" y="9"/>
                    </a:lnTo>
                    <a:lnTo>
                      <a:pt x="14" y="9"/>
                    </a:lnTo>
                    <a:lnTo>
                      <a:pt x="18" y="9"/>
                    </a:lnTo>
                    <a:lnTo>
                      <a:pt x="18" y="9"/>
                    </a:lnTo>
                    <a:lnTo>
                      <a:pt x="18" y="5"/>
                    </a:lnTo>
                    <a:lnTo>
                      <a:pt x="18" y="5"/>
                    </a:lnTo>
                    <a:lnTo>
                      <a:pt x="18" y="5"/>
                    </a:lnTo>
                    <a:lnTo>
                      <a:pt x="18" y="5"/>
                    </a:lnTo>
                    <a:lnTo>
                      <a:pt x="23" y="5"/>
                    </a:lnTo>
                    <a:lnTo>
                      <a:pt x="23" y="5"/>
                    </a:lnTo>
                    <a:lnTo>
                      <a:pt x="23" y="0"/>
                    </a:lnTo>
                    <a:lnTo>
                      <a:pt x="23" y="0"/>
                    </a:lnTo>
                    <a:lnTo>
                      <a:pt x="23" y="0"/>
                    </a:lnTo>
                    <a:lnTo>
                      <a:pt x="23" y="0"/>
                    </a:lnTo>
                    <a:lnTo>
                      <a:pt x="23" y="5"/>
                    </a:lnTo>
                    <a:lnTo>
                      <a:pt x="23" y="5"/>
                    </a:lnTo>
                    <a:lnTo>
                      <a:pt x="23"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1" name="Freeform 82"/>
              <p:cNvSpPr>
                <a:spLocks noEditPoints="1"/>
              </p:cNvSpPr>
              <p:nvPr/>
            </p:nvSpPr>
            <p:spPr bwMode="auto">
              <a:xfrm>
                <a:off x="4464051" y="1546226"/>
                <a:ext cx="293688" cy="307975"/>
              </a:xfrm>
              <a:custGeom>
                <a:avLst/>
                <a:gdLst>
                  <a:gd name="T0" fmla="*/ 131 w 185"/>
                  <a:gd name="T1" fmla="*/ 181 h 194"/>
                  <a:gd name="T2" fmla="*/ 135 w 185"/>
                  <a:gd name="T3" fmla="*/ 185 h 194"/>
                  <a:gd name="T4" fmla="*/ 131 w 185"/>
                  <a:gd name="T5" fmla="*/ 194 h 194"/>
                  <a:gd name="T6" fmla="*/ 117 w 185"/>
                  <a:gd name="T7" fmla="*/ 185 h 194"/>
                  <a:gd name="T8" fmla="*/ 99 w 185"/>
                  <a:gd name="T9" fmla="*/ 176 h 194"/>
                  <a:gd name="T10" fmla="*/ 90 w 185"/>
                  <a:gd name="T11" fmla="*/ 167 h 194"/>
                  <a:gd name="T12" fmla="*/ 99 w 185"/>
                  <a:gd name="T13" fmla="*/ 167 h 194"/>
                  <a:gd name="T14" fmla="*/ 113 w 185"/>
                  <a:gd name="T15" fmla="*/ 172 h 194"/>
                  <a:gd name="T16" fmla="*/ 126 w 185"/>
                  <a:gd name="T17" fmla="*/ 167 h 194"/>
                  <a:gd name="T18" fmla="*/ 140 w 185"/>
                  <a:gd name="T19" fmla="*/ 167 h 194"/>
                  <a:gd name="T20" fmla="*/ 45 w 185"/>
                  <a:gd name="T21" fmla="*/ 126 h 194"/>
                  <a:gd name="T22" fmla="*/ 41 w 185"/>
                  <a:gd name="T23" fmla="*/ 149 h 194"/>
                  <a:gd name="T24" fmla="*/ 32 w 185"/>
                  <a:gd name="T25" fmla="*/ 154 h 194"/>
                  <a:gd name="T26" fmla="*/ 27 w 185"/>
                  <a:gd name="T27" fmla="*/ 140 h 194"/>
                  <a:gd name="T28" fmla="*/ 27 w 185"/>
                  <a:gd name="T29" fmla="*/ 135 h 194"/>
                  <a:gd name="T30" fmla="*/ 27 w 185"/>
                  <a:gd name="T31" fmla="*/ 122 h 194"/>
                  <a:gd name="T32" fmla="*/ 27 w 185"/>
                  <a:gd name="T33" fmla="*/ 117 h 194"/>
                  <a:gd name="T34" fmla="*/ 41 w 185"/>
                  <a:gd name="T35" fmla="*/ 108 h 194"/>
                  <a:gd name="T36" fmla="*/ 45 w 185"/>
                  <a:gd name="T37" fmla="*/ 113 h 194"/>
                  <a:gd name="T38" fmla="*/ 86 w 185"/>
                  <a:gd name="T39" fmla="*/ 4 h 194"/>
                  <a:gd name="T40" fmla="*/ 108 w 185"/>
                  <a:gd name="T41" fmla="*/ 9 h 194"/>
                  <a:gd name="T42" fmla="*/ 104 w 185"/>
                  <a:gd name="T43" fmla="*/ 18 h 194"/>
                  <a:gd name="T44" fmla="*/ 104 w 185"/>
                  <a:gd name="T45" fmla="*/ 22 h 194"/>
                  <a:gd name="T46" fmla="*/ 108 w 185"/>
                  <a:gd name="T47" fmla="*/ 27 h 194"/>
                  <a:gd name="T48" fmla="*/ 99 w 185"/>
                  <a:gd name="T49" fmla="*/ 27 h 194"/>
                  <a:gd name="T50" fmla="*/ 86 w 185"/>
                  <a:gd name="T51" fmla="*/ 31 h 194"/>
                  <a:gd name="T52" fmla="*/ 86 w 185"/>
                  <a:gd name="T53" fmla="*/ 41 h 194"/>
                  <a:gd name="T54" fmla="*/ 104 w 185"/>
                  <a:gd name="T55" fmla="*/ 63 h 194"/>
                  <a:gd name="T56" fmla="*/ 126 w 185"/>
                  <a:gd name="T57" fmla="*/ 95 h 194"/>
                  <a:gd name="T58" fmla="*/ 145 w 185"/>
                  <a:gd name="T59" fmla="*/ 104 h 194"/>
                  <a:gd name="T60" fmla="*/ 181 w 185"/>
                  <a:gd name="T61" fmla="*/ 126 h 194"/>
                  <a:gd name="T62" fmla="*/ 167 w 185"/>
                  <a:gd name="T63" fmla="*/ 126 h 194"/>
                  <a:gd name="T64" fmla="*/ 158 w 185"/>
                  <a:gd name="T65" fmla="*/ 131 h 194"/>
                  <a:gd name="T66" fmla="*/ 163 w 185"/>
                  <a:gd name="T67" fmla="*/ 154 h 194"/>
                  <a:gd name="T68" fmla="*/ 149 w 185"/>
                  <a:gd name="T69" fmla="*/ 172 h 194"/>
                  <a:gd name="T70" fmla="*/ 145 w 185"/>
                  <a:gd name="T71" fmla="*/ 158 h 194"/>
                  <a:gd name="T72" fmla="*/ 140 w 185"/>
                  <a:gd name="T73" fmla="*/ 135 h 194"/>
                  <a:gd name="T74" fmla="*/ 131 w 185"/>
                  <a:gd name="T75" fmla="*/ 122 h 194"/>
                  <a:gd name="T76" fmla="*/ 122 w 185"/>
                  <a:gd name="T77" fmla="*/ 117 h 194"/>
                  <a:gd name="T78" fmla="*/ 108 w 185"/>
                  <a:gd name="T79" fmla="*/ 108 h 194"/>
                  <a:gd name="T80" fmla="*/ 95 w 185"/>
                  <a:gd name="T81" fmla="*/ 104 h 194"/>
                  <a:gd name="T82" fmla="*/ 68 w 185"/>
                  <a:gd name="T83" fmla="*/ 86 h 194"/>
                  <a:gd name="T84" fmla="*/ 63 w 185"/>
                  <a:gd name="T85" fmla="*/ 77 h 194"/>
                  <a:gd name="T86" fmla="*/ 59 w 185"/>
                  <a:gd name="T87" fmla="*/ 68 h 194"/>
                  <a:gd name="T88" fmla="*/ 32 w 185"/>
                  <a:gd name="T89" fmla="*/ 50 h 194"/>
                  <a:gd name="T90" fmla="*/ 14 w 185"/>
                  <a:gd name="T91" fmla="*/ 59 h 194"/>
                  <a:gd name="T92" fmla="*/ 4 w 185"/>
                  <a:gd name="T93" fmla="*/ 54 h 194"/>
                  <a:gd name="T94" fmla="*/ 4 w 185"/>
                  <a:gd name="T95" fmla="*/ 45 h 194"/>
                  <a:gd name="T96" fmla="*/ 0 w 185"/>
                  <a:gd name="T97" fmla="*/ 36 h 194"/>
                  <a:gd name="T98" fmla="*/ 9 w 185"/>
                  <a:gd name="T99" fmla="*/ 31 h 194"/>
                  <a:gd name="T100" fmla="*/ 4 w 185"/>
                  <a:gd name="T101" fmla="*/ 22 h 194"/>
                  <a:gd name="T102" fmla="*/ 14 w 185"/>
                  <a:gd name="T103" fmla="*/ 22 h 194"/>
                  <a:gd name="T104" fmla="*/ 27 w 185"/>
                  <a:gd name="T105" fmla="*/ 13 h 194"/>
                  <a:gd name="T106" fmla="*/ 32 w 185"/>
                  <a:gd name="T107" fmla="*/ 18 h 194"/>
                  <a:gd name="T108" fmla="*/ 36 w 185"/>
                  <a:gd name="T109" fmla="*/ 22 h 194"/>
                  <a:gd name="T110" fmla="*/ 41 w 185"/>
                  <a:gd name="T111" fmla="*/ 9 h 194"/>
                  <a:gd name="T112" fmla="*/ 50 w 185"/>
                  <a:gd name="T113" fmla="*/ 13 h 194"/>
                  <a:gd name="T114" fmla="*/ 54 w 185"/>
                  <a:gd name="T115" fmla="*/ 13 h 194"/>
                  <a:gd name="T116" fmla="*/ 59 w 185"/>
                  <a:gd name="T117" fmla="*/ 9 h 194"/>
                  <a:gd name="T118" fmla="*/ 63 w 185"/>
                  <a:gd name="T119" fmla="*/ 4 h 194"/>
                  <a:gd name="T120" fmla="*/ 72 w 185"/>
                  <a:gd name="T121" fmla="*/ 0 h 194"/>
                  <a:gd name="T122" fmla="*/ 81 w 185"/>
                  <a:gd name="T123"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94">
                    <a:moveTo>
                      <a:pt x="140" y="167"/>
                    </a:moveTo>
                    <a:lnTo>
                      <a:pt x="140" y="167"/>
                    </a:lnTo>
                    <a:lnTo>
                      <a:pt x="140" y="167"/>
                    </a:lnTo>
                    <a:lnTo>
                      <a:pt x="140" y="167"/>
                    </a:lnTo>
                    <a:lnTo>
                      <a:pt x="135" y="176"/>
                    </a:lnTo>
                    <a:lnTo>
                      <a:pt x="135" y="176"/>
                    </a:lnTo>
                    <a:lnTo>
                      <a:pt x="135" y="176"/>
                    </a:lnTo>
                    <a:lnTo>
                      <a:pt x="135" y="176"/>
                    </a:lnTo>
                    <a:lnTo>
                      <a:pt x="131" y="181"/>
                    </a:lnTo>
                    <a:lnTo>
                      <a:pt x="131" y="181"/>
                    </a:lnTo>
                    <a:lnTo>
                      <a:pt x="131" y="181"/>
                    </a:lnTo>
                    <a:lnTo>
                      <a:pt x="131" y="181"/>
                    </a:lnTo>
                    <a:lnTo>
                      <a:pt x="135" y="185"/>
                    </a:lnTo>
                    <a:lnTo>
                      <a:pt x="135" y="185"/>
                    </a:lnTo>
                    <a:lnTo>
                      <a:pt x="135" y="185"/>
                    </a:lnTo>
                    <a:lnTo>
                      <a:pt x="135" y="185"/>
                    </a:lnTo>
                    <a:lnTo>
                      <a:pt x="135" y="185"/>
                    </a:lnTo>
                    <a:lnTo>
                      <a:pt x="135" y="185"/>
                    </a:lnTo>
                    <a:lnTo>
                      <a:pt x="135" y="190"/>
                    </a:lnTo>
                    <a:lnTo>
                      <a:pt x="135" y="190"/>
                    </a:lnTo>
                    <a:lnTo>
                      <a:pt x="135" y="190"/>
                    </a:lnTo>
                    <a:lnTo>
                      <a:pt x="135" y="190"/>
                    </a:lnTo>
                    <a:lnTo>
                      <a:pt x="135" y="190"/>
                    </a:lnTo>
                    <a:lnTo>
                      <a:pt x="131" y="194"/>
                    </a:lnTo>
                    <a:lnTo>
                      <a:pt x="135" y="194"/>
                    </a:lnTo>
                    <a:lnTo>
                      <a:pt x="135" y="194"/>
                    </a:lnTo>
                    <a:lnTo>
                      <a:pt x="131" y="194"/>
                    </a:lnTo>
                    <a:lnTo>
                      <a:pt x="131" y="194"/>
                    </a:lnTo>
                    <a:lnTo>
                      <a:pt x="126" y="194"/>
                    </a:lnTo>
                    <a:lnTo>
                      <a:pt x="126" y="194"/>
                    </a:lnTo>
                    <a:lnTo>
                      <a:pt x="126" y="194"/>
                    </a:lnTo>
                    <a:lnTo>
                      <a:pt x="122" y="194"/>
                    </a:lnTo>
                    <a:lnTo>
                      <a:pt x="122" y="190"/>
                    </a:lnTo>
                    <a:lnTo>
                      <a:pt x="117" y="190"/>
                    </a:lnTo>
                    <a:lnTo>
                      <a:pt x="117" y="185"/>
                    </a:lnTo>
                    <a:lnTo>
                      <a:pt x="117" y="185"/>
                    </a:lnTo>
                    <a:lnTo>
                      <a:pt x="113" y="185"/>
                    </a:lnTo>
                    <a:lnTo>
                      <a:pt x="113" y="185"/>
                    </a:lnTo>
                    <a:lnTo>
                      <a:pt x="108" y="185"/>
                    </a:lnTo>
                    <a:lnTo>
                      <a:pt x="104" y="181"/>
                    </a:lnTo>
                    <a:lnTo>
                      <a:pt x="104" y="181"/>
                    </a:lnTo>
                    <a:lnTo>
                      <a:pt x="104" y="181"/>
                    </a:lnTo>
                    <a:lnTo>
                      <a:pt x="104" y="181"/>
                    </a:lnTo>
                    <a:lnTo>
                      <a:pt x="99" y="181"/>
                    </a:lnTo>
                    <a:lnTo>
                      <a:pt x="99" y="176"/>
                    </a:lnTo>
                    <a:lnTo>
                      <a:pt x="99" y="176"/>
                    </a:lnTo>
                    <a:lnTo>
                      <a:pt x="95" y="176"/>
                    </a:lnTo>
                    <a:lnTo>
                      <a:pt x="95" y="176"/>
                    </a:lnTo>
                    <a:lnTo>
                      <a:pt x="95" y="176"/>
                    </a:lnTo>
                    <a:lnTo>
                      <a:pt x="90" y="176"/>
                    </a:lnTo>
                    <a:lnTo>
                      <a:pt x="90" y="176"/>
                    </a:lnTo>
                    <a:lnTo>
                      <a:pt x="90" y="172"/>
                    </a:lnTo>
                    <a:lnTo>
                      <a:pt x="90" y="172"/>
                    </a:lnTo>
                    <a:lnTo>
                      <a:pt x="90" y="167"/>
                    </a:lnTo>
                    <a:lnTo>
                      <a:pt x="95" y="167"/>
                    </a:lnTo>
                    <a:lnTo>
                      <a:pt x="95" y="167"/>
                    </a:lnTo>
                    <a:lnTo>
                      <a:pt x="95" y="167"/>
                    </a:lnTo>
                    <a:lnTo>
                      <a:pt x="95" y="167"/>
                    </a:lnTo>
                    <a:lnTo>
                      <a:pt x="95" y="167"/>
                    </a:lnTo>
                    <a:lnTo>
                      <a:pt x="99" y="172"/>
                    </a:lnTo>
                    <a:lnTo>
                      <a:pt x="99" y="167"/>
                    </a:lnTo>
                    <a:lnTo>
                      <a:pt x="99" y="167"/>
                    </a:lnTo>
                    <a:lnTo>
                      <a:pt x="99" y="167"/>
                    </a:lnTo>
                    <a:lnTo>
                      <a:pt x="104" y="167"/>
                    </a:lnTo>
                    <a:lnTo>
                      <a:pt x="104" y="167"/>
                    </a:lnTo>
                    <a:lnTo>
                      <a:pt x="104" y="167"/>
                    </a:lnTo>
                    <a:lnTo>
                      <a:pt x="104" y="167"/>
                    </a:lnTo>
                    <a:lnTo>
                      <a:pt x="104" y="167"/>
                    </a:lnTo>
                    <a:lnTo>
                      <a:pt x="108" y="167"/>
                    </a:lnTo>
                    <a:lnTo>
                      <a:pt x="108" y="172"/>
                    </a:lnTo>
                    <a:lnTo>
                      <a:pt x="113" y="172"/>
                    </a:lnTo>
                    <a:lnTo>
                      <a:pt x="113" y="172"/>
                    </a:lnTo>
                    <a:lnTo>
                      <a:pt x="113" y="172"/>
                    </a:lnTo>
                    <a:lnTo>
                      <a:pt x="117" y="167"/>
                    </a:lnTo>
                    <a:lnTo>
                      <a:pt x="117" y="172"/>
                    </a:lnTo>
                    <a:lnTo>
                      <a:pt x="122" y="167"/>
                    </a:lnTo>
                    <a:lnTo>
                      <a:pt x="122" y="167"/>
                    </a:lnTo>
                    <a:lnTo>
                      <a:pt x="126" y="167"/>
                    </a:lnTo>
                    <a:lnTo>
                      <a:pt x="126" y="167"/>
                    </a:lnTo>
                    <a:lnTo>
                      <a:pt x="126" y="167"/>
                    </a:lnTo>
                    <a:lnTo>
                      <a:pt x="126" y="167"/>
                    </a:lnTo>
                    <a:lnTo>
                      <a:pt x="131" y="167"/>
                    </a:lnTo>
                    <a:lnTo>
                      <a:pt x="131" y="167"/>
                    </a:lnTo>
                    <a:lnTo>
                      <a:pt x="135" y="167"/>
                    </a:lnTo>
                    <a:lnTo>
                      <a:pt x="135" y="167"/>
                    </a:lnTo>
                    <a:lnTo>
                      <a:pt x="135" y="167"/>
                    </a:lnTo>
                    <a:lnTo>
                      <a:pt x="135" y="167"/>
                    </a:lnTo>
                    <a:lnTo>
                      <a:pt x="140" y="163"/>
                    </a:lnTo>
                    <a:lnTo>
                      <a:pt x="140" y="163"/>
                    </a:lnTo>
                    <a:lnTo>
                      <a:pt x="140" y="167"/>
                    </a:lnTo>
                    <a:lnTo>
                      <a:pt x="140" y="167"/>
                    </a:lnTo>
                    <a:moveTo>
                      <a:pt x="45" y="117"/>
                    </a:moveTo>
                    <a:lnTo>
                      <a:pt x="45" y="117"/>
                    </a:lnTo>
                    <a:lnTo>
                      <a:pt x="45" y="117"/>
                    </a:lnTo>
                    <a:lnTo>
                      <a:pt x="50" y="122"/>
                    </a:lnTo>
                    <a:lnTo>
                      <a:pt x="50" y="122"/>
                    </a:lnTo>
                    <a:lnTo>
                      <a:pt x="50" y="126"/>
                    </a:lnTo>
                    <a:lnTo>
                      <a:pt x="50" y="126"/>
                    </a:lnTo>
                    <a:lnTo>
                      <a:pt x="45" y="126"/>
                    </a:lnTo>
                    <a:lnTo>
                      <a:pt x="45" y="131"/>
                    </a:lnTo>
                    <a:lnTo>
                      <a:pt x="45" y="131"/>
                    </a:lnTo>
                    <a:lnTo>
                      <a:pt x="45" y="131"/>
                    </a:lnTo>
                    <a:lnTo>
                      <a:pt x="45" y="135"/>
                    </a:lnTo>
                    <a:lnTo>
                      <a:pt x="45" y="144"/>
                    </a:lnTo>
                    <a:lnTo>
                      <a:pt x="45" y="144"/>
                    </a:lnTo>
                    <a:lnTo>
                      <a:pt x="45" y="149"/>
                    </a:lnTo>
                    <a:lnTo>
                      <a:pt x="45" y="149"/>
                    </a:lnTo>
                    <a:lnTo>
                      <a:pt x="41" y="149"/>
                    </a:lnTo>
                    <a:lnTo>
                      <a:pt x="41" y="149"/>
                    </a:lnTo>
                    <a:lnTo>
                      <a:pt x="41" y="149"/>
                    </a:lnTo>
                    <a:lnTo>
                      <a:pt x="36" y="149"/>
                    </a:lnTo>
                    <a:lnTo>
                      <a:pt x="36" y="149"/>
                    </a:lnTo>
                    <a:lnTo>
                      <a:pt x="36" y="149"/>
                    </a:lnTo>
                    <a:lnTo>
                      <a:pt x="36" y="149"/>
                    </a:lnTo>
                    <a:lnTo>
                      <a:pt x="36" y="154"/>
                    </a:lnTo>
                    <a:lnTo>
                      <a:pt x="36" y="154"/>
                    </a:lnTo>
                    <a:lnTo>
                      <a:pt x="32" y="154"/>
                    </a:lnTo>
                    <a:lnTo>
                      <a:pt x="32" y="154"/>
                    </a:lnTo>
                    <a:lnTo>
                      <a:pt x="32" y="154"/>
                    </a:lnTo>
                    <a:lnTo>
                      <a:pt x="32" y="154"/>
                    </a:lnTo>
                    <a:lnTo>
                      <a:pt x="27" y="149"/>
                    </a:lnTo>
                    <a:lnTo>
                      <a:pt x="27" y="149"/>
                    </a:lnTo>
                    <a:lnTo>
                      <a:pt x="27" y="149"/>
                    </a:lnTo>
                    <a:lnTo>
                      <a:pt x="27" y="144"/>
                    </a:lnTo>
                    <a:lnTo>
                      <a:pt x="27" y="140"/>
                    </a:lnTo>
                    <a:lnTo>
                      <a:pt x="27" y="140"/>
                    </a:lnTo>
                    <a:lnTo>
                      <a:pt x="27" y="140"/>
                    </a:lnTo>
                    <a:lnTo>
                      <a:pt x="27" y="140"/>
                    </a:lnTo>
                    <a:lnTo>
                      <a:pt x="27" y="140"/>
                    </a:lnTo>
                    <a:lnTo>
                      <a:pt x="27" y="135"/>
                    </a:lnTo>
                    <a:lnTo>
                      <a:pt x="27" y="140"/>
                    </a:lnTo>
                    <a:lnTo>
                      <a:pt x="27" y="135"/>
                    </a:lnTo>
                    <a:lnTo>
                      <a:pt x="27" y="135"/>
                    </a:lnTo>
                    <a:lnTo>
                      <a:pt x="27" y="135"/>
                    </a:lnTo>
                    <a:lnTo>
                      <a:pt x="27" y="135"/>
                    </a:lnTo>
                    <a:lnTo>
                      <a:pt x="27" y="135"/>
                    </a:lnTo>
                    <a:lnTo>
                      <a:pt x="27" y="131"/>
                    </a:lnTo>
                    <a:lnTo>
                      <a:pt x="27" y="131"/>
                    </a:lnTo>
                    <a:lnTo>
                      <a:pt x="27" y="131"/>
                    </a:lnTo>
                    <a:lnTo>
                      <a:pt x="27" y="131"/>
                    </a:lnTo>
                    <a:lnTo>
                      <a:pt x="27" y="126"/>
                    </a:lnTo>
                    <a:lnTo>
                      <a:pt x="27" y="126"/>
                    </a:lnTo>
                    <a:lnTo>
                      <a:pt x="27" y="126"/>
                    </a:lnTo>
                    <a:lnTo>
                      <a:pt x="27" y="122"/>
                    </a:lnTo>
                    <a:lnTo>
                      <a:pt x="27" y="122"/>
                    </a:lnTo>
                    <a:lnTo>
                      <a:pt x="23" y="122"/>
                    </a:lnTo>
                    <a:lnTo>
                      <a:pt x="23" y="122"/>
                    </a:lnTo>
                    <a:lnTo>
                      <a:pt x="23" y="117"/>
                    </a:lnTo>
                    <a:lnTo>
                      <a:pt x="23" y="117"/>
                    </a:lnTo>
                    <a:lnTo>
                      <a:pt x="23" y="117"/>
                    </a:lnTo>
                    <a:lnTo>
                      <a:pt x="23" y="117"/>
                    </a:lnTo>
                    <a:lnTo>
                      <a:pt x="27" y="117"/>
                    </a:lnTo>
                    <a:lnTo>
                      <a:pt x="27" y="117"/>
                    </a:lnTo>
                    <a:lnTo>
                      <a:pt x="27" y="117"/>
                    </a:lnTo>
                    <a:lnTo>
                      <a:pt x="27" y="117"/>
                    </a:lnTo>
                    <a:lnTo>
                      <a:pt x="32" y="117"/>
                    </a:lnTo>
                    <a:lnTo>
                      <a:pt x="32" y="113"/>
                    </a:lnTo>
                    <a:lnTo>
                      <a:pt x="36" y="113"/>
                    </a:lnTo>
                    <a:lnTo>
                      <a:pt x="36" y="113"/>
                    </a:lnTo>
                    <a:lnTo>
                      <a:pt x="41" y="108"/>
                    </a:lnTo>
                    <a:lnTo>
                      <a:pt x="41" y="108"/>
                    </a:lnTo>
                    <a:lnTo>
                      <a:pt x="41" y="108"/>
                    </a:lnTo>
                    <a:lnTo>
                      <a:pt x="41" y="108"/>
                    </a:lnTo>
                    <a:lnTo>
                      <a:pt x="41" y="108"/>
                    </a:lnTo>
                    <a:lnTo>
                      <a:pt x="45" y="113"/>
                    </a:lnTo>
                    <a:lnTo>
                      <a:pt x="45" y="113"/>
                    </a:lnTo>
                    <a:lnTo>
                      <a:pt x="45" y="113"/>
                    </a:lnTo>
                    <a:lnTo>
                      <a:pt x="45" y="113"/>
                    </a:lnTo>
                    <a:lnTo>
                      <a:pt x="45" y="113"/>
                    </a:lnTo>
                    <a:lnTo>
                      <a:pt x="45" y="113"/>
                    </a:lnTo>
                    <a:lnTo>
                      <a:pt x="45" y="113"/>
                    </a:lnTo>
                    <a:lnTo>
                      <a:pt x="45" y="113"/>
                    </a:lnTo>
                    <a:lnTo>
                      <a:pt x="45" y="117"/>
                    </a:lnTo>
                    <a:lnTo>
                      <a:pt x="45" y="117"/>
                    </a:lnTo>
                    <a:moveTo>
                      <a:pt x="81" y="0"/>
                    </a:moveTo>
                    <a:lnTo>
                      <a:pt x="81" y="0"/>
                    </a:lnTo>
                    <a:lnTo>
                      <a:pt x="86" y="4"/>
                    </a:lnTo>
                    <a:lnTo>
                      <a:pt x="86" y="4"/>
                    </a:lnTo>
                    <a:lnTo>
                      <a:pt x="86" y="4"/>
                    </a:lnTo>
                    <a:lnTo>
                      <a:pt x="86" y="4"/>
                    </a:lnTo>
                    <a:lnTo>
                      <a:pt x="90" y="9"/>
                    </a:lnTo>
                    <a:lnTo>
                      <a:pt x="90" y="9"/>
                    </a:lnTo>
                    <a:lnTo>
                      <a:pt x="90" y="9"/>
                    </a:lnTo>
                    <a:lnTo>
                      <a:pt x="95" y="9"/>
                    </a:lnTo>
                    <a:lnTo>
                      <a:pt x="99" y="9"/>
                    </a:lnTo>
                    <a:lnTo>
                      <a:pt x="104" y="9"/>
                    </a:lnTo>
                    <a:lnTo>
                      <a:pt x="104" y="9"/>
                    </a:lnTo>
                    <a:lnTo>
                      <a:pt x="108" y="9"/>
                    </a:lnTo>
                    <a:lnTo>
                      <a:pt x="108" y="9"/>
                    </a:lnTo>
                    <a:lnTo>
                      <a:pt x="108" y="13"/>
                    </a:lnTo>
                    <a:lnTo>
                      <a:pt x="104" y="13"/>
                    </a:lnTo>
                    <a:lnTo>
                      <a:pt x="104" y="13"/>
                    </a:lnTo>
                    <a:lnTo>
                      <a:pt x="104" y="13"/>
                    </a:lnTo>
                    <a:lnTo>
                      <a:pt x="104" y="13"/>
                    </a:lnTo>
                    <a:lnTo>
                      <a:pt x="104" y="13"/>
                    </a:lnTo>
                    <a:lnTo>
                      <a:pt x="104" y="18"/>
                    </a:lnTo>
                    <a:lnTo>
                      <a:pt x="104" y="13"/>
                    </a:lnTo>
                    <a:lnTo>
                      <a:pt x="104" y="18"/>
                    </a:lnTo>
                    <a:lnTo>
                      <a:pt x="104" y="18"/>
                    </a:lnTo>
                    <a:lnTo>
                      <a:pt x="108" y="18"/>
                    </a:lnTo>
                    <a:lnTo>
                      <a:pt x="108" y="18"/>
                    </a:lnTo>
                    <a:lnTo>
                      <a:pt x="104" y="18"/>
                    </a:lnTo>
                    <a:lnTo>
                      <a:pt x="104" y="18"/>
                    </a:lnTo>
                    <a:lnTo>
                      <a:pt x="104" y="18"/>
                    </a:lnTo>
                    <a:lnTo>
                      <a:pt x="104" y="18"/>
                    </a:lnTo>
                    <a:lnTo>
                      <a:pt x="104" y="18"/>
                    </a:lnTo>
                    <a:lnTo>
                      <a:pt x="104" y="22"/>
                    </a:lnTo>
                    <a:lnTo>
                      <a:pt x="104" y="18"/>
                    </a:lnTo>
                    <a:lnTo>
                      <a:pt x="104" y="22"/>
                    </a:lnTo>
                    <a:lnTo>
                      <a:pt x="104" y="22"/>
                    </a:lnTo>
                    <a:lnTo>
                      <a:pt x="104" y="22"/>
                    </a:lnTo>
                    <a:lnTo>
                      <a:pt x="108" y="22"/>
                    </a:lnTo>
                    <a:lnTo>
                      <a:pt x="108" y="22"/>
                    </a:lnTo>
                    <a:lnTo>
                      <a:pt x="108" y="27"/>
                    </a:lnTo>
                    <a:lnTo>
                      <a:pt x="108" y="27"/>
                    </a:lnTo>
                    <a:lnTo>
                      <a:pt x="108" y="27"/>
                    </a:lnTo>
                    <a:lnTo>
                      <a:pt x="108" y="27"/>
                    </a:lnTo>
                    <a:lnTo>
                      <a:pt x="108" y="27"/>
                    </a:lnTo>
                    <a:lnTo>
                      <a:pt x="108" y="27"/>
                    </a:lnTo>
                    <a:lnTo>
                      <a:pt x="108" y="22"/>
                    </a:lnTo>
                    <a:lnTo>
                      <a:pt x="104" y="22"/>
                    </a:lnTo>
                    <a:lnTo>
                      <a:pt x="104" y="27"/>
                    </a:lnTo>
                    <a:lnTo>
                      <a:pt x="99" y="22"/>
                    </a:lnTo>
                    <a:lnTo>
                      <a:pt x="99" y="22"/>
                    </a:lnTo>
                    <a:lnTo>
                      <a:pt x="99" y="27"/>
                    </a:lnTo>
                    <a:lnTo>
                      <a:pt x="99" y="27"/>
                    </a:lnTo>
                    <a:lnTo>
                      <a:pt x="95" y="27"/>
                    </a:lnTo>
                    <a:lnTo>
                      <a:pt x="95" y="27"/>
                    </a:lnTo>
                    <a:lnTo>
                      <a:pt x="90" y="27"/>
                    </a:lnTo>
                    <a:lnTo>
                      <a:pt x="90" y="31"/>
                    </a:lnTo>
                    <a:lnTo>
                      <a:pt x="90" y="31"/>
                    </a:lnTo>
                    <a:lnTo>
                      <a:pt x="90" y="27"/>
                    </a:lnTo>
                    <a:lnTo>
                      <a:pt x="90" y="27"/>
                    </a:lnTo>
                    <a:lnTo>
                      <a:pt x="86" y="31"/>
                    </a:lnTo>
                    <a:lnTo>
                      <a:pt x="86" y="31"/>
                    </a:lnTo>
                    <a:lnTo>
                      <a:pt x="86" y="31"/>
                    </a:lnTo>
                    <a:lnTo>
                      <a:pt x="86" y="36"/>
                    </a:lnTo>
                    <a:lnTo>
                      <a:pt x="86" y="36"/>
                    </a:lnTo>
                    <a:lnTo>
                      <a:pt x="86" y="36"/>
                    </a:lnTo>
                    <a:lnTo>
                      <a:pt x="90" y="41"/>
                    </a:lnTo>
                    <a:lnTo>
                      <a:pt x="90" y="41"/>
                    </a:lnTo>
                    <a:lnTo>
                      <a:pt x="90" y="41"/>
                    </a:lnTo>
                    <a:lnTo>
                      <a:pt x="86" y="41"/>
                    </a:lnTo>
                    <a:lnTo>
                      <a:pt x="86" y="41"/>
                    </a:lnTo>
                    <a:lnTo>
                      <a:pt x="86" y="41"/>
                    </a:lnTo>
                    <a:lnTo>
                      <a:pt x="86" y="45"/>
                    </a:lnTo>
                    <a:lnTo>
                      <a:pt x="86" y="50"/>
                    </a:lnTo>
                    <a:lnTo>
                      <a:pt x="90" y="54"/>
                    </a:lnTo>
                    <a:lnTo>
                      <a:pt x="90" y="54"/>
                    </a:lnTo>
                    <a:lnTo>
                      <a:pt x="95" y="59"/>
                    </a:lnTo>
                    <a:lnTo>
                      <a:pt x="95" y="59"/>
                    </a:lnTo>
                    <a:lnTo>
                      <a:pt x="104" y="63"/>
                    </a:lnTo>
                    <a:lnTo>
                      <a:pt x="104" y="63"/>
                    </a:lnTo>
                    <a:lnTo>
                      <a:pt x="108" y="63"/>
                    </a:lnTo>
                    <a:lnTo>
                      <a:pt x="108" y="68"/>
                    </a:lnTo>
                    <a:lnTo>
                      <a:pt x="108" y="72"/>
                    </a:lnTo>
                    <a:lnTo>
                      <a:pt x="113" y="77"/>
                    </a:lnTo>
                    <a:lnTo>
                      <a:pt x="113" y="81"/>
                    </a:lnTo>
                    <a:lnTo>
                      <a:pt x="117" y="86"/>
                    </a:lnTo>
                    <a:lnTo>
                      <a:pt x="122" y="90"/>
                    </a:lnTo>
                    <a:lnTo>
                      <a:pt x="126" y="95"/>
                    </a:lnTo>
                    <a:lnTo>
                      <a:pt x="131" y="95"/>
                    </a:lnTo>
                    <a:lnTo>
                      <a:pt x="135" y="95"/>
                    </a:lnTo>
                    <a:lnTo>
                      <a:pt x="145" y="95"/>
                    </a:lnTo>
                    <a:lnTo>
                      <a:pt x="145" y="95"/>
                    </a:lnTo>
                    <a:lnTo>
                      <a:pt x="149" y="95"/>
                    </a:lnTo>
                    <a:lnTo>
                      <a:pt x="149" y="99"/>
                    </a:lnTo>
                    <a:lnTo>
                      <a:pt x="149" y="99"/>
                    </a:lnTo>
                    <a:lnTo>
                      <a:pt x="145" y="99"/>
                    </a:lnTo>
                    <a:lnTo>
                      <a:pt x="145" y="104"/>
                    </a:lnTo>
                    <a:lnTo>
                      <a:pt x="145" y="104"/>
                    </a:lnTo>
                    <a:lnTo>
                      <a:pt x="145" y="104"/>
                    </a:lnTo>
                    <a:lnTo>
                      <a:pt x="154" y="108"/>
                    </a:lnTo>
                    <a:lnTo>
                      <a:pt x="163" y="113"/>
                    </a:lnTo>
                    <a:lnTo>
                      <a:pt x="167" y="113"/>
                    </a:lnTo>
                    <a:lnTo>
                      <a:pt x="167" y="117"/>
                    </a:lnTo>
                    <a:lnTo>
                      <a:pt x="176" y="122"/>
                    </a:lnTo>
                    <a:lnTo>
                      <a:pt x="176" y="122"/>
                    </a:lnTo>
                    <a:lnTo>
                      <a:pt x="181" y="126"/>
                    </a:lnTo>
                    <a:lnTo>
                      <a:pt x="185" y="126"/>
                    </a:lnTo>
                    <a:lnTo>
                      <a:pt x="185" y="131"/>
                    </a:lnTo>
                    <a:lnTo>
                      <a:pt x="185" y="131"/>
                    </a:lnTo>
                    <a:lnTo>
                      <a:pt x="185" y="135"/>
                    </a:lnTo>
                    <a:lnTo>
                      <a:pt x="181" y="135"/>
                    </a:lnTo>
                    <a:lnTo>
                      <a:pt x="181" y="135"/>
                    </a:lnTo>
                    <a:lnTo>
                      <a:pt x="176" y="135"/>
                    </a:lnTo>
                    <a:lnTo>
                      <a:pt x="176" y="126"/>
                    </a:lnTo>
                    <a:lnTo>
                      <a:pt x="167" y="126"/>
                    </a:lnTo>
                    <a:lnTo>
                      <a:pt x="167" y="126"/>
                    </a:lnTo>
                    <a:lnTo>
                      <a:pt x="167" y="126"/>
                    </a:lnTo>
                    <a:lnTo>
                      <a:pt x="167" y="122"/>
                    </a:lnTo>
                    <a:lnTo>
                      <a:pt x="163" y="122"/>
                    </a:lnTo>
                    <a:lnTo>
                      <a:pt x="163" y="122"/>
                    </a:lnTo>
                    <a:lnTo>
                      <a:pt x="163" y="122"/>
                    </a:lnTo>
                    <a:lnTo>
                      <a:pt x="158" y="122"/>
                    </a:lnTo>
                    <a:lnTo>
                      <a:pt x="158" y="126"/>
                    </a:lnTo>
                    <a:lnTo>
                      <a:pt x="158" y="131"/>
                    </a:lnTo>
                    <a:lnTo>
                      <a:pt x="154" y="135"/>
                    </a:lnTo>
                    <a:lnTo>
                      <a:pt x="154" y="135"/>
                    </a:lnTo>
                    <a:lnTo>
                      <a:pt x="154" y="140"/>
                    </a:lnTo>
                    <a:lnTo>
                      <a:pt x="158" y="140"/>
                    </a:lnTo>
                    <a:lnTo>
                      <a:pt x="163" y="140"/>
                    </a:lnTo>
                    <a:lnTo>
                      <a:pt x="163" y="144"/>
                    </a:lnTo>
                    <a:lnTo>
                      <a:pt x="163" y="149"/>
                    </a:lnTo>
                    <a:lnTo>
                      <a:pt x="163" y="149"/>
                    </a:lnTo>
                    <a:lnTo>
                      <a:pt x="163" y="154"/>
                    </a:lnTo>
                    <a:lnTo>
                      <a:pt x="163" y="154"/>
                    </a:lnTo>
                    <a:lnTo>
                      <a:pt x="158" y="154"/>
                    </a:lnTo>
                    <a:lnTo>
                      <a:pt x="158" y="154"/>
                    </a:lnTo>
                    <a:lnTo>
                      <a:pt x="154" y="158"/>
                    </a:lnTo>
                    <a:lnTo>
                      <a:pt x="154" y="163"/>
                    </a:lnTo>
                    <a:lnTo>
                      <a:pt x="154" y="163"/>
                    </a:lnTo>
                    <a:lnTo>
                      <a:pt x="149" y="167"/>
                    </a:lnTo>
                    <a:lnTo>
                      <a:pt x="149" y="167"/>
                    </a:lnTo>
                    <a:lnTo>
                      <a:pt x="149" y="172"/>
                    </a:lnTo>
                    <a:lnTo>
                      <a:pt x="149" y="172"/>
                    </a:lnTo>
                    <a:lnTo>
                      <a:pt x="145" y="172"/>
                    </a:lnTo>
                    <a:lnTo>
                      <a:pt x="140" y="167"/>
                    </a:lnTo>
                    <a:lnTo>
                      <a:pt x="140" y="167"/>
                    </a:lnTo>
                    <a:lnTo>
                      <a:pt x="140" y="167"/>
                    </a:lnTo>
                    <a:lnTo>
                      <a:pt x="145" y="163"/>
                    </a:lnTo>
                    <a:lnTo>
                      <a:pt x="145" y="163"/>
                    </a:lnTo>
                    <a:lnTo>
                      <a:pt x="145" y="158"/>
                    </a:lnTo>
                    <a:lnTo>
                      <a:pt x="145" y="158"/>
                    </a:lnTo>
                    <a:lnTo>
                      <a:pt x="145" y="158"/>
                    </a:lnTo>
                    <a:lnTo>
                      <a:pt x="149" y="158"/>
                    </a:lnTo>
                    <a:lnTo>
                      <a:pt x="149" y="154"/>
                    </a:lnTo>
                    <a:lnTo>
                      <a:pt x="149" y="154"/>
                    </a:lnTo>
                    <a:lnTo>
                      <a:pt x="149" y="149"/>
                    </a:lnTo>
                    <a:lnTo>
                      <a:pt x="149" y="149"/>
                    </a:lnTo>
                    <a:lnTo>
                      <a:pt x="145" y="144"/>
                    </a:lnTo>
                    <a:lnTo>
                      <a:pt x="145" y="140"/>
                    </a:lnTo>
                    <a:lnTo>
                      <a:pt x="140" y="135"/>
                    </a:lnTo>
                    <a:lnTo>
                      <a:pt x="140" y="131"/>
                    </a:lnTo>
                    <a:lnTo>
                      <a:pt x="140" y="131"/>
                    </a:lnTo>
                    <a:lnTo>
                      <a:pt x="135" y="131"/>
                    </a:lnTo>
                    <a:lnTo>
                      <a:pt x="135" y="131"/>
                    </a:lnTo>
                    <a:lnTo>
                      <a:pt x="131" y="126"/>
                    </a:lnTo>
                    <a:lnTo>
                      <a:pt x="131" y="126"/>
                    </a:lnTo>
                    <a:lnTo>
                      <a:pt x="131" y="126"/>
                    </a:lnTo>
                    <a:lnTo>
                      <a:pt x="131" y="126"/>
                    </a:lnTo>
                    <a:lnTo>
                      <a:pt x="131" y="122"/>
                    </a:lnTo>
                    <a:lnTo>
                      <a:pt x="126" y="122"/>
                    </a:lnTo>
                    <a:lnTo>
                      <a:pt x="126" y="122"/>
                    </a:lnTo>
                    <a:lnTo>
                      <a:pt x="126" y="122"/>
                    </a:lnTo>
                    <a:lnTo>
                      <a:pt x="122" y="122"/>
                    </a:lnTo>
                    <a:lnTo>
                      <a:pt x="122" y="122"/>
                    </a:lnTo>
                    <a:lnTo>
                      <a:pt x="122" y="122"/>
                    </a:lnTo>
                    <a:lnTo>
                      <a:pt x="122" y="122"/>
                    </a:lnTo>
                    <a:lnTo>
                      <a:pt x="117" y="122"/>
                    </a:lnTo>
                    <a:lnTo>
                      <a:pt x="122" y="117"/>
                    </a:lnTo>
                    <a:lnTo>
                      <a:pt x="122" y="117"/>
                    </a:lnTo>
                    <a:lnTo>
                      <a:pt x="117" y="117"/>
                    </a:lnTo>
                    <a:lnTo>
                      <a:pt x="117" y="117"/>
                    </a:lnTo>
                    <a:lnTo>
                      <a:pt x="117" y="117"/>
                    </a:lnTo>
                    <a:lnTo>
                      <a:pt x="117" y="117"/>
                    </a:lnTo>
                    <a:lnTo>
                      <a:pt x="113" y="117"/>
                    </a:lnTo>
                    <a:lnTo>
                      <a:pt x="113" y="117"/>
                    </a:lnTo>
                    <a:lnTo>
                      <a:pt x="113" y="113"/>
                    </a:lnTo>
                    <a:lnTo>
                      <a:pt x="108" y="108"/>
                    </a:lnTo>
                    <a:lnTo>
                      <a:pt x="108" y="108"/>
                    </a:lnTo>
                    <a:lnTo>
                      <a:pt x="108" y="108"/>
                    </a:lnTo>
                    <a:lnTo>
                      <a:pt x="104" y="108"/>
                    </a:lnTo>
                    <a:lnTo>
                      <a:pt x="104" y="108"/>
                    </a:lnTo>
                    <a:lnTo>
                      <a:pt x="99" y="108"/>
                    </a:lnTo>
                    <a:lnTo>
                      <a:pt x="99" y="108"/>
                    </a:lnTo>
                    <a:lnTo>
                      <a:pt x="99" y="108"/>
                    </a:lnTo>
                    <a:lnTo>
                      <a:pt x="99" y="108"/>
                    </a:lnTo>
                    <a:lnTo>
                      <a:pt x="95" y="104"/>
                    </a:lnTo>
                    <a:lnTo>
                      <a:pt x="90" y="104"/>
                    </a:lnTo>
                    <a:lnTo>
                      <a:pt x="86" y="99"/>
                    </a:lnTo>
                    <a:lnTo>
                      <a:pt x="86" y="95"/>
                    </a:lnTo>
                    <a:lnTo>
                      <a:pt x="81" y="95"/>
                    </a:lnTo>
                    <a:lnTo>
                      <a:pt x="77" y="90"/>
                    </a:lnTo>
                    <a:lnTo>
                      <a:pt x="77" y="90"/>
                    </a:lnTo>
                    <a:lnTo>
                      <a:pt x="72" y="86"/>
                    </a:lnTo>
                    <a:lnTo>
                      <a:pt x="72" y="86"/>
                    </a:lnTo>
                    <a:lnTo>
                      <a:pt x="68" y="86"/>
                    </a:lnTo>
                    <a:lnTo>
                      <a:pt x="68" y="86"/>
                    </a:lnTo>
                    <a:lnTo>
                      <a:pt x="68" y="86"/>
                    </a:lnTo>
                    <a:lnTo>
                      <a:pt x="68" y="86"/>
                    </a:lnTo>
                    <a:lnTo>
                      <a:pt x="68" y="86"/>
                    </a:lnTo>
                    <a:lnTo>
                      <a:pt x="68" y="86"/>
                    </a:lnTo>
                    <a:lnTo>
                      <a:pt x="68" y="81"/>
                    </a:lnTo>
                    <a:lnTo>
                      <a:pt x="63" y="81"/>
                    </a:lnTo>
                    <a:lnTo>
                      <a:pt x="63" y="81"/>
                    </a:lnTo>
                    <a:lnTo>
                      <a:pt x="63" y="77"/>
                    </a:lnTo>
                    <a:lnTo>
                      <a:pt x="63" y="77"/>
                    </a:lnTo>
                    <a:lnTo>
                      <a:pt x="63" y="77"/>
                    </a:lnTo>
                    <a:lnTo>
                      <a:pt x="59" y="77"/>
                    </a:lnTo>
                    <a:lnTo>
                      <a:pt x="59" y="77"/>
                    </a:lnTo>
                    <a:lnTo>
                      <a:pt x="59" y="77"/>
                    </a:lnTo>
                    <a:lnTo>
                      <a:pt x="59" y="72"/>
                    </a:lnTo>
                    <a:lnTo>
                      <a:pt x="59" y="72"/>
                    </a:lnTo>
                    <a:lnTo>
                      <a:pt x="59" y="68"/>
                    </a:lnTo>
                    <a:lnTo>
                      <a:pt x="59" y="68"/>
                    </a:lnTo>
                    <a:lnTo>
                      <a:pt x="54" y="59"/>
                    </a:lnTo>
                    <a:lnTo>
                      <a:pt x="54" y="59"/>
                    </a:lnTo>
                    <a:lnTo>
                      <a:pt x="54" y="59"/>
                    </a:lnTo>
                    <a:lnTo>
                      <a:pt x="50" y="54"/>
                    </a:lnTo>
                    <a:lnTo>
                      <a:pt x="41" y="50"/>
                    </a:lnTo>
                    <a:lnTo>
                      <a:pt x="41" y="50"/>
                    </a:lnTo>
                    <a:lnTo>
                      <a:pt x="36" y="50"/>
                    </a:lnTo>
                    <a:lnTo>
                      <a:pt x="32" y="50"/>
                    </a:lnTo>
                    <a:lnTo>
                      <a:pt x="32" y="50"/>
                    </a:lnTo>
                    <a:lnTo>
                      <a:pt x="27" y="54"/>
                    </a:lnTo>
                    <a:lnTo>
                      <a:pt x="23" y="59"/>
                    </a:lnTo>
                    <a:lnTo>
                      <a:pt x="23" y="59"/>
                    </a:lnTo>
                    <a:lnTo>
                      <a:pt x="18" y="63"/>
                    </a:lnTo>
                    <a:lnTo>
                      <a:pt x="14" y="63"/>
                    </a:lnTo>
                    <a:lnTo>
                      <a:pt x="14" y="59"/>
                    </a:lnTo>
                    <a:lnTo>
                      <a:pt x="14" y="59"/>
                    </a:lnTo>
                    <a:lnTo>
                      <a:pt x="14" y="59"/>
                    </a:lnTo>
                    <a:lnTo>
                      <a:pt x="14" y="59"/>
                    </a:lnTo>
                    <a:lnTo>
                      <a:pt x="14" y="59"/>
                    </a:lnTo>
                    <a:lnTo>
                      <a:pt x="18" y="54"/>
                    </a:lnTo>
                    <a:lnTo>
                      <a:pt x="18" y="54"/>
                    </a:lnTo>
                    <a:lnTo>
                      <a:pt x="14" y="54"/>
                    </a:lnTo>
                    <a:lnTo>
                      <a:pt x="14" y="54"/>
                    </a:lnTo>
                    <a:lnTo>
                      <a:pt x="14" y="54"/>
                    </a:lnTo>
                    <a:lnTo>
                      <a:pt x="9" y="54"/>
                    </a:lnTo>
                    <a:lnTo>
                      <a:pt x="9" y="54"/>
                    </a:lnTo>
                    <a:lnTo>
                      <a:pt x="4" y="54"/>
                    </a:lnTo>
                    <a:lnTo>
                      <a:pt x="4" y="50"/>
                    </a:lnTo>
                    <a:lnTo>
                      <a:pt x="4" y="50"/>
                    </a:lnTo>
                    <a:lnTo>
                      <a:pt x="4" y="50"/>
                    </a:lnTo>
                    <a:lnTo>
                      <a:pt x="4" y="50"/>
                    </a:lnTo>
                    <a:lnTo>
                      <a:pt x="4" y="50"/>
                    </a:lnTo>
                    <a:lnTo>
                      <a:pt x="4" y="45"/>
                    </a:lnTo>
                    <a:lnTo>
                      <a:pt x="4" y="45"/>
                    </a:lnTo>
                    <a:lnTo>
                      <a:pt x="4" y="45"/>
                    </a:lnTo>
                    <a:lnTo>
                      <a:pt x="4" y="45"/>
                    </a:lnTo>
                    <a:lnTo>
                      <a:pt x="4" y="45"/>
                    </a:lnTo>
                    <a:lnTo>
                      <a:pt x="4" y="41"/>
                    </a:lnTo>
                    <a:lnTo>
                      <a:pt x="4" y="41"/>
                    </a:lnTo>
                    <a:lnTo>
                      <a:pt x="4" y="41"/>
                    </a:lnTo>
                    <a:lnTo>
                      <a:pt x="4" y="41"/>
                    </a:lnTo>
                    <a:lnTo>
                      <a:pt x="4" y="41"/>
                    </a:lnTo>
                    <a:lnTo>
                      <a:pt x="0" y="41"/>
                    </a:lnTo>
                    <a:lnTo>
                      <a:pt x="0" y="41"/>
                    </a:lnTo>
                    <a:lnTo>
                      <a:pt x="0" y="36"/>
                    </a:lnTo>
                    <a:lnTo>
                      <a:pt x="0" y="36"/>
                    </a:lnTo>
                    <a:lnTo>
                      <a:pt x="0" y="36"/>
                    </a:lnTo>
                    <a:lnTo>
                      <a:pt x="0" y="36"/>
                    </a:lnTo>
                    <a:lnTo>
                      <a:pt x="4" y="36"/>
                    </a:lnTo>
                    <a:lnTo>
                      <a:pt x="4" y="36"/>
                    </a:lnTo>
                    <a:lnTo>
                      <a:pt x="4" y="36"/>
                    </a:lnTo>
                    <a:lnTo>
                      <a:pt x="4" y="36"/>
                    </a:lnTo>
                    <a:lnTo>
                      <a:pt x="9" y="36"/>
                    </a:lnTo>
                    <a:lnTo>
                      <a:pt x="9" y="31"/>
                    </a:lnTo>
                    <a:lnTo>
                      <a:pt x="9" y="31"/>
                    </a:lnTo>
                    <a:lnTo>
                      <a:pt x="9" y="31"/>
                    </a:lnTo>
                    <a:lnTo>
                      <a:pt x="9" y="31"/>
                    </a:lnTo>
                    <a:lnTo>
                      <a:pt x="4" y="27"/>
                    </a:lnTo>
                    <a:lnTo>
                      <a:pt x="4" y="27"/>
                    </a:lnTo>
                    <a:lnTo>
                      <a:pt x="4" y="27"/>
                    </a:lnTo>
                    <a:lnTo>
                      <a:pt x="4" y="27"/>
                    </a:lnTo>
                    <a:lnTo>
                      <a:pt x="4" y="22"/>
                    </a:lnTo>
                    <a:lnTo>
                      <a:pt x="4" y="22"/>
                    </a:lnTo>
                    <a:lnTo>
                      <a:pt x="4" y="22"/>
                    </a:lnTo>
                    <a:lnTo>
                      <a:pt x="4" y="22"/>
                    </a:lnTo>
                    <a:lnTo>
                      <a:pt x="4" y="22"/>
                    </a:lnTo>
                    <a:lnTo>
                      <a:pt x="9" y="22"/>
                    </a:lnTo>
                    <a:lnTo>
                      <a:pt x="9" y="22"/>
                    </a:lnTo>
                    <a:lnTo>
                      <a:pt x="14" y="22"/>
                    </a:lnTo>
                    <a:lnTo>
                      <a:pt x="14" y="22"/>
                    </a:lnTo>
                    <a:lnTo>
                      <a:pt x="14" y="22"/>
                    </a:lnTo>
                    <a:lnTo>
                      <a:pt x="14" y="22"/>
                    </a:lnTo>
                    <a:lnTo>
                      <a:pt x="18" y="22"/>
                    </a:lnTo>
                    <a:lnTo>
                      <a:pt x="18" y="22"/>
                    </a:lnTo>
                    <a:lnTo>
                      <a:pt x="23" y="18"/>
                    </a:lnTo>
                    <a:lnTo>
                      <a:pt x="23" y="18"/>
                    </a:lnTo>
                    <a:lnTo>
                      <a:pt x="23" y="18"/>
                    </a:lnTo>
                    <a:lnTo>
                      <a:pt x="23" y="18"/>
                    </a:lnTo>
                    <a:lnTo>
                      <a:pt x="23" y="13"/>
                    </a:lnTo>
                    <a:lnTo>
                      <a:pt x="23" y="13"/>
                    </a:lnTo>
                    <a:lnTo>
                      <a:pt x="27" y="13"/>
                    </a:lnTo>
                    <a:lnTo>
                      <a:pt x="27" y="13"/>
                    </a:lnTo>
                    <a:lnTo>
                      <a:pt x="27" y="13"/>
                    </a:lnTo>
                    <a:lnTo>
                      <a:pt x="27" y="13"/>
                    </a:lnTo>
                    <a:lnTo>
                      <a:pt x="27" y="13"/>
                    </a:lnTo>
                    <a:lnTo>
                      <a:pt x="27" y="13"/>
                    </a:lnTo>
                    <a:lnTo>
                      <a:pt x="27" y="13"/>
                    </a:lnTo>
                    <a:lnTo>
                      <a:pt x="27" y="13"/>
                    </a:lnTo>
                    <a:lnTo>
                      <a:pt x="32" y="18"/>
                    </a:lnTo>
                    <a:lnTo>
                      <a:pt x="32" y="18"/>
                    </a:lnTo>
                    <a:lnTo>
                      <a:pt x="32" y="18"/>
                    </a:lnTo>
                    <a:lnTo>
                      <a:pt x="36" y="18"/>
                    </a:lnTo>
                    <a:lnTo>
                      <a:pt x="32" y="18"/>
                    </a:lnTo>
                    <a:lnTo>
                      <a:pt x="36" y="22"/>
                    </a:lnTo>
                    <a:lnTo>
                      <a:pt x="36" y="22"/>
                    </a:lnTo>
                    <a:lnTo>
                      <a:pt x="36" y="22"/>
                    </a:lnTo>
                    <a:lnTo>
                      <a:pt x="36" y="22"/>
                    </a:lnTo>
                    <a:lnTo>
                      <a:pt x="36" y="22"/>
                    </a:lnTo>
                    <a:lnTo>
                      <a:pt x="36" y="22"/>
                    </a:lnTo>
                    <a:lnTo>
                      <a:pt x="36" y="18"/>
                    </a:lnTo>
                    <a:lnTo>
                      <a:pt x="36" y="18"/>
                    </a:lnTo>
                    <a:lnTo>
                      <a:pt x="36" y="18"/>
                    </a:lnTo>
                    <a:lnTo>
                      <a:pt x="36" y="18"/>
                    </a:lnTo>
                    <a:lnTo>
                      <a:pt x="41" y="18"/>
                    </a:lnTo>
                    <a:lnTo>
                      <a:pt x="41" y="13"/>
                    </a:lnTo>
                    <a:lnTo>
                      <a:pt x="41" y="13"/>
                    </a:lnTo>
                    <a:lnTo>
                      <a:pt x="41" y="9"/>
                    </a:lnTo>
                    <a:lnTo>
                      <a:pt x="41" y="9"/>
                    </a:lnTo>
                    <a:lnTo>
                      <a:pt x="41" y="9"/>
                    </a:lnTo>
                    <a:lnTo>
                      <a:pt x="45" y="9"/>
                    </a:lnTo>
                    <a:lnTo>
                      <a:pt x="45" y="13"/>
                    </a:lnTo>
                    <a:lnTo>
                      <a:pt x="45" y="13"/>
                    </a:lnTo>
                    <a:lnTo>
                      <a:pt x="45" y="13"/>
                    </a:lnTo>
                    <a:lnTo>
                      <a:pt x="45" y="13"/>
                    </a:lnTo>
                    <a:lnTo>
                      <a:pt x="45" y="13"/>
                    </a:lnTo>
                    <a:lnTo>
                      <a:pt x="50" y="13"/>
                    </a:lnTo>
                    <a:lnTo>
                      <a:pt x="50" y="13"/>
                    </a:lnTo>
                    <a:lnTo>
                      <a:pt x="50" y="13"/>
                    </a:lnTo>
                    <a:lnTo>
                      <a:pt x="50" y="13"/>
                    </a:lnTo>
                    <a:lnTo>
                      <a:pt x="54" y="13"/>
                    </a:lnTo>
                    <a:lnTo>
                      <a:pt x="54" y="13"/>
                    </a:lnTo>
                    <a:lnTo>
                      <a:pt x="54" y="13"/>
                    </a:lnTo>
                    <a:lnTo>
                      <a:pt x="54" y="13"/>
                    </a:lnTo>
                    <a:lnTo>
                      <a:pt x="54" y="13"/>
                    </a:lnTo>
                    <a:lnTo>
                      <a:pt x="54" y="13"/>
                    </a:lnTo>
                    <a:lnTo>
                      <a:pt x="54" y="13"/>
                    </a:lnTo>
                    <a:lnTo>
                      <a:pt x="54" y="13"/>
                    </a:lnTo>
                    <a:lnTo>
                      <a:pt x="54" y="9"/>
                    </a:lnTo>
                    <a:lnTo>
                      <a:pt x="54" y="9"/>
                    </a:lnTo>
                    <a:lnTo>
                      <a:pt x="54" y="9"/>
                    </a:lnTo>
                    <a:lnTo>
                      <a:pt x="54" y="9"/>
                    </a:lnTo>
                    <a:lnTo>
                      <a:pt x="54" y="9"/>
                    </a:lnTo>
                    <a:lnTo>
                      <a:pt x="54" y="9"/>
                    </a:lnTo>
                    <a:lnTo>
                      <a:pt x="59" y="9"/>
                    </a:lnTo>
                    <a:lnTo>
                      <a:pt x="59" y="9"/>
                    </a:lnTo>
                    <a:lnTo>
                      <a:pt x="59" y="9"/>
                    </a:lnTo>
                    <a:lnTo>
                      <a:pt x="59" y="9"/>
                    </a:lnTo>
                    <a:lnTo>
                      <a:pt x="59" y="9"/>
                    </a:lnTo>
                    <a:lnTo>
                      <a:pt x="59" y="4"/>
                    </a:lnTo>
                    <a:lnTo>
                      <a:pt x="59" y="4"/>
                    </a:lnTo>
                    <a:lnTo>
                      <a:pt x="59" y="4"/>
                    </a:lnTo>
                    <a:lnTo>
                      <a:pt x="59" y="4"/>
                    </a:lnTo>
                    <a:lnTo>
                      <a:pt x="63" y="4"/>
                    </a:lnTo>
                    <a:lnTo>
                      <a:pt x="63" y="4"/>
                    </a:lnTo>
                    <a:lnTo>
                      <a:pt x="63" y="4"/>
                    </a:lnTo>
                    <a:lnTo>
                      <a:pt x="68" y="4"/>
                    </a:lnTo>
                    <a:lnTo>
                      <a:pt x="68" y="4"/>
                    </a:lnTo>
                    <a:lnTo>
                      <a:pt x="68" y="4"/>
                    </a:lnTo>
                    <a:lnTo>
                      <a:pt x="68" y="4"/>
                    </a:lnTo>
                    <a:lnTo>
                      <a:pt x="68" y="4"/>
                    </a:lnTo>
                    <a:lnTo>
                      <a:pt x="72" y="0"/>
                    </a:lnTo>
                    <a:lnTo>
                      <a:pt x="72" y="0"/>
                    </a:lnTo>
                    <a:lnTo>
                      <a:pt x="72" y="0"/>
                    </a:lnTo>
                    <a:lnTo>
                      <a:pt x="77" y="0"/>
                    </a:lnTo>
                    <a:lnTo>
                      <a:pt x="77" y="0"/>
                    </a:lnTo>
                    <a:lnTo>
                      <a:pt x="77" y="0"/>
                    </a:lnTo>
                    <a:lnTo>
                      <a:pt x="81" y="0"/>
                    </a:lnTo>
                    <a:lnTo>
                      <a:pt x="86" y="0"/>
                    </a:lnTo>
                    <a:lnTo>
                      <a:pt x="86" y="0"/>
                    </a:lnTo>
                    <a:lnTo>
                      <a:pt x="86" y="0"/>
                    </a:lnTo>
                    <a:lnTo>
                      <a:pt x="86" y="0"/>
                    </a:lnTo>
                    <a:lnTo>
                      <a:pt x="81"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2" name="Freeform 83"/>
              <p:cNvSpPr>
                <a:spLocks/>
              </p:cNvSpPr>
              <p:nvPr/>
            </p:nvSpPr>
            <p:spPr bwMode="auto">
              <a:xfrm>
                <a:off x="2147888" y="2371726"/>
                <a:ext cx="57150" cy="20638"/>
              </a:xfrm>
              <a:custGeom>
                <a:avLst/>
                <a:gdLst>
                  <a:gd name="T0" fmla="*/ 22 w 36"/>
                  <a:gd name="T1" fmla="*/ 0 h 13"/>
                  <a:gd name="T2" fmla="*/ 22 w 36"/>
                  <a:gd name="T3" fmla="*/ 0 h 13"/>
                  <a:gd name="T4" fmla="*/ 22 w 36"/>
                  <a:gd name="T5" fmla="*/ 0 h 13"/>
                  <a:gd name="T6" fmla="*/ 22 w 36"/>
                  <a:gd name="T7" fmla="*/ 0 h 13"/>
                  <a:gd name="T8" fmla="*/ 27 w 36"/>
                  <a:gd name="T9" fmla="*/ 0 h 13"/>
                  <a:gd name="T10" fmla="*/ 27 w 36"/>
                  <a:gd name="T11" fmla="*/ 0 h 13"/>
                  <a:gd name="T12" fmla="*/ 27 w 36"/>
                  <a:gd name="T13" fmla="*/ 4 h 13"/>
                  <a:gd name="T14" fmla="*/ 31 w 36"/>
                  <a:gd name="T15" fmla="*/ 4 h 13"/>
                  <a:gd name="T16" fmla="*/ 36 w 36"/>
                  <a:gd name="T17" fmla="*/ 4 h 13"/>
                  <a:gd name="T18" fmla="*/ 36 w 36"/>
                  <a:gd name="T19" fmla="*/ 9 h 13"/>
                  <a:gd name="T20" fmla="*/ 36 w 36"/>
                  <a:gd name="T21" fmla="*/ 9 h 13"/>
                  <a:gd name="T22" fmla="*/ 36 w 36"/>
                  <a:gd name="T23" fmla="*/ 13 h 13"/>
                  <a:gd name="T24" fmla="*/ 31 w 36"/>
                  <a:gd name="T25" fmla="*/ 13 h 13"/>
                  <a:gd name="T26" fmla="*/ 31 w 36"/>
                  <a:gd name="T27" fmla="*/ 13 h 13"/>
                  <a:gd name="T28" fmla="*/ 31 w 36"/>
                  <a:gd name="T29" fmla="*/ 9 h 13"/>
                  <a:gd name="T30" fmla="*/ 27 w 36"/>
                  <a:gd name="T31" fmla="*/ 9 h 13"/>
                  <a:gd name="T32" fmla="*/ 27 w 36"/>
                  <a:gd name="T33" fmla="*/ 9 h 13"/>
                  <a:gd name="T34" fmla="*/ 27 w 36"/>
                  <a:gd name="T35" fmla="*/ 9 h 13"/>
                  <a:gd name="T36" fmla="*/ 27 w 36"/>
                  <a:gd name="T37" fmla="*/ 9 h 13"/>
                  <a:gd name="T38" fmla="*/ 27 w 36"/>
                  <a:gd name="T39" fmla="*/ 9 h 13"/>
                  <a:gd name="T40" fmla="*/ 27 w 36"/>
                  <a:gd name="T41" fmla="*/ 9 h 13"/>
                  <a:gd name="T42" fmla="*/ 22 w 36"/>
                  <a:gd name="T43" fmla="*/ 13 h 13"/>
                  <a:gd name="T44" fmla="*/ 22 w 36"/>
                  <a:gd name="T45" fmla="*/ 13 h 13"/>
                  <a:gd name="T46" fmla="*/ 22 w 36"/>
                  <a:gd name="T47" fmla="*/ 9 h 13"/>
                  <a:gd name="T48" fmla="*/ 22 w 36"/>
                  <a:gd name="T49" fmla="*/ 13 h 13"/>
                  <a:gd name="T50" fmla="*/ 18 w 36"/>
                  <a:gd name="T51" fmla="*/ 13 h 13"/>
                  <a:gd name="T52" fmla="*/ 18 w 36"/>
                  <a:gd name="T53" fmla="*/ 13 h 13"/>
                  <a:gd name="T54" fmla="*/ 18 w 36"/>
                  <a:gd name="T55" fmla="*/ 13 h 13"/>
                  <a:gd name="T56" fmla="*/ 18 w 36"/>
                  <a:gd name="T57" fmla="*/ 13 h 13"/>
                  <a:gd name="T58" fmla="*/ 13 w 36"/>
                  <a:gd name="T59" fmla="*/ 13 h 13"/>
                  <a:gd name="T60" fmla="*/ 13 w 36"/>
                  <a:gd name="T61" fmla="*/ 13 h 13"/>
                  <a:gd name="T62" fmla="*/ 9 w 36"/>
                  <a:gd name="T63" fmla="*/ 9 h 13"/>
                  <a:gd name="T64" fmla="*/ 9 w 36"/>
                  <a:gd name="T65" fmla="*/ 9 h 13"/>
                  <a:gd name="T66" fmla="*/ 9 w 36"/>
                  <a:gd name="T67" fmla="*/ 9 h 13"/>
                  <a:gd name="T68" fmla="*/ 9 w 36"/>
                  <a:gd name="T69" fmla="*/ 9 h 13"/>
                  <a:gd name="T70" fmla="*/ 4 w 36"/>
                  <a:gd name="T71" fmla="*/ 4 h 13"/>
                  <a:gd name="T72" fmla="*/ 4 w 36"/>
                  <a:gd name="T73" fmla="*/ 4 h 13"/>
                  <a:gd name="T74" fmla="*/ 0 w 36"/>
                  <a:gd name="T75" fmla="*/ 4 h 13"/>
                  <a:gd name="T76" fmla="*/ 0 w 36"/>
                  <a:gd name="T77" fmla="*/ 4 h 13"/>
                  <a:gd name="T78" fmla="*/ 0 w 36"/>
                  <a:gd name="T79" fmla="*/ 0 h 13"/>
                  <a:gd name="T80" fmla="*/ 4 w 36"/>
                  <a:gd name="T81" fmla="*/ 0 h 13"/>
                  <a:gd name="T82" fmla="*/ 4 w 36"/>
                  <a:gd name="T83" fmla="*/ 0 h 13"/>
                  <a:gd name="T84" fmla="*/ 4 w 36"/>
                  <a:gd name="T85" fmla="*/ 0 h 13"/>
                  <a:gd name="T86" fmla="*/ 9 w 36"/>
                  <a:gd name="T87" fmla="*/ 0 h 13"/>
                  <a:gd name="T88" fmla="*/ 9 w 36"/>
                  <a:gd name="T89" fmla="*/ 0 h 13"/>
                  <a:gd name="T90" fmla="*/ 9 w 36"/>
                  <a:gd name="T91" fmla="*/ 0 h 13"/>
                  <a:gd name="T92" fmla="*/ 18 w 36"/>
                  <a:gd name="T93" fmla="*/ 0 h 13"/>
                  <a:gd name="T94" fmla="*/ 18 w 36"/>
                  <a:gd name="T95" fmla="*/ 0 h 13"/>
                  <a:gd name="T96" fmla="*/ 22 w 36"/>
                  <a:gd name="T9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 h="13">
                    <a:moveTo>
                      <a:pt x="22" y="0"/>
                    </a:moveTo>
                    <a:lnTo>
                      <a:pt x="22" y="0"/>
                    </a:lnTo>
                    <a:lnTo>
                      <a:pt x="22" y="0"/>
                    </a:lnTo>
                    <a:lnTo>
                      <a:pt x="22" y="0"/>
                    </a:lnTo>
                    <a:lnTo>
                      <a:pt x="27" y="0"/>
                    </a:lnTo>
                    <a:lnTo>
                      <a:pt x="27" y="0"/>
                    </a:lnTo>
                    <a:lnTo>
                      <a:pt x="27" y="4"/>
                    </a:lnTo>
                    <a:lnTo>
                      <a:pt x="31" y="4"/>
                    </a:lnTo>
                    <a:lnTo>
                      <a:pt x="36" y="4"/>
                    </a:lnTo>
                    <a:lnTo>
                      <a:pt x="36" y="9"/>
                    </a:lnTo>
                    <a:lnTo>
                      <a:pt x="36" y="9"/>
                    </a:lnTo>
                    <a:lnTo>
                      <a:pt x="36" y="13"/>
                    </a:lnTo>
                    <a:lnTo>
                      <a:pt x="31" y="13"/>
                    </a:lnTo>
                    <a:lnTo>
                      <a:pt x="31" y="13"/>
                    </a:lnTo>
                    <a:lnTo>
                      <a:pt x="31" y="9"/>
                    </a:lnTo>
                    <a:lnTo>
                      <a:pt x="27" y="9"/>
                    </a:lnTo>
                    <a:lnTo>
                      <a:pt x="27" y="9"/>
                    </a:lnTo>
                    <a:lnTo>
                      <a:pt x="27" y="9"/>
                    </a:lnTo>
                    <a:lnTo>
                      <a:pt x="27" y="9"/>
                    </a:lnTo>
                    <a:lnTo>
                      <a:pt x="27" y="9"/>
                    </a:lnTo>
                    <a:lnTo>
                      <a:pt x="27" y="9"/>
                    </a:lnTo>
                    <a:lnTo>
                      <a:pt x="22" y="13"/>
                    </a:lnTo>
                    <a:lnTo>
                      <a:pt x="22" y="13"/>
                    </a:lnTo>
                    <a:lnTo>
                      <a:pt x="22" y="9"/>
                    </a:lnTo>
                    <a:lnTo>
                      <a:pt x="22" y="13"/>
                    </a:lnTo>
                    <a:lnTo>
                      <a:pt x="18" y="13"/>
                    </a:lnTo>
                    <a:lnTo>
                      <a:pt x="18" y="13"/>
                    </a:lnTo>
                    <a:lnTo>
                      <a:pt x="18" y="13"/>
                    </a:lnTo>
                    <a:lnTo>
                      <a:pt x="18" y="13"/>
                    </a:lnTo>
                    <a:lnTo>
                      <a:pt x="13" y="13"/>
                    </a:lnTo>
                    <a:lnTo>
                      <a:pt x="13" y="13"/>
                    </a:lnTo>
                    <a:lnTo>
                      <a:pt x="9" y="9"/>
                    </a:lnTo>
                    <a:lnTo>
                      <a:pt x="9" y="9"/>
                    </a:lnTo>
                    <a:lnTo>
                      <a:pt x="9" y="9"/>
                    </a:lnTo>
                    <a:lnTo>
                      <a:pt x="9" y="9"/>
                    </a:lnTo>
                    <a:lnTo>
                      <a:pt x="4" y="4"/>
                    </a:lnTo>
                    <a:lnTo>
                      <a:pt x="4" y="4"/>
                    </a:lnTo>
                    <a:lnTo>
                      <a:pt x="0" y="4"/>
                    </a:lnTo>
                    <a:lnTo>
                      <a:pt x="0" y="4"/>
                    </a:lnTo>
                    <a:lnTo>
                      <a:pt x="0" y="0"/>
                    </a:lnTo>
                    <a:lnTo>
                      <a:pt x="4" y="0"/>
                    </a:lnTo>
                    <a:lnTo>
                      <a:pt x="4" y="0"/>
                    </a:lnTo>
                    <a:lnTo>
                      <a:pt x="4" y="0"/>
                    </a:lnTo>
                    <a:lnTo>
                      <a:pt x="9" y="0"/>
                    </a:lnTo>
                    <a:lnTo>
                      <a:pt x="9" y="0"/>
                    </a:lnTo>
                    <a:lnTo>
                      <a:pt x="9" y="0"/>
                    </a:lnTo>
                    <a:lnTo>
                      <a:pt x="18" y="0"/>
                    </a:lnTo>
                    <a:lnTo>
                      <a:pt x="18" y="0"/>
                    </a:lnTo>
                    <a:lnTo>
                      <a:pt x="22"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3" name="Freeform 84"/>
              <p:cNvSpPr>
                <a:spLocks/>
              </p:cNvSpPr>
              <p:nvPr/>
            </p:nvSpPr>
            <p:spPr bwMode="auto">
              <a:xfrm>
                <a:off x="5202238" y="1947864"/>
                <a:ext cx="101600" cy="128588"/>
              </a:xfrm>
              <a:custGeom>
                <a:avLst/>
                <a:gdLst>
                  <a:gd name="T0" fmla="*/ 59 w 64"/>
                  <a:gd name="T1" fmla="*/ 18 h 81"/>
                  <a:gd name="T2" fmla="*/ 64 w 64"/>
                  <a:gd name="T3" fmla="*/ 23 h 81"/>
                  <a:gd name="T4" fmla="*/ 64 w 64"/>
                  <a:gd name="T5" fmla="*/ 23 h 81"/>
                  <a:gd name="T6" fmla="*/ 59 w 64"/>
                  <a:gd name="T7" fmla="*/ 27 h 81"/>
                  <a:gd name="T8" fmla="*/ 54 w 64"/>
                  <a:gd name="T9" fmla="*/ 27 h 81"/>
                  <a:gd name="T10" fmla="*/ 45 w 64"/>
                  <a:gd name="T11" fmla="*/ 32 h 81"/>
                  <a:gd name="T12" fmla="*/ 36 w 64"/>
                  <a:gd name="T13" fmla="*/ 36 h 81"/>
                  <a:gd name="T14" fmla="*/ 27 w 64"/>
                  <a:gd name="T15" fmla="*/ 36 h 81"/>
                  <a:gd name="T16" fmla="*/ 36 w 64"/>
                  <a:gd name="T17" fmla="*/ 45 h 81"/>
                  <a:gd name="T18" fmla="*/ 41 w 64"/>
                  <a:gd name="T19" fmla="*/ 50 h 81"/>
                  <a:gd name="T20" fmla="*/ 45 w 64"/>
                  <a:gd name="T21" fmla="*/ 54 h 81"/>
                  <a:gd name="T22" fmla="*/ 41 w 64"/>
                  <a:gd name="T23" fmla="*/ 59 h 81"/>
                  <a:gd name="T24" fmla="*/ 41 w 64"/>
                  <a:gd name="T25" fmla="*/ 59 h 81"/>
                  <a:gd name="T26" fmla="*/ 41 w 64"/>
                  <a:gd name="T27" fmla="*/ 63 h 81"/>
                  <a:gd name="T28" fmla="*/ 36 w 64"/>
                  <a:gd name="T29" fmla="*/ 68 h 81"/>
                  <a:gd name="T30" fmla="*/ 27 w 64"/>
                  <a:gd name="T31" fmla="*/ 68 h 81"/>
                  <a:gd name="T32" fmla="*/ 27 w 64"/>
                  <a:gd name="T33" fmla="*/ 72 h 81"/>
                  <a:gd name="T34" fmla="*/ 23 w 64"/>
                  <a:gd name="T35" fmla="*/ 77 h 81"/>
                  <a:gd name="T36" fmla="*/ 18 w 64"/>
                  <a:gd name="T37" fmla="*/ 81 h 81"/>
                  <a:gd name="T38" fmla="*/ 9 w 64"/>
                  <a:gd name="T39" fmla="*/ 81 h 81"/>
                  <a:gd name="T40" fmla="*/ 0 w 64"/>
                  <a:gd name="T41" fmla="*/ 77 h 81"/>
                  <a:gd name="T42" fmla="*/ 0 w 64"/>
                  <a:gd name="T43" fmla="*/ 77 h 81"/>
                  <a:gd name="T44" fmla="*/ 0 w 64"/>
                  <a:gd name="T45" fmla="*/ 68 h 81"/>
                  <a:gd name="T46" fmla="*/ 0 w 64"/>
                  <a:gd name="T47" fmla="*/ 68 h 81"/>
                  <a:gd name="T48" fmla="*/ 0 w 64"/>
                  <a:gd name="T49" fmla="*/ 63 h 81"/>
                  <a:gd name="T50" fmla="*/ 0 w 64"/>
                  <a:gd name="T51" fmla="*/ 59 h 81"/>
                  <a:gd name="T52" fmla="*/ 0 w 64"/>
                  <a:gd name="T53" fmla="*/ 54 h 81"/>
                  <a:gd name="T54" fmla="*/ 0 w 64"/>
                  <a:gd name="T55" fmla="*/ 50 h 81"/>
                  <a:gd name="T56" fmla="*/ 5 w 64"/>
                  <a:gd name="T57" fmla="*/ 45 h 81"/>
                  <a:gd name="T58" fmla="*/ 5 w 64"/>
                  <a:gd name="T59" fmla="*/ 41 h 81"/>
                  <a:gd name="T60" fmla="*/ 5 w 64"/>
                  <a:gd name="T61" fmla="*/ 41 h 81"/>
                  <a:gd name="T62" fmla="*/ 5 w 64"/>
                  <a:gd name="T63" fmla="*/ 36 h 81"/>
                  <a:gd name="T64" fmla="*/ 5 w 64"/>
                  <a:gd name="T65" fmla="*/ 32 h 81"/>
                  <a:gd name="T66" fmla="*/ 5 w 64"/>
                  <a:gd name="T67" fmla="*/ 27 h 81"/>
                  <a:gd name="T68" fmla="*/ 5 w 64"/>
                  <a:gd name="T69" fmla="*/ 18 h 81"/>
                  <a:gd name="T70" fmla="*/ 5 w 64"/>
                  <a:gd name="T71" fmla="*/ 14 h 81"/>
                  <a:gd name="T72" fmla="*/ 5 w 64"/>
                  <a:gd name="T73" fmla="*/ 14 h 81"/>
                  <a:gd name="T74" fmla="*/ 5 w 64"/>
                  <a:gd name="T75" fmla="*/ 14 h 81"/>
                  <a:gd name="T76" fmla="*/ 9 w 64"/>
                  <a:gd name="T77" fmla="*/ 14 h 81"/>
                  <a:gd name="T78" fmla="*/ 14 w 64"/>
                  <a:gd name="T79" fmla="*/ 18 h 81"/>
                  <a:gd name="T80" fmla="*/ 18 w 64"/>
                  <a:gd name="T81" fmla="*/ 18 h 81"/>
                  <a:gd name="T82" fmla="*/ 23 w 64"/>
                  <a:gd name="T83" fmla="*/ 23 h 81"/>
                  <a:gd name="T84" fmla="*/ 32 w 64"/>
                  <a:gd name="T85" fmla="*/ 18 h 81"/>
                  <a:gd name="T86" fmla="*/ 36 w 64"/>
                  <a:gd name="T87" fmla="*/ 14 h 81"/>
                  <a:gd name="T88" fmla="*/ 45 w 64"/>
                  <a:gd name="T89" fmla="*/ 5 h 81"/>
                  <a:gd name="T90" fmla="*/ 54 w 64"/>
                  <a:gd name="T91" fmla="*/ 0 h 81"/>
                  <a:gd name="T92" fmla="*/ 59 w 64"/>
                  <a:gd name="T93" fmla="*/ 9 h 81"/>
                  <a:gd name="T94" fmla="*/ 59 w 64"/>
                  <a:gd name="T95" fmla="*/ 1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4" h="81">
                    <a:moveTo>
                      <a:pt x="59" y="18"/>
                    </a:moveTo>
                    <a:lnTo>
                      <a:pt x="59" y="18"/>
                    </a:lnTo>
                    <a:lnTo>
                      <a:pt x="59" y="23"/>
                    </a:lnTo>
                    <a:lnTo>
                      <a:pt x="64" y="23"/>
                    </a:lnTo>
                    <a:lnTo>
                      <a:pt x="64" y="18"/>
                    </a:lnTo>
                    <a:lnTo>
                      <a:pt x="64" y="23"/>
                    </a:lnTo>
                    <a:lnTo>
                      <a:pt x="64" y="23"/>
                    </a:lnTo>
                    <a:lnTo>
                      <a:pt x="59" y="27"/>
                    </a:lnTo>
                    <a:lnTo>
                      <a:pt x="59" y="27"/>
                    </a:lnTo>
                    <a:lnTo>
                      <a:pt x="54" y="27"/>
                    </a:lnTo>
                    <a:lnTo>
                      <a:pt x="50" y="32"/>
                    </a:lnTo>
                    <a:lnTo>
                      <a:pt x="45" y="32"/>
                    </a:lnTo>
                    <a:lnTo>
                      <a:pt x="41" y="32"/>
                    </a:lnTo>
                    <a:lnTo>
                      <a:pt x="36" y="36"/>
                    </a:lnTo>
                    <a:lnTo>
                      <a:pt x="32" y="36"/>
                    </a:lnTo>
                    <a:lnTo>
                      <a:pt x="27" y="36"/>
                    </a:lnTo>
                    <a:lnTo>
                      <a:pt x="32" y="41"/>
                    </a:lnTo>
                    <a:lnTo>
                      <a:pt x="36" y="45"/>
                    </a:lnTo>
                    <a:lnTo>
                      <a:pt x="36" y="45"/>
                    </a:lnTo>
                    <a:lnTo>
                      <a:pt x="41" y="50"/>
                    </a:lnTo>
                    <a:lnTo>
                      <a:pt x="45" y="54"/>
                    </a:lnTo>
                    <a:lnTo>
                      <a:pt x="45" y="54"/>
                    </a:lnTo>
                    <a:lnTo>
                      <a:pt x="45" y="54"/>
                    </a:lnTo>
                    <a:lnTo>
                      <a:pt x="41" y="59"/>
                    </a:lnTo>
                    <a:lnTo>
                      <a:pt x="41" y="59"/>
                    </a:lnTo>
                    <a:lnTo>
                      <a:pt x="41" y="59"/>
                    </a:lnTo>
                    <a:lnTo>
                      <a:pt x="41" y="63"/>
                    </a:lnTo>
                    <a:lnTo>
                      <a:pt x="41" y="63"/>
                    </a:lnTo>
                    <a:lnTo>
                      <a:pt x="41" y="63"/>
                    </a:lnTo>
                    <a:lnTo>
                      <a:pt x="36" y="68"/>
                    </a:lnTo>
                    <a:lnTo>
                      <a:pt x="32" y="68"/>
                    </a:lnTo>
                    <a:lnTo>
                      <a:pt x="27" y="68"/>
                    </a:lnTo>
                    <a:lnTo>
                      <a:pt x="27" y="68"/>
                    </a:lnTo>
                    <a:lnTo>
                      <a:pt x="27" y="72"/>
                    </a:lnTo>
                    <a:lnTo>
                      <a:pt x="23" y="72"/>
                    </a:lnTo>
                    <a:lnTo>
                      <a:pt x="23" y="77"/>
                    </a:lnTo>
                    <a:lnTo>
                      <a:pt x="18" y="81"/>
                    </a:lnTo>
                    <a:lnTo>
                      <a:pt x="18" y="81"/>
                    </a:lnTo>
                    <a:lnTo>
                      <a:pt x="14" y="81"/>
                    </a:lnTo>
                    <a:lnTo>
                      <a:pt x="9" y="81"/>
                    </a:lnTo>
                    <a:lnTo>
                      <a:pt x="5" y="77"/>
                    </a:lnTo>
                    <a:lnTo>
                      <a:pt x="0" y="77"/>
                    </a:lnTo>
                    <a:lnTo>
                      <a:pt x="0" y="77"/>
                    </a:lnTo>
                    <a:lnTo>
                      <a:pt x="0" y="77"/>
                    </a:lnTo>
                    <a:lnTo>
                      <a:pt x="0" y="72"/>
                    </a:lnTo>
                    <a:lnTo>
                      <a:pt x="0" y="68"/>
                    </a:lnTo>
                    <a:lnTo>
                      <a:pt x="0" y="68"/>
                    </a:lnTo>
                    <a:lnTo>
                      <a:pt x="0" y="68"/>
                    </a:lnTo>
                    <a:lnTo>
                      <a:pt x="0" y="63"/>
                    </a:lnTo>
                    <a:lnTo>
                      <a:pt x="0" y="63"/>
                    </a:lnTo>
                    <a:lnTo>
                      <a:pt x="0" y="59"/>
                    </a:lnTo>
                    <a:lnTo>
                      <a:pt x="0" y="59"/>
                    </a:lnTo>
                    <a:lnTo>
                      <a:pt x="0" y="54"/>
                    </a:lnTo>
                    <a:lnTo>
                      <a:pt x="0" y="54"/>
                    </a:lnTo>
                    <a:lnTo>
                      <a:pt x="0" y="50"/>
                    </a:lnTo>
                    <a:lnTo>
                      <a:pt x="0" y="50"/>
                    </a:lnTo>
                    <a:lnTo>
                      <a:pt x="5" y="45"/>
                    </a:lnTo>
                    <a:lnTo>
                      <a:pt x="5" y="45"/>
                    </a:lnTo>
                    <a:lnTo>
                      <a:pt x="5" y="41"/>
                    </a:lnTo>
                    <a:lnTo>
                      <a:pt x="5" y="41"/>
                    </a:lnTo>
                    <a:lnTo>
                      <a:pt x="5" y="41"/>
                    </a:lnTo>
                    <a:lnTo>
                      <a:pt x="5" y="41"/>
                    </a:lnTo>
                    <a:lnTo>
                      <a:pt x="5" y="36"/>
                    </a:lnTo>
                    <a:lnTo>
                      <a:pt x="5" y="36"/>
                    </a:lnTo>
                    <a:lnTo>
                      <a:pt x="5" y="32"/>
                    </a:lnTo>
                    <a:lnTo>
                      <a:pt x="5" y="32"/>
                    </a:lnTo>
                    <a:lnTo>
                      <a:pt x="5" y="27"/>
                    </a:lnTo>
                    <a:lnTo>
                      <a:pt x="5" y="27"/>
                    </a:lnTo>
                    <a:lnTo>
                      <a:pt x="5" y="23"/>
                    </a:lnTo>
                    <a:lnTo>
                      <a:pt x="5" y="18"/>
                    </a:lnTo>
                    <a:lnTo>
                      <a:pt x="5" y="14"/>
                    </a:lnTo>
                    <a:lnTo>
                      <a:pt x="5" y="14"/>
                    </a:lnTo>
                    <a:lnTo>
                      <a:pt x="5" y="14"/>
                    </a:lnTo>
                    <a:lnTo>
                      <a:pt x="5" y="14"/>
                    </a:lnTo>
                    <a:lnTo>
                      <a:pt x="5" y="14"/>
                    </a:lnTo>
                    <a:lnTo>
                      <a:pt x="5" y="14"/>
                    </a:lnTo>
                    <a:lnTo>
                      <a:pt x="9" y="14"/>
                    </a:lnTo>
                    <a:lnTo>
                      <a:pt x="9" y="14"/>
                    </a:lnTo>
                    <a:lnTo>
                      <a:pt x="9" y="18"/>
                    </a:lnTo>
                    <a:lnTo>
                      <a:pt x="14" y="18"/>
                    </a:lnTo>
                    <a:lnTo>
                      <a:pt x="14" y="18"/>
                    </a:lnTo>
                    <a:lnTo>
                      <a:pt x="18" y="18"/>
                    </a:lnTo>
                    <a:lnTo>
                      <a:pt x="18" y="23"/>
                    </a:lnTo>
                    <a:lnTo>
                      <a:pt x="23" y="23"/>
                    </a:lnTo>
                    <a:lnTo>
                      <a:pt x="27" y="18"/>
                    </a:lnTo>
                    <a:lnTo>
                      <a:pt x="32" y="18"/>
                    </a:lnTo>
                    <a:lnTo>
                      <a:pt x="36" y="14"/>
                    </a:lnTo>
                    <a:lnTo>
                      <a:pt x="36" y="14"/>
                    </a:lnTo>
                    <a:lnTo>
                      <a:pt x="41" y="9"/>
                    </a:lnTo>
                    <a:lnTo>
                      <a:pt x="45" y="5"/>
                    </a:lnTo>
                    <a:lnTo>
                      <a:pt x="50" y="5"/>
                    </a:lnTo>
                    <a:lnTo>
                      <a:pt x="54" y="0"/>
                    </a:lnTo>
                    <a:lnTo>
                      <a:pt x="54" y="5"/>
                    </a:lnTo>
                    <a:lnTo>
                      <a:pt x="59" y="9"/>
                    </a:lnTo>
                    <a:lnTo>
                      <a:pt x="59" y="14"/>
                    </a:lnTo>
                    <a:lnTo>
                      <a:pt x="59" y="18"/>
                    </a:lnTo>
                    <a:lnTo>
                      <a:pt x="59" y="1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4" name="Freeform 85"/>
              <p:cNvSpPr>
                <a:spLocks noEditPoints="1"/>
              </p:cNvSpPr>
              <p:nvPr/>
            </p:nvSpPr>
            <p:spPr bwMode="auto">
              <a:xfrm>
                <a:off x="7597776" y="1452564"/>
                <a:ext cx="230188" cy="481013"/>
              </a:xfrm>
              <a:custGeom>
                <a:avLst/>
                <a:gdLst>
                  <a:gd name="T0" fmla="*/ 27 w 145"/>
                  <a:gd name="T1" fmla="*/ 258 h 303"/>
                  <a:gd name="T2" fmla="*/ 41 w 145"/>
                  <a:gd name="T3" fmla="*/ 276 h 303"/>
                  <a:gd name="T4" fmla="*/ 41 w 145"/>
                  <a:gd name="T5" fmla="*/ 298 h 303"/>
                  <a:gd name="T6" fmla="*/ 36 w 145"/>
                  <a:gd name="T7" fmla="*/ 294 h 303"/>
                  <a:gd name="T8" fmla="*/ 32 w 145"/>
                  <a:gd name="T9" fmla="*/ 298 h 303"/>
                  <a:gd name="T10" fmla="*/ 18 w 145"/>
                  <a:gd name="T11" fmla="*/ 285 h 303"/>
                  <a:gd name="T12" fmla="*/ 9 w 145"/>
                  <a:gd name="T13" fmla="*/ 262 h 303"/>
                  <a:gd name="T14" fmla="*/ 14 w 145"/>
                  <a:gd name="T15" fmla="*/ 271 h 303"/>
                  <a:gd name="T16" fmla="*/ 5 w 145"/>
                  <a:gd name="T17" fmla="*/ 267 h 303"/>
                  <a:gd name="T18" fmla="*/ 0 w 145"/>
                  <a:gd name="T19" fmla="*/ 258 h 303"/>
                  <a:gd name="T20" fmla="*/ 5 w 145"/>
                  <a:gd name="T21" fmla="*/ 249 h 303"/>
                  <a:gd name="T22" fmla="*/ 68 w 145"/>
                  <a:gd name="T23" fmla="*/ 240 h 303"/>
                  <a:gd name="T24" fmla="*/ 63 w 145"/>
                  <a:gd name="T25" fmla="*/ 253 h 303"/>
                  <a:gd name="T26" fmla="*/ 50 w 145"/>
                  <a:gd name="T27" fmla="*/ 267 h 303"/>
                  <a:gd name="T28" fmla="*/ 41 w 145"/>
                  <a:gd name="T29" fmla="*/ 253 h 303"/>
                  <a:gd name="T30" fmla="*/ 41 w 145"/>
                  <a:gd name="T31" fmla="*/ 244 h 303"/>
                  <a:gd name="T32" fmla="*/ 50 w 145"/>
                  <a:gd name="T33" fmla="*/ 235 h 303"/>
                  <a:gd name="T34" fmla="*/ 81 w 145"/>
                  <a:gd name="T35" fmla="*/ 90 h 303"/>
                  <a:gd name="T36" fmla="*/ 109 w 145"/>
                  <a:gd name="T37" fmla="*/ 118 h 303"/>
                  <a:gd name="T38" fmla="*/ 118 w 145"/>
                  <a:gd name="T39" fmla="*/ 136 h 303"/>
                  <a:gd name="T40" fmla="*/ 127 w 145"/>
                  <a:gd name="T41" fmla="*/ 163 h 303"/>
                  <a:gd name="T42" fmla="*/ 136 w 145"/>
                  <a:gd name="T43" fmla="*/ 190 h 303"/>
                  <a:gd name="T44" fmla="*/ 140 w 145"/>
                  <a:gd name="T45" fmla="*/ 213 h 303"/>
                  <a:gd name="T46" fmla="*/ 136 w 145"/>
                  <a:gd name="T47" fmla="*/ 203 h 303"/>
                  <a:gd name="T48" fmla="*/ 136 w 145"/>
                  <a:gd name="T49" fmla="*/ 208 h 303"/>
                  <a:gd name="T50" fmla="*/ 127 w 145"/>
                  <a:gd name="T51" fmla="*/ 222 h 303"/>
                  <a:gd name="T52" fmla="*/ 118 w 145"/>
                  <a:gd name="T53" fmla="*/ 217 h 303"/>
                  <a:gd name="T54" fmla="*/ 100 w 145"/>
                  <a:gd name="T55" fmla="*/ 222 h 303"/>
                  <a:gd name="T56" fmla="*/ 91 w 145"/>
                  <a:gd name="T57" fmla="*/ 217 h 303"/>
                  <a:gd name="T58" fmla="*/ 95 w 145"/>
                  <a:gd name="T59" fmla="*/ 231 h 303"/>
                  <a:gd name="T60" fmla="*/ 72 w 145"/>
                  <a:gd name="T61" fmla="*/ 235 h 303"/>
                  <a:gd name="T62" fmla="*/ 59 w 145"/>
                  <a:gd name="T63" fmla="*/ 226 h 303"/>
                  <a:gd name="T64" fmla="*/ 45 w 145"/>
                  <a:gd name="T65" fmla="*/ 235 h 303"/>
                  <a:gd name="T66" fmla="*/ 23 w 145"/>
                  <a:gd name="T67" fmla="*/ 244 h 303"/>
                  <a:gd name="T68" fmla="*/ 9 w 145"/>
                  <a:gd name="T69" fmla="*/ 235 h 303"/>
                  <a:gd name="T70" fmla="*/ 23 w 145"/>
                  <a:gd name="T71" fmla="*/ 222 h 303"/>
                  <a:gd name="T72" fmla="*/ 41 w 145"/>
                  <a:gd name="T73" fmla="*/ 213 h 303"/>
                  <a:gd name="T74" fmla="*/ 68 w 145"/>
                  <a:gd name="T75" fmla="*/ 208 h 303"/>
                  <a:gd name="T76" fmla="*/ 68 w 145"/>
                  <a:gd name="T77" fmla="*/ 176 h 303"/>
                  <a:gd name="T78" fmla="*/ 68 w 145"/>
                  <a:gd name="T79" fmla="*/ 176 h 303"/>
                  <a:gd name="T80" fmla="*/ 86 w 145"/>
                  <a:gd name="T81" fmla="*/ 172 h 303"/>
                  <a:gd name="T82" fmla="*/ 91 w 145"/>
                  <a:gd name="T83" fmla="*/ 140 h 303"/>
                  <a:gd name="T84" fmla="*/ 77 w 145"/>
                  <a:gd name="T85" fmla="*/ 118 h 303"/>
                  <a:gd name="T86" fmla="*/ 68 w 145"/>
                  <a:gd name="T87" fmla="*/ 104 h 303"/>
                  <a:gd name="T88" fmla="*/ 63 w 145"/>
                  <a:gd name="T89" fmla="*/ 90 h 303"/>
                  <a:gd name="T90" fmla="*/ 81 w 145"/>
                  <a:gd name="T91" fmla="*/ 95 h 303"/>
                  <a:gd name="T92" fmla="*/ 68 w 145"/>
                  <a:gd name="T93" fmla="*/ 81 h 303"/>
                  <a:gd name="T94" fmla="*/ 86 w 145"/>
                  <a:gd name="T95" fmla="*/ 27 h 303"/>
                  <a:gd name="T96" fmla="*/ 104 w 145"/>
                  <a:gd name="T97" fmla="*/ 41 h 303"/>
                  <a:gd name="T98" fmla="*/ 104 w 145"/>
                  <a:gd name="T99" fmla="*/ 45 h 303"/>
                  <a:gd name="T100" fmla="*/ 91 w 145"/>
                  <a:gd name="T101" fmla="*/ 63 h 303"/>
                  <a:gd name="T102" fmla="*/ 50 w 145"/>
                  <a:gd name="T103" fmla="*/ 63 h 303"/>
                  <a:gd name="T104" fmla="*/ 54 w 145"/>
                  <a:gd name="T105" fmla="*/ 72 h 303"/>
                  <a:gd name="T106" fmla="*/ 59 w 145"/>
                  <a:gd name="T107" fmla="*/ 81 h 303"/>
                  <a:gd name="T108" fmla="*/ 41 w 145"/>
                  <a:gd name="T109" fmla="*/ 68 h 303"/>
                  <a:gd name="T110" fmla="*/ 36 w 145"/>
                  <a:gd name="T111" fmla="*/ 50 h 303"/>
                  <a:gd name="T112" fmla="*/ 45 w 145"/>
                  <a:gd name="T113" fmla="*/ 41 h 303"/>
                  <a:gd name="T114" fmla="*/ 18 w 145"/>
                  <a:gd name="T115" fmla="*/ 5 h 303"/>
                  <a:gd name="T116" fmla="*/ 59 w 145"/>
                  <a:gd name="T117" fmla="*/ 2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 h="303">
                    <a:moveTo>
                      <a:pt x="18" y="253"/>
                    </a:moveTo>
                    <a:lnTo>
                      <a:pt x="18" y="253"/>
                    </a:lnTo>
                    <a:lnTo>
                      <a:pt x="23" y="253"/>
                    </a:lnTo>
                    <a:lnTo>
                      <a:pt x="23" y="253"/>
                    </a:lnTo>
                    <a:lnTo>
                      <a:pt x="23" y="253"/>
                    </a:lnTo>
                    <a:lnTo>
                      <a:pt x="23" y="253"/>
                    </a:lnTo>
                    <a:lnTo>
                      <a:pt x="27" y="249"/>
                    </a:lnTo>
                    <a:lnTo>
                      <a:pt x="27" y="249"/>
                    </a:lnTo>
                    <a:lnTo>
                      <a:pt x="27" y="253"/>
                    </a:lnTo>
                    <a:lnTo>
                      <a:pt x="27" y="253"/>
                    </a:lnTo>
                    <a:lnTo>
                      <a:pt x="27" y="253"/>
                    </a:lnTo>
                    <a:lnTo>
                      <a:pt x="27" y="258"/>
                    </a:lnTo>
                    <a:lnTo>
                      <a:pt x="27" y="258"/>
                    </a:lnTo>
                    <a:lnTo>
                      <a:pt x="32" y="258"/>
                    </a:lnTo>
                    <a:lnTo>
                      <a:pt x="36" y="258"/>
                    </a:lnTo>
                    <a:lnTo>
                      <a:pt x="36" y="258"/>
                    </a:lnTo>
                    <a:lnTo>
                      <a:pt x="36" y="262"/>
                    </a:lnTo>
                    <a:lnTo>
                      <a:pt x="36" y="262"/>
                    </a:lnTo>
                    <a:lnTo>
                      <a:pt x="36" y="262"/>
                    </a:lnTo>
                    <a:lnTo>
                      <a:pt x="36" y="262"/>
                    </a:lnTo>
                    <a:lnTo>
                      <a:pt x="36" y="262"/>
                    </a:lnTo>
                    <a:lnTo>
                      <a:pt x="41" y="267"/>
                    </a:lnTo>
                    <a:lnTo>
                      <a:pt x="41" y="267"/>
                    </a:lnTo>
                    <a:lnTo>
                      <a:pt x="41" y="267"/>
                    </a:lnTo>
                    <a:lnTo>
                      <a:pt x="41" y="271"/>
                    </a:lnTo>
                    <a:lnTo>
                      <a:pt x="41" y="276"/>
                    </a:lnTo>
                    <a:lnTo>
                      <a:pt x="41" y="276"/>
                    </a:lnTo>
                    <a:lnTo>
                      <a:pt x="41" y="280"/>
                    </a:lnTo>
                    <a:lnTo>
                      <a:pt x="41" y="280"/>
                    </a:lnTo>
                    <a:lnTo>
                      <a:pt x="41" y="285"/>
                    </a:lnTo>
                    <a:lnTo>
                      <a:pt x="41" y="285"/>
                    </a:lnTo>
                    <a:lnTo>
                      <a:pt x="45" y="289"/>
                    </a:lnTo>
                    <a:lnTo>
                      <a:pt x="45" y="289"/>
                    </a:lnTo>
                    <a:lnTo>
                      <a:pt x="45" y="298"/>
                    </a:lnTo>
                    <a:lnTo>
                      <a:pt x="45" y="298"/>
                    </a:lnTo>
                    <a:lnTo>
                      <a:pt x="41" y="294"/>
                    </a:lnTo>
                    <a:lnTo>
                      <a:pt x="41" y="294"/>
                    </a:lnTo>
                    <a:lnTo>
                      <a:pt x="41" y="298"/>
                    </a:lnTo>
                    <a:lnTo>
                      <a:pt x="41" y="298"/>
                    </a:lnTo>
                    <a:lnTo>
                      <a:pt x="41" y="303"/>
                    </a:lnTo>
                    <a:lnTo>
                      <a:pt x="36" y="303"/>
                    </a:lnTo>
                    <a:lnTo>
                      <a:pt x="36" y="303"/>
                    </a:lnTo>
                    <a:lnTo>
                      <a:pt x="36" y="303"/>
                    </a:lnTo>
                    <a:lnTo>
                      <a:pt x="36" y="303"/>
                    </a:lnTo>
                    <a:lnTo>
                      <a:pt x="36" y="303"/>
                    </a:lnTo>
                    <a:lnTo>
                      <a:pt x="36" y="298"/>
                    </a:lnTo>
                    <a:lnTo>
                      <a:pt x="36" y="298"/>
                    </a:lnTo>
                    <a:lnTo>
                      <a:pt x="32" y="294"/>
                    </a:lnTo>
                    <a:lnTo>
                      <a:pt x="32" y="294"/>
                    </a:lnTo>
                    <a:lnTo>
                      <a:pt x="32" y="294"/>
                    </a:lnTo>
                    <a:lnTo>
                      <a:pt x="36" y="294"/>
                    </a:lnTo>
                    <a:lnTo>
                      <a:pt x="36" y="294"/>
                    </a:lnTo>
                    <a:lnTo>
                      <a:pt x="32" y="289"/>
                    </a:lnTo>
                    <a:lnTo>
                      <a:pt x="32" y="289"/>
                    </a:lnTo>
                    <a:lnTo>
                      <a:pt x="32" y="289"/>
                    </a:lnTo>
                    <a:lnTo>
                      <a:pt x="32" y="289"/>
                    </a:lnTo>
                    <a:lnTo>
                      <a:pt x="32" y="294"/>
                    </a:lnTo>
                    <a:lnTo>
                      <a:pt x="32" y="294"/>
                    </a:lnTo>
                    <a:lnTo>
                      <a:pt x="32" y="294"/>
                    </a:lnTo>
                    <a:lnTo>
                      <a:pt x="32" y="298"/>
                    </a:lnTo>
                    <a:lnTo>
                      <a:pt x="32" y="298"/>
                    </a:lnTo>
                    <a:lnTo>
                      <a:pt x="36" y="298"/>
                    </a:lnTo>
                    <a:lnTo>
                      <a:pt x="36" y="303"/>
                    </a:lnTo>
                    <a:lnTo>
                      <a:pt x="36" y="303"/>
                    </a:lnTo>
                    <a:lnTo>
                      <a:pt x="32" y="298"/>
                    </a:lnTo>
                    <a:lnTo>
                      <a:pt x="27" y="298"/>
                    </a:lnTo>
                    <a:lnTo>
                      <a:pt x="27" y="298"/>
                    </a:lnTo>
                    <a:lnTo>
                      <a:pt x="27" y="298"/>
                    </a:lnTo>
                    <a:lnTo>
                      <a:pt x="27" y="298"/>
                    </a:lnTo>
                    <a:lnTo>
                      <a:pt x="27" y="298"/>
                    </a:lnTo>
                    <a:lnTo>
                      <a:pt x="27" y="294"/>
                    </a:lnTo>
                    <a:lnTo>
                      <a:pt x="27" y="294"/>
                    </a:lnTo>
                    <a:lnTo>
                      <a:pt x="27" y="289"/>
                    </a:lnTo>
                    <a:lnTo>
                      <a:pt x="23" y="289"/>
                    </a:lnTo>
                    <a:lnTo>
                      <a:pt x="23" y="289"/>
                    </a:lnTo>
                    <a:lnTo>
                      <a:pt x="23" y="289"/>
                    </a:lnTo>
                    <a:lnTo>
                      <a:pt x="23" y="285"/>
                    </a:lnTo>
                    <a:lnTo>
                      <a:pt x="18" y="285"/>
                    </a:lnTo>
                    <a:lnTo>
                      <a:pt x="18" y="285"/>
                    </a:lnTo>
                    <a:lnTo>
                      <a:pt x="23" y="280"/>
                    </a:lnTo>
                    <a:lnTo>
                      <a:pt x="23" y="280"/>
                    </a:lnTo>
                    <a:lnTo>
                      <a:pt x="23" y="280"/>
                    </a:lnTo>
                    <a:lnTo>
                      <a:pt x="23" y="276"/>
                    </a:lnTo>
                    <a:lnTo>
                      <a:pt x="23" y="271"/>
                    </a:lnTo>
                    <a:lnTo>
                      <a:pt x="18" y="271"/>
                    </a:lnTo>
                    <a:lnTo>
                      <a:pt x="18" y="271"/>
                    </a:lnTo>
                    <a:lnTo>
                      <a:pt x="18" y="271"/>
                    </a:lnTo>
                    <a:lnTo>
                      <a:pt x="18" y="267"/>
                    </a:lnTo>
                    <a:lnTo>
                      <a:pt x="14" y="267"/>
                    </a:lnTo>
                    <a:lnTo>
                      <a:pt x="14" y="262"/>
                    </a:lnTo>
                    <a:lnTo>
                      <a:pt x="9" y="262"/>
                    </a:lnTo>
                    <a:lnTo>
                      <a:pt x="9" y="262"/>
                    </a:lnTo>
                    <a:lnTo>
                      <a:pt x="9" y="262"/>
                    </a:lnTo>
                    <a:lnTo>
                      <a:pt x="9" y="262"/>
                    </a:lnTo>
                    <a:lnTo>
                      <a:pt x="9" y="267"/>
                    </a:lnTo>
                    <a:lnTo>
                      <a:pt x="9" y="267"/>
                    </a:lnTo>
                    <a:lnTo>
                      <a:pt x="14" y="267"/>
                    </a:lnTo>
                    <a:lnTo>
                      <a:pt x="14" y="267"/>
                    </a:lnTo>
                    <a:lnTo>
                      <a:pt x="14" y="267"/>
                    </a:lnTo>
                    <a:lnTo>
                      <a:pt x="14" y="267"/>
                    </a:lnTo>
                    <a:lnTo>
                      <a:pt x="14" y="267"/>
                    </a:lnTo>
                    <a:lnTo>
                      <a:pt x="14" y="271"/>
                    </a:lnTo>
                    <a:lnTo>
                      <a:pt x="18" y="271"/>
                    </a:lnTo>
                    <a:lnTo>
                      <a:pt x="14" y="271"/>
                    </a:lnTo>
                    <a:lnTo>
                      <a:pt x="14" y="271"/>
                    </a:lnTo>
                    <a:lnTo>
                      <a:pt x="14" y="271"/>
                    </a:lnTo>
                    <a:lnTo>
                      <a:pt x="14" y="271"/>
                    </a:lnTo>
                    <a:lnTo>
                      <a:pt x="9" y="271"/>
                    </a:lnTo>
                    <a:lnTo>
                      <a:pt x="9" y="271"/>
                    </a:lnTo>
                    <a:lnTo>
                      <a:pt x="9" y="271"/>
                    </a:lnTo>
                    <a:lnTo>
                      <a:pt x="9" y="276"/>
                    </a:lnTo>
                    <a:lnTo>
                      <a:pt x="9" y="271"/>
                    </a:lnTo>
                    <a:lnTo>
                      <a:pt x="9" y="271"/>
                    </a:lnTo>
                    <a:lnTo>
                      <a:pt x="5" y="271"/>
                    </a:lnTo>
                    <a:lnTo>
                      <a:pt x="5" y="267"/>
                    </a:lnTo>
                    <a:lnTo>
                      <a:pt x="5" y="267"/>
                    </a:lnTo>
                    <a:lnTo>
                      <a:pt x="5" y="267"/>
                    </a:lnTo>
                    <a:lnTo>
                      <a:pt x="0" y="267"/>
                    </a:lnTo>
                    <a:lnTo>
                      <a:pt x="5" y="267"/>
                    </a:lnTo>
                    <a:lnTo>
                      <a:pt x="5" y="267"/>
                    </a:lnTo>
                    <a:lnTo>
                      <a:pt x="9" y="267"/>
                    </a:lnTo>
                    <a:lnTo>
                      <a:pt x="9" y="267"/>
                    </a:lnTo>
                    <a:lnTo>
                      <a:pt x="5" y="267"/>
                    </a:lnTo>
                    <a:lnTo>
                      <a:pt x="5" y="267"/>
                    </a:lnTo>
                    <a:lnTo>
                      <a:pt x="5" y="262"/>
                    </a:lnTo>
                    <a:lnTo>
                      <a:pt x="0" y="262"/>
                    </a:lnTo>
                    <a:lnTo>
                      <a:pt x="0" y="262"/>
                    </a:lnTo>
                    <a:lnTo>
                      <a:pt x="0" y="258"/>
                    </a:lnTo>
                    <a:lnTo>
                      <a:pt x="0" y="258"/>
                    </a:lnTo>
                    <a:lnTo>
                      <a:pt x="0" y="258"/>
                    </a:lnTo>
                    <a:lnTo>
                      <a:pt x="0" y="258"/>
                    </a:lnTo>
                    <a:lnTo>
                      <a:pt x="0" y="258"/>
                    </a:lnTo>
                    <a:lnTo>
                      <a:pt x="0" y="258"/>
                    </a:lnTo>
                    <a:lnTo>
                      <a:pt x="0" y="258"/>
                    </a:lnTo>
                    <a:lnTo>
                      <a:pt x="0" y="258"/>
                    </a:lnTo>
                    <a:lnTo>
                      <a:pt x="5" y="253"/>
                    </a:lnTo>
                    <a:lnTo>
                      <a:pt x="5" y="253"/>
                    </a:lnTo>
                    <a:lnTo>
                      <a:pt x="5" y="253"/>
                    </a:lnTo>
                    <a:lnTo>
                      <a:pt x="5" y="253"/>
                    </a:lnTo>
                    <a:lnTo>
                      <a:pt x="5" y="253"/>
                    </a:lnTo>
                    <a:lnTo>
                      <a:pt x="9" y="253"/>
                    </a:lnTo>
                    <a:lnTo>
                      <a:pt x="9" y="249"/>
                    </a:lnTo>
                    <a:lnTo>
                      <a:pt x="5" y="249"/>
                    </a:lnTo>
                    <a:lnTo>
                      <a:pt x="5" y="249"/>
                    </a:lnTo>
                    <a:lnTo>
                      <a:pt x="9" y="244"/>
                    </a:lnTo>
                    <a:lnTo>
                      <a:pt x="9" y="244"/>
                    </a:lnTo>
                    <a:lnTo>
                      <a:pt x="9" y="244"/>
                    </a:lnTo>
                    <a:lnTo>
                      <a:pt x="14" y="249"/>
                    </a:lnTo>
                    <a:lnTo>
                      <a:pt x="14" y="249"/>
                    </a:lnTo>
                    <a:lnTo>
                      <a:pt x="18" y="249"/>
                    </a:lnTo>
                    <a:lnTo>
                      <a:pt x="18" y="253"/>
                    </a:lnTo>
                    <a:moveTo>
                      <a:pt x="63" y="235"/>
                    </a:moveTo>
                    <a:lnTo>
                      <a:pt x="63" y="235"/>
                    </a:lnTo>
                    <a:lnTo>
                      <a:pt x="63" y="235"/>
                    </a:lnTo>
                    <a:lnTo>
                      <a:pt x="68" y="235"/>
                    </a:lnTo>
                    <a:lnTo>
                      <a:pt x="68" y="240"/>
                    </a:lnTo>
                    <a:lnTo>
                      <a:pt x="68" y="240"/>
                    </a:lnTo>
                    <a:lnTo>
                      <a:pt x="72" y="240"/>
                    </a:lnTo>
                    <a:lnTo>
                      <a:pt x="72" y="244"/>
                    </a:lnTo>
                    <a:lnTo>
                      <a:pt x="72" y="244"/>
                    </a:lnTo>
                    <a:lnTo>
                      <a:pt x="72" y="244"/>
                    </a:lnTo>
                    <a:lnTo>
                      <a:pt x="68" y="249"/>
                    </a:lnTo>
                    <a:lnTo>
                      <a:pt x="68" y="249"/>
                    </a:lnTo>
                    <a:lnTo>
                      <a:pt x="68" y="253"/>
                    </a:lnTo>
                    <a:lnTo>
                      <a:pt x="68" y="253"/>
                    </a:lnTo>
                    <a:lnTo>
                      <a:pt x="72" y="258"/>
                    </a:lnTo>
                    <a:lnTo>
                      <a:pt x="68" y="253"/>
                    </a:lnTo>
                    <a:lnTo>
                      <a:pt x="63" y="253"/>
                    </a:lnTo>
                    <a:lnTo>
                      <a:pt x="63" y="253"/>
                    </a:lnTo>
                    <a:lnTo>
                      <a:pt x="59" y="253"/>
                    </a:lnTo>
                    <a:lnTo>
                      <a:pt x="59" y="253"/>
                    </a:lnTo>
                    <a:lnTo>
                      <a:pt x="54" y="253"/>
                    </a:lnTo>
                    <a:lnTo>
                      <a:pt x="54" y="258"/>
                    </a:lnTo>
                    <a:lnTo>
                      <a:pt x="54" y="262"/>
                    </a:lnTo>
                    <a:lnTo>
                      <a:pt x="54" y="262"/>
                    </a:lnTo>
                    <a:lnTo>
                      <a:pt x="54" y="262"/>
                    </a:lnTo>
                    <a:lnTo>
                      <a:pt x="54" y="262"/>
                    </a:lnTo>
                    <a:lnTo>
                      <a:pt x="54" y="267"/>
                    </a:lnTo>
                    <a:lnTo>
                      <a:pt x="54" y="267"/>
                    </a:lnTo>
                    <a:lnTo>
                      <a:pt x="54" y="267"/>
                    </a:lnTo>
                    <a:lnTo>
                      <a:pt x="54" y="267"/>
                    </a:lnTo>
                    <a:lnTo>
                      <a:pt x="50" y="267"/>
                    </a:lnTo>
                    <a:lnTo>
                      <a:pt x="50" y="262"/>
                    </a:lnTo>
                    <a:lnTo>
                      <a:pt x="50" y="262"/>
                    </a:lnTo>
                    <a:lnTo>
                      <a:pt x="50" y="262"/>
                    </a:lnTo>
                    <a:lnTo>
                      <a:pt x="45" y="262"/>
                    </a:lnTo>
                    <a:lnTo>
                      <a:pt x="45" y="262"/>
                    </a:lnTo>
                    <a:lnTo>
                      <a:pt x="45" y="262"/>
                    </a:lnTo>
                    <a:lnTo>
                      <a:pt x="45" y="258"/>
                    </a:lnTo>
                    <a:lnTo>
                      <a:pt x="45" y="258"/>
                    </a:lnTo>
                    <a:lnTo>
                      <a:pt x="45" y="258"/>
                    </a:lnTo>
                    <a:lnTo>
                      <a:pt x="45" y="258"/>
                    </a:lnTo>
                    <a:lnTo>
                      <a:pt x="41" y="258"/>
                    </a:lnTo>
                    <a:lnTo>
                      <a:pt x="41" y="258"/>
                    </a:lnTo>
                    <a:lnTo>
                      <a:pt x="41" y="253"/>
                    </a:lnTo>
                    <a:lnTo>
                      <a:pt x="41" y="253"/>
                    </a:lnTo>
                    <a:lnTo>
                      <a:pt x="41" y="253"/>
                    </a:lnTo>
                    <a:lnTo>
                      <a:pt x="36" y="258"/>
                    </a:lnTo>
                    <a:lnTo>
                      <a:pt x="36" y="258"/>
                    </a:lnTo>
                    <a:lnTo>
                      <a:pt x="36" y="253"/>
                    </a:lnTo>
                    <a:lnTo>
                      <a:pt x="41" y="253"/>
                    </a:lnTo>
                    <a:lnTo>
                      <a:pt x="41" y="253"/>
                    </a:lnTo>
                    <a:lnTo>
                      <a:pt x="41" y="249"/>
                    </a:lnTo>
                    <a:lnTo>
                      <a:pt x="41" y="249"/>
                    </a:lnTo>
                    <a:lnTo>
                      <a:pt x="41" y="249"/>
                    </a:lnTo>
                    <a:lnTo>
                      <a:pt x="41" y="244"/>
                    </a:lnTo>
                    <a:lnTo>
                      <a:pt x="41" y="244"/>
                    </a:lnTo>
                    <a:lnTo>
                      <a:pt x="41" y="244"/>
                    </a:lnTo>
                    <a:lnTo>
                      <a:pt x="41" y="240"/>
                    </a:lnTo>
                    <a:lnTo>
                      <a:pt x="41" y="240"/>
                    </a:lnTo>
                    <a:lnTo>
                      <a:pt x="41" y="240"/>
                    </a:lnTo>
                    <a:lnTo>
                      <a:pt x="45" y="244"/>
                    </a:lnTo>
                    <a:lnTo>
                      <a:pt x="45" y="244"/>
                    </a:lnTo>
                    <a:lnTo>
                      <a:pt x="50" y="244"/>
                    </a:lnTo>
                    <a:lnTo>
                      <a:pt x="50" y="244"/>
                    </a:lnTo>
                    <a:lnTo>
                      <a:pt x="50" y="244"/>
                    </a:lnTo>
                    <a:lnTo>
                      <a:pt x="50" y="244"/>
                    </a:lnTo>
                    <a:lnTo>
                      <a:pt x="54" y="240"/>
                    </a:lnTo>
                    <a:lnTo>
                      <a:pt x="54" y="240"/>
                    </a:lnTo>
                    <a:lnTo>
                      <a:pt x="54" y="240"/>
                    </a:lnTo>
                    <a:lnTo>
                      <a:pt x="50" y="235"/>
                    </a:lnTo>
                    <a:lnTo>
                      <a:pt x="50" y="235"/>
                    </a:lnTo>
                    <a:lnTo>
                      <a:pt x="54" y="235"/>
                    </a:lnTo>
                    <a:lnTo>
                      <a:pt x="54" y="235"/>
                    </a:lnTo>
                    <a:lnTo>
                      <a:pt x="54" y="235"/>
                    </a:lnTo>
                    <a:lnTo>
                      <a:pt x="59" y="235"/>
                    </a:lnTo>
                    <a:lnTo>
                      <a:pt x="59" y="235"/>
                    </a:lnTo>
                    <a:lnTo>
                      <a:pt x="63" y="235"/>
                    </a:lnTo>
                    <a:moveTo>
                      <a:pt x="72" y="86"/>
                    </a:moveTo>
                    <a:lnTo>
                      <a:pt x="72" y="86"/>
                    </a:lnTo>
                    <a:lnTo>
                      <a:pt x="77" y="86"/>
                    </a:lnTo>
                    <a:lnTo>
                      <a:pt x="77" y="81"/>
                    </a:lnTo>
                    <a:lnTo>
                      <a:pt x="77" y="86"/>
                    </a:lnTo>
                    <a:lnTo>
                      <a:pt x="81" y="90"/>
                    </a:lnTo>
                    <a:lnTo>
                      <a:pt x="86" y="95"/>
                    </a:lnTo>
                    <a:lnTo>
                      <a:pt x="86" y="95"/>
                    </a:lnTo>
                    <a:lnTo>
                      <a:pt x="91" y="100"/>
                    </a:lnTo>
                    <a:lnTo>
                      <a:pt x="91" y="100"/>
                    </a:lnTo>
                    <a:lnTo>
                      <a:pt x="95" y="104"/>
                    </a:lnTo>
                    <a:lnTo>
                      <a:pt x="100" y="104"/>
                    </a:lnTo>
                    <a:lnTo>
                      <a:pt x="104" y="109"/>
                    </a:lnTo>
                    <a:lnTo>
                      <a:pt x="104" y="113"/>
                    </a:lnTo>
                    <a:lnTo>
                      <a:pt x="109" y="113"/>
                    </a:lnTo>
                    <a:lnTo>
                      <a:pt x="109" y="113"/>
                    </a:lnTo>
                    <a:lnTo>
                      <a:pt x="109" y="118"/>
                    </a:lnTo>
                    <a:lnTo>
                      <a:pt x="109" y="118"/>
                    </a:lnTo>
                    <a:lnTo>
                      <a:pt x="109" y="118"/>
                    </a:lnTo>
                    <a:lnTo>
                      <a:pt x="113" y="122"/>
                    </a:lnTo>
                    <a:lnTo>
                      <a:pt x="113" y="127"/>
                    </a:lnTo>
                    <a:lnTo>
                      <a:pt x="118" y="127"/>
                    </a:lnTo>
                    <a:lnTo>
                      <a:pt x="118" y="131"/>
                    </a:lnTo>
                    <a:lnTo>
                      <a:pt x="118" y="131"/>
                    </a:lnTo>
                    <a:lnTo>
                      <a:pt x="118" y="131"/>
                    </a:lnTo>
                    <a:lnTo>
                      <a:pt x="113" y="131"/>
                    </a:lnTo>
                    <a:lnTo>
                      <a:pt x="113" y="131"/>
                    </a:lnTo>
                    <a:lnTo>
                      <a:pt x="113" y="131"/>
                    </a:lnTo>
                    <a:lnTo>
                      <a:pt x="113" y="131"/>
                    </a:lnTo>
                    <a:lnTo>
                      <a:pt x="113" y="136"/>
                    </a:lnTo>
                    <a:lnTo>
                      <a:pt x="118" y="136"/>
                    </a:lnTo>
                    <a:lnTo>
                      <a:pt x="118" y="136"/>
                    </a:lnTo>
                    <a:lnTo>
                      <a:pt x="118" y="140"/>
                    </a:lnTo>
                    <a:lnTo>
                      <a:pt x="118" y="140"/>
                    </a:lnTo>
                    <a:lnTo>
                      <a:pt x="118" y="145"/>
                    </a:lnTo>
                    <a:lnTo>
                      <a:pt x="118" y="145"/>
                    </a:lnTo>
                    <a:lnTo>
                      <a:pt x="118" y="145"/>
                    </a:lnTo>
                    <a:lnTo>
                      <a:pt x="113" y="145"/>
                    </a:lnTo>
                    <a:lnTo>
                      <a:pt x="113" y="145"/>
                    </a:lnTo>
                    <a:lnTo>
                      <a:pt x="113" y="149"/>
                    </a:lnTo>
                    <a:lnTo>
                      <a:pt x="118" y="149"/>
                    </a:lnTo>
                    <a:lnTo>
                      <a:pt x="118" y="154"/>
                    </a:lnTo>
                    <a:lnTo>
                      <a:pt x="118" y="154"/>
                    </a:lnTo>
                    <a:lnTo>
                      <a:pt x="122" y="158"/>
                    </a:lnTo>
                    <a:lnTo>
                      <a:pt x="127" y="163"/>
                    </a:lnTo>
                    <a:lnTo>
                      <a:pt x="131" y="172"/>
                    </a:lnTo>
                    <a:lnTo>
                      <a:pt x="131" y="172"/>
                    </a:lnTo>
                    <a:lnTo>
                      <a:pt x="131" y="172"/>
                    </a:lnTo>
                    <a:lnTo>
                      <a:pt x="131" y="176"/>
                    </a:lnTo>
                    <a:lnTo>
                      <a:pt x="131" y="176"/>
                    </a:lnTo>
                    <a:lnTo>
                      <a:pt x="131" y="176"/>
                    </a:lnTo>
                    <a:lnTo>
                      <a:pt x="131" y="181"/>
                    </a:lnTo>
                    <a:lnTo>
                      <a:pt x="131" y="185"/>
                    </a:lnTo>
                    <a:lnTo>
                      <a:pt x="131" y="185"/>
                    </a:lnTo>
                    <a:lnTo>
                      <a:pt x="131" y="185"/>
                    </a:lnTo>
                    <a:lnTo>
                      <a:pt x="136" y="190"/>
                    </a:lnTo>
                    <a:lnTo>
                      <a:pt x="136" y="190"/>
                    </a:lnTo>
                    <a:lnTo>
                      <a:pt x="136" y="190"/>
                    </a:lnTo>
                    <a:lnTo>
                      <a:pt x="140" y="194"/>
                    </a:lnTo>
                    <a:lnTo>
                      <a:pt x="145" y="199"/>
                    </a:lnTo>
                    <a:lnTo>
                      <a:pt x="145" y="199"/>
                    </a:lnTo>
                    <a:lnTo>
                      <a:pt x="140" y="199"/>
                    </a:lnTo>
                    <a:lnTo>
                      <a:pt x="140" y="199"/>
                    </a:lnTo>
                    <a:lnTo>
                      <a:pt x="140" y="203"/>
                    </a:lnTo>
                    <a:lnTo>
                      <a:pt x="140" y="203"/>
                    </a:lnTo>
                    <a:lnTo>
                      <a:pt x="145" y="208"/>
                    </a:lnTo>
                    <a:lnTo>
                      <a:pt x="145" y="208"/>
                    </a:lnTo>
                    <a:lnTo>
                      <a:pt x="145" y="208"/>
                    </a:lnTo>
                    <a:lnTo>
                      <a:pt x="145" y="208"/>
                    </a:lnTo>
                    <a:lnTo>
                      <a:pt x="140" y="213"/>
                    </a:lnTo>
                    <a:lnTo>
                      <a:pt x="140" y="213"/>
                    </a:lnTo>
                    <a:lnTo>
                      <a:pt x="140" y="213"/>
                    </a:lnTo>
                    <a:lnTo>
                      <a:pt x="140" y="217"/>
                    </a:lnTo>
                    <a:lnTo>
                      <a:pt x="140" y="217"/>
                    </a:lnTo>
                    <a:lnTo>
                      <a:pt x="136" y="213"/>
                    </a:lnTo>
                    <a:lnTo>
                      <a:pt x="136" y="213"/>
                    </a:lnTo>
                    <a:lnTo>
                      <a:pt x="136" y="213"/>
                    </a:lnTo>
                    <a:lnTo>
                      <a:pt x="136" y="208"/>
                    </a:lnTo>
                    <a:lnTo>
                      <a:pt x="136" y="208"/>
                    </a:lnTo>
                    <a:lnTo>
                      <a:pt x="136" y="208"/>
                    </a:lnTo>
                    <a:lnTo>
                      <a:pt x="136" y="203"/>
                    </a:lnTo>
                    <a:lnTo>
                      <a:pt x="136" y="203"/>
                    </a:lnTo>
                    <a:lnTo>
                      <a:pt x="136" y="203"/>
                    </a:lnTo>
                    <a:lnTo>
                      <a:pt x="136" y="203"/>
                    </a:lnTo>
                    <a:lnTo>
                      <a:pt x="131" y="199"/>
                    </a:lnTo>
                    <a:lnTo>
                      <a:pt x="131" y="199"/>
                    </a:lnTo>
                    <a:lnTo>
                      <a:pt x="131" y="199"/>
                    </a:lnTo>
                    <a:lnTo>
                      <a:pt x="131" y="199"/>
                    </a:lnTo>
                    <a:lnTo>
                      <a:pt x="131" y="203"/>
                    </a:lnTo>
                    <a:lnTo>
                      <a:pt x="131" y="203"/>
                    </a:lnTo>
                    <a:lnTo>
                      <a:pt x="131" y="203"/>
                    </a:lnTo>
                    <a:lnTo>
                      <a:pt x="131" y="203"/>
                    </a:lnTo>
                    <a:lnTo>
                      <a:pt x="131" y="208"/>
                    </a:lnTo>
                    <a:lnTo>
                      <a:pt x="131" y="208"/>
                    </a:lnTo>
                    <a:lnTo>
                      <a:pt x="131" y="208"/>
                    </a:lnTo>
                    <a:lnTo>
                      <a:pt x="131" y="208"/>
                    </a:lnTo>
                    <a:lnTo>
                      <a:pt x="136" y="208"/>
                    </a:lnTo>
                    <a:lnTo>
                      <a:pt x="136" y="213"/>
                    </a:lnTo>
                    <a:lnTo>
                      <a:pt x="131" y="213"/>
                    </a:lnTo>
                    <a:lnTo>
                      <a:pt x="131" y="208"/>
                    </a:lnTo>
                    <a:lnTo>
                      <a:pt x="127" y="208"/>
                    </a:lnTo>
                    <a:lnTo>
                      <a:pt x="127" y="208"/>
                    </a:lnTo>
                    <a:lnTo>
                      <a:pt x="127" y="208"/>
                    </a:lnTo>
                    <a:lnTo>
                      <a:pt x="127" y="213"/>
                    </a:lnTo>
                    <a:lnTo>
                      <a:pt x="127" y="213"/>
                    </a:lnTo>
                    <a:lnTo>
                      <a:pt x="127" y="213"/>
                    </a:lnTo>
                    <a:lnTo>
                      <a:pt x="127" y="217"/>
                    </a:lnTo>
                    <a:lnTo>
                      <a:pt x="127" y="217"/>
                    </a:lnTo>
                    <a:lnTo>
                      <a:pt x="127" y="222"/>
                    </a:lnTo>
                    <a:lnTo>
                      <a:pt x="127" y="222"/>
                    </a:lnTo>
                    <a:lnTo>
                      <a:pt x="127" y="222"/>
                    </a:lnTo>
                    <a:lnTo>
                      <a:pt x="127" y="222"/>
                    </a:lnTo>
                    <a:lnTo>
                      <a:pt x="127" y="222"/>
                    </a:lnTo>
                    <a:lnTo>
                      <a:pt x="127" y="222"/>
                    </a:lnTo>
                    <a:lnTo>
                      <a:pt x="122" y="217"/>
                    </a:lnTo>
                    <a:lnTo>
                      <a:pt x="122" y="217"/>
                    </a:lnTo>
                    <a:lnTo>
                      <a:pt x="122" y="213"/>
                    </a:lnTo>
                    <a:lnTo>
                      <a:pt x="122" y="213"/>
                    </a:lnTo>
                    <a:lnTo>
                      <a:pt x="118" y="213"/>
                    </a:lnTo>
                    <a:lnTo>
                      <a:pt x="118" y="213"/>
                    </a:lnTo>
                    <a:lnTo>
                      <a:pt x="118" y="213"/>
                    </a:lnTo>
                    <a:lnTo>
                      <a:pt x="118" y="217"/>
                    </a:lnTo>
                    <a:lnTo>
                      <a:pt x="118" y="217"/>
                    </a:lnTo>
                    <a:lnTo>
                      <a:pt x="118" y="217"/>
                    </a:lnTo>
                    <a:lnTo>
                      <a:pt x="118" y="222"/>
                    </a:lnTo>
                    <a:lnTo>
                      <a:pt x="118" y="226"/>
                    </a:lnTo>
                    <a:lnTo>
                      <a:pt x="113" y="222"/>
                    </a:lnTo>
                    <a:lnTo>
                      <a:pt x="113" y="222"/>
                    </a:lnTo>
                    <a:lnTo>
                      <a:pt x="109" y="222"/>
                    </a:lnTo>
                    <a:lnTo>
                      <a:pt x="109" y="222"/>
                    </a:lnTo>
                    <a:lnTo>
                      <a:pt x="104" y="226"/>
                    </a:lnTo>
                    <a:lnTo>
                      <a:pt x="100" y="226"/>
                    </a:lnTo>
                    <a:lnTo>
                      <a:pt x="100" y="226"/>
                    </a:lnTo>
                    <a:lnTo>
                      <a:pt x="104" y="222"/>
                    </a:lnTo>
                    <a:lnTo>
                      <a:pt x="104" y="222"/>
                    </a:lnTo>
                    <a:lnTo>
                      <a:pt x="100" y="222"/>
                    </a:lnTo>
                    <a:lnTo>
                      <a:pt x="100" y="222"/>
                    </a:lnTo>
                    <a:lnTo>
                      <a:pt x="100" y="222"/>
                    </a:lnTo>
                    <a:lnTo>
                      <a:pt x="100" y="222"/>
                    </a:lnTo>
                    <a:lnTo>
                      <a:pt x="95" y="222"/>
                    </a:lnTo>
                    <a:lnTo>
                      <a:pt x="95" y="222"/>
                    </a:lnTo>
                    <a:lnTo>
                      <a:pt x="95" y="222"/>
                    </a:lnTo>
                    <a:lnTo>
                      <a:pt x="95" y="222"/>
                    </a:lnTo>
                    <a:lnTo>
                      <a:pt x="95" y="222"/>
                    </a:lnTo>
                    <a:lnTo>
                      <a:pt x="95" y="222"/>
                    </a:lnTo>
                    <a:lnTo>
                      <a:pt x="95" y="222"/>
                    </a:lnTo>
                    <a:lnTo>
                      <a:pt x="95" y="217"/>
                    </a:lnTo>
                    <a:lnTo>
                      <a:pt x="91" y="217"/>
                    </a:lnTo>
                    <a:lnTo>
                      <a:pt x="91" y="217"/>
                    </a:lnTo>
                    <a:lnTo>
                      <a:pt x="91" y="217"/>
                    </a:lnTo>
                    <a:lnTo>
                      <a:pt x="91" y="217"/>
                    </a:lnTo>
                    <a:lnTo>
                      <a:pt x="91" y="217"/>
                    </a:lnTo>
                    <a:lnTo>
                      <a:pt x="91" y="217"/>
                    </a:lnTo>
                    <a:lnTo>
                      <a:pt x="91" y="222"/>
                    </a:lnTo>
                    <a:lnTo>
                      <a:pt x="91" y="226"/>
                    </a:lnTo>
                    <a:lnTo>
                      <a:pt x="95" y="226"/>
                    </a:lnTo>
                    <a:lnTo>
                      <a:pt x="100" y="226"/>
                    </a:lnTo>
                    <a:lnTo>
                      <a:pt x="100" y="231"/>
                    </a:lnTo>
                    <a:lnTo>
                      <a:pt x="100" y="231"/>
                    </a:lnTo>
                    <a:lnTo>
                      <a:pt x="100" y="231"/>
                    </a:lnTo>
                    <a:lnTo>
                      <a:pt x="100" y="231"/>
                    </a:lnTo>
                    <a:lnTo>
                      <a:pt x="95" y="231"/>
                    </a:lnTo>
                    <a:lnTo>
                      <a:pt x="95" y="235"/>
                    </a:lnTo>
                    <a:lnTo>
                      <a:pt x="95" y="235"/>
                    </a:lnTo>
                    <a:lnTo>
                      <a:pt x="95" y="244"/>
                    </a:lnTo>
                    <a:lnTo>
                      <a:pt x="95" y="249"/>
                    </a:lnTo>
                    <a:lnTo>
                      <a:pt x="91" y="249"/>
                    </a:lnTo>
                    <a:lnTo>
                      <a:pt x="86" y="249"/>
                    </a:lnTo>
                    <a:lnTo>
                      <a:pt x="86" y="249"/>
                    </a:lnTo>
                    <a:lnTo>
                      <a:pt x="81" y="244"/>
                    </a:lnTo>
                    <a:lnTo>
                      <a:pt x="81" y="244"/>
                    </a:lnTo>
                    <a:lnTo>
                      <a:pt x="77" y="240"/>
                    </a:lnTo>
                    <a:lnTo>
                      <a:pt x="77" y="240"/>
                    </a:lnTo>
                    <a:lnTo>
                      <a:pt x="77" y="235"/>
                    </a:lnTo>
                    <a:lnTo>
                      <a:pt x="72" y="235"/>
                    </a:lnTo>
                    <a:lnTo>
                      <a:pt x="72" y="235"/>
                    </a:lnTo>
                    <a:lnTo>
                      <a:pt x="77" y="231"/>
                    </a:lnTo>
                    <a:lnTo>
                      <a:pt x="77" y="231"/>
                    </a:lnTo>
                    <a:lnTo>
                      <a:pt x="77" y="231"/>
                    </a:lnTo>
                    <a:lnTo>
                      <a:pt x="77" y="226"/>
                    </a:lnTo>
                    <a:lnTo>
                      <a:pt x="72" y="226"/>
                    </a:lnTo>
                    <a:lnTo>
                      <a:pt x="72" y="226"/>
                    </a:lnTo>
                    <a:lnTo>
                      <a:pt x="72" y="226"/>
                    </a:lnTo>
                    <a:lnTo>
                      <a:pt x="68" y="226"/>
                    </a:lnTo>
                    <a:lnTo>
                      <a:pt x="68" y="226"/>
                    </a:lnTo>
                    <a:lnTo>
                      <a:pt x="63" y="226"/>
                    </a:lnTo>
                    <a:lnTo>
                      <a:pt x="63" y="226"/>
                    </a:lnTo>
                    <a:lnTo>
                      <a:pt x="59" y="226"/>
                    </a:lnTo>
                    <a:lnTo>
                      <a:pt x="59" y="226"/>
                    </a:lnTo>
                    <a:lnTo>
                      <a:pt x="59" y="226"/>
                    </a:lnTo>
                    <a:lnTo>
                      <a:pt x="54" y="226"/>
                    </a:lnTo>
                    <a:lnTo>
                      <a:pt x="54" y="226"/>
                    </a:lnTo>
                    <a:lnTo>
                      <a:pt x="54" y="231"/>
                    </a:lnTo>
                    <a:lnTo>
                      <a:pt x="54" y="231"/>
                    </a:lnTo>
                    <a:lnTo>
                      <a:pt x="54" y="231"/>
                    </a:lnTo>
                    <a:lnTo>
                      <a:pt x="50" y="231"/>
                    </a:lnTo>
                    <a:lnTo>
                      <a:pt x="50" y="231"/>
                    </a:lnTo>
                    <a:lnTo>
                      <a:pt x="45" y="235"/>
                    </a:lnTo>
                    <a:lnTo>
                      <a:pt x="45" y="235"/>
                    </a:lnTo>
                    <a:lnTo>
                      <a:pt x="45" y="235"/>
                    </a:lnTo>
                    <a:lnTo>
                      <a:pt x="45" y="235"/>
                    </a:lnTo>
                    <a:lnTo>
                      <a:pt x="41" y="235"/>
                    </a:lnTo>
                    <a:lnTo>
                      <a:pt x="41" y="235"/>
                    </a:lnTo>
                    <a:lnTo>
                      <a:pt x="36" y="235"/>
                    </a:lnTo>
                    <a:lnTo>
                      <a:pt x="36" y="240"/>
                    </a:lnTo>
                    <a:lnTo>
                      <a:pt x="32" y="235"/>
                    </a:lnTo>
                    <a:lnTo>
                      <a:pt x="32" y="235"/>
                    </a:lnTo>
                    <a:lnTo>
                      <a:pt x="32" y="235"/>
                    </a:lnTo>
                    <a:lnTo>
                      <a:pt x="32" y="240"/>
                    </a:lnTo>
                    <a:lnTo>
                      <a:pt x="32" y="244"/>
                    </a:lnTo>
                    <a:lnTo>
                      <a:pt x="32" y="244"/>
                    </a:lnTo>
                    <a:lnTo>
                      <a:pt x="32" y="244"/>
                    </a:lnTo>
                    <a:lnTo>
                      <a:pt x="32" y="244"/>
                    </a:lnTo>
                    <a:lnTo>
                      <a:pt x="23" y="244"/>
                    </a:lnTo>
                    <a:lnTo>
                      <a:pt x="23" y="244"/>
                    </a:lnTo>
                    <a:lnTo>
                      <a:pt x="18" y="244"/>
                    </a:lnTo>
                    <a:lnTo>
                      <a:pt x="18" y="244"/>
                    </a:lnTo>
                    <a:lnTo>
                      <a:pt x="18" y="244"/>
                    </a:lnTo>
                    <a:lnTo>
                      <a:pt x="18" y="244"/>
                    </a:lnTo>
                    <a:lnTo>
                      <a:pt x="14" y="244"/>
                    </a:lnTo>
                    <a:lnTo>
                      <a:pt x="14" y="244"/>
                    </a:lnTo>
                    <a:lnTo>
                      <a:pt x="14" y="244"/>
                    </a:lnTo>
                    <a:lnTo>
                      <a:pt x="14" y="244"/>
                    </a:lnTo>
                    <a:lnTo>
                      <a:pt x="9" y="240"/>
                    </a:lnTo>
                    <a:lnTo>
                      <a:pt x="9" y="240"/>
                    </a:lnTo>
                    <a:lnTo>
                      <a:pt x="9" y="240"/>
                    </a:lnTo>
                    <a:lnTo>
                      <a:pt x="9" y="235"/>
                    </a:lnTo>
                    <a:lnTo>
                      <a:pt x="9" y="235"/>
                    </a:lnTo>
                    <a:lnTo>
                      <a:pt x="14" y="235"/>
                    </a:lnTo>
                    <a:lnTo>
                      <a:pt x="14" y="235"/>
                    </a:lnTo>
                    <a:lnTo>
                      <a:pt x="14" y="235"/>
                    </a:lnTo>
                    <a:lnTo>
                      <a:pt x="14" y="231"/>
                    </a:lnTo>
                    <a:lnTo>
                      <a:pt x="14" y="231"/>
                    </a:lnTo>
                    <a:lnTo>
                      <a:pt x="18" y="231"/>
                    </a:lnTo>
                    <a:lnTo>
                      <a:pt x="18" y="231"/>
                    </a:lnTo>
                    <a:lnTo>
                      <a:pt x="18" y="226"/>
                    </a:lnTo>
                    <a:lnTo>
                      <a:pt x="18" y="226"/>
                    </a:lnTo>
                    <a:lnTo>
                      <a:pt x="18" y="222"/>
                    </a:lnTo>
                    <a:lnTo>
                      <a:pt x="23" y="222"/>
                    </a:lnTo>
                    <a:lnTo>
                      <a:pt x="23" y="222"/>
                    </a:lnTo>
                    <a:lnTo>
                      <a:pt x="23" y="217"/>
                    </a:lnTo>
                    <a:lnTo>
                      <a:pt x="23" y="213"/>
                    </a:lnTo>
                    <a:lnTo>
                      <a:pt x="23" y="213"/>
                    </a:lnTo>
                    <a:lnTo>
                      <a:pt x="27" y="213"/>
                    </a:lnTo>
                    <a:lnTo>
                      <a:pt x="27" y="213"/>
                    </a:lnTo>
                    <a:lnTo>
                      <a:pt x="32" y="213"/>
                    </a:lnTo>
                    <a:lnTo>
                      <a:pt x="32" y="213"/>
                    </a:lnTo>
                    <a:lnTo>
                      <a:pt x="36" y="213"/>
                    </a:lnTo>
                    <a:lnTo>
                      <a:pt x="36" y="213"/>
                    </a:lnTo>
                    <a:lnTo>
                      <a:pt x="36" y="213"/>
                    </a:lnTo>
                    <a:lnTo>
                      <a:pt x="41" y="213"/>
                    </a:lnTo>
                    <a:lnTo>
                      <a:pt x="41" y="213"/>
                    </a:lnTo>
                    <a:lnTo>
                      <a:pt x="41" y="213"/>
                    </a:lnTo>
                    <a:lnTo>
                      <a:pt x="45" y="208"/>
                    </a:lnTo>
                    <a:lnTo>
                      <a:pt x="45" y="208"/>
                    </a:lnTo>
                    <a:lnTo>
                      <a:pt x="50" y="208"/>
                    </a:lnTo>
                    <a:lnTo>
                      <a:pt x="54" y="208"/>
                    </a:lnTo>
                    <a:lnTo>
                      <a:pt x="59" y="203"/>
                    </a:lnTo>
                    <a:lnTo>
                      <a:pt x="59" y="203"/>
                    </a:lnTo>
                    <a:lnTo>
                      <a:pt x="59" y="203"/>
                    </a:lnTo>
                    <a:lnTo>
                      <a:pt x="59" y="208"/>
                    </a:lnTo>
                    <a:lnTo>
                      <a:pt x="59" y="208"/>
                    </a:lnTo>
                    <a:lnTo>
                      <a:pt x="63" y="208"/>
                    </a:lnTo>
                    <a:lnTo>
                      <a:pt x="63" y="208"/>
                    </a:lnTo>
                    <a:lnTo>
                      <a:pt x="68" y="208"/>
                    </a:lnTo>
                    <a:lnTo>
                      <a:pt x="68" y="208"/>
                    </a:lnTo>
                    <a:lnTo>
                      <a:pt x="68" y="208"/>
                    </a:lnTo>
                    <a:lnTo>
                      <a:pt x="72" y="208"/>
                    </a:lnTo>
                    <a:lnTo>
                      <a:pt x="72" y="203"/>
                    </a:lnTo>
                    <a:lnTo>
                      <a:pt x="72" y="203"/>
                    </a:lnTo>
                    <a:lnTo>
                      <a:pt x="68" y="199"/>
                    </a:lnTo>
                    <a:lnTo>
                      <a:pt x="68" y="199"/>
                    </a:lnTo>
                    <a:lnTo>
                      <a:pt x="68" y="194"/>
                    </a:lnTo>
                    <a:lnTo>
                      <a:pt x="68" y="194"/>
                    </a:lnTo>
                    <a:lnTo>
                      <a:pt x="68" y="194"/>
                    </a:lnTo>
                    <a:lnTo>
                      <a:pt x="68" y="190"/>
                    </a:lnTo>
                    <a:lnTo>
                      <a:pt x="68" y="185"/>
                    </a:lnTo>
                    <a:lnTo>
                      <a:pt x="68" y="181"/>
                    </a:lnTo>
                    <a:lnTo>
                      <a:pt x="68" y="176"/>
                    </a:lnTo>
                    <a:lnTo>
                      <a:pt x="63" y="172"/>
                    </a:lnTo>
                    <a:lnTo>
                      <a:pt x="63" y="172"/>
                    </a:lnTo>
                    <a:lnTo>
                      <a:pt x="63" y="167"/>
                    </a:lnTo>
                    <a:lnTo>
                      <a:pt x="68" y="167"/>
                    </a:lnTo>
                    <a:lnTo>
                      <a:pt x="68" y="167"/>
                    </a:lnTo>
                    <a:lnTo>
                      <a:pt x="68" y="167"/>
                    </a:lnTo>
                    <a:lnTo>
                      <a:pt x="68" y="167"/>
                    </a:lnTo>
                    <a:lnTo>
                      <a:pt x="68" y="172"/>
                    </a:lnTo>
                    <a:lnTo>
                      <a:pt x="68" y="172"/>
                    </a:lnTo>
                    <a:lnTo>
                      <a:pt x="68" y="172"/>
                    </a:lnTo>
                    <a:lnTo>
                      <a:pt x="68" y="172"/>
                    </a:lnTo>
                    <a:lnTo>
                      <a:pt x="68" y="176"/>
                    </a:lnTo>
                    <a:lnTo>
                      <a:pt x="68" y="176"/>
                    </a:lnTo>
                    <a:lnTo>
                      <a:pt x="72" y="176"/>
                    </a:lnTo>
                    <a:lnTo>
                      <a:pt x="72" y="181"/>
                    </a:lnTo>
                    <a:lnTo>
                      <a:pt x="72" y="181"/>
                    </a:lnTo>
                    <a:lnTo>
                      <a:pt x="77" y="181"/>
                    </a:lnTo>
                    <a:lnTo>
                      <a:pt x="77" y="181"/>
                    </a:lnTo>
                    <a:lnTo>
                      <a:pt x="77" y="181"/>
                    </a:lnTo>
                    <a:lnTo>
                      <a:pt x="77" y="181"/>
                    </a:lnTo>
                    <a:lnTo>
                      <a:pt x="77" y="176"/>
                    </a:lnTo>
                    <a:lnTo>
                      <a:pt x="77" y="176"/>
                    </a:lnTo>
                    <a:lnTo>
                      <a:pt x="81" y="176"/>
                    </a:lnTo>
                    <a:lnTo>
                      <a:pt x="86" y="172"/>
                    </a:lnTo>
                    <a:lnTo>
                      <a:pt x="86" y="172"/>
                    </a:lnTo>
                    <a:lnTo>
                      <a:pt x="86" y="172"/>
                    </a:lnTo>
                    <a:lnTo>
                      <a:pt x="91" y="167"/>
                    </a:lnTo>
                    <a:lnTo>
                      <a:pt x="91" y="167"/>
                    </a:lnTo>
                    <a:lnTo>
                      <a:pt x="91" y="163"/>
                    </a:lnTo>
                    <a:lnTo>
                      <a:pt x="91" y="163"/>
                    </a:lnTo>
                    <a:lnTo>
                      <a:pt x="86" y="158"/>
                    </a:lnTo>
                    <a:lnTo>
                      <a:pt x="86" y="158"/>
                    </a:lnTo>
                    <a:lnTo>
                      <a:pt x="91" y="154"/>
                    </a:lnTo>
                    <a:lnTo>
                      <a:pt x="91" y="154"/>
                    </a:lnTo>
                    <a:lnTo>
                      <a:pt x="91" y="149"/>
                    </a:lnTo>
                    <a:lnTo>
                      <a:pt x="91" y="149"/>
                    </a:lnTo>
                    <a:lnTo>
                      <a:pt x="91" y="145"/>
                    </a:lnTo>
                    <a:lnTo>
                      <a:pt x="91" y="145"/>
                    </a:lnTo>
                    <a:lnTo>
                      <a:pt x="91" y="140"/>
                    </a:lnTo>
                    <a:lnTo>
                      <a:pt x="91" y="140"/>
                    </a:lnTo>
                    <a:lnTo>
                      <a:pt x="91" y="136"/>
                    </a:lnTo>
                    <a:lnTo>
                      <a:pt x="86" y="136"/>
                    </a:lnTo>
                    <a:lnTo>
                      <a:pt x="86" y="131"/>
                    </a:lnTo>
                    <a:lnTo>
                      <a:pt x="86" y="131"/>
                    </a:lnTo>
                    <a:lnTo>
                      <a:pt x="86" y="127"/>
                    </a:lnTo>
                    <a:lnTo>
                      <a:pt x="86" y="127"/>
                    </a:lnTo>
                    <a:lnTo>
                      <a:pt x="86" y="127"/>
                    </a:lnTo>
                    <a:lnTo>
                      <a:pt x="86" y="127"/>
                    </a:lnTo>
                    <a:lnTo>
                      <a:pt x="86" y="122"/>
                    </a:lnTo>
                    <a:lnTo>
                      <a:pt x="81" y="122"/>
                    </a:lnTo>
                    <a:lnTo>
                      <a:pt x="81" y="118"/>
                    </a:lnTo>
                    <a:lnTo>
                      <a:pt x="77" y="118"/>
                    </a:lnTo>
                    <a:lnTo>
                      <a:pt x="77" y="118"/>
                    </a:lnTo>
                    <a:lnTo>
                      <a:pt x="77" y="118"/>
                    </a:lnTo>
                    <a:lnTo>
                      <a:pt x="77" y="118"/>
                    </a:lnTo>
                    <a:lnTo>
                      <a:pt x="72" y="118"/>
                    </a:lnTo>
                    <a:lnTo>
                      <a:pt x="72" y="113"/>
                    </a:lnTo>
                    <a:lnTo>
                      <a:pt x="72" y="113"/>
                    </a:lnTo>
                    <a:lnTo>
                      <a:pt x="72" y="113"/>
                    </a:lnTo>
                    <a:lnTo>
                      <a:pt x="72" y="113"/>
                    </a:lnTo>
                    <a:lnTo>
                      <a:pt x="72" y="109"/>
                    </a:lnTo>
                    <a:lnTo>
                      <a:pt x="72" y="109"/>
                    </a:lnTo>
                    <a:lnTo>
                      <a:pt x="72" y="109"/>
                    </a:lnTo>
                    <a:lnTo>
                      <a:pt x="68" y="104"/>
                    </a:lnTo>
                    <a:lnTo>
                      <a:pt x="68" y="104"/>
                    </a:lnTo>
                    <a:lnTo>
                      <a:pt x="68" y="100"/>
                    </a:lnTo>
                    <a:lnTo>
                      <a:pt x="68" y="100"/>
                    </a:lnTo>
                    <a:lnTo>
                      <a:pt x="68" y="100"/>
                    </a:lnTo>
                    <a:lnTo>
                      <a:pt x="68" y="100"/>
                    </a:lnTo>
                    <a:lnTo>
                      <a:pt x="68" y="100"/>
                    </a:lnTo>
                    <a:lnTo>
                      <a:pt x="68" y="100"/>
                    </a:lnTo>
                    <a:lnTo>
                      <a:pt x="68" y="95"/>
                    </a:lnTo>
                    <a:lnTo>
                      <a:pt x="68" y="95"/>
                    </a:lnTo>
                    <a:lnTo>
                      <a:pt x="68" y="95"/>
                    </a:lnTo>
                    <a:lnTo>
                      <a:pt x="68" y="95"/>
                    </a:lnTo>
                    <a:lnTo>
                      <a:pt x="63" y="90"/>
                    </a:lnTo>
                    <a:lnTo>
                      <a:pt x="63" y="90"/>
                    </a:lnTo>
                    <a:lnTo>
                      <a:pt x="63" y="90"/>
                    </a:lnTo>
                    <a:lnTo>
                      <a:pt x="63" y="90"/>
                    </a:lnTo>
                    <a:lnTo>
                      <a:pt x="68" y="90"/>
                    </a:lnTo>
                    <a:lnTo>
                      <a:pt x="68" y="90"/>
                    </a:lnTo>
                    <a:lnTo>
                      <a:pt x="68" y="90"/>
                    </a:lnTo>
                    <a:lnTo>
                      <a:pt x="68" y="90"/>
                    </a:lnTo>
                    <a:lnTo>
                      <a:pt x="72" y="95"/>
                    </a:lnTo>
                    <a:lnTo>
                      <a:pt x="72" y="95"/>
                    </a:lnTo>
                    <a:lnTo>
                      <a:pt x="77" y="95"/>
                    </a:lnTo>
                    <a:lnTo>
                      <a:pt x="77" y="95"/>
                    </a:lnTo>
                    <a:lnTo>
                      <a:pt x="77" y="95"/>
                    </a:lnTo>
                    <a:lnTo>
                      <a:pt x="77" y="95"/>
                    </a:lnTo>
                    <a:lnTo>
                      <a:pt x="77" y="95"/>
                    </a:lnTo>
                    <a:lnTo>
                      <a:pt x="81" y="95"/>
                    </a:lnTo>
                    <a:lnTo>
                      <a:pt x="81" y="95"/>
                    </a:lnTo>
                    <a:lnTo>
                      <a:pt x="81" y="90"/>
                    </a:lnTo>
                    <a:lnTo>
                      <a:pt x="77" y="90"/>
                    </a:lnTo>
                    <a:lnTo>
                      <a:pt x="77" y="86"/>
                    </a:lnTo>
                    <a:lnTo>
                      <a:pt x="77" y="86"/>
                    </a:lnTo>
                    <a:lnTo>
                      <a:pt x="77" y="86"/>
                    </a:lnTo>
                    <a:lnTo>
                      <a:pt x="77" y="86"/>
                    </a:lnTo>
                    <a:lnTo>
                      <a:pt x="77" y="90"/>
                    </a:lnTo>
                    <a:lnTo>
                      <a:pt x="72" y="90"/>
                    </a:lnTo>
                    <a:lnTo>
                      <a:pt x="68" y="86"/>
                    </a:lnTo>
                    <a:lnTo>
                      <a:pt x="68" y="86"/>
                    </a:lnTo>
                    <a:lnTo>
                      <a:pt x="68" y="81"/>
                    </a:lnTo>
                    <a:lnTo>
                      <a:pt x="68" y="81"/>
                    </a:lnTo>
                    <a:lnTo>
                      <a:pt x="72" y="81"/>
                    </a:lnTo>
                    <a:lnTo>
                      <a:pt x="72" y="81"/>
                    </a:lnTo>
                    <a:lnTo>
                      <a:pt x="72" y="86"/>
                    </a:lnTo>
                    <a:moveTo>
                      <a:pt x="68" y="27"/>
                    </a:moveTo>
                    <a:lnTo>
                      <a:pt x="68" y="27"/>
                    </a:lnTo>
                    <a:lnTo>
                      <a:pt x="72" y="27"/>
                    </a:lnTo>
                    <a:lnTo>
                      <a:pt x="72" y="27"/>
                    </a:lnTo>
                    <a:lnTo>
                      <a:pt x="72" y="27"/>
                    </a:lnTo>
                    <a:lnTo>
                      <a:pt x="81" y="27"/>
                    </a:lnTo>
                    <a:lnTo>
                      <a:pt x="86" y="27"/>
                    </a:lnTo>
                    <a:lnTo>
                      <a:pt x="86" y="27"/>
                    </a:lnTo>
                    <a:lnTo>
                      <a:pt x="86" y="27"/>
                    </a:lnTo>
                    <a:lnTo>
                      <a:pt x="86" y="27"/>
                    </a:lnTo>
                    <a:lnTo>
                      <a:pt x="86" y="23"/>
                    </a:lnTo>
                    <a:lnTo>
                      <a:pt x="86" y="18"/>
                    </a:lnTo>
                    <a:lnTo>
                      <a:pt x="91" y="18"/>
                    </a:lnTo>
                    <a:lnTo>
                      <a:pt x="91" y="23"/>
                    </a:lnTo>
                    <a:lnTo>
                      <a:pt x="91" y="23"/>
                    </a:lnTo>
                    <a:lnTo>
                      <a:pt x="91" y="27"/>
                    </a:lnTo>
                    <a:lnTo>
                      <a:pt x="91" y="32"/>
                    </a:lnTo>
                    <a:lnTo>
                      <a:pt x="95" y="32"/>
                    </a:lnTo>
                    <a:lnTo>
                      <a:pt x="95" y="32"/>
                    </a:lnTo>
                    <a:lnTo>
                      <a:pt x="100" y="36"/>
                    </a:lnTo>
                    <a:lnTo>
                      <a:pt x="100" y="36"/>
                    </a:lnTo>
                    <a:lnTo>
                      <a:pt x="104" y="41"/>
                    </a:lnTo>
                    <a:lnTo>
                      <a:pt x="104" y="41"/>
                    </a:lnTo>
                    <a:lnTo>
                      <a:pt x="109" y="41"/>
                    </a:lnTo>
                    <a:lnTo>
                      <a:pt x="109" y="41"/>
                    </a:lnTo>
                    <a:lnTo>
                      <a:pt x="109" y="36"/>
                    </a:lnTo>
                    <a:lnTo>
                      <a:pt x="109" y="36"/>
                    </a:lnTo>
                    <a:lnTo>
                      <a:pt x="109" y="36"/>
                    </a:lnTo>
                    <a:lnTo>
                      <a:pt x="109" y="41"/>
                    </a:lnTo>
                    <a:lnTo>
                      <a:pt x="109" y="41"/>
                    </a:lnTo>
                    <a:lnTo>
                      <a:pt x="109" y="41"/>
                    </a:lnTo>
                    <a:lnTo>
                      <a:pt x="109" y="41"/>
                    </a:lnTo>
                    <a:lnTo>
                      <a:pt x="109" y="41"/>
                    </a:lnTo>
                    <a:lnTo>
                      <a:pt x="104" y="41"/>
                    </a:lnTo>
                    <a:lnTo>
                      <a:pt x="104" y="45"/>
                    </a:lnTo>
                    <a:lnTo>
                      <a:pt x="104" y="45"/>
                    </a:lnTo>
                    <a:lnTo>
                      <a:pt x="104" y="45"/>
                    </a:lnTo>
                    <a:lnTo>
                      <a:pt x="104" y="45"/>
                    </a:lnTo>
                    <a:lnTo>
                      <a:pt x="100" y="45"/>
                    </a:lnTo>
                    <a:lnTo>
                      <a:pt x="100" y="50"/>
                    </a:lnTo>
                    <a:lnTo>
                      <a:pt x="100" y="50"/>
                    </a:lnTo>
                    <a:lnTo>
                      <a:pt x="95" y="50"/>
                    </a:lnTo>
                    <a:lnTo>
                      <a:pt x="95" y="50"/>
                    </a:lnTo>
                    <a:lnTo>
                      <a:pt x="91" y="50"/>
                    </a:lnTo>
                    <a:lnTo>
                      <a:pt x="91" y="54"/>
                    </a:lnTo>
                    <a:lnTo>
                      <a:pt x="91" y="59"/>
                    </a:lnTo>
                    <a:lnTo>
                      <a:pt x="91" y="59"/>
                    </a:lnTo>
                    <a:lnTo>
                      <a:pt x="91" y="63"/>
                    </a:lnTo>
                    <a:lnTo>
                      <a:pt x="91" y="63"/>
                    </a:lnTo>
                    <a:lnTo>
                      <a:pt x="95" y="68"/>
                    </a:lnTo>
                    <a:lnTo>
                      <a:pt x="95" y="68"/>
                    </a:lnTo>
                    <a:lnTo>
                      <a:pt x="95" y="68"/>
                    </a:lnTo>
                    <a:lnTo>
                      <a:pt x="95" y="68"/>
                    </a:lnTo>
                    <a:lnTo>
                      <a:pt x="91" y="68"/>
                    </a:lnTo>
                    <a:lnTo>
                      <a:pt x="86" y="68"/>
                    </a:lnTo>
                    <a:lnTo>
                      <a:pt x="81" y="63"/>
                    </a:lnTo>
                    <a:lnTo>
                      <a:pt x="72" y="63"/>
                    </a:lnTo>
                    <a:lnTo>
                      <a:pt x="68" y="59"/>
                    </a:lnTo>
                    <a:lnTo>
                      <a:pt x="59" y="59"/>
                    </a:lnTo>
                    <a:lnTo>
                      <a:pt x="59" y="68"/>
                    </a:lnTo>
                    <a:lnTo>
                      <a:pt x="54" y="63"/>
                    </a:lnTo>
                    <a:lnTo>
                      <a:pt x="50" y="63"/>
                    </a:lnTo>
                    <a:lnTo>
                      <a:pt x="50" y="63"/>
                    </a:lnTo>
                    <a:lnTo>
                      <a:pt x="50" y="63"/>
                    </a:lnTo>
                    <a:lnTo>
                      <a:pt x="45" y="63"/>
                    </a:lnTo>
                    <a:lnTo>
                      <a:pt x="45" y="63"/>
                    </a:lnTo>
                    <a:lnTo>
                      <a:pt x="45" y="63"/>
                    </a:lnTo>
                    <a:lnTo>
                      <a:pt x="45" y="63"/>
                    </a:lnTo>
                    <a:lnTo>
                      <a:pt x="45" y="68"/>
                    </a:lnTo>
                    <a:lnTo>
                      <a:pt x="45" y="68"/>
                    </a:lnTo>
                    <a:lnTo>
                      <a:pt x="50" y="68"/>
                    </a:lnTo>
                    <a:lnTo>
                      <a:pt x="50" y="68"/>
                    </a:lnTo>
                    <a:lnTo>
                      <a:pt x="54" y="72"/>
                    </a:lnTo>
                    <a:lnTo>
                      <a:pt x="54" y="72"/>
                    </a:lnTo>
                    <a:lnTo>
                      <a:pt x="54" y="72"/>
                    </a:lnTo>
                    <a:lnTo>
                      <a:pt x="59" y="72"/>
                    </a:lnTo>
                    <a:lnTo>
                      <a:pt x="63" y="72"/>
                    </a:lnTo>
                    <a:lnTo>
                      <a:pt x="68" y="77"/>
                    </a:lnTo>
                    <a:lnTo>
                      <a:pt x="68" y="77"/>
                    </a:lnTo>
                    <a:lnTo>
                      <a:pt x="68" y="77"/>
                    </a:lnTo>
                    <a:lnTo>
                      <a:pt x="68" y="77"/>
                    </a:lnTo>
                    <a:lnTo>
                      <a:pt x="63" y="77"/>
                    </a:lnTo>
                    <a:lnTo>
                      <a:pt x="63" y="77"/>
                    </a:lnTo>
                    <a:lnTo>
                      <a:pt x="59" y="77"/>
                    </a:lnTo>
                    <a:lnTo>
                      <a:pt x="59" y="77"/>
                    </a:lnTo>
                    <a:lnTo>
                      <a:pt x="59" y="81"/>
                    </a:lnTo>
                    <a:lnTo>
                      <a:pt x="59" y="81"/>
                    </a:lnTo>
                    <a:lnTo>
                      <a:pt x="59" y="81"/>
                    </a:lnTo>
                    <a:lnTo>
                      <a:pt x="59" y="86"/>
                    </a:lnTo>
                    <a:lnTo>
                      <a:pt x="59" y="86"/>
                    </a:lnTo>
                    <a:lnTo>
                      <a:pt x="59" y="86"/>
                    </a:lnTo>
                    <a:lnTo>
                      <a:pt x="54" y="86"/>
                    </a:lnTo>
                    <a:lnTo>
                      <a:pt x="54" y="81"/>
                    </a:lnTo>
                    <a:lnTo>
                      <a:pt x="54" y="81"/>
                    </a:lnTo>
                    <a:lnTo>
                      <a:pt x="54" y="81"/>
                    </a:lnTo>
                    <a:lnTo>
                      <a:pt x="50" y="77"/>
                    </a:lnTo>
                    <a:lnTo>
                      <a:pt x="50" y="77"/>
                    </a:lnTo>
                    <a:lnTo>
                      <a:pt x="50" y="72"/>
                    </a:lnTo>
                    <a:lnTo>
                      <a:pt x="45" y="72"/>
                    </a:lnTo>
                    <a:lnTo>
                      <a:pt x="45" y="72"/>
                    </a:lnTo>
                    <a:lnTo>
                      <a:pt x="41" y="68"/>
                    </a:lnTo>
                    <a:lnTo>
                      <a:pt x="41" y="68"/>
                    </a:lnTo>
                    <a:lnTo>
                      <a:pt x="41" y="63"/>
                    </a:lnTo>
                    <a:lnTo>
                      <a:pt x="36" y="63"/>
                    </a:lnTo>
                    <a:lnTo>
                      <a:pt x="36" y="63"/>
                    </a:lnTo>
                    <a:lnTo>
                      <a:pt x="36" y="59"/>
                    </a:lnTo>
                    <a:lnTo>
                      <a:pt x="36" y="59"/>
                    </a:lnTo>
                    <a:lnTo>
                      <a:pt x="41" y="59"/>
                    </a:lnTo>
                    <a:lnTo>
                      <a:pt x="41" y="59"/>
                    </a:lnTo>
                    <a:lnTo>
                      <a:pt x="41" y="54"/>
                    </a:lnTo>
                    <a:lnTo>
                      <a:pt x="41" y="54"/>
                    </a:lnTo>
                    <a:lnTo>
                      <a:pt x="41" y="54"/>
                    </a:lnTo>
                    <a:lnTo>
                      <a:pt x="36" y="50"/>
                    </a:lnTo>
                    <a:lnTo>
                      <a:pt x="36" y="50"/>
                    </a:lnTo>
                    <a:lnTo>
                      <a:pt x="36" y="50"/>
                    </a:lnTo>
                    <a:lnTo>
                      <a:pt x="36" y="45"/>
                    </a:lnTo>
                    <a:lnTo>
                      <a:pt x="36" y="45"/>
                    </a:lnTo>
                    <a:lnTo>
                      <a:pt x="41" y="50"/>
                    </a:lnTo>
                    <a:lnTo>
                      <a:pt x="41" y="50"/>
                    </a:lnTo>
                    <a:lnTo>
                      <a:pt x="45" y="50"/>
                    </a:lnTo>
                    <a:lnTo>
                      <a:pt x="45" y="50"/>
                    </a:lnTo>
                    <a:lnTo>
                      <a:pt x="50" y="50"/>
                    </a:lnTo>
                    <a:lnTo>
                      <a:pt x="50" y="50"/>
                    </a:lnTo>
                    <a:lnTo>
                      <a:pt x="50" y="45"/>
                    </a:lnTo>
                    <a:lnTo>
                      <a:pt x="50" y="45"/>
                    </a:lnTo>
                    <a:lnTo>
                      <a:pt x="45" y="41"/>
                    </a:lnTo>
                    <a:lnTo>
                      <a:pt x="45" y="41"/>
                    </a:lnTo>
                    <a:lnTo>
                      <a:pt x="41" y="36"/>
                    </a:lnTo>
                    <a:lnTo>
                      <a:pt x="41" y="32"/>
                    </a:lnTo>
                    <a:lnTo>
                      <a:pt x="41" y="32"/>
                    </a:lnTo>
                    <a:lnTo>
                      <a:pt x="36" y="27"/>
                    </a:lnTo>
                    <a:lnTo>
                      <a:pt x="36" y="23"/>
                    </a:lnTo>
                    <a:lnTo>
                      <a:pt x="36" y="23"/>
                    </a:lnTo>
                    <a:lnTo>
                      <a:pt x="32" y="18"/>
                    </a:lnTo>
                    <a:lnTo>
                      <a:pt x="27" y="14"/>
                    </a:lnTo>
                    <a:lnTo>
                      <a:pt x="27" y="14"/>
                    </a:lnTo>
                    <a:lnTo>
                      <a:pt x="23" y="9"/>
                    </a:lnTo>
                    <a:lnTo>
                      <a:pt x="23" y="9"/>
                    </a:lnTo>
                    <a:lnTo>
                      <a:pt x="23" y="5"/>
                    </a:lnTo>
                    <a:lnTo>
                      <a:pt x="18" y="5"/>
                    </a:lnTo>
                    <a:lnTo>
                      <a:pt x="18" y="5"/>
                    </a:lnTo>
                    <a:lnTo>
                      <a:pt x="23" y="5"/>
                    </a:lnTo>
                    <a:lnTo>
                      <a:pt x="23" y="5"/>
                    </a:lnTo>
                    <a:lnTo>
                      <a:pt x="23" y="5"/>
                    </a:lnTo>
                    <a:lnTo>
                      <a:pt x="23" y="0"/>
                    </a:lnTo>
                    <a:lnTo>
                      <a:pt x="23" y="5"/>
                    </a:lnTo>
                    <a:lnTo>
                      <a:pt x="23" y="5"/>
                    </a:lnTo>
                    <a:lnTo>
                      <a:pt x="27" y="5"/>
                    </a:lnTo>
                    <a:lnTo>
                      <a:pt x="36" y="9"/>
                    </a:lnTo>
                    <a:lnTo>
                      <a:pt x="45" y="14"/>
                    </a:lnTo>
                    <a:lnTo>
                      <a:pt x="50" y="18"/>
                    </a:lnTo>
                    <a:lnTo>
                      <a:pt x="54" y="18"/>
                    </a:lnTo>
                    <a:lnTo>
                      <a:pt x="59" y="23"/>
                    </a:lnTo>
                    <a:lnTo>
                      <a:pt x="63" y="23"/>
                    </a:lnTo>
                    <a:lnTo>
                      <a:pt x="68" y="23"/>
                    </a:lnTo>
                    <a:lnTo>
                      <a:pt x="68" y="27"/>
                    </a:lnTo>
                    <a:lnTo>
                      <a:pt x="68" y="2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5" name="Freeform 86"/>
              <p:cNvSpPr>
                <a:spLocks/>
              </p:cNvSpPr>
              <p:nvPr/>
            </p:nvSpPr>
            <p:spPr bwMode="auto">
              <a:xfrm>
                <a:off x="6242051" y="1862139"/>
                <a:ext cx="28575" cy="14288"/>
              </a:xfrm>
              <a:custGeom>
                <a:avLst/>
                <a:gdLst>
                  <a:gd name="T0" fmla="*/ 14 w 18"/>
                  <a:gd name="T1" fmla="*/ 0 h 9"/>
                  <a:gd name="T2" fmla="*/ 14 w 18"/>
                  <a:gd name="T3" fmla="*/ 0 h 9"/>
                  <a:gd name="T4" fmla="*/ 14 w 18"/>
                  <a:gd name="T5" fmla="*/ 0 h 9"/>
                  <a:gd name="T6" fmla="*/ 18 w 18"/>
                  <a:gd name="T7" fmla="*/ 0 h 9"/>
                  <a:gd name="T8" fmla="*/ 18 w 18"/>
                  <a:gd name="T9" fmla="*/ 0 h 9"/>
                  <a:gd name="T10" fmla="*/ 14 w 18"/>
                  <a:gd name="T11" fmla="*/ 0 h 9"/>
                  <a:gd name="T12" fmla="*/ 14 w 18"/>
                  <a:gd name="T13" fmla="*/ 4 h 9"/>
                  <a:gd name="T14" fmla="*/ 14 w 18"/>
                  <a:gd name="T15" fmla="*/ 4 h 9"/>
                  <a:gd name="T16" fmla="*/ 9 w 18"/>
                  <a:gd name="T17" fmla="*/ 4 h 9"/>
                  <a:gd name="T18" fmla="*/ 9 w 18"/>
                  <a:gd name="T19" fmla="*/ 9 h 9"/>
                  <a:gd name="T20" fmla="*/ 9 w 18"/>
                  <a:gd name="T21" fmla="*/ 9 h 9"/>
                  <a:gd name="T22" fmla="*/ 5 w 18"/>
                  <a:gd name="T23" fmla="*/ 4 h 9"/>
                  <a:gd name="T24" fmla="*/ 5 w 18"/>
                  <a:gd name="T25" fmla="*/ 4 h 9"/>
                  <a:gd name="T26" fmla="*/ 5 w 18"/>
                  <a:gd name="T27" fmla="*/ 4 h 9"/>
                  <a:gd name="T28" fmla="*/ 5 w 18"/>
                  <a:gd name="T29" fmla="*/ 0 h 9"/>
                  <a:gd name="T30" fmla="*/ 0 w 18"/>
                  <a:gd name="T31" fmla="*/ 0 h 9"/>
                  <a:gd name="T32" fmla="*/ 0 w 18"/>
                  <a:gd name="T33" fmla="*/ 0 h 9"/>
                  <a:gd name="T34" fmla="*/ 0 w 18"/>
                  <a:gd name="T35" fmla="*/ 0 h 9"/>
                  <a:gd name="T36" fmla="*/ 5 w 18"/>
                  <a:gd name="T37" fmla="*/ 0 h 9"/>
                  <a:gd name="T38" fmla="*/ 9 w 18"/>
                  <a:gd name="T39" fmla="*/ 0 h 9"/>
                  <a:gd name="T40" fmla="*/ 14 w 18"/>
                  <a:gd name="T41" fmla="*/ 0 h 9"/>
                  <a:gd name="T42" fmla="*/ 14 w 18"/>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9">
                    <a:moveTo>
                      <a:pt x="14" y="0"/>
                    </a:moveTo>
                    <a:lnTo>
                      <a:pt x="14" y="0"/>
                    </a:lnTo>
                    <a:lnTo>
                      <a:pt x="14" y="0"/>
                    </a:lnTo>
                    <a:lnTo>
                      <a:pt x="18" y="0"/>
                    </a:lnTo>
                    <a:lnTo>
                      <a:pt x="18" y="0"/>
                    </a:lnTo>
                    <a:lnTo>
                      <a:pt x="14" y="0"/>
                    </a:lnTo>
                    <a:lnTo>
                      <a:pt x="14" y="4"/>
                    </a:lnTo>
                    <a:lnTo>
                      <a:pt x="14" y="4"/>
                    </a:lnTo>
                    <a:lnTo>
                      <a:pt x="9" y="4"/>
                    </a:lnTo>
                    <a:lnTo>
                      <a:pt x="9" y="9"/>
                    </a:lnTo>
                    <a:lnTo>
                      <a:pt x="9" y="9"/>
                    </a:lnTo>
                    <a:lnTo>
                      <a:pt x="5" y="4"/>
                    </a:lnTo>
                    <a:lnTo>
                      <a:pt x="5" y="4"/>
                    </a:lnTo>
                    <a:lnTo>
                      <a:pt x="5" y="4"/>
                    </a:lnTo>
                    <a:lnTo>
                      <a:pt x="5" y="0"/>
                    </a:lnTo>
                    <a:lnTo>
                      <a:pt x="0" y="0"/>
                    </a:lnTo>
                    <a:lnTo>
                      <a:pt x="0" y="0"/>
                    </a:lnTo>
                    <a:lnTo>
                      <a:pt x="0" y="0"/>
                    </a:lnTo>
                    <a:lnTo>
                      <a:pt x="5" y="0"/>
                    </a:lnTo>
                    <a:lnTo>
                      <a:pt x="9" y="0"/>
                    </a:lnTo>
                    <a:lnTo>
                      <a:pt x="14" y="0"/>
                    </a:lnTo>
                    <a:lnTo>
                      <a:pt x="1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6" name="Freeform 87"/>
              <p:cNvSpPr>
                <a:spLocks/>
              </p:cNvSpPr>
              <p:nvPr/>
            </p:nvSpPr>
            <p:spPr bwMode="auto">
              <a:xfrm>
                <a:off x="5403851" y="1273176"/>
                <a:ext cx="931863" cy="444500"/>
              </a:xfrm>
              <a:custGeom>
                <a:avLst/>
                <a:gdLst>
                  <a:gd name="T0" fmla="*/ 316 w 587"/>
                  <a:gd name="T1" fmla="*/ 18 h 280"/>
                  <a:gd name="T2" fmla="*/ 334 w 587"/>
                  <a:gd name="T3" fmla="*/ 23 h 280"/>
                  <a:gd name="T4" fmla="*/ 348 w 587"/>
                  <a:gd name="T5" fmla="*/ 27 h 280"/>
                  <a:gd name="T6" fmla="*/ 366 w 587"/>
                  <a:gd name="T7" fmla="*/ 27 h 280"/>
                  <a:gd name="T8" fmla="*/ 388 w 587"/>
                  <a:gd name="T9" fmla="*/ 14 h 280"/>
                  <a:gd name="T10" fmla="*/ 424 w 587"/>
                  <a:gd name="T11" fmla="*/ 41 h 280"/>
                  <a:gd name="T12" fmla="*/ 474 w 587"/>
                  <a:gd name="T13" fmla="*/ 72 h 280"/>
                  <a:gd name="T14" fmla="*/ 483 w 587"/>
                  <a:gd name="T15" fmla="*/ 72 h 280"/>
                  <a:gd name="T16" fmla="*/ 506 w 587"/>
                  <a:gd name="T17" fmla="*/ 77 h 280"/>
                  <a:gd name="T18" fmla="*/ 537 w 587"/>
                  <a:gd name="T19" fmla="*/ 86 h 280"/>
                  <a:gd name="T20" fmla="*/ 564 w 587"/>
                  <a:gd name="T21" fmla="*/ 99 h 280"/>
                  <a:gd name="T22" fmla="*/ 583 w 587"/>
                  <a:gd name="T23" fmla="*/ 104 h 280"/>
                  <a:gd name="T24" fmla="*/ 578 w 587"/>
                  <a:gd name="T25" fmla="*/ 118 h 280"/>
                  <a:gd name="T26" fmla="*/ 578 w 587"/>
                  <a:gd name="T27" fmla="*/ 145 h 280"/>
                  <a:gd name="T28" fmla="*/ 551 w 587"/>
                  <a:gd name="T29" fmla="*/ 149 h 280"/>
                  <a:gd name="T30" fmla="*/ 551 w 587"/>
                  <a:gd name="T31" fmla="*/ 176 h 280"/>
                  <a:gd name="T32" fmla="*/ 537 w 587"/>
                  <a:gd name="T33" fmla="*/ 181 h 280"/>
                  <a:gd name="T34" fmla="*/ 524 w 587"/>
                  <a:gd name="T35" fmla="*/ 194 h 280"/>
                  <a:gd name="T36" fmla="*/ 537 w 587"/>
                  <a:gd name="T37" fmla="*/ 217 h 280"/>
                  <a:gd name="T38" fmla="*/ 537 w 587"/>
                  <a:gd name="T39" fmla="*/ 231 h 280"/>
                  <a:gd name="T40" fmla="*/ 519 w 587"/>
                  <a:gd name="T41" fmla="*/ 231 h 280"/>
                  <a:gd name="T42" fmla="*/ 488 w 587"/>
                  <a:gd name="T43" fmla="*/ 231 h 280"/>
                  <a:gd name="T44" fmla="*/ 438 w 587"/>
                  <a:gd name="T45" fmla="*/ 226 h 280"/>
                  <a:gd name="T46" fmla="*/ 415 w 587"/>
                  <a:gd name="T47" fmla="*/ 235 h 280"/>
                  <a:gd name="T48" fmla="*/ 397 w 587"/>
                  <a:gd name="T49" fmla="*/ 249 h 280"/>
                  <a:gd name="T50" fmla="*/ 375 w 587"/>
                  <a:gd name="T51" fmla="*/ 262 h 280"/>
                  <a:gd name="T52" fmla="*/ 361 w 587"/>
                  <a:gd name="T53" fmla="*/ 276 h 280"/>
                  <a:gd name="T54" fmla="*/ 339 w 587"/>
                  <a:gd name="T55" fmla="*/ 267 h 280"/>
                  <a:gd name="T56" fmla="*/ 321 w 587"/>
                  <a:gd name="T57" fmla="*/ 235 h 280"/>
                  <a:gd name="T58" fmla="*/ 289 w 587"/>
                  <a:gd name="T59" fmla="*/ 226 h 280"/>
                  <a:gd name="T60" fmla="*/ 244 w 587"/>
                  <a:gd name="T61" fmla="*/ 217 h 280"/>
                  <a:gd name="T62" fmla="*/ 203 w 587"/>
                  <a:gd name="T63" fmla="*/ 194 h 280"/>
                  <a:gd name="T64" fmla="*/ 158 w 587"/>
                  <a:gd name="T65" fmla="*/ 199 h 280"/>
                  <a:gd name="T66" fmla="*/ 171 w 587"/>
                  <a:gd name="T67" fmla="*/ 271 h 280"/>
                  <a:gd name="T68" fmla="*/ 144 w 587"/>
                  <a:gd name="T69" fmla="*/ 253 h 280"/>
                  <a:gd name="T70" fmla="*/ 117 w 587"/>
                  <a:gd name="T71" fmla="*/ 253 h 280"/>
                  <a:gd name="T72" fmla="*/ 95 w 587"/>
                  <a:gd name="T73" fmla="*/ 240 h 280"/>
                  <a:gd name="T74" fmla="*/ 72 w 587"/>
                  <a:gd name="T75" fmla="*/ 213 h 280"/>
                  <a:gd name="T76" fmla="*/ 81 w 587"/>
                  <a:gd name="T77" fmla="*/ 208 h 280"/>
                  <a:gd name="T78" fmla="*/ 113 w 587"/>
                  <a:gd name="T79" fmla="*/ 194 h 280"/>
                  <a:gd name="T80" fmla="*/ 95 w 587"/>
                  <a:gd name="T81" fmla="*/ 167 h 280"/>
                  <a:gd name="T82" fmla="*/ 63 w 587"/>
                  <a:gd name="T83" fmla="*/ 167 h 280"/>
                  <a:gd name="T84" fmla="*/ 40 w 587"/>
                  <a:gd name="T85" fmla="*/ 176 h 280"/>
                  <a:gd name="T86" fmla="*/ 31 w 587"/>
                  <a:gd name="T87" fmla="*/ 158 h 280"/>
                  <a:gd name="T88" fmla="*/ 0 w 587"/>
                  <a:gd name="T89" fmla="*/ 136 h 280"/>
                  <a:gd name="T90" fmla="*/ 4 w 587"/>
                  <a:gd name="T91" fmla="*/ 104 h 280"/>
                  <a:gd name="T92" fmla="*/ 22 w 587"/>
                  <a:gd name="T93" fmla="*/ 104 h 280"/>
                  <a:gd name="T94" fmla="*/ 40 w 587"/>
                  <a:gd name="T95" fmla="*/ 86 h 280"/>
                  <a:gd name="T96" fmla="*/ 68 w 587"/>
                  <a:gd name="T97" fmla="*/ 77 h 280"/>
                  <a:gd name="T98" fmla="*/ 95 w 587"/>
                  <a:gd name="T99" fmla="*/ 86 h 280"/>
                  <a:gd name="T100" fmla="*/ 104 w 587"/>
                  <a:gd name="T101" fmla="*/ 90 h 280"/>
                  <a:gd name="T102" fmla="*/ 135 w 587"/>
                  <a:gd name="T103" fmla="*/ 86 h 280"/>
                  <a:gd name="T104" fmla="*/ 167 w 587"/>
                  <a:gd name="T105" fmla="*/ 90 h 280"/>
                  <a:gd name="T106" fmla="*/ 190 w 587"/>
                  <a:gd name="T107" fmla="*/ 90 h 280"/>
                  <a:gd name="T108" fmla="*/ 180 w 587"/>
                  <a:gd name="T109" fmla="*/ 72 h 280"/>
                  <a:gd name="T110" fmla="*/ 185 w 587"/>
                  <a:gd name="T111" fmla="*/ 50 h 280"/>
                  <a:gd name="T112" fmla="*/ 180 w 587"/>
                  <a:gd name="T113" fmla="*/ 41 h 280"/>
                  <a:gd name="T114" fmla="*/ 180 w 587"/>
                  <a:gd name="T115" fmla="*/ 32 h 280"/>
                  <a:gd name="T116" fmla="*/ 212 w 587"/>
                  <a:gd name="T117" fmla="*/ 23 h 280"/>
                  <a:gd name="T118" fmla="*/ 230 w 587"/>
                  <a:gd name="T119" fmla="*/ 18 h 280"/>
                  <a:gd name="T120" fmla="*/ 266 w 587"/>
                  <a:gd name="T121" fmla="*/ 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7" h="280">
                    <a:moveTo>
                      <a:pt x="293" y="0"/>
                    </a:moveTo>
                    <a:lnTo>
                      <a:pt x="293" y="0"/>
                    </a:lnTo>
                    <a:lnTo>
                      <a:pt x="293" y="5"/>
                    </a:lnTo>
                    <a:lnTo>
                      <a:pt x="293" y="0"/>
                    </a:lnTo>
                    <a:lnTo>
                      <a:pt x="298" y="0"/>
                    </a:lnTo>
                    <a:lnTo>
                      <a:pt x="298" y="0"/>
                    </a:lnTo>
                    <a:lnTo>
                      <a:pt x="298" y="0"/>
                    </a:lnTo>
                    <a:lnTo>
                      <a:pt x="298" y="0"/>
                    </a:lnTo>
                    <a:lnTo>
                      <a:pt x="302" y="0"/>
                    </a:lnTo>
                    <a:lnTo>
                      <a:pt x="302" y="5"/>
                    </a:lnTo>
                    <a:lnTo>
                      <a:pt x="307" y="5"/>
                    </a:lnTo>
                    <a:lnTo>
                      <a:pt x="311" y="9"/>
                    </a:lnTo>
                    <a:lnTo>
                      <a:pt x="311" y="14"/>
                    </a:lnTo>
                    <a:lnTo>
                      <a:pt x="311" y="14"/>
                    </a:lnTo>
                    <a:lnTo>
                      <a:pt x="311" y="14"/>
                    </a:lnTo>
                    <a:lnTo>
                      <a:pt x="311" y="18"/>
                    </a:lnTo>
                    <a:lnTo>
                      <a:pt x="311" y="18"/>
                    </a:lnTo>
                    <a:lnTo>
                      <a:pt x="316" y="18"/>
                    </a:lnTo>
                    <a:lnTo>
                      <a:pt x="316" y="23"/>
                    </a:lnTo>
                    <a:lnTo>
                      <a:pt x="321" y="18"/>
                    </a:lnTo>
                    <a:lnTo>
                      <a:pt x="325" y="18"/>
                    </a:lnTo>
                    <a:lnTo>
                      <a:pt x="325" y="18"/>
                    </a:lnTo>
                    <a:lnTo>
                      <a:pt x="330" y="18"/>
                    </a:lnTo>
                    <a:lnTo>
                      <a:pt x="325" y="18"/>
                    </a:lnTo>
                    <a:lnTo>
                      <a:pt x="330" y="18"/>
                    </a:lnTo>
                    <a:lnTo>
                      <a:pt x="330" y="18"/>
                    </a:lnTo>
                    <a:lnTo>
                      <a:pt x="330" y="18"/>
                    </a:lnTo>
                    <a:lnTo>
                      <a:pt x="334" y="23"/>
                    </a:lnTo>
                    <a:lnTo>
                      <a:pt x="334" y="23"/>
                    </a:lnTo>
                    <a:lnTo>
                      <a:pt x="334" y="23"/>
                    </a:lnTo>
                    <a:lnTo>
                      <a:pt x="334" y="23"/>
                    </a:lnTo>
                    <a:lnTo>
                      <a:pt x="334" y="23"/>
                    </a:lnTo>
                    <a:lnTo>
                      <a:pt x="339" y="23"/>
                    </a:lnTo>
                    <a:lnTo>
                      <a:pt x="339" y="23"/>
                    </a:lnTo>
                    <a:lnTo>
                      <a:pt x="334" y="23"/>
                    </a:lnTo>
                    <a:lnTo>
                      <a:pt x="334" y="23"/>
                    </a:lnTo>
                    <a:lnTo>
                      <a:pt x="334" y="23"/>
                    </a:lnTo>
                    <a:lnTo>
                      <a:pt x="334" y="18"/>
                    </a:lnTo>
                    <a:lnTo>
                      <a:pt x="339" y="18"/>
                    </a:lnTo>
                    <a:lnTo>
                      <a:pt x="339" y="23"/>
                    </a:lnTo>
                    <a:lnTo>
                      <a:pt x="343" y="23"/>
                    </a:lnTo>
                    <a:lnTo>
                      <a:pt x="348" y="23"/>
                    </a:lnTo>
                    <a:lnTo>
                      <a:pt x="348" y="23"/>
                    </a:lnTo>
                    <a:lnTo>
                      <a:pt x="348" y="23"/>
                    </a:lnTo>
                    <a:lnTo>
                      <a:pt x="348" y="23"/>
                    </a:lnTo>
                    <a:lnTo>
                      <a:pt x="352" y="23"/>
                    </a:lnTo>
                    <a:lnTo>
                      <a:pt x="352" y="23"/>
                    </a:lnTo>
                    <a:lnTo>
                      <a:pt x="352" y="23"/>
                    </a:lnTo>
                    <a:lnTo>
                      <a:pt x="352" y="23"/>
                    </a:lnTo>
                    <a:lnTo>
                      <a:pt x="352" y="23"/>
                    </a:lnTo>
                    <a:lnTo>
                      <a:pt x="352" y="23"/>
                    </a:lnTo>
                    <a:lnTo>
                      <a:pt x="352" y="23"/>
                    </a:lnTo>
                    <a:lnTo>
                      <a:pt x="348" y="27"/>
                    </a:lnTo>
                    <a:lnTo>
                      <a:pt x="348" y="27"/>
                    </a:lnTo>
                    <a:lnTo>
                      <a:pt x="348" y="32"/>
                    </a:lnTo>
                    <a:lnTo>
                      <a:pt x="352" y="32"/>
                    </a:lnTo>
                    <a:lnTo>
                      <a:pt x="352" y="32"/>
                    </a:lnTo>
                    <a:lnTo>
                      <a:pt x="352" y="32"/>
                    </a:lnTo>
                    <a:lnTo>
                      <a:pt x="352" y="32"/>
                    </a:lnTo>
                    <a:lnTo>
                      <a:pt x="352" y="32"/>
                    </a:lnTo>
                    <a:lnTo>
                      <a:pt x="357" y="32"/>
                    </a:lnTo>
                    <a:lnTo>
                      <a:pt x="357" y="32"/>
                    </a:lnTo>
                    <a:lnTo>
                      <a:pt x="357" y="27"/>
                    </a:lnTo>
                    <a:lnTo>
                      <a:pt x="361" y="27"/>
                    </a:lnTo>
                    <a:lnTo>
                      <a:pt x="361" y="32"/>
                    </a:lnTo>
                    <a:lnTo>
                      <a:pt x="366" y="32"/>
                    </a:lnTo>
                    <a:lnTo>
                      <a:pt x="366" y="32"/>
                    </a:lnTo>
                    <a:lnTo>
                      <a:pt x="366" y="32"/>
                    </a:lnTo>
                    <a:lnTo>
                      <a:pt x="366" y="32"/>
                    </a:lnTo>
                    <a:lnTo>
                      <a:pt x="366" y="27"/>
                    </a:lnTo>
                    <a:lnTo>
                      <a:pt x="366" y="27"/>
                    </a:lnTo>
                    <a:lnTo>
                      <a:pt x="366" y="27"/>
                    </a:lnTo>
                    <a:lnTo>
                      <a:pt x="370" y="23"/>
                    </a:lnTo>
                    <a:lnTo>
                      <a:pt x="370" y="23"/>
                    </a:lnTo>
                    <a:lnTo>
                      <a:pt x="370" y="23"/>
                    </a:lnTo>
                    <a:lnTo>
                      <a:pt x="370" y="23"/>
                    </a:lnTo>
                    <a:lnTo>
                      <a:pt x="375" y="23"/>
                    </a:lnTo>
                    <a:lnTo>
                      <a:pt x="375" y="23"/>
                    </a:lnTo>
                    <a:lnTo>
                      <a:pt x="375" y="23"/>
                    </a:lnTo>
                    <a:lnTo>
                      <a:pt x="375" y="18"/>
                    </a:lnTo>
                    <a:lnTo>
                      <a:pt x="375" y="18"/>
                    </a:lnTo>
                    <a:lnTo>
                      <a:pt x="379" y="18"/>
                    </a:lnTo>
                    <a:lnTo>
                      <a:pt x="379" y="18"/>
                    </a:lnTo>
                    <a:lnTo>
                      <a:pt x="379" y="18"/>
                    </a:lnTo>
                    <a:lnTo>
                      <a:pt x="384" y="14"/>
                    </a:lnTo>
                    <a:lnTo>
                      <a:pt x="384" y="14"/>
                    </a:lnTo>
                    <a:lnTo>
                      <a:pt x="388" y="14"/>
                    </a:lnTo>
                    <a:lnTo>
                      <a:pt x="388" y="14"/>
                    </a:lnTo>
                    <a:lnTo>
                      <a:pt x="388" y="14"/>
                    </a:lnTo>
                    <a:lnTo>
                      <a:pt x="388" y="14"/>
                    </a:lnTo>
                    <a:lnTo>
                      <a:pt x="393" y="14"/>
                    </a:lnTo>
                    <a:lnTo>
                      <a:pt x="393" y="14"/>
                    </a:lnTo>
                    <a:lnTo>
                      <a:pt x="393" y="18"/>
                    </a:lnTo>
                    <a:lnTo>
                      <a:pt x="393" y="18"/>
                    </a:lnTo>
                    <a:lnTo>
                      <a:pt x="388" y="18"/>
                    </a:lnTo>
                    <a:lnTo>
                      <a:pt x="388" y="18"/>
                    </a:lnTo>
                    <a:lnTo>
                      <a:pt x="388" y="18"/>
                    </a:lnTo>
                    <a:lnTo>
                      <a:pt x="388" y="18"/>
                    </a:lnTo>
                    <a:lnTo>
                      <a:pt x="393" y="23"/>
                    </a:lnTo>
                    <a:lnTo>
                      <a:pt x="393" y="23"/>
                    </a:lnTo>
                    <a:lnTo>
                      <a:pt x="397" y="23"/>
                    </a:lnTo>
                    <a:lnTo>
                      <a:pt x="402" y="27"/>
                    </a:lnTo>
                    <a:lnTo>
                      <a:pt x="406" y="27"/>
                    </a:lnTo>
                    <a:lnTo>
                      <a:pt x="411" y="32"/>
                    </a:lnTo>
                    <a:lnTo>
                      <a:pt x="415" y="32"/>
                    </a:lnTo>
                    <a:lnTo>
                      <a:pt x="415" y="32"/>
                    </a:lnTo>
                    <a:lnTo>
                      <a:pt x="420" y="36"/>
                    </a:lnTo>
                    <a:lnTo>
                      <a:pt x="424" y="41"/>
                    </a:lnTo>
                    <a:lnTo>
                      <a:pt x="429" y="45"/>
                    </a:lnTo>
                    <a:lnTo>
                      <a:pt x="438" y="50"/>
                    </a:lnTo>
                    <a:lnTo>
                      <a:pt x="442" y="54"/>
                    </a:lnTo>
                    <a:lnTo>
                      <a:pt x="447" y="59"/>
                    </a:lnTo>
                    <a:lnTo>
                      <a:pt x="456" y="68"/>
                    </a:lnTo>
                    <a:lnTo>
                      <a:pt x="456" y="68"/>
                    </a:lnTo>
                    <a:lnTo>
                      <a:pt x="461" y="72"/>
                    </a:lnTo>
                    <a:lnTo>
                      <a:pt x="465" y="77"/>
                    </a:lnTo>
                    <a:lnTo>
                      <a:pt x="470" y="77"/>
                    </a:lnTo>
                    <a:lnTo>
                      <a:pt x="470" y="77"/>
                    </a:lnTo>
                    <a:lnTo>
                      <a:pt x="470" y="77"/>
                    </a:lnTo>
                    <a:lnTo>
                      <a:pt x="470" y="77"/>
                    </a:lnTo>
                    <a:lnTo>
                      <a:pt x="470" y="77"/>
                    </a:lnTo>
                    <a:lnTo>
                      <a:pt x="470" y="77"/>
                    </a:lnTo>
                    <a:lnTo>
                      <a:pt x="470" y="77"/>
                    </a:lnTo>
                    <a:lnTo>
                      <a:pt x="470" y="77"/>
                    </a:lnTo>
                    <a:lnTo>
                      <a:pt x="474" y="77"/>
                    </a:lnTo>
                    <a:lnTo>
                      <a:pt x="474" y="72"/>
                    </a:lnTo>
                    <a:lnTo>
                      <a:pt x="470" y="72"/>
                    </a:lnTo>
                    <a:lnTo>
                      <a:pt x="470" y="72"/>
                    </a:lnTo>
                    <a:lnTo>
                      <a:pt x="470" y="72"/>
                    </a:lnTo>
                    <a:lnTo>
                      <a:pt x="470" y="72"/>
                    </a:lnTo>
                    <a:lnTo>
                      <a:pt x="474" y="68"/>
                    </a:lnTo>
                    <a:lnTo>
                      <a:pt x="474" y="68"/>
                    </a:lnTo>
                    <a:lnTo>
                      <a:pt x="474" y="68"/>
                    </a:lnTo>
                    <a:lnTo>
                      <a:pt x="474" y="68"/>
                    </a:lnTo>
                    <a:lnTo>
                      <a:pt x="474" y="68"/>
                    </a:lnTo>
                    <a:lnTo>
                      <a:pt x="474" y="68"/>
                    </a:lnTo>
                    <a:lnTo>
                      <a:pt x="479" y="68"/>
                    </a:lnTo>
                    <a:lnTo>
                      <a:pt x="479" y="72"/>
                    </a:lnTo>
                    <a:lnTo>
                      <a:pt x="479" y="72"/>
                    </a:lnTo>
                    <a:lnTo>
                      <a:pt x="479" y="72"/>
                    </a:lnTo>
                    <a:lnTo>
                      <a:pt x="483" y="72"/>
                    </a:lnTo>
                    <a:lnTo>
                      <a:pt x="483" y="72"/>
                    </a:lnTo>
                    <a:lnTo>
                      <a:pt x="483" y="72"/>
                    </a:lnTo>
                    <a:lnTo>
                      <a:pt x="483" y="72"/>
                    </a:lnTo>
                    <a:lnTo>
                      <a:pt x="483" y="77"/>
                    </a:lnTo>
                    <a:lnTo>
                      <a:pt x="483" y="72"/>
                    </a:lnTo>
                    <a:lnTo>
                      <a:pt x="488" y="72"/>
                    </a:lnTo>
                    <a:lnTo>
                      <a:pt x="488" y="77"/>
                    </a:lnTo>
                    <a:lnTo>
                      <a:pt x="488" y="77"/>
                    </a:lnTo>
                    <a:lnTo>
                      <a:pt x="488" y="77"/>
                    </a:lnTo>
                    <a:lnTo>
                      <a:pt x="488" y="77"/>
                    </a:lnTo>
                    <a:lnTo>
                      <a:pt x="488" y="77"/>
                    </a:lnTo>
                    <a:lnTo>
                      <a:pt x="492" y="77"/>
                    </a:lnTo>
                    <a:lnTo>
                      <a:pt x="492" y="77"/>
                    </a:lnTo>
                    <a:lnTo>
                      <a:pt x="497" y="77"/>
                    </a:lnTo>
                    <a:lnTo>
                      <a:pt x="497" y="77"/>
                    </a:lnTo>
                    <a:lnTo>
                      <a:pt x="501" y="77"/>
                    </a:lnTo>
                    <a:lnTo>
                      <a:pt x="501" y="77"/>
                    </a:lnTo>
                    <a:lnTo>
                      <a:pt x="506" y="77"/>
                    </a:lnTo>
                    <a:lnTo>
                      <a:pt x="506" y="77"/>
                    </a:lnTo>
                    <a:lnTo>
                      <a:pt x="506" y="77"/>
                    </a:lnTo>
                    <a:lnTo>
                      <a:pt x="506" y="77"/>
                    </a:lnTo>
                    <a:lnTo>
                      <a:pt x="506" y="77"/>
                    </a:lnTo>
                    <a:lnTo>
                      <a:pt x="510" y="72"/>
                    </a:lnTo>
                    <a:lnTo>
                      <a:pt x="510" y="72"/>
                    </a:lnTo>
                    <a:lnTo>
                      <a:pt x="510" y="72"/>
                    </a:lnTo>
                    <a:lnTo>
                      <a:pt x="510" y="72"/>
                    </a:lnTo>
                    <a:lnTo>
                      <a:pt x="510" y="72"/>
                    </a:lnTo>
                    <a:lnTo>
                      <a:pt x="515" y="72"/>
                    </a:lnTo>
                    <a:lnTo>
                      <a:pt x="519" y="72"/>
                    </a:lnTo>
                    <a:lnTo>
                      <a:pt x="519" y="72"/>
                    </a:lnTo>
                    <a:lnTo>
                      <a:pt x="524" y="77"/>
                    </a:lnTo>
                    <a:lnTo>
                      <a:pt x="524" y="77"/>
                    </a:lnTo>
                    <a:lnTo>
                      <a:pt x="524" y="77"/>
                    </a:lnTo>
                    <a:lnTo>
                      <a:pt x="528" y="81"/>
                    </a:lnTo>
                    <a:lnTo>
                      <a:pt x="528" y="81"/>
                    </a:lnTo>
                    <a:lnTo>
                      <a:pt x="528" y="81"/>
                    </a:lnTo>
                    <a:lnTo>
                      <a:pt x="533" y="86"/>
                    </a:lnTo>
                    <a:lnTo>
                      <a:pt x="533" y="86"/>
                    </a:lnTo>
                    <a:lnTo>
                      <a:pt x="537" y="86"/>
                    </a:lnTo>
                    <a:lnTo>
                      <a:pt x="537" y="86"/>
                    </a:lnTo>
                    <a:lnTo>
                      <a:pt x="537" y="86"/>
                    </a:lnTo>
                    <a:lnTo>
                      <a:pt x="542" y="90"/>
                    </a:lnTo>
                    <a:lnTo>
                      <a:pt x="546" y="90"/>
                    </a:lnTo>
                    <a:lnTo>
                      <a:pt x="546" y="90"/>
                    </a:lnTo>
                    <a:lnTo>
                      <a:pt x="546" y="90"/>
                    </a:lnTo>
                    <a:lnTo>
                      <a:pt x="546" y="90"/>
                    </a:lnTo>
                    <a:lnTo>
                      <a:pt x="546" y="90"/>
                    </a:lnTo>
                    <a:lnTo>
                      <a:pt x="551" y="95"/>
                    </a:lnTo>
                    <a:lnTo>
                      <a:pt x="551" y="95"/>
                    </a:lnTo>
                    <a:lnTo>
                      <a:pt x="551" y="95"/>
                    </a:lnTo>
                    <a:lnTo>
                      <a:pt x="551" y="95"/>
                    </a:lnTo>
                    <a:lnTo>
                      <a:pt x="555" y="99"/>
                    </a:lnTo>
                    <a:lnTo>
                      <a:pt x="555" y="95"/>
                    </a:lnTo>
                    <a:lnTo>
                      <a:pt x="555" y="95"/>
                    </a:lnTo>
                    <a:lnTo>
                      <a:pt x="564" y="99"/>
                    </a:lnTo>
                    <a:lnTo>
                      <a:pt x="564" y="99"/>
                    </a:lnTo>
                    <a:lnTo>
                      <a:pt x="564" y="99"/>
                    </a:lnTo>
                    <a:lnTo>
                      <a:pt x="564" y="99"/>
                    </a:lnTo>
                    <a:lnTo>
                      <a:pt x="564" y="99"/>
                    </a:lnTo>
                    <a:lnTo>
                      <a:pt x="569" y="99"/>
                    </a:lnTo>
                    <a:lnTo>
                      <a:pt x="569" y="99"/>
                    </a:lnTo>
                    <a:lnTo>
                      <a:pt x="569" y="95"/>
                    </a:lnTo>
                    <a:lnTo>
                      <a:pt x="569" y="95"/>
                    </a:lnTo>
                    <a:lnTo>
                      <a:pt x="569" y="95"/>
                    </a:lnTo>
                    <a:lnTo>
                      <a:pt x="569" y="95"/>
                    </a:lnTo>
                    <a:lnTo>
                      <a:pt x="574" y="95"/>
                    </a:lnTo>
                    <a:lnTo>
                      <a:pt x="574" y="95"/>
                    </a:lnTo>
                    <a:lnTo>
                      <a:pt x="574" y="95"/>
                    </a:lnTo>
                    <a:lnTo>
                      <a:pt x="574" y="95"/>
                    </a:lnTo>
                    <a:lnTo>
                      <a:pt x="574" y="95"/>
                    </a:lnTo>
                    <a:lnTo>
                      <a:pt x="574" y="95"/>
                    </a:lnTo>
                    <a:lnTo>
                      <a:pt x="574" y="95"/>
                    </a:lnTo>
                    <a:lnTo>
                      <a:pt x="578" y="99"/>
                    </a:lnTo>
                    <a:lnTo>
                      <a:pt x="578" y="99"/>
                    </a:lnTo>
                    <a:lnTo>
                      <a:pt x="583" y="104"/>
                    </a:lnTo>
                    <a:lnTo>
                      <a:pt x="583" y="104"/>
                    </a:lnTo>
                    <a:lnTo>
                      <a:pt x="583" y="104"/>
                    </a:lnTo>
                    <a:lnTo>
                      <a:pt x="587" y="104"/>
                    </a:lnTo>
                    <a:lnTo>
                      <a:pt x="587" y="104"/>
                    </a:lnTo>
                    <a:lnTo>
                      <a:pt x="587" y="104"/>
                    </a:lnTo>
                    <a:lnTo>
                      <a:pt x="587" y="104"/>
                    </a:lnTo>
                    <a:lnTo>
                      <a:pt x="583" y="104"/>
                    </a:lnTo>
                    <a:lnTo>
                      <a:pt x="583" y="104"/>
                    </a:lnTo>
                    <a:lnTo>
                      <a:pt x="583" y="104"/>
                    </a:lnTo>
                    <a:lnTo>
                      <a:pt x="583" y="109"/>
                    </a:lnTo>
                    <a:lnTo>
                      <a:pt x="583" y="109"/>
                    </a:lnTo>
                    <a:lnTo>
                      <a:pt x="583" y="109"/>
                    </a:lnTo>
                    <a:lnTo>
                      <a:pt x="583" y="109"/>
                    </a:lnTo>
                    <a:lnTo>
                      <a:pt x="583" y="113"/>
                    </a:lnTo>
                    <a:lnTo>
                      <a:pt x="583" y="113"/>
                    </a:lnTo>
                    <a:lnTo>
                      <a:pt x="583" y="118"/>
                    </a:lnTo>
                    <a:lnTo>
                      <a:pt x="583" y="118"/>
                    </a:lnTo>
                    <a:lnTo>
                      <a:pt x="578" y="118"/>
                    </a:lnTo>
                    <a:lnTo>
                      <a:pt x="578" y="118"/>
                    </a:lnTo>
                    <a:lnTo>
                      <a:pt x="578" y="118"/>
                    </a:lnTo>
                    <a:lnTo>
                      <a:pt x="574" y="118"/>
                    </a:lnTo>
                    <a:lnTo>
                      <a:pt x="574" y="122"/>
                    </a:lnTo>
                    <a:lnTo>
                      <a:pt x="574" y="122"/>
                    </a:lnTo>
                    <a:lnTo>
                      <a:pt x="574" y="122"/>
                    </a:lnTo>
                    <a:lnTo>
                      <a:pt x="574" y="122"/>
                    </a:lnTo>
                    <a:lnTo>
                      <a:pt x="574" y="127"/>
                    </a:lnTo>
                    <a:lnTo>
                      <a:pt x="574" y="131"/>
                    </a:lnTo>
                    <a:lnTo>
                      <a:pt x="574" y="131"/>
                    </a:lnTo>
                    <a:lnTo>
                      <a:pt x="578" y="136"/>
                    </a:lnTo>
                    <a:lnTo>
                      <a:pt x="578" y="136"/>
                    </a:lnTo>
                    <a:lnTo>
                      <a:pt x="578" y="140"/>
                    </a:lnTo>
                    <a:lnTo>
                      <a:pt x="578" y="140"/>
                    </a:lnTo>
                    <a:lnTo>
                      <a:pt x="583" y="140"/>
                    </a:lnTo>
                    <a:lnTo>
                      <a:pt x="578" y="145"/>
                    </a:lnTo>
                    <a:lnTo>
                      <a:pt x="578" y="145"/>
                    </a:lnTo>
                    <a:lnTo>
                      <a:pt x="578" y="145"/>
                    </a:lnTo>
                    <a:lnTo>
                      <a:pt x="578" y="145"/>
                    </a:lnTo>
                    <a:lnTo>
                      <a:pt x="578" y="145"/>
                    </a:lnTo>
                    <a:lnTo>
                      <a:pt x="574" y="149"/>
                    </a:lnTo>
                    <a:lnTo>
                      <a:pt x="574" y="149"/>
                    </a:lnTo>
                    <a:lnTo>
                      <a:pt x="574" y="149"/>
                    </a:lnTo>
                    <a:lnTo>
                      <a:pt x="574" y="149"/>
                    </a:lnTo>
                    <a:lnTo>
                      <a:pt x="569" y="149"/>
                    </a:lnTo>
                    <a:lnTo>
                      <a:pt x="569" y="149"/>
                    </a:lnTo>
                    <a:lnTo>
                      <a:pt x="569" y="149"/>
                    </a:lnTo>
                    <a:lnTo>
                      <a:pt x="569" y="149"/>
                    </a:lnTo>
                    <a:lnTo>
                      <a:pt x="564" y="149"/>
                    </a:lnTo>
                    <a:lnTo>
                      <a:pt x="564" y="149"/>
                    </a:lnTo>
                    <a:lnTo>
                      <a:pt x="560" y="149"/>
                    </a:lnTo>
                    <a:lnTo>
                      <a:pt x="560" y="149"/>
                    </a:lnTo>
                    <a:lnTo>
                      <a:pt x="560" y="149"/>
                    </a:lnTo>
                    <a:lnTo>
                      <a:pt x="555" y="149"/>
                    </a:lnTo>
                    <a:lnTo>
                      <a:pt x="555" y="149"/>
                    </a:lnTo>
                    <a:lnTo>
                      <a:pt x="551" y="149"/>
                    </a:lnTo>
                    <a:lnTo>
                      <a:pt x="551" y="145"/>
                    </a:lnTo>
                    <a:lnTo>
                      <a:pt x="546" y="145"/>
                    </a:lnTo>
                    <a:lnTo>
                      <a:pt x="542" y="145"/>
                    </a:lnTo>
                    <a:lnTo>
                      <a:pt x="542" y="145"/>
                    </a:lnTo>
                    <a:lnTo>
                      <a:pt x="542" y="145"/>
                    </a:lnTo>
                    <a:lnTo>
                      <a:pt x="542" y="149"/>
                    </a:lnTo>
                    <a:lnTo>
                      <a:pt x="542" y="149"/>
                    </a:lnTo>
                    <a:lnTo>
                      <a:pt x="546" y="154"/>
                    </a:lnTo>
                    <a:lnTo>
                      <a:pt x="546" y="158"/>
                    </a:lnTo>
                    <a:lnTo>
                      <a:pt x="546" y="163"/>
                    </a:lnTo>
                    <a:lnTo>
                      <a:pt x="546" y="167"/>
                    </a:lnTo>
                    <a:lnTo>
                      <a:pt x="546" y="172"/>
                    </a:lnTo>
                    <a:lnTo>
                      <a:pt x="546" y="172"/>
                    </a:lnTo>
                    <a:lnTo>
                      <a:pt x="546" y="176"/>
                    </a:lnTo>
                    <a:lnTo>
                      <a:pt x="546" y="176"/>
                    </a:lnTo>
                    <a:lnTo>
                      <a:pt x="546" y="176"/>
                    </a:lnTo>
                    <a:lnTo>
                      <a:pt x="546" y="176"/>
                    </a:lnTo>
                    <a:lnTo>
                      <a:pt x="551" y="176"/>
                    </a:lnTo>
                    <a:lnTo>
                      <a:pt x="551" y="176"/>
                    </a:lnTo>
                    <a:lnTo>
                      <a:pt x="551" y="181"/>
                    </a:lnTo>
                    <a:lnTo>
                      <a:pt x="551" y="181"/>
                    </a:lnTo>
                    <a:lnTo>
                      <a:pt x="551" y="181"/>
                    </a:lnTo>
                    <a:lnTo>
                      <a:pt x="551" y="185"/>
                    </a:lnTo>
                    <a:lnTo>
                      <a:pt x="551" y="185"/>
                    </a:lnTo>
                    <a:lnTo>
                      <a:pt x="551" y="185"/>
                    </a:lnTo>
                    <a:lnTo>
                      <a:pt x="551" y="185"/>
                    </a:lnTo>
                    <a:lnTo>
                      <a:pt x="551" y="181"/>
                    </a:lnTo>
                    <a:lnTo>
                      <a:pt x="546" y="181"/>
                    </a:lnTo>
                    <a:lnTo>
                      <a:pt x="546" y="185"/>
                    </a:lnTo>
                    <a:lnTo>
                      <a:pt x="542" y="185"/>
                    </a:lnTo>
                    <a:lnTo>
                      <a:pt x="542" y="185"/>
                    </a:lnTo>
                    <a:lnTo>
                      <a:pt x="542" y="185"/>
                    </a:lnTo>
                    <a:lnTo>
                      <a:pt x="542" y="181"/>
                    </a:lnTo>
                    <a:lnTo>
                      <a:pt x="537" y="181"/>
                    </a:lnTo>
                    <a:lnTo>
                      <a:pt x="537" y="181"/>
                    </a:lnTo>
                    <a:lnTo>
                      <a:pt x="537" y="181"/>
                    </a:lnTo>
                    <a:lnTo>
                      <a:pt x="533" y="181"/>
                    </a:lnTo>
                    <a:lnTo>
                      <a:pt x="528" y="185"/>
                    </a:lnTo>
                    <a:lnTo>
                      <a:pt x="528" y="185"/>
                    </a:lnTo>
                    <a:lnTo>
                      <a:pt x="528" y="185"/>
                    </a:lnTo>
                    <a:lnTo>
                      <a:pt x="524" y="185"/>
                    </a:lnTo>
                    <a:lnTo>
                      <a:pt x="524" y="185"/>
                    </a:lnTo>
                    <a:lnTo>
                      <a:pt x="519" y="185"/>
                    </a:lnTo>
                    <a:lnTo>
                      <a:pt x="519" y="185"/>
                    </a:lnTo>
                    <a:lnTo>
                      <a:pt x="515" y="190"/>
                    </a:lnTo>
                    <a:lnTo>
                      <a:pt x="515" y="190"/>
                    </a:lnTo>
                    <a:lnTo>
                      <a:pt x="515" y="190"/>
                    </a:lnTo>
                    <a:lnTo>
                      <a:pt x="515" y="190"/>
                    </a:lnTo>
                    <a:lnTo>
                      <a:pt x="515" y="190"/>
                    </a:lnTo>
                    <a:lnTo>
                      <a:pt x="519" y="194"/>
                    </a:lnTo>
                    <a:lnTo>
                      <a:pt x="519" y="190"/>
                    </a:lnTo>
                    <a:lnTo>
                      <a:pt x="519" y="190"/>
                    </a:lnTo>
                    <a:lnTo>
                      <a:pt x="524" y="194"/>
                    </a:lnTo>
                    <a:lnTo>
                      <a:pt x="524" y="194"/>
                    </a:lnTo>
                    <a:lnTo>
                      <a:pt x="524" y="194"/>
                    </a:lnTo>
                    <a:lnTo>
                      <a:pt x="524" y="194"/>
                    </a:lnTo>
                    <a:lnTo>
                      <a:pt x="524" y="194"/>
                    </a:lnTo>
                    <a:lnTo>
                      <a:pt x="524" y="194"/>
                    </a:lnTo>
                    <a:lnTo>
                      <a:pt x="524" y="194"/>
                    </a:lnTo>
                    <a:lnTo>
                      <a:pt x="524" y="194"/>
                    </a:lnTo>
                    <a:lnTo>
                      <a:pt x="524" y="199"/>
                    </a:lnTo>
                    <a:lnTo>
                      <a:pt x="528" y="199"/>
                    </a:lnTo>
                    <a:lnTo>
                      <a:pt x="528" y="203"/>
                    </a:lnTo>
                    <a:lnTo>
                      <a:pt x="528" y="203"/>
                    </a:lnTo>
                    <a:lnTo>
                      <a:pt x="528" y="203"/>
                    </a:lnTo>
                    <a:lnTo>
                      <a:pt x="528" y="208"/>
                    </a:lnTo>
                    <a:lnTo>
                      <a:pt x="528" y="208"/>
                    </a:lnTo>
                    <a:lnTo>
                      <a:pt x="533" y="208"/>
                    </a:lnTo>
                    <a:lnTo>
                      <a:pt x="533" y="213"/>
                    </a:lnTo>
                    <a:lnTo>
                      <a:pt x="537" y="217"/>
                    </a:lnTo>
                    <a:lnTo>
                      <a:pt x="537" y="217"/>
                    </a:lnTo>
                    <a:lnTo>
                      <a:pt x="537" y="217"/>
                    </a:lnTo>
                    <a:lnTo>
                      <a:pt x="537" y="222"/>
                    </a:lnTo>
                    <a:lnTo>
                      <a:pt x="542" y="222"/>
                    </a:lnTo>
                    <a:lnTo>
                      <a:pt x="542" y="222"/>
                    </a:lnTo>
                    <a:lnTo>
                      <a:pt x="542" y="222"/>
                    </a:lnTo>
                    <a:lnTo>
                      <a:pt x="542" y="222"/>
                    </a:lnTo>
                    <a:lnTo>
                      <a:pt x="542" y="226"/>
                    </a:lnTo>
                    <a:lnTo>
                      <a:pt x="537" y="222"/>
                    </a:lnTo>
                    <a:lnTo>
                      <a:pt x="537" y="226"/>
                    </a:lnTo>
                    <a:lnTo>
                      <a:pt x="537" y="226"/>
                    </a:lnTo>
                    <a:lnTo>
                      <a:pt x="537" y="226"/>
                    </a:lnTo>
                    <a:lnTo>
                      <a:pt x="537" y="226"/>
                    </a:lnTo>
                    <a:lnTo>
                      <a:pt x="537" y="226"/>
                    </a:lnTo>
                    <a:lnTo>
                      <a:pt x="537" y="226"/>
                    </a:lnTo>
                    <a:lnTo>
                      <a:pt x="542" y="226"/>
                    </a:lnTo>
                    <a:lnTo>
                      <a:pt x="542" y="231"/>
                    </a:lnTo>
                    <a:lnTo>
                      <a:pt x="537" y="231"/>
                    </a:lnTo>
                    <a:lnTo>
                      <a:pt x="537" y="231"/>
                    </a:lnTo>
                    <a:lnTo>
                      <a:pt x="537" y="231"/>
                    </a:lnTo>
                    <a:lnTo>
                      <a:pt x="537" y="231"/>
                    </a:lnTo>
                    <a:lnTo>
                      <a:pt x="537" y="235"/>
                    </a:lnTo>
                    <a:lnTo>
                      <a:pt x="537" y="235"/>
                    </a:lnTo>
                    <a:lnTo>
                      <a:pt x="537" y="240"/>
                    </a:lnTo>
                    <a:lnTo>
                      <a:pt x="542" y="240"/>
                    </a:lnTo>
                    <a:lnTo>
                      <a:pt x="542" y="240"/>
                    </a:lnTo>
                    <a:lnTo>
                      <a:pt x="542" y="240"/>
                    </a:lnTo>
                    <a:lnTo>
                      <a:pt x="542" y="240"/>
                    </a:lnTo>
                    <a:lnTo>
                      <a:pt x="537" y="240"/>
                    </a:lnTo>
                    <a:lnTo>
                      <a:pt x="533" y="240"/>
                    </a:lnTo>
                    <a:lnTo>
                      <a:pt x="533" y="235"/>
                    </a:lnTo>
                    <a:lnTo>
                      <a:pt x="528" y="235"/>
                    </a:lnTo>
                    <a:lnTo>
                      <a:pt x="528" y="235"/>
                    </a:lnTo>
                    <a:lnTo>
                      <a:pt x="524" y="235"/>
                    </a:lnTo>
                    <a:lnTo>
                      <a:pt x="524" y="235"/>
                    </a:lnTo>
                    <a:lnTo>
                      <a:pt x="524" y="235"/>
                    </a:lnTo>
                    <a:lnTo>
                      <a:pt x="519" y="235"/>
                    </a:lnTo>
                    <a:lnTo>
                      <a:pt x="519" y="231"/>
                    </a:lnTo>
                    <a:lnTo>
                      <a:pt x="519" y="231"/>
                    </a:lnTo>
                    <a:lnTo>
                      <a:pt x="519" y="231"/>
                    </a:lnTo>
                    <a:lnTo>
                      <a:pt x="515" y="231"/>
                    </a:lnTo>
                    <a:lnTo>
                      <a:pt x="515" y="231"/>
                    </a:lnTo>
                    <a:lnTo>
                      <a:pt x="515" y="231"/>
                    </a:lnTo>
                    <a:lnTo>
                      <a:pt x="510" y="231"/>
                    </a:lnTo>
                    <a:lnTo>
                      <a:pt x="510" y="231"/>
                    </a:lnTo>
                    <a:lnTo>
                      <a:pt x="506" y="231"/>
                    </a:lnTo>
                    <a:lnTo>
                      <a:pt x="506" y="231"/>
                    </a:lnTo>
                    <a:lnTo>
                      <a:pt x="501" y="231"/>
                    </a:lnTo>
                    <a:lnTo>
                      <a:pt x="497" y="231"/>
                    </a:lnTo>
                    <a:lnTo>
                      <a:pt x="497" y="231"/>
                    </a:lnTo>
                    <a:lnTo>
                      <a:pt x="492" y="231"/>
                    </a:lnTo>
                    <a:lnTo>
                      <a:pt x="492" y="231"/>
                    </a:lnTo>
                    <a:lnTo>
                      <a:pt x="492" y="231"/>
                    </a:lnTo>
                    <a:lnTo>
                      <a:pt x="488" y="231"/>
                    </a:lnTo>
                    <a:lnTo>
                      <a:pt x="488" y="231"/>
                    </a:lnTo>
                    <a:lnTo>
                      <a:pt x="488" y="231"/>
                    </a:lnTo>
                    <a:lnTo>
                      <a:pt x="483" y="231"/>
                    </a:lnTo>
                    <a:lnTo>
                      <a:pt x="479" y="231"/>
                    </a:lnTo>
                    <a:lnTo>
                      <a:pt x="479" y="231"/>
                    </a:lnTo>
                    <a:lnTo>
                      <a:pt x="474" y="231"/>
                    </a:lnTo>
                    <a:lnTo>
                      <a:pt x="470" y="231"/>
                    </a:lnTo>
                    <a:lnTo>
                      <a:pt x="470" y="231"/>
                    </a:lnTo>
                    <a:lnTo>
                      <a:pt x="470" y="231"/>
                    </a:lnTo>
                    <a:lnTo>
                      <a:pt x="465" y="231"/>
                    </a:lnTo>
                    <a:lnTo>
                      <a:pt x="465" y="231"/>
                    </a:lnTo>
                    <a:lnTo>
                      <a:pt x="461" y="231"/>
                    </a:lnTo>
                    <a:lnTo>
                      <a:pt x="456" y="231"/>
                    </a:lnTo>
                    <a:lnTo>
                      <a:pt x="452" y="231"/>
                    </a:lnTo>
                    <a:lnTo>
                      <a:pt x="447" y="231"/>
                    </a:lnTo>
                    <a:lnTo>
                      <a:pt x="442" y="226"/>
                    </a:lnTo>
                    <a:lnTo>
                      <a:pt x="442" y="226"/>
                    </a:lnTo>
                    <a:lnTo>
                      <a:pt x="442" y="226"/>
                    </a:lnTo>
                    <a:lnTo>
                      <a:pt x="442" y="226"/>
                    </a:lnTo>
                    <a:lnTo>
                      <a:pt x="438" y="226"/>
                    </a:lnTo>
                    <a:lnTo>
                      <a:pt x="438" y="226"/>
                    </a:lnTo>
                    <a:lnTo>
                      <a:pt x="438" y="226"/>
                    </a:lnTo>
                    <a:lnTo>
                      <a:pt x="433" y="231"/>
                    </a:lnTo>
                    <a:lnTo>
                      <a:pt x="433" y="231"/>
                    </a:lnTo>
                    <a:lnTo>
                      <a:pt x="433" y="231"/>
                    </a:lnTo>
                    <a:lnTo>
                      <a:pt x="433" y="235"/>
                    </a:lnTo>
                    <a:lnTo>
                      <a:pt x="433" y="240"/>
                    </a:lnTo>
                    <a:lnTo>
                      <a:pt x="438" y="240"/>
                    </a:lnTo>
                    <a:lnTo>
                      <a:pt x="433" y="240"/>
                    </a:lnTo>
                    <a:lnTo>
                      <a:pt x="433" y="240"/>
                    </a:lnTo>
                    <a:lnTo>
                      <a:pt x="433" y="240"/>
                    </a:lnTo>
                    <a:lnTo>
                      <a:pt x="429" y="240"/>
                    </a:lnTo>
                    <a:lnTo>
                      <a:pt x="424" y="240"/>
                    </a:lnTo>
                    <a:lnTo>
                      <a:pt x="424" y="240"/>
                    </a:lnTo>
                    <a:lnTo>
                      <a:pt x="424" y="240"/>
                    </a:lnTo>
                    <a:lnTo>
                      <a:pt x="420" y="235"/>
                    </a:lnTo>
                    <a:lnTo>
                      <a:pt x="420" y="235"/>
                    </a:lnTo>
                    <a:lnTo>
                      <a:pt x="415" y="235"/>
                    </a:lnTo>
                    <a:lnTo>
                      <a:pt x="415" y="235"/>
                    </a:lnTo>
                    <a:lnTo>
                      <a:pt x="406" y="235"/>
                    </a:lnTo>
                    <a:lnTo>
                      <a:pt x="406" y="235"/>
                    </a:lnTo>
                    <a:lnTo>
                      <a:pt x="406" y="235"/>
                    </a:lnTo>
                    <a:lnTo>
                      <a:pt x="406" y="235"/>
                    </a:lnTo>
                    <a:lnTo>
                      <a:pt x="402" y="235"/>
                    </a:lnTo>
                    <a:lnTo>
                      <a:pt x="402" y="235"/>
                    </a:lnTo>
                    <a:lnTo>
                      <a:pt x="402" y="235"/>
                    </a:lnTo>
                    <a:lnTo>
                      <a:pt x="397" y="240"/>
                    </a:lnTo>
                    <a:lnTo>
                      <a:pt x="397" y="240"/>
                    </a:lnTo>
                    <a:lnTo>
                      <a:pt x="397" y="240"/>
                    </a:lnTo>
                    <a:lnTo>
                      <a:pt x="397" y="244"/>
                    </a:lnTo>
                    <a:lnTo>
                      <a:pt x="397" y="244"/>
                    </a:lnTo>
                    <a:lnTo>
                      <a:pt x="397" y="244"/>
                    </a:lnTo>
                    <a:lnTo>
                      <a:pt x="397" y="244"/>
                    </a:lnTo>
                    <a:lnTo>
                      <a:pt x="397" y="244"/>
                    </a:lnTo>
                    <a:lnTo>
                      <a:pt x="397" y="249"/>
                    </a:lnTo>
                    <a:lnTo>
                      <a:pt x="397" y="249"/>
                    </a:lnTo>
                    <a:lnTo>
                      <a:pt x="397" y="249"/>
                    </a:lnTo>
                    <a:lnTo>
                      <a:pt x="393" y="249"/>
                    </a:lnTo>
                    <a:lnTo>
                      <a:pt x="393" y="249"/>
                    </a:lnTo>
                    <a:lnTo>
                      <a:pt x="393" y="249"/>
                    </a:lnTo>
                    <a:lnTo>
                      <a:pt x="393" y="249"/>
                    </a:lnTo>
                    <a:lnTo>
                      <a:pt x="393" y="249"/>
                    </a:lnTo>
                    <a:lnTo>
                      <a:pt x="393" y="249"/>
                    </a:lnTo>
                    <a:lnTo>
                      <a:pt x="388" y="249"/>
                    </a:lnTo>
                    <a:lnTo>
                      <a:pt x="388" y="253"/>
                    </a:lnTo>
                    <a:lnTo>
                      <a:pt x="388" y="253"/>
                    </a:lnTo>
                    <a:lnTo>
                      <a:pt x="388" y="258"/>
                    </a:lnTo>
                    <a:lnTo>
                      <a:pt x="384" y="258"/>
                    </a:lnTo>
                    <a:lnTo>
                      <a:pt x="384" y="258"/>
                    </a:lnTo>
                    <a:lnTo>
                      <a:pt x="379" y="258"/>
                    </a:lnTo>
                    <a:lnTo>
                      <a:pt x="379" y="262"/>
                    </a:lnTo>
                    <a:lnTo>
                      <a:pt x="379" y="262"/>
                    </a:lnTo>
                    <a:lnTo>
                      <a:pt x="379" y="262"/>
                    </a:lnTo>
                    <a:lnTo>
                      <a:pt x="375" y="262"/>
                    </a:lnTo>
                    <a:lnTo>
                      <a:pt x="375" y="262"/>
                    </a:lnTo>
                    <a:lnTo>
                      <a:pt x="375" y="267"/>
                    </a:lnTo>
                    <a:lnTo>
                      <a:pt x="375" y="267"/>
                    </a:lnTo>
                    <a:lnTo>
                      <a:pt x="375" y="267"/>
                    </a:lnTo>
                    <a:lnTo>
                      <a:pt x="370" y="271"/>
                    </a:lnTo>
                    <a:lnTo>
                      <a:pt x="370" y="271"/>
                    </a:lnTo>
                    <a:lnTo>
                      <a:pt x="370" y="271"/>
                    </a:lnTo>
                    <a:lnTo>
                      <a:pt x="370" y="276"/>
                    </a:lnTo>
                    <a:lnTo>
                      <a:pt x="370" y="276"/>
                    </a:lnTo>
                    <a:lnTo>
                      <a:pt x="370" y="276"/>
                    </a:lnTo>
                    <a:lnTo>
                      <a:pt x="370" y="276"/>
                    </a:lnTo>
                    <a:lnTo>
                      <a:pt x="370" y="280"/>
                    </a:lnTo>
                    <a:lnTo>
                      <a:pt x="370" y="280"/>
                    </a:lnTo>
                    <a:lnTo>
                      <a:pt x="370" y="280"/>
                    </a:lnTo>
                    <a:lnTo>
                      <a:pt x="366" y="276"/>
                    </a:lnTo>
                    <a:lnTo>
                      <a:pt x="366" y="276"/>
                    </a:lnTo>
                    <a:lnTo>
                      <a:pt x="366" y="276"/>
                    </a:lnTo>
                    <a:lnTo>
                      <a:pt x="361" y="276"/>
                    </a:lnTo>
                    <a:lnTo>
                      <a:pt x="361" y="276"/>
                    </a:lnTo>
                    <a:lnTo>
                      <a:pt x="361" y="271"/>
                    </a:lnTo>
                    <a:lnTo>
                      <a:pt x="361" y="271"/>
                    </a:lnTo>
                    <a:lnTo>
                      <a:pt x="361" y="271"/>
                    </a:lnTo>
                    <a:lnTo>
                      <a:pt x="361" y="271"/>
                    </a:lnTo>
                    <a:lnTo>
                      <a:pt x="361" y="267"/>
                    </a:lnTo>
                    <a:lnTo>
                      <a:pt x="357" y="267"/>
                    </a:lnTo>
                    <a:lnTo>
                      <a:pt x="357" y="267"/>
                    </a:lnTo>
                    <a:lnTo>
                      <a:pt x="357" y="267"/>
                    </a:lnTo>
                    <a:lnTo>
                      <a:pt x="357" y="267"/>
                    </a:lnTo>
                    <a:lnTo>
                      <a:pt x="352" y="267"/>
                    </a:lnTo>
                    <a:lnTo>
                      <a:pt x="352" y="267"/>
                    </a:lnTo>
                    <a:lnTo>
                      <a:pt x="348" y="267"/>
                    </a:lnTo>
                    <a:lnTo>
                      <a:pt x="343" y="267"/>
                    </a:lnTo>
                    <a:lnTo>
                      <a:pt x="343" y="271"/>
                    </a:lnTo>
                    <a:lnTo>
                      <a:pt x="339" y="267"/>
                    </a:lnTo>
                    <a:lnTo>
                      <a:pt x="339" y="267"/>
                    </a:lnTo>
                    <a:lnTo>
                      <a:pt x="339" y="267"/>
                    </a:lnTo>
                    <a:lnTo>
                      <a:pt x="339" y="267"/>
                    </a:lnTo>
                    <a:lnTo>
                      <a:pt x="334" y="262"/>
                    </a:lnTo>
                    <a:lnTo>
                      <a:pt x="334" y="262"/>
                    </a:lnTo>
                    <a:lnTo>
                      <a:pt x="334" y="258"/>
                    </a:lnTo>
                    <a:lnTo>
                      <a:pt x="334" y="253"/>
                    </a:lnTo>
                    <a:lnTo>
                      <a:pt x="334" y="253"/>
                    </a:lnTo>
                    <a:lnTo>
                      <a:pt x="330" y="253"/>
                    </a:lnTo>
                    <a:lnTo>
                      <a:pt x="325" y="253"/>
                    </a:lnTo>
                    <a:lnTo>
                      <a:pt x="325" y="253"/>
                    </a:lnTo>
                    <a:lnTo>
                      <a:pt x="325" y="253"/>
                    </a:lnTo>
                    <a:lnTo>
                      <a:pt x="325" y="249"/>
                    </a:lnTo>
                    <a:lnTo>
                      <a:pt x="321" y="249"/>
                    </a:lnTo>
                    <a:lnTo>
                      <a:pt x="321" y="244"/>
                    </a:lnTo>
                    <a:lnTo>
                      <a:pt x="321" y="240"/>
                    </a:lnTo>
                    <a:lnTo>
                      <a:pt x="321" y="240"/>
                    </a:lnTo>
                    <a:lnTo>
                      <a:pt x="321" y="235"/>
                    </a:lnTo>
                    <a:lnTo>
                      <a:pt x="321" y="235"/>
                    </a:lnTo>
                    <a:lnTo>
                      <a:pt x="321" y="235"/>
                    </a:lnTo>
                    <a:lnTo>
                      <a:pt x="316" y="235"/>
                    </a:lnTo>
                    <a:lnTo>
                      <a:pt x="316" y="235"/>
                    </a:lnTo>
                    <a:lnTo>
                      <a:pt x="316" y="235"/>
                    </a:lnTo>
                    <a:lnTo>
                      <a:pt x="311" y="235"/>
                    </a:lnTo>
                    <a:lnTo>
                      <a:pt x="311" y="231"/>
                    </a:lnTo>
                    <a:lnTo>
                      <a:pt x="307" y="231"/>
                    </a:lnTo>
                    <a:lnTo>
                      <a:pt x="307" y="226"/>
                    </a:lnTo>
                    <a:lnTo>
                      <a:pt x="307" y="226"/>
                    </a:lnTo>
                    <a:lnTo>
                      <a:pt x="302" y="226"/>
                    </a:lnTo>
                    <a:lnTo>
                      <a:pt x="302" y="226"/>
                    </a:lnTo>
                    <a:lnTo>
                      <a:pt x="298" y="222"/>
                    </a:lnTo>
                    <a:lnTo>
                      <a:pt x="298" y="222"/>
                    </a:lnTo>
                    <a:lnTo>
                      <a:pt x="298" y="222"/>
                    </a:lnTo>
                    <a:lnTo>
                      <a:pt x="293" y="222"/>
                    </a:lnTo>
                    <a:lnTo>
                      <a:pt x="293" y="222"/>
                    </a:lnTo>
                    <a:lnTo>
                      <a:pt x="293" y="226"/>
                    </a:lnTo>
                    <a:lnTo>
                      <a:pt x="293" y="226"/>
                    </a:lnTo>
                    <a:lnTo>
                      <a:pt x="289" y="226"/>
                    </a:lnTo>
                    <a:lnTo>
                      <a:pt x="289" y="226"/>
                    </a:lnTo>
                    <a:lnTo>
                      <a:pt x="284" y="226"/>
                    </a:lnTo>
                    <a:lnTo>
                      <a:pt x="284" y="226"/>
                    </a:lnTo>
                    <a:lnTo>
                      <a:pt x="280" y="226"/>
                    </a:lnTo>
                    <a:lnTo>
                      <a:pt x="275" y="226"/>
                    </a:lnTo>
                    <a:lnTo>
                      <a:pt x="271" y="226"/>
                    </a:lnTo>
                    <a:lnTo>
                      <a:pt x="271" y="226"/>
                    </a:lnTo>
                    <a:lnTo>
                      <a:pt x="266" y="226"/>
                    </a:lnTo>
                    <a:lnTo>
                      <a:pt x="266" y="226"/>
                    </a:lnTo>
                    <a:lnTo>
                      <a:pt x="262" y="226"/>
                    </a:lnTo>
                    <a:lnTo>
                      <a:pt x="257" y="226"/>
                    </a:lnTo>
                    <a:lnTo>
                      <a:pt x="257" y="226"/>
                    </a:lnTo>
                    <a:lnTo>
                      <a:pt x="253" y="226"/>
                    </a:lnTo>
                    <a:lnTo>
                      <a:pt x="253" y="226"/>
                    </a:lnTo>
                    <a:lnTo>
                      <a:pt x="248" y="222"/>
                    </a:lnTo>
                    <a:lnTo>
                      <a:pt x="248" y="222"/>
                    </a:lnTo>
                    <a:lnTo>
                      <a:pt x="244" y="222"/>
                    </a:lnTo>
                    <a:lnTo>
                      <a:pt x="244" y="217"/>
                    </a:lnTo>
                    <a:lnTo>
                      <a:pt x="239" y="217"/>
                    </a:lnTo>
                    <a:lnTo>
                      <a:pt x="239" y="213"/>
                    </a:lnTo>
                    <a:lnTo>
                      <a:pt x="239" y="213"/>
                    </a:lnTo>
                    <a:lnTo>
                      <a:pt x="235" y="213"/>
                    </a:lnTo>
                    <a:lnTo>
                      <a:pt x="235" y="213"/>
                    </a:lnTo>
                    <a:lnTo>
                      <a:pt x="235" y="208"/>
                    </a:lnTo>
                    <a:lnTo>
                      <a:pt x="230" y="208"/>
                    </a:lnTo>
                    <a:lnTo>
                      <a:pt x="226" y="208"/>
                    </a:lnTo>
                    <a:lnTo>
                      <a:pt x="226" y="208"/>
                    </a:lnTo>
                    <a:lnTo>
                      <a:pt x="221" y="203"/>
                    </a:lnTo>
                    <a:lnTo>
                      <a:pt x="221" y="203"/>
                    </a:lnTo>
                    <a:lnTo>
                      <a:pt x="217" y="203"/>
                    </a:lnTo>
                    <a:lnTo>
                      <a:pt x="217" y="199"/>
                    </a:lnTo>
                    <a:lnTo>
                      <a:pt x="212" y="199"/>
                    </a:lnTo>
                    <a:lnTo>
                      <a:pt x="212" y="199"/>
                    </a:lnTo>
                    <a:lnTo>
                      <a:pt x="208" y="199"/>
                    </a:lnTo>
                    <a:lnTo>
                      <a:pt x="208" y="194"/>
                    </a:lnTo>
                    <a:lnTo>
                      <a:pt x="203" y="194"/>
                    </a:lnTo>
                    <a:lnTo>
                      <a:pt x="203" y="194"/>
                    </a:lnTo>
                    <a:lnTo>
                      <a:pt x="199" y="194"/>
                    </a:lnTo>
                    <a:lnTo>
                      <a:pt x="194" y="190"/>
                    </a:lnTo>
                    <a:lnTo>
                      <a:pt x="194" y="190"/>
                    </a:lnTo>
                    <a:lnTo>
                      <a:pt x="194" y="190"/>
                    </a:lnTo>
                    <a:lnTo>
                      <a:pt x="190" y="190"/>
                    </a:lnTo>
                    <a:lnTo>
                      <a:pt x="190" y="190"/>
                    </a:lnTo>
                    <a:lnTo>
                      <a:pt x="185" y="190"/>
                    </a:lnTo>
                    <a:lnTo>
                      <a:pt x="185" y="190"/>
                    </a:lnTo>
                    <a:lnTo>
                      <a:pt x="180" y="194"/>
                    </a:lnTo>
                    <a:lnTo>
                      <a:pt x="176" y="194"/>
                    </a:lnTo>
                    <a:lnTo>
                      <a:pt x="176" y="194"/>
                    </a:lnTo>
                    <a:lnTo>
                      <a:pt x="171" y="194"/>
                    </a:lnTo>
                    <a:lnTo>
                      <a:pt x="171" y="194"/>
                    </a:lnTo>
                    <a:lnTo>
                      <a:pt x="167" y="199"/>
                    </a:lnTo>
                    <a:lnTo>
                      <a:pt x="162" y="199"/>
                    </a:lnTo>
                    <a:lnTo>
                      <a:pt x="162" y="199"/>
                    </a:lnTo>
                    <a:lnTo>
                      <a:pt x="158" y="199"/>
                    </a:lnTo>
                    <a:lnTo>
                      <a:pt x="158" y="199"/>
                    </a:lnTo>
                    <a:lnTo>
                      <a:pt x="158" y="203"/>
                    </a:lnTo>
                    <a:lnTo>
                      <a:pt x="158" y="203"/>
                    </a:lnTo>
                    <a:lnTo>
                      <a:pt x="158" y="208"/>
                    </a:lnTo>
                    <a:lnTo>
                      <a:pt x="158" y="213"/>
                    </a:lnTo>
                    <a:lnTo>
                      <a:pt x="162" y="217"/>
                    </a:lnTo>
                    <a:lnTo>
                      <a:pt x="162" y="222"/>
                    </a:lnTo>
                    <a:lnTo>
                      <a:pt x="162" y="226"/>
                    </a:lnTo>
                    <a:lnTo>
                      <a:pt x="162" y="231"/>
                    </a:lnTo>
                    <a:lnTo>
                      <a:pt x="167" y="235"/>
                    </a:lnTo>
                    <a:lnTo>
                      <a:pt x="167" y="240"/>
                    </a:lnTo>
                    <a:lnTo>
                      <a:pt x="167" y="244"/>
                    </a:lnTo>
                    <a:lnTo>
                      <a:pt x="167" y="249"/>
                    </a:lnTo>
                    <a:lnTo>
                      <a:pt x="167" y="253"/>
                    </a:lnTo>
                    <a:lnTo>
                      <a:pt x="171" y="258"/>
                    </a:lnTo>
                    <a:lnTo>
                      <a:pt x="171" y="262"/>
                    </a:lnTo>
                    <a:lnTo>
                      <a:pt x="171" y="267"/>
                    </a:lnTo>
                    <a:lnTo>
                      <a:pt x="171" y="271"/>
                    </a:lnTo>
                    <a:lnTo>
                      <a:pt x="171" y="271"/>
                    </a:lnTo>
                    <a:lnTo>
                      <a:pt x="171" y="271"/>
                    </a:lnTo>
                    <a:lnTo>
                      <a:pt x="167" y="271"/>
                    </a:lnTo>
                    <a:lnTo>
                      <a:pt x="167" y="271"/>
                    </a:lnTo>
                    <a:lnTo>
                      <a:pt x="167" y="271"/>
                    </a:lnTo>
                    <a:lnTo>
                      <a:pt x="167" y="271"/>
                    </a:lnTo>
                    <a:lnTo>
                      <a:pt x="162" y="271"/>
                    </a:lnTo>
                    <a:lnTo>
                      <a:pt x="162" y="271"/>
                    </a:lnTo>
                    <a:lnTo>
                      <a:pt x="162" y="267"/>
                    </a:lnTo>
                    <a:lnTo>
                      <a:pt x="158" y="267"/>
                    </a:lnTo>
                    <a:lnTo>
                      <a:pt x="158" y="267"/>
                    </a:lnTo>
                    <a:lnTo>
                      <a:pt x="153" y="262"/>
                    </a:lnTo>
                    <a:lnTo>
                      <a:pt x="153" y="262"/>
                    </a:lnTo>
                    <a:lnTo>
                      <a:pt x="153" y="258"/>
                    </a:lnTo>
                    <a:lnTo>
                      <a:pt x="153" y="258"/>
                    </a:lnTo>
                    <a:lnTo>
                      <a:pt x="149" y="258"/>
                    </a:lnTo>
                    <a:lnTo>
                      <a:pt x="144" y="253"/>
                    </a:lnTo>
                    <a:lnTo>
                      <a:pt x="144" y="253"/>
                    </a:lnTo>
                    <a:lnTo>
                      <a:pt x="140" y="253"/>
                    </a:lnTo>
                    <a:lnTo>
                      <a:pt x="140" y="253"/>
                    </a:lnTo>
                    <a:lnTo>
                      <a:pt x="140" y="253"/>
                    </a:lnTo>
                    <a:lnTo>
                      <a:pt x="135" y="253"/>
                    </a:lnTo>
                    <a:lnTo>
                      <a:pt x="135" y="253"/>
                    </a:lnTo>
                    <a:lnTo>
                      <a:pt x="131" y="253"/>
                    </a:lnTo>
                    <a:lnTo>
                      <a:pt x="126" y="253"/>
                    </a:lnTo>
                    <a:lnTo>
                      <a:pt x="126" y="258"/>
                    </a:lnTo>
                    <a:lnTo>
                      <a:pt x="126" y="258"/>
                    </a:lnTo>
                    <a:lnTo>
                      <a:pt x="122" y="258"/>
                    </a:lnTo>
                    <a:lnTo>
                      <a:pt x="122" y="262"/>
                    </a:lnTo>
                    <a:lnTo>
                      <a:pt x="117" y="262"/>
                    </a:lnTo>
                    <a:lnTo>
                      <a:pt x="117" y="262"/>
                    </a:lnTo>
                    <a:lnTo>
                      <a:pt x="117" y="258"/>
                    </a:lnTo>
                    <a:lnTo>
                      <a:pt x="117" y="258"/>
                    </a:lnTo>
                    <a:lnTo>
                      <a:pt x="117" y="253"/>
                    </a:lnTo>
                    <a:lnTo>
                      <a:pt x="117" y="253"/>
                    </a:lnTo>
                    <a:lnTo>
                      <a:pt x="117" y="253"/>
                    </a:lnTo>
                    <a:lnTo>
                      <a:pt x="117" y="249"/>
                    </a:lnTo>
                    <a:lnTo>
                      <a:pt x="117" y="244"/>
                    </a:lnTo>
                    <a:lnTo>
                      <a:pt x="113" y="244"/>
                    </a:lnTo>
                    <a:lnTo>
                      <a:pt x="113" y="244"/>
                    </a:lnTo>
                    <a:lnTo>
                      <a:pt x="113" y="244"/>
                    </a:lnTo>
                    <a:lnTo>
                      <a:pt x="113" y="244"/>
                    </a:lnTo>
                    <a:lnTo>
                      <a:pt x="108" y="244"/>
                    </a:lnTo>
                    <a:lnTo>
                      <a:pt x="108" y="244"/>
                    </a:lnTo>
                    <a:lnTo>
                      <a:pt x="108" y="244"/>
                    </a:lnTo>
                    <a:lnTo>
                      <a:pt x="104" y="244"/>
                    </a:lnTo>
                    <a:lnTo>
                      <a:pt x="104" y="244"/>
                    </a:lnTo>
                    <a:lnTo>
                      <a:pt x="104" y="244"/>
                    </a:lnTo>
                    <a:lnTo>
                      <a:pt x="104" y="244"/>
                    </a:lnTo>
                    <a:lnTo>
                      <a:pt x="104" y="240"/>
                    </a:lnTo>
                    <a:lnTo>
                      <a:pt x="104" y="240"/>
                    </a:lnTo>
                    <a:lnTo>
                      <a:pt x="99" y="240"/>
                    </a:lnTo>
                    <a:lnTo>
                      <a:pt x="99" y="240"/>
                    </a:lnTo>
                    <a:lnTo>
                      <a:pt x="95" y="240"/>
                    </a:lnTo>
                    <a:lnTo>
                      <a:pt x="95" y="240"/>
                    </a:lnTo>
                    <a:lnTo>
                      <a:pt x="95" y="240"/>
                    </a:lnTo>
                    <a:lnTo>
                      <a:pt x="95" y="235"/>
                    </a:lnTo>
                    <a:lnTo>
                      <a:pt x="95" y="235"/>
                    </a:lnTo>
                    <a:lnTo>
                      <a:pt x="95" y="231"/>
                    </a:lnTo>
                    <a:lnTo>
                      <a:pt x="90" y="231"/>
                    </a:lnTo>
                    <a:lnTo>
                      <a:pt x="90" y="231"/>
                    </a:lnTo>
                    <a:lnTo>
                      <a:pt x="90" y="231"/>
                    </a:lnTo>
                    <a:lnTo>
                      <a:pt x="90" y="231"/>
                    </a:lnTo>
                    <a:lnTo>
                      <a:pt x="86" y="226"/>
                    </a:lnTo>
                    <a:lnTo>
                      <a:pt x="86" y="222"/>
                    </a:lnTo>
                    <a:lnTo>
                      <a:pt x="81" y="217"/>
                    </a:lnTo>
                    <a:lnTo>
                      <a:pt x="81" y="217"/>
                    </a:lnTo>
                    <a:lnTo>
                      <a:pt x="81" y="217"/>
                    </a:lnTo>
                    <a:lnTo>
                      <a:pt x="77" y="217"/>
                    </a:lnTo>
                    <a:lnTo>
                      <a:pt x="72" y="217"/>
                    </a:lnTo>
                    <a:lnTo>
                      <a:pt x="72" y="217"/>
                    </a:lnTo>
                    <a:lnTo>
                      <a:pt x="72" y="213"/>
                    </a:lnTo>
                    <a:lnTo>
                      <a:pt x="72" y="213"/>
                    </a:lnTo>
                    <a:lnTo>
                      <a:pt x="72" y="213"/>
                    </a:lnTo>
                    <a:lnTo>
                      <a:pt x="72" y="213"/>
                    </a:lnTo>
                    <a:lnTo>
                      <a:pt x="72" y="213"/>
                    </a:lnTo>
                    <a:lnTo>
                      <a:pt x="77" y="208"/>
                    </a:lnTo>
                    <a:lnTo>
                      <a:pt x="81" y="208"/>
                    </a:lnTo>
                    <a:lnTo>
                      <a:pt x="86" y="213"/>
                    </a:lnTo>
                    <a:lnTo>
                      <a:pt x="86" y="213"/>
                    </a:lnTo>
                    <a:lnTo>
                      <a:pt x="86" y="213"/>
                    </a:lnTo>
                    <a:lnTo>
                      <a:pt x="86" y="213"/>
                    </a:lnTo>
                    <a:lnTo>
                      <a:pt x="90" y="213"/>
                    </a:lnTo>
                    <a:lnTo>
                      <a:pt x="90" y="213"/>
                    </a:lnTo>
                    <a:lnTo>
                      <a:pt x="90" y="213"/>
                    </a:lnTo>
                    <a:lnTo>
                      <a:pt x="90" y="213"/>
                    </a:lnTo>
                    <a:lnTo>
                      <a:pt x="90" y="213"/>
                    </a:lnTo>
                    <a:lnTo>
                      <a:pt x="86" y="208"/>
                    </a:lnTo>
                    <a:lnTo>
                      <a:pt x="86" y="208"/>
                    </a:lnTo>
                    <a:lnTo>
                      <a:pt x="81" y="208"/>
                    </a:lnTo>
                    <a:lnTo>
                      <a:pt x="81" y="208"/>
                    </a:lnTo>
                    <a:lnTo>
                      <a:pt x="81" y="203"/>
                    </a:lnTo>
                    <a:lnTo>
                      <a:pt x="81" y="203"/>
                    </a:lnTo>
                    <a:lnTo>
                      <a:pt x="81" y="203"/>
                    </a:lnTo>
                    <a:lnTo>
                      <a:pt x="86" y="199"/>
                    </a:lnTo>
                    <a:lnTo>
                      <a:pt x="86" y="199"/>
                    </a:lnTo>
                    <a:lnTo>
                      <a:pt x="86" y="199"/>
                    </a:lnTo>
                    <a:lnTo>
                      <a:pt x="86" y="194"/>
                    </a:lnTo>
                    <a:lnTo>
                      <a:pt x="86" y="194"/>
                    </a:lnTo>
                    <a:lnTo>
                      <a:pt x="90" y="194"/>
                    </a:lnTo>
                    <a:lnTo>
                      <a:pt x="95" y="194"/>
                    </a:lnTo>
                    <a:lnTo>
                      <a:pt x="99" y="194"/>
                    </a:lnTo>
                    <a:lnTo>
                      <a:pt x="104" y="194"/>
                    </a:lnTo>
                    <a:lnTo>
                      <a:pt x="108" y="194"/>
                    </a:lnTo>
                    <a:lnTo>
                      <a:pt x="108" y="194"/>
                    </a:lnTo>
                    <a:lnTo>
                      <a:pt x="113" y="194"/>
                    </a:lnTo>
                    <a:lnTo>
                      <a:pt x="113" y="194"/>
                    </a:lnTo>
                    <a:lnTo>
                      <a:pt x="113" y="194"/>
                    </a:lnTo>
                    <a:lnTo>
                      <a:pt x="108" y="194"/>
                    </a:lnTo>
                    <a:lnTo>
                      <a:pt x="104" y="190"/>
                    </a:lnTo>
                    <a:lnTo>
                      <a:pt x="104" y="190"/>
                    </a:lnTo>
                    <a:lnTo>
                      <a:pt x="108" y="185"/>
                    </a:lnTo>
                    <a:lnTo>
                      <a:pt x="108" y="181"/>
                    </a:lnTo>
                    <a:lnTo>
                      <a:pt x="108" y="176"/>
                    </a:lnTo>
                    <a:lnTo>
                      <a:pt x="104" y="176"/>
                    </a:lnTo>
                    <a:lnTo>
                      <a:pt x="104" y="172"/>
                    </a:lnTo>
                    <a:lnTo>
                      <a:pt x="104" y="172"/>
                    </a:lnTo>
                    <a:lnTo>
                      <a:pt x="104" y="172"/>
                    </a:lnTo>
                    <a:lnTo>
                      <a:pt x="104" y="167"/>
                    </a:lnTo>
                    <a:lnTo>
                      <a:pt x="104" y="167"/>
                    </a:lnTo>
                    <a:lnTo>
                      <a:pt x="104" y="167"/>
                    </a:lnTo>
                    <a:lnTo>
                      <a:pt x="99" y="167"/>
                    </a:lnTo>
                    <a:lnTo>
                      <a:pt x="99" y="167"/>
                    </a:lnTo>
                    <a:lnTo>
                      <a:pt x="95" y="163"/>
                    </a:lnTo>
                    <a:lnTo>
                      <a:pt x="95" y="167"/>
                    </a:lnTo>
                    <a:lnTo>
                      <a:pt x="95" y="167"/>
                    </a:lnTo>
                    <a:lnTo>
                      <a:pt x="90" y="167"/>
                    </a:lnTo>
                    <a:lnTo>
                      <a:pt x="90" y="167"/>
                    </a:lnTo>
                    <a:lnTo>
                      <a:pt x="90" y="167"/>
                    </a:lnTo>
                    <a:lnTo>
                      <a:pt x="90" y="167"/>
                    </a:lnTo>
                    <a:lnTo>
                      <a:pt x="86" y="167"/>
                    </a:lnTo>
                    <a:lnTo>
                      <a:pt x="86" y="167"/>
                    </a:lnTo>
                    <a:lnTo>
                      <a:pt x="81" y="167"/>
                    </a:lnTo>
                    <a:lnTo>
                      <a:pt x="81" y="163"/>
                    </a:lnTo>
                    <a:lnTo>
                      <a:pt x="81" y="163"/>
                    </a:lnTo>
                    <a:lnTo>
                      <a:pt x="77" y="163"/>
                    </a:lnTo>
                    <a:lnTo>
                      <a:pt x="72" y="163"/>
                    </a:lnTo>
                    <a:lnTo>
                      <a:pt x="72" y="163"/>
                    </a:lnTo>
                    <a:lnTo>
                      <a:pt x="68" y="167"/>
                    </a:lnTo>
                    <a:lnTo>
                      <a:pt x="68" y="167"/>
                    </a:lnTo>
                    <a:lnTo>
                      <a:pt x="68" y="167"/>
                    </a:lnTo>
                    <a:lnTo>
                      <a:pt x="68" y="167"/>
                    </a:lnTo>
                    <a:lnTo>
                      <a:pt x="63" y="167"/>
                    </a:lnTo>
                    <a:lnTo>
                      <a:pt x="63" y="167"/>
                    </a:lnTo>
                    <a:lnTo>
                      <a:pt x="63" y="167"/>
                    </a:lnTo>
                    <a:lnTo>
                      <a:pt x="58" y="172"/>
                    </a:lnTo>
                    <a:lnTo>
                      <a:pt x="58" y="172"/>
                    </a:lnTo>
                    <a:lnTo>
                      <a:pt x="58" y="172"/>
                    </a:lnTo>
                    <a:lnTo>
                      <a:pt x="54" y="172"/>
                    </a:lnTo>
                    <a:lnTo>
                      <a:pt x="54" y="172"/>
                    </a:lnTo>
                    <a:lnTo>
                      <a:pt x="54" y="176"/>
                    </a:lnTo>
                    <a:lnTo>
                      <a:pt x="49" y="176"/>
                    </a:lnTo>
                    <a:lnTo>
                      <a:pt x="49" y="176"/>
                    </a:lnTo>
                    <a:lnTo>
                      <a:pt x="49" y="176"/>
                    </a:lnTo>
                    <a:lnTo>
                      <a:pt x="49" y="176"/>
                    </a:lnTo>
                    <a:lnTo>
                      <a:pt x="49" y="176"/>
                    </a:lnTo>
                    <a:lnTo>
                      <a:pt x="49" y="176"/>
                    </a:lnTo>
                    <a:lnTo>
                      <a:pt x="49" y="176"/>
                    </a:lnTo>
                    <a:lnTo>
                      <a:pt x="49" y="176"/>
                    </a:lnTo>
                    <a:lnTo>
                      <a:pt x="45" y="176"/>
                    </a:lnTo>
                    <a:lnTo>
                      <a:pt x="40" y="176"/>
                    </a:lnTo>
                    <a:lnTo>
                      <a:pt x="40" y="176"/>
                    </a:lnTo>
                    <a:lnTo>
                      <a:pt x="36" y="176"/>
                    </a:lnTo>
                    <a:lnTo>
                      <a:pt x="36" y="172"/>
                    </a:lnTo>
                    <a:lnTo>
                      <a:pt x="36" y="172"/>
                    </a:lnTo>
                    <a:lnTo>
                      <a:pt x="36" y="172"/>
                    </a:lnTo>
                    <a:lnTo>
                      <a:pt x="36" y="172"/>
                    </a:lnTo>
                    <a:lnTo>
                      <a:pt x="36" y="172"/>
                    </a:lnTo>
                    <a:lnTo>
                      <a:pt x="36" y="172"/>
                    </a:lnTo>
                    <a:lnTo>
                      <a:pt x="36" y="172"/>
                    </a:lnTo>
                    <a:lnTo>
                      <a:pt x="40" y="172"/>
                    </a:lnTo>
                    <a:lnTo>
                      <a:pt x="40" y="172"/>
                    </a:lnTo>
                    <a:lnTo>
                      <a:pt x="40" y="172"/>
                    </a:lnTo>
                    <a:lnTo>
                      <a:pt x="40" y="172"/>
                    </a:lnTo>
                    <a:lnTo>
                      <a:pt x="40" y="172"/>
                    </a:lnTo>
                    <a:lnTo>
                      <a:pt x="40" y="167"/>
                    </a:lnTo>
                    <a:lnTo>
                      <a:pt x="36" y="163"/>
                    </a:lnTo>
                    <a:lnTo>
                      <a:pt x="36" y="163"/>
                    </a:lnTo>
                    <a:lnTo>
                      <a:pt x="36" y="158"/>
                    </a:lnTo>
                    <a:lnTo>
                      <a:pt x="31" y="158"/>
                    </a:lnTo>
                    <a:lnTo>
                      <a:pt x="27" y="154"/>
                    </a:lnTo>
                    <a:lnTo>
                      <a:pt x="27" y="154"/>
                    </a:lnTo>
                    <a:lnTo>
                      <a:pt x="27" y="154"/>
                    </a:lnTo>
                    <a:lnTo>
                      <a:pt x="22" y="154"/>
                    </a:lnTo>
                    <a:lnTo>
                      <a:pt x="18" y="154"/>
                    </a:lnTo>
                    <a:lnTo>
                      <a:pt x="18" y="154"/>
                    </a:lnTo>
                    <a:lnTo>
                      <a:pt x="13" y="154"/>
                    </a:lnTo>
                    <a:lnTo>
                      <a:pt x="13" y="154"/>
                    </a:lnTo>
                    <a:lnTo>
                      <a:pt x="13" y="154"/>
                    </a:lnTo>
                    <a:lnTo>
                      <a:pt x="9" y="149"/>
                    </a:lnTo>
                    <a:lnTo>
                      <a:pt x="9" y="149"/>
                    </a:lnTo>
                    <a:lnTo>
                      <a:pt x="9" y="149"/>
                    </a:lnTo>
                    <a:lnTo>
                      <a:pt x="9" y="145"/>
                    </a:lnTo>
                    <a:lnTo>
                      <a:pt x="9" y="145"/>
                    </a:lnTo>
                    <a:lnTo>
                      <a:pt x="9" y="145"/>
                    </a:lnTo>
                    <a:lnTo>
                      <a:pt x="4" y="140"/>
                    </a:lnTo>
                    <a:lnTo>
                      <a:pt x="0" y="140"/>
                    </a:lnTo>
                    <a:lnTo>
                      <a:pt x="0" y="136"/>
                    </a:lnTo>
                    <a:lnTo>
                      <a:pt x="0" y="131"/>
                    </a:lnTo>
                    <a:lnTo>
                      <a:pt x="0" y="131"/>
                    </a:lnTo>
                    <a:lnTo>
                      <a:pt x="4" y="127"/>
                    </a:lnTo>
                    <a:lnTo>
                      <a:pt x="4" y="127"/>
                    </a:lnTo>
                    <a:lnTo>
                      <a:pt x="4" y="127"/>
                    </a:lnTo>
                    <a:lnTo>
                      <a:pt x="4" y="127"/>
                    </a:lnTo>
                    <a:lnTo>
                      <a:pt x="0" y="127"/>
                    </a:lnTo>
                    <a:lnTo>
                      <a:pt x="0" y="122"/>
                    </a:lnTo>
                    <a:lnTo>
                      <a:pt x="0" y="122"/>
                    </a:lnTo>
                    <a:lnTo>
                      <a:pt x="0" y="118"/>
                    </a:lnTo>
                    <a:lnTo>
                      <a:pt x="0" y="118"/>
                    </a:lnTo>
                    <a:lnTo>
                      <a:pt x="0" y="113"/>
                    </a:lnTo>
                    <a:lnTo>
                      <a:pt x="0" y="113"/>
                    </a:lnTo>
                    <a:lnTo>
                      <a:pt x="4" y="109"/>
                    </a:lnTo>
                    <a:lnTo>
                      <a:pt x="4" y="109"/>
                    </a:lnTo>
                    <a:lnTo>
                      <a:pt x="4" y="109"/>
                    </a:lnTo>
                    <a:lnTo>
                      <a:pt x="4" y="104"/>
                    </a:lnTo>
                    <a:lnTo>
                      <a:pt x="4" y="104"/>
                    </a:lnTo>
                    <a:lnTo>
                      <a:pt x="4" y="104"/>
                    </a:lnTo>
                    <a:lnTo>
                      <a:pt x="4" y="104"/>
                    </a:lnTo>
                    <a:lnTo>
                      <a:pt x="4" y="104"/>
                    </a:lnTo>
                    <a:lnTo>
                      <a:pt x="4" y="104"/>
                    </a:lnTo>
                    <a:lnTo>
                      <a:pt x="9" y="104"/>
                    </a:lnTo>
                    <a:lnTo>
                      <a:pt x="9" y="104"/>
                    </a:lnTo>
                    <a:lnTo>
                      <a:pt x="13" y="109"/>
                    </a:lnTo>
                    <a:lnTo>
                      <a:pt x="18" y="109"/>
                    </a:lnTo>
                    <a:lnTo>
                      <a:pt x="18" y="113"/>
                    </a:lnTo>
                    <a:lnTo>
                      <a:pt x="18" y="113"/>
                    </a:lnTo>
                    <a:lnTo>
                      <a:pt x="22" y="113"/>
                    </a:lnTo>
                    <a:lnTo>
                      <a:pt x="22" y="113"/>
                    </a:lnTo>
                    <a:lnTo>
                      <a:pt x="27" y="113"/>
                    </a:lnTo>
                    <a:lnTo>
                      <a:pt x="27" y="109"/>
                    </a:lnTo>
                    <a:lnTo>
                      <a:pt x="27" y="109"/>
                    </a:lnTo>
                    <a:lnTo>
                      <a:pt x="27" y="109"/>
                    </a:lnTo>
                    <a:lnTo>
                      <a:pt x="22" y="109"/>
                    </a:lnTo>
                    <a:lnTo>
                      <a:pt x="22" y="104"/>
                    </a:lnTo>
                    <a:lnTo>
                      <a:pt x="22" y="104"/>
                    </a:lnTo>
                    <a:lnTo>
                      <a:pt x="22" y="99"/>
                    </a:lnTo>
                    <a:lnTo>
                      <a:pt x="18" y="99"/>
                    </a:lnTo>
                    <a:lnTo>
                      <a:pt x="22" y="99"/>
                    </a:lnTo>
                    <a:lnTo>
                      <a:pt x="22" y="99"/>
                    </a:lnTo>
                    <a:lnTo>
                      <a:pt x="22" y="99"/>
                    </a:lnTo>
                    <a:lnTo>
                      <a:pt x="22" y="99"/>
                    </a:lnTo>
                    <a:lnTo>
                      <a:pt x="27" y="95"/>
                    </a:lnTo>
                    <a:lnTo>
                      <a:pt x="27" y="95"/>
                    </a:lnTo>
                    <a:lnTo>
                      <a:pt x="31" y="90"/>
                    </a:lnTo>
                    <a:lnTo>
                      <a:pt x="31" y="90"/>
                    </a:lnTo>
                    <a:lnTo>
                      <a:pt x="31" y="90"/>
                    </a:lnTo>
                    <a:lnTo>
                      <a:pt x="31" y="90"/>
                    </a:lnTo>
                    <a:lnTo>
                      <a:pt x="36" y="86"/>
                    </a:lnTo>
                    <a:lnTo>
                      <a:pt x="36" y="86"/>
                    </a:lnTo>
                    <a:lnTo>
                      <a:pt x="40" y="86"/>
                    </a:lnTo>
                    <a:lnTo>
                      <a:pt x="40" y="86"/>
                    </a:lnTo>
                    <a:lnTo>
                      <a:pt x="40" y="86"/>
                    </a:lnTo>
                    <a:lnTo>
                      <a:pt x="40" y="81"/>
                    </a:lnTo>
                    <a:lnTo>
                      <a:pt x="45" y="81"/>
                    </a:lnTo>
                    <a:lnTo>
                      <a:pt x="45" y="77"/>
                    </a:lnTo>
                    <a:lnTo>
                      <a:pt x="45" y="77"/>
                    </a:lnTo>
                    <a:lnTo>
                      <a:pt x="45" y="77"/>
                    </a:lnTo>
                    <a:lnTo>
                      <a:pt x="45" y="77"/>
                    </a:lnTo>
                    <a:lnTo>
                      <a:pt x="49" y="77"/>
                    </a:lnTo>
                    <a:lnTo>
                      <a:pt x="49" y="77"/>
                    </a:lnTo>
                    <a:lnTo>
                      <a:pt x="54" y="77"/>
                    </a:lnTo>
                    <a:lnTo>
                      <a:pt x="54" y="81"/>
                    </a:lnTo>
                    <a:lnTo>
                      <a:pt x="54" y="81"/>
                    </a:lnTo>
                    <a:lnTo>
                      <a:pt x="54" y="81"/>
                    </a:lnTo>
                    <a:lnTo>
                      <a:pt x="54" y="81"/>
                    </a:lnTo>
                    <a:lnTo>
                      <a:pt x="58" y="81"/>
                    </a:lnTo>
                    <a:lnTo>
                      <a:pt x="58" y="81"/>
                    </a:lnTo>
                    <a:lnTo>
                      <a:pt x="58" y="81"/>
                    </a:lnTo>
                    <a:lnTo>
                      <a:pt x="63" y="77"/>
                    </a:lnTo>
                    <a:lnTo>
                      <a:pt x="68" y="77"/>
                    </a:lnTo>
                    <a:lnTo>
                      <a:pt x="68" y="77"/>
                    </a:lnTo>
                    <a:lnTo>
                      <a:pt x="68" y="77"/>
                    </a:lnTo>
                    <a:lnTo>
                      <a:pt x="72" y="81"/>
                    </a:lnTo>
                    <a:lnTo>
                      <a:pt x="72" y="81"/>
                    </a:lnTo>
                    <a:lnTo>
                      <a:pt x="72" y="81"/>
                    </a:lnTo>
                    <a:lnTo>
                      <a:pt x="72" y="81"/>
                    </a:lnTo>
                    <a:lnTo>
                      <a:pt x="77" y="81"/>
                    </a:lnTo>
                    <a:lnTo>
                      <a:pt x="77" y="81"/>
                    </a:lnTo>
                    <a:lnTo>
                      <a:pt x="77" y="81"/>
                    </a:lnTo>
                    <a:lnTo>
                      <a:pt x="81" y="81"/>
                    </a:lnTo>
                    <a:lnTo>
                      <a:pt x="81" y="81"/>
                    </a:lnTo>
                    <a:lnTo>
                      <a:pt x="81" y="81"/>
                    </a:lnTo>
                    <a:lnTo>
                      <a:pt x="81" y="81"/>
                    </a:lnTo>
                    <a:lnTo>
                      <a:pt x="86" y="81"/>
                    </a:lnTo>
                    <a:lnTo>
                      <a:pt x="86" y="81"/>
                    </a:lnTo>
                    <a:lnTo>
                      <a:pt x="90" y="86"/>
                    </a:lnTo>
                    <a:lnTo>
                      <a:pt x="90" y="86"/>
                    </a:lnTo>
                    <a:lnTo>
                      <a:pt x="95" y="86"/>
                    </a:lnTo>
                    <a:lnTo>
                      <a:pt x="95" y="86"/>
                    </a:lnTo>
                    <a:lnTo>
                      <a:pt x="99" y="86"/>
                    </a:lnTo>
                    <a:lnTo>
                      <a:pt x="99" y="90"/>
                    </a:lnTo>
                    <a:lnTo>
                      <a:pt x="99" y="90"/>
                    </a:lnTo>
                    <a:lnTo>
                      <a:pt x="104" y="95"/>
                    </a:lnTo>
                    <a:lnTo>
                      <a:pt x="104" y="95"/>
                    </a:lnTo>
                    <a:lnTo>
                      <a:pt x="104" y="95"/>
                    </a:lnTo>
                    <a:lnTo>
                      <a:pt x="104" y="99"/>
                    </a:lnTo>
                    <a:lnTo>
                      <a:pt x="108" y="99"/>
                    </a:lnTo>
                    <a:lnTo>
                      <a:pt x="108" y="95"/>
                    </a:lnTo>
                    <a:lnTo>
                      <a:pt x="108" y="95"/>
                    </a:lnTo>
                    <a:lnTo>
                      <a:pt x="108" y="95"/>
                    </a:lnTo>
                    <a:lnTo>
                      <a:pt x="104" y="90"/>
                    </a:lnTo>
                    <a:lnTo>
                      <a:pt x="104" y="90"/>
                    </a:lnTo>
                    <a:lnTo>
                      <a:pt x="104" y="90"/>
                    </a:lnTo>
                    <a:lnTo>
                      <a:pt x="104" y="90"/>
                    </a:lnTo>
                    <a:lnTo>
                      <a:pt x="104" y="90"/>
                    </a:lnTo>
                    <a:lnTo>
                      <a:pt x="104" y="90"/>
                    </a:lnTo>
                    <a:lnTo>
                      <a:pt x="104" y="90"/>
                    </a:lnTo>
                    <a:lnTo>
                      <a:pt x="108" y="90"/>
                    </a:lnTo>
                    <a:lnTo>
                      <a:pt x="113" y="90"/>
                    </a:lnTo>
                    <a:lnTo>
                      <a:pt x="113" y="95"/>
                    </a:lnTo>
                    <a:lnTo>
                      <a:pt x="117" y="95"/>
                    </a:lnTo>
                    <a:lnTo>
                      <a:pt x="122" y="95"/>
                    </a:lnTo>
                    <a:lnTo>
                      <a:pt x="122" y="95"/>
                    </a:lnTo>
                    <a:lnTo>
                      <a:pt x="122" y="95"/>
                    </a:lnTo>
                    <a:lnTo>
                      <a:pt x="126" y="95"/>
                    </a:lnTo>
                    <a:lnTo>
                      <a:pt x="126" y="95"/>
                    </a:lnTo>
                    <a:lnTo>
                      <a:pt x="126" y="90"/>
                    </a:lnTo>
                    <a:lnTo>
                      <a:pt x="126" y="90"/>
                    </a:lnTo>
                    <a:lnTo>
                      <a:pt x="131" y="90"/>
                    </a:lnTo>
                    <a:lnTo>
                      <a:pt x="131" y="86"/>
                    </a:lnTo>
                    <a:lnTo>
                      <a:pt x="131" y="86"/>
                    </a:lnTo>
                    <a:lnTo>
                      <a:pt x="135" y="86"/>
                    </a:lnTo>
                    <a:lnTo>
                      <a:pt x="135" y="86"/>
                    </a:lnTo>
                    <a:lnTo>
                      <a:pt x="135" y="86"/>
                    </a:lnTo>
                    <a:lnTo>
                      <a:pt x="140" y="86"/>
                    </a:lnTo>
                    <a:lnTo>
                      <a:pt x="140" y="86"/>
                    </a:lnTo>
                    <a:lnTo>
                      <a:pt x="144" y="90"/>
                    </a:lnTo>
                    <a:lnTo>
                      <a:pt x="144" y="90"/>
                    </a:lnTo>
                    <a:lnTo>
                      <a:pt x="149" y="90"/>
                    </a:lnTo>
                    <a:lnTo>
                      <a:pt x="149" y="90"/>
                    </a:lnTo>
                    <a:lnTo>
                      <a:pt x="149" y="86"/>
                    </a:lnTo>
                    <a:lnTo>
                      <a:pt x="149" y="86"/>
                    </a:lnTo>
                    <a:lnTo>
                      <a:pt x="149" y="86"/>
                    </a:lnTo>
                    <a:lnTo>
                      <a:pt x="149" y="86"/>
                    </a:lnTo>
                    <a:lnTo>
                      <a:pt x="153" y="86"/>
                    </a:lnTo>
                    <a:lnTo>
                      <a:pt x="153" y="86"/>
                    </a:lnTo>
                    <a:lnTo>
                      <a:pt x="153" y="86"/>
                    </a:lnTo>
                    <a:lnTo>
                      <a:pt x="158" y="86"/>
                    </a:lnTo>
                    <a:lnTo>
                      <a:pt x="162" y="86"/>
                    </a:lnTo>
                    <a:lnTo>
                      <a:pt x="162" y="90"/>
                    </a:lnTo>
                    <a:lnTo>
                      <a:pt x="167" y="90"/>
                    </a:lnTo>
                    <a:lnTo>
                      <a:pt x="167" y="90"/>
                    </a:lnTo>
                    <a:lnTo>
                      <a:pt x="167" y="95"/>
                    </a:lnTo>
                    <a:lnTo>
                      <a:pt x="171" y="95"/>
                    </a:lnTo>
                    <a:lnTo>
                      <a:pt x="171" y="95"/>
                    </a:lnTo>
                    <a:lnTo>
                      <a:pt x="176" y="95"/>
                    </a:lnTo>
                    <a:lnTo>
                      <a:pt x="176" y="95"/>
                    </a:lnTo>
                    <a:lnTo>
                      <a:pt x="176" y="95"/>
                    </a:lnTo>
                    <a:lnTo>
                      <a:pt x="176" y="95"/>
                    </a:lnTo>
                    <a:lnTo>
                      <a:pt x="176" y="95"/>
                    </a:lnTo>
                    <a:lnTo>
                      <a:pt x="180" y="95"/>
                    </a:lnTo>
                    <a:lnTo>
                      <a:pt x="180" y="95"/>
                    </a:lnTo>
                    <a:lnTo>
                      <a:pt x="180" y="90"/>
                    </a:lnTo>
                    <a:lnTo>
                      <a:pt x="180" y="90"/>
                    </a:lnTo>
                    <a:lnTo>
                      <a:pt x="180" y="90"/>
                    </a:lnTo>
                    <a:lnTo>
                      <a:pt x="185" y="90"/>
                    </a:lnTo>
                    <a:lnTo>
                      <a:pt x="185" y="90"/>
                    </a:lnTo>
                    <a:lnTo>
                      <a:pt x="185" y="90"/>
                    </a:lnTo>
                    <a:lnTo>
                      <a:pt x="190" y="90"/>
                    </a:lnTo>
                    <a:lnTo>
                      <a:pt x="190" y="90"/>
                    </a:lnTo>
                    <a:lnTo>
                      <a:pt x="190" y="90"/>
                    </a:lnTo>
                    <a:lnTo>
                      <a:pt x="194" y="90"/>
                    </a:lnTo>
                    <a:lnTo>
                      <a:pt x="199" y="90"/>
                    </a:lnTo>
                    <a:lnTo>
                      <a:pt x="199" y="90"/>
                    </a:lnTo>
                    <a:lnTo>
                      <a:pt x="203" y="86"/>
                    </a:lnTo>
                    <a:lnTo>
                      <a:pt x="203" y="86"/>
                    </a:lnTo>
                    <a:lnTo>
                      <a:pt x="203" y="81"/>
                    </a:lnTo>
                    <a:lnTo>
                      <a:pt x="203" y="81"/>
                    </a:lnTo>
                    <a:lnTo>
                      <a:pt x="203" y="81"/>
                    </a:lnTo>
                    <a:lnTo>
                      <a:pt x="199" y="77"/>
                    </a:lnTo>
                    <a:lnTo>
                      <a:pt x="199" y="77"/>
                    </a:lnTo>
                    <a:lnTo>
                      <a:pt x="194" y="77"/>
                    </a:lnTo>
                    <a:lnTo>
                      <a:pt x="194" y="77"/>
                    </a:lnTo>
                    <a:lnTo>
                      <a:pt x="194" y="77"/>
                    </a:lnTo>
                    <a:lnTo>
                      <a:pt x="185" y="72"/>
                    </a:lnTo>
                    <a:lnTo>
                      <a:pt x="185" y="72"/>
                    </a:lnTo>
                    <a:lnTo>
                      <a:pt x="185" y="72"/>
                    </a:lnTo>
                    <a:lnTo>
                      <a:pt x="180" y="72"/>
                    </a:lnTo>
                    <a:lnTo>
                      <a:pt x="180" y="72"/>
                    </a:lnTo>
                    <a:lnTo>
                      <a:pt x="176" y="68"/>
                    </a:lnTo>
                    <a:lnTo>
                      <a:pt x="176" y="68"/>
                    </a:lnTo>
                    <a:lnTo>
                      <a:pt x="176" y="68"/>
                    </a:lnTo>
                    <a:lnTo>
                      <a:pt x="180" y="68"/>
                    </a:lnTo>
                    <a:lnTo>
                      <a:pt x="180" y="63"/>
                    </a:lnTo>
                    <a:lnTo>
                      <a:pt x="180" y="63"/>
                    </a:lnTo>
                    <a:lnTo>
                      <a:pt x="185" y="63"/>
                    </a:lnTo>
                    <a:lnTo>
                      <a:pt x="185" y="63"/>
                    </a:lnTo>
                    <a:lnTo>
                      <a:pt x="185" y="63"/>
                    </a:lnTo>
                    <a:lnTo>
                      <a:pt x="185" y="59"/>
                    </a:lnTo>
                    <a:lnTo>
                      <a:pt x="185" y="59"/>
                    </a:lnTo>
                    <a:lnTo>
                      <a:pt x="185" y="54"/>
                    </a:lnTo>
                    <a:lnTo>
                      <a:pt x="180" y="54"/>
                    </a:lnTo>
                    <a:lnTo>
                      <a:pt x="180" y="54"/>
                    </a:lnTo>
                    <a:lnTo>
                      <a:pt x="180" y="50"/>
                    </a:lnTo>
                    <a:lnTo>
                      <a:pt x="185" y="50"/>
                    </a:lnTo>
                    <a:lnTo>
                      <a:pt x="185" y="50"/>
                    </a:lnTo>
                    <a:lnTo>
                      <a:pt x="185" y="50"/>
                    </a:lnTo>
                    <a:lnTo>
                      <a:pt x="185" y="50"/>
                    </a:lnTo>
                    <a:lnTo>
                      <a:pt x="190" y="50"/>
                    </a:lnTo>
                    <a:lnTo>
                      <a:pt x="190" y="50"/>
                    </a:lnTo>
                    <a:lnTo>
                      <a:pt x="194" y="50"/>
                    </a:lnTo>
                    <a:lnTo>
                      <a:pt x="194" y="50"/>
                    </a:lnTo>
                    <a:lnTo>
                      <a:pt x="199" y="50"/>
                    </a:lnTo>
                    <a:lnTo>
                      <a:pt x="199" y="50"/>
                    </a:lnTo>
                    <a:lnTo>
                      <a:pt x="199" y="45"/>
                    </a:lnTo>
                    <a:lnTo>
                      <a:pt x="199" y="45"/>
                    </a:lnTo>
                    <a:lnTo>
                      <a:pt x="194" y="45"/>
                    </a:lnTo>
                    <a:lnTo>
                      <a:pt x="194" y="45"/>
                    </a:lnTo>
                    <a:lnTo>
                      <a:pt x="190" y="45"/>
                    </a:lnTo>
                    <a:lnTo>
                      <a:pt x="190" y="45"/>
                    </a:lnTo>
                    <a:lnTo>
                      <a:pt x="185" y="45"/>
                    </a:lnTo>
                    <a:lnTo>
                      <a:pt x="185" y="41"/>
                    </a:lnTo>
                    <a:lnTo>
                      <a:pt x="185" y="41"/>
                    </a:lnTo>
                    <a:lnTo>
                      <a:pt x="180" y="41"/>
                    </a:lnTo>
                    <a:lnTo>
                      <a:pt x="180" y="41"/>
                    </a:lnTo>
                    <a:lnTo>
                      <a:pt x="185" y="41"/>
                    </a:lnTo>
                    <a:lnTo>
                      <a:pt x="185" y="41"/>
                    </a:lnTo>
                    <a:lnTo>
                      <a:pt x="185" y="41"/>
                    </a:lnTo>
                    <a:lnTo>
                      <a:pt x="185" y="41"/>
                    </a:lnTo>
                    <a:lnTo>
                      <a:pt x="185" y="36"/>
                    </a:lnTo>
                    <a:lnTo>
                      <a:pt x="185" y="36"/>
                    </a:lnTo>
                    <a:lnTo>
                      <a:pt x="185" y="36"/>
                    </a:lnTo>
                    <a:lnTo>
                      <a:pt x="185" y="36"/>
                    </a:lnTo>
                    <a:lnTo>
                      <a:pt x="185" y="36"/>
                    </a:lnTo>
                    <a:lnTo>
                      <a:pt x="185" y="36"/>
                    </a:lnTo>
                    <a:lnTo>
                      <a:pt x="180" y="36"/>
                    </a:lnTo>
                    <a:lnTo>
                      <a:pt x="180" y="36"/>
                    </a:lnTo>
                    <a:lnTo>
                      <a:pt x="176" y="36"/>
                    </a:lnTo>
                    <a:lnTo>
                      <a:pt x="176" y="36"/>
                    </a:lnTo>
                    <a:lnTo>
                      <a:pt x="180" y="36"/>
                    </a:lnTo>
                    <a:lnTo>
                      <a:pt x="180" y="32"/>
                    </a:lnTo>
                    <a:lnTo>
                      <a:pt x="180" y="32"/>
                    </a:lnTo>
                    <a:lnTo>
                      <a:pt x="180" y="32"/>
                    </a:lnTo>
                    <a:lnTo>
                      <a:pt x="176" y="32"/>
                    </a:lnTo>
                    <a:lnTo>
                      <a:pt x="180" y="27"/>
                    </a:lnTo>
                    <a:lnTo>
                      <a:pt x="180" y="27"/>
                    </a:lnTo>
                    <a:lnTo>
                      <a:pt x="185" y="27"/>
                    </a:lnTo>
                    <a:lnTo>
                      <a:pt x="190" y="32"/>
                    </a:lnTo>
                    <a:lnTo>
                      <a:pt x="190" y="32"/>
                    </a:lnTo>
                    <a:lnTo>
                      <a:pt x="190" y="27"/>
                    </a:lnTo>
                    <a:lnTo>
                      <a:pt x="190" y="27"/>
                    </a:lnTo>
                    <a:lnTo>
                      <a:pt x="199" y="27"/>
                    </a:lnTo>
                    <a:lnTo>
                      <a:pt x="199" y="27"/>
                    </a:lnTo>
                    <a:lnTo>
                      <a:pt x="199" y="27"/>
                    </a:lnTo>
                    <a:lnTo>
                      <a:pt x="203" y="27"/>
                    </a:lnTo>
                    <a:lnTo>
                      <a:pt x="203" y="27"/>
                    </a:lnTo>
                    <a:lnTo>
                      <a:pt x="203" y="23"/>
                    </a:lnTo>
                    <a:lnTo>
                      <a:pt x="208" y="23"/>
                    </a:lnTo>
                    <a:lnTo>
                      <a:pt x="208" y="23"/>
                    </a:lnTo>
                    <a:lnTo>
                      <a:pt x="212" y="23"/>
                    </a:lnTo>
                    <a:lnTo>
                      <a:pt x="212" y="23"/>
                    </a:lnTo>
                    <a:lnTo>
                      <a:pt x="212" y="23"/>
                    </a:lnTo>
                    <a:lnTo>
                      <a:pt x="212" y="23"/>
                    </a:lnTo>
                    <a:lnTo>
                      <a:pt x="217" y="23"/>
                    </a:lnTo>
                    <a:lnTo>
                      <a:pt x="217" y="23"/>
                    </a:lnTo>
                    <a:lnTo>
                      <a:pt x="217" y="23"/>
                    </a:lnTo>
                    <a:lnTo>
                      <a:pt x="217" y="23"/>
                    </a:lnTo>
                    <a:lnTo>
                      <a:pt x="221" y="18"/>
                    </a:lnTo>
                    <a:lnTo>
                      <a:pt x="221" y="23"/>
                    </a:lnTo>
                    <a:lnTo>
                      <a:pt x="226" y="23"/>
                    </a:lnTo>
                    <a:lnTo>
                      <a:pt x="226" y="18"/>
                    </a:lnTo>
                    <a:lnTo>
                      <a:pt x="226" y="18"/>
                    </a:lnTo>
                    <a:lnTo>
                      <a:pt x="230" y="18"/>
                    </a:lnTo>
                    <a:lnTo>
                      <a:pt x="230" y="23"/>
                    </a:lnTo>
                    <a:lnTo>
                      <a:pt x="230" y="18"/>
                    </a:lnTo>
                    <a:lnTo>
                      <a:pt x="230" y="18"/>
                    </a:lnTo>
                    <a:lnTo>
                      <a:pt x="230" y="18"/>
                    </a:lnTo>
                    <a:lnTo>
                      <a:pt x="230" y="18"/>
                    </a:lnTo>
                    <a:lnTo>
                      <a:pt x="235" y="18"/>
                    </a:lnTo>
                    <a:lnTo>
                      <a:pt x="235" y="14"/>
                    </a:lnTo>
                    <a:lnTo>
                      <a:pt x="235" y="14"/>
                    </a:lnTo>
                    <a:lnTo>
                      <a:pt x="235" y="14"/>
                    </a:lnTo>
                    <a:lnTo>
                      <a:pt x="239" y="14"/>
                    </a:lnTo>
                    <a:lnTo>
                      <a:pt x="239" y="14"/>
                    </a:lnTo>
                    <a:lnTo>
                      <a:pt x="244" y="14"/>
                    </a:lnTo>
                    <a:lnTo>
                      <a:pt x="248" y="14"/>
                    </a:lnTo>
                    <a:lnTo>
                      <a:pt x="248" y="14"/>
                    </a:lnTo>
                    <a:lnTo>
                      <a:pt x="253" y="9"/>
                    </a:lnTo>
                    <a:lnTo>
                      <a:pt x="257" y="9"/>
                    </a:lnTo>
                    <a:lnTo>
                      <a:pt x="257" y="9"/>
                    </a:lnTo>
                    <a:lnTo>
                      <a:pt x="262" y="9"/>
                    </a:lnTo>
                    <a:lnTo>
                      <a:pt x="262" y="9"/>
                    </a:lnTo>
                    <a:lnTo>
                      <a:pt x="266" y="9"/>
                    </a:lnTo>
                    <a:lnTo>
                      <a:pt x="266" y="9"/>
                    </a:lnTo>
                    <a:lnTo>
                      <a:pt x="266" y="9"/>
                    </a:lnTo>
                    <a:lnTo>
                      <a:pt x="266" y="5"/>
                    </a:lnTo>
                    <a:lnTo>
                      <a:pt x="266" y="5"/>
                    </a:lnTo>
                    <a:lnTo>
                      <a:pt x="266" y="5"/>
                    </a:lnTo>
                    <a:lnTo>
                      <a:pt x="266" y="5"/>
                    </a:lnTo>
                    <a:lnTo>
                      <a:pt x="266" y="5"/>
                    </a:lnTo>
                    <a:lnTo>
                      <a:pt x="271" y="5"/>
                    </a:lnTo>
                    <a:lnTo>
                      <a:pt x="271" y="5"/>
                    </a:lnTo>
                    <a:lnTo>
                      <a:pt x="271" y="0"/>
                    </a:lnTo>
                    <a:lnTo>
                      <a:pt x="275" y="0"/>
                    </a:lnTo>
                    <a:lnTo>
                      <a:pt x="275" y="0"/>
                    </a:lnTo>
                    <a:lnTo>
                      <a:pt x="280" y="0"/>
                    </a:lnTo>
                    <a:lnTo>
                      <a:pt x="284" y="0"/>
                    </a:lnTo>
                    <a:lnTo>
                      <a:pt x="284" y="0"/>
                    </a:lnTo>
                    <a:lnTo>
                      <a:pt x="289" y="0"/>
                    </a:lnTo>
                    <a:lnTo>
                      <a:pt x="289" y="0"/>
                    </a:lnTo>
                    <a:lnTo>
                      <a:pt x="293"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7" name="Freeform 88"/>
              <p:cNvSpPr>
                <a:spLocks/>
              </p:cNvSpPr>
              <p:nvPr/>
            </p:nvSpPr>
            <p:spPr bwMode="auto">
              <a:xfrm>
                <a:off x="5210176" y="2787651"/>
                <a:ext cx="222250" cy="301625"/>
              </a:xfrm>
              <a:custGeom>
                <a:avLst/>
                <a:gdLst>
                  <a:gd name="T0" fmla="*/ 22 w 140"/>
                  <a:gd name="T1" fmla="*/ 0 h 190"/>
                  <a:gd name="T2" fmla="*/ 31 w 140"/>
                  <a:gd name="T3" fmla="*/ 5 h 190"/>
                  <a:gd name="T4" fmla="*/ 31 w 140"/>
                  <a:gd name="T5" fmla="*/ 9 h 190"/>
                  <a:gd name="T6" fmla="*/ 36 w 140"/>
                  <a:gd name="T7" fmla="*/ 18 h 190"/>
                  <a:gd name="T8" fmla="*/ 45 w 140"/>
                  <a:gd name="T9" fmla="*/ 18 h 190"/>
                  <a:gd name="T10" fmla="*/ 54 w 140"/>
                  <a:gd name="T11" fmla="*/ 23 h 190"/>
                  <a:gd name="T12" fmla="*/ 68 w 140"/>
                  <a:gd name="T13" fmla="*/ 32 h 190"/>
                  <a:gd name="T14" fmla="*/ 81 w 140"/>
                  <a:gd name="T15" fmla="*/ 36 h 190"/>
                  <a:gd name="T16" fmla="*/ 90 w 140"/>
                  <a:gd name="T17" fmla="*/ 36 h 190"/>
                  <a:gd name="T18" fmla="*/ 104 w 140"/>
                  <a:gd name="T19" fmla="*/ 32 h 190"/>
                  <a:gd name="T20" fmla="*/ 113 w 140"/>
                  <a:gd name="T21" fmla="*/ 23 h 190"/>
                  <a:gd name="T22" fmla="*/ 126 w 140"/>
                  <a:gd name="T23" fmla="*/ 27 h 190"/>
                  <a:gd name="T24" fmla="*/ 131 w 140"/>
                  <a:gd name="T25" fmla="*/ 27 h 190"/>
                  <a:gd name="T26" fmla="*/ 135 w 140"/>
                  <a:gd name="T27" fmla="*/ 32 h 190"/>
                  <a:gd name="T28" fmla="*/ 122 w 140"/>
                  <a:gd name="T29" fmla="*/ 50 h 190"/>
                  <a:gd name="T30" fmla="*/ 122 w 140"/>
                  <a:gd name="T31" fmla="*/ 77 h 190"/>
                  <a:gd name="T32" fmla="*/ 122 w 140"/>
                  <a:gd name="T33" fmla="*/ 118 h 190"/>
                  <a:gd name="T34" fmla="*/ 131 w 140"/>
                  <a:gd name="T35" fmla="*/ 131 h 190"/>
                  <a:gd name="T36" fmla="*/ 126 w 140"/>
                  <a:gd name="T37" fmla="*/ 140 h 190"/>
                  <a:gd name="T38" fmla="*/ 122 w 140"/>
                  <a:gd name="T39" fmla="*/ 140 h 190"/>
                  <a:gd name="T40" fmla="*/ 122 w 140"/>
                  <a:gd name="T41" fmla="*/ 140 h 190"/>
                  <a:gd name="T42" fmla="*/ 122 w 140"/>
                  <a:gd name="T43" fmla="*/ 149 h 190"/>
                  <a:gd name="T44" fmla="*/ 108 w 140"/>
                  <a:gd name="T45" fmla="*/ 154 h 190"/>
                  <a:gd name="T46" fmla="*/ 108 w 140"/>
                  <a:gd name="T47" fmla="*/ 163 h 190"/>
                  <a:gd name="T48" fmla="*/ 104 w 140"/>
                  <a:gd name="T49" fmla="*/ 167 h 190"/>
                  <a:gd name="T50" fmla="*/ 99 w 140"/>
                  <a:gd name="T51" fmla="*/ 176 h 190"/>
                  <a:gd name="T52" fmla="*/ 95 w 140"/>
                  <a:gd name="T53" fmla="*/ 185 h 190"/>
                  <a:gd name="T54" fmla="*/ 90 w 140"/>
                  <a:gd name="T55" fmla="*/ 190 h 190"/>
                  <a:gd name="T56" fmla="*/ 86 w 140"/>
                  <a:gd name="T57" fmla="*/ 185 h 190"/>
                  <a:gd name="T58" fmla="*/ 68 w 140"/>
                  <a:gd name="T59" fmla="*/ 172 h 190"/>
                  <a:gd name="T60" fmla="*/ 63 w 140"/>
                  <a:gd name="T61" fmla="*/ 167 h 190"/>
                  <a:gd name="T62" fmla="*/ 63 w 140"/>
                  <a:gd name="T63" fmla="*/ 167 h 190"/>
                  <a:gd name="T64" fmla="*/ 63 w 140"/>
                  <a:gd name="T65" fmla="*/ 158 h 190"/>
                  <a:gd name="T66" fmla="*/ 49 w 140"/>
                  <a:gd name="T67" fmla="*/ 154 h 190"/>
                  <a:gd name="T68" fmla="*/ 31 w 140"/>
                  <a:gd name="T69" fmla="*/ 140 h 190"/>
                  <a:gd name="T70" fmla="*/ 4 w 140"/>
                  <a:gd name="T71" fmla="*/ 122 h 190"/>
                  <a:gd name="T72" fmla="*/ 0 w 140"/>
                  <a:gd name="T73" fmla="*/ 118 h 190"/>
                  <a:gd name="T74" fmla="*/ 0 w 140"/>
                  <a:gd name="T75" fmla="*/ 95 h 190"/>
                  <a:gd name="T76" fmla="*/ 4 w 140"/>
                  <a:gd name="T77" fmla="*/ 90 h 190"/>
                  <a:gd name="T78" fmla="*/ 9 w 140"/>
                  <a:gd name="T79" fmla="*/ 81 h 190"/>
                  <a:gd name="T80" fmla="*/ 13 w 140"/>
                  <a:gd name="T81" fmla="*/ 77 h 190"/>
                  <a:gd name="T82" fmla="*/ 13 w 140"/>
                  <a:gd name="T83" fmla="*/ 77 h 190"/>
                  <a:gd name="T84" fmla="*/ 18 w 140"/>
                  <a:gd name="T85" fmla="*/ 72 h 190"/>
                  <a:gd name="T86" fmla="*/ 18 w 140"/>
                  <a:gd name="T87" fmla="*/ 63 h 190"/>
                  <a:gd name="T88" fmla="*/ 18 w 140"/>
                  <a:gd name="T89" fmla="*/ 54 h 190"/>
                  <a:gd name="T90" fmla="*/ 13 w 140"/>
                  <a:gd name="T91" fmla="*/ 50 h 190"/>
                  <a:gd name="T92" fmla="*/ 9 w 140"/>
                  <a:gd name="T93" fmla="*/ 41 h 190"/>
                  <a:gd name="T94" fmla="*/ 9 w 140"/>
                  <a:gd name="T95" fmla="*/ 32 h 190"/>
                  <a:gd name="T96" fmla="*/ 4 w 140"/>
                  <a:gd name="T97" fmla="*/ 32 h 190"/>
                  <a:gd name="T98" fmla="*/ 4 w 140"/>
                  <a:gd name="T99" fmla="*/ 18 h 190"/>
                  <a:gd name="T100" fmla="*/ 18 w 140"/>
                  <a:gd name="T101" fmla="*/ 0 h 190"/>
                  <a:gd name="T102" fmla="*/ 22 w 140"/>
                  <a:gd name="T10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90">
                    <a:moveTo>
                      <a:pt x="22" y="0"/>
                    </a:moveTo>
                    <a:lnTo>
                      <a:pt x="22" y="0"/>
                    </a:lnTo>
                    <a:lnTo>
                      <a:pt x="22" y="0"/>
                    </a:lnTo>
                    <a:lnTo>
                      <a:pt x="22" y="0"/>
                    </a:lnTo>
                    <a:lnTo>
                      <a:pt x="27" y="0"/>
                    </a:lnTo>
                    <a:lnTo>
                      <a:pt x="27" y="0"/>
                    </a:lnTo>
                    <a:lnTo>
                      <a:pt x="31" y="0"/>
                    </a:lnTo>
                    <a:lnTo>
                      <a:pt x="31" y="5"/>
                    </a:lnTo>
                    <a:lnTo>
                      <a:pt x="31" y="5"/>
                    </a:lnTo>
                    <a:lnTo>
                      <a:pt x="31" y="5"/>
                    </a:lnTo>
                    <a:lnTo>
                      <a:pt x="31" y="5"/>
                    </a:lnTo>
                    <a:lnTo>
                      <a:pt x="31" y="9"/>
                    </a:lnTo>
                    <a:lnTo>
                      <a:pt x="31" y="9"/>
                    </a:lnTo>
                    <a:lnTo>
                      <a:pt x="31" y="14"/>
                    </a:lnTo>
                    <a:lnTo>
                      <a:pt x="36" y="14"/>
                    </a:lnTo>
                    <a:lnTo>
                      <a:pt x="36" y="18"/>
                    </a:lnTo>
                    <a:lnTo>
                      <a:pt x="36" y="18"/>
                    </a:lnTo>
                    <a:lnTo>
                      <a:pt x="36" y="18"/>
                    </a:lnTo>
                    <a:lnTo>
                      <a:pt x="40" y="18"/>
                    </a:lnTo>
                    <a:lnTo>
                      <a:pt x="45" y="18"/>
                    </a:lnTo>
                    <a:lnTo>
                      <a:pt x="49" y="18"/>
                    </a:lnTo>
                    <a:lnTo>
                      <a:pt x="49" y="18"/>
                    </a:lnTo>
                    <a:lnTo>
                      <a:pt x="49" y="18"/>
                    </a:lnTo>
                    <a:lnTo>
                      <a:pt x="54" y="23"/>
                    </a:lnTo>
                    <a:lnTo>
                      <a:pt x="59" y="23"/>
                    </a:lnTo>
                    <a:lnTo>
                      <a:pt x="63" y="27"/>
                    </a:lnTo>
                    <a:lnTo>
                      <a:pt x="68" y="27"/>
                    </a:lnTo>
                    <a:lnTo>
                      <a:pt x="68" y="32"/>
                    </a:lnTo>
                    <a:lnTo>
                      <a:pt x="72" y="32"/>
                    </a:lnTo>
                    <a:lnTo>
                      <a:pt x="77" y="32"/>
                    </a:lnTo>
                    <a:lnTo>
                      <a:pt x="77" y="32"/>
                    </a:lnTo>
                    <a:lnTo>
                      <a:pt x="81" y="36"/>
                    </a:lnTo>
                    <a:lnTo>
                      <a:pt x="86" y="36"/>
                    </a:lnTo>
                    <a:lnTo>
                      <a:pt x="86" y="36"/>
                    </a:lnTo>
                    <a:lnTo>
                      <a:pt x="90" y="36"/>
                    </a:lnTo>
                    <a:lnTo>
                      <a:pt x="90" y="36"/>
                    </a:lnTo>
                    <a:lnTo>
                      <a:pt x="95" y="36"/>
                    </a:lnTo>
                    <a:lnTo>
                      <a:pt x="99" y="36"/>
                    </a:lnTo>
                    <a:lnTo>
                      <a:pt x="99" y="36"/>
                    </a:lnTo>
                    <a:lnTo>
                      <a:pt x="104" y="32"/>
                    </a:lnTo>
                    <a:lnTo>
                      <a:pt x="104" y="27"/>
                    </a:lnTo>
                    <a:lnTo>
                      <a:pt x="104" y="27"/>
                    </a:lnTo>
                    <a:lnTo>
                      <a:pt x="113" y="23"/>
                    </a:lnTo>
                    <a:lnTo>
                      <a:pt x="113" y="23"/>
                    </a:lnTo>
                    <a:lnTo>
                      <a:pt x="117" y="23"/>
                    </a:lnTo>
                    <a:lnTo>
                      <a:pt x="122" y="23"/>
                    </a:lnTo>
                    <a:lnTo>
                      <a:pt x="122" y="27"/>
                    </a:lnTo>
                    <a:lnTo>
                      <a:pt x="126" y="27"/>
                    </a:lnTo>
                    <a:lnTo>
                      <a:pt x="126" y="27"/>
                    </a:lnTo>
                    <a:lnTo>
                      <a:pt x="126" y="27"/>
                    </a:lnTo>
                    <a:lnTo>
                      <a:pt x="126" y="27"/>
                    </a:lnTo>
                    <a:lnTo>
                      <a:pt x="131" y="27"/>
                    </a:lnTo>
                    <a:lnTo>
                      <a:pt x="131" y="27"/>
                    </a:lnTo>
                    <a:lnTo>
                      <a:pt x="135" y="27"/>
                    </a:lnTo>
                    <a:lnTo>
                      <a:pt x="140" y="27"/>
                    </a:lnTo>
                    <a:lnTo>
                      <a:pt x="135" y="32"/>
                    </a:lnTo>
                    <a:lnTo>
                      <a:pt x="135" y="36"/>
                    </a:lnTo>
                    <a:lnTo>
                      <a:pt x="131" y="41"/>
                    </a:lnTo>
                    <a:lnTo>
                      <a:pt x="126" y="45"/>
                    </a:lnTo>
                    <a:lnTo>
                      <a:pt x="122" y="50"/>
                    </a:lnTo>
                    <a:lnTo>
                      <a:pt x="122" y="50"/>
                    </a:lnTo>
                    <a:lnTo>
                      <a:pt x="122" y="50"/>
                    </a:lnTo>
                    <a:lnTo>
                      <a:pt x="122" y="59"/>
                    </a:lnTo>
                    <a:lnTo>
                      <a:pt x="122" y="77"/>
                    </a:lnTo>
                    <a:lnTo>
                      <a:pt x="122" y="90"/>
                    </a:lnTo>
                    <a:lnTo>
                      <a:pt x="122" y="108"/>
                    </a:lnTo>
                    <a:lnTo>
                      <a:pt x="122" y="118"/>
                    </a:lnTo>
                    <a:lnTo>
                      <a:pt x="122" y="118"/>
                    </a:lnTo>
                    <a:lnTo>
                      <a:pt x="126" y="122"/>
                    </a:lnTo>
                    <a:lnTo>
                      <a:pt x="126" y="127"/>
                    </a:lnTo>
                    <a:lnTo>
                      <a:pt x="131" y="131"/>
                    </a:lnTo>
                    <a:lnTo>
                      <a:pt x="131" y="131"/>
                    </a:lnTo>
                    <a:lnTo>
                      <a:pt x="131" y="131"/>
                    </a:lnTo>
                    <a:lnTo>
                      <a:pt x="131" y="136"/>
                    </a:lnTo>
                    <a:lnTo>
                      <a:pt x="131" y="136"/>
                    </a:lnTo>
                    <a:lnTo>
                      <a:pt x="126" y="140"/>
                    </a:lnTo>
                    <a:lnTo>
                      <a:pt x="126" y="140"/>
                    </a:lnTo>
                    <a:lnTo>
                      <a:pt x="126" y="140"/>
                    </a:lnTo>
                    <a:lnTo>
                      <a:pt x="122" y="140"/>
                    </a:lnTo>
                    <a:lnTo>
                      <a:pt x="122" y="140"/>
                    </a:lnTo>
                    <a:lnTo>
                      <a:pt x="122" y="140"/>
                    </a:lnTo>
                    <a:lnTo>
                      <a:pt x="122" y="140"/>
                    </a:lnTo>
                    <a:lnTo>
                      <a:pt x="122" y="140"/>
                    </a:lnTo>
                    <a:lnTo>
                      <a:pt x="122" y="140"/>
                    </a:lnTo>
                    <a:lnTo>
                      <a:pt x="122" y="145"/>
                    </a:lnTo>
                    <a:lnTo>
                      <a:pt x="122" y="145"/>
                    </a:lnTo>
                    <a:lnTo>
                      <a:pt x="122" y="145"/>
                    </a:lnTo>
                    <a:lnTo>
                      <a:pt x="122" y="149"/>
                    </a:lnTo>
                    <a:lnTo>
                      <a:pt x="117" y="149"/>
                    </a:lnTo>
                    <a:lnTo>
                      <a:pt x="113" y="149"/>
                    </a:lnTo>
                    <a:lnTo>
                      <a:pt x="113" y="154"/>
                    </a:lnTo>
                    <a:lnTo>
                      <a:pt x="108" y="154"/>
                    </a:lnTo>
                    <a:lnTo>
                      <a:pt x="108" y="154"/>
                    </a:lnTo>
                    <a:lnTo>
                      <a:pt x="108" y="158"/>
                    </a:lnTo>
                    <a:lnTo>
                      <a:pt x="108" y="163"/>
                    </a:lnTo>
                    <a:lnTo>
                      <a:pt x="108" y="163"/>
                    </a:lnTo>
                    <a:lnTo>
                      <a:pt x="104" y="167"/>
                    </a:lnTo>
                    <a:lnTo>
                      <a:pt x="104" y="167"/>
                    </a:lnTo>
                    <a:lnTo>
                      <a:pt x="104" y="167"/>
                    </a:lnTo>
                    <a:lnTo>
                      <a:pt x="104" y="167"/>
                    </a:lnTo>
                    <a:lnTo>
                      <a:pt x="104" y="172"/>
                    </a:lnTo>
                    <a:lnTo>
                      <a:pt x="99" y="176"/>
                    </a:lnTo>
                    <a:lnTo>
                      <a:pt x="99" y="176"/>
                    </a:lnTo>
                    <a:lnTo>
                      <a:pt x="99" y="176"/>
                    </a:lnTo>
                    <a:lnTo>
                      <a:pt x="99" y="181"/>
                    </a:lnTo>
                    <a:lnTo>
                      <a:pt x="99" y="181"/>
                    </a:lnTo>
                    <a:lnTo>
                      <a:pt x="99" y="181"/>
                    </a:lnTo>
                    <a:lnTo>
                      <a:pt x="95" y="185"/>
                    </a:lnTo>
                    <a:lnTo>
                      <a:pt x="95" y="190"/>
                    </a:lnTo>
                    <a:lnTo>
                      <a:pt x="95" y="190"/>
                    </a:lnTo>
                    <a:lnTo>
                      <a:pt x="90" y="190"/>
                    </a:lnTo>
                    <a:lnTo>
                      <a:pt x="90" y="190"/>
                    </a:lnTo>
                    <a:lnTo>
                      <a:pt x="90" y="190"/>
                    </a:lnTo>
                    <a:lnTo>
                      <a:pt x="90" y="190"/>
                    </a:lnTo>
                    <a:lnTo>
                      <a:pt x="86" y="185"/>
                    </a:lnTo>
                    <a:lnTo>
                      <a:pt x="86" y="185"/>
                    </a:lnTo>
                    <a:lnTo>
                      <a:pt x="72" y="176"/>
                    </a:lnTo>
                    <a:lnTo>
                      <a:pt x="72" y="176"/>
                    </a:lnTo>
                    <a:lnTo>
                      <a:pt x="68" y="172"/>
                    </a:lnTo>
                    <a:lnTo>
                      <a:pt x="68" y="172"/>
                    </a:lnTo>
                    <a:lnTo>
                      <a:pt x="68" y="172"/>
                    </a:lnTo>
                    <a:lnTo>
                      <a:pt x="68" y="167"/>
                    </a:lnTo>
                    <a:lnTo>
                      <a:pt x="68" y="167"/>
                    </a:lnTo>
                    <a:lnTo>
                      <a:pt x="63" y="167"/>
                    </a:lnTo>
                    <a:lnTo>
                      <a:pt x="63" y="167"/>
                    </a:lnTo>
                    <a:lnTo>
                      <a:pt x="63" y="167"/>
                    </a:lnTo>
                    <a:lnTo>
                      <a:pt x="63" y="167"/>
                    </a:lnTo>
                    <a:lnTo>
                      <a:pt x="63" y="167"/>
                    </a:lnTo>
                    <a:lnTo>
                      <a:pt x="63" y="163"/>
                    </a:lnTo>
                    <a:lnTo>
                      <a:pt x="63" y="163"/>
                    </a:lnTo>
                    <a:lnTo>
                      <a:pt x="63" y="163"/>
                    </a:lnTo>
                    <a:lnTo>
                      <a:pt x="63" y="158"/>
                    </a:lnTo>
                    <a:lnTo>
                      <a:pt x="63" y="158"/>
                    </a:lnTo>
                    <a:lnTo>
                      <a:pt x="63" y="158"/>
                    </a:lnTo>
                    <a:lnTo>
                      <a:pt x="54" y="154"/>
                    </a:lnTo>
                    <a:lnTo>
                      <a:pt x="49" y="154"/>
                    </a:lnTo>
                    <a:lnTo>
                      <a:pt x="45" y="149"/>
                    </a:lnTo>
                    <a:lnTo>
                      <a:pt x="40" y="145"/>
                    </a:lnTo>
                    <a:lnTo>
                      <a:pt x="36" y="145"/>
                    </a:lnTo>
                    <a:lnTo>
                      <a:pt x="31" y="140"/>
                    </a:lnTo>
                    <a:lnTo>
                      <a:pt x="27" y="136"/>
                    </a:lnTo>
                    <a:lnTo>
                      <a:pt x="9" y="127"/>
                    </a:lnTo>
                    <a:lnTo>
                      <a:pt x="9" y="127"/>
                    </a:lnTo>
                    <a:lnTo>
                      <a:pt x="4" y="122"/>
                    </a:lnTo>
                    <a:lnTo>
                      <a:pt x="0" y="122"/>
                    </a:lnTo>
                    <a:lnTo>
                      <a:pt x="0" y="122"/>
                    </a:lnTo>
                    <a:lnTo>
                      <a:pt x="0" y="122"/>
                    </a:lnTo>
                    <a:lnTo>
                      <a:pt x="0" y="118"/>
                    </a:lnTo>
                    <a:lnTo>
                      <a:pt x="0" y="108"/>
                    </a:lnTo>
                    <a:lnTo>
                      <a:pt x="0" y="104"/>
                    </a:lnTo>
                    <a:lnTo>
                      <a:pt x="0" y="99"/>
                    </a:lnTo>
                    <a:lnTo>
                      <a:pt x="0" y="95"/>
                    </a:lnTo>
                    <a:lnTo>
                      <a:pt x="4" y="95"/>
                    </a:lnTo>
                    <a:lnTo>
                      <a:pt x="4" y="90"/>
                    </a:lnTo>
                    <a:lnTo>
                      <a:pt x="4" y="90"/>
                    </a:lnTo>
                    <a:lnTo>
                      <a:pt x="4" y="90"/>
                    </a:lnTo>
                    <a:lnTo>
                      <a:pt x="4" y="86"/>
                    </a:lnTo>
                    <a:lnTo>
                      <a:pt x="9" y="86"/>
                    </a:lnTo>
                    <a:lnTo>
                      <a:pt x="9" y="81"/>
                    </a:lnTo>
                    <a:lnTo>
                      <a:pt x="9" y="81"/>
                    </a:lnTo>
                    <a:lnTo>
                      <a:pt x="13" y="81"/>
                    </a:lnTo>
                    <a:lnTo>
                      <a:pt x="13" y="81"/>
                    </a:lnTo>
                    <a:lnTo>
                      <a:pt x="13" y="77"/>
                    </a:lnTo>
                    <a:lnTo>
                      <a:pt x="13" y="77"/>
                    </a:lnTo>
                    <a:lnTo>
                      <a:pt x="13" y="77"/>
                    </a:lnTo>
                    <a:lnTo>
                      <a:pt x="13" y="77"/>
                    </a:lnTo>
                    <a:lnTo>
                      <a:pt x="13" y="77"/>
                    </a:lnTo>
                    <a:lnTo>
                      <a:pt x="13" y="77"/>
                    </a:lnTo>
                    <a:lnTo>
                      <a:pt x="18" y="72"/>
                    </a:lnTo>
                    <a:lnTo>
                      <a:pt x="18" y="72"/>
                    </a:lnTo>
                    <a:lnTo>
                      <a:pt x="18" y="72"/>
                    </a:lnTo>
                    <a:lnTo>
                      <a:pt x="18" y="72"/>
                    </a:lnTo>
                    <a:lnTo>
                      <a:pt x="18" y="68"/>
                    </a:lnTo>
                    <a:lnTo>
                      <a:pt x="18" y="68"/>
                    </a:lnTo>
                    <a:lnTo>
                      <a:pt x="18" y="68"/>
                    </a:lnTo>
                    <a:lnTo>
                      <a:pt x="18" y="63"/>
                    </a:lnTo>
                    <a:lnTo>
                      <a:pt x="18" y="59"/>
                    </a:lnTo>
                    <a:lnTo>
                      <a:pt x="18" y="54"/>
                    </a:lnTo>
                    <a:lnTo>
                      <a:pt x="18" y="54"/>
                    </a:lnTo>
                    <a:lnTo>
                      <a:pt x="18" y="54"/>
                    </a:lnTo>
                    <a:lnTo>
                      <a:pt x="18" y="54"/>
                    </a:lnTo>
                    <a:lnTo>
                      <a:pt x="13" y="54"/>
                    </a:lnTo>
                    <a:lnTo>
                      <a:pt x="13" y="50"/>
                    </a:lnTo>
                    <a:lnTo>
                      <a:pt x="13" y="50"/>
                    </a:lnTo>
                    <a:lnTo>
                      <a:pt x="13" y="50"/>
                    </a:lnTo>
                    <a:lnTo>
                      <a:pt x="13" y="45"/>
                    </a:lnTo>
                    <a:lnTo>
                      <a:pt x="9" y="45"/>
                    </a:lnTo>
                    <a:lnTo>
                      <a:pt x="9" y="41"/>
                    </a:lnTo>
                    <a:lnTo>
                      <a:pt x="9" y="41"/>
                    </a:lnTo>
                    <a:lnTo>
                      <a:pt x="9" y="36"/>
                    </a:lnTo>
                    <a:lnTo>
                      <a:pt x="9" y="36"/>
                    </a:lnTo>
                    <a:lnTo>
                      <a:pt x="9" y="32"/>
                    </a:lnTo>
                    <a:lnTo>
                      <a:pt x="9" y="32"/>
                    </a:lnTo>
                    <a:lnTo>
                      <a:pt x="4" y="32"/>
                    </a:lnTo>
                    <a:lnTo>
                      <a:pt x="4" y="32"/>
                    </a:lnTo>
                    <a:lnTo>
                      <a:pt x="4" y="32"/>
                    </a:lnTo>
                    <a:lnTo>
                      <a:pt x="4" y="27"/>
                    </a:lnTo>
                    <a:lnTo>
                      <a:pt x="4" y="27"/>
                    </a:lnTo>
                    <a:lnTo>
                      <a:pt x="0" y="23"/>
                    </a:lnTo>
                    <a:lnTo>
                      <a:pt x="4" y="18"/>
                    </a:lnTo>
                    <a:lnTo>
                      <a:pt x="9" y="14"/>
                    </a:lnTo>
                    <a:lnTo>
                      <a:pt x="13" y="9"/>
                    </a:lnTo>
                    <a:lnTo>
                      <a:pt x="18" y="5"/>
                    </a:lnTo>
                    <a:lnTo>
                      <a:pt x="18" y="0"/>
                    </a:lnTo>
                    <a:lnTo>
                      <a:pt x="22" y="0"/>
                    </a:lnTo>
                    <a:lnTo>
                      <a:pt x="22" y="0"/>
                    </a:lnTo>
                    <a:lnTo>
                      <a:pt x="22" y="0"/>
                    </a:lnTo>
                    <a:lnTo>
                      <a:pt x="22"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8" name="Freeform 89"/>
              <p:cNvSpPr>
                <a:spLocks/>
              </p:cNvSpPr>
              <p:nvPr/>
            </p:nvSpPr>
            <p:spPr bwMode="auto">
              <a:xfrm>
                <a:off x="6019801" y="1631951"/>
                <a:ext cx="244475" cy="122238"/>
              </a:xfrm>
              <a:custGeom>
                <a:avLst/>
                <a:gdLst>
                  <a:gd name="T0" fmla="*/ 68 w 154"/>
                  <a:gd name="T1" fmla="*/ 5 h 77"/>
                  <a:gd name="T2" fmla="*/ 82 w 154"/>
                  <a:gd name="T3" fmla="*/ 5 h 77"/>
                  <a:gd name="T4" fmla="*/ 100 w 154"/>
                  <a:gd name="T5" fmla="*/ 5 h 77"/>
                  <a:gd name="T6" fmla="*/ 109 w 154"/>
                  <a:gd name="T7" fmla="*/ 5 h 77"/>
                  <a:gd name="T8" fmla="*/ 127 w 154"/>
                  <a:gd name="T9" fmla="*/ 5 h 77"/>
                  <a:gd name="T10" fmla="*/ 131 w 154"/>
                  <a:gd name="T11" fmla="*/ 9 h 77"/>
                  <a:gd name="T12" fmla="*/ 145 w 154"/>
                  <a:gd name="T13" fmla="*/ 9 h 77"/>
                  <a:gd name="T14" fmla="*/ 154 w 154"/>
                  <a:gd name="T15" fmla="*/ 18 h 77"/>
                  <a:gd name="T16" fmla="*/ 140 w 154"/>
                  <a:gd name="T17" fmla="*/ 23 h 77"/>
                  <a:gd name="T18" fmla="*/ 131 w 154"/>
                  <a:gd name="T19" fmla="*/ 32 h 77"/>
                  <a:gd name="T20" fmla="*/ 122 w 154"/>
                  <a:gd name="T21" fmla="*/ 41 h 77"/>
                  <a:gd name="T22" fmla="*/ 109 w 154"/>
                  <a:gd name="T23" fmla="*/ 41 h 77"/>
                  <a:gd name="T24" fmla="*/ 109 w 154"/>
                  <a:gd name="T25" fmla="*/ 50 h 77"/>
                  <a:gd name="T26" fmla="*/ 104 w 154"/>
                  <a:gd name="T27" fmla="*/ 54 h 77"/>
                  <a:gd name="T28" fmla="*/ 91 w 154"/>
                  <a:gd name="T29" fmla="*/ 50 h 77"/>
                  <a:gd name="T30" fmla="*/ 86 w 154"/>
                  <a:gd name="T31" fmla="*/ 54 h 77"/>
                  <a:gd name="T32" fmla="*/ 82 w 154"/>
                  <a:gd name="T33" fmla="*/ 54 h 77"/>
                  <a:gd name="T34" fmla="*/ 73 w 154"/>
                  <a:gd name="T35" fmla="*/ 59 h 77"/>
                  <a:gd name="T36" fmla="*/ 68 w 154"/>
                  <a:gd name="T37" fmla="*/ 63 h 77"/>
                  <a:gd name="T38" fmla="*/ 73 w 154"/>
                  <a:gd name="T39" fmla="*/ 72 h 77"/>
                  <a:gd name="T40" fmla="*/ 64 w 154"/>
                  <a:gd name="T41" fmla="*/ 72 h 77"/>
                  <a:gd name="T42" fmla="*/ 54 w 154"/>
                  <a:gd name="T43" fmla="*/ 72 h 77"/>
                  <a:gd name="T44" fmla="*/ 45 w 154"/>
                  <a:gd name="T45" fmla="*/ 77 h 77"/>
                  <a:gd name="T46" fmla="*/ 41 w 154"/>
                  <a:gd name="T47" fmla="*/ 77 h 77"/>
                  <a:gd name="T48" fmla="*/ 36 w 154"/>
                  <a:gd name="T49" fmla="*/ 72 h 77"/>
                  <a:gd name="T50" fmla="*/ 32 w 154"/>
                  <a:gd name="T51" fmla="*/ 72 h 77"/>
                  <a:gd name="T52" fmla="*/ 23 w 154"/>
                  <a:gd name="T53" fmla="*/ 72 h 77"/>
                  <a:gd name="T54" fmla="*/ 14 w 154"/>
                  <a:gd name="T55" fmla="*/ 72 h 77"/>
                  <a:gd name="T56" fmla="*/ 9 w 154"/>
                  <a:gd name="T57" fmla="*/ 72 h 77"/>
                  <a:gd name="T58" fmla="*/ 0 w 154"/>
                  <a:gd name="T59" fmla="*/ 68 h 77"/>
                  <a:gd name="T60" fmla="*/ 0 w 154"/>
                  <a:gd name="T61" fmla="*/ 63 h 77"/>
                  <a:gd name="T62" fmla="*/ 0 w 154"/>
                  <a:gd name="T63" fmla="*/ 63 h 77"/>
                  <a:gd name="T64" fmla="*/ 14 w 154"/>
                  <a:gd name="T65" fmla="*/ 63 h 77"/>
                  <a:gd name="T66" fmla="*/ 18 w 154"/>
                  <a:gd name="T67" fmla="*/ 59 h 77"/>
                  <a:gd name="T68" fmla="*/ 27 w 154"/>
                  <a:gd name="T69" fmla="*/ 59 h 77"/>
                  <a:gd name="T70" fmla="*/ 32 w 154"/>
                  <a:gd name="T71" fmla="*/ 59 h 77"/>
                  <a:gd name="T72" fmla="*/ 36 w 154"/>
                  <a:gd name="T73" fmla="*/ 59 h 77"/>
                  <a:gd name="T74" fmla="*/ 41 w 154"/>
                  <a:gd name="T75" fmla="*/ 54 h 77"/>
                  <a:gd name="T76" fmla="*/ 41 w 154"/>
                  <a:gd name="T77" fmla="*/ 50 h 77"/>
                  <a:gd name="T78" fmla="*/ 50 w 154"/>
                  <a:gd name="T79" fmla="*/ 50 h 77"/>
                  <a:gd name="T80" fmla="*/ 50 w 154"/>
                  <a:gd name="T81" fmla="*/ 45 h 77"/>
                  <a:gd name="T82" fmla="*/ 41 w 154"/>
                  <a:gd name="T83" fmla="*/ 41 h 77"/>
                  <a:gd name="T84" fmla="*/ 36 w 154"/>
                  <a:gd name="T85" fmla="*/ 41 h 77"/>
                  <a:gd name="T86" fmla="*/ 32 w 154"/>
                  <a:gd name="T87" fmla="*/ 36 h 77"/>
                  <a:gd name="T88" fmla="*/ 27 w 154"/>
                  <a:gd name="T89" fmla="*/ 32 h 77"/>
                  <a:gd name="T90" fmla="*/ 27 w 154"/>
                  <a:gd name="T91" fmla="*/ 36 h 77"/>
                  <a:gd name="T92" fmla="*/ 23 w 154"/>
                  <a:gd name="T93" fmla="*/ 41 h 77"/>
                  <a:gd name="T94" fmla="*/ 14 w 154"/>
                  <a:gd name="T95" fmla="*/ 41 h 77"/>
                  <a:gd name="T96" fmla="*/ 5 w 154"/>
                  <a:gd name="T97" fmla="*/ 36 h 77"/>
                  <a:gd name="T98" fmla="*/ 9 w 154"/>
                  <a:gd name="T99" fmla="*/ 27 h 77"/>
                  <a:gd name="T100" fmla="*/ 14 w 154"/>
                  <a:gd name="T101" fmla="*/ 23 h 77"/>
                  <a:gd name="T102" fmla="*/ 9 w 154"/>
                  <a:gd name="T103" fmla="*/ 18 h 77"/>
                  <a:gd name="T104" fmla="*/ 9 w 154"/>
                  <a:gd name="T105" fmla="*/ 14 h 77"/>
                  <a:gd name="T106" fmla="*/ 18 w 154"/>
                  <a:gd name="T107" fmla="*/ 9 h 77"/>
                  <a:gd name="T108" fmla="*/ 32 w 154"/>
                  <a:gd name="T109" fmla="*/ 9 h 77"/>
                  <a:gd name="T110" fmla="*/ 45 w 154"/>
                  <a:gd name="T111" fmla="*/ 14 h 77"/>
                  <a:gd name="T112" fmla="*/ 45 w 154"/>
                  <a:gd name="T113" fmla="*/ 5 h 77"/>
                  <a:gd name="T114" fmla="*/ 54 w 154"/>
                  <a:gd name="T11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 h="77">
                    <a:moveTo>
                      <a:pt x="54" y="0"/>
                    </a:moveTo>
                    <a:lnTo>
                      <a:pt x="54" y="0"/>
                    </a:lnTo>
                    <a:lnTo>
                      <a:pt x="54" y="0"/>
                    </a:lnTo>
                    <a:lnTo>
                      <a:pt x="59" y="5"/>
                    </a:lnTo>
                    <a:lnTo>
                      <a:pt x="64" y="5"/>
                    </a:lnTo>
                    <a:lnTo>
                      <a:pt x="68" y="5"/>
                    </a:lnTo>
                    <a:lnTo>
                      <a:pt x="73" y="5"/>
                    </a:lnTo>
                    <a:lnTo>
                      <a:pt x="77" y="5"/>
                    </a:lnTo>
                    <a:lnTo>
                      <a:pt x="77" y="5"/>
                    </a:lnTo>
                    <a:lnTo>
                      <a:pt x="82" y="5"/>
                    </a:lnTo>
                    <a:lnTo>
                      <a:pt x="82" y="5"/>
                    </a:lnTo>
                    <a:lnTo>
                      <a:pt x="82" y="5"/>
                    </a:lnTo>
                    <a:lnTo>
                      <a:pt x="86" y="5"/>
                    </a:lnTo>
                    <a:lnTo>
                      <a:pt x="91" y="5"/>
                    </a:lnTo>
                    <a:lnTo>
                      <a:pt x="91" y="5"/>
                    </a:lnTo>
                    <a:lnTo>
                      <a:pt x="95" y="5"/>
                    </a:lnTo>
                    <a:lnTo>
                      <a:pt x="100" y="5"/>
                    </a:lnTo>
                    <a:lnTo>
                      <a:pt x="100" y="5"/>
                    </a:lnTo>
                    <a:lnTo>
                      <a:pt x="100" y="5"/>
                    </a:lnTo>
                    <a:lnTo>
                      <a:pt x="104" y="5"/>
                    </a:lnTo>
                    <a:lnTo>
                      <a:pt x="104" y="5"/>
                    </a:lnTo>
                    <a:lnTo>
                      <a:pt x="104" y="5"/>
                    </a:lnTo>
                    <a:lnTo>
                      <a:pt x="109" y="5"/>
                    </a:lnTo>
                    <a:lnTo>
                      <a:pt x="109" y="5"/>
                    </a:lnTo>
                    <a:lnTo>
                      <a:pt x="113" y="5"/>
                    </a:lnTo>
                    <a:lnTo>
                      <a:pt x="118" y="5"/>
                    </a:lnTo>
                    <a:lnTo>
                      <a:pt x="118" y="5"/>
                    </a:lnTo>
                    <a:lnTo>
                      <a:pt x="122" y="5"/>
                    </a:lnTo>
                    <a:lnTo>
                      <a:pt x="122" y="5"/>
                    </a:lnTo>
                    <a:lnTo>
                      <a:pt x="127" y="5"/>
                    </a:lnTo>
                    <a:lnTo>
                      <a:pt x="127" y="5"/>
                    </a:lnTo>
                    <a:lnTo>
                      <a:pt x="127" y="5"/>
                    </a:lnTo>
                    <a:lnTo>
                      <a:pt x="131" y="5"/>
                    </a:lnTo>
                    <a:lnTo>
                      <a:pt x="131" y="5"/>
                    </a:lnTo>
                    <a:lnTo>
                      <a:pt x="131" y="5"/>
                    </a:lnTo>
                    <a:lnTo>
                      <a:pt x="131" y="9"/>
                    </a:lnTo>
                    <a:lnTo>
                      <a:pt x="136" y="9"/>
                    </a:lnTo>
                    <a:lnTo>
                      <a:pt x="136" y="9"/>
                    </a:lnTo>
                    <a:lnTo>
                      <a:pt x="136" y="9"/>
                    </a:lnTo>
                    <a:lnTo>
                      <a:pt x="140" y="9"/>
                    </a:lnTo>
                    <a:lnTo>
                      <a:pt x="140" y="9"/>
                    </a:lnTo>
                    <a:lnTo>
                      <a:pt x="145" y="9"/>
                    </a:lnTo>
                    <a:lnTo>
                      <a:pt x="145" y="14"/>
                    </a:lnTo>
                    <a:lnTo>
                      <a:pt x="149" y="14"/>
                    </a:lnTo>
                    <a:lnTo>
                      <a:pt x="154" y="14"/>
                    </a:lnTo>
                    <a:lnTo>
                      <a:pt x="154" y="18"/>
                    </a:lnTo>
                    <a:lnTo>
                      <a:pt x="154" y="18"/>
                    </a:lnTo>
                    <a:lnTo>
                      <a:pt x="154" y="18"/>
                    </a:lnTo>
                    <a:lnTo>
                      <a:pt x="154" y="18"/>
                    </a:lnTo>
                    <a:lnTo>
                      <a:pt x="149" y="18"/>
                    </a:lnTo>
                    <a:lnTo>
                      <a:pt x="149" y="18"/>
                    </a:lnTo>
                    <a:lnTo>
                      <a:pt x="149" y="23"/>
                    </a:lnTo>
                    <a:lnTo>
                      <a:pt x="145" y="23"/>
                    </a:lnTo>
                    <a:lnTo>
                      <a:pt x="140" y="23"/>
                    </a:lnTo>
                    <a:lnTo>
                      <a:pt x="140" y="23"/>
                    </a:lnTo>
                    <a:lnTo>
                      <a:pt x="140" y="27"/>
                    </a:lnTo>
                    <a:lnTo>
                      <a:pt x="136" y="27"/>
                    </a:lnTo>
                    <a:lnTo>
                      <a:pt x="131" y="32"/>
                    </a:lnTo>
                    <a:lnTo>
                      <a:pt x="131" y="32"/>
                    </a:lnTo>
                    <a:lnTo>
                      <a:pt x="131" y="32"/>
                    </a:lnTo>
                    <a:lnTo>
                      <a:pt x="131" y="32"/>
                    </a:lnTo>
                    <a:lnTo>
                      <a:pt x="131" y="36"/>
                    </a:lnTo>
                    <a:lnTo>
                      <a:pt x="127" y="36"/>
                    </a:lnTo>
                    <a:lnTo>
                      <a:pt x="127" y="41"/>
                    </a:lnTo>
                    <a:lnTo>
                      <a:pt x="122" y="41"/>
                    </a:lnTo>
                    <a:lnTo>
                      <a:pt x="122" y="41"/>
                    </a:lnTo>
                    <a:lnTo>
                      <a:pt x="118" y="41"/>
                    </a:lnTo>
                    <a:lnTo>
                      <a:pt x="113" y="41"/>
                    </a:lnTo>
                    <a:lnTo>
                      <a:pt x="113" y="41"/>
                    </a:lnTo>
                    <a:lnTo>
                      <a:pt x="109" y="41"/>
                    </a:lnTo>
                    <a:lnTo>
                      <a:pt x="109" y="41"/>
                    </a:lnTo>
                    <a:lnTo>
                      <a:pt x="109" y="41"/>
                    </a:lnTo>
                    <a:lnTo>
                      <a:pt x="109" y="45"/>
                    </a:lnTo>
                    <a:lnTo>
                      <a:pt x="109" y="45"/>
                    </a:lnTo>
                    <a:lnTo>
                      <a:pt x="109" y="45"/>
                    </a:lnTo>
                    <a:lnTo>
                      <a:pt x="109" y="45"/>
                    </a:lnTo>
                    <a:lnTo>
                      <a:pt x="109" y="50"/>
                    </a:lnTo>
                    <a:lnTo>
                      <a:pt x="109" y="50"/>
                    </a:lnTo>
                    <a:lnTo>
                      <a:pt x="109" y="50"/>
                    </a:lnTo>
                    <a:lnTo>
                      <a:pt x="104" y="54"/>
                    </a:lnTo>
                    <a:lnTo>
                      <a:pt x="104" y="54"/>
                    </a:lnTo>
                    <a:lnTo>
                      <a:pt x="104" y="50"/>
                    </a:lnTo>
                    <a:lnTo>
                      <a:pt x="104" y="54"/>
                    </a:lnTo>
                    <a:lnTo>
                      <a:pt x="104" y="54"/>
                    </a:lnTo>
                    <a:lnTo>
                      <a:pt x="100" y="54"/>
                    </a:lnTo>
                    <a:lnTo>
                      <a:pt x="100" y="54"/>
                    </a:lnTo>
                    <a:lnTo>
                      <a:pt x="100" y="54"/>
                    </a:lnTo>
                    <a:lnTo>
                      <a:pt x="95" y="54"/>
                    </a:lnTo>
                    <a:lnTo>
                      <a:pt x="95" y="54"/>
                    </a:lnTo>
                    <a:lnTo>
                      <a:pt x="91" y="50"/>
                    </a:lnTo>
                    <a:lnTo>
                      <a:pt x="91" y="50"/>
                    </a:lnTo>
                    <a:lnTo>
                      <a:pt x="91" y="50"/>
                    </a:lnTo>
                    <a:lnTo>
                      <a:pt x="91" y="50"/>
                    </a:lnTo>
                    <a:lnTo>
                      <a:pt x="86" y="50"/>
                    </a:lnTo>
                    <a:lnTo>
                      <a:pt x="86" y="50"/>
                    </a:lnTo>
                    <a:lnTo>
                      <a:pt x="86" y="54"/>
                    </a:lnTo>
                    <a:lnTo>
                      <a:pt x="82" y="50"/>
                    </a:lnTo>
                    <a:lnTo>
                      <a:pt x="82" y="50"/>
                    </a:lnTo>
                    <a:lnTo>
                      <a:pt x="82" y="50"/>
                    </a:lnTo>
                    <a:lnTo>
                      <a:pt x="82" y="54"/>
                    </a:lnTo>
                    <a:lnTo>
                      <a:pt x="82" y="54"/>
                    </a:lnTo>
                    <a:lnTo>
                      <a:pt x="82" y="54"/>
                    </a:lnTo>
                    <a:lnTo>
                      <a:pt x="82" y="54"/>
                    </a:lnTo>
                    <a:lnTo>
                      <a:pt x="82" y="54"/>
                    </a:lnTo>
                    <a:lnTo>
                      <a:pt x="77" y="54"/>
                    </a:lnTo>
                    <a:lnTo>
                      <a:pt x="77" y="59"/>
                    </a:lnTo>
                    <a:lnTo>
                      <a:pt x="73" y="59"/>
                    </a:lnTo>
                    <a:lnTo>
                      <a:pt x="73" y="59"/>
                    </a:lnTo>
                    <a:lnTo>
                      <a:pt x="73" y="59"/>
                    </a:lnTo>
                    <a:lnTo>
                      <a:pt x="73" y="59"/>
                    </a:lnTo>
                    <a:lnTo>
                      <a:pt x="73" y="63"/>
                    </a:lnTo>
                    <a:lnTo>
                      <a:pt x="68" y="63"/>
                    </a:lnTo>
                    <a:lnTo>
                      <a:pt x="68" y="63"/>
                    </a:lnTo>
                    <a:lnTo>
                      <a:pt x="68" y="63"/>
                    </a:lnTo>
                    <a:lnTo>
                      <a:pt x="68" y="68"/>
                    </a:lnTo>
                    <a:lnTo>
                      <a:pt x="73" y="68"/>
                    </a:lnTo>
                    <a:lnTo>
                      <a:pt x="73" y="68"/>
                    </a:lnTo>
                    <a:lnTo>
                      <a:pt x="73" y="68"/>
                    </a:lnTo>
                    <a:lnTo>
                      <a:pt x="73" y="72"/>
                    </a:lnTo>
                    <a:lnTo>
                      <a:pt x="73" y="72"/>
                    </a:lnTo>
                    <a:lnTo>
                      <a:pt x="68" y="72"/>
                    </a:lnTo>
                    <a:lnTo>
                      <a:pt x="68" y="72"/>
                    </a:lnTo>
                    <a:lnTo>
                      <a:pt x="68" y="72"/>
                    </a:lnTo>
                    <a:lnTo>
                      <a:pt x="68" y="72"/>
                    </a:lnTo>
                    <a:lnTo>
                      <a:pt x="64" y="72"/>
                    </a:lnTo>
                    <a:lnTo>
                      <a:pt x="64" y="72"/>
                    </a:lnTo>
                    <a:lnTo>
                      <a:pt x="64" y="72"/>
                    </a:lnTo>
                    <a:lnTo>
                      <a:pt x="59" y="72"/>
                    </a:lnTo>
                    <a:lnTo>
                      <a:pt x="59" y="72"/>
                    </a:lnTo>
                    <a:lnTo>
                      <a:pt x="59" y="72"/>
                    </a:lnTo>
                    <a:lnTo>
                      <a:pt x="54" y="72"/>
                    </a:lnTo>
                    <a:lnTo>
                      <a:pt x="54" y="72"/>
                    </a:lnTo>
                    <a:lnTo>
                      <a:pt x="50" y="72"/>
                    </a:lnTo>
                    <a:lnTo>
                      <a:pt x="50" y="77"/>
                    </a:lnTo>
                    <a:lnTo>
                      <a:pt x="50" y="77"/>
                    </a:lnTo>
                    <a:lnTo>
                      <a:pt x="50" y="77"/>
                    </a:lnTo>
                    <a:lnTo>
                      <a:pt x="50" y="77"/>
                    </a:lnTo>
                    <a:lnTo>
                      <a:pt x="45" y="77"/>
                    </a:lnTo>
                    <a:lnTo>
                      <a:pt x="45" y="77"/>
                    </a:lnTo>
                    <a:lnTo>
                      <a:pt x="45" y="72"/>
                    </a:lnTo>
                    <a:lnTo>
                      <a:pt x="45" y="77"/>
                    </a:lnTo>
                    <a:lnTo>
                      <a:pt x="41" y="77"/>
                    </a:lnTo>
                    <a:lnTo>
                      <a:pt x="41" y="77"/>
                    </a:lnTo>
                    <a:lnTo>
                      <a:pt x="41" y="77"/>
                    </a:lnTo>
                    <a:lnTo>
                      <a:pt x="41" y="72"/>
                    </a:lnTo>
                    <a:lnTo>
                      <a:pt x="41" y="72"/>
                    </a:lnTo>
                    <a:lnTo>
                      <a:pt x="36" y="72"/>
                    </a:lnTo>
                    <a:lnTo>
                      <a:pt x="36" y="72"/>
                    </a:lnTo>
                    <a:lnTo>
                      <a:pt x="36" y="72"/>
                    </a:lnTo>
                    <a:lnTo>
                      <a:pt x="36" y="72"/>
                    </a:lnTo>
                    <a:lnTo>
                      <a:pt x="36" y="72"/>
                    </a:lnTo>
                    <a:lnTo>
                      <a:pt x="36" y="72"/>
                    </a:lnTo>
                    <a:lnTo>
                      <a:pt x="36" y="68"/>
                    </a:lnTo>
                    <a:lnTo>
                      <a:pt x="32" y="72"/>
                    </a:lnTo>
                    <a:lnTo>
                      <a:pt x="32" y="72"/>
                    </a:lnTo>
                    <a:lnTo>
                      <a:pt x="32" y="72"/>
                    </a:lnTo>
                    <a:lnTo>
                      <a:pt x="32" y="72"/>
                    </a:lnTo>
                    <a:lnTo>
                      <a:pt x="27" y="72"/>
                    </a:lnTo>
                    <a:lnTo>
                      <a:pt x="27" y="72"/>
                    </a:lnTo>
                    <a:lnTo>
                      <a:pt x="27" y="72"/>
                    </a:lnTo>
                    <a:lnTo>
                      <a:pt x="23" y="72"/>
                    </a:lnTo>
                    <a:lnTo>
                      <a:pt x="23" y="72"/>
                    </a:lnTo>
                    <a:lnTo>
                      <a:pt x="23" y="72"/>
                    </a:lnTo>
                    <a:lnTo>
                      <a:pt x="23" y="72"/>
                    </a:lnTo>
                    <a:lnTo>
                      <a:pt x="18" y="72"/>
                    </a:lnTo>
                    <a:lnTo>
                      <a:pt x="18" y="72"/>
                    </a:lnTo>
                    <a:lnTo>
                      <a:pt x="18" y="72"/>
                    </a:lnTo>
                    <a:lnTo>
                      <a:pt x="14" y="72"/>
                    </a:lnTo>
                    <a:lnTo>
                      <a:pt x="14" y="72"/>
                    </a:lnTo>
                    <a:lnTo>
                      <a:pt x="14" y="72"/>
                    </a:lnTo>
                    <a:lnTo>
                      <a:pt x="14" y="72"/>
                    </a:lnTo>
                    <a:lnTo>
                      <a:pt x="14" y="72"/>
                    </a:lnTo>
                    <a:lnTo>
                      <a:pt x="9" y="72"/>
                    </a:lnTo>
                    <a:lnTo>
                      <a:pt x="9" y="72"/>
                    </a:lnTo>
                    <a:lnTo>
                      <a:pt x="5" y="72"/>
                    </a:lnTo>
                    <a:lnTo>
                      <a:pt x="5" y="72"/>
                    </a:lnTo>
                    <a:lnTo>
                      <a:pt x="5" y="72"/>
                    </a:lnTo>
                    <a:lnTo>
                      <a:pt x="0" y="72"/>
                    </a:lnTo>
                    <a:lnTo>
                      <a:pt x="0" y="72"/>
                    </a:lnTo>
                    <a:lnTo>
                      <a:pt x="0" y="68"/>
                    </a:lnTo>
                    <a:lnTo>
                      <a:pt x="0" y="68"/>
                    </a:lnTo>
                    <a:lnTo>
                      <a:pt x="0" y="68"/>
                    </a:lnTo>
                    <a:lnTo>
                      <a:pt x="0" y="63"/>
                    </a:lnTo>
                    <a:lnTo>
                      <a:pt x="0" y="63"/>
                    </a:lnTo>
                    <a:lnTo>
                      <a:pt x="0" y="63"/>
                    </a:lnTo>
                    <a:lnTo>
                      <a:pt x="0" y="63"/>
                    </a:lnTo>
                    <a:lnTo>
                      <a:pt x="0" y="63"/>
                    </a:lnTo>
                    <a:lnTo>
                      <a:pt x="0" y="63"/>
                    </a:lnTo>
                    <a:lnTo>
                      <a:pt x="0" y="63"/>
                    </a:lnTo>
                    <a:lnTo>
                      <a:pt x="0" y="63"/>
                    </a:lnTo>
                    <a:lnTo>
                      <a:pt x="0" y="63"/>
                    </a:lnTo>
                    <a:lnTo>
                      <a:pt x="0" y="63"/>
                    </a:lnTo>
                    <a:lnTo>
                      <a:pt x="5" y="59"/>
                    </a:lnTo>
                    <a:lnTo>
                      <a:pt x="9" y="59"/>
                    </a:lnTo>
                    <a:lnTo>
                      <a:pt x="9" y="59"/>
                    </a:lnTo>
                    <a:lnTo>
                      <a:pt x="14" y="63"/>
                    </a:lnTo>
                    <a:lnTo>
                      <a:pt x="14" y="63"/>
                    </a:lnTo>
                    <a:lnTo>
                      <a:pt x="14" y="63"/>
                    </a:lnTo>
                    <a:lnTo>
                      <a:pt x="18" y="63"/>
                    </a:lnTo>
                    <a:lnTo>
                      <a:pt x="18" y="63"/>
                    </a:lnTo>
                    <a:lnTo>
                      <a:pt x="18" y="63"/>
                    </a:lnTo>
                    <a:lnTo>
                      <a:pt x="18" y="63"/>
                    </a:lnTo>
                    <a:lnTo>
                      <a:pt x="18" y="63"/>
                    </a:lnTo>
                    <a:lnTo>
                      <a:pt x="18" y="59"/>
                    </a:lnTo>
                    <a:lnTo>
                      <a:pt x="23" y="59"/>
                    </a:lnTo>
                    <a:lnTo>
                      <a:pt x="23" y="59"/>
                    </a:lnTo>
                    <a:lnTo>
                      <a:pt x="23" y="59"/>
                    </a:lnTo>
                    <a:lnTo>
                      <a:pt x="23" y="59"/>
                    </a:lnTo>
                    <a:lnTo>
                      <a:pt x="23" y="59"/>
                    </a:lnTo>
                    <a:lnTo>
                      <a:pt x="27" y="59"/>
                    </a:lnTo>
                    <a:lnTo>
                      <a:pt x="27" y="59"/>
                    </a:lnTo>
                    <a:lnTo>
                      <a:pt x="32" y="59"/>
                    </a:lnTo>
                    <a:lnTo>
                      <a:pt x="32" y="59"/>
                    </a:lnTo>
                    <a:lnTo>
                      <a:pt x="32" y="59"/>
                    </a:lnTo>
                    <a:lnTo>
                      <a:pt x="32" y="59"/>
                    </a:lnTo>
                    <a:lnTo>
                      <a:pt x="32" y="59"/>
                    </a:lnTo>
                    <a:lnTo>
                      <a:pt x="32" y="59"/>
                    </a:lnTo>
                    <a:lnTo>
                      <a:pt x="36" y="59"/>
                    </a:lnTo>
                    <a:lnTo>
                      <a:pt x="36" y="59"/>
                    </a:lnTo>
                    <a:lnTo>
                      <a:pt x="36" y="59"/>
                    </a:lnTo>
                    <a:lnTo>
                      <a:pt x="36" y="59"/>
                    </a:lnTo>
                    <a:lnTo>
                      <a:pt x="36" y="59"/>
                    </a:lnTo>
                    <a:lnTo>
                      <a:pt x="36" y="59"/>
                    </a:lnTo>
                    <a:lnTo>
                      <a:pt x="36" y="54"/>
                    </a:lnTo>
                    <a:lnTo>
                      <a:pt x="41" y="54"/>
                    </a:lnTo>
                    <a:lnTo>
                      <a:pt x="41" y="54"/>
                    </a:lnTo>
                    <a:lnTo>
                      <a:pt x="41" y="54"/>
                    </a:lnTo>
                    <a:lnTo>
                      <a:pt x="41" y="54"/>
                    </a:lnTo>
                    <a:lnTo>
                      <a:pt x="41" y="54"/>
                    </a:lnTo>
                    <a:lnTo>
                      <a:pt x="45" y="54"/>
                    </a:lnTo>
                    <a:lnTo>
                      <a:pt x="45" y="54"/>
                    </a:lnTo>
                    <a:lnTo>
                      <a:pt x="45" y="54"/>
                    </a:lnTo>
                    <a:lnTo>
                      <a:pt x="41" y="54"/>
                    </a:lnTo>
                    <a:lnTo>
                      <a:pt x="41" y="50"/>
                    </a:lnTo>
                    <a:lnTo>
                      <a:pt x="41" y="50"/>
                    </a:lnTo>
                    <a:lnTo>
                      <a:pt x="41" y="50"/>
                    </a:lnTo>
                    <a:lnTo>
                      <a:pt x="45" y="50"/>
                    </a:lnTo>
                    <a:lnTo>
                      <a:pt x="45" y="50"/>
                    </a:lnTo>
                    <a:lnTo>
                      <a:pt x="45" y="50"/>
                    </a:lnTo>
                    <a:lnTo>
                      <a:pt x="50" y="50"/>
                    </a:lnTo>
                    <a:lnTo>
                      <a:pt x="50" y="50"/>
                    </a:lnTo>
                    <a:lnTo>
                      <a:pt x="54" y="45"/>
                    </a:lnTo>
                    <a:lnTo>
                      <a:pt x="54" y="45"/>
                    </a:lnTo>
                    <a:lnTo>
                      <a:pt x="54" y="45"/>
                    </a:lnTo>
                    <a:lnTo>
                      <a:pt x="50" y="45"/>
                    </a:lnTo>
                    <a:lnTo>
                      <a:pt x="50" y="45"/>
                    </a:lnTo>
                    <a:lnTo>
                      <a:pt x="50" y="45"/>
                    </a:lnTo>
                    <a:lnTo>
                      <a:pt x="50" y="45"/>
                    </a:lnTo>
                    <a:lnTo>
                      <a:pt x="45" y="45"/>
                    </a:lnTo>
                    <a:lnTo>
                      <a:pt x="45" y="45"/>
                    </a:lnTo>
                    <a:lnTo>
                      <a:pt x="41" y="45"/>
                    </a:lnTo>
                    <a:lnTo>
                      <a:pt x="41" y="41"/>
                    </a:lnTo>
                    <a:lnTo>
                      <a:pt x="41" y="41"/>
                    </a:lnTo>
                    <a:lnTo>
                      <a:pt x="36" y="41"/>
                    </a:lnTo>
                    <a:lnTo>
                      <a:pt x="36" y="41"/>
                    </a:lnTo>
                    <a:lnTo>
                      <a:pt x="36" y="41"/>
                    </a:lnTo>
                    <a:lnTo>
                      <a:pt x="36" y="41"/>
                    </a:lnTo>
                    <a:lnTo>
                      <a:pt x="36" y="41"/>
                    </a:lnTo>
                    <a:lnTo>
                      <a:pt x="36" y="41"/>
                    </a:lnTo>
                    <a:lnTo>
                      <a:pt x="36" y="41"/>
                    </a:lnTo>
                    <a:lnTo>
                      <a:pt x="32" y="41"/>
                    </a:lnTo>
                    <a:lnTo>
                      <a:pt x="32" y="41"/>
                    </a:lnTo>
                    <a:lnTo>
                      <a:pt x="32" y="41"/>
                    </a:lnTo>
                    <a:lnTo>
                      <a:pt x="32" y="36"/>
                    </a:lnTo>
                    <a:lnTo>
                      <a:pt x="27" y="36"/>
                    </a:lnTo>
                    <a:lnTo>
                      <a:pt x="27" y="36"/>
                    </a:lnTo>
                    <a:lnTo>
                      <a:pt x="27" y="36"/>
                    </a:lnTo>
                    <a:lnTo>
                      <a:pt x="27" y="36"/>
                    </a:lnTo>
                    <a:lnTo>
                      <a:pt x="27" y="32"/>
                    </a:lnTo>
                    <a:lnTo>
                      <a:pt x="27" y="32"/>
                    </a:lnTo>
                    <a:lnTo>
                      <a:pt x="27" y="32"/>
                    </a:lnTo>
                    <a:lnTo>
                      <a:pt x="27" y="32"/>
                    </a:lnTo>
                    <a:lnTo>
                      <a:pt x="23" y="32"/>
                    </a:lnTo>
                    <a:lnTo>
                      <a:pt x="27" y="36"/>
                    </a:lnTo>
                    <a:lnTo>
                      <a:pt x="27" y="36"/>
                    </a:lnTo>
                    <a:lnTo>
                      <a:pt x="27" y="36"/>
                    </a:lnTo>
                    <a:lnTo>
                      <a:pt x="27" y="36"/>
                    </a:lnTo>
                    <a:lnTo>
                      <a:pt x="23" y="36"/>
                    </a:lnTo>
                    <a:lnTo>
                      <a:pt x="23" y="36"/>
                    </a:lnTo>
                    <a:lnTo>
                      <a:pt x="23" y="41"/>
                    </a:lnTo>
                    <a:lnTo>
                      <a:pt x="23" y="41"/>
                    </a:lnTo>
                    <a:lnTo>
                      <a:pt x="23" y="41"/>
                    </a:lnTo>
                    <a:lnTo>
                      <a:pt x="23" y="41"/>
                    </a:lnTo>
                    <a:lnTo>
                      <a:pt x="18" y="41"/>
                    </a:lnTo>
                    <a:lnTo>
                      <a:pt x="18" y="41"/>
                    </a:lnTo>
                    <a:lnTo>
                      <a:pt x="18" y="41"/>
                    </a:lnTo>
                    <a:lnTo>
                      <a:pt x="14" y="41"/>
                    </a:lnTo>
                    <a:lnTo>
                      <a:pt x="14" y="41"/>
                    </a:lnTo>
                    <a:lnTo>
                      <a:pt x="14" y="36"/>
                    </a:lnTo>
                    <a:lnTo>
                      <a:pt x="9" y="36"/>
                    </a:lnTo>
                    <a:lnTo>
                      <a:pt x="9" y="36"/>
                    </a:lnTo>
                    <a:lnTo>
                      <a:pt x="9" y="36"/>
                    </a:lnTo>
                    <a:lnTo>
                      <a:pt x="5" y="36"/>
                    </a:lnTo>
                    <a:lnTo>
                      <a:pt x="5" y="36"/>
                    </a:lnTo>
                    <a:lnTo>
                      <a:pt x="5" y="36"/>
                    </a:lnTo>
                    <a:lnTo>
                      <a:pt x="5" y="36"/>
                    </a:lnTo>
                    <a:lnTo>
                      <a:pt x="5" y="32"/>
                    </a:lnTo>
                    <a:lnTo>
                      <a:pt x="5" y="32"/>
                    </a:lnTo>
                    <a:lnTo>
                      <a:pt x="5" y="27"/>
                    </a:lnTo>
                    <a:lnTo>
                      <a:pt x="9" y="27"/>
                    </a:lnTo>
                    <a:lnTo>
                      <a:pt x="9" y="27"/>
                    </a:lnTo>
                    <a:lnTo>
                      <a:pt x="9" y="27"/>
                    </a:lnTo>
                    <a:lnTo>
                      <a:pt x="9" y="23"/>
                    </a:lnTo>
                    <a:lnTo>
                      <a:pt x="9" y="23"/>
                    </a:lnTo>
                    <a:lnTo>
                      <a:pt x="9" y="23"/>
                    </a:lnTo>
                    <a:lnTo>
                      <a:pt x="14" y="23"/>
                    </a:lnTo>
                    <a:lnTo>
                      <a:pt x="14" y="23"/>
                    </a:lnTo>
                    <a:lnTo>
                      <a:pt x="14" y="23"/>
                    </a:lnTo>
                    <a:lnTo>
                      <a:pt x="14" y="23"/>
                    </a:lnTo>
                    <a:lnTo>
                      <a:pt x="14" y="18"/>
                    </a:lnTo>
                    <a:lnTo>
                      <a:pt x="9" y="18"/>
                    </a:lnTo>
                    <a:lnTo>
                      <a:pt x="9" y="18"/>
                    </a:lnTo>
                    <a:lnTo>
                      <a:pt x="9" y="18"/>
                    </a:lnTo>
                    <a:lnTo>
                      <a:pt x="9" y="18"/>
                    </a:lnTo>
                    <a:lnTo>
                      <a:pt x="9" y="18"/>
                    </a:lnTo>
                    <a:lnTo>
                      <a:pt x="9" y="18"/>
                    </a:lnTo>
                    <a:lnTo>
                      <a:pt x="9" y="18"/>
                    </a:lnTo>
                    <a:lnTo>
                      <a:pt x="9" y="14"/>
                    </a:lnTo>
                    <a:lnTo>
                      <a:pt x="9" y="14"/>
                    </a:lnTo>
                    <a:lnTo>
                      <a:pt x="9" y="14"/>
                    </a:lnTo>
                    <a:lnTo>
                      <a:pt x="14" y="9"/>
                    </a:lnTo>
                    <a:lnTo>
                      <a:pt x="14" y="9"/>
                    </a:lnTo>
                    <a:lnTo>
                      <a:pt x="14" y="9"/>
                    </a:lnTo>
                    <a:lnTo>
                      <a:pt x="18" y="9"/>
                    </a:lnTo>
                    <a:lnTo>
                      <a:pt x="18" y="9"/>
                    </a:lnTo>
                    <a:lnTo>
                      <a:pt x="18" y="9"/>
                    </a:lnTo>
                    <a:lnTo>
                      <a:pt x="18" y="9"/>
                    </a:lnTo>
                    <a:lnTo>
                      <a:pt x="27" y="9"/>
                    </a:lnTo>
                    <a:lnTo>
                      <a:pt x="27" y="9"/>
                    </a:lnTo>
                    <a:lnTo>
                      <a:pt x="32" y="9"/>
                    </a:lnTo>
                    <a:lnTo>
                      <a:pt x="32" y="9"/>
                    </a:lnTo>
                    <a:lnTo>
                      <a:pt x="36" y="14"/>
                    </a:lnTo>
                    <a:lnTo>
                      <a:pt x="36" y="14"/>
                    </a:lnTo>
                    <a:lnTo>
                      <a:pt x="36" y="14"/>
                    </a:lnTo>
                    <a:lnTo>
                      <a:pt x="41" y="14"/>
                    </a:lnTo>
                    <a:lnTo>
                      <a:pt x="45" y="14"/>
                    </a:lnTo>
                    <a:lnTo>
                      <a:pt x="45" y="14"/>
                    </a:lnTo>
                    <a:lnTo>
                      <a:pt x="45" y="14"/>
                    </a:lnTo>
                    <a:lnTo>
                      <a:pt x="50" y="14"/>
                    </a:lnTo>
                    <a:lnTo>
                      <a:pt x="45" y="14"/>
                    </a:lnTo>
                    <a:lnTo>
                      <a:pt x="45" y="9"/>
                    </a:lnTo>
                    <a:lnTo>
                      <a:pt x="45" y="5"/>
                    </a:lnTo>
                    <a:lnTo>
                      <a:pt x="45" y="5"/>
                    </a:lnTo>
                    <a:lnTo>
                      <a:pt x="45" y="5"/>
                    </a:lnTo>
                    <a:lnTo>
                      <a:pt x="50" y="0"/>
                    </a:lnTo>
                    <a:lnTo>
                      <a:pt x="50" y="0"/>
                    </a:lnTo>
                    <a:lnTo>
                      <a:pt x="50" y="0"/>
                    </a:lnTo>
                    <a:lnTo>
                      <a:pt x="54" y="0"/>
                    </a:lnTo>
                    <a:lnTo>
                      <a:pt x="54" y="0"/>
                    </a:lnTo>
                    <a:lnTo>
                      <a:pt x="5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9" name="Freeform 90"/>
              <p:cNvSpPr>
                <a:spLocks/>
              </p:cNvSpPr>
              <p:nvPr/>
            </p:nvSpPr>
            <p:spPr bwMode="auto">
              <a:xfrm>
                <a:off x="7073901" y="2486026"/>
                <a:ext cx="150813" cy="136525"/>
              </a:xfrm>
              <a:custGeom>
                <a:avLst/>
                <a:gdLst>
                  <a:gd name="T0" fmla="*/ 86 w 95"/>
                  <a:gd name="T1" fmla="*/ 5 h 86"/>
                  <a:gd name="T2" fmla="*/ 86 w 95"/>
                  <a:gd name="T3" fmla="*/ 9 h 86"/>
                  <a:gd name="T4" fmla="*/ 91 w 95"/>
                  <a:gd name="T5" fmla="*/ 18 h 86"/>
                  <a:gd name="T6" fmla="*/ 91 w 95"/>
                  <a:gd name="T7" fmla="*/ 32 h 86"/>
                  <a:gd name="T8" fmla="*/ 95 w 95"/>
                  <a:gd name="T9" fmla="*/ 41 h 86"/>
                  <a:gd name="T10" fmla="*/ 91 w 95"/>
                  <a:gd name="T11" fmla="*/ 45 h 86"/>
                  <a:gd name="T12" fmla="*/ 86 w 95"/>
                  <a:gd name="T13" fmla="*/ 45 h 86"/>
                  <a:gd name="T14" fmla="*/ 82 w 95"/>
                  <a:gd name="T15" fmla="*/ 54 h 86"/>
                  <a:gd name="T16" fmla="*/ 77 w 95"/>
                  <a:gd name="T17" fmla="*/ 54 h 86"/>
                  <a:gd name="T18" fmla="*/ 77 w 95"/>
                  <a:gd name="T19" fmla="*/ 59 h 86"/>
                  <a:gd name="T20" fmla="*/ 68 w 95"/>
                  <a:gd name="T21" fmla="*/ 59 h 86"/>
                  <a:gd name="T22" fmla="*/ 68 w 95"/>
                  <a:gd name="T23" fmla="*/ 59 h 86"/>
                  <a:gd name="T24" fmla="*/ 68 w 95"/>
                  <a:gd name="T25" fmla="*/ 68 h 86"/>
                  <a:gd name="T26" fmla="*/ 73 w 95"/>
                  <a:gd name="T27" fmla="*/ 72 h 86"/>
                  <a:gd name="T28" fmla="*/ 73 w 95"/>
                  <a:gd name="T29" fmla="*/ 77 h 86"/>
                  <a:gd name="T30" fmla="*/ 68 w 95"/>
                  <a:gd name="T31" fmla="*/ 72 h 86"/>
                  <a:gd name="T32" fmla="*/ 64 w 95"/>
                  <a:gd name="T33" fmla="*/ 72 h 86"/>
                  <a:gd name="T34" fmla="*/ 59 w 95"/>
                  <a:gd name="T35" fmla="*/ 77 h 86"/>
                  <a:gd name="T36" fmla="*/ 55 w 95"/>
                  <a:gd name="T37" fmla="*/ 77 h 86"/>
                  <a:gd name="T38" fmla="*/ 55 w 95"/>
                  <a:gd name="T39" fmla="*/ 81 h 86"/>
                  <a:gd name="T40" fmla="*/ 50 w 95"/>
                  <a:gd name="T41" fmla="*/ 81 h 86"/>
                  <a:gd name="T42" fmla="*/ 41 w 95"/>
                  <a:gd name="T43" fmla="*/ 81 h 86"/>
                  <a:gd name="T44" fmla="*/ 37 w 95"/>
                  <a:gd name="T45" fmla="*/ 81 h 86"/>
                  <a:gd name="T46" fmla="*/ 32 w 95"/>
                  <a:gd name="T47" fmla="*/ 81 h 86"/>
                  <a:gd name="T48" fmla="*/ 32 w 95"/>
                  <a:gd name="T49" fmla="*/ 72 h 86"/>
                  <a:gd name="T50" fmla="*/ 27 w 95"/>
                  <a:gd name="T51" fmla="*/ 72 h 86"/>
                  <a:gd name="T52" fmla="*/ 23 w 95"/>
                  <a:gd name="T53" fmla="*/ 72 h 86"/>
                  <a:gd name="T54" fmla="*/ 18 w 95"/>
                  <a:gd name="T55" fmla="*/ 63 h 86"/>
                  <a:gd name="T56" fmla="*/ 18 w 95"/>
                  <a:gd name="T57" fmla="*/ 59 h 86"/>
                  <a:gd name="T58" fmla="*/ 9 w 95"/>
                  <a:gd name="T59" fmla="*/ 45 h 86"/>
                  <a:gd name="T60" fmla="*/ 5 w 95"/>
                  <a:gd name="T61" fmla="*/ 41 h 86"/>
                  <a:gd name="T62" fmla="*/ 5 w 95"/>
                  <a:gd name="T63" fmla="*/ 32 h 86"/>
                  <a:gd name="T64" fmla="*/ 5 w 95"/>
                  <a:gd name="T65" fmla="*/ 23 h 86"/>
                  <a:gd name="T66" fmla="*/ 5 w 95"/>
                  <a:gd name="T67" fmla="*/ 18 h 86"/>
                  <a:gd name="T68" fmla="*/ 9 w 95"/>
                  <a:gd name="T69" fmla="*/ 9 h 86"/>
                  <a:gd name="T70" fmla="*/ 18 w 95"/>
                  <a:gd name="T71" fmla="*/ 5 h 86"/>
                  <a:gd name="T72" fmla="*/ 23 w 95"/>
                  <a:gd name="T73" fmla="*/ 5 h 86"/>
                  <a:gd name="T74" fmla="*/ 32 w 95"/>
                  <a:gd name="T75" fmla="*/ 5 h 86"/>
                  <a:gd name="T76" fmla="*/ 41 w 95"/>
                  <a:gd name="T77" fmla="*/ 5 h 86"/>
                  <a:gd name="T78" fmla="*/ 46 w 95"/>
                  <a:gd name="T79" fmla="*/ 9 h 86"/>
                  <a:gd name="T80" fmla="*/ 50 w 95"/>
                  <a:gd name="T81" fmla="*/ 5 h 86"/>
                  <a:gd name="T82" fmla="*/ 50 w 95"/>
                  <a:gd name="T83" fmla="*/ 9 h 86"/>
                  <a:gd name="T84" fmla="*/ 59 w 95"/>
                  <a:gd name="T85" fmla="*/ 9 h 86"/>
                  <a:gd name="T86" fmla="*/ 64 w 95"/>
                  <a:gd name="T87" fmla="*/ 14 h 86"/>
                  <a:gd name="T88" fmla="*/ 64 w 95"/>
                  <a:gd name="T89" fmla="*/ 5 h 86"/>
                  <a:gd name="T90" fmla="*/ 64 w 95"/>
                  <a:gd name="T91" fmla="*/ 5 h 86"/>
                  <a:gd name="T92" fmla="*/ 68 w 95"/>
                  <a:gd name="T93" fmla="*/ 0 h 86"/>
                  <a:gd name="T94" fmla="*/ 73 w 95"/>
                  <a:gd name="T95" fmla="*/ 5 h 86"/>
                  <a:gd name="T96" fmla="*/ 77 w 95"/>
                  <a:gd name="T97" fmla="*/ 5 h 86"/>
                  <a:gd name="T98" fmla="*/ 82 w 95"/>
                  <a:gd name="T99" fmla="*/ 5 h 86"/>
                  <a:gd name="T100" fmla="*/ 82 w 95"/>
                  <a:gd name="T101" fmla="*/ 0 h 86"/>
                  <a:gd name="T102" fmla="*/ 86 w 95"/>
                  <a:gd name="T10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86">
                    <a:moveTo>
                      <a:pt x="86" y="0"/>
                    </a:moveTo>
                    <a:lnTo>
                      <a:pt x="86" y="0"/>
                    </a:lnTo>
                    <a:lnTo>
                      <a:pt x="86" y="0"/>
                    </a:lnTo>
                    <a:lnTo>
                      <a:pt x="86" y="5"/>
                    </a:lnTo>
                    <a:lnTo>
                      <a:pt x="86" y="5"/>
                    </a:lnTo>
                    <a:lnTo>
                      <a:pt x="86" y="5"/>
                    </a:lnTo>
                    <a:lnTo>
                      <a:pt x="86" y="9"/>
                    </a:lnTo>
                    <a:lnTo>
                      <a:pt x="86" y="9"/>
                    </a:lnTo>
                    <a:lnTo>
                      <a:pt x="86" y="14"/>
                    </a:lnTo>
                    <a:lnTo>
                      <a:pt x="86" y="14"/>
                    </a:lnTo>
                    <a:lnTo>
                      <a:pt x="91" y="14"/>
                    </a:lnTo>
                    <a:lnTo>
                      <a:pt x="91" y="18"/>
                    </a:lnTo>
                    <a:lnTo>
                      <a:pt x="91" y="23"/>
                    </a:lnTo>
                    <a:lnTo>
                      <a:pt x="91" y="23"/>
                    </a:lnTo>
                    <a:lnTo>
                      <a:pt x="91" y="27"/>
                    </a:lnTo>
                    <a:lnTo>
                      <a:pt x="91" y="32"/>
                    </a:lnTo>
                    <a:lnTo>
                      <a:pt x="91" y="32"/>
                    </a:lnTo>
                    <a:lnTo>
                      <a:pt x="91" y="36"/>
                    </a:lnTo>
                    <a:lnTo>
                      <a:pt x="95" y="36"/>
                    </a:lnTo>
                    <a:lnTo>
                      <a:pt x="95" y="41"/>
                    </a:lnTo>
                    <a:lnTo>
                      <a:pt x="95" y="45"/>
                    </a:lnTo>
                    <a:lnTo>
                      <a:pt x="95" y="45"/>
                    </a:lnTo>
                    <a:lnTo>
                      <a:pt x="95" y="45"/>
                    </a:lnTo>
                    <a:lnTo>
                      <a:pt x="91" y="45"/>
                    </a:lnTo>
                    <a:lnTo>
                      <a:pt x="91" y="45"/>
                    </a:lnTo>
                    <a:lnTo>
                      <a:pt x="91" y="45"/>
                    </a:lnTo>
                    <a:lnTo>
                      <a:pt x="91" y="45"/>
                    </a:lnTo>
                    <a:lnTo>
                      <a:pt x="86" y="45"/>
                    </a:lnTo>
                    <a:lnTo>
                      <a:pt x="86" y="50"/>
                    </a:lnTo>
                    <a:lnTo>
                      <a:pt x="86" y="50"/>
                    </a:lnTo>
                    <a:lnTo>
                      <a:pt x="82" y="50"/>
                    </a:lnTo>
                    <a:lnTo>
                      <a:pt x="82" y="54"/>
                    </a:lnTo>
                    <a:lnTo>
                      <a:pt x="82" y="54"/>
                    </a:lnTo>
                    <a:lnTo>
                      <a:pt x="77" y="54"/>
                    </a:lnTo>
                    <a:lnTo>
                      <a:pt x="77" y="54"/>
                    </a:lnTo>
                    <a:lnTo>
                      <a:pt x="77" y="54"/>
                    </a:lnTo>
                    <a:lnTo>
                      <a:pt x="77" y="59"/>
                    </a:lnTo>
                    <a:lnTo>
                      <a:pt x="77" y="59"/>
                    </a:lnTo>
                    <a:lnTo>
                      <a:pt x="77" y="59"/>
                    </a:lnTo>
                    <a:lnTo>
                      <a:pt x="77" y="59"/>
                    </a:lnTo>
                    <a:lnTo>
                      <a:pt x="73" y="59"/>
                    </a:lnTo>
                    <a:lnTo>
                      <a:pt x="73" y="59"/>
                    </a:lnTo>
                    <a:lnTo>
                      <a:pt x="68" y="59"/>
                    </a:lnTo>
                    <a:lnTo>
                      <a:pt x="68" y="59"/>
                    </a:lnTo>
                    <a:lnTo>
                      <a:pt x="68" y="59"/>
                    </a:lnTo>
                    <a:lnTo>
                      <a:pt x="68" y="59"/>
                    </a:lnTo>
                    <a:lnTo>
                      <a:pt x="68" y="59"/>
                    </a:lnTo>
                    <a:lnTo>
                      <a:pt x="68" y="59"/>
                    </a:lnTo>
                    <a:lnTo>
                      <a:pt x="68" y="63"/>
                    </a:lnTo>
                    <a:lnTo>
                      <a:pt x="68" y="63"/>
                    </a:lnTo>
                    <a:lnTo>
                      <a:pt x="68" y="63"/>
                    </a:lnTo>
                    <a:lnTo>
                      <a:pt x="68" y="68"/>
                    </a:lnTo>
                    <a:lnTo>
                      <a:pt x="68" y="68"/>
                    </a:lnTo>
                    <a:lnTo>
                      <a:pt x="73" y="72"/>
                    </a:lnTo>
                    <a:lnTo>
                      <a:pt x="73" y="72"/>
                    </a:lnTo>
                    <a:lnTo>
                      <a:pt x="73" y="72"/>
                    </a:lnTo>
                    <a:lnTo>
                      <a:pt x="73" y="72"/>
                    </a:lnTo>
                    <a:lnTo>
                      <a:pt x="77" y="77"/>
                    </a:lnTo>
                    <a:lnTo>
                      <a:pt x="73" y="77"/>
                    </a:lnTo>
                    <a:lnTo>
                      <a:pt x="73" y="77"/>
                    </a:lnTo>
                    <a:lnTo>
                      <a:pt x="73" y="72"/>
                    </a:lnTo>
                    <a:lnTo>
                      <a:pt x="68" y="77"/>
                    </a:lnTo>
                    <a:lnTo>
                      <a:pt x="68" y="77"/>
                    </a:lnTo>
                    <a:lnTo>
                      <a:pt x="68" y="72"/>
                    </a:lnTo>
                    <a:lnTo>
                      <a:pt x="68" y="72"/>
                    </a:lnTo>
                    <a:lnTo>
                      <a:pt x="68" y="72"/>
                    </a:lnTo>
                    <a:lnTo>
                      <a:pt x="64" y="72"/>
                    </a:lnTo>
                    <a:lnTo>
                      <a:pt x="64" y="72"/>
                    </a:lnTo>
                    <a:lnTo>
                      <a:pt x="64" y="72"/>
                    </a:lnTo>
                    <a:lnTo>
                      <a:pt x="59" y="72"/>
                    </a:lnTo>
                    <a:lnTo>
                      <a:pt x="59" y="77"/>
                    </a:lnTo>
                    <a:lnTo>
                      <a:pt x="59" y="77"/>
                    </a:lnTo>
                    <a:lnTo>
                      <a:pt x="59" y="72"/>
                    </a:lnTo>
                    <a:lnTo>
                      <a:pt x="55" y="72"/>
                    </a:lnTo>
                    <a:lnTo>
                      <a:pt x="55" y="77"/>
                    </a:lnTo>
                    <a:lnTo>
                      <a:pt x="55" y="77"/>
                    </a:lnTo>
                    <a:lnTo>
                      <a:pt x="55" y="77"/>
                    </a:lnTo>
                    <a:lnTo>
                      <a:pt x="55" y="77"/>
                    </a:lnTo>
                    <a:lnTo>
                      <a:pt x="55" y="81"/>
                    </a:lnTo>
                    <a:lnTo>
                      <a:pt x="55" y="81"/>
                    </a:lnTo>
                    <a:lnTo>
                      <a:pt x="55" y="81"/>
                    </a:lnTo>
                    <a:lnTo>
                      <a:pt x="50" y="81"/>
                    </a:lnTo>
                    <a:lnTo>
                      <a:pt x="50" y="81"/>
                    </a:lnTo>
                    <a:lnTo>
                      <a:pt x="50" y="81"/>
                    </a:lnTo>
                    <a:lnTo>
                      <a:pt x="46" y="81"/>
                    </a:lnTo>
                    <a:lnTo>
                      <a:pt x="46" y="86"/>
                    </a:lnTo>
                    <a:lnTo>
                      <a:pt x="46" y="86"/>
                    </a:lnTo>
                    <a:lnTo>
                      <a:pt x="41" y="81"/>
                    </a:lnTo>
                    <a:lnTo>
                      <a:pt x="37" y="81"/>
                    </a:lnTo>
                    <a:lnTo>
                      <a:pt x="37" y="81"/>
                    </a:lnTo>
                    <a:lnTo>
                      <a:pt x="37" y="81"/>
                    </a:lnTo>
                    <a:lnTo>
                      <a:pt x="37" y="81"/>
                    </a:lnTo>
                    <a:lnTo>
                      <a:pt x="32" y="81"/>
                    </a:lnTo>
                    <a:lnTo>
                      <a:pt x="32" y="81"/>
                    </a:lnTo>
                    <a:lnTo>
                      <a:pt x="32" y="81"/>
                    </a:lnTo>
                    <a:lnTo>
                      <a:pt x="32" y="81"/>
                    </a:lnTo>
                    <a:lnTo>
                      <a:pt x="32" y="77"/>
                    </a:lnTo>
                    <a:lnTo>
                      <a:pt x="32" y="77"/>
                    </a:lnTo>
                    <a:lnTo>
                      <a:pt x="32" y="77"/>
                    </a:lnTo>
                    <a:lnTo>
                      <a:pt x="32" y="72"/>
                    </a:lnTo>
                    <a:lnTo>
                      <a:pt x="32" y="72"/>
                    </a:lnTo>
                    <a:lnTo>
                      <a:pt x="27" y="68"/>
                    </a:lnTo>
                    <a:lnTo>
                      <a:pt x="27" y="72"/>
                    </a:lnTo>
                    <a:lnTo>
                      <a:pt x="27" y="72"/>
                    </a:lnTo>
                    <a:lnTo>
                      <a:pt x="27" y="72"/>
                    </a:lnTo>
                    <a:lnTo>
                      <a:pt x="23" y="77"/>
                    </a:lnTo>
                    <a:lnTo>
                      <a:pt x="23" y="77"/>
                    </a:lnTo>
                    <a:lnTo>
                      <a:pt x="23" y="72"/>
                    </a:lnTo>
                    <a:lnTo>
                      <a:pt x="23" y="68"/>
                    </a:lnTo>
                    <a:lnTo>
                      <a:pt x="18" y="68"/>
                    </a:lnTo>
                    <a:lnTo>
                      <a:pt x="23" y="63"/>
                    </a:lnTo>
                    <a:lnTo>
                      <a:pt x="18" y="63"/>
                    </a:lnTo>
                    <a:lnTo>
                      <a:pt x="18" y="59"/>
                    </a:lnTo>
                    <a:lnTo>
                      <a:pt x="18" y="59"/>
                    </a:lnTo>
                    <a:lnTo>
                      <a:pt x="18" y="59"/>
                    </a:lnTo>
                    <a:lnTo>
                      <a:pt x="18" y="59"/>
                    </a:lnTo>
                    <a:lnTo>
                      <a:pt x="18" y="59"/>
                    </a:lnTo>
                    <a:lnTo>
                      <a:pt x="14" y="50"/>
                    </a:lnTo>
                    <a:lnTo>
                      <a:pt x="9" y="50"/>
                    </a:lnTo>
                    <a:lnTo>
                      <a:pt x="9" y="45"/>
                    </a:lnTo>
                    <a:lnTo>
                      <a:pt x="14" y="45"/>
                    </a:lnTo>
                    <a:lnTo>
                      <a:pt x="9" y="45"/>
                    </a:lnTo>
                    <a:lnTo>
                      <a:pt x="9" y="41"/>
                    </a:lnTo>
                    <a:lnTo>
                      <a:pt x="5" y="41"/>
                    </a:lnTo>
                    <a:lnTo>
                      <a:pt x="5" y="36"/>
                    </a:lnTo>
                    <a:lnTo>
                      <a:pt x="5" y="32"/>
                    </a:lnTo>
                    <a:lnTo>
                      <a:pt x="5" y="32"/>
                    </a:lnTo>
                    <a:lnTo>
                      <a:pt x="5" y="32"/>
                    </a:lnTo>
                    <a:lnTo>
                      <a:pt x="0" y="27"/>
                    </a:lnTo>
                    <a:lnTo>
                      <a:pt x="0" y="23"/>
                    </a:lnTo>
                    <a:lnTo>
                      <a:pt x="0" y="23"/>
                    </a:lnTo>
                    <a:lnTo>
                      <a:pt x="5" y="23"/>
                    </a:lnTo>
                    <a:lnTo>
                      <a:pt x="5" y="23"/>
                    </a:lnTo>
                    <a:lnTo>
                      <a:pt x="5" y="23"/>
                    </a:lnTo>
                    <a:lnTo>
                      <a:pt x="5" y="23"/>
                    </a:lnTo>
                    <a:lnTo>
                      <a:pt x="5" y="18"/>
                    </a:lnTo>
                    <a:lnTo>
                      <a:pt x="9" y="18"/>
                    </a:lnTo>
                    <a:lnTo>
                      <a:pt x="9" y="14"/>
                    </a:lnTo>
                    <a:lnTo>
                      <a:pt x="9" y="14"/>
                    </a:lnTo>
                    <a:lnTo>
                      <a:pt x="9" y="9"/>
                    </a:lnTo>
                    <a:lnTo>
                      <a:pt x="9" y="9"/>
                    </a:lnTo>
                    <a:lnTo>
                      <a:pt x="14" y="9"/>
                    </a:lnTo>
                    <a:lnTo>
                      <a:pt x="14" y="5"/>
                    </a:lnTo>
                    <a:lnTo>
                      <a:pt x="18" y="5"/>
                    </a:lnTo>
                    <a:lnTo>
                      <a:pt x="18" y="5"/>
                    </a:lnTo>
                    <a:lnTo>
                      <a:pt x="18" y="5"/>
                    </a:lnTo>
                    <a:lnTo>
                      <a:pt x="23" y="5"/>
                    </a:lnTo>
                    <a:lnTo>
                      <a:pt x="23" y="5"/>
                    </a:lnTo>
                    <a:lnTo>
                      <a:pt x="27" y="5"/>
                    </a:lnTo>
                    <a:lnTo>
                      <a:pt x="27" y="5"/>
                    </a:lnTo>
                    <a:lnTo>
                      <a:pt x="27" y="5"/>
                    </a:lnTo>
                    <a:lnTo>
                      <a:pt x="32" y="5"/>
                    </a:lnTo>
                    <a:lnTo>
                      <a:pt x="37" y="5"/>
                    </a:lnTo>
                    <a:lnTo>
                      <a:pt x="37" y="5"/>
                    </a:lnTo>
                    <a:lnTo>
                      <a:pt x="41" y="5"/>
                    </a:lnTo>
                    <a:lnTo>
                      <a:pt x="41" y="5"/>
                    </a:lnTo>
                    <a:lnTo>
                      <a:pt x="46" y="5"/>
                    </a:lnTo>
                    <a:lnTo>
                      <a:pt x="46" y="9"/>
                    </a:lnTo>
                    <a:lnTo>
                      <a:pt x="46" y="9"/>
                    </a:lnTo>
                    <a:lnTo>
                      <a:pt x="46" y="9"/>
                    </a:lnTo>
                    <a:lnTo>
                      <a:pt x="46" y="9"/>
                    </a:lnTo>
                    <a:lnTo>
                      <a:pt x="46" y="9"/>
                    </a:lnTo>
                    <a:lnTo>
                      <a:pt x="46" y="5"/>
                    </a:lnTo>
                    <a:lnTo>
                      <a:pt x="50" y="5"/>
                    </a:lnTo>
                    <a:lnTo>
                      <a:pt x="50" y="5"/>
                    </a:lnTo>
                    <a:lnTo>
                      <a:pt x="50" y="9"/>
                    </a:lnTo>
                    <a:lnTo>
                      <a:pt x="50" y="9"/>
                    </a:lnTo>
                    <a:lnTo>
                      <a:pt x="50" y="9"/>
                    </a:lnTo>
                    <a:lnTo>
                      <a:pt x="50" y="9"/>
                    </a:lnTo>
                    <a:lnTo>
                      <a:pt x="50" y="9"/>
                    </a:lnTo>
                    <a:lnTo>
                      <a:pt x="55" y="9"/>
                    </a:lnTo>
                    <a:lnTo>
                      <a:pt x="59" y="9"/>
                    </a:lnTo>
                    <a:lnTo>
                      <a:pt x="59" y="14"/>
                    </a:lnTo>
                    <a:lnTo>
                      <a:pt x="59" y="14"/>
                    </a:lnTo>
                    <a:lnTo>
                      <a:pt x="64" y="14"/>
                    </a:lnTo>
                    <a:lnTo>
                      <a:pt x="64" y="14"/>
                    </a:lnTo>
                    <a:lnTo>
                      <a:pt x="64" y="14"/>
                    </a:lnTo>
                    <a:lnTo>
                      <a:pt x="64" y="9"/>
                    </a:lnTo>
                    <a:lnTo>
                      <a:pt x="64" y="9"/>
                    </a:lnTo>
                    <a:lnTo>
                      <a:pt x="64" y="5"/>
                    </a:lnTo>
                    <a:lnTo>
                      <a:pt x="64" y="5"/>
                    </a:lnTo>
                    <a:lnTo>
                      <a:pt x="64" y="5"/>
                    </a:lnTo>
                    <a:lnTo>
                      <a:pt x="64" y="5"/>
                    </a:lnTo>
                    <a:lnTo>
                      <a:pt x="64" y="5"/>
                    </a:lnTo>
                    <a:lnTo>
                      <a:pt x="68" y="5"/>
                    </a:lnTo>
                    <a:lnTo>
                      <a:pt x="68" y="5"/>
                    </a:lnTo>
                    <a:lnTo>
                      <a:pt x="68" y="0"/>
                    </a:lnTo>
                    <a:lnTo>
                      <a:pt x="68" y="0"/>
                    </a:lnTo>
                    <a:lnTo>
                      <a:pt x="68" y="0"/>
                    </a:lnTo>
                    <a:lnTo>
                      <a:pt x="73" y="0"/>
                    </a:lnTo>
                    <a:lnTo>
                      <a:pt x="73" y="5"/>
                    </a:lnTo>
                    <a:lnTo>
                      <a:pt x="73" y="5"/>
                    </a:lnTo>
                    <a:lnTo>
                      <a:pt x="73" y="5"/>
                    </a:lnTo>
                    <a:lnTo>
                      <a:pt x="77" y="5"/>
                    </a:lnTo>
                    <a:lnTo>
                      <a:pt x="77" y="5"/>
                    </a:lnTo>
                    <a:lnTo>
                      <a:pt x="77" y="5"/>
                    </a:lnTo>
                    <a:lnTo>
                      <a:pt x="77" y="5"/>
                    </a:lnTo>
                    <a:lnTo>
                      <a:pt x="77" y="5"/>
                    </a:lnTo>
                    <a:lnTo>
                      <a:pt x="77" y="5"/>
                    </a:lnTo>
                    <a:lnTo>
                      <a:pt x="82" y="5"/>
                    </a:lnTo>
                    <a:lnTo>
                      <a:pt x="82" y="5"/>
                    </a:lnTo>
                    <a:lnTo>
                      <a:pt x="82" y="0"/>
                    </a:lnTo>
                    <a:lnTo>
                      <a:pt x="82" y="0"/>
                    </a:lnTo>
                    <a:lnTo>
                      <a:pt x="82" y="0"/>
                    </a:lnTo>
                    <a:lnTo>
                      <a:pt x="86" y="0"/>
                    </a:lnTo>
                    <a:lnTo>
                      <a:pt x="86" y="0"/>
                    </a:lnTo>
                    <a:lnTo>
                      <a:pt x="86" y="0"/>
                    </a:lnTo>
                    <a:lnTo>
                      <a:pt x="86" y="0"/>
                    </a:lnTo>
                    <a:lnTo>
                      <a:pt x="86"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0" name="Freeform 91"/>
              <p:cNvSpPr>
                <a:spLocks/>
              </p:cNvSpPr>
              <p:nvPr/>
            </p:nvSpPr>
            <p:spPr bwMode="auto">
              <a:xfrm>
                <a:off x="7446963" y="1697039"/>
                <a:ext cx="107950" cy="142875"/>
              </a:xfrm>
              <a:custGeom>
                <a:avLst/>
                <a:gdLst>
                  <a:gd name="T0" fmla="*/ 23 w 68"/>
                  <a:gd name="T1" fmla="*/ 9 h 90"/>
                  <a:gd name="T2" fmla="*/ 45 w 68"/>
                  <a:gd name="T3" fmla="*/ 27 h 90"/>
                  <a:gd name="T4" fmla="*/ 55 w 68"/>
                  <a:gd name="T5" fmla="*/ 36 h 90"/>
                  <a:gd name="T6" fmla="*/ 59 w 68"/>
                  <a:gd name="T7" fmla="*/ 45 h 90"/>
                  <a:gd name="T8" fmla="*/ 59 w 68"/>
                  <a:gd name="T9" fmla="*/ 49 h 90"/>
                  <a:gd name="T10" fmla="*/ 64 w 68"/>
                  <a:gd name="T11" fmla="*/ 54 h 90"/>
                  <a:gd name="T12" fmla="*/ 64 w 68"/>
                  <a:gd name="T13" fmla="*/ 54 h 90"/>
                  <a:gd name="T14" fmla="*/ 68 w 68"/>
                  <a:gd name="T15" fmla="*/ 68 h 90"/>
                  <a:gd name="T16" fmla="*/ 64 w 68"/>
                  <a:gd name="T17" fmla="*/ 72 h 90"/>
                  <a:gd name="T18" fmla="*/ 59 w 68"/>
                  <a:gd name="T19" fmla="*/ 72 h 90"/>
                  <a:gd name="T20" fmla="*/ 59 w 68"/>
                  <a:gd name="T21" fmla="*/ 77 h 90"/>
                  <a:gd name="T22" fmla="*/ 55 w 68"/>
                  <a:gd name="T23" fmla="*/ 77 h 90"/>
                  <a:gd name="T24" fmla="*/ 50 w 68"/>
                  <a:gd name="T25" fmla="*/ 72 h 90"/>
                  <a:gd name="T26" fmla="*/ 45 w 68"/>
                  <a:gd name="T27" fmla="*/ 77 h 90"/>
                  <a:gd name="T28" fmla="*/ 45 w 68"/>
                  <a:gd name="T29" fmla="*/ 77 h 90"/>
                  <a:gd name="T30" fmla="*/ 50 w 68"/>
                  <a:gd name="T31" fmla="*/ 81 h 90"/>
                  <a:gd name="T32" fmla="*/ 45 w 68"/>
                  <a:gd name="T33" fmla="*/ 77 h 90"/>
                  <a:gd name="T34" fmla="*/ 45 w 68"/>
                  <a:gd name="T35" fmla="*/ 81 h 90"/>
                  <a:gd name="T36" fmla="*/ 45 w 68"/>
                  <a:gd name="T37" fmla="*/ 86 h 90"/>
                  <a:gd name="T38" fmla="*/ 41 w 68"/>
                  <a:gd name="T39" fmla="*/ 81 h 90"/>
                  <a:gd name="T40" fmla="*/ 41 w 68"/>
                  <a:gd name="T41" fmla="*/ 81 h 90"/>
                  <a:gd name="T42" fmla="*/ 36 w 68"/>
                  <a:gd name="T43" fmla="*/ 86 h 90"/>
                  <a:gd name="T44" fmla="*/ 36 w 68"/>
                  <a:gd name="T45" fmla="*/ 86 h 90"/>
                  <a:gd name="T46" fmla="*/ 36 w 68"/>
                  <a:gd name="T47" fmla="*/ 90 h 90"/>
                  <a:gd name="T48" fmla="*/ 27 w 68"/>
                  <a:gd name="T49" fmla="*/ 86 h 90"/>
                  <a:gd name="T50" fmla="*/ 32 w 68"/>
                  <a:gd name="T51" fmla="*/ 81 h 90"/>
                  <a:gd name="T52" fmla="*/ 32 w 68"/>
                  <a:gd name="T53" fmla="*/ 81 h 90"/>
                  <a:gd name="T54" fmla="*/ 32 w 68"/>
                  <a:gd name="T55" fmla="*/ 77 h 90"/>
                  <a:gd name="T56" fmla="*/ 27 w 68"/>
                  <a:gd name="T57" fmla="*/ 77 h 90"/>
                  <a:gd name="T58" fmla="*/ 23 w 68"/>
                  <a:gd name="T59" fmla="*/ 72 h 90"/>
                  <a:gd name="T60" fmla="*/ 23 w 68"/>
                  <a:gd name="T61" fmla="*/ 63 h 90"/>
                  <a:gd name="T62" fmla="*/ 23 w 68"/>
                  <a:gd name="T63" fmla="*/ 63 h 90"/>
                  <a:gd name="T64" fmla="*/ 23 w 68"/>
                  <a:gd name="T65" fmla="*/ 63 h 90"/>
                  <a:gd name="T66" fmla="*/ 23 w 68"/>
                  <a:gd name="T67" fmla="*/ 59 h 90"/>
                  <a:gd name="T68" fmla="*/ 18 w 68"/>
                  <a:gd name="T69" fmla="*/ 54 h 90"/>
                  <a:gd name="T70" fmla="*/ 18 w 68"/>
                  <a:gd name="T71" fmla="*/ 54 h 90"/>
                  <a:gd name="T72" fmla="*/ 14 w 68"/>
                  <a:gd name="T73" fmla="*/ 49 h 90"/>
                  <a:gd name="T74" fmla="*/ 9 w 68"/>
                  <a:gd name="T75" fmla="*/ 45 h 90"/>
                  <a:gd name="T76" fmla="*/ 9 w 68"/>
                  <a:gd name="T77" fmla="*/ 40 h 90"/>
                  <a:gd name="T78" fmla="*/ 5 w 68"/>
                  <a:gd name="T79" fmla="*/ 40 h 90"/>
                  <a:gd name="T80" fmla="*/ 5 w 68"/>
                  <a:gd name="T81" fmla="*/ 36 h 90"/>
                  <a:gd name="T82" fmla="*/ 9 w 68"/>
                  <a:gd name="T83" fmla="*/ 36 h 90"/>
                  <a:gd name="T84" fmla="*/ 14 w 68"/>
                  <a:gd name="T85" fmla="*/ 40 h 90"/>
                  <a:gd name="T86" fmla="*/ 14 w 68"/>
                  <a:gd name="T87" fmla="*/ 36 h 90"/>
                  <a:gd name="T88" fmla="*/ 9 w 68"/>
                  <a:gd name="T89" fmla="*/ 31 h 90"/>
                  <a:gd name="T90" fmla="*/ 9 w 68"/>
                  <a:gd name="T91" fmla="*/ 31 h 90"/>
                  <a:gd name="T92" fmla="*/ 0 w 68"/>
                  <a:gd name="T93" fmla="*/ 22 h 90"/>
                  <a:gd name="T94" fmla="*/ 0 w 68"/>
                  <a:gd name="T95" fmla="*/ 22 h 90"/>
                  <a:gd name="T96" fmla="*/ 0 w 68"/>
                  <a:gd name="T97" fmla="*/ 18 h 90"/>
                  <a:gd name="T98" fmla="*/ 0 w 68"/>
                  <a:gd name="T99" fmla="*/ 18 h 90"/>
                  <a:gd name="T100" fmla="*/ 0 w 68"/>
                  <a:gd name="T101" fmla="*/ 13 h 90"/>
                  <a:gd name="T102" fmla="*/ 0 w 68"/>
                  <a:gd name="T103" fmla="*/ 9 h 90"/>
                  <a:gd name="T104" fmla="*/ 9 w 68"/>
                  <a:gd name="T105" fmla="*/ 9 h 90"/>
                  <a:gd name="T106" fmla="*/ 14 w 68"/>
                  <a:gd name="T107" fmla="*/ 9 h 90"/>
                  <a:gd name="T108" fmla="*/ 14 w 68"/>
                  <a:gd name="T109" fmla="*/ 9 h 90"/>
                  <a:gd name="T110" fmla="*/ 14 w 68"/>
                  <a:gd name="T11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90">
                    <a:moveTo>
                      <a:pt x="14" y="0"/>
                    </a:moveTo>
                    <a:lnTo>
                      <a:pt x="14" y="0"/>
                    </a:lnTo>
                    <a:lnTo>
                      <a:pt x="23" y="9"/>
                    </a:lnTo>
                    <a:lnTo>
                      <a:pt x="32" y="13"/>
                    </a:lnTo>
                    <a:lnTo>
                      <a:pt x="36" y="18"/>
                    </a:lnTo>
                    <a:lnTo>
                      <a:pt x="45" y="27"/>
                    </a:lnTo>
                    <a:lnTo>
                      <a:pt x="50" y="31"/>
                    </a:lnTo>
                    <a:lnTo>
                      <a:pt x="50" y="36"/>
                    </a:lnTo>
                    <a:lnTo>
                      <a:pt x="55" y="36"/>
                    </a:lnTo>
                    <a:lnTo>
                      <a:pt x="55" y="40"/>
                    </a:lnTo>
                    <a:lnTo>
                      <a:pt x="59" y="45"/>
                    </a:lnTo>
                    <a:lnTo>
                      <a:pt x="59" y="45"/>
                    </a:lnTo>
                    <a:lnTo>
                      <a:pt x="59" y="45"/>
                    </a:lnTo>
                    <a:lnTo>
                      <a:pt x="59" y="49"/>
                    </a:lnTo>
                    <a:lnTo>
                      <a:pt x="59" y="49"/>
                    </a:lnTo>
                    <a:lnTo>
                      <a:pt x="59" y="49"/>
                    </a:lnTo>
                    <a:lnTo>
                      <a:pt x="64" y="54"/>
                    </a:lnTo>
                    <a:lnTo>
                      <a:pt x="64" y="54"/>
                    </a:lnTo>
                    <a:lnTo>
                      <a:pt x="64" y="49"/>
                    </a:lnTo>
                    <a:lnTo>
                      <a:pt x="64" y="49"/>
                    </a:lnTo>
                    <a:lnTo>
                      <a:pt x="64" y="54"/>
                    </a:lnTo>
                    <a:lnTo>
                      <a:pt x="68" y="59"/>
                    </a:lnTo>
                    <a:lnTo>
                      <a:pt x="68" y="63"/>
                    </a:lnTo>
                    <a:lnTo>
                      <a:pt x="68" y="68"/>
                    </a:lnTo>
                    <a:lnTo>
                      <a:pt x="68" y="68"/>
                    </a:lnTo>
                    <a:lnTo>
                      <a:pt x="68" y="72"/>
                    </a:lnTo>
                    <a:lnTo>
                      <a:pt x="64" y="72"/>
                    </a:lnTo>
                    <a:lnTo>
                      <a:pt x="64" y="72"/>
                    </a:lnTo>
                    <a:lnTo>
                      <a:pt x="59" y="72"/>
                    </a:lnTo>
                    <a:lnTo>
                      <a:pt x="59" y="72"/>
                    </a:lnTo>
                    <a:lnTo>
                      <a:pt x="59" y="72"/>
                    </a:lnTo>
                    <a:lnTo>
                      <a:pt x="59" y="72"/>
                    </a:lnTo>
                    <a:lnTo>
                      <a:pt x="59" y="77"/>
                    </a:lnTo>
                    <a:lnTo>
                      <a:pt x="59" y="77"/>
                    </a:lnTo>
                    <a:lnTo>
                      <a:pt x="59" y="77"/>
                    </a:lnTo>
                    <a:lnTo>
                      <a:pt x="55" y="77"/>
                    </a:lnTo>
                    <a:lnTo>
                      <a:pt x="55" y="77"/>
                    </a:lnTo>
                    <a:lnTo>
                      <a:pt x="55" y="77"/>
                    </a:lnTo>
                    <a:lnTo>
                      <a:pt x="50" y="72"/>
                    </a:lnTo>
                    <a:lnTo>
                      <a:pt x="50" y="72"/>
                    </a:lnTo>
                    <a:lnTo>
                      <a:pt x="50" y="77"/>
                    </a:lnTo>
                    <a:lnTo>
                      <a:pt x="45" y="77"/>
                    </a:lnTo>
                    <a:lnTo>
                      <a:pt x="45" y="77"/>
                    </a:lnTo>
                    <a:lnTo>
                      <a:pt x="45" y="77"/>
                    </a:lnTo>
                    <a:lnTo>
                      <a:pt x="45" y="77"/>
                    </a:lnTo>
                    <a:lnTo>
                      <a:pt x="50" y="77"/>
                    </a:lnTo>
                    <a:lnTo>
                      <a:pt x="50" y="81"/>
                    </a:lnTo>
                    <a:lnTo>
                      <a:pt x="50" y="81"/>
                    </a:lnTo>
                    <a:lnTo>
                      <a:pt x="45" y="77"/>
                    </a:lnTo>
                    <a:lnTo>
                      <a:pt x="45" y="77"/>
                    </a:lnTo>
                    <a:lnTo>
                      <a:pt x="45" y="77"/>
                    </a:lnTo>
                    <a:lnTo>
                      <a:pt x="45" y="77"/>
                    </a:lnTo>
                    <a:lnTo>
                      <a:pt x="45" y="81"/>
                    </a:lnTo>
                    <a:lnTo>
                      <a:pt x="45" y="81"/>
                    </a:lnTo>
                    <a:lnTo>
                      <a:pt x="45" y="81"/>
                    </a:lnTo>
                    <a:lnTo>
                      <a:pt x="45" y="81"/>
                    </a:lnTo>
                    <a:lnTo>
                      <a:pt x="45" y="86"/>
                    </a:lnTo>
                    <a:lnTo>
                      <a:pt x="45" y="86"/>
                    </a:lnTo>
                    <a:lnTo>
                      <a:pt x="41" y="86"/>
                    </a:lnTo>
                    <a:lnTo>
                      <a:pt x="41" y="81"/>
                    </a:lnTo>
                    <a:lnTo>
                      <a:pt x="41" y="81"/>
                    </a:lnTo>
                    <a:lnTo>
                      <a:pt x="41" y="81"/>
                    </a:lnTo>
                    <a:lnTo>
                      <a:pt x="41" y="81"/>
                    </a:lnTo>
                    <a:lnTo>
                      <a:pt x="41" y="81"/>
                    </a:lnTo>
                    <a:lnTo>
                      <a:pt x="41" y="86"/>
                    </a:lnTo>
                    <a:lnTo>
                      <a:pt x="36" y="86"/>
                    </a:lnTo>
                    <a:lnTo>
                      <a:pt x="36" y="86"/>
                    </a:lnTo>
                    <a:lnTo>
                      <a:pt x="36" y="86"/>
                    </a:lnTo>
                    <a:lnTo>
                      <a:pt x="36" y="86"/>
                    </a:lnTo>
                    <a:lnTo>
                      <a:pt x="36" y="90"/>
                    </a:lnTo>
                    <a:lnTo>
                      <a:pt x="36" y="90"/>
                    </a:lnTo>
                    <a:lnTo>
                      <a:pt x="36" y="90"/>
                    </a:lnTo>
                    <a:lnTo>
                      <a:pt x="32" y="86"/>
                    </a:lnTo>
                    <a:lnTo>
                      <a:pt x="32" y="86"/>
                    </a:lnTo>
                    <a:lnTo>
                      <a:pt x="27" y="86"/>
                    </a:lnTo>
                    <a:lnTo>
                      <a:pt x="27" y="81"/>
                    </a:lnTo>
                    <a:lnTo>
                      <a:pt x="27" y="81"/>
                    </a:lnTo>
                    <a:lnTo>
                      <a:pt x="32" y="81"/>
                    </a:lnTo>
                    <a:lnTo>
                      <a:pt x="32" y="81"/>
                    </a:lnTo>
                    <a:lnTo>
                      <a:pt x="32" y="81"/>
                    </a:lnTo>
                    <a:lnTo>
                      <a:pt x="32" y="81"/>
                    </a:lnTo>
                    <a:lnTo>
                      <a:pt x="32" y="81"/>
                    </a:lnTo>
                    <a:lnTo>
                      <a:pt x="32" y="77"/>
                    </a:lnTo>
                    <a:lnTo>
                      <a:pt x="32" y="77"/>
                    </a:lnTo>
                    <a:lnTo>
                      <a:pt x="27" y="81"/>
                    </a:lnTo>
                    <a:lnTo>
                      <a:pt x="27" y="77"/>
                    </a:lnTo>
                    <a:lnTo>
                      <a:pt x="27" y="77"/>
                    </a:lnTo>
                    <a:lnTo>
                      <a:pt x="23" y="77"/>
                    </a:lnTo>
                    <a:lnTo>
                      <a:pt x="23" y="72"/>
                    </a:lnTo>
                    <a:lnTo>
                      <a:pt x="23" y="72"/>
                    </a:lnTo>
                    <a:lnTo>
                      <a:pt x="23" y="68"/>
                    </a:lnTo>
                    <a:lnTo>
                      <a:pt x="23" y="68"/>
                    </a:lnTo>
                    <a:lnTo>
                      <a:pt x="23" y="63"/>
                    </a:lnTo>
                    <a:lnTo>
                      <a:pt x="23" y="63"/>
                    </a:lnTo>
                    <a:lnTo>
                      <a:pt x="23" y="63"/>
                    </a:lnTo>
                    <a:lnTo>
                      <a:pt x="23" y="63"/>
                    </a:lnTo>
                    <a:lnTo>
                      <a:pt x="23" y="63"/>
                    </a:lnTo>
                    <a:lnTo>
                      <a:pt x="23" y="63"/>
                    </a:lnTo>
                    <a:lnTo>
                      <a:pt x="23" y="63"/>
                    </a:lnTo>
                    <a:lnTo>
                      <a:pt x="23" y="63"/>
                    </a:lnTo>
                    <a:lnTo>
                      <a:pt x="23" y="59"/>
                    </a:lnTo>
                    <a:lnTo>
                      <a:pt x="23" y="59"/>
                    </a:lnTo>
                    <a:lnTo>
                      <a:pt x="23" y="59"/>
                    </a:lnTo>
                    <a:lnTo>
                      <a:pt x="18" y="59"/>
                    </a:lnTo>
                    <a:lnTo>
                      <a:pt x="18" y="54"/>
                    </a:lnTo>
                    <a:lnTo>
                      <a:pt x="18" y="54"/>
                    </a:lnTo>
                    <a:lnTo>
                      <a:pt x="18" y="54"/>
                    </a:lnTo>
                    <a:lnTo>
                      <a:pt x="18" y="54"/>
                    </a:lnTo>
                    <a:lnTo>
                      <a:pt x="14" y="54"/>
                    </a:lnTo>
                    <a:lnTo>
                      <a:pt x="14" y="49"/>
                    </a:lnTo>
                    <a:lnTo>
                      <a:pt x="14" y="49"/>
                    </a:lnTo>
                    <a:lnTo>
                      <a:pt x="14" y="45"/>
                    </a:lnTo>
                    <a:lnTo>
                      <a:pt x="14" y="45"/>
                    </a:lnTo>
                    <a:lnTo>
                      <a:pt x="9" y="45"/>
                    </a:lnTo>
                    <a:lnTo>
                      <a:pt x="9" y="40"/>
                    </a:lnTo>
                    <a:lnTo>
                      <a:pt x="9" y="40"/>
                    </a:lnTo>
                    <a:lnTo>
                      <a:pt x="9" y="40"/>
                    </a:lnTo>
                    <a:lnTo>
                      <a:pt x="5" y="40"/>
                    </a:lnTo>
                    <a:lnTo>
                      <a:pt x="5" y="40"/>
                    </a:lnTo>
                    <a:lnTo>
                      <a:pt x="5" y="40"/>
                    </a:lnTo>
                    <a:lnTo>
                      <a:pt x="5" y="40"/>
                    </a:lnTo>
                    <a:lnTo>
                      <a:pt x="5" y="36"/>
                    </a:lnTo>
                    <a:lnTo>
                      <a:pt x="5" y="36"/>
                    </a:lnTo>
                    <a:lnTo>
                      <a:pt x="5" y="36"/>
                    </a:lnTo>
                    <a:lnTo>
                      <a:pt x="9" y="36"/>
                    </a:lnTo>
                    <a:lnTo>
                      <a:pt x="9" y="36"/>
                    </a:lnTo>
                    <a:lnTo>
                      <a:pt x="9" y="36"/>
                    </a:lnTo>
                    <a:lnTo>
                      <a:pt x="14" y="40"/>
                    </a:lnTo>
                    <a:lnTo>
                      <a:pt x="14" y="40"/>
                    </a:lnTo>
                    <a:lnTo>
                      <a:pt x="14" y="36"/>
                    </a:lnTo>
                    <a:lnTo>
                      <a:pt x="14" y="36"/>
                    </a:lnTo>
                    <a:lnTo>
                      <a:pt x="14" y="36"/>
                    </a:lnTo>
                    <a:lnTo>
                      <a:pt x="14" y="36"/>
                    </a:lnTo>
                    <a:lnTo>
                      <a:pt x="14" y="36"/>
                    </a:lnTo>
                    <a:lnTo>
                      <a:pt x="9" y="31"/>
                    </a:lnTo>
                    <a:lnTo>
                      <a:pt x="9" y="31"/>
                    </a:lnTo>
                    <a:lnTo>
                      <a:pt x="9" y="31"/>
                    </a:lnTo>
                    <a:lnTo>
                      <a:pt x="9" y="31"/>
                    </a:lnTo>
                    <a:lnTo>
                      <a:pt x="5" y="27"/>
                    </a:lnTo>
                    <a:lnTo>
                      <a:pt x="5" y="27"/>
                    </a:lnTo>
                    <a:lnTo>
                      <a:pt x="0" y="22"/>
                    </a:lnTo>
                    <a:lnTo>
                      <a:pt x="0" y="22"/>
                    </a:lnTo>
                    <a:lnTo>
                      <a:pt x="0" y="22"/>
                    </a:lnTo>
                    <a:lnTo>
                      <a:pt x="0" y="22"/>
                    </a:lnTo>
                    <a:lnTo>
                      <a:pt x="0" y="22"/>
                    </a:lnTo>
                    <a:lnTo>
                      <a:pt x="0" y="22"/>
                    </a:lnTo>
                    <a:lnTo>
                      <a:pt x="0" y="18"/>
                    </a:lnTo>
                    <a:lnTo>
                      <a:pt x="0" y="18"/>
                    </a:lnTo>
                    <a:lnTo>
                      <a:pt x="0" y="18"/>
                    </a:lnTo>
                    <a:lnTo>
                      <a:pt x="0" y="18"/>
                    </a:lnTo>
                    <a:lnTo>
                      <a:pt x="0" y="18"/>
                    </a:lnTo>
                    <a:lnTo>
                      <a:pt x="0" y="13"/>
                    </a:lnTo>
                    <a:lnTo>
                      <a:pt x="0" y="13"/>
                    </a:lnTo>
                    <a:lnTo>
                      <a:pt x="0" y="9"/>
                    </a:lnTo>
                    <a:lnTo>
                      <a:pt x="0" y="9"/>
                    </a:lnTo>
                    <a:lnTo>
                      <a:pt x="0" y="9"/>
                    </a:lnTo>
                    <a:lnTo>
                      <a:pt x="5" y="9"/>
                    </a:lnTo>
                    <a:lnTo>
                      <a:pt x="5" y="9"/>
                    </a:lnTo>
                    <a:lnTo>
                      <a:pt x="9" y="9"/>
                    </a:lnTo>
                    <a:lnTo>
                      <a:pt x="9" y="9"/>
                    </a:lnTo>
                    <a:lnTo>
                      <a:pt x="9" y="9"/>
                    </a:lnTo>
                    <a:lnTo>
                      <a:pt x="14" y="9"/>
                    </a:lnTo>
                    <a:lnTo>
                      <a:pt x="14" y="9"/>
                    </a:lnTo>
                    <a:lnTo>
                      <a:pt x="14" y="9"/>
                    </a:lnTo>
                    <a:lnTo>
                      <a:pt x="14" y="9"/>
                    </a:lnTo>
                    <a:lnTo>
                      <a:pt x="18" y="4"/>
                    </a:lnTo>
                    <a:lnTo>
                      <a:pt x="14" y="4"/>
                    </a:lnTo>
                    <a:lnTo>
                      <a:pt x="14" y="0"/>
                    </a:lnTo>
                    <a:lnTo>
                      <a:pt x="1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1" name="Freeform 92"/>
              <p:cNvSpPr>
                <a:spLocks/>
              </p:cNvSpPr>
              <p:nvPr/>
            </p:nvSpPr>
            <p:spPr bwMode="auto">
              <a:xfrm>
                <a:off x="4794251" y="1660526"/>
                <a:ext cx="42863" cy="42863"/>
              </a:xfrm>
              <a:custGeom>
                <a:avLst/>
                <a:gdLst>
                  <a:gd name="T0" fmla="*/ 18 w 27"/>
                  <a:gd name="T1" fmla="*/ 5 h 27"/>
                  <a:gd name="T2" fmla="*/ 22 w 27"/>
                  <a:gd name="T3" fmla="*/ 9 h 27"/>
                  <a:gd name="T4" fmla="*/ 27 w 27"/>
                  <a:gd name="T5" fmla="*/ 9 h 27"/>
                  <a:gd name="T6" fmla="*/ 27 w 27"/>
                  <a:gd name="T7" fmla="*/ 9 h 27"/>
                  <a:gd name="T8" fmla="*/ 22 w 27"/>
                  <a:gd name="T9" fmla="*/ 14 h 27"/>
                  <a:gd name="T10" fmla="*/ 22 w 27"/>
                  <a:gd name="T11" fmla="*/ 18 h 27"/>
                  <a:gd name="T12" fmla="*/ 22 w 27"/>
                  <a:gd name="T13" fmla="*/ 18 h 27"/>
                  <a:gd name="T14" fmla="*/ 18 w 27"/>
                  <a:gd name="T15" fmla="*/ 18 h 27"/>
                  <a:gd name="T16" fmla="*/ 18 w 27"/>
                  <a:gd name="T17" fmla="*/ 18 h 27"/>
                  <a:gd name="T18" fmla="*/ 18 w 27"/>
                  <a:gd name="T19" fmla="*/ 23 h 27"/>
                  <a:gd name="T20" fmla="*/ 18 w 27"/>
                  <a:gd name="T21" fmla="*/ 18 h 27"/>
                  <a:gd name="T22" fmla="*/ 9 w 27"/>
                  <a:gd name="T23" fmla="*/ 23 h 27"/>
                  <a:gd name="T24" fmla="*/ 9 w 27"/>
                  <a:gd name="T25" fmla="*/ 23 h 27"/>
                  <a:gd name="T26" fmla="*/ 9 w 27"/>
                  <a:gd name="T27" fmla="*/ 27 h 27"/>
                  <a:gd name="T28" fmla="*/ 9 w 27"/>
                  <a:gd name="T29" fmla="*/ 23 h 27"/>
                  <a:gd name="T30" fmla="*/ 9 w 27"/>
                  <a:gd name="T31" fmla="*/ 23 h 27"/>
                  <a:gd name="T32" fmla="*/ 4 w 27"/>
                  <a:gd name="T33" fmla="*/ 18 h 27"/>
                  <a:gd name="T34" fmla="*/ 4 w 27"/>
                  <a:gd name="T35" fmla="*/ 18 h 27"/>
                  <a:gd name="T36" fmla="*/ 0 w 27"/>
                  <a:gd name="T37" fmla="*/ 14 h 27"/>
                  <a:gd name="T38" fmla="*/ 0 w 27"/>
                  <a:gd name="T39" fmla="*/ 14 h 27"/>
                  <a:gd name="T40" fmla="*/ 0 w 27"/>
                  <a:gd name="T41" fmla="*/ 9 h 27"/>
                  <a:gd name="T42" fmla="*/ 0 w 27"/>
                  <a:gd name="T43" fmla="*/ 9 h 27"/>
                  <a:gd name="T44" fmla="*/ 0 w 27"/>
                  <a:gd name="T45" fmla="*/ 9 h 27"/>
                  <a:gd name="T46" fmla="*/ 0 w 27"/>
                  <a:gd name="T47" fmla="*/ 9 h 27"/>
                  <a:gd name="T48" fmla="*/ 4 w 27"/>
                  <a:gd name="T49" fmla="*/ 5 h 27"/>
                  <a:gd name="T50" fmla="*/ 4 w 27"/>
                  <a:gd name="T51" fmla="*/ 5 h 27"/>
                  <a:gd name="T52" fmla="*/ 9 w 27"/>
                  <a:gd name="T53" fmla="*/ 5 h 27"/>
                  <a:gd name="T54" fmla="*/ 9 w 27"/>
                  <a:gd name="T55" fmla="*/ 0 h 27"/>
                  <a:gd name="T56" fmla="*/ 9 w 27"/>
                  <a:gd name="T57" fmla="*/ 0 h 27"/>
                  <a:gd name="T58" fmla="*/ 9 w 27"/>
                  <a:gd name="T59" fmla="*/ 0 h 27"/>
                  <a:gd name="T60" fmla="*/ 9 w 27"/>
                  <a:gd name="T61" fmla="*/ 0 h 27"/>
                  <a:gd name="T62" fmla="*/ 9 w 27"/>
                  <a:gd name="T63" fmla="*/ 0 h 27"/>
                  <a:gd name="T64" fmla="*/ 9 w 27"/>
                  <a:gd name="T65" fmla="*/ 0 h 27"/>
                  <a:gd name="T66" fmla="*/ 13 w 27"/>
                  <a:gd name="T67" fmla="*/ 0 h 27"/>
                  <a:gd name="T68" fmla="*/ 18 w 27"/>
                  <a:gd name="T69" fmla="*/ 5 h 27"/>
                  <a:gd name="T70" fmla="*/ 18 w 27"/>
                  <a:gd name="T71"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 h="27">
                    <a:moveTo>
                      <a:pt x="18" y="5"/>
                    </a:moveTo>
                    <a:lnTo>
                      <a:pt x="18" y="5"/>
                    </a:lnTo>
                    <a:lnTo>
                      <a:pt x="18" y="9"/>
                    </a:lnTo>
                    <a:lnTo>
                      <a:pt x="22" y="9"/>
                    </a:lnTo>
                    <a:lnTo>
                      <a:pt x="22" y="9"/>
                    </a:lnTo>
                    <a:lnTo>
                      <a:pt x="27" y="9"/>
                    </a:lnTo>
                    <a:lnTo>
                      <a:pt x="27" y="9"/>
                    </a:lnTo>
                    <a:lnTo>
                      <a:pt x="27" y="9"/>
                    </a:lnTo>
                    <a:lnTo>
                      <a:pt x="22" y="14"/>
                    </a:lnTo>
                    <a:lnTo>
                      <a:pt x="22" y="14"/>
                    </a:lnTo>
                    <a:lnTo>
                      <a:pt x="22" y="14"/>
                    </a:lnTo>
                    <a:lnTo>
                      <a:pt x="22" y="18"/>
                    </a:lnTo>
                    <a:lnTo>
                      <a:pt x="22" y="18"/>
                    </a:lnTo>
                    <a:lnTo>
                      <a:pt x="22" y="18"/>
                    </a:lnTo>
                    <a:lnTo>
                      <a:pt x="22" y="18"/>
                    </a:lnTo>
                    <a:lnTo>
                      <a:pt x="18" y="18"/>
                    </a:lnTo>
                    <a:lnTo>
                      <a:pt x="18" y="18"/>
                    </a:lnTo>
                    <a:lnTo>
                      <a:pt x="18" y="18"/>
                    </a:lnTo>
                    <a:lnTo>
                      <a:pt x="18" y="23"/>
                    </a:lnTo>
                    <a:lnTo>
                      <a:pt x="18" y="23"/>
                    </a:lnTo>
                    <a:lnTo>
                      <a:pt x="18" y="18"/>
                    </a:lnTo>
                    <a:lnTo>
                      <a:pt x="18" y="18"/>
                    </a:lnTo>
                    <a:lnTo>
                      <a:pt x="13" y="18"/>
                    </a:lnTo>
                    <a:lnTo>
                      <a:pt x="9" y="23"/>
                    </a:lnTo>
                    <a:lnTo>
                      <a:pt x="9" y="23"/>
                    </a:lnTo>
                    <a:lnTo>
                      <a:pt x="9" y="23"/>
                    </a:lnTo>
                    <a:lnTo>
                      <a:pt x="9" y="23"/>
                    </a:lnTo>
                    <a:lnTo>
                      <a:pt x="9" y="27"/>
                    </a:lnTo>
                    <a:lnTo>
                      <a:pt x="9" y="23"/>
                    </a:lnTo>
                    <a:lnTo>
                      <a:pt x="9" y="23"/>
                    </a:lnTo>
                    <a:lnTo>
                      <a:pt x="9" y="23"/>
                    </a:lnTo>
                    <a:lnTo>
                      <a:pt x="9" y="23"/>
                    </a:lnTo>
                    <a:lnTo>
                      <a:pt x="4" y="18"/>
                    </a:lnTo>
                    <a:lnTo>
                      <a:pt x="4" y="18"/>
                    </a:lnTo>
                    <a:lnTo>
                      <a:pt x="4" y="18"/>
                    </a:lnTo>
                    <a:lnTo>
                      <a:pt x="4" y="18"/>
                    </a:lnTo>
                    <a:lnTo>
                      <a:pt x="0" y="18"/>
                    </a:lnTo>
                    <a:lnTo>
                      <a:pt x="0" y="14"/>
                    </a:lnTo>
                    <a:lnTo>
                      <a:pt x="0" y="14"/>
                    </a:lnTo>
                    <a:lnTo>
                      <a:pt x="0" y="14"/>
                    </a:lnTo>
                    <a:lnTo>
                      <a:pt x="0" y="14"/>
                    </a:lnTo>
                    <a:lnTo>
                      <a:pt x="0" y="9"/>
                    </a:lnTo>
                    <a:lnTo>
                      <a:pt x="0" y="9"/>
                    </a:lnTo>
                    <a:lnTo>
                      <a:pt x="0" y="9"/>
                    </a:lnTo>
                    <a:lnTo>
                      <a:pt x="0" y="9"/>
                    </a:lnTo>
                    <a:lnTo>
                      <a:pt x="0" y="9"/>
                    </a:lnTo>
                    <a:lnTo>
                      <a:pt x="0" y="9"/>
                    </a:lnTo>
                    <a:lnTo>
                      <a:pt x="0" y="9"/>
                    </a:lnTo>
                    <a:lnTo>
                      <a:pt x="4" y="5"/>
                    </a:lnTo>
                    <a:lnTo>
                      <a:pt x="4" y="5"/>
                    </a:lnTo>
                    <a:lnTo>
                      <a:pt x="4" y="5"/>
                    </a:lnTo>
                    <a:lnTo>
                      <a:pt x="4" y="5"/>
                    </a:lnTo>
                    <a:lnTo>
                      <a:pt x="4" y="5"/>
                    </a:lnTo>
                    <a:lnTo>
                      <a:pt x="9" y="5"/>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3" y="0"/>
                    </a:lnTo>
                    <a:lnTo>
                      <a:pt x="13" y="0"/>
                    </a:lnTo>
                    <a:lnTo>
                      <a:pt x="13" y="5"/>
                    </a:lnTo>
                    <a:lnTo>
                      <a:pt x="18" y="5"/>
                    </a:lnTo>
                    <a:lnTo>
                      <a:pt x="18" y="5"/>
                    </a:lnTo>
                    <a:lnTo>
                      <a:pt x="18" y="5"/>
                    </a:lnTo>
                    <a:lnTo>
                      <a:pt x="18"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2" name="Freeform 93"/>
              <p:cNvSpPr>
                <a:spLocks/>
              </p:cNvSpPr>
              <p:nvPr/>
            </p:nvSpPr>
            <p:spPr bwMode="auto">
              <a:xfrm>
                <a:off x="5503863" y="2041526"/>
                <a:ext cx="50800" cy="49213"/>
              </a:xfrm>
              <a:custGeom>
                <a:avLst/>
                <a:gdLst>
                  <a:gd name="T0" fmla="*/ 27 w 32"/>
                  <a:gd name="T1" fmla="*/ 9 h 31"/>
                  <a:gd name="T2" fmla="*/ 27 w 32"/>
                  <a:gd name="T3" fmla="*/ 9 h 31"/>
                  <a:gd name="T4" fmla="*/ 27 w 32"/>
                  <a:gd name="T5" fmla="*/ 13 h 31"/>
                  <a:gd name="T6" fmla="*/ 27 w 32"/>
                  <a:gd name="T7" fmla="*/ 13 h 31"/>
                  <a:gd name="T8" fmla="*/ 23 w 32"/>
                  <a:gd name="T9" fmla="*/ 13 h 31"/>
                  <a:gd name="T10" fmla="*/ 23 w 32"/>
                  <a:gd name="T11" fmla="*/ 9 h 31"/>
                  <a:gd name="T12" fmla="*/ 23 w 32"/>
                  <a:gd name="T13" fmla="*/ 13 h 31"/>
                  <a:gd name="T14" fmla="*/ 18 w 32"/>
                  <a:gd name="T15" fmla="*/ 13 h 31"/>
                  <a:gd name="T16" fmla="*/ 18 w 32"/>
                  <a:gd name="T17" fmla="*/ 13 h 31"/>
                  <a:gd name="T18" fmla="*/ 23 w 32"/>
                  <a:gd name="T19" fmla="*/ 13 h 31"/>
                  <a:gd name="T20" fmla="*/ 23 w 32"/>
                  <a:gd name="T21" fmla="*/ 13 h 31"/>
                  <a:gd name="T22" fmla="*/ 23 w 32"/>
                  <a:gd name="T23" fmla="*/ 13 h 31"/>
                  <a:gd name="T24" fmla="*/ 27 w 32"/>
                  <a:gd name="T25" fmla="*/ 18 h 31"/>
                  <a:gd name="T26" fmla="*/ 27 w 32"/>
                  <a:gd name="T27" fmla="*/ 18 h 31"/>
                  <a:gd name="T28" fmla="*/ 27 w 32"/>
                  <a:gd name="T29" fmla="*/ 18 h 31"/>
                  <a:gd name="T30" fmla="*/ 27 w 32"/>
                  <a:gd name="T31" fmla="*/ 22 h 31"/>
                  <a:gd name="T32" fmla="*/ 32 w 32"/>
                  <a:gd name="T33" fmla="*/ 22 h 31"/>
                  <a:gd name="T34" fmla="*/ 32 w 32"/>
                  <a:gd name="T35" fmla="*/ 27 h 31"/>
                  <a:gd name="T36" fmla="*/ 32 w 32"/>
                  <a:gd name="T37" fmla="*/ 27 h 31"/>
                  <a:gd name="T38" fmla="*/ 32 w 32"/>
                  <a:gd name="T39" fmla="*/ 31 h 31"/>
                  <a:gd name="T40" fmla="*/ 32 w 32"/>
                  <a:gd name="T41" fmla="*/ 31 h 31"/>
                  <a:gd name="T42" fmla="*/ 32 w 32"/>
                  <a:gd name="T43" fmla="*/ 31 h 31"/>
                  <a:gd name="T44" fmla="*/ 27 w 32"/>
                  <a:gd name="T45" fmla="*/ 31 h 31"/>
                  <a:gd name="T46" fmla="*/ 23 w 32"/>
                  <a:gd name="T47" fmla="*/ 31 h 31"/>
                  <a:gd name="T48" fmla="*/ 23 w 32"/>
                  <a:gd name="T49" fmla="*/ 31 h 31"/>
                  <a:gd name="T50" fmla="*/ 18 w 32"/>
                  <a:gd name="T51" fmla="*/ 31 h 31"/>
                  <a:gd name="T52" fmla="*/ 18 w 32"/>
                  <a:gd name="T53" fmla="*/ 27 h 31"/>
                  <a:gd name="T54" fmla="*/ 18 w 32"/>
                  <a:gd name="T55" fmla="*/ 27 h 31"/>
                  <a:gd name="T56" fmla="*/ 14 w 32"/>
                  <a:gd name="T57" fmla="*/ 22 h 31"/>
                  <a:gd name="T58" fmla="*/ 9 w 32"/>
                  <a:gd name="T59" fmla="*/ 22 h 31"/>
                  <a:gd name="T60" fmla="*/ 9 w 32"/>
                  <a:gd name="T61" fmla="*/ 22 h 31"/>
                  <a:gd name="T62" fmla="*/ 5 w 32"/>
                  <a:gd name="T63" fmla="*/ 22 h 31"/>
                  <a:gd name="T64" fmla="*/ 0 w 32"/>
                  <a:gd name="T65" fmla="*/ 22 h 31"/>
                  <a:gd name="T66" fmla="*/ 5 w 32"/>
                  <a:gd name="T67" fmla="*/ 18 h 31"/>
                  <a:gd name="T68" fmla="*/ 5 w 32"/>
                  <a:gd name="T69" fmla="*/ 18 h 31"/>
                  <a:gd name="T70" fmla="*/ 5 w 32"/>
                  <a:gd name="T71" fmla="*/ 13 h 31"/>
                  <a:gd name="T72" fmla="*/ 5 w 32"/>
                  <a:gd name="T73" fmla="*/ 9 h 31"/>
                  <a:gd name="T74" fmla="*/ 9 w 32"/>
                  <a:gd name="T75" fmla="*/ 9 h 31"/>
                  <a:gd name="T76" fmla="*/ 9 w 32"/>
                  <a:gd name="T77" fmla="*/ 4 h 31"/>
                  <a:gd name="T78" fmla="*/ 9 w 32"/>
                  <a:gd name="T79" fmla="*/ 4 h 31"/>
                  <a:gd name="T80" fmla="*/ 9 w 32"/>
                  <a:gd name="T81" fmla="*/ 4 h 31"/>
                  <a:gd name="T82" fmla="*/ 9 w 32"/>
                  <a:gd name="T83" fmla="*/ 4 h 31"/>
                  <a:gd name="T84" fmla="*/ 9 w 32"/>
                  <a:gd name="T85" fmla="*/ 4 h 31"/>
                  <a:gd name="T86" fmla="*/ 14 w 32"/>
                  <a:gd name="T87" fmla="*/ 0 h 31"/>
                  <a:gd name="T88" fmla="*/ 18 w 32"/>
                  <a:gd name="T89" fmla="*/ 0 h 31"/>
                  <a:gd name="T90" fmla="*/ 18 w 32"/>
                  <a:gd name="T91" fmla="*/ 0 h 31"/>
                  <a:gd name="T92" fmla="*/ 18 w 32"/>
                  <a:gd name="T93" fmla="*/ 4 h 31"/>
                  <a:gd name="T94" fmla="*/ 23 w 32"/>
                  <a:gd name="T95" fmla="*/ 4 h 31"/>
                  <a:gd name="T96" fmla="*/ 23 w 32"/>
                  <a:gd name="T97" fmla="*/ 4 h 31"/>
                  <a:gd name="T98" fmla="*/ 23 w 32"/>
                  <a:gd name="T99" fmla="*/ 9 h 31"/>
                  <a:gd name="T100" fmla="*/ 23 w 32"/>
                  <a:gd name="T101" fmla="*/ 9 h 31"/>
                  <a:gd name="T102" fmla="*/ 27 w 32"/>
                  <a:gd name="T103"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31">
                    <a:moveTo>
                      <a:pt x="27" y="9"/>
                    </a:moveTo>
                    <a:lnTo>
                      <a:pt x="27" y="9"/>
                    </a:lnTo>
                    <a:lnTo>
                      <a:pt x="27" y="13"/>
                    </a:lnTo>
                    <a:lnTo>
                      <a:pt x="27" y="13"/>
                    </a:lnTo>
                    <a:lnTo>
                      <a:pt x="23" y="13"/>
                    </a:lnTo>
                    <a:lnTo>
                      <a:pt x="23" y="9"/>
                    </a:lnTo>
                    <a:lnTo>
                      <a:pt x="23" y="13"/>
                    </a:lnTo>
                    <a:lnTo>
                      <a:pt x="18" y="13"/>
                    </a:lnTo>
                    <a:lnTo>
                      <a:pt x="18" y="13"/>
                    </a:lnTo>
                    <a:lnTo>
                      <a:pt x="23" y="13"/>
                    </a:lnTo>
                    <a:lnTo>
                      <a:pt x="23" y="13"/>
                    </a:lnTo>
                    <a:lnTo>
                      <a:pt x="23" y="13"/>
                    </a:lnTo>
                    <a:lnTo>
                      <a:pt x="27" y="18"/>
                    </a:lnTo>
                    <a:lnTo>
                      <a:pt x="27" y="18"/>
                    </a:lnTo>
                    <a:lnTo>
                      <a:pt x="27" y="18"/>
                    </a:lnTo>
                    <a:lnTo>
                      <a:pt x="27" y="22"/>
                    </a:lnTo>
                    <a:lnTo>
                      <a:pt x="32" y="22"/>
                    </a:lnTo>
                    <a:lnTo>
                      <a:pt x="32" y="27"/>
                    </a:lnTo>
                    <a:lnTo>
                      <a:pt x="32" y="27"/>
                    </a:lnTo>
                    <a:lnTo>
                      <a:pt x="32" y="31"/>
                    </a:lnTo>
                    <a:lnTo>
                      <a:pt x="32" y="31"/>
                    </a:lnTo>
                    <a:lnTo>
                      <a:pt x="32" y="31"/>
                    </a:lnTo>
                    <a:lnTo>
                      <a:pt x="27" y="31"/>
                    </a:lnTo>
                    <a:lnTo>
                      <a:pt x="23" y="31"/>
                    </a:lnTo>
                    <a:lnTo>
                      <a:pt x="23" y="31"/>
                    </a:lnTo>
                    <a:lnTo>
                      <a:pt x="18" y="31"/>
                    </a:lnTo>
                    <a:lnTo>
                      <a:pt x="18" y="27"/>
                    </a:lnTo>
                    <a:lnTo>
                      <a:pt x="18" y="27"/>
                    </a:lnTo>
                    <a:lnTo>
                      <a:pt x="14" y="22"/>
                    </a:lnTo>
                    <a:lnTo>
                      <a:pt x="9" y="22"/>
                    </a:lnTo>
                    <a:lnTo>
                      <a:pt x="9" y="22"/>
                    </a:lnTo>
                    <a:lnTo>
                      <a:pt x="5" y="22"/>
                    </a:lnTo>
                    <a:lnTo>
                      <a:pt x="0" y="22"/>
                    </a:lnTo>
                    <a:lnTo>
                      <a:pt x="5" y="18"/>
                    </a:lnTo>
                    <a:lnTo>
                      <a:pt x="5" y="18"/>
                    </a:lnTo>
                    <a:lnTo>
                      <a:pt x="5" y="13"/>
                    </a:lnTo>
                    <a:lnTo>
                      <a:pt x="5" y="9"/>
                    </a:lnTo>
                    <a:lnTo>
                      <a:pt x="9" y="9"/>
                    </a:lnTo>
                    <a:lnTo>
                      <a:pt x="9" y="4"/>
                    </a:lnTo>
                    <a:lnTo>
                      <a:pt x="9" y="4"/>
                    </a:lnTo>
                    <a:lnTo>
                      <a:pt x="9" y="4"/>
                    </a:lnTo>
                    <a:lnTo>
                      <a:pt x="9" y="4"/>
                    </a:lnTo>
                    <a:lnTo>
                      <a:pt x="9" y="4"/>
                    </a:lnTo>
                    <a:lnTo>
                      <a:pt x="14" y="0"/>
                    </a:lnTo>
                    <a:lnTo>
                      <a:pt x="18" y="0"/>
                    </a:lnTo>
                    <a:lnTo>
                      <a:pt x="18" y="0"/>
                    </a:lnTo>
                    <a:lnTo>
                      <a:pt x="18" y="4"/>
                    </a:lnTo>
                    <a:lnTo>
                      <a:pt x="23" y="4"/>
                    </a:lnTo>
                    <a:lnTo>
                      <a:pt x="23" y="4"/>
                    </a:lnTo>
                    <a:lnTo>
                      <a:pt x="23" y="9"/>
                    </a:lnTo>
                    <a:lnTo>
                      <a:pt x="23" y="9"/>
                    </a:lnTo>
                    <a:lnTo>
                      <a:pt x="27"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3" name="Freeform 94"/>
              <p:cNvSpPr>
                <a:spLocks/>
              </p:cNvSpPr>
              <p:nvPr/>
            </p:nvSpPr>
            <p:spPr bwMode="auto">
              <a:xfrm>
                <a:off x="6973888" y="2241551"/>
                <a:ext cx="236538" cy="266700"/>
              </a:xfrm>
              <a:custGeom>
                <a:avLst/>
                <a:gdLst>
                  <a:gd name="T0" fmla="*/ 59 w 149"/>
                  <a:gd name="T1" fmla="*/ 91 h 168"/>
                  <a:gd name="T2" fmla="*/ 54 w 149"/>
                  <a:gd name="T3" fmla="*/ 91 h 168"/>
                  <a:gd name="T4" fmla="*/ 45 w 149"/>
                  <a:gd name="T5" fmla="*/ 86 h 168"/>
                  <a:gd name="T6" fmla="*/ 41 w 149"/>
                  <a:gd name="T7" fmla="*/ 91 h 168"/>
                  <a:gd name="T8" fmla="*/ 32 w 149"/>
                  <a:gd name="T9" fmla="*/ 100 h 168"/>
                  <a:gd name="T10" fmla="*/ 27 w 149"/>
                  <a:gd name="T11" fmla="*/ 86 h 168"/>
                  <a:gd name="T12" fmla="*/ 27 w 149"/>
                  <a:gd name="T13" fmla="*/ 77 h 168"/>
                  <a:gd name="T14" fmla="*/ 23 w 149"/>
                  <a:gd name="T15" fmla="*/ 59 h 168"/>
                  <a:gd name="T16" fmla="*/ 14 w 149"/>
                  <a:gd name="T17" fmla="*/ 59 h 168"/>
                  <a:gd name="T18" fmla="*/ 9 w 149"/>
                  <a:gd name="T19" fmla="*/ 46 h 168"/>
                  <a:gd name="T20" fmla="*/ 5 w 149"/>
                  <a:gd name="T21" fmla="*/ 46 h 168"/>
                  <a:gd name="T22" fmla="*/ 0 w 149"/>
                  <a:gd name="T23" fmla="*/ 37 h 168"/>
                  <a:gd name="T24" fmla="*/ 5 w 149"/>
                  <a:gd name="T25" fmla="*/ 32 h 168"/>
                  <a:gd name="T26" fmla="*/ 9 w 149"/>
                  <a:gd name="T27" fmla="*/ 23 h 168"/>
                  <a:gd name="T28" fmla="*/ 14 w 149"/>
                  <a:gd name="T29" fmla="*/ 23 h 168"/>
                  <a:gd name="T30" fmla="*/ 23 w 149"/>
                  <a:gd name="T31" fmla="*/ 23 h 168"/>
                  <a:gd name="T32" fmla="*/ 27 w 149"/>
                  <a:gd name="T33" fmla="*/ 28 h 168"/>
                  <a:gd name="T34" fmla="*/ 23 w 149"/>
                  <a:gd name="T35" fmla="*/ 14 h 168"/>
                  <a:gd name="T36" fmla="*/ 18 w 149"/>
                  <a:gd name="T37" fmla="*/ 5 h 168"/>
                  <a:gd name="T38" fmla="*/ 18 w 149"/>
                  <a:gd name="T39" fmla="*/ 0 h 168"/>
                  <a:gd name="T40" fmla="*/ 27 w 149"/>
                  <a:gd name="T41" fmla="*/ 5 h 168"/>
                  <a:gd name="T42" fmla="*/ 36 w 149"/>
                  <a:gd name="T43" fmla="*/ 14 h 168"/>
                  <a:gd name="T44" fmla="*/ 41 w 149"/>
                  <a:gd name="T45" fmla="*/ 14 h 168"/>
                  <a:gd name="T46" fmla="*/ 45 w 149"/>
                  <a:gd name="T47" fmla="*/ 18 h 168"/>
                  <a:gd name="T48" fmla="*/ 59 w 149"/>
                  <a:gd name="T49" fmla="*/ 32 h 168"/>
                  <a:gd name="T50" fmla="*/ 68 w 149"/>
                  <a:gd name="T51" fmla="*/ 32 h 168"/>
                  <a:gd name="T52" fmla="*/ 72 w 149"/>
                  <a:gd name="T53" fmla="*/ 37 h 168"/>
                  <a:gd name="T54" fmla="*/ 77 w 149"/>
                  <a:gd name="T55" fmla="*/ 41 h 168"/>
                  <a:gd name="T56" fmla="*/ 86 w 149"/>
                  <a:gd name="T57" fmla="*/ 46 h 168"/>
                  <a:gd name="T58" fmla="*/ 72 w 149"/>
                  <a:gd name="T59" fmla="*/ 55 h 168"/>
                  <a:gd name="T60" fmla="*/ 72 w 149"/>
                  <a:gd name="T61" fmla="*/ 59 h 168"/>
                  <a:gd name="T62" fmla="*/ 81 w 149"/>
                  <a:gd name="T63" fmla="*/ 68 h 168"/>
                  <a:gd name="T64" fmla="*/ 95 w 149"/>
                  <a:gd name="T65" fmla="*/ 77 h 168"/>
                  <a:gd name="T66" fmla="*/ 100 w 149"/>
                  <a:gd name="T67" fmla="*/ 82 h 168"/>
                  <a:gd name="T68" fmla="*/ 109 w 149"/>
                  <a:gd name="T69" fmla="*/ 91 h 168"/>
                  <a:gd name="T70" fmla="*/ 122 w 149"/>
                  <a:gd name="T71" fmla="*/ 104 h 168"/>
                  <a:gd name="T72" fmla="*/ 127 w 149"/>
                  <a:gd name="T73" fmla="*/ 118 h 168"/>
                  <a:gd name="T74" fmla="*/ 131 w 149"/>
                  <a:gd name="T75" fmla="*/ 118 h 168"/>
                  <a:gd name="T76" fmla="*/ 145 w 149"/>
                  <a:gd name="T77" fmla="*/ 127 h 168"/>
                  <a:gd name="T78" fmla="*/ 140 w 149"/>
                  <a:gd name="T79" fmla="*/ 131 h 168"/>
                  <a:gd name="T80" fmla="*/ 149 w 149"/>
                  <a:gd name="T81" fmla="*/ 141 h 168"/>
                  <a:gd name="T82" fmla="*/ 149 w 149"/>
                  <a:gd name="T83" fmla="*/ 150 h 168"/>
                  <a:gd name="T84" fmla="*/ 145 w 149"/>
                  <a:gd name="T85" fmla="*/ 154 h 168"/>
                  <a:gd name="T86" fmla="*/ 140 w 149"/>
                  <a:gd name="T87" fmla="*/ 159 h 168"/>
                  <a:gd name="T88" fmla="*/ 131 w 149"/>
                  <a:gd name="T89" fmla="*/ 154 h 168"/>
                  <a:gd name="T90" fmla="*/ 127 w 149"/>
                  <a:gd name="T91" fmla="*/ 159 h 168"/>
                  <a:gd name="T92" fmla="*/ 122 w 149"/>
                  <a:gd name="T93" fmla="*/ 168 h 168"/>
                  <a:gd name="T94" fmla="*/ 113 w 149"/>
                  <a:gd name="T95" fmla="*/ 163 h 168"/>
                  <a:gd name="T96" fmla="*/ 113 w 149"/>
                  <a:gd name="T97" fmla="*/ 154 h 168"/>
                  <a:gd name="T98" fmla="*/ 113 w 149"/>
                  <a:gd name="T99" fmla="*/ 141 h 168"/>
                  <a:gd name="T100" fmla="*/ 113 w 149"/>
                  <a:gd name="T101" fmla="*/ 131 h 168"/>
                  <a:gd name="T102" fmla="*/ 109 w 149"/>
                  <a:gd name="T103" fmla="*/ 127 h 168"/>
                  <a:gd name="T104" fmla="*/ 95 w 149"/>
                  <a:gd name="T105" fmla="*/ 109 h 168"/>
                  <a:gd name="T106" fmla="*/ 81 w 149"/>
                  <a:gd name="T107" fmla="*/ 91 h 168"/>
                  <a:gd name="T108" fmla="*/ 68 w 149"/>
                  <a:gd name="T109" fmla="*/ 82 h 168"/>
                  <a:gd name="T110" fmla="*/ 63 w 149"/>
                  <a:gd name="T111" fmla="*/ 8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 h="168">
                    <a:moveTo>
                      <a:pt x="63" y="86"/>
                    </a:moveTo>
                    <a:lnTo>
                      <a:pt x="63" y="86"/>
                    </a:lnTo>
                    <a:lnTo>
                      <a:pt x="63" y="86"/>
                    </a:lnTo>
                    <a:lnTo>
                      <a:pt x="63" y="86"/>
                    </a:lnTo>
                    <a:lnTo>
                      <a:pt x="63" y="86"/>
                    </a:lnTo>
                    <a:lnTo>
                      <a:pt x="59" y="86"/>
                    </a:lnTo>
                    <a:lnTo>
                      <a:pt x="59" y="91"/>
                    </a:lnTo>
                    <a:lnTo>
                      <a:pt x="59" y="91"/>
                    </a:lnTo>
                    <a:lnTo>
                      <a:pt x="59" y="91"/>
                    </a:lnTo>
                    <a:lnTo>
                      <a:pt x="54" y="91"/>
                    </a:lnTo>
                    <a:lnTo>
                      <a:pt x="54" y="91"/>
                    </a:lnTo>
                    <a:lnTo>
                      <a:pt x="54" y="91"/>
                    </a:lnTo>
                    <a:lnTo>
                      <a:pt x="54" y="91"/>
                    </a:lnTo>
                    <a:lnTo>
                      <a:pt x="54" y="91"/>
                    </a:lnTo>
                    <a:lnTo>
                      <a:pt x="54" y="91"/>
                    </a:lnTo>
                    <a:lnTo>
                      <a:pt x="54" y="91"/>
                    </a:lnTo>
                    <a:lnTo>
                      <a:pt x="54" y="91"/>
                    </a:lnTo>
                    <a:lnTo>
                      <a:pt x="50" y="91"/>
                    </a:lnTo>
                    <a:lnTo>
                      <a:pt x="50" y="86"/>
                    </a:lnTo>
                    <a:lnTo>
                      <a:pt x="45" y="86"/>
                    </a:lnTo>
                    <a:lnTo>
                      <a:pt x="45" y="86"/>
                    </a:lnTo>
                    <a:lnTo>
                      <a:pt x="45" y="86"/>
                    </a:lnTo>
                    <a:lnTo>
                      <a:pt x="41" y="86"/>
                    </a:lnTo>
                    <a:lnTo>
                      <a:pt x="41" y="86"/>
                    </a:lnTo>
                    <a:lnTo>
                      <a:pt x="41" y="86"/>
                    </a:lnTo>
                    <a:lnTo>
                      <a:pt x="41" y="86"/>
                    </a:lnTo>
                    <a:lnTo>
                      <a:pt x="41" y="86"/>
                    </a:lnTo>
                    <a:lnTo>
                      <a:pt x="41" y="91"/>
                    </a:lnTo>
                    <a:lnTo>
                      <a:pt x="36" y="91"/>
                    </a:lnTo>
                    <a:lnTo>
                      <a:pt x="36" y="91"/>
                    </a:lnTo>
                    <a:lnTo>
                      <a:pt x="36" y="91"/>
                    </a:lnTo>
                    <a:lnTo>
                      <a:pt x="36" y="95"/>
                    </a:lnTo>
                    <a:lnTo>
                      <a:pt x="32" y="95"/>
                    </a:lnTo>
                    <a:lnTo>
                      <a:pt x="32" y="100"/>
                    </a:lnTo>
                    <a:lnTo>
                      <a:pt x="32" y="100"/>
                    </a:lnTo>
                    <a:lnTo>
                      <a:pt x="27" y="100"/>
                    </a:lnTo>
                    <a:lnTo>
                      <a:pt x="27" y="100"/>
                    </a:lnTo>
                    <a:lnTo>
                      <a:pt x="27" y="95"/>
                    </a:lnTo>
                    <a:lnTo>
                      <a:pt x="27" y="95"/>
                    </a:lnTo>
                    <a:lnTo>
                      <a:pt x="27" y="86"/>
                    </a:lnTo>
                    <a:lnTo>
                      <a:pt x="27" y="86"/>
                    </a:lnTo>
                    <a:lnTo>
                      <a:pt x="27" y="86"/>
                    </a:lnTo>
                    <a:lnTo>
                      <a:pt x="27" y="82"/>
                    </a:lnTo>
                    <a:lnTo>
                      <a:pt x="27" y="82"/>
                    </a:lnTo>
                    <a:lnTo>
                      <a:pt x="27" y="82"/>
                    </a:lnTo>
                    <a:lnTo>
                      <a:pt x="27" y="82"/>
                    </a:lnTo>
                    <a:lnTo>
                      <a:pt x="27" y="82"/>
                    </a:lnTo>
                    <a:lnTo>
                      <a:pt x="27" y="77"/>
                    </a:lnTo>
                    <a:lnTo>
                      <a:pt x="27" y="77"/>
                    </a:lnTo>
                    <a:lnTo>
                      <a:pt x="27" y="73"/>
                    </a:lnTo>
                    <a:lnTo>
                      <a:pt x="27" y="68"/>
                    </a:lnTo>
                    <a:lnTo>
                      <a:pt x="27" y="68"/>
                    </a:lnTo>
                    <a:lnTo>
                      <a:pt x="27" y="64"/>
                    </a:lnTo>
                    <a:lnTo>
                      <a:pt x="23" y="64"/>
                    </a:lnTo>
                    <a:lnTo>
                      <a:pt x="23" y="59"/>
                    </a:lnTo>
                    <a:lnTo>
                      <a:pt x="23" y="59"/>
                    </a:lnTo>
                    <a:lnTo>
                      <a:pt x="23" y="59"/>
                    </a:lnTo>
                    <a:lnTo>
                      <a:pt x="18" y="59"/>
                    </a:lnTo>
                    <a:lnTo>
                      <a:pt x="18" y="59"/>
                    </a:lnTo>
                    <a:lnTo>
                      <a:pt x="18" y="59"/>
                    </a:lnTo>
                    <a:lnTo>
                      <a:pt x="18" y="59"/>
                    </a:lnTo>
                    <a:lnTo>
                      <a:pt x="14" y="59"/>
                    </a:lnTo>
                    <a:lnTo>
                      <a:pt x="14" y="59"/>
                    </a:lnTo>
                    <a:lnTo>
                      <a:pt x="14" y="59"/>
                    </a:lnTo>
                    <a:lnTo>
                      <a:pt x="9" y="59"/>
                    </a:lnTo>
                    <a:lnTo>
                      <a:pt x="9" y="55"/>
                    </a:lnTo>
                    <a:lnTo>
                      <a:pt x="9" y="50"/>
                    </a:lnTo>
                    <a:lnTo>
                      <a:pt x="9" y="50"/>
                    </a:lnTo>
                    <a:lnTo>
                      <a:pt x="9" y="50"/>
                    </a:lnTo>
                    <a:lnTo>
                      <a:pt x="9" y="46"/>
                    </a:lnTo>
                    <a:lnTo>
                      <a:pt x="9" y="46"/>
                    </a:lnTo>
                    <a:lnTo>
                      <a:pt x="9" y="46"/>
                    </a:lnTo>
                    <a:lnTo>
                      <a:pt x="9" y="46"/>
                    </a:lnTo>
                    <a:lnTo>
                      <a:pt x="5" y="41"/>
                    </a:lnTo>
                    <a:lnTo>
                      <a:pt x="5" y="41"/>
                    </a:lnTo>
                    <a:lnTo>
                      <a:pt x="5" y="41"/>
                    </a:lnTo>
                    <a:lnTo>
                      <a:pt x="5" y="46"/>
                    </a:lnTo>
                    <a:lnTo>
                      <a:pt x="5" y="46"/>
                    </a:lnTo>
                    <a:lnTo>
                      <a:pt x="0" y="46"/>
                    </a:lnTo>
                    <a:lnTo>
                      <a:pt x="0" y="46"/>
                    </a:lnTo>
                    <a:lnTo>
                      <a:pt x="0" y="46"/>
                    </a:lnTo>
                    <a:lnTo>
                      <a:pt x="0" y="41"/>
                    </a:lnTo>
                    <a:lnTo>
                      <a:pt x="0" y="37"/>
                    </a:lnTo>
                    <a:lnTo>
                      <a:pt x="0" y="37"/>
                    </a:lnTo>
                    <a:lnTo>
                      <a:pt x="5" y="37"/>
                    </a:lnTo>
                    <a:lnTo>
                      <a:pt x="5" y="32"/>
                    </a:lnTo>
                    <a:lnTo>
                      <a:pt x="5" y="32"/>
                    </a:lnTo>
                    <a:lnTo>
                      <a:pt x="5" y="32"/>
                    </a:lnTo>
                    <a:lnTo>
                      <a:pt x="9" y="32"/>
                    </a:lnTo>
                    <a:lnTo>
                      <a:pt x="9" y="32"/>
                    </a:lnTo>
                    <a:lnTo>
                      <a:pt x="5" y="32"/>
                    </a:lnTo>
                    <a:lnTo>
                      <a:pt x="5" y="32"/>
                    </a:lnTo>
                    <a:lnTo>
                      <a:pt x="5" y="32"/>
                    </a:lnTo>
                    <a:lnTo>
                      <a:pt x="5" y="28"/>
                    </a:lnTo>
                    <a:lnTo>
                      <a:pt x="5" y="28"/>
                    </a:lnTo>
                    <a:lnTo>
                      <a:pt x="9" y="28"/>
                    </a:lnTo>
                    <a:lnTo>
                      <a:pt x="9" y="23"/>
                    </a:lnTo>
                    <a:lnTo>
                      <a:pt x="9" y="23"/>
                    </a:lnTo>
                    <a:lnTo>
                      <a:pt x="9" y="23"/>
                    </a:lnTo>
                    <a:lnTo>
                      <a:pt x="9" y="23"/>
                    </a:lnTo>
                    <a:lnTo>
                      <a:pt x="14" y="18"/>
                    </a:lnTo>
                    <a:lnTo>
                      <a:pt x="14" y="18"/>
                    </a:lnTo>
                    <a:lnTo>
                      <a:pt x="14" y="18"/>
                    </a:lnTo>
                    <a:lnTo>
                      <a:pt x="14" y="23"/>
                    </a:lnTo>
                    <a:lnTo>
                      <a:pt x="14" y="23"/>
                    </a:lnTo>
                    <a:lnTo>
                      <a:pt x="14" y="23"/>
                    </a:lnTo>
                    <a:lnTo>
                      <a:pt x="14" y="23"/>
                    </a:lnTo>
                    <a:lnTo>
                      <a:pt x="18" y="28"/>
                    </a:lnTo>
                    <a:lnTo>
                      <a:pt x="18" y="28"/>
                    </a:lnTo>
                    <a:lnTo>
                      <a:pt x="18" y="28"/>
                    </a:lnTo>
                    <a:lnTo>
                      <a:pt x="18" y="23"/>
                    </a:lnTo>
                    <a:lnTo>
                      <a:pt x="23" y="23"/>
                    </a:lnTo>
                    <a:lnTo>
                      <a:pt x="23" y="28"/>
                    </a:lnTo>
                    <a:lnTo>
                      <a:pt x="23" y="28"/>
                    </a:lnTo>
                    <a:lnTo>
                      <a:pt x="23" y="28"/>
                    </a:lnTo>
                    <a:lnTo>
                      <a:pt x="23" y="28"/>
                    </a:lnTo>
                    <a:lnTo>
                      <a:pt x="23" y="28"/>
                    </a:lnTo>
                    <a:lnTo>
                      <a:pt x="27" y="28"/>
                    </a:lnTo>
                    <a:lnTo>
                      <a:pt x="27" y="28"/>
                    </a:lnTo>
                    <a:lnTo>
                      <a:pt x="27" y="23"/>
                    </a:lnTo>
                    <a:lnTo>
                      <a:pt x="23" y="23"/>
                    </a:lnTo>
                    <a:lnTo>
                      <a:pt x="23" y="23"/>
                    </a:lnTo>
                    <a:lnTo>
                      <a:pt x="23" y="23"/>
                    </a:lnTo>
                    <a:lnTo>
                      <a:pt x="23" y="18"/>
                    </a:lnTo>
                    <a:lnTo>
                      <a:pt x="23" y="18"/>
                    </a:lnTo>
                    <a:lnTo>
                      <a:pt x="23" y="14"/>
                    </a:lnTo>
                    <a:lnTo>
                      <a:pt x="23" y="14"/>
                    </a:lnTo>
                    <a:lnTo>
                      <a:pt x="23" y="14"/>
                    </a:lnTo>
                    <a:lnTo>
                      <a:pt x="18" y="9"/>
                    </a:lnTo>
                    <a:lnTo>
                      <a:pt x="18" y="9"/>
                    </a:lnTo>
                    <a:lnTo>
                      <a:pt x="18" y="9"/>
                    </a:lnTo>
                    <a:lnTo>
                      <a:pt x="18" y="5"/>
                    </a:lnTo>
                    <a:lnTo>
                      <a:pt x="18" y="5"/>
                    </a:lnTo>
                    <a:lnTo>
                      <a:pt x="18" y="5"/>
                    </a:lnTo>
                    <a:lnTo>
                      <a:pt x="18" y="5"/>
                    </a:lnTo>
                    <a:lnTo>
                      <a:pt x="18" y="5"/>
                    </a:lnTo>
                    <a:lnTo>
                      <a:pt x="18" y="0"/>
                    </a:lnTo>
                    <a:lnTo>
                      <a:pt x="18" y="0"/>
                    </a:lnTo>
                    <a:lnTo>
                      <a:pt x="18" y="0"/>
                    </a:lnTo>
                    <a:lnTo>
                      <a:pt x="18" y="0"/>
                    </a:lnTo>
                    <a:lnTo>
                      <a:pt x="18" y="0"/>
                    </a:lnTo>
                    <a:lnTo>
                      <a:pt x="23" y="0"/>
                    </a:lnTo>
                    <a:lnTo>
                      <a:pt x="23" y="0"/>
                    </a:lnTo>
                    <a:lnTo>
                      <a:pt x="23" y="0"/>
                    </a:lnTo>
                    <a:lnTo>
                      <a:pt x="27" y="0"/>
                    </a:lnTo>
                    <a:lnTo>
                      <a:pt x="27" y="0"/>
                    </a:lnTo>
                    <a:lnTo>
                      <a:pt x="27" y="5"/>
                    </a:lnTo>
                    <a:lnTo>
                      <a:pt x="32" y="5"/>
                    </a:lnTo>
                    <a:lnTo>
                      <a:pt x="32" y="9"/>
                    </a:lnTo>
                    <a:lnTo>
                      <a:pt x="32" y="9"/>
                    </a:lnTo>
                    <a:lnTo>
                      <a:pt x="36" y="9"/>
                    </a:lnTo>
                    <a:lnTo>
                      <a:pt x="36" y="14"/>
                    </a:lnTo>
                    <a:lnTo>
                      <a:pt x="36" y="14"/>
                    </a:lnTo>
                    <a:lnTo>
                      <a:pt x="36" y="14"/>
                    </a:lnTo>
                    <a:lnTo>
                      <a:pt x="36" y="14"/>
                    </a:lnTo>
                    <a:lnTo>
                      <a:pt x="41" y="14"/>
                    </a:lnTo>
                    <a:lnTo>
                      <a:pt x="41" y="14"/>
                    </a:lnTo>
                    <a:lnTo>
                      <a:pt x="41" y="14"/>
                    </a:lnTo>
                    <a:lnTo>
                      <a:pt x="41" y="14"/>
                    </a:lnTo>
                    <a:lnTo>
                      <a:pt x="41" y="14"/>
                    </a:lnTo>
                    <a:lnTo>
                      <a:pt x="41" y="14"/>
                    </a:lnTo>
                    <a:lnTo>
                      <a:pt x="41" y="14"/>
                    </a:lnTo>
                    <a:lnTo>
                      <a:pt x="41" y="14"/>
                    </a:lnTo>
                    <a:lnTo>
                      <a:pt x="41" y="14"/>
                    </a:lnTo>
                    <a:lnTo>
                      <a:pt x="45" y="18"/>
                    </a:lnTo>
                    <a:lnTo>
                      <a:pt x="45" y="18"/>
                    </a:lnTo>
                    <a:lnTo>
                      <a:pt x="45" y="18"/>
                    </a:lnTo>
                    <a:lnTo>
                      <a:pt x="45" y="18"/>
                    </a:lnTo>
                    <a:lnTo>
                      <a:pt x="45" y="23"/>
                    </a:lnTo>
                    <a:lnTo>
                      <a:pt x="45" y="23"/>
                    </a:lnTo>
                    <a:lnTo>
                      <a:pt x="45" y="23"/>
                    </a:lnTo>
                    <a:lnTo>
                      <a:pt x="50" y="32"/>
                    </a:lnTo>
                    <a:lnTo>
                      <a:pt x="50" y="32"/>
                    </a:lnTo>
                    <a:lnTo>
                      <a:pt x="54" y="32"/>
                    </a:lnTo>
                    <a:lnTo>
                      <a:pt x="59" y="32"/>
                    </a:lnTo>
                    <a:lnTo>
                      <a:pt x="59" y="37"/>
                    </a:lnTo>
                    <a:lnTo>
                      <a:pt x="59" y="32"/>
                    </a:lnTo>
                    <a:lnTo>
                      <a:pt x="63" y="32"/>
                    </a:lnTo>
                    <a:lnTo>
                      <a:pt x="63" y="32"/>
                    </a:lnTo>
                    <a:lnTo>
                      <a:pt x="63" y="28"/>
                    </a:lnTo>
                    <a:lnTo>
                      <a:pt x="68" y="28"/>
                    </a:lnTo>
                    <a:lnTo>
                      <a:pt x="68" y="32"/>
                    </a:lnTo>
                    <a:lnTo>
                      <a:pt x="72" y="32"/>
                    </a:lnTo>
                    <a:lnTo>
                      <a:pt x="72" y="32"/>
                    </a:lnTo>
                    <a:lnTo>
                      <a:pt x="72" y="37"/>
                    </a:lnTo>
                    <a:lnTo>
                      <a:pt x="77" y="37"/>
                    </a:lnTo>
                    <a:lnTo>
                      <a:pt x="77" y="37"/>
                    </a:lnTo>
                    <a:lnTo>
                      <a:pt x="77" y="37"/>
                    </a:lnTo>
                    <a:lnTo>
                      <a:pt x="72" y="37"/>
                    </a:lnTo>
                    <a:lnTo>
                      <a:pt x="72" y="37"/>
                    </a:lnTo>
                    <a:lnTo>
                      <a:pt x="72" y="41"/>
                    </a:lnTo>
                    <a:lnTo>
                      <a:pt x="72" y="41"/>
                    </a:lnTo>
                    <a:lnTo>
                      <a:pt x="77" y="41"/>
                    </a:lnTo>
                    <a:lnTo>
                      <a:pt x="77" y="41"/>
                    </a:lnTo>
                    <a:lnTo>
                      <a:pt x="77" y="41"/>
                    </a:lnTo>
                    <a:lnTo>
                      <a:pt x="77" y="41"/>
                    </a:lnTo>
                    <a:lnTo>
                      <a:pt x="77" y="46"/>
                    </a:lnTo>
                    <a:lnTo>
                      <a:pt x="81" y="46"/>
                    </a:lnTo>
                    <a:lnTo>
                      <a:pt x="81" y="46"/>
                    </a:lnTo>
                    <a:lnTo>
                      <a:pt x="81" y="46"/>
                    </a:lnTo>
                    <a:lnTo>
                      <a:pt x="81" y="46"/>
                    </a:lnTo>
                    <a:lnTo>
                      <a:pt x="86" y="46"/>
                    </a:lnTo>
                    <a:lnTo>
                      <a:pt x="86" y="46"/>
                    </a:lnTo>
                    <a:lnTo>
                      <a:pt x="81" y="50"/>
                    </a:lnTo>
                    <a:lnTo>
                      <a:pt x="81" y="50"/>
                    </a:lnTo>
                    <a:lnTo>
                      <a:pt x="81" y="50"/>
                    </a:lnTo>
                    <a:lnTo>
                      <a:pt x="81" y="55"/>
                    </a:lnTo>
                    <a:lnTo>
                      <a:pt x="81" y="55"/>
                    </a:lnTo>
                    <a:lnTo>
                      <a:pt x="81" y="55"/>
                    </a:lnTo>
                    <a:lnTo>
                      <a:pt x="72" y="55"/>
                    </a:lnTo>
                    <a:lnTo>
                      <a:pt x="72" y="55"/>
                    </a:lnTo>
                    <a:lnTo>
                      <a:pt x="72" y="55"/>
                    </a:lnTo>
                    <a:lnTo>
                      <a:pt x="72" y="55"/>
                    </a:lnTo>
                    <a:lnTo>
                      <a:pt x="72" y="55"/>
                    </a:lnTo>
                    <a:lnTo>
                      <a:pt x="72" y="55"/>
                    </a:lnTo>
                    <a:lnTo>
                      <a:pt x="72" y="59"/>
                    </a:lnTo>
                    <a:lnTo>
                      <a:pt x="72" y="59"/>
                    </a:lnTo>
                    <a:lnTo>
                      <a:pt x="72" y="59"/>
                    </a:lnTo>
                    <a:lnTo>
                      <a:pt x="68" y="59"/>
                    </a:lnTo>
                    <a:lnTo>
                      <a:pt x="68" y="64"/>
                    </a:lnTo>
                    <a:lnTo>
                      <a:pt x="72" y="64"/>
                    </a:lnTo>
                    <a:lnTo>
                      <a:pt x="72" y="64"/>
                    </a:lnTo>
                    <a:lnTo>
                      <a:pt x="72" y="64"/>
                    </a:lnTo>
                    <a:lnTo>
                      <a:pt x="81" y="68"/>
                    </a:lnTo>
                    <a:lnTo>
                      <a:pt x="81" y="68"/>
                    </a:lnTo>
                    <a:lnTo>
                      <a:pt x="86" y="73"/>
                    </a:lnTo>
                    <a:lnTo>
                      <a:pt x="86" y="73"/>
                    </a:lnTo>
                    <a:lnTo>
                      <a:pt x="90" y="73"/>
                    </a:lnTo>
                    <a:lnTo>
                      <a:pt x="95" y="73"/>
                    </a:lnTo>
                    <a:lnTo>
                      <a:pt x="95" y="73"/>
                    </a:lnTo>
                    <a:lnTo>
                      <a:pt x="95" y="77"/>
                    </a:lnTo>
                    <a:lnTo>
                      <a:pt x="95" y="77"/>
                    </a:lnTo>
                    <a:lnTo>
                      <a:pt x="95" y="77"/>
                    </a:lnTo>
                    <a:lnTo>
                      <a:pt x="95" y="77"/>
                    </a:lnTo>
                    <a:lnTo>
                      <a:pt x="95" y="77"/>
                    </a:lnTo>
                    <a:lnTo>
                      <a:pt x="95" y="82"/>
                    </a:lnTo>
                    <a:lnTo>
                      <a:pt x="100" y="82"/>
                    </a:lnTo>
                    <a:lnTo>
                      <a:pt x="100" y="82"/>
                    </a:lnTo>
                    <a:lnTo>
                      <a:pt x="100" y="82"/>
                    </a:lnTo>
                    <a:lnTo>
                      <a:pt x="100" y="86"/>
                    </a:lnTo>
                    <a:lnTo>
                      <a:pt x="104" y="86"/>
                    </a:lnTo>
                    <a:lnTo>
                      <a:pt x="104" y="86"/>
                    </a:lnTo>
                    <a:lnTo>
                      <a:pt x="104" y="91"/>
                    </a:lnTo>
                    <a:lnTo>
                      <a:pt x="104" y="91"/>
                    </a:lnTo>
                    <a:lnTo>
                      <a:pt x="109" y="91"/>
                    </a:lnTo>
                    <a:lnTo>
                      <a:pt x="109" y="95"/>
                    </a:lnTo>
                    <a:lnTo>
                      <a:pt x="113" y="95"/>
                    </a:lnTo>
                    <a:lnTo>
                      <a:pt x="113" y="100"/>
                    </a:lnTo>
                    <a:lnTo>
                      <a:pt x="113" y="100"/>
                    </a:lnTo>
                    <a:lnTo>
                      <a:pt x="118" y="104"/>
                    </a:lnTo>
                    <a:lnTo>
                      <a:pt x="122" y="104"/>
                    </a:lnTo>
                    <a:lnTo>
                      <a:pt x="122" y="104"/>
                    </a:lnTo>
                    <a:lnTo>
                      <a:pt x="122" y="109"/>
                    </a:lnTo>
                    <a:lnTo>
                      <a:pt x="122" y="109"/>
                    </a:lnTo>
                    <a:lnTo>
                      <a:pt x="127" y="109"/>
                    </a:lnTo>
                    <a:lnTo>
                      <a:pt x="127" y="109"/>
                    </a:lnTo>
                    <a:lnTo>
                      <a:pt x="127" y="113"/>
                    </a:lnTo>
                    <a:lnTo>
                      <a:pt x="127" y="113"/>
                    </a:lnTo>
                    <a:lnTo>
                      <a:pt x="127" y="118"/>
                    </a:lnTo>
                    <a:lnTo>
                      <a:pt x="127" y="118"/>
                    </a:lnTo>
                    <a:lnTo>
                      <a:pt x="131" y="118"/>
                    </a:lnTo>
                    <a:lnTo>
                      <a:pt x="131" y="118"/>
                    </a:lnTo>
                    <a:lnTo>
                      <a:pt x="131" y="118"/>
                    </a:lnTo>
                    <a:lnTo>
                      <a:pt x="131" y="118"/>
                    </a:lnTo>
                    <a:lnTo>
                      <a:pt x="131" y="118"/>
                    </a:lnTo>
                    <a:lnTo>
                      <a:pt x="131" y="118"/>
                    </a:lnTo>
                    <a:lnTo>
                      <a:pt x="136" y="118"/>
                    </a:lnTo>
                    <a:lnTo>
                      <a:pt x="136" y="118"/>
                    </a:lnTo>
                    <a:lnTo>
                      <a:pt x="136" y="122"/>
                    </a:lnTo>
                    <a:lnTo>
                      <a:pt x="140" y="122"/>
                    </a:lnTo>
                    <a:lnTo>
                      <a:pt x="140" y="122"/>
                    </a:lnTo>
                    <a:lnTo>
                      <a:pt x="140" y="127"/>
                    </a:lnTo>
                    <a:lnTo>
                      <a:pt x="145" y="127"/>
                    </a:lnTo>
                    <a:lnTo>
                      <a:pt x="145" y="127"/>
                    </a:lnTo>
                    <a:lnTo>
                      <a:pt x="145" y="127"/>
                    </a:lnTo>
                    <a:lnTo>
                      <a:pt x="145" y="127"/>
                    </a:lnTo>
                    <a:lnTo>
                      <a:pt x="140" y="131"/>
                    </a:lnTo>
                    <a:lnTo>
                      <a:pt x="140" y="131"/>
                    </a:lnTo>
                    <a:lnTo>
                      <a:pt x="140" y="131"/>
                    </a:lnTo>
                    <a:lnTo>
                      <a:pt x="140" y="131"/>
                    </a:lnTo>
                    <a:lnTo>
                      <a:pt x="140" y="131"/>
                    </a:lnTo>
                    <a:lnTo>
                      <a:pt x="145" y="136"/>
                    </a:lnTo>
                    <a:lnTo>
                      <a:pt x="145" y="136"/>
                    </a:lnTo>
                    <a:lnTo>
                      <a:pt x="149" y="136"/>
                    </a:lnTo>
                    <a:lnTo>
                      <a:pt x="149" y="141"/>
                    </a:lnTo>
                    <a:lnTo>
                      <a:pt x="149" y="141"/>
                    </a:lnTo>
                    <a:lnTo>
                      <a:pt x="149" y="141"/>
                    </a:lnTo>
                    <a:lnTo>
                      <a:pt x="149" y="145"/>
                    </a:lnTo>
                    <a:lnTo>
                      <a:pt x="149" y="145"/>
                    </a:lnTo>
                    <a:lnTo>
                      <a:pt x="149" y="145"/>
                    </a:lnTo>
                    <a:lnTo>
                      <a:pt x="149" y="145"/>
                    </a:lnTo>
                    <a:lnTo>
                      <a:pt x="149" y="150"/>
                    </a:lnTo>
                    <a:lnTo>
                      <a:pt x="149" y="150"/>
                    </a:lnTo>
                    <a:lnTo>
                      <a:pt x="149" y="150"/>
                    </a:lnTo>
                    <a:lnTo>
                      <a:pt x="149" y="154"/>
                    </a:lnTo>
                    <a:lnTo>
                      <a:pt x="149" y="154"/>
                    </a:lnTo>
                    <a:lnTo>
                      <a:pt x="149" y="154"/>
                    </a:lnTo>
                    <a:lnTo>
                      <a:pt x="149" y="154"/>
                    </a:lnTo>
                    <a:lnTo>
                      <a:pt x="145" y="154"/>
                    </a:lnTo>
                    <a:lnTo>
                      <a:pt x="145" y="154"/>
                    </a:lnTo>
                    <a:lnTo>
                      <a:pt x="145" y="154"/>
                    </a:lnTo>
                    <a:lnTo>
                      <a:pt x="145" y="159"/>
                    </a:lnTo>
                    <a:lnTo>
                      <a:pt x="145" y="159"/>
                    </a:lnTo>
                    <a:lnTo>
                      <a:pt x="140" y="159"/>
                    </a:lnTo>
                    <a:lnTo>
                      <a:pt x="140" y="159"/>
                    </a:lnTo>
                    <a:lnTo>
                      <a:pt x="140" y="159"/>
                    </a:lnTo>
                    <a:lnTo>
                      <a:pt x="140" y="159"/>
                    </a:lnTo>
                    <a:lnTo>
                      <a:pt x="140" y="159"/>
                    </a:lnTo>
                    <a:lnTo>
                      <a:pt x="140" y="159"/>
                    </a:lnTo>
                    <a:lnTo>
                      <a:pt x="136" y="159"/>
                    </a:lnTo>
                    <a:lnTo>
                      <a:pt x="136" y="159"/>
                    </a:lnTo>
                    <a:lnTo>
                      <a:pt x="136" y="159"/>
                    </a:lnTo>
                    <a:lnTo>
                      <a:pt x="136" y="154"/>
                    </a:lnTo>
                    <a:lnTo>
                      <a:pt x="131" y="154"/>
                    </a:lnTo>
                    <a:lnTo>
                      <a:pt x="131" y="154"/>
                    </a:lnTo>
                    <a:lnTo>
                      <a:pt x="131" y="154"/>
                    </a:lnTo>
                    <a:lnTo>
                      <a:pt x="131" y="159"/>
                    </a:lnTo>
                    <a:lnTo>
                      <a:pt x="131" y="159"/>
                    </a:lnTo>
                    <a:lnTo>
                      <a:pt x="127" y="159"/>
                    </a:lnTo>
                    <a:lnTo>
                      <a:pt x="127" y="159"/>
                    </a:lnTo>
                    <a:lnTo>
                      <a:pt x="127" y="159"/>
                    </a:lnTo>
                    <a:lnTo>
                      <a:pt x="127" y="159"/>
                    </a:lnTo>
                    <a:lnTo>
                      <a:pt x="127" y="159"/>
                    </a:lnTo>
                    <a:lnTo>
                      <a:pt x="127" y="163"/>
                    </a:lnTo>
                    <a:lnTo>
                      <a:pt x="127" y="163"/>
                    </a:lnTo>
                    <a:lnTo>
                      <a:pt x="127" y="168"/>
                    </a:lnTo>
                    <a:lnTo>
                      <a:pt x="127" y="168"/>
                    </a:lnTo>
                    <a:lnTo>
                      <a:pt x="127" y="168"/>
                    </a:lnTo>
                    <a:lnTo>
                      <a:pt x="122" y="168"/>
                    </a:lnTo>
                    <a:lnTo>
                      <a:pt x="122" y="168"/>
                    </a:lnTo>
                    <a:lnTo>
                      <a:pt x="122" y="163"/>
                    </a:lnTo>
                    <a:lnTo>
                      <a:pt x="118" y="163"/>
                    </a:lnTo>
                    <a:lnTo>
                      <a:pt x="113" y="163"/>
                    </a:lnTo>
                    <a:lnTo>
                      <a:pt x="113" y="163"/>
                    </a:lnTo>
                    <a:lnTo>
                      <a:pt x="113" y="163"/>
                    </a:lnTo>
                    <a:lnTo>
                      <a:pt x="113" y="163"/>
                    </a:lnTo>
                    <a:lnTo>
                      <a:pt x="113" y="163"/>
                    </a:lnTo>
                    <a:lnTo>
                      <a:pt x="113" y="159"/>
                    </a:lnTo>
                    <a:lnTo>
                      <a:pt x="113" y="159"/>
                    </a:lnTo>
                    <a:lnTo>
                      <a:pt x="113" y="159"/>
                    </a:lnTo>
                    <a:lnTo>
                      <a:pt x="113" y="159"/>
                    </a:lnTo>
                    <a:lnTo>
                      <a:pt x="113" y="159"/>
                    </a:lnTo>
                    <a:lnTo>
                      <a:pt x="113" y="154"/>
                    </a:lnTo>
                    <a:lnTo>
                      <a:pt x="118" y="154"/>
                    </a:lnTo>
                    <a:lnTo>
                      <a:pt x="113" y="154"/>
                    </a:lnTo>
                    <a:lnTo>
                      <a:pt x="113" y="150"/>
                    </a:lnTo>
                    <a:lnTo>
                      <a:pt x="113" y="150"/>
                    </a:lnTo>
                    <a:lnTo>
                      <a:pt x="113" y="145"/>
                    </a:lnTo>
                    <a:lnTo>
                      <a:pt x="113" y="145"/>
                    </a:lnTo>
                    <a:lnTo>
                      <a:pt x="113" y="141"/>
                    </a:lnTo>
                    <a:lnTo>
                      <a:pt x="113" y="141"/>
                    </a:lnTo>
                    <a:lnTo>
                      <a:pt x="113" y="141"/>
                    </a:lnTo>
                    <a:lnTo>
                      <a:pt x="113" y="141"/>
                    </a:lnTo>
                    <a:lnTo>
                      <a:pt x="113" y="136"/>
                    </a:lnTo>
                    <a:lnTo>
                      <a:pt x="113" y="136"/>
                    </a:lnTo>
                    <a:lnTo>
                      <a:pt x="113" y="131"/>
                    </a:lnTo>
                    <a:lnTo>
                      <a:pt x="113" y="131"/>
                    </a:lnTo>
                    <a:lnTo>
                      <a:pt x="113" y="131"/>
                    </a:lnTo>
                    <a:lnTo>
                      <a:pt x="109" y="131"/>
                    </a:lnTo>
                    <a:lnTo>
                      <a:pt x="109" y="131"/>
                    </a:lnTo>
                    <a:lnTo>
                      <a:pt x="109" y="127"/>
                    </a:lnTo>
                    <a:lnTo>
                      <a:pt x="109" y="127"/>
                    </a:lnTo>
                    <a:lnTo>
                      <a:pt x="109" y="127"/>
                    </a:lnTo>
                    <a:lnTo>
                      <a:pt x="109" y="127"/>
                    </a:lnTo>
                    <a:lnTo>
                      <a:pt x="104" y="127"/>
                    </a:lnTo>
                    <a:lnTo>
                      <a:pt x="104" y="122"/>
                    </a:lnTo>
                    <a:lnTo>
                      <a:pt x="100" y="122"/>
                    </a:lnTo>
                    <a:lnTo>
                      <a:pt x="100" y="122"/>
                    </a:lnTo>
                    <a:lnTo>
                      <a:pt x="95" y="118"/>
                    </a:lnTo>
                    <a:lnTo>
                      <a:pt x="95" y="113"/>
                    </a:lnTo>
                    <a:lnTo>
                      <a:pt x="95" y="109"/>
                    </a:lnTo>
                    <a:lnTo>
                      <a:pt x="95" y="104"/>
                    </a:lnTo>
                    <a:lnTo>
                      <a:pt x="95" y="100"/>
                    </a:lnTo>
                    <a:lnTo>
                      <a:pt x="90" y="100"/>
                    </a:lnTo>
                    <a:lnTo>
                      <a:pt x="90" y="95"/>
                    </a:lnTo>
                    <a:lnTo>
                      <a:pt x="86" y="95"/>
                    </a:lnTo>
                    <a:lnTo>
                      <a:pt x="86" y="95"/>
                    </a:lnTo>
                    <a:lnTo>
                      <a:pt x="81" y="91"/>
                    </a:lnTo>
                    <a:lnTo>
                      <a:pt x="81" y="86"/>
                    </a:lnTo>
                    <a:lnTo>
                      <a:pt x="77" y="82"/>
                    </a:lnTo>
                    <a:lnTo>
                      <a:pt x="77" y="82"/>
                    </a:lnTo>
                    <a:lnTo>
                      <a:pt x="72" y="82"/>
                    </a:lnTo>
                    <a:lnTo>
                      <a:pt x="72" y="82"/>
                    </a:lnTo>
                    <a:lnTo>
                      <a:pt x="68" y="82"/>
                    </a:lnTo>
                    <a:lnTo>
                      <a:pt x="68" y="82"/>
                    </a:lnTo>
                    <a:lnTo>
                      <a:pt x="63" y="82"/>
                    </a:lnTo>
                    <a:lnTo>
                      <a:pt x="63" y="82"/>
                    </a:lnTo>
                    <a:lnTo>
                      <a:pt x="63" y="82"/>
                    </a:lnTo>
                    <a:lnTo>
                      <a:pt x="63" y="82"/>
                    </a:lnTo>
                    <a:lnTo>
                      <a:pt x="63" y="82"/>
                    </a:lnTo>
                    <a:lnTo>
                      <a:pt x="63" y="82"/>
                    </a:lnTo>
                    <a:lnTo>
                      <a:pt x="63" y="82"/>
                    </a:lnTo>
                    <a:lnTo>
                      <a:pt x="63" y="82"/>
                    </a:lnTo>
                    <a:lnTo>
                      <a:pt x="63" y="8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4" name="Freeform 95"/>
              <p:cNvSpPr>
                <a:spLocks/>
              </p:cNvSpPr>
              <p:nvPr/>
            </p:nvSpPr>
            <p:spPr bwMode="auto">
              <a:xfrm>
                <a:off x="5195888" y="1911351"/>
                <a:ext cx="34925" cy="50800"/>
              </a:xfrm>
              <a:custGeom>
                <a:avLst/>
                <a:gdLst>
                  <a:gd name="T0" fmla="*/ 18 w 22"/>
                  <a:gd name="T1" fmla="*/ 0 h 32"/>
                  <a:gd name="T2" fmla="*/ 18 w 22"/>
                  <a:gd name="T3" fmla="*/ 0 h 32"/>
                  <a:gd name="T4" fmla="*/ 18 w 22"/>
                  <a:gd name="T5" fmla="*/ 0 h 32"/>
                  <a:gd name="T6" fmla="*/ 18 w 22"/>
                  <a:gd name="T7" fmla="*/ 0 h 32"/>
                  <a:gd name="T8" fmla="*/ 18 w 22"/>
                  <a:gd name="T9" fmla="*/ 5 h 32"/>
                  <a:gd name="T10" fmla="*/ 18 w 22"/>
                  <a:gd name="T11" fmla="*/ 5 h 32"/>
                  <a:gd name="T12" fmla="*/ 18 w 22"/>
                  <a:gd name="T13" fmla="*/ 5 h 32"/>
                  <a:gd name="T14" fmla="*/ 18 w 22"/>
                  <a:gd name="T15" fmla="*/ 5 h 32"/>
                  <a:gd name="T16" fmla="*/ 18 w 22"/>
                  <a:gd name="T17" fmla="*/ 5 h 32"/>
                  <a:gd name="T18" fmla="*/ 22 w 22"/>
                  <a:gd name="T19" fmla="*/ 9 h 32"/>
                  <a:gd name="T20" fmla="*/ 18 w 22"/>
                  <a:gd name="T21" fmla="*/ 9 h 32"/>
                  <a:gd name="T22" fmla="*/ 18 w 22"/>
                  <a:gd name="T23" fmla="*/ 9 h 32"/>
                  <a:gd name="T24" fmla="*/ 18 w 22"/>
                  <a:gd name="T25" fmla="*/ 14 h 32"/>
                  <a:gd name="T26" fmla="*/ 18 w 22"/>
                  <a:gd name="T27" fmla="*/ 14 h 32"/>
                  <a:gd name="T28" fmla="*/ 18 w 22"/>
                  <a:gd name="T29" fmla="*/ 14 h 32"/>
                  <a:gd name="T30" fmla="*/ 18 w 22"/>
                  <a:gd name="T31" fmla="*/ 14 h 32"/>
                  <a:gd name="T32" fmla="*/ 18 w 22"/>
                  <a:gd name="T33" fmla="*/ 14 h 32"/>
                  <a:gd name="T34" fmla="*/ 18 w 22"/>
                  <a:gd name="T35" fmla="*/ 14 h 32"/>
                  <a:gd name="T36" fmla="*/ 18 w 22"/>
                  <a:gd name="T37" fmla="*/ 14 h 32"/>
                  <a:gd name="T38" fmla="*/ 18 w 22"/>
                  <a:gd name="T39" fmla="*/ 14 h 32"/>
                  <a:gd name="T40" fmla="*/ 18 w 22"/>
                  <a:gd name="T41" fmla="*/ 14 h 32"/>
                  <a:gd name="T42" fmla="*/ 13 w 22"/>
                  <a:gd name="T43" fmla="*/ 14 h 32"/>
                  <a:gd name="T44" fmla="*/ 13 w 22"/>
                  <a:gd name="T45" fmla="*/ 14 h 32"/>
                  <a:gd name="T46" fmla="*/ 13 w 22"/>
                  <a:gd name="T47" fmla="*/ 14 h 32"/>
                  <a:gd name="T48" fmla="*/ 13 w 22"/>
                  <a:gd name="T49" fmla="*/ 18 h 32"/>
                  <a:gd name="T50" fmla="*/ 13 w 22"/>
                  <a:gd name="T51" fmla="*/ 18 h 32"/>
                  <a:gd name="T52" fmla="*/ 13 w 22"/>
                  <a:gd name="T53" fmla="*/ 18 h 32"/>
                  <a:gd name="T54" fmla="*/ 13 w 22"/>
                  <a:gd name="T55" fmla="*/ 18 h 32"/>
                  <a:gd name="T56" fmla="*/ 13 w 22"/>
                  <a:gd name="T57" fmla="*/ 18 h 32"/>
                  <a:gd name="T58" fmla="*/ 13 w 22"/>
                  <a:gd name="T59" fmla="*/ 18 h 32"/>
                  <a:gd name="T60" fmla="*/ 13 w 22"/>
                  <a:gd name="T61" fmla="*/ 18 h 32"/>
                  <a:gd name="T62" fmla="*/ 13 w 22"/>
                  <a:gd name="T63" fmla="*/ 23 h 32"/>
                  <a:gd name="T64" fmla="*/ 13 w 22"/>
                  <a:gd name="T65" fmla="*/ 23 h 32"/>
                  <a:gd name="T66" fmla="*/ 13 w 22"/>
                  <a:gd name="T67" fmla="*/ 23 h 32"/>
                  <a:gd name="T68" fmla="*/ 13 w 22"/>
                  <a:gd name="T69" fmla="*/ 23 h 32"/>
                  <a:gd name="T70" fmla="*/ 9 w 22"/>
                  <a:gd name="T71" fmla="*/ 23 h 32"/>
                  <a:gd name="T72" fmla="*/ 9 w 22"/>
                  <a:gd name="T73" fmla="*/ 23 h 32"/>
                  <a:gd name="T74" fmla="*/ 9 w 22"/>
                  <a:gd name="T75" fmla="*/ 23 h 32"/>
                  <a:gd name="T76" fmla="*/ 9 w 22"/>
                  <a:gd name="T77" fmla="*/ 28 h 32"/>
                  <a:gd name="T78" fmla="*/ 9 w 22"/>
                  <a:gd name="T79" fmla="*/ 28 h 32"/>
                  <a:gd name="T80" fmla="*/ 4 w 22"/>
                  <a:gd name="T81" fmla="*/ 28 h 32"/>
                  <a:gd name="T82" fmla="*/ 4 w 22"/>
                  <a:gd name="T83" fmla="*/ 28 h 32"/>
                  <a:gd name="T84" fmla="*/ 4 w 22"/>
                  <a:gd name="T85" fmla="*/ 28 h 32"/>
                  <a:gd name="T86" fmla="*/ 4 w 22"/>
                  <a:gd name="T87" fmla="*/ 28 h 32"/>
                  <a:gd name="T88" fmla="*/ 4 w 22"/>
                  <a:gd name="T89" fmla="*/ 32 h 32"/>
                  <a:gd name="T90" fmla="*/ 4 w 22"/>
                  <a:gd name="T91" fmla="*/ 32 h 32"/>
                  <a:gd name="T92" fmla="*/ 0 w 22"/>
                  <a:gd name="T93" fmla="*/ 32 h 32"/>
                  <a:gd name="T94" fmla="*/ 0 w 22"/>
                  <a:gd name="T95" fmla="*/ 32 h 32"/>
                  <a:gd name="T96" fmla="*/ 0 w 22"/>
                  <a:gd name="T97" fmla="*/ 28 h 32"/>
                  <a:gd name="T98" fmla="*/ 0 w 22"/>
                  <a:gd name="T99" fmla="*/ 28 h 32"/>
                  <a:gd name="T100" fmla="*/ 0 w 22"/>
                  <a:gd name="T101" fmla="*/ 23 h 32"/>
                  <a:gd name="T102" fmla="*/ 0 w 22"/>
                  <a:gd name="T103" fmla="*/ 23 h 32"/>
                  <a:gd name="T104" fmla="*/ 4 w 22"/>
                  <a:gd name="T105" fmla="*/ 14 h 32"/>
                  <a:gd name="T106" fmla="*/ 4 w 22"/>
                  <a:gd name="T107" fmla="*/ 14 h 32"/>
                  <a:gd name="T108" fmla="*/ 4 w 22"/>
                  <a:gd name="T109" fmla="*/ 9 h 32"/>
                  <a:gd name="T110" fmla="*/ 9 w 22"/>
                  <a:gd name="T111" fmla="*/ 5 h 32"/>
                  <a:gd name="T112" fmla="*/ 9 w 22"/>
                  <a:gd name="T113" fmla="*/ 5 h 32"/>
                  <a:gd name="T114" fmla="*/ 9 w 22"/>
                  <a:gd name="T115" fmla="*/ 0 h 32"/>
                  <a:gd name="T116" fmla="*/ 9 w 22"/>
                  <a:gd name="T117" fmla="*/ 0 h 32"/>
                  <a:gd name="T118" fmla="*/ 13 w 22"/>
                  <a:gd name="T119" fmla="*/ 0 h 32"/>
                  <a:gd name="T120" fmla="*/ 13 w 22"/>
                  <a:gd name="T121" fmla="*/ 0 h 32"/>
                  <a:gd name="T122" fmla="*/ 13 w 22"/>
                  <a:gd name="T123" fmla="*/ 0 h 32"/>
                  <a:gd name="T124" fmla="*/ 18 w 22"/>
                  <a:gd name="T1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 h="32">
                    <a:moveTo>
                      <a:pt x="18" y="0"/>
                    </a:moveTo>
                    <a:lnTo>
                      <a:pt x="18" y="0"/>
                    </a:lnTo>
                    <a:lnTo>
                      <a:pt x="18" y="0"/>
                    </a:lnTo>
                    <a:lnTo>
                      <a:pt x="18" y="0"/>
                    </a:lnTo>
                    <a:lnTo>
                      <a:pt x="18" y="5"/>
                    </a:lnTo>
                    <a:lnTo>
                      <a:pt x="18" y="5"/>
                    </a:lnTo>
                    <a:lnTo>
                      <a:pt x="18" y="5"/>
                    </a:lnTo>
                    <a:lnTo>
                      <a:pt x="18" y="5"/>
                    </a:lnTo>
                    <a:lnTo>
                      <a:pt x="18" y="5"/>
                    </a:lnTo>
                    <a:lnTo>
                      <a:pt x="22" y="9"/>
                    </a:lnTo>
                    <a:lnTo>
                      <a:pt x="18" y="9"/>
                    </a:lnTo>
                    <a:lnTo>
                      <a:pt x="18" y="9"/>
                    </a:lnTo>
                    <a:lnTo>
                      <a:pt x="18" y="14"/>
                    </a:lnTo>
                    <a:lnTo>
                      <a:pt x="18" y="14"/>
                    </a:lnTo>
                    <a:lnTo>
                      <a:pt x="18" y="14"/>
                    </a:lnTo>
                    <a:lnTo>
                      <a:pt x="18" y="14"/>
                    </a:lnTo>
                    <a:lnTo>
                      <a:pt x="18" y="14"/>
                    </a:lnTo>
                    <a:lnTo>
                      <a:pt x="18" y="14"/>
                    </a:lnTo>
                    <a:lnTo>
                      <a:pt x="18" y="14"/>
                    </a:lnTo>
                    <a:lnTo>
                      <a:pt x="18" y="14"/>
                    </a:lnTo>
                    <a:lnTo>
                      <a:pt x="18" y="14"/>
                    </a:lnTo>
                    <a:lnTo>
                      <a:pt x="13" y="14"/>
                    </a:lnTo>
                    <a:lnTo>
                      <a:pt x="13" y="14"/>
                    </a:lnTo>
                    <a:lnTo>
                      <a:pt x="13" y="14"/>
                    </a:lnTo>
                    <a:lnTo>
                      <a:pt x="13" y="18"/>
                    </a:lnTo>
                    <a:lnTo>
                      <a:pt x="13" y="18"/>
                    </a:lnTo>
                    <a:lnTo>
                      <a:pt x="13" y="18"/>
                    </a:lnTo>
                    <a:lnTo>
                      <a:pt x="13" y="18"/>
                    </a:lnTo>
                    <a:lnTo>
                      <a:pt x="13" y="18"/>
                    </a:lnTo>
                    <a:lnTo>
                      <a:pt x="13" y="18"/>
                    </a:lnTo>
                    <a:lnTo>
                      <a:pt x="13" y="18"/>
                    </a:lnTo>
                    <a:lnTo>
                      <a:pt x="13" y="23"/>
                    </a:lnTo>
                    <a:lnTo>
                      <a:pt x="13" y="23"/>
                    </a:lnTo>
                    <a:lnTo>
                      <a:pt x="13" y="23"/>
                    </a:lnTo>
                    <a:lnTo>
                      <a:pt x="13" y="23"/>
                    </a:lnTo>
                    <a:lnTo>
                      <a:pt x="9" y="23"/>
                    </a:lnTo>
                    <a:lnTo>
                      <a:pt x="9" y="23"/>
                    </a:lnTo>
                    <a:lnTo>
                      <a:pt x="9" y="23"/>
                    </a:lnTo>
                    <a:lnTo>
                      <a:pt x="9" y="28"/>
                    </a:lnTo>
                    <a:lnTo>
                      <a:pt x="9" y="28"/>
                    </a:lnTo>
                    <a:lnTo>
                      <a:pt x="4" y="28"/>
                    </a:lnTo>
                    <a:lnTo>
                      <a:pt x="4" y="28"/>
                    </a:lnTo>
                    <a:lnTo>
                      <a:pt x="4" y="28"/>
                    </a:lnTo>
                    <a:lnTo>
                      <a:pt x="4" y="28"/>
                    </a:lnTo>
                    <a:lnTo>
                      <a:pt x="4" y="32"/>
                    </a:lnTo>
                    <a:lnTo>
                      <a:pt x="4" y="32"/>
                    </a:lnTo>
                    <a:lnTo>
                      <a:pt x="0" y="32"/>
                    </a:lnTo>
                    <a:lnTo>
                      <a:pt x="0" y="32"/>
                    </a:lnTo>
                    <a:lnTo>
                      <a:pt x="0" y="28"/>
                    </a:lnTo>
                    <a:lnTo>
                      <a:pt x="0" y="28"/>
                    </a:lnTo>
                    <a:lnTo>
                      <a:pt x="0" y="23"/>
                    </a:lnTo>
                    <a:lnTo>
                      <a:pt x="0" y="23"/>
                    </a:lnTo>
                    <a:lnTo>
                      <a:pt x="4" y="14"/>
                    </a:lnTo>
                    <a:lnTo>
                      <a:pt x="4" y="14"/>
                    </a:lnTo>
                    <a:lnTo>
                      <a:pt x="4" y="9"/>
                    </a:lnTo>
                    <a:lnTo>
                      <a:pt x="9" y="5"/>
                    </a:lnTo>
                    <a:lnTo>
                      <a:pt x="9" y="5"/>
                    </a:lnTo>
                    <a:lnTo>
                      <a:pt x="9" y="0"/>
                    </a:lnTo>
                    <a:lnTo>
                      <a:pt x="9" y="0"/>
                    </a:lnTo>
                    <a:lnTo>
                      <a:pt x="13" y="0"/>
                    </a:lnTo>
                    <a:lnTo>
                      <a:pt x="13" y="0"/>
                    </a:lnTo>
                    <a:lnTo>
                      <a:pt x="13" y="0"/>
                    </a:lnTo>
                    <a:lnTo>
                      <a:pt x="1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5" name="Freeform 96"/>
              <p:cNvSpPr>
                <a:spLocks/>
              </p:cNvSpPr>
              <p:nvPr/>
            </p:nvSpPr>
            <p:spPr bwMode="auto">
              <a:xfrm>
                <a:off x="3948113" y="2693989"/>
                <a:ext cx="114300" cy="122238"/>
              </a:xfrm>
              <a:custGeom>
                <a:avLst/>
                <a:gdLst>
                  <a:gd name="T0" fmla="*/ 31 w 72"/>
                  <a:gd name="T1" fmla="*/ 0 h 77"/>
                  <a:gd name="T2" fmla="*/ 36 w 72"/>
                  <a:gd name="T3" fmla="*/ 0 h 77"/>
                  <a:gd name="T4" fmla="*/ 36 w 72"/>
                  <a:gd name="T5" fmla="*/ 5 h 77"/>
                  <a:gd name="T6" fmla="*/ 36 w 72"/>
                  <a:gd name="T7" fmla="*/ 5 h 77"/>
                  <a:gd name="T8" fmla="*/ 36 w 72"/>
                  <a:gd name="T9" fmla="*/ 9 h 77"/>
                  <a:gd name="T10" fmla="*/ 40 w 72"/>
                  <a:gd name="T11" fmla="*/ 9 h 77"/>
                  <a:gd name="T12" fmla="*/ 40 w 72"/>
                  <a:gd name="T13" fmla="*/ 14 h 77"/>
                  <a:gd name="T14" fmla="*/ 40 w 72"/>
                  <a:gd name="T15" fmla="*/ 18 h 77"/>
                  <a:gd name="T16" fmla="*/ 36 w 72"/>
                  <a:gd name="T17" fmla="*/ 23 h 77"/>
                  <a:gd name="T18" fmla="*/ 40 w 72"/>
                  <a:gd name="T19" fmla="*/ 23 h 77"/>
                  <a:gd name="T20" fmla="*/ 40 w 72"/>
                  <a:gd name="T21" fmla="*/ 23 h 77"/>
                  <a:gd name="T22" fmla="*/ 45 w 72"/>
                  <a:gd name="T23" fmla="*/ 23 h 77"/>
                  <a:gd name="T24" fmla="*/ 45 w 72"/>
                  <a:gd name="T25" fmla="*/ 23 h 77"/>
                  <a:gd name="T26" fmla="*/ 49 w 72"/>
                  <a:gd name="T27" fmla="*/ 23 h 77"/>
                  <a:gd name="T28" fmla="*/ 49 w 72"/>
                  <a:gd name="T29" fmla="*/ 18 h 77"/>
                  <a:gd name="T30" fmla="*/ 49 w 72"/>
                  <a:gd name="T31" fmla="*/ 18 h 77"/>
                  <a:gd name="T32" fmla="*/ 54 w 72"/>
                  <a:gd name="T33" fmla="*/ 18 h 77"/>
                  <a:gd name="T34" fmla="*/ 54 w 72"/>
                  <a:gd name="T35" fmla="*/ 18 h 77"/>
                  <a:gd name="T36" fmla="*/ 58 w 72"/>
                  <a:gd name="T37" fmla="*/ 27 h 77"/>
                  <a:gd name="T38" fmla="*/ 58 w 72"/>
                  <a:gd name="T39" fmla="*/ 32 h 77"/>
                  <a:gd name="T40" fmla="*/ 54 w 72"/>
                  <a:gd name="T41" fmla="*/ 36 h 77"/>
                  <a:gd name="T42" fmla="*/ 54 w 72"/>
                  <a:gd name="T43" fmla="*/ 41 h 77"/>
                  <a:gd name="T44" fmla="*/ 58 w 72"/>
                  <a:gd name="T45" fmla="*/ 41 h 77"/>
                  <a:gd name="T46" fmla="*/ 58 w 72"/>
                  <a:gd name="T47" fmla="*/ 41 h 77"/>
                  <a:gd name="T48" fmla="*/ 63 w 72"/>
                  <a:gd name="T49" fmla="*/ 45 h 77"/>
                  <a:gd name="T50" fmla="*/ 67 w 72"/>
                  <a:gd name="T51" fmla="*/ 45 h 77"/>
                  <a:gd name="T52" fmla="*/ 67 w 72"/>
                  <a:gd name="T53" fmla="*/ 50 h 77"/>
                  <a:gd name="T54" fmla="*/ 72 w 72"/>
                  <a:gd name="T55" fmla="*/ 50 h 77"/>
                  <a:gd name="T56" fmla="*/ 72 w 72"/>
                  <a:gd name="T57" fmla="*/ 54 h 77"/>
                  <a:gd name="T58" fmla="*/ 72 w 72"/>
                  <a:gd name="T59" fmla="*/ 59 h 77"/>
                  <a:gd name="T60" fmla="*/ 72 w 72"/>
                  <a:gd name="T61" fmla="*/ 64 h 77"/>
                  <a:gd name="T62" fmla="*/ 67 w 72"/>
                  <a:gd name="T63" fmla="*/ 68 h 77"/>
                  <a:gd name="T64" fmla="*/ 72 w 72"/>
                  <a:gd name="T65" fmla="*/ 77 h 77"/>
                  <a:gd name="T66" fmla="*/ 63 w 72"/>
                  <a:gd name="T67" fmla="*/ 77 h 77"/>
                  <a:gd name="T68" fmla="*/ 40 w 72"/>
                  <a:gd name="T69" fmla="*/ 64 h 77"/>
                  <a:gd name="T70" fmla="*/ 22 w 72"/>
                  <a:gd name="T71" fmla="*/ 45 h 77"/>
                  <a:gd name="T72" fmla="*/ 13 w 72"/>
                  <a:gd name="T73" fmla="*/ 41 h 77"/>
                  <a:gd name="T74" fmla="*/ 4 w 72"/>
                  <a:gd name="T75" fmla="*/ 36 h 77"/>
                  <a:gd name="T76" fmla="*/ 4 w 72"/>
                  <a:gd name="T77" fmla="*/ 27 h 77"/>
                  <a:gd name="T78" fmla="*/ 9 w 72"/>
                  <a:gd name="T79" fmla="*/ 23 h 77"/>
                  <a:gd name="T80" fmla="*/ 18 w 72"/>
                  <a:gd name="T81" fmla="*/ 14 h 77"/>
                  <a:gd name="T82" fmla="*/ 18 w 72"/>
                  <a:gd name="T83" fmla="*/ 9 h 77"/>
                  <a:gd name="T84" fmla="*/ 22 w 72"/>
                  <a:gd name="T85" fmla="*/ 5 h 77"/>
                  <a:gd name="T86" fmla="*/ 22 w 72"/>
                  <a:gd name="T87" fmla="*/ 0 h 77"/>
                  <a:gd name="T88" fmla="*/ 27 w 72"/>
                  <a:gd name="T89" fmla="*/ 0 h 77"/>
                  <a:gd name="T90" fmla="*/ 31 w 72"/>
                  <a:gd name="T9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77">
                    <a:moveTo>
                      <a:pt x="31" y="0"/>
                    </a:moveTo>
                    <a:lnTo>
                      <a:pt x="31" y="0"/>
                    </a:lnTo>
                    <a:lnTo>
                      <a:pt x="31" y="0"/>
                    </a:lnTo>
                    <a:lnTo>
                      <a:pt x="31" y="0"/>
                    </a:lnTo>
                    <a:lnTo>
                      <a:pt x="36" y="0"/>
                    </a:lnTo>
                    <a:lnTo>
                      <a:pt x="36" y="0"/>
                    </a:lnTo>
                    <a:lnTo>
                      <a:pt x="36" y="0"/>
                    </a:lnTo>
                    <a:lnTo>
                      <a:pt x="36" y="0"/>
                    </a:lnTo>
                    <a:lnTo>
                      <a:pt x="36" y="5"/>
                    </a:lnTo>
                    <a:lnTo>
                      <a:pt x="36" y="5"/>
                    </a:lnTo>
                    <a:lnTo>
                      <a:pt x="36" y="5"/>
                    </a:lnTo>
                    <a:lnTo>
                      <a:pt x="36" y="5"/>
                    </a:lnTo>
                    <a:lnTo>
                      <a:pt x="36" y="5"/>
                    </a:lnTo>
                    <a:lnTo>
                      <a:pt x="36" y="9"/>
                    </a:lnTo>
                    <a:lnTo>
                      <a:pt x="36" y="9"/>
                    </a:lnTo>
                    <a:lnTo>
                      <a:pt x="36" y="9"/>
                    </a:lnTo>
                    <a:lnTo>
                      <a:pt x="36" y="9"/>
                    </a:lnTo>
                    <a:lnTo>
                      <a:pt x="40" y="9"/>
                    </a:lnTo>
                    <a:lnTo>
                      <a:pt x="36" y="14"/>
                    </a:lnTo>
                    <a:lnTo>
                      <a:pt x="40" y="14"/>
                    </a:lnTo>
                    <a:lnTo>
                      <a:pt x="40" y="14"/>
                    </a:lnTo>
                    <a:lnTo>
                      <a:pt x="40" y="14"/>
                    </a:lnTo>
                    <a:lnTo>
                      <a:pt x="40" y="18"/>
                    </a:lnTo>
                    <a:lnTo>
                      <a:pt x="40" y="18"/>
                    </a:lnTo>
                    <a:lnTo>
                      <a:pt x="40" y="18"/>
                    </a:lnTo>
                    <a:lnTo>
                      <a:pt x="36" y="23"/>
                    </a:lnTo>
                    <a:lnTo>
                      <a:pt x="36" y="23"/>
                    </a:lnTo>
                    <a:lnTo>
                      <a:pt x="36" y="23"/>
                    </a:lnTo>
                    <a:lnTo>
                      <a:pt x="40" y="23"/>
                    </a:lnTo>
                    <a:lnTo>
                      <a:pt x="40" y="23"/>
                    </a:lnTo>
                    <a:lnTo>
                      <a:pt x="40" y="23"/>
                    </a:lnTo>
                    <a:lnTo>
                      <a:pt x="40" y="23"/>
                    </a:lnTo>
                    <a:lnTo>
                      <a:pt x="40" y="23"/>
                    </a:lnTo>
                    <a:lnTo>
                      <a:pt x="45" y="23"/>
                    </a:lnTo>
                    <a:lnTo>
                      <a:pt x="45" y="23"/>
                    </a:lnTo>
                    <a:lnTo>
                      <a:pt x="45" y="23"/>
                    </a:lnTo>
                    <a:lnTo>
                      <a:pt x="45" y="23"/>
                    </a:lnTo>
                    <a:lnTo>
                      <a:pt x="45" y="23"/>
                    </a:lnTo>
                    <a:lnTo>
                      <a:pt x="45" y="23"/>
                    </a:lnTo>
                    <a:lnTo>
                      <a:pt x="49" y="23"/>
                    </a:lnTo>
                    <a:lnTo>
                      <a:pt x="49" y="23"/>
                    </a:lnTo>
                    <a:lnTo>
                      <a:pt x="49" y="23"/>
                    </a:lnTo>
                    <a:lnTo>
                      <a:pt x="49" y="18"/>
                    </a:lnTo>
                    <a:lnTo>
                      <a:pt x="49" y="18"/>
                    </a:lnTo>
                    <a:lnTo>
                      <a:pt x="49" y="18"/>
                    </a:lnTo>
                    <a:lnTo>
                      <a:pt x="49" y="18"/>
                    </a:lnTo>
                    <a:lnTo>
                      <a:pt x="49" y="18"/>
                    </a:lnTo>
                    <a:lnTo>
                      <a:pt x="49" y="18"/>
                    </a:lnTo>
                    <a:lnTo>
                      <a:pt x="54" y="18"/>
                    </a:lnTo>
                    <a:lnTo>
                      <a:pt x="54" y="18"/>
                    </a:lnTo>
                    <a:lnTo>
                      <a:pt x="54" y="18"/>
                    </a:lnTo>
                    <a:lnTo>
                      <a:pt x="54" y="18"/>
                    </a:lnTo>
                    <a:lnTo>
                      <a:pt x="54" y="18"/>
                    </a:lnTo>
                    <a:lnTo>
                      <a:pt x="54" y="18"/>
                    </a:lnTo>
                    <a:lnTo>
                      <a:pt x="54" y="18"/>
                    </a:lnTo>
                    <a:lnTo>
                      <a:pt x="54" y="23"/>
                    </a:lnTo>
                    <a:lnTo>
                      <a:pt x="58" y="27"/>
                    </a:lnTo>
                    <a:lnTo>
                      <a:pt x="58" y="27"/>
                    </a:lnTo>
                    <a:lnTo>
                      <a:pt x="58" y="32"/>
                    </a:lnTo>
                    <a:lnTo>
                      <a:pt x="58" y="32"/>
                    </a:lnTo>
                    <a:lnTo>
                      <a:pt x="58" y="32"/>
                    </a:lnTo>
                    <a:lnTo>
                      <a:pt x="54" y="36"/>
                    </a:lnTo>
                    <a:lnTo>
                      <a:pt x="54" y="36"/>
                    </a:lnTo>
                    <a:lnTo>
                      <a:pt x="54" y="41"/>
                    </a:lnTo>
                    <a:lnTo>
                      <a:pt x="54" y="41"/>
                    </a:lnTo>
                    <a:lnTo>
                      <a:pt x="54" y="41"/>
                    </a:lnTo>
                    <a:lnTo>
                      <a:pt x="54" y="41"/>
                    </a:lnTo>
                    <a:lnTo>
                      <a:pt x="54" y="41"/>
                    </a:lnTo>
                    <a:lnTo>
                      <a:pt x="58" y="41"/>
                    </a:lnTo>
                    <a:lnTo>
                      <a:pt x="58" y="41"/>
                    </a:lnTo>
                    <a:lnTo>
                      <a:pt x="58" y="41"/>
                    </a:lnTo>
                    <a:lnTo>
                      <a:pt x="58" y="41"/>
                    </a:lnTo>
                    <a:lnTo>
                      <a:pt x="63" y="41"/>
                    </a:lnTo>
                    <a:lnTo>
                      <a:pt x="63" y="41"/>
                    </a:lnTo>
                    <a:lnTo>
                      <a:pt x="63" y="45"/>
                    </a:lnTo>
                    <a:lnTo>
                      <a:pt x="67" y="45"/>
                    </a:lnTo>
                    <a:lnTo>
                      <a:pt x="67" y="45"/>
                    </a:lnTo>
                    <a:lnTo>
                      <a:pt x="67" y="45"/>
                    </a:lnTo>
                    <a:lnTo>
                      <a:pt x="67" y="50"/>
                    </a:lnTo>
                    <a:lnTo>
                      <a:pt x="67" y="50"/>
                    </a:lnTo>
                    <a:lnTo>
                      <a:pt x="67" y="50"/>
                    </a:lnTo>
                    <a:lnTo>
                      <a:pt x="72" y="50"/>
                    </a:lnTo>
                    <a:lnTo>
                      <a:pt x="72" y="50"/>
                    </a:lnTo>
                    <a:lnTo>
                      <a:pt x="72" y="50"/>
                    </a:lnTo>
                    <a:lnTo>
                      <a:pt x="72" y="50"/>
                    </a:lnTo>
                    <a:lnTo>
                      <a:pt x="72" y="54"/>
                    </a:lnTo>
                    <a:lnTo>
                      <a:pt x="72" y="54"/>
                    </a:lnTo>
                    <a:lnTo>
                      <a:pt x="72" y="59"/>
                    </a:lnTo>
                    <a:lnTo>
                      <a:pt x="72" y="59"/>
                    </a:lnTo>
                    <a:lnTo>
                      <a:pt x="72" y="59"/>
                    </a:lnTo>
                    <a:lnTo>
                      <a:pt x="72" y="64"/>
                    </a:lnTo>
                    <a:lnTo>
                      <a:pt x="72" y="64"/>
                    </a:lnTo>
                    <a:lnTo>
                      <a:pt x="72" y="64"/>
                    </a:lnTo>
                    <a:lnTo>
                      <a:pt x="72" y="64"/>
                    </a:lnTo>
                    <a:lnTo>
                      <a:pt x="72" y="68"/>
                    </a:lnTo>
                    <a:lnTo>
                      <a:pt x="67" y="68"/>
                    </a:lnTo>
                    <a:lnTo>
                      <a:pt x="67" y="68"/>
                    </a:lnTo>
                    <a:lnTo>
                      <a:pt x="72" y="77"/>
                    </a:lnTo>
                    <a:lnTo>
                      <a:pt x="72" y="77"/>
                    </a:lnTo>
                    <a:lnTo>
                      <a:pt x="72" y="77"/>
                    </a:lnTo>
                    <a:lnTo>
                      <a:pt x="67" y="77"/>
                    </a:lnTo>
                    <a:lnTo>
                      <a:pt x="63" y="77"/>
                    </a:lnTo>
                    <a:lnTo>
                      <a:pt x="58" y="73"/>
                    </a:lnTo>
                    <a:lnTo>
                      <a:pt x="45" y="64"/>
                    </a:lnTo>
                    <a:lnTo>
                      <a:pt x="40" y="64"/>
                    </a:lnTo>
                    <a:lnTo>
                      <a:pt x="36" y="59"/>
                    </a:lnTo>
                    <a:lnTo>
                      <a:pt x="22" y="45"/>
                    </a:lnTo>
                    <a:lnTo>
                      <a:pt x="22" y="45"/>
                    </a:lnTo>
                    <a:lnTo>
                      <a:pt x="18" y="45"/>
                    </a:lnTo>
                    <a:lnTo>
                      <a:pt x="18" y="41"/>
                    </a:lnTo>
                    <a:lnTo>
                      <a:pt x="13" y="41"/>
                    </a:lnTo>
                    <a:lnTo>
                      <a:pt x="13" y="41"/>
                    </a:lnTo>
                    <a:lnTo>
                      <a:pt x="9" y="36"/>
                    </a:lnTo>
                    <a:lnTo>
                      <a:pt x="4" y="36"/>
                    </a:lnTo>
                    <a:lnTo>
                      <a:pt x="0" y="32"/>
                    </a:lnTo>
                    <a:lnTo>
                      <a:pt x="4" y="32"/>
                    </a:lnTo>
                    <a:lnTo>
                      <a:pt x="4" y="27"/>
                    </a:lnTo>
                    <a:lnTo>
                      <a:pt x="4" y="23"/>
                    </a:lnTo>
                    <a:lnTo>
                      <a:pt x="9" y="23"/>
                    </a:lnTo>
                    <a:lnTo>
                      <a:pt x="9" y="23"/>
                    </a:lnTo>
                    <a:lnTo>
                      <a:pt x="9" y="18"/>
                    </a:lnTo>
                    <a:lnTo>
                      <a:pt x="13" y="18"/>
                    </a:lnTo>
                    <a:lnTo>
                      <a:pt x="18" y="14"/>
                    </a:lnTo>
                    <a:lnTo>
                      <a:pt x="18" y="14"/>
                    </a:lnTo>
                    <a:lnTo>
                      <a:pt x="18" y="14"/>
                    </a:lnTo>
                    <a:lnTo>
                      <a:pt x="18" y="9"/>
                    </a:lnTo>
                    <a:lnTo>
                      <a:pt x="18" y="9"/>
                    </a:lnTo>
                    <a:lnTo>
                      <a:pt x="22" y="9"/>
                    </a:lnTo>
                    <a:lnTo>
                      <a:pt x="22" y="5"/>
                    </a:lnTo>
                    <a:lnTo>
                      <a:pt x="22" y="5"/>
                    </a:lnTo>
                    <a:lnTo>
                      <a:pt x="22" y="0"/>
                    </a:lnTo>
                    <a:lnTo>
                      <a:pt x="22" y="0"/>
                    </a:lnTo>
                    <a:lnTo>
                      <a:pt x="22" y="0"/>
                    </a:lnTo>
                    <a:lnTo>
                      <a:pt x="27" y="0"/>
                    </a:lnTo>
                    <a:lnTo>
                      <a:pt x="27" y="0"/>
                    </a:lnTo>
                    <a:lnTo>
                      <a:pt x="27" y="0"/>
                    </a:lnTo>
                    <a:lnTo>
                      <a:pt x="27" y="0"/>
                    </a:lnTo>
                    <a:lnTo>
                      <a:pt x="31" y="0"/>
                    </a:lnTo>
                    <a:lnTo>
                      <a:pt x="31" y="0"/>
                    </a:lnTo>
                    <a:lnTo>
                      <a:pt x="31"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6" name="Freeform 97"/>
              <p:cNvSpPr>
                <a:spLocks/>
              </p:cNvSpPr>
              <p:nvPr/>
            </p:nvSpPr>
            <p:spPr bwMode="auto">
              <a:xfrm>
                <a:off x="4529138" y="1962151"/>
                <a:ext cx="422275" cy="401638"/>
              </a:xfrm>
              <a:custGeom>
                <a:avLst/>
                <a:gdLst>
                  <a:gd name="T0" fmla="*/ 63 w 266"/>
                  <a:gd name="T1" fmla="*/ 5 h 253"/>
                  <a:gd name="T2" fmla="*/ 81 w 266"/>
                  <a:gd name="T3" fmla="*/ 9 h 253"/>
                  <a:gd name="T4" fmla="*/ 99 w 266"/>
                  <a:gd name="T5" fmla="*/ 18 h 253"/>
                  <a:gd name="T6" fmla="*/ 104 w 266"/>
                  <a:gd name="T7" fmla="*/ 32 h 253"/>
                  <a:gd name="T8" fmla="*/ 131 w 266"/>
                  <a:gd name="T9" fmla="*/ 36 h 253"/>
                  <a:gd name="T10" fmla="*/ 158 w 266"/>
                  <a:gd name="T11" fmla="*/ 54 h 253"/>
                  <a:gd name="T12" fmla="*/ 176 w 266"/>
                  <a:gd name="T13" fmla="*/ 41 h 253"/>
                  <a:gd name="T14" fmla="*/ 176 w 266"/>
                  <a:gd name="T15" fmla="*/ 32 h 253"/>
                  <a:gd name="T16" fmla="*/ 176 w 266"/>
                  <a:gd name="T17" fmla="*/ 18 h 253"/>
                  <a:gd name="T18" fmla="*/ 198 w 266"/>
                  <a:gd name="T19" fmla="*/ 5 h 253"/>
                  <a:gd name="T20" fmla="*/ 212 w 266"/>
                  <a:gd name="T21" fmla="*/ 5 h 253"/>
                  <a:gd name="T22" fmla="*/ 226 w 266"/>
                  <a:gd name="T23" fmla="*/ 14 h 253"/>
                  <a:gd name="T24" fmla="*/ 239 w 266"/>
                  <a:gd name="T25" fmla="*/ 18 h 253"/>
                  <a:gd name="T26" fmla="*/ 253 w 266"/>
                  <a:gd name="T27" fmla="*/ 18 h 253"/>
                  <a:gd name="T28" fmla="*/ 257 w 266"/>
                  <a:gd name="T29" fmla="*/ 27 h 253"/>
                  <a:gd name="T30" fmla="*/ 253 w 266"/>
                  <a:gd name="T31" fmla="*/ 36 h 253"/>
                  <a:gd name="T32" fmla="*/ 257 w 266"/>
                  <a:gd name="T33" fmla="*/ 45 h 253"/>
                  <a:gd name="T34" fmla="*/ 253 w 266"/>
                  <a:gd name="T35" fmla="*/ 59 h 253"/>
                  <a:gd name="T36" fmla="*/ 257 w 266"/>
                  <a:gd name="T37" fmla="*/ 72 h 253"/>
                  <a:gd name="T38" fmla="*/ 262 w 266"/>
                  <a:gd name="T39" fmla="*/ 95 h 253"/>
                  <a:gd name="T40" fmla="*/ 262 w 266"/>
                  <a:gd name="T41" fmla="*/ 113 h 253"/>
                  <a:gd name="T42" fmla="*/ 262 w 266"/>
                  <a:gd name="T43" fmla="*/ 136 h 253"/>
                  <a:gd name="T44" fmla="*/ 262 w 266"/>
                  <a:gd name="T45" fmla="*/ 158 h 253"/>
                  <a:gd name="T46" fmla="*/ 262 w 266"/>
                  <a:gd name="T47" fmla="*/ 176 h 253"/>
                  <a:gd name="T48" fmla="*/ 266 w 266"/>
                  <a:gd name="T49" fmla="*/ 199 h 253"/>
                  <a:gd name="T50" fmla="*/ 266 w 266"/>
                  <a:gd name="T51" fmla="*/ 235 h 253"/>
                  <a:gd name="T52" fmla="*/ 266 w 266"/>
                  <a:gd name="T53" fmla="*/ 244 h 253"/>
                  <a:gd name="T54" fmla="*/ 248 w 266"/>
                  <a:gd name="T55" fmla="*/ 249 h 253"/>
                  <a:gd name="T56" fmla="*/ 235 w 266"/>
                  <a:gd name="T57" fmla="*/ 244 h 253"/>
                  <a:gd name="T58" fmla="*/ 189 w 266"/>
                  <a:gd name="T59" fmla="*/ 226 h 253"/>
                  <a:gd name="T60" fmla="*/ 149 w 266"/>
                  <a:gd name="T61" fmla="*/ 204 h 253"/>
                  <a:gd name="T62" fmla="*/ 113 w 266"/>
                  <a:gd name="T63" fmla="*/ 181 h 253"/>
                  <a:gd name="T64" fmla="*/ 85 w 266"/>
                  <a:gd name="T65" fmla="*/ 194 h 253"/>
                  <a:gd name="T66" fmla="*/ 72 w 266"/>
                  <a:gd name="T67" fmla="*/ 185 h 253"/>
                  <a:gd name="T68" fmla="*/ 40 w 266"/>
                  <a:gd name="T69" fmla="*/ 176 h 253"/>
                  <a:gd name="T70" fmla="*/ 31 w 266"/>
                  <a:gd name="T71" fmla="*/ 163 h 253"/>
                  <a:gd name="T72" fmla="*/ 13 w 266"/>
                  <a:gd name="T73" fmla="*/ 158 h 253"/>
                  <a:gd name="T74" fmla="*/ 9 w 266"/>
                  <a:gd name="T75" fmla="*/ 145 h 253"/>
                  <a:gd name="T76" fmla="*/ 0 w 266"/>
                  <a:gd name="T77" fmla="*/ 127 h 253"/>
                  <a:gd name="T78" fmla="*/ 9 w 266"/>
                  <a:gd name="T79" fmla="*/ 118 h 253"/>
                  <a:gd name="T80" fmla="*/ 9 w 266"/>
                  <a:gd name="T81" fmla="*/ 104 h 253"/>
                  <a:gd name="T82" fmla="*/ 9 w 266"/>
                  <a:gd name="T83" fmla="*/ 77 h 253"/>
                  <a:gd name="T84" fmla="*/ 4 w 266"/>
                  <a:gd name="T85" fmla="*/ 63 h 253"/>
                  <a:gd name="T86" fmla="*/ 4 w 266"/>
                  <a:gd name="T87" fmla="*/ 54 h 253"/>
                  <a:gd name="T88" fmla="*/ 13 w 266"/>
                  <a:gd name="T89" fmla="*/ 45 h 253"/>
                  <a:gd name="T90" fmla="*/ 13 w 266"/>
                  <a:gd name="T91" fmla="*/ 36 h 253"/>
                  <a:gd name="T92" fmla="*/ 18 w 266"/>
                  <a:gd name="T93" fmla="*/ 27 h 253"/>
                  <a:gd name="T94" fmla="*/ 22 w 266"/>
                  <a:gd name="T95" fmla="*/ 23 h 253"/>
                  <a:gd name="T96" fmla="*/ 31 w 266"/>
                  <a:gd name="T97" fmla="*/ 14 h 253"/>
                  <a:gd name="T98" fmla="*/ 36 w 266"/>
                  <a:gd name="T99" fmla="*/ 5 h 253"/>
                  <a:gd name="T100" fmla="*/ 36 w 266"/>
                  <a:gd name="T10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253">
                    <a:moveTo>
                      <a:pt x="49" y="5"/>
                    </a:moveTo>
                    <a:lnTo>
                      <a:pt x="49" y="5"/>
                    </a:lnTo>
                    <a:lnTo>
                      <a:pt x="54" y="5"/>
                    </a:lnTo>
                    <a:lnTo>
                      <a:pt x="63" y="5"/>
                    </a:lnTo>
                    <a:lnTo>
                      <a:pt x="63" y="5"/>
                    </a:lnTo>
                    <a:lnTo>
                      <a:pt x="67" y="5"/>
                    </a:lnTo>
                    <a:lnTo>
                      <a:pt x="72" y="5"/>
                    </a:lnTo>
                    <a:lnTo>
                      <a:pt x="72" y="5"/>
                    </a:lnTo>
                    <a:lnTo>
                      <a:pt x="76" y="9"/>
                    </a:lnTo>
                    <a:lnTo>
                      <a:pt x="81" y="9"/>
                    </a:lnTo>
                    <a:lnTo>
                      <a:pt x="81" y="9"/>
                    </a:lnTo>
                    <a:lnTo>
                      <a:pt x="85" y="9"/>
                    </a:lnTo>
                    <a:lnTo>
                      <a:pt x="94" y="14"/>
                    </a:lnTo>
                    <a:lnTo>
                      <a:pt x="94" y="14"/>
                    </a:lnTo>
                    <a:lnTo>
                      <a:pt x="99" y="18"/>
                    </a:lnTo>
                    <a:lnTo>
                      <a:pt x="99" y="23"/>
                    </a:lnTo>
                    <a:lnTo>
                      <a:pt x="99" y="23"/>
                    </a:lnTo>
                    <a:lnTo>
                      <a:pt x="99" y="27"/>
                    </a:lnTo>
                    <a:lnTo>
                      <a:pt x="104" y="32"/>
                    </a:lnTo>
                    <a:lnTo>
                      <a:pt x="104" y="32"/>
                    </a:lnTo>
                    <a:lnTo>
                      <a:pt x="108" y="32"/>
                    </a:lnTo>
                    <a:lnTo>
                      <a:pt x="113" y="36"/>
                    </a:lnTo>
                    <a:lnTo>
                      <a:pt x="117" y="36"/>
                    </a:lnTo>
                    <a:lnTo>
                      <a:pt x="122" y="36"/>
                    </a:lnTo>
                    <a:lnTo>
                      <a:pt x="131" y="36"/>
                    </a:lnTo>
                    <a:lnTo>
                      <a:pt x="140" y="41"/>
                    </a:lnTo>
                    <a:lnTo>
                      <a:pt x="140" y="41"/>
                    </a:lnTo>
                    <a:lnTo>
                      <a:pt x="144" y="45"/>
                    </a:lnTo>
                    <a:lnTo>
                      <a:pt x="153" y="50"/>
                    </a:lnTo>
                    <a:lnTo>
                      <a:pt x="158" y="54"/>
                    </a:lnTo>
                    <a:lnTo>
                      <a:pt x="162" y="54"/>
                    </a:lnTo>
                    <a:lnTo>
                      <a:pt x="162" y="54"/>
                    </a:lnTo>
                    <a:lnTo>
                      <a:pt x="167" y="50"/>
                    </a:lnTo>
                    <a:lnTo>
                      <a:pt x="171" y="50"/>
                    </a:lnTo>
                    <a:lnTo>
                      <a:pt x="176" y="41"/>
                    </a:lnTo>
                    <a:lnTo>
                      <a:pt x="176" y="41"/>
                    </a:lnTo>
                    <a:lnTo>
                      <a:pt x="176" y="36"/>
                    </a:lnTo>
                    <a:lnTo>
                      <a:pt x="176" y="36"/>
                    </a:lnTo>
                    <a:lnTo>
                      <a:pt x="176" y="32"/>
                    </a:lnTo>
                    <a:lnTo>
                      <a:pt x="176" y="32"/>
                    </a:lnTo>
                    <a:lnTo>
                      <a:pt x="176" y="27"/>
                    </a:lnTo>
                    <a:lnTo>
                      <a:pt x="171" y="23"/>
                    </a:lnTo>
                    <a:lnTo>
                      <a:pt x="176" y="23"/>
                    </a:lnTo>
                    <a:lnTo>
                      <a:pt x="176" y="18"/>
                    </a:lnTo>
                    <a:lnTo>
                      <a:pt x="176" y="18"/>
                    </a:lnTo>
                    <a:lnTo>
                      <a:pt x="180" y="14"/>
                    </a:lnTo>
                    <a:lnTo>
                      <a:pt x="185" y="9"/>
                    </a:lnTo>
                    <a:lnTo>
                      <a:pt x="189" y="5"/>
                    </a:lnTo>
                    <a:lnTo>
                      <a:pt x="194" y="5"/>
                    </a:lnTo>
                    <a:lnTo>
                      <a:pt x="198" y="5"/>
                    </a:lnTo>
                    <a:lnTo>
                      <a:pt x="198" y="5"/>
                    </a:lnTo>
                    <a:lnTo>
                      <a:pt x="203" y="5"/>
                    </a:lnTo>
                    <a:lnTo>
                      <a:pt x="203" y="5"/>
                    </a:lnTo>
                    <a:lnTo>
                      <a:pt x="207" y="5"/>
                    </a:lnTo>
                    <a:lnTo>
                      <a:pt x="212" y="5"/>
                    </a:lnTo>
                    <a:lnTo>
                      <a:pt x="216" y="5"/>
                    </a:lnTo>
                    <a:lnTo>
                      <a:pt x="216" y="5"/>
                    </a:lnTo>
                    <a:lnTo>
                      <a:pt x="221" y="9"/>
                    </a:lnTo>
                    <a:lnTo>
                      <a:pt x="226" y="9"/>
                    </a:lnTo>
                    <a:lnTo>
                      <a:pt x="226" y="14"/>
                    </a:lnTo>
                    <a:lnTo>
                      <a:pt x="226" y="14"/>
                    </a:lnTo>
                    <a:lnTo>
                      <a:pt x="226" y="14"/>
                    </a:lnTo>
                    <a:lnTo>
                      <a:pt x="226" y="18"/>
                    </a:lnTo>
                    <a:lnTo>
                      <a:pt x="235" y="18"/>
                    </a:lnTo>
                    <a:lnTo>
                      <a:pt x="239" y="18"/>
                    </a:lnTo>
                    <a:lnTo>
                      <a:pt x="239" y="18"/>
                    </a:lnTo>
                    <a:lnTo>
                      <a:pt x="244" y="18"/>
                    </a:lnTo>
                    <a:lnTo>
                      <a:pt x="248" y="18"/>
                    </a:lnTo>
                    <a:lnTo>
                      <a:pt x="253" y="18"/>
                    </a:lnTo>
                    <a:lnTo>
                      <a:pt x="253" y="18"/>
                    </a:lnTo>
                    <a:lnTo>
                      <a:pt x="257" y="23"/>
                    </a:lnTo>
                    <a:lnTo>
                      <a:pt x="257" y="23"/>
                    </a:lnTo>
                    <a:lnTo>
                      <a:pt x="257" y="27"/>
                    </a:lnTo>
                    <a:lnTo>
                      <a:pt x="257" y="27"/>
                    </a:lnTo>
                    <a:lnTo>
                      <a:pt x="257" y="27"/>
                    </a:lnTo>
                    <a:lnTo>
                      <a:pt x="257" y="27"/>
                    </a:lnTo>
                    <a:lnTo>
                      <a:pt x="257" y="27"/>
                    </a:lnTo>
                    <a:lnTo>
                      <a:pt x="257" y="32"/>
                    </a:lnTo>
                    <a:lnTo>
                      <a:pt x="253" y="32"/>
                    </a:lnTo>
                    <a:lnTo>
                      <a:pt x="253" y="36"/>
                    </a:lnTo>
                    <a:lnTo>
                      <a:pt x="253" y="36"/>
                    </a:lnTo>
                    <a:lnTo>
                      <a:pt x="257" y="41"/>
                    </a:lnTo>
                    <a:lnTo>
                      <a:pt x="257" y="45"/>
                    </a:lnTo>
                    <a:lnTo>
                      <a:pt x="257" y="45"/>
                    </a:lnTo>
                    <a:lnTo>
                      <a:pt x="257" y="45"/>
                    </a:lnTo>
                    <a:lnTo>
                      <a:pt x="257" y="50"/>
                    </a:lnTo>
                    <a:lnTo>
                      <a:pt x="253" y="54"/>
                    </a:lnTo>
                    <a:lnTo>
                      <a:pt x="253" y="54"/>
                    </a:lnTo>
                    <a:lnTo>
                      <a:pt x="253" y="54"/>
                    </a:lnTo>
                    <a:lnTo>
                      <a:pt x="253" y="59"/>
                    </a:lnTo>
                    <a:lnTo>
                      <a:pt x="257" y="63"/>
                    </a:lnTo>
                    <a:lnTo>
                      <a:pt x="257" y="68"/>
                    </a:lnTo>
                    <a:lnTo>
                      <a:pt x="257" y="68"/>
                    </a:lnTo>
                    <a:lnTo>
                      <a:pt x="257" y="72"/>
                    </a:lnTo>
                    <a:lnTo>
                      <a:pt x="257" y="72"/>
                    </a:lnTo>
                    <a:lnTo>
                      <a:pt x="257" y="77"/>
                    </a:lnTo>
                    <a:lnTo>
                      <a:pt x="257" y="81"/>
                    </a:lnTo>
                    <a:lnTo>
                      <a:pt x="257" y="86"/>
                    </a:lnTo>
                    <a:lnTo>
                      <a:pt x="257" y="90"/>
                    </a:lnTo>
                    <a:lnTo>
                      <a:pt x="262" y="95"/>
                    </a:lnTo>
                    <a:lnTo>
                      <a:pt x="262" y="100"/>
                    </a:lnTo>
                    <a:lnTo>
                      <a:pt x="262" y="104"/>
                    </a:lnTo>
                    <a:lnTo>
                      <a:pt x="262" y="109"/>
                    </a:lnTo>
                    <a:lnTo>
                      <a:pt x="262" y="113"/>
                    </a:lnTo>
                    <a:lnTo>
                      <a:pt x="262" y="113"/>
                    </a:lnTo>
                    <a:lnTo>
                      <a:pt x="262" y="118"/>
                    </a:lnTo>
                    <a:lnTo>
                      <a:pt x="262" y="122"/>
                    </a:lnTo>
                    <a:lnTo>
                      <a:pt x="262" y="127"/>
                    </a:lnTo>
                    <a:lnTo>
                      <a:pt x="262" y="131"/>
                    </a:lnTo>
                    <a:lnTo>
                      <a:pt x="262" y="136"/>
                    </a:lnTo>
                    <a:lnTo>
                      <a:pt x="262" y="140"/>
                    </a:lnTo>
                    <a:lnTo>
                      <a:pt x="262" y="145"/>
                    </a:lnTo>
                    <a:lnTo>
                      <a:pt x="262" y="149"/>
                    </a:lnTo>
                    <a:lnTo>
                      <a:pt x="262" y="154"/>
                    </a:lnTo>
                    <a:lnTo>
                      <a:pt x="262" y="158"/>
                    </a:lnTo>
                    <a:lnTo>
                      <a:pt x="262" y="163"/>
                    </a:lnTo>
                    <a:lnTo>
                      <a:pt x="262" y="167"/>
                    </a:lnTo>
                    <a:lnTo>
                      <a:pt x="262" y="172"/>
                    </a:lnTo>
                    <a:lnTo>
                      <a:pt x="262" y="176"/>
                    </a:lnTo>
                    <a:lnTo>
                      <a:pt x="262" y="176"/>
                    </a:lnTo>
                    <a:lnTo>
                      <a:pt x="262" y="181"/>
                    </a:lnTo>
                    <a:lnTo>
                      <a:pt x="262" y="185"/>
                    </a:lnTo>
                    <a:lnTo>
                      <a:pt x="262" y="190"/>
                    </a:lnTo>
                    <a:lnTo>
                      <a:pt x="266" y="194"/>
                    </a:lnTo>
                    <a:lnTo>
                      <a:pt x="266" y="199"/>
                    </a:lnTo>
                    <a:lnTo>
                      <a:pt x="266" y="204"/>
                    </a:lnTo>
                    <a:lnTo>
                      <a:pt x="266" y="208"/>
                    </a:lnTo>
                    <a:lnTo>
                      <a:pt x="266" y="217"/>
                    </a:lnTo>
                    <a:lnTo>
                      <a:pt x="266" y="226"/>
                    </a:lnTo>
                    <a:lnTo>
                      <a:pt x="266" y="235"/>
                    </a:lnTo>
                    <a:lnTo>
                      <a:pt x="266" y="244"/>
                    </a:lnTo>
                    <a:lnTo>
                      <a:pt x="266" y="244"/>
                    </a:lnTo>
                    <a:lnTo>
                      <a:pt x="266" y="244"/>
                    </a:lnTo>
                    <a:lnTo>
                      <a:pt x="266" y="244"/>
                    </a:lnTo>
                    <a:lnTo>
                      <a:pt x="266" y="244"/>
                    </a:lnTo>
                    <a:lnTo>
                      <a:pt x="262" y="244"/>
                    </a:lnTo>
                    <a:lnTo>
                      <a:pt x="257" y="244"/>
                    </a:lnTo>
                    <a:lnTo>
                      <a:pt x="253" y="244"/>
                    </a:lnTo>
                    <a:lnTo>
                      <a:pt x="248" y="244"/>
                    </a:lnTo>
                    <a:lnTo>
                      <a:pt x="248" y="249"/>
                    </a:lnTo>
                    <a:lnTo>
                      <a:pt x="248" y="249"/>
                    </a:lnTo>
                    <a:lnTo>
                      <a:pt x="248" y="253"/>
                    </a:lnTo>
                    <a:lnTo>
                      <a:pt x="248" y="253"/>
                    </a:lnTo>
                    <a:lnTo>
                      <a:pt x="239" y="249"/>
                    </a:lnTo>
                    <a:lnTo>
                      <a:pt x="235" y="244"/>
                    </a:lnTo>
                    <a:lnTo>
                      <a:pt x="226" y="244"/>
                    </a:lnTo>
                    <a:lnTo>
                      <a:pt x="216" y="240"/>
                    </a:lnTo>
                    <a:lnTo>
                      <a:pt x="207" y="235"/>
                    </a:lnTo>
                    <a:lnTo>
                      <a:pt x="198" y="231"/>
                    </a:lnTo>
                    <a:lnTo>
                      <a:pt x="189" y="226"/>
                    </a:lnTo>
                    <a:lnTo>
                      <a:pt x="185" y="222"/>
                    </a:lnTo>
                    <a:lnTo>
                      <a:pt x="176" y="217"/>
                    </a:lnTo>
                    <a:lnTo>
                      <a:pt x="167" y="213"/>
                    </a:lnTo>
                    <a:lnTo>
                      <a:pt x="158" y="208"/>
                    </a:lnTo>
                    <a:lnTo>
                      <a:pt x="149" y="204"/>
                    </a:lnTo>
                    <a:lnTo>
                      <a:pt x="140" y="199"/>
                    </a:lnTo>
                    <a:lnTo>
                      <a:pt x="135" y="194"/>
                    </a:lnTo>
                    <a:lnTo>
                      <a:pt x="126" y="190"/>
                    </a:lnTo>
                    <a:lnTo>
                      <a:pt x="117" y="185"/>
                    </a:lnTo>
                    <a:lnTo>
                      <a:pt x="113" y="181"/>
                    </a:lnTo>
                    <a:lnTo>
                      <a:pt x="104" y="185"/>
                    </a:lnTo>
                    <a:lnTo>
                      <a:pt x="99" y="185"/>
                    </a:lnTo>
                    <a:lnTo>
                      <a:pt x="94" y="190"/>
                    </a:lnTo>
                    <a:lnTo>
                      <a:pt x="94" y="190"/>
                    </a:lnTo>
                    <a:lnTo>
                      <a:pt x="85" y="194"/>
                    </a:lnTo>
                    <a:lnTo>
                      <a:pt x="81" y="199"/>
                    </a:lnTo>
                    <a:lnTo>
                      <a:pt x="81" y="199"/>
                    </a:lnTo>
                    <a:lnTo>
                      <a:pt x="81" y="199"/>
                    </a:lnTo>
                    <a:lnTo>
                      <a:pt x="76" y="190"/>
                    </a:lnTo>
                    <a:lnTo>
                      <a:pt x="72" y="185"/>
                    </a:lnTo>
                    <a:lnTo>
                      <a:pt x="67" y="185"/>
                    </a:lnTo>
                    <a:lnTo>
                      <a:pt x="63" y="185"/>
                    </a:lnTo>
                    <a:lnTo>
                      <a:pt x="54" y="181"/>
                    </a:lnTo>
                    <a:lnTo>
                      <a:pt x="45" y="181"/>
                    </a:lnTo>
                    <a:lnTo>
                      <a:pt x="40" y="176"/>
                    </a:lnTo>
                    <a:lnTo>
                      <a:pt x="40" y="172"/>
                    </a:lnTo>
                    <a:lnTo>
                      <a:pt x="36" y="167"/>
                    </a:lnTo>
                    <a:lnTo>
                      <a:pt x="36" y="167"/>
                    </a:lnTo>
                    <a:lnTo>
                      <a:pt x="36" y="167"/>
                    </a:lnTo>
                    <a:lnTo>
                      <a:pt x="31" y="163"/>
                    </a:lnTo>
                    <a:lnTo>
                      <a:pt x="22" y="163"/>
                    </a:lnTo>
                    <a:lnTo>
                      <a:pt x="18" y="163"/>
                    </a:lnTo>
                    <a:lnTo>
                      <a:pt x="18" y="163"/>
                    </a:lnTo>
                    <a:lnTo>
                      <a:pt x="18" y="163"/>
                    </a:lnTo>
                    <a:lnTo>
                      <a:pt x="13" y="158"/>
                    </a:lnTo>
                    <a:lnTo>
                      <a:pt x="13" y="158"/>
                    </a:lnTo>
                    <a:lnTo>
                      <a:pt x="13" y="158"/>
                    </a:lnTo>
                    <a:lnTo>
                      <a:pt x="13" y="149"/>
                    </a:lnTo>
                    <a:lnTo>
                      <a:pt x="13" y="149"/>
                    </a:lnTo>
                    <a:lnTo>
                      <a:pt x="9" y="145"/>
                    </a:lnTo>
                    <a:lnTo>
                      <a:pt x="9" y="140"/>
                    </a:lnTo>
                    <a:lnTo>
                      <a:pt x="4" y="136"/>
                    </a:lnTo>
                    <a:lnTo>
                      <a:pt x="0" y="131"/>
                    </a:lnTo>
                    <a:lnTo>
                      <a:pt x="0" y="131"/>
                    </a:lnTo>
                    <a:lnTo>
                      <a:pt x="0" y="127"/>
                    </a:lnTo>
                    <a:lnTo>
                      <a:pt x="4" y="127"/>
                    </a:lnTo>
                    <a:lnTo>
                      <a:pt x="4" y="127"/>
                    </a:lnTo>
                    <a:lnTo>
                      <a:pt x="9" y="122"/>
                    </a:lnTo>
                    <a:lnTo>
                      <a:pt x="9" y="122"/>
                    </a:lnTo>
                    <a:lnTo>
                      <a:pt x="9" y="118"/>
                    </a:lnTo>
                    <a:lnTo>
                      <a:pt x="9" y="118"/>
                    </a:lnTo>
                    <a:lnTo>
                      <a:pt x="9" y="113"/>
                    </a:lnTo>
                    <a:lnTo>
                      <a:pt x="9" y="109"/>
                    </a:lnTo>
                    <a:lnTo>
                      <a:pt x="4" y="109"/>
                    </a:lnTo>
                    <a:lnTo>
                      <a:pt x="9" y="104"/>
                    </a:lnTo>
                    <a:lnTo>
                      <a:pt x="9" y="100"/>
                    </a:lnTo>
                    <a:lnTo>
                      <a:pt x="9" y="95"/>
                    </a:lnTo>
                    <a:lnTo>
                      <a:pt x="9" y="86"/>
                    </a:lnTo>
                    <a:lnTo>
                      <a:pt x="9" y="77"/>
                    </a:lnTo>
                    <a:lnTo>
                      <a:pt x="9" y="77"/>
                    </a:lnTo>
                    <a:lnTo>
                      <a:pt x="9" y="72"/>
                    </a:lnTo>
                    <a:lnTo>
                      <a:pt x="4" y="72"/>
                    </a:lnTo>
                    <a:lnTo>
                      <a:pt x="4" y="68"/>
                    </a:lnTo>
                    <a:lnTo>
                      <a:pt x="4" y="63"/>
                    </a:lnTo>
                    <a:lnTo>
                      <a:pt x="4" y="63"/>
                    </a:lnTo>
                    <a:lnTo>
                      <a:pt x="0" y="59"/>
                    </a:lnTo>
                    <a:lnTo>
                      <a:pt x="0" y="54"/>
                    </a:lnTo>
                    <a:lnTo>
                      <a:pt x="0" y="54"/>
                    </a:lnTo>
                    <a:lnTo>
                      <a:pt x="4" y="54"/>
                    </a:lnTo>
                    <a:lnTo>
                      <a:pt x="4" y="54"/>
                    </a:lnTo>
                    <a:lnTo>
                      <a:pt x="9" y="50"/>
                    </a:lnTo>
                    <a:lnTo>
                      <a:pt x="9" y="50"/>
                    </a:lnTo>
                    <a:lnTo>
                      <a:pt x="9" y="50"/>
                    </a:lnTo>
                    <a:lnTo>
                      <a:pt x="13" y="45"/>
                    </a:lnTo>
                    <a:lnTo>
                      <a:pt x="13" y="45"/>
                    </a:lnTo>
                    <a:lnTo>
                      <a:pt x="13" y="45"/>
                    </a:lnTo>
                    <a:lnTo>
                      <a:pt x="13" y="41"/>
                    </a:lnTo>
                    <a:lnTo>
                      <a:pt x="13" y="41"/>
                    </a:lnTo>
                    <a:lnTo>
                      <a:pt x="13" y="41"/>
                    </a:lnTo>
                    <a:lnTo>
                      <a:pt x="13" y="36"/>
                    </a:lnTo>
                    <a:lnTo>
                      <a:pt x="13" y="32"/>
                    </a:lnTo>
                    <a:lnTo>
                      <a:pt x="13" y="27"/>
                    </a:lnTo>
                    <a:lnTo>
                      <a:pt x="13" y="27"/>
                    </a:lnTo>
                    <a:lnTo>
                      <a:pt x="13" y="27"/>
                    </a:lnTo>
                    <a:lnTo>
                      <a:pt x="18" y="27"/>
                    </a:lnTo>
                    <a:lnTo>
                      <a:pt x="18" y="27"/>
                    </a:lnTo>
                    <a:lnTo>
                      <a:pt x="18" y="23"/>
                    </a:lnTo>
                    <a:lnTo>
                      <a:pt x="22" y="23"/>
                    </a:lnTo>
                    <a:lnTo>
                      <a:pt x="22" y="23"/>
                    </a:lnTo>
                    <a:lnTo>
                      <a:pt x="22" y="23"/>
                    </a:lnTo>
                    <a:lnTo>
                      <a:pt x="22" y="18"/>
                    </a:lnTo>
                    <a:lnTo>
                      <a:pt x="22" y="18"/>
                    </a:lnTo>
                    <a:lnTo>
                      <a:pt x="27" y="18"/>
                    </a:lnTo>
                    <a:lnTo>
                      <a:pt x="31" y="18"/>
                    </a:lnTo>
                    <a:lnTo>
                      <a:pt x="31" y="14"/>
                    </a:lnTo>
                    <a:lnTo>
                      <a:pt x="36" y="14"/>
                    </a:lnTo>
                    <a:lnTo>
                      <a:pt x="36" y="14"/>
                    </a:lnTo>
                    <a:lnTo>
                      <a:pt x="36" y="9"/>
                    </a:lnTo>
                    <a:lnTo>
                      <a:pt x="36" y="9"/>
                    </a:lnTo>
                    <a:lnTo>
                      <a:pt x="36" y="5"/>
                    </a:lnTo>
                    <a:lnTo>
                      <a:pt x="36" y="5"/>
                    </a:lnTo>
                    <a:lnTo>
                      <a:pt x="36" y="5"/>
                    </a:lnTo>
                    <a:lnTo>
                      <a:pt x="36" y="0"/>
                    </a:lnTo>
                    <a:lnTo>
                      <a:pt x="36" y="0"/>
                    </a:lnTo>
                    <a:lnTo>
                      <a:pt x="36" y="0"/>
                    </a:lnTo>
                    <a:lnTo>
                      <a:pt x="40" y="0"/>
                    </a:lnTo>
                    <a:lnTo>
                      <a:pt x="49" y="5"/>
                    </a:lnTo>
                    <a:lnTo>
                      <a:pt x="49"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7" name="Freeform 98"/>
              <p:cNvSpPr>
                <a:spLocks/>
              </p:cNvSpPr>
              <p:nvPr/>
            </p:nvSpPr>
            <p:spPr bwMode="auto">
              <a:xfrm>
                <a:off x="6472238" y="2644776"/>
                <a:ext cx="65088" cy="120650"/>
              </a:xfrm>
              <a:custGeom>
                <a:avLst/>
                <a:gdLst>
                  <a:gd name="T0" fmla="*/ 0 w 41"/>
                  <a:gd name="T1" fmla="*/ 0 h 76"/>
                  <a:gd name="T2" fmla="*/ 4 w 41"/>
                  <a:gd name="T3" fmla="*/ 0 h 76"/>
                  <a:gd name="T4" fmla="*/ 9 w 41"/>
                  <a:gd name="T5" fmla="*/ 4 h 76"/>
                  <a:gd name="T6" fmla="*/ 18 w 41"/>
                  <a:gd name="T7" fmla="*/ 18 h 76"/>
                  <a:gd name="T8" fmla="*/ 18 w 41"/>
                  <a:gd name="T9" fmla="*/ 18 h 76"/>
                  <a:gd name="T10" fmla="*/ 22 w 41"/>
                  <a:gd name="T11" fmla="*/ 18 h 76"/>
                  <a:gd name="T12" fmla="*/ 27 w 41"/>
                  <a:gd name="T13" fmla="*/ 27 h 76"/>
                  <a:gd name="T14" fmla="*/ 27 w 41"/>
                  <a:gd name="T15" fmla="*/ 27 h 76"/>
                  <a:gd name="T16" fmla="*/ 27 w 41"/>
                  <a:gd name="T17" fmla="*/ 27 h 76"/>
                  <a:gd name="T18" fmla="*/ 32 w 41"/>
                  <a:gd name="T19" fmla="*/ 31 h 76"/>
                  <a:gd name="T20" fmla="*/ 32 w 41"/>
                  <a:gd name="T21" fmla="*/ 36 h 76"/>
                  <a:gd name="T22" fmla="*/ 36 w 41"/>
                  <a:gd name="T23" fmla="*/ 40 h 76"/>
                  <a:gd name="T24" fmla="*/ 36 w 41"/>
                  <a:gd name="T25" fmla="*/ 45 h 76"/>
                  <a:gd name="T26" fmla="*/ 36 w 41"/>
                  <a:gd name="T27" fmla="*/ 45 h 76"/>
                  <a:gd name="T28" fmla="*/ 41 w 41"/>
                  <a:gd name="T29" fmla="*/ 49 h 76"/>
                  <a:gd name="T30" fmla="*/ 41 w 41"/>
                  <a:gd name="T31" fmla="*/ 58 h 76"/>
                  <a:gd name="T32" fmla="*/ 36 w 41"/>
                  <a:gd name="T33" fmla="*/ 63 h 76"/>
                  <a:gd name="T34" fmla="*/ 36 w 41"/>
                  <a:gd name="T35" fmla="*/ 67 h 76"/>
                  <a:gd name="T36" fmla="*/ 32 w 41"/>
                  <a:gd name="T37" fmla="*/ 72 h 76"/>
                  <a:gd name="T38" fmla="*/ 18 w 41"/>
                  <a:gd name="T39" fmla="*/ 76 h 76"/>
                  <a:gd name="T40" fmla="*/ 13 w 41"/>
                  <a:gd name="T41" fmla="*/ 76 h 76"/>
                  <a:gd name="T42" fmla="*/ 9 w 41"/>
                  <a:gd name="T43" fmla="*/ 67 h 76"/>
                  <a:gd name="T44" fmla="*/ 4 w 41"/>
                  <a:gd name="T45" fmla="*/ 58 h 76"/>
                  <a:gd name="T46" fmla="*/ 0 w 41"/>
                  <a:gd name="T47" fmla="*/ 40 h 76"/>
                  <a:gd name="T48" fmla="*/ 0 w 41"/>
                  <a:gd name="T49" fmla="*/ 31 h 76"/>
                  <a:gd name="T50" fmla="*/ 0 w 41"/>
                  <a:gd name="T51" fmla="*/ 36 h 76"/>
                  <a:gd name="T52" fmla="*/ 0 w 41"/>
                  <a:gd name="T53" fmla="*/ 36 h 76"/>
                  <a:gd name="T54" fmla="*/ 0 w 41"/>
                  <a:gd name="T55" fmla="*/ 27 h 76"/>
                  <a:gd name="T56" fmla="*/ 4 w 41"/>
                  <a:gd name="T57" fmla="*/ 22 h 76"/>
                  <a:gd name="T58" fmla="*/ 4 w 41"/>
                  <a:gd name="T59" fmla="*/ 18 h 76"/>
                  <a:gd name="T60" fmla="*/ 4 w 41"/>
                  <a:gd name="T61" fmla="*/ 13 h 76"/>
                  <a:gd name="T62" fmla="*/ 4 w 41"/>
                  <a:gd name="T63" fmla="*/ 9 h 76"/>
                  <a:gd name="T64" fmla="*/ 4 w 41"/>
                  <a:gd name="T65" fmla="*/ 9 h 76"/>
                  <a:gd name="T66" fmla="*/ 9 w 41"/>
                  <a:gd name="T67" fmla="*/ 9 h 76"/>
                  <a:gd name="T68" fmla="*/ 9 w 41"/>
                  <a:gd name="T69" fmla="*/ 9 h 76"/>
                  <a:gd name="T70" fmla="*/ 9 w 41"/>
                  <a:gd name="T71" fmla="*/ 4 h 76"/>
                  <a:gd name="T72" fmla="*/ 4 w 41"/>
                  <a:gd name="T73" fmla="*/ 4 h 76"/>
                  <a:gd name="T74" fmla="*/ 0 w 41"/>
                  <a:gd name="T75" fmla="*/ 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 h="76">
                    <a:moveTo>
                      <a:pt x="0" y="0"/>
                    </a:moveTo>
                    <a:lnTo>
                      <a:pt x="0" y="0"/>
                    </a:lnTo>
                    <a:lnTo>
                      <a:pt x="4" y="0"/>
                    </a:lnTo>
                    <a:lnTo>
                      <a:pt x="4" y="0"/>
                    </a:lnTo>
                    <a:lnTo>
                      <a:pt x="9" y="4"/>
                    </a:lnTo>
                    <a:lnTo>
                      <a:pt x="9" y="4"/>
                    </a:lnTo>
                    <a:lnTo>
                      <a:pt x="13" y="9"/>
                    </a:lnTo>
                    <a:lnTo>
                      <a:pt x="18" y="18"/>
                    </a:lnTo>
                    <a:lnTo>
                      <a:pt x="18" y="18"/>
                    </a:lnTo>
                    <a:lnTo>
                      <a:pt x="18" y="18"/>
                    </a:lnTo>
                    <a:lnTo>
                      <a:pt x="22" y="18"/>
                    </a:lnTo>
                    <a:lnTo>
                      <a:pt x="22" y="18"/>
                    </a:lnTo>
                    <a:lnTo>
                      <a:pt x="27" y="22"/>
                    </a:lnTo>
                    <a:lnTo>
                      <a:pt x="27" y="27"/>
                    </a:lnTo>
                    <a:lnTo>
                      <a:pt x="27" y="27"/>
                    </a:lnTo>
                    <a:lnTo>
                      <a:pt x="27" y="27"/>
                    </a:lnTo>
                    <a:lnTo>
                      <a:pt x="27" y="27"/>
                    </a:lnTo>
                    <a:lnTo>
                      <a:pt x="27" y="27"/>
                    </a:lnTo>
                    <a:lnTo>
                      <a:pt x="27" y="27"/>
                    </a:lnTo>
                    <a:lnTo>
                      <a:pt x="32" y="31"/>
                    </a:lnTo>
                    <a:lnTo>
                      <a:pt x="32" y="36"/>
                    </a:lnTo>
                    <a:lnTo>
                      <a:pt x="32" y="36"/>
                    </a:lnTo>
                    <a:lnTo>
                      <a:pt x="36" y="40"/>
                    </a:lnTo>
                    <a:lnTo>
                      <a:pt x="36" y="40"/>
                    </a:lnTo>
                    <a:lnTo>
                      <a:pt x="36" y="40"/>
                    </a:lnTo>
                    <a:lnTo>
                      <a:pt x="36" y="45"/>
                    </a:lnTo>
                    <a:lnTo>
                      <a:pt x="36" y="45"/>
                    </a:lnTo>
                    <a:lnTo>
                      <a:pt x="36" y="45"/>
                    </a:lnTo>
                    <a:lnTo>
                      <a:pt x="36" y="49"/>
                    </a:lnTo>
                    <a:lnTo>
                      <a:pt x="41" y="49"/>
                    </a:lnTo>
                    <a:lnTo>
                      <a:pt x="41" y="54"/>
                    </a:lnTo>
                    <a:lnTo>
                      <a:pt x="41" y="58"/>
                    </a:lnTo>
                    <a:lnTo>
                      <a:pt x="36" y="63"/>
                    </a:lnTo>
                    <a:lnTo>
                      <a:pt x="36" y="63"/>
                    </a:lnTo>
                    <a:lnTo>
                      <a:pt x="36" y="67"/>
                    </a:lnTo>
                    <a:lnTo>
                      <a:pt x="36" y="67"/>
                    </a:lnTo>
                    <a:lnTo>
                      <a:pt x="32" y="72"/>
                    </a:lnTo>
                    <a:lnTo>
                      <a:pt x="32" y="72"/>
                    </a:lnTo>
                    <a:lnTo>
                      <a:pt x="22" y="72"/>
                    </a:lnTo>
                    <a:lnTo>
                      <a:pt x="18" y="76"/>
                    </a:lnTo>
                    <a:lnTo>
                      <a:pt x="18" y="76"/>
                    </a:lnTo>
                    <a:lnTo>
                      <a:pt x="13" y="76"/>
                    </a:lnTo>
                    <a:lnTo>
                      <a:pt x="9" y="72"/>
                    </a:lnTo>
                    <a:lnTo>
                      <a:pt x="9" y="67"/>
                    </a:lnTo>
                    <a:lnTo>
                      <a:pt x="4" y="63"/>
                    </a:lnTo>
                    <a:lnTo>
                      <a:pt x="4" y="58"/>
                    </a:lnTo>
                    <a:lnTo>
                      <a:pt x="0" y="45"/>
                    </a:lnTo>
                    <a:lnTo>
                      <a:pt x="0" y="40"/>
                    </a:lnTo>
                    <a:lnTo>
                      <a:pt x="0" y="36"/>
                    </a:lnTo>
                    <a:lnTo>
                      <a:pt x="0" y="31"/>
                    </a:lnTo>
                    <a:lnTo>
                      <a:pt x="0" y="31"/>
                    </a:lnTo>
                    <a:lnTo>
                      <a:pt x="0" y="36"/>
                    </a:lnTo>
                    <a:lnTo>
                      <a:pt x="0" y="36"/>
                    </a:lnTo>
                    <a:lnTo>
                      <a:pt x="0" y="36"/>
                    </a:lnTo>
                    <a:lnTo>
                      <a:pt x="0" y="31"/>
                    </a:lnTo>
                    <a:lnTo>
                      <a:pt x="0" y="27"/>
                    </a:lnTo>
                    <a:lnTo>
                      <a:pt x="4" y="22"/>
                    </a:lnTo>
                    <a:lnTo>
                      <a:pt x="4" y="22"/>
                    </a:lnTo>
                    <a:lnTo>
                      <a:pt x="4" y="22"/>
                    </a:lnTo>
                    <a:lnTo>
                      <a:pt x="4" y="18"/>
                    </a:lnTo>
                    <a:lnTo>
                      <a:pt x="4" y="18"/>
                    </a:lnTo>
                    <a:lnTo>
                      <a:pt x="4" y="13"/>
                    </a:lnTo>
                    <a:lnTo>
                      <a:pt x="4" y="13"/>
                    </a:lnTo>
                    <a:lnTo>
                      <a:pt x="4" y="9"/>
                    </a:lnTo>
                    <a:lnTo>
                      <a:pt x="4" y="4"/>
                    </a:lnTo>
                    <a:lnTo>
                      <a:pt x="4" y="9"/>
                    </a:lnTo>
                    <a:lnTo>
                      <a:pt x="9" y="9"/>
                    </a:lnTo>
                    <a:lnTo>
                      <a:pt x="9" y="9"/>
                    </a:lnTo>
                    <a:lnTo>
                      <a:pt x="9" y="9"/>
                    </a:lnTo>
                    <a:lnTo>
                      <a:pt x="9" y="9"/>
                    </a:lnTo>
                    <a:lnTo>
                      <a:pt x="9" y="9"/>
                    </a:lnTo>
                    <a:lnTo>
                      <a:pt x="9" y="4"/>
                    </a:lnTo>
                    <a:lnTo>
                      <a:pt x="4" y="4"/>
                    </a:lnTo>
                    <a:lnTo>
                      <a:pt x="4" y="4"/>
                    </a:lnTo>
                    <a:lnTo>
                      <a:pt x="0" y="4"/>
                    </a:lnTo>
                    <a:lnTo>
                      <a:pt x="0" y="4"/>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8" name="Freeform 99"/>
              <p:cNvSpPr>
                <a:spLocks/>
              </p:cNvSpPr>
              <p:nvPr/>
            </p:nvSpPr>
            <p:spPr bwMode="auto">
              <a:xfrm>
                <a:off x="4994276" y="3806826"/>
                <a:ext cx="57150" cy="57150"/>
              </a:xfrm>
              <a:custGeom>
                <a:avLst/>
                <a:gdLst>
                  <a:gd name="T0" fmla="*/ 27 w 36"/>
                  <a:gd name="T1" fmla="*/ 27 h 36"/>
                  <a:gd name="T2" fmla="*/ 23 w 36"/>
                  <a:gd name="T3" fmla="*/ 27 h 36"/>
                  <a:gd name="T4" fmla="*/ 23 w 36"/>
                  <a:gd name="T5" fmla="*/ 27 h 36"/>
                  <a:gd name="T6" fmla="*/ 18 w 36"/>
                  <a:gd name="T7" fmla="*/ 27 h 36"/>
                  <a:gd name="T8" fmla="*/ 18 w 36"/>
                  <a:gd name="T9" fmla="*/ 32 h 36"/>
                  <a:gd name="T10" fmla="*/ 14 w 36"/>
                  <a:gd name="T11" fmla="*/ 36 h 36"/>
                  <a:gd name="T12" fmla="*/ 14 w 36"/>
                  <a:gd name="T13" fmla="*/ 36 h 36"/>
                  <a:gd name="T14" fmla="*/ 14 w 36"/>
                  <a:gd name="T15" fmla="*/ 36 h 36"/>
                  <a:gd name="T16" fmla="*/ 9 w 36"/>
                  <a:gd name="T17" fmla="*/ 36 h 36"/>
                  <a:gd name="T18" fmla="*/ 5 w 36"/>
                  <a:gd name="T19" fmla="*/ 32 h 36"/>
                  <a:gd name="T20" fmla="*/ 5 w 36"/>
                  <a:gd name="T21" fmla="*/ 32 h 36"/>
                  <a:gd name="T22" fmla="*/ 5 w 36"/>
                  <a:gd name="T23" fmla="*/ 32 h 36"/>
                  <a:gd name="T24" fmla="*/ 5 w 36"/>
                  <a:gd name="T25" fmla="*/ 32 h 36"/>
                  <a:gd name="T26" fmla="*/ 5 w 36"/>
                  <a:gd name="T27" fmla="*/ 27 h 36"/>
                  <a:gd name="T28" fmla="*/ 0 w 36"/>
                  <a:gd name="T29" fmla="*/ 23 h 36"/>
                  <a:gd name="T30" fmla="*/ 0 w 36"/>
                  <a:gd name="T31" fmla="*/ 23 h 36"/>
                  <a:gd name="T32" fmla="*/ 0 w 36"/>
                  <a:gd name="T33" fmla="*/ 18 h 36"/>
                  <a:gd name="T34" fmla="*/ 0 w 36"/>
                  <a:gd name="T35" fmla="*/ 18 h 36"/>
                  <a:gd name="T36" fmla="*/ 5 w 36"/>
                  <a:gd name="T37" fmla="*/ 14 h 36"/>
                  <a:gd name="T38" fmla="*/ 5 w 36"/>
                  <a:gd name="T39" fmla="*/ 14 h 36"/>
                  <a:gd name="T40" fmla="*/ 5 w 36"/>
                  <a:gd name="T41" fmla="*/ 9 h 36"/>
                  <a:gd name="T42" fmla="*/ 9 w 36"/>
                  <a:gd name="T43" fmla="*/ 9 h 36"/>
                  <a:gd name="T44" fmla="*/ 9 w 36"/>
                  <a:gd name="T45" fmla="*/ 5 h 36"/>
                  <a:gd name="T46" fmla="*/ 14 w 36"/>
                  <a:gd name="T47" fmla="*/ 5 h 36"/>
                  <a:gd name="T48" fmla="*/ 18 w 36"/>
                  <a:gd name="T49" fmla="*/ 0 h 36"/>
                  <a:gd name="T50" fmla="*/ 27 w 36"/>
                  <a:gd name="T51" fmla="*/ 0 h 36"/>
                  <a:gd name="T52" fmla="*/ 27 w 36"/>
                  <a:gd name="T53" fmla="*/ 0 h 36"/>
                  <a:gd name="T54" fmla="*/ 27 w 36"/>
                  <a:gd name="T55" fmla="*/ 0 h 36"/>
                  <a:gd name="T56" fmla="*/ 32 w 36"/>
                  <a:gd name="T57" fmla="*/ 0 h 36"/>
                  <a:gd name="T58" fmla="*/ 32 w 36"/>
                  <a:gd name="T59" fmla="*/ 5 h 36"/>
                  <a:gd name="T60" fmla="*/ 36 w 36"/>
                  <a:gd name="T61" fmla="*/ 9 h 36"/>
                  <a:gd name="T62" fmla="*/ 36 w 36"/>
                  <a:gd name="T63" fmla="*/ 9 h 36"/>
                  <a:gd name="T64" fmla="*/ 36 w 36"/>
                  <a:gd name="T65" fmla="*/ 9 h 36"/>
                  <a:gd name="T66" fmla="*/ 36 w 36"/>
                  <a:gd name="T67" fmla="*/ 14 h 36"/>
                  <a:gd name="T68" fmla="*/ 36 w 36"/>
                  <a:gd name="T69" fmla="*/ 18 h 36"/>
                  <a:gd name="T70" fmla="*/ 32 w 36"/>
                  <a:gd name="T71" fmla="*/ 18 h 36"/>
                  <a:gd name="T72" fmla="*/ 32 w 36"/>
                  <a:gd name="T73" fmla="*/ 23 h 36"/>
                  <a:gd name="T74" fmla="*/ 32 w 36"/>
                  <a:gd name="T75" fmla="*/ 23 h 36"/>
                  <a:gd name="T76" fmla="*/ 27 w 36"/>
                  <a:gd name="T77" fmla="*/ 2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6">
                    <a:moveTo>
                      <a:pt x="27" y="27"/>
                    </a:moveTo>
                    <a:lnTo>
                      <a:pt x="27" y="27"/>
                    </a:lnTo>
                    <a:lnTo>
                      <a:pt x="23" y="27"/>
                    </a:lnTo>
                    <a:lnTo>
                      <a:pt x="23" y="27"/>
                    </a:lnTo>
                    <a:lnTo>
                      <a:pt x="23" y="27"/>
                    </a:lnTo>
                    <a:lnTo>
                      <a:pt x="23" y="27"/>
                    </a:lnTo>
                    <a:lnTo>
                      <a:pt x="23" y="27"/>
                    </a:lnTo>
                    <a:lnTo>
                      <a:pt x="18" y="27"/>
                    </a:lnTo>
                    <a:lnTo>
                      <a:pt x="18" y="27"/>
                    </a:lnTo>
                    <a:lnTo>
                      <a:pt x="18" y="32"/>
                    </a:lnTo>
                    <a:lnTo>
                      <a:pt x="14" y="32"/>
                    </a:lnTo>
                    <a:lnTo>
                      <a:pt x="14" y="36"/>
                    </a:lnTo>
                    <a:lnTo>
                      <a:pt x="14" y="36"/>
                    </a:lnTo>
                    <a:lnTo>
                      <a:pt x="14" y="36"/>
                    </a:lnTo>
                    <a:lnTo>
                      <a:pt x="14" y="36"/>
                    </a:lnTo>
                    <a:lnTo>
                      <a:pt x="14" y="36"/>
                    </a:lnTo>
                    <a:lnTo>
                      <a:pt x="9" y="36"/>
                    </a:lnTo>
                    <a:lnTo>
                      <a:pt x="9" y="36"/>
                    </a:lnTo>
                    <a:lnTo>
                      <a:pt x="5" y="32"/>
                    </a:lnTo>
                    <a:lnTo>
                      <a:pt x="5" y="32"/>
                    </a:lnTo>
                    <a:lnTo>
                      <a:pt x="5" y="32"/>
                    </a:lnTo>
                    <a:lnTo>
                      <a:pt x="5" y="32"/>
                    </a:lnTo>
                    <a:lnTo>
                      <a:pt x="5" y="32"/>
                    </a:lnTo>
                    <a:lnTo>
                      <a:pt x="5" y="32"/>
                    </a:lnTo>
                    <a:lnTo>
                      <a:pt x="5" y="32"/>
                    </a:lnTo>
                    <a:lnTo>
                      <a:pt x="5" y="32"/>
                    </a:lnTo>
                    <a:lnTo>
                      <a:pt x="5" y="27"/>
                    </a:lnTo>
                    <a:lnTo>
                      <a:pt x="5" y="27"/>
                    </a:lnTo>
                    <a:lnTo>
                      <a:pt x="5" y="27"/>
                    </a:lnTo>
                    <a:lnTo>
                      <a:pt x="0" y="23"/>
                    </a:lnTo>
                    <a:lnTo>
                      <a:pt x="0" y="23"/>
                    </a:lnTo>
                    <a:lnTo>
                      <a:pt x="0" y="23"/>
                    </a:lnTo>
                    <a:lnTo>
                      <a:pt x="0" y="18"/>
                    </a:lnTo>
                    <a:lnTo>
                      <a:pt x="0" y="18"/>
                    </a:lnTo>
                    <a:lnTo>
                      <a:pt x="0" y="18"/>
                    </a:lnTo>
                    <a:lnTo>
                      <a:pt x="0" y="18"/>
                    </a:lnTo>
                    <a:lnTo>
                      <a:pt x="0" y="18"/>
                    </a:lnTo>
                    <a:lnTo>
                      <a:pt x="5" y="14"/>
                    </a:lnTo>
                    <a:lnTo>
                      <a:pt x="5" y="14"/>
                    </a:lnTo>
                    <a:lnTo>
                      <a:pt x="5" y="14"/>
                    </a:lnTo>
                    <a:lnTo>
                      <a:pt x="5" y="14"/>
                    </a:lnTo>
                    <a:lnTo>
                      <a:pt x="5" y="9"/>
                    </a:lnTo>
                    <a:lnTo>
                      <a:pt x="9" y="9"/>
                    </a:lnTo>
                    <a:lnTo>
                      <a:pt x="9" y="9"/>
                    </a:lnTo>
                    <a:lnTo>
                      <a:pt x="9" y="5"/>
                    </a:lnTo>
                    <a:lnTo>
                      <a:pt x="9" y="5"/>
                    </a:lnTo>
                    <a:lnTo>
                      <a:pt x="14" y="5"/>
                    </a:lnTo>
                    <a:lnTo>
                      <a:pt x="14" y="5"/>
                    </a:lnTo>
                    <a:lnTo>
                      <a:pt x="18" y="0"/>
                    </a:lnTo>
                    <a:lnTo>
                      <a:pt x="18" y="0"/>
                    </a:lnTo>
                    <a:lnTo>
                      <a:pt x="23" y="0"/>
                    </a:lnTo>
                    <a:lnTo>
                      <a:pt x="27" y="0"/>
                    </a:lnTo>
                    <a:lnTo>
                      <a:pt x="27" y="0"/>
                    </a:lnTo>
                    <a:lnTo>
                      <a:pt x="27" y="0"/>
                    </a:lnTo>
                    <a:lnTo>
                      <a:pt x="27" y="0"/>
                    </a:lnTo>
                    <a:lnTo>
                      <a:pt x="27" y="0"/>
                    </a:lnTo>
                    <a:lnTo>
                      <a:pt x="27" y="0"/>
                    </a:lnTo>
                    <a:lnTo>
                      <a:pt x="32" y="0"/>
                    </a:lnTo>
                    <a:lnTo>
                      <a:pt x="32" y="5"/>
                    </a:lnTo>
                    <a:lnTo>
                      <a:pt x="32" y="5"/>
                    </a:lnTo>
                    <a:lnTo>
                      <a:pt x="36" y="5"/>
                    </a:lnTo>
                    <a:lnTo>
                      <a:pt x="36" y="9"/>
                    </a:lnTo>
                    <a:lnTo>
                      <a:pt x="36" y="9"/>
                    </a:lnTo>
                    <a:lnTo>
                      <a:pt x="36" y="9"/>
                    </a:lnTo>
                    <a:lnTo>
                      <a:pt x="36" y="9"/>
                    </a:lnTo>
                    <a:lnTo>
                      <a:pt x="36" y="9"/>
                    </a:lnTo>
                    <a:lnTo>
                      <a:pt x="36" y="14"/>
                    </a:lnTo>
                    <a:lnTo>
                      <a:pt x="36" y="14"/>
                    </a:lnTo>
                    <a:lnTo>
                      <a:pt x="36" y="18"/>
                    </a:lnTo>
                    <a:lnTo>
                      <a:pt x="36" y="18"/>
                    </a:lnTo>
                    <a:lnTo>
                      <a:pt x="36" y="18"/>
                    </a:lnTo>
                    <a:lnTo>
                      <a:pt x="32" y="18"/>
                    </a:lnTo>
                    <a:lnTo>
                      <a:pt x="32" y="23"/>
                    </a:lnTo>
                    <a:lnTo>
                      <a:pt x="32" y="23"/>
                    </a:lnTo>
                    <a:lnTo>
                      <a:pt x="32" y="23"/>
                    </a:lnTo>
                    <a:lnTo>
                      <a:pt x="32" y="23"/>
                    </a:lnTo>
                    <a:lnTo>
                      <a:pt x="27" y="27"/>
                    </a:lnTo>
                    <a:lnTo>
                      <a:pt x="27" y="2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9" name="Freeform 100"/>
              <p:cNvSpPr>
                <a:spLocks/>
              </p:cNvSpPr>
              <p:nvPr/>
            </p:nvSpPr>
            <p:spPr bwMode="auto">
              <a:xfrm>
                <a:off x="4786313" y="1265239"/>
                <a:ext cx="130175" cy="73025"/>
              </a:xfrm>
              <a:custGeom>
                <a:avLst/>
                <a:gdLst>
                  <a:gd name="T0" fmla="*/ 54 w 82"/>
                  <a:gd name="T1" fmla="*/ 5 h 46"/>
                  <a:gd name="T2" fmla="*/ 64 w 82"/>
                  <a:gd name="T3" fmla="*/ 5 h 46"/>
                  <a:gd name="T4" fmla="*/ 73 w 82"/>
                  <a:gd name="T5" fmla="*/ 10 h 46"/>
                  <a:gd name="T6" fmla="*/ 77 w 82"/>
                  <a:gd name="T7" fmla="*/ 14 h 46"/>
                  <a:gd name="T8" fmla="*/ 77 w 82"/>
                  <a:gd name="T9" fmla="*/ 14 h 46"/>
                  <a:gd name="T10" fmla="*/ 77 w 82"/>
                  <a:gd name="T11" fmla="*/ 19 h 46"/>
                  <a:gd name="T12" fmla="*/ 82 w 82"/>
                  <a:gd name="T13" fmla="*/ 19 h 46"/>
                  <a:gd name="T14" fmla="*/ 82 w 82"/>
                  <a:gd name="T15" fmla="*/ 23 h 46"/>
                  <a:gd name="T16" fmla="*/ 82 w 82"/>
                  <a:gd name="T17" fmla="*/ 23 h 46"/>
                  <a:gd name="T18" fmla="*/ 77 w 82"/>
                  <a:gd name="T19" fmla="*/ 23 h 46"/>
                  <a:gd name="T20" fmla="*/ 73 w 82"/>
                  <a:gd name="T21" fmla="*/ 28 h 46"/>
                  <a:gd name="T22" fmla="*/ 68 w 82"/>
                  <a:gd name="T23" fmla="*/ 28 h 46"/>
                  <a:gd name="T24" fmla="*/ 68 w 82"/>
                  <a:gd name="T25" fmla="*/ 32 h 46"/>
                  <a:gd name="T26" fmla="*/ 68 w 82"/>
                  <a:gd name="T27" fmla="*/ 37 h 46"/>
                  <a:gd name="T28" fmla="*/ 68 w 82"/>
                  <a:gd name="T29" fmla="*/ 41 h 46"/>
                  <a:gd name="T30" fmla="*/ 68 w 82"/>
                  <a:gd name="T31" fmla="*/ 41 h 46"/>
                  <a:gd name="T32" fmla="*/ 73 w 82"/>
                  <a:gd name="T33" fmla="*/ 41 h 46"/>
                  <a:gd name="T34" fmla="*/ 68 w 82"/>
                  <a:gd name="T35" fmla="*/ 41 h 46"/>
                  <a:gd name="T36" fmla="*/ 68 w 82"/>
                  <a:gd name="T37" fmla="*/ 41 h 46"/>
                  <a:gd name="T38" fmla="*/ 64 w 82"/>
                  <a:gd name="T39" fmla="*/ 41 h 46"/>
                  <a:gd name="T40" fmla="*/ 59 w 82"/>
                  <a:gd name="T41" fmla="*/ 41 h 46"/>
                  <a:gd name="T42" fmla="*/ 59 w 82"/>
                  <a:gd name="T43" fmla="*/ 46 h 46"/>
                  <a:gd name="T44" fmla="*/ 54 w 82"/>
                  <a:gd name="T45" fmla="*/ 46 h 46"/>
                  <a:gd name="T46" fmla="*/ 50 w 82"/>
                  <a:gd name="T47" fmla="*/ 46 h 46"/>
                  <a:gd name="T48" fmla="*/ 45 w 82"/>
                  <a:gd name="T49" fmla="*/ 46 h 46"/>
                  <a:gd name="T50" fmla="*/ 41 w 82"/>
                  <a:gd name="T51" fmla="*/ 46 h 46"/>
                  <a:gd name="T52" fmla="*/ 41 w 82"/>
                  <a:gd name="T53" fmla="*/ 46 h 46"/>
                  <a:gd name="T54" fmla="*/ 36 w 82"/>
                  <a:gd name="T55" fmla="*/ 41 h 46"/>
                  <a:gd name="T56" fmla="*/ 32 w 82"/>
                  <a:gd name="T57" fmla="*/ 41 h 46"/>
                  <a:gd name="T58" fmla="*/ 32 w 82"/>
                  <a:gd name="T59" fmla="*/ 41 h 46"/>
                  <a:gd name="T60" fmla="*/ 27 w 82"/>
                  <a:gd name="T61" fmla="*/ 37 h 46"/>
                  <a:gd name="T62" fmla="*/ 27 w 82"/>
                  <a:gd name="T63" fmla="*/ 37 h 46"/>
                  <a:gd name="T64" fmla="*/ 27 w 82"/>
                  <a:gd name="T65" fmla="*/ 32 h 46"/>
                  <a:gd name="T66" fmla="*/ 23 w 82"/>
                  <a:gd name="T67" fmla="*/ 28 h 46"/>
                  <a:gd name="T68" fmla="*/ 18 w 82"/>
                  <a:gd name="T69" fmla="*/ 28 h 46"/>
                  <a:gd name="T70" fmla="*/ 14 w 82"/>
                  <a:gd name="T71" fmla="*/ 23 h 46"/>
                  <a:gd name="T72" fmla="*/ 9 w 82"/>
                  <a:gd name="T73" fmla="*/ 23 h 46"/>
                  <a:gd name="T74" fmla="*/ 5 w 82"/>
                  <a:gd name="T75" fmla="*/ 23 h 46"/>
                  <a:gd name="T76" fmla="*/ 5 w 82"/>
                  <a:gd name="T77" fmla="*/ 14 h 46"/>
                  <a:gd name="T78" fmla="*/ 0 w 82"/>
                  <a:gd name="T79" fmla="*/ 5 h 46"/>
                  <a:gd name="T80" fmla="*/ 9 w 82"/>
                  <a:gd name="T81" fmla="*/ 0 h 46"/>
                  <a:gd name="T82" fmla="*/ 18 w 82"/>
                  <a:gd name="T83" fmla="*/ 0 h 46"/>
                  <a:gd name="T84" fmla="*/ 27 w 82"/>
                  <a:gd name="T85" fmla="*/ 0 h 46"/>
                  <a:gd name="T86" fmla="*/ 27 w 82"/>
                  <a:gd name="T87" fmla="*/ 0 h 46"/>
                  <a:gd name="T88" fmla="*/ 36 w 82"/>
                  <a:gd name="T89" fmla="*/ 0 h 46"/>
                  <a:gd name="T90" fmla="*/ 45 w 82"/>
                  <a:gd name="T91" fmla="*/ 5 h 46"/>
                  <a:gd name="T92" fmla="*/ 50 w 82"/>
                  <a:gd name="T93" fmla="*/ 0 h 46"/>
                  <a:gd name="T94" fmla="*/ 54 w 82"/>
                  <a:gd name="T9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46">
                    <a:moveTo>
                      <a:pt x="54" y="0"/>
                    </a:moveTo>
                    <a:lnTo>
                      <a:pt x="54" y="0"/>
                    </a:lnTo>
                    <a:lnTo>
                      <a:pt x="54" y="5"/>
                    </a:lnTo>
                    <a:lnTo>
                      <a:pt x="59" y="5"/>
                    </a:lnTo>
                    <a:lnTo>
                      <a:pt x="64" y="5"/>
                    </a:lnTo>
                    <a:lnTo>
                      <a:pt x="64" y="5"/>
                    </a:lnTo>
                    <a:lnTo>
                      <a:pt x="68" y="10"/>
                    </a:lnTo>
                    <a:lnTo>
                      <a:pt x="68" y="10"/>
                    </a:lnTo>
                    <a:lnTo>
                      <a:pt x="73" y="10"/>
                    </a:lnTo>
                    <a:lnTo>
                      <a:pt x="73" y="10"/>
                    </a:lnTo>
                    <a:lnTo>
                      <a:pt x="73" y="14"/>
                    </a:lnTo>
                    <a:lnTo>
                      <a:pt x="77" y="14"/>
                    </a:lnTo>
                    <a:lnTo>
                      <a:pt x="77" y="14"/>
                    </a:lnTo>
                    <a:lnTo>
                      <a:pt x="77" y="14"/>
                    </a:lnTo>
                    <a:lnTo>
                      <a:pt x="77" y="14"/>
                    </a:lnTo>
                    <a:lnTo>
                      <a:pt x="77" y="14"/>
                    </a:lnTo>
                    <a:lnTo>
                      <a:pt x="77" y="19"/>
                    </a:lnTo>
                    <a:lnTo>
                      <a:pt x="77" y="19"/>
                    </a:lnTo>
                    <a:lnTo>
                      <a:pt x="77" y="19"/>
                    </a:lnTo>
                    <a:lnTo>
                      <a:pt x="77" y="19"/>
                    </a:lnTo>
                    <a:lnTo>
                      <a:pt x="82" y="19"/>
                    </a:lnTo>
                    <a:lnTo>
                      <a:pt x="82" y="23"/>
                    </a:lnTo>
                    <a:lnTo>
                      <a:pt x="82" y="23"/>
                    </a:lnTo>
                    <a:lnTo>
                      <a:pt x="82" y="23"/>
                    </a:lnTo>
                    <a:lnTo>
                      <a:pt x="82" y="23"/>
                    </a:lnTo>
                    <a:lnTo>
                      <a:pt x="82" y="23"/>
                    </a:lnTo>
                    <a:lnTo>
                      <a:pt x="82" y="23"/>
                    </a:lnTo>
                    <a:lnTo>
                      <a:pt x="77" y="23"/>
                    </a:lnTo>
                    <a:lnTo>
                      <a:pt x="77" y="23"/>
                    </a:lnTo>
                    <a:lnTo>
                      <a:pt x="77" y="23"/>
                    </a:lnTo>
                    <a:lnTo>
                      <a:pt x="77" y="28"/>
                    </a:lnTo>
                    <a:lnTo>
                      <a:pt x="73" y="28"/>
                    </a:lnTo>
                    <a:lnTo>
                      <a:pt x="73" y="28"/>
                    </a:lnTo>
                    <a:lnTo>
                      <a:pt x="73" y="28"/>
                    </a:lnTo>
                    <a:lnTo>
                      <a:pt x="73" y="28"/>
                    </a:lnTo>
                    <a:lnTo>
                      <a:pt x="68" y="28"/>
                    </a:lnTo>
                    <a:lnTo>
                      <a:pt x="68" y="32"/>
                    </a:lnTo>
                    <a:lnTo>
                      <a:pt x="68" y="32"/>
                    </a:lnTo>
                    <a:lnTo>
                      <a:pt x="68" y="32"/>
                    </a:lnTo>
                    <a:lnTo>
                      <a:pt x="68" y="37"/>
                    </a:lnTo>
                    <a:lnTo>
                      <a:pt x="68" y="37"/>
                    </a:lnTo>
                    <a:lnTo>
                      <a:pt x="68" y="37"/>
                    </a:lnTo>
                    <a:lnTo>
                      <a:pt x="68" y="37"/>
                    </a:lnTo>
                    <a:lnTo>
                      <a:pt x="68" y="41"/>
                    </a:lnTo>
                    <a:lnTo>
                      <a:pt x="68" y="41"/>
                    </a:lnTo>
                    <a:lnTo>
                      <a:pt x="68" y="41"/>
                    </a:lnTo>
                    <a:lnTo>
                      <a:pt x="68" y="41"/>
                    </a:lnTo>
                    <a:lnTo>
                      <a:pt x="68" y="41"/>
                    </a:lnTo>
                    <a:lnTo>
                      <a:pt x="73" y="41"/>
                    </a:lnTo>
                    <a:lnTo>
                      <a:pt x="73" y="41"/>
                    </a:lnTo>
                    <a:lnTo>
                      <a:pt x="73" y="41"/>
                    </a:lnTo>
                    <a:lnTo>
                      <a:pt x="68" y="41"/>
                    </a:lnTo>
                    <a:lnTo>
                      <a:pt x="68" y="41"/>
                    </a:lnTo>
                    <a:lnTo>
                      <a:pt x="68" y="41"/>
                    </a:lnTo>
                    <a:lnTo>
                      <a:pt x="68" y="41"/>
                    </a:lnTo>
                    <a:lnTo>
                      <a:pt x="68" y="41"/>
                    </a:lnTo>
                    <a:lnTo>
                      <a:pt x="68" y="41"/>
                    </a:lnTo>
                    <a:lnTo>
                      <a:pt x="68" y="41"/>
                    </a:lnTo>
                    <a:lnTo>
                      <a:pt x="64" y="41"/>
                    </a:lnTo>
                    <a:lnTo>
                      <a:pt x="64" y="41"/>
                    </a:lnTo>
                    <a:lnTo>
                      <a:pt x="64" y="41"/>
                    </a:lnTo>
                    <a:lnTo>
                      <a:pt x="64" y="41"/>
                    </a:lnTo>
                    <a:lnTo>
                      <a:pt x="59" y="41"/>
                    </a:lnTo>
                    <a:lnTo>
                      <a:pt x="59" y="41"/>
                    </a:lnTo>
                    <a:lnTo>
                      <a:pt x="59" y="41"/>
                    </a:lnTo>
                    <a:lnTo>
                      <a:pt x="59" y="46"/>
                    </a:lnTo>
                    <a:lnTo>
                      <a:pt x="59" y="46"/>
                    </a:lnTo>
                    <a:lnTo>
                      <a:pt x="54" y="46"/>
                    </a:lnTo>
                    <a:lnTo>
                      <a:pt x="54" y="46"/>
                    </a:lnTo>
                    <a:lnTo>
                      <a:pt x="50" y="46"/>
                    </a:lnTo>
                    <a:lnTo>
                      <a:pt x="50" y="46"/>
                    </a:lnTo>
                    <a:lnTo>
                      <a:pt x="50" y="46"/>
                    </a:lnTo>
                    <a:lnTo>
                      <a:pt x="45" y="46"/>
                    </a:lnTo>
                    <a:lnTo>
                      <a:pt x="45" y="46"/>
                    </a:lnTo>
                    <a:lnTo>
                      <a:pt x="45" y="46"/>
                    </a:lnTo>
                    <a:lnTo>
                      <a:pt x="45" y="46"/>
                    </a:lnTo>
                    <a:lnTo>
                      <a:pt x="41" y="46"/>
                    </a:lnTo>
                    <a:lnTo>
                      <a:pt x="41" y="46"/>
                    </a:lnTo>
                    <a:lnTo>
                      <a:pt x="41" y="46"/>
                    </a:lnTo>
                    <a:lnTo>
                      <a:pt x="41" y="46"/>
                    </a:lnTo>
                    <a:lnTo>
                      <a:pt x="41" y="46"/>
                    </a:lnTo>
                    <a:lnTo>
                      <a:pt x="36" y="46"/>
                    </a:lnTo>
                    <a:lnTo>
                      <a:pt x="36" y="41"/>
                    </a:lnTo>
                    <a:lnTo>
                      <a:pt x="36" y="41"/>
                    </a:lnTo>
                    <a:lnTo>
                      <a:pt x="36" y="41"/>
                    </a:lnTo>
                    <a:lnTo>
                      <a:pt x="32" y="41"/>
                    </a:lnTo>
                    <a:lnTo>
                      <a:pt x="32" y="41"/>
                    </a:lnTo>
                    <a:lnTo>
                      <a:pt x="32" y="41"/>
                    </a:lnTo>
                    <a:lnTo>
                      <a:pt x="32" y="41"/>
                    </a:lnTo>
                    <a:lnTo>
                      <a:pt x="32" y="41"/>
                    </a:lnTo>
                    <a:lnTo>
                      <a:pt x="32" y="37"/>
                    </a:lnTo>
                    <a:lnTo>
                      <a:pt x="32" y="37"/>
                    </a:lnTo>
                    <a:lnTo>
                      <a:pt x="27" y="37"/>
                    </a:lnTo>
                    <a:lnTo>
                      <a:pt x="27" y="41"/>
                    </a:lnTo>
                    <a:lnTo>
                      <a:pt x="27" y="37"/>
                    </a:lnTo>
                    <a:lnTo>
                      <a:pt x="27" y="37"/>
                    </a:lnTo>
                    <a:lnTo>
                      <a:pt x="27" y="37"/>
                    </a:lnTo>
                    <a:lnTo>
                      <a:pt x="27" y="32"/>
                    </a:lnTo>
                    <a:lnTo>
                      <a:pt x="27" y="32"/>
                    </a:lnTo>
                    <a:lnTo>
                      <a:pt x="27" y="28"/>
                    </a:lnTo>
                    <a:lnTo>
                      <a:pt x="27" y="28"/>
                    </a:lnTo>
                    <a:lnTo>
                      <a:pt x="23" y="28"/>
                    </a:lnTo>
                    <a:lnTo>
                      <a:pt x="23" y="28"/>
                    </a:lnTo>
                    <a:lnTo>
                      <a:pt x="23" y="28"/>
                    </a:lnTo>
                    <a:lnTo>
                      <a:pt x="18" y="28"/>
                    </a:lnTo>
                    <a:lnTo>
                      <a:pt x="18" y="28"/>
                    </a:lnTo>
                    <a:lnTo>
                      <a:pt x="14" y="23"/>
                    </a:lnTo>
                    <a:lnTo>
                      <a:pt x="14" y="23"/>
                    </a:lnTo>
                    <a:lnTo>
                      <a:pt x="9" y="23"/>
                    </a:lnTo>
                    <a:lnTo>
                      <a:pt x="9" y="23"/>
                    </a:lnTo>
                    <a:lnTo>
                      <a:pt x="9" y="23"/>
                    </a:lnTo>
                    <a:lnTo>
                      <a:pt x="5" y="23"/>
                    </a:lnTo>
                    <a:lnTo>
                      <a:pt x="5" y="23"/>
                    </a:lnTo>
                    <a:lnTo>
                      <a:pt x="5" y="23"/>
                    </a:lnTo>
                    <a:lnTo>
                      <a:pt x="5" y="19"/>
                    </a:lnTo>
                    <a:lnTo>
                      <a:pt x="5" y="19"/>
                    </a:lnTo>
                    <a:lnTo>
                      <a:pt x="5" y="14"/>
                    </a:lnTo>
                    <a:lnTo>
                      <a:pt x="0" y="14"/>
                    </a:lnTo>
                    <a:lnTo>
                      <a:pt x="0" y="10"/>
                    </a:lnTo>
                    <a:lnTo>
                      <a:pt x="0" y="5"/>
                    </a:lnTo>
                    <a:lnTo>
                      <a:pt x="5" y="5"/>
                    </a:lnTo>
                    <a:lnTo>
                      <a:pt x="9" y="0"/>
                    </a:lnTo>
                    <a:lnTo>
                      <a:pt x="9" y="0"/>
                    </a:lnTo>
                    <a:lnTo>
                      <a:pt x="14" y="0"/>
                    </a:lnTo>
                    <a:lnTo>
                      <a:pt x="14" y="0"/>
                    </a:lnTo>
                    <a:lnTo>
                      <a:pt x="18" y="0"/>
                    </a:lnTo>
                    <a:lnTo>
                      <a:pt x="23" y="0"/>
                    </a:lnTo>
                    <a:lnTo>
                      <a:pt x="23" y="0"/>
                    </a:lnTo>
                    <a:lnTo>
                      <a:pt x="27" y="0"/>
                    </a:lnTo>
                    <a:lnTo>
                      <a:pt x="27" y="0"/>
                    </a:lnTo>
                    <a:lnTo>
                      <a:pt x="27" y="0"/>
                    </a:lnTo>
                    <a:lnTo>
                      <a:pt x="27" y="0"/>
                    </a:lnTo>
                    <a:lnTo>
                      <a:pt x="32" y="0"/>
                    </a:lnTo>
                    <a:lnTo>
                      <a:pt x="36" y="0"/>
                    </a:lnTo>
                    <a:lnTo>
                      <a:pt x="36" y="0"/>
                    </a:lnTo>
                    <a:lnTo>
                      <a:pt x="41" y="0"/>
                    </a:lnTo>
                    <a:lnTo>
                      <a:pt x="41" y="0"/>
                    </a:lnTo>
                    <a:lnTo>
                      <a:pt x="45" y="5"/>
                    </a:lnTo>
                    <a:lnTo>
                      <a:pt x="45" y="0"/>
                    </a:lnTo>
                    <a:lnTo>
                      <a:pt x="50" y="0"/>
                    </a:lnTo>
                    <a:lnTo>
                      <a:pt x="50" y="0"/>
                    </a:lnTo>
                    <a:lnTo>
                      <a:pt x="50" y="0"/>
                    </a:lnTo>
                    <a:lnTo>
                      <a:pt x="50" y="0"/>
                    </a:lnTo>
                    <a:lnTo>
                      <a:pt x="54" y="0"/>
                    </a:lnTo>
                    <a:lnTo>
                      <a:pt x="54" y="0"/>
                    </a:lnTo>
                    <a:lnTo>
                      <a:pt x="5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0" name="Freeform 101"/>
              <p:cNvSpPr>
                <a:spLocks/>
              </p:cNvSpPr>
              <p:nvPr/>
            </p:nvSpPr>
            <p:spPr bwMode="auto">
              <a:xfrm>
                <a:off x="4449763" y="1452564"/>
                <a:ext cx="14288" cy="22225"/>
              </a:xfrm>
              <a:custGeom>
                <a:avLst/>
                <a:gdLst>
                  <a:gd name="T0" fmla="*/ 0 w 9"/>
                  <a:gd name="T1" fmla="*/ 0 h 14"/>
                  <a:gd name="T2" fmla="*/ 0 w 9"/>
                  <a:gd name="T3" fmla="*/ 0 h 14"/>
                  <a:gd name="T4" fmla="*/ 4 w 9"/>
                  <a:gd name="T5" fmla="*/ 0 h 14"/>
                  <a:gd name="T6" fmla="*/ 4 w 9"/>
                  <a:gd name="T7" fmla="*/ 0 h 14"/>
                  <a:gd name="T8" fmla="*/ 4 w 9"/>
                  <a:gd name="T9" fmla="*/ 0 h 14"/>
                  <a:gd name="T10" fmla="*/ 4 w 9"/>
                  <a:gd name="T11" fmla="*/ 0 h 14"/>
                  <a:gd name="T12" fmla="*/ 4 w 9"/>
                  <a:gd name="T13" fmla="*/ 0 h 14"/>
                  <a:gd name="T14" fmla="*/ 4 w 9"/>
                  <a:gd name="T15" fmla="*/ 5 h 14"/>
                  <a:gd name="T16" fmla="*/ 4 w 9"/>
                  <a:gd name="T17" fmla="*/ 5 h 14"/>
                  <a:gd name="T18" fmla="*/ 4 w 9"/>
                  <a:gd name="T19" fmla="*/ 5 h 14"/>
                  <a:gd name="T20" fmla="*/ 4 w 9"/>
                  <a:gd name="T21" fmla="*/ 5 h 14"/>
                  <a:gd name="T22" fmla="*/ 9 w 9"/>
                  <a:gd name="T23" fmla="*/ 5 h 14"/>
                  <a:gd name="T24" fmla="*/ 9 w 9"/>
                  <a:gd name="T25" fmla="*/ 9 h 14"/>
                  <a:gd name="T26" fmla="*/ 9 w 9"/>
                  <a:gd name="T27" fmla="*/ 9 h 14"/>
                  <a:gd name="T28" fmla="*/ 9 w 9"/>
                  <a:gd name="T29" fmla="*/ 9 h 14"/>
                  <a:gd name="T30" fmla="*/ 9 w 9"/>
                  <a:gd name="T31" fmla="*/ 9 h 14"/>
                  <a:gd name="T32" fmla="*/ 9 w 9"/>
                  <a:gd name="T33" fmla="*/ 9 h 14"/>
                  <a:gd name="T34" fmla="*/ 9 w 9"/>
                  <a:gd name="T35" fmla="*/ 9 h 14"/>
                  <a:gd name="T36" fmla="*/ 9 w 9"/>
                  <a:gd name="T37" fmla="*/ 9 h 14"/>
                  <a:gd name="T38" fmla="*/ 9 w 9"/>
                  <a:gd name="T39" fmla="*/ 14 h 14"/>
                  <a:gd name="T40" fmla="*/ 9 w 9"/>
                  <a:gd name="T41" fmla="*/ 14 h 14"/>
                  <a:gd name="T42" fmla="*/ 4 w 9"/>
                  <a:gd name="T43" fmla="*/ 14 h 14"/>
                  <a:gd name="T44" fmla="*/ 4 w 9"/>
                  <a:gd name="T45" fmla="*/ 14 h 14"/>
                  <a:gd name="T46" fmla="*/ 4 w 9"/>
                  <a:gd name="T47" fmla="*/ 14 h 14"/>
                  <a:gd name="T48" fmla="*/ 4 w 9"/>
                  <a:gd name="T49" fmla="*/ 14 h 14"/>
                  <a:gd name="T50" fmla="*/ 4 w 9"/>
                  <a:gd name="T51" fmla="*/ 14 h 14"/>
                  <a:gd name="T52" fmla="*/ 0 w 9"/>
                  <a:gd name="T53" fmla="*/ 14 h 14"/>
                  <a:gd name="T54" fmla="*/ 0 w 9"/>
                  <a:gd name="T55" fmla="*/ 14 h 14"/>
                  <a:gd name="T56" fmla="*/ 0 w 9"/>
                  <a:gd name="T57" fmla="*/ 14 h 14"/>
                  <a:gd name="T58" fmla="*/ 0 w 9"/>
                  <a:gd name="T59" fmla="*/ 14 h 14"/>
                  <a:gd name="T60" fmla="*/ 0 w 9"/>
                  <a:gd name="T61" fmla="*/ 14 h 14"/>
                  <a:gd name="T62" fmla="*/ 0 w 9"/>
                  <a:gd name="T63" fmla="*/ 14 h 14"/>
                  <a:gd name="T64" fmla="*/ 0 w 9"/>
                  <a:gd name="T65" fmla="*/ 14 h 14"/>
                  <a:gd name="T66" fmla="*/ 0 w 9"/>
                  <a:gd name="T67" fmla="*/ 14 h 14"/>
                  <a:gd name="T68" fmla="*/ 0 w 9"/>
                  <a:gd name="T69" fmla="*/ 9 h 14"/>
                  <a:gd name="T70" fmla="*/ 0 w 9"/>
                  <a:gd name="T71" fmla="*/ 9 h 14"/>
                  <a:gd name="T72" fmla="*/ 0 w 9"/>
                  <a:gd name="T73" fmla="*/ 9 h 14"/>
                  <a:gd name="T74" fmla="*/ 0 w 9"/>
                  <a:gd name="T75" fmla="*/ 9 h 14"/>
                  <a:gd name="T76" fmla="*/ 0 w 9"/>
                  <a:gd name="T77" fmla="*/ 9 h 14"/>
                  <a:gd name="T78" fmla="*/ 0 w 9"/>
                  <a:gd name="T79" fmla="*/ 5 h 14"/>
                  <a:gd name="T80" fmla="*/ 0 w 9"/>
                  <a:gd name="T81" fmla="*/ 5 h 14"/>
                  <a:gd name="T82" fmla="*/ 0 w 9"/>
                  <a:gd name="T83" fmla="*/ 5 h 14"/>
                  <a:gd name="T84" fmla="*/ 0 w 9"/>
                  <a:gd name="T85" fmla="*/ 5 h 14"/>
                  <a:gd name="T86" fmla="*/ 0 w 9"/>
                  <a:gd name="T87" fmla="*/ 5 h 14"/>
                  <a:gd name="T88" fmla="*/ 0 w 9"/>
                  <a:gd name="T89" fmla="*/ 5 h 14"/>
                  <a:gd name="T90" fmla="*/ 0 w 9"/>
                  <a:gd name="T91" fmla="*/ 0 h 14"/>
                  <a:gd name="T92" fmla="*/ 0 w 9"/>
                  <a:gd name="T9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 h="14">
                    <a:moveTo>
                      <a:pt x="0" y="0"/>
                    </a:moveTo>
                    <a:lnTo>
                      <a:pt x="0" y="0"/>
                    </a:lnTo>
                    <a:lnTo>
                      <a:pt x="4" y="0"/>
                    </a:lnTo>
                    <a:lnTo>
                      <a:pt x="4" y="0"/>
                    </a:lnTo>
                    <a:lnTo>
                      <a:pt x="4" y="0"/>
                    </a:lnTo>
                    <a:lnTo>
                      <a:pt x="4" y="0"/>
                    </a:lnTo>
                    <a:lnTo>
                      <a:pt x="4" y="0"/>
                    </a:lnTo>
                    <a:lnTo>
                      <a:pt x="4" y="5"/>
                    </a:lnTo>
                    <a:lnTo>
                      <a:pt x="4" y="5"/>
                    </a:lnTo>
                    <a:lnTo>
                      <a:pt x="4" y="5"/>
                    </a:lnTo>
                    <a:lnTo>
                      <a:pt x="4" y="5"/>
                    </a:lnTo>
                    <a:lnTo>
                      <a:pt x="9" y="5"/>
                    </a:lnTo>
                    <a:lnTo>
                      <a:pt x="9" y="9"/>
                    </a:lnTo>
                    <a:lnTo>
                      <a:pt x="9" y="9"/>
                    </a:lnTo>
                    <a:lnTo>
                      <a:pt x="9" y="9"/>
                    </a:lnTo>
                    <a:lnTo>
                      <a:pt x="9" y="9"/>
                    </a:lnTo>
                    <a:lnTo>
                      <a:pt x="9" y="9"/>
                    </a:lnTo>
                    <a:lnTo>
                      <a:pt x="9" y="9"/>
                    </a:lnTo>
                    <a:lnTo>
                      <a:pt x="9" y="9"/>
                    </a:lnTo>
                    <a:lnTo>
                      <a:pt x="9" y="14"/>
                    </a:lnTo>
                    <a:lnTo>
                      <a:pt x="9" y="14"/>
                    </a:lnTo>
                    <a:lnTo>
                      <a:pt x="4" y="14"/>
                    </a:lnTo>
                    <a:lnTo>
                      <a:pt x="4" y="14"/>
                    </a:lnTo>
                    <a:lnTo>
                      <a:pt x="4" y="14"/>
                    </a:lnTo>
                    <a:lnTo>
                      <a:pt x="4" y="14"/>
                    </a:lnTo>
                    <a:lnTo>
                      <a:pt x="4" y="14"/>
                    </a:lnTo>
                    <a:lnTo>
                      <a:pt x="0" y="14"/>
                    </a:lnTo>
                    <a:lnTo>
                      <a:pt x="0" y="14"/>
                    </a:lnTo>
                    <a:lnTo>
                      <a:pt x="0" y="14"/>
                    </a:lnTo>
                    <a:lnTo>
                      <a:pt x="0" y="14"/>
                    </a:lnTo>
                    <a:lnTo>
                      <a:pt x="0" y="14"/>
                    </a:lnTo>
                    <a:lnTo>
                      <a:pt x="0" y="14"/>
                    </a:lnTo>
                    <a:lnTo>
                      <a:pt x="0" y="14"/>
                    </a:lnTo>
                    <a:lnTo>
                      <a:pt x="0" y="14"/>
                    </a:lnTo>
                    <a:lnTo>
                      <a:pt x="0" y="9"/>
                    </a:lnTo>
                    <a:lnTo>
                      <a:pt x="0" y="9"/>
                    </a:lnTo>
                    <a:lnTo>
                      <a:pt x="0" y="9"/>
                    </a:lnTo>
                    <a:lnTo>
                      <a:pt x="0" y="9"/>
                    </a:lnTo>
                    <a:lnTo>
                      <a:pt x="0" y="9"/>
                    </a:lnTo>
                    <a:lnTo>
                      <a:pt x="0" y="5"/>
                    </a:lnTo>
                    <a:lnTo>
                      <a:pt x="0" y="5"/>
                    </a:lnTo>
                    <a:lnTo>
                      <a:pt x="0" y="5"/>
                    </a:lnTo>
                    <a:lnTo>
                      <a:pt x="0" y="5"/>
                    </a:lnTo>
                    <a:lnTo>
                      <a:pt x="0" y="5"/>
                    </a:lnTo>
                    <a:lnTo>
                      <a:pt x="0" y="5"/>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1" name="Freeform 102"/>
              <p:cNvSpPr>
                <a:spLocks/>
              </p:cNvSpPr>
              <p:nvPr/>
            </p:nvSpPr>
            <p:spPr bwMode="auto">
              <a:xfrm>
                <a:off x="4786313" y="1216026"/>
                <a:ext cx="158750" cy="71438"/>
              </a:xfrm>
              <a:custGeom>
                <a:avLst/>
                <a:gdLst>
                  <a:gd name="T0" fmla="*/ 54 w 100"/>
                  <a:gd name="T1" fmla="*/ 0 h 45"/>
                  <a:gd name="T2" fmla="*/ 54 w 100"/>
                  <a:gd name="T3" fmla="*/ 0 h 45"/>
                  <a:gd name="T4" fmla="*/ 59 w 100"/>
                  <a:gd name="T5" fmla="*/ 4 h 45"/>
                  <a:gd name="T6" fmla="*/ 64 w 100"/>
                  <a:gd name="T7" fmla="*/ 4 h 45"/>
                  <a:gd name="T8" fmla="*/ 68 w 100"/>
                  <a:gd name="T9" fmla="*/ 9 h 45"/>
                  <a:gd name="T10" fmla="*/ 73 w 100"/>
                  <a:gd name="T11" fmla="*/ 9 h 45"/>
                  <a:gd name="T12" fmla="*/ 82 w 100"/>
                  <a:gd name="T13" fmla="*/ 9 h 45"/>
                  <a:gd name="T14" fmla="*/ 86 w 100"/>
                  <a:gd name="T15" fmla="*/ 9 h 45"/>
                  <a:gd name="T16" fmla="*/ 86 w 100"/>
                  <a:gd name="T17" fmla="*/ 9 h 45"/>
                  <a:gd name="T18" fmla="*/ 91 w 100"/>
                  <a:gd name="T19" fmla="*/ 13 h 45"/>
                  <a:gd name="T20" fmla="*/ 91 w 100"/>
                  <a:gd name="T21" fmla="*/ 18 h 45"/>
                  <a:gd name="T22" fmla="*/ 91 w 100"/>
                  <a:gd name="T23" fmla="*/ 18 h 45"/>
                  <a:gd name="T24" fmla="*/ 91 w 100"/>
                  <a:gd name="T25" fmla="*/ 22 h 45"/>
                  <a:gd name="T26" fmla="*/ 95 w 100"/>
                  <a:gd name="T27" fmla="*/ 22 h 45"/>
                  <a:gd name="T28" fmla="*/ 95 w 100"/>
                  <a:gd name="T29" fmla="*/ 27 h 45"/>
                  <a:gd name="T30" fmla="*/ 100 w 100"/>
                  <a:gd name="T31" fmla="*/ 27 h 45"/>
                  <a:gd name="T32" fmla="*/ 100 w 100"/>
                  <a:gd name="T33" fmla="*/ 31 h 45"/>
                  <a:gd name="T34" fmla="*/ 100 w 100"/>
                  <a:gd name="T35" fmla="*/ 36 h 45"/>
                  <a:gd name="T36" fmla="*/ 95 w 100"/>
                  <a:gd name="T37" fmla="*/ 41 h 45"/>
                  <a:gd name="T38" fmla="*/ 91 w 100"/>
                  <a:gd name="T39" fmla="*/ 41 h 45"/>
                  <a:gd name="T40" fmla="*/ 91 w 100"/>
                  <a:gd name="T41" fmla="*/ 41 h 45"/>
                  <a:gd name="T42" fmla="*/ 82 w 100"/>
                  <a:gd name="T43" fmla="*/ 45 h 45"/>
                  <a:gd name="T44" fmla="*/ 77 w 100"/>
                  <a:gd name="T45" fmla="*/ 45 h 45"/>
                  <a:gd name="T46" fmla="*/ 73 w 100"/>
                  <a:gd name="T47" fmla="*/ 45 h 45"/>
                  <a:gd name="T48" fmla="*/ 68 w 100"/>
                  <a:gd name="T49" fmla="*/ 41 h 45"/>
                  <a:gd name="T50" fmla="*/ 64 w 100"/>
                  <a:gd name="T51" fmla="*/ 36 h 45"/>
                  <a:gd name="T52" fmla="*/ 54 w 100"/>
                  <a:gd name="T53" fmla="*/ 31 h 45"/>
                  <a:gd name="T54" fmla="*/ 50 w 100"/>
                  <a:gd name="T55" fmla="*/ 31 h 45"/>
                  <a:gd name="T56" fmla="*/ 50 w 100"/>
                  <a:gd name="T57" fmla="*/ 31 h 45"/>
                  <a:gd name="T58" fmla="*/ 41 w 100"/>
                  <a:gd name="T59" fmla="*/ 31 h 45"/>
                  <a:gd name="T60" fmla="*/ 36 w 100"/>
                  <a:gd name="T61" fmla="*/ 31 h 45"/>
                  <a:gd name="T62" fmla="*/ 27 w 100"/>
                  <a:gd name="T63" fmla="*/ 31 h 45"/>
                  <a:gd name="T64" fmla="*/ 23 w 100"/>
                  <a:gd name="T65" fmla="*/ 31 h 45"/>
                  <a:gd name="T66" fmla="*/ 14 w 100"/>
                  <a:gd name="T67" fmla="*/ 31 h 45"/>
                  <a:gd name="T68" fmla="*/ 9 w 100"/>
                  <a:gd name="T69" fmla="*/ 31 h 45"/>
                  <a:gd name="T70" fmla="*/ 0 w 100"/>
                  <a:gd name="T71" fmla="*/ 36 h 45"/>
                  <a:gd name="T72" fmla="*/ 5 w 100"/>
                  <a:gd name="T73" fmla="*/ 22 h 45"/>
                  <a:gd name="T74" fmla="*/ 5 w 100"/>
                  <a:gd name="T75" fmla="*/ 18 h 45"/>
                  <a:gd name="T76" fmla="*/ 9 w 100"/>
                  <a:gd name="T77" fmla="*/ 9 h 45"/>
                  <a:gd name="T78" fmla="*/ 18 w 100"/>
                  <a:gd name="T79" fmla="*/ 9 h 45"/>
                  <a:gd name="T80" fmla="*/ 27 w 100"/>
                  <a:gd name="T81" fmla="*/ 13 h 45"/>
                  <a:gd name="T82" fmla="*/ 41 w 100"/>
                  <a:gd name="T83" fmla="*/ 18 h 45"/>
                  <a:gd name="T84" fmla="*/ 45 w 100"/>
                  <a:gd name="T85" fmla="*/ 13 h 45"/>
                  <a:gd name="T86" fmla="*/ 41 w 100"/>
                  <a:gd name="T87" fmla="*/ 4 h 45"/>
                  <a:gd name="T88" fmla="*/ 45 w 100"/>
                  <a:gd name="T89" fmla="*/ 4 h 45"/>
                  <a:gd name="T90" fmla="*/ 50 w 100"/>
                  <a:gd name="T91" fmla="*/ 0 h 45"/>
                  <a:gd name="T92" fmla="*/ 54 w 100"/>
                  <a:gd name="T9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0" h="45">
                    <a:moveTo>
                      <a:pt x="54" y="0"/>
                    </a:moveTo>
                    <a:lnTo>
                      <a:pt x="54" y="0"/>
                    </a:lnTo>
                    <a:lnTo>
                      <a:pt x="54" y="0"/>
                    </a:lnTo>
                    <a:lnTo>
                      <a:pt x="54" y="0"/>
                    </a:lnTo>
                    <a:lnTo>
                      <a:pt x="54" y="0"/>
                    </a:lnTo>
                    <a:lnTo>
                      <a:pt x="54" y="0"/>
                    </a:lnTo>
                    <a:lnTo>
                      <a:pt x="54" y="0"/>
                    </a:lnTo>
                    <a:lnTo>
                      <a:pt x="59" y="4"/>
                    </a:lnTo>
                    <a:lnTo>
                      <a:pt x="59" y="4"/>
                    </a:lnTo>
                    <a:lnTo>
                      <a:pt x="64" y="4"/>
                    </a:lnTo>
                    <a:lnTo>
                      <a:pt x="64" y="4"/>
                    </a:lnTo>
                    <a:lnTo>
                      <a:pt x="64" y="4"/>
                    </a:lnTo>
                    <a:lnTo>
                      <a:pt x="68" y="4"/>
                    </a:lnTo>
                    <a:lnTo>
                      <a:pt x="68" y="4"/>
                    </a:lnTo>
                    <a:lnTo>
                      <a:pt x="68" y="9"/>
                    </a:lnTo>
                    <a:lnTo>
                      <a:pt x="73" y="9"/>
                    </a:lnTo>
                    <a:lnTo>
                      <a:pt x="73" y="9"/>
                    </a:lnTo>
                    <a:lnTo>
                      <a:pt x="73" y="9"/>
                    </a:lnTo>
                    <a:lnTo>
                      <a:pt x="77" y="9"/>
                    </a:lnTo>
                    <a:lnTo>
                      <a:pt x="77" y="9"/>
                    </a:lnTo>
                    <a:lnTo>
                      <a:pt x="82" y="9"/>
                    </a:lnTo>
                    <a:lnTo>
                      <a:pt x="82" y="9"/>
                    </a:lnTo>
                    <a:lnTo>
                      <a:pt x="82" y="9"/>
                    </a:lnTo>
                    <a:lnTo>
                      <a:pt x="86" y="9"/>
                    </a:lnTo>
                    <a:lnTo>
                      <a:pt x="86" y="9"/>
                    </a:lnTo>
                    <a:lnTo>
                      <a:pt x="86" y="9"/>
                    </a:lnTo>
                    <a:lnTo>
                      <a:pt x="86" y="9"/>
                    </a:lnTo>
                    <a:lnTo>
                      <a:pt x="86" y="13"/>
                    </a:lnTo>
                    <a:lnTo>
                      <a:pt x="91" y="13"/>
                    </a:lnTo>
                    <a:lnTo>
                      <a:pt x="91" y="13"/>
                    </a:lnTo>
                    <a:lnTo>
                      <a:pt x="91" y="13"/>
                    </a:lnTo>
                    <a:lnTo>
                      <a:pt x="91" y="13"/>
                    </a:lnTo>
                    <a:lnTo>
                      <a:pt x="91" y="18"/>
                    </a:lnTo>
                    <a:lnTo>
                      <a:pt x="91" y="18"/>
                    </a:lnTo>
                    <a:lnTo>
                      <a:pt x="91" y="18"/>
                    </a:lnTo>
                    <a:lnTo>
                      <a:pt x="91" y="18"/>
                    </a:lnTo>
                    <a:lnTo>
                      <a:pt x="91" y="18"/>
                    </a:lnTo>
                    <a:lnTo>
                      <a:pt x="91" y="22"/>
                    </a:lnTo>
                    <a:lnTo>
                      <a:pt x="91" y="22"/>
                    </a:lnTo>
                    <a:lnTo>
                      <a:pt x="91" y="22"/>
                    </a:lnTo>
                    <a:lnTo>
                      <a:pt x="95" y="22"/>
                    </a:lnTo>
                    <a:lnTo>
                      <a:pt x="95" y="22"/>
                    </a:lnTo>
                    <a:lnTo>
                      <a:pt x="95" y="22"/>
                    </a:lnTo>
                    <a:lnTo>
                      <a:pt x="95" y="27"/>
                    </a:lnTo>
                    <a:lnTo>
                      <a:pt x="95" y="27"/>
                    </a:lnTo>
                    <a:lnTo>
                      <a:pt x="95" y="27"/>
                    </a:lnTo>
                    <a:lnTo>
                      <a:pt x="100" y="27"/>
                    </a:lnTo>
                    <a:lnTo>
                      <a:pt x="100" y="27"/>
                    </a:lnTo>
                    <a:lnTo>
                      <a:pt x="100" y="31"/>
                    </a:lnTo>
                    <a:lnTo>
                      <a:pt x="100" y="31"/>
                    </a:lnTo>
                    <a:lnTo>
                      <a:pt x="100" y="31"/>
                    </a:lnTo>
                    <a:lnTo>
                      <a:pt x="100" y="36"/>
                    </a:lnTo>
                    <a:lnTo>
                      <a:pt x="100" y="36"/>
                    </a:lnTo>
                    <a:lnTo>
                      <a:pt x="100" y="36"/>
                    </a:lnTo>
                    <a:lnTo>
                      <a:pt x="100" y="36"/>
                    </a:lnTo>
                    <a:lnTo>
                      <a:pt x="95" y="36"/>
                    </a:lnTo>
                    <a:lnTo>
                      <a:pt x="95" y="41"/>
                    </a:lnTo>
                    <a:lnTo>
                      <a:pt x="91" y="41"/>
                    </a:lnTo>
                    <a:lnTo>
                      <a:pt x="91" y="41"/>
                    </a:lnTo>
                    <a:lnTo>
                      <a:pt x="91" y="41"/>
                    </a:lnTo>
                    <a:lnTo>
                      <a:pt x="91" y="41"/>
                    </a:lnTo>
                    <a:lnTo>
                      <a:pt x="91" y="41"/>
                    </a:lnTo>
                    <a:lnTo>
                      <a:pt x="91" y="41"/>
                    </a:lnTo>
                    <a:lnTo>
                      <a:pt x="86" y="41"/>
                    </a:lnTo>
                    <a:lnTo>
                      <a:pt x="82" y="41"/>
                    </a:lnTo>
                    <a:lnTo>
                      <a:pt x="82" y="45"/>
                    </a:lnTo>
                    <a:lnTo>
                      <a:pt x="82" y="45"/>
                    </a:lnTo>
                    <a:lnTo>
                      <a:pt x="77" y="45"/>
                    </a:lnTo>
                    <a:lnTo>
                      <a:pt x="77" y="45"/>
                    </a:lnTo>
                    <a:lnTo>
                      <a:pt x="77" y="45"/>
                    </a:lnTo>
                    <a:lnTo>
                      <a:pt x="77" y="45"/>
                    </a:lnTo>
                    <a:lnTo>
                      <a:pt x="73" y="45"/>
                    </a:lnTo>
                    <a:lnTo>
                      <a:pt x="73" y="41"/>
                    </a:lnTo>
                    <a:lnTo>
                      <a:pt x="73" y="41"/>
                    </a:lnTo>
                    <a:lnTo>
                      <a:pt x="68" y="41"/>
                    </a:lnTo>
                    <a:lnTo>
                      <a:pt x="68" y="41"/>
                    </a:lnTo>
                    <a:lnTo>
                      <a:pt x="64" y="36"/>
                    </a:lnTo>
                    <a:lnTo>
                      <a:pt x="64" y="36"/>
                    </a:lnTo>
                    <a:lnTo>
                      <a:pt x="59" y="36"/>
                    </a:lnTo>
                    <a:lnTo>
                      <a:pt x="54" y="36"/>
                    </a:lnTo>
                    <a:lnTo>
                      <a:pt x="54" y="31"/>
                    </a:lnTo>
                    <a:lnTo>
                      <a:pt x="54" y="31"/>
                    </a:lnTo>
                    <a:lnTo>
                      <a:pt x="54" y="31"/>
                    </a:lnTo>
                    <a:lnTo>
                      <a:pt x="50" y="31"/>
                    </a:lnTo>
                    <a:lnTo>
                      <a:pt x="50" y="31"/>
                    </a:lnTo>
                    <a:lnTo>
                      <a:pt x="50" y="31"/>
                    </a:lnTo>
                    <a:lnTo>
                      <a:pt x="50" y="31"/>
                    </a:lnTo>
                    <a:lnTo>
                      <a:pt x="45" y="31"/>
                    </a:lnTo>
                    <a:lnTo>
                      <a:pt x="45" y="36"/>
                    </a:lnTo>
                    <a:lnTo>
                      <a:pt x="41" y="31"/>
                    </a:lnTo>
                    <a:lnTo>
                      <a:pt x="41" y="31"/>
                    </a:lnTo>
                    <a:lnTo>
                      <a:pt x="36" y="31"/>
                    </a:lnTo>
                    <a:lnTo>
                      <a:pt x="36" y="31"/>
                    </a:lnTo>
                    <a:lnTo>
                      <a:pt x="32" y="31"/>
                    </a:lnTo>
                    <a:lnTo>
                      <a:pt x="27" y="31"/>
                    </a:lnTo>
                    <a:lnTo>
                      <a:pt x="27" y="31"/>
                    </a:lnTo>
                    <a:lnTo>
                      <a:pt x="27" y="31"/>
                    </a:lnTo>
                    <a:lnTo>
                      <a:pt x="27" y="31"/>
                    </a:lnTo>
                    <a:lnTo>
                      <a:pt x="23" y="31"/>
                    </a:lnTo>
                    <a:lnTo>
                      <a:pt x="23" y="31"/>
                    </a:lnTo>
                    <a:lnTo>
                      <a:pt x="18" y="31"/>
                    </a:lnTo>
                    <a:lnTo>
                      <a:pt x="14" y="31"/>
                    </a:lnTo>
                    <a:lnTo>
                      <a:pt x="14" y="31"/>
                    </a:lnTo>
                    <a:lnTo>
                      <a:pt x="9" y="31"/>
                    </a:lnTo>
                    <a:lnTo>
                      <a:pt x="9" y="31"/>
                    </a:lnTo>
                    <a:lnTo>
                      <a:pt x="5" y="36"/>
                    </a:lnTo>
                    <a:lnTo>
                      <a:pt x="0" y="36"/>
                    </a:lnTo>
                    <a:lnTo>
                      <a:pt x="0" y="36"/>
                    </a:lnTo>
                    <a:lnTo>
                      <a:pt x="0" y="27"/>
                    </a:lnTo>
                    <a:lnTo>
                      <a:pt x="0" y="22"/>
                    </a:lnTo>
                    <a:lnTo>
                      <a:pt x="5" y="22"/>
                    </a:lnTo>
                    <a:lnTo>
                      <a:pt x="5" y="22"/>
                    </a:lnTo>
                    <a:lnTo>
                      <a:pt x="5" y="18"/>
                    </a:lnTo>
                    <a:lnTo>
                      <a:pt x="5" y="18"/>
                    </a:lnTo>
                    <a:lnTo>
                      <a:pt x="5" y="13"/>
                    </a:lnTo>
                    <a:lnTo>
                      <a:pt x="9" y="9"/>
                    </a:lnTo>
                    <a:lnTo>
                      <a:pt x="9" y="9"/>
                    </a:lnTo>
                    <a:lnTo>
                      <a:pt x="14" y="9"/>
                    </a:lnTo>
                    <a:lnTo>
                      <a:pt x="18" y="9"/>
                    </a:lnTo>
                    <a:lnTo>
                      <a:pt x="18" y="9"/>
                    </a:lnTo>
                    <a:lnTo>
                      <a:pt x="23" y="9"/>
                    </a:lnTo>
                    <a:lnTo>
                      <a:pt x="27" y="13"/>
                    </a:lnTo>
                    <a:lnTo>
                      <a:pt x="27" y="13"/>
                    </a:lnTo>
                    <a:lnTo>
                      <a:pt x="32" y="18"/>
                    </a:lnTo>
                    <a:lnTo>
                      <a:pt x="36" y="22"/>
                    </a:lnTo>
                    <a:lnTo>
                      <a:pt x="41" y="18"/>
                    </a:lnTo>
                    <a:lnTo>
                      <a:pt x="41" y="18"/>
                    </a:lnTo>
                    <a:lnTo>
                      <a:pt x="45" y="18"/>
                    </a:lnTo>
                    <a:lnTo>
                      <a:pt x="45" y="13"/>
                    </a:lnTo>
                    <a:lnTo>
                      <a:pt x="45" y="13"/>
                    </a:lnTo>
                    <a:lnTo>
                      <a:pt x="45" y="9"/>
                    </a:lnTo>
                    <a:lnTo>
                      <a:pt x="41" y="4"/>
                    </a:lnTo>
                    <a:lnTo>
                      <a:pt x="41" y="4"/>
                    </a:lnTo>
                    <a:lnTo>
                      <a:pt x="45" y="4"/>
                    </a:lnTo>
                    <a:lnTo>
                      <a:pt x="45" y="4"/>
                    </a:lnTo>
                    <a:lnTo>
                      <a:pt x="50" y="0"/>
                    </a:lnTo>
                    <a:lnTo>
                      <a:pt x="50" y="0"/>
                    </a:lnTo>
                    <a:lnTo>
                      <a:pt x="50" y="0"/>
                    </a:lnTo>
                    <a:lnTo>
                      <a:pt x="54" y="0"/>
                    </a:lnTo>
                    <a:lnTo>
                      <a:pt x="54" y="0"/>
                    </a:lnTo>
                    <a:lnTo>
                      <a:pt x="5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2" name="Freeform 103"/>
              <p:cNvSpPr>
                <a:spLocks/>
              </p:cNvSpPr>
              <p:nvPr/>
            </p:nvSpPr>
            <p:spPr bwMode="auto">
              <a:xfrm>
                <a:off x="3817938" y="1876426"/>
                <a:ext cx="438150" cy="430213"/>
              </a:xfrm>
              <a:custGeom>
                <a:avLst/>
                <a:gdLst>
                  <a:gd name="T0" fmla="*/ 240 w 276"/>
                  <a:gd name="T1" fmla="*/ 13 h 271"/>
                  <a:gd name="T2" fmla="*/ 249 w 276"/>
                  <a:gd name="T3" fmla="*/ 9 h 271"/>
                  <a:gd name="T4" fmla="*/ 253 w 276"/>
                  <a:gd name="T5" fmla="*/ 18 h 271"/>
                  <a:gd name="T6" fmla="*/ 267 w 276"/>
                  <a:gd name="T7" fmla="*/ 22 h 271"/>
                  <a:gd name="T8" fmla="*/ 267 w 276"/>
                  <a:gd name="T9" fmla="*/ 27 h 271"/>
                  <a:gd name="T10" fmla="*/ 267 w 276"/>
                  <a:gd name="T11" fmla="*/ 40 h 271"/>
                  <a:gd name="T12" fmla="*/ 271 w 276"/>
                  <a:gd name="T13" fmla="*/ 59 h 271"/>
                  <a:gd name="T14" fmla="*/ 276 w 276"/>
                  <a:gd name="T15" fmla="*/ 68 h 271"/>
                  <a:gd name="T16" fmla="*/ 276 w 276"/>
                  <a:gd name="T17" fmla="*/ 72 h 271"/>
                  <a:gd name="T18" fmla="*/ 253 w 276"/>
                  <a:gd name="T19" fmla="*/ 72 h 271"/>
                  <a:gd name="T20" fmla="*/ 249 w 276"/>
                  <a:gd name="T21" fmla="*/ 77 h 271"/>
                  <a:gd name="T22" fmla="*/ 235 w 276"/>
                  <a:gd name="T23" fmla="*/ 81 h 271"/>
                  <a:gd name="T24" fmla="*/ 231 w 276"/>
                  <a:gd name="T25" fmla="*/ 86 h 271"/>
                  <a:gd name="T26" fmla="*/ 235 w 276"/>
                  <a:gd name="T27" fmla="*/ 90 h 271"/>
                  <a:gd name="T28" fmla="*/ 231 w 276"/>
                  <a:gd name="T29" fmla="*/ 95 h 271"/>
                  <a:gd name="T30" fmla="*/ 217 w 276"/>
                  <a:gd name="T31" fmla="*/ 99 h 271"/>
                  <a:gd name="T32" fmla="*/ 204 w 276"/>
                  <a:gd name="T33" fmla="*/ 113 h 271"/>
                  <a:gd name="T34" fmla="*/ 186 w 276"/>
                  <a:gd name="T35" fmla="*/ 113 h 271"/>
                  <a:gd name="T36" fmla="*/ 186 w 276"/>
                  <a:gd name="T37" fmla="*/ 117 h 271"/>
                  <a:gd name="T38" fmla="*/ 177 w 276"/>
                  <a:gd name="T39" fmla="*/ 117 h 271"/>
                  <a:gd name="T40" fmla="*/ 168 w 276"/>
                  <a:gd name="T41" fmla="*/ 122 h 271"/>
                  <a:gd name="T42" fmla="*/ 154 w 276"/>
                  <a:gd name="T43" fmla="*/ 131 h 271"/>
                  <a:gd name="T44" fmla="*/ 145 w 276"/>
                  <a:gd name="T45" fmla="*/ 154 h 271"/>
                  <a:gd name="T46" fmla="*/ 145 w 276"/>
                  <a:gd name="T47" fmla="*/ 163 h 271"/>
                  <a:gd name="T48" fmla="*/ 140 w 276"/>
                  <a:gd name="T49" fmla="*/ 167 h 271"/>
                  <a:gd name="T50" fmla="*/ 136 w 276"/>
                  <a:gd name="T51" fmla="*/ 167 h 271"/>
                  <a:gd name="T52" fmla="*/ 127 w 276"/>
                  <a:gd name="T53" fmla="*/ 172 h 271"/>
                  <a:gd name="T54" fmla="*/ 118 w 276"/>
                  <a:gd name="T55" fmla="*/ 167 h 271"/>
                  <a:gd name="T56" fmla="*/ 109 w 276"/>
                  <a:gd name="T57" fmla="*/ 167 h 271"/>
                  <a:gd name="T58" fmla="*/ 104 w 276"/>
                  <a:gd name="T59" fmla="*/ 172 h 271"/>
                  <a:gd name="T60" fmla="*/ 100 w 276"/>
                  <a:gd name="T61" fmla="*/ 181 h 271"/>
                  <a:gd name="T62" fmla="*/ 95 w 276"/>
                  <a:gd name="T63" fmla="*/ 185 h 271"/>
                  <a:gd name="T64" fmla="*/ 91 w 276"/>
                  <a:gd name="T65" fmla="*/ 190 h 271"/>
                  <a:gd name="T66" fmla="*/ 86 w 276"/>
                  <a:gd name="T67" fmla="*/ 199 h 271"/>
                  <a:gd name="T68" fmla="*/ 82 w 276"/>
                  <a:gd name="T69" fmla="*/ 208 h 271"/>
                  <a:gd name="T70" fmla="*/ 73 w 276"/>
                  <a:gd name="T71" fmla="*/ 212 h 271"/>
                  <a:gd name="T72" fmla="*/ 68 w 276"/>
                  <a:gd name="T73" fmla="*/ 221 h 271"/>
                  <a:gd name="T74" fmla="*/ 59 w 276"/>
                  <a:gd name="T75" fmla="*/ 226 h 271"/>
                  <a:gd name="T76" fmla="*/ 55 w 276"/>
                  <a:gd name="T77" fmla="*/ 235 h 271"/>
                  <a:gd name="T78" fmla="*/ 50 w 276"/>
                  <a:gd name="T79" fmla="*/ 253 h 271"/>
                  <a:gd name="T80" fmla="*/ 46 w 276"/>
                  <a:gd name="T81" fmla="*/ 258 h 271"/>
                  <a:gd name="T82" fmla="*/ 41 w 276"/>
                  <a:gd name="T83" fmla="*/ 267 h 271"/>
                  <a:gd name="T84" fmla="*/ 32 w 276"/>
                  <a:gd name="T85" fmla="*/ 271 h 271"/>
                  <a:gd name="T86" fmla="*/ 18 w 276"/>
                  <a:gd name="T87" fmla="*/ 271 h 271"/>
                  <a:gd name="T88" fmla="*/ 0 w 276"/>
                  <a:gd name="T89" fmla="*/ 271 h 271"/>
                  <a:gd name="T90" fmla="*/ 14 w 276"/>
                  <a:gd name="T91" fmla="*/ 244 h 271"/>
                  <a:gd name="T92" fmla="*/ 23 w 276"/>
                  <a:gd name="T93" fmla="*/ 230 h 271"/>
                  <a:gd name="T94" fmla="*/ 18 w 276"/>
                  <a:gd name="T95" fmla="*/ 230 h 271"/>
                  <a:gd name="T96" fmla="*/ 37 w 276"/>
                  <a:gd name="T97" fmla="*/ 212 h 271"/>
                  <a:gd name="T98" fmla="*/ 46 w 276"/>
                  <a:gd name="T99" fmla="*/ 190 h 271"/>
                  <a:gd name="T100" fmla="*/ 59 w 276"/>
                  <a:gd name="T101" fmla="*/ 176 h 271"/>
                  <a:gd name="T102" fmla="*/ 73 w 276"/>
                  <a:gd name="T103" fmla="*/ 154 h 271"/>
                  <a:gd name="T104" fmla="*/ 100 w 276"/>
                  <a:gd name="T105" fmla="*/ 144 h 271"/>
                  <a:gd name="T106" fmla="*/ 127 w 276"/>
                  <a:gd name="T107" fmla="*/ 122 h 271"/>
                  <a:gd name="T108" fmla="*/ 136 w 276"/>
                  <a:gd name="T109" fmla="*/ 104 h 271"/>
                  <a:gd name="T110" fmla="*/ 136 w 276"/>
                  <a:gd name="T111" fmla="*/ 86 h 271"/>
                  <a:gd name="T112" fmla="*/ 154 w 276"/>
                  <a:gd name="T113" fmla="*/ 54 h 271"/>
                  <a:gd name="T114" fmla="*/ 186 w 276"/>
                  <a:gd name="T115" fmla="*/ 36 h 271"/>
                  <a:gd name="T116" fmla="*/ 208 w 276"/>
                  <a:gd name="T117" fmla="*/ 0 h 271"/>
                  <a:gd name="T118" fmla="*/ 213 w 276"/>
                  <a:gd name="T119" fmla="*/ 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6" h="271">
                    <a:moveTo>
                      <a:pt x="222" y="13"/>
                    </a:moveTo>
                    <a:lnTo>
                      <a:pt x="222" y="13"/>
                    </a:lnTo>
                    <a:lnTo>
                      <a:pt x="226" y="13"/>
                    </a:lnTo>
                    <a:lnTo>
                      <a:pt x="235" y="13"/>
                    </a:lnTo>
                    <a:lnTo>
                      <a:pt x="235" y="13"/>
                    </a:lnTo>
                    <a:lnTo>
                      <a:pt x="240" y="13"/>
                    </a:lnTo>
                    <a:lnTo>
                      <a:pt x="240" y="13"/>
                    </a:lnTo>
                    <a:lnTo>
                      <a:pt x="244" y="13"/>
                    </a:lnTo>
                    <a:lnTo>
                      <a:pt x="244" y="13"/>
                    </a:lnTo>
                    <a:lnTo>
                      <a:pt x="249" y="13"/>
                    </a:lnTo>
                    <a:lnTo>
                      <a:pt x="249" y="9"/>
                    </a:lnTo>
                    <a:lnTo>
                      <a:pt x="249" y="9"/>
                    </a:lnTo>
                    <a:lnTo>
                      <a:pt x="249" y="13"/>
                    </a:lnTo>
                    <a:lnTo>
                      <a:pt x="249" y="13"/>
                    </a:lnTo>
                    <a:lnTo>
                      <a:pt x="253" y="13"/>
                    </a:lnTo>
                    <a:lnTo>
                      <a:pt x="253" y="13"/>
                    </a:lnTo>
                    <a:lnTo>
                      <a:pt x="253" y="13"/>
                    </a:lnTo>
                    <a:lnTo>
                      <a:pt x="253" y="18"/>
                    </a:lnTo>
                    <a:lnTo>
                      <a:pt x="258" y="13"/>
                    </a:lnTo>
                    <a:lnTo>
                      <a:pt x="262" y="18"/>
                    </a:lnTo>
                    <a:lnTo>
                      <a:pt x="262" y="18"/>
                    </a:lnTo>
                    <a:lnTo>
                      <a:pt x="262" y="18"/>
                    </a:lnTo>
                    <a:lnTo>
                      <a:pt x="267" y="22"/>
                    </a:lnTo>
                    <a:lnTo>
                      <a:pt x="267" y="22"/>
                    </a:lnTo>
                    <a:lnTo>
                      <a:pt x="267" y="22"/>
                    </a:lnTo>
                    <a:lnTo>
                      <a:pt x="267" y="22"/>
                    </a:lnTo>
                    <a:lnTo>
                      <a:pt x="267" y="27"/>
                    </a:lnTo>
                    <a:lnTo>
                      <a:pt x="267" y="27"/>
                    </a:lnTo>
                    <a:lnTo>
                      <a:pt x="267" y="27"/>
                    </a:lnTo>
                    <a:lnTo>
                      <a:pt x="267" y="27"/>
                    </a:lnTo>
                    <a:lnTo>
                      <a:pt x="267" y="27"/>
                    </a:lnTo>
                    <a:lnTo>
                      <a:pt x="267" y="31"/>
                    </a:lnTo>
                    <a:lnTo>
                      <a:pt x="271" y="31"/>
                    </a:lnTo>
                    <a:lnTo>
                      <a:pt x="271" y="36"/>
                    </a:lnTo>
                    <a:lnTo>
                      <a:pt x="267" y="40"/>
                    </a:lnTo>
                    <a:lnTo>
                      <a:pt x="267" y="40"/>
                    </a:lnTo>
                    <a:lnTo>
                      <a:pt x="267" y="40"/>
                    </a:lnTo>
                    <a:lnTo>
                      <a:pt x="271" y="45"/>
                    </a:lnTo>
                    <a:lnTo>
                      <a:pt x="267" y="50"/>
                    </a:lnTo>
                    <a:lnTo>
                      <a:pt x="271" y="54"/>
                    </a:lnTo>
                    <a:lnTo>
                      <a:pt x="271" y="54"/>
                    </a:lnTo>
                    <a:lnTo>
                      <a:pt x="271" y="59"/>
                    </a:lnTo>
                    <a:lnTo>
                      <a:pt x="271" y="59"/>
                    </a:lnTo>
                    <a:lnTo>
                      <a:pt x="271" y="63"/>
                    </a:lnTo>
                    <a:lnTo>
                      <a:pt x="276" y="63"/>
                    </a:lnTo>
                    <a:lnTo>
                      <a:pt x="276" y="63"/>
                    </a:lnTo>
                    <a:lnTo>
                      <a:pt x="276" y="63"/>
                    </a:lnTo>
                    <a:lnTo>
                      <a:pt x="276" y="68"/>
                    </a:lnTo>
                    <a:lnTo>
                      <a:pt x="276" y="68"/>
                    </a:lnTo>
                    <a:lnTo>
                      <a:pt x="276" y="68"/>
                    </a:lnTo>
                    <a:lnTo>
                      <a:pt x="276" y="68"/>
                    </a:lnTo>
                    <a:lnTo>
                      <a:pt x="276" y="72"/>
                    </a:lnTo>
                    <a:lnTo>
                      <a:pt x="276" y="72"/>
                    </a:lnTo>
                    <a:lnTo>
                      <a:pt x="276" y="72"/>
                    </a:lnTo>
                    <a:lnTo>
                      <a:pt x="271" y="72"/>
                    </a:lnTo>
                    <a:lnTo>
                      <a:pt x="267" y="72"/>
                    </a:lnTo>
                    <a:lnTo>
                      <a:pt x="267" y="72"/>
                    </a:lnTo>
                    <a:lnTo>
                      <a:pt x="262" y="72"/>
                    </a:lnTo>
                    <a:lnTo>
                      <a:pt x="258" y="72"/>
                    </a:lnTo>
                    <a:lnTo>
                      <a:pt x="253" y="72"/>
                    </a:lnTo>
                    <a:lnTo>
                      <a:pt x="253" y="72"/>
                    </a:lnTo>
                    <a:lnTo>
                      <a:pt x="249" y="72"/>
                    </a:lnTo>
                    <a:lnTo>
                      <a:pt x="249" y="72"/>
                    </a:lnTo>
                    <a:lnTo>
                      <a:pt x="249" y="72"/>
                    </a:lnTo>
                    <a:lnTo>
                      <a:pt x="249" y="72"/>
                    </a:lnTo>
                    <a:lnTo>
                      <a:pt x="249" y="77"/>
                    </a:lnTo>
                    <a:lnTo>
                      <a:pt x="244" y="77"/>
                    </a:lnTo>
                    <a:lnTo>
                      <a:pt x="244" y="77"/>
                    </a:lnTo>
                    <a:lnTo>
                      <a:pt x="240" y="81"/>
                    </a:lnTo>
                    <a:lnTo>
                      <a:pt x="235" y="81"/>
                    </a:lnTo>
                    <a:lnTo>
                      <a:pt x="235" y="81"/>
                    </a:lnTo>
                    <a:lnTo>
                      <a:pt x="235" y="81"/>
                    </a:lnTo>
                    <a:lnTo>
                      <a:pt x="231" y="81"/>
                    </a:lnTo>
                    <a:lnTo>
                      <a:pt x="231" y="81"/>
                    </a:lnTo>
                    <a:lnTo>
                      <a:pt x="231" y="81"/>
                    </a:lnTo>
                    <a:lnTo>
                      <a:pt x="231" y="81"/>
                    </a:lnTo>
                    <a:lnTo>
                      <a:pt x="231" y="86"/>
                    </a:lnTo>
                    <a:lnTo>
                      <a:pt x="231" y="86"/>
                    </a:lnTo>
                    <a:lnTo>
                      <a:pt x="231" y="86"/>
                    </a:lnTo>
                    <a:lnTo>
                      <a:pt x="231" y="90"/>
                    </a:lnTo>
                    <a:lnTo>
                      <a:pt x="231" y="90"/>
                    </a:lnTo>
                    <a:lnTo>
                      <a:pt x="231" y="90"/>
                    </a:lnTo>
                    <a:lnTo>
                      <a:pt x="231" y="90"/>
                    </a:lnTo>
                    <a:lnTo>
                      <a:pt x="235" y="90"/>
                    </a:lnTo>
                    <a:lnTo>
                      <a:pt x="235" y="90"/>
                    </a:lnTo>
                    <a:lnTo>
                      <a:pt x="235" y="90"/>
                    </a:lnTo>
                    <a:lnTo>
                      <a:pt x="235" y="95"/>
                    </a:lnTo>
                    <a:lnTo>
                      <a:pt x="235" y="95"/>
                    </a:lnTo>
                    <a:lnTo>
                      <a:pt x="235" y="95"/>
                    </a:lnTo>
                    <a:lnTo>
                      <a:pt x="231" y="95"/>
                    </a:lnTo>
                    <a:lnTo>
                      <a:pt x="231" y="95"/>
                    </a:lnTo>
                    <a:lnTo>
                      <a:pt x="226" y="95"/>
                    </a:lnTo>
                    <a:lnTo>
                      <a:pt x="222" y="99"/>
                    </a:lnTo>
                    <a:lnTo>
                      <a:pt x="222" y="99"/>
                    </a:lnTo>
                    <a:lnTo>
                      <a:pt x="217" y="99"/>
                    </a:lnTo>
                    <a:lnTo>
                      <a:pt x="217" y="99"/>
                    </a:lnTo>
                    <a:lnTo>
                      <a:pt x="213" y="104"/>
                    </a:lnTo>
                    <a:lnTo>
                      <a:pt x="213" y="104"/>
                    </a:lnTo>
                    <a:lnTo>
                      <a:pt x="208" y="108"/>
                    </a:lnTo>
                    <a:lnTo>
                      <a:pt x="208" y="108"/>
                    </a:lnTo>
                    <a:lnTo>
                      <a:pt x="204" y="113"/>
                    </a:lnTo>
                    <a:lnTo>
                      <a:pt x="204" y="113"/>
                    </a:lnTo>
                    <a:lnTo>
                      <a:pt x="199" y="113"/>
                    </a:lnTo>
                    <a:lnTo>
                      <a:pt x="195" y="113"/>
                    </a:lnTo>
                    <a:lnTo>
                      <a:pt x="190" y="113"/>
                    </a:lnTo>
                    <a:lnTo>
                      <a:pt x="190" y="113"/>
                    </a:lnTo>
                    <a:lnTo>
                      <a:pt x="190" y="113"/>
                    </a:lnTo>
                    <a:lnTo>
                      <a:pt x="186" y="113"/>
                    </a:lnTo>
                    <a:lnTo>
                      <a:pt x="186" y="113"/>
                    </a:lnTo>
                    <a:lnTo>
                      <a:pt x="186" y="113"/>
                    </a:lnTo>
                    <a:lnTo>
                      <a:pt x="186" y="117"/>
                    </a:lnTo>
                    <a:lnTo>
                      <a:pt x="186" y="117"/>
                    </a:lnTo>
                    <a:lnTo>
                      <a:pt x="186" y="117"/>
                    </a:lnTo>
                    <a:lnTo>
                      <a:pt x="186" y="117"/>
                    </a:lnTo>
                    <a:lnTo>
                      <a:pt x="186" y="117"/>
                    </a:lnTo>
                    <a:lnTo>
                      <a:pt x="186" y="117"/>
                    </a:lnTo>
                    <a:lnTo>
                      <a:pt x="181" y="117"/>
                    </a:lnTo>
                    <a:lnTo>
                      <a:pt x="181" y="117"/>
                    </a:lnTo>
                    <a:lnTo>
                      <a:pt x="177" y="117"/>
                    </a:lnTo>
                    <a:lnTo>
                      <a:pt x="177" y="117"/>
                    </a:lnTo>
                    <a:lnTo>
                      <a:pt x="177" y="117"/>
                    </a:lnTo>
                    <a:lnTo>
                      <a:pt x="172" y="117"/>
                    </a:lnTo>
                    <a:lnTo>
                      <a:pt x="172" y="122"/>
                    </a:lnTo>
                    <a:lnTo>
                      <a:pt x="172" y="122"/>
                    </a:lnTo>
                    <a:lnTo>
                      <a:pt x="168" y="122"/>
                    </a:lnTo>
                    <a:lnTo>
                      <a:pt x="168" y="122"/>
                    </a:lnTo>
                    <a:lnTo>
                      <a:pt x="168" y="122"/>
                    </a:lnTo>
                    <a:lnTo>
                      <a:pt x="163" y="126"/>
                    </a:lnTo>
                    <a:lnTo>
                      <a:pt x="163" y="126"/>
                    </a:lnTo>
                    <a:lnTo>
                      <a:pt x="158" y="131"/>
                    </a:lnTo>
                    <a:lnTo>
                      <a:pt x="154" y="131"/>
                    </a:lnTo>
                    <a:lnTo>
                      <a:pt x="154" y="131"/>
                    </a:lnTo>
                    <a:lnTo>
                      <a:pt x="149" y="135"/>
                    </a:lnTo>
                    <a:lnTo>
                      <a:pt x="149" y="135"/>
                    </a:lnTo>
                    <a:lnTo>
                      <a:pt x="149" y="135"/>
                    </a:lnTo>
                    <a:lnTo>
                      <a:pt x="149" y="135"/>
                    </a:lnTo>
                    <a:lnTo>
                      <a:pt x="149" y="154"/>
                    </a:lnTo>
                    <a:lnTo>
                      <a:pt x="145" y="154"/>
                    </a:lnTo>
                    <a:lnTo>
                      <a:pt x="145" y="158"/>
                    </a:lnTo>
                    <a:lnTo>
                      <a:pt x="145" y="158"/>
                    </a:lnTo>
                    <a:lnTo>
                      <a:pt x="145" y="158"/>
                    </a:lnTo>
                    <a:lnTo>
                      <a:pt x="145" y="158"/>
                    </a:lnTo>
                    <a:lnTo>
                      <a:pt x="145" y="163"/>
                    </a:lnTo>
                    <a:lnTo>
                      <a:pt x="145" y="163"/>
                    </a:lnTo>
                    <a:lnTo>
                      <a:pt x="145" y="163"/>
                    </a:lnTo>
                    <a:lnTo>
                      <a:pt x="145" y="163"/>
                    </a:lnTo>
                    <a:lnTo>
                      <a:pt x="145" y="163"/>
                    </a:lnTo>
                    <a:lnTo>
                      <a:pt x="145" y="167"/>
                    </a:lnTo>
                    <a:lnTo>
                      <a:pt x="145" y="167"/>
                    </a:lnTo>
                    <a:lnTo>
                      <a:pt x="140" y="167"/>
                    </a:lnTo>
                    <a:lnTo>
                      <a:pt x="140" y="167"/>
                    </a:lnTo>
                    <a:lnTo>
                      <a:pt x="140" y="167"/>
                    </a:lnTo>
                    <a:lnTo>
                      <a:pt x="136" y="167"/>
                    </a:lnTo>
                    <a:lnTo>
                      <a:pt x="136" y="167"/>
                    </a:lnTo>
                    <a:lnTo>
                      <a:pt x="136" y="167"/>
                    </a:lnTo>
                    <a:lnTo>
                      <a:pt x="136" y="167"/>
                    </a:lnTo>
                    <a:lnTo>
                      <a:pt x="131" y="167"/>
                    </a:lnTo>
                    <a:lnTo>
                      <a:pt x="131" y="167"/>
                    </a:lnTo>
                    <a:lnTo>
                      <a:pt x="131" y="172"/>
                    </a:lnTo>
                    <a:lnTo>
                      <a:pt x="127" y="172"/>
                    </a:lnTo>
                    <a:lnTo>
                      <a:pt x="127" y="172"/>
                    </a:lnTo>
                    <a:lnTo>
                      <a:pt x="127" y="172"/>
                    </a:lnTo>
                    <a:lnTo>
                      <a:pt x="122" y="167"/>
                    </a:lnTo>
                    <a:lnTo>
                      <a:pt x="122" y="167"/>
                    </a:lnTo>
                    <a:lnTo>
                      <a:pt x="122" y="172"/>
                    </a:lnTo>
                    <a:lnTo>
                      <a:pt x="122" y="172"/>
                    </a:lnTo>
                    <a:lnTo>
                      <a:pt x="122" y="172"/>
                    </a:lnTo>
                    <a:lnTo>
                      <a:pt x="118" y="167"/>
                    </a:lnTo>
                    <a:lnTo>
                      <a:pt x="118" y="167"/>
                    </a:lnTo>
                    <a:lnTo>
                      <a:pt x="118" y="167"/>
                    </a:lnTo>
                    <a:lnTo>
                      <a:pt x="113" y="167"/>
                    </a:lnTo>
                    <a:lnTo>
                      <a:pt x="113" y="167"/>
                    </a:lnTo>
                    <a:lnTo>
                      <a:pt x="113" y="167"/>
                    </a:lnTo>
                    <a:lnTo>
                      <a:pt x="109" y="167"/>
                    </a:lnTo>
                    <a:lnTo>
                      <a:pt x="109" y="167"/>
                    </a:lnTo>
                    <a:lnTo>
                      <a:pt x="104" y="167"/>
                    </a:lnTo>
                    <a:lnTo>
                      <a:pt x="104" y="167"/>
                    </a:lnTo>
                    <a:lnTo>
                      <a:pt x="100" y="172"/>
                    </a:lnTo>
                    <a:lnTo>
                      <a:pt x="104" y="172"/>
                    </a:lnTo>
                    <a:lnTo>
                      <a:pt x="104" y="172"/>
                    </a:lnTo>
                    <a:lnTo>
                      <a:pt x="104" y="172"/>
                    </a:lnTo>
                    <a:lnTo>
                      <a:pt x="104" y="176"/>
                    </a:lnTo>
                    <a:lnTo>
                      <a:pt x="100" y="176"/>
                    </a:lnTo>
                    <a:lnTo>
                      <a:pt x="100" y="176"/>
                    </a:lnTo>
                    <a:lnTo>
                      <a:pt x="100" y="176"/>
                    </a:lnTo>
                    <a:lnTo>
                      <a:pt x="100" y="181"/>
                    </a:lnTo>
                    <a:lnTo>
                      <a:pt x="100" y="181"/>
                    </a:lnTo>
                    <a:lnTo>
                      <a:pt x="95" y="181"/>
                    </a:lnTo>
                    <a:lnTo>
                      <a:pt x="95" y="181"/>
                    </a:lnTo>
                    <a:lnTo>
                      <a:pt x="95" y="185"/>
                    </a:lnTo>
                    <a:lnTo>
                      <a:pt x="95" y="185"/>
                    </a:lnTo>
                    <a:lnTo>
                      <a:pt x="95" y="185"/>
                    </a:lnTo>
                    <a:lnTo>
                      <a:pt x="91" y="185"/>
                    </a:lnTo>
                    <a:lnTo>
                      <a:pt x="91" y="185"/>
                    </a:lnTo>
                    <a:lnTo>
                      <a:pt x="91" y="185"/>
                    </a:lnTo>
                    <a:lnTo>
                      <a:pt x="91" y="185"/>
                    </a:lnTo>
                    <a:lnTo>
                      <a:pt x="91" y="185"/>
                    </a:lnTo>
                    <a:lnTo>
                      <a:pt x="91" y="190"/>
                    </a:lnTo>
                    <a:lnTo>
                      <a:pt x="91" y="190"/>
                    </a:lnTo>
                    <a:lnTo>
                      <a:pt x="91" y="190"/>
                    </a:lnTo>
                    <a:lnTo>
                      <a:pt x="86" y="190"/>
                    </a:lnTo>
                    <a:lnTo>
                      <a:pt x="86" y="194"/>
                    </a:lnTo>
                    <a:lnTo>
                      <a:pt x="86" y="194"/>
                    </a:lnTo>
                    <a:lnTo>
                      <a:pt x="86" y="199"/>
                    </a:lnTo>
                    <a:lnTo>
                      <a:pt x="86" y="199"/>
                    </a:lnTo>
                    <a:lnTo>
                      <a:pt x="86" y="203"/>
                    </a:lnTo>
                    <a:lnTo>
                      <a:pt x="82" y="203"/>
                    </a:lnTo>
                    <a:lnTo>
                      <a:pt x="82" y="208"/>
                    </a:lnTo>
                    <a:lnTo>
                      <a:pt x="82" y="208"/>
                    </a:lnTo>
                    <a:lnTo>
                      <a:pt x="82" y="208"/>
                    </a:lnTo>
                    <a:lnTo>
                      <a:pt x="82" y="208"/>
                    </a:lnTo>
                    <a:lnTo>
                      <a:pt x="77" y="212"/>
                    </a:lnTo>
                    <a:lnTo>
                      <a:pt x="77" y="212"/>
                    </a:lnTo>
                    <a:lnTo>
                      <a:pt x="77" y="212"/>
                    </a:lnTo>
                    <a:lnTo>
                      <a:pt x="73" y="212"/>
                    </a:lnTo>
                    <a:lnTo>
                      <a:pt x="73" y="212"/>
                    </a:lnTo>
                    <a:lnTo>
                      <a:pt x="73" y="217"/>
                    </a:lnTo>
                    <a:lnTo>
                      <a:pt x="73" y="217"/>
                    </a:lnTo>
                    <a:lnTo>
                      <a:pt x="68" y="217"/>
                    </a:lnTo>
                    <a:lnTo>
                      <a:pt x="68" y="221"/>
                    </a:lnTo>
                    <a:lnTo>
                      <a:pt x="68" y="221"/>
                    </a:lnTo>
                    <a:lnTo>
                      <a:pt x="68" y="221"/>
                    </a:lnTo>
                    <a:lnTo>
                      <a:pt x="68" y="226"/>
                    </a:lnTo>
                    <a:lnTo>
                      <a:pt x="64" y="226"/>
                    </a:lnTo>
                    <a:lnTo>
                      <a:pt x="64" y="226"/>
                    </a:lnTo>
                    <a:lnTo>
                      <a:pt x="59" y="226"/>
                    </a:lnTo>
                    <a:lnTo>
                      <a:pt x="59" y="226"/>
                    </a:lnTo>
                    <a:lnTo>
                      <a:pt x="59" y="226"/>
                    </a:lnTo>
                    <a:lnTo>
                      <a:pt x="55" y="230"/>
                    </a:lnTo>
                    <a:lnTo>
                      <a:pt x="55" y="230"/>
                    </a:lnTo>
                    <a:lnTo>
                      <a:pt x="55" y="230"/>
                    </a:lnTo>
                    <a:lnTo>
                      <a:pt x="55" y="230"/>
                    </a:lnTo>
                    <a:lnTo>
                      <a:pt x="55" y="235"/>
                    </a:lnTo>
                    <a:lnTo>
                      <a:pt x="55" y="235"/>
                    </a:lnTo>
                    <a:lnTo>
                      <a:pt x="50" y="239"/>
                    </a:lnTo>
                    <a:lnTo>
                      <a:pt x="50" y="244"/>
                    </a:lnTo>
                    <a:lnTo>
                      <a:pt x="50" y="244"/>
                    </a:lnTo>
                    <a:lnTo>
                      <a:pt x="50" y="248"/>
                    </a:lnTo>
                    <a:lnTo>
                      <a:pt x="50" y="248"/>
                    </a:lnTo>
                    <a:lnTo>
                      <a:pt x="50" y="253"/>
                    </a:lnTo>
                    <a:lnTo>
                      <a:pt x="50" y="253"/>
                    </a:lnTo>
                    <a:lnTo>
                      <a:pt x="50" y="258"/>
                    </a:lnTo>
                    <a:lnTo>
                      <a:pt x="46" y="258"/>
                    </a:lnTo>
                    <a:lnTo>
                      <a:pt x="46" y="258"/>
                    </a:lnTo>
                    <a:lnTo>
                      <a:pt x="46" y="258"/>
                    </a:lnTo>
                    <a:lnTo>
                      <a:pt x="46" y="258"/>
                    </a:lnTo>
                    <a:lnTo>
                      <a:pt x="46" y="262"/>
                    </a:lnTo>
                    <a:lnTo>
                      <a:pt x="41" y="262"/>
                    </a:lnTo>
                    <a:lnTo>
                      <a:pt x="41" y="262"/>
                    </a:lnTo>
                    <a:lnTo>
                      <a:pt x="41" y="262"/>
                    </a:lnTo>
                    <a:lnTo>
                      <a:pt x="41" y="267"/>
                    </a:lnTo>
                    <a:lnTo>
                      <a:pt x="41" y="267"/>
                    </a:lnTo>
                    <a:lnTo>
                      <a:pt x="41" y="267"/>
                    </a:lnTo>
                    <a:lnTo>
                      <a:pt x="41" y="267"/>
                    </a:lnTo>
                    <a:lnTo>
                      <a:pt x="37" y="271"/>
                    </a:lnTo>
                    <a:lnTo>
                      <a:pt x="37" y="271"/>
                    </a:lnTo>
                    <a:lnTo>
                      <a:pt x="37" y="271"/>
                    </a:lnTo>
                    <a:lnTo>
                      <a:pt x="32" y="271"/>
                    </a:lnTo>
                    <a:lnTo>
                      <a:pt x="27" y="271"/>
                    </a:lnTo>
                    <a:lnTo>
                      <a:pt x="27" y="271"/>
                    </a:lnTo>
                    <a:lnTo>
                      <a:pt x="23" y="271"/>
                    </a:lnTo>
                    <a:lnTo>
                      <a:pt x="23" y="271"/>
                    </a:lnTo>
                    <a:lnTo>
                      <a:pt x="18" y="271"/>
                    </a:lnTo>
                    <a:lnTo>
                      <a:pt x="18" y="271"/>
                    </a:lnTo>
                    <a:lnTo>
                      <a:pt x="14" y="271"/>
                    </a:lnTo>
                    <a:lnTo>
                      <a:pt x="9" y="271"/>
                    </a:lnTo>
                    <a:lnTo>
                      <a:pt x="5" y="271"/>
                    </a:lnTo>
                    <a:lnTo>
                      <a:pt x="0" y="271"/>
                    </a:lnTo>
                    <a:lnTo>
                      <a:pt x="0" y="271"/>
                    </a:lnTo>
                    <a:lnTo>
                      <a:pt x="0" y="271"/>
                    </a:lnTo>
                    <a:lnTo>
                      <a:pt x="0" y="262"/>
                    </a:lnTo>
                    <a:lnTo>
                      <a:pt x="5" y="258"/>
                    </a:lnTo>
                    <a:lnTo>
                      <a:pt x="5" y="258"/>
                    </a:lnTo>
                    <a:lnTo>
                      <a:pt x="9" y="253"/>
                    </a:lnTo>
                    <a:lnTo>
                      <a:pt x="14" y="248"/>
                    </a:lnTo>
                    <a:lnTo>
                      <a:pt x="14" y="244"/>
                    </a:lnTo>
                    <a:lnTo>
                      <a:pt x="14" y="244"/>
                    </a:lnTo>
                    <a:lnTo>
                      <a:pt x="18" y="239"/>
                    </a:lnTo>
                    <a:lnTo>
                      <a:pt x="14" y="239"/>
                    </a:lnTo>
                    <a:lnTo>
                      <a:pt x="18" y="239"/>
                    </a:lnTo>
                    <a:lnTo>
                      <a:pt x="18" y="235"/>
                    </a:lnTo>
                    <a:lnTo>
                      <a:pt x="23" y="230"/>
                    </a:lnTo>
                    <a:lnTo>
                      <a:pt x="23" y="226"/>
                    </a:lnTo>
                    <a:lnTo>
                      <a:pt x="23" y="226"/>
                    </a:lnTo>
                    <a:lnTo>
                      <a:pt x="23" y="226"/>
                    </a:lnTo>
                    <a:lnTo>
                      <a:pt x="23" y="226"/>
                    </a:lnTo>
                    <a:lnTo>
                      <a:pt x="23" y="230"/>
                    </a:lnTo>
                    <a:lnTo>
                      <a:pt x="18" y="230"/>
                    </a:lnTo>
                    <a:lnTo>
                      <a:pt x="23" y="226"/>
                    </a:lnTo>
                    <a:lnTo>
                      <a:pt x="23" y="226"/>
                    </a:lnTo>
                    <a:lnTo>
                      <a:pt x="23" y="226"/>
                    </a:lnTo>
                    <a:lnTo>
                      <a:pt x="27" y="221"/>
                    </a:lnTo>
                    <a:lnTo>
                      <a:pt x="37" y="212"/>
                    </a:lnTo>
                    <a:lnTo>
                      <a:pt x="37" y="212"/>
                    </a:lnTo>
                    <a:lnTo>
                      <a:pt x="41" y="208"/>
                    </a:lnTo>
                    <a:lnTo>
                      <a:pt x="41" y="208"/>
                    </a:lnTo>
                    <a:lnTo>
                      <a:pt x="41" y="199"/>
                    </a:lnTo>
                    <a:lnTo>
                      <a:pt x="41" y="199"/>
                    </a:lnTo>
                    <a:lnTo>
                      <a:pt x="46" y="194"/>
                    </a:lnTo>
                    <a:lnTo>
                      <a:pt x="46" y="190"/>
                    </a:lnTo>
                    <a:lnTo>
                      <a:pt x="50" y="185"/>
                    </a:lnTo>
                    <a:lnTo>
                      <a:pt x="50" y="181"/>
                    </a:lnTo>
                    <a:lnTo>
                      <a:pt x="50" y="181"/>
                    </a:lnTo>
                    <a:lnTo>
                      <a:pt x="50" y="181"/>
                    </a:lnTo>
                    <a:lnTo>
                      <a:pt x="55" y="176"/>
                    </a:lnTo>
                    <a:lnTo>
                      <a:pt x="59" y="176"/>
                    </a:lnTo>
                    <a:lnTo>
                      <a:pt x="64" y="172"/>
                    </a:lnTo>
                    <a:lnTo>
                      <a:pt x="64" y="172"/>
                    </a:lnTo>
                    <a:lnTo>
                      <a:pt x="68" y="172"/>
                    </a:lnTo>
                    <a:lnTo>
                      <a:pt x="68" y="163"/>
                    </a:lnTo>
                    <a:lnTo>
                      <a:pt x="73" y="158"/>
                    </a:lnTo>
                    <a:lnTo>
                      <a:pt x="73" y="154"/>
                    </a:lnTo>
                    <a:lnTo>
                      <a:pt x="77" y="154"/>
                    </a:lnTo>
                    <a:lnTo>
                      <a:pt x="77" y="149"/>
                    </a:lnTo>
                    <a:lnTo>
                      <a:pt x="82" y="149"/>
                    </a:lnTo>
                    <a:lnTo>
                      <a:pt x="86" y="149"/>
                    </a:lnTo>
                    <a:lnTo>
                      <a:pt x="95" y="144"/>
                    </a:lnTo>
                    <a:lnTo>
                      <a:pt x="100" y="144"/>
                    </a:lnTo>
                    <a:lnTo>
                      <a:pt x="104" y="140"/>
                    </a:lnTo>
                    <a:lnTo>
                      <a:pt x="104" y="140"/>
                    </a:lnTo>
                    <a:lnTo>
                      <a:pt x="109" y="135"/>
                    </a:lnTo>
                    <a:lnTo>
                      <a:pt x="118" y="131"/>
                    </a:lnTo>
                    <a:lnTo>
                      <a:pt x="118" y="126"/>
                    </a:lnTo>
                    <a:lnTo>
                      <a:pt x="127" y="122"/>
                    </a:lnTo>
                    <a:lnTo>
                      <a:pt x="127" y="117"/>
                    </a:lnTo>
                    <a:lnTo>
                      <a:pt x="131" y="113"/>
                    </a:lnTo>
                    <a:lnTo>
                      <a:pt x="131" y="113"/>
                    </a:lnTo>
                    <a:lnTo>
                      <a:pt x="136" y="108"/>
                    </a:lnTo>
                    <a:lnTo>
                      <a:pt x="136" y="104"/>
                    </a:lnTo>
                    <a:lnTo>
                      <a:pt x="136" y="104"/>
                    </a:lnTo>
                    <a:lnTo>
                      <a:pt x="131" y="99"/>
                    </a:lnTo>
                    <a:lnTo>
                      <a:pt x="131" y="99"/>
                    </a:lnTo>
                    <a:lnTo>
                      <a:pt x="131" y="99"/>
                    </a:lnTo>
                    <a:lnTo>
                      <a:pt x="131" y="95"/>
                    </a:lnTo>
                    <a:lnTo>
                      <a:pt x="131" y="90"/>
                    </a:lnTo>
                    <a:lnTo>
                      <a:pt x="136" y="86"/>
                    </a:lnTo>
                    <a:lnTo>
                      <a:pt x="136" y="77"/>
                    </a:lnTo>
                    <a:lnTo>
                      <a:pt x="140" y="72"/>
                    </a:lnTo>
                    <a:lnTo>
                      <a:pt x="145" y="68"/>
                    </a:lnTo>
                    <a:lnTo>
                      <a:pt x="145" y="63"/>
                    </a:lnTo>
                    <a:lnTo>
                      <a:pt x="145" y="63"/>
                    </a:lnTo>
                    <a:lnTo>
                      <a:pt x="154" y="54"/>
                    </a:lnTo>
                    <a:lnTo>
                      <a:pt x="158" y="50"/>
                    </a:lnTo>
                    <a:lnTo>
                      <a:pt x="158" y="50"/>
                    </a:lnTo>
                    <a:lnTo>
                      <a:pt x="163" y="50"/>
                    </a:lnTo>
                    <a:lnTo>
                      <a:pt x="172" y="45"/>
                    </a:lnTo>
                    <a:lnTo>
                      <a:pt x="181" y="40"/>
                    </a:lnTo>
                    <a:lnTo>
                      <a:pt x="186" y="36"/>
                    </a:lnTo>
                    <a:lnTo>
                      <a:pt x="186" y="31"/>
                    </a:lnTo>
                    <a:lnTo>
                      <a:pt x="195" y="22"/>
                    </a:lnTo>
                    <a:lnTo>
                      <a:pt x="204" y="4"/>
                    </a:lnTo>
                    <a:lnTo>
                      <a:pt x="204" y="4"/>
                    </a:lnTo>
                    <a:lnTo>
                      <a:pt x="204" y="4"/>
                    </a:lnTo>
                    <a:lnTo>
                      <a:pt x="208" y="0"/>
                    </a:lnTo>
                    <a:lnTo>
                      <a:pt x="208" y="0"/>
                    </a:lnTo>
                    <a:lnTo>
                      <a:pt x="213" y="0"/>
                    </a:lnTo>
                    <a:lnTo>
                      <a:pt x="213" y="0"/>
                    </a:lnTo>
                    <a:lnTo>
                      <a:pt x="213" y="0"/>
                    </a:lnTo>
                    <a:lnTo>
                      <a:pt x="213" y="4"/>
                    </a:lnTo>
                    <a:lnTo>
                      <a:pt x="213" y="4"/>
                    </a:lnTo>
                    <a:lnTo>
                      <a:pt x="217" y="9"/>
                    </a:lnTo>
                    <a:lnTo>
                      <a:pt x="222" y="13"/>
                    </a:lnTo>
                    <a:lnTo>
                      <a:pt x="222" y="1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3" name="Freeform 104"/>
              <p:cNvSpPr>
                <a:spLocks/>
              </p:cNvSpPr>
              <p:nvPr/>
            </p:nvSpPr>
            <p:spPr bwMode="auto">
              <a:xfrm>
                <a:off x="4937126" y="1503364"/>
                <a:ext cx="85725" cy="85725"/>
              </a:xfrm>
              <a:custGeom>
                <a:avLst/>
                <a:gdLst>
                  <a:gd name="T0" fmla="*/ 18 w 54"/>
                  <a:gd name="T1" fmla="*/ 0 h 54"/>
                  <a:gd name="T2" fmla="*/ 23 w 54"/>
                  <a:gd name="T3" fmla="*/ 4 h 54"/>
                  <a:gd name="T4" fmla="*/ 23 w 54"/>
                  <a:gd name="T5" fmla="*/ 4 h 54"/>
                  <a:gd name="T6" fmla="*/ 27 w 54"/>
                  <a:gd name="T7" fmla="*/ 4 h 54"/>
                  <a:gd name="T8" fmla="*/ 27 w 54"/>
                  <a:gd name="T9" fmla="*/ 4 h 54"/>
                  <a:gd name="T10" fmla="*/ 27 w 54"/>
                  <a:gd name="T11" fmla="*/ 4 h 54"/>
                  <a:gd name="T12" fmla="*/ 36 w 54"/>
                  <a:gd name="T13" fmla="*/ 9 h 54"/>
                  <a:gd name="T14" fmla="*/ 36 w 54"/>
                  <a:gd name="T15" fmla="*/ 9 h 54"/>
                  <a:gd name="T16" fmla="*/ 41 w 54"/>
                  <a:gd name="T17" fmla="*/ 13 h 54"/>
                  <a:gd name="T18" fmla="*/ 41 w 54"/>
                  <a:gd name="T19" fmla="*/ 13 h 54"/>
                  <a:gd name="T20" fmla="*/ 41 w 54"/>
                  <a:gd name="T21" fmla="*/ 18 h 54"/>
                  <a:gd name="T22" fmla="*/ 41 w 54"/>
                  <a:gd name="T23" fmla="*/ 22 h 54"/>
                  <a:gd name="T24" fmla="*/ 45 w 54"/>
                  <a:gd name="T25" fmla="*/ 22 h 54"/>
                  <a:gd name="T26" fmla="*/ 45 w 54"/>
                  <a:gd name="T27" fmla="*/ 22 h 54"/>
                  <a:gd name="T28" fmla="*/ 45 w 54"/>
                  <a:gd name="T29" fmla="*/ 27 h 54"/>
                  <a:gd name="T30" fmla="*/ 50 w 54"/>
                  <a:gd name="T31" fmla="*/ 27 h 54"/>
                  <a:gd name="T32" fmla="*/ 54 w 54"/>
                  <a:gd name="T33" fmla="*/ 31 h 54"/>
                  <a:gd name="T34" fmla="*/ 54 w 54"/>
                  <a:gd name="T35" fmla="*/ 36 h 54"/>
                  <a:gd name="T36" fmla="*/ 54 w 54"/>
                  <a:gd name="T37" fmla="*/ 40 h 54"/>
                  <a:gd name="T38" fmla="*/ 50 w 54"/>
                  <a:gd name="T39" fmla="*/ 36 h 54"/>
                  <a:gd name="T40" fmla="*/ 45 w 54"/>
                  <a:gd name="T41" fmla="*/ 36 h 54"/>
                  <a:gd name="T42" fmla="*/ 45 w 54"/>
                  <a:gd name="T43" fmla="*/ 36 h 54"/>
                  <a:gd name="T44" fmla="*/ 45 w 54"/>
                  <a:gd name="T45" fmla="*/ 36 h 54"/>
                  <a:gd name="T46" fmla="*/ 41 w 54"/>
                  <a:gd name="T47" fmla="*/ 36 h 54"/>
                  <a:gd name="T48" fmla="*/ 41 w 54"/>
                  <a:gd name="T49" fmla="*/ 36 h 54"/>
                  <a:gd name="T50" fmla="*/ 36 w 54"/>
                  <a:gd name="T51" fmla="*/ 36 h 54"/>
                  <a:gd name="T52" fmla="*/ 41 w 54"/>
                  <a:gd name="T53" fmla="*/ 40 h 54"/>
                  <a:gd name="T54" fmla="*/ 36 w 54"/>
                  <a:gd name="T55" fmla="*/ 45 h 54"/>
                  <a:gd name="T56" fmla="*/ 36 w 54"/>
                  <a:gd name="T57" fmla="*/ 49 h 54"/>
                  <a:gd name="T58" fmla="*/ 32 w 54"/>
                  <a:gd name="T59" fmla="*/ 54 h 54"/>
                  <a:gd name="T60" fmla="*/ 32 w 54"/>
                  <a:gd name="T61" fmla="*/ 54 h 54"/>
                  <a:gd name="T62" fmla="*/ 32 w 54"/>
                  <a:gd name="T63" fmla="*/ 54 h 54"/>
                  <a:gd name="T64" fmla="*/ 27 w 54"/>
                  <a:gd name="T65" fmla="*/ 54 h 54"/>
                  <a:gd name="T66" fmla="*/ 27 w 54"/>
                  <a:gd name="T67" fmla="*/ 54 h 54"/>
                  <a:gd name="T68" fmla="*/ 27 w 54"/>
                  <a:gd name="T69" fmla="*/ 49 h 54"/>
                  <a:gd name="T70" fmla="*/ 27 w 54"/>
                  <a:gd name="T71" fmla="*/ 45 h 54"/>
                  <a:gd name="T72" fmla="*/ 27 w 54"/>
                  <a:gd name="T73" fmla="*/ 36 h 54"/>
                  <a:gd name="T74" fmla="*/ 27 w 54"/>
                  <a:gd name="T75" fmla="*/ 31 h 54"/>
                  <a:gd name="T76" fmla="*/ 23 w 54"/>
                  <a:gd name="T77" fmla="*/ 27 h 54"/>
                  <a:gd name="T78" fmla="*/ 18 w 54"/>
                  <a:gd name="T79" fmla="*/ 22 h 54"/>
                  <a:gd name="T80" fmla="*/ 14 w 54"/>
                  <a:gd name="T81" fmla="*/ 18 h 54"/>
                  <a:gd name="T82" fmla="*/ 14 w 54"/>
                  <a:gd name="T83" fmla="*/ 13 h 54"/>
                  <a:gd name="T84" fmla="*/ 9 w 54"/>
                  <a:gd name="T85" fmla="*/ 9 h 54"/>
                  <a:gd name="T86" fmla="*/ 5 w 54"/>
                  <a:gd name="T87" fmla="*/ 4 h 54"/>
                  <a:gd name="T88" fmla="*/ 0 w 54"/>
                  <a:gd name="T89" fmla="*/ 4 h 54"/>
                  <a:gd name="T90" fmla="*/ 0 w 54"/>
                  <a:gd name="T91" fmla="*/ 4 h 54"/>
                  <a:gd name="T92" fmla="*/ 5 w 54"/>
                  <a:gd name="T93" fmla="*/ 0 h 54"/>
                  <a:gd name="T94" fmla="*/ 9 w 54"/>
                  <a:gd name="T95" fmla="*/ 0 h 54"/>
                  <a:gd name="T96" fmla="*/ 14 w 54"/>
                  <a:gd name="T97" fmla="*/ 0 h 54"/>
                  <a:gd name="T98" fmla="*/ 18 w 54"/>
                  <a:gd name="T9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54">
                    <a:moveTo>
                      <a:pt x="18" y="0"/>
                    </a:moveTo>
                    <a:lnTo>
                      <a:pt x="18" y="0"/>
                    </a:lnTo>
                    <a:lnTo>
                      <a:pt x="18" y="0"/>
                    </a:lnTo>
                    <a:lnTo>
                      <a:pt x="18" y="0"/>
                    </a:lnTo>
                    <a:lnTo>
                      <a:pt x="23" y="0"/>
                    </a:lnTo>
                    <a:lnTo>
                      <a:pt x="23" y="4"/>
                    </a:lnTo>
                    <a:lnTo>
                      <a:pt x="23" y="4"/>
                    </a:lnTo>
                    <a:lnTo>
                      <a:pt x="23" y="4"/>
                    </a:lnTo>
                    <a:lnTo>
                      <a:pt x="23" y="4"/>
                    </a:lnTo>
                    <a:lnTo>
                      <a:pt x="27" y="4"/>
                    </a:lnTo>
                    <a:lnTo>
                      <a:pt x="27" y="4"/>
                    </a:lnTo>
                    <a:lnTo>
                      <a:pt x="27" y="4"/>
                    </a:lnTo>
                    <a:lnTo>
                      <a:pt x="27" y="4"/>
                    </a:lnTo>
                    <a:lnTo>
                      <a:pt x="27" y="4"/>
                    </a:lnTo>
                    <a:lnTo>
                      <a:pt x="27" y="4"/>
                    </a:lnTo>
                    <a:lnTo>
                      <a:pt x="27" y="4"/>
                    </a:lnTo>
                    <a:lnTo>
                      <a:pt x="27" y="4"/>
                    </a:lnTo>
                    <a:lnTo>
                      <a:pt x="27" y="4"/>
                    </a:lnTo>
                    <a:lnTo>
                      <a:pt x="32" y="4"/>
                    </a:lnTo>
                    <a:lnTo>
                      <a:pt x="32" y="9"/>
                    </a:lnTo>
                    <a:lnTo>
                      <a:pt x="36" y="9"/>
                    </a:lnTo>
                    <a:lnTo>
                      <a:pt x="36" y="9"/>
                    </a:lnTo>
                    <a:lnTo>
                      <a:pt x="36" y="9"/>
                    </a:lnTo>
                    <a:lnTo>
                      <a:pt x="36" y="9"/>
                    </a:lnTo>
                    <a:lnTo>
                      <a:pt x="36" y="9"/>
                    </a:lnTo>
                    <a:lnTo>
                      <a:pt x="41" y="9"/>
                    </a:lnTo>
                    <a:lnTo>
                      <a:pt x="41" y="13"/>
                    </a:lnTo>
                    <a:lnTo>
                      <a:pt x="41" y="13"/>
                    </a:lnTo>
                    <a:lnTo>
                      <a:pt x="41" y="13"/>
                    </a:lnTo>
                    <a:lnTo>
                      <a:pt x="41" y="13"/>
                    </a:lnTo>
                    <a:lnTo>
                      <a:pt x="41" y="18"/>
                    </a:lnTo>
                    <a:lnTo>
                      <a:pt x="41" y="18"/>
                    </a:lnTo>
                    <a:lnTo>
                      <a:pt x="41" y="18"/>
                    </a:lnTo>
                    <a:lnTo>
                      <a:pt x="41" y="18"/>
                    </a:lnTo>
                    <a:lnTo>
                      <a:pt x="41" y="18"/>
                    </a:lnTo>
                    <a:lnTo>
                      <a:pt x="41" y="22"/>
                    </a:lnTo>
                    <a:lnTo>
                      <a:pt x="45" y="22"/>
                    </a:lnTo>
                    <a:lnTo>
                      <a:pt x="45" y="22"/>
                    </a:lnTo>
                    <a:lnTo>
                      <a:pt x="45" y="22"/>
                    </a:lnTo>
                    <a:lnTo>
                      <a:pt x="45" y="22"/>
                    </a:lnTo>
                    <a:lnTo>
                      <a:pt x="45" y="22"/>
                    </a:lnTo>
                    <a:lnTo>
                      <a:pt x="45" y="22"/>
                    </a:lnTo>
                    <a:lnTo>
                      <a:pt x="45" y="27"/>
                    </a:lnTo>
                    <a:lnTo>
                      <a:pt x="45" y="27"/>
                    </a:lnTo>
                    <a:lnTo>
                      <a:pt x="45" y="27"/>
                    </a:lnTo>
                    <a:lnTo>
                      <a:pt x="45" y="27"/>
                    </a:lnTo>
                    <a:lnTo>
                      <a:pt x="45" y="27"/>
                    </a:lnTo>
                    <a:lnTo>
                      <a:pt x="50" y="27"/>
                    </a:lnTo>
                    <a:lnTo>
                      <a:pt x="50" y="31"/>
                    </a:lnTo>
                    <a:lnTo>
                      <a:pt x="50" y="31"/>
                    </a:lnTo>
                    <a:lnTo>
                      <a:pt x="54" y="31"/>
                    </a:lnTo>
                    <a:lnTo>
                      <a:pt x="54" y="31"/>
                    </a:lnTo>
                    <a:lnTo>
                      <a:pt x="54" y="36"/>
                    </a:lnTo>
                    <a:lnTo>
                      <a:pt x="54" y="36"/>
                    </a:lnTo>
                    <a:lnTo>
                      <a:pt x="54" y="36"/>
                    </a:lnTo>
                    <a:lnTo>
                      <a:pt x="54" y="36"/>
                    </a:lnTo>
                    <a:lnTo>
                      <a:pt x="54" y="40"/>
                    </a:lnTo>
                    <a:lnTo>
                      <a:pt x="50" y="40"/>
                    </a:lnTo>
                    <a:lnTo>
                      <a:pt x="50" y="36"/>
                    </a:lnTo>
                    <a:lnTo>
                      <a:pt x="50" y="36"/>
                    </a:lnTo>
                    <a:lnTo>
                      <a:pt x="50" y="36"/>
                    </a:lnTo>
                    <a:lnTo>
                      <a:pt x="50" y="36"/>
                    </a:lnTo>
                    <a:lnTo>
                      <a:pt x="45" y="36"/>
                    </a:lnTo>
                    <a:lnTo>
                      <a:pt x="45" y="36"/>
                    </a:lnTo>
                    <a:lnTo>
                      <a:pt x="45" y="36"/>
                    </a:lnTo>
                    <a:lnTo>
                      <a:pt x="45" y="36"/>
                    </a:lnTo>
                    <a:lnTo>
                      <a:pt x="45" y="36"/>
                    </a:lnTo>
                    <a:lnTo>
                      <a:pt x="45" y="36"/>
                    </a:lnTo>
                    <a:lnTo>
                      <a:pt x="45" y="36"/>
                    </a:lnTo>
                    <a:lnTo>
                      <a:pt x="41" y="36"/>
                    </a:lnTo>
                    <a:lnTo>
                      <a:pt x="41" y="36"/>
                    </a:lnTo>
                    <a:lnTo>
                      <a:pt x="41" y="36"/>
                    </a:lnTo>
                    <a:lnTo>
                      <a:pt x="41" y="36"/>
                    </a:lnTo>
                    <a:lnTo>
                      <a:pt x="41" y="36"/>
                    </a:lnTo>
                    <a:lnTo>
                      <a:pt x="41" y="36"/>
                    </a:lnTo>
                    <a:lnTo>
                      <a:pt x="41" y="36"/>
                    </a:lnTo>
                    <a:lnTo>
                      <a:pt x="36" y="36"/>
                    </a:lnTo>
                    <a:lnTo>
                      <a:pt x="36" y="36"/>
                    </a:lnTo>
                    <a:lnTo>
                      <a:pt x="36" y="40"/>
                    </a:lnTo>
                    <a:lnTo>
                      <a:pt x="36" y="40"/>
                    </a:lnTo>
                    <a:lnTo>
                      <a:pt x="41" y="40"/>
                    </a:lnTo>
                    <a:lnTo>
                      <a:pt x="41" y="45"/>
                    </a:lnTo>
                    <a:lnTo>
                      <a:pt x="41" y="45"/>
                    </a:lnTo>
                    <a:lnTo>
                      <a:pt x="36" y="45"/>
                    </a:lnTo>
                    <a:lnTo>
                      <a:pt x="36" y="45"/>
                    </a:lnTo>
                    <a:lnTo>
                      <a:pt x="36" y="49"/>
                    </a:lnTo>
                    <a:lnTo>
                      <a:pt x="36" y="49"/>
                    </a:lnTo>
                    <a:lnTo>
                      <a:pt x="32" y="49"/>
                    </a:lnTo>
                    <a:lnTo>
                      <a:pt x="32" y="49"/>
                    </a:lnTo>
                    <a:lnTo>
                      <a:pt x="32" y="54"/>
                    </a:lnTo>
                    <a:lnTo>
                      <a:pt x="32" y="54"/>
                    </a:lnTo>
                    <a:lnTo>
                      <a:pt x="32" y="54"/>
                    </a:lnTo>
                    <a:lnTo>
                      <a:pt x="32" y="54"/>
                    </a:lnTo>
                    <a:lnTo>
                      <a:pt x="32" y="54"/>
                    </a:lnTo>
                    <a:lnTo>
                      <a:pt x="32" y="54"/>
                    </a:lnTo>
                    <a:lnTo>
                      <a:pt x="32" y="54"/>
                    </a:lnTo>
                    <a:lnTo>
                      <a:pt x="27" y="54"/>
                    </a:lnTo>
                    <a:lnTo>
                      <a:pt x="27" y="54"/>
                    </a:lnTo>
                    <a:lnTo>
                      <a:pt x="27" y="54"/>
                    </a:lnTo>
                    <a:lnTo>
                      <a:pt x="27" y="54"/>
                    </a:lnTo>
                    <a:lnTo>
                      <a:pt x="27" y="54"/>
                    </a:lnTo>
                    <a:lnTo>
                      <a:pt x="27" y="54"/>
                    </a:lnTo>
                    <a:lnTo>
                      <a:pt x="27" y="54"/>
                    </a:lnTo>
                    <a:lnTo>
                      <a:pt x="27" y="49"/>
                    </a:lnTo>
                    <a:lnTo>
                      <a:pt x="27" y="49"/>
                    </a:lnTo>
                    <a:lnTo>
                      <a:pt x="27" y="49"/>
                    </a:lnTo>
                    <a:lnTo>
                      <a:pt x="27" y="49"/>
                    </a:lnTo>
                    <a:lnTo>
                      <a:pt x="27" y="45"/>
                    </a:lnTo>
                    <a:lnTo>
                      <a:pt x="27" y="45"/>
                    </a:lnTo>
                    <a:lnTo>
                      <a:pt x="27" y="40"/>
                    </a:lnTo>
                    <a:lnTo>
                      <a:pt x="27" y="36"/>
                    </a:lnTo>
                    <a:lnTo>
                      <a:pt x="27" y="36"/>
                    </a:lnTo>
                    <a:lnTo>
                      <a:pt x="27" y="31"/>
                    </a:lnTo>
                    <a:lnTo>
                      <a:pt x="27" y="31"/>
                    </a:lnTo>
                    <a:lnTo>
                      <a:pt x="27" y="31"/>
                    </a:lnTo>
                    <a:lnTo>
                      <a:pt x="23" y="27"/>
                    </a:lnTo>
                    <a:lnTo>
                      <a:pt x="23" y="27"/>
                    </a:lnTo>
                    <a:lnTo>
                      <a:pt x="23" y="22"/>
                    </a:lnTo>
                    <a:lnTo>
                      <a:pt x="18" y="22"/>
                    </a:lnTo>
                    <a:lnTo>
                      <a:pt x="18" y="22"/>
                    </a:lnTo>
                    <a:lnTo>
                      <a:pt x="18" y="22"/>
                    </a:lnTo>
                    <a:lnTo>
                      <a:pt x="18" y="22"/>
                    </a:lnTo>
                    <a:lnTo>
                      <a:pt x="14" y="18"/>
                    </a:lnTo>
                    <a:lnTo>
                      <a:pt x="14" y="18"/>
                    </a:lnTo>
                    <a:lnTo>
                      <a:pt x="14" y="18"/>
                    </a:lnTo>
                    <a:lnTo>
                      <a:pt x="14" y="13"/>
                    </a:lnTo>
                    <a:lnTo>
                      <a:pt x="9" y="13"/>
                    </a:lnTo>
                    <a:lnTo>
                      <a:pt x="9" y="13"/>
                    </a:lnTo>
                    <a:lnTo>
                      <a:pt x="9" y="9"/>
                    </a:lnTo>
                    <a:lnTo>
                      <a:pt x="9" y="9"/>
                    </a:lnTo>
                    <a:lnTo>
                      <a:pt x="9" y="9"/>
                    </a:lnTo>
                    <a:lnTo>
                      <a:pt x="5" y="4"/>
                    </a:lnTo>
                    <a:lnTo>
                      <a:pt x="5" y="4"/>
                    </a:lnTo>
                    <a:lnTo>
                      <a:pt x="5" y="4"/>
                    </a:lnTo>
                    <a:lnTo>
                      <a:pt x="0" y="4"/>
                    </a:lnTo>
                    <a:lnTo>
                      <a:pt x="0" y="4"/>
                    </a:lnTo>
                    <a:lnTo>
                      <a:pt x="0" y="4"/>
                    </a:lnTo>
                    <a:lnTo>
                      <a:pt x="0" y="4"/>
                    </a:lnTo>
                    <a:lnTo>
                      <a:pt x="5" y="0"/>
                    </a:lnTo>
                    <a:lnTo>
                      <a:pt x="5" y="0"/>
                    </a:lnTo>
                    <a:lnTo>
                      <a:pt x="5" y="0"/>
                    </a:lnTo>
                    <a:lnTo>
                      <a:pt x="9" y="0"/>
                    </a:lnTo>
                    <a:lnTo>
                      <a:pt x="9" y="0"/>
                    </a:lnTo>
                    <a:lnTo>
                      <a:pt x="9" y="0"/>
                    </a:lnTo>
                    <a:lnTo>
                      <a:pt x="14" y="0"/>
                    </a:lnTo>
                    <a:lnTo>
                      <a:pt x="14" y="0"/>
                    </a:lnTo>
                    <a:lnTo>
                      <a:pt x="14" y="0"/>
                    </a:lnTo>
                    <a:lnTo>
                      <a:pt x="14" y="0"/>
                    </a:lnTo>
                    <a:lnTo>
                      <a:pt x="14" y="0"/>
                    </a:lnTo>
                    <a:lnTo>
                      <a:pt x="1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4" name="Freeform 105"/>
              <p:cNvSpPr>
                <a:spLocks/>
              </p:cNvSpPr>
              <p:nvPr/>
            </p:nvSpPr>
            <p:spPr bwMode="auto">
              <a:xfrm>
                <a:off x="5438776" y="3311526"/>
                <a:ext cx="215900" cy="409575"/>
              </a:xfrm>
              <a:custGeom>
                <a:avLst/>
                <a:gdLst>
                  <a:gd name="T0" fmla="*/ 122 w 136"/>
                  <a:gd name="T1" fmla="*/ 14 h 258"/>
                  <a:gd name="T2" fmla="*/ 127 w 136"/>
                  <a:gd name="T3" fmla="*/ 23 h 258"/>
                  <a:gd name="T4" fmla="*/ 131 w 136"/>
                  <a:gd name="T5" fmla="*/ 50 h 258"/>
                  <a:gd name="T6" fmla="*/ 131 w 136"/>
                  <a:gd name="T7" fmla="*/ 68 h 258"/>
                  <a:gd name="T8" fmla="*/ 127 w 136"/>
                  <a:gd name="T9" fmla="*/ 77 h 258"/>
                  <a:gd name="T10" fmla="*/ 122 w 136"/>
                  <a:gd name="T11" fmla="*/ 63 h 258"/>
                  <a:gd name="T12" fmla="*/ 118 w 136"/>
                  <a:gd name="T13" fmla="*/ 68 h 258"/>
                  <a:gd name="T14" fmla="*/ 122 w 136"/>
                  <a:gd name="T15" fmla="*/ 77 h 258"/>
                  <a:gd name="T16" fmla="*/ 122 w 136"/>
                  <a:gd name="T17" fmla="*/ 86 h 258"/>
                  <a:gd name="T18" fmla="*/ 122 w 136"/>
                  <a:gd name="T19" fmla="*/ 90 h 258"/>
                  <a:gd name="T20" fmla="*/ 118 w 136"/>
                  <a:gd name="T21" fmla="*/ 95 h 258"/>
                  <a:gd name="T22" fmla="*/ 113 w 136"/>
                  <a:gd name="T23" fmla="*/ 113 h 258"/>
                  <a:gd name="T24" fmla="*/ 104 w 136"/>
                  <a:gd name="T25" fmla="*/ 136 h 258"/>
                  <a:gd name="T26" fmla="*/ 95 w 136"/>
                  <a:gd name="T27" fmla="*/ 158 h 258"/>
                  <a:gd name="T28" fmla="*/ 82 w 136"/>
                  <a:gd name="T29" fmla="*/ 194 h 258"/>
                  <a:gd name="T30" fmla="*/ 73 w 136"/>
                  <a:gd name="T31" fmla="*/ 213 h 258"/>
                  <a:gd name="T32" fmla="*/ 68 w 136"/>
                  <a:gd name="T33" fmla="*/ 231 h 258"/>
                  <a:gd name="T34" fmla="*/ 64 w 136"/>
                  <a:gd name="T35" fmla="*/ 235 h 258"/>
                  <a:gd name="T36" fmla="*/ 55 w 136"/>
                  <a:gd name="T37" fmla="*/ 249 h 258"/>
                  <a:gd name="T38" fmla="*/ 41 w 136"/>
                  <a:gd name="T39" fmla="*/ 253 h 258"/>
                  <a:gd name="T40" fmla="*/ 27 w 136"/>
                  <a:gd name="T41" fmla="*/ 258 h 258"/>
                  <a:gd name="T42" fmla="*/ 14 w 136"/>
                  <a:gd name="T43" fmla="*/ 249 h 258"/>
                  <a:gd name="T44" fmla="*/ 9 w 136"/>
                  <a:gd name="T45" fmla="*/ 244 h 258"/>
                  <a:gd name="T46" fmla="*/ 9 w 136"/>
                  <a:gd name="T47" fmla="*/ 240 h 258"/>
                  <a:gd name="T48" fmla="*/ 5 w 136"/>
                  <a:gd name="T49" fmla="*/ 231 h 258"/>
                  <a:gd name="T50" fmla="*/ 5 w 136"/>
                  <a:gd name="T51" fmla="*/ 217 h 258"/>
                  <a:gd name="T52" fmla="*/ 5 w 136"/>
                  <a:gd name="T53" fmla="*/ 213 h 258"/>
                  <a:gd name="T54" fmla="*/ 0 w 136"/>
                  <a:gd name="T55" fmla="*/ 199 h 258"/>
                  <a:gd name="T56" fmla="*/ 0 w 136"/>
                  <a:gd name="T57" fmla="*/ 185 h 258"/>
                  <a:gd name="T58" fmla="*/ 5 w 136"/>
                  <a:gd name="T59" fmla="*/ 181 h 258"/>
                  <a:gd name="T60" fmla="*/ 9 w 136"/>
                  <a:gd name="T61" fmla="*/ 172 h 258"/>
                  <a:gd name="T62" fmla="*/ 18 w 136"/>
                  <a:gd name="T63" fmla="*/ 163 h 258"/>
                  <a:gd name="T64" fmla="*/ 23 w 136"/>
                  <a:gd name="T65" fmla="*/ 149 h 258"/>
                  <a:gd name="T66" fmla="*/ 27 w 136"/>
                  <a:gd name="T67" fmla="*/ 140 h 258"/>
                  <a:gd name="T68" fmla="*/ 23 w 136"/>
                  <a:gd name="T69" fmla="*/ 127 h 258"/>
                  <a:gd name="T70" fmla="*/ 18 w 136"/>
                  <a:gd name="T71" fmla="*/ 118 h 258"/>
                  <a:gd name="T72" fmla="*/ 18 w 136"/>
                  <a:gd name="T73" fmla="*/ 104 h 258"/>
                  <a:gd name="T74" fmla="*/ 27 w 136"/>
                  <a:gd name="T75" fmla="*/ 81 h 258"/>
                  <a:gd name="T76" fmla="*/ 32 w 136"/>
                  <a:gd name="T77" fmla="*/ 77 h 258"/>
                  <a:gd name="T78" fmla="*/ 41 w 136"/>
                  <a:gd name="T79" fmla="*/ 72 h 258"/>
                  <a:gd name="T80" fmla="*/ 46 w 136"/>
                  <a:gd name="T81" fmla="*/ 77 h 258"/>
                  <a:gd name="T82" fmla="*/ 50 w 136"/>
                  <a:gd name="T83" fmla="*/ 72 h 258"/>
                  <a:gd name="T84" fmla="*/ 55 w 136"/>
                  <a:gd name="T85" fmla="*/ 72 h 258"/>
                  <a:gd name="T86" fmla="*/ 64 w 136"/>
                  <a:gd name="T87" fmla="*/ 72 h 258"/>
                  <a:gd name="T88" fmla="*/ 64 w 136"/>
                  <a:gd name="T89" fmla="*/ 72 h 258"/>
                  <a:gd name="T90" fmla="*/ 64 w 136"/>
                  <a:gd name="T91" fmla="*/ 68 h 258"/>
                  <a:gd name="T92" fmla="*/ 73 w 136"/>
                  <a:gd name="T93" fmla="*/ 59 h 258"/>
                  <a:gd name="T94" fmla="*/ 77 w 136"/>
                  <a:gd name="T95" fmla="*/ 63 h 258"/>
                  <a:gd name="T96" fmla="*/ 77 w 136"/>
                  <a:gd name="T97" fmla="*/ 59 h 258"/>
                  <a:gd name="T98" fmla="*/ 82 w 136"/>
                  <a:gd name="T99" fmla="*/ 54 h 258"/>
                  <a:gd name="T100" fmla="*/ 82 w 136"/>
                  <a:gd name="T101" fmla="*/ 50 h 258"/>
                  <a:gd name="T102" fmla="*/ 82 w 136"/>
                  <a:gd name="T103" fmla="*/ 54 h 258"/>
                  <a:gd name="T104" fmla="*/ 86 w 136"/>
                  <a:gd name="T105" fmla="*/ 50 h 258"/>
                  <a:gd name="T106" fmla="*/ 91 w 136"/>
                  <a:gd name="T107" fmla="*/ 50 h 258"/>
                  <a:gd name="T108" fmla="*/ 91 w 136"/>
                  <a:gd name="T109" fmla="*/ 36 h 258"/>
                  <a:gd name="T110" fmla="*/ 91 w 136"/>
                  <a:gd name="T111" fmla="*/ 32 h 258"/>
                  <a:gd name="T112" fmla="*/ 95 w 136"/>
                  <a:gd name="T113" fmla="*/ 32 h 258"/>
                  <a:gd name="T114" fmla="*/ 100 w 136"/>
                  <a:gd name="T115" fmla="*/ 32 h 258"/>
                  <a:gd name="T116" fmla="*/ 109 w 136"/>
                  <a:gd name="T117" fmla="*/ 23 h 258"/>
                  <a:gd name="T118" fmla="*/ 109 w 136"/>
                  <a:gd name="T119" fmla="*/ 9 h 258"/>
                  <a:gd name="T120" fmla="*/ 113 w 136"/>
                  <a:gd name="T121" fmla="*/ 9 h 258"/>
                  <a:gd name="T122" fmla="*/ 118 w 136"/>
                  <a:gd name="T123" fmla="*/ 0 h 258"/>
                  <a:gd name="T124" fmla="*/ 122 w 136"/>
                  <a:gd name="T125" fmla="*/ 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 h="258">
                    <a:moveTo>
                      <a:pt x="122" y="9"/>
                    </a:moveTo>
                    <a:lnTo>
                      <a:pt x="122" y="9"/>
                    </a:lnTo>
                    <a:lnTo>
                      <a:pt x="122" y="9"/>
                    </a:lnTo>
                    <a:lnTo>
                      <a:pt x="122" y="14"/>
                    </a:lnTo>
                    <a:lnTo>
                      <a:pt x="127" y="18"/>
                    </a:lnTo>
                    <a:lnTo>
                      <a:pt x="127" y="18"/>
                    </a:lnTo>
                    <a:lnTo>
                      <a:pt x="127" y="18"/>
                    </a:lnTo>
                    <a:lnTo>
                      <a:pt x="127" y="23"/>
                    </a:lnTo>
                    <a:lnTo>
                      <a:pt x="131" y="32"/>
                    </a:lnTo>
                    <a:lnTo>
                      <a:pt x="131" y="36"/>
                    </a:lnTo>
                    <a:lnTo>
                      <a:pt x="131" y="45"/>
                    </a:lnTo>
                    <a:lnTo>
                      <a:pt x="131" y="50"/>
                    </a:lnTo>
                    <a:lnTo>
                      <a:pt x="131" y="54"/>
                    </a:lnTo>
                    <a:lnTo>
                      <a:pt x="136" y="59"/>
                    </a:lnTo>
                    <a:lnTo>
                      <a:pt x="136" y="63"/>
                    </a:lnTo>
                    <a:lnTo>
                      <a:pt x="131" y="68"/>
                    </a:lnTo>
                    <a:lnTo>
                      <a:pt x="131" y="72"/>
                    </a:lnTo>
                    <a:lnTo>
                      <a:pt x="131" y="72"/>
                    </a:lnTo>
                    <a:lnTo>
                      <a:pt x="127" y="77"/>
                    </a:lnTo>
                    <a:lnTo>
                      <a:pt x="127" y="77"/>
                    </a:lnTo>
                    <a:lnTo>
                      <a:pt x="127" y="72"/>
                    </a:lnTo>
                    <a:lnTo>
                      <a:pt x="127" y="72"/>
                    </a:lnTo>
                    <a:lnTo>
                      <a:pt x="127" y="68"/>
                    </a:lnTo>
                    <a:lnTo>
                      <a:pt x="122" y="63"/>
                    </a:lnTo>
                    <a:lnTo>
                      <a:pt x="122" y="63"/>
                    </a:lnTo>
                    <a:lnTo>
                      <a:pt x="122" y="63"/>
                    </a:lnTo>
                    <a:lnTo>
                      <a:pt x="122" y="68"/>
                    </a:lnTo>
                    <a:lnTo>
                      <a:pt x="118" y="68"/>
                    </a:lnTo>
                    <a:lnTo>
                      <a:pt x="122" y="68"/>
                    </a:lnTo>
                    <a:lnTo>
                      <a:pt x="122" y="72"/>
                    </a:lnTo>
                    <a:lnTo>
                      <a:pt x="122" y="72"/>
                    </a:lnTo>
                    <a:lnTo>
                      <a:pt x="122" y="77"/>
                    </a:lnTo>
                    <a:lnTo>
                      <a:pt x="122" y="77"/>
                    </a:lnTo>
                    <a:lnTo>
                      <a:pt x="122" y="77"/>
                    </a:lnTo>
                    <a:lnTo>
                      <a:pt x="122" y="81"/>
                    </a:lnTo>
                    <a:lnTo>
                      <a:pt x="122" y="86"/>
                    </a:lnTo>
                    <a:lnTo>
                      <a:pt x="122" y="86"/>
                    </a:lnTo>
                    <a:lnTo>
                      <a:pt x="118" y="90"/>
                    </a:lnTo>
                    <a:lnTo>
                      <a:pt x="118" y="90"/>
                    </a:lnTo>
                    <a:lnTo>
                      <a:pt x="122" y="90"/>
                    </a:lnTo>
                    <a:lnTo>
                      <a:pt x="118" y="90"/>
                    </a:lnTo>
                    <a:lnTo>
                      <a:pt x="118" y="90"/>
                    </a:lnTo>
                    <a:lnTo>
                      <a:pt x="118" y="95"/>
                    </a:lnTo>
                    <a:lnTo>
                      <a:pt x="118" y="95"/>
                    </a:lnTo>
                    <a:lnTo>
                      <a:pt x="113" y="100"/>
                    </a:lnTo>
                    <a:lnTo>
                      <a:pt x="113" y="100"/>
                    </a:lnTo>
                    <a:lnTo>
                      <a:pt x="113" y="109"/>
                    </a:lnTo>
                    <a:lnTo>
                      <a:pt x="113" y="113"/>
                    </a:lnTo>
                    <a:lnTo>
                      <a:pt x="109" y="118"/>
                    </a:lnTo>
                    <a:lnTo>
                      <a:pt x="109" y="122"/>
                    </a:lnTo>
                    <a:lnTo>
                      <a:pt x="109" y="127"/>
                    </a:lnTo>
                    <a:lnTo>
                      <a:pt x="104" y="136"/>
                    </a:lnTo>
                    <a:lnTo>
                      <a:pt x="100" y="140"/>
                    </a:lnTo>
                    <a:lnTo>
                      <a:pt x="100" y="149"/>
                    </a:lnTo>
                    <a:lnTo>
                      <a:pt x="95" y="154"/>
                    </a:lnTo>
                    <a:lnTo>
                      <a:pt x="95" y="158"/>
                    </a:lnTo>
                    <a:lnTo>
                      <a:pt x="91" y="167"/>
                    </a:lnTo>
                    <a:lnTo>
                      <a:pt x="91" y="176"/>
                    </a:lnTo>
                    <a:lnTo>
                      <a:pt x="86" y="185"/>
                    </a:lnTo>
                    <a:lnTo>
                      <a:pt x="82" y="194"/>
                    </a:lnTo>
                    <a:lnTo>
                      <a:pt x="77" y="199"/>
                    </a:lnTo>
                    <a:lnTo>
                      <a:pt x="77" y="203"/>
                    </a:lnTo>
                    <a:lnTo>
                      <a:pt x="77" y="208"/>
                    </a:lnTo>
                    <a:lnTo>
                      <a:pt x="73" y="213"/>
                    </a:lnTo>
                    <a:lnTo>
                      <a:pt x="73" y="222"/>
                    </a:lnTo>
                    <a:lnTo>
                      <a:pt x="73" y="222"/>
                    </a:lnTo>
                    <a:lnTo>
                      <a:pt x="68" y="226"/>
                    </a:lnTo>
                    <a:lnTo>
                      <a:pt x="68" y="231"/>
                    </a:lnTo>
                    <a:lnTo>
                      <a:pt x="68" y="231"/>
                    </a:lnTo>
                    <a:lnTo>
                      <a:pt x="64" y="231"/>
                    </a:lnTo>
                    <a:lnTo>
                      <a:pt x="64" y="235"/>
                    </a:lnTo>
                    <a:lnTo>
                      <a:pt x="64" y="235"/>
                    </a:lnTo>
                    <a:lnTo>
                      <a:pt x="64" y="240"/>
                    </a:lnTo>
                    <a:lnTo>
                      <a:pt x="59" y="244"/>
                    </a:lnTo>
                    <a:lnTo>
                      <a:pt x="59" y="244"/>
                    </a:lnTo>
                    <a:lnTo>
                      <a:pt x="55" y="249"/>
                    </a:lnTo>
                    <a:lnTo>
                      <a:pt x="50" y="249"/>
                    </a:lnTo>
                    <a:lnTo>
                      <a:pt x="50" y="249"/>
                    </a:lnTo>
                    <a:lnTo>
                      <a:pt x="46" y="249"/>
                    </a:lnTo>
                    <a:lnTo>
                      <a:pt x="41" y="253"/>
                    </a:lnTo>
                    <a:lnTo>
                      <a:pt x="36" y="253"/>
                    </a:lnTo>
                    <a:lnTo>
                      <a:pt x="32" y="253"/>
                    </a:lnTo>
                    <a:lnTo>
                      <a:pt x="32" y="258"/>
                    </a:lnTo>
                    <a:lnTo>
                      <a:pt x="27" y="258"/>
                    </a:lnTo>
                    <a:lnTo>
                      <a:pt x="27" y="253"/>
                    </a:lnTo>
                    <a:lnTo>
                      <a:pt x="23" y="253"/>
                    </a:lnTo>
                    <a:lnTo>
                      <a:pt x="18" y="249"/>
                    </a:lnTo>
                    <a:lnTo>
                      <a:pt x="14" y="249"/>
                    </a:lnTo>
                    <a:lnTo>
                      <a:pt x="14" y="249"/>
                    </a:lnTo>
                    <a:lnTo>
                      <a:pt x="14" y="249"/>
                    </a:lnTo>
                    <a:lnTo>
                      <a:pt x="14" y="249"/>
                    </a:lnTo>
                    <a:lnTo>
                      <a:pt x="9" y="244"/>
                    </a:lnTo>
                    <a:lnTo>
                      <a:pt x="9" y="244"/>
                    </a:lnTo>
                    <a:lnTo>
                      <a:pt x="9" y="244"/>
                    </a:lnTo>
                    <a:lnTo>
                      <a:pt x="9" y="244"/>
                    </a:lnTo>
                    <a:lnTo>
                      <a:pt x="9" y="240"/>
                    </a:lnTo>
                    <a:lnTo>
                      <a:pt x="9" y="240"/>
                    </a:lnTo>
                    <a:lnTo>
                      <a:pt x="5" y="235"/>
                    </a:lnTo>
                    <a:lnTo>
                      <a:pt x="5" y="231"/>
                    </a:lnTo>
                    <a:lnTo>
                      <a:pt x="5" y="231"/>
                    </a:lnTo>
                    <a:lnTo>
                      <a:pt x="5" y="226"/>
                    </a:lnTo>
                    <a:lnTo>
                      <a:pt x="5" y="226"/>
                    </a:lnTo>
                    <a:lnTo>
                      <a:pt x="5" y="222"/>
                    </a:lnTo>
                    <a:lnTo>
                      <a:pt x="5" y="217"/>
                    </a:lnTo>
                    <a:lnTo>
                      <a:pt x="5" y="217"/>
                    </a:lnTo>
                    <a:lnTo>
                      <a:pt x="5" y="217"/>
                    </a:lnTo>
                    <a:lnTo>
                      <a:pt x="5" y="213"/>
                    </a:lnTo>
                    <a:lnTo>
                      <a:pt x="5" y="213"/>
                    </a:lnTo>
                    <a:lnTo>
                      <a:pt x="5" y="208"/>
                    </a:lnTo>
                    <a:lnTo>
                      <a:pt x="0" y="203"/>
                    </a:lnTo>
                    <a:lnTo>
                      <a:pt x="0" y="203"/>
                    </a:lnTo>
                    <a:lnTo>
                      <a:pt x="0" y="199"/>
                    </a:lnTo>
                    <a:lnTo>
                      <a:pt x="0" y="194"/>
                    </a:lnTo>
                    <a:lnTo>
                      <a:pt x="0" y="194"/>
                    </a:lnTo>
                    <a:lnTo>
                      <a:pt x="0" y="190"/>
                    </a:lnTo>
                    <a:lnTo>
                      <a:pt x="0" y="185"/>
                    </a:lnTo>
                    <a:lnTo>
                      <a:pt x="0" y="185"/>
                    </a:lnTo>
                    <a:lnTo>
                      <a:pt x="5" y="185"/>
                    </a:lnTo>
                    <a:lnTo>
                      <a:pt x="5" y="181"/>
                    </a:lnTo>
                    <a:lnTo>
                      <a:pt x="5" y="181"/>
                    </a:lnTo>
                    <a:lnTo>
                      <a:pt x="5" y="181"/>
                    </a:lnTo>
                    <a:lnTo>
                      <a:pt x="5" y="176"/>
                    </a:lnTo>
                    <a:lnTo>
                      <a:pt x="9" y="176"/>
                    </a:lnTo>
                    <a:lnTo>
                      <a:pt x="9" y="172"/>
                    </a:lnTo>
                    <a:lnTo>
                      <a:pt x="9" y="172"/>
                    </a:lnTo>
                    <a:lnTo>
                      <a:pt x="14" y="172"/>
                    </a:lnTo>
                    <a:lnTo>
                      <a:pt x="14" y="167"/>
                    </a:lnTo>
                    <a:lnTo>
                      <a:pt x="18" y="163"/>
                    </a:lnTo>
                    <a:lnTo>
                      <a:pt x="18" y="163"/>
                    </a:lnTo>
                    <a:lnTo>
                      <a:pt x="18" y="158"/>
                    </a:lnTo>
                    <a:lnTo>
                      <a:pt x="23" y="154"/>
                    </a:lnTo>
                    <a:lnTo>
                      <a:pt x="23" y="149"/>
                    </a:lnTo>
                    <a:lnTo>
                      <a:pt x="23" y="149"/>
                    </a:lnTo>
                    <a:lnTo>
                      <a:pt x="23" y="145"/>
                    </a:lnTo>
                    <a:lnTo>
                      <a:pt x="27" y="140"/>
                    </a:lnTo>
                    <a:lnTo>
                      <a:pt x="27" y="140"/>
                    </a:lnTo>
                    <a:lnTo>
                      <a:pt x="23" y="136"/>
                    </a:lnTo>
                    <a:lnTo>
                      <a:pt x="23" y="131"/>
                    </a:lnTo>
                    <a:lnTo>
                      <a:pt x="23" y="131"/>
                    </a:lnTo>
                    <a:lnTo>
                      <a:pt x="23" y="127"/>
                    </a:lnTo>
                    <a:lnTo>
                      <a:pt x="23" y="127"/>
                    </a:lnTo>
                    <a:lnTo>
                      <a:pt x="23" y="122"/>
                    </a:lnTo>
                    <a:lnTo>
                      <a:pt x="23" y="122"/>
                    </a:lnTo>
                    <a:lnTo>
                      <a:pt x="18" y="118"/>
                    </a:lnTo>
                    <a:lnTo>
                      <a:pt x="18" y="113"/>
                    </a:lnTo>
                    <a:lnTo>
                      <a:pt x="18" y="109"/>
                    </a:lnTo>
                    <a:lnTo>
                      <a:pt x="18" y="109"/>
                    </a:lnTo>
                    <a:lnTo>
                      <a:pt x="18" y="104"/>
                    </a:lnTo>
                    <a:lnTo>
                      <a:pt x="18" y="100"/>
                    </a:lnTo>
                    <a:lnTo>
                      <a:pt x="27" y="86"/>
                    </a:lnTo>
                    <a:lnTo>
                      <a:pt x="27" y="86"/>
                    </a:lnTo>
                    <a:lnTo>
                      <a:pt x="27" y="81"/>
                    </a:lnTo>
                    <a:lnTo>
                      <a:pt x="27" y="81"/>
                    </a:lnTo>
                    <a:lnTo>
                      <a:pt x="27" y="81"/>
                    </a:lnTo>
                    <a:lnTo>
                      <a:pt x="32" y="77"/>
                    </a:lnTo>
                    <a:lnTo>
                      <a:pt x="32" y="77"/>
                    </a:lnTo>
                    <a:lnTo>
                      <a:pt x="36" y="77"/>
                    </a:lnTo>
                    <a:lnTo>
                      <a:pt x="36" y="77"/>
                    </a:lnTo>
                    <a:lnTo>
                      <a:pt x="41" y="77"/>
                    </a:lnTo>
                    <a:lnTo>
                      <a:pt x="41" y="72"/>
                    </a:lnTo>
                    <a:lnTo>
                      <a:pt x="46" y="72"/>
                    </a:lnTo>
                    <a:lnTo>
                      <a:pt x="46" y="72"/>
                    </a:lnTo>
                    <a:lnTo>
                      <a:pt x="46" y="77"/>
                    </a:lnTo>
                    <a:lnTo>
                      <a:pt x="46" y="77"/>
                    </a:lnTo>
                    <a:lnTo>
                      <a:pt x="50" y="72"/>
                    </a:lnTo>
                    <a:lnTo>
                      <a:pt x="50" y="72"/>
                    </a:lnTo>
                    <a:lnTo>
                      <a:pt x="50" y="77"/>
                    </a:lnTo>
                    <a:lnTo>
                      <a:pt x="50" y="72"/>
                    </a:lnTo>
                    <a:lnTo>
                      <a:pt x="50" y="72"/>
                    </a:lnTo>
                    <a:lnTo>
                      <a:pt x="50" y="72"/>
                    </a:lnTo>
                    <a:lnTo>
                      <a:pt x="50" y="72"/>
                    </a:lnTo>
                    <a:lnTo>
                      <a:pt x="55" y="72"/>
                    </a:lnTo>
                    <a:lnTo>
                      <a:pt x="59" y="72"/>
                    </a:lnTo>
                    <a:lnTo>
                      <a:pt x="59" y="68"/>
                    </a:lnTo>
                    <a:lnTo>
                      <a:pt x="59" y="72"/>
                    </a:lnTo>
                    <a:lnTo>
                      <a:pt x="64" y="72"/>
                    </a:lnTo>
                    <a:lnTo>
                      <a:pt x="64" y="72"/>
                    </a:lnTo>
                    <a:lnTo>
                      <a:pt x="64" y="72"/>
                    </a:lnTo>
                    <a:lnTo>
                      <a:pt x="64" y="72"/>
                    </a:lnTo>
                    <a:lnTo>
                      <a:pt x="64" y="72"/>
                    </a:lnTo>
                    <a:lnTo>
                      <a:pt x="64" y="72"/>
                    </a:lnTo>
                    <a:lnTo>
                      <a:pt x="64" y="68"/>
                    </a:lnTo>
                    <a:lnTo>
                      <a:pt x="64" y="68"/>
                    </a:lnTo>
                    <a:lnTo>
                      <a:pt x="64" y="68"/>
                    </a:lnTo>
                    <a:lnTo>
                      <a:pt x="68" y="63"/>
                    </a:lnTo>
                    <a:lnTo>
                      <a:pt x="73" y="59"/>
                    </a:lnTo>
                    <a:lnTo>
                      <a:pt x="73" y="59"/>
                    </a:lnTo>
                    <a:lnTo>
                      <a:pt x="73" y="59"/>
                    </a:lnTo>
                    <a:lnTo>
                      <a:pt x="77" y="63"/>
                    </a:lnTo>
                    <a:lnTo>
                      <a:pt x="77" y="63"/>
                    </a:lnTo>
                    <a:lnTo>
                      <a:pt x="77" y="63"/>
                    </a:lnTo>
                    <a:lnTo>
                      <a:pt x="77" y="63"/>
                    </a:lnTo>
                    <a:lnTo>
                      <a:pt x="77" y="63"/>
                    </a:lnTo>
                    <a:lnTo>
                      <a:pt x="77" y="63"/>
                    </a:lnTo>
                    <a:lnTo>
                      <a:pt x="77" y="59"/>
                    </a:lnTo>
                    <a:lnTo>
                      <a:pt x="77" y="59"/>
                    </a:lnTo>
                    <a:lnTo>
                      <a:pt x="77" y="59"/>
                    </a:lnTo>
                    <a:lnTo>
                      <a:pt x="77" y="59"/>
                    </a:lnTo>
                    <a:lnTo>
                      <a:pt x="82" y="54"/>
                    </a:lnTo>
                    <a:lnTo>
                      <a:pt x="82" y="54"/>
                    </a:lnTo>
                    <a:lnTo>
                      <a:pt x="82" y="50"/>
                    </a:lnTo>
                    <a:lnTo>
                      <a:pt x="82" y="50"/>
                    </a:lnTo>
                    <a:lnTo>
                      <a:pt x="82" y="50"/>
                    </a:lnTo>
                    <a:lnTo>
                      <a:pt x="82" y="50"/>
                    </a:lnTo>
                    <a:lnTo>
                      <a:pt x="82" y="54"/>
                    </a:lnTo>
                    <a:lnTo>
                      <a:pt x="82" y="54"/>
                    </a:lnTo>
                    <a:lnTo>
                      <a:pt x="82" y="54"/>
                    </a:lnTo>
                    <a:lnTo>
                      <a:pt x="82" y="54"/>
                    </a:lnTo>
                    <a:lnTo>
                      <a:pt x="82" y="54"/>
                    </a:lnTo>
                    <a:lnTo>
                      <a:pt x="86" y="54"/>
                    </a:lnTo>
                    <a:lnTo>
                      <a:pt x="86" y="54"/>
                    </a:lnTo>
                    <a:lnTo>
                      <a:pt x="86" y="50"/>
                    </a:lnTo>
                    <a:lnTo>
                      <a:pt x="86" y="50"/>
                    </a:lnTo>
                    <a:lnTo>
                      <a:pt x="91" y="50"/>
                    </a:lnTo>
                    <a:lnTo>
                      <a:pt x="91" y="50"/>
                    </a:lnTo>
                    <a:lnTo>
                      <a:pt x="91" y="50"/>
                    </a:lnTo>
                    <a:lnTo>
                      <a:pt x="91" y="50"/>
                    </a:lnTo>
                    <a:lnTo>
                      <a:pt x="91" y="45"/>
                    </a:lnTo>
                    <a:lnTo>
                      <a:pt x="91" y="41"/>
                    </a:lnTo>
                    <a:lnTo>
                      <a:pt x="91" y="36"/>
                    </a:lnTo>
                    <a:lnTo>
                      <a:pt x="95" y="36"/>
                    </a:lnTo>
                    <a:lnTo>
                      <a:pt x="95" y="36"/>
                    </a:lnTo>
                    <a:lnTo>
                      <a:pt x="91" y="36"/>
                    </a:lnTo>
                    <a:lnTo>
                      <a:pt x="91" y="32"/>
                    </a:lnTo>
                    <a:lnTo>
                      <a:pt x="91" y="32"/>
                    </a:lnTo>
                    <a:lnTo>
                      <a:pt x="91" y="32"/>
                    </a:lnTo>
                    <a:lnTo>
                      <a:pt x="95" y="32"/>
                    </a:lnTo>
                    <a:lnTo>
                      <a:pt x="95" y="32"/>
                    </a:lnTo>
                    <a:lnTo>
                      <a:pt x="95" y="32"/>
                    </a:lnTo>
                    <a:lnTo>
                      <a:pt x="95" y="32"/>
                    </a:lnTo>
                    <a:lnTo>
                      <a:pt x="100" y="32"/>
                    </a:lnTo>
                    <a:lnTo>
                      <a:pt x="100" y="32"/>
                    </a:lnTo>
                    <a:lnTo>
                      <a:pt x="100" y="27"/>
                    </a:lnTo>
                    <a:lnTo>
                      <a:pt x="104" y="27"/>
                    </a:lnTo>
                    <a:lnTo>
                      <a:pt x="104" y="27"/>
                    </a:lnTo>
                    <a:lnTo>
                      <a:pt x="109" y="23"/>
                    </a:lnTo>
                    <a:lnTo>
                      <a:pt x="109" y="18"/>
                    </a:lnTo>
                    <a:lnTo>
                      <a:pt x="109" y="14"/>
                    </a:lnTo>
                    <a:lnTo>
                      <a:pt x="109" y="14"/>
                    </a:lnTo>
                    <a:lnTo>
                      <a:pt x="109" y="9"/>
                    </a:lnTo>
                    <a:lnTo>
                      <a:pt x="109" y="9"/>
                    </a:lnTo>
                    <a:lnTo>
                      <a:pt x="109" y="9"/>
                    </a:lnTo>
                    <a:lnTo>
                      <a:pt x="109" y="9"/>
                    </a:lnTo>
                    <a:lnTo>
                      <a:pt x="113" y="9"/>
                    </a:lnTo>
                    <a:lnTo>
                      <a:pt x="113" y="5"/>
                    </a:lnTo>
                    <a:lnTo>
                      <a:pt x="118" y="0"/>
                    </a:lnTo>
                    <a:lnTo>
                      <a:pt x="118" y="0"/>
                    </a:lnTo>
                    <a:lnTo>
                      <a:pt x="118" y="0"/>
                    </a:lnTo>
                    <a:lnTo>
                      <a:pt x="118" y="5"/>
                    </a:lnTo>
                    <a:lnTo>
                      <a:pt x="118" y="5"/>
                    </a:lnTo>
                    <a:lnTo>
                      <a:pt x="122" y="5"/>
                    </a:lnTo>
                    <a:lnTo>
                      <a:pt x="122"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5" name="Freeform 106"/>
              <p:cNvSpPr>
                <a:spLocks/>
              </p:cNvSpPr>
              <p:nvPr/>
            </p:nvSpPr>
            <p:spPr bwMode="auto">
              <a:xfrm>
                <a:off x="1273176" y="1876426"/>
                <a:ext cx="673100" cy="609600"/>
              </a:xfrm>
              <a:custGeom>
                <a:avLst/>
                <a:gdLst>
                  <a:gd name="T0" fmla="*/ 144 w 424"/>
                  <a:gd name="T1" fmla="*/ 36 h 384"/>
                  <a:gd name="T2" fmla="*/ 176 w 424"/>
                  <a:gd name="T3" fmla="*/ 27 h 384"/>
                  <a:gd name="T4" fmla="*/ 185 w 424"/>
                  <a:gd name="T5" fmla="*/ 68 h 384"/>
                  <a:gd name="T6" fmla="*/ 207 w 424"/>
                  <a:gd name="T7" fmla="*/ 81 h 384"/>
                  <a:gd name="T8" fmla="*/ 235 w 424"/>
                  <a:gd name="T9" fmla="*/ 72 h 384"/>
                  <a:gd name="T10" fmla="*/ 244 w 424"/>
                  <a:gd name="T11" fmla="*/ 90 h 384"/>
                  <a:gd name="T12" fmla="*/ 253 w 424"/>
                  <a:gd name="T13" fmla="*/ 117 h 384"/>
                  <a:gd name="T14" fmla="*/ 248 w 424"/>
                  <a:gd name="T15" fmla="*/ 140 h 384"/>
                  <a:gd name="T16" fmla="*/ 275 w 424"/>
                  <a:gd name="T17" fmla="*/ 154 h 384"/>
                  <a:gd name="T18" fmla="*/ 253 w 424"/>
                  <a:gd name="T19" fmla="*/ 203 h 384"/>
                  <a:gd name="T20" fmla="*/ 244 w 424"/>
                  <a:gd name="T21" fmla="*/ 244 h 384"/>
                  <a:gd name="T22" fmla="*/ 244 w 424"/>
                  <a:gd name="T23" fmla="*/ 244 h 384"/>
                  <a:gd name="T24" fmla="*/ 257 w 424"/>
                  <a:gd name="T25" fmla="*/ 294 h 384"/>
                  <a:gd name="T26" fmla="*/ 275 w 424"/>
                  <a:gd name="T27" fmla="*/ 307 h 384"/>
                  <a:gd name="T28" fmla="*/ 316 w 424"/>
                  <a:gd name="T29" fmla="*/ 298 h 384"/>
                  <a:gd name="T30" fmla="*/ 334 w 424"/>
                  <a:gd name="T31" fmla="*/ 298 h 384"/>
                  <a:gd name="T32" fmla="*/ 347 w 424"/>
                  <a:gd name="T33" fmla="*/ 280 h 384"/>
                  <a:gd name="T34" fmla="*/ 388 w 424"/>
                  <a:gd name="T35" fmla="*/ 248 h 384"/>
                  <a:gd name="T36" fmla="*/ 415 w 424"/>
                  <a:gd name="T37" fmla="*/ 248 h 384"/>
                  <a:gd name="T38" fmla="*/ 424 w 424"/>
                  <a:gd name="T39" fmla="*/ 248 h 384"/>
                  <a:gd name="T40" fmla="*/ 406 w 424"/>
                  <a:gd name="T41" fmla="*/ 280 h 384"/>
                  <a:gd name="T42" fmla="*/ 402 w 424"/>
                  <a:gd name="T43" fmla="*/ 289 h 384"/>
                  <a:gd name="T44" fmla="*/ 388 w 424"/>
                  <a:gd name="T45" fmla="*/ 307 h 384"/>
                  <a:gd name="T46" fmla="*/ 379 w 424"/>
                  <a:gd name="T47" fmla="*/ 312 h 384"/>
                  <a:gd name="T48" fmla="*/ 334 w 424"/>
                  <a:gd name="T49" fmla="*/ 316 h 384"/>
                  <a:gd name="T50" fmla="*/ 334 w 424"/>
                  <a:gd name="T51" fmla="*/ 343 h 384"/>
                  <a:gd name="T52" fmla="*/ 316 w 424"/>
                  <a:gd name="T53" fmla="*/ 352 h 384"/>
                  <a:gd name="T54" fmla="*/ 302 w 424"/>
                  <a:gd name="T55" fmla="*/ 380 h 384"/>
                  <a:gd name="T56" fmla="*/ 275 w 424"/>
                  <a:gd name="T57" fmla="*/ 348 h 384"/>
                  <a:gd name="T58" fmla="*/ 266 w 424"/>
                  <a:gd name="T59" fmla="*/ 348 h 384"/>
                  <a:gd name="T60" fmla="*/ 262 w 424"/>
                  <a:gd name="T61" fmla="*/ 348 h 384"/>
                  <a:gd name="T62" fmla="*/ 194 w 424"/>
                  <a:gd name="T63" fmla="*/ 339 h 384"/>
                  <a:gd name="T64" fmla="*/ 153 w 424"/>
                  <a:gd name="T65" fmla="*/ 312 h 384"/>
                  <a:gd name="T66" fmla="*/ 113 w 424"/>
                  <a:gd name="T67" fmla="*/ 285 h 384"/>
                  <a:gd name="T68" fmla="*/ 108 w 424"/>
                  <a:gd name="T69" fmla="*/ 253 h 384"/>
                  <a:gd name="T70" fmla="*/ 113 w 424"/>
                  <a:gd name="T71" fmla="*/ 230 h 384"/>
                  <a:gd name="T72" fmla="*/ 94 w 424"/>
                  <a:gd name="T73" fmla="*/ 172 h 384"/>
                  <a:gd name="T74" fmla="*/ 90 w 424"/>
                  <a:gd name="T75" fmla="*/ 158 h 384"/>
                  <a:gd name="T76" fmla="*/ 81 w 424"/>
                  <a:gd name="T77" fmla="*/ 149 h 384"/>
                  <a:gd name="T78" fmla="*/ 76 w 424"/>
                  <a:gd name="T79" fmla="*/ 140 h 384"/>
                  <a:gd name="T80" fmla="*/ 76 w 424"/>
                  <a:gd name="T81" fmla="*/ 126 h 384"/>
                  <a:gd name="T82" fmla="*/ 72 w 424"/>
                  <a:gd name="T83" fmla="*/ 99 h 384"/>
                  <a:gd name="T84" fmla="*/ 58 w 424"/>
                  <a:gd name="T85" fmla="*/ 77 h 384"/>
                  <a:gd name="T86" fmla="*/ 58 w 424"/>
                  <a:gd name="T87" fmla="*/ 45 h 384"/>
                  <a:gd name="T88" fmla="*/ 58 w 424"/>
                  <a:gd name="T89" fmla="*/ 27 h 384"/>
                  <a:gd name="T90" fmla="*/ 45 w 424"/>
                  <a:gd name="T91" fmla="*/ 13 h 384"/>
                  <a:gd name="T92" fmla="*/ 31 w 424"/>
                  <a:gd name="T93" fmla="*/ 59 h 384"/>
                  <a:gd name="T94" fmla="*/ 40 w 424"/>
                  <a:gd name="T95" fmla="*/ 81 h 384"/>
                  <a:gd name="T96" fmla="*/ 40 w 424"/>
                  <a:gd name="T97" fmla="*/ 108 h 384"/>
                  <a:gd name="T98" fmla="*/ 45 w 424"/>
                  <a:gd name="T99" fmla="*/ 122 h 384"/>
                  <a:gd name="T100" fmla="*/ 49 w 424"/>
                  <a:gd name="T101" fmla="*/ 158 h 384"/>
                  <a:gd name="T102" fmla="*/ 49 w 424"/>
                  <a:gd name="T103" fmla="*/ 176 h 384"/>
                  <a:gd name="T104" fmla="*/ 54 w 424"/>
                  <a:gd name="T105" fmla="*/ 199 h 384"/>
                  <a:gd name="T106" fmla="*/ 36 w 424"/>
                  <a:gd name="T107" fmla="*/ 176 h 384"/>
                  <a:gd name="T108" fmla="*/ 31 w 424"/>
                  <a:gd name="T109" fmla="*/ 149 h 384"/>
                  <a:gd name="T110" fmla="*/ 18 w 424"/>
                  <a:gd name="T111" fmla="*/ 122 h 384"/>
                  <a:gd name="T112" fmla="*/ 4 w 424"/>
                  <a:gd name="T113" fmla="*/ 104 h 384"/>
                  <a:gd name="T114" fmla="*/ 18 w 424"/>
                  <a:gd name="T115" fmla="*/ 104 h 384"/>
                  <a:gd name="T116" fmla="*/ 18 w 424"/>
                  <a:gd name="T117" fmla="*/ 68 h 384"/>
                  <a:gd name="T118" fmla="*/ 13 w 424"/>
                  <a:gd name="T119" fmla="*/ 36 h 384"/>
                  <a:gd name="T120" fmla="*/ 13 w 424"/>
                  <a:gd name="T121" fmla="*/ 13 h 384"/>
                  <a:gd name="T122" fmla="*/ 54 w 424"/>
                  <a:gd name="T12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4" h="384">
                    <a:moveTo>
                      <a:pt x="76" y="18"/>
                    </a:moveTo>
                    <a:lnTo>
                      <a:pt x="76" y="18"/>
                    </a:lnTo>
                    <a:lnTo>
                      <a:pt x="81" y="22"/>
                    </a:lnTo>
                    <a:lnTo>
                      <a:pt x="85" y="22"/>
                    </a:lnTo>
                    <a:lnTo>
                      <a:pt x="90" y="27"/>
                    </a:lnTo>
                    <a:lnTo>
                      <a:pt x="99" y="31"/>
                    </a:lnTo>
                    <a:lnTo>
                      <a:pt x="104" y="31"/>
                    </a:lnTo>
                    <a:lnTo>
                      <a:pt x="108" y="31"/>
                    </a:lnTo>
                    <a:lnTo>
                      <a:pt x="117" y="31"/>
                    </a:lnTo>
                    <a:lnTo>
                      <a:pt x="122" y="31"/>
                    </a:lnTo>
                    <a:lnTo>
                      <a:pt x="126" y="31"/>
                    </a:lnTo>
                    <a:lnTo>
                      <a:pt x="131" y="31"/>
                    </a:lnTo>
                    <a:lnTo>
                      <a:pt x="140" y="31"/>
                    </a:lnTo>
                    <a:lnTo>
                      <a:pt x="144" y="36"/>
                    </a:lnTo>
                    <a:lnTo>
                      <a:pt x="144" y="31"/>
                    </a:lnTo>
                    <a:lnTo>
                      <a:pt x="144" y="31"/>
                    </a:lnTo>
                    <a:lnTo>
                      <a:pt x="144" y="27"/>
                    </a:lnTo>
                    <a:lnTo>
                      <a:pt x="149" y="27"/>
                    </a:lnTo>
                    <a:lnTo>
                      <a:pt x="149" y="27"/>
                    </a:lnTo>
                    <a:lnTo>
                      <a:pt x="153" y="27"/>
                    </a:lnTo>
                    <a:lnTo>
                      <a:pt x="158" y="27"/>
                    </a:lnTo>
                    <a:lnTo>
                      <a:pt x="162" y="27"/>
                    </a:lnTo>
                    <a:lnTo>
                      <a:pt x="167" y="27"/>
                    </a:lnTo>
                    <a:lnTo>
                      <a:pt x="167" y="27"/>
                    </a:lnTo>
                    <a:lnTo>
                      <a:pt x="171" y="27"/>
                    </a:lnTo>
                    <a:lnTo>
                      <a:pt x="176" y="27"/>
                    </a:lnTo>
                    <a:lnTo>
                      <a:pt x="176" y="27"/>
                    </a:lnTo>
                    <a:lnTo>
                      <a:pt x="176" y="27"/>
                    </a:lnTo>
                    <a:lnTo>
                      <a:pt x="176" y="27"/>
                    </a:lnTo>
                    <a:lnTo>
                      <a:pt x="176" y="31"/>
                    </a:lnTo>
                    <a:lnTo>
                      <a:pt x="176" y="31"/>
                    </a:lnTo>
                    <a:lnTo>
                      <a:pt x="180" y="36"/>
                    </a:lnTo>
                    <a:lnTo>
                      <a:pt x="180" y="36"/>
                    </a:lnTo>
                    <a:lnTo>
                      <a:pt x="185" y="45"/>
                    </a:lnTo>
                    <a:lnTo>
                      <a:pt x="185" y="50"/>
                    </a:lnTo>
                    <a:lnTo>
                      <a:pt x="185" y="50"/>
                    </a:lnTo>
                    <a:lnTo>
                      <a:pt x="189" y="50"/>
                    </a:lnTo>
                    <a:lnTo>
                      <a:pt x="189" y="54"/>
                    </a:lnTo>
                    <a:lnTo>
                      <a:pt x="189" y="54"/>
                    </a:lnTo>
                    <a:lnTo>
                      <a:pt x="189" y="63"/>
                    </a:lnTo>
                    <a:lnTo>
                      <a:pt x="189" y="63"/>
                    </a:lnTo>
                    <a:lnTo>
                      <a:pt x="185" y="68"/>
                    </a:lnTo>
                    <a:lnTo>
                      <a:pt x="189" y="72"/>
                    </a:lnTo>
                    <a:lnTo>
                      <a:pt x="189" y="72"/>
                    </a:lnTo>
                    <a:lnTo>
                      <a:pt x="189" y="72"/>
                    </a:lnTo>
                    <a:lnTo>
                      <a:pt x="189" y="77"/>
                    </a:lnTo>
                    <a:lnTo>
                      <a:pt x="189" y="77"/>
                    </a:lnTo>
                    <a:lnTo>
                      <a:pt x="194" y="77"/>
                    </a:lnTo>
                    <a:lnTo>
                      <a:pt x="194" y="81"/>
                    </a:lnTo>
                    <a:lnTo>
                      <a:pt x="198" y="81"/>
                    </a:lnTo>
                    <a:lnTo>
                      <a:pt x="198" y="86"/>
                    </a:lnTo>
                    <a:lnTo>
                      <a:pt x="203" y="86"/>
                    </a:lnTo>
                    <a:lnTo>
                      <a:pt x="203" y="86"/>
                    </a:lnTo>
                    <a:lnTo>
                      <a:pt x="203" y="86"/>
                    </a:lnTo>
                    <a:lnTo>
                      <a:pt x="207" y="81"/>
                    </a:lnTo>
                    <a:lnTo>
                      <a:pt x="207" y="81"/>
                    </a:lnTo>
                    <a:lnTo>
                      <a:pt x="207" y="81"/>
                    </a:lnTo>
                    <a:lnTo>
                      <a:pt x="212" y="81"/>
                    </a:lnTo>
                    <a:lnTo>
                      <a:pt x="212" y="81"/>
                    </a:lnTo>
                    <a:lnTo>
                      <a:pt x="212" y="77"/>
                    </a:lnTo>
                    <a:lnTo>
                      <a:pt x="216" y="72"/>
                    </a:lnTo>
                    <a:lnTo>
                      <a:pt x="216" y="72"/>
                    </a:lnTo>
                    <a:lnTo>
                      <a:pt x="221" y="72"/>
                    </a:lnTo>
                    <a:lnTo>
                      <a:pt x="221" y="72"/>
                    </a:lnTo>
                    <a:lnTo>
                      <a:pt x="226" y="68"/>
                    </a:lnTo>
                    <a:lnTo>
                      <a:pt x="226" y="68"/>
                    </a:lnTo>
                    <a:lnTo>
                      <a:pt x="226" y="68"/>
                    </a:lnTo>
                    <a:lnTo>
                      <a:pt x="230" y="72"/>
                    </a:lnTo>
                    <a:lnTo>
                      <a:pt x="235" y="72"/>
                    </a:lnTo>
                    <a:lnTo>
                      <a:pt x="235" y="72"/>
                    </a:lnTo>
                    <a:lnTo>
                      <a:pt x="235" y="72"/>
                    </a:lnTo>
                    <a:lnTo>
                      <a:pt x="235" y="72"/>
                    </a:lnTo>
                    <a:lnTo>
                      <a:pt x="235" y="72"/>
                    </a:lnTo>
                    <a:lnTo>
                      <a:pt x="235" y="72"/>
                    </a:lnTo>
                    <a:lnTo>
                      <a:pt x="239" y="72"/>
                    </a:lnTo>
                    <a:lnTo>
                      <a:pt x="239" y="72"/>
                    </a:lnTo>
                    <a:lnTo>
                      <a:pt x="239" y="77"/>
                    </a:lnTo>
                    <a:lnTo>
                      <a:pt x="239" y="77"/>
                    </a:lnTo>
                    <a:lnTo>
                      <a:pt x="239" y="77"/>
                    </a:lnTo>
                    <a:lnTo>
                      <a:pt x="239" y="81"/>
                    </a:lnTo>
                    <a:lnTo>
                      <a:pt x="244" y="81"/>
                    </a:lnTo>
                    <a:lnTo>
                      <a:pt x="244" y="86"/>
                    </a:lnTo>
                    <a:lnTo>
                      <a:pt x="244" y="86"/>
                    </a:lnTo>
                    <a:lnTo>
                      <a:pt x="244" y="90"/>
                    </a:lnTo>
                    <a:lnTo>
                      <a:pt x="244" y="90"/>
                    </a:lnTo>
                    <a:lnTo>
                      <a:pt x="244" y="95"/>
                    </a:lnTo>
                    <a:lnTo>
                      <a:pt x="244" y="99"/>
                    </a:lnTo>
                    <a:lnTo>
                      <a:pt x="244" y="99"/>
                    </a:lnTo>
                    <a:lnTo>
                      <a:pt x="244" y="99"/>
                    </a:lnTo>
                    <a:lnTo>
                      <a:pt x="244" y="99"/>
                    </a:lnTo>
                    <a:lnTo>
                      <a:pt x="244" y="104"/>
                    </a:lnTo>
                    <a:lnTo>
                      <a:pt x="248" y="104"/>
                    </a:lnTo>
                    <a:lnTo>
                      <a:pt x="248" y="108"/>
                    </a:lnTo>
                    <a:lnTo>
                      <a:pt x="248" y="113"/>
                    </a:lnTo>
                    <a:lnTo>
                      <a:pt x="248" y="113"/>
                    </a:lnTo>
                    <a:lnTo>
                      <a:pt x="248" y="117"/>
                    </a:lnTo>
                    <a:lnTo>
                      <a:pt x="253" y="117"/>
                    </a:lnTo>
                    <a:lnTo>
                      <a:pt x="253" y="117"/>
                    </a:lnTo>
                    <a:lnTo>
                      <a:pt x="248" y="122"/>
                    </a:lnTo>
                    <a:lnTo>
                      <a:pt x="248" y="122"/>
                    </a:lnTo>
                    <a:lnTo>
                      <a:pt x="248" y="122"/>
                    </a:lnTo>
                    <a:lnTo>
                      <a:pt x="248" y="122"/>
                    </a:lnTo>
                    <a:lnTo>
                      <a:pt x="248" y="126"/>
                    </a:lnTo>
                    <a:lnTo>
                      <a:pt x="248" y="126"/>
                    </a:lnTo>
                    <a:lnTo>
                      <a:pt x="248" y="126"/>
                    </a:lnTo>
                    <a:lnTo>
                      <a:pt x="248" y="126"/>
                    </a:lnTo>
                    <a:lnTo>
                      <a:pt x="248" y="126"/>
                    </a:lnTo>
                    <a:lnTo>
                      <a:pt x="248" y="131"/>
                    </a:lnTo>
                    <a:lnTo>
                      <a:pt x="248" y="135"/>
                    </a:lnTo>
                    <a:lnTo>
                      <a:pt x="248" y="135"/>
                    </a:lnTo>
                    <a:lnTo>
                      <a:pt x="248" y="140"/>
                    </a:lnTo>
                    <a:lnTo>
                      <a:pt x="248" y="140"/>
                    </a:lnTo>
                    <a:lnTo>
                      <a:pt x="253" y="140"/>
                    </a:lnTo>
                    <a:lnTo>
                      <a:pt x="253" y="140"/>
                    </a:lnTo>
                    <a:lnTo>
                      <a:pt x="253" y="144"/>
                    </a:lnTo>
                    <a:lnTo>
                      <a:pt x="257" y="144"/>
                    </a:lnTo>
                    <a:lnTo>
                      <a:pt x="257" y="144"/>
                    </a:lnTo>
                    <a:lnTo>
                      <a:pt x="257" y="144"/>
                    </a:lnTo>
                    <a:lnTo>
                      <a:pt x="262" y="144"/>
                    </a:lnTo>
                    <a:lnTo>
                      <a:pt x="262" y="149"/>
                    </a:lnTo>
                    <a:lnTo>
                      <a:pt x="262" y="149"/>
                    </a:lnTo>
                    <a:lnTo>
                      <a:pt x="266" y="149"/>
                    </a:lnTo>
                    <a:lnTo>
                      <a:pt x="271" y="149"/>
                    </a:lnTo>
                    <a:lnTo>
                      <a:pt x="271" y="154"/>
                    </a:lnTo>
                    <a:lnTo>
                      <a:pt x="275" y="154"/>
                    </a:lnTo>
                    <a:lnTo>
                      <a:pt x="275" y="154"/>
                    </a:lnTo>
                    <a:lnTo>
                      <a:pt x="275" y="154"/>
                    </a:lnTo>
                    <a:lnTo>
                      <a:pt x="275" y="154"/>
                    </a:lnTo>
                    <a:lnTo>
                      <a:pt x="275" y="154"/>
                    </a:lnTo>
                    <a:lnTo>
                      <a:pt x="280" y="154"/>
                    </a:lnTo>
                    <a:lnTo>
                      <a:pt x="275" y="154"/>
                    </a:lnTo>
                    <a:lnTo>
                      <a:pt x="275" y="158"/>
                    </a:lnTo>
                    <a:lnTo>
                      <a:pt x="271" y="167"/>
                    </a:lnTo>
                    <a:lnTo>
                      <a:pt x="266" y="172"/>
                    </a:lnTo>
                    <a:lnTo>
                      <a:pt x="257" y="181"/>
                    </a:lnTo>
                    <a:lnTo>
                      <a:pt x="257" y="190"/>
                    </a:lnTo>
                    <a:lnTo>
                      <a:pt x="253" y="194"/>
                    </a:lnTo>
                    <a:lnTo>
                      <a:pt x="253" y="194"/>
                    </a:lnTo>
                    <a:lnTo>
                      <a:pt x="253" y="194"/>
                    </a:lnTo>
                    <a:lnTo>
                      <a:pt x="253" y="203"/>
                    </a:lnTo>
                    <a:lnTo>
                      <a:pt x="248" y="212"/>
                    </a:lnTo>
                    <a:lnTo>
                      <a:pt x="248" y="212"/>
                    </a:lnTo>
                    <a:lnTo>
                      <a:pt x="248" y="217"/>
                    </a:lnTo>
                    <a:lnTo>
                      <a:pt x="244" y="217"/>
                    </a:lnTo>
                    <a:lnTo>
                      <a:pt x="244" y="221"/>
                    </a:lnTo>
                    <a:lnTo>
                      <a:pt x="244" y="221"/>
                    </a:lnTo>
                    <a:lnTo>
                      <a:pt x="244" y="226"/>
                    </a:lnTo>
                    <a:lnTo>
                      <a:pt x="244" y="230"/>
                    </a:lnTo>
                    <a:lnTo>
                      <a:pt x="244" y="235"/>
                    </a:lnTo>
                    <a:lnTo>
                      <a:pt x="244" y="235"/>
                    </a:lnTo>
                    <a:lnTo>
                      <a:pt x="248" y="239"/>
                    </a:lnTo>
                    <a:lnTo>
                      <a:pt x="248" y="239"/>
                    </a:lnTo>
                    <a:lnTo>
                      <a:pt x="248" y="244"/>
                    </a:lnTo>
                    <a:lnTo>
                      <a:pt x="244" y="244"/>
                    </a:lnTo>
                    <a:lnTo>
                      <a:pt x="244" y="244"/>
                    </a:lnTo>
                    <a:lnTo>
                      <a:pt x="244" y="244"/>
                    </a:lnTo>
                    <a:lnTo>
                      <a:pt x="244" y="239"/>
                    </a:lnTo>
                    <a:lnTo>
                      <a:pt x="248" y="239"/>
                    </a:lnTo>
                    <a:lnTo>
                      <a:pt x="248" y="239"/>
                    </a:lnTo>
                    <a:lnTo>
                      <a:pt x="244" y="239"/>
                    </a:lnTo>
                    <a:lnTo>
                      <a:pt x="244" y="235"/>
                    </a:lnTo>
                    <a:lnTo>
                      <a:pt x="244" y="230"/>
                    </a:lnTo>
                    <a:lnTo>
                      <a:pt x="244" y="239"/>
                    </a:lnTo>
                    <a:lnTo>
                      <a:pt x="244" y="239"/>
                    </a:lnTo>
                    <a:lnTo>
                      <a:pt x="244" y="239"/>
                    </a:lnTo>
                    <a:lnTo>
                      <a:pt x="244" y="239"/>
                    </a:lnTo>
                    <a:lnTo>
                      <a:pt x="244" y="244"/>
                    </a:lnTo>
                    <a:lnTo>
                      <a:pt x="244" y="244"/>
                    </a:lnTo>
                    <a:lnTo>
                      <a:pt x="244" y="248"/>
                    </a:lnTo>
                    <a:lnTo>
                      <a:pt x="244" y="253"/>
                    </a:lnTo>
                    <a:lnTo>
                      <a:pt x="244" y="258"/>
                    </a:lnTo>
                    <a:lnTo>
                      <a:pt x="244" y="258"/>
                    </a:lnTo>
                    <a:lnTo>
                      <a:pt x="248" y="267"/>
                    </a:lnTo>
                    <a:lnTo>
                      <a:pt x="253" y="276"/>
                    </a:lnTo>
                    <a:lnTo>
                      <a:pt x="253" y="280"/>
                    </a:lnTo>
                    <a:lnTo>
                      <a:pt x="253" y="280"/>
                    </a:lnTo>
                    <a:lnTo>
                      <a:pt x="253" y="285"/>
                    </a:lnTo>
                    <a:lnTo>
                      <a:pt x="253" y="289"/>
                    </a:lnTo>
                    <a:lnTo>
                      <a:pt x="257" y="289"/>
                    </a:lnTo>
                    <a:lnTo>
                      <a:pt x="257" y="289"/>
                    </a:lnTo>
                    <a:lnTo>
                      <a:pt x="257" y="294"/>
                    </a:lnTo>
                    <a:lnTo>
                      <a:pt x="257" y="294"/>
                    </a:lnTo>
                    <a:lnTo>
                      <a:pt x="257" y="294"/>
                    </a:lnTo>
                    <a:lnTo>
                      <a:pt x="257" y="294"/>
                    </a:lnTo>
                    <a:lnTo>
                      <a:pt x="257" y="294"/>
                    </a:lnTo>
                    <a:lnTo>
                      <a:pt x="257" y="298"/>
                    </a:lnTo>
                    <a:lnTo>
                      <a:pt x="262" y="298"/>
                    </a:lnTo>
                    <a:lnTo>
                      <a:pt x="262" y="298"/>
                    </a:lnTo>
                    <a:lnTo>
                      <a:pt x="262" y="298"/>
                    </a:lnTo>
                    <a:lnTo>
                      <a:pt x="262" y="298"/>
                    </a:lnTo>
                    <a:lnTo>
                      <a:pt x="262" y="298"/>
                    </a:lnTo>
                    <a:lnTo>
                      <a:pt x="262" y="298"/>
                    </a:lnTo>
                    <a:lnTo>
                      <a:pt x="266" y="298"/>
                    </a:lnTo>
                    <a:lnTo>
                      <a:pt x="271" y="303"/>
                    </a:lnTo>
                    <a:lnTo>
                      <a:pt x="275" y="303"/>
                    </a:lnTo>
                    <a:lnTo>
                      <a:pt x="275" y="307"/>
                    </a:lnTo>
                    <a:lnTo>
                      <a:pt x="275" y="307"/>
                    </a:lnTo>
                    <a:lnTo>
                      <a:pt x="280" y="307"/>
                    </a:lnTo>
                    <a:lnTo>
                      <a:pt x="280" y="307"/>
                    </a:lnTo>
                    <a:lnTo>
                      <a:pt x="284" y="307"/>
                    </a:lnTo>
                    <a:lnTo>
                      <a:pt x="289" y="307"/>
                    </a:lnTo>
                    <a:lnTo>
                      <a:pt x="289" y="307"/>
                    </a:lnTo>
                    <a:lnTo>
                      <a:pt x="293" y="303"/>
                    </a:lnTo>
                    <a:lnTo>
                      <a:pt x="302" y="303"/>
                    </a:lnTo>
                    <a:lnTo>
                      <a:pt x="302" y="303"/>
                    </a:lnTo>
                    <a:lnTo>
                      <a:pt x="307" y="303"/>
                    </a:lnTo>
                    <a:lnTo>
                      <a:pt x="307" y="303"/>
                    </a:lnTo>
                    <a:lnTo>
                      <a:pt x="311" y="303"/>
                    </a:lnTo>
                    <a:lnTo>
                      <a:pt x="311" y="303"/>
                    </a:lnTo>
                    <a:lnTo>
                      <a:pt x="316" y="298"/>
                    </a:lnTo>
                    <a:lnTo>
                      <a:pt x="316" y="298"/>
                    </a:lnTo>
                    <a:lnTo>
                      <a:pt x="320" y="298"/>
                    </a:lnTo>
                    <a:lnTo>
                      <a:pt x="320" y="298"/>
                    </a:lnTo>
                    <a:lnTo>
                      <a:pt x="325" y="298"/>
                    </a:lnTo>
                    <a:lnTo>
                      <a:pt x="325" y="303"/>
                    </a:lnTo>
                    <a:lnTo>
                      <a:pt x="325" y="303"/>
                    </a:lnTo>
                    <a:lnTo>
                      <a:pt x="320" y="303"/>
                    </a:lnTo>
                    <a:lnTo>
                      <a:pt x="325" y="303"/>
                    </a:lnTo>
                    <a:lnTo>
                      <a:pt x="325" y="303"/>
                    </a:lnTo>
                    <a:lnTo>
                      <a:pt x="329" y="307"/>
                    </a:lnTo>
                    <a:lnTo>
                      <a:pt x="329" y="307"/>
                    </a:lnTo>
                    <a:lnTo>
                      <a:pt x="329" y="303"/>
                    </a:lnTo>
                    <a:lnTo>
                      <a:pt x="334" y="303"/>
                    </a:lnTo>
                    <a:lnTo>
                      <a:pt x="334" y="298"/>
                    </a:lnTo>
                    <a:lnTo>
                      <a:pt x="334" y="298"/>
                    </a:lnTo>
                    <a:lnTo>
                      <a:pt x="334" y="298"/>
                    </a:lnTo>
                    <a:lnTo>
                      <a:pt x="334" y="298"/>
                    </a:lnTo>
                    <a:lnTo>
                      <a:pt x="334" y="298"/>
                    </a:lnTo>
                    <a:lnTo>
                      <a:pt x="334" y="298"/>
                    </a:lnTo>
                    <a:lnTo>
                      <a:pt x="334" y="298"/>
                    </a:lnTo>
                    <a:lnTo>
                      <a:pt x="334" y="298"/>
                    </a:lnTo>
                    <a:lnTo>
                      <a:pt x="334" y="298"/>
                    </a:lnTo>
                    <a:lnTo>
                      <a:pt x="334" y="298"/>
                    </a:lnTo>
                    <a:lnTo>
                      <a:pt x="338" y="294"/>
                    </a:lnTo>
                    <a:lnTo>
                      <a:pt x="338" y="294"/>
                    </a:lnTo>
                    <a:lnTo>
                      <a:pt x="343" y="294"/>
                    </a:lnTo>
                    <a:lnTo>
                      <a:pt x="347" y="289"/>
                    </a:lnTo>
                    <a:lnTo>
                      <a:pt x="347" y="280"/>
                    </a:lnTo>
                    <a:lnTo>
                      <a:pt x="352" y="280"/>
                    </a:lnTo>
                    <a:lnTo>
                      <a:pt x="352" y="276"/>
                    </a:lnTo>
                    <a:lnTo>
                      <a:pt x="352" y="276"/>
                    </a:lnTo>
                    <a:lnTo>
                      <a:pt x="352" y="276"/>
                    </a:lnTo>
                    <a:lnTo>
                      <a:pt x="357" y="271"/>
                    </a:lnTo>
                    <a:lnTo>
                      <a:pt x="357" y="267"/>
                    </a:lnTo>
                    <a:lnTo>
                      <a:pt x="357" y="262"/>
                    </a:lnTo>
                    <a:lnTo>
                      <a:pt x="357" y="262"/>
                    </a:lnTo>
                    <a:lnTo>
                      <a:pt x="357" y="258"/>
                    </a:lnTo>
                    <a:lnTo>
                      <a:pt x="361" y="253"/>
                    </a:lnTo>
                    <a:lnTo>
                      <a:pt x="366" y="253"/>
                    </a:lnTo>
                    <a:lnTo>
                      <a:pt x="370" y="248"/>
                    </a:lnTo>
                    <a:lnTo>
                      <a:pt x="370" y="248"/>
                    </a:lnTo>
                    <a:lnTo>
                      <a:pt x="388" y="248"/>
                    </a:lnTo>
                    <a:lnTo>
                      <a:pt x="393" y="248"/>
                    </a:lnTo>
                    <a:lnTo>
                      <a:pt x="393" y="244"/>
                    </a:lnTo>
                    <a:lnTo>
                      <a:pt x="397" y="244"/>
                    </a:lnTo>
                    <a:lnTo>
                      <a:pt x="402" y="244"/>
                    </a:lnTo>
                    <a:lnTo>
                      <a:pt x="402" y="244"/>
                    </a:lnTo>
                    <a:lnTo>
                      <a:pt x="402" y="244"/>
                    </a:lnTo>
                    <a:lnTo>
                      <a:pt x="402" y="244"/>
                    </a:lnTo>
                    <a:lnTo>
                      <a:pt x="402" y="244"/>
                    </a:lnTo>
                    <a:lnTo>
                      <a:pt x="402" y="244"/>
                    </a:lnTo>
                    <a:lnTo>
                      <a:pt x="406" y="244"/>
                    </a:lnTo>
                    <a:lnTo>
                      <a:pt x="411" y="244"/>
                    </a:lnTo>
                    <a:lnTo>
                      <a:pt x="411" y="248"/>
                    </a:lnTo>
                    <a:lnTo>
                      <a:pt x="415" y="248"/>
                    </a:lnTo>
                    <a:lnTo>
                      <a:pt x="415" y="248"/>
                    </a:lnTo>
                    <a:lnTo>
                      <a:pt x="415" y="248"/>
                    </a:lnTo>
                    <a:lnTo>
                      <a:pt x="420" y="248"/>
                    </a:lnTo>
                    <a:lnTo>
                      <a:pt x="415" y="244"/>
                    </a:lnTo>
                    <a:lnTo>
                      <a:pt x="415" y="244"/>
                    </a:lnTo>
                    <a:lnTo>
                      <a:pt x="415" y="248"/>
                    </a:lnTo>
                    <a:lnTo>
                      <a:pt x="415" y="248"/>
                    </a:lnTo>
                    <a:lnTo>
                      <a:pt x="415" y="244"/>
                    </a:lnTo>
                    <a:lnTo>
                      <a:pt x="415" y="244"/>
                    </a:lnTo>
                    <a:lnTo>
                      <a:pt x="415" y="244"/>
                    </a:lnTo>
                    <a:lnTo>
                      <a:pt x="415" y="244"/>
                    </a:lnTo>
                    <a:lnTo>
                      <a:pt x="420" y="244"/>
                    </a:lnTo>
                    <a:lnTo>
                      <a:pt x="420" y="244"/>
                    </a:lnTo>
                    <a:lnTo>
                      <a:pt x="420" y="248"/>
                    </a:lnTo>
                    <a:lnTo>
                      <a:pt x="424" y="248"/>
                    </a:lnTo>
                    <a:lnTo>
                      <a:pt x="420" y="253"/>
                    </a:lnTo>
                    <a:lnTo>
                      <a:pt x="424" y="253"/>
                    </a:lnTo>
                    <a:lnTo>
                      <a:pt x="424" y="253"/>
                    </a:lnTo>
                    <a:lnTo>
                      <a:pt x="420" y="258"/>
                    </a:lnTo>
                    <a:lnTo>
                      <a:pt x="420" y="258"/>
                    </a:lnTo>
                    <a:lnTo>
                      <a:pt x="420" y="262"/>
                    </a:lnTo>
                    <a:lnTo>
                      <a:pt x="415" y="262"/>
                    </a:lnTo>
                    <a:lnTo>
                      <a:pt x="411" y="267"/>
                    </a:lnTo>
                    <a:lnTo>
                      <a:pt x="406" y="271"/>
                    </a:lnTo>
                    <a:lnTo>
                      <a:pt x="406" y="276"/>
                    </a:lnTo>
                    <a:lnTo>
                      <a:pt x="406" y="276"/>
                    </a:lnTo>
                    <a:lnTo>
                      <a:pt x="406" y="280"/>
                    </a:lnTo>
                    <a:lnTo>
                      <a:pt x="406" y="280"/>
                    </a:lnTo>
                    <a:lnTo>
                      <a:pt x="406" y="280"/>
                    </a:lnTo>
                    <a:lnTo>
                      <a:pt x="402" y="280"/>
                    </a:lnTo>
                    <a:lnTo>
                      <a:pt x="402" y="280"/>
                    </a:lnTo>
                    <a:lnTo>
                      <a:pt x="402" y="285"/>
                    </a:lnTo>
                    <a:lnTo>
                      <a:pt x="397" y="285"/>
                    </a:lnTo>
                    <a:lnTo>
                      <a:pt x="402" y="285"/>
                    </a:lnTo>
                    <a:lnTo>
                      <a:pt x="402" y="285"/>
                    </a:lnTo>
                    <a:lnTo>
                      <a:pt x="402" y="285"/>
                    </a:lnTo>
                    <a:lnTo>
                      <a:pt x="402" y="285"/>
                    </a:lnTo>
                    <a:lnTo>
                      <a:pt x="402" y="285"/>
                    </a:lnTo>
                    <a:lnTo>
                      <a:pt x="402" y="285"/>
                    </a:lnTo>
                    <a:lnTo>
                      <a:pt x="402" y="289"/>
                    </a:lnTo>
                    <a:lnTo>
                      <a:pt x="402" y="289"/>
                    </a:lnTo>
                    <a:lnTo>
                      <a:pt x="402" y="289"/>
                    </a:lnTo>
                    <a:lnTo>
                      <a:pt x="402" y="289"/>
                    </a:lnTo>
                    <a:lnTo>
                      <a:pt x="397" y="289"/>
                    </a:lnTo>
                    <a:lnTo>
                      <a:pt x="397" y="289"/>
                    </a:lnTo>
                    <a:lnTo>
                      <a:pt x="397" y="289"/>
                    </a:lnTo>
                    <a:lnTo>
                      <a:pt x="402" y="289"/>
                    </a:lnTo>
                    <a:lnTo>
                      <a:pt x="402" y="289"/>
                    </a:lnTo>
                    <a:lnTo>
                      <a:pt x="402" y="289"/>
                    </a:lnTo>
                    <a:lnTo>
                      <a:pt x="397" y="294"/>
                    </a:lnTo>
                    <a:lnTo>
                      <a:pt x="397" y="298"/>
                    </a:lnTo>
                    <a:lnTo>
                      <a:pt x="393" y="303"/>
                    </a:lnTo>
                    <a:lnTo>
                      <a:pt x="393" y="307"/>
                    </a:lnTo>
                    <a:lnTo>
                      <a:pt x="393" y="307"/>
                    </a:lnTo>
                    <a:lnTo>
                      <a:pt x="393" y="312"/>
                    </a:lnTo>
                    <a:lnTo>
                      <a:pt x="388" y="312"/>
                    </a:lnTo>
                    <a:lnTo>
                      <a:pt x="388" y="307"/>
                    </a:lnTo>
                    <a:lnTo>
                      <a:pt x="388" y="307"/>
                    </a:lnTo>
                    <a:lnTo>
                      <a:pt x="388" y="307"/>
                    </a:lnTo>
                    <a:lnTo>
                      <a:pt x="388" y="303"/>
                    </a:lnTo>
                    <a:lnTo>
                      <a:pt x="388" y="298"/>
                    </a:lnTo>
                    <a:lnTo>
                      <a:pt x="388" y="298"/>
                    </a:lnTo>
                    <a:lnTo>
                      <a:pt x="388" y="303"/>
                    </a:lnTo>
                    <a:lnTo>
                      <a:pt x="388" y="303"/>
                    </a:lnTo>
                    <a:lnTo>
                      <a:pt x="388" y="303"/>
                    </a:lnTo>
                    <a:lnTo>
                      <a:pt x="384" y="307"/>
                    </a:lnTo>
                    <a:lnTo>
                      <a:pt x="384" y="307"/>
                    </a:lnTo>
                    <a:lnTo>
                      <a:pt x="384" y="307"/>
                    </a:lnTo>
                    <a:lnTo>
                      <a:pt x="379" y="307"/>
                    </a:lnTo>
                    <a:lnTo>
                      <a:pt x="379" y="307"/>
                    </a:lnTo>
                    <a:lnTo>
                      <a:pt x="379" y="312"/>
                    </a:lnTo>
                    <a:lnTo>
                      <a:pt x="375" y="316"/>
                    </a:lnTo>
                    <a:lnTo>
                      <a:pt x="375" y="316"/>
                    </a:lnTo>
                    <a:lnTo>
                      <a:pt x="370" y="316"/>
                    </a:lnTo>
                    <a:lnTo>
                      <a:pt x="370" y="316"/>
                    </a:lnTo>
                    <a:lnTo>
                      <a:pt x="370" y="316"/>
                    </a:lnTo>
                    <a:lnTo>
                      <a:pt x="370" y="316"/>
                    </a:lnTo>
                    <a:lnTo>
                      <a:pt x="366" y="316"/>
                    </a:lnTo>
                    <a:lnTo>
                      <a:pt x="366" y="316"/>
                    </a:lnTo>
                    <a:lnTo>
                      <a:pt x="366" y="321"/>
                    </a:lnTo>
                    <a:lnTo>
                      <a:pt x="361" y="321"/>
                    </a:lnTo>
                    <a:lnTo>
                      <a:pt x="357" y="321"/>
                    </a:lnTo>
                    <a:lnTo>
                      <a:pt x="347" y="321"/>
                    </a:lnTo>
                    <a:lnTo>
                      <a:pt x="343" y="316"/>
                    </a:lnTo>
                    <a:lnTo>
                      <a:pt x="334" y="316"/>
                    </a:lnTo>
                    <a:lnTo>
                      <a:pt x="334" y="321"/>
                    </a:lnTo>
                    <a:lnTo>
                      <a:pt x="334" y="325"/>
                    </a:lnTo>
                    <a:lnTo>
                      <a:pt x="334" y="330"/>
                    </a:lnTo>
                    <a:lnTo>
                      <a:pt x="329" y="330"/>
                    </a:lnTo>
                    <a:lnTo>
                      <a:pt x="325" y="330"/>
                    </a:lnTo>
                    <a:lnTo>
                      <a:pt x="325" y="330"/>
                    </a:lnTo>
                    <a:lnTo>
                      <a:pt x="325" y="330"/>
                    </a:lnTo>
                    <a:lnTo>
                      <a:pt x="329" y="334"/>
                    </a:lnTo>
                    <a:lnTo>
                      <a:pt x="329" y="334"/>
                    </a:lnTo>
                    <a:lnTo>
                      <a:pt x="329" y="339"/>
                    </a:lnTo>
                    <a:lnTo>
                      <a:pt x="334" y="339"/>
                    </a:lnTo>
                    <a:lnTo>
                      <a:pt x="334" y="339"/>
                    </a:lnTo>
                    <a:lnTo>
                      <a:pt x="334" y="343"/>
                    </a:lnTo>
                    <a:lnTo>
                      <a:pt x="334" y="343"/>
                    </a:lnTo>
                    <a:lnTo>
                      <a:pt x="334" y="343"/>
                    </a:lnTo>
                    <a:lnTo>
                      <a:pt x="338" y="343"/>
                    </a:lnTo>
                    <a:lnTo>
                      <a:pt x="338" y="348"/>
                    </a:lnTo>
                    <a:lnTo>
                      <a:pt x="338" y="348"/>
                    </a:lnTo>
                    <a:lnTo>
                      <a:pt x="338" y="348"/>
                    </a:lnTo>
                    <a:lnTo>
                      <a:pt x="338" y="348"/>
                    </a:lnTo>
                    <a:lnTo>
                      <a:pt x="338" y="352"/>
                    </a:lnTo>
                    <a:lnTo>
                      <a:pt x="338" y="352"/>
                    </a:lnTo>
                    <a:lnTo>
                      <a:pt x="334" y="352"/>
                    </a:lnTo>
                    <a:lnTo>
                      <a:pt x="334" y="352"/>
                    </a:lnTo>
                    <a:lnTo>
                      <a:pt x="329" y="352"/>
                    </a:lnTo>
                    <a:lnTo>
                      <a:pt x="325" y="352"/>
                    </a:lnTo>
                    <a:lnTo>
                      <a:pt x="320" y="352"/>
                    </a:lnTo>
                    <a:lnTo>
                      <a:pt x="316" y="352"/>
                    </a:lnTo>
                    <a:lnTo>
                      <a:pt x="311" y="357"/>
                    </a:lnTo>
                    <a:lnTo>
                      <a:pt x="311" y="361"/>
                    </a:lnTo>
                    <a:lnTo>
                      <a:pt x="307" y="366"/>
                    </a:lnTo>
                    <a:lnTo>
                      <a:pt x="307" y="366"/>
                    </a:lnTo>
                    <a:lnTo>
                      <a:pt x="302" y="371"/>
                    </a:lnTo>
                    <a:lnTo>
                      <a:pt x="302" y="371"/>
                    </a:lnTo>
                    <a:lnTo>
                      <a:pt x="307" y="371"/>
                    </a:lnTo>
                    <a:lnTo>
                      <a:pt x="307" y="375"/>
                    </a:lnTo>
                    <a:lnTo>
                      <a:pt x="302" y="375"/>
                    </a:lnTo>
                    <a:lnTo>
                      <a:pt x="302" y="375"/>
                    </a:lnTo>
                    <a:lnTo>
                      <a:pt x="302" y="375"/>
                    </a:lnTo>
                    <a:lnTo>
                      <a:pt x="302" y="380"/>
                    </a:lnTo>
                    <a:lnTo>
                      <a:pt x="302" y="380"/>
                    </a:lnTo>
                    <a:lnTo>
                      <a:pt x="302" y="380"/>
                    </a:lnTo>
                    <a:lnTo>
                      <a:pt x="302" y="380"/>
                    </a:lnTo>
                    <a:lnTo>
                      <a:pt x="302" y="384"/>
                    </a:lnTo>
                    <a:lnTo>
                      <a:pt x="302" y="384"/>
                    </a:lnTo>
                    <a:lnTo>
                      <a:pt x="302" y="384"/>
                    </a:lnTo>
                    <a:lnTo>
                      <a:pt x="298" y="375"/>
                    </a:lnTo>
                    <a:lnTo>
                      <a:pt x="293" y="371"/>
                    </a:lnTo>
                    <a:lnTo>
                      <a:pt x="293" y="371"/>
                    </a:lnTo>
                    <a:lnTo>
                      <a:pt x="289" y="366"/>
                    </a:lnTo>
                    <a:lnTo>
                      <a:pt x="289" y="366"/>
                    </a:lnTo>
                    <a:lnTo>
                      <a:pt x="284" y="357"/>
                    </a:lnTo>
                    <a:lnTo>
                      <a:pt x="280" y="357"/>
                    </a:lnTo>
                    <a:lnTo>
                      <a:pt x="280" y="352"/>
                    </a:lnTo>
                    <a:lnTo>
                      <a:pt x="275" y="348"/>
                    </a:lnTo>
                    <a:lnTo>
                      <a:pt x="275" y="348"/>
                    </a:lnTo>
                    <a:lnTo>
                      <a:pt x="271" y="348"/>
                    </a:lnTo>
                    <a:lnTo>
                      <a:pt x="271" y="348"/>
                    </a:lnTo>
                    <a:lnTo>
                      <a:pt x="271" y="348"/>
                    </a:lnTo>
                    <a:lnTo>
                      <a:pt x="271" y="348"/>
                    </a:lnTo>
                    <a:lnTo>
                      <a:pt x="271" y="348"/>
                    </a:lnTo>
                    <a:lnTo>
                      <a:pt x="271" y="348"/>
                    </a:lnTo>
                    <a:lnTo>
                      <a:pt x="271" y="348"/>
                    </a:lnTo>
                    <a:lnTo>
                      <a:pt x="275" y="348"/>
                    </a:lnTo>
                    <a:lnTo>
                      <a:pt x="275" y="352"/>
                    </a:lnTo>
                    <a:lnTo>
                      <a:pt x="275" y="352"/>
                    </a:lnTo>
                    <a:lnTo>
                      <a:pt x="271" y="348"/>
                    </a:lnTo>
                    <a:lnTo>
                      <a:pt x="266" y="348"/>
                    </a:lnTo>
                    <a:lnTo>
                      <a:pt x="266" y="348"/>
                    </a:lnTo>
                    <a:lnTo>
                      <a:pt x="266" y="348"/>
                    </a:lnTo>
                    <a:lnTo>
                      <a:pt x="266" y="348"/>
                    </a:lnTo>
                    <a:lnTo>
                      <a:pt x="266" y="348"/>
                    </a:lnTo>
                    <a:lnTo>
                      <a:pt x="266" y="348"/>
                    </a:lnTo>
                    <a:lnTo>
                      <a:pt x="266" y="348"/>
                    </a:lnTo>
                    <a:lnTo>
                      <a:pt x="266" y="348"/>
                    </a:lnTo>
                    <a:lnTo>
                      <a:pt x="266" y="343"/>
                    </a:lnTo>
                    <a:lnTo>
                      <a:pt x="262" y="343"/>
                    </a:lnTo>
                    <a:lnTo>
                      <a:pt x="262" y="343"/>
                    </a:lnTo>
                    <a:lnTo>
                      <a:pt x="262" y="343"/>
                    </a:lnTo>
                    <a:lnTo>
                      <a:pt x="262" y="348"/>
                    </a:lnTo>
                    <a:lnTo>
                      <a:pt x="262" y="348"/>
                    </a:lnTo>
                    <a:lnTo>
                      <a:pt x="262" y="348"/>
                    </a:lnTo>
                    <a:lnTo>
                      <a:pt x="262" y="348"/>
                    </a:lnTo>
                    <a:lnTo>
                      <a:pt x="262" y="348"/>
                    </a:lnTo>
                    <a:lnTo>
                      <a:pt x="262" y="348"/>
                    </a:lnTo>
                    <a:lnTo>
                      <a:pt x="257" y="348"/>
                    </a:lnTo>
                    <a:lnTo>
                      <a:pt x="253" y="352"/>
                    </a:lnTo>
                    <a:lnTo>
                      <a:pt x="244" y="352"/>
                    </a:lnTo>
                    <a:lnTo>
                      <a:pt x="239" y="357"/>
                    </a:lnTo>
                    <a:lnTo>
                      <a:pt x="235" y="357"/>
                    </a:lnTo>
                    <a:lnTo>
                      <a:pt x="230" y="357"/>
                    </a:lnTo>
                    <a:lnTo>
                      <a:pt x="226" y="357"/>
                    </a:lnTo>
                    <a:lnTo>
                      <a:pt x="221" y="352"/>
                    </a:lnTo>
                    <a:lnTo>
                      <a:pt x="212" y="352"/>
                    </a:lnTo>
                    <a:lnTo>
                      <a:pt x="207" y="348"/>
                    </a:lnTo>
                    <a:lnTo>
                      <a:pt x="198" y="343"/>
                    </a:lnTo>
                    <a:lnTo>
                      <a:pt x="198" y="339"/>
                    </a:lnTo>
                    <a:lnTo>
                      <a:pt x="194" y="339"/>
                    </a:lnTo>
                    <a:lnTo>
                      <a:pt x="194" y="339"/>
                    </a:lnTo>
                    <a:lnTo>
                      <a:pt x="189" y="339"/>
                    </a:lnTo>
                    <a:lnTo>
                      <a:pt x="180" y="334"/>
                    </a:lnTo>
                    <a:lnTo>
                      <a:pt x="176" y="330"/>
                    </a:lnTo>
                    <a:lnTo>
                      <a:pt x="176" y="330"/>
                    </a:lnTo>
                    <a:lnTo>
                      <a:pt x="171" y="330"/>
                    </a:lnTo>
                    <a:lnTo>
                      <a:pt x="167" y="325"/>
                    </a:lnTo>
                    <a:lnTo>
                      <a:pt x="162" y="325"/>
                    </a:lnTo>
                    <a:lnTo>
                      <a:pt x="162" y="321"/>
                    </a:lnTo>
                    <a:lnTo>
                      <a:pt x="158" y="321"/>
                    </a:lnTo>
                    <a:lnTo>
                      <a:pt x="158" y="316"/>
                    </a:lnTo>
                    <a:lnTo>
                      <a:pt x="153" y="316"/>
                    </a:lnTo>
                    <a:lnTo>
                      <a:pt x="153" y="312"/>
                    </a:lnTo>
                    <a:lnTo>
                      <a:pt x="153" y="312"/>
                    </a:lnTo>
                    <a:lnTo>
                      <a:pt x="149" y="307"/>
                    </a:lnTo>
                    <a:lnTo>
                      <a:pt x="149" y="307"/>
                    </a:lnTo>
                    <a:lnTo>
                      <a:pt x="144" y="307"/>
                    </a:lnTo>
                    <a:lnTo>
                      <a:pt x="140" y="307"/>
                    </a:lnTo>
                    <a:lnTo>
                      <a:pt x="140" y="307"/>
                    </a:lnTo>
                    <a:lnTo>
                      <a:pt x="135" y="303"/>
                    </a:lnTo>
                    <a:lnTo>
                      <a:pt x="126" y="303"/>
                    </a:lnTo>
                    <a:lnTo>
                      <a:pt x="126" y="298"/>
                    </a:lnTo>
                    <a:lnTo>
                      <a:pt x="122" y="294"/>
                    </a:lnTo>
                    <a:lnTo>
                      <a:pt x="122" y="289"/>
                    </a:lnTo>
                    <a:lnTo>
                      <a:pt x="122" y="289"/>
                    </a:lnTo>
                    <a:lnTo>
                      <a:pt x="117" y="285"/>
                    </a:lnTo>
                    <a:lnTo>
                      <a:pt x="113" y="285"/>
                    </a:lnTo>
                    <a:lnTo>
                      <a:pt x="113" y="285"/>
                    </a:lnTo>
                    <a:lnTo>
                      <a:pt x="108" y="280"/>
                    </a:lnTo>
                    <a:lnTo>
                      <a:pt x="104" y="276"/>
                    </a:lnTo>
                    <a:lnTo>
                      <a:pt x="104" y="276"/>
                    </a:lnTo>
                    <a:lnTo>
                      <a:pt x="104" y="271"/>
                    </a:lnTo>
                    <a:lnTo>
                      <a:pt x="99" y="267"/>
                    </a:lnTo>
                    <a:lnTo>
                      <a:pt x="99" y="262"/>
                    </a:lnTo>
                    <a:lnTo>
                      <a:pt x="99" y="262"/>
                    </a:lnTo>
                    <a:lnTo>
                      <a:pt x="99" y="258"/>
                    </a:lnTo>
                    <a:lnTo>
                      <a:pt x="99" y="258"/>
                    </a:lnTo>
                    <a:lnTo>
                      <a:pt x="99" y="258"/>
                    </a:lnTo>
                    <a:lnTo>
                      <a:pt x="104" y="258"/>
                    </a:lnTo>
                    <a:lnTo>
                      <a:pt x="108" y="258"/>
                    </a:lnTo>
                    <a:lnTo>
                      <a:pt x="108" y="253"/>
                    </a:lnTo>
                    <a:lnTo>
                      <a:pt x="108" y="253"/>
                    </a:lnTo>
                    <a:lnTo>
                      <a:pt x="108" y="253"/>
                    </a:lnTo>
                    <a:lnTo>
                      <a:pt x="108" y="248"/>
                    </a:lnTo>
                    <a:lnTo>
                      <a:pt x="108" y="248"/>
                    </a:lnTo>
                    <a:lnTo>
                      <a:pt x="104" y="248"/>
                    </a:lnTo>
                    <a:lnTo>
                      <a:pt x="104" y="248"/>
                    </a:lnTo>
                    <a:lnTo>
                      <a:pt x="108" y="248"/>
                    </a:lnTo>
                    <a:lnTo>
                      <a:pt x="108" y="248"/>
                    </a:lnTo>
                    <a:lnTo>
                      <a:pt x="113" y="244"/>
                    </a:lnTo>
                    <a:lnTo>
                      <a:pt x="113" y="244"/>
                    </a:lnTo>
                    <a:lnTo>
                      <a:pt x="113" y="239"/>
                    </a:lnTo>
                    <a:lnTo>
                      <a:pt x="113" y="239"/>
                    </a:lnTo>
                    <a:lnTo>
                      <a:pt x="117" y="235"/>
                    </a:lnTo>
                    <a:lnTo>
                      <a:pt x="113" y="235"/>
                    </a:lnTo>
                    <a:lnTo>
                      <a:pt x="113" y="230"/>
                    </a:lnTo>
                    <a:lnTo>
                      <a:pt x="113" y="230"/>
                    </a:lnTo>
                    <a:lnTo>
                      <a:pt x="113" y="226"/>
                    </a:lnTo>
                    <a:lnTo>
                      <a:pt x="113" y="217"/>
                    </a:lnTo>
                    <a:lnTo>
                      <a:pt x="113" y="212"/>
                    </a:lnTo>
                    <a:lnTo>
                      <a:pt x="113" y="208"/>
                    </a:lnTo>
                    <a:lnTo>
                      <a:pt x="108" y="208"/>
                    </a:lnTo>
                    <a:lnTo>
                      <a:pt x="108" y="203"/>
                    </a:lnTo>
                    <a:lnTo>
                      <a:pt x="108" y="199"/>
                    </a:lnTo>
                    <a:lnTo>
                      <a:pt x="104" y="194"/>
                    </a:lnTo>
                    <a:lnTo>
                      <a:pt x="104" y="190"/>
                    </a:lnTo>
                    <a:lnTo>
                      <a:pt x="104" y="185"/>
                    </a:lnTo>
                    <a:lnTo>
                      <a:pt x="99" y="181"/>
                    </a:lnTo>
                    <a:lnTo>
                      <a:pt x="94" y="172"/>
                    </a:lnTo>
                    <a:lnTo>
                      <a:pt x="94" y="172"/>
                    </a:lnTo>
                    <a:lnTo>
                      <a:pt x="94" y="176"/>
                    </a:lnTo>
                    <a:lnTo>
                      <a:pt x="94" y="176"/>
                    </a:lnTo>
                    <a:lnTo>
                      <a:pt x="99" y="176"/>
                    </a:lnTo>
                    <a:lnTo>
                      <a:pt x="99" y="172"/>
                    </a:lnTo>
                    <a:lnTo>
                      <a:pt x="94" y="172"/>
                    </a:lnTo>
                    <a:lnTo>
                      <a:pt x="94" y="172"/>
                    </a:lnTo>
                    <a:lnTo>
                      <a:pt x="94" y="172"/>
                    </a:lnTo>
                    <a:lnTo>
                      <a:pt x="94" y="172"/>
                    </a:lnTo>
                    <a:lnTo>
                      <a:pt x="94" y="172"/>
                    </a:lnTo>
                    <a:lnTo>
                      <a:pt x="90" y="172"/>
                    </a:lnTo>
                    <a:lnTo>
                      <a:pt x="90" y="167"/>
                    </a:lnTo>
                    <a:lnTo>
                      <a:pt x="90" y="167"/>
                    </a:lnTo>
                    <a:lnTo>
                      <a:pt x="90" y="163"/>
                    </a:lnTo>
                    <a:lnTo>
                      <a:pt x="90" y="158"/>
                    </a:lnTo>
                    <a:lnTo>
                      <a:pt x="90" y="163"/>
                    </a:lnTo>
                    <a:lnTo>
                      <a:pt x="90" y="163"/>
                    </a:lnTo>
                    <a:lnTo>
                      <a:pt x="90" y="163"/>
                    </a:lnTo>
                    <a:lnTo>
                      <a:pt x="90" y="163"/>
                    </a:lnTo>
                    <a:lnTo>
                      <a:pt x="94" y="163"/>
                    </a:lnTo>
                    <a:lnTo>
                      <a:pt x="94" y="163"/>
                    </a:lnTo>
                    <a:lnTo>
                      <a:pt x="90" y="158"/>
                    </a:lnTo>
                    <a:lnTo>
                      <a:pt x="90" y="158"/>
                    </a:lnTo>
                    <a:lnTo>
                      <a:pt x="85" y="158"/>
                    </a:lnTo>
                    <a:lnTo>
                      <a:pt x="85" y="154"/>
                    </a:lnTo>
                    <a:lnTo>
                      <a:pt x="85" y="154"/>
                    </a:lnTo>
                    <a:lnTo>
                      <a:pt x="85" y="149"/>
                    </a:lnTo>
                    <a:lnTo>
                      <a:pt x="81" y="149"/>
                    </a:lnTo>
                    <a:lnTo>
                      <a:pt x="81" y="149"/>
                    </a:lnTo>
                    <a:lnTo>
                      <a:pt x="81" y="154"/>
                    </a:lnTo>
                    <a:lnTo>
                      <a:pt x="81" y="149"/>
                    </a:lnTo>
                    <a:lnTo>
                      <a:pt x="81" y="149"/>
                    </a:lnTo>
                    <a:lnTo>
                      <a:pt x="81" y="149"/>
                    </a:lnTo>
                    <a:lnTo>
                      <a:pt x="85" y="149"/>
                    </a:lnTo>
                    <a:lnTo>
                      <a:pt x="85" y="144"/>
                    </a:lnTo>
                    <a:lnTo>
                      <a:pt x="81" y="149"/>
                    </a:lnTo>
                    <a:lnTo>
                      <a:pt x="81" y="149"/>
                    </a:lnTo>
                    <a:lnTo>
                      <a:pt x="81" y="149"/>
                    </a:lnTo>
                    <a:lnTo>
                      <a:pt x="76" y="149"/>
                    </a:lnTo>
                    <a:lnTo>
                      <a:pt x="76" y="149"/>
                    </a:lnTo>
                    <a:lnTo>
                      <a:pt x="76" y="149"/>
                    </a:lnTo>
                    <a:lnTo>
                      <a:pt x="76" y="144"/>
                    </a:lnTo>
                    <a:lnTo>
                      <a:pt x="76" y="140"/>
                    </a:lnTo>
                    <a:lnTo>
                      <a:pt x="81" y="140"/>
                    </a:lnTo>
                    <a:lnTo>
                      <a:pt x="81" y="135"/>
                    </a:lnTo>
                    <a:lnTo>
                      <a:pt x="85" y="135"/>
                    </a:lnTo>
                    <a:lnTo>
                      <a:pt x="85" y="135"/>
                    </a:lnTo>
                    <a:lnTo>
                      <a:pt x="85" y="135"/>
                    </a:lnTo>
                    <a:lnTo>
                      <a:pt x="85" y="135"/>
                    </a:lnTo>
                    <a:lnTo>
                      <a:pt x="85" y="135"/>
                    </a:lnTo>
                    <a:lnTo>
                      <a:pt x="85" y="131"/>
                    </a:lnTo>
                    <a:lnTo>
                      <a:pt x="85" y="131"/>
                    </a:lnTo>
                    <a:lnTo>
                      <a:pt x="85" y="131"/>
                    </a:lnTo>
                    <a:lnTo>
                      <a:pt x="81" y="126"/>
                    </a:lnTo>
                    <a:lnTo>
                      <a:pt x="76" y="126"/>
                    </a:lnTo>
                    <a:lnTo>
                      <a:pt x="76" y="126"/>
                    </a:lnTo>
                    <a:lnTo>
                      <a:pt x="76" y="126"/>
                    </a:lnTo>
                    <a:lnTo>
                      <a:pt x="76" y="122"/>
                    </a:lnTo>
                    <a:lnTo>
                      <a:pt x="76" y="122"/>
                    </a:lnTo>
                    <a:lnTo>
                      <a:pt x="76" y="117"/>
                    </a:lnTo>
                    <a:lnTo>
                      <a:pt x="76" y="117"/>
                    </a:lnTo>
                    <a:lnTo>
                      <a:pt x="72" y="117"/>
                    </a:lnTo>
                    <a:lnTo>
                      <a:pt x="72" y="113"/>
                    </a:lnTo>
                    <a:lnTo>
                      <a:pt x="72" y="113"/>
                    </a:lnTo>
                    <a:lnTo>
                      <a:pt x="72" y="113"/>
                    </a:lnTo>
                    <a:lnTo>
                      <a:pt x="72" y="108"/>
                    </a:lnTo>
                    <a:lnTo>
                      <a:pt x="72" y="108"/>
                    </a:lnTo>
                    <a:lnTo>
                      <a:pt x="72" y="104"/>
                    </a:lnTo>
                    <a:lnTo>
                      <a:pt x="72" y="104"/>
                    </a:lnTo>
                    <a:lnTo>
                      <a:pt x="76" y="104"/>
                    </a:lnTo>
                    <a:lnTo>
                      <a:pt x="72" y="99"/>
                    </a:lnTo>
                    <a:lnTo>
                      <a:pt x="72" y="99"/>
                    </a:lnTo>
                    <a:lnTo>
                      <a:pt x="67" y="99"/>
                    </a:lnTo>
                    <a:lnTo>
                      <a:pt x="67" y="99"/>
                    </a:lnTo>
                    <a:lnTo>
                      <a:pt x="67" y="99"/>
                    </a:lnTo>
                    <a:lnTo>
                      <a:pt x="63" y="95"/>
                    </a:lnTo>
                    <a:lnTo>
                      <a:pt x="63" y="90"/>
                    </a:lnTo>
                    <a:lnTo>
                      <a:pt x="63" y="90"/>
                    </a:lnTo>
                    <a:lnTo>
                      <a:pt x="63" y="86"/>
                    </a:lnTo>
                    <a:lnTo>
                      <a:pt x="58" y="86"/>
                    </a:lnTo>
                    <a:lnTo>
                      <a:pt x="58" y="81"/>
                    </a:lnTo>
                    <a:lnTo>
                      <a:pt x="58" y="81"/>
                    </a:lnTo>
                    <a:lnTo>
                      <a:pt x="58" y="81"/>
                    </a:lnTo>
                    <a:lnTo>
                      <a:pt x="58" y="81"/>
                    </a:lnTo>
                    <a:lnTo>
                      <a:pt x="58" y="77"/>
                    </a:lnTo>
                    <a:lnTo>
                      <a:pt x="58" y="77"/>
                    </a:lnTo>
                    <a:lnTo>
                      <a:pt x="58" y="72"/>
                    </a:lnTo>
                    <a:lnTo>
                      <a:pt x="58" y="72"/>
                    </a:lnTo>
                    <a:lnTo>
                      <a:pt x="58" y="68"/>
                    </a:lnTo>
                    <a:lnTo>
                      <a:pt x="58" y="68"/>
                    </a:lnTo>
                    <a:lnTo>
                      <a:pt x="58" y="68"/>
                    </a:lnTo>
                    <a:lnTo>
                      <a:pt x="58" y="68"/>
                    </a:lnTo>
                    <a:lnTo>
                      <a:pt x="58" y="63"/>
                    </a:lnTo>
                    <a:lnTo>
                      <a:pt x="58" y="59"/>
                    </a:lnTo>
                    <a:lnTo>
                      <a:pt x="58" y="59"/>
                    </a:lnTo>
                    <a:lnTo>
                      <a:pt x="58" y="59"/>
                    </a:lnTo>
                    <a:lnTo>
                      <a:pt x="58" y="54"/>
                    </a:lnTo>
                    <a:lnTo>
                      <a:pt x="58" y="50"/>
                    </a:lnTo>
                    <a:lnTo>
                      <a:pt x="58" y="45"/>
                    </a:lnTo>
                    <a:lnTo>
                      <a:pt x="58" y="40"/>
                    </a:lnTo>
                    <a:lnTo>
                      <a:pt x="58" y="40"/>
                    </a:lnTo>
                    <a:lnTo>
                      <a:pt x="63" y="36"/>
                    </a:lnTo>
                    <a:lnTo>
                      <a:pt x="63" y="36"/>
                    </a:lnTo>
                    <a:lnTo>
                      <a:pt x="63" y="36"/>
                    </a:lnTo>
                    <a:lnTo>
                      <a:pt x="63" y="36"/>
                    </a:lnTo>
                    <a:lnTo>
                      <a:pt x="63" y="36"/>
                    </a:lnTo>
                    <a:lnTo>
                      <a:pt x="63" y="36"/>
                    </a:lnTo>
                    <a:lnTo>
                      <a:pt x="63" y="31"/>
                    </a:lnTo>
                    <a:lnTo>
                      <a:pt x="63" y="31"/>
                    </a:lnTo>
                    <a:lnTo>
                      <a:pt x="63" y="31"/>
                    </a:lnTo>
                    <a:lnTo>
                      <a:pt x="63" y="31"/>
                    </a:lnTo>
                    <a:lnTo>
                      <a:pt x="58" y="27"/>
                    </a:lnTo>
                    <a:lnTo>
                      <a:pt x="58" y="27"/>
                    </a:lnTo>
                    <a:lnTo>
                      <a:pt x="58" y="27"/>
                    </a:lnTo>
                    <a:lnTo>
                      <a:pt x="58" y="22"/>
                    </a:lnTo>
                    <a:lnTo>
                      <a:pt x="58" y="22"/>
                    </a:lnTo>
                    <a:lnTo>
                      <a:pt x="54" y="22"/>
                    </a:lnTo>
                    <a:lnTo>
                      <a:pt x="54" y="22"/>
                    </a:lnTo>
                    <a:lnTo>
                      <a:pt x="54" y="22"/>
                    </a:lnTo>
                    <a:lnTo>
                      <a:pt x="54" y="22"/>
                    </a:lnTo>
                    <a:lnTo>
                      <a:pt x="49" y="22"/>
                    </a:lnTo>
                    <a:lnTo>
                      <a:pt x="49" y="22"/>
                    </a:lnTo>
                    <a:lnTo>
                      <a:pt x="45" y="18"/>
                    </a:lnTo>
                    <a:lnTo>
                      <a:pt x="45" y="18"/>
                    </a:lnTo>
                    <a:lnTo>
                      <a:pt x="45" y="18"/>
                    </a:lnTo>
                    <a:lnTo>
                      <a:pt x="45" y="18"/>
                    </a:lnTo>
                    <a:lnTo>
                      <a:pt x="45" y="13"/>
                    </a:lnTo>
                    <a:lnTo>
                      <a:pt x="45" y="18"/>
                    </a:lnTo>
                    <a:lnTo>
                      <a:pt x="45" y="18"/>
                    </a:lnTo>
                    <a:lnTo>
                      <a:pt x="40" y="22"/>
                    </a:lnTo>
                    <a:lnTo>
                      <a:pt x="40" y="22"/>
                    </a:lnTo>
                    <a:lnTo>
                      <a:pt x="36" y="31"/>
                    </a:lnTo>
                    <a:lnTo>
                      <a:pt x="36" y="31"/>
                    </a:lnTo>
                    <a:lnTo>
                      <a:pt x="36" y="36"/>
                    </a:lnTo>
                    <a:lnTo>
                      <a:pt x="36" y="40"/>
                    </a:lnTo>
                    <a:lnTo>
                      <a:pt x="36" y="40"/>
                    </a:lnTo>
                    <a:lnTo>
                      <a:pt x="31" y="45"/>
                    </a:lnTo>
                    <a:lnTo>
                      <a:pt x="31" y="50"/>
                    </a:lnTo>
                    <a:lnTo>
                      <a:pt x="31" y="50"/>
                    </a:lnTo>
                    <a:lnTo>
                      <a:pt x="31" y="54"/>
                    </a:lnTo>
                    <a:lnTo>
                      <a:pt x="31" y="59"/>
                    </a:lnTo>
                    <a:lnTo>
                      <a:pt x="31" y="59"/>
                    </a:lnTo>
                    <a:lnTo>
                      <a:pt x="31" y="59"/>
                    </a:lnTo>
                    <a:lnTo>
                      <a:pt x="36" y="63"/>
                    </a:lnTo>
                    <a:lnTo>
                      <a:pt x="36" y="68"/>
                    </a:lnTo>
                    <a:lnTo>
                      <a:pt x="36" y="68"/>
                    </a:lnTo>
                    <a:lnTo>
                      <a:pt x="36" y="72"/>
                    </a:lnTo>
                    <a:lnTo>
                      <a:pt x="36" y="77"/>
                    </a:lnTo>
                    <a:lnTo>
                      <a:pt x="36" y="77"/>
                    </a:lnTo>
                    <a:lnTo>
                      <a:pt x="40" y="77"/>
                    </a:lnTo>
                    <a:lnTo>
                      <a:pt x="40" y="77"/>
                    </a:lnTo>
                    <a:lnTo>
                      <a:pt x="40" y="81"/>
                    </a:lnTo>
                    <a:lnTo>
                      <a:pt x="40" y="81"/>
                    </a:lnTo>
                    <a:lnTo>
                      <a:pt x="40" y="81"/>
                    </a:lnTo>
                    <a:lnTo>
                      <a:pt x="40" y="81"/>
                    </a:lnTo>
                    <a:lnTo>
                      <a:pt x="40" y="86"/>
                    </a:lnTo>
                    <a:lnTo>
                      <a:pt x="40" y="86"/>
                    </a:lnTo>
                    <a:lnTo>
                      <a:pt x="40" y="86"/>
                    </a:lnTo>
                    <a:lnTo>
                      <a:pt x="40" y="90"/>
                    </a:lnTo>
                    <a:lnTo>
                      <a:pt x="40" y="90"/>
                    </a:lnTo>
                    <a:lnTo>
                      <a:pt x="40" y="90"/>
                    </a:lnTo>
                    <a:lnTo>
                      <a:pt x="40" y="90"/>
                    </a:lnTo>
                    <a:lnTo>
                      <a:pt x="40" y="95"/>
                    </a:lnTo>
                    <a:lnTo>
                      <a:pt x="40" y="95"/>
                    </a:lnTo>
                    <a:lnTo>
                      <a:pt x="40" y="99"/>
                    </a:lnTo>
                    <a:lnTo>
                      <a:pt x="40" y="99"/>
                    </a:lnTo>
                    <a:lnTo>
                      <a:pt x="40" y="104"/>
                    </a:lnTo>
                    <a:lnTo>
                      <a:pt x="45" y="108"/>
                    </a:lnTo>
                    <a:lnTo>
                      <a:pt x="40" y="108"/>
                    </a:lnTo>
                    <a:lnTo>
                      <a:pt x="40" y="113"/>
                    </a:lnTo>
                    <a:lnTo>
                      <a:pt x="45" y="113"/>
                    </a:lnTo>
                    <a:lnTo>
                      <a:pt x="45" y="117"/>
                    </a:lnTo>
                    <a:lnTo>
                      <a:pt x="45" y="117"/>
                    </a:lnTo>
                    <a:lnTo>
                      <a:pt x="45" y="117"/>
                    </a:lnTo>
                    <a:lnTo>
                      <a:pt x="45" y="122"/>
                    </a:lnTo>
                    <a:lnTo>
                      <a:pt x="45" y="126"/>
                    </a:lnTo>
                    <a:lnTo>
                      <a:pt x="45" y="126"/>
                    </a:lnTo>
                    <a:lnTo>
                      <a:pt x="45" y="126"/>
                    </a:lnTo>
                    <a:lnTo>
                      <a:pt x="45" y="126"/>
                    </a:lnTo>
                    <a:lnTo>
                      <a:pt x="45" y="126"/>
                    </a:lnTo>
                    <a:lnTo>
                      <a:pt x="45" y="122"/>
                    </a:lnTo>
                    <a:lnTo>
                      <a:pt x="45" y="122"/>
                    </a:lnTo>
                    <a:lnTo>
                      <a:pt x="45" y="122"/>
                    </a:lnTo>
                    <a:lnTo>
                      <a:pt x="49" y="126"/>
                    </a:lnTo>
                    <a:lnTo>
                      <a:pt x="49" y="126"/>
                    </a:lnTo>
                    <a:lnTo>
                      <a:pt x="49" y="126"/>
                    </a:lnTo>
                    <a:lnTo>
                      <a:pt x="49" y="131"/>
                    </a:lnTo>
                    <a:lnTo>
                      <a:pt x="49" y="131"/>
                    </a:lnTo>
                    <a:lnTo>
                      <a:pt x="45" y="135"/>
                    </a:lnTo>
                    <a:lnTo>
                      <a:pt x="45" y="135"/>
                    </a:lnTo>
                    <a:lnTo>
                      <a:pt x="45" y="140"/>
                    </a:lnTo>
                    <a:lnTo>
                      <a:pt x="45" y="144"/>
                    </a:lnTo>
                    <a:lnTo>
                      <a:pt x="45" y="149"/>
                    </a:lnTo>
                    <a:lnTo>
                      <a:pt x="45" y="149"/>
                    </a:lnTo>
                    <a:lnTo>
                      <a:pt x="45" y="149"/>
                    </a:lnTo>
                    <a:lnTo>
                      <a:pt x="45" y="158"/>
                    </a:lnTo>
                    <a:lnTo>
                      <a:pt x="49" y="158"/>
                    </a:lnTo>
                    <a:lnTo>
                      <a:pt x="49" y="163"/>
                    </a:lnTo>
                    <a:lnTo>
                      <a:pt x="49" y="163"/>
                    </a:lnTo>
                    <a:lnTo>
                      <a:pt x="45" y="167"/>
                    </a:lnTo>
                    <a:lnTo>
                      <a:pt x="45" y="167"/>
                    </a:lnTo>
                    <a:lnTo>
                      <a:pt x="45" y="172"/>
                    </a:lnTo>
                    <a:lnTo>
                      <a:pt x="45" y="176"/>
                    </a:lnTo>
                    <a:lnTo>
                      <a:pt x="45" y="176"/>
                    </a:lnTo>
                    <a:lnTo>
                      <a:pt x="45" y="176"/>
                    </a:lnTo>
                    <a:lnTo>
                      <a:pt x="45" y="176"/>
                    </a:lnTo>
                    <a:lnTo>
                      <a:pt x="45" y="176"/>
                    </a:lnTo>
                    <a:lnTo>
                      <a:pt x="49" y="176"/>
                    </a:lnTo>
                    <a:lnTo>
                      <a:pt x="49" y="176"/>
                    </a:lnTo>
                    <a:lnTo>
                      <a:pt x="49" y="176"/>
                    </a:lnTo>
                    <a:lnTo>
                      <a:pt x="49" y="176"/>
                    </a:lnTo>
                    <a:lnTo>
                      <a:pt x="49" y="172"/>
                    </a:lnTo>
                    <a:lnTo>
                      <a:pt x="49" y="172"/>
                    </a:lnTo>
                    <a:lnTo>
                      <a:pt x="54" y="176"/>
                    </a:lnTo>
                    <a:lnTo>
                      <a:pt x="54" y="181"/>
                    </a:lnTo>
                    <a:lnTo>
                      <a:pt x="54" y="181"/>
                    </a:lnTo>
                    <a:lnTo>
                      <a:pt x="54" y="181"/>
                    </a:lnTo>
                    <a:lnTo>
                      <a:pt x="54" y="185"/>
                    </a:lnTo>
                    <a:lnTo>
                      <a:pt x="54" y="185"/>
                    </a:lnTo>
                    <a:lnTo>
                      <a:pt x="54" y="190"/>
                    </a:lnTo>
                    <a:lnTo>
                      <a:pt x="58" y="190"/>
                    </a:lnTo>
                    <a:lnTo>
                      <a:pt x="58" y="190"/>
                    </a:lnTo>
                    <a:lnTo>
                      <a:pt x="58" y="194"/>
                    </a:lnTo>
                    <a:lnTo>
                      <a:pt x="54" y="199"/>
                    </a:lnTo>
                    <a:lnTo>
                      <a:pt x="54" y="199"/>
                    </a:lnTo>
                    <a:lnTo>
                      <a:pt x="54" y="199"/>
                    </a:lnTo>
                    <a:lnTo>
                      <a:pt x="49" y="203"/>
                    </a:lnTo>
                    <a:lnTo>
                      <a:pt x="49" y="203"/>
                    </a:lnTo>
                    <a:lnTo>
                      <a:pt x="45" y="203"/>
                    </a:lnTo>
                    <a:lnTo>
                      <a:pt x="45" y="203"/>
                    </a:lnTo>
                    <a:lnTo>
                      <a:pt x="45" y="199"/>
                    </a:lnTo>
                    <a:lnTo>
                      <a:pt x="45" y="194"/>
                    </a:lnTo>
                    <a:lnTo>
                      <a:pt x="45" y="194"/>
                    </a:lnTo>
                    <a:lnTo>
                      <a:pt x="45" y="190"/>
                    </a:lnTo>
                    <a:lnTo>
                      <a:pt x="45" y="190"/>
                    </a:lnTo>
                    <a:lnTo>
                      <a:pt x="40" y="185"/>
                    </a:lnTo>
                    <a:lnTo>
                      <a:pt x="40" y="181"/>
                    </a:lnTo>
                    <a:lnTo>
                      <a:pt x="36" y="181"/>
                    </a:lnTo>
                    <a:lnTo>
                      <a:pt x="36" y="176"/>
                    </a:lnTo>
                    <a:lnTo>
                      <a:pt x="31" y="172"/>
                    </a:lnTo>
                    <a:lnTo>
                      <a:pt x="31" y="172"/>
                    </a:lnTo>
                    <a:lnTo>
                      <a:pt x="27" y="167"/>
                    </a:lnTo>
                    <a:lnTo>
                      <a:pt x="27" y="167"/>
                    </a:lnTo>
                    <a:lnTo>
                      <a:pt x="27" y="167"/>
                    </a:lnTo>
                    <a:lnTo>
                      <a:pt x="27" y="167"/>
                    </a:lnTo>
                    <a:lnTo>
                      <a:pt x="27" y="167"/>
                    </a:lnTo>
                    <a:lnTo>
                      <a:pt x="27" y="167"/>
                    </a:lnTo>
                    <a:lnTo>
                      <a:pt x="27" y="163"/>
                    </a:lnTo>
                    <a:lnTo>
                      <a:pt x="27" y="158"/>
                    </a:lnTo>
                    <a:lnTo>
                      <a:pt x="27" y="158"/>
                    </a:lnTo>
                    <a:lnTo>
                      <a:pt x="27" y="154"/>
                    </a:lnTo>
                    <a:lnTo>
                      <a:pt x="31" y="149"/>
                    </a:lnTo>
                    <a:lnTo>
                      <a:pt x="31" y="149"/>
                    </a:lnTo>
                    <a:lnTo>
                      <a:pt x="31" y="144"/>
                    </a:lnTo>
                    <a:lnTo>
                      <a:pt x="31" y="144"/>
                    </a:lnTo>
                    <a:lnTo>
                      <a:pt x="31" y="144"/>
                    </a:lnTo>
                    <a:lnTo>
                      <a:pt x="31" y="140"/>
                    </a:lnTo>
                    <a:lnTo>
                      <a:pt x="31" y="135"/>
                    </a:lnTo>
                    <a:lnTo>
                      <a:pt x="27" y="131"/>
                    </a:lnTo>
                    <a:lnTo>
                      <a:pt x="27" y="131"/>
                    </a:lnTo>
                    <a:lnTo>
                      <a:pt x="22" y="126"/>
                    </a:lnTo>
                    <a:lnTo>
                      <a:pt x="22" y="122"/>
                    </a:lnTo>
                    <a:lnTo>
                      <a:pt x="22" y="122"/>
                    </a:lnTo>
                    <a:lnTo>
                      <a:pt x="22" y="117"/>
                    </a:lnTo>
                    <a:lnTo>
                      <a:pt x="22" y="117"/>
                    </a:lnTo>
                    <a:lnTo>
                      <a:pt x="22" y="122"/>
                    </a:lnTo>
                    <a:lnTo>
                      <a:pt x="18" y="122"/>
                    </a:lnTo>
                    <a:lnTo>
                      <a:pt x="13" y="122"/>
                    </a:lnTo>
                    <a:lnTo>
                      <a:pt x="13" y="122"/>
                    </a:lnTo>
                    <a:lnTo>
                      <a:pt x="13" y="117"/>
                    </a:lnTo>
                    <a:lnTo>
                      <a:pt x="13" y="117"/>
                    </a:lnTo>
                    <a:lnTo>
                      <a:pt x="13" y="117"/>
                    </a:lnTo>
                    <a:lnTo>
                      <a:pt x="9" y="117"/>
                    </a:lnTo>
                    <a:lnTo>
                      <a:pt x="9" y="113"/>
                    </a:lnTo>
                    <a:lnTo>
                      <a:pt x="9" y="113"/>
                    </a:lnTo>
                    <a:lnTo>
                      <a:pt x="9" y="113"/>
                    </a:lnTo>
                    <a:lnTo>
                      <a:pt x="4" y="113"/>
                    </a:lnTo>
                    <a:lnTo>
                      <a:pt x="4" y="108"/>
                    </a:lnTo>
                    <a:lnTo>
                      <a:pt x="4" y="108"/>
                    </a:lnTo>
                    <a:lnTo>
                      <a:pt x="4" y="108"/>
                    </a:lnTo>
                    <a:lnTo>
                      <a:pt x="4" y="104"/>
                    </a:lnTo>
                    <a:lnTo>
                      <a:pt x="4" y="104"/>
                    </a:lnTo>
                    <a:lnTo>
                      <a:pt x="0" y="99"/>
                    </a:lnTo>
                    <a:lnTo>
                      <a:pt x="0" y="99"/>
                    </a:lnTo>
                    <a:lnTo>
                      <a:pt x="0" y="99"/>
                    </a:lnTo>
                    <a:lnTo>
                      <a:pt x="4" y="99"/>
                    </a:lnTo>
                    <a:lnTo>
                      <a:pt x="9" y="99"/>
                    </a:lnTo>
                    <a:lnTo>
                      <a:pt x="9" y="99"/>
                    </a:lnTo>
                    <a:lnTo>
                      <a:pt x="13" y="99"/>
                    </a:lnTo>
                    <a:lnTo>
                      <a:pt x="13" y="99"/>
                    </a:lnTo>
                    <a:lnTo>
                      <a:pt x="13" y="99"/>
                    </a:lnTo>
                    <a:lnTo>
                      <a:pt x="13" y="99"/>
                    </a:lnTo>
                    <a:lnTo>
                      <a:pt x="13" y="99"/>
                    </a:lnTo>
                    <a:lnTo>
                      <a:pt x="13" y="104"/>
                    </a:lnTo>
                    <a:lnTo>
                      <a:pt x="18" y="104"/>
                    </a:lnTo>
                    <a:lnTo>
                      <a:pt x="13" y="99"/>
                    </a:lnTo>
                    <a:lnTo>
                      <a:pt x="18" y="99"/>
                    </a:lnTo>
                    <a:lnTo>
                      <a:pt x="18" y="99"/>
                    </a:lnTo>
                    <a:lnTo>
                      <a:pt x="18" y="95"/>
                    </a:lnTo>
                    <a:lnTo>
                      <a:pt x="13" y="99"/>
                    </a:lnTo>
                    <a:lnTo>
                      <a:pt x="13" y="95"/>
                    </a:lnTo>
                    <a:lnTo>
                      <a:pt x="18" y="95"/>
                    </a:lnTo>
                    <a:lnTo>
                      <a:pt x="22" y="90"/>
                    </a:lnTo>
                    <a:lnTo>
                      <a:pt x="22" y="86"/>
                    </a:lnTo>
                    <a:lnTo>
                      <a:pt x="22" y="81"/>
                    </a:lnTo>
                    <a:lnTo>
                      <a:pt x="22" y="81"/>
                    </a:lnTo>
                    <a:lnTo>
                      <a:pt x="18" y="72"/>
                    </a:lnTo>
                    <a:lnTo>
                      <a:pt x="18" y="68"/>
                    </a:lnTo>
                    <a:lnTo>
                      <a:pt x="18" y="68"/>
                    </a:lnTo>
                    <a:lnTo>
                      <a:pt x="18" y="68"/>
                    </a:lnTo>
                    <a:lnTo>
                      <a:pt x="13" y="63"/>
                    </a:lnTo>
                    <a:lnTo>
                      <a:pt x="13" y="63"/>
                    </a:lnTo>
                    <a:lnTo>
                      <a:pt x="9" y="59"/>
                    </a:lnTo>
                    <a:lnTo>
                      <a:pt x="9" y="59"/>
                    </a:lnTo>
                    <a:lnTo>
                      <a:pt x="9" y="54"/>
                    </a:lnTo>
                    <a:lnTo>
                      <a:pt x="9" y="54"/>
                    </a:lnTo>
                    <a:lnTo>
                      <a:pt x="9" y="50"/>
                    </a:lnTo>
                    <a:lnTo>
                      <a:pt x="13" y="45"/>
                    </a:lnTo>
                    <a:lnTo>
                      <a:pt x="13" y="45"/>
                    </a:lnTo>
                    <a:lnTo>
                      <a:pt x="9" y="45"/>
                    </a:lnTo>
                    <a:lnTo>
                      <a:pt x="13" y="40"/>
                    </a:lnTo>
                    <a:lnTo>
                      <a:pt x="13" y="40"/>
                    </a:lnTo>
                    <a:lnTo>
                      <a:pt x="13" y="36"/>
                    </a:lnTo>
                    <a:lnTo>
                      <a:pt x="13" y="31"/>
                    </a:lnTo>
                    <a:lnTo>
                      <a:pt x="13" y="31"/>
                    </a:lnTo>
                    <a:lnTo>
                      <a:pt x="13" y="31"/>
                    </a:lnTo>
                    <a:lnTo>
                      <a:pt x="13" y="27"/>
                    </a:lnTo>
                    <a:lnTo>
                      <a:pt x="13" y="22"/>
                    </a:lnTo>
                    <a:lnTo>
                      <a:pt x="13" y="22"/>
                    </a:lnTo>
                    <a:lnTo>
                      <a:pt x="13" y="22"/>
                    </a:lnTo>
                    <a:lnTo>
                      <a:pt x="13" y="18"/>
                    </a:lnTo>
                    <a:lnTo>
                      <a:pt x="13" y="18"/>
                    </a:lnTo>
                    <a:lnTo>
                      <a:pt x="13" y="18"/>
                    </a:lnTo>
                    <a:lnTo>
                      <a:pt x="13" y="18"/>
                    </a:lnTo>
                    <a:lnTo>
                      <a:pt x="13" y="18"/>
                    </a:lnTo>
                    <a:lnTo>
                      <a:pt x="18" y="13"/>
                    </a:lnTo>
                    <a:lnTo>
                      <a:pt x="13" y="13"/>
                    </a:lnTo>
                    <a:lnTo>
                      <a:pt x="13" y="9"/>
                    </a:lnTo>
                    <a:lnTo>
                      <a:pt x="13" y="4"/>
                    </a:lnTo>
                    <a:lnTo>
                      <a:pt x="13" y="4"/>
                    </a:lnTo>
                    <a:lnTo>
                      <a:pt x="13" y="0"/>
                    </a:lnTo>
                    <a:lnTo>
                      <a:pt x="18" y="0"/>
                    </a:lnTo>
                    <a:lnTo>
                      <a:pt x="22" y="0"/>
                    </a:lnTo>
                    <a:lnTo>
                      <a:pt x="31" y="0"/>
                    </a:lnTo>
                    <a:lnTo>
                      <a:pt x="36" y="0"/>
                    </a:lnTo>
                    <a:lnTo>
                      <a:pt x="40" y="0"/>
                    </a:lnTo>
                    <a:lnTo>
                      <a:pt x="45" y="0"/>
                    </a:lnTo>
                    <a:lnTo>
                      <a:pt x="49" y="0"/>
                    </a:lnTo>
                    <a:lnTo>
                      <a:pt x="54" y="0"/>
                    </a:lnTo>
                    <a:lnTo>
                      <a:pt x="54" y="0"/>
                    </a:lnTo>
                    <a:lnTo>
                      <a:pt x="54" y="0"/>
                    </a:lnTo>
                    <a:lnTo>
                      <a:pt x="49" y="4"/>
                    </a:lnTo>
                    <a:lnTo>
                      <a:pt x="58" y="9"/>
                    </a:lnTo>
                    <a:lnTo>
                      <a:pt x="63" y="9"/>
                    </a:lnTo>
                    <a:lnTo>
                      <a:pt x="67" y="13"/>
                    </a:lnTo>
                    <a:lnTo>
                      <a:pt x="76" y="1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6" name="Freeform 107"/>
              <p:cNvSpPr>
                <a:spLocks/>
              </p:cNvSpPr>
              <p:nvPr/>
            </p:nvSpPr>
            <p:spPr bwMode="auto">
              <a:xfrm>
                <a:off x="4800601" y="1682751"/>
                <a:ext cx="65088" cy="49213"/>
              </a:xfrm>
              <a:custGeom>
                <a:avLst/>
                <a:gdLst>
                  <a:gd name="T0" fmla="*/ 32 w 41"/>
                  <a:gd name="T1" fmla="*/ 4 h 31"/>
                  <a:gd name="T2" fmla="*/ 36 w 41"/>
                  <a:gd name="T3" fmla="*/ 4 h 31"/>
                  <a:gd name="T4" fmla="*/ 36 w 41"/>
                  <a:gd name="T5" fmla="*/ 9 h 31"/>
                  <a:gd name="T6" fmla="*/ 41 w 41"/>
                  <a:gd name="T7" fmla="*/ 13 h 31"/>
                  <a:gd name="T8" fmla="*/ 41 w 41"/>
                  <a:gd name="T9" fmla="*/ 13 h 31"/>
                  <a:gd name="T10" fmla="*/ 41 w 41"/>
                  <a:gd name="T11" fmla="*/ 13 h 31"/>
                  <a:gd name="T12" fmla="*/ 41 w 41"/>
                  <a:gd name="T13" fmla="*/ 22 h 31"/>
                  <a:gd name="T14" fmla="*/ 41 w 41"/>
                  <a:gd name="T15" fmla="*/ 22 h 31"/>
                  <a:gd name="T16" fmla="*/ 36 w 41"/>
                  <a:gd name="T17" fmla="*/ 22 h 31"/>
                  <a:gd name="T18" fmla="*/ 36 w 41"/>
                  <a:gd name="T19" fmla="*/ 22 h 31"/>
                  <a:gd name="T20" fmla="*/ 32 w 41"/>
                  <a:gd name="T21" fmla="*/ 27 h 31"/>
                  <a:gd name="T22" fmla="*/ 27 w 41"/>
                  <a:gd name="T23" fmla="*/ 22 h 31"/>
                  <a:gd name="T24" fmla="*/ 27 w 41"/>
                  <a:gd name="T25" fmla="*/ 27 h 31"/>
                  <a:gd name="T26" fmla="*/ 23 w 41"/>
                  <a:gd name="T27" fmla="*/ 27 h 31"/>
                  <a:gd name="T28" fmla="*/ 18 w 41"/>
                  <a:gd name="T29" fmla="*/ 31 h 31"/>
                  <a:gd name="T30" fmla="*/ 18 w 41"/>
                  <a:gd name="T31" fmla="*/ 27 h 31"/>
                  <a:gd name="T32" fmla="*/ 14 w 41"/>
                  <a:gd name="T33" fmla="*/ 31 h 31"/>
                  <a:gd name="T34" fmla="*/ 9 w 41"/>
                  <a:gd name="T35" fmla="*/ 31 h 31"/>
                  <a:gd name="T36" fmla="*/ 9 w 41"/>
                  <a:gd name="T37" fmla="*/ 27 h 31"/>
                  <a:gd name="T38" fmla="*/ 9 w 41"/>
                  <a:gd name="T39" fmla="*/ 27 h 31"/>
                  <a:gd name="T40" fmla="*/ 5 w 41"/>
                  <a:gd name="T41" fmla="*/ 27 h 31"/>
                  <a:gd name="T42" fmla="*/ 5 w 41"/>
                  <a:gd name="T43" fmla="*/ 27 h 31"/>
                  <a:gd name="T44" fmla="*/ 5 w 41"/>
                  <a:gd name="T45" fmla="*/ 22 h 31"/>
                  <a:gd name="T46" fmla="*/ 0 w 41"/>
                  <a:gd name="T47" fmla="*/ 18 h 31"/>
                  <a:gd name="T48" fmla="*/ 5 w 41"/>
                  <a:gd name="T49" fmla="*/ 18 h 31"/>
                  <a:gd name="T50" fmla="*/ 5 w 41"/>
                  <a:gd name="T51" fmla="*/ 13 h 31"/>
                  <a:gd name="T52" fmla="*/ 5 w 41"/>
                  <a:gd name="T53" fmla="*/ 9 h 31"/>
                  <a:gd name="T54" fmla="*/ 5 w 41"/>
                  <a:gd name="T55" fmla="*/ 13 h 31"/>
                  <a:gd name="T56" fmla="*/ 5 w 41"/>
                  <a:gd name="T57" fmla="*/ 9 h 31"/>
                  <a:gd name="T58" fmla="*/ 5 w 41"/>
                  <a:gd name="T59" fmla="*/ 9 h 31"/>
                  <a:gd name="T60" fmla="*/ 14 w 41"/>
                  <a:gd name="T61" fmla="*/ 4 h 31"/>
                  <a:gd name="T62" fmla="*/ 14 w 41"/>
                  <a:gd name="T63" fmla="*/ 9 h 31"/>
                  <a:gd name="T64" fmla="*/ 14 w 41"/>
                  <a:gd name="T65" fmla="*/ 4 h 31"/>
                  <a:gd name="T66" fmla="*/ 14 w 41"/>
                  <a:gd name="T67" fmla="*/ 4 h 31"/>
                  <a:gd name="T68" fmla="*/ 18 w 41"/>
                  <a:gd name="T69" fmla="*/ 4 h 31"/>
                  <a:gd name="T70" fmla="*/ 23 w 41"/>
                  <a:gd name="T71" fmla="*/ 4 h 31"/>
                  <a:gd name="T72" fmla="*/ 23 w 41"/>
                  <a:gd name="T73" fmla="*/ 4 h 31"/>
                  <a:gd name="T74" fmla="*/ 23 w 41"/>
                  <a:gd name="T75" fmla="*/ 4 h 31"/>
                  <a:gd name="T76" fmla="*/ 27 w 41"/>
                  <a:gd name="T77" fmla="*/ 4 h 31"/>
                  <a:gd name="T78" fmla="*/ 27 w 41"/>
                  <a:gd name="T79" fmla="*/ 0 h 31"/>
                  <a:gd name="T80" fmla="*/ 32 w 41"/>
                  <a:gd name="T81"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 h="31">
                    <a:moveTo>
                      <a:pt x="32" y="4"/>
                    </a:moveTo>
                    <a:lnTo>
                      <a:pt x="32" y="4"/>
                    </a:lnTo>
                    <a:lnTo>
                      <a:pt x="32" y="4"/>
                    </a:lnTo>
                    <a:lnTo>
                      <a:pt x="36" y="4"/>
                    </a:lnTo>
                    <a:lnTo>
                      <a:pt x="36" y="9"/>
                    </a:lnTo>
                    <a:lnTo>
                      <a:pt x="36" y="9"/>
                    </a:lnTo>
                    <a:lnTo>
                      <a:pt x="36" y="9"/>
                    </a:lnTo>
                    <a:lnTo>
                      <a:pt x="41" y="13"/>
                    </a:lnTo>
                    <a:lnTo>
                      <a:pt x="41" y="13"/>
                    </a:lnTo>
                    <a:lnTo>
                      <a:pt x="41" y="13"/>
                    </a:lnTo>
                    <a:lnTo>
                      <a:pt x="41" y="13"/>
                    </a:lnTo>
                    <a:lnTo>
                      <a:pt x="41" y="13"/>
                    </a:lnTo>
                    <a:lnTo>
                      <a:pt x="41" y="18"/>
                    </a:lnTo>
                    <a:lnTo>
                      <a:pt x="41" y="22"/>
                    </a:lnTo>
                    <a:lnTo>
                      <a:pt x="41" y="22"/>
                    </a:lnTo>
                    <a:lnTo>
                      <a:pt x="41" y="22"/>
                    </a:lnTo>
                    <a:lnTo>
                      <a:pt x="36" y="22"/>
                    </a:lnTo>
                    <a:lnTo>
                      <a:pt x="36" y="22"/>
                    </a:lnTo>
                    <a:lnTo>
                      <a:pt x="36" y="22"/>
                    </a:lnTo>
                    <a:lnTo>
                      <a:pt x="36" y="22"/>
                    </a:lnTo>
                    <a:lnTo>
                      <a:pt x="36" y="27"/>
                    </a:lnTo>
                    <a:lnTo>
                      <a:pt x="32" y="27"/>
                    </a:lnTo>
                    <a:lnTo>
                      <a:pt x="32" y="22"/>
                    </a:lnTo>
                    <a:lnTo>
                      <a:pt x="27" y="22"/>
                    </a:lnTo>
                    <a:lnTo>
                      <a:pt x="27" y="22"/>
                    </a:lnTo>
                    <a:lnTo>
                      <a:pt x="27" y="27"/>
                    </a:lnTo>
                    <a:lnTo>
                      <a:pt x="27" y="27"/>
                    </a:lnTo>
                    <a:lnTo>
                      <a:pt x="23" y="27"/>
                    </a:lnTo>
                    <a:lnTo>
                      <a:pt x="23" y="27"/>
                    </a:lnTo>
                    <a:lnTo>
                      <a:pt x="18" y="31"/>
                    </a:lnTo>
                    <a:lnTo>
                      <a:pt x="18" y="27"/>
                    </a:lnTo>
                    <a:lnTo>
                      <a:pt x="18" y="27"/>
                    </a:lnTo>
                    <a:lnTo>
                      <a:pt x="18" y="31"/>
                    </a:lnTo>
                    <a:lnTo>
                      <a:pt x="14" y="31"/>
                    </a:lnTo>
                    <a:lnTo>
                      <a:pt x="14" y="31"/>
                    </a:lnTo>
                    <a:lnTo>
                      <a:pt x="9" y="31"/>
                    </a:lnTo>
                    <a:lnTo>
                      <a:pt x="9" y="31"/>
                    </a:lnTo>
                    <a:lnTo>
                      <a:pt x="9" y="27"/>
                    </a:lnTo>
                    <a:lnTo>
                      <a:pt x="9" y="27"/>
                    </a:lnTo>
                    <a:lnTo>
                      <a:pt x="9" y="27"/>
                    </a:lnTo>
                    <a:lnTo>
                      <a:pt x="5" y="27"/>
                    </a:lnTo>
                    <a:lnTo>
                      <a:pt x="5" y="27"/>
                    </a:lnTo>
                    <a:lnTo>
                      <a:pt x="5" y="27"/>
                    </a:lnTo>
                    <a:lnTo>
                      <a:pt x="5" y="27"/>
                    </a:lnTo>
                    <a:lnTo>
                      <a:pt x="5" y="22"/>
                    </a:lnTo>
                    <a:lnTo>
                      <a:pt x="5" y="22"/>
                    </a:lnTo>
                    <a:lnTo>
                      <a:pt x="5" y="18"/>
                    </a:lnTo>
                    <a:lnTo>
                      <a:pt x="0" y="18"/>
                    </a:lnTo>
                    <a:lnTo>
                      <a:pt x="0" y="18"/>
                    </a:lnTo>
                    <a:lnTo>
                      <a:pt x="5" y="18"/>
                    </a:lnTo>
                    <a:lnTo>
                      <a:pt x="5" y="13"/>
                    </a:lnTo>
                    <a:lnTo>
                      <a:pt x="5" y="13"/>
                    </a:lnTo>
                    <a:lnTo>
                      <a:pt x="5" y="13"/>
                    </a:lnTo>
                    <a:lnTo>
                      <a:pt x="5" y="9"/>
                    </a:lnTo>
                    <a:lnTo>
                      <a:pt x="5" y="9"/>
                    </a:lnTo>
                    <a:lnTo>
                      <a:pt x="5" y="13"/>
                    </a:lnTo>
                    <a:lnTo>
                      <a:pt x="5" y="9"/>
                    </a:lnTo>
                    <a:lnTo>
                      <a:pt x="5" y="9"/>
                    </a:lnTo>
                    <a:lnTo>
                      <a:pt x="5" y="9"/>
                    </a:lnTo>
                    <a:lnTo>
                      <a:pt x="5" y="9"/>
                    </a:lnTo>
                    <a:lnTo>
                      <a:pt x="9" y="4"/>
                    </a:lnTo>
                    <a:lnTo>
                      <a:pt x="14" y="4"/>
                    </a:lnTo>
                    <a:lnTo>
                      <a:pt x="14" y="4"/>
                    </a:lnTo>
                    <a:lnTo>
                      <a:pt x="14" y="9"/>
                    </a:lnTo>
                    <a:lnTo>
                      <a:pt x="14" y="9"/>
                    </a:lnTo>
                    <a:lnTo>
                      <a:pt x="14" y="4"/>
                    </a:lnTo>
                    <a:lnTo>
                      <a:pt x="14" y="4"/>
                    </a:lnTo>
                    <a:lnTo>
                      <a:pt x="14" y="4"/>
                    </a:lnTo>
                    <a:lnTo>
                      <a:pt x="18" y="4"/>
                    </a:lnTo>
                    <a:lnTo>
                      <a:pt x="18" y="4"/>
                    </a:lnTo>
                    <a:lnTo>
                      <a:pt x="18" y="4"/>
                    </a:lnTo>
                    <a:lnTo>
                      <a:pt x="23" y="4"/>
                    </a:lnTo>
                    <a:lnTo>
                      <a:pt x="23" y="4"/>
                    </a:lnTo>
                    <a:lnTo>
                      <a:pt x="23" y="4"/>
                    </a:lnTo>
                    <a:lnTo>
                      <a:pt x="23" y="4"/>
                    </a:lnTo>
                    <a:lnTo>
                      <a:pt x="23" y="4"/>
                    </a:lnTo>
                    <a:lnTo>
                      <a:pt x="27" y="4"/>
                    </a:lnTo>
                    <a:lnTo>
                      <a:pt x="27" y="4"/>
                    </a:lnTo>
                    <a:lnTo>
                      <a:pt x="27" y="0"/>
                    </a:lnTo>
                    <a:lnTo>
                      <a:pt x="27" y="0"/>
                    </a:lnTo>
                    <a:lnTo>
                      <a:pt x="32" y="4"/>
                    </a:lnTo>
                    <a:lnTo>
                      <a:pt x="32"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7" name="Freeform 108"/>
              <p:cNvSpPr>
                <a:spLocks/>
              </p:cNvSpPr>
              <p:nvPr/>
            </p:nvSpPr>
            <p:spPr bwMode="auto">
              <a:xfrm>
                <a:off x="3933826" y="2206626"/>
                <a:ext cx="458788" cy="438150"/>
              </a:xfrm>
              <a:custGeom>
                <a:avLst/>
                <a:gdLst>
                  <a:gd name="T0" fmla="*/ 289 w 289"/>
                  <a:gd name="T1" fmla="*/ 108 h 276"/>
                  <a:gd name="T2" fmla="*/ 289 w 289"/>
                  <a:gd name="T3" fmla="*/ 149 h 276"/>
                  <a:gd name="T4" fmla="*/ 280 w 289"/>
                  <a:gd name="T5" fmla="*/ 167 h 276"/>
                  <a:gd name="T6" fmla="*/ 271 w 289"/>
                  <a:gd name="T7" fmla="*/ 181 h 276"/>
                  <a:gd name="T8" fmla="*/ 244 w 289"/>
                  <a:gd name="T9" fmla="*/ 181 h 276"/>
                  <a:gd name="T10" fmla="*/ 217 w 289"/>
                  <a:gd name="T11" fmla="*/ 185 h 276"/>
                  <a:gd name="T12" fmla="*/ 203 w 289"/>
                  <a:gd name="T13" fmla="*/ 185 h 276"/>
                  <a:gd name="T14" fmla="*/ 185 w 289"/>
                  <a:gd name="T15" fmla="*/ 194 h 276"/>
                  <a:gd name="T16" fmla="*/ 171 w 289"/>
                  <a:gd name="T17" fmla="*/ 199 h 276"/>
                  <a:gd name="T18" fmla="*/ 162 w 289"/>
                  <a:gd name="T19" fmla="*/ 212 h 276"/>
                  <a:gd name="T20" fmla="*/ 153 w 289"/>
                  <a:gd name="T21" fmla="*/ 221 h 276"/>
                  <a:gd name="T22" fmla="*/ 140 w 289"/>
                  <a:gd name="T23" fmla="*/ 221 h 276"/>
                  <a:gd name="T24" fmla="*/ 135 w 289"/>
                  <a:gd name="T25" fmla="*/ 230 h 276"/>
                  <a:gd name="T26" fmla="*/ 131 w 289"/>
                  <a:gd name="T27" fmla="*/ 239 h 276"/>
                  <a:gd name="T28" fmla="*/ 122 w 289"/>
                  <a:gd name="T29" fmla="*/ 248 h 276"/>
                  <a:gd name="T30" fmla="*/ 117 w 289"/>
                  <a:gd name="T31" fmla="*/ 262 h 276"/>
                  <a:gd name="T32" fmla="*/ 113 w 289"/>
                  <a:gd name="T33" fmla="*/ 271 h 276"/>
                  <a:gd name="T34" fmla="*/ 104 w 289"/>
                  <a:gd name="T35" fmla="*/ 276 h 276"/>
                  <a:gd name="T36" fmla="*/ 104 w 289"/>
                  <a:gd name="T37" fmla="*/ 267 h 276"/>
                  <a:gd name="T38" fmla="*/ 99 w 289"/>
                  <a:gd name="T39" fmla="*/ 271 h 276"/>
                  <a:gd name="T40" fmla="*/ 95 w 289"/>
                  <a:gd name="T41" fmla="*/ 271 h 276"/>
                  <a:gd name="T42" fmla="*/ 90 w 289"/>
                  <a:gd name="T43" fmla="*/ 276 h 276"/>
                  <a:gd name="T44" fmla="*/ 81 w 289"/>
                  <a:gd name="T45" fmla="*/ 271 h 276"/>
                  <a:gd name="T46" fmla="*/ 72 w 289"/>
                  <a:gd name="T47" fmla="*/ 276 h 276"/>
                  <a:gd name="T48" fmla="*/ 67 w 289"/>
                  <a:gd name="T49" fmla="*/ 267 h 276"/>
                  <a:gd name="T50" fmla="*/ 63 w 289"/>
                  <a:gd name="T51" fmla="*/ 262 h 276"/>
                  <a:gd name="T52" fmla="*/ 67 w 289"/>
                  <a:gd name="T53" fmla="*/ 253 h 276"/>
                  <a:gd name="T54" fmla="*/ 63 w 289"/>
                  <a:gd name="T55" fmla="*/ 248 h 276"/>
                  <a:gd name="T56" fmla="*/ 54 w 289"/>
                  <a:gd name="T57" fmla="*/ 235 h 276"/>
                  <a:gd name="T58" fmla="*/ 49 w 289"/>
                  <a:gd name="T59" fmla="*/ 235 h 276"/>
                  <a:gd name="T60" fmla="*/ 45 w 289"/>
                  <a:gd name="T61" fmla="*/ 239 h 276"/>
                  <a:gd name="T62" fmla="*/ 27 w 289"/>
                  <a:gd name="T63" fmla="*/ 244 h 276"/>
                  <a:gd name="T64" fmla="*/ 22 w 289"/>
                  <a:gd name="T65" fmla="*/ 239 h 276"/>
                  <a:gd name="T66" fmla="*/ 13 w 289"/>
                  <a:gd name="T67" fmla="*/ 239 h 276"/>
                  <a:gd name="T68" fmla="*/ 13 w 289"/>
                  <a:gd name="T69" fmla="*/ 230 h 276"/>
                  <a:gd name="T70" fmla="*/ 13 w 289"/>
                  <a:gd name="T71" fmla="*/ 221 h 276"/>
                  <a:gd name="T72" fmla="*/ 9 w 289"/>
                  <a:gd name="T73" fmla="*/ 217 h 276"/>
                  <a:gd name="T74" fmla="*/ 4 w 289"/>
                  <a:gd name="T75" fmla="*/ 208 h 276"/>
                  <a:gd name="T76" fmla="*/ 4 w 289"/>
                  <a:gd name="T77" fmla="*/ 199 h 276"/>
                  <a:gd name="T78" fmla="*/ 4 w 289"/>
                  <a:gd name="T79" fmla="*/ 190 h 276"/>
                  <a:gd name="T80" fmla="*/ 13 w 289"/>
                  <a:gd name="T81" fmla="*/ 176 h 276"/>
                  <a:gd name="T82" fmla="*/ 27 w 289"/>
                  <a:gd name="T83" fmla="*/ 181 h 276"/>
                  <a:gd name="T84" fmla="*/ 40 w 289"/>
                  <a:gd name="T85" fmla="*/ 176 h 276"/>
                  <a:gd name="T86" fmla="*/ 54 w 289"/>
                  <a:gd name="T87" fmla="*/ 172 h 276"/>
                  <a:gd name="T88" fmla="*/ 67 w 289"/>
                  <a:gd name="T89" fmla="*/ 176 h 276"/>
                  <a:gd name="T90" fmla="*/ 99 w 289"/>
                  <a:gd name="T91" fmla="*/ 176 h 276"/>
                  <a:gd name="T92" fmla="*/ 122 w 289"/>
                  <a:gd name="T93" fmla="*/ 167 h 276"/>
                  <a:gd name="T94" fmla="*/ 117 w 289"/>
                  <a:gd name="T95" fmla="*/ 131 h 276"/>
                  <a:gd name="T96" fmla="*/ 113 w 289"/>
                  <a:gd name="T97" fmla="*/ 95 h 276"/>
                  <a:gd name="T98" fmla="*/ 113 w 289"/>
                  <a:gd name="T99" fmla="*/ 59 h 276"/>
                  <a:gd name="T100" fmla="*/ 108 w 289"/>
                  <a:gd name="T101" fmla="*/ 22 h 276"/>
                  <a:gd name="T102" fmla="*/ 122 w 289"/>
                  <a:gd name="T103" fmla="*/ 0 h 276"/>
                  <a:gd name="T104" fmla="*/ 167 w 289"/>
                  <a:gd name="T105" fmla="*/ 22 h 276"/>
                  <a:gd name="T106" fmla="*/ 212 w 289"/>
                  <a:gd name="T107" fmla="*/ 54 h 276"/>
                  <a:gd name="T108" fmla="*/ 235 w 289"/>
                  <a:gd name="T109" fmla="*/ 77 h 276"/>
                  <a:gd name="T110" fmla="*/ 244 w 289"/>
                  <a:gd name="T111" fmla="*/ 86 h 276"/>
                  <a:gd name="T112" fmla="*/ 262 w 289"/>
                  <a:gd name="T113" fmla="*/ 95 h 276"/>
                  <a:gd name="T114" fmla="*/ 271 w 289"/>
                  <a:gd name="T115" fmla="*/ 104 h 276"/>
                  <a:gd name="T116" fmla="*/ 266 w 289"/>
                  <a:gd name="T117" fmla="*/ 10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9" h="276">
                    <a:moveTo>
                      <a:pt x="271" y="113"/>
                    </a:moveTo>
                    <a:lnTo>
                      <a:pt x="271" y="113"/>
                    </a:lnTo>
                    <a:lnTo>
                      <a:pt x="271" y="113"/>
                    </a:lnTo>
                    <a:lnTo>
                      <a:pt x="271" y="113"/>
                    </a:lnTo>
                    <a:lnTo>
                      <a:pt x="275" y="113"/>
                    </a:lnTo>
                    <a:lnTo>
                      <a:pt x="280" y="108"/>
                    </a:lnTo>
                    <a:lnTo>
                      <a:pt x="280" y="108"/>
                    </a:lnTo>
                    <a:lnTo>
                      <a:pt x="289" y="108"/>
                    </a:lnTo>
                    <a:lnTo>
                      <a:pt x="289" y="113"/>
                    </a:lnTo>
                    <a:lnTo>
                      <a:pt x="289" y="117"/>
                    </a:lnTo>
                    <a:lnTo>
                      <a:pt x="289" y="122"/>
                    </a:lnTo>
                    <a:lnTo>
                      <a:pt x="289" y="126"/>
                    </a:lnTo>
                    <a:lnTo>
                      <a:pt x="289" y="131"/>
                    </a:lnTo>
                    <a:lnTo>
                      <a:pt x="289" y="135"/>
                    </a:lnTo>
                    <a:lnTo>
                      <a:pt x="289" y="144"/>
                    </a:lnTo>
                    <a:lnTo>
                      <a:pt x="289" y="149"/>
                    </a:lnTo>
                    <a:lnTo>
                      <a:pt x="284" y="149"/>
                    </a:lnTo>
                    <a:lnTo>
                      <a:pt x="284" y="153"/>
                    </a:lnTo>
                    <a:lnTo>
                      <a:pt x="284" y="158"/>
                    </a:lnTo>
                    <a:lnTo>
                      <a:pt x="284" y="163"/>
                    </a:lnTo>
                    <a:lnTo>
                      <a:pt x="284" y="163"/>
                    </a:lnTo>
                    <a:lnTo>
                      <a:pt x="280" y="167"/>
                    </a:lnTo>
                    <a:lnTo>
                      <a:pt x="280" y="167"/>
                    </a:lnTo>
                    <a:lnTo>
                      <a:pt x="280" y="167"/>
                    </a:lnTo>
                    <a:lnTo>
                      <a:pt x="280" y="172"/>
                    </a:lnTo>
                    <a:lnTo>
                      <a:pt x="280" y="172"/>
                    </a:lnTo>
                    <a:lnTo>
                      <a:pt x="280" y="172"/>
                    </a:lnTo>
                    <a:lnTo>
                      <a:pt x="280" y="172"/>
                    </a:lnTo>
                    <a:lnTo>
                      <a:pt x="275" y="176"/>
                    </a:lnTo>
                    <a:lnTo>
                      <a:pt x="275" y="176"/>
                    </a:lnTo>
                    <a:lnTo>
                      <a:pt x="275" y="181"/>
                    </a:lnTo>
                    <a:lnTo>
                      <a:pt x="271" y="181"/>
                    </a:lnTo>
                    <a:lnTo>
                      <a:pt x="266" y="176"/>
                    </a:lnTo>
                    <a:lnTo>
                      <a:pt x="266" y="176"/>
                    </a:lnTo>
                    <a:lnTo>
                      <a:pt x="266" y="181"/>
                    </a:lnTo>
                    <a:lnTo>
                      <a:pt x="266" y="181"/>
                    </a:lnTo>
                    <a:lnTo>
                      <a:pt x="262" y="181"/>
                    </a:lnTo>
                    <a:lnTo>
                      <a:pt x="257" y="181"/>
                    </a:lnTo>
                    <a:lnTo>
                      <a:pt x="248" y="181"/>
                    </a:lnTo>
                    <a:lnTo>
                      <a:pt x="244" y="181"/>
                    </a:lnTo>
                    <a:lnTo>
                      <a:pt x="239" y="181"/>
                    </a:lnTo>
                    <a:lnTo>
                      <a:pt x="235" y="181"/>
                    </a:lnTo>
                    <a:lnTo>
                      <a:pt x="235" y="185"/>
                    </a:lnTo>
                    <a:lnTo>
                      <a:pt x="230" y="185"/>
                    </a:lnTo>
                    <a:lnTo>
                      <a:pt x="230" y="185"/>
                    </a:lnTo>
                    <a:lnTo>
                      <a:pt x="226" y="185"/>
                    </a:lnTo>
                    <a:lnTo>
                      <a:pt x="221" y="185"/>
                    </a:lnTo>
                    <a:lnTo>
                      <a:pt x="217" y="185"/>
                    </a:lnTo>
                    <a:lnTo>
                      <a:pt x="217" y="185"/>
                    </a:lnTo>
                    <a:lnTo>
                      <a:pt x="217" y="190"/>
                    </a:lnTo>
                    <a:lnTo>
                      <a:pt x="212" y="185"/>
                    </a:lnTo>
                    <a:lnTo>
                      <a:pt x="207" y="185"/>
                    </a:lnTo>
                    <a:lnTo>
                      <a:pt x="207" y="185"/>
                    </a:lnTo>
                    <a:lnTo>
                      <a:pt x="207" y="185"/>
                    </a:lnTo>
                    <a:lnTo>
                      <a:pt x="207" y="185"/>
                    </a:lnTo>
                    <a:lnTo>
                      <a:pt x="203" y="185"/>
                    </a:lnTo>
                    <a:lnTo>
                      <a:pt x="203" y="185"/>
                    </a:lnTo>
                    <a:lnTo>
                      <a:pt x="198" y="185"/>
                    </a:lnTo>
                    <a:lnTo>
                      <a:pt x="198" y="185"/>
                    </a:lnTo>
                    <a:lnTo>
                      <a:pt x="194" y="190"/>
                    </a:lnTo>
                    <a:lnTo>
                      <a:pt x="194" y="190"/>
                    </a:lnTo>
                    <a:lnTo>
                      <a:pt x="194" y="190"/>
                    </a:lnTo>
                    <a:lnTo>
                      <a:pt x="189" y="194"/>
                    </a:lnTo>
                    <a:lnTo>
                      <a:pt x="185" y="194"/>
                    </a:lnTo>
                    <a:lnTo>
                      <a:pt x="185" y="194"/>
                    </a:lnTo>
                    <a:lnTo>
                      <a:pt x="180" y="194"/>
                    </a:lnTo>
                    <a:lnTo>
                      <a:pt x="180" y="194"/>
                    </a:lnTo>
                    <a:lnTo>
                      <a:pt x="180" y="194"/>
                    </a:lnTo>
                    <a:lnTo>
                      <a:pt x="176" y="203"/>
                    </a:lnTo>
                    <a:lnTo>
                      <a:pt x="176" y="203"/>
                    </a:lnTo>
                    <a:lnTo>
                      <a:pt x="171" y="199"/>
                    </a:lnTo>
                    <a:lnTo>
                      <a:pt x="171" y="199"/>
                    </a:lnTo>
                    <a:lnTo>
                      <a:pt x="167" y="199"/>
                    </a:lnTo>
                    <a:lnTo>
                      <a:pt x="167" y="203"/>
                    </a:lnTo>
                    <a:lnTo>
                      <a:pt x="162" y="208"/>
                    </a:lnTo>
                    <a:lnTo>
                      <a:pt x="162" y="208"/>
                    </a:lnTo>
                    <a:lnTo>
                      <a:pt x="162" y="208"/>
                    </a:lnTo>
                    <a:lnTo>
                      <a:pt x="162" y="212"/>
                    </a:lnTo>
                    <a:lnTo>
                      <a:pt x="162" y="212"/>
                    </a:lnTo>
                    <a:lnTo>
                      <a:pt x="162" y="212"/>
                    </a:lnTo>
                    <a:lnTo>
                      <a:pt x="162" y="212"/>
                    </a:lnTo>
                    <a:lnTo>
                      <a:pt x="158" y="212"/>
                    </a:lnTo>
                    <a:lnTo>
                      <a:pt x="158" y="212"/>
                    </a:lnTo>
                    <a:lnTo>
                      <a:pt x="158" y="212"/>
                    </a:lnTo>
                    <a:lnTo>
                      <a:pt x="158" y="217"/>
                    </a:lnTo>
                    <a:lnTo>
                      <a:pt x="158" y="217"/>
                    </a:lnTo>
                    <a:lnTo>
                      <a:pt x="153" y="217"/>
                    </a:lnTo>
                    <a:lnTo>
                      <a:pt x="153" y="221"/>
                    </a:lnTo>
                    <a:lnTo>
                      <a:pt x="153" y="221"/>
                    </a:lnTo>
                    <a:lnTo>
                      <a:pt x="149" y="221"/>
                    </a:lnTo>
                    <a:lnTo>
                      <a:pt x="144" y="217"/>
                    </a:lnTo>
                    <a:lnTo>
                      <a:pt x="144" y="217"/>
                    </a:lnTo>
                    <a:lnTo>
                      <a:pt x="144" y="217"/>
                    </a:lnTo>
                    <a:lnTo>
                      <a:pt x="140" y="217"/>
                    </a:lnTo>
                    <a:lnTo>
                      <a:pt x="140" y="217"/>
                    </a:lnTo>
                    <a:lnTo>
                      <a:pt x="140" y="221"/>
                    </a:lnTo>
                    <a:lnTo>
                      <a:pt x="140" y="221"/>
                    </a:lnTo>
                    <a:lnTo>
                      <a:pt x="140" y="221"/>
                    </a:lnTo>
                    <a:lnTo>
                      <a:pt x="140" y="226"/>
                    </a:lnTo>
                    <a:lnTo>
                      <a:pt x="140" y="226"/>
                    </a:lnTo>
                    <a:lnTo>
                      <a:pt x="140" y="226"/>
                    </a:lnTo>
                    <a:lnTo>
                      <a:pt x="135" y="230"/>
                    </a:lnTo>
                    <a:lnTo>
                      <a:pt x="135" y="230"/>
                    </a:lnTo>
                    <a:lnTo>
                      <a:pt x="135" y="230"/>
                    </a:lnTo>
                    <a:lnTo>
                      <a:pt x="135" y="235"/>
                    </a:lnTo>
                    <a:lnTo>
                      <a:pt x="135" y="235"/>
                    </a:lnTo>
                    <a:lnTo>
                      <a:pt x="135" y="235"/>
                    </a:lnTo>
                    <a:lnTo>
                      <a:pt x="135" y="239"/>
                    </a:lnTo>
                    <a:lnTo>
                      <a:pt x="135" y="239"/>
                    </a:lnTo>
                    <a:lnTo>
                      <a:pt x="131" y="239"/>
                    </a:lnTo>
                    <a:lnTo>
                      <a:pt x="131" y="239"/>
                    </a:lnTo>
                    <a:lnTo>
                      <a:pt x="131" y="239"/>
                    </a:lnTo>
                    <a:lnTo>
                      <a:pt x="126" y="244"/>
                    </a:lnTo>
                    <a:lnTo>
                      <a:pt x="126" y="244"/>
                    </a:lnTo>
                    <a:lnTo>
                      <a:pt x="122" y="244"/>
                    </a:lnTo>
                    <a:lnTo>
                      <a:pt x="122" y="244"/>
                    </a:lnTo>
                    <a:lnTo>
                      <a:pt x="122" y="244"/>
                    </a:lnTo>
                    <a:lnTo>
                      <a:pt x="122" y="248"/>
                    </a:lnTo>
                    <a:lnTo>
                      <a:pt x="122" y="248"/>
                    </a:lnTo>
                    <a:lnTo>
                      <a:pt x="122" y="248"/>
                    </a:lnTo>
                    <a:lnTo>
                      <a:pt x="122" y="248"/>
                    </a:lnTo>
                    <a:lnTo>
                      <a:pt x="122" y="253"/>
                    </a:lnTo>
                    <a:lnTo>
                      <a:pt x="122" y="253"/>
                    </a:lnTo>
                    <a:lnTo>
                      <a:pt x="122" y="257"/>
                    </a:lnTo>
                    <a:lnTo>
                      <a:pt x="122" y="257"/>
                    </a:lnTo>
                    <a:lnTo>
                      <a:pt x="117" y="257"/>
                    </a:lnTo>
                    <a:lnTo>
                      <a:pt x="117" y="262"/>
                    </a:lnTo>
                    <a:lnTo>
                      <a:pt x="117" y="262"/>
                    </a:lnTo>
                    <a:lnTo>
                      <a:pt x="117" y="267"/>
                    </a:lnTo>
                    <a:lnTo>
                      <a:pt x="117" y="267"/>
                    </a:lnTo>
                    <a:lnTo>
                      <a:pt x="117" y="271"/>
                    </a:lnTo>
                    <a:lnTo>
                      <a:pt x="117" y="271"/>
                    </a:lnTo>
                    <a:lnTo>
                      <a:pt x="117" y="271"/>
                    </a:lnTo>
                    <a:lnTo>
                      <a:pt x="117" y="271"/>
                    </a:lnTo>
                    <a:lnTo>
                      <a:pt x="113" y="271"/>
                    </a:lnTo>
                    <a:lnTo>
                      <a:pt x="113" y="271"/>
                    </a:lnTo>
                    <a:lnTo>
                      <a:pt x="108" y="271"/>
                    </a:lnTo>
                    <a:lnTo>
                      <a:pt x="108" y="276"/>
                    </a:lnTo>
                    <a:lnTo>
                      <a:pt x="108" y="276"/>
                    </a:lnTo>
                    <a:lnTo>
                      <a:pt x="108" y="276"/>
                    </a:lnTo>
                    <a:lnTo>
                      <a:pt x="108" y="276"/>
                    </a:lnTo>
                    <a:lnTo>
                      <a:pt x="104" y="276"/>
                    </a:lnTo>
                    <a:lnTo>
                      <a:pt x="104" y="276"/>
                    </a:lnTo>
                    <a:lnTo>
                      <a:pt x="104" y="276"/>
                    </a:lnTo>
                    <a:lnTo>
                      <a:pt x="104" y="276"/>
                    </a:lnTo>
                    <a:lnTo>
                      <a:pt x="104" y="276"/>
                    </a:lnTo>
                    <a:lnTo>
                      <a:pt x="104" y="271"/>
                    </a:lnTo>
                    <a:lnTo>
                      <a:pt x="104" y="271"/>
                    </a:lnTo>
                    <a:lnTo>
                      <a:pt x="104" y="271"/>
                    </a:lnTo>
                    <a:lnTo>
                      <a:pt x="104" y="271"/>
                    </a:lnTo>
                    <a:lnTo>
                      <a:pt x="104" y="267"/>
                    </a:lnTo>
                    <a:lnTo>
                      <a:pt x="104" y="267"/>
                    </a:lnTo>
                    <a:lnTo>
                      <a:pt x="104" y="267"/>
                    </a:lnTo>
                    <a:lnTo>
                      <a:pt x="104" y="267"/>
                    </a:lnTo>
                    <a:lnTo>
                      <a:pt x="99" y="267"/>
                    </a:lnTo>
                    <a:lnTo>
                      <a:pt x="99" y="267"/>
                    </a:lnTo>
                    <a:lnTo>
                      <a:pt x="99" y="267"/>
                    </a:lnTo>
                    <a:lnTo>
                      <a:pt x="99" y="271"/>
                    </a:lnTo>
                    <a:lnTo>
                      <a:pt x="99" y="271"/>
                    </a:lnTo>
                    <a:lnTo>
                      <a:pt x="99" y="271"/>
                    </a:lnTo>
                    <a:lnTo>
                      <a:pt x="99" y="267"/>
                    </a:lnTo>
                    <a:lnTo>
                      <a:pt x="95" y="267"/>
                    </a:lnTo>
                    <a:lnTo>
                      <a:pt x="95" y="267"/>
                    </a:lnTo>
                    <a:lnTo>
                      <a:pt x="95" y="271"/>
                    </a:lnTo>
                    <a:lnTo>
                      <a:pt x="95" y="271"/>
                    </a:lnTo>
                    <a:lnTo>
                      <a:pt x="95" y="271"/>
                    </a:lnTo>
                    <a:lnTo>
                      <a:pt x="95" y="271"/>
                    </a:lnTo>
                    <a:lnTo>
                      <a:pt x="95" y="271"/>
                    </a:lnTo>
                    <a:lnTo>
                      <a:pt x="95" y="271"/>
                    </a:lnTo>
                    <a:lnTo>
                      <a:pt x="90" y="271"/>
                    </a:lnTo>
                    <a:lnTo>
                      <a:pt x="90" y="271"/>
                    </a:lnTo>
                    <a:lnTo>
                      <a:pt x="90" y="276"/>
                    </a:lnTo>
                    <a:lnTo>
                      <a:pt x="90" y="276"/>
                    </a:lnTo>
                    <a:lnTo>
                      <a:pt x="90" y="276"/>
                    </a:lnTo>
                    <a:lnTo>
                      <a:pt x="90" y="276"/>
                    </a:lnTo>
                    <a:lnTo>
                      <a:pt x="90" y="276"/>
                    </a:lnTo>
                    <a:lnTo>
                      <a:pt x="90" y="276"/>
                    </a:lnTo>
                    <a:lnTo>
                      <a:pt x="90" y="276"/>
                    </a:lnTo>
                    <a:lnTo>
                      <a:pt x="90" y="276"/>
                    </a:lnTo>
                    <a:lnTo>
                      <a:pt x="85" y="276"/>
                    </a:lnTo>
                    <a:lnTo>
                      <a:pt x="85" y="276"/>
                    </a:lnTo>
                    <a:lnTo>
                      <a:pt x="85" y="271"/>
                    </a:lnTo>
                    <a:lnTo>
                      <a:pt x="85" y="271"/>
                    </a:lnTo>
                    <a:lnTo>
                      <a:pt x="81" y="271"/>
                    </a:lnTo>
                    <a:lnTo>
                      <a:pt x="81" y="271"/>
                    </a:lnTo>
                    <a:lnTo>
                      <a:pt x="81" y="271"/>
                    </a:lnTo>
                    <a:lnTo>
                      <a:pt x="81" y="271"/>
                    </a:lnTo>
                    <a:lnTo>
                      <a:pt x="81" y="271"/>
                    </a:lnTo>
                    <a:lnTo>
                      <a:pt x="76" y="271"/>
                    </a:lnTo>
                    <a:lnTo>
                      <a:pt x="76" y="276"/>
                    </a:lnTo>
                    <a:lnTo>
                      <a:pt x="76" y="276"/>
                    </a:lnTo>
                    <a:lnTo>
                      <a:pt x="72" y="276"/>
                    </a:lnTo>
                    <a:lnTo>
                      <a:pt x="72" y="276"/>
                    </a:lnTo>
                    <a:lnTo>
                      <a:pt x="72" y="276"/>
                    </a:lnTo>
                    <a:lnTo>
                      <a:pt x="72" y="276"/>
                    </a:lnTo>
                    <a:lnTo>
                      <a:pt x="72" y="276"/>
                    </a:lnTo>
                    <a:lnTo>
                      <a:pt x="67" y="271"/>
                    </a:lnTo>
                    <a:lnTo>
                      <a:pt x="67" y="271"/>
                    </a:lnTo>
                    <a:lnTo>
                      <a:pt x="67" y="267"/>
                    </a:lnTo>
                    <a:lnTo>
                      <a:pt x="67" y="267"/>
                    </a:lnTo>
                    <a:lnTo>
                      <a:pt x="67" y="262"/>
                    </a:lnTo>
                    <a:lnTo>
                      <a:pt x="67" y="262"/>
                    </a:lnTo>
                    <a:lnTo>
                      <a:pt x="67" y="262"/>
                    </a:lnTo>
                    <a:lnTo>
                      <a:pt x="67" y="262"/>
                    </a:lnTo>
                    <a:lnTo>
                      <a:pt x="67" y="262"/>
                    </a:lnTo>
                    <a:lnTo>
                      <a:pt x="63" y="262"/>
                    </a:lnTo>
                    <a:lnTo>
                      <a:pt x="63" y="262"/>
                    </a:lnTo>
                    <a:lnTo>
                      <a:pt x="63" y="262"/>
                    </a:lnTo>
                    <a:lnTo>
                      <a:pt x="63" y="262"/>
                    </a:lnTo>
                    <a:lnTo>
                      <a:pt x="63" y="262"/>
                    </a:lnTo>
                    <a:lnTo>
                      <a:pt x="63" y="262"/>
                    </a:lnTo>
                    <a:lnTo>
                      <a:pt x="63" y="257"/>
                    </a:lnTo>
                    <a:lnTo>
                      <a:pt x="63" y="257"/>
                    </a:lnTo>
                    <a:lnTo>
                      <a:pt x="67" y="257"/>
                    </a:lnTo>
                    <a:lnTo>
                      <a:pt x="67" y="253"/>
                    </a:lnTo>
                    <a:lnTo>
                      <a:pt x="67" y="253"/>
                    </a:lnTo>
                    <a:lnTo>
                      <a:pt x="67" y="253"/>
                    </a:lnTo>
                    <a:lnTo>
                      <a:pt x="67" y="253"/>
                    </a:lnTo>
                    <a:lnTo>
                      <a:pt x="67" y="253"/>
                    </a:lnTo>
                    <a:lnTo>
                      <a:pt x="63" y="253"/>
                    </a:lnTo>
                    <a:lnTo>
                      <a:pt x="63" y="253"/>
                    </a:lnTo>
                    <a:lnTo>
                      <a:pt x="63" y="253"/>
                    </a:lnTo>
                    <a:lnTo>
                      <a:pt x="63" y="248"/>
                    </a:lnTo>
                    <a:lnTo>
                      <a:pt x="63" y="248"/>
                    </a:lnTo>
                    <a:lnTo>
                      <a:pt x="58" y="248"/>
                    </a:lnTo>
                    <a:lnTo>
                      <a:pt x="58" y="248"/>
                    </a:lnTo>
                    <a:lnTo>
                      <a:pt x="58" y="244"/>
                    </a:lnTo>
                    <a:lnTo>
                      <a:pt x="58" y="244"/>
                    </a:lnTo>
                    <a:lnTo>
                      <a:pt x="58" y="239"/>
                    </a:lnTo>
                    <a:lnTo>
                      <a:pt x="58" y="239"/>
                    </a:lnTo>
                    <a:lnTo>
                      <a:pt x="58" y="235"/>
                    </a:lnTo>
                    <a:lnTo>
                      <a:pt x="54" y="235"/>
                    </a:lnTo>
                    <a:lnTo>
                      <a:pt x="54" y="235"/>
                    </a:lnTo>
                    <a:lnTo>
                      <a:pt x="54" y="235"/>
                    </a:lnTo>
                    <a:lnTo>
                      <a:pt x="49" y="235"/>
                    </a:lnTo>
                    <a:lnTo>
                      <a:pt x="49" y="235"/>
                    </a:lnTo>
                    <a:lnTo>
                      <a:pt x="49" y="235"/>
                    </a:lnTo>
                    <a:lnTo>
                      <a:pt x="49" y="235"/>
                    </a:lnTo>
                    <a:lnTo>
                      <a:pt x="49" y="235"/>
                    </a:lnTo>
                    <a:lnTo>
                      <a:pt x="49" y="235"/>
                    </a:lnTo>
                    <a:lnTo>
                      <a:pt x="49" y="235"/>
                    </a:lnTo>
                    <a:lnTo>
                      <a:pt x="49" y="239"/>
                    </a:lnTo>
                    <a:lnTo>
                      <a:pt x="49" y="239"/>
                    </a:lnTo>
                    <a:lnTo>
                      <a:pt x="49" y="239"/>
                    </a:lnTo>
                    <a:lnTo>
                      <a:pt x="45" y="239"/>
                    </a:lnTo>
                    <a:lnTo>
                      <a:pt x="45" y="239"/>
                    </a:lnTo>
                    <a:lnTo>
                      <a:pt x="45" y="239"/>
                    </a:lnTo>
                    <a:lnTo>
                      <a:pt x="45" y="239"/>
                    </a:lnTo>
                    <a:lnTo>
                      <a:pt x="40" y="239"/>
                    </a:lnTo>
                    <a:lnTo>
                      <a:pt x="40" y="239"/>
                    </a:lnTo>
                    <a:lnTo>
                      <a:pt x="36" y="239"/>
                    </a:lnTo>
                    <a:lnTo>
                      <a:pt x="36" y="239"/>
                    </a:lnTo>
                    <a:lnTo>
                      <a:pt x="31" y="239"/>
                    </a:lnTo>
                    <a:lnTo>
                      <a:pt x="31" y="239"/>
                    </a:lnTo>
                    <a:lnTo>
                      <a:pt x="31" y="239"/>
                    </a:lnTo>
                    <a:lnTo>
                      <a:pt x="27" y="244"/>
                    </a:lnTo>
                    <a:lnTo>
                      <a:pt x="27" y="244"/>
                    </a:lnTo>
                    <a:lnTo>
                      <a:pt x="27" y="244"/>
                    </a:lnTo>
                    <a:lnTo>
                      <a:pt x="27" y="244"/>
                    </a:lnTo>
                    <a:lnTo>
                      <a:pt x="27" y="244"/>
                    </a:lnTo>
                    <a:lnTo>
                      <a:pt x="27" y="244"/>
                    </a:lnTo>
                    <a:lnTo>
                      <a:pt x="27" y="244"/>
                    </a:lnTo>
                    <a:lnTo>
                      <a:pt x="27" y="239"/>
                    </a:lnTo>
                    <a:lnTo>
                      <a:pt x="22" y="239"/>
                    </a:lnTo>
                    <a:lnTo>
                      <a:pt x="22" y="239"/>
                    </a:lnTo>
                    <a:lnTo>
                      <a:pt x="22" y="239"/>
                    </a:lnTo>
                    <a:lnTo>
                      <a:pt x="22" y="239"/>
                    </a:lnTo>
                    <a:lnTo>
                      <a:pt x="18" y="239"/>
                    </a:lnTo>
                    <a:lnTo>
                      <a:pt x="18" y="239"/>
                    </a:lnTo>
                    <a:lnTo>
                      <a:pt x="18" y="244"/>
                    </a:lnTo>
                    <a:lnTo>
                      <a:pt x="18" y="239"/>
                    </a:lnTo>
                    <a:lnTo>
                      <a:pt x="13" y="239"/>
                    </a:lnTo>
                    <a:lnTo>
                      <a:pt x="13" y="239"/>
                    </a:lnTo>
                    <a:lnTo>
                      <a:pt x="13" y="239"/>
                    </a:lnTo>
                    <a:lnTo>
                      <a:pt x="13" y="239"/>
                    </a:lnTo>
                    <a:lnTo>
                      <a:pt x="13" y="235"/>
                    </a:lnTo>
                    <a:lnTo>
                      <a:pt x="13" y="235"/>
                    </a:lnTo>
                    <a:lnTo>
                      <a:pt x="13" y="235"/>
                    </a:lnTo>
                    <a:lnTo>
                      <a:pt x="18" y="235"/>
                    </a:lnTo>
                    <a:lnTo>
                      <a:pt x="13" y="230"/>
                    </a:lnTo>
                    <a:lnTo>
                      <a:pt x="13" y="230"/>
                    </a:lnTo>
                    <a:lnTo>
                      <a:pt x="13" y="230"/>
                    </a:lnTo>
                    <a:lnTo>
                      <a:pt x="13" y="226"/>
                    </a:lnTo>
                    <a:lnTo>
                      <a:pt x="13" y="226"/>
                    </a:lnTo>
                    <a:lnTo>
                      <a:pt x="18" y="226"/>
                    </a:lnTo>
                    <a:lnTo>
                      <a:pt x="13" y="221"/>
                    </a:lnTo>
                    <a:lnTo>
                      <a:pt x="13" y="221"/>
                    </a:lnTo>
                    <a:lnTo>
                      <a:pt x="13" y="221"/>
                    </a:lnTo>
                    <a:lnTo>
                      <a:pt x="13" y="221"/>
                    </a:lnTo>
                    <a:lnTo>
                      <a:pt x="13" y="217"/>
                    </a:lnTo>
                    <a:lnTo>
                      <a:pt x="13" y="217"/>
                    </a:lnTo>
                    <a:lnTo>
                      <a:pt x="13" y="217"/>
                    </a:lnTo>
                    <a:lnTo>
                      <a:pt x="13" y="217"/>
                    </a:lnTo>
                    <a:lnTo>
                      <a:pt x="9" y="217"/>
                    </a:lnTo>
                    <a:lnTo>
                      <a:pt x="9" y="217"/>
                    </a:lnTo>
                    <a:lnTo>
                      <a:pt x="9" y="217"/>
                    </a:lnTo>
                    <a:lnTo>
                      <a:pt x="9" y="217"/>
                    </a:lnTo>
                    <a:lnTo>
                      <a:pt x="9" y="217"/>
                    </a:lnTo>
                    <a:lnTo>
                      <a:pt x="9" y="217"/>
                    </a:lnTo>
                    <a:lnTo>
                      <a:pt x="9" y="217"/>
                    </a:lnTo>
                    <a:lnTo>
                      <a:pt x="4" y="212"/>
                    </a:lnTo>
                    <a:lnTo>
                      <a:pt x="4" y="212"/>
                    </a:lnTo>
                    <a:lnTo>
                      <a:pt x="4" y="208"/>
                    </a:lnTo>
                    <a:lnTo>
                      <a:pt x="4" y="208"/>
                    </a:lnTo>
                    <a:lnTo>
                      <a:pt x="4" y="208"/>
                    </a:lnTo>
                    <a:lnTo>
                      <a:pt x="4" y="208"/>
                    </a:lnTo>
                    <a:lnTo>
                      <a:pt x="4" y="203"/>
                    </a:lnTo>
                    <a:lnTo>
                      <a:pt x="4" y="203"/>
                    </a:lnTo>
                    <a:lnTo>
                      <a:pt x="4" y="203"/>
                    </a:lnTo>
                    <a:lnTo>
                      <a:pt x="4" y="199"/>
                    </a:lnTo>
                    <a:lnTo>
                      <a:pt x="4" y="199"/>
                    </a:lnTo>
                    <a:lnTo>
                      <a:pt x="4" y="199"/>
                    </a:lnTo>
                    <a:lnTo>
                      <a:pt x="4" y="199"/>
                    </a:lnTo>
                    <a:lnTo>
                      <a:pt x="4" y="194"/>
                    </a:lnTo>
                    <a:lnTo>
                      <a:pt x="4" y="194"/>
                    </a:lnTo>
                    <a:lnTo>
                      <a:pt x="4" y="190"/>
                    </a:lnTo>
                    <a:lnTo>
                      <a:pt x="0" y="190"/>
                    </a:lnTo>
                    <a:lnTo>
                      <a:pt x="4" y="190"/>
                    </a:lnTo>
                    <a:lnTo>
                      <a:pt x="4" y="190"/>
                    </a:lnTo>
                    <a:lnTo>
                      <a:pt x="4" y="190"/>
                    </a:lnTo>
                    <a:lnTo>
                      <a:pt x="9" y="190"/>
                    </a:lnTo>
                    <a:lnTo>
                      <a:pt x="9" y="185"/>
                    </a:lnTo>
                    <a:lnTo>
                      <a:pt x="9" y="181"/>
                    </a:lnTo>
                    <a:lnTo>
                      <a:pt x="9" y="181"/>
                    </a:lnTo>
                    <a:lnTo>
                      <a:pt x="9" y="181"/>
                    </a:lnTo>
                    <a:lnTo>
                      <a:pt x="9" y="176"/>
                    </a:lnTo>
                    <a:lnTo>
                      <a:pt x="13" y="176"/>
                    </a:lnTo>
                    <a:lnTo>
                      <a:pt x="13" y="176"/>
                    </a:lnTo>
                    <a:lnTo>
                      <a:pt x="18" y="172"/>
                    </a:lnTo>
                    <a:lnTo>
                      <a:pt x="18" y="172"/>
                    </a:lnTo>
                    <a:lnTo>
                      <a:pt x="18" y="176"/>
                    </a:lnTo>
                    <a:lnTo>
                      <a:pt x="22" y="181"/>
                    </a:lnTo>
                    <a:lnTo>
                      <a:pt x="22" y="181"/>
                    </a:lnTo>
                    <a:lnTo>
                      <a:pt x="27" y="181"/>
                    </a:lnTo>
                    <a:lnTo>
                      <a:pt x="27" y="181"/>
                    </a:lnTo>
                    <a:lnTo>
                      <a:pt x="27" y="181"/>
                    </a:lnTo>
                    <a:lnTo>
                      <a:pt x="27" y="176"/>
                    </a:lnTo>
                    <a:lnTo>
                      <a:pt x="31" y="176"/>
                    </a:lnTo>
                    <a:lnTo>
                      <a:pt x="31" y="176"/>
                    </a:lnTo>
                    <a:lnTo>
                      <a:pt x="31" y="176"/>
                    </a:lnTo>
                    <a:lnTo>
                      <a:pt x="36" y="176"/>
                    </a:lnTo>
                    <a:lnTo>
                      <a:pt x="36" y="176"/>
                    </a:lnTo>
                    <a:lnTo>
                      <a:pt x="36" y="176"/>
                    </a:lnTo>
                    <a:lnTo>
                      <a:pt x="40" y="176"/>
                    </a:lnTo>
                    <a:lnTo>
                      <a:pt x="40" y="181"/>
                    </a:lnTo>
                    <a:lnTo>
                      <a:pt x="45" y="176"/>
                    </a:lnTo>
                    <a:lnTo>
                      <a:pt x="49" y="176"/>
                    </a:lnTo>
                    <a:lnTo>
                      <a:pt x="49" y="176"/>
                    </a:lnTo>
                    <a:lnTo>
                      <a:pt x="49" y="176"/>
                    </a:lnTo>
                    <a:lnTo>
                      <a:pt x="49" y="176"/>
                    </a:lnTo>
                    <a:lnTo>
                      <a:pt x="49" y="172"/>
                    </a:lnTo>
                    <a:lnTo>
                      <a:pt x="54" y="172"/>
                    </a:lnTo>
                    <a:lnTo>
                      <a:pt x="54" y="172"/>
                    </a:lnTo>
                    <a:lnTo>
                      <a:pt x="54" y="176"/>
                    </a:lnTo>
                    <a:lnTo>
                      <a:pt x="54" y="176"/>
                    </a:lnTo>
                    <a:lnTo>
                      <a:pt x="54" y="176"/>
                    </a:lnTo>
                    <a:lnTo>
                      <a:pt x="58" y="176"/>
                    </a:lnTo>
                    <a:lnTo>
                      <a:pt x="63" y="176"/>
                    </a:lnTo>
                    <a:lnTo>
                      <a:pt x="67" y="176"/>
                    </a:lnTo>
                    <a:lnTo>
                      <a:pt x="67" y="176"/>
                    </a:lnTo>
                    <a:lnTo>
                      <a:pt x="72" y="176"/>
                    </a:lnTo>
                    <a:lnTo>
                      <a:pt x="76" y="176"/>
                    </a:lnTo>
                    <a:lnTo>
                      <a:pt x="81" y="176"/>
                    </a:lnTo>
                    <a:lnTo>
                      <a:pt x="85" y="176"/>
                    </a:lnTo>
                    <a:lnTo>
                      <a:pt x="85" y="176"/>
                    </a:lnTo>
                    <a:lnTo>
                      <a:pt x="90" y="176"/>
                    </a:lnTo>
                    <a:lnTo>
                      <a:pt x="95" y="176"/>
                    </a:lnTo>
                    <a:lnTo>
                      <a:pt x="99" y="176"/>
                    </a:lnTo>
                    <a:lnTo>
                      <a:pt x="99" y="176"/>
                    </a:lnTo>
                    <a:lnTo>
                      <a:pt x="104" y="176"/>
                    </a:lnTo>
                    <a:lnTo>
                      <a:pt x="108" y="176"/>
                    </a:lnTo>
                    <a:lnTo>
                      <a:pt x="113" y="176"/>
                    </a:lnTo>
                    <a:lnTo>
                      <a:pt x="117" y="176"/>
                    </a:lnTo>
                    <a:lnTo>
                      <a:pt x="117" y="176"/>
                    </a:lnTo>
                    <a:lnTo>
                      <a:pt x="122" y="172"/>
                    </a:lnTo>
                    <a:lnTo>
                      <a:pt x="122" y="167"/>
                    </a:lnTo>
                    <a:lnTo>
                      <a:pt x="122" y="163"/>
                    </a:lnTo>
                    <a:lnTo>
                      <a:pt x="117" y="158"/>
                    </a:lnTo>
                    <a:lnTo>
                      <a:pt x="117" y="158"/>
                    </a:lnTo>
                    <a:lnTo>
                      <a:pt x="117" y="153"/>
                    </a:lnTo>
                    <a:lnTo>
                      <a:pt x="117" y="149"/>
                    </a:lnTo>
                    <a:lnTo>
                      <a:pt x="117" y="144"/>
                    </a:lnTo>
                    <a:lnTo>
                      <a:pt x="117" y="135"/>
                    </a:lnTo>
                    <a:lnTo>
                      <a:pt x="117" y="131"/>
                    </a:lnTo>
                    <a:lnTo>
                      <a:pt x="117" y="126"/>
                    </a:lnTo>
                    <a:lnTo>
                      <a:pt x="113" y="122"/>
                    </a:lnTo>
                    <a:lnTo>
                      <a:pt x="113" y="117"/>
                    </a:lnTo>
                    <a:lnTo>
                      <a:pt x="113" y="113"/>
                    </a:lnTo>
                    <a:lnTo>
                      <a:pt x="113" y="108"/>
                    </a:lnTo>
                    <a:lnTo>
                      <a:pt x="113" y="104"/>
                    </a:lnTo>
                    <a:lnTo>
                      <a:pt x="113" y="99"/>
                    </a:lnTo>
                    <a:lnTo>
                      <a:pt x="113" y="95"/>
                    </a:lnTo>
                    <a:lnTo>
                      <a:pt x="113" y="90"/>
                    </a:lnTo>
                    <a:lnTo>
                      <a:pt x="113" y="86"/>
                    </a:lnTo>
                    <a:lnTo>
                      <a:pt x="113" y="81"/>
                    </a:lnTo>
                    <a:lnTo>
                      <a:pt x="113" y="77"/>
                    </a:lnTo>
                    <a:lnTo>
                      <a:pt x="113" y="72"/>
                    </a:lnTo>
                    <a:lnTo>
                      <a:pt x="113" y="68"/>
                    </a:lnTo>
                    <a:lnTo>
                      <a:pt x="113" y="63"/>
                    </a:lnTo>
                    <a:lnTo>
                      <a:pt x="113" y="59"/>
                    </a:lnTo>
                    <a:lnTo>
                      <a:pt x="108" y="54"/>
                    </a:lnTo>
                    <a:lnTo>
                      <a:pt x="108" y="50"/>
                    </a:lnTo>
                    <a:lnTo>
                      <a:pt x="108" y="45"/>
                    </a:lnTo>
                    <a:lnTo>
                      <a:pt x="108" y="40"/>
                    </a:lnTo>
                    <a:lnTo>
                      <a:pt x="108" y="36"/>
                    </a:lnTo>
                    <a:lnTo>
                      <a:pt x="108" y="31"/>
                    </a:lnTo>
                    <a:lnTo>
                      <a:pt x="108" y="27"/>
                    </a:lnTo>
                    <a:lnTo>
                      <a:pt x="108" y="22"/>
                    </a:lnTo>
                    <a:lnTo>
                      <a:pt x="108" y="18"/>
                    </a:lnTo>
                    <a:lnTo>
                      <a:pt x="108" y="13"/>
                    </a:lnTo>
                    <a:lnTo>
                      <a:pt x="108" y="9"/>
                    </a:lnTo>
                    <a:lnTo>
                      <a:pt x="108" y="0"/>
                    </a:lnTo>
                    <a:lnTo>
                      <a:pt x="108" y="0"/>
                    </a:lnTo>
                    <a:lnTo>
                      <a:pt x="113" y="0"/>
                    </a:lnTo>
                    <a:lnTo>
                      <a:pt x="117" y="0"/>
                    </a:lnTo>
                    <a:lnTo>
                      <a:pt x="122" y="0"/>
                    </a:lnTo>
                    <a:lnTo>
                      <a:pt x="131" y="0"/>
                    </a:lnTo>
                    <a:lnTo>
                      <a:pt x="135" y="0"/>
                    </a:lnTo>
                    <a:lnTo>
                      <a:pt x="140" y="0"/>
                    </a:lnTo>
                    <a:lnTo>
                      <a:pt x="144" y="4"/>
                    </a:lnTo>
                    <a:lnTo>
                      <a:pt x="153" y="9"/>
                    </a:lnTo>
                    <a:lnTo>
                      <a:pt x="158" y="13"/>
                    </a:lnTo>
                    <a:lnTo>
                      <a:pt x="162" y="18"/>
                    </a:lnTo>
                    <a:lnTo>
                      <a:pt x="167" y="22"/>
                    </a:lnTo>
                    <a:lnTo>
                      <a:pt x="171" y="27"/>
                    </a:lnTo>
                    <a:lnTo>
                      <a:pt x="180" y="27"/>
                    </a:lnTo>
                    <a:lnTo>
                      <a:pt x="185" y="31"/>
                    </a:lnTo>
                    <a:lnTo>
                      <a:pt x="189" y="36"/>
                    </a:lnTo>
                    <a:lnTo>
                      <a:pt x="194" y="40"/>
                    </a:lnTo>
                    <a:lnTo>
                      <a:pt x="198" y="45"/>
                    </a:lnTo>
                    <a:lnTo>
                      <a:pt x="207" y="50"/>
                    </a:lnTo>
                    <a:lnTo>
                      <a:pt x="212" y="54"/>
                    </a:lnTo>
                    <a:lnTo>
                      <a:pt x="217" y="59"/>
                    </a:lnTo>
                    <a:lnTo>
                      <a:pt x="221" y="63"/>
                    </a:lnTo>
                    <a:lnTo>
                      <a:pt x="226" y="68"/>
                    </a:lnTo>
                    <a:lnTo>
                      <a:pt x="235" y="68"/>
                    </a:lnTo>
                    <a:lnTo>
                      <a:pt x="235" y="72"/>
                    </a:lnTo>
                    <a:lnTo>
                      <a:pt x="235" y="72"/>
                    </a:lnTo>
                    <a:lnTo>
                      <a:pt x="235" y="72"/>
                    </a:lnTo>
                    <a:lnTo>
                      <a:pt x="235" y="77"/>
                    </a:lnTo>
                    <a:lnTo>
                      <a:pt x="235" y="77"/>
                    </a:lnTo>
                    <a:lnTo>
                      <a:pt x="235" y="77"/>
                    </a:lnTo>
                    <a:lnTo>
                      <a:pt x="239" y="77"/>
                    </a:lnTo>
                    <a:lnTo>
                      <a:pt x="244" y="81"/>
                    </a:lnTo>
                    <a:lnTo>
                      <a:pt x="244" y="81"/>
                    </a:lnTo>
                    <a:lnTo>
                      <a:pt x="244" y="86"/>
                    </a:lnTo>
                    <a:lnTo>
                      <a:pt x="244" y="86"/>
                    </a:lnTo>
                    <a:lnTo>
                      <a:pt x="244" y="86"/>
                    </a:lnTo>
                    <a:lnTo>
                      <a:pt x="248" y="86"/>
                    </a:lnTo>
                    <a:lnTo>
                      <a:pt x="248" y="86"/>
                    </a:lnTo>
                    <a:lnTo>
                      <a:pt x="253" y="86"/>
                    </a:lnTo>
                    <a:lnTo>
                      <a:pt x="253" y="90"/>
                    </a:lnTo>
                    <a:lnTo>
                      <a:pt x="257" y="90"/>
                    </a:lnTo>
                    <a:lnTo>
                      <a:pt x="257" y="90"/>
                    </a:lnTo>
                    <a:lnTo>
                      <a:pt x="262" y="90"/>
                    </a:lnTo>
                    <a:lnTo>
                      <a:pt x="262" y="95"/>
                    </a:lnTo>
                    <a:lnTo>
                      <a:pt x="266" y="95"/>
                    </a:lnTo>
                    <a:lnTo>
                      <a:pt x="266" y="95"/>
                    </a:lnTo>
                    <a:lnTo>
                      <a:pt x="271" y="95"/>
                    </a:lnTo>
                    <a:lnTo>
                      <a:pt x="271" y="95"/>
                    </a:lnTo>
                    <a:lnTo>
                      <a:pt x="271" y="95"/>
                    </a:lnTo>
                    <a:lnTo>
                      <a:pt x="271" y="99"/>
                    </a:lnTo>
                    <a:lnTo>
                      <a:pt x="271" y="99"/>
                    </a:lnTo>
                    <a:lnTo>
                      <a:pt x="271" y="104"/>
                    </a:lnTo>
                    <a:lnTo>
                      <a:pt x="271" y="104"/>
                    </a:lnTo>
                    <a:lnTo>
                      <a:pt x="271" y="104"/>
                    </a:lnTo>
                    <a:lnTo>
                      <a:pt x="271" y="104"/>
                    </a:lnTo>
                    <a:lnTo>
                      <a:pt x="271" y="104"/>
                    </a:lnTo>
                    <a:lnTo>
                      <a:pt x="271" y="104"/>
                    </a:lnTo>
                    <a:lnTo>
                      <a:pt x="266" y="108"/>
                    </a:lnTo>
                    <a:lnTo>
                      <a:pt x="266" y="108"/>
                    </a:lnTo>
                    <a:lnTo>
                      <a:pt x="266" y="108"/>
                    </a:lnTo>
                    <a:lnTo>
                      <a:pt x="271" y="108"/>
                    </a:lnTo>
                    <a:lnTo>
                      <a:pt x="271" y="113"/>
                    </a:lnTo>
                    <a:lnTo>
                      <a:pt x="271" y="11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8" name="Freeform 109"/>
              <p:cNvSpPr>
                <a:spLocks/>
              </p:cNvSpPr>
              <p:nvPr/>
            </p:nvSpPr>
            <p:spPr bwMode="auto">
              <a:xfrm>
                <a:off x="6759576" y="2055814"/>
                <a:ext cx="250825" cy="581025"/>
              </a:xfrm>
              <a:custGeom>
                <a:avLst/>
                <a:gdLst>
                  <a:gd name="T0" fmla="*/ 63 w 158"/>
                  <a:gd name="T1" fmla="*/ 9 h 366"/>
                  <a:gd name="T2" fmla="*/ 76 w 158"/>
                  <a:gd name="T3" fmla="*/ 18 h 366"/>
                  <a:gd name="T4" fmla="*/ 85 w 158"/>
                  <a:gd name="T5" fmla="*/ 45 h 366"/>
                  <a:gd name="T6" fmla="*/ 81 w 158"/>
                  <a:gd name="T7" fmla="*/ 59 h 366"/>
                  <a:gd name="T8" fmla="*/ 72 w 158"/>
                  <a:gd name="T9" fmla="*/ 68 h 366"/>
                  <a:gd name="T10" fmla="*/ 76 w 158"/>
                  <a:gd name="T11" fmla="*/ 86 h 366"/>
                  <a:gd name="T12" fmla="*/ 90 w 158"/>
                  <a:gd name="T13" fmla="*/ 86 h 366"/>
                  <a:gd name="T14" fmla="*/ 99 w 158"/>
                  <a:gd name="T15" fmla="*/ 95 h 366"/>
                  <a:gd name="T16" fmla="*/ 113 w 158"/>
                  <a:gd name="T17" fmla="*/ 108 h 366"/>
                  <a:gd name="T18" fmla="*/ 113 w 158"/>
                  <a:gd name="T19" fmla="*/ 122 h 366"/>
                  <a:gd name="T20" fmla="*/ 126 w 158"/>
                  <a:gd name="T21" fmla="*/ 131 h 366"/>
                  <a:gd name="T22" fmla="*/ 135 w 158"/>
                  <a:gd name="T23" fmla="*/ 135 h 366"/>
                  <a:gd name="T24" fmla="*/ 149 w 158"/>
                  <a:gd name="T25" fmla="*/ 135 h 366"/>
                  <a:gd name="T26" fmla="*/ 140 w 158"/>
                  <a:gd name="T27" fmla="*/ 149 h 366"/>
                  <a:gd name="T28" fmla="*/ 135 w 158"/>
                  <a:gd name="T29" fmla="*/ 163 h 366"/>
                  <a:gd name="T30" fmla="*/ 126 w 158"/>
                  <a:gd name="T31" fmla="*/ 163 h 366"/>
                  <a:gd name="T32" fmla="*/ 117 w 158"/>
                  <a:gd name="T33" fmla="*/ 167 h 366"/>
                  <a:gd name="T34" fmla="*/ 108 w 158"/>
                  <a:gd name="T35" fmla="*/ 176 h 366"/>
                  <a:gd name="T36" fmla="*/ 104 w 158"/>
                  <a:gd name="T37" fmla="*/ 194 h 366"/>
                  <a:gd name="T38" fmla="*/ 99 w 158"/>
                  <a:gd name="T39" fmla="*/ 203 h 366"/>
                  <a:gd name="T40" fmla="*/ 113 w 158"/>
                  <a:gd name="T41" fmla="*/ 217 h 366"/>
                  <a:gd name="T42" fmla="*/ 126 w 158"/>
                  <a:gd name="T43" fmla="*/ 239 h 366"/>
                  <a:gd name="T44" fmla="*/ 131 w 158"/>
                  <a:gd name="T45" fmla="*/ 258 h 366"/>
                  <a:gd name="T46" fmla="*/ 126 w 158"/>
                  <a:gd name="T47" fmla="*/ 271 h 366"/>
                  <a:gd name="T48" fmla="*/ 144 w 158"/>
                  <a:gd name="T49" fmla="*/ 303 h 366"/>
                  <a:gd name="T50" fmla="*/ 153 w 158"/>
                  <a:gd name="T51" fmla="*/ 316 h 366"/>
                  <a:gd name="T52" fmla="*/ 153 w 158"/>
                  <a:gd name="T53" fmla="*/ 343 h 366"/>
                  <a:gd name="T54" fmla="*/ 144 w 158"/>
                  <a:gd name="T55" fmla="*/ 362 h 366"/>
                  <a:gd name="T56" fmla="*/ 144 w 158"/>
                  <a:gd name="T57" fmla="*/ 339 h 366"/>
                  <a:gd name="T58" fmla="*/ 140 w 158"/>
                  <a:gd name="T59" fmla="*/ 330 h 366"/>
                  <a:gd name="T60" fmla="*/ 140 w 158"/>
                  <a:gd name="T61" fmla="*/ 316 h 366"/>
                  <a:gd name="T62" fmla="*/ 126 w 158"/>
                  <a:gd name="T63" fmla="*/ 289 h 366"/>
                  <a:gd name="T64" fmla="*/ 122 w 158"/>
                  <a:gd name="T65" fmla="*/ 276 h 366"/>
                  <a:gd name="T66" fmla="*/ 108 w 158"/>
                  <a:gd name="T67" fmla="*/ 239 h 366"/>
                  <a:gd name="T68" fmla="*/ 99 w 158"/>
                  <a:gd name="T69" fmla="*/ 226 h 366"/>
                  <a:gd name="T70" fmla="*/ 94 w 158"/>
                  <a:gd name="T71" fmla="*/ 235 h 366"/>
                  <a:gd name="T72" fmla="*/ 85 w 158"/>
                  <a:gd name="T73" fmla="*/ 235 h 366"/>
                  <a:gd name="T74" fmla="*/ 76 w 158"/>
                  <a:gd name="T75" fmla="*/ 253 h 366"/>
                  <a:gd name="T76" fmla="*/ 67 w 158"/>
                  <a:gd name="T77" fmla="*/ 253 h 366"/>
                  <a:gd name="T78" fmla="*/ 58 w 158"/>
                  <a:gd name="T79" fmla="*/ 248 h 366"/>
                  <a:gd name="T80" fmla="*/ 54 w 158"/>
                  <a:gd name="T81" fmla="*/ 248 h 366"/>
                  <a:gd name="T82" fmla="*/ 54 w 158"/>
                  <a:gd name="T83" fmla="*/ 221 h 366"/>
                  <a:gd name="T84" fmla="*/ 40 w 158"/>
                  <a:gd name="T85" fmla="*/ 185 h 366"/>
                  <a:gd name="T86" fmla="*/ 27 w 158"/>
                  <a:gd name="T87" fmla="*/ 181 h 366"/>
                  <a:gd name="T88" fmla="*/ 31 w 158"/>
                  <a:gd name="T89" fmla="*/ 176 h 366"/>
                  <a:gd name="T90" fmla="*/ 22 w 158"/>
                  <a:gd name="T91" fmla="*/ 167 h 366"/>
                  <a:gd name="T92" fmla="*/ 18 w 158"/>
                  <a:gd name="T93" fmla="*/ 163 h 366"/>
                  <a:gd name="T94" fmla="*/ 9 w 158"/>
                  <a:gd name="T95" fmla="*/ 158 h 366"/>
                  <a:gd name="T96" fmla="*/ 0 w 158"/>
                  <a:gd name="T97" fmla="*/ 149 h 366"/>
                  <a:gd name="T98" fmla="*/ 4 w 158"/>
                  <a:gd name="T99" fmla="*/ 145 h 366"/>
                  <a:gd name="T100" fmla="*/ 4 w 158"/>
                  <a:gd name="T101" fmla="*/ 131 h 366"/>
                  <a:gd name="T102" fmla="*/ 9 w 158"/>
                  <a:gd name="T103" fmla="*/ 122 h 366"/>
                  <a:gd name="T104" fmla="*/ 9 w 158"/>
                  <a:gd name="T105" fmla="*/ 108 h 366"/>
                  <a:gd name="T106" fmla="*/ 9 w 158"/>
                  <a:gd name="T107" fmla="*/ 90 h 366"/>
                  <a:gd name="T108" fmla="*/ 22 w 158"/>
                  <a:gd name="T109" fmla="*/ 81 h 366"/>
                  <a:gd name="T110" fmla="*/ 22 w 158"/>
                  <a:gd name="T111" fmla="*/ 68 h 366"/>
                  <a:gd name="T112" fmla="*/ 27 w 158"/>
                  <a:gd name="T113" fmla="*/ 50 h 366"/>
                  <a:gd name="T114" fmla="*/ 31 w 158"/>
                  <a:gd name="T115" fmla="*/ 31 h 366"/>
                  <a:gd name="T116" fmla="*/ 49 w 158"/>
                  <a:gd name="T117" fmla="*/ 31 h 366"/>
                  <a:gd name="T118" fmla="*/ 49 w 158"/>
                  <a:gd name="T119" fmla="*/ 13 h 366"/>
                  <a:gd name="T120" fmla="*/ 49 w 158"/>
                  <a:gd name="T121"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8" h="366">
                    <a:moveTo>
                      <a:pt x="54" y="4"/>
                    </a:moveTo>
                    <a:lnTo>
                      <a:pt x="54" y="4"/>
                    </a:lnTo>
                    <a:lnTo>
                      <a:pt x="54" y="4"/>
                    </a:lnTo>
                    <a:lnTo>
                      <a:pt x="58" y="4"/>
                    </a:lnTo>
                    <a:lnTo>
                      <a:pt x="58" y="4"/>
                    </a:lnTo>
                    <a:lnTo>
                      <a:pt x="58" y="4"/>
                    </a:lnTo>
                    <a:lnTo>
                      <a:pt x="58" y="4"/>
                    </a:lnTo>
                    <a:lnTo>
                      <a:pt x="63" y="9"/>
                    </a:lnTo>
                    <a:lnTo>
                      <a:pt x="63" y="9"/>
                    </a:lnTo>
                    <a:lnTo>
                      <a:pt x="63" y="9"/>
                    </a:lnTo>
                    <a:lnTo>
                      <a:pt x="63" y="9"/>
                    </a:lnTo>
                    <a:lnTo>
                      <a:pt x="63" y="13"/>
                    </a:lnTo>
                    <a:lnTo>
                      <a:pt x="67" y="18"/>
                    </a:lnTo>
                    <a:lnTo>
                      <a:pt x="67" y="18"/>
                    </a:lnTo>
                    <a:lnTo>
                      <a:pt x="67" y="18"/>
                    </a:lnTo>
                    <a:lnTo>
                      <a:pt x="72" y="18"/>
                    </a:lnTo>
                    <a:lnTo>
                      <a:pt x="72" y="18"/>
                    </a:lnTo>
                    <a:lnTo>
                      <a:pt x="72" y="18"/>
                    </a:lnTo>
                    <a:lnTo>
                      <a:pt x="72" y="18"/>
                    </a:lnTo>
                    <a:lnTo>
                      <a:pt x="72" y="18"/>
                    </a:lnTo>
                    <a:lnTo>
                      <a:pt x="72" y="18"/>
                    </a:lnTo>
                    <a:lnTo>
                      <a:pt x="76" y="18"/>
                    </a:lnTo>
                    <a:lnTo>
                      <a:pt x="76" y="22"/>
                    </a:lnTo>
                    <a:lnTo>
                      <a:pt x="76" y="27"/>
                    </a:lnTo>
                    <a:lnTo>
                      <a:pt x="76" y="27"/>
                    </a:lnTo>
                    <a:lnTo>
                      <a:pt x="81" y="31"/>
                    </a:lnTo>
                    <a:lnTo>
                      <a:pt x="81" y="31"/>
                    </a:lnTo>
                    <a:lnTo>
                      <a:pt x="81" y="36"/>
                    </a:lnTo>
                    <a:lnTo>
                      <a:pt x="81" y="36"/>
                    </a:lnTo>
                    <a:lnTo>
                      <a:pt x="81" y="41"/>
                    </a:lnTo>
                    <a:lnTo>
                      <a:pt x="81" y="41"/>
                    </a:lnTo>
                    <a:lnTo>
                      <a:pt x="81" y="45"/>
                    </a:lnTo>
                    <a:lnTo>
                      <a:pt x="85" y="45"/>
                    </a:lnTo>
                    <a:lnTo>
                      <a:pt x="85" y="45"/>
                    </a:lnTo>
                    <a:lnTo>
                      <a:pt x="81" y="50"/>
                    </a:lnTo>
                    <a:lnTo>
                      <a:pt x="81" y="50"/>
                    </a:lnTo>
                    <a:lnTo>
                      <a:pt x="81" y="50"/>
                    </a:lnTo>
                    <a:lnTo>
                      <a:pt x="85" y="50"/>
                    </a:lnTo>
                    <a:lnTo>
                      <a:pt x="85" y="54"/>
                    </a:lnTo>
                    <a:lnTo>
                      <a:pt x="85" y="54"/>
                    </a:lnTo>
                    <a:lnTo>
                      <a:pt x="85" y="54"/>
                    </a:lnTo>
                    <a:lnTo>
                      <a:pt x="81" y="54"/>
                    </a:lnTo>
                    <a:lnTo>
                      <a:pt x="81" y="59"/>
                    </a:lnTo>
                    <a:lnTo>
                      <a:pt x="81" y="59"/>
                    </a:lnTo>
                    <a:lnTo>
                      <a:pt x="81" y="59"/>
                    </a:lnTo>
                    <a:lnTo>
                      <a:pt x="76" y="59"/>
                    </a:lnTo>
                    <a:lnTo>
                      <a:pt x="76" y="59"/>
                    </a:lnTo>
                    <a:lnTo>
                      <a:pt x="76" y="63"/>
                    </a:lnTo>
                    <a:lnTo>
                      <a:pt x="76" y="63"/>
                    </a:lnTo>
                    <a:lnTo>
                      <a:pt x="76" y="63"/>
                    </a:lnTo>
                    <a:lnTo>
                      <a:pt x="76" y="63"/>
                    </a:lnTo>
                    <a:lnTo>
                      <a:pt x="76" y="63"/>
                    </a:lnTo>
                    <a:lnTo>
                      <a:pt x="72" y="63"/>
                    </a:lnTo>
                    <a:lnTo>
                      <a:pt x="72" y="68"/>
                    </a:lnTo>
                    <a:lnTo>
                      <a:pt x="72" y="68"/>
                    </a:lnTo>
                    <a:lnTo>
                      <a:pt x="72" y="72"/>
                    </a:lnTo>
                    <a:lnTo>
                      <a:pt x="76" y="72"/>
                    </a:lnTo>
                    <a:lnTo>
                      <a:pt x="76" y="72"/>
                    </a:lnTo>
                    <a:lnTo>
                      <a:pt x="72" y="72"/>
                    </a:lnTo>
                    <a:lnTo>
                      <a:pt x="72" y="77"/>
                    </a:lnTo>
                    <a:lnTo>
                      <a:pt x="72" y="77"/>
                    </a:lnTo>
                    <a:lnTo>
                      <a:pt x="72" y="81"/>
                    </a:lnTo>
                    <a:lnTo>
                      <a:pt x="72" y="81"/>
                    </a:lnTo>
                    <a:lnTo>
                      <a:pt x="76" y="81"/>
                    </a:lnTo>
                    <a:lnTo>
                      <a:pt x="76" y="81"/>
                    </a:lnTo>
                    <a:lnTo>
                      <a:pt x="76" y="86"/>
                    </a:lnTo>
                    <a:lnTo>
                      <a:pt x="76" y="86"/>
                    </a:lnTo>
                    <a:lnTo>
                      <a:pt x="76" y="86"/>
                    </a:lnTo>
                    <a:lnTo>
                      <a:pt x="76" y="90"/>
                    </a:lnTo>
                    <a:lnTo>
                      <a:pt x="76" y="90"/>
                    </a:lnTo>
                    <a:lnTo>
                      <a:pt x="76" y="90"/>
                    </a:lnTo>
                    <a:lnTo>
                      <a:pt x="81" y="90"/>
                    </a:lnTo>
                    <a:lnTo>
                      <a:pt x="81" y="90"/>
                    </a:lnTo>
                    <a:lnTo>
                      <a:pt x="81" y="90"/>
                    </a:lnTo>
                    <a:lnTo>
                      <a:pt x="85" y="90"/>
                    </a:lnTo>
                    <a:lnTo>
                      <a:pt x="85" y="86"/>
                    </a:lnTo>
                    <a:lnTo>
                      <a:pt x="90" y="86"/>
                    </a:lnTo>
                    <a:lnTo>
                      <a:pt x="90" y="86"/>
                    </a:lnTo>
                    <a:lnTo>
                      <a:pt x="94" y="86"/>
                    </a:lnTo>
                    <a:lnTo>
                      <a:pt x="94" y="86"/>
                    </a:lnTo>
                    <a:lnTo>
                      <a:pt x="94" y="86"/>
                    </a:lnTo>
                    <a:lnTo>
                      <a:pt x="94" y="86"/>
                    </a:lnTo>
                    <a:lnTo>
                      <a:pt x="99" y="86"/>
                    </a:lnTo>
                    <a:lnTo>
                      <a:pt x="99" y="86"/>
                    </a:lnTo>
                    <a:lnTo>
                      <a:pt x="94" y="90"/>
                    </a:lnTo>
                    <a:lnTo>
                      <a:pt x="94" y="90"/>
                    </a:lnTo>
                    <a:lnTo>
                      <a:pt x="94" y="90"/>
                    </a:lnTo>
                    <a:lnTo>
                      <a:pt x="99" y="95"/>
                    </a:lnTo>
                    <a:lnTo>
                      <a:pt x="99" y="95"/>
                    </a:lnTo>
                    <a:lnTo>
                      <a:pt x="99" y="95"/>
                    </a:lnTo>
                    <a:lnTo>
                      <a:pt x="99" y="99"/>
                    </a:lnTo>
                    <a:lnTo>
                      <a:pt x="99" y="99"/>
                    </a:lnTo>
                    <a:lnTo>
                      <a:pt x="99" y="99"/>
                    </a:lnTo>
                    <a:lnTo>
                      <a:pt x="104" y="99"/>
                    </a:lnTo>
                    <a:lnTo>
                      <a:pt x="104" y="104"/>
                    </a:lnTo>
                    <a:lnTo>
                      <a:pt x="104" y="104"/>
                    </a:lnTo>
                    <a:lnTo>
                      <a:pt x="104" y="104"/>
                    </a:lnTo>
                    <a:lnTo>
                      <a:pt x="108" y="108"/>
                    </a:lnTo>
                    <a:lnTo>
                      <a:pt x="113" y="108"/>
                    </a:lnTo>
                    <a:lnTo>
                      <a:pt x="113" y="108"/>
                    </a:lnTo>
                    <a:lnTo>
                      <a:pt x="113" y="108"/>
                    </a:lnTo>
                    <a:lnTo>
                      <a:pt x="113" y="108"/>
                    </a:lnTo>
                    <a:lnTo>
                      <a:pt x="113" y="108"/>
                    </a:lnTo>
                    <a:lnTo>
                      <a:pt x="113" y="108"/>
                    </a:lnTo>
                    <a:lnTo>
                      <a:pt x="113" y="113"/>
                    </a:lnTo>
                    <a:lnTo>
                      <a:pt x="113" y="113"/>
                    </a:lnTo>
                    <a:lnTo>
                      <a:pt x="113" y="117"/>
                    </a:lnTo>
                    <a:lnTo>
                      <a:pt x="113" y="117"/>
                    </a:lnTo>
                    <a:lnTo>
                      <a:pt x="113" y="122"/>
                    </a:lnTo>
                    <a:lnTo>
                      <a:pt x="113" y="122"/>
                    </a:lnTo>
                    <a:lnTo>
                      <a:pt x="113" y="126"/>
                    </a:lnTo>
                    <a:lnTo>
                      <a:pt x="113" y="126"/>
                    </a:lnTo>
                    <a:lnTo>
                      <a:pt x="113" y="126"/>
                    </a:lnTo>
                    <a:lnTo>
                      <a:pt x="113" y="126"/>
                    </a:lnTo>
                    <a:lnTo>
                      <a:pt x="113" y="126"/>
                    </a:lnTo>
                    <a:lnTo>
                      <a:pt x="117" y="126"/>
                    </a:lnTo>
                    <a:lnTo>
                      <a:pt x="122" y="126"/>
                    </a:lnTo>
                    <a:lnTo>
                      <a:pt x="122" y="126"/>
                    </a:lnTo>
                    <a:lnTo>
                      <a:pt x="126" y="126"/>
                    </a:lnTo>
                    <a:lnTo>
                      <a:pt x="126" y="126"/>
                    </a:lnTo>
                    <a:lnTo>
                      <a:pt x="126" y="131"/>
                    </a:lnTo>
                    <a:lnTo>
                      <a:pt x="126" y="131"/>
                    </a:lnTo>
                    <a:lnTo>
                      <a:pt x="126" y="131"/>
                    </a:lnTo>
                    <a:lnTo>
                      <a:pt x="126" y="135"/>
                    </a:lnTo>
                    <a:lnTo>
                      <a:pt x="131" y="135"/>
                    </a:lnTo>
                    <a:lnTo>
                      <a:pt x="131" y="135"/>
                    </a:lnTo>
                    <a:lnTo>
                      <a:pt x="131" y="135"/>
                    </a:lnTo>
                    <a:lnTo>
                      <a:pt x="131" y="135"/>
                    </a:lnTo>
                    <a:lnTo>
                      <a:pt x="131" y="135"/>
                    </a:lnTo>
                    <a:lnTo>
                      <a:pt x="131" y="140"/>
                    </a:lnTo>
                    <a:lnTo>
                      <a:pt x="135" y="140"/>
                    </a:lnTo>
                    <a:lnTo>
                      <a:pt x="135" y="135"/>
                    </a:lnTo>
                    <a:lnTo>
                      <a:pt x="135" y="135"/>
                    </a:lnTo>
                    <a:lnTo>
                      <a:pt x="140" y="140"/>
                    </a:lnTo>
                    <a:lnTo>
                      <a:pt x="140" y="140"/>
                    </a:lnTo>
                    <a:lnTo>
                      <a:pt x="140" y="135"/>
                    </a:lnTo>
                    <a:lnTo>
                      <a:pt x="144" y="135"/>
                    </a:lnTo>
                    <a:lnTo>
                      <a:pt x="144" y="131"/>
                    </a:lnTo>
                    <a:lnTo>
                      <a:pt x="144" y="131"/>
                    </a:lnTo>
                    <a:lnTo>
                      <a:pt x="149" y="131"/>
                    </a:lnTo>
                    <a:lnTo>
                      <a:pt x="149" y="131"/>
                    </a:lnTo>
                    <a:lnTo>
                      <a:pt x="149" y="131"/>
                    </a:lnTo>
                    <a:lnTo>
                      <a:pt x="149" y="135"/>
                    </a:lnTo>
                    <a:lnTo>
                      <a:pt x="149" y="135"/>
                    </a:lnTo>
                    <a:lnTo>
                      <a:pt x="149" y="135"/>
                    </a:lnTo>
                    <a:lnTo>
                      <a:pt x="144" y="140"/>
                    </a:lnTo>
                    <a:lnTo>
                      <a:pt x="144" y="140"/>
                    </a:lnTo>
                    <a:lnTo>
                      <a:pt x="144" y="140"/>
                    </a:lnTo>
                    <a:lnTo>
                      <a:pt x="144" y="140"/>
                    </a:lnTo>
                    <a:lnTo>
                      <a:pt x="144" y="145"/>
                    </a:lnTo>
                    <a:lnTo>
                      <a:pt x="140" y="145"/>
                    </a:lnTo>
                    <a:lnTo>
                      <a:pt x="140" y="145"/>
                    </a:lnTo>
                    <a:lnTo>
                      <a:pt x="140" y="149"/>
                    </a:lnTo>
                    <a:lnTo>
                      <a:pt x="140" y="149"/>
                    </a:lnTo>
                    <a:lnTo>
                      <a:pt x="140" y="149"/>
                    </a:lnTo>
                    <a:lnTo>
                      <a:pt x="144" y="149"/>
                    </a:lnTo>
                    <a:lnTo>
                      <a:pt x="144" y="149"/>
                    </a:lnTo>
                    <a:lnTo>
                      <a:pt x="140" y="149"/>
                    </a:lnTo>
                    <a:lnTo>
                      <a:pt x="140" y="149"/>
                    </a:lnTo>
                    <a:lnTo>
                      <a:pt x="140" y="149"/>
                    </a:lnTo>
                    <a:lnTo>
                      <a:pt x="140" y="154"/>
                    </a:lnTo>
                    <a:lnTo>
                      <a:pt x="135" y="154"/>
                    </a:lnTo>
                    <a:lnTo>
                      <a:pt x="135" y="154"/>
                    </a:lnTo>
                    <a:lnTo>
                      <a:pt x="135" y="158"/>
                    </a:lnTo>
                    <a:lnTo>
                      <a:pt x="135" y="163"/>
                    </a:lnTo>
                    <a:lnTo>
                      <a:pt x="135" y="158"/>
                    </a:lnTo>
                    <a:lnTo>
                      <a:pt x="135" y="158"/>
                    </a:lnTo>
                    <a:lnTo>
                      <a:pt x="131" y="158"/>
                    </a:lnTo>
                    <a:lnTo>
                      <a:pt x="131" y="158"/>
                    </a:lnTo>
                    <a:lnTo>
                      <a:pt x="131" y="163"/>
                    </a:lnTo>
                    <a:lnTo>
                      <a:pt x="131" y="163"/>
                    </a:lnTo>
                    <a:lnTo>
                      <a:pt x="131" y="163"/>
                    </a:lnTo>
                    <a:lnTo>
                      <a:pt x="126" y="163"/>
                    </a:lnTo>
                    <a:lnTo>
                      <a:pt x="126" y="158"/>
                    </a:lnTo>
                    <a:lnTo>
                      <a:pt x="126" y="163"/>
                    </a:lnTo>
                    <a:lnTo>
                      <a:pt x="126" y="163"/>
                    </a:lnTo>
                    <a:lnTo>
                      <a:pt x="126" y="163"/>
                    </a:lnTo>
                    <a:lnTo>
                      <a:pt x="126" y="163"/>
                    </a:lnTo>
                    <a:lnTo>
                      <a:pt x="126" y="167"/>
                    </a:lnTo>
                    <a:lnTo>
                      <a:pt x="126" y="167"/>
                    </a:lnTo>
                    <a:lnTo>
                      <a:pt x="126" y="167"/>
                    </a:lnTo>
                    <a:lnTo>
                      <a:pt x="122" y="167"/>
                    </a:lnTo>
                    <a:lnTo>
                      <a:pt x="122" y="167"/>
                    </a:lnTo>
                    <a:lnTo>
                      <a:pt x="122" y="167"/>
                    </a:lnTo>
                    <a:lnTo>
                      <a:pt x="122" y="167"/>
                    </a:lnTo>
                    <a:lnTo>
                      <a:pt x="122" y="167"/>
                    </a:lnTo>
                    <a:lnTo>
                      <a:pt x="117" y="167"/>
                    </a:lnTo>
                    <a:lnTo>
                      <a:pt x="122" y="172"/>
                    </a:lnTo>
                    <a:lnTo>
                      <a:pt x="117" y="172"/>
                    </a:lnTo>
                    <a:lnTo>
                      <a:pt x="117" y="172"/>
                    </a:lnTo>
                    <a:lnTo>
                      <a:pt x="117" y="172"/>
                    </a:lnTo>
                    <a:lnTo>
                      <a:pt x="117" y="172"/>
                    </a:lnTo>
                    <a:lnTo>
                      <a:pt x="117" y="172"/>
                    </a:lnTo>
                    <a:lnTo>
                      <a:pt x="113" y="172"/>
                    </a:lnTo>
                    <a:lnTo>
                      <a:pt x="113" y="176"/>
                    </a:lnTo>
                    <a:lnTo>
                      <a:pt x="108" y="176"/>
                    </a:lnTo>
                    <a:lnTo>
                      <a:pt x="108" y="176"/>
                    </a:lnTo>
                    <a:lnTo>
                      <a:pt x="108" y="176"/>
                    </a:lnTo>
                    <a:lnTo>
                      <a:pt x="104" y="172"/>
                    </a:lnTo>
                    <a:lnTo>
                      <a:pt x="104" y="172"/>
                    </a:lnTo>
                    <a:lnTo>
                      <a:pt x="104" y="172"/>
                    </a:lnTo>
                    <a:lnTo>
                      <a:pt x="104" y="176"/>
                    </a:lnTo>
                    <a:lnTo>
                      <a:pt x="104" y="176"/>
                    </a:lnTo>
                    <a:lnTo>
                      <a:pt x="99" y="181"/>
                    </a:lnTo>
                    <a:lnTo>
                      <a:pt x="104" y="181"/>
                    </a:lnTo>
                    <a:lnTo>
                      <a:pt x="104" y="185"/>
                    </a:lnTo>
                    <a:lnTo>
                      <a:pt x="104" y="190"/>
                    </a:lnTo>
                    <a:lnTo>
                      <a:pt x="104" y="190"/>
                    </a:lnTo>
                    <a:lnTo>
                      <a:pt x="104" y="194"/>
                    </a:lnTo>
                    <a:lnTo>
                      <a:pt x="104" y="194"/>
                    </a:lnTo>
                    <a:lnTo>
                      <a:pt x="104" y="194"/>
                    </a:lnTo>
                    <a:lnTo>
                      <a:pt x="104" y="199"/>
                    </a:lnTo>
                    <a:lnTo>
                      <a:pt x="99" y="199"/>
                    </a:lnTo>
                    <a:lnTo>
                      <a:pt x="99" y="199"/>
                    </a:lnTo>
                    <a:lnTo>
                      <a:pt x="99" y="199"/>
                    </a:lnTo>
                    <a:lnTo>
                      <a:pt x="99" y="199"/>
                    </a:lnTo>
                    <a:lnTo>
                      <a:pt x="99" y="199"/>
                    </a:lnTo>
                    <a:lnTo>
                      <a:pt x="99" y="199"/>
                    </a:lnTo>
                    <a:lnTo>
                      <a:pt x="99" y="199"/>
                    </a:lnTo>
                    <a:lnTo>
                      <a:pt x="99" y="203"/>
                    </a:lnTo>
                    <a:lnTo>
                      <a:pt x="104" y="203"/>
                    </a:lnTo>
                    <a:lnTo>
                      <a:pt x="104" y="203"/>
                    </a:lnTo>
                    <a:lnTo>
                      <a:pt x="104" y="203"/>
                    </a:lnTo>
                    <a:lnTo>
                      <a:pt x="104" y="203"/>
                    </a:lnTo>
                    <a:lnTo>
                      <a:pt x="104" y="208"/>
                    </a:lnTo>
                    <a:lnTo>
                      <a:pt x="108" y="208"/>
                    </a:lnTo>
                    <a:lnTo>
                      <a:pt x="104" y="212"/>
                    </a:lnTo>
                    <a:lnTo>
                      <a:pt x="108" y="212"/>
                    </a:lnTo>
                    <a:lnTo>
                      <a:pt x="108" y="212"/>
                    </a:lnTo>
                    <a:lnTo>
                      <a:pt x="108" y="212"/>
                    </a:lnTo>
                    <a:lnTo>
                      <a:pt x="113" y="217"/>
                    </a:lnTo>
                    <a:lnTo>
                      <a:pt x="113" y="221"/>
                    </a:lnTo>
                    <a:lnTo>
                      <a:pt x="117" y="221"/>
                    </a:lnTo>
                    <a:lnTo>
                      <a:pt x="117" y="226"/>
                    </a:lnTo>
                    <a:lnTo>
                      <a:pt x="122" y="226"/>
                    </a:lnTo>
                    <a:lnTo>
                      <a:pt x="122" y="230"/>
                    </a:lnTo>
                    <a:lnTo>
                      <a:pt x="122" y="230"/>
                    </a:lnTo>
                    <a:lnTo>
                      <a:pt x="126" y="235"/>
                    </a:lnTo>
                    <a:lnTo>
                      <a:pt x="126" y="235"/>
                    </a:lnTo>
                    <a:lnTo>
                      <a:pt x="126" y="235"/>
                    </a:lnTo>
                    <a:lnTo>
                      <a:pt x="126" y="239"/>
                    </a:lnTo>
                    <a:lnTo>
                      <a:pt x="126" y="239"/>
                    </a:lnTo>
                    <a:lnTo>
                      <a:pt x="131" y="239"/>
                    </a:lnTo>
                    <a:lnTo>
                      <a:pt x="131" y="239"/>
                    </a:lnTo>
                    <a:lnTo>
                      <a:pt x="131" y="239"/>
                    </a:lnTo>
                    <a:lnTo>
                      <a:pt x="131" y="239"/>
                    </a:lnTo>
                    <a:lnTo>
                      <a:pt x="131" y="244"/>
                    </a:lnTo>
                    <a:lnTo>
                      <a:pt x="131" y="244"/>
                    </a:lnTo>
                    <a:lnTo>
                      <a:pt x="126" y="244"/>
                    </a:lnTo>
                    <a:lnTo>
                      <a:pt x="126" y="248"/>
                    </a:lnTo>
                    <a:lnTo>
                      <a:pt x="126" y="253"/>
                    </a:lnTo>
                    <a:lnTo>
                      <a:pt x="126" y="258"/>
                    </a:lnTo>
                    <a:lnTo>
                      <a:pt x="131" y="258"/>
                    </a:lnTo>
                    <a:lnTo>
                      <a:pt x="131" y="258"/>
                    </a:lnTo>
                    <a:lnTo>
                      <a:pt x="131" y="258"/>
                    </a:lnTo>
                    <a:lnTo>
                      <a:pt x="126" y="258"/>
                    </a:lnTo>
                    <a:lnTo>
                      <a:pt x="126" y="262"/>
                    </a:lnTo>
                    <a:lnTo>
                      <a:pt x="126" y="262"/>
                    </a:lnTo>
                    <a:lnTo>
                      <a:pt x="122" y="262"/>
                    </a:lnTo>
                    <a:lnTo>
                      <a:pt x="122" y="262"/>
                    </a:lnTo>
                    <a:lnTo>
                      <a:pt x="122" y="262"/>
                    </a:lnTo>
                    <a:lnTo>
                      <a:pt x="126" y="267"/>
                    </a:lnTo>
                    <a:lnTo>
                      <a:pt x="126" y="271"/>
                    </a:lnTo>
                    <a:lnTo>
                      <a:pt x="126" y="271"/>
                    </a:lnTo>
                    <a:lnTo>
                      <a:pt x="131" y="276"/>
                    </a:lnTo>
                    <a:lnTo>
                      <a:pt x="131" y="276"/>
                    </a:lnTo>
                    <a:lnTo>
                      <a:pt x="131" y="280"/>
                    </a:lnTo>
                    <a:lnTo>
                      <a:pt x="135" y="280"/>
                    </a:lnTo>
                    <a:lnTo>
                      <a:pt x="140" y="285"/>
                    </a:lnTo>
                    <a:lnTo>
                      <a:pt x="140" y="289"/>
                    </a:lnTo>
                    <a:lnTo>
                      <a:pt x="144" y="289"/>
                    </a:lnTo>
                    <a:lnTo>
                      <a:pt x="144" y="294"/>
                    </a:lnTo>
                    <a:lnTo>
                      <a:pt x="144" y="294"/>
                    </a:lnTo>
                    <a:lnTo>
                      <a:pt x="144" y="294"/>
                    </a:lnTo>
                    <a:lnTo>
                      <a:pt x="144" y="303"/>
                    </a:lnTo>
                    <a:lnTo>
                      <a:pt x="144" y="303"/>
                    </a:lnTo>
                    <a:lnTo>
                      <a:pt x="144" y="303"/>
                    </a:lnTo>
                    <a:lnTo>
                      <a:pt x="144" y="307"/>
                    </a:lnTo>
                    <a:lnTo>
                      <a:pt x="149" y="307"/>
                    </a:lnTo>
                    <a:lnTo>
                      <a:pt x="149" y="307"/>
                    </a:lnTo>
                    <a:lnTo>
                      <a:pt x="149" y="312"/>
                    </a:lnTo>
                    <a:lnTo>
                      <a:pt x="149" y="312"/>
                    </a:lnTo>
                    <a:lnTo>
                      <a:pt x="153" y="312"/>
                    </a:lnTo>
                    <a:lnTo>
                      <a:pt x="153" y="316"/>
                    </a:lnTo>
                    <a:lnTo>
                      <a:pt x="153" y="316"/>
                    </a:lnTo>
                    <a:lnTo>
                      <a:pt x="153" y="316"/>
                    </a:lnTo>
                    <a:lnTo>
                      <a:pt x="153" y="321"/>
                    </a:lnTo>
                    <a:lnTo>
                      <a:pt x="153" y="321"/>
                    </a:lnTo>
                    <a:lnTo>
                      <a:pt x="153" y="325"/>
                    </a:lnTo>
                    <a:lnTo>
                      <a:pt x="158" y="330"/>
                    </a:lnTo>
                    <a:lnTo>
                      <a:pt x="158" y="330"/>
                    </a:lnTo>
                    <a:lnTo>
                      <a:pt x="158" y="330"/>
                    </a:lnTo>
                    <a:lnTo>
                      <a:pt x="158" y="334"/>
                    </a:lnTo>
                    <a:lnTo>
                      <a:pt x="153" y="334"/>
                    </a:lnTo>
                    <a:lnTo>
                      <a:pt x="153" y="334"/>
                    </a:lnTo>
                    <a:lnTo>
                      <a:pt x="153" y="339"/>
                    </a:lnTo>
                    <a:lnTo>
                      <a:pt x="153" y="343"/>
                    </a:lnTo>
                    <a:lnTo>
                      <a:pt x="149" y="348"/>
                    </a:lnTo>
                    <a:lnTo>
                      <a:pt x="149" y="348"/>
                    </a:lnTo>
                    <a:lnTo>
                      <a:pt x="144" y="352"/>
                    </a:lnTo>
                    <a:lnTo>
                      <a:pt x="144" y="352"/>
                    </a:lnTo>
                    <a:lnTo>
                      <a:pt x="144" y="352"/>
                    </a:lnTo>
                    <a:lnTo>
                      <a:pt x="144" y="352"/>
                    </a:lnTo>
                    <a:lnTo>
                      <a:pt x="144" y="357"/>
                    </a:lnTo>
                    <a:lnTo>
                      <a:pt x="144" y="357"/>
                    </a:lnTo>
                    <a:lnTo>
                      <a:pt x="144" y="362"/>
                    </a:lnTo>
                    <a:lnTo>
                      <a:pt x="144" y="362"/>
                    </a:lnTo>
                    <a:lnTo>
                      <a:pt x="144" y="362"/>
                    </a:lnTo>
                    <a:lnTo>
                      <a:pt x="144" y="366"/>
                    </a:lnTo>
                    <a:lnTo>
                      <a:pt x="144" y="362"/>
                    </a:lnTo>
                    <a:lnTo>
                      <a:pt x="140" y="362"/>
                    </a:lnTo>
                    <a:lnTo>
                      <a:pt x="140" y="357"/>
                    </a:lnTo>
                    <a:lnTo>
                      <a:pt x="140" y="352"/>
                    </a:lnTo>
                    <a:lnTo>
                      <a:pt x="140" y="352"/>
                    </a:lnTo>
                    <a:lnTo>
                      <a:pt x="140" y="352"/>
                    </a:lnTo>
                    <a:lnTo>
                      <a:pt x="140" y="348"/>
                    </a:lnTo>
                    <a:lnTo>
                      <a:pt x="144" y="343"/>
                    </a:lnTo>
                    <a:lnTo>
                      <a:pt x="144" y="343"/>
                    </a:lnTo>
                    <a:lnTo>
                      <a:pt x="144" y="339"/>
                    </a:lnTo>
                    <a:lnTo>
                      <a:pt x="144" y="339"/>
                    </a:lnTo>
                    <a:lnTo>
                      <a:pt x="144" y="339"/>
                    </a:lnTo>
                    <a:lnTo>
                      <a:pt x="144" y="334"/>
                    </a:lnTo>
                    <a:lnTo>
                      <a:pt x="144" y="334"/>
                    </a:lnTo>
                    <a:lnTo>
                      <a:pt x="144" y="334"/>
                    </a:lnTo>
                    <a:lnTo>
                      <a:pt x="144" y="330"/>
                    </a:lnTo>
                    <a:lnTo>
                      <a:pt x="144" y="330"/>
                    </a:lnTo>
                    <a:lnTo>
                      <a:pt x="144" y="330"/>
                    </a:lnTo>
                    <a:lnTo>
                      <a:pt x="140" y="330"/>
                    </a:lnTo>
                    <a:lnTo>
                      <a:pt x="140" y="330"/>
                    </a:lnTo>
                    <a:lnTo>
                      <a:pt x="140" y="330"/>
                    </a:lnTo>
                    <a:lnTo>
                      <a:pt x="140" y="330"/>
                    </a:lnTo>
                    <a:lnTo>
                      <a:pt x="140" y="325"/>
                    </a:lnTo>
                    <a:lnTo>
                      <a:pt x="140" y="325"/>
                    </a:lnTo>
                    <a:lnTo>
                      <a:pt x="140" y="325"/>
                    </a:lnTo>
                    <a:lnTo>
                      <a:pt x="140" y="321"/>
                    </a:lnTo>
                    <a:lnTo>
                      <a:pt x="140" y="321"/>
                    </a:lnTo>
                    <a:lnTo>
                      <a:pt x="140" y="321"/>
                    </a:lnTo>
                    <a:lnTo>
                      <a:pt x="140" y="321"/>
                    </a:lnTo>
                    <a:lnTo>
                      <a:pt x="140" y="321"/>
                    </a:lnTo>
                    <a:lnTo>
                      <a:pt x="140" y="321"/>
                    </a:lnTo>
                    <a:lnTo>
                      <a:pt x="140" y="316"/>
                    </a:lnTo>
                    <a:lnTo>
                      <a:pt x="140" y="316"/>
                    </a:lnTo>
                    <a:lnTo>
                      <a:pt x="140" y="312"/>
                    </a:lnTo>
                    <a:lnTo>
                      <a:pt x="140" y="312"/>
                    </a:lnTo>
                    <a:lnTo>
                      <a:pt x="140" y="307"/>
                    </a:lnTo>
                    <a:lnTo>
                      <a:pt x="135" y="307"/>
                    </a:lnTo>
                    <a:lnTo>
                      <a:pt x="135" y="303"/>
                    </a:lnTo>
                    <a:lnTo>
                      <a:pt x="135" y="298"/>
                    </a:lnTo>
                    <a:lnTo>
                      <a:pt x="131" y="298"/>
                    </a:lnTo>
                    <a:lnTo>
                      <a:pt x="131" y="294"/>
                    </a:lnTo>
                    <a:lnTo>
                      <a:pt x="126" y="289"/>
                    </a:lnTo>
                    <a:lnTo>
                      <a:pt x="126" y="289"/>
                    </a:lnTo>
                    <a:lnTo>
                      <a:pt x="126" y="285"/>
                    </a:lnTo>
                    <a:lnTo>
                      <a:pt x="126" y="294"/>
                    </a:lnTo>
                    <a:lnTo>
                      <a:pt x="126" y="294"/>
                    </a:lnTo>
                    <a:lnTo>
                      <a:pt x="126" y="289"/>
                    </a:lnTo>
                    <a:lnTo>
                      <a:pt x="126" y="285"/>
                    </a:lnTo>
                    <a:lnTo>
                      <a:pt x="126" y="285"/>
                    </a:lnTo>
                    <a:lnTo>
                      <a:pt x="122" y="280"/>
                    </a:lnTo>
                    <a:lnTo>
                      <a:pt x="122" y="276"/>
                    </a:lnTo>
                    <a:lnTo>
                      <a:pt x="122" y="276"/>
                    </a:lnTo>
                    <a:lnTo>
                      <a:pt x="122" y="271"/>
                    </a:lnTo>
                    <a:lnTo>
                      <a:pt x="122" y="276"/>
                    </a:lnTo>
                    <a:lnTo>
                      <a:pt x="122" y="271"/>
                    </a:lnTo>
                    <a:lnTo>
                      <a:pt x="117" y="271"/>
                    </a:lnTo>
                    <a:lnTo>
                      <a:pt x="117" y="271"/>
                    </a:lnTo>
                    <a:lnTo>
                      <a:pt x="117" y="262"/>
                    </a:lnTo>
                    <a:lnTo>
                      <a:pt x="117" y="262"/>
                    </a:lnTo>
                    <a:lnTo>
                      <a:pt x="117" y="258"/>
                    </a:lnTo>
                    <a:lnTo>
                      <a:pt x="113" y="248"/>
                    </a:lnTo>
                    <a:lnTo>
                      <a:pt x="108" y="248"/>
                    </a:lnTo>
                    <a:lnTo>
                      <a:pt x="108" y="244"/>
                    </a:lnTo>
                    <a:lnTo>
                      <a:pt x="108" y="244"/>
                    </a:lnTo>
                    <a:lnTo>
                      <a:pt x="108" y="239"/>
                    </a:lnTo>
                    <a:lnTo>
                      <a:pt x="108" y="235"/>
                    </a:lnTo>
                    <a:lnTo>
                      <a:pt x="113" y="235"/>
                    </a:lnTo>
                    <a:lnTo>
                      <a:pt x="108" y="235"/>
                    </a:lnTo>
                    <a:lnTo>
                      <a:pt x="108" y="235"/>
                    </a:lnTo>
                    <a:lnTo>
                      <a:pt x="108" y="235"/>
                    </a:lnTo>
                    <a:lnTo>
                      <a:pt x="104" y="235"/>
                    </a:lnTo>
                    <a:lnTo>
                      <a:pt x="104" y="235"/>
                    </a:lnTo>
                    <a:lnTo>
                      <a:pt x="104" y="230"/>
                    </a:lnTo>
                    <a:lnTo>
                      <a:pt x="99" y="230"/>
                    </a:lnTo>
                    <a:lnTo>
                      <a:pt x="99" y="226"/>
                    </a:lnTo>
                    <a:lnTo>
                      <a:pt x="99" y="226"/>
                    </a:lnTo>
                    <a:lnTo>
                      <a:pt x="99" y="226"/>
                    </a:lnTo>
                    <a:lnTo>
                      <a:pt x="99" y="221"/>
                    </a:lnTo>
                    <a:lnTo>
                      <a:pt x="94" y="221"/>
                    </a:lnTo>
                    <a:lnTo>
                      <a:pt x="94" y="221"/>
                    </a:lnTo>
                    <a:lnTo>
                      <a:pt x="94" y="221"/>
                    </a:lnTo>
                    <a:lnTo>
                      <a:pt x="94" y="221"/>
                    </a:lnTo>
                    <a:lnTo>
                      <a:pt x="94" y="226"/>
                    </a:lnTo>
                    <a:lnTo>
                      <a:pt x="94" y="226"/>
                    </a:lnTo>
                    <a:lnTo>
                      <a:pt x="94" y="230"/>
                    </a:lnTo>
                    <a:lnTo>
                      <a:pt x="94" y="230"/>
                    </a:lnTo>
                    <a:lnTo>
                      <a:pt x="94" y="235"/>
                    </a:lnTo>
                    <a:lnTo>
                      <a:pt x="90" y="235"/>
                    </a:lnTo>
                    <a:lnTo>
                      <a:pt x="90" y="239"/>
                    </a:lnTo>
                    <a:lnTo>
                      <a:pt x="90" y="239"/>
                    </a:lnTo>
                    <a:lnTo>
                      <a:pt x="85" y="239"/>
                    </a:lnTo>
                    <a:lnTo>
                      <a:pt x="85" y="235"/>
                    </a:lnTo>
                    <a:lnTo>
                      <a:pt x="85" y="235"/>
                    </a:lnTo>
                    <a:lnTo>
                      <a:pt x="85" y="230"/>
                    </a:lnTo>
                    <a:lnTo>
                      <a:pt x="85" y="230"/>
                    </a:lnTo>
                    <a:lnTo>
                      <a:pt x="85" y="230"/>
                    </a:lnTo>
                    <a:lnTo>
                      <a:pt x="85" y="235"/>
                    </a:lnTo>
                    <a:lnTo>
                      <a:pt x="85" y="235"/>
                    </a:lnTo>
                    <a:lnTo>
                      <a:pt x="85" y="239"/>
                    </a:lnTo>
                    <a:lnTo>
                      <a:pt x="85" y="239"/>
                    </a:lnTo>
                    <a:lnTo>
                      <a:pt x="85" y="239"/>
                    </a:lnTo>
                    <a:lnTo>
                      <a:pt x="81" y="239"/>
                    </a:lnTo>
                    <a:lnTo>
                      <a:pt x="81" y="239"/>
                    </a:lnTo>
                    <a:lnTo>
                      <a:pt x="81" y="244"/>
                    </a:lnTo>
                    <a:lnTo>
                      <a:pt x="81" y="244"/>
                    </a:lnTo>
                    <a:lnTo>
                      <a:pt x="76" y="244"/>
                    </a:lnTo>
                    <a:lnTo>
                      <a:pt x="76" y="248"/>
                    </a:lnTo>
                    <a:lnTo>
                      <a:pt x="76" y="248"/>
                    </a:lnTo>
                    <a:lnTo>
                      <a:pt x="76" y="253"/>
                    </a:lnTo>
                    <a:lnTo>
                      <a:pt x="72" y="253"/>
                    </a:lnTo>
                    <a:lnTo>
                      <a:pt x="72" y="253"/>
                    </a:lnTo>
                    <a:lnTo>
                      <a:pt x="72" y="253"/>
                    </a:lnTo>
                    <a:lnTo>
                      <a:pt x="72" y="248"/>
                    </a:lnTo>
                    <a:lnTo>
                      <a:pt x="72" y="248"/>
                    </a:lnTo>
                    <a:lnTo>
                      <a:pt x="72" y="244"/>
                    </a:lnTo>
                    <a:lnTo>
                      <a:pt x="72" y="248"/>
                    </a:lnTo>
                    <a:lnTo>
                      <a:pt x="72" y="248"/>
                    </a:lnTo>
                    <a:lnTo>
                      <a:pt x="67" y="253"/>
                    </a:lnTo>
                    <a:lnTo>
                      <a:pt x="67" y="253"/>
                    </a:lnTo>
                    <a:lnTo>
                      <a:pt x="67" y="253"/>
                    </a:lnTo>
                    <a:lnTo>
                      <a:pt x="63" y="248"/>
                    </a:lnTo>
                    <a:lnTo>
                      <a:pt x="63" y="248"/>
                    </a:lnTo>
                    <a:lnTo>
                      <a:pt x="63" y="248"/>
                    </a:lnTo>
                    <a:lnTo>
                      <a:pt x="63" y="244"/>
                    </a:lnTo>
                    <a:lnTo>
                      <a:pt x="63" y="244"/>
                    </a:lnTo>
                    <a:lnTo>
                      <a:pt x="63" y="244"/>
                    </a:lnTo>
                    <a:lnTo>
                      <a:pt x="63" y="248"/>
                    </a:lnTo>
                    <a:lnTo>
                      <a:pt x="63" y="248"/>
                    </a:lnTo>
                    <a:lnTo>
                      <a:pt x="58" y="248"/>
                    </a:lnTo>
                    <a:lnTo>
                      <a:pt x="58" y="248"/>
                    </a:lnTo>
                    <a:lnTo>
                      <a:pt x="58" y="248"/>
                    </a:lnTo>
                    <a:lnTo>
                      <a:pt x="58" y="244"/>
                    </a:lnTo>
                    <a:lnTo>
                      <a:pt x="58" y="244"/>
                    </a:lnTo>
                    <a:lnTo>
                      <a:pt x="58" y="239"/>
                    </a:lnTo>
                    <a:lnTo>
                      <a:pt x="58" y="239"/>
                    </a:lnTo>
                    <a:lnTo>
                      <a:pt x="58" y="239"/>
                    </a:lnTo>
                    <a:lnTo>
                      <a:pt x="58" y="239"/>
                    </a:lnTo>
                    <a:lnTo>
                      <a:pt x="58" y="239"/>
                    </a:lnTo>
                    <a:lnTo>
                      <a:pt x="58" y="244"/>
                    </a:lnTo>
                    <a:lnTo>
                      <a:pt x="58" y="244"/>
                    </a:lnTo>
                    <a:lnTo>
                      <a:pt x="58" y="244"/>
                    </a:lnTo>
                    <a:lnTo>
                      <a:pt x="54" y="248"/>
                    </a:lnTo>
                    <a:lnTo>
                      <a:pt x="54" y="248"/>
                    </a:lnTo>
                    <a:lnTo>
                      <a:pt x="54" y="248"/>
                    </a:lnTo>
                    <a:lnTo>
                      <a:pt x="54" y="244"/>
                    </a:lnTo>
                    <a:lnTo>
                      <a:pt x="54" y="239"/>
                    </a:lnTo>
                    <a:lnTo>
                      <a:pt x="54" y="235"/>
                    </a:lnTo>
                    <a:lnTo>
                      <a:pt x="54" y="235"/>
                    </a:lnTo>
                    <a:lnTo>
                      <a:pt x="54" y="230"/>
                    </a:lnTo>
                    <a:lnTo>
                      <a:pt x="54" y="230"/>
                    </a:lnTo>
                    <a:lnTo>
                      <a:pt x="54" y="226"/>
                    </a:lnTo>
                    <a:lnTo>
                      <a:pt x="54" y="226"/>
                    </a:lnTo>
                    <a:lnTo>
                      <a:pt x="54" y="221"/>
                    </a:lnTo>
                    <a:lnTo>
                      <a:pt x="54" y="217"/>
                    </a:lnTo>
                    <a:lnTo>
                      <a:pt x="54" y="217"/>
                    </a:lnTo>
                    <a:lnTo>
                      <a:pt x="49" y="212"/>
                    </a:lnTo>
                    <a:lnTo>
                      <a:pt x="49" y="203"/>
                    </a:lnTo>
                    <a:lnTo>
                      <a:pt x="45" y="199"/>
                    </a:lnTo>
                    <a:lnTo>
                      <a:pt x="45" y="199"/>
                    </a:lnTo>
                    <a:lnTo>
                      <a:pt x="40" y="194"/>
                    </a:lnTo>
                    <a:lnTo>
                      <a:pt x="45" y="194"/>
                    </a:lnTo>
                    <a:lnTo>
                      <a:pt x="40" y="194"/>
                    </a:lnTo>
                    <a:lnTo>
                      <a:pt x="40" y="190"/>
                    </a:lnTo>
                    <a:lnTo>
                      <a:pt x="40" y="185"/>
                    </a:lnTo>
                    <a:lnTo>
                      <a:pt x="36" y="185"/>
                    </a:lnTo>
                    <a:lnTo>
                      <a:pt x="36" y="185"/>
                    </a:lnTo>
                    <a:lnTo>
                      <a:pt x="36" y="185"/>
                    </a:lnTo>
                    <a:lnTo>
                      <a:pt x="36" y="185"/>
                    </a:lnTo>
                    <a:lnTo>
                      <a:pt x="36" y="190"/>
                    </a:lnTo>
                    <a:lnTo>
                      <a:pt x="36" y="190"/>
                    </a:lnTo>
                    <a:lnTo>
                      <a:pt x="36" y="190"/>
                    </a:lnTo>
                    <a:lnTo>
                      <a:pt x="36" y="190"/>
                    </a:lnTo>
                    <a:lnTo>
                      <a:pt x="31" y="190"/>
                    </a:lnTo>
                    <a:lnTo>
                      <a:pt x="31" y="185"/>
                    </a:lnTo>
                    <a:lnTo>
                      <a:pt x="27" y="181"/>
                    </a:lnTo>
                    <a:lnTo>
                      <a:pt x="27" y="181"/>
                    </a:lnTo>
                    <a:lnTo>
                      <a:pt x="31" y="181"/>
                    </a:lnTo>
                    <a:lnTo>
                      <a:pt x="31" y="185"/>
                    </a:lnTo>
                    <a:lnTo>
                      <a:pt x="36" y="185"/>
                    </a:lnTo>
                    <a:lnTo>
                      <a:pt x="36" y="185"/>
                    </a:lnTo>
                    <a:lnTo>
                      <a:pt x="36" y="185"/>
                    </a:lnTo>
                    <a:lnTo>
                      <a:pt x="36" y="181"/>
                    </a:lnTo>
                    <a:lnTo>
                      <a:pt x="36" y="181"/>
                    </a:lnTo>
                    <a:lnTo>
                      <a:pt x="36" y="181"/>
                    </a:lnTo>
                    <a:lnTo>
                      <a:pt x="31" y="181"/>
                    </a:lnTo>
                    <a:lnTo>
                      <a:pt x="31" y="176"/>
                    </a:lnTo>
                    <a:lnTo>
                      <a:pt x="31" y="176"/>
                    </a:lnTo>
                    <a:lnTo>
                      <a:pt x="31" y="176"/>
                    </a:lnTo>
                    <a:lnTo>
                      <a:pt x="31" y="176"/>
                    </a:lnTo>
                    <a:lnTo>
                      <a:pt x="27" y="176"/>
                    </a:lnTo>
                    <a:lnTo>
                      <a:pt x="31" y="172"/>
                    </a:lnTo>
                    <a:lnTo>
                      <a:pt x="31" y="172"/>
                    </a:lnTo>
                    <a:lnTo>
                      <a:pt x="27" y="172"/>
                    </a:lnTo>
                    <a:lnTo>
                      <a:pt x="27" y="172"/>
                    </a:lnTo>
                    <a:lnTo>
                      <a:pt x="22" y="172"/>
                    </a:lnTo>
                    <a:lnTo>
                      <a:pt x="22" y="167"/>
                    </a:lnTo>
                    <a:lnTo>
                      <a:pt x="22" y="167"/>
                    </a:lnTo>
                    <a:lnTo>
                      <a:pt x="18" y="172"/>
                    </a:lnTo>
                    <a:lnTo>
                      <a:pt x="22" y="172"/>
                    </a:lnTo>
                    <a:lnTo>
                      <a:pt x="22" y="172"/>
                    </a:lnTo>
                    <a:lnTo>
                      <a:pt x="22" y="172"/>
                    </a:lnTo>
                    <a:lnTo>
                      <a:pt x="18" y="167"/>
                    </a:lnTo>
                    <a:lnTo>
                      <a:pt x="18" y="167"/>
                    </a:lnTo>
                    <a:lnTo>
                      <a:pt x="18" y="167"/>
                    </a:lnTo>
                    <a:lnTo>
                      <a:pt x="18" y="167"/>
                    </a:lnTo>
                    <a:lnTo>
                      <a:pt x="18" y="167"/>
                    </a:lnTo>
                    <a:lnTo>
                      <a:pt x="18" y="163"/>
                    </a:lnTo>
                    <a:lnTo>
                      <a:pt x="18" y="163"/>
                    </a:lnTo>
                    <a:lnTo>
                      <a:pt x="18" y="163"/>
                    </a:lnTo>
                    <a:lnTo>
                      <a:pt x="18" y="163"/>
                    </a:lnTo>
                    <a:lnTo>
                      <a:pt x="13" y="167"/>
                    </a:lnTo>
                    <a:lnTo>
                      <a:pt x="13" y="167"/>
                    </a:lnTo>
                    <a:lnTo>
                      <a:pt x="13" y="167"/>
                    </a:lnTo>
                    <a:lnTo>
                      <a:pt x="13" y="167"/>
                    </a:lnTo>
                    <a:lnTo>
                      <a:pt x="13" y="163"/>
                    </a:lnTo>
                    <a:lnTo>
                      <a:pt x="13" y="163"/>
                    </a:lnTo>
                    <a:lnTo>
                      <a:pt x="13" y="163"/>
                    </a:lnTo>
                    <a:lnTo>
                      <a:pt x="13" y="163"/>
                    </a:lnTo>
                    <a:lnTo>
                      <a:pt x="9" y="158"/>
                    </a:lnTo>
                    <a:lnTo>
                      <a:pt x="9" y="158"/>
                    </a:lnTo>
                    <a:lnTo>
                      <a:pt x="13" y="163"/>
                    </a:lnTo>
                    <a:lnTo>
                      <a:pt x="13" y="163"/>
                    </a:lnTo>
                    <a:lnTo>
                      <a:pt x="9" y="163"/>
                    </a:lnTo>
                    <a:lnTo>
                      <a:pt x="4" y="158"/>
                    </a:lnTo>
                    <a:lnTo>
                      <a:pt x="4" y="154"/>
                    </a:lnTo>
                    <a:lnTo>
                      <a:pt x="4" y="154"/>
                    </a:lnTo>
                    <a:lnTo>
                      <a:pt x="0" y="154"/>
                    </a:lnTo>
                    <a:lnTo>
                      <a:pt x="0" y="149"/>
                    </a:lnTo>
                    <a:lnTo>
                      <a:pt x="0" y="149"/>
                    </a:lnTo>
                    <a:lnTo>
                      <a:pt x="0" y="149"/>
                    </a:lnTo>
                    <a:lnTo>
                      <a:pt x="0" y="149"/>
                    </a:lnTo>
                    <a:lnTo>
                      <a:pt x="0" y="145"/>
                    </a:lnTo>
                    <a:lnTo>
                      <a:pt x="0" y="145"/>
                    </a:lnTo>
                    <a:lnTo>
                      <a:pt x="0" y="145"/>
                    </a:lnTo>
                    <a:lnTo>
                      <a:pt x="0" y="145"/>
                    </a:lnTo>
                    <a:lnTo>
                      <a:pt x="0" y="145"/>
                    </a:lnTo>
                    <a:lnTo>
                      <a:pt x="4" y="145"/>
                    </a:lnTo>
                    <a:lnTo>
                      <a:pt x="4" y="145"/>
                    </a:lnTo>
                    <a:lnTo>
                      <a:pt x="4" y="145"/>
                    </a:lnTo>
                    <a:lnTo>
                      <a:pt x="4" y="145"/>
                    </a:lnTo>
                    <a:lnTo>
                      <a:pt x="4" y="145"/>
                    </a:lnTo>
                    <a:lnTo>
                      <a:pt x="4" y="145"/>
                    </a:lnTo>
                    <a:lnTo>
                      <a:pt x="4" y="140"/>
                    </a:lnTo>
                    <a:lnTo>
                      <a:pt x="4" y="140"/>
                    </a:lnTo>
                    <a:lnTo>
                      <a:pt x="4" y="131"/>
                    </a:lnTo>
                    <a:lnTo>
                      <a:pt x="4" y="131"/>
                    </a:lnTo>
                    <a:lnTo>
                      <a:pt x="4" y="131"/>
                    </a:lnTo>
                    <a:lnTo>
                      <a:pt x="4" y="131"/>
                    </a:lnTo>
                    <a:lnTo>
                      <a:pt x="4" y="131"/>
                    </a:lnTo>
                    <a:lnTo>
                      <a:pt x="4" y="131"/>
                    </a:lnTo>
                    <a:lnTo>
                      <a:pt x="4" y="131"/>
                    </a:lnTo>
                    <a:lnTo>
                      <a:pt x="4" y="131"/>
                    </a:lnTo>
                    <a:lnTo>
                      <a:pt x="9" y="131"/>
                    </a:lnTo>
                    <a:lnTo>
                      <a:pt x="9" y="131"/>
                    </a:lnTo>
                    <a:lnTo>
                      <a:pt x="9" y="131"/>
                    </a:lnTo>
                    <a:lnTo>
                      <a:pt x="9" y="126"/>
                    </a:lnTo>
                    <a:lnTo>
                      <a:pt x="9" y="126"/>
                    </a:lnTo>
                    <a:lnTo>
                      <a:pt x="9" y="126"/>
                    </a:lnTo>
                    <a:lnTo>
                      <a:pt x="9" y="126"/>
                    </a:lnTo>
                    <a:lnTo>
                      <a:pt x="9" y="126"/>
                    </a:lnTo>
                    <a:lnTo>
                      <a:pt x="9" y="126"/>
                    </a:lnTo>
                    <a:lnTo>
                      <a:pt x="9" y="122"/>
                    </a:lnTo>
                    <a:lnTo>
                      <a:pt x="9" y="122"/>
                    </a:lnTo>
                    <a:lnTo>
                      <a:pt x="9" y="117"/>
                    </a:lnTo>
                    <a:lnTo>
                      <a:pt x="9" y="117"/>
                    </a:lnTo>
                    <a:lnTo>
                      <a:pt x="9" y="117"/>
                    </a:lnTo>
                    <a:lnTo>
                      <a:pt x="9" y="113"/>
                    </a:lnTo>
                    <a:lnTo>
                      <a:pt x="9" y="113"/>
                    </a:lnTo>
                    <a:lnTo>
                      <a:pt x="9" y="113"/>
                    </a:lnTo>
                    <a:lnTo>
                      <a:pt x="9" y="113"/>
                    </a:lnTo>
                    <a:lnTo>
                      <a:pt x="9" y="113"/>
                    </a:lnTo>
                    <a:lnTo>
                      <a:pt x="9" y="113"/>
                    </a:lnTo>
                    <a:lnTo>
                      <a:pt x="9" y="108"/>
                    </a:lnTo>
                    <a:lnTo>
                      <a:pt x="9" y="108"/>
                    </a:lnTo>
                    <a:lnTo>
                      <a:pt x="9" y="104"/>
                    </a:lnTo>
                    <a:lnTo>
                      <a:pt x="9" y="99"/>
                    </a:lnTo>
                    <a:lnTo>
                      <a:pt x="9" y="99"/>
                    </a:lnTo>
                    <a:lnTo>
                      <a:pt x="9" y="95"/>
                    </a:lnTo>
                    <a:lnTo>
                      <a:pt x="4" y="90"/>
                    </a:lnTo>
                    <a:lnTo>
                      <a:pt x="4" y="90"/>
                    </a:lnTo>
                    <a:lnTo>
                      <a:pt x="4" y="90"/>
                    </a:lnTo>
                    <a:lnTo>
                      <a:pt x="9" y="90"/>
                    </a:lnTo>
                    <a:lnTo>
                      <a:pt x="9" y="90"/>
                    </a:lnTo>
                    <a:lnTo>
                      <a:pt x="9" y="90"/>
                    </a:lnTo>
                    <a:lnTo>
                      <a:pt x="9" y="90"/>
                    </a:lnTo>
                    <a:lnTo>
                      <a:pt x="13" y="90"/>
                    </a:lnTo>
                    <a:lnTo>
                      <a:pt x="13" y="90"/>
                    </a:lnTo>
                    <a:lnTo>
                      <a:pt x="13" y="95"/>
                    </a:lnTo>
                    <a:lnTo>
                      <a:pt x="18" y="95"/>
                    </a:lnTo>
                    <a:lnTo>
                      <a:pt x="18" y="95"/>
                    </a:lnTo>
                    <a:lnTo>
                      <a:pt x="18" y="95"/>
                    </a:lnTo>
                    <a:lnTo>
                      <a:pt x="18" y="90"/>
                    </a:lnTo>
                    <a:lnTo>
                      <a:pt x="22" y="90"/>
                    </a:lnTo>
                    <a:lnTo>
                      <a:pt x="22" y="86"/>
                    </a:lnTo>
                    <a:lnTo>
                      <a:pt x="22" y="81"/>
                    </a:lnTo>
                    <a:lnTo>
                      <a:pt x="22" y="81"/>
                    </a:lnTo>
                    <a:lnTo>
                      <a:pt x="22" y="81"/>
                    </a:lnTo>
                    <a:lnTo>
                      <a:pt x="22" y="77"/>
                    </a:lnTo>
                    <a:lnTo>
                      <a:pt x="22" y="72"/>
                    </a:lnTo>
                    <a:lnTo>
                      <a:pt x="22" y="72"/>
                    </a:lnTo>
                    <a:lnTo>
                      <a:pt x="22" y="68"/>
                    </a:lnTo>
                    <a:lnTo>
                      <a:pt x="22" y="68"/>
                    </a:lnTo>
                    <a:lnTo>
                      <a:pt x="22" y="68"/>
                    </a:lnTo>
                    <a:lnTo>
                      <a:pt x="22" y="68"/>
                    </a:lnTo>
                    <a:lnTo>
                      <a:pt x="22" y="68"/>
                    </a:lnTo>
                    <a:lnTo>
                      <a:pt x="18" y="68"/>
                    </a:lnTo>
                    <a:lnTo>
                      <a:pt x="22" y="68"/>
                    </a:lnTo>
                    <a:lnTo>
                      <a:pt x="22" y="63"/>
                    </a:lnTo>
                    <a:lnTo>
                      <a:pt x="22" y="63"/>
                    </a:lnTo>
                    <a:lnTo>
                      <a:pt x="22" y="63"/>
                    </a:lnTo>
                    <a:lnTo>
                      <a:pt x="22" y="59"/>
                    </a:lnTo>
                    <a:lnTo>
                      <a:pt x="22" y="59"/>
                    </a:lnTo>
                    <a:lnTo>
                      <a:pt x="27" y="59"/>
                    </a:lnTo>
                    <a:lnTo>
                      <a:pt x="22" y="54"/>
                    </a:lnTo>
                    <a:lnTo>
                      <a:pt x="22" y="54"/>
                    </a:lnTo>
                    <a:lnTo>
                      <a:pt x="27" y="54"/>
                    </a:lnTo>
                    <a:lnTo>
                      <a:pt x="27" y="50"/>
                    </a:lnTo>
                    <a:lnTo>
                      <a:pt x="27" y="50"/>
                    </a:lnTo>
                    <a:lnTo>
                      <a:pt x="27" y="50"/>
                    </a:lnTo>
                    <a:lnTo>
                      <a:pt x="22" y="50"/>
                    </a:lnTo>
                    <a:lnTo>
                      <a:pt x="22" y="45"/>
                    </a:lnTo>
                    <a:lnTo>
                      <a:pt x="22" y="45"/>
                    </a:lnTo>
                    <a:lnTo>
                      <a:pt x="22" y="41"/>
                    </a:lnTo>
                    <a:lnTo>
                      <a:pt x="22" y="41"/>
                    </a:lnTo>
                    <a:lnTo>
                      <a:pt x="22" y="41"/>
                    </a:lnTo>
                    <a:lnTo>
                      <a:pt x="27" y="41"/>
                    </a:lnTo>
                    <a:lnTo>
                      <a:pt x="27" y="36"/>
                    </a:lnTo>
                    <a:lnTo>
                      <a:pt x="31" y="31"/>
                    </a:lnTo>
                    <a:lnTo>
                      <a:pt x="31" y="31"/>
                    </a:lnTo>
                    <a:lnTo>
                      <a:pt x="31" y="31"/>
                    </a:lnTo>
                    <a:lnTo>
                      <a:pt x="31" y="31"/>
                    </a:lnTo>
                    <a:lnTo>
                      <a:pt x="36" y="27"/>
                    </a:lnTo>
                    <a:lnTo>
                      <a:pt x="36" y="27"/>
                    </a:lnTo>
                    <a:lnTo>
                      <a:pt x="36" y="27"/>
                    </a:lnTo>
                    <a:lnTo>
                      <a:pt x="45" y="27"/>
                    </a:lnTo>
                    <a:lnTo>
                      <a:pt x="45" y="27"/>
                    </a:lnTo>
                    <a:lnTo>
                      <a:pt x="45" y="27"/>
                    </a:lnTo>
                    <a:lnTo>
                      <a:pt x="49" y="27"/>
                    </a:lnTo>
                    <a:lnTo>
                      <a:pt x="49" y="27"/>
                    </a:lnTo>
                    <a:lnTo>
                      <a:pt x="49" y="31"/>
                    </a:lnTo>
                    <a:lnTo>
                      <a:pt x="54" y="27"/>
                    </a:lnTo>
                    <a:lnTo>
                      <a:pt x="54" y="27"/>
                    </a:lnTo>
                    <a:lnTo>
                      <a:pt x="45" y="22"/>
                    </a:lnTo>
                    <a:lnTo>
                      <a:pt x="45" y="22"/>
                    </a:lnTo>
                    <a:lnTo>
                      <a:pt x="45" y="18"/>
                    </a:lnTo>
                    <a:lnTo>
                      <a:pt x="45" y="18"/>
                    </a:lnTo>
                    <a:lnTo>
                      <a:pt x="45" y="18"/>
                    </a:lnTo>
                    <a:lnTo>
                      <a:pt x="49" y="18"/>
                    </a:lnTo>
                    <a:lnTo>
                      <a:pt x="49" y="13"/>
                    </a:lnTo>
                    <a:lnTo>
                      <a:pt x="49" y="13"/>
                    </a:lnTo>
                    <a:lnTo>
                      <a:pt x="49" y="13"/>
                    </a:lnTo>
                    <a:lnTo>
                      <a:pt x="49" y="13"/>
                    </a:lnTo>
                    <a:lnTo>
                      <a:pt x="49" y="13"/>
                    </a:lnTo>
                    <a:lnTo>
                      <a:pt x="49" y="9"/>
                    </a:lnTo>
                    <a:lnTo>
                      <a:pt x="49" y="9"/>
                    </a:lnTo>
                    <a:lnTo>
                      <a:pt x="49" y="9"/>
                    </a:lnTo>
                    <a:lnTo>
                      <a:pt x="49" y="9"/>
                    </a:lnTo>
                    <a:lnTo>
                      <a:pt x="49" y="9"/>
                    </a:lnTo>
                    <a:lnTo>
                      <a:pt x="49" y="4"/>
                    </a:lnTo>
                    <a:lnTo>
                      <a:pt x="49" y="4"/>
                    </a:lnTo>
                    <a:lnTo>
                      <a:pt x="49" y="4"/>
                    </a:lnTo>
                    <a:lnTo>
                      <a:pt x="49" y="0"/>
                    </a:lnTo>
                    <a:lnTo>
                      <a:pt x="54" y="0"/>
                    </a:lnTo>
                    <a:lnTo>
                      <a:pt x="54" y="0"/>
                    </a:lnTo>
                    <a:lnTo>
                      <a:pt x="54" y="4"/>
                    </a:lnTo>
                    <a:lnTo>
                      <a:pt x="54"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9" name="Freeform 110"/>
              <p:cNvSpPr>
                <a:spLocks/>
              </p:cNvSpPr>
              <p:nvPr/>
            </p:nvSpPr>
            <p:spPr bwMode="auto">
              <a:xfrm>
                <a:off x="4751388" y="1654176"/>
                <a:ext cx="49213" cy="42863"/>
              </a:xfrm>
              <a:custGeom>
                <a:avLst/>
                <a:gdLst>
                  <a:gd name="T0" fmla="*/ 9 w 31"/>
                  <a:gd name="T1" fmla="*/ 0 h 27"/>
                  <a:gd name="T2" fmla="*/ 9 w 31"/>
                  <a:gd name="T3" fmla="*/ 0 h 27"/>
                  <a:gd name="T4" fmla="*/ 13 w 31"/>
                  <a:gd name="T5" fmla="*/ 0 h 27"/>
                  <a:gd name="T6" fmla="*/ 13 w 31"/>
                  <a:gd name="T7" fmla="*/ 0 h 27"/>
                  <a:gd name="T8" fmla="*/ 13 w 31"/>
                  <a:gd name="T9" fmla="*/ 0 h 27"/>
                  <a:gd name="T10" fmla="*/ 18 w 31"/>
                  <a:gd name="T11" fmla="*/ 4 h 27"/>
                  <a:gd name="T12" fmla="*/ 18 w 31"/>
                  <a:gd name="T13" fmla="*/ 4 h 27"/>
                  <a:gd name="T14" fmla="*/ 22 w 31"/>
                  <a:gd name="T15" fmla="*/ 4 h 27"/>
                  <a:gd name="T16" fmla="*/ 27 w 31"/>
                  <a:gd name="T17" fmla="*/ 9 h 27"/>
                  <a:gd name="T18" fmla="*/ 31 w 31"/>
                  <a:gd name="T19" fmla="*/ 9 h 27"/>
                  <a:gd name="T20" fmla="*/ 31 w 31"/>
                  <a:gd name="T21" fmla="*/ 9 h 27"/>
                  <a:gd name="T22" fmla="*/ 27 w 31"/>
                  <a:gd name="T23" fmla="*/ 13 h 27"/>
                  <a:gd name="T24" fmla="*/ 27 w 31"/>
                  <a:gd name="T25" fmla="*/ 13 h 27"/>
                  <a:gd name="T26" fmla="*/ 27 w 31"/>
                  <a:gd name="T27" fmla="*/ 13 h 27"/>
                  <a:gd name="T28" fmla="*/ 27 w 31"/>
                  <a:gd name="T29" fmla="*/ 18 h 27"/>
                  <a:gd name="T30" fmla="*/ 27 w 31"/>
                  <a:gd name="T31" fmla="*/ 18 h 27"/>
                  <a:gd name="T32" fmla="*/ 22 w 31"/>
                  <a:gd name="T33" fmla="*/ 18 h 27"/>
                  <a:gd name="T34" fmla="*/ 22 w 31"/>
                  <a:gd name="T35" fmla="*/ 18 h 27"/>
                  <a:gd name="T36" fmla="*/ 22 w 31"/>
                  <a:gd name="T37" fmla="*/ 13 h 27"/>
                  <a:gd name="T38" fmla="*/ 22 w 31"/>
                  <a:gd name="T39" fmla="*/ 13 h 27"/>
                  <a:gd name="T40" fmla="*/ 18 w 31"/>
                  <a:gd name="T41" fmla="*/ 18 h 27"/>
                  <a:gd name="T42" fmla="*/ 18 w 31"/>
                  <a:gd name="T43" fmla="*/ 18 h 27"/>
                  <a:gd name="T44" fmla="*/ 13 w 31"/>
                  <a:gd name="T45" fmla="*/ 22 h 27"/>
                  <a:gd name="T46" fmla="*/ 13 w 31"/>
                  <a:gd name="T47" fmla="*/ 22 h 27"/>
                  <a:gd name="T48" fmla="*/ 13 w 31"/>
                  <a:gd name="T49" fmla="*/ 27 h 27"/>
                  <a:gd name="T50" fmla="*/ 13 w 31"/>
                  <a:gd name="T51" fmla="*/ 27 h 27"/>
                  <a:gd name="T52" fmla="*/ 13 w 31"/>
                  <a:gd name="T53" fmla="*/ 27 h 27"/>
                  <a:gd name="T54" fmla="*/ 9 w 31"/>
                  <a:gd name="T55" fmla="*/ 22 h 27"/>
                  <a:gd name="T56" fmla="*/ 4 w 31"/>
                  <a:gd name="T57" fmla="*/ 18 h 27"/>
                  <a:gd name="T58" fmla="*/ 4 w 31"/>
                  <a:gd name="T59" fmla="*/ 18 h 27"/>
                  <a:gd name="T60" fmla="*/ 4 w 31"/>
                  <a:gd name="T61" fmla="*/ 18 h 27"/>
                  <a:gd name="T62" fmla="*/ 0 w 31"/>
                  <a:gd name="T63" fmla="*/ 18 h 27"/>
                  <a:gd name="T64" fmla="*/ 0 w 31"/>
                  <a:gd name="T65" fmla="*/ 18 h 27"/>
                  <a:gd name="T66" fmla="*/ 0 w 31"/>
                  <a:gd name="T67" fmla="*/ 18 h 27"/>
                  <a:gd name="T68" fmla="*/ 4 w 31"/>
                  <a:gd name="T69" fmla="*/ 13 h 27"/>
                  <a:gd name="T70" fmla="*/ 0 w 31"/>
                  <a:gd name="T71" fmla="*/ 13 h 27"/>
                  <a:gd name="T72" fmla="*/ 0 w 31"/>
                  <a:gd name="T73" fmla="*/ 9 h 27"/>
                  <a:gd name="T74" fmla="*/ 0 w 31"/>
                  <a:gd name="T75" fmla="*/ 9 h 27"/>
                  <a:gd name="T76" fmla="*/ 4 w 31"/>
                  <a:gd name="T77" fmla="*/ 4 h 27"/>
                  <a:gd name="T78" fmla="*/ 4 w 31"/>
                  <a:gd name="T79" fmla="*/ 4 h 27"/>
                  <a:gd name="T80" fmla="*/ 4 w 31"/>
                  <a:gd name="T81" fmla="*/ 4 h 27"/>
                  <a:gd name="T82" fmla="*/ 9 w 31"/>
                  <a:gd name="T83" fmla="*/ 0 h 27"/>
                  <a:gd name="T84" fmla="*/ 9 w 31"/>
                  <a:gd name="T85" fmla="*/ 4 h 27"/>
                  <a:gd name="T86" fmla="*/ 9 w 31"/>
                  <a:gd name="T87" fmla="*/ 0 h 27"/>
                  <a:gd name="T88" fmla="*/ 9 w 31"/>
                  <a:gd name="T89" fmla="*/ 0 h 27"/>
                  <a:gd name="T90" fmla="*/ 9 w 31"/>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 h="27">
                    <a:moveTo>
                      <a:pt x="9" y="0"/>
                    </a:moveTo>
                    <a:lnTo>
                      <a:pt x="9" y="0"/>
                    </a:lnTo>
                    <a:lnTo>
                      <a:pt x="9" y="0"/>
                    </a:lnTo>
                    <a:lnTo>
                      <a:pt x="9" y="0"/>
                    </a:lnTo>
                    <a:lnTo>
                      <a:pt x="13" y="0"/>
                    </a:lnTo>
                    <a:lnTo>
                      <a:pt x="13" y="0"/>
                    </a:lnTo>
                    <a:lnTo>
                      <a:pt x="13" y="0"/>
                    </a:lnTo>
                    <a:lnTo>
                      <a:pt x="13" y="0"/>
                    </a:lnTo>
                    <a:lnTo>
                      <a:pt x="13" y="0"/>
                    </a:lnTo>
                    <a:lnTo>
                      <a:pt x="13" y="0"/>
                    </a:lnTo>
                    <a:lnTo>
                      <a:pt x="13" y="0"/>
                    </a:lnTo>
                    <a:lnTo>
                      <a:pt x="18" y="4"/>
                    </a:lnTo>
                    <a:lnTo>
                      <a:pt x="18" y="4"/>
                    </a:lnTo>
                    <a:lnTo>
                      <a:pt x="18" y="4"/>
                    </a:lnTo>
                    <a:lnTo>
                      <a:pt x="22" y="4"/>
                    </a:lnTo>
                    <a:lnTo>
                      <a:pt x="22" y="4"/>
                    </a:lnTo>
                    <a:lnTo>
                      <a:pt x="22" y="4"/>
                    </a:lnTo>
                    <a:lnTo>
                      <a:pt x="27" y="9"/>
                    </a:lnTo>
                    <a:lnTo>
                      <a:pt x="27" y="9"/>
                    </a:lnTo>
                    <a:lnTo>
                      <a:pt x="31" y="9"/>
                    </a:lnTo>
                    <a:lnTo>
                      <a:pt x="31" y="9"/>
                    </a:lnTo>
                    <a:lnTo>
                      <a:pt x="31" y="9"/>
                    </a:lnTo>
                    <a:lnTo>
                      <a:pt x="27" y="13"/>
                    </a:lnTo>
                    <a:lnTo>
                      <a:pt x="27" y="13"/>
                    </a:lnTo>
                    <a:lnTo>
                      <a:pt x="27" y="13"/>
                    </a:lnTo>
                    <a:lnTo>
                      <a:pt x="27" y="13"/>
                    </a:lnTo>
                    <a:lnTo>
                      <a:pt x="27" y="13"/>
                    </a:lnTo>
                    <a:lnTo>
                      <a:pt x="27" y="13"/>
                    </a:lnTo>
                    <a:lnTo>
                      <a:pt x="27" y="13"/>
                    </a:lnTo>
                    <a:lnTo>
                      <a:pt x="27" y="18"/>
                    </a:lnTo>
                    <a:lnTo>
                      <a:pt x="27" y="18"/>
                    </a:lnTo>
                    <a:lnTo>
                      <a:pt x="27" y="18"/>
                    </a:lnTo>
                    <a:lnTo>
                      <a:pt x="22" y="18"/>
                    </a:lnTo>
                    <a:lnTo>
                      <a:pt x="22" y="18"/>
                    </a:lnTo>
                    <a:lnTo>
                      <a:pt x="22" y="18"/>
                    </a:lnTo>
                    <a:lnTo>
                      <a:pt x="22" y="18"/>
                    </a:lnTo>
                    <a:lnTo>
                      <a:pt x="22" y="18"/>
                    </a:lnTo>
                    <a:lnTo>
                      <a:pt x="22" y="13"/>
                    </a:lnTo>
                    <a:lnTo>
                      <a:pt x="22" y="13"/>
                    </a:lnTo>
                    <a:lnTo>
                      <a:pt x="22" y="13"/>
                    </a:lnTo>
                    <a:lnTo>
                      <a:pt x="18" y="13"/>
                    </a:lnTo>
                    <a:lnTo>
                      <a:pt x="18" y="18"/>
                    </a:lnTo>
                    <a:lnTo>
                      <a:pt x="18" y="18"/>
                    </a:lnTo>
                    <a:lnTo>
                      <a:pt x="18" y="18"/>
                    </a:lnTo>
                    <a:lnTo>
                      <a:pt x="18" y="22"/>
                    </a:lnTo>
                    <a:lnTo>
                      <a:pt x="13" y="22"/>
                    </a:lnTo>
                    <a:lnTo>
                      <a:pt x="13" y="22"/>
                    </a:lnTo>
                    <a:lnTo>
                      <a:pt x="13" y="22"/>
                    </a:lnTo>
                    <a:lnTo>
                      <a:pt x="18" y="27"/>
                    </a:lnTo>
                    <a:lnTo>
                      <a:pt x="13" y="27"/>
                    </a:lnTo>
                    <a:lnTo>
                      <a:pt x="18" y="27"/>
                    </a:lnTo>
                    <a:lnTo>
                      <a:pt x="13" y="27"/>
                    </a:lnTo>
                    <a:lnTo>
                      <a:pt x="13" y="27"/>
                    </a:lnTo>
                    <a:lnTo>
                      <a:pt x="13" y="27"/>
                    </a:lnTo>
                    <a:lnTo>
                      <a:pt x="13" y="27"/>
                    </a:lnTo>
                    <a:lnTo>
                      <a:pt x="9" y="22"/>
                    </a:lnTo>
                    <a:lnTo>
                      <a:pt x="4" y="18"/>
                    </a:lnTo>
                    <a:lnTo>
                      <a:pt x="4" y="18"/>
                    </a:lnTo>
                    <a:lnTo>
                      <a:pt x="4" y="18"/>
                    </a:lnTo>
                    <a:lnTo>
                      <a:pt x="4" y="18"/>
                    </a:lnTo>
                    <a:lnTo>
                      <a:pt x="4" y="18"/>
                    </a:lnTo>
                    <a:lnTo>
                      <a:pt x="4" y="18"/>
                    </a:lnTo>
                    <a:lnTo>
                      <a:pt x="4" y="18"/>
                    </a:lnTo>
                    <a:lnTo>
                      <a:pt x="0" y="18"/>
                    </a:lnTo>
                    <a:lnTo>
                      <a:pt x="0" y="18"/>
                    </a:lnTo>
                    <a:lnTo>
                      <a:pt x="0" y="18"/>
                    </a:lnTo>
                    <a:lnTo>
                      <a:pt x="0" y="18"/>
                    </a:lnTo>
                    <a:lnTo>
                      <a:pt x="0" y="18"/>
                    </a:lnTo>
                    <a:lnTo>
                      <a:pt x="4" y="13"/>
                    </a:lnTo>
                    <a:lnTo>
                      <a:pt x="4" y="13"/>
                    </a:lnTo>
                    <a:lnTo>
                      <a:pt x="4" y="13"/>
                    </a:lnTo>
                    <a:lnTo>
                      <a:pt x="0" y="13"/>
                    </a:lnTo>
                    <a:lnTo>
                      <a:pt x="0" y="9"/>
                    </a:lnTo>
                    <a:lnTo>
                      <a:pt x="0" y="9"/>
                    </a:lnTo>
                    <a:lnTo>
                      <a:pt x="0" y="9"/>
                    </a:lnTo>
                    <a:lnTo>
                      <a:pt x="0" y="9"/>
                    </a:lnTo>
                    <a:lnTo>
                      <a:pt x="4" y="9"/>
                    </a:lnTo>
                    <a:lnTo>
                      <a:pt x="4" y="4"/>
                    </a:lnTo>
                    <a:lnTo>
                      <a:pt x="4" y="4"/>
                    </a:lnTo>
                    <a:lnTo>
                      <a:pt x="4" y="4"/>
                    </a:lnTo>
                    <a:lnTo>
                      <a:pt x="4" y="4"/>
                    </a:lnTo>
                    <a:lnTo>
                      <a:pt x="4" y="4"/>
                    </a:lnTo>
                    <a:lnTo>
                      <a:pt x="9" y="0"/>
                    </a:lnTo>
                    <a:lnTo>
                      <a:pt x="9" y="0"/>
                    </a:lnTo>
                    <a:lnTo>
                      <a:pt x="9" y="0"/>
                    </a:lnTo>
                    <a:lnTo>
                      <a:pt x="9" y="4"/>
                    </a:lnTo>
                    <a:lnTo>
                      <a:pt x="9" y="4"/>
                    </a:lnTo>
                    <a:lnTo>
                      <a:pt x="9" y="0"/>
                    </a:lnTo>
                    <a:lnTo>
                      <a:pt x="9" y="0"/>
                    </a:lnTo>
                    <a:lnTo>
                      <a:pt x="9" y="0"/>
                    </a:lnTo>
                    <a:lnTo>
                      <a:pt x="9" y="0"/>
                    </a:lnTo>
                    <a:lnTo>
                      <a:pt x="9" y="0"/>
                    </a:lnTo>
                    <a:lnTo>
                      <a:pt x="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0" name="Freeform 111"/>
              <p:cNvSpPr>
                <a:spLocks/>
              </p:cNvSpPr>
              <p:nvPr/>
            </p:nvSpPr>
            <p:spPr bwMode="auto">
              <a:xfrm>
                <a:off x="6350001" y="1338264"/>
                <a:ext cx="766763" cy="307975"/>
              </a:xfrm>
              <a:custGeom>
                <a:avLst/>
                <a:gdLst>
                  <a:gd name="T0" fmla="*/ 181 w 483"/>
                  <a:gd name="T1" fmla="*/ 13 h 194"/>
                  <a:gd name="T2" fmla="*/ 190 w 483"/>
                  <a:gd name="T3" fmla="*/ 22 h 194"/>
                  <a:gd name="T4" fmla="*/ 212 w 483"/>
                  <a:gd name="T5" fmla="*/ 31 h 194"/>
                  <a:gd name="T6" fmla="*/ 226 w 483"/>
                  <a:gd name="T7" fmla="*/ 27 h 194"/>
                  <a:gd name="T8" fmla="*/ 249 w 483"/>
                  <a:gd name="T9" fmla="*/ 22 h 194"/>
                  <a:gd name="T10" fmla="*/ 276 w 483"/>
                  <a:gd name="T11" fmla="*/ 31 h 194"/>
                  <a:gd name="T12" fmla="*/ 294 w 483"/>
                  <a:gd name="T13" fmla="*/ 40 h 194"/>
                  <a:gd name="T14" fmla="*/ 325 w 483"/>
                  <a:gd name="T15" fmla="*/ 40 h 194"/>
                  <a:gd name="T16" fmla="*/ 343 w 483"/>
                  <a:gd name="T17" fmla="*/ 31 h 194"/>
                  <a:gd name="T18" fmla="*/ 357 w 483"/>
                  <a:gd name="T19" fmla="*/ 18 h 194"/>
                  <a:gd name="T20" fmla="*/ 380 w 483"/>
                  <a:gd name="T21" fmla="*/ 22 h 194"/>
                  <a:gd name="T22" fmla="*/ 398 w 483"/>
                  <a:gd name="T23" fmla="*/ 36 h 194"/>
                  <a:gd name="T24" fmla="*/ 407 w 483"/>
                  <a:gd name="T25" fmla="*/ 58 h 194"/>
                  <a:gd name="T26" fmla="*/ 425 w 483"/>
                  <a:gd name="T27" fmla="*/ 58 h 194"/>
                  <a:gd name="T28" fmla="*/ 438 w 483"/>
                  <a:gd name="T29" fmla="*/ 58 h 194"/>
                  <a:gd name="T30" fmla="*/ 456 w 483"/>
                  <a:gd name="T31" fmla="*/ 63 h 194"/>
                  <a:gd name="T32" fmla="*/ 474 w 483"/>
                  <a:gd name="T33" fmla="*/ 72 h 194"/>
                  <a:gd name="T34" fmla="*/ 474 w 483"/>
                  <a:gd name="T35" fmla="*/ 81 h 194"/>
                  <a:gd name="T36" fmla="*/ 456 w 483"/>
                  <a:gd name="T37" fmla="*/ 81 h 194"/>
                  <a:gd name="T38" fmla="*/ 452 w 483"/>
                  <a:gd name="T39" fmla="*/ 90 h 194"/>
                  <a:gd name="T40" fmla="*/ 438 w 483"/>
                  <a:gd name="T41" fmla="*/ 99 h 194"/>
                  <a:gd name="T42" fmla="*/ 434 w 483"/>
                  <a:gd name="T43" fmla="*/ 108 h 194"/>
                  <a:gd name="T44" fmla="*/ 420 w 483"/>
                  <a:gd name="T45" fmla="*/ 117 h 194"/>
                  <a:gd name="T46" fmla="*/ 402 w 483"/>
                  <a:gd name="T47" fmla="*/ 122 h 194"/>
                  <a:gd name="T48" fmla="*/ 389 w 483"/>
                  <a:gd name="T49" fmla="*/ 131 h 194"/>
                  <a:gd name="T50" fmla="*/ 402 w 483"/>
                  <a:gd name="T51" fmla="*/ 144 h 194"/>
                  <a:gd name="T52" fmla="*/ 393 w 483"/>
                  <a:gd name="T53" fmla="*/ 153 h 194"/>
                  <a:gd name="T54" fmla="*/ 384 w 483"/>
                  <a:gd name="T55" fmla="*/ 167 h 194"/>
                  <a:gd name="T56" fmla="*/ 357 w 483"/>
                  <a:gd name="T57" fmla="*/ 176 h 194"/>
                  <a:gd name="T58" fmla="*/ 330 w 483"/>
                  <a:gd name="T59" fmla="*/ 190 h 194"/>
                  <a:gd name="T60" fmla="*/ 303 w 483"/>
                  <a:gd name="T61" fmla="*/ 190 h 194"/>
                  <a:gd name="T62" fmla="*/ 262 w 483"/>
                  <a:gd name="T63" fmla="*/ 176 h 194"/>
                  <a:gd name="T64" fmla="*/ 203 w 483"/>
                  <a:gd name="T65" fmla="*/ 176 h 194"/>
                  <a:gd name="T66" fmla="*/ 172 w 483"/>
                  <a:gd name="T67" fmla="*/ 167 h 194"/>
                  <a:gd name="T68" fmla="*/ 149 w 483"/>
                  <a:gd name="T69" fmla="*/ 149 h 194"/>
                  <a:gd name="T70" fmla="*/ 113 w 483"/>
                  <a:gd name="T71" fmla="*/ 140 h 194"/>
                  <a:gd name="T72" fmla="*/ 86 w 483"/>
                  <a:gd name="T73" fmla="*/ 135 h 194"/>
                  <a:gd name="T74" fmla="*/ 72 w 483"/>
                  <a:gd name="T75" fmla="*/ 126 h 194"/>
                  <a:gd name="T76" fmla="*/ 68 w 483"/>
                  <a:gd name="T77" fmla="*/ 108 h 194"/>
                  <a:gd name="T78" fmla="*/ 54 w 483"/>
                  <a:gd name="T79" fmla="*/ 95 h 194"/>
                  <a:gd name="T80" fmla="*/ 41 w 483"/>
                  <a:gd name="T81" fmla="*/ 86 h 194"/>
                  <a:gd name="T82" fmla="*/ 27 w 483"/>
                  <a:gd name="T83" fmla="*/ 81 h 194"/>
                  <a:gd name="T84" fmla="*/ 5 w 483"/>
                  <a:gd name="T85" fmla="*/ 72 h 194"/>
                  <a:gd name="T86" fmla="*/ 0 w 483"/>
                  <a:gd name="T87" fmla="*/ 68 h 194"/>
                  <a:gd name="T88" fmla="*/ 0 w 483"/>
                  <a:gd name="T89" fmla="*/ 58 h 194"/>
                  <a:gd name="T90" fmla="*/ 9 w 483"/>
                  <a:gd name="T91" fmla="*/ 54 h 194"/>
                  <a:gd name="T92" fmla="*/ 18 w 483"/>
                  <a:gd name="T93" fmla="*/ 49 h 194"/>
                  <a:gd name="T94" fmla="*/ 23 w 483"/>
                  <a:gd name="T95" fmla="*/ 40 h 194"/>
                  <a:gd name="T96" fmla="*/ 36 w 483"/>
                  <a:gd name="T97" fmla="*/ 36 h 194"/>
                  <a:gd name="T98" fmla="*/ 45 w 483"/>
                  <a:gd name="T99" fmla="*/ 27 h 194"/>
                  <a:gd name="T100" fmla="*/ 54 w 483"/>
                  <a:gd name="T101" fmla="*/ 31 h 194"/>
                  <a:gd name="T102" fmla="*/ 77 w 483"/>
                  <a:gd name="T103" fmla="*/ 31 h 194"/>
                  <a:gd name="T104" fmla="*/ 90 w 483"/>
                  <a:gd name="T105" fmla="*/ 40 h 194"/>
                  <a:gd name="T106" fmla="*/ 104 w 483"/>
                  <a:gd name="T107" fmla="*/ 40 h 194"/>
                  <a:gd name="T108" fmla="*/ 113 w 483"/>
                  <a:gd name="T109" fmla="*/ 40 h 194"/>
                  <a:gd name="T110" fmla="*/ 131 w 483"/>
                  <a:gd name="T111" fmla="*/ 40 h 194"/>
                  <a:gd name="T112" fmla="*/ 136 w 483"/>
                  <a:gd name="T113" fmla="*/ 31 h 194"/>
                  <a:gd name="T114" fmla="*/ 122 w 483"/>
                  <a:gd name="T115" fmla="*/ 22 h 194"/>
                  <a:gd name="T116" fmla="*/ 118 w 483"/>
                  <a:gd name="T117" fmla="*/ 9 h 194"/>
                  <a:gd name="T118" fmla="*/ 127 w 483"/>
                  <a:gd name="T119" fmla="*/ 0 h 194"/>
                  <a:gd name="T120" fmla="*/ 149 w 483"/>
                  <a:gd name="T121" fmla="*/ 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 h="194">
                    <a:moveTo>
                      <a:pt x="163" y="9"/>
                    </a:moveTo>
                    <a:lnTo>
                      <a:pt x="163" y="9"/>
                    </a:lnTo>
                    <a:lnTo>
                      <a:pt x="163" y="9"/>
                    </a:lnTo>
                    <a:lnTo>
                      <a:pt x="167" y="9"/>
                    </a:lnTo>
                    <a:lnTo>
                      <a:pt x="167" y="9"/>
                    </a:lnTo>
                    <a:lnTo>
                      <a:pt x="172" y="9"/>
                    </a:lnTo>
                    <a:lnTo>
                      <a:pt x="172" y="9"/>
                    </a:lnTo>
                    <a:lnTo>
                      <a:pt x="176" y="9"/>
                    </a:lnTo>
                    <a:lnTo>
                      <a:pt x="176" y="9"/>
                    </a:lnTo>
                    <a:lnTo>
                      <a:pt x="176" y="9"/>
                    </a:lnTo>
                    <a:lnTo>
                      <a:pt x="176" y="13"/>
                    </a:lnTo>
                    <a:lnTo>
                      <a:pt x="181" y="13"/>
                    </a:lnTo>
                    <a:lnTo>
                      <a:pt x="181" y="13"/>
                    </a:lnTo>
                    <a:lnTo>
                      <a:pt x="181" y="18"/>
                    </a:lnTo>
                    <a:lnTo>
                      <a:pt x="181" y="18"/>
                    </a:lnTo>
                    <a:lnTo>
                      <a:pt x="181" y="18"/>
                    </a:lnTo>
                    <a:lnTo>
                      <a:pt x="185" y="18"/>
                    </a:lnTo>
                    <a:lnTo>
                      <a:pt x="185" y="18"/>
                    </a:lnTo>
                    <a:lnTo>
                      <a:pt x="185" y="22"/>
                    </a:lnTo>
                    <a:lnTo>
                      <a:pt x="185" y="22"/>
                    </a:lnTo>
                    <a:lnTo>
                      <a:pt x="185" y="22"/>
                    </a:lnTo>
                    <a:lnTo>
                      <a:pt x="185" y="22"/>
                    </a:lnTo>
                    <a:lnTo>
                      <a:pt x="190" y="22"/>
                    </a:lnTo>
                    <a:lnTo>
                      <a:pt x="190" y="22"/>
                    </a:lnTo>
                    <a:lnTo>
                      <a:pt x="190" y="22"/>
                    </a:lnTo>
                    <a:lnTo>
                      <a:pt x="190" y="27"/>
                    </a:lnTo>
                    <a:lnTo>
                      <a:pt x="194" y="27"/>
                    </a:lnTo>
                    <a:lnTo>
                      <a:pt x="194" y="27"/>
                    </a:lnTo>
                    <a:lnTo>
                      <a:pt x="199" y="27"/>
                    </a:lnTo>
                    <a:lnTo>
                      <a:pt x="199" y="27"/>
                    </a:lnTo>
                    <a:lnTo>
                      <a:pt x="203" y="27"/>
                    </a:lnTo>
                    <a:lnTo>
                      <a:pt x="203" y="27"/>
                    </a:lnTo>
                    <a:lnTo>
                      <a:pt x="203" y="31"/>
                    </a:lnTo>
                    <a:lnTo>
                      <a:pt x="208" y="31"/>
                    </a:lnTo>
                    <a:lnTo>
                      <a:pt x="208" y="31"/>
                    </a:lnTo>
                    <a:lnTo>
                      <a:pt x="212" y="31"/>
                    </a:lnTo>
                    <a:lnTo>
                      <a:pt x="212" y="31"/>
                    </a:lnTo>
                    <a:lnTo>
                      <a:pt x="212" y="31"/>
                    </a:lnTo>
                    <a:lnTo>
                      <a:pt x="212" y="31"/>
                    </a:lnTo>
                    <a:lnTo>
                      <a:pt x="217" y="31"/>
                    </a:lnTo>
                    <a:lnTo>
                      <a:pt x="217" y="31"/>
                    </a:lnTo>
                    <a:lnTo>
                      <a:pt x="217" y="31"/>
                    </a:lnTo>
                    <a:lnTo>
                      <a:pt x="217" y="27"/>
                    </a:lnTo>
                    <a:lnTo>
                      <a:pt x="221" y="27"/>
                    </a:lnTo>
                    <a:lnTo>
                      <a:pt x="221" y="27"/>
                    </a:lnTo>
                    <a:lnTo>
                      <a:pt x="221" y="27"/>
                    </a:lnTo>
                    <a:lnTo>
                      <a:pt x="221" y="27"/>
                    </a:lnTo>
                    <a:lnTo>
                      <a:pt x="226" y="27"/>
                    </a:lnTo>
                    <a:lnTo>
                      <a:pt x="230" y="22"/>
                    </a:lnTo>
                    <a:lnTo>
                      <a:pt x="230" y="22"/>
                    </a:lnTo>
                    <a:lnTo>
                      <a:pt x="230" y="22"/>
                    </a:lnTo>
                    <a:lnTo>
                      <a:pt x="230" y="22"/>
                    </a:lnTo>
                    <a:lnTo>
                      <a:pt x="235" y="22"/>
                    </a:lnTo>
                    <a:lnTo>
                      <a:pt x="235" y="22"/>
                    </a:lnTo>
                    <a:lnTo>
                      <a:pt x="240" y="22"/>
                    </a:lnTo>
                    <a:lnTo>
                      <a:pt x="240" y="22"/>
                    </a:lnTo>
                    <a:lnTo>
                      <a:pt x="244" y="27"/>
                    </a:lnTo>
                    <a:lnTo>
                      <a:pt x="244" y="27"/>
                    </a:lnTo>
                    <a:lnTo>
                      <a:pt x="249" y="27"/>
                    </a:lnTo>
                    <a:lnTo>
                      <a:pt x="249" y="22"/>
                    </a:lnTo>
                    <a:lnTo>
                      <a:pt x="253" y="22"/>
                    </a:lnTo>
                    <a:lnTo>
                      <a:pt x="253" y="27"/>
                    </a:lnTo>
                    <a:lnTo>
                      <a:pt x="258" y="27"/>
                    </a:lnTo>
                    <a:lnTo>
                      <a:pt x="258" y="27"/>
                    </a:lnTo>
                    <a:lnTo>
                      <a:pt x="262" y="31"/>
                    </a:lnTo>
                    <a:lnTo>
                      <a:pt x="262" y="31"/>
                    </a:lnTo>
                    <a:lnTo>
                      <a:pt x="267" y="31"/>
                    </a:lnTo>
                    <a:lnTo>
                      <a:pt x="267" y="31"/>
                    </a:lnTo>
                    <a:lnTo>
                      <a:pt x="271" y="31"/>
                    </a:lnTo>
                    <a:lnTo>
                      <a:pt x="271" y="31"/>
                    </a:lnTo>
                    <a:lnTo>
                      <a:pt x="276" y="31"/>
                    </a:lnTo>
                    <a:lnTo>
                      <a:pt x="276" y="31"/>
                    </a:lnTo>
                    <a:lnTo>
                      <a:pt x="276" y="36"/>
                    </a:lnTo>
                    <a:lnTo>
                      <a:pt x="276" y="36"/>
                    </a:lnTo>
                    <a:lnTo>
                      <a:pt x="276" y="36"/>
                    </a:lnTo>
                    <a:lnTo>
                      <a:pt x="276" y="36"/>
                    </a:lnTo>
                    <a:lnTo>
                      <a:pt x="280" y="36"/>
                    </a:lnTo>
                    <a:lnTo>
                      <a:pt x="280" y="36"/>
                    </a:lnTo>
                    <a:lnTo>
                      <a:pt x="280" y="36"/>
                    </a:lnTo>
                    <a:lnTo>
                      <a:pt x="285" y="40"/>
                    </a:lnTo>
                    <a:lnTo>
                      <a:pt x="289" y="40"/>
                    </a:lnTo>
                    <a:lnTo>
                      <a:pt x="289" y="40"/>
                    </a:lnTo>
                    <a:lnTo>
                      <a:pt x="294" y="40"/>
                    </a:lnTo>
                    <a:lnTo>
                      <a:pt x="294" y="40"/>
                    </a:lnTo>
                    <a:lnTo>
                      <a:pt x="298" y="40"/>
                    </a:lnTo>
                    <a:lnTo>
                      <a:pt x="303" y="40"/>
                    </a:lnTo>
                    <a:lnTo>
                      <a:pt x="303" y="40"/>
                    </a:lnTo>
                    <a:lnTo>
                      <a:pt x="307" y="40"/>
                    </a:lnTo>
                    <a:lnTo>
                      <a:pt x="312" y="40"/>
                    </a:lnTo>
                    <a:lnTo>
                      <a:pt x="316" y="40"/>
                    </a:lnTo>
                    <a:lnTo>
                      <a:pt x="316" y="40"/>
                    </a:lnTo>
                    <a:lnTo>
                      <a:pt x="316" y="40"/>
                    </a:lnTo>
                    <a:lnTo>
                      <a:pt x="321" y="40"/>
                    </a:lnTo>
                    <a:lnTo>
                      <a:pt x="321" y="45"/>
                    </a:lnTo>
                    <a:lnTo>
                      <a:pt x="321" y="40"/>
                    </a:lnTo>
                    <a:lnTo>
                      <a:pt x="325" y="40"/>
                    </a:lnTo>
                    <a:lnTo>
                      <a:pt x="325" y="40"/>
                    </a:lnTo>
                    <a:lnTo>
                      <a:pt x="330" y="36"/>
                    </a:lnTo>
                    <a:lnTo>
                      <a:pt x="330" y="36"/>
                    </a:lnTo>
                    <a:lnTo>
                      <a:pt x="330" y="36"/>
                    </a:lnTo>
                    <a:lnTo>
                      <a:pt x="330" y="36"/>
                    </a:lnTo>
                    <a:lnTo>
                      <a:pt x="334" y="36"/>
                    </a:lnTo>
                    <a:lnTo>
                      <a:pt x="334" y="36"/>
                    </a:lnTo>
                    <a:lnTo>
                      <a:pt x="334" y="36"/>
                    </a:lnTo>
                    <a:lnTo>
                      <a:pt x="339" y="36"/>
                    </a:lnTo>
                    <a:lnTo>
                      <a:pt x="339" y="36"/>
                    </a:lnTo>
                    <a:lnTo>
                      <a:pt x="343" y="31"/>
                    </a:lnTo>
                    <a:lnTo>
                      <a:pt x="343" y="31"/>
                    </a:lnTo>
                    <a:lnTo>
                      <a:pt x="348" y="31"/>
                    </a:lnTo>
                    <a:lnTo>
                      <a:pt x="348" y="31"/>
                    </a:lnTo>
                    <a:lnTo>
                      <a:pt x="348" y="31"/>
                    </a:lnTo>
                    <a:lnTo>
                      <a:pt x="348" y="31"/>
                    </a:lnTo>
                    <a:lnTo>
                      <a:pt x="348" y="27"/>
                    </a:lnTo>
                    <a:lnTo>
                      <a:pt x="348" y="27"/>
                    </a:lnTo>
                    <a:lnTo>
                      <a:pt x="348" y="22"/>
                    </a:lnTo>
                    <a:lnTo>
                      <a:pt x="352" y="22"/>
                    </a:lnTo>
                    <a:lnTo>
                      <a:pt x="352" y="22"/>
                    </a:lnTo>
                    <a:lnTo>
                      <a:pt x="352" y="22"/>
                    </a:lnTo>
                    <a:lnTo>
                      <a:pt x="352" y="18"/>
                    </a:lnTo>
                    <a:lnTo>
                      <a:pt x="357" y="18"/>
                    </a:lnTo>
                    <a:lnTo>
                      <a:pt x="357" y="18"/>
                    </a:lnTo>
                    <a:lnTo>
                      <a:pt x="357" y="18"/>
                    </a:lnTo>
                    <a:lnTo>
                      <a:pt x="362" y="18"/>
                    </a:lnTo>
                    <a:lnTo>
                      <a:pt x="362" y="18"/>
                    </a:lnTo>
                    <a:lnTo>
                      <a:pt x="362" y="18"/>
                    </a:lnTo>
                    <a:lnTo>
                      <a:pt x="366" y="18"/>
                    </a:lnTo>
                    <a:lnTo>
                      <a:pt x="371" y="18"/>
                    </a:lnTo>
                    <a:lnTo>
                      <a:pt x="371" y="22"/>
                    </a:lnTo>
                    <a:lnTo>
                      <a:pt x="375" y="22"/>
                    </a:lnTo>
                    <a:lnTo>
                      <a:pt x="375" y="22"/>
                    </a:lnTo>
                    <a:lnTo>
                      <a:pt x="380" y="22"/>
                    </a:lnTo>
                    <a:lnTo>
                      <a:pt x="380" y="22"/>
                    </a:lnTo>
                    <a:lnTo>
                      <a:pt x="380" y="22"/>
                    </a:lnTo>
                    <a:lnTo>
                      <a:pt x="384" y="22"/>
                    </a:lnTo>
                    <a:lnTo>
                      <a:pt x="384" y="22"/>
                    </a:lnTo>
                    <a:lnTo>
                      <a:pt x="384" y="22"/>
                    </a:lnTo>
                    <a:lnTo>
                      <a:pt x="389" y="22"/>
                    </a:lnTo>
                    <a:lnTo>
                      <a:pt x="389" y="22"/>
                    </a:lnTo>
                    <a:lnTo>
                      <a:pt x="393" y="22"/>
                    </a:lnTo>
                    <a:lnTo>
                      <a:pt x="393" y="22"/>
                    </a:lnTo>
                    <a:lnTo>
                      <a:pt x="398" y="22"/>
                    </a:lnTo>
                    <a:lnTo>
                      <a:pt x="398" y="27"/>
                    </a:lnTo>
                    <a:lnTo>
                      <a:pt x="398" y="31"/>
                    </a:lnTo>
                    <a:lnTo>
                      <a:pt x="398" y="36"/>
                    </a:lnTo>
                    <a:lnTo>
                      <a:pt x="398" y="40"/>
                    </a:lnTo>
                    <a:lnTo>
                      <a:pt x="398" y="40"/>
                    </a:lnTo>
                    <a:lnTo>
                      <a:pt x="402" y="45"/>
                    </a:lnTo>
                    <a:lnTo>
                      <a:pt x="402" y="45"/>
                    </a:lnTo>
                    <a:lnTo>
                      <a:pt x="402" y="45"/>
                    </a:lnTo>
                    <a:lnTo>
                      <a:pt x="402" y="49"/>
                    </a:lnTo>
                    <a:lnTo>
                      <a:pt x="402" y="49"/>
                    </a:lnTo>
                    <a:lnTo>
                      <a:pt x="402" y="54"/>
                    </a:lnTo>
                    <a:lnTo>
                      <a:pt x="402" y="54"/>
                    </a:lnTo>
                    <a:lnTo>
                      <a:pt x="402" y="54"/>
                    </a:lnTo>
                    <a:lnTo>
                      <a:pt x="402" y="58"/>
                    </a:lnTo>
                    <a:lnTo>
                      <a:pt x="407" y="58"/>
                    </a:lnTo>
                    <a:lnTo>
                      <a:pt x="407" y="63"/>
                    </a:lnTo>
                    <a:lnTo>
                      <a:pt x="411" y="63"/>
                    </a:lnTo>
                    <a:lnTo>
                      <a:pt x="411" y="63"/>
                    </a:lnTo>
                    <a:lnTo>
                      <a:pt x="411" y="63"/>
                    </a:lnTo>
                    <a:lnTo>
                      <a:pt x="416" y="63"/>
                    </a:lnTo>
                    <a:lnTo>
                      <a:pt x="416" y="63"/>
                    </a:lnTo>
                    <a:lnTo>
                      <a:pt x="416" y="63"/>
                    </a:lnTo>
                    <a:lnTo>
                      <a:pt x="416" y="63"/>
                    </a:lnTo>
                    <a:lnTo>
                      <a:pt x="416" y="63"/>
                    </a:lnTo>
                    <a:lnTo>
                      <a:pt x="420" y="63"/>
                    </a:lnTo>
                    <a:lnTo>
                      <a:pt x="420" y="58"/>
                    </a:lnTo>
                    <a:lnTo>
                      <a:pt x="425" y="58"/>
                    </a:lnTo>
                    <a:lnTo>
                      <a:pt x="425" y="58"/>
                    </a:lnTo>
                    <a:lnTo>
                      <a:pt x="425" y="63"/>
                    </a:lnTo>
                    <a:lnTo>
                      <a:pt x="429" y="63"/>
                    </a:lnTo>
                    <a:lnTo>
                      <a:pt x="429" y="63"/>
                    </a:lnTo>
                    <a:lnTo>
                      <a:pt x="434" y="63"/>
                    </a:lnTo>
                    <a:lnTo>
                      <a:pt x="434" y="63"/>
                    </a:lnTo>
                    <a:lnTo>
                      <a:pt x="434" y="63"/>
                    </a:lnTo>
                    <a:lnTo>
                      <a:pt x="434" y="63"/>
                    </a:lnTo>
                    <a:lnTo>
                      <a:pt x="434" y="63"/>
                    </a:lnTo>
                    <a:lnTo>
                      <a:pt x="434" y="58"/>
                    </a:lnTo>
                    <a:lnTo>
                      <a:pt x="434" y="58"/>
                    </a:lnTo>
                    <a:lnTo>
                      <a:pt x="438" y="58"/>
                    </a:lnTo>
                    <a:lnTo>
                      <a:pt x="438" y="58"/>
                    </a:lnTo>
                    <a:lnTo>
                      <a:pt x="438" y="54"/>
                    </a:lnTo>
                    <a:lnTo>
                      <a:pt x="438" y="54"/>
                    </a:lnTo>
                    <a:lnTo>
                      <a:pt x="443" y="58"/>
                    </a:lnTo>
                    <a:lnTo>
                      <a:pt x="447" y="58"/>
                    </a:lnTo>
                    <a:lnTo>
                      <a:pt x="447" y="58"/>
                    </a:lnTo>
                    <a:lnTo>
                      <a:pt x="452" y="58"/>
                    </a:lnTo>
                    <a:lnTo>
                      <a:pt x="452" y="58"/>
                    </a:lnTo>
                    <a:lnTo>
                      <a:pt x="456" y="63"/>
                    </a:lnTo>
                    <a:lnTo>
                      <a:pt x="456" y="63"/>
                    </a:lnTo>
                    <a:lnTo>
                      <a:pt x="456" y="63"/>
                    </a:lnTo>
                    <a:lnTo>
                      <a:pt x="456" y="63"/>
                    </a:lnTo>
                    <a:lnTo>
                      <a:pt x="461" y="63"/>
                    </a:lnTo>
                    <a:lnTo>
                      <a:pt x="461" y="63"/>
                    </a:lnTo>
                    <a:lnTo>
                      <a:pt x="461" y="63"/>
                    </a:lnTo>
                    <a:lnTo>
                      <a:pt x="461" y="63"/>
                    </a:lnTo>
                    <a:lnTo>
                      <a:pt x="465" y="68"/>
                    </a:lnTo>
                    <a:lnTo>
                      <a:pt x="465" y="68"/>
                    </a:lnTo>
                    <a:lnTo>
                      <a:pt x="465" y="68"/>
                    </a:lnTo>
                    <a:lnTo>
                      <a:pt x="465" y="68"/>
                    </a:lnTo>
                    <a:lnTo>
                      <a:pt x="470" y="68"/>
                    </a:lnTo>
                    <a:lnTo>
                      <a:pt x="470" y="68"/>
                    </a:lnTo>
                    <a:lnTo>
                      <a:pt x="474" y="72"/>
                    </a:lnTo>
                    <a:lnTo>
                      <a:pt x="474" y="72"/>
                    </a:lnTo>
                    <a:lnTo>
                      <a:pt x="474" y="72"/>
                    </a:lnTo>
                    <a:lnTo>
                      <a:pt x="479" y="72"/>
                    </a:lnTo>
                    <a:lnTo>
                      <a:pt x="479" y="77"/>
                    </a:lnTo>
                    <a:lnTo>
                      <a:pt x="479" y="77"/>
                    </a:lnTo>
                    <a:lnTo>
                      <a:pt x="479" y="77"/>
                    </a:lnTo>
                    <a:lnTo>
                      <a:pt x="483" y="81"/>
                    </a:lnTo>
                    <a:lnTo>
                      <a:pt x="483" y="81"/>
                    </a:lnTo>
                    <a:lnTo>
                      <a:pt x="479" y="81"/>
                    </a:lnTo>
                    <a:lnTo>
                      <a:pt x="479" y="81"/>
                    </a:lnTo>
                    <a:lnTo>
                      <a:pt x="479" y="81"/>
                    </a:lnTo>
                    <a:lnTo>
                      <a:pt x="479" y="81"/>
                    </a:lnTo>
                    <a:lnTo>
                      <a:pt x="474" y="81"/>
                    </a:lnTo>
                    <a:lnTo>
                      <a:pt x="474" y="81"/>
                    </a:lnTo>
                    <a:lnTo>
                      <a:pt x="470" y="81"/>
                    </a:lnTo>
                    <a:lnTo>
                      <a:pt x="470" y="81"/>
                    </a:lnTo>
                    <a:lnTo>
                      <a:pt x="465" y="81"/>
                    </a:lnTo>
                    <a:lnTo>
                      <a:pt x="465" y="81"/>
                    </a:lnTo>
                    <a:lnTo>
                      <a:pt x="465" y="81"/>
                    </a:lnTo>
                    <a:lnTo>
                      <a:pt x="465" y="81"/>
                    </a:lnTo>
                    <a:lnTo>
                      <a:pt x="465" y="81"/>
                    </a:lnTo>
                    <a:lnTo>
                      <a:pt x="461" y="81"/>
                    </a:lnTo>
                    <a:lnTo>
                      <a:pt x="461" y="81"/>
                    </a:lnTo>
                    <a:lnTo>
                      <a:pt x="456" y="81"/>
                    </a:lnTo>
                    <a:lnTo>
                      <a:pt x="456" y="81"/>
                    </a:lnTo>
                    <a:lnTo>
                      <a:pt x="456" y="81"/>
                    </a:lnTo>
                    <a:lnTo>
                      <a:pt x="456" y="86"/>
                    </a:lnTo>
                    <a:lnTo>
                      <a:pt x="456" y="86"/>
                    </a:lnTo>
                    <a:lnTo>
                      <a:pt x="452" y="86"/>
                    </a:lnTo>
                    <a:lnTo>
                      <a:pt x="452" y="86"/>
                    </a:lnTo>
                    <a:lnTo>
                      <a:pt x="452" y="86"/>
                    </a:lnTo>
                    <a:lnTo>
                      <a:pt x="447" y="86"/>
                    </a:lnTo>
                    <a:lnTo>
                      <a:pt x="447" y="86"/>
                    </a:lnTo>
                    <a:lnTo>
                      <a:pt x="447" y="86"/>
                    </a:lnTo>
                    <a:lnTo>
                      <a:pt x="452" y="86"/>
                    </a:lnTo>
                    <a:lnTo>
                      <a:pt x="452" y="90"/>
                    </a:lnTo>
                    <a:lnTo>
                      <a:pt x="452" y="90"/>
                    </a:lnTo>
                    <a:lnTo>
                      <a:pt x="452" y="90"/>
                    </a:lnTo>
                    <a:lnTo>
                      <a:pt x="447" y="90"/>
                    </a:lnTo>
                    <a:lnTo>
                      <a:pt x="447" y="90"/>
                    </a:lnTo>
                    <a:lnTo>
                      <a:pt x="443" y="90"/>
                    </a:lnTo>
                    <a:lnTo>
                      <a:pt x="443" y="90"/>
                    </a:lnTo>
                    <a:lnTo>
                      <a:pt x="443" y="90"/>
                    </a:lnTo>
                    <a:lnTo>
                      <a:pt x="443" y="90"/>
                    </a:lnTo>
                    <a:lnTo>
                      <a:pt x="438" y="90"/>
                    </a:lnTo>
                    <a:lnTo>
                      <a:pt x="443" y="95"/>
                    </a:lnTo>
                    <a:lnTo>
                      <a:pt x="438" y="95"/>
                    </a:lnTo>
                    <a:lnTo>
                      <a:pt x="438" y="95"/>
                    </a:lnTo>
                    <a:lnTo>
                      <a:pt x="438" y="99"/>
                    </a:lnTo>
                    <a:lnTo>
                      <a:pt x="438" y="99"/>
                    </a:lnTo>
                    <a:lnTo>
                      <a:pt x="443" y="99"/>
                    </a:lnTo>
                    <a:lnTo>
                      <a:pt x="443" y="99"/>
                    </a:lnTo>
                    <a:lnTo>
                      <a:pt x="443" y="104"/>
                    </a:lnTo>
                    <a:lnTo>
                      <a:pt x="443" y="104"/>
                    </a:lnTo>
                    <a:lnTo>
                      <a:pt x="438" y="104"/>
                    </a:lnTo>
                    <a:lnTo>
                      <a:pt x="438" y="104"/>
                    </a:lnTo>
                    <a:lnTo>
                      <a:pt x="438" y="108"/>
                    </a:lnTo>
                    <a:lnTo>
                      <a:pt x="438" y="108"/>
                    </a:lnTo>
                    <a:lnTo>
                      <a:pt x="438" y="108"/>
                    </a:lnTo>
                    <a:lnTo>
                      <a:pt x="434" y="108"/>
                    </a:lnTo>
                    <a:lnTo>
                      <a:pt x="434" y="108"/>
                    </a:lnTo>
                    <a:lnTo>
                      <a:pt x="429" y="108"/>
                    </a:lnTo>
                    <a:lnTo>
                      <a:pt x="429" y="108"/>
                    </a:lnTo>
                    <a:lnTo>
                      <a:pt x="425" y="108"/>
                    </a:lnTo>
                    <a:lnTo>
                      <a:pt x="425" y="108"/>
                    </a:lnTo>
                    <a:lnTo>
                      <a:pt x="425" y="113"/>
                    </a:lnTo>
                    <a:lnTo>
                      <a:pt x="420" y="113"/>
                    </a:lnTo>
                    <a:lnTo>
                      <a:pt x="425" y="113"/>
                    </a:lnTo>
                    <a:lnTo>
                      <a:pt x="425" y="113"/>
                    </a:lnTo>
                    <a:lnTo>
                      <a:pt x="425" y="113"/>
                    </a:lnTo>
                    <a:lnTo>
                      <a:pt x="420" y="117"/>
                    </a:lnTo>
                    <a:lnTo>
                      <a:pt x="420" y="117"/>
                    </a:lnTo>
                    <a:lnTo>
                      <a:pt x="420" y="117"/>
                    </a:lnTo>
                    <a:lnTo>
                      <a:pt x="420" y="122"/>
                    </a:lnTo>
                    <a:lnTo>
                      <a:pt x="420" y="122"/>
                    </a:lnTo>
                    <a:lnTo>
                      <a:pt x="420" y="122"/>
                    </a:lnTo>
                    <a:lnTo>
                      <a:pt x="416" y="122"/>
                    </a:lnTo>
                    <a:lnTo>
                      <a:pt x="416" y="122"/>
                    </a:lnTo>
                    <a:lnTo>
                      <a:pt x="416" y="122"/>
                    </a:lnTo>
                    <a:lnTo>
                      <a:pt x="416" y="122"/>
                    </a:lnTo>
                    <a:lnTo>
                      <a:pt x="416" y="122"/>
                    </a:lnTo>
                    <a:lnTo>
                      <a:pt x="411" y="122"/>
                    </a:lnTo>
                    <a:lnTo>
                      <a:pt x="411" y="122"/>
                    </a:lnTo>
                    <a:lnTo>
                      <a:pt x="407" y="122"/>
                    </a:lnTo>
                    <a:lnTo>
                      <a:pt x="402" y="122"/>
                    </a:lnTo>
                    <a:lnTo>
                      <a:pt x="402" y="122"/>
                    </a:lnTo>
                    <a:lnTo>
                      <a:pt x="398" y="122"/>
                    </a:lnTo>
                    <a:lnTo>
                      <a:pt x="398" y="117"/>
                    </a:lnTo>
                    <a:lnTo>
                      <a:pt x="393" y="117"/>
                    </a:lnTo>
                    <a:lnTo>
                      <a:pt x="393" y="117"/>
                    </a:lnTo>
                    <a:lnTo>
                      <a:pt x="389" y="117"/>
                    </a:lnTo>
                    <a:lnTo>
                      <a:pt x="389" y="122"/>
                    </a:lnTo>
                    <a:lnTo>
                      <a:pt x="389" y="122"/>
                    </a:lnTo>
                    <a:lnTo>
                      <a:pt x="389" y="122"/>
                    </a:lnTo>
                    <a:lnTo>
                      <a:pt x="389" y="126"/>
                    </a:lnTo>
                    <a:lnTo>
                      <a:pt x="389" y="126"/>
                    </a:lnTo>
                    <a:lnTo>
                      <a:pt x="389" y="131"/>
                    </a:lnTo>
                    <a:lnTo>
                      <a:pt x="389" y="131"/>
                    </a:lnTo>
                    <a:lnTo>
                      <a:pt x="389" y="131"/>
                    </a:lnTo>
                    <a:lnTo>
                      <a:pt x="389" y="135"/>
                    </a:lnTo>
                    <a:lnTo>
                      <a:pt x="389" y="135"/>
                    </a:lnTo>
                    <a:lnTo>
                      <a:pt x="393" y="135"/>
                    </a:lnTo>
                    <a:lnTo>
                      <a:pt x="393" y="135"/>
                    </a:lnTo>
                    <a:lnTo>
                      <a:pt x="393" y="140"/>
                    </a:lnTo>
                    <a:lnTo>
                      <a:pt x="398" y="140"/>
                    </a:lnTo>
                    <a:lnTo>
                      <a:pt x="402" y="140"/>
                    </a:lnTo>
                    <a:lnTo>
                      <a:pt x="402" y="144"/>
                    </a:lnTo>
                    <a:lnTo>
                      <a:pt x="402" y="144"/>
                    </a:lnTo>
                    <a:lnTo>
                      <a:pt x="402" y="144"/>
                    </a:lnTo>
                    <a:lnTo>
                      <a:pt x="402" y="144"/>
                    </a:lnTo>
                    <a:lnTo>
                      <a:pt x="402" y="144"/>
                    </a:lnTo>
                    <a:lnTo>
                      <a:pt x="402" y="149"/>
                    </a:lnTo>
                    <a:lnTo>
                      <a:pt x="402" y="149"/>
                    </a:lnTo>
                    <a:lnTo>
                      <a:pt x="402" y="149"/>
                    </a:lnTo>
                    <a:lnTo>
                      <a:pt x="402" y="149"/>
                    </a:lnTo>
                    <a:lnTo>
                      <a:pt x="402" y="149"/>
                    </a:lnTo>
                    <a:lnTo>
                      <a:pt x="398" y="149"/>
                    </a:lnTo>
                    <a:lnTo>
                      <a:pt x="398" y="153"/>
                    </a:lnTo>
                    <a:lnTo>
                      <a:pt x="398" y="153"/>
                    </a:lnTo>
                    <a:lnTo>
                      <a:pt x="393" y="153"/>
                    </a:lnTo>
                    <a:lnTo>
                      <a:pt x="393" y="153"/>
                    </a:lnTo>
                    <a:lnTo>
                      <a:pt x="393" y="158"/>
                    </a:lnTo>
                    <a:lnTo>
                      <a:pt x="393" y="158"/>
                    </a:lnTo>
                    <a:lnTo>
                      <a:pt x="393" y="158"/>
                    </a:lnTo>
                    <a:lnTo>
                      <a:pt x="393" y="162"/>
                    </a:lnTo>
                    <a:lnTo>
                      <a:pt x="393" y="162"/>
                    </a:lnTo>
                    <a:lnTo>
                      <a:pt x="393" y="162"/>
                    </a:lnTo>
                    <a:lnTo>
                      <a:pt x="393" y="162"/>
                    </a:lnTo>
                    <a:lnTo>
                      <a:pt x="393" y="167"/>
                    </a:lnTo>
                    <a:lnTo>
                      <a:pt x="389" y="167"/>
                    </a:lnTo>
                    <a:lnTo>
                      <a:pt x="389" y="167"/>
                    </a:lnTo>
                    <a:lnTo>
                      <a:pt x="389" y="167"/>
                    </a:lnTo>
                    <a:lnTo>
                      <a:pt x="384" y="167"/>
                    </a:lnTo>
                    <a:lnTo>
                      <a:pt x="384" y="172"/>
                    </a:lnTo>
                    <a:lnTo>
                      <a:pt x="384" y="172"/>
                    </a:lnTo>
                    <a:lnTo>
                      <a:pt x="380" y="172"/>
                    </a:lnTo>
                    <a:lnTo>
                      <a:pt x="380" y="172"/>
                    </a:lnTo>
                    <a:lnTo>
                      <a:pt x="375" y="172"/>
                    </a:lnTo>
                    <a:lnTo>
                      <a:pt x="375" y="172"/>
                    </a:lnTo>
                    <a:lnTo>
                      <a:pt x="371" y="176"/>
                    </a:lnTo>
                    <a:lnTo>
                      <a:pt x="366" y="176"/>
                    </a:lnTo>
                    <a:lnTo>
                      <a:pt x="366" y="176"/>
                    </a:lnTo>
                    <a:lnTo>
                      <a:pt x="362" y="176"/>
                    </a:lnTo>
                    <a:lnTo>
                      <a:pt x="362" y="176"/>
                    </a:lnTo>
                    <a:lnTo>
                      <a:pt x="357" y="176"/>
                    </a:lnTo>
                    <a:lnTo>
                      <a:pt x="357" y="176"/>
                    </a:lnTo>
                    <a:lnTo>
                      <a:pt x="352" y="176"/>
                    </a:lnTo>
                    <a:lnTo>
                      <a:pt x="348" y="176"/>
                    </a:lnTo>
                    <a:lnTo>
                      <a:pt x="343" y="176"/>
                    </a:lnTo>
                    <a:lnTo>
                      <a:pt x="343" y="176"/>
                    </a:lnTo>
                    <a:lnTo>
                      <a:pt x="343" y="181"/>
                    </a:lnTo>
                    <a:lnTo>
                      <a:pt x="339" y="181"/>
                    </a:lnTo>
                    <a:lnTo>
                      <a:pt x="339" y="181"/>
                    </a:lnTo>
                    <a:lnTo>
                      <a:pt x="339" y="181"/>
                    </a:lnTo>
                    <a:lnTo>
                      <a:pt x="334" y="185"/>
                    </a:lnTo>
                    <a:lnTo>
                      <a:pt x="330" y="185"/>
                    </a:lnTo>
                    <a:lnTo>
                      <a:pt x="330" y="190"/>
                    </a:lnTo>
                    <a:lnTo>
                      <a:pt x="325" y="190"/>
                    </a:lnTo>
                    <a:lnTo>
                      <a:pt x="325" y="190"/>
                    </a:lnTo>
                    <a:lnTo>
                      <a:pt x="325" y="190"/>
                    </a:lnTo>
                    <a:lnTo>
                      <a:pt x="325" y="194"/>
                    </a:lnTo>
                    <a:lnTo>
                      <a:pt x="325" y="194"/>
                    </a:lnTo>
                    <a:lnTo>
                      <a:pt x="321" y="194"/>
                    </a:lnTo>
                    <a:lnTo>
                      <a:pt x="321" y="194"/>
                    </a:lnTo>
                    <a:lnTo>
                      <a:pt x="316" y="194"/>
                    </a:lnTo>
                    <a:lnTo>
                      <a:pt x="312" y="190"/>
                    </a:lnTo>
                    <a:lnTo>
                      <a:pt x="312" y="190"/>
                    </a:lnTo>
                    <a:lnTo>
                      <a:pt x="307" y="190"/>
                    </a:lnTo>
                    <a:lnTo>
                      <a:pt x="303" y="190"/>
                    </a:lnTo>
                    <a:lnTo>
                      <a:pt x="298" y="190"/>
                    </a:lnTo>
                    <a:lnTo>
                      <a:pt x="294" y="190"/>
                    </a:lnTo>
                    <a:lnTo>
                      <a:pt x="289" y="185"/>
                    </a:lnTo>
                    <a:lnTo>
                      <a:pt x="285" y="185"/>
                    </a:lnTo>
                    <a:lnTo>
                      <a:pt x="280" y="185"/>
                    </a:lnTo>
                    <a:lnTo>
                      <a:pt x="276" y="185"/>
                    </a:lnTo>
                    <a:lnTo>
                      <a:pt x="271" y="185"/>
                    </a:lnTo>
                    <a:lnTo>
                      <a:pt x="271" y="181"/>
                    </a:lnTo>
                    <a:lnTo>
                      <a:pt x="267" y="181"/>
                    </a:lnTo>
                    <a:lnTo>
                      <a:pt x="267" y="181"/>
                    </a:lnTo>
                    <a:lnTo>
                      <a:pt x="262" y="181"/>
                    </a:lnTo>
                    <a:lnTo>
                      <a:pt x="262" y="176"/>
                    </a:lnTo>
                    <a:lnTo>
                      <a:pt x="258" y="176"/>
                    </a:lnTo>
                    <a:lnTo>
                      <a:pt x="258" y="176"/>
                    </a:lnTo>
                    <a:lnTo>
                      <a:pt x="249" y="176"/>
                    </a:lnTo>
                    <a:lnTo>
                      <a:pt x="249" y="176"/>
                    </a:lnTo>
                    <a:lnTo>
                      <a:pt x="240" y="176"/>
                    </a:lnTo>
                    <a:lnTo>
                      <a:pt x="240" y="176"/>
                    </a:lnTo>
                    <a:lnTo>
                      <a:pt x="235" y="176"/>
                    </a:lnTo>
                    <a:lnTo>
                      <a:pt x="230" y="181"/>
                    </a:lnTo>
                    <a:lnTo>
                      <a:pt x="221" y="181"/>
                    </a:lnTo>
                    <a:lnTo>
                      <a:pt x="221" y="181"/>
                    </a:lnTo>
                    <a:lnTo>
                      <a:pt x="212" y="176"/>
                    </a:lnTo>
                    <a:lnTo>
                      <a:pt x="203" y="176"/>
                    </a:lnTo>
                    <a:lnTo>
                      <a:pt x="194" y="176"/>
                    </a:lnTo>
                    <a:lnTo>
                      <a:pt x="190" y="176"/>
                    </a:lnTo>
                    <a:lnTo>
                      <a:pt x="185" y="176"/>
                    </a:lnTo>
                    <a:lnTo>
                      <a:pt x="185" y="181"/>
                    </a:lnTo>
                    <a:lnTo>
                      <a:pt x="181" y="181"/>
                    </a:lnTo>
                    <a:lnTo>
                      <a:pt x="181" y="176"/>
                    </a:lnTo>
                    <a:lnTo>
                      <a:pt x="181" y="176"/>
                    </a:lnTo>
                    <a:lnTo>
                      <a:pt x="176" y="172"/>
                    </a:lnTo>
                    <a:lnTo>
                      <a:pt x="176" y="172"/>
                    </a:lnTo>
                    <a:lnTo>
                      <a:pt x="172" y="172"/>
                    </a:lnTo>
                    <a:lnTo>
                      <a:pt x="172" y="167"/>
                    </a:lnTo>
                    <a:lnTo>
                      <a:pt x="172" y="167"/>
                    </a:lnTo>
                    <a:lnTo>
                      <a:pt x="163" y="162"/>
                    </a:lnTo>
                    <a:lnTo>
                      <a:pt x="163" y="158"/>
                    </a:lnTo>
                    <a:lnTo>
                      <a:pt x="163" y="158"/>
                    </a:lnTo>
                    <a:lnTo>
                      <a:pt x="158" y="158"/>
                    </a:lnTo>
                    <a:lnTo>
                      <a:pt x="158" y="153"/>
                    </a:lnTo>
                    <a:lnTo>
                      <a:pt x="158" y="153"/>
                    </a:lnTo>
                    <a:lnTo>
                      <a:pt x="154" y="153"/>
                    </a:lnTo>
                    <a:lnTo>
                      <a:pt x="154" y="153"/>
                    </a:lnTo>
                    <a:lnTo>
                      <a:pt x="154" y="153"/>
                    </a:lnTo>
                    <a:lnTo>
                      <a:pt x="154" y="149"/>
                    </a:lnTo>
                    <a:lnTo>
                      <a:pt x="154" y="149"/>
                    </a:lnTo>
                    <a:lnTo>
                      <a:pt x="149" y="149"/>
                    </a:lnTo>
                    <a:lnTo>
                      <a:pt x="145" y="149"/>
                    </a:lnTo>
                    <a:lnTo>
                      <a:pt x="145" y="149"/>
                    </a:lnTo>
                    <a:lnTo>
                      <a:pt x="140" y="149"/>
                    </a:lnTo>
                    <a:lnTo>
                      <a:pt x="136" y="144"/>
                    </a:lnTo>
                    <a:lnTo>
                      <a:pt x="136" y="144"/>
                    </a:lnTo>
                    <a:lnTo>
                      <a:pt x="131" y="144"/>
                    </a:lnTo>
                    <a:lnTo>
                      <a:pt x="127" y="144"/>
                    </a:lnTo>
                    <a:lnTo>
                      <a:pt x="127" y="140"/>
                    </a:lnTo>
                    <a:lnTo>
                      <a:pt x="122" y="140"/>
                    </a:lnTo>
                    <a:lnTo>
                      <a:pt x="122" y="140"/>
                    </a:lnTo>
                    <a:lnTo>
                      <a:pt x="118" y="140"/>
                    </a:lnTo>
                    <a:lnTo>
                      <a:pt x="113" y="140"/>
                    </a:lnTo>
                    <a:lnTo>
                      <a:pt x="109" y="135"/>
                    </a:lnTo>
                    <a:lnTo>
                      <a:pt x="104" y="140"/>
                    </a:lnTo>
                    <a:lnTo>
                      <a:pt x="104" y="140"/>
                    </a:lnTo>
                    <a:lnTo>
                      <a:pt x="99" y="140"/>
                    </a:lnTo>
                    <a:lnTo>
                      <a:pt x="99" y="135"/>
                    </a:lnTo>
                    <a:lnTo>
                      <a:pt x="95" y="135"/>
                    </a:lnTo>
                    <a:lnTo>
                      <a:pt x="95" y="140"/>
                    </a:lnTo>
                    <a:lnTo>
                      <a:pt x="90" y="135"/>
                    </a:lnTo>
                    <a:lnTo>
                      <a:pt x="90" y="135"/>
                    </a:lnTo>
                    <a:lnTo>
                      <a:pt x="90" y="135"/>
                    </a:lnTo>
                    <a:lnTo>
                      <a:pt x="86" y="135"/>
                    </a:lnTo>
                    <a:lnTo>
                      <a:pt x="86" y="135"/>
                    </a:lnTo>
                    <a:lnTo>
                      <a:pt x="81" y="135"/>
                    </a:lnTo>
                    <a:lnTo>
                      <a:pt x="81" y="135"/>
                    </a:lnTo>
                    <a:lnTo>
                      <a:pt x="81" y="135"/>
                    </a:lnTo>
                    <a:lnTo>
                      <a:pt x="81" y="135"/>
                    </a:lnTo>
                    <a:lnTo>
                      <a:pt x="81" y="135"/>
                    </a:lnTo>
                    <a:lnTo>
                      <a:pt x="77" y="135"/>
                    </a:lnTo>
                    <a:lnTo>
                      <a:pt x="77" y="131"/>
                    </a:lnTo>
                    <a:lnTo>
                      <a:pt x="77" y="131"/>
                    </a:lnTo>
                    <a:lnTo>
                      <a:pt x="72" y="131"/>
                    </a:lnTo>
                    <a:lnTo>
                      <a:pt x="72" y="131"/>
                    </a:lnTo>
                    <a:lnTo>
                      <a:pt x="72" y="126"/>
                    </a:lnTo>
                    <a:lnTo>
                      <a:pt x="72" y="126"/>
                    </a:lnTo>
                    <a:lnTo>
                      <a:pt x="72" y="122"/>
                    </a:lnTo>
                    <a:lnTo>
                      <a:pt x="72" y="122"/>
                    </a:lnTo>
                    <a:lnTo>
                      <a:pt x="72" y="122"/>
                    </a:lnTo>
                    <a:lnTo>
                      <a:pt x="72" y="122"/>
                    </a:lnTo>
                    <a:lnTo>
                      <a:pt x="72" y="122"/>
                    </a:lnTo>
                    <a:lnTo>
                      <a:pt x="72" y="117"/>
                    </a:lnTo>
                    <a:lnTo>
                      <a:pt x="72" y="117"/>
                    </a:lnTo>
                    <a:lnTo>
                      <a:pt x="68" y="117"/>
                    </a:lnTo>
                    <a:lnTo>
                      <a:pt x="68" y="113"/>
                    </a:lnTo>
                    <a:lnTo>
                      <a:pt x="68" y="113"/>
                    </a:lnTo>
                    <a:lnTo>
                      <a:pt x="68" y="108"/>
                    </a:lnTo>
                    <a:lnTo>
                      <a:pt x="68" y="108"/>
                    </a:lnTo>
                    <a:lnTo>
                      <a:pt x="68" y="108"/>
                    </a:lnTo>
                    <a:lnTo>
                      <a:pt x="68" y="108"/>
                    </a:lnTo>
                    <a:lnTo>
                      <a:pt x="68" y="108"/>
                    </a:lnTo>
                    <a:lnTo>
                      <a:pt x="63" y="104"/>
                    </a:lnTo>
                    <a:lnTo>
                      <a:pt x="63" y="104"/>
                    </a:lnTo>
                    <a:lnTo>
                      <a:pt x="63" y="104"/>
                    </a:lnTo>
                    <a:lnTo>
                      <a:pt x="59" y="104"/>
                    </a:lnTo>
                    <a:lnTo>
                      <a:pt x="59" y="99"/>
                    </a:lnTo>
                    <a:lnTo>
                      <a:pt x="54" y="99"/>
                    </a:lnTo>
                    <a:lnTo>
                      <a:pt x="54" y="95"/>
                    </a:lnTo>
                    <a:lnTo>
                      <a:pt x="54" y="95"/>
                    </a:lnTo>
                    <a:lnTo>
                      <a:pt x="54" y="95"/>
                    </a:lnTo>
                    <a:lnTo>
                      <a:pt x="50" y="90"/>
                    </a:lnTo>
                    <a:lnTo>
                      <a:pt x="50" y="90"/>
                    </a:lnTo>
                    <a:lnTo>
                      <a:pt x="50" y="90"/>
                    </a:lnTo>
                    <a:lnTo>
                      <a:pt x="50" y="90"/>
                    </a:lnTo>
                    <a:lnTo>
                      <a:pt x="50" y="90"/>
                    </a:lnTo>
                    <a:lnTo>
                      <a:pt x="45" y="90"/>
                    </a:lnTo>
                    <a:lnTo>
                      <a:pt x="45" y="90"/>
                    </a:lnTo>
                    <a:lnTo>
                      <a:pt x="45" y="86"/>
                    </a:lnTo>
                    <a:lnTo>
                      <a:pt x="41" y="86"/>
                    </a:lnTo>
                    <a:lnTo>
                      <a:pt x="41" y="86"/>
                    </a:lnTo>
                    <a:lnTo>
                      <a:pt x="41" y="86"/>
                    </a:lnTo>
                    <a:lnTo>
                      <a:pt x="41" y="86"/>
                    </a:lnTo>
                    <a:lnTo>
                      <a:pt x="41" y="86"/>
                    </a:lnTo>
                    <a:lnTo>
                      <a:pt x="41" y="86"/>
                    </a:lnTo>
                    <a:lnTo>
                      <a:pt x="36" y="86"/>
                    </a:lnTo>
                    <a:lnTo>
                      <a:pt x="36" y="86"/>
                    </a:lnTo>
                    <a:lnTo>
                      <a:pt x="36" y="86"/>
                    </a:lnTo>
                    <a:lnTo>
                      <a:pt x="36" y="86"/>
                    </a:lnTo>
                    <a:lnTo>
                      <a:pt x="32" y="81"/>
                    </a:lnTo>
                    <a:lnTo>
                      <a:pt x="32" y="81"/>
                    </a:lnTo>
                    <a:lnTo>
                      <a:pt x="27" y="86"/>
                    </a:lnTo>
                    <a:lnTo>
                      <a:pt x="27" y="86"/>
                    </a:lnTo>
                    <a:lnTo>
                      <a:pt x="27" y="86"/>
                    </a:lnTo>
                    <a:lnTo>
                      <a:pt x="27" y="81"/>
                    </a:lnTo>
                    <a:lnTo>
                      <a:pt x="23" y="81"/>
                    </a:lnTo>
                    <a:lnTo>
                      <a:pt x="23" y="81"/>
                    </a:lnTo>
                    <a:lnTo>
                      <a:pt x="18" y="81"/>
                    </a:lnTo>
                    <a:lnTo>
                      <a:pt x="18" y="81"/>
                    </a:lnTo>
                    <a:lnTo>
                      <a:pt x="18" y="77"/>
                    </a:lnTo>
                    <a:lnTo>
                      <a:pt x="14" y="77"/>
                    </a:lnTo>
                    <a:lnTo>
                      <a:pt x="14" y="77"/>
                    </a:lnTo>
                    <a:lnTo>
                      <a:pt x="14" y="77"/>
                    </a:lnTo>
                    <a:lnTo>
                      <a:pt x="9" y="77"/>
                    </a:lnTo>
                    <a:lnTo>
                      <a:pt x="9" y="77"/>
                    </a:lnTo>
                    <a:lnTo>
                      <a:pt x="5" y="72"/>
                    </a:lnTo>
                    <a:lnTo>
                      <a:pt x="5" y="72"/>
                    </a:lnTo>
                    <a:lnTo>
                      <a:pt x="5" y="72"/>
                    </a:lnTo>
                    <a:lnTo>
                      <a:pt x="5" y="72"/>
                    </a:lnTo>
                    <a:lnTo>
                      <a:pt x="5" y="72"/>
                    </a:lnTo>
                    <a:lnTo>
                      <a:pt x="5" y="72"/>
                    </a:lnTo>
                    <a:lnTo>
                      <a:pt x="5" y="72"/>
                    </a:lnTo>
                    <a:lnTo>
                      <a:pt x="5" y="72"/>
                    </a:lnTo>
                    <a:lnTo>
                      <a:pt x="0" y="68"/>
                    </a:lnTo>
                    <a:lnTo>
                      <a:pt x="0" y="68"/>
                    </a:lnTo>
                    <a:lnTo>
                      <a:pt x="0" y="68"/>
                    </a:lnTo>
                    <a:lnTo>
                      <a:pt x="0" y="68"/>
                    </a:lnTo>
                    <a:lnTo>
                      <a:pt x="0" y="68"/>
                    </a:lnTo>
                    <a:lnTo>
                      <a:pt x="0" y="68"/>
                    </a:lnTo>
                    <a:lnTo>
                      <a:pt x="0" y="68"/>
                    </a:lnTo>
                    <a:lnTo>
                      <a:pt x="0" y="63"/>
                    </a:lnTo>
                    <a:lnTo>
                      <a:pt x="0" y="63"/>
                    </a:lnTo>
                    <a:lnTo>
                      <a:pt x="0" y="63"/>
                    </a:lnTo>
                    <a:lnTo>
                      <a:pt x="0" y="63"/>
                    </a:lnTo>
                    <a:lnTo>
                      <a:pt x="0" y="63"/>
                    </a:lnTo>
                    <a:lnTo>
                      <a:pt x="0" y="63"/>
                    </a:lnTo>
                    <a:lnTo>
                      <a:pt x="0" y="63"/>
                    </a:lnTo>
                    <a:lnTo>
                      <a:pt x="0" y="63"/>
                    </a:lnTo>
                    <a:lnTo>
                      <a:pt x="0" y="58"/>
                    </a:lnTo>
                    <a:lnTo>
                      <a:pt x="0" y="58"/>
                    </a:lnTo>
                    <a:lnTo>
                      <a:pt x="0" y="58"/>
                    </a:lnTo>
                    <a:lnTo>
                      <a:pt x="0" y="58"/>
                    </a:lnTo>
                    <a:lnTo>
                      <a:pt x="5" y="58"/>
                    </a:lnTo>
                    <a:lnTo>
                      <a:pt x="5" y="54"/>
                    </a:lnTo>
                    <a:lnTo>
                      <a:pt x="5" y="58"/>
                    </a:lnTo>
                    <a:lnTo>
                      <a:pt x="5" y="54"/>
                    </a:lnTo>
                    <a:lnTo>
                      <a:pt x="5" y="54"/>
                    </a:lnTo>
                    <a:lnTo>
                      <a:pt x="9" y="58"/>
                    </a:lnTo>
                    <a:lnTo>
                      <a:pt x="9" y="58"/>
                    </a:lnTo>
                    <a:lnTo>
                      <a:pt x="9" y="58"/>
                    </a:lnTo>
                    <a:lnTo>
                      <a:pt x="9" y="54"/>
                    </a:lnTo>
                    <a:lnTo>
                      <a:pt x="9" y="54"/>
                    </a:lnTo>
                    <a:lnTo>
                      <a:pt x="9" y="54"/>
                    </a:lnTo>
                    <a:lnTo>
                      <a:pt x="9" y="54"/>
                    </a:lnTo>
                    <a:lnTo>
                      <a:pt x="14" y="54"/>
                    </a:lnTo>
                    <a:lnTo>
                      <a:pt x="14" y="54"/>
                    </a:lnTo>
                    <a:lnTo>
                      <a:pt x="14" y="54"/>
                    </a:lnTo>
                    <a:lnTo>
                      <a:pt x="14" y="54"/>
                    </a:lnTo>
                    <a:lnTo>
                      <a:pt x="14" y="54"/>
                    </a:lnTo>
                    <a:lnTo>
                      <a:pt x="14" y="54"/>
                    </a:lnTo>
                    <a:lnTo>
                      <a:pt x="14" y="54"/>
                    </a:lnTo>
                    <a:lnTo>
                      <a:pt x="18" y="54"/>
                    </a:lnTo>
                    <a:lnTo>
                      <a:pt x="18" y="54"/>
                    </a:lnTo>
                    <a:lnTo>
                      <a:pt x="18" y="49"/>
                    </a:lnTo>
                    <a:lnTo>
                      <a:pt x="18" y="49"/>
                    </a:lnTo>
                    <a:lnTo>
                      <a:pt x="18" y="49"/>
                    </a:lnTo>
                    <a:lnTo>
                      <a:pt x="18" y="49"/>
                    </a:lnTo>
                    <a:lnTo>
                      <a:pt x="18" y="49"/>
                    </a:lnTo>
                    <a:lnTo>
                      <a:pt x="18" y="45"/>
                    </a:lnTo>
                    <a:lnTo>
                      <a:pt x="18" y="45"/>
                    </a:lnTo>
                    <a:lnTo>
                      <a:pt x="23" y="45"/>
                    </a:lnTo>
                    <a:lnTo>
                      <a:pt x="18" y="45"/>
                    </a:lnTo>
                    <a:lnTo>
                      <a:pt x="23" y="45"/>
                    </a:lnTo>
                    <a:lnTo>
                      <a:pt x="23" y="45"/>
                    </a:lnTo>
                    <a:lnTo>
                      <a:pt x="23" y="45"/>
                    </a:lnTo>
                    <a:lnTo>
                      <a:pt x="23" y="40"/>
                    </a:lnTo>
                    <a:lnTo>
                      <a:pt x="23" y="40"/>
                    </a:lnTo>
                    <a:lnTo>
                      <a:pt x="27" y="40"/>
                    </a:lnTo>
                    <a:lnTo>
                      <a:pt x="27" y="40"/>
                    </a:lnTo>
                    <a:lnTo>
                      <a:pt x="27" y="40"/>
                    </a:lnTo>
                    <a:lnTo>
                      <a:pt x="27" y="40"/>
                    </a:lnTo>
                    <a:lnTo>
                      <a:pt x="32" y="40"/>
                    </a:lnTo>
                    <a:lnTo>
                      <a:pt x="32" y="36"/>
                    </a:lnTo>
                    <a:lnTo>
                      <a:pt x="32" y="36"/>
                    </a:lnTo>
                    <a:lnTo>
                      <a:pt x="32" y="36"/>
                    </a:lnTo>
                    <a:lnTo>
                      <a:pt x="32" y="36"/>
                    </a:lnTo>
                    <a:lnTo>
                      <a:pt x="36" y="36"/>
                    </a:lnTo>
                    <a:lnTo>
                      <a:pt x="36" y="36"/>
                    </a:lnTo>
                    <a:lnTo>
                      <a:pt x="36" y="36"/>
                    </a:lnTo>
                    <a:lnTo>
                      <a:pt x="36" y="36"/>
                    </a:lnTo>
                    <a:lnTo>
                      <a:pt x="36" y="31"/>
                    </a:lnTo>
                    <a:lnTo>
                      <a:pt x="36" y="31"/>
                    </a:lnTo>
                    <a:lnTo>
                      <a:pt x="36" y="31"/>
                    </a:lnTo>
                    <a:lnTo>
                      <a:pt x="36" y="31"/>
                    </a:lnTo>
                    <a:lnTo>
                      <a:pt x="41" y="31"/>
                    </a:lnTo>
                    <a:lnTo>
                      <a:pt x="41" y="31"/>
                    </a:lnTo>
                    <a:lnTo>
                      <a:pt x="45" y="31"/>
                    </a:lnTo>
                    <a:lnTo>
                      <a:pt x="45" y="31"/>
                    </a:lnTo>
                    <a:lnTo>
                      <a:pt x="45" y="27"/>
                    </a:lnTo>
                    <a:lnTo>
                      <a:pt x="45" y="27"/>
                    </a:lnTo>
                    <a:lnTo>
                      <a:pt x="45" y="27"/>
                    </a:lnTo>
                    <a:lnTo>
                      <a:pt x="45" y="27"/>
                    </a:lnTo>
                    <a:lnTo>
                      <a:pt x="45" y="27"/>
                    </a:lnTo>
                    <a:lnTo>
                      <a:pt x="50" y="27"/>
                    </a:lnTo>
                    <a:lnTo>
                      <a:pt x="50" y="31"/>
                    </a:lnTo>
                    <a:lnTo>
                      <a:pt x="50" y="31"/>
                    </a:lnTo>
                    <a:lnTo>
                      <a:pt x="50" y="31"/>
                    </a:lnTo>
                    <a:lnTo>
                      <a:pt x="54" y="31"/>
                    </a:lnTo>
                    <a:lnTo>
                      <a:pt x="54" y="27"/>
                    </a:lnTo>
                    <a:lnTo>
                      <a:pt x="54" y="27"/>
                    </a:lnTo>
                    <a:lnTo>
                      <a:pt x="54" y="27"/>
                    </a:lnTo>
                    <a:lnTo>
                      <a:pt x="54" y="27"/>
                    </a:lnTo>
                    <a:lnTo>
                      <a:pt x="54" y="31"/>
                    </a:lnTo>
                    <a:lnTo>
                      <a:pt x="59" y="31"/>
                    </a:lnTo>
                    <a:lnTo>
                      <a:pt x="59" y="31"/>
                    </a:lnTo>
                    <a:lnTo>
                      <a:pt x="59" y="31"/>
                    </a:lnTo>
                    <a:lnTo>
                      <a:pt x="59" y="31"/>
                    </a:lnTo>
                    <a:lnTo>
                      <a:pt x="63" y="31"/>
                    </a:lnTo>
                    <a:lnTo>
                      <a:pt x="63" y="31"/>
                    </a:lnTo>
                    <a:lnTo>
                      <a:pt x="68" y="31"/>
                    </a:lnTo>
                    <a:lnTo>
                      <a:pt x="68" y="31"/>
                    </a:lnTo>
                    <a:lnTo>
                      <a:pt x="68" y="31"/>
                    </a:lnTo>
                    <a:lnTo>
                      <a:pt x="72" y="31"/>
                    </a:lnTo>
                    <a:lnTo>
                      <a:pt x="72" y="31"/>
                    </a:lnTo>
                    <a:lnTo>
                      <a:pt x="77" y="31"/>
                    </a:lnTo>
                    <a:lnTo>
                      <a:pt x="77" y="31"/>
                    </a:lnTo>
                    <a:lnTo>
                      <a:pt x="77" y="36"/>
                    </a:lnTo>
                    <a:lnTo>
                      <a:pt x="77" y="36"/>
                    </a:lnTo>
                    <a:lnTo>
                      <a:pt x="81" y="36"/>
                    </a:lnTo>
                    <a:lnTo>
                      <a:pt x="81" y="36"/>
                    </a:lnTo>
                    <a:lnTo>
                      <a:pt x="81" y="40"/>
                    </a:lnTo>
                    <a:lnTo>
                      <a:pt x="81" y="40"/>
                    </a:lnTo>
                    <a:lnTo>
                      <a:pt x="86" y="40"/>
                    </a:lnTo>
                    <a:lnTo>
                      <a:pt x="86" y="40"/>
                    </a:lnTo>
                    <a:lnTo>
                      <a:pt x="86" y="40"/>
                    </a:lnTo>
                    <a:lnTo>
                      <a:pt x="86" y="40"/>
                    </a:lnTo>
                    <a:lnTo>
                      <a:pt x="90" y="40"/>
                    </a:lnTo>
                    <a:lnTo>
                      <a:pt x="90" y="40"/>
                    </a:lnTo>
                    <a:lnTo>
                      <a:pt x="90" y="40"/>
                    </a:lnTo>
                    <a:lnTo>
                      <a:pt x="90" y="40"/>
                    </a:lnTo>
                    <a:lnTo>
                      <a:pt x="95" y="40"/>
                    </a:lnTo>
                    <a:lnTo>
                      <a:pt x="95" y="40"/>
                    </a:lnTo>
                    <a:lnTo>
                      <a:pt x="95" y="40"/>
                    </a:lnTo>
                    <a:lnTo>
                      <a:pt x="99" y="40"/>
                    </a:lnTo>
                    <a:lnTo>
                      <a:pt x="99" y="40"/>
                    </a:lnTo>
                    <a:lnTo>
                      <a:pt x="99" y="40"/>
                    </a:lnTo>
                    <a:lnTo>
                      <a:pt x="99" y="40"/>
                    </a:lnTo>
                    <a:lnTo>
                      <a:pt x="104" y="40"/>
                    </a:lnTo>
                    <a:lnTo>
                      <a:pt x="104" y="40"/>
                    </a:lnTo>
                    <a:lnTo>
                      <a:pt x="104" y="40"/>
                    </a:lnTo>
                    <a:lnTo>
                      <a:pt x="104" y="40"/>
                    </a:lnTo>
                    <a:lnTo>
                      <a:pt x="104" y="40"/>
                    </a:lnTo>
                    <a:lnTo>
                      <a:pt x="104" y="40"/>
                    </a:lnTo>
                    <a:lnTo>
                      <a:pt x="104" y="40"/>
                    </a:lnTo>
                    <a:lnTo>
                      <a:pt x="109" y="40"/>
                    </a:lnTo>
                    <a:lnTo>
                      <a:pt x="109" y="40"/>
                    </a:lnTo>
                    <a:lnTo>
                      <a:pt x="109" y="40"/>
                    </a:lnTo>
                    <a:lnTo>
                      <a:pt x="113" y="40"/>
                    </a:lnTo>
                    <a:lnTo>
                      <a:pt x="113" y="40"/>
                    </a:lnTo>
                    <a:lnTo>
                      <a:pt x="113" y="40"/>
                    </a:lnTo>
                    <a:lnTo>
                      <a:pt x="113" y="40"/>
                    </a:lnTo>
                    <a:lnTo>
                      <a:pt x="113" y="40"/>
                    </a:lnTo>
                    <a:lnTo>
                      <a:pt x="118" y="40"/>
                    </a:lnTo>
                    <a:lnTo>
                      <a:pt x="118" y="40"/>
                    </a:lnTo>
                    <a:lnTo>
                      <a:pt x="118" y="40"/>
                    </a:lnTo>
                    <a:lnTo>
                      <a:pt x="122" y="40"/>
                    </a:lnTo>
                    <a:lnTo>
                      <a:pt x="122" y="40"/>
                    </a:lnTo>
                    <a:lnTo>
                      <a:pt x="122" y="45"/>
                    </a:lnTo>
                    <a:lnTo>
                      <a:pt x="122" y="45"/>
                    </a:lnTo>
                    <a:lnTo>
                      <a:pt x="127" y="45"/>
                    </a:lnTo>
                    <a:lnTo>
                      <a:pt x="127" y="45"/>
                    </a:lnTo>
                    <a:lnTo>
                      <a:pt x="127" y="45"/>
                    </a:lnTo>
                    <a:lnTo>
                      <a:pt x="131" y="40"/>
                    </a:lnTo>
                    <a:lnTo>
                      <a:pt x="131" y="40"/>
                    </a:lnTo>
                    <a:lnTo>
                      <a:pt x="131" y="40"/>
                    </a:lnTo>
                    <a:lnTo>
                      <a:pt x="131" y="40"/>
                    </a:lnTo>
                    <a:lnTo>
                      <a:pt x="131" y="40"/>
                    </a:lnTo>
                    <a:lnTo>
                      <a:pt x="131" y="40"/>
                    </a:lnTo>
                    <a:lnTo>
                      <a:pt x="131" y="40"/>
                    </a:lnTo>
                    <a:lnTo>
                      <a:pt x="136" y="40"/>
                    </a:lnTo>
                    <a:lnTo>
                      <a:pt x="136" y="36"/>
                    </a:lnTo>
                    <a:lnTo>
                      <a:pt x="136" y="36"/>
                    </a:lnTo>
                    <a:lnTo>
                      <a:pt x="136" y="36"/>
                    </a:lnTo>
                    <a:lnTo>
                      <a:pt x="136" y="36"/>
                    </a:lnTo>
                    <a:lnTo>
                      <a:pt x="136" y="31"/>
                    </a:lnTo>
                    <a:lnTo>
                      <a:pt x="131" y="31"/>
                    </a:lnTo>
                    <a:lnTo>
                      <a:pt x="131" y="27"/>
                    </a:lnTo>
                    <a:lnTo>
                      <a:pt x="131" y="27"/>
                    </a:lnTo>
                    <a:lnTo>
                      <a:pt x="131" y="27"/>
                    </a:lnTo>
                    <a:lnTo>
                      <a:pt x="131" y="27"/>
                    </a:lnTo>
                    <a:lnTo>
                      <a:pt x="127" y="27"/>
                    </a:lnTo>
                    <a:lnTo>
                      <a:pt x="127" y="27"/>
                    </a:lnTo>
                    <a:lnTo>
                      <a:pt x="127" y="27"/>
                    </a:lnTo>
                    <a:lnTo>
                      <a:pt x="127" y="22"/>
                    </a:lnTo>
                    <a:lnTo>
                      <a:pt x="122" y="22"/>
                    </a:lnTo>
                    <a:lnTo>
                      <a:pt x="122" y="22"/>
                    </a:lnTo>
                    <a:lnTo>
                      <a:pt x="122" y="22"/>
                    </a:lnTo>
                    <a:lnTo>
                      <a:pt x="122" y="22"/>
                    </a:lnTo>
                    <a:lnTo>
                      <a:pt x="122" y="18"/>
                    </a:lnTo>
                    <a:lnTo>
                      <a:pt x="118" y="18"/>
                    </a:lnTo>
                    <a:lnTo>
                      <a:pt x="118" y="18"/>
                    </a:lnTo>
                    <a:lnTo>
                      <a:pt x="118" y="13"/>
                    </a:lnTo>
                    <a:lnTo>
                      <a:pt x="118" y="13"/>
                    </a:lnTo>
                    <a:lnTo>
                      <a:pt x="118" y="13"/>
                    </a:lnTo>
                    <a:lnTo>
                      <a:pt x="118" y="13"/>
                    </a:lnTo>
                    <a:lnTo>
                      <a:pt x="118" y="13"/>
                    </a:lnTo>
                    <a:lnTo>
                      <a:pt x="118" y="9"/>
                    </a:lnTo>
                    <a:lnTo>
                      <a:pt x="118" y="9"/>
                    </a:lnTo>
                    <a:lnTo>
                      <a:pt x="118" y="9"/>
                    </a:lnTo>
                    <a:lnTo>
                      <a:pt x="118" y="9"/>
                    </a:lnTo>
                    <a:lnTo>
                      <a:pt x="118" y="9"/>
                    </a:lnTo>
                    <a:lnTo>
                      <a:pt x="118" y="9"/>
                    </a:lnTo>
                    <a:lnTo>
                      <a:pt x="118" y="4"/>
                    </a:lnTo>
                    <a:lnTo>
                      <a:pt x="118" y="4"/>
                    </a:lnTo>
                    <a:lnTo>
                      <a:pt x="122" y="4"/>
                    </a:lnTo>
                    <a:lnTo>
                      <a:pt x="122" y="0"/>
                    </a:lnTo>
                    <a:lnTo>
                      <a:pt x="122" y="0"/>
                    </a:lnTo>
                    <a:lnTo>
                      <a:pt x="122" y="0"/>
                    </a:lnTo>
                    <a:lnTo>
                      <a:pt x="122" y="0"/>
                    </a:lnTo>
                    <a:lnTo>
                      <a:pt x="122" y="0"/>
                    </a:lnTo>
                    <a:lnTo>
                      <a:pt x="127" y="0"/>
                    </a:lnTo>
                    <a:lnTo>
                      <a:pt x="127" y="0"/>
                    </a:lnTo>
                    <a:lnTo>
                      <a:pt x="127" y="0"/>
                    </a:lnTo>
                    <a:lnTo>
                      <a:pt x="131" y="0"/>
                    </a:lnTo>
                    <a:lnTo>
                      <a:pt x="131" y="0"/>
                    </a:lnTo>
                    <a:lnTo>
                      <a:pt x="136" y="0"/>
                    </a:lnTo>
                    <a:lnTo>
                      <a:pt x="136" y="0"/>
                    </a:lnTo>
                    <a:lnTo>
                      <a:pt x="136" y="4"/>
                    </a:lnTo>
                    <a:lnTo>
                      <a:pt x="140" y="4"/>
                    </a:lnTo>
                    <a:lnTo>
                      <a:pt x="140" y="4"/>
                    </a:lnTo>
                    <a:lnTo>
                      <a:pt x="145" y="4"/>
                    </a:lnTo>
                    <a:lnTo>
                      <a:pt x="149" y="4"/>
                    </a:lnTo>
                    <a:lnTo>
                      <a:pt x="149" y="4"/>
                    </a:lnTo>
                    <a:lnTo>
                      <a:pt x="154" y="4"/>
                    </a:lnTo>
                    <a:lnTo>
                      <a:pt x="154" y="4"/>
                    </a:lnTo>
                    <a:lnTo>
                      <a:pt x="158" y="4"/>
                    </a:lnTo>
                    <a:lnTo>
                      <a:pt x="163" y="9"/>
                    </a:lnTo>
                    <a:lnTo>
                      <a:pt x="163"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1" name="Freeform 112"/>
              <p:cNvSpPr>
                <a:spLocks/>
              </p:cNvSpPr>
              <p:nvPr/>
            </p:nvSpPr>
            <p:spPr bwMode="auto">
              <a:xfrm>
                <a:off x="5102226" y="3260726"/>
                <a:ext cx="287338" cy="488950"/>
              </a:xfrm>
              <a:custGeom>
                <a:avLst/>
                <a:gdLst>
                  <a:gd name="T0" fmla="*/ 176 w 181"/>
                  <a:gd name="T1" fmla="*/ 32 h 308"/>
                  <a:gd name="T2" fmla="*/ 176 w 181"/>
                  <a:gd name="T3" fmla="*/ 46 h 308"/>
                  <a:gd name="T4" fmla="*/ 176 w 181"/>
                  <a:gd name="T5" fmla="*/ 55 h 308"/>
                  <a:gd name="T6" fmla="*/ 181 w 181"/>
                  <a:gd name="T7" fmla="*/ 73 h 308"/>
                  <a:gd name="T8" fmla="*/ 181 w 181"/>
                  <a:gd name="T9" fmla="*/ 77 h 308"/>
                  <a:gd name="T10" fmla="*/ 176 w 181"/>
                  <a:gd name="T11" fmla="*/ 91 h 308"/>
                  <a:gd name="T12" fmla="*/ 167 w 181"/>
                  <a:gd name="T13" fmla="*/ 104 h 308"/>
                  <a:gd name="T14" fmla="*/ 158 w 181"/>
                  <a:gd name="T15" fmla="*/ 118 h 308"/>
                  <a:gd name="T16" fmla="*/ 140 w 181"/>
                  <a:gd name="T17" fmla="*/ 127 h 308"/>
                  <a:gd name="T18" fmla="*/ 117 w 181"/>
                  <a:gd name="T19" fmla="*/ 141 h 308"/>
                  <a:gd name="T20" fmla="*/ 104 w 181"/>
                  <a:gd name="T21" fmla="*/ 154 h 308"/>
                  <a:gd name="T22" fmla="*/ 95 w 181"/>
                  <a:gd name="T23" fmla="*/ 159 h 308"/>
                  <a:gd name="T24" fmla="*/ 68 w 181"/>
                  <a:gd name="T25" fmla="*/ 177 h 308"/>
                  <a:gd name="T26" fmla="*/ 72 w 181"/>
                  <a:gd name="T27" fmla="*/ 195 h 308"/>
                  <a:gd name="T28" fmla="*/ 77 w 181"/>
                  <a:gd name="T29" fmla="*/ 226 h 308"/>
                  <a:gd name="T30" fmla="*/ 81 w 181"/>
                  <a:gd name="T31" fmla="*/ 222 h 308"/>
                  <a:gd name="T32" fmla="*/ 77 w 181"/>
                  <a:gd name="T33" fmla="*/ 254 h 308"/>
                  <a:gd name="T34" fmla="*/ 72 w 181"/>
                  <a:gd name="T35" fmla="*/ 263 h 308"/>
                  <a:gd name="T36" fmla="*/ 32 w 181"/>
                  <a:gd name="T37" fmla="*/ 285 h 308"/>
                  <a:gd name="T38" fmla="*/ 32 w 181"/>
                  <a:gd name="T39" fmla="*/ 299 h 308"/>
                  <a:gd name="T40" fmla="*/ 27 w 181"/>
                  <a:gd name="T41" fmla="*/ 308 h 308"/>
                  <a:gd name="T42" fmla="*/ 18 w 181"/>
                  <a:gd name="T43" fmla="*/ 299 h 308"/>
                  <a:gd name="T44" fmla="*/ 18 w 181"/>
                  <a:gd name="T45" fmla="*/ 285 h 308"/>
                  <a:gd name="T46" fmla="*/ 18 w 181"/>
                  <a:gd name="T47" fmla="*/ 263 h 308"/>
                  <a:gd name="T48" fmla="*/ 14 w 181"/>
                  <a:gd name="T49" fmla="*/ 245 h 308"/>
                  <a:gd name="T50" fmla="*/ 9 w 181"/>
                  <a:gd name="T51" fmla="*/ 226 h 308"/>
                  <a:gd name="T52" fmla="*/ 32 w 181"/>
                  <a:gd name="T53" fmla="*/ 204 h 308"/>
                  <a:gd name="T54" fmla="*/ 36 w 181"/>
                  <a:gd name="T55" fmla="*/ 190 h 308"/>
                  <a:gd name="T56" fmla="*/ 41 w 181"/>
                  <a:gd name="T57" fmla="*/ 172 h 308"/>
                  <a:gd name="T58" fmla="*/ 36 w 181"/>
                  <a:gd name="T59" fmla="*/ 159 h 308"/>
                  <a:gd name="T60" fmla="*/ 45 w 181"/>
                  <a:gd name="T61" fmla="*/ 150 h 308"/>
                  <a:gd name="T62" fmla="*/ 41 w 181"/>
                  <a:gd name="T63" fmla="*/ 127 h 308"/>
                  <a:gd name="T64" fmla="*/ 36 w 181"/>
                  <a:gd name="T65" fmla="*/ 113 h 308"/>
                  <a:gd name="T66" fmla="*/ 5 w 181"/>
                  <a:gd name="T67" fmla="*/ 104 h 308"/>
                  <a:gd name="T68" fmla="*/ 0 w 181"/>
                  <a:gd name="T69" fmla="*/ 91 h 308"/>
                  <a:gd name="T70" fmla="*/ 14 w 181"/>
                  <a:gd name="T71" fmla="*/ 82 h 308"/>
                  <a:gd name="T72" fmla="*/ 32 w 181"/>
                  <a:gd name="T73" fmla="*/ 73 h 308"/>
                  <a:gd name="T74" fmla="*/ 59 w 181"/>
                  <a:gd name="T75" fmla="*/ 77 h 308"/>
                  <a:gd name="T76" fmla="*/ 68 w 181"/>
                  <a:gd name="T77" fmla="*/ 77 h 308"/>
                  <a:gd name="T78" fmla="*/ 72 w 181"/>
                  <a:gd name="T79" fmla="*/ 95 h 308"/>
                  <a:gd name="T80" fmla="*/ 68 w 181"/>
                  <a:gd name="T81" fmla="*/ 109 h 308"/>
                  <a:gd name="T82" fmla="*/ 77 w 181"/>
                  <a:gd name="T83" fmla="*/ 118 h 308"/>
                  <a:gd name="T84" fmla="*/ 81 w 181"/>
                  <a:gd name="T85" fmla="*/ 127 h 308"/>
                  <a:gd name="T86" fmla="*/ 81 w 181"/>
                  <a:gd name="T87" fmla="*/ 113 h 308"/>
                  <a:gd name="T88" fmla="*/ 95 w 181"/>
                  <a:gd name="T89" fmla="*/ 104 h 308"/>
                  <a:gd name="T90" fmla="*/ 95 w 181"/>
                  <a:gd name="T91" fmla="*/ 77 h 308"/>
                  <a:gd name="T92" fmla="*/ 77 w 181"/>
                  <a:gd name="T93" fmla="*/ 59 h 308"/>
                  <a:gd name="T94" fmla="*/ 72 w 181"/>
                  <a:gd name="T95" fmla="*/ 32 h 308"/>
                  <a:gd name="T96" fmla="*/ 77 w 181"/>
                  <a:gd name="T97" fmla="*/ 23 h 308"/>
                  <a:gd name="T98" fmla="*/ 95 w 181"/>
                  <a:gd name="T99" fmla="*/ 23 h 308"/>
                  <a:gd name="T100" fmla="*/ 108 w 181"/>
                  <a:gd name="T101" fmla="*/ 23 h 308"/>
                  <a:gd name="T102" fmla="*/ 122 w 181"/>
                  <a:gd name="T103" fmla="*/ 23 h 308"/>
                  <a:gd name="T104" fmla="*/ 140 w 181"/>
                  <a:gd name="T105" fmla="*/ 18 h 308"/>
                  <a:gd name="T106" fmla="*/ 158 w 181"/>
                  <a:gd name="T107" fmla="*/ 14 h 308"/>
                  <a:gd name="T108" fmla="*/ 181 w 181"/>
                  <a:gd name="T109" fmla="*/ 5 h 308"/>
                  <a:gd name="T110" fmla="*/ 181 w 181"/>
                  <a:gd name="T111" fmla="*/ 1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1" h="308">
                    <a:moveTo>
                      <a:pt x="176" y="18"/>
                    </a:moveTo>
                    <a:lnTo>
                      <a:pt x="176" y="18"/>
                    </a:lnTo>
                    <a:lnTo>
                      <a:pt x="176" y="18"/>
                    </a:lnTo>
                    <a:lnTo>
                      <a:pt x="176" y="23"/>
                    </a:lnTo>
                    <a:lnTo>
                      <a:pt x="176" y="28"/>
                    </a:lnTo>
                    <a:lnTo>
                      <a:pt x="176" y="28"/>
                    </a:lnTo>
                    <a:lnTo>
                      <a:pt x="176" y="32"/>
                    </a:lnTo>
                    <a:lnTo>
                      <a:pt x="176" y="32"/>
                    </a:lnTo>
                    <a:lnTo>
                      <a:pt x="176" y="37"/>
                    </a:lnTo>
                    <a:lnTo>
                      <a:pt x="176" y="37"/>
                    </a:lnTo>
                    <a:lnTo>
                      <a:pt x="176" y="41"/>
                    </a:lnTo>
                    <a:lnTo>
                      <a:pt x="176" y="41"/>
                    </a:lnTo>
                    <a:lnTo>
                      <a:pt x="181" y="41"/>
                    </a:lnTo>
                    <a:lnTo>
                      <a:pt x="181" y="46"/>
                    </a:lnTo>
                    <a:lnTo>
                      <a:pt x="176" y="46"/>
                    </a:lnTo>
                    <a:lnTo>
                      <a:pt x="176" y="46"/>
                    </a:lnTo>
                    <a:lnTo>
                      <a:pt x="176" y="50"/>
                    </a:lnTo>
                    <a:lnTo>
                      <a:pt x="176" y="50"/>
                    </a:lnTo>
                    <a:lnTo>
                      <a:pt x="176" y="50"/>
                    </a:lnTo>
                    <a:lnTo>
                      <a:pt x="176" y="50"/>
                    </a:lnTo>
                    <a:lnTo>
                      <a:pt x="176" y="50"/>
                    </a:lnTo>
                    <a:lnTo>
                      <a:pt x="176" y="55"/>
                    </a:lnTo>
                    <a:lnTo>
                      <a:pt x="176" y="55"/>
                    </a:lnTo>
                    <a:lnTo>
                      <a:pt x="176" y="55"/>
                    </a:lnTo>
                    <a:lnTo>
                      <a:pt x="176" y="59"/>
                    </a:lnTo>
                    <a:lnTo>
                      <a:pt x="176" y="59"/>
                    </a:lnTo>
                    <a:lnTo>
                      <a:pt x="176" y="59"/>
                    </a:lnTo>
                    <a:lnTo>
                      <a:pt x="176" y="64"/>
                    </a:lnTo>
                    <a:lnTo>
                      <a:pt x="176" y="73"/>
                    </a:lnTo>
                    <a:lnTo>
                      <a:pt x="176" y="73"/>
                    </a:lnTo>
                    <a:lnTo>
                      <a:pt x="181" y="73"/>
                    </a:lnTo>
                    <a:lnTo>
                      <a:pt x="181" y="73"/>
                    </a:lnTo>
                    <a:lnTo>
                      <a:pt x="181" y="73"/>
                    </a:lnTo>
                    <a:lnTo>
                      <a:pt x="176" y="77"/>
                    </a:lnTo>
                    <a:lnTo>
                      <a:pt x="176" y="77"/>
                    </a:lnTo>
                    <a:lnTo>
                      <a:pt x="176" y="77"/>
                    </a:lnTo>
                    <a:lnTo>
                      <a:pt x="181" y="77"/>
                    </a:lnTo>
                    <a:lnTo>
                      <a:pt x="181" y="77"/>
                    </a:lnTo>
                    <a:lnTo>
                      <a:pt x="181" y="77"/>
                    </a:lnTo>
                    <a:lnTo>
                      <a:pt x="181" y="77"/>
                    </a:lnTo>
                    <a:lnTo>
                      <a:pt x="181" y="77"/>
                    </a:lnTo>
                    <a:lnTo>
                      <a:pt x="181" y="82"/>
                    </a:lnTo>
                    <a:lnTo>
                      <a:pt x="181" y="82"/>
                    </a:lnTo>
                    <a:lnTo>
                      <a:pt x="181" y="82"/>
                    </a:lnTo>
                    <a:lnTo>
                      <a:pt x="181" y="86"/>
                    </a:lnTo>
                    <a:lnTo>
                      <a:pt x="181" y="86"/>
                    </a:lnTo>
                    <a:lnTo>
                      <a:pt x="176" y="86"/>
                    </a:lnTo>
                    <a:lnTo>
                      <a:pt x="176" y="91"/>
                    </a:lnTo>
                    <a:lnTo>
                      <a:pt x="176" y="91"/>
                    </a:lnTo>
                    <a:lnTo>
                      <a:pt x="176" y="91"/>
                    </a:lnTo>
                    <a:lnTo>
                      <a:pt x="176" y="91"/>
                    </a:lnTo>
                    <a:lnTo>
                      <a:pt x="176" y="91"/>
                    </a:lnTo>
                    <a:lnTo>
                      <a:pt x="176" y="95"/>
                    </a:lnTo>
                    <a:lnTo>
                      <a:pt x="172" y="100"/>
                    </a:lnTo>
                    <a:lnTo>
                      <a:pt x="167" y="104"/>
                    </a:lnTo>
                    <a:lnTo>
                      <a:pt x="167" y="104"/>
                    </a:lnTo>
                    <a:lnTo>
                      <a:pt x="167" y="109"/>
                    </a:lnTo>
                    <a:lnTo>
                      <a:pt x="167" y="109"/>
                    </a:lnTo>
                    <a:lnTo>
                      <a:pt x="167" y="109"/>
                    </a:lnTo>
                    <a:lnTo>
                      <a:pt x="163" y="109"/>
                    </a:lnTo>
                    <a:lnTo>
                      <a:pt x="163" y="113"/>
                    </a:lnTo>
                    <a:lnTo>
                      <a:pt x="163" y="113"/>
                    </a:lnTo>
                    <a:lnTo>
                      <a:pt x="163" y="113"/>
                    </a:lnTo>
                    <a:lnTo>
                      <a:pt x="158" y="118"/>
                    </a:lnTo>
                    <a:lnTo>
                      <a:pt x="154" y="122"/>
                    </a:lnTo>
                    <a:lnTo>
                      <a:pt x="149" y="122"/>
                    </a:lnTo>
                    <a:lnTo>
                      <a:pt x="149" y="122"/>
                    </a:lnTo>
                    <a:lnTo>
                      <a:pt x="145" y="127"/>
                    </a:lnTo>
                    <a:lnTo>
                      <a:pt x="145" y="127"/>
                    </a:lnTo>
                    <a:lnTo>
                      <a:pt x="145" y="127"/>
                    </a:lnTo>
                    <a:lnTo>
                      <a:pt x="140" y="127"/>
                    </a:lnTo>
                    <a:lnTo>
                      <a:pt x="140" y="127"/>
                    </a:lnTo>
                    <a:lnTo>
                      <a:pt x="140" y="127"/>
                    </a:lnTo>
                    <a:lnTo>
                      <a:pt x="136" y="127"/>
                    </a:lnTo>
                    <a:lnTo>
                      <a:pt x="131" y="132"/>
                    </a:lnTo>
                    <a:lnTo>
                      <a:pt x="131" y="132"/>
                    </a:lnTo>
                    <a:lnTo>
                      <a:pt x="131" y="132"/>
                    </a:lnTo>
                    <a:lnTo>
                      <a:pt x="127" y="132"/>
                    </a:lnTo>
                    <a:lnTo>
                      <a:pt x="122" y="136"/>
                    </a:lnTo>
                    <a:lnTo>
                      <a:pt x="117" y="141"/>
                    </a:lnTo>
                    <a:lnTo>
                      <a:pt x="113" y="141"/>
                    </a:lnTo>
                    <a:lnTo>
                      <a:pt x="113" y="141"/>
                    </a:lnTo>
                    <a:lnTo>
                      <a:pt x="113" y="145"/>
                    </a:lnTo>
                    <a:lnTo>
                      <a:pt x="108" y="145"/>
                    </a:lnTo>
                    <a:lnTo>
                      <a:pt x="108" y="145"/>
                    </a:lnTo>
                    <a:lnTo>
                      <a:pt x="108" y="150"/>
                    </a:lnTo>
                    <a:lnTo>
                      <a:pt x="104" y="154"/>
                    </a:lnTo>
                    <a:lnTo>
                      <a:pt x="104" y="154"/>
                    </a:lnTo>
                    <a:lnTo>
                      <a:pt x="99" y="159"/>
                    </a:lnTo>
                    <a:lnTo>
                      <a:pt x="99" y="159"/>
                    </a:lnTo>
                    <a:lnTo>
                      <a:pt x="99" y="159"/>
                    </a:lnTo>
                    <a:lnTo>
                      <a:pt x="99" y="159"/>
                    </a:lnTo>
                    <a:lnTo>
                      <a:pt x="99" y="159"/>
                    </a:lnTo>
                    <a:lnTo>
                      <a:pt x="95" y="159"/>
                    </a:lnTo>
                    <a:lnTo>
                      <a:pt x="95" y="159"/>
                    </a:lnTo>
                    <a:lnTo>
                      <a:pt x="95" y="159"/>
                    </a:lnTo>
                    <a:lnTo>
                      <a:pt x="90" y="163"/>
                    </a:lnTo>
                    <a:lnTo>
                      <a:pt x="86" y="163"/>
                    </a:lnTo>
                    <a:lnTo>
                      <a:pt x="81" y="172"/>
                    </a:lnTo>
                    <a:lnTo>
                      <a:pt x="77" y="177"/>
                    </a:lnTo>
                    <a:lnTo>
                      <a:pt x="72" y="177"/>
                    </a:lnTo>
                    <a:lnTo>
                      <a:pt x="72" y="177"/>
                    </a:lnTo>
                    <a:lnTo>
                      <a:pt x="72" y="177"/>
                    </a:lnTo>
                    <a:lnTo>
                      <a:pt x="68" y="177"/>
                    </a:lnTo>
                    <a:lnTo>
                      <a:pt x="72" y="177"/>
                    </a:lnTo>
                    <a:lnTo>
                      <a:pt x="72" y="177"/>
                    </a:lnTo>
                    <a:lnTo>
                      <a:pt x="72" y="181"/>
                    </a:lnTo>
                    <a:lnTo>
                      <a:pt x="72" y="181"/>
                    </a:lnTo>
                    <a:lnTo>
                      <a:pt x="68" y="190"/>
                    </a:lnTo>
                    <a:lnTo>
                      <a:pt x="68" y="190"/>
                    </a:lnTo>
                    <a:lnTo>
                      <a:pt x="72" y="190"/>
                    </a:lnTo>
                    <a:lnTo>
                      <a:pt x="72" y="195"/>
                    </a:lnTo>
                    <a:lnTo>
                      <a:pt x="72" y="195"/>
                    </a:lnTo>
                    <a:lnTo>
                      <a:pt x="77" y="204"/>
                    </a:lnTo>
                    <a:lnTo>
                      <a:pt x="77" y="208"/>
                    </a:lnTo>
                    <a:lnTo>
                      <a:pt x="77" y="213"/>
                    </a:lnTo>
                    <a:lnTo>
                      <a:pt x="77" y="213"/>
                    </a:lnTo>
                    <a:lnTo>
                      <a:pt x="77" y="217"/>
                    </a:lnTo>
                    <a:lnTo>
                      <a:pt x="77" y="222"/>
                    </a:lnTo>
                    <a:lnTo>
                      <a:pt x="77" y="226"/>
                    </a:lnTo>
                    <a:lnTo>
                      <a:pt x="81" y="226"/>
                    </a:lnTo>
                    <a:lnTo>
                      <a:pt x="81" y="226"/>
                    </a:lnTo>
                    <a:lnTo>
                      <a:pt x="81" y="226"/>
                    </a:lnTo>
                    <a:lnTo>
                      <a:pt x="81" y="222"/>
                    </a:lnTo>
                    <a:lnTo>
                      <a:pt x="81" y="222"/>
                    </a:lnTo>
                    <a:lnTo>
                      <a:pt x="81" y="222"/>
                    </a:lnTo>
                    <a:lnTo>
                      <a:pt x="81" y="222"/>
                    </a:lnTo>
                    <a:lnTo>
                      <a:pt x="81" y="222"/>
                    </a:lnTo>
                    <a:lnTo>
                      <a:pt x="81" y="226"/>
                    </a:lnTo>
                    <a:lnTo>
                      <a:pt x="81" y="226"/>
                    </a:lnTo>
                    <a:lnTo>
                      <a:pt x="81" y="231"/>
                    </a:lnTo>
                    <a:lnTo>
                      <a:pt x="81" y="235"/>
                    </a:lnTo>
                    <a:lnTo>
                      <a:pt x="81" y="235"/>
                    </a:lnTo>
                    <a:lnTo>
                      <a:pt x="81" y="240"/>
                    </a:lnTo>
                    <a:lnTo>
                      <a:pt x="77" y="249"/>
                    </a:lnTo>
                    <a:lnTo>
                      <a:pt x="77" y="254"/>
                    </a:lnTo>
                    <a:lnTo>
                      <a:pt x="77" y="254"/>
                    </a:lnTo>
                    <a:lnTo>
                      <a:pt x="77" y="254"/>
                    </a:lnTo>
                    <a:lnTo>
                      <a:pt x="81" y="254"/>
                    </a:lnTo>
                    <a:lnTo>
                      <a:pt x="81" y="254"/>
                    </a:lnTo>
                    <a:lnTo>
                      <a:pt x="81" y="254"/>
                    </a:lnTo>
                    <a:lnTo>
                      <a:pt x="77" y="258"/>
                    </a:lnTo>
                    <a:lnTo>
                      <a:pt x="77" y="258"/>
                    </a:lnTo>
                    <a:lnTo>
                      <a:pt x="72" y="263"/>
                    </a:lnTo>
                    <a:lnTo>
                      <a:pt x="72" y="267"/>
                    </a:lnTo>
                    <a:lnTo>
                      <a:pt x="68" y="267"/>
                    </a:lnTo>
                    <a:lnTo>
                      <a:pt x="63" y="272"/>
                    </a:lnTo>
                    <a:lnTo>
                      <a:pt x="50" y="276"/>
                    </a:lnTo>
                    <a:lnTo>
                      <a:pt x="45" y="281"/>
                    </a:lnTo>
                    <a:lnTo>
                      <a:pt x="41" y="281"/>
                    </a:lnTo>
                    <a:lnTo>
                      <a:pt x="36" y="285"/>
                    </a:lnTo>
                    <a:lnTo>
                      <a:pt x="32" y="285"/>
                    </a:lnTo>
                    <a:lnTo>
                      <a:pt x="32" y="290"/>
                    </a:lnTo>
                    <a:lnTo>
                      <a:pt x="27" y="290"/>
                    </a:lnTo>
                    <a:lnTo>
                      <a:pt x="27" y="294"/>
                    </a:lnTo>
                    <a:lnTo>
                      <a:pt x="27" y="294"/>
                    </a:lnTo>
                    <a:lnTo>
                      <a:pt x="27" y="299"/>
                    </a:lnTo>
                    <a:lnTo>
                      <a:pt x="32" y="299"/>
                    </a:lnTo>
                    <a:lnTo>
                      <a:pt x="32" y="299"/>
                    </a:lnTo>
                    <a:lnTo>
                      <a:pt x="32" y="299"/>
                    </a:lnTo>
                    <a:lnTo>
                      <a:pt x="32" y="294"/>
                    </a:lnTo>
                    <a:lnTo>
                      <a:pt x="32" y="294"/>
                    </a:lnTo>
                    <a:lnTo>
                      <a:pt x="32" y="294"/>
                    </a:lnTo>
                    <a:lnTo>
                      <a:pt x="32" y="299"/>
                    </a:lnTo>
                    <a:lnTo>
                      <a:pt x="32" y="308"/>
                    </a:lnTo>
                    <a:lnTo>
                      <a:pt x="32" y="308"/>
                    </a:lnTo>
                    <a:lnTo>
                      <a:pt x="32" y="308"/>
                    </a:lnTo>
                    <a:lnTo>
                      <a:pt x="27" y="308"/>
                    </a:lnTo>
                    <a:lnTo>
                      <a:pt x="23" y="308"/>
                    </a:lnTo>
                    <a:lnTo>
                      <a:pt x="23" y="308"/>
                    </a:lnTo>
                    <a:lnTo>
                      <a:pt x="18" y="308"/>
                    </a:lnTo>
                    <a:lnTo>
                      <a:pt x="18" y="308"/>
                    </a:lnTo>
                    <a:lnTo>
                      <a:pt x="18" y="303"/>
                    </a:lnTo>
                    <a:lnTo>
                      <a:pt x="18" y="303"/>
                    </a:lnTo>
                    <a:lnTo>
                      <a:pt x="18" y="299"/>
                    </a:lnTo>
                    <a:lnTo>
                      <a:pt x="18" y="299"/>
                    </a:lnTo>
                    <a:lnTo>
                      <a:pt x="18" y="299"/>
                    </a:lnTo>
                    <a:lnTo>
                      <a:pt x="18" y="294"/>
                    </a:lnTo>
                    <a:lnTo>
                      <a:pt x="18" y="294"/>
                    </a:lnTo>
                    <a:lnTo>
                      <a:pt x="18" y="294"/>
                    </a:lnTo>
                    <a:lnTo>
                      <a:pt x="18" y="294"/>
                    </a:lnTo>
                    <a:lnTo>
                      <a:pt x="18" y="290"/>
                    </a:lnTo>
                    <a:lnTo>
                      <a:pt x="18" y="290"/>
                    </a:lnTo>
                    <a:lnTo>
                      <a:pt x="18" y="285"/>
                    </a:lnTo>
                    <a:lnTo>
                      <a:pt x="18" y="281"/>
                    </a:lnTo>
                    <a:lnTo>
                      <a:pt x="18" y="281"/>
                    </a:lnTo>
                    <a:lnTo>
                      <a:pt x="18" y="276"/>
                    </a:lnTo>
                    <a:lnTo>
                      <a:pt x="18" y="272"/>
                    </a:lnTo>
                    <a:lnTo>
                      <a:pt x="18" y="267"/>
                    </a:lnTo>
                    <a:lnTo>
                      <a:pt x="18" y="263"/>
                    </a:lnTo>
                    <a:lnTo>
                      <a:pt x="18" y="263"/>
                    </a:lnTo>
                    <a:lnTo>
                      <a:pt x="18" y="263"/>
                    </a:lnTo>
                    <a:lnTo>
                      <a:pt x="18" y="263"/>
                    </a:lnTo>
                    <a:lnTo>
                      <a:pt x="18" y="258"/>
                    </a:lnTo>
                    <a:lnTo>
                      <a:pt x="18" y="254"/>
                    </a:lnTo>
                    <a:lnTo>
                      <a:pt x="14" y="254"/>
                    </a:lnTo>
                    <a:lnTo>
                      <a:pt x="14" y="249"/>
                    </a:lnTo>
                    <a:lnTo>
                      <a:pt x="14" y="249"/>
                    </a:lnTo>
                    <a:lnTo>
                      <a:pt x="14" y="249"/>
                    </a:lnTo>
                    <a:lnTo>
                      <a:pt x="14" y="245"/>
                    </a:lnTo>
                    <a:lnTo>
                      <a:pt x="14" y="245"/>
                    </a:lnTo>
                    <a:lnTo>
                      <a:pt x="14" y="245"/>
                    </a:lnTo>
                    <a:lnTo>
                      <a:pt x="14" y="235"/>
                    </a:lnTo>
                    <a:lnTo>
                      <a:pt x="14" y="235"/>
                    </a:lnTo>
                    <a:lnTo>
                      <a:pt x="9" y="231"/>
                    </a:lnTo>
                    <a:lnTo>
                      <a:pt x="9" y="226"/>
                    </a:lnTo>
                    <a:lnTo>
                      <a:pt x="9" y="226"/>
                    </a:lnTo>
                    <a:lnTo>
                      <a:pt x="9" y="226"/>
                    </a:lnTo>
                    <a:lnTo>
                      <a:pt x="14" y="222"/>
                    </a:lnTo>
                    <a:lnTo>
                      <a:pt x="14" y="222"/>
                    </a:lnTo>
                    <a:lnTo>
                      <a:pt x="18" y="217"/>
                    </a:lnTo>
                    <a:lnTo>
                      <a:pt x="23" y="217"/>
                    </a:lnTo>
                    <a:lnTo>
                      <a:pt x="23" y="213"/>
                    </a:lnTo>
                    <a:lnTo>
                      <a:pt x="27" y="208"/>
                    </a:lnTo>
                    <a:lnTo>
                      <a:pt x="32" y="204"/>
                    </a:lnTo>
                    <a:lnTo>
                      <a:pt x="32" y="204"/>
                    </a:lnTo>
                    <a:lnTo>
                      <a:pt x="32" y="204"/>
                    </a:lnTo>
                    <a:lnTo>
                      <a:pt x="27" y="204"/>
                    </a:lnTo>
                    <a:lnTo>
                      <a:pt x="32" y="199"/>
                    </a:lnTo>
                    <a:lnTo>
                      <a:pt x="32" y="195"/>
                    </a:lnTo>
                    <a:lnTo>
                      <a:pt x="32" y="195"/>
                    </a:lnTo>
                    <a:lnTo>
                      <a:pt x="32" y="195"/>
                    </a:lnTo>
                    <a:lnTo>
                      <a:pt x="32" y="190"/>
                    </a:lnTo>
                    <a:lnTo>
                      <a:pt x="36" y="190"/>
                    </a:lnTo>
                    <a:lnTo>
                      <a:pt x="36" y="186"/>
                    </a:lnTo>
                    <a:lnTo>
                      <a:pt x="41" y="186"/>
                    </a:lnTo>
                    <a:lnTo>
                      <a:pt x="41" y="181"/>
                    </a:lnTo>
                    <a:lnTo>
                      <a:pt x="41" y="181"/>
                    </a:lnTo>
                    <a:lnTo>
                      <a:pt x="41" y="177"/>
                    </a:lnTo>
                    <a:lnTo>
                      <a:pt x="41" y="177"/>
                    </a:lnTo>
                    <a:lnTo>
                      <a:pt x="41" y="177"/>
                    </a:lnTo>
                    <a:lnTo>
                      <a:pt x="41" y="172"/>
                    </a:lnTo>
                    <a:lnTo>
                      <a:pt x="36" y="168"/>
                    </a:lnTo>
                    <a:lnTo>
                      <a:pt x="41" y="168"/>
                    </a:lnTo>
                    <a:lnTo>
                      <a:pt x="41" y="163"/>
                    </a:lnTo>
                    <a:lnTo>
                      <a:pt x="41" y="163"/>
                    </a:lnTo>
                    <a:lnTo>
                      <a:pt x="41" y="163"/>
                    </a:lnTo>
                    <a:lnTo>
                      <a:pt x="41" y="163"/>
                    </a:lnTo>
                    <a:lnTo>
                      <a:pt x="36" y="163"/>
                    </a:lnTo>
                    <a:lnTo>
                      <a:pt x="36" y="159"/>
                    </a:lnTo>
                    <a:lnTo>
                      <a:pt x="36" y="159"/>
                    </a:lnTo>
                    <a:lnTo>
                      <a:pt x="36" y="159"/>
                    </a:lnTo>
                    <a:lnTo>
                      <a:pt x="41" y="159"/>
                    </a:lnTo>
                    <a:lnTo>
                      <a:pt x="41" y="159"/>
                    </a:lnTo>
                    <a:lnTo>
                      <a:pt x="41" y="154"/>
                    </a:lnTo>
                    <a:lnTo>
                      <a:pt x="41" y="154"/>
                    </a:lnTo>
                    <a:lnTo>
                      <a:pt x="41" y="154"/>
                    </a:lnTo>
                    <a:lnTo>
                      <a:pt x="45" y="150"/>
                    </a:lnTo>
                    <a:lnTo>
                      <a:pt x="45" y="150"/>
                    </a:lnTo>
                    <a:lnTo>
                      <a:pt x="41" y="150"/>
                    </a:lnTo>
                    <a:lnTo>
                      <a:pt x="41" y="145"/>
                    </a:lnTo>
                    <a:lnTo>
                      <a:pt x="41" y="145"/>
                    </a:lnTo>
                    <a:lnTo>
                      <a:pt x="41" y="141"/>
                    </a:lnTo>
                    <a:lnTo>
                      <a:pt x="45" y="132"/>
                    </a:lnTo>
                    <a:lnTo>
                      <a:pt x="45" y="127"/>
                    </a:lnTo>
                    <a:lnTo>
                      <a:pt x="41" y="127"/>
                    </a:lnTo>
                    <a:lnTo>
                      <a:pt x="41" y="122"/>
                    </a:lnTo>
                    <a:lnTo>
                      <a:pt x="45" y="118"/>
                    </a:lnTo>
                    <a:lnTo>
                      <a:pt x="45" y="118"/>
                    </a:lnTo>
                    <a:lnTo>
                      <a:pt x="41" y="118"/>
                    </a:lnTo>
                    <a:lnTo>
                      <a:pt x="41" y="118"/>
                    </a:lnTo>
                    <a:lnTo>
                      <a:pt x="41" y="118"/>
                    </a:lnTo>
                    <a:lnTo>
                      <a:pt x="36" y="118"/>
                    </a:lnTo>
                    <a:lnTo>
                      <a:pt x="36" y="113"/>
                    </a:lnTo>
                    <a:lnTo>
                      <a:pt x="32" y="113"/>
                    </a:lnTo>
                    <a:lnTo>
                      <a:pt x="27" y="113"/>
                    </a:lnTo>
                    <a:lnTo>
                      <a:pt x="23" y="109"/>
                    </a:lnTo>
                    <a:lnTo>
                      <a:pt x="18" y="109"/>
                    </a:lnTo>
                    <a:lnTo>
                      <a:pt x="18" y="109"/>
                    </a:lnTo>
                    <a:lnTo>
                      <a:pt x="14" y="104"/>
                    </a:lnTo>
                    <a:lnTo>
                      <a:pt x="9" y="104"/>
                    </a:lnTo>
                    <a:lnTo>
                      <a:pt x="5" y="104"/>
                    </a:lnTo>
                    <a:lnTo>
                      <a:pt x="0" y="104"/>
                    </a:lnTo>
                    <a:lnTo>
                      <a:pt x="0" y="104"/>
                    </a:lnTo>
                    <a:lnTo>
                      <a:pt x="0" y="100"/>
                    </a:lnTo>
                    <a:lnTo>
                      <a:pt x="0" y="100"/>
                    </a:lnTo>
                    <a:lnTo>
                      <a:pt x="0" y="95"/>
                    </a:lnTo>
                    <a:lnTo>
                      <a:pt x="0" y="91"/>
                    </a:lnTo>
                    <a:lnTo>
                      <a:pt x="0" y="91"/>
                    </a:lnTo>
                    <a:lnTo>
                      <a:pt x="0" y="91"/>
                    </a:lnTo>
                    <a:lnTo>
                      <a:pt x="0" y="86"/>
                    </a:lnTo>
                    <a:lnTo>
                      <a:pt x="0" y="86"/>
                    </a:lnTo>
                    <a:lnTo>
                      <a:pt x="0" y="86"/>
                    </a:lnTo>
                    <a:lnTo>
                      <a:pt x="0" y="86"/>
                    </a:lnTo>
                    <a:lnTo>
                      <a:pt x="5" y="82"/>
                    </a:lnTo>
                    <a:lnTo>
                      <a:pt x="5" y="82"/>
                    </a:lnTo>
                    <a:lnTo>
                      <a:pt x="9" y="82"/>
                    </a:lnTo>
                    <a:lnTo>
                      <a:pt x="14" y="82"/>
                    </a:lnTo>
                    <a:lnTo>
                      <a:pt x="18" y="82"/>
                    </a:lnTo>
                    <a:lnTo>
                      <a:pt x="23" y="77"/>
                    </a:lnTo>
                    <a:lnTo>
                      <a:pt x="23" y="77"/>
                    </a:lnTo>
                    <a:lnTo>
                      <a:pt x="23" y="77"/>
                    </a:lnTo>
                    <a:lnTo>
                      <a:pt x="27" y="77"/>
                    </a:lnTo>
                    <a:lnTo>
                      <a:pt x="32" y="77"/>
                    </a:lnTo>
                    <a:lnTo>
                      <a:pt x="32" y="73"/>
                    </a:lnTo>
                    <a:lnTo>
                      <a:pt x="32" y="73"/>
                    </a:lnTo>
                    <a:lnTo>
                      <a:pt x="41" y="73"/>
                    </a:lnTo>
                    <a:lnTo>
                      <a:pt x="45" y="68"/>
                    </a:lnTo>
                    <a:lnTo>
                      <a:pt x="45" y="68"/>
                    </a:lnTo>
                    <a:lnTo>
                      <a:pt x="50" y="68"/>
                    </a:lnTo>
                    <a:lnTo>
                      <a:pt x="50" y="68"/>
                    </a:lnTo>
                    <a:lnTo>
                      <a:pt x="54" y="73"/>
                    </a:lnTo>
                    <a:lnTo>
                      <a:pt x="54" y="77"/>
                    </a:lnTo>
                    <a:lnTo>
                      <a:pt x="59" y="77"/>
                    </a:lnTo>
                    <a:lnTo>
                      <a:pt x="59" y="77"/>
                    </a:lnTo>
                    <a:lnTo>
                      <a:pt x="59" y="77"/>
                    </a:lnTo>
                    <a:lnTo>
                      <a:pt x="59" y="77"/>
                    </a:lnTo>
                    <a:lnTo>
                      <a:pt x="63" y="77"/>
                    </a:lnTo>
                    <a:lnTo>
                      <a:pt x="63" y="77"/>
                    </a:lnTo>
                    <a:lnTo>
                      <a:pt x="63" y="77"/>
                    </a:lnTo>
                    <a:lnTo>
                      <a:pt x="68" y="77"/>
                    </a:lnTo>
                    <a:lnTo>
                      <a:pt x="68" y="77"/>
                    </a:lnTo>
                    <a:lnTo>
                      <a:pt x="72" y="77"/>
                    </a:lnTo>
                    <a:lnTo>
                      <a:pt x="72" y="77"/>
                    </a:lnTo>
                    <a:lnTo>
                      <a:pt x="72" y="82"/>
                    </a:lnTo>
                    <a:lnTo>
                      <a:pt x="72" y="86"/>
                    </a:lnTo>
                    <a:lnTo>
                      <a:pt x="72" y="86"/>
                    </a:lnTo>
                    <a:lnTo>
                      <a:pt x="72" y="91"/>
                    </a:lnTo>
                    <a:lnTo>
                      <a:pt x="72" y="91"/>
                    </a:lnTo>
                    <a:lnTo>
                      <a:pt x="72" y="95"/>
                    </a:lnTo>
                    <a:lnTo>
                      <a:pt x="68" y="95"/>
                    </a:lnTo>
                    <a:lnTo>
                      <a:pt x="68" y="100"/>
                    </a:lnTo>
                    <a:lnTo>
                      <a:pt x="68" y="100"/>
                    </a:lnTo>
                    <a:lnTo>
                      <a:pt x="68" y="104"/>
                    </a:lnTo>
                    <a:lnTo>
                      <a:pt x="68" y="104"/>
                    </a:lnTo>
                    <a:lnTo>
                      <a:pt x="68" y="104"/>
                    </a:lnTo>
                    <a:lnTo>
                      <a:pt x="68" y="104"/>
                    </a:lnTo>
                    <a:lnTo>
                      <a:pt x="68" y="109"/>
                    </a:lnTo>
                    <a:lnTo>
                      <a:pt x="68" y="109"/>
                    </a:lnTo>
                    <a:lnTo>
                      <a:pt x="68" y="109"/>
                    </a:lnTo>
                    <a:lnTo>
                      <a:pt x="68" y="109"/>
                    </a:lnTo>
                    <a:lnTo>
                      <a:pt x="68" y="109"/>
                    </a:lnTo>
                    <a:lnTo>
                      <a:pt x="72" y="113"/>
                    </a:lnTo>
                    <a:lnTo>
                      <a:pt x="72" y="113"/>
                    </a:lnTo>
                    <a:lnTo>
                      <a:pt x="77" y="118"/>
                    </a:lnTo>
                    <a:lnTo>
                      <a:pt x="77" y="118"/>
                    </a:lnTo>
                    <a:lnTo>
                      <a:pt x="77" y="122"/>
                    </a:lnTo>
                    <a:lnTo>
                      <a:pt x="81" y="122"/>
                    </a:lnTo>
                    <a:lnTo>
                      <a:pt x="81" y="122"/>
                    </a:lnTo>
                    <a:lnTo>
                      <a:pt x="81" y="122"/>
                    </a:lnTo>
                    <a:lnTo>
                      <a:pt x="81" y="127"/>
                    </a:lnTo>
                    <a:lnTo>
                      <a:pt x="81" y="127"/>
                    </a:lnTo>
                    <a:lnTo>
                      <a:pt x="81" y="127"/>
                    </a:lnTo>
                    <a:lnTo>
                      <a:pt x="81" y="127"/>
                    </a:lnTo>
                    <a:lnTo>
                      <a:pt x="81" y="127"/>
                    </a:lnTo>
                    <a:lnTo>
                      <a:pt x="81" y="127"/>
                    </a:lnTo>
                    <a:lnTo>
                      <a:pt x="81" y="127"/>
                    </a:lnTo>
                    <a:lnTo>
                      <a:pt x="86" y="122"/>
                    </a:lnTo>
                    <a:lnTo>
                      <a:pt x="81" y="118"/>
                    </a:lnTo>
                    <a:lnTo>
                      <a:pt x="81" y="118"/>
                    </a:lnTo>
                    <a:lnTo>
                      <a:pt x="81" y="118"/>
                    </a:lnTo>
                    <a:lnTo>
                      <a:pt x="81" y="113"/>
                    </a:lnTo>
                    <a:lnTo>
                      <a:pt x="81" y="113"/>
                    </a:lnTo>
                    <a:lnTo>
                      <a:pt x="86" y="109"/>
                    </a:lnTo>
                    <a:lnTo>
                      <a:pt x="86" y="109"/>
                    </a:lnTo>
                    <a:lnTo>
                      <a:pt x="86" y="109"/>
                    </a:lnTo>
                    <a:lnTo>
                      <a:pt x="90" y="109"/>
                    </a:lnTo>
                    <a:lnTo>
                      <a:pt x="90" y="109"/>
                    </a:lnTo>
                    <a:lnTo>
                      <a:pt x="90" y="109"/>
                    </a:lnTo>
                    <a:lnTo>
                      <a:pt x="95" y="104"/>
                    </a:lnTo>
                    <a:lnTo>
                      <a:pt x="95" y="100"/>
                    </a:lnTo>
                    <a:lnTo>
                      <a:pt x="95" y="95"/>
                    </a:lnTo>
                    <a:lnTo>
                      <a:pt x="95" y="91"/>
                    </a:lnTo>
                    <a:lnTo>
                      <a:pt x="95" y="86"/>
                    </a:lnTo>
                    <a:lnTo>
                      <a:pt x="95" y="86"/>
                    </a:lnTo>
                    <a:lnTo>
                      <a:pt x="95" y="86"/>
                    </a:lnTo>
                    <a:lnTo>
                      <a:pt x="95" y="82"/>
                    </a:lnTo>
                    <a:lnTo>
                      <a:pt x="95" y="77"/>
                    </a:lnTo>
                    <a:lnTo>
                      <a:pt x="90" y="73"/>
                    </a:lnTo>
                    <a:lnTo>
                      <a:pt x="86" y="68"/>
                    </a:lnTo>
                    <a:lnTo>
                      <a:pt x="86" y="68"/>
                    </a:lnTo>
                    <a:lnTo>
                      <a:pt x="81" y="59"/>
                    </a:lnTo>
                    <a:lnTo>
                      <a:pt x="81" y="59"/>
                    </a:lnTo>
                    <a:lnTo>
                      <a:pt x="77" y="59"/>
                    </a:lnTo>
                    <a:lnTo>
                      <a:pt x="77" y="59"/>
                    </a:lnTo>
                    <a:lnTo>
                      <a:pt x="77" y="59"/>
                    </a:lnTo>
                    <a:lnTo>
                      <a:pt x="72" y="55"/>
                    </a:lnTo>
                    <a:lnTo>
                      <a:pt x="72" y="55"/>
                    </a:lnTo>
                    <a:lnTo>
                      <a:pt x="72" y="50"/>
                    </a:lnTo>
                    <a:lnTo>
                      <a:pt x="72" y="46"/>
                    </a:lnTo>
                    <a:lnTo>
                      <a:pt x="72" y="41"/>
                    </a:lnTo>
                    <a:lnTo>
                      <a:pt x="72" y="41"/>
                    </a:lnTo>
                    <a:lnTo>
                      <a:pt x="72" y="37"/>
                    </a:lnTo>
                    <a:lnTo>
                      <a:pt x="72" y="32"/>
                    </a:lnTo>
                    <a:lnTo>
                      <a:pt x="72" y="32"/>
                    </a:lnTo>
                    <a:lnTo>
                      <a:pt x="72" y="32"/>
                    </a:lnTo>
                    <a:lnTo>
                      <a:pt x="72" y="32"/>
                    </a:lnTo>
                    <a:lnTo>
                      <a:pt x="72" y="28"/>
                    </a:lnTo>
                    <a:lnTo>
                      <a:pt x="77" y="28"/>
                    </a:lnTo>
                    <a:lnTo>
                      <a:pt x="77" y="23"/>
                    </a:lnTo>
                    <a:lnTo>
                      <a:pt x="77" y="23"/>
                    </a:lnTo>
                    <a:lnTo>
                      <a:pt x="77" y="23"/>
                    </a:lnTo>
                    <a:lnTo>
                      <a:pt x="81" y="23"/>
                    </a:lnTo>
                    <a:lnTo>
                      <a:pt x="81" y="23"/>
                    </a:lnTo>
                    <a:lnTo>
                      <a:pt x="86" y="23"/>
                    </a:lnTo>
                    <a:lnTo>
                      <a:pt x="90" y="23"/>
                    </a:lnTo>
                    <a:lnTo>
                      <a:pt x="90" y="23"/>
                    </a:lnTo>
                    <a:lnTo>
                      <a:pt x="90" y="23"/>
                    </a:lnTo>
                    <a:lnTo>
                      <a:pt x="95" y="23"/>
                    </a:lnTo>
                    <a:lnTo>
                      <a:pt x="95" y="23"/>
                    </a:lnTo>
                    <a:lnTo>
                      <a:pt x="95" y="23"/>
                    </a:lnTo>
                    <a:lnTo>
                      <a:pt x="95" y="18"/>
                    </a:lnTo>
                    <a:lnTo>
                      <a:pt x="99" y="18"/>
                    </a:lnTo>
                    <a:lnTo>
                      <a:pt x="104" y="23"/>
                    </a:lnTo>
                    <a:lnTo>
                      <a:pt x="104" y="23"/>
                    </a:lnTo>
                    <a:lnTo>
                      <a:pt x="104" y="23"/>
                    </a:lnTo>
                    <a:lnTo>
                      <a:pt x="104" y="23"/>
                    </a:lnTo>
                    <a:lnTo>
                      <a:pt x="108" y="23"/>
                    </a:lnTo>
                    <a:lnTo>
                      <a:pt x="113" y="23"/>
                    </a:lnTo>
                    <a:lnTo>
                      <a:pt x="113" y="23"/>
                    </a:lnTo>
                    <a:lnTo>
                      <a:pt x="117" y="23"/>
                    </a:lnTo>
                    <a:lnTo>
                      <a:pt x="117" y="23"/>
                    </a:lnTo>
                    <a:lnTo>
                      <a:pt x="117" y="23"/>
                    </a:lnTo>
                    <a:lnTo>
                      <a:pt x="117" y="23"/>
                    </a:lnTo>
                    <a:lnTo>
                      <a:pt x="122" y="23"/>
                    </a:lnTo>
                    <a:lnTo>
                      <a:pt x="122" y="23"/>
                    </a:lnTo>
                    <a:lnTo>
                      <a:pt x="127" y="23"/>
                    </a:lnTo>
                    <a:lnTo>
                      <a:pt x="131" y="23"/>
                    </a:lnTo>
                    <a:lnTo>
                      <a:pt x="131" y="18"/>
                    </a:lnTo>
                    <a:lnTo>
                      <a:pt x="131" y="18"/>
                    </a:lnTo>
                    <a:lnTo>
                      <a:pt x="131" y="18"/>
                    </a:lnTo>
                    <a:lnTo>
                      <a:pt x="136" y="18"/>
                    </a:lnTo>
                    <a:lnTo>
                      <a:pt x="136" y="18"/>
                    </a:lnTo>
                    <a:lnTo>
                      <a:pt x="140" y="18"/>
                    </a:lnTo>
                    <a:lnTo>
                      <a:pt x="140" y="18"/>
                    </a:lnTo>
                    <a:lnTo>
                      <a:pt x="145" y="18"/>
                    </a:lnTo>
                    <a:lnTo>
                      <a:pt x="145" y="18"/>
                    </a:lnTo>
                    <a:lnTo>
                      <a:pt x="149" y="14"/>
                    </a:lnTo>
                    <a:lnTo>
                      <a:pt x="154" y="14"/>
                    </a:lnTo>
                    <a:lnTo>
                      <a:pt x="154" y="14"/>
                    </a:lnTo>
                    <a:lnTo>
                      <a:pt x="158" y="14"/>
                    </a:lnTo>
                    <a:lnTo>
                      <a:pt x="158" y="14"/>
                    </a:lnTo>
                    <a:lnTo>
                      <a:pt x="163" y="9"/>
                    </a:lnTo>
                    <a:lnTo>
                      <a:pt x="163" y="9"/>
                    </a:lnTo>
                    <a:lnTo>
                      <a:pt x="167" y="9"/>
                    </a:lnTo>
                    <a:lnTo>
                      <a:pt x="172" y="9"/>
                    </a:lnTo>
                    <a:lnTo>
                      <a:pt x="172" y="5"/>
                    </a:lnTo>
                    <a:lnTo>
                      <a:pt x="176" y="5"/>
                    </a:lnTo>
                    <a:lnTo>
                      <a:pt x="176" y="0"/>
                    </a:lnTo>
                    <a:lnTo>
                      <a:pt x="181" y="5"/>
                    </a:lnTo>
                    <a:lnTo>
                      <a:pt x="181" y="5"/>
                    </a:lnTo>
                    <a:lnTo>
                      <a:pt x="181" y="5"/>
                    </a:lnTo>
                    <a:lnTo>
                      <a:pt x="181" y="9"/>
                    </a:lnTo>
                    <a:lnTo>
                      <a:pt x="181" y="9"/>
                    </a:lnTo>
                    <a:lnTo>
                      <a:pt x="181" y="9"/>
                    </a:lnTo>
                    <a:lnTo>
                      <a:pt x="181" y="14"/>
                    </a:lnTo>
                    <a:lnTo>
                      <a:pt x="181" y="14"/>
                    </a:lnTo>
                    <a:lnTo>
                      <a:pt x="181" y="14"/>
                    </a:lnTo>
                    <a:lnTo>
                      <a:pt x="176" y="14"/>
                    </a:lnTo>
                    <a:lnTo>
                      <a:pt x="176" y="18"/>
                    </a:lnTo>
                    <a:lnTo>
                      <a:pt x="176" y="1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2" name="Freeform 113"/>
              <p:cNvSpPr>
                <a:spLocks/>
              </p:cNvSpPr>
              <p:nvPr/>
            </p:nvSpPr>
            <p:spPr bwMode="auto">
              <a:xfrm>
                <a:off x="3817938" y="2135189"/>
                <a:ext cx="330200" cy="373063"/>
              </a:xfrm>
              <a:custGeom>
                <a:avLst/>
                <a:gdLst>
                  <a:gd name="T0" fmla="*/ 186 w 208"/>
                  <a:gd name="T1" fmla="*/ 126 h 235"/>
                  <a:gd name="T2" fmla="*/ 186 w 208"/>
                  <a:gd name="T3" fmla="*/ 149 h 235"/>
                  <a:gd name="T4" fmla="*/ 190 w 208"/>
                  <a:gd name="T5" fmla="*/ 171 h 235"/>
                  <a:gd name="T6" fmla="*/ 190 w 208"/>
                  <a:gd name="T7" fmla="*/ 198 h 235"/>
                  <a:gd name="T8" fmla="*/ 195 w 208"/>
                  <a:gd name="T9" fmla="*/ 217 h 235"/>
                  <a:gd name="T10" fmla="*/ 177 w 208"/>
                  <a:gd name="T11" fmla="*/ 221 h 235"/>
                  <a:gd name="T12" fmla="*/ 158 w 208"/>
                  <a:gd name="T13" fmla="*/ 221 h 235"/>
                  <a:gd name="T14" fmla="*/ 140 w 208"/>
                  <a:gd name="T15" fmla="*/ 221 h 235"/>
                  <a:gd name="T16" fmla="*/ 127 w 208"/>
                  <a:gd name="T17" fmla="*/ 221 h 235"/>
                  <a:gd name="T18" fmla="*/ 122 w 208"/>
                  <a:gd name="T19" fmla="*/ 221 h 235"/>
                  <a:gd name="T20" fmla="*/ 113 w 208"/>
                  <a:gd name="T21" fmla="*/ 226 h 235"/>
                  <a:gd name="T22" fmla="*/ 104 w 208"/>
                  <a:gd name="T23" fmla="*/ 221 h 235"/>
                  <a:gd name="T24" fmla="*/ 100 w 208"/>
                  <a:gd name="T25" fmla="*/ 226 h 235"/>
                  <a:gd name="T26" fmla="*/ 91 w 208"/>
                  <a:gd name="T27" fmla="*/ 217 h 235"/>
                  <a:gd name="T28" fmla="*/ 82 w 208"/>
                  <a:gd name="T29" fmla="*/ 226 h 235"/>
                  <a:gd name="T30" fmla="*/ 77 w 208"/>
                  <a:gd name="T31" fmla="*/ 235 h 235"/>
                  <a:gd name="T32" fmla="*/ 73 w 208"/>
                  <a:gd name="T33" fmla="*/ 230 h 235"/>
                  <a:gd name="T34" fmla="*/ 68 w 208"/>
                  <a:gd name="T35" fmla="*/ 226 h 235"/>
                  <a:gd name="T36" fmla="*/ 64 w 208"/>
                  <a:gd name="T37" fmla="*/ 226 h 235"/>
                  <a:gd name="T38" fmla="*/ 59 w 208"/>
                  <a:gd name="T39" fmla="*/ 221 h 235"/>
                  <a:gd name="T40" fmla="*/ 59 w 208"/>
                  <a:gd name="T41" fmla="*/ 212 h 235"/>
                  <a:gd name="T42" fmla="*/ 55 w 208"/>
                  <a:gd name="T43" fmla="*/ 208 h 235"/>
                  <a:gd name="T44" fmla="*/ 50 w 208"/>
                  <a:gd name="T45" fmla="*/ 208 h 235"/>
                  <a:gd name="T46" fmla="*/ 46 w 208"/>
                  <a:gd name="T47" fmla="*/ 208 h 235"/>
                  <a:gd name="T48" fmla="*/ 32 w 208"/>
                  <a:gd name="T49" fmla="*/ 198 h 235"/>
                  <a:gd name="T50" fmla="*/ 27 w 208"/>
                  <a:gd name="T51" fmla="*/ 198 h 235"/>
                  <a:gd name="T52" fmla="*/ 23 w 208"/>
                  <a:gd name="T53" fmla="*/ 198 h 235"/>
                  <a:gd name="T54" fmla="*/ 9 w 208"/>
                  <a:gd name="T55" fmla="*/ 203 h 235"/>
                  <a:gd name="T56" fmla="*/ 5 w 208"/>
                  <a:gd name="T57" fmla="*/ 203 h 235"/>
                  <a:gd name="T58" fmla="*/ 0 w 208"/>
                  <a:gd name="T59" fmla="*/ 212 h 235"/>
                  <a:gd name="T60" fmla="*/ 9 w 208"/>
                  <a:gd name="T61" fmla="*/ 189 h 235"/>
                  <a:gd name="T62" fmla="*/ 9 w 208"/>
                  <a:gd name="T63" fmla="*/ 158 h 235"/>
                  <a:gd name="T64" fmla="*/ 5 w 208"/>
                  <a:gd name="T65" fmla="*/ 149 h 235"/>
                  <a:gd name="T66" fmla="*/ 9 w 208"/>
                  <a:gd name="T67" fmla="*/ 135 h 235"/>
                  <a:gd name="T68" fmla="*/ 9 w 208"/>
                  <a:gd name="T69" fmla="*/ 122 h 235"/>
                  <a:gd name="T70" fmla="*/ 5 w 208"/>
                  <a:gd name="T71" fmla="*/ 122 h 235"/>
                  <a:gd name="T72" fmla="*/ 0 w 208"/>
                  <a:gd name="T73" fmla="*/ 122 h 235"/>
                  <a:gd name="T74" fmla="*/ 5 w 208"/>
                  <a:gd name="T75" fmla="*/ 113 h 235"/>
                  <a:gd name="T76" fmla="*/ 23 w 208"/>
                  <a:gd name="T77" fmla="*/ 113 h 235"/>
                  <a:gd name="T78" fmla="*/ 41 w 208"/>
                  <a:gd name="T79" fmla="*/ 113 h 235"/>
                  <a:gd name="T80" fmla="*/ 59 w 208"/>
                  <a:gd name="T81" fmla="*/ 113 h 235"/>
                  <a:gd name="T82" fmla="*/ 68 w 208"/>
                  <a:gd name="T83" fmla="*/ 104 h 235"/>
                  <a:gd name="T84" fmla="*/ 68 w 208"/>
                  <a:gd name="T85" fmla="*/ 90 h 235"/>
                  <a:gd name="T86" fmla="*/ 68 w 208"/>
                  <a:gd name="T87" fmla="*/ 81 h 235"/>
                  <a:gd name="T88" fmla="*/ 77 w 208"/>
                  <a:gd name="T89" fmla="*/ 76 h 235"/>
                  <a:gd name="T90" fmla="*/ 86 w 208"/>
                  <a:gd name="T91" fmla="*/ 72 h 235"/>
                  <a:gd name="T92" fmla="*/ 86 w 208"/>
                  <a:gd name="T93" fmla="*/ 58 h 235"/>
                  <a:gd name="T94" fmla="*/ 91 w 208"/>
                  <a:gd name="T95" fmla="*/ 45 h 235"/>
                  <a:gd name="T96" fmla="*/ 91 w 208"/>
                  <a:gd name="T97" fmla="*/ 31 h 235"/>
                  <a:gd name="T98" fmla="*/ 91 w 208"/>
                  <a:gd name="T99" fmla="*/ 22 h 235"/>
                  <a:gd name="T100" fmla="*/ 109 w 208"/>
                  <a:gd name="T101" fmla="*/ 22 h 235"/>
                  <a:gd name="T102" fmla="*/ 122 w 208"/>
                  <a:gd name="T103" fmla="*/ 22 h 235"/>
                  <a:gd name="T104" fmla="*/ 140 w 208"/>
                  <a:gd name="T105" fmla="*/ 22 h 235"/>
                  <a:gd name="T106" fmla="*/ 145 w 208"/>
                  <a:gd name="T107" fmla="*/ 13 h 235"/>
                  <a:gd name="T108" fmla="*/ 149 w 208"/>
                  <a:gd name="T109" fmla="*/ 0 h 235"/>
                  <a:gd name="T110" fmla="*/ 168 w 208"/>
                  <a:gd name="T111" fmla="*/ 13 h 235"/>
                  <a:gd name="T112" fmla="*/ 181 w 208"/>
                  <a:gd name="T113" fmla="*/ 22 h 235"/>
                  <a:gd name="T114" fmla="*/ 195 w 208"/>
                  <a:gd name="T115" fmla="*/ 31 h 235"/>
                  <a:gd name="T116" fmla="*/ 204 w 208"/>
                  <a:gd name="T117" fmla="*/ 45 h 235"/>
                  <a:gd name="T118" fmla="*/ 181 w 208"/>
                  <a:gd name="T119" fmla="*/ 45 h 235"/>
                  <a:gd name="T120" fmla="*/ 181 w 208"/>
                  <a:gd name="T121" fmla="*/ 72 h 235"/>
                  <a:gd name="T122" fmla="*/ 181 w 208"/>
                  <a:gd name="T123" fmla="*/ 9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235">
                    <a:moveTo>
                      <a:pt x="186" y="113"/>
                    </a:moveTo>
                    <a:lnTo>
                      <a:pt x="186" y="113"/>
                    </a:lnTo>
                    <a:lnTo>
                      <a:pt x="186" y="117"/>
                    </a:lnTo>
                    <a:lnTo>
                      <a:pt x="186" y="122"/>
                    </a:lnTo>
                    <a:lnTo>
                      <a:pt x="186" y="126"/>
                    </a:lnTo>
                    <a:lnTo>
                      <a:pt x="186" y="131"/>
                    </a:lnTo>
                    <a:lnTo>
                      <a:pt x="186" y="135"/>
                    </a:lnTo>
                    <a:lnTo>
                      <a:pt x="186" y="140"/>
                    </a:lnTo>
                    <a:lnTo>
                      <a:pt x="186" y="144"/>
                    </a:lnTo>
                    <a:lnTo>
                      <a:pt x="186" y="149"/>
                    </a:lnTo>
                    <a:lnTo>
                      <a:pt x="186" y="153"/>
                    </a:lnTo>
                    <a:lnTo>
                      <a:pt x="186" y="158"/>
                    </a:lnTo>
                    <a:lnTo>
                      <a:pt x="186" y="162"/>
                    </a:lnTo>
                    <a:lnTo>
                      <a:pt x="186" y="167"/>
                    </a:lnTo>
                    <a:lnTo>
                      <a:pt x="190" y="171"/>
                    </a:lnTo>
                    <a:lnTo>
                      <a:pt x="190" y="176"/>
                    </a:lnTo>
                    <a:lnTo>
                      <a:pt x="190" y="180"/>
                    </a:lnTo>
                    <a:lnTo>
                      <a:pt x="190" y="189"/>
                    </a:lnTo>
                    <a:lnTo>
                      <a:pt x="190" y="194"/>
                    </a:lnTo>
                    <a:lnTo>
                      <a:pt x="190" y="198"/>
                    </a:lnTo>
                    <a:lnTo>
                      <a:pt x="190" y="203"/>
                    </a:lnTo>
                    <a:lnTo>
                      <a:pt x="190" y="203"/>
                    </a:lnTo>
                    <a:lnTo>
                      <a:pt x="195" y="208"/>
                    </a:lnTo>
                    <a:lnTo>
                      <a:pt x="195" y="212"/>
                    </a:lnTo>
                    <a:lnTo>
                      <a:pt x="195" y="217"/>
                    </a:lnTo>
                    <a:lnTo>
                      <a:pt x="190" y="221"/>
                    </a:lnTo>
                    <a:lnTo>
                      <a:pt x="190" y="221"/>
                    </a:lnTo>
                    <a:lnTo>
                      <a:pt x="186" y="221"/>
                    </a:lnTo>
                    <a:lnTo>
                      <a:pt x="181" y="221"/>
                    </a:lnTo>
                    <a:lnTo>
                      <a:pt x="177" y="221"/>
                    </a:lnTo>
                    <a:lnTo>
                      <a:pt x="172" y="221"/>
                    </a:lnTo>
                    <a:lnTo>
                      <a:pt x="172" y="221"/>
                    </a:lnTo>
                    <a:lnTo>
                      <a:pt x="168" y="221"/>
                    </a:lnTo>
                    <a:lnTo>
                      <a:pt x="163" y="221"/>
                    </a:lnTo>
                    <a:lnTo>
                      <a:pt x="158" y="221"/>
                    </a:lnTo>
                    <a:lnTo>
                      <a:pt x="158" y="221"/>
                    </a:lnTo>
                    <a:lnTo>
                      <a:pt x="154" y="221"/>
                    </a:lnTo>
                    <a:lnTo>
                      <a:pt x="149" y="221"/>
                    </a:lnTo>
                    <a:lnTo>
                      <a:pt x="145" y="221"/>
                    </a:lnTo>
                    <a:lnTo>
                      <a:pt x="140" y="221"/>
                    </a:lnTo>
                    <a:lnTo>
                      <a:pt x="140" y="221"/>
                    </a:lnTo>
                    <a:lnTo>
                      <a:pt x="136" y="221"/>
                    </a:lnTo>
                    <a:lnTo>
                      <a:pt x="131" y="221"/>
                    </a:lnTo>
                    <a:lnTo>
                      <a:pt x="127" y="221"/>
                    </a:lnTo>
                    <a:lnTo>
                      <a:pt x="127" y="221"/>
                    </a:lnTo>
                    <a:lnTo>
                      <a:pt x="127" y="221"/>
                    </a:lnTo>
                    <a:lnTo>
                      <a:pt x="127" y="217"/>
                    </a:lnTo>
                    <a:lnTo>
                      <a:pt x="127" y="217"/>
                    </a:lnTo>
                    <a:lnTo>
                      <a:pt x="122" y="217"/>
                    </a:lnTo>
                    <a:lnTo>
                      <a:pt x="122" y="221"/>
                    </a:lnTo>
                    <a:lnTo>
                      <a:pt x="122" y="221"/>
                    </a:lnTo>
                    <a:lnTo>
                      <a:pt x="122" y="221"/>
                    </a:lnTo>
                    <a:lnTo>
                      <a:pt x="122" y="221"/>
                    </a:lnTo>
                    <a:lnTo>
                      <a:pt x="118" y="221"/>
                    </a:lnTo>
                    <a:lnTo>
                      <a:pt x="113" y="226"/>
                    </a:lnTo>
                    <a:lnTo>
                      <a:pt x="113" y="221"/>
                    </a:lnTo>
                    <a:lnTo>
                      <a:pt x="109" y="221"/>
                    </a:lnTo>
                    <a:lnTo>
                      <a:pt x="109" y="221"/>
                    </a:lnTo>
                    <a:lnTo>
                      <a:pt x="109" y="221"/>
                    </a:lnTo>
                    <a:lnTo>
                      <a:pt x="104" y="221"/>
                    </a:lnTo>
                    <a:lnTo>
                      <a:pt x="104" y="221"/>
                    </a:lnTo>
                    <a:lnTo>
                      <a:pt x="104" y="221"/>
                    </a:lnTo>
                    <a:lnTo>
                      <a:pt x="100" y="221"/>
                    </a:lnTo>
                    <a:lnTo>
                      <a:pt x="100" y="226"/>
                    </a:lnTo>
                    <a:lnTo>
                      <a:pt x="100" y="226"/>
                    </a:lnTo>
                    <a:lnTo>
                      <a:pt x="100" y="226"/>
                    </a:lnTo>
                    <a:lnTo>
                      <a:pt x="95" y="226"/>
                    </a:lnTo>
                    <a:lnTo>
                      <a:pt x="95" y="226"/>
                    </a:lnTo>
                    <a:lnTo>
                      <a:pt x="91" y="221"/>
                    </a:lnTo>
                    <a:lnTo>
                      <a:pt x="91" y="217"/>
                    </a:lnTo>
                    <a:lnTo>
                      <a:pt x="91" y="217"/>
                    </a:lnTo>
                    <a:lnTo>
                      <a:pt x="86" y="221"/>
                    </a:lnTo>
                    <a:lnTo>
                      <a:pt x="86" y="221"/>
                    </a:lnTo>
                    <a:lnTo>
                      <a:pt x="82" y="221"/>
                    </a:lnTo>
                    <a:lnTo>
                      <a:pt x="82" y="226"/>
                    </a:lnTo>
                    <a:lnTo>
                      <a:pt x="82" y="226"/>
                    </a:lnTo>
                    <a:lnTo>
                      <a:pt x="82" y="226"/>
                    </a:lnTo>
                    <a:lnTo>
                      <a:pt x="82" y="230"/>
                    </a:lnTo>
                    <a:lnTo>
                      <a:pt x="82" y="235"/>
                    </a:lnTo>
                    <a:lnTo>
                      <a:pt x="77" y="235"/>
                    </a:lnTo>
                    <a:lnTo>
                      <a:pt x="77" y="235"/>
                    </a:lnTo>
                    <a:lnTo>
                      <a:pt x="77" y="235"/>
                    </a:lnTo>
                    <a:lnTo>
                      <a:pt x="73" y="235"/>
                    </a:lnTo>
                    <a:lnTo>
                      <a:pt x="73" y="235"/>
                    </a:lnTo>
                    <a:lnTo>
                      <a:pt x="73" y="230"/>
                    </a:lnTo>
                    <a:lnTo>
                      <a:pt x="73" y="230"/>
                    </a:lnTo>
                    <a:lnTo>
                      <a:pt x="68" y="230"/>
                    </a:lnTo>
                    <a:lnTo>
                      <a:pt x="68" y="230"/>
                    </a:lnTo>
                    <a:lnTo>
                      <a:pt x="68" y="226"/>
                    </a:lnTo>
                    <a:lnTo>
                      <a:pt x="68" y="226"/>
                    </a:lnTo>
                    <a:lnTo>
                      <a:pt x="64" y="226"/>
                    </a:lnTo>
                    <a:lnTo>
                      <a:pt x="64" y="226"/>
                    </a:lnTo>
                    <a:lnTo>
                      <a:pt x="64" y="226"/>
                    </a:lnTo>
                    <a:lnTo>
                      <a:pt x="64" y="226"/>
                    </a:lnTo>
                    <a:lnTo>
                      <a:pt x="64" y="226"/>
                    </a:lnTo>
                    <a:lnTo>
                      <a:pt x="64" y="221"/>
                    </a:lnTo>
                    <a:lnTo>
                      <a:pt x="64" y="221"/>
                    </a:lnTo>
                    <a:lnTo>
                      <a:pt x="64" y="221"/>
                    </a:lnTo>
                    <a:lnTo>
                      <a:pt x="59" y="221"/>
                    </a:lnTo>
                    <a:lnTo>
                      <a:pt x="59" y="221"/>
                    </a:lnTo>
                    <a:lnTo>
                      <a:pt x="59" y="221"/>
                    </a:lnTo>
                    <a:lnTo>
                      <a:pt x="59" y="217"/>
                    </a:lnTo>
                    <a:lnTo>
                      <a:pt x="59" y="217"/>
                    </a:lnTo>
                    <a:lnTo>
                      <a:pt x="59" y="217"/>
                    </a:lnTo>
                    <a:lnTo>
                      <a:pt x="59" y="212"/>
                    </a:lnTo>
                    <a:lnTo>
                      <a:pt x="59" y="212"/>
                    </a:lnTo>
                    <a:lnTo>
                      <a:pt x="55" y="212"/>
                    </a:lnTo>
                    <a:lnTo>
                      <a:pt x="55" y="208"/>
                    </a:lnTo>
                    <a:lnTo>
                      <a:pt x="55" y="208"/>
                    </a:lnTo>
                    <a:lnTo>
                      <a:pt x="55" y="208"/>
                    </a:lnTo>
                    <a:lnTo>
                      <a:pt x="55" y="208"/>
                    </a:lnTo>
                    <a:lnTo>
                      <a:pt x="55" y="208"/>
                    </a:lnTo>
                    <a:lnTo>
                      <a:pt x="55" y="208"/>
                    </a:lnTo>
                    <a:lnTo>
                      <a:pt x="50" y="208"/>
                    </a:lnTo>
                    <a:lnTo>
                      <a:pt x="50" y="208"/>
                    </a:lnTo>
                    <a:lnTo>
                      <a:pt x="50" y="208"/>
                    </a:lnTo>
                    <a:lnTo>
                      <a:pt x="50" y="208"/>
                    </a:lnTo>
                    <a:lnTo>
                      <a:pt x="50" y="208"/>
                    </a:lnTo>
                    <a:lnTo>
                      <a:pt x="46" y="208"/>
                    </a:lnTo>
                    <a:lnTo>
                      <a:pt x="46" y="208"/>
                    </a:lnTo>
                    <a:lnTo>
                      <a:pt x="46" y="208"/>
                    </a:lnTo>
                    <a:lnTo>
                      <a:pt x="46" y="203"/>
                    </a:lnTo>
                    <a:lnTo>
                      <a:pt x="41" y="198"/>
                    </a:lnTo>
                    <a:lnTo>
                      <a:pt x="37" y="198"/>
                    </a:lnTo>
                    <a:lnTo>
                      <a:pt x="32" y="198"/>
                    </a:lnTo>
                    <a:lnTo>
                      <a:pt x="32" y="198"/>
                    </a:lnTo>
                    <a:lnTo>
                      <a:pt x="32" y="198"/>
                    </a:lnTo>
                    <a:lnTo>
                      <a:pt x="27" y="198"/>
                    </a:lnTo>
                    <a:lnTo>
                      <a:pt x="27" y="198"/>
                    </a:lnTo>
                    <a:lnTo>
                      <a:pt x="27" y="198"/>
                    </a:lnTo>
                    <a:lnTo>
                      <a:pt x="27" y="198"/>
                    </a:lnTo>
                    <a:lnTo>
                      <a:pt x="27" y="198"/>
                    </a:lnTo>
                    <a:lnTo>
                      <a:pt x="27" y="198"/>
                    </a:lnTo>
                    <a:lnTo>
                      <a:pt x="27" y="198"/>
                    </a:lnTo>
                    <a:lnTo>
                      <a:pt x="23" y="198"/>
                    </a:lnTo>
                    <a:lnTo>
                      <a:pt x="18" y="198"/>
                    </a:lnTo>
                    <a:lnTo>
                      <a:pt x="18" y="203"/>
                    </a:lnTo>
                    <a:lnTo>
                      <a:pt x="14" y="203"/>
                    </a:lnTo>
                    <a:lnTo>
                      <a:pt x="14" y="203"/>
                    </a:lnTo>
                    <a:lnTo>
                      <a:pt x="9" y="203"/>
                    </a:lnTo>
                    <a:lnTo>
                      <a:pt x="9" y="203"/>
                    </a:lnTo>
                    <a:lnTo>
                      <a:pt x="9" y="198"/>
                    </a:lnTo>
                    <a:lnTo>
                      <a:pt x="9" y="203"/>
                    </a:lnTo>
                    <a:lnTo>
                      <a:pt x="5" y="203"/>
                    </a:lnTo>
                    <a:lnTo>
                      <a:pt x="5" y="203"/>
                    </a:lnTo>
                    <a:lnTo>
                      <a:pt x="5" y="208"/>
                    </a:lnTo>
                    <a:lnTo>
                      <a:pt x="5" y="208"/>
                    </a:lnTo>
                    <a:lnTo>
                      <a:pt x="5" y="208"/>
                    </a:lnTo>
                    <a:lnTo>
                      <a:pt x="5" y="212"/>
                    </a:lnTo>
                    <a:lnTo>
                      <a:pt x="0" y="212"/>
                    </a:lnTo>
                    <a:lnTo>
                      <a:pt x="0" y="208"/>
                    </a:lnTo>
                    <a:lnTo>
                      <a:pt x="5" y="203"/>
                    </a:lnTo>
                    <a:lnTo>
                      <a:pt x="5" y="198"/>
                    </a:lnTo>
                    <a:lnTo>
                      <a:pt x="5" y="194"/>
                    </a:lnTo>
                    <a:lnTo>
                      <a:pt x="9" y="189"/>
                    </a:lnTo>
                    <a:lnTo>
                      <a:pt x="9" y="180"/>
                    </a:lnTo>
                    <a:lnTo>
                      <a:pt x="14" y="176"/>
                    </a:lnTo>
                    <a:lnTo>
                      <a:pt x="14" y="171"/>
                    </a:lnTo>
                    <a:lnTo>
                      <a:pt x="14" y="162"/>
                    </a:lnTo>
                    <a:lnTo>
                      <a:pt x="9" y="158"/>
                    </a:lnTo>
                    <a:lnTo>
                      <a:pt x="9" y="153"/>
                    </a:lnTo>
                    <a:lnTo>
                      <a:pt x="9" y="153"/>
                    </a:lnTo>
                    <a:lnTo>
                      <a:pt x="5" y="149"/>
                    </a:lnTo>
                    <a:lnTo>
                      <a:pt x="5" y="149"/>
                    </a:lnTo>
                    <a:lnTo>
                      <a:pt x="5" y="149"/>
                    </a:lnTo>
                    <a:lnTo>
                      <a:pt x="9" y="149"/>
                    </a:lnTo>
                    <a:lnTo>
                      <a:pt x="9" y="144"/>
                    </a:lnTo>
                    <a:lnTo>
                      <a:pt x="9" y="144"/>
                    </a:lnTo>
                    <a:lnTo>
                      <a:pt x="9" y="140"/>
                    </a:lnTo>
                    <a:lnTo>
                      <a:pt x="9" y="135"/>
                    </a:lnTo>
                    <a:lnTo>
                      <a:pt x="9" y="135"/>
                    </a:lnTo>
                    <a:lnTo>
                      <a:pt x="14" y="131"/>
                    </a:lnTo>
                    <a:lnTo>
                      <a:pt x="9" y="126"/>
                    </a:lnTo>
                    <a:lnTo>
                      <a:pt x="9" y="122"/>
                    </a:lnTo>
                    <a:lnTo>
                      <a:pt x="9" y="122"/>
                    </a:lnTo>
                    <a:lnTo>
                      <a:pt x="9" y="122"/>
                    </a:lnTo>
                    <a:lnTo>
                      <a:pt x="9" y="122"/>
                    </a:lnTo>
                    <a:lnTo>
                      <a:pt x="5" y="126"/>
                    </a:lnTo>
                    <a:lnTo>
                      <a:pt x="5" y="122"/>
                    </a:lnTo>
                    <a:lnTo>
                      <a:pt x="5" y="122"/>
                    </a:lnTo>
                    <a:lnTo>
                      <a:pt x="0" y="117"/>
                    </a:lnTo>
                    <a:lnTo>
                      <a:pt x="0" y="113"/>
                    </a:lnTo>
                    <a:lnTo>
                      <a:pt x="0" y="117"/>
                    </a:lnTo>
                    <a:lnTo>
                      <a:pt x="0" y="117"/>
                    </a:lnTo>
                    <a:lnTo>
                      <a:pt x="0" y="122"/>
                    </a:lnTo>
                    <a:lnTo>
                      <a:pt x="0" y="117"/>
                    </a:lnTo>
                    <a:lnTo>
                      <a:pt x="0" y="117"/>
                    </a:lnTo>
                    <a:lnTo>
                      <a:pt x="0" y="113"/>
                    </a:lnTo>
                    <a:lnTo>
                      <a:pt x="0" y="113"/>
                    </a:lnTo>
                    <a:lnTo>
                      <a:pt x="5" y="113"/>
                    </a:lnTo>
                    <a:lnTo>
                      <a:pt x="5" y="113"/>
                    </a:lnTo>
                    <a:lnTo>
                      <a:pt x="9" y="113"/>
                    </a:lnTo>
                    <a:lnTo>
                      <a:pt x="14" y="113"/>
                    </a:lnTo>
                    <a:lnTo>
                      <a:pt x="18" y="113"/>
                    </a:lnTo>
                    <a:lnTo>
                      <a:pt x="23" y="113"/>
                    </a:lnTo>
                    <a:lnTo>
                      <a:pt x="27" y="113"/>
                    </a:lnTo>
                    <a:lnTo>
                      <a:pt x="32" y="113"/>
                    </a:lnTo>
                    <a:lnTo>
                      <a:pt x="32" y="113"/>
                    </a:lnTo>
                    <a:lnTo>
                      <a:pt x="37" y="113"/>
                    </a:lnTo>
                    <a:lnTo>
                      <a:pt x="41" y="113"/>
                    </a:lnTo>
                    <a:lnTo>
                      <a:pt x="46" y="113"/>
                    </a:lnTo>
                    <a:lnTo>
                      <a:pt x="50" y="113"/>
                    </a:lnTo>
                    <a:lnTo>
                      <a:pt x="55" y="113"/>
                    </a:lnTo>
                    <a:lnTo>
                      <a:pt x="59" y="113"/>
                    </a:lnTo>
                    <a:lnTo>
                      <a:pt x="59" y="113"/>
                    </a:lnTo>
                    <a:lnTo>
                      <a:pt x="64" y="113"/>
                    </a:lnTo>
                    <a:lnTo>
                      <a:pt x="68" y="113"/>
                    </a:lnTo>
                    <a:lnTo>
                      <a:pt x="68" y="108"/>
                    </a:lnTo>
                    <a:lnTo>
                      <a:pt x="68" y="108"/>
                    </a:lnTo>
                    <a:lnTo>
                      <a:pt x="68" y="104"/>
                    </a:lnTo>
                    <a:lnTo>
                      <a:pt x="68" y="99"/>
                    </a:lnTo>
                    <a:lnTo>
                      <a:pt x="68" y="99"/>
                    </a:lnTo>
                    <a:lnTo>
                      <a:pt x="68" y="95"/>
                    </a:lnTo>
                    <a:lnTo>
                      <a:pt x="68" y="95"/>
                    </a:lnTo>
                    <a:lnTo>
                      <a:pt x="68" y="90"/>
                    </a:lnTo>
                    <a:lnTo>
                      <a:pt x="68" y="90"/>
                    </a:lnTo>
                    <a:lnTo>
                      <a:pt x="68" y="90"/>
                    </a:lnTo>
                    <a:lnTo>
                      <a:pt x="68" y="85"/>
                    </a:lnTo>
                    <a:lnTo>
                      <a:pt x="68" y="85"/>
                    </a:lnTo>
                    <a:lnTo>
                      <a:pt x="68" y="81"/>
                    </a:lnTo>
                    <a:lnTo>
                      <a:pt x="68" y="81"/>
                    </a:lnTo>
                    <a:lnTo>
                      <a:pt x="68" y="81"/>
                    </a:lnTo>
                    <a:lnTo>
                      <a:pt x="73" y="76"/>
                    </a:lnTo>
                    <a:lnTo>
                      <a:pt x="73" y="76"/>
                    </a:lnTo>
                    <a:lnTo>
                      <a:pt x="77" y="76"/>
                    </a:lnTo>
                    <a:lnTo>
                      <a:pt x="77" y="72"/>
                    </a:lnTo>
                    <a:lnTo>
                      <a:pt x="82" y="72"/>
                    </a:lnTo>
                    <a:lnTo>
                      <a:pt x="82" y="72"/>
                    </a:lnTo>
                    <a:lnTo>
                      <a:pt x="86" y="72"/>
                    </a:lnTo>
                    <a:lnTo>
                      <a:pt x="86" y="72"/>
                    </a:lnTo>
                    <a:lnTo>
                      <a:pt x="86" y="67"/>
                    </a:lnTo>
                    <a:lnTo>
                      <a:pt x="86" y="67"/>
                    </a:lnTo>
                    <a:lnTo>
                      <a:pt x="86" y="63"/>
                    </a:lnTo>
                    <a:lnTo>
                      <a:pt x="86" y="63"/>
                    </a:lnTo>
                    <a:lnTo>
                      <a:pt x="86" y="58"/>
                    </a:lnTo>
                    <a:lnTo>
                      <a:pt x="86" y="58"/>
                    </a:lnTo>
                    <a:lnTo>
                      <a:pt x="86" y="54"/>
                    </a:lnTo>
                    <a:lnTo>
                      <a:pt x="86" y="49"/>
                    </a:lnTo>
                    <a:lnTo>
                      <a:pt x="91" y="49"/>
                    </a:lnTo>
                    <a:lnTo>
                      <a:pt x="91" y="45"/>
                    </a:lnTo>
                    <a:lnTo>
                      <a:pt x="91" y="45"/>
                    </a:lnTo>
                    <a:lnTo>
                      <a:pt x="91" y="40"/>
                    </a:lnTo>
                    <a:lnTo>
                      <a:pt x="91" y="40"/>
                    </a:lnTo>
                    <a:lnTo>
                      <a:pt x="91" y="36"/>
                    </a:lnTo>
                    <a:lnTo>
                      <a:pt x="91" y="31"/>
                    </a:lnTo>
                    <a:lnTo>
                      <a:pt x="91" y="31"/>
                    </a:lnTo>
                    <a:lnTo>
                      <a:pt x="91" y="27"/>
                    </a:lnTo>
                    <a:lnTo>
                      <a:pt x="91" y="27"/>
                    </a:lnTo>
                    <a:lnTo>
                      <a:pt x="91" y="22"/>
                    </a:lnTo>
                    <a:lnTo>
                      <a:pt x="91" y="22"/>
                    </a:lnTo>
                    <a:lnTo>
                      <a:pt x="95" y="22"/>
                    </a:lnTo>
                    <a:lnTo>
                      <a:pt x="100" y="22"/>
                    </a:lnTo>
                    <a:lnTo>
                      <a:pt x="104" y="22"/>
                    </a:lnTo>
                    <a:lnTo>
                      <a:pt x="104" y="22"/>
                    </a:lnTo>
                    <a:lnTo>
                      <a:pt x="109" y="22"/>
                    </a:lnTo>
                    <a:lnTo>
                      <a:pt x="113" y="22"/>
                    </a:lnTo>
                    <a:lnTo>
                      <a:pt x="113" y="22"/>
                    </a:lnTo>
                    <a:lnTo>
                      <a:pt x="118" y="22"/>
                    </a:lnTo>
                    <a:lnTo>
                      <a:pt x="122" y="22"/>
                    </a:lnTo>
                    <a:lnTo>
                      <a:pt x="122" y="22"/>
                    </a:lnTo>
                    <a:lnTo>
                      <a:pt x="127" y="22"/>
                    </a:lnTo>
                    <a:lnTo>
                      <a:pt x="131" y="22"/>
                    </a:lnTo>
                    <a:lnTo>
                      <a:pt x="131" y="22"/>
                    </a:lnTo>
                    <a:lnTo>
                      <a:pt x="136" y="22"/>
                    </a:lnTo>
                    <a:lnTo>
                      <a:pt x="140" y="22"/>
                    </a:lnTo>
                    <a:lnTo>
                      <a:pt x="140" y="22"/>
                    </a:lnTo>
                    <a:lnTo>
                      <a:pt x="145" y="22"/>
                    </a:lnTo>
                    <a:lnTo>
                      <a:pt x="145" y="22"/>
                    </a:lnTo>
                    <a:lnTo>
                      <a:pt x="145" y="18"/>
                    </a:lnTo>
                    <a:lnTo>
                      <a:pt x="145" y="13"/>
                    </a:lnTo>
                    <a:lnTo>
                      <a:pt x="145" y="9"/>
                    </a:lnTo>
                    <a:lnTo>
                      <a:pt x="145" y="4"/>
                    </a:lnTo>
                    <a:lnTo>
                      <a:pt x="149" y="4"/>
                    </a:lnTo>
                    <a:lnTo>
                      <a:pt x="149" y="0"/>
                    </a:lnTo>
                    <a:lnTo>
                      <a:pt x="149" y="0"/>
                    </a:lnTo>
                    <a:lnTo>
                      <a:pt x="154" y="4"/>
                    </a:lnTo>
                    <a:lnTo>
                      <a:pt x="158" y="4"/>
                    </a:lnTo>
                    <a:lnTo>
                      <a:pt x="158" y="9"/>
                    </a:lnTo>
                    <a:lnTo>
                      <a:pt x="163" y="9"/>
                    </a:lnTo>
                    <a:lnTo>
                      <a:pt x="168" y="13"/>
                    </a:lnTo>
                    <a:lnTo>
                      <a:pt x="168" y="13"/>
                    </a:lnTo>
                    <a:lnTo>
                      <a:pt x="172" y="18"/>
                    </a:lnTo>
                    <a:lnTo>
                      <a:pt x="177" y="18"/>
                    </a:lnTo>
                    <a:lnTo>
                      <a:pt x="177" y="22"/>
                    </a:lnTo>
                    <a:lnTo>
                      <a:pt x="181" y="22"/>
                    </a:lnTo>
                    <a:lnTo>
                      <a:pt x="186" y="27"/>
                    </a:lnTo>
                    <a:lnTo>
                      <a:pt x="186" y="27"/>
                    </a:lnTo>
                    <a:lnTo>
                      <a:pt x="190" y="27"/>
                    </a:lnTo>
                    <a:lnTo>
                      <a:pt x="195" y="31"/>
                    </a:lnTo>
                    <a:lnTo>
                      <a:pt x="195" y="31"/>
                    </a:lnTo>
                    <a:lnTo>
                      <a:pt x="199" y="36"/>
                    </a:lnTo>
                    <a:lnTo>
                      <a:pt x="204" y="36"/>
                    </a:lnTo>
                    <a:lnTo>
                      <a:pt x="208" y="40"/>
                    </a:lnTo>
                    <a:lnTo>
                      <a:pt x="208" y="45"/>
                    </a:lnTo>
                    <a:lnTo>
                      <a:pt x="204" y="45"/>
                    </a:lnTo>
                    <a:lnTo>
                      <a:pt x="195" y="45"/>
                    </a:lnTo>
                    <a:lnTo>
                      <a:pt x="190" y="45"/>
                    </a:lnTo>
                    <a:lnTo>
                      <a:pt x="186" y="45"/>
                    </a:lnTo>
                    <a:lnTo>
                      <a:pt x="181" y="45"/>
                    </a:lnTo>
                    <a:lnTo>
                      <a:pt x="181" y="45"/>
                    </a:lnTo>
                    <a:lnTo>
                      <a:pt x="181" y="54"/>
                    </a:lnTo>
                    <a:lnTo>
                      <a:pt x="181" y="58"/>
                    </a:lnTo>
                    <a:lnTo>
                      <a:pt x="181" y="63"/>
                    </a:lnTo>
                    <a:lnTo>
                      <a:pt x="181" y="67"/>
                    </a:lnTo>
                    <a:lnTo>
                      <a:pt x="181" y="72"/>
                    </a:lnTo>
                    <a:lnTo>
                      <a:pt x="181" y="76"/>
                    </a:lnTo>
                    <a:lnTo>
                      <a:pt x="181" y="81"/>
                    </a:lnTo>
                    <a:lnTo>
                      <a:pt x="181" y="85"/>
                    </a:lnTo>
                    <a:lnTo>
                      <a:pt x="181" y="90"/>
                    </a:lnTo>
                    <a:lnTo>
                      <a:pt x="181" y="95"/>
                    </a:lnTo>
                    <a:lnTo>
                      <a:pt x="181" y="99"/>
                    </a:lnTo>
                    <a:lnTo>
                      <a:pt x="186" y="104"/>
                    </a:lnTo>
                    <a:lnTo>
                      <a:pt x="186" y="108"/>
                    </a:lnTo>
                    <a:lnTo>
                      <a:pt x="186" y="11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3" name="Freeform 114"/>
              <p:cNvSpPr>
                <a:spLocks/>
              </p:cNvSpPr>
              <p:nvPr/>
            </p:nvSpPr>
            <p:spPr bwMode="auto">
              <a:xfrm>
                <a:off x="5167313" y="3232151"/>
                <a:ext cx="85725" cy="230188"/>
              </a:xfrm>
              <a:custGeom>
                <a:avLst/>
                <a:gdLst>
                  <a:gd name="T0" fmla="*/ 18 w 54"/>
                  <a:gd name="T1" fmla="*/ 5 h 145"/>
                  <a:gd name="T2" fmla="*/ 22 w 54"/>
                  <a:gd name="T3" fmla="*/ 5 h 145"/>
                  <a:gd name="T4" fmla="*/ 27 w 54"/>
                  <a:gd name="T5" fmla="*/ 5 h 145"/>
                  <a:gd name="T6" fmla="*/ 27 w 54"/>
                  <a:gd name="T7" fmla="*/ 0 h 145"/>
                  <a:gd name="T8" fmla="*/ 36 w 54"/>
                  <a:gd name="T9" fmla="*/ 9 h 145"/>
                  <a:gd name="T10" fmla="*/ 36 w 54"/>
                  <a:gd name="T11" fmla="*/ 18 h 145"/>
                  <a:gd name="T12" fmla="*/ 36 w 54"/>
                  <a:gd name="T13" fmla="*/ 23 h 145"/>
                  <a:gd name="T14" fmla="*/ 36 w 54"/>
                  <a:gd name="T15" fmla="*/ 27 h 145"/>
                  <a:gd name="T16" fmla="*/ 36 w 54"/>
                  <a:gd name="T17" fmla="*/ 32 h 145"/>
                  <a:gd name="T18" fmla="*/ 40 w 54"/>
                  <a:gd name="T19" fmla="*/ 36 h 145"/>
                  <a:gd name="T20" fmla="*/ 40 w 54"/>
                  <a:gd name="T21" fmla="*/ 41 h 145"/>
                  <a:gd name="T22" fmla="*/ 36 w 54"/>
                  <a:gd name="T23" fmla="*/ 41 h 145"/>
                  <a:gd name="T24" fmla="*/ 31 w 54"/>
                  <a:gd name="T25" fmla="*/ 50 h 145"/>
                  <a:gd name="T26" fmla="*/ 31 w 54"/>
                  <a:gd name="T27" fmla="*/ 55 h 145"/>
                  <a:gd name="T28" fmla="*/ 31 w 54"/>
                  <a:gd name="T29" fmla="*/ 68 h 145"/>
                  <a:gd name="T30" fmla="*/ 36 w 54"/>
                  <a:gd name="T31" fmla="*/ 77 h 145"/>
                  <a:gd name="T32" fmla="*/ 45 w 54"/>
                  <a:gd name="T33" fmla="*/ 86 h 145"/>
                  <a:gd name="T34" fmla="*/ 54 w 54"/>
                  <a:gd name="T35" fmla="*/ 100 h 145"/>
                  <a:gd name="T36" fmla="*/ 54 w 54"/>
                  <a:gd name="T37" fmla="*/ 109 h 145"/>
                  <a:gd name="T38" fmla="*/ 49 w 54"/>
                  <a:gd name="T39" fmla="*/ 127 h 145"/>
                  <a:gd name="T40" fmla="*/ 45 w 54"/>
                  <a:gd name="T41" fmla="*/ 127 h 145"/>
                  <a:gd name="T42" fmla="*/ 40 w 54"/>
                  <a:gd name="T43" fmla="*/ 136 h 145"/>
                  <a:gd name="T44" fmla="*/ 40 w 54"/>
                  <a:gd name="T45" fmla="*/ 145 h 145"/>
                  <a:gd name="T46" fmla="*/ 40 w 54"/>
                  <a:gd name="T47" fmla="*/ 145 h 145"/>
                  <a:gd name="T48" fmla="*/ 40 w 54"/>
                  <a:gd name="T49" fmla="*/ 140 h 145"/>
                  <a:gd name="T50" fmla="*/ 36 w 54"/>
                  <a:gd name="T51" fmla="*/ 136 h 145"/>
                  <a:gd name="T52" fmla="*/ 27 w 54"/>
                  <a:gd name="T53" fmla="*/ 127 h 145"/>
                  <a:gd name="T54" fmla="*/ 27 w 54"/>
                  <a:gd name="T55" fmla="*/ 122 h 145"/>
                  <a:gd name="T56" fmla="*/ 27 w 54"/>
                  <a:gd name="T57" fmla="*/ 118 h 145"/>
                  <a:gd name="T58" fmla="*/ 31 w 54"/>
                  <a:gd name="T59" fmla="*/ 109 h 145"/>
                  <a:gd name="T60" fmla="*/ 31 w 54"/>
                  <a:gd name="T61" fmla="*/ 100 h 145"/>
                  <a:gd name="T62" fmla="*/ 27 w 54"/>
                  <a:gd name="T63" fmla="*/ 95 h 145"/>
                  <a:gd name="T64" fmla="*/ 18 w 54"/>
                  <a:gd name="T65" fmla="*/ 95 h 145"/>
                  <a:gd name="T66" fmla="*/ 13 w 54"/>
                  <a:gd name="T67" fmla="*/ 95 h 145"/>
                  <a:gd name="T68" fmla="*/ 9 w 54"/>
                  <a:gd name="T69" fmla="*/ 86 h 145"/>
                  <a:gd name="T70" fmla="*/ 4 w 54"/>
                  <a:gd name="T71" fmla="*/ 86 h 145"/>
                  <a:gd name="T72" fmla="*/ 4 w 54"/>
                  <a:gd name="T73" fmla="*/ 82 h 145"/>
                  <a:gd name="T74" fmla="*/ 4 w 54"/>
                  <a:gd name="T75" fmla="*/ 82 h 145"/>
                  <a:gd name="T76" fmla="*/ 0 w 54"/>
                  <a:gd name="T77" fmla="*/ 77 h 145"/>
                  <a:gd name="T78" fmla="*/ 4 w 54"/>
                  <a:gd name="T79" fmla="*/ 73 h 145"/>
                  <a:gd name="T80" fmla="*/ 4 w 54"/>
                  <a:gd name="T81" fmla="*/ 68 h 145"/>
                  <a:gd name="T82" fmla="*/ 4 w 54"/>
                  <a:gd name="T83" fmla="*/ 64 h 145"/>
                  <a:gd name="T84" fmla="*/ 13 w 54"/>
                  <a:gd name="T85" fmla="*/ 59 h 145"/>
                  <a:gd name="T86" fmla="*/ 13 w 54"/>
                  <a:gd name="T87" fmla="*/ 55 h 145"/>
                  <a:gd name="T88" fmla="*/ 13 w 54"/>
                  <a:gd name="T89" fmla="*/ 46 h 145"/>
                  <a:gd name="T90" fmla="*/ 13 w 54"/>
                  <a:gd name="T91" fmla="*/ 41 h 145"/>
                  <a:gd name="T92" fmla="*/ 13 w 54"/>
                  <a:gd name="T93" fmla="*/ 32 h 145"/>
                  <a:gd name="T94" fmla="*/ 13 w 54"/>
                  <a:gd name="T95" fmla="*/ 27 h 145"/>
                  <a:gd name="T96" fmla="*/ 13 w 54"/>
                  <a:gd name="T97" fmla="*/ 27 h 145"/>
                  <a:gd name="T98" fmla="*/ 18 w 54"/>
                  <a:gd name="T99" fmla="*/ 18 h 145"/>
                  <a:gd name="T100" fmla="*/ 18 w 54"/>
                  <a:gd name="T101" fmla="*/ 14 h 145"/>
                  <a:gd name="T102" fmla="*/ 13 w 54"/>
                  <a:gd name="T103" fmla="*/ 9 h 145"/>
                  <a:gd name="T104" fmla="*/ 13 w 54"/>
                  <a:gd name="T105" fmla="*/ 5 h 145"/>
                  <a:gd name="T106" fmla="*/ 9 w 54"/>
                  <a:gd name="T107" fmla="*/ 5 h 145"/>
                  <a:gd name="T108" fmla="*/ 9 w 54"/>
                  <a:gd name="T109" fmla="*/ 0 h 145"/>
                  <a:gd name="T110" fmla="*/ 9 w 54"/>
                  <a:gd name="T11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 h="145">
                    <a:moveTo>
                      <a:pt x="13" y="0"/>
                    </a:moveTo>
                    <a:lnTo>
                      <a:pt x="13" y="0"/>
                    </a:lnTo>
                    <a:lnTo>
                      <a:pt x="18" y="5"/>
                    </a:lnTo>
                    <a:lnTo>
                      <a:pt x="18" y="5"/>
                    </a:lnTo>
                    <a:lnTo>
                      <a:pt x="18" y="5"/>
                    </a:lnTo>
                    <a:lnTo>
                      <a:pt x="22" y="5"/>
                    </a:lnTo>
                    <a:lnTo>
                      <a:pt x="22" y="5"/>
                    </a:lnTo>
                    <a:lnTo>
                      <a:pt x="22" y="5"/>
                    </a:lnTo>
                    <a:lnTo>
                      <a:pt x="22" y="5"/>
                    </a:lnTo>
                    <a:lnTo>
                      <a:pt x="27" y="5"/>
                    </a:lnTo>
                    <a:lnTo>
                      <a:pt x="27" y="5"/>
                    </a:lnTo>
                    <a:lnTo>
                      <a:pt x="27" y="5"/>
                    </a:lnTo>
                    <a:lnTo>
                      <a:pt x="27" y="0"/>
                    </a:lnTo>
                    <a:lnTo>
                      <a:pt x="27" y="0"/>
                    </a:lnTo>
                    <a:lnTo>
                      <a:pt x="27" y="0"/>
                    </a:lnTo>
                    <a:lnTo>
                      <a:pt x="27" y="0"/>
                    </a:lnTo>
                    <a:lnTo>
                      <a:pt x="31" y="5"/>
                    </a:lnTo>
                    <a:lnTo>
                      <a:pt x="31" y="5"/>
                    </a:lnTo>
                    <a:lnTo>
                      <a:pt x="36" y="9"/>
                    </a:lnTo>
                    <a:lnTo>
                      <a:pt x="36" y="9"/>
                    </a:lnTo>
                    <a:lnTo>
                      <a:pt x="36" y="14"/>
                    </a:lnTo>
                    <a:lnTo>
                      <a:pt x="36" y="14"/>
                    </a:lnTo>
                    <a:lnTo>
                      <a:pt x="36" y="18"/>
                    </a:lnTo>
                    <a:lnTo>
                      <a:pt x="36" y="18"/>
                    </a:lnTo>
                    <a:lnTo>
                      <a:pt x="36" y="18"/>
                    </a:lnTo>
                    <a:lnTo>
                      <a:pt x="36" y="18"/>
                    </a:lnTo>
                    <a:lnTo>
                      <a:pt x="36" y="18"/>
                    </a:lnTo>
                    <a:lnTo>
                      <a:pt x="36" y="23"/>
                    </a:lnTo>
                    <a:lnTo>
                      <a:pt x="36" y="23"/>
                    </a:lnTo>
                    <a:lnTo>
                      <a:pt x="36" y="27"/>
                    </a:lnTo>
                    <a:lnTo>
                      <a:pt x="36" y="27"/>
                    </a:lnTo>
                    <a:lnTo>
                      <a:pt x="36" y="27"/>
                    </a:lnTo>
                    <a:lnTo>
                      <a:pt x="36" y="32"/>
                    </a:lnTo>
                    <a:lnTo>
                      <a:pt x="36" y="32"/>
                    </a:lnTo>
                    <a:lnTo>
                      <a:pt x="36" y="32"/>
                    </a:lnTo>
                    <a:lnTo>
                      <a:pt x="36" y="32"/>
                    </a:lnTo>
                    <a:lnTo>
                      <a:pt x="36" y="32"/>
                    </a:lnTo>
                    <a:lnTo>
                      <a:pt x="36" y="36"/>
                    </a:lnTo>
                    <a:lnTo>
                      <a:pt x="40" y="36"/>
                    </a:lnTo>
                    <a:lnTo>
                      <a:pt x="40" y="36"/>
                    </a:lnTo>
                    <a:lnTo>
                      <a:pt x="40" y="36"/>
                    </a:lnTo>
                    <a:lnTo>
                      <a:pt x="40" y="36"/>
                    </a:lnTo>
                    <a:lnTo>
                      <a:pt x="40" y="36"/>
                    </a:lnTo>
                    <a:lnTo>
                      <a:pt x="40" y="41"/>
                    </a:lnTo>
                    <a:lnTo>
                      <a:pt x="40" y="41"/>
                    </a:lnTo>
                    <a:lnTo>
                      <a:pt x="40" y="41"/>
                    </a:lnTo>
                    <a:lnTo>
                      <a:pt x="36" y="41"/>
                    </a:lnTo>
                    <a:lnTo>
                      <a:pt x="36" y="41"/>
                    </a:lnTo>
                    <a:lnTo>
                      <a:pt x="36" y="41"/>
                    </a:lnTo>
                    <a:lnTo>
                      <a:pt x="36" y="46"/>
                    </a:lnTo>
                    <a:lnTo>
                      <a:pt x="31" y="46"/>
                    </a:lnTo>
                    <a:lnTo>
                      <a:pt x="31" y="50"/>
                    </a:lnTo>
                    <a:lnTo>
                      <a:pt x="31" y="50"/>
                    </a:lnTo>
                    <a:lnTo>
                      <a:pt x="31" y="50"/>
                    </a:lnTo>
                    <a:lnTo>
                      <a:pt x="31" y="50"/>
                    </a:lnTo>
                    <a:lnTo>
                      <a:pt x="31" y="55"/>
                    </a:lnTo>
                    <a:lnTo>
                      <a:pt x="31" y="59"/>
                    </a:lnTo>
                    <a:lnTo>
                      <a:pt x="31" y="59"/>
                    </a:lnTo>
                    <a:lnTo>
                      <a:pt x="31" y="64"/>
                    </a:lnTo>
                    <a:lnTo>
                      <a:pt x="31" y="68"/>
                    </a:lnTo>
                    <a:lnTo>
                      <a:pt x="31" y="73"/>
                    </a:lnTo>
                    <a:lnTo>
                      <a:pt x="31" y="73"/>
                    </a:lnTo>
                    <a:lnTo>
                      <a:pt x="36" y="77"/>
                    </a:lnTo>
                    <a:lnTo>
                      <a:pt x="36" y="77"/>
                    </a:lnTo>
                    <a:lnTo>
                      <a:pt x="36" y="77"/>
                    </a:lnTo>
                    <a:lnTo>
                      <a:pt x="40" y="77"/>
                    </a:lnTo>
                    <a:lnTo>
                      <a:pt x="40" y="77"/>
                    </a:lnTo>
                    <a:lnTo>
                      <a:pt x="45" y="86"/>
                    </a:lnTo>
                    <a:lnTo>
                      <a:pt x="45" y="86"/>
                    </a:lnTo>
                    <a:lnTo>
                      <a:pt x="49" y="91"/>
                    </a:lnTo>
                    <a:lnTo>
                      <a:pt x="54" y="95"/>
                    </a:lnTo>
                    <a:lnTo>
                      <a:pt x="54" y="100"/>
                    </a:lnTo>
                    <a:lnTo>
                      <a:pt x="54" y="104"/>
                    </a:lnTo>
                    <a:lnTo>
                      <a:pt x="54" y="104"/>
                    </a:lnTo>
                    <a:lnTo>
                      <a:pt x="54" y="104"/>
                    </a:lnTo>
                    <a:lnTo>
                      <a:pt x="54" y="109"/>
                    </a:lnTo>
                    <a:lnTo>
                      <a:pt x="54" y="113"/>
                    </a:lnTo>
                    <a:lnTo>
                      <a:pt x="54" y="118"/>
                    </a:lnTo>
                    <a:lnTo>
                      <a:pt x="54" y="122"/>
                    </a:lnTo>
                    <a:lnTo>
                      <a:pt x="49" y="127"/>
                    </a:lnTo>
                    <a:lnTo>
                      <a:pt x="49" y="127"/>
                    </a:lnTo>
                    <a:lnTo>
                      <a:pt x="49" y="127"/>
                    </a:lnTo>
                    <a:lnTo>
                      <a:pt x="45" y="127"/>
                    </a:lnTo>
                    <a:lnTo>
                      <a:pt x="45" y="127"/>
                    </a:lnTo>
                    <a:lnTo>
                      <a:pt x="45" y="127"/>
                    </a:lnTo>
                    <a:lnTo>
                      <a:pt x="40" y="131"/>
                    </a:lnTo>
                    <a:lnTo>
                      <a:pt x="40" y="131"/>
                    </a:lnTo>
                    <a:lnTo>
                      <a:pt x="40" y="136"/>
                    </a:lnTo>
                    <a:lnTo>
                      <a:pt x="40" y="136"/>
                    </a:lnTo>
                    <a:lnTo>
                      <a:pt x="40" y="136"/>
                    </a:lnTo>
                    <a:lnTo>
                      <a:pt x="45" y="140"/>
                    </a:lnTo>
                    <a:lnTo>
                      <a:pt x="40" y="145"/>
                    </a:lnTo>
                    <a:lnTo>
                      <a:pt x="40" y="145"/>
                    </a:lnTo>
                    <a:lnTo>
                      <a:pt x="40" y="145"/>
                    </a:lnTo>
                    <a:lnTo>
                      <a:pt x="40" y="145"/>
                    </a:lnTo>
                    <a:lnTo>
                      <a:pt x="40" y="145"/>
                    </a:lnTo>
                    <a:lnTo>
                      <a:pt x="40" y="145"/>
                    </a:lnTo>
                    <a:lnTo>
                      <a:pt x="40" y="145"/>
                    </a:lnTo>
                    <a:lnTo>
                      <a:pt x="40" y="140"/>
                    </a:lnTo>
                    <a:lnTo>
                      <a:pt x="40" y="140"/>
                    </a:lnTo>
                    <a:lnTo>
                      <a:pt x="40" y="140"/>
                    </a:lnTo>
                    <a:lnTo>
                      <a:pt x="36" y="140"/>
                    </a:lnTo>
                    <a:lnTo>
                      <a:pt x="36" y="136"/>
                    </a:lnTo>
                    <a:lnTo>
                      <a:pt x="36" y="136"/>
                    </a:lnTo>
                    <a:lnTo>
                      <a:pt x="31" y="131"/>
                    </a:lnTo>
                    <a:lnTo>
                      <a:pt x="31" y="131"/>
                    </a:lnTo>
                    <a:lnTo>
                      <a:pt x="27" y="127"/>
                    </a:lnTo>
                    <a:lnTo>
                      <a:pt x="27" y="127"/>
                    </a:lnTo>
                    <a:lnTo>
                      <a:pt x="27" y="127"/>
                    </a:lnTo>
                    <a:lnTo>
                      <a:pt x="27" y="127"/>
                    </a:lnTo>
                    <a:lnTo>
                      <a:pt x="27" y="127"/>
                    </a:lnTo>
                    <a:lnTo>
                      <a:pt x="27" y="122"/>
                    </a:lnTo>
                    <a:lnTo>
                      <a:pt x="27" y="122"/>
                    </a:lnTo>
                    <a:lnTo>
                      <a:pt x="27" y="122"/>
                    </a:lnTo>
                    <a:lnTo>
                      <a:pt x="27" y="122"/>
                    </a:lnTo>
                    <a:lnTo>
                      <a:pt x="27" y="118"/>
                    </a:lnTo>
                    <a:lnTo>
                      <a:pt x="27" y="118"/>
                    </a:lnTo>
                    <a:lnTo>
                      <a:pt x="27" y="113"/>
                    </a:lnTo>
                    <a:lnTo>
                      <a:pt x="31" y="113"/>
                    </a:lnTo>
                    <a:lnTo>
                      <a:pt x="31" y="109"/>
                    </a:lnTo>
                    <a:lnTo>
                      <a:pt x="31" y="109"/>
                    </a:lnTo>
                    <a:lnTo>
                      <a:pt x="31" y="104"/>
                    </a:lnTo>
                    <a:lnTo>
                      <a:pt x="31" y="104"/>
                    </a:lnTo>
                    <a:lnTo>
                      <a:pt x="31" y="100"/>
                    </a:lnTo>
                    <a:lnTo>
                      <a:pt x="31" y="95"/>
                    </a:lnTo>
                    <a:lnTo>
                      <a:pt x="31" y="95"/>
                    </a:lnTo>
                    <a:lnTo>
                      <a:pt x="27" y="95"/>
                    </a:lnTo>
                    <a:lnTo>
                      <a:pt x="27" y="95"/>
                    </a:lnTo>
                    <a:lnTo>
                      <a:pt x="22" y="95"/>
                    </a:lnTo>
                    <a:lnTo>
                      <a:pt x="22" y="95"/>
                    </a:lnTo>
                    <a:lnTo>
                      <a:pt x="22" y="95"/>
                    </a:lnTo>
                    <a:lnTo>
                      <a:pt x="18" y="95"/>
                    </a:lnTo>
                    <a:lnTo>
                      <a:pt x="18" y="95"/>
                    </a:lnTo>
                    <a:lnTo>
                      <a:pt x="18" y="95"/>
                    </a:lnTo>
                    <a:lnTo>
                      <a:pt x="18" y="95"/>
                    </a:lnTo>
                    <a:lnTo>
                      <a:pt x="13" y="95"/>
                    </a:lnTo>
                    <a:lnTo>
                      <a:pt x="13" y="91"/>
                    </a:lnTo>
                    <a:lnTo>
                      <a:pt x="9" y="86"/>
                    </a:lnTo>
                    <a:lnTo>
                      <a:pt x="9" y="86"/>
                    </a:lnTo>
                    <a:lnTo>
                      <a:pt x="9" y="86"/>
                    </a:lnTo>
                    <a:lnTo>
                      <a:pt x="9" y="86"/>
                    </a:lnTo>
                    <a:lnTo>
                      <a:pt x="4" y="86"/>
                    </a:lnTo>
                    <a:lnTo>
                      <a:pt x="4" y="86"/>
                    </a:lnTo>
                    <a:lnTo>
                      <a:pt x="4" y="86"/>
                    </a:lnTo>
                    <a:lnTo>
                      <a:pt x="4" y="86"/>
                    </a:lnTo>
                    <a:lnTo>
                      <a:pt x="4" y="86"/>
                    </a:lnTo>
                    <a:lnTo>
                      <a:pt x="4" y="82"/>
                    </a:lnTo>
                    <a:lnTo>
                      <a:pt x="4" y="82"/>
                    </a:lnTo>
                    <a:lnTo>
                      <a:pt x="4" y="82"/>
                    </a:lnTo>
                    <a:lnTo>
                      <a:pt x="0" y="82"/>
                    </a:lnTo>
                    <a:lnTo>
                      <a:pt x="4" y="82"/>
                    </a:lnTo>
                    <a:lnTo>
                      <a:pt x="4" y="82"/>
                    </a:lnTo>
                    <a:lnTo>
                      <a:pt x="4" y="82"/>
                    </a:lnTo>
                    <a:lnTo>
                      <a:pt x="4" y="77"/>
                    </a:lnTo>
                    <a:lnTo>
                      <a:pt x="0" y="77"/>
                    </a:lnTo>
                    <a:lnTo>
                      <a:pt x="0" y="77"/>
                    </a:lnTo>
                    <a:lnTo>
                      <a:pt x="0" y="77"/>
                    </a:lnTo>
                    <a:lnTo>
                      <a:pt x="4" y="77"/>
                    </a:lnTo>
                    <a:lnTo>
                      <a:pt x="4" y="77"/>
                    </a:lnTo>
                    <a:lnTo>
                      <a:pt x="4" y="73"/>
                    </a:lnTo>
                    <a:lnTo>
                      <a:pt x="4" y="73"/>
                    </a:lnTo>
                    <a:lnTo>
                      <a:pt x="4" y="73"/>
                    </a:lnTo>
                    <a:lnTo>
                      <a:pt x="4" y="68"/>
                    </a:lnTo>
                    <a:lnTo>
                      <a:pt x="4" y="68"/>
                    </a:lnTo>
                    <a:lnTo>
                      <a:pt x="4" y="68"/>
                    </a:lnTo>
                    <a:lnTo>
                      <a:pt x="4" y="64"/>
                    </a:lnTo>
                    <a:lnTo>
                      <a:pt x="4" y="64"/>
                    </a:lnTo>
                    <a:lnTo>
                      <a:pt x="4" y="64"/>
                    </a:lnTo>
                    <a:lnTo>
                      <a:pt x="4" y="59"/>
                    </a:lnTo>
                    <a:lnTo>
                      <a:pt x="9" y="59"/>
                    </a:lnTo>
                    <a:lnTo>
                      <a:pt x="9" y="59"/>
                    </a:lnTo>
                    <a:lnTo>
                      <a:pt x="13" y="59"/>
                    </a:lnTo>
                    <a:lnTo>
                      <a:pt x="13" y="55"/>
                    </a:lnTo>
                    <a:lnTo>
                      <a:pt x="13" y="55"/>
                    </a:lnTo>
                    <a:lnTo>
                      <a:pt x="18" y="55"/>
                    </a:lnTo>
                    <a:lnTo>
                      <a:pt x="13" y="55"/>
                    </a:lnTo>
                    <a:lnTo>
                      <a:pt x="13" y="55"/>
                    </a:lnTo>
                    <a:lnTo>
                      <a:pt x="13" y="55"/>
                    </a:lnTo>
                    <a:lnTo>
                      <a:pt x="13" y="50"/>
                    </a:lnTo>
                    <a:lnTo>
                      <a:pt x="13" y="46"/>
                    </a:lnTo>
                    <a:lnTo>
                      <a:pt x="13" y="46"/>
                    </a:lnTo>
                    <a:lnTo>
                      <a:pt x="13" y="41"/>
                    </a:lnTo>
                    <a:lnTo>
                      <a:pt x="13" y="41"/>
                    </a:lnTo>
                    <a:lnTo>
                      <a:pt x="13" y="41"/>
                    </a:lnTo>
                    <a:lnTo>
                      <a:pt x="13" y="41"/>
                    </a:lnTo>
                    <a:lnTo>
                      <a:pt x="13" y="36"/>
                    </a:lnTo>
                    <a:lnTo>
                      <a:pt x="13" y="36"/>
                    </a:lnTo>
                    <a:lnTo>
                      <a:pt x="13" y="32"/>
                    </a:lnTo>
                    <a:lnTo>
                      <a:pt x="13" y="32"/>
                    </a:lnTo>
                    <a:lnTo>
                      <a:pt x="13" y="32"/>
                    </a:lnTo>
                    <a:lnTo>
                      <a:pt x="13" y="27"/>
                    </a:lnTo>
                    <a:lnTo>
                      <a:pt x="13" y="27"/>
                    </a:lnTo>
                    <a:lnTo>
                      <a:pt x="13" y="27"/>
                    </a:lnTo>
                    <a:lnTo>
                      <a:pt x="13" y="27"/>
                    </a:lnTo>
                    <a:lnTo>
                      <a:pt x="13" y="27"/>
                    </a:lnTo>
                    <a:lnTo>
                      <a:pt x="13" y="27"/>
                    </a:lnTo>
                    <a:lnTo>
                      <a:pt x="18" y="27"/>
                    </a:lnTo>
                    <a:lnTo>
                      <a:pt x="18" y="23"/>
                    </a:lnTo>
                    <a:lnTo>
                      <a:pt x="18" y="23"/>
                    </a:lnTo>
                    <a:lnTo>
                      <a:pt x="18" y="18"/>
                    </a:lnTo>
                    <a:lnTo>
                      <a:pt x="18" y="18"/>
                    </a:lnTo>
                    <a:lnTo>
                      <a:pt x="18" y="18"/>
                    </a:lnTo>
                    <a:lnTo>
                      <a:pt x="18" y="14"/>
                    </a:lnTo>
                    <a:lnTo>
                      <a:pt x="18" y="14"/>
                    </a:lnTo>
                    <a:lnTo>
                      <a:pt x="13" y="14"/>
                    </a:lnTo>
                    <a:lnTo>
                      <a:pt x="13" y="9"/>
                    </a:lnTo>
                    <a:lnTo>
                      <a:pt x="13" y="9"/>
                    </a:lnTo>
                    <a:lnTo>
                      <a:pt x="13" y="9"/>
                    </a:lnTo>
                    <a:lnTo>
                      <a:pt x="13" y="5"/>
                    </a:lnTo>
                    <a:lnTo>
                      <a:pt x="13" y="5"/>
                    </a:lnTo>
                    <a:lnTo>
                      <a:pt x="13" y="5"/>
                    </a:lnTo>
                    <a:lnTo>
                      <a:pt x="13" y="5"/>
                    </a:lnTo>
                    <a:lnTo>
                      <a:pt x="9" y="5"/>
                    </a:lnTo>
                    <a:lnTo>
                      <a:pt x="9" y="5"/>
                    </a:lnTo>
                    <a:lnTo>
                      <a:pt x="9" y="5"/>
                    </a:lnTo>
                    <a:lnTo>
                      <a:pt x="9" y="5"/>
                    </a:lnTo>
                    <a:lnTo>
                      <a:pt x="9" y="5"/>
                    </a:lnTo>
                    <a:lnTo>
                      <a:pt x="9" y="0"/>
                    </a:lnTo>
                    <a:lnTo>
                      <a:pt x="9" y="0"/>
                    </a:lnTo>
                    <a:lnTo>
                      <a:pt x="9" y="0"/>
                    </a:lnTo>
                    <a:lnTo>
                      <a:pt x="9" y="0"/>
                    </a:lnTo>
                    <a:lnTo>
                      <a:pt x="9" y="0"/>
                    </a:lnTo>
                    <a:lnTo>
                      <a:pt x="9" y="0"/>
                    </a:lnTo>
                    <a:lnTo>
                      <a:pt x="9" y="0"/>
                    </a:lnTo>
                    <a:lnTo>
                      <a:pt x="9" y="0"/>
                    </a:lnTo>
                    <a:lnTo>
                      <a:pt x="13" y="0"/>
                    </a:lnTo>
                    <a:lnTo>
                      <a:pt x="13"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4" name="Freeform 115"/>
              <p:cNvSpPr>
                <a:spLocks noEditPoints="1"/>
              </p:cNvSpPr>
              <p:nvPr/>
            </p:nvSpPr>
            <p:spPr bwMode="auto">
              <a:xfrm>
                <a:off x="7038976" y="2722564"/>
                <a:ext cx="530225" cy="201613"/>
              </a:xfrm>
              <a:custGeom>
                <a:avLst/>
                <a:gdLst>
                  <a:gd name="T0" fmla="*/ 13 w 334"/>
                  <a:gd name="T1" fmla="*/ 18 h 127"/>
                  <a:gd name="T2" fmla="*/ 18 w 334"/>
                  <a:gd name="T3" fmla="*/ 23 h 127"/>
                  <a:gd name="T4" fmla="*/ 18 w 334"/>
                  <a:gd name="T5" fmla="*/ 32 h 127"/>
                  <a:gd name="T6" fmla="*/ 27 w 334"/>
                  <a:gd name="T7" fmla="*/ 27 h 127"/>
                  <a:gd name="T8" fmla="*/ 36 w 334"/>
                  <a:gd name="T9" fmla="*/ 23 h 127"/>
                  <a:gd name="T10" fmla="*/ 49 w 334"/>
                  <a:gd name="T11" fmla="*/ 32 h 127"/>
                  <a:gd name="T12" fmla="*/ 59 w 334"/>
                  <a:gd name="T13" fmla="*/ 64 h 127"/>
                  <a:gd name="T14" fmla="*/ 63 w 334"/>
                  <a:gd name="T15" fmla="*/ 86 h 127"/>
                  <a:gd name="T16" fmla="*/ 77 w 334"/>
                  <a:gd name="T17" fmla="*/ 113 h 127"/>
                  <a:gd name="T18" fmla="*/ 72 w 334"/>
                  <a:gd name="T19" fmla="*/ 113 h 127"/>
                  <a:gd name="T20" fmla="*/ 63 w 334"/>
                  <a:gd name="T21" fmla="*/ 118 h 127"/>
                  <a:gd name="T22" fmla="*/ 45 w 334"/>
                  <a:gd name="T23" fmla="*/ 104 h 127"/>
                  <a:gd name="T24" fmla="*/ 22 w 334"/>
                  <a:gd name="T25" fmla="*/ 86 h 127"/>
                  <a:gd name="T26" fmla="*/ 13 w 334"/>
                  <a:gd name="T27" fmla="*/ 68 h 127"/>
                  <a:gd name="T28" fmla="*/ 13 w 334"/>
                  <a:gd name="T29" fmla="*/ 50 h 127"/>
                  <a:gd name="T30" fmla="*/ 0 w 334"/>
                  <a:gd name="T31" fmla="*/ 14 h 127"/>
                  <a:gd name="T32" fmla="*/ 9 w 334"/>
                  <a:gd name="T33" fmla="*/ 14 h 127"/>
                  <a:gd name="T34" fmla="*/ 293 w 334"/>
                  <a:gd name="T35" fmla="*/ 0 h 127"/>
                  <a:gd name="T36" fmla="*/ 302 w 334"/>
                  <a:gd name="T37" fmla="*/ 9 h 127"/>
                  <a:gd name="T38" fmla="*/ 307 w 334"/>
                  <a:gd name="T39" fmla="*/ 18 h 127"/>
                  <a:gd name="T40" fmla="*/ 312 w 334"/>
                  <a:gd name="T41" fmla="*/ 18 h 127"/>
                  <a:gd name="T42" fmla="*/ 312 w 334"/>
                  <a:gd name="T43" fmla="*/ 27 h 127"/>
                  <a:gd name="T44" fmla="*/ 325 w 334"/>
                  <a:gd name="T45" fmla="*/ 27 h 127"/>
                  <a:gd name="T46" fmla="*/ 334 w 334"/>
                  <a:gd name="T47" fmla="*/ 32 h 127"/>
                  <a:gd name="T48" fmla="*/ 330 w 334"/>
                  <a:gd name="T49" fmla="*/ 41 h 127"/>
                  <a:gd name="T50" fmla="*/ 321 w 334"/>
                  <a:gd name="T51" fmla="*/ 50 h 127"/>
                  <a:gd name="T52" fmla="*/ 321 w 334"/>
                  <a:gd name="T53" fmla="*/ 55 h 127"/>
                  <a:gd name="T54" fmla="*/ 307 w 334"/>
                  <a:gd name="T55" fmla="*/ 59 h 127"/>
                  <a:gd name="T56" fmla="*/ 293 w 334"/>
                  <a:gd name="T57" fmla="*/ 55 h 127"/>
                  <a:gd name="T58" fmla="*/ 284 w 334"/>
                  <a:gd name="T59" fmla="*/ 55 h 127"/>
                  <a:gd name="T60" fmla="*/ 275 w 334"/>
                  <a:gd name="T61" fmla="*/ 55 h 127"/>
                  <a:gd name="T62" fmla="*/ 275 w 334"/>
                  <a:gd name="T63" fmla="*/ 73 h 127"/>
                  <a:gd name="T64" fmla="*/ 271 w 334"/>
                  <a:gd name="T65" fmla="*/ 82 h 127"/>
                  <a:gd name="T66" fmla="*/ 266 w 334"/>
                  <a:gd name="T67" fmla="*/ 86 h 127"/>
                  <a:gd name="T68" fmla="*/ 266 w 334"/>
                  <a:gd name="T69" fmla="*/ 91 h 127"/>
                  <a:gd name="T70" fmla="*/ 262 w 334"/>
                  <a:gd name="T71" fmla="*/ 100 h 127"/>
                  <a:gd name="T72" fmla="*/ 257 w 334"/>
                  <a:gd name="T73" fmla="*/ 104 h 127"/>
                  <a:gd name="T74" fmla="*/ 253 w 334"/>
                  <a:gd name="T75" fmla="*/ 113 h 127"/>
                  <a:gd name="T76" fmla="*/ 244 w 334"/>
                  <a:gd name="T77" fmla="*/ 118 h 127"/>
                  <a:gd name="T78" fmla="*/ 230 w 334"/>
                  <a:gd name="T79" fmla="*/ 113 h 127"/>
                  <a:gd name="T80" fmla="*/ 217 w 334"/>
                  <a:gd name="T81" fmla="*/ 113 h 127"/>
                  <a:gd name="T82" fmla="*/ 208 w 334"/>
                  <a:gd name="T83" fmla="*/ 122 h 127"/>
                  <a:gd name="T84" fmla="*/ 194 w 334"/>
                  <a:gd name="T85" fmla="*/ 122 h 127"/>
                  <a:gd name="T86" fmla="*/ 180 w 334"/>
                  <a:gd name="T87" fmla="*/ 118 h 127"/>
                  <a:gd name="T88" fmla="*/ 171 w 334"/>
                  <a:gd name="T89" fmla="*/ 109 h 127"/>
                  <a:gd name="T90" fmla="*/ 171 w 334"/>
                  <a:gd name="T91" fmla="*/ 104 h 127"/>
                  <a:gd name="T92" fmla="*/ 185 w 334"/>
                  <a:gd name="T93" fmla="*/ 109 h 127"/>
                  <a:gd name="T94" fmla="*/ 199 w 334"/>
                  <a:gd name="T95" fmla="*/ 113 h 127"/>
                  <a:gd name="T96" fmla="*/ 199 w 334"/>
                  <a:gd name="T97" fmla="*/ 104 h 127"/>
                  <a:gd name="T98" fmla="*/ 199 w 334"/>
                  <a:gd name="T99" fmla="*/ 95 h 127"/>
                  <a:gd name="T100" fmla="*/ 203 w 334"/>
                  <a:gd name="T101" fmla="*/ 91 h 127"/>
                  <a:gd name="T102" fmla="*/ 230 w 334"/>
                  <a:gd name="T103" fmla="*/ 77 h 127"/>
                  <a:gd name="T104" fmla="*/ 244 w 334"/>
                  <a:gd name="T105" fmla="*/ 55 h 127"/>
                  <a:gd name="T106" fmla="*/ 248 w 334"/>
                  <a:gd name="T107" fmla="*/ 50 h 127"/>
                  <a:gd name="T108" fmla="*/ 253 w 334"/>
                  <a:gd name="T109" fmla="*/ 59 h 127"/>
                  <a:gd name="T110" fmla="*/ 257 w 334"/>
                  <a:gd name="T111" fmla="*/ 59 h 127"/>
                  <a:gd name="T112" fmla="*/ 257 w 334"/>
                  <a:gd name="T113" fmla="*/ 50 h 127"/>
                  <a:gd name="T114" fmla="*/ 262 w 334"/>
                  <a:gd name="T115" fmla="*/ 46 h 127"/>
                  <a:gd name="T116" fmla="*/ 266 w 334"/>
                  <a:gd name="T117" fmla="*/ 55 h 127"/>
                  <a:gd name="T118" fmla="*/ 266 w 334"/>
                  <a:gd name="T119" fmla="*/ 41 h 127"/>
                  <a:gd name="T120" fmla="*/ 266 w 334"/>
                  <a:gd name="T121" fmla="*/ 32 h 127"/>
                  <a:gd name="T122" fmla="*/ 275 w 334"/>
                  <a:gd name="T123" fmla="*/ 27 h 127"/>
                  <a:gd name="T124" fmla="*/ 289 w 334"/>
                  <a:gd name="T1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4" h="127">
                    <a:moveTo>
                      <a:pt x="9" y="14"/>
                    </a:moveTo>
                    <a:lnTo>
                      <a:pt x="9" y="14"/>
                    </a:lnTo>
                    <a:lnTo>
                      <a:pt x="9" y="14"/>
                    </a:lnTo>
                    <a:lnTo>
                      <a:pt x="9" y="14"/>
                    </a:lnTo>
                    <a:lnTo>
                      <a:pt x="13" y="14"/>
                    </a:lnTo>
                    <a:lnTo>
                      <a:pt x="13" y="14"/>
                    </a:lnTo>
                    <a:lnTo>
                      <a:pt x="13" y="18"/>
                    </a:lnTo>
                    <a:lnTo>
                      <a:pt x="13" y="18"/>
                    </a:lnTo>
                    <a:lnTo>
                      <a:pt x="18" y="18"/>
                    </a:lnTo>
                    <a:lnTo>
                      <a:pt x="18" y="18"/>
                    </a:lnTo>
                    <a:lnTo>
                      <a:pt x="18" y="18"/>
                    </a:lnTo>
                    <a:lnTo>
                      <a:pt x="18" y="18"/>
                    </a:lnTo>
                    <a:lnTo>
                      <a:pt x="18" y="23"/>
                    </a:lnTo>
                    <a:lnTo>
                      <a:pt x="18" y="23"/>
                    </a:lnTo>
                    <a:lnTo>
                      <a:pt x="18" y="27"/>
                    </a:lnTo>
                    <a:lnTo>
                      <a:pt x="18" y="27"/>
                    </a:lnTo>
                    <a:lnTo>
                      <a:pt x="18" y="27"/>
                    </a:lnTo>
                    <a:lnTo>
                      <a:pt x="18" y="32"/>
                    </a:lnTo>
                    <a:lnTo>
                      <a:pt x="18" y="32"/>
                    </a:lnTo>
                    <a:lnTo>
                      <a:pt x="18" y="32"/>
                    </a:lnTo>
                    <a:lnTo>
                      <a:pt x="18" y="32"/>
                    </a:lnTo>
                    <a:lnTo>
                      <a:pt x="22" y="27"/>
                    </a:lnTo>
                    <a:lnTo>
                      <a:pt x="22" y="27"/>
                    </a:lnTo>
                    <a:lnTo>
                      <a:pt x="22" y="27"/>
                    </a:lnTo>
                    <a:lnTo>
                      <a:pt x="27" y="27"/>
                    </a:lnTo>
                    <a:lnTo>
                      <a:pt x="27" y="27"/>
                    </a:lnTo>
                    <a:lnTo>
                      <a:pt x="27" y="27"/>
                    </a:lnTo>
                    <a:lnTo>
                      <a:pt x="27" y="27"/>
                    </a:lnTo>
                    <a:lnTo>
                      <a:pt x="27" y="27"/>
                    </a:lnTo>
                    <a:lnTo>
                      <a:pt x="27" y="27"/>
                    </a:lnTo>
                    <a:lnTo>
                      <a:pt x="31" y="27"/>
                    </a:lnTo>
                    <a:lnTo>
                      <a:pt x="31" y="27"/>
                    </a:lnTo>
                    <a:lnTo>
                      <a:pt x="31" y="27"/>
                    </a:lnTo>
                    <a:lnTo>
                      <a:pt x="31" y="23"/>
                    </a:lnTo>
                    <a:lnTo>
                      <a:pt x="36" y="23"/>
                    </a:lnTo>
                    <a:lnTo>
                      <a:pt x="36" y="18"/>
                    </a:lnTo>
                    <a:lnTo>
                      <a:pt x="36" y="18"/>
                    </a:lnTo>
                    <a:lnTo>
                      <a:pt x="40" y="18"/>
                    </a:lnTo>
                    <a:lnTo>
                      <a:pt x="40" y="18"/>
                    </a:lnTo>
                    <a:lnTo>
                      <a:pt x="45" y="27"/>
                    </a:lnTo>
                    <a:lnTo>
                      <a:pt x="49" y="32"/>
                    </a:lnTo>
                    <a:lnTo>
                      <a:pt x="49" y="32"/>
                    </a:lnTo>
                    <a:lnTo>
                      <a:pt x="49" y="32"/>
                    </a:lnTo>
                    <a:lnTo>
                      <a:pt x="54" y="36"/>
                    </a:lnTo>
                    <a:lnTo>
                      <a:pt x="54" y="36"/>
                    </a:lnTo>
                    <a:lnTo>
                      <a:pt x="59" y="46"/>
                    </a:lnTo>
                    <a:lnTo>
                      <a:pt x="59" y="50"/>
                    </a:lnTo>
                    <a:lnTo>
                      <a:pt x="63" y="55"/>
                    </a:lnTo>
                    <a:lnTo>
                      <a:pt x="59" y="64"/>
                    </a:lnTo>
                    <a:lnTo>
                      <a:pt x="59" y="68"/>
                    </a:lnTo>
                    <a:lnTo>
                      <a:pt x="59" y="68"/>
                    </a:lnTo>
                    <a:lnTo>
                      <a:pt x="63" y="73"/>
                    </a:lnTo>
                    <a:lnTo>
                      <a:pt x="63" y="77"/>
                    </a:lnTo>
                    <a:lnTo>
                      <a:pt x="63" y="77"/>
                    </a:lnTo>
                    <a:lnTo>
                      <a:pt x="63" y="86"/>
                    </a:lnTo>
                    <a:lnTo>
                      <a:pt x="63" y="86"/>
                    </a:lnTo>
                    <a:lnTo>
                      <a:pt x="63" y="86"/>
                    </a:lnTo>
                    <a:lnTo>
                      <a:pt x="68" y="91"/>
                    </a:lnTo>
                    <a:lnTo>
                      <a:pt x="68" y="91"/>
                    </a:lnTo>
                    <a:lnTo>
                      <a:pt x="72" y="100"/>
                    </a:lnTo>
                    <a:lnTo>
                      <a:pt x="77" y="109"/>
                    </a:lnTo>
                    <a:lnTo>
                      <a:pt x="77" y="113"/>
                    </a:lnTo>
                    <a:lnTo>
                      <a:pt x="77" y="113"/>
                    </a:lnTo>
                    <a:lnTo>
                      <a:pt x="77" y="113"/>
                    </a:lnTo>
                    <a:lnTo>
                      <a:pt x="77" y="118"/>
                    </a:lnTo>
                    <a:lnTo>
                      <a:pt x="77" y="113"/>
                    </a:lnTo>
                    <a:lnTo>
                      <a:pt x="72" y="113"/>
                    </a:lnTo>
                    <a:lnTo>
                      <a:pt x="72" y="113"/>
                    </a:lnTo>
                    <a:lnTo>
                      <a:pt x="72" y="113"/>
                    </a:lnTo>
                    <a:lnTo>
                      <a:pt x="72" y="113"/>
                    </a:lnTo>
                    <a:lnTo>
                      <a:pt x="72" y="109"/>
                    </a:lnTo>
                    <a:lnTo>
                      <a:pt x="72" y="113"/>
                    </a:lnTo>
                    <a:lnTo>
                      <a:pt x="72" y="113"/>
                    </a:lnTo>
                    <a:lnTo>
                      <a:pt x="72" y="113"/>
                    </a:lnTo>
                    <a:lnTo>
                      <a:pt x="68" y="113"/>
                    </a:lnTo>
                    <a:lnTo>
                      <a:pt x="68" y="113"/>
                    </a:lnTo>
                    <a:lnTo>
                      <a:pt x="63" y="118"/>
                    </a:lnTo>
                    <a:lnTo>
                      <a:pt x="63" y="118"/>
                    </a:lnTo>
                    <a:lnTo>
                      <a:pt x="63" y="113"/>
                    </a:lnTo>
                    <a:lnTo>
                      <a:pt x="63" y="113"/>
                    </a:lnTo>
                    <a:lnTo>
                      <a:pt x="63" y="113"/>
                    </a:lnTo>
                    <a:lnTo>
                      <a:pt x="54" y="109"/>
                    </a:lnTo>
                    <a:lnTo>
                      <a:pt x="49" y="104"/>
                    </a:lnTo>
                    <a:lnTo>
                      <a:pt x="45" y="104"/>
                    </a:lnTo>
                    <a:lnTo>
                      <a:pt x="40" y="100"/>
                    </a:lnTo>
                    <a:lnTo>
                      <a:pt x="36" y="95"/>
                    </a:lnTo>
                    <a:lnTo>
                      <a:pt x="31" y="91"/>
                    </a:lnTo>
                    <a:lnTo>
                      <a:pt x="27" y="91"/>
                    </a:lnTo>
                    <a:lnTo>
                      <a:pt x="27" y="86"/>
                    </a:lnTo>
                    <a:lnTo>
                      <a:pt x="27" y="86"/>
                    </a:lnTo>
                    <a:lnTo>
                      <a:pt x="22" y="86"/>
                    </a:lnTo>
                    <a:lnTo>
                      <a:pt x="27" y="82"/>
                    </a:lnTo>
                    <a:lnTo>
                      <a:pt x="27" y="82"/>
                    </a:lnTo>
                    <a:lnTo>
                      <a:pt x="22" y="77"/>
                    </a:lnTo>
                    <a:lnTo>
                      <a:pt x="22" y="73"/>
                    </a:lnTo>
                    <a:lnTo>
                      <a:pt x="18" y="73"/>
                    </a:lnTo>
                    <a:lnTo>
                      <a:pt x="18" y="68"/>
                    </a:lnTo>
                    <a:lnTo>
                      <a:pt x="13" y="68"/>
                    </a:lnTo>
                    <a:lnTo>
                      <a:pt x="13" y="64"/>
                    </a:lnTo>
                    <a:lnTo>
                      <a:pt x="13" y="64"/>
                    </a:lnTo>
                    <a:lnTo>
                      <a:pt x="13" y="64"/>
                    </a:lnTo>
                    <a:lnTo>
                      <a:pt x="13" y="64"/>
                    </a:lnTo>
                    <a:lnTo>
                      <a:pt x="13" y="59"/>
                    </a:lnTo>
                    <a:lnTo>
                      <a:pt x="13" y="55"/>
                    </a:lnTo>
                    <a:lnTo>
                      <a:pt x="13" y="50"/>
                    </a:lnTo>
                    <a:lnTo>
                      <a:pt x="9" y="41"/>
                    </a:lnTo>
                    <a:lnTo>
                      <a:pt x="4" y="32"/>
                    </a:lnTo>
                    <a:lnTo>
                      <a:pt x="4" y="27"/>
                    </a:lnTo>
                    <a:lnTo>
                      <a:pt x="4" y="23"/>
                    </a:lnTo>
                    <a:lnTo>
                      <a:pt x="4" y="18"/>
                    </a:lnTo>
                    <a:lnTo>
                      <a:pt x="0" y="18"/>
                    </a:lnTo>
                    <a:lnTo>
                      <a:pt x="0" y="14"/>
                    </a:lnTo>
                    <a:lnTo>
                      <a:pt x="0" y="14"/>
                    </a:lnTo>
                    <a:lnTo>
                      <a:pt x="0" y="9"/>
                    </a:lnTo>
                    <a:lnTo>
                      <a:pt x="0" y="9"/>
                    </a:lnTo>
                    <a:lnTo>
                      <a:pt x="0" y="9"/>
                    </a:lnTo>
                    <a:lnTo>
                      <a:pt x="4" y="9"/>
                    </a:lnTo>
                    <a:lnTo>
                      <a:pt x="4" y="14"/>
                    </a:lnTo>
                    <a:lnTo>
                      <a:pt x="9" y="14"/>
                    </a:lnTo>
                    <a:moveTo>
                      <a:pt x="289" y="9"/>
                    </a:moveTo>
                    <a:lnTo>
                      <a:pt x="289" y="9"/>
                    </a:lnTo>
                    <a:lnTo>
                      <a:pt x="289" y="9"/>
                    </a:lnTo>
                    <a:lnTo>
                      <a:pt x="289" y="9"/>
                    </a:lnTo>
                    <a:lnTo>
                      <a:pt x="293" y="9"/>
                    </a:lnTo>
                    <a:lnTo>
                      <a:pt x="293" y="5"/>
                    </a:lnTo>
                    <a:lnTo>
                      <a:pt x="293" y="0"/>
                    </a:lnTo>
                    <a:lnTo>
                      <a:pt x="298" y="0"/>
                    </a:lnTo>
                    <a:lnTo>
                      <a:pt x="298" y="0"/>
                    </a:lnTo>
                    <a:lnTo>
                      <a:pt x="298" y="0"/>
                    </a:lnTo>
                    <a:lnTo>
                      <a:pt x="298" y="5"/>
                    </a:lnTo>
                    <a:lnTo>
                      <a:pt x="298" y="5"/>
                    </a:lnTo>
                    <a:lnTo>
                      <a:pt x="298" y="9"/>
                    </a:lnTo>
                    <a:lnTo>
                      <a:pt x="302" y="9"/>
                    </a:lnTo>
                    <a:lnTo>
                      <a:pt x="302" y="9"/>
                    </a:lnTo>
                    <a:lnTo>
                      <a:pt x="307" y="9"/>
                    </a:lnTo>
                    <a:lnTo>
                      <a:pt x="307" y="9"/>
                    </a:lnTo>
                    <a:lnTo>
                      <a:pt x="307" y="14"/>
                    </a:lnTo>
                    <a:lnTo>
                      <a:pt x="307" y="14"/>
                    </a:lnTo>
                    <a:lnTo>
                      <a:pt x="307" y="14"/>
                    </a:lnTo>
                    <a:lnTo>
                      <a:pt x="307" y="18"/>
                    </a:lnTo>
                    <a:lnTo>
                      <a:pt x="307" y="18"/>
                    </a:lnTo>
                    <a:lnTo>
                      <a:pt x="307" y="23"/>
                    </a:lnTo>
                    <a:lnTo>
                      <a:pt x="307" y="23"/>
                    </a:lnTo>
                    <a:lnTo>
                      <a:pt x="302" y="23"/>
                    </a:lnTo>
                    <a:lnTo>
                      <a:pt x="312" y="23"/>
                    </a:lnTo>
                    <a:lnTo>
                      <a:pt x="312" y="23"/>
                    </a:lnTo>
                    <a:lnTo>
                      <a:pt x="312" y="18"/>
                    </a:lnTo>
                    <a:lnTo>
                      <a:pt x="312" y="23"/>
                    </a:lnTo>
                    <a:lnTo>
                      <a:pt x="316" y="23"/>
                    </a:lnTo>
                    <a:lnTo>
                      <a:pt x="316" y="23"/>
                    </a:lnTo>
                    <a:lnTo>
                      <a:pt x="312" y="27"/>
                    </a:lnTo>
                    <a:lnTo>
                      <a:pt x="312" y="27"/>
                    </a:lnTo>
                    <a:lnTo>
                      <a:pt x="312" y="27"/>
                    </a:lnTo>
                    <a:lnTo>
                      <a:pt x="312" y="27"/>
                    </a:lnTo>
                    <a:lnTo>
                      <a:pt x="316" y="27"/>
                    </a:lnTo>
                    <a:lnTo>
                      <a:pt x="316" y="23"/>
                    </a:lnTo>
                    <a:lnTo>
                      <a:pt x="316" y="23"/>
                    </a:lnTo>
                    <a:lnTo>
                      <a:pt x="321" y="23"/>
                    </a:lnTo>
                    <a:lnTo>
                      <a:pt x="321" y="27"/>
                    </a:lnTo>
                    <a:lnTo>
                      <a:pt x="321" y="27"/>
                    </a:lnTo>
                    <a:lnTo>
                      <a:pt x="325" y="27"/>
                    </a:lnTo>
                    <a:lnTo>
                      <a:pt x="325" y="27"/>
                    </a:lnTo>
                    <a:lnTo>
                      <a:pt x="325" y="32"/>
                    </a:lnTo>
                    <a:lnTo>
                      <a:pt x="330" y="32"/>
                    </a:lnTo>
                    <a:lnTo>
                      <a:pt x="330" y="32"/>
                    </a:lnTo>
                    <a:lnTo>
                      <a:pt x="330" y="32"/>
                    </a:lnTo>
                    <a:lnTo>
                      <a:pt x="334" y="32"/>
                    </a:lnTo>
                    <a:lnTo>
                      <a:pt x="334" y="32"/>
                    </a:lnTo>
                    <a:lnTo>
                      <a:pt x="334" y="32"/>
                    </a:lnTo>
                    <a:lnTo>
                      <a:pt x="334" y="36"/>
                    </a:lnTo>
                    <a:lnTo>
                      <a:pt x="334" y="36"/>
                    </a:lnTo>
                    <a:lnTo>
                      <a:pt x="334" y="36"/>
                    </a:lnTo>
                    <a:lnTo>
                      <a:pt x="334" y="36"/>
                    </a:lnTo>
                    <a:lnTo>
                      <a:pt x="334" y="41"/>
                    </a:lnTo>
                    <a:lnTo>
                      <a:pt x="330" y="41"/>
                    </a:lnTo>
                    <a:lnTo>
                      <a:pt x="325" y="41"/>
                    </a:lnTo>
                    <a:lnTo>
                      <a:pt x="325" y="41"/>
                    </a:lnTo>
                    <a:lnTo>
                      <a:pt x="321" y="41"/>
                    </a:lnTo>
                    <a:lnTo>
                      <a:pt x="321" y="41"/>
                    </a:lnTo>
                    <a:lnTo>
                      <a:pt x="321" y="41"/>
                    </a:lnTo>
                    <a:lnTo>
                      <a:pt x="316" y="46"/>
                    </a:lnTo>
                    <a:lnTo>
                      <a:pt x="321" y="50"/>
                    </a:lnTo>
                    <a:lnTo>
                      <a:pt x="325" y="50"/>
                    </a:lnTo>
                    <a:lnTo>
                      <a:pt x="325" y="50"/>
                    </a:lnTo>
                    <a:lnTo>
                      <a:pt x="325" y="55"/>
                    </a:lnTo>
                    <a:lnTo>
                      <a:pt x="325" y="55"/>
                    </a:lnTo>
                    <a:lnTo>
                      <a:pt x="325" y="55"/>
                    </a:lnTo>
                    <a:lnTo>
                      <a:pt x="321" y="55"/>
                    </a:lnTo>
                    <a:lnTo>
                      <a:pt x="321" y="55"/>
                    </a:lnTo>
                    <a:lnTo>
                      <a:pt x="316" y="55"/>
                    </a:lnTo>
                    <a:lnTo>
                      <a:pt x="316" y="55"/>
                    </a:lnTo>
                    <a:lnTo>
                      <a:pt x="312" y="55"/>
                    </a:lnTo>
                    <a:lnTo>
                      <a:pt x="312" y="55"/>
                    </a:lnTo>
                    <a:lnTo>
                      <a:pt x="312" y="55"/>
                    </a:lnTo>
                    <a:lnTo>
                      <a:pt x="307" y="55"/>
                    </a:lnTo>
                    <a:lnTo>
                      <a:pt x="307" y="59"/>
                    </a:lnTo>
                    <a:lnTo>
                      <a:pt x="307" y="59"/>
                    </a:lnTo>
                    <a:lnTo>
                      <a:pt x="307" y="59"/>
                    </a:lnTo>
                    <a:lnTo>
                      <a:pt x="307" y="59"/>
                    </a:lnTo>
                    <a:lnTo>
                      <a:pt x="302" y="55"/>
                    </a:lnTo>
                    <a:lnTo>
                      <a:pt x="298" y="55"/>
                    </a:lnTo>
                    <a:lnTo>
                      <a:pt x="293" y="55"/>
                    </a:lnTo>
                    <a:lnTo>
                      <a:pt x="293" y="55"/>
                    </a:lnTo>
                    <a:lnTo>
                      <a:pt x="289" y="55"/>
                    </a:lnTo>
                    <a:lnTo>
                      <a:pt x="289" y="55"/>
                    </a:lnTo>
                    <a:lnTo>
                      <a:pt x="289" y="55"/>
                    </a:lnTo>
                    <a:lnTo>
                      <a:pt x="289" y="55"/>
                    </a:lnTo>
                    <a:lnTo>
                      <a:pt x="289" y="55"/>
                    </a:lnTo>
                    <a:lnTo>
                      <a:pt x="284" y="55"/>
                    </a:lnTo>
                    <a:lnTo>
                      <a:pt x="284" y="55"/>
                    </a:lnTo>
                    <a:lnTo>
                      <a:pt x="284" y="55"/>
                    </a:lnTo>
                    <a:lnTo>
                      <a:pt x="284" y="55"/>
                    </a:lnTo>
                    <a:lnTo>
                      <a:pt x="280" y="55"/>
                    </a:lnTo>
                    <a:lnTo>
                      <a:pt x="280" y="55"/>
                    </a:lnTo>
                    <a:lnTo>
                      <a:pt x="275" y="55"/>
                    </a:lnTo>
                    <a:lnTo>
                      <a:pt x="275" y="55"/>
                    </a:lnTo>
                    <a:lnTo>
                      <a:pt x="275" y="55"/>
                    </a:lnTo>
                    <a:lnTo>
                      <a:pt x="275" y="59"/>
                    </a:lnTo>
                    <a:lnTo>
                      <a:pt x="275" y="59"/>
                    </a:lnTo>
                    <a:lnTo>
                      <a:pt x="275" y="64"/>
                    </a:lnTo>
                    <a:lnTo>
                      <a:pt x="271" y="64"/>
                    </a:lnTo>
                    <a:lnTo>
                      <a:pt x="271" y="68"/>
                    </a:lnTo>
                    <a:lnTo>
                      <a:pt x="271" y="68"/>
                    </a:lnTo>
                    <a:lnTo>
                      <a:pt x="275" y="73"/>
                    </a:lnTo>
                    <a:lnTo>
                      <a:pt x="275" y="73"/>
                    </a:lnTo>
                    <a:lnTo>
                      <a:pt x="271" y="73"/>
                    </a:lnTo>
                    <a:lnTo>
                      <a:pt x="271" y="77"/>
                    </a:lnTo>
                    <a:lnTo>
                      <a:pt x="271" y="77"/>
                    </a:lnTo>
                    <a:lnTo>
                      <a:pt x="271" y="77"/>
                    </a:lnTo>
                    <a:lnTo>
                      <a:pt x="271" y="82"/>
                    </a:lnTo>
                    <a:lnTo>
                      <a:pt x="271" y="82"/>
                    </a:lnTo>
                    <a:lnTo>
                      <a:pt x="271" y="82"/>
                    </a:lnTo>
                    <a:lnTo>
                      <a:pt x="271" y="82"/>
                    </a:lnTo>
                    <a:lnTo>
                      <a:pt x="266" y="82"/>
                    </a:lnTo>
                    <a:lnTo>
                      <a:pt x="266" y="82"/>
                    </a:lnTo>
                    <a:lnTo>
                      <a:pt x="266" y="86"/>
                    </a:lnTo>
                    <a:lnTo>
                      <a:pt x="266" y="86"/>
                    </a:lnTo>
                    <a:lnTo>
                      <a:pt x="266" y="86"/>
                    </a:lnTo>
                    <a:lnTo>
                      <a:pt x="266" y="86"/>
                    </a:lnTo>
                    <a:lnTo>
                      <a:pt x="266" y="86"/>
                    </a:lnTo>
                    <a:lnTo>
                      <a:pt x="266" y="91"/>
                    </a:lnTo>
                    <a:lnTo>
                      <a:pt x="266" y="91"/>
                    </a:lnTo>
                    <a:lnTo>
                      <a:pt x="266" y="91"/>
                    </a:lnTo>
                    <a:lnTo>
                      <a:pt x="266" y="91"/>
                    </a:lnTo>
                    <a:lnTo>
                      <a:pt x="266" y="91"/>
                    </a:lnTo>
                    <a:lnTo>
                      <a:pt x="266" y="91"/>
                    </a:lnTo>
                    <a:lnTo>
                      <a:pt x="266" y="95"/>
                    </a:lnTo>
                    <a:lnTo>
                      <a:pt x="262" y="95"/>
                    </a:lnTo>
                    <a:lnTo>
                      <a:pt x="262" y="95"/>
                    </a:lnTo>
                    <a:lnTo>
                      <a:pt x="262" y="95"/>
                    </a:lnTo>
                    <a:lnTo>
                      <a:pt x="262" y="100"/>
                    </a:lnTo>
                    <a:lnTo>
                      <a:pt x="262" y="100"/>
                    </a:lnTo>
                    <a:lnTo>
                      <a:pt x="262" y="100"/>
                    </a:lnTo>
                    <a:lnTo>
                      <a:pt x="262" y="104"/>
                    </a:lnTo>
                    <a:lnTo>
                      <a:pt x="262" y="104"/>
                    </a:lnTo>
                    <a:lnTo>
                      <a:pt x="262" y="104"/>
                    </a:lnTo>
                    <a:lnTo>
                      <a:pt x="262" y="104"/>
                    </a:lnTo>
                    <a:lnTo>
                      <a:pt x="262" y="104"/>
                    </a:lnTo>
                    <a:lnTo>
                      <a:pt x="257" y="104"/>
                    </a:lnTo>
                    <a:lnTo>
                      <a:pt x="257" y="104"/>
                    </a:lnTo>
                    <a:lnTo>
                      <a:pt x="257" y="109"/>
                    </a:lnTo>
                    <a:lnTo>
                      <a:pt x="257" y="109"/>
                    </a:lnTo>
                    <a:lnTo>
                      <a:pt x="257" y="113"/>
                    </a:lnTo>
                    <a:lnTo>
                      <a:pt x="257" y="113"/>
                    </a:lnTo>
                    <a:lnTo>
                      <a:pt x="257" y="113"/>
                    </a:lnTo>
                    <a:lnTo>
                      <a:pt x="253" y="113"/>
                    </a:lnTo>
                    <a:lnTo>
                      <a:pt x="253" y="113"/>
                    </a:lnTo>
                    <a:lnTo>
                      <a:pt x="248" y="113"/>
                    </a:lnTo>
                    <a:lnTo>
                      <a:pt x="248" y="113"/>
                    </a:lnTo>
                    <a:lnTo>
                      <a:pt x="244" y="113"/>
                    </a:lnTo>
                    <a:lnTo>
                      <a:pt x="244" y="113"/>
                    </a:lnTo>
                    <a:lnTo>
                      <a:pt x="244" y="118"/>
                    </a:lnTo>
                    <a:lnTo>
                      <a:pt x="244" y="118"/>
                    </a:lnTo>
                    <a:lnTo>
                      <a:pt x="239" y="118"/>
                    </a:lnTo>
                    <a:lnTo>
                      <a:pt x="239" y="118"/>
                    </a:lnTo>
                    <a:lnTo>
                      <a:pt x="239" y="118"/>
                    </a:lnTo>
                    <a:lnTo>
                      <a:pt x="235" y="118"/>
                    </a:lnTo>
                    <a:lnTo>
                      <a:pt x="230" y="113"/>
                    </a:lnTo>
                    <a:lnTo>
                      <a:pt x="230" y="113"/>
                    </a:lnTo>
                    <a:lnTo>
                      <a:pt x="230" y="113"/>
                    </a:lnTo>
                    <a:lnTo>
                      <a:pt x="230" y="113"/>
                    </a:lnTo>
                    <a:lnTo>
                      <a:pt x="230" y="113"/>
                    </a:lnTo>
                    <a:lnTo>
                      <a:pt x="230" y="113"/>
                    </a:lnTo>
                    <a:lnTo>
                      <a:pt x="230" y="113"/>
                    </a:lnTo>
                    <a:lnTo>
                      <a:pt x="221" y="113"/>
                    </a:lnTo>
                    <a:lnTo>
                      <a:pt x="217" y="113"/>
                    </a:lnTo>
                    <a:lnTo>
                      <a:pt x="217" y="113"/>
                    </a:lnTo>
                    <a:lnTo>
                      <a:pt x="217" y="113"/>
                    </a:lnTo>
                    <a:lnTo>
                      <a:pt x="217" y="118"/>
                    </a:lnTo>
                    <a:lnTo>
                      <a:pt x="217" y="118"/>
                    </a:lnTo>
                    <a:lnTo>
                      <a:pt x="212" y="118"/>
                    </a:lnTo>
                    <a:lnTo>
                      <a:pt x="212" y="122"/>
                    </a:lnTo>
                    <a:lnTo>
                      <a:pt x="208" y="122"/>
                    </a:lnTo>
                    <a:lnTo>
                      <a:pt x="208" y="122"/>
                    </a:lnTo>
                    <a:lnTo>
                      <a:pt x="208" y="122"/>
                    </a:lnTo>
                    <a:lnTo>
                      <a:pt x="208" y="122"/>
                    </a:lnTo>
                    <a:lnTo>
                      <a:pt x="203" y="122"/>
                    </a:lnTo>
                    <a:lnTo>
                      <a:pt x="203" y="122"/>
                    </a:lnTo>
                    <a:lnTo>
                      <a:pt x="199" y="122"/>
                    </a:lnTo>
                    <a:lnTo>
                      <a:pt x="199" y="122"/>
                    </a:lnTo>
                    <a:lnTo>
                      <a:pt x="194" y="122"/>
                    </a:lnTo>
                    <a:lnTo>
                      <a:pt x="194" y="122"/>
                    </a:lnTo>
                    <a:lnTo>
                      <a:pt x="190" y="127"/>
                    </a:lnTo>
                    <a:lnTo>
                      <a:pt x="185" y="127"/>
                    </a:lnTo>
                    <a:lnTo>
                      <a:pt x="185" y="127"/>
                    </a:lnTo>
                    <a:lnTo>
                      <a:pt x="185" y="122"/>
                    </a:lnTo>
                    <a:lnTo>
                      <a:pt x="185" y="122"/>
                    </a:lnTo>
                    <a:lnTo>
                      <a:pt x="180" y="118"/>
                    </a:lnTo>
                    <a:lnTo>
                      <a:pt x="176" y="118"/>
                    </a:lnTo>
                    <a:lnTo>
                      <a:pt x="176" y="118"/>
                    </a:lnTo>
                    <a:lnTo>
                      <a:pt x="176" y="118"/>
                    </a:lnTo>
                    <a:lnTo>
                      <a:pt x="176" y="113"/>
                    </a:lnTo>
                    <a:lnTo>
                      <a:pt x="176" y="113"/>
                    </a:lnTo>
                    <a:lnTo>
                      <a:pt x="171" y="113"/>
                    </a:lnTo>
                    <a:lnTo>
                      <a:pt x="171" y="109"/>
                    </a:lnTo>
                    <a:lnTo>
                      <a:pt x="171" y="109"/>
                    </a:lnTo>
                    <a:lnTo>
                      <a:pt x="171" y="109"/>
                    </a:lnTo>
                    <a:lnTo>
                      <a:pt x="167" y="104"/>
                    </a:lnTo>
                    <a:lnTo>
                      <a:pt x="167" y="104"/>
                    </a:lnTo>
                    <a:lnTo>
                      <a:pt x="171" y="104"/>
                    </a:lnTo>
                    <a:lnTo>
                      <a:pt x="171" y="104"/>
                    </a:lnTo>
                    <a:lnTo>
                      <a:pt x="171" y="104"/>
                    </a:lnTo>
                    <a:lnTo>
                      <a:pt x="176" y="109"/>
                    </a:lnTo>
                    <a:lnTo>
                      <a:pt x="176" y="109"/>
                    </a:lnTo>
                    <a:lnTo>
                      <a:pt x="180" y="109"/>
                    </a:lnTo>
                    <a:lnTo>
                      <a:pt x="180" y="109"/>
                    </a:lnTo>
                    <a:lnTo>
                      <a:pt x="180" y="109"/>
                    </a:lnTo>
                    <a:lnTo>
                      <a:pt x="185" y="109"/>
                    </a:lnTo>
                    <a:lnTo>
                      <a:pt x="185" y="109"/>
                    </a:lnTo>
                    <a:lnTo>
                      <a:pt x="190" y="113"/>
                    </a:lnTo>
                    <a:lnTo>
                      <a:pt x="190" y="113"/>
                    </a:lnTo>
                    <a:lnTo>
                      <a:pt x="194" y="113"/>
                    </a:lnTo>
                    <a:lnTo>
                      <a:pt x="194" y="113"/>
                    </a:lnTo>
                    <a:lnTo>
                      <a:pt x="199" y="113"/>
                    </a:lnTo>
                    <a:lnTo>
                      <a:pt x="199" y="113"/>
                    </a:lnTo>
                    <a:lnTo>
                      <a:pt x="199" y="113"/>
                    </a:lnTo>
                    <a:lnTo>
                      <a:pt x="199" y="113"/>
                    </a:lnTo>
                    <a:lnTo>
                      <a:pt x="194" y="113"/>
                    </a:lnTo>
                    <a:lnTo>
                      <a:pt x="194" y="113"/>
                    </a:lnTo>
                    <a:lnTo>
                      <a:pt x="194" y="109"/>
                    </a:lnTo>
                    <a:lnTo>
                      <a:pt x="199" y="109"/>
                    </a:lnTo>
                    <a:lnTo>
                      <a:pt x="199" y="109"/>
                    </a:lnTo>
                    <a:lnTo>
                      <a:pt x="199" y="104"/>
                    </a:lnTo>
                    <a:lnTo>
                      <a:pt x="199" y="104"/>
                    </a:lnTo>
                    <a:lnTo>
                      <a:pt x="199" y="100"/>
                    </a:lnTo>
                    <a:lnTo>
                      <a:pt x="199" y="100"/>
                    </a:lnTo>
                    <a:lnTo>
                      <a:pt x="199" y="100"/>
                    </a:lnTo>
                    <a:lnTo>
                      <a:pt x="199" y="95"/>
                    </a:lnTo>
                    <a:lnTo>
                      <a:pt x="199" y="95"/>
                    </a:lnTo>
                    <a:lnTo>
                      <a:pt x="199" y="95"/>
                    </a:lnTo>
                    <a:lnTo>
                      <a:pt x="199" y="95"/>
                    </a:lnTo>
                    <a:lnTo>
                      <a:pt x="199" y="95"/>
                    </a:lnTo>
                    <a:lnTo>
                      <a:pt x="203" y="95"/>
                    </a:lnTo>
                    <a:lnTo>
                      <a:pt x="203" y="95"/>
                    </a:lnTo>
                    <a:lnTo>
                      <a:pt x="203" y="95"/>
                    </a:lnTo>
                    <a:lnTo>
                      <a:pt x="203" y="91"/>
                    </a:lnTo>
                    <a:lnTo>
                      <a:pt x="203" y="91"/>
                    </a:lnTo>
                    <a:lnTo>
                      <a:pt x="203" y="86"/>
                    </a:lnTo>
                    <a:lnTo>
                      <a:pt x="203" y="86"/>
                    </a:lnTo>
                    <a:lnTo>
                      <a:pt x="208" y="86"/>
                    </a:lnTo>
                    <a:lnTo>
                      <a:pt x="212" y="86"/>
                    </a:lnTo>
                    <a:lnTo>
                      <a:pt x="226" y="82"/>
                    </a:lnTo>
                    <a:lnTo>
                      <a:pt x="226" y="82"/>
                    </a:lnTo>
                    <a:lnTo>
                      <a:pt x="230" y="77"/>
                    </a:lnTo>
                    <a:lnTo>
                      <a:pt x="230" y="77"/>
                    </a:lnTo>
                    <a:lnTo>
                      <a:pt x="230" y="77"/>
                    </a:lnTo>
                    <a:lnTo>
                      <a:pt x="235" y="73"/>
                    </a:lnTo>
                    <a:lnTo>
                      <a:pt x="235" y="68"/>
                    </a:lnTo>
                    <a:lnTo>
                      <a:pt x="239" y="64"/>
                    </a:lnTo>
                    <a:lnTo>
                      <a:pt x="244" y="59"/>
                    </a:lnTo>
                    <a:lnTo>
                      <a:pt x="244" y="55"/>
                    </a:lnTo>
                    <a:lnTo>
                      <a:pt x="244" y="55"/>
                    </a:lnTo>
                    <a:lnTo>
                      <a:pt x="244" y="55"/>
                    </a:lnTo>
                    <a:lnTo>
                      <a:pt x="244" y="50"/>
                    </a:lnTo>
                    <a:lnTo>
                      <a:pt x="244" y="50"/>
                    </a:lnTo>
                    <a:lnTo>
                      <a:pt x="244" y="50"/>
                    </a:lnTo>
                    <a:lnTo>
                      <a:pt x="244" y="50"/>
                    </a:lnTo>
                    <a:lnTo>
                      <a:pt x="248" y="50"/>
                    </a:lnTo>
                    <a:lnTo>
                      <a:pt x="248" y="50"/>
                    </a:lnTo>
                    <a:lnTo>
                      <a:pt x="248" y="55"/>
                    </a:lnTo>
                    <a:lnTo>
                      <a:pt x="248" y="55"/>
                    </a:lnTo>
                    <a:lnTo>
                      <a:pt x="248" y="55"/>
                    </a:lnTo>
                    <a:lnTo>
                      <a:pt x="248" y="55"/>
                    </a:lnTo>
                    <a:lnTo>
                      <a:pt x="253" y="55"/>
                    </a:lnTo>
                    <a:lnTo>
                      <a:pt x="253" y="59"/>
                    </a:lnTo>
                    <a:lnTo>
                      <a:pt x="253" y="59"/>
                    </a:lnTo>
                    <a:lnTo>
                      <a:pt x="253" y="59"/>
                    </a:lnTo>
                    <a:lnTo>
                      <a:pt x="257" y="59"/>
                    </a:lnTo>
                    <a:lnTo>
                      <a:pt x="257" y="64"/>
                    </a:lnTo>
                    <a:lnTo>
                      <a:pt x="257" y="59"/>
                    </a:lnTo>
                    <a:lnTo>
                      <a:pt x="257" y="59"/>
                    </a:lnTo>
                    <a:lnTo>
                      <a:pt x="257" y="59"/>
                    </a:lnTo>
                    <a:lnTo>
                      <a:pt x="257" y="55"/>
                    </a:lnTo>
                    <a:lnTo>
                      <a:pt x="257" y="55"/>
                    </a:lnTo>
                    <a:lnTo>
                      <a:pt x="257" y="55"/>
                    </a:lnTo>
                    <a:lnTo>
                      <a:pt x="262" y="55"/>
                    </a:lnTo>
                    <a:lnTo>
                      <a:pt x="257" y="55"/>
                    </a:lnTo>
                    <a:lnTo>
                      <a:pt x="257" y="55"/>
                    </a:lnTo>
                    <a:lnTo>
                      <a:pt x="257" y="50"/>
                    </a:lnTo>
                    <a:lnTo>
                      <a:pt x="257" y="50"/>
                    </a:lnTo>
                    <a:lnTo>
                      <a:pt x="257" y="46"/>
                    </a:lnTo>
                    <a:lnTo>
                      <a:pt x="257" y="46"/>
                    </a:lnTo>
                    <a:lnTo>
                      <a:pt x="262" y="46"/>
                    </a:lnTo>
                    <a:lnTo>
                      <a:pt x="262" y="46"/>
                    </a:lnTo>
                    <a:lnTo>
                      <a:pt x="262" y="46"/>
                    </a:lnTo>
                    <a:lnTo>
                      <a:pt x="262" y="46"/>
                    </a:lnTo>
                    <a:lnTo>
                      <a:pt x="262" y="50"/>
                    </a:lnTo>
                    <a:lnTo>
                      <a:pt x="262" y="50"/>
                    </a:lnTo>
                    <a:lnTo>
                      <a:pt x="266" y="55"/>
                    </a:lnTo>
                    <a:lnTo>
                      <a:pt x="266" y="55"/>
                    </a:lnTo>
                    <a:lnTo>
                      <a:pt x="266" y="55"/>
                    </a:lnTo>
                    <a:lnTo>
                      <a:pt x="266" y="55"/>
                    </a:lnTo>
                    <a:lnTo>
                      <a:pt x="266" y="55"/>
                    </a:lnTo>
                    <a:lnTo>
                      <a:pt x="266" y="55"/>
                    </a:lnTo>
                    <a:lnTo>
                      <a:pt x="266" y="55"/>
                    </a:lnTo>
                    <a:lnTo>
                      <a:pt x="266" y="50"/>
                    </a:lnTo>
                    <a:lnTo>
                      <a:pt x="266" y="46"/>
                    </a:lnTo>
                    <a:lnTo>
                      <a:pt x="266" y="46"/>
                    </a:lnTo>
                    <a:lnTo>
                      <a:pt x="266" y="46"/>
                    </a:lnTo>
                    <a:lnTo>
                      <a:pt x="266" y="41"/>
                    </a:lnTo>
                    <a:lnTo>
                      <a:pt x="271" y="41"/>
                    </a:lnTo>
                    <a:lnTo>
                      <a:pt x="271" y="41"/>
                    </a:lnTo>
                    <a:lnTo>
                      <a:pt x="271" y="41"/>
                    </a:lnTo>
                    <a:lnTo>
                      <a:pt x="271" y="36"/>
                    </a:lnTo>
                    <a:lnTo>
                      <a:pt x="271" y="36"/>
                    </a:lnTo>
                    <a:lnTo>
                      <a:pt x="271" y="36"/>
                    </a:lnTo>
                    <a:lnTo>
                      <a:pt x="266" y="32"/>
                    </a:lnTo>
                    <a:lnTo>
                      <a:pt x="271" y="32"/>
                    </a:lnTo>
                    <a:lnTo>
                      <a:pt x="271" y="27"/>
                    </a:lnTo>
                    <a:lnTo>
                      <a:pt x="271" y="32"/>
                    </a:lnTo>
                    <a:lnTo>
                      <a:pt x="271" y="32"/>
                    </a:lnTo>
                    <a:lnTo>
                      <a:pt x="275" y="32"/>
                    </a:lnTo>
                    <a:lnTo>
                      <a:pt x="275" y="32"/>
                    </a:lnTo>
                    <a:lnTo>
                      <a:pt x="275" y="27"/>
                    </a:lnTo>
                    <a:lnTo>
                      <a:pt x="275" y="27"/>
                    </a:lnTo>
                    <a:lnTo>
                      <a:pt x="280" y="23"/>
                    </a:lnTo>
                    <a:lnTo>
                      <a:pt x="280" y="23"/>
                    </a:lnTo>
                    <a:lnTo>
                      <a:pt x="280" y="18"/>
                    </a:lnTo>
                    <a:lnTo>
                      <a:pt x="284" y="9"/>
                    </a:lnTo>
                    <a:lnTo>
                      <a:pt x="284" y="9"/>
                    </a:lnTo>
                    <a:lnTo>
                      <a:pt x="289" y="0"/>
                    </a:lnTo>
                    <a:lnTo>
                      <a:pt x="289" y="0"/>
                    </a:lnTo>
                    <a:lnTo>
                      <a:pt x="289" y="0"/>
                    </a:lnTo>
                    <a:lnTo>
                      <a:pt x="289" y="5"/>
                    </a:lnTo>
                    <a:lnTo>
                      <a:pt x="289" y="5"/>
                    </a:lnTo>
                    <a:lnTo>
                      <a:pt x="289"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5" name="Freeform 116"/>
              <p:cNvSpPr>
                <a:spLocks/>
              </p:cNvSpPr>
              <p:nvPr/>
            </p:nvSpPr>
            <p:spPr bwMode="auto">
              <a:xfrm>
                <a:off x="4592638" y="3454401"/>
                <a:ext cx="366713" cy="360363"/>
              </a:xfrm>
              <a:custGeom>
                <a:avLst/>
                <a:gdLst>
                  <a:gd name="T0" fmla="*/ 36 w 231"/>
                  <a:gd name="T1" fmla="*/ 5 h 227"/>
                  <a:gd name="T2" fmla="*/ 41 w 231"/>
                  <a:gd name="T3" fmla="*/ 10 h 227"/>
                  <a:gd name="T4" fmla="*/ 54 w 231"/>
                  <a:gd name="T5" fmla="*/ 10 h 227"/>
                  <a:gd name="T6" fmla="*/ 82 w 231"/>
                  <a:gd name="T7" fmla="*/ 10 h 227"/>
                  <a:gd name="T8" fmla="*/ 104 w 231"/>
                  <a:gd name="T9" fmla="*/ 10 h 227"/>
                  <a:gd name="T10" fmla="*/ 118 w 231"/>
                  <a:gd name="T11" fmla="*/ 10 h 227"/>
                  <a:gd name="T12" fmla="*/ 122 w 231"/>
                  <a:gd name="T13" fmla="*/ 14 h 227"/>
                  <a:gd name="T14" fmla="*/ 131 w 231"/>
                  <a:gd name="T15" fmla="*/ 19 h 227"/>
                  <a:gd name="T16" fmla="*/ 149 w 231"/>
                  <a:gd name="T17" fmla="*/ 19 h 227"/>
                  <a:gd name="T18" fmla="*/ 158 w 231"/>
                  <a:gd name="T19" fmla="*/ 19 h 227"/>
                  <a:gd name="T20" fmla="*/ 167 w 231"/>
                  <a:gd name="T21" fmla="*/ 19 h 227"/>
                  <a:gd name="T22" fmla="*/ 186 w 231"/>
                  <a:gd name="T23" fmla="*/ 14 h 227"/>
                  <a:gd name="T24" fmla="*/ 208 w 231"/>
                  <a:gd name="T25" fmla="*/ 14 h 227"/>
                  <a:gd name="T26" fmla="*/ 222 w 231"/>
                  <a:gd name="T27" fmla="*/ 10 h 227"/>
                  <a:gd name="T28" fmla="*/ 231 w 231"/>
                  <a:gd name="T29" fmla="*/ 19 h 227"/>
                  <a:gd name="T30" fmla="*/ 222 w 231"/>
                  <a:gd name="T31" fmla="*/ 23 h 227"/>
                  <a:gd name="T32" fmla="*/ 213 w 231"/>
                  <a:gd name="T33" fmla="*/ 23 h 227"/>
                  <a:gd name="T34" fmla="*/ 208 w 231"/>
                  <a:gd name="T35" fmla="*/ 28 h 227"/>
                  <a:gd name="T36" fmla="*/ 204 w 231"/>
                  <a:gd name="T37" fmla="*/ 28 h 227"/>
                  <a:gd name="T38" fmla="*/ 199 w 231"/>
                  <a:gd name="T39" fmla="*/ 19 h 227"/>
                  <a:gd name="T40" fmla="*/ 186 w 231"/>
                  <a:gd name="T41" fmla="*/ 23 h 227"/>
                  <a:gd name="T42" fmla="*/ 158 w 231"/>
                  <a:gd name="T43" fmla="*/ 28 h 227"/>
                  <a:gd name="T44" fmla="*/ 158 w 231"/>
                  <a:gd name="T45" fmla="*/ 55 h 227"/>
                  <a:gd name="T46" fmla="*/ 158 w 231"/>
                  <a:gd name="T47" fmla="*/ 82 h 227"/>
                  <a:gd name="T48" fmla="*/ 154 w 231"/>
                  <a:gd name="T49" fmla="*/ 95 h 227"/>
                  <a:gd name="T50" fmla="*/ 140 w 231"/>
                  <a:gd name="T51" fmla="*/ 100 h 227"/>
                  <a:gd name="T52" fmla="*/ 140 w 231"/>
                  <a:gd name="T53" fmla="*/ 123 h 227"/>
                  <a:gd name="T54" fmla="*/ 140 w 231"/>
                  <a:gd name="T55" fmla="*/ 145 h 227"/>
                  <a:gd name="T56" fmla="*/ 136 w 231"/>
                  <a:gd name="T57" fmla="*/ 163 h 227"/>
                  <a:gd name="T58" fmla="*/ 136 w 231"/>
                  <a:gd name="T59" fmla="*/ 199 h 227"/>
                  <a:gd name="T60" fmla="*/ 136 w 231"/>
                  <a:gd name="T61" fmla="*/ 217 h 227"/>
                  <a:gd name="T62" fmla="*/ 127 w 231"/>
                  <a:gd name="T63" fmla="*/ 222 h 227"/>
                  <a:gd name="T64" fmla="*/ 122 w 231"/>
                  <a:gd name="T65" fmla="*/ 227 h 227"/>
                  <a:gd name="T66" fmla="*/ 113 w 231"/>
                  <a:gd name="T67" fmla="*/ 222 h 227"/>
                  <a:gd name="T68" fmla="*/ 100 w 231"/>
                  <a:gd name="T69" fmla="*/ 222 h 227"/>
                  <a:gd name="T70" fmla="*/ 95 w 231"/>
                  <a:gd name="T71" fmla="*/ 222 h 227"/>
                  <a:gd name="T72" fmla="*/ 95 w 231"/>
                  <a:gd name="T73" fmla="*/ 217 h 227"/>
                  <a:gd name="T74" fmla="*/ 91 w 231"/>
                  <a:gd name="T75" fmla="*/ 213 h 227"/>
                  <a:gd name="T76" fmla="*/ 86 w 231"/>
                  <a:gd name="T77" fmla="*/ 208 h 227"/>
                  <a:gd name="T78" fmla="*/ 82 w 231"/>
                  <a:gd name="T79" fmla="*/ 213 h 227"/>
                  <a:gd name="T80" fmla="*/ 82 w 231"/>
                  <a:gd name="T81" fmla="*/ 217 h 227"/>
                  <a:gd name="T82" fmla="*/ 77 w 231"/>
                  <a:gd name="T83" fmla="*/ 217 h 227"/>
                  <a:gd name="T84" fmla="*/ 64 w 231"/>
                  <a:gd name="T85" fmla="*/ 208 h 227"/>
                  <a:gd name="T86" fmla="*/ 54 w 231"/>
                  <a:gd name="T87" fmla="*/ 186 h 227"/>
                  <a:gd name="T88" fmla="*/ 54 w 231"/>
                  <a:gd name="T89" fmla="*/ 177 h 227"/>
                  <a:gd name="T90" fmla="*/ 50 w 231"/>
                  <a:gd name="T91" fmla="*/ 163 h 227"/>
                  <a:gd name="T92" fmla="*/ 50 w 231"/>
                  <a:gd name="T93" fmla="*/ 150 h 227"/>
                  <a:gd name="T94" fmla="*/ 45 w 231"/>
                  <a:gd name="T95" fmla="*/ 127 h 227"/>
                  <a:gd name="T96" fmla="*/ 45 w 231"/>
                  <a:gd name="T97" fmla="*/ 113 h 227"/>
                  <a:gd name="T98" fmla="*/ 45 w 231"/>
                  <a:gd name="T99" fmla="*/ 109 h 227"/>
                  <a:gd name="T100" fmla="*/ 36 w 231"/>
                  <a:gd name="T101" fmla="*/ 91 h 227"/>
                  <a:gd name="T102" fmla="*/ 27 w 231"/>
                  <a:gd name="T103" fmla="*/ 68 h 227"/>
                  <a:gd name="T104" fmla="*/ 9 w 231"/>
                  <a:gd name="T105" fmla="*/ 32 h 227"/>
                  <a:gd name="T106" fmla="*/ 0 w 231"/>
                  <a:gd name="T107" fmla="*/ 19 h 227"/>
                  <a:gd name="T108" fmla="*/ 5 w 231"/>
                  <a:gd name="T109" fmla="*/ 5 h 227"/>
                  <a:gd name="T110" fmla="*/ 9 w 231"/>
                  <a:gd name="T111" fmla="*/ 5 h 227"/>
                  <a:gd name="T112" fmla="*/ 18 w 231"/>
                  <a:gd name="T113" fmla="*/ 5 h 227"/>
                  <a:gd name="T114" fmla="*/ 27 w 231"/>
                  <a:gd name="T115" fmla="*/ 0 h 227"/>
                  <a:gd name="T116" fmla="*/ 32 w 231"/>
                  <a:gd name="T117" fmla="*/ 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1" h="227">
                    <a:moveTo>
                      <a:pt x="32" y="5"/>
                    </a:moveTo>
                    <a:lnTo>
                      <a:pt x="32" y="5"/>
                    </a:lnTo>
                    <a:lnTo>
                      <a:pt x="32" y="5"/>
                    </a:lnTo>
                    <a:lnTo>
                      <a:pt x="36" y="5"/>
                    </a:lnTo>
                    <a:lnTo>
                      <a:pt x="36" y="10"/>
                    </a:lnTo>
                    <a:lnTo>
                      <a:pt x="36" y="10"/>
                    </a:lnTo>
                    <a:lnTo>
                      <a:pt x="41" y="10"/>
                    </a:lnTo>
                    <a:lnTo>
                      <a:pt x="41" y="10"/>
                    </a:lnTo>
                    <a:lnTo>
                      <a:pt x="41" y="10"/>
                    </a:lnTo>
                    <a:lnTo>
                      <a:pt x="45" y="10"/>
                    </a:lnTo>
                    <a:lnTo>
                      <a:pt x="50" y="10"/>
                    </a:lnTo>
                    <a:lnTo>
                      <a:pt x="54" y="10"/>
                    </a:lnTo>
                    <a:lnTo>
                      <a:pt x="64" y="10"/>
                    </a:lnTo>
                    <a:lnTo>
                      <a:pt x="68" y="10"/>
                    </a:lnTo>
                    <a:lnTo>
                      <a:pt x="77" y="10"/>
                    </a:lnTo>
                    <a:lnTo>
                      <a:pt x="82" y="10"/>
                    </a:lnTo>
                    <a:lnTo>
                      <a:pt x="91" y="10"/>
                    </a:lnTo>
                    <a:lnTo>
                      <a:pt x="95" y="10"/>
                    </a:lnTo>
                    <a:lnTo>
                      <a:pt x="104" y="10"/>
                    </a:lnTo>
                    <a:lnTo>
                      <a:pt x="104" y="10"/>
                    </a:lnTo>
                    <a:lnTo>
                      <a:pt x="109" y="10"/>
                    </a:lnTo>
                    <a:lnTo>
                      <a:pt x="113" y="10"/>
                    </a:lnTo>
                    <a:lnTo>
                      <a:pt x="113" y="10"/>
                    </a:lnTo>
                    <a:lnTo>
                      <a:pt x="118" y="10"/>
                    </a:lnTo>
                    <a:lnTo>
                      <a:pt x="118" y="10"/>
                    </a:lnTo>
                    <a:lnTo>
                      <a:pt x="118" y="14"/>
                    </a:lnTo>
                    <a:lnTo>
                      <a:pt x="118" y="14"/>
                    </a:lnTo>
                    <a:lnTo>
                      <a:pt x="122" y="14"/>
                    </a:lnTo>
                    <a:lnTo>
                      <a:pt x="122" y="19"/>
                    </a:lnTo>
                    <a:lnTo>
                      <a:pt x="127" y="19"/>
                    </a:lnTo>
                    <a:lnTo>
                      <a:pt x="127" y="19"/>
                    </a:lnTo>
                    <a:lnTo>
                      <a:pt x="131" y="19"/>
                    </a:lnTo>
                    <a:lnTo>
                      <a:pt x="136" y="19"/>
                    </a:lnTo>
                    <a:lnTo>
                      <a:pt x="140" y="19"/>
                    </a:lnTo>
                    <a:lnTo>
                      <a:pt x="145" y="19"/>
                    </a:lnTo>
                    <a:lnTo>
                      <a:pt x="149" y="19"/>
                    </a:lnTo>
                    <a:lnTo>
                      <a:pt x="149" y="19"/>
                    </a:lnTo>
                    <a:lnTo>
                      <a:pt x="154" y="19"/>
                    </a:lnTo>
                    <a:lnTo>
                      <a:pt x="154" y="19"/>
                    </a:lnTo>
                    <a:lnTo>
                      <a:pt x="158" y="19"/>
                    </a:lnTo>
                    <a:lnTo>
                      <a:pt x="163" y="19"/>
                    </a:lnTo>
                    <a:lnTo>
                      <a:pt x="163" y="19"/>
                    </a:lnTo>
                    <a:lnTo>
                      <a:pt x="167" y="19"/>
                    </a:lnTo>
                    <a:lnTo>
                      <a:pt x="167" y="19"/>
                    </a:lnTo>
                    <a:lnTo>
                      <a:pt x="172" y="19"/>
                    </a:lnTo>
                    <a:lnTo>
                      <a:pt x="176" y="19"/>
                    </a:lnTo>
                    <a:lnTo>
                      <a:pt x="181" y="19"/>
                    </a:lnTo>
                    <a:lnTo>
                      <a:pt x="186" y="14"/>
                    </a:lnTo>
                    <a:lnTo>
                      <a:pt x="195" y="14"/>
                    </a:lnTo>
                    <a:lnTo>
                      <a:pt x="199" y="14"/>
                    </a:lnTo>
                    <a:lnTo>
                      <a:pt x="204" y="14"/>
                    </a:lnTo>
                    <a:lnTo>
                      <a:pt x="208" y="14"/>
                    </a:lnTo>
                    <a:lnTo>
                      <a:pt x="213" y="10"/>
                    </a:lnTo>
                    <a:lnTo>
                      <a:pt x="213" y="10"/>
                    </a:lnTo>
                    <a:lnTo>
                      <a:pt x="217" y="10"/>
                    </a:lnTo>
                    <a:lnTo>
                      <a:pt x="222" y="10"/>
                    </a:lnTo>
                    <a:lnTo>
                      <a:pt x="226" y="14"/>
                    </a:lnTo>
                    <a:lnTo>
                      <a:pt x="226" y="14"/>
                    </a:lnTo>
                    <a:lnTo>
                      <a:pt x="231" y="14"/>
                    </a:lnTo>
                    <a:lnTo>
                      <a:pt x="231" y="19"/>
                    </a:lnTo>
                    <a:lnTo>
                      <a:pt x="231" y="19"/>
                    </a:lnTo>
                    <a:lnTo>
                      <a:pt x="226" y="19"/>
                    </a:lnTo>
                    <a:lnTo>
                      <a:pt x="226" y="19"/>
                    </a:lnTo>
                    <a:lnTo>
                      <a:pt x="222" y="23"/>
                    </a:lnTo>
                    <a:lnTo>
                      <a:pt x="217" y="23"/>
                    </a:lnTo>
                    <a:lnTo>
                      <a:pt x="217" y="19"/>
                    </a:lnTo>
                    <a:lnTo>
                      <a:pt x="217" y="19"/>
                    </a:lnTo>
                    <a:lnTo>
                      <a:pt x="213" y="23"/>
                    </a:lnTo>
                    <a:lnTo>
                      <a:pt x="213" y="23"/>
                    </a:lnTo>
                    <a:lnTo>
                      <a:pt x="208" y="23"/>
                    </a:lnTo>
                    <a:lnTo>
                      <a:pt x="208" y="23"/>
                    </a:lnTo>
                    <a:lnTo>
                      <a:pt x="208" y="28"/>
                    </a:lnTo>
                    <a:lnTo>
                      <a:pt x="204" y="28"/>
                    </a:lnTo>
                    <a:lnTo>
                      <a:pt x="204" y="28"/>
                    </a:lnTo>
                    <a:lnTo>
                      <a:pt x="204" y="28"/>
                    </a:lnTo>
                    <a:lnTo>
                      <a:pt x="204" y="28"/>
                    </a:lnTo>
                    <a:lnTo>
                      <a:pt x="204" y="28"/>
                    </a:lnTo>
                    <a:lnTo>
                      <a:pt x="199" y="23"/>
                    </a:lnTo>
                    <a:lnTo>
                      <a:pt x="199" y="23"/>
                    </a:lnTo>
                    <a:lnTo>
                      <a:pt x="199" y="19"/>
                    </a:lnTo>
                    <a:lnTo>
                      <a:pt x="199" y="19"/>
                    </a:lnTo>
                    <a:lnTo>
                      <a:pt x="195" y="19"/>
                    </a:lnTo>
                    <a:lnTo>
                      <a:pt x="190" y="23"/>
                    </a:lnTo>
                    <a:lnTo>
                      <a:pt x="186" y="23"/>
                    </a:lnTo>
                    <a:lnTo>
                      <a:pt x="176" y="23"/>
                    </a:lnTo>
                    <a:lnTo>
                      <a:pt x="167" y="23"/>
                    </a:lnTo>
                    <a:lnTo>
                      <a:pt x="163" y="28"/>
                    </a:lnTo>
                    <a:lnTo>
                      <a:pt x="158" y="28"/>
                    </a:lnTo>
                    <a:lnTo>
                      <a:pt x="158" y="32"/>
                    </a:lnTo>
                    <a:lnTo>
                      <a:pt x="158" y="37"/>
                    </a:lnTo>
                    <a:lnTo>
                      <a:pt x="158" y="46"/>
                    </a:lnTo>
                    <a:lnTo>
                      <a:pt x="158" y="55"/>
                    </a:lnTo>
                    <a:lnTo>
                      <a:pt x="158" y="59"/>
                    </a:lnTo>
                    <a:lnTo>
                      <a:pt x="158" y="68"/>
                    </a:lnTo>
                    <a:lnTo>
                      <a:pt x="158" y="77"/>
                    </a:lnTo>
                    <a:lnTo>
                      <a:pt x="158" y="82"/>
                    </a:lnTo>
                    <a:lnTo>
                      <a:pt x="158" y="91"/>
                    </a:lnTo>
                    <a:lnTo>
                      <a:pt x="158" y="95"/>
                    </a:lnTo>
                    <a:lnTo>
                      <a:pt x="158" y="95"/>
                    </a:lnTo>
                    <a:lnTo>
                      <a:pt x="154" y="95"/>
                    </a:lnTo>
                    <a:lnTo>
                      <a:pt x="149" y="95"/>
                    </a:lnTo>
                    <a:lnTo>
                      <a:pt x="145" y="95"/>
                    </a:lnTo>
                    <a:lnTo>
                      <a:pt x="140" y="95"/>
                    </a:lnTo>
                    <a:lnTo>
                      <a:pt x="140" y="100"/>
                    </a:lnTo>
                    <a:lnTo>
                      <a:pt x="140" y="104"/>
                    </a:lnTo>
                    <a:lnTo>
                      <a:pt x="140" y="109"/>
                    </a:lnTo>
                    <a:lnTo>
                      <a:pt x="140" y="118"/>
                    </a:lnTo>
                    <a:lnTo>
                      <a:pt x="140" y="123"/>
                    </a:lnTo>
                    <a:lnTo>
                      <a:pt x="140" y="127"/>
                    </a:lnTo>
                    <a:lnTo>
                      <a:pt x="140" y="132"/>
                    </a:lnTo>
                    <a:lnTo>
                      <a:pt x="140" y="136"/>
                    </a:lnTo>
                    <a:lnTo>
                      <a:pt x="140" y="145"/>
                    </a:lnTo>
                    <a:lnTo>
                      <a:pt x="140" y="145"/>
                    </a:lnTo>
                    <a:lnTo>
                      <a:pt x="140" y="150"/>
                    </a:lnTo>
                    <a:lnTo>
                      <a:pt x="140" y="154"/>
                    </a:lnTo>
                    <a:lnTo>
                      <a:pt x="136" y="163"/>
                    </a:lnTo>
                    <a:lnTo>
                      <a:pt x="136" y="172"/>
                    </a:lnTo>
                    <a:lnTo>
                      <a:pt x="136" y="181"/>
                    </a:lnTo>
                    <a:lnTo>
                      <a:pt x="136" y="190"/>
                    </a:lnTo>
                    <a:lnTo>
                      <a:pt x="136" y="199"/>
                    </a:lnTo>
                    <a:lnTo>
                      <a:pt x="136" y="204"/>
                    </a:lnTo>
                    <a:lnTo>
                      <a:pt x="136" y="213"/>
                    </a:lnTo>
                    <a:lnTo>
                      <a:pt x="136" y="217"/>
                    </a:lnTo>
                    <a:lnTo>
                      <a:pt x="136" y="217"/>
                    </a:lnTo>
                    <a:lnTo>
                      <a:pt x="131" y="217"/>
                    </a:lnTo>
                    <a:lnTo>
                      <a:pt x="127" y="217"/>
                    </a:lnTo>
                    <a:lnTo>
                      <a:pt x="127" y="222"/>
                    </a:lnTo>
                    <a:lnTo>
                      <a:pt x="127" y="222"/>
                    </a:lnTo>
                    <a:lnTo>
                      <a:pt x="127" y="222"/>
                    </a:lnTo>
                    <a:lnTo>
                      <a:pt x="122" y="222"/>
                    </a:lnTo>
                    <a:lnTo>
                      <a:pt x="122" y="222"/>
                    </a:lnTo>
                    <a:lnTo>
                      <a:pt x="122" y="227"/>
                    </a:lnTo>
                    <a:lnTo>
                      <a:pt x="122" y="227"/>
                    </a:lnTo>
                    <a:lnTo>
                      <a:pt x="122" y="227"/>
                    </a:lnTo>
                    <a:lnTo>
                      <a:pt x="118" y="227"/>
                    </a:lnTo>
                    <a:lnTo>
                      <a:pt x="113" y="222"/>
                    </a:lnTo>
                    <a:lnTo>
                      <a:pt x="109" y="227"/>
                    </a:lnTo>
                    <a:lnTo>
                      <a:pt x="104" y="227"/>
                    </a:lnTo>
                    <a:lnTo>
                      <a:pt x="104" y="222"/>
                    </a:lnTo>
                    <a:lnTo>
                      <a:pt x="100" y="222"/>
                    </a:lnTo>
                    <a:lnTo>
                      <a:pt x="100" y="222"/>
                    </a:lnTo>
                    <a:lnTo>
                      <a:pt x="95" y="222"/>
                    </a:lnTo>
                    <a:lnTo>
                      <a:pt x="95" y="222"/>
                    </a:lnTo>
                    <a:lnTo>
                      <a:pt x="95" y="222"/>
                    </a:lnTo>
                    <a:lnTo>
                      <a:pt x="95" y="217"/>
                    </a:lnTo>
                    <a:lnTo>
                      <a:pt x="91" y="217"/>
                    </a:lnTo>
                    <a:lnTo>
                      <a:pt x="91" y="217"/>
                    </a:lnTo>
                    <a:lnTo>
                      <a:pt x="95" y="217"/>
                    </a:lnTo>
                    <a:lnTo>
                      <a:pt x="95" y="213"/>
                    </a:lnTo>
                    <a:lnTo>
                      <a:pt x="91" y="213"/>
                    </a:lnTo>
                    <a:lnTo>
                      <a:pt x="91" y="213"/>
                    </a:lnTo>
                    <a:lnTo>
                      <a:pt x="91" y="213"/>
                    </a:lnTo>
                    <a:lnTo>
                      <a:pt x="91" y="213"/>
                    </a:lnTo>
                    <a:lnTo>
                      <a:pt x="91" y="208"/>
                    </a:lnTo>
                    <a:lnTo>
                      <a:pt x="91" y="208"/>
                    </a:lnTo>
                    <a:lnTo>
                      <a:pt x="86" y="208"/>
                    </a:lnTo>
                    <a:lnTo>
                      <a:pt x="86" y="208"/>
                    </a:lnTo>
                    <a:lnTo>
                      <a:pt x="86" y="208"/>
                    </a:lnTo>
                    <a:lnTo>
                      <a:pt x="86" y="213"/>
                    </a:lnTo>
                    <a:lnTo>
                      <a:pt x="82" y="213"/>
                    </a:lnTo>
                    <a:lnTo>
                      <a:pt x="82" y="213"/>
                    </a:lnTo>
                    <a:lnTo>
                      <a:pt x="82" y="217"/>
                    </a:lnTo>
                    <a:lnTo>
                      <a:pt x="82" y="217"/>
                    </a:lnTo>
                    <a:lnTo>
                      <a:pt x="82" y="217"/>
                    </a:lnTo>
                    <a:lnTo>
                      <a:pt x="82" y="217"/>
                    </a:lnTo>
                    <a:lnTo>
                      <a:pt x="82" y="217"/>
                    </a:lnTo>
                    <a:lnTo>
                      <a:pt x="77" y="217"/>
                    </a:lnTo>
                    <a:lnTo>
                      <a:pt x="77" y="217"/>
                    </a:lnTo>
                    <a:lnTo>
                      <a:pt x="77" y="217"/>
                    </a:lnTo>
                    <a:lnTo>
                      <a:pt x="73" y="213"/>
                    </a:lnTo>
                    <a:lnTo>
                      <a:pt x="68" y="213"/>
                    </a:lnTo>
                    <a:lnTo>
                      <a:pt x="64" y="208"/>
                    </a:lnTo>
                    <a:lnTo>
                      <a:pt x="59" y="195"/>
                    </a:lnTo>
                    <a:lnTo>
                      <a:pt x="59" y="195"/>
                    </a:lnTo>
                    <a:lnTo>
                      <a:pt x="59" y="190"/>
                    </a:lnTo>
                    <a:lnTo>
                      <a:pt x="54" y="186"/>
                    </a:lnTo>
                    <a:lnTo>
                      <a:pt x="54" y="181"/>
                    </a:lnTo>
                    <a:lnTo>
                      <a:pt x="59" y="181"/>
                    </a:lnTo>
                    <a:lnTo>
                      <a:pt x="54" y="181"/>
                    </a:lnTo>
                    <a:lnTo>
                      <a:pt x="54" y="177"/>
                    </a:lnTo>
                    <a:lnTo>
                      <a:pt x="54" y="177"/>
                    </a:lnTo>
                    <a:lnTo>
                      <a:pt x="54" y="168"/>
                    </a:lnTo>
                    <a:lnTo>
                      <a:pt x="50" y="163"/>
                    </a:lnTo>
                    <a:lnTo>
                      <a:pt x="50" y="163"/>
                    </a:lnTo>
                    <a:lnTo>
                      <a:pt x="50" y="159"/>
                    </a:lnTo>
                    <a:lnTo>
                      <a:pt x="50" y="154"/>
                    </a:lnTo>
                    <a:lnTo>
                      <a:pt x="50" y="154"/>
                    </a:lnTo>
                    <a:lnTo>
                      <a:pt x="50" y="150"/>
                    </a:lnTo>
                    <a:lnTo>
                      <a:pt x="50" y="145"/>
                    </a:lnTo>
                    <a:lnTo>
                      <a:pt x="45" y="136"/>
                    </a:lnTo>
                    <a:lnTo>
                      <a:pt x="45" y="132"/>
                    </a:lnTo>
                    <a:lnTo>
                      <a:pt x="45" y="127"/>
                    </a:lnTo>
                    <a:lnTo>
                      <a:pt x="45" y="123"/>
                    </a:lnTo>
                    <a:lnTo>
                      <a:pt x="45" y="118"/>
                    </a:lnTo>
                    <a:lnTo>
                      <a:pt x="45" y="113"/>
                    </a:lnTo>
                    <a:lnTo>
                      <a:pt x="45" y="113"/>
                    </a:lnTo>
                    <a:lnTo>
                      <a:pt x="45" y="113"/>
                    </a:lnTo>
                    <a:lnTo>
                      <a:pt x="45" y="113"/>
                    </a:lnTo>
                    <a:lnTo>
                      <a:pt x="45" y="113"/>
                    </a:lnTo>
                    <a:lnTo>
                      <a:pt x="45" y="109"/>
                    </a:lnTo>
                    <a:lnTo>
                      <a:pt x="45" y="109"/>
                    </a:lnTo>
                    <a:lnTo>
                      <a:pt x="45" y="104"/>
                    </a:lnTo>
                    <a:lnTo>
                      <a:pt x="45" y="100"/>
                    </a:lnTo>
                    <a:lnTo>
                      <a:pt x="36" y="91"/>
                    </a:lnTo>
                    <a:lnTo>
                      <a:pt x="36" y="86"/>
                    </a:lnTo>
                    <a:lnTo>
                      <a:pt x="36" y="86"/>
                    </a:lnTo>
                    <a:lnTo>
                      <a:pt x="27" y="73"/>
                    </a:lnTo>
                    <a:lnTo>
                      <a:pt x="27" y="68"/>
                    </a:lnTo>
                    <a:lnTo>
                      <a:pt x="23" y="59"/>
                    </a:lnTo>
                    <a:lnTo>
                      <a:pt x="23" y="59"/>
                    </a:lnTo>
                    <a:lnTo>
                      <a:pt x="14" y="37"/>
                    </a:lnTo>
                    <a:lnTo>
                      <a:pt x="9" y="32"/>
                    </a:lnTo>
                    <a:lnTo>
                      <a:pt x="5" y="32"/>
                    </a:lnTo>
                    <a:lnTo>
                      <a:pt x="5" y="28"/>
                    </a:lnTo>
                    <a:lnTo>
                      <a:pt x="5" y="23"/>
                    </a:lnTo>
                    <a:lnTo>
                      <a:pt x="0" y="19"/>
                    </a:lnTo>
                    <a:lnTo>
                      <a:pt x="0" y="14"/>
                    </a:lnTo>
                    <a:lnTo>
                      <a:pt x="0" y="10"/>
                    </a:lnTo>
                    <a:lnTo>
                      <a:pt x="0" y="5"/>
                    </a:lnTo>
                    <a:lnTo>
                      <a:pt x="5" y="5"/>
                    </a:lnTo>
                    <a:lnTo>
                      <a:pt x="5" y="5"/>
                    </a:lnTo>
                    <a:lnTo>
                      <a:pt x="5" y="5"/>
                    </a:lnTo>
                    <a:lnTo>
                      <a:pt x="9" y="5"/>
                    </a:lnTo>
                    <a:lnTo>
                      <a:pt x="9" y="5"/>
                    </a:lnTo>
                    <a:lnTo>
                      <a:pt x="9" y="5"/>
                    </a:lnTo>
                    <a:lnTo>
                      <a:pt x="14" y="5"/>
                    </a:lnTo>
                    <a:lnTo>
                      <a:pt x="18" y="5"/>
                    </a:lnTo>
                    <a:lnTo>
                      <a:pt x="18" y="5"/>
                    </a:lnTo>
                    <a:lnTo>
                      <a:pt x="18" y="0"/>
                    </a:lnTo>
                    <a:lnTo>
                      <a:pt x="23" y="0"/>
                    </a:lnTo>
                    <a:lnTo>
                      <a:pt x="23" y="0"/>
                    </a:lnTo>
                    <a:lnTo>
                      <a:pt x="27" y="0"/>
                    </a:lnTo>
                    <a:lnTo>
                      <a:pt x="27" y="0"/>
                    </a:lnTo>
                    <a:lnTo>
                      <a:pt x="27" y="0"/>
                    </a:lnTo>
                    <a:lnTo>
                      <a:pt x="32" y="0"/>
                    </a:lnTo>
                    <a:lnTo>
                      <a:pt x="32"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6" name="Freeform 117"/>
              <p:cNvSpPr>
                <a:spLocks/>
              </p:cNvSpPr>
              <p:nvPr/>
            </p:nvSpPr>
            <p:spPr bwMode="auto">
              <a:xfrm>
                <a:off x="8674101" y="3656014"/>
                <a:ext cx="49213" cy="85725"/>
              </a:xfrm>
              <a:custGeom>
                <a:avLst/>
                <a:gdLst>
                  <a:gd name="T0" fmla="*/ 4 w 31"/>
                  <a:gd name="T1" fmla="*/ 5 h 54"/>
                  <a:gd name="T2" fmla="*/ 9 w 31"/>
                  <a:gd name="T3" fmla="*/ 5 h 54"/>
                  <a:gd name="T4" fmla="*/ 13 w 31"/>
                  <a:gd name="T5" fmla="*/ 14 h 54"/>
                  <a:gd name="T6" fmla="*/ 18 w 31"/>
                  <a:gd name="T7" fmla="*/ 18 h 54"/>
                  <a:gd name="T8" fmla="*/ 18 w 31"/>
                  <a:gd name="T9" fmla="*/ 18 h 54"/>
                  <a:gd name="T10" fmla="*/ 18 w 31"/>
                  <a:gd name="T11" fmla="*/ 23 h 54"/>
                  <a:gd name="T12" fmla="*/ 18 w 31"/>
                  <a:gd name="T13" fmla="*/ 23 h 54"/>
                  <a:gd name="T14" fmla="*/ 18 w 31"/>
                  <a:gd name="T15" fmla="*/ 27 h 54"/>
                  <a:gd name="T16" fmla="*/ 22 w 31"/>
                  <a:gd name="T17" fmla="*/ 32 h 54"/>
                  <a:gd name="T18" fmla="*/ 22 w 31"/>
                  <a:gd name="T19" fmla="*/ 32 h 54"/>
                  <a:gd name="T20" fmla="*/ 27 w 31"/>
                  <a:gd name="T21" fmla="*/ 36 h 54"/>
                  <a:gd name="T22" fmla="*/ 27 w 31"/>
                  <a:gd name="T23" fmla="*/ 41 h 54"/>
                  <a:gd name="T24" fmla="*/ 31 w 31"/>
                  <a:gd name="T25" fmla="*/ 45 h 54"/>
                  <a:gd name="T26" fmla="*/ 31 w 31"/>
                  <a:gd name="T27" fmla="*/ 50 h 54"/>
                  <a:gd name="T28" fmla="*/ 27 w 31"/>
                  <a:gd name="T29" fmla="*/ 54 h 54"/>
                  <a:gd name="T30" fmla="*/ 27 w 31"/>
                  <a:gd name="T31" fmla="*/ 54 h 54"/>
                  <a:gd name="T32" fmla="*/ 22 w 31"/>
                  <a:gd name="T33" fmla="*/ 50 h 54"/>
                  <a:gd name="T34" fmla="*/ 22 w 31"/>
                  <a:gd name="T35" fmla="*/ 50 h 54"/>
                  <a:gd name="T36" fmla="*/ 22 w 31"/>
                  <a:gd name="T37" fmla="*/ 50 h 54"/>
                  <a:gd name="T38" fmla="*/ 18 w 31"/>
                  <a:gd name="T39" fmla="*/ 45 h 54"/>
                  <a:gd name="T40" fmla="*/ 18 w 31"/>
                  <a:gd name="T41" fmla="*/ 45 h 54"/>
                  <a:gd name="T42" fmla="*/ 18 w 31"/>
                  <a:gd name="T43" fmla="*/ 41 h 54"/>
                  <a:gd name="T44" fmla="*/ 13 w 31"/>
                  <a:gd name="T45" fmla="*/ 36 h 54"/>
                  <a:gd name="T46" fmla="*/ 9 w 31"/>
                  <a:gd name="T47" fmla="*/ 36 h 54"/>
                  <a:gd name="T48" fmla="*/ 9 w 31"/>
                  <a:gd name="T49" fmla="*/ 27 h 54"/>
                  <a:gd name="T50" fmla="*/ 4 w 31"/>
                  <a:gd name="T51" fmla="*/ 27 h 54"/>
                  <a:gd name="T52" fmla="*/ 4 w 31"/>
                  <a:gd name="T53" fmla="*/ 18 h 54"/>
                  <a:gd name="T54" fmla="*/ 4 w 31"/>
                  <a:gd name="T55" fmla="*/ 14 h 54"/>
                  <a:gd name="T56" fmla="*/ 0 w 31"/>
                  <a:gd name="T57" fmla="*/ 9 h 54"/>
                  <a:gd name="T58" fmla="*/ 4 w 31"/>
                  <a:gd name="T59" fmla="*/ 5 h 54"/>
                  <a:gd name="T60" fmla="*/ 0 w 31"/>
                  <a:gd name="T61" fmla="*/ 5 h 54"/>
                  <a:gd name="T62" fmla="*/ 4 w 31"/>
                  <a:gd name="T63" fmla="*/ 0 h 54"/>
                  <a:gd name="T64" fmla="*/ 4 w 31"/>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54">
                    <a:moveTo>
                      <a:pt x="4" y="5"/>
                    </a:moveTo>
                    <a:lnTo>
                      <a:pt x="4" y="5"/>
                    </a:lnTo>
                    <a:lnTo>
                      <a:pt x="4" y="5"/>
                    </a:lnTo>
                    <a:lnTo>
                      <a:pt x="9" y="5"/>
                    </a:lnTo>
                    <a:lnTo>
                      <a:pt x="9" y="9"/>
                    </a:lnTo>
                    <a:lnTo>
                      <a:pt x="13" y="14"/>
                    </a:lnTo>
                    <a:lnTo>
                      <a:pt x="13" y="18"/>
                    </a:lnTo>
                    <a:lnTo>
                      <a:pt x="18" y="18"/>
                    </a:lnTo>
                    <a:lnTo>
                      <a:pt x="18" y="18"/>
                    </a:lnTo>
                    <a:lnTo>
                      <a:pt x="18" y="18"/>
                    </a:lnTo>
                    <a:lnTo>
                      <a:pt x="18" y="23"/>
                    </a:lnTo>
                    <a:lnTo>
                      <a:pt x="18" y="23"/>
                    </a:lnTo>
                    <a:lnTo>
                      <a:pt x="18" y="23"/>
                    </a:lnTo>
                    <a:lnTo>
                      <a:pt x="18" y="23"/>
                    </a:lnTo>
                    <a:lnTo>
                      <a:pt x="18" y="27"/>
                    </a:lnTo>
                    <a:lnTo>
                      <a:pt x="18" y="27"/>
                    </a:lnTo>
                    <a:lnTo>
                      <a:pt x="22" y="27"/>
                    </a:lnTo>
                    <a:lnTo>
                      <a:pt x="22" y="32"/>
                    </a:lnTo>
                    <a:lnTo>
                      <a:pt x="22" y="32"/>
                    </a:lnTo>
                    <a:lnTo>
                      <a:pt x="22" y="32"/>
                    </a:lnTo>
                    <a:lnTo>
                      <a:pt x="22" y="32"/>
                    </a:lnTo>
                    <a:lnTo>
                      <a:pt x="27" y="36"/>
                    </a:lnTo>
                    <a:lnTo>
                      <a:pt x="27" y="41"/>
                    </a:lnTo>
                    <a:lnTo>
                      <a:pt x="27" y="41"/>
                    </a:lnTo>
                    <a:lnTo>
                      <a:pt x="31" y="45"/>
                    </a:lnTo>
                    <a:lnTo>
                      <a:pt x="31" y="45"/>
                    </a:lnTo>
                    <a:lnTo>
                      <a:pt x="31" y="50"/>
                    </a:lnTo>
                    <a:lnTo>
                      <a:pt x="31" y="50"/>
                    </a:lnTo>
                    <a:lnTo>
                      <a:pt x="31" y="54"/>
                    </a:lnTo>
                    <a:lnTo>
                      <a:pt x="27" y="54"/>
                    </a:lnTo>
                    <a:lnTo>
                      <a:pt x="27" y="54"/>
                    </a:lnTo>
                    <a:lnTo>
                      <a:pt x="27" y="54"/>
                    </a:lnTo>
                    <a:lnTo>
                      <a:pt x="22" y="50"/>
                    </a:lnTo>
                    <a:lnTo>
                      <a:pt x="22" y="50"/>
                    </a:lnTo>
                    <a:lnTo>
                      <a:pt x="22" y="50"/>
                    </a:lnTo>
                    <a:lnTo>
                      <a:pt x="22" y="50"/>
                    </a:lnTo>
                    <a:lnTo>
                      <a:pt x="22" y="50"/>
                    </a:lnTo>
                    <a:lnTo>
                      <a:pt x="22" y="50"/>
                    </a:lnTo>
                    <a:lnTo>
                      <a:pt x="18" y="45"/>
                    </a:lnTo>
                    <a:lnTo>
                      <a:pt x="18" y="45"/>
                    </a:lnTo>
                    <a:lnTo>
                      <a:pt x="18" y="45"/>
                    </a:lnTo>
                    <a:lnTo>
                      <a:pt x="18" y="45"/>
                    </a:lnTo>
                    <a:lnTo>
                      <a:pt x="18" y="41"/>
                    </a:lnTo>
                    <a:lnTo>
                      <a:pt x="18" y="41"/>
                    </a:lnTo>
                    <a:lnTo>
                      <a:pt x="13" y="41"/>
                    </a:lnTo>
                    <a:lnTo>
                      <a:pt x="13" y="36"/>
                    </a:lnTo>
                    <a:lnTo>
                      <a:pt x="13" y="36"/>
                    </a:lnTo>
                    <a:lnTo>
                      <a:pt x="9" y="36"/>
                    </a:lnTo>
                    <a:lnTo>
                      <a:pt x="9" y="32"/>
                    </a:lnTo>
                    <a:lnTo>
                      <a:pt x="9" y="27"/>
                    </a:lnTo>
                    <a:lnTo>
                      <a:pt x="9" y="27"/>
                    </a:lnTo>
                    <a:lnTo>
                      <a:pt x="4" y="27"/>
                    </a:lnTo>
                    <a:lnTo>
                      <a:pt x="4" y="23"/>
                    </a:lnTo>
                    <a:lnTo>
                      <a:pt x="4" y="18"/>
                    </a:lnTo>
                    <a:lnTo>
                      <a:pt x="4" y="18"/>
                    </a:lnTo>
                    <a:lnTo>
                      <a:pt x="4" y="14"/>
                    </a:lnTo>
                    <a:lnTo>
                      <a:pt x="4" y="14"/>
                    </a:lnTo>
                    <a:lnTo>
                      <a:pt x="0" y="9"/>
                    </a:lnTo>
                    <a:lnTo>
                      <a:pt x="4" y="9"/>
                    </a:lnTo>
                    <a:lnTo>
                      <a:pt x="4" y="5"/>
                    </a:lnTo>
                    <a:lnTo>
                      <a:pt x="4" y="5"/>
                    </a:lnTo>
                    <a:lnTo>
                      <a:pt x="0" y="5"/>
                    </a:lnTo>
                    <a:lnTo>
                      <a:pt x="0" y="5"/>
                    </a:lnTo>
                    <a:lnTo>
                      <a:pt x="4" y="0"/>
                    </a:lnTo>
                    <a:lnTo>
                      <a:pt x="4" y="0"/>
                    </a:lnTo>
                    <a:lnTo>
                      <a:pt x="4"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7" name="Freeform 118"/>
              <p:cNvSpPr>
                <a:spLocks/>
              </p:cNvSpPr>
              <p:nvPr/>
            </p:nvSpPr>
            <p:spPr bwMode="auto">
              <a:xfrm>
                <a:off x="4278313" y="2249489"/>
                <a:ext cx="430213" cy="350838"/>
              </a:xfrm>
              <a:custGeom>
                <a:avLst/>
                <a:gdLst>
                  <a:gd name="T0" fmla="*/ 252 w 271"/>
                  <a:gd name="T1" fmla="*/ 9 h 221"/>
                  <a:gd name="T2" fmla="*/ 257 w 271"/>
                  <a:gd name="T3" fmla="*/ 36 h 221"/>
                  <a:gd name="T4" fmla="*/ 262 w 271"/>
                  <a:gd name="T5" fmla="*/ 50 h 221"/>
                  <a:gd name="T6" fmla="*/ 266 w 271"/>
                  <a:gd name="T7" fmla="*/ 68 h 221"/>
                  <a:gd name="T8" fmla="*/ 266 w 271"/>
                  <a:gd name="T9" fmla="*/ 95 h 221"/>
                  <a:gd name="T10" fmla="*/ 248 w 271"/>
                  <a:gd name="T11" fmla="*/ 136 h 221"/>
                  <a:gd name="T12" fmla="*/ 230 w 271"/>
                  <a:gd name="T13" fmla="*/ 167 h 221"/>
                  <a:gd name="T14" fmla="*/ 225 w 271"/>
                  <a:gd name="T15" fmla="*/ 185 h 221"/>
                  <a:gd name="T16" fmla="*/ 216 w 271"/>
                  <a:gd name="T17" fmla="*/ 190 h 221"/>
                  <a:gd name="T18" fmla="*/ 203 w 271"/>
                  <a:gd name="T19" fmla="*/ 194 h 221"/>
                  <a:gd name="T20" fmla="*/ 176 w 271"/>
                  <a:gd name="T21" fmla="*/ 190 h 221"/>
                  <a:gd name="T22" fmla="*/ 162 w 271"/>
                  <a:gd name="T23" fmla="*/ 199 h 221"/>
                  <a:gd name="T24" fmla="*/ 135 w 271"/>
                  <a:gd name="T25" fmla="*/ 190 h 221"/>
                  <a:gd name="T26" fmla="*/ 121 w 271"/>
                  <a:gd name="T27" fmla="*/ 194 h 221"/>
                  <a:gd name="T28" fmla="*/ 117 w 271"/>
                  <a:gd name="T29" fmla="*/ 194 h 221"/>
                  <a:gd name="T30" fmla="*/ 108 w 271"/>
                  <a:gd name="T31" fmla="*/ 190 h 221"/>
                  <a:gd name="T32" fmla="*/ 99 w 271"/>
                  <a:gd name="T33" fmla="*/ 181 h 221"/>
                  <a:gd name="T34" fmla="*/ 85 w 271"/>
                  <a:gd name="T35" fmla="*/ 181 h 221"/>
                  <a:gd name="T36" fmla="*/ 72 w 271"/>
                  <a:gd name="T37" fmla="*/ 185 h 221"/>
                  <a:gd name="T38" fmla="*/ 67 w 271"/>
                  <a:gd name="T39" fmla="*/ 199 h 221"/>
                  <a:gd name="T40" fmla="*/ 58 w 271"/>
                  <a:gd name="T41" fmla="*/ 212 h 221"/>
                  <a:gd name="T42" fmla="*/ 58 w 271"/>
                  <a:gd name="T43" fmla="*/ 217 h 221"/>
                  <a:gd name="T44" fmla="*/ 58 w 271"/>
                  <a:gd name="T45" fmla="*/ 221 h 221"/>
                  <a:gd name="T46" fmla="*/ 49 w 271"/>
                  <a:gd name="T47" fmla="*/ 212 h 221"/>
                  <a:gd name="T48" fmla="*/ 40 w 271"/>
                  <a:gd name="T49" fmla="*/ 208 h 221"/>
                  <a:gd name="T50" fmla="*/ 36 w 271"/>
                  <a:gd name="T51" fmla="*/ 212 h 221"/>
                  <a:gd name="T52" fmla="*/ 31 w 271"/>
                  <a:gd name="T53" fmla="*/ 212 h 221"/>
                  <a:gd name="T54" fmla="*/ 36 w 271"/>
                  <a:gd name="T55" fmla="*/ 208 h 221"/>
                  <a:gd name="T56" fmla="*/ 31 w 271"/>
                  <a:gd name="T57" fmla="*/ 203 h 221"/>
                  <a:gd name="T58" fmla="*/ 27 w 271"/>
                  <a:gd name="T59" fmla="*/ 203 h 221"/>
                  <a:gd name="T60" fmla="*/ 13 w 271"/>
                  <a:gd name="T61" fmla="*/ 194 h 221"/>
                  <a:gd name="T62" fmla="*/ 13 w 271"/>
                  <a:gd name="T63" fmla="*/ 190 h 221"/>
                  <a:gd name="T64" fmla="*/ 13 w 271"/>
                  <a:gd name="T65" fmla="*/ 190 h 221"/>
                  <a:gd name="T66" fmla="*/ 9 w 271"/>
                  <a:gd name="T67" fmla="*/ 185 h 221"/>
                  <a:gd name="T68" fmla="*/ 4 w 271"/>
                  <a:gd name="T69" fmla="*/ 176 h 221"/>
                  <a:gd name="T70" fmla="*/ 0 w 271"/>
                  <a:gd name="T71" fmla="*/ 172 h 221"/>
                  <a:gd name="T72" fmla="*/ 0 w 271"/>
                  <a:gd name="T73" fmla="*/ 163 h 221"/>
                  <a:gd name="T74" fmla="*/ 13 w 271"/>
                  <a:gd name="T75" fmla="*/ 158 h 221"/>
                  <a:gd name="T76" fmla="*/ 27 w 271"/>
                  <a:gd name="T77" fmla="*/ 154 h 221"/>
                  <a:gd name="T78" fmla="*/ 49 w 271"/>
                  <a:gd name="T79" fmla="*/ 154 h 221"/>
                  <a:gd name="T80" fmla="*/ 58 w 271"/>
                  <a:gd name="T81" fmla="*/ 149 h 221"/>
                  <a:gd name="T82" fmla="*/ 63 w 271"/>
                  <a:gd name="T83" fmla="*/ 145 h 221"/>
                  <a:gd name="T84" fmla="*/ 67 w 271"/>
                  <a:gd name="T85" fmla="*/ 136 h 221"/>
                  <a:gd name="T86" fmla="*/ 72 w 271"/>
                  <a:gd name="T87" fmla="*/ 117 h 221"/>
                  <a:gd name="T88" fmla="*/ 72 w 271"/>
                  <a:gd name="T89" fmla="*/ 90 h 221"/>
                  <a:gd name="T90" fmla="*/ 85 w 271"/>
                  <a:gd name="T91" fmla="*/ 77 h 221"/>
                  <a:gd name="T92" fmla="*/ 103 w 271"/>
                  <a:gd name="T93" fmla="*/ 68 h 221"/>
                  <a:gd name="T94" fmla="*/ 126 w 271"/>
                  <a:gd name="T95" fmla="*/ 50 h 221"/>
                  <a:gd name="T96" fmla="*/ 167 w 271"/>
                  <a:gd name="T97" fmla="*/ 23 h 221"/>
                  <a:gd name="T98" fmla="*/ 212 w 271"/>
                  <a:gd name="T99" fmla="*/ 0 h 221"/>
                  <a:gd name="T100" fmla="*/ 239 w 271"/>
                  <a:gd name="T101" fmla="*/ 1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1" h="221">
                    <a:moveTo>
                      <a:pt x="239" y="18"/>
                    </a:moveTo>
                    <a:lnTo>
                      <a:pt x="239" y="18"/>
                    </a:lnTo>
                    <a:lnTo>
                      <a:pt x="239" y="18"/>
                    </a:lnTo>
                    <a:lnTo>
                      <a:pt x="243" y="13"/>
                    </a:lnTo>
                    <a:lnTo>
                      <a:pt x="252" y="9"/>
                    </a:lnTo>
                    <a:lnTo>
                      <a:pt x="252" y="9"/>
                    </a:lnTo>
                    <a:lnTo>
                      <a:pt x="252" y="18"/>
                    </a:lnTo>
                    <a:lnTo>
                      <a:pt x="257" y="27"/>
                    </a:lnTo>
                    <a:lnTo>
                      <a:pt x="257" y="36"/>
                    </a:lnTo>
                    <a:lnTo>
                      <a:pt x="257" y="36"/>
                    </a:lnTo>
                    <a:lnTo>
                      <a:pt x="257" y="36"/>
                    </a:lnTo>
                    <a:lnTo>
                      <a:pt x="257" y="41"/>
                    </a:lnTo>
                    <a:lnTo>
                      <a:pt x="266" y="45"/>
                    </a:lnTo>
                    <a:lnTo>
                      <a:pt x="262" y="50"/>
                    </a:lnTo>
                    <a:lnTo>
                      <a:pt x="262" y="50"/>
                    </a:lnTo>
                    <a:lnTo>
                      <a:pt x="266" y="54"/>
                    </a:lnTo>
                    <a:lnTo>
                      <a:pt x="271" y="59"/>
                    </a:lnTo>
                    <a:lnTo>
                      <a:pt x="271" y="59"/>
                    </a:lnTo>
                    <a:lnTo>
                      <a:pt x="271" y="59"/>
                    </a:lnTo>
                    <a:lnTo>
                      <a:pt x="266" y="68"/>
                    </a:lnTo>
                    <a:lnTo>
                      <a:pt x="266" y="68"/>
                    </a:lnTo>
                    <a:lnTo>
                      <a:pt x="266" y="77"/>
                    </a:lnTo>
                    <a:lnTo>
                      <a:pt x="266" y="81"/>
                    </a:lnTo>
                    <a:lnTo>
                      <a:pt x="266" y="86"/>
                    </a:lnTo>
                    <a:lnTo>
                      <a:pt x="266" y="95"/>
                    </a:lnTo>
                    <a:lnTo>
                      <a:pt x="266" y="104"/>
                    </a:lnTo>
                    <a:lnTo>
                      <a:pt x="262" y="113"/>
                    </a:lnTo>
                    <a:lnTo>
                      <a:pt x="262" y="122"/>
                    </a:lnTo>
                    <a:lnTo>
                      <a:pt x="257" y="126"/>
                    </a:lnTo>
                    <a:lnTo>
                      <a:pt x="248" y="136"/>
                    </a:lnTo>
                    <a:lnTo>
                      <a:pt x="243" y="145"/>
                    </a:lnTo>
                    <a:lnTo>
                      <a:pt x="239" y="149"/>
                    </a:lnTo>
                    <a:lnTo>
                      <a:pt x="234" y="158"/>
                    </a:lnTo>
                    <a:lnTo>
                      <a:pt x="230" y="167"/>
                    </a:lnTo>
                    <a:lnTo>
                      <a:pt x="230" y="167"/>
                    </a:lnTo>
                    <a:lnTo>
                      <a:pt x="230" y="172"/>
                    </a:lnTo>
                    <a:lnTo>
                      <a:pt x="230" y="176"/>
                    </a:lnTo>
                    <a:lnTo>
                      <a:pt x="230" y="185"/>
                    </a:lnTo>
                    <a:lnTo>
                      <a:pt x="230" y="185"/>
                    </a:lnTo>
                    <a:lnTo>
                      <a:pt x="225" y="185"/>
                    </a:lnTo>
                    <a:lnTo>
                      <a:pt x="225" y="185"/>
                    </a:lnTo>
                    <a:lnTo>
                      <a:pt x="221" y="185"/>
                    </a:lnTo>
                    <a:lnTo>
                      <a:pt x="216" y="190"/>
                    </a:lnTo>
                    <a:lnTo>
                      <a:pt x="216" y="190"/>
                    </a:lnTo>
                    <a:lnTo>
                      <a:pt x="216" y="190"/>
                    </a:lnTo>
                    <a:lnTo>
                      <a:pt x="212" y="194"/>
                    </a:lnTo>
                    <a:lnTo>
                      <a:pt x="212" y="194"/>
                    </a:lnTo>
                    <a:lnTo>
                      <a:pt x="207" y="194"/>
                    </a:lnTo>
                    <a:lnTo>
                      <a:pt x="207" y="194"/>
                    </a:lnTo>
                    <a:lnTo>
                      <a:pt x="203" y="194"/>
                    </a:lnTo>
                    <a:lnTo>
                      <a:pt x="198" y="190"/>
                    </a:lnTo>
                    <a:lnTo>
                      <a:pt x="194" y="190"/>
                    </a:lnTo>
                    <a:lnTo>
                      <a:pt x="194" y="190"/>
                    </a:lnTo>
                    <a:lnTo>
                      <a:pt x="185" y="190"/>
                    </a:lnTo>
                    <a:lnTo>
                      <a:pt x="176" y="190"/>
                    </a:lnTo>
                    <a:lnTo>
                      <a:pt x="171" y="190"/>
                    </a:lnTo>
                    <a:lnTo>
                      <a:pt x="171" y="190"/>
                    </a:lnTo>
                    <a:lnTo>
                      <a:pt x="171" y="194"/>
                    </a:lnTo>
                    <a:lnTo>
                      <a:pt x="167" y="194"/>
                    </a:lnTo>
                    <a:lnTo>
                      <a:pt x="162" y="199"/>
                    </a:lnTo>
                    <a:lnTo>
                      <a:pt x="153" y="199"/>
                    </a:lnTo>
                    <a:lnTo>
                      <a:pt x="149" y="199"/>
                    </a:lnTo>
                    <a:lnTo>
                      <a:pt x="149" y="199"/>
                    </a:lnTo>
                    <a:lnTo>
                      <a:pt x="144" y="194"/>
                    </a:lnTo>
                    <a:lnTo>
                      <a:pt x="135" y="190"/>
                    </a:lnTo>
                    <a:lnTo>
                      <a:pt x="135" y="190"/>
                    </a:lnTo>
                    <a:lnTo>
                      <a:pt x="131" y="190"/>
                    </a:lnTo>
                    <a:lnTo>
                      <a:pt x="131" y="190"/>
                    </a:lnTo>
                    <a:lnTo>
                      <a:pt x="121" y="194"/>
                    </a:lnTo>
                    <a:lnTo>
                      <a:pt x="121" y="194"/>
                    </a:lnTo>
                    <a:lnTo>
                      <a:pt x="121" y="194"/>
                    </a:lnTo>
                    <a:lnTo>
                      <a:pt x="117" y="194"/>
                    </a:lnTo>
                    <a:lnTo>
                      <a:pt x="117" y="199"/>
                    </a:lnTo>
                    <a:lnTo>
                      <a:pt x="117" y="199"/>
                    </a:lnTo>
                    <a:lnTo>
                      <a:pt x="117" y="194"/>
                    </a:lnTo>
                    <a:lnTo>
                      <a:pt x="112" y="194"/>
                    </a:lnTo>
                    <a:lnTo>
                      <a:pt x="112" y="194"/>
                    </a:lnTo>
                    <a:lnTo>
                      <a:pt x="112" y="190"/>
                    </a:lnTo>
                    <a:lnTo>
                      <a:pt x="108" y="190"/>
                    </a:lnTo>
                    <a:lnTo>
                      <a:pt x="108" y="190"/>
                    </a:lnTo>
                    <a:lnTo>
                      <a:pt x="108" y="185"/>
                    </a:lnTo>
                    <a:lnTo>
                      <a:pt x="103" y="185"/>
                    </a:lnTo>
                    <a:lnTo>
                      <a:pt x="103" y="185"/>
                    </a:lnTo>
                    <a:lnTo>
                      <a:pt x="103" y="185"/>
                    </a:lnTo>
                    <a:lnTo>
                      <a:pt x="99" y="181"/>
                    </a:lnTo>
                    <a:lnTo>
                      <a:pt x="90" y="181"/>
                    </a:lnTo>
                    <a:lnTo>
                      <a:pt x="90" y="181"/>
                    </a:lnTo>
                    <a:lnTo>
                      <a:pt x="90" y="181"/>
                    </a:lnTo>
                    <a:lnTo>
                      <a:pt x="85" y="181"/>
                    </a:lnTo>
                    <a:lnTo>
                      <a:pt x="85" y="181"/>
                    </a:lnTo>
                    <a:lnTo>
                      <a:pt x="81" y="181"/>
                    </a:lnTo>
                    <a:lnTo>
                      <a:pt x="81" y="181"/>
                    </a:lnTo>
                    <a:lnTo>
                      <a:pt x="76" y="181"/>
                    </a:lnTo>
                    <a:lnTo>
                      <a:pt x="76" y="185"/>
                    </a:lnTo>
                    <a:lnTo>
                      <a:pt x="72" y="185"/>
                    </a:lnTo>
                    <a:lnTo>
                      <a:pt x="67" y="185"/>
                    </a:lnTo>
                    <a:lnTo>
                      <a:pt x="67" y="190"/>
                    </a:lnTo>
                    <a:lnTo>
                      <a:pt x="67" y="190"/>
                    </a:lnTo>
                    <a:lnTo>
                      <a:pt x="67" y="194"/>
                    </a:lnTo>
                    <a:lnTo>
                      <a:pt x="67" y="199"/>
                    </a:lnTo>
                    <a:lnTo>
                      <a:pt x="63" y="199"/>
                    </a:lnTo>
                    <a:lnTo>
                      <a:pt x="63" y="203"/>
                    </a:lnTo>
                    <a:lnTo>
                      <a:pt x="58" y="203"/>
                    </a:lnTo>
                    <a:lnTo>
                      <a:pt x="58" y="208"/>
                    </a:lnTo>
                    <a:lnTo>
                      <a:pt x="58" y="212"/>
                    </a:lnTo>
                    <a:lnTo>
                      <a:pt x="58" y="212"/>
                    </a:lnTo>
                    <a:lnTo>
                      <a:pt x="58" y="217"/>
                    </a:lnTo>
                    <a:lnTo>
                      <a:pt x="58" y="217"/>
                    </a:lnTo>
                    <a:lnTo>
                      <a:pt x="58" y="217"/>
                    </a:lnTo>
                    <a:lnTo>
                      <a:pt x="58" y="217"/>
                    </a:lnTo>
                    <a:lnTo>
                      <a:pt x="58" y="221"/>
                    </a:lnTo>
                    <a:lnTo>
                      <a:pt x="58" y="221"/>
                    </a:lnTo>
                    <a:lnTo>
                      <a:pt x="58" y="221"/>
                    </a:lnTo>
                    <a:lnTo>
                      <a:pt x="58" y="221"/>
                    </a:lnTo>
                    <a:lnTo>
                      <a:pt x="58" y="221"/>
                    </a:lnTo>
                    <a:lnTo>
                      <a:pt x="54" y="217"/>
                    </a:lnTo>
                    <a:lnTo>
                      <a:pt x="54" y="217"/>
                    </a:lnTo>
                    <a:lnTo>
                      <a:pt x="54" y="217"/>
                    </a:lnTo>
                    <a:lnTo>
                      <a:pt x="54" y="217"/>
                    </a:lnTo>
                    <a:lnTo>
                      <a:pt x="49" y="212"/>
                    </a:lnTo>
                    <a:lnTo>
                      <a:pt x="45" y="208"/>
                    </a:lnTo>
                    <a:lnTo>
                      <a:pt x="45" y="208"/>
                    </a:lnTo>
                    <a:lnTo>
                      <a:pt x="45" y="208"/>
                    </a:lnTo>
                    <a:lnTo>
                      <a:pt x="45" y="208"/>
                    </a:lnTo>
                    <a:lnTo>
                      <a:pt x="40" y="208"/>
                    </a:lnTo>
                    <a:lnTo>
                      <a:pt x="40" y="208"/>
                    </a:lnTo>
                    <a:lnTo>
                      <a:pt x="40" y="208"/>
                    </a:lnTo>
                    <a:lnTo>
                      <a:pt x="40" y="212"/>
                    </a:lnTo>
                    <a:lnTo>
                      <a:pt x="36" y="212"/>
                    </a:lnTo>
                    <a:lnTo>
                      <a:pt x="36" y="212"/>
                    </a:lnTo>
                    <a:lnTo>
                      <a:pt x="36" y="217"/>
                    </a:lnTo>
                    <a:lnTo>
                      <a:pt x="36" y="217"/>
                    </a:lnTo>
                    <a:lnTo>
                      <a:pt x="36" y="217"/>
                    </a:lnTo>
                    <a:lnTo>
                      <a:pt x="36" y="212"/>
                    </a:lnTo>
                    <a:lnTo>
                      <a:pt x="31" y="212"/>
                    </a:lnTo>
                    <a:lnTo>
                      <a:pt x="31" y="208"/>
                    </a:lnTo>
                    <a:lnTo>
                      <a:pt x="31" y="208"/>
                    </a:lnTo>
                    <a:lnTo>
                      <a:pt x="31" y="208"/>
                    </a:lnTo>
                    <a:lnTo>
                      <a:pt x="31" y="208"/>
                    </a:lnTo>
                    <a:lnTo>
                      <a:pt x="36" y="208"/>
                    </a:lnTo>
                    <a:lnTo>
                      <a:pt x="36" y="208"/>
                    </a:lnTo>
                    <a:lnTo>
                      <a:pt x="36" y="208"/>
                    </a:lnTo>
                    <a:lnTo>
                      <a:pt x="36" y="203"/>
                    </a:lnTo>
                    <a:lnTo>
                      <a:pt x="31" y="203"/>
                    </a:lnTo>
                    <a:lnTo>
                      <a:pt x="31" y="203"/>
                    </a:lnTo>
                    <a:lnTo>
                      <a:pt x="31" y="203"/>
                    </a:lnTo>
                    <a:lnTo>
                      <a:pt x="31" y="203"/>
                    </a:lnTo>
                    <a:lnTo>
                      <a:pt x="31" y="203"/>
                    </a:lnTo>
                    <a:lnTo>
                      <a:pt x="27" y="203"/>
                    </a:lnTo>
                    <a:lnTo>
                      <a:pt x="27" y="203"/>
                    </a:lnTo>
                    <a:lnTo>
                      <a:pt x="27" y="203"/>
                    </a:lnTo>
                    <a:lnTo>
                      <a:pt x="22" y="203"/>
                    </a:lnTo>
                    <a:lnTo>
                      <a:pt x="22" y="203"/>
                    </a:lnTo>
                    <a:lnTo>
                      <a:pt x="18" y="199"/>
                    </a:lnTo>
                    <a:lnTo>
                      <a:pt x="13" y="194"/>
                    </a:lnTo>
                    <a:lnTo>
                      <a:pt x="13" y="194"/>
                    </a:lnTo>
                    <a:lnTo>
                      <a:pt x="13" y="194"/>
                    </a:lnTo>
                    <a:lnTo>
                      <a:pt x="13" y="194"/>
                    </a:lnTo>
                    <a:lnTo>
                      <a:pt x="13" y="190"/>
                    </a:lnTo>
                    <a:lnTo>
                      <a:pt x="13" y="190"/>
                    </a:lnTo>
                    <a:lnTo>
                      <a:pt x="13" y="190"/>
                    </a:lnTo>
                    <a:lnTo>
                      <a:pt x="18" y="190"/>
                    </a:lnTo>
                    <a:lnTo>
                      <a:pt x="18" y="190"/>
                    </a:lnTo>
                    <a:lnTo>
                      <a:pt x="13" y="190"/>
                    </a:lnTo>
                    <a:lnTo>
                      <a:pt x="13" y="190"/>
                    </a:lnTo>
                    <a:lnTo>
                      <a:pt x="13" y="185"/>
                    </a:lnTo>
                    <a:lnTo>
                      <a:pt x="13" y="185"/>
                    </a:lnTo>
                    <a:lnTo>
                      <a:pt x="13" y="185"/>
                    </a:lnTo>
                    <a:lnTo>
                      <a:pt x="9" y="185"/>
                    </a:lnTo>
                    <a:lnTo>
                      <a:pt x="9" y="185"/>
                    </a:lnTo>
                    <a:lnTo>
                      <a:pt x="9" y="185"/>
                    </a:lnTo>
                    <a:lnTo>
                      <a:pt x="9" y="185"/>
                    </a:lnTo>
                    <a:lnTo>
                      <a:pt x="9" y="185"/>
                    </a:lnTo>
                    <a:lnTo>
                      <a:pt x="4" y="181"/>
                    </a:lnTo>
                    <a:lnTo>
                      <a:pt x="4" y="176"/>
                    </a:lnTo>
                    <a:lnTo>
                      <a:pt x="4" y="176"/>
                    </a:lnTo>
                    <a:lnTo>
                      <a:pt x="4" y="176"/>
                    </a:lnTo>
                    <a:lnTo>
                      <a:pt x="4" y="172"/>
                    </a:lnTo>
                    <a:lnTo>
                      <a:pt x="4" y="172"/>
                    </a:lnTo>
                    <a:lnTo>
                      <a:pt x="0" y="172"/>
                    </a:lnTo>
                    <a:lnTo>
                      <a:pt x="0" y="167"/>
                    </a:lnTo>
                    <a:lnTo>
                      <a:pt x="0" y="167"/>
                    </a:lnTo>
                    <a:lnTo>
                      <a:pt x="0" y="163"/>
                    </a:lnTo>
                    <a:lnTo>
                      <a:pt x="0" y="163"/>
                    </a:lnTo>
                    <a:lnTo>
                      <a:pt x="0" y="163"/>
                    </a:lnTo>
                    <a:lnTo>
                      <a:pt x="0" y="158"/>
                    </a:lnTo>
                    <a:lnTo>
                      <a:pt x="0" y="158"/>
                    </a:lnTo>
                    <a:lnTo>
                      <a:pt x="4" y="158"/>
                    </a:lnTo>
                    <a:lnTo>
                      <a:pt x="9" y="158"/>
                    </a:lnTo>
                    <a:lnTo>
                      <a:pt x="13" y="158"/>
                    </a:lnTo>
                    <a:lnTo>
                      <a:pt x="13" y="158"/>
                    </a:lnTo>
                    <a:lnTo>
                      <a:pt x="18" y="158"/>
                    </a:lnTo>
                    <a:lnTo>
                      <a:pt x="18" y="154"/>
                    </a:lnTo>
                    <a:lnTo>
                      <a:pt x="22" y="154"/>
                    </a:lnTo>
                    <a:lnTo>
                      <a:pt x="27" y="154"/>
                    </a:lnTo>
                    <a:lnTo>
                      <a:pt x="31" y="154"/>
                    </a:lnTo>
                    <a:lnTo>
                      <a:pt x="40" y="154"/>
                    </a:lnTo>
                    <a:lnTo>
                      <a:pt x="45" y="154"/>
                    </a:lnTo>
                    <a:lnTo>
                      <a:pt x="49" y="154"/>
                    </a:lnTo>
                    <a:lnTo>
                      <a:pt x="49" y="154"/>
                    </a:lnTo>
                    <a:lnTo>
                      <a:pt x="49" y="149"/>
                    </a:lnTo>
                    <a:lnTo>
                      <a:pt x="49" y="149"/>
                    </a:lnTo>
                    <a:lnTo>
                      <a:pt x="54" y="154"/>
                    </a:lnTo>
                    <a:lnTo>
                      <a:pt x="58" y="154"/>
                    </a:lnTo>
                    <a:lnTo>
                      <a:pt x="58" y="149"/>
                    </a:lnTo>
                    <a:lnTo>
                      <a:pt x="58" y="149"/>
                    </a:lnTo>
                    <a:lnTo>
                      <a:pt x="63" y="145"/>
                    </a:lnTo>
                    <a:lnTo>
                      <a:pt x="63" y="145"/>
                    </a:lnTo>
                    <a:lnTo>
                      <a:pt x="63" y="145"/>
                    </a:lnTo>
                    <a:lnTo>
                      <a:pt x="63" y="145"/>
                    </a:lnTo>
                    <a:lnTo>
                      <a:pt x="63" y="140"/>
                    </a:lnTo>
                    <a:lnTo>
                      <a:pt x="63" y="140"/>
                    </a:lnTo>
                    <a:lnTo>
                      <a:pt x="63" y="140"/>
                    </a:lnTo>
                    <a:lnTo>
                      <a:pt x="67" y="136"/>
                    </a:lnTo>
                    <a:lnTo>
                      <a:pt x="67" y="136"/>
                    </a:lnTo>
                    <a:lnTo>
                      <a:pt x="67" y="131"/>
                    </a:lnTo>
                    <a:lnTo>
                      <a:pt x="67" y="126"/>
                    </a:lnTo>
                    <a:lnTo>
                      <a:pt x="67" y="122"/>
                    </a:lnTo>
                    <a:lnTo>
                      <a:pt x="72" y="122"/>
                    </a:lnTo>
                    <a:lnTo>
                      <a:pt x="72" y="117"/>
                    </a:lnTo>
                    <a:lnTo>
                      <a:pt x="72" y="108"/>
                    </a:lnTo>
                    <a:lnTo>
                      <a:pt x="72" y="104"/>
                    </a:lnTo>
                    <a:lnTo>
                      <a:pt x="72" y="99"/>
                    </a:lnTo>
                    <a:lnTo>
                      <a:pt x="72" y="95"/>
                    </a:lnTo>
                    <a:lnTo>
                      <a:pt x="72" y="90"/>
                    </a:lnTo>
                    <a:lnTo>
                      <a:pt x="72" y="86"/>
                    </a:lnTo>
                    <a:lnTo>
                      <a:pt x="72" y="81"/>
                    </a:lnTo>
                    <a:lnTo>
                      <a:pt x="72" y="81"/>
                    </a:lnTo>
                    <a:lnTo>
                      <a:pt x="76" y="81"/>
                    </a:lnTo>
                    <a:lnTo>
                      <a:pt x="85" y="77"/>
                    </a:lnTo>
                    <a:lnTo>
                      <a:pt x="90" y="77"/>
                    </a:lnTo>
                    <a:lnTo>
                      <a:pt x="94" y="77"/>
                    </a:lnTo>
                    <a:lnTo>
                      <a:pt x="99" y="77"/>
                    </a:lnTo>
                    <a:lnTo>
                      <a:pt x="103" y="72"/>
                    </a:lnTo>
                    <a:lnTo>
                      <a:pt x="103" y="68"/>
                    </a:lnTo>
                    <a:lnTo>
                      <a:pt x="108" y="63"/>
                    </a:lnTo>
                    <a:lnTo>
                      <a:pt x="112" y="59"/>
                    </a:lnTo>
                    <a:lnTo>
                      <a:pt x="117" y="54"/>
                    </a:lnTo>
                    <a:lnTo>
                      <a:pt x="121" y="54"/>
                    </a:lnTo>
                    <a:lnTo>
                      <a:pt x="126" y="50"/>
                    </a:lnTo>
                    <a:lnTo>
                      <a:pt x="131" y="45"/>
                    </a:lnTo>
                    <a:lnTo>
                      <a:pt x="140" y="41"/>
                    </a:lnTo>
                    <a:lnTo>
                      <a:pt x="149" y="32"/>
                    </a:lnTo>
                    <a:lnTo>
                      <a:pt x="158" y="27"/>
                    </a:lnTo>
                    <a:lnTo>
                      <a:pt x="167" y="23"/>
                    </a:lnTo>
                    <a:lnTo>
                      <a:pt x="176" y="18"/>
                    </a:lnTo>
                    <a:lnTo>
                      <a:pt x="185" y="9"/>
                    </a:lnTo>
                    <a:lnTo>
                      <a:pt x="194" y="4"/>
                    </a:lnTo>
                    <a:lnTo>
                      <a:pt x="203" y="0"/>
                    </a:lnTo>
                    <a:lnTo>
                      <a:pt x="212" y="0"/>
                    </a:lnTo>
                    <a:lnTo>
                      <a:pt x="221" y="4"/>
                    </a:lnTo>
                    <a:lnTo>
                      <a:pt x="225" y="4"/>
                    </a:lnTo>
                    <a:lnTo>
                      <a:pt x="230" y="4"/>
                    </a:lnTo>
                    <a:lnTo>
                      <a:pt x="234" y="9"/>
                    </a:lnTo>
                    <a:lnTo>
                      <a:pt x="239" y="18"/>
                    </a:lnTo>
                    <a:lnTo>
                      <a:pt x="239" y="18"/>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8" name="Freeform 119"/>
              <p:cNvSpPr>
                <a:spLocks/>
              </p:cNvSpPr>
              <p:nvPr/>
            </p:nvSpPr>
            <p:spPr bwMode="auto">
              <a:xfrm>
                <a:off x="4341813" y="2536826"/>
                <a:ext cx="330200" cy="287338"/>
              </a:xfrm>
              <a:custGeom>
                <a:avLst/>
                <a:gdLst>
                  <a:gd name="T0" fmla="*/ 68 w 208"/>
                  <a:gd name="T1" fmla="*/ 4 h 181"/>
                  <a:gd name="T2" fmla="*/ 77 w 208"/>
                  <a:gd name="T3" fmla="*/ 13 h 181"/>
                  <a:gd name="T4" fmla="*/ 81 w 208"/>
                  <a:gd name="T5" fmla="*/ 13 h 181"/>
                  <a:gd name="T6" fmla="*/ 109 w 208"/>
                  <a:gd name="T7" fmla="*/ 18 h 181"/>
                  <a:gd name="T8" fmla="*/ 131 w 208"/>
                  <a:gd name="T9" fmla="*/ 9 h 181"/>
                  <a:gd name="T10" fmla="*/ 158 w 208"/>
                  <a:gd name="T11" fmla="*/ 9 h 181"/>
                  <a:gd name="T12" fmla="*/ 176 w 208"/>
                  <a:gd name="T13" fmla="*/ 9 h 181"/>
                  <a:gd name="T14" fmla="*/ 190 w 208"/>
                  <a:gd name="T15" fmla="*/ 4 h 181"/>
                  <a:gd name="T16" fmla="*/ 199 w 208"/>
                  <a:gd name="T17" fmla="*/ 27 h 181"/>
                  <a:gd name="T18" fmla="*/ 208 w 208"/>
                  <a:gd name="T19" fmla="*/ 27 h 181"/>
                  <a:gd name="T20" fmla="*/ 208 w 208"/>
                  <a:gd name="T21" fmla="*/ 36 h 181"/>
                  <a:gd name="T22" fmla="*/ 203 w 208"/>
                  <a:gd name="T23" fmla="*/ 45 h 181"/>
                  <a:gd name="T24" fmla="*/ 194 w 208"/>
                  <a:gd name="T25" fmla="*/ 54 h 181"/>
                  <a:gd name="T26" fmla="*/ 185 w 208"/>
                  <a:gd name="T27" fmla="*/ 72 h 181"/>
                  <a:gd name="T28" fmla="*/ 181 w 208"/>
                  <a:gd name="T29" fmla="*/ 81 h 181"/>
                  <a:gd name="T30" fmla="*/ 176 w 208"/>
                  <a:gd name="T31" fmla="*/ 95 h 181"/>
                  <a:gd name="T32" fmla="*/ 167 w 208"/>
                  <a:gd name="T33" fmla="*/ 104 h 181"/>
                  <a:gd name="T34" fmla="*/ 158 w 208"/>
                  <a:gd name="T35" fmla="*/ 122 h 181"/>
                  <a:gd name="T36" fmla="*/ 158 w 208"/>
                  <a:gd name="T37" fmla="*/ 131 h 181"/>
                  <a:gd name="T38" fmla="*/ 154 w 208"/>
                  <a:gd name="T39" fmla="*/ 135 h 181"/>
                  <a:gd name="T40" fmla="*/ 145 w 208"/>
                  <a:gd name="T41" fmla="*/ 135 h 181"/>
                  <a:gd name="T42" fmla="*/ 140 w 208"/>
                  <a:gd name="T43" fmla="*/ 126 h 181"/>
                  <a:gd name="T44" fmla="*/ 131 w 208"/>
                  <a:gd name="T45" fmla="*/ 131 h 181"/>
                  <a:gd name="T46" fmla="*/ 127 w 208"/>
                  <a:gd name="T47" fmla="*/ 131 h 181"/>
                  <a:gd name="T48" fmla="*/ 118 w 208"/>
                  <a:gd name="T49" fmla="*/ 140 h 181"/>
                  <a:gd name="T50" fmla="*/ 109 w 208"/>
                  <a:gd name="T51" fmla="*/ 153 h 181"/>
                  <a:gd name="T52" fmla="*/ 104 w 208"/>
                  <a:gd name="T53" fmla="*/ 172 h 181"/>
                  <a:gd name="T54" fmla="*/ 100 w 208"/>
                  <a:gd name="T55" fmla="*/ 167 h 181"/>
                  <a:gd name="T56" fmla="*/ 86 w 208"/>
                  <a:gd name="T57" fmla="*/ 176 h 181"/>
                  <a:gd name="T58" fmla="*/ 81 w 208"/>
                  <a:gd name="T59" fmla="*/ 176 h 181"/>
                  <a:gd name="T60" fmla="*/ 77 w 208"/>
                  <a:gd name="T61" fmla="*/ 176 h 181"/>
                  <a:gd name="T62" fmla="*/ 72 w 208"/>
                  <a:gd name="T63" fmla="*/ 172 h 181"/>
                  <a:gd name="T64" fmla="*/ 72 w 208"/>
                  <a:gd name="T65" fmla="*/ 176 h 181"/>
                  <a:gd name="T66" fmla="*/ 68 w 208"/>
                  <a:gd name="T67" fmla="*/ 181 h 181"/>
                  <a:gd name="T68" fmla="*/ 63 w 208"/>
                  <a:gd name="T69" fmla="*/ 176 h 181"/>
                  <a:gd name="T70" fmla="*/ 59 w 208"/>
                  <a:gd name="T71" fmla="*/ 181 h 181"/>
                  <a:gd name="T72" fmla="*/ 50 w 208"/>
                  <a:gd name="T73" fmla="*/ 167 h 181"/>
                  <a:gd name="T74" fmla="*/ 50 w 208"/>
                  <a:gd name="T75" fmla="*/ 163 h 181"/>
                  <a:gd name="T76" fmla="*/ 50 w 208"/>
                  <a:gd name="T77" fmla="*/ 158 h 181"/>
                  <a:gd name="T78" fmla="*/ 50 w 208"/>
                  <a:gd name="T79" fmla="*/ 153 h 181"/>
                  <a:gd name="T80" fmla="*/ 45 w 208"/>
                  <a:gd name="T81" fmla="*/ 153 h 181"/>
                  <a:gd name="T82" fmla="*/ 41 w 208"/>
                  <a:gd name="T83" fmla="*/ 149 h 181"/>
                  <a:gd name="T84" fmla="*/ 14 w 208"/>
                  <a:gd name="T85" fmla="*/ 140 h 181"/>
                  <a:gd name="T86" fmla="*/ 14 w 208"/>
                  <a:gd name="T87" fmla="*/ 135 h 181"/>
                  <a:gd name="T88" fmla="*/ 0 w 208"/>
                  <a:gd name="T89" fmla="*/ 135 h 181"/>
                  <a:gd name="T90" fmla="*/ 0 w 208"/>
                  <a:gd name="T91" fmla="*/ 126 h 181"/>
                  <a:gd name="T92" fmla="*/ 0 w 208"/>
                  <a:gd name="T93" fmla="*/ 117 h 181"/>
                  <a:gd name="T94" fmla="*/ 0 w 208"/>
                  <a:gd name="T95" fmla="*/ 104 h 181"/>
                  <a:gd name="T96" fmla="*/ 5 w 208"/>
                  <a:gd name="T97" fmla="*/ 90 h 181"/>
                  <a:gd name="T98" fmla="*/ 9 w 208"/>
                  <a:gd name="T99" fmla="*/ 81 h 181"/>
                  <a:gd name="T100" fmla="*/ 18 w 208"/>
                  <a:gd name="T101" fmla="*/ 72 h 181"/>
                  <a:gd name="T102" fmla="*/ 18 w 208"/>
                  <a:gd name="T103" fmla="*/ 63 h 181"/>
                  <a:gd name="T104" fmla="*/ 23 w 208"/>
                  <a:gd name="T105" fmla="*/ 59 h 181"/>
                  <a:gd name="T106" fmla="*/ 18 w 208"/>
                  <a:gd name="T107" fmla="*/ 49 h 181"/>
                  <a:gd name="T108" fmla="*/ 18 w 208"/>
                  <a:gd name="T109" fmla="*/ 40 h 181"/>
                  <a:gd name="T110" fmla="*/ 18 w 208"/>
                  <a:gd name="T111" fmla="*/ 36 h 181"/>
                  <a:gd name="T112" fmla="*/ 23 w 208"/>
                  <a:gd name="T113" fmla="*/ 18 h 181"/>
                  <a:gd name="T114" fmla="*/ 32 w 208"/>
                  <a:gd name="T115" fmla="*/ 4 h 181"/>
                  <a:gd name="T116" fmla="*/ 45 w 208"/>
                  <a:gd name="T1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8" h="181">
                    <a:moveTo>
                      <a:pt x="59" y="0"/>
                    </a:moveTo>
                    <a:lnTo>
                      <a:pt x="59" y="0"/>
                    </a:lnTo>
                    <a:lnTo>
                      <a:pt x="63" y="4"/>
                    </a:lnTo>
                    <a:lnTo>
                      <a:pt x="63" y="4"/>
                    </a:lnTo>
                    <a:lnTo>
                      <a:pt x="63" y="4"/>
                    </a:lnTo>
                    <a:lnTo>
                      <a:pt x="68" y="4"/>
                    </a:lnTo>
                    <a:lnTo>
                      <a:pt x="68" y="9"/>
                    </a:lnTo>
                    <a:lnTo>
                      <a:pt x="68" y="9"/>
                    </a:lnTo>
                    <a:lnTo>
                      <a:pt x="72" y="9"/>
                    </a:lnTo>
                    <a:lnTo>
                      <a:pt x="72" y="13"/>
                    </a:lnTo>
                    <a:lnTo>
                      <a:pt x="72" y="13"/>
                    </a:lnTo>
                    <a:lnTo>
                      <a:pt x="77" y="13"/>
                    </a:lnTo>
                    <a:lnTo>
                      <a:pt x="77" y="18"/>
                    </a:lnTo>
                    <a:lnTo>
                      <a:pt x="77" y="18"/>
                    </a:lnTo>
                    <a:lnTo>
                      <a:pt x="77" y="13"/>
                    </a:lnTo>
                    <a:lnTo>
                      <a:pt x="81" y="13"/>
                    </a:lnTo>
                    <a:lnTo>
                      <a:pt x="81" y="13"/>
                    </a:lnTo>
                    <a:lnTo>
                      <a:pt x="81" y="13"/>
                    </a:lnTo>
                    <a:lnTo>
                      <a:pt x="91" y="9"/>
                    </a:lnTo>
                    <a:lnTo>
                      <a:pt x="91" y="9"/>
                    </a:lnTo>
                    <a:lnTo>
                      <a:pt x="95" y="9"/>
                    </a:lnTo>
                    <a:lnTo>
                      <a:pt x="95" y="9"/>
                    </a:lnTo>
                    <a:lnTo>
                      <a:pt x="104" y="13"/>
                    </a:lnTo>
                    <a:lnTo>
                      <a:pt x="109" y="18"/>
                    </a:lnTo>
                    <a:lnTo>
                      <a:pt x="109" y="18"/>
                    </a:lnTo>
                    <a:lnTo>
                      <a:pt x="113" y="18"/>
                    </a:lnTo>
                    <a:lnTo>
                      <a:pt x="122" y="18"/>
                    </a:lnTo>
                    <a:lnTo>
                      <a:pt x="127" y="13"/>
                    </a:lnTo>
                    <a:lnTo>
                      <a:pt x="131" y="13"/>
                    </a:lnTo>
                    <a:lnTo>
                      <a:pt x="131" y="9"/>
                    </a:lnTo>
                    <a:lnTo>
                      <a:pt x="131" y="9"/>
                    </a:lnTo>
                    <a:lnTo>
                      <a:pt x="136" y="9"/>
                    </a:lnTo>
                    <a:lnTo>
                      <a:pt x="145" y="9"/>
                    </a:lnTo>
                    <a:lnTo>
                      <a:pt x="154" y="9"/>
                    </a:lnTo>
                    <a:lnTo>
                      <a:pt x="154" y="9"/>
                    </a:lnTo>
                    <a:lnTo>
                      <a:pt x="158" y="9"/>
                    </a:lnTo>
                    <a:lnTo>
                      <a:pt x="163" y="13"/>
                    </a:lnTo>
                    <a:lnTo>
                      <a:pt x="167" y="13"/>
                    </a:lnTo>
                    <a:lnTo>
                      <a:pt x="167" y="13"/>
                    </a:lnTo>
                    <a:lnTo>
                      <a:pt x="172" y="13"/>
                    </a:lnTo>
                    <a:lnTo>
                      <a:pt x="172" y="13"/>
                    </a:lnTo>
                    <a:lnTo>
                      <a:pt x="176" y="9"/>
                    </a:lnTo>
                    <a:lnTo>
                      <a:pt x="176" y="9"/>
                    </a:lnTo>
                    <a:lnTo>
                      <a:pt x="176" y="9"/>
                    </a:lnTo>
                    <a:lnTo>
                      <a:pt x="181" y="4"/>
                    </a:lnTo>
                    <a:lnTo>
                      <a:pt x="185" y="4"/>
                    </a:lnTo>
                    <a:lnTo>
                      <a:pt x="185" y="4"/>
                    </a:lnTo>
                    <a:lnTo>
                      <a:pt x="190" y="4"/>
                    </a:lnTo>
                    <a:lnTo>
                      <a:pt x="190" y="4"/>
                    </a:lnTo>
                    <a:lnTo>
                      <a:pt x="194" y="4"/>
                    </a:lnTo>
                    <a:lnTo>
                      <a:pt x="194" y="9"/>
                    </a:lnTo>
                    <a:lnTo>
                      <a:pt x="199" y="13"/>
                    </a:lnTo>
                    <a:lnTo>
                      <a:pt x="199" y="22"/>
                    </a:lnTo>
                    <a:lnTo>
                      <a:pt x="199" y="27"/>
                    </a:lnTo>
                    <a:lnTo>
                      <a:pt x="199" y="27"/>
                    </a:lnTo>
                    <a:lnTo>
                      <a:pt x="199" y="27"/>
                    </a:lnTo>
                    <a:lnTo>
                      <a:pt x="203" y="27"/>
                    </a:lnTo>
                    <a:lnTo>
                      <a:pt x="203" y="27"/>
                    </a:lnTo>
                    <a:lnTo>
                      <a:pt x="203" y="27"/>
                    </a:lnTo>
                    <a:lnTo>
                      <a:pt x="208" y="27"/>
                    </a:lnTo>
                    <a:lnTo>
                      <a:pt x="208" y="31"/>
                    </a:lnTo>
                    <a:lnTo>
                      <a:pt x="208" y="31"/>
                    </a:lnTo>
                    <a:lnTo>
                      <a:pt x="208" y="31"/>
                    </a:lnTo>
                    <a:lnTo>
                      <a:pt x="208" y="31"/>
                    </a:lnTo>
                    <a:lnTo>
                      <a:pt x="208" y="36"/>
                    </a:lnTo>
                    <a:lnTo>
                      <a:pt x="208" y="36"/>
                    </a:lnTo>
                    <a:lnTo>
                      <a:pt x="208" y="40"/>
                    </a:lnTo>
                    <a:lnTo>
                      <a:pt x="208" y="40"/>
                    </a:lnTo>
                    <a:lnTo>
                      <a:pt x="208" y="45"/>
                    </a:lnTo>
                    <a:lnTo>
                      <a:pt x="208" y="45"/>
                    </a:lnTo>
                    <a:lnTo>
                      <a:pt x="208" y="45"/>
                    </a:lnTo>
                    <a:lnTo>
                      <a:pt x="203" y="45"/>
                    </a:lnTo>
                    <a:lnTo>
                      <a:pt x="203" y="49"/>
                    </a:lnTo>
                    <a:lnTo>
                      <a:pt x="199" y="49"/>
                    </a:lnTo>
                    <a:lnTo>
                      <a:pt x="199" y="49"/>
                    </a:lnTo>
                    <a:lnTo>
                      <a:pt x="199" y="49"/>
                    </a:lnTo>
                    <a:lnTo>
                      <a:pt x="194" y="49"/>
                    </a:lnTo>
                    <a:lnTo>
                      <a:pt x="194" y="54"/>
                    </a:lnTo>
                    <a:lnTo>
                      <a:pt x="190" y="59"/>
                    </a:lnTo>
                    <a:lnTo>
                      <a:pt x="190" y="63"/>
                    </a:lnTo>
                    <a:lnTo>
                      <a:pt x="190" y="68"/>
                    </a:lnTo>
                    <a:lnTo>
                      <a:pt x="185" y="72"/>
                    </a:lnTo>
                    <a:lnTo>
                      <a:pt x="185" y="72"/>
                    </a:lnTo>
                    <a:lnTo>
                      <a:pt x="185" y="72"/>
                    </a:lnTo>
                    <a:lnTo>
                      <a:pt x="185" y="77"/>
                    </a:lnTo>
                    <a:lnTo>
                      <a:pt x="185" y="77"/>
                    </a:lnTo>
                    <a:lnTo>
                      <a:pt x="185" y="81"/>
                    </a:lnTo>
                    <a:lnTo>
                      <a:pt x="185" y="81"/>
                    </a:lnTo>
                    <a:lnTo>
                      <a:pt x="181" y="81"/>
                    </a:lnTo>
                    <a:lnTo>
                      <a:pt x="181" y="81"/>
                    </a:lnTo>
                    <a:lnTo>
                      <a:pt x="176" y="86"/>
                    </a:lnTo>
                    <a:lnTo>
                      <a:pt x="176" y="86"/>
                    </a:lnTo>
                    <a:lnTo>
                      <a:pt x="176" y="90"/>
                    </a:lnTo>
                    <a:lnTo>
                      <a:pt x="176" y="95"/>
                    </a:lnTo>
                    <a:lnTo>
                      <a:pt x="176" y="95"/>
                    </a:lnTo>
                    <a:lnTo>
                      <a:pt x="176" y="95"/>
                    </a:lnTo>
                    <a:lnTo>
                      <a:pt x="176" y="99"/>
                    </a:lnTo>
                    <a:lnTo>
                      <a:pt x="172" y="99"/>
                    </a:lnTo>
                    <a:lnTo>
                      <a:pt x="172" y="99"/>
                    </a:lnTo>
                    <a:lnTo>
                      <a:pt x="167" y="104"/>
                    </a:lnTo>
                    <a:lnTo>
                      <a:pt x="167" y="104"/>
                    </a:lnTo>
                    <a:lnTo>
                      <a:pt x="167" y="104"/>
                    </a:lnTo>
                    <a:lnTo>
                      <a:pt x="167" y="113"/>
                    </a:lnTo>
                    <a:lnTo>
                      <a:pt x="163" y="113"/>
                    </a:lnTo>
                    <a:lnTo>
                      <a:pt x="163" y="117"/>
                    </a:lnTo>
                    <a:lnTo>
                      <a:pt x="163" y="117"/>
                    </a:lnTo>
                    <a:lnTo>
                      <a:pt x="163" y="122"/>
                    </a:lnTo>
                    <a:lnTo>
                      <a:pt x="158" y="122"/>
                    </a:lnTo>
                    <a:lnTo>
                      <a:pt x="158" y="122"/>
                    </a:lnTo>
                    <a:lnTo>
                      <a:pt x="158" y="126"/>
                    </a:lnTo>
                    <a:lnTo>
                      <a:pt x="163" y="126"/>
                    </a:lnTo>
                    <a:lnTo>
                      <a:pt x="163" y="126"/>
                    </a:lnTo>
                    <a:lnTo>
                      <a:pt x="158" y="126"/>
                    </a:lnTo>
                    <a:lnTo>
                      <a:pt x="158" y="131"/>
                    </a:lnTo>
                    <a:lnTo>
                      <a:pt x="158" y="131"/>
                    </a:lnTo>
                    <a:lnTo>
                      <a:pt x="154" y="131"/>
                    </a:lnTo>
                    <a:lnTo>
                      <a:pt x="154" y="135"/>
                    </a:lnTo>
                    <a:lnTo>
                      <a:pt x="154" y="135"/>
                    </a:lnTo>
                    <a:lnTo>
                      <a:pt x="154" y="135"/>
                    </a:lnTo>
                    <a:lnTo>
                      <a:pt x="154" y="135"/>
                    </a:lnTo>
                    <a:lnTo>
                      <a:pt x="154" y="140"/>
                    </a:lnTo>
                    <a:lnTo>
                      <a:pt x="149" y="140"/>
                    </a:lnTo>
                    <a:lnTo>
                      <a:pt x="149" y="140"/>
                    </a:lnTo>
                    <a:lnTo>
                      <a:pt x="149" y="140"/>
                    </a:lnTo>
                    <a:lnTo>
                      <a:pt x="149" y="140"/>
                    </a:lnTo>
                    <a:lnTo>
                      <a:pt x="145" y="135"/>
                    </a:lnTo>
                    <a:lnTo>
                      <a:pt x="145" y="135"/>
                    </a:lnTo>
                    <a:lnTo>
                      <a:pt x="145" y="131"/>
                    </a:lnTo>
                    <a:lnTo>
                      <a:pt x="145" y="131"/>
                    </a:lnTo>
                    <a:lnTo>
                      <a:pt x="140" y="131"/>
                    </a:lnTo>
                    <a:lnTo>
                      <a:pt x="140" y="126"/>
                    </a:lnTo>
                    <a:lnTo>
                      <a:pt x="140" y="126"/>
                    </a:lnTo>
                    <a:lnTo>
                      <a:pt x="140" y="126"/>
                    </a:lnTo>
                    <a:lnTo>
                      <a:pt x="136" y="131"/>
                    </a:lnTo>
                    <a:lnTo>
                      <a:pt x="136" y="131"/>
                    </a:lnTo>
                    <a:lnTo>
                      <a:pt x="136" y="131"/>
                    </a:lnTo>
                    <a:lnTo>
                      <a:pt x="136" y="131"/>
                    </a:lnTo>
                    <a:lnTo>
                      <a:pt x="131" y="131"/>
                    </a:lnTo>
                    <a:lnTo>
                      <a:pt x="131" y="131"/>
                    </a:lnTo>
                    <a:lnTo>
                      <a:pt x="131" y="131"/>
                    </a:lnTo>
                    <a:lnTo>
                      <a:pt x="131" y="126"/>
                    </a:lnTo>
                    <a:lnTo>
                      <a:pt x="131" y="131"/>
                    </a:lnTo>
                    <a:lnTo>
                      <a:pt x="127" y="131"/>
                    </a:lnTo>
                    <a:lnTo>
                      <a:pt x="127" y="131"/>
                    </a:lnTo>
                    <a:lnTo>
                      <a:pt x="127" y="131"/>
                    </a:lnTo>
                    <a:lnTo>
                      <a:pt x="122" y="135"/>
                    </a:lnTo>
                    <a:lnTo>
                      <a:pt x="122" y="135"/>
                    </a:lnTo>
                    <a:lnTo>
                      <a:pt x="122" y="140"/>
                    </a:lnTo>
                    <a:lnTo>
                      <a:pt x="118" y="140"/>
                    </a:lnTo>
                    <a:lnTo>
                      <a:pt x="118" y="140"/>
                    </a:lnTo>
                    <a:lnTo>
                      <a:pt x="118" y="140"/>
                    </a:lnTo>
                    <a:lnTo>
                      <a:pt x="113" y="144"/>
                    </a:lnTo>
                    <a:lnTo>
                      <a:pt x="113" y="149"/>
                    </a:lnTo>
                    <a:lnTo>
                      <a:pt x="113" y="149"/>
                    </a:lnTo>
                    <a:lnTo>
                      <a:pt x="109" y="153"/>
                    </a:lnTo>
                    <a:lnTo>
                      <a:pt x="109" y="153"/>
                    </a:lnTo>
                    <a:lnTo>
                      <a:pt x="109" y="158"/>
                    </a:lnTo>
                    <a:lnTo>
                      <a:pt x="109" y="163"/>
                    </a:lnTo>
                    <a:lnTo>
                      <a:pt x="104" y="167"/>
                    </a:lnTo>
                    <a:lnTo>
                      <a:pt x="104" y="167"/>
                    </a:lnTo>
                    <a:lnTo>
                      <a:pt x="104" y="167"/>
                    </a:lnTo>
                    <a:lnTo>
                      <a:pt x="104" y="172"/>
                    </a:lnTo>
                    <a:lnTo>
                      <a:pt x="104" y="172"/>
                    </a:lnTo>
                    <a:lnTo>
                      <a:pt x="104" y="172"/>
                    </a:lnTo>
                    <a:lnTo>
                      <a:pt x="100" y="172"/>
                    </a:lnTo>
                    <a:lnTo>
                      <a:pt x="100" y="172"/>
                    </a:lnTo>
                    <a:lnTo>
                      <a:pt x="100" y="167"/>
                    </a:lnTo>
                    <a:lnTo>
                      <a:pt x="100" y="167"/>
                    </a:lnTo>
                    <a:lnTo>
                      <a:pt x="100" y="167"/>
                    </a:lnTo>
                    <a:lnTo>
                      <a:pt x="100" y="172"/>
                    </a:lnTo>
                    <a:lnTo>
                      <a:pt x="100" y="176"/>
                    </a:lnTo>
                    <a:lnTo>
                      <a:pt x="95" y="176"/>
                    </a:lnTo>
                    <a:lnTo>
                      <a:pt x="91" y="176"/>
                    </a:lnTo>
                    <a:lnTo>
                      <a:pt x="86" y="176"/>
                    </a:lnTo>
                    <a:lnTo>
                      <a:pt x="86" y="176"/>
                    </a:lnTo>
                    <a:lnTo>
                      <a:pt x="86" y="172"/>
                    </a:lnTo>
                    <a:lnTo>
                      <a:pt x="86" y="172"/>
                    </a:lnTo>
                    <a:lnTo>
                      <a:pt x="86" y="172"/>
                    </a:lnTo>
                    <a:lnTo>
                      <a:pt x="86" y="176"/>
                    </a:lnTo>
                    <a:lnTo>
                      <a:pt x="81" y="176"/>
                    </a:lnTo>
                    <a:lnTo>
                      <a:pt x="81" y="172"/>
                    </a:lnTo>
                    <a:lnTo>
                      <a:pt x="77" y="172"/>
                    </a:lnTo>
                    <a:lnTo>
                      <a:pt x="77" y="172"/>
                    </a:lnTo>
                    <a:lnTo>
                      <a:pt x="77" y="172"/>
                    </a:lnTo>
                    <a:lnTo>
                      <a:pt x="77" y="172"/>
                    </a:lnTo>
                    <a:lnTo>
                      <a:pt x="77" y="176"/>
                    </a:lnTo>
                    <a:lnTo>
                      <a:pt x="77" y="176"/>
                    </a:lnTo>
                    <a:lnTo>
                      <a:pt x="77" y="176"/>
                    </a:lnTo>
                    <a:lnTo>
                      <a:pt x="72" y="176"/>
                    </a:lnTo>
                    <a:lnTo>
                      <a:pt x="72" y="176"/>
                    </a:lnTo>
                    <a:lnTo>
                      <a:pt x="72" y="172"/>
                    </a:lnTo>
                    <a:lnTo>
                      <a:pt x="72" y="172"/>
                    </a:lnTo>
                    <a:lnTo>
                      <a:pt x="72" y="172"/>
                    </a:lnTo>
                    <a:lnTo>
                      <a:pt x="72" y="172"/>
                    </a:lnTo>
                    <a:lnTo>
                      <a:pt x="72" y="172"/>
                    </a:lnTo>
                    <a:lnTo>
                      <a:pt x="72" y="176"/>
                    </a:lnTo>
                    <a:lnTo>
                      <a:pt x="72" y="176"/>
                    </a:lnTo>
                    <a:lnTo>
                      <a:pt x="72" y="176"/>
                    </a:lnTo>
                    <a:lnTo>
                      <a:pt x="72" y="176"/>
                    </a:lnTo>
                    <a:lnTo>
                      <a:pt x="68" y="181"/>
                    </a:lnTo>
                    <a:lnTo>
                      <a:pt x="68" y="176"/>
                    </a:lnTo>
                    <a:lnTo>
                      <a:pt x="68" y="176"/>
                    </a:lnTo>
                    <a:lnTo>
                      <a:pt x="68" y="176"/>
                    </a:lnTo>
                    <a:lnTo>
                      <a:pt x="68" y="181"/>
                    </a:lnTo>
                    <a:lnTo>
                      <a:pt x="68" y="181"/>
                    </a:lnTo>
                    <a:lnTo>
                      <a:pt x="68" y="181"/>
                    </a:lnTo>
                    <a:lnTo>
                      <a:pt x="63" y="181"/>
                    </a:lnTo>
                    <a:lnTo>
                      <a:pt x="63" y="181"/>
                    </a:lnTo>
                    <a:lnTo>
                      <a:pt x="63" y="181"/>
                    </a:lnTo>
                    <a:lnTo>
                      <a:pt x="63" y="176"/>
                    </a:lnTo>
                    <a:lnTo>
                      <a:pt x="63" y="176"/>
                    </a:lnTo>
                    <a:lnTo>
                      <a:pt x="63" y="176"/>
                    </a:lnTo>
                    <a:lnTo>
                      <a:pt x="63" y="181"/>
                    </a:lnTo>
                    <a:lnTo>
                      <a:pt x="63" y="181"/>
                    </a:lnTo>
                    <a:lnTo>
                      <a:pt x="59" y="181"/>
                    </a:lnTo>
                    <a:lnTo>
                      <a:pt x="59" y="181"/>
                    </a:lnTo>
                    <a:lnTo>
                      <a:pt x="59" y="176"/>
                    </a:lnTo>
                    <a:lnTo>
                      <a:pt x="54" y="176"/>
                    </a:lnTo>
                    <a:lnTo>
                      <a:pt x="50" y="172"/>
                    </a:lnTo>
                    <a:lnTo>
                      <a:pt x="50" y="172"/>
                    </a:lnTo>
                    <a:lnTo>
                      <a:pt x="50" y="167"/>
                    </a:lnTo>
                    <a:lnTo>
                      <a:pt x="50" y="167"/>
                    </a:lnTo>
                    <a:lnTo>
                      <a:pt x="50" y="163"/>
                    </a:lnTo>
                    <a:lnTo>
                      <a:pt x="50" y="163"/>
                    </a:lnTo>
                    <a:lnTo>
                      <a:pt x="50" y="163"/>
                    </a:lnTo>
                    <a:lnTo>
                      <a:pt x="50" y="163"/>
                    </a:lnTo>
                    <a:lnTo>
                      <a:pt x="50" y="163"/>
                    </a:lnTo>
                    <a:lnTo>
                      <a:pt x="50" y="163"/>
                    </a:lnTo>
                    <a:lnTo>
                      <a:pt x="50" y="163"/>
                    </a:lnTo>
                    <a:lnTo>
                      <a:pt x="50" y="158"/>
                    </a:lnTo>
                    <a:lnTo>
                      <a:pt x="50" y="158"/>
                    </a:lnTo>
                    <a:lnTo>
                      <a:pt x="50" y="158"/>
                    </a:lnTo>
                    <a:lnTo>
                      <a:pt x="50" y="158"/>
                    </a:lnTo>
                    <a:lnTo>
                      <a:pt x="50" y="158"/>
                    </a:lnTo>
                    <a:lnTo>
                      <a:pt x="50" y="158"/>
                    </a:lnTo>
                    <a:lnTo>
                      <a:pt x="45" y="158"/>
                    </a:lnTo>
                    <a:lnTo>
                      <a:pt x="45" y="158"/>
                    </a:lnTo>
                    <a:lnTo>
                      <a:pt x="45" y="153"/>
                    </a:lnTo>
                    <a:lnTo>
                      <a:pt x="45" y="153"/>
                    </a:lnTo>
                    <a:lnTo>
                      <a:pt x="50" y="153"/>
                    </a:lnTo>
                    <a:lnTo>
                      <a:pt x="50" y="153"/>
                    </a:lnTo>
                    <a:lnTo>
                      <a:pt x="50" y="153"/>
                    </a:lnTo>
                    <a:lnTo>
                      <a:pt x="45" y="153"/>
                    </a:lnTo>
                    <a:lnTo>
                      <a:pt x="45" y="153"/>
                    </a:lnTo>
                    <a:lnTo>
                      <a:pt x="45" y="153"/>
                    </a:lnTo>
                    <a:lnTo>
                      <a:pt x="45" y="153"/>
                    </a:lnTo>
                    <a:lnTo>
                      <a:pt x="45" y="153"/>
                    </a:lnTo>
                    <a:lnTo>
                      <a:pt x="45" y="153"/>
                    </a:lnTo>
                    <a:lnTo>
                      <a:pt x="45" y="153"/>
                    </a:lnTo>
                    <a:lnTo>
                      <a:pt x="45" y="153"/>
                    </a:lnTo>
                    <a:lnTo>
                      <a:pt x="41" y="153"/>
                    </a:lnTo>
                    <a:lnTo>
                      <a:pt x="41" y="149"/>
                    </a:lnTo>
                    <a:lnTo>
                      <a:pt x="41" y="149"/>
                    </a:lnTo>
                    <a:lnTo>
                      <a:pt x="36" y="144"/>
                    </a:lnTo>
                    <a:lnTo>
                      <a:pt x="32" y="140"/>
                    </a:lnTo>
                    <a:lnTo>
                      <a:pt x="27" y="140"/>
                    </a:lnTo>
                    <a:lnTo>
                      <a:pt x="14" y="140"/>
                    </a:lnTo>
                    <a:lnTo>
                      <a:pt x="14" y="140"/>
                    </a:lnTo>
                    <a:lnTo>
                      <a:pt x="14" y="140"/>
                    </a:lnTo>
                    <a:lnTo>
                      <a:pt x="18" y="140"/>
                    </a:lnTo>
                    <a:lnTo>
                      <a:pt x="18" y="135"/>
                    </a:lnTo>
                    <a:lnTo>
                      <a:pt x="18" y="135"/>
                    </a:lnTo>
                    <a:lnTo>
                      <a:pt x="14" y="135"/>
                    </a:lnTo>
                    <a:lnTo>
                      <a:pt x="14" y="135"/>
                    </a:lnTo>
                    <a:lnTo>
                      <a:pt x="14" y="140"/>
                    </a:lnTo>
                    <a:lnTo>
                      <a:pt x="5" y="140"/>
                    </a:lnTo>
                    <a:lnTo>
                      <a:pt x="0" y="140"/>
                    </a:lnTo>
                    <a:lnTo>
                      <a:pt x="0" y="140"/>
                    </a:lnTo>
                    <a:lnTo>
                      <a:pt x="0" y="135"/>
                    </a:lnTo>
                    <a:lnTo>
                      <a:pt x="0" y="135"/>
                    </a:lnTo>
                    <a:lnTo>
                      <a:pt x="5" y="135"/>
                    </a:lnTo>
                    <a:lnTo>
                      <a:pt x="0" y="131"/>
                    </a:lnTo>
                    <a:lnTo>
                      <a:pt x="0" y="131"/>
                    </a:lnTo>
                    <a:lnTo>
                      <a:pt x="0" y="131"/>
                    </a:lnTo>
                    <a:lnTo>
                      <a:pt x="0" y="126"/>
                    </a:lnTo>
                    <a:lnTo>
                      <a:pt x="0" y="126"/>
                    </a:lnTo>
                    <a:lnTo>
                      <a:pt x="0" y="126"/>
                    </a:lnTo>
                    <a:lnTo>
                      <a:pt x="0" y="122"/>
                    </a:lnTo>
                    <a:lnTo>
                      <a:pt x="5" y="122"/>
                    </a:lnTo>
                    <a:lnTo>
                      <a:pt x="5" y="122"/>
                    </a:lnTo>
                    <a:lnTo>
                      <a:pt x="5" y="117"/>
                    </a:lnTo>
                    <a:lnTo>
                      <a:pt x="0" y="117"/>
                    </a:lnTo>
                    <a:lnTo>
                      <a:pt x="0" y="117"/>
                    </a:lnTo>
                    <a:lnTo>
                      <a:pt x="0" y="113"/>
                    </a:lnTo>
                    <a:lnTo>
                      <a:pt x="0" y="113"/>
                    </a:lnTo>
                    <a:lnTo>
                      <a:pt x="0" y="113"/>
                    </a:lnTo>
                    <a:lnTo>
                      <a:pt x="0" y="108"/>
                    </a:lnTo>
                    <a:lnTo>
                      <a:pt x="0" y="104"/>
                    </a:lnTo>
                    <a:lnTo>
                      <a:pt x="0" y="104"/>
                    </a:lnTo>
                    <a:lnTo>
                      <a:pt x="0" y="99"/>
                    </a:lnTo>
                    <a:lnTo>
                      <a:pt x="0" y="99"/>
                    </a:lnTo>
                    <a:lnTo>
                      <a:pt x="0" y="95"/>
                    </a:lnTo>
                    <a:lnTo>
                      <a:pt x="5" y="90"/>
                    </a:lnTo>
                    <a:lnTo>
                      <a:pt x="5" y="90"/>
                    </a:lnTo>
                    <a:lnTo>
                      <a:pt x="9" y="90"/>
                    </a:lnTo>
                    <a:lnTo>
                      <a:pt x="9" y="86"/>
                    </a:lnTo>
                    <a:lnTo>
                      <a:pt x="9" y="86"/>
                    </a:lnTo>
                    <a:lnTo>
                      <a:pt x="9" y="81"/>
                    </a:lnTo>
                    <a:lnTo>
                      <a:pt x="9" y="81"/>
                    </a:lnTo>
                    <a:lnTo>
                      <a:pt x="9" y="81"/>
                    </a:lnTo>
                    <a:lnTo>
                      <a:pt x="14" y="77"/>
                    </a:lnTo>
                    <a:lnTo>
                      <a:pt x="14" y="77"/>
                    </a:lnTo>
                    <a:lnTo>
                      <a:pt x="14" y="77"/>
                    </a:lnTo>
                    <a:lnTo>
                      <a:pt x="14" y="77"/>
                    </a:lnTo>
                    <a:lnTo>
                      <a:pt x="14" y="77"/>
                    </a:lnTo>
                    <a:lnTo>
                      <a:pt x="18" y="72"/>
                    </a:lnTo>
                    <a:lnTo>
                      <a:pt x="18" y="72"/>
                    </a:lnTo>
                    <a:lnTo>
                      <a:pt x="18" y="68"/>
                    </a:lnTo>
                    <a:lnTo>
                      <a:pt x="18" y="68"/>
                    </a:lnTo>
                    <a:lnTo>
                      <a:pt x="18" y="68"/>
                    </a:lnTo>
                    <a:lnTo>
                      <a:pt x="18" y="68"/>
                    </a:lnTo>
                    <a:lnTo>
                      <a:pt x="18" y="63"/>
                    </a:lnTo>
                    <a:lnTo>
                      <a:pt x="18" y="63"/>
                    </a:lnTo>
                    <a:lnTo>
                      <a:pt x="18" y="63"/>
                    </a:lnTo>
                    <a:lnTo>
                      <a:pt x="18" y="63"/>
                    </a:lnTo>
                    <a:lnTo>
                      <a:pt x="23" y="63"/>
                    </a:lnTo>
                    <a:lnTo>
                      <a:pt x="23" y="59"/>
                    </a:lnTo>
                    <a:lnTo>
                      <a:pt x="23" y="59"/>
                    </a:lnTo>
                    <a:lnTo>
                      <a:pt x="18" y="59"/>
                    </a:lnTo>
                    <a:lnTo>
                      <a:pt x="18" y="54"/>
                    </a:lnTo>
                    <a:lnTo>
                      <a:pt x="18" y="54"/>
                    </a:lnTo>
                    <a:lnTo>
                      <a:pt x="18" y="49"/>
                    </a:lnTo>
                    <a:lnTo>
                      <a:pt x="18" y="49"/>
                    </a:lnTo>
                    <a:lnTo>
                      <a:pt x="18" y="49"/>
                    </a:lnTo>
                    <a:lnTo>
                      <a:pt x="18" y="49"/>
                    </a:lnTo>
                    <a:lnTo>
                      <a:pt x="14" y="45"/>
                    </a:lnTo>
                    <a:lnTo>
                      <a:pt x="14" y="45"/>
                    </a:lnTo>
                    <a:lnTo>
                      <a:pt x="18" y="40"/>
                    </a:lnTo>
                    <a:lnTo>
                      <a:pt x="18" y="40"/>
                    </a:lnTo>
                    <a:lnTo>
                      <a:pt x="18" y="40"/>
                    </a:lnTo>
                    <a:lnTo>
                      <a:pt x="18" y="40"/>
                    </a:lnTo>
                    <a:lnTo>
                      <a:pt x="18" y="40"/>
                    </a:lnTo>
                    <a:lnTo>
                      <a:pt x="18" y="36"/>
                    </a:lnTo>
                    <a:lnTo>
                      <a:pt x="18" y="36"/>
                    </a:lnTo>
                    <a:lnTo>
                      <a:pt x="18" y="36"/>
                    </a:lnTo>
                    <a:lnTo>
                      <a:pt x="18" y="36"/>
                    </a:lnTo>
                    <a:lnTo>
                      <a:pt x="18" y="31"/>
                    </a:lnTo>
                    <a:lnTo>
                      <a:pt x="18" y="31"/>
                    </a:lnTo>
                    <a:lnTo>
                      <a:pt x="18" y="27"/>
                    </a:lnTo>
                    <a:lnTo>
                      <a:pt x="18" y="22"/>
                    </a:lnTo>
                    <a:lnTo>
                      <a:pt x="23" y="22"/>
                    </a:lnTo>
                    <a:lnTo>
                      <a:pt x="23" y="18"/>
                    </a:lnTo>
                    <a:lnTo>
                      <a:pt x="27" y="18"/>
                    </a:lnTo>
                    <a:lnTo>
                      <a:pt x="27" y="13"/>
                    </a:lnTo>
                    <a:lnTo>
                      <a:pt x="27" y="9"/>
                    </a:lnTo>
                    <a:lnTo>
                      <a:pt x="27" y="9"/>
                    </a:lnTo>
                    <a:lnTo>
                      <a:pt x="27" y="4"/>
                    </a:lnTo>
                    <a:lnTo>
                      <a:pt x="32" y="4"/>
                    </a:lnTo>
                    <a:lnTo>
                      <a:pt x="36" y="4"/>
                    </a:lnTo>
                    <a:lnTo>
                      <a:pt x="36" y="0"/>
                    </a:lnTo>
                    <a:lnTo>
                      <a:pt x="41" y="0"/>
                    </a:lnTo>
                    <a:lnTo>
                      <a:pt x="41" y="0"/>
                    </a:lnTo>
                    <a:lnTo>
                      <a:pt x="45" y="0"/>
                    </a:lnTo>
                    <a:lnTo>
                      <a:pt x="45" y="0"/>
                    </a:lnTo>
                    <a:lnTo>
                      <a:pt x="50" y="0"/>
                    </a:lnTo>
                    <a:lnTo>
                      <a:pt x="50" y="0"/>
                    </a:lnTo>
                    <a:lnTo>
                      <a:pt x="50" y="0"/>
                    </a:lnTo>
                    <a:lnTo>
                      <a:pt x="5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9" name="Freeform 120"/>
              <p:cNvSpPr>
                <a:spLocks/>
              </p:cNvSpPr>
              <p:nvPr/>
            </p:nvSpPr>
            <p:spPr bwMode="auto">
              <a:xfrm>
                <a:off x="1868488" y="2479676"/>
                <a:ext cx="134938" cy="128588"/>
              </a:xfrm>
              <a:custGeom>
                <a:avLst/>
                <a:gdLst>
                  <a:gd name="T0" fmla="*/ 81 w 85"/>
                  <a:gd name="T1" fmla="*/ 0 h 81"/>
                  <a:gd name="T2" fmla="*/ 81 w 85"/>
                  <a:gd name="T3" fmla="*/ 0 h 81"/>
                  <a:gd name="T4" fmla="*/ 81 w 85"/>
                  <a:gd name="T5" fmla="*/ 4 h 81"/>
                  <a:gd name="T6" fmla="*/ 81 w 85"/>
                  <a:gd name="T7" fmla="*/ 9 h 81"/>
                  <a:gd name="T8" fmla="*/ 76 w 85"/>
                  <a:gd name="T9" fmla="*/ 18 h 81"/>
                  <a:gd name="T10" fmla="*/ 72 w 85"/>
                  <a:gd name="T11" fmla="*/ 31 h 81"/>
                  <a:gd name="T12" fmla="*/ 67 w 85"/>
                  <a:gd name="T13" fmla="*/ 45 h 81"/>
                  <a:gd name="T14" fmla="*/ 67 w 85"/>
                  <a:gd name="T15" fmla="*/ 49 h 81"/>
                  <a:gd name="T16" fmla="*/ 67 w 85"/>
                  <a:gd name="T17" fmla="*/ 45 h 81"/>
                  <a:gd name="T18" fmla="*/ 67 w 85"/>
                  <a:gd name="T19" fmla="*/ 45 h 81"/>
                  <a:gd name="T20" fmla="*/ 67 w 85"/>
                  <a:gd name="T21" fmla="*/ 49 h 81"/>
                  <a:gd name="T22" fmla="*/ 67 w 85"/>
                  <a:gd name="T23" fmla="*/ 49 h 81"/>
                  <a:gd name="T24" fmla="*/ 63 w 85"/>
                  <a:gd name="T25" fmla="*/ 58 h 81"/>
                  <a:gd name="T26" fmla="*/ 63 w 85"/>
                  <a:gd name="T27" fmla="*/ 58 h 81"/>
                  <a:gd name="T28" fmla="*/ 63 w 85"/>
                  <a:gd name="T29" fmla="*/ 58 h 81"/>
                  <a:gd name="T30" fmla="*/ 63 w 85"/>
                  <a:gd name="T31" fmla="*/ 58 h 81"/>
                  <a:gd name="T32" fmla="*/ 63 w 85"/>
                  <a:gd name="T33" fmla="*/ 67 h 81"/>
                  <a:gd name="T34" fmla="*/ 58 w 85"/>
                  <a:gd name="T35" fmla="*/ 72 h 81"/>
                  <a:gd name="T36" fmla="*/ 63 w 85"/>
                  <a:gd name="T37" fmla="*/ 76 h 81"/>
                  <a:gd name="T38" fmla="*/ 63 w 85"/>
                  <a:gd name="T39" fmla="*/ 81 h 81"/>
                  <a:gd name="T40" fmla="*/ 58 w 85"/>
                  <a:gd name="T41" fmla="*/ 81 h 81"/>
                  <a:gd name="T42" fmla="*/ 54 w 85"/>
                  <a:gd name="T43" fmla="*/ 81 h 81"/>
                  <a:gd name="T44" fmla="*/ 49 w 85"/>
                  <a:gd name="T45" fmla="*/ 76 h 81"/>
                  <a:gd name="T46" fmla="*/ 45 w 85"/>
                  <a:gd name="T47" fmla="*/ 76 h 81"/>
                  <a:gd name="T48" fmla="*/ 40 w 85"/>
                  <a:gd name="T49" fmla="*/ 76 h 81"/>
                  <a:gd name="T50" fmla="*/ 31 w 85"/>
                  <a:gd name="T51" fmla="*/ 72 h 81"/>
                  <a:gd name="T52" fmla="*/ 27 w 85"/>
                  <a:gd name="T53" fmla="*/ 72 h 81"/>
                  <a:gd name="T54" fmla="*/ 27 w 85"/>
                  <a:gd name="T55" fmla="*/ 76 h 81"/>
                  <a:gd name="T56" fmla="*/ 27 w 85"/>
                  <a:gd name="T57" fmla="*/ 72 h 81"/>
                  <a:gd name="T58" fmla="*/ 13 w 85"/>
                  <a:gd name="T59" fmla="*/ 58 h 81"/>
                  <a:gd name="T60" fmla="*/ 9 w 85"/>
                  <a:gd name="T61" fmla="*/ 49 h 81"/>
                  <a:gd name="T62" fmla="*/ 0 w 85"/>
                  <a:gd name="T63" fmla="*/ 36 h 81"/>
                  <a:gd name="T64" fmla="*/ 0 w 85"/>
                  <a:gd name="T65" fmla="*/ 36 h 81"/>
                  <a:gd name="T66" fmla="*/ 4 w 85"/>
                  <a:gd name="T67" fmla="*/ 36 h 81"/>
                  <a:gd name="T68" fmla="*/ 9 w 85"/>
                  <a:gd name="T69" fmla="*/ 36 h 81"/>
                  <a:gd name="T70" fmla="*/ 13 w 85"/>
                  <a:gd name="T71" fmla="*/ 36 h 81"/>
                  <a:gd name="T72" fmla="*/ 13 w 85"/>
                  <a:gd name="T73" fmla="*/ 31 h 81"/>
                  <a:gd name="T74" fmla="*/ 18 w 85"/>
                  <a:gd name="T75" fmla="*/ 31 h 81"/>
                  <a:gd name="T76" fmla="*/ 18 w 85"/>
                  <a:gd name="T77" fmla="*/ 22 h 81"/>
                  <a:gd name="T78" fmla="*/ 22 w 85"/>
                  <a:gd name="T79" fmla="*/ 22 h 81"/>
                  <a:gd name="T80" fmla="*/ 27 w 85"/>
                  <a:gd name="T81" fmla="*/ 18 h 81"/>
                  <a:gd name="T82" fmla="*/ 31 w 85"/>
                  <a:gd name="T83" fmla="*/ 18 h 81"/>
                  <a:gd name="T84" fmla="*/ 36 w 85"/>
                  <a:gd name="T85" fmla="*/ 18 h 81"/>
                  <a:gd name="T86" fmla="*/ 36 w 85"/>
                  <a:gd name="T87" fmla="*/ 18 h 81"/>
                  <a:gd name="T88" fmla="*/ 40 w 85"/>
                  <a:gd name="T89" fmla="*/ 13 h 81"/>
                  <a:gd name="T90" fmla="*/ 45 w 85"/>
                  <a:gd name="T91" fmla="*/ 9 h 81"/>
                  <a:gd name="T92" fmla="*/ 45 w 85"/>
                  <a:gd name="T93" fmla="*/ 9 h 81"/>
                  <a:gd name="T94" fmla="*/ 49 w 85"/>
                  <a:gd name="T95" fmla="*/ 4 h 81"/>
                  <a:gd name="T96" fmla="*/ 49 w 85"/>
                  <a:gd name="T97" fmla="*/ 4 h 81"/>
                  <a:gd name="T98" fmla="*/ 54 w 85"/>
                  <a:gd name="T99" fmla="*/ 0 h 81"/>
                  <a:gd name="T100" fmla="*/ 58 w 85"/>
                  <a:gd name="T101" fmla="*/ 4 h 81"/>
                  <a:gd name="T102" fmla="*/ 63 w 85"/>
                  <a:gd name="T103" fmla="*/ 4 h 81"/>
                  <a:gd name="T104" fmla="*/ 63 w 85"/>
                  <a:gd name="T105" fmla="*/ 4 h 81"/>
                  <a:gd name="T106" fmla="*/ 67 w 85"/>
                  <a:gd name="T107" fmla="*/ 4 h 81"/>
                  <a:gd name="T108" fmla="*/ 67 w 85"/>
                  <a:gd name="T109" fmla="*/ 4 h 81"/>
                  <a:gd name="T110" fmla="*/ 72 w 85"/>
                  <a:gd name="T111" fmla="*/ 0 h 81"/>
                  <a:gd name="T112" fmla="*/ 76 w 85"/>
                  <a:gd name="T113" fmla="*/ 0 h 81"/>
                  <a:gd name="T114" fmla="*/ 81 w 85"/>
                  <a:gd name="T115" fmla="*/ 0 h 81"/>
                  <a:gd name="T116" fmla="*/ 81 w 85"/>
                  <a:gd name="T1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81">
                    <a:moveTo>
                      <a:pt x="81" y="0"/>
                    </a:moveTo>
                    <a:lnTo>
                      <a:pt x="81" y="0"/>
                    </a:lnTo>
                    <a:lnTo>
                      <a:pt x="81" y="0"/>
                    </a:lnTo>
                    <a:lnTo>
                      <a:pt x="81" y="0"/>
                    </a:lnTo>
                    <a:lnTo>
                      <a:pt x="81" y="0"/>
                    </a:lnTo>
                    <a:lnTo>
                      <a:pt x="81" y="0"/>
                    </a:lnTo>
                    <a:lnTo>
                      <a:pt x="81" y="0"/>
                    </a:lnTo>
                    <a:lnTo>
                      <a:pt x="76" y="0"/>
                    </a:lnTo>
                    <a:lnTo>
                      <a:pt x="81" y="4"/>
                    </a:lnTo>
                    <a:lnTo>
                      <a:pt x="81" y="4"/>
                    </a:lnTo>
                    <a:lnTo>
                      <a:pt x="81" y="4"/>
                    </a:lnTo>
                    <a:lnTo>
                      <a:pt x="81" y="9"/>
                    </a:lnTo>
                    <a:lnTo>
                      <a:pt x="81" y="13"/>
                    </a:lnTo>
                    <a:lnTo>
                      <a:pt x="76" y="13"/>
                    </a:lnTo>
                    <a:lnTo>
                      <a:pt x="76" y="18"/>
                    </a:lnTo>
                    <a:lnTo>
                      <a:pt x="76" y="18"/>
                    </a:lnTo>
                    <a:lnTo>
                      <a:pt x="72" y="22"/>
                    </a:lnTo>
                    <a:lnTo>
                      <a:pt x="72" y="31"/>
                    </a:lnTo>
                    <a:lnTo>
                      <a:pt x="72" y="40"/>
                    </a:lnTo>
                    <a:lnTo>
                      <a:pt x="67" y="45"/>
                    </a:lnTo>
                    <a:lnTo>
                      <a:pt x="67" y="45"/>
                    </a:lnTo>
                    <a:lnTo>
                      <a:pt x="67" y="49"/>
                    </a:lnTo>
                    <a:lnTo>
                      <a:pt x="67" y="49"/>
                    </a:lnTo>
                    <a:lnTo>
                      <a:pt x="67" y="49"/>
                    </a:lnTo>
                    <a:lnTo>
                      <a:pt x="67" y="49"/>
                    </a:lnTo>
                    <a:lnTo>
                      <a:pt x="67" y="45"/>
                    </a:lnTo>
                    <a:lnTo>
                      <a:pt x="67" y="45"/>
                    </a:lnTo>
                    <a:lnTo>
                      <a:pt x="67" y="45"/>
                    </a:lnTo>
                    <a:lnTo>
                      <a:pt x="67" y="45"/>
                    </a:lnTo>
                    <a:lnTo>
                      <a:pt x="67" y="45"/>
                    </a:lnTo>
                    <a:lnTo>
                      <a:pt x="67" y="45"/>
                    </a:lnTo>
                    <a:lnTo>
                      <a:pt x="67" y="45"/>
                    </a:lnTo>
                    <a:lnTo>
                      <a:pt x="67" y="49"/>
                    </a:lnTo>
                    <a:lnTo>
                      <a:pt x="67" y="49"/>
                    </a:lnTo>
                    <a:lnTo>
                      <a:pt x="67" y="49"/>
                    </a:lnTo>
                    <a:lnTo>
                      <a:pt x="67" y="49"/>
                    </a:lnTo>
                    <a:lnTo>
                      <a:pt x="67" y="54"/>
                    </a:lnTo>
                    <a:lnTo>
                      <a:pt x="67" y="58"/>
                    </a:lnTo>
                    <a:lnTo>
                      <a:pt x="63" y="58"/>
                    </a:lnTo>
                    <a:lnTo>
                      <a:pt x="63" y="54"/>
                    </a:lnTo>
                    <a:lnTo>
                      <a:pt x="63" y="54"/>
                    </a:lnTo>
                    <a:lnTo>
                      <a:pt x="63" y="58"/>
                    </a:lnTo>
                    <a:lnTo>
                      <a:pt x="63" y="58"/>
                    </a:lnTo>
                    <a:lnTo>
                      <a:pt x="63" y="58"/>
                    </a:lnTo>
                    <a:lnTo>
                      <a:pt x="63" y="58"/>
                    </a:lnTo>
                    <a:lnTo>
                      <a:pt x="63" y="58"/>
                    </a:lnTo>
                    <a:lnTo>
                      <a:pt x="63" y="58"/>
                    </a:lnTo>
                    <a:lnTo>
                      <a:pt x="63" y="58"/>
                    </a:lnTo>
                    <a:lnTo>
                      <a:pt x="63" y="63"/>
                    </a:lnTo>
                    <a:lnTo>
                      <a:pt x="63" y="63"/>
                    </a:lnTo>
                    <a:lnTo>
                      <a:pt x="63" y="67"/>
                    </a:lnTo>
                    <a:lnTo>
                      <a:pt x="63" y="67"/>
                    </a:lnTo>
                    <a:lnTo>
                      <a:pt x="63" y="67"/>
                    </a:lnTo>
                    <a:lnTo>
                      <a:pt x="58" y="72"/>
                    </a:lnTo>
                    <a:lnTo>
                      <a:pt x="58" y="72"/>
                    </a:lnTo>
                    <a:lnTo>
                      <a:pt x="58" y="76"/>
                    </a:lnTo>
                    <a:lnTo>
                      <a:pt x="63" y="76"/>
                    </a:lnTo>
                    <a:lnTo>
                      <a:pt x="63" y="76"/>
                    </a:lnTo>
                    <a:lnTo>
                      <a:pt x="63" y="76"/>
                    </a:lnTo>
                    <a:lnTo>
                      <a:pt x="63" y="81"/>
                    </a:lnTo>
                    <a:lnTo>
                      <a:pt x="63" y="81"/>
                    </a:lnTo>
                    <a:lnTo>
                      <a:pt x="58" y="81"/>
                    </a:lnTo>
                    <a:lnTo>
                      <a:pt x="58" y="81"/>
                    </a:lnTo>
                    <a:lnTo>
                      <a:pt x="54" y="81"/>
                    </a:lnTo>
                    <a:lnTo>
                      <a:pt x="54" y="81"/>
                    </a:lnTo>
                    <a:lnTo>
                      <a:pt x="54" y="81"/>
                    </a:lnTo>
                    <a:lnTo>
                      <a:pt x="54" y="81"/>
                    </a:lnTo>
                    <a:lnTo>
                      <a:pt x="54" y="81"/>
                    </a:lnTo>
                    <a:lnTo>
                      <a:pt x="49" y="76"/>
                    </a:lnTo>
                    <a:lnTo>
                      <a:pt x="49" y="76"/>
                    </a:lnTo>
                    <a:lnTo>
                      <a:pt x="49" y="76"/>
                    </a:lnTo>
                    <a:lnTo>
                      <a:pt x="45" y="76"/>
                    </a:lnTo>
                    <a:lnTo>
                      <a:pt x="45" y="76"/>
                    </a:lnTo>
                    <a:lnTo>
                      <a:pt x="45" y="76"/>
                    </a:lnTo>
                    <a:lnTo>
                      <a:pt x="40" y="76"/>
                    </a:lnTo>
                    <a:lnTo>
                      <a:pt x="36" y="76"/>
                    </a:lnTo>
                    <a:lnTo>
                      <a:pt x="36" y="76"/>
                    </a:lnTo>
                    <a:lnTo>
                      <a:pt x="31" y="72"/>
                    </a:lnTo>
                    <a:lnTo>
                      <a:pt x="31" y="72"/>
                    </a:lnTo>
                    <a:lnTo>
                      <a:pt x="31" y="72"/>
                    </a:lnTo>
                    <a:lnTo>
                      <a:pt x="27" y="72"/>
                    </a:lnTo>
                    <a:lnTo>
                      <a:pt x="27" y="76"/>
                    </a:lnTo>
                    <a:lnTo>
                      <a:pt x="27" y="76"/>
                    </a:lnTo>
                    <a:lnTo>
                      <a:pt x="27" y="76"/>
                    </a:lnTo>
                    <a:lnTo>
                      <a:pt x="27" y="76"/>
                    </a:lnTo>
                    <a:lnTo>
                      <a:pt x="27" y="76"/>
                    </a:lnTo>
                    <a:lnTo>
                      <a:pt x="27" y="72"/>
                    </a:lnTo>
                    <a:lnTo>
                      <a:pt x="22" y="72"/>
                    </a:lnTo>
                    <a:lnTo>
                      <a:pt x="18" y="63"/>
                    </a:lnTo>
                    <a:lnTo>
                      <a:pt x="13" y="58"/>
                    </a:lnTo>
                    <a:lnTo>
                      <a:pt x="13" y="54"/>
                    </a:lnTo>
                    <a:lnTo>
                      <a:pt x="13" y="49"/>
                    </a:lnTo>
                    <a:lnTo>
                      <a:pt x="9" y="49"/>
                    </a:lnTo>
                    <a:lnTo>
                      <a:pt x="4" y="45"/>
                    </a:lnTo>
                    <a:lnTo>
                      <a:pt x="4" y="40"/>
                    </a:lnTo>
                    <a:lnTo>
                      <a:pt x="0" y="36"/>
                    </a:lnTo>
                    <a:lnTo>
                      <a:pt x="0" y="36"/>
                    </a:lnTo>
                    <a:lnTo>
                      <a:pt x="0" y="36"/>
                    </a:lnTo>
                    <a:lnTo>
                      <a:pt x="0" y="36"/>
                    </a:lnTo>
                    <a:lnTo>
                      <a:pt x="4" y="36"/>
                    </a:lnTo>
                    <a:lnTo>
                      <a:pt x="4" y="36"/>
                    </a:lnTo>
                    <a:lnTo>
                      <a:pt x="4" y="36"/>
                    </a:lnTo>
                    <a:lnTo>
                      <a:pt x="4" y="36"/>
                    </a:lnTo>
                    <a:lnTo>
                      <a:pt x="4" y="36"/>
                    </a:lnTo>
                    <a:lnTo>
                      <a:pt x="9" y="36"/>
                    </a:lnTo>
                    <a:lnTo>
                      <a:pt x="9" y="36"/>
                    </a:lnTo>
                    <a:lnTo>
                      <a:pt x="13" y="36"/>
                    </a:lnTo>
                    <a:lnTo>
                      <a:pt x="13" y="36"/>
                    </a:lnTo>
                    <a:lnTo>
                      <a:pt x="13" y="31"/>
                    </a:lnTo>
                    <a:lnTo>
                      <a:pt x="13" y="31"/>
                    </a:lnTo>
                    <a:lnTo>
                      <a:pt x="13" y="31"/>
                    </a:lnTo>
                    <a:lnTo>
                      <a:pt x="13" y="31"/>
                    </a:lnTo>
                    <a:lnTo>
                      <a:pt x="18" y="31"/>
                    </a:lnTo>
                    <a:lnTo>
                      <a:pt x="18" y="31"/>
                    </a:lnTo>
                    <a:lnTo>
                      <a:pt x="18" y="27"/>
                    </a:lnTo>
                    <a:lnTo>
                      <a:pt x="18" y="22"/>
                    </a:lnTo>
                    <a:lnTo>
                      <a:pt x="18" y="22"/>
                    </a:lnTo>
                    <a:lnTo>
                      <a:pt x="18" y="22"/>
                    </a:lnTo>
                    <a:lnTo>
                      <a:pt x="18" y="22"/>
                    </a:lnTo>
                    <a:lnTo>
                      <a:pt x="22" y="22"/>
                    </a:lnTo>
                    <a:lnTo>
                      <a:pt x="22" y="22"/>
                    </a:lnTo>
                    <a:lnTo>
                      <a:pt x="27" y="22"/>
                    </a:lnTo>
                    <a:lnTo>
                      <a:pt x="27" y="18"/>
                    </a:lnTo>
                    <a:lnTo>
                      <a:pt x="27" y="18"/>
                    </a:lnTo>
                    <a:lnTo>
                      <a:pt x="31" y="18"/>
                    </a:lnTo>
                    <a:lnTo>
                      <a:pt x="31" y="18"/>
                    </a:lnTo>
                    <a:lnTo>
                      <a:pt x="31" y="18"/>
                    </a:lnTo>
                    <a:lnTo>
                      <a:pt x="36" y="18"/>
                    </a:lnTo>
                    <a:lnTo>
                      <a:pt x="36" y="18"/>
                    </a:lnTo>
                    <a:lnTo>
                      <a:pt x="36" y="18"/>
                    </a:lnTo>
                    <a:lnTo>
                      <a:pt x="36" y="18"/>
                    </a:lnTo>
                    <a:lnTo>
                      <a:pt x="36" y="18"/>
                    </a:lnTo>
                    <a:lnTo>
                      <a:pt x="36" y="18"/>
                    </a:lnTo>
                    <a:lnTo>
                      <a:pt x="40" y="18"/>
                    </a:lnTo>
                    <a:lnTo>
                      <a:pt x="40" y="13"/>
                    </a:lnTo>
                    <a:lnTo>
                      <a:pt x="45" y="13"/>
                    </a:lnTo>
                    <a:lnTo>
                      <a:pt x="45" y="13"/>
                    </a:lnTo>
                    <a:lnTo>
                      <a:pt x="45" y="9"/>
                    </a:lnTo>
                    <a:lnTo>
                      <a:pt x="45" y="9"/>
                    </a:lnTo>
                    <a:lnTo>
                      <a:pt x="45" y="9"/>
                    </a:lnTo>
                    <a:lnTo>
                      <a:pt x="45" y="9"/>
                    </a:lnTo>
                    <a:lnTo>
                      <a:pt x="49" y="4"/>
                    </a:lnTo>
                    <a:lnTo>
                      <a:pt x="49" y="4"/>
                    </a:lnTo>
                    <a:lnTo>
                      <a:pt x="49" y="4"/>
                    </a:lnTo>
                    <a:lnTo>
                      <a:pt x="49" y="4"/>
                    </a:lnTo>
                    <a:lnTo>
                      <a:pt x="49" y="4"/>
                    </a:lnTo>
                    <a:lnTo>
                      <a:pt x="49" y="4"/>
                    </a:lnTo>
                    <a:lnTo>
                      <a:pt x="49" y="4"/>
                    </a:lnTo>
                    <a:lnTo>
                      <a:pt x="54" y="0"/>
                    </a:lnTo>
                    <a:lnTo>
                      <a:pt x="54" y="0"/>
                    </a:lnTo>
                    <a:lnTo>
                      <a:pt x="54" y="4"/>
                    </a:lnTo>
                    <a:lnTo>
                      <a:pt x="58" y="4"/>
                    </a:lnTo>
                    <a:lnTo>
                      <a:pt x="58" y="4"/>
                    </a:lnTo>
                    <a:lnTo>
                      <a:pt x="58" y="4"/>
                    </a:lnTo>
                    <a:lnTo>
                      <a:pt x="63" y="4"/>
                    </a:lnTo>
                    <a:lnTo>
                      <a:pt x="63" y="4"/>
                    </a:lnTo>
                    <a:lnTo>
                      <a:pt x="63" y="4"/>
                    </a:lnTo>
                    <a:lnTo>
                      <a:pt x="63" y="4"/>
                    </a:lnTo>
                    <a:lnTo>
                      <a:pt x="63" y="4"/>
                    </a:lnTo>
                    <a:lnTo>
                      <a:pt x="63" y="4"/>
                    </a:lnTo>
                    <a:lnTo>
                      <a:pt x="63" y="4"/>
                    </a:lnTo>
                    <a:lnTo>
                      <a:pt x="67" y="4"/>
                    </a:lnTo>
                    <a:lnTo>
                      <a:pt x="67" y="4"/>
                    </a:lnTo>
                    <a:lnTo>
                      <a:pt x="67" y="4"/>
                    </a:lnTo>
                    <a:lnTo>
                      <a:pt x="67" y="4"/>
                    </a:lnTo>
                    <a:lnTo>
                      <a:pt x="67" y="0"/>
                    </a:lnTo>
                    <a:lnTo>
                      <a:pt x="67" y="4"/>
                    </a:lnTo>
                    <a:lnTo>
                      <a:pt x="72" y="0"/>
                    </a:lnTo>
                    <a:lnTo>
                      <a:pt x="72" y="0"/>
                    </a:lnTo>
                    <a:lnTo>
                      <a:pt x="72" y="0"/>
                    </a:lnTo>
                    <a:lnTo>
                      <a:pt x="76" y="0"/>
                    </a:lnTo>
                    <a:lnTo>
                      <a:pt x="76" y="0"/>
                    </a:lnTo>
                    <a:lnTo>
                      <a:pt x="76" y="0"/>
                    </a:lnTo>
                    <a:lnTo>
                      <a:pt x="81" y="0"/>
                    </a:lnTo>
                    <a:lnTo>
                      <a:pt x="85" y="0"/>
                    </a:lnTo>
                    <a:lnTo>
                      <a:pt x="81" y="0"/>
                    </a:lnTo>
                    <a:lnTo>
                      <a:pt x="81"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0" name="Freeform 121"/>
              <p:cNvSpPr>
                <a:spLocks/>
              </p:cNvSpPr>
              <p:nvPr/>
            </p:nvSpPr>
            <p:spPr bwMode="auto">
              <a:xfrm>
                <a:off x="4398963" y="1352551"/>
                <a:ext cx="87313" cy="85725"/>
              </a:xfrm>
              <a:custGeom>
                <a:avLst/>
                <a:gdLst>
                  <a:gd name="T0" fmla="*/ 9 w 55"/>
                  <a:gd name="T1" fmla="*/ 40 h 54"/>
                  <a:gd name="T2" fmla="*/ 0 w 55"/>
                  <a:gd name="T3" fmla="*/ 40 h 54"/>
                  <a:gd name="T4" fmla="*/ 0 w 55"/>
                  <a:gd name="T5" fmla="*/ 36 h 54"/>
                  <a:gd name="T6" fmla="*/ 0 w 55"/>
                  <a:gd name="T7" fmla="*/ 36 h 54"/>
                  <a:gd name="T8" fmla="*/ 9 w 55"/>
                  <a:gd name="T9" fmla="*/ 40 h 54"/>
                  <a:gd name="T10" fmla="*/ 9 w 55"/>
                  <a:gd name="T11" fmla="*/ 36 h 54"/>
                  <a:gd name="T12" fmla="*/ 9 w 55"/>
                  <a:gd name="T13" fmla="*/ 36 h 54"/>
                  <a:gd name="T14" fmla="*/ 5 w 55"/>
                  <a:gd name="T15" fmla="*/ 31 h 54"/>
                  <a:gd name="T16" fmla="*/ 9 w 55"/>
                  <a:gd name="T17" fmla="*/ 27 h 54"/>
                  <a:gd name="T18" fmla="*/ 14 w 55"/>
                  <a:gd name="T19" fmla="*/ 27 h 54"/>
                  <a:gd name="T20" fmla="*/ 18 w 55"/>
                  <a:gd name="T21" fmla="*/ 13 h 54"/>
                  <a:gd name="T22" fmla="*/ 18 w 55"/>
                  <a:gd name="T23" fmla="*/ 13 h 54"/>
                  <a:gd name="T24" fmla="*/ 27 w 55"/>
                  <a:gd name="T25" fmla="*/ 9 h 54"/>
                  <a:gd name="T26" fmla="*/ 32 w 55"/>
                  <a:gd name="T27" fmla="*/ 4 h 54"/>
                  <a:gd name="T28" fmla="*/ 45 w 55"/>
                  <a:gd name="T29" fmla="*/ 4 h 54"/>
                  <a:gd name="T30" fmla="*/ 50 w 55"/>
                  <a:gd name="T31" fmla="*/ 4 h 54"/>
                  <a:gd name="T32" fmla="*/ 55 w 55"/>
                  <a:gd name="T33" fmla="*/ 9 h 54"/>
                  <a:gd name="T34" fmla="*/ 50 w 55"/>
                  <a:gd name="T35" fmla="*/ 13 h 54"/>
                  <a:gd name="T36" fmla="*/ 50 w 55"/>
                  <a:gd name="T37" fmla="*/ 18 h 54"/>
                  <a:gd name="T38" fmla="*/ 45 w 55"/>
                  <a:gd name="T39" fmla="*/ 18 h 54"/>
                  <a:gd name="T40" fmla="*/ 45 w 55"/>
                  <a:gd name="T41" fmla="*/ 18 h 54"/>
                  <a:gd name="T42" fmla="*/ 45 w 55"/>
                  <a:gd name="T43" fmla="*/ 22 h 54"/>
                  <a:gd name="T44" fmla="*/ 50 w 55"/>
                  <a:gd name="T45" fmla="*/ 22 h 54"/>
                  <a:gd name="T46" fmla="*/ 50 w 55"/>
                  <a:gd name="T47" fmla="*/ 22 h 54"/>
                  <a:gd name="T48" fmla="*/ 45 w 55"/>
                  <a:gd name="T49" fmla="*/ 27 h 54"/>
                  <a:gd name="T50" fmla="*/ 45 w 55"/>
                  <a:gd name="T51" fmla="*/ 27 h 54"/>
                  <a:gd name="T52" fmla="*/ 45 w 55"/>
                  <a:gd name="T53" fmla="*/ 31 h 54"/>
                  <a:gd name="T54" fmla="*/ 41 w 55"/>
                  <a:gd name="T55" fmla="*/ 31 h 54"/>
                  <a:gd name="T56" fmla="*/ 41 w 55"/>
                  <a:gd name="T57" fmla="*/ 31 h 54"/>
                  <a:gd name="T58" fmla="*/ 36 w 55"/>
                  <a:gd name="T59" fmla="*/ 31 h 54"/>
                  <a:gd name="T60" fmla="*/ 36 w 55"/>
                  <a:gd name="T61" fmla="*/ 31 h 54"/>
                  <a:gd name="T62" fmla="*/ 36 w 55"/>
                  <a:gd name="T63" fmla="*/ 36 h 54"/>
                  <a:gd name="T64" fmla="*/ 36 w 55"/>
                  <a:gd name="T65" fmla="*/ 40 h 54"/>
                  <a:gd name="T66" fmla="*/ 36 w 55"/>
                  <a:gd name="T67" fmla="*/ 40 h 54"/>
                  <a:gd name="T68" fmla="*/ 36 w 55"/>
                  <a:gd name="T69" fmla="*/ 45 h 54"/>
                  <a:gd name="T70" fmla="*/ 36 w 55"/>
                  <a:gd name="T71" fmla="*/ 45 h 54"/>
                  <a:gd name="T72" fmla="*/ 32 w 55"/>
                  <a:gd name="T73" fmla="*/ 45 h 54"/>
                  <a:gd name="T74" fmla="*/ 32 w 55"/>
                  <a:gd name="T75" fmla="*/ 49 h 54"/>
                  <a:gd name="T76" fmla="*/ 36 w 55"/>
                  <a:gd name="T77" fmla="*/ 49 h 54"/>
                  <a:gd name="T78" fmla="*/ 32 w 55"/>
                  <a:gd name="T79" fmla="*/ 54 h 54"/>
                  <a:gd name="T80" fmla="*/ 27 w 55"/>
                  <a:gd name="T81" fmla="*/ 49 h 54"/>
                  <a:gd name="T82" fmla="*/ 32 w 55"/>
                  <a:gd name="T83" fmla="*/ 49 h 54"/>
                  <a:gd name="T84" fmla="*/ 32 w 55"/>
                  <a:gd name="T85" fmla="*/ 45 h 54"/>
                  <a:gd name="T86" fmla="*/ 32 w 55"/>
                  <a:gd name="T87" fmla="*/ 45 h 54"/>
                  <a:gd name="T88" fmla="*/ 27 w 55"/>
                  <a:gd name="T89" fmla="*/ 40 h 54"/>
                  <a:gd name="T90" fmla="*/ 23 w 55"/>
                  <a:gd name="T91" fmla="*/ 45 h 54"/>
                  <a:gd name="T92" fmla="*/ 23 w 55"/>
                  <a:gd name="T93" fmla="*/ 40 h 54"/>
                  <a:gd name="T94" fmla="*/ 18 w 55"/>
                  <a:gd name="T95" fmla="*/ 40 h 54"/>
                  <a:gd name="T96" fmla="*/ 18 w 55"/>
                  <a:gd name="T97" fmla="*/ 40 h 54"/>
                  <a:gd name="T98" fmla="*/ 18 w 55"/>
                  <a:gd name="T99" fmla="*/ 40 h 54"/>
                  <a:gd name="T100" fmla="*/ 14 w 55"/>
                  <a:gd name="T101" fmla="*/ 40 h 54"/>
                  <a:gd name="T102" fmla="*/ 14 w 55"/>
                  <a:gd name="T103" fmla="*/ 40 h 54"/>
                  <a:gd name="T104" fmla="*/ 9 w 55"/>
                  <a:gd name="T105" fmla="*/ 4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 h="54">
                    <a:moveTo>
                      <a:pt x="9" y="40"/>
                    </a:moveTo>
                    <a:lnTo>
                      <a:pt x="9" y="40"/>
                    </a:lnTo>
                    <a:lnTo>
                      <a:pt x="9" y="40"/>
                    </a:lnTo>
                    <a:lnTo>
                      <a:pt x="5" y="40"/>
                    </a:lnTo>
                    <a:lnTo>
                      <a:pt x="5" y="40"/>
                    </a:lnTo>
                    <a:lnTo>
                      <a:pt x="0" y="40"/>
                    </a:lnTo>
                    <a:lnTo>
                      <a:pt x="0" y="40"/>
                    </a:lnTo>
                    <a:lnTo>
                      <a:pt x="0" y="40"/>
                    </a:lnTo>
                    <a:lnTo>
                      <a:pt x="0" y="36"/>
                    </a:lnTo>
                    <a:lnTo>
                      <a:pt x="0" y="36"/>
                    </a:lnTo>
                    <a:lnTo>
                      <a:pt x="0" y="36"/>
                    </a:lnTo>
                    <a:lnTo>
                      <a:pt x="0" y="36"/>
                    </a:lnTo>
                    <a:lnTo>
                      <a:pt x="5" y="36"/>
                    </a:lnTo>
                    <a:lnTo>
                      <a:pt x="9" y="40"/>
                    </a:lnTo>
                    <a:lnTo>
                      <a:pt x="9" y="40"/>
                    </a:lnTo>
                    <a:lnTo>
                      <a:pt x="9" y="40"/>
                    </a:lnTo>
                    <a:lnTo>
                      <a:pt x="9" y="40"/>
                    </a:lnTo>
                    <a:lnTo>
                      <a:pt x="9" y="36"/>
                    </a:lnTo>
                    <a:lnTo>
                      <a:pt x="9" y="36"/>
                    </a:lnTo>
                    <a:lnTo>
                      <a:pt x="5" y="36"/>
                    </a:lnTo>
                    <a:lnTo>
                      <a:pt x="9" y="36"/>
                    </a:lnTo>
                    <a:lnTo>
                      <a:pt x="9" y="36"/>
                    </a:lnTo>
                    <a:lnTo>
                      <a:pt x="9" y="36"/>
                    </a:lnTo>
                    <a:lnTo>
                      <a:pt x="5" y="31"/>
                    </a:lnTo>
                    <a:lnTo>
                      <a:pt x="5" y="31"/>
                    </a:lnTo>
                    <a:lnTo>
                      <a:pt x="5" y="31"/>
                    </a:lnTo>
                    <a:lnTo>
                      <a:pt x="9" y="27"/>
                    </a:lnTo>
                    <a:lnTo>
                      <a:pt x="9" y="27"/>
                    </a:lnTo>
                    <a:lnTo>
                      <a:pt x="9" y="27"/>
                    </a:lnTo>
                    <a:lnTo>
                      <a:pt x="14" y="27"/>
                    </a:lnTo>
                    <a:lnTo>
                      <a:pt x="14" y="22"/>
                    </a:lnTo>
                    <a:lnTo>
                      <a:pt x="14" y="22"/>
                    </a:lnTo>
                    <a:lnTo>
                      <a:pt x="18" y="13"/>
                    </a:lnTo>
                    <a:lnTo>
                      <a:pt x="18" y="13"/>
                    </a:lnTo>
                    <a:lnTo>
                      <a:pt x="18" y="13"/>
                    </a:lnTo>
                    <a:lnTo>
                      <a:pt x="18" y="13"/>
                    </a:lnTo>
                    <a:lnTo>
                      <a:pt x="18" y="13"/>
                    </a:lnTo>
                    <a:lnTo>
                      <a:pt x="23" y="9"/>
                    </a:lnTo>
                    <a:lnTo>
                      <a:pt x="27" y="9"/>
                    </a:lnTo>
                    <a:lnTo>
                      <a:pt x="27" y="4"/>
                    </a:lnTo>
                    <a:lnTo>
                      <a:pt x="27" y="4"/>
                    </a:lnTo>
                    <a:lnTo>
                      <a:pt x="32" y="4"/>
                    </a:lnTo>
                    <a:lnTo>
                      <a:pt x="36" y="4"/>
                    </a:lnTo>
                    <a:lnTo>
                      <a:pt x="41" y="4"/>
                    </a:lnTo>
                    <a:lnTo>
                      <a:pt x="45" y="4"/>
                    </a:lnTo>
                    <a:lnTo>
                      <a:pt x="45" y="0"/>
                    </a:lnTo>
                    <a:lnTo>
                      <a:pt x="50" y="4"/>
                    </a:lnTo>
                    <a:lnTo>
                      <a:pt x="50" y="4"/>
                    </a:lnTo>
                    <a:lnTo>
                      <a:pt x="50" y="4"/>
                    </a:lnTo>
                    <a:lnTo>
                      <a:pt x="55" y="4"/>
                    </a:lnTo>
                    <a:lnTo>
                      <a:pt x="55" y="9"/>
                    </a:lnTo>
                    <a:lnTo>
                      <a:pt x="55" y="9"/>
                    </a:lnTo>
                    <a:lnTo>
                      <a:pt x="55" y="9"/>
                    </a:lnTo>
                    <a:lnTo>
                      <a:pt x="50" y="13"/>
                    </a:lnTo>
                    <a:lnTo>
                      <a:pt x="50" y="13"/>
                    </a:lnTo>
                    <a:lnTo>
                      <a:pt x="50" y="18"/>
                    </a:lnTo>
                    <a:lnTo>
                      <a:pt x="50" y="18"/>
                    </a:lnTo>
                    <a:lnTo>
                      <a:pt x="45" y="18"/>
                    </a:lnTo>
                    <a:lnTo>
                      <a:pt x="45" y="18"/>
                    </a:lnTo>
                    <a:lnTo>
                      <a:pt x="45" y="18"/>
                    </a:lnTo>
                    <a:lnTo>
                      <a:pt x="45" y="18"/>
                    </a:lnTo>
                    <a:lnTo>
                      <a:pt x="45" y="18"/>
                    </a:lnTo>
                    <a:lnTo>
                      <a:pt x="45" y="18"/>
                    </a:lnTo>
                    <a:lnTo>
                      <a:pt x="45" y="18"/>
                    </a:lnTo>
                    <a:lnTo>
                      <a:pt x="45" y="22"/>
                    </a:lnTo>
                    <a:lnTo>
                      <a:pt x="45" y="22"/>
                    </a:lnTo>
                    <a:lnTo>
                      <a:pt x="50" y="22"/>
                    </a:lnTo>
                    <a:lnTo>
                      <a:pt x="50" y="22"/>
                    </a:lnTo>
                    <a:lnTo>
                      <a:pt x="50" y="22"/>
                    </a:lnTo>
                    <a:lnTo>
                      <a:pt x="50" y="22"/>
                    </a:lnTo>
                    <a:lnTo>
                      <a:pt x="50" y="22"/>
                    </a:lnTo>
                    <a:lnTo>
                      <a:pt x="50" y="22"/>
                    </a:lnTo>
                    <a:lnTo>
                      <a:pt x="50" y="27"/>
                    </a:lnTo>
                    <a:lnTo>
                      <a:pt x="45" y="27"/>
                    </a:lnTo>
                    <a:lnTo>
                      <a:pt x="45" y="27"/>
                    </a:lnTo>
                    <a:lnTo>
                      <a:pt x="45" y="27"/>
                    </a:lnTo>
                    <a:lnTo>
                      <a:pt x="45" y="27"/>
                    </a:lnTo>
                    <a:lnTo>
                      <a:pt x="45" y="27"/>
                    </a:lnTo>
                    <a:lnTo>
                      <a:pt x="45" y="27"/>
                    </a:lnTo>
                    <a:lnTo>
                      <a:pt x="45" y="31"/>
                    </a:lnTo>
                    <a:lnTo>
                      <a:pt x="45" y="31"/>
                    </a:lnTo>
                    <a:lnTo>
                      <a:pt x="45" y="31"/>
                    </a:lnTo>
                    <a:lnTo>
                      <a:pt x="45" y="31"/>
                    </a:lnTo>
                    <a:lnTo>
                      <a:pt x="41" y="31"/>
                    </a:lnTo>
                    <a:lnTo>
                      <a:pt x="41" y="31"/>
                    </a:lnTo>
                    <a:lnTo>
                      <a:pt x="41" y="31"/>
                    </a:lnTo>
                    <a:lnTo>
                      <a:pt x="41" y="31"/>
                    </a:lnTo>
                    <a:lnTo>
                      <a:pt x="41" y="31"/>
                    </a:lnTo>
                    <a:lnTo>
                      <a:pt x="36" y="31"/>
                    </a:lnTo>
                    <a:lnTo>
                      <a:pt x="36" y="31"/>
                    </a:lnTo>
                    <a:lnTo>
                      <a:pt x="36" y="31"/>
                    </a:lnTo>
                    <a:lnTo>
                      <a:pt x="36" y="31"/>
                    </a:lnTo>
                    <a:lnTo>
                      <a:pt x="36" y="31"/>
                    </a:lnTo>
                    <a:lnTo>
                      <a:pt x="36" y="31"/>
                    </a:lnTo>
                    <a:lnTo>
                      <a:pt x="36" y="36"/>
                    </a:lnTo>
                    <a:lnTo>
                      <a:pt x="36" y="36"/>
                    </a:lnTo>
                    <a:lnTo>
                      <a:pt x="36" y="36"/>
                    </a:lnTo>
                    <a:lnTo>
                      <a:pt x="36" y="36"/>
                    </a:lnTo>
                    <a:lnTo>
                      <a:pt x="36" y="40"/>
                    </a:lnTo>
                    <a:lnTo>
                      <a:pt x="36" y="40"/>
                    </a:lnTo>
                    <a:lnTo>
                      <a:pt x="36" y="40"/>
                    </a:lnTo>
                    <a:lnTo>
                      <a:pt x="36" y="40"/>
                    </a:lnTo>
                    <a:lnTo>
                      <a:pt x="36" y="45"/>
                    </a:lnTo>
                    <a:lnTo>
                      <a:pt x="36" y="45"/>
                    </a:lnTo>
                    <a:lnTo>
                      <a:pt x="36" y="45"/>
                    </a:lnTo>
                    <a:lnTo>
                      <a:pt x="36" y="45"/>
                    </a:lnTo>
                    <a:lnTo>
                      <a:pt x="36" y="45"/>
                    </a:lnTo>
                    <a:lnTo>
                      <a:pt x="36" y="45"/>
                    </a:lnTo>
                    <a:lnTo>
                      <a:pt x="32" y="45"/>
                    </a:lnTo>
                    <a:lnTo>
                      <a:pt x="32" y="45"/>
                    </a:lnTo>
                    <a:lnTo>
                      <a:pt x="32" y="45"/>
                    </a:lnTo>
                    <a:lnTo>
                      <a:pt x="32" y="45"/>
                    </a:lnTo>
                    <a:lnTo>
                      <a:pt x="32" y="49"/>
                    </a:lnTo>
                    <a:lnTo>
                      <a:pt x="32" y="49"/>
                    </a:lnTo>
                    <a:lnTo>
                      <a:pt x="32" y="49"/>
                    </a:lnTo>
                    <a:lnTo>
                      <a:pt x="36" y="49"/>
                    </a:lnTo>
                    <a:lnTo>
                      <a:pt x="36" y="49"/>
                    </a:lnTo>
                    <a:lnTo>
                      <a:pt x="36" y="54"/>
                    </a:lnTo>
                    <a:lnTo>
                      <a:pt x="32" y="54"/>
                    </a:lnTo>
                    <a:lnTo>
                      <a:pt x="32" y="54"/>
                    </a:lnTo>
                    <a:lnTo>
                      <a:pt x="32" y="54"/>
                    </a:lnTo>
                    <a:lnTo>
                      <a:pt x="32" y="49"/>
                    </a:lnTo>
                    <a:lnTo>
                      <a:pt x="27" y="49"/>
                    </a:lnTo>
                    <a:lnTo>
                      <a:pt x="27" y="49"/>
                    </a:lnTo>
                    <a:lnTo>
                      <a:pt x="32" y="49"/>
                    </a:lnTo>
                    <a:lnTo>
                      <a:pt x="32" y="49"/>
                    </a:lnTo>
                    <a:lnTo>
                      <a:pt x="32" y="49"/>
                    </a:lnTo>
                    <a:lnTo>
                      <a:pt x="32" y="49"/>
                    </a:lnTo>
                    <a:lnTo>
                      <a:pt x="32" y="45"/>
                    </a:lnTo>
                    <a:lnTo>
                      <a:pt x="32" y="45"/>
                    </a:lnTo>
                    <a:lnTo>
                      <a:pt x="32" y="45"/>
                    </a:lnTo>
                    <a:lnTo>
                      <a:pt x="32" y="45"/>
                    </a:lnTo>
                    <a:lnTo>
                      <a:pt x="27" y="45"/>
                    </a:lnTo>
                    <a:lnTo>
                      <a:pt x="27" y="45"/>
                    </a:lnTo>
                    <a:lnTo>
                      <a:pt x="27" y="40"/>
                    </a:lnTo>
                    <a:lnTo>
                      <a:pt x="27" y="40"/>
                    </a:lnTo>
                    <a:lnTo>
                      <a:pt x="27" y="40"/>
                    </a:lnTo>
                    <a:lnTo>
                      <a:pt x="23" y="45"/>
                    </a:lnTo>
                    <a:lnTo>
                      <a:pt x="23" y="40"/>
                    </a:lnTo>
                    <a:lnTo>
                      <a:pt x="23" y="40"/>
                    </a:lnTo>
                    <a:lnTo>
                      <a:pt x="23" y="40"/>
                    </a:lnTo>
                    <a:lnTo>
                      <a:pt x="23" y="40"/>
                    </a:lnTo>
                    <a:lnTo>
                      <a:pt x="23" y="40"/>
                    </a:lnTo>
                    <a:lnTo>
                      <a:pt x="18" y="40"/>
                    </a:lnTo>
                    <a:lnTo>
                      <a:pt x="18" y="40"/>
                    </a:lnTo>
                    <a:lnTo>
                      <a:pt x="18" y="40"/>
                    </a:lnTo>
                    <a:lnTo>
                      <a:pt x="18" y="40"/>
                    </a:lnTo>
                    <a:lnTo>
                      <a:pt x="18" y="40"/>
                    </a:lnTo>
                    <a:lnTo>
                      <a:pt x="18" y="40"/>
                    </a:lnTo>
                    <a:lnTo>
                      <a:pt x="18" y="40"/>
                    </a:lnTo>
                    <a:lnTo>
                      <a:pt x="18" y="40"/>
                    </a:lnTo>
                    <a:lnTo>
                      <a:pt x="14" y="40"/>
                    </a:lnTo>
                    <a:lnTo>
                      <a:pt x="14" y="40"/>
                    </a:lnTo>
                    <a:lnTo>
                      <a:pt x="14" y="40"/>
                    </a:lnTo>
                    <a:lnTo>
                      <a:pt x="14" y="40"/>
                    </a:lnTo>
                    <a:lnTo>
                      <a:pt x="14" y="40"/>
                    </a:lnTo>
                    <a:lnTo>
                      <a:pt x="9" y="40"/>
                    </a:lnTo>
                    <a:lnTo>
                      <a:pt x="14" y="40"/>
                    </a:lnTo>
                    <a:lnTo>
                      <a:pt x="9" y="40"/>
                    </a:lnTo>
                    <a:lnTo>
                      <a:pt x="9" y="40"/>
                    </a:lnTo>
                    <a:lnTo>
                      <a:pt x="9" y="4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1" name="Freeform 122"/>
              <p:cNvSpPr>
                <a:spLocks noEditPoints="1"/>
              </p:cNvSpPr>
              <p:nvPr/>
            </p:nvSpPr>
            <p:spPr bwMode="auto">
              <a:xfrm>
                <a:off x="4441826" y="828676"/>
                <a:ext cx="488950" cy="387350"/>
              </a:xfrm>
              <a:custGeom>
                <a:avLst/>
                <a:gdLst>
                  <a:gd name="T0" fmla="*/ 140 w 308"/>
                  <a:gd name="T1" fmla="*/ 49 h 244"/>
                  <a:gd name="T2" fmla="*/ 118 w 308"/>
                  <a:gd name="T3" fmla="*/ 54 h 244"/>
                  <a:gd name="T4" fmla="*/ 136 w 308"/>
                  <a:gd name="T5" fmla="*/ 36 h 244"/>
                  <a:gd name="T6" fmla="*/ 159 w 308"/>
                  <a:gd name="T7" fmla="*/ 31 h 244"/>
                  <a:gd name="T8" fmla="*/ 145 w 308"/>
                  <a:gd name="T9" fmla="*/ 36 h 244"/>
                  <a:gd name="T10" fmla="*/ 177 w 308"/>
                  <a:gd name="T11" fmla="*/ 18 h 244"/>
                  <a:gd name="T12" fmla="*/ 163 w 308"/>
                  <a:gd name="T13" fmla="*/ 27 h 244"/>
                  <a:gd name="T14" fmla="*/ 172 w 308"/>
                  <a:gd name="T15" fmla="*/ 18 h 244"/>
                  <a:gd name="T16" fmla="*/ 276 w 308"/>
                  <a:gd name="T17" fmla="*/ 9 h 244"/>
                  <a:gd name="T18" fmla="*/ 299 w 308"/>
                  <a:gd name="T19" fmla="*/ 9 h 244"/>
                  <a:gd name="T20" fmla="*/ 299 w 308"/>
                  <a:gd name="T21" fmla="*/ 27 h 244"/>
                  <a:gd name="T22" fmla="*/ 299 w 308"/>
                  <a:gd name="T23" fmla="*/ 27 h 244"/>
                  <a:gd name="T24" fmla="*/ 285 w 308"/>
                  <a:gd name="T25" fmla="*/ 36 h 244"/>
                  <a:gd name="T26" fmla="*/ 258 w 308"/>
                  <a:gd name="T27" fmla="*/ 22 h 244"/>
                  <a:gd name="T28" fmla="*/ 244 w 308"/>
                  <a:gd name="T29" fmla="*/ 45 h 244"/>
                  <a:gd name="T30" fmla="*/ 213 w 308"/>
                  <a:gd name="T31" fmla="*/ 45 h 244"/>
                  <a:gd name="T32" fmla="*/ 190 w 308"/>
                  <a:gd name="T33" fmla="*/ 40 h 244"/>
                  <a:gd name="T34" fmla="*/ 168 w 308"/>
                  <a:gd name="T35" fmla="*/ 49 h 244"/>
                  <a:gd name="T36" fmla="*/ 140 w 308"/>
                  <a:gd name="T37" fmla="*/ 68 h 244"/>
                  <a:gd name="T38" fmla="*/ 122 w 308"/>
                  <a:gd name="T39" fmla="*/ 99 h 244"/>
                  <a:gd name="T40" fmla="*/ 113 w 308"/>
                  <a:gd name="T41" fmla="*/ 131 h 244"/>
                  <a:gd name="T42" fmla="*/ 95 w 308"/>
                  <a:gd name="T43" fmla="*/ 158 h 244"/>
                  <a:gd name="T44" fmla="*/ 100 w 308"/>
                  <a:gd name="T45" fmla="*/ 190 h 244"/>
                  <a:gd name="T46" fmla="*/ 91 w 308"/>
                  <a:gd name="T47" fmla="*/ 212 h 244"/>
                  <a:gd name="T48" fmla="*/ 77 w 308"/>
                  <a:gd name="T49" fmla="*/ 226 h 244"/>
                  <a:gd name="T50" fmla="*/ 68 w 308"/>
                  <a:gd name="T51" fmla="*/ 226 h 244"/>
                  <a:gd name="T52" fmla="*/ 46 w 308"/>
                  <a:gd name="T53" fmla="*/ 239 h 244"/>
                  <a:gd name="T54" fmla="*/ 18 w 308"/>
                  <a:gd name="T55" fmla="*/ 244 h 244"/>
                  <a:gd name="T56" fmla="*/ 14 w 308"/>
                  <a:gd name="T57" fmla="*/ 230 h 244"/>
                  <a:gd name="T58" fmla="*/ 14 w 308"/>
                  <a:gd name="T59" fmla="*/ 217 h 244"/>
                  <a:gd name="T60" fmla="*/ 9 w 308"/>
                  <a:gd name="T61" fmla="*/ 212 h 244"/>
                  <a:gd name="T62" fmla="*/ 18 w 308"/>
                  <a:gd name="T63" fmla="*/ 203 h 244"/>
                  <a:gd name="T64" fmla="*/ 5 w 308"/>
                  <a:gd name="T65" fmla="*/ 212 h 244"/>
                  <a:gd name="T66" fmla="*/ 5 w 308"/>
                  <a:gd name="T67" fmla="*/ 208 h 244"/>
                  <a:gd name="T68" fmla="*/ 5 w 308"/>
                  <a:gd name="T69" fmla="*/ 190 h 244"/>
                  <a:gd name="T70" fmla="*/ 32 w 308"/>
                  <a:gd name="T71" fmla="*/ 181 h 244"/>
                  <a:gd name="T72" fmla="*/ 5 w 308"/>
                  <a:gd name="T73" fmla="*/ 190 h 244"/>
                  <a:gd name="T74" fmla="*/ 9 w 308"/>
                  <a:gd name="T75" fmla="*/ 176 h 244"/>
                  <a:gd name="T76" fmla="*/ 9 w 308"/>
                  <a:gd name="T77" fmla="*/ 167 h 244"/>
                  <a:gd name="T78" fmla="*/ 18 w 308"/>
                  <a:gd name="T79" fmla="*/ 158 h 244"/>
                  <a:gd name="T80" fmla="*/ 28 w 308"/>
                  <a:gd name="T81" fmla="*/ 158 h 244"/>
                  <a:gd name="T82" fmla="*/ 46 w 308"/>
                  <a:gd name="T83" fmla="*/ 153 h 244"/>
                  <a:gd name="T84" fmla="*/ 55 w 308"/>
                  <a:gd name="T85" fmla="*/ 144 h 244"/>
                  <a:gd name="T86" fmla="*/ 73 w 308"/>
                  <a:gd name="T87" fmla="*/ 144 h 244"/>
                  <a:gd name="T88" fmla="*/ 77 w 308"/>
                  <a:gd name="T89" fmla="*/ 135 h 244"/>
                  <a:gd name="T90" fmla="*/ 68 w 308"/>
                  <a:gd name="T91" fmla="*/ 131 h 244"/>
                  <a:gd name="T92" fmla="*/ 95 w 308"/>
                  <a:gd name="T93" fmla="*/ 113 h 244"/>
                  <a:gd name="T94" fmla="*/ 100 w 308"/>
                  <a:gd name="T95" fmla="*/ 99 h 244"/>
                  <a:gd name="T96" fmla="*/ 104 w 308"/>
                  <a:gd name="T97" fmla="*/ 86 h 244"/>
                  <a:gd name="T98" fmla="*/ 118 w 308"/>
                  <a:gd name="T99" fmla="*/ 72 h 244"/>
                  <a:gd name="T100" fmla="*/ 131 w 308"/>
                  <a:gd name="T101" fmla="*/ 68 h 244"/>
                  <a:gd name="T102" fmla="*/ 122 w 308"/>
                  <a:gd name="T103" fmla="*/ 63 h 244"/>
                  <a:gd name="T104" fmla="*/ 140 w 308"/>
                  <a:gd name="T105" fmla="*/ 58 h 244"/>
                  <a:gd name="T106" fmla="*/ 154 w 308"/>
                  <a:gd name="T107" fmla="*/ 49 h 244"/>
                  <a:gd name="T108" fmla="*/ 159 w 308"/>
                  <a:gd name="T109" fmla="*/ 36 h 244"/>
                  <a:gd name="T110" fmla="*/ 172 w 308"/>
                  <a:gd name="T111" fmla="*/ 27 h 244"/>
                  <a:gd name="T112" fmla="*/ 186 w 308"/>
                  <a:gd name="T113" fmla="*/ 27 h 244"/>
                  <a:gd name="T114" fmla="*/ 195 w 308"/>
                  <a:gd name="T115" fmla="*/ 22 h 244"/>
                  <a:gd name="T116" fmla="*/ 208 w 308"/>
                  <a:gd name="T117" fmla="*/ 13 h 244"/>
                  <a:gd name="T118" fmla="*/ 231 w 308"/>
                  <a:gd name="T119" fmla="*/ 9 h 244"/>
                  <a:gd name="T120" fmla="*/ 244 w 308"/>
                  <a:gd name="T121" fmla="*/ 4 h 244"/>
                  <a:gd name="T122" fmla="*/ 258 w 308"/>
                  <a:gd name="T123" fmla="*/ 4 h 244"/>
                  <a:gd name="T124" fmla="*/ 262 w 308"/>
                  <a:gd name="T125"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44">
                    <a:moveTo>
                      <a:pt x="131" y="49"/>
                    </a:moveTo>
                    <a:lnTo>
                      <a:pt x="131" y="49"/>
                    </a:lnTo>
                    <a:lnTo>
                      <a:pt x="136" y="49"/>
                    </a:lnTo>
                    <a:lnTo>
                      <a:pt x="136" y="45"/>
                    </a:lnTo>
                    <a:lnTo>
                      <a:pt x="136" y="45"/>
                    </a:lnTo>
                    <a:lnTo>
                      <a:pt x="136" y="45"/>
                    </a:lnTo>
                    <a:lnTo>
                      <a:pt x="136" y="45"/>
                    </a:lnTo>
                    <a:lnTo>
                      <a:pt x="136" y="45"/>
                    </a:lnTo>
                    <a:lnTo>
                      <a:pt x="136" y="40"/>
                    </a:lnTo>
                    <a:lnTo>
                      <a:pt x="140" y="40"/>
                    </a:lnTo>
                    <a:lnTo>
                      <a:pt x="140" y="40"/>
                    </a:lnTo>
                    <a:lnTo>
                      <a:pt x="140" y="40"/>
                    </a:lnTo>
                    <a:lnTo>
                      <a:pt x="140" y="40"/>
                    </a:lnTo>
                    <a:lnTo>
                      <a:pt x="140" y="45"/>
                    </a:lnTo>
                    <a:lnTo>
                      <a:pt x="145" y="45"/>
                    </a:lnTo>
                    <a:lnTo>
                      <a:pt x="140" y="45"/>
                    </a:lnTo>
                    <a:lnTo>
                      <a:pt x="140" y="49"/>
                    </a:lnTo>
                    <a:lnTo>
                      <a:pt x="140" y="49"/>
                    </a:lnTo>
                    <a:lnTo>
                      <a:pt x="136" y="49"/>
                    </a:lnTo>
                    <a:lnTo>
                      <a:pt x="136" y="49"/>
                    </a:lnTo>
                    <a:lnTo>
                      <a:pt x="136" y="49"/>
                    </a:lnTo>
                    <a:lnTo>
                      <a:pt x="136" y="49"/>
                    </a:lnTo>
                    <a:lnTo>
                      <a:pt x="136" y="49"/>
                    </a:lnTo>
                    <a:lnTo>
                      <a:pt x="136" y="49"/>
                    </a:lnTo>
                    <a:lnTo>
                      <a:pt x="131" y="49"/>
                    </a:lnTo>
                    <a:lnTo>
                      <a:pt x="131" y="54"/>
                    </a:lnTo>
                    <a:lnTo>
                      <a:pt x="127" y="54"/>
                    </a:lnTo>
                    <a:lnTo>
                      <a:pt x="127" y="49"/>
                    </a:lnTo>
                    <a:lnTo>
                      <a:pt x="127" y="49"/>
                    </a:lnTo>
                    <a:lnTo>
                      <a:pt x="127" y="54"/>
                    </a:lnTo>
                    <a:lnTo>
                      <a:pt x="127" y="54"/>
                    </a:lnTo>
                    <a:lnTo>
                      <a:pt x="127" y="54"/>
                    </a:lnTo>
                    <a:lnTo>
                      <a:pt x="122" y="54"/>
                    </a:lnTo>
                    <a:lnTo>
                      <a:pt x="122" y="54"/>
                    </a:lnTo>
                    <a:lnTo>
                      <a:pt x="118" y="54"/>
                    </a:lnTo>
                    <a:lnTo>
                      <a:pt x="118" y="54"/>
                    </a:lnTo>
                    <a:lnTo>
                      <a:pt x="118" y="54"/>
                    </a:lnTo>
                    <a:lnTo>
                      <a:pt x="118" y="54"/>
                    </a:lnTo>
                    <a:lnTo>
                      <a:pt x="118" y="49"/>
                    </a:lnTo>
                    <a:lnTo>
                      <a:pt x="127" y="49"/>
                    </a:lnTo>
                    <a:lnTo>
                      <a:pt x="131" y="45"/>
                    </a:lnTo>
                    <a:lnTo>
                      <a:pt x="131" y="45"/>
                    </a:lnTo>
                    <a:lnTo>
                      <a:pt x="131" y="40"/>
                    </a:lnTo>
                    <a:lnTo>
                      <a:pt x="131" y="40"/>
                    </a:lnTo>
                    <a:lnTo>
                      <a:pt x="131" y="40"/>
                    </a:lnTo>
                    <a:lnTo>
                      <a:pt x="131" y="40"/>
                    </a:lnTo>
                    <a:lnTo>
                      <a:pt x="131" y="40"/>
                    </a:lnTo>
                    <a:lnTo>
                      <a:pt x="131" y="36"/>
                    </a:lnTo>
                    <a:lnTo>
                      <a:pt x="131" y="36"/>
                    </a:lnTo>
                    <a:lnTo>
                      <a:pt x="136" y="36"/>
                    </a:lnTo>
                    <a:lnTo>
                      <a:pt x="136" y="36"/>
                    </a:lnTo>
                    <a:lnTo>
                      <a:pt x="136" y="36"/>
                    </a:lnTo>
                    <a:lnTo>
                      <a:pt x="136" y="36"/>
                    </a:lnTo>
                    <a:lnTo>
                      <a:pt x="136" y="36"/>
                    </a:lnTo>
                    <a:lnTo>
                      <a:pt x="136" y="36"/>
                    </a:lnTo>
                    <a:lnTo>
                      <a:pt x="136" y="40"/>
                    </a:lnTo>
                    <a:lnTo>
                      <a:pt x="136" y="40"/>
                    </a:lnTo>
                    <a:lnTo>
                      <a:pt x="136" y="40"/>
                    </a:lnTo>
                    <a:lnTo>
                      <a:pt x="136" y="45"/>
                    </a:lnTo>
                    <a:lnTo>
                      <a:pt x="136" y="45"/>
                    </a:lnTo>
                    <a:lnTo>
                      <a:pt x="136" y="45"/>
                    </a:lnTo>
                    <a:lnTo>
                      <a:pt x="131" y="49"/>
                    </a:lnTo>
                    <a:moveTo>
                      <a:pt x="154" y="27"/>
                    </a:moveTo>
                    <a:lnTo>
                      <a:pt x="154" y="27"/>
                    </a:lnTo>
                    <a:lnTo>
                      <a:pt x="154" y="31"/>
                    </a:lnTo>
                    <a:lnTo>
                      <a:pt x="154" y="27"/>
                    </a:lnTo>
                    <a:lnTo>
                      <a:pt x="154" y="27"/>
                    </a:lnTo>
                    <a:lnTo>
                      <a:pt x="159" y="31"/>
                    </a:lnTo>
                    <a:lnTo>
                      <a:pt x="159" y="31"/>
                    </a:lnTo>
                    <a:lnTo>
                      <a:pt x="159" y="31"/>
                    </a:lnTo>
                    <a:lnTo>
                      <a:pt x="159" y="31"/>
                    </a:lnTo>
                    <a:lnTo>
                      <a:pt x="159" y="31"/>
                    </a:lnTo>
                    <a:lnTo>
                      <a:pt x="159" y="31"/>
                    </a:lnTo>
                    <a:lnTo>
                      <a:pt x="159" y="31"/>
                    </a:lnTo>
                    <a:lnTo>
                      <a:pt x="159" y="36"/>
                    </a:lnTo>
                    <a:lnTo>
                      <a:pt x="159" y="36"/>
                    </a:lnTo>
                    <a:lnTo>
                      <a:pt x="159" y="36"/>
                    </a:lnTo>
                    <a:lnTo>
                      <a:pt x="154" y="36"/>
                    </a:lnTo>
                    <a:lnTo>
                      <a:pt x="154" y="36"/>
                    </a:lnTo>
                    <a:lnTo>
                      <a:pt x="149" y="36"/>
                    </a:lnTo>
                    <a:lnTo>
                      <a:pt x="149" y="40"/>
                    </a:lnTo>
                    <a:lnTo>
                      <a:pt x="149" y="40"/>
                    </a:lnTo>
                    <a:lnTo>
                      <a:pt x="149" y="40"/>
                    </a:lnTo>
                    <a:lnTo>
                      <a:pt x="145" y="40"/>
                    </a:lnTo>
                    <a:lnTo>
                      <a:pt x="145" y="40"/>
                    </a:lnTo>
                    <a:lnTo>
                      <a:pt x="145" y="36"/>
                    </a:lnTo>
                    <a:lnTo>
                      <a:pt x="145" y="36"/>
                    </a:lnTo>
                    <a:lnTo>
                      <a:pt x="145" y="36"/>
                    </a:lnTo>
                    <a:lnTo>
                      <a:pt x="149" y="36"/>
                    </a:lnTo>
                    <a:lnTo>
                      <a:pt x="145" y="36"/>
                    </a:lnTo>
                    <a:lnTo>
                      <a:pt x="149" y="31"/>
                    </a:lnTo>
                    <a:lnTo>
                      <a:pt x="149" y="31"/>
                    </a:lnTo>
                    <a:lnTo>
                      <a:pt x="149" y="31"/>
                    </a:lnTo>
                    <a:lnTo>
                      <a:pt x="149" y="31"/>
                    </a:lnTo>
                    <a:lnTo>
                      <a:pt x="154" y="31"/>
                    </a:lnTo>
                    <a:lnTo>
                      <a:pt x="149" y="31"/>
                    </a:lnTo>
                    <a:lnTo>
                      <a:pt x="149" y="31"/>
                    </a:lnTo>
                    <a:lnTo>
                      <a:pt x="149" y="31"/>
                    </a:lnTo>
                    <a:lnTo>
                      <a:pt x="149" y="31"/>
                    </a:lnTo>
                    <a:lnTo>
                      <a:pt x="154" y="31"/>
                    </a:lnTo>
                    <a:lnTo>
                      <a:pt x="154" y="27"/>
                    </a:lnTo>
                    <a:lnTo>
                      <a:pt x="154" y="27"/>
                    </a:lnTo>
                    <a:lnTo>
                      <a:pt x="154" y="27"/>
                    </a:lnTo>
                    <a:moveTo>
                      <a:pt x="172" y="18"/>
                    </a:moveTo>
                    <a:lnTo>
                      <a:pt x="172" y="18"/>
                    </a:lnTo>
                    <a:lnTo>
                      <a:pt x="172" y="22"/>
                    </a:lnTo>
                    <a:lnTo>
                      <a:pt x="177" y="22"/>
                    </a:lnTo>
                    <a:lnTo>
                      <a:pt x="177" y="18"/>
                    </a:lnTo>
                    <a:lnTo>
                      <a:pt x="177" y="18"/>
                    </a:lnTo>
                    <a:lnTo>
                      <a:pt x="177" y="22"/>
                    </a:lnTo>
                    <a:lnTo>
                      <a:pt x="177" y="22"/>
                    </a:lnTo>
                    <a:lnTo>
                      <a:pt x="177" y="22"/>
                    </a:lnTo>
                    <a:lnTo>
                      <a:pt x="172" y="22"/>
                    </a:lnTo>
                    <a:lnTo>
                      <a:pt x="172" y="22"/>
                    </a:lnTo>
                    <a:lnTo>
                      <a:pt x="172" y="22"/>
                    </a:lnTo>
                    <a:lnTo>
                      <a:pt x="172" y="27"/>
                    </a:lnTo>
                    <a:lnTo>
                      <a:pt x="168" y="27"/>
                    </a:lnTo>
                    <a:lnTo>
                      <a:pt x="168" y="27"/>
                    </a:lnTo>
                    <a:lnTo>
                      <a:pt x="168" y="27"/>
                    </a:lnTo>
                    <a:lnTo>
                      <a:pt x="168" y="27"/>
                    </a:lnTo>
                    <a:lnTo>
                      <a:pt x="163" y="27"/>
                    </a:lnTo>
                    <a:lnTo>
                      <a:pt x="163" y="31"/>
                    </a:lnTo>
                    <a:lnTo>
                      <a:pt x="159" y="27"/>
                    </a:lnTo>
                    <a:lnTo>
                      <a:pt x="159" y="27"/>
                    </a:lnTo>
                    <a:lnTo>
                      <a:pt x="159" y="27"/>
                    </a:lnTo>
                    <a:lnTo>
                      <a:pt x="163" y="27"/>
                    </a:lnTo>
                    <a:lnTo>
                      <a:pt x="163" y="27"/>
                    </a:lnTo>
                    <a:lnTo>
                      <a:pt x="163" y="27"/>
                    </a:lnTo>
                    <a:lnTo>
                      <a:pt x="163" y="27"/>
                    </a:lnTo>
                    <a:lnTo>
                      <a:pt x="163" y="27"/>
                    </a:lnTo>
                    <a:lnTo>
                      <a:pt x="163" y="27"/>
                    </a:lnTo>
                    <a:lnTo>
                      <a:pt x="163" y="27"/>
                    </a:lnTo>
                    <a:lnTo>
                      <a:pt x="163" y="22"/>
                    </a:lnTo>
                    <a:lnTo>
                      <a:pt x="168" y="22"/>
                    </a:lnTo>
                    <a:lnTo>
                      <a:pt x="168" y="27"/>
                    </a:lnTo>
                    <a:lnTo>
                      <a:pt x="168" y="22"/>
                    </a:lnTo>
                    <a:lnTo>
                      <a:pt x="168" y="22"/>
                    </a:lnTo>
                    <a:lnTo>
                      <a:pt x="168" y="22"/>
                    </a:lnTo>
                    <a:lnTo>
                      <a:pt x="168" y="22"/>
                    </a:lnTo>
                    <a:lnTo>
                      <a:pt x="168" y="22"/>
                    </a:lnTo>
                    <a:lnTo>
                      <a:pt x="168" y="18"/>
                    </a:lnTo>
                    <a:lnTo>
                      <a:pt x="172" y="18"/>
                    </a:lnTo>
                    <a:lnTo>
                      <a:pt x="172" y="18"/>
                    </a:lnTo>
                    <a:lnTo>
                      <a:pt x="172" y="18"/>
                    </a:lnTo>
                    <a:lnTo>
                      <a:pt x="172" y="18"/>
                    </a:lnTo>
                    <a:lnTo>
                      <a:pt x="172" y="18"/>
                    </a:lnTo>
                    <a:lnTo>
                      <a:pt x="172" y="18"/>
                    </a:lnTo>
                    <a:lnTo>
                      <a:pt x="172" y="18"/>
                    </a:lnTo>
                    <a:lnTo>
                      <a:pt x="172" y="18"/>
                    </a:lnTo>
                    <a:moveTo>
                      <a:pt x="271" y="9"/>
                    </a:moveTo>
                    <a:lnTo>
                      <a:pt x="271" y="9"/>
                    </a:lnTo>
                    <a:lnTo>
                      <a:pt x="271" y="9"/>
                    </a:lnTo>
                    <a:lnTo>
                      <a:pt x="271" y="4"/>
                    </a:lnTo>
                    <a:lnTo>
                      <a:pt x="276" y="9"/>
                    </a:lnTo>
                    <a:lnTo>
                      <a:pt x="271" y="9"/>
                    </a:lnTo>
                    <a:lnTo>
                      <a:pt x="276" y="13"/>
                    </a:lnTo>
                    <a:lnTo>
                      <a:pt x="276" y="13"/>
                    </a:lnTo>
                    <a:lnTo>
                      <a:pt x="276" y="13"/>
                    </a:lnTo>
                    <a:lnTo>
                      <a:pt x="276" y="13"/>
                    </a:lnTo>
                    <a:lnTo>
                      <a:pt x="276" y="13"/>
                    </a:lnTo>
                    <a:lnTo>
                      <a:pt x="276" y="13"/>
                    </a:lnTo>
                    <a:lnTo>
                      <a:pt x="276" y="9"/>
                    </a:lnTo>
                    <a:lnTo>
                      <a:pt x="276" y="9"/>
                    </a:lnTo>
                    <a:lnTo>
                      <a:pt x="276" y="4"/>
                    </a:lnTo>
                    <a:lnTo>
                      <a:pt x="281" y="4"/>
                    </a:lnTo>
                    <a:lnTo>
                      <a:pt x="281" y="4"/>
                    </a:lnTo>
                    <a:lnTo>
                      <a:pt x="285" y="4"/>
                    </a:lnTo>
                    <a:lnTo>
                      <a:pt x="285" y="4"/>
                    </a:lnTo>
                    <a:lnTo>
                      <a:pt x="285" y="4"/>
                    </a:lnTo>
                    <a:lnTo>
                      <a:pt x="285" y="4"/>
                    </a:lnTo>
                    <a:lnTo>
                      <a:pt x="290" y="4"/>
                    </a:lnTo>
                    <a:lnTo>
                      <a:pt x="290" y="9"/>
                    </a:lnTo>
                    <a:lnTo>
                      <a:pt x="290" y="9"/>
                    </a:lnTo>
                    <a:lnTo>
                      <a:pt x="290" y="9"/>
                    </a:lnTo>
                    <a:lnTo>
                      <a:pt x="294" y="4"/>
                    </a:lnTo>
                    <a:lnTo>
                      <a:pt x="294" y="4"/>
                    </a:lnTo>
                    <a:lnTo>
                      <a:pt x="299" y="9"/>
                    </a:lnTo>
                    <a:lnTo>
                      <a:pt x="299" y="9"/>
                    </a:lnTo>
                    <a:lnTo>
                      <a:pt x="299" y="9"/>
                    </a:lnTo>
                    <a:lnTo>
                      <a:pt x="299" y="9"/>
                    </a:lnTo>
                    <a:lnTo>
                      <a:pt x="303" y="9"/>
                    </a:lnTo>
                    <a:lnTo>
                      <a:pt x="308" y="13"/>
                    </a:lnTo>
                    <a:lnTo>
                      <a:pt x="308" y="13"/>
                    </a:lnTo>
                    <a:lnTo>
                      <a:pt x="308" y="13"/>
                    </a:lnTo>
                    <a:lnTo>
                      <a:pt x="303" y="13"/>
                    </a:lnTo>
                    <a:lnTo>
                      <a:pt x="299" y="18"/>
                    </a:lnTo>
                    <a:lnTo>
                      <a:pt x="294" y="18"/>
                    </a:lnTo>
                    <a:lnTo>
                      <a:pt x="281" y="18"/>
                    </a:lnTo>
                    <a:lnTo>
                      <a:pt x="281" y="18"/>
                    </a:lnTo>
                    <a:lnTo>
                      <a:pt x="294" y="18"/>
                    </a:lnTo>
                    <a:lnTo>
                      <a:pt x="294" y="22"/>
                    </a:lnTo>
                    <a:lnTo>
                      <a:pt x="294" y="22"/>
                    </a:lnTo>
                    <a:lnTo>
                      <a:pt x="294" y="22"/>
                    </a:lnTo>
                    <a:lnTo>
                      <a:pt x="294" y="22"/>
                    </a:lnTo>
                    <a:lnTo>
                      <a:pt x="294" y="22"/>
                    </a:lnTo>
                    <a:lnTo>
                      <a:pt x="294" y="22"/>
                    </a:lnTo>
                    <a:lnTo>
                      <a:pt x="299" y="22"/>
                    </a:lnTo>
                    <a:lnTo>
                      <a:pt x="299" y="27"/>
                    </a:lnTo>
                    <a:lnTo>
                      <a:pt x="299" y="22"/>
                    </a:lnTo>
                    <a:lnTo>
                      <a:pt x="299" y="22"/>
                    </a:lnTo>
                    <a:lnTo>
                      <a:pt x="299" y="22"/>
                    </a:lnTo>
                    <a:lnTo>
                      <a:pt x="303" y="22"/>
                    </a:lnTo>
                    <a:lnTo>
                      <a:pt x="303" y="22"/>
                    </a:lnTo>
                    <a:lnTo>
                      <a:pt x="303" y="22"/>
                    </a:lnTo>
                    <a:lnTo>
                      <a:pt x="303" y="22"/>
                    </a:lnTo>
                    <a:lnTo>
                      <a:pt x="303" y="22"/>
                    </a:lnTo>
                    <a:lnTo>
                      <a:pt x="303" y="22"/>
                    </a:lnTo>
                    <a:lnTo>
                      <a:pt x="308" y="22"/>
                    </a:lnTo>
                    <a:lnTo>
                      <a:pt x="308" y="27"/>
                    </a:lnTo>
                    <a:lnTo>
                      <a:pt x="308" y="27"/>
                    </a:lnTo>
                    <a:lnTo>
                      <a:pt x="308" y="27"/>
                    </a:lnTo>
                    <a:lnTo>
                      <a:pt x="308" y="27"/>
                    </a:lnTo>
                    <a:lnTo>
                      <a:pt x="308" y="27"/>
                    </a:lnTo>
                    <a:lnTo>
                      <a:pt x="303" y="27"/>
                    </a:lnTo>
                    <a:lnTo>
                      <a:pt x="303" y="27"/>
                    </a:lnTo>
                    <a:lnTo>
                      <a:pt x="299" y="27"/>
                    </a:lnTo>
                    <a:lnTo>
                      <a:pt x="299" y="27"/>
                    </a:lnTo>
                    <a:lnTo>
                      <a:pt x="299" y="27"/>
                    </a:lnTo>
                    <a:lnTo>
                      <a:pt x="299" y="27"/>
                    </a:lnTo>
                    <a:lnTo>
                      <a:pt x="299" y="27"/>
                    </a:lnTo>
                    <a:lnTo>
                      <a:pt x="299" y="27"/>
                    </a:lnTo>
                    <a:lnTo>
                      <a:pt x="299" y="31"/>
                    </a:lnTo>
                    <a:lnTo>
                      <a:pt x="299" y="31"/>
                    </a:lnTo>
                    <a:lnTo>
                      <a:pt x="299" y="31"/>
                    </a:lnTo>
                    <a:lnTo>
                      <a:pt x="299" y="31"/>
                    </a:lnTo>
                    <a:lnTo>
                      <a:pt x="294" y="31"/>
                    </a:lnTo>
                    <a:lnTo>
                      <a:pt x="290" y="31"/>
                    </a:lnTo>
                    <a:lnTo>
                      <a:pt x="290" y="36"/>
                    </a:lnTo>
                    <a:lnTo>
                      <a:pt x="290" y="36"/>
                    </a:lnTo>
                    <a:lnTo>
                      <a:pt x="290" y="36"/>
                    </a:lnTo>
                    <a:lnTo>
                      <a:pt x="290" y="36"/>
                    </a:lnTo>
                    <a:lnTo>
                      <a:pt x="285" y="36"/>
                    </a:lnTo>
                    <a:lnTo>
                      <a:pt x="285" y="36"/>
                    </a:lnTo>
                    <a:lnTo>
                      <a:pt x="285" y="36"/>
                    </a:lnTo>
                    <a:lnTo>
                      <a:pt x="290" y="31"/>
                    </a:lnTo>
                    <a:lnTo>
                      <a:pt x="290" y="31"/>
                    </a:lnTo>
                    <a:lnTo>
                      <a:pt x="290" y="31"/>
                    </a:lnTo>
                    <a:lnTo>
                      <a:pt x="290" y="31"/>
                    </a:lnTo>
                    <a:lnTo>
                      <a:pt x="290" y="27"/>
                    </a:lnTo>
                    <a:lnTo>
                      <a:pt x="285" y="22"/>
                    </a:lnTo>
                    <a:lnTo>
                      <a:pt x="281" y="22"/>
                    </a:lnTo>
                    <a:lnTo>
                      <a:pt x="276" y="22"/>
                    </a:lnTo>
                    <a:lnTo>
                      <a:pt x="276" y="22"/>
                    </a:lnTo>
                    <a:lnTo>
                      <a:pt x="271" y="18"/>
                    </a:lnTo>
                    <a:lnTo>
                      <a:pt x="271" y="18"/>
                    </a:lnTo>
                    <a:lnTo>
                      <a:pt x="267" y="18"/>
                    </a:lnTo>
                    <a:lnTo>
                      <a:pt x="267" y="22"/>
                    </a:lnTo>
                    <a:lnTo>
                      <a:pt x="262" y="22"/>
                    </a:lnTo>
                    <a:lnTo>
                      <a:pt x="262" y="22"/>
                    </a:lnTo>
                    <a:lnTo>
                      <a:pt x="262" y="22"/>
                    </a:lnTo>
                    <a:lnTo>
                      <a:pt x="262" y="22"/>
                    </a:lnTo>
                    <a:lnTo>
                      <a:pt x="258" y="22"/>
                    </a:lnTo>
                    <a:lnTo>
                      <a:pt x="258" y="22"/>
                    </a:lnTo>
                    <a:lnTo>
                      <a:pt x="258" y="22"/>
                    </a:lnTo>
                    <a:lnTo>
                      <a:pt x="253" y="22"/>
                    </a:lnTo>
                    <a:lnTo>
                      <a:pt x="253" y="27"/>
                    </a:lnTo>
                    <a:lnTo>
                      <a:pt x="253" y="27"/>
                    </a:lnTo>
                    <a:lnTo>
                      <a:pt x="253" y="27"/>
                    </a:lnTo>
                    <a:lnTo>
                      <a:pt x="249" y="27"/>
                    </a:lnTo>
                    <a:lnTo>
                      <a:pt x="249" y="31"/>
                    </a:lnTo>
                    <a:lnTo>
                      <a:pt x="249" y="31"/>
                    </a:lnTo>
                    <a:lnTo>
                      <a:pt x="249" y="36"/>
                    </a:lnTo>
                    <a:lnTo>
                      <a:pt x="249" y="36"/>
                    </a:lnTo>
                    <a:lnTo>
                      <a:pt x="249" y="40"/>
                    </a:lnTo>
                    <a:lnTo>
                      <a:pt x="249" y="40"/>
                    </a:lnTo>
                    <a:lnTo>
                      <a:pt x="249" y="40"/>
                    </a:lnTo>
                    <a:lnTo>
                      <a:pt x="249" y="40"/>
                    </a:lnTo>
                    <a:lnTo>
                      <a:pt x="244" y="40"/>
                    </a:lnTo>
                    <a:lnTo>
                      <a:pt x="244" y="40"/>
                    </a:lnTo>
                    <a:lnTo>
                      <a:pt x="244" y="45"/>
                    </a:lnTo>
                    <a:lnTo>
                      <a:pt x="244" y="45"/>
                    </a:lnTo>
                    <a:lnTo>
                      <a:pt x="240" y="45"/>
                    </a:lnTo>
                    <a:lnTo>
                      <a:pt x="240" y="45"/>
                    </a:lnTo>
                    <a:lnTo>
                      <a:pt x="240" y="45"/>
                    </a:lnTo>
                    <a:lnTo>
                      <a:pt x="235" y="45"/>
                    </a:lnTo>
                    <a:lnTo>
                      <a:pt x="235" y="45"/>
                    </a:lnTo>
                    <a:lnTo>
                      <a:pt x="231" y="45"/>
                    </a:lnTo>
                    <a:lnTo>
                      <a:pt x="231" y="45"/>
                    </a:lnTo>
                    <a:lnTo>
                      <a:pt x="231" y="40"/>
                    </a:lnTo>
                    <a:lnTo>
                      <a:pt x="226" y="45"/>
                    </a:lnTo>
                    <a:lnTo>
                      <a:pt x="226" y="45"/>
                    </a:lnTo>
                    <a:lnTo>
                      <a:pt x="226" y="45"/>
                    </a:lnTo>
                    <a:lnTo>
                      <a:pt x="222" y="45"/>
                    </a:lnTo>
                    <a:lnTo>
                      <a:pt x="222" y="45"/>
                    </a:lnTo>
                    <a:lnTo>
                      <a:pt x="222" y="45"/>
                    </a:lnTo>
                    <a:lnTo>
                      <a:pt x="217" y="45"/>
                    </a:lnTo>
                    <a:lnTo>
                      <a:pt x="213" y="45"/>
                    </a:lnTo>
                    <a:lnTo>
                      <a:pt x="213" y="45"/>
                    </a:lnTo>
                    <a:lnTo>
                      <a:pt x="213" y="45"/>
                    </a:lnTo>
                    <a:lnTo>
                      <a:pt x="208" y="40"/>
                    </a:lnTo>
                    <a:lnTo>
                      <a:pt x="208" y="40"/>
                    </a:lnTo>
                    <a:lnTo>
                      <a:pt x="208" y="40"/>
                    </a:lnTo>
                    <a:lnTo>
                      <a:pt x="204" y="36"/>
                    </a:lnTo>
                    <a:lnTo>
                      <a:pt x="199" y="36"/>
                    </a:lnTo>
                    <a:lnTo>
                      <a:pt x="199" y="36"/>
                    </a:lnTo>
                    <a:lnTo>
                      <a:pt x="199" y="36"/>
                    </a:lnTo>
                    <a:lnTo>
                      <a:pt x="199" y="36"/>
                    </a:lnTo>
                    <a:lnTo>
                      <a:pt x="195" y="36"/>
                    </a:lnTo>
                    <a:lnTo>
                      <a:pt x="195" y="36"/>
                    </a:lnTo>
                    <a:lnTo>
                      <a:pt x="195" y="36"/>
                    </a:lnTo>
                    <a:lnTo>
                      <a:pt x="195" y="36"/>
                    </a:lnTo>
                    <a:lnTo>
                      <a:pt x="195" y="40"/>
                    </a:lnTo>
                    <a:lnTo>
                      <a:pt x="195" y="40"/>
                    </a:lnTo>
                    <a:lnTo>
                      <a:pt x="195" y="36"/>
                    </a:lnTo>
                    <a:lnTo>
                      <a:pt x="190" y="36"/>
                    </a:lnTo>
                    <a:lnTo>
                      <a:pt x="190" y="40"/>
                    </a:lnTo>
                    <a:lnTo>
                      <a:pt x="190" y="40"/>
                    </a:lnTo>
                    <a:lnTo>
                      <a:pt x="186" y="40"/>
                    </a:lnTo>
                    <a:lnTo>
                      <a:pt x="186" y="40"/>
                    </a:lnTo>
                    <a:lnTo>
                      <a:pt x="186" y="40"/>
                    </a:lnTo>
                    <a:lnTo>
                      <a:pt x="186" y="40"/>
                    </a:lnTo>
                    <a:lnTo>
                      <a:pt x="186" y="45"/>
                    </a:lnTo>
                    <a:lnTo>
                      <a:pt x="186" y="45"/>
                    </a:lnTo>
                    <a:lnTo>
                      <a:pt x="186" y="45"/>
                    </a:lnTo>
                    <a:lnTo>
                      <a:pt x="186" y="49"/>
                    </a:lnTo>
                    <a:lnTo>
                      <a:pt x="186" y="49"/>
                    </a:lnTo>
                    <a:lnTo>
                      <a:pt x="186" y="49"/>
                    </a:lnTo>
                    <a:lnTo>
                      <a:pt x="186" y="49"/>
                    </a:lnTo>
                    <a:lnTo>
                      <a:pt x="181" y="49"/>
                    </a:lnTo>
                    <a:lnTo>
                      <a:pt x="181" y="49"/>
                    </a:lnTo>
                    <a:lnTo>
                      <a:pt x="177" y="49"/>
                    </a:lnTo>
                    <a:lnTo>
                      <a:pt x="172" y="49"/>
                    </a:lnTo>
                    <a:lnTo>
                      <a:pt x="172" y="49"/>
                    </a:lnTo>
                    <a:lnTo>
                      <a:pt x="168" y="49"/>
                    </a:lnTo>
                    <a:lnTo>
                      <a:pt x="163" y="49"/>
                    </a:lnTo>
                    <a:lnTo>
                      <a:pt x="163" y="49"/>
                    </a:lnTo>
                    <a:lnTo>
                      <a:pt x="163" y="49"/>
                    </a:lnTo>
                    <a:lnTo>
                      <a:pt x="163" y="49"/>
                    </a:lnTo>
                    <a:lnTo>
                      <a:pt x="163" y="54"/>
                    </a:lnTo>
                    <a:lnTo>
                      <a:pt x="163" y="54"/>
                    </a:lnTo>
                    <a:lnTo>
                      <a:pt x="163" y="54"/>
                    </a:lnTo>
                    <a:lnTo>
                      <a:pt x="163" y="58"/>
                    </a:lnTo>
                    <a:lnTo>
                      <a:pt x="159" y="58"/>
                    </a:lnTo>
                    <a:lnTo>
                      <a:pt x="154" y="58"/>
                    </a:lnTo>
                    <a:lnTo>
                      <a:pt x="154" y="58"/>
                    </a:lnTo>
                    <a:lnTo>
                      <a:pt x="149" y="58"/>
                    </a:lnTo>
                    <a:lnTo>
                      <a:pt x="145" y="58"/>
                    </a:lnTo>
                    <a:lnTo>
                      <a:pt x="145" y="68"/>
                    </a:lnTo>
                    <a:lnTo>
                      <a:pt x="145" y="68"/>
                    </a:lnTo>
                    <a:lnTo>
                      <a:pt x="145" y="68"/>
                    </a:lnTo>
                    <a:lnTo>
                      <a:pt x="140" y="68"/>
                    </a:lnTo>
                    <a:lnTo>
                      <a:pt x="140" y="68"/>
                    </a:lnTo>
                    <a:lnTo>
                      <a:pt x="140" y="68"/>
                    </a:lnTo>
                    <a:lnTo>
                      <a:pt x="140" y="72"/>
                    </a:lnTo>
                    <a:lnTo>
                      <a:pt x="140" y="72"/>
                    </a:lnTo>
                    <a:lnTo>
                      <a:pt x="145" y="72"/>
                    </a:lnTo>
                    <a:lnTo>
                      <a:pt x="145" y="77"/>
                    </a:lnTo>
                    <a:lnTo>
                      <a:pt x="145" y="77"/>
                    </a:lnTo>
                    <a:lnTo>
                      <a:pt x="140" y="77"/>
                    </a:lnTo>
                    <a:lnTo>
                      <a:pt x="136" y="81"/>
                    </a:lnTo>
                    <a:lnTo>
                      <a:pt x="131" y="86"/>
                    </a:lnTo>
                    <a:lnTo>
                      <a:pt x="131" y="86"/>
                    </a:lnTo>
                    <a:lnTo>
                      <a:pt x="131" y="90"/>
                    </a:lnTo>
                    <a:lnTo>
                      <a:pt x="131" y="90"/>
                    </a:lnTo>
                    <a:lnTo>
                      <a:pt x="127" y="90"/>
                    </a:lnTo>
                    <a:lnTo>
                      <a:pt x="127" y="95"/>
                    </a:lnTo>
                    <a:lnTo>
                      <a:pt x="127" y="95"/>
                    </a:lnTo>
                    <a:lnTo>
                      <a:pt x="122" y="95"/>
                    </a:lnTo>
                    <a:lnTo>
                      <a:pt x="122" y="99"/>
                    </a:lnTo>
                    <a:lnTo>
                      <a:pt x="122" y="99"/>
                    </a:lnTo>
                    <a:lnTo>
                      <a:pt x="122" y="99"/>
                    </a:lnTo>
                    <a:lnTo>
                      <a:pt x="122" y="99"/>
                    </a:lnTo>
                    <a:lnTo>
                      <a:pt x="122" y="104"/>
                    </a:lnTo>
                    <a:lnTo>
                      <a:pt x="122" y="108"/>
                    </a:lnTo>
                    <a:lnTo>
                      <a:pt x="122" y="108"/>
                    </a:lnTo>
                    <a:lnTo>
                      <a:pt x="118" y="113"/>
                    </a:lnTo>
                    <a:lnTo>
                      <a:pt x="118" y="117"/>
                    </a:lnTo>
                    <a:lnTo>
                      <a:pt x="113" y="117"/>
                    </a:lnTo>
                    <a:lnTo>
                      <a:pt x="113" y="122"/>
                    </a:lnTo>
                    <a:lnTo>
                      <a:pt x="113" y="122"/>
                    </a:lnTo>
                    <a:lnTo>
                      <a:pt x="118" y="126"/>
                    </a:lnTo>
                    <a:lnTo>
                      <a:pt x="118" y="126"/>
                    </a:lnTo>
                    <a:lnTo>
                      <a:pt x="118" y="131"/>
                    </a:lnTo>
                    <a:lnTo>
                      <a:pt x="118" y="131"/>
                    </a:lnTo>
                    <a:lnTo>
                      <a:pt x="118" y="131"/>
                    </a:lnTo>
                    <a:lnTo>
                      <a:pt x="118" y="131"/>
                    </a:lnTo>
                    <a:lnTo>
                      <a:pt x="113" y="135"/>
                    </a:lnTo>
                    <a:lnTo>
                      <a:pt x="113" y="131"/>
                    </a:lnTo>
                    <a:lnTo>
                      <a:pt x="109" y="131"/>
                    </a:lnTo>
                    <a:lnTo>
                      <a:pt x="104" y="131"/>
                    </a:lnTo>
                    <a:lnTo>
                      <a:pt x="104" y="131"/>
                    </a:lnTo>
                    <a:lnTo>
                      <a:pt x="100" y="135"/>
                    </a:lnTo>
                    <a:lnTo>
                      <a:pt x="100" y="135"/>
                    </a:lnTo>
                    <a:lnTo>
                      <a:pt x="100" y="135"/>
                    </a:lnTo>
                    <a:lnTo>
                      <a:pt x="100" y="135"/>
                    </a:lnTo>
                    <a:lnTo>
                      <a:pt x="95" y="140"/>
                    </a:lnTo>
                    <a:lnTo>
                      <a:pt x="95" y="140"/>
                    </a:lnTo>
                    <a:lnTo>
                      <a:pt x="95" y="144"/>
                    </a:lnTo>
                    <a:lnTo>
                      <a:pt x="91" y="149"/>
                    </a:lnTo>
                    <a:lnTo>
                      <a:pt x="91" y="149"/>
                    </a:lnTo>
                    <a:lnTo>
                      <a:pt x="91" y="149"/>
                    </a:lnTo>
                    <a:lnTo>
                      <a:pt x="95" y="153"/>
                    </a:lnTo>
                    <a:lnTo>
                      <a:pt x="91" y="153"/>
                    </a:lnTo>
                    <a:lnTo>
                      <a:pt x="91" y="153"/>
                    </a:lnTo>
                    <a:lnTo>
                      <a:pt x="91" y="158"/>
                    </a:lnTo>
                    <a:lnTo>
                      <a:pt x="95" y="158"/>
                    </a:lnTo>
                    <a:lnTo>
                      <a:pt x="91" y="158"/>
                    </a:lnTo>
                    <a:lnTo>
                      <a:pt x="91" y="158"/>
                    </a:lnTo>
                    <a:lnTo>
                      <a:pt x="95" y="167"/>
                    </a:lnTo>
                    <a:lnTo>
                      <a:pt x="95" y="167"/>
                    </a:lnTo>
                    <a:lnTo>
                      <a:pt x="95" y="167"/>
                    </a:lnTo>
                    <a:lnTo>
                      <a:pt x="95" y="171"/>
                    </a:lnTo>
                    <a:lnTo>
                      <a:pt x="95" y="176"/>
                    </a:lnTo>
                    <a:lnTo>
                      <a:pt x="95" y="176"/>
                    </a:lnTo>
                    <a:lnTo>
                      <a:pt x="100" y="181"/>
                    </a:lnTo>
                    <a:lnTo>
                      <a:pt x="100" y="181"/>
                    </a:lnTo>
                    <a:lnTo>
                      <a:pt x="100" y="181"/>
                    </a:lnTo>
                    <a:lnTo>
                      <a:pt x="104" y="185"/>
                    </a:lnTo>
                    <a:lnTo>
                      <a:pt x="104" y="185"/>
                    </a:lnTo>
                    <a:lnTo>
                      <a:pt x="104" y="185"/>
                    </a:lnTo>
                    <a:lnTo>
                      <a:pt x="100" y="185"/>
                    </a:lnTo>
                    <a:lnTo>
                      <a:pt x="100" y="190"/>
                    </a:lnTo>
                    <a:lnTo>
                      <a:pt x="100" y="190"/>
                    </a:lnTo>
                    <a:lnTo>
                      <a:pt x="100" y="190"/>
                    </a:lnTo>
                    <a:lnTo>
                      <a:pt x="100" y="190"/>
                    </a:lnTo>
                    <a:lnTo>
                      <a:pt x="95" y="190"/>
                    </a:lnTo>
                    <a:lnTo>
                      <a:pt x="95" y="190"/>
                    </a:lnTo>
                    <a:lnTo>
                      <a:pt x="95" y="194"/>
                    </a:lnTo>
                    <a:lnTo>
                      <a:pt x="100" y="194"/>
                    </a:lnTo>
                    <a:lnTo>
                      <a:pt x="100" y="199"/>
                    </a:lnTo>
                    <a:lnTo>
                      <a:pt x="100" y="199"/>
                    </a:lnTo>
                    <a:lnTo>
                      <a:pt x="100" y="203"/>
                    </a:lnTo>
                    <a:lnTo>
                      <a:pt x="100" y="203"/>
                    </a:lnTo>
                    <a:lnTo>
                      <a:pt x="100" y="203"/>
                    </a:lnTo>
                    <a:lnTo>
                      <a:pt x="100" y="208"/>
                    </a:lnTo>
                    <a:lnTo>
                      <a:pt x="95" y="208"/>
                    </a:lnTo>
                    <a:lnTo>
                      <a:pt x="95" y="208"/>
                    </a:lnTo>
                    <a:lnTo>
                      <a:pt x="95" y="212"/>
                    </a:lnTo>
                    <a:lnTo>
                      <a:pt x="95" y="212"/>
                    </a:lnTo>
                    <a:lnTo>
                      <a:pt x="91" y="212"/>
                    </a:lnTo>
                    <a:lnTo>
                      <a:pt x="91" y="212"/>
                    </a:lnTo>
                    <a:lnTo>
                      <a:pt x="91" y="212"/>
                    </a:lnTo>
                    <a:lnTo>
                      <a:pt x="91" y="217"/>
                    </a:lnTo>
                    <a:lnTo>
                      <a:pt x="86" y="217"/>
                    </a:lnTo>
                    <a:lnTo>
                      <a:pt x="86" y="217"/>
                    </a:lnTo>
                    <a:lnTo>
                      <a:pt x="91" y="221"/>
                    </a:lnTo>
                    <a:lnTo>
                      <a:pt x="91" y="221"/>
                    </a:lnTo>
                    <a:lnTo>
                      <a:pt x="91" y="226"/>
                    </a:lnTo>
                    <a:lnTo>
                      <a:pt x="91" y="226"/>
                    </a:lnTo>
                    <a:lnTo>
                      <a:pt x="86" y="230"/>
                    </a:lnTo>
                    <a:lnTo>
                      <a:pt x="86" y="230"/>
                    </a:lnTo>
                    <a:lnTo>
                      <a:pt x="86" y="230"/>
                    </a:lnTo>
                    <a:lnTo>
                      <a:pt x="86" y="226"/>
                    </a:lnTo>
                    <a:lnTo>
                      <a:pt x="86" y="226"/>
                    </a:lnTo>
                    <a:lnTo>
                      <a:pt x="82" y="226"/>
                    </a:lnTo>
                    <a:lnTo>
                      <a:pt x="82" y="226"/>
                    </a:lnTo>
                    <a:lnTo>
                      <a:pt x="82" y="226"/>
                    </a:lnTo>
                    <a:lnTo>
                      <a:pt x="77" y="226"/>
                    </a:lnTo>
                    <a:lnTo>
                      <a:pt x="77" y="226"/>
                    </a:lnTo>
                    <a:lnTo>
                      <a:pt x="77" y="226"/>
                    </a:lnTo>
                    <a:lnTo>
                      <a:pt x="77" y="221"/>
                    </a:lnTo>
                    <a:lnTo>
                      <a:pt x="73" y="221"/>
                    </a:lnTo>
                    <a:lnTo>
                      <a:pt x="73" y="221"/>
                    </a:lnTo>
                    <a:lnTo>
                      <a:pt x="73" y="217"/>
                    </a:lnTo>
                    <a:lnTo>
                      <a:pt x="73" y="217"/>
                    </a:lnTo>
                    <a:lnTo>
                      <a:pt x="73" y="212"/>
                    </a:lnTo>
                    <a:lnTo>
                      <a:pt x="73" y="217"/>
                    </a:lnTo>
                    <a:lnTo>
                      <a:pt x="73" y="217"/>
                    </a:lnTo>
                    <a:lnTo>
                      <a:pt x="73" y="217"/>
                    </a:lnTo>
                    <a:lnTo>
                      <a:pt x="73" y="217"/>
                    </a:lnTo>
                    <a:lnTo>
                      <a:pt x="73" y="221"/>
                    </a:lnTo>
                    <a:lnTo>
                      <a:pt x="73" y="221"/>
                    </a:lnTo>
                    <a:lnTo>
                      <a:pt x="73" y="221"/>
                    </a:lnTo>
                    <a:lnTo>
                      <a:pt x="73" y="221"/>
                    </a:lnTo>
                    <a:lnTo>
                      <a:pt x="68" y="226"/>
                    </a:lnTo>
                    <a:lnTo>
                      <a:pt x="68" y="226"/>
                    </a:lnTo>
                    <a:lnTo>
                      <a:pt x="68" y="226"/>
                    </a:lnTo>
                    <a:lnTo>
                      <a:pt x="68" y="226"/>
                    </a:lnTo>
                    <a:lnTo>
                      <a:pt x="64" y="230"/>
                    </a:lnTo>
                    <a:lnTo>
                      <a:pt x="64" y="230"/>
                    </a:lnTo>
                    <a:lnTo>
                      <a:pt x="64" y="226"/>
                    </a:lnTo>
                    <a:lnTo>
                      <a:pt x="59" y="226"/>
                    </a:lnTo>
                    <a:lnTo>
                      <a:pt x="59" y="226"/>
                    </a:lnTo>
                    <a:lnTo>
                      <a:pt x="59" y="226"/>
                    </a:lnTo>
                    <a:lnTo>
                      <a:pt x="64" y="226"/>
                    </a:lnTo>
                    <a:lnTo>
                      <a:pt x="59" y="230"/>
                    </a:lnTo>
                    <a:lnTo>
                      <a:pt x="59" y="230"/>
                    </a:lnTo>
                    <a:lnTo>
                      <a:pt x="59" y="230"/>
                    </a:lnTo>
                    <a:lnTo>
                      <a:pt x="55" y="230"/>
                    </a:lnTo>
                    <a:lnTo>
                      <a:pt x="59" y="230"/>
                    </a:lnTo>
                    <a:lnTo>
                      <a:pt x="55" y="230"/>
                    </a:lnTo>
                    <a:lnTo>
                      <a:pt x="55" y="230"/>
                    </a:lnTo>
                    <a:lnTo>
                      <a:pt x="55" y="235"/>
                    </a:lnTo>
                    <a:lnTo>
                      <a:pt x="55" y="235"/>
                    </a:lnTo>
                    <a:lnTo>
                      <a:pt x="50" y="235"/>
                    </a:lnTo>
                    <a:lnTo>
                      <a:pt x="46" y="239"/>
                    </a:lnTo>
                    <a:lnTo>
                      <a:pt x="41" y="244"/>
                    </a:lnTo>
                    <a:lnTo>
                      <a:pt x="41" y="244"/>
                    </a:lnTo>
                    <a:lnTo>
                      <a:pt x="41" y="244"/>
                    </a:lnTo>
                    <a:lnTo>
                      <a:pt x="37" y="244"/>
                    </a:lnTo>
                    <a:lnTo>
                      <a:pt x="32" y="244"/>
                    </a:lnTo>
                    <a:lnTo>
                      <a:pt x="28" y="244"/>
                    </a:lnTo>
                    <a:lnTo>
                      <a:pt x="23" y="244"/>
                    </a:lnTo>
                    <a:lnTo>
                      <a:pt x="23" y="244"/>
                    </a:lnTo>
                    <a:lnTo>
                      <a:pt x="23" y="244"/>
                    </a:lnTo>
                    <a:lnTo>
                      <a:pt x="23" y="244"/>
                    </a:lnTo>
                    <a:lnTo>
                      <a:pt x="23" y="244"/>
                    </a:lnTo>
                    <a:lnTo>
                      <a:pt x="23" y="244"/>
                    </a:lnTo>
                    <a:lnTo>
                      <a:pt x="23" y="244"/>
                    </a:lnTo>
                    <a:lnTo>
                      <a:pt x="23" y="244"/>
                    </a:lnTo>
                    <a:lnTo>
                      <a:pt x="23" y="244"/>
                    </a:lnTo>
                    <a:lnTo>
                      <a:pt x="23" y="244"/>
                    </a:lnTo>
                    <a:lnTo>
                      <a:pt x="18" y="244"/>
                    </a:lnTo>
                    <a:lnTo>
                      <a:pt x="18" y="244"/>
                    </a:lnTo>
                    <a:lnTo>
                      <a:pt x="18" y="244"/>
                    </a:lnTo>
                    <a:lnTo>
                      <a:pt x="23" y="244"/>
                    </a:lnTo>
                    <a:lnTo>
                      <a:pt x="18" y="244"/>
                    </a:lnTo>
                    <a:lnTo>
                      <a:pt x="18" y="239"/>
                    </a:lnTo>
                    <a:lnTo>
                      <a:pt x="18" y="239"/>
                    </a:lnTo>
                    <a:lnTo>
                      <a:pt x="18" y="239"/>
                    </a:lnTo>
                    <a:lnTo>
                      <a:pt x="18" y="239"/>
                    </a:lnTo>
                    <a:lnTo>
                      <a:pt x="14" y="239"/>
                    </a:lnTo>
                    <a:lnTo>
                      <a:pt x="9" y="239"/>
                    </a:lnTo>
                    <a:lnTo>
                      <a:pt x="9" y="235"/>
                    </a:lnTo>
                    <a:lnTo>
                      <a:pt x="5" y="235"/>
                    </a:lnTo>
                    <a:lnTo>
                      <a:pt x="5" y="235"/>
                    </a:lnTo>
                    <a:lnTo>
                      <a:pt x="5" y="230"/>
                    </a:lnTo>
                    <a:lnTo>
                      <a:pt x="5" y="226"/>
                    </a:lnTo>
                    <a:lnTo>
                      <a:pt x="5" y="226"/>
                    </a:lnTo>
                    <a:lnTo>
                      <a:pt x="9" y="230"/>
                    </a:lnTo>
                    <a:lnTo>
                      <a:pt x="14" y="230"/>
                    </a:lnTo>
                    <a:lnTo>
                      <a:pt x="14" y="230"/>
                    </a:lnTo>
                    <a:lnTo>
                      <a:pt x="14" y="230"/>
                    </a:lnTo>
                    <a:lnTo>
                      <a:pt x="18" y="226"/>
                    </a:lnTo>
                    <a:lnTo>
                      <a:pt x="18" y="226"/>
                    </a:lnTo>
                    <a:lnTo>
                      <a:pt x="14" y="230"/>
                    </a:lnTo>
                    <a:lnTo>
                      <a:pt x="14" y="226"/>
                    </a:lnTo>
                    <a:lnTo>
                      <a:pt x="9" y="226"/>
                    </a:lnTo>
                    <a:lnTo>
                      <a:pt x="9" y="226"/>
                    </a:lnTo>
                    <a:lnTo>
                      <a:pt x="9" y="226"/>
                    </a:lnTo>
                    <a:lnTo>
                      <a:pt x="9" y="226"/>
                    </a:lnTo>
                    <a:lnTo>
                      <a:pt x="9" y="221"/>
                    </a:lnTo>
                    <a:lnTo>
                      <a:pt x="9" y="221"/>
                    </a:lnTo>
                    <a:lnTo>
                      <a:pt x="14" y="221"/>
                    </a:lnTo>
                    <a:lnTo>
                      <a:pt x="14" y="221"/>
                    </a:lnTo>
                    <a:lnTo>
                      <a:pt x="18" y="217"/>
                    </a:lnTo>
                    <a:lnTo>
                      <a:pt x="18" y="217"/>
                    </a:lnTo>
                    <a:lnTo>
                      <a:pt x="18" y="217"/>
                    </a:lnTo>
                    <a:lnTo>
                      <a:pt x="14" y="217"/>
                    </a:lnTo>
                    <a:lnTo>
                      <a:pt x="14" y="217"/>
                    </a:lnTo>
                    <a:lnTo>
                      <a:pt x="14" y="221"/>
                    </a:lnTo>
                    <a:lnTo>
                      <a:pt x="9" y="221"/>
                    </a:lnTo>
                    <a:lnTo>
                      <a:pt x="9" y="221"/>
                    </a:lnTo>
                    <a:lnTo>
                      <a:pt x="9" y="221"/>
                    </a:lnTo>
                    <a:lnTo>
                      <a:pt x="5" y="221"/>
                    </a:lnTo>
                    <a:lnTo>
                      <a:pt x="5" y="226"/>
                    </a:lnTo>
                    <a:lnTo>
                      <a:pt x="5" y="226"/>
                    </a:lnTo>
                    <a:lnTo>
                      <a:pt x="0" y="226"/>
                    </a:lnTo>
                    <a:lnTo>
                      <a:pt x="0" y="221"/>
                    </a:lnTo>
                    <a:lnTo>
                      <a:pt x="0" y="217"/>
                    </a:lnTo>
                    <a:lnTo>
                      <a:pt x="0" y="217"/>
                    </a:lnTo>
                    <a:lnTo>
                      <a:pt x="5" y="217"/>
                    </a:lnTo>
                    <a:lnTo>
                      <a:pt x="5" y="217"/>
                    </a:lnTo>
                    <a:lnTo>
                      <a:pt x="5" y="212"/>
                    </a:lnTo>
                    <a:lnTo>
                      <a:pt x="5" y="212"/>
                    </a:lnTo>
                    <a:lnTo>
                      <a:pt x="5" y="217"/>
                    </a:lnTo>
                    <a:lnTo>
                      <a:pt x="9" y="217"/>
                    </a:lnTo>
                    <a:lnTo>
                      <a:pt x="9" y="212"/>
                    </a:lnTo>
                    <a:lnTo>
                      <a:pt x="14" y="212"/>
                    </a:lnTo>
                    <a:lnTo>
                      <a:pt x="14" y="212"/>
                    </a:lnTo>
                    <a:lnTo>
                      <a:pt x="14" y="212"/>
                    </a:lnTo>
                    <a:lnTo>
                      <a:pt x="14" y="212"/>
                    </a:lnTo>
                    <a:lnTo>
                      <a:pt x="14" y="212"/>
                    </a:lnTo>
                    <a:lnTo>
                      <a:pt x="9" y="212"/>
                    </a:lnTo>
                    <a:lnTo>
                      <a:pt x="9" y="212"/>
                    </a:lnTo>
                    <a:lnTo>
                      <a:pt x="9" y="212"/>
                    </a:lnTo>
                    <a:lnTo>
                      <a:pt x="9" y="212"/>
                    </a:lnTo>
                    <a:lnTo>
                      <a:pt x="14" y="208"/>
                    </a:lnTo>
                    <a:lnTo>
                      <a:pt x="14" y="208"/>
                    </a:lnTo>
                    <a:lnTo>
                      <a:pt x="14" y="208"/>
                    </a:lnTo>
                    <a:lnTo>
                      <a:pt x="14" y="208"/>
                    </a:lnTo>
                    <a:lnTo>
                      <a:pt x="14" y="203"/>
                    </a:lnTo>
                    <a:lnTo>
                      <a:pt x="18" y="203"/>
                    </a:lnTo>
                    <a:lnTo>
                      <a:pt x="18" y="203"/>
                    </a:lnTo>
                    <a:lnTo>
                      <a:pt x="18" y="203"/>
                    </a:lnTo>
                    <a:lnTo>
                      <a:pt x="18" y="203"/>
                    </a:lnTo>
                    <a:lnTo>
                      <a:pt x="18" y="208"/>
                    </a:lnTo>
                    <a:lnTo>
                      <a:pt x="23" y="203"/>
                    </a:lnTo>
                    <a:lnTo>
                      <a:pt x="23" y="199"/>
                    </a:lnTo>
                    <a:lnTo>
                      <a:pt x="23" y="199"/>
                    </a:lnTo>
                    <a:lnTo>
                      <a:pt x="28" y="199"/>
                    </a:lnTo>
                    <a:lnTo>
                      <a:pt x="28" y="199"/>
                    </a:lnTo>
                    <a:lnTo>
                      <a:pt x="23" y="199"/>
                    </a:lnTo>
                    <a:lnTo>
                      <a:pt x="18" y="199"/>
                    </a:lnTo>
                    <a:lnTo>
                      <a:pt x="14" y="203"/>
                    </a:lnTo>
                    <a:lnTo>
                      <a:pt x="14" y="203"/>
                    </a:lnTo>
                    <a:lnTo>
                      <a:pt x="14" y="203"/>
                    </a:lnTo>
                    <a:lnTo>
                      <a:pt x="9" y="208"/>
                    </a:lnTo>
                    <a:lnTo>
                      <a:pt x="9" y="208"/>
                    </a:lnTo>
                    <a:lnTo>
                      <a:pt x="9" y="208"/>
                    </a:lnTo>
                    <a:lnTo>
                      <a:pt x="9" y="208"/>
                    </a:lnTo>
                    <a:lnTo>
                      <a:pt x="5" y="212"/>
                    </a:lnTo>
                    <a:lnTo>
                      <a:pt x="5" y="212"/>
                    </a:lnTo>
                    <a:lnTo>
                      <a:pt x="5" y="212"/>
                    </a:lnTo>
                    <a:lnTo>
                      <a:pt x="0" y="212"/>
                    </a:lnTo>
                    <a:lnTo>
                      <a:pt x="0" y="217"/>
                    </a:lnTo>
                    <a:lnTo>
                      <a:pt x="0" y="217"/>
                    </a:lnTo>
                    <a:lnTo>
                      <a:pt x="0" y="217"/>
                    </a:lnTo>
                    <a:lnTo>
                      <a:pt x="0" y="217"/>
                    </a:lnTo>
                    <a:lnTo>
                      <a:pt x="0" y="212"/>
                    </a:lnTo>
                    <a:lnTo>
                      <a:pt x="0" y="212"/>
                    </a:lnTo>
                    <a:lnTo>
                      <a:pt x="0" y="212"/>
                    </a:lnTo>
                    <a:lnTo>
                      <a:pt x="0" y="208"/>
                    </a:lnTo>
                    <a:lnTo>
                      <a:pt x="0" y="208"/>
                    </a:lnTo>
                    <a:lnTo>
                      <a:pt x="0" y="208"/>
                    </a:lnTo>
                    <a:lnTo>
                      <a:pt x="5" y="208"/>
                    </a:lnTo>
                    <a:lnTo>
                      <a:pt x="5" y="208"/>
                    </a:lnTo>
                    <a:lnTo>
                      <a:pt x="5" y="208"/>
                    </a:lnTo>
                    <a:lnTo>
                      <a:pt x="9" y="208"/>
                    </a:lnTo>
                    <a:lnTo>
                      <a:pt x="9" y="208"/>
                    </a:lnTo>
                    <a:lnTo>
                      <a:pt x="5" y="208"/>
                    </a:lnTo>
                    <a:lnTo>
                      <a:pt x="5" y="208"/>
                    </a:lnTo>
                    <a:lnTo>
                      <a:pt x="5" y="203"/>
                    </a:lnTo>
                    <a:lnTo>
                      <a:pt x="0" y="203"/>
                    </a:lnTo>
                    <a:lnTo>
                      <a:pt x="0" y="199"/>
                    </a:lnTo>
                    <a:lnTo>
                      <a:pt x="0" y="199"/>
                    </a:lnTo>
                    <a:lnTo>
                      <a:pt x="5" y="199"/>
                    </a:lnTo>
                    <a:lnTo>
                      <a:pt x="9" y="194"/>
                    </a:lnTo>
                    <a:lnTo>
                      <a:pt x="9" y="194"/>
                    </a:lnTo>
                    <a:lnTo>
                      <a:pt x="5" y="199"/>
                    </a:lnTo>
                    <a:lnTo>
                      <a:pt x="5" y="199"/>
                    </a:lnTo>
                    <a:lnTo>
                      <a:pt x="0" y="199"/>
                    </a:lnTo>
                    <a:lnTo>
                      <a:pt x="0" y="194"/>
                    </a:lnTo>
                    <a:lnTo>
                      <a:pt x="0" y="194"/>
                    </a:lnTo>
                    <a:lnTo>
                      <a:pt x="0" y="190"/>
                    </a:lnTo>
                    <a:lnTo>
                      <a:pt x="0" y="190"/>
                    </a:lnTo>
                    <a:lnTo>
                      <a:pt x="0" y="190"/>
                    </a:lnTo>
                    <a:lnTo>
                      <a:pt x="0" y="190"/>
                    </a:lnTo>
                    <a:lnTo>
                      <a:pt x="5" y="190"/>
                    </a:lnTo>
                    <a:lnTo>
                      <a:pt x="5" y="190"/>
                    </a:lnTo>
                    <a:lnTo>
                      <a:pt x="14" y="190"/>
                    </a:lnTo>
                    <a:lnTo>
                      <a:pt x="18" y="190"/>
                    </a:lnTo>
                    <a:lnTo>
                      <a:pt x="18" y="190"/>
                    </a:lnTo>
                    <a:lnTo>
                      <a:pt x="23" y="190"/>
                    </a:lnTo>
                    <a:lnTo>
                      <a:pt x="23" y="185"/>
                    </a:lnTo>
                    <a:lnTo>
                      <a:pt x="23" y="190"/>
                    </a:lnTo>
                    <a:lnTo>
                      <a:pt x="28" y="190"/>
                    </a:lnTo>
                    <a:lnTo>
                      <a:pt x="28" y="190"/>
                    </a:lnTo>
                    <a:lnTo>
                      <a:pt x="28" y="190"/>
                    </a:lnTo>
                    <a:lnTo>
                      <a:pt x="28" y="190"/>
                    </a:lnTo>
                    <a:lnTo>
                      <a:pt x="28" y="190"/>
                    </a:lnTo>
                    <a:lnTo>
                      <a:pt x="28" y="190"/>
                    </a:lnTo>
                    <a:lnTo>
                      <a:pt x="32" y="185"/>
                    </a:lnTo>
                    <a:lnTo>
                      <a:pt x="32" y="185"/>
                    </a:lnTo>
                    <a:lnTo>
                      <a:pt x="32" y="185"/>
                    </a:lnTo>
                    <a:lnTo>
                      <a:pt x="32" y="185"/>
                    </a:lnTo>
                    <a:lnTo>
                      <a:pt x="32" y="181"/>
                    </a:lnTo>
                    <a:lnTo>
                      <a:pt x="32" y="181"/>
                    </a:lnTo>
                    <a:lnTo>
                      <a:pt x="32" y="185"/>
                    </a:lnTo>
                    <a:lnTo>
                      <a:pt x="32" y="185"/>
                    </a:lnTo>
                    <a:lnTo>
                      <a:pt x="32" y="185"/>
                    </a:lnTo>
                    <a:lnTo>
                      <a:pt x="32" y="185"/>
                    </a:lnTo>
                    <a:lnTo>
                      <a:pt x="28" y="185"/>
                    </a:lnTo>
                    <a:lnTo>
                      <a:pt x="28" y="185"/>
                    </a:lnTo>
                    <a:lnTo>
                      <a:pt x="23" y="185"/>
                    </a:lnTo>
                    <a:lnTo>
                      <a:pt x="23" y="185"/>
                    </a:lnTo>
                    <a:lnTo>
                      <a:pt x="23" y="185"/>
                    </a:lnTo>
                    <a:lnTo>
                      <a:pt x="23" y="185"/>
                    </a:lnTo>
                    <a:lnTo>
                      <a:pt x="23" y="185"/>
                    </a:lnTo>
                    <a:lnTo>
                      <a:pt x="18" y="185"/>
                    </a:lnTo>
                    <a:lnTo>
                      <a:pt x="18" y="185"/>
                    </a:lnTo>
                    <a:lnTo>
                      <a:pt x="18" y="190"/>
                    </a:lnTo>
                    <a:lnTo>
                      <a:pt x="14" y="185"/>
                    </a:lnTo>
                    <a:lnTo>
                      <a:pt x="9" y="185"/>
                    </a:lnTo>
                    <a:lnTo>
                      <a:pt x="5" y="190"/>
                    </a:lnTo>
                    <a:lnTo>
                      <a:pt x="5" y="190"/>
                    </a:lnTo>
                    <a:lnTo>
                      <a:pt x="0" y="185"/>
                    </a:lnTo>
                    <a:lnTo>
                      <a:pt x="0" y="185"/>
                    </a:lnTo>
                    <a:lnTo>
                      <a:pt x="0" y="181"/>
                    </a:lnTo>
                    <a:lnTo>
                      <a:pt x="0" y="181"/>
                    </a:lnTo>
                    <a:lnTo>
                      <a:pt x="5" y="181"/>
                    </a:lnTo>
                    <a:lnTo>
                      <a:pt x="5" y="181"/>
                    </a:lnTo>
                    <a:lnTo>
                      <a:pt x="5" y="181"/>
                    </a:lnTo>
                    <a:lnTo>
                      <a:pt x="5" y="181"/>
                    </a:lnTo>
                    <a:lnTo>
                      <a:pt x="5" y="181"/>
                    </a:lnTo>
                    <a:lnTo>
                      <a:pt x="0" y="176"/>
                    </a:lnTo>
                    <a:lnTo>
                      <a:pt x="0" y="176"/>
                    </a:lnTo>
                    <a:lnTo>
                      <a:pt x="0" y="176"/>
                    </a:lnTo>
                    <a:lnTo>
                      <a:pt x="0" y="176"/>
                    </a:lnTo>
                    <a:lnTo>
                      <a:pt x="0" y="171"/>
                    </a:lnTo>
                    <a:lnTo>
                      <a:pt x="0" y="171"/>
                    </a:lnTo>
                    <a:lnTo>
                      <a:pt x="0" y="171"/>
                    </a:lnTo>
                    <a:lnTo>
                      <a:pt x="5" y="171"/>
                    </a:lnTo>
                    <a:lnTo>
                      <a:pt x="9" y="176"/>
                    </a:lnTo>
                    <a:lnTo>
                      <a:pt x="14" y="176"/>
                    </a:lnTo>
                    <a:lnTo>
                      <a:pt x="18" y="176"/>
                    </a:lnTo>
                    <a:lnTo>
                      <a:pt x="23" y="171"/>
                    </a:lnTo>
                    <a:lnTo>
                      <a:pt x="23" y="171"/>
                    </a:lnTo>
                    <a:lnTo>
                      <a:pt x="18" y="176"/>
                    </a:lnTo>
                    <a:lnTo>
                      <a:pt x="14" y="176"/>
                    </a:lnTo>
                    <a:lnTo>
                      <a:pt x="9" y="171"/>
                    </a:lnTo>
                    <a:lnTo>
                      <a:pt x="5" y="171"/>
                    </a:lnTo>
                    <a:lnTo>
                      <a:pt x="5" y="171"/>
                    </a:lnTo>
                    <a:lnTo>
                      <a:pt x="5" y="171"/>
                    </a:lnTo>
                    <a:lnTo>
                      <a:pt x="0" y="171"/>
                    </a:lnTo>
                    <a:lnTo>
                      <a:pt x="5" y="167"/>
                    </a:lnTo>
                    <a:lnTo>
                      <a:pt x="5" y="167"/>
                    </a:lnTo>
                    <a:lnTo>
                      <a:pt x="5" y="167"/>
                    </a:lnTo>
                    <a:lnTo>
                      <a:pt x="5" y="167"/>
                    </a:lnTo>
                    <a:lnTo>
                      <a:pt x="5" y="167"/>
                    </a:lnTo>
                    <a:lnTo>
                      <a:pt x="9" y="167"/>
                    </a:lnTo>
                    <a:lnTo>
                      <a:pt x="9" y="167"/>
                    </a:lnTo>
                    <a:lnTo>
                      <a:pt x="9" y="162"/>
                    </a:lnTo>
                    <a:lnTo>
                      <a:pt x="9" y="162"/>
                    </a:lnTo>
                    <a:lnTo>
                      <a:pt x="14" y="162"/>
                    </a:lnTo>
                    <a:lnTo>
                      <a:pt x="14" y="162"/>
                    </a:lnTo>
                    <a:lnTo>
                      <a:pt x="14" y="162"/>
                    </a:lnTo>
                    <a:lnTo>
                      <a:pt x="14" y="162"/>
                    </a:lnTo>
                    <a:lnTo>
                      <a:pt x="18" y="162"/>
                    </a:lnTo>
                    <a:lnTo>
                      <a:pt x="23" y="162"/>
                    </a:lnTo>
                    <a:lnTo>
                      <a:pt x="23" y="162"/>
                    </a:lnTo>
                    <a:lnTo>
                      <a:pt x="23" y="162"/>
                    </a:lnTo>
                    <a:lnTo>
                      <a:pt x="18" y="162"/>
                    </a:lnTo>
                    <a:lnTo>
                      <a:pt x="18" y="162"/>
                    </a:lnTo>
                    <a:lnTo>
                      <a:pt x="14" y="162"/>
                    </a:lnTo>
                    <a:lnTo>
                      <a:pt x="14" y="162"/>
                    </a:lnTo>
                    <a:lnTo>
                      <a:pt x="18" y="162"/>
                    </a:lnTo>
                    <a:lnTo>
                      <a:pt x="18" y="162"/>
                    </a:lnTo>
                    <a:lnTo>
                      <a:pt x="18" y="158"/>
                    </a:lnTo>
                    <a:lnTo>
                      <a:pt x="18" y="158"/>
                    </a:lnTo>
                    <a:lnTo>
                      <a:pt x="18" y="158"/>
                    </a:lnTo>
                    <a:lnTo>
                      <a:pt x="23" y="158"/>
                    </a:lnTo>
                    <a:lnTo>
                      <a:pt x="23" y="158"/>
                    </a:lnTo>
                    <a:lnTo>
                      <a:pt x="28" y="158"/>
                    </a:lnTo>
                    <a:lnTo>
                      <a:pt x="32" y="158"/>
                    </a:lnTo>
                    <a:lnTo>
                      <a:pt x="32" y="162"/>
                    </a:lnTo>
                    <a:lnTo>
                      <a:pt x="37" y="162"/>
                    </a:lnTo>
                    <a:lnTo>
                      <a:pt x="37" y="162"/>
                    </a:lnTo>
                    <a:lnTo>
                      <a:pt x="37" y="158"/>
                    </a:lnTo>
                    <a:lnTo>
                      <a:pt x="32" y="158"/>
                    </a:lnTo>
                    <a:lnTo>
                      <a:pt x="32" y="158"/>
                    </a:lnTo>
                    <a:lnTo>
                      <a:pt x="32" y="158"/>
                    </a:lnTo>
                    <a:lnTo>
                      <a:pt x="37" y="158"/>
                    </a:lnTo>
                    <a:lnTo>
                      <a:pt x="41" y="158"/>
                    </a:lnTo>
                    <a:lnTo>
                      <a:pt x="41" y="158"/>
                    </a:lnTo>
                    <a:lnTo>
                      <a:pt x="32" y="158"/>
                    </a:lnTo>
                    <a:lnTo>
                      <a:pt x="32" y="158"/>
                    </a:lnTo>
                    <a:lnTo>
                      <a:pt x="28" y="158"/>
                    </a:lnTo>
                    <a:lnTo>
                      <a:pt x="28" y="158"/>
                    </a:lnTo>
                    <a:lnTo>
                      <a:pt x="23" y="158"/>
                    </a:lnTo>
                    <a:lnTo>
                      <a:pt x="23" y="158"/>
                    </a:lnTo>
                    <a:lnTo>
                      <a:pt x="23" y="158"/>
                    </a:lnTo>
                    <a:lnTo>
                      <a:pt x="28" y="153"/>
                    </a:lnTo>
                    <a:lnTo>
                      <a:pt x="28" y="153"/>
                    </a:lnTo>
                    <a:lnTo>
                      <a:pt x="28" y="153"/>
                    </a:lnTo>
                    <a:lnTo>
                      <a:pt x="32" y="153"/>
                    </a:lnTo>
                    <a:lnTo>
                      <a:pt x="37" y="149"/>
                    </a:lnTo>
                    <a:lnTo>
                      <a:pt x="37" y="149"/>
                    </a:lnTo>
                    <a:lnTo>
                      <a:pt x="37" y="149"/>
                    </a:lnTo>
                    <a:lnTo>
                      <a:pt x="37" y="149"/>
                    </a:lnTo>
                    <a:lnTo>
                      <a:pt x="41" y="149"/>
                    </a:lnTo>
                    <a:lnTo>
                      <a:pt x="41" y="153"/>
                    </a:lnTo>
                    <a:lnTo>
                      <a:pt x="46" y="153"/>
                    </a:lnTo>
                    <a:lnTo>
                      <a:pt x="50" y="153"/>
                    </a:lnTo>
                    <a:lnTo>
                      <a:pt x="46" y="153"/>
                    </a:lnTo>
                    <a:lnTo>
                      <a:pt x="46" y="153"/>
                    </a:lnTo>
                    <a:lnTo>
                      <a:pt x="41" y="149"/>
                    </a:lnTo>
                    <a:lnTo>
                      <a:pt x="41" y="149"/>
                    </a:lnTo>
                    <a:lnTo>
                      <a:pt x="41" y="149"/>
                    </a:lnTo>
                    <a:lnTo>
                      <a:pt x="46" y="149"/>
                    </a:lnTo>
                    <a:lnTo>
                      <a:pt x="46" y="144"/>
                    </a:lnTo>
                    <a:lnTo>
                      <a:pt x="50" y="144"/>
                    </a:lnTo>
                    <a:lnTo>
                      <a:pt x="50" y="144"/>
                    </a:lnTo>
                    <a:lnTo>
                      <a:pt x="46" y="144"/>
                    </a:lnTo>
                    <a:lnTo>
                      <a:pt x="46" y="144"/>
                    </a:lnTo>
                    <a:lnTo>
                      <a:pt x="46" y="144"/>
                    </a:lnTo>
                    <a:lnTo>
                      <a:pt x="46" y="144"/>
                    </a:lnTo>
                    <a:lnTo>
                      <a:pt x="46" y="144"/>
                    </a:lnTo>
                    <a:lnTo>
                      <a:pt x="46" y="140"/>
                    </a:lnTo>
                    <a:lnTo>
                      <a:pt x="50" y="140"/>
                    </a:lnTo>
                    <a:lnTo>
                      <a:pt x="50" y="140"/>
                    </a:lnTo>
                    <a:lnTo>
                      <a:pt x="55" y="140"/>
                    </a:lnTo>
                    <a:lnTo>
                      <a:pt x="55" y="140"/>
                    </a:lnTo>
                    <a:lnTo>
                      <a:pt x="55" y="144"/>
                    </a:lnTo>
                    <a:lnTo>
                      <a:pt x="55" y="144"/>
                    </a:lnTo>
                    <a:lnTo>
                      <a:pt x="55" y="144"/>
                    </a:lnTo>
                    <a:lnTo>
                      <a:pt x="59" y="140"/>
                    </a:lnTo>
                    <a:lnTo>
                      <a:pt x="59" y="140"/>
                    </a:lnTo>
                    <a:lnTo>
                      <a:pt x="59" y="140"/>
                    </a:lnTo>
                    <a:lnTo>
                      <a:pt x="64" y="140"/>
                    </a:lnTo>
                    <a:lnTo>
                      <a:pt x="64" y="144"/>
                    </a:lnTo>
                    <a:lnTo>
                      <a:pt x="64" y="144"/>
                    </a:lnTo>
                    <a:lnTo>
                      <a:pt x="64" y="144"/>
                    </a:lnTo>
                    <a:lnTo>
                      <a:pt x="64" y="144"/>
                    </a:lnTo>
                    <a:lnTo>
                      <a:pt x="64" y="144"/>
                    </a:lnTo>
                    <a:lnTo>
                      <a:pt x="68" y="144"/>
                    </a:lnTo>
                    <a:lnTo>
                      <a:pt x="68" y="144"/>
                    </a:lnTo>
                    <a:lnTo>
                      <a:pt x="68" y="144"/>
                    </a:lnTo>
                    <a:lnTo>
                      <a:pt x="73" y="144"/>
                    </a:lnTo>
                    <a:lnTo>
                      <a:pt x="73" y="144"/>
                    </a:lnTo>
                    <a:lnTo>
                      <a:pt x="77" y="144"/>
                    </a:lnTo>
                    <a:lnTo>
                      <a:pt x="73" y="144"/>
                    </a:lnTo>
                    <a:lnTo>
                      <a:pt x="73" y="140"/>
                    </a:lnTo>
                    <a:lnTo>
                      <a:pt x="73" y="140"/>
                    </a:lnTo>
                    <a:lnTo>
                      <a:pt x="77" y="140"/>
                    </a:lnTo>
                    <a:lnTo>
                      <a:pt x="77" y="140"/>
                    </a:lnTo>
                    <a:lnTo>
                      <a:pt x="82" y="140"/>
                    </a:lnTo>
                    <a:lnTo>
                      <a:pt x="82" y="140"/>
                    </a:lnTo>
                    <a:lnTo>
                      <a:pt x="82" y="135"/>
                    </a:lnTo>
                    <a:lnTo>
                      <a:pt x="82" y="135"/>
                    </a:lnTo>
                    <a:lnTo>
                      <a:pt x="82" y="135"/>
                    </a:lnTo>
                    <a:lnTo>
                      <a:pt x="82" y="135"/>
                    </a:lnTo>
                    <a:lnTo>
                      <a:pt x="82" y="135"/>
                    </a:lnTo>
                    <a:lnTo>
                      <a:pt x="82" y="135"/>
                    </a:lnTo>
                    <a:lnTo>
                      <a:pt x="86" y="135"/>
                    </a:lnTo>
                    <a:lnTo>
                      <a:pt x="82" y="135"/>
                    </a:lnTo>
                    <a:lnTo>
                      <a:pt x="82" y="131"/>
                    </a:lnTo>
                    <a:lnTo>
                      <a:pt x="82" y="135"/>
                    </a:lnTo>
                    <a:lnTo>
                      <a:pt x="77" y="135"/>
                    </a:lnTo>
                    <a:lnTo>
                      <a:pt x="77" y="135"/>
                    </a:lnTo>
                    <a:lnTo>
                      <a:pt x="77" y="135"/>
                    </a:lnTo>
                    <a:lnTo>
                      <a:pt x="77" y="135"/>
                    </a:lnTo>
                    <a:lnTo>
                      <a:pt x="77" y="140"/>
                    </a:lnTo>
                    <a:lnTo>
                      <a:pt x="68" y="140"/>
                    </a:lnTo>
                    <a:lnTo>
                      <a:pt x="68" y="144"/>
                    </a:lnTo>
                    <a:lnTo>
                      <a:pt x="64" y="144"/>
                    </a:lnTo>
                    <a:lnTo>
                      <a:pt x="64" y="140"/>
                    </a:lnTo>
                    <a:lnTo>
                      <a:pt x="64" y="140"/>
                    </a:lnTo>
                    <a:lnTo>
                      <a:pt x="64" y="140"/>
                    </a:lnTo>
                    <a:lnTo>
                      <a:pt x="59" y="140"/>
                    </a:lnTo>
                    <a:lnTo>
                      <a:pt x="59" y="140"/>
                    </a:lnTo>
                    <a:lnTo>
                      <a:pt x="59" y="140"/>
                    </a:lnTo>
                    <a:lnTo>
                      <a:pt x="59" y="135"/>
                    </a:lnTo>
                    <a:lnTo>
                      <a:pt x="64" y="135"/>
                    </a:lnTo>
                    <a:lnTo>
                      <a:pt x="64" y="135"/>
                    </a:lnTo>
                    <a:lnTo>
                      <a:pt x="64" y="135"/>
                    </a:lnTo>
                    <a:lnTo>
                      <a:pt x="64" y="131"/>
                    </a:lnTo>
                    <a:lnTo>
                      <a:pt x="68" y="131"/>
                    </a:lnTo>
                    <a:lnTo>
                      <a:pt x="73" y="126"/>
                    </a:lnTo>
                    <a:lnTo>
                      <a:pt x="77" y="126"/>
                    </a:lnTo>
                    <a:lnTo>
                      <a:pt x="77" y="122"/>
                    </a:lnTo>
                    <a:lnTo>
                      <a:pt x="77" y="122"/>
                    </a:lnTo>
                    <a:lnTo>
                      <a:pt x="82" y="122"/>
                    </a:lnTo>
                    <a:lnTo>
                      <a:pt x="82" y="122"/>
                    </a:lnTo>
                    <a:lnTo>
                      <a:pt x="86" y="122"/>
                    </a:lnTo>
                    <a:lnTo>
                      <a:pt x="86" y="117"/>
                    </a:lnTo>
                    <a:lnTo>
                      <a:pt x="86" y="117"/>
                    </a:lnTo>
                    <a:lnTo>
                      <a:pt x="82" y="117"/>
                    </a:lnTo>
                    <a:lnTo>
                      <a:pt x="82" y="117"/>
                    </a:lnTo>
                    <a:lnTo>
                      <a:pt x="82" y="117"/>
                    </a:lnTo>
                    <a:lnTo>
                      <a:pt x="82" y="117"/>
                    </a:lnTo>
                    <a:lnTo>
                      <a:pt x="86" y="117"/>
                    </a:lnTo>
                    <a:lnTo>
                      <a:pt x="91" y="113"/>
                    </a:lnTo>
                    <a:lnTo>
                      <a:pt x="95" y="113"/>
                    </a:lnTo>
                    <a:lnTo>
                      <a:pt x="95" y="113"/>
                    </a:lnTo>
                    <a:lnTo>
                      <a:pt x="95" y="113"/>
                    </a:lnTo>
                    <a:lnTo>
                      <a:pt x="100" y="113"/>
                    </a:lnTo>
                    <a:lnTo>
                      <a:pt x="100" y="108"/>
                    </a:lnTo>
                    <a:lnTo>
                      <a:pt x="100" y="108"/>
                    </a:lnTo>
                    <a:lnTo>
                      <a:pt x="100" y="108"/>
                    </a:lnTo>
                    <a:lnTo>
                      <a:pt x="95" y="113"/>
                    </a:lnTo>
                    <a:lnTo>
                      <a:pt x="95" y="113"/>
                    </a:lnTo>
                    <a:lnTo>
                      <a:pt x="95" y="113"/>
                    </a:lnTo>
                    <a:lnTo>
                      <a:pt x="95" y="108"/>
                    </a:lnTo>
                    <a:lnTo>
                      <a:pt x="95" y="108"/>
                    </a:lnTo>
                    <a:lnTo>
                      <a:pt x="91" y="108"/>
                    </a:lnTo>
                    <a:lnTo>
                      <a:pt x="91" y="108"/>
                    </a:lnTo>
                    <a:lnTo>
                      <a:pt x="91" y="108"/>
                    </a:lnTo>
                    <a:lnTo>
                      <a:pt x="91" y="104"/>
                    </a:lnTo>
                    <a:lnTo>
                      <a:pt x="95" y="104"/>
                    </a:lnTo>
                    <a:lnTo>
                      <a:pt x="95" y="104"/>
                    </a:lnTo>
                    <a:lnTo>
                      <a:pt x="100" y="99"/>
                    </a:lnTo>
                    <a:lnTo>
                      <a:pt x="100" y="99"/>
                    </a:lnTo>
                    <a:lnTo>
                      <a:pt x="100" y="99"/>
                    </a:lnTo>
                    <a:lnTo>
                      <a:pt x="104" y="99"/>
                    </a:lnTo>
                    <a:lnTo>
                      <a:pt x="104" y="95"/>
                    </a:lnTo>
                    <a:lnTo>
                      <a:pt x="104" y="95"/>
                    </a:lnTo>
                    <a:lnTo>
                      <a:pt x="100" y="95"/>
                    </a:lnTo>
                    <a:lnTo>
                      <a:pt x="100" y="95"/>
                    </a:lnTo>
                    <a:lnTo>
                      <a:pt x="109" y="95"/>
                    </a:lnTo>
                    <a:lnTo>
                      <a:pt x="109" y="95"/>
                    </a:lnTo>
                    <a:lnTo>
                      <a:pt x="113" y="90"/>
                    </a:lnTo>
                    <a:lnTo>
                      <a:pt x="113" y="90"/>
                    </a:lnTo>
                    <a:lnTo>
                      <a:pt x="113" y="90"/>
                    </a:lnTo>
                    <a:lnTo>
                      <a:pt x="113" y="90"/>
                    </a:lnTo>
                    <a:lnTo>
                      <a:pt x="109" y="90"/>
                    </a:lnTo>
                    <a:lnTo>
                      <a:pt x="109" y="90"/>
                    </a:lnTo>
                    <a:lnTo>
                      <a:pt x="109" y="90"/>
                    </a:lnTo>
                    <a:lnTo>
                      <a:pt x="109" y="90"/>
                    </a:lnTo>
                    <a:lnTo>
                      <a:pt x="104" y="90"/>
                    </a:lnTo>
                    <a:lnTo>
                      <a:pt x="104" y="90"/>
                    </a:lnTo>
                    <a:lnTo>
                      <a:pt x="104" y="86"/>
                    </a:lnTo>
                    <a:lnTo>
                      <a:pt x="104" y="86"/>
                    </a:lnTo>
                    <a:lnTo>
                      <a:pt x="104" y="86"/>
                    </a:lnTo>
                    <a:lnTo>
                      <a:pt x="104" y="81"/>
                    </a:lnTo>
                    <a:lnTo>
                      <a:pt x="109" y="81"/>
                    </a:lnTo>
                    <a:lnTo>
                      <a:pt x="109" y="81"/>
                    </a:lnTo>
                    <a:lnTo>
                      <a:pt x="109" y="81"/>
                    </a:lnTo>
                    <a:lnTo>
                      <a:pt x="113" y="81"/>
                    </a:lnTo>
                    <a:lnTo>
                      <a:pt x="113" y="81"/>
                    </a:lnTo>
                    <a:lnTo>
                      <a:pt x="113" y="81"/>
                    </a:lnTo>
                    <a:lnTo>
                      <a:pt x="109" y="81"/>
                    </a:lnTo>
                    <a:lnTo>
                      <a:pt x="109" y="81"/>
                    </a:lnTo>
                    <a:lnTo>
                      <a:pt x="109" y="77"/>
                    </a:lnTo>
                    <a:lnTo>
                      <a:pt x="113" y="77"/>
                    </a:lnTo>
                    <a:lnTo>
                      <a:pt x="113" y="77"/>
                    </a:lnTo>
                    <a:lnTo>
                      <a:pt x="113" y="77"/>
                    </a:lnTo>
                    <a:lnTo>
                      <a:pt x="113" y="77"/>
                    </a:lnTo>
                    <a:lnTo>
                      <a:pt x="118" y="77"/>
                    </a:lnTo>
                    <a:lnTo>
                      <a:pt x="118" y="72"/>
                    </a:lnTo>
                    <a:lnTo>
                      <a:pt x="118" y="77"/>
                    </a:lnTo>
                    <a:lnTo>
                      <a:pt x="122" y="72"/>
                    </a:lnTo>
                    <a:lnTo>
                      <a:pt x="122" y="72"/>
                    </a:lnTo>
                    <a:lnTo>
                      <a:pt x="131" y="72"/>
                    </a:lnTo>
                    <a:lnTo>
                      <a:pt x="131" y="72"/>
                    </a:lnTo>
                    <a:lnTo>
                      <a:pt x="131" y="72"/>
                    </a:lnTo>
                    <a:lnTo>
                      <a:pt x="122" y="72"/>
                    </a:lnTo>
                    <a:lnTo>
                      <a:pt x="122" y="72"/>
                    </a:lnTo>
                    <a:lnTo>
                      <a:pt x="118" y="72"/>
                    </a:lnTo>
                    <a:lnTo>
                      <a:pt x="118" y="72"/>
                    </a:lnTo>
                    <a:lnTo>
                      <a:pt x="118" y="72"/>
                    </a:lnTo>
                    <a:lnTo>
                      <a:pt x="122" y="72"/>
                    </a:lnTo>
                    <a:lnTo>
                      <a:pt x="122" y="72"/>
                    </a:lnTo>
                    <a:lnTo>
                      <a:pt x="122" y="68"/>
                    </a:lnTo>
                    <a:lnTo>
                      <a:pt x="127" y="68"/>
                    </a:lnTo>
                    <a:lnTo>
                      <a:pt x="127" y="68"/>
                    </a:lnTo>
                    <a:lnTo>
                      <a:pt x="127" y="68"/>
                    </a:lnTo>
                    <a:lnTo>
                      <a:pt x="131" y="68"/>
                    </a:lnTo>
                    <a:lnTo>
                      <a:pt x="131" y="68"/>
                    </a:lnTo>
                    <a:lnTo>
                      <a:pt x="131" y="72"/>
                    </a:lnTo>
                    <a:lnTo>
                      <a:pt x="131" y="72"/>
                    </a:lnTo>
                    <a:lnTo>
                      <a:pt x="131" y="68"/>
                    </a:lnTo>
                    <a:lnTo>
                      <a:pt x="136" y="68"/>
                    </a:lnTo>
                    <a:lnTo>
                      <a:pt x="131" y="68"/>
                    </a:lnTo>
                    <a:lnTo>
                      <a:pt x="131" y="68"/>
                    </a:lnTo>
                    <a:lnTo>
                      <a:pt x="131" y="68"/>
                    </a:lnTo>
                    <a:lnTo>
                      <a:pt x="127" y="68"/>
                    </a:lnTo>
                    <a:lnTo>
                      <a:pt x="127" y="63"/>
                    </a:lnTo>
                    <a:lnTo>
                      <a:pt x="127" y="63"/>
                    </a:lnTo>
                    <a:lnTo>
                      <a:pt x="131" y="63"/>
                    </a:lnTo>
                    <a:lnTo>
                      <a:pt x="127" y="63"/>
                    </a:lnTo>
                    <a:lnTo>
                      <a:pt x="127" y="63"/>
                    </a:lnTo>
                    <a:lnTo>
                      <a:pt x="122" y="63"/>
                    </a:lnTo>
                    <a:lnTo>
                      <a:pt x="122" y="63"/>
                    </a:lnTo>
                    <a:lnTo>
                      <a:pt x="122" y="63"/>
                    </a:lnTo>
                    <a:lnTo>
                      <a:pt x="122" y="63"/>
                    </a:lnTo>
                    <a:lnTo>
                      <a:pt x="127" y="58"/>
                    </a:lnTo>
                    <a:lnTo>
                      <a:pt x="127" y="58"/>
                    </a:lnTo>
                    <a:lnTo>
                      <a:pt x="127" y="58"/>
                    </a:lnTo>
                    <a:lnTo>
                      <a:pt x="131" y="58"/>
                    </a:lnTo>
                    <a:lnTo>
                      <a:pt x="131" y="58"/>
                    </a:lnTo>
                    <a:lnTo>
                      <a:pt x="131" y="58"/>
                    </a:lnTo>
                    <a:lnTo>
                      <a:pt x="131" y="58"/>
                    </a:lnTo>
                    <a:lnTo>
                      <a:pt x="131" y="58"/>
                    </a:lnTo>
                    <a:lnTo>
                      <a:pt x="127" y="58"/>
                    </a:lnTo>
                    <a:lnTo>
                      <a:pt x="127" y="58"/>
                    </a:lnTo>
                    <a:lnTo>
                      <a:pt x="131" y="58"/>
                    </a:lnTo>
                    <a:lnTo>
                      <a:pt x="131" y="54"/>
                    </a:lnTo>
                    <a:lnTo>
                      <a:pt x="136" y="54"/>
                    </a:lnTo>
                    <a:lnTo>
                      <a:pt x="136" y="54"/>
                    </a:lnTo>
                    <a:lnTo>
                      <a:pt x="136" y="54"/>
                    </a:lnTo>
                    <a:lnTo>
                      <a:pt x="136" y="54"/>
                    </a:lnTo>
                    <a:lnTo>
                      <a:pt x="140" y="58"/>
                    </a:lnTo>
                    <a:lnTo>
                      <a:pt x="140" y="58"/>
                    </a:lnTo>
                    <a:lnTo>
                      <a:pt x="140" y="58"/>
                    </a:lnTo>
                    <a:lnTo>
                      <a:pt x="140" y="58"/>
                    </a:lnTo>
                    <a:lnTo>
                      <a:pt x="140" y="58"/>
                    </a:lnTo>
                    <a:lnTo>
                      <a:pt x="140" y="58"/>
                    </a:lnTo>
                    <a:lnTo>
                      <a:pt x="140" y="58"/>
                    </a:lnTo>
                    <a:lnTo>
                      <a:pt x="140" y="58"/>
                    </a:lnTo>
                    <a:lnTo>
                      <a:pt x="140" y="54"/>
                    </a:lnTo>
                    <a:lnTo>
                      <a:pt x="140" y="54"/>
                    </a:lnTo>
                    <a:lnTo>
                      <a:pt x="140" y="54"/>
                    </a:lnTo>
                    <a:lnTo>
                      <a:pt x="140" y="49"/>
                    </a:lnTo>
                    <a:lnTo>
                      <a:pt x="145" y="49"/>
                    </a:lnTo>
                    <a:lnTo>
                      <a:pt x="145" y="49"/>
                    </a:lnTo>
                    <a:lnTo>
                      <a:pt x="149" y="49"/>
                    </a:lnTo>
                    <a:lnTo>
                      <a:pt x="149" y="49"/>
                    </a:lnTo>
                    <a:lnTo>
                      <a:pt x="154" y="49"/>
                    </a:lnTo>
                    <a:lnTo>
                      <a:pt x="154" y="49"/>
                    </a:lnTo>
                    <a:lnTo>
                      <a:pt x="154" y="49"/>
                    </a:lnTo>
                    <a:lnTo>
                      <a:pt x="154" y="49"/>
                    </a:lnTo>
                    <a:lnTo>
                      <a:pt x="154" y="49"/>
                    </a:lnTo>
                    <a:lnTo>
                      <a:pt x="154" y="49"/>
                    </a:lnTo>
                    <a:lnTo>
                      <a:pt x="154" y="49"/>
                    </a:lnTo>
                    <a:lnTo>
                      <a:pt x="149" y="49"/>
                    </a:lnTo>
                    <a:lnTo>
                      <a:pt x="145" y="49"/>
                    </a:lnTo>
                    <a:lnTo>
                      <a:pt x="145" y="49"/>
                    </a:lnTo>
                    <a:lnTo>
                      <a:pt x="140" y="49"/>
                    </a:lnTo>
                    <a:lnTo>
                      <a:pt x="145" y="49"/>
                    </a:lnTo>
                    <a:lnTo>
                      <a:pt x="145" y="45"/>
                    </a:lnTo>
                    <a:lnTo>
                      <a:pt x="145" y="45"/>
                    </a:lnTo>
                    <a:lnTo>
                      <a:pt x="149" y="45"/>
                    </a:lnTo>
                    <a:lnTo>
                      <a:pt x="154" y="45"/>
                    </a:lnTo>
                    <a:lnTo>
                      <a:pt x="154" y="40"/>
                    </a:lnTo>
                    <a:lnTo>
                      <a:pt x="154" y="40"/>
                    </a:lnTo>
                    <a:lnTo>
                      <a:pt x="154" y="36"/>
                    </a:lnTo>
                    <a:lnTo>
                      <a:pt x="159" y="36"/>
                    </a:lnTo>
                    <a:lnTo>
                      <a:pt x="159" y="36"/>
                    </a:lnTo>
                    <a:lnTo>
                      <a:pt x="159" y="36"/>
                    </a:lnTo>
                    <a:lnTo>
                      <a:pt x="159" y="31"/>
                    </a:lnTo>
                    <a:lnTo>
                      <a:pt x="163" y="31"/>
                    </a:lnTo>
                    <a:lnTo>
                      <a:pt x="163" y="31"/>
                    </a:lnTo>
                    <a:lnTo>
                      <a:pt x="163" y="31"/>
                    </a:lnTo>
                    <a:lnTo>
                      <a:pt x="163" y="31"/>
                    </a:lnTo>
                    <a:lnTo>
                      <a:pt x="163" y="31"/>
                    </a:lnTo>
                    <a:lnTo>
                      <a:pt x="168" y="31"/>
                    </a:lnTo>
                    <a:lnTo>
                      <a:pt x="168" y="31"/>
                    </a:lnTo>
                    <a:lnTo>
                      <a:pt x="168" y="31"/>
                    </a:lnTo>
                    <a:lnTo>
                      <a:pt x="168" y="31"/>
                    </a:lnTo>
                    <a:lnTo>
                      <a:pt x="168" y="31"/>
                    </a:lnTo>
                    <a:lnTo>
                      <a:pt x="168" y="31"/>
                    </a:lnTo>
                    <a:lnTo>
                      <a:pt x="168" y="31"/>
                    </a:lnTo>
                    <a:lnTo>
                      <a:pt x="168" y="31"/>
                    </a:lnTo>
                    <a:lnTo>
                      <a:pt x="168" y="31"/>
                    </a:lnTo>
                    <a:lnTo>
                      <a:pt x="172" y="27"/>
                    </a:lnTo>
                    <a:lnTo>
                      <a:pt x="172" y="27"/>
                    </a:lnTo>
                    <a:lnTo>
                      <a:pt x="172" y="27"/>
                    </a:lnTo>
                    <a:lnTo>
                      <a:pt x="172" y="27"/>
                    </a:lnTo>
                    <a:lnTo>
                      <a:pt x="172" y="27"/>
                    </a:lnTo>
                    <a:lnTo>
                      <a:pt x="177" y="22"/>
                    </a:lnTo>
                    <a:lnTo>
                      <a:pt x="177" y="27"/>
                    </a:lnTo>
                    <a:lnTo>
                      <a:pt x="177" y="27"/>
                    </a:lnTo>
                    <a:lnTo>
                      <a:pt x="177" y="31"/>
                    </a:lnTo>
                    <a:lnTo>
                      <a:pt x="177" y="31"/>
                    </a:lnTo>
                    <a:lnTo>
                      <a:pt x="181" y="31"/>
                    </a:lnTo>
                    <a:lnTo>
                      <a:pt x="181" y="27"/>
                    </a:lnTo>
                    <a:lnTo>
                      <a:pt x="181" y="22"/>
                    </a:lnTo>
                    <a:lnTo>
                      <a:pt x="181" y="22"/>
                    </a:lnTo>
                    <a:lnTo>
                      <a:pt x="181" y="22"/>
                    </a:lnTo>
                    <a:lnTo>
                      <a:pt x="186" y="22"/>
                    </a:lnTo>
                    <a:lnTo>
                      <a:pt x="186" y="22"/>
                    </a:lnTo>
                    <a:lnTo>
                      <a:pt x="186" y="22"/>
                    </a:lnTo>
                    <a:lnTo>
                      <a:pt x="186" y="22"/>
                    </a:lnTo>
                    <a:lnTo>
                      <a:pt x="186" y="27"/>
                    </a:lnTo>
                    <a:lnTo>
                      <a:pt x="186" y="27"/>
                    </a:lnTo>
                    <a:lnTo>
                      <a:pt x="186" y="31"/>
                    </a:lnTo>
                    <a:lnTo>
                      <a:pt x="181" y="31"/>
                    </a:lnTo>
                    <a:lnTo>
                      <a:pt x="181" y="31"/>
                    </a:lnTo>
                    <a:lnTo>
                      <a:pt x="186" y="31"/>
                    </a:lnTo>
                    <a:lnTo>
                      <a:pt x="186" y="31"/>
                    </a:lnTo>
                    <a:lnTo>
                      <a:pt x="186" y="27"/>
                    </a:lnTo>
                    <a:lnTo>
                      <a:pt x="190" y="31"/>
                    </a:lnTo>
                    <a:lnTo>
                      <a:pt x="190" y="31"/>
                    </a:lnTo>
                    <a:lnTo>
                      <a:pt x="190" y="27"/>
                    </a:lnTo>
                    <a:lnTo>
                      <a:pt x="190" y="27"/>
                    </a:lnTo>
                    <a:lnTo>
                      <a:pt x="186" y="27"/>
                    </a:lnTo>
                    <a:lnTo>
                      <a:pt x="186" y="22"/>
                    </a:lnTo>
                    <a:lnTo>
                      <a:pt x="190" y="22"/>
                    </a:lnTo>
                    <a:lnTo>
                      <a:pt x="190" y="22"/>
                    </a:lnTo>
                    <a:lnTo>
                      <a:pt x="195" y="22"/>
                    </a:lnTo>
                    <a:lnTo>
                      <a:pt x="195" y="22"/>
                    </a:lnTo>
                    <a:lnTo>
                      <a:pt x="195" y="22"/>
                    </a:lnTo>
                    <a:lnTo>
                      <a:pt x="195" y="22"/>
                    </a:lnTo>
                    <a:lnTo>
                      <a:pt x="199" y="22"/>
                    </a:lnTo>
                    <a:lnTo>
                      <a:pt x="199" y="22"/>
                    </a:lnTo>
                    <a:lnTo>
                      <a:pt x="204" y="22"/>
                    </a:lnTo>
                    <a:lnTo>
                      <a:pt x="204" y="22"/>
                    </a:lnTo>
                    <a:lnTo>
                      <a:pt x="204" y="22"/>
                    </a:lnTo>
                    <a:lnTo>
                      <a:pt x="204" y="22"/>
                    </a:lnTo>
                    <a:lnTo>
                      <a:pt x="204" y="18"/>
                    </a:lnTo>
                    <a:lnTo>
                      <a:pt x="199" y="18"/>
                    </a:lnTo>
                    <a:lnTo>
                      <a:pt x="195" y="18"/>
                    </a:lnTo>
                    <a:lnTo>
                      <a:pt x="195" y="18"/>
                    </a:lnTo>
                    <a:lnTo>
                      <a:pt x="195" y="18"/>
                    </a:lnTo>
                    <a:lnTo>
                      <a:pt x="199" y="18"/>
                    </a:lnTo>
                    <a:lnTo>
                      <a:pt x="199" y="18"/>
                    </a:lnTo>
                    <a:lnTo>
                      <a:pt x="204" y="13"/>
                    </a:lnTo>
                    <a:lnTo>
                      <a:pt x="204" y="13"/>
                    </a:lnTo>
                    <a:lnTo>
                      <a:pt x="204" y="13"/>
                    </a:lnTo>
                    <a:lnTo>
                      <a:pt x="208" y="13"/>
                    </a:lnTo>
                    <a:lnTo>
                      <a:pt x="208" y="13"/>
                    </a:lnTo>
                    <a:lnTo>
                      <a:pt x="208" y="13"/>
                    </a:lnTo>
                    <a:lnTo>
                      <a:pt x="213" y="13"/>
                    </a:lnTo>
                    <a:lnTo>
                      <a:pt x="213" y="13"/>
                    </a:lnTo>
                    <a:lnTo>
                      <a:pt x="213" y="13"/>
                    </a:lnTo>
                    <a:lnTo>
                      <a:pt x="213" y="18"/>
                    </a:lnTo>
                    <a:lnTo>
                      <a:pt x="217" y="18"/>
                    </a:lnTo>
                    <a:lnTo>
                      <a:pt x="217" y="18"/>
                    </a:lnTo>
                    <a:lnTo>
                      <a:pt x="217" y="22"/>
                    </a:lnTo>
                    <a:lnTo>
                      <a:pt x="222" y="22"/>
                    </a:lnTo>
                    <a:lnTo>
                      <a:pt x="222" y="18"/>
                    </a:lnTo>
                    <a:lnTo>
                      <a:pt x="217" y="18"/>
                    </a:lnTo>
                    <a:lnTo>
                      <a:pt x="217" y="18"/>
                    </a:lnTo>
                    <a:lnTo>
                      <a:pt x="217" y="18"/>
                    </a:lnTo>
                    <a:lnTo>
                      <a:pt x="217" y="18"/>
                    </a:lnTo>
                    <a:lnTo>
                      <a:pt x="222" y="13"/>
                    </a:lnTo>
                    <a:lnTo>
                      <a:pt x="226" y="13"/>
                    </a:lnTo>
                    <a:lnTo>
                      <a:pt x="226" y="13"/>
                    </a:lnTo>
                    <a:lnTo>
                      <a:pt x="231" y="9"/>
                    </a:lnTo>
                    <a:lnTo>
                      <a:pt x="231" y="9"/>
                    </a:lnTo>
                    <a:lnTo>
                      <a:pt x="231" y="9"/>
                    </a:lnTo>
                    <a:lnTo>
                      <a:pt x="231" y="4"/>
                    </a:lnTo>
                    <a:lnTo>
                      <a:pt x="226" y="4"/>
                    </a:lnTo>
                    <a:lnTo>
                      <a:pt x="226" y="4"/>
                    </a:lnTo>
                    <a:lnTo>
                      <a:pt x="231" y="4"/>
                    </a:lnTo>
                    <a:lnTo>
                      <a:pt x="231" y="0"/>
                    </a:lnTo>
                    <a:lnTo>
                      <a:pt x="235" y="0"/>
                    </a:lnTo>
                    <a:lnTo>
                      <a:pt x="235" y="0"/>
                    </a:lnTo>
                    <a:lnTo>
                      <a:pt x="235" y="4"/>
                    </a:lnTo>
                    <a:lnTo>
                      <a:pt x="240" y="4"/>
                    </a:lnTo>
                    <a:lnTo>
                      <a:pt x="240" y="4"/>
                    </a:lnTo>
                    <a:lnTo>
                      <a:pt x="240" y="4"/>
                    </a:lnTo>
                    <a:lnTo>
                      <a:pt x="240" y="4"/>
                    </a:lnTo>
                    <a:lnTo>
                      <a:pt x="240" y="4"/>
                    </a:lnTo>
                    <a:lnTo>
                      <a:pt x="244" y="4"/>
                    </a:lnTo>
                    <a:lnTo>
                      <a:pt x="244" y="4"/>
                    </a:lnTo>
                    <a:lnTo>
                      <a:pt x="244" y="4"/>
                    </a:lnTo>
                    <a:lnTo>
                      <a:pt x="244" y="4"/>
                    </a:lnTo>
                    <a:lnTo>
                      <a:pt x="244" y="4"/>
                    </a:lnTo>
                    <a:lnTo>
                      <a:pt x="244" y="4"/>
                    </a:lnTo>
                    <a:lnTo>
                      <a:pt x="244" y="9"/>
                    </a:lnTo>
                    <a:lnTo>
                      <a:pt x="240" y="9"/>
                    </a:lnTo>
                    <a:lnTo>
                      <a:pt x="240" y="9"/>
                    </a:lnTo>
                    <a:lnTo>
                      <a:pt x="240" y="13"/>
                    </a:lnTo>
                    <a:lnTo>
                      <a:pt x="240" y="18"/>
                    </a:lnTo>
                    <a:lnTo>
                      <a:pt x="240" y="18"/>
                    </a:lnTo>
                    <a:lnTo>
                      <a:pt x="240" y="18"/>
                    </a:lnTo>
                    <a:lnTo>
                      <a:pt x="240" y="18"/>
                    </a:lnTo>
                    <a:lnTo>
                      <a:pt x="244" y="18"/>
                    </a:lnTo>
                    <a:lnTo>
                      <a:pt x="244" y="13"/>
                    </a:lnTo>
                    <a:lnTo>
                      <a:pt x="249" y="9"/>
                    </a:lnTo>
                    <a:lnTo>
                      <a:pt x="249" y="4"/>
                    </a:lnTo>
                    <a:lnTo>
                      <a:pt x="253" y="4"/>
                    </a:lnTo>
                    <a:lnTo>
                      <a:pt x="253" y="4"/>
                    </a:lnTo>
                    <a:lnTo>
                      <a:pt x="258" y="4"/>
                    </a:lnTo>
                    <a:lnTo>
                      <a:pt x="258" y="4"/>
                    </a:lnTo>
                    <a:lnTo>
                      <a:pt x="253" y="9"/>
                    </a:lnTo>
                    <a:lnTo>
                      <a:pt x="253" y="9"/>
                    </a:lnTo>
                    <a:lnTo>
                      <a:pt x="258" y="9"/>
                    </a:lnTo>
                    <a:lnTo>
                      <a:pt x="253" y="9"/>
                    </a:lnTo>
                    <a:lnTo>
                      <a:pt x="253" y="13"/>
                    </a:lnTo>
                    <a:lnTo>
                      <a:pt x="258" y="13"/>
                    </a:lnTo>
                    <a:lnTo>
                      <a:pt x="258" y="13"/>
                    </a:lnTo>
                    <a:lnTo>
                      <a:pt x="258" y="9"/>
                    </a:lnTo>
                    <a:lnTo>
                      <a:pt x="262" y="9"/>
                    </a:lnTo>
                    <a:lnTo>
                      <a:pt x="262" y="9"/>
                    </a:lnTo>
                    <a:lnTo>
                      <a:pt x="262" y="4"/>
                    </a:lnTo>
                    <a:lnTo>
                      <a:pt x="262" y="4"/>
                    </a:lnTo>
                    <a:lnTo>
                      <a:pt x="267" y="4"/>
                    </a:lnTo>
                    <a:lnTo>
                      <a:pt x="267" y="4"/>
                    </a:lnTo>
                    <a:lnTo>
                      <a:pt x="262" y="4"/>
                    </a:lnTo>
                    <a:lnTo>
                      <a:pt x="262" y="0"/>
                    </a:lnTo>
                    <a:lnTo>
                      <a:pt x="262" y="0"/>
                    </a:lnTo>
                    <a:lnTo>
                      <a:pt x="267" y="0"/>
                    </a:lnTo>
                    <a:lnTo>
                      <a:pt x="267" y="0"/>
                    </a:lnTo>
                    <a:lnTo>
                      <a:pt x="267" y="0"/>
                    </a:lnTo>
                    <a:lnTo>
                      <a:pt x="271" y="0"/>
                    </a:lnTo>
                    <a:lnTo>
                      <a:pt x="276" y="0"/>
                    </a:lnTo>
                    <a:lnTo>
                      <a:pt x="276" y="4"/>
                    </a:lnTo>
                    <a:lnTo>
                      <a:pt x="276" y="4"/>
                    </a:lnTo>
                    <a:lnTo>
                      <a:pt x="271" y="4"/>
                    </a:lnTo>
                    <a:lnTo>
                      <a:pt x="271" y="4"/>
                    </a:lnTo>
                    <a:lnTo>
                      <a:pt x="271"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2" name="Freeform 123"/>
              <p:cNvSpPr>
                <a:spLocks/>
              </p:cNvSpPr>
              <p:nvPr/>
            </p:nvSpPr>
            <p:spPr bwMode="auto">
              <a:xfrm>
                <a:off x="6378576" y="2012951"/>
                <a:ext cx="230188" cy="122238"/>
              </a:xfrm>
              <a:custGeom>
                <a:avLst/>
                <a:gdLst>
                  <a:gd name="T0" fmla="*/ 41 w 145"/>
                  <a:gd name="T1" fmla="*/ 13 h 77"/>
                  <a:gd name="T2" fmla="*/ 50 w 145"/>
                  <a:gd name="T3" fmla="*/ 18 h 77"/>
                  <a:gd name="T4" fmla="*/ 59 w 145"/>
                  <a:gd name="T5" fmla="*/ 22 h 77"/>
                  <a:gd name="T6" fmla="*/ 68 w 145"/>
                  <a:gd name="T7" fmla="*/ 22 h 77"/>
                  <a:gd name="T8" fmla="*/ 72 w 145"/>
                  <a:gd name="T9" fmla="*/ 31 h 77"/>
                  <a:gd name="T10" fmla="*/ 81 w 145"/>
                  <a:gd name="T11" fmla="*/ 36 h 77"/>
                  <a:gd name="T12" fmla="*/ 81 w 145"/>
                  <a:gd name="T13" fmla="*/ 36 h 77"/>
                  <a:gd name="T14" fmla="*/ 86 w 145"/>
                  <a:gd name="T15" fmla="*/ 36 h 77"/>
                  <a:gd name="T16" fmla="*/ 91 w 145"/>
                  <a:gd name="T17" fmla="*/ 40 h 77"/>
                  <a:gd name="T18" fmla="*/ 100 w 145"/>
                  <a:gd name="T19" fmla="*/ 40 h 77"/>
                  <a:gd name="T20" fmla="*/ 104 w 145"/>
                  <a:gd name="T21" fmla="*/ 45 h 77"/>
                  <a:gd name="T22" fmla="*/ 109 w 145"/>
                  <a:gd name="T23" fmla="*/ 45 h 77"/>
                  <a:gd name="T24" fmla="*/ 113 w 145"/>
                  <a:gd name="T25" fmla="*/ 45 h 77"/>
                  <a:gd name="T26" fmla="*/ 118 w 145"/>
                  <a:gd name="T27" fmla="*/ 45 h 77"/>
                  <a:gd name="T28" fmla="*/ 122 w 145"/>
                  <a:gd name="T29" fmla="*/ 45 h 77"/>
                  <a:gd name="T30" fmla="*/ 131 w 145"/>
                  <a:gd name="T31" fmla="*/ 49 h 77"/>
                  <a:gd name="T32" fmla="*/ 136 w 145"/>
                  <a:gd name="T33" fmla="*/ 45 h 77"/>
                  <a:gd name="T34" fmla="*/ 140 w 145"/>
                  <a:gd name="T35" fmla="*/ 45 h 77"/>
                  <a:gd name="T36" fmla="*/ 140 w 145"/>
                  <a:gd name="T37" fmla="*/ 54 h 77"/>
                  <a:gd name="T38" fmla="*/ 145 w 145"/>
                  <a:gd name="T39" fmla="*/ 63 h 77"/>
                  <a:gd name="T40" fmla="*/ 145 w 145"/>
                  <a:gd name="T41" fmla="*/ 77 h 77"/>
                  <a:gd name="T42" fmla="*/ 140 w 145"/>
                  <a:gd name="T43" fmla="*/ 77 h 77"/>
                  <a:gd name="T44" fmla="*/ 136 w 145"/>
                  <a:gd name="T45" fmla="*/ 77 h 77"/>
                  <a:gd name="T46" fmla="*/ 127 w 145"/>
                  <a:gd name="T47" fmla="*/ 72 h 77"/>
                  <a:gd name="T48" fmla="*/ 118 w 145"/>
                  <a:gd name="T49" fmla="*/ 72 h 77"/>
                  <a:gd name="T50" fmla="*/ 113 w 145"/>
                  <a:gd name="T51" fmla="*/ 72 h 77"/>
                  <a:gd name="T52" fmla="*/ 104 w 145"/>
                  <a:gd name="T53" fmla="*/ 72 h 77"/>
                  <a:gd name="T54" fmla="*/ 100 w 145"/>
                  <a:gd name="T55" fmla="*/ 68 h 77"/>
                  <a:gd name="T56" fmla="*/ 95 w 145"/>
                  <a:gd name="T57" fmla="*/ 68 h 77"/>
                  <a:gd name="T58" fmla="*/ 95 w 145"/>
                  <a:gd name="T59" fmla="*/ 68 h 77"/>
                  <a:gd name="T60" fmla="*/ 86 w 145"/>
                  <a:gd name="T61" fmla="*/ 63 h 77"/>
                  <a:gd name="T62" fmla="*/ 77 w 145"/>
                  <a:gd name="T63" fmla="*/ 58 h 77"/>
                  <a:gd name="T64" fmla="*/ 72 w 145"/>
                  <a:gd name="T65" fmla="*/ 58 h 77"/>
                  <a:gd name="T66" fmla="*/ 63 w 145"/>
                  <a:gd name="T67" fmla="*/ 58 h 77"/>
                  <a:gd name="T68" fmla="*/ 59 w 145"/>
                  <a:gd name="T69" fmla="*/ 58 h 77"/>
                  <a:gd name="T70" fmla="*/ 50 w 145"/>
                  <a:gd name="T71" fmla="*/ 54 h 77"/>
                  <a:gd name="T72" fmla="*/ 41 w 145"/>
                  <a:gd name="T73" fmla="*/ 49 h 77"/>
                  <a:gd name="T74" fmla="*/ 36 w 145"/>
                  <a:gd name="T75" fmla="*/ 49 h 77"/>
                  <a:gd name="T76" fmla="*/ 32 w 145"/>
                  <a:gd name="T77" fmla="*/ 45 h 77"/>
                  <a:gd name="T78" fmla="*/ 23 w 145"/>
                  <a:gd name="T79" fmla="*/ 40 h 77"/>
                  <a:gd name="T80" fmla="*/ 14 w 145"/>
                  <a:gd name="T81" fmla="*/ 36 h 77"/>
                  <a:gd name="T82" fmla="*/ 9 w 145"/>
                  <a:gd name="T83" fmla="*/ 36 h 77"/>
                  <a:gd name="T84" fmla="*/ 5 w 145"/>
                  <a:gd name="T85" fmla="*/ 36 h 77"/>
                  <a:gd name="T86" fmla="*/ 0 w 145"/>
                  <a:gd name="T87" fmla="*/ 27 h 77"/>
                  <a:gd name="T88" fmla="*/ 5 w 145"/>
                  <a:gd name="T89" fmla="*/ 22 h 77"/>
                  <a:gd name="T90" fmla="*/ 5 w 145"/>
                  <a:gd name="T91" fmla="*/ 13 h 77"/>
                  <a:gd name="T92" fmla="*/ 9 w 145"/>
                  <a:gd name="T93" fmla="*/ 4 h 77"/>
                  <a:gd name="T94" fmla="*/ 14 w 145"/>
                  <a:gd name="T95" fmla="*/ 9 h 77"/>
                  <a:gd name="T96" fmla="*/ 18 w 145"/>
                  <a:gd name="T97" fmla="*/ 4 h 77"/>
                  <a:gd name="T98" fmla="*/ 27 w 145"/>
                  <a:gd name="T99" fmla="*/ 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5" h="77">
                    <a:moveTo>
                      <a:pt x="32" y="9"/>
                    </a:moveTo>
                    <a:lnTo>
                      <a:pt x="32" y="9"/>
                    </a:lnTo>
                    <a:lnTo>
                      <a:pt x="36" y="9"/>
                    </a:lnTo>
                    <a:lnTo>
                      <a:pt x="41" y="13"/>
                    </a:lnTo>
                    <a:lnTo>
                      <a:pt x="45" y="13"/>
                    </a:lnTo>
                    <a:lnTo>
                      <a:pt x="45" y="13"/>
                    </a:lnTo>
                    <a:lnTo>
                      <a:pt x="50" y="13"/>
                    </a:lnTo>
                    <a:lnTo>
                      <a:pt x="50" y="18"/>
                    </a:lnTo>
                    <a:lnTo>
                      <a:pt x="54" y="18"/>
                    </a:lnTo>
                    <a:lnTo>
                      <a:pt x="54" y="22"/>
                    </a:lnTo>
                    <a:lnTo>
                      <a:pt x="59" y="22"/>
                    </a:lnTo>
                    <a:lnTo>
                      <a:pt x="59" y="22"/>
                    </a:lnTo>
                    <a:lnTo>
                      <a:pt x="63" y="22"/>
                    </a:lnTo>
                    <a:lnTo>
                      <a:pt x="63" y="22"/>
                    </a:lnTo>
                    <a:lnTo>
                      <a:pt x="68" y="22"/>
                    </a:lnTo>
                    <a:lnTo>
                      <a:pt x="68" y="22"/>
                    </a:lnTo>
                    <a:lnTo>
                      <a:pt x="68" y="22"/>
                    </a:lnTo>
                    <a:lnTo>
                      <a:pt x="68" y="27"/>
                    </a:lnTo>
                    <a:lnTo>
                      <a:pt x="72" y="27"/>
                    </a:lnTo>
                    <a:lnTo>
                      <a:pt x="72" y="31"/>
                    </a:lnTo>
                    <a:lnTo>
                      <a:pt x="72" y="31"/>
                    </a:lnTo>
                    <a:lnTo>
                      <a:pt x="77" y="31"/>
                    </a:lnTo>
                    <a:lnTo>
                      <a:pt x="77" y="31"/>
                    </a:lnTo>
                    <a:lnTo>
                      <a:pt x="81" y="36"/>
                    </a:lnTo>
                    <a:lnTo>
                      <a:pt x="81" y="36"/>
                    </a:lnTo>
                    <a:lnTo>
                      <a:pt x="81" y="36"/>
                    </a:lnTo>
                    <a:lnTo>
                      <a:pt x="81" y="36"/>
                    </a:lnTo>
                    <a:lnTo>
                      <a:pt x="81" y="36"/>
                    </a:lnTo>
                    <a:lnTo>
                      <a:pt x="86" y="36"/>
                    </a:lnTo>
                    <a:lnTo>
                      <a:pt x="86" y="36"/>
                    </a:lnTo>
                    <a:lnTo>
                      <a:pt x="86" y="36"/>
                    </a:lnTo>
                    <a:lnTo>
                      <a:pt x="86" y="36"/>
                    </a:lnTo>
                    <a:lnTo>
                      <a:pt x="86" y="36"/>
                    </a:lnTo>
                    <a:lnTo>
                      <a:pt x="86" y="40"/>
                    </a:lnTo>
                    <a:lnTo>
                      <a:pt x="91" y="40"/>
                    </a:lnTo>
                    <a:lnTo>
                      <a:pt x="91" y="40"/>
                    </a:lnTo>
                    <a:lnTo>
                      <a:pt x="95" y="40"/>
                    </a:lnTo>
                    <a:lnTo>
                      <a:pt x="100" y="40"/>
                    </a:lnTo>
                    <a:lnTo>
                      <a:pt x="100" y="40"/>
                    </a:lnTo>
                    <a:lnTo>
                      <a:pt x="100" y="40"/>
                    </a:lnTo>
                    <a:lnTo>
                      <a:pt x="104" y="45"/>
                    </a:lnTo>
                    <a:lnTo>
                      <a:pt x="104" y="45"/>
                    </a:lnTo>
                    <a:lnTo>
                      <a:pt x="104" y="45"/>
                    </a:lnTo>
                    <a:lnTo>
                      <a:pt x="104" y="45"/>
                    </a:lnTo>
                    <a:lnTo>
                      <a:pt x="104" y="45"/>
                    </a:lnTo>
                    <a:lnTo>
                      <a:pt x="104" y="45"/>
                    </a:lnTo>
                    <a:lnTo>
                      <a:pt x="104" y="45"/>
                    </a:lnTo>
                    <a:lnTo>
                      <a:pt x="109" y="45"/>
                    </a:lnTo>
                    <a:lnTo>
                      <a:pt x="109" y="45"/>
                    </a:lnTo>
                    <a:lnTo>
                      <a:pt x="109" y="45"/>
                    </a:lnTo>
                    <a:lnTo>
                      <a:pt x="113" y="45"/>
                    </a:lnTo>
                    <a:lnTo>
                      <a:pt x="113" y="45"/>
                    </a:lnTo>
                    <a:lnTo>
                      <a:pt x="113" y="45"/>
                    </a:lnTo>
                    <a:lnTo>
                      <a:pt x="113" y="45"/>
                    </a:lnTo>
                    <a:lnTo>
                      <a:pt x="113" y="45"/>
                    </a:lnTo>
                    <a:lnTo>
                      <a:pt x="118" y="45"/>
                    </a:lnTo>
                    <a:lnTo>
                      <a:pt x="118" y="45"/>
                    </a:lnTo>
                    <a:lnTo>
                      <a:pt x="118" y="45"/>
                    </a:lnTo>
                    <a:lnTo>
                      <a:pt x="118" y="45"/>
                    </a:lnTo>
                    <a:lnTo>
                      <a:pt x="122" y="45"/>
                    </a:lnTo>
                    <a:lnTo>
                      <a:pt x="122" y="45"/>
                    </a:lnTo>
                    <a:lnTo>
                      <a:pt x="122" y="49"/>
                    </a:lnTo>
                    <a:lnTo>
                      <a:pt x="127" y="49"/>
                    </a:lnTo>
                    <a:lnTo>
                      <a:pt x="131" y="49"/>
                    </a:lnTo>
                    <a:lnTo>
                      <a:pt x="131" y="49"/>
                    </a:lnTo>
                    <a:lnTo>
                      <a:pt x="131" y="49"/>
                    </a:lnTo>
                    <a:lnTo>
                      <a:pt x="131" y="49"/>
                    </a:lnTo>
                    <a:lnTo>
                      <a:pt x="136" y="45"/>
                    </a:lnTo>
                    <a:lnTo>
                      <a:pt x="136" y="45"/>
                    </a:lnTo>
                    <a:lnTo>
                      <a:pt x="140" y="45"/>
                    </a:lnTo>
                    <a:lnTo>
                      <a:pt x="140" y="45"/>
                    </a:lnTo>
                    <a:lnTo>
                      <a:pt x="140" y="45"/>
                    </a:lnTo>
                    <a:lnTo>
                      <a:pt x="140" y="49"/>
                    </a:lnTo>
                    <a:lnTo>
                      <a:pt x="140" y="49"/>
                    </a:lnTo>
                    <a:lnTo>
                      <a:pt x="140" y="49"/>
                    </a:lnTo>
                    <a:lnTo>
                      <a:pt x="140" y="54"/>
                    </a:lnTo>
                    <a:lnTo>
                      <a:pt x="140" y="54"/>
                    </a:lnTo>
                    <a:lnTo>
                      <a:pt x="140" y="63"/>
                    </a:lnTo>
                    <a:lnTo>
                      <a:pt x="140" y="63"/>
                    </a:lnTo>
                    <a:lnTo>
                      <a:pt x="145" y="63"/>
                    </a:lnTo>
                    <a:lnTo>
                      <a:pt x="145" y="68"/>
                    </a:lnTo>
                    <a:lnTo>
                      <a:pt x="145" y="68"/>
                    </a:lnTo>
                    <a:lnTo>
                      <a:pt x="145" y="72"/>
                    </a:lnTo>
                    <a:lnTo>
                      <a:pt x="145" y="77"/>
                    </a:lnTo>
                    <a:lnTo>
                      <a:pt x="145" y="77"/>
                    </a:lnTo>
                    <a:lnTo>
                      <a:pt x="145" y="77"/>
                    </a:lnTo>
                    <a:lnTo>
                      <a:pt x="145" y="77"/>
                    </a:lnTo>
                    <a:lnTo>
                      <a:pt x="140" y="77"/>
                    </a:lnTo>
                    <a:lnTo>
                      <a:pt x="140" y="77"/>
                    </a:lnTo>
                    <a:lnTo>
                      <a:pt x="136" y="77"/>
                    </a:lnTo>
                    <a:lnTo>
                      <a:pt x="136" y="77"/>
                    </a:lnTo>
                    <a:lnTo>
                      <a:pt x="136" y="77"/>
                    </a:lnTo>
                    <a:lnTo>
                      <a:pt x="131" y="77"/>
                    </a:lnTo>
                    <a:lnTo>
                      <a:pt x="131" y="77"/>
                    </a:lnTo>
                    <a:lnTo>
                      <a:pt x="127" y="72"/>
                    </a:lnTo>
                    <a:lnTo>
                      <a:pt x="127" y="72"/>
                    </a:lnTo>
                    <a:lnTo>
                      <a:pt x="127" y="77"/>
                    </a:lnTo>
                    <a:lnTo>
                      <a:pt x="122" y="77"/>
                    </a:lnTo>
                    <a:lnTo>
                      <a:pt x="122" y="72"/>
                    </a:lnTo>
                    <a:lnTo>
                      <a:pt x="118" y="72"/>
                    </a:lnTo>
                    <a:lnTo>
                      <a:pt x="118" y="72"/>
                    </a:lnTo>
                    <a:lnTo>
                      <a:pt x="113" y="72"/>
                    </a:lnTo>
                    <a:lnTo>
                      <a:pt x="113" y="72"/>
                    </a:lnTo>
                    <a:lnTo>
                      <a:pt x="113" y="72"/>
                    </a:lnTo>
                    <a:lnTo>
                      <a:pt x="109" y="72"/>
                    </a:lnTo>
                    <a:lnTo>
                      <a:pt x="109" y="72"/>
                    </a:lnTo>
                    <a:lnTo>
                      <a:pt x="109" y="72"/>
                    </a:lnTo>
                    <a:lnTo>
                      <a:pt x="104" y="72"/>
                    </a:lnTo>
                    <a:lnTo>
                      <a:pt x="104" y="68"/>
                    </a:lnTo>
                    <a:lnTo>
                      <a:pt x="104" y="68"/>
                    </a:lnTo>
                    <a:lnTo>
                      <a:pt x="104" y="68"/>
                    </a:lnTo>
                    <a:lnTo>
                      <a:pt x="100" y="68"/>
                    </a:lnTo>
                    <a:lnTo>
                      <a:pt x="100" y="72"/>
                    </a:lnTo>
                    <a:lnTo>
                      <a:pt x="100" y="68"/>
                    </a:lnTo>
                    <a:lnTo>
                      <a:pt x="95" y="68"/>
                    </a:lnTo>
                    <a:lnTo>
                      <a:pt x="95" y="68"/>
                    </a:lnTo>
                    <a:lnTo>
                      <a:pt x="95" y="68"/>
                    </a:lnTo>
                    <a:lnTo>
                      <a:pt x="95" y="68"/>
                    </a:lnTo>
                    <a:lnTo>
                      <a:pt x="95" y="68"/>
                    </a:lnTo>
                    <a:lnTo>
                      <a:pt x="95" y="68"/>
                    </a:lnTo>
                    <a:lnTo>
                      <a:pt x="91" y="68"/>
                    </a:lnTo>
                    <a:lnTo>
                      <a:pt x="86" y="63"/>
                    </a:lnTo>
                    <a:lnTo>
                      <a:pt x="86" y="63"/>
                    </a:lnTo>
                    <a:lnTo>
                      <a:pt x="86" y="63"/>
                    </a:lnTo>
                    <a:lnTo>
                      <a:pt x="86" y="58"/>
                    </a:lnTo>
                    <a:lnTo>
                      <a:pt x="86" y="58"/>
                    </a:lnTo>
                    <a:lnTo>
                      <a:pt x="81" y="58"/>
                    </a:lnTo>
                    <a:lnTo>
                      <a:pt x="77" y="58"/>
                    </a:lnTo>
                    <a:lnTo>
                      <a:pt x="77" y="54"/>
                    </a:lnTo>
                    <a:lnTo>
                      <a:pt x="72" y="58"/>
                    </a:lnTo>
                    <a:lnTo>
                      <a:pt x="72" y="58"/>
                    </a:lnTo>
                    <a:lnTo>
                      <a:pt x="72" y="58"/>
                    </a:lnTo>
                    <a:lnTo>
                      <a:pt x="72" y="58"/>
                    </a:lnTo>
                    <a:lnTo>
                      <a:pt x="68" y="58"/>
                    </a:lnTo>
                    <a:lnTo>
                      <a:pt x="63" y="58"/>
                    </a:lnTo>
                    <a:lnTo>
                      <a:pt x="63" y="58"/>
                    </a:lnTo>
                    <a:lnTo>
                      <a:pt x="63" y="58"/>
                    </a:lnTo>
                    <a:lnTo>
                      <a:pt x="63" y="58"/>
                    </a:lnTo>
                    <a:lnTo>
                      <a:pt x="63" y="58"/>
                    </a:lnTo>
                    <a:lnTo>
                      <a:pt x="59" y="58"/>
                    </a:lnTo>
                    <a:lnTo>
                      <a:pt x="54" y="58"/>
                    </a:lnTo>
                    <a:lnTo>
                      <a:pt x="54" y="54"/>
                    </a:lnTo>
                    <a:lnTo>
                      <a:pt x="54" y="54"/>
                    </a:lnTo>
                    <a:lnTo>
                      <a:pt x="50" y="54"/>
                    </a:lnTo>
                    <a:lnTo>
                      <a:pt x="50" y="54"/>
                    </a:lnTo>
                    <a:lnTo>
                      <a:pt x="50" y="54"/>
                    </a:lnTo>
                    <a:lnTo>
                      <a:pt x="45" y="49"/>
                    </a:lnTo>
                    <a:lnTo>
                      <a:pt x="41" y="49"/>
                    </a:lnTo>
                    <a:lnTo>
                      <a:pt x="41" y="49"/>
                    </a:lnTo>
                    <a:lnTo>
                      <a:pt x="41" y="49"/>
                    </a:lnTo>
                    <a:lnTo>
                      <a:pt x="36" y="49"/>
                    </a:lnTo>
                    <a:lnTo>
                      <a:pt x="36" y="49"/>
                    </a:lnTo>
                    <a:lnTo>
                      <a:pt x="36" y="49"/>
                    </a:lnTo>
                    <a:lnTo>
                      <a:pt x="36" y="49"/>
                    </a:lnTo>
                    <a:lnTo>
                      <a:pt x="32" y="49"/>
                    </a:lnTo>
                    <a:lnTo>
                      <a:pt x="32" y="45"/>
                    </a:lnTo>
                    <a:lnTo>
                      <a:pt x="27" y="45"/>
                    </a:lnTo>
                    <a:lnTo>
                      <a:pt x="23" y="45"/>
                    </a:lnTo>
                    <a:lnTo>
                      <a:pt x="23" y="40"/>
                    </a:lnTo>
                    <a:lnTo>
                      <a:pt x="23" y="40"/>
                    </a:lnTo>
                    <a:lnTo>
                      <a:pt x="23" y="40"/>
                    </a:lnTo>
                    <a:lnTo>
                      <a:pt x="18" y="40"/>
                    </a:lnTo>
                    <a:lnTo>
                      <a:pt x="14" y="36"/>
                    </a:lnTo>
                    <a:lnTo>
                      <a:pt x="14" y="36"/>
                    </a:lnTo>
                    <a:lnTo>
                      <a:pt x="14" y="36"/>
                    </a:lnTo>
                    <a:lnTo>
                      <a:pt x="14" y="36"/>
                    </a:lnTo>
                    <a:lnTo>
                      <a:pt x="9" y="36"/>
                    </a:lnTo>
                    <a:lnTo>
                      <a:pt x="9" y="36"/>
                    </a:lnTo>
                    <a:lnTo>
                      <a:pt x="9" y="36"/>
                    </a:lnTo>
                    <a:lnTo>
                      <a:pt x="9" y="36"/>
                    </a:lnTo>
                    <a:lnTo>
                      <a:pt x="9" y="36"/>
                    </a:lnTo>
                    <a:lnTo>
                      <a:pt x="5" y="36"/>
                    </a:lnTo>
                    <a:lnTo>
                      <a:pt x="5" y="31"/>
                    </a:lnTo>
                    <a:lnTo>
                      <a:pt x="5" y="31"/>
                    </a:lnTo>
                    <a:lnTo>
                      <a:pt x="5" y="31"/>
                    </a:lnTo>
                    <a:lnTo>
                      <a:pt x="0" y="27"/>
                    </a:lnTo>
                    <a:lnTo>
                      <a:pt x="5" y="27"/>
                    </a:lnTo>
                    <a:lnTo>
                      <a:pt x="5" y="27"/>
                    </a:lnTo>
                    <a:lnTo>
                      <a:pt x="5" y="27"/>
                    </a:lnTo>
                    <a:lnTo>
                      <a:pt x="5" y="22"/>
                    </a:lnTo>
                    <a:lnTo>
                      <a:pt x="5" y="22"/>
                    </a:lnTo>
                    <a:lnTo>
                      <a:pt x="5" y="18"/>
                    </a:lnTo>
                    <a:lnTo>
                      <a:pt x="5" y="13"/>
                    </a:lnTo>
                    <a:lnTo>
                      <a:pt x="5" y="13"/>
                    </a:lnTo>
                    <a:lnTo>
                      <a:pt x="5" y="9"/>
                    </a:lnTo>
                    <a:lnTo>
                      <a:pt x="9" y="9"/>
                    </a:lnTo>
                    <a:lnTo>
                      <a:pt x="9" y="9"/>
                    </a:lnTo>
                    <a:lnTo>
                      <a:pt x="9" y="4"/>
                    </a:lnTo>
                    <a:lnTo>
                      <a:pt x="9" y="4"/>
                    </a:lnTo>
                    <a:lnTo>
                      <a:pt x="9" y="4"/>
                    </a:lnTo>
                    <a:lnTo>
                      <a:pt x="14" y="4"/>
                    </a:lnTo>
                    <a:lnTo>
                      <a:pt x="14" y="9"/>
                    </a:lnTo>
                    <a:lnTo>
                      <a:pt x="14" y="9"/>
                    </a:lnTo>
                    <a:lnTo>
                      <a:pt x="14" y="9"/>
                    </a:lnTo>
                    <a:lnTo>
                      <a:pt x="18" y="9"/>
                    </a:lnTo>
                    <a:lnTo>
                      <a:pt x="18" y="4"/>
                    </a:lnTo>
                    <a:lnTo>
                      <a:pt x="23" y="0"/>
                    </a:lnTo>
                    <a:lnTo>
                      <a:pt x="23" y="0"/>
                    </a:lnTo>
                    <a:lnTo>
                      <a:pt x="27" y="4"/>
                    </a:lnTo>
                    <a:lnTo>
                      <a:pt x="27" y="4"/>
                    </a:lnTo>
                    <a:lnTo>
                      <a:pt x="32" y="4"/>
                    </a:lnTo>
                    <a:lnTo>
                      <a:pt x="32" y="4"/>
                    </a:lnTo>
                    <a:lnTo>
                      <a:pt x="32"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3" name="Freeform 124"/>
              <p:cNvSpPr>
                <a:spLocks noEditPoints="1"/>
              </p:cNvSpPr>
              <p:nvPr/>
            </p:nvSpPr>
            <p:spPr bwMode="auto">
              <a:xfrm>
                <a:off x="8121651" y="4165601"/>
                <a:ext cx="530225" cy="401638"/>
              </a:xfrm>
              <a:custGeom>
                <a:avLst/>
                <a:gdLst>
                  <a:gd name="T0" fmla="*/ 14 w 334"/>
                  <a:gd name="T1" fmla="*/ 249 h 253"/>
                  <a:gd name="T2" fmla="*/ 4 w 334"/>
                  <a:gd name="T3" fmla="*/ 249 h 253"/>
                  <a:gd name="T4" fmla="*/ 199 w 334"/>
                  <a:gd name="T5" fmla="*/ 140 h 253"/>
                  <a:gd name="T6" fmla="*/ 208 w 334"/>
                  <a:gd name="T7" fmla="*/ 140 h 253"/>
                  <a:gd name="T8" fmla="*/ 212 w 334"/>
                  <a:gd name="T9" fmla="*/ 140 h 253"/>
                  <a:gd name="T10" fmla="*/ 208 w 334"/>
                  <a:gd name="T11" fmla="*/ 145 h 253"/>
                  <a:gd name="T12" fmla="*/ 203 w 334"/>
                  <a:gd name="T13" fmla="*/ 149 h 253"/>
                  <a:gd name="T14" fmla="*/ 185 w 334"/>
                  <a:gd name="T15" fmla="*/ 163 h 253"/>
                  <a:gd name="T16" fmla="*/ 149 w 334"/>
                  <a:gd name="T17" fmla="*/ 181 h 253"/>
                  <a:gd name="T18" fmla="*/ 145 w 334"/>
                  <a:gd name="T19" fmla="*/ 190 h 253"/>
                  <a:gd name="T20" fmla="*/ 135 w 334"/>
                  <a:gd name="T21" fmla="*/ 194 h 253"/>
                  <a:gd name="T22" fmla="*/ 131 w 334"/>
                  <a:gd name="T23" fmla="*/ 194 h 253"/>
                  <a:gd name="T24" fmla="*/ 117 w 334"/>
                  <a:gd name="T25" fmla="*/ 199 h 253"/>
                  <a:gd name="T26" fmla="*/ 95 w 334"/>
                  <a:gd name="T27" fmla="*/ 213 h 253"/>
                  <a:gd name="T28" fmla="*/ 72 w 334"/>
                  <a:gd name="T29" fmla="*/ 226 h 253"/>
                  <a:gd name="T30" fmla="*/ 45 w 334"/>
                  <a:gd name="T31" fmla="*/ 240 h 253"/>
                  <a:gd name="T32" fmla="*/ 27 w 334"/>
                  <a:gd name="T33" fmla="*/ 240 h 253"/>
                  <a:gd name="T34" fmla="*/ 23 w 334"/>
                  <a:gd name="T35" fmla="*/ 231 h 253"/>
                  <a:gd name="T36" fmla="*/ 18 w 334"/>
                  <a:gd name="T37" fmla="*/ 226 h 253"/>
                  <a:gd name="T38" fmla="*/ 23 w 334"/>
                  <a:gd name="T39" fmla="*/ 222 h 253"/>
                  <a:gd name="T40" fmla="*/ 32 w 334"/>
                  <a:gd name="T41" fmla="*/ 213 h 253"/>
                  <a:gd name="T42" fmla="*/ 36 w 334"/>
                  <a:gd name="T43" fmla="*/ 213 h 253"/>
                  <a:gd name="T44" fmla="*/ 45 w 334"/>
                  <a:gd name="T45" fmla="*/ 208 h 253"/>
                  <a:gd name="T46" fmla="*/ 59 w 334"/>
                  <a:gd name="T47" fmla="*/ 199 h 253"/>
                  <a:gd name="T48" fmla="*/ 90 w 334"/>
                  <a:gd name="T49" fmla="*/ 185 h 253"/>
                  <a:gd name="T50" fmla="*/ 108 w 334"/>
                  <a:gd name="T51" fmla="*/ 181 h 253"/>
                  <a:gd name="T52" fmla="*/ 122 w 334"/>
                  <a:gd name="T53" fmla="*/ 176 h 253"/>
                  <a:gd name="T54" fmla="*/ 126 w 334"/>
                  <a:gd name="T55" fmla="*/ 172 h 253"/>
                  <a:gd name="T56" fmla="*/ 145 w 334"/>
                  <a:gd name="T57" fmla="*/ 163 h 253"/>
                  <a:gd name="T58" fmla="*/ 163 w 334"/>
                  <a:gd name="T59" fmla="*/ 149 h 253"/>
                  <a:gd name="T60" fmla="*/ 203 w 334"/>
                  <a:gd name="T61" fmla="*/ 127 h 253"/>
                  <a:gd name="T62" fmla="*/ 194 w 334"/>
                  <a:gd name="T63" fmla="*/ 140 h 253"/>
                  <a:gd name="T64" fmla="*/ 312 w 334"/>
                  <a:gd name="T65" fmla="*/ 14 h 253"/>
                  <a:gd name="T66" fmla="*/ 316 w 334"/>
                  <a:gd name="T67" fmla="*/ 23 h 253"/>
                  <a:gd name="T68" fmla="*/ 312 w 334"/>
                  <a:gd name="T69" fmla="*/ 32 h 253"/>
                  <a:gd name="T70" fmla="*/ 303 w 334"/>
                  <a:gd name="T71" fmla="*/ 50 h 253"/>
                  <a:gd name="T72" fmla="*/ 303 w 334"/>
                  <a:gd name="T73" fmla="*/ 59 h 253"/>
                  <a:gd name="T74" fmla="*/ 312 w 334"/>
                  <a:gd name="T75" fmla="*/ 54 h 253"/>
                  <a:gd name="T76" fmla="*/ 312 w 334"/>
                  <a:gd name="T77" fmla="*/ 54 h 253"/>
                  <a:gd name="T78" fmla="*/ 303 w 334"/>
                  <a:gd name="T79" fmla="*/ 77 h 253"/>
                  <a:gd name="T80" fmla="*/ 325 w 334"/>
                  <a:gd name="T81" fmla="*/ 77 h 253"/>
                  <a:gd name="T82" fmla="*/ 330 w 334"/>
                  <a:gd name="T83" fmla="*/ 86 h 253"/>
                  <a:gd name="T84" fmla="*/ 298 w 334"/>
                  <a:gd name="T85" fmla="*/ 109 h 253"/>
                  <a:gd name="T86" fmla="*/ 285 w 334"/>
                  <a:gd name="T87" fmla="*/ 109 h 253"/>
                  <a:gd name="T88" fmla="*/ 253 w 334"/>
                  <a:gd name="T89" fmla="*/ 136 h 253"/>
                  <a:gd name="T90" fmla="*/ 217 w 334"/>
                  <a:gd name="T91" fmla="*/ 154 h 253"/>
                  <a:gd name="T92" fmla="*/ 217 w 334"/>
                  <a:gd name="T93" fmla="*/ 145 h 253"/>
                  <a:gd name="T94" fmla="*/ 226 w 334"/>
                  <a:gd name="T95" fmla="*/ 140 h 253"/>
                  <a:gd name="T96" fmla="*/ 239 w 334"/>
                  <a:gd name="T97" fmla="*/ 113 h 253"/>
                  <a:gd name="T98" fmla="*/ 253 w 334"/>
                  <a:gd name="T99" fmla="*/ 100 h 253"/>
                  <a:gd name="T100" fmla="*/ 280 w 334"/>
                  <a:gd name="T101" fmla="*/ 77 h 253"/>
                  <a:gd name="T102" fmla="*/ 289 w 334"/>
                  <a:gd name="T103" fmla="*/ 59 h 253"/>
                  <a:gd name="T104" fmla="*/ 294 w 334"/>
                  <a:gd name="T105" fmla="*/ 59 h 253"/>
                  <a:gd name="T106" fmla="*/ 298 w 334"/>
                  <a:gd name="T107" fmla="*/ 45 h 253"/>
                  <a:gd name="T108" fmla="*/ 298 w 334"/>
                  <a:gd name="T109" fmla="*/ 41 h 253"/>
                  <a:gd name="T110" fmla="*/ 298 w 334"/>
                  <a:gd name="T111" fmla="*/ 41 h 253"/>
                  <a:gd name="T112" fmla="*/ 303 w 334"/>
                  <a:gd name="T113" fmla="*/ 23 h 253"/>
                  <a:gd name="T114" fmla="*/ 307 w 334"/>
                  <a:gd name="T115" fmla="*/ 14 h 253"/>
                  <a:gd name="T116" fmla="*/ 307 w 334"/>
                  <a:gd name="T117" fmla="*/ 14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4" h="253">
                    <a:moveTo>
                      <a:pt x="18" y="244"/>
                    </a:moveTo>
                    <a:lnTo>
                      <a:pt x="18" y="244"/>
                    </a:lnTo>
                    <a:lnTo>
                      <a:pt x="18" y="244"/>
                    </a:lnTo>
                    <a:lnTo>
                      <a:pt x="14" y="244"/>
                    </a:lnTo>
                    <a:lnTo>
                      <a:pt x="14" y="244"/>
                    </a:lnTo>
                    <a:lnTo>
                      <a:pt x="14" y="249"/>
                    </a:lnTo>
                    <a:lnTo>
                      <a:pt x="14" y="249"/>
                    </a:lnTo>
                    <a:lnTo>
                      <a:pt x="14" y="249"/>
                    </a:lnTo>
                    <a:lnTo>
                      <a:pt x="14" y="249"/>
                    </a:lnTo>
                    <a:lnTo>
                      <a:pt x="14" y="249"/>
                    </a:lnTo>
                    <a:lnTo>
                      <a:pt x="14" y="249"/>
                    </a:lnTo>
                    <a:lnTo>
                      <a:pt x="9" y="249"/>
                    </a:lnTo>
                    <a:lnTo>
                      <a:pt x="9" y="249"/>
                    </a:lnTo>
                    <a:lnTo>
                      <a:pt x="4" y="249"/>
                    </a:lnTo>
                    <a:lnTo>
                      <a:pt x="4" y="249"/>
                    </a:lnTo>
                    <a:lnTo>
                      <a:pt x="4" y="253"/>
                    </a:lnTo>
                    <a:lnTo>
                      <a:pt x="0" y="253"/>
                    </a:lnTo>
                    <a:lnTo>
                      <a:pt x="0" y="253"/>
                    </a:lnTo>
                    <a:lnTo>
                      <a:pt x="0" y="249"/>
                    </a:lnTo>
                    <a:lnTo>
                      <a:pt x="4" y="249"/>
                    </a:lnTo>
                    <a:lnTo>
                      <a:pt x="4" y="249"/>
                    </a:lnTo>
                    <a:lnTo>
                      <a:pt x="4" y="249"/>
                    </a:lnTo>
                    <a:lnTo>
                      <a:pt x="9" y="249"/>
                    </a:lnTo>
                    <a:lnTo>
                      <a:pt x="9" y="244"/>
                    </a:lnTo>
                    <a:lnTo>
                      <a:pt x="14" y="244"/>
                    </a:lnTo>
                    <a:lnTo>
                      <a:pt x="14" y="244"/>
                    </a:lnTo>
                    <a:lnTo>
                      <a:pt x="14" y="240"/>
                    </a:lnTo>
                    <a:lnTo>
                      <a:pt x="18" y="240"/>
                    </a:lnTo>
                    <a:lnTo>
                      <a:pt x="18" y="244"/>
                    </a:lnTo>
                    <a:moveTo>
                      <a:pt x="194" y="145"/>
                    </a:moveTo>
                    <a:lnTo>
                      <a:pt x="194" y="145"/>
                    </a:lnTo>
                    <a:lnTo>
                      <a:pt x="194" y="145"/>
                    </a:lnTo>
                    <a:lnTo>
                      <a:pt x="199" y="140"/>
                    </a:lnTo>
                    <a:lnTo>
                      <a:pt x="199" y="140"/>
                    </a:lnTo>
                    <a:lnTo>
                      <a:pt x="203" y="140"/>
                    </a:lnTo>
                    <a:lnTo>
                      <a:pt x="208" y="140"/>
                    </a:lnTo>
                    <a:lnTo>
                      <a:pt x="208" y="140"/>
                    </a:lnTo>
                    <a:lnTo>
                      <a:pt x="212" y="140"/>
                    </a:lnTo>
                    <a:lnTo>
                      <a:pt x="212" y="136"/>
                    </a:lnTo>
                    <a:lnTo>
                      <a:pt x="212" y="136"/>
                    </a:lnTo>
                    <a:lnTo>
                      <a:pt x="212" y="140"/>
                    </a:lnTo>
                    <a:lnTo>
                      <a:pt x="208" y="140"/>
                    </a:lnTo>
                    <a:lnTo>
                      <a:pt x="208" y="140"/>
                    </a:lnTo>
                    <a:lnTo>
                      <a:pt x="208" y="140"/>
                    </a:lnTo>
                    <a:lnTo>
                      <a:pt x="208" y="140"/>
                    </a:lnTo>
                    <a:lnTo>
                      <a:pt x="203" y="145"/>
                    </a:lnTo>
                    <a:lnTo>
                      <a:pt x="203" y="145"/>
                    </a:lnTo>
                    <a:lnTo>
                      <a:pt x="203" y="145"/>
                    </a:lnTo>
                    <a:lnTo>
                      <a:pt x="208" y="145"/>
                    </a:lnTo>
                    <a:lnTo>
                      <a:pt x="208" y="140"/>
                    </a:lnTo>
                    <a:lnTo>
                      <a:pt x="208" y="140"/>
                    </a:lnTo>
                    <a:lnTo>
                      <a:pt x="208" y="140"/>
                    </a:lnTo>
                    <a:lnTo>
                      <a:pt x="208" y="140"/>
                    </a:lnTo>
                    <a:lnTo>
                      <a:pt x="212" y="140"/>
                    </a:lnTo>
                    <a:lnTo>
                      <a:pt x="212" y="140"/>
                    </a:lnTo>
                    <a:lnTo>
                      <a:pt x="212" y="140"/>
                    </a:lnTo>
                    <a:lnTo>
                      <a:pt x="212" y="140"/>
                    </a:lnTo>
                    <a:lnTo>
                      <a:pt x="212" y="140"/>
                    </a:lnTo>
                    <a:lnTo>
                      <a:pt x="212" y="140"/>
                    </a:lnTo>
                    <a:lnTo>
                      <a:pt x="212" y="140"/>
                    </a:lnTo>
                    <a:lnTo>
                      <a:pt x="212" y="140"/>
                    </a:lnTo>
                    <a:lnTo>
                      <a:pt x="212" y="140"/>
                    </a:lnTo>
                    <a:lnTo>
                      <a:pt x="212" y="145"/>
                    </a:lnTo>
                    <a:lnTo>
                      <a:pt x="208" y="145"/>
                    </a:lnTo>
                    <a:lnTo>
                      <a:pt x="208" y="145"/>
                    </a:lnTo>
                    <a:lnTo>
                      <a:pt x="208" y="145"/>
                    </a:lnTo>
                    <a:lnTo>
                      <a:pt x="212" y="145"/>
                    </a:lnTo>
                    <a:lnTo>
                      <a:pt x="212" y="140"/>
                    </a:lnTo>
                    <a:lnTo>
                      <a:pt x="212" y="145"/>
                    </a:lnTo>
                    <a:lnTo>
                      <a:pt x="208" y="145"/>
                    </a:lnTo>
                    <a:lnTo>
                      <a:pt x="208" y="145"/>
                    </a:lnTo>
                    <a:lnTo>
                      <a:pt x="208" y="145"/>
                    </a:lnTo>
                    <a:lnTo>
                      <a:pt x="203" y="145"/>
                    </a:lnTo>
                    <a:lnTo>
                      <a:pt x="203" y="149"/>
                    </a:lnTo>
                    <a:lnTo>
                      <a:pt x="203" y="149"/>
                    </a:lnTo>
                    <a:lnTo>
                      <a:pt x="203" y="149"/>
                    </a:lnTo>
                    <a:lnTo>
                      <a:pt x="203" y="149"/>
                    </a:lnTo>
                    <a:lnTo>
                      <a:pt x="199" y="154"/>
                    </a:lnTo>
                    <a:lnTo>
                      <a:pt x="199" y="154"/>
                    </a:lnTo>
                    <a:lnTo>
                      <a:pt x="199" y="154"/>
                    </a:lnTo>
                    <a:lnTo>
                      <a:pt x="199" y="154"/>
                    </a:lnTo>
                    <a:lnTo>
                      <a:pt x="199" y="158"/>
                    </a:lnTo>
                    <a:lnTo>
                      <a:pt x="199" y="158"/>
                    </a:lnTo>
                    <a:lnTo>
                      <a:pt x="190" y="158"/>
                    </a:lnTo>
                    <a:lnTo>
                      <a:pt x="190" y="163"/>
                    </a:lnTo>
                    <a:lnTo>
                      <a:pt x="185" y="163"/>
                    </a:lnTo>
                    <a:lnTo>
                      <a:pt x="185" y="163"/>
                    </a:lnTo>
                    <a:lnTo>
                      <a:pt x="185" y="163"/>
                    </a:lnTo>
                    <a:lnTo>
                      <a:pt x="176" y="167"/>
                    </a:lnTo>
                    <a:lnTo>
                      <a:pt x="176" y="167"/>
                    </a:lnTo>
                    <a:lnTo>
                      <a:pt x="167" y="176"/>
                    </a:lnTo>
                    <a:lnTo>
                      <a:pt x="163" y="176"/>
                    </a:lnTo>
                    <a:lnTo>
                      <a:pt x="158" y="176"/>
                    </a:lnTo>
                    <a:lnTo>
                      <a:pt x="158" y="181"/>
                    </a:lnTo>
                    <a:lnTo>
                      <a:pt x="154" y="181"/>
                    </a:lnTo>
                    <a:lnTo>
                      <a:pt x="154" y="181"/>
                    </a:lnTo>
                    <a:lnTo>
                      <a:pt x="149" y="181"/>
                    </a:lnTo>
                    <a:lnTo>
                      <a:pt x="149" y="181"/>
                    </a:lnTo>
                    <a:lnTo>
                      <a:pt x="149" y="181"/>
                    </a:lnTo>
                    <a:lnTo>
                      <a:pt x="149" y="185"/>
                    </a:lnTo>
                    <a:lnTo>
                      <a:pt x="149" y="185"/>
                    </a:lnTo>
                    <a:lnTo>
                      <a:pt x="145" y="185"/>
                    </a:lnTo>
                    <a:lnTo>
                      <a:pt x="145" y="185"/>
                    </a:lnTo>
                    <a:lnTo>
                      <a:pt x="145" y="185"/>
                    </a:lnTo>
                    <a:lnTo>
                      <a:pt x="145" y="185"/>
                    </a:lnTo>
                    <a:lnTo>
                      <a:pt x="145" y="185"/>
                    </a:lnTo>
                    <a:lnTo>
                      <a:pt x="145" y="185"/>
                    </a:lnTo>
                    <a:lnTo>
                      <a:pt x="145" y="185"/>
                    </a:lnTo>
                    <a:lnTo>
                      <a:pt x="145" y="190"/>
                    </a:lnTo>
                    <a:lnTo>
                      <a:pt x="145" y="190"/>
                    </a:lnTo>
                    <a:lnTo>
                      <a:pt x="145" y="190"/>
                    </a:lnTo>
                    <a:lnTo>
                      <a:pt x="145" y="190"/>
                    </a:lnTo>
                    <a:lnTo>
                      <a:pt x="145" y="190"/>
                    </a:lnTo>
                    <a:lnTo>
                      <a:pt x="145" y="194"/>
                    </a:lnTo>
                    <a:lnTo>
                      <a:pt x="145" y="194"/>
                    </a:lnTo>
                    <a:lnTo>
                      <a:pt x="140" y="194"/>
                    </a:lnTo>
                    <a:lnTo>
                      <a:pt x="140" y="194"/>
                    </a:lnTo>
                    <a:lnTo>
                      <a:pt x="140" y="194"/>
                    </a:lnTo>
                    <a:lnTo>
                      <a:pt x="140" y="194"/>
                    </a:lnTo>
                    <a:lnTo>
                      <a:pt x="140" y="194"/>
                    </a:lnTo>
                    <a:lnTo>
                      <a:pt x="135" y="194"/>
                    </a:lnTo>
                    <a:lnTo>
                      <a:pt x="135" y="194"/>
                    </a:lnTo>
                    <a:lnTo>
                      <a:pt x="135" y="194"/>
                    </a:lnTo>
                    <a:lnTo>
                      <a:pt x="135" y="194"/>
                    </a:lnTo>
                    <a:lnTo>
                      <a:pt x="135" y="190"/>
                    </a:lnTo>
                    <a:lnTo>
                      <a:pt x="135" y="190"/>
                    </a:lnTo>
                    <a:lnTo>
                      <a:pt x="135" y="190"/>
                    </a:lnTo>
                    <a:lnTo>
                      <a:pt x="135" y="190"/>
                    </a:lnTo>
                    <a:lnTo>
                      <a:pt x="135" y="194"/>
                    </a:lnTo>
                    <a:lnTo>
                      <a:pt x="131" y="194"/>
                    </a:lnTo>
                    <a:lnTo>
                      <a:pt x="131" y="194"/>
                    </a:lnTo>
                    <a:lnTo>
                      <a:pt x="131" y="194"/>
                    </a:lnTo>
                    <a:lnTo>
                      <a:pt x="131" y="190"/>
                    </a:lnTo>
                    <a:lnTo>
                      <a:pt x="131" y="190"/>
                    </a:lnTo>
                    <a:lnTo>
                      <a:pt x="131" y="190"/>
                    </a:lnTo>
                    <a:lnTo>
                      <a:pt x="131" y="194"/>
                    </a:lnTo>
                    <a:lnTo>
                      <a:pt x="131" y="194"/>
                    </a:lnTo>
                    <a:lnTo>
                      <a:pt x="126" y="194"/>
                    </a:lnTo>
                    <a:lnTo>
                      <a:pt x="126" y="194"/>
                    </a:lnTo>
                    <a:lnTo>
                      <a:pt x="122" y="194"/>
                    </a:lnTo>
                    <a:lnTo>
                      <a:pt x="122" y="194"/>
                    </a:lnTo>
                    <a:lnTo>
                      <a:pt x="117" y="199"/>
                    </a:lnTo>
                    <a:lnTo>
                      <a:pt x="117" y="199"/>
                    </a:lnTo>
                    <a:lnTo>
                      <a:pt x="117" y="199"/>
                    </a:lnTo>
                    <a:lnTo>
                      <a:pt x="113" y="199"/>
                    </a:lnTo>
                    <a:lnTo>
                      <a:pt x="113" y="199"/>
                    </a:lnTo>
                    <a:lnTo>
                      <a:pt x="113" y="199"/>
                    </a:lnTo>
                    <a:lnTo>
                      <a:pt x="108" y="199"/>
                    </a:lnTo>
                    <a:lnTo>
                      <a:pt x="108" y="199"/>
                    </a:lnTo>
                    <a:lnTo>
                      <a:pt x="108" y="199"/>
                    </a:lnTo>
                    <a:lnTo>
                      <a:pt x="104" y="204"/>
                    </a:lnTo>
                    <a:lnTo>
                      <a:pt x="104" y="208"/>
                    </a:lnTo>
                    <a:lnTo>
                      <a:pt x="99" y="208"/>
                    </a:lnTo>
                    <a:lnTo>
                      <a:pt x="95" y="213"/>
                    </a:lnTo>
                    <a:lnTo>
                      <a:pt x="95" y="213"/>
                    </a:lnTo>
                    <a:lnTo>
                      <a:pt x="95" y="213"/>
                    </a:lnTo>
                    <a:lnTo>
                      <a:pt x="95" y="213"/>
                    </a:lnTo>
                    <a:lnTo>
                      <a:pt x="90" y="213"/>
                    </a:lnTo>
                    <a:lnTo>
                      <a:pt x="90" y="217"/>
                    </a:lnTo>
                    <a:lnTo>
                      <a:pt x="86" y="217"/>
                    </a:lnTo>
                    <a:lnTo>
                      <a:pt x="81" y="222"/>
                    </a:lnTo>
                    <a:lnTo>
                      <a:pt x="77" y="222"/>
                    </a:lnTo>
                    <a:lnTo>
                      <a:pt x="72" y="226"/>
                    </a:lnTo>
                    <a:lnTo>
                      <a:pt x="72" y="226"/>
                    </a:lnTo>
                    <a:lnTo>
                      <a:pt x="72" y="226"/>
                    </a:lnTo>
                    <a:lnTo>
                      <a:pt x="72" y="231"/>
                    </a:lnTo>
                    <a:lnTo>
                      <a:pt x="72" y="231"/>
                    </a:lnTo>
                    <a:lnTo>
                      <a:pt x="72" y="231"/>
                    </a:lnTo>
                    <a:lnTo>
                      <a:pt x="72" y="231"/>
                    </a:lnTo>
                    <a:lnTo>
                      <a:pt x="68" y="231"/>
                    </a:lnTo>
                    <a:lnTo>
                      <a:pt x="63" y="231"/>
                    </a:lnTo>
                    <a:lnTo>
                      <a:pt x="63" y="231"/>
                    </a:lnTo>
                    <a:lnTo>
                      <a:pt x="59" y="235"/>
                    </a:lnTo>
                    <a:lnTo>
                      <a:pt x="59" y="235"/>
                    </a:lnTo>
                    <a:lnTo>
                      <a:pt x="50" y="240"/>
                    </a:lnTo>
                    <a:lnTo>
                      <a:pt x="45" y="240"/>
                    </a:lnTo>
                    <a:lnTo>
                      <a:pt x="45" y="240"/>
                    </a:lnTo>
                    <a:lnTo>
                      <a:pt x="41" y="240"/>
                    </a:lnTo>
                    <a:lnTo>
                      <a:pt x="36" y="244"/>
                    </a:lnTo>
                    <a:lnTo>
                      <a:pt x="32" y="244"/>
                    </a:lnTo>
                    <a:lnTo>
                      <a:pt x="32" y="240"/>
                    </a:lnTo>
                    <a:lnTo>
                      <a:pt x="32" y="240"/>
                    </a:lnTo>
                    <a:lnTo>
                      <a:pt x="32" y="240"/>
                    </a:lnTo>
                    <a:lnTo>
                      <a:pt x="27" y="240"/>
                    </a:lnTo>
                    <a:lnTo>
                      <a:pt x="27" y="240"/>
                    </a:lnTo>
                    <a:lnTo>
                      <a:pt x="27" y="240"/>
                    </a:lnTo>
                    <a:lnTo>
                      <a:pt x="27" y="240"/>
                    </a:lnTo>
                    <a:lnTo>
                      <a:pt x="27" y="240"/>
                    </a:lnTo>
                    <a:lnTo>
                      <a:pt x="27" y="240"/>
                    </a:lnTo>
                    <a:lnTo>
                      <a:pt x="27" y="240"/>
                    </a:lnTo>
                    <a:lnTo>
                      <a:pt x="27" y="235"/>
                    </a:lnTo>
                    <a:lnTo>
                      <a:pt x="27" y="235"/>
                    </a:lnTo>
                    <a:lnTo>
                      <a:pt x="27" y="235"/>
                    </a:lnTo>
                    <a:lnTo>
                      <a:pt x="27" y="235"/>
                    </a:lnTo>
                    <a:lnTo>
                      <a:pt x="27" y="235"/>
                    </a:lnTo>
                    <a:lnTo>
                      <a:pt x="23" y="235"/>
                    </a:lnTo>
                    <a:lnTo>
                      <a:pt x="23" y="235"/>
                    </a:lnTo>
                    <a:lnTo>
                      <a:pt x="23" y="231"/>
                    </a:lnTo>
                    <a:lnTo>
                      <a:pt x="23" y="231"/>
                    </a:lnTo>
                    <a:lnTo>
                      <a:pt x="23" y="231"/>
                    </a:lnTo>
                    <a:lnTo>
                      <a:pt x="23" y="231"/>
                    </a:lnTo>
                    <a:lnTo>
                      <a:pt x="18" y="231"/>
                    </a:lnTo>
                    <a:lnTo>
                      <a:pt x="18" y="231"/>
                    </a:lnTo>
                    <a:lnTo>
                      <a:pt x="18" y="231"/>
                    </a:lnTo>
                    <a:lnTo>
                      <a:pt x="14" y="231"/>
                    </a:lnTo>
                    <a:lnTo>
                      <a:pt x="14" y="231"/>
                    </a:lnTo>
                    <a:lnTo>
                      <a:pt x="14" y="226"/>
                    </a:lnTo>
                    <a:lnTo>
                      <a:pt x="18" y="226"/>
                    </a:lnTo>
                    <a:lnTo>
                      <a:pt x="18" y="226"/>
                    </a:lnTo>
                    <a:lnTo>
                      <a:pt x="14" y="226"/>
                    </a:lnTo>
                    <a:lnTo>
                      <a:pt x="14" y="226"/>
                    </a:lnTo>
                    <a:lnTo>
                      <a:pt x="18" y="226"/>
                    </a:lnTo>
                    <a:lnTo>
                      <a:pt x="18" y="222"/>
                    </a:lnTo>
                    <a:lnTo>
                      <a:pt x="18" y="222"/>
                    </a:lnTo>
                    <a:lnTo>
                      <a:pt x="14" y="226"/>
                    </a:lnTo>
                    <a:lnTo>
                      <a:pt x="14" y="226"/>
                    </a:lnTo>
                    <a:lnTo>
                      <a:pt x="14" y="222"/>
                    </a:lnTo>
                    <a:lnTo>
                      <a:pt x="18" y="222"/>
                    </a:lnTo>
                    <a:lnTo>
                      <a:pt x="18" y="222"/>
                    </a:lnTo>
                    <a:lnTo>
                      <a:pt x="23" y="222"/>
                    </a:lnTo>
                    <a:lnTo>
                      <a:pt x="23" y="222"/>
                    </a:lnTo>
                    <a:lnTo>
                      <a:pt x="27" y="222"/>
                    </a:lnTo>
                    <a:lnTo>
                      <a:pt x="23" y="222"/>
                    </a:lnTo>
                    <a:lnTo>
                      <a:pt x="23" y="217"/>
                    </a:lnTo>
                    <a:lnTo>
                      <a:pt x="27" y="217"/>
                    </a:lnTo>
                    <a:lnTo>
                      <a:pt x="27" y="217"/>
                    </a:lnTo>
                    <a:lnTo>
                      <a:pt x="27" y="217"/>
                    </a:lnTo>
                    <a:lnTo>
                      <a:pt x="27" y="217"/>
                    </a:lnTo>
                    <a:lnTo>
                      <a:pt x="27" y="213"/>
                    </a:lnTo>
                    <a:lnTo>
                      <a:pt x="27" y="213"/>
                    </a:lnTo>
                    <a:lnTo>
                      <a:pt x="32" y="213"/>
                    </a:lnTo>
                    <a:lnTo>
                      <a:pt x="32" y="213"/>
                    </a:lnTo>
                    <a:lnTo>
                      <a:pt x="32" y="213"/>
                    </a:lnTo>
                    <a:lnTo>
                      <a:pt x="32" y="213"/>
                    </a:lnTo>
                    <a:lnTo>
                      <a:pt x="32" y="213"/>
                    </a:lnTo>
                    <a:lnTo>
                      <a:pt x="32" y="213"/>
                    </a:lnTo>
                    <a:lnTo>
                      <a:pt x="36" y="213"/>
                    </a:lnTo>
                    <a:lnTo>
                      <a:pt x="36" y="213"/>
                    </a:lnTo>
                    <a:lnTo>
                      <a:pt x="36" y="213"/>
                    </a:lnTo>
                    <a:lnTo>
                      <a:pt x="36" y="213"/>
                    </a:lnTo>
                    <a:lnTo>
                      <a:pt x="36" y="213"/>
                    </a:lnTo>
                    <a:lnTo>
                      <a:pt x="36" y="213"/>
                    </a:lnTo>
                    <a:lnTo>
                      <a:pt x="36" y="213"/>
                    </a:lnTo>
                    <a:lnTo>
                      <a:pt x="36" y="208"/>
                    </a:lnTo>
                    <a:lnTo>
                      <a:pt x="36" y="208"/>
                    </a:lnTo>
                    <a:lnTo>
                      <a:pt x="41" y="208"/>
                    </a:lnTo>
                    <a:lnTo>
                      <a:pt x="41" y="208"/>
                    </a:lnTo>
                    <a:lnTo>
                      <a:pt x="41" y="208"/>
                    </a:lnTo>
                    <a:lnTo>
                      <a:pt x="41" y="208"/>
                    </a:lnTo>
                    <a:lnTo>
                      <a:pt x="41" y="208"/>
                    </a:lnTo>
                    <a:lnTo>
                      <a:pt x="41" y="204"/>
                    </a:lnTo>
                    <a:lnTo>
                      <a:pt x="50" y="204"/>
                    </a:lnTo>
                    <a:lnTo>
                      <a:pt x="45" y="208"/>
                    </a:lnTo>
                    <a:lnTo>
                      <a:pt x="45" y="204"/>
                    </a:lnTo>
                    <a:lnTo>
                      <a:pt x="50" y="204"/>
                    </a:lnTo>
                    <a:lnTo>
                      <a:pt x="50" y="204"/>
                    </a:lnTo>
                    <a:lnTo>
                      <a:pt x="50" y="204"/>
                    </a:lnTo>
                    <a:lnTo>
                      <a:pt x="50" y="204"/>
                    </a:lnTo>
                    <a:lnTo>
                      <a:pt x="54" y="204"/>
                    </a:lnTo>
                    <a:lnTo>
                      <a:pt x="54" y="199"/>
                    </a:lnTo>
                    <a:lnTo>
                      <a:pt x="59" y="199"/>
                    </a:lnTo>
                    <a:lnTo>
                      <a:pt x="59" y="199"/>
                    </a:lnTo>
                    <a:lnTo>
                      <a:pt x="59" y="199"/>
                    </a:lnTo>
                    <a:lnTo>
                      <a:pt x="59" y="199"/>
                    </a:lnTo>
                    <a:lnTo>
                      <a:pt x="59" y="199"/>
                    </a:lnTo>
                    <a:lnTo>
                      <a:pt x="59" y="199"/>
                    </a:lnTo>
                    <a:lnTo>
                      <a:pt x="63" y="194"/>
                    </a:lnTo>
                    <a:lnTo>
                      <a:pt x="72" y="194"/>
                    </a:lnTo>
                    <a:lnTo>
                      <a:pt x="77" y="190"/>
                    </a:lnTo>
                    <a:lnTo>
                      <a:pt x="77" y="190"/>
                    </a:lnTo>
                    <a:lnTo>
                      <a:pt x="81" y="190"/>
                    </a:lnTo>
                    <a:lnTo>
                      <a:pt x="81" y="190"/>
                    </a:lnTo>
                    <a:lnTo>
                      <a:pt x="81" y="190"/>
                    </a:lnTo>
                    <a:lnTo>
                      <a:pt x="86" y="190"/>
                    </a:lnTo>
                    <a:lnTo>
                      <a:pt x="90" y="185"/>
                    </a:lnTo>
                    <a:lnTo>
                      <a:pt x="90" y="190"/>
                    </a:lnTo>
                    <a:lnTo>
                      <a:pt x="90" y="190"/>
                    </a:lnTo>
                    <a:lnTo>
                      <a:pt x="90" y="185"/>
                    </a:lnTo>
                    <a:lnTo>
                      <a:pt x="90" y="185"/>
                    </a:lnTo>
                    <a:lnTo>
                      <a:pt x="95" y="185"/>
                    </a:lnTo>
                    <a:lnTo>
                      <a:pt x="99" y="185"/>
                    </a:lnTo>
                    <a:lnTo>
                      <a:pt x="104" y="181"/>
                    </a:lnTo>
                    <a:lnTo>
                      <a:pt x="104" y="181"/>
                    </a:lnTo>
                    <a:lnTo>
                      <a:pt x="104" y="181"/>
                    </a:lnTo>
                    <a:lnTo>
                      <a:pt x="108" y="181"/>
                    </a:lnTo>
                    <a:lnTo>
                      <a:pt x="108" y="181"/>
                    </a:lnTo>
                    <a:lnTo>
                      <a:pt x="108" y="181"/>
                    </a:lnTo>
                    <a:lnTo>
                      <a:pt x="108" y="181"/>
                    </a:lnTo>
                    <a:lnTo>
                      <a:pt x="108" y="181"/>
                    </a:lnTo>
                    <a:lnTo>
                      <a:pt x="113" y="181"/>
                    </a:lnTo>
                    <a:lnTo>
                      <a:pt x="113" y="176"/>
                    </a:lnTo>
                    <a:lnTo>
                      <a:pt x="117" y="176"/>
                    </a:lnTo>
                    <a:lnTo>
                      <a:pt x="117" y="176"/>
                    </a:lnTo>
                    <a:lnTo>
                      <a:pt x="117" y="176"/>
                    </a:lnTo>
                    <a:lnTo>
                      <a:pt x="117" y="176"/>
                    </a:lnTo>
                    <a:lnTo>
                      <a:pt x="122" y="176"/>
                    </a:lnTo>
                    <a:lnTo>
                      <a:pt x="122" y="176"/>
                    </a:lnTo>
                    <a:lnTo>
                      <a:pt x="122" y="176"/>
                    </a:lnTo>
                    <a:lnTo>
                      <a:pt x="122" y="176"/>
                    </a:lnTo>
                    <a:lnTo>
                      <a:pt x="122" y="172"/>
                    </a:lnTo>
                    <a:lnTo>
                      <a:pt x="122" y="172"/>
                    </a:lnTo>
                    <a:lnTo>
                      <a:pt x="122" y="172"/>
                    </a:lnTo>
                    <a:lnTo>
                      <a:pt x="126" y="176"/>
                    </a:lnTo>
                    <a:lnTo>
                      <a:pt x="126" y="172"/>
                    </a:lnTo>
                    <a:lnTo>
                      <a:pt x="126" y="172"/>
                    </a:lnTo>
                    <a:lnTo>
                      <a:pt x="126" y="172"/>
                    </a:lnTo>
                    <a:lnTo>
                      <a:pt x="126" y="172"/>
                    </a:lnTo>
                    <a:lnTo>
                      <a:pt x="126" y="172"/>
                    </a:lnTo>
                    <a:lnTo>
                      <a:pt x="126" y="172"/>
                    </a:lnTo>
                    <a:lnTo>
                      <a:pt x="131" y="172"/>
                    </a:lnTo>
                    <a:lnTo>
                      <a:pt x="131" y="172"/>
                    </a:lnTo>
                    <a:lnTo>
                      <a:pt x="135" y="167"/>
                    </a:lnTo>
                    <a:lnTo>
                      <a:pt x="135" y="167"/>
                    </a:lnTo>
                    <a:lnTo>
                      <a:pt x="135" y="172"/>
                    </a:lnTo>
                    <a:lnTo>
                      <a:pt x="135" y="172"/>
                    </a:lnTo>
                    <a:lnTo>
                      <a:pt x="135" y="172"/>
                    </a:lnTo>
                    <a:lnTo>
                      <a:pt x="135" y="172"/>
                    </a:lnTo>
                    <a:lnTo>
                      <a:pt x="140" y="167"/>
                    </a:lnTo>
                    <a:lnTo>
                      <a:pt x="145" y="163"/>
                    </a:lnTo>
                    <a:lnTo>
                      <a:pt x="145" y="163"/>
                    </a:lnTo>
                    <a:lnTo>
                      <a:pt x="145" y="163"/>
                    </a:lnTo>
                    <a:lnTo>
                      <a:pt x="145" y="163"/>
                    </a:lnTo>
                    <a:lnTo>
                      <a:pt x="145" y="163"/>
                    </a:lnTo>
                    <a:lnTo>
                      <a:pt x="145" y="163"/>
                    </a:lnTo>
                    <a:lnTo>
                      <a:pt x="149" y="158"/>
                    </a:lnTo>
                    <a:lnTo>
                      <a:pt x="154" y="158"/>
                    </a:lnTo>
                    <a:lnTo>
                      <a:pt x="154" y="154"/>
                    </a:lnTo>
                    <a:lnTo>
                      <a:pt x="158" y="154"/>
                    </a:lnTo>
                    <a:lnTo>
                      <a:pt x="163" y="149"/>
                    </a:lnTo>
                    <a:lnTo>
                      <a:pt x="163" y="149"/>
                    </a:lnTo>
                    <a:lnTo>
                      <a:pt x="163" y="149"/>
                    </a:lnTo>
                    <a:lnTo>
                      <a:pt x="167" y="149"/>
                    </a:lnTo>
                    <a:lnTo>
                      <a:pt x="167" y="149"/>
                    </a:lnTo>
                    <a:lnTo>
                      <a:pt x="172" y="145"/>
                    </a:lnTo>
                    <a:lnTo>
                      <a:pt x="176" y="145"/>
                    </a:lnTo>
                    <a:lnTo>
                      <a:pt x="181" y="140"/>
                    </a:lnTo>
                    <a:lnTo>
                      <a:pt x="185" y="136"/>
                    </a:lnTo>
                    <a:lnTo>
                      <a:pt x="190" y="131"/>
                    </a:lnTo>
                    <a:lnTo>
                      <a:pt x="199" y="127"/>
                    </a:lnTo>
                    <a:lnTo>
                      <a:pt x="203" y="127"/>
                    </a:lnTo>
                    <a:lnTo>
                      <a:pt x="203" y="127"/>
                    </a:lnTo>
                    <a:lnTo>
                      <a:pt x="203" y="127"/>
                    </a:lnTo>
                    <a:lnTo>
                      <a:pt x="203" y="127"/>
                    </a:lnTo>
                    <a:lnTo>
                      <a:pt x="203" y="127"/>
                    </a:lnTo>
                    <a:lnTo>
                      <a:pt x="199" y="127"/>
                    </a:lnTo>
                    <a:lnTo>
                      <a:pt x="199" y="131"/>
                    </a:lnTo>
                    <a:lnTo>
                      <a:pt x="199" y="131"/>
                    </a:lnTo>
                    <a:lnTo>
                      <a:pt x="199" y="131"/>
                    </a:lnTo>
                    <a:lnTo>
                      <a:pt x="199" y="136"/>
                    </a:lnTo>
                    <a:lnTo>
                      <a:pt x="199" y="136"/>
                    </a:lnTo>
                    <a:lnTo>
                      <a:pt x="199" y="136"/>
                    </a:lnTo>
                    <a:lnTo>
                      <a:pt x="194" y="140"/>
                    </a:lnTo>
                    <a:lnTo>
                      <a:pt x="194" y="140"/>
                    </a:lnTo>
                    <a:lnTo>
                      <a:pt x="194" y="145"/>
                    </a:lnTo>
                    <a:moveTo>
                      <a:pt x="307" y="14"/>
                    </a:moveTo>
                    <a:lnTo>
                      <a:pt x="307" y="14"/>
                    </a:lnTo>
                    <a:lnTo>
                      <a:pt x="307" y="14"/>
                    </a:lnTo>
                    <a:lnTo>
                      <a:pt x="307" y="14"/>
                    </a:lnTo>
                    <a:lnTo>
                      <a:pt x="312" y="14"/>
                    </a:lnTo>
                    <a:lnTo>
                      <a:pt x="312" y="9"/>
                    </a:lnTo>
                    <a:lnTo>
                      <a:pt x="312" y="14"/>
                    </a:lnTo>
                    <a:lnTo>
                      <a:pt x="312" y="14"/>
                    </a:lnTo>
                    <a:lnTo>
                      <a:pt x="312" y="14"/>
                    </a:lnTo>
                    <a:lnTo>
                      <a:pt x="312" y="14"/>
                    </a:lnTo>
                    <a:lnTo>
                      <a:pt x="312" y="18"/>
                    </a:lnTo>
                    <a:lnTo>
                      <a:pt x="316" y="14"/>
                    </a:lnTo>
                    <a:lnTo>
                      <a:pt x="316" y="14"/>
                    </a:lnTo>
                    <a:lnTo>
                      <a:pt x="316" y="18"/>
                    </a:lnTo>
                    <a:lnTo>
                      <a:pt x="316" y="18"/>
                    </a:lnTo>
                    <a:lnTo>
                      <a:pt x="316" y="18"/>
                    </a:lnTo>
                    <a:lnTo>
                      <a:pt x="316" y="18"/>
                    </a:lnTo>
                    <a:lnTo>
                      <a:pt x="316" y="23"/>
                    </a:lnTo>
                    <a:lnTo>
                      <a:pt x="316" y="23"/>
                    </a:lnTo>
                    <a:lnTo>
                      <a:pt x="316" y="23"/>
                    </a:lnTo>
                    <a:lnTo>
                      <a:pt x="316" y="23"/>
                    </a:lnTo>
                    <a:lnTo>
                      <a:pt x="321" y="23"/>
                    </a:lnTo>
                    <a:lnTo>
                      <a:pt x="316" y="23"/>
                    </a:lnTo>
                    <a:lnTo>
                      <a:pt x="316" y="23"/>
                    </a:lnTo>
                    <a:lnTo>
                      <a:pt x="316" y="23"/>
                    </a:lnTo>
                    <a:lnTo>
                      <a:pt x="316" y="23"/>
                    </a:lnTo>
                    <a:lnTo>
                      <a:pt x="316" y="27"/>
                    </a:lnTo>
                    <a:lnTo>
                      <a:pt x="316" y="27"/>
                    </a:lnTo>
                    <a:lnTo>
                      <a:pt x="316" y="27"/>
                    </a:lnTo>
                    <a:lnTo>
                      <a:pt x="316" y="32"/>
                    </a:lnTo>
                    <a:lnTo>
                      <a:pt x="312" y="32"/>
                    </a:lnTo>
                    <a:lnTo>
                      <a:pt x="312" y="32"/>
                    </a:lnTo>
                    <a:lnTo>
                      <a:pt x="312" y="32"/>
                    </a:lnTo>
                    <a:lnTo>
                      <a:pt x="312" y="32"/>
                    </a:lnTo>
                    <a:lnTo>
                      <a:pt x="312" y="36"/>
                    </a:lnTo>
                    <a:lnTo>
                      <a:pt x="307" y="36"/>
                    </a:lnTo>
                    <a:lnTo>
                      <a:pt x="307" y="41"/>
                    </a:lnTo>
                    <a:lnTo>
                      <a:pt x="307" y="45"/>
                    </a:lnTo>
                    <a:lnTo>
                      <a:pt x="307" y="45"/>
                    </a:lnTo>
                    <a:lnTo>
                      <a:pt x="303" y="45"/>
                    </a:lnTo>
                    <a:lnTo>
                      <a:pt x="303" y="50"/>
                    </a:lnTo>
                    <a:lnTo>
                      <a:pt x="303" y="50"/>
                    </a:lnTo>
                    <a:lnTo>
                      <a:pt x="303" y="50"/>
                    </a:lnTo>
                    <a:lnTo>
                      <a:pt x="298" y="54"/>
                    </a:lnTo>
                    <a:lnTo>
                      <a:pt x="298" y="54"/>
                    </a:lnTo>
                    <a:lnTo>
                      <a:pt x="298" y="54"/>
                    </a:lnTo>
                    <a:lnTo>
                      <a:pt x="298" y="54"/>
                    </a:lnTo>
                    <a:lnTo>
                      <a:pt x="298" y="54"/>
                    </a:lnTo>
                    <a:lnTo>
                      <a:pt x="298" y="59"/>
                    </a:lnTo>
                    <a:lnTo>
                      <a:pt x="298" y="54"/>
                    </a:lnTo>
                    <a:lnTo>
                      <a:pt x="298" y="54"/>
                    </a:lnTo>
                    <a:lnTo>
                      <a:pt x="303" y="59"/>
                    </a:lnTo>
                    <a:lnTo>
                      <a:pt x="303" y="59"/>
                    </a:lnTo>
                    <a:lnTo>
                      <a:pt x="303" y="59"/>
                    </a:lnTo>
                    <a:lnTo>
                      <a:pt x="303" y="59"/>
                    </a:lnTo>
                    <a:lnTo>
                      <a:pt x="298" y="63"/>
                    </a:lnTo>
                    <a:lnTo>
                      <a:pt x="298" y="63"/>
                    </a:lnTo>
                    <a:lnTo>
                      <a:pt x="303" y="63"/>
                    </a:lnTo>
                    <a:lnTo>
                      <a:pt x="303" y="63"/>
                    </a:lnTo>
                    <a:lnTo>
                      <a:pt x="303" y="63"/>
                    </a:lnTo>
                    <a:lnTo>
                      <a:pt x="307" y="59"/>
                    </a:lnTo>
                    <a:lnTo>
                      <a:pt x="307" y="59"/>
                    </a:lnTo>
                    <a:lnTo>
                      <a:pt x="307" y="54"/>
                    </a:lnTo>
                    <a:lnTo>
                      <a:pt x="312" y="54"/>
                    </a:lnTo>
                    <a:lnTo>
                      <a:pt x="312" y="54"/>
                    </a:lnTo>
                    <a:lnTo>
                      <a:pt x="312" y="54"/>
                    </a:lnTo>
                    <a:lnTo>
                      <a:pt x="312" y="50"/>
                    </a:lnTo>
                    <a:lnTo>
                      <a:pt x="312" y="50"/>
                    </a:lnTo>
                    <a:lnTo>
                      <a:pt x="312" y="50"/>
                    </a:lnTo>
                    <a:lnTo>
                      <a:pt x="316" y="50"/>
                    </a:lnTo>
                    <a:lnTo>
                      <a:pt x="312" y="50"/>
                    </a:lnTo>
                    <a:lnTo>
                      <a:pt x="312" y="50"/>
                    </a:lnTo>
                    <a:lnTo>
                      <a:pt x="312" y="54"/>
                    </a:lnTo>
                    <a:lnTo>
                      <a:pt x="312" y="54"/>
                    </a:lnTo>
                    <a:lnTo>
                      <a:pt x="312" y="54"/>
                    </a:lnTo>
                    <a:lnTo>
                      <a:pt x="312" y="59"/>
                    </a:lnTo>
                    <a:lnTo>
                      <a:pt x="312" y="59"/>
                    </a:lnTo>
                    <a:lnTo>
                      <a:pt x="307" y="63"/>
                    </a:lnTo>
                    <a:lnTo>
                      <a:pt x="303" y="68"/>
                    </a:lnTo>
                    <a:lnTo>
                      <a:pt x="303" y="72"/>
                    </a:lnTo>
                    <a:lnTo>
                      <a:pt x="303" y="72"/>
                    </a:lnTo>
                    <a:lnTo>
                      <a:pt x="303" y="72"/>
                    </a:lnTo>
                    <a:lnTo>
                      <a:pt x="303" y="72"/>
                    </a:lnTo>
                    <a:lnTo>
                      <a:pt x="303" y="72"/>
                    </a:lnTo>
                    <a:lnTo>
                      <a:pt x="303" y="72"/>
                    </a:lnTo>
                    <a:lnTo>
                      <a:pt x="303" y="77"/>
                    </a:lnTo>
                    <a:lnTo>
                      <a:pt x="303" y="77"/>
                    </a:lnTo>
                    <a:lnTo>
                      <a:pt x="303" y="77"/>
                    </a:lnTo>
                    <a:lnTo>
                      <a:pt x="307" y="81"/>
                    </a:lnTo>
                    <a:lnTo>
                      <a:pt x="307" y="81"/>
                    </a:lnTo>
                    <a:lnTo>
                      <a:pt x="312" y="81"/>
                    </a:lnTo>
                    <a:lnTo>
                      <a:pt x="312" y="86"/>
                    </a:lnTo>
                    <a:lnTo>
                      <a:pt x="312" y="86"/>
                    </a:lnTo>
                    <a:lnTo>
                      <a:pt x="316" y="81"/>
                    </a:lnTo>
                    <a:lnTo>
                      <a:pt x="316" y="81"/>
                    </a:lnTo>
                    <a:lnTo>
                      <a:pt x="321" y="81"/>
                    </a:lnTo>
                    <a:lnTo>
                      <a:pt x="325" y="77"/>
                    </a:lnTo>
                    <a:lnTo>
                      <a:pt x="325" y="77"/>
                    </a:lnTo>
                    <a:lnTo>
                      <a:pt x="330" y="77"/>
                    </a:lnTo>
                    <a:lnTo>
                      <a:pt x="330" y="77"/>
                    </a:lnTo>
                    <a:lnTo>
                      <a:pt x="330" y="77"/>
                    </a:lnTo>
                    <a:lnTo>
                      <a:pt x="334" y="77"/>
                    </a:lnTo>
                    <a:lnTo>
                      <a:pt x="334" y="77"/>
                    </a:lnTo>
                    <a:lnTo>
                      <a:pt x="334" y="81"/>
                    </a:lnTo>
                    <a:lnTo>
                      <a:pt x="334" y="81"/>
                    </a:lnTo>
                    <a:lnTo>
                      <a:pt x="334" y="81"/>
                    </a:lnTo>
                    <a:lnTo>
                      <a:pt x="330" y="81"/>
                    </a:lnTo>
                    <a:lnTo>
                      <a:pt x="330" y="86"/>
                    </a:lnTo>
                    <a:lnTo>
                      <a:pt x="325" y="90"/>
                    </a:lnTo>
                    <a:lnTo>
                      <a:pt x="316" y="95"/>
                    </a:lnTo>
                    <a:lnTo>
                      <a:pt x="316" y="100"/>
                    </a:lnTo>
                    <a:lnTo>
                      <a:pt x="312" y="100"/>
                    </a:lnTo>
                    <a:lnTo>
                      <a:pt x="312" y="100"/>
                    </a:lnTo>
                    <a:lnTo>
                      <a:pt x="307" y="100"/>
                    </a:lnTo>
                    <a:lnTo>
                      <a:pt x="307" y="104"/>
                    </a:lnTo>
                    <a:lnTo>
                      <a:pt x="303" y="109"/>
                    </a:lnTo>
                    <a:lnTo>
                      <a:pt x="303" y="109"/>
                    </a:lnTo>
                    <a:lnTo>
                      <a:pt x="303" y="109"/>
                    </a:lnTo>
                    <a:lnTo>
                      <a:pt x="298" y="109"/>
                    </a:lnTo>
                    <a:lnTo>
                      <a:pt x="298" y="113"/>
                    </a:lnTo>
                    <a:lnTo>
                      <a:pt x="298" y="109"/>
                    </a:lnTo>
                    <a:lnTo>
                      <a:pt x="298" y="109"/>
                    </a:lnTo>
                    <a:lnTo>
                      <a:pt x="298" y="109"/>
                    </a:lnTo>
                    <a:lnTo>
                      <a:pt x="298" y="109"/>
                    </a:lnTo>
                    <a:lnTo>
                      <a:pt x="294" y="109"/>
                    </a:lnTo>
                    <a:lnTo>
                      <a:pt x="294" y="109"/>
                    </a:lnTo>
                    <a:lnTo>
                      <a:pt x="294" y="109"/>
                    </a:lnTo>
                    <a:lnTo>
                      <a:pt x="289" y="109"/>
                    </a:lnTo>
                    <a:lnTo>
                      <a:pt x="285" y="109"/>
                    </a:lnTo>
                    <a:lnTo>
                      <a:pt x="285" y="109"/>
                    </a:lnTo>
                    <a:lnTo>
                      <a:pt x="280" y="113"/>
                    </a:lnTo>
                    <a:lnTo>
                      <a:pt x="280" y="113"/>
                    </a:lnTo>
                    <a:lnTo>
                      <a:pt x="280" y="118"/>
                    </a:lnTo>
                    <a:lnTo>
                      <a:pt x="276" y="118"/>
                    </a:lnTo>
                    <a:lnTo>
                      <a:pt x="280" y="118"/>
                    </a:lnTo>
                    <a:lnTo>
                      <a:pt x="271" y="122"/>
                    </a:lnTo>
                    <a:lnTo>
                      <a:pt x="266" y="127"/>
                    </a:lnTo>
                    <a:lnTo>
                      <a:pt x="262" y="131"/>
                    </a:lnTo>
                    <a:lnTo>
                      <a:pt x="262" y="131"/>
                    </a:lnTo>
                    <a:lnTo>
                      <a:pt x="257" y="131"/>
                    </a:lnTo>
                    <a:lnTo>
                      <a:pt x="253" y="136"/>
                    </a:lnTo>
                    <a:lnTo>
                      <a:pt x="248" y="136"/>
                    </a:lnTo>
                    <a:lnTo>
                      <a:pt x="248" y="140"/>
                    </a:lnTo>
                    <a:lnTo>
                      <a:pt x="244" y="140"/>
                    </a:lnTo>
                    <a:lnTo>
                      <a:pt x="239" y="145"/>
                    </a:lnTo>
                    <a:lnTo>
                      <a:pt x="235" y="145"/>
                    </a:lnTo>
                    <a:lnTo>
                      <a:pt x="235" y="149"/>
                    </a:lnTo>
                    <a:lnTo>
                      <a:pt x="230" y="149"/>
                    </a:lnTo>
                    <a:lnTo>
                      <a:pt x="226" y="149"/>
                    </a:lnTo>
                    <a:lnTo>
                      <a:pt x="221" y="154"/>
                    </a:lnTo>
                    <a:lnTo>
                      <a:pt x="217" y="154"/>
                    </a:lnTo>
                    <a:lnTo>
                      <a:pt x="217" y="154"/>
                    </a:lnTo>
                    <a:lnTo>
                      <a:pt x="217" y="154"/>
                    </a:lnTo>
                    <a:lnTo>
                      <a:pt x="217" y="154"/>
                    </a:lnTo>
                    <a:lnTo>
                      <a:pt x="217" y="149"/>
                    </a:lnTo>
                    <a:lnTo>
                      <a:pt x="217" y="149"/>
                    </a:lnTo>
                    <a:lnTo>
                      <a:pt x="217" y="149"/>
                    </a:lnTo>
                    <a:lnTo>
                      <a:pt x="212" y="149"/>
                    </a:lnTo>
                    <a:lnTo>
                      <a:pt x="212" y="149"/>
                    </a:lnTo>
                    <a:lnTo>
                      <a:pt x="217" y="149"/>
                    </a:lnTo>
                    <a:lnTo>
                      <a:pt x="217" y="145"/>
                    </a:lnTo>
                    <a:lnTo>
                      <a:pt x="217" y="145"/>
                    </a:lnTo>
                    <a:lnTo>
                      <a:pt x="217" y="145"/>
                    </a:lnTo>
                    <a:lnTo>
                      <a:pt x="217" y="145"/>
                    </a:lnTo>
                    <a:lnTo>
                      <a:pt x="217" y="145"/>
                    </a:lnTo>
                    <a:lnTo>
                      <a:pt x="217" y="145"/>
                    </a:lnTo>
                    <a:lnTo>
                      <a:pt x="212" y="149"/>
                    </a:lnTo>
                    <a:lnTo>
                      <a:pt x="212" y="149"/>
                    </a:lnTo>
                    <a:lnTo>
                      <a:pt x="212" y="145"/>
                    </a:lnTo>
                    <a:lnTo>
                      <a:pt x="212" y="145"/>
                    </a:lnTo>
                    <a:lnTo>
                      <a:pt x="217" y="145"/>
                    </a:lnTo>
                    <a:lnTo>
                      <a:pt x="217" y="145"/>
                    </a:lnTo>
                    <a:lnTo>
                      <a:pt x="221" y="140"/>
                    </a:lnTo>
                    <a:lnTo>
                      <a:pt x="226" y="140"/>
                    </a:lnTo>
                    <a:lnTo>
                      <a:pt x="235" y="136"/>
                    </a:lnTo>
                    <a:lnTo>
                      <a:pt x="235" y="131"/>
                    </a:lnTo>
                    <a:lnTo>
                      <a:pt x="239" y="127"/>
                    </a:lnTo>
                    <a:lnTo>
                      <a:pt x="244" y="127"/>
                    </a:lnTo>
                    <a:lnTo>
                      <a:pt x="244" y="122"/>
                    </a:lnTo>
                    <a:lnTo>
                      <a:pt x="244" y="122"/>
                    </a:lnTo>
                    <a:lnTo>
                      <a:pt x="244" y="118"/>
                    </a:lnTo>
                    <a:lnTo>
                      <a:pt x="244" y="118"/>
                    </a:lnTo>
                    <a:lnTo>
                      <a:pt x="239" y="118"/>
                    </a:lnTo>
                    <a:lnTo>
                      <a:pt x="239" y="113"/>
                    </a:lnTo>
                    <a:lnTo>
                      <a:pt x="239" y="113"/>
                    </a:lnTo>
                    <a:lnTo>
                      <a:pt x="239" y="109"/>
                    </a:lnTo>
                    <a:lnTo>
                      <a:pt x="239" y="109"/>
                    </a:lnTo>
                    <a:lnTo>
                      <a:pt x="239" y="109"/>
                    </a:lnTo>
                    <a:lnTo>
                      <a:pt x="239" y="104"/>
                    </a:lnTo>
                    <a:lnTo>
                      <a:pt x="239" y="104"/>
                    </a:lnTo>
                    <a:lnTo>
                      <a:pt x="239" y="104"/>
                    </a:lnTo>
                    <a:lnTo>
                      <a:pt x="239" y="104"/>
                    </a:lnTo>
                    <a:lnTo>
                      <a:pt x="244" y="100"/>
                    </a:lnTo>
                    <a:lnTo>
                      <a:pt x="244" y="100"/>
                    </a:lnTo>
                    <a:lnTo>
                      <a:pt x="248" y="100"/>
                    </a:lnTo>
                    <a:lnTo>
                      <a:pt x="253" y="100"/>
                    </a:lnTo>
                    <a:lnTo>
                      <a:pt x="253" y="100"/>
                    </a:lnTo>
                    <a:lnTo>
                      <a:pt x="253" y="100"/>
                    </a:lnTo>
                    <a:lnTo>
                      <a:pt x="257" y="100"/>
                    </a:lnTo>
                    <a:lnTo>
                      <a:pt x="257" y="95"/>
                    </a:lnTo>
                    <a:lnTo>
                      <a:pt x="262" y="95"/>
                    </a:lnTo>
                    <a:lnTo>
                      <a:pt x="262" y="90"/>
                    </a:lnTo>
                    <a:lnTo>
                      <a:pt x="266" y="86"/>
                    </a:lnTo>
                    <a:lnTo>
                      <a:pt x="271" y="86"/>
                    </a:lnTo>
                    <a:lnTo>
                      <a:pt x="276" y="81"/>
                    </a:lnTo>
                    <a:lnTo>
                      <a:pt x="276" y="81"/>
                    </a:lnTo>
                    <a:lnTo>
                      <a:pt x="280" y="77"/>
                    </a:lnTo>
                    <a:lnTo>
                      <a:pt x="280" y="77"/>
                    </a:lnTo>
                    <a:lnTo>
                      <a:pt x="280" y="77"/>
                    </a:lnTo>
                    <a:lnTo>
                      <a:pt x="285" y="77"/>
                    </a:lnTo>
                    <a:lnTo>
                      <a:pt x="285" y="72"/>
                    </a:lnTo>
                    <a:lnTo>
                      <a:pt x="285" y="68"/>
                    </a:lnTo>
                    <a:lnTo>
                      <a:pt x="285" y="68"/>
                    </a:lnTo>
                    <a:lnTo>
                      <a:pt x="289" y="68"/>
                    </a:lnTo>
                    <a:lnTo>
                      <a:pt x="289" y="63"/>
                    </a:lnTo>
                    <a:lnTo>
                      <a:pt x="289" y="63"/>
                    </a:lnTo>
                    <a:lnTo>
                      <a:pt x="289" y="63"/>
                    </a:lnTo>
                    <a:lnTo>
                      <a:pt x="289" y="59"/>
                    </a:lnTo>
                    <a:lnTo>
                      <a:pt x="294" y="59"/>
                    </a:lnTo>
                    <a:lnTo>
                      <a:pt x="294" y="59"/>
                    </a:lnTo>
                    <a:lnTo>
                      <a:pt x="289" y="63"/>
                    </a:lnTo>
                    <a:lnTo>
                      <a:pt x="294" y="63"/>
                    </a:lnTo>
                    <a:lnTo>
                      <a:pt x="294" y="59"/>
                    </a:lnTo>
                    <a:lnTo>
                      <a:pt x="294" y="59"/>
                    </a:lnTo>
                    <a:lnTo>
                      <a:pt x="294" y="59"/>
                    </a:lnTo>
                    <a:lnTo>
                      <a:pt x="298" y="59"/>
                    </a:lnTo>
                    <a:lnTo>
                      <a:pt x="294" y="59"/>
                    </a:lnTo>
                    <a:lnTo>
                      <a:pt x="294" y="59"/>
                    </a:lnTo>
                    <a:lnTo>
                      <a:pt x="294" y="59"/>
                    </a:lnTo>
                    <a:lnTo>
                      <a:pt x="294" y="59"/>
                    </a:lnTo>
                    <a:lnTo>
                      <a:pt x="294" y="59"/>
                    </a:lnTo>
                    <a:lnTo>
                      <a:pt x="294" y="54"/>
                    </a:lnTo>
                    <a:lnTo>
                      <a:pt x="294" y="54"/>
                    </a:lnTo>
                    <a:lnTo>
                      <a:pt x="294" y="54"/>
                    </a:lnTo>
                    <a:lnTo>
                      <a:pt x="294" y="45"/>
                    </a:lnTo>
                    <a:lnTo>
                      <a:pt x="298" y="45"/>
                    </a:lnTo>
                    <a:lnTo>
                      <a:pt x="298" y="50"/>
                    </a:lnTo>
                    <a:lnTo>
                      <a:pt x="298" y="50"/>
                    </a:lnTo>
                    <a:lnTo>
                      <a:pt x="298" y="50"/>
                    </a:lnTo>
                    <a:lnTo>
                      <a:pt x="298" y="45"/>
                    </a:lnTo>
                    <a:lnTo>
                      <a:pt x="298" y="45"/>
                    </a:lnTo>
                    <a:lnTo>
                      <a:pt x="298" y="45"/>
                    </a:lnTo>
                    <a:lnTo>
                      <a:pt x="303" y="45"/>
                    </a:lnTo>
                    <a:lnTo>
                      <a:pt x="303" y="41"/>
                    </a:lnTo>
                    <a:lnTo>
                      <a:pt x="303" y="41"/>
                    </a:lnTo>
                    <a:lnTo>
                      <a:pt x="303" y="41"/>
                    </a:lnTo>
                    <a:lnTo>
                      <a:pt x="303" y="41"/>
                    </a:lnTo>
                    <a:lnTo>
                      <a:pt x="303" y="41"/>
                    </a:lnTo>
                    <a:lnTo>
                      <a:pt x="303" y="41"/>
                    </a:lnTo>
                    <a:lnTo>
                      <a:pt x="303" y="41"/>
                    </a:lnTo>
                    <a:lnTo>
                      <a:pt x="298" y="41"/>
                    </a:lnTo>
                    <a:lnTo>
                      <a:pt x="303" y="36"/>
                    </a:lnTo>
                    <a:lnTo>
                      <a:pt x="303" y="36"/>
                    </a:lnTo>
                    <a:lnTo>
                      <a:pt x="303" y="36"/>
                    </a:lnTo>
                    <a:lnTo>
                      <a:pt x="298" y="36"/>
                    </a:lnTo>
                    <a:lnTo>
                      <a:pt x="298" y="41"/>
                    </a:lnTo>
                    <a:lnTo>
                      <a:pt x="298" y="41"/>
                    </a:lnTo>
                    <a:lnTo>
                      <a:pt x="298" y="45"/>
                    </a:lnTo>
                    <a:lnTo>
                      <a:pt x="298" y="45"/>
                    </a:lnTo>
                    <a:lnTo>
                      <a:pt x="298" y="45"/>
                    </a:lnTo>
                    <a:lnTo>
                      <a:pt x="298" y="45"/>
                    </a:lnTo>
                    <a:lnTo>
                      <a:pt x="298" y="41"/>
                    </a:lnTo>
                    <a:lnTo>
                      <a:pt x="298" y="41"/>
                    </a:lnTo>
                    <a:lnTo>
                      <a:pt x="303" y="27"/>
                    </a:lnTo>
                    <a:lnTo>
                      <a:pt x="303" y="23"/>
                    </a:lnTo>
                    <a:lnTo>
                      <a:pt x="307" y="23"/>
                    </a:lnTo>
                    <a:lnTo>
                      <a:pt x="307" y="23"/>
                    </a:lnTo>
                    <a:lnTo>
                      <a:pt x="307" y="23"/>
                    </a:lnTo>
                    <a:lnTo>
                      <a:pt x="307" y="23"/>
                    </a:lnTo>
                    <a:lnTo>
                      <a:pt x="307" y="23"/>
                    </a:lnTo>
                    <a:lnTo>
                      <a:pt x="303" y="23"/>
                    </a:lnTo>
                    <a:lnTo>
                      <a:pt x="303" y="23"/>
                    </a:lnTo>
                    <a:lnTo>
                      <a:pt x="303" y="23"/>
                    </a:lnTo>
                    <a:lnTo>
                      <a:pt x="303" y="23"/>
                    </a:lnTo>
                    <a:lnTo>
                      <a:pt x="303" y="23"/>
                    </a:lnTo>
                    <a:lnTo>
                      <a:pt x="303" y="23"/>
                    </a:lnTo>
                    <a:lnTo>
                      <a:pt x="303" y="23"/>
                    </a:lnTo>
                    <a:lnTo>
                      <a:pt x="303" y="23"/>
                    </a:lnTo>
                    <a:lnTo>
                      <a:pt x="303" y="23"/>
                    </a:lnTo>
                    <a:lnTo>
                      <a:pt x="303" y="18"/>
                    </a:lnTo>
                    <a:lnTo>
                      <a:pt x="303" y="18"/>
                    </a:lnTo>
                    <a:lnTo>
                      <a:pt x="303" y="18"/>
                    </a:lnTo>
                    <a:lnTo>
                      <a:pt x="307" y="14"/>
                    </a:lnTo>
                    <a:lnTo>
                      <a:pt x="307" y="14"/>
                    </a:lnTo>
                    <a:lnTo>
                      <a:pt x="307" y="9"/>
                    </a:lnTo>
                    <a:lnTo>
                      <a:pt x="307" y="5"/>
                    </a:lnTo>
                    <a:lnTo>
                      <a:pt x="307" y="0"/>
                    </a:lnTo>
                    <a:lnTo>
                      <a:pt x="312" y="0"/>
                    </a:lnTo>
                    <a:lnTo>
                      <a:pt x="312" y="0"/>
                    </a:lnTo>
                    <a:lnTo>
                      <a:pt x="312" y="5"/>
                    </a:lnTo>
                    <a:lnTo>
                      <a:pt x="312" y="5"/>
                    </a:lnTo>
                    <a:lnTo>
                      <a:pt x="312" y="5"/>
                    </a:lnTo>
                    <a:lnTo>
                      <a:pt x="307" y="9"/>
                    </a:lnTo>
                    <a:lnTo>
                      <a:pt x="307" y="9"/>
                    </a:lnTo>
                    <a:lnTo>
                      <a:pt x="307" y="14"/>
                    </a:lnTo>
                    <a:lnTo>
                      <a:pt x="307" y="1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4" name="Freeform 125"/>
              <p:cNvSpPr>
                <a:spLocks/>
              </p:cNvSpPr>
              <p:nvPr/>
            </p:nvSpPr>
            <p:spPr bwMode="auto">
              <a:xfrm>
                <a:off x="5683251" y="2192339"/>
                <a:ext cx="200025" cy="257175"/>
              </a:xfrm>
              <a:custGeom>
                <a:avLst/>
                <a:gdLst>
                  <a:gd name="T0" fmla="*/ 68 w 126"/>
                  <a:gd name="T1" fmla="*/ 13 h 162"/>
                  <a:gd name="T2" fmla="*/ 77 w 126"/>
                  <a:gd name="T3" fmla="*/ 22 h 162"/>
                  <a:gd name="T4" fmla="*/ 99 w 126"/>
                  <a:gd name="T5" fmla="*/ 27 h 162"/>
                  <a:gd name="T6" fmla="*/ 104 w 126"/>
                  <a:gd name="T7" fmla="*/ 27 h 162"/>
                  <a:gd name="T8" fmla="*/ 113 w 126"/>
                  <a:gd name="T9" fmla="*/ 36 h 162"/>
                  <a:gd name="T10" fmla="*/ 122 w 126"/>
                  <a:gd name="T11" fmla="*/ 45 h 162"/>
                  <a:gd name="T12" fmla="*/ 126 w 126"/>
                  <a:gd name="T13" fmla="*/ 49 h 162"/>
                  <a:gd name="T14" fmla="*/ 122 w 126"/>
                  <a:gd name="T15" fmla="*/ 63 h 162"/>
                  <a:gd name="T16" fmla="*/ 113 w 126"/>
                  <a:gd name="T17" fmla="*/ 77 h 162"/>
                  <a:gd name="T18" fmla="*/ 108 w 126"/>
                  <a:gd name="T19" fmla="*/ 90 h 162"/>
                  <a:gd name="T20" fmla="*/ 104 w 126"/>
                  <a:gd name="T21" fmla="*/ 86 h 162"/>
                  <a:gd name="T22" fmla="*/ 99 w 126"/>
                  <a:gd name="T23" fmla="*/ 90 h 162"/>
                  <a:gd name="T24" fmla="*/ 95 w 126"/>
                  <a:gd name="T25" fmla="*/ 104 h 162"/>
                  <a:gd name="T26" fmla="*/ 99 w 126"/>
                  <a:gd name="T27" fmla="*/ 113 h 162"/>
                  <a:gd name="T28" fmla="*/ 95 w 126"/>
                  <a:gd name="T29" fmla="*/ 117 h 162"/>
                  <a:gd name="T30" fmla="*/ 81 w 126"/>
                  <a:gd name="T31" fmla="*/ 122 h 162"/>
                  <a:gd name="T32" fmla="*/ 72 w 126"/>
                  <a:gd name="T33" fmla="*/ 135 h 162"/>
                  <a:gd name="T34" fmla="*/ 59 w 126"/>
                  <a:gd name="T35" fmla="*/ 144 h 162"/>
                  <a:gd name="T36" fmla="*/ 59 w 126"/>
                  <a:gd name="T37" fmla="*/ 149 h 162"/>
                  <a:gd name="T38" fmla="*/ 50 w 126"/>
                  <a:gd name="T39" fmla="*/ 153 h 162"/>
                  <a:gd name="T40" fmla="*/ 36 w 126"/>
                  <a:gd name="T41" fmla="*/ 158 h 162"/>
                  <a:gd name="T42" fmla="*/ 23 w 126"/>
                  <a:gd name="T43" fmla="*/ 158 h 162"/>
                  <a:gd name="T44" fmla="*/ 18 w 126"/>
                  <a:gd name="T45" fmla="*/ 149 h 162"/>
                  <a:gd name="T46" fmla="*/ 14 w 126"/>
                  <a:gd name="T47" fmla="*/ 144 h 162"/>
                  <a:gd name="T48" fmla="*/ 9 w 126"/>
                  <a:gd name="T49" fmla="*/ 135 h 162"/>
                  <a:gd name="T50" fmla="*/ 4 w 126"/>
                  <a:gd name="T51" fmla="*/ 126 h 162"/>
                  <a:gd name="T52" fmla="*/ 4 w 126"/>
                  <a:gd name="T53" fmla="*/ 122 h 162"/>
                  <a:gd name="T54" fmla="*/ 4 w 126"/>
                  <a:gd name="T55" fmla="*/ 113 h 162"/>
                  <a:gd name="T56" fmla="*/ 18 w 126"/>
                  <a:gd name="T57" fmla="*/ 108 h 162"/>
                  <a:gd name="T58" fmla="*/ 27 w 126"/>
                  <a:gd name="T59" fmla="*/ 104 h 162"/>
                  <a:gd name="T60" fmla="*/ 41 w 126"/>
                  <a:gd name="T61" fmla="*/ 99 h 162"/>
                  <a:gd name="T62" fmla="*/ 50 w 126"/>
                  <a:gd name="T63" fmla="*/ 95 h 162"/>
                  <a:gd name="T64" fmla="*/ 50 w 126"/>
                  <a:gd name="T65" fmla="*/ 86 h 162"/>
                  <a:gd name="T66" fmla="*/ 54 w 126"/>
                  <a:gd name="T67" fmla="*/ 81 h 162"/>
                  <a:gd name="T68" fmla="*/ 54 w 126"/>
                  <a:gd name="T69" fmla="*/ 72 h 162"/>
                  <a:gd name="T70" fmla="*/ 54 w 126"/>
                  <a:gd name="T71" fmla="*/ 63 h 162"/>
                  <a:gd name="T72" fmla="*/ 54 w 126"/>
                  <a:gd name="T73" fmla="*/ 54 h 162"/>
                  <a:gd name="T74" fmla="*/ 45 w 126"/>
                  <a:gd name="T75" fmla="*/ 45 h 162"/>
                  <a:gd name="T76" fmla="*/ 50 w 126"/>
                  <a:gd name="T77" fmla="*/ 36 h 162"/>
                  <a:gd name="T78" fmla="*/ 50 w 126"/>
                  <a:gd name="T79" fmla="*/ 27 h 162"/>
                  <a:gd name="T80" fmla="*/ 50 w 126"/>
                  <a:gd name="T81" fmla="*/ 22 h 162"/>
                  <a:gd name="T82" fmla="*/ 54 w 126"/>
                  <a:gd name="T83" fmla="*/ 18 h 162"/>
                  <a:gd name="T84" fmla="*/ 54 w 126"/>
                  <a:gd name="T85" fmla="*/ 18 h 162"/>
                  <a:gd name="T86" fmla="*/ 54 w 126"/>
                  <a:gd name="T87" fmla="*/ 13 h 162"/>
                  <a:gd name="T88" fmla="*/ 54 w 126"/>
                  <a:gd name="T89" fmla="*/ 9 h 162"/>
                  <a:gd name="T90" fmla="*/ 54 w 126"/>
                  <a:gd name="T91" fmla="*/ 4 h 162"/>
                  <a:gd name="T92" fmla="*/ 54 w 126"/>
                  <a:gd name="T93" fmla="*/ 4 h 162"/>
                  <a:gd name="T94" fmla="*/ 54 w 126"/>
                  <a:gd name="T95" fmla="*/ 4 h 162"/>
                  <a:gd name="T96" fmla="*/ 59 w 126"/>
                  <a:gd name="T97" fmla="*/ 4 h 162"/>
                  <a:gd name="T98" fmla="*/ 63 w 126"/>
                  <a:gd name="T9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 h="162">
                    <a:moveTo>
                      <a:pt x="63" y="0"/>
                    </a:moveTo>
                    <a:lnTo>
                      <a:pt x="63" y="0"/>
                    </a:lnTo>
                    <a:lnTo>
                      <a:pt x="63" y="4"/>
                    </a:lnTo>
                    <a:lnTo>
                      <a:pt x="68" y="13"/>
                    </a:lnTo>
                    <a:lnTo>
                      <a:pt x="72" y="13"/>
                    </a:lnTo>
                    <a:lnTo>
                      <a:pt x="72" y="18"/>
                    </a:lnTo>
                    <a:lnTo>
                      <a:pt x="77" y="22"/>
                    </a:lnTo>
                    <a:lnTo>
                      <a:pt x="77" y="22"/>
                    </a:lnTo>
                    <a:lnTo>
                      <a:pt x="86" y="22"/>
                    </a:lnTo>
                    <a:lnTo>
                      <a:pt x="90" y="22"/>
                    </a:lnTo>
                    <a:lnTo>
                      <a:pt x="95" y="27"/>
                    </a:lnTo>
                    <a:lnTo>
                      <a:pt x="99" y="27"/>
                    </a:lnTo>
                    <a:lnTo>
                      <a:pt x="99" y="27"/>
                    </a:lnTo>
                    <a:lnTo>
                      <a:pt x="99" y="27"/>
                    </a:lnTo>
                    <a:lnTo>
                      <a:pt x="104" y="27"/>
                    </a:lnTo>
                    <a:lnTo>
                      <a:pt x="104" y="27"/>
                    </a:lnTo>
                    <a:lnTo>
                      <a:pt x="108" y="31"/>
                    </a:lnTo>
                    <a:lnTo>
                      <a:pt x="108" y="31"/>
                    </a:lnTo>
                    <a:lnTo>
                      <a:pt x="108" y="36"/>
                    </a:lnTo>
                    <a:lnTo>
                      <a:pt x="113" y="36"/>
                    </a:lnTo>
                    <a:lnTo>
                      <a:pt x="113" y="40"/>
                    </a:lnTo>
                    <a:lnTo>
                      <a:pt x="117" y="40"/>
                    </a:lnTo>
                    <a:lnTo>
                      <a:pt x="117" y="45"/>
                    </a:lnTo>
                    <a:lnTo>
                      <a:pt x="122" y="45"/>
                    </a:lnTo>
                    <a:lnTo>
                      <a:pt x="122" y="45"/>
                    </a:lnTo>
                    <a:lnTo>
                      <a:pt x="126" y="49"/>
                    </a:lnTo>
                    <a:lnTo>
                      <a:pt x="126" y="49"/>
                    </a:lnTo>
                    <a:lnTo>
                      <a:pt x="126" y="49"/>
                    </a:lnTo>
                    <a:lnTo>
                      <a:pt x="126" y="54"/>
                    </a:lnTo>
                    <a:lnTo>
                      <a:pt x="126" y="59"/>
                    </a:lnTo>
                    <a:lnTo>
                      <a:pt x="126" y="59"/>
                    </a:lnTo>
                    <a:lnTo>
                      <a:pt x="122" y="63"/>
                    </a:lnTo>
                    <a:lnTo>
                      <a:pt x="122" y="68"/>
                    </a:lnTo>
                    <a:lnTo>
                      <a:pt x="122" y="68"/>
                    </a:lnTo>
                    <a:lnTo>
                      <a:pt x="117" y="72"/>
                    </a:lnTo>
                    <a:lnTo>
                      <a:pt x="113" y="77"/>
                    </a:lnTo>
                    <a:lnTo>
                      <a:pt x="113" y="81"/>
                    </a:lnTo>
                    <a:lnTo>
                      <a:pt x="108" y="86"/>
                    </a:lnTo>
                    <a:lnTo>
                      <a:pt x="108" y="90"/>
                    </a:lnTo>
                    <a:lnTo>
                      <a:pt x="108" y="90"/>
                    </a:lnTo>
                    <a:lnTo>
                      <a:pt x="104" y="90"/>
                    </a:lnTo>
                    <a:lnTo>
                      <a:pt x="104" y="86"/>
                    </a:lnTo>
                    <a:lnTo>
                      <a:pt x="104" y="86"/>
                    </a:lnTo>
                    <a:lnTo>
                      <a:pt x="104" y="86"/>
                    </a:lnTo>
                    <a:lnTo>
                      <a:pt x="104" y="86"/>
                    </a:lnTo>
                    <a:lnTo>
                      <a:pt x="99" y="86"/>
                    </a:lnTo>
                    <a:lnTo>
                      <a:pt x="99" y="90"/>
                    </a:lnTo>
                    <a:lnTo>
                      <a:pt x="99" y="90"/>
                    </a:lnTo>
                    <a:lnTo>
                      <a:pt x="99" y="95"/>
                    </a:lnTo>
                    <a:lnTo>
                      <a:pt x="99" y="95"/>
                    </a:lnTo>
                    <a:lnTo>
                      <a:pt x="99" y="99"/>
                    </a:lnTo>
                    <a:lnTo>
                      <a:pt x="95" y="104"/>
                    </a:lnTo>
                    <a:lnTo>
                      <a:pt x="99" y="104"/>
                    </a:lnTo>
                    <a:lnTo>
                      <a:pt x="99" y="108"/>
                    </a:lnTo>
                    <a:lnTo>
                      <a:pt x="99" y="108"/>
                    </a:lnTo>
                    <a:lnTo>
                      <a:pt x="99" y="113"/>
                    </a:lnTo>
                    <a:lnTo>
                      <a:pt x="99" y="113"/>
                    </a:lnTo>
                    <a:lnTo>
                      <a:pt x="99" y="117"/>
                    </a:lnTo>
                    <a:lnTo>
                      <a:pt x="99" y="117"/>
                    </a:lnTo>
                    <a:lnTo>
                      <a:pt x="95" y="117"/>
                    </a:lnTo>
                    <a:lnTo>
                      <a:pt x="90" y="117"/>
                    </a:lnTo>
                    <a:lnTo>
                      <a:pt x="86" y="117"/>
                    </a:lnTo>
                    <a:lnTo>
                      <a:pt x="86" y="122"/>
                    </a:lnTo>
                    <a:lnTo>
                      <a:pt x="81" y="122"/>
                    </a:lnTo>
                    <a:lnTo>
                      <a:pt x="81" y="131"/>
                    </a:lnTo>
                    <a:lnTo>
                      <a:pt x="77" y="135"/>
                    </a:lnTo>
                    <a:lnTo>
                      <a:pt x="77" y="135"/>
                    </a:lnTo>
                    <a:lnTo>
                      <a:pt x="72" y="135"/>
                    </a:lnTo>
                    <a:lnTo>
                      <a:pt x="63" y="135"/>
                    </a:lnTo>
                    <a:lnTo>
                      <a:pt x="63" y="135"/>
                    </a:lnTo>
                    <a:lnTo>
                      <a:pt x="59" y="144"/>
                    </a:lnTo>
                    <a:lnTo>
                      <a:pt x="59" y="144"/>
                    </a:lnTo>
                    <a:lnTo>
                      <a:pt x="59" y="144"/>
                    </a:lnTo>
                    <a:lnTo>
                      <a:pt x="59" y="144"/>
                    </a:lnTo>
                    <a:lnTo>
                      <a:pt x="59" y="149"/>
                    </a:lnTo>
                    <a:lnTo>
                      <a:pt x="59" y="149"/>
                    </a:lnTo>
                    <a:lnTo>
                      <a:pt x="59" y="153"/>
                    </a:lnTo>
                    <a:lnTo>
                      <a:pt x="50" y="153"/>
                    </a:lnTo>
                    <a:lnTo>
                      <a:pt x="50" y="153"/>
                    </a:lnTo>
                    <a:lnTo>
                      <a:pt x="50" y="153"/>
                    </a:lnTo>
                    <a:lnTo>
                      <a:pt x="45" y="153"/>
                    </a:lnTo>
                    <a:lnTo>
                      <a:pt x="41" y="153"/>
                    </a:lnTo>
                    <a:lnTo>
                      <a:pt x="36" y="153"/>
                    </a:lnTo>
                    <a:lnTo>
                      <a:pt x="36" y="158"/>
                    </a:lnTo>
                    <a:lnTo>
                      <a:pt x="32" y="158"/>
                    </a:lnTo>
                    <a:lnTo>
                      <a:pt x="27" y="158"/>
                    </a:lnTo>
                    <a:lnTo>
                      <a:pt x="23" y="162"/>
                    </a:lnTo>
                    <a:lnTo>
                      <a:pt x="23" y="158"/>
                    </a:lnTo>
                    <a:lnTo>
                      <a:pt x="23" y="153"/>
                    </a:lnTo>
                    <a:lnTo>
                      <a:pt x="18" y="153"/>
                    </a:lnTo>
                    <a:lnTo>
                      <a:pt x="18" y="149"/>
                    </a:lnTo>
                    <a:lnTo>
                      <a:pt x="18" y="149"/>
                    </a:lnTo>
                    <a:lnTo>
                      <a:pt x="18" y="149"/>
                    </a:lnTo>
                    <a:lnTo>
                      <a:pt x="14" y="144"/>
                    </a:lnTo>
                    <a:lnTo>
                      <a:pt x="14" y="144"/>
                    </a:lnTo>
                    <a:lnTo>
                      <a:pt x="14" y="144"/>
                    </a:lnTo>
                    <a:lnTo>
                      <a:pt x="14" y="140"/>
                    </a:lnTo>
                    <a:lnTo>
                      <a:pt x="14" y="140"/>
                    </a:lnTo>
                    <a:lnTo>
                      <a:pt x="9" y="135"/>
                    </a:lnTo>
                    <a:lnTo>
                      <a:pt x="9" y="135"/>
                    </a:lnTo>
                    <a:lnTo>
                      <a:pt x="9" y="135"/>
                    </a:lnTo>
                    <a:lnTo>
                      <a:pt x="9" y="131"/>
                    </a:lnTo>
                    <a:lnTo>
                      <a:pt x="9" y="131"/>
                    </a:lnTo>
                    <a:lnTo>
                      <a:pt x="4" y="126"/>
                    </a:lnTo>
                    <a:lnTo>
                      <a:pt x="4" y="126"/>
                    </a:lnTo>
                    <a:lnTo>
                      <a:pt x="4" y="122"/>
                    </a:lnTo>
                    <a:lnTo>
                      <a:pt x="4" y="122"/>
                    </a:lnTo>
                    <a:lnTo>
                      <a:pt x="4" y="122"/>
                    </a:lnTo>
                    <a:lnTo>
                      <a:pt x="0" y="117"/>
                    </a:lnTo>
                    <a:lnTo>
                      <a:pt x="0" y="117"/>
                    </a:lnTo>
                    <a:lnTo>
                      <a:pt x="4" y="117"/>
                    </a:lnTo>
                    <a:lnTo>
                      <a:pt x="4" y="113"/>
                    </a:lnTo>
                    <a:lnTo>
                      <a:pt x="9" y="113"/>
                    </a:lnTo>
                    <a:lnTo>
                      <a:pt x="14" y="113"/>
                    </a:lnTo>
                    <a:lnTo>
                      <a:pt x="14" y="113"/>
                    </a:lnTo>
                    <a:lnTo>
                      <a:pt x="18" y="108"/>
                    </a:lnTo>
                    <a:lnTo>
                      <a:pt x="18" y="108"/>
                    </a:lnTo>
                    <a:lnTo>
                      <a:pt x="23" y="108"/>
                    </a:lnTo>
                    <a:lnTo>
                      <a:pt x="27" y="108"/>
                    </a:lnTo>
                    <a:lnTo>
                      <a:pt x="27" y="104"/>
                    </a:lnTo>
                    <a:lnTo>
                      <a:pt x="32" y="104"/>
                    </a:lnTo>
                    <a:lnTo>
                      <a:pt x="36" y="104"/>
                    </a:lnTo>
                    <a:lnTo>
                      <a:pt x="36" y="104"/>
                    </a:lnTo>
                    <a:lnTo>
                      <a:pt x="41" y="99"/>
                    </a:lnTo>
                    <a:lnTo>
                      <a:pt x="41" y="99"/>
                    </a:lnTo>
                    <a:lnTo>
                      <a:pt x="45" y="99"/>
                    </a:lnTo>
                    <a:lnTo>
                      <a:pt x="50" y="99"/>
                    </a:lnTo>
                    <a:lnTo>
                      <a:pt x="50" y="95"/>
                    </a:lnTo>
                    <a:lnTo>
                      <a:pt x="50" y="95"/>
                    </a:lnTo>
                    <a:lnTo>
                      <a:pt x="50" y="90"/>
                    </a:lnTo>
                    <a:lnTo>
                      <a:pt x="50" y="90"/>
                    </a:lnTo>
                    <a:lnTo>
                      <a:pt x="50" y="86"/>
                    </a:lnTo>
                    <a:lnTo>
                      <a:pt x="50" y="86"/>
                    </a:lnTo>
                    <a:lnTo>
                      <a:pt x="54" y="86"/>
                    </a:lnTo>
                    <a:lnTo>
                      <a:pt x="54" y="81"/>
                    </a:lnTo>
                    <a:lnTo>
                      <a:pt x="54" y="81"/>
                    </a:lnTo>
                    <a:lnTo>
                      <a:pt x="54" y="77"/>
                    </a:lnTo>
                    <a:lnTo>
                      <a:pt x="54" y="77"/>
                    </a:lnTo>
                    <a:lnTo>
                      <a:pt x="54" y="72"/>
                    </a:lnTo>
                    <a:lnTo>
                      <a:pt x="54" y="72"/>
                    </a:lnTo>
                    <a:lnTo>
                      <a:pt x="54" y="68"/>
                    </a:lnTo>
                    <a:lnTo>
                      <a:pt x="54" y="68"/>
                    </a:lnTo>
                    <a:lnTo>
                      <a:pt x="54" y="63"/>
                    </a:lnTo>
                    <a:lnTo>
                      <a:pt x="54" y="63"/>
                    </a:lnTo>
                    <a:lnTo>
                      <a:pt x="54" y="59"/>
                    </a:lnTo>
                    <a:lnTo>
                      <a:pt x="59" y="59"/>
                    </a:lnTo>
                    <a:lnTo>
                      <a:pt x="54" y="59"/>
                    </a:lnTo>
                    <a:lnTo>
                      <a:pt x="54" y="54"/>
                    </a:lnTo>
                    <a:lnTo>
                      <a:pt x="50" y="49"/>
                    </a:lnTo>
                    <a:lnTo>
                      <a:pt x="50" y="49"/>
                    </a:lnTo>
                    <a:lnTo>
                      <a:pt x="50" y="45"/>
                    </a:lnTo>
                    <a:lnTo>
                      <a:pt x="45" y="45"/>
                    </a:lnTo>
                    <a:lnTo>
                      <a:pt x="45" y="40"/>
                    </a:lnTo>
                    <a:lnTo>
                      <a:pt x="45" y="40"/>
                    </a:lnTo>
                    <a:lnTo>
                      <a:pt x="45" y="40"/>
                    </a:lnTo>
                    <a:lnTo>
                      <a:pt x="50" y="36"/>
                    </a:lnTo>
                    <a:lnTo>
                      <a:pt x="50" y="31"/>
                    </a:lnTo>
                    <a:lnTo>
                      <a:pt x="50" y="31"/>
                    </a:lnTo>
                    <a:lnTo>
                      <a:pt x="50" y="27"/>
                    </a:lnTo>
                    <a:lnTo>
                      <a:pt x="50" y="27"/>
                    </a:lnTo>
                    <a:lnTo>
                      <a:pt x="50" y="22"/>
                    </a:lnTo>
                    <a:lnTo>
                      <a:pt x="50" y="22"/>
                    </a:lnTo>
                    <a:lnTo>
                      <a:pt x="50" y="22"/>
                    </a:lnTo>
                    <a:lnTo>
                      <a:pt x="50" y="22"/>
                    </a:lnTo>
                    <a:lnTo>
                      <a:pt x="50" y="22"/>
                    </a:lnTo>
                    <a:lnTo>
                      <a:pt x="54" y="18"/>
                    </a:lnTo>
                    <a:lnTo>
                      <a:pt x="54" y="18"/>
                    </a:lnTo>
                    <a:lnTo>
                      <a:pt x="54" y="18"/>
                    </a:lnTo>
                    <a:lnTo>
                      <a:pt x="59" y="18"/>
                    </a:lnTo>
                    <a:lnTo>
                      <a:pt x="59" y="18"/>
                    </a:lnTo>
                    <a:lnTo>
                      <a:pt x="59" y="18"/>
                    </a:lnTo>
                    <a:lnTo>
                      <a:pt x="54" y="18"/>
                    </a:lnTo>
                    <a:lnTo>
                      <a:pt x="54" y="18"/>
                    </a:lnTo>
                    <a:lnTo>
                      <a:pt x="54" y="18"/>
                    </a:lnTo>
                    <a:lnTo>
                      <a:pt x="54" y="13"/>
                    </a:lnTo>
                    <a:lnTo>
                      <a:pt x="54" y="13"/>
                    </a:lnTo>
                    <a:lnTo>
                      <a:pt x="54" y="13"/>
                    </a:lnTo>
                    <a:lnTo>
                      <a:pt x="54" y="9"/>
                    </a:lnTo>
                    <a:lnTo>
                      <a:pt x="54" y="9"/>
                    </a:lnTo>
                    <a:lnTo>
                      <a:pt x="54" y="9"/>
                    </a:lnTo>
                    <a:lnTo>
                      <a:pt x="54" y="9"/>
                    </a:lnTo>
                    <a:lnTo>
                      <a:pt x="54" y="4"/>
                    </a:lnTo>
                    <a:lnTo>
                      <a:pt x="54" y="4"/>
                    </a:lnTo>
                    <a:lnTo>
                      <a:pt x="54" y="4"/>
                    </a:lnTo>
                    <a:lnTo>
                      <a:pt x="54" y="4"/>
                    </a:lnTo>
                    <a:lnTo>
                      <a:pt x="54" y="0"/>
                    </a:lnTo>
                    <a:lnTo>
                      <a:pt x="54" y="0"/>
                    </a:lnTo>
                    <a:lnTo>
                      <a:pt x="54" y="4"/>
                    </a:lnTo>
                    <a:lnTo>
                      <a:pt x="54" y="4"/>
                    </a:lnTo>
                    <a:lnTo>
                      <a:pt x="54" y="4"/>
                    </a:lnTo>
                    <a:lnTo>
                      <a:pt x="54" y="4"/>
                    </a:lnTo>
                    <a:lnTo>
                      <a:pt x="54" y="4"/>
                    </a:lnTo>
                    <a:lnTo>
                      <a:pt x="54" y="4"/>
                    </a:lnTo>
                    <a:lnTo>
                      <a:pt x="59" y="4"/>
                    </a:lnTo>
                    <a:lnTo>
                      <a:pt x="59" y="4"/>
                    </a:lnTo>
                    <a:lnTo>
                      <a:pt x="59" y="4"/>
                    </a:lnTo>
                    <a:lnTo>
                      <a:pt x="59" y="4"/>
                    </a:lnTo>
                    <a:lnTo>
                      <a:pt x="59" y="4"/>
                    </a:lnTo>
                    <a:lnTo>
                      <a:pt x="59" y="4"/>
                    </a:lnTo>
                    <a:lnTo>
                      <a:pt x="63" y="0"/>
                    </a:lnTo>
                    <a:lnTo>
                      <a:pt x="63"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5" name="Freeform 126"/>
              <p:cNvSpPr>
                <a:spLocks/>
              </p:cNvSpPr>
              <p:nvPr/>
            </p:nvSpPr>
            <p:spPr bwMode="auto">
              <a:xfrm>
                <a:off x="5876926" y="1819276"/>
                <a:ext cx="379413" cy="407988"/>
              </a:xfrm>
              <a:custGeom>
                <a:avLst/>
                <a:gdLst>
                  <a:gd name="T0" fmla="*/ 203 w 239"/>
                  <a:gd name="T1" fmla="*/ 4 h 257"/>
                  <a:gd name="T2" fmla="*/ 212 w 239"/>
                  <a:gd name="T3" fmla="*/ 13 h 257"/>
                  <a:gd name="T4" fmla="*/ 221 w 239"/>
                  <a:gd name="T5" fmla="*/ 22 h 257"/>
                  <a:gd name="T6" fmla="*/ 230 w 239"/>
                  <a:gd name="T7" fmla="*/ 27 h 257"/>
                  <a:gd name="T8" fmla="*/ 235 w 239"/>
                  <a:gd name="T9" fmla="*/ 40 h 257"/>
                  <a:gd name="T10" fmla="*/ 226 w 239"/>
                  <a:gd name="T11" fmla="*/ 45 h 257"/>
                  <a:gd name="T12" fmla="*/ 208 w 239"/>
                  <a:gd name="T13" fmla="*/ 45 h 257"/>
                  <a:gd name="T14" fmla="*/ 190 w 239"/>
                  <a:gd name="T15" fmla="*/ 49 h 257"/>
                  <a:gd name="T16" fmla="*/ 194 w 239"/>
                  <a:gd name="T17" fmla="*/ 58 h 257"/>
                  <a:gd name="T18" fmla="*/ 194 w 239"/>
                  <a:gd name="T19" fmla="*/ 63 h 257"/>
                  <a:gd name="T20" fmla="*/ 199 w 239"/>
                  <a:gd name="T21" fmla="*/ 72 h 257"/>
                  <a:gd name="T22" fmla="*/ 203 w 239"/>
                  <a:gd name="T23" fmla="*/ 76 h 257"/>
                  <a:gd name="T24" fmla="*/ 212 w 239"/>
                  <a:gd name="T25" fmla="*/ 86 h 257"/>
                  <a:gd name="T26" fmla="*/ 226 w 239"/>
                  <a:gd name="T27" fmla="*/ 95 h 257"/>
                  <a:gd name="T28" fmla="*/ 217 w 239"/>
                  <a:gd name="T29" fmla="*/ 108 h 257"/>
                  <a:gd name="T30" fmla="*/ 217 w 239"/>
                  <a:gd name="T31" fmla="*/ 117 h 257"/>
                  <a:gd name="T32" fmla="*/ 212 w 239"/>
                  <a:gd name="T33" fmla="*/ 131 h 257"/>
                  <a:gd name="T34" fmla="*/ 199 w 239"/>
                  <a:gd name="T35" fmla="*/ 153 h 257"/>
                  <a:gd name="T36" fmla="*/ 190 w 239"/>
                  <a:gd name="T37" fmla="*/ 176 h 257"/>
                  <a:gd name="T38" fmla="*/ 167 w 239"/>
                  <a:gd name="T39" fmla="*/ 176 h 257"/>
                  <a:gd name="T40" fmla="*/ 158 w 239"/>
                  <a:gd name="T41" fmla="*/ 180 h 257"/>
                  <a:gd name="T42" fmla="*/ 154 w 239"/>
                  <a:gd name="T43" fmla="*/ 199 h 257"/>
                  <a:gd name="T44" fmla="*/ 167 w 239"/>
                  <a:gd name="T45" fmla="*/ 208 h 257"/>
                  <a:gd name="T46" fmla="*/ 176 w 239"/>
                  <a:gd name="T47" fmla="*/ 217 h 257"/>
                  <a:gd name="T48" fmla="*/ 185 w 239"/>
                  <a:gd name="T49" fmla="*/ 235 h 257"/>
                  <a:gd name="T50" fmla="*/ 185 w 239"/>
                  <a:gd name="T51" fmla="*/ 244 h 257"/>
                  <a:gd name="T52" fmla="*/ 181 w 239"/>
                  <a:gd name="T53" fmla="*/ 244 h 257"/>
                  <a:gd name="T54" fmla="*/ 167 w 239"/>
                  <a:gd name="T55" fmla="*/ 248 h 257"/>
                  <a:gd name="T56" fmla="*/ 154 w 239"/>
                  <a:gd name="T57" fmla="*/ 244 h 257"/>
                  <a:gd name="T58" fmla="*/ 149 w 239"/>
                  <a:gd name="T59" fmla="*/ 253 h 257"/>
                  <a:gd name="T60" fmla="*/ 140 w 239"/>
                  <a:gd name="T61" fmla="*/ 253 h 257"/>
                  <a:gd name="T62" fmla="*/ 131 w 239"/>
                  <a:gd name="T63" fmla="*/ 253 h 257"/>
                  <a:gd name="T64" fmla="*/ 122 w 239"/>
                  <a:gd name="T65" fmla="*/ 235 h 257"/>
                  <a:gd name="T66" fmla="*/ 104 w 239"/>
                  <a:gd name="T67" fmla="*/ 221 h 257"/>
                  <a:gd name="T68" fmla="*/ 99 w 239"/>
                  <a:gd name="T69" fmla="*/ 226 h 257"/>
                  <a:gd name="T70" fmla="*/ 68 w 239"/>
                  <a:gd name="T71" fmla="*/ 226 h 257"/>
                  <a:gd name="T72" fmla="*/ 54 w 239"/>
                  <a:gd name="T73" fmla="*/ 230 h 257"/>
                  <a:gd name="T74" fmla="*/ 36 w 239"/>
                  <a:gd name="T75" fmla="*/ 230 h 257"/>
                  <a:gd name="T76" fmla="*/ 27 w 239"/>
                  <a:gd name="T77" fmla="*/ 221 h 257"/>
                  <a:gd name="T78" fmla="*/ 32 w 239"/>
                  <a:gd name="T79" fmla="*/ 208 h 257"/>
                  <a:gd name="T80" fmla="*/ 41 w 239"/>
                  <a:gd name="T81" fmla="*/ 203 h 257"/>
                  <a:gd name="T82" fmla="*/ 50 w 239"/>
                  <a:gd name="T83" fmla="*/ 194 h 257"/>
                  <a:gd name="T84" fmla="*/ 41 w 239"/>
                  <a:gd name="T85" fmla="*/ 190 h 257"/>
                  <a:gd name="T86" fmla="*/ 36 w 239"/>
                  <a:gd name="T87" fmla="*/ 171 h 257"/>
                  <a:gd name="T88" fmla="*/ 13 w 239"/>
                  <a:gd name="T89" fmla="*/ 162 h 257"/>
                  <a:gd name="T90" fmla="*/ 9 w 239"/>
                  <a:gd name="T91" fmla="*/ 144 h 257"/>
                  <a:gd name="T92" fmla="*/ 59 w 239"/>
                  <a:gd name="T93" fmla="*/ 149 h 257"/>
                  <a:gd name="T94" fmla="*/ 77 w 239"/>
                  <a:gd name="T95" fmla="*/ 144 h 257"/>
                  <a:gd name="T96" fmla="*/ 86 w 239"/>
                  <a:gd name="T97" fmla="*/ 131 h 257"/>
                  <a:gd name="T98" fmla="*/ 90 w 239"/>
                  <a:gd name="T99" fmla="*/ 113 h 257"/>
                  <a:gd name="T100" fmla="*/ 104 w 239"/>
                  <a:gd name="T101" fmla="*/ 113 h 257"/>
                  <a:gd name="T102" fmla="*/ 113 w 239"/>
                  <a:gd name="T103" fmla="*/ 104 h 257"/>
                  <a:gd name="T104" fmla="*/ 122 w 239"/>
                  <a:gd name="T105" fmla="*/ 104 h 257"/>
                  <a:gd name="T106" fmla="*/ 126 w 239"/>
                  <a:gd name="T107" fmla="*/ 86 h 257"/>
                  <a:gd name="T108" fmla="*/ 140 w 239"/>
                  <a:gd name="T109" fmla="*/ 72 h 257"/>
                  <a:gd name="T110" fmla="*/ 135 w 239"/>
                  <a:gd name="T111" fmla="*/ 58 h 257"/>
                  <a:gd name="T112" fmla="*/ 144 w 239"/>
                  <a:gd name="T113" fmla="*/ 49 h 257"/>
                  <a:gd name="T114" fmla="*/ 149 w 239"/>
                  <a:gd name="T115" fmla="*/ 40 h 257"/>
                  <a:gd name="T116" fmla="*/ 149 w 239"/>
                  <a:gd name="T117" fmla="*/ 31 h 257"/>
                  <a:gd name="T118" fmla="*/ 140 w 239"/>
                  <a:gd name="T119" fmla="*/ 22 h 257"/>
                  <a:gd name="T120" fmla="*/ 149 w 239"/>
                  <a:gd name="T121" fmla="*/ 9 h 257"/>
                  <a:gd name="T122" fmla="*/ 163 w 239"/>
                  <a:gd name="T123" fmla="*/ 4 h 257"/>
                  <a:gd name="T124" fmla="*/ 185 w 239"/>
                  <a:gd name="T12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 h="257">
                    <a:moveTo>
                      <a:pt x="194" y="0"/>
                    </a:moveTo>
                    <a:lnTo>
                      <a:pt x="194" y="0"/>
                    </a:lnTo>
                    <a:lnTo>
                      <a:pt x="194" y="0"/>
                    </a:lnTo>
                    <a:lnTo>
                      <a:pt x="194" y="0"/>
                    </a:lnTo>
                    <a:lnTo>
                      <a:pt x="194" y="0"/>
                    </a:lnTo>
                    <a:lnTo>
                      <a:pt x="199" y="0"/>
                    </a:lnTo>
                    <a:lnTo>
                      <a:pt x="199" y="0"/>
                    </a:lnTo>
                    <a:lnTo>
                      <a:pt x="203" y="4"/>
                    </a:lnTo>
                    <a:lnTo>
                      <a:pt x="203" y="4"/>
                    </a:lnTo>
                    <a:lnTo>
                      <a:pt x="203" y="4"/>
                    </a:lnTo>
                    <a:lnTo>
                      <a:pt x="203" y="4"/>
                    </a:lnTo>
                    <a:lnTo>
                      <a:pt x="208" y="4"/>
                    </a:lnTo>
                    <a:lnTo>
                      <a:pt x="208" y="4"/>
                    </a:lnTo>
                    <a:lnTo>
                      <a:pt x="208" y="4"/>
                    </a:lnTo>
                    <a:lnTo>
                      <a:pt x="212" y="9"/>
                    </a:lnTo>
                    <a:lnTo>
                      <a:pt x="212" y="9"/>
                    </a:lnTo>
                    <a:lnTo>
                      <a:pt x="212" y="9"/>
                    </a:lnTo>
                    <a:lnTo>
                      <a:pt x="212" y="13"/>
                    </a:lnTo>
                    <a:lnTo>
                      <a:pt x="217" y="13"/>
                    </a:lnTo>
                    <a:lnTo>
                      <a:pt x="212" y="18"/>
                    </a:lnTo>
                    <a:lnTo>
                      <a:pt x="212" y="18"/>
                    </a:lnTo>
                    <a:lnTo>
                      <a:pt x="212" y="18"/>
                    </a:lnTo>
                    <a:lnTo>
                      <a:pt x="217" y="18"/>
                    </a:lnTo>
                    <a:lnTo>
                      <a:pt x="217" y="18"/>
                    </a:lnTo>
                    <a:lnTo>
                      <a:pt x="217" y="18"/>
                    </a:lnTo>
                    <a:lnTo>
                      <a:pt x="217" y="18"/>
                    </a:lnTo>
                    <a:lnTo>
                      <a:pt x="221" y="22"/>
                    </a:lnTo>
                    <a:lnTo>
                      <a:pt x="221" y="22"/>
                    </a:lnTo>
                    <a:lnTo>
                      <a:pt x="221" y="22"/>
                    </a:lnTo>
                    <a:lnTo>
                      <a:pt x="221" y="22"/>
                    </a:lnTo>
                    <a:lnTo>
                      <a:pt x="226" y="22"/>
                    </a:lnTo>
                    <a:lnTo>
                      <a:pt x="226" y="22"/>
                    </a:lnTo>
                    <a:lnTo>
                      <a:pt x="226" y="22"/>
                    </a:lnTo>
                    <a:lnTo>
                      <a:pt x="226" y="22"/>
                    </a:lnTo>
                    <a:lnTo>
                      <a:pt x="230" y="22"/>
                    </a:lnTo>
                    <a:lnTo>
                      <a:pt x="230" y="27"/>
                    </a:lnTo>
                    <a:lnTo>
                      <a:pt x="230" y="27"/>
                    </a:lnTo>
                    <a:lnTo>
                      <a:pt x="235" y="27"/>
                    </a:lnTo>
                    <a:lnTo>
                      <a:pt x="235" y="31"/>
                    </a:lnTo>
                    <a:lnTo>
                      <a:pt x="235" y="31"/>
                    </a:lnTo>
                    <a:lnTo>
                      <a:pt x="235" y="31"/>
                    </a:lnTo>
                    <a:lnTo>
                      <a:pt x="239" y="36"/>
                    </a:lnTo>
                    <a:lnTo>
                      <a:pt x="239" y="36"/>
                    </a:lnTo>
                    <a:lnTo>
                      <a:pt x="239" y="36"/>
                    </a:lnTo>
                    <a:lnTo>
                      <a:pt x="235" y="40"/>
                    </a:lnTo>
                    <a:lnTo>
                      <a:pt x="235" y="40"/>
                    </a:lnTo>
                    <a:lnTo>
                      <a:pt x="235" y="40"/>
                    </a:lnTo>
                    <a:lnTo>
                      <a:pt x="235" y="40"/>
                    </a:lnTo>
                    <a:lnTo>
                      <a:pt x="235" y="40"/>
                    </a:lnTo>
                    <a:lnTo>
                      <a:pt x="230" y="40"/>
                    </a:lnTo>
                    <a:lnTo>
                      <a:pt x="230" y="40"/>
                    </a:lnTo>
                    <a:lnTo>
                      <a:pt x="230" y="40"/>
                    </a:lnTo>
                    <a:lnTo>
                      <a:pt x="226" y="45"/>
                    </a:lnTo>
                    <a:lnTo>
                      <a:pt x="226" y="45"/>
                    </a:lnTo>
                    <a:lnTo>
                      <a:pt x="221" y="45"/>
                    </a:lnTo>
                    <a:lnTo>
                      <a:pt x="221" y="45"/>
                    </a:lnTo>
                    <a:lnTo>
                      <a:pt x="221" y="49"/>
                    </a:lnTo>
                    <a:lnTo>
                      <a:pt x="217" y="49"/>
                    </a:lnTo>
                    <a:lnTo>
                      <a:pt x="217" y="45"/>
                    </a:lnTo>
                    <a:lnTo>
                      <a:pt x="212" y="45"/>
                    </a:lnTo>
                    <a:lnTo>
                      <a:pt x="212" y="45"/>
                    </a:lnTo>
                    <a:lnTo>
                      <a:pt x="208" y="45"/>
                    </a:lnTo>
                    <a:lnTo>
                      <a:pt x="208" y="45"/>
                    </a:lnTo>
                    <a:lnTo>
                      <a:pt x="203" y="45"/>
                    </a:lnTo>
                    <a:lnTo>
                      <a:pt x="199" y="45"/>
                    </a:lnTo>
                    <a:lnTo>
                      <a:pt x="199" y="45"/>
                    </a:lnTo>
                    <a:lnTo>
                      <a:pt x="194" y="45"/>
                    </a:lnTo>
                    <a:lnTo>
                      <a:pt x="194" y="45"/>
                    </a:lnTo>
                    <a:lnTo>
                      <a:pt x="194" y="45"/>
                    </a:lnTo>
                    <a:lnTo>
                      <a:pt x="190" y="45"/>
                    </a:lnTo>
                    <a:lnTo>
                      <a:pt x="190" y="49"/>
                    </a:lnTo>
                    <a:lnTo>
                      <a:pt x="190" y="49"/>
                    </a:lnTo>
                    <a:lnTo>
                      <a:pt x="190" y="49"/>
                    </a:lnTo>
                    <a:lnTo>
                      <a:pt x="190" y="49"/>
                    </a:lnTo>
                    <a:lnTo>
                      <a:pt x="190" y="54"/>
                    </a:lnTo>
                    <a:lnTo>
                      <a:pt x="194" y="54"/>
                    </a:lnTo>
                    <a:lnTo>
                      <a:pt x="194" y="54"/>
                    </a:lnTo>
                    <a:lnTo>
                      <a:pt x="194" y="54"/>
                    </a:lnTo>
                    <a:lnTo>
                      <a:pt x="194" y="54"/>
                    </a:lnTo>
                    <a:lnTo>
                      <a:pt x="194" y="54"/>
                    </a:lnTo>
                    <a:lnTo>
                      <a:pt x="194" y="58"/>
                    </a:lnTo>
                    <a:lnTo>
                      <a:pt x="194" y="58"/>
                    </a:lnTo>
                    <a:lnTo>
                      <a:pt x="194" y="58"/>
                    </a:lnTo>
                    <a:lnTo>
                      <a:pt x="199" y="58"/>
                    </a:lnTo>
                    <a:lnTo>
                      <a:pt x="199" y="58"/>
                    </a:lnTo>
                    <a:lnTo>
                      <a:pt x="199" y="58"/>
                    </a:lnTo>
                    <a:lnTo>
                      <a:pt x="199" y="58"/>
                    </a:lnTo>
                    <a:lnTo>
                      <a:pt x="199" y="58"/>
                    </a:lnTo>
                    <a:lnTo>
                      <a:pt x="199" y="63"/>
                    </a:lnTo>
                    <a:lnTo>
                      <a:pt x="194" y="63"/>
                    </a:lnTo>
                    <a:lnTo>
                      <a:pt x="194" y="63"/>
                    </a:lnTo>
                    <a:lnTo>
                      <a:pt x="194" y="63"/>
                    </a:lnTo>
                    <a:lnTo>
                      <a:pt x="199" y="63"/>
                    </a:lnTo>
                    <a:lnTo>
                      <a:pt x="199" y="67"/>
                    </a:lnTo>
                    <a:lnTo>
                      <a:pt x="199" y="67"/>
                    </a:lnTo>
                    <a:lnTo>
                      <a:pt x="199" y="67"/>
                    </a:lnTo>
                    <a:lnTo>
                      <a:pt x="199" y="67"/>
                    </a:lnTo>
                    <a:lnTo>
                      <a:pt x="199" y="67"/>
                    </a:lnTo>
                    <a:lnTo>
                      <a:pt x="199" y="72"/>
                    </a:lnTo>
                    <a:lnTo>
                      <a:pt x="199" y="72"/>
                    </a:lnTo>
                    <a:lnTo>
                      <a:pt x="199" y="72"/>
                    </a:lnTo>
                    <a:lnTo>
                      <a:pt x="199" y="72"/>
                    </a:lnTo>
                    <a:lnTo>
                      <a:pt x="199" y="72"/>
                    </a:lnTo>
                    <a:lnTo>
                      <a:pt x="203" y="76"/>
                    </a:lnTo>
                    <a:lnTo>
                      <a:pt x="203" y="76"/>
                    </a:lnTo>
                    <a:lnTo>
                      <a:pt x="203" y="76"/>
                    </a:lnTo>
                    <a:lnTo>
                      <a:pt x="203" y="76"/>
                    </a:lnTo>
                    <a:lnTo>
                      <a:pt x="203" y="76"/>
                    </a:lnTo>
                    <a:lnTo>
                      <a:pt x="208" y="81"/>
                    </a:lnTo>
                    <a:lnTo>
                      <a:pt x="208" y="81"/>
                    </a:lnTo>
                    <a:lnTo>
                      <a:pt x="208" y="81"/>
                    </a:lnTo>
                    <a:lnTo>
                      <a:pt x="208" y="81"/>
                    </a:lnTo>
                    <a:lnTo>
                      <a:pt x="212" y="81"/>
                    </a:lnTo>
                    <a:lnTo>
                      <a:pt x="212" y="81"/>
                    </a:lnTo>
                    <a:lnTo>
                      <a:pt x="212" y="81"/>
                    </a:lnTo>
                    <a:lnTo>
                      <a:pt x="212" y="86"/>
                    </a:lnTo>
                    <a:lnTo>
                      <a:pt x="212" y="86"/>
                    </a:lnTo>
                    <a:lnTo>
                      <a:pt x="212" y="86"/>
                    </a:lnTo>
                    <a:lnTo>
                      <a:pt x="217" y="86"/>
                    </a:lnTo>
                    <a:lnTo>
                      <a:pt x="217" y="86"/>
                    </a:lnTo>
                    <a:lnTo>
                      <a:pt x="221" y="86"/>
                    </a:lnTo>
                    <a:lnTo>
                      <a:pt x="221" y="90"/>
                    </a:lnTo>
                    <a:lnTo>
                      <a:pt x="226" y="90"/>
                    </a:lnTo>
                    <a:lnTo>
                      <a:pt x="226" y="90"/>
                    </a:lnTo>
                    <a:lnTo>
                      <a:pt x="226" y="90"/>
                    </a:lnTo>
                    <a:lnTo>
                      <a:pt x="226" y="95"/>
                    </a:lnTo>
                    <a:lnTo>
                      <a:pt x="221" y="95"/>
                    </a:lnTo>
                    <a:lnTo>
                      <a:pt x="221" y="95"/>
                    </a:lnTo>
                    <a:lnTo>
                      <a:pt x="217" y="95"/>
                    </a:lnTo>
                    <a:lnTo>
                      <a:pt x="217" y="99"/>
                    </a:lnTo>
                    <a:lnTo>
                      <a:pt x="217" y="99"/>
                    </a:lnTo>
                    <a:lnTo>
                      <a:pt x="212" y="99"/>
                    </a:lnTo>
                    <a:lnTo>
                      <a:pt x="212" y="99"/>
                    </a:lnTo>
                    <a:lnTo>
                      <a:pt x="217" y="104"/>
                    </a:lnTo>
                    <a:lnTo>
                      <a:pt x="217" y="108"/>
                    </a:lnTo>
                    <a:lnTo>
                      <a:pt x="217" y="108"/>
                    </a:lnTo>
                    <a:lnTo>
                      <a:pt x="217" y="113"/>
                    </a:lnTo>
                    <a:lnTo>
                      <a:pt x="217" y="113"/>
                    </a:lnTo>
                    <a:lnTo>
                      <a:pt x="217" y="113"/>
                    </a:lnTo>
                    <a:lnTo>
                      <a:pt x="221" y="113"/>
                    </a:lnTo>
                    <a:lnTo>
                      <a:pt x="221" y="113"/>
                    </a:lnTo>
                    <a:lnTo>
                      <a:pt x="217" y="117"/>
                    </a:lnTo>
                    <a:lnTo>
                      <a:pt x="217" y="117"/>
                    </a:lnTo>
                    <a:lnTo>
                      <a:pt x="217" y="117"/>
                    </a:lnTo>
                    <a:lnTo>
                      <a:pt x="212" y="122"/>
                    </a:lnTo>
                    <a:lnTo>
                      <a:pt x="212" y="126"/>
                    </a:lnTo>
                    <a:lnTo>
                      <a:pt x="212" y="126"/>
                    </a:lnTo>
                    <a:lnTo>
                      <a:pt x="212" y="126"/>
                    </a:lnTo>
                    <a:lnTo>
                      <a:pt x="212" y="126"/>
                    </a:lnTo>
                    <a:lnTo>
                      <a:pt x="212" y="131"/>
                    </a:lnTo>
                    <a:lnTo>
                      <a:pt x="212" y="131"/>
                    </a:lnTo>
                    <a:lnTo>
                      <a:pt x="212" y="131"/>
                    </a:lnTo>
                    <a:lnTo>
                      <a:pt x="212" y="131"/>
                    </a:lnTo>
                    <a:lnTo>
                      <a:pt x="208" y="135"/>
                    </a:lnTo>
                    <a:lnTo>
                      <a:pt x="203" y="135"/>
                    </a:lnTo>
                    <a:lnTo>
                      <a:pt x="203" y="135"/>
                    </a:lnTo>
                    <a:lnTo>
                      <a:pt x="203" y="140"/>
                    </a:lnTo>
                    <a:lnTo>
                      <a:pt x="203" y="144"/>
                    </a:lnTo>
                    <a:lnTo>
                      <a:pt x="203" y="144"/>
                    </a:lnTo>
                    <a:lnTo>
                      <a:pt x="203" y="149"/>
                    </a:lnTo>
                    <a:lnTo>
                      <a:pt x="199" y="153"/>
                    </a:lnTo>
                    <a:lnTo>
                      <a:pt x="199" y="153"/>
                    </a:lnTo>
                    <a:lnTo>
                      <a:pt x="194" y="158"/>
                    </a:lnTo>
                    <a:lnTo>
                      <a:pt x="194" y="158"/>
                    </a:lnTo>
                    <a:lnTo>
                      <a:pt x="190" y="158"/>
                    </a:lnTo>
                    <a:lnTo>
                      <a:pt x="190" y="162"/>
                    </a:lnTo>
                    <a:lnTo>
                      <a:pt x="190" y="167"/>
                    </a:lnTo>
                    <a:lnTo>
                      <a:pt x="190" y="167"/>
                    </a:lnTo>
                    <a:lnTo>
                      <a:pt x="190" y="171"/>
                    </a:lnTo>
                    <a:lnTo>
                      <a:pt x="190" y="171"/>
                    </a:lnTo>
                    <a:lnTo>
                      <a:pt x="190" y="176"/>
                    </a:lnTo>
                    <a:lnTo>
                      <a:pt x="185" y="176"/>
                    </a:lnTo>
                    <a:lnTo>
                      <a:pt x="181" y="176"/>
                    </a:lnTo>
                    <a:lnTo>
                      <a:pt x="181" y="176"/>
                    </a:lnTo>
                    <a:lnTo>
                      <a:pt x="176" y="176"/>
                    </a:lnTo>
                    <a:lnTo>
                      <a:pt x="172" y="180"/>
                    </a:lnTo>
                    <a:lnTo>
                      <a:pt x="172" y="180"/>
                    </a:lnTo>
                    <a:lnTo>
                      <a:pt x="172" y="180"/>
                    </a:lnTo>
                    <a:lnTo>
                      <a:pt x="167" y="180"/>
                    </a:lnTo>
                    <a:lnTo>
                      <a:pt x="167" y="176"/>
                    </a:lnTo>
                    <a:lnTo>
                      <a:pt x="167" y="176"/>
                    </a:lnTo>
                    <a:lnTo>
                      <a:pt x="167" y="176"/>
                    </a:lnTo>
                    <a:lnTo>
                      <a:pt x="163" y="176"/>
                    </a:lnTo>
                    <a:lnTo>
                      <a:pt x="163" y="176"/>
                    </a:lnTo>
                    <a:lnTo>
                      <a:pt x="163" y="176"/>
                    </a:lnTo>
                    <a:lnTo>
                      <a:pt x="163" y="176"/>
                    </a:lnTo>
                    <a:lnTo>
                      <a:pt x="158" y="176"/>
                    </a:lnTo>
                    <a:lnTo>
                      <a:pt x="158" y="176"/>
                    </a:lnTo>
                    <a:lnTo>
                      <a:pt x="158" y="180"/>
                    </a:lnTo>
                    <a:lnTo>
                      <a:pt x="158" y="185"/>
                    </a:lnTo>
                    <a:lnTo>
                      <a:pt x="154" y="190"/>
                    </a:lnTo>
                    <a:lnTo>
                      <a:pt x="154" y="190"/>
                    </a:lnTo>
                    <a:lnTo>
                      <a:pt x="154" y="190"/>
                    </a:lnTo>
                    <a:lnTo>
                      <a:pt x="154" y="190"/>
                    </a:lnTo>
                    <a:lnTo>
                      <a:pt x="154" y="190"/>
                    </a:lnTo>
                    <a:lnTo>
                      <a:pt x="154" y="194"/>
                    </a:lnTo>
                    <a:lnTo>
                      <a:pt x="154" y="199"/>
                    </a:lnTo>
                    <a:lnTo>
                      <a:pt x="154" y="199"/>
                    </a:lnTo>
                    <a:lnTo>
                      <a:pt x="154" y="199"/>
                    </a:lnTo>
                    <a:lnTo>
                      <a:pt x="154" y="199"/>
                    </a:lnTo>
                    <a:lnTo>
                      <a:pt x="158" y="199"/>
                    </a:lnTo>
                    <a:lnTo>
                      <a:pt x="163" y="203"/>
                    </a:lnTo>
                    <a:lnTo>
                      <a:pt x="163" y="203"/>
                    </a:lnTo>
                    <a:lnTo>
                      <a:pt x="163" y="203"/>
                    </a:lnTo>
                    <a:lnTo>
                      <a:pt x="163" y="203"/>
                    </a:lnTo>
                    <a:lnTo>
                      <a:pt x="167" y="203"/>
                    </a:lnTo>
                    <a:lnTo>
                      <a:pt x="167" y="208"/>
                    </a:lnTo>
                    <a:lnTo>
                      <a:pt x="167" y="208"/>
                    </a:lnTo>
                    <a:lnTo>
                      <a:pt x="167" y="212"/>
                    </a:lnTo>
                    <a:lnTo>
                      <a:pt x="167" y="212"/>
                    </a:lnTo>
                    <a:lnTo>
                      <a:pt x="167" y="212"/>
                    </a:lnTo>
                    <a:lnTo>
                      <a:pt x="172" y="217"/>
                    </a:lnTo>
                    <a:lnTo>
                      <a:pt x="172" y="217"/>
                    </a:lnTo>
                    <a:lnTo>
                      <a:pt x="172" y="217"/>
                    </a:lnTo>
                    <a:lnTo>
                      <a:pt x="172" y="217"/>
                    </a:lnTo>
                    <a:lnTo>
                      <a:pt x="176" y="217"/>
                    </a:lnTo>
                    <a:lnTo>
                      <a:pt x="176" y="217"/>
                    </a:lnTo>
                    <a:lnTo>
                      <a:pt x="176" y="217"/>
                    </a:lnTo>
                    <a:lnTo>
                      <a:pt x="176" y="221"/>
                    </a:lnTo>
                    <a:lnTo>
                      <a:pt x="176" y="226"/>
                    </a:lnTo>
                    <a:lnTo>
                      <a:pt x="176" y="226"/>
                    </a:lnTo>
                    <a:lnTo>
                      <a:pt x="181" y="226"/>
                    </a:lnTo>
                    <a:lnTo>
                      <a:pt x="181" y="230"/>
                    </a:lnTo>
                    <a:lnTo>
                      <a:pt x="185" y="235"/>
                    </a:lnTo>
                    <a:lnTo>
                      <a:pt x="185" y="235"/>
                    </a:lnTo>
                    <a:lnTo>
                      <a:pt x="185" y="239"/>
                    </a:lnTo>
                    <a:lnTo>
                      <a:pt x="185" y="239"/>
                    </a:lnTo>
                    <a:lnTo>
                      <a:pt x="185" y="239"/>
                    </a:lnTo>
                    <a:lnTo>
                      <a:pt x="185" y="239"/>
                    </a:lnTo>
                    <a:lnTo>
                      <a:pt x="185" y="239"/>
                    </a:lnTo>
                    <a:lnTo>
                      <a:pt x="185" y="239"/>
                    </a:lnTo>
                    <a:lnTo>
                      <a:pt x="185" y="244"/>
                    </a:lnTo>
                    <a:lnTo>
                      <a:pt x="185" y="244"/>
                    </a:lnTo>
                    <a:lnTo>
                      <a:pt x="185" y="244"/>
                    </a:lnTo>
                    <a:lnTo>
                      <a:pt x="185" y="244"/>
                    </a:lnTo>
                    <a:lnTo>
                      <a:pt x="185" y="244"/>
                    </a:lnTo>
                    <a:lnTo>
                      <a:pt x="185" y="244"/>
                    </a:lnTo>
                    <a:lnTo>
                      <a:pt x="185" y="244"/>
                    </a:lnTo>
                    <a:lnTo>
                      <a:pt x="185" y="244"/>
                    </a:lnTo>
                    <a:lnTo>
                      <a:pt x="181" y="248"/>
                    </a:lnTo>
                    <a:lnTo>
                      <a:pt x="181" y="244"/>
                    </a:lnTo>
                    <a:lnTo>
                      <a:pt x="181" y="244"/>
                    </a:lnTo>
                    <a:lnTo>
                      <a:pt x="181" y="244"/>
                    </a:lnTo>
                    <a:lnTo>
                      <a:pt x="181" y="244"/>
                    </a:lnTo>
                    <a:lnTo>
                      <a:pt x="181" y="244"/>
                    </a:lnTo>
                    <a:lnTo>
                      <a:pt x="176" y="244"/>
                    </a:lnTo>
                    <a:lnTo>
                      <a:pt x="176" y="244"/>
                    </a:lnTo>
                    <a:lnTo>
                      <a:pt x="172" y="244"/>
                    </a:lnTo>
                    <a:lnTo>
                      <a:pt x="172" y="248"/>
                    </a:lnTo>
                    <a:lnTo>
                      <a:pt x="172" y="248"/>
                    </a:lnTo>
                    <a:lnTo>
                      <a:pt x="172" y="248"/>
                    </a:lnTo>
                    <a:lnTo>
                      <a:pt x="167" y="248"/>
                    </a:lnTo>
                    <a:lnTo>
                      <a:pt x="167" y="248"/>
                    </a:lnTo>
                    <a:lnTo>
                      <a:pt x="163" y="248"/>
                    </a:lnTo>
                    <a:lnTo>
                      <a:pt x="163" y="244"/>
                    </a:lnTo>
                    <a:lnTo>
                      <a:pt x="163" y="244"/>
                    </a:lnTo>
                    <a:lnTo>
                      <a:pt x="158" y="248"/>
                    </a:lnTo>
                    <a:lnTo>
                      <a:pt x="154" y="248"/>
                    </a:lnTo>
                    <a:lnTo>
                      <a:pt x="154" y="244"/>
                    </a:lnTo>
                    <a:lnTo>
                      <a:pt x="154" y="248"/>
                    </a:lnTo>
                    <a:lnTo>
                      <a:pt x="154" y="244"/>
                    </a:lnTo>
                    <a:lnTo>
                      <a:pt x="149" y="248"/>
                    </a:lnTo>
                    <a:lnTo>
                      <a:pt x="149" y="248"/>
                    </a:lnTo>
                    <a:lnTo>
                      <a:pt x="149" y="244"/>
                    </a:lnTo>
                    <a:lnTo>
                      <a:pt x="149" y="244"/>
                    </a:lnTo>
                    <a:lnTo>
                      <a:pt x="149" y="244"/>
                    </a:lnTo>
                    <a:lnTo>
                      <a:pt x="149" y="244"/>
                    </a:lnTo>
                    <a:lnTo>
                      <a:pt x="149" y="248"/>
                    </a:lnTo>
                    <a:lnTo>
                      <a:pt x="149" y="253"/>
                    </a:lnTo>
                    <a:lnTo>
                      <a:pt x="149" y="253"/>
                    </a:lnTo>
                    <a:lnTo>
                      <a:pt x="144" y="253"/>
                    </a:lnTo>
                    <a:lnTo>
                      <a:pt x="144" y="253"/>
                    </a:lnTo>
                    <a:lnTo>
                      <a:pt x="144" y="253"/>
                    </a:lnTo>
                    <a:lnTo>
                      <a:pt x="140" y="253"/>
                    </a:lnTo>
                    <a:lnTo>
                      <a:pt x="140" y="253"/>
                    </a:lnTo>
                    <a:lnTo>
                      <a:pt x="140" y="257"/>
                    </a:lnTo>
                    <a:lnTo>
                      <a:pt x="140" y="257"/>
                    </a:lnTo>
                    <a:lnTo>
                      <a:pt x="140" y="257"/>
                    </a:lnTo>
                    <a:lnTo>
                      <a:pt x="140" y="253"/>
                    </a:lnTo>
                    <a:lnTo>
                      <a:pt x="140" y="253"/>
                    </a:lnTo>
                    <a:lnTo>
                      <a:pt x="135" y="253"/>
                    </a:lnTo>
                    <a:lnTo>
                      <a:pt x="135" y="253"/>
                    </a:lnTo>
                    <a:lnTo>
                      <a:pt x="135" y="253"/>
                    </a:lnTo>
                    <a:lnTo>
                      <a:pt x="131" y="257"/>
                    </a:lnTo>
                    <a:lnTo>
                      <a:pt x="131" y="253"/>
                    </a:lnTo>
                    <a:lnTo>
                      <a:pt x="131" y="253"/>
                    </a:lnTo>
                    <a:lnTo>
                      <a:pt x="131" y="253"/>
                    </a:lnTo>
                    <a:lnTo>
                      <a:pt x="131" y="253"/>
                    </a:lnTo>
                    <a:lnTo>
                      <a:pt x="126" y="253"/>
                    </a:lnTo>
                    <a:lnTo>
                      <a:pt x="126" y="253"/>
                    </a:lnTo>
                    <a:lnTo>
                      <a:pt x="126" y="253"/>
                    </a:lnTo>
                    <a:lnTo>
                      <a:pt x="126" y="248"/>
                    </a:lnTo>
                    <a:lnTo>
                      <a:pt x="126" y="248"/>
                    </a:lnTo>
                    <a:lnTo>
                      <a:pt x="126" y="248"/>
                    </a:lnTo>
                    <a:lnTo>
                      <a:pt x="126" y="244"/>
                    </a:lnTo>
                    <a:lnTo>
                      <a:pt x="122" y="239"/>
                    </a:lnTo>
                    <a:lnTo>
                      <a:pt x="122" y="235"/>
                    </a:lnTo>
                    <a:lnTo>
                      <a:pt x="113" y="235"/>
                    </a:lnTo>
                    <a:lnTo>
                      <a:pt x="113" y="235"/>
                    </a:lnTo>
                    <a:lnTo>
                      <a:pt x="113" y="230"/>
                    </a:lnTo>
                    <a:lnTo>
                      <a:pt x="113" y="230"/>
                    </a:lnTo>
                    <a:lnTo>
                      <a:pt x="108" y="226"/>
                    </a:lnTo>
                    <a:lnTo>
                      <a:pt x="108" y="226"/>
                    </a:lnTo>
                    <a:lnTo>
                      <a:pt x="104" y="221"/>
                    </a:lnTo>
                    <a:lnTo>
                      <a:pt x="104" y="221"/>
                    </a:lnTo>
                    <a:lnTo>
                      <a:pt x="104" y="221"/>
                    </a:lnTo>
                    <a:lnTo>
                      <a:pt x="104" y="221"/>
                    </a:lnTo>
                    <a:lnTo>
                      <a:pt x="99" y="226"/>
                    </a:lnTo>
                    <a:lnTo>
                      <a:pt x="104" y="221"/>
                    </a:lnTo>
                    <a:lnTo>
                      <a:pt x="104" y="226"/>
                    </a:lnTo>
                    <a:lnTo>
                      <a:pt x="108" y="226"/>
                    </a:lnTo>
                    <a:lnTo>
                      <a:pt x="104" y="226"/>
                    </a:lnTo>
                    <a:lnTo>
                      <a:pt x="104" y="226"/>
                    </a:lnTo>
                    <a:lnTo>
                      <a:pt x="104" y="226"/>
                    </a:lnTo>
                    <a:lnTo>
                      <a:pt x="99" y="226"/>
                    </a:lnTo>
                    <a:lnTo>
                      <a:pt x="95" y="226"/>
                    </a:lnTo>
                    <a:lnTo>
                      <a:pt x="90" y="226"/>
                    </a:lnTo>
                    <a:lnTo>
                      <a:pt x="86" y="226"/>
                    </a:lnTo>
                    <a:lnTo>
                      <a:pt x="81" y="226"/>
                    </a:lnTo>
                    <a:lnTo>
                      <a:pt x="77" y="230"/>
                    </a:lnTo>
                    <a:lnTo>
                      <a:pt x="77" y="230"/>
                    </a:lnTo>
                    <a:lnTo>
                      <a:pt x="77" y="230"/>
                    </a:lnTo>
                    <a:lnTo>
                      <a:pt x="68" y="226"/>
                    </a:lnTo>
                    <a:lnTo>
                      <a:pt x="68" y="226"/>
                    </a:lnTo>
                    <a:lnTo>
                      <a:pt x="68" y="226"/>
                    </a:lnTo>
                    <a:lnTo>
                      <a:pt x="68" y="226"/>
                    </a:lnTo>
                    <a:lnTo>
                      <a:pt x="63" y="226"/>
                    </a:lnTo>
                    <a:lnTo>
                      <a:pt x="63" y="226"/>
                    </a:lnTo>
                    <a:lnTo>
                      <a:pt x="59" y="226"/>
                    </a:lnTo>
                    <a:lnTo>
                      <a:pt x="59" y="230"/>
                    </a:lnTo>
                    <a:lnTo>
                      <a:pt x="59" y="230"/>
                    </a:lnTo>
                    <a:lnTo>
                      <a:pt x="54" y="230"/>
                    </a:lnTo>
                    <a:lnTo>
                      <a:pt x="54" y="230"/>
                    </a:lnTo>
                    <a:lnTo>
                      <a:pt x="50" y="230"/>
                    </a:lnTo>
                    <a:lnTo>
                      <a:pt x="45" y="230"/>
                    </a:lnTo>
                    <a:lnTo>
                      <a:pt x="41" y="230"/>
                    </a:lnTo>
                    <a:lnTo>
                      <a:pt x="41" y="230"/>
                    </a:lnTo>
                    <a:lnTo>
                      <a:pt x="41" y="230"/>
                    </a:lnTo>
                    <a:lnTo>
                      <a:pt x="41" y="230"/>
                    </a:lnTo>
                    <a:lnTo>
                      <a:pt x="36" y="230"/>
                    </a:lnTo>
                    <a:lnTo>
                      <a:pt x="36" y="230"/>
                    </a:lnTo>
                    <a:lnTo>
                      <a:pt x="36" y="230"/>
                    </a:lnTo>
                    <a:lnTo>
                      <a:pt x="36" y="230"/>
                    </a:lnTo>
                    <a:lnTo>
                      <a:pt x="32" y="230"/>
                    </a:lnTo>
                    <a:lnTo>
                      <a:pt x="27" y="230"/>
                    </a:lnTo>
                    <a:lnTo>
                      <a:pt x="27" y="230"/>
                    </a:lnTo>
                    <a:lnTo>
                      <a:pt x="27" y="230"/>
                    </a:lnTo>
                    <a:lnTo>
                      <a:pt x="27" y="230"/>
                    </a:lnTo>
                    <a:lnTo>
                      <a:pt x="27" y="226"/>
                    </a:lnTo>
                    <a:lnTo>
                      <a:pt x="27" y="221"/>
                    </a:lnTo>
                    <a:lnTo>
                      <a:pt x="27" y="221"/>
                    </a:lnTo>
                    <a:lnTo>
                      <a:pt x="27" y="221"/>
                    </a:lnTo>
                    <a:lnTo>
                      <a:pt x="27" y="221"/>
                    </a:lnTo>
                    <a:lnTo>
                      <a:pt x="27" y="217"/>
                    </a:lnTo>
                    <a:lnTo>
                      <a:pt x="27" y="217"/>
                    </a:lnTo>
                    <a:lnTo>
                      <a:pt x="27" y="212"/>
                    </a:lnTo>
                    <a:lnTo>
                      <a:pt x="27" y="212"/>
                    </a:lnTo>
                    <a:lnTo>
                      <a:pt x="27" y="212"/>
                    </a:lnTo>
                    <a:lnTo>
                      <a:pt x="32" y="208"/>
                    </a:lnTo>
                    <a:lnTo>
                      <a:pt x="32" y="208"/>
                    </a:lnTo>
                    <a:lnTo>
                      <a:pt x="32" y="208"/>
                    </a:lnTo>
                    <a:lnTo>
                      <a:pt x="36" y="208"/>
                    </a:lnTo>
                    <a:lnTo>
                      <a:pt x="32" y="208"/>
                    </a:lnTo>
                    <a:lnTo>
                      <a:pt x="36" y="208"/>
                    </a:lnTo>
                    <a:lnTo>
                      <a:pt x="36" y="203"/>
                    </a:lnTo>
                    <a:lnTo>
                      <a:pt x="36" y="203"/>
                    </a:lnTo>
                    <a:lnTo>
                      <a:pt x="41" y="203"/>
                    </a:lnTo>
                    <a:lnTo>
                      <a:pt x="41" y="203"/>
                    </a:lnTo>
                    <a:lnTo>
                      <a:pt x="41" y="203"/>
                    </a:lnTo>
                    <a:lnTo>
                      <a:pt x="45" y="203"/>
                    </a:lnTo>
                    <a:lnTo>
                      <a:pt x="50" y="203"/>
                    </a:lnTo>
                    <a:lnTo>
                      <a:pt x="50" y="203"/>
                    </a:lnTo>
                    <a:lnTo>
                      <a:pt x="50" y="199"/>
                    </a:lnTo>
                    <a:lnTo>
                      <a:pt x="50" y="199"/>
                    </a:lnTo>
                    <a:lnTo>
                      <a:pt x="50" y="199"/>
                    </a:lnTo>
                    <a:lnTo>
                      <a:pt x="50" y="194"/>
                    </a:lnTo>
                    <a:lnTo>
                      <a:pt x="50" y="194"/>
                    </a:lnTo>
                    <a:lnTo>
                      <a:pt x="50" y="194"/>
                    </a:lnTo>
                    <a:lnTo>
                      <a:pt x="50" y="194"/>
                    </a:lnTo>
                    <a:lnTo>
                      <a:pt x="50" y="194"/>
                    </a:lnTo>
                    <a:lnTo>
                      <a:pt x="45" y="190"/>
                    </a:lnTo>
                    <a:lnTo>
                      <a:pt x="45" y="190"/>
                    </a:lnTo>
                    <a:lnTo>
                      <a:pt x="41" y="194"/>
                    </a:lnTo>
                    <a:lnTo>
                      <a:pt x="41" y="190"/>
                    </a:lnTo>
                    <a:lnTo>
                      <a:pt x="41" y="190"/>
                    </a:lnTo>
                    <a:lnTo>
                      <a:pt x="41" y="190"/>
                    </a:lnTo>
                    <a:lnTo>
                      <a:pt x="41" y="190"/>
                    </a:lnTo>
                    <a:lnTo>
                      <a:pt x="41" y="190"/>
                    </a:lnTo>
                    <a:lnTo>
                      <a:pt x="41" y="190"/>
                    </a:lnTo>
                    <a:lnTo>
                      <a:pt x="41" y="185"/>
                    </a:lnTo>
                    <a:lnTo>
                      <a:pt x="36" y="180"/>
                    </a:lnTo>
                    <a:lnTo>
                      <a:pt x="36" y="176"/>
                    </a:lnTo>
                    <a:lnTo>
                      <a:pt x="36" y="171"/>
                    </a:lnTo>
                    <a:lnTo>
                      <a:pt x="36" y="171"/>
                    </a:lnTo>
                    <a:lnTo>
                      <a:pt x="36" y="171"/>
                    </a:lnTo>
                    <a:lnTo>
                      <a:pt x="36" y="171"/>
                    </a:lnTo>
                    <a:lnTo>
                      <a:pt x="32" y="171"/>
                    </a:lnTo>
                    <a:lnTo>
                      <a:pt x="32" y="171"/>
                    </a:lnTo>
                    <a:lnTo>
                      <a:pt x="27" y="171"/>
                    </a:lnTo>
                    <a:lnTo>
                      <a:pt x="27" y="167"/>
                    </a:lnTo>
                    <a:lnTo>
                      <a:pt x="23" y="167"/>
                    </a:lnTo>
                    <a:lnTo>
                      <a:pt x="23" y="167"/>
                    </a:lnTo>
                    <a:lnTo>
                      <a:pt x="18" y="167"/>
                    </a:lnTo>
                    <a:lnTo>
                      <a:pt x="13" y="162"/>
                    </a:lnTo>
                    <a:lnTo>
                      <a:pt x="13" y="162"/>
                    </a:lnTo>
                    <a:lnTo>
                      <a:pt x="13" y="158"/>
                    </a:lnTo>
                    <a:lnTo>
                      <a:pt x="9" y="153"/>
                    </a:lnTo>
                    <a:lnTo>
                      <a:pt x="9" y="153"/>
                    </a:lnTo>
                    <a:lnTo>
                      <a:pt x="9" y="153"/>
                    </a:lnTo>
                    <a:lnTo>
                      <a:pt x="4" y="149"/>
                    </a:lnTo>
                    <a:lnTo>
                      <a:pt x="4" y="144"/>
                    </a:lnTo>
                    <a:lnTo>
                      <a:pt x="0" y="144"/>
                    </a:lnTo>
                    <a:lnTo>
                      <a:pt x="4" y="144"/>
                    </a:lnTo>
                    <a:lnTo>
                      <a:pt x="9" y="144"/>
                    </a:lnTo>
                    <a:lnTo>
                      <a:pt x="18" y="149"/>
                    </a:lnTo>
                    <a:lnTo>
                      <a:pt x="27" y="149"/>
                    </a:lnTo>
                    <a:lnTo>
                      <a:pt x="27" y="149"/>
                    </a:lnTo>
                    <a:lnTo>
                      <a:pt x="45" y="149"/>
                    </a:lnTo>
                    <a:lnTo>
                      <a:pt x="50" y="149"/>
                    </a:lnTo>
                    <a:lnTo>
                      <a:pt x="54" y="149"/>
                    </a:lnTo>
                    <a:lnTo>
                      <a:pt x="54" y="149"/>
                    </a:lnTo>
                    <a:lnTo>
                      <a:pt x="54" y="149"/>
                    </a:lnTo>
                    <a:lnTo>
                      <a:pt x="59" y="149"/>
                    </a:lnTo>
                    <a:lnTo>
                      <a:pt x="59" y="149"/>
                    </a:lnTo>
                    <a:lnTo>
                      <a:pt x="59" y="149"/>
                    </a:lnTo>
                    <a:lnTo>
                      <a:pt x="63" y="144"/>
                    </a:lnTo>
                    <a:lnTo>
                      <a:pt x="68" y="144"/>
                    </a:lnTo>
                    <a:lnTo>
                      <a:pt x="68" y="149"/>
                    </a:lnTo>
                    <a:lnTo>
                      <a:pt x="68" y="144"/>
                    </a:lnTo>
                    <a:lnTo>
                      <a:pt x="72" y="144"/>
                    </a:lnTo>
                    <a:lnTo>
                      <a:pt x="77" y="144"/>
                    </a:lnTo>
                    <a:lnTo>
                      <a:pt x="77" y="144"/>
                    </a:lnTo>
                    <a:lnTo>
                      <a:pt x="81" y="140"/>
                    </a:lnTo>
                    <a:lnTo>
                      <a:pt x="86" y="140"/>
                    </a:lnTo>
                    <a:lnTo>
                      <a:pt x="86" y="140"/>
                    </a:lnTo>
                    <a:lnTo>
                      <a:pt x="90" y="140"/>
                    </a:lnTo>
                    <a:lnTo>
                      <a:pt x="90" y="140"/>
                    </a:lnTo>
                    <a:lnTo>
                      <a:pt x="86" y="135"/>
                    </a:lnTo>
                    <a:lnTo>
                      <a:pt x="86" y="135"/>
                    </a:lnTo>
                    <a:lnTo>
                      <a:pt x="86" y="135"/>
                    </a:lnTo>
                    <a:lnTo>
                      <a:pt x="86" y="131"/>
                    </a:lnTo>
                    <a:lnTo>
                      <a:pt x="86" y="126"/>
                    </a:lnTo>
                    <a:lnTo>
                      <a:pt x="86" y="126"/>
                    </a:lnTo>
                    <a:lnTo>
                      <a:pt x="86" y="122"/>
                    </a:lnTo>
                    <a:lnTo>
                      <a:pt x="86" y="122"/>
                    </a:lnTo>
                    <a:lnTo>
                      <a:pt x="86" y="117"/>
                    </a:lnTo>
                    <a:lnTo>
                      <a:pt x="90" y="117"/>
                    </a:lnTo>
                    <a:lnTo>
                      <a:pt x="90" y="117"/>
                    </a:lnTo>
                    <a:lnTo>
                      <a:pt x="90" y="117"/>
                    </a:lnTo>
                    <a:lnTo>
                      <a:pt x="90" y="113"/>
                    </a:lnTo>
                    <a:lnTo>
                      <a:pt x="90" y="113"/>
                    </a:lnTo>
                    <a:lnTo>
                      <a:pt x="95" y="113"/>
                    </a:lnTo>
                    <a:lnTo>
                      <a:pt x="95" y="113"/>
                    </a:lnTo>
                    <a:lnTo>
                      <a:pt x="95" y="113"/>
                    </a:lnTo>
                    <a:lnTo>
                      <a:pt x="99" y="113"/>
                    </a:lnTo>
                    <a:lnTo>
                      <a:pt x="104" y="113"/>
                    </a:lnTo>
                    <a:lnTo>
                      <a:pt x="104" y="113"/>
                    </a:lnTo>
                    <a:lnTo>
                      <a:pt x="104" y="113"/>
                    </a:lnTo>
                    <a:lnTo>
                      <a:pt x="104" y="113"/>
                    </a:lnTo>
                    <a:lnTo>
                      <a:pt x="104" y="113"/>
                    </a:lnTo>
                    <a:lnTo>
                      <a:pt x="104" y="108"/>
                    </a:lnTo>
                    <a:lnTo>
                      <a:pt x="104" y="108"/>
                    </a:lnTo>
                    <a:lnTo>
                      <a:pt x="104" y="108"/>
                    </a:lnTo>
                    <a:lnTo>
                      <a:pt x="104" y="108"/>
                    </a:lnTo>
                    <a:lnTo>
                      <a:pt x="104" y="108"/>
                    </a:lnTo>
                    <a:lnTo>
                      <a:pt x="108" y="104"/>
                    </a:lnTo>
                    <a:lnTo>
                      <a:pt x="108" y="104"/>
                    </a:lnTo>
                    <a:lnTo>
                      <a:pt x="113" y="104"/>
                    </a:lnTo>
                    <a:lnTo>
                      <a:pt x="113" y="104"/>
                    </a:lnTo>
                    <a:lnTo>
                      <a:pt x="113" y="104"/>
                    </a:lnTo>
                    <a:lnTo>
                      <a:pt x="117" y="104"/>
                    </a:lnTo>
                    <a:lnTo>
                      <a:pt x="117" y="104"/>
                    </a:lnTo>
                    <a:lnTo>
                      <a:pt x="117" y="104"/>
                    </a:lnTo>
                    <a:lnTo>
                      <a:pt x="117" y="104"/>
                    </a:lnTo>
                    <a:lnTo>
                      <a:pt x="122" y="104"/>
                    </a:lnTo>
                    <a:lnTo>
                      <a:pt x="122" y="104"/>
                    </a:lnTo>
                    <a:lnTo>
                      <a:pt x="122" y="104"/>
                    </a:lnTo>
                    <a:lnTo>
                      <a:pt x="126" y="104"/>
                    </a:lnTo>
                    <a:lnTo>
                      <a:pt x="126" y="104"/>
                    </a:lnTo>
                    <a:lnTo>
                      <a:pt x="126" y="99"/>
                    </a:lnTo>
                    <a:lnTo>
                      <a:pt x="126" y="99"/>
                    </a:lnTo>
                    <a:lnTo>
                      <a:pt x="126" y="95"/>
                    </a:lnTo>
                    <a:lnTo>
                      <a:pt x="126" y="90"/>
                    </a:lnTo>
                    <a:lnTo>
                      <a:pt x="126" y="90"/>
                    </a:lnTo>
                    <a:lnTo>
                      <a:pt x="126" y="86"/>
                    </a:lnTo>
                    <a:lnTo>
                      <a:pt x="126" y="86"/>
                    </a:lnTo>
                    <a:lnTo>
                      <a:pt x="126" y="86"/>
                    </a:lnTo>
                    <a:lnTo>
                      <a:pt x="126" y="81"/>
                    </a:lnTo>
                    <a:lnTo>
                      <a:pt x="126" y="76"/>
                    </a:lnTo>
                    <a:lnTo>
                      <a:pt x="126" y="76"/>
                    </a:lnTo>
                    <a:lnTo>
                      <a:pt x="131" y="76"/>
                    </a:lnTo>
                    <a:lnTo>
                      <a:pt x="135" y="76"/>
                    </a:lnTo>
                    <a:lnTo>
                      <a:pt x="135" y="76"/>
                    </a:lnTo>
                    <a:lnTo>
                      <a:pt x="140" y="72"/>
                    </a:lnTo>
                    <a:lnTo>
                      <a:pt x="140" y="72"/>
                    </a:lnTo>
                    <a:lnTo>
                      <a:pt x="135" y="72"/>
                    </a:lnTo>
                    <a:lnTo>
                      <a:pt x="135" y="67"/>
                    </a:lnTo>
                    <a:lnTo>
                      <a:pt x="131" y="63"/>
                    </a:lnTo>
                    <a:lnTo>
                      <a:pt x="131" y="63"/>
                    </a:lnTo>
                    <a:lnTo>
                      <a:pt x="131" y="58"/>
                    </a:lnTo>
                    <a:lnTo>
                      <a:pt x="131" y="58"/>
                    </a:lnTo>
                    <a:lnTo>
                      <a:pt x="135" y="58"/>
                    </a:lnTo>
                    <a:lnTo>
                      <a:pt x="135" y="58"/>
                    </a:lnTo>
                    <a:lnTo>
                      <a:pt x="135" y="58"/>
                    </a:lnTo>
                    <a:lnTo>
                      <a:pt x="140" y="58"/>
                    </a:lnTo>
                    <a:lnTo>
                      <a:pt x="144" y="58"/>
                    </a:lnTo>
                    <a:lnTo>
                      <a:pt x="149" y="58"/>
                    </a:lnTo>
                    <a:lnTo>
                      <a:pt x="149" y="58"/>
                    </a:lnTo>
                    <a:lnTo>
                      <a:pt x="149" y="54"/>
                    </a:lnTo>
                    <a:lnTo>
                      <a:pt x="149" y="54"/>
                    </a:lnTo>
                    <a:lnTo>
                      <a:pt x="144" y="54"/>
                    </a:lnTo>
                    <a:lnTo>
                      <a:pt x="144" y="49"/>
                    </a:lnTo>
                    <a:lnTo>
                      <a:pt x="144" y="49"/>
                    </a:lnTo>
                    <a:lnTo>
                      <a:pt x="144" y="49"/>
                    </a:lnTo>
                    <a:lnTo>
                      <a:pt x="144" y="49"/>
                    </a:lnTo>
                    <a:lnTo>
                      <a:pt x="144" y="49"/>
                    </a:lnTo>
                    <a:lnTo>
                      <a:pt x="144" y="45"/>
                    </a:lnTo>
                    <a:lnTo>
                      <a:pt x="144" y="45"/>
                    </a:lnTo>
                    <a:lnTo>
                      <a:pt x="149" y="40"/>
                    </a:lnTo>
                    <a:lnTo>
                      <a:pt x="149" y="40"/>
                    </a:lnTo>
                    <a:lnTo>
                      <a:pt x="149" y="40"/>
                    </a:lnTo>
                    <a:lnTo>
                      <a:pt x="149" y="40"/>
                    </a:lnTo>
                    <a:lnTo>
                      <a:pt x="149" y="36"/>
                    </a:lnTo>
                    <a:lnTo>
                      <a:pt x="149" y="36"/>
                    </a:lnTo>
                    <a:lnTo>
                      <a:pt x="149" y="36"/>
                    </a:lnTo>
                    <a:lnTo>
                      <a:pt x="149" y="36"/>
                    </a:lnTo>
                    <a:lnTo>
                      <a:pt x="149" y="36"/>
                    </a:lnTo>
                    <a:lnTo>
                      <a:pt x="149" y="36"/>
                    </a:lnTo>
                    <a:lnTo>
                      <a:pt x="149" y="36"/>
                    </a:lnTo>
                    <a:lnTo>
                      <a:pt x="149" y="31"/>
                    </a:lnTo>
                    <a:lnTo>
                      <a:pt x="149" y="31"/>
                    </a:lnTo>
                    <a:lnTo>
                      <a:pt x="149" y="31"/>
                    </a:lnTo>
                    <a:lnTo>
                      <a:pt x="149" y="31"/>
                    </a:lnTo>
                    <a:lnTo>
                      <a:pt x="149" y="27"/>
                    </a:lnTo>
                    <a:lnTo>
                      <a:pt x="144" y="27"/>
                    </a:lnTo>
                    <a:lnTo>
                      <a:pt x="144" y="22"/>
                    </a:lnTo>
                    <a:lnTo>
                      <a:pt x="144" y="22"/>
                    </a:lnTo>
                    <a:lnTo>
                      <a:pt x="144" y="22"/>
                    </a:lnTo>
                    <a:lnTo>
                      <a:pt x="140" y="22"/>
                    </a:lnTo>
                    <a:lnTo>
                      <a:pt x="140" y="22"/>
                    </a:lnTo>
                    <a:lnTo>
                      <a:pt x="140" y="18"/>
                    </a:lnTo>
                    <a:lnTo>
                      <a:pt x="140" y="18"/>
                    </a:lnTo>
                    <a:lnTo>
                      <a:pt x="144" y="13"/>
                    </a:lnTo>
                    <a:lnTo>
                      <a:pt x="144" y="13"/>
                    </a:lnTo>
                    <a:lnTo>
                      <a:pt x="144" y="13"/>
                    </a:lnTo>
                    <a:lnTo>
                      <a:pt x="144" y="13"/>
                    </a:lnTo>
                    <a:lnTo>
                      <a:pt x="144" y="13"/>
                    </a:lnTo>
                    <a:lnTo>
                      <a:pt x="149" y="13"/>
                    </a:lnTo>
                    <a:lnTo>
                      <a:pt x="149" y="9"/>
                    </a:lnTo>
                    <a:lnTo>
                      <a:pt x="149" y="9"/>
                    </a:lnTo>
                    <a:lnTo>
                      <a:pt x="154" y="9"/>
                    </a:lnTo>
                    <a:lnTo>
                      <a:pt x="154" y="9"/>
                    </a:lnTo>
                    <a:lnTo>
                      <a:pt x="154" y="4"/>
                    </a:lnTo>
                    <a:lnTo>
                      <a:pt x="154" y="4"/>
                    </a:lnTo>
                    <a:lnTo>
                      <a:pt x="158" y="4"/>
                    </a:lnTo>
                    <a:lnTo>
                      <a:pt x="158" y="4"/>
                    </a:lnTo>
                    <a:lnTo>
                      <a:pt x="158" y="4"/>
                    </a:lnTo>
                    <a:lnTo>
                      <a:pt x="163" y="4"/>
                    </a:lnTo>
                    <a:lnTo>
                      <a:pt x="167" y="4"/>
                    </a:lnTo>
                    <a:lnTo>
                      <a:pt x="172" y="4"/>
                    </a:lnTo>
                    <a:lnTo>
                      <a:pt x="176" y="4"/>
                    </a:lnTo>
                    <a:lnTo>
                      <a:pt x="176" y="4"/>
                    </a:lnTo>
                    <a:lnTo>
                      <a:pt x="176" y="4"/>
                    </a:lnTo>
                    <a:lnTo>
                      <a:pt x="181" y="4"/>
                    </a:lnTo>
                    <a:lnTo>
                      <a:pt x="181" y="4"/>
                    </a:lnTo>
                    <a:lnTo>
                      <a:pt x="181" y="4"/>
                    </a:lnTo>
                    <a:lnTo>
                      <a:pt x="185" y="0"/>
                    </a:lnTo>
                    <a:lnTo>
                      <a:pt x="185" y="0"/>
                    </a:lnTo>
                    <a:lnTo>
                      <a:pt x="190" y="0"/>
                    </a:lnTo>
                    <a:lnTo>
                      <a:pt x="190" y="0"/>
                    </a:lnTo>
                    <a:lnTo>
                      <a:pt x="190" y="0"/>
                    </a:lnTo>
                    <a:lnTo>
                      <a:pt x="19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6" name="Freeform 127"/>
              <p:cNvSpPr>
                <a:spLocks/>
              </p:cNvSpPr>
              <p:nvPr/>
            </p:nvSpPr>
            <p:spPr bwMode="auto">
              <a:xfrm>
                <a:off x="1974851" y="2644776"/>
                <a:ext cx="165100" cy="77788"/>
              </a:xfrm>
              <a:custGeom>
                <a:avLst/>
                <a:gdLst>
                  <a:gd name="T0" fmla="*/ 73 w 104"/>
                  <a:gd name="T1" fmla="*/ 4 h 49"/>
                  <a:gd name="T2" fmla="*/ 77 w 104"/>
                  <a:gd name="T3" fmla="*/ 4 h 49"/>
                  <a:gd name="T4" fmla="*/ 95 w 104"/>
                  <a:gd name="T5" fmla="*/ 18 h 49"/>
                  <a:gd name="T6" fmla="*/ 100 w 104"/>
                  <a:gd name="T7" fmla="*/ 22 h 49"/>
                  <a:gd name="T8" fmla="*/ 100 w 104"/>
                  <a:gd name="T9" fmla="*/ 31 h 49"/>
                  <a:gd name="T10" fmla="*/ 100 w 104"/>
                  <a:gd name="T11" fmla="*/ 36 h 49"/>
                  <a:gd name="T12" fmla="*/ 95 w 104"/>
                  <a:gd name="T13" fmla="*/ 40 h 49"/>
                  <a:gd name="T14" fmla="*/ 91 w 104"/>
                  <a:gd name="T15" fmla="*/ 40 h 49"/>
                  <a:gd name="T16" fmla="*/ 91 w 104"/>
                  <a:gd name="T17" fmla="*/ 40 h 49"/>
                  <a:gd name="T18" fmla="*/ 91 w 104"/>
                  <a:gd name="T19" fmla="*/ 49 h 49"/>
                  <a:gd name="T20" fmla="*/ 82 w 104"/>
                  <a:gd name="T21" fmla="*/ 31 h 49"/>
                  <a:gd name="T22" fmla="*/ 82 w 104"/>
                  <a:gd name="T23" fmla="*/ 31 h 49"/>
                  <a:gd name="T24" fmla="*/ 86 w 104"/>
                  <a:gd name="T25" fmla="*/ 27 h 49"/>
                  <a:gd name="T26" fmla="*/ 91 w 104"/>
                  <a:gd name="T27" fmla="*/ 31 h 49"/>
                  <a:gd name="T28" fmla="*/ 86 w 104"/>
                  <a:gd name="T29" fmla="*/ 22 h 49"/>
                  <a:gd name="T30" fmla="*/ 86 w 104"/>
                  <a:gd name="T31" fmla="*/ 27 h 49"/>
                  <a:gd name="T32" fmla="*/ 82 w 104"/>
                  <a:gd name="T33" fmla="*/ 22 h 49"/>
                  <a:gd name="T34" fmla="*/ 82 w 104"/>
                  <a:gd name="T35" fmla="*/ 27 h 49"/>
                  <a:gd name="T36" fmla="*/ 77 w 104"/>
                  <a:gd name="T37" fmla="*/ 18 h 49"/>
                  <a:gd name="T38" fmla="*/ 73 w 104"/>
                  <a:gd name="T39" fmla="*/ 18 h 49"/>
                  <a:gd name="T40" fmla="*/ 64 w 104"/>
                  <a:gd name="T41" fmla="*/ 13 h 49"/>
                  <a:gd name="T42" fmla="*/ 59 w 104"/>
                  <a:gd name="T43" fmla="*/ 18 h 49"/>
                  <a:gd name="T44" fmla="*/ 59 w 104"/>
                  <a:gd name="T45" fmla="*/ 22 h 49"/>
                  <a:gd name="T46" fmla="*/ 46 w 104"/>
                  <a:gd name="T47" fmla="*/ 27 h 49"/>
                  <a:gd name="T48" fmla="*/ 46 w 104"/>
                  <a:gd name="T49" fmla="*/ 31 h 49"/>
                  <a:gd name="T50" fmla="*/ 50 w 104"/>
                  <a:gd name="T51" fmla="*/ 40 h 49"/>
                  <a:gd name="T52" fmla="*/ 46 w 104"/>
                  <a:gd name="T53" fmla="*/ 45 h 49"/>
                  <a:gd name="T54" fmla="*/ 41 w 104"/>
                  <a:gd name="T55" fmla="*/ 49 h 49"/>
                  <a:gd name="T56" fmla="*/ 36 w 104"/>
                  <a:gd name="T57" fmla="*/ 40 h 49"/>
                  <a:gd name="T58" fmla="*/ 32 w 104"/>
                  <a:gd name="T59" fmla="*/ 36 h 49"/>
                  <a:gd name="T60" fmla="*/ 27 w 104"/>
                  <a:gd name="T61" fmla="*/ 40 h 49"/>
                  <a:gd name="T62" fmla="*/ 23 w 104"/>
                  <a:gd name="T63" fmla="*/ 31 h 49"/>
                  <a:gd name="T64" fmla="*/ 14 w 104"/>
                  <a:gd name="T65" fmla="*/ 31 h 49"/>
                  <a:gd name="T66" fmla="*/ 9 w 104"/>
                  <a:gd name="T67" fmla="*/ 27 h 49"/>
                  <a:gd name="T68" fmla="*/ 5 w 104"/>
                  <a:gd name="T69" fmla="*/ 31 h 49"/>
                  <a:gd name="T70" fmla="*/ 0 w 104"/>
                  <a:gd name="T71" fmla="*/ 27 h 49"/>
                  <a:gd name="T72" fmla="*/ 5 w 104"/>
                  <a:gd name="T73" fmla="*/ 22 h 49"/>
                  <a:gd name="T74" fmla="*/ 5 w 104"/>
                  <a:gd name="T75" fmla="*/ 18 h 49"/>
                  <a:gd name="T76" fmla="*/ 9 w 104"/>
                  <a:gd name="T77" fmla="*/ 13 h 49"/>
                  <a:gd name="T78" fmla="*/ 5 w 104"/>
                  <a:gd name="T79" fmla="*/ 13 h 49"/>
                  <a:gd name="T80" fmla="*/ 5 w 104"/>
                  <a:gd name="T81" fmla="*/ 4 h 49"/>
                  <a:gd name="T82" fmla="*/ 9 w 104"/>
                  <a:gd name="T83" fmla="*/ 4 h 49"/>
                  <a:gd name="T84" fmla="*/ 14 w 104"/>
                  <a:gd name="T85" fmla="*/ 4 h 49"/>
                  <a:gd name="T86" fmla="*/ 14 w 104"/>
                  <a:gd name="T87" fmla="*/ 4 h 49"/>
                  <a:gd name="T88" fmla="*/ 18 w 104"/>
                  <a:gd name="T89" fmla="*/ 9 h 49"/>
                  <a:gd name="T90" fmla="*/ 18 w 104"/>
                  <a:gd name="T91" fmla="*/ 13 h 49"/>
                  <a:gd name="T92" fmla="*/ 23 w 104"/>
                  <a:gd name="T93" fmla="*/ 13 h 49"/>
                  <a:gd name="T94" fmla="*/ 23 w 104"/>
                  <a:gd name="T95" fmla="*/ 9 h 49"/>
                  <a:gd name="T96" fmla="*/ 27 w 104"/>
                  <a:gd name="T97" fmla="*/ 18 h 49"/>
                  <a:gd name="T98" fmla="*/ 41 w 104"/>
                  <a:gd name="T99" fmla="*/ 18 h 49"/>
                  <a:gd name="T100" fmla="*/ 55 w 104"/>
                  <a:gd name="T101" fmla="*/ 9 h 49"/>
                  <a:gd name="T102" fmla="*/ 64 w 104"/>
                  <a:gd name="T103"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49">
                    <a:moveTo>
                      <a:pt x="68" y="4"/>
                    </a:moveTo>
                    <a:lnTo>
                      <a:pt x="68" y="4"/>
                    </a:lnTo>
                    <a:lnTo>
                      <a:pt x="68" y="4"/>
                    </a:lnTo>
                    <a:lnTo>
                      <a:pt x="73" y="4"/>
                    </a:lnTo>
                    <a:lnTo>
                      <a:pt x="73" y="4"/>
                    </a:lnTo>
                    <a:lnTo>
                      <a:pt x="73" y="4"/>
                    </a:lnTo>
                    <a:lnTo>
                      <a:pt x="73" y="4"/>
                    </a:lnTo>
                    <a:lnTo>
                      <a:pt x="77" y="4"/>
                    </a:lnTo>
                    <a:lnTo>
                      <a:pt x="82" y="4"/>
                    </a:lnTo>
                    <a:lnTo>
                      <a:pt x="91" y="9"/>
                    </a:lnTo>
                    <a:lnTo>
                      <a:pt x="91" y="13"/>
                    </a:lnTo>
                    <a:lnTo>
                      <a:pt x="95" y="18"/>
                    </a:lnTo>
                    <a:lnTo>
                      <a:pt x="100" y="22"/>
                    </a:lnTo>
                    <a:lnTo>
                      <a:pt x="100" y="22"/>
                    </a:lnTo>
                    <a:lnTo>
                      <a:pt x="100" y="22"/>
                    </a:lnTo>
                    <a:lnTo>
                      <a:pt x="100" y="22"/>
                    </a:lnTo>
                    <a:lnTo>
                      <a:pt x="100" y="27"/>
                    </a:lnTo>
                    <a:lnTo>
                      <a:pt x="100" y="27"/>
                    </a:lnTo>
                    <a:lnTo>
                      <a:pt x="100" y="27"/>
                    </a:lnTo>
                    <a:lnTo>
                      <a:pt x="100" y="31"/>
                    </a:lnTo>
                    <a:lnTo>
                      <a:pt x="100" y="31"/>
                    </a:lnTo>
                    <a:lnTo>
                      <a:pt x="104" y="36"/>
                    </a:lnTo>
                    <a:lnTo>
                      <a:pt x="100" y="36"/>
                    </a:lnTo>
                    <a:lnTo>
                      <a:pt x="100" y="36"/>
                    </a:lnTo>
                    <a:lnTo>
                      <a:pt x="100" y="36"/>
                    </a:lnTo>
                    <a:lnTo>
                      <a:pt x="100" y="40"/>
                    </a:lnTo>
                    <a:lnTo>
                      <a:pt x="100" y="40"/>
                    </a:lnTo>
                    <a:lnTo>
                      <a:pt x="95" y="40"/>
                    </a:lnTo>
                    <a:lnTo>
                      <a:pt x="95" y="45"/>
                    </a:lnTo>
                    <a:lnTo>
                      <a:pt x="95" y="40"/>
                    </a:lnTo>
                    <a:lnTo>
                      <a:pt x="95" y="40"/>
                    </a:lnTo>
                    <a:lnTo>
                      <a:pt x="91" y="40"/>
                    </a:lnTo>
                    <a:lnTo>
                      <a:pt x="91" y="40"/>
                    </a:lnTo>
                    <a:lnTo>
                      <a:pt x="91" y="40"/>
                    </a:lnTo>
                    <a:lnTo>
                      <a:pt x="91" y="40"/>
                    </a:lnTo>
                    <a:lnTo>
                      <a:pt x="91" y="40"/>
                    </a:lnTo>
                    <a:lnTo>
                      <a:pt x="91" y="45"/>
                    </a:lnTo>
                    <a:lnTo>
                      <a:pt x="91" y="45"/>
                    </a:lnTo>
                    <a:lnTo>
                      <a:pt x="91" y="45"/>
                    </a:lnTo>
                    <a:lnTo>
                      <a:pt x="91" y="49"/>
                    </a:lnTo>
                    <a:lnTo>
                      <a:pt x="86" y="49"/>
                    </a:lnTo>
                    <a:lnTo>
                      <a:pt x="86" y="45"/>
                    </a:lnTo>
                    <a:lnTo>
                      <a:pt x="82" y="36"/>
                    </a:lnTo>
                    <a:lnTo>
                      <a:pt x="82" y="31"/>
                    </a:lnTo>
                    <a:lnTo>
                      <a:pt x="82" y="31"/>
                    </a:lnTo>
                    <a:lnTo>
                      <a:pt x="82" y="31"/>
                    </a:lnTo>
                    <a:lnTo>
                      <a:pt x="82" y="31"/>
                    </a:lnTo>
                    <a:lnTo>
                      <a:pt x="82" y="31"/>
                    </a:lnTo>
                    <a:lnTo>
                      <a:pt x="82" y="27"/>
                    </a:lnTo>
                    <a:lnTo>
                      <a:pt x="86" y="27"/>
                    </a:lnTo>
                    <a:lnTo>
                      <a:pt x="86" y="27"/>
                    </a:lnTo>
                    <a:lnTo>
                      <a:pt x="86" y="27"/>
                    </a:lnTo>
                    <a:lnTo>
                      <a:pt x="86" y="27"/>
                    </a:lnTo>
                    <a:lnTo>
                      <a:pt x="91" y="31"/>
                    </a:lnTo>
                    <a:lnTo>
                      <a:pt x="91" y="31"/>
                    </a:lnTo>
                    <a:lnTo>
                      <a:pt x="91" y="31"/>
                    </a:lnTo>
                    <a:lnTo>
                      <a:pt x="91" y="31"/>
                    </a:lnTo>
                    <a:lnTo>
                      <a:pt x="86" y="27"/>
                    </a:lnTo>
                    <a:lnTo>
                      <a:pt x="86" y="27"/>
                    </a:lnTo>
                    <a:lnTo>
                      <a:pt x="86" y="22"/>
                    </a:lnTo>
                    <a:lnTo>
                      <a:pt x="86" y="27"/>
                    </a:lnTo>
                    <a:lnTo>
                      <a:pt x="86" y="27"/>
                    </a:lnTo>
                    <a:lnTo>
                      <a:pt x="86" y="27"/>
                    </a:lnTo>
                    <a:lnTo>
                      <a:pt x="86" y="27"/>
                    </a:lnTo>
                    <a:lnTo>
                      <a:pt x="86" y="27"/>
                    </a:lnTo>
                    <a:lnTo>
                      <a:pt x="82" y="27"/>
                    </a:lnTo>
                    <a:lnTo>
                      <a:pt x="82" y="22"/>
                    </a:lnTo>
                    <a:lnTo>
                      <a:pt x="82" y="22"/>
                    </a:lnTo>
                    <a:lnTo>
                      <a:pt x="82" y="27"/>
                    </a:lnTo>
                    <a:lnTo>
                      <a:pt x="82" y="27"/>
                    </a:lnTo>
                    <a:lnTo>
                      <a:pt x="82" y="27"/>
                    </a:lnTo>
                    <a:lnTo>
                      <a:pt x="82" y="27"/>
                    </a:lnTo>
                    <a:lnTo>
                      <a:pt x="82" y="27"/>
                    </a:lnTo>
                    <a:lnTo>
                      <a:pt x="82" y="27"/>
                    </a:lnTo>
                    <a:lnTo>
                      <a:pt x="82" y="22"/>
                    </a:lnTo>
                    <a:lnTo>
                      <a:pt x="77" y="18"/>
                    </a:lnTo>
                    <a:lnTo>
                      <a:pt x="77" y="18"/>
                    </a:lnTo>
                    <a:lnTo>
                      <a:pt x="77" y="18"/>
                    </a:lnTo>
                    <a:lnTo>
                      <a:pt x="77" y="18"/>
                    </a:lnTo>
                    <a:lnTo>
                      <a:pt x="73" y="18"/>
                    </a:lnTo>
                    <a:lnTo>
                      <a:pt x="73" y="13"/>
                    </a:lnTo>
                    <a:lnTo>
                      <a:pt x="73" y="13"/>
                    </a:lnTo>
                    <a:lnTo>
                      <a:pt x="68" y="13"/>
                    </a:lnTo>
                    <a:lnTo>
                      <a:pt x="64" y="13"/>
                    </a:lnTo>
                    <a:lnTo>
                      <a:pt x="64" y="13"/>
                    </a:lnTo>
                    <a:lnTo>
                      <a:pt x="64" y="13"/>
                    </a:lnTo>
                    <a:lnTo>
                      <a:pt x="64" y="18"/>
                    </a:lnTo>
                    <a:lnTo>
                      <a:pt x="59" y="18"/>
                    </a:lnTo>
                    <a:lnTo>
                      <a:pt x="59" y="18"/>
                    </a:lnTo>
                    <a:lnTo>
                      <a:pt x="59" y="18"/>
                    </a:lnTo>
                    <a:lnTo>
                      <a:pt x="59" y="22"/>
                    </a:lnTo>
                    <a:lnTo>
                      <a:pt x="59" y="22"/>
                    </a:lnTo>
                    <a:lnTo>
                      <a:pt x="50" y="27"/>
                    </a:lnTo>
                    <a:lnTo>
                      <a:pt x="50" y="27"/>
                    </a:lnTo>
                    <a:lnTo>
                      <a:pt x="46" y="27"/>
                    </a:lnTo>
                    <a:lnTo>
                      <a:pt x="46" y="27"/>
                    </a:lnTo>
                    <a:lnTo>
                      <a:pt x="46" y="31"/>
                    </a:lnTo>
                    <a:lnTo>
                      <a:pt x="46" y="31"/>
                    </a:lnTo>
                    <a:lnTo>
                      <a:pt x="46" y="31"/>
                    </a:lnTo>
                    <a:lnTo>
                      <a:pt x="46" y="31"/>
                    </a:lnTo>
                    <a:lnTo>
                      <a:pt x="46" y="31"/>
                    </a:lnTo>
                    <a:lnTo>
                      <a:pt x="50" y="36"/>
                    </a:lnTo>
                    <a:lnTo>
                      <a:pt x="50" y="40"/>
                    </a:lnTo>
                    <a:lnTo>
                      <a:pt x="50" y="40"/>
                    </a:lnTo>
                    <a:lnTo>
                      <a:pt x="50" y="45"/>
                    </a:lnTo>
                    <a:lnTo>
                      <a:pt x="50" y="45"/>
                    </a:lnTo>
                    <a:lnTo>
                      <a:pt x="50" y="45"/>
                    </a:lnTo>
                    <a:lnTo>
                      <a:pt x="46" y="45"/>
                    </a:lnTo>
                    <a:lnTo>
                      <a:pt x="46" y="45"/>
                    </a:lnTo>
                    <a:lnTo>
                      <a:pt x="46" y="45"/>
                    </a:lnTo>
                    <a:lnTo>
                      <a:pt x="46" y="49"/>
                    </a:lnTo>
                    <a:lnTo>
                      <a:pt x="41" y="49"/>
                    </a:lnTo>
                    <a:lnTo>
                      <a:pt x="36" y="49"/>
                    </a:lnTo>
                    <a:lnTo>
                      <a:pt x="36" y="49"/>
                    </a:lnTo>
                    <a:lnTo>
                      <a:pt x="36" y="45"/>
                    </a:lnTo>
                    <a:lnTo>
                      <a:pt x="36" y="40"/>
                    </a:lnTo>
                    <a:lnTo>
                      <a:pt x="36" y="36"/>
                    </a:lnTo>
                    <a:lnTo>
                      <a:pt x="32" y="36"/>
                    </a:lnTo>
                    <a:lnTo>
                      <a:pt x="32" y="36"/>
                    </a:lnTo>
                    <a:lnTo>
                      <a:pt x="32" y="36"/>
                    </a:lnTo>
                    <a:lnTo>
                      <a:pt x="32" y="40"/>
                    </a:lnTo>
                    <a:lnTo>
                      <a:pt x="32" y="40"/>
                    </a:lnTo>
                    <a:lnTo>
                      <a:pt x="32" y="40"/>
                    </a:lnTo>
                    <a:lnTo>
                      <a:pt x="27" y="40"/>
                    </a:lnTo>
                    <a:lnTo>
                      <a:pt x="27" y="40"/>
                    </a:lnTo>
                    <a:lnTo>
                      <a:pt x="23" y="31"/>
                    </a:lnTo>
                    <a:lnTo>
                      <a:pt x="23" y="31"/>
                    </a:lnTo>
                    <a:lnTo>
                      <a:pt x="23" y="31"/>
                    </a:lnTo>
                    <a:lnTo>
                      <a:pt x="23" y="31"/>
                    </a:lnTo>
                    <a:lnTo>
                      <a:pt x="18" y="27"/>
                    </a:lnTo>
                    <a:lnTo>
                      <a:pt x="18" y="27"/>
                    </a:lnTo>
                    <a:lnTo>
                      <a:pt x="14" y="31"/>
                    </a:lnTo>
                    <a:lnTo>
                      <a:pt x="14" y="27"/>
                    </a:lnTo>
                    <a:lnTo>
                      <a:pt x="14" y="27"/>
                    </a:lnTo>
                    <a:lnTo>
                      <a:pt x="14" y="27"/>
                    </a:lnTo>
                    <a:lnTo>
                      <a:pt x="9" y="27"/>
                    </a:lnTo>
                    <a:lnTo>
                      <a:pt x="9" y="27"/>
                    </a:lnTo>
                    <a:lnTo>
                      <a:pt x="5" y="27"/>
                    </a:lnTo>
                    <a:lnTo>
                      <a:pt x="5" y="27"/>
                    </a:lnTo>
                    <a:lnTo>
                      <a:pt x="5" y="31"/>
                    </a:lnTo>
                    <a:lnTo>
                      <a:pt x="5" y="31"/>
                    </a:lnTo>
                    <a:lnTo>
                      <a:pt x="5" y="31"/>
                    </a:lnTo>
                    <a:lnTo>
                      <a:pt x="5" y="27"/>
                    </a:lnTo>
                    <a:lnTo>
                      <a:pt x="0" y="27"/>
                    </a:lnTo>
                    <a:lnTo>
                      <a:pt x="0" y="27"/>
                    </a:lnTo>
                    <a:lnTo>
                      <a:pt x="0" y="27"/>
                    </a:lnTo>
                    <a:lnTo>
                      <a:pt x="0" y="27"/>
                    </a:lnTo>
                    <a:lnTo>
                      <a:pt x="5" y="22"/>
                    </a:lnTo>
                    <a:lnTo>
                      <a:pt x="5" y="22"/>
                    </a:lnTo>
                    <a:lnTo>
                      <a:pt x="5" y="22"/>
                    </a:lnTo>
                    <a:lnTo>
                      <a:pt x="5" y="22"/>
                    </a:lnTo>
                    <a:lnTo>
                      <a:pt x="5" y="18"/>
                    </a:lnTo>
                    <a:lnTo>
                      <a:pt x="5" y="18"/>
                    </a:lnTo>
                    <a:lnTo>
                      <a:pt x="5" y="18"/>
                    </a:lnTo>
                    <a:lnTo>
                      <a:pt x="9" y="13"/>
                    </a:lnTo>
                    <a:lnTo>
                      <a:pt x="9" y="13"/>
                    </a:lnTo>
                    <a:lnTo>
                      <a:pt x="9" y="13"/>
                    </a:lnTo>
                    <a:lnTo>
                      <a:pt x="5" y="13"/>
                    </a:lnTo>
                    <a:lnTo>
                      <a:pt x="5" y="13"/>
                    </a:lnTo>
                    <a:lnTo>
                      <a:pt x="5" y="13"/>
                    </a:lnTo>
                    <a:lnTo>
                      <a:pt x="5" y="9"/>
                    </a:lnTo>
                    <a:lnTo>
                      <a:pt x="5" y="4"/>
                    </a:lnTo>
                    <a:lnTo>
                      <a:pt x="5" y="4"/>
                    </a:lnTo>
                    <a:lnTo>
                      <a:pt x="5" y="4"/>
                    </a:lnTo>
                    <a:lnTo>
                      <a:pt x="5" y="4"/>
                    </a:lnTo>
                    <a:lnTo>
                      <a:pt x="5" y="0"/>
                    </a:lnTo>
                    <a:lnTo>
                      <a:pt x="9" y="0"/>
                    </a:lnTo>
                    <a:lnTo>
                      <a:pt x="9" y="4"/>
                    </a:lnTo>
                    <a:lnTo>
                      <a:pt x="9" y="4"/>
                    </a:lnTo>
                    <a:lnTo>
                      <a:pt x="9" y="4"/>
                    </a:lnTo>
                    <a:lnTo>
                      <a:pt x="9" y="4"/>
                    </a:lnTo>
                    <a:lnTo>
                      <a:pt x="14" y="4"/>
                    </a:lnTo>
                    <a:lnTo>
                      <a:pt x="14" y="0"/>
                    </a:lnTo>
                    <a:lnTo>
                      <a:pt x="14" y="4"/>
                    </a:lnTo>
                    <a:lnTo>
                      <a:pt x="14" y="4"/>
                    </a:lnTo>
                    <a:lnTo>
                      <a:pt x="14" y="4"/>
                    </a:lnTo>
                    <a:lnTo>
                      <a:pt x="14" y="4"/>
                    </a:lnTo>
                    <a:lnTo>
                      <a:pt x="14" y="9"/>
                    </a:lnTo>
                    <a:lnTo>
                      <a:pt x="14" y="9"/>
                    </a:lnTo>
                    <a:lnTo>
                      <a:pt x="18" y="9"/>
                    </a:lnTo>
                    <a:lnTo>
                      <a:pt x="18" y="9"/>
                    </a:lnTo>
                    <a:lnTo>
                      <a:pt x="18" y="9"/>
                    </a:lnTo>
                    <a:lnTo>
                      <a:pt x="18" y="9"/>
                    </a:lnTo>
                    <a:lnTo>
                      <a:pt x="18" y="13"/>
                    </a:lnTo>
                    <a:lnTo>
                      <a:pt x="18" y="13"/>
                    </a:lnTo>
                    <a:lnTo>
                      <a:pt x="18" y="13"/>
                    </a:lnTo>
                    <a:lnTo>
                      <a:pt x="23" y="13"/>
                    </a:lnTo>
                    <a:lnTo>
                      <a:pt x="23" y="13"/>
                    </a:lnTo>
                    <a:lnTo>
                      <a:pt x="23" y="13"/>
                    </a:lnTo>
                    <a:lnTo>
                      <a:pt x="23" y="13"/>
                    </a:lnTo>
                    <a:lnTo>
                      <a:pt x="23" y="13"/>
                    </a:lnTo>
                    <a:lnTo>
                      <a:pt x="23" y="9"/>
                    </a:lnTo>
                    <a:lnTo>
                      <a:pt x="23" y="9"/>
                    </a:lnTo>
                    <a:lnTo>
                      <a:pt x="23" y="13"/>
                    </a:lnTo>
                    <a:lnTo>
                      <a:pt x="27" y="13"/>
                    </a:lnTo>
                    <a:lnTo>
                      <a:pt x="27" y="18"/>
                    </a:lnTo>
                    <a:lnTo>
                      <a:pt x="32" y="18"/>
                    </a:lnTo>
                    <a:lnTo>
                      <a:pt x="32" y="18"/>
                    </a:lnTo>
                    <a:lnTo>
                      <a:pt x="36" y="18"/>
                    </a:lnTo>
                    <a:lnTo>
                      <a:pt x="41" y="18"/>
                    </a:lnTo>
                    <a:lnTo>
                      <a:pt x="46" y="13"/>
                    </a:lnTo>
                    <a:lnTo>
                      <a:pt x="46" y="13"/>
                    </a:lnTo>
                    <a:lnTo>
                      <a:pt x="55" y="9"/>
                    </a:lnTo>
                    <a:lnTo>
                      <a:pt x="55" y="9"/>
                    </a:lnTo>
                    <a:lnTo>
                      <a:pt x="59" y="9"/>
                    </a:lnTo>
                    <a:lnTo>
                      <a:pt x="59" y="4"/>
                    </a:lnTo>
                    <a:lnTo>
                      <a:pt x="59" y="4"/>
                    </a:lnTo>
                    <a:lnTo>
                      <a:pt x="64" y="4"/>
                    </a:lnTo>
                    <a:lnTo>
                      <a:pt x="64" y="0"/>
                    </a:lnTo>
                    <a:lnTo>
                      <a:pt x="68"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7" name="Freeform 128"/>
              <p:cNvSpPr>
                <a:spLocks/>
              </p:cNvSpPr>
              <p:nvPr/>
            </p:nvSpPr>
            <p:spPr bwMode="auto">
              <a:xfrm>
                <a:off x="2017713" y="2952751"/>
                <a:ext cx="381000" cy="566738"/>
              </a:xfrm>
              <a:custGeom>
                <a:avLst/>
                <a:gdLst>
                  <a:gd name="T0" fmla="*/ 113 w 240"/>
                  <a:gd name="T1" fmla="*/ 4 h 357"/>
                  <a:gd name="T2" fmla="*/ 118 w 240"/>
                  <a:gd name="T3" fmla="*/ 18 h 357"/>
                  <a:gd name="T4" fmla="*/ 131 w 240"/>
                  <a:gd name="T5" fmla="*/ 27 h 357"/>
                  <a:gd name="T6" fmla="*/ 140 w 240"/>
                  <a:gd name="T7" fmla="*/ 36 h 357"/>
                  <a:gd name="T8" fmla="*/ 145 w 240"/>
                  <a:gd name="T9" fmla="*/ 45 h 357"/>
                  <a:gd name="T10" fmla="*/ 159 w 240"/>
                  <a:gd name="T11" fmla="*/ 45 h 357"/>
                  <a:gd name="T12" fmla="*/ 172 w 240"/>
                  <a:gd name="T13" fmla="*/ 45 h 357"/>
                  <a:gd name="T14" fmla="*/ 186 w 240"/>
                  <a:gd name="T15" fmla="*/ 45 h 357"/>
                  <a:gd name="T16" fmla="*/ 195 w 240"/>
                  <a:gd name="T17" fmla="*/ 54 h 357"/>
                  <a:gd name="T18" fmla="*/ 190 w 240"/>
                  <a:gd name="T19" fmla="*/ 72 h 357"/>
                  <a:gd name="T20" fmla="*/ 195 w 240"/>
                  <a:gd name="T21" fmla="*/ 81 h 357"/>
                  <a:gd name="T22" fmla="*/ 181 w 240"/>
                  <a:gd name="T23" fmla="*/ 81 h 357"/>
                  <a:gd name="T24" fmla="*/ 163 w 240"/>
                  <a:gd name="T25" fmla="*/ 86 h 357"/>
                  <a:gd name="T26" fmla="*/ 145 w 240"/>
                  <a:gd name="T27" fmla="*/ 99 h 357"/>
                  <a:gd name="T28" fmla="*/ 140 w 240"/>
                  <a:gd name="T29" fmla="*/ 118 h 357"/>
                  <a:gd name="T30" fmla="*/ 136 w 240"/>
                  <a:gd name="T31" fmla="*/ 131 h 357"/>
                  <a:gd name="T32" fmla="*/ 131 w 240"/>
                  <a:gd name="T33" fmla="*/ 145 h 357"/>
                  <a:gd name="T34" fmla="*/ 131 w 240"/>
                  <a:gd name="T35" fmla="*/ 149 h 357"/>
                  <a:gd name="T36" fmla="*/ 136 w 240"/>
                  <a:gd name="T37" fmla="*/ 154 h 357"/>
                  <a:gd name="T38" fmla="*/ 140 w 240"/>
                  <a:gd name="T39" fmla="*/ 163 h 357"/>
                  <a:gd name="T40" fmla="*/ 145 w 240"/>
                  <a:gd name="T41" fmla="*/ 181 h 357"/>
                  <a:gd name="T42" fmla="*/ 168 w 240"/>
                  <a:gd name="T43" fmla="*/ 190 h 357"/>
                  <a:gd name="T44" fmla="*/ 186 w 240"/>
                  <a:gd name="T45" fmla="*/ 190 h 357"/>
                  <a:gd name="T46" fmla="*/ 195 w 240"/>
                  <a:gd name="T47" fmla="*/ 185 h 357"/>
                  <a:gd name="T48" fmla="*/ 195 w 240"/>
                  <a:gd name="T49" fmla="*/ 212 h 357"/>
                  <a:gd name="T50" fmla="*/ 213 w 240"/>
                  <a:gd name="T51" fmla="*/ 212 h 357"/>
                  <a:gd name="T52" fmla="*/ 231 w 240"/>
                  <a:gd name="T53" fmla="*/ 244 h 357"/>
                  <a:gd name="T54" fmla="*/ 226 w 240"/>
                  <a:gd name="T55" fmla="*/ 262 h 357"/>
                  <a:gd name="T56" fmla="*/ 231 w 240"/>
                  <a:gd name="T57" fmla="*/ 276 h 357"/>
                  <a:gd name="T58" fmla="*/ 226 w 240"/>
                  <a:gd name="T59" fmla="*/ 289 h 357"/>
                  <a:gd name="T60" fmla="*/ 231 w 240"/>
                  <a:gd name="T61" fmla="*/ 312 h 357"/>
                  <a:gd name="T62" fmla="*/ 235 w 240"/>
                  <a:gd name="T63" fmla="*/ 321 h 357"/>
                  <a:gd name="T64" fmla="*/ 231 w 240"/>
                  <a:gd name="T65" fmla="*/ 335 h 357"/>
                  <a:gd name="T66" fmla="*/ 231 w 240"/>
                  <a:gd name="T67" fmla="*/ 344 h 357"/>
                  <a:gd name="T68" fmla="*/ 222 w 240"/>
                  <a:gd name="T69" fmla="*/ 357 h 357"/>
                  <a:gd name="T70" fmla="*/ 199 w 240"/>
                  <a:gd name="T71" fmla="*/ 339 h 357"/>
                  <a:gd name="T72" fmla="*/ 168 w 240"/>
                  <a:gd name="T73" fmla="*/ 321 h 357"/>
                  <a:gd name="T74" fmla="*/ 127 w 240"/>
                  <a:gd name="T75" fmla="*/ 298 h 357"/>
                  <a:gd name="T76" fmla="*/ 104 w 240"/>
                  <a:gd name="T77" fmla="*/ 271 h 357"/>
                  <a:gd name="T78" fmla="*/ 91 w 240"/>
                  <a:gd name="T79" fmla="*/ 240 h 357"/>
                  <a:gd name="T80" fmla="*/ 73 w 240"/>
                  <a:gd name="T81" fmla="*/ 217 h 357"/>
                  <a:gd name="T82" fmla="*/ 50 w 240"/>
                  <a:gd name="T83" fmla="*/ 167 h 357"/>
                  <a:gd name="T84" fmla="*/ 23 w 240"/>
                  <a:gd name="T85" fmla="*/ 131 h 357"/>
                  <a:gd name="T86" fmla="*/ 9 w 240"/>
                  <a:gd name="T87" fmla="*/ 113 h 357"/>
                  <a:gd name="T88" fmla="*/ 0 w 240"/>
                  <a:gd name="T89" fmla="*/ 81 h 357"/>
                  <a:gd name="T90" fmla="*/ 19 w 240"/>
                  <a:gd name="T91" fmla="*/ 68 h 357"/>
                  <a:gd name="T92" fmla="*/ 19 w 240"/>
                  <a:gd name="T93" fmla="*/ 77 h 357"/>
                  <a:gd name="T94" fmla="*/ 14 w 240"/>
                  <a:gd name="T95" fmla="*/ 86 h 357"/>
                  <a:gd name="T96" fmla="*/ 23 w 240"/>
                  <a:gd name="T97" fmla="*/ 86 h 357"/>
                  <a:gd name="T98" fmla="*/ 32 w 240"/>
                  <a:gd name="T99" fmla="*/ 95 h 357"/>
                  <a:gd name="T100" fmla="*/ 41 w 240"/>
                  <a:gd name="T101" fmla="*/ 90 h 357"/>
                  <a:gd name="T102" fmla="*/ 46 w 240"/>
                  <a:gd name="T103" fmla="*/ 81 h 357"/>
                  <a:gd name="T104" fmla="*/ 50 w 240"/>
                  <a:gd name="T105" fmla="*/ 68 h 357"/>
                  <a:gd name="T106" fmla="*/ 50 w 240"/>
                  <a:gd name="T107" fmla="*/ 63 h 357"/>
                  <a:gd name="T108" fmla="*/ 68 w 240"/>
                  <a:gd name="T109" fmla="*/ 54 h 357"/>
                  <a:gd name="T110" fmla="*/ 95 w 240"/>
                  <a:gd name="T111" fmla="*/ 27 h 357"/>
                  <a:gd name="T112" fmla="*/ 100 w 240"/>
                  <a:gd name="T113" fmla="*/ 14 h 357"/>
                  <a:gd name="T114" fmla="*/ 95 w 240"/>
                  <a:gd name="T115" fmla="*/ 0 h 357"/>
                  <a:gd name="T116" fmla="*/ 109 w 240"/>
                  <a:gd name="T117" fmla="*/ 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357">
                    <a:moveTo>
                      <a:pt x="109" y="0"/>
                    </a:moveTo>
                    <a:lnTo>
                      <a:pt x="109" y="0"/>
                    </a:lnTo>
                    <a:lnTo>
                      <a:pt x="109" y="0"/>
                    </a:lnTo>
                    <a:lnTo>
                      <a:pt x="109" y="0"/>
                    </a:lnTo>
                    <a:lnTo>
                      <a:pt x="109" y="0"/>
                    </a:lnTo>
                    <a:lnTo>
                      <a:pt x="109" y="0"/>
                    </a:lnTo>
                    <a:lnTo>
                      <a:pt x="109" y="4"/>
                    </a:lnTo>
                    <a:lnTo>
                      <a:pt x="113" y="4"/>
                    </a:lnTo>
                    <a:lnTo>
                      <a:pt x="113" y="4"/>
                    </a:lnTo>
                    <a:lnTo>
                      <a:pt x="113" y="4"/>
                    </a:lnTo>
                    <a:lnTo>
                      <a:pt x="113" y="4"/>
                    </a:lnTo>
                    <a:lnTo>
                      <a:pt x="113" y="9"/>
                    </a:lnTo>
                    <a:lnTo>
                      <a:pt x="118" y="9"/>
                    </a:lnTo>
                    <a:lnTo>
                      <a:pt x="118" y="9"/>
                    </a:lnTo>
                    <a:lnTo>
                      <a:pt x="118" y="14"/>
                    </a:lnTo>
                    <a:lnTo>
                      <a:pt x="118" y="14"/>
                    </a:lnTo>
                    <a:lnTo>
                      <a:pt x="118" y="14"/>
                    </a:lnTo>
                    <a:lnTo>
                      <a:pt x="118" y="14"/>
                    </a:lnTo>
                    <a:lnTo>
                      <a:pt x="118" y="18"/>
                    </a:lnTo>
                    <a:lnTo>
                      <a:pt x="118" y="18"/>
                    </a:lnTo>
                    <a:lnTo>
                      <a:pt x="122" y="18"/>
                    </a:lnTo>
                    <a:lnTo>
                      <a:pt x="122" y="18"/>
                    </a:lnTo>
                    <a:lnTo>
                      <a:pt x="127" y="18"/>
                    </a:lnTo>
                    <a:lnTo>
                      <a:pt x="127" y="18"/>
                    </a:lnTo>
                    <a:lnTo>
                      <a:pt x="127" y="23"/>
                    </a:lnTo>
                    <a:lnTo>
                      <a:pt x="127" y="23"/>
                    </a:lnTo>
                    <a:lnTo>
                      <a:pt x="127" y="23"/>
                    </a:lnTo>
                    <a:lnTo>
                      <a:pt x="131" y="23"/>
                    </a:lnTo>
                    <a:lnTo>
                      <a:pt x="131" y="23"/>
                    </a:lnTo>
                    <a:lnTo>
                      <a:pt x="131" y="27"/>
                    </a:lnTo>
                    <a:lnTo>
                      <a:pt x="131" y="27"/>
                    </a:lnTo>
                    <a:lnTo>
                      <a:pt x="131" y="27"/>
                    </a:lnTo>
                    <a:lnTo>
                      <a:pt x="131" y="32"/>
                    </a:lnTo>
                    <a:lnTo>
                      <a:pt x="131" y="32"/>
                    </a:lnTo>
                    <a:lnTo>
                      <a:pt x="136" y="32"/>
                    </a:lnTo>
                    <a:lnTo>
                      <a:pt x="136" y="32"/>
                    </a:lnTo>
                    <a:lnTo>
                      <a:pt x="136" y="32"/>
                    </a:lnTo>
                    <a:lnTo>
                      <a:pt x="140" y="32"/>
                    </a:lnTo>
                    <a:lnTo>
                      <a:pt x="140" y="36"/>
                    </a:lnTo>
                    <a:lnTo>
                      <a:pt x="140" y="36"/>
                    </a:lnTo>
                    <a:lnTo>
                      <a:pt x="140" y="36"/>
                    </a:lnTo>
                    <a:lnTo>
                      <a:pt x="140" y="41"/>
                    </a:lnTo>
                    <a:lnTo>
                      <a:pt x="140" y="41"/>
                    </a:lnTo>
                    <a:lnTo>
                      <a:pt x="140" y="41"/>
                    </a:lnTo>
                    <a:lnTo>
                      <a:pt x="140" y="41"/>
                    </a:lnTo>
                    <a:lnTo>
                      <a:pt x="140" y="45"/>
                    </a:lnTo>
                    <a:lnTo>
                      <a:pt x="140" y="45"/>
                    </a:lnTo>
                    <a:lnTo>
                      <a:pt x="145" y="45"/>
                    </a:lnTo>
                    <a:lnTo>
                      <a:pt x="145" y="45"/>
                    </a:lnTo>
                    <a:lnTo>
                      <a:pt x="145" y="45"/>
                    </a:lnTo>
                    <a:lnTo>
                      <a:pt x="150" y="45"/>
                    </a:lnTo>
                    <a:lnTo>
                      <a:pt x="150" y="45"/>
                    </a:lnTo>
                    <a:lnTo>
                      <a:pt x="150" y="45"/>
                    </a:lnTo>
                    <a:lnTo>
                      <a:pt x="150" y="45"/>
                    </a:lnTo>
                    <a:lnTo>
                      <a:pt x="150" y="45"/>
                    </a:lnTo>
                    <a:lnTo>
                      <a:pt x="154" y="45"/>
                    </a:lnTo>
                    <a:lnTo>
                      <a:pt x="154" y="45"/>
                    </a:lnTo>
                    <a:lnTo>
                      <a:pt x="154" y="45"/>
                    </a:lnTo>
                    <a:lnTo>
                      <a:pt x="159" y="45"/>
                    </a:lnTo>
                    <a:lnTo>
                      <a:pt x="159" y="45"/>
                    </a:lnTo>
                    <a:lnTo>
                      <a:pt x="159" y="45"/>
                    </a:lnTo>
                    <a:lnTo>
                      <a:pt x="163" y="41"/>
                    </a:lnTo>
                    <a:lnTo>
                      <a:pt x="163" y="41"/>
                    </a:lnTo>
                    <a:lnTo>
                      <a:pt x="163" y="41"/>
                    </a:lnTo>
                    <a:lnTo>
                      <a:pt x="163" y="41"/>
                    </a:lnTo>
                    <a:lnTo>
                      <a:pt x="168" y="41"/>
                    </a:lnTo>
                    <a:lnTo>
                      <a:pt x="168" y="41"/>
                    </a:lnTo>
                    <a:lnTo>
                      <a:pt x="168" y="41"/>
                    </a:lnTo>
                    <a:lnTo>
                      <a:pt x="168" y="45"/>
                    </a:lnTo>
                    <a:lnTo>
                      <a:pt x="172" y="45"/>
                    </a:lnTo>
                    <a:lnTo>
                      <a:pt x="172" y="45"/>
                    </a:lnTo>
                    <a:lnTo>
                      <a:pt x="172" y="45"/>
                    </a:lnTo>
                    <a:lnTo>
                      <a:pt x="177" y="41"/>
                    </a:lnTo>
                    <a:lnTo>
                      <a:pt x="177" y="41"/>
                    </a:lnTo>
                    <a:lnTo>
                      <a:pt x="177" y="41"/>
                    </a:lnTo>
                    <a:lnTo>
                      <a:pt x="177" y="41"/>
                    </a:lnTo>
                    <a:lnTo>
                      <a:pt x="181" y="45"/>
                    </a:lnTo>
                    <a:lnTo>
                      <a:pt x="186" y="45"/>
                    </a:lnTo>
                    <a:lnTo>
                      <a:pt x="186" y="45"/>
                    </a:lnTo>
                    <a:lnTo>
                      <a:pt x="186" y="45"/>
                    </a:lnTo>
                    <a:lnTo>
                      <a:pt x="186" y="45"/>
                    </a:lnTo>
                    <a:lnTo>
                      <a:pt x="190" y="50"/>
                    </a:lnTo>
                    <a:lnTo>
                      <a:pt x="190" y="50"/>
                    </a:lnTo>
                    <a:lnTo>
                      <a:pt x="190" y="50"/>
                    </a:lnTo>
                    <a:lnTo>
                      <a:pt x="190" y="50"/>
                    </a:lnTo>
                    <a:lnTo>
                      <a:pt x="195" y="50"/>
                    </a:lnTo>
                    <a:lnTo>
                      <a:pt x="195" y="50"/>
                    </a:lnTo>
                    <a:lnTo>
                      <a:pt x="195" y="50"/>
                    </a:lnTo>
                    <a:lnTo>
                      <a:pt x="195" y="50"/>
                    </a:lnTo>
                    <a:lnTo>
                      <a:pt x="195" y="54"/>
                    </a:lnTo>
                    <a:lnTo>
                      <a:pt x="190" y="59"/>
                    </a:lnTo>
                    <a:lnTo>
                      <a:pt x="190" y="63"/>
                    </a:lnTo>
                    <a:lnTo>
                      <a:pt x="186" y="68"/>
                    </a:lnTo>
                    <a:lnTo>
                      <a:pt x="181" y="72"/>
                    </a:lnTo>
                    <a:lnTo>
                      <a:pt x="181" y="72"/>
                    </a:lnTo>
                    <a:lnTo>
                      <a:pt x="186" y="72"/>
                    </a:lnTo>
                    <a:lnTo>
                      <a:pt x="186" y="72"/>
                    </a:lnTo>
                    <a:lnTo>
                      <a:pt x="190" y="72"/>
                    </a:lnTo>
                    <a:lnTo>
                      <a:pt x="190" y="72"/>
                    </a:lnTo>
                    <a:lnTo>
                      <a:pt x="190" y="72"/>
                    </a:lnTo>
                    <a:lnTo>
                      <a:pt x="190" y="72"/>
                    </a:lnTo>
                    <a:lnTo>
                      <a:pt x="190" y="72"/>
                    </a:lnTo>
                    <a:lnTo>
                      <a:pt x="190" y="77"/>
                    </a:lnTo>
                    <a:lnTo>
                      <a:pt x="195" y="77"/>
                    </a:lnTo>
                    <a:lnTo>
                      <a:pt x="195" y="77"/>
                    </a:lnTo>
                    <a:lnTo>
                      <a:pt x="195" y="81"/>
                    </a:lnTo>
                    <a:lnTo>
                      <a:pt x="195" y="81"/>
                    </a:lnTo>
                    <a:lnTo>
                      <a:pt x="195" y="81"/>
                    </a:lnTo>
                    <a:lnTo>
                      <a:pt x="195" y="81"/>
                    </a:lnTo>
                    <a:lnTo>
                      <a:pt x="195" y="81"/>
                    </a:lnTo>
                    <a:lnTo>
                      <a:pt x="195" y="81"/>
                    </a:lnTo>
                    <a:lnTo>
                      <a:pt x="195" y="81"/>
                    </a:lnTo>
                    <a:lnTo>
                      <a:pt x="190" y="81"/>
                    </a:lnTo>
                    <a:lnTo>
                      <a:pt x="190" y="81"/>
                    </a:lnTo>
                    <a:lnTo>
                      <a:pt x="190" y="81"/>
                    </a:lnTo>
                    <a:lnTo>
                      <a:pt x="190" y="81"/>
                    </a:lnTo>
                    <a:lnTo>
                      <a:pt x="186" y="81"/>
                    </a:lnTo>
                    <a:lnTo>
                      <a:pt x="186" y="81"/>
                    </a:lnTo>
                    <a:lnTo>
                      <a:pt x="181" y="81"/>
                    </a:lnTo>
                    <a:lnTo>
                      <a:pt x="181" y="81"/>
                    </a:lnTo>
                    <a:lnTo>
                      <a:pt x="181" y="81"/>
                    </a:lnTo>
                    <a:lnTo>
                      <a:pt x="181" y="81"/>
                    </a:lnTo>
                    <a:lnTo>
                      <a:pt x="181" y="81"/>
                    </a:lnTo>
                    <a:lnTo>
                      <a:pt x="177" y="86"/>
                    </a:lnTo>
                    <a:lnTo>
                      <a:pt x="177" y="86"/>
                    </a:lnTo>
                    <a:lnTo>
                      <a:pt x="172" y="86"/>
                    </a:lnTo>
                    <a:lnTo>
                      <a:pt x="172" y="86"/>
                    </a:lnTo>
                    <a:lnTo>
                      <a:pt x="168" y="86"/>
                    </a:lnTo>
                    <a:lnTo>
                      <a:pt x="168" y="86"/>
                    </a:lnTo>
                    <a:lnTo>
                      <a:pt x="163" y="86"/>
                    </a:lnTo>
                    <a:lnTo>
                      <a:pt x="163" y="86"/>
                    </a:lnTo>
                    <a:lnTo>
                      <a:pt x="163" y="86"/>
                    </a:lnTo>
                    <a:lnTo>
                      <a:pt x="159" y="90"/>
                    </a:lnTo>
                    <a:lnTo>
                      <a:pt x="159" y="90"/>
                    </a:lnTo>
                    <a:lnTo>
                      <a:pt x="154" y="90"/>
                    </a:lnTo>
                    <a:lnTo>
                      <a:pt x="154" y="95"/>
                    </a:lnTo>
                    <a:lnTo>
                      <a:pt x="150" y="95"/>
                    </a:lnTo>
                    <a:lnTo>
                      <a:pt x="150" y="99"/>
                    </a:lnTo>
                    <a:lnTo>
                      <a:pt x="150" y="99"/>
                    </a:lnTo>
                    <a:lnTo>
                      <a:pt x="145" y="99"/>
                    </a:lnTo>
                    <a:lnTo>
                      <a:pt x="145" y="99"/>
                    </a:lnTo>
                    <a:lnTo>
                      <a:pt x="145" y="99"/>
                    </a:lnTo>
                    <a:lnTo>
                      <a:pt x="145" y="104"/>
                    </a:lnTo>
                    <a:lnTo>
                      <a:pt x="145" y="104"/>
                    </a:lnTo>
                    <a:lnTo>
                      <a:pt x="145" y="108"/>
                    </a:lnTo>
                    <a:lnTo>
                      <a:pt x="145" y="108"/>
                    </a:lnTo>
                    <a:lnTo>
                      <a:pt x="145" y="113"/>
                    </a:lnTo>
                    <a:lnTo>
                      <a:pt x="140" y="113"/>
                    </a:lnTo>
                    <a:lnTo>
                      <a:pt x="140" y="118"/>
                    </a:lnTo>
                    <a:lnTo>
                      <a:pt x="140" y="118"/>
                    </a:lnTo>
                    <a:lnTo>
                      <a:pt x="140" y="118"/>
                    </a:lnTo>
                    <a:lnTo>
                      <a:pt x="140" y="122"/>
                    </a:lnTo>
                    <a:lnTo>
                      <a:pt x="145" y="122"/>
                    </a:lnTo>
                    <a:lnTo>
                      <a:pt x="145" y="122"/>
                    </a:lnTo>
                    <a:lnTo>
                      <a:pt x="145" y="127"/>
                    </a:lnTo>
                    <a:lnTo>
                      <a:pt x="145" y="127"/>
                    </a:lnTo>
                    <a:lnTo>
                      <a:pt x="140" y="127"/>
                    </a:lnTo>
                    <a:lnTo>
                      <a:pt x="140" y="127"/>
                    </a:lnTo>
                    <a:lnTo>
                      <a:pt x="136" y="131"/>
                    </a:lnTo>
                    <a:lnTo>
                      <a:pt x="136" y="131"/>
                    </a:lnTo>
                    <a:lnTo>
                      <a:pt x="131" y="136"/>
                    </a:lnTo>
                    <a:lnTo>
                      <a:pt x="131" y="136"/>
                    </a:lnTo>
                    <a:lnTo>
                      <a:pt x="131" y="136"/>
                    </a:lnTo>
                    <a:lnTo>
                      <a:pt x="131" y="140"/>
                    </a:lnTo>
                    <a:lnTo>
                      <a:pt x="131" y="140"/>
                    </a:lnTo>
                    <a:lnTo>
                      <a:pt x="136" y="140"/>
                    </a:lnTo>
                    <a:lnTo>
                      <a:pt x="136" y="140"/>
                    </a:lnTo>
                    <a:lnTo>
                      <a:pt x="136" y="140"/>
                    </a:lnTo>
                    <a:lnTo>
                      <a:pt x="131" y="140"/>
                    </a:lnTo>
                    <a:lnTo>
                      <a:pt x="131" y="145"/>
                    </a:lnTo>
                    <a:lnTo>
                      <a:pt x="131" y="145"/>
                    </a:lnTo>
                    <a:lnTo>
                      <a:pt x="131" y="145"/>
                    </a:lnTo>
                    <a:lnTo>
                      <a:pt x="131" y="145"/>
                    </a:lnTo>
                    <a:lnTo>
                      <a:pt x="131" y="145"/>
                    </a:lnTo>
                    <a:lnTo>
                      <a:pt x="131" y="145"/>
                    </a:lnTo>
                    <a:lnTo>
                      <a:pt x="131" y="145"/>
                    </a:lnTo>
                    <a:lnTo>
                      <a:pt x="131" y="145"/>
                    </a:lnTo>
                    <a:lnTo>
                      <a:pt x="131" y="145"/>
                    </a:lnTo>
                    <a:lnTo>
                      <a:pt x="131" y="149"/>
                    </a:lnTo>
                    <a:lnTo>
                      <a:pt x="131" y="149"/>
                    </a:lnTo>
                    <a:lnTo>
                      <a:pt x="131" y="149"/>
                    </a:lnTo>
                    <a:lnTo>
                      <a:pt x="131" y="149"/>
                    </a:lnTo>
                    <a:lnTo>
                      <a:pt x="136" y="149"/>
                    </a:lnTo>
                    <a:lnTo>
                      <a:pt x="136" y="149"/>
                    </a:lnTo>
                    <a:lnTo>
                      <a:pt x="136" y="154"/>
                    </a:lnTo>
                    <a:lnTo>
                      <a:pt x="136" y="154"/>
                    </a:lnTo>
                    <a:lnTo>
                      <a:pt x="136" y="154"/>
                    </a:lnTo>
                    <a:lnTo>
                      <a:pt x="136" y="154"/>
                    </a:lnTo>
                    <a:lnTo>
                      <a:pt x="136" y="154"/>
                    </a:lnTo>
                    <a:lnTo>
                      <a:pt x="136" y="154"/>
                    </a:lnTo>
                    <a:lnTo>
                      <a:pt x="136" y="158"/>
                    </a:lnTo>
                    <a:lnTo>
                      <a:pt x="136" y="158"/>
                    </a:lnTo>
                    <a:lnTo>
                      <a:pt x="136" y="158"/>
                    </a:lnTo>
                    <a:lnTo>
                      <a:pt x="140" y="158"/>
                    </a:lnTo>
                    <a:lnTo>
                      <a:pt x="140" y="163"/>
                    </a:lnTo>
                    <a:lnTo>
                      <a:pt x="140" y="163"/>
                    </a:lnTo>
                    <a:lnTo>
                      <a:pt x="140" y="163"/>
                    </a:lnTo>
                    <a:lnTo>
                      <a:pt x="140" y="163"/>
                    </a:lnTo>
                    <a:lnTo>
                      <a:pt x="140" y="163"/>
                    </a:lnTo>
                    <a:lnTo>
                      <a:pt x="140" y="163"/>
                    </a:lnTo>
                    <a:lnTo>
                      <a:pt x="145" y="167"/>
                    </a:lnTo>
                    <a:lnTo>
                      <a:pt x="145" y="167"/>
                    </a:lnTo>
                    <a:lnTo>
                      <a:pt x="145" y="167"/>
                    </a:lnTo>
                    <a:lnTo>
                      <a:pt x="145" y="167"/>
                    </a:lnTo>
                    <a:lnTo>
                      <a:pt x="145" y="172"/>
                    </a:lnTo>
                    <a:lnTo>
                      <a:pt x="150" y="172"/>
                    </a:lnTo>
                    <a:lnTo>
                      <a:pt x="150" y="176"/>
                    </a:lnTo>
                    <a:lnTo>
                      <a:pt x="150" y="176"/>
                    </a:lnTo>
                    <a:lnTo>
                      <a:pt x="150" y="181"/>
                    </a:lnTo>
                    <a:lnTo>
                      <a:pt x="145" y="181"/>
                    </a:lnTo>
                    <a:lnTo>
                      <a:pt x="150" y="181"/>
                    </a:lnTo>
                    <a:lnTo>
                      <a:pt x="154" y="181"/>
                    </a:lnTo>
                    <a:lnTo>
                      <a:pt x="159" y="185"/>
                    </a:lnTo>
                    <a:lnTo>
                      <a:pt x="159" y="185"/>
                    </a:lnTo>
                    <a:lnTo>
                      <a:pt x="163" y="185"/>
                    </a:lnTo>
                    <a:lnTo>
                      <a:pt x="163" y="185"/>
                    </a:lnTo>
                    <a:lnTo>
                      <a:pt x="163" y="185"/>
                    </a:lnTo>
                    <a:lnTo>
                      <a:pt x="163" y="190"/>
                    </a:lnTo>
                    <a:lnTo>
                      <a:pt x="163" y="190"/>
                    </a:lnTo>
                    <a:lnTo>
                      <a:pt x="168" y="190"/>
                    </a:lnTo>
                    <a:lnTo>
                      <a:pt x="168" y="194"/>
                    </a:lnTo>
                    <a:lnTo>
                      <a:pt x="168" y="194"/>
                    </a:lnTo>
                    <a:lnTo>
                      <a:pt x="168" y="194"/>
                    </a:lnTo>
                    <a:lnTo>
                      <a:pt x="172" y="194"/>
                    </a:lnTo>
                    <a:lnTo>
                      <a:pt x="177" y="194"/>
                    </a:lnTo>
                    <a:lnTo>
                      <a:pt x="181" y="194"/>
                    </a:lnTo>
                    <a:lnTo>
                      <a:pt x="181" y="194"/>
                    </a:lnTo>
                    <a:lnTo>
                      <a:pt x="186" y="190"/>
                    </a:lnTo>
                    <a:lnTo>
                      <a:pt x="186" y="190"/>
                    </a:lnTo>
                    <a:lnTo>
                      <a:pt x="186" y="190"/>
                    </a:lnTo>
                    <a:lnTo>
                      <a:pt x="186" y="185"/>
                    </a:lnTo>
                    <a:lnTo>
                      <a:pt x="190" y="185"/>
                    </a:lnTo>
                    <a:lnTo>
                      <a:pt x="190" y="185"/>
                    </a:lnTo>
                    <a:lnTo>
                      <a:pt x="190" y="185"/>
                    </a:lnTo>
                    <a:lnTo>
                      <a:pt x="190" y="185"/>
                    </a:lnTo>
                    <a:lnTo>
                      <a:pt x="190" y="185"/>
                    </a:lnTo>
                    <a:lnTo>
                      <a:pt x="195" y="181"/>
                    </a:lnTo>
                    <a:lnTo>
                      <a:pt x="195" y="185"/>
                    </a:lnTo>
                    <a:lnTo>
                      <a:pt x="195" y="185"/>
                    </a:lnTo>
                    <a:lnTo>
                      <a:pt x="195" y="185"/>
                    </a:lnTo>
                    <a:lnTo>
                      <a:pt x="195" y="190"/>
                    </a:lnTo>
                    <a:lnTo>
                      <a:pt x="195" y="190"/>
                    </a:lnTo>
                    <a:lnTo>
                      <a:pt x="190" y="190"/>
                    </a:lnTo>
                    <a:lnTo>
                      <a:pt x="195" y="194"/>
                    </a:lnTo>
                    <a:lnTo>
                      <a:pt x="195" y="199"/>
                    </a:lnTo>
                    <a:lnTo>
                      <a:pt x="195" y="199"/>
                    </a:lnTo>
                    <a:lnTo>
                      <a:pt x="195" y="203"/>
                    </a:lnTo>
                    <a:lnTo>
                      <a:pt x="195" y="212"/>
                    </a:lnTo>
                    <a:lnTo>
                      <a:pt x="195" y="212"/>
                    </a:lnTo>
                    <a:lnTo>
                      <a:pt x="195" y="212"/>
                    </a:lnTo>
                    <a:lnTo>
                      <a:pt x="195" y="212"/>
                    </a:lnTo>
                    <a:lnTo>
                      <a:pt x="199" y="212"/>
                    </a:lnTo>
                    <a:lnTo>
                      <a:pt x="199" y="212"/>
                    </a:lnTo>
                    <a:lnTo>
                      <a:pt x="199" y="217"/>
                    </a:lnTo>
                    <a:lnTo>
                      <a:pt x="199" y="212"/>
                    </a:lnTo>
                    <a:lnTo>
                      <a:pt x="204" y="212"/>
                    </a:lnTo>
                    <a:lnTo>
                      <a:pt x="204" y="212"/>
                    </a:lnTo>
                    <a:lnTo>
                      <a:pt x="208" y="212"/>
                    </a:lnTo>
                    <a:lnTo>
                      <a:pt x="208" y="212"/>
                    </a:lnTo>
                    <a:lnTo>
                      <a:pt x="213" y="212"/>
                    </a:lnTo>
                    <a:lnTo>
                      <a:pt x="213" y="212"/>
                    </a:lnTo>
                    <a:lnTo>
                      <a:pt x="217" y="217"/>
                    </a:lnTo>
                    <a:lnTo>
                      <a:pt x="217" y="222"/>
                    </a:lnTo>
                    <a:lnTo>
                      <a:pt x="217" y="222"/>
                    </a:lnTo>
                    <a:lnTo>
                      <a:pt x="222" y="226"/>
                    </a:lnTo>
                    <a:lnTo>
                      <a:pt x="222" y="231"/>
                    </a:lnTo>
                    <a:lnTo>
                      <a:pt x="226" y="235"/>
                    </a:lnTo>
                    <a:lnTo>
                      <a:pt x="231" y="240"/>
                    </a:lnTo>
                    <a:lnTo>
                      <a:pt x="231" y="244"/>
                    </a:lnTo>
                    <a:lnTo>
                      <a:pt x="231" y="244"/>
                    </a:lnTo>
                    <a:lnTo>
                      <a:pt x="231" y="244"/>
                    </a:lnTo>
                    <a:lnTo>
                      <a:pt x="231" y="244"/>
                    </a:lnTo>
                    <a:lnTo>
                      <a:pt x="231" y="249"/>
                    </a:lnTo>
                    <a:lnTo>
                      <a:pt x="231" y="249"/>
                    </a:lnTo>
                    <a:lnTo>
                      <a:pt x="226" y="249"/>
                    </a:lnTo>
                    <a:lnTo>
                      <a:pt x="226" y="249"/>
                    </a:lnTo>
                    <a:lnTo>
                      <a:pt x="226" y="253"/>
                    </a:lnTo>
                    <a:lnTo>
                      <a:pt x="231" y="258"/>
                    </a:lnTo>
                    <a:lnTo>
                      <a:pt x="231" y="262"/>
                    </a:lnTo>
                    <a:lnTo>
                      <a:pt x="226" y="262"/>
                    </a:lnTo>
                    <a:lnTo>
                      <a:pt x="226" y="267"/>
                    </a:lnTo>
                    <a:lnTo>
                      <a:pt x="226" y="267"/>
                    </a:lnTo>
                    <a:lnTo>
                      <a:pt x="231" y="267"/>
                    </a:lnTo>
                    <a:lnTo>
                      <a:pt x="231" y="271"/>
                    </a:lnTo>
                    <a:lnTo>
                      <a:pt x="231" y="271"/>
                    </a:lnTo>
                    <a:lnTo>
                      <a:pt x="231" y="276"/>
                    </a:lnTo>
                    <a:lnTo>
                      <a:pt x="231" y="276"/>
                    </a:lnTo>
                    <a:lnTo>
                      <a:pt x="231" y="276"/>
                    </a:lnTo>
                    <a:lnTo>
                      <a:pt x="231" y="276"/>
                    </a:lnTo>
                    <a:lnTo>
                      <a:pt x="231" y="276"/>
                    </a:lnTo>
                    <a:lnTo>
                      <a:pt x="231" y="280"/>
                    </a:lnTo>
                    <a:lnTo>
                      <a:pt x="231" y="280"/>
                    </a:lnTo>
                    <a:lnTo>
                      <a:pt x="231" y="280"/>
                    </a:lnTo>
                    <a:lnTo>
                      <a:pt x="226" y="280"/>
                    </a:lnTo>
                    <a:lnTo>
                      <a:pt x="226" y="285"/>
                    </a:lnTo>
                    <a:lnTo>
                      <a:pt x="226" y="285"/>
                    </a:lnTo>
                    <a:lnTo>
                      <a:pt x="226" y="285"/>
                    </a:lnTo>
                    <a:lnTo>
                      <a:pt x="226" y="285"/>
                    </a:lnTo>
                    <a:lnTo>
                      <a:pt x="226" y="289"/>
                    </a:lnTo>
                    <a:lnTo>
                      <a:pt x="226" y="289"/>
                    </a:lnTo>
                    <a:lnTo>
                      <a:pt x="226" y="289"/>
                    </a:lnTo>
                    <a:lnTo>
                      <a:pt x="226" y="294"/>
                    </a:lnTo>
                    <a:lnTo>
                      <a:pt x="231" y="294"/>
                    </a:lnTo>
                    <a:lnTo>
                      <a:pt x="231" y="294"/>
                    </a:lnTo>
                    <a:lnTo>
                      <a:pt x="231" y="298"/>
                    </a:lnTo>
                    <a:lnTo>
                      <a:pt x="226" y="298"/>
                    </a:lnTo>
                    <a:lnTo>
                      <a:pt x="226" y="303"/>
                    </a:lnTo>
                    <a:lnTo>
                      <a:pt x="226" y="303"/>
                    </a:lnTo>
                    <a:lnTo>
                      <a:pt x="226" y="307"/>
                    </a:lnTo>
                    <a:lnTo>
                      <a:pt x="231" y="312"/>
                    </a:lnTo>
                    <a:lnTo>
                      <a:pt x="231" y="316"/>
                    </a:lnTo>
                    <a:lnTo>
                      <a:pt x="235" y="316"/>
                    </a:lnTo>
                    <a:lnTo>
                      <a:pt x="235" y="316"/>
                    </a:lnTo>
                    <a:lnTo>
                      <a:pt x="235" y="316"/>
                    </a:lnTo>
                    <a:lnTo>
                      <a:pt x="240" y="316"/>
                    </a:lnTo>
                    <a:lnTo>
                      <a:pt x="240" y="316"/>
                    </a:lnTo>
                    <a:lnTo>
                      <a:pt x="240" y="316"/>
                    </a:lnTo>
                    <a:lnTo>
                      <a:pt x="240" y="316"/>
                    </a:lnTo>
                    <a:lnTo>
                      <a:pt x="235" y="321"/>
                    </a:lnTo>
                    <a:lnTo>
                      <a:pt x="235" y="321"/>
                    </a:lnTo>
                    <a:lnTo>
                      <a:pt x="235" y="321"/>
                    </a:lnTo>
                    <a:lnTo>
                      <a:pt x="235" y="326"/>
                    </a:lnTo>
                    <a:lnTo>
                      <a:pt x="235" y="326"/>
                    </a:lnTo>
                    <a:lnTo>
                      <a:pt x="235" y="326"/>
                    </a:lnTo>
                    <a:lnTo>
                      <a:pt x="235" y="326"/>
                    </a:lnTo>
                    <a:lnTo>
                      <a:pt x="235" y="326"/>
                    </a:lnTo>
                    <a:lnTo>
                      <a:pt x="231" y="330"/>
                    </a:lnTo>
                    <a:lnTo>
                      <a:pt x="231" y="330"/>
                    </a:lnTo>
                    <a:lnTo>
                      <a:pt x="231" y="330"/>
                    </a:lnTo>
                    <a:lnTo>
                      <a:pt x="231" y="335"/>
                    </a:lnTo>
                    <a:lnTo>
                      <a:pt x="226" y="335"/>
                    </a:lnTo>
                    <a:lnTo>
                      <a:pt x="226" y="335"/>
                    </a:lnTo>
                    <a:lnTo>
                      <a:pt x="226" y="335"/>
                    </a:lnTo>
                    <a:lnTo>
                      <a:pt x="231" y="339"/>
                    </a:lnTo>
                    <a:lnTo>
                      <a:pt x="231" y="339"/>
                    </a:lnTo>
                    <a:lnTo>
                      <a:pt x="231" y="339"/>
                    </a:lnTo>
                    <a:lnTo>
                      <a:pt x="231" y="339"/>
                    </a:lnTo>
                    <a:lnTo>
                      <a:pt x="231" y="339"/>
                    </a:lnTo>
                    <a:lnTo>
                      <a:pt x="231" y="344"/>
                    </a:lnTo>
                    <a:lnTo>
                      <a:pt x="231" y="344"/>
                    </a:lnTo>
                    <a:lnTo>
                      <a:pt x="226" y="344"/>
                    </a:lnTo>
                    <a:lnTo>
                      <a:pt x="226" y="344"/>
                    </a:lnTo>
                    <a:lnTo>
                      <a:pt x="226" y="348"/>
                    </a:lnTo>
                    <a:lnTo>
                      <a:pt x="226" y="348"/>
                    </a:lnTo>
                    <a:lnTo>
                      <a:pt x="226" y="348"/>
                    </a:lnTo>
                    <a:lnTo>
                      <a:pt x="226" y="353"/>
                    </a:lnTo>
                    <a:lnTo>
                      <a:pt x="226" y="353"/>
                    </a:lnTo>
                    <a:lnTo>
                      <a:pt x="226" y="357"/>
                    </a:lnTo>
                    <a:lnTo>
                      <a:pt x="222" y="357"/>
                    </a:lnTo>
                    <a:lnTo>
                      <a:pt x="222" y="357"/>
                    </a:lnTo>
                    <a:lnTo>
                      <a:pt x="217" y="357"/>
                    </a:lnTo>
                    <a:lnTo>
                      <a:pt x="217" y="357"/>
                    </a:lnTo>
                    <a:lnTo>
                      <a:pt x="217" y="357"/>
                    </a:lnTo>
                    <a:lnTo>
                      <a:pt x="213" y="353"/>
                    </a:lnTo>
                    <a:lnTo>
                      <a:pt x="208" y="348"/>
                    </a:lnTo>
                    <a:lnTo>
                      <a:pt x="208" y="348"/>
                    </a:lnTo>
                    <a:lnTo>
                      <a:pt x="199" y="344"/>
                    </a:lnTo>
                    <a:lnTo>
                      <a:pt x="199" y="344"/>
                    </a:lnTo>
                    <a:lnTo>
                      <a:pt x="199" y="339"/>
                    </a:lnTo>
                    <a:lnTo>
                      <a:pt x="199" y="339"/>
                    </a:lnTo>
                    <a:lnTo>
                      <a:pt x="195" y="339"/>
                    </a:lnTo>
                    <a:lnTo>
                      <a:pt x="190" y="335"/>
                    </a:lnTo>
                    <a:lnTo>
                      <a:pt x="190" y="335"/>
                    </a:lnTo>
                    <a:lnTo>
                      <a:pt x="186" y="335"/>
                    </a:lnTo>
                    <a:lnTo>
                      <a:pt x="186" y="330"/>
                    </a:lnTo>
                    <a:lnTo>
                      <a:pt x="181" y="330"/>
                    </a:lnTo>
                    <a:lnTo>
                      <a:pt x="181" y="326"/>
                    </a:lnTo>
                    <a:lnTo>
                      <a:pt x="177" y="326"/>
                    </a:lnTo>
                    <a:lnTo>
                      <a:pt x="172" y="326"/>
                    </a:lnTo>
                    <a:lnTo>
                      <a:pt x="168" y="321"/>
                    </a:lnTo>
                    <a:lnTo>
                      <a:pt x="163" y="321"/>
                    </a:lnTo>
                    <a:lnTo>
                      <a:pt x="163" y="316"/>
                    </a:lnTo>
                    <a:lnTo>
                      <a:pt x="154" y="316"/>
                    </a:lnTo>
                    <a:lnTo>
                      <a:pt x="154" y="316"/>
                    </a:lnTo>
                    <a:lnTo>
                      <a:pt x="145" y="312"/>
                    </a:lnTo>
                    <a:lnTo>
                      <a:pt x="140" y="307"/>
                    </a:lnTo>
                    <a:lnTo>
                      <a:pt x="140" y="307"/>
                    </a:lnTo>
                    <a:lnTo>
                      <a:pt x="127" y="303"/>
                    </a:lnTo>
                    <a:lnTo>
                      <a:pt x="127" y="298"/>
                    </a:lnTo>
                    <a:lnTo>
                      <a:pt x="127" y="298"/>
                    </a:lnTo>
                    <a:lnTo>
                      <a:pt x="122" y="294"/>
                    </a:lnTo>
                    <a:lnTo>
                      <a:pt x="118" y="289"/>
                    </a:lnTo>
                    <a:lnTo>
                      <a:pt x="118" y="289"/>
                    </a:lnTo>
                    <a:lnTo>
                      <a:pt x="113" y="285"/>
                    </a:lnTo>
                    <a:lnTo>
                      <a:pt x="109" y="285"/>
                    </a:lnTo>
                    <a:lnTo>
                      <a:pt x="109" y="280"/>
                    </a:lnTo>
                    <a:lnTo>
                      <a:pt x="109" y="280"/>
                    </a:lnTo>
                    <a:lnTo>
                      <a:pt x="104" y="276"/>
                    </a:lnTo>
                    <a:lnTo>
                      <a:pt x="104" y="271"/>
                    </a:lnTo>
                    <a:lnTo>
                      <a:pt x="104" y="271"/>
                    </a:lnTo>
                    <a:lnTo>
                      <a:pt x="104" y="271"/>
                    </a:lnTo>
                    <a:lnTo>
                      <a:pt x="104" y="271"/>
                    </a:lnTo>
                    <a:lnTo>
                      <a:pt x="104" y="262"/>
                    </a:lnTo>
                    <a:lnTo>
                      <a:pt x="104" y="262"/>
                    </a:lnTo>
                    <a:lnTo>
                      <a:pt x="100" y="258"/>
                    </a:lnTo>
                    <a:lnTo>
                      <a:pt x="100" y="253"/>
                    </a:lnTo>
                    <a:lnTo>
                      <a:pt x="95" y="249"/>
                    </a:lnTo>
                    <a:lnTo>
                      <a:pt x="95" y="249"/>
                    </a:lnTo>
                    <a:lnTo>
                      <a:pt x="91" y="244"/>
                    </a:lnTo>
                    <a:lnTo>
                      <a:pt x="91" y="240"/>
                    </a:lnTo>
                    <a:lnTo>
                      <a:pt x="86" y="240"/>
                    </a:lnTo>
                    <a:lnTo>
                      <a:pt x="86" y="240"/>
                    </a:lnTo>
                    <a:lnTo>
                      <a:pt x="86" y="235"/>
                    </a:lnTo>
                    <a:lnTo>
                      <a:pt x="86" y="235"/>
                    </a:lnTo>
                    <a:lnTo>
                      <a:pt x="82" y="235"/>
                    </a:lnTo>
                    <a:lnTo>
                      <a:pt x="82" y="226"/>
                    </a:lnTo>
                    <a:lnTo>
                      <a:pt x="82" y="226"/>
                    </a:lnTo>
                    <a:lnTo>
                      <a:pt x="73" y="222"/>
                    </a:lnTo>
                    <a:lnTo>
                      <a:pt x="73" y="217"/>
                    </a:lnTo>
                    <a:lnTo>
                      <a:pt x="73" y="217"/>
                    </a:lnTo>
                    <a:lnTo>
                      <a:pt x="73" y="212"/>
                    </a:lnTo>
                    <a:lnTo>
                      <a:pt x="64" y="199"/>
                    </a:lnTo>
                    <a:lnTo>
                      <a:pt x="64" y="199"/>
                    </a:lnTo>
                    <a:lnTo>
                      <a:pt x="59" y="190"/>
                    </a:lnTo>
                    <a:lnTo>
                      <a:pt x="59" y="190"/>
                    </a:lnTo>
                    <a:lnTo>
                      <a:pt x="55" y="185"/>
                    </a:lnTo>
                    <a:lnTo>
                      <a:pt x="55" y="181"/>
                    </a:lnTo>
                    <a:lnTo>
                      <a:pt x="50" y="176"/>
                    </a:lnTo>
                    <a:lnTo>
                      <a:pt x="50" y="172"/>
                    </a:lnTo>
                    <a:lnTo>
                      <a:pt x="50" y="167"/>
                    </a:lnTo>
                    <a:lnTo>
                      <a:pt x="46" y="163"/>
                    </a:lnTo>
                    <a:lnTo>
                      <a:pt x="46" y="158"/>
                    </a:lnTo>
                    <a:lnTo>
                      <a:pt x="41" y="158"/>
                    </a:lnTo>
                    <a:lnTo>
                      <a:pt x="37" y="154"/>
                    </a:lnTo>
                    <a:lnTo>
                      <a:pt x="37" y="154"/>
                    </a:lnTo>
                    <a:lnTo>
                      <a:pt x="32" y="145"/>
                    </a:lnTo>
                    <a:lnTo>
                      <a:pt x="32" y="145"/>
                    </a:lnTo>
                    <a:lnTo>
                      <a:pt x="28" y="140"/>
                    </a:lnTo>
                    <a:lnTo>
                      <a:pt x="28" y="136"/>
                    </a:lnTo>
                    <a:lnTo>
                      <a:pt x="23" y="131"/>
                    </a:lnTo>
                    <a:lnTo>
                      <a:pt x="23" y="131"/>
                    </a:lnTo>
                    <a:lnTo>
                      <a:pt x="9" y="122"/>
                    </a:lnTo>
                    <a:lnTo>
                      <a:pt x="5" y="118"/>
                    </a:lnTo>
                    <a:lnTo>
                      <a:pt x="5" y="118"/>
                    </a:lnTo>
                    <a:lnTo>
                      <a:pt x="0" y="118"/>
                    </a:lnTo>
                    <a:lnTo>
                      <a:pt x="5" y="113"/>
                    </a:lnTo>
                    <a:lnTo>
                      <a:pt x="5" y="113"/>
                    </a:lnTo>
                    <a:lnTo>
                      <a:pt x="5" y="113"/>
                    </a:lnTo>
                    <a:lnTo>
                      <a:pt x="5" y="113"/>
                    </a:lnTo>
                    <a:lnTo>
                      <a:pt x="9" y="113"/>
                    </a:lnTo>
                    <a:lnTo>
                      <a:pt x="9" y="108"/>
                    </a:lnTo>
                    <a:lnTo>
                      <a:pt x="5" y="108"/>
                    </a:lnTo>
                    <a:lnTo>
                      <a:pt x="0" y="99"/>
                    </a:lnTo>
                    <a:lnTo>
                      <a:pt x="0" y="99"/>
                    </a:lnTo>
                    <a:lnTo>
                      <a:pt x="5" y="99"/>
                    </a:lnTo>
                    <a:lnTo>
                      <a:pt x="0" y="95"/>
                    </a:lnTo>
                    <a:lnTo>
                      <a:pt x="0" y="90"/>
                    </a:lnTo>
                    <a:lnTo>
                      <a:pt x="0" y="90"/>
                    </a:lnTo>
                    <a:lnTo>
                      <a:pt x="0" y="86"/>
                    </a:lnTo>
                    <a:lnTo>
                      <a:pt x="0" y="81"/>
                    </a:lnTo>
                    <a:lnTo>
                      <a:pt x="5" y="77"/>
                    </a:lnTo>
                    <a:lnTo>
                      <a:pt x="5" y="72"/>
                    </a:lnTo>
                    <a:lnTo>
                      <a:pt x="9" y="72"/>
                    </a:lnTo>
                    <a:lnTo>
                      <a:pt x="14" y="68"/>
                    </a:lnTo>
                    <a:lnTo>
                      <a:pt x="14" y="63"/>
                    </a:lnTo>
                    <a:lnTo>
                      <a:pt x="14" y="63"/>
                    </a:lnTo>
                    <a:lnTo>
                      <a:pt x="14" y="68"/>
                    </a:lnTo>
                    <a:lnTo>
                      <a:pt x="14" y="68"/>
                    </a:lnTo>
                    <a:lnTo>
                      <a:pt x="14" y="68"/>
                    </a:lnTo>
                    <a:lnTo>
                      <a:pt x="19" y="68"/>
                    </a:lnTo>
                    <a:lnTo>
                      <a:pt x="19" y="68"/>
                    </a:lnTo>
                    <a:lnTo>
                      <a:pt x="19" y="68"/>
                    </a:lnTo>
                    <a:lnTo>
                      <a:pt x="19" y="72"/>
                    </a:lnTo>
                    <a:lnTo>
                      <a:pt x="19" y="72"/>
                    </a:lnTo>
                    <a:lnTo>
                      <a:pt x="19" y="72"/>
                    </a:lnTo>
                    <a:lnTo>
                      <a:pt x="19" y="72"/>
                    </a:lnTo>
                    <a:lnTo>
                      <a:pt x="19" y="77"/>
                    </a:lnTo>
                    <a:lnTo>
                      <a:pt x="19" y="77"/>
                    </a:lnTo>
                    <a:lnTo>
                      <a:pt x="19" y="77"/>
                    </a:lnTo>
                    <a:lnTo>
                      <a:pt x="19" y="77"/>
                    </a:lnTo>
                    <a:lnTo>
                      <a:pt x="14" y="77"/>
                    </a:lnTo>
                    <a:lnTo>
                      <a:pt x="14" y="77"/>
                    </a:lnTo>
                    <a:lnTo>
                      <a:pt x="14" y="77"/>
                    </a:lnTo>
                    <a:lnTo>
                      <a:pt x="14" y="77"/>
                    </a:lnTo>
                    <a:lnTo>
                      <a:pt x="14" y="77"/>
                    </a:lnTo>
                    <a:lnTo>
                      <a:pt x="14" y="81"/>
                    </a:lnTo>
                    <a:lnTo>
                      <a:pt x="14" y="81"/>
                    </a:lnTo>
                    <a:lnTo>
                      <a:pt x="14" y="81"/>
                    </a:lnTo>
                    <a:lnTo>
                      <a:pt x="14" y="81"/>
                    </a:lnTo>
                    <a:lnTo>
                      <a:pt x="14" y="86"/>
                    </a:lnTo>
                    <a:lnTo>
                      <a:pt x="14" y="86"/>
                    </a:lnTo>
                    <a:lnTo>
                      <a:pt x="14" y="86"/>
                    </a:lnTo>
                    <a:lnTo>
                      <a:pt x="14" y="86"/>
                    </a:lnTo>
                    <a:lnTo>
                      <a:pt x="14" y="86"/>
                    </a:lnTo>
                    <a:lnTo>
                      <a:pt x="19" y="86"/>
                    </a:lnTo>
                    <a:lnTo>
                      <a:pt x="19" y="86"/>
                    </a:lnTo>
                    <a:lnTo>
                      <a:pt x="19" y="81"/>
                    </a:lnTo>
                    <a:lnTo>
                      <a:pt x="19" y="81"/>
                    </a:lnTo>
                    <a:lnTo>
                      <a:pt x="19" y="86"/>
                    </a:lnTo>
                    <a:lnTo>
                      <a:pt x="23" y="86"/>
                    </a:lnTo>
                    <a:lnTo>
                      <a:pt x="23" y="86"/>
                    </a:lnTo>
                    <a:lnTo>
                      <a:pt x="23" y="86"/>
                    </a:lnTo>
                    <a:lnTo>
                      <a:pt x="28" y="86"/>
                    </a:lnTo>
                    <a:lnTo>
                      <a:pt x="28" y="86"/>
                    </a:lnTo>
                    <a:lnTo>
                      <a:pt x="28" y="86"/>
                    </a:lnTo>
                    <a:lnTo>
                      <a:pt x="32" y="86"/>
                    </a:lnTo>
                    <a:lnTo>
                      <a:pt x="32" y="90"/>
                    </a:lnTo>
                    <a:lnTo>
                      <a:pt x="32" y="90"/>
                    </a:lnTo>
                    <a:lnTo>
                      <a:pt x="32" y="95"/>
                    </a:lnTo>
                    <a:lnTo>
                      <a:pt x="32" y="95"/>
                    </a:lnTo>
                    <a:lnTo>
                      <a:pt x="37" y="95"/>
                    </a:lnTo>
                    <a:lnTo>
                      <a:pt x="37" y="95"/>
                    </a:lnTo>
                    <a:lnTo>
                      <a:pt x="37" y="95"/>
                    </a:lnTo>
                    <a:lnTo>
                      <a:pt x="41" y="95"/>
                    </a:lnTo>
                    <a:lnTo>
                      <a:pt x="41" y="95"/>
                    </a:lnTo>
                    <a:lnTo>
                      <a:pt x="41" y="95"/>
                    </a:lnTo>
                    <a:lnTo>
                      <a:pt x="41" y="95"/>
                    </a:lnTo>
                    <a:lnTo>
                      <a:pt x="41" y="95"/>
                    </a:lnTo>
                    <a:lnTo>
                      <a:pt x="41" y="90"/>
                    </a:lnTo>
                    <a:lnTo>
                      <a:pt x="41" y="90"/>
                    </a:lnTo>
                    <a:lnTo>
                      <a:pt x="41" y="90"/>
                    </a:lnTo>
                    <a:lnTo>
                      <a:pt x="46" y="90"/>
                    </a:lnTo>
                    <a:lnTo>
                      <a:pt x="46" y="90"/>
                    </a:lnTo>
                    <a:lnTo>
                      <a:pt x="46" y="86"/>
                    </a:lnTo>
                    <a:lnTo>
                      <a:pt x="46" y="86"/>
                    </a:lnTo>
                    <a:lnTo>
                      <a:pt x="46" y="86"/>
                    </a:lnTo>
                    <a:lnTo>
                      <a:pt x="46" y="86"/>
                    </a:lnTo>
                    <a:lnTo>
                      <a:pt x="46" y="81"/>
                    </a:lnTo>
                    <a:lnTo>
                      <a:pt x="46" y="81"/>
                    </a:lnTo>
                    <a:lnTo>
                      <a:pt x="46" y="81"/>
                    </a:lnTo>
                    <a:lnTo>
                      <a:pt x="46" y="77"/>
                    </a:lnTo>
                    <a:lnTo>
                      <a:pt x="46" y="77"/>
                    </a:lnTo>
                    <a:lnTo>
                      <a:pt x="46" y="77"/>
                    </a:lnTo>
                    <a:lnTo>
                      <a:pt x="46" y="77"/>
                    </a:lnTo>
                    <a:lnTo>
                      <a:pt x="46" y="72"/>
                    </a:lnTo>
                    <a:lnTo>
                      <a:pt x="50" y="72"/>
                    </a:lnTo>
                    <a:lnTo>
                      <a:pt x="50" y="72"/>
                    </a:lnTo>
                    <a:lnTo>
                      <a:pt x="50" y="72"/>
                    </a:lnTo>
                    <a:lnTo>
                      <a:pt x="50" y="68"/>
                    </a:lnTo>
                    <a:lnTo>
                      <a:pt x="50" y="68"/>
                    </a:lnTo>
                    <a:lnTo>
                      <a:pt x="50" y="63"/>
                    </a:lnTo>
                    <a:lnTo>
                      <a:pt x="50" y="63"/>
                    </a:lnTo>
                    <a:lnTo>
                      <a:pt x="50" y="63"/>
                    </a:lnTo>
                    <a:lnTo>
                      <a:pt x="50" y="68"/>
                    </a:lnTo>
                    <a:lnTo>
                      <a:pt x="50" y="68"/>
                    </a:lnTo>
                    <a:lnTo>
                      <a:pt x="50" y="68"/>
                    </a:lnTo>
                    <a:lnTo>
                      <a:pt x="50" y="68"/>
                    </a:lnTo>
                    <a:lnTo>
                      <a:pt x="55" y="68"/>
                    </a:lnTo>
                    <a:lnTo>
                      <a:pt x="55" y="68"/>
                    </a:lnTo>
                    <a:lnTo>
                      <a:pt x="50" y="63"/>
                    </a:lnTo>
                    <a:lnTo>
                      <a:pt x="50" y="63"/>
                    </a:lnTo>
                    <a:lnTo>
                      <a:pt x="55" y="63"/>
                    </a:lnTo>
                    <a:lnTo>
                      <a:pt x="55" y="63"/>
                    </a:lnTo>
                    <a:lnTo>
                      <a:pt x="55" y="63"/>
                    </a:lnTo>
                    <a:lnTo>
                      <a:pt x="55" y="59"/>
                    </a:lnTo>
                    <a:lnTo>
                      <a:pt x="59" y="59"/>
                    </a:lnTo>
                    <a:lnTo>
                      <a:pt x="59" y="54"/>
                    </a:lnTo>
                    <a:lnTo>
                      <a:pt x="64" y="54"/>
                    </a:lnTo>
                    <a:lnTo>
                      <a:pt x="68" y="54"/>
                    </a:lnTo>
                    <a:lnTo>
                      <a:pt x="68" y="54"/>
                    </a:lnTo>
                    <a:lnTo>
                      <a:pt x="73" y="50"/>
                    </a:lnTo>
                    <a:lnTo>
                      <a:pt x="77" y="50"/>
                    </a:lnTo>
                    <a:lnTo>
                      <a:pt x="82" y="45"/>
                    </a:lnTo>
                    <a:lnTo>
                      <a:pt x="82" y="45"/>
                    </a:lnTo>
                    <a:lnTo>
                      <a:pt x="86" y="41"/>
                    </a:lnTo>
                    <a:lnTo>
                      <a:pt x="86" y="41"/>
                    </a:lnTo>
                    <a:lnTo>
                      <a:pt x="91" y="36"/>
                    </a:lnTo>
                    <a:lnTo>
                      <a:pt x="95" y="32"/>
                    </a:lnTo>
                    <a:lnTo>
                      <a:pt x="95" y="32"/>
                    </a:lnTo>
                    <a:lnTo>
                      <a:pt x="95" y="27"/>
                    </a:lnTo>
                    <a:lnTo>
                      <a:pt x="100" y="23"/>
                    </a:lnTo>
                    <a:lnTo>
                      <a:pt x="100" y="18"/>
                    </a:lnTo>
                    <a:lnTo>
                      <a:pt x="100" y="18"/>
                    </a:lnTo>
                    <a:lnTo>
                      <a:pt x="100" y="18"/>
                    </a:lnTo>
                    <a:lnTo>
                      <a:pt x="100" y="18"/>
                    </a:lnTo>
                    <a:lnTo>
                      <a:pt x="100" y="18"/>
                    </a:lnTo>
                    <a:lnTo>
                      <a:pt x="100" y="18"/>
                    </a:lnTo>
                    <a:lnTo>
                      <a:pt x="104" y="18"/>
                    </a:lnTo>
                    <a:lnTo>
                      <a:pt x="104" y="18"/>
                    </a:lnTo>
                    <a:lnTo>
                      <a:pt x="100" y="14"/>
                    </a:lnTo>
                    <a:lnTo>
                      <a:pt x="100" y="9"/>
                    </a:lnTo>
                    <a:lnTo>
                      <a:pt x="104" y="9"/>
                    </a:lnTo>
                    <a:lnTo>
                      <a:pt x="104" y="9"/>
                    </a:lnTo>
                    <a:lnTo>
                      <a:pt x="100" y="9"/>
                    </a:lnTo>
                    <a:lnTo>
                      <a:pt x="100" y="4"/>
                    </a:lnTo>
                    <a:lnTo>
                      <a:pt x="100" y="4"/>
                    </a:lnTo>
                    <a:lnTo>
                      <a:pt x="100" y="4"/>
                    </a:lnTo>
                    <a:lnTo>
                      <a:pt x="95" y="0"/>
                    </a:lnTo>
                    <a:lnTo>
                      <a:pt x="95" y="0"/>
                    </a:lnTo>
                    <a:lnTo>
                      <a:pt x="95" y="0"/>
                    </a:lnTo>
                    <a:lnTo>
                      <a:pt x="95" y="0"/>
                    </a:lnTo>
                    <a:lnTo>
                      <a:pt x="100" y="0"/>
                    </a:lnTo>
                    <a:lnTo>
                      <a:pt x="100" y="0"/>
                    </a:lnTo>
                    <a:lnTo>
                      <a:pt x="100" y="0"/>
                    </a:lnTo>
                    <a:lnTo>
                      <a:pt x="100" y="0"/>
                    </a:lnTo>
                    <a:lnTo>
                      <a:pt x="104" y="0"/>
                    </a:lnTo>
                    <a:lnTo>
                      <a:pt x="104" y="0"/>
                    </a:lnTo>
                    <a:lnTo>
                      <a:pt x="104" y="0"/>
                    </a:lnTo>
                    <a:lnTo>
                      <a:pt x="104" y="0"/>
                    </a:lnTo>
                    <a:lnTo>
                      <a:pt x="10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8" name="Freeform 129"/>
              <p:cNvSpPr>
                <a:spLocks noEditPoints="1"/>
              </p:cNvSpPr>
              <p:nvPr/>
            </p:nvSpPr>
            <p:spPr bwMode="auto">
              <a:xfrm>
                <a:off x="7504113" y="2349501"/>
                <a:ext cx="266700" cy="415925"/>
              </a:xfrm>
              <a:custGeom>
                <a:avLst/>
                <a:gdLst>
                  <a:gd name="T0" fmla="*/ 159 w 168"/>
                  <a:gd name="T1" fmla="*/ 204 h 262"/>
                  <a:gd name="T2" fmla="*/ 163 w 168"/>
                  <a:gd name="T3" fmla="*/ 235 h 262"/>
                  <a:gd name="T4" fmla="*/ 154 w 168"/>
                  <a:gd name="T5" fmla="*/ 226 h 262"/>
                  <a:gd name="T6" fmla="*/ 154 w 168"/>
                  <a:gd name="T7" fmla="*/ 249 h 262"/>
                  <a:gd name="T8" fmla="*/ 140 w 168"/>
                  <a:gd name="T9" fmla="*/ 258 h 262"/>
                  <a:gd name="T10" fmla="*/ 122 w 168"/>
                  <a:gd name="T11" fmla="*/ 231 h 262"/>
                  <a:gd name="T12" fmla="*/ 113 w 168"/>
                  <a:gd name="T13" fmla="*/ 222 h 262"/>
                  <a:gd name="T14" fmla="*/ 100 w 168"/>
                  <a:gd name="T15" fmla="*/ 222 h 262"/>
                  <a:gd name="T16" fmla="*/ 86 w 168"/>
                  <a:gd name="T17" fmla="*/ 231 h 262"/>
                  <a:gd name="T18" fmla="*/ 100 w 168"/>
                  <a:gd name="T19" fmla="*/ 208 h 262"/>
                  <a:gd name="T20" fmla="*/ 118 w 168"/>
                  <a:gd name="T21" fmla="*/ 204 h 262"/>
                  <a:gd name="T22" fmla="*/ 127 w 168"/>
                  <a:gd name="T23" fmla="*/ 199 h 262"/>
                  <a:gd name="T24" fmla="*/ 140 w 168"/>
                  <a:gd name="T25" fmla="*/ 195 h 262"/>
                  <a:gd name="T26" fmla="*/ 122 w 168"/>
                  <a:gd name="T27" fmla="*/ 177 h 262"/>
                  <a:gd name="T28" fmla="*/ 122 w 168"/>
                  <a:gd name="T29" fmla="*/ 167 h 262"/>
                  <a:gd name="T30" fmla="*/ 95 w 168"/>
                  <a:gd name="T31" fmla="*/ 186 h 262"/>
                  <a:gd name="T32" fmla="*/ 95 w 168"/>
                  <a:gd name="T33" fmla="*/ 167 h 262"/>
                  <a:gd name="T34" fmla="*/ 104 w 168"/>
                  <a:gd name="T35" fmla="*/ 158 h 262"/>
                  <a:gd name="T36" fmla="*/ 104 w 168"/>
                  <a:gd name="T37" fmla="*/ 190 h 262"/>
                  <a:gd name="T38" fmla="*/ 109 w 168"/>
                  <a:gd name="T39" fmla="*/ 163 h 262"/>
                  <a:gd name="T40" fmla="*/ 113 w 168"/>
                  <a:gd name="T41" fmla="*/ 158 h 262"/>
                  <a:gd name="T42" fmla="*/ 0 w 168"/>
                  <a:gd name="T43" fmla="*/ 208 h 262"/>
                  <a:gd name="T44" fmla="*/ 23 w 168"/>
                  <a:gd name="T45" fmla="*/ 172 h 262"/>
                  <a:gd name="T46" fmla="*/ 32 w 168"/>
                  <a:gd name="T47" fmla="*/ 149 h 262"/>
                  <a:gd name="T48" fmla="*/ 32 w 168"/>
                  <a:gd name="T49" fmla="*/ 167 h 262"/>
                  <a:gd name="T50" fmla="*/ 19 w 168"/>
                  <a:gd name="T51" fmla="*/ 190 h 262"/>
                  <a:gd name="T52" fmla="*/ 122 w 168"/>
                  <a:gd name="T53" fmla="*/ 145 h 262"/>
                  <a:gd name="T54" fmla="*/ 136 w 168"/>
                  <a:gd name="T55" fmla="*/ 158 h 262"/>
                  <a:gd name="T56" fmla="*/ 131 w 168"/>
                  <a:gd name="T57" fmla="*/ 172 h 262"/>
                  <a:gd name="T58" fmla="*/ 118 w 168"/>
                  <a:gd name="T59" fmla="*/ 149 h 262"/>
                  <a:gd name="T60" fmla="*/ 91 w 168"/>
                  <a:gd name="T61" fmla="*/ 140 h 262"/>
                  <a:gd name="T62" fmla="*/ 91 w 168"/>
                  <a:gd name="T63" fmla="*/ 154 h 262"/>
                  <a:gd name="T64" fmla="*/ 77 w 168"/>
                  <a:gd name="T65" fmla="*/ 158 h 262"/>
                  <a:gd name="T66" fmla="*/ 82 w 168"/>
                  <a:gd name="T67" fmla="*/ 136 h 262"/>
                  <a:gd name="T68" fmla="*/ 136 w 168"/>
                  <a:gd name="T69" fmla="*/ 131 h 262"/>
                  <a:gd name="T70" fmla="*/ 140 w 168"/>
                  <a:gd name="T71" fmla="*/ 149 h 262"/>
                  <a:gd name="T72" fmla="*/ 122 w 168"/>
                  <a:gd name="T73" fmla="*/ 136 h 262"/>
                  <a:gd name="T74" fmla="*/ 127 w 168"/>
                  <a:gd name="T75" fmla="*/ 122 h 262"/>
                  <a:gd name="T76" fmla="*/ 100 w 168"/>
                  <a:gd name="T77" fmla="*/ 131 h 262"/>
                  <a:gd name="T78" fmla="*/ 100 w 168"/>
                  <a:gd name="T79" fmla="*/ 122 h 262"/>
                  <a:gd name="T80" fmla="*/ 59 w 168"/>
                  <a:gd name="T81" fmla="*/ 109 h 262"/>
                  <a:gd name="T82" fmla="*/ 64 w 168"/>
                  <a:gd name="T83" fmla="*/ 127 h 262"/>
                  <a:gd name="T84" fmla="*/ 50 w 168"/>
                  <a:gd name="T85" fmla="*/ 118 h 262"/>
                  <a:gd name="T86" fmla="*/ 41 w 168"/>
                  <a:gd name="T87" fmla="*/ 104 h 262"/>
                  <a:gd name="T88" fmla="*/ 50 w 168"/>
                  <a:gd name="T89" fmla="*/ 0 h 262"/>
                  <a:gd name="T90" fmla="*/ 59 w 168"/>
                  <a:gd name="T91" fmla="*/ 27 h 262"/>
                  <a:gd name="T92" fmla="*/ 55 w 168"/>
                  <a:gd name="T93" fmla="*/ 54 h 262"/>
                  <a:gd name="T94" fmla="*/ 59 w 168"/>
                  <a:gd name="T95" fmla="*/ 77 h 262"/>
                  <a:gd name="T96" fmla="*/ 68 w 168"/>
                  <a:gd name="T97" fmla="*/ 91 h 262"/>
                  <a:gd name="T98" fmla="*/ 86 w 168"/>
                  <a:gd name="T99" fmla="*/ 95 h 262"/>
                  <a:gd name="T100" fmla="*/ 100 w 168"/>
                  <a:gd name="T101" fmla="*/ 95 h 262"/>
                  <a:gd name="T102" fmla="*/ 109 w 168"/>
                  <a:gd name="T103" fmla="*/ 109 h 262"/>
                  <a:gd name="T104" fmla="*/ 91 w 168"/>
                  <a:gd name="T105" fmla="*/ 109 h 262"/>
                  <a:gd name="T106" fmla="*/ 77 w 168"/>
                  <a:gd name="T107" fmla="*/ 100 h 262"/>
                  <a:gd name="T108" fmla="*/ 64 w 168"/>
                  <a:gd name="T109" fmla="*/ 95 h 262"/>
                  <a:gd name="T110" fmla="*/ 46 w 168"/>
                  <a:gd name="T111" fmla="*/ 95 h 262"/>
                  <a:gd name="T112" fmla="*/ 41 w 168"/>
                  <a:gd name="T113" fmla="*/ 82 h 262"/>
                  <a:gd name="T114" fmla="*/ 28 w 168"/>
                  <a:gd name="T115" fmla="*/ 68 h 262"/>
                  <a:gd name="T116" fmla="*/ 23 w 168"/>
                  <a:gd name="T117" fmla="*/ 50 h 262"/>
                  <a:gd name="T118" fmla="*/ 28 w 168"/>
                  <a:gd name="T119" fmla="*/ 32 h 262"/>
                  <a:gd name="T120" fmla="*/ 28 w 168"/>
                  <a:gd name="T1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8" h="262">
                    <a:moveTo>
                      <a:pt x="150" y="186"/>
                    </a:moveTo>
                    <a:lnTo>
                      <a:pt x="150" y="186"/>
                    </a:lnTo>
                    <a:lnTo>
                      <a:pt x="154" y="186"/>
                    </a:lnTo>
                    <a:lnTo>
                      <a:pt x="154" y="186"/>
                    </a:lnTo>
                    <a:lnTo>
                      <a:pt x="154" y="190"/>
                    </a:lnTo>
                    <a:lnTo>
                      <a:pt x="154" y="190"/>
                    </a:lnTo>
                    <a:lnTo>
                      <a:pt x="159" y="195"/>
                    </a:lnTo>
                    <a:lnTo>
                      <a:pt x="159" y="195"/>
                    </a:lnTo>
                    <a:lnTo>
                      <a:pt x="159" y="199"/>
                    </a:lnTo>
                    <a:lnTo>
                      <a:pt x="159" y="199"/>
                    </a:lnTo>
                    <a:lnTo>
                      <a:pt x="154" y="199"/>
                    </a:lnTo>
                    <a:lnTo>
                      <a:pt x="154" y="199"/>
                    </a:lnTo>
                    <a:lnTo>
                      <a:pt x="159" y="204"/>
                    </a:lnTo>
                    <a:lnTo>
                      <a:pt x="159" y="204"/>
                    </a:lnTo>
                    <a:lnTo>
                      <a:pt x="159" y="204"/>
                    </a:lnTo>
                    <a:lnTo>
                      <a:pt x="159" y="208"/>
                    </a:lnTo>
                    <a:lnTo>
                      <a:pt x="163" y="208"/>
                    </a:lnTo>
                    <a:lnTo>
                      <a:pt x="163" y="208"/>
                    </a:lnTo>
                    <a:lnTo>
                      <a:pt x="163" y="213"/>
                    </a:lnTo>
                    <a:lnTo>
                      <a:pt x="163" y="217"/>
                    </a:lnTo>
                    <a:lnTo>
                      <a:pt x="163" y="217"/>
                    </a:lnTo>
                    <a:lnTo>
                      <a:pt x="163" y="217"/>
                    </a:lnTo>
                    <a:lnTo>
                      <a:pt x="168" y="222"/>
                    </a:lnTo>
                    <a:lnTo>
                      <a:pt x="168" y="222"/>
                    </a:lnTo>
                    <a:lnTo>
                      <a:pt x="168" y="226"/>
                    </a:lnTo>
                    <a:lnTo>
                      <a:pt x="168" y="226"/>
                    </a:lnTo>
                    <a:lnTo>
                      <a:pt x="168" y="231"/>
                    </a:lnTo>
                    <a:lnTo>
                      <a:pt x="163" y="235"/>
                    </a:lnTo>
                    <a:lnTo>
                      <a:pt x="163" y="235"/>
                    </a:lnTo>
                    <a:lnTo>
                      <a:pt x="163" y="235"/>
                    </a:lnTo>
                    <a:lnTo>
                      <a:pt x="159" y="235"/>
                    </a:lnTo>
                    <a:lnTo>
                      <a:pt x="163" y="240"/>
                    </a:lnTo>
                    <a:lnTo>
                      <a:pt x="163" y="244"/>
                    </a:lnTo>
                    <a:lnTo>
                      <a:pt x="163" y="249"/>
                    </a:lnTo>
                    <a:lnTo>
                      <a:pt x="159" y="244"/>
                    </a:lnTo>
                    <a:lnTo>
                      <a:pt x="159" y="244"/>
                    </a:lnTo>
                    <a:lnTo>
                      <a:pt x="159" y="240"/>
                    </a:lnTo>
                    <a:lnTo>
                      <a:pt x="159" y="235"/>
                    </a:lnTo>
                    <a:lnTo>
                      <a:pt x="159" y="235"/>
                    </a:lnTo>
                    <a:lnTo>
                      <a:pt x="154" y="235"/>
                    </a:lnTo>
                    <a:lnTo>
                      <a:pt x="154" y="231"/>
                    </a:lnTo>
                    <a:lnTo>
                      <a:pt x="154" y="226"/>
                    </a:lnTo>
                    <a:lnTo>
                      <a:pt x="154" y="226"/>
                    </a:lnTo>
                    <a:lnTo>
                      <a:pt x="150" y="226"/>
                    </a:lnTo>
                    <a:lnTo>
                      <a:pt x="150" y="231"/>
                    </a:lnTo>
                    <a:lnTo>
                      <a:pt x="150" y="231"/>
                    </a:lnTo>
                    <a:lnTo>
                      <a:pt x="150" y="231"/>
                    </a:lnTo>
                    <a:lnTo>
                      <a:pt x="150" y="235"/>
                    </a:lnTo>
                    <a:lnTo>
                      <a:pt x="150" y="235"/>
                    </a:lnTo>
                    <a:lnTo>
                      <a:pt x="145" y="240"/>
                    </a:lnTo>
                    <a:lnTo>
                      <a:pt x="145" y="240"/>
                    </a:lnTo>
                    <a:lnTo>
                      <a:pt x="150" y="240"/>
                    </a:lnTo>
                    <a:lnTo>
                      <a:pt x="150" y="244"/>
                    </a:lnTo>
                    <a:lnTo>
                      <a:pt x="150" y="244"/>
                    </a:lnTo>
                    <a:lnTo>
                      <a:pt x="150" y="244"/>
                    </a:lnTo>
                    <a:lnTo>
                      <a:pt x="154" y="249"/>
                    </a:lnTo>
                    <a:lnTo>
                      <a:pt x="154" y="253"/>
                    </a:lnTo>
                    <a:lnTo>
                      <a:pt x="154" y="258"/>
                    </a:lnTo>
                    <a:lnTo>
                      <a:pt x="150" y="262"/>
                    </a:lnTo>
                    <a:lnTo>
                      <a:pt x="150" y="262"/>
                    </a:lnTo>
                    <a:lnTo>
                      <a:pt x="145" y="262"/>
                    </a:lnTo>
                    <a:lnTo>
                      <a:pt x="145" y="258"/>
                    </a:lnTo>
                    <a:lnTo>
                      <a:pt x="145" y="258"/>
                    </a:lnTo>
                    <a:lnTo>
                      <a:pt x="145" y="258"/>
                    </a:lnTo>
                    <a:lnTo>
                      <a:pt x="145" y="253"/>
                    </a:lnTo>
                    <a:lnTo>
                      <a:pt x="145" y="253"/>
                    </a:lnTo>
                    <a:lnTo>
                      <a:pt x="145" y="253"/>
                    </a:lnTo>
                    <a:lnTo>
                      <a:pt x="145" y="253"/>
                    </a:lnTo>
                    <a:lnTo>
                      <a:pt x="145" y="258"/>
                    </a:lnTo>
                    <a:lnTo>
                      <a:pt x="140" y="258"/>
                    </a:lnTo>
                    <a:lnTo>
                      <a:pt x="140" y="258"/>
                    </a:lnTo>
                    <a:lnTo>
                      <a:pt x="140" y="258"/>
                    </a:lnTo>
                    <a:lnTo>
                      <a:pt x="136" y="253"/>
                    </a:lnTo>
                    <a:lnTo>
                      <a:pt x="131" y="253"/>
                    </a:lnTo>
                    <a:lnTo>
                      <a:pt x="127" y="249"/>
                    </a:lnTo>
                    <a:lnTo>
                      <a:pt x="127" y="244"/>
                    </a:lnTo>
                    <a:lnTo>
                      <a:pt x="122" y="244"/>
                    </a:lnTo>
                    <a:lnTo>
                      <a:pt x="122" y="240"/>
                    </a:lnTo>
                    <a:lnTo>
                      <a:pt x="122" y="235"/>
                    </a:lnTo>
                    <a:lnTo>
                      <a:pt x="122" y="235"/>
                    </a:lnTo>
                    <a:lnTo>
                      <a:pt x="122" y="235"/>
                    </a:lnTo>
                    <a:lnTo>
                      <a:pt x="122" y="231"/>
                    </a:lnTo>
                    <a:lnTo>
                      <a:pt x="122" y="231"/>
                    </a:lnTo>
                    <a:lnTo>
                      <a:pt x="122" y="231"/>
                    </a:lnTo>
                    <a:lnTo>
                      <a:pt x="127" y="231"/>
                    </a:lnTo>
                    <a:lnTo>
                      <a:pt x="127" y="226"/>
                    </a:lnTo>
                    <a:lnTo>
                      <a:pt x="127" y="226"/>
                    </a:lnTo>
                    <a:lnTo>
                      <a:pt x="122" y="226"/>
                    </a:lnTo>
                    <a:lnTo>
                      <a:pt x="122" y="222"/>
                    </a:lnTo>
                    <a:lnTo>
                      <a:pt x="122" y="222"/>
                    </a:lnTo>
                    <a:lnTo>
                      <a:pt x="118" y="217"/>
                    </a:lnTo>
                    <a:lnTo>
                      <a:pt x="118" y="217"/>
                    </a:lnTo>
                    <a:lnTo>
                      <a:pt x="113" y="217"/>
                    </a:lnTo>
                    <a:lnTo>
                      <a:pt x="113" y="217"/>
                    </a:lnTo>
                    <a:lnTo>
                      <a:pt x="113" y="217"/>
                    </a:lnTo>
                    <a:lnTo>
                      <a:pt x="113" y="217"/>
                    </a:lnTo>
                    <a:lnTo>
                      <a:pt x="113" y="217"/>
                    </a:lnTo>
                    <a:lnTo>
                      <a:pt x="113" y="222"/>
                    </a:lnTo>
                    <a:lnTo>
                      <a:pt x="113" y="222"/>
                    </a:lnTo>
                    <a:lnTo>
                      <a:pt x="109" y="226"/>
                    </a:lnTo>
                    <a:lnTo>
                      <a:pt x="109" y="226"/>
                    </a:lnTo>
                    <a:lnTo>
                      <a:pt x="109" y="222"/>
                    </a:lnTo>
                    <a:lnTo>
                      <a:pt x="104" y="222"/>
                    </a:lnTo>
                    <a:lnTo>
                      <a:pt x="104" y="222"/>
                    </a:lnTo>
                    <a:lnTo>
                      <a:pt x="104" y="222"/>
                    </a:lnTo>
                    <a:lnTo>
                      <a:pt x="104" y="222"/>
                    </a:lnTo>
                    <a:lnTo>
                      <a:pt x="104" y="222"/>
                    </a:lnTo>
                    <a:lnTo>
                      <a:pt x="104" y="222"/>
                    </a:lnTo>
                    <a:lnTo>
                      <a:pt x="104" y="222"/>
                    </a:lnTo>
                    <a:lnTo>
                      <a:pt x="100" y="222"/>
                    </a:lnTo>
                    <a:lnTo>
                      <a:pt x="100" y="222"/>
                    </a:lnTo>
                    <a:lnTo>
                      <a:pt x="100" y="222"/>
                    </a:lnTo>
                    <a:lnTo>
                      <a:pt x="100" y="217"/>
                    </a:lnTo>
                    <a:lnTo>
                      <a:pt x="95" y="217"/>
                    </a:lnTo>
                    <a:lnTo>
                      <a:pt x="95" y="222"/>
                    </a:lnTo>
                    <a:lnTo>
                      <a:pt x="95" y="222"/>
                    </a:lnTo>
                    <a:lnTo>
                      <a:pt x="95" y="222"/>
                    </a:lnTo>
                    <a:lnTo>
                      <a:pt x="91" y="226"/>
                    </a:lnTo>
                    <a:lnTo>
                      <a:pt x="91" y="231"/>
                    </a:lnTo>
                    <a:lnTo>
                      <a:pt x="91" y="235"/>
                    </a:lnTo>
                    <a:lnTo>
                      <a:pt x="91" y="235"/>
                    </a:lnTo>
                    <a:lnTo>
                      <a:pt x="91" y="235"/>
                    </a:lnTo>
                    <a:lnTo>
                      <a:pt x="86" y="235"/>
                    </a:lnTo>
                    <a:lnTo>
                      <a:pt x="86" y="235"/>
                    </a:lnTo>
                    <a:lnTo>
                      <a:pt x="86" y="235"/>
                    </a:lnTo>
                    <a:lnTo>
                      <a:pt x="86" y="231"/>
                    </a:lnTo>
                    <a:lnTo>
                      <a:pt x="86" y="231"/>
                    </a:lnTo>
                    <a:lnTo>
                      <a:pt x="86" y="226"/>
                    </a:lnTo>
                    <a:lnTo>
                      <a:pt x="86" y="222"/>
                    </a:lnTo>
                    <a:lnTo>
                      <a:pt x="86" y="217"/>
                    </a:lnTo>
                    <a:lnTo>
                      <a:pt x="86" y="217"/>
                    </a:lnTo>
                    <a:lnTo>
                      <a:pt x="91" y="217"/>
                    </a:lnTo>
                    <a:lnTo>
                      <a:pt x="91" y="213"/>
                    </a:lnTo>
                    <a:lnTo>
                      <a:pt x="91" y="213"/>
                    </a:lnTo>
                    <a:lnTo>
                      <a:pt x="95" y="213"/>
                    </a:lnTo>
                    <a:lnTo>
                      <a:pt x="95" y="213"/>
                    </a:lnTo>
                    <a:lnTo>
                      <a:pt x="100" y="213"/>
                    </a:lnTo>
                    <a:lnTo>
                      <a:pt x="100" y="213"/>
                    </a:lnTo>
                    <a:lnTo>
                      <a:pt x="104" y="208"/>
                    </a:lnTo>
                    <a:lnTo>
                      <a:pt x="100" y="208"/>
                    </a:lnTo>
                    <a:lnTo>
                      <a:pt x="100" y="208"/>
                    </a:lnTo>
                    <a:lnTo>
                      <a:pt x="100" y="204"/>
                    </a:lnTo>
                    <a:lnTo>
                      <a:pt x="104" y="204"/>
                    </a:lnTo>
                    <a:lnTo>
                      <a:pt x="104" y="204"/>
                    </a:lnTo>
                    <a:lnTo>
                      <a:pt x="104" y="204"/>
                    </a:lnTo>
                    <a:lnTo>
                      <a:pt x="104" y="204"/>
                    </a:lnTo>
                    <a:lnTo>
                      <a:pt x="109" y="204"/>
                    </a:lnTo>
                    <a:lnTo>
                      <a:pt x="109" y="199"/>
                    </a:lnTo>
                    <a:lnTo>
                      <a:pt x="109" y="199"/>
                    </a:lnTo>
                    <a:lnTo>
                      <a:pt x="109" y="199"/>
                    </a:lnTo>
                    <a:lnTo>
                      <a:pt x="109" y="199"/>
                    </a:lnTo>
                    <a:lnTo>
                      <a:pt x="113" y="199"/>
                    </a:lnTo>
                    <a:lnTo>
                      <a:pt x="113" y="204"/>
                    </a:lnTo>
                    <a:lnTo>
                      <a:pt x="118" y="204"/>
                    </a:lnTo>
                    <a:lnTo>
                      <a:pt x="118" y="208"/>
                    </a:lnTo>
                    <a:lnTo>
                      <a:pt x="118" y="208"/>
                    </a:lnTo>
                    <a:lnTo>
                      <a:pt x="118" y="213"/>
                    </a:lnTo>
                    <a:lnTo>
                      <a:pt x="118" y="213"/>
                    </a:lnTo>
                    <a:lnTo>
                      <a:pt x="118" y="213"/>
                    </a:lnTo>
                    <a:lnTo>
                      <a:pt x="118" y="213"/>
                    </a:lnTo>
                    <a:lnTo>
                      <a:pt x="118" y="213"/>
                    </a:lnTo>
                    <a:lnTo>
                      <a:pt x="122" y="208"/>
                    </a:lnTo>
                    <a:lnTo>
                      <a:pt x="122" y="208"/>
                    </a:lnTo>
                    <a:lnTo>
                      <a:pt x="122" y="208"/>
                    </a:lnTo>
                    <a:lnTo>
                      <a:pt x="122" y="204"/>
                    </a:lnTo>
                    <a:lnTo>
                      <a:pt x="122" y="204"/>
                    </a:lnTo>
                    <a:lnTo>
                      <a:pt x="127" y="204"/>
                    </a:lnTo>
                    <a:lnTo>
                      <a:pt x="127" y="199"/>
                    </a:lnTo>
                    <a:lnTo>
                      <a:pt x="127" y="199"/>
                    </a:lnTo>
                    <a:lnTo>
                      <a:pt x="131" y="204"/>
                    </a:lnTo>
                    <a:lnTo>
                      <a:pt x="131" y="204"/>
                    </a:lnTo>
                    <a:lnTo>
                      <a:pt x="131" y="199"/>
                    </a:lnTo>
                    <a:lnTo>
                      <a:pt x="131" y="195"/>
                    </a:lnTo>
                    <a:lnTo>
                      <a:pt x="131" y="195"/>
                    </a:lnTo>
                    <a:lnTo>
                      <a:pt x="131" y="195"/>
                    </a:lnTo>
                    <a:lnTo>
                      <a:pt x="136" y="195"/>
                    </a:lnTo>
                    <a:lnTo>
                      <a:pt x="136" y="195"/>
                    </a:lnTo>
                    <a:lnTo>
                      <a:pt x="136" y="195"/>
                    </a:lnTo>
                    <a:lnTo>
                      <a:pt x="140" y="195"/>
                    </a:lnTo>
                    <a:lnTo>
                      <a:pt x="140" y="190"/>
                    </a:lnTo>
                    <a:lnTo>
                      <a:pt x="140" y="190"/>
                    </a:lnTo>
                    <a:lnTo>
                      <a:pt x="140" y="195"/>
                    </a:lnTo>
                    <a:lnTo>
                      <a:pt x="145" y="195"/>
                    </a:lnTo>
                    <a:lnTo>
                      <a:pt x="145" y="190"/>
                    </a:lnTo>
                    <a:lnTo>
                      <a:pt x="145" y="186"/>
                    </a:lnTo>
                    <a:lnTo>
                      <a:pt x="140" y="181"/>
                    </a:lnTo>
                    <a:lnTo>
                      <a:pt x="140" y="177"/>
                    </a:lnTo>
                    <a:lnTo>
                      <a:pt x="140" y="177"/>
                    </a:lnTo>
                    <a:lnTo>
                      <a:pt x="145" y="181"/>
                    </a:lnTo>
                    <a:lnTo>
                      <a:pt x="150" y="181"/>
                    </a:lnTo>
                    <a:lnTo>
                      <a:pt x="150" y="186"/>
                    </a:lnTo>
                    <a:lnTo>
                      <a:pt x="150" y="186"/>
                    </a:lnTo>
                    <a:moveTo>
                      <a:pt x="127" y="177"/>
                    </a:moveTo>
                    <a:lnTo>
                      <a:pt x="127" y="177"/>
                    </a:lnTo>
                    <a:lnTo>
                      <a:pt x="127" y="177"/>
                    </a:lnTo>
                    <a:lnTo>
                      <a:pt x="122" y="177"/>
                    </a:lnTo>
                    <a:lnTo>
                      <a:pt x="122" y="177"/>
                    </a:lnTo>
                    <a:lnTo>
                      <a:pt x="122" y="181"/>
                    </a:lnTo>
                    <a:lnTo>
                      <a:pt x="122" y="181"/>
                    </a:lnTo>
                    <a:lnTo>
                      <a:pt x="118" y="181"/>
                    </a:lnTo>
                    <a:lnTo>
                      <a:pt x="113" y="181"/>
                    </a:lnTo>
                    <a:lnTo>
                      <a:pt x="113" y="181"/>
                    </a:lnTo>
                    <a:lnTo>
                      <a:pt x="113" y="177"/>
                    </a:lnTo>
                    <a:lnTo>
                      <a:pt x="113" y="177"/>
                    </a:lnTo>
                    <a:lnTo>
                      <a:pt x="113" y="177"/>
                    </a:lnTo>
                    <a:lnTo>
                      <a:pt x="113" y="177"/>
                    </a:lnTo>
                    <a:lnTo>
                      <a:pt x="118" y="172"/>
                    </a:lnTo>
                    <a:lnTo>
                      <a:pt x="118" y="172"/>
                    </a:lnTo>
                    <a:lnTo>
                      <a:pt x="118" y="172"/>
                    </a:lnTo>
                    <a:lnTo>
                      <a:pt x="122" y="167"/>
                    </a:lnTo>
                    <a:lnTo>
                      <a:pt x="122" y="167"/>
                    </a:lnTo>
                    <a:lnTo>
                      <a:pt x="122" y="172"/>
                    </a:lnTo>
                    <a:lnTo>
                      <a:pt x="122" y="172"/>
                    </a:lnTo>
                    <a:lnTo>
                      <a:pt x="122" y="172"/>
                    </a:lnTo>
                    <a:lnTo>
                      <a:pt x="127" y="172"/>
                    </a:lnTo>
                    <a:lnTo>
                      <a:pt x="127" y="177"/>
                    </a:lnTo>
                    <a:lnTo>
                      <a:pt x="127" y="177"/>
                    </a:lnTo>
                    <a:lnTo>
                      <a:pt x="127" y="177"/>
                    </a:lnTo>
                    <a:moveTo>
                      <a:pt x="104" y="190"/>
                    </a:moveTo>
                    <a:lnTo>
                      <a:pt x="104" y="190"/>
                    </a:lnTo>
                    <a:lnTo>
                      <a:pt x="100" y="195"/>
                    </a:lnTo>
                    <a:lnTo>
                      <a:pt x="100" y="190"/>
                    </a:lnTo>
                    <a:lnTo>
                      <a:pt x="100" y="190"/>
                    </a:lnTo>
                    <a:lnTo>
                      <a:pt x="95" y="186"/>
                    </a:lnTo>
                    <a:lnTo>
                      <a:pt x="95" y="186"/>
                    </a:lnTo>
                    <a:lnTo>
                      <a:pt x="95" y="186"/>
                    </a:lnTo>
                    <a:lnTo>
                      <a:pt x="91" y="186"/>
                    </a:lnTo>
                    <a:lnTo>
                      <a:pt x="91" y="186"/>
                    </a:lnTo>
                    <a:lnTo>
                      <a:pt x="86" y="181"/>
                    </a:lnTo>
                    <a:lnTo>
                      <a:pt x="86" y="177"/>
                    </a:lnTo>
                    <a:lnTo>
                      <a:pt x="86" y="177"/>
                    </a:lnTo>
                    <a:lnTo>
                      <a:pt x="91" y="172"/>
                    </a:lnTo>
                    <a:lnTo>
                      <a:pt x="91" y="172"/>
                    </a:lnTo>
                    <a:lnTo>
                      <a:pt x="91" y="172"/>
                    </a:lnTo>
                    <a:lnTo>
                      <a:pt x="91" y="172"/>
                    </a:lnTo>
                    <a:lnTo>
                      <a:pt x="95" y="172"/>
                    </a:lnTo>
                    <a:lnTo>
                      <a:pt x="95" y="172"/>
                    </a:lnTo>
                    <a:lnTo>
                      <a:pt x="95" y="167"/>
                    </a:lnTo>
                    <a:lnTo>
                      <a:pt x="95" y="163"/>
                    </a:lnTo>
                    <a:lnTo>
                      <a:pt x="91" y="163"/>
                    </a:lnTo>
                    <a:lnTo>
                      <a:pt x="95" y="163"/>
                    </a:lnTo>
                    <a:lnTo>
                      <a:pt x="95" y="163"/>
                    </a:lnTo>
                    <a:lnTo>
                      <a:pt x="95" y="158"/>
                    </a:lnTo>
                    <a:lnTo>
                      <a:pt x="95" y="158"/>
                    </a:lnTo>
                    <a:lnTo>
                      <a:pt x="95" y="154"/>
                    </a:lnTo>
                    <a:lnTo>
                      <a:pt x="95" y="154"/>
                    </a:lnTo>
                    <a:lnTo>
                      <a:pt x="95" y="154"/>
                    </a:lnTo>
                    <a:lnTo>
                      <a:pt x="100" y="154"/>
                    </a:lnTo>
                    <a:lnTo>
                      <a:pt x="100" y="154"/>
                    </a:lnTo>
                    <a:lnTo>
                      <a:pt x="104" y="154"/>
                    </a:lnTo>
                    <a:lnTo>
                      <a:pt x="104" y="158"/>
                    </a:lnTo>
                    <a:lnTo>
                      <a:pt x="104" y="158"/>
                    </a:lnTo>
                    <a:lnTo>
                      <a:pt x="104" y="158"/>
                    </a:lnTo>
                    <a:lnTo>
                      <a:pt x="104" y="163"/>
                    </a:lnTo>
                    <a:lnTo>
                      <a:pt x="104" y="163"/>
                    </a:lnTo>
                    <a:lnTo>
                      <a:pt x="104" y="167"/>
                    </a:lnTo>
                    <a:lnTo>
                      <a:pt x="104" y="172"/>
                    </a:lnTo>
                    <a:lnTo>
                      <a:pt x="100" y="172"/>
                    </a:lnTo>
                    <a:lnTo>
                      <a:pt x="100" y="177"/>
                    </a:lnTo>
                    <a:lnTo>
                      <a:pt x="100" y="177"/>
                    </a:lnTo>
                    <a:lnTo>
                      <a:pt x="100" y="181"/>
                    </a:lnTo>
                    <a:lnTo>
                      <a:pt x="100" y="181"/>
                    </a:lnTo>
                    <a:lnTo>
                      <a:pt x="100" y="181"/>
                    </a:lnTo>
                    <a:lnTo>
                      <a:pt x="104" y="186"/>
                    </a:lnTo>
                    <a:lnTo>
                      <a:pt x="104" y="186"/>
                    </a:lnTo>
                    <a:lnTo>
                      <a:pt x="104" y="190"/>
                    </a:lnTo>
                    <a:lnTo>
                      <a:pt x="104" y="190"/>
                    </a:lnTo>
                    <a:lnTo>
                      <a:pt x="104" y="190"/>
                    </a:lnTo>
                    <a:lnTo>
                      <a:pt x="104" y="190"/>
                    </a:lnTo>
                    <a:lnTo>
                      <a:pt x="104" y="190"/>
                    </a:lnTo>
                    <a:moveTo>
                      <a:pt x="104" y="186"/>
                    </a:moveTo>
                    <a:lnTo>
                      <a:pt x="104" y="186"/>
                    </a:lnTo>
                    <a:lnTo>
                      <a:pt x="104" y="186"/>
                    </a:lnTo>
                    <a:lnTo>
                      <a:pt x="104" y="186"/>
                    </a:lnTo>
                    <a:lnTo>
                      <a:pt x="104" y="181"/>
                    </a:lnTo>
                    <a:lnTo>
                      <a:pt x="104" y="177"/>
                    </a:lnTo>
                    <a:lnTo>
                      <a:pt x="104" y="172"/>
                    </a:lnTo>
                    <a:lnTo>
                      <a:pt x="104" y="172"/>
                    </a:lnTo>
                    <a:lnTo>
                      <a:pt x="109" y="167"/>
                    </a:lnTo>
                    <a:lnTo>
                      <a:pt x="109" y="163"/>
                    </a:lnTo>
                    <a:lnTo>
                      <a:pt x="109" y="163"/>
                    </a:lnTo>
                    <a:lnTo>
                      <a:pt x="109" y="158"/>
                    </a:lnTo>
                    <a:lnTo>
                      <a:pt x="109" y="154"/>
                    </a:lnTo>
                    <a:lnTo>
                      <a:pt x="109" y="149"/>
                    </a:lnTo>
                    <a:lnTo>
                      <a:pt x="109" y="149"/>
                    </a:lnTo>
                    <a:lnTo>
                      <a:pt x="109" y="149"/>
                    </a:lnTo>
                    <a:lnTo>
                      <a:pt x="109" y="149"/>
                    </a:lnTo>
                    <a:lnTo>
                      <a:pt x="113" y="145"/>
                    </a:lnTo>
                    <a:lnTo>
                      <a:pt x="113" y="149"/>
                    </a:lnTo>
                    <a:lnTo>
                      <a:pt x="113" y="149"/>
                    </a:lnTo>
                    <a:lnTo>
                      <a:pt x="113" y="149"/>
                    </a:lnTo>
                    <a:lnTo>
                      <a:pt x="113" y="154"/>
                    </a:lnTo>
                    <a:lnTo>
                      <a:pt x="113" y="154"/>
                    </a:lnTo>
                    <a:lnTo>
                      <a:pt x="113" y="158"/>
                    </a:lnTo>
                    <a:lnTo>
                      <a:pt x="113" y="163"/>
                    </a:lnTo>
                    <a:lnTo>
                      <a:pt x="113" y="163"/>
                    </a:lnTo>
                    <a:lnTo>
                      <a:pt x="113" y="167"/>
                    </a:lnTo>
                    <a:lnTo>
                      <a:pt x="113" y="167"/>
                    </a:lnTo>
                    <a:lnTo>
                      <a:pt x="109" y="167"/>
                    </a:lnTo>
                    <a:lnTo>
                      <a:pt x="109" y="172"/>
                    </a:lnTo>
                    <a:lnTo>
                      <a:pt x="109" y="172"/>
                    </a:lnTo>
                    <a:lnTo>
                      <a:pt x="109" y="177"/>
                    </a:lnTo>
                    <a:lnTo>
                      <a:pt x="109" y="181"/>
                    </a:lnTo>
                    <a:lnTo>
                      <a:pt x="104" y="186"/>
                    </a:lnTo>
                    <a:moveTo>
                      <a:pt x="5" y="208"/>
                    </a:moveTo>
                    <a:lnTo>
                      <a:pt x="5" y="208"/>
                    </a:lnTo>
                    <a:lnTo>
                      <a:pt x="0" y="208"/>
                    </a:lnTo>
                    <a:lnTo>
                      <a:pt x="0" y="208"/>
                    </a:lnTo>
                    <a:lnTo>
                      <a:pt x="0" y="204"/>
                    </a:lnTo>
                    <a:lnTo>
                      <a:pt x="5" y="199"/>
                    </a:lnTo>
                    <a:lnTo>
                      <a:pt x="5" y="199"/>
                    </a:lnTo>
                    <a:lnTo>
                      <a:pt x="5" y="199"/>
                    </a:lnTo>
                    <a:lnTo>
                      <a:pt x="5" y="195"/>
                    </a:lnTo>
                    <a:lnTo>
                      <a:pt x="9" y="195"/>
                    </a:lnTo>
                    <a:lnTo>
                      <a:pt x="9" y="190"/>
                    </a:lnTo>
                    <a:lnTo>
                      <a:pt x="14" y="190"/>
                    </a:lnTo>
                    <a:lnTo>
                      <a:pt x="14" y="190"/>
                    </a:lnTo>
                    <a:lnTo>
                      <a:pt x="14" y="190"/>
                    </a:lnTo>
                    <a:lnTo>
                      <a:pt x="14" y="190"/>
                    </a:lnTo>
                    <a:lnTo>
                      <a:pt x="19" y="181"/>
                    </a:lnTo>
                    <a:lnTo>
                      <a:pt x="23" y="177"/>
                    </a:lnTo>
                    <a:lnTo>
                      <a:pt x="23" y="172"/>
                    </a:lnTo>
                    <a:lnTo>
                      <a:pt x="23" y="172"/>
                    </a:lnTo>
                    <a:lnTo>
                      <a:pt x="28" y="172"/>
                    </a:lnTo>
                    <a:lnTo>
                      <a:pt x="28" y="167"/>
                    </a:lnTo>
                    <a:lnTo>
                      <a:pt x="28" y="167"/>
                    </a:lnTo>
                    <a:lnTo>
                      <a:pt x="28" y="167"/>
                    </a:lnTo>
                    <a:lnTo>
                      <a:pt x="32" y="167"/>
                    </a:lnTo>
                    <a:lnTo>
                      <a:pt x="32" y="163"/>
                    </a:lnTo>
                    <a:lnTo>
                      <a:pt x="32" y="163"/>
                    </a:lnTo>
                    <a:lnTo>
                      <a:pt x="32" y="158"/>
                    </a:lnTo>
                    <a:lnTo>
                      <a:pt x="32" y="158"/>
                    </a:lnTo>
                    <a:lnTo>
                      <a:pt x="32" y="158"/>
                    </a:lnTo>
                    <a:lnTo>
                      <a:pt x="32" y="154"/>
                    </a:lnTo>
                    <a:lnTo>
                      <a:pt x="32" y="154"/>
                    </a:lnTo>
                    <a:lnTo>
                      <a:pt x="32" y="149"/>
                    </a:lnTo>
                    <a:lnTo>
                      <a:pt x="32" y="145"/>
                    </a:lnTo>
                    <a:lnTo>
                      <a:pt x="32" y="149"/>
                    </a:lnTo>
                    <a:lnTo>
                      <a:pt x="37" y="149"/>
                    </a:lnTo>
                    <a:lnTo>
                      <a:pt x="32" y="149"/>
                    </a:lnTo>
                    <a:lnTo>
                      <a:pt x="37" y="154"/>
                    </a:lnTo>
                    <a:lnTo>
                      <a:pt x="37" y="154"/>
                    </a:lnTo>
                    <a:lnTo>
                      <a:pt x="37" y="154"/>
                    </a:lnTo>
                    <a:lnTo>
                      <a:pt x="37" y="158"/>
                    </a:lnTo>
                    <a:lnTo>
                      <a:pt x="37" y="163"/>
                    </a:lnTo>
                    <a:lnTo>
                      <a:pt x="37" y="163"/>
                    </a:lnTo>
                    <a:lnTo>
                      <a:pt x="37" y="167"/>
                    </a:lnTo>
                    <a:lnTo>
                      <a:pt x="37" y="167"/>
                    </a:lnTo>
                    <a:lnTo>
                      <a:pt x="37" y="167"/>
                    </a:lnTo>
                    <a:lnTo>
                      <a:pt x="32" y="167"/>
                    </a:lnTo>
                    <a:lnTo>
                      <a:pt x="32" y="167"/>
                    </a:lnTo>
                    <a:lnTo>
                      <a:pt x="32" y="172"/>
                    </a:lnTo>
                    <a:lnTo>
                      <a:pt x="32" y="172"/>
                    </a:lnTo>
                    <a:lnTo>
                      <a:pt x="32" y="172"/>
                    </a:lnTo>
                    <a:lnTo>
                      <a:pt x="28" y="177"/>
                    </a:lnTo>
                    <a:lnTo>
                      <a:pt x="28" y="177"/>
                    </a:lnTo>
                    <a:lnTo>
                      <a:pt x="23" y="177"/>
                    </a:lnTo>
                    <a:lnTo>
                      <a:pt x="23" y="177"/>
                    </a:lnTo>
                    <a:lnTo>
                      <a:pt x="23" y="181"/>
                    </a:lnTo>
                    <a:lnTo>
                      <a:pt x="23" y="186"/>
                    </a:lnTo>
                    <a:lnTo>
                      <a:pt x="23" y="190"/>
                    </a:lnTo>
                    <a:lnTo>
                      <a:pt x="19" y="190"/>
                    </a:lnTo>
                    <a:lnTo>
                      <a:pt x="19" y="190"/>
                    </a:lnTo>
                    <a:lnTo>
                      <a:pt x="19" y="190"/>
                    </a:lnTo>
                    <a:lnTo>
                      <a:pt x="14" y="195"/>
                    </a:lnTo>
                    <a:lnTo>
                      <a:pt x="14" y="195"/>
                    </a:lnTo>
                    <a:lnTo>
                      <a:pt x="14" y="199"/>
                    </a:lnTo>
                    <a:lnTo>
                      <a:pt x="14" y="199"/>
                    </a:lnTo>
                    <a:lnTo>
                      <a:pt x="9" y="199"/>
                    </a:lnTo>
                    <a:lnTo>
                      <a:pt x="9" y="204"/>
                    </a:lnTo>
                    <a:lnTo>
                      <a:pt x="5" y="204"/>
                    </a:lnTo>
                    <a:lnTo>
                      <a:pt x="5" y="204"/>
                    </a:lnTo>
                    <a:lnTo>
                      <a:pt x="5" y="204"/>
                    </a:lnTo>
                    <a:lnTo>
                      <a:pt x="5" y="204"/>
                    </a:lnTo>
                    <a:lnTo>
                      <a:pt x="5" y="204"/>
                    </a:lnTo>
                    <a:lnTo>
                      <a:pt x="5" y="208"/>
                    </a:lnTo>
                    <a:moveTo>
                      <a:pt x="122" y="145"/>
                    </a:moveTo>
                    <a:lnTo>
                      <a:pt x="122" y="145"/>
                    </a:lnTo>
                    <a:lnTo>
                      <a:pt x="122" y="145"/>
                    </a:lnTo>
                    <a:lnTo>
                      <a:pt x="122" y="145"/>
                    </a:lnTo>
                    <a:lnTo>
                      <a:pt x="127" y="145"/>
                    </a:lnTo>
                    <a:lnTo>
                      <a:pt x="127" y="145"/>
                    </a:lnTo>
                    <a:lnTo>
                      <a:pt x="127" y="145"/>
                    </a:lnTo>
                    <a:lnTo>
                      <a:pt x="127" y="149"/>
                    </a:lnTo>
                    <a:lnTo>
                      <a:pt x="131" y="149"/>
                    </a:lnTo>
                    <a:lnTo>
                      <a:pt x="131" y="154"/>
                    </a:lnTo>
                    <a:lnTo>
                      <a:pt x="131" y="158"/>
                    </a:lnTo>
                    <a:lnTo>
                      <a:pt x="131" y="158"/>
                    </a:lnTo>
                    <a:lnTo>
                      <a:pt x="131" y="158"/>
                    </a:lnTo>
                    <a:lnTo>
                      <a:pt x="131" y="158"/>
                    </a:lnTo>
                    <a:lnTo>
                      <a:pt x="131" y="158"/>
                    </a:lnTo>
                    <a:lnTo>
                      <a:pt x="136" y="158"/>
                    </a:lnTo>
                    <a:lnTo>
                      <a:pt x="136" y="163"/>
                    </a:lnTo>
                    <a:lnTo>
                      <a:pt x="136" y="163"/>
                    </a:lnTo>
                    <a:lnTo>
                      <a:pt x="136" y="167"/>
                    </a:lnTo>
                    <a:lnTo>
                      <a:pt x="136" y="167"/>
                    </a:lnTo>
                    <a:lnTo>
                      <a:pt x="136" y="167"/>
                    </a:lnTo>
                    <a:lnTo>
                      <a:pt x="136" y="167"/>
                    </a:lnTo>
                    <a:lnTo>
                      <a:pt x="136" y="167"/>
                    </a:lnTo>
                    <a:lnTo>
                      <a:pt x="131" y="167"/>
                    </a:lnTo>
                    <a:lnTo>
                      <a:pt x="131" y="167"/>
                    </a:lnTo>
                    <a:lnTo>
                      <a:pt x="131" y="163"/>
                    </a:lnTo>
                    <a:lnTo>
                      <a:pt x="131" y="167"/>
                    </a:lnTo>
                    <a:lnTo>
                      <a:pt x="131" y="172"/>
                    </a:lnTo>
                    <a:lnTo>
                      <a:pt x="131" y="172"/>
                    </a:lnTo>
                    <a:lnTo>
                      <a:pt x="131" y="172"/>
                    </a:lnTo>
                    <a:lnTo>
                      <a:pt x="127" y="167"/>
                    </a:lnTo>
                    <a:lnTo>
                      <a:pt x="127" y="167"/>
                    </a:lnTo>
                    <a:lnTo>
                      <a:pt x="127" y="167"/>
                    </a:lnTo>
                    <a:lnTo>
                      <a:pt x="127" y="167"/>
                    </a:lnTo>
                    <a:lnTo>
                      <a:pt x="127" y="163"/>
                    </a:lnTo>
                    <a:lnTo>
                      <a:pt x="127" y="158"/>
                    </a:lnTo>
                    <a:lnTo>
                      <a:pt x="127" y="158"/>
                    </a:lnTo>
                    <a:lnTo>
                      <a:pt x="127" y="158"/>
                    </a:lnTo>
                    <a:lnTo>
                      <a:pt x="127" y="154"/>
                    </a:lnTo>
                    <a:lnTo>
                      <a:pt x="122" y="154"/>
                    </a:lnTo>
                    <a:lnTo>
                      <a:pt x="122" y="154"/>
                    </a:lnTo>
                    <a:lnTo>
                      <a:pt x="122" y="154"/>
                    </a:lnTo>
                    <a:lnTo>
                      <a:pt x="118" y="154"/>
                    </a:lnTo>
                    <a:lnTo>
                      <a:pt x="118" y="149"/>
                    </a:lnTo>
                    <a:lnTo>
                      <a:pt x="118" y="145"/>
                    </a:lnTo>
                    <a:lnTo>
                      <a:pt x="118" y="145"/>
                    </a:lnTo>
                    <a:lnTo>
                      <a:pt x="118" y="140"/>
                    </a:lnTo>
                    <a:lnTo>
                      <a:pt x="118" y="140"/>
                    </a:lnTo>
                    <a:lnTo>
                      <a:pt x="118" y="140"/>
                    </a:lnTo>
                    <a:lnTo>
                      <a:pt x="118" y="145"/>
                    </a:lnTo>
                    <a:lnTo>
                      <a:pt x="118" y="145"/>
                    </a:lnTo>
                    <a:lnTo>
                      <a:pt x="118" y="145"/>
                    </a:lnTo>
                    <a:lnTo>
                      <a:pt x="122" y="145"/>
                    </a:lnTo>
                    <a:moveTo>
                      <a:pt x="82" y="140"/>
                    </a:moveTo>
                    <a:lnTo>
                      <a:pt x="82" y="140"/>
                    </a:lnTo>
                    <a:lnTo>
                      <a:pt x="86" y="140"/>
                    </a:lnTo>
                    <a:lnTo>
                      <a:pt x="86" y="140"/>
                    </a:lnTo>
                    <a:lnTo>
                      <a:pt x="91" y="140"/>
                    </a:lnTo>
                    <a:lnTo>
                      <a:pt x="91" y="140"/>
                    </a:lnTo>
                    <a:lnTo>
                      <a:pt x="91" y="145"/>
                    </a:lnTo>
                    <a:lnTo>
                      <a:pt x="91" y="145"/>
                    </a:lnTo>
                    <a:lnTo>
                      <a:pt x="95" y="140"/>
                    </a:lnTo>
                    <a:lnTo>
                      <a:pt x="95" y="140"/>
                    </a:lnTo>
                    <a:lnTo>
                      <a:pt x="95" y="145"/>
                    </a:lnTo>
                    <a:lnTo>
                      <a:pt x="95" y="145"/>
                    </a:lnTo>
                    <a:lnTo>
                      <a:pt x="95" y="145"/>
                    </a:lnTo>
                    <a:lnTo>
                      <a:pt x="95" y="149"/>
                    </a:lnTo>
                    <a:lnTo>
                      <a:pt x="95" y="149"/>
                    </a:lnTo>
                    <a:lnTo>
                      <a:pt x="95" y="149"/>
                    </a:lnTo>
                    <a:lnTo>
                      <a:pt x="91" y="154"/>
                    </a:lnTo>
                    <a:lnTo>
                      <a:pt x="91" y="154"/>
                    </a:lnTo>
                    <a:lnTo>
                      <a:pt x="91" y="154"/>
                    </a:lnTo>
                    <a:lnTo>
                      <a:pt x="91" y="154"/>
                    </a:lnTo>
                    <a:lnTo>
                      <a:pt x="91" y="158"/>
                    </a:lnTo>
                    <a:lnTo>
                      <a:pt x="91" y="158"/>
                    </a:lnTo>
                    <a:lnTo>
                      <a:pt x="86" y="158"/>
                    </a:lnTo>
                    <a:lnTo>
                      <a:pt x="82" y="158"/>
                    </a:lnTo>
                    <a:lnTo>
                      <a:pt x="82" y="163"/>
                    </a:lnTo>
                    <a:lnTo>
                      <a:pt x="82" y="163"/>
                    </a:lnTo>
                    <a:lnTo>
                      <a:pt x="77" y="163"/>
                    </a:lnTo>
                    <a:lnTo>
                      <a:pt x="77" y="163"/>
                    </a:lnTo>
                    <a:lnTo>
                      <a:pt x="77" y="163"/>
                    </a:lnTo>
                    <a:lnTo>
                      <a:pt x="77" y="163"/>
                    </a:lnTo>
                    <a:lnTo>
                      <a:pt x="77" y="158"/>
                    </a:lnTo>
                    <a:lnTo>
                      <a:pt x="77" y="158"/>
                    </a:lnTo>
                    <a:lnTo>
                      <a:pt x="77" y="158"/>
                    </a:lnTo>
                    <a:lnTo>
                      <a:pt x="77" y="154"/>
                    </a:lnTo>
                    <a:lnTo>
                      <a:pt x="77" y="154"/>
                    </a:lnTo>
                    <a:lnTo>
                      <a:pt x="77" y="149"/>
                    </a:lnTo>
                    <a:lnTo>
                      <a:pt x="77" y="145"/>
                    </a:lnTo>
                    <a:lnTo>
                      <a:pt x="77" y="140"/>
                    </a:lnTo>
                    <a:lnTo>
                      <a:pt x="77" y="140"/>
                    </a:lnTo>
                    <a:lnTo>
                      <a:pt x="77" y="140"/>
                    </a:lnTo>
                    <a:lnTo>
                      <a:pt x="73" y="136"/>
                    </a:lnTo>
                    <a:lnTo>
                      <a:pt x="73" y="136"/>
                    </a:lnTo>
                    <a:lnTo>
                      <a:pt x="73" y="136"/>
                    </a:lnTo>
                    <a:lnTo>
                      <a:pt x="73" y="136"/>
                    </a:lnTo>
                    <a:lnTo>
                      <a:pt x="77" y="136"/>
                    </a:lnTo>
                    <a:lnTo>
                      <a:pt x="77" y="136"/>
                    </a:lnTo>
                    <a:lnTo>
                      <a:pt x="82" y="136"/>
                    </a:lnTo>
                    <a:lnTo>
                      <a:pt x="82" y="140"/>
                    </a:lnTo>
                    <a:lnTo>
                      <a:pt x="82" y="140"/>
                    </a:lnTo>
                    <a:moveTo>
                      <a:pt x="127" y="122"/>
                    </a:moveTo>
                    <a:lnTo>
                      <a:pt x="127" y="122"/>
                    </a:lnTo>
                    <a:lnTo>
                      <a:pt x="131" y="122"/>
                    </a:lnTo>
                    <a:lnTo>
                      <a:pt x="131" y="122"/>
                    </a:lnTo>
                    <a:lnTo>
                      <a:pt x="131" y="127"/>
                    </a:lnTo>
                    <a:lnTo>
                      <a:pt x="131" y="127"/>
                    </a:lnTo>
                    <a:lnTo>
                      <a:pt x="131" y="127"/>
                    </a:lnTo>
                    <a:lnTo>
                      <a:pt x="131" y="127"/>
                    </a:lnTo>
                    <a:lnTo>
                      <a:pt x="136" y="127"/>
                    </a:lnTo>
                    <a:lnTo>
                      <a:pt x="136" y="127"/>
                    </a:lnTo>
                    <a:lnTo>
                      <a:pt x="136" y="131"/>
                    </a:lnTo>
                    <a:lnTo>
                      <a:pt x="136" y="131"/>
                    </a:lnTo>
                    <a:lnTo>
                      <a:pt x="136" y="136"/>
                    </a:lnTo>
                    <a:lnTo>
                      <a:pt x="136" y="136"/>
                    </a:lnTo>
                    <a:lnTo>
                      <a:pt x="136" y="140"/>
                    </a:lnTo>
                    <a:lnTo>
                      <a:pt x="136" y="140"/>
                    </a:lnTo>
                    <a:lnTo>
                      <a:pt x="136" y="140"/>
                    </a:lnTo>
                    <a:lnTo>
                      <a:pt x="136" y="145"/>
                    </a:lnTo>
                    <a:lnTo>
                      <a:pt x="140" y="145"/>
                    </a:lnTo>
                    <a:lnTo>
                      <a:pt x="140" y="145"/>
                    </a:lnTo>
                    <a:lnTo>
                      <a:pt x="140" y="145"/>
                    </a:lnTo>
                    <a:lnTo>
                      <a:pt x="140" y="145"/>
                    </a:lnTo>
                    <a:lnTo>
                      <a:pt x="140" y="149"/>
                    </a:lnTo>
                    <a:lnTo>
                      <a:pt x="140" y="149"/>
                    </a:lnTo>
                    <a:lnTo>
                      <a:pt x="140" y="149"/>
                    </a:lnTo>
                    <a:lnTo>
                      <a:pt x="140" y="149"/>
                    </a:lnTo>
                    <a:lnTo>
                      <a:pt x="140" y="149"/>
                    </a:lnTo>
                    <a:lnTo>
                      <a:pt x="136" y="149"/>
                    </a:lnTo>
                    <a:lnTo>
                      <a:pt x="136" y="149"/>
                    </a:lnTo>
                    <a:lnTo>
                      <a:pt x="131" y="149"/>
                    </a:lnTo>
                    <a:lnTo>
                      <a:pt x="131" y="145"/>
                    </a:lnTo>
                    <a:lnTo>
                      <a:pt x="131" y="145"/>
                    </a:lnTo>
                    <a:lnTo>
                      <a:pt x="127" y="145"/>
                    </a:lnTo>
                    <a:lnTo>
                      <a:pt x="127" y="140"/>
                    </a:lnTo>
                    <a:lnTo>
                      <a:pt x="127" y="140"/>
                    </a:lnTo>
                    <a:lnTo>
                      <a:pt x="127" y="140"/>
                    </a:lnTo>
                    <a:lnTo>
                      <a:pt x="127" y="136"/>
                    </a:lnTo>
                    <a:lnTo>
                      <a:pt x="127" y="136"/>
                    </a:lnTo>
                    <a:lnTo>
                      <a:pt x="127" y="136"/>
                    </a:lnTo>
                    <a:lnTo>
                      <a:pt x="122" y="136"/>
                    </a:lnTo>
                    <a:lnTo>
                      <a:pt x="122" y="136"/>
                    </a:lnTo>
                    <a:lnTo>
                      <a:pt x="122" y="136"/>
                    </a:lnTo>
                    <a:lnTo>
                      <a:pt x="122" y="131"/>
                    </a:lnTo>
                    <a:lnTo>
                      <a:pt x="122" y="131"/>
                    </a:lnTo>
                    <a:lnTo>
                      <a:pt x="118" y="131"/>
                    </a:lnTo>
                    <a:lnTo>
                      <a:pt x="118" y="131"/>
                    </a:lnTo>
                    <a:lnTo>
                      <a:pt x="118" y="127"/>
                    </a:lnTo>
                    <a:lnTo>
                      <a:pt x="113" y="127"/>
                    </a:lnTo>
                    <a:lnTo>
                      <a:pt x="113" y="122"/>
                    </a:lnTo>
                    <a:lnTo>
                      <a:pt x="113" y="122"/>
                    </a:lnTo>
                    <a:lnTo>
                      <a:pt x="118" y="122"/>
                    </a:lnTo>
                    <a:lnTo>
                      <a:pt x="122" y="122"/>
                    </a:lnTo>
                    <a:lnTo>
                      <a:pt x="127" y="118"/>
                    </a:lnTo>
                    <a:lnTo>
                      <a:pt x="127" y="122"/>
                    </a:lnTo>
                    <a:moveTo>
                      <a:pt x="104" y="127"/>
                    </a:moveTo>
                    <a:lnTo>
                      <a:pt x="104" y="127"/>
                    </a:lnTo>
                    <a:lnTo>
                      <a:pt x="104" y="127"/>
                    </a:lnTo>
                    <a:lnTo>
                      <a:pt x="109" y="131"/>
                    </a:lnTo>
                    <a:lnTo>
                      <a:pt x="109" y="136"/>
                    </a:lnTo>
                    <a:lnTo>
                      <a:pt x="109" y="136"/>
                    </a:lnTo>
                    <a:lnTo>
                      <a:pt x="109" y="136"/>
                    </a:lnTo>
                    <a:lnTo>
                      <a:pt x="104" y="136"/>
                    </a:lnTo>
                    <a:lnTo>
                      <a:pt x="104" y="131"/>
                    </a:lnTo>
                    <a:lnTo>
                      <a:pt x="104" y="131"/>
                    </a:lnTo>
                    <a:lnTo>
                      <a:pt x="104" y="131"/>
                    </a:lnTo>
                    <a:lnTo>
                      <a:pt x="104" y="131"/>
                    </a:lnTo>
                    <a:lnTo>
                      <a:pt x="104" y="131"/>
                    </a:lnTo>
                    <a:lnTo>
                      <a:pt x="100" y="131"/>
                    </a:lnTo>
                    <a:lnTo>
                      <a:pt x="100" y="127"/>
                    </a:lnTo>
                    <a:lnTo>
                      <a:pt x="100" y="127"/>
                    </a:lnTo>
                    <a:lnTo>
                      <a:pt x="100" y="127"/>
                    </a:lnTo>
                    <a:lnTo>
                      <a:pt x="95" y="131"/>
                    </a:lnTo>
                    <a:lnTo>
                      <a:pt x="95" y="136"/>
                    </a:lnTo>
                    <a:lnTo>
                      <a:pt x="95" y="131"/>
                    </a:lnTo>
                    <a:lnTo>
                      <a:pt x="95" y="131"/>
                    </a:lnTo>
                    <a:lnTo>
                      <a:pt x="95" y="127"/>
                    </a:lnTo>
                    <a:lnTo>
                      <a:pt x="95" y="122"/>
                    </a:lnTo>
                    <a:lnTo>
                      <a:pt x="95" y="122"/>
                    </a:lnTo>
                    <a:lnTo>
                      <a:pt x="95" y="122"/>
                    </a:lnTo>
                    <a:lnTo>
                      <a:pt x="95" y="122"/>
                    </a:lnTo>
                    <a:lnTo>
                      <a:pt x="100" y="122"/>
                    </a:lnTo>
                    <a:lnTo>
                      <a:pt x="100" y="122"/>
                    </a:lnTo>
                    <a:lnTo>
                      <a:pt x="100" y="122"/>
                    </a:lnTo>
                    <a:lnTo>
                      <a:pt x="104" y="127"/>
                    </a:lnTo>
                    <a:moveTo>
                      <a:pt x="46" y="104"/>
                    </a:moveTo>
                    <a:lnTo>
                      <a:pt x="46" y="104"/>
                    </a:lnTo>
                    <a:lnTo>
                      <a:pt x="46" y="104"/>
                    </a:lnTo>
                    <a:lnTo>
                      <a:pt x="50" y="104"/>
                    </a:lnTo>
                    <a:lnTo>
                      <a:pt x="50" y="104"/>
                    </a:lnTo>
                    <a:lnTo>
                      <a:pt x="50" y="104"/>
                    </a:lnTo>
                    <a:lnTo>
                      <a:pt x="55" y="104"/>
                    </a:lnTo>
                    <a:lnTo>
                      <a:pt x="55" y="104"/>
                    </a:lnTo>
                    <a:lnTo>
                      <a:pt x="55" y="104"/>
                    </a:lnTo>
                    <a:lnTo>
                      <a:pt x="59" y="104"/>
                    </a:lnTo>
                    <a:lnTo>
                      <a:pt x="59" y="109"/>
                    </a:lnTo>
                    <a:lnTo>
                      <a:pt x="59" y="109"/>
                    </a:lnTo>
                    <a:lnTo>
                      <a:pt x="64" y="109"/>
                    </a:lnTo>
                    <a:lnTo>
                      <a:pt x="64" y="109"/>
                    </a:lnTo>
                    <a:lnTo>
                      <a:pt x="64" y="113"/>
                    </a:lnTo>
                    <a:lnTo>
                      <a:pt x="64" y="113"/>
                    </a:lnTo>
                    <a:lnTo>
                      <a:pt x="64" y="118"/>
                    </a:lnTo>
                    <a:lnTo>
                      <a:pt x="64" y="118"/>
                    </a:lnTo>
                    <a:lnTo>
                      <a:pt x="64" y="122"/>
                    </a:lnTo>
                    <a:lnTo>
                      <a:pt x="64" y="122"/>
                    </a:lnTo>
                    <a:lnTo>
                      <a:pt x="64" y="122"/>
                    </a:lnTo>
                    <a:lnTo>
                      <a:pt x="64" y="127"/>
                    </a:lnTo>
                    <a:lnTo>
                      <a:pt x="64" y="127"/>
                    </a:lnTo>
                    <a:lnTo>
                      <a:pt x="64" y="127"/>
                    </a:lnTo>
                    <a:lnTo>
                      <a:pt x="64" y="127"/>
                    </a:lnTo>
                    <a:lnTo>
                      <a:pt x="64" y="127"/>
                    </a:lnTo>
                    <a:lnTo>
                      <a:pt x="59" y="127"/>
                    </a:lnTo>
                    <a:lnTo>
                      <a:pt x="59" y="127"/>
                    </a:lnTo>
                    <a:lnTo>
                      <a:pt x="59" y="127"/>
                    </a:lnTo>
                    <a:lnTo>
                      <a:pt x="59" y="127"/>
                    </a:lnTo>
                    <a:lnTo>
                      <a:pt x="59" y="127"/>
                    </a:lnTo>
                    <a:lnTo>
                      <a:pt x="59" y="127"/>
                    </a:lnTo>
                    <a:lnTo>
                      <a:pt x="55" y="127"/>
                    </a:lnTo>
                    <a:lnTo>
                      <a:pt x="55" y="122"/>
                    </a:lnTo>
                    <a:lnTo>
                      <a:pt x="55" y="122"/>
                    </a:lnTo>
                    <a:lnTo>
                      <a:pt x="55" y="122"/>
                    </a:lnTo>
                    <a:lnTo>
                      <a:pt x="55" y="118"/>
                    </a:lnTo>
                    <a:lnTo>
                      <a:pt x="50" y="118"/>
                    </a:lnTo>
                    <a:lnTo>
                      <a:pt x="50" y="118"/>
                    </a:lnTo>
                    <a:lnTo>
                      <a:pt x="50" y="118"/>
                    </a:lnTo>
                    <a:lnTo>
                      <a:pt x="50" y="118"/>
                    </a:lnTo>
                    <a:lnTo>
                      <a:pt x="50" y="113"/>
                    </a:lnTo>
                    <a:lnTo>
                      <a:pt x="46" y="109"/>
                    </a:lnTo>
                    <a:lnTo>
                      <a:pt x="46" y="109"/>
                    </a:lnTo>
                    <a:lnTo>
                      <a:pt x="46" y="109"/>
                    </a:lnTo>
                    <a:lnTo>
                      <a:pt x="46" y="109"/>
                    </a:lnTo>
                    <a:lnTo>
                      <a:pt x="46" y="109"/>
                    </a:lnTo>
                    <a:lnTo>
                      <a:pt x="41" y="104"/>
                    </a:lnTo>
                    <a:lnTo>
                      <a:pt x="41" y="104"/>
                    </a:lnTo>
                    <a:lnTo>
                      <a:pt x="41" y="104"/>
                    </a:lnTo>
                    <a:lnTo>
                      <a:pt x="41" y="104"/>
                    </a:lnTo>
                    <a:lnTo>
                      <a:pt x="41" y="104"/>
                    </a:lnTo>
                    <a:lnTo>
                      <a:pt x="41" y="104"/>
                    </a:lnTo>
                    <a:lnTo>
                      <a:pt x="41" y="104"/>
                    </a:lnTo>
                    <a:lnTo>
                      <a:pt x="46" y="104"/>
                    </a:lnTo>
                    <a:lnTo>
                      <a:pt x="46" y="104"/>
                    </a:lnTo>
                    <a:moveTo>
                      <a:pt x="32" y="0"/>
                    </a:moveTo>
                    <a:lnTo>
                      <a:pt x="32" y="0"/>
                    </a:lnTo>
                    <a:lnTo>
                      <a:pt x="32" y="0"/>
                    </a:lnTo>
                    <a:lnTo>
                      <a:pt x="41" y="5"/>
                    </a:lnTo>
                    <a:lnTo>
                      <a:pt x="41" y="5"/>
                    </a:lnTo>
                    <a:lnTo>
                      <a:pt x="46" y="5"/>
                    </a:lnTo>
                    <a:lnTo>
                      <a:pt x="46" y="5"/>
                    </a:lnTo>
                    <a:lnTo>
                      <a:pt x="50" y="5"/>
                    </a:lnTo>
                    <a:lnTo>
                      <a:pt x="50" y="5"/>
                    </a:lnTo>
                    <a:lnTo>
                      <a:pt x="50" y="0"/>
                    </a:lnTo>
                    <a:lnTo>
                      <a:pt x="50" y="0"/>
                    </a:lnTo>
                    <a:lnTo>
                      <a:pt x="50" y="0"/>
                    </a:lnTo>
                    <a:lnTo>
                      <a:pt x="50" y="0"/>
                    </a:lnTo>
                    <a:lnTo>
                      <a:pt x="55" y="5"/>
                    </a:lnTo>
                    <a:lnTo>
                      <a:pt x="55" y="5"/>
                    </a:lnTo>
                    <a:lnTo>
                      <a:pt x="50" y="9"/>
                    </a:lnTo>
                    <a:lnTo>
                      <a:pt x="50" y="9"/>
                    </a:lnTo>
                    <a:lnTo>
                      <a:pt x="55" y="14"/>
                    </a:lnTo>
                    <a:lnTo>
                      <a:pt x="55" y="18"/>
                    </a:lnTo>
                    <a:lnTo>
                      <a:pt x="55" y="18"/>
                    </a:lnTo>
                    <a:lnTo>
                      <a:pt x="55" y="23"/>
                    </a:lnTo>
                    <a:lnTo>
                      <a:pt x="55" y="23"/>
                    </a:lnTo>
                    <a:lnTo>
                      <a:pt x="59" y="23"/>
                    </a:lnTo>
                    <a:lnTo>
                      <a:pt x="59" y="23"/>
                    </a:lnTo>
                    <a:lnTo>
                      <a:pt x="59" y="27"/>
                    </a:lnTo>
                    <a:lnTo>
                      <a:pt x="59" y="27"/>
                    </a:lnTo>
                    <a:lnTo>
                      <a:pt x="59" y="27"/>
                    </a:lnTo>
                    <a:lnTo>
                      <a:pt x="64" y="27"/>
                    </a:lnTo>
                    <a:lnTo>
                      <a:pt x="64" y="27"/>
                    </a:lnTo>
                    <a:lnTo>
                      <a:pt x="64" y="32"/>
                    </a:lnTo>
                    <a:lnTo>
                      <a:pt x="64" y="36"/>
                    </a:lnTo>
                    <a:lnTo>
                      <a:pt x="59" y="41"/>
                    </a:lnTo>
                    <a:lnTo>
                      <a:pt x="59" y="45"/>
                    </a:lnTo>
                    <a:lnTo>
                      <a:pt x="59" y="45"/>
                    </a:lnTo>
                    <a:lnTo>
                      <a:pt x="59" y="50"/>
                    </a:lnTo>
                    <a:lnTo>
                      <a:pt x="55" y="50"/>
                    </a:lnTo>
                    <a:lnTo>
                      <a:pt x="55" y="50"/>
                    </a:lnTo>
                    <a:lnTo>
                      <a:pt x="50" y="54"/>
                    </a:lnTo>
                    <a:lnTo>
                      <a:pt x="50" y="54"/>
                    </a:lnTo>
                    <a:lnTo>
                      <a:pt x="55" y="54"/>
                    </a:lnTo>
                    <a:lnTo>
                      <a:pt x="55" y="59"/>
                    </a:lnTo>
                    <a:lnTo>
                      <a:pt x="55" y="59"/>
                    </a:lnTo>
                    <a:lnTo>
                      <a:pt x="55" y="59"/>
                    </a:lnTo>
                    <a:lnTo>
                      <a:pt x="50" y="63"/>
                    </a:lnTo>
                    <a:lnTo>
                      <a:pt x="50" y="63"/>
                    </a:lnTo>
                    <a:lnTo>
                      <a:pt x="50" y="63"/>
                    </a:lnTo>
                    <a:lnTo>
                      <a:pt x="50" y="63"/>
                    </a:lnTo>
                    <a:lnTo>
                      <a:pt x="50" y="68"/>
                    </a:lnTo>
                    <a:lnTo>
                      <a:pt x="50" y="68"/>
                    </a:lnTo>
                    <a:lnTo>
                      <a:pt x="55" y="73"/>
                    </a:lnTo>
                    <a:lnTo>
                      <a:pt x="59" y="77"/>
                    </a:lnTo>
                    <a:lnTo>
                      <a:pt x="59" y="77"/>
                    </a:lnTo>
                    <a:lnTo>
                      <a:pt x="59" y="77"/>
                    </a:lnTo>
                    <a:lnTo>
                      <a:pt x="59" y="77"/>
                    </a:lnTo>
                    <a:lnTo>
                      <a:pt x="59" y="82"/>
                    </a:lnTo>
                    <a:lnTo>
                      <a:pt x="59" y="82"/>
                    </a:lnTo>
                    <a:lnTo>
                      <a:pt x="64" y="86"/>
                    </a:lnTo>
                    <a:lnTo>
                      <a:pt x="64" y="91"/>
                    </a:lnTo>
                    <a:lnTo>
                      <a:pt x="64" y="91"/>
                    </a:lnTo>
                    <a:lnTo>
                      <a:pt x="64" y="91"/>
                    </a:lnTo>
                    <a:lnTo>
                      <a:pt x="64" y="91"/>
                    </a:lnTo>
                    <a:lnTo>
                      <a:pt x="68" y="95"/>
                    </a:lnTo>
                    <a:lnTo>
                      <a:pt x="68" y="95"/>
                    </a:lnTo>
                    <a:lnTo>
                      <a:pt x="73" y="95"/>
                    </a:lnTo>
                    <a:lnTo>
                      <a:pt x="73" y="91"/>
                    </a:lnTo>
                    <a:lnTo>
                      <a:pt x="73" y="91"/>
                    </a:lnTo>
                    <a:lnTo>
                      <a:pt x="73" y="91"/>
                    </a:lnTo>
                    <a:lnTo>
                      <a:pt x="68" y="91"/>
                    </a:lnTo>
                    <a:lnTo>
                      <a:pt x="68" y="91"/>
                    </a:lnTo>
                    <a:lnTo>
                      <a:pt x="68" y="86"/>
                    </a:lnTo>
                    <a:lnTo>
                      <a:pt x="73" y="86"/>
                    </a:lnTo>
                    <a:lnTo>
                      <a:pt x="73" y="86"/>
                    </a:lnTo>
                    <a:lnTo>
                      <a:pt x="73" y="86"/>
                    </a:lnTo>
                    <a:lnTo>
                      <a:pt x="77" y="86"/>
                    </a:lnTo>
                    <a:lnTo>
                      <a:pt x="77" y="86"/>
                    </a:lnTo>
                    <a:lnTo>
                      <a:pt x="82" y="86"/>
                    </a:lnTo>
                    <a:lnTo>
                      <a:pt x="82" y="86"/>
                    </a:lnTo>
                    <a:lnTo>
                      <a:pt x="82" y="91"/>
                    </a:lnTo>
                    <a:lnTo>
                      <a:pt x="86" y="91"/>
                    </a:lnTo>
                    <a:lnTo>
                      <a:pt x="86" y="95"/>
                    </a:lnTo>
                    <a:lnTo>
                      <a:pt x="86" y="95"/>
                    </a:lnTo>
                    <a:lnTo>
                      <a:pt x="86" y="95"/>
                    </a:lnTo>
                    <a:lnTo>
                      <a:pt x="86" y="95"/>
                    </a:lnTo>
                    <a:lnTo>
                      <a:pt x="91" y="95"/>
                    </a:lnTo>
                    <a:lnTo>
                      <a:pt x="91" y="95"/>
                    </a:lnTo>
                    <a:lnTo>
                      <a:pt x="91" y="91"/>
                    </a:lnTo>
                    <a:lnTo>
                      <a:pt x="91" y="91"/>
                    </a:lnTo>
                    <a:lnTo>
                      <a:pt x="91" y="91"/>
                    </a:lnTo>
                    <a:lnTo>
                      <a:pt x="91" y="91"/>
                    </a:lnTo>
                    <a:lnTo>
                      <a:pt x="91" y="91"/>
                    </a:lnTo>
                    <a:lnTo>
                      <a:pt x="91" y="91"/>
                    </a:lnTo>
                    <a:lnTo>
                      <a:pt x="95" y="95"/>
                    </a:lnTo>
                    <a:lnTo>
                      <a:pt x="95" y="95"/>
                    </a:lnTo>
                    <a:lnTo>
                      <a:pt x="95" y="95"/>
                    </a:lnTo>
                    <a:lnTo>
                      <a:pt x="100" y="95"/>
                    </a:lnTo>
                    <a:lnTo>
                      <a:pt x="100" y="95"/>
                    </a:lnTo>
                    <a:lnTo>
                      <a:pt x="100" y="95"/>
                    </a:lnTo>
                    <a:lnTo>
                      <a:pt x="95" y="95"/>
                    </a:lnTo>
                    <a:lnTo>
                      <a:pt x="95" y="100"/>
                    </a:lnTo>
                    <a:lnTo>
                      <a:pt x="95" y="100"/>
                    </a:lnTo>
                    <a:lnTo>
                      <a:pt x="100" y="104"/>
                    </a:lnTo>
                    <a:lnTo>
                      <a:pt x="100" y="104"/>
                    </a:lnTo>
                    <a:lnTo>
                      <a:pt x="100" y="104"/>
                    </a:lnTo>
                    <a:lnTo>
                      <a:pt x="100" y="109"/>
                    </a:lnTo>
                    <a:lnTo>
                      <a:pt x="100" y="109"/>
                    </a:lnTo>
                    <a:lnTo>
                      <a:pt x="104" y="109"/>
                    </a:lnTo>
                    <a:lnTo>
                      <a:pt x="104" y="109"/>
                    </a:lnTo>
                    <a:lnTo>
                      <a:pt x="104" y="109"/>
                    </a:lnTo>
                    <a:lnTo>
                      <a:pt x="109" y="109"/>
                    </a:lnTo>
                    <a:lnTo>
                      <a:pt x="109" y="109"/>
                    </a:lnTo>
                    <a:lnTo>
                      <a:pt x="109" y="118"/>
                    </a:lnTo>
                    <a:lnTo>
                      <a:pt x="109" y="122"/>
                    </a:lnTo>
                    <a:lnTo>
                      <a:pt x="104" y="118"/>
                    </a:lnTo>
                    <a:lnTo>
                      <a:pt x="104" y="118"/>
                    </a:lnTo>
                    <a:lnTo>
                      <a:pt x="104" y="113"/>
                    </a:lnTo>
                    <a:lnTo>
                      <a:pt x="104" y="113"/>
                    </a:lnTo>
                    <a:lnTo>
                      <a:pt x="104" y="113"/>
                    </a:lnTo>
                    <a:lnTo>
                      <a:pt x="104" y="113"/>
                    </a:lnTo>
                    <a:lnTo>
                      <a:pt x="100" y="113"/>
                    </a:lnTo>
                    <a:lnTo>
                      <a:pt x="100" y="113"/>
                    </a:lnTo>
                    <a:lnTo>
                      <a:pt x="100" y="113"/>
                    </a:lnTo>
                    <a:lnTo>
                      <a:pt x="95" y="109"/>
                    </a:lnTo>
                    <a:lnTo>
                      <a:pt x="95" y="109"/>
                    </a:lnTo>
                    <a:lnTo>
                      <a:pt x="91" y="109"/>
                    </a:lnTo>
                    <a:lnTo>
                      <a:pt x="91" y="109"/>
                    </a:lnTo>
                    <a:lnTo>
                      <a:pt x="91" y="104"/>
                    </a:lnTo>
                    <a:lnTo>
                      <a:pt x="91" y="104"/>
                    </a:lnTo>
                    <a:lnTo>
                      <a:pt x="91" y="104"/>
                    </a:lnTo>
                    <a:lnTo>
                      <a:pt x="82" y="100"/>
                    </a:lnTo>
                    <a:lnTo>
                      <a:pt x="82" y="100"/>
                    </a:lnTo>
                    <a:lnTo>
                      <a:pt x="82" y="95"/>
                    </a:lnTo>
                    <a:lnTo>
                      <a:pt x="77" y="95"/>
                    </a:lnTo>
                    <a:lnTo>
                      <a:pt x="77" y="95"/>
                    </a:lnTo>
                    <a:lnTo>
                      <a:pt x="77" y="95"/>
                    </a:lnTo>
                    <a:lnTo>
                      <a:pt x="77" y="95"/>
                    </a:lnTo>
                    <a:lnTo>
                      <a:pt x="77" y="95"/>
                    </a:lnTo>
                    <a:lnTo>
                      <a:pt x="77" y="95"/>
                    </a:lnTo>
                    <a:lnTo>
                      <a:pt x="77" y="100"/>
                    </a:lnTo>
                    <a:lnTo>
                      <a:pt x="77" y="100"/>
                    </a:lnTo>
                    <a:lnTo>
                      <a:pt x="77" y="100"/>
                    </a:lnTo>
                    <a:lnTo>
                      <a:pt x="77" y="100"/>
                    </a:lnTo>
                    <a:lnTo>
                      <a:pt x="82" y="104"/>
                    </a:lnTo>
                    <a:lnTo>
                      <a:pt x="82" y="109"/>
                    </a:lnTo>
                    <a:lnTo>
                      <a:pt x="82" y="109"/>
                    </a:lnTo>
                    <a:lnTo>
                      <a:pt x="77" y="109"/>
                    </a:lnTo>
                    <a:lnTo>
                      <a:pt x="77" y="104"/>
                    </a:lnTo>
                    <a:lnTo>
                      <a:pt x="77" y="104"/>
                    </a:lnTo>
                    <a:lnTo>
                      <a:pt x="77" y="104"/>
                    </a:lnTo>
                    <a:lnTo>
                      <a:pt x="77" y="100"/>
                    </a:lnTo>
                    <a:lnTo>
                      <a:pt x="73" y="100"/>
                    </a:lnTo>
                    <a:lnTo>
                      <a:pt x="68" y="95"/>
                    </a:lnTo>
                    <a:lnTo>
                      <a:pt x="64" y="95"/>
                    </a:lnTo>
                    <a:lnTo>
                      <a:pt x="64" y="95"/>
                    </a:lnTo>
                    <a:lnTo>
                      <a:pt x="64" y="95"/>
                    </a:lnTo>
                    <a:lnTo>
                      <a:pt x="59" y="95"/>
                    </a:lnTo>
                    <a:lnTo>
                      <a:pt x="59" y="95"/>
                    </a:lnTo>
                    <a:lnTo>
                      <a:pt x="59" y="95"/>
                    </a:lnTo>
                    <a:lnTo>
                      <a:pt x="59" y="100"/>
                    </a:lnTo>
                    <a:lnTo>
                      <a:pt x="59" y="100"/>
                    </a:lnTo>
                    <a:lnTo>
                      <a:pt x="55" y="100"/>
                    </a:lnTo>
                    <a:lnTo>
                      <a:pt x="55" y="100"/>
                    </a:lnTo>
                    <a:lnTo>
                      <a:pt x="50" y="95"/>
                    </a:lnTo>
                    <a:lnTo>
                      <a:pt x="50" y="95"/>
                    </a:lnTo>
                    <a:lnTo>
                      <a:pt x="46" y="95"/>
                    </a:lnTo>
                    <a:lnTo>
                      <a:pt x="46" y="95"/>
                    </a:lnTo>
                    <a:lnTo>
                      <a:pt x="46" y="95"/>
                    </a:lnTo>
                    <a:lnTo>
                      <a:pt x="41" y="91"/>
                    </a:lnTo>
                    <a:lnTo>
                      <a:pt x="41" y="91"/>
                    </a:lnTo>
                    <a:lnTo>
                      <a:pt x="41" y="86"/>
                    </a:lnTo>
                    <a:lnTo>
                      <a:pt x="41" y="86"/>
                    </a:lnTo>
                    <a:lnTo>
                      <a:pt x="46" y="82"/>
                    </a:lnTo>
                    <a:lnTo>
                      <a:pt x="46" y="82"/>
                    </a:lnTo>
                    <a:lnTo>
                      <a:pt x="46" y="77"/>
                    </a:lnTo>
                    <a:lnTo>
                      <a:pt x="46" y="77"/>
                    </a:lnTo>
                    <a:lnTo>
                      <a:pt x="41" y="77"/>
                    </a:lnTo>
                    <a:lnTo>
                      <a:pt x="41" y="77"/>
                    </a:lnTo>
                    <a:lnTo>
                      <a:pt x="41" y="77"/>
                    </a:lnTo>
                    <a:lnTo>
                      <a:pt x="41" y="73"/>
                    </a:lnTo>
                    <a:lnTo>
                      <a:pt x="41" y="77"/>
                    </a:lnTo>
                    <a:lnTo>
                      <a:pt x="41" y="82"/>
                    </a:lnTo>
                    <a:lnTo>
                      <a:pt x="41" y="82"/>
                    </a:lnTo>
                    <a:lnTo>
                      <a:pt x="41" y="82"/>
                    </a:lnTo>
                    <a:lnTo>
                      <a:pt x="41" y="82"/>
                    </a:lnTo>
                    <a:lnTo>
                      <a:pt x="37" y="82"/>
                    </a:lnTo>
                    <a:lnTo>
                      <a:pt x="37" y="82"/>
                    </a:lnTo>
                    <a:lnTo>
                      <a:pt x="37" y="82"/>
                    </a:lnTo>
                    <a:lnTo>
                      <a:pt x="37" y="77"/>
                    </a:lnTo>
                    <a:lnTo>
                      <a:pt x="32" y="77"/>
                    </a:lnTo>
                    <a:lnTo>
                      <a:pt x="32" y="77"/>
                    </a:lnTo>
                    <a:lnTo>
                      <a:pt x="32" y="77"/>
                    </a:lnTo>
                    <a:lnTo>
                      <a:pt x="32" y="77"/>
                    </a:lnTo>
                    <a:lnTo>
                      <a:pt x="28" y="73"/>
                    </a:lnTo>
                    <a:lnTo>
                      <a:pt x="28" y="68"/>
                    </a:lnTo>
                    <a:lnTo>
                      <a:pt x="28" y="68"/>
                    </a:lnTo>
                    <a:lnTo>
                      <a:pt x="28" y="63"/>
                    </a:lnTo>
                    <a:lnTo>
                      <a:pt x="28" y="63"/>
                    </a:lnTo>
                    <a:lnTo>
                      <a:pt x="23" y="54"/>
                    </a:lnTo>
                    <a:lnTo>
                      <a:pt x="23" y="54"/>
                    </a:lnTo>
                    <a:lnTo>
                      <a:pt x="23" y="54"/>
                    </a:lnTo>
                    <a:lnTo>
                      <a:pt x="23" y="54"/>
                    </a:lnTo>
                    <a:lnTo>
                      <a:pt x="19" y="50"/>
                    </a:lnTo>
                    <a:lnTo>
                      <a:pt x="19" y="50"/>
                    </a:lnTo>
                    <a:lnTo>
                      <a:pt x="19" y="45"/>
                    </a:lnTo>
                    <a:lnTo>
                      <a:pt x="19" y="45"/>
                    </a:lnTo>
                    <a:lnTo>
                      <a:pt x="19" y="45"/>
                    </a:lnTo>
                    <a:lnTo>
                      <a:pt x="23" y="45"/>
                    </a:lnTo>
                    <a:lnTo>
                      <a:pt x="23" y="45"/>
                    </a:lnTo>
                    <a:lnTo>
                      <a:pt x="23" y="50"/>
                    </a:lnTo>
                    <a:lnTo>
                      <a:pt x="23" y="50"/>
                    </a:lnTo>
                    <a:lnTo>
                      <a:pt x="28" y="50"/>
                    </a:lnTo>
                    <a:lnTo>
                      <a:pt x="28" y="50"/>
                    </a:lnTo>
                    <a:lnTo>
                      <a:pt x="28" y="50"/>
                    </a:lnTo>
                    <a:lnTo>
                      <a:pt x="32" y="50"/>
                    </a:lnTo>
                    <a:lnTo>
                      <a:pt x="32" y="50"/>
                    </a:lnTo>
                    <a:lnTo>
                      <a:pt x="32" y="50"/>
                    </a:lnTo>
                    <a:lnTo>
                      <a:pt x="32" y="45"/>
                    </a:lnTo>
                    <a:lnTo>
                      <a:pt x="28" y="45"/>
                    </a:lnTo>
                    <a:lnTo>
                      <a:pt x="28" y="41"/>
                    </a:lnTo>
                    <a:lnTo>
                      <a:pt x="28" y="41"/>
                    </a:lnTo>
                    <a:lnTo>
                      <a:pt x="28" y="36"/>
                    </a:lnTo>
                    <a:lnTo>
                      <a:pt x="28" y="32"/>
                    </a:lnTo>
                    <a:lnTo>
                      <a:pt x="28" y="32"/>
                    </a:lnTo>
                    <a:lnTo>
                      <a:pt x="28" y="27"/>
                    </a:lnTo>
                    <a:lnTo>
                      <a:pt x="28" y="23"/>
                    </a:lnTo>
                    <a:lnTo>
                      <a:pt x="23" y="23"/>
                    </a:lnTo>
                    <a:lnTo>
                      <a:pt x="23" y="23"/>
                    </a:lnTo>
                    <a:lnTo>
                      <a:pt x="23" y="18"/>
                    </a:lnTo>
                    <a:lnTo>
                      <a:pt x="23" y="9"/>
                    </a:lnTo>
                    <a:lnTo>
                      <a:pt x="23" y="5"/>
                    </a:lnTo>
                    <a:lnTo>
                      <a:pt x="23" y="5"/>
                    </a:lnTo>
                    <a:lnTo>
                      <a:pt x="23" y="0"/>
                    </a:lnTo>
                    <a:lnTo>
                      <a:pt x="23" y="0"/>
                    </a:lnTo>
                    <a:lnTo>
                      <a:pt x="28" y="0"/>
                    </a:lnTo>
                    <a:lnTo>
                      <a:pt x="28" y="0"/>
                    </a:lnTo>
                    <a:lnTo>
                      <a:pt x="28" y="0"/>
                    </a:lnTo>
                    <a:lnTo>
                      <a:pt x="28" y="0"/>
                    </a:lnTo>
                    <a:lnTo>
                      <a:pt x="32"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9" name="Freeform 130"/>
              <p:cNvSpPr>
                <a:spLocks noEditPoints="1"/>
              </p:cNvSpPr>
              <p:nvPr/>
            </p:nvSpPr>
            <p:spPr bwMode="auto">
              <a:xfrm>
                <a:off x="8158163" y="3017839"/>
                <a:ext cx="422275" cy="293688"/>
              </a:xfrm>
              <a:custGeom>
                <a:avLst/>
                <a:gdLst>
                  <a:gd name="T0" fmla="*/ 262 w 266"/>
                  <a:gd name="T1" fmla="*/ 108 h 185"/>
                  <a:gd name="T2" fmla="*/ 253 w 266"/>
                  <a:gd name="T3" fmla="*/ 95 h 185"/>
                  <a:gd name="T4" fmla="*/ 248 w 266"/>
                  <a:gd name="T5" fmla="*/ 77 h 185"/>
                  <a:gd name="T6" fmla="*/ 257 w 266"/>
                  <a:gd name="T7" fmla="*/ 86 h 185"/>
                  <a:gd name="T8" fmla="*/ 266 w 266"/>
                  <a:gd name="T9" fmla="*/ 104 h 185"/>
                  <a:gd name="T10" fmla="*/ 207 w 266"/>
                  <a:gd name="T11" fmla="*/ 54 h 185"/>
                  <a:gd name="T12" fmla="*/ 203 w 266"/>
                  <a:gd name="T13" fmla="*/ 67 h 185"/>
                  <a:gd name="T14" fmla="*/ 189 w 266"/>
                  <a:gd name="T15" fmla="*/ 81 h 185"/>
                  <a:gd name="T16" fmla="*/ 176 w 266"/>
                  <a:gd name="T17" fmla="*/ 90 h 185"/>
                  <a:gd name="T18" fmla="*/ 158 w 266"/>
                  <a:gd name="T19" fmla="*/ 90 h 185"/>
                  <a:gd name="T20" fmla="*/ 140 w 266"/>
                  <a:gd name="T21" fmla="*/ 81 h 185"/>
                  <a:gd name="T22" fmla="*/ 144 w 266"/>
                  <a:gd name="T23" fmla="*/ 77 h 185"/>
                  <a:gd name="T24" fmla="*/ 167 w 266"/>
                  <a:gd name="T25" fmla="*/ 77 h 185"/>
                  <a:gd name="T26" fmla="*/ 167 w 266"/>
                  <a:gd name="T27" fmla="*/ 72 h 185"/>
                  <a:gd name="T28" fmla="*/ 180 w 266"/>
                  <a:gd name="T29" fmla="*/ 77 h 185"/>
                  <a:gd name="T30" fmla="*/ 198 w 266"/>
                  <a:gd name="T31" fmla="*/ 63 h 185"/>
                  <a:gd name="T32" fmla="*/ 203 w 266"/>
                  <a:gd name="T33" fmla="*/ 49 h 185"/>
                  <a:gd name="T34" fmla="*/ 72 w 266"/>
                  <a:gd name="T35" fmla="*/ 40 h 185"/>
                  <a:gd name="T36" fmla="*/ 94 w 266"/>
                  <a:gd name="T37" fmla="*/ 58 h 185"/>
                  <a:gd name="T38" fmla="*/ 117 w 266"/>
                  <a:gd name="T39" fmla="*/ 86 h 185"/>
                  <a:gd name="T40" fmla="*/ 126 w 266"/>
                  <a:gd name="T41" fmla="*/ 95 h 185"/>
                  <a:gd name="T42" fmla="*/ 108 w 266"/>
                  <a:gd name="T43" fmla="*/ 104 h 185"/>
                  <a:gd name="T44" fmla="*/ 122 w 266"/>
                  <a:gd name="T45" fmla="*/ 126 h 185"/>
                  <a:gd name="T46" fmla="*/ 131 w 266"/>
                  <a:gd name="T47" fmla="*/ 144 h 185"/>
                  <a:gd name="T48" fmla="*/ 144 w 266"/>
                  <a:gd name="T49" fmla="*/ 153 h 185"/>
                  <a:gd name="T50" fmla="*/ 153 w 266"/>
                  <a:gd name="T51" fmla="*/ 167 h 185"/>
                  <a:gd name="T52" fmla="*/ 153 w 266"/>
                  <a:gd name="T53" fmla="*/ 176 h 185"/>
                  <a:gd name="T54" fmla="*/ 162 w 266"/>
                  <a:gd name="T55" fmla="*/ 181 h 185"/>
                  <a:gd name="T56" fmla="*/ 158 w 266"/>
                  <a:gd name="T57" fmla="*/ 185 h 185"/>
                  <a:gd name="T58" fmla="*/ 140 w 266"/>
                  <a:gd name="T59" fmla="*/ 181 h 185"/>
                  <a:gd name="T60" fmla="*/ 122 w 266"/>
                  <a:gd name="T61" fmla="*/ 176 h 185"/>
                  <a:gd name="T62" fmla="*/ 108 w 266"/>
                  <a:gd name="T63" fmla="*/ 162 h 185"/>
                  <a:gd name="T64" fmla="*/ 99 w 266"/>
                  <a:gd name="T65" fmla="*/ 149 h 185"/>
                  <a:gd name="T66" fmla="*/ 90 w 266"/>
                  <a:gd name="T67" fmla="*/ 131 h 185"/>
                  <a:gd name="T68" fmla="*/ 76 w 266"/>
                  <a:gd name="T69" fmla="*/ 126 h 185"/>
                  <a:gd name="T70" fmla="*/ 63 w 266"/>
                  <a:gd name="T71" fmla="*/ 117 h 185"/>
                  <a:gd name="T72" fmla="*/ 54 w 266"/>
                  <a:gd name="T73" fmla="*/ 122 h 185"/>
                  <a:gd name="T74" fmla="*/ 54 w 266"/>
                  <a:gd name="T75" fmla="*/ 126 h 185"/>
                  <a:gd name="T76" fmla="*/ 45 w 266"/>
                  <a:gd name="T77" fmla="*/ 131 h 185"/>
                  <a:gd name="T78" fmla="*/ 27 w 266"/>
                  <a:gd name="T79" fmla="*/ 131 h 185"/>
                  <a:gd name="T80" fmla="*/ 31 w 266"/>
                  <a:gd name="T81" fmla="*/ 135 h 185"/>
                  <a:gd name="T82" fmla="*/ 40 w 266"/>
                  <a:gd name="T83" fmla="*/ 144 h 185"/>
                  <a:gd name="T84" fmla="*/ 22 w 266"/>
                  <a:gd name="T85" fmla="*/ 153 h 185"/>
                  <a:gd name="T86" fmla="*/ 4 w 266"/>
                  <a:gd name="T87" fmla="*/ 153 h 185"/>
                  <a:gd name="T88" fmla="*/ 4 w 266"/>
                  <a:gd name="T89" fmla="*/ 122 h 185"/>
                  <a:gd name="T90" fmla="*/ 9 w 266"/>
                  <a:gd name="T91" fmla="*/ 90 h 185"/>
                  <a:gd name="T92" fmla="*/ 9 w 266"/>
                  <a:gd name="T93" fmla="*/ 54 h 185"/>
                  <a:gd name="T94" fmla="*/ 13 w 266"/>
                  <a:gd name="T95" fmla="*/ 18 h 185"/>
                  <a:gd name="T96" fmla="*/ 27 w 266"/>
                  <a:gd name="T97" fmla="*/ 18 h 185"/>
                  <a:gd name="T98" fmla="*/ 58 w 266"/>
                  <a:gd name="T99" fmla="*/ 31 h 185"/>
                  <a:gd name="T100" fmla="*/ 216 w 266"/>
                  <a:gd name="T101" fmla="*/ 63 h 185"/>
                  <a:gd name="T102" fmla="*/ 212 w 266"/>
                  <a:gd name="T103" fmla="*/ 45 h 185"/>
                  <a:gd name="T104" fmla="*/ 198 w 266"/>
                  <a:gd name="T105" fmla="*/ 27 h 185"/>
                  <a:gd name="T106" fmla="*/ 185 w 266"/>
                  <a:gd name="T107" fmla="*/ 13 h 185"/>
                  <a:gd name="T108" fmla="*/ 207 w 266"/>
                  <a:gd name="T109" fmla="*/ 27 h 185"/>
                  <a:gd name="T110" fmla="*/ 221 w 266"/>
                  <a:gd name="T111" fmla="*/ 54 h 185"/>
                  <a:gd name="T112" fmla="*/ 126 w 266"/>
                  <a:gd name="T113" fmla="*/ 0 h 185"/>
                  <a:gd name="T114" fmla="*/ 117 w 266"/>
                  <a:gd name="T115" fmla="*/ 4 h 185"/>
                  <a:gd name="T116" fmla="*/ 112 w 266"/>
                  <a:gd name="T1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6" h="185">
                    <a:moveTo>
                      <a:pt x="266" y="104"/>
                    </a:moveTo>
                    <a:lnTo>
                      <a:pt x="266" y="104"/>
                    </a:lnTo>
                    <a:lnTo>
                      <a:pt x="266" y="104"/>
                    </a:lnTo>
                    <a:lnTo>
                      <a:pt x="266" y="104"/>
                    </a:lnTo>
                    <a:lnTo>
                      <a:pt x="266" y="104"/>
                    </a:lnTo>
                    <a:lnTo>
                      <a:pt x="262" y="104"/>
                    </a:lnTo>
                    <a:lnTo>
                      <a:pt x="262" y="108"/>
                    </a:lnTo>
                    <a:lnTo>
                      <a:pt x="262" y="108"/>
                    </a:lnTo>
                    <a:lnTo>
                      <a:pt x="262" y="108"/>
                    </a:lnTo>
                    <a:lnTo>
                      <a:pt x="257" y="108"/>
                    </a:lnTo>
                    <a:lnTo>
                      <a:pt x="257" y="104"/>
                    </a:lnTo>
                    <a:lnTo>
                      <a:pt x="257" y="104"/>
                    </a:lnTo>
                    <a:lnTo>
                      <a:pt x="253" y="104"/>
                    </a:lnTo>
                    <a:lnTo>
                      <a:pt x="253" y="99"/>
                    </a:lnTo>
                    <a:lnTo>
                      <a:pt x="257" y="99"/>
                    </a:lnTo>
                    <a:lnTo>
                      <a:pt x="253" y="95"/>
                    </a:lnTo>
                    <a:lnTo>
                      <a:pt x="253" y="95"/>
                    </a:lnTo>
                    <a:lnTo>
                      <a:pt x="253" y="95"/>
                    </a:lnTo>
                    <a:lnTo>
                      <a:pt x="253" y="90"/>
                    </a:lnTo>
                    <a:lnTo>
                      <a:pt x="248" y="90"/>
                    </a:lnTo>
                    <a:lnTo>
                      <a:pt x="248" y="86"/>
                    </a:lnTo>
                    <a:lnTo>
                      <a:pt x="248" y="86"/>
                    </a:lnTo>
                    <a:lnTo>
                      <a:pt x="248" y="86"/>
                    </a:lnTo>
                    <a:lnTo>
                      <a:pt x="248" y="81"/>
                    </a:lnTo>
                    <a:lnTo>
                      <a:pt x="248" y="77"/>
                    </a:lnTo>
                    <a:lnTo>
                      <a:pt x="248" y="77"/>
                    </a:lnTo>
                    <a:lnTo>
                      <a:pt x="248" y="77"/>
                    </a:lnTo>
                    <a:lnTo>
                      <a:pt x="248" y="77"/>
                    </a:lnTo>
                    <a:lnTo>
                      <a:pt x="253" y="77"/>
                    </a:lnTo>
                    <a:lnTo>
                      <a:pt x="253" y="77"/>
                    </a:lnTo>
                    <a:lnTo>
                      <a:pt x="253" y="81"/>
                    </a:lnTo>
                    <a:lnTo>
                      <a:pt x="257" y="81"/>
                    </a:lnTo>
                    <a:lnTo>
                      <a:pt x="257" y="86"/>
                    </a:lnTo>
                    <a:lnTo>
                      <a:pt x="257" y="86"/>
                    </a:lnTo>
                    <a:lnTo>
                      <a:pt x="257" y="86"/>
                    </a:lnTo>
                    <a:lnTo>
                      <a:pt x="257" y="86"/>
                    </a:lnTo>
                    <a:lnTo>
                      <a:pt x="262" y="90"/>
                    </a:lnTo>
                    <a:lnTo>
                      <a:pt x="262" y="90"/>
                    </a:lnTo>
                    <a:lnTo>
                      <a:pt x="262" y="95"/>
                    </a:lnTo>
                    <a:lnTo>
                      <a:pt x="262" y="95"/>
                    </a:lnTo>
                    <a:lnTo>
                      <a:pt x="266" y="95"/>
                    </a:lnTo>
                    <a:lnTo>
                      <a:pt x="266" y="95"/>
                    </a:lnTo>
                    <a:lnTo>
                      <a:pt x="266" y="99"/>
                    </a:lnTo>
                    <a:lnTo>
                      <a:pt x="266" y="99"/>
                    </a:lnTo>
                    <a:lnTo>
                      <a:pt x="266" y="104"/>
                    </a:lnTo>
                    <a:moveTo>
                      <a:pt x="203" y="49"/>
                    </a:moveTo>
                    <a:lnTo>
                      <a:pt x="203" y="49"/>
                    </a:lnTo>
                    <a:lnTo>
                      <a:pt x="203" y="49"/>
                    </a:lnTo>
                    <a:lnTo>
                      <a:pt x="207" y="49"/>
                    </a:lnTo>
                    <a:lnTo>
                      <a:pt x="207" y="49"/>
                    </a:lnTo>
                    <a:lnTo>
                      <a:pt x="207" y="49"/>
                    </a:lnTo>
                    <a:lnTo>
                      <a:pt x="212" y="49"/>
                    </a:lnTo>
                    <a:lnTo>
                      <a:pt x="207" y="54"/>
                    </a:lnTo>
                    <a:lnTo>
                      <a:pt x="207" y="54"/>
                    </a:lnTo>
                    <a:lnTo>
                      <a:pt x="207" y="58"/>
                    </a:lnTo>
                    <a:lnTo>
                      <a:pt x="207" y="58"/>
                    </a:lnTo>
                    <a:lnTo>
                      <a:pt x="207" y="63"/>
                    </a:lnTo>
                    <a:lnTo>
                      <a:pt x="207" y="63"/>
                    </a:lnTo>
                    <a:lnTo>
                      <a:pt x="207" y="63"/>
                    </a:lnTo>
                    <a:lnTo>
                      <a:pt x="203" y="67"/>
                    </a:lnTo>
                    <a:lnTo>
                      <a:pt x="203" y="67"/>
                    </a:lnTo>
                    <a:lnTo>
                      <a:pt x="203" y="67"/>
                    </a:lnTo>
                    <a:lnTo>
                      <a:pt x="203" y="67"/>
                    </a:lnTo>
                    <a:lnTo>
                      <a:pt x="203" y="72"/>
                    </a:lnTo>
                    <a:lnTo>
                      <a:pt x="203" y="72"/>
                    </a:lnTo>
                    <a:lnTo>
                      <a:pt x="203" y="77"/>
                    </a:lnTo>
                    <a:lnTo>
                      <a:pt x="198" y="77"/>
                    </a:lnTo>
                    <a:lnTo>
                      <a:pt x="198" y="77"/>
                    </a:lnTo>
                    <a:lnTo>
                      <a:pt x="194" y="77"/>
                    </a:lnTo>
                    <a:lnTo>
                      <a:pt x="194" y="77"/>
                    </a:lnTo>
                    <a:lnTo>
                      <a:pt x="189" y="77"/>
                    </a:lnTo>
                    <a:lnTo>
                      <a:pt x="189" y="81"/>
                    </a:lnTo>
                    <a:lnTo>
                      <a:pt x="189" y="81"/>
                    </a:lnTo>
                    <a:lnTo>
                      <a:pt x="189" y="81"/>
                    </a:lnTo>
                    <a:lnTo>
                      <a:pt x="189" y="86"/>
                    </a:lnTo>
                    <a:lnTo>
                      <a:pt x="185" y="86"/>
                    </a:lnTo>
                    <a:lnTo>
                      <a:pt x="185" y="86"/>
                    </a:lnTo>
                    <a:lnTo>
                      <a:pt x="185" y="86"/>
                    </a:lnTo>
                    <a:lnTo>
                      <a:pt x="180" y="86"/>
                    </a:lnTo>
                    <a:lnTo>
                      <a:pt x="180" y="90"/>
                    </a:lnTo>
                    <a:lnTo>
                      <a:pt x="176" y="90"/>
                    </a:lnTo>
                    <a:lnTo>
                      <a:pt x="176" y="90"/>
                    </a:lnTo>
                    <a:lnTo>
                      <a:pt x="176" y="90"/>
                    </a:lnTo>
                    <a:lnTo>
                      <a:pt x="171" y="90"/>
                    </a:lnTo>
                    <a:lnTo>
                      <a:pt x="171" y="95"/>
                    </a:lnTo>
                    <a:lnTo>
                      <a:pt x="167" y="95"/>
                    </a:lnTo>
                    <a:lnTo>
                      <a:pt x="162" y="95"/>
                    </a:lnTo>
                    <a:lnTo>
                      <a:pt x="158" y="95"/>
                    </a:lnTo>
                    <a:lnTo>
                      <a:pt x="158" y="95"/>
                    </a:lnTo>
                    <a:lnTo>
                      <a:pt x="158" y="90"/>
                    </a:lnTo>
                    <a:lnTo>
                      <a:pt x="158" y="90"/>
                    </a:lnTo>
                    <a:lnTo>
                      <a:pt x="153" y="90"/>
                    </a:lnTo>
                    <a:lnTo>
                      <a:pt x="153" y="90"/>
                    </a:lnTo>
                    <a:lnTo>
                      <a:pt x="149" y="90"/>
                    </a:lnTo>
                    <a:lnTo>
                      <a:pt x="149" y="90"/>
                    </a:lnTo>
                    <a:lnTo>
                      <a:pt x="144" y="86"/>
                    </a:lnTo>
                    <a:lnTo>
                      <a:pt x="144" y="81"/>
                    </a:lnTo>
                    <a:lnTo>
                      <a:pt x="140" y="81"/>
                    </a:lnTo>
                    <a:lnTo>
                      <a:pt x="140" y="81"/>
                    </a:lnTo>
                    <a:lnTo>
                      <a:pt x="140" y="81"/>
                    </a:lnTo>
                    <a:lnTo>
                      <a:pt x="135" y="81"/>
                    </a:lnTo>
                    <a:lnTo>
                      <a:pt x="135" y="77"/>
                    </a:lnTo>
                    <a:lnTo>
                      <a:pt x="140" y="77"/>
                    </a:lnTo>
                    <a:lnTo>
                      <a:pt x="140" y="77"/>
                    </a:lnTo>
                    <a:lnTo>
                      <a:pt x="140" y="77"/>
                    </a:lnTo>
                    <a:lnTo>
                      <a:pt x="144" y="77"/>
                    </a:lnTo>
                    <a:lnTo>
                      <a:pt x="144" y="77"/>
                    </a:lnTo>
                    <a:lnTo>
                      <a:pt x="144" y="77"/>
                    </a:lnTo>
                    <a:lnTo>
                      <a:pt x="149" y="77"/>
                    </a:lnTo>
                    <a:lnTo>
                      <a:pt x="149" y="77"/>
                    </a:lnTo>
                    <a:lnTo>
                      <a:pt x="153" y="77"/>
                    </a:lnTo>
                    <a:lnTo>
                      <a:pt x="153" y="77"/>
                    </a:lnTo>
                    <a:lnTo>
                      <a:pt x="158" y="77"/>
                    </a:lnTo>
                    <a:lnTo>
                      <a:pt x="158" y="77"/>
                    </a:lnTo>
                    <a:lnTo>
                      <a:pt x="162" y="77"/>
                    </a:lnTo>
                    <a:lnTo>
                      <a:pt x="162" y="77"/>
                    </a:lnTo>
                    <a:lnTo>
                      <a:pt x="167" y="77"/>
                    </a:lnTo>
                    <a:lnTo>
                      <a:pt x="167" y="67"/>
                    </a:lnTo>
                    <a:lnTo>
                      <a:pt x="167" y="67"/>
                    </a:lnTo>
                    <a:lnTo>
                      <a:pt x="167" y="63"/>
                    </a:lnTo>
                    <a:lnTo>
                      <a:pt x="171" y="67"/>
                    </a:lnTo>
                    <a:lnTo>
                      <a:pt x="171" y="67"/>
                    </a:lnTo>
                    <a:lnTo>
                      <a:pt x="167" y="67"/>
                    </a:lnTo>
                    <a:lnTo>
                      <a:pt x="167" y="67"/>
                    </a:lnTo>
                    <a:lnTo>
                      <a:pt x="167" y="72"/>
                    </a:lnTo>
                    <a:lnTo>
                      <a:pt x="167" y="72"/>
                    </a:lnTo>
                    <a:lnTo>
                      <a:pt x="171" y="77"/>
                    </a:lnTo>
                    <a:lnTo>
                      <a:pt x="171" y="77"/>
                    </a:lnTo>
                    <a:lnTo>
                      <a:pt x="171" y="77"/>
                    </a:lnTo>
                    <a:lnTo>
                      <a:pt x="176" y="77"/>
                    </a:lnTo>
                    <a:lnTo>
                      <a:pt x="176" y="77"/>
                    </a:lnTo>
                    <a:lnTo>
                      <a:pt x="180" y="77"/>
                    </a:lnTo>
                    <a:lnTo>
                      <a:pt x="180" y="77"/>
                    </a:lnTo>
                    <a:lnTo>
                      <a:pt x="180" y="77"/>
                    </a:lnTo>
                    <a:lnTo>
                      <a:pt x="180" y="77"/>
                    </a:lnTo>
                    <a:lnTo>
                      <a:pt x="185" y="77"/>
                    </a:lnTo>
                    <a:lnTo>
                      <a:pt x="185" y="72"/>
                    </a:lnTo>
                    <a:lnTo>
                      <a:pt x="185" y="67"/>
                    </a:lnTo>
                    <a:lnTo>
                      <a:pt x="185" y="67"/>
                    </a:lnTo>
                    <a:lnTo>
                      <a:pt x="189" y="63"/>
                    </a:lnTo>
                    <a:lnTo>
                      <a:pt x="189" y="63"/>
                    </a:lnTo>
                    <a:lnTo>
                      <a:pt x="194" y="63"/>
                    </a:lnTo>
                    <a:lnTo>
                      <a:pt x="194" y="63"/>
                    </a:lnTo>
                    <a:lnTo>
                      <a:pt x="198" y="63"/>
                    </a:lnTo>
                    <a:lnTo>
                      <a:pt x="198" y="58"/>
                    </a:lnTo>
                    <a:lnTo>
                      <a:pt x="198" y="58"/>
                    </a:lnTo>
                    <a:lnTo>
                      <a:pt x="194" y="49"/>
                    </a:lnTo>
                    <a:lnTo>
                      <a:pt x="194" y="49"/>
                    </a:lnTo>
                    <a:lnTo>
                      <a:pt x="194" y="49"/>
                    </a:lnTo>
                    <a:lnTo>
                      <a:pt x="198" y="49"/>
                    </a:lnTo>
                    <a:lnTo>
                      <a:pt x="198" y="49"/>
                    </a:lnTo>
                    <a:lnTo>
                      <a:pt x="198" y="49"/>
                    </a:lnTo>
                    <a:lnTo>
                      <a:pt x="203" y="49"/>
                    </a:lnTo>
                    <a:lnTo>
                      <a:pt x="203" y="49"/>
                    </a:lnTo>
                    <a:moveTo>
                      <a:pt x="67" y="40"/>
                    </a:moveTo>
                    <a:lnTo>
                      <a:pt x="67" y="40"/>
                    </a:lnTo>
                    <a:lnTo>
                      <a:pt x="67" y="40"/>
                    </a:lnTo>
                    <a:lnTo>
                      <a:pt x="72" y="36"/>
                    </a:lnTo>
                    <a:lnTo>
                      <a:pt x="72" y="40"/>
                    </a:lnTo>
                    <a:lnTo>
                      <a:pt x="72" y="40"/>
                    </a:lnTo>
                    <a:lnTo>
                      <a:pt x="72" y="40"/>
                    </a:lnTo>
                    <a:lnTo>
                      <a:pt x="72" y="40"/>
                    </a:lnTo>
                    <a:lnTo>
                      <a:pt x="76" y="40"/>
                    </a:lnTo>
                    <a:lnTo>
                      <a:pt x="76" y="45"/>
                    </a:lnTo>
                    <a:lnTo>
                      <a:pt x="76" y="45"/>
                    </a:lnTo>
                    <a:lnTo>
                      <a:pt x="81" y="45"/>
                    </a:lnTo>
                    <a:lnTo>
                      <a:pt x="81" y="49"/>
                    </a:lnTo>
                    <a:lnTo>
                      <a:pt x="81" y="49"/>
                    </a:lnTo>
                    <a:lnTo>
                      <a:pt x="85" y="49"/>
                    </a:lnTo>
                    <a:lnTo>
                      <a:pt x="85" y="49"/>
                    </a:lnTo>
                    <a:lnTo>
                      <a:pt x="94" y="58"/>
                    </a:lnTo>
                    <a:lnTo>
                      <a:pt x="94" y="63"/>
                    </a:lnTo>
                    <a:lnTo>
                      <a:pt x="94" y="67"/>
                    </a:lnTo>
                    <a:lnTo>
                      <a:pt x="90" y="72"/>
                    </a:lnTo>
                    <a:lnTo>
                      <a:pt x="94" y="72"/>
                    </a:lnTo>
                    <a:lnTo>
                      <a:pt x="94" y="77"/>
                    </a:lnTo>
                    <a:lnTo>
                      <a:pt x="99" y="77"/>
                    </a:lnTo>
                    <a:lnTo>
                      <a:pt x="103" y="77"/>
                    </a:lnTo>
                    <a:lnTo>
                      <a:pt x="112" y="86"/>
                    </a:lnTo>
                    <a:lnTo>
                      <a:pt x="117" y="86"/>
                    </a:lnTo>
                    <a:lnTo>
                      <a:pt x="117" y="86"/>
                    </a:lnTo>
                    <a:lnTo>
                      <a:pt x="117" y="86"/>
                    </a:lnTo>
                    <a:lnTo>
                      <a:pt x="122" y="86"/>
                    </a:lnTo>
                    <a:lnTo>
                      <a:pt x="122" y="86"/>
                    </a:lnTo>
                    <a:lnTo>
                      <a:pt x="122" y="86"/>
                    </a:lnTo>
                    <a:lnTo>
                      <a:pt x="122" y="90"/>
                    </a:lnTo>
                    <a:lnTo>
                      <a:pt x="126" y="90"/>
                    </a:lnTo>
                    <a:lnTo>
                      <a:pt x="126" y="90"/>
                    </a:lnTo>
                    <a:lnTo>
                      <a:pt x="126" y="95"/>
                    </a:lnTo>
                    <a:lnTo>
                      <a:pt x="126" y="95"/>
                    </a:lnTo>
                    <a:lnTo>
                      <a:pt x="126" y="99"/>
                    </a:lnTo>
                    <a:lnTo>
                      <a:pt x="126" y="99"/>
                    </a:lnTo>
                    <a:lnTo>
                      <a:pt x="126" y="99"/>
                    </a:lnTo>
                    <a:lnTo>
                      <a:pt x="122" y="99"/>
                    </a:lnTo>
                    <a:lnTo>
                      <a:pt x="117" y="104"/>
                    </a:lnTo>
                    <a:lnTo>
                      <a:pt x="112" y="99"/>
                    </a:lnTo>
                    <a:lnTo>
                      <a:pt x="108" y="104"/>
                    </a:lnTo>
                    <a:lnTo>
                      <a:pt x="108" y="104"/>
                    </a:lnTo>
                    <a:lnTo>
                      <a:pt x="108" y="104"/>
                    </a:lnTo>
                    <a:lnTo>
                      <a:pt x="112" y="113"/>
                    </a:lnTo>
                    <a:lnTo>
                      <a:pt x="112" y="117"/>
                    </a:lnTo>
                    <a:lnTo>
                      <a:pt x="112" y="117"/>
                    </a:lnTo>
                    <a:lnTo>
                      <a:pt x="117" y="117"/>
                    </a:lnTo>
                    <a:lnTo>
                      <a:pt x="117" y="122"/>
                    </a:lnTo>
                    <a:lnTo>
                      <a:pt x="117" y="122"/>
                    </a:lnTo>
                    <a:lnTo>
                      <a:pt x="122" y="126"/>
                    </a:lnTo>
                    <a:lnTo>
                      <a:pt x="122" y="126"/>
                    </a:lnTo>
                    <a:lnTo>
                      <a:pt x="122" y="126"/>
                    </a:lnTo>
                    <a:lnTo>
                      <a:pt x="126" y="131"/>
                    </a:lnTo>
                    <a:lnTo>
                      <a:pt x="126" y="131"/>
                    </a:lnTo>
                    <a:lnTo>
                      <a:pt x="126" y="135"/>
                    </a:lnTo>
                    <a:lnTo>
                      <a:pt x="126" y="140"/>
                    </a:lnTo>
                    <a:lnTo>
                      <a:pt x="126" y="140"/>
                    </a:lnTo>
                    <a:lnTo>
                      <a:pt x="126" y="140"/>
                    </a:lnTo>
                    <a:lnTo>
                      <a:pt x="131" y="144"/>
                    </a:lnTo>
                    <a:lnTo>
                      <a:pt x="131" y="144"/>
                    </a:lnTo>
                    <a:lnTo>
                      <a:pt x="131" y="149"/>
                    </a:lnTo>
                    <a:lnTo>
                      <a:pt x="131" y="153"/>
                    </a:lnTo>
                    <a:lnTo>
                      <a:pt x="135" y="153"/>
                    </a:lnTo>
                    <a:lnTo>
                      <a:pt x="135" y="153"/>
                    </a:lnTo>
                    <a:lnTo>
                      <a:pt x="140" y="149"/>
                    </a:lnTo>
                    <a:lnTo>
                      <a:pt x="140" y="149"/>
                    </a:lnTo>
                    <a:lnTo>
                      <a:pt x="144" y="153"/>
                    </a:lnTo>
                    <a:lnTo>
                      <a:pt x="144" y="153"/>
                    </a:lnTo>
                    <a:lnTo>
                      <a:pt x="144" y="153"/>
                    </a:lnTo>
                    <a:lnTo>
                      <a:pt x="140" y="158"/>
                    </a:lnTo>
                    <a:lnTo>
                      <a:pt x="140" y="158"/>
                    </a:lnTo>
                    <a:lnTo>
                      <a:pt x="140" y="162"/>
                    </a:lnTo>
                    <a:lnTo>
                      <a:pt x="144" y="162"/>
                    </a:lnTo>
                    <a:lnTo>
                      <a:pt x="144" y="162"/>
                    </a:lnTo>
                    <a:lnTo>
                      <a:pt x="149" y="162"/>
                    </a:lnTo>
                    <a:lnTo>
                      <a:pt x="153" y="162"/>
                    </a:lnTo>
                    <a:lnTo>
                      <a:pt x="153" y="167"/>
                    </a:lnTo>
                    <a:lnTo>
                      <a:pt x="153" y="167"/>
                    </a:lnTo>
                    <a:lnTo>
                      <a:pt x="153" y="167"/>
                    </a:lnTo>
                    <a:lnTo>
                      <a:pt x="153" y="167"/>
                    </a:lnTo>
                    <a:lnTo>
                      <a:pt x="153" y="167"/>
                    </a:lnTo>
                    <a:lnTo>
                      <a:pt x="149" y="167"/>
                    </a:lnTo>
                    <a:lnTo>
                      <a:pt x="149" y="171"/>
                    </a:lnTo>
                    <a:lnTo>
                      <a:pt x="149" y="171"/>
                    </a:lnTo>
                    <a:lnTo>
                      <a:pt x="149" y="171"/>
                    </a:lnTo>
                    <a:lnTo>
                      <a:pt x="153" y="171"/>
                    </a:lnTo>
                    <a:lnTo>
                      <a:pt x="153" y="176"/>
                    </a:lnTo>
                    <a:lnTo>
                      <a:pt x="153" y="176"/>
                    </a:lnTo>
                    <a:lnTo>
                      <a:pt x="158" y="176"/>
                    </a:lnTo>
                    <a:lnTo>
                      <a:pt x="158" y="176"/>
                    </a:lnTo>
                    <a:lnTo>
                      <a:pt x="158" y="176"/>
                    </a:lnTo>
                    <a:lnTo>
                      <a:pt x="162" y="176"/>
                    </a:lnTo>
                    <a:lnTo>
                      <a:pt x="162" y="181"/>
                    </a:lnTo>
                    <a:lnTo>
                      <a:pt x="167" y="176"/>
                    </a:lnTo>
                    <a:lnTo>
                      <a:pt x="162" y="181"/>
                    </a:lnTo>
                    <a:lnTo>
                      <a:pt x="162" y="181"/>
                    </a:lnTo>
                    <a:lnTo>
                      <a:pt x="158" y="181"/>
                    </a:lnTo>
                    <a:lnTo>
                      <a:pt x="158" y="181"/>
                    </a:lnTo>
                    <a:lnTo>
                      <a:pt x="158" y="181"/>
                    </a:lnTo>
                    <a:lnTo>
                      <a:pt x="162" y="185"/>
                    </a:lnTo>
                    <a:lnTo>
                      <a:pt x="162" y="185"/>
                    </a:lnTo>
                    <a:lnTo>
                      <a:pt x="162" y="185"/>
                    </a:lnTo>
                    <a:lnTo>
                      <a:pt x="158" y="185"/>
                    </a:lnTo>
                    <a:lnTo>
                      <a:pt x="158" y="185"/>
                    </a:lnTo>
                    <a:lnTo>
                      <a:pt x="158" y="185"/>
                    </a:lnTo>
                    <a:lnTo>
                      <a:pt x="153" y="185"/>
                    </a:lnTo>
                    <a:lnTo>
                      <a:pt x="149" y="185"/>
                    </a:lnTo>
                    <a:lnTo>
                      <a:pt x="149" y="185"/>
                    </a:lnTo>
                    <a:lnTo>
                      <a:pt x="149" y="185"/>
                    </a:lnTo>
                    <a:lnTo>
                      <a:pt x="149" y="181"/>
                    </a:lnTo>
                    <a:lnTo>
                      <a:pt x="149" y="181"/>
                    </a:lnTo>
                    <a:lnTo>
                      <a:pt x="144" y="181"/>
                    </a:lnTo>
                    <a:lnTo>
                      <a:pt x="144" y="181"/>
                    </a:lnTo>
                    <a:lnTo>
                      <a:pt x="140" y="181"/>
                    </a:lnTo>
                    <a:lnTo>
                      <a:pt x="135" y="176"/>
                    </a:lnTo>
                    <a:lnTo>
                      <a:pt x="131" y="176"/>
                    </a:lnTo>
                    <a:lnTo>
                      <a:pt x="131" y="176"/>
                    </a:lnTo>
                    <a:lnTo>
                      <a:pt x="131" y="176"/>
                    </a:lnTo>
                    <a:lnTo>
                      <a:pt x="126" y="176"/>
                    </a:lnTo>
                    <a:lnTo>
                      <a:pt x="126" y="176"/>
                    </a:lnTo>
                    <a:lnTo>
                      <a:pt x="126" y="176"/>
                    </a:lnTo>
                    <a:lnTo>
                      <a:pt x="122" y="176"/>
                    </a:lnTo>
                    <a:lnTo>
                      <a:pt x="122" y="176"/>
                    </a:lnTo>
                    <a:lnTo>
                      <a:pt x="122" y="176"/>
                    </a:lnTo>
                    <a:lnTo>
                      <a:pt x="117" y="176"/>
                    </a:lnTo>
                    <a:lnTo>
                      <a:pt x="117" y="171"/>
                    </a:lnTo>
                    <a:lnTo>
                      <a:pt x="112" y="171"/>
                    </a:lnTo>
                    <a:lnTo>
                      <a:pt x="112" y="171"/>
                    </a:lnTo>
                    <a:lnTo>
                      <a:pt x="112" y="171"/>
                    </a:lnTo>
                    <a:lnTo>
                      <a:pt x="112" y="171"/>
                    </a:lnTo>
                    <a:lnTo>
                      <a:pt x="108" y="167"/>
                    </a:lnTo>
                    <a:lnTo>
                      <a:pt x="108" y="162"/>
                    </a:lnTo>
                    <a:lnTo>
                      <a:pt x="108" y="162"/>
                    </a:lnTo>
                    <a:lnTo>
                      <a:pt x="103" y="158"/>
                    </a:lnTo>
                    <a:lnTo>
                      <a:pt x="103" y="158"/>
                    </a:lnTo>
                    <a:lnTo>
                      <a:pt x="103" y="153"/>
                    </a:lnTo>
                    <a:lnTo>
                      <a:pt x="103" y="153"/>
                    </a:lnTo>
                    <a:lnTo>
                      <a:pt x="103" y="149"/>
                    </a:lnTo>
                    <a:lnTo>
                      <a:pt x="103" y="153"/>
                    </a:lnTo>
                    <a:lnTo>
                      <a:pt x="103" y="153"/>
                    </a:lnTo>
                    <a:lnTo>
                      <a:pt x="99" y="149"/>
                    </a:lnTo>
                    <a:lnTo>
                      <a:pt x="99" y="149"/>
                    </a:lnTo>
                    <a:lnTo>
                      <a:pt x="99" y="144"/>
                    </a:lnTo>
                    <a:lnTo>
                      <a:pt x="94" y="140"/>
                    </a:lnTo>
                    <a:lnTo>
                      <a:pt x="94" y="140"/>
                    </a:lnTo>
                    <a:lnTo>
                      <a:pt x="94" y="135"/>
                    </a:lnTo>
                    <a:lnTo>
                      <a:pt x="94" y="135"/>
                    </a:lnTo>
                    <a:lnTo>
                      <a:pt x="90" y="131"/>
                    </a:lnTo>
                    <a:lnTo>
                      <a:pt x="90" y="131"/>
                    </a:lnTo>
                    <a:lnTo>
                      <a:pt x="90" y="131"/>
                    </a:lnTo>
                    <a:lnTo>
                      <a:pt x="90" y="131"/>
                    </a:lnTo>
                    <a:lnTo>
                      <a:pt x="85" y="126"/>
                    </a:lnTo>
                    <a:lnTo>
                      <a:pt x="85" y="126"/>
                    </a:lnTo>
                    <a:lnTo>
                      <a:pt x="85" y="126"/>
                    </a:lnTo>
                    <a:lnTo>
                      <a:pt x="81" y="126"/>
                    </a:lnTo>
                    <a:lnTo>
                      <a:pt x="81" y="126"/>
                    </a:lnTo>
                    <a:lnTo>
                      <a:pt x="76" y="126"/>
                    </a:lnTo>
                    <a:lnTo>
                      <a:pt x="76" y="126"/>
                    </a:lnTo>
                    <a:lnTo>
                      <a:pt x="76" y="126"/>
                    </a:lnTo>
                    <a:lnTo>
                      <a:pt x="72" y="122"/>
                    </a:lnTo>
                    <a:lnTo>
                      <a:pt x="72" y="122"/>
                    </a:lnTo>
                    <a:lnTo>
                      <a:pt x="72" y="122"/>
                    </a:lnTo>
                    <a:lnTo>
                      <a:pt x="72" y="122"/>
                    </a:lnTo>
                    <a:lnTo>
                      <a:pt x="72" y="122"/>
                    </a:lnTo>
                    <a:lnTo>
                      <a:pt x="67" y="122"/>
                    </a:lnTo>
                    <a:lnTo>
                      <a:pt x="67" y="117"/>
                    </a:lnTo>
                    <a:lnTo>
                      <a:pt x="67" y="117"/>
                    </a:lnTo>
                    <a:lnTo>
                      <a:pt x="63" y="117"/>
                    </a:lnTo>
                    <a:lnTo>
                      <a:pt x="63" y="122"/>
                    </a:lnTo>
                    <a:lnTo>
                      <a:pt x="63" y="122"/>
                    </a:lnTo>
                    <a:lnTo>
                      <a:pt x="63" y="122"/>
                    </a:lnTo>
                    <a:lnTo>
                      <a:pt x="63" y="122"/>
                    </a:lnTo>
                    <a:lnTo>
                      <a:pt x="63" y="122"/>
                    </a:lnTo>
                    <a:lnTo>
                      <a:pt x="58" y="122"/>
                    </a:lnTo>
                    <a:lnTo>
                      <a:pt x="58" y="122"/>
                    </a:lnTo>
                    <a:lnTo>
                      <a:pt x="54" y="122"/>
                    </a:lnTo>
                    <a:lnTo>
                      <a:pt x="54" y="122"/>
                    </a:lnTo>
                    <a:lnTo>
                      <a:pt x="54" y="117"/>
                    </a:lnTo>
                    <a:lnTo>
                      <a:pt x="54" y="117"/>
                    </a:lnTo>
                    <a:lnTo>
                      <a:pt x="54" y="117"/>
                    </a:lnTo>
                    <a:lnTo>
                      <a:pt x="49" y="117"/>
                    </a:lnTo>
                    <a:lnTo>
                      <a:pt x="54" y="117"/>
                    </a:lnTo>
                    <a:lnTo>
                      <a:pt x="54" y="126"/>
                    </a:lnTo>
                    <a:lnTo>
                      <a:pt x="54" y="126"/>
                    </a:lnTo>
                    <a:lnTo>
                      <a:pt x="54" y="126"/>
                    </a:lnTo>
                    <a:lnTo>
                      <a:pt x="54" y="126"/>
                    </a:lnTo>
                    <a:lnTo>
                      <a:pt x="54" y="126"/>
                    </a:lnTo>
                    <a:lnTo>
                      <a:pt x="49" y="126"/>
                    </a:lnTo>
                    <a:lnTo>
                      <a:pt x="49" y="126"/>
                    </a:lnTo>
                    <a:lnTo>
                      <a:pt x="49" y="126"/>
                    </a:lnTo>
                    <a:lnTo>
                      <a:pt x="49" y="126"/>
                    </a:lnTo>
                    <a:lnTo>
                      <a:pt x="49" y="126"/>
                    </a:lnTo>
                    <a:lnTo>
                      <a:pt x="49" y="131"/>
                    </a:lnTo>
                    <a:lnTo>
                      <a:pt x="49" y="131"/>
                    </a:lnTo>
                    <a:lnTo>
                      <a:pt x="45" y="131"/>
                    </a:lnTo>
                    <a:lnTo>
                      <a:pt x="40" y="131"/>
                    </a:lnTo>
                    <a:lnTo>
                      <a:pt x="40" y="135"/>
                    </a:lnTo>
                    <a:lnTo>
                      <a:pt x="36" y="135"/>
                    </a:lnTo>
                    <a:lnTo>
                      <a:pt x="36" y="135"/>
                    </a:lnTo>
                    <a:lnTo>
                      <a:pt x="31" y="131"/>
                    </a:lnTo>
                    <a:lnTo>
                      <a:pt x="31" y="131"/>
                    </a:lnTo>
                    <a:lnTo>
                      <a:pt x="27" y="135"/>
                    </a:lnTo>
                    <a:lnTo>
                      <a:pt x="27" y="135"/>
                    </a:lnTo>
                    <a:lnTo>
                      <a:pt x="27" y="131"/>
                    </a:lnTo>
                    <a:lnTo>
                      <a:pt x="27" y="131"/>
                    </a:lnTo>
                    <a:lnTo>
                      <a:pt x="27" y="131"/>
                    </a:lnTo>
                    <a:lnTo>
                      <a:pt x="27" y="131"/>
                    </a:lnTo>
                    <a:lnTo>
                      <a:pt x="22" y="131"/>
                    </a:lnTo>
                    <a:lnTo>
                      <a:pt x="27" y="131"/>
                    </a:lnTo>
                    <a:lnTo>
                      <a:pt x="27" y="131"/>
                    </a:lnTo>
                    <a:lnTo>
                      <a:pt x="27" y="135"/>
                    </a:lnTo>
                    <a:lnTo>
                      <a:pt x="27" y="135"/>
                    </a:lnTo>
                    <a:lnTo>
                      <a:pt x="31" y="135"/>
                    </a:lnTo>
                    <a:lnTo>
                      <a:pt x="36" y="135"/>
                    </a:lnTo>
                    <a:lnTo>
                      <a:pt x="36" y="135"/>
                    </a:lnTo>
                    <a:lnTo>
                      <a:pt x="36" y="135"/>
                    </a:lnTo>
                    <a:lnTo>
                      <a:pt x="40" y="135"/>
                    </a:lnTo>
                    <a:lnTo>
                      <a:pt x="40" y="140"/>
                    </a:lnTo>
                    <a:lnTo>
                      <a:pt x="40" y="140"/>
                    </a:lnTo>
                    <a:lnTo>
                      <a:pt x="40" y="144"/>
                    </a:lnTo>
                    <a:lnTo>
                      <a:pt x="40" y="144"/>
                    </a:lnTo>
                    <a:lnTo>
                      <a:pt x="40" y="144"/>
                    </a:lnTo>
                    <a:lnTo>
                      <a:pt x="40" y="149"/>
                    </a:lnTo>
                    <a:lnTo>
                      <a:pt x="40" y="149"/>
                    </a:lnTo>
                    <a:lnTo>
                      <a:pt x="36" y="149"/>
                    </a:lnTo>
                    <a:lnTo>
                      <a:pt x="31" y="153"/>
                    </a:lnTo>
                    <a:lnTo>
                      <a:pt x="27" y="153"/>
                    </a:lnTo>
                    <a:lnTo>
                      <a:pt x="27" y="153"/>
                    </a:lnTo>
                    <a:lnTo>
                      <a:pt x="27" y="153"/>
                    </a:lnTo>
                    <a:lnTo>
                      <a:pt x="22" y="153"/>
                    </a:lnTo>
                    <a:lnTo>
                      <a:pt x="22" y="153"/>
                    </a:lnTo>
                    <a:lnTo>
                      <a:pt x="22" y="153"/>
                    </a:lnTo>
                    <a:lnTo>
                      <a:pt x="18" y="153"/>
                    </a:lnTo>
                    <a:lnTo>
                      <a:pt x="13" y="153"/>
                    </a:lnTo>
                    <a:lnTo>
                      <a:pt x="9" y="153"/>
                    </a:lnTo>
                    <a:lnTo>
                      <a:pt x="9" y="153"/>
                    </a:lnTo>
                    <a:lnTo>
                      <a:pt x="9" y="149"/>
                    </a:lnTo>
                    <a:lnTo>
                      <a:pt x="4" y="153"/>
                    </a:lnTo>
                    <a:lnTo>
                      <a:pt x="4" y="153"/>
                    </a:lnTo>
                    <a:lnTo>
                      <a:pt x="4" y="153"/>
                    </a:lnTo>
                    <a:lnTo>
                      <a:pt x="0" y="149"/>
                    </a:lnTo>
                    <a:lnTo>
                      <a:pt x="0" y="149"/>
                    </a:lnTo>
                    <a:lnTo>
                      <a:pt x="0" y="144"/>
                    </a:lnTo>
                    <a:lnTo>
                      <a:pt x="0" y="140"/>
                    </a:lnTo>
                    <a:lnTo>
                      <a:pt x="0" y="135"/>
                    </a:lnTo>
                    <a:lnTo>
                      <a:pt x="4" y="131"/>
                    </a:lnTo>
                    <a:lnTo>
                      <a:pt x="4" y="126"/>
                    </a:lnTo>
                    <a:lnTo>
                      <a:pt x="4" y="122"/>
                    </a:lnTo>
                    <a:lnTo>
                      <a:pt x="4" y="122"/>
                    </a:lnTo>
                    <a:lnTo>
                      <a:pt x="4" y="117"/>
                    </a:lnTo>
                    <a:lnTo>
                      <a:pt x="4" y="113"/>
                    </a:lnTo>
                    <a:lnTo>
                      <a:pt x="4" y="108"/>
                    </a:lnTo>
                    <a:lnTo>
                      <a:pt x="4" y="104"/>
                    </a:lnTo>
                    <a:lnTo>
                      <a:pt x="4" y="104"/>
                    </a:lnTo>
                    <a:lnTo>
                      <a:pt x="4" y="99"/>
                    </a:lnTo>
                    <a:lnTo>
                      <a:pt x="4" y="99"/>
                    </a:lnTo>
                    <a:lnTo>
                      <a:pt x="4" y="95"/>
                    </a:lnTo>
                    <a:lnTo>
                      <a:pt x="9" y="90"/>
                    </a:lnTo>
                    <a:lnTo>
                      <a:pt x="9" y="90"/>
                    </a:lnTo>
                    <a:lnTo>
                      <a:pt x="9" y="86"/>
                    </a:lnTo>
                    <a:lnTo>
                      <a:pt x="9" y="81"/>
                    </a:lnTo>
                    <a:lnTo>
                      <a:pt x="9" y="77"/>
                    </a:lnTo>
                    <a:lnTo>
                      <a:pt x="9" y="72"/>
                    </a:lnTo>
                    <a:lnTo>
                      <a:pt x="9" y="67"/>
                    </a:lnTo>
                    <a:lnTo>
                      <a:pt x="9" y="63"/>
                    </a:lnTo>
                    <a:lnTo>
                      <a:pt x="9" y="58"/>
                    </a:lnTo>
                    <a:lnTo>
                      <a:pt x="9" y="54"/>
                    </a:lnTo>
                    <a:lnTo>
                      <a:pt x="9" y="49"/>
                    </a:lnTo>
                    <a:lnTo>
                      <a:pt x="9" y="45"/>
                    </a:lnTo>
                    <a:lnTo>
                      <a:pt x="13" y="40"/>
                    </a:lnTo>
                    <a:lnTo>
                      <a:pt x="13" y="36"/>
                    </a:lnTo>
                    <a:lnTo>
                      <a:pt x="13" y="31"/>
                    </a:lnTo>
                    <a:lnTo>
                      <a:pt x="13" y="31"/>
                    </a:lnTo>
                    <a:lnTo>
                      <a:pt x="13" y="27"/>
                    </a:lnTo>
                    <a:lnTo>
                      <a:pt x="13" y="22"/>
                    </a:lnTo>
                    <a:lnTo>
                      <a:pt x="13" y="18"/>
                    </a:lnTo>
                    <a:lnTo>
                      <a:pt x="13" y="13"/>
                    </a:lnTo>
                    <a:lnTo>
                      <a:pt x="13" y="13"/>
                    </a:lnTo>
                    <a:lnTo>
                      <a:pt x="13" y="13"/>
                    </a:lnTo>
                    <a:lnTo>
                      <a:pt x="13" y="13"/>
                    </a:lnTo>
                    <a:lnTo>
                      <a:pt x="13" y="13"/>
                    </a:lnTo>
                    <a:lnTo>
                      <a:pt x="18" y="13"/>
                    </a:lnTo>
                    <a:lnTo>
                      <a:pt x="27" y="18"/>
                    </a:lnTo>
                    <a:lnTo>
                      <a:pt x="27" y="18"/>
                    </a:lnTo>
                    <a:lnTo>
                      <a:pt x="27" y="18"/>
                    </a:lnTo>
                    <a:lnTo>
                      <a:pt x="31" y="18"/>
                    </a:lnTo>
                    <a:lnTo>
                      <a:pt x="31" y="18"/>
                    </a:lnTo>
                    <a:lnTo>
                      <a:pt x="36" y="22"/>
                    </a:lnTo>
                    <a:lnTo>
                      <a:pt x="40" y="27"/>
                    </a:lnTo>
                    <a:lnTo>
                      <a:pt x="45" y="27"/>
                    </a:lnTo>
                    <a:lnTo>
                      <a:pt x="49" y="27"/>
                    </a:lnTo>
                    <a:lnTo>
                      <a:pt x="49" y="27"/>
                    </a:lnTo>
                    <a:lnTo>
                      <a:pt x="54" y="31"/>
                    </a:lnTo>
                    <a:lnTo>
                      <a:pt x="58" y="31"/>
                    </a:lnTo>
                    <a:lnTo>
                      <a:pt x="58" y="31"/>
                    </a:lnTo>
                    <a:lnTo>
                      <a:pt x="63" y="36"/>
                    </a:lnTo>
                    <a:lnTo>
                      <a:pt x="63" y="36"/>
                    </a:lnTo>
                    <a:lnTo>
                      <a:pt x="63" y="36"/>
                    </a:lnTo>
                    <a:lnTo>
                      <a:pt x="67" y="36"/>
                    </a:lnTo>
                    <a:lnTo>
                      <a:pt x="67" y="40"/>
                    </a:lnTo>
                    <a:moveTo>
                      <a:pt x="221" y="58"/>
                    </a:moveTo>
                    <a:lnTo>
                      <a:pt x="221" y="58"/>
                    </a:lnTo>
                    <a:lnTo>
                      <a:pt x="216" y="63"/>
                    </a:lnTo>
                    <a:lnTo>
                      <a:pt x="216" y="58"/>
                    </a:lnTo>
                    <a:lnTo>
                      <a:pt x="216" y="58"/>
                    </a:lnTo>
                    <a:lnTo>
                      <a:pt x="216" y="58"/>
                    </a:lnTo>
                    <a:lnTo>
                      <a:pt x="216" y="54"/>
                    </a:lnTo>
                    <a:lnTo>
                      <a:pt x="216" y="54"/>
                    </a:lnTo>
                    <a:lnTo>
                      <a:pt x="216" y="49"/>
                    </a:lnTo>
                    <a:lnTo>
                      <a:pt x="216" y="49"/>
                    </a:lnTo>
                    <a:lnTo>
                      <a:pt x="216" y="45"/>
                    </a:lnTo>
                    <a:lnTo>
                      <a:pt x="212" y="45"/>
                    </a:lnTo>
                    <a:lnTo>
                      <a:pt x="212" y="36"/>
                    </a:lnTo>
                    <a:lnTo>
                      <a:pt x="207" y="36"/>
                    </a:lnTo>
                    <a:lnTo>
                      <a:pt x="207" y="31"/>
                    </a:lnTo>
                    <a:lnTo>
                      <a:pt x="207" y="31"/>
                    </a:lnTo>
                    <a:lnTo>
                      <a:pt x="203" y="31"/>
                    </a:lnTo>
                    <a:lnTo>
                      <a:pt x="203" y="31"/>
                    </a:lnTo>
                    <a:lnTo>
                      <a:pt x="203" y="31"/>
                    </a:lnTo>
                    <a:lnTo>
                      <a:pt x="203" y="31"/>
                    </a:lnTo>
                    <a:lnTo>
                      <a:pt x="198" y="27"/>
                    </a:lnTo>
                    <a:lnTo>
                      <a:pt x="194" y="22"/>
                    </a:lnTo>
                    <a:lnTo>
                      <a:pt x="194" y="22"/>
                    </a:lnTo>
                    <a:lnTo>
                      <a:pt x="189" y="18"/>
                    </a:lnTo>
                    <a:lnTo>
                      <a:pt x="189" y="18"/>
                    </a:lnTo>
                    <a:lnTo>
                      <a:pt x="185" y="18"/>
                    </a:lnTo>
                    <a:lnTo>
                      <a:pt x="185" y="18"/>
                    </a:lnTo>
                    <a:lnTo>
                      <a:pt x="185" y="18"/>
                    </a:lnTo>
                    <a:lnTo>
                      <a:pt x="185" y="13"/>
                    </a:lnTo>
                    <a:lnTo>
                      <a:pt x="185" y="13"/>
                    </a:lnTo>
                    <a:lnTo>
                      <a:pt x="189" y="13"/>
                    </a:lnTo>
                    <a:lnTo>
                      <a:pt x="189" y="18"/>
                    </a:lnTo>
                    <a:lnTo>
                      <a:pt x="189" y="18"/>
                    </a:lnTo>
                    <a:lnTo>
                      <a:pt x="194" y="18"/>
                    </a:lnTo>
                    <a:lnTo>
                      <a:pt x="194" y="22"/>
                    </a:lnTo>
                    <a:lnTo>
                      <a:pt x="198" y="22"/>
                    </a:lnTo>
                    <a:lnTo>
                      <a:pt x="198" y="22"/>
                    </a:lnTo>
                    <a:lnTo>
                      <a:pt x="203" y="27"/>
                    </a:lnTo>
                    <a:lnTo>
                      <a:pt x="207" y="27"/>
                    </a:lnTo>
                    <a:lnTo>
                      <a:pt x="207" y="27"/>
                    </a:lnTo>
                    <a:lnTo>
                      <a:pt x="207" y="31"/>
                    </a:lnTo>
                    <a:lnTo>
                      <a:pt x="212" y="31"/>
                    </a:lnTo>
                    <a:lnTo>
                      <a:pt x="212" y="36"/>
                    </a:lnTo>
                    <a:lnTo>
                      <a:pt x="221" y="45"/>
                    </a:lnTo>
                    <a:lnTo>
                      <a:pt x="221" y="49"/>
                    </a:lnTo>
                    <a:lnTo>
                      <a:pt x="221" y="49"/>
                    </a:lnTo>
                    <a:lnTo>
                      <a:pt x="221" y="54"/>
                    </a:lnTo>
                    <a:lnTo>
                      <a:pt x="221" y="54"/>
                    </a:lnTo>
                    <a:lnTo>
                      <a:pt x="221" y="58"/>
                    </a:lnTo>
                    <a:lnTo>
                      <a:pt x="221" y="58"/>
                    </a:lnTo>
                    <a:lnTo>
                      <a:pt x="221" y="58"/>
                    </a:lnTo>
                    <a:moveTo>
                      <a:pt x="122" y="0"/>
                    </a:moveTo>
                    <a:lnTo>
                      <a:pt x="122" y="0"/>
                    </a:lnTo>
                    <a:lnTo>
                      <a:pt x="126" y="0"/>
                    </a:lnTo>
                    <a:lnTo>
                      <a:pt x="126" y="0"/>
                    </a:lnTo>
                    <a:lnTo>
                      <a:pt x="126" y="0"/>
                    </a:lnTo>
                    <a:lnTo>
                      <a:pt x="126" y="0"/>
                    </a:lnTo>
                    <a:lnTo>
                      <a:pt x="126" y="0"/>
                    </a:lnTo>
                    <a:lnTo>
                      <a:pt x="126" y="0"/>
                    </a:lnTo>
                    <a:lnTo>
                      <a:pt x="126" y="0"/>
                    </a:lnTo>
                    <a:lnTo>
                      <a:pt x="126" y="0"/>
                    </a:lnTo>
                    <a:lnTo>
                      <a:pt x="122" y="0"/>
                    </a:lnTo>
                    <a:lnTo>
                      <a:pt x="122" y="4"/>
                    </a:lnTo>
                    <a:lnTo>
                      <a:pt x="122" y="4"/>
                    </a:lnTo>
                    <a:lnTo>
                      <a:pt x="122" y="4"/>
                    </a:lnTo>
                    <a:lnTo>
                      <a:pt x="117" y="4"/>
                    </a:lnTo>
                    <a:lnTo>
                      <a:pt x="112" y="4"/>
                    </a:lnTo>
                    <a:lnTo>
                      <a:pt x="112" y="4"/>
                    </a:lnTo>
                    <a:lnTo>
                      <a:pt x="112" y="4"/>
                    </a:lnTo>
                    <a:lnTo>
                      <a:pt x="112" y="4"/>
                    </a:lnTo>
                    <a:lnTo>
                      <a:pt x="112" y="4"/>
                    </a:lnTo>
                    <a:lnTo>
                      <a:pt x="108" y="4"/>
                    </a:lnTo>
                    <a:lnTo>
                      <a:pt x="108" y="4"/>
                    </a:lnTo>
                    <a:lnTo>
                      <a:pt x="112" y="4"/>
                    </a:lnTo>
                    <a:lnTo>
                      <a:pt x="112" y="0"/>
                    </a:lnTo>
                    <a:lnTo>
                      <a:pt x="112" y="0"/>
                    </a:lnTo>
                    <a:lnTo>
                      <a:pt x="112" y="0"/>
                    </a:lnTo>
                    <a:lnTo>
                      <a:pt x="117" y="0"/>
                    </a:lnTo>
                    <a:lnTo>
                      <a:pt x="122"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0" name="Freeform 131"/>
              <p:cNvSpPr>
                <a:spLocks/>
              </p:cNvSpPr>
              <p:nvPr/>
            </p:nvSpPr>
            <p:spPr bwMode="auto">
              <a:xfrm>
                <a:off x="4635501" y="1316039"/>
                <a:ext cx="236538" cy="173038"/>
              </a:xfrm>
              <a:custGeom>
                <a:avLst/>
                <a:gdLst>
                  <a:gd name="T0" fmla="*/ 64 w 149"/>
                  <a:gd name="T1" fmla="*/ 0 h 109"/>
                  <a:gd name="T2" fmla="*/ 68 w 149"/>
                  <a:gd name="T3" fmla="*/ 9 h 109"/>
                  <a:gd name="T4" fmla="*/ 77 w 149"/>
                  <a:gd name="T5" fmla="*/ 5 h 109"/>
                  <a:gd name="T6" fmla="*/ 109 w 149"/>
                  <a:gd name="T7" fmla="*/ 5 h 109"/>
                  <a:gd name="T8" fmla="*/ 127 w 149"/>
                  <a:gd name="T9" fmla="*/ 5 h 109"/>
                  <a:gd name="T10" fmla="*/ 127 w 149"/>
                  <a:gd name="T11" fmla="*/ 9 h 109"/>
                  <a:gd name="T12" fmla="*/ 131 w 149"/>
                  <a:gd name="T13" fmla="*/ 14 h 109"/>
                  <a:gd name="T14" fmla="*/ 140 w 149"/>
                  <a:gd name="T15" fmla="*/ 27 h 109"/>
                  <a:gd name="T16" fmla="*/ 140 w 149"/>
                  <a:gd name="T17" fmla="*/ 36 h 109"/>
                  <a:gd name="T18" fmla="*/ 136 w 149"/>
                  <a:gd name="T19" fmla="*/ 45 h 109"/>
                  <a:gd name="T20" fmla="*/ 136 w 149"/>
                  <a:gd name="T21" fmla="*/ 45 h 109"/>
                  <a:gd name="T22" fmla="*/ 140 w 149"/>
                  <a:gd name="T23" fmla="*/ 50 h 109"/>
                  <a:gd name="T24" fmla="*/ 140 w 149"/>
                  <a:gd name="T25" fmla="*/ 59 h 109"/>
                  <a:gd name="T26" fmla="*/ 140 w 149"/>
                  <a:gd name="T27" fmla="*/ 63 h 109"/>
                  <a:gd name="T28" fmla="*/ 145 w 149"/>
                  <a:gd name="T29" fmla="*/ 72 h 109"/>
                  <a:gd name="T30" fmla="*/ 145 w 149"/>
                  <a:gd name="T31" fmla="*/ 72 h 109"/>
                  <a:gd name="T32" fmla="*/ 149 w 149"/>
                  <a:gd name="T33" fmla="*/ 77 h 109"/>
                  <a:gd name="T34" fmla="*/ 140 w 149"/>
                  <a:gd name="T35" fmla="*/ 82 h 109"/>
                  <a:gd name="T36" fmla="*/ 131 w 149"/>
                  <a:gd name="T37" fmla="*/ 91 h 109"/>
                  <a:gd name="T38" fmla="*/ 131 w 149"/>
                  <a:gd name="T39" fmla="*/ 100 h 109"/>
                  <a:gd name="T40" fmla="*/ 131 w 149"/>
                  <a:gd name="T41" fmla="*/ 104 h 109"/>
                  <a:gd name="T42" fmla="*/ 131 w 149"/>
                  <a:gd name="T43" fmla="*/ 109 h 109"/>
                  <a:gd name="T44" fmla="*/ 122 w 149"/>
                  <a:gd name="T45" fmla="*/ 104 h 109"/>
                  <a:gd name="T46" fmla="*/ 113 w 149"/>
                  <a:gd name="T47" fmla="*/ 100 h 109"/>
                  <a:gd name="T48" fmla="*/ 104 w 149"/>
                  <a:gd name="T49" fmla="*/ 100 h 109"/>
                  <a:gd name="T50" fmla="*/ 100 w 149"/>
                  <a:gd name="T51" fmla="*/ 100 h 109"/>
                  <a:gd name="T52" fmla="*/ 95 w 149"/>
                  <a:gd name="T53" fmla="*/ 100 h 109"/>
                  <a:gd name="T54" fmla="*/ 91 w 149"/>
                  <a:gd name="T55" fmla="*/ 104 h 109"/>
                  <a:gd name="T56" fmla="*/ 86 w 149"/>
                  <a:gd name="T57" fmla="*/ 104 h 109"/>
                  <a:gd name="T58" fmla="*/ 86 w 149"/>
                  <a:gd name="T59" fmla="*/ 100 h 109"/>
                  <a:gd name="T60" fmla="*/ 82 w 149"/>
                  <a:gd name="T61" fmla="*/ 95 h 109"/>
                  <a:gd name="T62" fmla="*/ 77 w 149"/>
                  <a:gd name="T63" fmla="*/ 100 h 109"/>
                  <a:gd name="T64" fmla="*/ 73 w 149"/>
                  <a:gd name="T65" fmla="*/ 100 h 109"/>
                  <a:gd name="T66" fmla="*/ 68 w 149"/>
                  <a:gd name="T67" fmla="*/ 91 h 109"/>
                  <a:gd name="T68" fmla="*/ 64 w 149"/>
                  <a:gd name="T69" fmla="*/ 91 h 109"/>
                  <a:gd name="T70" fmla="*/ 59 w 149"/>
                  <a:gd name="T71" fmla="*/ 91 h 109"/>
                  <a:gd name="T72" fmla="*/ 55 w 149"/>
                  <a:gd name="T73" fmla="*/ 91 h 109"/>
                  <a:gd name="T74" fmla="*/ 55 w 149"/>
                  <a:gd name="T75" fmla="*/ 86 h 109"/>
                  <a:gd name="T76" fmla="*/ 55 w 149"/>
                  <a:gd name="T77" fmla="*/ 86 h 109"/>
                  <a:gd name="T78" fmla="*/ 46 w 149"/>
                  <a:gd name="T79" fmla="*/ 82 h 109"/>
                  <a:gd name="T80" fmla="*/ 46 w 149"/>
                  <a:gd name="T81" fmla="*/ 86 h 109"/>
                  <a:gd name="T82" fmla="*/ 41 w 149"/>
                  <a:gd name="T83" fmla="*/ 86 h 109"/>
                  <a:gd name="T84" fmla="*/ 37 w 149"/>
                  <a:gd name="T85" fmla="*/ 82 h 109"/>
                  <a:gd name="T86" fmla="*/ 37 w 149"/>
                  <a:gd name="T87" fmla="*/ 82 h 109"/>
                  <a:gd name="T88" fmla="*/ 37 w 149"/>
                  <a:gd name="T89" fmla="*/ 77 h 109"/>
                  <a:gd name="T90" fmla="*/ 32 w 149"/>
                  <a:gd name="T91" fmla="*/ 77 h 109"/>
                  <a:gd name="T92" fmla="*/ 23 w 149"/>
                  <a:gd name="T93" fmla="*/ 72 h 109"/>
                  <a:gd name="T94" fmla="*/ 18 w 149"/>
                  <a:gd name="T95" fmla="*/ 72 h 109"/>
                  <a:gd name="T96" fmla="*/ 14 w 149"/>
                  <a:gd name="T97" fmla="*/ 72 h 109"/>
                  <a:gd name="T98" fmla="*/ 14 w 149"/>
                  <a:gd name="T99" fmla="*/ 68 h 109"/>
                  <a:gd name="T100" fmla="*/ 14 w 149"/>
                  <a:gd name="T101" fmla="*/ 59 h 109"/>
                  <a:gd name="T102" fmla="*/ 9 w 149"/>
                  <a:gd name="T103" fmla="*/ 54 h 109"/>
                  <a:gd name="T104" fmla="*/ 14 w 149"/>
                  <a:gd name="T105" fmla="*/ 50 h 109"/>
                  <a:gd name="T106" fmla="*/ 9 w 149"/>
                  <a:gd name="T107" fmla="*/ 45 h 109"/>
                  <a:gd name="T108" fmla="*/ 9 w 149"/>
                  <a:gd name="T109" fmla="*/ 41 h 109"/>
                  <a:gd name="T110" fmla="*/ 5 w 149"/>
                  <a:gd name="T111" fmla="*/ 32 h 109"/>
                  <a:gd name="T112" fmla="*/ 5 w 149"/>
                  <a:gd name="T113" fmla="*/ 27 h 109"/>
                  <a:gd name="T114" fmla="*/ 5 w 149"/>
                  <a:gd name="T115" fmla="*/ 23 h 109"/>
                  <a:gd name="T116" fmla="*/ 9 w 149"/>
                  <a:gd name="T117" fmla="*/ 18 h 109"/>
                  <a:gd name="T118" fmla="*/ 5 w 149"/>
                  <a:gd name="T119" fmla="*/ 14 h 109"/>
                  <a:gd name="T120" fmla="*/ 27 w 149"/>
                  <a:gd name="T121" fmla="*/ 9 h 109"/>
                  <a:gd name="T122" fmla="*/ 37 w 149"/>
                  <a:gd name="T123" fmla="*/ 5 h 109"/>
                  <a:gd name="T124" fmla="*/ 55 w 149"/>
                  <a:gd name="T12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09">
                    <a:moveTo>
                      <a:pt x="64" y="0"/>
                    </a:moveTo>
                    <a:lnTo>
                      <a:pt x="64" y="0"/>
                    </a:lnTo>
                    <a:lnTo>
                      <a:pt x="68" y="0"/>
                    </a:lnTo>
                    <a:lnTo>
                      <a:pt x="68" y="0"/>
                    </a:lnTo>
                    <a:lnTo>
                      <a:pt x="64" y="0"/>
                    </a:lnTo>
                    <a:lnTo>
                      <a:pt x="64" y="0"/>
                    </a:lnTo>
                    <a:lnTo>
                      <a:pt x="64" y="0"/>
                    </a:lnTo>
                    <a:lnTo>
                      <a:pt x="64" y="5"/>
                    </a:lnTo>
                    <a:lnTo>
                      <a:pt x="64" y="5"/>
                    </a:lnTo>
                    <a:lnTo>
                      <a:pt x="68" y="9"/>
                    </a:lnTo>
                    <a:lnTo>
                      <a:pt x="68" y="9"/>
                    </a:lnTo>
                    <a:lnTo>
                      <a:pt x="77" y="5"/>
                    </a:lnTo>
                    <a:lnTo>
                      <a:pt x="77" y="5"/>
                    </a:lnTo>
                    <a:lnTo>
                      <a:pt x="77" y="5"/>
                    </a:lnTo>
                    <a:lnTo>
                      <a:pt x="77" y="5"/>
                    </a:lnTo>
                    <a:lnTo>
                      <a:pt x="82" y="5"/>
                    </a:lnTo>
                    <a:lnTo>
                      <a:pt x="86" y="5"/>
                    </a:lnTo>
                    <a:lnTo>
                      <a:pt x="95" y="5"/>
                    </a:lnTo>
                    <a:lnTo>
                      <a:pt x="100" y="5"/>
                    </a:lnTo>
                    <a:lnTo>
                      <a:pt x="109" y="5"/>
                    </a:lnTo>
                    <a:lnTo>
                      <a:pt x="113" y="9"/>
                    </a:lnTo>
                    <a:lnTo>
                      <a:pt x="122" y="9"/>
                    </a:lnTo>
                    <a:lnTo>
                      <a:pt x="122" y="9"/>
                    </a:lnTo>
                    <a:lnTo>
                      <a:pt x="122" y="5"/>
                    </a:lnTo>
                    <a:lnTo>
                      <a:pt x="127" y="5"/>
                    </a:lnTo>
                    <a:lnTo>
                      <a:pt x="127" y="5"/>
                    </a:lnTo>
                    <a:lnTo>
                      <a:pt x="127" y="9"/>
                    </a:lnTo>
                    <a:lnTo>
                      <a:pt x="127" y="9"/>
                    </a:lnTo>
                    <a:lnTo>
                      <a:pt x="127" y="9"/>
                    </a:lnTo>
                    <a:lnTo>
                      <a:pt x="127" y="9"/>
                    </a:lnTo>
                    <a:lnTo>
                      <a:pt x="127" y="9"/>
                    </a:lnTo>
                    <a:lnTo>
                      <a:pt x="131" y="9"/>
                    </a:lnTo>
                    <a:lnTo>
                      <a:pt x="131" y="9"/>
                    </a:lnTo>
                    <a:lnTo>
                      <a:pt x="131" y="9"/>
                    </a:lnTo>
                    <a:lnTo>
                      <a:pt x="131" y="14"/>
                    </a:lnTo>
                    <a:lnTo>
                      <a:pt x="136" y="14"/>
                    </a:lnTo>
                    <a:lnTo>
                      <a:pt x="136" y="14"/>
                    </a:lnTo>
                    <a:lnTo>
                      <a:pt x="136" y="14"/>
                    </a:lnTo>
                    <a:lnTo>
                      <a:pt x="136" y="23"/>
                    </a:lnTo>
                    <a:lnTo>
                      <a:pt x="140" y="27"/>
                    </a:lnTo>
                    <a:lnTo>
                      <a:pt x="140" y="32"/>
                    </a:lnTo>
                    <a:lnTo>
                      <a:pt x="140" y="32"/>
                    </a:lnTo>
                    <a:lnTo>
                      <a:pt x="140" y="36"/>
                    </a:lnTo>
                    <a:lnTo>
                      <a:pt x="140" y="36"/>
                    </a:lnTo>
                    <a:lnTo>
                      <a:pt x="140" y="36"/>
                    </a:lnTo>
                    <a:lnTo>
                      <a:pt x="140" y="36"/>
                    </a:lnTo>
                    <a:lnTo>
                      <a:pt x="140" y="41"/>
                    </a:lnTo>
                    <a:lnTo>
                      <a:pt x="136" y="41"/>
                    </a:lnTo>
                    <a:lnTo>
                      <a:pt x="136" y="41"/>
                    </a:lnTo>
                    <a:lnTo>
                      <a:pt x="136" y="45"/>
                    </a:lnTo>
                    <a:lnTo>
                      <a:pt x="131" y="45"/>
                    </a:lnTo>
                    <a:lnTo>
                      <a:pt x="131" y="45"/>
                    </a:lnTo>
                    <a:lnTo>
                      <a:pt x="131" y="45"/>
                    </a:lnTo>
                    <a:lnTo>
                      <a:pt x="131" y="45"/>
                    </a:lnTo>
                    <a:lnTo>
                      <a:pt x="136" y="45"/>
                    </a:lnTo>
                    <a:lnTo>
                      <a:pt x="136" y="50"/>
                    </a:lnTo>
                    <a:lnTo>
                      <a:pt x="136" y="50"/>
                    </a:lnTo>
                    <a:lnTo>
                      <a:pt x="140" y="50"/>
                    </a:lnTo>
                    <a:lnTo>
                      <a:pt x="140" y="50"/>
                    </a:lnTo>
                    <a:lnTo>
                      <a:pt x="140" y="50"/>
                    </a:lnTo>
                    <a:lnTo>
                      <a:pt x="140" y="50"/>
                    </a:lnTo>
                    <a:lnTo>
                      <a:pt x="140" y="54"/>
                    </a:lnTo>
                    <a:lnTo>
                      <a:pt x="140" y="54"/>
                    </a:lnTo>
                    <a:lnTo>
                      <a:pt x="140" y="54"/>
                    </a:lnTo>
                    <a:lnTo>
                      <a:pt x="140" y="59"/>
                    </a:lnTo>
                    <a:lnTo>
                      <a:pt x="140" y="59"/>
                    </a:lnTo>
                    <a:lnTo>
                      <a:pt x="140" y="59"/>
                    </a:lnTo>
                    <a:lnTo>
                      <a:pt x="140" y="63"/>
                    </a:lnTo>
                    <a:lnTo>
                      <a:pt x="140" y="63"/>
                    </a:lnTo>
                    <a:lnTo>
                      <a:pt x="140" y="63"/>
                    </a:lnTo>
                    <a:lnTo>
                      <a:pt x="140" y="63"/>
                    </a:lnTo>
                    <a:lnTo>
                      <a:pt x="140" y="63"/>
                    </a:lnTo>
                    <a:lnTo>
                      <a:pt x="145" y="68"/>
                    </a:lnTo>
                    <a:lnTo>
                      <a:pt x="145" y="68"/>
                    </a:lnTo>
                    <a:lnTo>
                      <a:pt x="145" y="72"/>
                    </a:lnTo>
                    <a:lnTo>
                      <a:pt x="149" y="72"/>
                    </a:lnTo>
                    <a:lnTo>
                      <a:pt x="149" y="72"/>
                    </a:lnTo>
                    <a:lnTo>
                      <a:pt x="149" y="72"/>
                    </a:lnTo>
                    <a:lnTo>
                      <a:pt x="145" y="72"/>
                    </a:lnTo>
                    <a:lnTo>
                      <a:pt x="145" y="72"/>
                    </a:lnTo>
                    <a:lnTo>
                      <a:pt x="145" y="72"/>
                    </a:lnTo>
                    <a:lnTo>
                      <a:pt x="145" y="72"/>
                    </a:lnTo>
                    <a:lnTo>
                      <a:pt x="149" y="77"/>
                    </a:lnTo>
                    <a:lnTo>
                      <a:pt x="149" y="77"/>
                    </a:lnTo>
                    <a:lnTo>
                      <a:pt x="149" y="77"/>
                    </a:lnTo>
                    <a:lnTo>
                      <a:pt x="149" y="77"/>
                    </a:lnTo>
                    <a:lnTo>
                      <a:pt x="149" y="82"/>
                    </a:lnTo>
                    <a:lnTo>
                      <a:pt x="145" y="82"/>
                    </a:lnTo>
                    <a:lnTo>
                      <a:pt x="145" y="82"/>
                    </a:lnTo>
                    <a:lnTo>
                      <a:pt x="140" y="82"/>
                    </a:lnTo>
                    <a:lnTo>
                      <a:pt x="140" y="86"/>
                    </a:lnTo>
                    <a:lnTo>
                      <a:pt x="140" y="86"/>
                    </a:lnTo>
                    <a:lnTo>
                      <a:pt x="136" y="86"/>
                    </a:lnTo>
                    <a:lnTo>
                      <a:pt x="136" y="91"/>
                    </a:lnTo>
                    <a:lnTo>
                      <a:pt x="131" y="91"/>
                    </a:lnTo>
                    <a:lnTo>
                      <a:pt x="131" y="95"/>
                    </a:lnTo>
                    <a:lnTo>
                      <a:pt x="131" y="95"/>
                    </a:lnTo>
                    <a:lnTo>
                      <a:pt x="131" y="100"/>
                    </a:lnTo>
                    <a:lnTo>
                      <a:pt x="131" y="100"/>
                    </a:lnTo>
                    <a:lnTo>
                      <a:pt x="131" y="100"/>
                    </a:lnTo>
                    <a:lnTo>
                      <a:pt x="131" y="104"/>
                    </a:lnTo>
                    <a:lnTo>
                      <a:pt x="131" y="104"/>
                    </a:lnTo>
                    <a:lnTo>
                      <a:pt x="131" y="104"/>
                    </a:lnTo>
                    <a:lnTo>
                      <a:pt x="131" y="104"/>
                    </a:lnTo>
                    <a:lnTo>
                      <a:pt x="131" y="104"/>
                    </a:lnTo>
                    <a:lnTo>
                      <a:pt x="131" y="104"/>
                    </a:lnTo>
                    <a:lnTo>
                      <a:pt x="131" y="109"/>
                    </a:lnTo>
                    <a:lnTo>
                      <a:pt x="131" y="109"/>
                    </a:lnTo>
                    <a:lnTo>
                      <a:pt x="131" y="109"/>
                    </a:lnTo>
                    <a:lnTo>
                      <a:pt x="131" y="109"/>
                    </a:lnTo>
                    <a:lnTo>
                      <a:pt x="127" y="104"/>
                    </a:lnTo>
                    <a:lnTo>
                      <a:pt x="127" y="104"/>
                    </a:lnTo>
                    <a:lnTo>
                      <a:pt x="127" y="104"/>
                    </a:lnTo>
                    <a:lnTo>
                      <a:pt x="122" y="104"/>
                    </a:lnTo>
                    <a:lnTo>
                      <a:pt x="122" y="104"/>
                    </a:lnTo>
                    <a:lnTo>
                      <a:pt x="122" y="104"/>
                    </a:lnTo>
                    <a:lnTo>
                      <a:pt x="118" y="104"/>
                    </a:lnTo>
                    <a:lnTo>
                      <a:pt x="118" y="100"/>
                    </a:lnTo>
                    <a:lnTo>
                      <a:pt x="118" y="100"/>
                    </a:lnTo>
                    <a:lnTo>
                      <a:pt x="113" y="100"/>
                    </a:lnTo>
                    <a:lnTo>
                      <a:pt x="109" y="100"/>
                    </a:lnTo>
                    <a:lnTo>
                      <a:pt x="109" y="100"/>
                    </a:lnTo>
                    <a:lnTo>
                      <a:pt x="109" y="100"/>
                    </a:lnTo>
                    <a:lnTo>
                      <a:pt x="104" y="100"/>
                    </a:lnTo>
                    <a:lnTo>
                      <a:pt x="104" y="100"/>
                    </a:lnTo>
                    <a:lnTo>
                      <a:pt x="104" y="104"/>
                    </a:lnTo>
                    <a:lnTo>
                      <a:pt x="104" y="104"/>
                    </a:lnTo>
                    <a:lnTo>
                      <a:pt x="104" y="100"/>
                    </a:lnTo>
                    <a:lnTo>
                      <a:pt x="100" y="100"/>
                    </a:lnTo>
                    <a:lnTo>
                      <a:pt x="100" y="100"/>
                    </a:lnTo>
                    <a:lnTo>
                      <a:pt x="100" y="100"/>
                    </a:lnTo>
                    <a:lnTo>
                      <a:pt x="95" y="100"/>
                    </a:lnTo>
                    <a:lnTo>
                      <a:pt x="95" y="100"/>
                    </a:lnTo>
                    <a:lnTo>
                      <a:pt x="95" y="100"/>
                    </a:lnTo>
                    <a:lnTo>
                      <a:pt x="95" y="100"/>
                    </a:lnTo>
                    <a:lnTo>
                      <a:pt x="95" y="100"/>
                    </a:lnTo>
                    <a:lnTo>
                      <a:pt x="95" y="100"/>
                    </a:lnTo>
                    <a:lnTo>
                      <a:pt x="91" y="104"/>
                    </a:lnTo>
                    <a:lnTo>
                      <a:pt x="91" y="104"/>
                    </a:lnTo>
                    <a:lnTo>
                      <a:pt x="91" y="104"/>
                    </a:lnTo>
                    <a:lnTo>
                      <a:pt x="91" y="104"/>
                    </a:lnTo>
                    <a:lnTo>
                      <a:pt x="91" y="104"/>
                    </a:lnTo>
                    <a:lnTo>
                      <a:pt x="86" y="104"/>
                    </a:lnTo>
                    <a:lnTo>
                      <a:pt x="86" y="104"/>
                    </a:lnTo>
                    <a:lnTo>
                      <a:pt x="86" y="104"/>
                    </a:lnTo>
                    <a:lnTo>
                      <a:pt x="86" y="104"/>
                    </a:lnTo>
                    <a:lnTo>
                      <a:pt x="86" y="104"/>
                    </a:lnTo>
                    <a:lnTo>
                      <a:pt x="86" y="100"/>
                    </a:lnTo>
                    <a:lnTo>
                      <a:pt x="86" y="100"/>
                    </a:lnTo>
                    <a:lnTo>
                      <a:pt x="86" y="100"/>
                    </a:lnTo>
                    <a:lnTo>
                      <a:pt x="86" y="100"/>
                    </a:lnTo>
                    <a:lnTo>
                      <a:pt x="86" y="100"/>
                    </a:lnTo>
                    <a:lnTo>
                      <a:pt x="86" y="100"/>
                    </a:lnTo>
                    <a:lnTo>
                      <a:pt x="82" y="100"/>
                    </a:lnTo>
                    <a:lnTo>
                      <a:pt x="82" y="95"/>
                    </a:lnTo>
                    <a:lnTo>
                      <a:pt x="82" y="95"/>
                    </a:lnTo>
                    <a:lnTo>
                      <a:pt x="82" y="100"/>
                    </a:lnTo>
                    <a:lnTo>
                      <a:pt x="82" y="100"/>
                    </a:lnTo>
                    <a:lnTo>
                      <a:pt x="77" y="100"/>
                    </a:lnTo>
                    <a:lnTo>
                      <a:pt x="77" y="100"/>
                    </a:lnTo>
                    <a:lnTo>
                      <a:pt x="77" y="100"/>
                    </a:lnTo>
                    <a:lnTo>
                      <a:pt x="77" y="100"/>
                    </a:lnTo>
                    <a:lnTo>
                      <a:pt x="73" y="100"/>
                    </a:lnTo>
                    <a:lnTo>
                      <a:pt x="73" y="100"/>
                    </a:lnTo>
                    <a:lnTo>
                      <a:pt x="73" y="100"/>
                    </a:lnTo>
                    <a:lnTo>
                      <a:pt x="73" y="95"/>
                    </a:lnTo>
                    <a:lnTo>
                      <a:pt x="68" y="95"/>
                    </a:lnTo>
                    <a:lnTo>
                      <a:pt x="68" y="91"/>
                    </a:lnTo>
                    <a:lnTo>
                      <a:pt x="68" y="91"/>
                    </a:lnTo>
                    <a:lnTo>
                      <a:pt x="68" y="91"/>
                    </a:lnTo>
                    <a:lnTo>
                      <a:pt x="68" y="91"/>
                    </a:lnTo>
                    <a:lnTo>
                      <a:pt x="64" y="91"/>
                    </a:lnTo>
                    <a:lnTo>
                      <a:pt x="64" y="91"/>
                    </a:lnTo>
                    <a:lnTo>
                      <a:pt x="64" y="91"/>
                    </a:lnTo>
                    <a:lnTo>
                      <a:pt x="64" y="91"/>
                    </a:lnTo>
                    <a:lnTo>
                      <a:pt x="64" y="91"/>
                    </a:lnTo>
                    <a:lnTo>
                      <a:pt x="64" y="91"/>
                    </a:lnTo>
                    <a:lnTo>
                      <a:pt x="59" y="91"/>
                    </a:lnTo>
                    <a:lnTo>
                      <a:pt x="59" y="91"/>
                    </a:lnTo>
                    <a:lnTo>
                      <a:pt x="59" y="91"/>
                    </a:lnTo>
                    <a:lnTo>
                      <a:pt x="59" y="91"/>
                    </a:lnTo>
                    <a:lnTo>
                      <a:pt x="59" y="91"/>
                    </a:lnTo>
                    <a:lnTo>
                      <a:pt x="59" y="91"/>
                    </a:lnTo>
                    <a:lnTo>
                      <a:pt x="59" y="91"/>
                    </a:lnTo>
                    <a:lnTo>
                      <a:pt x="55" y="91"/>
                    </a:lnTo>
                    <a:lnTo>
                      <a:pt x="55" y="86"/>
                    </a:lnTo>
                    <a:lnTo>
                      <a:pt x="55" y="86"/>
                    </a:lnTo>
                    <a:lnTo>
                      <a:pt x="55" y="86"/>
                    </a:lnTo>
                    <a:lnTo>
                      <a:pt x="55" y="86"/>
                    </a:lnTo>
                    <a:lnTo>
                      <a:pt x="55" y="86"/>
                    </a:lnTo>
                    <a:lnTo>
                      <a:pt x="55" y="86"/>
                    </a:lnTo>
                    <a:lnTo>
                      <a:pt x="55" y="82"/>
                    </a:lnTo>
                    <a:lnTo>
                      <a:pt x="55" y="82"/>
                    </a:lnTo>
                    <a:lnTo>
                      <a:pt x="55" y="86"/>
                    </a:lnTo>
                    <a:lnTo>
                      <a:pt x="55" y="86"/>
                    </a:lnTo>
                    <a:lnTo>
                      <a:pt x="55" y="86"/>
                    </a:lnTo>
                    <a:lnTo>
                      <a:pt x="50" y="86"/>
                    </a:lnTo>
                    <a:lnTo>
                      <a:pt x="46" y="82"/>
                    </a:lnTo>
                    <a:lnTo>
                      <a:pt x="46" y="82"/>
                    </a:lnTo>
                    <a:lnTo>
                      <a:pt x="46" y="82"/>
                    </a:lnTo>
                    <a:lnTo>
                      <a:pt x="46" y="82"/>
                    </a:lnTo>
                    <a:lnTo>
                      <a:pt x="46" y="82"/>
                    </a:lnTo>
                    <a:lnTo>
                      <a:pt x="46" y="86"/>
                    </a:lnTo>
                    <a:lnTo>
                      <a:pt x="46" y="86"/>
                    </a:lnTo>
                    <a:lnTo>
                      <a:pt x="46" y="86"/>
                    </a:lnTo>
                    <a:lnTo>
                      <a:pt x="46" y="86"/>
                    </a:lnTo>
                    <a:lnTo>
                      <a:pt x="41" y="86"/>
                    </a:lnTo>
                    <a:lnTo>
                      <a:pt x="41" y="86"/>
                    </a:lnTo>
                    <a:lnTo>
                      <a:pt x="41" y="86"/>
                    </a:lnTo>
                    <a:lnTo>
                      <a:pt x="41" y="86"/>
                    </a:lnTo>
                    <a:lnTo>
                      <a:pt x="41" y="86"/>
                    </a:lnTo>
                    <a:lnTo>
                      <a:pt x="37" y="86"/>
                    </a:lnTo>
                    <a:lnTo>
                      <a:pt x="37" y="82"/>
                    </a:lnTo>
                    <a:lnTo>
                      <a:pt x="37" y="82"/>
                    </a:lnTo>
                    <a:lnTo>
                      <a:pt x="37" y="82"/>
                    </a:lnTo>
                    <a:lnTo>
                      <a:pt x="37" y="82"/>
                    </a:lnTo>
                    <a:lnTo>
                      <a:pt x="32" y="82"/>
                    </a:lnTo>
                    <a:lnTo>
                      <a:pt x="37" y="82"/>
                    </a:lnTo>
                    <a:lnTo>
                      <a:pt x="37" y="82"/>
                    </a:lnTo>
                    <a:lnTo>
                      <a:pt x="37" y="82"/>
                    </a:lnTo>
                    <a:lnTo>
                      <a:pt x="37" y="82"/>
                    </a:lnTo>
                    <a:lnTo>
                      <a:pt x="37" y="82"/>
                    </a:lnTo>
                    <a:lnTo>
                      <a:pt x="37" y="77"/>
                    </a:lnTo>
                    <a:lnTo>
                      <a:pt x="37" y="77"/>
                    </a:lnTo>
                    <a:lnTo>
                      <a:pt x="37" y="77"/>
                    </a:lnTo>
                    <a:lnTo>
                      <a:pt x="37" y="77"/>
                    </a:lnTo>
                    <a:lnTo>
                      <a:pt x="32" y="77"/>
                    </a:lnTo>
                    <a:lnTo>
                      <a:pt x="32" y="77"/>
                    </a:lnTo>
                    <a:lnTo>
                      <a:pt x="32" y="77"/>
                    </a:lnTo>
                    <a:lnTo>
                      <a:pt x="32" y="77"/>
                    </a:lnTo>
                    <a:lnTo>
                      <a:pt x="27" y="77"/>
                    </a:lnTo>
                    <a:lnTo>
                      <a:pt x="27" y="77"/>
                    </a:lnTo>
                    <a:lnTo>
                      <a:pt x="27" y="77"/>
                    </a:lnTo>
                    <a:lnTo>
                      <a:pt x="27" y="77"/>
                    </a:lnTo>
                    <a:lnTo>
                      <a:pt x="23" y="72"/>
                    </a:lnTo>
                    <a:lnTo>
                      <a:pt x="23" y="72"/>
                    </a:lnTo>
                    <a:lnTo>
                      <a:pt x="23" y="72"/>
                    </a:lnTo>
                    <a:lnTo>
                      <a:pt x="23" y="72"/>
                    </a:lnTo>
                    <a:lnTo>
                      <a:pt x="18" y="72"/>
                    </a:lnTo>
                    <a:lnTo>
                      <a:pt x="18" y="72"/>
                    </a:lnTo>
                    <a:lnTo>
                      <a:pt x="18" y="72"/>
                    </a:lnTo>
                    <a:lnTo>
                      <a:pt x="14" y="72"/>
                    </a:lnTo>
                    <a:lnTo>
                      <a:pt x="14" y="72"/>
                    </a:lnTo>
                    <a:lnTo>
                      <a:pt x="14" y="72"/>
                    </a:lnTo>
                    <a:lnTo>
                      <a:pt x="14" y="72"/>
                    </a:lnTo>
                    <a:lnTo>
                      <a:pt x="14" y="72"/>
                    </a:lnTo>
                    <a:lnTo>
                      <a:pt x="14" y="72"/>
                    </a:lnTo>
                    <a:lnTo>
                      <a:pt x="14" y="72"/>
                    </a:lnTo>
                    <a:lnTo>
                      <a:pt x="14" y="72"/>
                    </a:lnTo>
                    <a:lnTo>
                      <a:pt x="14" y="68"/>
                    </a:lnTo>
                    <a:lnTo>
                      <a:pt x="14" y="68"/>
                    </a:lnTo>
                    <a:lnTo>
                      <a:pt x="14" y="63"/>
                    </a:lnTo>
                    <a:lnTo>
                      <a:pt x="14" y="63"/>
                    </a:lnTo>
                    <a:lnTo>
                      <a:pt x="14" y="63"/>
                    </a:lnTo>
                    <a:lnTo>
                      <a:pt x="14" y="59"/>
                    </a:lnTo>
                    <a:lnTo>
                      <a:pt x="9" y="59"/>
                    </a:lnTo>
                    <a:lnTo>
                      <a:pt x="14" y="59"/>
                    </a:lnTo>
                    <a:lnTo>
                      <a:pt x="14" y="59"/>
                    </a:lnTo>
                    <a:lnTo>
                      <a:pt x="9" y="59"/>
                    </a:lnTo>
                    <a:lnTo>
                      <a:pt x="9" y="54"/>
                    </a:lnTo>
                    <a:lnTo>
                      <a:pt x="9" y="54"/>
                    </a:lnTo>
                    <a:lnTo>
                      <a:pt x="9" y="54"/>
                    </a:lnTo>
                    <a:lnTo>
                      <a:pt x="9" y="54"/>
                    </a:lnTo>
                    <a:lnTo>
                      <a:pt x="9" y="50"/>
                    </a:lnTo>
                    <a:lnTo>
                      <a:pt x="14" y="50"/>
                    </a:lnTo>
                    <a:lnTo>
                      <a:pt x="14" y="50"/>
                    </a:lnTo>
                    <a:lnTo>
                      <a:pt x="9" y="50"/>
                    </a:lnTo>
                    <a:lnTo>
                      <a:pt x="9" y="50"/>
                    </a:lnTo>
                    <a:lnTo>
                      <a:pt x="9" y="50"/>
                    </a:lnTo>
                    <a:lnTo>
                      <a:pt x="9" y="45"/>
                    </a:lnTo>
                    <a:lnTo>
                      <a:pt x="9" y="45"/>
                    </a:lnTo>
                    <a:lnTo>
                      <a:pt x="9" y="45"/>
                    </a:lnTo>
                    <a:lnTo>
                      <a:pt x="9" y="45"/>
                    </a:lnTo>
                    <a:lnTo>
                      <a:pt x="9" y="45"/>
                    </a:lnTo>
                    <a:lnTo>
                      <a:pt x="9" y="41"/>
                    </a:lnTo>
                    <a:lnTo>
                      <a:pt x="9" y="41"/>
                    </a:lnTo>
                    <a:lnTo>
                      <a:pt x="5" y="36"/>
                    </a:lnTo>
                    <a:lnTo>
                      <a:pt x="0" y="36"/>
                    </a:lnTo>
                    <a:lnTo>
                      <a:pt x="0" y="36"/>
                    </a:lnTo>
                    <a:lnTo>
                      <a:pt x="5" y="32"/>
                    </a:lnTo>
                    <a:lnTo>
                      <a:pt x="5" y="32"/>
                    </a:lnTo>
                    <a:lnTo>
                      <a:pt x="5" y="32"/>
                    </a:lnTo>
                    <a:lnTo>
                      <a:pt x="5" y="27"/>
                    </a:lnTo>
                    <a:lnTo>
                      <a:pt x="5" y="27"/>
                    </a:lnTo>
                    <a:lnTo>
                      <a:pt x="5" y="27"/>
                    </a:lnTo>
                    <a:lnTo>
                      <a:pt x="5" y="23"/>
                    </a:lnTo>
                    <a:lnTo>
                      <a:pt x="5" y="23"/>
                    </a:lnTo>
                    <a:lnTo>
                      <a:pt x="5" y="18"/>
                    </a:lnTo>
                    <a:lnTo>
                      <a:pt x="5" y="18"/>
                    </a:lnTo>
                    <a:lnTo>
                      <a:pt x="5" y="23"/>
                    </a:lnTo>
                    <a:lnTo>
                      <a:pt x="9" y="23"/>
                    </a:lnTo>
                    <a:lnTo>
                      <a:pt x="9" y="23"/>
                    </a:lnTo>
                    <a:lnTo>
                      <a:pt x="9" y="18"/>
                    </a:lnTo>
                    <a:lnTo>
                      <a:pt x="9" y="18"/>
                    </a:lnTo>
                    <a:lnTo>
                      <a:pt x="9" y="18"/>
                    </a:lnTo>
                    <a:lnTo>
                      <a:pt x="5" y="18"/>
                    </a:lnTo>
                    <a:lnTo>
                      <a:pt x="5" y="18"/>
                    </a:lnTo>
                    <a:lnTo>
                      <a:pt x="5" y="14"/>
                    </a:lnTo>
                    <a:lnTo>
                      <a:pt x="5" y="14"/>
                    </a:lnTo>
                    <a:lnTo>
                      <a:pt x="5" y="14"/>
                    </a:lnTo>
                    <a:lnTo>
                      <a:pt x="5" y="14"/>
                    </a:lnTo>
                    <a:lnTo>
                      <a:pt x="9" y="14"/>
                    </a:lnTo>
                    <a:lnTo>
                      <a:pt x="18" y="14"/>
                    </a:lnTo>
                    <a:lnTo>
                      <a:pt x="27" y="9"/>
                    </a:lnTo>
                    <a:lnTo>
                      <a:pt x="27" y="9"/>
                    </a:lnTo>
                    <a:lnTo>
                      <a:pt x="32" y="9"/>
                    </a:lnTo>
                    <a:lnTo>
                      <a:pt x="32" y="9"/>
                    </a:lnTo>
                    <a:lnTo>
                      <a:pt x="32" y="9"/>
                    </a:lnTo>
                    <a:lnTo>
                      <a:pt x="32" y="5"/>
                    </a:lnTo>
                    <a:lnTo>
                      <a:pt x="37" y="5"/>
                    </a:lnTo>
                    <a:lnTo>
                      <a:pt x="41" y="5"/>
                    </a:lnTo>
                    <a:lnTo>
                      <a:pt x="41" y="0"/>
                    </a:lnTo>
                    <a:lnTo>
                      <a:pt x="46" y="0"/>
                    </a:lnTo>
                    <a:lnTo>
                      <a:pt x="55" y="0"/>
                    </a:lnTo>
                    <a:lnTo>
                      <a:pt x="55" y="0"/>
                    </a:lnTo>
                    <a:lnTo>
                      <a:pt x="59" y="0"/>
                    </a:lnTo>
                    <a:lnTo>
                      <a:pt x="6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1" name="Freeform 132"/>
              <p:cNvSpPr>
                <a:spLocks/>
              </p:cNvSpPr>
              <p:nvPr/>
            </p:nvSpPr>
            <p:spPr bwMode="auto">
              <a:xfrm>
                <a:off x="2449513" y="2378076"/>
                <a:ext cx="42863" cy="14288"/>
              </a:xfrm>
              <a:custGeom>
                <a:avLst/>
                <a:gdLst>
                  <a:gd name="T0" fmla="*/ 22 w 27"/>
                  <a:gd name="T1" fmla="*/ 0 h 9"/>
                  <a:gd name="T2" fmla="*/ 22 w 27"/>
                  <a:gd name="T3" fmla="*/ 0 h 9"/>
                  <a:gd name="T4" fmla="*/ 22 w 27"/>
                  <a:gd name="T5" fmla="*/ 0 h 9"/>
                  <a:gd name="T6" fmla="*/ 22 w 27"/>
                  <a:gd name="T7" fmla="*/ 0 h 9"/>
                  <a:gd name="T8" fmla="*/ 22 w 27"/>
                  <a:gd name="T9" fmla="*/ 0 h 9"/>
                  <a:gd name="T10" fmla="*/ 22 w 27"/>
                  <a:gd name="T11" fmla="*/ 0 h 9"/>
                  <a:gd name="T12" fmla="*/ 22 w 27"/>
                  <a:gd name="T13" fmla="*/ 0 h 9"/>
                  <a:gd name="T14" fmla="*/ 27 w 27"/>
                  <a:gd name="T15" fmla="*/ 0 h 9"/>
                  <a:gd name="T16" fmla="*/ 27 w 27"/>
                  <a:gd name="T17" fmla="*/ 0 h 9"/>
                  <a:gd name="T18" fmla="*/ 27 w 27"/>
                  <a:gd name="T19" fmla="*/ 5 h 9"/>
                  <a:gd name="T20" fmla="*/ 27 w 27"/>
                  <a:gd name="T21" fmla="*/ 5 h 9"/>
                  <a:gd name="T22" fmla="*/ 27 w 27"/>
                  <a:gd name="T23" fmla="*/ 5 h 9"/>
                  <a:gd name="T24" fmla="*/ 22 w 27"/>
                  <a:gd name="T25" fmla="*/ 9 h 9"/>
                  <a:gd name="T26" fmla="*/ 22 w 27"/>
                  <a:gd name="T27" fmla="*/ 9 h 9"/>
                  <a:gd name="T28" fmla="*/ 18 w 27"/>
                  <a:gd name="T29" fmla="*/ 9 h 9"/>
                  <a:gd name="T30" fmla="*/ 18 w 27"/>
                  <a:gd name="T31" fmla="*/ 9 h 9"/>
                  <a:gd name="T32" fmla="*/ 18 w 27"/>
                  <a:gd name="T33" fmla="*/ 9 h 9"/>
                  <a:gd name="T34" fmla="*/ 13 w 27"/>
                  <a:gd name="T35" fmla="*/ 9 h 9"/>
                  <a:gd name="T36" fmla="*/ 13 w 27"/>
                  <a:gd name="T37" fmla="*/ 9 h 9"/>
                  <a:gd name="T38" fmla="*/ 13 w 27"/>
                  <a:gd name="T39" fmla="*/ 9 h 9"/>
                  <a:gd name="T40" fmla="*/ 9 w 27"/>
                  <a:gd name="T41" fmla="*/ 9 h 9"/>
                  <a:gd name="T42" fmla="*/ 9 w 27"/>
                  <a:gd name="T43" fmla="*/ 9 h 9"/>
                  <a:gd name="T44" fmla="*/ 4 w 27"/>
                  <a:gd name="T45" fmla="*/ 9 h 9"/>
                  <a:gd name="T46" fmla="*/ 4 w 27"/>
                  <a:gd name="T47" fmla="*/ 9 h 9"/>
                  <a:gd name="T48" fmla="*/ 4 w 27"/>
                  <a:gd name="T49" fmla="*/ 9 h 9"/>
                  <a:gd name="T50" fmla="*/ 4 w 27"/>
                  <a:gd name="T51" fmla="*/ 9 h 9"/>
                  <a:gd name="T52" fmla="*/ 0 w 27"/>
                  <a:gd name="T53" fmla="*/ 9 h 9"/>
                  <a:gd name="T54" fmla="*/ 0 w 27"/>
                  <a:gd name="T55" fmla="*/ 9 h 9"/>
                  <a:gd name="T56" fmla="*/ 0 w 27"/>
                  <a:gd name="T57" fmla="*/ 5 h 9"/>
                  <a:gd name="T58" fmla="*/ 0 w 27"/>
                  <a:gd name="T59" fmla="*/ 5 h 9"/>
                  <a:gd name="T60" fmla="*/ 0 w 27"/>
                  <a:gd name="T61" fmla="*/ 5 h 9"/>
                  <a:gd name="T62" fmla="*/ 0 w 27"/>
                  <a:gd name="T63" fmla="*/ 0 h 9"/>
                  <a:gd name="T64" fmla="*/ 0 w 27"/>
                  <a:gd name="T65" fmla="*/ 0 h 9"/>
                  <a:gd name="T66" fmla="*/ 0 w 27"/>
                  <a:gd name="T67" fmla="*/ 0 h 9"/>
                  <a:gd name="T68" fmla="*/ 4 w 27"/>
                  <a:gd name="T69" fmla="*/ 0 h 9"/>
                  <a:gd name="T70" fmla="*/ 4 w 27"/>
                  <a:gd name="T71" fmla="*/ 0 h 9"/>
                  <a:gd name="T72" fmla="*/ 4 w 27"/>
                  <a:gd name="T73" fmla="*/ 0 h 9"/>
                  <a:gd name="T74" fmla="*/ 4 w 27"/>
                  <a:gd name="T75" fmla="*/ 0 h 9"/>
                  <a:gd name="T76" fmla="*/ 9 w 27"/>
                  <a:gd name="T77" fmla="*/ 0 h 9"/>
                  <a:gd name="T78" fmla="*/ 18 w 27"/>
                  <a:gd name="T79" fmla="*/ 0 h 9"/>
                  <a:gd name="T80" fmla="*/ 18 w 27"/>
                  <a:gd name="T81" fmla="*/ 0 h 9"/>
                  <a:gd name="T82" fmla="*/ 22 w 27"/>
                  <a:gd name="T8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 h="9">
                    <a:moveTo>
                      <a:pt x="22" y="0"/>
                    </a:moveTo>
                    <a:lnTo>
                      <a:pt x="22" y="0"/>
                    </a:lnTo>
                    <a:lnTo>
                      <a:pt x="22" y="0"/>
                    </a:lnTo>
                    <a:lnTo>
                      <a:pt x="22" y="0"/>
                    </a:lnTo>
                    <a:lnTo>
                      <a:pt x="22" y="0"/>
                    </a:lnTo>
                    <a:lnTo>
                      <a:pt x="22" y="0"/>
                    </a:lnTo>
                    <a:lnTo>
                      <a:pt x="22" y="0"/>
                    </a:lnTo>
                    <a:lnTo>
                      <a:pt x="27" y="0"/>
                    </a:lnTo>
                    <a:lnTo>
                      <a:pt x="27" y="0"/>
                    </a:lnTo>
                    <a:lnTo>
                      <a:pt x="27" y="5"/>
                    </a:lnTo>
                    <a:lnTo>
                      <a:pt x="27" y="5"/>
                    </a:lnTo>
                    <a:lnTo>
                      <a:pt x="27" y="5"/>
                    </a:lnTo>
                    <a:lnTo>
                      <a:pt x="22" y="9"/>
                    </a:lnTo>
                    <a:lnTo>
                      <a:pt x="22" y="9"/>
                    </a:lnTo>
                    <a:lnTo>
                      <a:pt x="18" y="9"/>
                    </a:lnTo>
                    <a:lnTo>
                      <a:pt x="18" y="9"/>
                    </a:lnTo>
                    <a:lnTo>
                      <a:pt x="18" y="9"/>
                    </a:lnTo>
                    <a:lnTo>
                      <a:pt x="13" y="9"/>
                    </a:lnTo>
                    <a:lnTo>
                      <a:pt x="13" y="9"/>
                    </a:lnTo>
                    <a:lnTo>
                      <a:pt x="13" y="9"/>
                    </a:lnTo>
                    <a:lnTo>
                      <a:pt x="9" y="9"/>
                    </a:lnTo>
                    <a:lnTo>
                      <a:pt x="9" y="9"/>
                    </a:lnTo>
                    <a:lnTo>
                      <a:pt x="4" y="9"/>
                    </a:lnTo>
                    <a:lnTo>
                      <a:pt x="4" y="9"/>
                    </a:lnTo>
                    <a:lnTo>
                      <a:pt x="4" y="9"/>
                    </a:lnTo>
                    <a:lnTo>
                      <a:pt x="4" y="9"/>
                    </a:lnTo>
                    <a:lnTo>
                      <a:pt x="0" y="9"/>
                    </a:lnTo>
                    <a:lnTo>
                      <a:pt x="0" y="9"/>
                    </a:lnTo>
                    <a:lnTo>
                      <a:pt x="0" y="5"/>
                    </a:lnTo>
                    <a:lnTo>
                      <a:pt x="0" y="5"/>
                    </a:lnTo>
                    <a:lnTo>
                      <a:pt x="0" y="5"/>
                    </a:lnTo>
                    <a:lnTo>
                      <a:pt x="0" y="0"/>
                    </a:lnTo>
                    <a:lnTo>
                      <a:pt x="0" y="0"/>
                    </a:lnTo>
                    <a:lnTo>
                      <a:pt x="0" y="0"/>
                    </a:lnTo>
                    <a:lnTo>
                      <a:pt x="4" y="0"/>
                    </a:lnTo>
                    <a:lnTo>
                      <a:pt x="4" y="0"/>
                    </a:lnTo>
                    <a:lnTo>
                      <a:pt x="4" y="0"/>
                    </a:lnTo>
                    <a:lnTo>
                      <a:pt x="4" y="0"/>
                    </a:lnTo>
                    <a:lnTo>
                      <a:pt x="9" y="0"/>
                    </a:lnTo>
                    <a:lnTo>
                      <a:pt x="18" y="0"/>
                    </a:lnTo>
                    <a:lnTo>
                      <a:pt x="18" y="0"/>
                    </a:lnTo>
                    <a:lnTo>
                      <a:pt x="22"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2" name="Freeform 133"/>
              <p:cNvSpPr>
                <a:spLocks/>
              </p:cNvSpPr>
              <p:nvPr/>
            </p:nvSpPr>
            <p:spPr bwMode="auto">
              <a:xfrm>
                <a:off x="7346951" y="1560514"/>
                <a:ext cx="128588" cy="171450"/>
              </a:xfrm>
              <a:custGeom>
                <a:avLst/>
                <a:gdLst>
                  <a:gd name="T0" fmla="*/ 50 w 81"/>
                  <a:gd name="T1" fmla="*/ 0 h 108"/>
                  <a:gd name="T2" fmla="*/ 54 w 81"/>
                  <a:gd name="T3" fmla="*/ 0 h 108"/>
                  <a:gd name="T4" fmla="*/ 59 w 81"/>
                  <a:gd name="T5" fmla="*/ 9 h 108"/>
                  <a:gd name="T6" fmla="*/ 63 w 81"/>
                  <a:gd name="T7" fmla="*/ 9 h 108"/>
                  <a:gd name="T8" fmla="*/ 68 w 81"/>
                  <a:gd name="T9" fmla="*/ 13 h 108"/>
                  <a:gd name="T10" fmla="*/ 63 w 81"/>
                  <a:gd name="T11" fmla="*/ 13 h 108"/>
                  <a:gd name="T12" fmla="*/ 63 w 81"/>
                  <a:gd name="T13" fmla="*/ 22 h 108"/>
                  <a:gd name="T14" fmla="*/ 63 w 81"/>
                  <a:gd name="T15" fmla="*/ 27 h 108"/>
                  <a:gd name="T16" fmla="*/ 72 w 81"/>
                  <a:gd name="T17" fmla="*/ 41 h 108"/>
                  <a:gd name="T18" fmla="*/ 68 w 81"/>
                  <a:gd name="T19" fmla="*/ 50 h 108"/>
                  <a:gd name="T20" fmla="*/ 63 w 81"/>
                  <a:gd name="T21" fmla="*/ 54 h 108"/>
                  <a:gd name="T22" fmla="*/ 59 w 81"/>
                  <a:gd name="T23" fmla="*/ 59 h 108"/>
                  <a:gd name="T24" fmla="*/ 54 w 81"/>
                  <a:gd name="T25" fmla="*/ 68 h 108"/>
                  <a:gd name="T26" fmla="*/ 54 w 81"/>
                  <a:gd name="T27" fmla="*/ 72 h 108"/>
                  <a:gd name="T28" fmla="*/ 59 w 81"/>
                  <a:gd name="T29" fmla="*/ 77 h 108"/>
                  <a:gd name="T30" fmla="*/ 68 w 81"/>
                  <a:gd name="T31" fmla="*/ 81 h 108"/>
                  <a:gd name="T32" fmla="*/ 77 w 81"/>
                  <a:gd name="T33" fmla="*/ 86 h 108"/>
                  <a:gd name="T34" fmla="*/ 81 w 81"/>
                  <a:gd name="T35" fmla="*/ 90 h 108"/>
                  <a:gd name="T36" fmla="*/ 77 w 81"/>
                  <a:gd name="T37" fmla="*/ 95 h 108"/>
                  <a:gd name="T38" fmla="*/ 68 w 81"/>
                  <a:gd name="T39" fmla="*/ 95 h 108"/>
                  <a:gd name="T40" fmla="*/ 63 w 81"/>
                  <a:gd name="T41" fmla="*/ 95 h 108"/>
                  <a:gd name="T42" fmla="*/ 63 w 81"/>
                  <a:gd name="T43" fmla="*/ 104 h 108"/>
                  <a:gd name="T44" fmla="*/ 63 w 81"/>
                  <a:gd name="T45" fmla="*/ 104 h 108"/>
                  <a:gd name="T46" fmla="*/ 54 w 81"/>
                  <a:gd name="T47" fmla="*/ 108 h 108"/>
                  <a:gd name="T48" fmla="*/ 45 w 81"/>
                  <a:gd name="T49" fmla="*/ 104 h 108"/>
                  <a:gd name="T50" fmla="*/ 45 w 81"/>
                  <a:gd name="T51" fmla="*/ 108 h 108"/>
                  <a:gd name="T52" fmla="*/ 41 w 81"/>
                  <a:gd name="T53" fmla="*/ 108 h 108"/>
                  <a:gd name="T54" fmla="*/ 36 w 81"/>
                  <a:gd name="T55" fmla="*/ 104 h 108"/>
                  <a:gd name="T56" fmla="*/ 36 w 81"/>
                  <a:gd name="T57" fmla="*/ 104 h 108"/>
                  <a:gd name="T58" fmla="*/ 32 w 81"/>
                  <a:gd name="T59" fmla="*/ 99 h 108"/>
                  <a:gd name="T60" fmla="*/ 32 w 81"/>
                  <a:gd name="T61" fmla="*/ 90 h 108"/>
                  <a:gd name="T62" fmla="*/ 36 w 81"/>
                  <a:gd name="T63" fmla="*/ 90 h 108"/>
                  <a:gd name="T64" fmla="*/ 27 w 81"/>
                  <a:gd name="T65" fmla="*/ 86 h 108"/>
                  <a:gd name="T66" fmla="*/ 23 w 81"/>
                  <a:gd name="T67" fmla="*/ 77 h 108"/>
                  <a:gd name="T68" fmla="*/ 14 w 81"/>
                  <a:gd name="T69" fmla="*/ 72 h 108"/>
                  <a:gd name="T70" fmla="*/ 14 w 81"/>
                  <a:gd name="T71" fmla="*/ 72 h 108"/>
                  <a:gd name="T72" fmla="*/ 5 w 81"/>
                  <a:gd name="T73" fmla="*/ 68 h 108"/>
                  <a:gd name="T74" fmla="*/ 0 w 81"/>
                  <a:gd name="T75" fmla="*/ 63 h 108"/>
                  <a:gd name="T76" fmla="*/ 5 w 81"/>
                  <a:gd name="T77" fmla="*/ 54 h 108"/>
                  <a:gd name="T78" fmla="*/ 5 w 81"/>
                  <a:gd name="T79" fmla="*/ 54 h 108"/>
                  <a:gd name="T80" fmla="*/ 9 w 81"/>
                  <a:gd name="T81" fmla="*/ 50 h 108"/>
                  <a:gd name="T82" fmla="*/ 14 w 81"/>
                  <a:gd name="T83" fmla="*/ 50 h 108"/>
                  <a:gd name="T84" fmla="*/ 14 w 81"/>
                  <a:gd name="T85" fmla="*/ 45 h 108"/>
                  <a:gd name="T86" fmla="*/ 18 w 81"/>
                  <a:gd name="T87" fmla="*/ 41 h 108"/>
                  <a:gd name="T88" fmla="*/ 18 w 81"/>
                  <a:gd name="T89" fmla="*/ 36 h 108"/>
                  <a:gd name="T90" fmla="*/ 18 w 81"/>
                  <a:gd name="T91" fmla="*/ 32 h 108"/>
                  <a:gd name="T92" fmla="*/ 18 w 81"/>
                  <a:gd name="T93" fmla="*/ 27 h 108"/>
                  <a:gd name="T94" fmla="*/ 18 w 81"/>
                  <a:gd name="T95" fmla="*/ 27 h 108"/>
                  <a:gd name="T96" fmla="*/ 23 w 81"/>
                  <a:gd name="T97" fmla="*/ 32 h 108"/>
                  <a:gd name="T98" fmla="*/ 32 w 81"/>
                  <a:gd name="T99" fmla="*/ 32 h 108"/>
                  <a:gd name="T100" fmla="*/ 36 w 81"/>
                  <a:gd name="T101" fmla="*/ 32 h 108"/>
                  <a:gd name="T102" fmla="*/ 41 w 81"/>
                  <a:gd name="T103" fmla="*/ 32 h 108"/>
                  <a:gd name="T104" fmla="*/ 41 w 81"/>
                  <a:gd name="T105" fmla="*/ 27 h 108"/>
                  <a:gd name="T106" fmla="*/ 36 w 81"/>
                  <a:gd name="T107" fmla="*/ 22 h 108"/>
                  <a:gd name="T108" fmla="*/ 32 w 81"/>
                  <a:gd name="T109" fmla="*/ 22 h 108"/>
                  <a:gd name="T110" fmla="*/ 41 w 81"/>
                  <a:gd name="T111" fmla="*/ 18 h 108"/>
                  <a:gd name="T112" fmla="*/ 45 w 81"/>
                  <a:gd name="T113" fmla="*/ 18 h 108"/>
                  <a:gd name="T114" fmla="*/ 45 w 81"/>
                  <a:gd name="T115" fmla="*/ 13 h 108"/>
                  <a:gd name="T116" fmla="*/ 45 w 81"/>
                  <a:gd name="T117" fmla="*/ 9 h 108"/>
                  <a:gd name="T118" fmla="*/ 50 w 81"/>
                  <a:gd name="T119" fmla="*/ 13 h 108"/>
                  <a:gd name="T120" fmla="*/ 50 w 81"/>
                  <a:gd name="T121" fmla="*/ 9 h 108"/>
                  <a:gd name="T122" fmla="*/ 45 w 81"/>
                  <a:gd name="T123" fmla="*/ 0 h 108"/>
                  <a:gd name="T124" fmla="*/ 50 w 81"/>
                  <a:gd name="T12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108">
                    <a:moveTo>
                      <a:pt x="50" y="0"/>
                    </a:moveTo>
                    <a:lnTo>
                      <a:pt x="50" y="0"/>
                    </a:lnTo>
                    <a:lnTo>
                      <a:pt x="50" y="0"/>
                    </a:lnTo>
                    <a:lnTo>
                      <a:pt x="50" y="0"/>
                    </a:lnTo>
                    <a:lnTo>
                      <a:pt x="50" y="0"/>
                    </a:lnTo>
                    <a:lnTo>
                      <a:pt x="50" y="0"/>
                    </a:lnTo>
                    <a:lnTo>
                      <a:pt x="54" y="0"/>
                    </a:lnTo>
                    <a:lnTo>
                      <a:pt x="54" y="0"/>
                    </a:lnTo>
                    <a:lnTo>
                      <a:pt x="54" y="4"/>
                    </a:lnTo>
                    <a:lnTo>
                      <a:pt x="54" y="4"/>
                    </a:lnTo>
                    <a:lnTo>
                      <a:pt x="59" y="4"/>
                    </a:lnTo>
                    <a:lnTo>
                      <a:pt x="59" y="9"/>
                    </a:lnTo>
                    <a:lnTo>
                      <a:pt x="59" y="9"/>
                    </a:lnTo>
                    <a:lnTo>
                      <a:pt x="63" y="9"/>
                    </a:lnTo>
                    <a:lnTo>
                      <a:pt x="63" y="9"/>
                    </a:lnTo>
                    <a:lnTo>
                      <a:pt x="63" y="9"/>
                    </a:lnTo>
                    <a:lnTo>
                      <a:pt x="68" y="9"/>
                    </a:lnTo>
                    <a:lnTo>
                      <a:pt x="68" y="13"/>
                    </a:lnTo>
                    <a:lnTo>
                      <a:pt x="68" y="13"/>
                    </a:lnTo>
                    <a:lnTo>
                      <a:pt x="68" y="13"/>
                    </a:lnTo>
                    <a:lnTo>
                      <a:pt x="68" y="13"/>
                    </a:lnTo>
                    <a:lnTo>
                      <a:pt x="63" y="13"/>
                    </a:lnTo>
                    <a:lnTo>
                      <a:pt x="63" y="13"/>
                    </a:lnTo>
                    <a:lnTo>
                      <a:pt x="63" y="13"/>
                    </a:lnTo>
                    <a:lnTo>
                      <a:pt x="63" y="18"/>
                    </a:lnTo>
                    <a:lnTo>
                      <a:pt x="63" y="18"/>
                    </a:lnTo>
                    <a:lnTo>
                      <a:pt x="63" y="18"/>
                    </a:lnTo>
                    <a:lnTo>
                      <a:pt x="63" y="22"/>
                    </a:lnTo>
                    <a:lnTo>
                      <a:pt x="63" y="22"/>
                    </a:lnTo>
                    <a:lnTo>
                      <a:pt x="63" y="27"/>
                    </a:lnTo>
                    <a:lnTo>
                      <a:pt x="63" y="27"/>
                    </a:lnTo>
                    <a:lnTo>
                      <a:pt x="63" y="27"/>
                    </a:lnTo>
                    <a:lnTo>
                      <a:pt x="63" y="32"/>
                    </a:lnTo>
                    <a:lnTo>
                      <a:pt x="68" y="32"/>
                    </a:lnTo>
                    <a:lnTo>
                      <a:pt x="68" y="36"/>
                    </a:lnTo>
                    <a:lnTo>
                      <a:pt x="72" y="41"/>
                    </a:lnTo>
                    <a:lnTo>
                      <a:pt x="72" y="41"/>
                    </a:lnTo>
                    <a:lnTo>
                      <a:pt x="68" y="45"/>
                    </a:lnTo>
                    <a:lnTo>
                      <a:pt x="68" y="45"/>
                    </a:lnTo>
                    <a:lnTo>
                      <a:pt x="68" y="50"/>
                    </a:lnTo>
                    <a:lnTo>
                      <a:pt x="68" y="50"/>
                    </a:lnTo>
                    <a:lnTo>
                      <a:pt x="63" y="54"/>
                    </a:lnTo>
                    <a:lnTo>
                      <a:pt x="63" y="54"/>
                    </a:lnTo>
                    <a:lnTo>
                      <a:pt x="63" y="54"/>
                    </a:lnTo>
                    <a:lnTo>
                      <a:pt x="63" y="59"/>
                    </a:lnTo>
                    <a:lnTo>
                      <a:pt x="63" y="59"/>
                    </a:lnTo>
                    <a:lnTo>
                      <a:pt x="59" y="59"/>
                    </a:lnTo>
                    <a:lnTo>
                      <a:pt x="59" y="59"/>
                    </a:lnTo>
                    <a:lnTo>
                      <a:pt x="54" y="59"/>
                    </a:lnTo>
                    <a:lnTo>
                      <a:pt x="54" y="63"/>
                    </a:lnTo>
                    <a:lnTo>
                      <a:pt x="54" y="63"/>
                    </a:lnTo>
                    <a:lnTo>
                      <a:pt x="54" y="68"/>
                    </a:lnTo>
                    <a:lnTo>
                      <a:pt x="54" y="68"/>
                    </a:lnTo>
                    <a:lnTo>
                      <a:pt x="59" y="72"/>
                    </a:lnTo>
                    <a:lnTo>
                      <a:pt x="59" y="72"/>
                    </a:lnTo>
                    <a:lnTo>
                      <a:pt x="54" y="72"/>
                    </a:lnTo>
                    <a:lnTo>
                      <a:pt x="54" y="72"/>
                    </a:lnTo>
                    <a:lnTo>
                      <a:pt x="54" y="77"/>
                    </a:lnTo>
                    <a:lnTo>
                      <a:pt x="59" y="77"/>
                    </a:lnTo>
                    <a:lnTo>
                      <a:pt x="59" y="77"/>
                    </a:lnTo>
                    <a:lnTo>
                      <a:pt x="59" y="77"/>
                    </a:lnTo>
                    <a:lnTo>
                      <a:pt x="63" y="77"/>
                    </a:lnTo>
                    <a:lnTo>
                      <a:pt x="63" y="77"/>
                    </a:lnTo>
                    <a:lnTo>
                      <a:pt x="68" y="81"/>
                    </a:lnTo>
                    <a:lnTo>
                      <a:pt x="72" y="86"/>
                    </a:lnTo>
                    <a:lnTo>
                      <a:pt x="72" y="86"/>
                    </a:lnTo>
                    <a:lnTo>
                      <a:pt x="77" y="86"/>
                    </a:lnTo>
                    <a:lnTo>
                      <a:pt x="77" y="86"/>
                    </a:lnTo>
                    <a:lnTo>
                      <a:pt x="77" y="86"/>
                    </a:lnTo>
                    <a:lnTo>
                      <a:pt x="77" y="86"/>
                    </a:lnTo>
                    <a:lnTo>
                      <a:pt x="77" y="90"/>
                    </a:lnTo>
                    <a:lnTo>
                      <a:pt x="81" y="90"/>
                    </a:lnTo>
                    <a:lnTo>
                      <a:pt x="77" y="95"/>
                    </a:lnTo>
                    <a:lnTo>
                      <a:pt x="77" y="95"/>
                    </a:lnTo>
                    <a:lnTo>
                      <a:pt x="77" y="95"/>
                    </a:lnTo>
                    <a:lnTo>
                      <a:pt x="77" y="95"/>
                    </a:lnTo>
                    <a:lnTo>
                      <a:pt x="72" y="95"/>
                    </a:lnTo>
                    <a:lnTo>
                      <a:pt x="72" y="95"/>
                    </a:lnTo>
                    <a:lnTo>
                      <a:pt x="72" y="95"/>
                    </a:lnTo>
                    <a:lnTo>
                      <a:pt x="68" y="95"/>
                    </a:lnTo>
                    <a:lnTo>
                      <a:pt x="68" y="95"/>
                    </a:lnTo>
                    <a:lnTo>
                      <a:pt x="63" y="95"/>
                    </a:lnTo>
                    <a:lnTo>
                      <a:pt x="63" y="95"/>
                    </a:lnTo>
                    <a:lnTo>
                      <a:pt x="63" y="95"/>
                    </a:lnTo>
                    <a:lnTo>
                      <a:pt x="63" y="99"/>
                    </a:lnTo>
                    <a:lnTo>
                      <a:pt x="63" y="99"/>
                    </a:lnTo>
                    <a:lnTo>
                      <a:pt x="63" y="104"/>
                    </a:lnTo>
                    <a:lnTo>
                      <a:pt x="63" y="104"/>
                    </a:lnTo>
                    <a:lnTo>
                      <a:pt x="63" y="104"/>
                    </a:lnTo>
                    <a:lnTo>
                      <a:pt x="63" y="104"/>
                    </a:lnTo>
                    <a:lnTo>
                      <a:pt x="63" y="104"/>
                    </a:lnTo>
                    <a:lnTo>
                      <a:pt x="63" y="104"/>
                    </a:lnTo>
                    <a:lnTo>
                      <a:pt x="63" y="104"/>
                    </a:lnTo>
                    <a:lnTo>
                      <a:pt x="59" y="104"/>
                    </a:lnTo>
                    <a:lnTo>
                      <a:pt x="54" y="104"/>
                    </a:lnTo>
                    <a:lnTo>
                      <a:pt x="54" y="108"/>
                    </a:lnTo>
                    <a:lnTo>
                      <a:pt x="54" y="108"/>
                    </a:lnTo>
                    <a:lnTo>
                      <a:pt x="54" y="104"/>
                    </a:lnTo>
                    <a:lnTo>
                      <a:pt x="50" y="104"/>
                    </a:lnTo>
                    <a:lnTo>
                      <a:pt x="45" y="104"/>
                    </a:lnTo>
                    <a:lnTo>
                      <a:pt x="45" y="104"/>
                    </a:lnTo>
                    <a:lnTo>
                      <a:pt x="45" y="104"/>
                    </a:lnTo>
                    <a:lnTo>
                      <a:pt x="45" y="108"/>
                    </a:lnTo>
                    <a:lnTo>
                      <a:pt x="45" y="108"/>
                    </a:lnTo>
                    <a:lnTo>
                      <a:pt x="45" y="108"/>
                    </a:lnTo>
                    <a:lnTo>
                      <a:pt x="45" y="108"/>
                    </a:lnTo>
                    <a:lnTo>
                      <a:pt x="45" y="108"/>
                    </a:lnTo>
                    <a:lnTo>
                      <a:pt x="41" y="108"/>
                    </a:lnTo>
                    <a:lnTo>
                      <a:pt x="36" y="104"/>
                    </a:lnTo>
                    <a:lnTo>
                      <a:pt x="36" y="104"/>
                    </a:lnTo>
                    <a:lnTo>
                      <a:pt x="36" y="104"/>
                    </a:lnTo>
                    <a:lnTo>
                      <a:pt x="36" y="104"/>
                    </a:lnTo>
                    <a:lnTo>
                      <a:pt x="36" y="104"/>
                    </a:lnTo>
                    <a:lnTo>
                      <a:pt x="36" y="99"/>
                    </a:lnTo>
                    <a:lnTo>
                      <a:pt x="36" y="99"/>
                    </a:lnTo>
                    <a:lnTo>
                      <a:pt x="36" y="104"/>
                    </a:lnTo>
                    <a:lnTo>
                      <a:pt x="32" y="99"/>
                    </a:lnTo>
                    <a:lnTo>
                      <a:pt x="32" y="104"/>
                    </a:lnTo>
                    <a:lnTo>
                      <a:pt x="27" y="99"/>
                    </a:lnTo>
                    <a:lnTo>
                      <a:pt x="32" y="99"/>
                    </a:lnTo>
                    <a:lnTo>
                      <a:pt x="32" y="99"/>
                    </a:lnTo>
                    <a:lnTo>
                      <a:pt x="32" y="95"/>
                    </a:lnTo>
                    <a:lnTo>
                      <a:pt x="32" y="95"/>
                    </a:lnTo>
                    <a:lnTo>
                      <a:pt x="32" y="90"/>
                    </a:lnTo>
                    <a:lnTo>
                      <a:pt x="32" y="90"/>
                    </a:lnTo>
                    <a:lnTo>
                      <a:pt x="32" y="90"/>
                    </a:lnTo>
                    <a:lnTo>
                      <a:pt x="36" y="90"/>
                    </a:lnTo>
                    <a:lnTo>
                      <a:pt x="36" y="90"/>
                    </a:lnTo>
                    <a:lnTo>
                      <a:pt x="36" y="90"/>
                    </a:lnTo>
                    <a:lnTo>
                      <a:pt x="32" y="90"/>
                    </a:lnTo>
                    <a:lnTo>
                      <a:pt x="32" y="90"/>
                    </a:lnTo>
                    <a:lnTo>
                      <a:pt x="27" y="86"/>
                    </a:lnTo>
                    <a:lnTo>
                      <a:pt x="27" y="86"/>
                    </a:lnTo>
                    <a:lnTo>
                      <a:pt x="27" y="77"/>
                    </a:lnTo>
                    <a:lnTo>
                      <a:pt x="27" y="77"/>
                    </a:lnTo>
                    <a:lnTo>
                      <a:pt x="23" y="77"/>
                    </a:lnTo>
                    <a:lnTo>
                      <a:pt x="23" y="72"/>
                    </a:lnTo>
                    <a:lnTo>
                      <a:pt x="18" y="72"/>
                    </a:lnTo>
                    <a:lnTo>
                      <a:pt x="18" y="72"/>
                    </a:lnTo>
                    <a:lnTo>
                      <a:pt x="14" y="72"/>
                    </a:lnTo>
                    <a:lnTo>
                      <a:pt x="14" y="68"/>
                    </a:lnTo>
                    <a:lnTo>
                      <a:pt x="14" y="68"/>
                    </a:lnTo>
                    <a:lnTo>
                      <a:pt x="14" y="72"/>
                    </a:lnTo>
                    <a:lnTo>
                      <a:pt x="14" y="72"/>
                    </a:lnTo>
                    <a:lnTo>
                      <a:pt x="14" y="72"/>
                    </a:lnTo>
                    <a:lnTo>
                      <a:pt x="9" y="72"/>
                    </a:lnTo>
                    <a:lnTo>
                      <a:pt x="9" y="68"/>
                    </a:lnTo>
                    <a:lnTo>
                      <a:pt x="5" y="68"/>
                    </a:lnTo>
                    <a:lnTo>
                      <a:pt x="5" y="68"/>
                    </a:lnTo>
                    <a:lnTo>
                      <a:pt x="5" y="63"/>
                    </a:lnTo>
                    <a:lnTo>
                      <a:pt x="5" y="63"/>
                    </a:lnTo>
                    <a:lnTo>
                      <a:pt x="0" y="63"/>
                    </a:lnTo>
                    <a:lnTo>
                      <a:pt x="5" y="63"/>
                    </a:lnTo>
                    <a:lnTo>
                      <a:pt x="5" y="59"/>
                    </a:lnTo>
                    <a:lnTo>
                      <a:pt x="5" y="59"/>
                    </a:lnTo>
                    <a:lnTo>
                      <a:pt x="5" y="54"/>
                    </a:lnTo>
                    <a:lnTo>
                      <a:pt x="5" y="54"/>
                    </a:lnTo>
                    <a:lnTo>
                      <a:pt x="5" y="54"/>
                    </a:lnTo>
                    <a:lnTo>
                      <a:pt x="5" y="54"/>
                    </a:lnTo>
                    <a:lnTo>
                      <a:pt x="5" y="54"/>
                    </a:lnTo>
                    <a:lnTo>
                      <a:pt x="9" y="54"/>
                    </a:lnTo>
                    <a:lnTo>
                      <a:pt x="9" y="54"/>
                    </a:lnTo>
                    <a:lnTo>
                      <a:pt x="9" y="50"/>
                    </a:lnTo>
                    <a:lnTo>
                      <a:pt x="9" y="50"/>
                    </a:lnTo>
                    <a:lnTo>
                      <a:pt x="14" y="50"/>
                    </a:lnTo>
                    <a:lnTo>
                      <a:pt x="14" y="50"/>
                    </a:lnTo>
                    <a:lnTo>
                      <a:pt x="14" y="50"/>
                    </a:lnTo>
                    <a:lnTo>
                      <a:pt x="14" y="50"/>
                    </a:lnTo>
                    <a:lnTo>
                      <a:pt x="14" y="45"/>
                    </a:lnTo>
                    <a:lnTo>
                      <a:pt x="14" y="45"/>
                    </a:lnTo>
                    <a:lnTo>
                      <a:pt x="14" y="45"/>
                    </a:lnTo>
                    <a:lnTo>
                      <a:pt x="14" y="45"/>
                    </a:lnTo>
                    <a:lnTo>
                      <a:pt x="18" y="45"/>
                    </a:lnTo>
                    <a:lnTo>
                      <a:pt x="18" y="45"/>
                    </a:lnTo>
                    <a:lnTo>
                      <a:pt x="18" y="41"/>
                    </a:lnTo>
                    <a:lnTo>
                      <a:pt x="18" y="41"/>
                    </a:lnTo>
                    <a:lnTo>
                      <a:pt x="18" y="41"/>
                    </a:lnTo>
                    <a:lnTo>
                      <a:pt x="18" y="41"/>
                    </a:lnTo>
                    <a:lnTo>
                      <a:pt x="18" y="36"/>
                    </a:lnTo>
                    <a:lnTo>
                      <a:pt x="18" y="36"/>
                    </a:lnTo>
                    <a:lnTo>
                      <a:pt x="18" y="36"/>
                    </a:lnTo>
                    <a:lnTo>
                      <a:pt x="18" y="36"/>
                    </a:lnTo>
                    <a:lnTo>
                      <a:pt x="18" y="32"/>
                    </a:lnTo>
                    <a:lnTo>
                      <a:pt x="18" y="32"/>
                    </a:lnTo>
                    <a:lnTo>
                      <a:pt x="18" y="32"/>
                    </a:lnTo>
                    <a:lnTo>
                      <a:pt x="18" y="27"/>
                    </a:lnTo>
                    <a:lnTo>
                      <a:pt x="18" y="27"/>
                    </a:lnTo>
                    <a:lnTo>
                      <a:pt x="18" y="27"/>
                    </a:lnTo>
                    <a:lnTo>
                      <a:pt x="18" y="27"/>
                    </a:lnTo>
                    <a:lnTo>
                      <a:pt x="18" y="27"/>
                    </a:lnTo>
                    <a:lnTo>
                      <a:pt x="18" y="27"/>
                    </a:lnTo>
                    <a:lnTo>
                      <a:pt x="18" y="27"/>
                    </a:lnTo>
                    <a:lnTo>
                      <a:pt x="23" y="27"/>
                    </a:lnTo>
                    <a:lnTo>
                      <a:pt x="23" y="27"/>
                    </a:lnTo>
                    <a:lnTo>
                      <a:pt x="23" y="32"/>
                    </a:lnTo>
                    <a:lnTo>
                      <a:pt x="23" y="32"/>
                    </a:lnTo>
                    <a:lnTo>
                      <a:pt x="27" y="32"/>
                    </a:lnTo>
                    <a:lnTo>
                      <a:pt x="27" y="32"/>
                    </a:lnTo>
                    <a:lnTo>
                      <a:pt x="27" y="32"/>
                    </a:lnTo>
                    <a:lnTo>
                      <a:pt x="32" y="32"/>
                    </a:lnTo>
                    <a:lnTo>
                      <a:pt x="32" y="32"/>
                    </a:lnTo>
                    <a:lnTo>
                      <a:pt x="32" y="32"/>
                    </a:lnTo>
                    <a:lnTo>
                      <a:pt x="36" y="32"/>
                    </a:lnTo>
                    <a:lnTo>
                      <a:pt x="36" y="32"/>
                    </a:lnTo>
                    <a:lnTo>
                      <a:pt x="41" y="32"/>
                    </a:lnTo>
                    <a:lnTo>
                      <a:pt x="41" y="32"/>
                    </a:lnTo>
                    <a:lnTo>
                      <a:pt x="41" y="32"/>
                    </a:lnTo>
                    <a:lnTo>
                      <a:pt x="41" y="32"/>
                    </a:lnTo>
                    <a:lnTo>
                      <a:pt x="41" y="32"/>
                    </a:lnTo>
                    <a:lnTo>
                      <a:pt x="41" y="32"/>
                    </a:lnTo>
                    <a:lnTo>
                      <a:pt x="41" y="32"/>
                    </a:lnTo>
                    <a:lnTo>
                      <a:pt x="41" y="27"/>
                    </a:lnTo>
                    <a:lnTo>
                      <a:pt x="41" y="27"/>
                    </a:lnTo>
                    <a:lnTo>
                      <a:pt x="36" y="27"/>
                    </a:lnTo>
                    <a:lnTo>
                      <a:pt x="36" y="27"/>
                    </a:lnTo>
                    <a:lnTo>
                      <a:pt x="36" y="22"/>
                    </a:lnTo>
                    <a:lnTo>
                      <a:pt x="36" y="22"/>
                    </a:lnTo>
                    <a:lnTo>
                      <a:pt x="32" y="22"/>
                    </a:lnTo>
                    <a:lnTo>
                      <a:pt x="32" y="22"/>
                    </a:lnTo>
                    <a:lnTo>
                      <a:pt x="32" y="22"/>
                    </a:lnTo>
                    <a:lnTo>
                      <a:pt x="36" y="22"/>
                    </a:lnTo>
                    <a:lnTo>
                      <a:pt x="36" y="22"/>
                    </a:lnTo>
                    <a:lnTo>
                      <a:pt x="36" y="22"/>
                    </a:lnTo>
                    <a:lnTo>
                      <a:pt x="41" y="18"/>
                    </a:lnTo>
                    <a:lnTo>
                      <a:pt x="41" y="18"/>
                    </a:lnTo>
                    <a:lnTo>
                      <a:pt x="45" y="18"/>
                    </a:lnTo>
                    <a:lnTo>
                      <a:pt x="45" y="18"/>
                    </a:lnTo>
                    <a:lnTo>
                      <a:pt x="45" y="18"/>
                    </a:lnTo>
                    <a:lnTo>
                      <a:pt x="45" y="18"/>
                    </a:lnTo>
                    <a:lnTo>
                      <a:pt x="45" y="18"/>
                    </a:lnTo>
                    <a:lnTo>
                      <a:pt x="45" y="13"/>
                    </a:lnTo>
                    <a:lnTo>
                      <a:pt x="45" y="13"/>
                    </a:lnTo>
                    <a:lnTo>
                      <a:pt x="45" y="13"/>
                    </a:lnTo>
                    <a:lnTo>
                      <a:pt x="45" y="13"/>
                    </a:lnTo>
                    <a:lnTo>
                      <a:pt x="45" y="13"/>
                    </a:lnTo>
                    <a:lnTo>
                      <a:pt x="45" y="9"/>
                    </a:lnTo>
                    <a:lnTo>
                      <a:pt x="45" y="9"/>
                    </a:lnTo>
                    <a:lnTo>
                      <a:pt x="50" y="13"/>
                    </a:lnTo>
                    <a:lnTo>
                      <a:pt x="50" y="13"/>
                    </a:lnTo>
                    <a:lnTo>
                      <a:pt x="50" y="13"/>
                    </a:lnTo>
                    <a:lnTo>
                      <a:pt x="50" y="9"/>
                    </a:lnTo>
                    <a:lnTo>
                      <a:pt x="50" y="9"/>
                    </a:lnTo>
                    <a:lnTo>
                      <a:pt x="50" y="9"/>
                    </a:lnTo>
                    <a:lnTo>
                      <a:pt x="50" y="9"/>
                    </a:lnTo>
                    <a:lnTo>
                      <a:pt x="50" y="9"/>
                    </a:lnTo>
                    <a:lnTo>
                      <a:pt x="50" y="4"/>
                    </a:lnTo>
                    <a:lnTo>
                      <a:pt x="50" y="4"/>
                    </a:lnTo>
                    <a:lnTo>
                      <a:pt x="45" y="0"/>
                    </a:lnTo>
                    <a:lnTo>
                      <a:pt x="45" y="0"/>
                    </a:lnTo>
                    <a:lnTo>
                      <a:pt x="45" y="0"/>
                    </a:lnTo>
                    <a:lnTo>
                      <a:pt x="45" y="0"/>
                    </a:lnTo>
                    <a:lnTo>
                      <a:pt x="5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3" name="Freeform 134"/>
              <p:cNvSpPr>
                <a:spLocks/>
              </p:cNvSpPr>
              <p:nvPr/>
            </p:nvSpPr>
            <p:spPr bwMode="auto">
              <a:xfrm>
                <a:off x="4054476" y="1689101"/>
                <a:ext cx="93663" cy="158750"/>
              </a:xfrm>
              <a:custGeom>
                <a:avLst/>
                <a:gdLst>
                  <a:gd name="T0" fmla="*/ 28 w 59"/>
                  <a:gd name="T1" fmla="*/ 9 h 100"/>
                  <a:gd name="T2" fmla="*/ 32 w 59"/>
                  <a:gd name="T3" fmla="*/ 5 h 100"/>
                  <a:gd name="T4" fmla="*/ 37 w 59"/>
                  <a:gd name="T5" fmla="*/ 5 h 100"/>
                  <a:gd name="T6" fmla="*/ 41 w 59"/>
                  <a:gd name="T7" fmla="*/ 5 h 100"/>
                  <a:gd name="T8" fmla="*/ 41 w 59"/>
                  <a:gd name="T9" fmla="*/ 5 h 100"/>
                  <a:gd name="T10" fmla="*/ 46 w 59"/>
                  <a:gd name="T11" fmla="*/ 5 h 100"/>
                  <a:gd name="T12" fmla="*/ 50 w 59"/>
                  <a:gd name="T13" fmla="*/ 5 h 100"/>
                  <a:gd name="T14" fmla="*/ 50 w 59"/>
                  <a:gd name="T15" fmla="*/ 5 h 100"/>
                  <a:gd name="T16" fmla="*/ 55 w 59"/>
                  <a:gd name="T17" fmla="*/ 5 h 100"/>
                  <a:gd name="T18" fmla="*/ 55 w 59"/>
                  <a:gd name="T19" fmla="*/ 9 h 100"/>
                  <a:gd name="T20" fmla="*/ 55 w 59"/>
                  <a:gd name="T21" fmla="*/ 9 h 100"/>
                  <a:gd name="T22" fmla="*/ 59 w 59"/>
                  <a:gd name="T23" fmla="*/ 14 h 100"/>
                  <a:gd name="T24" fmla="*/ 55 w 59"/>
                  <a:gd name="T25" fmla="*/ 14 h 100"/>
                  <a:gd name="T26" fmla="*/ 50 w 59"/>
                  <a:gd name="T27" fmla="*/ 18 h 100"/>
                  <a:gd name="T28" fmla="*/ 46 w 59"/>
                  <a:gd name="T29" fmla="*/ 23 h 100"/>
                  <a:gd name="T30" fmla="*/ 46 w 59"/>
                  <a:gd name="T31" fmla="*/ 27 h 100"/>
                  <a:gd name="T32" fmla="*/ 46 w 59"/>
                  <a:gd name="T33" fmla="*/ 32 h 100"/>
                  <a:gd name="T34" fmla="*/ 46 w 59"/>
                  <a:gd name="T35" fmla="*/ 36 h 100"/>
                  <a:gd name="T36" fmla="*/ 41 w 59"/>
                  <a:gd name="T37" fmla="*/ 36 h 100"/>
                  <a:gd name="T38" fmla="*/ 46 w 59"/>
                  <a:gd name="T39" fmla="*/ 41 h 100"/>
                  <a:gd name="T40" fmla="*/ 41 w 59"/>
                  <a:gd name="T41" fmla="*/ 45 h 100"/>
                  <a:gd name="T42" fmla="*/ 41 w 59"/>
                  <a:gd name="T43" fmla="*/ 45 h 100"/>
                  <a:gd name="T44" fmla="*/ 32 w 59"/>
                  <a:gd name="T45" fmla="*/ 50 h 100"/>
                  <a:gd name="T46" fmla="*/ 37 w 59"/>
                  <a:gd name="T47" fmla="*/ 50 h 100"/>
                  <a:gd name="T48" fmla="*/ 41 w 59"/>
                  <a:gd name="T49" fmla="*/ 59 h 100"/>
                  <a:gd name="T50" fmla="*/ 41 w 59"/>
                  <a:gd name="T51" fmla="*/ 64 h 100"/>
                  <a:gd name="T52" fmla="*/ 37 w 59"/>
                  <a:gd name="T53" fmla="*/ 64 h 100"/>
                  <a:gd name="T54" fmla="*/ 37 w 59"/>
                  <a:gd name="T55" fmla="*/ 68 h 100"/>
                  <a:gd name="T56" fmla="*/ 41 w 59"/>
                  <a:gd name="T57" fmla="*/ 77 h 100"/>
                  <a:gd name="T58" fmla="*/ 41 w 59"/>
                  <a:gd name="T59" fmla="*/ 77 h 100"/>
                  <a:gd name="T60" fmla="*/ 37 w 59"/>
                  <a:gd name="T61" fmla="*/ 82 h 100"/>
                  <a:gd name="T62" fmla="*/ 32 w 59"/>
                  <a:gd name="T63" fmla="*/ 86 h 100"/>
                  <a:gd name="T64" fmla="*/ 32 w 59"/>
                  <a:gd name="T65" fmla="*/ 95 h 100"/>
                  <a:gd name="T66" fmla="*/ 23 w 59"/>
                  <a:gd name="T67" fmla="*/ 100 h 100"/>
                  <a:gd name="T68" fmla="*/ 14 w 59"/>
                  <a:gd name="T69" fmla="*/ 95 h 100"/>
                  <a:gd name="T70" fmla="*/ 9 w 59"/>
                  <a:gd name="T71" fmla="*/ 95 h 100"/>
                  <a:gd name="T72" fmla="*/ 9 w 59"/>
                  <a:gd name="T73" fmla="*/ 91 h 100"/>
                  <a:gd name="T74" fmla="*/ 9 w 59"/>
                  <a:gd name="T75" fmla="*/ 82 h 100"/>
                  <a:gd name="T76" fmla="*/ 14 w 59"/>
                  <a:gd name="T77" fmla="*/ 73 h 100"/>
                  <a:gd name="T78" fmla="*/ 14 w 59"/>
                  <a:gd name="T79" fmla="*/ 68 h 100"/>
                  <a:gd name="T80" fmla="*/ 9 w 59"/>
                  <a:gd name="T81" fmla="*/ 68 h 100"/>
                  <a:gd name="T82" fmla="*/ 5 w 59"/>
                  <a:gd name="T83" fmla="*/ 68 h 100"/>
                  <a:gd name="T84" fmla="*/ 5 w 59"/>
                  <a:gd name="T85" fmla="*/ 64 h 100"/>
                  <a:gd name="T86" fmla="*/ 9 w 59"/>
                  <a:gd name="T87" fmla="*/ 64 h 100"/>
                  <a:gd name="T88" fmla="*/ 14 w 59"/>
                  <a:gd name="T89" fmla="*/ 59 h 100"/>
                  <a:gd name="T90" fmla="*/ 9 w 59"/>
                  <a:gd name="T91" fmla="*/ 64 h 100"/>
                  <a:gd name="T92" fmla="*/ 5 w 59"/>
                  <a:gd name="T93" fmla="*/ 64 h 100"/>
                  <a:gd name="T94" fmla="*/ 0 w 59"/>
                  <a:gd name="T95" fmla="*/ 64 h 100"/>
                  <a:gd name="T96" fmla="*/ 5 w 59"/>
                  <a:gd name="T97" fmla="*/ 59 h 100"/>
                  <a:gd name="T98" fmla="*/ 5 w 59"/>
                  <a:gd name="T99" fmla="*/ 54 h 100"/>
                  <a:gd name="T100" fmla="*/ 9 w 59"/>
                  <a:gd name="T101" fmla="*/ 50 h 100"/>
                  <a:gd name="T102" fmla="*/ 14 w 59"/>
                  <a:gd name="T103" fmla="*/ 36 h 100"/>
                  <a:gd name="T104" fmla="*/ 19 w 59"/>
                  <a:gd name="T105" fmla="*/ 32 h 100"/>
                  <a:gd name="T106" fmla="*/ 19 w 59"/>
                  <a:gd name="T107" fmla="*/ 23 h 100"/>
                  <a:gd name="T108" fmla="*/ 19 w 59"/>
                  <a:gd name="T109" fmla="*/ 18 h 100"/>
                  <a:gd name="T110" fmla="*/ 19 w 59"/>
                  <a:gd name="T111" fmla="*/ 9 h 100"/>
                  <a:gd name="T112" fmla="*/ 19 w 59"/>
                  <a:gd name="T113" fmla="*/ 9 h 100"/>
                  <a:gd name="T114" fmla="*/ 19 w 59"/>
                  <a:gd name="T115" fmla="*/ 5 h 100"/>
                  <a:gd name="T116" fmla="*/ 28 w 59"/>
                  <a:gd name="T117" fmla="*/ 0 h 100"/>
                  <a:gd name="T118" fmla="*/ 28 w 59"/>
                  <a:gd name="T119" fmla="*/ 0 h 100"/>
                  <a:gd name="T120" fmla="*/ 28 w 59"/>
                  <a:gd name="T121" fmla="*/ 5 h 100"/>
                  <a:gd name="T122" fmla="*/ 28 w 59"/>
                  <a:gd name="T123" fmla="*/ 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 h="100">
                    <a:moveTo>
                      <a:pt x="28" y="5"/>
                    </a:moveTo>
                    <a:lnTo>
                      <a:pt x="28" y="5"/>
                    </a:lnTo>
                    <a:lnTo>
                      <a:pt x="28" y="9"/>
                    </a:lnTo>
                    <a:lnTo>
                      <a:pt x="28" y="9"/>
                    </a:lnTo>
                    <a:lnTo>
                      <a:pt x="32" y="5"/>
                    </a:lnTo>
                    <a:lnTo>
                      <a:pt x="32" y="5"/>
                    </a:lnTo>
                    <a:lnTo>
                      <a:pt x="32" y="5"/>
                    </a:lnTo>
                    <a:lnTo>
                      <a:pt x="37" y="5"/>
                    </a:lnTo>
                    <a:lnTo>
                      <a:pt x="37" y="5"/>
                    </a:lnTo>
                    <a:lnTo>
                      <a:pt x="37" y="5"/>
                    </a:lnTo>
                    <a:lnTo>
                      <a:pt x="37" y="5"/>
                    </a:lnTo>
                    <a:lnTo>
                      <a:pt x="41" y="5"/>
                    </a:lnTo>
                    <a:lnTo>
                      <a:pt x="41" y="5"/>
                    </a:lnTo>
                    <a:lnTo>
                      <a:pt x="41" y="5"/>
                    </a:lnTo>
                    <a:lnTo>
                      <a:pt x="41" y="5"/>
                    </a:lnTo>
                    <a:lnTo>
                      <a:pt x="41" y="5"/>
                    </a:lnTo>
                    <a:lnTo>
                      <a:pt x="46" y="5"/>
                    </a:lnTo>
                    <a:lnTo>
                      <a:pt x="46" y="5"/>
                    </a:lnTo>
                    <a:lnTo>
                      <a:pt x="46" y="5"/>
                    </a:lnTo>
                    <a:lnTo>
                      <a:pt x="46" y="5"/>
                    </a:lnTo>
                    <a:lnTo>
                      <a:pt x="50" y="5"/>
                    </a:lnTo>
                    <a:lnTo>
                      <a:pt x="50" y="5"/>
                    </a:lnTo>
                    <a:lnTo>
                      <a:pt x="50" y="5"/>
                    </a:lnTo>
                    <a:lnTo>
                      <a:pt x="50" y="5"/>
                    </a:lnTo>
                    <a:lnTo>
                      <a:pt x="50" y="5"/>
                    </a:lnTo>
                    <a:lnTo>
                      <a:pt x="55" y="5"/>
                    </a:lnTo>
                    <a:lnTo>
                      <a:pt x="55" y="5"/>
                    </a:lnTo>
                    <a:lnTo>
                      <a:pt x="55" y="9"/>
                    </a:lnTo>
                    <a:lnTo>
                      <a:pt x="55" y="9"/>
                    </a:lnTo>
                    <a:lnTo>
                      <a:pt x="55" y="9"/>
                    </a:lnTo>
                    <a:lnTo>
                      <a:pt x="55" y="9"/>
                    </a:lnTo>
                    <a:lnTo>
                      <a:pt x="55" y="9"/>
                    </a:lnTo>
                    <a:lnTo>
                      <a:pt x="55" y="9"/>
                    </a:lnTo>
                    <a:lnTo>
                      <a:pt x="59" y="9"/>
                    </a:lnTo>
                    <a:lnTo>
                      <a:pt x="59" y="14"/>
                    </a:lnTo>
                    <a:lnTo>
                      <a:pt x="59" y="14"/>
                    </a:lnTo>
                    <a:lnTo>
                      <a:pt x="59" y="14"/>
                    </a:lnTo>
                    <a:lnTo>
                      <a:pt x="55" y="14"/>
                    </a:lnTo>
                    <a:lnTo>
                      <a:pt x="55" y="14"/>
                    </a:lnTo>
                    <a:lnTo>
                      <a:pt x="50" y="18"/>
                    </a:lnTo>
                    <a:lnTo>
                      <a:pt x="50" y="18"/>
                    </a:lnTo>
                    <a:lnTo>
                      <a:pt x="50" y="18"/>
                    </a:lnTo>
                    <a:lnTo>
                      <a:pt x="46" y="23"/>
                    </a:lnTo>
                    <a:lnTo>
                      <a:pt x="46" y="23"/>
                    </a:lnTo>
                    <a:lnTo>
                      <a:pt x="46" y="23"/>
                    </a:lnTo>
                    <a:lnTo>
                      <a:pt x="46" y="23"/>
                    </a:lnTo>
                    <a:lnTo>
                      <a:pt x="46" y="27"/>
                    </a:lnTo>
                    <a:lnTo>
                      <a:pt x="46" y="27"/>
                    </a:lnTo>
                    <a:lnTo>
                      <a:pt x="46" y="32"/>
                    </a:lnTo>
                    <a:lnTo>
                      <a:pt x="46" y="32"/>
                    </a:lnTo>
                    <a:lnTo>
                      <a:pt x="46" y="32"/>
                    </a:lnTo>
                    <a:lnTo>
                      <a:pt x="46" y="32"/>
                    </a:lnTo>
                    <a:lnTo>
                      <a:pt x="46" y="36"/>
                    </a:lnTo>
                    <a:lnTo>
                      <a:pt x="46" y="36"/>
                    </a:lnTo>
                    <a:lnTo>
                      <a:pt x="46" y="36"/>
                    </a:lnTo>
                    <a:lnTo>
                      <a:pt x="46" y="36"/>
                    </a:lnTo>
                    <a:lnTo>
                      <a:pt x="41" y="36"/>
                    </a:lnTo>
                    <a:lnTo>
                      <a:pt x="41" y="36"/>
                    </a:lnTo>
                    <a:lnTo>
                      <a:pt x="41" y="36"/>
                    </a:lnTo>
                    <a:lnTo>
                      <a:pt x="46" y="41"/>
                    </a:lnTo>
                    <a:lnTo>
                      <a:pt x="46" y="41"/>
                    </a:lnTo>
                    <a:lnTo>
                      <a:pt x="46" y="41"/>
                    </a:lnTo>
                    <a:lnTo>
                      <a:pt x="41" y="45"/>
                    </a:lnTo>
                    <a:lnTo>
                      <a:pt x="41" y="45"/>
                    </a:lnTo>
                    <a:lnTo>
                      <a:pt x="41" y="45"/>
                    </a:lnTo>
                    <a:lnTo>
                      <a:pt x="41" y="45"/>
                    </a:lnTo>
                    <a:lnTo>
                      <a:pt x="37" y="45"/>
                    </a:lnTo>
                    <a:lnTo>
                      <a:pt x="32" y="45"/>
                    </a:lnTo>
                    <a:lnTo>
                      <a:pt x="32" y="50"/>
                    </a:lnTo>
                    <a:lnTo>
                      <a:pt x="37" y="50"/>
                    </a:lnTo>
                    <a:lnTo>
                      <a:pt x="37" y="50"/>
                    </a:lnTo>
                    <a:lnTo>
                      <a:pt x="37" y="50"/>
                    </a:lnTo>
                    <a:lnTo>
                      <a:pt x="37" y="54"/>
                    </a:lnTo>
                    <a:lnTo>
                      <a:pt x="41" y="59"/>
                    </a:lnTo>
                    <a:lnTo>
                      <a:pt x="41" y="59"/>
                    </a:lnTo>
                    <a:lnTo>
                      <a:pt x="41" y="59"/>
                    </a:lnTo>
                    <a:lnTo>
                      <a:pt x="41" y="59"/>
                    </a:lnTo>
                    <a:lnTo>
                      <a:pt x="41" y="64"/>
                    </a:lnTo>
                    <a:lnTo>
                      <a:pt x="41" y="64"/>
                    </a:lnTo>
                    <a:lnTo>
                      <a:pt x="37" y="64"/>
                    </a:lnTo>
                    <a:lnTo>
                      <a:pt x="37" y="64"/>
                    </a:lnTo>
                    <a:lnTo>
                      <a:pt x="37" y="68"/>
                    </a:lnTo>
                    <a:lnTo>
                      <a:pt x="37" y="68"/>
                    </a:lnTo>
                    <a:lnTo>
                      <a:pt x="37" y="68"/>
                    </a:lnTo>
                    <a:lnTo>
                      <a:pt x="37" y="68"/>
                    </a:lnTo>
                    <a:lnTo>
                      <a:pt x="37" y="77"/>
                    </a:lnTo>
                    <a:lnTo>
                      <a:pt x="41" y="77"/>
                    </a:lnTo>
                    <a:lnTo>
                      <a:pt x="41" y="77"/>
                    </a:lnTo>
                    <a:lnTo>
                      <a:pt x="41" y="77"/>
                    </a:lnTo>
                    <a:lnTo>
                      <a:pt x="41" y="77"/>
                    </a:lnTo>
                    <a:lnTo>
                      <a:pt x="37" y="77"/>
                    </a:lnTo>
                    <a:lnTo>
                      <a:pt x="37" y="77"/>
                    </a:lnTo>
                    <a:lnTo>
                      <a:pt x="37" y="82"/>
                    </a:lnTo>
                    <a:lnTo>
                      <a:pt x="32" y="82"/>
                    </a:lnTo>
                    <a:lnTo>
                      <a:pt x="32" y="86"/>
                    </a:lnTo>
                    <a:lnTo>
                      <a:pt x="32" y="86"/>
                    </a:lnTo>
                    <a:lnTo>
                      <a:pt x="32" y="86"/>
                    </a:lnTo>
                    <a:lnTo>
                      <a:pt x="32" y="91"/>
                    </a:lnTo>
                    <a:lnTo>
                      <a:pt x="32" y="95"/>
                    </a:lnTo>
                    <a:lnTo>
                      <a:pt x="32" y="95"/>
                    </a:lnTo>
                    <a:lnTo>
                      <a:pt x="23" y="100"/>
                    </a:lnTo>
                    <a:lnTo>
                      <a:pt x="23" y="100"/>
                    </a:lnTo>
                    <a:lnTo>
                      <a:pt x="19" y="95"/>
                    </a:lnTo>
                    <a:lnTo>
                      <a:pt x="14" y="95"/>
                    </a:lnTo>
                    <a:lnTo>
                      <a:pt x="14" y="95"/>
                    </a:lnTo>
                    <a:lnTo>
                      <a:pt x="9" y="95"/>
                    </a:lnTo>
                    <a:lnTo>
                      <a:pt x="9" y="95"/>
                    </a:lnTo>
                    <a:lnTo>
                      <a:pt x="9" y="95"/>
                    </a:lnTo>
                    <a:lnTo>
                      <a:pt x="5" y="95"/>
                    </a:lnTo>
                    <a:lnTo>
                      <a:pt x="9" y="95"/>
                    </a:lnTo>
                    <a:lnTo>
                      <a:pt x="9" y="91"/>
                    </a:lnTo>
                    <a:lnTo>
                      <a:pt x="9" y="86"/>
                    </a:lnTo>
                    <a:lnTo>
                      <a:pt x="9" y="82"/>
                    </a:lnTo>
                    <a:lnTo>
                      <a:pt x="9" y="82"/>
                    </a:lnTo>
                    <a:lnTo>
                      <a:pt x="9" y="82"/>
                    </a:lnTo>
                    <a:lnTo>
                      <a:pt x="9" y="77"/>
                    </a:lnTo>
                    <a:lnTo>
                      <a:pt x="14" y="73"/>
                    </a:lnTo>
                    <a:lnTo>
                      <a:pt x="9" y="68"/>
                    </a:lnTo>
                    <a:lnTo>
                      <a:pt x="14" y="73"/>
                    </a:lnTo>
                    <a:lnTo>
                      <a:pt x="14" y="68"/>
                    </a:lnTo>
                    <a:lnTo>
                      <a:pt x="14" y="68"/>
                    </a:lnTo>
                    <a:lnTo>
                      <a:pt x="9" y="68"/>
                    </a:lnTo>
                    <a:lnTo>
                      <a:pt x="9" y="68"/>
                    </a:lnTo>
                    <a:lnTo>
                      <a:pt x="9" y="68"/>
                    </a:lnTo>
                    <a:lnTo>
                      <a:pt x="5" y="73"/>
                    </a:lnTo>
                    <a:lnTo>
                      <a:pt x="5" y="68"/>
                    </a:lnTo>
                    <a:lnTo>
                      <a:pt x="5" y="68"/>
                    </a:lnTo>
                    <a:lnTo>
                      <a:pt x="5" y="68"/>
                    </a:lnTo>
                    <a:lnTo>
                      <a:pt x="5" y="64"/>
                    </a:lnTo>
                    <a:lnTo>
                      <a:pt x="9" y="64"/>
                    </a:lnTo>
                    <a:lnTo>
                      <a:pt x="9" y="64"/>
                    </a:lnTo>
                    <a:lnTo>
                      <a:pt x="9" y="64"/>
                    </a:lnTo>
                    <a:lnTo>
                      <a:pt x="9" y="64"/>
                    </a:lnTo>
                    <a:lnTo>
                      <a:pt x="9" y="59"/>
                    </a:lnTo>
                    <a:lnTo>
                      <a:pt x="14" y="59"/>
                    </a:lnTo>
                    <a:lnTo>
                      <a:pt x="14" y="59"/>
                    </a:lnTo>
                    <a:lnTo>
                      <a:pt x="9" y="59"/>
                    </a:lnTo>
                    <a:lnTo>
                      <a:pt x="9" y="64"/>
                    </a:lnTo>
                    <a:lnTo>
                      <a:pt x="9" y="64"/>
                    </a:lnTo>
                    <a:lnTo>
                      <a:pt x="5" y="64"/>
                    </a:lnTo>
                    <a:lnTo>
                      <a:pt x="5" y="64"/>
                    </a:lnTo>
                    <a:lnTo>
                      <a:pt x="5" y="64"/>
                    </a:lnTo>
                    <a:lnTo>
                      <a:pt x="0" y="64"/>
                    </a:lnTo>
                    <a:lnTo>
                      <a:pt x="0" y="64"/>
                    </a:lnTo>
                    <a:lnTo>
                      <a:pt x="0" y="64"/>
                    </a:lnTo>
                    <a:lnTo>
                      <a:pt x="5" y="59"/>
                    </a:lnTo>
                    <a:lnTo>
                      <a:pt x="5" y="59"/>
                    </a:lnTo>
                    <a:lnTo>
                      <a:pt x="5" y="54"/>
                    </a:lnTo>
                    <a:lnTo>
                      <a:pt x="5" y="54"/>
                    </a:lnTo>
                    <a:lnTo>
                      <a:pt x="5" y="54"/>
                    </a:lnTo>
                    <a:lnTo>
                      <a:pt x="5" y="54"/>
                    </a:lnTo>
                    <a:lnTo>
                      <a:pt x="5" y="50"/>
                    </a:lnTo>
                    <a:lnTo>
                      <a:pt x="9" y="50"/>
                    </a:lnTo>
                    <a:lnTo>
                      <a:pt x="9" y="45"/>
                    </a:lnTo>
                    <a:lnTo>
                      <a:pt x="14" y="41"/>
                    </a:lnTo>
                    <a:lnTo>
                      <a:pt x="14" y="36"/>
                    </a:lnTo>
                    <a:lnTo>
                      <a:pt x="14" y="36"/>
                    </a:lnTo>
                    <a:lnTo>
                      <a:pt x="14" y="36"/>
                    </a:lnTo>
                    <a:lnTo>
                      <a:pt x="19" y="32"/>
                    </a:lnTo>
                    <a:lnTo>
                      <a:pt x="19" y="27"/>
                    </a:lnTo>
                    <a:lnTo>
                      <a:pt x="19" y="27"/>
                    </a:lnTo>
                    <a:lnTo>
                      <a:pt x="19" y="23"/>
                    </a:lnTo>
                    <a:lnTo>
                      <a:pt x="19" y="23"/>
                    </a:lnTo>
                    <a:lnTo>
                      <a:pt x="19" y="23"/>
                    </a:lnTo>
                    <a:lnTo>
                      <a:pt x="19" y="18"/>
                    </a:lnTo>
                    <a:lnTo>
                      <a:pt x="19" y="18"/>
                    </a:lnTo>
                    <a:lnTo>
                      <a:pt x="19" y="14"/>
                    </a:lnTo>
                    <a:lnTo>
                      <a:pt x="19" y="9"/>
                    </a:lnTo>
                    <a:lnTo>
                      <a:pt x="19" y="9"/>
                    </a:lnTo>
                    <a:lnTo>
                      <a:pt x="19" y="9"/>
                    </a:lnTo>
                    <a:lnTo>
                      <a:pt x="19" y="9"/>
                    </a:lnTo>
                    <a:lnTo>
                      <a:pt x="19" y="5"/>
                    </a:lnTo>
                    <a:lnTo>
                      <a:pt x="19" y="5"/>
                    </a:lnTo>
                    <a:lnTo>
                      <a:pt x="19" y="5"/>
                    </a:lnTo>
                    <a:lnTo>
                      <a:pt x="23" y="0"/>
                    </a:lnTo>
                    <a:lnTo>
                      <a:pt x="23" y="0"/>
                    </a:lnTo>
                    <a:lnTo>
                      <a:pt x="28" y="0"/>
                    </a:lnTo>
                    <a:lnTo>
                      <a:pt x="28" y="0"/>
                    </a:lnTo>
                    <a:lnTo>
                      <a:pt x="28" y="0"/>
                    </a:lnTo>
                    <a:lnTo>
                      <a:pt x="28" y="0"/>
                    </a:lnTo>
                    <a:lnTo>
                      <a:pt x="28" y="0"/>
                    </a:lnTo>
                    <a:lnTo>
                      <a:pt x="28" y="5"/>
                    </a:lnTo>
                    <a:lnTo>
                      <a:pt x="28" y="5"/>
                    </a:lnTo>
                    <a:lnTo>
                      <a:pt x="28" y="5"/>
                    </a:lnTo>
                    <a:lnTo>
                      <a:pt x="28" y="5"/>
                    </a:lnTo>
                    <a:lnTo>
                      <a:pt x="28" y="5"/>
                    </a:lnTo>
                    <a:lnTo>
                      <a:pt x="28"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4" name="Freeform 135"/>
              <p:cNvSpPr>
                <a:spLocks/>
              </p:cNvSpPr>
              <p:nvPr/>
            </p:nvSpPr>
            <p:spPr bwMode="auto">
              <a:xfrm>
                <a:off x="2598738" y="3541714"/>
                <a:ext cx="236538" cy="250825"/>
              </a:xfrm>
              <a:custGeom>
                <a:avLst/>
                <a:gdLst>
                  <a:gd name="T0" fmla="*/ 82 w 149"/>
                  <a:gd name="T1" fmla="*/ 54 h 158"/>
                  <a:gd name="T2" fmla="*/ 86 w 149"/>
                  <a:gd name="T3" fmla="*/ 54 h 158"/>
                  <a:gd name="T4" fmla="*/ 95 w 149"/>
                  <a:gd name="T5" fmla="*/ 58 h 158"/>
                  <a:gd name="T6" fmla="*/ 100 w 149"/>
                  <a:gd name="T7" fmla="*/ 54 h 158"/>
                  <a:gd name="T8" fmla="*/ 104 w 149"/>
                  <a:gd name="T9" fmla="*/ 54 h 158"/>
                  <a:gd name="T10" fmla="*/ 113 w 149"/>
                  <a:gd name="T11" fmla="*/ 58 h 158"/>
                  <a:gd name="T12" fmla="*/ 118 w 149"/>
                  <a:gd name="T13" fmla="*/ 63 h 158"/>
                  <a:gd name="T14" fmla="*/ 118 w 149"/>
                  <a:gd name="T15" fmla="*/ 68 h 158"/>
                  <a:gd name="T16" fmla="*/ 122 w 149"/>
                  <a:gd name="T17" fmla="*/ 77 h 158"/>
                  <a:gd name="T18" fmla="*/ 122 w 149"/>
                  <a:gd name="T19" fmla="*/ 81 h 158"/>
                  <a:gd name="T20" fmla="*/ 127 w 149"/>
                  <a:gd name="T21" fmla="*/ 86 h 158"/>
                  <a:gd name="T22" fmla="*/ 131 w 149"/>
                  <a:gd name="T23" fmla="*/ 90 h 158"/>
                  <a:gd name="T24" fmla="*/ 140 w 149"/>
                  <a:gd name="T25" fmla="*/ 86 h 158"/>
                  <a:gd name="T26" fmla="*/ 145 w 149"/>
                  <a:gd name="T27" fmla="*/ 90 h 158"/>
                  <a:gd name="T28" fmla="*/ 145 w 149"/>
                  <a:gd name="T29" fmla="*/ 99 h 158"/>
                  <a:gd name="T30" fmla="*/ 145 w 149"/>
                  <a:gd name="T31" fmla="*/ 117 h 158"/>
                  <a:gd name="T32" fmla="*/ 145 w 149"/>
                  <a:gd name="T33" fmla="*/ 140 h 158"/>
                  <a:gd name="T34" fmla="*/ 145 w 149"/>
                  <a:gd name="T35" fmla="*/ 144 h 158"/>
                  <a:gd name="T36" fmla="*/ 136 w 149"/>
                  <a:gd name="T37" fmla="*/ 149 h 158"/>
                  <a:gd name="T38" fmla="*/ 136 w 149"/>
                  <a:gd name="T39" fmla="*/ 153 h 158"/>
                  <a:gd name="T40" fmla="*/ 131 w 149"/>
                  <a:gd name="T41" fmla="*/ 153 h 158"/>
                  <a:gd name="T42" fmla="*/ 122 w 149"/>
                  <a:gd name="T43" fmla="*/ 158 h 158"/>
                  <a:gd name="T44" fmla="*/ 118 w 149"/>
                  <a:gd name="T45" fmla="*/ 158 h 158"/>
                  <a:gd name="T46" fmla="*/ 100 w 149"/>
                  <a:gd name="T47" fmla="*/ 153 h 158"/>
                  <a:gd name="T48" fmla="*/ 86 w 149"/>
                  <a:gd name="T49" fmla="*/ 149 h 158"/>
                  <a:gd name="T50" fmla="*/ 91 w 149"/>
                  <a:gd name="T51" fmla="*/ 144 h 158"/>
                  <a:gd name="T52" fmla="*/ 91 w 149"/>
                  <a:gd name="T53" fmla="*/ 144 h 158"/>
                  <a:gd name="T54" fmla="*/ 91 w 149"/>
                  <a:gd name="T55" fmla="*/ 135 h 158"/>
                  <a:gd name="T56" fmla="*/ 91 w 149"/>
                  <a:gd name="T57" fmla="*/ 131 h 158"/>
                  <a:gd name="T58" fmla="*/ 91 w 149"/>
                  <a:gd name="T59" fmla="*/ 126 h 158"/>
                  <a:gd name="T60" fmla="*/ 95 w 149"/>
                  <a:gd name="T61" fmla="*/ 122 h 158"/>
                  <a:gd name="T62" fmla="*/ 91 w 149"/>
                  <a:gd name="T63" fmla="*/ 113 h 158"/>
                  <a:gd name="T64" fmla="*/ 82 w 149"/>
                  <a:gd name="T65" fmla="*/ 108 h 158"/>
                  <a:gd name="T66" fmla="*/ 64 w 149"/>
                  <a:gd name="T67" fmla="*/ 99 h 158"/>
                  <a:gd name="T68" fmla="*/ 46 w 149"/>
                  <a:gd name="T69" fmla="*/ 90 h 158"/>
                  <a:gd name="T70" fmla="*/ 27 w 149"/>
                  <a:gd name="T71" fmla="*/ 86 h 158"/>
                  <a:gd name="T72" fmla="*/ 18 w 149"/>
                  <a:gd name="T73" fmla="*/ 77 h 158"/>
                  <a:gd name="T74" fmla="*/ 5 w 149"/>
                  <a:gd name="T75" fmla="*/ 63 h 158"/>
                  <a:gd name="T76" fmla="*/ 0 w 149"/>
                  <a:gd name="T77" fmla="*/ 58 h 158"/>
                  <a:gd name="T78" fmla="*/ 0 w 149"/>
                  <a:gd name="T79" fmla="*/ 31 h 158"/>
                  <a:gd name="T80" fmla="*/ 5 w 149"/>
                  <a:gd name="T81" fmla="*/ 13 h 158"/>
                  <a:gd name="T82" fmla="*/ 27 w 149"/>
                  <a:gd name="T83" fmla="*/ 4 h 158"/>
                  <a:gd name="T84" fmla="*/ 59 w 149"/>
                  <a:gd name="T85" fmla="*/ 9 h 158"/>
                  <a:gd name="T86" fmla="*/ 68 w 149"/>
                  <a:gd name="T87" fmla="*/ 18 h 158"/>
                  <a:gd name="T88" fmla="*/ 73 w 149"/>
                  <a:gd name="T89" fmla="*/ 22 h 158"/>
                  <a:gd name="T90" fmla="*/ 73 w 149"/>
                  <a:gd name="T91" fmla="*/ 27 h 158"/>
                  <a:gd name="T92" fmla="*/ 73 w 149"/>
                  <a:gd name="T93" fmla="*/ 31 h 158"/>
                  <a:gd name="T94" fmla="*/ 77 w 149"/>
                  <a:gd name="T95" fmla="*/ 36 h 158"/>
                  <a:gd name="T96" fmla="*/ 77 w 149"/>
                  <a:gd name="T97" fmla="*/ 40 h 158"/>
                  <a:gd name="T98" fmla="*/ 77 w 149"/>
                  <a:gd name="T99" fmla="*/ 49 h 158"/>
                  <a:gd name="T100" fmla="*/ 77 w 149"/>
                  <a:gd name="T101" fmla="*/ 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9" h="158">
                    <a:moveTo>
                      <a:pt x="77" y="54"/>
                    </a:moveTo>
                    <a:lnTo>
                      <a:pt x="77" y="54"/>
                    </a:lnTo>
                    <a:lnTo>
                      <a:pt x="77" y="54"/>
                    </a:lnTo>
                    <a:lnTo>
                      <a:pt x="82" y="54"/>
                    </a:lnTo>
                    <a:lnTo>
                      <a:pt x="82" y="54"/>
                    </a:lnTo>
                    <a:lnTo>
                      <a:pt x="82" y="54"/>
                    </a:lnTo>
                    <a:lnTo>
                      <a:pt x="82" y="54"/>
                    </a:lnTo>
                    <a:lnTo>
                      <a:pt x="86" y="54"/>
                    </a:lnTo>
                    <a:lnTo>
                      <a:pt x="86" y="54"/>
                    </a:lnTo>
                    <a:lnTo>
                      <a:pt x="86" y="54"/>
                    </a:lnTo>
                    <a:lnTo>
                      <a:pt x="91" y="54"/>
                    </a:lnTo>
                    <a:lnTo>
                      <a:pt x="91" y="54"/>
                    </a:lnTo>
                    <a:lnTo>
                      <a:pt x="95" y="58"/>
                    </a:lnTo>
                    <a:lnTo>
                      <a:pt x="95" y="58"/>
                    </a:lnTo>
                    <a:lnTo>
                      <a:pt x="95" y="58"/>
                    </a:lnTo>
                    <a:lnTo>
                      <a:pt x="95" y="58"/>
                    </a:lnTo>
                    <a:lnTo>
                      <a:pt x="100" y="58"/>
                    </a:lnTo>
                    <a:lnTo>
                      <a:pt x="100" y="58"/>
                    </a:lnTo>
                    <a:lnTo>
                      <a:pt x="100" y="54"/>
                    </a:lnTo>
                    <a:lnTo>
                      <a:pt x="100" y="54"/>
                    </a:lnTo>
                    <a:lnTo>
                      <a:pt x="100" y="54"/>
                    </a:lnTo>
                    <a:lnTo>
                      <a:pt x="104" y="54"/>
                    </a:lnTo>
                    <a:lnTo>
                      <a:pt x="104" y="54"/>
                    </a:lnTo>
                    <a:lnTo>
                      <a:pt x="104" y="54"/>
                    </a:lnTo>
                    <a:lnTo>
                      <a:pt x="104" y="54"/>
                    </a:lnTo>
                    <a:lnTo>
                      <a:pt x="104" y="58"/>
                    </a:lnTo>
                    <a:lnTo>
                      <a:pt x="109" y="58"/>
                    </a:lnTo>
                    <a:lnTo>
                      <a:pt x="109" y="58"/>
                    </a:lnTo>
                    <a:lnTo>
                      <a:pt x="109" y="58"/>
                    </a:lnTo>
                    <a:lnTo>
                      <a:pt x="113" y="58"/>
                    </a:lnTo>
                    <a:lnTo>
                      <a:pt x="113" y="58"/>
                    </a:lnTo>
                    <a:lnTo>
                      <a:pt x="113" y="58"/>
                    </a:lnTo>
                    <a:lnTo>
                      <a:pt x="113" y="58"/>
                    </a:lnTo>
                    <a:lnTo>
                      <a:pt x="113" y="63"/>
                    </a:lnTo>
                    <a:lnTo>
                      <a:pt x="118" y="63"/>
                    </a:lnTo>
                    <a:lnTo>
                      <a:pt x="118" y="63"/>
                    </a:lnTo>
                    <a:lnTo>
                      <a:pt x="118" y="63"/>
                    </a:lnTo>
                    <a:lnTo>
                      <a:pt x="118" y="68"/>
                    </a:lnTo>
                    <a:lnTo>
                      <a:pt x="118" y="68"/>
                    </a:lnTo>
                    <a:lnTo>
                      <a:pt x="118" y="68"/>
                    </a:lnTo>
                    <a:lnTo>
                      <a:pt x="118" y="72"/>
                    </a:lnTo>
                    <a:lnTo>
                      <a:pt x="118" y="72"/>
                    </a:lnTo>
                    <a:lnTo>
                      <a:pt x="118" y="72"/>
                    </a:lnTo>
                    <a:lnTo>
                      <a:pt x="122" y="72"/>
                    </a:lnTo>
                    <a:lnTo>
                      <a:pt x="122" y="77"/>
                    </a:lnTo>
                    <a:lnTo>
                      <a:pt x="122" y="77"/>
                    </a:lnTo>
                    <a:lnTo>
                      <a:pt x="122" y="77"/>
                    </a:lnTo>
                    <a:lnTo>
                      <a:pt x="122" y="77"/>
                    </a:lnTo>
                    <a:lnTo>
                      <a:pt x="122" y="81"/>
                    </a:lnTo>
                    <a:lnTo>
                      <a:pt x="122" y="81"/>
                    </a:lnTo>
                    <a:lnTo>
                      <a:pt x="122" y="81"/>
                    </a:lnTo>
                    <a:lnTo>
                      <a:pt x="122" y="81"/>
                    </a:lnTo>
                    <a:lnTo>
                      <a:pt x="122" y="86"/>
                    </a:lnTo>
                    <a:lnTo>
                      <a:pt x="127" y="86"/>
                    </a:lnTo>
                    <a:lnTo>
                      <a:pt x="127" y="86"/>
                    </a:lnTo>
                    <a:lnTo>
                      <a:pt x="127" y="90"/>
                    </a:lnTo>
                    <a:lnTo>
                      <a:pt x="127" y="90"/>
                    </a:lnTo>
                    <a:lnTo>
                      <a:pt x="127" y="90"/>
                    </a:lnTo>
                    <a:lnTo>
                      <a:pt x="131" y="90"/>
                    </a:lnTo>
                    <a:lnTo>
                      <a:pt x="131" y="90"/>
                    </a:lnTo>
                    <a:lnTo>
                      <a:pt x="131" y="90"/>
                    </a:lnTo>
                    <a:lnTo>
                      <a:pt x="136" y="90"/>
                    </a:lnTo>
                    <a:lnTo>
                      <a:pt x="136" y="86"/>
                    </a:lnTo>
                    <a:lnTo>
                      <a:pt x="136" y="86"/>
                    </a:lnTo>
                    <a:lnTo>
                      <a:pt x="140" y="86"/>
                    </a:lnTo>
                    <a:lnTo>
                      <a:pt x="140" y="86"/>
                    </a:lnTo>
                    <a:lnTo>
                      <a:pt x="140" y="86"/>
                    </a:lnTo>
                    <a:lnTo>
                      <a:pt x="140" y="86"/>
                    </a:lnTo>
                    <a:lnTo>
                      <a:pt x="145" y="90"/>
                    </a:lnTo>
                    <a:lnTo>
                      <a:pt x="145" y="90"/>
                    </a:lnTo>
                    <a:lnTo>
                      <a:pt x="145" y="90"/>
                    </a:lnTo>
                    <a:lnTo>
                      <a:pt x="145" y="90"/>
                    </a:lnTo>
                    <a:lnTo>
                      <a:pt x="145" y="95"/>
                    </a:lnTo>
                    <a:lnTo>
                      <a:pt x="145" y="95"/>
                    </a:lnTo>
                    <a:lnTo>
                      <a:pt x="145" y="99"/>
                    </a:lnTo>
                    <a:lnTo>
                      <a:pt x="145" y="108"/>
                    </a:lnTo>
                    <a:lnTo>
                      <a:pt x="145" y="108"/>
                    </a:lnTo>
                    <a:lnTo>
                      <a:pt x="145" y="113"/>
                    </a:lnTo>
                    <a:lnTo>
                      <a:pt x="145" y="113"/>
                    </a:lnTo>
                    <a:lnTo>
                      <a:pt x="145" y="117"/>
                    </a:lnTo>
                    <a:lnTo>
                      <a:pt x="145" y="122"/>
                    </a:lnTo>
                    <a:lnTo>
                      <a:pt x="145" y="126"/>
                    </a:lnTo>
                    <a:lnTo>
                      <a:pt x="149" y="135"/>
                    </a:lnTo>
                    <a:lnTo>
                      <a:pt x="145" y="140"/>
                    </a:lnTo>
                    <a:lnTo>
                      <a:pt x="145" y="140"/>
                    </a:lnTo>
                    <a:lnTo>
                      <a:pt x="145" y="140"/>
                    </a:lnTo>
                    <a:lnTo>
                      <a:pt x="145" y="140"/>
                    </a:lnTo>
                    <a:lnTo>
                      <a:pt x="145" y="144"/>
                    </a:lnTo>
                    <a:lnTo>
                      <a:pt x="145" y="144"/>
                    </a:lnTo>
                    <a:lnTo>
                      <a:pt x="145" y="144"/>
                    </a:lnTo>
                    <a:lnTo>
                      <a:pt x="140" y="144"/>
                    </a:lnTo>
                    <a:lnTo>
                      <a:pt x="140" y="144"/>
                    </a:lnTo>
                    <a:lnTo>
                      <a:pt x="140" y="144"/>
                    </a:lnTo>
                    <a:lnTo>
                      <a:pt x="140" y="149"/>
                    </a:lnTo>
                    <a:lnTo>
                      <a:pt x="136" y="149"/>
                    </a:lnTo>
                    <a:lnTo>
                      <a:pt x="136" y="149"/>
                    </a:lnTo>
                    <a:lnTo>
                      <a:pt x="136" y="149"/>
                    </a:lnTo>
                    <a:lnTo>
                      <a:pt x="136" y="149"/>
                    </a:lnTo>
                    <a:lnTo>
                      <a:pt x="136" y="153"/>
                    </a:lnTo>
                    <a:lnTo>
                      <a:pt x="136" y="153"/>
                    </a:lnTo>
                    <a:lnTo>
                      <a:pt x="136" y="153"/>
                    </a:lnTo>
                    <a:lnTo>
                      <a:pt x="136" y="153"/>
                    </a:lnTo>
                    <a:lnTo>
                      <a:pt x="131" y="153"/>
                    </a:lnTo>
                    <a:lnTo>
                      <a:pt x="131" y="153"/>
                    </a:lnTo>
                    <a:lnTo>
                      <a:pt x="131" y="153"/>
                    </a:lnTo>
                    <a:lnTo>
                      <a:pt x="127" y="153"/>
                    </a:lnTo>
                    <a:lnTo>
                      <a:pt x="127" y="153"/>
                    </a:lnTo>
                    <a:lnTo>
                      <a:pt x="127" y="153"/>
                    </a:lnTo>
                    <a:lnTo>
                      <a:pt x="127" y="158"/>
                    </a:lnTo>
                    <a:lnTo>
                      <a:pt x="122" y="158"/>
                    </a:lnTo>
                    <a:lnTo>
                      <a:pt x="122" y="158"/>
                    </a:lnTo>
                    <a:lnTo>
                      <a:pt x="122" y="158"/>
                    </a:lnTo>
                    <a:lnTo>
                      <a:pt x="122" y="158"/>
                    </a:lnTo>
                    <a:lnTo>
                      <a:pt x="118" y="158"/>
                    </a:lnTo>
                    <a:lnTo>
                      <a:pt x="118" y="158"/>
                    </a:lnTo>
                    <a:lnTo>
                      <a:pt x="118" y="158"/>
                    </a:lnTo>
                    <a:lnTo>
                      <a:pt x="113" y="158"/>
                    </a:lnTo>
                    <a:lnTo>
                      <a:pt x="113" y="158"/>
                    </a:lnTo>
                    <a:lnTo>
                      <a:pt x="109" y="158"/>
                    </a:lnTo>
                    <a:lnTo>
                      <a:pt x="100" y="153"/>
                    </a:lnTo>
                    <a:lnTo>
                      <a:pt x="95" y="153"/>
                    </a:lnTo>
                    <a:lnTo>
                      <a:pt x="86" y="153"/>
                    </a:lnTo>
                    <a:lnTo>
                      <a:pt x="86" y="153"/>
                    </a:lnTo>
                    <a:lnTo>
                      <a:pt x="86" y="153"/>
                    </a:lnTo>
                    <a:lnTo>
                      <a:pt x="86" y="149"/>
                    </a:lnTo>
                    <a:lnTo>
                      <a:pt x="86" y="149"/>
                    </a:lnTo>
                    <a:lnTo>
                      <a:pt x="86" y="149"/>
                    </a:lnTo>
                    <a:lnTo>
                      <a:pt x="86" y="149"/>
                    </a:lnTo>
                    <a:lnTo>
                      <a:pt x="91" y="149"/>
                    </a:lnTo>
                    <a:lnTo>
                      <a:pt x="91" y="144"/>
                    </a:lnTo>
                    <a:lnTo>
                      <a:pt x="91" y="144"/>
                    </a:lnTo>
                    <a:lnTo>
                      <a:pt x="91" y="144"/>
                    </a:lnTo>
                    <a:lnTo>
                      <a:pt x="91" y="144"/>
                    </a:lnTo>
                    <a:lnTo>
                      <a:pt x="91" y="144"/>
                    </a:lnTo>
                    <a:lnTo>
                      <a:pt x="91" y="144"/>
                    </a:lnTo>
                    <a:lnTo>
                      <a:pt x="91" y="140"/>
                    </a:lnTo>
                    <a:lnTo>
                      <a:pt x="91" y="140"/>
                    </a:lnTo>
                    <a:lnTo>
                      <a:pt x="91" y="140"/>
                    </a:lnTo>
                    <a:lnTo>
                      <a:pt x="91" y="140"/>
                    </a:lnTo>
                    <a:lnTo>
                      <a:pt x="91" y="135"/>
                    </a:lnTo>
                    <a:lnTo>
                      <a:pt x="91" y="135"/>
                    </a:lnTo>
                    <a:lnTo>
                      <a:pt x="91" y="135"/>
                    </a:lnTo>
                    <a:lnTo>
                      <a:pt x="91" y="135"/>
                    </a:lnTo>
                    <a:lnTo>
                      <a:pt x="91" y="135"/>
                    </a:lnTo>
                    <a:lnTo>
                      <a:pt x="91" y="131"/>
                    </a:lnTo>
                    <a:lnTo>
                      <a:pt x="91" y="131"/>
                    </a:lnTo>
                    <a:lnTo>
                      <a:pt x="91" y="131"/>
                    </a:lnTo>
                    <a:lnTo>
                      <a:pt x="91" y="131"/>
                    </a:lnTo>
                    <a:lnTo>
                      <a:pt x="91" y="131"/>
                    </a:lnTo>
                    <a:lnTo>
                      <a:pt x="91" y="126"/>
                    </a:lnTo>
                    <a:lnTo>
                      <a:pt x="95" y="126"/>
                    </a:lnTo>
                    <a:lnTo>
                      <a:pt x="95" y="122"/>
                    </a:lnTo>
                    <a:lnTo>
                      <a:pt x="95" y="122"/>
                    </a:lnTo>
                    <a:lnTo>
                      <a:pt x="95" y="122"/>
                    </a:lnTo>
                    <a:lnTo>
                      <a:pt x="95" y="122"/>
                    </a:lnTo>
                    <a:lnTo>
                      <a:pt x="95" y="122"/>
                    </a:lnTo>
                    <a:lnTo>
                      <a:pt x="95" y="117"/>
                    </a:lnTo>
                    <a:lnTo>
                      <a:pt x="95" y="117"/>
                    </a:lnTo>
                    <a:lnTo>
                      <a:pt x="95" y="117"/>
                    </a:lnTo>
                    <a:lnTo>
                      <a:pt x="91" y="113"/>
                    </a:lnTo>
                    <a:lnTo>
                      <a:pt x="86" y="113"/>
                    </a:lnTo>
                    <a:lnTo>
                      <a:pt x="86" y="108"/>
                    </a:lnTo>
                    <a:lnTo>
                      <a:pt x="82" y="108"/>
                    </a:lnTo>
                    <a:lnTo>
                      <a:pt x="82" y="108"/>
                    </a:lnTo>
                    <a:lnTo>
                      <a:pt x="82" y="108"/>
                    </a:lnTo>
                    <a:lnTo>
                      <a:pt x="77" y="108"/>
                    </a:lnTo>
                    <a:lnTo>
                      <a:pt x="77" y="108"/>
                    </a:lnTo>
                    <a:lnTo>
                      <a:pt x="73" y="108"/>
                    </a:lnTo>
                    <a:lnTo>
                      <a:pt x="64" y="104"/>
                    </a:lnTo>
                    <a:lnTo>
                      <a:pt x="64" y="99"/>
                    </a:lnTo>
                    <a:lnTo>
                      <a:pt x="59" y="99"/>
                    </a:lnTo>
                    <a:lnTo>
                      <a:pt x="59" y="95"/>
                    </a:lnTo>
                    <a:lnTo>
                      <a:pt x="50" y="95"/>
                    </a:lnTo>
                    <a:lnTo>
                      <a:pt x="46" y="90"/>
                    </a:lnTo>
                    <a:lnTo>
                      <a:pt x="46" y="90"/>
                    </a:lnTo>
                    <a:lnTo>
                      <a:pt x="41" y="90"/>
                    </a:lnTo>
                    <a:lnTo>
                      <a:pt x="37" y="90"/>
                    </a:lnTo>
                    <a:lnTo>
                      <a:pt x="32" y="86"/>
                    </a:lnTo>
                    <a:lnTo>
                      <a:pt x="32" y="86"/>
                    </a:lnTo>
                    <a:lnTo>
                      <a:pt x="27" y="86"/>
                    </a:lnTo>
                    <a:lnTo>
                      <a:pt x="23" y="81"/>
                    </a:lnTo>
                    <a:lnTo>
                      <a:pt x="23" y="81"/>
                    </a:lnTo>
                    <a:lnTo>
                      <a:pt x="23" y="81"/>
                    </a:lnTo>
                    <a:lnTo>
                      <a:pt x="18" y="81"/>
                    </a:lnTo>
                    <a:lnTo>
                      <a:pt x="18" y="77"/>
                    </a:lnTo>
                    <a:lnTo>
                      <a:pt x="14" y="77"/>
                    </a:lnTo>
                    <a:lnTo>
                      <a:pt x="14" y="72"/>
                    </a:lnTo>
                    <a:lnTo>
                      <a:pt x="9" y="72"/>
                    </a:lnTo>
                    <a:lnTo>
                      <a:pt x="5" y="68"/>
                    </a:lnTo>
                    <a:lnTo>
                      <a:pt x="5" y="63"/>
                    </a:lnTo>
                    <a:lnTo>
                      <a:pt x="0" y="63"/>
                    </a:lnTo>
                    <a:lnTo>
                      <a:pt x="0" y="58"/>
                    </a:lnTo>
                    <a:lnTo>
                      <a:pt x="0" y="58"/>
                    </a:lnTo>
                    <a:lnTo>
                      <a:pt x="0" y="58"/>
                    </a:lnTo>
                    <a:lnTo>
                      <a:pt x="0" y="58"/>
                    </a:lnTo>
                    <a:lnTo>
                      <a:pt x="0" y="54"/>
                    </a:lnTo>
                    <a:lnTo>
                      <a:pt x="0" y="49"/>
                    </a:lnTo>
                    <a:lnTo>
                      <a:pt x="0" y="40"/>
                    </a:lnTo>
                    <a:lnTo>
                      <a:pt x="0" y="36"/>
                    </a:lnTo>
                    <a:lnTo>
                      <a:pt x="0" y="31"/>
                    </a:lnTo>
                    <a:lnTo>
                      <a:pt x="0" y="27"/>
                    </a:lnTo>
                    <a:lnTo>
                      <a:pt x="0" y="22"/>
                    </a:lnTo>
                    <a:lnTo>
                      <a:pt x="0" y="18"/>
                    </a:lnTo>
                    <a:lnTo>
                      <a:pt x="5" y="18"/>
                    </a:lnTo>
                    <a:lnTo>
                      <a:pt x="5" y="13"/>
                    </a:lnTo>
                    <a:lnTo>
                      <a:pt x="5" y="9"/>
                    </a:lnTo>
                    <a:lnTo>
                      <a:pt x="9" y="9"/>
                    </a:lnTo>
                    <a:lnTo>
                      <a:pt x="14" y="4"/>
                    </a:lnTo>
                    <a:lnTo>
                      <a:pt x="18" y="4"/>
                    </a:lnTo>
                    <a:lnTo>
                      <a:pt x="27" y="4"/>
                    </a:lnTo>
                    <a:lnTo>
                      <a:pt x="32" y="0"/>
                    </a:lnTo>
                    <a:lnTo>
                      <a:pt x="41" y="0"/>
                    </a:lnTo>
                    <a:lnTo>
                      <a:pt x="50" y="0"/>
                    </a:lnTo>
                    <a:lnTo>
                      <a:pt x="55" y="4"/>
                    </a:lnTo>
                    <a:lnTo>
                      <a:pt x="59" y="9"/>
                    </a:lnTo>
                    <a:lnTo>
                      <a:pt x="64" y="9"/>
                    </a:lnTo>
                    <a:lnTo>
                      <a:pt x="68" y="9"/>
                    </a:lnTo>
                    <a:lnTo>
                      <a:pt x="68" y="13"/>
                    </a:lnTo>
                    <a:lnTo>
                      <a:pt x="68" y="18"/>
                    </a:lnTo>
                    <a:lnTo>
                      <a:pt x="68" y="18"/>
                    </a:lnTo>
                    <a:lnTo>
                      <a:pt x="68" y="18"/>
                    </a:lnTo>
                    <a:lnTo>
                      <a:pt x="68" y="22"/>
                    </a:lnTo>
                    <a:lnTo>
                      <a:pt x="68" y="22"/>
                    </a:lnTo>
                    <a:lnTo>
                      <a:pt x="68" y="22"/>
                    </a:lnTo>
                    <a:lnTo>
                      <a:pt x="73" y="22"/>
                    </a:lnTo>
                    <a:lnTo>
                      <a:pt x="73" y="22"/>
                    </a:lnTo>
                    <a:lnTo>
                      <a:pt x="73" y="27"/>
                    </a:lnTo>
                    <a:lnTo>
                      <a:pt x="73" y="27"/>
                    </a:lnTo>
                    <a:lnTo>
                      <a:pt x="73" y="27"/>
                    </a:lnTo>
                    <a:lnTo>
                      <a:pt x="73" y="27"/>
                    </a:lnTo>
                    <a:lnTo>
                      <a:pt x="73" y="27"/>
                    </a:lnTo>
                    <a:lnTo>
                      <a:pt x="73" y="27"/>
                    </a:lnTo>
                    <a:lnTo>
                      <a:pt x="73" y="31"/>
                    </a:lnTo>
                    <a:lnTo>
                      <a:pt x="73" y="31"/>
                    </a:lnTo>
                    <a:lnTo>
                      <a:pt x="73" y="31"/>
                    </a:lnTo>
                    <a:lnTo>
                      <a:pt x="73" y="31"/>
                    </a:lnTo>
                    <a:lnTo>
                      <a:pt x="73" y="31"/>
                    </a:lnTo>
                    <a:lnTo>
                      <a:pt x="77" y="31"/>
                    </a:lnTo>
                    <a:lnTo>
                      <a:pt x="77" y="36"/>
                    </a:lnTo>
                    <a:lnTo>
                      <a:pt x="77" y="36"/>
                    </a:lnTo>
                    <a:lnTo>
                      <a:pt x="77" y="36"/>
                    </a:lnTo>
                    <a:lnTo>
                      <a:pt x="77" y="40"/>
                    </a:lnTo>
                    <a:lnTo>
                      <a:pt x="77" y="40"/>
                    </a:lnTo>
                    <a:lnTo>
                      <a:pt x="77" y="40"/>
                    </a:lnTo>
                    <a:lnTo>
                      <a:pt x="77" y="40"/>
                    </a:lnTo>
                    <a:lnTo>
                      <a:pt x="77" y="45"/>
                    </a:lnTo>
                    <a:lnTo>
                      <a:pt x="77" y="45"/>
                    </a:lnTo>
                    <a:lnTo>
                      <a:pt x="77" y="45"/>
                    </a:lnTo>
                    <a:lnTo>
                      <a:pt x="77" y="45"/>
                    </a:lnTo>
                    <a:lnTo>
                      <a:pt x="77" y="49"/>
                    </a:lnTo>
                    <a:lnTo>
                      <a:pt x="77" y="49"/>
                    </a:lnTo>
                    <a:lnTo>
                      <a:pt x="77" y="49"/>
                    </a:lnTo>
                    <a:lnTo>
                      <a:pt x="77" y="49"/>
                    </a:lnTo>
                    <a:lnTo>
                      <a:pt x="77" y="49"/>
                    </a:lnTo>
                    <a:lnTo>
                      <a:pt x="77" y="54"/>
                    </a:lnTo>
                    <a:lnTo>
                      <a:pt x="77" y="54"/>
                    </a:lnTo>
                    <a:lnTo>
                      <a:pt x="77" y="54"/>
                    </a:lnTo>
                    <a:lnTo>
                      <a:pt x="77" y="5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5" name="Freeform 136"/>
              <p:cNvSpPr>
                <a:spLocks/>
              </p:cNvSpPr>
              <p:nvPr/>
            </p:nvSpPr>
            <p:spPr bwMode="auto">
              <a:xfrm>
                <a:off x="5195888" y="1976439"/>
                <a:ext cx="14288" cy="36513"/>
              </a:xfrm>
              <a:custGeom>
                <a:avLst/>
                <a:gdLst>
                  <a:gd name="T0" fmla="*/ 9 w 9"/>
                  <a:gd name="T1" fmla="*/ 9 h 23"/>
                  <a:gd name="T2" fmla="*/ 9 w 9"/>
                  <a:gd name="T3" fmla="*/ 9 h 23"/>
                  <a:gd name="T4" fmla="*/ 9 w 9"/>
                  <a:gd name="T5" fmla="*/ 14 h 23"/>
                  <a:gd name="T6" fmla="*/ 9 w 9"/>
                  <a:gd name="T7" fmla="*/ 14 h 23"/>
                  <a:gd name="T8" fmla="*/ 9 w 9"/>
                  <a:gd name="T9" fmla="*/ 18 h 23"/>
                  <a:gd name="T10" fmla="*/ 9 w 9"/>
                  <a:gd name="T11" fmla="*/ 18 h 23"/>
                  <a:gd name="T12" fmla="*/ 9 w 9"/>
                  <a:gd name="T13" fmla="*/ 18 h 23"/>
                  <a:gd name="T14" fmla="*/ 4 w 9"/>
                  <a:gd name="T15" fmla="*/ 18 h 23"/>
                  <a:gd name="T16" fmla="*/ 0 w 9"/>
                  <a:gd name="T17" fmla="*/ 23 h 23"/>
                  <a:gd name="T18" fmla="*/ 0 w 9"/>
                  <a:gd name="T19" fmla="*/ 23 h 23"/>
                  <a:gd name="T20" fmla="*/ 0 w 9"/>
                  <a:gd name="T21" fmla="*/ 23 h 23"/>
                  <a:gd name="T22" fmla="*/ 0 w 9"/>
                  <a:gd name="T23" fmla="*/ 23 h 23"/>
                  <a:gd name="T24" fmla="*/ 0 w 9"/>
                  <a:gd name="T25" fmla="*/ 18 h 23"/>
                  <a:gd name="T26" fmla="*/ 0 w 9"/>
                  <a:gd name="T27" fmla="*/ 18 h 23"/>
                  <a:gd name="T28" fmla="*/ 0 w 9"/>
                  <a:gd name="T29" fmla="*/ 14 h 23"/>
                  <a:gd name="T30" fmla="*/ 4 w 9"/>
                  <a:gd name="T31" fmla="*/ 14 h 23"/>
                  <a:gd name="T32" fmla="*/ 4 w 9"/>
                  <a:gd name="T33" fmla="*/ 14 h 23"/>
                  <a:gd name="T34" fmla="*/ 4 w 9"/>
                  <a:gd name="T35" fmla="*/ 14 h 23"/>
                  <a:gd name="T36" fmla="*/ 0 w 9"/>
                  <a:gd name="T37" fmla="*/ 14 h 23"/>
                  <a:gd name="T38" fmla="*/ 0 w 9"/>
                  <a:gd name="T39" fmla="*/ 14 h 23"/>
                  <a:gd name="T40" fmla="*/ 0 w 9"/>
                  <a:gd name="T41" fmla="*/ 14 h 23"/>
                  <a:gd name="T42" fmla="*/ 0 w 9"/>
                  <a:gd name="T43" fmla="*/ 14 h 23"/>
                  <a:gd name="T44" fmla="*/ 0 w 9"/>
                  <a:gd name="T45" fmla="*/ 14 h 23"/>
                  <a:gd name="T46" fmla="*/ 0 w 9"/>
                  <a:gd name="T47" fmla="*/ 14 h 23"/>
                  <a:gd name="T48" fmla="*/ 0 w 9"/>
                  <a:gd name="T49" fmla="*/ 9 h 23"/>
                  <a:gd name="T50" fmla="*/ 0 w 9"/>
                  <a:gd name="T51" fmla="*/ 9 h 23"/>
                  <a:gd name="T52" fmla="*/ 0 w 9"/>
                  <a:gd name="T53" fmla="*/ 9 h 23"/>
                  <a:gd name="T54" fmla="*/ 0 w 9"/>
                  <a:gd name="T55" fmla="*/ 5 h 23"/>
                  <a:gd name="T56" fmla="*/ 0 w 9"/>
                  <a:gd name="T57" fmla="*/ 5 h 23"/>
                  <a:gd name="T58" fmla="*/ 0 w 9"/>
                  <a:gd name="T59" fmla="*/ 5 h 23"/>
                  <a:gd name="T60" fmla="*/ 0 w 9"/>
                  <a:gd name="T61" fmla="*/ 0 h 23"/>
                  <a:gd name="T62" fmla="*/ 0 w 9"/>
                  <a:gd name="T63" fmla="*/ 0 h 23"/>
                  <a:gd name="T64" fmla="*/ 4 w 9"/>
                  <a:gd name="T65" fmla="*/ 0 h 23"/>
                  <a:gd name="T66" fmla="*/ 4 w 9"/>
                  <a:gd name="T67" fmla="*/ 0 h 23"/>
                  <a:gd name="T68" fmla="*/ 4 w 9"/>
                  <a:gd name="T69" fmla="*/ 0 h 23"/>
                  <a:gd name="T70" fmla="*/ 4 w 9"/>
                  <a:gd name="T71" fmla="*/ 0 h 23"/>
                  <a:gd name="T72" fmla="*/ 4 w 9"/>
                  <a:gd name="T73" fmla="*/ 0 h 23"/>
                  <a:gd name="T74" fmla="*/ 9 w 9"/>
                  <a:gd name="T75" fmla="*/ 0 h 23"/>
                  <a:gd name="T76" fmla="*/ 9 w 9"/>
                  <a:gd name="T77" fmla="*/ 5 h 23"/>
                  <a:gd name="T78" fmla="*/ 9 w 9"/>
                  <a:gd name="T79" fmla="*/ 9 h 23"/>
                  <a:gd name="T80" fmla="*/ 9 w 9"/>
                  <a:gd name="T8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3">
                    <a:moveTo>
                      <a:pt x="9" y="9"/>
                    </a:moveTo>
                    <a:lnTo>
                      <a:pt x="9" y="9"/>
                    </a:lnTo>
                    <a:lnTo>
                      <a:pt x="9" y="14"/>
                    </a:lnTo>
                    <a:lnTo>
                      <a:pt x="9" y="14"/>
                    </a:lnTo>
                    <a:lnTo>
                      <a:pt x="9" y="18"/>
                    </a:lnTo>
                    <a:lnTo>
                      <a:pt x="9" y="18"/>
                    </a:lnTo>
                    <a:lnTo>
                      <a:pt x="9" y="18"/>
                    </a:lnTo>
                    <a:lnTo>
                      <a:pt x="4" y="18"/>
                    </a:lnTo>
                    <a:lnTo>
                      <a:pt x="0" y="23"/>
                    </a:lnTo>
                    <a:lnTo>
                      <a:pt x="0" y="23"/>
                    </a:lnTo>
                    <a:lnTo>
                      <a:pt x="0" y="23"/>
                    </a:lnTo>
                    <a:lnTo>
                      <a:pt x="0" y="23"/>
                    </a:lnTo>
                    <a:lnTo>
                      <a:pt x="0" y="18"/>
                    </a:lnTo>
                    <a:lnTo>
                      <a:pt x="0" y="18"/>
                    </a:lnTo>
                    <a:lnTo>
                      <a:pt x="0" y="14"/>
                    </a:lnTo>
                    <a:lnTo>
                      <a:pt x="4" y="14"/>
                    </a:lnTo>
                    <a:lnTo>
                      <a:pt x="4" y="14"/>
                    </a:lnTo>
                    <a:lnTo>
                      <a:pt x="4" y="14"/>
                    </a:lnTo>
                    <a:lnTo>
                      <a:pt x="0" y="14"/>
                    </a:lnTo>
                    <a:lnTo>
                      <a:pt x="0" y="14"/>
                    </a:lnTo>
                    <a:lnTo>
                      <a:pt x="0" y="14"/>
                    </a:lnTo>
                    <a:lnTo>
                      <a:pt x="0" y="14"/>
                    </a:lnTo>
                    <a:lnTo>
                      <a:pt x="0" y="14"/>
                    </a:lnTo>
                    <a:lnTo>
                      <a:pt x="0" y="14"/>
                    </a:lnTo>
                    <a:lnTo>
                      <a:pt x="0" y="9"/>
                    </a:lnTo>
                    <a:lnTo>
                      <a:pt x="0" y="9"/>
                    </a:lnTo>
                    <a:lnTo>
                      <a:pt x="0" y="9"/>
                    </a:lnTo>
                    <a:lnTo>
                      <a:pt x="0" y="5"/>
                    </a:lnTo>
                    <a:lnTo>
                      <a:pt x="0" y="5"/>
                    </a:lnTo>
                    <a:lnTo>
                      <a:pt x="0" y="5"/>
                    </a:lnTo>
                    <a:lnTo>
                      <a:pt x="0" y="0"/>
                    </a:lnTo>
                    <a:lnTo>
                      <a:pt x="0" y="0"/>
                    </a:lnTo>
                    <a:lnTo>
                      <a:pt x="4" y="0"/>
                    </a:lnTo>
                    <a:lnTo>
                      <a:pt x="4" y="0"/>
                    </a:lnTo>
                    <a:lnTo>
                      <a:pt x="4" y="0"/>
                    </a:lnTo>
                    <a:lnTo>
                      <a:pt x="4" y="0"/>
                    </a:lnTo>
                    <a:lnTo>
                      <a:pt x="4" y="0"/>
                    </a:lnTo>
                    <a:lnTo>
                      <a:pt x="9" y="0"/>
                    </a:lnTo>
                    <a:lnTo>
                      <a:pt x="9" y="5"/>
                    </a:lnTo>
                    <a:lnTo>
                      <a:pt x="9" y="9"/>
                    </a:lnTo>
                    <a:lnTo>
                      <a:pt x="9"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6" name="Freeform 137"/>
              <p:cNvSpPr>
                <a:spLocks/>
              </p:cNvSpPr>
              <p:nvPr/>
            </p:nvSpPr>
            <p:spPr bwMode="auto">
              <a:xfrm>
                <a:off x="5632451" y="2163764"/>
                <a:ext cx="22225" cy="42863"/>
              </a:xfrm>
              <a:custGeom>
                <a:avLst/>
                <a:gdLst>
                  <a:gd name="T0" fmla="*/ 9 w 14"/>
                  <a:gd name="T1" fmla="*/ 27 h 27"/>
                  <a:gd name="T2" fmla="*/ 9 w 14"/>
                  <a:gd name="T3" fmla="*/ 27 h 27"/>
                  <a:gd name="T4" fmla="*/ 5 w 14"/>
                  <a:gd name="T5" fmla="*/ 27 h 27"/>
                  <a:gd name="T6" fmla="*/ 5 w 14"/>
                  <a:gd name="T7" fmla="*/ 27 h 27"/>
                  <a:gd name="T8" fmla="*/ 5 w 14"/>
                  <a:gd name="T9" fmla="*/ 27 h 27"/>
                  <a:gd name="T10" fmla="*/ 5 w 14"/>
                  <a:gd name="T11" fmla="*/ 27 h 27"/>
                  <a:gd name="T12" fmla="*/ 0 w 14"/>
                  <a:gd name="T13" fmla="*/ 27 h 27"/>
                  <a:gd name="T14" fmla="*/ 0 w 14"/>
                  <a:gd name="T15" fmla="*/ 22 h 27"/>
                  <a:gd name="T16" fmla="*/ 0 w 14"/>
                  <a:gd name="T17" fmla="*/ 22 h 27"/>
                  <a:gd name="T18" fmla="*/ 0 w 14"/>
                  <a:gd name="T19" fmla="*/ 22 h 27"/>
                  <a:gd name="T20" fmla="*/ 0 w 14"/>
                  <a:gd name="T21" fmla="*/ 18 h 27"/>
                  <a:gd name="T22" fmla="*/ 0 w 14"/>
                  <a:gd name="T23" fmla="*/ 13 h 27"/>
                  <a:gd name="T24" fmla="*/ 0 w 14"/>
                  <a:gd name="T25" fmla="*/ 13 h 27"/>
                  <a:gd name="T26" fmla="*/ 0 w 14"/>
                  <a:gd name="T27" fmla="*/ 13 h 27"/>
                  <a:gd name="T28" fmla="*/ 0 w 14"/>
                  <a:gd name="T29" fmla="*/ 9 h 27"/>
                  <a:gd name="T30" fmla="*/ 0 w 14"/>
                  <a:gd name="T31" fmla="*/ 9 h 27"/>
                  <a:gd name="T32" fmla="*/ 0 w 14"/>
                  <a:gd name="T33" fmla="*/ 0 h 27"/>
                  <a:gd name="T34" fmla="*/ 5 w 14"/>
                  <a:gd name="T35" fmla="*/ 0 h 27"/>
                  <a:gd name="T36" fmla="*/ 5 w 14"/>
                  <a:gd name="T37" fmla="*/ 0 h 27"/>
                  <a:gd name="T38" fmla="*/ 9 w 14"/>
                  <a:gd name="T39" fmla="*/ 0 h 27"/>
                  <a:gd name="T40" fmla="*/ 9 w 14"/>
                  <a:gd name="T41" fmla="*/ 4 h 27"/>
                  <a:gd name="T42" fmla="*/ 9 w 14"/>
                  <a:gd name="T43" fmla="*/ 4 h 27"/>
                  <a:gd name="T44" fmla="*/ 9 w 14"/>
                  <a:gd name="T45" fmla="*/ 9 h 27"/>
                  <a:gd name="T46" fmla="*/ 9 w 14"/>
                  <a:gd name="T47" fmla="*/ 9 h 27"/>
                  <a:gd name="T48" fmla="*/ 9 w 14"/>
                  <a:gd name="T49" fmla="*/ 13 h 27"/>
                  <a:gd name="T50" fmla="*/ 9 w 14"/>
                  <a:gd name="T51" fmla="*/ 13 h 27"/>
                  <a:gd name="T52" fmla="*/ 14 w 14"/>
                  <a:gd name="T53" fmla="*/ 13 h 27"/>
                  <a:gd name="T54" fmla="*/ 14 w 14"/>
                  <a:gd name="T55" fmla="*/ 18 h 27"/>
                  <a:gd name="T56" fmla="*/ 14 w 14"/>
                  <a:gd name="T57" fmla="*/ 18 h 27"/>
                  <a:gd name="T58" fmla="*/ 14 w 14"/>
                  <a:gd name="T59" fmla="*/ 22 h 27"/>
                  <a:gd name="T60" fmla="*/ 14 w 14"/>
                  <a:gd name="T61" fmla="*/ 22 h 27"/>
                  <a:gd name="T62" fmla="*/ 9 w 14"/>
                  <a:gd name="T63" fmla="*/ 27 h 27"/>
                  <a:gd name="T64" fmla="*/ 9 w 14"/>
                  <a:gd name="T65" fmla="*/ 27 h 27"/>
                  <a:gd name="T66" fmla="*/ 9 w 14"/>
                  <a:gd name="T67" fmla="*/ 27 h 27"/>
                  <a:gd name="T68" fmla="*/ 9 w 14"/>
                  <a:gd name="T6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27">
                    <a:moveTo>
                      <a:pt x="9" y="27"/>
                    </a:moveTo>
                    <a:lnTo>
                      <a:pt x="9" y="27"/>
                    </a:lnTo>
                    <a:lnTo>
                      <a:pt x="5" y="27"/>
                    </a:lnTo>
                    <a:lnTo>
                      <a:pt x="5" y="27"/>
                    </a:lnTo>
                    <a:lnTo>
                      <a:pt x="5" y="27"/>
                    </a:lnTo>
                    <a:lnTo>
                      <a:pt x="5" y="27"/>
                    </a:lnTo>
                    <a:lnTo>
                      <a:pt x="0" y="27"/>
                    </a:lnTo>
                    <a:lnTo>
                      <a:pt x="0" y="22"/>
                    </a:lnTo>
                    <a:lnTo>
                      <a:pt x="0" y="22"/>
                    </a:lnTo>
                    <a:lnTo>
                      <a:pt x="0" y="22"/>
                    </a:lnTo>
                    <a:lnTo>
                      <a:pt x="0" y="18"/>
                    </a:lnTo>
                    <a:lnTo>
                      <a:pt x="0" y="13"/>
                    </a:lnTo>
                    <a:lnTo>
                      <a:pt x="0" y="13"/>
                    </a:lnTo>
                    <a:lnTo>
                      <a:pt x="0" y="13"/>
                    </a:lnTo>
                    <a:lnTo>
                      <a:pt x="0" y="9"/>
                    </a:lnTo>
                    <a:lnTo>
                      <a:pt x="0" y="9"/>
                    </a:lnTo>
                    <a:lnTo>
                      <a:pt x="0" y="0"/>
                    </a:lnTo>
                    <a:lnTo>
                      <a:pt x="5" y="0"/>
                    </a:lnTo>
                    <a:lnTo>
                      <a:pt x="5" y="0"/>
                    </a:lnTo>
                    <a:lnTo>
                      <a:pt x="9" y="0"/>
                    </a:lnTo>
                    <a:lnTo>
                      <a:pt x="9" y="4"/>
                    </a:lnTo>
                    <a:lnTo>
                      <a:pt x="9" y="4"/>
                    </a:lnTo>
                    <a:lnTo>
                      <a:pt x="9" y="9"/>
                    </a:lnTo>
                    <a:lnTo>
                      <a:pt x="9" y="9"/>
                    </a:lnTo>
                    <a:lnTo>
                      <a:pt x="9" y="13"/>
                    </a:lnTo>
                    <a:lnTo>
                      <a:pt x="9" y="13"/>
                    </a:lnTo>
                    <a:lnTo>
                      <a:pt x="14" y="13"/>
                    </a:lnTo>
                    <a:lnTo>
                      <a:pt x="14" y="18"/>
                    </a:lnTo>
                    <a:lnTo>
                      <a:pt x="14" y="18"/>
                    </a:lnTo>
                    <a:lnTo>
                      <a:pt x="14" y="22"/>
                    </a:lnTo>
                    <a:lnTo>
                      <a:pt x="14" y="22"/>
                    </a:lnTo>
                    <a:lnTo>
                      <a:pt x="9" y="27"/>
                    </a:lnTo>
                    <a:lnTo>
                      <a:pt x="9" y="27"/>
                    </a:lnTo>
                    <a:lnTo>
                      <a:pt x="9" y="27"/>
                    </a:lnTo>
                    <a:lnTo>
                      <a:pt x="9" y="2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7" name="Freeform 138"/>
              <p:cNvSpPr>
                <a:spLocks/>
              </p:cNvSpPr>
              <p:nvPr/>
            </p:nvSpPr>
            <p:spPr bwMode="auto">
              <a:xfrm>
                <a:off x="4794251" y="1509714"/>
                <a:ext cx="228600" cy="136525"/>
              </a:xfrm>
              <a:custGeom>
                <a:avLst/>
                <a:gdLst>
                  <a:gd name="T0" fmla="*/ 104 w 144"/>
                  <a:gd name="T1" fmla="*/ 14 h 86"/>
                  <a:gd name="T2" fmla="*/ 108 w 144"/>
                  <a:gd name="T3" fmla="*/ 18 h 86"/>
                  <a:gd name="T4" fmla="*/ 117 w 144"/>
                  <a:gd name="T5" fmla="*/ 27 h 86"/>
                  <a:gd name="T6" fmla="*/ 117 w 144"/>
                  <a:gd name="T7" fmla="*/ 41 h 86"/>
                  <a:gd name="T8" fmla="*/ 117 w 144"/>
                  <a:gd name="T9" fmla="*/ 45 h 86"/>
                  <a:gd name="T10" fmla="*/ 117 w 144"/>
                  <a:gd name="T11" fmla="*/ 50 h 86"/>
                  <a:gd name="T12" fmla="*/ 126 w 144"/>
                  <a:gd name="T13" fmla="*/ 54 h 86"/>
                  <a:gd name="T14" fmla="*/ 126 w 144"/>
                  <a:gd name="T15" fmla="*/ 54 h 86"/>
                  <a:gd name="T16" fmla="*/ 135 w 144"/>
                  <a:gd name="T17" fmla="*/ 50 h 86"/>
                  <a:gd name="T18" fmla="*/ 140 w 144"/>
                  <a:gd name="T19" fmla="*/ 59 h 86"/>
                  <a:gd name="T20" fmla="*/ 135 w 144"/>
                  <a:gd name="T21" fmla="*/ 64 h 86"/>
                  <a:gd name="T22" fmla="*/ 131 w 144"/>
                  <a:gd name="T23" fmla="*/ 59 h 86"/>
                  <a:gd name="T24" fmla="*/ 131 w 144"/>
                  <a:gd name="T25" fmla="*/ 68 h 86"/>
                  <a:gd name="T26" fmla="*/ 131 w 144"/>
                  <a:gd name="T27" fmla="*/ 73 h 86"/>
                  <a:gd name="T28" fmla="*/ 126 w 144"/>
                  <a:gd name="T29" fmla="*/ 82 h 86"/>
                  <a:gd name="T30" fmla="*/ 117 w 144"/>
                  <a:gd name="T31" fmla="*/ 77 h 86"/>
                  <a:gd name="T32" fmla="*/ 108 w 144"/>
                  <a:gd name="T33" fmla="*/ 77 h 86"/>
                  <a:gd name="T34" fmla="*/ 90 w 144"/>
                  <a:gd name="T35" fmla="*/ 77 h 86"/>
                  <a:gd name="T36" fmla="*/ 77 w 144"/>
                  <a:gd name="T37" fmla="*/ 86 h 86"/>
                  <a:gd name="T38" fmla="*/ 49 w 144"/>
                  <a:gd name="T39" fmla="*/ 82 h 86"/>
                  <a:gd name="T40" fmla="*/ 40 w 144"/>
                  <a:gd name="T41" fmla="*/ 82 h 86"/>
                  <a:gd name="T42" fmla="*/ 40 w 144"/>
                  <a:gd name="T43" fmla="*/ 77 h 86"/>
                  <a:gd name="T44" fmla="*/ 36 w 144"/>
                  <a:gd name="T45" fmla="*/ 73 h 86"/>
                  <a:gd name="T46" fmla="*/ 36 w 144"/>
                  <a:gd name="T47" fmla="*/ 68 h 86"/>
                  <a:gd name="T48" fmla="*/ 36 w 144"/>
                  <a:gd name="T49" fmla="*/ 68 h 86"/>
                  <a:gd name="T50" fmla="*/ 27 w 144"/>
                  <a:gd name="T51" fmla="*/ 68 h 86"/>
                  <a:gd name="T52" fmla="*/ 18 w 144"/>
                  <a:gd name="T53" fmla="*/ 64 h 86"/>
                  <a:gd name="T54" fmla="*/ 18 w 144"/>
                  <a:gd name="T55" fmla="*/ 64 h 86"/>
                  <a:gd name="T56" fmla="*/ 18 w 144"/>
                  <a:gd name="T57" fmla="*/ 64 h 86"/>
                  <a:gd name="T58" fmla="*/ 18 w 144"/>
                  <a:gd name="T59" fmla="*/ 59 h 86"/>
                  <a:gd name="T60" fmla="*/ 18 w 144"/>
                  <a:gd name="T61" fmla="*/ 59 h 86"/>
                  <a:gd name="T62" fmla="*/ 13 w 144"/>
                  <a:gd name="T63" fmla="*/ 54 h 86"/>
                  <a:gd name="T64" fmla="*/ 9 w 144"/>
                  <a:gd name="T65" fmla="*/ 50 h 86"/>
                  <a:gd name="T66" fmla="*/ 4 w 144"/>
                  <a:gd name="T67" fmla="*/ 50 h 86"/>
                  <a:gd name="T68" fmla="*/ 4 w 144"/>
                  <a:gd name="T69" fmla="*/ 45 h 86"/>
                  <a:gd name="T70" fmla="*/ 0 w 144"/>
                  <a:gd name="T71" fmla="*/ 45 h 86"/>
                  <a:gd name="T72" fmla="*/ 0 w 144"/>
                  <a:gd name="T73" fmla="*/ 41 h 86"/>
                  <a:gd name="T74" fmla="*/ 4 w 144"/>
                  <a:gd name="T75" fmla="*/ 36 h 86"/>
                  <a:gd name="T76" fmla="*/ 13 w 144"/>
                  <a:gd name="T77" fmla="*/ 36 h 86"/>
                  <a:gd name="T78" fmla="*/ 13 w 144"/>
                  <a:gd name="T79" fmla="*/ 32 h 86"/>
                  <a:gd name="T80" fmla="*/ 18 w 144"/>
                  <a:gd name="T81" fmla="*/ 27 h 86"/>
                  <a:gd name="T82" fmla="*/ 18 w 144"/>
                  <a:gd name="T83" fmla="*/ 23 h 86"/>
                  <a:gd name="T84" fmla="*/ 22 w 144"/>
                  <a:gd name="T85" fmla="*/ 18 h 86"/>
                  <a:gd name="T86" fmla="*/ 22 w 144"/>
                  <a:gd name="T87" fmla="*/ 14 h 86"/>
                  <a:gd name="T88" fmla="*/ 27 w 144"/>
                  <a:gd name="T89" fmla="*/ 9 h 86"/>
                  <a:gd name="T90" fmla="*/ 36 w 144"/>
                  <a:gd name="T91" fmla="*/ 5 h 86"/>
                  <a:gd name="T92" fmla="*/ 40 w 144"/>
                  <a:gd name="T93" fmla="*/ 5 h 86"/>
                  <a:gd name="T94" fmla="*/ 45 w 144"/>
                  <a:gd name="T95" fmla="*/ 5 h 86"/>
                  <a:gd name="T96" fmla="*/ 54 w 144"/>
                  <a:gd name="T97" fmla="*/ 5 h 86"/>
                  <a:gd name="T98" fmla="*/ 63 w 144"/>
                  <a:gd name="T99" fmla="*/ 5 h 86"/>
                  <a:gd name="T100" fmla="*/ 68 w 144"/>
                  <a:gd name="T101" fmla="*/ 9 h 86"/>
                  <a:gd name="T102" fmla="*/ 86 w 144"/>
                  <a:gd name="T103" fmla="*/ 5 h 86"/>
                  <a:gd name="T104" fmla="*/ 90 w 144"/>
                  <a:gd name="T105" fmla="*/ 0 h 86"/>
                  <a:gd name="T106" fmla="*/ 95 w 144"/>
                  <a:gd name="T107" fmla="*/ 0 h 86"/>
                  <a:gd name="T108" fmla="*/ 99 w 144"/>
                  <a:gd name="T109" fmla="*/ 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86">
                    <a:moveTo>
                      <a:pt x="99" y="9"/>
                    </a:moveTo>
                    <a:lnTo>
                      <a:pt x="99" y="9"/>
                    </a:lnTo>
                    <a:lnTo>
                      <a:pt x="104" y="9"/>
                    </a:lnTo>
                    <a:lnTo>
                      <a:pt x="104" y="14"/>
                    </a:lnTo>
                    <a:lnTo>
                      <a:pt x="104" y="14"/>
                    </a:lnTo>
                    <a:lnTo>
                      <a:pt x="104" y="14"/>
                    </a:lnTo>
                    <a:lnTo>
                      <a:pt x="108" y="18"/>
                    </a:lnTo>
                    <a:lnTo>
                      <a:pt x="108" y="18"/>
                    </a:lnTo>
                    <a:lnTo>
                      <a:pt x="108" y="18"/>
                    </a:lnTo>
                    <a:lnTo>
                      <a:pt x="108" y="18"/>
                    </a:lnTo>
                    <a:lnTo>
                      <a:pt x="113" y="18"/>
                    </a:lnTo>
                    <a:lnTo>
                      <a:pt x="113" y="23"/>
                    </a:lnTo>
                    <a:lnTo>
                      <a:pt x="113" y="23"/>
                    </a:lnTo>
                    <a:lnTo>
                      <a:pt x="117" y="27"/>
                    </a:lnTo>
                    <a:lnTo>
                      <a:pt x="117" y="27"/>
                    </a:lnTo>
                    <a:lnTo>
                      <a:pt x="117" y="27"/>
                    </a:lnTo>
                    <a:lnTo>
                      <a:pt x="117" y="32"/>
                    </a:lnTo>
                    <a:lnTo>
                      <a:pt x="117" y="32"/>
                    </a:lnTo>
                    <a:lnTo>
                      <a:pt x="117" y="36"/>
                    </a:lnTo>
                    <a:lnTo>
                      <a:pt x="117" y="41"/>
                    </a:lnTo>
                    <a:lnTo>
                      <a:pt x="117" y="41"/>
                    </a:lnTo>
                    <a:lnTo>
                      <a:pt x="117" y="45"/>
                    </a:lnTo>
                    <a:lnTo>
                      <a:pt x="117" y="45"/>
                    </a:lnTo>
                    <a:lnTo>
                      <a:pt x="117" y="45"/>
                    </a:lnTo>
                    <a:lnTo>
                      <a:pt x="117" y="45"/>
                    </a:lnTo>
                    <a:lnTo>
                      <a:pt x="117" y="50"/>
                    </a:lnTo>
                    <a:lnTo>
                      <a:pt x="117" y="50"/>
                    </a:lnTo>
                    <a:lnTo>
                      <a:pt x="117" y="50"/>
                    </a:lnTo>
                    <a:lnTo>
                      <a:pt x="117" y="50"/>
                    </a:lnTo>
                    <a:lnTo>
                      <a:pt x="117" y="50"/>
                    </a:lnTo>
                    <a:lnTo>
                      <a:pt x="117" y="50"/>
                    </a:lnTo>
                    <a:lnTo>
                      <a:pt x="117" y="50"/>
                    </a:lnTo>
                    <a:lnTo>
                      <a:pt x="122" y="54"/>
                    </a:lnTo>
                    <a:lnTo>
                      <a:pt x="122" y="54"/>
                    </a:lnTo>
                    <a:lnTo>
                      <a:pt x="126" y="54"/>
                    </a:lnTo>
                    <a:lnTo>
                      <a:pt x="126" y="54"/>
                    </a:lnTo>
                    <a:lnTo>
                      <a:pt x="126" y="54"/>
                    </a:lnTo>
                    <a:lnTo>
                      <a:pt x="126" y="54"/>
                    </a:lnTo>
                    <a:lnTo>
                      <a:pt x="126" y="54"/>
                    </a:lnTo>
                    <a:lnTo>
                      <a:pt x="126" y="54"/>
                    </a:lnTo>
                    <a:lnTo>
                      <a:pt x="131" y="54"/>
                    </a:lnTo>
                    <a:lnTo>
                      <a:pt x="131" y="54"/>
                    </a:lnTo>
                    <a:lnTo>
                      <a:pt x="131" y="54"/>
                    </a:lnTo>
                    <a:lnTo>
                      <a:pt x="135" y="54"/>
                    </a:lnTo>
                    <a:lnTo>
                      <a:pt x="135" y="50"/>
                    </a:lnTo>
                    <a:lnTo>
                      <a:pt x="140" y="54"/>
                    </a:lnTo>
                    <a:lnTo>
                      <a:pt x="140" y="54"/>
                    </a:lnTo>
                    <a:lnTo>
                      <a:pt x="144" y="54"/>
                    </a:lnTo>
                    <a:lnTo>
                      <a:pt x="140" y="54"/>
                    </a:lnTo>
                    <a:lnTo>
                      <a:pt x="140" y="59"/>
                    </a:lnTo>
                    <a:lnTo>
                      <a:pt x="140" y="59"/>
                    </a:lnTo>
                    <a:lnTo>
                      <a:pt x="140" y="64"/>
                    </a:lnTo>
                    <a:lnTo>
                      <a:pt x="140" y="64"/>
                    </a:lnTo>
                    <a:lnTo>
                      <a:pt x="135" y="64"/>
                    </a:lnTo>
                    <a:lnTo>
                      <a:pt x="135" y="64"/>
                    </a:lnTo>
                    <a:lnTo>
                      <a:pt x="135" y="64"/>
                    </a:lnTo>
                    <a:lnTo>
                      <a:pt x="131" y="64"/>
                    </a:lnTo>
                    <a:lnTo>
                      <a:pt x="135" y="59"/>
                    </a:lnTo>
                    <a:lnTo>
                      <a:pt x="131" y="59"/>
                    </a:lnTo>
                    <a:lnTo>
                      <a:pt x="131" y="59"/>
                    </a:lnTo>
                    <a:lnTo>
                      <a:pt x="131" y="64"/>
                    </a:lnTo>
                    <a:lnTo>
                      <a:pt x="131" y="64"/>
                    </a:lnTo>
                    <a:lnTo>
                      <a:pt x="131" y="64"/>
                    </a:lnTo>
                    <a:lnTo>
                      <a:pt x="131" y="64"/>
                    </a:lnTo>
                    <a:lnTo>
                      <a:pt x="131" y="68"/>
                    </a:lnTo>
                    <a:lnTo>
                      <a:pt x="131" y="68"/>
                    </a:lnTo>
                    <a:lnTo>
                      <a:pt x="131" y="68"/>
                    </a:lnTo>
                    <a:lnTo>
                      <a:pt x="131" y="68"/>
                    </a:lnTo>
                    <a:lnTo>
                      <a:pt x="131" y="68"/>
                    </a:lnTo>
                    <a:lnTo>
                      <a:pt x="131" y="73"/>
                    </a:lnTo>
                    <a:lnTo>
                      <a:pt x="126" y="73"/>
                    </a:lnTo>
                    <a:lnTo>
                      <a:pt x="131" y="77"/>
                    </a:lnTo>
                    <a:lnTo>
                      <a:pt x="126" y="82"/>
                    </a:lnTo>
                    <a:lnTo>
                      <a:pt x="126" y="82"/>
                    </a:lnTo>
                    <a:lnTo>
                      <a:pt x="126" y="82"/>
                    </a:lnTo>
                    <a:lnTo>
                      <a:pt x="126" y="82"/>
                    </a:lnTo>
                    <a:lnTo>
                      <a:pt x="122" y="82"/>
                    </a:lnTo>
                    <a:lnTo>
                      <a:pt x="122" y="82"/>
                    </a:lnTo>
                    <a:lnTo>
                      <a:pt x="117" y="82"/>
                    </a:lnTo>
                    <a:lnTo>
                      <a:pt x="117" y="77"/>
                    </a:lnTo>
                    <a:lnTo>
                      <a:pt x="113" y="82"/>
                    </a:lnTo>
                    <a:lnTo>
                      <a:pt x="113" y="82"/>
                    </a:lnTo>
                    <a:lnTo>
                      <a:pt x="113" y="77"/>
                    </a:lnTo>
                    <a:lnTo>
                      <a:pt x="113" y="77"/>
                    </a:lnTo>
                    <a:lnTo>
                      <a:pt x="108" y="77"/>
                    </a:lnTo>
                    <a:lnTo>
                      <a:pt x="104" y="77"/>
                    </a:lnTo>
                    <a:lnTo>
                      <a:pt x="104" y="77"/>
                    </a:lnTo>
                    <a:lnTo>
                      <a:pt x="99" y="77"/>
                    </a:lnTo>
                    <a:lnTo>
                      <a:pt x="95" y="77"/>
                    </a:lnTo>
                    <a:lnTo>
                      <a:pt x="90" y="77"/>
                    </a:lnTo>
                    <a:lnTo>
                      <a:pt x="86" y="82"/>
                    </a:lnTo>
                    <a:lnTo>
                      <a:pt x="86" y="82"/>
                    </a:lnTo>
                    <a:lnTo>
                      <a:pt x="86" y="86"/>
                    </a:lnTo>
                    <a:lnTo>
                      <a:pt x="81" y="86"/>
                    </a:lnTo>
                    <a:lnTo>
                      <a:pt x="77" y="86"/>
                    </a:lnTo>
                    <a:lnTo>
                      <a:pt x="72" y="86"/>
                    </a:lnTo>
                    <a:lnTo>
                      <a:pt x="63" y="82"/>
                    </a:lnTo>
                    <a:lnTo>
                      <a:pt x="63" y="86"/>
                    </a:lnTo>
                    <a:lnTo>
                      <a:pt x="59" y="82"/>
                    </a:lnTo>
                    <a:lnTo>
                      <a:pt x="49" y="82"/>
                    </a:lnTo>
                    <a:lnTo>
                      <a:pt x="45" y="82"/>
                    </a:lnTo>
                    <a:lnTo>
                      <a:pt x="40" y="82"/>
                    </a:lnTo>
                    <a:lnTo>
                      <a:pt x="40" y="82"/>
                    </a:lnTo>
                    <a:lnTo>
                      <a:pt x="40" y="82"/>
                    </a:lnTo>
                    <a:lnTo>
                      <a:pt x="40" y="82"/>
                    </a:lnTo>
                    <a:lnTo>
                      <a:pt x="40" y="82"/>
                    </a:lnTo>
                    <a:lnTo>
                      <a:pt x="40" y="77"/>
                    </a:lnTo>
                    <a:lnTo>
                      <a:pt x="40" y="77"/>
                    </a:lnTo>
                    <a:lnTo>
                      <a:pt x="40" y="77"/>
                    </a:lnTo>
                    <a:lnTo>
                      <a:pt x="40" y="77"/>
                    </a:lnTo>
                    <a:lnTo>
                      <a:pt x="40" y="77"/>
                    </a:lnTo>
                    <a:lnTo>
                      <a:pt x="36" y="77"/>
                    </a:lnTo>
                    <a:lnTo>
                      <a:pt x="36" y="77"/>
                    </a:lnTo>
                    <a:lnTo>
                      <a:pt x="36" y="73"/>
                    </a:lnTo>
                    <a:lnTo>
                      <a:pt x="36" y="73"/>
                    </a:lnTo>
                    <a:lnTo>
                      <a:pt x="36" y="73"/>
                    </a:lnTo>
                    <a:lnTo>
                      <a:pt x="36" y="73"/>
                    </a:lnTo>
                    <a:lnTo>
                      <a:pt x="36" y="73"/>
                    </a:lnTo>
                    <a:lnTo>
                      <a:pt x="36" y="73"/>
                    </a:lnTo>
                    <a:lnTo>
                      <a:pt x="36" y="68"/>
                    </a:lnTo>
                    <a:lnTo>
                      <a:pt x="36" y="68"/>
                    </a:lnTo>
                    <a:lnTo>
                      <a:pt x="36" y="68"/>
                    </a:lnTo>
                    <a:lnTo>
                      <a:pt x="36" y="68"/>
                    </a:lnTo>
                    <a:lnTo>
                      <a:pt x="36" y="68"/>
                    </a:lnTo>
                    <a:lnTo>
                      <a:pt x="36" y="68"/>
                    </a:lnTo>
                    <a:lnTo>
                      <a:pt x="36" y="68"/>
                    </a:lnTo>
                    <a:lnTo>
                      <a:pt x="31" y="68"/>
                    </a:lnTo>
                    <a:lnTo>
                      <a:pt x="31" y="68"/>
                    </a:lnTo>
                    <a:lnTo>
                      <a:pt x="27" y="68"/>
                    </a:lnTo>
                    <a:lnTo>
                      <a:pt x="27" y="68"/>
                    </a:lnTo>
                    <a:lnTo>
                      <a:pt x="27" y="68"/>
                    </a:lnTo>
                    <a:lnTo>
                      <a:pt x="22" y="68"/>
                    </a:lnTo>
                    <a:lnTo>
                      <a:pt x="22" y="68"/>
                    </a:lnTo>
                    <a:lnTo>
                      <a:pt x="18" y="64"/>
                    </a:lnTo>
                    <a:lnTo>
                      <a:pt x="18" y="64"/>
                    </a:lnTo>
                    <a:lnTo>
                      <a:pt x="18" y="64"/>
                    </a:lnTo>
                    <a:lnTo>
                      <a:pt x="18" y="64"/>
                    </a:lnTo>
                    <a:lnTo>
                      <a:pt x="18" y="64"/>
                    </a:lnTo>
                    <a:lnTo>
                      <a:pt x="18" y="64"/>
                    </a:lnTo>
                    <a:lnTo>
                      <a:pt x="18" y="64"/>
                    </a:lnTo>
                    <a:lnTo>
                      <a:pt x="18" y="64"/>
                    </a:lnTo>
                    <a:lnTo>
                      <a:pt x="18" y="64"/>
                    </a:lnTo>
                    <a:lnTo>
                      <a:pt x="18" y="64"/>
                    </a:lnTo>
                    <a:lnTo>
                      <a:pt x="18" y="64"/>
                    </a:lnTo>
                    <a:lnTo>
                      <a:pt x="18" y="64"/>
                    </a:lnTo>
                    <a:lnTo>
                      <a:pt x="18" y="59"/>
                    </a:lnTo>
                    <a:lnTo>
                      <a:pt x="18" y="59"/>
                    </a:lnTo>
                    <a:lnTo>
                      <a:pt x="18" y="59"/>
                    </a:lnTo>
                    <a:lnTo>
                      <a:pt x="18" y="59"/>
                    </a:lnTo>
                    <a:lnTo>
                      <a:pt x="18" y="59"/>
                    </a:lnTo>
                    <a:lnTo>
                      <a:pt x="18" y="59"/>
                    </a:lnTo>
                    <a:lnTo>
                      <a:pt x="18" y="59"/>
                    </a:lnTo>
                    <a:lnTo>
                      <a:pt x="18" y="59"/>
                    </a:lnTo>
                    <a:lnTo>
                      <a:pt x="18" y="59"/>
                    </a:lnTo>
                    <a:lnTo>
                      <a:pt x="18" y="59"/>
                    </a:lnTo>
                    <a:lnTo>
                      <a:pt x="18" y="59"/>
                    </a:lnTo>
                    <a:lnTo>
                      <a:pt x="18" y="59"/>
                    </a:lnTo>
                    <a:lnTo>
                      <a:pt x="13" y="54"/>
                    </a:lnTo>
                    <a:lnTo>
                      <a:pt x="13" y="54"/>
                    </a:lnTo>
                    <a:lnTo>
                      <a:pt x="13" y="54"/>
                    </a:lnTo>
                    <a:lnTo>
                      <a:pt x="9" y="54"/>
                    </a:lnTo>
                    <a:lnTo>
                      <a:pt x="9" y="54"/>
                    </a:lnTo>
                    <a:lnTo>
                      <a:pt x="9" y="54"/>
                    </a:lnTo>
                    <a:lnTo>
                      <a:pt x="9" y="54"/>
                    </a:lnTo>
                    <a:lnTo>
                      <a:pt x="9" y="50"/>
                    </a:lnTo>
                    <a:lnTo>
                      <a:pt x="9" y="50"/>
                    </a:lnTo>
                    <a:lnTo>
                      <a:pt x="9" y="50"/>
                    </a:lnTo>
                    <a:lnTo>
                      <a:pt x="9" y="50"/>
                    </a:lnTo>
                    <a:lnTo>
                      <a:pt x="4" y="50"/>
                    </a:lnTo>
                    <a:lnTo>
                      <a:pt x="4" y="50"/>
                    </a:lnTo>
                    <a:lnTo>
                      <a:pt x="4" y="45"/>
                    </a:lnTo>
                    <a:lnTo>
                      <a:pt x="4" y="45"/>
                    </a:lnTo>
                    <a:lnTo>
                      <a:pt x="4" y="45"/>
                    </a:lnTo>
                    <a:lnTo>
                      <a:pt x="4" y="45"/>
                    </a:lnTo>
                    <a:lnTo>
                      <a:pt x="4" y="45"/>
                    </a:lnTo>
                    <a:lnTo>
                      <a:pt x="4" y="45"/>
                    </a:lnTo>
                    <a:lnTo>
                      <a:pt x="4" y="45"/>
                    </a:lnTo>
                    <a:lnTo>
                      <a:pt x="4" y="45"/>
                    </a:lnTo>
                    <a:lnTo>
                      <a:pt x="4" y="45"/>
                    </a:lnTo>
                    <a:lnTo>
                      <a:pt x="0" y="45"/>
                    </a:lnTo>
                    <a:lnTo>
                      <a:pt x="0" y="41"/>
                    </a:lnTo>
                    <a:lnTo>
                      <a:pt x="0" y="41"/>
                    </a:lnTo>
                    <a:lnTo>
                      <a:pt x="0" y="41"/>
                    </a:lnTo>
                    <a:lnTo>
                      <a:pt x="0" y="41"/>
                    </a:lnTo>
                    <a:lnTo>
                      <a:pt x="0" y="41"/>
                    </a:lnTo>
                    <a:lnTo>
                      <a:pt x="4" y="41"/>
                    </a:lnTo>
                    <a:lnTo>
                      <a:pt x="4" y="41"/>
                    </a:lnTo>
                    <a:lnTo>
                      <a:pt x="4" y="41"/>
                    </a:lnTo>
                    <a:lnTo>
                      <a:pt x="4" y="36"/>
                    </a:lnTo>
                    <a:lnTo>
                      <a:pt x="4" y="36"/>
                    </a:lnTo>
                    <a:lnTo>
                      <a:pt x="4" y="36"/>
                    </a:lnTo>
                    <a:lnTo>
                      <a:pt x="9" y="36"/>
                    </a:lnTo>
                    <a:lnTo>
                      <a:pt x="9" y="36"/>
                    </a:lnTo>
                    <a:lnTo>
                      <a:pt x="9" y="36"/>
                    </a:lnTo>
                    <a:lnTo>
                      <a:pt x="13" y="36"/>
                    </a:lnTo>
                    <a:lnTo>
                      <a:pt x="13" y="36"/>
                    </a:lnTo>
                    <a:lnTo>
                      <a:pt x="13" y="36"/>
                    </a:lnTo>
                    <a:lnTo>
                      <a:pt x="13" y="36"/>
                    </a:lnTo>
                    <a:lnTo>
                      <a:pt x="13" y="32"/>
                    </a:lnTo>
                    <a:lnTo>
                      <a:pt x="13" y="32"/>
                    </a:lnTo>
                    <a:lnTo>
                      <a:pt x="13" y="32"/>
                    </a:lnTo>
                    <a:lnTo>
                      <a:pt x="13" y="32"/>
                    </a:lnTo>
                    <a:lnTo>
                      <a:pt x="13" y="32"/>
                    </a:lnTo>
                    <a:lnTo>
                      <a:pt x="13" y="32"/>
                    </a:lnTo>
                    <a:lnTo>
                      <a:pt x="18" y="27"/>
                    </a:lnTo>
                    <a:lnTo>
                      <a:pt x="18" y="27"/>
                    </a:lnTo>
                    <a:lnTo>
                      <a:pt x="18" y="27"/>
                    </a:lnTo>
                    <a:lnTo>
                      <a:pt x="18" y="27"/>
                    </a:lnTo>
                    <a:lnTo>
                      <a:pt x="18" y="23"/>
                    </a:lnTo>
                    <a:lnTo>
                      <a:pt x="18" y="23"/>
                    </a:lnTo>
                    <a:lnTo>
                      <a:pt x="18" y="23"/>
                    </a:lnTo>
                    <a:lnTo>
                      <a:pt x="18" y="23"/>
                    </a:lnTo>
                    <a:lnTo>
                      <a:pt x="18" y="23"/>
                    </a:lnTo>
                    <a:lnTo>
                      <a:pt x="22" y="18"/>
                    </a:lnTo>
                    <a:lnTo>
                      <a:pt x="22" y="18"/>
                    </a:lnTo>
                    <a:lnTo>
                      <a:pt x="22" y="18"/>
                    </a:lnTo>
                    <a:lnTo>
                      <a:pt x="22" y="14"/>
                    </a:lnTo>
                    <a:lnTo>
                      <a:pt x="22" y="14"/>
                    </a:lnTo>
                    <a:lnTo>
                      <a:pt x="22" y="14"/>
                    </a:lnTo>
                    <a:lnTo>
                      <a:pt x="22" y="14"/>
                    </a:lnTo>
                    <a:lnTo>
                      <a:pt x="27" y="14"/>
                    </a:lnTo>
                    <a:lnTo>
                      <a:pt x="27" y="9"/>
                    </a:lnTo>
                    <a:lnTo>
                      <a:pt x="27" y="9"/>
                    </a:lnTo>
                    <a:lnTo>
                      <a:pt x="27" y="9"/>
                    </a:lnTo>
                    <a:lnTo>
                      <a:pt x="27" y="9"/>
                    </a:lnTo>
                    <a:lnTo>
                      <a:pt x="31" y="9"/>
                    </a:lnTo>
                    <a:lnTo>
                      <a:pt x="31" y="9"/>
                    </a:lnTo>
                    <a:lnTo>
                      <a:pt x="31" y="9"/>
                    </a:lnTo>
                    <a:lnTo>
                      <a:pt x="31" y="9"/>
                    </a:lnTo>
                    <a:lnTo>
                      <a:pt x="36" y="5"/>
                    </a:lnTo>
                    <a:lnTo>
                      <a:pt x="36" y="5"/>
                    </a:lnTo>
                    <a:lnTo>
                      <a:pt x="36" y="5"/>
                    </a:lnTo>
                    <a:lnTo>
                      <a:pt x="36" y="5"/>
                    </a:lnTo>
                    <a:lnTo>
                      <a:pt x="36" y="5"/>
                    </a:lnTo>
                    <a:lnTo>
                      <a:pt x="40" y="5"/>
                    </a:lnTo>
                    <a:lnTo>
                      <a:pt x="40" y="5"/>
                    </a:lnTo>
                    <a:lnTo>
                      <a:pt x="45" y="5"/>
                    </a:lnTo>
                    <a:lnTo>
                      <a:pt x="45" y="5"/>
                    </a:lnTo>
                    <a:lnTo>
                      <a:pt x="45" y="5"/>
                    </a:lnTo>
                    <a:lnTo>
                      <a:pt x="45" y="5"/>
                    </a:lnTo>
                    <a:lnTo>
                      <a:pt x="49" y="5"/>
                    </a:lnTo>
                    <a:lnTo>
                      <a:pt x="49" y="5"/>
                    </a:lnTo>
                    <a:lnTo>
                      <a:pt x="54" y="5"/>
                    </a:lnTo>
                    <a:lnTo>
                      <a:pt x="54" y="5"/>
                    </a:lnTo>
                    <a:lnTo>
                      <a:pt x="54" y="5"/>
                    </a:lnTo>
                    <a:lnTo>
                      <a:pt x="54" y="5"/>
                    </a:lnTo>
                    <a:lnTo>
                      <a:pt x="59" y="5"/>
                    </a:lnTo>
                    <a:lnTo>
                      <a:pt x="59" y="5"/>
                    </a:lnTo>
                    <a:lnTo>
                      <a:pt x="59" y="5"/>
                    </a:lnTo>
                    <a:lnTo>
                      <a:pt x="63" y="5"/>
                    </a:lnTo>
                    <a:lnTo>
                      <a:pt x="63" y="9"/>
                    </a:lnTo>
                    <a:lnTo>
                      <a:pt x="63" y="9"/>
                    </a:lnTo>
                    <a:lnTo>
                      <a:pt x="68" y="9"/>
                    </a:lnTo>
                    <a:lnTo>
                      <a:pt x="68" y="9"/>
                    </a:lnTo>
                    <a:lnTo>
                      <a:pt x="68" y="9"/>
                    </a:lnTo>
                    <a:lnTo>
                      <a:pt x="72" y="5"/>
                    </a:lnTo>
                    <a:lnTo>
                      <a:pt x="77" y="5"/>
                    </a:lnTo>
                    <a:lnTo>
                      <a:pt x="81" y="5"/>
                    </a:lnTo>
                    <a:lnTo>
                      <a:pt x="86" y="5"/>
                    </a:lnTo>
                    <a:lnTo>
                      <a:pt x="86" y="5"/>
                    </a:lnTo>
                    <a:lnTo>
                      <a:pt x="86" y="0"/>
                    </a:lnTo>
                    <a:lnTo>
                      <a:pt x="86" y="0"/>
                    </a:lnTo>
                    <a:lnTo>
                      <a:pt x="86" y="0"/>
                    </a:lnTo>
                    <a:lnTo>
                      <a:pt x="90" y="0"/>
                    </a:lnTo>
                    <a:lnTo>
                      <a:pt x="90" y="0"/>
                    </a:lnTo>
                    <a:lnTo>
                      <a:pt x="90" y="0"/>
                    </a:lnTo>
                    <a:lnTo>
                      <a:pt x="90" y="0"/>
                    </a:lnTo>
                    <a:lnTo>
                      <a:pt x="95" y="0"/>
                    </a:lnTo>
                    <a:lnTo>
                      <a:pt x="95" y="0"/>
                    </a:lnTo>
                    <a:lnTo>
                      <a:pt x="95" y="0"/>
                    </a:lnTo>
                    <a:lnTo>
                      <a:pt x="99" y="5"/>
                    </a:lnTo>
                    <a:lnTo>
                      <a:pt x="99" y="5"/>
                    </a:lnTo>
                    <a:lnTo>
                      <a:pt x="99" y="5"/>
                    </a:lnTo>
                    <a:lnTo>
                      <a:pt x="99" y="9"/>
                    </a:lnTo>
                    <a:lnTo>
                      <a:pt x="99"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8" name="Freeform 139"/>
              <p:cNvSpPr>
                <a:spLocks noEditPoints="1"/>
              </p:cNvSpPr>
              <p:nvPr/>
            </p:nvSpPr>
            <p:spPr bwMode="auto">
              <a:xfrm>
                <a:off x="4757738" y="584201"/>
                <a:ext cx="3033713" cy="1127125"/>
              </a:xfrm>
              <a:custGeom>
                <a:avLst/>
                <a:gdLst>
                  <a:gd name="T0" fmla="*/ 1667 w 1911"/>
                  <a:gd name="T1" fmla="*/ 380 h 710"/>
                  <a:gd name="T2" fmla="*/ 1807 w 1911"/>
                  <a:gd name="T3" fmla="*/ 524 h 710"/>
                  <a:gd name="T4" fmla="*/ 1595 w 1911"/>
                  <a:gd name="T5" fmla="*/ 371 h 710"/>
                  <a:gd name="T6" fmla="*/ 1735 w 1911"/>
                  <a:gd name="T7" fmla="*/ 77 h 710"/>
                  <a:gd name="T8" fmla="*/ 1816 w 1911"/>
                  <a:gd name="T9" fmla="*/ 86 h 710"/>
                  <a:gd name="T10" fmla="*/ 1866 w 1911"/>
                  <a:gd name="T11" fmla="*/ 108 h 710"/>
                  <a:gd name="T12" fmla="*/ 1821 w 1911"/>
                  <a:gd name="T13" fmla="*/ 118 h 710"/>
                  <a:gd name="T14" fmla="*/ 312 w 1911"/>
                  <a:gd name="T15" fmla="*/ 181 h 710"/>
                  <a:gd name="T16" fmla="*/ 357 w 1911"/>
                  <a:gd name="T17" fmla="*/ 104 h 710"/>
                  <a:gd name="T18" fmla="*/ 353 w 1911"/>
                  <a:gd name="T19" fmla="*/ 140 h 710"/>
                  <a:gd name="T20" fmla="*/ 935 w 1911"/>
                  <a:gd name="T21" fmla="*/ 54 h 710"/>
                  <a:gd name="T22" fmla="*/ 375 w 1911"/>
                  <a:gd name="T23" fmla="*/ 95 h 710"/>
                  <a:gd name="T24" fmla="*/ 393 w 1911"/>
                  <a:gd name="T25" fmla="*/ 50 h 710"/>
                  <a:gd name="T26" fmla="*/ 886 w 1911"/>
                  <a:gd name="T27" fmla="*/ 18 h 710"/>
                  <a:gd name="T28" fmla="*/ 913 w 1911"/>
                  <a:gd name="T29" fmla="*/ 68 h 710"/>
                  <a:gd name="T30" fmla="*/ 1062 w 1911"/>
                  <a:gd name="T31" fmla="*/ 72 h 710"/>
                  <a:gd name="T32" fmla="*/ 1157 w 1911"/>
                  <a:gd name="T33" fmla="*/ 90 h 710"/>
                  <a:gd name="T34" fmla="*/ 1243 w 1911"/>
                  <a:gd name="T35" fmla="*/ 63 h 710"/>
                  <a:gd name="T36" fmla="*/ 1365 w 1911"/>
                  <a:gd name="T37" fmla="*/ 72 h 710"/>
                  <a:gd name="T38" fmla="*/ 1590 w 1911"/>
                  <a:gd name="T39" fmla="*/ 72 h 710"/>
                  <a:gd name="T40" fmla="*/ 1785 w 1911"/>
                  <a:gd name="T41" fmla="*/ 140 h 710"/>
                  <a:gd name="T42" fmla="*/ 1848 w 1911"/>
                  <a:gd name="T43" fmla="*/ 190 h 710"/>
                  <a:gd name="T44" fmla="*/ 1785 w 1911"/>
                  <a:gd name="T45" fmla="*/ 244 h 710"/>
                  <a:gd name="T46" fmla="*/ 1880 w 1911"/>
                  <a:gd name="T47" fmla="*/ 353 h 710"/>
                  <a:gd name="T48" fmla="*/ 1762 w 1911"/>
                  <a:gd name="T49" fmla="*/ 253 h 710"/>
                  <a:gd name="T50" fmla="*/ 1712 w 1911"/>
                  <a:gd name="T51" fmla="*/ 226 h 710"/>
                  <a:gd name="T52" fmla="*/ 1654 w 1911"/>
                  <a:gd name="T53" fmla="*/ 271 h 710"/>
                  <a:gd name="T54" fmla="*/ 1590 w 1911"/>
                  <a:gd name="T55" fmla="*/ 389 h 710"/>
                  <a:gd name="T56" fmla="*/ 1717 w 1911"/>
                  <a:gd name="T57" fmla="*/ 461 h 710"/>
                  <a:gd name="T58" fmla="*/ 1699 w 1911"/>
                  <a:gd name="T59" fmla="*/ 624 h 710"/>
                  <a:gd name="T60" fmla="*/ 1685 w 1911"/>
                  <a:gd name="T61" fmla="*/ 543 h 710"/>
                  <a:gd name="T62" fmla="*/ 1572 w 1911"/>
                  <a:gd name="T63" fmla="*/ 493 h 710"/>
                  <a:gd name="T64" fmla="*/ 1437 w 1911"/>
                  <a:gd name="T65" fmla="*/ 420 h 710"/>
                  <a:gd name="T66" fmla="*/ 1355 w 1911"/>
                  <a:gd name="T67" fmla="*/ 497 h 710"/>
                  <a:gd name="T68" fmla="*/ 1193 w 1911"/>
                  <a:gd name="T69" fmla="*/ 497 h 710"/>
                  <a:gd name="T70" fmla="*/ 1130 w 1911"/>
                  <a:gd name="T71" fmla="*/ 520 h 710"/>
                  <a:gd name="T72" fmla="*/ 1030 w 1911"/>
                  <a:gd name="T73" fmla="*/ 515 h 710"/>
                  <a:gd name="T74" fmla="*/ 944 w 1911"/>
                  <a:gd name="T75" fmla="*/ 520 h 710"/>
                  <a:gd name="T76" fmla="*/ 800 w 1911"/>
                  <a:gd name="T77" fmla="*/ 448 h 710"/>
                  <a:gd name="T78" fmla="*/ 696 w 1911"/>
                  <a:gd name="T79" fmla="*/ 434 h 710"/>
                  <a:gd name="T80" fmla="*/ 601 w 1911"/>
                  <a:gd name="T81" fmla="*/ 479 h 710"/>
                  <a:gd name="T82" fmla="*/ 533 w 1911"/>
                  <a:gd name="T83" fmla="*/ 524 h 710"/>
                  <a:gd name="T84" fmla="*/ 425 w 1911"/>
                  <a:gd name="T85" fmla="*/ 547 h 710"/>
                  <a:gd name="T86" fmla="*/ 434 w 1911"/>
                  <a:gd name="T87" fmla="*/ 624 h 710"/>
                  <a:gd name="T88" fmla="*/ 425 w 1911"/>
                  <a:gd name="T89" fmla="*/ 696 h 710"/>
                  <a:gd name="T90" fmla="*/ 276 w 1911"/>
                  <a:gd name="T91" fmla="*/ 637 h 710"/>
                  <a:gd name="T92" fmla="*/ 307 w 1911"/>
                  <a:gd name="T93" fmla="*/ 574 h 710"/>
                  <a:gd name="T94" fmla="*/ 231 w 1911"/>
                  <a:gd name="T95" fmla="*/ 529 h 710"/>
                  <a:gd name="T96" fmla="*/ 185 w 1911"/>
                  <a:gd name="T97" fmla="*/ 479 h 710"/>
                  <a:gd name="T98" fmla="*/ 109 w 1911"/>
                  <a:gd name="T99" fmla="*/ 420 h 710"/>
                  <a:gd name="T100" fmla="*/ 109 w 1911"/>
                  <a:gd name="T101" fmla="*/ 344 h 710"/>
                  <a:gd name="T102" fmla="*/ 104 w 1911"/>
                  <a:gd name="T103" fmla="*/ 222 h 710"/>
                  <a:gd name="T104" fmla="*/ 158 w 1911"/>
                  <a:gd name="T105" fmla="*/ 185 h 710"/>
                  <a:gd name="T106" fmla="*/ 172 w 1911"/>
                  <a:gd name="T107" fmla="*/ 253 h 710"/>
                  <a:gd name="T108" fmla="*/ 276 w 1911"/>
                  <a:gd name="T109" fmla="*/ 240 h 710"/>
                  <a:gd name="T110" fmla="*/ 362 w 1911"/>
                  <a:gd name="T111" fmla="*/ 194 h 710"/>
                  <a:gd name="T112" fmla="*/ 447 w 1911"/>
                  <a:gd name="T113" fmla="*/ 172 h 710"/>
                  <a:gd name="T114" fmla="*/ 547 w 1911"/>
                  <a:gd name="T115" fmla="*/ 108 h 710"/>
                  <a:gd name="T116" fmla="*/ 628 w 1911"/>
                  <a:gd name="T117" fmla="*/ 203 h 710"/>
                  <a:gd name="T118" fmla="*/ 578 w 1911"/>
                  <a:gd name="T119" fmla="*/ 108 h 710"/>
                  <a:gd name="T120" fmla="*/ 673 w 1911"/>
                  <a:gd name="T121" fmla="*/ 136 h 710"/>
                  <a:gd name="T122" fmla="*/ 682 w 1911"/>
                  <a:gd name="T123" fmla="*/ 81 h 710"/>
                  <a:gd name="T124" fmla="*/ 718 w 1911"/>
                  <a:gd name="T125" fmla="*/ 36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1" h="710">
                    <a:moveTo>
                      <a:pt x="1884" y="561"/>
                    </a:moveTo>
                    <a:lnTo>
                      <a:pt x="1884" y="561"/>
                    </a:lnTo>
                    <a:lnTo>
                      <a:pt x="1889" y="565"/>
                    </a:lnTo>
                    <a:lnTo>
                      <a:pt x="1893" y="565"/>
                    </a:lnTo>
                    <a:lnTo>
                      <a:pt x="1893" y="565"/>
                    </a:lnTo>
                    <a:lnTo>
                      <a:pt x="1893" y="565"/>
                    </a:lnTo>
                    <a:lnTo>
                      <a:pt x="1893" y="565"/>
                    </a:lnTo>
                    <a:lnTo>
                      <a:pt x="1889" y="565"/>
                    </a:lnTo>
                    <a:lnTo>
                      <a:pt x="1889" y="570"/>
                    </a:lnTo>
                    <a:lnTo>
                      <a:pt x="1889" y="570"/>
                    </a:lnTo>
                    <a:lnTo>
                      <a:pt x="1889" y="574"/>
                    </a:lnTo>
                    <a:lnTo>
                      <a:pt x="1889" y="574"/>
                    </a:lnTo>
                    <a:lnTo>
                      <a:pt x="1889" y="579"/>
                    </a:lnTo>
                    <a:lnTo>
                      <a:pt x="1889" y="579"/>
                    </a:lnTo>
                    <a:lnTo>
                      <a:pt x="1889" y="579"/>
                    </a:lnTo>
                    <a:lnTo>
                      <a:pt x="1889" y="579"/>
                    </a:lnTo>
                    <a:lnTo>
                      <a:pt x="1884" y="574"/>
                    </a:lnTo>
                    <a:lnTo>
                      <a:pt x="1889" y="574"/>
                    </a:lnTo>
                    <a:lnTo>
                      <a:pt x="1889" y="570"/>
                    </a:lnTo>
                    <a:lnTo>
                      <a:pt x="1884" y="570"/>
                    </a:lnTo>
                    <a:lnTo>
                      <a:pt x="1884" y="570"/>
                    </a:lnTo>
                    <a:lnTo>
                      <a:pt x="1884" y="570"/>
                    </a:lnTo>
                    <a:lnTo>
                      <a:pt x="1884" y="570"/>
                    </a:lnTo>
                    <a:lnTo>
                      <a:pt x="1884" y="561"/>
                    </a:lnTo>
                    <a:lnTo>
                      <a:pt x="1884" y="561"/>
                    </a:lnTo>
                    <a:moveTo>
                      <a:pt x="1907" y="543"/>
                    </a:moveTo>
                    <a:lnTo>
                      <a:pt x="1907" y="543"/>
                    </a:lnTo>
                    <a:lnTo>
                      <a:pt x="1902" y="543"/>
                    </a:lnTo>
                    <a:lnTo>
                      <a:pt x="1902" y="547"/>
                    </a:lnTo>
                    <a:lnTo>
                      <a:pt x="1902" y="547"/>
                    </a:lnTo>
                    <a:lnTo>
                      <a:pt x="1902" y="552"/>
                    </a:lnTo>
                    <a:lnTo>
                      <a:pt x="1902" y="552"/>
                    </a:lnTo>
                    <a:lnTo>
                      <a:pt x="1898" y="552"/>
                    </a:lnTo>
                    <a:lnTo>
                      <a:pt x="1898" y="552"/>
                    </a:lnTo>
                    <a:lnTo>
                      <a:pt x="1898" y="552"/>
                    </a:lnTo>
                    <a:lnTo>
                      <a:pt x="1898" y="556"/>
                    </a:lnTo>
                    <a:lnTo>
                      <a:pt x="1898" y="556"/>
                    </a:lnTo>
                    <a:lnTo>
                      <a:pt x="1898" y="561"/>
                    </a:lnTo>
                    <a:lnTo>
                      <a:pt x="1898" y="561"/>
                    </a:lnTo>
                    <a:lnTo>
                      <a:pt x="1898" y="565"/>
                    </a:lnTo>
                    <a:lnTo>
                      <a:pt x="1898" y="561"/>
                    </a:lnTo>
                    <a:lnTo>
                      <a:pt x="1898" y="561"/>
                    </a:lnTo>
                    <a:lnTo>
                      <a:pt x="1898" y="556"/>
                    </a:lnTo>
                    <a:lnTo>
                      <a:pt x="1893" y="556"/>
                    </a:lnTo>
                    <a:lnTo>
                      <a:pt x="1893" y="556"/>
                    </a:lnTo>
                    <a:lnTo>
                      <a:pt x="1898" y="552"/>
                    </a:lnTo>
                    <a:lnTo>
                      <a:pt x="1898" y="552"/>
                    </a:lnTo>
                    <a:lnTo>
                      <a:pt x="1898" y="547"/>
                    </a:lnTo>
                    <a:lnTo>
                      <a:pt x="1898" y="547"/>
                    </a:lnTo>
                    <a:lnTo>
                      <a:pt x="1898" y="547"/>
                    </a:lnTo>
                    <a:lnTo>
                      <a:pt x="1898" y="543"/>
                    </a:lnTo>
                    <a:lnTo>
                      <a:pt x="1893" y="543"/>
                    </a:lnTo>
                    <a:lnTo>
                      <a:pt x="1898" y="543"/>
                    </a:lnTo>
                    <a:lnTo>
                      <a:pt x="1898" y="547"/>
                    </a:lnTo>
                    <a:lnTo>
                      <a:pt x="1902" y="547"/>
                    </a:lnTo>
                    <a:lnTo>
                      <a:pt x="1902" y="543"/>
                    </a:lnTo>
                    <a:lnTo>
                      <a:pt x="1902" y="538"/>
                    </a:lnTo>
                    <a:lnTo>
                      <a:pt x="1902" y="538"/>
                    </a:lnTo>
                    <a:lnTo>
                      <a:pt x="1907" y="538"/>
                    </a:lnTo>
                    <a:lnTo>
                      <a:pt x="1907" y="538"/>
                    </a:lnTo>
                    <a:lnTo>
                      <a:pt x="1907" y="538"/>
                    </a:lnTo>
                    <a:lnTo>
                      <a:pt x="1907" y="538"/>
                    </a:lnTo>
                    <a:lnTo>
                      <a:pt x="1907" y="543"/>
                    </a:lnTo>
                    <a:lnTo>
                      <a:pt x="1907" y="543"/>
                    </a:lnTo>
                    <a:lnTo>
                      <a:pt x="1907" y="543"/>
                    </a:lnTo>
                    <a:lnTo>
                      <a:pt x="1907" y="543"/>
                    </a:lnTo>
                    <a:moveTo>
                      <a:pt x="1911" y="434"/>
                    </a:moveTo>
                    <a:lnTo>
                      <a:pt x="1911" y="434"/>
                    </a:lnTo>
                    <a:lnTo>
                      <a:pt x="1911" y="439"/>
                    </a:lnTo>
                    <a:lnTo>
                      <a:pt x="1911" y="439"/>
                    </a:lnTo>
                    <a:lnTo>
                      <a:pt x="1907" y="439"/>
                    </a:lnTo>
                    <a:lnTo>
                      <a:pt x="1911" y="439"/>
                    </a:lnTo>
                    <a:lnTo>
                      <a:pt x="1911" y="439"/>
                    </a:lnTo>
                    <a:lnTo>
                      <a:pt x="1907" y="439"/>
                    </a:lnTo>
                    <a:lnTo>
                      <a:pt x="1907" y="439"/>
                    </a:lnTo>
                    <a:lnTo>
                      <a:pt x="1902" y="439"/>
                    </a:lnTo>
                    <a:lnTo>
                      <a:pt x="1902" y="439"/>
                    </a:lnTo>
                    <a:lnTo>
                      <a:pt x="1902" y="434"/>
                    </a:lnTo>
                    <a:lnTo>
                      <a:pt x="1902" y="434"/>
                    </a:lnTo>
                    <a:lnTo>
                      <a:pt x="1902" y="434"/>
                    </a:lnTo>
                    <a:lnTo>
                      <a:pt x="1907" y="434"/>
                    </a:lnTo>
                    <a:lnTo>
                      <a:pt x="1907" y="429"/>
                    </a:lnTo>
                    <a:lnTo>
                      <a:pt x="1902" y="429"/>
                    </a:lnTo>
                    <a:lnTo>
                      <a:pt x="1902" y="425"/>
                    </a:lnTo>
                    <a:lnTo>
                      <a:pt x="1902" y="425"/>
                    </a:lnTo>
                    <a:lnTo>
                      <a:pt x="1907" y="429"/>
                    </a:lnTo>
                    <a:lnTo>
                      <a:pt x="1907" y="429"/>
                    </a:lnTo>
                    <a:lnTo>
                      <a:pt x="1911" y="429"/>
                    </a:lnTo>
                    <a:lnTo>
                      <a:pt x="1911" y="434"/>
                    </a:lnTo>
                    <a:moveTo>
                      <a:pt x="1667" y="380"/>
                    </a:moveTo>
                    <a:lnTo>
                      <a:pt x="1667" y="380"/>
                    </a:lnTo>
                    <a:lnTo>
                      <a:pt x="1672" y="384"/>
                    </a:lnTo>
                    <a:lnTo>
                      <a:pt x="1676" y="384"/>
                    </a:lnTo>
                    <a:lnTo>
                      <a:pt x="1676" y="384"/>
                    </a:lnTo>
                    <a:lnTo>
                      <a:pt x="1676" y="384"/>
                    </a:lnTo>
                    <a:lnTo>
                      <a:pt x="1676" y="389"/>
                    </a:lnTo>
                    <a:lnTo>
                      <a:pt x="1681" y="389"/>
                    </a:lnTo>
                    <a:lnTo>
                      <a:pt x="1681" y="389"/>
                    </a:lnTo>
                    <a:lnTo>
                      <a:pt x="1685" y="393"/>
                    </a:lnTo>
                    <a:lnTo>
                      <a:pt x="1694" y="398"/>
                    </a:lnTo>
                    <a:lnTo>
                      <a:pt x="1694" y="398"/>
                    </a:lnTo>
                    <a:lnTo>
                      <a:pt x="1694" y="402"/>
                    </a:lnTo>
                    <a:lnTo>
                      <a:pt x="1699" y="402"/>
                    </a:lnTo>
                    <a:lnTo>
                      <a:pt x="1703" y="407"/>
                    </a:lnTo>
                    <a:lnTo>
                      <a:pt x="1708" y="411"/>
                    </a:lnTo>
                    <a:lnTo>
                      <a:pt x="1708" y="411"/>
                    </a:lnTo>
                    <a:lnTo>
                      <a:pt x="1708" y="411"/>
                    </a:lnTo>
                    <a:lnTo>
                      <a:pt x="1708" y="416"/>
                    </a:lnTo>
                    <a:lnTo>
                      <a:pt x="1708" y="416"/>
                    </a:lnTo>
                    <a:lnTo>
                      <a:pt x="1712" y="420"/>
                    </a:lnTo>
                    <a:lnTo>
                      <a:pt x="1717" y="425"/>
                    </a:lnTo>
                    <a:lnTo>
                      <a:pt x="1721" y="425"/>
                    </a:lnTo>
                    <a:lnTo>
                      <a:pt x="1721" y="429"/>
                    </a:lnTo>
                    <a:lnTo>
                      <a:pt x="1726" y="429"/>
                    </a:lnTo>
                    <a:lnTo>
                      <a:pt x="1726" y="429"/>
                    </a:lnTo>
                    <a:lnTo>
                      <a:pt x="1726" y="429"/>
                    </a:lnTo>
                    <a:lnTo>
                      <a:pt x="1730" y="434"/>
                    </a:lnTo>
                    <a:lnTo>
                      <a:pt x="1730" y="434"/>
                    </a:lnTo>
                    <a:lnTo>
                      <a:pt x="1730" y="434"/>
                    </a:lnTo>
                    <a:lnTo>
                      <a:pt x="1735" y="434"/>
                    </a:lnTo>
                    <a:lnTo>
                      <a:pt x="1735" y="439"/>
                    </a:lnTo>
                    <a:lnTo>
                      <a:pt x="1749" y="452"/>
                    </a:lnTo>
                    <a:lnTo>
                      <a:pt x="1758" y="452"/>
                    </a:lnTo>
                    <a:lnTo>
                      <a:pt x="1767" y="461"/>
                    </a:lnTo>
                    <a:lnTo>
                      <a:pt x="1771" y="466"/>
                    </a:lnTo>
                    <a:lnTo>
                      <a:pt x="1776" y="466"/>
                    </a:lnTo>
                    <a:lnTo>
                      <a:pt x="1776" y="470"/>
                    </a:lnTo>
                    <a:lnTo>
                      <a:pt x="1780" y="470"/>
                    </a:lnTo>
                    <a:lnTo>
                      <a:pt x="1780" y="475"/>
                    </a:lnTo>
                    <a:lnTo>
                      <a:pt x="1785" y="475"/>
                    </a:lnTo>
                    <a:lnTo>
                      <a:pt x="1789" y="479"/>
                    </a:lnTo>
                    <a:lnTo>
                      <a:pt x="1794" y="479"/>
                    </a:lnTo>
                    <a:lnTo>
                      <a:pt x="1794" y="479"/>
                    </a:lnTo>
                    <a:lnTo>
                      <a:pt x="1798" y="484"/>
                    </a:lnTo>
                    <a:lnTo>
                      <a:pt x="1794" y="484"/>
                    </a:lnTo>
                    <a:lnTo>
                      <a:pt x="1794" y="479"/>
                    </a:lnTo>
                    <a:lnTo>
                      <a:pt x="1789" y="479"/>
                    </a:lnTo>
                    <a:lnTo>
                      <a:pt x="1785" y="479"/>
                    </a:lnTo>
                    <a:lnTo>
                      <a:pt x="1785" y="475"/>
                    </a:lnTo>
                    <a:lnTo>
                      <a:pt x="1780" y="475"/>
                    </a:lnTo>
                    <a:lnTo>
                      <a:pt x="1776" y="475"/>
                    </a:lnTo>
                    <a:lnTo>
                      <a:pt x="1776" y="475"/>
                    </a:lnTo>
                    <a:lnTo>
                      <a:pt x="1771" y="475"/>
                    </a:lnTo>
                    <a:lnTo>
                      <a:pt x="1771" y="475"/>
                    </a:lnTo>
                    <a:lnTo>
                      <a:pt x="1767" y="475"/>
                    </a:lnTo>
                    <a:lnTo>
                      <a:pt x="1767" y="475"/>
                    </a:lnTo>
                    <a:lnTo>
                      <a:pt x="1767" y="475"/>
                    </a:lnTo>
                    <a:lnTo>
                      <a:pt x="1767" y="479"/>
                    </a:lnTo>
                    <a:lnTo>
                      <a:pt x="1767" y="484"/>
                    </a:lnTo>
                    <a:lnTo>
                      <a:pt x="1776" y="497"/>
                    </a:lnTo>
                    <a:lnTo>
                      <a:pt x="1776" y="497"/>
                    </a:lnTo>
                    <a:lnTo>
                      <a:pt x="1780" y="502"/>
                    </a:lnTo>
                    <a:lnTo>
                      <a:pt x="1785" y="506"/>
                    </a:lnTo>
                    <a:lnTo>
                      <a:pt x="1785" y="506"/>
                    </a:lnTo>
                    <a:lnTo>
                      <a:pt x="1789" y="511"/>
                    </a:lnTo>
                    <a:lnTo>
                      <a:pt x="1789" y="511"/>
                    </a:lnTo>
                    <a:lnTo>
                      <a:pt x="1794" y="511"/>
                    </a:lnTo>
                    <a:lnTo>
                      <a:pt x="1794" y="511"/>
                    </a:lnTo>
                    <a:lnTo>
                      <a:pt x="1794" y="511"/>
                    </a:lnTo>
                    <a:lnTo>
                      <a:pt x="1794" y="511"/>
                    </a:lnTo>
                    <a:lnTo>
                      <a:pt x="1798" y="515"/>
                    </a:lnTo>
                    <a:lnTo>
                      <a:pt x="1803" y="520"/>
                    </a:lnTo>
                    <a:lnTo>
                      <a:pt x="1807" y="520"/>
                    </a:lnTo>
                    <a:lnTo>
                      <a:pt x="1807" y="524"/>
                    </a:lnTo>
                    <a:lnTo>
                      <a:pt x="1807" y="520"/>
                    </a:lnTo>
                    <a:lnTo>
                      <a:pt x="1812" y="520"/>
                    </a:lnTo>
                    <a:lnTo>
                      <a:pt x="1812" y="520"/>
                    </a:lnTo>
                    <a:lnTo>
                      <a:pt x="1812" y="524"/>
                    </a:lnTo>
                    <a:lnTo>
                      <a:pt x="1816" y="524"/>
                    </a:lnTo>
                    <a:lnTo>
                      <a:pt x="1821" y="529"/>
                    </a:lnTo>
                    <a:lnTo>
                      <a:pt x="1821" y="529"/>
                    </a:lnTo>
                    <a:lnTo>
                      <a:pt x="1821" y="533"/>
                    </a:lnTo>
                    <a:lnTo>
                      <a:pt x="1821" y="533"/>
                    </a:lnTo>
                    <a:lnTo>
                      <a:pt x="1821" y="533"/>
                    </a:lnTo>
                    <a:lnTo>
                      <a:pt x="1821" y="538"/>
                    </a:lnTo>
                    <a:lnTo>
                      <a:pt x="1825" y="538"/>
                    </a:lnTo>
                    <a:lnTo>
                      <a:pt x="1821" y="533"/>
                    </a:lnTo>
                    <a:lnTo>
                      <a:pt x="1816" y="529"/>
                    </a:lnTo>
                    <a:lnTo>
                      <a:pt x="1816" y="529"/>
                    </a:lnTo>
                    <a:lnTo>
                      <a:pt x="1812" y="529"/>
                    </a:lnTo>
                    <a:lnTo>
                      <a:pt x="1807" y="524"/>
                    </a:lnTo>
                    <a:lnTo>
                      <a:pt x="1807" y="524"/>
                    </a:lnTo>
                    <a:lnTo>
                      <a:pt x="1803" y="524"/>
                    </a:lnTo>
                    <a:lnTo>
                      <a:pt x="1803" y="524"/>
                    </a:lnTo>
                    <a:lnTo>
                      <a:pt x="1803" y="524"/>
                    </a:lnTo>
                    <a:lnTo>
                      <a:pt x="1803" y="524"/>
                    </a:lnTo>
                    <a:lnTo>
                      <a:pt x="1798" y="524"/>
                    </a:lnTo>
                    <a:lnTo>
                      <a:pt x="1798" y="524"/>
                    </a:lnTo>
                    <a:lnTo>
                      <a:pt x="1803" y="529"/>
                    </a:lnTo>
                    <a:lnTo>
                      <a:pt x="1803" y="529"/>
                    </a:lnTo>
                    <a:lnTo>
                      <a:pt x="1803" y="533"/>
                    </a:lnTo>
                    <a:lnTo>
                      <a:pt x="1807" y="538"/>
                    </a:lnTo>
                    <a:lnTo>
                      <a:pt x="1807" y="538"/>
                    </a:lnTo>
                    <a:lnTo>
                      <a:pt x="1807" y="543"/>
                    </a:lnTo>
                    <a:lnTo>
                      <a:pt x="1803" y="538"/>
                    </a:lnTo>
                    <a:lnTo>
                      <a:pt x="1803" y="538"/>
                    </a:lnTo>
                    <a:lnTo>
                      <a:pt x="1803" y="538"/>
                    </a:lnTo>
                    <a:lnTo>
                      <a:pt x="1798" y="538"/>
                    </a:lnTo>
                    <a:lnTo>
                      <a:pt x="1794" y="529"/>
                    </a:lnTo>
                    <a:lnTo>
                      <a:pt x="1789" y="524"/>
                    </a:lnTo>
                    <a:lnTo>
                      <a:pt x="1789" y="520"/>
                    </a:lnTo>
                    <a:lnTo>
                      <a:pt x="1785" y="515"/>
                    </a:lnTo>
                    <a:lnTo>
                      <a:pt x="1785" y="515"/>
                    </a:lnTo>
                    <a:lnTo>
                      <a:pt x="1780" y="515"/>
                    </a:lnTo>
                    <a:lnTo>
                      <a:pt x="1780" y="511"/>
                    </a:lnTo>
                    <a:lnTo>
                      <a:pt x="1776" y="511"/>
                    </a:lnTo>
                    <a:lnTo>
                      <a:pt x="1776" y="506"/>
                    </a:lnTo>
                    <a:lnTo>
                      <a:pt x="1776" y="506"/>
                    </a:lnTo>
                    <a:lnTo>
                      <a:pt x="1776" y="502"/>
                    </a:lnTo>
                    <a:lnTo>
                      <a:pt x="1771" y="502"/>
                    </a:lnTo>
                    <a:lnTo>
                      <a:pt x="1767" y="493"/>
                    </a:lnTo>
                    <a:lnTo>
                      <a:pt x="1762" y="493"/>
                    </a:lnTo>
                    <a:lnTo>
                      <a:pt x="1758" y="488"/>
                    </a:lnTo>
                    <a:lnTo>
                      <a:pt x="1758" y="488"/>
                    </a:lnTo>
                    <a:lnTo>
                      <a:pt x="1758" y="488"/>
                    </a:lnTo>
                    <a:lnTo>
                      <a:pt x="1753" y="484"/>
                    </a:lnTo>
                    <a:lnTo>
                      <a:pt x="1753" y="479"/>
                    </a:lnTo>
                    <a:lnTo>
                      <a:pt x="1749" y="475"/>
                    </a:lnTo>
                    <a:lnTo>
                      <a:pt x="1749" y="475"/>
                    </a:lnTo>
                    <a:lnTo>
                      <a:pt x="1744" y="470"/>
                    </a:lnTo>
                    <a:lnTo>
                      <a:pt x="1735" y="457"/>
                    </a:lnTo>
                    <a:lnTo>
                      <a:pt x="1735" y="457"/>
                    </a:lnTo>
                    <a:lnTo>
                      <a:pt x="1730" y="452"/>
                    </a:lnTo>
                    <a:lnTo>
                      <a:pt x="1726" y="452"/>
                    </a:lnTo>
                    <a:lnTo>
                      <a:pt x="1726" y="448"/>
                    </a:lnTo>
                    <a:lnTo>
                      <a:pt x="1721" y="443"/>
                    </a:lnTo>
                    <a:lnTo>
                      <a:pt x="1721" y="443"/>
                    </a:lnTo>
                    <a:lnTo>
                      <a:pt x="1717" y="439"/>
                    </a:lnTo>
                    <a:lnTo>
                      <a:pt x="1712" y="434"/>
                    </a:lnTo>
                    <a:lnTo>
                      <a:pt x="1708" y="434"/>
                    </a:lnTo>
                    <a:lnTo>
                      <a:pt x="1708" y="429"/>
                    </a:lnTo>
                    <a:lnTo>
                      <a:pt x="1703" y="429"/>
                    </a:lnTo>
                    <a:lnTo>
                      <a:pt x="1703" y="429"/>
                    </a:lnTo>
                    <a:lnTo>
                      <a:pt x="1703" y="429"/>
                    </a:lnTo>
                    <a:lnTo>
                      <a:pt x="1703" y="429"/>
                    </a:lnTo>
                    <a:lnTo>
                      <a:pt x="1699" y="429"/>
                    </a:lnTo>
                    <a:lnTo>
                      <a:pt x="1699" y="425"/>
                    </a:lnTo>
                    <a:lnTo>
                      <a:pt x="1690" y="420"/>
                    </a:lnTo>
                    <a:lnTo>
                      <a:pt x="1690" y="416"/>
                    </a:lnTo>
                    <a:lnTo>
                      <a:pt x="1690" y="416"/>
                    </a:lnTo>
                    <a:lnTo>
                      <a:pt x="1690" y="416"/>
                    </a:lnTo>
                    <a:lnTo>
                      <a:pt x="1685" y="411"/>
                    </a:lnTo>
                    <a:lnTo>
                      <a:pt x="1681" y="407"/>
                    </a:lnTo>
                    <a:lnTo>
                      <a:pt x="1676" y="402"/>
                    </a:lnTo>
                    <a:lnTo>
                      <a:pt x="1676" y="398"/>
                    </a:lnTo>
                    <a:lnTo>
                      <a:pt x="1672" y="398"/>
                    </a:lnTo>
                    <a:lnTo>
                      <a:pt x="1672" y="398"/>
                    </a:lnTo>
                    <a:lnTo>
                      <a:pt x="1676" y="398"/>
                    </a:lnTo>
                    <a:lnTo>
                      <a:pt x="1676" y="398"/>
                    </a:lnTo>
                    <a:lnTo>
                      <a:pt x="1681" y="398"/>
                    </a:lnTo>
                    <a:lnTo>
                      <a:pt x="1681" y="398"/>
                    </a:lnTo>
                    <a:lnTo>
                      <a:pt x="1681" y="398"/>
                    </a:lnTo>
                    <a:lnTo>
                      <a:pt x="1681" y="398"/>
                    </a:lnTo>
                    <a:lnTo>
                      <a:pt x="1681" y="393"/>
                    </a:lnTo>
                    <a:lnTo>
                      <a:pt x="1676" y="393"/>
                    </a:lnTo>
                    <a:lnTo>
                      <a:pt x="1676" y="393"/>
                    </a:lnTo>
                    <a:lnTo>
                      <a:pt x="1676" y="393"/>
                    </a:lnTo>
                    <a:lnTo>
                      <a:pt x="1676" y="389"/>
                    </a:lnTo>
                    <a:lnTo>
                      <a:pt x="1676" y="389"/>
                    </a:lnTo>
                    <a:lnTo>
                      <a:pt x="1676" y="389"/>
                    </a:lnTo>
                    <a:lnTo>
                      <a:pt x="1676" y="389"/>
                    </a:lnTo>
                    <a:lnTo>
                      <a:pt x="1672" y="384"/>
                    </a:lnTo>
                    <a:lnTo>
                      <a:pt x="1667" y="384"/>
                    </a:lnTo>
                    <a:lnTo>
                      <a:pt x="1663" y="380"/>
                    </a:lnTo>
                    <a:lnTo>
                      <a:pt x="1667" y="380"/>
                    </a:lnTo>
                    <a:lnTo>
                      <a:pt x="1667" y="380"/>
                    </a:lnTo>
                    <a:lnTo>
                      <a:pt x="1667" y="380"/>
                    </a:lnTo>
                    <a:lnTo>
                      <a:pt x="1663" y="380"/>
                    </a:lnTo>
                    <a:lnTo>
                      <a:pt x="1667" y="380"/>
                    </a:lnTo>
                    <a:moveTo>
                      <a:pt x="1595" y="371"/>
                    </a:moveTo>
                    <a:lnTo>
                      <a:pt x="1595" y="371"/>
                    </a:lnTo>
                    <a:lnTo>
                      <a:pt x="1595" y="371"/>
                    </a:lnTo>
                    <a:lnTo>
                      <a:pt x="1595" y="371"/>
                    </a:lnTo>
                    <a:lnTo>
                      <a:pt x="1595" y="371"/>
                    </a:lnTo>
                    <a:lnTo>
                      <a:pt x="1595" y="375"/>
                    </a:lnTo>
                    <a:lnTo>
                      <a:pt x="1599" y="375"/>
                    </a:lnTo>
                    <a:lnTo>
                      <a:pt x="1599" y="375"/>
                    </a:lnTo>
                    <a:lnTo>
                      <a:pt x="1599" y="380"/>
                    </a:lnTo>
                    <a:lnTo>
                      <a:pt x="1599" y="380"/>
                    </a:lnTo>
                    <a:lnTo>
                      <a:pt x="1599" y="380"/>
                    </a:lnTo>
                    <a:lnTo>
                      <a:pt x="1599" y="380"/>
                    </a:lnTo>
                    <a:lnTo>
                      <a:pt x="1599" y="380"/>
                    </a:lnTo>
                    <a:lnTo>
                      <a:pt x="1590" y="380"/>
                    </a:lnTo>
                    <a:lnTo>
                      <a:pt x="1590" y="375"/>
                    </a:lnTo>
                    <a:lnTo>
                      <a:pt x="1590" y="380"/>
                    </a:lnTo>
                    <a:lnTo>
                      <a:pt x="1590" y="380"/>
                    </a:lnTo>
                    <a:lnTo>
                      <a:pt x="1586" y="375"/>
                    </a:lnTo>
                    <a:lnTo>
                      <a:pt x="1586" y="375"/>
                    </a:lnTo>
                    <a:lnTo>
                      <a:pt x="1586" y="375"/>
                    </a:lnTo>
                    <a:lnTo>
                      <a:pt x="1586" y="371"/>
                    </a:lnTo>
                    <a:lnTo>
                      <a:pt x="1586" y="371"/>
                    </a:lnTo>
                    <a:lnTo>
                      <a:pt x="1590" y="371"/>
                    </a:lnTo>
                    <a:lnTo>
                      <a:pt x="1595" y="371"/>
                    </a:lnTo>
                    <a:moveTo>
                      <a:pt x="14" y="457"/>
                    </a:moveTo>
                    <a:lnTo>
                      <a:pt x="14" y="457"/>
                    </a:lnTo>
                    <a:lnTo>
                      <a:pt x="18" y="457"/>
                    </a:lnTo>
                    <a:lnTo>
                      <a:pt x="18" y="457"/>
                    </a:lnTo>
                    <a:lnTo>
                      <a:pt x="18" y="457"/>
                    </a:lnTo>
                    <a:lnTo>
                      <a:pt x="23" y="457"/>
                    </a:lnTo>
                    <a:lnTo>
                      <a:pt x="23" y="452"/>
                    </a:lnTo>
                    <a:lnTo>
                      <a:pt x="23" y="452"/>
                    </a:lnTo>
                    <a:lnTo>
                      <a:pt x="23" y="452"/>
                    </a:lnTo>
                    <a:lnTo>
                      <a:pt x="27" y="452"/>
                    </a:lnTo>
                    <a:lnTo>
                      <a:pt x="27" y="452"/>
                    </a:lnTo>
                    <a:lnTo>
                      <a:pt x="27" y="452"/>
                    </a:lnTo>
                    <a:lnTo>
                      <a:pt x="32" y="452"/>
                    </a:lnTo>
                    <a:lnTo>
                      <a:pt x="32" y="452"/>
                    </a:lnTo>
                    <a:lnTo>
                      <a:pt x="36" y="457"/>
                    </a:lnTo>
                    <a:lnTo>
                      <a:pt x="36" y="457"/>
                    </a:lnTo>
                    <a:lnTo>
                      <a:pt x="41" y="457"/>
                    </a:lnTo>
                    <a:lnTo>
                      <a:pt x="41" y="457"/>
                    </a:lnTo>
                    <a:lnTo>
                      <a:pt x="41" y="457"/>
                    </a:lnTo>
                    <a:lnTo>
                      <a:pt x="45" y="457"/>
                    </a:lnTo>
                    <a:lnTo>
                      <a:pt x="45" y="457"/>
                    </a:lnTo>
                    <a:lnTo>
                      <a:pt x="45" y="461"/>
                    </a:lnTo>
                    <a:lnTo>
                      <a:pt x="45" y="461"/>
                    </a:lnTo>
                    <a:lnTo>
                      <a:pt x="45" y="466"/>
                    </a:lnTo>
                    <a:lnTo>
                      <a:pt x="45" y="466"/>
                    </a:lnTo>
                    <a:lnTo>
                      <a:pt x="45" y="466"/>
                    </a:lnTo>
                    <a:lnTo>
                      <a:pt x="45" y="470"/>
                    </a:lnTo>
                    <a:lnTo>
                      <a:pt x="45" y="470"/>
                    </a:lnTo>
                    <a:lnTo>
                      <a:pt x="36" y="470"/>
                    </a:lnTo>
                    <a:lnTo>
                      <a:pt x="32" y="466"/>
                    </a:lnTo>
                    <a:lnTo>
                      <a:pt x="23" y="466"/>
                    </a:lnTo>
                    <a:lnTo>
                      <a:pt x="18" y="466"/>
                    </a:lnTo>
                    <a:lnTo>
                      <a:pt x="9" y="466"/>
                    </a:lnTo>
                    <a:lnTo>
                      <a:pt x="5" y="466"/>
                    </a:lnTo>
                    <a:lnTo>
                      <a:pt x="0" y="466"/>
                    </a:lnTo>
                    <a:lnTo>
                      <a:pt x="0" y="466"/>
                    </a:lnTo>
                    <a:lnTo>
                      <a:pt x="5" y="466"/>
                    </a:lnTo>
                    <a:lnTo>
                      <a:pt x="5" y="461"/>
                    </a:lnTo>
                    <a:lnTo>
                      <a:pt x="5" y="461"/>
                    </a:lnTo>
                    <a:lnTo>
                      <a:pt x="5" y="461"/>
                    </a:lnTo>
                    <a:lnTo>
                      <a:pt x="5" y="457"/>
                    </a:lnTo>
                    <a:lnTo>
                      <a:pt x="9" y="457"/>
                    </a:lnTo>
                    <a:lnTo>
                      <a:pt x="14" y="457"/>
                    </a:lnTo>
                    <a:lnTo>
                      <a:pt x="14" y="457"/>
                    </a:lnTo>
                    <a:lnTo>
                      <a:pt x="14" y="452"/>
                    </a:lnTo>
                    <a:lnTo>
                      <a:pt x="18" y="452"/>
                    </a:lnTo>
                    <a:lnTo>
                      <a:pt x="18" y="452"/>
                    </a:lnTo>
                    <a:lnTo>
                      <a:pt x="18" y="452"/>
                    </a:lnTo>
                    <a:lnTo>
                      <a:pt x="18" y="452"/>
                    </a:lnTo>
                    <a:lnTo>
                      <a:pt x="14" y="457"/>
                    </a:lnTo>
                    <a:lnTo>
                      <a:pt x="14" y="457"/>
                    </a:lnTo>
                    <a:moveTo>
                      <a:pt x="1699" y="68"/>
                    </a:moveTo>
                    <a:lnTo>
                      <a:pt x="1699" y="68"/>
                    </a:lnTo>
                    <a:lnTo>
                      <a:pt x="1703" y="68"/>
                    </a:lnTo>
                    <a:lnTo>
                      <a:pt x="1703" y="68"/>
                    </a:lnTo>
                    <a:lnTo>
                      <a:pt x="1703" y="68"/>
                    </a:lnTo>
                    <a:lnTo>
                      <a:pt x="1703" y="68"/>
                    </a:lnTo>
                    <a:lnTo>
                      <a:pt x="1708" y="68"/>
                    </a:lnTo>
                    <a:lnTo>
                      <a:pt x="1712" y="68"/>
                    </a:lnTo>
                    <a:lnTo>
                      <a:pt x="1717" y="72"/>
                    </a:lnTo>
                    <a:lnTo>
                      <a:pt x="1721" y="72"/>
                    </a:lnTo>
                    <a:lnTo>
                      <a:pt x="1721" y="72"/>
                    </a:lnTo>
                    <a:lnTo>
                      <a:pt x="1717" y="72"/>
                    </a:lnTo>
                    <a:lnTo>
                      <a:pt x="1717" y="72"/>
                    </a:lnTo>
                    <a:lnTo>
                      <a:pt x="1721" y="72"/>
                    </a:lnTo>
                    <a:lnTo>
                      <a:pt x="1721" y="72"/>
                    </a:lnTo>
                    <a:lnTo>
                      <a:pt x="1726" y="72"/>
                    </a:lnTo>
                    <a:lnTo>
                      <a:pt x="1730" y="72"/>
                    </a:lnTo>
                    <a:lnTo>
                      <a:pt x="1730" y="72"/>
                    </a:lnTo>
                    <a:lnTo>
                      <a:pt x="1735" y="77"/>
                    </a:lnTo>
                    <a:lnTo>
                      <a:pt x="1735" y="77"/>
                    </a:lnTo>
                    <a:lnTo>
                      <a:pt x="1735" y="77"/>
                    </a:lnTo>
                    <a:lnTo>
                      <a:pt x="1735" y="77"/>
                    </a:lnTo>
                    <a:lnTo>
                      <a:pt x="1730" y="72"/>
                    </a:lnTo>
                    <a:lnTo>
                      <a:pt x="1726" y="72"/>
                    </a:lnTo>
                    <a:lnTo>
                      <a:pt x="1721" y="72"/>
                    </a:lnTo>
                    <a:lnTo>
                      <a:pt x="1726" y="72"/>
                    </a:lnTo>
                    <a:lnTo>
                      <a:pt x="1735" y="72"/>
                    </a:lnTo>
                    <a:lnTo>
                      <a:pt x="1739" y="77"/>
                    </a:lnTo>
                    <a:lnTo>
                      <a:pt x="1739" y="77"/>
                    </a:lnTo>
                    <a:lnTo>
                      <a:pt x="1739" y="77"/>
                    </a:lnTo>
                    <a:lnTo>
                      <a:pt x="1739" y="77"/>
                    </a:lnTo>
                    <a:lnTo>
                      <a:pt x="1739" y="77"/>
                    </a:lnTo>
                    <a:lnTo>
                      <a:pt x="1739" y="77"/>
                    </a:lnTo>
                    <a:lnTo>
                      <a:pt x="1744" y="77"/>
                    </a:lnTo>
                    <a:lnTo>
                      <a:pt x="1744" y="77"/>
                    </a:lnTo>
                    <a:lnTo>
                      <a:pt x="1749" y="77"/>
                    </a:lnTo>
                    <a:lnTo>
                      <a:pt x="1776" y="81"/>
                    </a:lnTo>
                    <a:lnTo>
                      <a:pt x="1780" y="81"/>
                    </a:lnTo>
                    <a:lnTo>
                      <a:pt x="1780" y="81"/>
                    </a:lnTo>
                    <a:lnTo>
                      <a:pt x="1780" y="81"/>
                    </a:lnTo>
                    <a:lnTo>
                      <a:pt x="1785" y="86"/>
                    </a:lnTo>
                    <a:lnTo>
                      <a:pt x="1785" y="86"/>
                    </a:lnTo>
                    <a:lnTo>
                      <a:pt x="1785" y="86"/>
                    </a:lnTo>
                    <a:lnTo>
                      <a:pt x="1785" y="86"/>
                    </a:lnTo>
                    <a:lnTo>
                      <a:pt x="1785" y="86"/>
                    </a:lnTo>
                    <a:lnTo>
                      <a:pt x="1785" y="86"/>
                    </a:lnTo>
                    <a:lnTo>
                      <a:pt x="1789" y="86"/>
                    </a:lnTo>
                    <a:lnTo>
                      <a:pt x="1789" y="86"/>
                    </a:lnTo>
                    <a:lnTo>
                      <a:pt x="1794" y="86"/>
                    </a:lnTo>
                    <a:lnTo>
                      <a:pt x="1794" y="86"/>
                    </a:lnTo>
                    <a:lnTo>
                      <a:pt x="1798" y="90"/>
                    </a:lnTo>
                    <a:lnTo>
                      <a:pt x="1798" y="90"/>
                    </a:lnTo>
                    <a:lnTo>
                      <a:pt x="1803" y="90"/>
                    </a:lnTo>
                    <a:lnTo>
                      <a:pt x="1803" y="90"/>
                    </a:lnTo>
                    <a:lnTo>
                      <a:pt x="1807" y="95"/>
                    </a:lnTo>
                    <a:lnTo>
                      <a:pt x="1807" y="95"/>
                    </a:lnTo>
                    <a:lnTo>
                      <a:pt x="1812" y="95"/>
                    </a:lnTo>
                    <a:lnTo>
                      <a:pt x="1812" y="95"/>
                    </a:lnTo>
                    <a:lnTo>
                      <a:pt x="1812" y="95"/>
                    </a:lnTo>
                    <a:lnTo>
                      <a:pt x="1816" y="95"/>
                    </a:lnTo>
                    <a:lnTo>
                      <a:pt x="1816" y="95"/>
                    </a:lnTo>
                    <a:lnTo>
                      <a:pt x="1821" y="99"/>
                    </a:lnTo>
                    <a:lnTo>
                      <a:pt x="1821" y="99"/>
                    </a:lnTo>
                    <a:lnTo>
                      <a:pt x="1821" y="99"/>
                    </a:lnTo>
                    <a:lnTo>
                      <a:pt x="1825" y="99"/>
                    </a:lnTo>
                    <a:lnTo>
                      <a:pt x="1825" y="99"/>
                    </a:lnTo>
                    <a:lnTo>
                      <a:pt x="1821" y="99"/>
                    </a:lnTo>
                    <a:lnTo>
                      <a:pt x="1821" y="99"/>
                    </a:lnTo>
                    <a:lnTo>
                      <a:pt x="1821" y="99"/>
                    </a:lnTo>
                    <a:lnTo>
                      <a:pt x="1825" y="99"/>
                    </a:lnTo>
                    <a:lnTo>
                      <a:pt x="1830" y="99"/>
                    </a:lnTo>
                    <a:lnTo>
                      <a:pt x="1830" y="99"/>
                    </a:lnTo>
                    <a:lnTo>
                      <a:pt x="1830" y="99"/>
                    </a:lnTo>
                    <a:lnTo>
                      <a:pt x="1830" y="99"/>
                    </a:lnTo>
                    <a:lnTo>
                      <a:pt x="1830" y="99"/>
                    </a:lnTo>
                    <a:lnTo>
                      <a:pt x="1830" y="99"/>
                    </a:lnTo>
                    <a:lnTo>
                      <a:pt x="1825" y="99"/>
                    </a:lnTo>
                    <a:lnTo>
                      <a:pt x="1825" y="95"/>
                    </a:lnTo>
                    <a:lnTo>
                      <a:pt x="1821" y="95"/>
                    </a:lnTo>
                    <a:lnTo>
                      <a:pt x="1821" y="95"/>
                    </a:lnTo>
                    <a:lnTo>
                      <a:pt x="1816" y="95"/>
                    </a:lnTo>
                    <a:lnTo>
                      <a:pt x="1816" y="95"/>
                    </a:lnTo>
                    <a:lnTo>
                      <a:pt x="1816" y="95"/>
                    </a:lnTo>
                    <a:lnTo>
                      <a:pt x="1816" y="95"/>
                    </a:lnTo>
                    <a:lnTo>
                      <a:pt x="1816" y="90"/>
                    </a:lnTo>
                    <a:lnTo>
                      <a:pt x="1812" y="90"/>
                    </a:lnTo>
                    <a:lnTo>
                      <a:pt x="1812" y="90"/>
                    </a:lnTo>
                    <a:lnTo>
                      <a:pt x="1807" y="90"/>
                    </a:lnTo>
                    <a:lnTo>
                      <a:pt x="1807" y="90"/>
                    </a:lnTo>
                    <a:lnTo>
                      <a:pt x="1803" y="90"/>
                    </a:lnTo>
                    <a:lnTo>
                      <a:pt x="1803" y="90"/>
                    </a:lnTo>
                    <a:lnTo>
                      <a:pt x="1803" y="90"/>
                    </a:lnTo>
                    <a:lnTo>
                      <a:pt x="1803" y="90"/>
                    </a:lnTo>
                    <a:lnTo>
                      <a:pt x="1803" y="90"/>
                    </a:lnTo>
                    <a:lnTo>
                      <a:pt x="1798" y="90"/>
                    </a:lnTo>
                    <a:lnTo>
                      <a:pt x="1803" y="90"/>
                    </a:lnTo>
                    <a:lnTo>
                      <a:pt x="1807" y="86"/>
                    </a:lnTo>
                    <a:lnTo>
                      <a:pt x="1807" y="86"/>
                    </a:lnTo>
                    <a:lnTo>
                      <a:pt x="1807" y="86"/>
                    </a:lnTo>
                    <a:lnTo>
                      <a:pt x="1807" y="86"/>
                    </a:lnTo>
                    <a:lnTo>
                      <a:pt x="1812" y="86"/>
                    </a:lnTo>
                    <a:lnTo>
                      <a:pt x="1812" y="86"/>
                    </a:lnTo>
                    <a:lnTo>
                      <a:pt x="1812" y="86"/>
                    </a:lnTo>
                    <a:lnTo>
                      <a:pt x="1816" y="90"/>
                    </a:lnTo>
                    <a:lnTo>
                      <a:pt x="1816" y="90"/>
                    </a:lnTo>
                    <a:lnTo>
                      <a:pt x="1816" y="90"/>
                    </a:lnTo>
                    <a:lnTo>
                      <a:pt x="1821" y="90"/>
                    </a:lnTo>
                    <a:lnTo>
                      <a:pt x="1821" y="90"/>
                    </a:lnTo>
                    <a:lnTo>
                      <a:pt x="1816" y="90"/>
                    </a:lnTo>
                    <a:lnTo>
                      <a:pt x="1816" y="90"/>
                    </a:lnTo>
                    <a:lnTo>
                      <a:pt x="1816" y="86"/>
                    </a:lnTo>
                    <a:lnTo>
                      <a:pt x="1816" y="86"/>
                    </a:lnTo>
                    <a:lnTo>
                      <a:pt x="1816" y="90"/>
                    </a:lnTo>
                    <a:lnTo>
                      <a:pt x="1816" y="90"/>
                    </a:lnTo>
                    <a:lnTo>
                      <a:pt x="1821" y="86"/>
                    </a:lnTo>
                    <a:lnTo>
                      <a:pt x="1821" y="86"/>
                    </a:lnTo>
                    <a:lnTo>
                      <a:pt x="1821" y="86"/>
                    </a:lnTo>
                    <a:lnTo>
                      <a:pt x="1821" y="86"/>
                    </a:lnTo>
                    <a:lnTo>
                      <a:pt x="1816" y="86"/>
                    </a:lnTo>
                    <a:lnTo>
                      <a:pt x="1816" y="86"/>
                    </a:lnTo>
                    <a:lnTo>
                      <a:pt x="1816" y="86"/>
                    </a:lnTo>
                    <a:lnTo>
                      <a:pt x="1821" y="86"/>
                    </a:lnTo>
                    <a:lnTo>
                      <a:pt x="1825" y="86"/>
                    </a:lnTo>
                    <a:lnTo>
                      <a:pt x="1825" y="86"/>
                    </a:lnTo>
                    <a:lnTo>
                      <a:pt x="1830" y="86"/>
                    </a:lnTo>
                    <a:lnTo>
                      <a:pt x="1834" y="86"/>
                    </a:lnTo>
                    <a:lnTo>
                      <a:pt x="1839" y="90"/>
                    </a:lnTo>
                    <a:lnTo>
                      <a:pt x="1843" y="90"/>
                    </a:lnTo>
                    <a:lnTo>
                      <a:pt x="1848" y="90"/>
                    </a:lnTo>
                    <a:lnTo>
                      <a:pt x="1857" y="95"/>
                    </a:lnTo>
                    <a:lnTo>
                      <a:pt x="1857" y="95"/>
                    </a:lnTo>
                    <a:lnTo>
                      <a:pt x="1857" y="95"/>
                    </a:lnTo>
                    <a:lnTo>
                      <a:pt x="1857" y="95"/>
                    </a:lnTo>
                    <a:lnTo>
                      <a:pt x="1861" y="95"/>
                    </a:lnTo>
                    <a:lnTo>
                      <a:pt x="1861" y="95"/>
                    </a:lnTo>
                    <a:lnTo>
                      <a:pt x="1861" y="95"/>
                    </a:lnTo>
                    <a:lnTo>
                      <a:pt x="1861" y="95"/>
                    </a:lnTo>
                    <a:lnTo>
                      <a:pt x="1861" y="95"/>
                    </a:lnTo>
                    <a:lnTo>
                      <a:pt x="1861" y="95"/>
                    </a:lnTo>
                    <a:lnTo>
                      <a:pt x="1866" y="95"/>
                    </a:lnTo>
                    <a:lnTo>
                      <a:pt x="1866" y="95"/>
                    </a:lnTo>
                    <a:lnTo>
                      <a:pt x="1866" y="95"/>
                    </a:lnTo>
                    <a:lnTo>
                      <a:pt x="1866" y="95"/>
                    </a:lnTo>
                    <a:lnTo>
                      <a:pt x="1866" y="95"/>
                    </a:lnTo>
                    <a:lnTo>
                      <a:pt x="1866" y="95"/>
                    </a:lnTo>
                    <a:lnTo>
                      <a:pt x="1866" y="95"/>
                    </a:lnTo>
                    <a:lnTo>
                      <a:pt x="1866" y="95"/>
                    </a:lnTo>
                    <a:lnTo>
                      <a:pt x="1866" y="95"/>
                    </a:lnTo>
                    <a:lnTo>
                      <a:pt x="1866"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9"/>
                    </a:lnTo>
                    <a:lnTo>
                      <a:pt x="1870" y="99"/>
                    </a:lnTo>
                    <a:lnTo>
                      <a:pt x="1870" y="99"/>
                    </a:lnTo>
                    <a:lnTo>
                      <a:pt x="1870" y="99"/>
                    </a:lnTo>
                    <a:lnTo>
                      <a:pt x="1870" y="99"/>
                    </a:lnTo>
                    <a:lnTo>
                      <a:pt x="1875" y="99"/>
                    </a:lnTo>
                    <a:lnTo>
                      <a:pt x="1875" y="104"/>
                    </a:lnTo>
                    <a:lnTo>
                      <a:pt x="1880" y="104"/>
                    </a:lnTo>
                    <a:lnTo>
                      <a:pt x="1880" y="104"/>
                    </a:lnTo>
                    <a:lnTo>
                      <a:pt x="1875" y="104"/>
                    </a:lnTo>
                    <a:lnTo>
                      <a:pt x="1875" y="104"/>
                    </a:lnTo>
                    <a:lnTo>
                      <a:pt x="1870" y="104"/>
                    </a:lnTo>
                    <a:lnTo>
                      <a:pt x="1870" y="104"/>
                    </a:lnTo>
                    <a:lnTo>
                      <a:pt x="1866" y="104"/>
                    </a:lnTo>
                    <a:lnTo>
                      <a:pt x="1866" y="104"/>
                    </a:lnTo>
                    <a:lnTo>
                      <a:pt x="1866" y="104"/>
                    </a:lnTo>
                    <a:lnTo>
                      <a:pt x="1866" y="104"/>
                    </a:lnTo>
                    <a:lnTo>
                      <a:pt x="1870" y="104"/>
                    </a:lnTo>
                    <a:lnTo>
                      <a:pt x="1875" y="104"/>
                    </a:lnTo>
                    <a:lnTo>
                      <a:pt x="1875" y="108"/>
                    </a:lnTo>
                    <a:lnTo>
                      <a:pt x="1880" y="108"/>
                    </a:lnTo>
                    <a:lnTo>
                      <a:pt x="1880" y="108"/>
                    </a:lnTo>
                    <a:lnTo>
                      <a:pt x="1875" y="108"/>
                    </a:lnTo>
                    <a:lnTo>
                      <a:pt x="1875" y="108"/>
                    </a:lnTo>
                    <a:lnTo>
                      <a:pt x="1875" y="108"/>
                    </a:lnTo>
                    <a:lnTo>
                      <a:pt x="1870" y="108"/>
                    </a:lnTo>
                    <a:lnTo>
                      <a:pt x="1870" y="108"/>
                    </a:lnTo>
                    <a:lnTo>
                      <a:pt x="1870" y="108"/>
                    </a:lnTo>
                    <a:lnTo>
                      <a:pt x="1870" y="108"/>
                    </a:lnTo>
                    <a:lnTo>
                      <a:pt x="1866" y="108"/>
                    </a:lnTo>
                    <a:lnTo>
                      <a:pt x="1866" y="108"/>
                    </a:lnTo>
                    <a:lnTo>
                      <a:pt x="1866" y="108"/>
                    </a:lnTo>
                    <a:lnTo>
                      <a:pt x="1866" y="108"/>
                    </a:lnTo>
                    <a:lnTo>
                      <a:pt x="1861" y="108"/>
                    </a:lnTo>
                    <a:lnTo>
                      <a:pt x="1861" y="108"/>
                    </a:lnTo>
                    <a:lnTo>
                      <a:pt x="1857" y="108"/>
                    </a:lnTo>
                    <a:lnTo>
                      <a:pt x="1857" y="108"/>
                    </a:lnTo>
                    <a:lnTo>
                      <a:pt x="1861" y="108"/>
                    </a:lnTo>
                    <a:lnTo>
                      <a:pt x="1866" y="108"/>
                    </a:lnTo>
                    <a:lnTo>
                      <a:pt x="1866" y="108"/>
                    </a:lnTo>
                    <a:lnTo>
                      <a:pt x="1866" y="108"/>
                    </a:lnTo>
                    <a:lnTo>
                      <a:pt x="1870" y="108"/>
                    </a:lnTo>
                    <a:lnTo>
                      <a:pt x="1870" y="108"/>
                    </a:lnTo>
                    <a:lnTo>
                      <a:pt x="1870" y="108"/>
                    </a:lnTo>
                    <a:lnTo>
                      <a:pt x="1875" y="113"/>
                    </a:lnTo>
                    <a:lnTo>
                      <a:pt x="1875" y="113"/>
                    </a:lnTo>
                    <a:lnTo>
                      <a:pt x="1870" y="113"/>
                    </a:lnTo>
                    <a:lnTo>
                      <a:pt x="1875" y="113"/>
                    </a:lnTo>
                    <a:lnTo>
                      <a:pt x="1875" y="113"/>
                    </a:lnTo>
                    <a:lnTo>
                      <a:pt x="1875" y="113"/>
                    </a:lnTo>
                    <a:lnTo>
                      <a:pt x="1875" y="113"/>
                    </a:lnTo>
                    <a:lnTo>
                      <a:pt x="1880" y="113"/>
                    </a:lnTo>
                    <a:lnTo>
                      <a:pt x="1884" y="118"/>
                    </a:lnTo>
                    <a:lnTo>
                      <a:pt x="1884" y="118"/>
                    </a:lnTo>
                    <a:lnTo>
                      <a:pt x="1884" y="118"/>
                    </a:lnTo>
                    <a:lnTo>
                      <a:pt x="1884" y="118"/>
                    </a:lnTo>
                    <a:lnTo>
                      <a:pt x="1884" y="122"/>
                    </a:lnTo>
                    <a:lnTo>
                      <a:pt x="1880" y="122"/>
                    </a:lnTo>
                    <a:lnTo>
                      <a:pt x="1880" y="122"/>
                    </a:lnTo>
                    <a:lnTo>
                      <a:pt x="1880" y="122"/>
                    </a:lnTo>
                    <a:lnTo>
                      <a:pt x="1880" y="122"/>
                    </a:lnTo>
                    <a:lnTo>
                      <a:pt x="1880" y="122"/>
                    </a:lnTo>
                    <a:lnTo>
                      <a:pt x="1884" y="122"/>
                    </a:lnTo>
                    <a:lnTo>
                      <a:pt x="1884" y="122"/>
                    </a:lnTo>
                    <a:lnTo>
                      <a:pt x="1884" y="122"/>
                    </a:lnTo>
                    <a:lnTo>
                      <a:pt x="1884" y="122"/>
                    </a:lnTo>
                    <a:lnTo>
                      <a:pt x="1884" y="122"/>
                    </a:lnTo>
                    <a:lnTo>
                      <a:pt x="1889" y="122"/>
                    </a:lnTo>
                    <a:lnTo>
                      <a:pt x="1889" y="122"/>
                    </a:lnTo>
                    <a:lnTo>
                      <a:pt x="1889" y="127"/>
                    </a:lnTo>
                    <a:lnTo>
                      <a:pt x="1889" y="127"/>
                    </a:lnTo>
                    <a:lnTo>
                      <a:pt x="1893" y="127"/>
                    </a:lnTo>
                    <a:lnTo>
                      <a:pt x="1893" y="127"/>
                    </a:lnTo>
                    <a:lnTo>
                      <a:pt x="1898" y="127"/>
                    </a:lnTo>
                    <a:lnTo>
                      <a:pt x="1898" y="127"/>
                    </a:lnTo>
                    <a:lnTo>
                      <a:pt x="1898" y="127"/>
                    </a:lnTo>
                    <a:lnTo>
                      <a:pt x="1898" y="127"/>
                    </a:lnTo>
                    <a:lnTo>
                      <a:pt x="1898" y="127"/>
                    </a:lnTo>
                    <a:lnTo>
                      <a:pt x="1898" y="127"/>
                    </a:lnTo>
                    <a:lnTo>
                      <a:pt x="1893" y="127"/>
                    </a:lnTo>
                    <a:lnTo>
                      <a:pt x="1893" y="127"/>
                    </a:lnTo>
                    <a:lnTo>
                      <a:pt x="1893" y="127"/>
                    </a:lnTo>
                    <a:lnTo>
                      <a:pt x="1893" y="127"/>
                    </a:lnTo>
                    <a:lnTo>
                      <a:pt x="1898" y="127"/>
                    </a:lnTo>
                    <a:lnTo>
                      <a:pt x="1898" y="131"/>
                    </a:lnTo>
                    <a:lnTo>
                      <a:pt x="1898" y="131"/>
                    </a:lnTo>
                    <a:lnTo>
                      <a:pt x="1898" y="131"/>
                    </a:lnTo>
                    <a:lnTo>
                      <a:pt x="1893" y="131"/>
                    </a:lnTo>
                    <a:lnTo>
                      <a:pt x="1893" y="131"/>
                    </a:lnTo>
                    <a:lnTo>
                      <a:pt x="1889" y="127"/>
                    </a:lnTo>
                    <a:lnTo>
                      <a:pt x="1889" y="127"/>
                    </a:lnTo>
                    <a:lnTo>
                      <a:pt x="1889" y="127"/>
                    </a:lnTo>
                    <a:lnTo>
                      <a:pt x="1889" y="127"/>
                    </a:lnTo>
                    <a:lnTo>
                      <a:pt x="1889" y="127"/>
                    </a:lnTo>
                    <a:lnTo>
                      <a:pt x="1889" y="127"/>
                    </a:lnTo>
                    <a:lnTo>
                      <a:pt x="1889" y="131"/>
                    </a:lnTo>
                    <a:lnTo>
                      <a:pt x="1889" y="131"/>
                    </a:lnTo>
                    <a:lnTo>
                      <a:pt x="1889" y="131"/>
                    </a:lnTo>
                    <a:lnTo>
                      <a:pt x="1884" y="131"/>
                    </a:lnTo>
                    <a:lnTo>
                      <a:pt x="1884" y="131"/>
                    </a:lnTo>
                    <a:lnTo>
                      <a:pt x="1880" y="127"/>
                    </a:lnTo>
                    <a:lnTo>
                      <a:pt x="1875" y="127"/>
                    </a:lnTo>
                    <a:lnTo>
                      <a:pt x="1870" y="127"/>
                    </a:lnTo>
                    <a:lnTo>
                      <a:pt x="1866" y="127"/>
                    </a:lnTo>
                    <a:lnTo>
                      <a:pt x="1866" y="127"/>
                    </a:lnTo>
                    <a:lnTo>
                      <a:pt x="1861" y="127"/>
                    </a:lnTo>
                    <a:lnTo>
                      <a:pt x="1861" y="127"/>
                    </a:lnTo>
                    <a:lnTo>
                      <a:pt x="1861" y="127"/>
                    </a:lnTo>
                    <a:lnTo>
                      <a:pt x="1861" y="127"/>
                    </a:lnTo>
                    <a:lnTo>
                      <a:pt x="1857" y="127"/>
                    </a:lnTo>
                    <a:lnTo>
                      <a:pt x="1857" y="127"/>
                    </a:lnTo>
                    <a:lnTo>
                      <a:pt x="1852" y="122"/>
                    </a:lnTo>
                    <a:lnTo>
                      <a:pt x="1852" y="122"/>
                    </a:lnTo>
                    <a:lnTo>
                      <a:pt x="1848" y="122"/>
                    </a:lnTo>
                    <a:lnTo>
                      <a:pt x="1848" y="122"/>
                    </a:lnTo>
                    <a:lnTo>
                      <a:pt x="1843" y="122"/>
                    </a:lnTo>
                    <a:lnTo>
                      <a:pt x="1839" y="118"/>
                    </a:lnTo>
                    <a:lnTo>
                      <a:pt x="1834" y="118"/>
                    </a:lnTo>
                    <a:lnTo>
                      <a:pt x="1830" y="118"/>
                    </a:lnTo>
                    <a:lnTo>
                      <a:pt x="1825" y="118"/>
                    </a:lnTo>
                    <a:lnTo>
                      <a:pt x="1821" y="118"/>
                    </a:lnTo>
                    <a:lnTo>
                      <a:pt x="1821" y="118"/>
                    </a:lnTo>
                    <a:lnTo>
                      <a:pt x="1821" y="118"/>
                    </a:lnTo>
                    <a:lnTo>
                      <a:pt x="1821" y="118"/>
                    </a:lnTo>
                    <a:lnTo>
                      <a:pt x="1816" y="122"/>
                    </a:lnTo>
                    <a:lnTo>
                      <a:pt x="1812" y="122"/>
                    </a:lnTo>
                    <a:lnTo>
                      <a:pt x="1812" y="118"/>
                    </a:lnTo>
                    <a:lnTo>
                      <a:pt x="1807" y="118"/>
                    </a:lnTo>
                    <a:lnTo>
                      <a:pt x="1807" y="118"/>
                    </a:lnTo>
                    <a:lnTo>
                      <a:pt x="1807" y="118"/>
                    </a:lnTo>
                    <a:lnTo>
                      <a:pt x="1803" y="118"/>
                    </a:lnTo>
                    <a:lnTo>
                      <a:pt x="1803" y="118"/>
                    </a:lnTo>
                    <a:lnTo>
                      <a:pt x="1803" y="118"/>
                    </a:lnTo>
                    <a:lnTo>
                      <a:pt x="1798" y="113"/>
                    </a:lnTo>
                    <a:lnTo>
                      <a:pt x="1798" y="113"/>
                    </a:lnTo>
                    <a:lnTo>
                      <a:pt x="1794" y="113"/>
                    </a:lnTo>
                    <a:lnTo>
                      <a:pt x="1794" y="113"/>
                    </a:lnTo>
                    <a:lnTo>
                      <a:pt x="1794" y="113"/>
                    </a:lnTo>
                    <a:lnTo>
                      <a:pt x="1794" y="113"/>
                    </a:lnTo>
                    <a:lnTo>
                      <a:pt x="1794" y="108"/>
                    </a:lnTo>
                    <a:lnTo>
                      <a:pt x="1794" y="108"/>
                    </a:lnTo>
                    <a:lnTo>
                      <a:pt x="1789" y="108"/>
                    </a:lnTo>
                    <a:lnTo>
                      <a:pt x="1789" y="108"/>
                    </a:lnTo>
                    <a:lnTo>
                      <a:pt x="1785" y="104"/>
                    </a:lnTo>
                    <a:lnTo>
                      <a:pt x="1785" y="108"/>
                    </a:lnTo>
                    <a:lnTo>
                      <a:pt x="1789" y="108"/>
                    </a:lnTo>
                    <a:lnTo>
                      <a:pt x="1789" y="108"/>
                    </a:lnTo>
                    <a:lnTo>
                      <a:pt x="1789" y="108"/>
                    </a:lnTo>
                    <a:lnTo>
                      <a:pt x="1789" y="108"/>
                    </a:lnTo>
                    <a:lnTo>
                      <a:pt x="1789" y="108"/>
                    </a:lnTo>
                    <a:lnTo>
                      <a:pt x="1785" y="108"/>
                    </a:lnTo>
                    <a:lnTo>
                      <a:pt x="1780" y="108"/>
                    </a:lnTo>
                    <a:lnTo>
                      <a:pt x="1780" y="108"/>
                    </a:lnTo>
                    <a:lnTo>
                      <a:pt x="1780" y="108"/>
                    </a:lnTo>
                    <a:lnTo>
                      <a:pt x="1780" y="108"/>
                    </a:lnTo>
                    <a:lnTo>
                      <a:pt x="1780" y="108"/>
                    </a:lnTo>
                    <a:lnTo>
                      <a:pt x="1780" y="108"/>
                    </a:lnTo>
                    <a:lnTo>
                      <a:pt x="1785" y="108"/>
                    </a:lnTo>
                    <a:lnTo>
                      <a:pt x="1785" y="113"/>
                    </a:lnTo>
                    <a:lnTo>
                      <a:pt x="1785" y="113"/>
                    </a:lnTo>
                    <a:lnTo>
                      <a:pt x="1785" y="113"/>
                    </a:lnTo>
                    <a:lnTo>
                      <a:pt x="1780" y="113"/>
                    </a:lnTo>
                    <a:lnTo>
                      <a:pt x="1785" y="113"/>
                    </a:lnTo>
                    <a:lnTo>
                      <a:pt x="1785" y="113"/>
                    </a:lnTo>
                    <a:lnTo>
                      <a:pt x="1789" y="118"/>
                    </a:lnTo>
                    <a:lnTo>
                      <a:pt x="1794" y="118"/>
                    </a:lnTo>
                    <a:lnTo>
                      <a:pt x="1794" y="118"/>
                    </a:lnTo>
                    <a:lnTo>
                      <a:pt x="1798" y="118"/>
                    </a:lnTo>
                    <a:lnTo>
                      <a:pt x="1803" y="118"/>
                    </a:lnTo>
                    <a:lnTo>
                      <a:pt x="1803" y="122"/>
                    </a:lnTo>
                    <a:lnTo>
                      <a:pt x="1803" y="122"/>
                    </a:lnTo>
                    <a:lnTo>
                      <a:pt x="1807" y="122"/>
                    </a:lnTo>
                    <a:lnTo>
                      <a:pt x="1807" y="122"/>
                    </a:lnTo>
                    <a:lnTo>
                      <a:pt x="1812" y="127"/>
                    </a:lnTo>
                    <a:lnTo>
                      <a:pt x="1812" y="127"/>
                    </a:lnTo>
                    <a:lnTo>
                      <a:pt x="1812" y="131"/>
                    </a:lnTo>
                    <a:lnTo>
                      <a:pt x="1803" y="127"/>
                    </a:lnTo>
                    <a:lnTo>
                      <a:pt x="1798" y="122"/>
                    </a:lnTo>
                    <a:lnTo>
                      <a:pt x="1789" y="118"/>
                    </a:lnTo>
                    <a:lnTo>
                      <a:pt x="1785" y="113"/>
                    </a:lnTo>
                    <a:lnTo>
                      <a:pt x="1776" y="108"/>
                    </a:lnTo>
                    <a:lnTo>
                      <a:pt x="1767" y="104"/>
                    </a:lnTo>
                    <a:lnTo>
                      <a:pt x="1762" y="104"/>
                    </a:lnTo>
                    <a:lnTo>
                      <a:pt x="1753" y="99"/>
                    </a:lnTo>
                    <a:lnTo>
                      <a:pt x="1749" y="95"/>
                    </a:lnTo>
                    <a:lnTo>
                      <a:pt x="1739" y="90"/>
                    </a:lnTo>
                    <a:lnTo>
                      <a:pt x="1730" y="86"/>
                    </a:lnTo>
                    <a:lnTo>
                      <a:pt x="1726" y="81"/>
                    </a:lnTo>
                    <a:lnTo>
                      <a:pt x="1717" y="81"/>
                    </a:lnTo>
                    <a:lnTo>
                      <a:pt x="1712" y="77"/>
                    </a:lnTo>
                    <a:lnTo>
                      <a:pt x="1703" y="72"/>
                    </a:lnTo>
                    <a:lnTo>
                      <a:pt x="1694" y="68"/>
                    </a:lnTo>
                    <a:lnTo>
                      <a:pt x="1699" y="68"/>
                    </a:lnTo>
                    <a:moveTo>
                      <a:pt x="334" y="185"/>
                    </a:moveTo>
                    <a:lnTo>
                      <a:pt x="334" y="185"/>
                    </a:lnTo>
                    <a:lnTo>
                      <a:pt x="334" y="185"/>
                    </a:lnTo>
                    <a:lnTo>
                      <a:pt x="334" y="185"/>
                    </a:lnTo>
                    <a:lnTo>
                      <a:pt x="334" y="185"/>
                    </a:lnTo>
                    <a:lnTo>
                      <a:pt x="334" y="185"/>
                    </a:lnTo>
                    <a:lnTo>
                      <a:pt x="334" y="185"/>
                    </a:lnTo>
                    <a:lnTo>
                      <a:pt x="334" y="185"/>
                    </a:lnTo>
                    <a:lnTo>
                      <a:pt x="334" y="185"/>
                    </a:lnTo>
                    <a:lnTo>
                      <a:pt x="330" y="190"/>
                    </a:lnTo>
                    <a:lnTo>
                      <a:pt x="325" y="190"/>
                    </a:lnTo>
                    <a:lnTo>
                      <a:pt x="325" y="190"/>
                    </a:lnTo>
                    <a:lnTo>
                      <a:pt x="321" y="194"/>
                    </a:lnTo>
                    <a:lnTo>
                      <a:pt x="316" y="190"/>
                    </a:lnTo>
                    <a:lnTo>
                      <a:pt x="316" y="190"/>
                    </a:lnTo>
                    <a:lnTo>
                      <a:pt x="316" y="190"/>
                    </a:lnTo>
                    <a:lnTo>
                      <a:pt x="312" y="185"/>
                    </a:lnTo>
                    <a:lnTo>
                      <a:pt x="312" y="185"/>
                    </a:lnTo>
                    <a:lnTo>
                      <a:pt x="312" y="185"/>
                    </a:lnTo>
                    <a:lnTo>
                      <a:pt x="312" y="181"/>
                    </a:lnTo>
                    <a:lnTo>
                      <a:pt x="312" y="181"/>
                    </a:lnTo>
                    <a:lnTo>
                      <a:pt x="316" y="181"/>
                    </a:lnTo>
                    <a:lnTo>
                      <a:pt x="316" y="176"/>
                    </a:lnTo>
                    <a:lnTo>
                      <a:pt x="316" y="176"/>
                    </a:lnTo>
                    <a:lnTo>
                      <a:pt x="321" y="176"/>
                    </a:lnTo>
                    <a:lnTo>
                      <a:pt x="330" y="181"/>
                    </a:lnTo>
                    <a:lnTo>
                      <a:pt x="334" y="181"/>
                    </a:lnTo>
                    <a:lnTo>
                      <a:pt x="334" y="185"/>
                    </a:lnTo>
                    <a:moveTo>
                      <a:pt x="1581" y="72"/>
                    </a:moveTo>
                    <a:lnTo>
                      <a:pt x="1581" y="72"/>
                    </a:lnTo>
                    <a:lnTo>
                      <a:pt x="1581" y="77"/>
                    </a:lnTo>
                    <a:lnTo>
                      <a:pt x="1572" y="72"/>
                    </a:lnTo>
                    <a:lnTo>
                      <a:pt x="1572" y="72"/>
                    </a:lnTo>
                    <a:lnTo>
                      <a:pt x="1568" y="72"/>
                    </a:lnTo>
                    <a:lnTo>
                      <a:pt x="1563" y="72"/>
                    </a:lnTo>
                    <a:lnTo>
                      <a:pt x="1563" y="72"/>
                    </a:lnTo>
                    <a:lnTo>
                      <a:pt x="1563" y="72"/>
                    </a:lnTo>
                    <a:lnTo>
                      <a:pt x="1563" y="72"/>
                    </a:lnTo>
                    <a:lnTo>
                      <a:pt x="1563" y="68"/>
                    </a:lnTo>
                    <a:lnTo>
                      <a:pt x="1563" y="68"/>
                    </a:lnTo>
                    <a:lnTo>
                      <a:pt x="1563" y="68"/>
                    </a:lnTo>
                    <a:lnTo>
                      <a:pt x="1577" y="68"/>
                    </a:lnTo>
                    <a:lnTo>
                      <a:pt x="1577" y="68"/>
                    </a:lnTo>
                    <a:lnTo>
                      <a:pt x="1577" y="72"/>
                    </a:lnTo>
                    <a:lnTo>
                      <a:pt x="1581" y="72"/>
                    </a:lnTo>
                    <a:lnTo>
                      <a:pt x="1581" y="72"/>
                    </a:lnTo>
                    <a:lnTo>
                      <a:pt x="1581" y="72"/>
                    </a:lnTo>
                    <a:lnTo>
                      <a:pt x="1581" y="72"/>
                    </a:lnTo>
                    <a:lnTo>
                      <a:pt x="1581" y="72"/>
                    </a:lnTo>
                    <a:lnTo>
                      <a:pt x="1581" y="72"/>
                    </a:lnTo>
                    <a:moveTo>
                      <a:pt x="447" y="167"/>
                    </a:moveTo>
                    <a:lnTo>
                      <a:pt x="447" y="167"/>
                    </a:lnTo>
                    <a:lnTo>
                      <a:pt x="447" y="167"/>
                    </a:lnTo>
                    <a:lnTo>
                      <a:pt x="447" y="167"/>
                    </a:lnTo>
                    <a:lnTo>
                      <a:pt x="447" y="167"/>
                    </a:lnTo>
                    <a:lnTo>
                      <a:pt x="447" y="172"/>
                    </a:lnTo>
                    <a:lnTo>
                      <a:pt x="447" y="172"/>
                    </a:lnTo>
                    <a:lnTo>
                      <a:pt x="443" y="172"/>
                    </a:lnTo>
                    <a:lnTo>
                      <a:pt x="443" y="172"/>
                    </a:lnTo>
                    <a:lnTo>
                      <a:pt x="443" y="172"/>
                    </a:lnTo>
                    <a:lnTo>
                      <a:pt x="438" y="172"/>
                    </a:lnTo>
                    <a:lnTo>
                      <a:pt x="438" y="172"/>
                    </a:lnTo>
                    <a:lnTo>
                      <a:pt x="438" y="172"/>
                    </a:lnTo>
                    <a:lnTo>
                      <a:pt x="438" y="167"/>
                    </a:lnTo>
                    <a:lnTo>
                      <a:pt x="434" y="167"/>
                    </a:lnTo>
                    <a:lnTo>
                      <a:pt x="434" y="167"/>
                    </a:lnTo>
                    <a:lnTo>
                      <a:pt x="434" y="167"/>
                    </a:lnTo>
                    <a:lnTo>
                      <a:pt x="429" y="167"/>
                    </a:lnTo>
                    <a:lnTo>
                      <a:pt x="429" y="167"/>
                    </a:lnTo>
                    <a:lnTo>
                      <a:pt x="429" y="167"/>
                    </a:lnTo>
                    <a:lnTo>
                      <a:pt x="429" y="167"/>
                    </a:lnTo>
                    <a:lnTo>
                      <a:pt x="425" y="163"/>
                    </a:lnTo>
                    <a:lnTo>
                      <a:pt x="425" y="163"/>
                    </a:lnTo>
                    <a:lnTo>
                      <a:pt x="425" y="163"/>
                    </a:lnTo>
                    <a:lnTo>
                      <a:pt x="420" y="163"/>
                    </a:lnTo>
                    <a:lnTo>
                      <a:pt x="420" y="158"/>
                    </a:lnTo>
                    <a:lnTo>
                      <a:pt x="420" y="158"/>
                    </a:lnTo>
                    <a:lnTo>
                      <a:pt x="420" y="158"/>
                    </a:lnTo>
                    <a:lnTo>
                      <a:pt x="420" y="158"/>
                    </a:lnTo>
                    <a:lnTo>
                      <a:pt x="420" y="158"/>
                    </a:lnTo>
                    <a:lnTo>
                      <a:pt x="425" y="158"/>
                    </a:lnTo>
                    <a:lnTo>
                      <a:pt x="425" y="158"/>
                    </a:lnTo>
                    <a:lnTo>
                      <a:pt x="425" y="158"/>
                    </a:lnTo>
                    <a:lnTo>
                      <a:pt x="429" y="158"/>
                    </a:lnTo>
                    <a:lnTo>
                      <a:pt x="429" y="158"/>
                    </a:lnTo>
                    <a:lnTo>
                      <a:pt x="434" y="158"/>
                    </a:lnTo>
                    <a:lnTo>
                      <a:pt x="434" y="163"/>
                    </a:lnTo>
                    <a:lnTo>
                      <a:pt x="438" y="163"/>
                    </a:lnTo>
                    <a:lnTo>
                      <a:pt x="443" y="163"/>
                    </a:lnTo>
                    <a:lnTo>
                      <a:pt x="443" y="167"/>
                    </a:lnTo>
                    <a:lnTo>
                      <a:pt x="447" y="167"/>
                    </a:lnTo>
                    <a:moveTo>
                      <a:pt x="610" y="113"/>
                    </a:moveTo>
                    <a:lnTo>
                      <a:pt x="610" y="113"/>
                    </a:lnTo>
                    <a:lnTo>
                      <a:pt x="601" y="113"/>
                    </a:lnTo>
                    <a:lnTo>
                      <a:pt x="601" y="113"/>
                    </a:lnTo>
                    <a:lnTo>
                      <a:pt x="601" y="113"/>
                    </a:lnTo>
                    <a:lnTo>
                      <a:pt x="601" y="113"/>
                    </a:lnTo>
                    <a:lnTo>
                      <a:pt x="601" y="113"/>
                    </a:lnTo>
                    <a:lnTo>
                      <a:pt x="601" y="108"/>
                    </a:lnTo>
                    <a:lnTo>
                      <a:pt x="601" y="108"/>
                    </a:lnTo>
                    <a:lnTo>
                      <a:pt x="601" y="108"/>
                    </a:lnTo>
                    <a:lnTo>
                      <a:pt x="606" y="108"/>
                    </a:lnTo>
                    <a:lnTo>
                      <a:pt x="610" y="108"/>
                    </a:lnTo>
                    <a:lnTo>
                      <a:pt x="615" y="108"/>
                    </a:lnTo>
                    <a:lnTo>
                      <a:pt x="615" y="108"/>
                    </a:lnTo>
                    <a:lnTo>
                      <a:pt x="610" y="113"/>
                    </a:lnTo>
                    <a:lnTo>
                      <a:pt x="610" y="113"/>
                    </a:lnTo>
                    <a:lnTo>
                      <a:pt x="610" y="113"/>
                    </a:lnTo>
                    <a:lnTo>
                      <a:pt x="610" y="113"/>
                    </a:lnTo>
                    <a:moveTo>
                      <a:pt x="357" y="104"/>
                    </a:moveTo>
                    <a:lnTo>
                      <a:pt x="357" y="104"/>
                    </a:lnTo>
                    <a:lnTo>
                      <a:pt x="362" y="104"/>
                    </a:lnTo>
                    <a:lnTo>
                      <a:pt x="366" y="104"/>
                    </a:lnTo>
                    <a:lnTo>
                      <a:pt x="371" y="104"/>
                    </a:lnTo>
                    <a:lnTo>
                      <a:pt x="371" y="108"/>
                    </a:lnTo>
                    <a:lnTo>
                      <a:pt x="371" y="108"/>
                    </a:lnTo>
                    <a:lnTo>
                      <a:pt x="371" y="108"/>
                    </a:lnTo>
                    <a:lnTo>
                      <a:pt x="371" y="108"/>
                    </a:lnTo>
                    <a:lnTo>
                      <a:pt x="371" y="108"/>
                    </a:lnTo>
                    <a:lnTo>
                      <a:pt x="371" y="113"/>
                    </a:lnTo>
                    <a:lnTo>
                      <a:pt x="371" y="113"/>
                    </a:lnTo>
                    <a:lnTo>
                      <a:pt x="371" y="113"/>
                    </a:lnTo>
                    <a:lnTo>
                      <a:pt x="371" y="113"/>
                    </a:lnTo>
                    <a:lnTo>
                      <a:pt x="366" y="113"/>
                    </a:lnTo>
                    <a:lnTo>
                      <a:pt x="366" y="113"/>
                    </a:lnTo>
                    <a:lnTo>
                      <a:pt x="366" y="118"/>
                    </a:lnTo>
                    <a:lnTo>
                      <a:pt x="366" y="118"/>
                    </a:lnTo>
                    <a:lnTo>
                      <a:pt x="366" y="118"/>
                    </a:lnTo>
                    <a:lnTo>
                      <a:pt x="366" y="118"/>
                    </a:lnTo>
                    <a:lnTo>
                      <a:pt x="366" y="118"/>
                    </a:lnTo>
                    <a:lnTo>
                      <a:pt x="366" y="122"/>
                    </a:lnTo>
                    <a:lnTo>
                      <a:pt x="366" y="122"/>
                    </a:lnTo>
                    <a:lnTo>
                      <a:pt x="366" y="122"/>
                    </a:lnTo>
                    <a:lnTo>
                      <a:pt x="366" y="122"/>
                    </a:lnTo>
                    <a:lnTo>
                      <a:pt x="366" y="122"/>
                    </a:lnTo>
                    <a:lnTo>
                      <a:pt x="371" y="127"/>
                    </a:lnTo>
                    <a:lnTo>
                      <a:pt x="371" y="127"/>
                    </a:lnTo>
                    <a:lnTo>
                      <a:pt x="371" y="127"/>
                    </a:lnTo>
                    <a:lnTo>
                      <a:pt x="371" y="131"/>
                    </a:lnTo>
                    <a:lnTo>
                      <a:pt x="371" y="131"/>
                    </a:lnTo>
                    <a:lnTo>
                      <a:pt x="371" y="131"/>
                    </a:lnTo>
                    <a:lnTo>
                      <a:pt x="375" y="131"/>
                    </a:lnTo>
                    <a:lnTo>
                      <a:pt x="375" y="136"/>
                    </a:lnTo>
                    <a:lnTo>
                      <a:pt x="380" y="140"/>
                    </a:lnTo>
                    <a:lnTo>
                      <a:pt x="384" y="140"/>
                    </a:lnTo>
                    <a:lnTo>
                      <a:pt x="389" y="145"/>
                    </a:lnTo>
                    <a:lnTo>
                      <a:pt x="398" y="149"/>
                    </a:lnTo>
                    <a:lnTo>
                      <a:pt x="398" y="149"/>
                    </a:lnTo>
                    <a:lnTo>
                      <a:pt x="402" y="149"/>
                    </a:lnTo>
                    <a:lnTo>
                      <a:pt x="407" y="149"/>
                    </a:lnTo>
                    <a:lnTo>
                      <a:pt x="407" y="154"/>
                    </a:lnTo>
                    <a:lnTo>
                      <a:pt x="407" y="154"/>
                    </a:lnTo>
                    <a:lnTo>
                      <a:pt x="402" y="154"/>
                    </a:lnTo>
                    <a:lnTo>
                      <a:pt x="402" y="154"/>
                    </a:lnTo>
                    <a:lnTo>
                      <a:pt x="402" y="154"/>
                    </a:lnTo>
                    <a:lnTo>
                      <a:pt x="398" y="154"/>
                    </a:lnTo>
                    <a:lnTo>
                      <a:pt x="398" y="154"/>
                    </a:lnTo>
                    <a:lnTo>
                      <a:pt x="393" y="154"/>
                    </a:lnTo>
                    <a:lnTo>
                      <a:pt x="393" y="154"/>
                    </a:lnTo>
                    <a:lnTo>
                      <a:pt x="393" y="154"/>
                    </a:lnTo>
                    <a:lnTo>
                      <a:pt x="393" y="154"/>
                    </a:lnTo>
                    <a:lnTo>
                      <a:pt x="393" y="154"/>
                    </a:lnTo>
                    <a:lnTo>
                      <a:pt x="393" y="154"/>
                    </a:lnTo>
                    <a:lnTo>
                      <a:pt x="398" y="154"/>
                    </a:lnTo>
                    <a:lnTo>
                      <a:pt x="398" y="154"/>
                    </a:lnTo>
                    <a:lnTo>
                      <a:pt x="393" y="154"/>
                    </a:lnTo>
                    <a:lnTo>
                      <a:pt x="389" y="154"/>
                    </a:lnTo>
                    <a:lnTo>
                      <a:pt x="389" y="154"/>
                    </a:lnTo>
                    <a:lnTo>
                      <a:pt x="389" y="154"/>
                    </a:lnTo>
                    <a:lnTo>
                      <a:pt x="389" y="154"/>
                    </a:lnTo>
                    <a:lnTo>
                      <a:pt x="389" y="154"/>
                    </a:lnTo>
                    <a:lnTo>
                      <a:pt x="389" y="154"/>
                    </a:lnTo>
                    <a:lnTo>
                      <a:pt x="384" y="154"/>
                    </a:lnTo>
                    <a:lnTo>
                      <a:pt x="384" y="154"/>
                    </a:lnTo>
                    <a:lnTo>
                      <a:pt x="384" y="154"/>
                    </a:lnTo>
                    <a:lnTo>
                      <a:pt x="380" y="154"/>
                    </a:lnTo>
                    <a:lnTo>
                      <a:pt x="380" y="154"/>
                    </a:lnTo>
                    <a:lnTo>
                      <a:pt x="375" y="154"/>
                    </a:lnTo>
                    <a:lnTo>
                      <a:pt x="375" y="154"/>
                    </a:lnTo>
                    <a:lnTo>
                      <a:pt x="375" y="154"/>
                    </a:lnTo>
                    <a:lnTo>
                      <a:pt x="375" y="154"/>
                    </a:lnTo>
                    <a:lnTo>
                      <a:pt x="371" y="154"/>
                    </a:lnTo>
                    <a:lnTo>
                      <a:pt x="371" y="154"/>
                    </a:lnTo>
                    <a:lnTo>
                      <a:pt x="366" y="154"/>
                    </a:lnTo>
                    <a:lnTo>
                      <a:pt x="362" y="154"/>
                    </a:lnTo>
                    <a:lnTo>
                      <a:pt x="357" y="149"/>
                    </a:lnTo>
                    <a:lnTo>
                      <a:pt x="357" y="149"/>
                    </a:lnTo>
                    <a:lnTo>
                      <a:pt x="362" y="149"/>
                    </a:lnTo>
                    <a:lnTo>
                      <a:pt x="362" y="149"/>
                    </a:lnTo>
                    <a:lnTo>
                      <a:pt x="357" y="149"/>
                    </a:lnTo>
                    <a:lnTo>
                      <a:pt x="357" y="149"/>
                    </a:lnTo>
                    <a:lnTo>
                      <a:pt x="357" y="145"/>
                    </a:lnTo>
                    <a:lnTo>
                      <a:pt x="362" y="149"/>
                    </a:lnTo>
                    <a:lnTo>
                      <a:pt x="362" y="145"/>
                    </a:lnTo>
                    <a:lnTo>
                      <a:pt x="362" y="145"/>
                    </a:lnTo>
                    <a:lnTo>
                      <a:pt x="362" y="145"/>
                    </a:lnTo>
                    <a:lnTo>
                      <a:pt x="366" y="145"/>
                    </a:lnTo>
                    <a:lnTo>
                      <a:pt x="362" y="145"/>
                    </a:lnTo>
                    <a:lnTo>
                      <a:pt x="357" y="145"/>
                    </a:lnTo>
                    <a:lnTo>
                      <a:pt x="357" y="140"/>
                    </a:lnTo>
                    <a:lnTo>
                      <a:pt x="357" y="140"/>
                    </a:lnTo>
                    <a:lnTo>
                      <a:pt x="353" y="140"/>
                    </a:lnTo>
                    <a:lnTo>
                      <a:pt x="353" y="140"/>
                    </a:lnTo>
                    <a:lnTo>
                      <a:pt x="353" y="140"/>
                    </a:lnTo>
                    <a:lnTo>
                      <a:pt x="353" y="140"/>
                    </a:lnTo>
                    <a:lnTo>
                      <a:pt x="353" y="140"/>
                    </a:lnTo>
                    <a:lnTo>
                      <a:pt x="348" y="140"/>
                    </a:lnTo>
                    <a:lnTo>
                      <a:pt x="344" y="140"/>
                    </a:lnTo>
                    <a:lnTo>
                      <a:pt x="344" y="140"/>
                    </a:lnTo>
                    <a:lnTo>
                      <a:pt x="339" y="140"/>
                    </a:lnTo>
                    <a:lnTo>
                      <a:pt x="334" y="140"/>
                    </a:lnTo>
                    <a:lnTo>
                      <a:pt x="334" y="140"/>
                    </a:lnTo>
                    <a:lnTo>
                      <a:pt x="334" y="140"/>
                    </a:lnTo>
                    <a:lnTo>
                      <a:pt x="330" y="140"/>
                    </a:lnTo>
                    <a:lnTo>
                      <a:pt x="330" y="136"/>
                    </a:lnTo>
                    <a:lnTo>
                      <a:pt x="330" y="136"/>
                    </a:lnTo>
                    <a:lnTo>
                      <a:pt x="330" y="136"/>
                    </a:lnTo>
                    <a:lnTo>
                      <a:pt x="325" y="131"/>
                    </a:lnTo>
                    <a:lnTo>
                      <a:pt x="325" y="131"/>
                    </a:lnTo>
                    <a:lnTo>
                      <a:pt x="330" y="131"/>
                    </a:lnTo>
                    <a:lnTo>
                      <a:pt x="330" y="127"/>
                    </a:lnTo>
                    <a:lnTo>
                      <a:pt x="330" y="127"/>
                    </a:lnTo>
                    <a:lnTo>
                      <a:pt x="330" y="127"/>
                    </a:lnTo>
                    <a:lnTo>
                      <a:pt x="334" y="127"/>
                    </a:lnTo>
                    <a:lnTo>
                      <a:pt x="334" y="127"/>
                    </a:lnTo>
                    <a:lnTo>
                      <a:pt x="334" y="127"/>
                    </a:lnTo>
                    <a:lnTo>
                      <a:pt x="334" y="127"/>
                    </a:lnTo>
                    <a:lnTo>
                      <a:pt x="334" y="127"/>
                    </a:lnTo>
                    <a:lnTo>
                      <a:pt x="339" y="127"/>
                    </a:lnTo>
                    <a:lnTo>
                      <a:pt x="339" y="127"/>
                    </a:lnTo>
                    <a:lnTo>
                      <a:pt x="339" y="122"/>
                    </a:lnTo>
                    <a:lnTo>
                      <a:pt x="339" y="122"/>
                    </a:lnTo>
                    <a:lnTo>
                      <a:pt x="339" y="122"/>
                    </a:lnTo>
                    <a:lnTo>
                      <a:pt x="339" y="122"/>
                    </a:lnTo>
                    <a:lnTo>
                      <a:pt x="339" y="122"/>
                    </a:lnTo>
                    <a:lnTo>
                      <a:pt x="339" y="118"/>
                    </a:lnTo>
                    <a:lnTo>
                      <a:pt x="339" y="118"/>
                    </a:lnTo>
                    <a:lnTo>
                      <a:pt x="339" y="118"/>
                    </a:lnTo>
                    <a:lnTo>
                      <a:pt x="334" y="118"/>
                    </a:lnTo>
                    <a:lnTo>
                      <a:pt x="334" y="118"/>
                    </a:lnTo>
                    <a:lnTo>
                      <a:pt x="334" y="118"/>
                    </a:lnTo>
                    <a:lnTo>
                      <a:pt x="334" y="118"/>
                    </a:lnTo>
                    <a:lnTo>
                      <a:pt x="334" y="118"/>
                    </a:lnTo>
                    <a:lnTo>
                      <a:pt x="334" y="113"/>
                    </a:lnTo>
                    <a:lnTo>
                      <a:pt x="334" y="113"/>
                    </a:lnTo>
                    <a:lnTo>
                      <a:pt x="334" y="113"/>
                    </a:lnTo>
                    <a:lnTo>
                      <a:pt x="339" y="113"/>
                    </a:lnTo>
                    <a:lnTo>
                      <a:pt x="339" y="113"/>
                    </a:lnTo>
                    <a:lnTo>
                      <a:pt x="339" y="113"/>
                    </a:lnTo>
                    <a:lnTo>
                      <a:pt x="339" y="113"/>
                    </a:lnTo>
                    <a:lnTo>
                      <a:pt x="339" y="113"/>
                    </a:lnTo>
                    <a:lnTo>
                      <a:pt x="334" y="108"/>
                    </a:lnTo>
                    <a:lnTo>
                      <a:pt x="334" y="108"/>
                    </a:lnTo>
                    <a:lnTo>
                      <a:pt x="334" y="108"/>
                    </a:lnTo>
                    <a:lnTo>
                      <a:pt x="339" y="108"/>
                    </a:lnTo>
                    <a:lnTo>
                      <a:pt x="339" y="108"/>
                    </a:lnTo>
                    <a:lnTo>
                      <a:pt x="339" y="108"/>
                    </a:lnTo>
                    <a:lnTo>
                      <a:pt x="339" y="104"/>
                    </a:lnTo>
                    <a:lnTo>
                      <a:pt x="344" y="104"/>
                    </a:lnTo>
                    <a:lnTo>
                      <a:pt x="344" y="104"/>
                    </a:lnTo>
                    <a:lnTo>
                      <a:pt x="348" y="104"/>
                    </a:lnTo>
                    <a:lnTo>
                      <a:pt x="348" y="104"/>
                    </a:lnTo>
                    <a:lnTo>
                      <a:pt x="348" y="104"/>
                    </a:lnTo>
                    <a:lnTo>
                      <a:pt x="353" y="104"/>
                    </a:lnTo>
                    <a:lnTo>
                      <a:pt x="353" y="104"/>
                    </a:lnTo>
                    <a:lnTo>
                      <a:pt x="357" y="104"/>
                    </a:lnTo>
                    <a:lnTo>
                      <a:pt x="357" y="104"/>
                    </a:lnTo>
                    <a:moveTo>
                      <a:pt x="524" y="104"/>
                    </a:moveTo>
                    <a:lnTo>
                      <a:pt x="524" y="104"/>
                    </a:lnTo>
                    <a:lnTo>
                      <a:pt x="520" y="104"/>
                    </a:lnTo>
                    <a:lnTo>
                      <a:pt x="520" y="104"/>
                    </a:lnTo>
                    <a:lnTo>
                      <a:pt x="520" y="104"/>
                    </a:lnTo>
                    <a:lnTo>
                      <a:pt x="520" y="104"/>
                    </a:lnTo>
                    <a:lnTo>
                      <a:pt x="515" y="104"/>
                    </a:lnTo>
                    <a:lnTo>
                      <a:pt x="515" y="104"/>
                    </a:lnTo>
                    <a:lnTo>
                      <a:pt x="515" y="99"/>
                    </a:lnTo>
                    <a:lnTo>
                      <a:pt x="515" y="99"/>
                    </a:lnTo>
                    <a:lnTo>
                      <a:pt x="515" y="99"/>
                    </a:lnTo>
                    <a:lnTo>
                      <a:pt x="515" y="95"/>
                    </a:lnTo>
                    <a:lnTo>
                      <a:pt x="515" y="95"/>
                    </a:lnTo>
                    <a:lnTo>
                      <a:pt x="520" y="95"/>
                    </a:lnTo>
                    <a:lnTo>
                      <a:pt x="524" y="95"/>
                    </a:lnTo>
                    <a:lnTo>
                      <a:pt x="524" y="95"/>
                    </a:lnTo>
                    <a:lnTo>
                      <a:pt x="524" y="95"/>
                    </a:lnTo>
                    <a:lnTo>
                      <a:pt x="529" y="99"/>
                    </a:lnTo>
                    <a:lnTo>
                      <a:pt x="529" y="99"/>
                    </a:lnTo>
                    <a:lnTo>
                      <a:pt x="533" y="99"/>
                    </a:lnTo>
                    <a:lnTo>
                      <a:pt x="533" y="99"/>
                    </a:lnTo>
                    <a:lnTo>
                      <a:pt x="533" y="99"/>
                    </a:lnTo>
                    <a:lnTo>
                      <a:pt x="529" y="99"/>
                    </a:lnTo>
                    <a:lnTo>
                      <a:pt x="524" y="104"/>
                    </a:lnTo>
                    <a:lnTo>
                      <a:pt x="524" y="104"/>
                    </a:lnTo>
                    <a:moveTo>
                      <a:pt x="935" y="54"/>
                    </a:moveTo>
                    <a:lnTo>
                      <a:pt x="935" y="54"/>
                    </a:lnTo>
                    <a:lnTo>
                      <a:pt x="940" y="54"/>
                    </a:lnTo>
                    <a:lnTo>
                      <a:pt x="940" y="54"/>
                    </a:lnTo>
                    <a:lnTo>
                      <a:pt x="940" y="54"/>
                    </a:lnTo>
                    <a:lnTo>
                      <a:pt x="940" y="54"/>
                    </a:lnTo>
                    <a:lnTo>
                      <a:pt x="935" y="59"/>
                    </a:lnTo>
                    <a:lnTo>
                      <a:pt x="940" y="59"/>
                    </a:lnTo>
                    <a:lnTo>
                      <a:pt x="935" y="59"/>
                    </a:lnTo>
                    <a:lnTo>
                      <a:pt x="931" y="59"/>
                    </a:lnTo>
                    <a:lnTo>
                      <a:pt x="931" y="59"/>
                    </a:lnTo>
                    <a:lnTo>
                      <a:pt x="926" y="59"/>
                    </a:lnTo>
                    <a:lnTo>
                      <a:pt x="922" y="59"/>
                    </a:lnTo>
                    <a:lnTo>
                      <a:pt x="922" y="54"/>
                    </a:lnTo>
                    <a:lnTo>
                      <a:pt x="922" y="54"/>
                    </a:lnTo>
                    <a:lnTo>
                      <a:pt x="922" y="54"/>
                    </a:lnTo>
                    <a:lnTo>
                      <a:pt x="922" y="54"/>
                    </a:lnTo>
                    <a:lnTo>
                      <a:pt x="922" y="54"/>
                    </a:lnTo>
                    <a:lnTo>
                      <a:pt x="922" y="54"/>
                    </a:lnTo>
                    <a:lnTo>
                      <a:pt x="922" y="54"/>
                    </a:lnTo>
                    <a:lnTo>
                      <a:pt x="922" y="54"/>
                    </a:lnTo>
                    <a:lnTo>
                      <a:pt x="922" y="50"/>
                    </a:lnTo>
                    <a:lnTo>
                      <a:pt x="931" y="54"/>
                    </a:lnTo>
                    <a:lnTo>
                      <a:pt x="935" y="54"/>
                    </a:lnTo>
                    <a:lnTo>
                      <a:pt x="935" y="54"/>
                    </a:lnTo>
                    <a:moveTo>
                      <a:pt x="456" y="45"/>
                    </a:moveTo>
                    <a:lnTo>
                      <a:pt x="456" y="45"/>
                    </a:lnTo>
                    <a:lnTo>
                      <a:pt x="452" y="50"/>
                    </a:lnTo>
                    <a:lnTo>
                      <a:pt x="452" y="50"/>
                    </a:lnTo>
                    <a:lnTo>
                      <a:pt x="447" y="50"/>
                    </a:lnTo>
                    <a:lnTo>
                      <a:pt x="447" y="50"/>
                    </a:lnTo>
                    <a:lnTo>
                      <a:pt x="443" y="50"/>
                    </a:lnTo>
                    <a:lnTo>
                      <a:pt x="438" y="54"/>
                    </a:lnTo>
                    <a:lnTo>
                      <a:pt x="434" y="54"/>
                    </a:lnTo>
                    <a:lnTo>
                      <a:pt x="429" y="54"/>
                    </a:lnTo>
                    <a:lnTo>
                      <a:pt x="425" y="59"/>
                    </a:lnTo>
                    <a:lnTo>
                      <a:pt x="420" y="59"/>
                    </a:lnTo>
                    <a:lnTo>
                      <a:pt x="420" y="59"/>
                    </a:lnTo>
                    <a:lnTo>
                      <a:pt x="416" y="59"/>
                    </a:lnTo>
                    <a:lnTo>
                      <a:pt x="416" y="59"/>
                    </a:lnTo>
                    <a:lnTo>
                      <a:pt x="407" y="63"/>
                    </a:lnTo>
                    <a:lnTo>
                      <a:pt x="402" y="68"/>
                    </a:lnTo>
                    <a:lnTo>
                      <a:pt x="402" y="68"/>
                    </a:lnTo>
                    <a:lnTo>
                      <a:pt x="402" y="68"/>
                    </a:lnTo>
                    <a:lnTo>
                      <a:pt x="402" y="68"/>
                    </a:lnTo>
                    <a:lnTo>
                      <a:pt x="398" y="68"/>
                    </a:lnTo>
                    <a:lnTo>
                      <a:pt x="398" y="68"/>
                    </a:lnTo>
                    <a:lnTo>
                      <a:pt x="398" y="68"/>
                    </a:lnTo>
                    <a:lnTo>
                      <a:pt x="398" y="72"/>
                    </a:lnTo>
                    <a:lnTo>
                      <a:pt x="398" y="72"/>
                    </a:lnTo>
                    <a:lnTo>
                      <a:pt x="393" y="72"/>
                    </a:lnTo>
                    <a:lnTo>
                      <a:pt x="393" y="72"/>
                    </a:lnTo>
                    <a:lnTo>
                      <a:pt x="393" y="72"/>
                    </a:lnTo>
                    <a:lnTo>
                      <a:pt x="393" y="72"/>
                    </a:lnTo>
                    <a:lnTo>
                      <a:pt x="398" y="72"/>
                    </a:lnTo>
                    <a:lnTo>
                      <a:pt x="398" y="72"/>
                    </a:lnTo>
                    <a:lnTo>
                      <a:pt x="398" y="72"/>
                    </a:lnTo>
                    <a:lnTo>
                      <a:pt x="393" y="77"/>
                    </a:lnTo>
                    <a:lnTo>
                      <a:pt x="393" y="77"/>
                    </a:lnTo>
                    <a:lnTo>
                      <a:pt x="393" y="77"/>
                    </a:lnTo>
                    <a:lnTo>
                      <a:pt x="393" y="77"/>
                    </a:lnTo>
                    <a:lnTo>
                      <a:pt x="389" y="77"/>
                    </a:lnTo>
                    <a:lnTo>
                      <a:pt x="389" y="77"/>
                    </a:lnTo>
                    <a:lnTo>
                      <a:pt x="393" y="77"/>
                    </a:lnTo>
                    <a:lnTo>
                      <a:pt x="393" y="77"/>
                    </a:lnTo>
                    <a:lnTo>
                      <a:pt x="389" y="81"/>
                    </a:lnTo>
                    <a:lnTo>
                      <a:pt x="389" y="81"/>
                    </a:lnTo>
                    <a:lnTo>
                      <a:pt x="384" y="77"/>
                    </a:lnTo>
                    <a:lnTo>
                      <a:pt x="384" y="77"/>
                    </a:lnTo>
                    <a:lnTo>
                      <a:pt x="384" y="81"/>
                    </a:lnTo>
                    <a:lnTo>
                      <a:pt x="384" y="81"/>
                    </a:lnTo>
                    <a:lnTo>
                      <a:pt x="384" y="81"/>
                    </a:lnTo>
                    <a:lnTo>
                      <a:pt x="384" y="81"/>
                    </a:lnTo>
                    <a:lnTo>
                      <a:pt x="384" y="81"/>
                    </a:lnTo>
                    <a:lnTo>
                      <a:pt x="380" y="81"/>
                    </a:lnTo>
                    <a:lnTo>
                      <a:pt x="380" y="81"/>
                    </a:lnTo>
                    <a:lnTo>
                      <a:pt x="380" y="81"/>
                    </a:lnTo>
                    <a:lnTo>
                      <a:pt x="384" y="86"/>
                    </a:lnTo>
                    <a:lnTo>
                      <a:pt x="384" y="86"/>
                    </a:lnTo>
                    <a:lnTo>
                      <a:pt x="384" y="86"/>
                    </a:lnTo>
                    <a:lnTo>
                      <a:pt x="384" y="90"/>
                    </a:lnTo>
                    <a:lnTo>
                      <a:pt x="375" y="90"/>
                    </a:lnTo>
                    <a:lnTo>
                      <a:pt x="380" y="90"/>
                    </a:lnTo>
                    <a:lnTo>
                      <a:pt x="380" y="95"/>
                    </a:lnTo>
                    <a:lnTo>
                      <a:pt x="380" y="95"/>
                    </a:lnTo>
                    <a:lnTo>
                      <a:pt x="380" y="95"/>
                    </a:lnTo>
                    <a:lnTo>
                      <a:pt x="380" y="95"/>
                    </a:lnTo>
                    <a:lnTo>
                      <a:pt x="380" y="95"/>
                    </a:lnTo>
                    <a:lnTo>
                      <a:pt x="380" y="95"/>
                    </a:lnTo>
                    <a:lnTo>
                      <a:pt x="375" y="95"/>
                    </a:lnTo>
                    <a:lnTo>
                      <a:pt x="375" y="95"/>
                    </a:lnTo>
                    <a:lnTo>
                      <a:pt x="375" y="95"/>
                    </a:lnTo>
                    <a:lnTo>
                      <a:pt x="375" y="95"/>
                    </a:lnTo>
                    <a:lnTo>
                      <a:pt x="380" y="99"/>
                    </a:lnTo>
                    <a:lnTo>
                      <a:pt x="380" y="99"/>
                    </a:lnTo>
                    <a:lnTo>
                      <a:pt x="375" y="99"/>
                    </a:lnTo>
                    <a:lnTo>
                      <a:pt x="375" y="104"/>
                    </a:lnTo>
                    <a:lnTo>
                      <a:pt x="371" y="104"/>
                    </a:lnTo>
                    <a:lnTo>
                      <a:pt x="371" y="104"/>
                    </a:lnTo>
                    <a:lnTo>
                      <a:pt x="366" y="104"/>
                    </a:lnTo>
                    <a:lnTo>
                      <a:pt x="366" y="104"/>
                    </a:lnTo>
                    <a:lnTo>
                      <a:pt x="362" y="104"/>
                    </a:lnTo>
                    <a:lnTo>
                      <a:pt x="357" y="104"/>
                    </a:lnTo>
                    <a:lnTo>
                      <a:pt x="353" y="104"/>
                    </a:lnTo>
                    <a:lnTo>
                      <a:pt x="353" y="104"/>
                    </a:lnTo>
                    <a:lnTo>
                      <a:pt x="348" y="104"/>
                    </a:lnTo>
                    <a:lnTo>
                      <a:pt x="348" y="104"/>
                    </a:lnTo>
                    <a:lnTo>
                      <a:pt x="344" y="104"/>
                    </a:lnTo>
                    <a:lnTo>
                      <a:pt x="344" y="99"/>
                    </a:lnTo>
                    <a:lnTo>
                      <a:pt x="339" y="99"/>
                    </a:lnTo>
                    <a:lnTo>
                      <a:pt x="339" y="95"/>
                    </a:lnTo>
                    <a:lnTo>
                      <a:pt x="339" y="95"/>
                    </a:lnTo>
                    <a:lnTo>
                      <a:pt x="339" y="95"/>
                    </a:lnTo>
                    <a:lnTo>
                      <a:pt x="339" y="95"/>
                    </a:lnTo>
                    <a:lnTo>
                      <a:pt x="344" y="95"/>
                    </a:lnTo>
                    <a:lnTo>
                      <a:pt x="344" y="95"/>
                    </a:lnTo>
                    <a:lnTo>
                      <a:pt x="344" y="95"/>
                    </a:lnTo>
                    <a:lnTo>
                      <a:pt x="344" y="90"/>
                    </a:lnTo>
                    <a:lnTo>
                      <a:pt x="344" y="90"/>
                    </a:lnTo>
                    <a:lnTo>
                      <a:pt x="348" y="90"/>
                    </a:lnTo>
                    <a:lnTo>
                      <a:pt x="348" y="90"/>
                    </a:lnTo>
                    <a:lnTo>
                      <a:pt x="348" y="86"/>
                    </a:lnTo>
                    <a:lnTo>
                      <a:pt x="348" y="86"/>
                    </a:lnTo>
                    <a:lnTo>
                      <a:pt x="353" y="81"/>
                    </a:lnTo>
                    <a:lnTo>
                      <a:pt x="357" y="81"/>
                    </a:lnTo>
                    <a:lnTo>
                      <a:pt x="353" y="81"/>
                    </a:lnTo>
                    <a:lnTo>
                      <a:pt x="353" y="81"/>
                    </a:lnTo>
                    <a:lnTo>
                      <a:pt x="348" y="81"/>
                    </a:lnTo>
                    <a:lnTo>
                      <a:pt x="348" y="81"/>
                    </a:lnTo>
                    <a:lnTo>
                      <a:pt x="348" y="81"/>
                    </a:lnTo>
                    <a:lnTo>
                      <a:pt x="348" y="81"/>
                    </a:lnTo>
                    <a:lnTo>
                      <a:pt x="348" y="77"/>
                    </a:lnTo>
                    <a:lnTo>
                      <a:pt x="353" y="77"/>
                    </a:lnTo>
                    <a:lnTo>
                      <a:pt x="353" y="72"/>
                    </a:lnTo>
                    <a:lnTo>
                      <a:pt x="353" y="72"/>
                    </a:lnTo>
                    <a:lnTo>
                      <a:pt x="353" y="72"/>
                    </a:lnTo>
                    <a:lnTo>
                      <a:pt x="348" y="72"/>
                    </a:lnTo>
                    <a:lnTo>
                      <a:pt x="348" y="72"/>
                    </a:lnTo>
                    <a:lnTo>
                      <a:pt x="348" y="72"/>
                    </a:lnTo>
                    <a:lnTo>
                      <a:pt x="344" y="72"/>
                    </a:lnTo>
                    <a:lnTo>
                      <a:pt x="348" y="72"/>
                    </a:lnTo>
                    <a:lnTo>
                      <a:pt x="348" y="68"/>
                    </a:lnTo>
                    <a:lnTo>
                      <a:pt x="348" y="68"/>
                    </a:lnTo>
                    <a:lnTo>
                      <a:pt x="348" y="72"/>
                    </a:lnTo>
                    <a:lnTo>
                      <a:pt x="353" y="72"/>
                    </a:lnTo>
                    <a:lnTo>
                      <a:pt x="353" y="72"/>
                    </a:lnTo>
                    <a:lnTo>
                      <a:pt x="353" y="72"/>
                    </a:lnTo>
                    <a:lnTo>
                      <a:pt x="357" y="68"/>
                    </a:lnTo>
                    <a:lnTo>
                      <a:pt x="353" y="68"/>
                    </a:lnTo>
                    <a:lnTo>
                      <a:pt x="353" y="68"/>
                    </a:lnTo>
                    <a:lnTo>
                      <a:pt x="353" y="68"/>
                    </a:lnTo>
                    <a:lnTo>
                      <a:pt x="357" y="68"/>
                    </a:lnTo>
                    <a:lnTo>
                      <a:pt x="357" y="68"/>
                    </a:lnTo>
                    <a:lnTo>
                      <a:pt x="357" y="68"/>
                    </a:lnTo>
                    <a:lnTo>
                      <a:pt x="362" y="68"/>
                    </a:lnTo>
                    <a:lnTo>
                      <a:pt x="362" y="68"/>
                    </a:lnTo>
                    <a:lnTo>
                      <a:pt x="362" y="63"/>
                    </a:lnTo>
                    <a:lnTo>
                      <a:pt x="362" y="63"/>
                    </a:lnTo>
                    <a:lnTo>
                      <a:pt x="366" y="63"/>
                    </a:lnTo>
                    <a:lnTo>
                      <a:pt x="366" y="63"/>
                    </a:lnTo>
                    <a:lnTo>
                      <a:pt x="362" y="59"/>
                    </a:lnTo>
                    <a:lnTo>
                      <a:pt x="366" y="59"/>
                    </a:lnTo>
                    <a:lnTo>
                      <a:pt x="366" y="59"/>
                    </a:lnTo>
                    <a:lnTo>
                      <a:pt x="371" y="59"/>
                    </a:lnTo>
                    <a:lnTo>
                      <a:pt x="371" y="54"/>
                    </a:lnTo>
                    <a:lnTo>
                      <a:pt x="371" y="54"/>
                    </a:lnTo>
                    <a:lnTo>
                      <a:pt x="375" y="54"/>
                    </a:lnTo>
                    <a:lnTo>
                      <a:pt x="380" y="54"/>
                    </a:lnTo>
                    <a:lnTo>
                      <a:pt x="380" y="54"/>
                    </a:lnTo>
                    <a:lnTo>
                      <a:pt x="380" y="54"/>
                    </a:lnTo>
                    <a:lnTo>
                      <a:pt x="380" y="50"/>
                    </a:lnTo>
                    <a:lnTo>
                      <a:pt x="384" y="50"/>
                    </a:lnTo>
                    <a:lnTo>
                      <a:pt x="384" y="50"/>
                    </a:lnTo>
                    <a:lnTo>
                      <a:pt x="389" y="54"/>
                    </a:lnTo>
                    <a:lnTo>
                      <a:pt x="389" y="54"/>
                    </a:lnTo>
                    <a:lnTo>
                      <a:pt x="389" y="50"/>
                    </a:lnTo>
                    <a:lnTo>
                      <a:pt x="389" y="50"/>
                    </a:lnTo>
                    <a:lnTo>
                      <a:pt x="389" y="50"/>
                    </a:lnTo>
                    <a:lnTo>
                      <a:pt x="389" y="50"/>
                    </a:lnTo>
                    <a:lnTo>
                      <a:pt x="389" y="50"/>
                    </a:lnTo>
                    <a:lnTo>
                      <a:pt x="389" y="50"/>
                    </a:lnTo>
                    <a:lnTo>
                      <a:pt x="393" y="50"/>
                    </a:lnTo>
                    <a:lnTo>
                      <a:pt x="393" y="50"/>
                    </a:lnTo>
                    <a:lnTo>
                      <a:pt x="398" y="50"/>
                    </a:lnTo>
                    <a:lnTo>
                      <a:pt x="402" y="50"/>
                    </a:lnTo>
                    <a:lnTo>
                      <a:pt x="407" y="50"/>
                    </a:lnTo>
                    <a:lnTo>
                      <a:pt x="407" y="50"/>
                    </a:lnTo>
                    <a:lnTo>
                      <a:pt x="411" y="45"/>
                    </a:lnTo>
                    <a:lnTo>
                      <a:pt x="420" y="45"/>
                    </a:lnTo>
                    <a:lnTo>
                      <a:pt x="420" y="45"/>
                    </a:lnTo>
                    <a:lnTo>
                      <a:pt x="425" y="45"/>
                    </a:lnTo>
                    <a:lnTo>
                      <a:pt x="425" y="41"/>
                    </a:lnTo>
                    <a:lnTo>
                      <a:pt x="425" y="41"/>
                    </a:lnTo>
                    <a:lnTo>
                      <a:pt x="429" y="41"/>
                    </a:lnTo>
                    <a:lnTo>
                      <a:pt x="429" y="41"/>
                    </a:lnTo>
                    <a:lnTo>
                      <a:pt x="429" y="41"/>
                    </a:lnTo>
                    <a:lnTo>
                      <a:pt x="429" y="41"/>
                    </a:lnTo>
                    <a:lnTo>
                      <a:pt x="429" y="41"/>
                    </a:lnTo>
                    <a:lnTo>
                      <a:pt x="429" y="41"/>
                    </a:lnTo>
                    <a:lnTo>
                      <a:pt x="434" y="36"/>
                    </a:lnTo>
                    <a:lnTo>
                      <a:pt x="434" y="36"/>
                    </a:lnTo>
                    <a:lnTo>
                      <a:pt x="438" y="36"/>
                    </a:lnTo>
                    <a:lnTo>
                      <a:pt x="443" y="32"/>
                    </a:lnTo>
                    <a:lnTo>
                      <a:pt x="443" y="32"/>
                    </a:lnTo>
                    <a:lnTo>
                      <a:pt x="443" y="32"/>
                    </a:lnTo>
                    <a:lnTo>
                      <a:pt x="447" y="32"/>
                    </a:lnTo>
                    <a:lnTo>
                      <a:pt x="452" y="32"/>
                    </a:lnTo>
                    <a:lnTo>
                      <a:pt x="456" y="36"/>
                    </a:lnTo>
                    <a:lnTo>
                      <a:pt x="461" y="36"/>
                    </a:lnTo>
                    <a:lnTo>
                      <a:pt x="461" y="36"/>
                    </a:lnTo>
                    <a:lnTo>
                      <a:pt x="461" y="36"/>
                    </a:lnTo>
                    <a:lnTo>
                      <a:pt x="461" y="36"/>
                    </a:lnTo>
                    <a:lnTo>
                      <a:pt x="461" y="41"/>
                    </a:lnTo>
                    <a:lnTo>
                      <a:pt x="461" y="41"/>
                    </a:lnTo>
                    <a:lnTo>
                      <a:pt x="461" y="41"/>
                    </a:lnTo>
                    <a:lnTo>
                      <a:pt x="456" y="45"/>
                    </a:lnTo>
                    <a:lnTo>
                      <a:pt x="456" y="45"/>
                    </a:lnTo>
                    <a:lnTo>
                      <a:pt x="456" y="45"/>
                    </a:lnTo>
                    <a:moveTo>
                      <a:pt x="791" y="4"/>
                    </a:moveTo>
                    <a:lnTo>
                      <a:pt x="791" y="4"/>
                    </a:lnTo>
                    <a:lnTo>
                      <a:pt x="791" y="4"/>
                    </a:lnTo>
                    <a:lnTo>
                      <a:pt x="795" y="4"/>
                    </a:lnTo>
                    <a:lnTo>
                      <a:pt x="800" y="4"/>
                    </a:lnTo>
                    <a:lnTo>
                      <a:pt x="804" y="4"/>
                    </a:lnTo>
                    <a:lnTo>
                      <a:pt x="804" y="4"/>
                    </a:lnTo>
                    <a:lnTo>
                      <a:pt x="804" y="9"/>
                    </a:lnTo>
                    <a:lnTo>
                      <a:pt x="804" y="9"/>
                    </a:lnTo>
                    <a:lnTo>
                      <a:pt x="804" y="9"/>
                    </a:lnTo>
                    <a:lnTo>
                      <a:pt x="800" y="14"/>
                    </a:lnTo>
                    <a:lnTo>
                      <a:pt x="795" y="14"/>
                    </a:lnTo>
                    <a:lnTo>
                      <a:pt x="795" y="14"/>
                    </a:lnTo>
                    <a:lnTo>
                      <a:pt x="804" y="14"/>
                    </a:lnTo>
                    <a:lnTo>
                      <a:pt x="809" y="14"/>
                    </a:lnTo>
                    <a:lnTo>
                      <a:pt x="809" y="14"/>
                    </a:lnTo>
                    <a:lnTo>
                      <a:pt x="813" y="14"/>
                    </a:lnTo>
                    <a:lnTo>
                      <a:pt x="813" y="14"/>
                    </a:lnTo>
                    <a:lnTo>
                      <a:pt x="813" y="14"/>
                    </a:lnTo>
                    <a:lnTo>
                      <a:pt x="818" y="14"/>
                    </a:lnTo>
                    <a:lnTo>
                      <a:pt x="818" y="14"/>
                    </a:lnTo>
                    <a:lnTo>
                      <a:pt x="822" y="14"/>
                    </a:lnTo>
                    <a:lnTo>
                      <a:pt x="827" y="14"/>
                    </a:lnTo>
                    <a:lnTo>
                      <a:pt x="827" y="14"/>
                    </a:lnTo>
                    <a:lnTo>
                      <a:pt x="827" y="18"/>
                    </a:lnTo>
                    <a:lnTo>
                      <a:pt x="827" y="18"/>
                    </a:lnTo>
                    <a:lnTo>
                      <a:pt x="827" y="23"/>
                    </a:lnTo>
                    <a:lnTo>
                      <a:pt x="827" y="23"/>
                    </a:lnTo>
                    <a:lnTo>
                      <a:pt x="827" y="23"/>
                    </a:lnTo>
                    <a:lnTo>
                      <a:pt x="827" y="23"/>
                    </a:lnTo>
                    <a:lnTo>
                      <a:pt x="831" y="23"/>
                    </a:lnTo>
                    <a:lnTo>
                      <a:pt x="831" y="23"/>
                    </a:lnTo>
                    <a:lnTo>
                      <a:pt x="831" y="23"/>
                    </a:lnTo>
                    <a:lnTo>
                      <a:pt x="840" y="23"/>
                    </a:lnTo>
                    <a:lnTo>
                      <a:pt x="840" y="23"/>
                    </a:lnTo>
                    <a:lnTo>
                      <a:pt x="840" y="18"/>
                    </a:lnTo>
                    <a:lnTo>
                      <a:pt x="840" y="18"/>
                    </a:lnTo>
                    <a:lnTo>
                      <a:pt x="836" y="18"/>
                    </a:lnTo>
                    <a:lnTo>
                      <a:pt x="840" y="18"/>
                    </a:lnTo>
                    <a:lnTo>
                      <a:pt x="840" y="18"/>
                    </a:lnTo>
                    <a:lnTo>
                      <a:pt x="845" y="18"/>
                    </a:lnTo>
                    <a:lnTo>
                      <a:pt x="849" y="18"/>
                    </a:lnTo>
                    <a:lnTo>
                      <a:pt x="854" y="18"/>
                    </a:lnTo>
                    <a:lnTo>
                      <a:pt x="859" y="14"/>
                    </a:lnTo>
                    <a:lnTo>
                      <a:pt x="868" y="14"/>
                    </a:lnTo>
                    <a:lnTo>
                      <a:pt x="872" y="14"/>
                    </a:lnTo>
                    <a:lnTo>
                      <a:pt x="872" y="18"/>
                    </a:lnTo>
                    <a:lnTo>
                      <a:pt x="877" y="18"/>
                    </a:lnTo>
                    <a:lnTo>
                      <a:pt x="877" y="18"/>
                    </a:lnTo>
                    <a:lnTo>
                      <a:pt x="881" y="18"/>
                    </a:lnTo>
                    <a:lnTo>
                      <a:pt x="881" y="18"/>
                    </a:lnTo>
                    <a:lnTo>
                      <a:pt x="881" y="23"/>
                    </a:lnTo>
                    <a:lnTo>
                      <a:pt x="881" y="18"/>
                    </a:lnTo>
                    <a:lnTo>
                      <a:pt x="886" y="18"/>
                    </a:lnTo>
                    <a:lnTo>
                      <a:pt x="886" y="18"/>
                    </a:lnTo>
                    <a:lnTo>
                      <a:pt x="886" y="18"/>
                    </a:lnTo>
                    <a:lnTo>
                      <a:pt x="890" y="23"/>
                    </a:lnTo>
                    <a:lnTo>
                      <a:pt x="895" y="23"/>
                    </a:lnTo>
                    <a:lnTo>
                      <a:pt x="895" y="23"/>
                    </a:lnTo>
                    <a:lnTo>
                      <a:pt x="895" y="27"/>
                    </a:lnTo>
                    <a:lnTo>
                      <a:pt x="895" y="27"/>
                    </a:lnTo>
                    <a:lnTo>
                      <a:pt x="895" y="27"/>
                    </a:lnTo>
                    <a:lnTo>
                      <a:pt x="899" y="23"/>
                    </a:lnTo>
                    <a:lnTo>
                      <a:pt x="899" y="23"/>
                    </a:lnTo>
                    <a:lnTo>
                      <a:pt x="899" y="23"/>
                    </a:lnTo>
                    <a:lnTo>
                      <a:pt x="895" y="23"/>
                    </a:lnTo>
                    <a:lnTo>
                      <a:pt x="895" y="23"/>
                    </a:lnTo>
                    <a:lnTo>
                      <a:pt x="895" y="23"/>
                    </a:lnTo>
                    <a:lnTo>
                      <a:pt x="895" y="23"/>
                    </a:lnTo>
                    <a:lnTo>
                      <a:pt x="899" y="23"/>
                    </a:lnTo>
                    <a:lnTo>
                      <a:pt x="899" y="23"/>
                    </a:lnTo>
                    <a:lnTo>
                      <a:pt x="908" y="27"/>
                    </a:lnTo>
                    <a:lnTo>
                      <a:pt x="908" y="27"/>
                    </a:lnTo>
                    <a:lnTo>
                      <a:pt x="913" y="27"/>
                    </a:lnTo>
                    <a:lnTo>
                      <a:pt x="913" y="32"/>
                    </a:lnTo>
                    <a:lnTo>
                      <a:pt x="913" y="32"/>
                    </a:lnTo>
                    <a:lnTo>
                      <a:pt x="913" y="32"/>
                    </a:lnTo>
                    <a:lnTo>
                      <a:pt x="913" y="32"/>
                    </a:lnTo>
                    <a:lnTo>
                      <a:pt x="913" y="32"/>
                    </a:lnTo>
                    <a:lnTo>
                      <a:pt x="913" y="32"/>
                    </a:lnTo>
                    <a:lnTo>
                      <a:pt x="908" y="32"/>
                    </a:lnTo>
                    <a:lnTo>
                      <a:pt x="908" y="32"/>
                    </a:lnTo>
                    <a:lnTo>
                      <a:pt x="899" y="27"/>
                    </a:lnTo>
                    <a:lnTo>
                      <a:pt x="899" y="27"/>
                    </a:lnTo>
                    <a:lnTo>
                      <a:pt x="899" y="27"/>
                    </a:lnTo>
                    <a:lnTo>
                      <a:pt x="899" y="32"/>
                    </a:lnTo>
                    <a:lnTo>
                      <a:pt x="904" y="32"/>
                    </a:lnTo>
                    <a:lnTo>
                      <a:pt x="908" y="32"/>
                    </a:lnTo>
                    <a:lnTo>
                      <a:pt x="908" y="32"/>
                    </a:lnTo>
                    <a:lnTo>
                      <a:pt x="908" y="32"/>
                    </a:lnTo>
                    <a:lnTo>
                      <a:pt x="913" y="36"/>
                    </a:lnTo>
                    <a:lnTo>
                      <a:pt x="917" y="36"/>
                    </a:lnTo>
                    <a:lnTo>
                      <a:pt x="917" y="36"/>
                    </a:lnTo>
                    <a:lnTo>
                      <a:pt x="922" y="36"/>
                    </a:lnTo>
                    <a:lnTo>
                      <a:pt x="922" y="45"/>
                    </a:lnTo>
                    <a:lnTo>
                      <a:pt x="917" y="45"/>
                    </a:lnTo>
                    <a:lnTo>
                      <a:pt x="917" y="50"/>
                    </a:lnTo>
                    <a:lnTo>
                      <a:pt x="913" y="50"/>
                    </a:lnTo>
                    <a:lnTo>
                      <a:pt x="908" y="54"/>
                    </a:lnTo>
                    <a:lnTo>
                      <a:pt x="908" y="54"/>
                    </a:lnTo>
                    <a:lnTo>
                      <a:pt x="908" y="54"/>
                    </a:lnTo>
                    <a:lnTo>
                      <a:pt x="904" y="59"/>
                    </a:lnTo>
                    <a:lnTo>
                      <a:pt x="904" y="59"/>
                    </a:lnTo>
                    <a:lnTo>
                      <a:pt x="908" y="59"/>
                    </a:lnTo>
                    <a:lnTo>
                      <a:pt x="908" y="59"/>
                    </a:lnTo>
                    <a:lnTo>
                      <a:pt x="908" y="59"/>
                    </a:lnTo>
                    <a:lnTo>
                      <a:pt x="904" y="63"/>
                    </a:lnTo>
                    <a:lnTo>
                      <a:pt x="904" y="63"/>
                    </a:lnTo>
                    <a:lnTo>
                      <a:pt x="899" y="68"/>
                    </a:lnTo>
                    <a:lnTo>
                      <a:pt x="899" y="72"/>
                    </a:lnTo>
                    <a:lnTo>
                      <a:pt x="895" y="72"/>
                    </a:lnTo>
                    <a:lnTo>
                      <a:pt x="890" y="72"/>
                    </a:lnTo>
                    <a:lnTo>
                      <a:pt x="895" y="77"/>
                    </a:lnTo>
                    <a:lnTo>
                      <a:pt x="890" y="77"/>
                    </a:lnTo>
                    <a:lnTo>
                      <a:pt x="886" y="77"/>
                    </a:lnTo>
                    <a:lnTo>
                      <a:pt x="890" y="86"/>
                    </a:lnTo>
                    <a:lnTo>
                      <a:pt x="890" y="86"/>
                    </a:lnTo>
                    <a:lnTo>
                      <a:pt x="886" y="86"/>
                    </a:lnTo>
                    <a:lnTo>
                      <a:pt x="890" y="86"/>
                    </a:lnTo>
                    <a:lnTo>
                      <a:pt x="890" y="86"/>
                    </a:lnTo>
                    <a:lnTo>
                      <a:pt x="895" y="86"/>
                    </a:lnTo>
                    <a:lnTo>
                      <a:pt x="895" y="81"/>
                    </a:lnTo>
                    <a:lnTo>
                      <a:pt x="895" y="81"/>
                    </a:lnTo>
                    <a:lnTo>
                      <a:pt x="895" y="81"/>
                    </a:lnTo>
                    <a:lnTo>
                      <a:pt x="895" y="81"/>
                    </a:lnTo>
                    <a:lnTo>
                      <a:pt x="899" y="81"/>
                    </a:lnTo>
                    <a:lnTo>
                      <a:pt x="904" y="81"/>
                    </a:lnTo>
                    <a:lnTo>
                      <a:pt x="908" y="77"/>
                    </a:lnTo>
                    <a:lnTo>
                      <a:pt x="908" y="77"/>
                    </a:lnTo>
                    <a:lnTo>
                      <a:pt x="908" y="77"/>
                    </a:lnTo>
                    <a:lnTo>
                      <a:pt x="908" y="77"/>
                    </a:lnTo>
                    <a:lnTo>
                      <a:pt x="908" y="77"/>
                    </a:lnTo>
                    <a:lnTo>
                      <a:pt x="913" y="77"/>
                    </a:lnTo>
                    <a:lnTo>
                      <a:pt x="917" y="72"/>
                    </a:lnTo>
                    <a:lnTo>
                      <a:pt x="917" y="72"/>
                    </a:lnTo>
                    <a:lnTo>
                      <a:pt x="917" y="72"/>
                    </a:lnTo>
                    <a:lnTo>
                      <a:pt x="917" y="72"/>
                    </a:lnTo>
                    <a:lnTo>
                      <a:pt x="922" y="72"/>
                    </a:lnTo>
                    <a:lnTo>
                      <a:pt x="922" y="68"/>
                    </a:lnTo>
                    <a:lnTo>
                      <a:pt x="926" y="68"/>
                    </a:lnTo>
                    <a:lnTo>
                      <a:pt x="926" y="68"/>
                    </a:lnTo>
                    <a:lnTo>
                      <a:pt x="926" y="68"/>
                    </a:lnTo>
                    <a:lnTo>
                      <a:pt x="922" y="68"/>
                    </a:lnTo>
                    <a:lnTo>
                      <a:pt x="922" y="68"/>
                    </a:lnTo>
                    <a:lnTo>
                      <a:pt x="917" y="68"/>
                    </a:lnTo>
                    <a:lnTo>
                      <a:pt x="917" y="68"/>
                    </a:lnTo>
                    <a:lnTo>
                      <a:pt x="913" y="68"/>
                    </a:lnTo>
                    <a:lnTo>
                      <a:pt x="913" y="68"/>
                    </a:lnTo>
                    <a:lnTo>
                      <a:pt x="913" y="63"/>
                    </a:lnTo>
                    <a:lnTo>
                      <a:pt x="913" y="63"/>
                    </a:lnTo>
                    <a:lnTo>
                      <a:pt x="913" y="63"/>
                    </a:lnTo>
                    <a:lnTo>
                      <a:pt x="913" y="63"/>
                    </a:lnTo>
                    <a:lnTo>
                      <a:pt x="922" y="63"/>
                    </a:lnTo>
                    <a:lnTo>
                      <a:pt x="922" y="63"/>
                    </a:lnTo>
                    <a:lnTo>
                      <a:pt x="922" y="63"/>
                    </a:lnTo>
                    <a:lnTo>
                      <a:pt x="926" y="59"/>
                    </a:lnTo>
                    <a:lnTo>
                      <a:pt x="926" y="63"/>
                    </a:lnTo>
                    <a:lnTo>
                      <a:pt x="926" y="63"/>
                    </a:lnTo>
                    <a:lnTo>
                      <a:pt x="926" y="63"/>
                    </a:lnTo>
                    <a:lnTo>
                      <a:pt x="926" y="63"/>
                    </a:lnTo>
                    <a:lnTo>
                      <a:pt x="931" y="63"/>
                    </a:lnTo>
                    <a:lnTo>
                      <a:pt x="935" y="68"/>
                    </a:lnTo>
                    <a:lnTo>
                      <a:pt x="940" y="68"/>
                    </a:lnTo>
                    <a:lnTo>
                      <a:pt x="940" y="68"/>
                    </a:lnTo>
                    <a:lnTo>
                      <a:pt x="944" y="63"/>
                    </a:lnTo>
                    <a:lnTo>
                      <a:pt x="944" y="63"/>
                    </a:lnTo>
                    <a:lnTo>
                      <a:pt x="944" y="63"/>
                    </a:lnTo>
                    <a:lnTo>
                      <a:pt x="940" y="63"/>
                    </a:lnTo>
                    <a:lnTo>
                      <a:pt x="940" y="63"/>
                    </a:lnTo>
                    <a:lnTo>
                      <a:pt x="944" y="63"/>
                    </a:lnTo>
                    <a:lnTo>
                      <a:pt x="949" y="63"/>
                    </a:lnTo>
                    <a:lnTo>
                      <a:pt x="949" y="63"/>
                    </a:lnTo>
                    <a:lnTo>
                      <a:pt x="953" y="68"/>
                    </a:lnTo>
                    <a:lnTo>
                      <a:pt x="953" y="68"/>
                    </a:lnTo>
                    <a:lnTo>
                      <a:pt x="953" y="68"/>
                    </a:lnTo>
                    <a:lnTo>
                      <a:pt x="958" y="72"/>
                    </a:lnTo>
                    <a:lnTo>
                      <a:pt x="958" y="72"/>
                    </a:lnTo>
                    <a:lnTo>
                      <a:pt x="962" y="77"/>
                    </a:lnTo>
                    <a:lnTo>
                      <a:pt x="967" y="77"/>
                    </a:lnTo>
                    <a:lnTo>
                      <a:pt x="967" y="77"/>
                    </a:lnTo>
                    <a:lnTo>
                      <a:pt x="967" y="81"/>
                    </a:lnTo>
                    <a:lnTo>
                      <a:pt x="967" y="81"/>
                    </a:lnTo>
                    <a:lnTo>
                      <a:pt x="967" y="81"/>
                    </a:lnTo>
                    <a:lnTo>
                      <a:pt x="971" y="81"/>
                    </a:lnTo>
                    <a:lnTo>
                      <a:pt x="971" y="86"/>
                    </a:lnTo>
                    <a:lnTo>
                      <a:pt x="976" y="86"/>
                    </a:lnTo>
                    <a:lnTo>
                      <a:pt x="976" y="81"/>
                    </a:lnTo>
                    <a:lnTo>
                      <a:pt x="976" y="81"/>
                    </a:lnTo>
                    <a:lnTo>
                      <a:pt x="971" y="81"/>
                    </a:lnTo>
                    <a:lnTo>
                      <a:pt x="971" y="81"/>
                    </a:lnTo>
                    <a:lnTo>
                      <a:pt x="967" y="81"/>
                    </a:lnTo>
                    <a:lnTo>
                      <a:pt x="967" y="81"/>
                    </a:lnTo>
                    <a:lnTo>
                      <a:pt x="967" y="77"/>
                    </a:lnTo>
                    <a:lnTo>
                      <a:pt x="967" y="77"/>
                    </a:lnTo>
                    <a:lnTo>
                      <a:pt x="967" y="77"/>
                    </a:lnTo>
                    <a:lnTo>
                      <a:pt x="962" y="72"/>
                    </a:lnTo>
                    <a:lnTo>
                      <a:pt x="962" y="72"/>
                    </a:lnTo>
                    <a:lnTo>
                      <a:pt x="962" y="72"/>
                    </a:lnTo>
                    <a:lnTo>
                      <a:pt x="962" y="72"/>
                    </a:lnTo>
                    <a:lnTo>
                      <a:pt x="962" y="72"/>
                    </a:lnTo>
                    <a:lnTo>
                      <a:pt x="962" y="72"/>
                    </a:lnTo>
                    <a:lnTo>
                      <a:pt x="962" y="72"/>
                    </a:lnTo>
                    <a:lnTo>
                      <a:pt x="958" y="68"/>
                    </a:lnTo>
                    <a:lnTo>
                      <a:pt x="958" y="68"/>
                    </a:lnTo>
                    <a:lnTo>
                      <a:pt x="958" y="68"/>
                    </a:lnTo>
                    <a:lnTo>
                      <a:pt x="962" y="68"/>
                    </a:lnTo>
                    <a:lnTo>
                      <a:pt x="967" y="68"/>
                    </a:lnTo>
                    <a:lnTo>
                      <a:pt x="971" y="63"/>
                    </a:lnTo>
                    <a:lnTo>
                      <a:pt x="981" y="63"/>
                    </a:lnTo>
                    <a:lnTo>
                      <a:pt x="994" y="63"/>
                    </a:lnTo>
                    <a:lnTo>
                      <a:pt x="1003" y="63"/>
                    </a:lnTo>
                    <a:lnTo>
                      <a:pt x="1008" y="63"/>
                    </a:lnTo>
                    <a:lnTo>
                      <a:pt x="1008" y="63"/>
                    </a:lnTo>
                    <a:lnTo>
                      <a:pt x="1012" y="63"/>
                    </a:lnTo>
                    <a:lnTo>
                      <a:pt x="1008" y="63"/>
                    </a:lnTo>
                    <a:lnTo>
                      <a:pt x="1008" y="63"/>
                    </a:lnTo>
                    <a:lnTo>
                      <a:pt x="1008" y="68"/>
                    </a:lnTo>
                    <a:lnTo>
                      <a:pt x="1012" y="68"/>
                    </a:lnTo>
                    <a:lnTo>
                      <a:pt x="1017" y="72"/>
                    </a:lnTo>
                    <a:lnTo>
                      <a:pt x="1026" y="72"/>
                    </a:lnTo>
                    <a:lnTo>
                      <a:pt x="1030" y="72"/>
                    </a:lnTo>
                    <a:lnTo>
                      <a:pt x="1030" y="72"/>
                    </a:lnTo>
                    <a:lnTo>
                      <a:pt x="1039" y="72"/>
                    </a:lnTo>
                    <a:lnTo>
                      <a:pt x="1044" y="72"/>
                    </a:lnTo>
                    <a:lnTo>
                      <a:pt x="1044" y="72"/>
                    </a:lnTo>
                    <a:lnTo>
                      <a:pt x="1048" y="72"/>
                    </a:lnTo>
                    <a:lnTo>
                      <a:pt x="1053" y="72"/>
                    </a:lnTo>
                    <a:lnTo>
                      <a:pt x="1053" y="72"/>
                    </a:lnTo>
                    <a:lnTo>
                      <a:pt x="1057" y="72"/>
                    </a:lnTo>
                    <a:lnTo>
                      <a:pt x="1057" y="72"/>
                    </a:lnTo>
                    <a:lnTo>
                      <a:pt x="1062" y="72"/>
                    </a:lnTo>
                    <a:lnTo>
                      <a:pt x="1062" y="72"/>
                    </a:lnTo>
                    <a:lnTo>
                      <a:pt x="1062" y="72"/>
                    </a:lnTo>
                    <a:lnTo>
                      <a:pt x="1057" y="72"/>
                    </a:lnTo>
                    <a:lnTo>
                      <a:pt x="1057" y="68"/>
                    </a:lnTo>
                    <a:lnTo>
                      <a:pt x="1057" y="68"/>
                    </a:lnTo>
                    <a:lnTo>
                      <a:pt x="1062" y="72"/>
                    </a:lnTo>
                    <a:lnTo>
                      <a:pt x="1062" y="72"/>
                    </a:lnTo>
                    <a:lnTo>
                      <a:pt x="1062" y="68"/>
                    </a:lnTo>
                    <a:lnTo>
                      <a:pt x="1062" y="68"/>
                    </a:lnTo>
                    <a:lnTo>
                      <a:pt x="1062" y="68"/>
                    </a:lnTo>
                    <a:lnTo>
                      <a:pt x="1062" y="68"/>
                    </a:lnTo>
                    <a:lnTo>
                      <a:pt x="1062" y="68"/>
                    </a:lnTo>
                    <a:lnTo>
                      <a:pt x="1062" y="68"/>
                    </a:lnTo>
                    <a:lnTo>
                      <a:pt x="1062" y="63"/>
                    </a:lnTo>
                    <a:lnTo>
                      <a:pt x="1057" y="63"/>
                    </a:lnTo>
                    <a:lnTo>
                      <a:pt x="1057" y="63"/>
                    </a:lnTo>
                    <a:lnTo>
                      <a:pt x="1053" y="63"/>
                    </a:lnTo>
                    <a:lnTo>
                      <a:pt x="1053" y="59"/>
                    </a:lnTo>
                    <a:lnTo>
                      <a:pt x="1053" y="59"/>
                    </a:lnTo>
                    <a:lnTo>
                      <a:pt x="1053" y="59"/>
                    </a:lnTo>
                    <a:lnTo>
                      <a:pt x="1053" y="59"/>
                    </a:lnTo>
                    <a:lnTo>
                      <a:pt x="1053" y="59"/>
                    </a:lnTo>
                    <a:lnTo>
                      <a:pt x="1053" y="59"/>
                    </a:lnTo>
                    <a:lnTo>
                      <a:pt x="1057" y="54"/>
                    </a:lnTo>
                    <a:lnTo>
                      <a:pt x="1057" y="54"/>
                    </a:lnTo>
                    <a:lnTo>
                      <a:pt x="1062" y="54"/>
                    </a:lnTo>
                    <a:lnTo>
                      <a:pt x="1075" y="59"/>
                    </a:lnTo>
                    <a:lnTo>
                      <a:pt x="1075" y="59"/>
                    </a:lnTo>
                    <a:lnTo>
                      <a:pt x="1075" y="59"/>
                    </a:lnTo>
                    <a:lnTo>
                      <a:pt x="1075" y="59"/>
                    </a:lnTo>
                    <a:lnTo>
                      <a:pt x="1080" y="59"/>
                    </a:lnTo>
                    <a:lnTo>
                      <a:pt x="1080" y="59"/>
                    </a:lnTo>
                    <a:lnTo>
                      <a:pt x="1080" y="59"/>
                    </a:lnTo>
                    <a:lnTo>
                      <a:pt x="1080" y="59"/>
                    </a:lnTo>
                    <a:lnTo>
                      <a:pt x="1084" y="59"/>
                    </a:lnTo>
                    <a:lnTo>
                      <a:pt x="1084" y="59"/>
                    </a:lnTo>
                    <a:lnTo>
                      <a:pt x="1084" y="59"/>
                    </a:lnTo>
                    <a:lnTo>
                      <a:pt x="1084" y="59"/>
                    </a:lnTo>
                    <a:lnTo>
                      <a:pt x="1089" y="59"/>
                    </a:lnTo>
                    <a:lnTo>
                      <a:pt x="1089" y="59"/>
                    </a:lnTo>
                    <a:lnTo>
                      <a:pt x="1089" y="59"/>
                    </a:lnTo>
                    <a:lnTo>
                      <a:pt x="1089" y="59"/>
                    </a:lnTo>
                    <a:lnTo>
                      <a:pt x="1093" y="59"/>
                    </a:lnTo>
                    <a:lnTo>
                      <a:pt x="1098" y="59"/>
                    </a:lnTo>
                    <a:lnTo>
                      <a:pt x="1098" y="59"/>
                    </a:lnTo>
                    <a:lnTo>
                      <a:pt x="1102" y="59"/>
                    </a:lnTo>
                    <a:lnTo>
                      <a:pt x="1102" y="59"/>
                    </a:lnTo>
                    <a:lnTo>
                      <a:pt x="1102" y="59"/>
                    </a:lnTo>
                    <a:lnTo>
                      <a:pt x="1107" y="59"/>
                    </a:lnTo>
                    <a:lnTo>
                      <a:pt x="1107" y="59"/>
                    </a:lnTo>
                    <a:lnTo>
                      <a:pt x="1107" y="59"/>
                    </a:lnTo>
                    <a:lnTo>
                      <a:pt x="1112" y="59"/>
                    </a:lnTo>
                    <a:lnTo>
                      <a:pt x="1112" y="63"/>
                    </a:lnTo>
                    <a:lnTo>
                      <a:pt x="1116" y="63"/>
                    </a:lnTo>
                    <a:lnTo>
                      <a:pt x="1116" y="63"/>
                    </a:lnTo>
                    <a:lnTo>
                      <a:pt x="1116" y="63"/>
                    </a:lnTo>
                    <a:lnTo>
                      <a:pt x="1116" y="63"/>
                    </a:lnTo>
                    <a:lnTo>
                      <a:pt x="1121" y="63"/>
                    </a:lnTo>
                    <a:lnTo>
                      <a:pt x="1116" y="63"/>
                    </a:lnTo>
                    <a:lnTo>
                      <a:pt x="1116" y="63"/>
                    </a:lnTo>
                    <a:lnTo>
                      <a:pt x="1116" y="68"/>
                    </a:lnTo>
                    <a:lnTo>
                      <a:pt x="1121" y="68"/>
                    </a:lnTo>
                    <a:lnTo>
                      <a:pt x="1121" y="68"/>
                    </a:lnTo>
                    <a:lnTo>
                      <a:pt x="1125" y="68"/>
                    </a:lnTo>
                    <a:lnTo>
                      <a:pt x="1130" y="68"/>
                    </a:lnTo>
                    <a:lnTo>
                      <a:pt x="1130" y="68"/>
                    </a:lnTo>
                    <a:lnTo>
                      <a:pt x="1125" y="72"/>
                    </a:lnTo>
                    <a:lnTo>
                      <a:pt x="1125" y="72"/>
                    </a:lnTo>
                    <a:lnTo>
                      <a:pt x="1125" y="72"/>
                    </a:lnTo>
                    <a:lnTo>
                      <a:pt x="1125" y="72"/>
                    </a:lnTo>
                    <a:lnTo>
                      <a:pt x="1125" y="72"/>
                    </a:lnTo>
                    <a:lnTo>
                      <a:pt x="1134" y="72"/>
                    </a:lnTo>
                    <a:lnTo>
                      <a:pt x="1134" y="72"/>
                    </a:lnTo>
                    <a:lnTo>
                      <a:pt x="1139" y="77"/>
                    </a:lnTo>
                    <a:lnTo>
                      <a:pt x="1143" y="77"/>
                    </a:lnTo>
                    <a:lnTo>
                      <a:pt x="1143" y="81"/>
                    </a:lnTo>
                    <a:lnTo>
                      <a:pt x="1139" y="81"/>
                    </a:lnTo>
                    <a:lnTo>
                      <a:pt x="1130" y="77"/>
                    </a:lnTo>
                    <a:lnTo>
                      <a:pt x="1125" y="77"/>
                    </a:lnTo>
                    <a:lnTo>
                      <a:pt x="1121" y="77"/>
                    </a:lnTo>
                    <a:lnTo>
                      <a:pt x="1121" y="77"/>
                    </a:lnTo>
                    <a:lnTo>
                      <a:pt x="1125" y="77"/>
                    </a:lnTo>
                    <a:lnTo>
                      <a:pt x="1125" y="77"/>
                    </a:lnTo>
                    <a:lnTo>
                      <a:pt x="1134" y="81"/>
                    </a:lnTo>
                    <a:lnTo>
                      <a:pt x="1148" y="86"/>
                    </a:lnTo>
                    <a:lnTo>
                      <a:pt x="1148" y="86"/>
                    </a:lnTo>
                    <a:lnTo>
                      <a:pt x="1148" y="86"/>
                    </a:lnTo>
                    <a:lnTo>
                      <a:pt x="1148" y="81"/>
                    </a:lnTo>
                    <a:lnTo>
                      <a:pt x="1143" y="81"/>
                    </a:lnTo>
                    <a:lnTo>
                      <a:pt x="1148" y="81"/>
                    </a:lnTo>
                    <a:lnTo>
                      <a:pt x="1148" y="81"/>
                    </a:lnTo>
                    <a:lnTo>
                      <a:pt x="1152" y="86"/>
                    </a:lnTo>
                    <a:lnTo>
                      <a:pt x="1152" y="86"/>
                    </a:lnTo>
                    <a:lnTo>
                      <a:pt x="1148" y="86"/>
                    </a:lnTo>
                    <a:lnTo>
                      <a:pt x="1148" y="86"/>
                    </a:lnTo>
                    <a:lnTo>
                      <a:pt x="1152" y="86"/>
                    </a:lnTo>
                    <a:lnTo>
                      <a:pt x="1152" y="86"/>
                    </a:lnTo>
                    <a:lnTo>
                      <a:pt x="1157" y="90"/>
                    </a:lnTo>
                    <a:lnTo>
                      <a:pt x="1161" y="90"/>
                    </a:lnTo>
                    <a:lnTo>
                      <a:pt x="1170" y="95"/>
                    </a:lnTo>
                    <a:lnTo>
                      <a:pt x="1175" y="95"/>
                    </a:lnTo>
                    <a:lnTo>
                      <a:pt x="1179" y="99"/>
                    </a:lnTo>
                    <a:lnTo>
                      <a:pt x="1184" y="99"/>
                    </a:lnTo>
                    <a:lnTo>
                      <a:pt x="1184" y="99"/>
                    </a:lnTo>
                    <a:lnTo>
                      <a:pt x="1184" y="95"/>
                    </a:lnTo>
                    <a:lnTo>
                      <a:pt x="1184" y="99"/>
                    </a:lnTo>
                    <a:lnTo>
                      <a:pt x="1188" y="99"/>
                    </a:lnTo>
                    <a:lnTo>
                      <a:pt x="1193" y="99"/>
                    </a:lnTo>
                    <a:lnTo>
                      <a:pt x="1193" y="99"/>
                    </a:lnTo>
                    <a:lnTo>
                      <a:pt x="1193" y="99"/>
                    </a:lnTo>
                    <a:lnTo>
                      <a:pt x="1193" y="99"/>
                    </a:lnTo>
                    <a:lnTo>
                      <a:pt x="1193" y="99"/>
                    </a:lnTo>
                    <a:lnTo>
                      <a:pt x="1188" y="95"/>
                    </a:lnTo>
                    <a:lnTo>
                      <a:pt x="1188" y="90"/>
                    </a:lnTo>
                    <a:lnTo>
                      <a:pt x="1188" y="90"/>
                    </a:lnTo>
                    <a:lnTo>
                      <a:pt x="1188" y="90"/>
                    </a:lnTo>
                    <a:lnTo>
                      <a:pt x="1188" y="90"/>
                    </a:lnTo>
                    <a:lnTo>
                      <a:pt x="1184" y="86"/>
                    </a:lnTo>
                    <a:lnTo>
                      <a:pt x="1184" y="86"/>
                    </a:lnTo>
                    <a:lnTo>
                      <a:pt x="1179" y="81"/>
                    </a:lnTo>
                    <a:lnTo>
                      <a:pt x="1179" y="81"/>
                    </a:lnTo>
                    <a:lnTo>
                      <a:pt x="1179" y="77"/>
                    </a:lnTo>
                    <a:lnTo>
                      <a:pt x="1179" y="81"/>
                    </a:lnTo>
                    <a:lnTo>
                      <a:pt x="1184" y="81"/>
                    </a:lnTo>
                    <a:lnTo>
                      <a:pt x="1184" y="81"/>
                    </a:lnTo>
                    <a:lnTo>
                      <a:pt x="1184" y="81"/>
                    </a:lnTo>
                    <a:lnTo>
                      <a:pt x="1193" y="86"/>
                    </a:lnTo>
                    <a:lnTo>
                      <a:pt x="1197" y="86"/>
                    </a:lnTo>
                    <a:lnTo>
                      <a:pt x="1202" y="86"/>
                    </a:lnTo>
                    <a:lnTo>
                      <a:pt x="1206" y="86"/>
                    </a:lnTo>
                    <a:lnTo>
                      <a:pt x="1211" y="86"/>
                    </a:lnTo>
                    <a:lnTo>
                      <a:pt x="1211" y="86"/>
                    </a:lnTo>
                    <a:lnTo>
                      <a:pt x="1211" y="81"/>
                    </a:lnTo>
                    <a:lnTo>
                      <a:pt x="1215" y="81"/>
                    </a:lnTo>
                    <a:lnTo>
                      <a:pt x="1215" y="81"/>
                    </a:lnTo>
                    <a:lnTo>
                      <a:pt x="1220" y="81"/>
                    </a:lnTo>
                    <a:lnTo>
                      <a:pt x="1220" y="81"/>
                    </a:lnTo>
                    <a:lnTo>
                      <a:pt x="1224" y="81"/>
                    </a:lnTo>
                    <a:lnTo>
                      <a:pt x="1233" y="81"/>
                    </a:lnTo>
                    <a:lnTo>
                      <a:pt x="1238" y="86"/>
                    </a:lnTo>
                    <a:lnTo>
                      <a:pt x="1243" y="86"/>
                    </a:lnTo>
                    <a:lnTo>
                      <a:pt x="1247" y="86"/>
                    </a:lnTo>
                    <a:lnTo>
                      <a:pt x="1247" y="86"/>
                    </a:lnTo>
                    <a:lnTo>
                      <a:pt x="1252" y="86"/>
                    </a:lnTo>
                    <a:lnTo>
                      <a:pt x="1252" y="86"/>
                    </a:lnTo>
                    <a:lnTo>
                      <a:pt x="1247" y="86"/>
                    </a:lnTo>
                    <a:lnTo>
                      <a:pt x="1247" y="86"/>
                    </a:lnTo>
                    <a:lnTo>
                      <a:pt x="1247" y="86"/>
                    </a:lnTo>
                    <a:lnTo>
                      <a:pt x="1247" y="86"/>
                    </a:lnTo>
                    <a:lnTo>
                      <a:pt x="1247" y="86"/>
                    </a:lnTo>
                    <a:lnTo>
                      <a:pt x="1247" y="86"/>
                    </a:lnTo>
                    <a:lnTo>
                      <a:pt x="1247" y="81"/>
                    </a:lnTo>
                    <a:lnTo>
                      <a:pt x="1247" y="81"/>
                    </a:lnTo>
                    <a:lnTo>
                      <a:pt x="1247" y="81"/>
                    </a:lnTo>
                    <a:lnTo>
                      <a:pt x="1243" y="81"/>
                    </a:lnTo>
                    <a:lnTo>
                      <a:pt x="1243" y="81"/>
                    </a:lnTo>
                    <a:lnTo>
                      <a:pt x="1243" y="81"/>
                    </a:lnTo>
                    <a:lnTo>
                      <a:pt x="1243" y="81"/>
                    </a:lnTo>
                    <a:lnTo>
                      <a:pt x="1243" y="81"/>
                    </a:lnTo>
                    <a:lnTo>
                      <a:pt x="1243" y="77"/>
                    </a:lnTo>
                    <a:lnTo>
                      <a:pt x="1243" y="77"/>
                    </a:lnTo>
                    <a:lnTo>
                      <a:pt x="1247" y="81"/>
                    </a:lnTo>
                    <a:lnTo>
                      <a:pt x="1243" y="77"/>
                    </a:lnTo>
                    <a:lnTo>
                      <a:pt x="1247" y="77"/>
                    </a:lnTo>
                    <a:lnTo>
                      <a:pt x="1252" y="77"/>
                    </a:lnTo>
                    <a:lnTo>
                      <a:pt x="1256" y="81"/>
                    </a:lnTo>
                    <a:lnTo>
                      <a:pt x="1256" y="81"/>
                    </a:lnTo>
                    <a:lnTo>
                      <a:pt x="1256" y="81"/>
                    </a:lnTo>
                    <a:lnTo>
                      <a:pt x="1261" y="77"/>
                    </a:lnTo>
                    <a:lnTo>
                      <a:pt x="1261" y="77"/>
                    </a:lnTo>
                    <a:lnTo>
                      <a:pt x="1252" y="77"/>
                    </a:lnTo>
                    <a:lnTo>
                      <a:pt x="1247" y="72"/>
                    </a:lnTo>
                    <a:lnTo>
                      <a:pt x="1247" y="72"/>
                    </a:lnTo>
                    <a:lnTo>
                      <a:pt x="1243" y="72"/>
                    </a:lnTo>
                    <a:lnTo>
                      <a:pt x="1247" y="72"/>
                    </a:lnTo>
                    <a:lnTo>
                      <a:pt x="1243" y="68"/>
                    </a:lnTo>
                    <a:lnTo>
                      <a:pt x="1243" y="68"/>
                    </a:lnTo>
                    <a:lnTo>
                      <a:pt x="1247" y="68"/>
                    </a:lnTo>
                    <a:lnTo>
                      <a:pt x="1243" y="68"/>
                    </a:lnTo>
                    <a:lnTo>
                      <a:pt x="1238" y="68"/>
                    </a:lnTo>
                    <a:lnTo>
                      <a:pt x="1238" y="68"/>
                    </a:lnTo>
                    <a:lnTo>
                      <a:pt x="1238" y="68"/>
                    </a:lnTo>
                    <a:lnTo>
                      <a:pt x="1238" y="68"/>
                    </a:lnTo>
                    <a:lnTo>
                      <a:pt x="1233" y="68"/>
                    </a:lnTo>
                    <a:lnTo>
                      <a:pt x="1233" y="68"/>
                    </a:lnTo>
                    <a:lnTo>
                      <a:pt x="1233" y="63"/>
                    </a:lnTo>
                    <a:lnTo>
                      <a:pt x="1233" y="63"/>
                    </a:lnTo>
                    <a:lnTo>
                      <a:pt x="1238" y="63"/>
                    </a:lnTo>
                    <a:lnTo>
                      <a:pt x="1243" y="63"/>
                    </a:lnTo>
                    <a:lnTo>
                      <a:pt x="1243" y="59"/>
                    </a:lnTo>
                    <a:lnTo>
                      <a:pt x="1243" y="59"/>
                    </a:lnTo>
                    <a:lnTo>
                      <a:pt x="1238" y="59"/>
                    </a:lnTo>
                    <a:lnTo>
                      <a:pt x="1233" y="54"/>
                    </a:lnTo>
                    <a:lnTo>
                      <a:pt x="1233" y="54"/>
                    </a:lnTo>
                    <a:lnTo>
                      <a:pt x="1233" y="54"/>
                    </a:lnTo>
                    <a:lnTo>
                      <a:pt x="1233" y="54"/>
                    </a:lnTo>
                    <a:lnTo>
                      <a:pt x="1238" y="54"/>
                    </a:lnTo>
                    <a:lnTo>
                      <a:pt x="1243" y="54"/>
                    </a:lnTo>
                    <a:lnTo>
                      <a:pt x="1252" y="54"/>
                    </a:lnTo>
                    <a:lnTo>
                      <a:pt x="1265" y="54"/>
                    </a:lnTo>
                    <a:lnTo>
                      <a:pt x="1265" y="54"/>
                    </a:lnTo>
                    <a:lnTo>
                      <a:pt x="1274" y="54"/>
                    </a:lnTo>
                    <a:lnTo>
                      <a:pt x="1274" y="54"/>
                    </a:lnTo>
                    <a:lnTo>
                      <a:pt x="1283" y="54"/>
                    </a:lnTo>
                    <a:lnTo>
                      <a:pt x="1288" y="54"/>
                    </a:lnTo>
                    <a:lnTo>
                      <a:pt x="1288" y="54"/>
                    </a:lnTo>
                    <a:lnTo>
                      <a:pt x="1292" y="54"/>
                    </a:lnTo>
                    <a:lnTo>
                      <a:pt x="1297" y="59"/>
                    </a:lnTo>
                    <a:lnTo>
                      <a:pt x="1297" y="59"/>
                    </a:lnTo>
                    <a:lnTo>
                      <a:pt x="1292" y="59"/>
                    </a:lnTo>
                    <a:lnTo>
                      <a:pt x="1288" y="59"/>
                    </a:lnTo>
                    <a:lnTo>
                      <a:pt x="1283" y="59"/>
                    </a:lnTo>
                    <a:lnTo>
                      <a:pt x="1283" y="59"/>
                    </a:lnTo>
                    <a:lnTo>
                      <a:pt x="1283" y="59"/>
                    </a:lnTo>
                    <a:lnTo>
                      <a:pt x="1283" y="63"/>
                    </a:lnTo>
                    <a:lnTo>
                      <a:pt x="1283" y="63"/>
                    </a:lnTo>
                    <a:lnTo>
                      <a:pt x="1283" y="63"/>
                    </a:lnTo>
                    <a:lnTo>
                      <a:pt x="1288" y="63"/>
                    </a:lnTo>
                    <a:lnTo>
                      <a:pt x="1288" y="59"/>
                    </a:lnTo>
                    <a:lnTo>
                      <a:pt x="1301" y="59"/>
                    </a:lnTo>
                    <a:lnTo>
                      <a:pt x="1306" y="59"/>
                    </a:lnTo>
                    <a:lnTo>
                      <a:pt x="1306" y="59"/>
                    </a:lnTo>
                    <a:lnTo>
                      <a:pt x="1306" y="63"/>
                    </a:lnTo>
                    <a:lnTo>
                      <a:pt x="1306" y="63"/>
                    </a:lnTo>
                    <a:lnTo>
                      <a:pt x="1306" y="63"/>
                    </a:lnTo>
                    <a:lnTo>
                      <a:pt x="1306" y="63"/>
                    </a:lnTo>
                    <a:lnTo>
                      <a:pt x="1301" y="63"/>
                    </a:lnTo>
                    <a:lnTo>
                      <a:pt x="1301" y="63"/>
                    </a:lnTo>
                    <a:lnTo>
                      <a:pt x="1301" y="63"/>
                    </a:lnTo>
                    <a:lnTo>
                      <a:pt x="1297" y="59"/>
                    </a:lnTo>
                    <a:lnTo>
                      <a:pt x="1297" y="59"/>
                    </a:lnTo>
                    <a:lnTo>
                      <a:pt x="1297" y="59"/>
                    </a:lnTo>
                    <a:lnTo>
                      <a:pt x="1297" y="63"/>
                    </a:lnTo>
                    <a:lnTo>
                      <a:pt x="1301" y="63"/>
                    </a:lnTo>
                    <a:lnTo>
                      <a:pt x="1301" y="63"/>
                    </a:lnTo>
                    <a:lnTo>
                      <a:pt x="1306" y="63"/>
                    </a:lnTo>
                    <a:lnTo>
                      <a:pt x="1301" y="68"/>
                    </a:lnTo>
                    <a:lnTo>
                      <a:pt x="1301" y="68"/>
                    </a:lnTo>
                    <a:lnTo>
                      <a:pt x="1297" y="68"/>
                    </a:lnTo>
                    <a:lnTo>
                      <a:pt x="1297" y="68"/>
                    </a:lnTo>
                    <a:lnTo>
                      <a:pt x="1297" y="68"/>
                    </a:lnTo>
                    <a:lnTo>
                      <a:pt x="1301" y="68"/>
                    </a:lnTo>
                    <a:lnTo>
                      <a:pt x="1301" y="68"/>
                    </a:lnTo>
                    <a:lnTo>
                      <a:pt x="1301" y="68"/>
                    </a:lnTo>
                    <a:lnTo>
                      <a:pt x="1301" y="68"/>
                    </a:lnTo>
                    <a:lnTo>
                      <a:pt x="1306" y="68"/>
                    </a:lnTo>
                    <a:lnTo>
                      <a:pt x="1306" y="68"/>
                    </a:lnTo>
                    <a:lnTo>
                      <a:pt x="1310" y="68"/>
                    </a:lnTo>
                    <a:lnTo>
                      <a:pt x="1310" y="68"/>
                    </a:lnTo>
                    <a:lnTo>
                      <a:pt x="1310" y="63"/>
                    </a:lnTo>
                    <a:lnTo>
                      <a:pt x="1310" y="59"/>
                    </a:lnTo>
                    <a:lnTo>
                      <a:pt x="1306" y="59"/>
                    </a:lnTo>
                    <a:lnTo>
                      <a:pt x="1310" y="59"/>
                    </a:lnTo>
                    <a:lnTo>
                      <a:pt x="1310" y="59"/>
                    </a:lnTo>
                    <a:lnTo>
                      <a:pt x="1319" y="54"/>
                    </a:lnTo>
                    <a:lnTo>
                      <a:pt x="1324" y="59"/>
                    </a:lnTo>
                    <a:lnTo>
                      <a:pt x="1333" y="59"/>
                    </a:lnTo>
                    <a:lnTo>
                      <a:pt x="1337" y="59"/>
                    </a:lnTo>
                    <a:lnTo>
                      <a:pt x="1342" y="59"/>
                    </a:lnTo>
                    <a:lnTo>
                      <a:pt x="1342" y="59"/>
                    </a:lnTo>
                    <a:lnTo>
                      <a:pt x="1346" y="63"/>
                    </a:lnTo>
                    <a:lnTo>
                      <a:pt x="1346" y="63"/>
                    </a:lnTo>
                    <a:lnTo>
                      <a:pt x="1342" y="63"/>
                    </a:lnTo>
                    <a:lnTo>
                      <a:pt x="1337" y="63"/>
                    </a:lnTo>
                    <a:lnTo>
                      <a:pt x="1337" y="63"/>
                    </a:lnTo>
                    <a:lnTo>
                      <a:pt x="1337" y="63"/>
                    </a:lnTo>
                    <a:lnTo>
                      <a:pt x="1337" y="63"/>
                    </a:lnTo>
                    <a:lnTo>
                      <a:pt x="1342" y="68"/>
                    </a:lnTo>
                    <a:lnTo>
                      <a:pt x="1342" y="68"/>
                    </a:lnTo>
                    <a:lnTo>
                      <a:pt x="1346" y="68"/>
                    </a:lnTo>
                    <a:lnTo>
                      <a:pt x="1351" y="68"/>
                    </a:lnTo>
                    <a:lnTo>
                      <a:pt x="1351" y="68"/>
                    </a:lnTo>
                    <a:lnTo>
                      <a:pt x="1355" y="68"/>
                    </a:lnTo>
                    <a:lnTo>
                      <a:pt x="1355" y="68"/>
                    </a:lnTo>
                    <a:lnTo>
                      <a:pt x="1360" y="68"/>
                    </a:lnTo>
                    <a:lnTo>
                      <a:pt x="1360" y="68"/>
                    </a:lnTo>
                    <a:lnTo>
                      <a:pt x="1365" y="68"/>
                    </a:lnTo>
                    <a:lnTo>
                      <a:pt x="1365" y="68"/>
                    </a:lnTo>
                    <a:lnTo>
                      <a:pt x="1365" y="68"/>
                    </a:lnTo>
                    <a:lnTo>
                      <a:pt x="1365" y="72"/>
                    </a:lnTo>
                    <a:lnTo>
                      <a:pt x="1365" y="72"/>
                    </a:lnTo>
                    <a:lnTo>
                      <a:pt x="1365" y="68"/>
                    </a:lnTo>
                    <a:lnTo>
                      <a:pt x="1369" y="68"/>
                    </a:lnTo>
                    <a:lnTo>
                      <a:pt x="1369" y="68"/>
                    </a:lnTo>
                    <a:lnTo>
                      <a:pt x="1374" y="68"/>
                    </a:lnTo>
                    <a:lnTo>
                      <a:pt x="1378" y="72"/>
                    </a:lnTo>
                    <a:lnTo>
                      <a:pt x="1387" y="72"/>
                    </a:lnTo>
                    <a:lnTo>
                      <a:pt x="1387" y="72"/>
                    </a:lnTo>
                    <a:lnTo>
                      <a:pt x="1387" y="72"/>
                    </a:lnTo>
                    <a:lnTo>
                      <a:pt x="1396" y="77"/>
                    </a:lnTo>
                    <a:lnTo>
                      <a:pt x="1401" y="77"/>
                    </a:lnTo>
                    <a:lnTo>
                      <a:pt x="1405" y="72"/>
                    </a:lnTo>
                    <a:lnTo>
                      <a:pt x="1405" y="72"/>
                    </a:lnTo>
                    <a:lnTo>
                      <a:pt x="1410" y="72"/>
                    </a:lnTo>
                    <a:lnTo>
                      <a:pt x="1414" y="68"/>
                    </a:lnTo>
                    <a:lnTo>
                      <a:pt x="1419" y="68"/>
                    </a:lnTo>
                    <a:lnTo>
                      <a:pt x="1419" y="68"/>
                    </a:lnTo>
                    <a:lnTo>
                      <a:pt x="1428" y="68"/>
                    </a:lnTo>
                    <a:lnTo>
                      <a:pt x="1437" y="68"/>
                    </a:lnTo>
                    <a:lnTo>
                      <a:pt x="1441" y="68"/>
                    </a:lnTo>
                    <a:lnTo>
                      <a:pt x="1450" y="68"/>
                    </a:lnTo>
                    <a:lnTo>
                      <a:pt x="1459" y="68"/>
                    </a:lnTo>
                    <a:lnTo>
                      <a:pt x="1468" y="68"/>
                    </a:lnTo>
                    <a:lnTo>
                      <a:pt x="1468" y="72"/>
                    </a:lnTo>
                    <a:lnTo>
                      <a:pt x="1473" y="72"/>
                    </a:lnTo>
                    <a:lnTo>
                      <a:pt x="1477" y="72"/>
                    </a:lnTo>
                    <a:lnTo>
                      <a:pt x="1477" y="77"/>
                    </a:lnTo>
                    <a:lnTo>
                      <a:pt x="1482" y="77"/>
                    </a:lnTo>
                    <a:lnTo>
                      <a:pt x="1482" y="77"/>
                    </a:lnTo>
                    <a:lnTo>
                      <a:pt x="1486" y="77"/>
                    </a:lnTo>
                    <a:lnTo>
                      <a:pt x="1486" y="81"/>
                    </a:lnTo>
                    <a:lnTo>
                      <a:pt x="1491" y="81"/>
                    </a:lnTo>
                    <a:lnTo>
                      <a:pt x="1491" y="81"/>
                    </a:lnTo>
                    <a:lnTo>
                      <a:pt x="1496" y="86"/>
                    </a:lnTo>
                    <a:lnTo>
                      <a:pt x="1505" y="86"/>
                    </a:lnTo>
                    <a:lnTo>
                      <a:pt x="1509" y="86"/>
                    </a:lnTo>
                    <a:lnTo>
                      <a:pt x="1514" y="86"/>
                    </a:lnTo>
                    <a:lnTo>
                      <a:pt x="1514" y="90"/>
                    </a:lnTo>
                    <a:lnTo>
                      <a:pt x="1523" y="95"/>
                    </a:lnTo>
                    <a:lnTo>
                      <a:pt x="1523" y="95"/>
                    </a:lnTo>
                    <a:lnTo>
                      <a:pt x="1527" y="95"/>
                    </a:lnTo>
                    <a:lnTo>
                      <a:pt x="1532" y="95"/>
                    </a:lnTo>
                    <a:lnTo>
                      <a:pt x="1536" y="99"/>
                    </a:lnTo>
                    <a:lnTo>
                      <a:pt x="1536" y="99"/>
                    </a:lnTo>
                    <a:lnTo>
                      <a:pt x="1536" y="104"/>
                    </a:lnTo>
                    <a:lnTo>
                      <a:pt x="1536" y="104"/>
                    </a:lnTo>
                    <a:lnTo>
                      <a:pt x="1536" y="99"/>
                    </a:lnTo>
                    <a:lnTo>
                      <a:pt x="1532" y="95"/>
                    </a:lnTo>
                    <a:lnTo>
                      <a:pt x="1532" y="95"/>
                    </a:lnTo>
                    <a:lnTo>
                      <a:pt x="1532" y="95"/>
                    </a:lnTo>
                    <a:lnTo>
                      <a:pt x="1527" y="95"/>
                    </a:lnTo>
                    <a:lnTo>
                      <a:pt x="1523" y="90"/>
                    </a:lnTo>
                    <a:lnTo>
                      <a:pt x="1523" y="90"/>
                    </a:lnTo>
                    <a:lnTo>
                      <a:pt x="1518" y="86"/>
                    </a:lnTo>
                    <a:lnTo>
                      <a:pt x="1518" y="86"/>
                    </a:lnTo>
                    <a:lnTo>
                      <a:pt x="1518" y="81"/>
                    </a:lnTo>
                    <a:lnTo>
                      <a:pt x="1518" y="81"/>
                    </a:lnTo>
                    <a:lnTo>
                      <a:pt x="1523" y="81"/>
                    </a:lnTo>
                    <a:lnTo>
                      <a:pt x="1527" y="81"/>
                    </a:lnTo>
                    <a:lnTo>
                      <a:pt x="1527" y="81"/>
                    </a:lnTo>
                    <a:lnTo>
                      <a:pt x="1532" y="81"/>
                    </a:lnTo>
                    <a:lnTo>
                      <a:pt x="1532" y="77"/>
                    </a:lnTo>
                    <a:lnTo>
                      <a:pt x="1536" y="77"/>
                    </a:lnTo>
                    <a:lnTo>
                      <a:pt x="1541" y="81"/>
                    </a:lnTo>
                    <a:lnTo>
                      <a:pt x="1554" y="77"/>
                    </a:lnTo>
                    <a:lnTo>
                      <a:pt x="1554" y="81"/>
                    </a:lnTo>
                    <a:lnTo>
                      <a:pt x="1563" y="77"/>
                    </a:lnTo>
                    <a:lnTo>
                      <a:pt x="1563" y="77"/>
                    </a:lnTo>
                    <a:lnTo>
                      <a:pt x="1563" y="77"/>
                    </a:lnTo>
                    <a:lnTo>
                      <a:pt x="1563" y="72"/>
                    </a:lnTo>
                    <a:lnTo>
                      <a:pt x="1568" y="72"/>
                    </a:lnTo>
                    <a:lnTo>
                      <a:pt x="1568" y="72"/>
                    </a:lnTo>
                    <a:lnTo>
                      <a:pt x="1572" y="77"/>
                    </a:lnTo>
                    <a:lnTo>
                      <a:pt x="1572" y="77"/>
                    </a:lnTo>
                    <a:lnTo>
                      <a:pt x="1577" y="77"/>
                    </a:lnTo>
                    <a:lnTo>
                      <a:pt x="1586" y="81"/>
                    </a:lnTo>
                    <a:lnTo>
                      <a:pt x="1586" y="81"/>
                    </a:lnTo>
                    <a:lnTo>
                      <a:pt x="1586" y="81"/>
                    </a:lnTo>
                    <a:lnTo>
                      <a:pt x="1595" y="81"/>
                    </a:lnTo>
                    <a:lnTo>
                      <a:pt x="1599" y="81"/>
                    </a:lnTo>
                    <a:lnTo>
                      <a:pt x="1604" y="86"/>
                    </a:lnTo>
                    <a:lnTo>
                      <a:pt x="1608" y="86"/>
                    </a:lnTo>
                    <a:lnTo>
                      <a:pt x="1613" y="86"/>
                    </a:lnTo>
                    <a:lnTo>
                      <a:pt x="1617" y="86"/>
                    </a:lnTo>
                    <a:lnTo>
                      <a:pt x="1613" y="81"/>
                    </a:lnTo>
                    <a:lnTo>
                      <a:pt x="1613" y="77"/>
                    </a:lnTo>
                    <a:lnTo>
                      <a:pt x="1608" y="77"/>
                    </a:lnTo>
                    <a:lnTo>
                      <a:pt x="1604" y="77"/>
                    </a:lnTo>
                    <a:lnTo>
                      <a:pt x="1595" y="72"/>
                    </a:lnTo>
                    <a:lnTo>
                      <a:pt x="1590" y="72"/>
                    </a:lnTo>
                    <a:lnTo>
                      <a:pt x="1590" y="72"/>
                    </a:lnTo>
                    <a:lnTo>
                      <a:pt x="1590" y="72"/>
                    </a:lnTo>
                    <a:lnTo>
                      <a:pt x="1586" y="68"/>
                    </a:lnTo>
                    <a:lnTo>
                      <a:pt x="1586" y="68"/>
                    </a:lnTo>
                    <a:lnTo>
                      <a:pt x="1581" y="63"/>
                    </a:lnTo>
                    <a:lnTo>
                      <a:pt x="1581" y="63"/>
                    </a:lnTo>
                    <a:lnTo>
                      <a:pt x="1586" y="63"/>
                    </a:lnTo>
                    <a:lnTo>
                      <a:pt x="1595" y="63"/>
                    </a:lnTo>
                    <a:lnTo>
                      <a:pt x="1604" y="63"/>
                    </a:lnTo>
                    <a:lnTo>
                      <a:pt x="1604" y="63"/>
                    </a:lnTo>
                    <a:lnTo>
                      <a:pt x="1608" y="63"/>
                    </a:lnTo>
                    <a:lnTo>
                      <a:pt x="1613" y="63"/>
                    </a:lnTo>
                    <a:lnTo>
                      <a:pt x="1608" y="63"/>
                    </a:lnTo>
                    <a:lnTo>
                      <a:pt x="1608" y="63"/>
                    </a:lnTo>
                    <a:lnTo>
                      <a:pt x="1613" y="63"/>
                    </a:lnTo>
                    <a:lnTo>
                      <a:pt x="1617" y="63"/>
                    </a:lnTo>
                    <a:lnTo>
                      <a:pt x="1622" y="63"/>
                    </a:lnTo>
                    <a:lnTo>
                      <a:pt x="1627" y="63"/>
                    </a:lnTo>
                    <a:lnTo>
                      <a:pt x="1631" y="63"/>
                    </a:lnTo>
                    <a:lnTo>
                      <a:pt x="1631" y="59"/>
                    </a:lnTo>
                    <a:lnTo>
                      <a:pt x="1636" y="59"/>
                    </a:lnTo>
                    <a:lnTo>
                      <a:pt x="1636" y="59"/>
                    </a:lnTo>
                    <a:lnTo>
                      <a:pt x="1640" y="63"/>
                    </a:lnTo>
                    <a:lnTo>
                      <a:pt x="1649" y="63"/>
                    </a:lnTo>
                    <a:lnTo>
                      <a:pt x="1654" y="63"/>
                    </a:lnTo>
                    <a:lnTo>
                      <a:pt x="1663" y="63"/>
                    </a:lnTo>
                    <a:lnTo>
                      <a:pt x="1667" y="63"/>
                    </a:lnTo>
                    <a:lnTo>
                      <a:pt x="1672" y="63"/>
                    </a:lnTo>
                    <a:lnTo>
                      <a:pt x="1676" y="63"/>
                    </a:lnTo>
                    <a:lnTo>
                      <a:pt x="1676" y="63"/>
                    </a:lnTo>
                    <a:lnTo>
                      <a:pt x="1676" y="63"/>
                    </a:lnTo>
                    <a:lnTo>
                      <a:pt x="1681" y="63"/>
                    </a:lnTo>
                    <a:lnTo>
                      <a:pt x="1694" y="68"/>
                    </a:lnTo>
                    <a:lnTo>
                      <a:pt x="1694" y="68"/>
                    </a:lnTo>
                    <a:lnTo>
                      <a:pt x="1703" y="72"/>
                    </a:lnTo>
                    <a:lnTo>
                      <a:pt x="1712" y="77"/>
                    </a:lnTo>
                    <a:lnTo>
                      <a:pt x="1717" y="81"/>
                    </a:lnTo>
                    <a:lnTo>
                      <a:pt x="1726" y="81"/>
                    </a:lnTo>
                    <a:lnTo>
                      <a:pt x="1730" y="86"/>
                    </a:lnTo>
                    <a:lnTo>
                      <a:pt x="1739" y="90"/>
                    </a:lnTo>
                    <a:lnTo>
                      <a:pt x="1749" y="95"/>
                    </a:lnTo>
                    <a:lnTo>
                      <a:pt x="1753" y="99"/>
                    </a:lnTo>
                    <a:lnTo>
                      <a:pt x="1762" y="104"/>
                    </a:lnTo>
                    <a:lnTo>
                      <a:pt x="1767" y="104"/>
                    </a:lnTo>
                    <a:lnTo>
                      <a:pt x="1776" y="108"/>
                    </a:lnTo>
                    <a:lnTo>
                      <a:pt x="1785" y="113"/>
                    </a:lnTo>
                    <a:lnTo>
                      <a:pt x="1789" y="118"/>
                    </a:lnTo>
                    <a:lnTo>
                      <a:pt x="1798" y="122"/>
                    </a:lnTo>
                    <a:lnTo>
                      <a:pt x="1803" y="127"/>
                    </a:lnTo>
                    <a:lnTo>
                      <a:pt x="1812" y="131"/>
                    </a:lnTo>
                    <a:lnTo>
                      <a:pt x="1812" y="131"/>
                    </a:lnTo>
                    <a:lnTo>
                      <a:pt x="1812" y="131"/>
                    </a:lnTo>
                    <a:lnTo>
                      <a:pt x="1812" y="136"/>
                    </a:lnTo>
                    <a:lnTo>
                      <a:pt x="1812" y="136"/>
                    </a:lnTo>
                    <a:lnTo>
                      <a:pt x="1812" y="140"/>
                    </a:lnTo>
                    <a:lnTo>
                      <a:pt x="1812" y="140"/>
                    </a:lnTo>
                    <a:lnTo>
                      <a:pt x="1807" y="140"/>
                    </a:lnTo>
                    <a:lnTo>
                      <a:pt x="1803" y="140"/>
                    </a:lnTo>
                    <a:lnTo>
                      <a:pt x="1798" y="140"/>
                    </a:lnTo>
                    <a:lnTo>
                      <a:pt x="1789" y="136"/>
                    </a:lnTo>
                    <a:lnTo>
                      <a:pt x="1789" y="136"/>
                    </a:lnTo>
                    <a:lnTo>
                      <a:pt x="1785" y="136"/>
                    </a:lnTo>
                    <a:lnTo>
                      <a:pt x="1780" y="136"/>
                    </a:lnTo>
                    <a:lnTo>
                      <a:pt x="1780" y="136"/>
                    </a:lnTo>
                    <a:lnTo>
                      <a:pt x="1780" y="136"/>
                    </a:lnTo>
                    <a:lnTo>
                      <a:pt x="1780" y="136"/>
                    </a:lnTo>
                    <a:lnTo>
                      <a:pt x="1780" y="136"/>
                    </a:lnTo>
                    <a:lnTo>
                      <a:pt x="1780" y="136"/>
                    </a:lnTo>
                    <a:lnTo>
                      <a:pt x="1785" y="136"/>
                    </a:lnTo>
                    <a:lnTo>
                      <a:pt x="1785" y="136"/>
                    </a:lnTo>
                    <a:lnTo>
                      <a:pt x="1789" y="136"/>
                    </a:lnTo>
                    <a:lnTo>
                      <a:pt x="1794" y="136"/>
                    </a:lnTo>
                    <a:lnTo>
                      <a:pt x="1794" y="140"/>
                    </a:lnTo>
                    <a:lnTo>
                      <a:pt x="1794" y="140"/>
                    </a:lnTo>
                    <a:lnTo>
                      <a:pt x="1789" y="140"/>
                    </a:lnTo>
                    <a:lnTo>
                      <a:pt x="1785" y="140"/>
                    </a:lnTo>
                    <a:lnTo>
                      <a:pt x="1785" y="140"/>
                    </a:lnTo>
                    <a:lnTo>
                      <a:pt x="1780" y="140"/>
                    </a:lnTo>
                    <a:lnTo>
                      <a:pt x="1780" y="140"/>
                    </a:lnTo>
                    <a:lnTo>
                      <a:pt x="1776" y="140"/>
                    </a:lnTo>
                    <a:lnTo>
                      <a:pt x="1776" y="145"/>
                    </a:lnTo>
                    <a:lnTo>
                      <a:pt x="1771" y="145"/>
                    </a:lnTo>
                    <a:lnTo>
                      <a:pt x="1771" y="145"/>
                    </a:lnTo>
                    <a:lnTo>
                      <a:pt x="1776" y="145"/>
                    </a:lnTo>
                    <a:lnTo>
                      <a:pt x="1776" y="145"/>
                    </a:lnTo>
                    <a:lnTo>
                      <a:pt x="1780" y="140"/>
                    </a:lnTo>
                    <a:lnTo>
                      <a:pt x="1780" y="140"/>
                    </a:lnTo>
                    <a:lnTo>
                      <a:pt x="1780" y="140"/>
                    </a:lnTo>
                    <a:lnTo>
                      <a:pt x="1780" y="140"/>
                    </a:lnTo>
                    <a:lnTo>
                      <a:pt x="1780" y="140"/>
                    </a:lnTo>
                    <a:lnTo>
                      <a:pt x="1785" y="140"/>
                    </a:lnTo>
                    <a:lnTo>
                      <a:pt x="1785" y="140"/>
                    </a:lnTo>
                    <a:lnTo>
                      <a:pt x="1789" y="140"/>
                    </a:lnTo>
                    <a:lnTo>
                      <a:pt x="1789" y="145"/>
                    </a:lnTo>
                    <a:lnTo>
                      <a:pt x="1789" y="145"/>
                    </a:lnTo>
                    <a:lnTo>
                      <a:pt x="1789" y="145"/>
                    </a:lnTo>
                    <a:lnTo>
                      <a:pt x="1789" y="140"/>
                    </a:lnTo>
                    <a:lnTo>
                      <a:pt x="1794" y="140"/>
                    </a:lnTo>
                    <a:lnTo>
                      <a:pt x="1794" y="140"/>
                    </a:lnTo>
                    <a:lnTo>
                      <a:pt x="1794" y="140"/>
                    </a:lnTo>
                    <a:lnTo>
                      <a:pt x="1794" y="140"/>
                    </a:lnTo>
                    <a:lnTo>
                      <a:pt x="1798" y="140"/>
                    </a:lnTo>
                    <a:lnTo>
                      <a:pt x="1798" y="140"/>
                    </a:lnTo>
                    <a:lnTo>
                      <a:pt x="1803" y="140"/>
                    </a:lnTo>
                    <a:lnTo>
                      <a:pt x="1807" y="145"/>
                    </a:lnTo>
                    <a:lnTo>
                      <a:pt x="1812" y="145"/>
                    </a:lnTo>
                    <a:lnTo>
                      <a:pt x="1816" y="145"/>
                    </a:lnTo>
                    <a:lnTo>
                      <a:pt x="1816" y="145"/>
                    </a:lnTo>
                    <a:lnTo>
                      <a:pt x="1816" y="145"/>
                    </a:lnTo>
                    <a:lnTo>
                      <a:pt x="1816" y="145"/>
                    </a:lnTo>
                    <a:lnTo>
                      <a:pt x="1816" y="145"/>
                    </a:lnTo>
                    <a:lnTo>
                      <a:pt x="1816" y="145"/>
                    </a:lnTo>
                    <a:lnTo>
                      <a:pt x="1821" y="145"/>
                    </a:lnTo>
                    <a:lnTo>
                      <a:pt x="1825" y="149"/>
                    </a:lnTo>
                    <a:lnTo>
                      <a:pt x="1825" y="149"/>
                    </a:lnTo>
                    <a:lnTo>
                      <a:pt x="1825" y="149"/>
                    </a:lnTo>
                    <a:lnTo>
                      <a:pt x="1830" y="149"/>
                    </a:lnTo>
                    <a:lnTo>
                      <a:pt x="1830" y="149"/>
                    </a:lnTo>
                    <a:lnTo>
                      <a:pt x="1834" y="154"/>
                    </a:lnTo>
                    <a:lnTo>
                      <a:pt x="1839" y="154"/>
                    </a:lnTo>
                    <a:lnTo>
                      <a:pt x="1839" y="154"/>
                    </a:lnTo>
                    <a:lnTo>
                      <a:pt x="1839" y="154"/>
                    </a:lnTo>
                    <a:lnTo>
                      <a:pt x="1839" y="158"/>
                    </a:lnTo>
                    <a:lnTo>
                      <a:pt x="1839" y="158"/>
                    </a:lnTo>
                    <a:lnTo>
                      <a:pt x="1843" y="158"/>
                    </a:lnTo>
                    <a:lnTo>
                      <a:pt x="1843" y="158"/>
                    </a:lnTo>
                    <a:lnTo>
                      <a:pt x="1843" y="158"/>
                    </a:lnTo>
                    <a:lnTo>
                      <a:pt x="1848" y="158"/>
                    </a:lnTo>
                    <a:lnTo>
                      <a:pt x="1848" y="158"/>
                    </a:lnTo>
                    <a:lnTo>
                      <a:pt x="1848" y="158"/>
                    </a:lnTo>
                    <a:lnTo>
                      <a:pt x="1843" y="158"/>
                    </a:lnTo>
                    <a:lnTo>
                      <a:pt x="1843" y="158"/>
                    </a:lnTo>
                    <a:lnTo>
                      <a:pt x="1848" y="158"/>
                    </a:lnTo>
                    <a:lnTo>
                      <a:pt x="1852" y="158"/>
                    </a:lnTo>
                    <a:lnTo>
                      <a:pt x="1852" y="158"/>
                    </a:lnTo>
                    <a:lnTo>
                      <a:pt x="1857" y="163"/>
                    </a:lnTo>
                    <a:lnTo>
                      <a:pt x="1861" y="163"/>
                    </a:lnTo>
                    <a:lnTo>
                      <a:pt x="1861" y="163"/>
                    </a:lnTo>
                    <a:lnTo>
                      <a:pt x="1861" y="163"/>
                    </a:lnTo>
                    <a:lnTo>
                      <a:pt x="1861" y="163"/>
                    </a:lnTo>
                    <a:lnTo>
                      <a:pt x="1866" y="167"/>
                    </a:lnTo>
                    <a:lnTo>
                      <a:pt x="1866" y="167"/>
                    </a:lnTo>
                    <a:lnTo>
                      <a:pt x="1870" y="167"/>
                    </a:lnTo>
                    <a:lnTo>
                      <a:pt x="1875" y="167"/>
                    </a:lnTo>
                    <a:lnTo>
                      <a:pt x="1875" y="167"/>
                    </a:lnTo>
                    <a:lnTo>
                      <a:pt x="1875" y="172"/>
                    </a:lnTo>
                    <a:lnTo>
                      <a:pt x="1880" y="172"/>
                    </a:lnTo>
                    <a:lnTo>
                      <a:pt x="1880" y="172"/>
                    </a:lnTo>
                    <a:lnTo>
                      <a:pt x="1880" y="176"/>
                    </a:lnTo>
                    <a:lnTo>
                      <a:pt x="1880" y="176"/>
                    </a:lnTo>
                    <a:lnTo>
                      <a:pt x="1880" y="176"/>
                    </a:lnTo>
                    <a:lnTo>
                      <a:pt x="1880" y="176"/>
                    </a:lnTo>
                    <a:lnTo>
                      <a:pt x="1866" y="176"/>
                    </a:lnTo>
                    <a:lnTo>
                      <a:pt x="1861" y="176"/>
                    </a:lnTo>
                    <a:lnTo>
                      <a:pt x="1857" y="176"/>
                    </a:lnTo>
                    <a:lnTo>
                      <a:pt x="1857" y="176"/>
                    </a:lnTo>
                    <a:lnTo>
                      <a:pt x="1852" y="176"/>
                    </a:lnTo>
                    <a:lnTo>
                      <a:pt x="1852" y="172"/>
                    </a:lnTo>
                    <a:lnTo>
                      <a:pt x="1852" y="172"/>
                    </a:lnTo>
                    <a:lnTo>
                      <a:pt x="1852" y="172"/>
                    </a:lnTo>
                    <a:lnTo>
                      <a:pt x="1852" y="172"/>
                    </a:lnTo>
                    <a:lnTo>
                      <a:pt x="1852" y="172"/>
                    </a:lnTo>
                    <a:lnTo>
                      <a:pt x="1852" y="172"/>
                    </a:lnTo>
                    <a:lnTo>
                      <a:pt x="1848" y="172"/>
                    </a:lnTo>
                    <a:lnTo>
                      <a:pt x="1848" y="172"/>
                    </a:lnTo>
                    <a:lnTo>
                      <a:pt x="1848" y="172"/>
                    </a:lnTo>
                    <a:lnTo>
                      <a:pt x="1848" y="172"/>
                    </a:lnTo>
                    <a:lnTo>
                      <a:pt x="1852" y="176"/>
                    </a:lnTo>
                    <a:lnTo>
                      <a:pt x="1852" y="176"/>
                    </a:lnTo>
                    <a:lnTo>
                      <a:pt x="1857" y="176"/>
                    </a:lnTo>
                    <a:lnTo>
                      <a:pt x="1857" y="176"/>
                    </a:lnTo>
                    <a:lnTo>
                      <a:pt x="1852" y="176"/>
                    </a:lnTo>
                    <a:lnTo>
                      <a:pt x="1852" y="176"/>
                    </a:lnTo>
                    <a:lnTo>
                      <a:pt x="1852" y="181"/>
                    </a:lnTo>
                    <a:lnTo>
                      <a:pt x="1852" y="181"/>
                    </a:lnTo>
                    <a:lnTo>
                      <a:pt x="1852" y="185"/>
                    </a:lnTo>
                    <a:lnTo>
                      <a:pt x="1852" y="185"/>
                    </a:lnTo>
                    <a:lnTo>
                      <a:pt x="1852" y="185"/>
                    </a:lnTo>
                    <a:lnTo>
                      <a:pt x="1848" y="185"/>
                    </a:lnTo>
                    <a:lnTo>
                      <a:pt x="1852" y="190"/>
                    </a:lnTo>
                    <a:lnTo>
                      <a:pt x="1848" y="190"/>
                    </a:lnTo>
                    <a:lnTo>
                      <a:pt x="1848" y="190"/>
                    </a:lnTo>
                    <a:lnTo>
                      <a:pt x="1848" y="190"/>
                    </a:lnTo>
                    <a:lnTo>
                      <a:pt x="1848" y="194"/>
                    </a:lnTo>
                    <a:lnTo>
                      <a:pt x="1848" y="194"/>
                    </a:lnTo>
                    <a:lnTo>
                      <a:pt x="1848" y="194"/>
                    </a:lnTo>
                    <a:lnTo>
                      <a:pt x="1848" y="194"/>
                    </a:lnTo>
                    <a:lnTo>
                      <a:pt x="1843" y="194"/>
                    </a:lnTo>
                    <a:lnTo>
                      <a:pt x="1848" y="199"/>
                    </a:lnTo>
                    <a:lnTo>
                      <a:pt x="1848" y="203"/>
                    </a:lnTo>
                    <a:lnTo>
                      <a:pt x="1848" y="203"/>
                    </a:lnTo>
                    <a:lnTo>
                      <a:pt x="1843" y="203"/>
                    </a:lnTo>
                    <a:lnTo>
                      <a:pt x="1843" y="203"/>
                    </a:lnTo>
                    <a:lnTo>
                      <a:pt x="1843" y="203"/>
                    </a:lnTo>
                    <a:lnTo>
                      <a:pt x="1848" y="203"/>
                    </a:lnTo>
                    <a:lnTo>
                      <a:pt x="1848" y="203"/>
                    </a:lnTo>
                    <a:lnTo>
                      <a:pt x="1848" y="203"/>
                    </a:lnTo>
                    <a:lnTo>
                      <a:pt x="1848" y="203"/>
                    </a:lnTo>
                    <a:lnTo>
                      <a:pt x="1848" y="203"/>
                    </a:lnTo>
                    <a:lnTo>
                      <a:pt x="1848" y="208"/>
                    </a:lnTo>
                    <a:lnTo>
                      <a:pt x="1848" y="208"/>
                    </a:lnTo>
                    <a:lnTo>
                      <a:pt x="1848" y="208"/>
                    </a:lnTo>
                    <a:lnTo>
                      <a:pt x="1848" y="208"/>
                    </a:lnTo>
                    <a:lnTo>
                      <a:pt x="1848" y="208"/>
                    </a:lnTo>
                    <a:lnTo>
                      <a:pt x="1848" y="208"/>
                    </a:lnTo>
                    <a:lnTo>
                      <a:pt x="1848" y="212"/>
                    </a:lnTo>
                    <a:lnTo>
                      <a:pt x="1848" y="212"/>
                    </a:lnTo>
                    <a:lnTo>
                      <a:pt x="1848" y="212"/>
                    </a:lnTo>
                    <a:lnTo>
                      <a:pt x="1848" y="212"/>
                    </a:lnTo>
                    <a:lnTo>
                      <a:pt x="1848" y="212"/>
                    </a:lnTo>
                    <a:lnTo>
                      <a:pt x="1848" y="212"/>
                    </a:lnTo>
                    <a:lnTo>
                      <a:pt x="1848" y="217"/>
                    </a:lnTo>
                    <a:lnTo>
                      <a:pt x="1848" y="222"/>
                    </a:lnTo>
                    <a:lnTo>
                      <a:pt x="1848" y="222"/>
                    </a:lnTo>
                    <a:lnTo>
                      <a:pt x="1848" y="222"/>
                    </a:lnTo>
                    <a:lnTo>
                      <a:pt x="1848" y="226"/>
                    </a:lnTo>
                    <a:lnTo>
                      <a:pt x="1848" y="226"/>
                    </a:lnTo>
                    <a:lnTo>
                      <a:pt x="1852" y="226"/>
                    </a:lnTo>
                    <a:lnTo>
                      <a:pt x="1857" y="231"/>
                    </a:lnTo>
                    <a:lnTo>
                      <a:pt x="1857" y="231"/>
                    </a:lnTo>
                    <a:lnTo>
                      <a:pt x="1857" y="231"/>
                    </a:lnTo>
                    <a:lnTo>
                      <a:pt x="1852" y="231"/>
                    </a:lnTo>
                    <a:lnTo>
                      <a:pt x="1848" y="231"/>
                    </a:lnTo>
                    <a:lnTo>
                      <a:pt x="1848" y="231"/>
                    </a:lnTo>
                    <a:lnTo>
                      <a:pt x="1848" y="231"/>
                    </a:lnTo>
                    <a:lnTo>
                      <a:pt x="1843" y="231"/>
                    </a:lnTo>
                    <a:lnTo>
                      <a:pt x="1843" y="226"/>
                    </a:lnTo>
                    <a:lnTo>
                      <a:pt x="1843" y="226"/>
                    </a:lnTo>
                    <a:lnTo>
                      <a:pt x="1839" y="226"/>
                    </a:lnTo>
                    <a:lnTo>
                      <a:pt x="1830" y="222"/>
                    </a:lnTo>
                    <a:lnTo>
                      <a:pt x="1830" y="222"/>
                    </a:lnTo>
                    <a:lnTo>
                      <a:pt x="1825" y="226"/>
                    </a:lnTo>
                    <a:lnTo>
                      <a:pt x="1825" y="226"/>
                    </a:lnTo>
                    <a:lnTo>
                      <a:pt x="1821" y="226"/>
                    </a:lnTo>
                    <a:lnTo>
                      <a:pt x="1816" y="226"/>
                    </a:lnTo>
                    <a:lnTo>
                      <a:pt x="1816" y="226"/>
                    </a:lnTo>
                    <a:lnTo>
                      <a:pt x="1816" y="226"/>
                    </a:lnTo>
                    <a:lnTo>
                      <a:pt x="1812" y="231"/>
                    </a:lnTo>
                    <a:lnTo>
                      <a:pt x="1812" y="231"/>
                    </a:lnTo>
                    <a:lnTo>
                      <a:pt x="1816" y="240"/>
                    </a:lnTo>
                    <a:lnTo>
                      <a:pt x="1816" y="240"/>
                    </a:lnTo>
                    <a:lnTo>
                      <a:pt x="1816" y="240"/>
                    </a:lnTo>
                    <a:lnTo>
                      <a:pt x="1816" y="240"/>
                    </a:lnTo>
                    <a:lnTo>
                      <a:pt x="1812" y="240"/>
                    </a:lnTo>
                    <a:lnTo>
                      <a:pt x="1812" y="240"/>
                    </a:lnTo>
                    <a:lnTo>
                      <a:pt x="1807" y="235"/>
                    </a:lnTo>
                    <a:lnTo>
                      <a:pt x="1807" y="235"/>
                    </a:lnTo>
                    <a:lnTo>
                      <a:pt x="1803" y="231"/>
                    </a:lnTo>
                    <a:lnTo>
                      <a:pt x="1803" y="231"/>
                    </a:lnTo>
                    <a:lnTo>
                      <a:pt x="1803" y="231"/>
                    </a:lnTo>
                    <a:lnTo>
                      <a:pt x="1798" y="231"/>
                    </a:lnTo>
                    <a:lnTo>
                      <a:pt x="1798" y="235"/>
                    </a:lnTo>
                    <a:lnTo>
                      <a:pt x="1798" y="235"/>
                    </a:lnTo>
                    <a:lnTo>
                      <a:pt x="1798" y="235"/>
                    </a:lnTo>
                    <a:lnTo>
                      <a:pt x="1798" y="240"/>
                    </a:lnTo>
                    <a:lnTo>
                      <a:pt x="1798" y="240"/>
                    </a:lnTo>
                    <a:lnTo>
                      <a:pt x="1798" y="240"/>
                    </a:lnTo>
                    <a:lnTo>
                      <a:pt x="1803" y="240"/>
                    </a:lnTo>
                    <a:lnTo>
                      <a:pt x="1803" y="244"/>
                    </a:lnTo>
                    <a:lnTo>
                      <a:pt x="1803" y="244"/>
                    </a:lnTo>
                    <a:lnTo>
                      <a:pt x="1803" y="244"/>
                    </a:lnTo>
                    <a:lnTo>
                      <a:pt x="1798" y="244"/>
                    </a:lnTo>
                    <a:lnTo>
                      <a:pt x="1794" y="240"/>
                    </a:lnTo>
                    <a:lnTo>
                      <a:pt x="1794" y="240"/>
                    </a:lnTo>
                    <a:lnTo>
                      <a:pt x="1794" y="240"/>
                    </a:lnTo>
                    <a:lnTo>
                      <a:pt x="1789" y="240"/>
                    </a:lnTo>
                    <a:lnTo>
                      <a:pt x="1794" y="244"/>
                    </a:lnTo>
                    <a:lnTo>
                      <a:pt x="1794" y="244"/>
                    </a:lnTo>
                    <a:lnTo>
                      <a:pt x="1789" y="244"/>
                    </a:lnTo>
                    <a:lnTo>
                      <a:pt x="1789" y="244"/>
                    </a:lnTo>
                    <a:lnTo>
                      <a:pt x="1785" y="244"/>
                    </a:lnTo>
                    <a:lnTo>
                      <a:pt x="1785" y="244"/>
                    </a:lnTo>
                    <a:lnTo>
                      <a:pt x="1785" y="244"/>
                    </a:lnTo>
                    <a:lnTo>
                      <a:pt x="1785" y="244"/>
                    </a:lnTo>
                    <a:lnTo>
                      <a:pt x="1785" y="244"/>
                    </a:lnTo>
                    <a:lnTo>
                      <a:pt x="1785" y="244"/>
                    </a:lnTo>
                    <a:lnTo>
                      <a:pt x="1785" y="244"/>
                    </a:lnTo>
                    <a:lnTo>
                      <a:pt x="1789" y="249"/>
                    </a:lnTo>
                    <a:lnTo>
                      <a:pt x="1789" y="249"/>
                    </a:lnTo>
                    <a:lnTo>
                      <a:pt x="1794" y="253"/>
                    </a:lnTo>
                    <a:lnTo>
                      <a:pt x="1798" y="258"/>
                    </a:lnTo>
                    <a:lnTo>
                      <a:pt x="1798" y="258"/>
                    </a:lnTo>
                    <a:lnTo>
                      <a:pt x="1798" y="258"/>
                    </a:lnTo>
                    <a:lnTo>
                      <a:pt x="1798" y="258"/>
                    </a:lnTo>
                    <a:lnTo>
                      <a:pt x="1798" y="258"/>
                    </a:lnTo>
                    <a:lnTo>
                      <a:pt x="1803" y="262"/>
                    </a:lnTo>
                    <a:lnTo>
                      <a:pt x="1803" y="262"/>
                    </a:lnTo>
                    <a:lnTo>
                      <a:pt x="1803" y="262"/>
                    </a:lnTo>
                    <a:lnTo>
                      <a:pt x="1803" y="262"/>
                    </a:lnTo>
                    <a:lnTo>
                      <a:pt x="1803" y="267"/>
                    </a:lnTo>
                    <a:lnTo>
                      <a:pt x="1803" y="267"/>
                    </a:lnTo>
                    <a:lnTo>
                      <a:pt x="1807" y="271"/>
                    </a:lnTo>
                    <a:lnTo>
                      <a:pt x="1807" y="276"/>
                    </a:lnTo>
                    <a:lnTo>
                      <a:pt x="1812" y="280"/>
                    </a:lnTo>
                    <a:lnTo>
                      <a:pt x="1816" y="280"/>
                    </a:lnTo>
                    <a:lnTo>
                      <a:pt x="1816" y="285"/>
                    </a:lnTo>
                    <a:lnTo>
                      <a:pt x="1821" y="285"/>
                    </a:lnTo>
                    <a:lnTo>
                      <a:pt x="1821" y="285"/>
                    </a:lnTo>
                    <a:lnTo>
                      <a:pt x="1825" y="285"/>
                    </a:lnTo>
                    <a:lnTo>
                      <a:pt x="1825" y="285"/>
                    </a:lnTo>
                    <a:lnTo>
                      <a:pt x="1825" y="285"/>
                    </a:lnTo>
                    <a:lnTo>
                      <a:pt x="1825" y="285"/>
                    </a:lnTo>
                    <a:lnTo>
                      <a:pt x="1825" y="280"/>
                    </a:lnTo>
                    <a:lnTo>
                      <a:pt x="1825" y="280"/>
                    </a:lnTo>
                    <a:lnTo>
                      <a:pt x="1825" y="280"/>
                    </a:lnTo>
                    <a:lnTo>
                      <a:pt x="1830" y="280"/>
                    </a:lnTo>
                    <a:lnTo>
                      <a:pt x="1834" y="285"/>
                    </a:lnTo>
                    <a:lnTo>
                      <a:pt x="1834" y="285"/>
                    </a:lnTo>
                    <a:lnTo>
                      <a:pt x="1839" y="285"/>
                    </a:lnTo>
                    <a:lnTo>
                      <a:pt x="1839" y="289"/>
                    </a:lnTo>
                    <a:lnTo>
                      <a:pt x="1839" y="289"/>
                    </a:lnTo>
                    <a:lnTo>
                      <a:pt x="1839" y="294"/>
                    </a:lnTo>
                    <a:lnTo>
                      <a:pt x="1839" y="294"/>
                    </a:lnTo>
                    <a:lnTo>
                      <a:pt x="1843" y="294"/>
                    </a:lnTo>
                    <a:lnTo>
                      <a:pt x="1843" y="298"/>
                    </a:lnTo>
                    <a:lnTo>
                      <a:pt x="1848" y="298"/>
                    </a:lnTo>
                    <a:lnTo>
                      <a:pt x="1852" y="298"/>
                    </a:lnTo>
                    <a:lnTo>
                      <a:pt x="1852" y="303"/>
                    </a:lnTo>
                    <a:lnTo>
                      <a:pt x="1852" y="303"/>
                    </a:lnTo>
                    <a:lnTo>
                      <a:pt x="1857" y="303"/>
                    </a:lnTo>
                    <a:lnTo>
                      <a:pt x="1857" y="303"/>
                    </a:lnTo>
                    <a:lnTo>
                      <a:pt x="1857" y="303"/>
                    </a:lnTo>
                    <a:lnTo>
                      <a:pt x="1861" y="303"/>
                    </a:lnTo>
                    <a:lnTo>
                      <a:pt x="1861" y="307"/>
                    </a:lnTo>
                    <a:lnTo>
                      <a:pt x="1866" y="307"/>
                    </a:lnTo>
                    <a:lnTo>
                      <a:pt x="1870" y="312"/>
                    </a:lnTo>
                    <a:lnTo>
                      <a:pt x="1870" y="312"/>
                    </a:lnTo>
                    <a:lnTo>
                      <a:pt x="1870" y="312"/>
                    </a:lnTo>
                    <a:lnTo>
                      <a:pt x="1875" y="316"/>
                    </a:lnTo>
                    <a:lnTo>
                      <a:pt x="1870" y="316"/>
                    </a:lnTo>
                    <a:lnTo>
                      <a:pt x="1870" y="316"/>
                    </a:lnTo>
                    <a:lnTo>
                      <a:pt x="1861" y="312"/>
                    </a:lnTo>
                    <a:lnTo>
                      <a:pt x="1861" y="312"/>
                    </a:lnTo>
                    <a:lnTo>
                      <a:pt x="1861" y="307"/>
                    </a:lnTo>
                    <a:lnTo>
                      <a:pt x="1861" y="307"/>
                    </a:lnTo>
                    <a:lnTo>
                      <a:pt x="1861" y="307"/>
                    </a:lnTo>
                    <a:lnTo>
                      <a:pt x="1861" y="307"/>
                    </a:lnTo>
                    <a:lnTo>
                      <a:pt x="1861" y="307"/>
                    </a:lnTo>
                    <a:lnTo>
                      <a:pt x="1857" y="307"/>
                    </a:lnTo>
                    <a:lnTo>
                      <a:pt x="1857" y="307"/>
                    </a:lnTo>
                    <a:lnTo>
                      <a:pt x="1857" y="307"/>
                    </a:lnTo>
                    <a:lnTo>
                      <a:pt x="1861" y="312"/>
                    </a:lnTo>
                    <a:lnTo>
                      <a:pt x="1861" y="312"/>
                    </a:lnTo>
                    <a:lnTo>
                      <a:pt x="1861" y="312"/>
                    </a:lnTo>
                    <a:lnTo>
                      <a:pt x="1861" y="316"/>
                    </a:lnTo>
                    <a:lnTo>
                      <a:pt x="1861" y="316"/>
                    </a:lnTo>
                    <a:lnTo>
                      <a:pt x="1866" y="321"/>
                    </a:lnTo>
                    <a:lnTo>
                      <a:pt x="1866" y="325"/>
                    </a:lnTo>
                    <a:lnTo>
                      <a:pt x="1870" y="325"/>
                    </a:lnTo>
                    <a:lnTo>
                      <a:pt x="1875" y="330"/>
                    </a:lnTo>
                    <a:lnTo>
                      <a:pt x="1880" y="335"/>
                    </a:lnTo>
                    <a:lnTo>
                      <a:pt x="1880" y="335"/>
                    </a:lnTo>
                    <a:lnTo>
                      <a:pt x="1884" y="335"/>
                    </a:lnTo>
                    <a:lnTo>
                      <a:pt x="1889" y="339"/>
                    </a:lnTo>
                    <a:lnTo>
                      <a:pt x="1893" y="339"/>
                    </a:lnTo>
                    <a:lnTo>
                      <a:pt x="1893" y="344"/>
                    </a:lnTo>
                    <a:lnTo>
                      <a:pt x="1893" y="344"/>
                    </a:lnTo>
                    <a:lnTo>
                      <a:pt x="1893" y="344"/>
                    </a:lnTo>
                    <a:lnTo>
                      <a:pt x="1889" y="348"/>
                    </a:lnTo>
                    <a:lnTo>
                      <a:pt x="1884" y="344"/>
                    </a:lnTo>
                    <a:lnTo>
                      <a:pt x="1880" y="344"/>
                    </a:lnTo>
                    <a:lnTo>
                      <a:pt x="1880" y="348"/>
                    </a:lnTo>
                    <a:lnTo>
                      <a:pt x="1880" y="348"/>
                    </a:lnTo>
                    <a:lnTo>
                      <a:pt x="1880" y="353"/>
                    </a:lnTo>
                    <a:lnTo>
                      <a:pt x="1880" y="353"/>
                    </a:lnTo>
                    <a:lnTo>
                      <a:pt x="1880" y="357"/>
                    </a:lnTo>
                    <a:lnTo>
                      <a:pt x="1884" y="357"/>
                    </a:lnTo>
                    <a:lnTo>
                      <a:pt x="1884" y="362"/>
                    </a:lnTo>
                    <a:lnTo>
                      <a:pt x="1889" y="366"/>
                    </a:lnTo>
                    <a:lnTo>
                      <a:pt x="1889" y="366"/>
                    </a:lnTo>
                    <a:lnTo>
                      <a:pt x="1893" y="366"/>
                    </a:lnTo>
                    <a:lnTo>
                      <a:pt x="1893" y="371"/>
                    </a:lnTo>
                    <a:lnTo>
                      <a:pt x="1898" y="371"/>
                    </a:lnTo>
                    <a:lnTo>
                      <a:pt x="1898" y="371"/>
                    </a:lnTo>
                    <a:lnTo>
                      <a:pt x="1902" y="375"/>
                    </a:lnTo>
                    <a:lnTo>
                      <a:pt x="1902" y="375"/>
                    </a:lnTo>
                    <a:lnTo>
                      <a:pt x="1898" y="371"/>
                    </a:lnTo>
                    <a:lnTo>
                      <a:pt x="1893" y="371"/>
                    </a:lnTo>
                    <a:lnTo>
                      <a:pt x="1893" y="375"/>
                    </a:lnTo>
                    <a:lnTo>
                      <a:pt x="1893" y="380"/>
                    </a:lnTo>
                    <a:lnTo>
                      <a:pt x="1893" y="380"/>
                    </a:lnTo>
                    <a:lnTo>
                      <a:pt x="1889" y="380"/>
                    </a:lnTo>
                    <a:lnTo>
                      <a:pt x="1889" y="380"/>
                    </a:lnTo>
                    <a:lnTo>
                      <a:pt x="1889" y="380"/>
                    </a:lnTo>
                    <a:lnTo>
                      <a:pt x="1884" y="380"/>
                    </a:lnTo>
                    <a:lnTo>
                      <a:pt x="1889" y="380"/>
                    </a:lnTo>
                    <a:lnTo>
                      <a:pt x="1889" y="380"/>
                    </a:lnTo>
                    <a:lnTo>
                      <a:pt x="1893" y="380"/>
                    </a:lnTo>
                    <a:lnTo>
                      <a:pt x="1893" y="384"/>
                    </a:lnTo>
                    <a:lnTo>
                      <a:pt x="1893" y="384"/>
                    </a:lnTo>
                    <a:lnTo>
                      <a:pt x="1898" y="389"/>
                    </a:lnTo>
                    <a:lnTo>
                      <a:pt x="1902" y="389"/>
                    </a:lnTo>
                    <a:lnTo>
                      <a:pt x="1902" y="393"/>
                    </a:lnTo>
                    <a:lnTo>
                      <a:pt x="1902" y="398"/>
                    </a:lnTo>
                    <a:lnTo>
                      <a:pt x="1907" y="402"/>
                    </a:lnTo>
                    <a:lnTo>
                      <a:pt x="1907" y="407"/>
                    </a:lnTo>
                    <a:lnTo>
                      <a:pt x="1907" y="407"/>
                    </a:lnTo>
                    <a:lnTo>
                      <a:pt x="1907" y="411"/>
                    </a:lnTo>
                    <a:lnTo>
                      <a:pt x="1907" y="411"/>
                    </a:lnTo>
                    <a:lnTo>
                      <a:pt x="1907" y="416"/>
                    </a:lnTo>
                    <a:lnTo>
                      <a:pt x="1907" y="420"/>
                    </a:lnTo>
                    <a:lnTo>
                      <a:pt x="1907" y="420"/>
                    </a:lnTo>
                    <a:lnTo>
                      <a:pt x="1907" y="420"/>
                    </a:lnTo>
                    <a:lnTo>
                      <a:pt x="1902" y="416"/>
                    </a:lnTo>
                    <a:lnTo>
                      <a:pt x="1902" y="416"/>
                    </a:lnTo>
                    <a:lnTo>
                      <a:pt x="1898" y="416"/>
                    </a:lnTo>
                    <a:lnTo>
                      <a:pt x="1898" y="411"/>
                    </a:lnTo>
                    <a:lnTo>
                      <a:pt x="1893" y="411"/>
                    </a:lnTo>
                    <a:lnTo>
                      <a:pt x="1884" y="402"/>
                    </a:lnTo>
                    <a:lnTo>
                      <a:pt x="1875" y="393"/>
                    </a:lnTo>
                    <a:lnTo>
                      <a:pt x="1870" y="393"/>
                    </a:lnTo>
                    <a:lnTo>
                      <a:pt x="1866" y="389"/>
                    </a:lnTo>
                    <a:lnTo>
                      <a:pt x="1866" y="389"/>
                    </a:lnTo>
                    <a:lnTo>
                      <a:pt x="1861" y="384"/>
                    </a:lnTo>
                    <a:lnTo>
                      <a:pt x="1857" y="384"/>
                    </a:lnTo>
                    <a:lnTo>
                      <a:pt x="1839" y="371"/>
                    </a:lnTo>
                    <a:lnTo>
                      <a:pt x="1834" y="366"/>
                    </a:lnTo>
                    <a:lnTo>
                      <a:pt x="1821" y="357"/>
                    </a:lnTo>
                    <a:lnTo>
                      <a:pt x="1812" y="348"/>
                    </a:lnTo>
                    <a:lnTo>
                      <a:pt x="1803" y="344"/>
                    </a:lnTo>
                    <a:lnTo>
                      <a:pt x="1803" y="339"/>
                    </a:lnTo>
                    <a:lnTo>
                      <a:pt x="1794" y="330"/>
                    </a:lnTo>
                    <a:lnTo>
                      <a:pt x="1789" y="325"/>
                    </a:lnTo>
                    <a:lnTo>
                      <a:pt x="1776" y="316"/>
                    </a:lnTo>
                    <a:lnTo>
                      <a:pt x="1776" y="312"/>
                    </a:lnTo>
                    <a:lnTo>
                      <a:pt x="1776" y="312"/>
                    </a:lnTo>
                    <a:lnTo>
                      <a:pt x="1776" y="307"/>
                    </a:lnTo>
                    <a:lnTo>
                      <a:pt x="1776" y="307"/>
                    </a:lnTo>
                    <a:lnTo>
                      <a:pt x="1776" y="303"/>
                    </a:lnTo>
                    <a:lnTo>
                      <a:pt x="1771" y="298"/>
                    </a:lnTo>
                    <a:lnTo>
                      <a:pt x="1767" y="298"/>
                    </a:lnTo>
                    <a:lnTo>
                      <a:pt x="1767" y="298"/>
                    </a:lnTo>
                    <a:lnTo>
                      <a:pt x="1767" y="294"/>
                    </a:lnTo>
                    <a:lnTo>
                      <a:pt x="1762" y="294"/>
                    </a:lnTo>
                    <a:lnTo>
                      <a:pt x="1762" y="294"/>
                    </a:lnTo>
                    <a:lnTo>
                      <a:pt x="1762" y="294"/>
                    </a:lnTo>
                    <a:lnTo>
                      <a:pt x="1762" y="294"/>
                    </a:lnTo>
                    <a:lnTo>
                      <a:pt x="1767" y="294"/>
                    </a:lnTo>
                    <a:lnTo>
                      <a:pt x="1767" y="294"/>
                    </a:lnTo>
                    <a:lnTo>
                      <a:pt x="1767" y="289"/>
                    </a:lnTo>
                    <a:lnTo>
                      <a:pt x="1771" y="289"/>
                    </a:lnTo>
                    <a:lnTo>
                      <a:pt x="1771" y="289"/>
                    </a:lnTo>
                    <a:lnTo>
                      <a:pt x="1771" y="289"/>
                    </a:lnTo>
                    <a:lnTo>
                      <a:pt x="1771" y="285"/>
                    </a:lnTo>
                    <a:lnTo>
                      <a:pt x="1771" y="285"/>
                    </a:lnTo>
                    <a:lnTo>
                      <a:pt x="1771" y="280"/>
                    </a:lnTo>
                    <a:lnTo>
                      <a:pt x="1771" y="280"/>
                    </a:lnTo>
                    <a:lnTo>
                      <a:pt x="1771" y="276"/>
                    </a:lnTo>
                    <a:lnTo>
                      <a:pt x="1771" y="276"/>
                    </a:lnTo>
                    <a:lnTo>
                      <a:pt x="1771" y="271"/>
                    </a:lnTo>
                    <a:lnTo>
                      <a:pt x="1771" y="271"/>
                    </a:lnTo>
                    <a:lnTo>
                      <a:pt x="1767" y="267"/>
                    </a:lnTo>
                    <a:lnTo>
                      <a:pt x="1762" y="258"/>
                    </a:lnTo>
                    <a:lnTo>
                      <a:pt x="1762" y="258"/>
                    </a:lnTo>
                    <a:lnTo>
                      <a:pt x="1762" y="253"/>
                    </a:lnTo>
                    <a:lnTo>
                      <a:pt x="1762" y="253"/>
                    </a:lnTo>
                    <a:lnTo>
                      <a:pt x="1762" y="249"/>
                    </a:lnTo>
                    <a:lnTo>
                      <a:pt x="1762" y="244"/>
                    </a:lnTo>
                    <a:lnTo>
                      <a:pt x="1762" y="244"/>
                    </a:lnTo>
                    <a:lnTo>
                      <a:pt x="1758" y="244"/>
                    </a:lnTo>
                    <a:lnTo>
                      <a:pt x="1758" y="240"/>
                    </a:lnTo>
                    <a:lnTo>
                      <a:pt x="1758" y="240"/>
                    </a:lnTo>
                    <a:lnTo>
                      <a:pt x="1758" y="235"/>
                    </a:lnTo>
                    <a:lnTo>
                      <a:pt x="1758" y="235"/>
                    </a:lnTo>
                    <a:lnTo>
                      <a:pt x="1758" y="231"/>
                    </a:lnTo>
                    <a:lnTo>
                      <a:pt x="1762" y="231"/>
                    </a:lnTo>
                    <a:lnTo>
                      <a:pt x="1762" y="231"/>
                    </a:lnTo>
                    <a:lnTo>
                      <a:pt x="1762" y="226"/>
                    </a:lnTo>
                    <a:lnTo>
                      <a:pt x="1762" y="226"/>
                    </a:lnTo>
                    <a:lnTo>
                      <a:pt x="1758" y="226"/>
                    </a:lnTo>
                    <a:lnTo>
                      <a:pt x="1758" y="226"/>
                    </a:lnTo>
                    <a:lnTo>
                      <a:pt x="1758" y="222"/>
                    </a:lnTo>
                    <a:lnTo>
                      <a:pt x="1758" y="222"/>
                    </a:lnTo>
                    <a:lnTo>
                      <a:pt x="1753" y="217"/>
                    </a:lnTo>
                    <a:lnTo>
                      <a:pt x="1753" y="217"/>
                    </a:lnTo>
                    <a:lnTo>
                      <a:pt x="1753" y="217"/>
                    </a:lnTo>
                    <a:lnTo>
                      <a:pt x="1749" y="217"/>
                    </a:lnTo>
                    <a:lnTo>
                      <a:pt x="1749" y="217"/>
                    </a:lnTo>
                    <a:lnTo>
                      <a:pt x="1749" y="212"/>
                    </a:lnTo>
                    <a:lnTo>
                      <a:pt x="1744" y="212"/>
                    </a:lnTo>
                    <a:lnTo>
                      <a:pt x="1744" y="208"/>
                    </a:lnTo>
                    <a:lnTo>
                      <a:pt x="1739" y="208"/>
                    </a:lnTo>
                    <a:lnTo>
                      <a:pt x="1735" y="203"/>
                    </a:lnTo>
                    <a:lnTo>
                      <a:pt x="1730" y="199"/>
                    </a:lnTo>
                    <a:lnTo>
                      <a:pt x="1730" y="199"/>
                    </a:lnTo>
                    <a:lnTo>
                      <a:pt x="1735" y="199"/>
                    </a:lnTo>
                    <a:lnTo>
                      <a:pt x="1735" y="199"/>
                    </a:lnTo>
                    <a:lnTo>
                      <a:pt x="1739" y="199"/>
                    </a:lnTo>
                    <a:lnTo>
                      <a:pt x="1739" y="199"/>
                    </a:lnTo>
                    <a:lnTo>
                      <a:pt x="1739" y="199"/>
                    </a:lnTo>
                    <a:lnTo>
                      <a:pt x="1739" y="199"/>
                    </a:lnTo>
                    <a:lnTo>
                      <a:pt x="1739" y="199"/>
                    </a:lnTo>
                    <a:lnTo>
                      <a:pt x="1739" y="199"/>
                    </a:lnTo>
                    <a:lnTo>
                      <a:pt x="1739" y="199"/>
                    </a:lnTo>
                    <a:lnTo>
                      <a:pt x="1735" y="199"/>
                    </a:lnTo>
                    <a:lnTo>
                      <a:pt x="1730" y="194"/>
                    </a:lnTo>
                    <a:lnTo>
                      <a:pt x="1726" y="194"/>
                    </a:lnTo>
                    <a:lnTo>
                      <a:pt x="1726" y="194"/>
                    </a:lnTo>
                    <a:lnTo>
                      <a:pt x="1721" y="194"/>
                    </a:lnTo>
                    <a:lnTo>
                      <a:pt x="1717" y="199"/>
                    </a:lnTo>
                    <a:lnTo>
                      <a:pt x="1717" y="199"/>
                    </a:lnTo>
                    <a:lnTo>
                      <a:pt x="1717" y="199"/>
                    </a:lnTo>
                    <a:lnTo>
                      <a:pt x="1721" y="203"/>
                    </a:lnTo>
                    <a:lnTo>
                      <a:pt x="1721" y="203"/>
                    </a:lnTo>
                    <a:lnTo>
                      <a:pt x="1721" y="203"/>
                    </a:lnTo>
                    <a:lnTo>
                      <a:pt x="1721" y="203"/>
                    </a:lnTo>
                    <a:lnTo>
                      <a:pt x="1726" y="208"/>
                    </a:lnTo>
                    <a:lnTo>
                      <a:pt x="1726" y="208"/>
                    </a:lnTo>
                    <a:lnTo>
                      <a:pt x="1730" y="212"/>
                    </a:lnTo>
                    <a:lnTo>
                      <a:pt x="1735" y="212"/>
                    </a:lnTo>
                    <a:lnTo>
                      <a:pt x="1735" y="212"/>
                    </a:lnTo>
                    <a:lnTo>
                      <a:pt x="1739" y="212"/>
                    </a:lnTo>
                    <a:lnTo>
                      <a:pt x="1739" y="217"/>
                    </a:lnTo>
                    <a:lnTo>
                      <a:pt x="1739" y="217"/>
                    </a:lnTo>
                    <a:lnTo>
                      <a:pt x="1739" y="217"/>
                    </a:lnTo>
                    <a:lnTo>
                      <a:pt x="1739" y="217"/>
                    </a:lnTo>
                    <a:lnTo>
                      <a:pt x="1739" y="217"/>
                    </a:lnTo>
                    <a:lnTo>
                      <a:pt x="1739" y="217"/>
                    </a:lnTo>
                    <a:lnTo>
                      <a:pt x="1735" y="212"/>
                    </a:lnTo>
                    <a:lnTo>
                      <a:pt x="1735" y="212"/>
                    </a:lnTo>
                    <a:lnTo>
                      <a:pt x="1735" y="217"/>
                    </a:lnTo>
                    <a:lnTo>
                      <a:pt x="1735" y="217"/>
                    </a:lnTo>
                    <a:lnTo>
                      <a:pt x="1735" y="217"/>
                    </a:lnTo>
                    <a:lnTo>
                      <a:pt x="1730" y="217"/>
                    </a:lnTo>
                    <a:lnTo>
                      <a:pt x="1730" y="217"/>
                    </a:lnTo>
                    <a:lnTo>
                      <a:pt x="1730" y="217"/>
                    </a:lnTo>
                    <a:lnTo>
                      <a:pt x="1735" y="231"/>
                    </a:lnTo>
                    <a:lnTo>
                      <a:pt x="1735" y="231"/>
                    </a:lnTo>
                    <a:lnTo>
                      <a:pt x="1735" y="235"/>
                    </a:lnTo>
                    <a:lnTo>
                      <a:pt x="1730" y="235"/>
                    </a:lnTo>
                    <a:lnTo>
                      <a:pt x="1730" y="235"/>
                    </a:lnTo>
                    <a:lnTo>
                      <a:pt x="1730" y="235"/>
                    </a:lnTo>
                    <a:lnTo>
                      <a:pt x="1730" y="240"/>
                    </a:lnTo>
                    <a:lnTo>
                      <a:pt x="1730" y="235"/>
                    </a:lnTo>
                    <a:lnTo>
                      <a:pt x="1730" y="235"/>
                    </a:lnTo>
                    <a:lnTo>
                      <a:pt x="1726" y="235"/>
                    </a:lnTo>
                    <a:lnTo>
                      <a:pt x="1726" y="231"/>
                    </a:lnTo>
                    <a:lnTo>
                      <a:pt x="1721" y="231"/>
                    </a:lnTo>
                    <a:lnTo>
                      <a:pt x="1721" y="231"/>
                    </a:lnTo>
                    <a:lnTo>
                      <a:pt x="1721" y="231"/>
                    </a:lnTo>
                    <a:lnTo>
                      <a:pt x="1721" y="231"/>
                    </a:lnTo>
                    <a:lnTo>
                      <a:pt x="1721" y="231"/>
                    </a:lnTo>
                    <a:lnTo>
                      <a:pt x="1717" y="231"/>
                    </a:lnTo>
                    <a:lnTo>
                      <a:pt x="1717" y="231"/>
                    </a:lnTo>
                    <a:lnTo>
                      <a:pt x="1712" y="226"/>
                    </a:lnTo>
                    <a:lnTo>
                      <a:pt x="1712" y="226"/>
                    </a:lnTo>
                    <a:lnTo>
                      <a:pt x="1712" y="226"/>
                    </a:lnTo>
                    <a:lnTo>
                      <a:pt x="1708" y="222"/>
                    </a:lnTo>
                    <a:lnTo>
                      <a:pt x="1708" y="222"/>
                    </a:lnTo>
                    <a:lnTo>
                      <a:pt x="1703" y="217"/>
                    </a:lnTo>
                    <a:lnTo>
                      <a:pt x="1703" y="217"/>
                    </a:lnTo>
                    <a:lnTo>
                      <a:pt x="1703" y="217"/>
                    </a:lnTo>
                    <a:lnTo>
                      <a:pt x="1703" y="217"/>
                    </a:lnTo>
                    <a:lnTo>
                      <a:pt x="1699" y="217"/>
                    </a:lnTo>
                    <a:lnTo>
                      <a:pt x="1699" y="217"/>
                    </a:lnTo>
                    <a:lnTo>
                      <a:pt x="1699" y="222"/>
                    </a:lnTo>
                    <a:lnTo>
                      <a:pt x="1699" y="217"/>
                    </a:lnTo>
                    <a:lnTo>
                      <a:pt x="1694" y="217"/>
                    </a:lnTo>
                    <a:lnTo>
                      <a:pt x="1690" y="217"/>
                    </a:lnTo>
                    <a:lnTo>
                      <a:pt x="1690" y="217"/>
                    </a:lnTo>
                    <a:lnTo>
                      <a:pt x="1690" y="217"/>
                    </a:lnTo>
                    <a:lnTo>
                      <a:pt x="1690" y="217"/>
                    </a:lnTo>
                    <a:lnTo>
                      <a:pt x="1685" y="222"/>
                    </a:lnTo>
                    <a:lnTo>
                      <a:pt x="1685" y="222"/>
                    </a:lnTo>
                    <a:lnTo>
                      <a:pt x="1681" y="222"/>
                    </a:lnTo>
                    <a:lnTo>
                      <a:pt x="1681" y="222"/>
                    </a:lnTo>
                    <a:lnTo>
                      <a:pt x="1676" y="222"/>
                    </a:lnTo>
                    <a:lnTo>
                      <a:pt x="1676" y="222"/>
                    </a:lnTo>
                    <a:lnTo>
                      <a:pt x="1676" y="222"/>
                    </a:lnTo>
                    <a:lnTo>
                      <a:pt x="1672" y="226"/>
                    </a:lnTo>
                    <a:lnTo>
                      <a:pt x="1676" y="226"/>
                    </a:lnTo>
                    <a:lnTo>
                      <a:pt x="1676" y="226"/>
                    </a:lnTo>
                    <a:lnTo>
                      <a:pt x="1676" y="226"/>
                    </a:lnTo>
                    <a:lnTo>
                      <a:pt x="1676" y="231"/>
                    </a:lnTo>
                    <a:lnTo>
                      <a:pt x="1676" y="235"/>
                    </a:lnTo>
                    <a:lnTo>
                      <a:pt x="1676" y="235"/>
                    </a:lnTo>
                    <a:lnTo>
                      <a:pt x="1681" y="240"/>
                    </a:lnTo>
                    <a:lnTo>
                      <a:pt x="1681" y="244"/>
                    </a:lnTo>
                    <a:lnTo>
                      <a:pt x="1681" y="244"/>
                    </a:lnTo>
                    <a:lnTo>
                      <a:pt x="1681" y="249"/>
                    </a:lnTo>
                    <a:lnTo>
                      <a:pt x="1681" y="249"/>
                    </a:lnTo>
                    <a:lnTo>
                      <a:pt x="1685" y="258"/>
                    </a:lnTo>
                    <a:lnTo>
                      <a:pt x="1685" y="258"/>
                    </a:lnTo>
                    <a:lnTo>
                      <a:pt x="1685" y="262"/>
                    </a:lnTo>
                    <a:lnTo>
                      <a:pt x="1685" y="262"/>
                    </a:lnTo>
                    <a:lnTo>
                      <a:pt x="1690" y="262"/>
                    </a:lnTo>
                    <a:lnTo>
                      <a:pt x="1690" y="262"/>
                    </a:lnTo>
                    <a:lnTo>
                      <a:pt x="1690" y="267"/>
                    </a:lnTo>
                    <a:lnTo>
                      <a:pt x="1690" y="267"/>
                    </a:lnTo>
                    <a:lnTo>
                      <a:pt x="1694" y="267"/>
                    </a:lnTo>
                    <a:lnTo>
                      <a:pt x="1694" y="267"/>
                    </a:lnTo>
                    <a:lnTo>
                      <a:pt x="1694" y="267"/>
                    </a:lnTo>
                    <a:lnTo>
                      <a:pt x="1699" y="267"/>
                    </a:lnTo>
                    <a:lnTo>
                      <a:pt x="1703" y="267"/>
                    </a:lnTo>
                    <a:lnTo>
                      <a:pt x="1708" y="267"/>
                    </a:lnTo>
                    <a:lnTo>
                      <a:pt x="1708" y="271"/>
                    </a:lnTo>
                    <a:lnTo>
                      <a:pt x="1712" y="271"/>
                    </a:lnTo>
                    <a:lnTo>
                      <a:pt x="1708" y="271"/>
                    </a:lnTo>
                    <a:lnTo>
                      <a:pt x="1708" y="271"/>
                    </a:lnTo>
                    <a:lnTo>
                      <a:pt x="1708" y="271"/>
                    </a:lnTo>
                    <a:lnTo>
                      <a:pt x="1703" y="271"/>
                    </a:lnTo>
                    <a:lnTo>
                      <a:pt x="1703" y="271"/>
                    </a:lnTo>
                    <a:lnTo>
                      <a:pt x="1703" y="276"/>
                    </a:lnTo>
                    <a:lnTo>
                      <a:pt x="1699" y="276"/>
                    </a:lnTo>
                    <a:lnTo>
                      <a:pt x="1699" y="276"/>
                    </a:lnTo>
                    <a:lnTo>
                      <a:pt x="1694" y="271"/>
                    </a:lnTo>
                    <a:lnTo>
                      <a:pt x="1690" y="276"/>
                    </a:lnTo>
                    <a:lnTo>
                      <a:pt x="1694" y="276"/>
                    </a:lnTo>
                    <a:lnTo>
                      <a:pt x="1690" y="276"/>
                    </a:lnTo>
                    <a:lnTo>
                      <a:pt x="1690" y="276"/>
                    </a:lnTo>
                    <a:lnTo>
                      <a:pt x="1690" y="280"/>
                    </a:lnTo>
                    <a:lnTo>
                      <a:pt x="1690" y="280"/>
                    </a:lnTo>
                    <a:lnTo>
                      <a:pt x="1685" y="280"/>
                    </a:lnTo>
                    <a:lnTo>
                      <a:pt x="1685" y="280"/>
                    </a:lnTo>
                    <a:lnTo>
                      <a:pt x="1681" y="280"/>
                    </a:lnTo>
                    <a:lnTo>
                      <a:pt x="1681" y="280"/>
                    </a:lnTo>
                    <a:lnTo>
                      <a:pt x="1681" y="280"/>
                    </a:lnTo>
                    <a:lnTo>
                      <a:pt x="1681" y="280"/>
                    </a:lnTo>
                    <a:lnTo>
                      <a:pt x="1676" y="285"/>
                    </a:lnTo>
                    <a:lnTo>
                      <a:pt x="1667" y="280"/>
                    </a:lnTo>
                    <a:lnTo>
                      <a:pt x="1672" y="276"/>
                    </a:lnTo>
                    <a:lnTo>
                      <a:pt x="1672" y="276"/>
                    </a:lnTo>
                    <a:lnTo>
                      <a:pt x="1676" y="276"/>
                    </a:lnTo>
                    <a:lnTo>
                      <a:pt x="1676" y="276"/>
                    </a:lnTo>
                    <a:lnTo>
                      <a:pt x="1676" y="276"/>
                    </a:lnTo>
                    <a:lnTo>
                      <a:pt x="1676" y="276"/>
                    </a:lnTo>
                    <a:lnTo>
                      <a:pt x="1672" y="276"/>
                    </a:lnTo>
                    <a:lnTo>
                      <a:pt x="1672" y="276"/>
                    </a:lnTo>
                    <a:lnTo>
                      <a:pt x="1663" y="271"/>
                    </a:lnTo>
                    <a:lnTo>
                      <a:pt x="1658" y="271"/>
                    </a:lnTo>
                    <a:lnTo>
                      <a:pt x="1658" y="271"/>
                    </a:lnTo>
                    <a:lnTo>
                      <a:pt x="1654" y="271"/>
                    </a:lnTo>
                    <a:lnTo>
                      <a:pt x="1654" y="271"/>
                    </a:lnTo>
                    <a:lnTo>
                      <a:pt x="1654" y="271"/>
                    </a:lnTo>
                    <a:lnTo>
                      <a:pt x="1658" y="271"/>
                    </a:lnTo>
                    <a:lnTo>
                      <a:pt x="1658" y="271"/>
                    </a:lnTo>
                    <a:lnTo>
                      <a:pt x="1654" y="271"/>
                    </a:lnTo>
                    <a:lnTo>
                      <a:pt x="1654" y="271"/>
                    </a:lnTo>
                    <a:lnTo>
                      <a:pt x="1654" y="271"/>
                    </a:lnTo>
                    <a:lnTo>
                      <a:pt x="1654" y="271"/>
                    </a:lnTo>
                    <a:lnTo>
                      <a:pt x="1654" y="271"/>
                    </a:lnTo>
                    <a:lnTo>
                      <a:pt x="1649" y="271"/>
                    </a:lnTo>
                    <a:lnTo>
                      <a:pt x="1645" y="271"/>
                    </a:lnTo>
                    <a:lnTo>
                      <a:pt x="1645" y="271"/>
                    </a:lnTo>
                    <a:lnTo>
                      <a:pt x="1636" y="271"/>
                    </a:lnTo>
                    <a:lnTo>
                      <a:pt x="1636" y="271"/>
                    </a:lnTo>
                    <a:lnTo>
                      <a:pt x="1631" y="271"/>
                    </a:lnTo>
                    <a:lnTo>
                      <a:pt x="1631" y="271"/>
                    </a:lnTo>
                    <a:lnTo>
                      <a:pt x="1636" y="276"/>
                    </a:lnTo>
                    <a:lnTo>
                      <a:pt x="1636" y="276"/>
                    </a:lnTo>
                    <a:lnTo>
                      <a:pt x="1636" y="276"/>
                    </a:lnTo>
                    <a:lnTo>
                      <a:pt x="1636" y="276"/>
                    </a:lnTo>
                    <a:lnTo>
                      <a:pt x="1636" y="276"/>
                    </a:lnTo>
                    <a:lnTo>
                      <a:pt x="1631" y="276"/>
                    </a:lnTo>
                    <a:lnTo>
                      <a:pt x="1631" y="276"/>
                    </a:lnTo>
                    <a:lnTo>
                      <a:pt x="1636" y="276"/>
                    </a:lnTo>
                    <a:lnTo>
                      <a:pt x="1636" y="276"/>
                    </a:lnTo>
                    <a:lnTo>
                      <a:pt x="1636" y="276"/>
                    </a:lnTo>
                    <a:lnTo>
                      <a:pt x="1640" y="280"/>
                    </a:lnTo>
                    <a:lnTo>
                      <a:pt x="1636" y="280"/>
                    </a:lnTo>
                    <a:lnTo>
                      <a:pt x="1636" y="280"/>
                    </a:lnTo>
                    <a:lnTo>
                      <a:pt x="1627" y="276"/>
                    </a:lnTo>
                    <a:lnTo>
                      <a:pt x="1627" y="280"/>
                    </a:lnTo>
                    <a:lnTo>
                      <a:pt x="1627" y="280"/>
                    </a:lnTo>
                    <a:lnTo>
                      <a:pt x="1622" y="280"/>
                    </a:lnTo>
                    <a:lnTo>
                      <a:pt x="1617" y="280"/>
                    </a:lnTo>
                    <a:lnTo>
                      <a:pt x="1613" y="280"/>
                    </a:lnTo>
                    <a:lnTo>
                      <a:pt x="1608" y="280"/>
                    </a:lnTo>
                    <a:lnTo>
                      <a:pt x="1608" y="280"/>
                    </a:lnTo>
                    <a:lnTo>
                      <a:pt x="1608" y="285"/>
                    </a:lnTo>
                    <a:lnTo>
                      <a:pt x="1608" y="285"/>
                    </a:lnTo>
                    <a:lnTo>
                      <a:pt x="1604" y="285"/>
                    </a:lnTo>
                    <a:lnTo>
                      <a:pt x="1604" y="285"/>
                    </a:lnTo>
                    <a:lnTo>
                      <a:pt x="1599" y="280"/>
                    </a:lnTo>
                    <a:lnTo>
                      <a:pt x="1599" y="280"/>
                    </a:lnTo>
                    <a:lnTo>
                      <a:pt x="1586" y="285"/>
                    </a:lnTo>
                    <a:lnTo>
                      <a:pt x="1581" y="285"/>
                    </a:lnTo>
                    <a:lnTo>
                      <a:pt x="1577" y="285"/>
                    </a:lnTo>
                    <a:lnTo>
                      <a:pt x="1577" y="285"/>
                    </a:lnTo>
                    <a:lnTo>
                      <a:pt x="1572" y="285"/>
                    </a:lnTo>
                    <a:lnTo>
                      <a:pt x="1568" y="289"/>
                    </a:lnTo>
                    <a:lnTo>
                      <a:pt x="1563" y="289"/>
                    </a:lnTo>
                    <a:lnTo>
                      <a:pt x="1563" y="294"/>
                    </a:lnTo>
                    <a:lnTo>
                      <a:pt x="1568" y="298"/>
                    </a:lnTo>
                    <a:lnTo>
                      <a:pt x="1568" y="303"/>
                    </a:lnTo>
                    <a:lnTo>
                      <a:pt x="1568" y="303"/>
                    </a:lnTo>
                    <a:lnTo>
                      <a:pt x="1563" y="307"/>
                    </a:lnTo>
                    <a:lnTo>
                      <a:pt x="1563" y="307"/>
                    </a:lnTo>
                    <a:lnTo>
                      <a:pt x="1563" y="312"/>
                    </a:lnTo>
                    <a:lnTo>
                      <a:pt x="1572" y="316"/>
                    </a:lnTo>
                    <a:lnTo>
                      <a:pt x="1572" y="316"/>
                    </a:lnTo>
                    <a:lnTo>
                      <a:pt x="1568" y="321"/>
                    </a:lnTo>
                    <a:lnTo>
                      <a:pt x="1568" y="325"/>
                    </a:lnTo>
                    <a:lnTo>
                      <a:pt x="1568" y="325"/>
                    </a:lnTo>
                    <a:lnTo>
                      <a:pt x="1568" y="325"/>
                    </a:lnTo>
                    <a:lnTo>
                      <a:pt x="1568" y="330"/>
                    </a:lnTo>
                    <a:lnTo>
                      <a:pt x="1568" y="330"/>
                    </a:lnTo>
                    <a:lnTo>
                      <a:pt x="1568" y="330"/>
                    </a:lnTo>
                    <a:lnTo>
                      <a:pt x="1568" y="335"/>
                    </a:lnTo>
                    <a:lnTo>
                      <a:pt x="1568" y="335"/>
                    </a:lnTo>
                    <a:lnTo>
                      <a:pt x="1568" y="344"/>
                    </a:lnTo>
                    <a:lnTo>
                      <a:pt x="1568" y="344"/>
                    </a:lnTo>
                    <a:lnTo>
                      <a:pt x="1568" y="344"/>
                    </a:lnTo>
                    <a:lnTo>
                      <a:pt x="1568" y="348"/>
                    </a:lnTo>
                    <a:lnTo>
                      <a:pt x="1568" y="353"/>
                    </a:lnTo>
                    <a:lnTo>
                      <a:pt x="1568" y="353"/>
                    </a:lnTo>
                    <a:lnTo>
                      <a:pt x="1568" y="357"/>
                    </a:lnTo>
                    <a:lnTo>
                      <a:pt x="1568" y="357"/>
                    </a:lnTo>
                    <a:lnTo>
                      <a:pt x="1568" y="362"/>
                    </a:lnTo>
                    <a:lnTo>
                      <a:pt x="1568" y="362"/>
                    </a:lnTo>
                    <a:lnTo>
                      <a:pt x="1563" y="366"/>
                    </a:lnTo>
                    <a:lnTo>
                      <a:pt x="1563" y="366"/>
                    </a:lnTo>
                    <a:lnTo>
                      <a:pt x="1568" y="371"/>
                    </a:lnTo>
                    <a:lnTo>
                      <a:pt x="1563" y="375"/>
                    </a:lnTo>
                    <a:lnTo>
                      <a:pt x="1563" y="375"/>
                    </a:lnTo>
                    <a:lnTo>
                      <a:pt x="1563" y="380"/>
                    </a:lnTo>
                    <a:lnTo>
                      <a:pt x="1563" y="380"/>
                    </a:lnTo>
                    <a:lnTo>
                      <a:pt x="1563" y="380"/>
                    </a:lnTo>
                    <a:lnTo>
                      <a:pt x="1568" y="384"/>
                    </a:lnTo>
                    <a:lnTo>
                      <a:pt x="1568" y="384"/>
                    </a:lnTo>
                    <a:lnTo>
                      <a:pt x="1568" y="384"/>
                    </a:lnTo>
                    <a:lnTo>
                      <a:pt x="1577" y="384"/>
                    </a:lnTo>
                    <a:lnTo>
                      <a:pt x="1581" y="384"/>
                    </a:lnTo>
                    <a:lnTo>
                      <a:pt x="1586" y="384"/>
                    </a:lnTo>
                    <a:lnTo>
                      <a:pt x="1586" y="384"/>
                    </a:lnTo>
                    <a:lnTo>
                      <a:pt x="1586" y="384"/>
                    </a:lnTo>
                    <a:lnTo>
                      <a:pt x="1590" y="384"/>
                    </a:lnTo>
                    <a:lnTo>
                      <a:pt x="1590" y="384"/>
                    </a:lnTo>
                    <a:lnTo>
                      <a:pt x="1590" y="389"/>
                    </a:lnTo>
                    <a:lnTo>
                      <a:pt x="1595" y="393"/>
                    </a:lnTo>
                    <a:lnTo>
                      <a:pt x="1599" y="393"/>
                    </a:lnTo>
                    <a:lnTo>
                      <a:pt x="1599" y="398"/>
                    </a:lnTo>
                    <a:lnTo>
                      <a:pt x="1604" y="398"/>
                    </a:lnTo>
                    <a:lnTo>
                      <a:pt x="1604" y="398"/>
                    </a:lnTo>
                    <a:lnTo>
                      <a:pt x="1604" y="398"/>
                    </a:lnTo>
                    <a:lnTo>
                      <a:pt x="1604" y="398"/>
                    </a:lnTo>
                    <a:lnTo>
                      <a:pt x="1604" y="393"/>
                    </a:lnTo>
                    <a:lnTo>
                      <a:pt x="1604" y="393"/>
                    </a:lnTo>
                    <a:lnTo>
                      <a:pt x="1599" y="393"/>
                    </a:lnTo>
                    <a:lnTo>
                      <a:pt x="1599" y="389"/>
                    </a:lnTo>
                    <a:lnTo>
                      <a:pt x="1599" y="389"/>
                    </a:lnTo>
                    <a:lnTo>
                      <a:pt x="1604" y="389"/>
                    </a:lnTo>
                    <a:lnTo>
                      <a:pt x="1604" y="389"/>
                    </a:lnTo>
                    <a:lnTo>
                      <a:pt x="1604" y="389"/>
                    </a:lnTo>
                    <a:lnTo>
                      <a:pt x="1604" y="389"/>
                    </a:lnTo>
                    <a:lnTo>
                      <a:pt x="1604" y="389"/>
                    </a:lnTo>
                    <a:lnTo>
                      <a:pt x="1604" y="393"/>
                    </a:lnTo>
                    <a:lnTo>
                      <a:pt x="1608" y="393"/>
                    </a:lnTo>
                    <a:lnTo>
                      <a:pt x="1608" y="393"/>
                    </a:lnTo>
                    <a:lnTo>
                      <a:pt x="1613" y="393"/>
                    </a:lnTo>
                    <a:lnTo>
                      <a:pt x="1613" y="393"/>
                    </a:lnTo>
                    <a:lnTo>
                      <a:pt x="1613" y="393"/>
                    </a:lnTo>
                    <a:lnTo>
                      <a:pt x="1613" y="398"/>
                    </a:lnTo>
                    <a:lnTo>
                      <a:pt x="1613" y="402"/>
                    </a:lnTo>
                    <a:lnTo>
                      <a:pt x="1613" y="402"/>
                    </a:lnTo>
                    <a:lnTo>
                      <a:pt x="1613" y="402"/>
                    </a:lnTo>
                    <a:lnTo>
                      <a:pt x="1613" y="402"/>
                    </a:lnTo>
                    <a:lnTo>
                      <a:pt x="1617" y="402"/>
                    </a:lnTo>
                    <a:lnTo>
                      <a:pt x="1622" y="398"/>
                    </a:lnTo>
                    <a:lnTo>
                      <a:pt x="1622" y="398"/>
                    </a:lnTo>
                    <a:lnTo>
                      <a:pt x="1622" y="393"/>
                    </a:lnTo>
                    <a:lnTo>
                      <a:pt x="1622" y="393"/>
                    </a:lnTo>
                    <a:lnTo>
                      <a:pt x="1622" y="393"/>
                    </a:lnTo>
                    <a:lnTo>
                      <a:pt x="1622" y="393"/>
                    </a:lnTo>
                    <a:lnTo>
                      <a:pt x="1622" y="393"/>
                    </a:lnTo>
                    <a:lnTo>
                      <a:pt x="1627" y="398"/>
                    </a:lnTo>
                    <a:lnTo>
                      <a:pt x="1627" y="398"/>
                    </a:lnTo>
                    <a:lnTo>
                      <a:pt x="1627" y="402"/>
                    </a:lnTo>
                    <a:lnTo>
                      <a:pt x="1627" y="402"/>
                    </a:lnTo>
                    <a:lnTo>
                      <a:pt x="1627" y="402"/>
                    </a:lnTo>
                    <a:lnTo>
                      <a:pt x="1627" y="398"/>
                    </a:lnTo>
                    <a:lnTo>
                      <a:pt x="1627" y="398"/>
                    </a:lnTo>
                    <a:lnTo>
                      <a:pt x="1627" y="393"/>
                    </a:lnTo>
                    <a:lnTo>
                      <a:pt x="1622" y="389"/>
                    </a:lnTo>
                    <a:lnTo>
                      <a:pt x="1617" y="389"/>
                    </a:lnTo>
                    <a:lnTo>
                      <a:pt x="1617" y="389"/>
                    </a:lnTo>
                    <a:lnTo>
                      <a:pt x="1617" y="384"/>
                    </a:lnTo>
                    <a:lnTo>
                      <a:pt x="1617" y="384"/>
                    </a:lnTo>
                    <a:lnTo>
                      <a:pt x="1622" y="389"/>
                    </a:lnTo>
                    <a:lnTo>
                      <a:pt x="1627" y="389"/>
                    </a:lnTo>
                    <a:lnTo>
                      <a:pt x="1631" y="384"/>
                    </a:lnTo>
                    <a:lnTo>
                      <a:pt x="1631" y="384"/>
                    </a:lnTo>
                    <a:lnTo>
                      <a:pt x="1631" y="384"/>
                    </a:lnTo>
                    <a:lnTo>
                      <a:pt x="1640" y="389"/>
                    </a:lnTo>
                    <a:lnTo>
                      <a:pt x="1640" y="389"/>
                    </a:lnTo>
                    <a:lnTo>
                      <a:pt x="1645" y="393"/>
                    </a:lnTo>
                    <a:lnTo>
                      <a:pt x="1654" y="398"/>
                    </a:lnTo>
                    <a:lnTo>
                      <a:pt x="1663" y="398"/>
                    </a:lnTo>
                    <a:lnTo>
                      <a:pt x="1663" y="398"/>
                    </a:lnTo>
                    <a:lnTo>
                      <a:pt x="1667" y="402"/>
                    </a:lnTo>
                    <a:lnTo>
                      <a:pt x="1667" y="402"/>
                    </a:lnTo>
                    <a:lnTo>
                      <a:pt x="1672" y="402"/>
                    </a:lnTo>
                    <a:lnTo>
                      <a:pt x="1672" y="402"/>
                    </a:lnTo>
                    <a:lnTo>
                      <a:pt x="1672" y="407"/>
                    </a:lnTo>
                    <a:lnTo>
                      <a:pt x="1667" y="407"/>
                    </a:lnTo>
                    <a:lnTo>
                      <a:pt x="1667" y="407"/>
                    </a:lnTo>
                    <a:lnTo>
                      <a:pt x="1667" y="407"/>
                    </a:lnTo>
                    <a:lnTo>
                      <a:pt x="1672" y="407"/>
                    </a:lnTo>
                    <a:lnTo>
                      <a:pt x="1676" y="411"/>
                    </a:lnTo>
                    <a:lnTo>
                      <a:pt x="1681" y="411"/>
                    </a:lnTo>
                    <a:lnTo>
                      <a:pt x="1681" y="416"/>
                    </a:lnTo>
                    <a:lnTo>
                      <a:pt x="1681" y="416"/>
                    </a:lnTo>
                    <a:lnTo>
                      <a:pt x="1685" y="420"/>
                    </a:lnTo>
                    <a:lnTo>
                      <a:pt x="1685" y="420"/>
                    </a:lnTo>
                    <a:lnTo>
                      <a:pt x="1690" y="420"/>
                    </a:lnTo>
                    <a:lnTo>
                      <a:pt x="1690" y="420"/>
                    </a:lnTo>
                    <a:lnTo>
                      <a:pt x="1690" y="425"/>
                    </a:lnTo>
                    <a:lnTo>
                      <a:pt x="1694" y="425"/>
                    </a:lnTo>
                    <a:lnTo>
                      <a:pt x="1694" y="429"/>
                    </a:lnTo>
                    <a:lnTo>
                      <a:pt x="1694" y="429"/>
                    </a:lnTo>
                    <a:lnTo>
                      <a:pt x="1694" y="434"/>
                    </a:lnTo>
                    <a:lnTo>
                      <a:pt x="1694" y="439"/>
                    </a:lnTo>
                    <a:lnTo>
                      <a:pt x="1699" y="439"/>
                    </a:lnTo>
                    <a:lnTo>
                      <a:pt x="1699" y="443"/>
                    </a:lnTo>
                    <a:lnTo>
                      <a:pt x="1703" y="448"/>
                    </a:lnTo>
                    <a:lnTo>
                      <a:pt x="1703" y="448"/>
                    </a:lnTo>
                    <a:lnTo>
                      <a:pt x="1708" y="452"/>
                    </a:lnTo>
                    <a:lnTo>
                      <a:pt x="1717" y="461"/>
                    </a:lnTo>
                    <a:lnTo>
                      <a:pt x="1717" y="461"/>
                    </a:lnTo>
                    <a:lnTo>
                      <a:pt x="1717" y="461"/>
                    </a:lnTo>
                    <a:lnTo>
                      <a:pt x="1717" y="461"/>
                    </a:lnTo>
                    <a:lnTo>
                      <a:pt x="1717" y="466"/>
                    </a:lnTo>
                    <a:lnTo>
                      <a:pt x="1717" y="466"/>
                    </a:lnTo>
                    <a:lnTo>
                      <a:pt x="1721" y="470"/>
                    </a:lnTo>
                    <a:lnTo>
                      <a:pt x="1721" y="470"/>
                    </a:lnTo>
                    <a:lnTo>
                      <a:pt x="1726" y="470"/>
                    </a:lnTo>
                    <a:lnTo>
                      <a:pt x="1726" y="479"/>
                    </a:lnTo>
                    <a:lnTo>
                      <a:pt x="1726" y="479"/>
                    </a:lnTo>
                    <a:lnTo>
                      <a:pt x="1730" y="479"/>
                    </a:lnTo>
                    <a:lnTo>
                      <a:pt x="1730" y="479"/>
                    </a:lnTo>
                    <a:lnTo>
                      <a:pt x="1730" y="484"/>
                    </a:lnTo>
                    <a:lnTo>
                      <a:pt x="1730" y="484"/>
                    </a:lnTo>
                    <a:lnTo>
                      <a:pt x="1730" y="484"/>
                    </a:lnTo>
                    <a:lnTo>
                      <a:pt x="1735" y="484"/>
                    </a:lnTo>
                    <a:lnTo>
                      <a:pt x="1735" y="488"/>
                    </a:lnTo>
                    <a:lnTo>
                      <a:pt x="1739" y="493"/>
                    </a:lnTo>
                    <a:lnTo>
                      <a:pt x="1739" y="497"/>
                    </a:lnTo>
                    <a:lnTo>
                      <a:pt x="1739" y="497"/>
                    </a:lnTo>
                    <a:lnTo>
                      <a:pt x="1739" y="502"/>
                    </a:lnTo>
                    <a:lnTo>
                      <a:pt x="1739" y="502"/>
                    </a:lnTo>
                    <a:lnTo>
                      <a:pt x="1739" y="506"/>
                    </a:lnTo>
                    <a:lnTo>
                      <a:pt x="1739" y="506"/>
                    </a:lnTo>
                    <a:lnTo>
                      <a:pt x="1739" y="511"/>
                    </a:lnTo>
                    <a:lnTo>
                      <a:pt x="1739" y="515"/>
                    </a:lnTo>
                    <a:lnTo>
                      <a:pt x="1739" y="524"/>
                    </a:lnTo>
                    <a:lnTo>
                      <a:pt x="1739" y="524"/>
                    </a:lnTo>
                    <a:lnTo>
                      <a:pt x="1739" y="529"/>
                    </a:lnTo>
                    <a:lnTo>
                      <a:pt x="1744" y="529"/>
                    </a:lnTo>
                    <a:lnTo>
                      <a:pt x="1744" y="533"/>
                    </a:lnTo>
                    <a:lnTo>
                      <a:pt x="1744" y="538"/>
                    </a:lnTo>
                    <a:lnTo>
                      <a:pt x="1749" y="538"/>
                    </a:lnTo>
                    <a:lnTo>
                      <a:pt x="1749" y="547"/>
                    </a:lnTo>
                    <a:lnTo>
                      <a:pt x="1749" y="547"/>
                    </a:lnTo>
                    <a:lnTo>
                      <a:pt x="1749" y="552"/>
                    </a:lnTo>
                    <a:lnTo>
                      <a:pt x="1744" y="556"/>
                    </a:lnTo>
                    <a:lnTo>
                      <a:pt x="1744" y="565"/>
                    </a:lnTo>
                    <a:lnTo>
                      <a:pt x="1744" y="565"/>
                    </a:lnTo>
                    <a:lnTo>
                      <a:pt x="1744" y="565"/>
                    </a:lnTo>
                    <a:lnTo>
                      <a:pt x="1744" y="570"/>
                    </a:lnTo>
                    <a:lnTo>
                      <a:pt x="1744" y="574"/>
                    </a:lnTo>
                    <a:lnTo>
                      <a:pt x="1744" y="574"/>
                    </a:lnTo>
                    <a:lnTo>
                      <a:pt x="1744" y="579"/>
                    </a:lnTo>
                    <a:lnTo>
                      <a:pt x="1744" y="579"/>
                    </a:lnTo>
                    <a:lnTo>
                      <a:pt x="1744" y="579"/>
                    </a:lnTo>
                    <a:lnTo>
                      <a:pt x="1744" y="588"/>
                    </a:lnTo>
                    <a:lnTo>
                      <a:pt x="1744" y="588"/>
                    </a:lnTo>
                    <a:lnTo>
                      <a:pt x="1744" y="592"/>
                    </a:lnTo>
                    <a:lnTo>
                      <a:pt x="1744" y="592"/>
                    </a:lnTo>
                    <a:lnTo>
                      <a:pt x="1744" y="597"/>
                    </a:lnTo>
                    <a:lnTo>
                      <a:pt x="1744" y="601"/>
                    </a:lnTo>
                    <a:lnTo>
                      <a:pt x="1744" y="601"/>
                    </a:lnTo>
                    <a:lnTo>
                      <a:pt x="1739" y="610"/>
                    </a:lnTo>
                    <a:lnTo>
                      <a:pt x="1739" y="610"/>
                    </a:lnTo>
                    <a:lnTo>
                      <a:pt x="1735" y="615"/>
                    </a:lnTo>
                    <a:lnTo>
                      <a:pt x="1735" y="615"/>
                    </a:lnTo>
                    <a:lnTo>
                      <a:pt x="1730" y="615"/>
                    </a:lnTo>
                    <a:lnTo>
                      <a:pt x="1730" y="615"/>
                    </a:lnTo>
                    <a:lnTo>
                      <a:pt x="1726" y="615"/>
                    </a:lnTo>
                    <a:lnTo>
                      <a:pt x="1726" y="615"/>
                    </a:lnTo>
                    <a:lnTo>
                      <a:pt x="1726" y="615"/>
                    </a:lnTo>
                    <a:lnTo>
                      <a:pt x="1721" y="615"/>
                    </a:lnTo>
                    <a:lnTo>
                      <a:pt x="1721" y="615"/>
                    </a:lnTo>
                    <a:lnTo>
                      <a:pt x="1717" y="615"/>
                    </a:lnTo>
                    <a:lnTo>
                      <a:pt x="1717" y="615"/>
                    </a:lnTo>
                    <a:lnTo>
                      <a:pt x="1712" y="615"/>
                    </a:lnTo>
                    <a:lnTo>
                      <a:pt x="1708" y="606"/>
                    </a:lnTo>
                    <a:lnTo>
                      <a:pt x="1708" y="606"/>
                    </a:lnTo>
                    <a:lnTo>
                      <a:pt x="1708" y="606"/>
                    </a:lnTo>
                    <a:lnTo>
                      <a:pt x="1708" y="610"/>
                    </a:lnTo>
                    <a:lnTo>
                      <a:pt x="1708" y="610"/>
                    </a:lnTo>
                    <a:lnTo>
                      <a:pt x="1703" y="610"/>
                    </a:lnTo>
                    <a:lnTo>
                      <a:pt x="1703" y="610"/>
                    </a:lnTo>
                    <a:lnTo>
                      <a:pt x="1703" y="606"/>
                    </a:lnTo>
                    <a:lnTo>
                      <a:pt x="1703" y="606"/>
                    </a:lnTo>
                    <a:lnTo>
                      <a:pt x="1703" y="606"/>
                    </a:lnTo>
                    <a:lnTo>
                      <a:pt x="1703" y="606"/>
                    </a:lnTo>
                    <a:lnTo>
                      <a:pt x="1699" y="610"/>
                    </a:lnTo>
                    <a:lnTo>
                      <a:pt x="1699" y="610"/>
                    </a:lnTo>
                    <a:lnTo>
                      <a:pt x="1703" y="615"/>
                    </a:lnTo>
                    <a:lnTo>
                      <a:pt x="1699" y="615"/>
                    </a:lnTo>
                    <a:lnTo>
                      <a:pt x="1699" y="619"/>
                    </a:lnTo>
                    <a:lnTo>
                      <a:pt x="1699" y="619"/>
                    </a:lnTo>
                    <a:lnTo>
                      <a:pt x="1699" y="619"/>
                    </a:lnTo>
                    <a:lnTo>
                      <a:pt x="1699" y="619"/>
                    </a:lnTo>
                    <a:lnTo>
                      <a:pt x="1694" y="619"/>
                    </a:lnTo>
                    <a:lnTo>
                      <a:pt x="1694" y="619"/>
                    </a:lnTo>
                    <a:lnTo>
                      <a:pt x="1699" y="624"/>
                    </a:lnTo>
                    <a:lnTo>
                      <a:pt x="1699" y="628"/>
                    </a:lnTo>
                    <a:lnTo>
                      <a:pt x="1699" y="628"/>
                    </a:lnTo>
                    <a:lnTo>
                      <a:pt x="1699" y="628"/>
                    </a:lnTo>
                    <a:lnTo>
                      <a:pt x="1699" y="624"/>
                    </a:lnTo>
                    <a:lnTo>
                      <a:pt x="1694" y="624"/>
                    </a:lnTo>
                    <a:lnTo>
                      <a:pt x="1694" y="624"/>
                    </a:lnTo>
                    <a:lnTo>
                      <a:pt x="1694" y="624"/>
                    </a:lnTo>
                    <a:lnTo>
                      <a:pt x="1694" y="624"/>
                    </a:lnTo>
                    <a:lnTo>
                      <a:pt x="1694" y="619"/>
                    </a:lnTo>
                    <a:lnTo>
                      <a:pt x="1690" y="619"/>
                    </a:lnTo>
                    <a:lnTo>
                      <a:pt x="1690" y="619"/>
                    </a:lnTo>
                    <a:lnTo>
                      <a:pt x="1690" y="619"/>
                    </a:lnTo>
                    <a:lnTo>
                      <a:pt x="1690" y="619"/>
                    </a:lnTo>
                    <a:lnTo>
                      <a:pt x="1690" y="619"/>
                    </a:lnTo>
                    <a:lnTo>
                      <a:pt x="1690" y="619"/>
                    </a:lnTo>
                    <a:lnTo>
                      <a:pt x="1690" y="619"/>
                    </a:lnTo>
                    <a:lnTo>
                      <a:pt x="1690" y="615"/>
                    </a:lnTo>
                    <a:lnTo>
                      <a:pt x="1694" y="615"/>
                    </a:lnTo>
                    <a:lnTo>
                      <a:pt x="1694" y="615"/>
                    </a:lnTo>
                    <a:lnTo>
                      <a:pt x="1694" y="615"/>
                    </a:lnTo>
                    <a:lnTo>
                      <a:pt x="1694" y="615"/>
                    </a:lnTo>
                    <a:lnTo>
                      <a:pt x="1694" y="615"/>
                    </a:lnTo>
                    <a:lnTo>
                      <a:pt x="1694" y="615"/>
                    </a:lnTo>
                    <a:lnTo>
                      <a:pt x="1694" y="610"/>
                    </a:lnTo>
                    <a:lnTo>
                      <a:pt x="1694" y="610"/>
                    </a:lnTo>
                    <a:lnTo>
                      <a:pt x="1694" y="610"/>
                    </a:lnTo>
                    <a:lnTo>
                      <a:pt x="1694" y="610"/>
                    </a:lnTo>
                    <a:lnTo>
                      <a:pt x="1694" y="606"/>
                    </a:lnTo>
                    <a:lnTo>
                      <a:pt x="1694" y="606"/>
                    </a:lnTo>
                    <a:lnTo>
                      <a:pt x="1690" y="606"/>
                    </a:lnTo>
                    <a:lnTo>
                      <a:pt x="1690" y="606"/>
                    </a:lnTo>
                    <a:lnTo>
                      <a:pt x="1690" y="601"/>
                    </a:lnTo>
                    <a:lnTo>
                      <a:pt x="1690" y="601"/>
                    </a:lnTo>
                    <a:lnTo>
                      <a:pt x="1690" y="601"/>
                    </a:lnTo>
                    <a:lnTo>
                      <a:pt x="1690" y="601"/>
                    </a:lnTo>
                    <a:lnTo>
                      <a:pt x="1685" y="601"/>
                    </a:lnTo>
                    <a:lnTo>
                      <a:pt x="1685" y="597"/>
                    </a:lnTo>
                    <a:lnTo>
                      <a:pt x="1681" y="592"/>
                    </a:lnTo>
                    <a:lnTo>
                      <a:pt x="1681" y="592"/>
                    </a:lnTo>
                    <a:lnTo>
                      <a:pt x="1676" y="583"/>
                    </a:lnTo>
                    <a:lnTo>
                      <a:pt x="1672" y="583"/>
                    </a:lnTo>
                    <a:lnTo>
                      <a:pt x="1672" y="579"/>
                    </a:lnTo>
                    <a:lnTo>
                      <a:pt x="1667" y="579"/>
                    </a:lnTo>
                    <a:lnTo>
                      <a:pt x="1667" y="579"/>
                    </a:lnTo>
                    <a:lnTo>
                      <a:pt x="1667" y="579"/>
                    </a:lnTo>
                    <a:lnTo>
                      <a:pt x="1667" y="574"/>
                    </a:lnTo>
                    <a:lnTo>
                      <a:pt x="1667" y="574"/>
                    </a:lnTo>
                    <a:lnTo>
                      <a:pt x="1672" y="574"/>
                    </a:lnTo>
                    <a:lnTo>
                      <a:pt x="1672" y="574"/>
                    </a:lnTo>
                    <a:lnTo>
                      <a:pt x="1672" y="574"/>
                    </a:lnTo>
                    <a:lnTo>
                      <a:pt x="1672" y="574"/>
                    </a:lnTo>
                    <a:lnTo>
                      <a:pt x="1672" y="570"/>
                    </a:lnTo>
                    <a:lnTo>
                      <a:pt x="1672" y="570"/>
                    </a:lnTo>
                    <a:lnTo>
                      <a:pt x="1672" y="570"/>
                    </a:lnTo>
                    <a:lnTo>
                      <a:pt x="1672" y="570"/>
                    </a:lnTo>
                    <a:lnTo>
                      <a:pt x="1672" y="565"/>
                    </a:lnTo>
                    <a:lnTo>
                      <a:pt x="1672" y="565"/>
                    </a:lnTo>
                    <a:lnTo>
                      <a:pt x="1676" y="570"/>
                    </a:lnTo>
                    <a:lnTo>
                      <a:pt x="1676" y="570"/>
                    </a:lnTo>
                    <a:lnTo>
                      <a:pt x="1676" y="570"/>
                    </a:lnTo>
                    <a:lnTo>
                      <a:pt x="1681" y="570"/>
                    </a:lnTo>
                    <a:lnTo>
                      <a:pt x="1681" y="570"/>
                    </a:lnTo>
                    <a:lnTo>
                      <a:pt x="1685" y="570"/>
                    </a:lnTo>
                    <a:lnTo>
                      <a:pt x="1690" y="570"/>
                    </a:lnTo>
                    <a:lnTo>
                      <a:pt x="1690" y="570"/>
                    </a:lnTo>
                    <a:lnTo>
                      <a:pt x="1690" y="570"/>
                    </a:lnTo>
                    <a:lnTo>
                      <a:pt x="1690" y="570"/>
                    </a:lnTo>
                    <a:lnTo>
                      <a:pt x="1694" y="570"/>
                    </a:lnTo>
                    <a:lnTo>
                      <a:pt x="1694" y="570"/>
                    </a:lnTo>
                    <a:lnTo>
                      <a:pt x="1694" y="570"/>
                    </a:lnTo>
                    <a:lnTo>
                      <a:pt x="1690" y="565"/>
                    </a:lnTo>
                    <a:lnTo>
                      <a:pt x="1690" y="565"/>
                    </a:lnTo>
                    <a:lnTo>
                      <a:pt x="1690" y="561"/>
                    </a:lnTo>
                    <a:lnTo>
                      <a:pt x="1690" y="561"/>
                    </a:lnTo>
                    <a:lnTo>
                      <a:pt x="1690" y="561"/>
                    </a:lnTo>
                    <a:lnTo>
                      <a:pt x="1690" y="561"/>
                    </a:lnTo>
                    <a:lnTo>
                      <a:pt x="1690" y="561"/>
                    </a:lnTo>
                    <a:lnTo>
                      <a:pt x="1690" y="556"/>
                    </a:lnTo>
                    <a:lnTo>
                      <a:pt x="1690" y="556"/>
                    </a:lnTo>
                    <a:lnTo>
                      <a:pt x="1690" y="556"/>
                    </a:lnTo>
                    <a:lnTo>
                      <a:pt x="1690" y="556"/>
                    </a:lnTo>
                    <a:lnTo>
                      <a:pt x="1690" y="552"/>
                    </a:lnTo>
                    <a:lnTo>
                      <a:pt x="1690" y="552"/>
                    </a:lnTo>
                    <a:lnTo>
                      <a:pt x="1690" y="552"/>
                    </a:lnTo>
                    <a:lnTo>
                      <a:pt x="1690" y="552"/>
                    </a:lnTo>
                    <a:lnTo>
                      <a:pt x="1690" y="552"/>
                    </a:lnTo>
                    <a:lnTo>
                      <a:pt x="1690" y="552"/>
                    </a:lnTo>
                    <a:lnTo>
                      <a:pt x="1685" y="547"/>
                    </a:lnTo>
                    <a:lnTo>
                      <a:pt x="1685" y="547"/>
                    </a:lnTo>
                    <a:lnTo>
                      <a:pt x="1685" y="547"/>
                    </a:lnTo>
                    <a:lnTo>
                      <a:pt x="1690" y="547"/>
                    </a:lnTo>
                    <a:lnTo>
                      <a:pt x="1685" y="547"/>
                    </a:lnTo>
                    <a:lnTo>
                      <a:pt x="1685" y="543"/>
                    </a:lnTo>
                    <a:lnTo>
                      <a:pt x="1685" y="543"/>
                    </a:lnTo>
                    <a:lnTo>
                      <a:pt x="1685" y="543"/>
                    </a:lnTo>
                    <a:lnTo>
                      <a:pt x="1685" y="543"/>
                    </a:lnTo>
                    <a:lnTo>
                      <a:pt x="1685" y="538"/>
                    </a:lnTo>
                    <a:lnTo>
                      <a:pt x="1681" y="538"/>
                    </a:lnTo>
                    <a:lnTo>
                      <a:pt x="1681" y="533"/>
                    </a:lnTo>
                    <a:lnTo>
                      <a:pt x="1681" y="533"/>
                    </a:lnTo>
                    <a:lnTo>
                      <a:pt x="1681" y="533"/>
                    </a:lnTo>
                    <a:lnTo>
                      <a:pt x="1681" y="533"/>
                    </a:lnTo>
                    <a:lnTo>
                      <a:pt x="1681" y="529"/>
                    </a:lnTo>
                    <a:lnTo>
                      <a:pt x="1681" y="529"/>
                    </a:lnTo>
                    <a:lnTo>
                      <a:pt x="1676" y="529"/>
                    </a:lnTo>
                    <a:lnTo>
                      <a:pt x="1676" y="524"/>
                    </a:lnTo>
                    <a:lnTo>
                      <a:pt x="1676" y="524"/>
                    </a:lnTo>
                    <a:lnTo>
                      <a:pt x="1676" y="524"/>
                    </a:lnTo>
                    <a:lnTo>
                      <a:pt x="1676" y="524"/>
                    </a:lnTo>
                    <a:lnTo>
                      <a:pt x="1676" y="524"/>
                    </a:lnTo>
                    <a:lnTo>
                      <a:pt x="1676" y="524"/>
                    </a:lnTo>
                    <a:lnTo>
                      <a:pt x="1676" y="524"/>
                    </a:lnTo>
                    <a:lnTo>
                      <a:pt x="1676" y="520"/>
                    </a:lnTo>
                    <a:lnTo>
                      <a:pt x="1676" y="520"/>
                    </a:lnTo>
                    <a:lnTo>
                      <a:pt x="1676" y="520"/>
                    </a:lnTo>
                    <a:lnTo>
                      <a:pt x="1676" y="520"/>
                    </a:lnTo>
                    <a:lnTo>
                      <a:pt x="1676" y="515"/>
                    </a:lnTo>
                    <a:lnTo>
                      <a:pt x="1676" y="515"/>
                    </a:lnTo>
                    <a:lnTo>
                      <a:pt x="1676" y="515"/>
                    </a:lnTo>
                    <a:lnTo>
                      <a:pt x="1672" y="515"/>
                    </a:lnTo>
                    <a:lnTo>
                      <a:pt x="1672" y="511"/>
                    </a:lnTo>
                    <a:lnTo>
                      <a:pt x="1672" y="511"/>
                    </a:lnTo>
                    <a:lnTo>
                      <a:pt x="1672" y="511"/>
                    </a:lnTo>
                    <a:lnTo>
                      <a:pt x="1672" y="511"/>
                    </a:lnTo>
                    <a:lnTo>
                      <a:pt x="1667" y="506"/>
                    </a:lnTo>
                    <a:lnTo>
                      <a:pt x="1667" y="506"/>
                    </a:lnTo>
                    <a:lnTo>
                      <a:pt x="1667" y="506"/>
                    </a:lnTo>
                    <a:lnTo>
                      <a:pt x="1667" y="506"/>
                    </a:lnTo>
                    <a:lnTo>
                      <a:pt x="1663" y="506"/>
                    </a:lnTo>
                    <a:lnTo>
                      <a:pt x="1663" y="506"/>
                    </a:lnTo>
                    <a:lnTo>
                      <a:pt x="1663" y="506"/>
                    </a:lnTo>
                    <a:lnTo>
                      <a:pt x="1658" y="506"/>
                    </a:lnTo>
                    <a:lnTo>
                      <a:pt x="1658" y="506"/>
                    </a:lnTo>
                    <a:lnTo>
                      <a:pt x="1654" y="506"/>
                    </a:lnTo>
                    <a:lnTo>
                      <a:pt x="1654" y="511"/>
                    </a:lnTo>
                    <a:lnTo>
                      <a:pt x="1654" y="511"/>
                    </a:lnTo>
                    <a:lnTo>
                      <a:pt x="1654" y="511"/>
                    </a:lnTo>
                    <a:lnTo>
                      <a:pt x="1649" y="511"/>
                    </a:lnTo>
                    <a:lnTo>
                      <a:pt x="1649" y="511"/>
                    </a:lnTo>
                    <a:lnTo>
                      <a:pt x="1649" y="515"/>
                    </a:lnTo>
                    <a:lnTo>
                      <a:pt x="1645" y="515"/>
                    </a:lnTo>
                    <a:lnTo>
                      <a:pt x="1645" y="515"/>
                    </a:lnTo>
                    <a:lnTo>
                      <a:pt x="1645" y="515"/>
                    </a:lnTo>
                    <a:lnTo>
                      <a:pt x="1645" y="520"/>
                    </a:lnTo>
                    <a:lnTo>
                      <a:pt x="1645" y="520"/>
                    </a:lnTo>
                    <a:lnTo>
                      <a:pt x="1645" y="520"/>
                    </a:lnTo>
                    <a:lnTo>
                      <a:pt x="1640" y="520"/>
                    </a:lnTo>
                    <a:lnTo>
                      <a:pt x="1636" y="520"/>
                    </a:lnTo>
                    <a:lnTo>
                      <a:pt x="1636" y="520"/>
                    </a:lnTo>
                    <a:lnTo>
                      <a:pt x="1631" y="520"/>
                    </a:lnTo>
                    <a:lnTo>
                      <a:pt x="1631" y="520"/>
                    </a:lnTo>
                    <a:lnTo>
                      <a:pt x="1627" y="520"/>
                    </a:lnTo>
                    <a:lnTo>
                      <a:pt x="1627" y="520"/>
                    </a:lnTo>
                    <a:lnTo>
                      <a:pt x="1627" y="520"/>
                    </a:lnTo>
                    <a:lnTo>
                      <a:pt x="1627" y="520"/>
                    </a:lnTo>
                    <a:lnTo>
                      <a:pt x="1622" y="520"/>
                    </a:lnTo>
                    <a:lnTo>
                      <a:pt x="1622" y="515"/>
                    </a:lnTo>
                    <a:lnTo>
                      <a:pt x="1617" y="515"/>
                    </a:lnTo>
                    <a:lnTo>
                      <a:pt x="1617" y="515"/>
                    </a:lnTo>
                    <a:lnTo>
                      <a:pt x="1613" y="511"/>
                    </a:lnTo>
                    <a:lnTo>
                      <a:pt x="1613" y="511"/>
                    </a:lnTo>
                    <a:lnTo>
                      <a:pt x="1613" y="511"/>
                    </a:lnTo>
                    <a:lnTo>
                      <a:pt x="1613" y="506"/>
                    </a:lnTo>
                    <a:lnTo>
                      <a:pt x="1608" y="506"/>
                    </a:lnTo>
                    <a:lnTo>
                      <a:pt x="1608" y="506"/>
                    </a:lnTo>
                    <a:lnTo>
                      <a:pt x="1608" y="506"/>
                    </a:lnTo>
                    <a:lnTo>
                      <a:pt x="1604" y="502"/>
                    </a:lnTo>
                    <a:lnTo>
                      <a:pt x="1604" y="502"/>
                    </a:lnTo>
                    <a:lnTo>
                      <a:pt x="1604" y="502"/>
                    </a:lnTo>
                    <a:lnTo>
                      <a:pt x="1599" y="502"/>
                    </a:lnTo>
                    <a:lnTo>
                      <a:pt x="1595" y="502"/>
                    </a:lnTo>
                    <a:lnTo>
                      <a:pt x="1595" y="497"/>
                    </a:lnTo>
                    <a:lnTo>
                      <a:pt x="1586" y="493"/>
                    </a:lnTo>
                    <a:lnTo>
                      <a:pt x="1586" y="493"/>
                    </a:lnTo>
                    <a:lnTo>
                      <a:pt x="1581" y="493"/>
                    </a:lnTo>
                    <a:lnTo>
                      <a:pt x="1581" y="493"/>
                    </a:lnTo>
                    <a:lnTo>
                      <a:pt x="1581" y="493"/>
                    </a:lnTo>
                    <a:lnTo>
                      <a:pt x="1581" y="493"/>
                    </a:lnTo>
                    <a:lnTo>
                      <a:pt x="1577" y="493"/>
                    </a:lnTo>
                    <a:lnTo>
                      <a:pt x="1577" y="493"/>
                    </a:lnTo>
                    <a:lnTo>
                      <a:pt x="1577" y="493"/>
                    </a:lnTo>
                    <a:lnTo>
                      <a:pt x="1577" y="493"/>
                    </a:lnTo>
                    <a:lnTo>
                      <a:pt x="1577" y="493"/>
                    </a:lnTo>
                    <a:lnTo>
                      <a:pt x="1577" y="493"/>
                    </a:lnTo>
                    <a:lnTo>
                      <a:pt x="1572" y="493"/>
                    </a:lnTo>
                    <a:lnTo>
                      <a:pt x="1572" y="493"/>
                    </a:lnTo>
                    <a:lnTo>
                      <a:pt x="1572" y="493"/>
                    </a:lnTo>
                    <a:lnTo>
                      <a:pt x="1568" y="493"/>
                    </a:lnTo>
                    <a:lnTo>
                      <a:pt x="1568" y="488"/>
                    </a:lnTo>
                    <a:lnTo>
                      <a:pt x="1568" y="488"/>
                    </a:lnTo>
                    <a:lnTo>
                      <a:pt x="1568" y="488"/>
                    </a:lnTo>
                    <a:lnTo>
                      <a:pt x="1568" y="488"/>
                    </a:lnTo>
                    <a:lnTo>
                      <a:pt x="1563" y="488"/>
                    </a:lnTo>
                    <a:lnTo>
                      <a:pt x="1559" y="488"/>
                    </a:lnTo>
                    <a:lnTo>
                      <a:pt x="1559" y="488"/>
                    </a:lnTo>
                    <a:lnTo>
                      <a:pt x="1554" y="488"/>
                    </a:lnTo>
                    <a:lnTo>
                      <a:pt x="1550" y="488"/>
                    </a:lnTo>
                    <a:lnTo>
                      <a:pt x="1550" y="488"/>
                    </a:lnTo>
                    <a:lnTo>
                      <a:pt x="1550" y="488"/>
                    </a:lnTo>
                    <a:lnTo>
                      <a:pt x="1545" y="484"/>
                    </a:lnTo>
                    <a:lnTo>
                      <a:pt x="1545" y="484"/>
                    </a:lnTo>
                    <a:lnTo>
                      <a:pt x="1545" y="484"/>
                    </a:lnTo>
                    <a:lnTo>
                      <a:pt x="1541" y="479"/>
                    </a:lnTo>
                    <a:lnTo>
                      <a:pt x="1541" y="479"/>
                    </a:lnTo>
                    <a:lnTo>
                      <a:pt x="1536" y="475"/>
                    </a:lnTo>
                    <a:lnTo>
                      <a:pt x="1536" y="475"/>
                    </a:lnTo>
                    <a:lnTo>
                      <a:pt x="1536" y="475"/>
                    </a:lnTo>
                    <a:lnTo>
                      <a:pt x="1536" y="475"/>
                    </a:lnTo>
                    <a:lnTo>
                      <a:pt x="1532" y="475"/>
                    </a:lnTo>
                    <a:lnTo>
                      <a:pt x="1532" y="475"/>
                    </a:lnTo>
                    <a:lnTo>
                      <a:pt x="1532" y="470"/>
                    </a:lnTo>
                    <a:lnTo>
                      <a:pt x="1532" y="470"/>
                    </a:lnTo>
                    <a:lnTo>
                      <a:pt x="1532" y="470"/>
                    </a:lnTo>
                    <a:lnTo>
                      <a:pt x="1527" y="466"/>
                    </a:lnTo>
                    <a:lnTo>
                      <a:pt x="1523" y="466"/>
                    </a:lnTo>
                    <a:lnTo>
                      <a:pt x="1518" y="461"/>
                    </a:lnTo>
                    <a:lnTo>
                      <a:pt x="1518" y="461"/>
                    </a:lnTo>
                    <a:lnTo>
                      <a:pt x="1518" y="461"/>
                    </a:lnTo>
                    <a:lnTo>
                      <a:pt x="1514" y="457"/>
                    </a:lnTo>
                    <a:lnTo>
                      <a:pt x="1514" y="457"/>
                    </a:lnTo>
                    <a:lnTo>
                      <a:pt x="1514" y="457"/>
                    </a:lnTo>
                    <a:lnTo>
                      <a:pt x="1514" y="457"/>
                    </a:lnTo>
                    <a:lnTo>
                      <a:pt x="1514" y="457"/>
                    </a:lnTo>
                    <a:lnTo>
                      <a:pt x="1509" y="452"/>
                    </a:lnTo>
                    <a:lnTo>
                      <a:pt x="1509" y="452"/>
                    </a:lnTo>
                    <a:lnTo>
                      <a:pt x="1509" y="452"/>
                    </a:lnTo>
                    <a:lnTo>
                      <a:pt x="1509" y="452"/>
                    </a:lnTo>
                    <a:lnTo>
                      <a:pt x="1505" y="452"/>
                    </a:lnTo>
                    <a:lnTo>
                      <a:pt x="1505" y="448"/>
                    </a:lnTo>
                    <a:lnTo>
                      <a:pt x="1500" y="448"/>
                    </a:lnTo>
                    <a:lnTo>
                      <a:pt x="1500" y="443"/>
                    </a:lnTo>
                    <a:lnTo>
                      <a:pt x="1496" y="443"/>
                    </a:lnTo>
                    <a:lnTo>
                      <a:pt x="1496" y="443"/>
                    </a:lnTo>
                    <a:lnTo>
                      <a:pt x="1496" y="443"/>
                    </a:lnTo>
                    <a:lnTo>
                      <a:pt x="1491" y="439"/>
                    </a:lnTo>
                    <a:lnTo>
                      <a:pt x="1491" y="439"/>
                    </a:lnTo>
                    <a:lnTo>
                      <a:pt x="1491" y="439"/>
                    </a:lnTo>
                    <a:lnTo>
                      <a:pt x="1491" y="439"/>
                    </a:lnTo>
                    <a:lnTo>
                      <a:pt x="1491" y="439"/>
                    </a:lnTo>
                    <a:lnTo>
                      <a:pt x="1486" y="439"/>
                    </a:lnTo>
                    <a:lnTo>
                      <a:pt x="1486" y="439"/>
                    </a:lnTo>
                    <a:lnTo>
                      <a:pt x="1486" y="434"/>
                    </a:lnTo>
                    <a:lnTo>
                      <a:pt x="1486" y="434"/>
                    </a:lnTo>
                    <a:lnTo>
                      <a:pt x="1482" y="434"/>
                    </a:lnTo>
                    <a:lnTo>
                      <a:pt x="1482" y="434"/>
                    </a:lnTo>
                    <a:lnTo>
                      <a:pt x="1482" y="434"/>
                    </a:lnTo>
                    <a:lnTo>
                      <a:pt x="1482" y="434"/>
                    </a:lnTo>
                    <a:lnTo>
                      <a:pt x="1482" y="434"/>
                    </a:lnTo>
                    <a:lnTo>
                      <a:pt x="1482" y="434"/>
                    </a:lnTo>
                    <a:lnTo>
                      <a:pt x="1482" y="434"/>
                    </a:lnTo>
                    <a:lnTo>
                      <a:pt x="1482" y="429"/>
                    </a:lnTo>
                    <a:lnTo>
                      <a:pt x="1477" y="429"/>
                    </a:lnTo>
                    <a:lnTo>
                      <a:pt x="1477" y="429"/>
                    </a:lnTo>
                    <a:lnTo>
                      <a:pt x="1477" y="429"/>
                    </a:lnTo>
                    <a:lnTo>
                      <a:pt x="1473" y="429"/>
                    </a:lnTo>
                    <a:lnTo>
                      <a:pt x="1473" y="429"/>
                    </a:lnTo>
                    <a:lnTo>
                      <a:pt x="1473" y="429"/>
                    </a:lnTo>
                    <a:lnTo>
                      <a:pt x="1473" y="429"/>
                    </a:lnTo>
                    <a:lnTo>
                      <a:pt x="1473" y="425"/>
                    </a:lnTo>
                    <a:lnTo>
                      <a:pt x="1468" y="425"/>
                    </a:lnTo>
                    <a:lnTo>
                      <a:pt x="1468" y="425"/>
                    </a:lnTo>
                    <a:lnTo>
                      <a:pt x="1468" y="425"/>
                    </a:lnTo>
                    <a:lnTo>
                      <a:pt x="1464" y="425"/>
                    </a:lnTo>
                    <a:lnTo>
                      <a:pt x="1459" y="425"/>
                    </a:lnTo>
                    <a:lnTo>
                      <a:pt x="1459" y="425"/>
                    </a:lnTo>
                    <a:lnTo>
                      <a:pt x="1459" y="425"/>
                    </a:lnTo>
                    <a:lnTo>
                      <a:pt x="1459" y="425"/>
                    </a:lnTo>
                    <a:lnTo>
                      <a:pt x="1459" y="425"/>
                    </a:lnTo>
                    <a:lnTo>
                      <a:pt x="1455" y="425"/>
                    </a:lnTo>
                    <a:lnTo>
                      <a:pt x="1455" y="425"/>
                    </a:lnTo>
                    <a:lnTo>
                      <a:pt x="1450" y="425"/>
                    </a:lnTo>
                    <a:lnTo>
                      <a:pt x="1450" y="420"/>
                    </a:lnTo>
                    <a:lnTo>
                      <a:pt x="1446" y="420"/>
                    </a:lnTo>
                    <a:lnTo>
                      <a:pt x="1446" y="420"/>
                    </a:lnTo>
                    <a:lnTo>
                      <a:pt x="1446" y="420"/>
                    </a:lnTo>
                    <a:lnTo>
                      <a:pt x="1437" y="420"/>
                    </a:lnTo>
                    <a:lnTo>
                      <a:pt x="1437" y="420"/>
                    </a:lnTo>
                    <a:lnTo>
                      <a:pt x="1437" y="420"/>
                    </a:lnTo>
                    <a:lnTo>
                      <a:pt x="1437" y="420"/>
                    </a:lnTo>
                    <a:lnTo>
                      <a:pt x="1437" y="420"/>
                    </a:lnTo>
                    <a:lnTo>
                      <a:pt x="1432" y="420"/>
                    </a:lnTo>
                    <a:lnTo>
                      <a:pt x="1432" y="420"/>
                    </a:lnTo>
                    <a:lnTo>
                      <a:pt x="1432" y="420"/>
                    </a:lnTo>
                    <a:lnTo>
                      <a:pt x="1428" y="420"/>
                    </a:lnTo>
                    <a:lnTo>
                      <a:pt x="1428" y="420"/>
                    </a:lnTo>
                    <a:lnTo>
                      <a:pt x="1423" y="420"/>
                    </a:lnTo>
                    <a:lnTo>
                      <a:pt x="1423" y="420"/>
                    </a:lnTo>
                    <a:lnTo>
                      <a:pt x="1419" y="420"/>
                    </a:lnTo>
                    <a:lnTo>
                      <a:pt x="1419" y="425"/>
                    </a:lnTo>
                    <a:lnTo>
                      <a:pt x="1414" y="425"/>
                    </a:lnTo>
                    <a:lnTo>
                      <a:pt x="1410" y="425"/>
                    </a:lnTo>
                    <a:lnTo>
                      <a:pt x="1405" y="429"/>
                    </a:lnTo>
                    <a:lnTo>
                      <a:pt x="1405" y="429"/>
                    </a:lnTo>
                    <a:lnTo>
                      <a:pt x="1405" y="434"/>
                    </a:lnTo>
                    <a:lnTo>
                      <a:pt x="1405" y="439"/>
                    </a:lnTo>
                    <a:lnTo>
                      <a:pt x="1401" y="439"/>
                    </a:lnTo>
                    <a:lnTo>
                      <a:pt x="1401" y="439"/>
                    </a:lnTo>
                    <a:lnTo>
                      <a:pt x="1405" y="443"/>
                    </a:lnTo>
                    <a:lnTo>
                      <a:pt x="1405" y="443"/>
                    </a:lnTo>
                    <a:lnTo>
                      <a:pt x="1410" y="443"/>
                    </a:lnTo>
                    <a:lnTo>
                      <a:pt x="1410" y="443"/>
                    </a:lnTo>
                    <a:lnTo>
                      <a:pt x="1414" y="443"/>
                    </a:lnTo>
                    <a:lnTo>
                      <a:pt x="1414" y="443"/>
                    </a:lnTo>
                    <a:lnTo>
                      <a:pt x="1414" y="443"/>
                    </a:lnTo>
                    <a:lnTo>
                      <a:pt x="1419" y="448"/>
                    </a:lnTo>
                    <a:lnTo>
                      <a:pt x="1419" y="448"/>
                    </a:lnTo>
                    <a:lnTo>
                      <a:pt x="1423" y="452"/>
                    </a:lnTo>
                    <a:lnTo>
                      <a:pt x="1423" y="452"/>
                    </a:lnTo>
                    <a:lnTo>
                      <a:pt x="1423" y="457"/>
                    </a:lnTo>
                    <a:lnTo>
                      <a:pt x="1419" y="457"/>
                    </a:lnTo>
                    <a:lnTo>
                      <a:pt x="1419" y="461"/>
                    </a:lnTo>
                    <a:lnTo>
                      <a:pt x="1419" y="466"/>
                    </a:lnTo>
                    <a:lnTo>
                      <a:pt x="1419" y="466"/>
                    </a:lnTo>
                    <a:lnTo>
                      <a:pt x="1423" y="470"/>
                    </a:lnTo>
                    <a:lnTo>
                      <a:pt x="1423" y="470"/>
                    </a:lnTo>
                    <a:lnTo>
                      <a:pt x="1423" y="470"/>
                    </a:lnTo>
                    <a:lnTo>
                      <a:pt x="1423" y="475"/>
                    </a:lnTo>
                    <a:lnTo>
                      <a:pt x="1423" y="475"/>
                    </a:lnTo>
                    <a:lnTo>
                      <a:pt x="1423" y="475"/>
                    </a:lnTo>
                    <a:lnTo>
                      <a:pt x="1423" y="479"/>
                    </a:lnTo>
                    <a:lnTo>
                      <a:pt x="1423" y="479"/>
                    </a:lnTo>
                    <a:lnTo>
                      <a:pt x="1423" y="479"/>
                    </a:lnTo>
                    <a:lnTo>
                      <a:pt x="1423" y="484"/>
                    </a:lnTo>
                    <a:lnTo>
                      <a:pt x="1423" y="484"/>
                    </a:lnTo>
                    <a:lnTo>
                      <a:pt x="1423" y="484"/>
                    </a:lnTo>
                    <a:lnTo>
                      <a:pt x="1423" y="484"/>
                    </a:lnTo>
                    <a:lnTo>
                      <a:pt x="1428" y="484"/>
                    </a:lnTo>
                    <a:lnTo>
                      <a:pt x="1428" y="488"/>
                    </a:lnTo>
                    <a:lnTo>
                      <a:pt x="1432" y="488"/>
                    </a:lnTo>
                    <a:lnTo>
                      <a:pt x="1432" y="493"/>
                    </a:lnTo>
                    <a:lnTo>
                      <a:pt x="1428" y="493"/>
                    </a:lnTo>
                    <a:lnTo>
                      <a:pt x="1428" y="493"/>
                    </a:lnTo>
                    <a:lnTo>
                      <a:pt x="1423" y="493"/>
                    </a:lnTo>
                    <a:lnTo>
                      <a:pt x="1423" y="497"/>
                    </a:lnTo>
                    <a:lnTo>
                      <a:pt x="1423" y="497"/>
                    </a:lnTo>
                    <a:lnTo>
                      <a:pt x="1419" y="502"/>
                    </a:lnTo>
                    <a:lnTo>
                      <a:pt x="1419" y="502"/>
                    </a:lnTo>
                    <a:lnTo>
                      <a:pt x="1419" y="502"/>
                    </a:lnTo>
                    <a:lnTo>
                      <a:pt x="1414" y="502"/>
                    </a:lnTo>
                    <a:lnTo>
                      <a:pt x="1410" y="502"/>
                    </a:lnTo>
                    <a:lnTo>
                      <a:pt x="1405" y="502"/>
                    </a:lnTo>
                    <a:lnTo>
                      <a:pt x="1401" y="502"/>
                    </a:lnTo>
                    <a:lnTo>
                      <a:pt x="1401" y="497"/>
                    </a:lnTo>
                    <a:lnTo>
                      <a:pt x="1396" y="497"/>
                    </a:lnTo>
                    <a:lnTo>
                      <a:pt x="1396" y="497"/>
                    </a:lnTo>
                    <a:lnTo>
                      <a:pt x="1392" y="497"/>
                    </a:lnTo>
                    <a:lnTo>
                      <a:pt x="1392" y="497"/>
                    </a:lnTo>
                    <a:lnTo>
                      <a:pt x="1387" y="497"/>
                    </a:lnTo>
                    <a:lnTo>
                      <a:pt x="1387" y="497"/>
                    </a:lnTo>
                    <a:lnTo>
                      <a:pt x="1387" y="497"/>
                    </a:lnTo>
                    <a:lnTo>
                      <a:pt x="1383" y="497"/>
                    </a:lnTo>
                    <a:lnTo>
                      <a:pt x="1383" y="497"/>
                    </a:lnTo>
                    <a:lnTo>
                      <a:pt x="1383" y="497"/>
                    </a:lnTo>
                    <a:lnTo>
                      <a:pt x="1378" y="497"/>
                    </a:lnTo>
                    <a:lnTo>
                      <a:pt x="1378" y="497"/>
                    </a:lnTo>
                    <a:lnTo>
                      <a:pt x="1374" y="497"/>
                    </a:lnTo>
                    <a:lnTo>
                      <a:pt x="1374" y="493"/>
                    </a:lnTo>
                    <a:lnTo>
                      <a:pt x="1369" y="493"/>
                    </a:lnTo>
                    <a:lnTo>
                      <a:pt x="1365" y="493"/>
                    </a:lnTo>
                    <a:lnTo>
                      <a:pt x="1365" y="493"/>
                    </a:lnTo>
                    <a:lnTo>
                      <a:pt x="1365" y="493"/>
                    </a:lnTo>
                    <a:lnTo>
                      <a:pt x="1360" y="493"/>
                    </a:lnTo>
                    <a:lnTo>
                      <a:pt x="1360" y="493"/>
                    </a:lnTo>
                    <a:lnTo>
                      <a:pt x="1360" y="493"/>
                    </a:lnTo>
                    <a:lnTo>
                      <a:pt x="1355" y="493"/>
                    </a:lnTo>
                    <a:lnTo>
                      <a:pt x="1355" y="497"/>
                    </a:lnTo>
                    <a:lnTo>
                      <a:pt x="1355" y="497"/>
                    </a:lnTo>
                    <a:lnTo>
                      <a:pt x="1355" y="497"/>
                    </a:lnTo>
                    <a:lnTo>
                      <a:pt x="1351" y="497"/>
                    </a:lnTo>
                    <a:lnTo>
                      <a:pt x="1351" y="502"/>
                    </a:lnTo>
                    <a:lnTo>
                      <a:pt x="1351" y="502"/>
                    </a:lnTo>
                    <a:lnTo>
                      <a:pt x="1351" y="506"/>
                    </a:lnTo>
                    <a:lnTo>
                      <a:pt x="1351" y="506"/>
                    </a:lnTo>
                    <a:lnTo>
                      <a:pt x="1351" y="506"/>
                    </a:lnTo>
                    <a:lnTo>
                      <a:pt x="1351" y="506"/>
                    </a:lnTo>
                    <a:lnTo>
                      <a:pt x="1346" y="506"/>
                    </a:lnTo>
                    <a:lnTo>
                      <a:pt x="1346" y="506"/>
                    </a:lnTo>
                    <a:lnTo>
                      <a:pt x="1342" y="511"/>
                    </a:lnTo>
                    <a:lnTo>
                      <a:pt x="1342" y="511"/>
                    </a:lnTo>
                    <a:lnTo>
                      <a:pt x="1337" y="511"/>
                    </a:lnTo>
                    <a:lnTo>
                      <a:pt x="1337" y="511"/>
                    </a:lnTo>
                    <a:lnTo>
                      <a:pt x="1337" y="511"/>
                    </a:lnTo>
                    <a:lnTo>
                      <a:pt x="1333" y="511"/>
                    </a:lnTo>
                    <a:lnTo>
                      <a:pt x="1333" y="511"/>
                    </a:lnTo>
                    <a:lnTo>
                      <a:pt x="1333" y="511"/>
                    </a:lnTo>
                    <a:lnTo>
                      <a:pt x="1333" y="511"/>
                    </a:lnTo>
                    <a:lnTo>
                      <a:pt x="1328" y="515"/>
                    </a:lnTo>
                    <a:lnTo>
                      <a:pt x="1328" y="515"/>
                    </a:lnTo>
                    <a:lnTo>
                      <a:pt x="1324" y="515"/>
                    </a:lnTo>
                    <a:lnTo>
                      <a:pt x="1324" y="520"/>
                    </a:lnTo>
                    <a:lnTo>
                      <a:pt x="1324" y="515"/>
                    </a:lnTo>
                    <a:lnTo>
                      <a:pt x="1319" y="515"/>
                    </a:lnTo>
                    <a:lnTo>
                      <a:pt x="1319" y="515"/>
                    </a:lnTo>
                    <a:lnTo>
                      <a:pt x="1319" y="515"/>
                    </a:lnTo>
                    <a:lnTo>
                      <a:pt x="1315" y="515"/>
                    </a:lnTo>
                    <a:lnTo>
                      <a:pt x="1310" y="515"/>
                    </a:lnTo>
                    <a:lnTo>
                      <a:pt x="1306" y="515"/>
                    </a:lnTo>
                    <a:lnTo>
                      <a:pt x="1306" y="515"/>
                    </a:lnTo>
                    <a:lnTo>
                      <a:pt x="1301" y="515"/>
                    </a:lnTo>
                    <a:lnTo>
                      <a:pt x="1297" y="515"/>
                    </a:lnTo>
                    <a:lnTo>
                      <a:pt x="1297" y="515"/>
                    </a:lnTo>
                    <a:lnTo>
                      <a:pt x="1292" y="515"/>
                    </a:lnTo>
                    <a:lnTo>
                      <a:pt x="1292" y="515"/>
                    </a:lnTo>
                    <a:lnTo>
                      <a:pt x="1288" y="515"/>
                    </a:lnTo>
                    <a:lnTo>
                      <a:pt x="1283" y="511"/>
                    </a:lnTo>
                    <a:lnTo>
                      <a:pt x="1283" y="511"/>
                    </a:lnTo>
                    <a:lnTo>
                      <a:pt x="1283" y="511"/>
                    </a:lnTo>
                    <a:lnTo>
                      <a:pt x="1279" y="511"/>
                    </a:lnTo>
                    <a:lnTo>
                      <a:pt x="1279" y="511"/>
                    </a:lnTo>
                    <a:lnTo>
                      <a:pt x="1279" y="511"/>
                    </a:lnTo>
                    <a:lnTo>
                      <a:pt x="1279" y="511"/>
                    </a:lnTo>
                    <a:lnTo>
                      <a:pt x="1279" y="506"/>
                    </a:lnTo>
                    <a:lnTo>
                      <a:pt x="1279" y="506"/>
                    </a:lnTo>
                    <a:lnTo>
                      <a:pt x="1274" y="506"/>
                    </a:lnTo>
                    <a:lnTo>
                      <a:pt x="1274" y="506"/>
                    </a:lnTo>
                    <a:lnTo>
                      <a:pt x="1270" y="506"/>
                    </a:lnTo>
                    <a:lnTo>
                      <a:pt x="1270" y="506"/>
                    </a:lnTo>
                    <a:lnTo>
                      <a:pt x="1265" y="506"/>
                    </a:lnTo>
                    <a:lnTo>
                      <a:pt x="1265" y="506"/>
                    </a:lnTo>
                    <a:lnTo>
                      <a:pt x="1261" y="502"/>
                    </a:lnTo>
                    <a:lnTo>
                      <a:pt x="1261" y="502"/>
                    </a:lnTo>
                    <a:lnTo>
                      <a:pt x="1256" y="502"/>
                    </a:lnTo>
                    <a:lnTo>
                      <a:pt x="1256" y="497"/>
                    </a:lnTo>
                    <a:lnTo>
                      <a:pt x="1252" y="497"/>
                    </a:lnTo>
                    <a:lnTo>
                      <a:pt x="1252" y="502"/>
                    </a:lnTo>
                    <a:lnTo>
                      <a:pt x="1247" y="502"/>
                    </a:lnTo>
                    <a:lnTo>
                      <a:pt x="1247" y="502"/>
                    </a:lnTo>
                    <a:lnTo>
                      <a:pt x="1243" y="497"/>
                    </a:lnTo>
                    <a:lnTo>
                      <a:pt x="1243" y="497"/>
                    </a:lnTo>
                    <a:lnTo>
                      <a:pt x="1238" y="497"/>
                    </a:lnTo>
                    <a:lnTo>
                      <a:pt x="1238" y="497"/>
                    </a:lnTo>
                    <a:lnTo>
                      <a:pt x="1233" y="497"/>
                    </a:lnTo>
                    <a:lnTo>
                      <a:pt x="1233" y="497"/>
                    </a:lnTo>
                    <a:lnTo>
                      <a:pt x="1233" y="497"/>
                    </a:lnTo>
                    <a:lnTo>
                      <a:pt x="1233" y="497"/>
                    </a:lnTo>
                    <a:lnTo>
                      <a:pt x="1229" y="502"/>
                    </a:lnTo>
                    <a:lnTo>
                      <a:pt x="1224" y="502"/>
                    </a:lnTo>
                    <a:lnTo>
                      <a:pt x="1224" y="502"/>
                    </a:lnTo>
                    <a:lnTo>
                      <a:pt x="1224" y="502"/>
                    </a:lnTo>
                    <a:lnTo>
                      <a:pt x="1224" y="502"/>
                    </a:lnTo>
                    <a:lnTo>
                      <a:pt x="1220" y="502"/>
                    </a:lnTo>
                    <a:lnTo>
                      <a:pt x="1220" y="506"/>
                    </a:lnTo>
                    <a:lnTo>
                      <a:pt x="1220" y="506"/>
                    </a:lnTo>
                    <a:lnTo>
                      <a:pt x="1220" y="506"/>
                    </a:lnTo>
                    <a:lnTo>
                      <a:pt x="1215" y="506"/>
                    </a:lnTo>
                    <a:lnTo>
                      <a:pt x="1215" y="506"/>
                    </a:lnTo>
                    <a:lnTo>
                      <a:pt x="1215" y="506"/>
                    </a:lnTo>
                    <a:lnTo>
                      <a:pt x="1215" y="506"/>
                    </a:lnTo>
                    <a:lnTo>
                      <a:pt x="1211" y="506"/>
                    </a:lnTo>
                    <a:lnTo>
                      <a:pt x="1211" y="506"/>
                    </a:lnTo>
                    <a:lnTo>
                      <a:pt x="1206" y="506"/>
                    </a:lnTo>
                    <a:lnTo>
                      <a:pt x="1206" y="502"/>
                    </a:lnTo>
                    <a:lnTo>
                      <a:pt x="1206" y="502"/>
                    </a:lnTo>
                    <a:lnTo>
                      <a:pt x="1202" y="502"/>
                    </a:lnTo>
                    <a:lnTo>
                      <a:pt x="1202" y="502"/>
                    </a:lnTo>
                    <a:lnTo>
                      <a:pt x="1197" y="502"/>
                    </a:lnTo>
                    <a:lnTo>
                      <a:pt x="1197" y="502"/>
                    </a:lnTo>
                    <a:lnTo>
                      <a:pt x="1193" y="502"/>
                    </a:lnTo>
                    <a:lnTo>
                      <a:pt x="1193" y="497"/>
                    </a:lnTo>
                    <a:lnTo>
                      <a:pt x="1193" y="497"/>
                    </a:lnTo>
                    <a:lnTo>
                      <a:pt x="1193" y="497"/>
                    </a:lnTo>
                    <a:lnTo>
                      <a:pt x="1188" y="497"/>
                    </a:lnTo>
                    <a:lnTo>
                      <a:pt x="1188" y="497"/>
                    </a:lnTo>
                    <a:lnTo>
                      <a:pt x="1188" y="497"/>
                    </a:lnTo>
                    <a:lnTo>
                      <a:pt x="1188" y="497"/>
                    </a:lnTo>
                    <a:lnTo>
                      <a:pt x="1188" y="493"/>
                    </a:lnTo>
                    <a:lnTo>
                      <a:pt x="1188" y="493"/>
                    </a:lnTo>
                    <a:lnTo>
                      <a:pt x="1184" y="493"/>
                    </a:lnTo>
                    <a:lnTo>
                      <a:pt x="1184" y="493"/>
                    </a:lnTo>
                    <a:lnTo>
                      <a:pt x="1184" y="493"/>
                    </a:lnTo>
                    <a:lnTo>
                      <a:pt x="1184" y="488"/>
                    </a:lnTo>
                    <a:lnTo>
                      <a:pt x="1184" y="488"/>
                    </a:lnTo>
                    <a:lnTo>
                      <a:pt x="1179" y="488"/>
                    </a:lnTo>
                    <a:lnTo>
                      <a:pt x="1179" y="484"/>
                    </a:lnTo>
                    <a:lnTo>
                      <a:pt x="1179" y="484"/>
                    </a:lnTo>
                    <a:lnTo>
                      <a:pt x="1179" y="484"/>
                    </a:lnTo>
                    <a:lnTo>
                      <a:pt x="1175" y="484"/>
                    </a:lnTo>
                    <a:lnTo>
                      <a:pt x="1175" y="484"/>
                    </a:lnTo>
                    <a:lnTo>
                      <a:pt x="1170" y="484"/>
                    </a:lnTo>
                    <a:lnTo>
                      <a:pt x="1170" y="484"/>
                    </a:lnTo>
                    <a:lnTo>
                      <a:pt x="1166" y="484"/>
                    </a:lnTo>
                    <a:lnTo>
                      <a:pt x="1166" y="484"/>
                    </a:lnTo>
                    <a:lnTo>
                      <a:pt x="1166" y="484"/>
                    </a:lnTo>
                    <a:lnTo>
                      <a:pt x="1161" y="479"/>
                    </a:lnTo>
                    <a:lnTo>
                      <a:pt x="1157" y="479"/>
                    </a:lnTo>
                    <a:lnTo>
                      <a:pt x="1157" y="479"/>
                    </a:lnTo>
                    <a:lnTo>
                      <a:pt x="1152" y="479"/>
                    </a:lnTo>
                    <a:lnTo>
                      <a:pt x="1152" y="479"/>
                    </a:lnTo>
                    <a:lnTo>
                      <a:pt x="1148" y="479"/>
                    </a:lnTo>
                    <a:lnTo>
                      <a:pt x="1143" y="479"/>
                    </a:lnTo>
                    <a:lnTo>
                      <a:pt x="1143" y="479"/>
                    </a:lnTo>
                    <a:lnTo>
                      <a:pt x="1139" y="479"/>
                    </a:lnTo>
                    <a:lnTo>
                      <a:pt x="1139" y="475"/>
                    </a:lnTo>
                    <a:lnTo>
                      <a:pt x="1139" y="475"/>
                    </a:lnTo>
                    <a:lnTo>
                      <a:pt x="1134" y="475"/>
                    </a:lnTo>
                    <a:lnTo>
                      <a:pt x="1134" y="475"/>
                    </a:lnTo>
                    <a:lnTo>
                      <a:pt x="1130" y="475"/>
                    </a:lnTo>
                    <a:lnTo>
                      <a:pt x="1130" y="475"/>
                    </a:lnTo>
                    <a:lnTo>
                      <a:pt x="1130" y="475"/>
                    </a:lnTo>
                    <a:lnTo>
                      <a:pt x="1125" y="475"/>
                    </a:lnTo>
                    <a:lnTo>
                      <a:pt x="1125" y="475"/>
                    </a:lnTo>
                    <a:lnTo>
                      <a:pt x="1125" y="475"/>
                    </a:lnTo>
                    <a:lnTo>
                      <a:pt x="1125" y="475"/>
                    </a:lnTo>
                    <a:lnTo>
                      <a:pt x="1125" y="475"/>
                    </a:lnTo>
                    <a:lnTo>
                      <a:pt x="1125" y="479"/>
                    </a:lnTo>
                    <a:lnTo>
                      <a:pt x="1121" y="479"/>
                    </a:lnTo>
                    <a:lnTo>
                      <a:pt x="1121" y="479"/>
                    </a:lnTo>
                    <a:lnTo>
                      <a:pt x="1121" y="484"/>
                    </a:lnTo>
                    <a:lnTo>
                      <a:pt x="1121" y="484"/>
                    </a:lnTo>
                    <a:lnTo>
                      <a:pt x="1121" y="484"/>
                    </a:lnTo>
                    <a:lnTo>
                      <a:pt x="1121" y="484"/>
                    </a:lnTo>
                    <a:lnTo>
                      <a:pt x="1121" y="484"/>
                    </a:lnTo>
                    <a:lnTo>
                      <a:pt x="1121" y="484"/>
                    </a:lnTo>
                    <a:lnTo>
                      <a:pt x="1121" y="488"/>
                    </a:lnTo>
                    <a:lnTo>
                      <a:pt x="1121" y="488"/>
                    </a:lnTo>
                    <a:lnTo>
                      <a:pt x="1121" y="488"/>
                    </a:lnTo>
                    <a:lnTo>
                      <a:pt x="1121" y="488"/>
                    </a:lnTo>
                    <a:lnTo>
                      <a:pt x="1121" y="488"/>
                    </a:lnTo>
                    <a:lnTo>
                      <a:pt x="1121" y="493"/>
                    </a:lnTo>
                    <a:lnTo>
                      <a:pt x="1121" y="493"/>
                    </a:lnTo>
                    <a:lnTo>
                      <a:pt x="1125" y="493"/>
                    </a:lnTo>
                    <a:lnTo>
                      <a:pt x="1125" y="497"/>
                    </a:lnTo>
                    <a:lnTo>
                      <a:pt x="1125" y="497"/>
                    </a:lnTo>
                    <a:lnTo>
                      <a:pt x="1125" y="497"/>
                    </a:lnTo>
                    <a:lnTo>
                      <a:pt x="1125" y="497"/>
                    </a:lnTo>
                    <a:lnTo>
                      <a:pt x="1130" y="497"/>
                    </a:lnTo>
                    <a:lnTo>
                      <a:pt x="1130" y="502"/>
                    </a:lnTo>
                    <a:lnTo>
                      <a:pt x="1130" y="502"/>
                    </a:lnTo>
                    <a:lnTo>
                      <a:pt x="1130" y="502"/>
                    </a:lnTo>
                    <a:lnTo>
                      <a:pt x="1134" y="502"/>
                    </a:lnTo>
                    <a:lnTo>
                      <a:pt x="1134" y="502"/>
                    </a:lnTo>
                    <a:lnTo>
                      <a:pt x="1134" y="502"/>
                    </a:lnTo>
                    <a:lnTo>
                      <a:pt x="1134" y="502"/>
                    </a:lnTo>
                    <a:lnTo>
                      <a:pt x="1134" y="506"/>
                    </a:lnTo>
                    <a:lnTo>
                      <a:pt x="1139" y="506"/>
                    </a:lnTo>
                    <a:lnTo>
                      <a:pt x="1139" y="511"/>
                    </a:lnTo>
                    <a:lnTo>
                      <a:pt x="1139" y="511"/>
                    </a:lnTo>
                    <a:lnTo>
                      <a:pt x="1139" y="511"/>
                    </a:lnTo>
                    <a:lnTo>
                      <a:pt x="1139" y="511"/>
                    </a:lnTo>
                    <a:lnTo>
                      <a:pt x="1139" y="515"/>
                    </a:lnTo>
                    <a:lnTo>
                      <a:pt x="1134" y="515"/>
                    </a:lnTo>
                    <a:lnTo>
                      <a:pt x="1134" y="515"/>
                    </a:lnTo>
                    <a:lnTo>
                      <a:pt x="1134" y="515"/>
                    </a:lnTo>
                    <a:lnTo>
                      <a:pt x="1134" y="515"/>
                    </a:lnTo>
                    <a:lnTo>
                      <a:pt x="1134" y="515"/>
                    </a:lnTo>
                    <a:lnTo>
                      <a:pt x="1134" y="515"/>
                    </a:lnTo>
                    <a:lnTo>
                      <a:pt x="1134" y="515"/>
                    </a:lnTo>
                    <a:lnTo>
                      <a:pt x="1130" y="520"/>
                    </a:lnTo>
                    <a:lnTo>
                      <a:pt x="1130" y="520"/>
                    </a:lnTo>
                    <a:lnTo>
                      <a:pt x="1130" y="520"/>
                    </a:lnTo>
                    <a:lnTo>
                      <a:pt x="1125" y="520"/>
                    </a:lnTo>
                    <a:lnTo>
                      <a:pt x="1125" y="520"/>
                    </a:lnTo>
                    <a:lnTo>
                      <a:pt x="1125" y="515"/>
                    </a:lnTo>
                    <a:lnTo>
                      <a:pt x="1125" y="515"/>
                    </a:lnTo>
                    <a:lnTo>
                      <a:pt x="1121" y="515"/>
                    </a:lnTo>
                    <a:lnTo>
                      <a:pt x="1121" y="515"/>
                    </a:lnTo>
                    <a:lnTo>
                      <a:pt x="1121" y="515"/>
                    </a:lnTo>
                    <a:lnTo>
                      <a:pt x="1116" y="515"/>
                    </a:lnTo>
                    <a:lnTo>
                      <a:pt x="1116" y="515"/>
                    </a:lnTo>
                    <a:lnTo>
                      <a:pt x="1116" y="515"/>
                    </a:lnTo>
                    <a:lnTo>
                      <a:pt x="1116" y="515"/>
                    </a:lnTo>
                    <a:lnTo>
                      <a:pt x="1116" y="515"/>
                    </a:lnTo>
                    <a:lnTo>
                      <a:pt x="1112" y="515"/>
                    </a:lnTo>
                    <a:lnTo>
                      <a:pt x="1112" y="515"/>
                    </a:lnTo>
                    <a:lnTo>
                      <a:pt x="1112" y="515"/>
                    </a:lnTo>
                    <a:lnTo>
                      <a:pt x="1107" y="515"/>
                    </a:lnTo>
                    <a:lnTo>
                      <a:pt x="1107" y="515"/>
                    </a:lnTo>
                    <a:lnTo>
                      <a:pt x="1107" y="515"/>
                    </a:lnTo>
                    <a:lnTo>
                      <a:pt x="1107" y="515"/>
                    </a:lnTo>
                    <a:lnTo>
                      <a:pt x="1107" y="515"/>
                    </a:lnTo>
                    <a:lnTo>
                      <a:pt x="1107" y="515"/>
                    </a:lnTo>
                    <a:lnTo>
                      <a:pt x="1107" y="515"/>
                    </a:lnTo>
                    <a:lnTo>
                      <a:pt x="1102" y="515"/>
                    </a:lnTo>
                    <a:lnTo>
                      <a:pt x="1102" y="515"/>
                    </a:lnTo>
                    <a:lnTo>
                      <a:pt x="1102" y="515"/>
                    </a:lnTo>
                    <a:lnTo>
                      <a:pt x="1102" y="515"/>
                    </a:lnTo>
                    <a:lnTo>
                      <a:pt x="1098" y="515"/>
                    </a:lnTo>
                    <a:lnTo>
                      <a:pt x="1098" y="515"/>
                    </a:lnTo>
                    <a:lnTo>
                      <a:pt x="1098" y="515"/>
                    </a:lnTo>
                    <a:lnTo>
                      <a:pt x="1093" y="515"/>
                    </a:lnTo>
                    <a:lnTo>
                      <a:pt x="1093" y="515"/>
                    </a:lnTo>
                    <a:lnTo>
                      <a:pt x="1093" y="515"/>
                    </a:lnTo>
                    <a:lnTo>
                      <a:pt x="1093" y="515"/>
                    </a:lnTo>
                    <a:lnTo>
                      <a:pt x="1089" y="515"/>
                    </a:lnTo>
                    <a:lnTo>
                      <a:pt x="1089" y="515"/>
                    </a:lnTo>
                    <a:lnTo>
                      <a:pt x="1089" y="515"/>
                    </a:lnTo>
                    <a:lnTo>
                      <a:pt x="1089" y="515"/>
                    </a:lnTo>
                    <a:lnTo>
                      <a:pt x="1084" y="515"/>
                    </a:lnTo>
                    <a:lnTo>
                      <a:pt x="1084" y="515"/>
                    </a:lnTo>
                    <a:lnTo>
                      <a:pt x="1084" y="511"/>
                    </a:lnTo>
                    <a:lnTo>
                      <a:pt x="1084" y="511"/>
                    </a:lnTo>
                    <a:lnTo>
                      <a:pt x="1080" y="511"/>
                    </a:lnTo>
                    <a:lnTo>
                      <a:pt x="1080" y="511"/>
                    </a:lnTo>
                    <a:lnTo>
                      <a:pt x="1080" y="506"/>
                    </a:lnTo>
                    <a:lnTo>
                      <a:pt x="1080" y="506"/>
                    </a:lnTo>
                    <a:lnTo>
                      <a:pt x="1075" y="506"/>
                    </a:lnTo>
                    <a:lnTo>
                      <a:pt x="1075" y="506"/>
                    </a:lnTo>
                    <a:lnTo>
                      <a:pt x="1071" y="506"/>
                    </a:lnTo>
                    <a:lnTo>
                      <a:pt x="1071" y="506"/>
                    </a:lnTo>
                    <a:lnTo>
                      <a:pt x="1071" y="506"/>
                    </a:lnTo>
                    <a:lnTo>
                      <a:pt x="1066" y="506"/>
                    </a:lnTo>
                    <a:lnTo>
                      <a:pt x="1066" y="506"/>
                    </a:lnTo>
                    <a:lnTo>
                      <a:pt x="1062" y="506"/>
                    </a:lnTo>
                    <a:lnTo>
                      <a:pt x="1062" y="506"/>
                    </a:lnTo>
                    <a:lnTo>
                      <a:pt x="1062" y="506"/>
                    </a:lnTo>
                    <a:lnTo>
                      <a:pt x="1062" y="506"/>
                    </a:lnTo>
                    <a:lnTo>
                      <a:pt x="1057" y="506"/>
                    </a:lnTo>
                    <a:lnTo>
                      <a:pt x="1057" y="502"/>
                    </a:lnTo>
                    <a:lnTo>
                      <a:pt x="1057" y="502"/>
                    </a:lnTo>
                    <a:lnTo>
                      <a:pt x="1057" y="502"/>
                    </a:lnTo>
                    <a:lnTo>
                      <a:pt x="1057" y="502"/>
                    </a:lnTo>
                    <a:lnTo>
                      <a:pt x="1057" y="506"/>
                    </a:lnTo>
                    <a:lnTo>
                      <a:pt x="1053" y="506"/>
                    </a:lnTo>
                    <a:lnTo>
                      <a:pt x="1053" y="506"/>
                    </a:lnTo>
                    <a:lnTo>
                      <a:pt x="1053" y="506"/>
                    </a:lnTo>
                    <a:lnTo>
                      <a:pt x="1053" y="502"/>
                    </a:lnTo>
                    <a:lnTo>
                      <a:pt x="1048" y="502"/>
                    </a:lnTo>
                    <a:lnTo>
                      <a:pt x="1048" y="502"/>
                    </a:lnTo>
                    <a:lnTo>
                      <a:pt x="1048" y="502"/>
                    </a:lnTo>
                    <a:lnTo>
                      <a:pt x="1048" y="502"/>
                    </a:lnTo>
                    <a:lnTo>
                      <a:pt x="1048" y="502"/>
                    </a:lnTo>
                    <a:lnTo>
                      <a:pt x="1048" y="506"/>
                    </a:lnTo>
                    <a:lnTo>
                      <a:pt x="1048" y="506"/>
                    </a:lnTo>
                    <a:lnTo>
                      <a:pt x="1044" y="506"/>
                    </a:lnTo>
                    <a:lnTo>
                      <a:pt x="1044" y="506"/>
                    </a:lnTo>
                    <a:lnTo>
                      <a:pt x="1039" y="506"/>
                    </a:lnTo>
                    <a:lnTo>
                      <a:pt x="1039" y="506"/>
                    </a:lnTo>
                    <a:lnTo>
                      <a:pt x="1039" y="506"/>
                    </a:lnTo>
                    <a:lnTo>
                      <a:pt x="1039" y="506"/>
                    </a:lnTo>
                    <a:lnTo>
                      <a:pt x="1039" y="511"/>
                    </a:lnTo>
                    <a:lnTo>
                      <a:pt x="1039" y="511"/>
                    </a:lnTo>
                    <a:lnTo>
                      <a:pt x="1039" y="511"/>
                    </a:lnTo>
                    <a:lnTo>
                      <a:pt x="1039" y="511"/>
                    </a:lnTo>
                    <a:lnTo>
                      <a:pt x="1035" y="511"/>
                    </a:lnTo>
                    <a:lnTo>
                      <a:pt x="1035" y="511"/>
                    </a:lnTo>
                    <a:lnTo>
                      <a:pt x="1035" y="511"/>
                    </a:lnTo>
                    <a:lnTo>
                      <a:pt x="1035" y="511"/>
                    </a:lnTo>
                    <a:lnTo>
                      <a:pt x="1035" y="515"/>
                    </a:lnTo>
                    <a:lnTo>
                      <a:pt x="1030" y="515"/>
                    </a:lnTo>
                    <a:lnTo>
                      <a:pt x="1030" y="515"/>
                    </a:lnTo>
                    <a:lnTo>
                      <a:pt x="1030" y="515"/>
                    </a:lnTo>
                    <a:lnTo>
                      <a:pt x="1030" y="515"/>
                    </a:lnTo>
                    <a:lnTo>
                      <a:pt x="1026" y="515"/>
                    </a:lnTo>
                    <a:lnTo>
                      <a:pt x="1026" y="515"/>
                    </a:lnTo>
                    <a:lnTo>
                      <a:pt x="1026" y="520"/>
                    </a:lnTo>
                    <a:lnTo>
                      <a:pt x="1026" y="520"/>
                    </a:lnTo>
                    <a:lnTo>
                      <a:pt x="1026" y="520"/>
                    </a:lnTo>
                    <a:lnTo>
                      <a:pt x="1021" y="520"/>
                    </a:lnTo>
                    <a:lnTo>
                      <a:pt x="1026" y="520"/>
                    </a:lnTo>
                    <a:lnTo>
                      <a:pt x="1021" y="520"/>
                    </a:lnTo>
                    <a:lnTo>
                      <a:pt x="1021" y="520"/>
                    </a:lnTo>
                    <a:lnTo>
                      <a:pt x="1021" y="524"/>
                    </a:lnTo>
                    <a:lnTo>
                      <a:pt x="1021" y="524"/>
                    </a:lnTo>
                    <a:lnTo>
                      <a:pt x="1021" y="524"/>
                    </a:lnTo>
                    <a:lnTo>
                      <a:pt x="1021" y="524"/>
                    </a:lnTo>
                    <a:lnTo>
                      <a:pt x="1021" y="524"/>
                    </a:lnTo>
                    <a:lnTo>
                      <a:pt x="1021" y="529"/>
                    </a:lnTo>
                    <a:lnTo>
                      <a:pt x="1021" y="529"/>
                    </a:lnTo>
                    <a:lnTo>
                      <a:pt x="1017" y="529"/>
                    </a:lnTo>
                    <a:lnTo>
                      <a:pt x="1017" y="529"/>
                    </a:lnTo>
                    <a:lnTo>
                      <a:pt x="1017" y="529"/>
                    </a:lnTo>
                    <a:lnTo>
                      <a:pt x="1017" y="529"/>
                    </a:lnTo>
                    <a:lnTo>
                      <a:pt x="1017" y="529"/>
                    </a:lnTo>
                    <a:lnTo>
                      <a:pt x="1017" y="529"/>
                    </a:lnTo>
                    <a:lnTo>
                      <a:pt x="1017" y="529"/>
                    </a:lnTo>
                    <a:lnTo>
                      <a:pt x="1012" y="529"/>
                    </a:lnTo>
                    <a:lnTo>
                      <a:pt x="1012" y="529"/>
                    </a:lnTo>
                    <a:lnTo>
                      <a:pt x="1012" y="529"/>
                    </a:lnTo>
                    <a:lnTo>
                      <a:pt x="1012" y="529"/>
                    </a:lnTo>
                    <a:lnTo>
                      <a:pt x="1012" y="533"/>
                    </a:lnTo>
                    <a:lnTo>
                      <a:pt x="1012" y="533"/>
                    </a:lnTo>
                    <a:lnTo>
                      <a:pt x="1012" y="533"/>
                    </a:lnTo>
                    <a:lnTo>
                      <a:pt x="1008" y="529"/>
                    </a:lnTo>
                    <a:lnTo>
                      <a:pt x="1008" y="529"/>
                    </a:lnTo>
                    <a:lnTo>
                      <a:pt x="1008" y="533"/>
                    </a:lnTo>
                    <a:lnTo>
                      <a:pt x="1008" y="529"/>
                    </a:lnTo>
                    <a:lnTo>
                      <a:pt x="1008" y="533"/>
                    </a:lnTo>
                    <a:lnTo>
                      <a:pt x="1003" y="533"/>
                    </a:lnTo>
                    <a:lnTo>
                      <a:pt x="1003" y="533"/>
                    </a:lnTo>
                    <a:lnTo>
                      <a:pt x="1003" y="533"/>
                    </a:lnTo>
                    <a:lnTo>
                      <a:pt x="1003" y="533"/>
                    </a:lnTo>
                    <a:lnTo>
                      <a:pt x="1003" y="538"/>
                    </a:lnTo>
                    <a:lnTo>
                      <a:pt x="1003" y="538"/>
                    </a:lnTo>
                    <a:lnTo>
                      <a:pt x="1003" y="538"/>
                    </a:lnTo>
                    <a:lnTo>
                      <a:pt x="1003" y="538"/>
                    </a:lnTo>
                    <a:lnTo>
                      <a:pt x="1003" y="538"/>
                    </a:lnTo>
                    <a:lnTo>
                      <a:pt x="999" y="538"/>
                    </a:lnTo>
                    <a:lnTo>
                      <a:pt x="999" y="538"/>
                    </a:lnTo>
                    <a:lnTo>
                      <a:pt x="999" y="538"/>
                    </a:lnTo>
                    <a:lnTo>
                      <a:pt x="999" y="538"/>
                    </a:lnTo>
                    <a:lnTo>
                      <a:pt x="999" y="538"/>
                    </a:lnTo>
                    <a:lnTo>
                      <a:pt x="994" y="538"/>
                    </a:lnTo>
                    <a:lnTo>
                      <a:pt x="994" y="538"/>
                    </a:lnTo>
                    <a:lnTo>
                      <a:pt x="994" y="538"/>
                    </a:lnTo>
                    <a:lnTo>
                      <a:pt x="994" y="538"/>
                    </a:lnTo>
                    <a:lnTo>
                      <a:pt x="990" y="538"/>
                    </a:lnTo>
                    <a:lnTo>
                      <a:pt x="990" y="538"/>
                    </a:lnTo>
                    <a:lnTo>
                      <a:pt x="990" y="538"/>
                    </a:lnTo>
                    <a:lnTo>
                      <a:pt x="985" y="533"/>
                    </a:lnTo>
                    <a:lnTo>
                      <a:pt x="985" y="533"/>
                    </a:lnTo>
                    <a:lnTo>
                      <a:pt x="981" y="529"/>
                    </a:lnTo>
                    <a:lnTo>
                      <a:pt x="981" y="529"/>
                    </a:lnTo>
                    <a:lnTo>
                      <a:pt x="981" y="529"/>
                    </a:lnTo>
                    <a:lnTo>
                      <a:pt x="981" y="529"/>
                    </a:lnTo>
                    <a:lnTo>
                      <a:pt x="981" y="529"/>
                    </a:lnTo>
                    <a:lnTo>
                      <a:pt x="981" y="529"/>
                    </a:lnTo>
                    <a:lnTo>
                      <a:pt x="981" y="529"/>
                    </a:lnTo>
                    <a:lnTo>
                      <a:pt x="976" y="529"/>
                    </a:lnTo>
                    <a:lnTo>
                      <a:pt x="976" y="529"/>
                    </a:lnTo>
                    <a:lnTo>
                      <a:pt x="976" y="529"/>
                    </a:lnTo>
                    <a:lnTo>
                      <a:pt x="976" y="529"/>
                    </a:lnTo>
                    <a:lnTo>
                      <a:pt x="976" y="533"/>
                    </a:lnTo>
                    <a:lnTo>
                      <a:pt x="976" y="533"/>
                    </a:lnTo>
                    <a:lnTo>
                      <a:pt x="971" y="533"/>
                    </a:lnTo>
                    <a:lnTo>
                      <a:pt x="971" y="533"/>
                    </a:lnTo>
                    <a:lnTo>
                      <a:pt x="971" y="533"/>
                    </a:lnTo>
                    <a:lnTo>
                      <a:pt x="971" y="533"/>
                    </a:lnTo>
                    <a:lnTo>
                      <a:pt x="971" y="533"/>
                    </a:lnTo>
                    <a:lnTo>
                      <a:pt x="962" y="529"/>
                    </a:lnTo>
                    <a:lnTo>
                      <a:pt x="962" y="529"/>
                    </a:lnTo>
                    <a:lnTo>
                      <a:pt x="962" y="533"/>
                    </a:lnTo>
                    <a:lnTo>
                      <a:pt x="958" y="529"/>
                    </a:lnTo>
                    <a:lnTo>
                      <a:pt x="958" y="529"/>
                    </a:lnTo>
                    <a:lnTo>
                      <a:pt x="958" y="529"/>
                    </a:lnTo>
                    <a:lnTo>
                      <a:pt x="958" y="529"/>
                    </a:lnTo>
                    <a:lnTo>
                      <a:pt x="953" y="524"/>
                    </a:lnTo>
                    <a:lnTo>
                      <a:pt x="953" y="524"/>
                    </a:lnTo>
                    <a:lnTo>
                      <a:pt x="953" y="524"/>
                    </a:lnTo>
                    <a:lnTo>
                      <a:pt x="953" y="524"/>
                    </a:lnTo>
                    <a:lnTo>
                      <a:pt x="953" y="524"/>
                    </a:lnTo>
                    <a:lnTo>
                      <a:pt x="949" y="524"/>
                    </a:lnTo>
                    <a:lnTo>
                      <a:pt x="944" y="520"/>
                    </a:lnTo>
                    <a:lnTo>
                      <a:pt x="944" y="520"/>
                    </a:lnTo>
                    <a:lnTo>
                      <a:pt x="944" y="520"/>
                    </a:lnTo>
                    <a:lnTo>
                      <a:pt x="940" y="520"/>
                    </a:lnTo>
                    <a:lnTo>
                      <a:pt x="940" y="520"/>
                    </a:lnTo>
                    <a:lnTo>
                      <a:pt x="935" y="515"/>
                    </a:lnTo>
                    <a:lnTo>
                      <a:pt x="935" y="515"/>
                    </a:lnTo>
                    <a:lnTo>
                      <a:pt x="935" y="515"/>
                    </a:lnTo>
                    <a:lnTo>
                      <a:pt x="931" y="511"/>
                    </a:lnTo>
                    <a:lnTo>
                      <a:pt x="931" y="511"/>
                    </a:lnTo>
                    <a:lnTo>
                      <a:pt x="931" y="511"/>
                    </a:lnTo>
                    <a:lnTo>
                      <a:pt x="926" y="506"/>
                    </a:lnTo>
                    <a:lnTo>
                      <a:pt x="926" y="506"/>
                    </a:lnTo>
                    <a:lnTo>
                      <a:pt x="922" y="506"/>
                    </a:lnTo>
                    <a:lnTo>
                      <a:pt x="917" y="506"/>
                    </a:lnTo>
                    <a:lnTo>
                      <a:pt x="917" y="506"/>
                    </a:lnTo>
                    <a:lnTo>
                      <a:pt x="917" y="506"/>
                    </a:lnTo>
                    <a:lnTo>
                      <a:pt x="917" y="506"/>
                    </a:lnTo>
                    <a:lnTo>
                      <a:pt x="917" y="506"/>
                    </a:lnTo>
                    <a:lnTo>
                      <a:pt x="913" y="511"/>
                    </a:lnTo>
                    <a:lnTo>
                      <a:pt x="913" y="511"/>
                    </a:lnTo>
                    <a:lnTo>
                      <a:pt x="913" y="511"/>
                    </a:lnTo>
                    <a:lnTo>
                      <a:pt x="913" y="511"/>
                    </a:lnTo>
                    <a:lnTo>
                      <a:pt x="913" y="511"/>
                    </a:lnTo>
                    <a:lnTo>
                      <a:pt x="908" y="511"/>
                    </a:lnTo>
                    <a:lnTo>
                      <a:pt x="908" y="511"/>
                    </a:lnTo>
                    <a:lnTo>
                      <a:pt x="904" y="511"/>
                    </a:lnTo>
                    <a:lnTo>
                      <a:pt x="904" y="511"/>
                    </a:lnTo>
                    <a:lnTo>
                      <a:pt x="899" y="511"/>
                    </a:lnTo>
                    <a:lnTo>
                      <a:pt x="899" y="511"/>
                    </a:lnTo>
                    <a:lnTo>
                      <a:pt x="895" y="511"/>
                    </a:lnTo>
                    <a:lnTo>
                      <a:pt x="895" y="511"/>
                    </a:lnTo>
                    <a:lnTo>
                      <a:pt x="895" y="511"/>
                    </a:lnTo>
                    <a:lnTo>
                      <a:pt x="895" y="511"/>
                    </a:lnTo>
                    <a:lnTo>
                      <a:pt x="895" y="511"/>
                    </a:lnTo>
                    <a:lnTo>
                      <a:pt x="895" y="506"/>
                    </a:lnTo>
                    <a:lnTo>
                      <a:pt x="890" y="506"/>
                    </a:lnTo>
                    <a:lnTo>
                      <a:pt x="890" y="511"/>
                    </a:lnTo>
                    <a:lnTo>
                      <a:pt x="890" y="506"/>
                    </a:lnTo>
                    <a:lnTo>
                      <a:pt x="890" y="506"/>
                    </a:lnTo>
                    <a:lnTo>
                      <a:pt x="890" y="506"/>
                    </a:lnTo>
                    <a:lnTo>
                      <a:pt x="890" y="506"/>
                    </a:lnTo>
                    <a:lnTo>
                      <a:pt x="886" y="506"/>
                    </a:lnTo>
                    <a:lnTo>
                      <a:pt x="886" y="506"/>
                    </a:lnTo>
                    <a:lnTo>
                      <a:pt x="886" y="506"/>
                    </a:lnTo>
                    <a:lnTo>
                      <a:pt x="886" y="502"/>
                    </a:lnTo>
                    <a:lnTo>
                      <a:pt x="881" y="502"/>
                    </a:lnTo>
                    <a:lnTo>
                      <a:pt x="881" y="502"/>
                    </a:lnTo>
                    <a:lnTo>
                      <a:pt x="881" y="502"/>
                    </a:lnTo>
                    <a:lnTo>
                      <a:pt x="881" y="502"/>
                    </a:lnTo>
                    <a:lnTo>
                      <a:pt x="881" y="502"/>
                    </a:lnTo>
                    <a:lnTo>
                      <a:pt x="881" y="502"/>
                    </a:lnTo>
                    <a:lnTo>
                      <a:pt x="877" y="506"/>
                    </a:lnTo>
                    <a:lnTo>
                      <a:pt x="877" y="506"/>
                    </a:lnTo>
                    <a:lnTo>
                      <a:pt x="877" y="506"/>
                    </a:lnTo>
                    <a:lnTo>
                      <a:pt x="877" y="506"/>
                    </a:lnTo>
                    <a:lnTo>
                      <a:pt x="881" y="506"/>
                    </a:lnTo>
                    <a:lnTo>
                      <a:pt x="881" y="511"/>
                    </a:lnTo>
                    <a:lnTo>
                      <a:pt x="877" y="511"/>
                    </a:lnTo>
                    <a:lnTo>
                      <a:pt x="877" y="511"/>
                    </a:lnTo>
                    <a:lnTo>
                      <a:pt x="877" y="511"/>
                    </a:lnTo>
                    <a:lnTo>
                      <a:pt x="877" y="511"/>
                    </a:lnTo>
                    <a:lnTo>
                      <a:pt x="877" y="511"/>
                    </a:lnTo>
                    <a:lnTo>
                      <a:pt x="877" y="511"/>
                    </a:lnTo>
                    <a:lnTo>
                      <a:pt x="877" y="511"/>
                    </a:lnTo>
                    <a:lnTo>
                      <a:pt x="877" y="511"/>
                    </a:lnTo>
                    <a:lnTo>
                      <a:pt x="872" y="511"/>
                    </a:lnTo>
                    <a:lnTo>
                      <a:pt x="868" y="506"/>
                    </a:lnTo>
                    <a:lnTo>
                      <a:pt x="863" y="502"/>
                    </a:lnTo>
                    <a:lnTo>
                      <a:pt x="863" y="502"/>
                    </a:lnTo>
                    <a:lnTo>
                      <a:pt x="854" y="493"/>
                    </a:lnTo>
                    <a:lnTo>
                      <a:pt x="849" y="488"/>
                    </a:lnTo>
                    <a:lnTo>
                      <a:pt x="845" y="484"/>
                    </a:lnTo>
                    <a:lnTo>
                      <a:pt x="836" y="479"/>
                    </a:lnTo>
                    <a:lnTo>
                      <a:pt x="831" y="475"/>
                    </a:lnTo>
                    <a:lnTo>
                      <a:pt x="827" y="470"/>
                    </a:lnTo>
                    <a:lnTo>
                      <a:pt x="822" y="466"/>
                    </a:lnTo>
                    <a:lnTo>
                      <a:pt x="822" y="466"/>
                    </a:lnTo>
                    <a:lnTo>
                      <a:pt x="818" y="466"/>
                    </a:lnTo>
                    <a:lnTo>
                      <a:pt x="813" y="461"/>
                    </a:lnTo>
                    <a:lnTo>
                      <a:pt x="809" y="461"/>
                    </a:lnTo>
                    <a:lnTo>
                      <a:pt x="804" y="457"/>
                    </a:lnTo>
                    <a:lnTo>
                      <a:pt x="800" y="457"/>
                    </a:lnTo>
                    <a:lnTo>
                      <a:pt x="800" y="457"/>
                    </a:lnTo>
                    <a:lnTo>
                      <a:pt x="795" y="452"/>
                    </a:lnTo>
                    <a:lnTo>
                      <a:pt x="795" y="452"/>
                    </a:lnTo>
                    <a:lnTo>
                      <a:pt x="795" y="452"/>
                    </a:lnTo>
                    <a:lnTo>
                      <a:pt x="795" y="452"/>
                    </a:lnTo>
                    <a:lnTo>
                      <a:pt x="800" y="452"/>
                    </a:lnTo>
                    <a:lnTo>
                      <a:pt x="800" y="452"/>
                    </a:lnTo>
                    <a:lnTo>
                      <a:pt x="800" y="448"/>
                    </a:lnTo>
                    <a:lnTo>
                      <a:pt x="800" y="448"/>
                    </a:lnTo>
                    <a:lnTo>
                      <a:pt x="795" y="448"/>
                    </a:lnTo>
                    <a:lnTo>
                      <a:pt x="795" y="448"/>
                    </a:lnTo>
                    <a:lnTo>
                      <a:pt x="795" y="448"/>
                    </a:lnTo>
                    <a:lnTo>
                      <a:pt x="795" y="448"/>
                    </a:lnTo>
                    <a:lnTo>
                      <a:pt x="791" y="448"/>
                    </a:lnTo>
                    <a:lnTo>
                      <a:pt x="791" y="448"/>
                    </a:lnTo>
                    <a:lnTo>
                      <a:pt x="786" y="452"/>
                    </a:lnTo>
                    <a:lnTo>
                      <a:pt x="786" y="452"/>
                    </a:lnTo>
                    <a:lnTo>
                      <a:pt x="786" y="452"/>
                    </a:lnTo>
                    <a:lnTo>
                      <a:pt x="782" y="452"/>
                    </a:lnTo>
                    <a:lnTo>
                      <a:pt x="782" y="452"/>
                    </a:lnTo>
                    <a:lnTo>
                      <a:pt x="782" y="457"/>
                    </a:lnTo>
                    <a:lnTo>
                      <a:pt x="782" y="457"/>
                    </a:lnTo>
                    <a:lnTo>
                      <a:pt x="782" y="457"/>
                    </a:lnTo>
                    <a:lnTo>
                      <a:pt x="777" y="457"/>
                    </a:lnTo>
                    <a:lnTo>
                      <a:pt x="777" y="457"/>
                    </a:lnTo>
                    <a:lnTo>
                      <a:pt x="777" y="457"/>
                    </a:lnTo>
                    <a:lnTo>
                      <a:pt x="777" y="457"/>
                    </a:lnTo>
                    <a:lnTo>
                      <a:pt x="773" y="461"/>
                    </a:lnTo>
                    <a:lnTo>
                      <a:pt x="773" y="461"/>
                    </a:lnTo>
                    <a:lnTo>
                      <a:pt x="773" y="461"/>
                    </a:lnTo>
                    <a:lnTo>
                      <a:pt x="773" y="466"/>
                    </a:lnTo>
                    <a:lnTo>
                      <a:pt x="773" y="466"/>
                    </a:lnTo>
                    <a:lnTo>
                      <a:pt x="773" y="466"/>
                    </a:lnTo>
                    <a:lnTo>
                      <a:pt x="773" y="466"/>
                    </a:lnTo>
                    <a:lnTo>
                      <a:pt x="768" y="466"/>
                    </a:lnTo>
                    <a:lnTo>
                      <a:pt x="768" y="461"/>
                    </a:lnTo>
                    <a:lnTo>
                      <a:pt x="764" y="461"/>
                    </a:lnTo>
                    <a:lnTo>
                      <a:pt x="764" y="466"/>
                    </a:lnTo>
                    <a:lnTo>
                      <a:pt x="764" y="466"/>
                    </a:lnTo>
                    <a:lnTo>
                      <a:pt x="759" y="466"/>
                    </a:lnTo>
                    <a:lnTo>
                      <a:pt x="759" y="466"/>
                    </a:lnTo>
                    <a:lnTo>
                      <a:pt x="759" y="466"/>
                    </a:lnTo>
                    <a:lnTo>
                      <a:pt x="759" y="466"/>
                    </a:lnTo>
                    <a:lnTo>
                      <a:pt x="759" y="466"/>
                    </a:lnTo>
                    <a:lnTo>
                      <a:pt x="755" y="466"/>
                    </a:lnTo>
                    <a:lnTo>
                      <a:pt x="755" y="461"/>
                    </a:lnTo>
                    <a:lnTo>
                      <a:pt x="755" y="461"/>
                    </a:lnTo>
                    <a:lnTo>
                      <a:pt x="759" y="457"/>
                    </a:lnTo>
                    <a:lnTo>
                      <a:pt x="759" y="457"/>
                    </a:lnTo>
                    <a:lnTo>
                      <a:pt x="759" y="457"/>
                    </a:lnTo>
                    <a:lnTo>
                      <a:pt x="759" y="457"/>
                    </a:lnTo>
                    <a:lnTo>
                      <a:pt x="759" y="457"/>
                    </a:lnTo>
                    <a:lnTo>
                      <a:pt x="759" y="457"/>
                    </a:lnTo>
                    <a:lnTo>
                      <a:pt x="759" y="457"/>
                    </a:lnTo>
                    <a:lnTo>
                      <a:pt x="755" y="457"/>
                    </a:lnTo>
                    <a:lnTo>
                      <a:pt x="755" y="457"/>
                    </a:lnTo>
                    <a:lnTo>
                      <a:pt x="755" y="457"/>
                    </a:lnTo>
                    <a:lnTo>
                      <a:pt x="755" y="457"/>
                    </a:lnTo>
                    <a:lnTo>
                      <a:pt x="750" y="457"/>
                    </a:lnTo>
                    <a:lnTo>
                      <a:pt x="746" y="457"/>
                    </a:lnTo>
                    <a:lnTo>
                      <a:pt x="746" y="452"/>
                    </a:lnTo>
                    <a:lnTo>
                      <a:pt x="741" y="452"/>
                    </a:lnTo>
                    <a:lnTo>
                      <a:pt x="741" y="457"/>
                    </a:lnTo>
                    <a:lnTo>
                      <a:pt x="741" y="457"/>
                    </a:lnTo>
                    <a:lnTo>
                      <a:pt x="741" y="457"/>
                    </a:lnTo>
                    <a:lnTo>
                      <a:pt x="746" y="457"/>
                    </a:lnTo>
                    <a:lnTo>
                      <a:pt x="746" y="457"/>
                    </a:lnTo>
                    <a:lnTo>
                      <a:pt x="741" y="457"/>
                    </a:lnTo>
                    <a:lnTo>
                      <a:pt x="741" y="457"/>
                    </a:lnTo>
                    <a:lnTo>
                      <a:pt x="741" y="457"/>
                    </a:lnTo>
                    <a:lnTo>
                      <a:pt x="741" y="457"/>
                    </a:lnTo>
                    <a:lnTo>
                      <a:pt x="741" y="457"/>
                    </a:lnTo>
                    <a:lnTo>
                      <a:pt x="737" y="452"/>
                    </a:lnTo>
                    <a:lnTo>
                      <a:pt x="737" y="452"/>
                    </a:lnTo>
                    <a:lnTo>
                      <a:pt x="737" y="452"/>
                    </a:lnTo>
                    <a:lnTo>
                      <a:pt x="732" y="452"/>
                    </a:lnTo>
                    <a:lnTo>
                      <a:pt x="737" y="452"/>
                    </a:lnTo>
                    <a:lnTo>
                      <a:pt x="732" y="452"/>
                    </a:lnTo>
                    <a:lnTo>
                      <a:pt x="732" y="452"/>
                    </a:lnTo>
                    <a:lnTo>
                      <a:pt x="728" y="452"/>
                    </a:lnTo>
                    <a:lnTo>
                      <a:pt x="723" y="457"/>
                    </a:lnTo>
                    <a:lnTo>
                      <a:pt x="723" y="452"/>
                    </a:lnTo>
                    <a:lnTo>
                      <a:pt x="718" y="452"/>
                    </a:lnTo>
                    <a:lnTo>
                      <a:pt x="718" y="452"/>
                    </a:lnTo>
                    <a:lnTo>
                      <a:pt x="718" y="448"/>
                    </a:lnTo>
                    <a:lnTo>
                      <a:pt x="718" y="448"/>
                    </a:lnTo>
                    <a:lnTo>
                      <a:pt x="718" y="448"/>
                    </a:lnTo>
                    <a:lnTo>
                      <a:pt x="718" y="443"/>
                    </a:lnTo>
                    <a:lnTo>
                      <a:pt x="714" y="439"/>
                    </a:lnTo>
                    <a:lnTo>
                      <a:pt x="709" y="439"/>
                    </a:lnTo>
                    <a:lnTo>
                      <a:pt x="709" y="434"/>
                    </a:lnTo>
                    <a:lnTo>
                      <a:pt x="705" y="434"/>
                    </a:lnTo>
                    <a:lnTo>
                      <a:pt x="705" y="434"/>
                    </a:lnTo>
                    <a:lnTo>
                      <a:pt x="705" y="434"/>
                    </a:lnTo>
                    <a:lnTo>
                      <a:pt x="705" y="434"/>
                    </a:lnTo>
                    <a:lnTo>
                      <a:pt x="700" y="434"/>
                    </a:lnTo>
                    <a:lnTo>
                      <a:pt x="700" y="439"/>
                    </a:lnTo>
                    <a:lnTo>
                      <a:pt x="700" y="434"/>
                    </a:lnTo>
                    <a:lnTo>
                      <a:pt x="696" y="434"/>
                    </a:lnTo>
                    <a:lnTo>
                      <a:pt x="696" y="434"/>
                    </a:lnTo>
                    <a:lnTo>
                      <a:pt x="691" y="434"/>
                    </a:lnTo>
                    <a:lnTo>
                      <a:pt x="691" y="434"/>
                    </a:lnTo>
                    <a:lnTo>
                      <a:pt x="687" y="434"/>
                    </a:lnTo>
                    <a:lnTo>
                      <a:pt x="682" y="434"/>
                    </a:lnTo>
                    <a:lnTo>
                      <a:pt x="682" y="434"/>
                    </a:lnTo>
                    <a:lnTo>
                      <a:pt x="678" y="434"/>
                    </a:lnTo>
                    <a:lnTo>
                      <a:pt x="678" y="439"/>
                    </a:lnTo>
                    <a:lnTo>
                      <a:pt x="678" y="439"/>
                    </a:lnTo>
                    <a:lnTo>
                      <a:pt x="673" y="439"/>
                    </a:lnTo>
                    <a:lnTo>
                      <a:pt x="673" y="439"/>
                    </a:lnTo>
                    <a:lnTo>
                      <a:pt x="673" y="439"/>
                    </a:lnTo>
                    <a:lnTo>
                      <a:pt x="673" y="439"/>
                    </a:lnTo>
                    <a:lnTo>
                      <a:pt x="673" y="439"/>
                    </a:lnTo>
                    <a:lnTo>
                      <a:pt x="673" y="443"/>
                    </a:lnTo>
                    <a:lnTo>
                      <a:pt x="673" y="443"/>
                    </a:lnTo>
                    <a:lnTo>
                      <a:pt x="673" y="443"/>
                    </a:lnTo>
                    <a:lnTo>
                      <a:pt x="669" y="443"/>
                    </a:lnTo>
                    <a:lnTo>
                      <a:pt x="669" y="443"/>
                    </a:lnTo>
                    <a:lnTo>
                      <a:pt x="664" y="443"/>
                    </a:lnTo>
                    <a:lnTo>
                      <a:pt x="664" y="443"/>
                    </a:lnTo>
                    <a:lnTo>
                      <a:pt x="660" y="443"/>
                    </a:lnTo>
                    <a:lnTo>
                      <a:pt x="655" y="448"/>
                    </a:lnTo>
                    <a:lnTo>
                      <a:pt x="655" y="448"/>
                    </a:lnTo>
                    <a:lnTo>
                      <a:pt x="651" y="448"/>
                    </a:lnTo>
                    <a:lnTo>
                      <a:pt x="646" y="448"/>
                    </a:lnTo>
                    <a:lnTo>
                      <a:pt x="646" y="448"/>
                    </a:lnTo>
                    <a:lnTo>
                      <a:pt x="642" y="448"/>
                    </a:lnTo>
                    <a:lnTo>
                      <a:pt x="642" y="448"/>
                    </a:lnTo>
                    <a:lnTo>
                      <a:pt x="642" y="448"/>
                    </a:lnTo>
                    <a:lnTo>
                      <a:pt x="642" y="452"/>
                    </a:lnTo>
                    <a:lnTo>
                      <a:pt x="637" y="452"/>
                    </a:lnTo>
                    <a:lnTo>
                      <a:pt x="637" y="452"/>
                    </a:lnTo>
                    <a:lnTo>
                      <a:pt x="637" y="452"/>
                    </a:lnTo>
                    <a:lnTo>
                      <a:pt x="637" y="452"/>
                    </a:lnTo>
                    <a:lnTo>
                      <a:pt x="637" y="457"/>
                    </a:lnTo>
                    <a:lnTo>
                      <a:pt x="637" y="452"/>
                    </a:lnTo>
                    <a:lnTo>
                      <a:pt x="633" y="452"/>
                    </a:lnTo>
                    <a:lnTo>
                      <a:pt x="633" y="452"/>
                    </a:lnTo>
                    <a:lnTo>
                      <a:pt x="633" y="457"/>
                    </a:lnTo>
                    <a:lnTo>
                      <a:pt x="628" y="457"/>
                    </a:lnTo>
                    <a:lnTo>
                      <a:pt x="628" y="452"/>
                    </a:lnTo>
                    <a:lnTo>
                      <a:pt x="624" y="457"/>
                    </a:lnTo>
                    <a:lnTo>
                      <a:pt x="624" y="457"/>
                    </a:lnTo>
                    <a:lnTo>
                      <a:pt x="624" y="457"/>
                    </a:lnTo>
                    <a:lnTo>
                      <a:pt x="624" y="457"/>
                    </a:lnTo>
                    <a:lnTo>
                      <a:pt x="619" y="457"/>
                    </a:lnTo>
                    <a:lnTo>
                      <a:pt x="619" y="457"/>
                    </a:lnTo>
                    <a:lnTo>
                      <a:pt x="619" y="457"/>
                    </a:lnTo>
                    <a:lnTo>
                      <a:pt x="619" y="457"/>
                    </a:lnTo>
                    <a:lnTo>
                      <a:pt x="615" y="457"/>
                    </a:lnTo>
                    <a:lnTo>
                      <a:pt x="615" y="457"/>
                    </a:lnTo>
                    <a:lnTo>
                      <a:pt x="610" y="457"/>
                    </a:lnTo>
                    <a:lnTo>
                      <a:pt x="610" y="461"/>
                    </a:lnTo>
                    <a:lnTo>
                      <a:pt x="610" y="461"/>
                    </a:lnTo>
                    <a:lnTo>
                      <a:pt x="606" y="461"/>
                    </a:lnTo>
                    <a:lnTo>
                      <a:pt x="606" y="461"/>
                    </a:lnTo>
                    <a:lnTo>
                      <a:pt x="606" y="461"/>
                    </a:lnTo>
                    <a:lnTo>
                      <a:pt x="597" y="461"/>
                    </a:lnTo>
                    <a:lnTo>
                      <a:pt x="597" y="461"/>
                    </a:lnTo>
                    <a:lnTo>
                      <a:pt x="597" y="466"/>
                    </a:lnTo>
                    <a:lnTo>
                      <a:pt x="597" y="466"/>
                    </a:lnTo>
                    <a:lnTo>
                      <a:pt x="592" y="461"/>
                    </a:lnTo>
                    <a:lnTo>
                      <a:pt x="587" y="461"/>
                    </a:lnTo>
                    <a:lnTo>
                      <a:pt x="587" y="461"/>
                    </a:lnTo>
                    <a:lnTo>
                      <a:pt x="583" y="466"/>
                    </a:lnTo>
                    <a:lnTo>
                      <a:pt x="587" y="466"/>
                    </a:lnTo>
                    <a:lnTo>
                      <a:pt x="587" y="466"/>
                    </a:lnTo>
                    <a:lnTo>
                      <a:pt x="587" y="466"/>
                    </a:lnTo>
                    <a:lnTo>
                      <a:pt x="587" y="470"/>
                    </a:lnTo>
                    <a:lnTo>
                      <a:pt x="583" y="470"/>
                    </a:lnTo>
                    <a:lnTo>
                      <a:pt x="583" y="470"/>
                    </a:lnTo>
                    <a:lnTo>
                      <a:pt x="587" y="470"/>
                    </a:lnTo>
                    <a:lnTo>
                      <a:pt x="587" y="470"/>
                    </a:lnTo>
                    <a:lnTo>
                      <a:pt x="592" y="470"/>
                    </a:lnTo>
                    <a:lnTo>
                      <a:pt x="592" y="470"/>
                    </a:lnTo>
                    <a:lnTo>
                      <a:pt x="592" y="470"/>
                    </a:lnTo>
                    <a:lnTo>
                      <a:pt x="592" y="470"/>
                    </a:lnTo>
                    <a:lnTo>
                      <a:pt x="592" y="470"/>
                    </a:lnTo>
                    <a:lnTo>
                      <a:pt x="592" y="470"/>
                    </a:lnTo>
                    <a:lnTo>
                      <a:pt x="592" y="475"/>
                    </a:lnTo>
                    <a:lnTo>
                      <a:pt x="592" y="475"/>
                    </a:lnTo>
                    <a:lnTo>
                      <a:pt x="592" y="475"/>
                    </a:lnTo>
                    <a:lnTo>
                      <a:pt x="592" y="475"/>
                    </a:lnTo>
                    <a:lnTo>
                      <a:pt x="587" y="475"/>
                    </a:lnTo>
                    <a:lnTo>
                      <a:pt x="587" y="475"/>
                    </a:lnTo>
                    <a:lnTo>
                      <a:pt x="592" y="475"/>
                    </a:lnTo>
                    <a:lnTo>
                      <a:pt x="592" y="475"/>
                    </a:lnTo>
                    <a:lnTo>
                      <a:pt x="592" y="479"/>
                    </a:lnTo>
                    <a:lnTo>
                      <a:pt x="597" y="479"/>
                    </a:lnTo>
                    <a:lnTo>
                      <a:pt x="597" y="479"/>
                    </a:lnTo>
                    <a:lnTo>
                      <a:pt x="601" y="479"/>
                    </a:lnTo>
                    <a:lnTo>
                      <a:pt x="601" y="479"/>
                    </a:lnTo>
                    <a:lnTo>
                      <a:pt x="606" y="479"/>
                    </a:lnTo>
                    <a:lnTo>
                      <a:pt x="606" y="479"/>
                    </a:lnTo>
                    <a:lnTo>
                      <a:pt x="606" y="484"/>
                    </a:lnTo>
                    <a:lnTo>
                      <a:pt x="606" y="484"/>
                    </a:lnTo>
                    <a:lnTo>
                      <a:pt x="601" y="484"/>
                    </a:lnTo>
                    <a:lnTo>
                      <a:pt x="601" y="484"/>
                    </a:lnTo>
                    <a:lnTo>
                      <a:pt x="597" y="484"/>
                    </a:lnTo>
                    <a:lnTo>
                      <a:pt x="597" y="484"/>
                    </a:lnTo>
                    <a:lnTo>
                      <a:pt x="592" y="484"/>
                    </a:lnTo>
                    <a:lnTo>
                      <a:pt x="592" y="484"/>
                    </a:lnTo>
                    <a:lnTo>
                      <a:pt x="592" y="484"/>
                    </a:lnTo>
                    <a:lnTo>
                      <a:pt x="592" y="484"/>
                    </a:lnTo>
                    <a:lnTo>
                      <a:pt x="587" y="484"/>
                    </a:lnTo>
                    <a:lnTo>
                      <a:pt x="587" y="488"/>
                    </a:lnTo>
                    <a:lnTo>
                      <a:pt x="587" y="488"/>
                    </a:lnTo>
                    <a:lnTo>
                      <a:pt x="592" y="488"/>
                    </a:lnTo>
                    <a:lnTo>
                      <a:pt x="592" y="493"/>
                    </a:lnTo>
                    <a:lnTo>
                      <a:pt x="592" y="493"/>
                    </a:lnTo>
                    <a:lnTo>
                      <a:pt x="592" y="497"/>
                    </a:lnTo>
                    <a:lnTo>
                      <a:pt x="592" y="497"/>
                    </a:lnTo>
                    <a:lnTo>
                      <a:pt x="592" y="497"/>
                    </a:lnTo>
                    <a:lnTo>
                      <a:pt x="587" y="497"/>
                    </a:lnTo>
                    <a:lnTo>
                      <a:pt x="587" y="497"/>
                    </a:lnTo>
                    <a:lnTo>
                      <a:pt x="587" y="502"/>
                    </a:lnTo>
                    <a:lnTo>
                      <a:pt x="583" y="502"/>
                    </a:lnTo>
                    <a:lnTo>
                      <a:pt x="583" y="502"/>
                    </a:lnTo>
                    <a:lnTo>
                      <a:pt x="583" y="502"/>
                    </a:lnTo>
                    <a:lnTo>
                      <a:pt x="587" y="506"/>
                    </a:lnTo>
                    <a:lnTo>
                      <a:pt x="587" y="506"/>
                    </a:lnTo>
                    <a:lnTo>
                      <a:pt x="592" y="506"/>
                    </a:lnTo>
                    <a:lnTo>
                      <a:pt x="592" y="506"/>
                    </a:lnTo>
                    <a:lnTo>
                      <a:pt x="592" y="506"/>
                    </a:lnTo>
                    <a:lnTo>
                      <a:pt x="601" y="511"/>
                    </a:lnTo>
                    <a:lnTo>
                      <a:pt x="601" y="511"/>
                    </a:lnTo>
                    <a:lnTo>
                      <a:pt x="601" y="511"/>
                    </a:lnTo>
                    <a:lnTo>
                      <a:pt x="606" y="511"/>
                    </a:lnTo>
                    <a:lnTo>
                      <a:pt x="606" y="511"/>
                    </a:lnTo>
                    <a:lnTo>
                      <a:pt x="610" y="515"/>
                    </a:lnTo>
                    <a:lnTo>
                      <a:pt x="610" y="515"/>
                    </a:lnTo>
                    <a:lnTo>
                      <a:pt x="610" y="515"/>
                    </a:lnTo>
                    <a:lnTo>
                      <a:pt x="610" y="520"/>
                    </a:lnTo>
                    <a:lnTo>
                      <a:pt x="610" y="520"/>
                    </a:lnTo>
                    <a:lnTo>
                      <a:pt x="606" y="524"/>
                    </a:lnTo>
                    <a:lnTo>
                      <a:pt x="606" y="524"/>
                    </a:lnTo>
                    <a:lnTo>
                      <a:pt x="601" y="524"/>
                    </a:lnTo>
                    <a:lnTo>
                      <a:pt x="597" y="524"/>
                    </a:lnTo>
                    <a:lnTo>
                      <a:pt x="597" y="524"/>
                    </a:lnTo>
                    <a:lnTo>
                      <a:pt x="597" y="524"/>
                    </a:lnTo>
                    <a:lnTo>
                      <a:pt x="592" y="524"/>
                    </a:lnTo>
                    <a:lnTo>
                      <a:pt x="592" y="524"/>
                    </a:lnTo>
                    <a:lnTo>
                      <a:pt x="592" y="524"/>
                    </a:lnTo>
                    <a:lnTo>
                      <a:pt x="587" y="524"/>
                    </a:lnTo>
                    <a:lnTo>
                      <a:pt x="587" y="524"/>
                    </a:lnTo>
                    <a:lnTo>
                      <a:pt x="587" y="524"/>
                    </a:lnTo>
                    <a:lnTo>
                      <a:pt x="587" y="529"/>
                    </a:lnTo>
                    <a:lnTo>
                      <a:pt x="587" y="529"/>
                    </a:lnTo>
                    <a:lnTo>
                      <a:pt x="583" y="529"/>
                    </a:lnTo>
                    <a:lnTo>
                      <a:pt x="583" y="529"/>
                    </a:lnTo>
                    <a:lnTo>
                      <a:pt x="583" y="529"/>
                    </a:lnTo>
                    <a:lnTo>
                      <a:pt x="583" y="529"/>
                    </a:lnTo>
                    <a:lnTo>
                      <a:pt x="583" y="529"/>
                    </a:lnTo>
                    <a:lnTo>
                      <a:pt x="578" y="529"/>
                    </a:lnTo>
                    <a:lnTo>
                      <a:pt x="578" y="529"/>
                    </a:lnTo>
                    <a:lnTo>
                      <a:pt x="574" y="529"/>
                    </a:lnTo>
                    <a:lnTo>
                      <a:pt x="574" y="524"/>
                    </a:lnTo>
                    <a:lnTo>
                      <a:pt x="574" y="524"/>
                    </a:lnTo>
                    <a:lnTo>
                      <a:pt x="569" y="524"/>
                    </a:lnTo>
                    <a:lnTo>
                      <a:pt x="569" y="520"/>
                    </a:lnTo>
                    <a:lnTo>
                      <a:pt x="565" y="520"/>
                    </a:lnTo>
                    <a:lnTo>
                      <a:pt x="560" y="520"/>
                    </a:lnTo>
                    <a:lnTo>
                      <a:pt x="560" y="520"/>
                    </a:lnTo>
                    <a:lnTo>
                      <a:pt x="560" y="520"/>
                    </a:lnTo>
                    <a:lnTo>
                      <a:pt x="556" y="520"/>
                    </a:lnTo>
                    <a:lnTo>
                      <a:pt x="556" y="520"/>
                    </a:lnTo>
                    <a:lnTo>
                      <a:pt x="556" y="520"/>
                    </a:lnTo>
                    <a:lnTo>
                      <a:pt x="556" y="520"/>
                    </a:lnTo>
                    <a:lnTo>
                      <a:pt x="556" y="524"/>
                    </a:lnTo>
                    <a:lnTo>
                      <a:pt x="556" y="524"/>
                    </a:lnTo>
                    <a:lnTo>
                      <a:pt x="551" y="524"/>
                    </a:lnTo>
                    <a:lnTo>
                      <a:pt x="551" y="524"/>
                    </a:lnTo>
                    <a:lnTo>
                      <a:pt x="547" y="520"/>
                    </a:lnTo>
                    <a:lnTo>
                      <a:pt x="547" y="520"/>
                    </a:lnTo>
                    <a:lnTo>
                      <a:pt x="542" y="520"/>
                    </a:lnTo>
                    <a:lnTo>
                      <a:pt x="542" y="520"/>
                    </a:lnTo>
                    <a:lnTo>
                      <a:pt x="542" y="520"/>
                    </a:lnTo>
                    <a:lnTo>
                      <a:pt x="538" y="520"/>
                    </a:lnTo>
                    <a:lnTo>
                      <a:pt x="538" y="520"/>
                    </a:lnTo>
                    <a:lnTo>
                      <a:pt x="538" y="524"/>
                    </a:lnTo>
                    <a:lnTo>
                      <a:pt x="533" y="524"/>
                    </a:lnTo>
                    <a:lnTo>
                      <a:pt x="533" y="524"/>
                    </a:lnTo>
                    <a:lnTo>
                      <a:pt x="533" y="529"/>
                    </a:lnTo>
                    <a:lnTo>
                      <a:pt x="533" y="529"/>
                    </a:lnTo>
                    <a:lnTo>
                      <a:pt x="529" y="529"/>
                    </a:lnTo>
                    <a:lnTo>
                      <a:pt x="529" y="529"/>
                    </a:lnTo>
                    <a:lnTo>
                      <a:pt x="529" y="529"/>
                    </a:lnTo>
                    <a:lnTo>
                      <a:pt x="524" y="529"/>
                    </a:lnTo>
                    <a:lnTo>
                      <a:pt x="520" y="529"/>
                    </a:lnTo>
                    <a:lnTo>
                      <a:pt x="520" y="524"/>
                    </a:lnTo>
                    <a:lnTo>
                      <a:pt x="515" y="524"/>
                    </a:lnTo>
                    <a:lnTo>
                      <a:pt x="511" y="524"/>
                    </a:lnTo>
                    <a:lnTo>
                      <a:pt x="511" y="524"/>
                    </a:lnTo>
                    <a:lnTo>
                      <a:pt x="511" y="524"/>
                    </a:lnTo>
                    <a:lnTo>
                      <a:pt x="511" y="524"/>
                    </a:lnTo>
                    <a:lnTo>
                      <a:pt x="511" y="524"/>
                    </a:lnTo>
                    <a:lnTo>
                      <a:pt x="511" y="524"/>
                    </a:lnTo>
                    <a:lnTo>
                      <a:pt x="511" y="524"/>
                    </a:lnTo>
                    <a:lnTo>
                      <a:pt x="515" y="529"/>
                    </a:lnTo>
                    <a:lnTo>
                      <a:pt x="515" y="529"/>
                    </a:lnTo>
                    <a:lnTo>
                      <a:pt x="515" y="529"/>
                    </a:lnTo>
                    <a:lnTo>
                      <a:pt x="515" y="533"/>
                    </a:lnTo>
                    <a:lnTo>
                      <a:pt x="511" y="533"/>
                    </a:lnTo>
                    <a:lnTo>
                      <a:pt x="511" y="529"/>
                    </a:lnTo>
                    <a:lnTo>
                      <a:pt x="511" y="529"/>
                    </a:lnTo>
                    <a:lnTo>
                      <a:pt x="511" y="529"/>
                    </a:lnTo>
                    <a:lnTo>
                      <a:pt x="506" y="524"/>
                    </a:lnTo>
                    <a:lnTo>
                      <a:pt x="506" y="524"/>
                    </a:lnTo>
                    <a:lnTo>
                      <a:pt x="506" y="520"/>
                    </a:lnTo>
                    <a:lnTo>
                      <a:pt x="502" y="520"/>
                    </a:lnTo>
                    <a:lnTo>
                      <a:pt x="502" y="520"/>
                    </a:lnTo>
                    <a:lnTo>
                      <a:pt x="497" y="520"/>
                    </a:lnTo>
                    <a:lnTo>
                      <a:pt x="497" y="520"/>
                    </a:lnTo>
                    <a:lnTo>
                      <a:pt x="493" y="515"/>
                    </a:lnTo>
                    <a:lnTo>
                      <a:pt x="493" y="515"/>
                    </a:lnTo>
                    <a:lnTo>
                      <a:pt x="488" y="515"/>
                    </a:lnTo>
                    <a:lnTo>
                      <a:pt x="488" y="515"/>
                    </a:lnTo>
                    <a:lnTo>
                      <a:pt x="488" y="515"/>
                    </a:lnTo>
                    <a:lnTo>
                      <a:pt x="488" y="515"/>
                    </a:lnTo>
                    <a:lnTo>
                      <a:pt x="484" y="515"/>
                    </a:lnTo>
                    <a:lnTo>
                      <a:pt x="484" y="515"/>
                    </a:lnTo>
                    <a:lnTo>
                      <a:pt x="484" y="515"/>
                    </a:lnTo>
                    <a:lnTo>
                      <a:pt x="479" y="515"/>
                    </a:lnTo>
                    <a:lnTo>
                      <a:pt x="479" y="515"/>
                    </a:lnTo>
                    <a:lnTo>
                      <a:pt x="479" y="515"/>
                    </a:lnTo>
                    <a:lnTo>
                      <a:pt x="479" y="515"/>
                    </a:lnTo>
                    <a:lnTo>
                      <a:pt x="475" y="511"/>
                    </a:lnTo>
                    <a:lnTo>
                      <a:pt x="475" y="511"/>
                    </a:lnTo>
                    <a:lnTo>
                      <a:pt x="475" y="511"/>
                    </a:lnTo>
                    <a:lnTo>
                      <a:pt x="470" y="511"/>
                    </a:lnTo>
                    <a:lnTo>
                      <a:pt x="465" y="515"/>
                    </a:lnTo>
                    <a:lnTo>
                      <a:pt x="465" y="515"/>
                    </a:lnTo>
                    <a:lnTo>
                      <a:pt x="465" y="515"/>
                    </a:lnTo>
                    <a:lnTo>
                      <a:pt x="461" y="515"/>
                    </a:lnTo>
                    <a:lnTo>
                      <a:pt x="461" y="515"/>
                    </a:lnTo>
                    <a:lnTo>
                      <a:pt x="461" y="515"/>
                    </a:lnTo>
                    <a:lnTo>
                      <a:pt x="461" y="515"/>
                    </a:lnTo>
                    <a:lnTo>
                      <a:pt x="461" y="511"/>
                    </a:lnTo>
                    <a:lnTo>
                      <a:pt x="456" y="511"/>
                    </a:lnTo>
                    <a:lnTo>
                      <a:pt x="456" y="511"/>
                    </a:lnTo>
                    <a:lnTo>
                      <a:pt x="452" y="511"/>
                    </a:lnTo>
                    <a:lnTo>
                      <a:pt x="452" y="511"/>
                    </a:lnTo>
                    <a:lnTo>
                      <a:pt x="452" y="511"/>
                    </a:lnTo>
                    <a:lnTo>
                      <a:pt x="452" y="511"/>
                    </a:lnTo>
                    <a:lnTo>
                      <a:pt x="452" y="515"/>
                    </a:lnTo>
                    <a:lnTo>
                      <a:pt x="447" y="515"/>
                    </a:lnTo>
                    <a:lnTo>
                      <a:pt x="447" y="520"/>
                    </a:lnTo>
                    <a:lnTo>
                      <a:pt x="447" y="520"/>
                    </a:lnTo>
                    <a:lnTo>
                      <a:pt x="447" y="520"/>
                    </a:lnTo>
                    <a:lnTo>
                      <a:pt x="443" y="520"/>
                    </a:lnTo>
                    <a:lnTo>
                      <a:pt x="443" y="520"/>
                    </a:lnTo>
                    <a:lnTo>
                      <a:pt x="438" y="524"/>
                    </a:lnTo>
                    <a:lnTo>
                      <a:pt x="438" y="524"/>
                    </a:lnTo>
                    <a:lnTo>
                      <a:pt x="438" y="524"/>
                    </a:lnTo>
                    <a:lnTo>
                      <a:pt x="438" y="524"/>
                    </a:lnTo>
                    <a:lnTo>
                      <a:pt x="434" y="529"/>
                    </a:lnTo>
                    <a:lnTo>
                      <a:pt x="434" y="529"/>
                    </a:lnTo>
                    <a:lnTo>
                      <a:pt x="429" y="533"/>
                    </a:lnTo>
                    <a:lnTo>
                      <a:pt x="429" y="533"/>
                    </a:lnTo>
                    <a:lnTo>
                      <a:pt x="429" y="533"/>
                    </a:lnTo>
                    <a:lnTo>
                      <a:pt x="429" y="533"/>
                    </a:lnTo>
                    <a:lnTo>
                      <a:pt x="425" y="533"/>
                    </a:lnTo>
                    <a:lnTo>
                      <a:pt x="429" y="533"/>
                    </a:lnTo>
                    <a:lnTo>
                      <a:pt x="429" y="538"/>
                    </a:lnTo>
                    <a:lnTo>
                      <a:pt x="429" y="538"/>
                    </a:lnTo>
                    <a:lnTo>
                      <a:pt x="429" y="543"/>
                    </a:lnTo>
                    <a:lnTo>
                      <a:pt x="434" y="543"/>
                    </a:lnTo>
                    <a:lnTo>
                      <a:pt x="434" y="543"/>
                    </a:lnTo>
                    <a:lnTo>
                      <a:pt x="434" y="543"/>
                    </a:lnTo>
                    <a:lnTo>
                      <a:pt x="434" y="547"/>
                    </a:lnTo>
                    <a:lnTo>
                      <a:pt x="429" y="547"/>
                    </a:lnTo>
                    <a:lnTo>
                      <a:pt x="429" y="547"/>
                    </a:lnTo>
                    <a:lnTo>
                      <a:pt x="425" y="547"/>
                    </a:lnTo>
                    <a:lnTo>
                      <a:pt x="425" y="547"/>
                    </a:lnTo>
                    <a:lnTo>
                      <a:pt x="425" y="543"/>
                    </a:lnTo>
                    <a:lnTo>
                      <a:pt x="420" y="543"/>
                    </a:lnTo>
                    <a:lnTo>
                      <a:pt x="416" y="538"/>
                    </a:lnTo>
                    <a:lnTo>
                      <a:pt x="416" y="538"/>
                    </a:lnTo>
                    <a:lnTo>
                      <a:pt x="411" y="538"/>
                    </a:lnTo>
                    <a:lnTo>
                      <a:pt x="411" y="538"/>
                    </a:lnTo>
                    <a:lnTo>
                      <a:pt x="411" y="538"/>
                    </a:lnTo>
                    <a:lnTo>
                      <a:pt x="411" y="538"/>
                    </a:lnTo>
                    <a:lnTo>
                      <a:pt x="411" y="538"/>
                    </a:lnTo>
                    <a:lnTo>
                      <a:pt x="411" y="538"/>
                    </a:lnTo>
                    <a:lnTo>
                      <a:pt x="411" y="543"/>
                    </a:lnTo>
                    <a:lnTo>
                      <a:pt x="411" y="543"/>
                    </a:lnTo>
                    <a:lnTo>
                      <a:pt x="411" y="543"/>
                    </a:lnTo>
                    <a:lnTo>
                      <a:pt x="407" y="547"/>
                    </a:lnTo>
                    <a:lnTo>
                      <a:pt x="407" y="547"/>
                    </a:lnTo>
                    <a:lnTo>
                      <a:pt x="407" y="552"/>
                    </a:lnTo>
                    <a:lnTo>
                      <a:pt x="407" y="552"/>
                    </a:lnTo>
                    <a:lnTo>
                      <a:pt x="407" y="556"/>
                    </a:lnTo>
                    <a:lnTo>
                      <a:pt x="407" y="556"/>
                    </a:lnTo>
                    <a:lnTo>
                      <a:pt x="407" y="561"/>
                    </a:lnTo>
                    <a:lnTo>
                      <a:pt x="411" y="561"/>
                    </a:lnTo>
                    <a:lnTo>
                      <a:pt x="411" y="561"/>
                    </a:lnTo>
                    <a:lnTo>
                      <a:pt x="411" y="561"/>
                    </a:lnTo>
                    <a:lnTo>
                      <a:pt x="411" y="561"/>
                    </a:lnTo>
                    <a:lnTo>
                      <a:pt x="407" y="565"/>
                    </a:lnTo>
                    <a:lnTo>
                      <a:pt x="407" y="565"/>
                    </a:lnTo>
                    <a:lnTo>
                      <a:pt x="407" y="570"/>
                    </a:lnTo>
                    <a:lnTo>
                      <a:pt x="407" y="574"/>
                    </a:lnTo>
                    <a:lnTo>
                      <a:pt x="411" y="574"/>
                    </a:lnTo>
                    <a:lnTo>
                      <a:pt x="416" y="579"/>
                    </a:lnTo>
                    <a:lnTo>
                      <a:pt x="416" y="579"/>
                    </a:lnTo>
                    <a:lnTo>
                      <a:pt x="416" y="579"/>
                    </a:lnTo>
                    <a:lnTo>
                      <a:pt x="416" y="583"/>
                    </a:lnTo>
                    <a:lnTo>
                      <a:pt x="416" y="583"/>
                    </a:lnTo>
                    <a:lnTo>
                      <a:pt x="416" y="583"/>
                    </a:lnTo>
                    <a:lnTo>
                      <a:pt x="420" y="588"/>
                    </a:lnTo>
                    <a:lnTo>
                      <a:pt x="420" y="588"/>
                    </a:lnTo>
                    <a:lnTo>
                      <a:pt x="420" y="588"/>
                    </a:lnTo>
                    <a:lnTo>
                      <a:pt x="425" y="588"/>
                    </a:lnTo>
                    <a:lnTo>
                      <a:pt x="425" y="588"/>
                    </a:lnTo>
                    <a:lnTo>
                      <a:pt x="429" y="588"/>
                    </a:lnTo>
                    <a:lnTo>
                      <a:pt x="434" y="588"/>
                    </a:lnTo>
                    <a:lnTo>
                      <a:pt x="434" y="588"/>
                    </a:lnTo>
                    <a:lnTo>
                      <a:pt x="434" y="588"/>
                    </a:lnTo>
                    <a:lnTo>
                      <a:pt x="438" y="592"/>
                    </a:lnTo>
                    <a:lnTo>
                      <a:pt x="443" y="592"/>
                    </a:lnTo>
                    <a:lnTo>
                      <a:pt x="443" y="597"/>
                    </a:lnTo>
                    <a:lnTo>
                      <a:pt x="443" y="597"/>
                    </a:lnTo>
                    <a:lnTo>
                      <a:pt x="447" y="601"/>
                    </a:lnTo>
                    <a:lnTo>
                      <a:pt x="447" y="606"/>
                    </a:lnTo>
                    <a:lnTo>
                      <a:pt x="447" y="606"/>
                    </a:lnTo>
                    <a:lnTo>
                      <a:pt x="447" y="606"/>
                    </a:lnTo>
                    <a:lnTo>
                      <a:pt x="447" y="606"/>
                    </a:lnTo>
                    <a:lnTo>
                      <a:pt x="447" y="606"/>
                    </a:lnTo>
                    <a:lnTo>
                      <a:pt x="443" y="606"/>
                    </a:lnTo>
                    <a:lnTo>
                      <a:pt x="443" y="606"/>
                    </a:lnTo>
                    <a:lnTo>
                      <a:pt x="443" y="606"/>
                    </a:lnTo>
                    <a:lnTo>
                      <a:pt x="443" y="606"/>
                    </a:lnTo>
                    <a:lnTo>
                      <a:pt x="443" y="606"/>
                    </a:lnTo>
                    <a:lnTo>
                      <a:pt x="443" y="606"/>
                    </a:lnTo>
                    <a:lnTo>
                      <a:pt x="443" y="606"/>
                    </a:lnTo>
                    <a:lnTo>
                      <a:pt x="443" y="610"/>
                    </a:lnTo>
                    <a:lnTo>
                      <a:pt x="447" y="610"/>
                    </a:lnTo>
                    <a:lnTo>
                      <a:pt x="447" y="610"/>
                    </a:lnTo>
                    <a:lnTo>
                      <a:pt x="452" y="610"/>
                    </a:lnTo>
                    <a:lnTo>
                      <a:pt x="456" y="610"/>
                    </a:lnTo>
                    <a:lnTo>
                      <a:pt x="456" y="610"/>
                    </a:lnTo>
                    <a:lnTo>
                      <a:pt x="456" y="615"/>
                    </a:lnTo>
                    <a:lnTo>
                      <a:pt x="452" y="615"/>
                    </a:lnTo>
                    <a:lnTo>
                      <a:pt x="452" y="615"/>
                    </a:lnTo>
                    <a:lnTo>
                      <a:pt x="452" y="615"/>
                    </a:lnTo>
                    <a:lnTo>
                      <a:pt x="452" y="619"/>
                    </a:lnTo>
                    <a:lnTo>
                      <a:pt x="447" y="619"/>
                    </a:lnTo>
                    <a:lnTo>
                      <a:pt x="447" y="619"/>
                    </a:lnTo>
                    <a:lnTo>
                      <a:pt x="447" y="619"/>
                    </a:lnTo>
                    <a:lnTo>
                      <a:pt x="447" y="619"/>
                    </a:lnTo>
                    <a:lnTo>
                      <a:pt x="452" y="619"/>
                    </a:lnTo>
                    <a:lnTo>
                      <a:pt x="452" y="619"/>
                    </a:lnTo>
                    <a:lnTo>
                      <a:pt x="447" y="619"/>
                    </a:lnTo>
                    <a:lnTo>
                      <a:pt x="447" y="619"/>
                    </a:lnTo>
                    <a:lnTo>
                      <a:pt x="447" y="619"/>
                    </a:lnTo>
                    <a:lnTo>
                      <a:pt x="447" y="619"/>
                    </a:lnTo>
                    <a:lnTo>
                      <a:pt x="447" y="619"/>
                    </a:lnTo>
                    <a:lnTo>
                      <a:pt x="443" y="624"/>
                    </a:lnTo>
                    <a:lnTo>
                      <a:pt x="443" y="624"/>
                    </a:lnTo>
                    <a:lnTo>
                      <a:pt x="438" y="624"/>
                    </a:lnTo>
                    <a:lnTo>
                      <a:pt x="438" y="624"/>
                    </a:lnTo>
                    <a:lnTo>
                      <a:pt x="438" y="624"/>
                    </a:lnTo>
                    <a:lnTo>
                      <a:pt x="434" y="624"/>
                    </a:lnTo>
                    <a:lnTo>
                      <a:pt x="434" y="624"/>
                    </a:lnTo>
                    <a:lnTo>
                      <a:pt x="434" y="628"/>
                    </a:lnTo>
                    <a:lnTo>
                      <a:pt x="434" y="628"/>
                    </a:lnTo>
                    <a:lnTo>
                      <a:pt x="434" y="624"/>
                    </a:lnTo>
                    <a:lnTo>
                      <a:pt x="434" y="624"/>
                    </a:lnTo>
                    <a:lnTo>
                      <a:pt x="434" y="624"/>
                    </a:lnTo>
                    <a:lnTo>
                      <a:pt x="434" y="628"/>
                    </a:lnTo>
                    <a:lnTo>
                      <a:pt x="434" y="628"/>
                    </a:lnTo>
                    <a:lnTo>
                      <a:pt x="434" y="628"/>
                    </a:lnTo>
                    <a:lnTo>
                      <a:pt x="434" y="628"/>
                    </a:lnTo>
                    <a:lnTo>
                      <a:pt x="434" y="628"/>
                    </a:lnTo>
                    <a:lnTo>
                      <a:pt x="434" y="628"/>
                    </a:lnTo>
                    <a:lnTo>
                      <a:pt x="434" y="633"/>
                    </a:lnTo>
                    <a:lnTo>
                      <a:pt x="434" y="633"/>
                    </a:lnTo>
                    <a:lnTo>
                      <a:pt x="429" y="637"/>
                    </a:lnTo>
                    <a:lnTo>
                      <a:pt x="429" y="637"/>
                    </a:lnTo>
                    <a:lnTo>
                      <a:pt x="429" y="637"/>
                    </a:lnTo>
                    <a:lnTo>
                      <a:pt x="429" y="642"/>
                    </a:lnTo>
                    <a:lnTo>
                      <a:pt x="429" y="642"/>
                    </a:lnTo>
                    <a:lnTo>
                      <a:pt x="429" y="642"/>
                    </a:lnTo>
                    <a:lnTo>
                      <a:pt x="429" y="642"/>
                    </a:lnTo>
                    <a:lnTo>
                      <a:pt x="429" y="642"/>
                    </a:lnTo>
                    <a:lnTo>
                      <a:pt x="429" y="642"/>
                    </a:lnTo>
                    <a:lnTo>
                      <a:pt x="425" y="642"/>
                    </a:lnTo>
                    <a:lnTo>
                      <a:pt x="425" y="647"/>
                    </a:lnTo>
                    <a:lnTo>
                      <a:pt x="425" y="647"/>
                    </a:lnTo>
                    <a:lnTo>
                      <a:pt x="425" y="647"/>
                    </a:lnTo>
                    <a:lnTo>
                      <a:pt x="425" y="651"/>
                    </a:lnTo>
                    <a:lnTo>
                      <a:pt x="425" y="651"/>
                    </a:lnTo>
                    <a:lnTo>
                      <a:pt x="429" y="651"/>
                    </a:lnTo>
                    <a:lnTo>
                      <a:pt x="429" y="651"/>
                    </a:lnTo>
                    <a:lnTo>
                      <a:pt x="434" y="651"/>
                    </a:lnTo>
                    <a:lnTo>
                      <a:pt x="434" y="656"/>
                    </a:lnTo>
                    <a:lnTo>
                      <a:pt x="434" y="656"/>
                    </a:lnTo>
                    <a:lnTo>
                      <a:pt x="438" y="656"/>
                    </a:lnTo>
                    <a:lnTo>
                      <a:pt x="438" y="660"/>
                    </a:lnTo>
                    <a:lnTo>
                      <a:pt x="438" y="665"/>
                    </a:lnTo>
                    <a:lnTo>
                      <a:pt x="443" y="660"/>
                    </a:lnTo>
                    <a:lnTo>
                      <a:pt x="443" y="660"/>
                    </a:lnTo>
                    <a:lnTo>
                      <a:pt x="443" y="660"/>
                    </a:lnTo>
                    <a:lnTo>
                      <a:pt x="443" y="665"/>
                    </a:lnTo>
                    <a:lnTo>
                      <a:pt x="443" y="665"/>
                    </a:lnTo>
                    <a:lnTo>
                      <a:pt x="443" y="669"/>
                    </a:lnTo>
                    <a:lnTo>
                      <a:pt x="443" y="669"/>
                    </a:lnTo>
                    <a:lnTo>
                      <a:pt x="443" y="674"/>
                    </a:lnTo>
                    <a:lnTo>
                      <a:pt x="443" y="674"/>
                    </a:lnTo>
                    <a:lnTo>
                      <a:pt x="443" y="678"/>
                    </a:lnTo>
                    <a:lnTo>
                      <a:pt x="443" y="678"/>
                    </a:lnTo>
                    <a:lnTo>
                      <a:pt x="447" y="678"/>
                    </a:lnTo>
                    <a:lnTo>
                      <a:pt x="447" y="678"/>
                    </a:lnTo>
                    <a:lnTo>
                      <a:pt x="447" y="683"/>
                    </a:lnTo>
                    <a:lnTo>
                      <a:pt x="447" y="683"/>
                    </a:lnTo>
                    <a:lnTo>
                      <a:pt x="447" y="683"/>
                    </a:lnTo>
                    <a:lnTo>
                      <a:pt x="456" y="687"/>
                    </a:lnTo>
                    <a:lnTo>
                      <a:pt x="456" y="692"/>
                    </a:lnTo>
                    <a:lnTo>
                      <a:pt x="461" y="692"/>
                    </a:lnTo>
                    <a:lnTo>
                      <a:pt x="461" y="696"/>
                    </a:lnTo>
                    <a:lnTo>
                      <a:pt x="461" y="696"/>
                    </a:lnTo>
                    <a:lnTo>
                      <a:pt x="461" y="696"/>
                    </a:lnTo>
                    <a:lnTo>
                      <a:pt x="465" y="696"/>
                    </a:lnTo>
                    <a:lnTo>
                      <a:pt x="465" y="701"/>
                    </a:lnTo>
                    <a:lnTo>
                      <a:pt x="461" y="701"/>
                    </a:lnTo>
                    <a:lnTo>
                      <a:pt x="461" y="701"/>
                    </a:lnTo>
                    <a:lnTo>
                      <a:pt x="461" y="705"/>
                    </a:lnTo>
                    <a:lnTo>
                      <a:pt x="456" y="705"/>
                    </a:lnTo>
                    <a:lnTo>
                      <a:pt x="456" y="705"/>
                    </a:lnTo>
                    <a:lnTo>
                      <a:pt x="456" y="705"/>
                    </a:lnTo>
                    <a:lnTo>
                      <a:pt x="456" y="710"/>
                    </a:lnTo>
                    <a:lnTo>
                      <a:pt x="452" y="710"/>
                    </a:lnTo>
                    <a:lnTo>
                      <a:pt x="452" y="710"/>
                    </a:lnTo>
                    <a:lnTo>
                      <a:pt x="452" y="710"/>
                    </a:lnTo>
                    <a:lnTo>
                      <a:pt x="447" y="710"/>
                    </a:lnTo>
                    <a:lnTo>
                      <a:pt x="447" y="710"/>
                    </a:lnTo>
                    <a:lnTo>
                      <a:pt x="443" y="705"/>
                    </a:lnTo>
                    <a:lnTo>
                      <a:pt x="443" y="705"/>
                    </a:lnTo>
                    <a:lnTo>
                      <a:pt x="443" y="705"/>
                    </a:lnTo>
                    <a:lnTo>
                      <a:pt x="438" y="701"/>
                    </a:lnTo>
                    <a:lnTo>
                      <a:pt x="438" y="701"/>
                    </a:lnTo>
                    <a:lnTo>
                      <a:pt x="438" y="701"/>
                    </a:lnTo>
                    <a:lnTo>
                      <a:pt x="438" y="701"/>
                    </a:lnTo>
                    <a:lnTo>
                      <a:pt x="434" y="701"/>
                    </a:lnTo>
                    <a:lnTo>
                      <a:pt x="434" y="696"/>
                    </a:lnTo>
                    <a:lnTo>
                      <a:pt x="434" y="701"/>
                    </a:lnTo>
                    <a:lnTo>
                      <a:pt x="434" y="701"/>
                    </a:lnTo>
                    <a:lnTo>
                      <a:pt x="434" y="701"/>
                    </a:lnTo>
                    <a:lnTo>
                      <a:pt x="434" y="696"/>
                    </a:lnTo>
                    <a:lnTo>
                      <a:pt x="429" y="696"/>
                    </a:lnTo>
                    <a:lnTo>
                      <a:pt x="429" y="696"/>
                    </a:lnTo>
                    <a:lnTo>
                      <a:pt x="429" y="696"/>
                    </a:lnTo>
                    <a:lnTo>
                      <a:pt x="425" y="696"/>
                    </a:lnTo>
                    <a:lnTo>
                      <a:pt x="425" y="696"/>
                    </a:lnTo>
                    <a:lnTo>
                      <a:pt x="425" y="696"/>
                    </a:lnTo>
                    <a:lnTo>
                      <a:pt x="425" y="696"/>
                    </a:lnTo>
                    <a:lnTo>
                      <a:pt x="420" y="696"/>
                    </a:lnTo>
                    <a:lnTo>
                      <a:pt x="420" y="692"/>
                    </a:lnTo>
                    <a:lnTo>
                      <a:pt x="420" y="692"/>
                    </a:lnTo>
                    <a:lnTo>
                      <a:pt x="416" y="692"/>
                    </a:lnTo>
                    <a:lnTo>
                      <a:pt x="416" y="692"/>
                    </a:lnTo>
                    <a:lnTo>
                      <a:pt x="416" y="687"/>
                    </a:lnTo>
                    <a:lnTo>
                      <a:pt x="416" y="687"/>
                    </a:lnTo>
                    <a:lnTo>
                      <a:pt x="416" y="687"/>
                    </a:lnTo>
                    <a:lnTo>
                      <a:pt x="416" y="687"/>
                    </a:lnTo>
                    <a:lnTo>
                      <a:pt x="416" y="687"/>
                    </a:lnTo>
                    <a:lnTo>
                      <a:pt x="411" y="687"/>
                    </a:lnTo>
                    <a:lnTo>
                      <a:pt x="411" y="683"/>
                    </a:lnTo>
                    <a:lnTo>
                      <a:pt x="407" y="683"/>
                    </a:lnTo>
                    <a:lnTo>
                      <a:pt x="407" y="683"/>
                    </a:lnTo>
                    <a:lnTo>
                      <a:pt x="407" y="683"/>
                    </a:lnTo>
                    <a:lnTo>
                      <a:pt x="402" y="683"/>
                    </a:lnTo>
                    <a:lnTo>
                      <a:pt x="402" y="683"/>
                    </a:lnTo>
                    <a:lnTo>
                      <a:pt x="402" y="683"/>
                    </a:lnTo>
                    <a:lnTo>
                      <a:pt x="402" y="683"/>
                    </a:lnTo>
                    <a:lnTo>
                      <a:pt x="402" y="683"/>
                    </a:lnTo>
                    <a:lnTo>
                      <a:pt x="398" y="683"/>
                    </a:lnTo>
                    <a:lnTo>
                      <a:pt x="398" y="683"/>
                    </a:lnTo>
                    <a:lnTo>
                      <a:pt x="393" y="683"/>
                    </a:lnTo>
                    <a:lnTo>
                      <a:pt x="393" y="683"/>
                    </a:lnTo>
                    <a:lnTo>
                      <a:pt x="393" y="683"/>
                    </a:lnTo>
                    <a:lnTo>
                      <a:pt x="389" y="683"/>
                    </a:lnTo>
                    <a:lnTo>
                      <a:pt x="389" y="687"/>
                    </a:lnTo>
                    <a:lnTo>
                      <a:pt x="389" y="687"/>
                    </a:lnTo>
                    <a:lnTo>
                      <a:pt x="389" y="683"/>
                    </a:lnTo>
                    <a:lnTo>
                      <a:pt x="389" y="683"/>
                    </a:lnTo>
                    <a:lnTo>
                      <a:pt x="389" y="683"/>
                    </a:lnTo>
                    <a:lnTo>
                      <a:pt x="389" y="683"/>
                    </a:lnTo>
                    <a:lnTo>
                      <a:pt x="389" y="683"/>
                    </a:lnTo>
                    <a:lnTo>
                      <a:pt x="389" y="683"/>
                    </a:lnTo>
                    <a:lnTo>
                      <a:pt x="384" y="683"/>
                    </a:lnTo>
                    <a:lnTo>
                      <a:pt x="384" y="678"/>
                    </a:lnTo>
                    <a:lnTo>
                      <a:pt x="380" y="678"/>
                    </a:lnTo>
                    <a:lnTo>
                      <a:pt x="375" y="678"/>
                    </a:lnTo>
                    <a:lnTo>
                      <a:pt x="375" y="678"/>
                    </a:lnTo>
                    <a:lnTo>
                      <a:pt x="375" y="674"/>
                    </a:lnTo>
                    <a:lnTo>
                      <a:pt x="371" y="674"/>
                    </a:lnTo>
                    <a:lnTo>
                      <a:pt x="371" y="674"/>
                    </a:lnTo>
                    <a:lnTo>
                      <a:pt x="366" y="674"/>
                    </a:lnTo>
                    <a:lnTo>
                      <a:pt x="366" y="674"/>
                    </a:lnTo>
                    <a:lnTo>
                      <a:pt x="366" y="674"/>
                    </a:lnTo>
                    <a:lnTo>
                      <a:pt x="362" y="674"/>
                    </a:lnTo>
                    <a:lnTo>
                      <a:pt x="362" y="674"/>
                    </a:lnTo>
                    <a:lnTo>
                      <a:pt x="357" y="674"/>
                    </a:lnTo>
                    <a:lnTo>
                      <a:pt x="357" y="674"/>
                    </a:lnTo>
                    <a:lnTo>
                      <a:pt x="353" y="674"/>
                    </a:lnTo>
                    <a:lnTo>
                      <a:pt x="348" y="674"/>
                    </a:lnTo>
                    <a:lnTo>
                      <a:pt x="348" y="674"/>
                    </a:lnTo>
                    <a:lnTo>
                      <a:pt x="344" y="669"/>
                    </a:lnTo>
                    <a:lnTo>
                      <a:pt x="339" y="669"/>
                    </a:lnTo>
                    <a:lnTo>
                      <a:pt x="339" y="669"/>
                    </a:lnTo>
                    <a:lnTo>
                      <a:pt x="334" y="669"/>
                    </a:lnTo>
                    <a:lnTo>
                      <a:pt x="334" y="669"/>
                    </a:lnTo>
                    <a:lnTo>
                      <a:pt x="330" y="669"/>
                    </a:lnTo>
                    <a:lnTo>
                      <a:pt x="330" y="669"/>
                    </a:lnTo>
                    <a:lnTo>
                      <a:pt x="325" y="669"/>
                    </a:lnTo>
                    <a:lnTo>
                      <a:pt x="325" y="669"/>
                    </a:lnTo>
                    <a:lnTo>
                      <a:pt x="325" y="669"/>
                    </a:lnTo>
                    <a:lnTo>
                      <a:pt x="325" y="669"/>
                    </a:lnTo>
                    <a:lnTo>
                      <a:pt x="316" y="665"/>
                    </a:lnTo>
                    <a:lnTo>
                      <a:pt x="316" y="660"/>
                    </a:lnTo>
                    <a:lnTo>
                      <a:pt x="303" y="656"/>
                    </a:lnTo>
                    <a:lnTo>
                      <a:pt x="303" y="656"/>
                    </a:lnTo>
                    <a:lnTo>
                      <a:pt x="298" y="651"/>
                    </a:lnTo>
                    <a:lnTo>
                      <a:pt x="294" y="651"/>
                    </a:lnTo>
                    <a:lnTo>
                      <a:pt x="289" y="647"/>
                    </a:lnTo>
                    <a:lnTo>
                      <a:pt x="289" y="647"/>
                    </a:lnTo>
                    <a:lnTo>
                      <a:pt x="285" y="647"/>
                    </a:lnTo>
                    <a:lnTo>
                      <a:pt x="285" y="647"/>
                    </a:lnTo>
                    <a:lnTo>
                      <a:pt x="285" y="647"/>
                    </a:lnTo>
                    <a:lnTo>
                      <a:pt x="280" y="647"/>
                    </a:lnTo>
                    <a:lnTo>
                      <a:pt x="280" y="642"/>
                    </a:lnTo>
                    <a:lnTo>
                      <a:pt x="280" y="642"/>
                    </a:lnTo>
                    <a:lnTo>
                      <a:pt x="276" y="642"/>
                    </a:lnTo>
                    <a:lnTo>
                      <a:pt x="271" y="637"/>
                    </a:lnTo>
                    <a:lnTo>
                      <a:pt x="271" y="637"/>
                    </a:lnTo>
                    <a:lnTo>
                      <a:pt x="271" y="637"/>
                    </a:lnTo>
                    <a:lnTo>
                      <a:pt x="276" y="637"/>
                    </a:lnTo>
                    <a:lnTo>
                      <a:pt x="276" y="637"/>
                    </a:lnTo>
                    <a:lnTo>
                      <a:pt x="271" y="633"/>
                    </a:lnTo>
                    <a:lnTo>
                      <a:pt x="271" y="633"/>
                    </a:lnTo>
                    <a:lnTo>
                      <a:pt x="271" y="633"/>
                    </a:lnTo>
                    <a:lnTo>
                      <a:pt x="271" y="633"/>
                    </a:lnTo>
                    <a:lnTo>
                      <a:pt x="271" y="633"/>
                    </a:lnTo>
                    <a:lnTo>
                      <a:pt x="276" y="633"/>
                    </a:lnTo>
                    <a:lnTo>
                      <a:pt x="276" y="637"/>
                    </a:lnTo>
                    <a:lnTo>
                      <a:pt x="280" y="637"/>
                    </a:lnTo>
                    <a:lnTo>
                      <a:pt x="280" y="637"/>
                    </a:lnTo>
                    <a:lnTo>
                      <a:pt x="285" y="633"/>
                    </a:lnTo>
                    <a:lnTo>
                      <a:pt x="285" y="633"/>
                    </a:lnTo>
                    <a:lnTo>
                      <a:pt x="285" y="633"/>
                    </a:lnTo>
                    <a:lnTo>
                      <a:pt x="285" y="633"/>
                    </a:lnTo>
                    <a:lnTo>
                      <a:pt x="285" y="633"/>
                    </a:lnTo>
                    <a:lnTo>
                      <a:pt x="285" y="628"/>
                    </a:lnTo>
                    <a:lnTo>
                      <a:pt x="285" y="628"/>
                    </a:lnTo>
                    <a:lnTo>
                      <a:pt x="285" y="624"/>
                    </a:lnTo>
                    <a:lnTo>
                      <a:pt x="289" y="624"/>
                    </a:lnTo>
                    <a:lnTo>
                      <a:pt x="289" y="619"/>
                    </a:lnTo>
                    <a:lnTo>
                      <a:pt x="289" y="624"/>
                    </a:lnTo>
                    <a:lnTo>
                      <a:pt x="289" y="624"/>
                    </a:lnTo>
                    <a:lnTo>
                      <a:pt x="289" y="624"/>
                    </a:lnTo>
                    <a:lnTo>
                      <a:pt x="289" y="624"/>
                    </a:lnTo>
                    <a:lnTo>
                      <a:pt x="289" y="619"/>
                    </a:lnTo>
                    <a:lnTo>
                      <a:pt x="294" y="619"/>
                    </a:lnTo>
                    <a:lnTo>
                      <a:pt x="294" y="619"/>
                    </a:lnTo>
                    <a:lnTo>
                      <a:pt x="294" y="619"/>
                    </a:lnTo>
                    <a:lnTo>
                      <a:pt x="294" y="619"/>
                    </a:lnTo>
                    <a:lnTo>
                      <a:pt x="289" y="615"/>
                    </a:lnTo>
                    <a:lnTo>
                      <a:pt x="285" y="615"/>
                    </a:lnTo>
                    <a:lnTo>
                      <a:pt x="285" y="615"/>
                    </a:lnTo>
                    <a:lnTo>
                      <a:pt x="285" y="610"/>
                    </a:lnTo>
                    <a:lnTo>
                      <a:pt x="285" y="610"/>
                    </a:lnTo>
                    <a:lnTo>
                      <a:pt x="285" y="610"/>
                    </a:lnTo>
                    <a:lnTo>
                      <a:pt x="285" y="610"/>
                    </a:lnTo>
                    <a:lnTo>
                      <a:pt x="289" y="610"/>
                    </a:lnTo>
                    <a:lnTo>
                      <a:pt x="289" y="610"/>
                    </a:lnTo>
                    <a:lnTo>
                      <a:pt x="289" y="610"/>
                    </a:lnTo>
                    <a:lnTo>
                      <a:pt x="294" y="610"/>
                    </a:lnTo>
                    <a:lnTo>
                      <a:pt x="294" y="610"/>
                    </a:lnTo>
                    <a:lnTo>
                      <a:pt x="294" y="606"/>
                    </a:lnTo>
                    <a:lnTo>
                      <a:pt x="294" y="606"/>
                    </a:lnTo>
                    <a:lnTo>
                      <a:pt x="298" y="606"/>
                    </a:lnTo>
                    <a:lnTo>
                      <a:pt x="303" y="601"/>
                    </a:lnTo>
                    <a:lnTo>
                      <a:pt x="303" y="601"/>
                    </a:lnTo>
                    <a:lnTo>
                      <a:pt x="303" y="601"/>
                    </a:lnTo>
                    <a:lnTo>
                      <a:pt x="303" y="601"/>
                    </a:lnTo>
                    <a:lnTo>
                      <a:pt x="303" y="601"/>
                    </a:lnTo>
                    <a:lnTo>
                      <a:pt x="303" y="597"/>
                    </a:lnTo>
                    <a:lnTo>
                      <a:pt x="298" y="597"/>
                    </a:lnTo>
                    <a:lnTo>
                      <a:pt x="298" y="601"/>
                    </a:lnTo>
                    <a:lnTo>
                      <a:pt x="294" y="601"/>
                    </a:lnTo>
                    <a:lnTo>
                      <a:pt x="294" y="601"/>
                    </a:lnTo>
                    <a:lnTo>
                      <a:pt x="294" y="601"/>
                    </a:lnTo>
                    <a:lnTo>
                      <a:pt x="294" y="597"/>
                    </a:lnTo>
                    <a:lnTo>
                      <a:pt x="294" y="597"/>
                    </a:lnTo>
                    <a:lnTo>
                      <a:pt x="294" y="597"/>
                    </a:lnTo>
                    <a:lnTo>
                      <a:pt x="294" y="601"/>
                    </a:lnTo>
                    <a:lnTo>
                      <a:pt x="289" y="601"/>
                    </a:lnTo>
                    <a:lnTo>
                      <a:pt x="289" y="601"/>
                    </a:lnTo>
                    <a:lnTo>
                      <a:pt x="289" y="601"/>
                    </a:lnTo>
                    <a:lnTo>
                      <a:pt x="289" y="601"/>
                    </a:lnTo>
                    <a:lnTo>
                      <a:pt x="289" y="597"/>
                    </a:lnTo>
                    <a:lnTo>
                      <a:pt x="289" y="597"/>
                    </a:lnTo>
                    <a:lnTo>
                      <a:pt x="289" y="597"/>
                    </a:lnTo>
                    <a:lnTo>
                      <a:pt x="289" y="597"/>
                    </a:lnTo>
                    <a:lnTo>
                      <a:pt x="289" y="597"/>
                    </a:lnTo>
                    <a:lnTo>
                      <a:pt x="289" y="597"/>
                    </a:lnTo>
                    <a:lnTo>
                      <a:pt x="289" y="597"/>
                    </a:lnTo>
                    <a:lnTo>
                      <a:pt x="289" y="597"/>
                    </a:lnTo>
                    <a:lnTo>
                      <a:pt x="289" y="597"/>
                    </a:lnTo>
                    <a:lnTo>
                      <a:pt x="289" y="592"/>
                    </a:lnTo>
                    <a:lnTo>
                      <a:pt x="289" y="592"/>
                    </a:lnTo>
                    <a:lnTo>
                      <a:pt x="289" y="592"/>
                    </a:lnTo>
                    <a:lnTo>
                      <a:pt x="289" y="592"/>
                    </a:lnTo>
                    <a:lnTo>
                      <a:pt x="294" y="592"/>
                    </a:lnTo>
                    <a:lnTo>
                      <a:pt x="294" y="588"/>
                    </a:lnTo>
                    <a:lnTo>
                      <a:pt x="294" y="588"/>
                    </a:lnTo>
                    <a:lnTo>
                      <a:pt x="294" y="588"/>
                    </a:lnTo>
                    <a:lnTo>
                      <a:pt x="298" y="588"/>
                    </a:lnTo>
                    <a:lnTo>
                      <a:pt x="298" y="588"/>
                    </a:lnTo>
                    <a:lnTo>
                      <a:pt x="303" y="588"/>
                    </a:lnTo>
                    <a:lnTo>
                      <a:pt x="307" y="588"/>
                    </a:lnTo>
                    <a:lnTo>
                      <a:pt x="307" y="588"/>
                    </a:lnTo>
                    <a:lnTo>
                      <a:pt x="307" y="588"/>
                    </a:lnTo>
                    <a:lnTo>
                      <a:pt x="307" y="583"/>
                    </a:lnTo>
                    <a:lnTo>
                      <a:pt x="307" y="583"/>
                    </a:lnTo>
                    <a:lnTo>
                      <a:pt x="307" y="583"/>
                    </a:lnTo>
                    <a:lnTo>
                      <a:pt x="312" y="579"/>
                    </a:lnTo>
                    <a:lnTo>
                      <a:pt x="312" y="579"/>
                    </a:lnTo>
                    <a:lnTo>
                      <a:pt x="307" y="579"/>
                    </a:lnTo>
                    <a:lnTo>
                      <a:pt x="307" y="579"/>
                    </a:lnTo>
                    <a:lnTo>
                      <a:pt x="307" y="579"/>
                    </a:lnTo>
                    <a:lnTo>
                      <a:pt x="307" y="579"/>
                    </a:lnTo>
                    <a:lnTo>
                      <a:pt x="307" y="579"/>
                    </a:lnTo>
                    <a:lnTo>
                      <a:pt x="307" y="574"/>
                    </a:lnTo>
                    <a:lnTo>
                      <a:pt x="307" y="574"/>
                    </a:lnTo>
                    <a:lnTo>
                      <a:pt x="307" y="574"/>
                    </a:lnTo>
                    <a:lnTo>
                      <a:pt x="307" y="574"/>
                    </a:lnTo>
                    <a:lnTo>
                      <a:pt x="303" y="574"/>
                    </a:lnTo>
                    <a:lnTo>
                      <a:pt x="303" y="570"/>
                    </a:lnTo>
                    <a:lnTo>
                      <a:pt x="303" y="570"/>
                    </a:lnTo>
                    <a:lnTo>
                      <a:pt x="307" y="570"/>
                    </a:lnTo>
                    <a:lnTo>
                      <a:pt x="307" y="570"/>
                    </a:lnTo>
                    <a:lnTo>
                      <a:pt x="307" y="570"/>
                    </a:lnTo>
                    <a:lnTo>
                      <a:pt x="307" y="570"/>
                    </a:lnTo>
                    <a:lnTo>
                      <a:pt x="307" y="570"/>
                    </a:lnTo>
                    <a:lnTo>
                      <a:pt x="307" y="570"/>
                    </a:lnTo>
                    <a:lnTo>
                      <a:pt x="307" y="570"/>
                    </a:lnTo>
                    <a:lnTo>
                      <a:pt x="303" y="565"/>
                    </a:lnTo>
                    <a:lnTo>
                      <a:pt x="303" y="565"/>
                    </a:lnTo>
                    <a:lnTo>
                      <a:pt x="303" y="565"/>
                    </a:lnTo>
                    <a:lnTo>
                      <a:pt x="303" y="565"/>
                    </a:lnTo>
                    <a:lnTo>
                      <a:pt x="307" y="565"/>
                    </a:lnTo>
                    <a:lnTo>
                      <a:pt x="307" y="561"/>
                    </a:lnTo>
                    <a:lnTo>
                      <a:pt x="307" y="561"/>
                    </a:lnTo>
                    <a:lnTo>
                      <a:pt x="307" y="561"/>
                    </a:lnTo>
                    <a:lnTo>
                      <a:pt x="307" y="561"/>
                    </a:lnTo>
                    <a:lnTo>
                      <a:pt x="307" y="556"/>
                    </a:lnTo>
                    <a:lnTo>
                      <a:pt x="307" y="556"/>
                    </a:lnTo>
                    <a:lnTo>
                      <a:pt x="307" y="556"/>
                    </a:lnTo>
                    <a:lnTo>
                      <a:pt x="307" y="556"/>
                    </a:lnTo>
                    <a:lnTo>
                      <a:pt x="307" y="556"/>
                    </a:lnTo>
                    <a:lnTo>
                      <a:pt x="307" y="556"/>
                    </a:lnTo>
                    <a:lnTo>
                      <a:pt x="307" y="556"/>
                    </a:lnTo>
                    <a:lnTo>
                      <a:pt x="303" y="556"/>
                    </a:lnTo>
                    <a:lnTo>
                      <a:pt x="303" y="556"/>
                    </a:lnTo>
                    <a:lnTo>
                      <a:pt x="298" y="552"/>
                    </a:lnTo>
                    <a:lnTo>
                      <a:pt x="298" y="552"/>
                    </a:lnTo>
                    <a:lnTo>
                      <a:pt x="298" y="552"/>
                    </a:lnTo>
                    <a:lnTo>
                      <a:pt x="294" y="552"/>
                    </a:lnTo>
                    <a:lnTo>
                      <a:pt x="294" y="552"/>
                    </a:lnTo>
                    <a:lnTo>
                      <a:pt x="294" y="552"/>
                    </a:lnTo>
                    <a:lnTo>
                      <a:pt x="294" y="552"/>
                    </a:lnTo>
                    <a:lnTo>
                      <a:pt x="294" y="552"/>
                    </a:lnTo>
                    <a:lnTo>
                      <a:pt x="289" y="552"/>
                    </a:lnTo>
                    <a:lnTo>
                      <a:pt x="289" y="552"/>
                    </a:lnTo>
                    <a:lnTo>
                      <a:pt x="289" y="547"/>
                    </a:lnTo>
                    <a:lnTo>
                      <a:pt x="285" y="547"/>
                    </a:lnTo>
                    <a:lnTo>
                      <a:pt x="285" y="547"/>
                    </a:lnTo>
                    <a:lnTo>
                      <a:pt x="280" y="547"/>
                    </a:lnTo>
                    <a:lnTo>
                      <a:pt x="280" y="547"/>
                    </a:lnTo>
                    <a:lnTo>
                      <a:pt x="280" y="547"/>
                    </a:lnTo>
                    <a:lnTo>
                      <a:pt x="276" y="547"/>
                    </a:lnTo>
                    <a:lnTo>
                      <a:pt x="276" y="547"/>
                    </a:lnTo>
                    <a:lnTo>
                      <a:pt x="276" y="547"/>
                    </a:lnTo>
                    <a:lnTo>
                      <a:pt x="276" y="547"/>
                    </a:lnTo>
                    <a:lnTo>
                      <a:pt x="276" y="547"/>
                    </a:lnTo>
                    <a:lnTo>
                      <a:pt x="276" y="547"/>
                    </a:lnTo>
                    <a:lnTo>
                      <a:pt x="271" y="547"/>
                    </a:lnTo>
                    <a:lnTo>
                      <a:pt x="267" y="543"/>
                    </a:lnTo>
                    <a:lnTo>
                      <a:pt x="267" y="543"/>
                    </a:lnTo>
                    <a:lnTo>
                      <a:pt x="267" y="543"/>
                    </a:lnTo>
                    <a:lnTo>
                      <a:pt x="267" y="538"/>
                    </a:lnTo>
                    <a:lnTo>
                      <a:pt x="267" y="538"/>
                    </a:lnTo>
                    <a:lnTo>
                      <a:pt x="262" y="538"/>
                    </a:lnTo>
                    <a:lnTo>
                      <a:pt x="262" y="543"/>
                    </a:lnTo>
                    <a:lnTo>
                      <a:pt x="262" y="543"/>
                    </a:lnTo>
                    <a:lnTo>
                      <a:pt x="258" y="543"/>
                    </a:lnTo>
                    <a:lnTo>
                      <a:pt x="258" y="543"/>
                    </a:lnTo>
                    <a:lnTo>
                      <a:pt x="258" y="543"/>
                    </a:lnTo>
                    <a:lnTo>
                      <a:pt x="253" y="543"/>
                    </a:lnTo>
                    <a:lnTo>
                      <a:pt x="253" y="543"/>
                    </a:lnTo>
                    <a:lnTo>
                      <a:pt x="253" y="543"/>
                    </a:lnTo>
                    <a:lnTo>
                      <a:pt x="249" y="543"/>
                    </a:lnTo>
                    <a:lnTo>
                      <a:pt x="249" y="543"/>
                    </a:lnTo>
                    <a:lnTo>
                      <a:pt x="249" y="543"/>
                    </a:lnTo>
                    <a:lnTo>
                      <a:pt x="249" y="543"/>
                    </a:lnTo>
                    <a:lnTo>
                      <a:pt x="249" y="538"/>
                    </a:lnTo>
                    <a:lnTo>
                      <a:pt x="244" y="538"/>
                    </a:lnTo>
                    <a:lnTo>
                      <a:pt x="244" y="538"/>
                    </a:lnTo>
                    <a:lnTo>
                      <a:pt x="244" y="538"/>
                    </a:lnTo>
                    <a:lnTo>
                      <a:pt x="240" y="543"/>
                    </a:lnTo>
                    <a:lnTo>
                      <a:pt x="240" y="543"/>
                    </a:lnTo>
                    <a:lnTo>
                      <a:pt x="240" y="538"/>
                    </a:lnTo>
                    <a:lnTo>
                      <a:pt x="240" y="538"/>
                    </a:lnTo>
                    <a:lnTo>
                      <a:pt x="235" y="538"/>
                    </a:lnTo>
                    <a:lnTo>
                      <a:pt x="235" y="538"/>
                    </a:lnTo>
                    <a:lnTo>
                      <a:pt x="235" y="533"/>
                    </a:lnTo>
                    <a:lnTo>
                      <a:pt x="235" y="533"/>
                    </a:lnTo>
                    <a:lnTo>
                      <a:pt x="235" y="533"/>
                    </a:lnTo>
                    <a:lnTo>
                      <a:pt x="235" y="533"/>
                    </a:lnTo>
                    <a:lnTo>
                      <a:pt x="235" y="533"/>
                    </a:lnTo>
                    <a:lnTo>
                      <a:pt x="235" y="529"/>
                    </a:lnTo>
                    <a:lnTo>
                      <a:pt x="235" y="529"/>
                    </a:lnTo>
                    <a:lnTo>
                      <a:pt x="235" y="529"/>
                    </a:lnTo>
                    <a:lnTo>
                      <a:pt x="235" y="529"/>
                    </a:lnTo>
                    <a:lnTo>
                      <a:pt x="235" y="529"/>
                    </a:lnTo>
                    <a:lnTo>
                      <a:pt x="231" y="529"/>
                    </a:lnTo>
                    <a:lnTo>
                      <a:pt x="231" y="529"/>
                    </a:lnTo>
                    <a:lnTo>
                      <a:pt x="231" y="529"/>
                    </a:lnTo>
                    <a:lnTo>
                      <a:pt x="231" y="524"/>
                    </a:lnTo>
                    <a:lnTo>
                      <a:pt x="231" y="524"/>
                    </a:lnTo>
                    <a:lnTo>
                      <a:pt x="231" y="524"/>
                    </a:lnTo>
                    <a:lnTo>
                      <a:pt x="226" y="524"/>
                    </a:lnTo>
                    <a:lnTo>
                      <a:pt x="226" y="524"/>
                    </a:lnTo>
                    <a:lnTo>
                      <a:pt x="226" y="524"/>
                    </a:lnTo>
                    <a:lnTo>
                      <a:pt x="226" y="524"/>
                    </a:lnTo>
                    <a:lnTo>
                      <a:pt x="222" y="524"/>
                    </a:lnTo>
                    <a:lnTo>
                      <a:pt x="222" y="524"/>
                    </a:lnTo>
                    <a:lnTo>
                      <a:pt x="217" y="524"/>
                    </a:lnTo>
                    <a:lnTo>
                      <a:pt x="217" y="524"/>
                    </a:lnTo>
                    <a:lnTo>
                      <a:pt x="217" y="524"/>
                    </a:lnTo>
                    <a:lnTo>
                      <a:pt x="217" y="524"/>
                    </a:lnTo>
                    <a:lnTo>
                      <a:pt x="217" y="524"/>
                    </a:lnTo>
                    <a:lnTo>
                      <a:pt x="217" y="524"/>
                    </a:lnTo>
                    <a:lnTo>
                      <a:pt x="217" y="520"/>
                    </a:lnTo>
                    <a:lnTo>
                      <a:pt x="217" y="520"/>
                    </a:lnTo>
                    <a:lnTo>
                      <a:pt x="217" y="520"/>
                    </a:lnTo>
                    <a:lnTo>
                      <a:pt x="213" y="520"/>
                    </a:lnTo>
                    <a:lnTo>
                      <a:pt x="213" y="515"/>
                    </a:lnTo>
                    <a:lnTo>
                      <a:pt x="213" y="515"/>
                    </a:lnTo>
                    <a:lnTo>
                      <a:pt x="217" y="515"/>
                    </a:lnTo>
                    <a:lnTo>
                      <a:pt x="217" y="515"/>
                    </a:lnTo>
                    <a:lnTo>
                      <a:pt x="217" y="515"/>
                    </a:lnTo>
                    <a:lnTo>
                      <a:pt x="217" y="515"/>
                    </a:lnTo>
                    <a:lnTo>
                      <a:pt x="213" y="511"/>
                    </a:lnTo>
                    <a:lnTo>
                      <a:pt x="213" y="506"/>
                    </a:lnTo>
                    <a:lnTo>
                      <a:pt x="208" y="506"/>
                    </a:lnTo>
                    <a:lnTo>
                      <a:pt x="208" y="506"/>
                    </a:lnTo>
                    <a:lnTo>
                      <a:pt x="208" y="502"/>
                    </a:lnTo>
                    <a:lnTo>
                      <a:pt x="203" y="506"/>
                    </a:lnTo>
                    <a:lnTo>
                      <a:pt x="203" y="506"/>
                    </a:lnTo>
                    <a:lnTo>
                      <a:pt x="199" y="502"/>
                    </a:lnTo>
                    <a:lnTo>
                      <a:pt x="199" y="506"/>
                    </a:lnTo>
                    <a:lnTo>
                      <a:pt x="194" y="506"/>
                    </a:lnTo>
                    <a:lnTo>
                      <a:pt x="194" y="506"/>
                    </a:lnTo>
                    <a:lnTo>
                      <a:pt x="190" y="506"/>
                    </a:lnTo>
                    <a:lnTo>
                      <a:pt x="190" y="506"/>
                    </a:lnTo>
                    <a:lnTo>
                      <a:pt x="190" y="506"/>
                    </a:lnTo>
                    <a:lnTo>
                      <a:pt x="185" y="506"/>
                    </a:lnTo>
                    <a:lnTo>
                      <a:pt x="185" y="506"/>
                    </a:lnTo>
                    <a:lnTo>
                      <a:pt x="185" y="511"/>
                    </a:lnTo>
                    <a:lnTo>
                      <a:pt x="185" y="511"/>
                    </a:lnTo>
                    <a:lnTo>
                      <a:pt x="185" y="511"/>
                    </a:lnTo>
                    <a:lnTo>
                      <a:pt x="181" y="511"/>
                    </a:lnTo>
                    <a:lnTo>
                      <a:pt x="181" y="511"/>
                    </a:lnTo>
                    <a:lnTo>
                      <a:pt x="181" y="511"/>
                    </a:lnTo>
                    <a:lnTo>
                      <a:pt x="181" y="511"/>
                    </a:lnTo>
                    <a:lnTo>
                      <a:pt x="181" y="511"/>
                    </a:lnTo>
                    <a:lnTo>
                      <a:pt x="181" y="506"/>
                    </a:lnTo>
                    <a:lnTo>
                      <a:pt x="176" y="506"/>
                    </a:lnTo>
                    <a:lnTo>
                      <a:pt x="176" y="506"/>
                    </a:lnTo>
                    <a:lnTo>
                      <a:pt x="176" y="506"/>
                    </a:lnTo>
                    <a:lnTo>
                      <a:pt x="176" y="506"/>
                    </a:lnTo>
                    <a:lnTo>
                      <a:pt x="176" y="502"/>
                    </a:lnTo>
                    <a:lnTo>
                      <a:pt x="176" y="502"/>
                    </a:lnTo>
                    <a:lnTo>
                      <a:pt x="176" y="502"/>
                    </a:lnTo>
                    <a:lnTo>
                      <a:pt x="172" y="497"/>
                    </a:lnTo>
                    <a:lnTo>
                      <a:pt x="172" y="497"/>
                    </a:lnTo>
                    <a:lnTo>
                      <a:pt x="176" y="497"/>
                    </a:lnTo>
                    <a:lnTo>
                      <a:pt x="176" y="497"/>
                    </a:lnTo>
                    <a:lnTo>
                      <a:pt x="172" y="497"/>
                    </a:lnTo>
                    <a:lnTo>
                      <a:pt x="172" y="493"/>
                    </a:lnTo>
                    <a:lnTo>
                      <a:pt x="172" y="493"/>
                    </a:lnTo>
                    <a:lnTo>
                      <a:pt x="172" y="493"/>
                    </a:lnTo>
                    <a:lnTo>
                      <a:pt x="167" y="493"/>
                    </a:lnTo>
                    <a:lnTo>
                      <a:pt x="172" y="493"/>
                    </a:lnTo>
                    <a:lnTo>
                      <a:pt x="172" y="488"/>
                    </a:lnTo>
                    <a:lnTo>
                      <a:pt x="172" y="488"/>
                    </a:lnTo>
                    <a:lnTo>
                      <a:pt x="172" y="488"/>
                    </a:lnTo>
                    <a:lnTo>
                      <a:pt x="172" y="488"/>
                    </a:lnTo>
                    <a:lnTo>
                      <a:pt x="176" y="488"/>
                    </a:lnTo>
                    <a:lnTo>
                      <a:pt x="176" y="488"/>
                    </a:lnTo>
                    <a:lnTo>
                      <a:pt x="176" y="488"/>
                    </a:lnTo>
                    <a:lnTo>
                      <a:pt x="176" y="488"/>
                    </a:lnTo>
                    <a:lnTo>
                      <a:pt x="181" y="488"/>
                    </a:lnTo>
                    <a:lnTo>
                      <a:pt x="181" y="488"/>
                    </a:lnTo>
                    <a:lnTo>
                      <a:pt x="181" y="488"/>
                    </a:lnTo>
                    <a:lnTo>
                      <a:pt x="185" y="488"/>
                    </a:lnTo>
                    <a:lnTo>
                      <a:pt x="185" y="488"/>
                    </a:lnTo>
                    <a:lnTo>
                      <a:pt x="185" y="488"/>
                    </a:lnTo>
                    <a:lnTo>
                      <a:pt x="190" y="484"/>
                    </a:lnTo>
                    <a:lnTo>
                      <a:pt x="190" y="484"/>
                    </a:lnTo>
                    <a:lnTo>
                      <a:pt x="190" y="484"/>
                    </a:lnTo>
                    <a:lnTo>
                      <a:pt x="190" y="484"/>
                    </a:lnTo>
                    <a:lnTo>
                      <a:pt x="190" y="484"/>
                    </a:lnTo>
                    <a:lnTo>
                      <a:pt x="185" y="484"/>
                    </a:lnTo>
                    <a:lnTo>
                      <a:pt x="185" y="479"/>
                    </a:lnTo>
                    <a:lnTo>
                      <a:pt x="185" y="479"/>
                    </a:lnTo>
                    <a:lnTo>
                      <a:pt x="185" y="479"/>
                    </a:lnTo>
                    <a:lnTo>
                      <a:pt x="185" y="479"/>
                    </a:lnTo>
                    <a:lnTo>
                      <a:pt x="181" y="479"/>
                    </a:lnTo>
                    <a:lnTo>
                      <a:pt x="176" y="479"/>
                    </a:lnTo>
                    <a:lnTo>
                      <a:pt x="176" y="479"/>
                    </a:lnTo>
                    <a:lnTo>
                      <a:pt x="172" y="475"/>
                    </a:lnTo>
                    <a:lnTo>
                      <a:pt x="176" y="475"/>
                    </a:lnTo>
                    <a:lnTo>
                      <a:pt x="176" y="475"/>
                    </a:lnTo>
                    <a:lnTo>
                      <a:pt x="176" y="475"/>
                    </a:lnTo>
                    <a:lnTo>
                      <a:pt x="176" y="475"/>
                    </a:lnTo>
                    <a:lnTo>
                      <a:pt x="172" y="470"/>
                    </a:lnTo>
                    <a:lnTo>
                      <a:pt x="172" y="470"/>
                    </a:lnTo>
                    <a:lnTo>
                      <a:pt x="167" y="470"/>
                    </a:lnTo>
                    <a:lnTo>
                      <a:pt x="167" y="466"/>
                    </a:lnTo>
                    <a:lnTo>
                      <a:pt x="163" y="466"/>
                    </a:lnTo>
                    <a:lnTo>
                      <a:pt x="163" y="466"/>
                    </a:lnTo>
                    <a:lnTo>
                      <a:pt x="163" y="466"/>
                    </a:lnTo>
                    <a:lnTo>
                      <a:pt x="163" y="466"/>
                    </a:lnTo>
                    <a:lnTo>
                      <a:pt x="163" y="461"/>
                    </a:lnTo>
                    <a:lnTo>
                      <a:pt x="163" y="461"/>
                    </a:lnTo>
                    <a:lnTo>
                      <a:pt x="163" y="461"/>
                    </a:lnTo>
                    <a:lnTo>
                      <a:pt x="158" y="461"/>
                    </a:lnTo>
                    <a:lnTo>
                      <a:pt x="158" y="457"/>
                    </a:lnTo>
                    <a:lnTo>
                      <a:pt x="158" y="457"/>
                    </a:lnTo>
                    <a:lnTo>
                      <a:pt x="158" y="457"/>
                    </a:lnTo>
                    <a:lnTo>
                      <a:pt x="158" y="457"/>
                    </a:lnTo>
                    <a:lnTo>
                      <a:pt x="158" y="457"/>
                    </a:lnTo>
                    <a:lnTo>
                      <a:pt x="158" y="452"/>
                    </a:lnTo>
                    <a:lnTo>
                      <a:pt x="158" y="452"/>
                    </a:lnTo>
                    <a:lnTo>
                      <a:pt x="158" y="452"/>
                    </a:lnTo>
                    <a:lnTo>
                      <a:pt x="158" y="452"/>
                    </a:lnTo>
                    <a:lnTo>
                      <a:pt x="158" y="448"/>
                    </a:lnTo>
                    <a:lnTo>
                      <a:pt x="158" y="448"/>
                    </a:lnTo>
                    <a:lnTo>
                      <a:pt x="158" y="448"/>
                    </a:lnTo>
                    <a:lnTo>
                      <a:pt x="158" y="448"/>
                    </a:lnTo>
                    <a:lnTo>
                      <a:pt x="158" y="448"/>
                    </a:lnTo>
                    <a:lnTo>
                      <a:pt x="158" y="443"/>
                    </a:lnTo>
                    <a:lnTo>
                      <a:pt x="158" y="443"/>
                    </a:lnTo>
                    <a:lnTo>
                      <a:pt x="158" y="443"/>
                    </a:lnTo>
                    <a:lnTo>
                      <a:pt x="158" y="443"/>
                    </a:lnTo>
                    <a:lnTo>
                      <a:pt x="154" y="443"/>
                    </a:lnTo>
                    <a:lnTo>
                      <a:pt x="154" y="443"/>
                    </a:lnTo>
                    <a:lnTo>
                      <a:pt x="154" y="443"/>
                    </a:lnTo>
                    <a:lnTo>
                      <a:pt x="154" y="443"/>
                    </a:lnTo>
                    <a:lnTo>
                      <a:pt x="154" y="443"/>
                    </a:lnTo>
                    <a:lnTo>
                      <a:pt x="149" y="439"/>
                    </a:lnTo>
                    <a:lnTo>
                      <a:pt x="149" y="439"/>
                    </a:lnTo>
                    <a:lnTo>
                      <a:pt x="145" y="439"/>
                    </a:lnTo>
                    <a:lnTo>
                      <a:pt x="145" y="439"/>
                    </a:lnTo>
                    <a:lnTo>
                      <a:pt x="145" y="439"/>
                    </a:lnTo>
                    <a:lnTo>
                      <a:pt x="140" y="439"/>
                    </a:lnTo>
                    <a:lnTo>
                      <a:pt x="140" y="439"/>
                    </a:lnTo>
                    <a:lnTo>
                      <a:pt x="140" y="439"/>
                    </a:lnTo>
                    <a:lnTo>
                      <a:pt x="140" y="439"/>
                    </a:lnTo>
                    <a:lnTo>
                      <a:pt x="140" y="439"/>
                    </a:lnTo>
                    <a:lnTo>
                      <a:pt x="136" y="443"/>
                    </a:lnTo>
                    <a:lnTo>
                      <a:pt x="136" y="443"/>
                    </a:lnTo>
                    <a:lnTo>
                      <a:pt x="136" y="439"/>
                    </a:lnTo>
                    <a:lnTo>
                      <a:pt x="136" y="439"/>
                    </a:lnTo>
                    <a:lnTo>
                      <a:pt x="136" y="439"/>
                    </a:lnTo>
                    <a:lnTo>
                      <a:pt x="136" y="439"/>
                    </a:lnTo>
                    <a:lnTo>
                      <a:pt x="136" y="439"/>
                    </a:lnTo>
                    <a:lnTo>
                      <a:pt x="131" y="439"/>
                    </a:lnTo>
                    <a:lnTo>
                      <a:pt x="131" y="434"/>
                    </a:lnTo>
                    <a:lnTo>
                      <a:pt x="131" y="434"/>
                    </a:lnTo>
                    <a:lnTo>
                      <a:pt x="127" y="434"/>
                    </a:lnTo>
                    <a:lnTo>
                      <a:pt x="127" y="439"/>
                    </a:lnTo>
                    <a:lnTo>
                      <a:pt x="127" y="439"/>
                    </a:lnTo>
                    <a:lnTo>
                      <a:pt x="127" y="434"/>
                    </a:lnTo>
                    <a:lnTo>
                      <a:pt x="122" y="434"/>
                    </a:lnTo>
                    <a:lnTo>
                      <a:pt x="122" y="434"/>
                    </a:lnTo>
                    <a:lnTo>
                      <a:pt x="122" y="434"/>
                    </a:lnTo>
                    <a:lnTo>
                      <a:pt x="122" y="434"/>
                    </a:lnTo>
                    <a:lnTo>
                      <a:pt x="118" y="434"/>
                    </a:lnTo>
                    <a:lnTo>
                      <a:pt x="118" y="434"/>
                    </a:lnTo>
                    <a:lnTo>
                      <a:pt x="118" y="434"/>
                    </a:lnTo>
                    <a:lnTo>
                      <a:pt x="118" y="434"/>
                    </a:lnTo>
                    <a:lnTo>
                      <a:pt x="118" y="429"/>
                    </a:lnTo>
                    <a:lnTo>
                      <a:pt x="118" y="429"/>
                    </a:lnTo>
                    <a:lnTo>
                      <a:pt x="118" y="429"/>
                    </a:lnTo>
                    <a:lnTo>
                      <a:pt x="118" y="425"/>
                    </a:lnTo>
                    <a:lnTo>
                      <a:pt x="118" y="425"/>
                    </a:lnTo>
                    <a:lnTo>
                      <a:pt x="113" y="425"/>
                    </a:lnTo>
                    <a:lnTo>
                      <a:pt x="113" y="425"/>
                    </a:lnTo>
                    <a:lnTo>
                      <a:pt x="113" y="425"/>
                    </a:lnTo>
                    <a:lnTo>
                      <a:pt x="113" y="420"/>
                    </a:lnTo>
                    <a:lnTo>
                      <a:pt x="113" y="420"/>
                    </a:lnTo>
                    <a:lnTo>
                      <a:pt x="113" y="420"/>
                    </a:lnTo>
                    <a:lnTo>
                      <a:pt x="109" y="420"/>
                    </a:lnTo>
                    <a:lnTo>
                      <a:pt x="109" y="420"/>
                    </a:lnTo>
                    <a:lnTo>
                      <a:pt x="109" y="420"/>
                    </a:lnTo>
                    <a:lnTo>
                      <a:pt x="109" y="416"/>
                    </a:lnTo>
                    <a:lnTo>
                      <a:pt x="109" y="416"/>
                    </a:lnTo>
                    <a:lnTo>
                      <a:pt x="109" y="416"/>
                    </a:lnTo>
                    <a:lnTo>
                      <a:pt x="109" y="416"/>
                    </a:lnTo>
                    <a:lnTo>
                      <a:pt x="109" y="416"/>
                    </a:lnTo>
                    <a:lnTo>
                      <a:pt x="109" y="411"/>
                    </a:lnTo>
                    <a:lnTo>
                      <a:pt x="109" y="411"/>
                    </a:lnTo>
                    <a:lnTo>
                      <a:pt x="109" y="411"/>
                    </a:lnTo>
                    <a:lnTo>
                      <a:pt x="109" y="411"/>
                    </a:lnTo>
                    <a:lnTo>
                      <a:pt x="104" y="411"/>
                    </a:lnTo>
                    <a:lnTo>
                      <a:pt x="104" y="407"/>
                    </a:lnTo>
                    <a:lnTo>
                      <a:pt x="104" y="407"/>
                    </a:lnTo>
                    <a:lnTo>
                      <a:pt x="104" y="407"/>
                    </a:lnTo>
                    <a:lnTo>
                      <a:pt x="104" y="407"/>
                    </a:lnTo>
                    <a:lnTo>
                      <a:pt x="104" y="407"/>
                    </a:lnTo>
                    <a:lnTo>
                      <a:pt x="104" y="407"/>
                    </a:lnTo>
                    <a:lnTo>
                      <a:pt x="104" y="402"/>
                    </a:lnTo>
                    <a:lnTo>
                      <a:pt x="104" y="402"/>
                    </a:lnTo>
                    <a:lnTo>
                      <a:pt x="104" y="402"/>
                    </a:lnTo>
                    <a:lnTo>
                      <a:pt x="109" y="402"/>
                    </a:lnTo>
                    <a:lnTo>
                      <a:pt x="109" y="402"/>
                    </a:lnTo>
                    <a:lnTo>
                      <a:pt x="109" y="402"/>
                    </a:lnTo>
                    <a:lnTo>
                      <a:pt x="109" y="402"/>
                    </a:lnTo>
                    <a:lnTo>
                      <a:pt x="109" y="402"/>
                    </a:lnTo>
                    <a:lnTo>
                      <a:pt x="104" y="402"/>
                    </a:lnTo>
                    <a:lnTo>
                      <a:pt x="104" y="398"/>
                    </a:lnTo>
                    <a:lnTo>
                      <a:pt x="104" y="398"/>
                    </a:lnTo>
                    <a:lnTo>
                      <a:pt x="104" y="393"/>
                    </a:lnTo>
                    <a:lnTo>
                      <a:pt x="104" y="393"/>
                    </a:lnTo>
                    <a:lnTo>
                      <a:pt x="104" y="393"/>
                    </a:lnTo>
                    <a:lnTo>
                      <a:pt x="104" y="393"/>
                    </a:lnTo>
                    <a:lnTo>
                      <a:pt x="104" y="389"/>
                    </a:lnTo>
                    <a:lnTo>
                      <a:pt x="100" y="384"/>
                    </a:lnTo>
                    <a:lnTo>
                      <a:pt x="100" y="384"/>
                    </a:lnTo>
                    <a:lnTo>
                      <a:pt x="100" y="384"/>
                    </a:lnTo>
                    <a:lnTo>
                      <a:pt x="100" y="384"/>
                    </a:lnTo>
                    <a:lnTo>
                      <a:pt x="104" y="380"/>
                    </a:lnTo>
                    <a:lnTo>
                      <a:pt x="104" y="380"/>
                    </a:lnTo>
                    <a:lnTo>
                      <a:pt x="104" y="375"/>
                    </a:lnTo>
                    <a:lnTo>
                      <a:pt x="104" y="375"/>
                    </a:lnTo>
                    <a:lnTo>
                      <a:pt x="104" y="375"/>
                    </a:lnTo>
                    <a:lnTo>
                      <a:pt x="109" y="375"/>
                    </a:lnTo>
                    <a:lnTo>
                      <a:pt x="109" y="375"/>
                    </a:lnTo>
                    <a:lnTo>
                      <a:pt x="109" y="375"/>
                    </a:lnTo>
                    <a:lnTo>
                      <a:pt x="109" y="375"/>
                    </a:lnTo>
                    <a:lnTo>
                      <a:pt x="109" y="375"/>
                    </a:lnTo>
                    <a:lnTo>
                      <a:pt x="109" y="371"/>
                    </a:lnTo>
                    <a:lnTo>
                      <a:pt x="109" y="371"/>
                    </a:lnTo>
                    <a:lnTo>
                      <a:pt x="109" y="371"/>
                    </a:lnTo>
                    <a:lnTo>
                      <a:pt x="109" y="371"/>
                    </a:lnTo>
                    <a:lnTo>
                      <a:pt x="109" y="366"/>
                    </a:lnTo>
                    <a:lnTo>
                      <a:pt x="104" y="366"/>
                    </a:lnTo>
                    <a:lnTo>
                      <a:pt x="109" y="366"/>
                    </a:lnTo>
                    <a:lnTo>
                      <a:pt x="109" y="366"/>
                    </a:lnTo>
                    <a:lnTo>
                      <a:pt x="109" y="366"/>
                    </a:lnTo>
                    <a:lnTo>
                      <a:pt x="109" y="366"/>
                    </a:lnTo>
                    <a:lnTo>
                      <a:pt x="113" y="366"/>
                    </a:lnTo>
                    <a:lnTo>
                      <a:pt x="113" y="366"/>
                    </a:lnTo>
                    <a:lnTo>
                      <a:pt x="113" y="366"/>
                    </a:lnTo>
                    <a:lnTo>
                      <a:pt x="113" y="366"/>
                    </a:lnTo>
                    <a:lnTo>
                      <a:pt x="118" y="366"/>
                    </a:lnTo>
                    <a:lnTo>
                      <a:pt x="118" y="366"/>
                    </a:lnTo>
                    <a:lnTo>
                      <a:pt x="118" y="366"/>
                    </a:lnTo>
                    <a:lnTo>
                      <a:pt x="118" y="362"/>
                    </a:lnTo>
                    <a:lnTo>
                      <a:pt x="118" y="362"/>
                    </a:lnTo>
                    <a:lnTo>
                      <a:pt x="118" y="362"/>
                    </a:lnTo>
                    <a:lnTo>
                      <a:pt x="122" y="362"/>
                    </a:lnTo>
                    <a:lnTo>
                      <a:pt x="127" y="362"/>
                    </a:lnTo>
                    <a:lnTo>
                      <a:pt x="136" y="362"/>
                    </a:lnTo>
                    <a:lnTo>
                      <a:pt x="136" y="362"/>
                    </a:lnTo>
                    <a:lnTo>
                      <a:pt x="136" y="362"/>
                    </a:lnTo>
                    <a:lnTo>
                      <a:pt x="131" y="362"/>
                    </a:lnTo>
                    <a:lnTo>
                      <a:pt x="131" y="362"/>
                    </a:lnTo>
                    <a:lnTo>
                      <a:pt x="131" y="357"/>
                    </a:lnTo>
                    <a:lnTo>
                      <a:pt x="127" y="357"/>
                    </a:lnTo>
                    <a:lnTo>
                      <a:pt x="127" y="357"/>
                    </a:lnTo>
                    <a:lnTo>
                      <a:pt x="122" y="357"/>
                    </a:lnTo>
                    <a:lnTo>
                      <a:pt x="118" y="357"/>
                    </a:lnTo>
                    <a:lnTo>
                      <a:pt x="113" y="357"/>
                    </a:lnTo>
                    <a:lnTo>
                      <a:pt x="113" y="353"/>
                    </a:lnTo>
                    <a:lnTo>
                      <a:pt x="109" y="353"/>
                    </a:lnTo>
                    <a:lnTo>
                      <a:pt x="109" y="353"/>
                    </a:lnTo>
                    <a:lnTo>
                      <a:pt x="113" y="353"/>
                    </a:lnTo>
                    <a:lnTo>
                      <a:pt x="113" y="353"/>
                    </a:lnTo>
                    <a:lnTo>
                      <a:pt x="113" y="348"/>
                    </a:lnTo>
                    <a:lnTo>
                      <a:pt x="109" y="348"/>
                    </a:lnTo>
                    <a:lnTo>
                      <a:pt x="109" y="348"/>
                    </a:lnTo>
                    <a:lnTo>
                      <a:pt x="104" y="353"/>
                    </a:lnTo>
                    <a:lnTo>
                      <a:pt x="100" y="353"/>
                    </a:lnTo>
                    <a:lnTo>
                      <a:pt x="104" y="348"/>
                    </a:lnTo>
                    <a:lnTo>
                      <a:pt x="109" y="344"/>
                    </a:lnTo>
                    <a:lnTo>
                      <a:pt x="109" y="344"/>
                    </a:lnTo>
                    <a:lnTo>
                      <a:pt x="109" y="344"/>
                    </a:lnTo>
                    <a:lnTo>
                      <a:pt x="113" y="344"/>
                    </a:lnTo>
                    <a:lnTo>
                      <a:pt x="113" y="339"/>
                    </a:lnTo>
                    <a:lnTo>
                      <a:pt x="113" y="339"/>
                    </a:lnTo>
                    <a:lnTo>
                      <a:pt x="118" y="339"/>
                    </a:lnTo>
                    <a:lnTo>
                      <a:pt x="122" y="335"/>
                    </a:lnTo>
                    <a:lnTo>
                      <a:pt x="122" y="335"/>
                    </a:lnTo>
                    <a:lnTo>
                      <a:pt x="122" y="330"/>
                    </a:lnTo>
                    <a:lnTo>
                      <a:pt x="127" y="330"/>
                    </a:lnTo>
                    <a:lnTo>
                      <a:pt x="127" y="330"/>
                    </a:lnTo>
                    <a:lnTo>
                      <a:pt x="131" y="325"/>
                    </a:lnTo>
                    <a:lnTo>
                      <a:pt x="131" y="321"/>
                    </a:lnTo>
                    <a:lnTo>
                      <a:pt x="131" y="321"/>
                    </a:lnTo>
                    <a:lnTo>
                      <a:pt x="136" y="316"/>
                    </a:lnTo>
                    <a:lnTo>
                      <a:pt x="140" y="312"/>
                    </a:lnTo>
                    <a:lnTo>
                      <a:pt x="140" y="312"/>
                    </a:lnTo>
                    <a:lnTo>
                      <a:pt x="140" y="312"/>
                    </a:lnTo>
                    <a:lnTo>
                      <a:pt x="140" y="307"/>
                    </a:lnTo>
                    <a:lnTo>
                      <a:pt x="140" y="307"/>
                    </a:lnTo>
                    <a:lnTo>
                      <a:pt x="140" y="307"/>
                    </a:lnTo>
                    <a:lnTo>
                      <a:pt x="140" y="303"/>
                    </a:lnTo>
                    <a:lnTo>
                      <a:pt x="140" y="303"/>
                    </a:lnTo>
                    <a:lnTo>
                      <a:pt x="140" y="303"/>
                    </a:lnTo>
                    <a:lnTo>
                      <a:pt x="136" y="303"/>
                    </a:lnTo>
                    <a:lnTo>
                      <a:pt x="136" y="298"/>
                    </a:lnTo>
                    <a:lnTo>
                      <a:pt x="131" y="298"/>
                    </a:lnTo>
                    <a:lnTo>
                      <a:pt x="131" y="298"/>
                    </a:lnTo>
                    <a:lnTo>
                      <a:pt x="127" y="294"/>
                    </a:lnTo>
                    <a:lnTo>
                      <a:pt x="122" y="294"/>
                    </a:lnTo>
                    <a:lnTo>
                      <a:pt x="118" y="289"/>
                    </a:lnTo>
                    <a:lnTo>
                      <a:pt x="118" y="289"/>
                    </a:lnTo>
                    <a:lnTo>
                      <a:pt x="122" y="289"/>
                    </a:lnTo>
                    <a:lnTo>
                      <a:pt x="122" y="285"/>
                    </a:lnTo>
                    <a:lnTo>
                      <a:pt x="127" y="285"/>
                    </a:lnTo>
                    <a:lnTo>
                      <a:pt x="127" y="285"/>
                    </a:lnTo>
                    <a:lnTo>
                      <a:pt x="127" y="285"/>
                    </a:lnTo>
                    <a:lnTo>
                      <a:pt x="127" y="280"/>
                    </a:lnTo>
                    <a:lnTo>
                      <a:pt x="122" y="280"/>
                    </a:lnTo>
                    <a:lnTo>
                      <a:pt x="122" y="280"/>
                    </a:lnTo>
                    <a:lnTo>
                      <a:pt x="118" y="280"/>
                    </a:lnTo>
                    <a:lnTo>
                      <a:pt x="118" y="276"/>
                    </a:lnTo>
                    <a:lnTo>
                      <a:pt x="118" y="276"/>
                    </a:lnTo>
                    <a:lnTo>
                      <a:pt x="118" y="276"/>
                    </a:lnTo>
                    <a:lnTo>
                      <a:pt x="118" y="276"/>
                    </a:lnTo>
                    <a:lnTo>
                      <a:pt x="118" y="271"/>
                    </a:lnTo>
                    <a:lnTo>
                      <a:pt x="118" y="271"/>
                    </a:lnTo>
                    <a:lnTo>
                      <a:pt x="118" y="271"/>
                    </a:lnTo>
                    <a:lnTo>
                      <a:pt x="113" y="271"/>
                    </a:lnTo>
                    <a:lnTo>
                      <a:pt x="113" y="271"/>
                    </a:lnTo>
                    <a:lnTo>
                      <a:pt x="113" y="267"/>
                    </a:lnTo>
                    <a:lnTo>
                      <a:pt x="109" y="267"/>
                    </a:lnTo>
                    <a:lnTo>
                      <a:pt x="109" y="267"/>
                    </a:lnTo>
                    <a:lnTo>
                      <a:pt x="109" y="267"/>
                    </a:lnTo>
                    <a:lnTo>
                      <a:pt x="113" y="267"/>
                    </a:lnTo>
                    <a:lnTo>
                      <a:pt x="113" y="267"/>
                    </a:lnTo>
                    <a:lnTo>
                      <a:pt x="113" y="262"/>
                    </a:lnTo>
                    <a:lnTo>
                      <a:pt x="113" y="262"/>
                    </a:lnTo>
                    <a:lnTo>
                      <a:pt x="113" y="262"/>
                    </a:lnTo>
                    <a:lnTo>
                      <a:pt x="109" y="262"/>
                    </a:lnTo>
                    <a:lnTo>
                      <a:pt x="109" y="262"/>
                    </a:lnTo>
                    <a:lnTo>
                      <a:pt x="109" y="262"/>
                    </a:lnTo>
                    <a:lnTo>
                      <a:pt x="109" y="262"/>
                    </a:lnTo>
                    <a:lnTo>
                      <a:pt x="109" y="262"/>
                    </a:lnTo>
                    <a:lnTo>
                      <a:pt x="109" y="258"/>
                    </a:lnTo>
                    <a:lnTo>
                      <a:pt x="113" y="258"/>
                    </a:lnTo>
                    <a:lnTo>
                      <a:pt x="109" y="253"/>
                    </a:lnTo>
                    <a:lnTo>
                      <a:pt x="109" y="253"/>
                    </a:lnTo>
                    <a:lnTo>
                      <a:pt x="113" y="253"/>
                    </a:lnTo>
                    <a:lnTo>
                      <a:pt x="113" y="253"/>
                    </a:lnTo>
                    <a:lnTo>
                      <a:pt x="113" y="253"/>
                    </a:lnTo>
                    <a:lnTo>
                      <a:pt x="113" y="253"/>
                    </a:lnTo>
                    <a:lnTo>
                      <a:pt x="113" y="253"/>
                    </a:lnTo>
                    <a:lnTo>
                      <a:pt x="113" y="249"/>
                    </a:lnTo>
                    <a:lnTo>
                      <a:pt x="109" y="249"/>
                    </a:lnTo>
                    <a:lnTo>
                      <a:pt x="109" y="244"/>
                    </a:lnTo>
                    <a:lnTo>
                      <a:pt x="109" y="244"/>
                    </a:lnTo>
                    <a:lnTo>
                      <a:pt x="109" y="244"/>
                    </a:lnTo>
                    <a:lnTo>
                      <a:pt x="104" y="240"/>
                    </a:lnTo>
                    <a:lnTo>
                      <a:pt x="104" y="240"/>
                    </a:lnTo>
                    <a:lnTo>
                      <a:pt x="104" y="240"/>
                    </a:lnTo>
                    <a:lnTo>
                      <a:pt x="104" y="235"/>
                    </a:lnTo>
                    <a:lnTo>
                      <a:pt x="100" y="235"/>
                    </a:lnTo>
                    <a:lnTo>
                      <a:pt x="100" y="231"/>
                    </a:lnTo>
                    <a:lnTo>
                      <a:pt x="100" y="231"/>
                    </a:lnTo>
                    <a:lnTo>
                      <a:pt x="100" y="231"/>
                    </a:lnTo>
                    <a:lnTo>
                      <a:pt x="100" y="231"/>
                    </a:lnTo>
                    <a:lnTo>
                      <a:pt x="100" y="226"/>
                    </a:lnTo>
                    <a:lnTo>
                      <a:pt x="100" y="226"/>
                    </a:lnTo>
                    <a:lnTo>
                      <a:pt x="104" y="222"/>
                    </a:lnTo>
                    <a:lnTo>
                      <a:pt x="104" y="222"/>
                    </a:lnTo>
                    <a:lnTo>
                      <a:pt x="104" y="222"/>
                    </a:lnTo>
                    <a:lnTo>
                      <a:pt x="104" y="217"/>
                    </a:lnTo>
                    <a:lnTo>
                      <a:pt x="104" y="217"/>
                    </a:lnTo>
                    <a:lnTo>
                      <a:pt x="104" y="217"/>
                    </a:lnTo>
                    <a:lnTo>
                      <a:pt x="100" y="212"/>
                    </a:lnTo>
                    <a:lnTo>
                      <a:pt x="95" y="208"/>
                    </a:lnTo>
                    <a:lnTo>
                      <a:pt x="95" y="208"/>
                    </a:lnTo>
                    <a:lnTo>
                      <a:pt x="91" y="208"/>
                    </a:lnTo>
                    <a:lnTo>
                      <a:pt x="86" y="203"/>
                    </a:lnTo>
                    <a:lnTo>
                      <a:pt x="86" y="203"/>
                    </a:lnTo>
                    <a:lnTo>
                      <a:pt x="86" y="199"/>
                    </a:lnTo>
                    <a:lnTo>
                      <a:pt x="86" y="194"/>
                    </a:lnTo>
                    <a:lnTo>
                      <a:pt x="86" y="194"/>
                    </a:lnTo>
                    <a:lnTo>
                      <a:pt x="86" y="194"/>
                    </a:lnTo>
                    <a:lnTo>
                      <a:pt x="86" y="194"/>
                    </a:lnTo>
                    <a:lnTo>
                      <a:pt x="86" y="194"/>
                    </a:lnTo>
                    <a:lnTo>
                      <a:pt x="82" y="194"/>
                    </a:lnTo>
                    <a:lnTo>
                      <a:pt x="82" y="194"/>
                    </a:lnTo>
                    <a:lnTo>
                      <a:pt x="86" y="194"/>
                    </a:lnTo>
                    <a:lnTo>
                      <a:pt x="86" y="194"/>
                    </a:lnTo>
                    <a:lnTo>
                      <a:pt x="86" y="190"/>
                    </a:lnTo>
                    <a:lnTo>
                      <a:pt x="91" y="190"/>
                    </a:lnTo>
                    <a:lnTo>
                      <a:pt x="91" y="190"/>
                    </a:lnTo>
                    <a:lnTo>
                      <a:pt x="91" y="190"/>
                    </a:lnTo>
                    <a:lnTo>
                      <a:pt x="91" y="190"/>
                    </a:lnTo>
                    <a:lnTo>
                      <a:pt x="91" y="185"/>
                    </a:lnTo>
                    <a:lnTo>
                      <a:pt x="95" y="185"/>
                    </a:lnTo>
                    <a:lnTo>
                      <a:pt x="100" y="185"/>
                    </a:lnTo>
                    <a:lnTo>
                      <a:pt x="100" y="185"/>
                    </a:lnTo>
                    <a:lnTo>
                      <a:pt x="100" y="185"/>
                    </a:lnTo>
                    <a:lnTo>
                      <a:pt x="100" y="185"/>
                    </a:lnTo>
                    <a:lnTo>
                      <a:pt x="100" y="181"/>
                    </a:lnTo>
                    <a:lnTo>
                      <a:pt x="100" y="181"/>
                    </a:lnTo>
                    <a:lnTo>
                      <a:pt x="100" y="181"/>
                    </a:lnTo>
                    <a:lnTo>
                      <a:pt x="100" y="181"/>
                    </a:lnTo>
                    <a:lnTo>
                      <a:pt x="100" y="181"/>
                    </a:lnTo>
                    <a:lnTo>
                      <a:pt x="100" y="181"/>
                    </a:lnTo>
                    <a:lnTo>
                      <a:pt x="104" y="181"/>
                    </a:lnTo>
                    <a:lnTo>
                      <a:pt x="104" y="181"/>
                    </a:lnTo>
                    <a:lnTo>
                      <a:pt x="109" y="181"/>
                    </a:lnTo>
                    <a:lnTo>
                      <a:pt x="109" y="181"/>
                    </a:lnTo>
                    <a:lnTo>
                      <a:pt x="109" y="181"/>
                    </a:lnTo>
                    <a:lnTo>
                      <a:pt x="109" y="181"/>
                    </a:lnTo>
                    <a:lnTo>
                      <a:pt x="109" y="181"/>
                    </a:lnTo>
                    <a:lnTo>
                      <a:pt x="109" y="176"/>
                    </a:lnTo>
                    <a:lnTo>
                      <a:pt x="109" y="176"/>
                    </a:lnTo>
                    <a:lnTo>
                      <a:pt x="113" y="181"/>
                    </a:lnTo>
                    <a:lnTo>
                      <a:pt x="118" y="181"/>
                    </a:lnTo>
                    <a:lnTo>
                      <a:pt x="118" y="176"/>
                    </a:lnTo>
                    <a:lnTo>
                      <a:pt x="118" y="176"/>
                    </a:lnTo>
                    <a:lnTo>
                      <a:pt x="118" y="176"/>
                    </a:lnTo>
                    <a:lnTo>
                      <a:pt x="122" y="176"/>
                    </a:lnTo>
                    <a:lnTo>
                      <a:pt x="122" y="176"/>
                    </a:lnTo>
                    <a:lnTo>
                      <a:pt x="122" y="176"/>
                    </a:lnTo>
                    <a:lnTo>
                      <a:pt x="122" y="172"/>
                    </a:lnTo>
                    <a:lnTo>
                      <a:pt x="127" y="176"/>
                    </a:lnTo>
                    <a:lnTo>
                      <a:pt x="127" y="176"/>
                    </a:lnTo>
                    <a:lnTo>
                      <a:pt x="131" y="176"/>
                    </a:lnTo>
                    <a:lnTo>
                      <a:pt x="131" y="176"/>
                    </a:lnTo>
                    <a:lnTo>
                      <a:pt x="131" y="181"/>
                    </a:lnTo>
                    <a:lnTo>
                      <a:pt x="131" y="181"/>
                    </a:lnTo>
                    <a:lnTo>
                      <a:pt x="131" y="181"/>
                    </a:lnTo>
                    <a:lnTo>
                      <a:pt x="131" y="181"/>
                    </a:lnTo>
                    <a:lnTo>
                      <a:pt x="122" y="181"/>
                    </a:lnTo>
                    <a:lnTo>
                      <a:pt x="122" y="181"/>
                    </a:lnTo>
                    <a:lnTo>
                      <a:pt x="122" y="181"/>
                    </a:lnTo>
                    <a:lnTo>
                      <a:pt x="127" y="181"/>
                    </a:lnTo>
                    <a:lnTo>
                      <a:pt x="127" y="181"/>
                    </a:lnTo>
                    <a:lnTo>
                      <a:pt x="131" y="181"/>
                    </a:lnTo>
                    <a:lnTo>
                      <a:pt x="131" y="181"/>
                    </a:lnTo>
                    <a:lnTo>
                      <a:pt x="136" y="181"/>
                    </a:lnTo>
                    <a:lnTo>
                      <a:pt x="136" y="185"/>
                    </a:lnTo>
                    <a:lnTo>
                      <a:pt x="136" y="185"/>
                    </a:lnTo>
                    <a:lnTo>
                      <a:pt x="136" y="185"/>
                    </a:lnTo>
                    <a:lnTo>
                      <a:pt x="136" y="185"/>
                    </a:lnTo>
                    <a:lnTo>
                      <a:pt x="140" y="185"/>
                    </a:lnTo>
                    <a:lnTo>
                      <a:pt x="140" y="185"/>
                    </a:lnTo>
                    <a:lnTo>
                      <a:pt x="140" y="185"/>
                    </a:lnTo>
                    <a:lnTo>
                      <a:pt x="140" y="185"/>
                    </a:lnTo>
                    <a:lnTo>
                      <a:pt x="140" y="185"/>
                    </a:lnTo>
                    <a:lnTo>
                      <a:pt x="140" y="190"/>
                    </a:lnTo>
                    <a:lnTo>
                      <a:pt x="136" y="190"/>
                    </a:lnTo>
                    <a:lnTo>
                      <a:pt x="136" y="190"/>
                    </a:lnTo>
                    <a:lnTo>
                      <a:pt x="140" y="190"/>
                    </a:lnTo>
                    <a:lnTo>
                      <a:pt x="140" y="190"/>
                    </a:lnTo>
                    <a:lnTo>
                      <a:pt x="140" y="185"/>
                    </a:lnTo>
                    <a:lnTo>
                      <a:pt x="145" y="185"/>
                    </a:lnTo>
                    <a:lnTo>
                      <a:pt x="149" y="185"/>
                    </a:lnTo>
                    <a:lnTo>
                      <a:pt x="149" y="185"/>
                    </a:lnTo>
                    <a:lnTo>
                      <a:pt x="158" y="185"/>
                    </a:lnTo>
                    <a:lnTo>
                      <a:pt x="158" y="185"/>
                    </a:lnTo>
                    <a:lnTo>
                      <a:pt x="158" y="185"/>
                    </a:lnTo>
                    <a:lnTo>
                      <a:pt x="163" y="185"/>
                    </a:lnTo>
                    <a:lnTo>
                      <a:pt x="163" y="185"/>
                    </a:lnTo>
                    <a:lnTo>
                      <a:pt x="167" y="185"/>
                    </a:lnTo>
                    <a:lnTo>
                      <a:pt x="176" y="190"/>
                    </a:lnTo>
                    <a:lnTo>
                      <a:pt x="194" y="194"/>
                    </a:lnTo>
                    <a:lnTo>
                      <a:pt x="203" y="203"/>
                    </a:lnTo>
                    <a:lnTo>
                      <a:pt x="203" y="203"/>
                    </a:lnTo>
                    <a:lnTo>
                      <a:pt x="208" y="203"/>
                    </a:lnTo>
                    <a:lnTo>
                      <a:pt x="208" y="203"/>
                    </a:lnTo>
                    <a:lnTo>
                      <a:pt x="208" y="203"/>
                    </a:lnTo>
                    <a:lnTo>
                      <a:pt x="217" y="208"/>
                    </a:lnTo>
                    <a:lnTo>
                      <a:pt x="222" y="208"/>
                    </a:lnTo>
                    <a:lnTo>
                      <a:pt x="222" y="208"/>
                    </a:lnTo>
                    <a:lnTo>
                      <a:pt x="222" y="203"/>
                    </a:lnTo>
                    <a:lnTo>
                      <a:pt x="222" y="208"/>
                    </a:lnTo>
                    <a:lnTo>
                      <a:pt x="222" y="208"/>
                    </a:lnTo>
                    <a:lnTo>
                      <a:pt x="222" y="208"/>
                    </a:lnTo>
                    <a:lnTo>
                      <a:pt x="226" y="208"/>
                    </a:lnTo>
                    <a:lnTo>
                      <a:pt x="231" y="212"/>
                    </a:lnTo>
                    <a:lnTo>
                      <a:pt x="231" y="212"/>
                    </a:lnTo>
                    <a:lnTo>
                      <a:pt x="231" y="212"/>
                    </a:lnTo>
                    <a:lnTo>
                      <a:pt x="235" y="212"/>
                    </a:lnTo>
                    <a:lnTo>
                      <a:pt x="235" y="212"/>
                    </a:lnTo>
                    <a:lnTo>
                      <a:pt x="240" y="217"/>
                    </a:lnTo>
                    <a:lnTo>
                      <a:pt x="240" y="222"/>
                    </a:lnTo>
                    <a:lnTo>
                      <a:pt x="240" y="222"/>
                    </a:lnTo>
                    <a:lnTo>
                      <a:pt x="244" y="222"/>
                    </a:lnTo>
                    <a:lnTo>
                      <a:pt x="244" y="222"/>
                    </a:lnTo>
                    <a:lnTo>
                      <a:pt x="244" y="226"/>
                    </a:lnTo>
                    <a:lnTo>
                      <a:pt x="244" y="231"/>
                    </a:lnTo>
                    <a:lnTo>
                      <a:pt x="244" y="231"/>
                    </a:lnTo>
                    <a:lnTo>
                      <a:pt x="240" y="240"/>
                    </a:lnTo>
                    <a:lnTo>
                      <a:pt x="235" y="240"/>
                    </a:lnTo>
                    <a:lnTo>
                      <a:pt x="226" y="244"/>
                    </a:lnTo>
                    <a:lnTo>
                      <a:pt x="217" y="244"/>
                    </a:lnTo>
                    <a:lnTo>
                      <a:pt x="213" y="244"/>
                    </a:lnTo>
                    <a:lnTo>
                      <a:pt x="208" y="244"/>
                    </a:lnTo>
                    <a:lnTo>
                      <a:pt x="203" y="244"/>
                    </a:lnTo>
                    <a:lnTo>
                      <a:pt x="199" y="244"/>
                    </a:lnTo>
                    <a:lnTo>
                      <a:pt x="194" y="240"/>
                    </a:lnTo>
                    <a:lnTo>
                      <a:pt x="194" y="240"/>
                    </a:lnTo>
                    <a:lnTo>
                      <a:pt x="190" y="240"/>
                    </a:lnTo>
                    <a:lnTo>
                      <a:pt x="176" y="240"/>
                    </a:lnTo>
                    <a:lnTo>
                      <a:pt x="176" y="240"/>
                    </a:lnTo>
                    <a:lnTo>
                      <a:pt x="167" y="235"/>
                    </a:lnTo>
                    <a:lnTo>
                      <a:pt x="167" y="235"/>
                    </a:lnTo>
                    <a:lnTo>
                      <a:pt x="163" y="235"/>
                    </a:lnTo>
                    <a:lnTo>
                      <a:pt x="163" y="235"/>
                    </a:lnTo>
                    <a:lnTo>
                      <a:pt x="163" y="235"/>
                    </a:lnTo>
                    <a:lnTo>
                      <a:pt x="163" y="235"/>
                    </a:lnTo>
                    <a:lnTo>
                      <a:pt x="158" y="235"/>
                    </a:lnTo>
                    <a:lnTo>
                      <a:pt x="158" y="235"/>
                    </a:lnTo>
                    <a:lnTo>
                      <a:pt x="154" y="235"/>
                    </a:lnTo>
                    <a:lnTo>
                      <a:pt x="154" y="235"/>
                    </a:lnTo>
                    <a:lnTo>
                      <a:pt x="154" y="235"/>
                    </a:lnTo>
                    <a:lnTo>
                      <a:pt x="149" y="235"/>
                    </a:lnTo>
                    <a:lnTo>
                      <a:pt x="145" y="231"/>
                    </a:lnTo>
                    <a:lnTo>
                      <a:pt x="145" y="231"/>
                    </a:lnTo>
                    <a:lnTo>
                      <a:pt x="145" y="231"/>
                    </a:lnTo>
                    <a:lnTo>
                      <a:pt x="145" y="226"/>
                    </a:lnTo>
                    <a:lnTo>
                      <a:pt x="145" y="226"/>
                    </a:lnTo>
                    <a:lnTo>
                      <a:pt x="136" y="226"/>
                    </a:lnTo>
                    <a:lnTo>
                      <a:pt x="131" y="226"/>
                    </a:lnTo>
                    <a:lnTo>
                      <a:pt x="131" y="226"/>
                    </a:lnTo>
                    <a:lnTo>
                      <a:pt x="136" y="226"/>
                    </a:lnTo>
                    <a:lnTo>
                      <a:pt x="136" y="226"/>
                    </a:lnTo>
                    <a:lnTo>
                      <a:pt x="140" y="231"/>
                    </a:lnTo>
                    <a:lnTo>
                      <a:pt x="140" y="231"/>
                    </a:lnTo>
                    <a:lnTo>
                      <a:pt x="140" y="231"/>
                    </a:lnTo>
                    <a:lnTo>
                      <a:pt x="145" y="235"/>
                    </a:lnTo>
                    <a:lnTo>
                      <a:pt x="145" y="235"/>
                    </a:lnTo>
                    <a:lnTo>
                      <a:pt x="145" y="235"/>
                    </a:lnTo>
                    <a:lnTo>
                      <a:pt x="149" y="235"/>
                    </a:lnTo>
                    <a:lnTo>
                      <a:pt x="149" y="235"/>
                    </a:lnTo>
                    <a:lnTo>
                      <a:pt x="149" y="235"/>
                    </a:lnTo>
                    <a:lnTo>
                      <a:pt x="149" y="240"/>
                    </a:lnTo>
                    <a:lnTo>
                      <a:pt x="154" y="240"/>
                    </a:lnTo>
                    <a:lnTo>
                      <a:pt x="154" y="240"/>
                    </a:lnTo>
                    <a:lnTo>
                      <a:pt x="154" y="240"/>
                    </a:lnTo>
                    <a:lnTo>
                      <a:pt x="154" y="240"/>
                    </a:lnTo>
                    <a:lnTo>
                      <a:pt x="154" y="240"/>
                    </a:lnTo>
                    <a:lnTo>
                      <a:pt x="154" y="240"/>
                    </a:lnTo>
                    <a:lnTo>
                      <a:pt x="154" y="240"/>
                    </a:lnTo>
                    <a:lnTo>
                      <a:pt x="154" y="240"/>
                    </a:lnTo>
                    <a:lnTo>
                      <a:pt x="163" y="244"/>
                    </a:lnTo>
                    <a:lnTo>
                      <a:pt x="167" y="244"/>
                    </a:lnTo>
                    <a:lnTo>
                      <a:pt x="167" y="249"/>
                    </a:lnTo>
                    <a:lnTo>
                      <a:pt x="172" y="249"/>
                    </a:lnTo>
                    <a:lnTo>
                      <a:pt x="172" y="249"/>
                    </a:lnTo>
                    <a:lnTo>
                      <a:pt x="172" y="253"/>
                    </a:lnTo>
                    <a:lnTo>
                      <a:pt x="172" y="253"/>
                    </a:lnTo>
                    <a:lnTo>
                      <a:pt x="172" y="253"/>
                    </a:lnTo>
                    <a:lnTo>
                      <a:pt x="172" y="258"/>
                    </a:lnTo>
                    <a:lnTo>
                      <a:pt x="172" y="258"/>
                    </a:lnTo>
                    <a:lnTo>
                      <a:pt x="167" y="258"/>
                    </a:lnTo>
                    <a:lnTo>
                      <a:pt x="172" y="262"/>
                    </a:lnTo>
                    <a:lnTo>
                      <a:pt x="172" y="262"/>
                    </a:lnTo>
                    <a:lnTo>
                      <a:pt x="176" y="267"/>
                    </a:lnTo>
                    <a:lnTo>
                      <a:pt x="176" y="267"/>
                    </a:lnTo>
                    <a:lnTo>
                      <a:pt x="176" y="271"/>
                    </a:lnTo>
                    <a:lnTo>
                      <a:pt x="176" y="271"/>
                    </a:lnTo>
                    <a:lnTo>
                      <a:pt x="176" y="271"/>
                    </a:lnTo>
                    <a:lnTo>
                      <a:pt x="176" y="271"/>
                    </a:lnTo>
                    <a:lnTo>
                      <a:pt x="176" y="276"/>
                    </a:lnTo>
                    <a:lnTo>
                      <a:pt x="181" y="276"/>
                    </a:lnTo>
                    <a:lnTo>
                      <a:pt x="185" y="276"/>
                    </a:lnTo>
                    <a:lnTo>
                      <a:pt x="185" y="280"/>
                    </a:lnTo>
                    <a:lnTo>
                      <a:pt x="190" y="276"/>
                    </a:lnTo>
                    <a:lnTo>
                      <a:pt x="190" y="280"/>
                    </a:lnTo>
                    <a:lnTo>
                      <a:pt x="194" y="280"/>
                    </a:lnTo>
                    <a:lnTo>
                      <a:pt x="199" y="285"/>
                    </a:lnTo>
                    <a:lnTo>
                      <a:pt x="199" y="285"/>
                    </a:lnTo>
                    <a:lnTo>
                      <a:pt x="203" y="285"/>
                    </a:lnTo>
                    <a:lnTo>
                      <a:pt x="208" y="285"/>
                    </a:lnTo>
                    <a:lnTo>
                      <a:pt x="213" y="289"/>
                    </a:lnTo>
                    <a:lnTo>
                      <a:pt x="213" y="289"/>
                    </a:lnTo>
                    <a:lnTo>
                      <a:pt x="217" y="285"/>
                    </a:lnTo>
                    <a:lnTo>
                      <a:pt x="217" y="285"/>
                    </a:lnTo>
                    <a:lnTo>
                      <a:pt x="222" y="285"/>
                    </a:lnTo>
                    <a:lnTo>
                      <a:pt x="222" y="280"/>
                    </a:lnTo>
                    <a:lnTo>
                      <a:pt x="217" y="280"/>
                    </a:lnTo>
                    <a:lnTo>
                      <a:pt x="217" y="280"/>
                    </a:lnTo>
                    <a:lnTo>
                      <a:pt x="217" y="276"/>
                    </a:lnTo>
                    <a:lnTo>
                      <a:pt x="213" y="276"/>
                    </a:lnTo>
                    <a:lnTo>
                      <a:pt x="213" y="276"/>
                    </a:lnTo>
                    <a:lnTo>
                      <a:pt x="208" y="276"/>
                    </a:lnTo>
                    <a:lnTo>
                      <a:pt x="208" y="276"/>
                    </a:lnTo>
                    <a:lnTo>
                      <a:pt x="203" y="276"/>
                    </a:lnTo>
                    <a:lnTo>
                      <a:pt x="199" y="271"/>
                    </a:lnTo>
                    <a:lnTo>
                      <a:pt x="199" y="271"/>
                    </a:lnTo>
                    <a:lnTo>
                      <a:pt x="199" y="271"/>
                    </a:lnTo>
                    <a:lnTo>
                      <a:pt x="199" y="267"/>
                    </a:lnTo>
                    <a:lnTo>
                      <a:pt x="194" y="267"/>
                    </a:lnTo>
                    <a:lnTo>
                      <a:pt x="199" y="267"/>
                    </a:lnTo>
                    <a:lnTo>
                      <a:pt x="199" y="267"/>
                    </a:lnTo>
                    <a:lnTo>
                      <a:pt x="199" y="262"/>
                    </a:lnTo>
                    <a:lnTo>
                      <a:pt x="203" y="262"/>
                    </a:lnTo>
                    <a:lnTo>
                      <a:pt x="203" y="262"/>
                    </a:lnTo>
                    <a:lnTo>
                      <a:pt x="208" y="262"/>
                    </a:lnTo>
                    <a:lnTo>
                      <a:pt x="217" y="267"/>
                    </a:lnTo>
                    <a:lnTo>
                      <a:pt x="217" y="267"/>
                    </a:lnTo>
                    <a:lnTo>
                      <a:pt x="217" y="267"/>
                    </a:lnTo>
                    <a:lnTo>
                      <a:pt x="222" y="267"/>
                    </a:lnTo>
                    <a:lnTo>
                      <a:pt x="222" y="267"/>
                    </a:lnTo>
                    <a:lnTo>
                      <a:pt x="222" y="271"/>
                    </a:lnTo>
                    <a:lnTo>
                      <a:pt x="222" y="271"/>
                    </a:lnTo>
                    <a:lnTo>
                      <a:pt x="231" y="271"/>
                    </a:lnTo>
                    <a:lnTo>
                      <a:pt x="235" y="271"/>
                    </a:lnTo>
                    <a:lnTo>
                      <a:pt x="240" y="271"/>
                    </a:lnTo>
                    <a:lnTo>
                      <a:pt x="240" y="271"/>
                    </a:lnTo>
                    <a:lnTo>
                      <a:pt x="240" y="271"/>
                    </a:lnTo>
                    <a:lnTo>
                      <a:pt x="240" y="271"/>
                    </a:lnTo>
                    <a:lnTo>
                      <a:pt x="244" y="267"/>
                    </a:lnTo>
                    <a:lnTo>
                      <a:pt x="244" y="271"/>
                    </a:lnTo>
                    <a:lnTo>
                      <a:pt x="244" y="267"/>
                    </a:lnTo>
                    <a:lnTo>
                      <a:pt x="244" y="267"/>
                    </a:lnTo>
                    <a:lnTo>
                      <a:pt x="244" y="267"/>
                    </a:lnTo>
                    <a:lnTo>
                      <a:pt x="240" y="262"/>
                    </a:lnTo>
                    <a:lnTo>
                      <a:pt x="235" y="262"/>
                    </a:lnTo>
                    <a:lnTo>
                      <a:pt x="235" y="258"/>
                    </a:lnTo>
                    <a:lnTo>
                      <a:pt x="235" y="258"/>
                    </a:lnTo>
                    <a:lnTo>
                      <a:pt x="235" y="253"/>
                    </a:lnTo>
                    <a:lnTo>
                      <a:pt x="235" y="253"/>
                    </a:lnTo>
                    <a:lnTo>
                      <a:pt x="240" y="249"/>
                    </a:lnTo>
                    <a:lnTo>
                      <a:pt x="240" y="249"/>
                    </a:lnTo>
                    <a:lnTo>
                      <a:pt x="244" y="249"/>
                    </a:lnTo>
                    <a:lnTo>
                      <a:pt x="244" y="244"/>
                    </a:lnTo>
                    <a:lnTo>
                      <a:pt x="249" y="244"/>
                    </a:lnTo>
                    <a:lnTo>
                      <a:pt x="253" y="244"/>
                    </a:lnTo>
                    <a:lnTo>
                      <a:pt x="253" y="240"/>
                    </a:lnTo>
                    <a:lnTo>
                      <a:pt x="258" y="235"/>
                    </a:lnTo>
                    <a:lnTo>
                      <a:pt x="258" y="235"/>
                    </a:lnTo>
                    <a:lnTo>
                      <a:pt x="258" y="235"/>
                    </a:lnTo>
                    <a:lnTo>
                      <a:pt x="262" y="235"/>
                    </a:lnTo>
                    <a:lnTo>
                      <a:pt x="262" y="240"/>
                    </a:lnTo>
                    <a:lnTo>
                      <a:pt x="267" y="240"/>
                    </a:lnTo>
                    <a:lnTo>
                      <a:pt x="267" y="240"/>
                    </a:lnTo>
                    <a:lnTo>
                      <a:pt x="271" y="240"/>
                    </a:lnTo>
                    <a:lnTo>
                      <a:pt x="276" y="240"/>
                    </a:lnTo>
                    <a:lnTo>
                      <a:pt x="276" y="240"/>
                    </a:lnTo>
                    <a:lnTo>
                      <a:pt x="276" y="240"/>
                    </a:lnTo>
                    <a:lnTo>
                      <a:pt x="276" y="240"/>
                    </a:lnTo>
                    <a:lnTo>
                      <a:pt x="276" y="244"/>
                    </a:lnTo>
                    <a:lnTo>
                      <a:pt x="276" y="244"/>
                    </a:lnTo>
                    <a:lnTo>
                      <a:pt x="280" y="244"/>
                    </a:lnTo>
                    <a:lnTo>
                      <a:pt x="280" y="244"/>
                    </a:lnTo>
                    <a:lnTo>
                      <a:pt x="280" y="244"/>
                    </a:lnTo>
                    <a:lnTo>
                      <a:pt x="285" y="244"/>
                    </a:lnTo>
                    <a:lnTo>
                      <a:pt x="285" y="244"/>
                    </a:lnTo>
                    <a:lnTo>
                      <a:pt x="285" y="244"/>
                    </a:lnTo>
                    <a:lnTo>
                      <a:pt x="285" y="244"/>
                    </a:lnTo>
                    <a:lnTo>
                      <a:pt x="285" y="240"/>
                    </a:lnTo>
                    <a:lnTo>
                      <a:pt x="285" y="235"/>
                    </a:lnTo>
                    <a:lnTo>
                      <a:pt x="285" y="235"/>
                    </a:lnTo>
                    <a:lnTo>
                      <a:pt x="285" y="231"/>
                    </a:lnTo>
                    <a:lnTo>
                      <a:pt x="285" y="231"/>
                    </a:lnTo>
                    <a:lnTo>
                      <a:pt x="280" y="226"/>
                    </a:lnTo>
                    <a:lnTo>
                      <a:pt x="280" y="226"/>
                    </a:lnTo>
                    <a:lnTo>
                      <a:pt x="280" y="226"/>
                    </a:lnTo>
                    <a:lnTo>
                      <a:pt x="276" y="222"/>
                    </a:lnTo>
                    <a:lnTo>
                      <a:pt x="276" y="222"/>
                    </a:lnTo>
                    <a:lnTo>
                      <a:pt x="271" y="222"/>
                    </a:lnTo>
                    <a:lnTo>
                      <a:pt x="271" y="222"/>
                    </a:lnTo>
                    <a:lnTo>
                      <a:pt x="271" y="217"/>
                    </a:lnTo>
                    <a:lnTo>
                      <a:pt x="271" y="212"/>
                    </a:lnTo>
                    <a:lnTo>
                      <a:pt x="271" y="208"/>
                    </a:lnTo>
                    <a:lnTo>
                      <a:pt x="271" y="208"/>
                    </a:lnTo>
                    <a:lnTo>
                      <a:pt x="271" y="203"/>
                    </a:lnTo>
                    <a:lnTo>
                      <a:pt x="271" y="203"/>
                    </a:lnTo>
                    <a:lnTo>
                      <a:pt x="271" y="203"/>
                    </a:lnTo>
                    <a:lnTo>
                      <a:pt x="271" y="203"/>
                    </a:lnTo>
                    <a:lnTo>
                      <a:pt x="258" y="194"/>
                    </a:lnTo>
                    <a:lnTo>
                      <a:pt x="258" y="194"/>
                    </a:lnTo>
                    <a:lnTo>
                      <a:pt x="258" y="194"/>
                    </a:lnTo>
                    <a:lnTo>
                      <a:pt x="258" y="194"/>
                    </a:lnTo>
                    <a:lnTo>
                      <a:pt x="262" y="194"/>
                    </a:lnTo>
                    <a:lnTo>
                      <a:pt x="267" y="199"/>
                    </a:lnTo>
                    <a:lnTo>
                      <a:pt x="271" y="199"/>
                    </a:lnTo>
                    <a:lnTo>
                      <a:pt x="280" y="194"/>
                    </a:lnTo>
                    <a:lnTo>
                      <a:pt x="285" y="199"/>
                    </a:lnTo>
                    <a:lnTo>
                      <a:pt x="289" y="199"/>
                    </a:lnTo>
                    <a:lnTo>
                      <a:pt x="294" y="203"/>
                    </a:lnTo>
                    <a:lnTo>
                      <a:pt x="298" y="203"/>
                    </a:lnTo>
                    <a:lnTo>
                      <a:pt x="303" y="208"/>
                    </a:lnTo>
                    <a:lnTo>
                      <a:pt x="303" y="208"/>
                    </a:lnTo>
                    <a:lnTo>
                      <a:pt x="298" y="208"/>
                    </a:lnTo>
                    <a:lnTo>
                      <a:pt x="298" y="212"/>
                    </a:lnTo>
                    <a:lnTo>
                      <a:pt x="289" y="212"/>
                    </a:lnTo>
                    <a:lnTo>
                      <a:pt x="289" y="212"/>
                    </a:lnTo>
                    <a:lnTo>
                      <a:pt x="285" y="217"/>
                    </a:lnTo>
                    <a:lnTo>
                      <a:pt x="285" y="217"/>
                    </a:lnTo>
                    <a:lnTo>
                      <a:pt x="285" y="222"/>
                    </a:lnTo>
                    <a:lnTo>
                      <a:pt x="289" y="222"/>
                    </a:lnTo>
                    <a:lnTo>
                      <a:pt x="294" y="222"/>
                    </a:lnTo>
                    <a:lnTo>
                      <a:pt x="298" y="226"/>
                    </a:lnTo>
                    <a:lnTo>
                      <a:pt x="298" y="226"/>
                    </a:lnTo>
                    <a:lnTo>
                      <a:pt x="303" y="231"/>
                    </a:lnTo>
                    <a:lnTo>
                      <a:pt x="303" y="231"/>
                    </a:lnTo>
                    <a:lnTo>
                      <a:pt x="307" y="231"/>
                    </a:lnTo>
                    <a:lnTo>
                      <a:pt x="307" y="231"/>
                    </a:lnTo>
                    <a:lnTo>
                      <a:pt x="307" y="231"/>
                    </a:lnTo>
                    <a:lnTo>
                      <a:pt x="307" y="231"/>
                    </a:lnTo>
                    <a:lnTo>
                      <a:pt x="312" y="231"/>
                    </a:lnTo>
                    <a:lnTo>
                      <a:pt x="321" y="226"/>
                    </a:lnTo>
                    <a:lnTo>
                      <a:pt x="321" y="226"/>
                    </a:lnTo>
                    <a:lnTo>
                      <a:pt x="321" y="226"/>
                    </a:lnTo>
                    <a:lnTo>
                      <a:pt x="321" y="222"/>
                    </a:lnTo>
                    <a:lnTo>
                      <a:pt x="321" y="217"/>
                    </a:lnTo>
                    <a:lnTo>
                      <a:pt x="321" y="217"/>
                    </a:lnTo>
                    <a:lnTo>
                      <a:pt x="321" y="217"/>
                    </a:lnTo>
                    <a:lnTo>
                      <a:pt x="321" y="212"/>
                    </a:lnTo>
                    <a:lnTo>
                      <a:pt x="325" y="212"/>
                    </a:lnTo>
                    <a:lnTo>
                      <a:pt x="330" y="212"/>
                    </a:lnTo>
                    <a:lnTo>
                      <a:pt x="330" y="212"/>
                    </a:lnTo>
                    <a:lnTo>
                      <a:pt x="330" y="212"/>
                    </a:lnTo>
                    <a:lnTo>
                      <a:pt x="330" y="208"/>
                    </a:lnTo>
                    <a:lnTo>
                      <a:pt x="325" y="208"/>
                    </a:lnTo>
                    <a:lnTo>
                      <a:pt x="325" y="208"/>
                    </a:lnTo>
                    <a:lnTo>
                      <a:pt x="330" y="208"/>
                    </a:lnTo>
                    <a:lnTo>
                      <a:pt x="330" y="208"/>
                    </a:lnTo>
                    <a:lnTo>
                      <a:pt x="334" y="208"/>
                    </a:lnTo>
                    <a:lnTo>
                      <a:pt x="339" y="203"/>
                    </a:lnTo>
                    <a:lnTo>
                      <a:pt x="344" y="203"/>
                    </a:lnTo>
                    <a:lnTo>
                      <a:pt x="344" y="203"/>
                    </a:lnTo>
                    <a:lnTo>
                      <a:pt x="348" y="199"/>
                    </a:lnTo>
                    <a:lnTo>
                      <a:pt x="348" y="199"/>
                    </a:lnTo>
                    <a:lnTo>
                      <a:pt x="353" y="199"/>
                    </a:lnTo>
                    <a:lnTo>
                      <a:pt x="353" y="199"/>
                    </a:lnTo>
                    <a:lnTo>
                      <a:pt x="357" y="194"/>
                    </a:lnTo>
                    <a:lnTo>
                      <a:pt x="362" y="194"/>
                    </a:lnTo>
                    <a:lnTo>
                      <a:pt x="362" y="194"/>
                    </a:lnTo>
                    <a:lnTo>
                      <a:pt x="362" y="194"/>
                    </a:lnTo>
                    <a:lnTo>
                      <a:pt x="366" y="194"/>
                    </a:lnTo>
                    <a:lnTo>
                      <a:pt x="366" y="199"/>
                    </a:lnTo>
                    <a:lnTo>
                      <a:pt x="366" y="199"/>
                    </a:lnTo>
                    <a:lnTo>
                      <a:pt x="366" y="199"/>
                    </a:lnTo>
                    <a:lnTo>
                      <a:pt x="366" y="199"/>
                    </a:lnTo>
                    <a:lnTo>
                      <a:pt x="366" y="199"/>
                    </a:lnTo>
                    <a:lnTo>
                      <a:pt x="366" y="199"/>
                    </a:lnTo>
                    <a:lnTo>
                      <a:pt x="371" y="199"/>
                    </a:lnTo>
                    <a:lnTo>
                      <a:pt x="371" y="194"/>
                    </a:lnTo>
                    <a:lnTo>
                      <a:pt x="371" y="194"/>
                    </a:lnTo>
                    <a:lnTo>
                      <a:pt x="366" y="194"/>
                    </a:lnTo>
                    <a:lnTo>
                      <a:pt x="366" y="194"/>
                    </a:lnTo>
                    <a:lnTo>
                      <a:pt x="366" y="194"/>
                    </a:lnTo>
                    <a:lnTo>
                      <a:pt x="366" y="190"/>
                    </a:lnTo>
                    <a:lnTo>
                      <a:pt x="375" y="185"/>
                    </a:lnTo>
                    <a:lnTo>
                      <a:pt x="380" y="185"/>
                    </a:lnTo>
                    <a:lnTo>
                      <a:pt x="384" y="185"/>
                    </a:lnTo>
                    <a:lnTo>
                      <a:pt x="384" y="185"/>
                    </a:lnTo>
                    <a:lnTo>
                      <a:pt x="384" y="185"/>
                    </a:lnTo>
                    <a:lnTo>
                      <a:pt x="380" y="185"/>
                    </a:lnTo>
                    <a:lnTo>
                      <a:pt x="380" y="185"/>
                    </a:lnTo>
                    <a:lnTo>
                      <a:pt x="380" y="190"/>
                    </a:lnTo>
                    <a:lnTo>
                      <a:pt x="380" y="190"/>
                    </a:lnTo>
                    <a:lnTo>
                      <a:pt x="380" y="190"/>
                    </a:lnTo>
                    <a:lnTo>
                      <a:pt x="380" y="190"/>
                    </a:lnTo>
                    <a:lnTo>
                      <a:pt x="380" y="190"/>
                    </a:lnTo>
                    <a:lnTo>
                      <a:pt x="380" y="190"/>
                    </a:lnTo>
                    <a:lnTo>
                      <a:pt x="380" y="194"/>
                    </a:lnTo>
                    <a:lnTo>
                      <a:pt x="384" y="194"/>
                    </a:lnTo>
                    <a:lnTo>
                      <a:pt x="384" y="194"/>
                    </a:lnTo>
                    <a:lnTo>
                      <a:pt x="384" y="199"/>
                    </a:lnTo>
                    <a:lnTo>
                      <a:pt x="380" y="199"/>
                    </a:lnTo>
                    <a:lnTo>
                      <a:pt x="380" y="199"/>
                    </a:lnTo>
                    <a:lnTo>
                      <a:pt x="380" y="199"/>
                    </a:lnTo>
                    <a:lnTo>
                      <a:pt x="380" y="199"/>
                    </a:lnTo>
                    <a:lnTo>
                      <a:pt x="380" y="199"/>
                    </a:lnTo>
                    <a:lnTo>
                      <a:pt x="380" y="199"/>
                    </a:lnTo>
                    <a:lnTo>
                      <a:pt x="380" y="199"/>
                    </a:lnTo>
                    <a:lnTo>
                      <a:pt x="384" y="199"/>
                    </a:lnTo>
                    <a:lnTo>
                      <a:pt x="384" y="199"/>
                    </a:lnTo>
                    <a:lnTo>
                      <a:pt x="389" y="199"/>
                    </a:lnTo>
                    <a:lnTo>
                      <a:pt x="389" y="199"/>
                    </a:lnTo>
                    <a:lnTo>
                      <a:pt x="389" y="199"/>
                    </a:lnTo>
                    <a:lnTo>
                      <a:pt x="393" y="199"/>
                    </a:lnTo>
                    <a:lnTo>
                      <a:pt x="393" y="199"/>
                    </a:lnTo>
                    <a:lnTo>
                      <a:pt x="393" y="199"/>
                    </a:lnTo>
                    <a:lnTo>
                      <a:pt x="398" y="199"/>
                    </a:lnTo>
                    <a:lnTo>
                      <a:pt x="398" y="199"/>
                    </a:lnTo>
                    <a:lnTo>
                      <a:pt x="398" y="194"/>
                    </a:lnTo>
                    <a:lnTo>
                      <a:pt x="402" y="194"/>
                    </a:lnTo>
                    <a:lnTo>
                      <a:pt x="402" y="194"/>
                    </a:lnTo>
                    <a:lnTo>
                      <a:pt x="407" y="190"/>
                    </a:lnTo>
                    <a:lnTo>
                      <a:pt x="407" y="190"/>
                    </a:lnTo>
                    <a:lnTo>
                      <a:pt x="411" y="190"/>
                    </a:lnTo>
                    <a:lnTo>
                      <a:pt x="416" y="190"/>
                    </a:lnTo>
                    <a:lnTo>
                      <a:pt x="416" y="194"/>
                    </a:lnTo>
                    <a:lnTo>
                      <a:pt x="420" y="194"/>
                    </a:lnTo>
                    <a:lnTo>
                      <a:pt x="425" y="190"/>
                    </a:lnTo>
                    <a:lnTo>
                      <a:pt x="429" y="185"/>
                    </a:lnTo>
                    <a:lnTo>
                      <a:pt x="429" y="185"/>
                    </a:lnTo>
                    <a:lnTo>
                      <a:pt x="429" y="185"/>
                    </a:lnTo>
                    <a:lnTo>
                      <a:pt x="438" y="185"/>
                    </a:lnTo>
                    <a:lnTo>
                      <a:pt x="438" y="185"/>
                    </a:lnTo>
                    <a:lnTo>
                      <a:pt x="438" y="185"/>
                    </a:lnTo>
                    <a:lnTo>
                      <a:pt x="438" y="185"/>
                    </a:lnTo>
                    <a:lnTo>
                      <a:pt x="443" y="185"/>
                    </a:lnTo>
                    <a:lnTo>
                      <a:pt x="443" y="190"/>
                    </a:lnTo>
                    <a:lnTo>
                      <a:pt x="443" y="190"/>
                    </a:lnTo>
                    <a:lnTo>
                      <a:pt x="443" y="190"/>
                    </a:lnTo>
                    <a:lnTo>
                      <a:pt x="443" y="190"/>
                    </a:lnTo>
                    <a:lnTo>
                      <a:pt x="443" y="194"/>
                    </a:lnTo>
                    <a:lnTo>
                      <a:pt x="447" y="194"/>
                    </a:lnTo>
                    <a:lnTo>
                      <a:pt x="452" y="194"/>
                    </a:lnTo>
                    <a:lnTo>
                      <a:pt x="452" y="194"/>
                    </a:lnTo>
                    <a:lnTo>
                      <a:pt x="452" y="194"/>
                    </a:lnTo>
                    <a:lnTo>
                      <a:pt x="452" y="194"/>
                    </a:lnTo>
                    <a:lnTo>
                      <a:pt x="452" y="194"/>
                    </a:lnTo>
                    <a:lnTo>
                      <a:pt x="452" y="194"/>
                    </a:lnTo>
                    <a:lnTo>
                      <a:pt x="452" y="194"/>
                    </a:lnTo>
                    <a:lnTo>
                      <a:pt x="452" y="190"/>
                    </a:lnTo>
                    <a:lnTo>
                      <a:pt x="452" y="190"/>
                    </a:lnTo>
                    <a:lnTo>
                      <a:pt x="452" y="190"/>
                    </a:lnTo>
                    <a:lnTo>
                      <a:pt x="456" y="190"/>
                    </a:lnTo>
                    <a:lnTo>
                      <a:pt x="461" y="185"/>
                    </a:lnTo>
                    <a:lnTo>
                      <a:pt x="461" y="185"/>
                    </a:lnTo>
                    <a:lnTo>
                      <a:pt x="461" y="181"/>
                    </a:lnTo>
                    <a:lnTo>
                      <a:pt x="456" y="181"/>
                    </a:lnTo>
                    <a:lnTo>
                      <a:pt x="456" y="181"/>
                    </a:lnTo>
                    <a:lnTo>
                      <a:pt x="447" y="176"/>
                    </a:lnTo>
                    <a:lnTo>
                      <a:pt x="447" y="172"/>
                    </a:lnTo>
                    <a:lnTo>
                      <a:pt x="447" y="172"/>
                    </a:lnTo>
                    <a:lnTo>
                      <a:pt x="447" y="172"/>
                    </a:lnTo>
                    <a:lnTo>
                      <a:pt x="452" y="167"/>
                    </a:lnTo>
                    <a:lnTo>
                      <a:pt x="452" y="167"/>
                    </a:lnTo>
                    <a:lnTo>
                      <a:pt x="452" y="167"/>
                    </a:lnTo>
                    <a:lnTo>
                      <a:pt x="461" y="167"/>
                    </a:lnTo>
                    <a:lnTo>
                      <a:pt x="475" y="167"/>
                    </a:lnTo>
                    <a:lnTo>
                      <a:pt x="484" y="167"/>
                    </a:lnTo>
                    <a:lnTo>
                      <a:pt x="493" y="172"/>
                    </a:lnTo>
                    <a:lnTo>
                      <a:pt x="497" y="172"/>
                    </a:lnTo>
                    <a:lnTo>
                      <a:pt x="502" y="176"/>
                    </a:lnTo>
                    <a:lnTo>
                      <a:pt x="502" y="176"/>
                    </a:lnTo>
                    <a:lnTo>
                      <a:pt x="506" y="176"/>
                    </a:lnTo>
                    <a:lnTo>
                      <a:pt x="511" y="176"/>
                    </a:lnTo>
                    <a:lnTo>
                      <a:pt x="511" y="176"/>
                    </a:lnTo>
                    <a:lnTo>
                      <a:pt x="515" y="176"/>
                    </a:lnTo>
                    <a:lnTo>
                      <a:pt x="515" y="181"/>
                    </a:lnTo>
                    <a:lnTo>
                      <a:pt x="520" y="181"/>
                    </a:lnTo>
                    <a:lnTo>
                      <a:pt x="524" y="181"/>
                    </a:lnTo>
                    <a:lnTo>
                      <a:pt x="529" y="181"/>
                    </a:lnTo>
                    <a:lnTo>
                      <a:pt x="533" y="181"/>
                    </a:lnTo>
                    <a:lnTo>
                      <a:pt x="533" y="185"/>
                    </a:lnTo>
                    <a:lnTo>
                      <a:pt x="542" y="185"/>
                    </a:lnTo>
                    <a:lnTo>
                      <a:pt x="542" y="190"/>
                    </a:lnTo>
                    <a:lnTo>
                      <a:pt x="551" y="190"/>
                    </a:lnTo>
                    <a:lnTo>
                      <a:pt x="551" y="190"/>
                    </a:lnTo>
                    <a:lnTo>
                      <a:pt x="556" y="190"/>
                    </a:lnTo>
                    <a:lnTo>
                      <a:pt x="556" y="185"/>
                    </a:lnTo>
                    <a:lnTo>
                      <a:pt x="556" y="181"/>
                    </a:lnTo>
                    <a:lnTo>
                      <a:pt x="556" y="181"/>
                    </a:lnTo>
                    <a:lnTo>
                      <a:pt x="551" y="181"/>
                    </a:lnTo>
                    <a:lnTo>
                      <a:pt x="551" y="181"/>
                    </a:lnTo>
                    <a:lnTo>
                      <a:pt x="551" y="181"/>
                    </a:lnTo>
                    <a:lnTo>
                      <a:pt x="547" y="181"/>
                    </a:lnTo>
                    <a:lnTo>
                      <a:pt x="547" y="176"/>
                    </a:lnTo>
                    <a:lnTo>
                      <a:pt x="542" y="176"/>
                    </a:lnTo>
                    <a:lnTo>
                      <a:pt x="538" y="172"/>
                    </a:lnTo>
                    <a:lnTo>
                      <a:pt x="538" y="172"/>
                    </a:lnTo>
                    <a:lnTo>
                      <a:pt x="533" y="172"/>
                    </a:lnTo>
                    <a:lnTo>
                      <a:pt x="529" y="167"/>
                    </a:lnTo>
                    <a:lnTo>
                      <a:pt x="524" y="167"/>
                    </a:lnTo>
                    <a:lnTo>
                      <a:pt x="524" y="167"/>
                    </a:lnTo>
                    <a:lnTo>
                      <a:pt x="524" y="167"/>
                    </a:lnTo>
                    <a:lnTo>
                      <a:pt x="524" y="172"/>
                    </a:lnTo>
                    <a:lnTo>
                      <a:pt x="520" y="167"/>
                    </a:lnTo>
                    <a:lnTo>
                      <a:pt x="520" y="167"/>
                    </a:lnTo>
                    <a:lnTo>
                      <a:pt x="520" y="167"/>
                    </a:lnTo>
                    <a:lnTo>
                      <a:pt x="520" y="163"/>
                    </a:lnTo>
                    <a:lnTo>
                      <a:pt x="520" y="163"/>
                    </a:lnTo>
                    <a:lnTo>
                      <a:pt x="520" y="163"/>
                    </a:lnTo>
                    <a:lnTo>
                      <a:pt x="520" y="163"/>
                    </a:lnTo>
                    <a:lnTo>
                      <a:pt x="520" y="158"/>
                    </a:lnTo>
                    <a:lnTo>
                      <a:pt x="520" y="158"/>
                    </a:lnTo>
                    <a:lnTo>
                      <a:pt x="520" y="158"/>
                    </a:lnTo>
                    <a:lnTo>
                      <a:pt x="520" y="154"/>
                    </a:lnTo>
                    <a:lnTo>
                      <a:pt x="515" y="154"/>
                    </a:lnTo>
                    <a:lnTo>
                      <a:pt x="515" y="149"/>
                    </a:lnTo>
                    <a:lnTo>
                      <a:pt x="511" y="145"/>
                    </a:lnTo>
                    <a:lnTo>
                      <a:pt x="511" y="145"/>
                    </a:lnTo>
                    <a:lnTo>
                      <a:pt x="511" y="145"/>
                    </a:lnTo>
                    <a:lnTo>
                      <a:pt x="506" y="145"/>
                    </a:lnTo>
                    <a:lnTo>
                      <a:pt x="506" y="145"/>
                    </a:lnTo>
                    <a:lnTo>
                      <a:pt x="506" y="145"/>
                    </a:lnTo>
                    <a:lnTo>
                      <a:pt x="506" y="145"/>
                    </a:lnTo>
                    <a:lnTo>
                      <a:pt x="506" y="140"/>
                    </a:lnTo>
                    <a:lnTo>
                      <a:pt x="506" y="140"/>
                    </a:lnTo>
                    <a:lnTo>
                      <a:pt x="502" y="140"/>
                    </a:lnTo>
                    <a:lnTo>
                      <a:pt x="506" y="140"/>
                    </a:lnTo>
                    <a:lnTo>
                      <a:pt x="506" y="136"/>
                    </a:lnTo>
                    <a:lnTo>
                      <a:pt x="506" y="136"/>
                    </a:lnTo>
                    <a:lnTo>
                      <a:pt x="511" y="136"/>
                    </a:lnTo>
                    <a:lnTo>
                      <a:pt x="511" y="131"/>
                    </a:lnTo>
                    <a:lnTo>
                      <a:pt x="515" y="131"/>
                    </a:lnTo>
                    <a:lnTo>
                      <a:pt x="515" y="127"/>
                    </a:lnTo>
                    <a:lnTo>
                      <a:pt x="515" y="122"/>
                    </a:lnTo>
                    <a:lnTo>
                      <a:pt x="511" y="118"/>
                    </a:lnTo>
                    <a:lnTo>
                      <a:pt x="511" y="113"/>
                    </a:lnTo>
                    <a:lnTo>
                      <a:pt x="511" y="104"/>
                    </a:lnTo>
                    <a:lnTo>
                      <a:pt x="515" y="104"/>
                    </a:lnTo>
                    <a:lnTo>
                      <a:pt x="515" y="104"/>
                    </a:lnTo>
                    <a:lnTo>
                      <a:pt x="515" y="104"/>
                    </a:lnTo>
                    <a:lnTo>
                      <a:pt x="515" y="104"/>
                    </a:lnTo>
                    <a:lnTo>
                      <a:pt x="515" y="108"/>
                    </a:lnTo>
                    <a:lnTo>
                      <a:pt x="515" y="108"/>
                    </a:lnTo>
                    <a:lnTo>
                      <a:pt x="520" y="108"/>
                    </a:lnTo>
                    <a:lnTo>
                      <a:pt x="520" y="108"/>
                    </a:lnTo>
                    <a:lnTo>
                      <a:pt x="524" y="108"/>
                    </a:lnTo>
                    <a:lnTo>
                      <a:pt x="533" y="104"/>
                    </a:lnTo>
                    <a:lnTo>
                      <a:pt x="538" y="104"/>
                    </a:lnTo>
                    <a:lnTo>
                      <a:pt x="542" y="108"/>
                    </a:lnTo>
                    <a:lnTo>
                      <a:pt x="542" y="108"/>
                    </a:lnTo>
                    <a:lnTo>
                      <a:pt x="547" y="108"/>
                    </a:lnTo>
                    <a:lnTo>
                      <a:pt x="547" y="108"/>
                    </a:lnTo>
                    <a:lnTo>
                      <a:pt x="551" y="108"/>
                    </a:lnTo>
                    <a:lnTo>
                      <a:pt x="556" y="113"/>
                    </a:lnTo>
                    <a:lnTo>
                      <a:pt x="556" y="118"/>
                    </a:lnTo>
                    <a:lnTo>
                      <a:pt x="556" y="122"/>
                    </a:lnTo>
                    <a:lnTo>
                      <a:pt x="556" y="122"/>
                    </a:lnTo>
                    <a:lnTo>
                      <a:pt x="556" y="127"/>
                    </a:lnTo>
                    <a:lnTo>
                      <a:pt x="556" y="127"/>
                    </a:lnTo>
                    <a:lnTo>
                      <a:pt x="556" y="131"/>
                    </a:lnTo>
                    <a:lnTo>
                      <a:pt x="556" y="131"/>
                    </a:lnTo>
                    <a:lnTo>
                      <a:pt x="556" y="131"/>
                    </a:lnTo>
                    <a:lnTo>
                      <a:pt x="556" y="131"/>
                    </a:lnTo>
                    <a:lnTo>
                      <a:pt x="560" y="136"/>
                    </a:lnTo>
                    <a:lnTo>
                      <a:pt x="569" y="136"/>
                    </a:lnTo>
                    <a:lnTo>
                      <a:pt x="569" y="140"/>
                    </a:lnTo>
                    <a:lnTo>
                      <a:pt x="574" y="145"/>
                    </a:lnTo>
                    <a:lnTo>
                      <a:pt x="578" y="149"/>
                    </a:lnTo>
                    <a:lnTo>
                      <a:pt x="578" y="149"/>
                    </a:lnTo>
                    <a:lnTo>
                      <a:pt x="578" y="154"/>
                    </a:lnTo>
                    <a:lnTo>
                      <a:pt x="578" y="154"/>
                    </a:lnTo>
                    <a:lnTo>
                      <a:pt x="578" y="154"/>
                    </a:lnTo>
                    <a:lnTo>
                      <a:pt x="583" y="163"/>
                    </a:lnTo>
                    <a:lnTo>
                      <a:pt x="587" y="167"/>
                    </a:lnTo>
                    <a:lnTo>
                      <a:pt x="587" y="172"/>
                    </a:lnTo>
                    <a:lnTo>
                      <a:pt x="592" y="176"/>
                    </a:lnTo>
                    <a:lnTo>
                      <a:pt x="592" y="176"/>
                    </a:lnTo>
                    <a:lnTo>
                      <a:pt x="592" y="176"/>
                    </a:lnTo>
                    <a:lnTo>
                      <a:pt x="597" y="181"/>
                    </a:lnTo>
                    <a:lnTo>
                      <a:pt x="597" y="181"/>
                    </a:lnTo>
                    <a:lnTo>
                      <a:pt x="606" y="181"/>
                    </a:lnTo>
                    <a:lnTo>
                      <a:pt x="610" y="185"/>
                    </a:lnTo>
                    <a:lnTo>
                      <a:pt x="610" y="185"/>
                    </a:lnTo>
                    <a:lnTo>
                      <a:pt x="610" y="185"/>
                    </a:lnTo>
                    <a:lnTo>
                      <a:pt x="610" y="185"/>
                    </a:lnTo>
                    <a:lnTo>
                      <a:pt x="610" y="190"/>
                    </a:lnTo>
                    <a:lnTo>
                      <a:pt x="610" y="190"/>
                    </a:lnTo>
                    <a:lnTo>
                      <a:pt x="610" y="194"/>
                    </a:lnTo>
                    <a:lnTo>
                      <a:pt x="610" y="194"/>
                    </a:lnTo>
                    <a:lnTo>
                      <a:pt x="615" y="199"/>
                    </a:lnTo>
                    <a:lnTo>
                      <a:pt x="615" y="199"/>
                    </a:lnTo>
                    <a:lnTo>
                      <a:pt x="615" y="199"/>
                    </a:lnTo>
                    <a:lnTo>
                      <a:pt x="610" y="203"/>
                    </a:lnTo>
                    <a:lnTo>
                      <a:pt x="606" y="212"/>
                    </a:lnTo>
                    <a:lnTo>
                      <a:pt x="606" y="217"/>
                    </a:lnTo>
                    <a:lnTo>
                      <a:pt x="601" y="217"/>
                    </a:lnTo>
                    <a:lnTo>
                      <a:pt x="606" y="217"/>
                    </a:lnTo>
                    <a:lnTo>
                      <a:pt x="606" y="217"/>
                    </a:lnTo>
                    <a:lnTo>
                      <a:pt x="606" y="222"/>
                    </a:lnTo>
                    <a:lnTo>
                      <a:pt x="606" y="222"/>
                    </a:lnTo>
                    <a:lnTo>
                      <a:pt x="601" y="222"/>
                    </a:lnTo>
                    <a:lnTo>
                      <a:pt x="601" y="222"/>
                    </a:lnTo>
                    <a:lnTo>
                      <a:pt x="601" y="226"/>
                    </a:lnTo>
                    <a:lnTo>
                      <a:pt x="597" y="222"/>
                    </a:lnTo>
                    <a:lnTo>
                      <a:pt x="597" y="222"/>
                    </a:lnTo>
                    <a:lnTo>
                      <a:pt x="597" y="222"/>
                    </a:lnTo>
                    <a:lnTo>
                      <a:pt x="597" y="222"/>
                    </a:lnTo>
                    <a:lnTo>
                      <a:pt x="597" y="222"/>
                    </a:lnTo>
                    <a:lnTo>
                      <a:pt x="597" y="222"/>
                    </a:lnTo>
                    <a:lnTo>
                      <a:pt x="597" y="222"/>
                    </a:lnTo>
                    <a:lnTo>
                      <a:pt x="597" y="222"/>
                    </a:lnTo>
                    <a:lnTo>
                      <a:pt x="597" y="222"/>
                    </a:lnTo>
                    <a:lnTo>
                      <a:pt x="592" y="222"/>
                    </a:lnTo>
                    <a:lnTo>
                      <a:pt x="587" y="222"/>
                    </a:lnTo>
                    <a:lnTo>
                      <a:pt x="587" y="217"/>
                    </a:lnTo>
                    <a:lnTo>
                      <a:pt x="587" y="217"/>
                    </a:lnTo>
                    <a:lnTo>
                      <a:pt x="583" y="217"/>
                    </a:lnTo>
                    <a:lnTo>
                      <a:pt x="578" y="217"/>
                    </a:lnTo>
                    <a:lnTo>
                      <a:pt x="578" y="222"/>
                    </a:lnTo>
                    <a:lnTo>
                      <a:pt x="578" y="222"/>
                    </a:lnTo>
                    <a:lnTo>
                      <a:pt x="578" y="222"/>
                    </a:lnTo>
                    <a:lnTo>
                      <a:pt x="578" y="222"/>
                    </a:lnTo>
                    <a:lnTo>
                      <a:pt x="578" y="222"/>
                    </a:lnTo>
                    <a:lnTo>
                      <a:pt x="583" y="222"/>
                    </a:lnTo>
                    <a:lnTo>
                      <a:pt x="583" y="226"/>
                    </a:lnTo>
                    <a:lnTo>
                      <a:pt x="587" y="226"/>
                    </a:lnTo>
                    <a:lnTo>
                      <a:pt x="592" y="226"/>
                    </a:lnTo>
                    <a:lnTo>
                      <a:pt x="597" y="226"/>
                    </a:lnTo>
                    <a:lnTo>
                      <a:pt x="606" y="226"/>
                    </a:lnTo>
                    <a:lnTo>
                      <a:pt x="610" y="226"/>
                    </a:lnTo>
                    <a:lnTo>
                      <a:pt x="610" y="226"/>
                    </a:lnTo>
                    <a:lnTo>
                      <a:pt x="615" y="231"/>
                    </a:lnTo>
                    <a:lnTo>
                      <a:pt x="619" y="226"/>
                    </a:lnTo>
                    <a:lnTo>
                      <a:pt x="619" y="226"/>
                    </a:lnTo>
                    <a:lnTo>
                      <a:pt x="619" y="222"/>
                    </a:lnTo>
                    <a:lnTo>
                      <a:pt x="619" y="222"/>
                    </a:lnTo>
                    <a:lnTo>
                      <a:pt x="628" y="217"/>
                    </a:lnTo>
                    <a:lnTo>
                      <a:pt x="628" y="217"/>
                    </a:lnTo>
                    <a:lnTo>
                      <a:pt x="633" y="212"/>
                    </a:lnTo>
                    <a:lnTo>
                      <a:pt x="633" y="212"/>
                    </a:lnTo>
                    <a:lnTo>
                      <a:pt x="628" y="208"/>
                    </a:lnTo>
                    <a:lnTo>
                      <a:pt x="628" y="203"/>
                    </a:lnTo>
                    <a:lnTo>
                      <a:pt x="633" y="199"/>
                    </a:lnTo>
                    <a:lnTo>
                      <a:pt x="633" y="199"/>
                    </a:lnTo>
                    <a:lnTo>
                      <a:pt x="633" y="194"/>
                    </a:lnTo>
                    <a:lnTo>
                      <a:pt x="633" y="194"/>
                    </a:lnTo>
                    <a:lnTo>
                      <a:pt x="628" y="194"/>
                    </a:lnTo>
                    <a:lnTo>
                      <a:pt x="628" y="190"/>
                    </a:lnTo>
                    <a:lnTo>
                      <a:pt x="624" y="190"/>
                    </a:lnTo>
                    <a:lnTo>
                      <a:pt x="619" y="185"/>
                    </a:lnTo>
                    <a:lnTo>
                      <a:pt x="619" y="181"/>
                    </a:lnTo>
                    <a:lnTo>
                      <a:pt x="619" y="181"/>
                    </a:lnTo>
                    <a:lnTo>
                      <a:pt x="624" y="176"/>
                    </a:lnTo>
                    <a:lnTo>
                      <a:pt x="628" y="176"/>
                    </a:lnTo>
                    <a:lnTo>
                      <a:pt x="633" y="176"/>
                    </a:lnTo>
                    <a:lnTo>
                      <a:pt x="637" y="176"/>
                    </a:lnTo>
                    <a:lnTo>
                      <a:pt x="637" y="176"/>
                    </a:lnTo>
                    <a:lnTo>
                      <a:pt x="642" y="176"/>
                    </a:lnTo>
                    <a:lnTo>
                      <a:pt x="642" y="181"/>
                    </a:lnTo>
                    <a:lnTo>
                      <a:pt x="651" y="181"/>
                    </a:lnTo>
                    <a:lnTo>
                      <a:pt x="651" y="185"/>
                    </a:lnTo>
                    <a:lnTo>
                      <a:pt x="655" y="185"/>
                    </a:lnTo>
                    <a:lnTo>
                      <a:pt x="660" y="194"/>
                    </a:lnTo>
                    <a:lnTo>
                      <a:pt x="660" y="199"/>
                    </a:lnTo>
                    <a:lnTo>
                      <a:pt x="664" y="199"/>
                    </a:lnTo>
                    <a:lnTo>
                      <a:pt x="664" y="199"/>
                    </a:lnTo>
                    <a:lnTo>
                      <a:pt x="669" y="199"/>
                    </a:lnTo>
                    <a:lnTo>
                      <a:pt x="669" y="199"/>
                    </a:lnTo>
                    <a:lnTo>
                      <a:pt x="669" y="199"/>
                    </a:lnTo>
                    <a:lnTo>
                      <a:pt x="673" y="199"/>
                    </a:lnTo>
                    <a:lnTo>
                      <a:pt x="678" y="199"/>
                    </a:lnTo>
                    <a:lnTo>
                      <a:pt x="682" y="199"/>
                    </a:lnTo>
                    <a:lnTo>
                      <a:pt x="682" y="199"/>
                    </a:lnTo>
                    <a:lnTo>
                      <a:pt x="682" y="199"/>
                    </a:lnTo>
                    <a:lnTo>
                      <a:pt x="678" y="199"/>
                    </a:lnTo>
                    <a:lnTo>
                      <a:pt x="673" y="199"/>
                    </a:lnTo>
                    <a:lnTo>
                      <a:pt x="664" y="199"/>
                    </a:lnTo>
                    <a:lnTo>
                      <a:pt x="664" y="194"/>
                    </a:lnTo>
                    <a:lnTo>
                      <a:pt x="660" y="194"/>
                    </a:lnTo>
                    <a:lnTo>
                      <a:pt x="660" y="190"/>
                    </a:lnTo>
                    <a:lnTo>
                      <a:pt x="660" y="190"/>
                    </a:lnTo>
                    <a:lnTo>
                      <a:pt x="664" y="190"/>
                    </a:lnTo>
                    <a:lnTo>
                      <a:pt x="664" y="190"/>
                    </a:lnTo>
                    <a:lnTo>
                      <a:pt x="664" y="185"/>
                    </a:lnTo>
                    <a:lnTo>
                      <a:pt x="660" y="185"/>
                    </a:lnTo>
                    <a:lnTo>
                      <a:pt x="655" y="181"/>
                    </a:lnTo>
                    <a:lnTo>
                      <a:pt x="651" y="176"/>
                    </a:lnTo>
                    <a:lnTo>
                      <a:pt x="651" y="176"/>
                    </a:lnTo>
                    <a:lnTo>
                      <a:pt x="646" y="176"/>
                    </a:lnTo>
                    <a:lnTo>
                      <a:pt x="637" y="172"/>
                    </a:lnTo>
                    <a:lnTo>
                      <a:pt x="628" y="172"/>
                    </a:lnTo>
                    <a:lnTo>
                      <a:pt x="624" y="172"/>
                    </a:lnTo>
                    <a:lnTo>
                      <a:pt x="624" y="172"/>
                    </a:lnTo>
                    <a:lnTo>
                      <a:pt x="619" y="172"/>
                    </a:lnTo>
                    <a:lnTo>
                      <a:pt x="619" y="176"/>
                    </a:lnTo>
                    <a:lnTo>
                      <a:pt x="610" y="172"/>
                    </a:lnTo>
                    <a:lnTo>
                      <a:pt x="610" y="176"/>
                    </a:lnTo>
                    <a:lnTo>
                      <a:pt x="606" y="172"/>
                    </a:lnTo>
                    <a:lnTo>
                      <a:pt x="606" y="172"/>
                    </a:lnTo>
                    <a:lnTo>
                      <a:pt x="606" y="167"/>
                    </a:lnTo>
                    <a:lnTo>
                      <a:pt x="601" y="167"/>
                    </a:lnTo>
                    <a:lnTo>
                      <a:pt x="597" y="167"/>
                    </a:lnTo>
                    <a:lnTo>
                      <a:pt x="597" y="163"/>
                    </a:lnTo>
                    <a:lnTo>
                      <a:pt x="597" y="163"/>
                    </a:lnTo>
                    <a:lnTo>
                      <a:pt x="592" y="154"/>
                    </a:lnTo>
                    <a:lnTo>
                      <a:pt x="592" y="154"/>
                    </a:lnTo>
                    <a:lnTo>
                      <a:pt x="597" y="149"/>
                    </a:lnTo>
                    <a:lnTo>
                      <a:pt x="597" y="149"/>
                    </a:lnTo>
                    <a:lnTo>
                      <a:pt x="592" y="145"/>
                    </a:lnTo>
                    <a:lnTo>
                      <a:pt x="583" y="140"/>
                    </a:lnTo>
                    <a:lnTo>
                      <a:pt x="578" y="136"/>
                    </a:lnTo>
                    <a:lnTo>
                      <a:pt x="578" y="136"/>
                    </a:lnTo>
                    <a:lnTo>
                      <a:pt x="574" y="136"/>
                    </a:lnTo>
                    <a:lnTo>
                      <a:pt x="569" y="131"/>
                    </a:lnTo>
                    <a:lnTo>
                      <a:pt x="569" y="131"/>
                    </a:lnTo>
                    <a:lnTo>
                      <a:pt x="569" y="122"/>
                    </a:lnTo>
                    <a:lnTo>
                      <a:pt x="574" y="122"/>
                    </a:lnTo>
                    <a:lnTo>
                      <a:pt x="578" y="122"/>
                    </a:lnTo>
                    <a:lnTo>
                      <a:pt x="578" y="122"/>
                    </a:lnTo>
                    <a:lnTo>
                      <a:pt x="578" y="118"/>
                    </a:lnTo>
                    <a:lnTo>
                      <a:pt x="583" y="118"/>
                    </a:lnTo>
                    <a:lnTo>
                      <a:pt x="583" y="118"/>
                    </a:lnTo>
                    <a:lnTo>
                      <a:pt x="583" y="118"/>
                    </a:lnTo>
                    <a:lnTo>
                      <a:pt x="578" y="113"/>
                    </a:lnTo>
                    <a:lnTo>
                      <a:pt x="578" y="108"/>
                    </a:lnTo>
                    <a:lnTo>
                      <a:pt x="574" y="108"/>
                    </a:lnTo>
                    <a:lnTo>
                      <a:pt x="574" y="108"/>
                    </a:lnTo>
                    <a:lnTo>
                      <a:pt x="569" y="104"/>
                    </a:lnTo>
                    <a:lnTo>
                      <a:pt x="569" y="104"/>
                    </a:lnTo>
                    <a:lnTo>
                      <a:pt x="574" y="104"/>
                    </a:lnTo>
                    <a:lnTo>
                      <a:pt x="574" y="104"/>
                    </a:lnTo>
                    <a:lnTo>
                      <a:pt x="578" y="104"/>
                    </a:lnTo>
                    <a:lnTo>
                      <a:pt x="578" y="108"/>
                    </a:lnTo>
                    <a:lnTo>
                      <a:pt x="583" y="108"/>
                    </a:lnTo>
                    <a:lnTo>
                      <a:pt x="583" y="113"/>
                    </a:lnTo>
                    <a:lnTo>
                      <a:pt x="583" y="113"/>
                    </a:lnTo>
                    <a:lnTo>
                      <a:pt x="587" y="113"/>
                    </a:lnTo>
                    <a:lnTo>
                      <a:pt x="587" y="113"/>
                    </a:lnTo>
                    <a:lnTo>
                      <a:pt x="587" y="113"/>
                    </a:lnTo>
                    <a:lnTo>
                      <a:pt x="587" y="118"/>
                    </a:lnTo>
                    <a:lnTo>
                      <a:pt x="587" y="118"/>
                    </a:lnTo>
                    <a:lnTo>
                      <a:pt x="587" y="118"/>
                    </a:lnTo>
                    <a:lnTo>
                      <a:pt x="587" y="122"/>
                    </a:lnTo>
                    <a:lnTo>
                      <a:pt x="587" y="122"/>
                    </a:lnTo>
                    <a:lnTo>
                      <a:pt x="587" y="122"/>
                    </a:lnTo>
                    <a:lnTo>
                      <a:pt x="592" y="127"/>
                    </a:lnTo>
                    <a:lnTo>
                      <a:pt x="597" y="131"/>
                    </a:lnTo>
                    <a:lnTo>
                      <a:pt x="597" y="131"/>
                    </a:lnTo>
                    <a:lnTo>
                      <a:pt x="592" y="131"/>
                    </a:lnTo>
                    <a:lnTo>
                      <a:pt x="597" y="131"/>
                    </a:lnTo>
                    <a:lnTo>
                      <a:pt x="597" y="131"/>
                    </a:lnTo>
                    <a:lnTo>
                      <a:pt x="601" y="136"/>
                    </a:lnTo>
                    <a:lnTo>
                      <a:pt x="606" y="136"/>
                    </a:lnTo>
                    <a:lnTo>
                      <a:pt x="615" y="136"/>
                    </a:lnTo>
                    <a:lnTo>
                      <a:pt x="615" y="136"/>
                    </a:lnTo>
                    <a:lnTo>
                      <a:pt x="615" y="136"/>
                    </a:lnTo>
                    <a:lnTo>
                      <a:pt x="624" y="136"/>
                    </a:lnTo>
                    <a:lnTo>
                      <a:pt x="628" y="136"/>
                    </a:lnTo>
                    <a:lnTo>
                      <a:pt x="633" y="140"/>
                    </a:lnTo>
                    <a:lnTo>
                      <a:pt x="637" y="140"/>
                    </a:lnTo>
                    <a:lnTo>
                      <a:pt x="642" y="140"/>
                    </a:lnTo>
                    <a:lnTo>
                      <a:pt x="642" y="136"/>
                    </a:lnTo>
                    <a:lnTo>
                      <a:pt x="642" y="136"/>
                    </a:lnTo>
                    <a:lnTo>
                      <a:pt x="637" y="136"/>
                    </a:lnTo>
                    <a:lnTo>
                      <a:pt x="637" y="136"/>
                    </a:lnTo>
                    <a:lnTo>
                      <a:pt x="637" y="136"/>
                    </a:lnTo>
                    <a:lnTo>
                      <a:pt x="637" y="136"/>
                    </a:lnTo>
                    <a:lnTo>
                      <a:pt x="633" y="136"/>
                    </a:lnTo>
                    <a:lnTo>
                      <a:pt x="633" y="136"/>
                    </a:lnTo>
                    <a:lnTo>
                      <a:pt x="628" y="131"/>
                    </a:lnTo>
                    <a:lnTo>
                      <a:pt x="624" y="131"/>
                    </a:lnTo>
                    <a:lnTo>
                      <a:pt x="624" y="131"/>
                    </a:lnTo>
                    <a:lnTo>
                      <a:pt x="619" y="131"/>
                    </a:lnTo>
                    <a:lnTo>
                      <a:pt x="615" y="131"/>
                    </a:lnTo>
                    <a:lnTo>
                      <a:pt x="610" y="131"/>
                    </a:lnTo>
                    <a:lnTo>
                      <a:pt x="606" y="127"/>
                    </a:lnTo>
                    <a:lnTo>
                      <a:pt x="601" y="127"/>
                    </a:lnTo>
                    <a:lnTo>
                      <a:pt x="601" y="127"/>
                    </a:lnTo>
                    <a:lnTo>
                      <a:pt x="597" y="122"/>
                    </a:lnTo>
                    <a:lnTo>
                      <a:pt x="597" y="122"/>
                    </a:lnTo>
                    <a:lnTo>
                      <a:pt x="597" y="122"/>
                    </a:lnTo>
                    <a:lnTo>
                      <a:pt x="601" y="122"/>
                    </a:lnTo>
                    <a:lnTo>
                      <a:pt x="606" y="118"/>
                    </a:lnTo>
                    <a:lnTo>
                      <a:pt x="606" y="118"/>
                    </a:lnTo>
                    <a:lnTo>
                      <a:pt x="615" y="122"/>
                    </a:lnTo>
                    <a:lnTo>
                      <a:pt x="615" y="122"/>
                    </a:lnTo>
                    <a:lnTo>
                      <a:pt x="619" y="122"/>
                    </a:lnTo>
                    <a:lnTo>
                      <a:pt x="619" y="122"/>
                    </a:lnTo>
                    <a:lnTo>
                      <a:pt x="615" y="118"/>
                    </a:lnTo>
                    <a:lnTo>
                      <a:pt x="615" y="118"/>
                    </a:lnTo>
                    <a:lnTo>
                      <a:pt x="610" y="118"/>
                    </a:lnTo>
                    <a:lnTo>
                      <a:pt x="610" y="118"/>
                    </a:lnTo>
                    <a:lnTo>
                      <a:pt x="610" y="118"/>
                    </a:lnTo>
                    <a:lnTo>
                      <a:pt x="610" y="118"/>
                    </a:lnTo>
                    <a:lnTo>
                      <a:pt x="606" y="118"/>
                    </a:lnTo>
                    <a:lnTo>
                      <a:pt x="610" y="118"/>
                    </a:lnTo>
                    <a:lnTo>
                      <a:pt x="610" y="113"/>
                    </a:lnTo>
                    <a:lnTo>
                      <a:pt x="610" y="113"/>
                    </a:lnTo>
                    <a:lnTo>
                      <a:pt x="615" y="113"/>
                    </a:lnTo>
                    <a:lnTo>
                      <a:pt x="615" y="113"/>
                    </a:lnTo>
                    <a:lnTo>
                      <a:pt x="628" y="113"/>
                    </a:lnTo>
                    <a:lnTo>
                      <a:pt x="633" y="113"/>
                    </a:lnTo>
                    <a:lnTo>
                      <a:pt x="642" y="113"/>
                    </a:lnTo>
                    <a:lnTo>
                      <a:pt x="642" y="118"/>
                    </a:lnTo>
                    <a:lnTo>
                      <a:pt x="646" y="118"/>
                    </a:lnTo>
                    <a:lnTo>
                      <a:pt x="646" y="118"/>
                    </a:lnTo>
                    <a:lnTo>
                      <a:pt x="646" y="118"/>
                    </a:lnTo>
                    <a:lnTo>
                      <a:pt x="655" y="122"/>
                    </a:lnTo>
                    <a:lnTo>
                      <a:pt x="660" y="122"/>
                    </a:lnTo>
                    <a:lnTo>
                      <a:pt x="664" y="122"/>
                    </a:lnTo>
                    <a:lnTo>
                      <a:pt x="669" y="122"/>
                    </a:lnTo>
                    <a:lnTo>
                      <a:pt x="669" y="122"/>
                    </a:lnTo>
                    <a:lnTo>
                      <a:pt x="673" y="122"/>
                    </a:lnTo>
                    <a:lnTo>
                      <a:pt x="673" y="122"/>
                    </a:lnTo>
                    <a:lnTo>
                      <a:pt x="678" y="122"/>
                    </a:lnTo>
                    <a:lnTo>
                      <a:pt x="678" y="122"/>
                    </a:lnTo>
                    <a:lnTo>
                      <a:pt x="678" y="122"/>
                    </a:lnTo>
                    <a:lnTo>
                      <a:pt x="678" y="127"/>
                    </a:lnTo>
                    <a:lnTo>
                      <a:pt x="678" y="127"/>
                    </a:lnTo>
                    <a:lnTo>
                      <a:pt x="673" y="131"/>
                    </a:lnTo>
                    <a:lnTo>
                      <a:pt x="673" y="131"/>
                    </a:lnTo>
                    <a:lnTo>
                      <a:pt x="673" y="131"/>
                    </a:lnTo>
                    <a:lnTo>
                      <a:pt x="673" y="136"/>
                    </a:lnTo>
                    <a:lnTo>
                      <a:pt x="673" y="136"/>
                    </a:lnTo>
                    <a:lnTo>
                      <a:pt x="678" y="136"/>
                    </a:lnTo>
                    <a:lnTo>
                      <a:pt x="678" y="140"/>
                    </a:lnTo>
                    <a:lnTo>
                      <a:pt x="678" y="140"/>
                    </a:lnTo>
                    <a:lnTo>
                      <a:pt x="682" y="140"/>
                    </a:lnTo>
                    <a:lnTo>
                      <a:pt x="682" y="145"/>
                    </a:lnTo>
                    <a:lnTo>
                      <a:pt x="682" y="145"/>
                    </a:lnTo>
                    <a:lnTo>
                      <a:pt x="682" y="145"/>
                    </a:lnTo>
                    <a:lnTo>
                      <a:pt x="682" y="145"/>
                    </a:lnTo>
                    <a:lnTo>
                      <a:pt x="682" y="145"/>
                    </a:lnTo>
                    <a:lnTo>
                      <a:pt x="682" y="140"/>
                    </a:lnTo>
                    <a:lnTo>
                      <a:pt x="682" y="136"/>
                    </a:lnTo>
                    <a:lnTo>
                      <a:pt x="682" y="136"/>
                    </a:lnTo>
                    <a:lnTo>
                      <a:pt x="682" y="136"/>
                    </a:lnTo>
                    <a:lnTo>
                      <a:pt x="687" y="136"/>
                    </a:lnTo>
                    <a:lnTo>
                      <a:pt x="687" y="136"/>
                    </a:lnTo>
                    <a:lnTo>
                      <a:pt x="687" y="140"/>
                    </a:lnTo>
                    <a:lnTo>
                      <a:pt x="691" y="140"/>
                    </a:lnTo>
                    <a:lnTo>
                      <a:pt x="691" y="145"/>
                    </a:lnTo>
                    <a:lnTo>
                      <a:pt x="691" y="149"/>
                    </a:lnTo>
                    <a:lnTo>
                      <a:pt x="691" y="149"/>
                    </a:lnTo>
                    <a:lnTo>
                      <a:pt x="691" y="149"/>
                    </a:lnTo>
                    <a:lnTo>
                      <a:pt x="696" y="149"/>
                    </a:lnTo>
                    <a:lnTo>
                      <a:pt x="696" y="149"/>
                    </a:lnTo>
                    <a:lnTo>
                      <a:pt x="696" y="149"/>
                    </a:lnTo>
                    <a:lnTo>
                      <a:pt x="696" y="149"/>
                    </a:lnTo>
                    <a:lnTo>
                      <a:pt x="696" y="149"/>
                    </a:lnTo>
                    <a:lnTo>
                      <a:pt x="696" y="149"/>
                    </a:lnTo>
                    <a:lnTo>
                      <a:pt x="696" y="149"/>
                    </a:lnTo>
                    <a:lnTo>
                      <a:pt x="696" y="145"/>
                    </a:lnTo>
                    <a:lnTo>
                      <a:pt x="700" y="145"/>
                    </a:lnTo>
                    <a:lnTo>
                      <a:pt x="700" y="145"/>
                    </a:lnTo>
                    <a:lnTo>
                      <a:pt x="700" y="145"/>
                    </a:lnTo>
                    <a:lnTo>
                      <a:pt x="696" y="140"/>
                    </a:lnTo>
                    <a:lnTo>
                      <a:pt x="696" y="140"/>
                    </a:lnTo>
                    <a:lnTo>
                      <a:pt x="691" y="140"/>
                    </a:lnTo>
                    <a:lnTo>
                      <a:pt x="687" y="136"/>
                    </a:lnTo>
                    <a:lnTo>
                      <a:pt x="682" y="131"/>
                    </a:lnTo>
                    <a:lnTo>
                      <a:pt x="682" y="131"/>
                    </a:lnTo>
                    <a:lnTo>
                      <a:pt x="682" y="127"/>
                    </a:lnTo>
                    <a:lnTo>
                      <a:pt x="682" y="127"/>
                    </a:lnTo>
                    <a:lnTo>
                      <a:pt x="682" y="122"/>
                    </a:lnTo>
                    <a:lnTo>
                      <a:pt x="682" y="122"/>
                    </a:lnTo>
                    <a:lnTo>
                      <a:pt x="682" y="122"/>
                    </a:lnTo>
                    <a:lnTo>
                      <a:pt x="678" y="122"/>
                    </a:lnTo>
                    <a:lnTo>
                      <a:pt x="673" y="118"/>
                    </a:lnTo>
                    <a:lnTo>
                      <a:pt x="673" y="118"/>
                    </a:lnTo>
                    <a:lnTo>
                      <a:pt x="669" y="118"/>
                    </a:lnTo>
                    <a:lnTo>
                      <a:pt x="669" y="118"/>
                    </a:lnTo>
                    <a:lnTo>
                      <a:pt x="660" y="118"/>
                    </a:lnTo>
                    <a:lnTo>
                      <a:pt x="660" y="113"/>
                    </a:lnTo>
                    <a:lnTo>
                      <a:pt x="660" y="113"/>
                    </a:lnTo>
                    <a:lnTo>
                      <a:pt x="655" y="113"/>
                    </a:lnTo>
                    <a:lnTo>
                      <a:pt x="655" y="113"/>
                    </a:lnTo>
                    <a:lnTo>
                      <a:pt x="651" y="113"/>
                    </a:lnTo>
                    <a:lnTo>
                      <a:pt x="651" y="108"/>
                    </a:lnTo>
                    <a:lnTo>
                      <a:pt x="646" y="113"/>
                    </a:lnTo>
                    <a:lnTo>
                      <a:pt x="642" y="108"/>
                    </a:lnTo>
                    <a:lnTo>
                      <a:pt x="637" y="108"/>
                    </a:lnTo>
                    <a:lnTo>
                      <a:pt x="637" y="108"/>
                    </a:lnTo>
                    <a:lnTo>
                      <a:pt x="637" y="104"/>
                    </a:lnTo>
                    <a:lnTo>
                      <a:pt x="633" y="104"/>
                    </a:lnTo>
                    <a:lnTo>
                      <a:pt x="633" y="104"/>
                    </a:lnTo>
                    <a:lnTo>
                      <a:pt x="633" y="104"/>
                    </a:lnTo>
                    <a:lnTo>
                      <a:pt x="633" y="99"/>
                    </a:lnTo>
                    <a:lnTo>
                      <a:pt x="633" y="99"/>
                    </a:lnTo>
                    <a:lnTo>
                      <a:pt x="628" y="99"/>
                    </a:lnTo>
                    <a:lnTo>
                      <a:pt x="628" y="99"/>
                    </a:lnTo>
                    <a:lnTo>
                      <a:pt x="628" y="95"/>
                    </a:lnTo>
                    <a:lnTo>
                      <a:pt x="624" y="95"/>
                    </a:lnTo>
                    <a:lnTo>
                      <a:pt x="624" y="95"/>
                    </a:lnTo>
                    <a:lnTo>
                      <a:pt x="624" y="95"/>
                    </a:lnTo>
                    <a:lnTo>
                      <a:pt x="624" y="90"/>
                    </a:lnTo>
                    <a:lnTo>
                      <a:pt x="624" y="90"/>
                    </a:lnTo>
                    <a:lnTo>
                      <a:pt x="624" y="90"/>
                    </a:lnTo>
                    <a:lnTo>
                      <a:pt x="624" y="90"/>
                    </a:lnTo>
                    <a:lnTo>
                      <a:pt x="628" y="86"/>
                    </a:lnTo>
                    <a:lnTo>
                      <a:pt x="633" y="86"/>
                    </a:lnTo>
                    <a:lnTo>
                      <a:pt x="651" y="86"/>
                    </a:lnTo>
                    <a:lnTo>
                      <a:pt x="651" y="86"/>
                    </a:lnTo>
                    <a:lnTo>
                      <a:pt x="660" y="86"/>
                    </a:lnTo>
                    <a:lnTo>
                      <a:pt x="660" y="81"/>
                    </a:lnTo>
                    <a:lnTo>
                      <a:pt x="664" y="86"/>
                    </a:lnTo>
                    <a:lnTo>
                      <a:pt x="669" y="86"/>
                    </a:lnTo>
                    <a:lnTo>
                      <a:pt x="669" y="81"/>
                    </a:lnTo>
                    <a:lnTo>
                      <a:pt x="669" y="81"/>
                    </a:lnTo>
                    <a:lnTo>
                      <a:pt x="673" y="81"/>
                    </a:lnTo>
                    <a:lnTo>
                      <a:pt x="678" y="81"/>
                    </a:lnTo>
                    <a:lnTo>
                      <a:pt x="682" y="81"/>
                    </a:lnTo>
                    <a:lnTo>
                      <a:pt x="682" y="81"/>
                    </a:lnTo>
                    <a:lnTo>
                      <a:pt x="682" y="81"/>
                    </a:lnTo>
                    <a:lnTo>
                      <a:pt x="682" y="81"/>
                    </a:lnTo>
                    <a:lnTo>
                      <a:pt x="682" y="86"/>
                    </a:lnTo>
                    <a:lnTo>
                      <a:pt x="678" y="86"/>
                    </a:lnTo>
                    <a:lnTo>
                      <a:pt x="678" y="86"/>
                    </a:lnTo>
                    <a:lnTo>
                      <a:pt x="678" y="90"/>
                    </a:lnTo>
                    <a:lnTo>
                      <a:pt x="678" y="90"/>
                    </a:lnTo>
                    <a:lnTo>
                      <a:pt x="678" y="90"/>
                    </a:lnTo>
                    <a:lnTo>
                      <a:pt x="678" y="90"/>
                    </a:lnTo>
                    <a:lnTo>
                      <a:pt x="682" y="90"/>
                    </a:lnTo>
                    <a:lnTo>
                      <a:pt x="687" y="95"/>
                    </a:lnTo>
                    <a:lnTo>
                      <a:pt x="691" y="95"/>
                    </a:lnTo>
                    <a:lnTo>
                      <a:pt x="691" y="95"/>
                    </a:lnTo>
                    <a:lnTo>
                      <a:pt x="691" y="95"/>
                    </a:lnTo>
                    <a:lnTo>
                      <a:pt x="682" y="90"/>
                    </a:lnTo>
                    <a:lnTo>
                      <a:pt x="682" y="90"/>
                    </a:lnTo>
                    <a:lnTo>
                      <a:pt x="678" y="90"/>
                    </a:lnTo>
                    <a:lnTo>
                      <a:pt x="678" y="90"/>
                    </a:lnTo>
                    <a:lnTo>
                      <a:pt x="678" y="86"/>
                    </a:lnTo>
                    <a:lnTo>
                      <a:pt x="678" y="86"/>
                    </a:lnTo>
                    <a:lnTo>
                      <a:pt x="678" y="86"/>
                    </a:lnTo>
                    <a:lnTo>
                      <a:pt x="682" y="86"/>
                    </a:lnTo>
                    <a:lnTo>
                      <a:pt x="687" y="86"/>
                    </a:lnTo>
                    <a:lnTo>
                      <a:pt x="687" y="81"/>
                    </a:lnTo>
                    <a:lnTo>
                      <a:pt x="687" y="81"/>
                    </a:lnTo>
                    <a:lnTo>
                      <a:pt x="691" y="81"/>
                    </a:lnTo>
                    <a:lnTo>
                      <a:pt x="687" y="81"/>
                    </a:lnTo>
                    <a:lnTo>
                      <a:pt x="687" y="81"/>
                    </a:lnTo>
                    <a:lnTo>
                      <a:pt x="687" y="81"/>
                    </a:lnTo>
                    <a:lnTo>
                      <a:pt x="673" y="72"/>
                    </a:lnTo>
                    <a:lnTo>
                      <a:pt x="673" y="72"/>
                    </a:lnTo>
                    <a:lnTo>
                      <a:pt x="669" y="72"/>
                    </a:lnTo>
                    <a:lnTo>
                      <a:pt x="664" y="72"/>
                    </a:lnTo>
                    <a:lnTo>
                      <a:pt x="664" y="72"/>
                    </a:lnTo>
                    <a:lnTo>
                      <a:pt x="669" y="72"/>
                    </a:lnTo>
                    <a:lnTo>
                      <a:pt x="669" y="72"/>
                    </a:lnTo>
                    <a:lnTo>
                      <a:pt x="673" y="72"/>
                    </a:lnTo>
                    <a:lnTo>
                      <a:pt x="673" y="72"/>
                    </a:lnTo>
                    <a:lnTo>
                      <a:pt x="678" y="72"/>
                    </a:lnTo>
                    <a:lnTo>
                      <a:pt x="678" y="72"/>
                    </a:lnTo>
                    <a:lnTo>
                      <a:pt x="673" y="68"/>
                    </a:lnTo>
                    <a:lnTo>
                      <a:pt x="669" y="68"/>
                    </a:lnTo>
                    <a:lnTo>
                      <a:pt x="664" y="68"/>
                    </a:lnTo>
                    <a:lnTo>
                      <a:pt x="664" y="68"/>
                    </a:lnTo>
                    <a:lnTo>
                      <a:pt x="660" y="68"/>
                    </a:lnTo>
                    <a:lnTo>
                      <a:pt x="660" y="63"/>
                    </a:lnTo>
                    <a:lnTo>
                      <a:pt x="660" y="63"/>
                    </a:lnTo>
                    <a:lnTo>
                      <a:pt x="660" y="63"/>
                    </a:lnTo>
                    <a:lnTo>
                      <a:pt x="660" y="63"/>
                    </a:lnTo>
                    <a:lnTo>
                      <a:pt x="669" y="68"/>
                    </a:lnTo>
                    <a:lnTo>
                      <a:pt x="669" y="63"/>
                    </a:lnTo>
                    <a:lnTo>
                      <a:pt x="669" y="63"/>
                    </a:lnTo>
                    <a:lnTo>
                      <a:pt x="669" y="59"/>
                    </a:lnTo>
                    <a:lnTo>
                      <a:pt x="669" y="59"/>
                    </a:lnTo>
                    <a:lnTo>
                      <a:pt x="669" y="59"/>
                    </a:lnTo>
                    <a:lnTo>
                      <a:pt x="664" y="59"/>
                    </a:lnTo>
                    <a:lnTo>
                      <a:pt x="664" y="59"/>
                    </a:lnTo>
                    <a:lnTo>
                      <a:pt x="664" y="59"/>
                    </a:lnTo>
                    <a:lnTo>
                      <a:pt x="664" y="59"/>
                    </a:lnTo>
                    <a:lnTo>
                      <a:pt x="664" y="54"/>
                    </a:lnTo>
                    <a:lnTo>
                      <a:pt x="669" y="59"/>
                    </a:lnTo>
                    <a:lnTo>
                      <a:pt x="678" y="54"/>
                    </a:lnTo>
                    <a:lnTo>
                      <a:pt x="678" y="54"/>
                    </a:lnTo>
                    <a:lnTo>
                      <a:pt x="682" y="50"/>
                    </a:lnTo>
                    <a:lnTo>
                      <a:pt x="682" y="50"/>
                    </a:lnTo>
                    <a:lnTo>
                      <a:pt x="687" y="50"/>
                    </a:lnTo>
                    <a:lnTo>
                      <a:pt x="696" y="45"/>
                    </a:lnTo>
                    <a:lnTo>
                      <a:pt x="700" y="45"/>
                    </a:lnTo>
                    <a:lnTo>
                      <a:pt x="700" y="45"/>
                    </a:lnTo>
                    <a:lnTo>
                      <a:pt x="705" y="45"/>
                    </a:lnTo>
                    <a:lnTo>
                      <a:pt x="709" y="41"/>
                    </a:lnTo>
                    <a:lnTo>
                      <a:pt x="714" y="41"/>
                    </a:lnTo>
                    <a:lnTo>
                      <a:pt x="718" y="41"/>
                    </a:lnTo>
                    <a:lnTo>
                      <a:pt x="718" y="41"/>
                    </a:lnTo>
                    <a:lnTo>
                      <a:pt x="714" y="41"/>
                    </a:lnTo>
                    <a:lnTo>
                      <a:pt x="714" y="41"/>
                    </a:lnTo>
                    <a:lnTo>
                      <a:pt x="714" y="41"/>
                    </a:lnTo>
                    <a:lnTo>
                      <a:pt x="714" y="41"/>
                    </a:lnTo>
                    <a:lnTo>
                      <a:pt x="709" y="41"/>
                    </a:lnTo>
                    <a:lnTo>
                      <a:pt x="709" y="41"/>
                    </a:lnTo>
                    <a:lnTo>
                      <a:pt x="709" y="41"/>
                    </a:lnTo>
                    <a:lnTo>
                      <a:pt x="709" y="41"/>
                    </a:lnTo>
                    <a:lnTo>
                      <a:pt x="709" y="41"/>
                    </a:lnTo>
                    <a:lnTo>
                      <a:pt x="705" y="41"/>
                    </a:lnTo>
                    <a:lnTo>
                      <a:pt x="705" y="36"/>
                    </a:lnTo>
                    <a:lnTo>
                      <a:pt x="709" y="36"/>
                    </a:lnTo>
                    <a:lnTo>
                      <a:pt x="709" y="36"/>
                    </a:lnTo>
                    <a:lnTo>
                      <a:pt x="709" y="36"/>
                    </a:lnTo>
                    <a:lnTo>
                      <a:pt x="714" y="36"/>
                    </a:lnTo>
                    <a:lnTo>
                      <a:pt x="714" y="36"/>
                    </a:lnTo>
                    <a:lnTo>
                      <a:pt x="718" y="36"/>
                    </a:lnTo>
                    <a:lnTo>
                      <a:pt x="718" y="36"/>
                    </a:lnTo>
                    <a:lnTo>
                      <a:pt x="718" y="36"/>
                    </a:lnTo>
                    <a:lnTo>
                      <a:pt x="718" y="36"/>
                    </a:lnTo>
                    <a:lnTo>
                      <a:pt x="728" y="36"/>
                    </a:lnTo>
                    <a:lnTo>
                      <a:pt x="728" y="36"/>
                    </a:lnTo>
                    <a:lnTo>
                      <a:pt x="732" y="36"/>
                    </a:lnTo>
                    <a:lnTo>
                      <a:pt x="732" y="36"/>
                    </a:lnTo>
                    <a:lnTo>
                      <a:pt x="737" y="36"/>
                    </a:lnTo>
                    <a:lnTo>
                      <a:pt x="737" y="36"/>
                    </a:lnTo>
                    <a:lnTo>
                      <a:pt x="737" y="41"/>
                    </a:lnTo>
                    <a:lnTo>
                      <a:pt x="737" y="41"/>
                    </a:lnTo>
                    <a:lnTo>
                      <a:pt x="737" y="36"/>
                    </a:lnTo>
                    <a:lnTo>
                      <a:pt x="741" y="36"/>
                    </a:lnTo>
                    <a:lnTo>
                      <a:pt x="741" y="36"/>
                    </a:lnTo>
                    <a:lnTo>
                      <a:pt x="746" y="36"/>
                    </a:lnTo>
                    <a:lnTo>
                      <a:pt x="746" y="41"/>
                    </a:lnTo>
                    <a:lnTo>
                      <a:pt x="746" y="36"/>
                    </a:lnTo>
                    <a:lnTo>
                      <a:pt x="750" y="36"/>
                    </a:lnTo>
                    <a:lnTo>
                      <a:pt x="750" y="36"/>
                    </a:lnTo>
                    <a:lnTo>
                      <a:pt x="750" y="36"/>
                    </a:lnTo>
                    <a:lnTo>
                      <a:pt x="755" y="36"/>
                    </a:lnTo>
                    <a:lnTo>
                      <a:pt x="750" y="36"/>
                    </a:lnTo>
                    <a:lnTo>
                      <a:pt x="755" y="36"/>
                    </a:lnTo>
                    <a:lnTo>
                      <a:pt x="755" y="32"/>
                    </a:lnTo>
                    <a:lnTo>
                      <a:pt x="755" y="32"/>
                    </a:lnTo>
                    <a:lnTo>
                      <a:pt x="755" y="32"/>
                    </a:lnTo>
                    <a:lnTo>
                      <a:pt x="759" y="32"/>
                    </a:lnTo>
                    <a:lnTo>
                      <a:pt x="759" y="32"/>
                    </a:lnTo>
                    <a:lnTo>
                      <a:pt x="764" y="32"/>
                    </a:lnTo>
                    <a:lnTo>
                      <a:pt x="764" y="32"/>
                    </a:lnTo>
                    <a:lnTo>
                      <a:pt x="768" y="32"/>
                    </a:lnTo>
                    <a:lnTo>
                      <a:pt x="773" y="32"/>
                    </a:lnTo>
                    <a:lnTo>
                      <a:pt x="773" y="32"/>
                    </a:lnTo>
                    <a:lnTo>
                      <a:pt x="773" y="36"/>
                    </a:lnTo>
                    <a:lnTo>
                      <a:pt x="773" y="36"/>
                    </a:lnTo>
                    <a:lnTo>
                      <a:pt x="773" y="36"/>
                    </a:lnTo>
                    <a:lnTo>
                      <a:pt x="773" y="41"/>
                    </a:lnTo>
                    <a:lnTo>
                      <a:pt x="777" y="41"/>
                    </a:lnTo>
                    <a:lnTo>
                      <a:pt x="777" y="36"/>
                    </a:lnTo>
                    <a:lnTo>
                      <a:pt x="777" y="36"/>
                    </a:lnTo>
                    <a:lnTo>
                      <a:pt x="777" y="36"/>
                    </a:lnTo>
                    <a:lnTo>
                      <a:pt x="773" y="32"/>
                    </a:lnTo>
                    <a:lnTo>
                      <a:pt x="768" y="32"/>
                    </a:lnTo>
                    <a:lnTo>
                      <a:pt x="764" y="32"/>
                    </a:lnTo>
                    <a:lnTo>
                      <a:pt x="759" y="27"/>
                    </a:lnTo>
                    <a:lnTo>
                      <a:pt x="759" y="27"/>
                    </a:lnTo>
                    <a:lnTo>
                      <a:pt x="755" y="27"/>
                    </a:lnTo>
                    <a:lnTo>
                      <a:pt x="755" y="27"/>
                    </a:lnTo>
                    <a:lnTo>
                      <a:pt x="764" y="27"/>
                    </a:lnTo>
                    <a:lnTo>
                      <a:pt x="764" y="27"/>
                    </a:lnTo>
                    <a:lnTo>
                      <a:pt x="768" y="27"/>
                    </a:lnTo>
                    <a:lnTo>
                      <a:pt x="773" y="27"/>
                    </a:lnTo>
                    <a:lnTo>
                      <a:pt x="777" y="27"/>
                    </a:lnTo>
                    <a:lnTo>
                      <a:pt x="777" y="27"/>
                    </a:lnTo>
                    <a:lnTo>
                      <a:pt x="782" y="27"/>
                    </a:lnTo>
                    <a:lnTo>
                      <a:pt x="782" y="27"/>
                    </a:lnTo>
                    <a:lnTo>
                      <a:pt x="777" y="23"/>
                    </a:lnTo>
                    <a:lnTo>
                      <a:pt x="777" y="23"/>
                    </a:lnTo>
                    <a:lnTo>
                      <a:pt x="773" y="23"/>
                    </a:lnTo>
                    <a:lnTo>
                      <a:pt x="773" y="23"/>
                    </a:lnTo>
                    <a:lnTo>
                      <a:pt x="773" y="23"/>
                    </a:lnTo>
                    <a:lnTo>
                      <a:pt x="773" y="23"/>
                    </a:lnTo>
                    <a:lnTo>
                      <a:pt x="768" y="18"/>
                    </a:lnTo>
                    <a:lnTo>
                      <a:pt x="768" y="18"/>
                    </a:lnTo>
                    <a:lnTo>
                      <a:pt x="768" y="18"/>
                    </a:lnTo>
                    <a:lnTo>
                      <a:pt x="768" y="18"/>
                    </a:lnTo>
                    <a:lnTo>
                      <a:pt x="768" y="14"/>
                    </a:lnTo>
                    <a:lnTo>
                      <a:pt x="768" y="14"/>
                    </a:lnTo>
                    <a:lnTo>
                      <a:pt x="773" y="9"/>
                    </a:lnTo>
                    <a:lnTo>
                      <a:pt x="773" y="4"/>
                    </a:lnTo>
                    <a:lnTo>
                      <a:pt x="777" y="4"/>
                    </a:lnTo>
                    <a:lnTo>
                      <a:pt x="777" y="4"/>
                    </a:lnTo>
                    <a:lnTo>
                      <a:pt x="782" y="4"/>
                    </a:lnTo>
                    <a:lnTo>
                      <a:pt x="782" y="0"/>
                    </a:lnTo>
                    <a:lnTo>
                      <a:pt x="791"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9" name="Freeform 140"/>
              <p:cNvSpPr>
                <a:spLocks/>
              </p:cNvSpPr>
              <p:nvPr/>
            </p:nvSpPr>
            <p:spPr bwMode="auto">
              <a:xfrm>
                <a:off x="5065713" y="2981326"/>
                <a:ext cx="58738" cy="50800"/>
              </a:xfrm>
              <a:custGeom>
                <a:avLst/>
                <a:gdLst>
                  <a:gd name="T0" fmla="*/ 37 w 37"/>
                  <a:gd name="T1" fmla="*/ 9 h 32"/>
                  <a:gd name="T2" fmla="*/ 37 w 37"/>
                  <a:gd name="T3" fmla="*/ 14 h 32"/>
                  <a:gd name="T4" fmla="*/ 37 w 37"/>
                  <a:gd name="T5" fmla="*/ 18 h 32"/>
                  <a:gd name="T6" fmla="*/ 37 w 37"/>
                  <a:gd name="T7" fmla="*/ 18 h 32"/>
                  <a:gd name="T8" fmla="*/ 37 w 37"/>
                  <a:gd name="T9" fmla="*/ 23 h 32"/>
                  <a:gd name="T10" fmla="*/ 37 w 37"/>
                  <a:gd name="T11" fmla="*/ 23 h 32"/>
                  <a:gd name="T12" fmla="*/ 32 w 37"/>
                  <a:gd name="T13" fmla="*/ 23 h 32"/>
                  <a:gd name="T14" fmla="*/ 32 w 37"/>
                  <a:gd name="T15" fmla="*/ 27 h 32"/>
                  <a:gd name="T16" fmla="*/ 32 w 37"/>
                  <a:gd name="T17" fmla="*/ 23 h 32"/>
                  <a:gd name="T18" fmla="*/ 28 w 37"/>
                  <a:gd name="T19" fmla="*/ 23 h 32"/>
                  <a:gd name="T20" fmla="*/ 23 w 37"/>
                  <a:gd name="T21" fmla="*/ 23 h 32"/>
                  <a:gd name="T22" fmla="*/ 23 w 37"/>
                  <a:gd name="T23" fmla="*/ 27 h 32"/>
                  <a:gd name="T24" fmla="*/ 23 w 37"/>
                  <a:gd name="T25" fmla="*/ 23 h 32"/>
                  <a:gd name="T26" fmla="*/ 19 w 37"/>
                  <a:gd name="T27" fmla="*/ 27 h 32"/>
                  <a:gd name="T28" fmla="*/ 19 w 37"/>
                  <a:gd name="T29" fmla="*/ 32 h 32"/>
                  <a:gd name="T30" fmla="*/ 19 w 37"/>
                  <a:gd name="T31" fmla="*/ 32 h 32"/>
                  <a:gd name="T32" fmla="*/ 14 w 37"/>
                  <a:gd name="T33" fmla="*/ 32 h 32"/>
                  <a:gd name="T34" fmla="*/ 9 w 37"/>
                  <a:gd name="T35" fmla="*/ 32 h 32"/>
                  <a:gd name="T36" fmla="*/ 9 w 37"/>
                  <a:gd name="T37" fmla="*/ 27 h 32"/>
                  <a:gd name="T38" fmla="*/ 5 w 37"/>
                  <a:gd name="T39" fmla="*/ 27 h 32"/>
                  <a:gd name="T40" fmla="*/ 5 w 37"/>
                  <a:gd name="T41" fmla="*/ 32 h 32"/>
                  <a:gd name="T42" fmla="*/ 0 w 37"/>
                  <a:gd name="T43" fmla="*/ 32 h 32"/>
                  <a:gd name="T44" fmla="*/ 0 w 37"/>
                  <a:gd name="T45" fmla="*/ 27 h 32"/>
                  <a:gd name="T46" fmla="*/ 5 w 37"/>
                  <a:gd name="T47" fmla="*/ 23 h 32"/>
                  <a:gd name="T48" fmla="*/ 5 w 37"/>
                  <a:gd name="T49" fmla="*/ 23 h 32"/>
                  <a:gd name="T50" fmla="*/ 5 w 37"/>
                  <a:gd name="T51" fmla="*/ 18 h 32"/>
                  <a:gd name="T52" fmla="*/ 5 w 37"/>
                  <a:gd name="T53" fmla="*/ 14 h 32"/>
                  <a:gd name="T54" fmla="*/ 9 w 37"/>
                  <a:gd name="T55" fmla="*/ 14 h 32"/>
                  <a:gd name="T56" fmla="*/ 9 w 37"/>
                  <a:gd name="T57" fmla="*/ 9 h 32"/>
                  <a:gd name="T58" fmla="*/ 14 w 37"/>
                  <a:gd name="T59" fmla="*/ 9 h 32"/>
                  <a:gd name="T60" fmla="*/ 14 w 37"/>
                  <a:gd name="T61" fmla="*/ 5 h 32"/>
                  <a:gd name="T62" fmla="*/ 19 w 37"/>
                  <a:gd name="T63" fmla="*/ 5 h 32"/>
                  <a:gd name="T64" fmla="*/ 19 w 37"/>
                  <a:gd name="T65" fmla="*/ 9 h 32"/>
                  <a:gd name="T66" fmla="*/ 23 w 37"/>
                  <a:gd name="T67" fmla="*/ 9 h 32"/>
                  <a:gd name="T68" fmla="*/ 23 w 37"/>
                  <a:gd name="T69" fmla="*/ 5 h 32"/>
                  <a:gd name="T70" fmla="*/ 28 w 37"/>
                  <a:gd name="T71" fmla="*/ 5 h 32"/>
                  <a:gd name="T72" fmla="*/ 28 w 37"/>
                  <a:gd name="T73" fmla="*/ 0 h 32"/>
                  <a:gd name="T74" fmla="*/ 28 w 37"/>
                  <a:gd name="T75" fmla="*/ 0 h 32"/>
                  <a:gd name="T76" fmla="*/ 32 w 37"/>
                  <a:gd name="T77" fmla="*/ 0 h 32"/>
                  <a:gd name="T78" fmla="*/ 32 w 37"/>
                  <a:gd name="T79" fmla="*/ 0 h 32"/>
                  <a:gd name="T80" fmla="*/ 32 w 37"/>
                  <a:gd name="T81" fmla="*/ 5 h 32"/>
                  <a:gd name="T82" fmla="*/ 37 w 37"/>
                  <a:gd name="T8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32">
                    <a:moveTo>
                      <a:pt x="37" y="9"/>
                    </a:moveTo>
                    <a:lnTo>
                      <a:pt x="37" y="9"/>
                    </a:lnTo>
                    <a:lnTo>
                      <a:pt x="37" y="9"/>
                    </a:lnTo>
                    <a:lnTo>
                      <a:pt x="37" y="14"/>
                    </a:lnTo>
                    <a:lnTo>
                      <a:pt x="37" y="14"/>
                    </a:lnTo>
                    <a:lnTo>
                      <a:pt x="37" y="18"/>
                    </a:lnTo>
                    <a:lnTo>
                      <a:pt x="37" y="18"/>
                    </a:lnTo>
                    <a:lnTo>
                      <a:pt x="37" y="18"/>
                    </a:lnTo>
                    <a:lnTo>
                      <a:pt x="37" y="23"/>
                    </a:lnTo>
                    <a:lnTo>
                      <a:pt x="37" y="23"/>
                    </a:lnTo>
                    <a:lnTo>
                      <a:pt x="37" y="23"/>
                    </a:lnTo>
                    <a:lnTo>
                      <a:pt x="37" y="23"/>
                    </a:lnTo>
                    <a:lnTo>
                      <a:pt x="37" y="23"/>
                    </a:lnTo>
                    <a:lnTo>
                      <a:pt x="32" y="23"/>
                    </a:lnTo>
                    <a:lnTo>
                      <a:pt x="32" y="27"/>
                    </a:lnTo>
                    <a:lnTo>
                      <a:pt x="32" y="27"/>
                    </a:lnTo>
                    <a:lnTo>
                      <a:pt x="32" y="27"/>
                    </a:lnTo>
                    <a:lnTo>
                      <a:pt x="32" y="23"/>
                    </a:lnTo>
                    <a:lnTo>
                      <a:pt x="28" y="23"/>
                    </a:lnTo>
                    <a:lnTo>
                      <a:pt x="28" y="23"/>
                    </a:lnTo>
                    <a:lnTo>
                      <a:pt x="28" y="23"/>
                    </a:lnTo>
                    <a:lnTo>
                      <a:pt x="23" y="23"/>
                    </a:lnTo>
                    <a:lnTo>
                      <a:pt x="23" y="27"/>
                    </a:lnTo>
                    <a:lnTo>
                      <a:pt x="23" y="27"/>
                    </a:lnTo>
                    <a:lnTo>
                      <a:pt x="23" y="27"/>
                    </a:lnTo>
                    <a:lnTo>
                      <a:pt x="23" y="23"/>
                    </a:lnTo>
                    <a:lnTo>
                      <a:pt x="23" y="23"/>
                    </a:lnTo>
                    <a:lnTo>
                      <a:pt x="19" y="27"/>
                    </a:lnTo>
                    <a:lnTo>
                      <a:pt x="19" y="32"/>
                    </a:lnTo>
                    <a:lnTo>
                      <a:pt x="19" y="32"/>
                    </a:lnTo>
                    <a:lnTo>
                      <a:pt x="19" y="32"/>
                    </a:lnTo>
                    <a:lnTo>
                      <a:pt x="19" y="32"/>
                    </a:lnTo>
                    <a:lnTo>
                      <a:pt x="14" y="32"/>
                    </a:lnTo>
                    <a:lnTo>
                      <a:pt x="14" y="32"/>
                    </a:lnTo>
                    <a:lnTo>
                      <a:pt x="9" y="32"/>
                    </a:lnTo>
                    <a:lnTo>
                      <a:pt x="9" y="32"/>
                    </a:lnTo>
                    <a:lnTo>
                      <a:pt x="9" y="32"/>
                    </a:lnTo>
                    <a:lnTo>
                      <a:pt x="9" y="27"/>
                    </a:lnTo>
                    <a:lnTo>
                      <a:pt x="5" y="27"/>
                    </a:lnTo>
                    <a:lnTo>
                      <a:pt x="5" y="27"/>
                    </a:lnTo>
                    <a:lnTo>
                      <a:pt x="5" y="32"/>
                    </a:lnTo>
                    <a:lnTo>
                      <a:pt x="5" y="32"/>
                    </a:lnTo>
                    <a:lnTo>
                      <a:pt x="5" y="32"/>
                    </a:lnTo>
                    <a:lnTo>
                      <a:pt x="0" y="32"/>
                    </a:lnTo>
                    <a:lnTo>
                      <a:pt x="0" y="27"/>
                    </a:lnTo>
                    <a:lnTo>
                      <a:pt x="0" y="27"/>
                    </a:lnTo>
                    <a:lnTo>
                      <a:pt x="0" y="27"/>
                    </a:lnTo>
                    <a:lnTo>
                      <a:pt x="5" y="23"/>
                    </a:lnTo>
                    <a:lnTo>
                      <a:pt x="5" y="23"/>
                    </a:lnTo>
                    <a:lnTo>
                      <a:pt x="5" y="23"/>
                    </a:lnTo>
                    <a:lnTo>
                      <a:pt x="5" y="23"/>
                    </a:lnTo>
                    <a:lnTo>
                      <a:pt x="5" y="18"/>
                    </a:lnTo>
                    <a:lnTo>
                      <a:pt x="5" y="18"/>
                    </a:lnTo>
                    <a:lnTo>
                      <a:pt x="5" y="14"/>
                    </a:lnTo>
                    <a:lnTo>
                      <a:pt x="5" y="14"/>
                    </a:lnTo>
                    <a:lnTo>
                      <a:pt x="9" y="14"/>
                    </a:lnTo>
                    <a:lnTo>
                      <a:pt x="9" y="9"/>
                    </a:lnTo>
                    <a:lnTo>
                      <a:pt x="9" y="9"/>
                    </a:lnTo>
                    <a:lnTo>
                      <a:pt x="9" y="9"/>
                    </a:lnTo>
                    <a:lnTo>
                      <a:pt x="14" y="9"/>
                    </a:lnTo>
                    <a:lnTo>
                      <a:pt x="14" y="5"/>
                    </a:lnTo>
                    <a:lnTo>
                      <a:pt x="14" y="5"/>
                    </a:lnTo>
                    <a:lnTo>
                      <a:pt x="14" y="5"/>
                    </a:lnTo>
                    <a:lnTo>
                      <a:pt x="19" y="5"/>
                    </a:lnTo>
                    <a:lnTo>
                      <a:pt x="19" y="5"/>
                    </a:lnTo>
                    <a:lnTo>
                      <a:pt x="19" y="9"/>
                    </a:lnTo>
                    <a:lnTo>
                      <a:pt x="19" y="9"/>
                    </a:lnTo>
                    <a:lnTo>
                      <a:pt x="23" y="9"/>
                    </a:lnTo>
                    <a:lnTo>
                      <a:pt x="23" y="9"/>
                    </a:lnTo>
                    <a:lnTo>
                      <a:pt x="23" y="5"/>
                    </a:lnTo>
                    <a:lnTo>
                      <a:pt x="23" y="5"/>
                    </a:lnTo>
                    <a:lnTo>
                      <a:pt x="28" y="5"/>
                    </a:lnTo>
                    <a:lnTo>
                      <a:pt x="28" y="0"/>
                    </a:lnTo>
                    <a:lnTo>
                      <a:pt x="28" y="0"/>
                    </a:lnTo>
                    <a:lnTo>
                      <a:pt x="28" y="0"/>
                    </a:lnTo>
                    <a:lnTo>
                      <a:pt x="28" y="0"/>
                    </a:lnTo>
                    <a:lnTo>
                      <a:pt x="32" y="0"/>
                    </a:lnTo>
                    <a:lnTo>
                      <a:pt x="32" y="0"/>
                    </a:lnTo>
                    <a:lnTo>
                      <a:pt x="32" y="0"/>
                    </a:lnTo>
                    <a:lnTo>
                      <a:pt x="32" y="0"/>
                    </a:lnTo>
                    <a:lnTo>
                      <a:pt x="32" y="5"/>
                    </a:lnTo>
                    <a:lnTo>
                      <a:pt x="32" y="5"/>
                    </a:lnTo>
                    <a:lnTo>
                      <a:pt x="37" y="5"/>
                    </a:lnTo>
                    <a:lnTo>
                      <a:pt x="37"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0" name="Freeform 141"/>
              <p:cNvSpPr>
                <a:spLocks/>
              </p:cNvSpPr>
              <p:nvPr/>
            </p:nvSpPr>
            <p:spPr bwMode="auto">
              <a:xfrm>
                <a:off x="3811588" y="2120901"/>
                <a:ext cx="242888" cy="207963"/>
              </a:xfrm>
              <a:custGeom>
                <a:avLst/>
                <a:gdLst>
                  <a:gd name="T0" fmla="*/ 149 w 153"/>
                  <a:gd name="T1" fmla="*/ 18 h 131"/>
                  <a:gd name="T2" fmla="*/ 149 w 153"/>
                  <a:gd name="T3" fmla="*/ 31 h 131"/>
                  <a:gd name="T4" fmla="*/ 135 w 153"/>
                  <a:gd name="T5" fmla="*/ 31 h 131"/>
                  <a:gd name="T6" fmla="*/ 126 w 153"/>
                  <a:gd name="T7" fmla="*/ 31 h 131"/>
                  <a:gd name="T8" fmla="*/ 113 w 153"/>
                  <a:gd name="T9" fmla="*/ 31 h 131"/>
                  <a:gd name="T10" fmla="*/ 99 w 153"/>
                  <a:gd name="T11" fmla="*/ 31 h 131"/>
                  <a:gd name="T12" fmla="*/ 95 w 153"/>
                  <a:gd name="T13" fmla="*/ 36 h 131"/>
                  <a:gd name="T14" fmla="*/ 95 w 153"/>
                  <a:gd name="T15" fmla="*/ 49 h 131"/>
                  <a:gd name="T16" fmla="*/ 95 w 153"/>
                  <a:gd name="T17" fmla="*/ 58 h 131"/>
                  <a:gd name="T18" fmla="*/ 90 w 153"/>
                  <a:gd name="T19" fmla="*/ 67 h 131"/>
                  <a:gd name="T20" fmla="*/ 90 w 153"/>
                  <a:gd name="T21" fmla="*/ 76 h 131"/>
                  <a:gd name="T22" fmla="*/ 86 w 153"/>
                  <a:gd name="T23" fmla="*/ 81 h 131"/>
                  <a:gd name="T24" fmla="*/ 77 w 153"/>
                  <a:gd name="T25" fmla="*/ 85 h 131"/>
                  <a:gd name="T26" fmla="*/ 72 w 153"/>
                  <a:gd name="T27" fmla="*/ 94 h 131"/>
                  <a:gd name="T28" fmla="*/ 72 w 153"/>
                  <a:gd name="T29" fmla="*/ 99 h 131"/>
                  <a:gd name="T30" fmla="*/ 72 w 153"/>
                  <a:gd name="T31" fmla="*/ 108 h 131"/>
                  <a:gd name="T32" fmla="*/ 72 w 153"/>
                  <a:gd name="T33" fmla="*/ 122 h 131"/>
                  <a:gd name="T34" fmla="*/ 59 w 153"/>
                  <a:gd name="T35" fmla="*/ 122 h 131"/>
                  <a:gd name="T36" fmla="*/ 41 w 153"/>
                  <a:gd name="T37" fmla="*/ 122 h 131"/>
                  <a:gd name="T38" fmla="*/ 27 w 153"/>
                  <a:gd name="T39" fmla="*/ 122 h 131"/>
                  <a:gd name="T40" fmla="*/ 9 w 153"/>
                  <a:gd name="T41" fmla="*/ 122 h 131"/>
                  <a:gd name="T42" fmla="*/ 4 w 153"/>
                  <a:gd name="T43" fmla="*/ 126 h 131"/>
                  <a:gd name="T44" fmla="*/ 4 w 153"/>
                  <a:gd name="T45" fmla="*/ 117 h 131"/>
                  <a:gd name="T46" fmla="*/ 9 w 153"/>
                  <a:gd name="T47" fmla="*/ 117 h 131"/>
                  <a:gd name="T48" fmla="*/ 22 w 153"/>
                  <a:gd name="T49" fmla="*/ 117 h 131"/>
                  <a:gd name="T50" fmla="*/ 31 w 153"/>
                  <a:gd name="T51" fmla="*/ 117 h 131"/>
                  <a:gd name="T52" fmla="*/ 41 w 153"/>
                  <a:gd name="T53" fmla="*/ 117 h 131"/>
                  <a:gd name="T54" fmla="*/ 45 w 153"/>
                  <a:gd name="T55" fmla="*/ 113 h 131"/>
                  <a:gd name="T56" fmla="*/ 50 w 153"/>
                  <a:gd name="T57" fmla="*/ 108 h 131"/>
                  <a:gd name="T58" fmla="*/ 50 w 153"/>
                  <a:gd name="T59" fmla="*/ 104 h 131"/>
                  <a:gd name="T60" fmla="*/ 54 w 153"/>
                  <a:gd name="T61" fmla="*/ 94 h 131"/>
                  <a:gd name="T62" fmla="*/ 54 w 153"/>
                  <a:gd name="T63" fmla="*/ 85 h 131"/>
                  <a:gd name="T64" fmla="*/ 59 w 153"/>
                  <a:gd name="T65" fmla="*/ 76 h 131"/>
                  <a:gd name="T66" fmla="*/ 63 w 153"/>
                  <a:gd name="T67" fmla="*/ 72 h 131"/>
                  <a:gd name="T68" fmla="*/ 72 w 153"/>
                  <a:gd name="T69" fmla="*/ 72 h 131"/>
                  <a:gd name="T70" fmla="*/ 72 w 153"/>
                  <a:gd name="T71" fmla="*/ 63 h 131"/>
                  <a:gd name="T72" fmla="*/ 77 w 153"/>
                  <a:gd name="T73" fmla="*/ 58 h 131"/>
                  <a:gd name="T74" fmla="*/ 86 w 153"/>
                  <a:gd name="T75" fmla="*/ 54 h 131"/>
                  <a:gd name="T76" fmla="*/ 86 w 153"/>
                  <a:gd name="T77" fmla="*/ 49 h 131"/>
                  <a:gd name="T78" fmla="*/ 90 w 153"/>
                  <a:gd name="T79" fmla="*/ 40 h 131"/>
                  <a:gd name="T80" fmla="*/ 95 w 153"/>
                  <a:gd name="T81" fmla="*/ 36 h 131"/>
                  <a:gd name="T82" fmla="*/ 95 w 153"/>
                  <a:gd name="T83" fmla="*/ 31 h 131"/>
                  <a:gd name="T84" fmla="*/ 99 w 153"/>
                  <a:gd name="T85" fmla="*/ 31 h 131"/>
                  <a:gd name="T86" fmla="*/ 104 w 153"/>
                  <a:gd name="T87" fmla="*/ 27 h 131"/>
                  <a:gd name="T88" fmla="*/ 104 w 153"/>
                  <a:gd name="T89" fmla="*/ 22 h 131"/>
                  <a:gd name="T90" fmla="*/ 108 w 153"/>
                  <a:gd name="T91" fmla="*/ 18 h 131"/>
                  <a:gd name="T92" fmla="*/ 113 w 153"/>
                  <a:gd name="T93" fmla="*/ 13 h 131"/>
                  <a:gd name="T94" fmla="*/ 117 w 153"/>
                  <a:gd name="T95" fmla="*/ 13 h 131"/>
                  <a:gd name="T96" fmla="*/ 126 w 153"/>
                  <a:gd name="T97" fmla="*/ 18 h 131"/>
                  <a:gd name="T98" fmla="*/ 126 w 153"/>
                  <a:gd name="T99" fmla="*/ 13 h 131"/>
                  <a:gd name="T100" fmla="*/ 135 w 153"/>
                  <a:gd name="T101" fmla="*/ 18 h 131"/>
                  <a:gd name="T102" fmla="*/ 140 w 153"/>
                  <a:gd name="T103" fmla="*/ 13 h 131"/>
                  <a:gd name="T104" fmla="*/ 144 w 153"/>
                  <a:gd name="T105" fmla="*/ 13 h 131"/>
                  <a:gd name="T106" fmla="*/ 149 w 153"/>
                  <a:gd name="T107" fmla="*/ 9 h 131"/>
                  <a:gd name="T108" fmla="*/ 149 w 153"/>
                  <a:gd name="T109" fmla="*/ 9 h 131"/>
                  <a:gd name="T110" fmla="*/ 149 w 153"/>
                  <a:gd name="T111" fmla="*/ 4 h 131"/>
                  <a:gd name="T112" fmla="*/ 153 w 153"/>
                  <a:gd name="T113" fmla="*/ 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3" h="131">
                    <a:moveTo>
                      <a:pt x="153" y="13"/>
                    </a:moveTo>
                    <a:lnTo>
                      <a:pt x="153" y="13"/>
                    </a:lnTo>
                    <a:lnTo>
                      <a:pt x="149" y="13"/>
                    </a:lnTo>
                    <a:lnTo>
                      <a:pt x="149" y="18"/>
                    </a:lnTo>
                    <a:lnTo>
                      <a:pt x="149" y="22"/>
                    </a:lnTo>
                    <a:lnTo>
                      <a:pt x="149" y="27"/>
                    </a:lnTo>
                    <a:lnTo>
                      <a:pt x="149" y="31"/>
                    </a:lnTo>
                    <a:lnTo>
                      <a:pt x="149" y="31"/>
                    </a:lnTo>
                    <a:lnTo>
                      <a:pt x="144" y="31"/>
                    </a:lnTo>
                    <a:lnTo>
                      <a:pt x="144" y="31"/>
                    </a:lnTo>
                    <a:lnTo>
                      <a:pt x="140" y="31"/>
                    </a:lnTo>
                    <a:lnTo>
                      <a:pt x="135" y="31"/>
                    </a:lnTo>
                    <a:lnTo>
                      <a:pt x="135" y="31"/>
                    </a:lnTo>
                    <a:lnTo>
                      <a:pt x="131" y="31"/>
                    </a:lnTo>
                    <a:lnTo>
                      <a:pt x="126" y="31"/>
                    </a:lnTo>
                    <a:lnTo>
                      <a:pt x="126" y="31"/>
                    </a:lnTo>
                    <a:lnTo>
                      <a:pt x="122" y="31"/>
                    </a:lnTo>
                    <a:lnTo>
                      <a:pt x="117" y="31"/>
                    </a:lnTo>
                    <a:lnTo>
                      <a:pt x="117" y="31"/>
                    </a:lnTo>
                    <a:lnTo>
                      <a:pt x="113" y="31"/>
                    </a:lnTo>
                    <a:lnTo>
                      <a:pt x="108" y="31"/>
                    </a:lnTo>
                    <a:lnTo>
                      <a:pt x="108" y="31"/>
                    </a:lnTo>
                    <a:lnTo>
                      <a:pt x="104" y="31"/>
                    </a:lnTo>
                    <a:lnTo>
                      <a:pt x="99" y="31"/>
                    </a:lnTo>
                    <a:lnTo>
                      <a:pt x="95" y="31"/>
                    </a:lnTo>
                    <a:lnTo>
                      <a:pt x="95" y="31"/>
                    </a:lnTo>
                    <a:lnTo>
                      <a:pt x="95" y="36"/>
                    </a:lnTo>
                    <a:lnTo>
                      <a:pt x="95" y="36"/>
                    </a:lnTo>
                    <a:lnTo>
                      <a:pt x="95" y="40"/>
                    </a:lnTo>
                    <a:lnTo>
                      <a:pt x="95" y="40"/>
                    </a:lnTo>
                    <a:lnTo>
                      <a:pt x="95" y="45"/>
                    </a:lnTo>
                    <a:lnTo>
                      <a:pt x="95" y="49"/>
                    </a:lnTo>
                    <a:lnTo>
                      <a:pt x="95" y="49"/>
                    </a:lnTo>
                    <a:lnTo>
                      <a:pt x="95" y="54"/>
                    </a:lnTo>
                    <a:lnTo>
                      <a:pt x="95" y="54"/>
                    </a:lnTo>
                    <a:lnTo>
                      <a:pt x="95" y="58"/>
                    </a:lnTo>
                    <a:lnTo>
                      <a:pt x="90" y="58"/>
                    </a:lnTo>
                    <a:lnTo>
                      <a:pt x="90" y="63"/>
                    </a:lnTo>
                    <a:lnTo>
                      <a:pt x="90" y="67"/>
                    </a:lnTo>
                    <a:lnTo>
                      <a:pt x="90" y="67"/>
                    </a:lnTo>
                    <a:lnTo>
                      <a:pt x="90" y="72"/>
                    </a:lnTo>
                    <a:lnTo>
                      <a:pt x="90" y="72"/>
                    </a:lnTo>
                    <a:lnTo>
                      <a:pt x="90" y="76"/>
                    </a:lnTo>
                    <a:lnTo>
                      <a:pt x="90" y="76"/>
                    </a:lnTo>
                    <a:lnTo>
                      <a:pt x="90" y="81"/>
                    </a:lnTo>
                    <a:lnTo>
                      <a:pt x="90" y="81"/>
                    </a:lnTo>
                    <a:lnTo>
                      <a:pt x="86" y="81"/>
                    </a:lnTo>
                    <a:lnTo>
                      <a:pt x="86" y="81"/>
                    </a:lnTo>
                    <a:lnTo>
                      <a:pt x="81" y="81"/>
                    </a:lnTo>
                    <a:lnTo>
                      <a:pt x="81" y="85"/>
                    </a:lnTo>
                    <a:lnTo>
                      <a:pt x="77" y="85"/>
                    </a:lnTo>
                    <a:lnTo>
                      <a:pt x="77" y="85"/>
                    </a:lnTo>
                    <a:lnTo>
                      <a:pt x="72" y="90"/>
                    </a:lnTo>
                    <a:lnTo>
                      <a:pt x="72" y="90"/>
                    </a:lnTo>
                    <a:lnTo>
                      <a:pt x="72" y="90"/>
                    </a:lnTo>
                    <a:lnTo>
                      <a:pt x="72" y="94"/>
                    </a:lnTo>
                    <a:lnTo>
                      <a:pt x="72" y="94"/>
                    </a:lnTo>
                    <a:lnTo>
                      <a:pt x="72" y="99"/>
                    </a:lnTo>
                    <a:lnTo>
                      <a:pt x="72" y="99"/>
                    </a:lnTo>
                    <a:lnTo>
                      <a:pt x="72" y="99"/>
                    </a:lnTo>
                    <a:lnTo>
                      <a:pt x="72" y="104"/>
                    </a:lnTo>
                    <a:lnTo>
                      <a:pt x="72" y="104"/>
                    </a:lnTo>
                    <a:lnTo>
                      <a:pt x="72" y="108"/>
                    </a:lnTo>
                    <a:lnTo>
                      <a:pt x="72" y="108"/>
                    </a:lnTo>
                    <a:lnTo>
                      <a:pt x="72" y="113"/>
                    </a:lnTo>
                    <a:lnTo>
                      <a:pt x="72" y="117"/>
                    </a:lnTo>
                    <a:lnTo>
                      <a:pt x="72" y="117"/>
                    </a:lnTo>
                    <a:lnTo>
                      <a:pt x="72" y="122"/>
                    </a:lnTo>
                    <a:lnTo>
                      <a:pt x="68" y="122"/>
                    </a:lnTo>
                    <a:lnTo>
                      <a:pt x="63" y="122"/>
                    </a:lnTo>
                    <a:lnTo>
                      <a:pt x="63" y="122"/>
                    </a:lnTo>
                    <a:lnTo>
                      <a:pt x="59" y="122"/>
                    </a:lnTo>
                    <a:lnTo>
                      <a:pt x="54" y="122"/>
                    </a:lnTo>
                    <a:lnTo>
                      <a:pt x="50" y="122"/>
                    </a:lnTo>
                    <a:lnTo>
                      <a:pt x="45" y="122"/>
                    </a:lnTo>
                    <a:lnTo>
                      <a:pt x="41" y="122"/>
                    </a:lnTo>
                    <a:lnTo>
                      <a:pt x="36" y="122"/>
                    </a:lnTo>
                    <a:lnTo>
                      <a:pt x="36" y="122"/>
                    </a:lnTo>
                    <a:lnTo>
                      <a:pt x="31" y="122"/>
                    </a:lnTo>
                    <a:lnTo>
                      <a:pt x="27" y="122"/>
                    </a:lnTo>
                    <a:lnTo>
                      <a:pt x="22" y="122"/>
                    </a:lnTo>
                    <a:lnTo>
                      <a:pt x="18" y="122"/>
                    </a:lnTo>
                    <a:lnTo>
                      <a:pt x="13" y="122"/>
                    </a:lnTo>
                    <a:lnTo>
                      <a:pt x="9" y="122"/>
                    </a:lnTo>
                    <a:lnTo>
                      <a:pt x="9" y="122"/>
                    </a:lnTo>
                    <a:lnTo>
                      <a:pt x="4" y="122"/>
                    </a:lnTo>
                    <a:lnTo>
                      <a:pt x="4" y="122"/>
                    </a:lnTo>
                    <a:lnTo>
                      <a:pt x="4" y="126"/>
                    </a:lnTo>
                    <a:lnTo>
                      <a:pt x="4" y="126"/>
                    </a:lnTo>
                    <a:lnTo>
                      <a:pt x="4" y="131"/>
                    </a:lnTo>
                    <a:lnTo>
                      <a:pt x="0" y="126"/>
                    </a:lnTo>
                    <a:lnTo>
                      <a:pt x="4" y="117"/>
                    </a:lnTo>
                    <a:lnTo>
                      <a:pt x="4" y="117"/>
                    </a:lnTo>
                    <a:lnTo>
                      <a:pt x="4" y="117"/>
                    </a:lnTo>
                    <a:lnTo>
                      <a:pt x="4" y="117"/>
                    </a:lnTo>
                    <a:lnTo>
                      <a:pt x="9" y="117"/>
                    </a:lnTo>
                    <a:lnTo>
                      <a:pt x="13" y="117"/>
                    </a:lnTo>
                    <a:lnTo>
                      <a:pt x="18" y="117"/>
                    </a:lnTo>
                    <a:lnTo>
                      <a:pt x="22" y="117"/>
                    </a:lnTo>
                    <a:lnTo>
                      <a:pt x="22" y="117"/>
                    </a:lnTo>
                    <a:lnTo>
                      <a:pt x="27" y="117"/>
                    </a:lnTo>
                    <a:lnTo>
                      <a:pt x="27" y="117"/>
                    </a:lnTo>
                    <a:lnTo>
                      <a:pt x="31" y="117"/>
                    </a:lnTo>
                    <a:lnTo>
                      <a:pt x="31" y="117"/>
                    </a:lnTo>
                    <a:lnTo>
                      <a:pt x="36" y="117"/>
                    </a:lnTo>
                    <a:lnTo>
                      <a:pt x="41" y="117"/>
                    </a:lnTo>
                    <a:lnTo>
                      <a:pt x="41" y="117"/>
                    </a:lnTo>
                    <a:lnTo>
                      <a:pt x="41" y="117"/>
                    </a:lnTo>
                    <a:lnTo>
                      <a:pt x="45" y="113"/>
                    </a:lnTo>
                    <a:lnTo>
                      <a:pt x="45" y="113"/>
                    </a:lnTo>
                    <a:lnTo>
                      <a:pt x="45" y="113"/>
                    </a:lnTo>
                    <a:lnTo>
                      <a:pt x="45" y="113"/>
                    </a:lnTo>
                    <a:lnTo>
                      <a:pt x="45" y="108"/>
                    </a:lnTo>
                    <a:lnTo>
                      <a:pt x="45" y="108"/>
                    </a:lnTo>
                    <a:lnTo>
                      <a:pt x="45" y="108"/>
                    </a:lnTo>
                    <a:lnTo>
                      <a:pt x="50" y="108"/>
                    </a:lnTo>
                    <a:lnTo>
                      <a:pt x="50" y="104"/>
                    </a:lnTo>
                    <a:lnTo>
                      <a:pt x="50" y="104"/>
                    </a:lnTo>
                    <a:lnTo>
                      <a:pt x="50" y="104"/>
                    </a:lnTo>
                    <a:lnTo>
                      <a:pt x="50" y="104"/>
                    </a:lnTo>
                    <a:lnTo>
                      <a:pt x="54" y="104"/>
                    </a:lnTo>
                    <a:lnTo>
                      <a:pt x="54" y="99"/>
                    </a:lnTo>
                    <a:lnTo>
                      <a:pt x="54" y="99"/>
                    </a:lnTo>
                    <a:lnTo>
                      <a:pt x="54" y="94"/>
                    </a:lnTo>
                    <a:lnTo>
                      <a:pt x="54" y="94"/>
                    </a:lnTo>
                    <a:lnTo>
                      <a:pt x="54" y="90"/>
                    </a:lnTo>
                    <a:lnTo>
                      <a:pt x="54" y="90"/>
                    </a:lnTo>
                    <a:lnTo>
                      <a:pt x="54" y="85"/>
                    </a:lnTo>
                    <a:lnTo>
                      <a:pt x="59" y="81"/>
                    </a:lnTo>
                    <a:lnTo>
                      <a:pt x="59" y="81"/>
                    </a:lnTo>
                    <a:lnTo>
                      <a:pt x="59" y="76"/>
                    </a:lnTo>
                    <a:lnTo>
                      <a:pt x="59" y="76"/>
                    </a:lnTo>
                    <a:lnTo>
                      <a:pt x="59" y="76"/>
                    </a:lnTo>
                    <a:lnTo>
                      <a:pt x="59" y="76"/>
                    </a:lnTo>
                    <a:lnTo>
                      <a:pt x="63" y="72"/>
                    </a:lnTo>
                    <a:lnTo>
                      <a:pt x="63" y="72"/>
                    </a:lnTo>
                    <a:lnTo>
                      <a:pt x="63" y="72"/>
                    </a:lnTo>
                    <a:lnTo>
                      <a:pt x="68" y="72"/>
                    </a:lnTo>
                    <a:lnTo>
                      <a:pt x="68" y="72"/>
                    </a:lnTo>
                    <a:lnTo>
                      <a:pt x="72" y="72"/>
                    </a:lnTo>
                    <a:lnTo>
                      <a:pt x="72" y="67"/>
                    </a:lnTo>
                    <a:lnTo>
                      <a:pt x="72" y="67"/>
                    </a:lnTo>
                    <a:lnTo>
                      <a:pt x="72" y="67"/>
                    </a:lnTo>
                    <a:lnTo>
                      <a:pt x="72" y="63"/>
                    </a:lnTo>
                    <a:lnTo>
                      <a:pt x="77" y="63"/>
                    </a:lnTo>
                    <a:lnTo>
                      <a:pt x="77" y="63"/>
                    </a:lnTo>
                    <a:lnTo>
                      <a:pt x="77" y="58"/>
                    </a:lnTo>
                    <a:lnTo>
                      <a:pt x="77" y="58"/>
                    </a:lnTo>
                    <a:lnTo>
                      <a:pt x="81" y="58"/>
                    </a:lnTo>
                    <a:lnTo>
                      <a:pt x="81" y="58"/>
                    </a:lnTo>
                    <a:lnTo>
                      <a:pt x="81" y="58"/>
                    </a:lnTo>
                    <a:lnTo>
                      <a:pt x="86" y="54"/>
                    </a:lnTo>
                    <a:lnTo>
                      <a:pt x="86" y="54"/>
                    </a:lnTo>
                    <a:lnTo>
                      <a:pt x="86" y="54"/>
                    </a:lnTo>
                    <a:lnTo>
                      <a:pt x="86" y="54"/>
                    </a:lnTo>
                    <a:lnTo>
                      <a:pt x="86" y="49"/>
                    </a:lnTo>
                    <a:lnTo>
                      <a:pt x="90" y="49"/>
                    </a:lnTo>
                    <a:lnTo>
                      <a:pt x="90" y="45"/>
                    </a:lnTo>
                    <a:lnTo>
                      <a:pt x="90" y="45"/>
                    </a:lnTo>
                    <a:lnTo>
                      <a:pt x="90" y="40"/>
                    </a:lnTo>
                    <a:lnTo>
                      <a:pt x="90" y="40"/>
                    </a:lnTo>
                    <a:lnTo>
                      <a:pt x="90" y="36"/>
                    </a:lnTo>
                    <a:lnTo>
                      <a:pt x="95" y="36"/>
                    </a:lnTo>
                    <a:lnTo>
                      <a:pt x="95" y="36"/>
                    </a:lnTo>
                    <a:lnTo>
                      <a:pt x="95" y="36"/>
                    </a:lnTo>
                    <a:lnTo>
                      <a:pt x="95" y="31"/>
                    </a:lnTo>
                    <a:lnTo>
                      <a:pt x="95" y="31"/>
                    </a:lnTo>
                    <a:lnTo>
                      <a:pt x="95" y="31"/>
                    </a:lnTo>
                    <a:lnTo>
                      <a:pt x="95" y="31"/>
                    </a:lnTo>
                    <a:lnTo>
                      <a:pt x="95" y="31"/>
                    </a:lnTo>
                    <a:lnTo>
                      <a:pt x="99" y="31"/>
                    </a:lnTo>
                    <a:lnTo>
                      <a:pt x="99" y="31"/>
                    </a:lnTo>
                    <a:lnTo>
                      <a:pt x="99" y="31"/>
                    </a:lnTo>
                    <a:lnTo>
                      <a:pt x="99" y="27"/>
                    </a:lnTo>
                    <a:lnTo>
                      <a:pt x="99" y="27"/>
                    </a:lnTo>
                    <a:lnTo>
                      <a:pt x="104" y="27"/>
                    </a:lnTo>
                    <a:lnTo>
                      <a:pt x="104" y="27"/>
                    </a:lnTo>
                    <a:lnTo>
                      <a:pt x="104" y="22"/>
                    </a:lnTo>
                    <a:lnTo>
                      <a:pt x="104" y="22"/>
                    </a:lnTo>
                    <a:lnTo>
                      <a:pt x="104" y="22"/>
                    </a:lnTo>
                    <a:lnTo>
                      <a:pt x="108" y="22"/>
                    </a:lnTo>
                    <a:lnTo>
                      <a:pt x="108" y="18"/>
                    </a:lnTo>
                    <a:lnTo>
                      <a:pt x="108" y="18"/>
                    </a:lnTo>
                    <a:lnTo>
                      <a:pt x="108" y="18"/>
                    </a:lnTo>
                    <a:lnTo>
                      <a:pt x="104" y="18"/>
                    </a:lnTo>
                    <a:lnTo>
                      <a:pt x="108" y="13"/>
                    </a:lnTo>
                    <a:lnTo>
                      <a:pt x="108" y="13"/>
                    </a:lnTo>
                    <a:lnTo>
                      <a:pt x="113" y="13"/>
                    </a:lnTo>
                    <a:lnTo>
                      <a:pt x="113" y="13"/>
                    </a:lnTo>
                    <a:lnTo>
                      <a:pt x="117" y="13"/>
                    </a:lnTo>
                    <a:lnTo>
                      <a:pt x="117" y="13"/>
                    </a:lnTo>
                    <a:lnTo>
                      <a:pt x="117" y="13"/>
                    </a:lnTo>
                    <a:lnTo>
                      <a:pt x="122" y="13"/>
                    </a:lnTo>
                    <a:lnTo>
                      <a:pt x="122" y="13"/>
                    </a:lnTo>
                    <a:lnTo>
                      <a:pt x="122" y="13"/>
                    </a:lnTo>
                    <a:lnTo>
                      <a:pt x="126" y="18"/>
                    </a:lnTo>
                    <a:lnTo>
                      <a:pt x="126" y="18"/>
                    </a:lnTo>
                    <a:lnTo>
                      <a:pt x="126" y="18"/>
                    </a:lnTo>
                    <a:lnTo>
                      <a:pt x="126" y="13"/>
                    </a:lnTo>
                    <a:lnTo>
                      <a:pt x="126" y="13"/>
                    </a:lnTo>
                    <a:lnTo>
                      <a:pt x="131" y="18"/>
                    </a:lnTo>
                    <a:lnTo>
                      <a:pt x="131" y="18"/>
                    </a:lnTo>
                    <a:lnTo>
                      <a:pt x="131" y="18"/>
                    </a:lnTo>
                    <a:lnTo>
                      <a:pt x="135" y="18"/>
                    </a:lnTo>
                    <a:lnTo>
                      <a:pt x="135" y="13"/>
                    </a:lnTo>
                    <a:lnTo>
                      <a:pt x="135" y="13"/>
                    </a:lnTo>
                    <a:lnTo>
                      <a:pt x="140" y="13"/>
                    </a:lnTo>
                    <a:lnTo>
                      <a:pt x="140" y="13"/>
                    </a:lnTo>
                    <a:lnTo>
                      <a:pt x="140" y="13"/>
                    </a:lnTo>
                    <a:lnTo>
                      <a:pt x="140" y="13"/>
                    </a:lnTo>
                    <a:lnTo>
                      <a:pt x="144" y="13"/>
                    </a:lnTo>
                    <a:lnTo>
                      <a:pt x="144" y="13"/>
                    </a:lnTo>
                    <a:lnTo>
                      <a:pt x="144" y="13"/>
                    </a:lnTo>
                    <a:lnTo>
                      <a:pt x="149" y="13"/>
                    </a:lnTo>
                    <a:lnTo>
                      <a:pt x="149" y="13"/>
                    </a:lnTo>
                    <a:lnTo>
                      <a:pt x="149" y="9"/>
                    </a:lnTo>
                    <a:lnTo>
                      <a:pt x="149" y="9"/>
                    </a:lnTo>
                    <a:lnTo>
                      <a:pt x="149" y="9"/>
                    </a:lnTo>
                    <a:lnTo>
                      <a:pt x="149" y="9"/>
                    </a:lnTo>
                    <a:lnTo>
                      <a:pt x="149" y="9"/>
                    </a:lnTo>
                    <a:lnTo>
                      <a:pt x="149" y="4"/>
                    </a:lnTo>
                    <a:lnTo>
                      <a:pt x="149" y="4"/>
                    </a:lnTo>
                    <a:lnTo>
                      <a:pt x="149" y="4"/>
                    </a:lnTo>
                    <a:lnTo>
                      <a:pt x="149" y="4"/>
                    </a:lnTo>
                    <a:lnTo>
                      <a:pt x="149" y="0"/>
                    </a:lnTo>
                    <a:lnTo>
                      <a:pt x="153" y="0"/>
                    </a:lnTo>
                    <a:lnTo>
                      <a:pt x="153" y="4"/>
                    </a:lnTo>
                    <a:lnTo>
                      <a:pt x="153" y="9"/>
                    </a:lnTo>
                    <a:lnTo>
                      <a:pt x="153" y="1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1" name="Freeform 142"/>
              <p:cNvSpPr>
                <a:spLocks/>
              </p:cNvSpPr>
              <p:nvPr/>
            </p:nvSpPr>
            <p:spPr bwMode="auto">
              <a:xfrm>
                <a:off x="5195888" y="1984376"/>
                <a:ext cx="581025" cy="473075"/>
              </a:xfrm>
              <a:custGeom>
                <a:avLst/>
                <a:gdLst>
                  <a:gd name="T0" fmla="*/ 194 w 366"/>
                  <a:gd name="T1" fmla="*/ 58 h 298"/>
                  <a:gd name="T2" fmla="*/ 212 w 366"/>
                  <a:gd name="T3" fmla="*/ 67 h 298"/>
                  <a:gd name="T4" fmla="*/ 230 w 366"/>
                  <a:gd name="T5" fmla="*/ 72 h 298"/>
                  <a:gd name="T6" fmla="*/ 239 w 366"/>
                  <a:gd name="T7" fmla="*/ 86 h 298"/>
                  <a:gd name="T8" fmla="*/ 248 w 366"/>
                  <a:gd name="T9" fmla="*/ 95 h 298"/>
                  <a:gd name="T10" fmla="*/ 257 w 366"/>
                  <a:gd name="T11" fmla="*/ 104 h 298"/>
                  <a:gd name="T12" fmla="*/ 262 w 366"/>
                  <a:gd name="T13" fmla="*/ 113 h 298"/>
                  <a:gd name="T14" fmla="*/ 266 w 366"/>
                  <a:gd name="T15" fmla="*/ 122 h 298"/>
                  <a:gd name="T16" fmla="*/ 275 w 366"/>
                  <a:gd name="T17" fmla="*/ 135 h 298"/>
                  <a:gd name="T18" fmla="*/ 284 w 366"/>
                  <a:gd name="T19" fmla="*/ 140 h 298"/>
                  <a:gd name="T20" fmla="*/ 289 w 366"/>
                  <a:gd name="T21" fmla="*/ 144 h 298"/>
                  <a:gd name="T22" fmla="*/ 293 w 366"/>
                  <a:gd name="T23" fmla="*/ 153 h 298"/>
                  <a:gd name="T24" fmla="*/ 298 w 366"/>
                  <a:gd name="T25" fmla="*/ 162 h 298"/>
                  <a:gd name="T26" fmla="*/ 307 w 366"/>
                  <a:gd name="T27" fmla="*/ 171 h 298"/>
                  <a:gd name="T28" fmla="*/ 316 w 366"/>
                  <a:gd name="T29" fmla="*/ 171 h 298"/>
                  <a:gd name="T30" fmla="*/ 343 w 366"/>
                  <a:gd name="T31" fmla="*/ 176 h 298"/>
                  <a:gd name="T32" fmla="*/ 352 w 366"/>
                  <a:gd name="T33" fmla="*/ 176 h 298"/>
                  <a:gd name="T34" fmla="*/ 366 w 366"/>
                  <a:gd name="T35" fmla="*/ 190 h 298"/>
                  <a:gd name="T36" fmla="*/ 361 w 366"/>
                  <a:gd name="T37" fmla="*/ 203 h 298"/>
                  <a:gd name="T38" fmla="*/ 357 w 366"/>
                  <a:gd name="T39" fmla="*/ 217 h 298"/>
                  <a:gd name="T40" fmla="*/ 348 w 366"/>
                  <a:gd name="T41" fmla="*/ 230 h 298"/>
                  <a:gd name="T42" fmla="*/ 330 w 366"/>
                  <a:gd name="T43" fmla="*/ 239 h 298"/>
                  <a:gd name="T44" fmla="*/ 311 w 366"/>
                  <a:gd name="T45" fmla="*/ 248 h 298"/>
                  <a:gd name="T46" fmla="*/ 280 w 366"/>
                  <a:gd name="T47" fmla="*/ 253 h 298"/>
                  <a:gd name="T48" fmla="*/ 253 w 366"/>
                  <a:gd name="T49" fmla="*/ 262 h 298"/>
                  <a:gd name="T50" fmla="*/ 235 w 366"/>
                  <a:gd name="T51" fmla="*/ 275 h 298"/>
                  <a:gd name="T52" fmla="*/ 221 w 366"/>
                  <a:gd name="T53" fmla="*/ 284 h 298"/>
                  <a:gd name="T54" fmla="*/ 203 w 366"/>
                  <a:gd name="T55" fmla="*/ 280 h 298"/>
                  <a:gd name="T56" fmla="*/ 185 w 366"/>
                  <a:gd name="T57" fmla="*/ 280 h 298"/>
                  <a:gd name="T58" fmla="*/ 171 w 366"/>
                  <a:gd name="T59" fmla="*/ 280 h 298"/>
                  <a:gd name="T60" fmla="*/ 162 w 366"/>
                  <a:gd name="T61" fmla="*/ 275 h 298"/>
                  <a:gd name="T62" fmla="*/ 162 w 366"/>
                  <a:gd name="T63" fmla="*/ 280 h 298"/>
                  <a:gd name="T64" fmla="*/ 162 w 366"/>
                  <a:gd name="T65" fmla="*/ 289 h 298"/>
                  <a:gd name="T66" fmla="*/ 153 w 366"/>
                  <a:gd name="T67" fmla="*/ 298 h 298"/>
                  <a:gd name="T68" fmla="*/ 149 w 366"/>
                  <a:gd name="T69" fmla="*/ 284 h 298"/>
                  <a:gd name="T70" fmla="*/ 131 w 366"/>
                  <a:gd name="T71" fmla="*/ 262 h 298"/>
                  <a:gd name="T72" fmla="*/ 117 w 366"/>
                  <a:gd name="T73" fmla="*/ 239 h 298"/>
                  <a:gd name="T74" fmla="*/ 104 w 366"/>
                  <a:gd name="T75" fmla="*/ 226 h 298"/>
                  <a:gd name="T76" fmla="*/ 86 w 366"/>
                  <a:gd name="T77" fmla="*/ 203 h 298"/>
                  <a:gd name="T78" fmla="*/ 81 w 366"/>
                  <a:gd name="T79" fmla="*/ 185 h 298"/>
                  <a:gd name="T80" fmla="*/ 81 w 366"/>
                  <a:gd name="T81" fmla="*/ 176 h 298"/>
                  <a:gd name="T82" fmla="*/ 68 w 366"/>
                  <a:gd name="T83" fmla="*/ 158 h 298"/>
                  <a:gd name="T84" fmla="*/ 54 w 366"/>
                  <a:gd name="T85" fmla="*/ 149 h 298"/>
                  <a:gd name="T86" fmla="*/ 49 w 366"/>
                  <a:gd name="T87" fmla="*/ 135 h 298"/>
                  <a:gd name="T88" fmla="*/ 36 w 366"/>
                  <a:gd name="T89" fmla="*/ 117 h 298"/>
                  <a:gd name="T90" fmla="*/ 13 w 366"/>
                  <a:gd name="T91" fmla="*/ 86 h 298"/>
                  <a:gd name="T92" fmla="*/ 0 w 366"/>
                  <a:gd name="T93" fmla="*/ 76 h 298"/>
                  <a:gd name="T94" fmla="*/ 18 w 366"/>
                  <a:gd name="T95" fmla="*/ 58 h 298"/>
                  <a:gd name="T96" fmla="*/ 31 w 366"/>
                  <a:gd name="T97" fmla="*/ 45 h 298"/>
                  <a:gd name="T98" fmla="*/ 45 w 366"/>
                  <a:gd name="T99" fmla="*/ 36 h 298"/>
                  <a:gd name="T100" fmla="*/ 40 w 366"/>
                  <a:gd name="T101" fmla="*/ 22 h 298"/>
                  <a:gd name="T102" fmla="*/ 54 w 366"/>
                  <a:gd name="T103" fmla="*/ 9 h 298"/>
                  <a:gd name="T104" fmla="*/ 81 w 366"/>
                  <a:gd name="T105" fmla="*/ 4 h 298"/>
                  <a:gd name="T106" fmla="*/ 113 w 366"/>
                  <a:gd name="T107" fmla="*/ 18 h 298"/>
                  <a:gd name="T108" fmla="*/ 149 w 366"/>
                  <a:gd name="T109" fmla="*/ 45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6" h="298">
                    <a:moveTo>
                      <a:pt x="162" y="54"/>
                    </a:moveTo>
                    <a:lnTo>
                      <a:pt x="162" y="54"/>
                    </a:lnTo>
                    <a:lnTo>
                      <a:pt x="171" y="54"/>
                    </a:lnTo>
                    <a:lnTo>
                      <a:pt x="176" y="58"/>
                    </a:lnTo>
                    <a:lnTo>
                      <a:pt x="185" y="58"/>
                    </a:lnTo>
                    <a:lnTo>
                      <a:pt x="189" y="58"/>
                    </a:lnTo>
                    <a:lnTo>
                      <a:pt x="194" y="58"/>
                    </a:lnTo>
                    <a:lnTo>
                      <a:pt x="199" y="58"/>
                    </a:lnTo>
                    <a:lnTo>
                      <a:pt x="203" y="58"/>
                    </a:lnTo>
                    <a:lnTo>
                      <a:pt x="203" y="58"/>
                    </a:lnTo>
                    <a:lnTo>
                      <a:pt x="208" y="58"/>
                    </a:lnTo>
                    <a:lnTo>
                      <a:pt x="212" y="63"/>
                    </a:lnTo>
                    <a:lnTo>
                      <a:pt x="212" y="63"/>
                    </a:lnTo>
                    <a:lnTo>
                      <a:pt x="212" y="67"/>
                    </a:lnTo>
                    <a:lnTo>
                      <a:pt x="217" y="67"/>
                    </a:lnTo>
                    <a:lnTo>
                      <a:pt x="217" y="67"/>
                    </a:lnTo>
                    <a:lnTo>
                      <a:pt x="221" y="67"/>
                    </a:lnTo>
                    <a:lnTo>
                      <a:pt x="226" y="67"/>
                    </a:lnTo>
                    <a:lnTo>
                      <a:pt x="226" y="67"/>
                    </a:lnTo>
                    <a:lnTo>
                      <a:pt x="230" y="67"/>
                    </a:lnTo>
                    <a:lnTo>
                      <a:pt x="230" y="72"/>
                    </a:lnTo>
                    <a:lnTo>
                      <a:pt x="230" y="76"/>
                    </a:lnTo>
                    <a:lnTo>
                      <a:pt x="235" y="76"/>
                    </a:lnTo>
                    <a:lnTo>
                      <a:pt x="235" y="81"/>
                    </a:lnTo>
                    <a:lnTo>
                      <a:pt x="235" y="81"/>
                    </a:lnTo>
                    <a:lnTo>
                      <a:pt x="235" y="81"/>
                    </a:lnTo>
                    <a:lnTo>
                      <a:pt x="235" y="81"/>
                    </a:lnTo>
                    <a:lnTo>
                      <a:pt x="239" y="86"/>
                    </a:lnTo>
                    <a:lnTo>
                      <a:pt x="239" y="86"/>
                    </a:lnTo>
                    <a:lnTo>
                      <a:pt x="244" y="86"/>
                    </a:lnTo>
                    <a:lnTo>
                      <a:pt x="244" y="86"/>
                    </a:lnTo>
                    <a:lnTo>
                      <a:pt x="244" y="86"/>
                    </a:lnTo>
                    <a:lnTo>
                      <a:pt x="244" y="90"/>
                    </a:lnTo>
                    <a:lnTo>
                      <a:pt x="248" y="95"/>
                    </a:lnTo>
                    <a:lnTo>
                      <a:pt x="248" y="95"/>
                    </a:lnTo>
                    <a:lnTo>
                      <a:pt x="253" y="95"/>
                    </a:lnTo>
                    <a:lnTo>
                      <a:pt x="257" y="99"/>
                    </a:lnTo>
                    <a:lnTo>
                      <a:pt x="262" y="104"/>
                    </a:lnTo>
                    <a:lnTo>
                      <a:pt x="262" y="104"/>
                    </a:lnTo>
                    <a:lnTo>
                      <a:pt x="257" y="104"/>
                    </a:lnTo>
                    <a:lnTo>
                      <a:pt x="257" y="104"/>
                    </a:lnTo>
                    <a:lnTo>
                      <a:pt x="257" y="104"/>
                    </a:lnTo>
                    <a:lnTo>
                      <a:pt x="257" y="104"/>
                    </a:lnTo>
                    <a:lnTo>
                      <a:pt x="257" y="104"/>
                    </a:lnTo>
                    <a:lnTo>
                      <a:pt x="262" y="108"/>
                    </a:lnTo>
                    <a:lnTo>
                      <a:pt x="262" y="108"/>
                    </a:lnTo>
                    <a:lnTo>
                      <a:pt x="262" y="108"/>
                    </a:lnTo>
                    <a:lnTo>
                      <a:pt x="262" y="113"/>
                    </a:lnTo>
                    <a:lnTo>
                      <a:pt x="262" y="113"/>
                    </a:lnTo>
                    <a:lnTo>
                      <a:pt x="262" y="113"/>
                    </a:lnTo>
                    <a:lnTo>
                      <a:pt x="262" y="113"/>
                    </a:lnTo>
                    <a:lnTo>
                      <a:pt x="262" y="113"/>
                    </a:lnTo>
                    <a:lnTo>
                      <a:pt x="262" y="117"/>
                    </a:lnTo>
                    <a:lnTo>
                      <a:pt x="262" y="117"/>
                    </a:lnTo>
                    <a:lnTo>
                      <a:pt x="262" y="117"/>
                    </a:lnTo>
                    <a:lnTo>
                      <a:pt x="266" y="122"/>
                    </a:lnTo>
                    <a:lnTo>
                      <a:pt x="266" y="122"/>
                    </a:lnTo>
                    <a:lnTo>
                      <a:pt x="266" y="126"/>
                    </a:lnTo>
                    <a:lnTo>
                      <a:pt x="271" y="126"/>
                    </a:lnTo>
                    <a:lnTo>
                      <a:pt x="271" y="131"/>
                    </a:lnTo>
                    <a:lnTo>
                      <a:pt x="275" y="135"/>
                    </a:lnTo>
                    <a:lnTo>
                      <a:pt x="275" y="135"/>
                    </a:lnTo>
                    <a:lnTo>
                      <a:pt x="275" y="135"/>
                    </a:lnTo>
                    <a:lnTo>
                      <a:pt x="275" y="140"/>
                    </a:lnTo>
                    <a:lnTo>
                      <a:pt x="280" y="140"/>
                    </a:lnTo>
                    <a:lnTo>
                      <a:pt x="280" y="140"/>
                    </a:lnTo>
                    <a:lnTo>
                      <a:pt x="280" y="140"/>
                    </a:lnTo>
                    <a:lnTo>
                      <a:pt x="280" y="140"/>
                    </a:lnTo>
                    <a:lnTo>
                      <a:pt x="284" y="140"/>
                    </a:lnTo>
                    <a:lnTo>
                      <a:pt x="284" y="140"/>
                    </a:lnTo>
                    <a:lnTo>
                      <a:pt x="284" y="140"/>
                    </a:lnTo>
                    <a:lnTo>
                      <a:pt x="284" y="140"/>
                    </a:lnTo>
                    <a:lnTo>
                      <a:pt x="289" y="144"/>
                    </a:lnTo>
                    <a:lnTo>
                      <a:pt x="284" y="144"/>
                    </a:lnTo>
                    <a:lnTo>
                      <a:pt x="284" y="144"/>
                    </a:lnTo>
                    <a:lnTo>
                      <a:pt x="289" y="144"/>
                    </a:lnTo>
                    <a:lnTo>
                      <a:pt x="289" y="144"/>
                    </a:lnTo>
                    <a:lnTo>
                      <a:pt x="289" y="149"/>
                    </a:lnTo>
                    <a:lnTo>
                      <a:pt x="289" y="149"/>
                    </a:lnTo>
                    <a:lnTo>
                      <a:pt x="289" y="149"/>
                    </a:lnTo>
                    <a:lnTo>
                      <a:pt x="289" y="149"/>
                    </a:lnTo>
                    <a:lnTo>
                      <a:pt x="289" y="149"/>
                    </a:lnTo>
                    <a:lnTo>
                      <a:pt x="293" y="153"/>
                    </a:lnTo>
                    <a:lnTo>
                      <a:pt x="293" y="153"/>
                    </a:lnTo>
                    <a:lnTo>
                      <a:pt x="293" y="153"/>
                    </a:lnTo>
                    <a:lnTo>
                      <a:pt x="293" y="153"/>
                    </a:lnTo>
                    <a:lnTo>
                      <a:pt x="298" y="158"/>
                    </a:lnTo>
                    <a:lnTo>
                      <a:pt x="298" y="158"/>
                    </a:lnTo>
                    <a:lnTo>
                      <a:pt x="298" y="158"/>
                    </a:lnTo>
                    <a:lnTo>
                      <a:pt x="298" y="162"/>
                    </a:lnTo>
                    <a:lnTo>
                      <a:pt x="298" y="162"/>
                    </a:lnTo>
                    <a:lnTo>
                      <a:pt x="302" y="162"/>
                    </a:lnTo>
                    <a:lnTo>
                      <a:pt x="302" y="162"/>
                    </a:lnTo>
                    <a:lnTo>
                      <a:pt x="302" y="167"/>
                    </a:lnTo>
                    <a:lnTo>
                      <a:pt x="302" y="167"/>
                    </a:lnTo>
                    <a:lnTo>
                      <a:pt x="307" y="167"/>
                    </a:lnTo>
                    <a:lnTo>
                      <a:pt x="307" y="167"/>
                    </a:lnTo>
                    <a:lnTo>
                      <a:pt x="307" y="171"/>
                    </a:lnTo>
                    <a:lnTo>
                      <a:pt x="307" y="171"/>
                    </a:lnTo>
                    <a:lnTo>
                      <a:pt x="311" y="171"/>
                    </a:lnTo>
                    <a:lnTo>
                      <a:pt x="311" y="171"/>
                    </a:lnTo>
                    <a:lnTo>
                      <a:pt x="311" y="171"/>
                    </a:lnTo>
                    <a:lnTo>
                      <a:pt x="311" y="171"/>
                    </a:lnTo>
                    <a:lnTo>
                      <a:pt x="316" y="171"/>
                    </a:lnTo>
                    <a:lnTo>
                      <a:pt x="316" y="171"/>
                    </a:lnTo>
                    <a:lnTo>
                      <a:pt x="321" y="171"/>
                    </a:lnTo>
                    <a:lnTo>
                      <a:pt x="325" y="176"/>
                    </a:lnTo>
                    <a:lnTo>
                      <a:pt x="330" y="176"/>
                    </a:lnTo>
                    <a:lnTo>
                      <a:pt x="330" y="176"/>
                    </a:lnTo>
                    <a:lnTo>
                      <a:pt x="334" y="176"/>
                    </a:lnTo>
                    <a:lnTo>
                      <a:pt x="339" y="176"/>
                    </a:lnTo>
                    <a:lnTo>
                      <a:pt x="343" y="176"/>
                    </a:lnTo>
                    <a:lnTo>
                      <a:pt x="348" y="176"/>
                    </a:lnTo>
                    <a:lnTo>
                      <a:pt x="348" y="176"/>
                    </a:lnTo>
                    <a:lnTo>
                      <a:pt x="352" y="176"/>
                    </a:lnTo>
                    <a:lnTo>
                      <a:pt x="352" y="176"/>
                    </a:lnTo>
                    <a:lnTo>
                      <a:pt x="352" y="176"/>
                    </a:lnTo>
                    <a:lnTo>
                      <a:pt x="352" y="176"/>
                    </a:lnTo>
                    <a:lnTo>
                      <a:pt x="352" y="176"/>
                    </a:lnTo>
                    <a:lnTo>
                      <a:pt x="352" y="176"/>
                    </a:lnTo>
                    <a:lnTo>
                      <a:pt x="357" y="176"/>
                    </a:lnTo>
                    <a:lnTo>
                      <a:pt x="357" y="180"/>
                    </a:lnTo>
                    <a:lnTo>
                      <a:pt x="357" y="180"/>
                    </a:lnTo>
                    <a:lnTo>
                      <a:pt x="361" y="185"/>
                    </a:lnTo>
                    <a:lnTo>
                      <a:pt x="361" y="190"/>
                    </a:lnTo>
                    <a:lnTo>
                      <a:pt x="366" y="190"/>
                    </a:lnTo>
                    <a:lnTo>
                      <a:pt x="361" y="190"/>
                    </a:lnTo>
                    <a:lnTo>
                      <a:pt x="361" y="194"/>
                    </a:lnTo>
                    <a:lnTo>
                      <a:pt x="361" y="194"/>
                    </a:lnTo>
                    <a:lnTo>
                      <a:pt x="361" y="199"/>
                    </a:lnTo>
                    <a:lnTo>
                      <a:pt x="361" y="199"/>
                    </a:lnTo>
                    <a:lnTo>
                      <a:pt x="361" y="203"/>
                    </a:lnTo>
                    <a:lnTo>
                      <a:pt x="361" y="203"/>
                    </a:lnTo>
                    <a:lnTo>
                      <a:pt x="361" y="208"/>
                    </a:lnTo>
                    <a:lnTo>
                      <a:pt x="361" y="208"/>
                    </a:lnTo>
                    <a:lnTo>
                      <a:pt x="361" y="212"/>
                    </a:lnTo>
                    <a:lnTo>
                      <a:pt x="361" y="212"/>
                    </a:lnTo>
                    <a:lnTo>
                      <a:pt x="361" y="217"/>
                    </a:lnTo>
                    <a:lnTo>
                      <a:pt x="357" y="217"/>
                    </a:lnTo>
                    <a:lnTo>
                      <a:pt x="357" y="217"/>
                    </a:lnTo>
                    <a:lnTo>
                      <a:pt x="357" y="221"/>
                    </a:lnTo>
                    <a:lnTo>
                      <a:pt x="357" y="221"/>
                    </a:lnTo>
                    <a:lnTo>
                      <a:pt x="357" y="226"/>
                    </a:lnTo>
                    <a:lnTo>
                      <a:pt x="357" y="226"/>
                    </a:lnTo>
                    <a:lnTo>
                      <a:pt x="357" y="230"/>
                    </a:lnTo>
                    <a:lnTo>
                      <a:pt x="352" y="230"/>
                    </a:lnTo>
                    <a:lnTo>
                      <a:pt x="348" y="230"/>
                    </a:lnTo>
                    <a:lnTo>
                      <a:pt x="348" y="230"/>
                    </a:lnTo>
                    <a:lnTo>
                      <a:pt x="343" y="235"/>
                    </a:lnTo>
                    <a:lnTo>
                      <a:pt x="343" y="235"/>
                    </a:lnTo>
                    <a:lnTo>
                      <a:pt x="339" y="235"/>
                    </a:lnTo>
                    <a:lnTo>
                      <a:pt x="334" y="235"/>
                    </a:lnTo>
                    <a:lnTo>
                      <a:pt x="334" y="239"/>
                    </a:lnTo>
                    <a:lnTo>
                      <a:pt x="330" y="239"/>
                    </a:lnTo>
                    <a:lnTo>
                      <a:pt x="325" y="239"/>
                    </a:lnTo>
                    <a:lnTo>
                      <a:pt x="325" y="239"/>
                    </a:lnTo>
                    <a:lnTo>
                      <a:pt x="321" y="244"/>
                    </a:lnTo>
                    <a:lnTo>
                      <a:pt x="321" y="244"/>
                    </a:lnTo>
                    <a:lnTo>
                      <a:pt x="316" y="244"/>
                    </a:lnTo>
                    <a:lnTo>
                      <a:pt x="311" y="244"/>
                    </a:lnTo>
                    <a:lnTo>
                      <a:pt x="311" y="248"/>
                    </a:lnTo>
                    <a:lnTo>
                      <a:pt x="307" y="248"/>
                    </a:lnTo>
                    <a:lnTo>
                      <a:pt x="302" y="248"/>
                    </a:lnTo>
                    <a:lnTo>
                      <a:pt x="298" y="248"/>
                    </a:lnTo>
                    <a:lnTo>
                      <a:pt x="293" y="248"/>
                    </a:lnTo>
                    <a:lnTo>
                      <a:pt x="289" y="248"/>
                    </a:lnTo>
                    <a:lnTo>
                      <a:pt x="284" y="253"/>
                    </a:lnTo>
                    <a:lnTo>
                      <a:pt x="280" y="253"/>
                    </a:lnTo>
                    <a:lnTo>
                      <a:pt x="275" y="253"/>
                    </a:lnTo>
                    <a:lnTo>
                      <a:pt x="271" y="253"/>
                    </a:lnTo>
                    <a:lnTo>
                      <a:pt x="266" y="253"/>
                    </a:lnTo>
                    <a:lnTo>
                      <a:pt x="262" y="253"/>
                    </a:lnTo>
                    <a:lnTo>
                      <a:pt x="257" y="257"/>
                    </a:lnTo>
                    <a:lnTo>
                      <a:pt x="257" y="257"/>
                    </a:lnTo>
                    <a:lnTo>
                      <a:pt x="253" y="262"/>
                    </a:lnTo>
                    <a:lnTo>
                      <a:pt x="248" y="262"/>
                    </a:lnTo>
                    <a:lnTo>
                      <a:pt x="244" y="262"/>
                    </a:lnTo>
                    <a:lnTo>
                      <a:pt x="244" y="266"/>
                    </a:lnTo>
                    <a:lnTo>
                      <a:pt x="239" y="271"/>
                    </a:lnTo>
                    <a:lnTo>
                      <a:pt x="239" y="271"/>
                    </a:lnTo>
                    <a:lnTo>
                      <a:pt x="235" y="275"/>
                    </a:lnTo>
                    <a:lnTo>
                      <a:pt x="235" y="275"/>
                    </a:lnTo>
                    <a:lnTo>
                      <a:pt x="235" y="280"/>
                    </a:lnTo>
                    <a:lnTo>
                      <a:pt x="235" y="284"/>
                    </a:lnTo>
                    <a:lnTo>
                      <a:pt x="230" y="284"/>
                    </a:lnTo>
                    <a:lnTo>
                      <a:pt x="230" y="284"/>
                    </a:lnTo>
                    <a:lnTo>
                      <a:pt x="230" y="289"/>
                    </a:lnTo>
                    <a:lnTo>
                      <a:pt x="226" y="284"/>
                    </a:lnTo>
                    <a:lnTo>
                      <a:pt x="221" y="284"/>
                    </a:lnTo>
                    <a:lnTo>
                      <a:pt x="221" y="280"/>
                    </a:lnTo>
                    <a:lnTo>
                      <a:pt x="221" y="280"/>
                    </a:lnTo>
                    <a:lnTo>
                      <a:pt x="221" y="280"/>
                    </a:lnTo>
                    <a:lnTo>
                      <a:pt x="217" y="280"/>
                    </a:lnTo>
                    <a:lnTo>
                      <a:pt x="212" y="280"/>
                    </a:lnTo>
                    <a:lnTo>
                      <a:pt x="208" y="280"/>
                    </a:lnTo>
                    <a:lnTo>
                      <a:pt x="203" y="280"/>
                    </a:lnTo>
                    <a:lnTo>
                      <a:pt x="199" y="280"/>
                    </a:lnTo>
                    <a:lnTo>
                      <a:pt x="199" y="280"/>
                    </a:lnTo>
                    <a:lnTo>
                      <a:pt x="194" y="280"/>
                    </a:lnTo>
                    <a:lnTo>
                      <a:pt x="194" y="280"/>
                    </a:lnTo>
                    <a:lnTo>
                      <a:pt x="194" y="280"/>
                    </a:lnTo>
                    <a:lnTo>
                      <a:pt x="189" y="280"/>
                    </a:lnTo>
                    <a:lnTo>
                      <a:pt x="185" y="280"/>
                    </a:lnTo>
                    <a:lnTo>
                      <a:pt x="185" y="280"/>
                    </a:lnTo>
                    <a:lnTo>
                      <a:pt x="180" y="280"/>
                    </a:lnTo>
                    <a:lnTo>
                      <a:pt x="176" y="280"/>
                    </a:lnTo>
                    <a:lnTo>
                      <a:pt x="176" y="280"/>
                    </a:lnTo>
                    <a:lnTo>
                      <a:pt x="176" y="280"/>
                    </a:lnTo>
                    <a:lnTo>
                      <a:pt x="171" y="280"/>
                    </a:lnTo>
                    <a:lnTo>
                      <a:pt x="171" y="280"/>
                    </a:lnTo>
                    <a:lnTo>
                      <a:pt x="171" y="280"/>
                    </a:lnTo>
                    <a:lnTo>
                      <a:pt x="171" y="280"/>
                    </a:lnTo>
                    <a:lnTo>
                      <a:pt x="167" y="280"/>
                    </a:lnTo>
                    <a:lnTo>
                      <a:pt x="167" y="280"/>
                    </a:lnTo>
                    <a:lnTo>
                      <a:pt x="167" y="275"/>
                    </a:lnTo>
                    <a:lnTo>
                      <a:pt x="167" y="275"/>
                    </a:lnTo>
                    <a:lnTo>
                      <a:pt x="162" y="275"/>
                    </a:lnTo>
                    <a:lnTo>
                      <a:pt x="162" y="275"/>
                    </a:lnTo>
                    <a:lnTo>
                      <a:pt x="162" y="275"/>
                    </a:lnTo>
                    <a:lnTo>
                      <a:pt x="162" y="280"/>
                    </a:lnTo>
                    <a:lnTo>
                      <a:pt x="158" y="280"/>
                    </a:lnTo>
                    <a:lnTo>
                      <a:pt x="158" y="280"/>
                    </a:lnTo>
                    <a:lnTo>
                      <a:pt x="162" y="280"/>
                    </a:lnTo>
                    <a:lnTo>
                      <a:pt x="162" y="280"/>
                    </a:lnTo>
                    <a:lnTo>
                      <a:pt x="158" y="284"/>
                    </a:lnTo>
                    <a:lnTo>
                      <a:pt x="158" y="284"/>
                    </a:lnTo>
                    <a:lnTo>
                      <a:pt x="158" y="284"/>
                    </a:lnTo>
                    <a:lnTo>
                      <a:pt x="158" y="289"/>
                    </a:lnTo>
                    <a:lnTo>
                      <a:pt x="158" y="289"/>
                    </a:lnTo>
                    <a:lnTo>
                      <a:pt x="162" y="289"/>
                    </a:lnTo>
                    <a:lnTo>
                      <a:pt x="162" y="289"/>
                    </a:lnTo>
                    <a:lnTo>
                      <a:pt x="158" y="293"/>
                    </a:lnTo>
                    <a:lnTo>
                      <a:pt x="158" y="293"/>
                    </a:lnTo>
                    <a:lnTo>
                      <a:pt x="158" y="293"/>
                    </a:lnTo>
                    <a:lnTo>
                      <a:pt x="158" y="293"/>
                    </a:lnTo>
                    <a:lnTo>
                      <a:pt x="158" y="293"/>
                    </a:lnTo>
                    <a:lnTo>
                      <a:pt x="153" y="298"/>
                    </a:lnTo>
                    <a:lnTo>
                      <a:pt x="153" y="298"/>
                    </a:lnTo>
                    <a:lnTo>
                      <a:pt x="153" y="293"/>
                    </a:lnTo>
                    <a:lnTo>
                      <a:pt x="153" y="293"/>
                    </a:lnTo>
                    <a:lnTo>
                      <a:pt x="153" y="293"/>
                    </a:lnTo>
                    <a:lnTo>
                      <a:pt x="149" y="289"/>
                    </a:lnTo>
                    <a:lnTo>
                      <a:pt x="149" y="289"/>
                    </a:lnTo>
                    <a:lnTo>
                      <a:pt x="149" y="289"/>
                    </a:lnTo>
                    <a:lnTo>
                      <a:pt x="149" y="284"/>
                    </a:lnTo>
                    <a:lnTo>
                      <a:pt x="144" y="284"/>
                    </a:lnTo>
                    <a:lnTo>
                      <a:pt x="144" y="280"/>
                    </a:lnTo>
                    <a:lnTo>
                      <a:pt x="144" y="280"/>
                    </a:lnTo>
                    <a:lnTo>
                      <a:pt x="140" y="275"/>
                    </a:lnTo>
                    <a:lnTo>
                      <a:pt x="135" y="271"/>
                    </a:lnTo>
                    <a:lnTo>
                      <a:pt x="131" y="266"/>
                    </a:lnTo>
                    <a:lnTo>
                      <a:pt x="131" y="262"/>
                    </a:lnTo>
                    <a:lnTo>
                      <a:pt x="126" y="257"/>
                    </a:lnTo>
                    <a:lnTo>
                      <a:pt x="126" y="253"/>
                    </a:lnTo>
                    <a:lnTo>
                      <a:pt x="126" y="253"/>
                    </a:lnTo>
                    <a:lnTo>
                      <a:pt x="122" y="253"/>
                    </a:lnTo>
                    <a:lnTo>
                      <a:pt x="122" y="248"/>
                    </a:lnTo>
                    <a:lnTo>
                      <a:pt x="122" y="248"/>
                    </a:lnTo>
                    <a:lnTo>
                      <a:pt x="117" y="239"/>
                    </a:lnTo>
                    <a:lnTo>
                      <a:pt x="117" y="239"/>
                    </a:lnTo>
                    <a:lnTo>
                      <a:pt x="117" y="235"/>
                    </a:lnTo>
                    <a:lnTo>
                      <a:pt x="117" y="235"/>
                    </a:lnTo>
                    <a:lnTo>
                      <a:pt x="117" y="235"/>
                    </a:lnTo>
                    <a:lnTo>
                      <a:pt x="113" y="235"/>
                    </a:lnTo>
                    <a:lnTo>
                      <a:pt x="108" y="230"/>
                    </a:lnTo>
                    <a:lnTo>
                      <a:pt x="104" y="226"/>
                    </a:lnTo>
                    <a:lnTo>
                      <a:pt x="99" y="226"/>
                    </a:lnTo>
                    <a:lnTo>
                      <a:pt x="95" y="221"/>
                    </a:lnTo>
                    <a:lnTo>
                      <a:pt x="95" y="221"/>
                    </a:lnTo>
                    <a:lnTo>
                      <a:pt x="90" y="217"/>
                    </a:lnTo>
                    <a:lnTo>
                      <a:pt x="90" y="212"/>
                    </a:lnTo>
                    <a:lnTo>
                      <a:pt x="86" y="208"/>
                    </a:lnTo>
                    <a:lnTo>
                      <a:pt x="86" y="203"/>
                    </a:lnTo>
                    <a:lnTo>
                      <a:pt x="86" y="203"/>
                    </a:lnTo>
                    <a:lnTo>
                      <a:pt x="86" y="199"/>
                    </a:lnTo>
                    <a:lnTo>
                      <a:pt x="81" y="199"/>
                    </a:lnTo>
                    <a:lnTo>
                      <a:pt x="81" y="194"/>
                    </a:lnTo>
                    <a:lnTo>
                      <a:pt x="81" y="194"/>
                    </a:lnTo>
                    <a:lnTo>
                      <a:pt x="81" y="190"/>
                    </a:lnTo>
                    <a:lnTo>
                      <a:pt x="81" y="185"/>
                    </a:lnTo>
                    <a:lnTo>
                      <a:pt x="81" y="185"/>
                    </a:lnTo>
                    <a:lnTo>
                      <a:pt x="81" y="180"/>
                    </a:lnTo>
                    <a:lnTo>
                      <a:pt x="81" y="180"/>
                    </a:lnTo>
                    <a:lnTo>
                      <a:pt x="81" y="176"/>
                    </a:lnTo>
                    <a:lnTo>
                      <a:pt x="81" y="176"/>
                    </a:lnTo>
                    <a:lnTo>
                      <a:pt x="77" y="176"/>
                    </a:lnTo>
                    <a:lnTo>
                      <a:pt x="81" y="176"/>
                    </a:lnTo>
                    <a:lnTo>
                      <a:pt x="77" y="176"/>
                    </a:lnTo>
                    <a:lnTo>
                      <a:pt x="77" y="171"/>
                    </a:lnTo>
                    <a:lnTo>
                      <a:pt x="77" y="171"/>
                    </a:lnTo>
                    <a:lnTo>
                      <a:pt x="77" y="167"/>
                    </a:lnTo>
                    <a:lnTo>
                      <a:pt x="72" y="162"/>
                    </a:lnTo>
                    <a:lnTo>
                      <a:pt x="72" y="162"/>
                    </a:lnTo>
                    <a:lnTo>
                      <a:pt x="68" y="158"/>
                    </a:lnTo>
                    <a:lnTo>
                      <a:pt x="63" y="153"/>
                    </a:lnTo>
                    <a:lnTo>
                      <a:pt x="63" y="153"/>
                    </a:lnTo>
                    <a:lnTo>
                      <a:pt x="58" y="153"/>
                    </a:lnTo>
                    <a:lnTo>
                      <a:pt x="58" y="153"/>
                    </a:lnTo>
                    <a:lnTo>
                      <a:pt x="58" y="149"/>
                    </a:lnTo>
                    <a:lnTo>
                      <a:pt x="54" y="149"/>
                    </a:lnTo>
                    <a:lnTo>
                      <a:pt x="54" y="149"/>
                    </a:lnTo>
                    <a:lnTo>
                      <a:pt x="54" y="144"/>
                    </a:lnTo>
                    <a:lnTo>
                      <a:pt x="49" y="144"/>
                    </a:lnTo>
                    <a:lnTo>
                      <a:pt x="45" y="140"/>
                    </a:lnTo>
                    <a:lnTo>
                      <a:pt x="49" y="140"/>
                    </a:lnTo>
                    <a:lnTo>
                      <a:pt x="49" y="135"/>
                    </a:lnTo>
                    <a:lnTo>
                      <a:pt x="49" y="135"/>
                    </a:lnTo>
                    <a:lnTo>
                      <a:pt x="49" y="135"/>
                    </a:lnTo>
                    <a:lnTo>
                      <a:pt x="45" y="131"/>
                    </a:lnTo>
                    <a:lnTo>
                      <a:pt x="40" y="126"/>
                    </a:lnTo>
                    <a:lnTo>
                      <a:pt x="40" y="122"/>
                    </a:lnTo>
                    <a:lnTo>
                      <a:pt x="40" y="122"/>
                    </a:lnTo>
                    <a:lnTo>
                      <a:pt x="36" y="117"/>
                    </a:lnTo>
                    <a:lnTo>
                      <a:pt x="36" y="117"/>
                    </a:lnTo>
                    <a:lnTo>
                      <a:pt x="36" y="117"/>
                    </a:lnTo>
                    <a:lnTo>
                      <a:pt x="27" y="108"/>
                    </a:lnTo>
                    <a:lnTo>
                      <a:pt x="27" y="104"/>
                    </a:lnTo>
                    <a:lnTo>
                      <a:pt x="27" y="99"/>
                    </a:lnTo>
                    <a:lnTo>
                      <a:pt x="22" y="99"/>
                    </a:lnTo>
                    <a:lnTo>
                      <a:pt x="18" y="95"/>
                    </a:lnTo>
                    <a:lnTo>
                      <a:pt x="18" y="90"/>
                    </a:lnTo>
                    <a:lnTo>
                      <a:pt x="13" y="86"/>
                    </a:lnTo>
                    <a:lnTo>
                      <a:pt x="9" y="81"/>
                    </a:lnTo>
                    <a:lnTo>
                      <a:pt x="9" y="76"/>
                    </a:lnTo>
                    <a:lnTo>
                      <a:pt x="4" y="76"/>
                    </a:lnTo>
                    <a:lnTo>
                      <a:pt x="0" y="76"/>
                    </a:lnTo>
                    <a:lnTo>
                      <a:pt x="0" y="81"/>
                    </a:lnTo>
                    <a:lnTo>
                      <a:pt x="0" y="76"/>
                    </a:lnTo>
                    <a:lnTo>
                      <a:pt x="0" y="76"/>
                    </a:lnTo>
                    <a:lnTo>
                      <a:pt x="0" y="72"/>
                    </a:lnTo>
                    <a:lnTo>
                      <a:pt x="0" y="67"/>
                    </a:lnTo>
                    <a:lnTo>
                      <a:pt x="4" y="54"/>
                    </a:lnTo>
                    <a:lnTo>
                      <a:pt x="4" y="54"/>
                    </a:lnTo>
                    <a:lnTo>
                      <a:pt x="9" y="54"/>
                    </a:lnTo>
                    <a:lnTo>
                      <a:pt x="13" y="58"/>
                    </a:lnTo>
                    <a:lnTo>
                      <a:pt x="18" y="58"/>
                    </a:lnTo>
                    <a:lnTo>
                      <a:pt x="22" y="58"/>
                    </a:lnTo>
                    <a:lnTo>
                      <a:pt x="22" y="58"/>
                    </a:lnTo>
                    <a:lnTo>
                      <a:pt x="27" y="54"/>
                    </a:lnTo>
                    <a:lnTo>
                      <a:pt x="27" y="49"/>
                    </a:lnTo>
                    <a:lnTo>
                      <a:pt x="31" y="49"/>
                    </a:lnTo>
                    <a:lnTo>
                      <a:pt x="31" y="45"/>
                    </a:lnTo>
                    <a:lnTo>
                      <a:pt x="31" y="45"/>
                    </a:lnTo>
                    <a:lnTo>
                      <a:pt x="36" y="45"/>
                    </a:lnTo>
                    <a:lnTo>
                      <a:pt x="40" y="45"/>
                    </a:lnTo>
                    <a:lnTo>
                      <a:pt x="45" y="40"/>
                    </a:lnTo>
                    <a:lnTo>
                      <a:pt x="45" y="40"/>
                    </a:lnTo>
                    <a:lnTo>
                      <a:pt x="45" y="40"/>
                    </a:lnTo>
                    <a:lnTo>
                      <a:pt x="45" y="36"/>
                    </a:lnTo>
                    <a:lnTo>
                      <a:pt x="45" y="36"/>
                    </a:lnTo>
                    <a:lnTo>
                      <a:pt x="45" y="36"/>
                    </a:lnTo>
                    <a:lnTo>
                      <a:pt x="49" y="31"/>
                    </a:lnTo>
                    <a:lnTo>
                      <a:pt x="49" y="31"/>
                    </a:lnTo>
                    <a:lnTo>
                      <a:pt x="49" y="31"/>
                    </a:lnTo>
                    <a:lnTo>
                      <a:pt x="45" y="27"/>
                    </a:lnTo>
                    <a:lnTo>
                      <a:pt x="40" y="22"/>
                    </a:lnTo>
                    <a:lnTo>
                      <a:pt x="40" y="22"/>
                    </a:lnTo>
                    <a:lnTo>
                      <a:pt x="36" y="18"/>
                    </a:lnTo>
                    <a:lnTo>
                      <a:pt x="31" y="13"/>
                    </a:lnTo>
                    <a:lnTo>
                      <a:pt x="36" y="13"/>
                    </a:lnTo>
                    <a:lnTo>
                      <a:pt x="40" y="13"/>
                    </a:lnTo>
                    <a:lnTo>
                      <a:pt x="45" y="9"/>
                    </a:lnTo>
                    <a:lnTo>
                      <a:pt x="49" y="9"/>
                    </a:lnTo>
                    <a:lnTo>
                      <a:pt x="54" y="9"/>
                    </a:lnTo>
                    <a:lnTo>
                      <a:pt x="58" y="4"/>
                    </a:lnTo>
                    <a:lnTo>
                      <a:pt x="63" y="4"/>
                    </a:lnTo>
                    <a:lnTo>
                      <a:pt x="63" y="4"/>
                    </a:lnTo>
                    <a:lnTo>
                      <a:pt x="68" y="0"/>
                    </a:lnTo>
                    <a:lnTo>
                      <a:pt x="72" y="4"/>
                    </a:lnTo>
                    <a:lnTo>
                      <a:pt x="77" y="4"/>
                    </a:lnTo>
                    <a:lnTo>
                      <a:pt x="81" y="4"/>
                    </a:lnTo>
                    <a:lnTo>
                      <a:pt x="86" y="4"/>
                    </a:lnTo>
                    <a:lnTo>
                      <a:pt x="90" y="4"/>
                    </a:lnTo>
                    <a:lnTo>
                      <a:pt x="95" y="9"/>
                    </a:lnTo>
                    <a:lnTo>
                      <a:pt x="99" y="9"/>
                    </a:lnTo>
                    <a:lnTo>
                      <a:pt x="104" y="13"/>
                    </a:lnTo>
                    <a:lnTo>
                      <a:pt x="108" y="18"/>
                    </a:lnTo>
                    <a:lnTo>
                      <a:pt x="113" y="18"/>
                    </a:lnTo>
                    <a:lnTo>
                      <a:pt x="117" y="22"/>
                    </a:lnTo>
                    <a:lnTo>
                      <a:pt x="122" y="22"/>
                    </a:lnTo>
                    <a:lnTo>
                      <a:pt x="126" y="27"/>
                    </a:lnTo>
                    <a:lnTo>
                      <a:pt x="131" y="31"/>
                    </a:lnTo>
                    <a:lnTo>
                      <a:pt x="135" y="36"/>
                    </a:lnTo>
                    <a:lnTo>
                      <a:pt x="140" y="40"/>
                    </a:lnTo>
                    <a:lnTo>
                      <a:pt x="149" y="45"/>
                    </a:lnTo>
                    <a:lnTo>
                      <a:pt x="153" y="49"/>
                    </a:lnTo>
                    <a:lnTo>
                      <a:pt x="158" y="49"/>
                    </a:lnTo>
                    <a:lnTo>
                      <a:pt x="162" y="54"/>
                    </a:lnTo>
                    <a:lnTo>
                      <a:pt x="162" y="5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2" name="Freeform 143"/>
              <p:cNvSpPr>
                <a:spLocks/>
              </p:cNvSpPr>
              <p:nvPr/>
            </p:nvSpPr>
            <p:spPr bwMode="auto">
              <a:xfrm>
                <a:off x="4872038" y="2286001"/>
                <a:ext cx="452438" cy="558800"/>
              </a:xfrm>
              <a:custGeom>
                <a:avLst/>
                <a:gdLst>
                  <a:gd name="T0" fmla="*/ 181 w 285"/>
                  <a:gd name="T1" fmla="*/ 4 h 352"/>
                  <a:gd name="T2" fmla="*/ 226 w 285"/>
                  <a:gd name="T3" fmla="*/ 4 h 352"/>
                  <a:gd name="T4" fmla="*/ 258 w 285"/>
                  <a:gd name="T5" fmla="*/ 18 h 352"/>
                  <a:gd name="T6" fmla="*/ 258 w 285"/>
                  <a:gd name="T7" fmla="*/ 27 h 352"/>
                  <a:gd name="T8" fmla="*/ 267 w 285"/>
                  <a:gd name="T9" fmla="*/ 63 h 352"/>
                  <a:gd name="T10" fmla="*/ 281 w 285"/>
                  <a:gd name="T11" fmla="*/ 72 h 352"/>
                  <a:gd name="T12" fmla="*/ 281 w 285"/>
                  <a:gd name="T13" fmla="*/ 85 h 352"/>
                  <a:gd name="T14" fmla="*/ 276 w 285"/>
                  <a:gd name="T15" fmla="*/ 85 h 352"/>
                  <a:gd name="T16" fmla="*/ 267 w 285"/>
                  <a:gd name="T17" fmla="*/ 90 h 352"/>
                  <a:gd name="T18" fmla="*/ 262 w 285"/>
                  <a:gd name="T19" fmla="*/ 94 h 352"/>
                  <a:gd name="T20" fmla="*/ 258 w 285"/>
                  <a:gd name="T21" fmla="*/ 108 h 352"/>
                  <a:gd name="T22" fmla="*/ 249 w 285"/>
                  <a:gd name="T23" fmla="*/ 131 h 352"/>
                  <a:gd name="T24" fmla="*/ 249 w 285"/>
                  <a:gd name="T25" fmla="*/ 162 h 352"/>
                  <a:gd name="T26" fmla="*/ 244 w 285"/>
                  <a:gd name="T27" fmla="*/ 176 h 352"/>
                  <a:gd name="T28" fmla="*/ 231 w 285"/>
                  <a:gd name="T29" fmla="*/ 194 h 352"/>
                  <a:gd name="T30" fmla="*/ 226 w 285"/>
                  <a:gd name="T31" fmla="*/ 212 h 352"/>
                  <a:gd name="T32" fmla="*/ 217 w 285"/>
                  <a:gd name="T33" fmla="*/ 217 h 352"/>
                  <a:gd name="T34" fmla="*/ 213 w 285"/>
                  <a:gd name="T35" fmla="*/ 235 h 352"/>
                  <a:gd name="T36" fmla="*/ 213 w 285"/>
                  <a:gd name="T37" fmla="*/ 257 h 352"/>
                  <a:gd name="T38" fmla="*/ 199 w 285"/>
                  <a:gd name="T39" fmla="*/ 257 h 352"/>
                  <a:gd name="T40" fmla="*/ 199 w 285"/>
                  <a:gd name="T41" fmla="*/ 271 h 352"/>
                  <a:gd name="T42" fmla="*/ 213 w 285"/>
                  <a:gd name="T43" fmla="*/ 280 h 352"/>
                  <a:gd name="T44" fmla="*/ 226 w 285"/>
                  <a:gd name="T45" fmla="*/ 293 h 352"/>
                  <a:gd name="T46" fmla="*/ 235 w 285"/>
                  <a:gd name="T47" fmla="*/ 316 h 352"/>
                  <a:gd name="T48" fmla="*/ 208 w 285"/>
                  <a:gd name="T49" fmla="*/ 343 h 352"/>
                  <a:gd name="T50" fmla="*/ 190 w 285"/>
                  <a:gd name="T51" fmla="*/ 348 h 352"/>
                  <a:gd name="T52" fmla="*/ 181 w 285"/>
                  <a:gd name="T53" fmla="*/ 352 h 352"/>
                  <a:gd name="T54" fmla="*/ 168 w 285"/>
                  <a:gd name="T55" fmla="*/ 348 h 352"/>
                  <a:gd name="T56" fmla="*/ 159 w 285"/>
                  <a:gd name="T57" fmla="*/ 352 h 352"/>
                  <a:gd name="T58" fmla="*/ 154 w 285"/>
                  <a:gd name="T59" fmla="*/ 348 h 352"/>
                  <a:gd name="T60" fmla="*/ 136 w 285"/>
                  <a:gd name="T61" fmla="*/ 330 h 352"/>
                  <a:gd name="T62" fmla="*/ 122 w 285"/>
                  <a:gd name="T63" fmla="*/ 334 h 352"/>
                  <a:gd name="T64" fmla="*/ 109 w 285"/>
                  <a:gd name="T65" fmla="*/ 334 h 352"/>
                  <a:gd name="T66" fmla="*/ 104 w 285"/>
                  <a:gd name="T67" fmla="*/ 325 h 352"/>
                  <a:gd name="T68" fmla="*/ 95 w 285"/>
                  <a:gd name="T69" fmla="*/ 311 h 352"/>
                  <a:gd name="T70" fmla="*/ 82 w 285"/>
                  <a:gd name="T71" fmla="*/ 302 h 352"/>
                  <a:gd name="T72" fmla="*/ 77 w 285"/>
                  <a:gd name="T73" fmla="*/ 289 h 352"/>
                  <a:gd name="T74" fmla="*/ 59 w 285"/>
                  <a:gd name="T75" fmla="*/ 275 h 352"/>
                  <a:gd name="T76" fmla="*/ 46 w 285"/>
                  <a:gd name="T77" fmla="*/ 262 h 352"/>
                  <a:gd name="T78" fmla="*/ 37 w 285"/>
                  <a:gd name="T79" fmla="*/ 253 h 352"/>
                  <a:gd name="T80" fmla="*/ 28 w 285"/>
                  <a:gd name="T81" fmla="*/ 248 h 352"/>
                  <a:gd name="T82" fmla="*/ 28 w 285"/>
                  <a:gd name="T83" fmla="*/ 221 h 352"/>
                  <a:gd name="T84" fmla="*/ 19 w 285"/>
                  <a:gd name="T85" fmla="*/ 203 h 352"/>
                  <a:gd name="T86" fmla="*/ 14 w 285"/>
                  <a:gd name="T87" fmla="*/ 194 h 352"/>
                  <a:gd name="T88" fmla="*/ 10 w 285"/>
                  <a:gd name="T89" fmla="*/ 180 h 352"/>
                  <a:gd name="T90" fmla="*/ 0 w 285"/>
                  <a:gd name="T91" fmla="*/ 176 h 352"/>
                  <a:gd name="T92" fmla="*/ 5 w 285"/>
                  <a:gd name="T93" fmla="*/ 162 h 352"/>
                  <a:gd name="T94" fmla="*/ 10 w 285"/>
                  <a:gd name="T95" fmla="*/ 153 h 352"/>
                  <a:gd name="T96" fmla="*/ 10 w 285"/>
                  <a:gd name="T97" fmla="*/ 144 h 352"/>
                  <a:gd name="T98" fmla="*/ 14 w 285"/>
                  <a:gd name="T99" fmla="*/ 140 h 352"/>
                  <a:gd name="T100" fmla="*/ 19 w 285"/>
                  <a:gd name="T101" fmla="*/ 131 h 352"/>
                  <a:gd name="T102" fmla="*/ 37 w 285"/>
                  <a:gd name="T103" fmla="*/ 122 h 352"/>
                  <a:gd name="T104" fmla="*/ 32 w 285"/>
                  <a:gd name="T105" fmla="*/ 85 h 352"/>
                  <a:gd name="T106" fmla="*/ 32 w 285"/>
                  <a:gd name="T107" fmla="*/ 40 h 352"/>
                  <a:gd name="T108" fmla="*/ 50 w 285"/>
                  <a:gd name="T109" fmla="*/ 40 h 352"/>
                  <a:gd name="T110" fmla="*/ 73 w 285"/>
                  <a:gd name="T111" fmla="*/ 4 h 352"/>
                  <a:gd name="T112" fmla="*/ 127 w 285"/>
                  <a:gd name="T113" fmla="*/ 4 h 352"/>
                  <a:gd name="T114" fmla="*/ 159 w 285"/>
                  <a:gd name="T115"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5" h="352">
                    <a:moveTo>
                      <a:pt x="159" y="4"/>
                    </a:moveTo>
                    <a:lnTo>
                      <a:pt x="159" y="4"/>
                    </a:lnTo>
                    <a:lnTo>
                      <a:pt x="159" y="4"/>
                    </a:lnTo>
                    <a:lnTo>
                      <a:pt x="163" y="4"/>
                    </a:lnTo>
                    <a:lnTo>
                      <a:pt x="168" y="4"/>
                    </a:lnTo>
                    <a:lnTo>
                      <a:pt x="172" y="4"/>
                    </a:lnTo>
                    <a:lnTo>
                      <a:pt x="177" y="4"/>
                    </a:lnTo>
                    <a:lnTo>
                      <a:pt x="181" y="4"/>
                    </a:lnTo>
                    <a:lnTo>
                      <a:pt x="190" y="4"/>
                    </a:lnTo>
                    <a:lnTo>
                      <a:pt x="195" y="4"/>
                    </a:lnTo>
                    <a:lnTo>
                      <a:pt x="199" y="4"/>
                    </a:lnTo>
                    <a:lnTo>
                      <a:pt x="204" y="4"/>
                    </a:lnTo>
                    <a:lnTo>
                      <a:pt x="213" y="4"/>
                    </a:lnTo>
                    <a:lnTo>
                      <a:pt x="217" y="4"/>
                    </a:lnTo>
                    <a:lnTo>
                      <a:pt x="222" y="4"/>
                    </a:lnTo>
                    <a:lnTo>
                      <a:pt x="226" y="4"/>
                    </a:lnTo>
                    <a:lnTo>
                      <a:pt x="235" y="4"/>
                    </a:lnTo>
                    <a:lnTo>
                      <a:pt x="240" y="4"/>
                    </a:lnTo>
                    <a:lnTo>
                      <a:pt x="244" y="4"/>
                    </a:lnTo>
                    <a:lnTo>
                      <a:pt x="249" y="4"/>
                    </a:lnTo>
                    <a:lnTo>
                      <a:pt x="249" y="9"/>
                    </a:lnTo>
                    <a:lnTo>
                      <a:pt x="253" y="9"/>
                    </a:lnTo>
                    <a:lnTo>
                      <a:pt x="253" y="18"/>
                    </a:lnTo>
                    <a:lnTo>
                      <a:pt x="258" y="18"/>
                    </a:lnTo>
                    <a:lnTo>
                      <a:pt x="258" y="18"/>
                    </a:lnTo>
                    <a:lnTo>
                      <a:pt x="258" y="22"/>
                    </a:lnTo>
                    <a:lnTo>
                      <a:pt x="258" y="22"/>
                    </a:lnTo>
                    <a:lnTo>
                      <a:pt x="258" y="22"/>
                    </a:lnTo>
                    <a:lnTo>
                      <a:pt x="258" y="18"/>
                    </a:lnTo>
                    <a:lnTo>
                      <a:pt x="258" y="22"/>
                    </a:lnTo>
                    <a:lnTo>
                      <a:pt x="258" y="22"/>
                    </a:lnTo>
                    <a:lnTo>
                      <a:pt x="258" y="27"/>
                    </a:lnTo>
                    <a:lnTo>
                      <a:pt x="258" y="31"/>
                    </a:lnTo>
                    <a:lnTo>
                      <a:pt x="258" y="31"/>
                    </a:lnTo>
                    <a:lnTo>
                      <a:pt x="258" y="40"/>
                    </a:lnTo>
                    <a:lnTo>
                      <a:pt x="258" y="45"/>
                    </a:lnTo>
                    <a:lnTo>
                      <a:pt x="258" y="49"/>
                    </a:lnTo>
                    <a:lnTo>
                      <a:pt x="262" y="58"/>
                    </a:lnTo>
                    <a:lnTo>
                      <a:pt x="262" y="63"/>
                    </a:lnTo>
                    <a:lnTo>
                      <a:pt x="267" y="63"/>
                    </a:lnTo>
                    <a:lnTo>
                      <a:pt x="267" y="63"/>
                    </a:lnTo>
                    <a:lnTo>
                      <a:pt x="267" y="63"/>
                    </a:lnTo>
                    <a:lnTo>
                      <a:pt x="272" y="67"/>
                    </a:lnTo>
                    <a:lnTo>
                      <a:pt x="276" y="72"/>
                    </a:lnTo>
                    <a:lnTo>
                      <a:pt x="276" y="72"/>
                    </a:lnTo>
                    <a:lnTo>
                      <a:pt x="276" y="72"/>
                    </a:lnTo>
                    <a:lnTo>
                      <a:pt x="276" y="72"/>
                    </a:lnTo>
                    <a:lnTo>
                      <a:pt x="281" y="72"/>
                    </a:lnTo>
                    <a:lnTo>
                      <a:pt x="281" y="72"/>
                    </a:lnTo>
                    <a:lnTo>
                      <a:pt x="285" y="76"/>
                    </a:lnTo>
                    <a:lnTo>
                      <a:pt x="285" y="76"/>
                    </a:lnTo>
                    <a:lnTo>
                      <a:pt x="285" y="81"/>
                    </a:lnTo>
                    <a:lnTo>
                      <a:pt x="281" y="81"/>
                    </a:lnTo>
                    <a:lnTo>
                      <a:pt x="281" y="81"/>
                    </a:lnTo>
                    <a:lnTo>
                      <a:pt x="281" y="81"/>
                    </a:lnTo>
                    <a:lnTo>
                      <a:pt x="281" y="85"/>
                    </a:lnTo>
                    <a:lnTo>
                      <a:pt x="281" y="85"/>
                    </a:lnTo>
                    <a:lnTo>
                      <a:pt x="281" y="85"/>
                    </a:lnTo>
                    <a:lnTo>
                      <a:pt x="281" y="85"/>
                    </a:lnTo>
                    <a:lnTo>
                      <a:pt x="281" y="85"/>
                    </a:lnTo>
                    <a:lnTo>
                      <a:pt x="276" y="85"/>
                    </a:lnTo>
                    <a:lnTo>
                      <a:pt x="276" y="85"/>
                    </a:lnTo>
                    <a:lnTo>
                      <a:pt x="276" y="85"/>
                    </a:lnTo>
                    <a:lnTo>
                      <a:pt x="276" y="85"/>
                    </a:lnTo>
                    <a:lnTo>
                      <a:pt x="276" y="85"/>
                    </a:lnTo>
                    <a:lnTo>
                      <a:pt x="272" y="85"/>
                    </a:lnTo>
                    <a:lnTo>
                      <a:pt x="272" y="90"/>
                    </a:lnTo>
                    <a:lnTo>
                      <a:pt x="272" y="90"/>
                    </a:lnTo>
                    <a:lnTo>
                      <a:pt x="272" y="90"/>
                    </a:lnTo>
                    <a:lnTo>
                      <a:pt x="272" y="90"/>
                    </a:lnTo>
                    <a:lnTo>
                      <a:pt x="272" y="90"/>
                    </a:lnTo>
                    <a:lnTo>
                      <a:pt x="267" y="90"/>
                    </a:lnTo>
                    <a:lnTo>
                      <a:pt x="267" y="90"/>
                    </a:lnTo>
                    <a:lnTo>
                      <a:pt x="267" y="90"/>
                    </a:lnTo>
                    <a:lnTo>
                      <a:pt x="267" y="90"/>
                    </a:lnTo>
                    <a:lnTo>
                      <a:pt x="267" y="94"/>
                    </a:lnTo>
                    <a:lnTo>
                      <a:pt x="267" y="94"/>
                    </a:lnTo>
                    <a:lnTo>
                      <a:pt x="262" y="94"/>
                    </a:lnTo>
                    <a:lnTo>
                      <a:pt x="262" y="94"/>
                    </a:lnTo>
                    <a:lnTo>
                      <a:pt x="262" y="94"/>
                    </a:lnTo>
                    <a:lnTo>
                      <a:pt x="258" y="94"/>
                    </a:lnTo>
                    <a:lnTo>
                      <a:pt x="258" y="94"/>
                    </a:lnTo>
                    <a:lnTo>
                      <a:pt x="258" y="99"/>
                    </a:lnTo>
                    <a:lnTo>
                      <a:pt x="258" y="99"/>
                    </a:lnTo>
                    <a:lnTo>
                      <a:pt x="258" y="99"/>
                    </a:lnTo>
                    <a:lnTo>
                      <a:pt x="258" y="103"/>
                    </a:lnTo>
                    <a:lnTo>
                      <a:pt x="258" y="103"/>
                    </a:lnTo>
                    <a:lnTo>
                      <a:pt x="258" y="108"/>
                    </a:lnTo>
                    <a:lnTo>
                      <a:pt x="258" y="113"/>
                    </a:lnTo>
                    <a:lnTo>
                      <a:pt x="258" y="117"/>
                    </a:lnTo>
                    <a:lnTo>
                      <a:pt x="258" y="117"/>
                    </a:lnTo>
                    <a:lnTo>
                      <a:pt x="253" y="122"/>
                    </a:lnTo>
                    <a:lnTo>
                      <a:pt x="253" y="122"/>
                    </a:lnTo>
                    <a:lnTo>
                      <a:pt x="253" y="126"/>
                    </a:lnTo>
                    <a:lnTo>
                      <a:pt x="253" y="131"/>
                    </a:lnTo>
                    <a:lnTo>
                      <a:pt x="249" y="131"/>
                    </a:lnTo>
                    <a:lnTo>
                      <a:pt x="249" y="135"/>
                    </a:lnTo>
                    <a:lnTo>
                      <a:pt x="249" y="140"/>
                    </a:lnTo>
                    <a:lnTo>
                      <a:pt x="253" y="144"/>
                    </a:lnTo>
                    <a:lnTo>
                      <a:pt x="253" y="149"/>
                    </a:lnTo>
                    <a:lnTo>
                      <a:pt x="249" y="153"/>
                    </a:lnTo>
                    <a:lnTo>
                      <a:pt x="253" y="158"/>
                    </a:lnTo>
                    <a:lnTo>
                      <a:pt x="249" y="162"/>
                    </a:lnTo>
                    <a:lnTo>
                      <a:pt x="249" y="162"/>
                    </a:lnTo>
                    <a:lnTo>
                      <a:pt x="249" y="162"/>
                    </a:lnTo>
                    <a:lnTo>
                      <a:pt x="249" y="167"/>
                    </a:lnTo>
                    <a:lnTo>
                      <a:pt x="249" y="167"/>
                    </a:lnTo>
                    <a:lnTo>
                      <a:pt x="249" y="171"/>
                    </a:lnTo>
                    <a:lnTo>
                      <a:pt x="244" y="176"/>
                    </a:lnTo>
                    <a:lnTo>
                      <a:pt x="249" y="176"/>
                    </a:lnTo>
                    <a:lnTo>
                      <a:pt x="244" y="176"/>
                    </a:lnTo>
                    <a:lnTo>
                      <a:pt x="244" y="176"/>
                    </a:lnTo>
                    <a:lnTo>
                      <a:pt x="244" y="180"/>
                    </a:lnTo>
                    <a:lnTo>
                      <a:pt x="240" y="180"/>
                    </a:lnTo>
                    <a:lnTo>
                      <a:pt x="240" y="180"/>
                    </a:lnTo>
                    <a:lnTo>
                      <a:pt x="240" y="180"/>
                    </a:lnTo>
                    <a:lnTo>
                      <a:pt x="235" y="180"/>
                    </a:lnTo>
                    <a:lnTo>
                      <a:pt x="235" y="185"/>
                    </a:lnTo>
                    <a:lnTo>
                      <a:pt x="235" y="189"/>
                    </a:lnTo>
                    <a:lnTo>
                      <a:pt x="231" y="194"/>
                    </a:lnTo>
                    <a:lnTo>
                      <a:pt x="231" y="194"/>
                    </a:lnTo>
                    <a:lnTo>
                      <a:pt x="231" y="198"/>
                    </a:lnTo>
                    <a:lnTo>
                      <a:pt x="231" y="198"/>
                    </a:lnTo>
                    <a:lnTo>
                      <a:pt x="226" y="203"/>
                    </a:lnTo>
                    <a:lnTo>
                      <a:pt x="226" y="207"/>
                    </a:lnTo>
                    <a:lnTo>
                      <a:pt x="226" y="207"/>
                    </a:lnTo>
                    <a:lnTo>
                      <a:pt x="226" y="212"/>
                    </a:lnTo>
                    <a:lnTo>
                      <a:pt x="226" y="212"/>
                    </a:lnTo>
                    <a:lnTo>
                      <a:pt x="226" y="212"/>
                    </a:lnTo>
                    <a:lnTo>
                      <a:pt x="226" y="217"/>
                    </a:lnTo>
                    <a:lnTo>
                      <a:pt x="226" y="217"/>
                    </a:lnTo>
                    <a:lnTo>
                      <a:pt x="222" y="212"/>
                    </a:lnTo>
                    <a:lnTo>
                      <a:pt x="222" y="212"/>
                    </a:lnTo>
                    <a:lnTo>
                      <a:pt x="222" y="212"/>
                    </a:lnTo>
                    <a:lnTo>
                      <a:pt x="222" y="212"/>
                    </a:lnTo>
                    <a:lnTo>
                      <a:pt x="217" y="217"/>
                    </a:lnTo>
                    <a:lnTo>
                      <a:pt x="217" y="217"/>
                    </a:lnTo>
                    <a:lnTo>
                      <a:pt x="217" y="221"/>
                    </a:lnTo>
                    <a:lnTo>
                      <a:pt x="217" y="226"/>
                    </a:lnTo>
                    <a:lnTo>
                      <a:pt x="217" y="226"/>
                    </a:lnTo>
                    <a:lnTo>
                      <a:pt x="217" y="226"/>
                    </a:lnTo>
                    <a:lnTo>
                      <a:pt x="213" y="230"/>
                    </a:lnTo>
                    <a:lnTo>
                      <a:pt x="213" y="230"/>
                    </a:lnTo>
                    <a:lnTo>
                      <a:pt x="213" y="235"/>
                    </a:lnTo>
                    <a:lnTo>
                      <a:pt x="213" y="239"/>
                    </a:lnTo>
                    <a:lnTo>
                      <a:pt x="213" y="239"/>
                    </a:lnTo>
                    <a:lnTo>
                      <a:pt x="213" y="239"/>
                    </a:lnTo>
                    <a:lnTo>
                      <a:pt x="213" y="244"/>
                    </a:lnTo>
                    <a:lnTo>
                      <a:pt x="213" y="248"/>
                    </a:lnTo>
                    <a:lnTo>
                      <a:pt x="213" y="253"/>
                    </a:lnTo>
                    <a:lnTo>
                      <a:pt x="213" y="253"/>
                    </a:lnTo>
                    <a:lnTo>
                      <a:pt x="213" y="257"/>
                    </a:lnTo>
                    <a:lnTo>
                      <a:pt x="213" y="257"/>
                    </a:lnTo>
                    <a:lnTo>
                      <a:pt x="213" y="257"/>
                    </a:lnTo>
                    <a:lnTo>
                      <a:pt x="213" y="257"/>
                    </a:lnTo>
                    <a:lnTo>
                      <a:pt x="208" y="257"/>
                    </a:lnTo>
                    <a:lnTo>
                      <a:pt x="208" y="257"/>
                    </a:lnTo>
                    <a:lnTo>
                      <a:pt x="204" y="257"/>
                    </a:lnTo>
                    <a:lnTo>
                      <a:pt x="204" y="257"/>
                    </a:lnTo>
                    <a:lnTo>
                      <a:pt x="199" y="257"/>
                    </a:lnTo>
                    <a:lnTo>
                      <a:pt x="199" y="262"/>
                    </a:lnTo>
                    <a:lnTo>
                      <a:pt x="199" y="262"/>
                    </a:lnTo>
                    <a:lnTo>
                      <a:pt x="195" y="266"/>
                    </a:lnTo>
                    <a:lnTo>
                      <a:pt x="195" y="266"/>
                    </a:lnTo>
                    <a:lnTo>
                      <a:pt x="195" y="271"/>
                    </a:lnTo>
                    <a:lnTo>
                      <a:pt x="195" y="271"/>
                    </a:lnTo>
                    <a:lnTo>
                      <a:pt x="195" y="271"/>
                    </a:lnTo>
                    <a:lnTo>
                      <a:pt x="199" y="271"/>
                    </a:lnTo>
                    <a:lnTo>
                      <a:pt x="204" y="271"/>
                    </a:lnTo>
                    <a:lnTo>
                      <a:pt x="204" y="271"/>
                    </a:lnTo>
                    <a:lnTo>
                      <a:pt x="204" y="271"/>
                    </a:lnTo>
                    <a:lnTo>
                      <a:pt x="208" y="275"/>
                    </a:lnTo>
                    <a:lnTo>
                      <a:pt x="213" y="275"/>
                    </a:lnTo>
                    <a:lnTo>
                      <a:pt x="213" y="280"/>
                    </a:lnTo>
                    <a:lnTo>
                      <a:pt x="213" y="280"/>
                    </a:lnTo>
                    <a:lnTo>
                      <a:pt x="213" y="280"/>
                    </a:lnTo>
                    <a:lnTo>
                      <a:pt x="213" y="280"/>
                    </a:lnTo>
                    <a:lnTo>
                      <a:pt x="217" y="284"/>
                    </a:lnTo>
                    <a:lnTo>
                      <a:pt x="217" y="284"/>
                    </a:lnTo>
                    <a:lnTo>
                      <a:pt x="222" y="289"/>
                    </a:lnTo>
                    <a:lnTo>
                      <a:pt x="222" y="289"/>
                    </a:lnTo>
                    <a:lnTo>
                      <a:pt x="222" y="293"/>
                    </a:lnTo>
                    <a:lnTo>
                      <a:pt x="226" y="293"/>
                    </a:lnTo>
                    <a:lnTo>
                      <a:pt x="226" y="293"/>
                    </a:lnTo>
                    <a:lnTo>
                      <a:pt x="226" y="298"/>
                    </a:lnTo>
                    <a:lnTo>
                      <a:pt x="231" y="302"/>
                    </a:lnTo>
                    <a:lnTo>
                      <a:pt x="231" y="302"/>
                    </a:lnTo>
                    <a:lnTo>
                      <a:pt x="231" y="307"/>
                    </a:lnTo>
                    <a:lnTo>
                      <a:pt x="231" y="307"/>
                    </a:lnTo>
                    <a:lnTo>
                      <a:pt x="231" y="311"/>
                    </a:lnTo>
                    <a:lnTo>
                      <a:pt x="235" y="311"/>
                    </a:lnTo>
                    <a:lnTo>
                      <a:pt x="235" y="316"/>
                    </a:lnTo>
                    <a:lnTo>
                      <a:pt x="235" y="316"/>
                    </a:lnTo>
                    <a:lnTo>
                      <a:pt x="231" y="316"/>
                    </a:lnTo>
                    <a:lnTo>
                      <a:pt x="231" y="321"/>
                    </a:lnTo>
                    <a:lnTo>
                      <a:pt x="226" y="325"/>
                    </a:lnTo>
                    <a:lnTo>
                      <a:pt x="222" y="330"/>
                    </a:lnTo>
                    <a:lnTo>
                      <a:pt x="217" y="334"/>
                    </a:lnTo>
                    <a:lnTo>
                      <a:pt x="213" y="339"/>
                    </a:lnTo>
                    <a:lnTo>
                      <a:pt x="208" y="343"/>
                    </a:lnTo>
                    <a:lnTo>
                      <a:pt x="208" y="348"/>
                    </a:lnTo>
                    <a:lnTo>
                      <a:pt x="204" y="348"/>
                    </a:lnTo>
                    <a:lnTo>
                      <a:pt x="204" y="348"/>
                    </a:lnTo>
                    <a:lnTo>
                      <a:pt x="204" y="348"/>
                    </a:lnTo>
                    <a:lnTo>
                      <a:pt x="199" y="348"/>
                    </a:lnTo>
                    <a:lnTo>
                      <a:pt x="195" y="343"/>
                    </a:lnTo>
                    <a:lnTo>
                      <a:pt x="195" y="348"/>
                    </a:lnTo>
                    <a:lnTo>
                      <a:pt x="190" y="348"/>
                    </a:lnTo>
                    <a:lnTo>
                      <a:pt x="190" y="348"/>
                    </a:lnTo>
                    <a:lnTo>
                      <a:pt x="190" y="348"/>
                    </a:lnTo>
                    <a:lnTo>
                      <a:pt x="186" y="348"/>
                    </a:lnTo>
                    <a:lnTo>
                      <a:pt x="181" y="348"/>
                    </a:lnTo>
                    <a:lnTo>
                      <a:pt x="181" y="352"/>
                    </a:lnTo>
                    <a:lnTo>
                      <a:pt x="181" y="352"/>
                    </a:lnTo>
                    <a:lnTo>
                      <a:pt x="181" y="352"/>
                    </a:lnTo>
                    <a:lnTo>
                      <a:pt x="181" y="352"/>
                    </a:lnTo>
                    <a:lnTo>
                      <a:pt x="181" y="352"/>
                    </a:lnTo>
                    <a:lnTo>
                      <a:pt x="177" y="352"/>
                    </a:lnTo>
                    <a:lnTo>
                      <a:pt x="177" y="348"/>
                    </a:lnTo>
                    <a:lnTo>
                      <a:pt x="177" y="348"/>
                    </a:lnTo>
                    <a:lnTo>
                      <a:pt x="177" y="348"/>
                    </a:lnTo>
                    <a:lnTo>
                      <a:pt x="172" y="348"/>
                    </a:lnTo>
                    <a:lnTo>
                      <a:pt x="172" y="348"/>
                    </a:lnTo>
                    <a:lnTo>
                      <a:pt x="168" y="348"/>
                    </a:lnTo>
                    <a:lnTo>
                      <a:pt x="168" y="348"/>
                    </a:lnTo>
                    <a:lnTo>
                      <a:pt x="163" y="348"/>
                    </a:lnTo>
                    <a:lnTo>
                      <a:pt x="163" y="348"/>
                    </a:lnTo>
                    <a:lnTo>
                      <a:pt x="163" y="348"/>
                    </a:lnTo>
                    <a:lnTo>
                      <a:pt x="159" y="348"/>
                    </a:lnTo>
                    <a:lnTo>
                      <a:pt x="159" y="352"/>
                    </a:lnTo>
                    <a:lnTo>
                      <a:pt x="159" y="352"/>
                    </a:lnTo>
                    <a:lnTo>
                      <a:pt x="159" y="352"/>
                    </a:lnTo>
                    <a:lnTo>
                      <a:pt x="159" y="352"/>
                    </a:lnTo>
                    <a:lnTo>
                      <a:pt x="159" y="348"/>
                    </a:lnTo>
                    <a:lnTo>
                      <a:pt x="154" y="348"/>
                    </a:lnTo>
                    <a:lnTo>
                      <a:pt x="154" y="348"/>
                    </a:lnTo>
                    <a:lnTo>
                      <a:pt x="154" y="348"/>
                    </a:lnTo>
                    <a:lnTo>
                      <a:pt x="154" y="348"/>
                    </a:lnTo>
                    <a:lnTo>
                      <a:pt x="154" y="348"/>
                    </a:lnTo>
                    <a:lnTo>
                      <a:pt x="154" y="348"/>
                    </a:lnTo>
                    <a:lnTo>
                      <a:pt x="154" y="348"/>
                    </a:lnTo>
                    <a:lnTo>
                      <a:pt x="150" y="343"/>
                    </a:lnTo>
                    <a:lnTo>
                      <a:pt x="145" y="343"/>
                    </a:lnTo>
                    <a:lnTo>
                      <a:pt x="145" y="339"/>
                    </a:lnTo>
                    <a:lnTo>
                      <a:pt x="141" y="339"/>
                    </a:lnTo>
                    <a:lnTo>
                      <a:pt x="141" y="339"/>
                    </a:lnTo>
                    <a:lnTo>
                      <a:pt x="141" y="334"/>
                    </a:lnTo>
                    <a:lnTo>
                      <a:pt x="136" y="330"/>
                    </a:lnTo>
                    <a:lnTo>
                      <a:pt x="136" y="330"/>
                    </a:lnTo>
                    <a:lnTo>
                      <a:pt x="136" y="330"/>
                    </a:lnTo>
                    <a:lnTo>
                      <a:pt x="131" y="334"/>
                    </a:lnTo>
                    <a:lnTo>
                      <a:pt x="131" y="334"/>
                    </a:lnTo>
                    <a:lnTo>
                      <a:pt x="127" y="334"/>
                    </a:lnTo>
                    <a:lnTo>
                      <a:pt x="127" y="334"/>
                    </a:lnTo>
                    <a:lnTo>
                      <a:pt x="127" y="334"/>
                    </a:lnTo>
                    <a:lnTo>
                      <a:pt x="122" y="334"/>
                    </a:lnTo>
                    <a:lnTo>
                      <a:pt x="118" y="334"/>
                    </a:lnTo>
                    <a:lnTo>
                      <a:pt x="118" y="334"/>
                    </a:lnTo>
                    <a:lnTo>
                      <a:pt x="118" y="339"/>
                    </a:lnTo>
                    <a:lnTo>
                      <a:pt x="113" y="339"/>
                    </a:lnTo>
                    <a:lnTo>
                      <a:pt x="113" y="334"/>
                    </a:lnTo>
                    <a:lnTo>
                      <a:pt x="113" y="334"/>
                    </a:lnTo>
                    <a:lnTo>
                      <a:pt x="113" y="334"/>
                    </a:lnTo>
                    <a:lnTo>
                      <a:pt x="109" y="334"/>
                    </a:lnTo>
                    <a:lnTo>
                      <a:pt x="109" y="334"/>
                    </a:lnTo>
                    <a:lnTo>
                      <a:pt x="109" y="334"/>
                    </a:lnTo>
                    <a:lnTo>
                      <a:pt x="109" y="334"/>
                    </a:lnTo>
                    <a:lnTo>
                      <a:pt x="104" y="330"/>
                    </a:lnTo>
                    <a:lnTo>
                      <a:pt x="104" y="330"/>
                    </a:lnTo>
                    <a:lnTo>
                      <a:pt x="104" y="330"/>
                    </a:lnTo>
                    <a:lnTo>
                      <a:pt x="104" y="330"/>
                    </a:lnTo>
                    <a:lnTo>
                      <a:pt x="104" y="325"/>
                    </a:lnTo>
                    <a:lnTo>
                      <a:pt x="100" y="325"/>
                    </a:lnTo>
                    <a:lnTo>
                      <a:pt x="100" y="325"/>
                    </a:lnTo>
                    <a:lnTo>
                      <a:pt x="100" y="321"/>
                    </a:lnTo>
                    <a:lnTo>
                      <a:pt x="95" y="321"/>
                    </a:lnTo>
                    <a:lnTo>
                      <a:pt x="95" y="321"/>
                    </a:lnTo>
                    <a:lnTo>
                      <a:pt x="95" y="316"/>
                    </a:lnTo>
                    <a:lnTo>
                      <a:pt x="95" y="311"/>
                    </a:lnTo>
                    <a:lnTo>
                      <a:pt x="95" y="311"/>
                    </a:lnTo>
                    <a:lnTo>
                      <a:pt x="95" y="311"/>
                    </a:lnTo>
                    <a:lnTo>
                      <a:pt x="95" y="311"/>
                    </a:lnTo>
                    <a:lnTo>
                      <a:pt x="91" y="307"/>
                    </a:lnTo>
                    <a:lnTo>
                      <a:pt x="91" y="307"/>
                    </a:lnTo>
                    <a:lnTo>
                      <a:pt x="86" y="307"/>
                    </a:lnTo>
                    <a:lnTo>
                      <a:pt x="86" y="307"/>
                    </a:lnTo>
                    <a:lnTo>
                      <a:pt x="82" y="302"/>
                    </a:lnTo>
                    <a:lnTo>
                      <a:pt x="82" y="302"/>
                    </a:lnTo>
                    <a:lnTo>
                      <a:pt x="82" y="302"/>
                    </a:lnTo>
                    <a:lnTo>
                      <a:pt x="82" y="298"/>
                    </a:lnTo>
                    <a:lnTo>
                      <a:pt x="82" y="298"/>
                    </a:lnTo>
                    <a:lnTo>
                      <a:pt x="77" y="298"/>
                    </a:lnTo>
                    <a:lnTo>
                      <a:pt x="77" y="298"/>
                    </a:lnTo>
                    <a:lnTo>
                      <a:pt x="82" y="293"/>
                    </a:lnTo>
                    <a:lnTo>
                      <a:pt x="77" y="293"/>
                    </a:lnTo>
                    <a:lnTo>
                      <a:pt x="77" y="289"/>
                    </a:lnTo>
                    <a:lnTo>
                      <a:pt x="73" y="289"/>
                    </a:lnTo>
                    <a:lnTo>
                      <a:pt x="73" y="289"/>
                    </a:lnTo>
                    <a:lnTo>
                      <a:pt x="73" y="284"/>
                    </a:lnTo>
                    <a:lnTo>
                      <a:pt x="64" y="280"/>
                    </a:lnTo>
                    <a:lnTo>
                      <a:pt x="64" y="280"/>
                    </a:lnTo>
                    <a:lnTo>
                      <a:pt x="59" y="280"/>
                    </a:lnTo>
                    <a:lnTo>
                      <a:pt x="59" y="275"/>
                    </a:lnTo>
                    <a:lnTo>
                      <a:pt x="59" y="275"/>
                    </a:lnTo>
                    <a:lnTo>
                      <a:pt x="59" y="275"/>
                    </a:lnTo>
                    <a:lnTo>
                      <a:pt x="59" y="271"/>
                    </a:lnTo>
                    <a:lnTo>
                      <a:pt x="59" y="271"/>
                    </a:lnTo>
                    <a:lnTo>
                      <a:pt x="55" y="266"/>
                    </a:lnTo>
                    <a:lnTo>
                      <a:pt x="55" y="266"/>
                    </a:lnTo>
                    <a:lnTo>
                      <a:pt x="50" y="262"/>
                    </a:lnTo>
                    <a:lnTo>
                      <a:pt x="46" y="262"/>
                    </a:lnTo>
                    <a:lnTo>
                      <a:pt x="46" y="262"/>
                    </a:lnTo>
                    <a:lnTo>
                      <a:pt x="41" y="262"/>
                    </a:lnTo>
                    <a:lnTo>
                      <a:pt x="41" y="262"/>
                    </a:lnTo>
                    <a:lnTo>
                      <a:pt x="41" y="257"/>
                    </a:lnTo>
                    <a:lnTo>
                      <a:pt x="41" y="257"/>
                    </a:lnTo>
                    <a:lnTo>
                      <a:pt x="41" y="257"/>
                    </a:lnTo>
                    <a:lnTo>
                      <a:pt x="41" y="253"/>
                    </a:lnTo>
                    <a:lnTo>
                      <a:pt x="41" y="253"/>
                    </a:lnTo>
                    <a:lnTo>
                      <a:pt x="37" y="253"/>
                    </a:lnTo>
                    <a:lnTo>
                      <a:pt x="32" y="253"/>
                    </a:lnTo>
                    <a:lnTo>
                      <a:pt x="32" y="253"/>
                    </a:lnTo>
                    <a:lnTo>
                      <a:pt x="32" y="253"/>
                    </a:lnTo>
                    <a:lnTo>
                      <a:pt x="32" y="248"/>
                    </a:lnTo>
                    <a:lnTo>
                      <a:pt x="32" y="248"/>
                    </a:lnTo>
                    <a:lnTo>
                      <a:pt x="28" y="248"/>
                    </a:lnTo>
                    <a:lnTo>
                      <a:pt x="28" y="248"/>
                    </a:lnTo>
                    <a:lnTo>
                      <a:pt x="28" y="248"/>
                    </a:lnTo>
                    <a:lnTo>
                      <a:pt x="32" y="244"/>
                    </a:lnTo>
                    <a:lnTo>
                      <a:pt x="32" y="244"/>
                    </a:lnTo>
                    <a:lnTo>
                      <a:pt x="32" y="239"/>
                    </a:lnTo>
                    <a:lnTo>
                      <a:pt x="32" y="235"/>
                    </a:lnTo>
                    <a:lnTo>
                      <a:pt x="32" y="235"/>
                    </a:lnTo>
                    <a:lnTo>
                      <a:pt x="32" y="230"/>
                    </a:lnTo>
                    <a:lnTo>
                      <a:pt x="28" y="226"/>
                    </a:lnTo>
                    <a:lnTo>
                      <a:pt x="28" y="221"/>
                    </a:lnTo>
                    <a:lnTo>
                      <a:pt x="23" y="221"/>
                    </a:lnTo>
                    <a:lnTo>
                      <a:pt x="19" y="217"/>
                    </a:lnTo>
                    <a:lnTo>
                      <a:pt x="19" y="217"/>
                    </a:lnTo>
                    <a:lnTo>
                      <a:pt x="19" y="212"/>
                    </a:lnTo>
                    <a:lnTo>
                      <a:pt x="19" y="212"/>
                    </a:lnTo>
                    <a:lnTo>
                      <a:pt x="19" y="207"/>
                    </a:lnTo>
                    <a:lnTo>
                      <a:pt x="19" y="207"/>
                    </a:lnTo>
                    <a:lnTo>
                      <a:pt x="19" y="203"/>
                    </a:lnTo>
                    <a:lnTo>
                      <a:pt x="19" y="203"/>
                    </a:lnTo>
                    <a:lnTo>
                      <a:pt x="14" y="203"/>
                    </a:lnTo>
                    <a:lnTo>
                      <a:pt x="14" y="203"/>
                    </a:lnTo>
                    <a:lnTo>
                      <a:pt x="14" y="203"/>
                    </a:lnTo>
                    <a:lnTo>
                      <a:pt x="14" y="203"/>
                    </a:lnTo>
                    <a:lnTo>
                      <a:pt x="14" y="198"/>
                    </a:lnTo>
                    <a:lnTo>
                      <a:pt x="14" y="198"/>
                    </a:lnTo>
                    <a:lnTo>
                      <a:pt x="14" y="194"/>
                    </a:lnTo>
                    <a:lnTo>
                      <a:pt x="14" y="189"/>
                    </a:lnTo>
                    <a:lnTo>
                      <a:pt x="10" y="189"/>
                    </a:lnTo>
                    <a:lnTo>
                      <a:pt x="10" y="189"/>
                    </a:lnTo>
                    <a:lnTo>
                      <a:pt x="10" y="189"/>
                    </a:lnTo>
                    <a:lnTo>
                      <a:pt x="10" y="185"/>
                    </a:lnTo>
                    <a:lnTo>
                      <a:pt x="10" y="185"/>
                    </a:lnTo>
                    <a:lnTo>
                      <a:pt x="10" y="180"/>
                    </a:lnTo>
                    <a:lnTo>
                      <a:pt x="10" y="180"/>
                    </a:lnTo>
                    <a:lnTo>
                      <a:pt x="5" y="180"/>
                    </a:lnTo>
                    <a:lnTo>
                      <a:pt x="5" y="180"/>
                    </a:lnTo>
                    <a:lnTo>
                      <a:pt x="0" y="180"/>
                    </a:lnTo>
                    <a:lnTo>
                      <a:pt x="0" y="180"/>
                    </a:lnTo>
                    <a:lnTo>
                      <a:pt x="0" y="180"/>
                    </a:lnTo>
                    <a:lnTo>
                      <a:pt x="0" y="180"/>
                    </a:lnTo>
                    <a:lnTo>
                      <a:pt x="0" y="176"/>
                    </a:lnTo>
                    <a:lnTo>
                      <a:pt x="0" y="176"/>
                    </a:lnTo>
                    <a:lnTo>
                      <a:pt x="0" y="171"/>
                    </a:lnTo>
                    <a:lnTo>
                      <a:pt x="0" y="171"/>
                    </a:lnTo>
                    <a:lnTo>
                      <a:pt x="5" y="171"/>
                    </a:lnTo>
                    <a:lnTo>
                      <a:pt x="5" y="167"/>
                    </a:lnTo>
                    <a:lnTo>
                      <a:pt x="5" y="167"/>
                    </a:lnTo>
                    <a:lnTo>
                      <a:pt x="5" y="167"/>
                    </a:lnTo>
                    <a:lnTo>
                      <a:pt x="5" y="167"/>
                    </a:lnTo>
                    <a:lnTo>
                      <a:pt x="5" y="162"/>
                    </a:lnTo>
                    <a:lnTo>
                      <a:pt x="5" y="162"/>
                    </a:lnTo>
                    <a:lnTo>
                      <a:pt x="5" y="158"/>
                    </a:lnTo>
                    <a:lnTo>
                      <a:pt x="5" y="158"/>
                    </a:lnTo>
                    <a:lnTo>
                      <a:pt x="5" y="158"/>
                    </a:lnTo>
                    <a:lnTo>
                      <a:pt x="5" y="158"/>
                    </a:lnTo>
                    <a:lnTo>
                      <a:pt x="5" y="153"/>
                    </a:lnTo>
                    <a:lnTo>
                      <a:pt x="5" y="153"/>
                    </a:lnTo>
                    <a:lnTo>
                      <a:pt x="10" y="153"/>
                    </a:lnTo>
                    <a:lnTo>
                      <a:pt x="10" y="153"/>
                    </a:lnTo>
                    <a:lnTo>
                      <a:pt x="10" y="153"/>
                    </a:lnTo>
                    <a:lnTo>
                      <a:pt x="10" y="153"/>
                    </a:lnTo>
                    <a:lnTo>
                      <a:pt x="10" y="149"/>
                    </a:lnTo>
                    <a:lnTo>
                      <a:pt x="10" y="149"/>
                    </a:lnTo>
                    <a:lnTo>
                      <a:pt x="10" y="149"/>
                    </a:lnTo>
                    <a:lnTo>
                      <a:pt x="10" y="149"/>
                    </a:lnTo>
                    <a:lnTo>
                      <a:pt x="10" y="144"/>
                    </a:lnTo>
                    <a:lnTo>
                      <a:pt x="10" y="144"/>
                    </a:lnTo>
                    <a:lnTo>
                      <a:pt x="10" y="144"/>
                    </a:lnTo>
                    <a:lnTo>
                      <a:pt x="10" y="144"/>
                    </a:lnTo>
                    <a:lnTo>
                      <a:pt x="10" y="144"/>
                    </a:lnTo>
                    <a:lnTo>
                      <a:pt x="10" y="144"/>
                    </a:lnTo>
                    <a:lnTo>
                      <a:pt x="14" y="140"/>
                    </a:lnTo>
                    <a:lnTo>
                      <a:pt x="14" y="140"/>
                    </a:lnTo>
                    <a:lnTo>
                      <a:pt x="14" y="140"/>
                    </a:lnTo>
                    <a:lnTo>
                      <a:pt x="14" y="140"/>
                    </a:lnTo>
                    <a:lnTo>
                      <a:pt x="14" y="140"/>
                    </a:lnTo>
                    <a:lnTo>
                      <a:pt x="14" y="135"/>
                    </a:lnTo>
                    <a:lnTo>
                      <a:pt x="14" y="135"/>
                    </a:lnTo>
                    <a:lnTo>
                      <a:pt x="19" y="135"/>
                    </a:lnTo>
                    <a:lnTo>
                      <a:pt x="19" y="131"/>
                    </a:lnTo>
                    <a:lnTo>
                      <a:pt x="19" y="131"/>
                    </a:lnTo>
                    <a:lnTo>
                      <a:pt x="19" y="131"/>
                    </a:lnTo>
                    <a:lnTo>
                      <a:pt x="19" y="126"/>
                    </a:lnTo>
                    <a:lnTo>
                      <a:pt x="19" y="126"/>
                    </a:lnTo>
                    <a:lnTo>
                      <a:pt x="19" y="122"/>
                    </a:lnTo>
                    <a:lnTo>
                      <a:pt x="23" y="122"/>
                    </a:lnTo>
                    <a:lnTo>
                      <a:pt x="28" y="122"/>
                    </a:lnTo>
                    <a:lnTo>
                      <a:pt x="28" y="122"/>
                    </a:lnTo>
                    <a:lnTo>
                      <a:pt x="32" y="122"/>
                    </a:lnTo>
                    <a:lnTo>
                      <a:pt x="37" y="122"/>
                    </a:lnTo>
                    <a:lnTo>
                      <a:pt x="37" y="122"/>
                    </a:lnTo>
                    <a:lnTo>
                      <a:pt x="37" y="122"/>
                    </a:lnTo>
                    <a:lnTo>
                      <a:pt x="37" y="122"/>
                    </a:lnTo>
                    <a:lnTo>
                      <a:pt x="37" y="117"/>
                    </a:lnTo>
                    <a:lnTo>
                      <a:pt x="37" y="108"/>
                    </a:lnTo>
                    <a:lnTo>
                      <a:pt x="37" y="103"/>
                    </a:lnTo>
                    <a:lnTo>
                      <a:pt x="37" y="94"/>
                    </a:lnTo>
                    <a:lnTo>
                      <a:pt x="32" y="85"/>
                    </a:lnTo>
                    <a:lnTo>
                      <a:pt x="32" y="76"/>
                    </a:lnTo>
                    <a:lnTo>
                      <a:pt x="32" y="67"/>
                    </a:lnTo>
                    <a:lnTo>
                      <a:pt x="32" y="58"/>
                    </a:lnTo>
                    <a:lnTo>
                      <a:pt x="32" y="49"/>
                    </a:lnTo>
                    <a:lnTo>
                      <a:pt x="32" y="49"/>
                    </a:lnTo>
                    <a:lnTo>
                      <a:pt x="32" y="45"/>
                    </a:lnTo>
                    <a:lnTo>
                      <a:pt x="32" y="45"/>
                    </a:lnTo>
                    <a:lnTo>
                      <a:pt x="32" y="40"/>
                    </a:lnTo>
                    <a:lnTo>
                      <a:pt x="37" y="40"/>
                    </a:lnTo>
                    <a:lnTo>
                      <a:pt x="41" y="40"/>
                    </a:lnTo>
                    <a:lnTo>
                      <a:pt x="46" y="40"/>
                    </a:lnTo>
                    <a:lnTo>
                      <a:pt x="50" y="40"/>
                    </a:lnTo>
                    <a:lnTo>
                      <a:pt x="50" y="40"/>
                    </a:lnTo>
                    <a:lnTo>
                      <a:pt x="50" y="40"/>
                    </a:lnTo>
                    <a:lnTo>
                      <a:pt x="50" y="40"/>
                    </a:lnTo>
                    <a:lnTo>
                      <a:pt x="50" y="40"/>
                    </a:lnTo>
                    <a:lnTo>
                      <a:pt x="50" y="31"/>
                    </a:lnTo>
                    <a:lnTo>
                      <a:pt x="50" y="22"/>
                    </a:lnTo>
                    <a:lnTo>
                      <a:pt x="50" y="13"/>
                    </a:lnTo>
                    <a:lnTo>
                      <a:pt x="50" y="4"/>
                    </a:lnTo>
                    <a:lnTo>
                      <a:pt x="55" y="4"/>
                    </a:lnTo>
                    <a:lnTo>
                      <a:pt x="59" y="4"/>
                    </a:lnTo>
                    <a:lnTo>
                      <a:pt x="68" y="4"/>
                    </a:lnTo>
                    <a:lnTo>
                      <a:pt x="73" y="4"/>
                    </a:lnTo>
                    <a:lnTo>
                      <a:pt x="82" y="4"/>
                    </a:lnTo>
                    <a:lnTo>
                      <a:pt x="86" y="4"/>
                    </a:lnTo>
                    <a:lnTo>
                      <a:pt x="95" y="4"/>
                    </a:lnTo>
                    <a:lnTo>
                      <a:pt x="100" y="4"/>
                    </a:lnTo>
                    <a:lnTo>
                      <a:pt x="109" y="4"/>
                    </a:lnTo>
                    <a:lnTo>
                      <a:pt x="113" y="4"/>
                    </a:lnTo>
                    <a:lnTo>
                      <a:pt x="118" y="4"/>
                    </a:lnTo>
                    <a:lnTo>
                      <a:pt x="127" y="4"/>
                    </a:lnTo>
                    <a:lnTo>
                      <a:pt x="131" y="4"/>
                    </a:lnTo>
                    <a:lnTo>
                      <a:pt x="141" y="4"/>
                    </a:lnTo>
                    <a:lnTo>
                      <a:pt x="145" y="4"/>
                    </a:lnTo>
                    <a:lnTo>
                      <a:pt x="154" y="4"/>
                    </a:lnTo>
                    <a:lnTo>
                      <a:pt x="154" y="4"/>
                    </a:lnTo>
                    <a:lnTo>
                      <a:pt x="154" y="4"/>
                    </a:lnTo>
                    <a:lnTo>
                      <a:pt x="159" y="0"/>
                    </a:lnTo>
                    <a:lnTo>
                      <a:pt x="159" y="0"/>
                    </a:lnTo>
                    <a:lnTo>
                      <a:pt x="159" y="0"/>
                    </a:lnTo>
                    <a:lnTo>
                      <a:pt x="159" y="0"/>
                    </a:lnTo>
                    <a:lnTo>
                      <a:pt x="159"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3" name="Freeform 144"/>
              <p:cNvSpPr>
                <a:spLocks/>
              </p:cNvSpPr>
              <p:nvPr/>
            </p:nvSpPr>
            <p:spPr bwMode="auto">
              <a:xfrm>
                <a:off x="3789363" y="2449514"/>
                <a:ext cx="173038" cy="130175"/>
              </a:xfrm>
              <a:custGeom>
                <a:avLst/>
                <a:gdLst>
                  <a:gd name="T0" fmla="*/ 55 w 109"/>
                  <a:gd name="T1" fmla="*/ 0 h 82"/>
                  <a:gd name="T2" fmla="*/ 64 w 109"/>
                  <a:gd name="T3" fmla="*/ 10 h 82"/>
                  <a:gd name="T4" fmla="*/ 68 w 109"/>
                  <a:gd name="T5" fmla="*/ 10 h 82"/>
                  <a:gd name="T6" fmla="*/ 73 w 109"/>
                  <a:gd name="T7" fmla="*/ 10 h 82"/>
                  <a:gd name="T8" fmla="*/ 73 w 109"/>
                  <a:gd name="T9" fmla="*/ 10 h 82"/>
                  <a:gd name="T10" fmla="*/ 77 w 109"/>
                  <a:gd name="T11" fmla="*/ 19 h 82"/>
                  <a:gd name="T12" fmla="*/ 77 w 109"/>
                  <a:gd name="T13" fmla="*/ 23 h 82"/>
                  <a:gd name="T14" fmla="*/ 82 w 109"/>
                  <a:gd name="T15" fmla="*/ 23 h 82"/>
                  <a:gd name="T16" fmla="*/ 82 w 109"/>
                  <a:gd name="T17" fmla="*/ 28 h 82"/>
                  <a:gd name="T18" fmla="*/ 86 w 109"/>
                  <a:gd name="T19" fmla="*/ 32 h 82"/>
                  <a:gd name="T20" fmla="*/ 91 w 109"/>
                  <a:gd name="T21" fmla="*/ 37 h 82"/>
                  <a:gd name="T22" fmla="*/ 95 w 109"/>
                  <a:gd name="T23" fmla="*/ 41 h 82"/>
                  <a:gd name="T24" fmla="*/ 95 w 109"/>
                  <a:gd name="T25" fmla="*/ 46 h 82"/>
                  <a:gd name="T26" fmla="*/ 95 w 109"/>
                  <a:gd name="T27" fmla="*/ 55 h 82"/>
                  <a:gd name="T28" fmla="*/ 95 w 109"/>
                  <a:gd name="T29" fmla="*/ 59 h 82"/>
                  <a:gd name="T30" fmla="*/ 100 w 109"/>
                  <a:gd name="T31" fmla="*/ 64 h 82"/>
                  <a:gd name="T32" fmla="*/ 100 w 109"/>
                  <a:gd name="T33" fmla="*/ 64 h 82"/>
                  <a:gd name="T34" fmla="*/ 104 w 109"/>
                  <a:gd name="T35" fmla="*/ 64 h 82"/>
                  <a:gd name="T36" fmla="*/ 104 w 109"/>
                  <a:gd name="T37" fmla="*/ 68 h 82"/>
                  <a:gd name="T38" fmla="*/ 104 w 109"/>
                  <a:gd name="T39" fmla="*/ 77 h 82"/>
                  <a:gd name="T40" fmla="*/ 104 w 109"/>
                  <a:gd name="T41" fmla="*/ 82 h 82"/>
                  <a:gd name="T42" fmla="*/ 100 w 109"/>
                  <a:gd name="T43" fmla="*/ 82 h 82"/>
                  <a:gd name="T44" fmla="*/ 91 w 109"/>
                  <a:gd name="T45" fmla="*/ 82 h 82"/>
                  <a:gd name="T46" fmla="*/ 82 w 109"/>
                  <a:gd name="T47" fmla="*/ 82 h 82"/>
                  <a:gd name="T48" fmla="*/ 77 w 109"/>
                  <a:gd name="T49" fmla="*/ 77 h 82"/>
                  <a:gd name="T50" fmla="*/ 77 w 109"/>
                  <a:gd name="T51" fmla="*/ 77 h 82"/>
                  <a:gd name="T52" fmla="*/ 77 w 109"/>
                  <a:gd name="T53" fmla="*/ 77 h 82"/>
                  <a:gd name="T54" fmla="*/ 68 w 109"/>
                  <a:gd name="T55" fmla="*/ 77 h 82"/>
                  <a:gd name="T56" fmla="*/ 45 w 109"/>
                  <a:gd name="T57" fmla="*/ 77 h 82"/>
                  <a:gd name="T58" fmla="*/ 27 w 109"/>
                  <a:gd name="T59" fmla="*/ 82 h 82"/>
                  <a:gd name="T60" fmla="*/ 18 w 109"/>
                  <a:gd name="T61" fmla="*/ 82 h 82"/>
                  <a:gd name="T62" fmla="*/ 14 w 109"/>
                  <a:gd name="T63" fmla="*/ 82 h 82"/>
                  <a:gd name="T64" fmla="*/ 18 w 109"/>
                  <a:gd name="T65" fmla="*/ 77 h 82"/>
                  <a:gd name="T66" fmla="*/ 18 w 109"/>
                  <a:gd name="T67" fmla="*/ 77 h 82"/>
                  <a:gd name="T68" fmla="*/ 14 w 109"/>
                  <a:gd name="T69" fmla="*/ 77 h 82"/>
                  <a:gd name="T70" fmla="*/ 14 w 109"/>
                  <a:gd name="T71" fmla="*/ 77 h 82"/>
                  <a:gd name="T72" fmla="*/ 14 w 109"/>
                  <a:gd name="T73" fmla="*/ 68 h 82"/>
                  <a:gd name="T74" fmla="*/ 23 w 109"/>
                  <a:gd name="T75" fmla="*/ 68 h 82"/>
                  <a:gd name="T76" fmla="*/ 32 w 109"/>
                  <a:gd name="T77" fmla="*/ 64 h 82"/>
                  <a:gd name="T78" fmla="*/ 41 w 109"/>
                  <a:gd name="T79" fmla="*/ 64 h 82"/>
                  <a:gd name="T80" fmla="*/ 41 w 109"/>
                  <a:gd name="T81" fmla="*/ 59 h 82"/>
                  <a:gd name="T82" fmla="*/ 50 w 109"/>
                  <a:gd name="T83" fmla="*/ 64 h 82"/>
                  <a:gd name="T84" fmla="*/ 64 w 109"/>
                  <a:gd name="T85" fmla="*/ 64 h 82"/>
                  <a:gd name="T86" fmla="*/ 64 w 109"/>
                  <a:gd name="T87" fmla="*/ 59 h 82"/>
                  <a:gd name="T88" fmla="*/ 55 w 109"/>
                  <a:gd name="T89" fmla="*/ 59 h 82"/>
                  <a:gd name="T90" fmla="*/ 50 w 109"/>
                  <a:gd name="T91" fmla="*/ 59 h 82"/>
                  <a:gd name="T92" fmla="*/ 41 w 109"/>
                  <a:gd name="T93" fmla="*/ 55 h 82"/>
                  <a:gd name="T94" fmla="*/ 32 w 109"/>
                  <a:gd name="T95" fmla="*/ 59 h 82"/>
                  <a:gd name="T96" fmla="*/ 18 w 109"/>
                  <a:gd name="T97" fmla="*/ 55 h 82"/>
                  <a:gd name="T98" fmla="*/ 14 w 109"/>
                  <a:gd name="T99" fmla="*/ 50 h 82"/>
                  <a:gd name="T100" fmla="*/ 14 w 109"/>
                  <a:gd name="T101" fmla="*/ 50 h 82"/>
                  <a:gd name="T102" fmla="*/ 9 w 109"/>
                  <a:gd name="T103" fmla="*/ 41 h 82"/>
                  <a:gd name="T104" fmla="*/ 5 w 109"/>
                  <a:gd name="T105" fmla="*/ 37 h 82"/>
                  <a:gd name="T106" fmla="*/ 5 w 109"/>
                  <a:gd name="T107" fmla="*/ 37 h 82"/>
                  <a:gd name="T108" fmla="*/ 18 w 109"/>
                  <a:gd name="T109" fmla="*/ 14 h 82"/>
                  <a:gd name="T110" fmla="*/ 23 w 109"/>
                  <a:gd name="T111" fmla="*/ 10 h 82"/>
                  <a:gd name="T112" fmla="*/ 27 w 109"/>
                  <a:gd name="T113" fmla="*/ 0 h 82"/>
                  <a:gd name="T114" fmla="*/ 32 w 109"/>
                  <a:gd name="T115" fmla="*/ 5 h 82"/>
                  <a:gd name="T116" fmla="*/ 45 w 109"/>
                  <a:gd name="T117" fmla="*/ 0 h 82"/>
                  <a:gd name="T118" fmla="*/ 45 w 109"/>
                  <a:gd name="T119" fmla="*/ 0 h 82"/>
                  <a:gd name="T120" fmla="*/ 50 w 109"/>
                  <a:gd name="T1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82">
                    <a:moveTo>
                      <a:pt x="50" y="0"/>
                    </a:moveTo>
                    <a:lnTo>
                      <a:pt x="50" y="0"/>
                    </a:lnTo>
                    <a:lnTo>
                      <a:pt x="50" y="0"/>
                    </a:lnTo>
                    <a:lnTo>
                      <a:pt x="55" y="0"/>
                    </a:lnTo>
                    <a:lnTo>
                      <a:pt x="59" y="0"/>
                    </a:lnTo>
                    <a:lnTo>
                      <a:pt x="64" y="5"/>
                    </a:lnTo>
                    <a:lnTo>
                      <a:pt x="64" y="10"/>
                    </a:lnTo>
                    <a:lnTo>
                      <a:pt x="64" y="10"/>
                    </a:lnTo>
                    <a:lnTo>
                      <a:pt x="64" y="10"/>
                    </a:lnTo>
                    <a:lnTo>
                      <a:pt x="68" y="10"/>
                    </a:lnTo>
                    <a:lnTo>
                      <a:pt x="68" y="10"/>
                    </a:lnTo>
                    <a:lnTo>
                      <a:pt x="68" y="10"/>
                    </a:lnTo>
                    <a:lnTo>
                      <a:pt x="68" y="10"/>
                    </a:lnTo>
                    <a:lnTo>
                      <a:pt x="68" y="10"/>
                    </a:lnTo>
                    <a:lnTo>
                      <a:pt x="73" y="10"/>
                    </a:lnTo>
                    <a:lnTo>
                      <a:pt x="73" y="10"/>
                    </a:lnTo>
                    <a:lnTo>
                      <a:pt x="73" y="10"/>
                    </a:lnTo>
                    <a:lnTo>
                      <a:pt x="73" y="10"/>
                    </a:lnTo>
                    <a:lnTo>
                      <a:pt x="73" y="10"/>
                    </a:lnTo>
                    <a:lnTo>
                      <a:pt x="73" y="10"/>
                    </a:lnTo>
                    <a:lnTo>
                      <a:pt x="73" y="14"/>
                    </a:lnTo>
                    <a:lnTo>
                      <a:pt x="77" y="14"/>
                    </a:lnTo>
                    <a:lnTo>
                      <a:pt x="77" y="14"/>
                    </a:lnTo>
                    <a:lnTo>
                      <a:pt x="77" y="19"/>
                    </a:lnTo>
                    <a:lnTo>
                      <a:pt x="77" y="19"/>
                    </a:lnTo>
                    <a:lnTo>
                      <a:pt x="77" y="19"/>
                    </a:lnTo>
                    <a:lnTo>
                      <a:pt x="77" y="23"/>
                    </a:lnTo>
                    <a:lnTo>
                      <a:pt x="77" y="23"/>
                    </a:lnTo>
                    <a:lnTo>
                      <a:pt x="77" y="23"/>
                    </a:lnTo>
                    <a:lnTo>
                      <a:pt x="82" y="23"/>
                    </a:lnTo>
                    <a:lnTo>
                      <a:pt x="82" y="23"/>
                    </a:lnTo>
                    <a:lnTo>
                      <a:pt x="82" y="23"/>
                    </a:lnTo>
                    <a:lnTo>
                      <a:pt x="82" y="28"/>
                    </a:lnTo>
                    <a:lnTo>
                      <a:pt x="82" y="28"/>
                    </a:lnTo>
                    <a:lnTo>
                      <a:pt x="82" y="28"/>
                    </a:lnTo>
                    <a:lnTo>
                      <a:pt x="82" y="28"/>
                    </a:lnTo>
                    <a:lnTo>
                      <a:pt x="82" y="28"/>
                    </a:lnTo>
                    <a:lnTo>
                      <a:pt x="86" y="28"/>
                    </a:lnTo>
                    <a:lnTo>
                      <a:pt x="86" y="28"/>
                    </a:lnTo>
                    <a:lnTo>
                      <a:pt x="86" y="32"/>
                    </a:lnTo>
                    <a:lnTo>
                      <a:pt x="86" y="32"/>
                    </a:lnTo>
                    <a:lnTo>
                      <a:pt x="91" y="32"/>
                    </a:lnTo>
                    <a:lnTo>
                      <a:pt x="91" y="32"/>
                    </a:lnTo>
                    <a:lnTo>
                      <a:pt x="91" y="37"/>
                    </a:lnTo>
                    <a:lnTo>
                      <a:pt x="91" y="37"/>
                    </a:lnTo>
                    <a:lnTo>
                      <a:pt x="95" y="37"/>
                    </a:lnTo>
                    <a:lnTo>
                      <a:pt x="95" y="41"/>
                    </a:lnTo>
                    <a:lnTo>
                      <a:pt x="95" y="41"/>
                    </a:lnTo>
                    <a:lnTo>
                      <a:pt x="95" y="46"/>
                    </a:lnTo>
                    <a:lnTo>
                      <a:pt x="95" y="46"/>
                    </a:lnTo>
                    <a:lnTo>
                      <a:pt x="95" y="46"/>
                    </a:lnTo>
                    <a:lnTo>
                      <a:pt x="95" y="46"/>
                    </a:lnTo>
                    <a:lnTo>
                      <a:pt x="95" y="50"/>
                    </a:lnTo>
                    <a:lnTo>
                      <a:pt x="95" y="50"/>
                    </a:lnTo>
                    <a:lnTo>
                      <a:pt x="95" y="50"/>
                    </a:lnTo>
                    <a:lnTo>
                      <a:pt x="95" y="55"/>
                    </a:lnTo>
                    <a:lnTo>
                      <a:pt x="95" y="55"/>
                    </a:lnTo>
                    <a:lnTo>
                      <a:pt x="95" y="55"/>
                    </a:lnTo>
                    <a:lnTo>
                      <a:pt x="95" y="55"/>
                    </a:lnTo>
                    <a:lnTo>
                      <a:pt x="95" y="59"/>
                    </a:lnTo>
                    <a:lnTo>
                      <a:pt x="95" y="59"/>
                    </a:lnTo>
                    <a:lnTo>
                      <a:pt x="100" y="64"/>
                    </a:lnTo>
                    <a:lnTo>
                      <a:pt x="100" y="64"/>
                    </a:lnTo>
                    <a:lnTo>
                      <a:pt x="100" y="64"/>
                    </a:lnTo>
                    <a:lnTo>
                      <a:pt x="100" y="64"/>
                    </a:lnTo>
                    <a:lnTo>
                      <a:pt x="100" y="64"/>
                    </a:lnTo>
                    <a:lnTo>
                      <a:pt x="100" y="64"/>
                    </a:lnTo>
                    <a:lnTo>
                      <a:pt x="100" y="64"/>
                    </a:lnTo>
                    <a:lnTo>
                      <a:pt x="104" y="64"/>
                    </a:lnTo>
                    <a:lnTo>
                      <a:pt x="104" y="64"/>
                    </a:lnTo>
                    <a:lnTo>
                      <a:pt x="104" y="64"/>
                    </a:lnTo>
                    <a:lnTo>
                      <a:pt x="104" y="64"/>
                    </a:lnTo>
                    <a:lnTo>
                      <a:pt x="104" y="68"/>
                    </a:lnTo>
                    <a:lnTo>
                      <a:pt x="104" y="68"/>
                    </a:lnTo>
                    <a:lnTo>
                      <a:pt x="104" y="68"/>
                    </a:lnTo>
                    <a:lnTo>
                      <a:pt x="104" y="68"/>
                    </a:lnTo>
                    <a:lnTo>
                      <a:pt x="109" y="73"/>
                    </a:lnTo>
                    <a:lnTo>
                      <a:pt x="104" y="73"/>
                    </a:lnTo>
                    <a:lnTo>
                      <a:pt x="104" y="73"/>
                    </a:lnTo>
                    <a:lnTo>
                      <a:pt x="104" y="77"/>
                    </a:lnTo>
                    <a:lnTo>
                      <a:pt x="104" y="77"/>
                    </a:lnTo>
                    <a:lnTo>
                      <a:pt x="104" y="77"/>
                    </a:lnTo>
                    <a:lnTo>
                      <a:pt x="109" y="82"/>
                    </a:lnTo>
                    <a:lnTo>
                      <a:pt x="104" y="82"/>
                    </a:lnTo>
                    <a:lnTo>
                      <a:pt x="104" y="82"/>
                    </a:lnTo>
                    <a:lnTo>
                      <a:pt x="104" y="82"/>
                    </a:lnTo>
                    <a:lnTo>
                      <a:pt x="100" y="82"/>
                    </a:lnTo>
                    <a:lnTo>
                      <a:pt x="100" y="82"/>
                    </a:lnTo>
                    <a:lnTo>
                      <a:pt x="95" y="82"/>
                    </a:lnTo>
                    <a:lnTo>
                      <a:pt x="95" y="82"/>
                    </a:lnTo>
                    <a:lnTo>
                      <a:pt x="91" y="82"/>
                    </a:lnTo>
                    <a:lnTo>
                      <a:pt x="91" y="82"/>
                    </a:lnTo>
                    <a:lnTo>
                      <a:pt x="86" y="82"/>
                    </a:lnTo>
                    <a:lnTo>
                      <a:pt x="86" y="82"/>
                    </a:lnTo>
                    <a:lnTo>
                      <a:pt x="86" y="82"/>
                    </a:lnTo>
                    <a:lnTo>
                      <a:pt x="82" y="82"/>
                    </a:lnTo>
                    <a:lnTo>
                      <a:pt x="82" y="82"/>
                    </a:lnTo>
                    <a:lnTo>
                      <a:pt x="82" y="77"/>
                    </a:lnTo>
                    <a:lnTo>
                      <a:pt x="82" y="77"/>
                    </a:lnTo>
                    <a:lnTo>
                      <a:pt x="77" y="77"/>
                    </a:lnTo>
                    <a:lnTo>
                      <a:pt x="77" y="77"/>
                    </a:lnTo>
                    <a:lnTo>
                      <a:pt x="77" y="82"/>
                    </a:lnTo>
                    <a:lnTo>
                      <a:pt x="77" y="77"/>
                    </a:lnTo>
                    <a:lnTo>
                      <a:pt x="77" y="77"/>
                    </a:lnTo>
                    <a:lnTo>
                      <a:pt x="77" y="77"/>
                    </a:lnTo>
                    <a:lnTo>
                      <a:pt x="77" y="77"/>
                    </a:lnTo>
                    <a:lnTo>
                      <a:pt x="77" y="77"/>
                    </a:lnTo>
                    <a:lnTo>
                      <a:pt x="77" y="77"/>
                    </a:lnTo>
                    <a:lnTo>
                      <a:pt x="73" y="77"/>
                    </a:lnTo>
                    <a:lnTo>
                      <a:pt x="73" y="77"/>
                    </a:lnTo>
                    <a:lnTo>
                      <a:pt x="73" y="77"/>
                    </a:lnTo>
                    <a:lnTo>
                      <a:pt x="68" y="77"/>
                    </a:lnTo>
                    <a:lnTo>
                      <a:pt x="59" y="77"/>
                    </a:lnTo>
                    <a:lnTo>
                      <a:pt x="55" y="77"/>
                    </a:lnTo>
                    <a:lnTo>
                      <a:pt x="50" y="77"/>
                    </a:lnTo>
                    <a:lnTo>
                      <a:pt x="45" y="77"/>
                    </a:lnTo>
                    <a:lnTo>
                      <a:pt x="41" y="77"/>
                    </a:lnTo>
                    <a:lnTo>
                      <a:pt x="36" y="77"/>
                    </a:lnTo>
                    <a:lnTo>
                      <a:pt x="32" y="77"/>
                    </a:lnTo>
                    <a:lnTo>
                      <a:pt x="27" y="82"/>
                    </a:lnTo>
                    <a:lnTo>
                      <a:pt x="23" y="82"/>
                    </a:lnTo>
                    <a:lnTo>
                      <a:pt x="23" y="82"/>
                    </a:lnTo>
                    <a:lnTo>
                      <a:pt x="18" y="82"/>
                    </a:lnTo>
                    <a:lnTo>
                      <a:pt x="18" y="82"/>
                    </a:lnTo>
                    <a:lnTo>
                      <a:pt x="18" y="82"/>
                    </a:lnTo>
                    <a:lnTo>
                      <a:pt x="14" y="82"/>
                    </a:lnTo>
                    <a:lnTo>
                      <a:pt x="14" y="82"/>
                    </a:lnTo>
                    <a:lnTo>
                      <a:pt x="14" y="82"/>
                    </a:lnTo>
                    <a:lnTo>
                      <a:pt x="14" y="77"/>
                    </a:lnTo>
                    <a:lnTo>
                      <a:pt x="14" y="77"/>
                    </a:lnTo>
                    <a:lnTo>
                      <a:pt x="14" y="77"/>
                    </a:lnTo>
                    <a:lnTo>
                      <a:pt x="18" y="77"/>
                    </a:lnTo>
                    <a:lnTo>
                      <a:pt x="18" y="77"/>
                    </a:lnTo>
                    <a:lnTo>
                      <a:pt x="18" y="77"/>
                    </a:lnTo>
                    <a:lnTo>
                      <a:pt x="18" y="77"/>
                    </a:lnTo>
                    <a:lnTo>
                      <a:pt x="18" y="77"/>
                    </a:lnTo>
                    <a:lnTo>
                      <a:pt x="18" y="77"/>
                    </a:lnTo>
                    <a:lnTo>
                      <a:pt x="18" y="73"/>
                    </a:lnTo>
                    <a:lnTo>
                      <a:pt x="14" y="77"/>
                    </a:lnTo>
                    <a:lnTo>
                      <a:pt x="14" y="77"/>
                    </a:lnTo>
                    <a:lnTo>
                      <a:pt x="14" y="77"/>
                    </a:lnTo>
                    <a:lnTo>
                      <a:pt x="14" y="77"/>
                    </a:lnTo>
                    <a:lnTo>
                      <a:pt x="14" y="77"/>
                    </a:lnTo>
                    <a:lnTo>
                      <a:pt x="14" y="77"/>
                    </a:lnTo>
                    <a:lnTo>
                      <a:pt x="14" y="77"/>
                    </a:lnTo>
                    <a:lnTo>
                      <a:pt x="14" y="73"/>
                    </a:lnTo>
                    <a:lnTo>
                      <a:pt x="14" y="68"/>
                    </a:lnTo>
                    <a:lnTo>
                      <a:pt x="14" y="68"/>
                    </a:lnTo>
                    <a:lnTo>
                      <a:pt x="14" y="68"/>
                    </a:lnTo>
                    <a:lnTo>
                      <a:pt x="14" y="68"/>
                    </a:lnTo>
                    <a:lnTo>
                      <a:pt x="18" y="68"/>
                    </a:lnTo>
                    <a:lnTo>
                      <a:pt x="23" y="68"/>
                    </a:lnTo>
                    <a:lnTo>
                      <a:pt x="27" y="68"/>
                    </a:lnTo>
                    <a:lnTo>
                      <a:pt x="32" y="68"/>
                    </a:lnTo>
                    <a:lnTo>
                      <a:pt x="32" y="64"/>
                    </a:lnTo>
                    <a:lnTo>
                      <a:pt x="32" y="64"/>
                    </a:lnTo>
                    <a:lnTo>
                      <a:pt x="32" y="64"/>
                    </a:lnTo>
                    <a:lnTo>
                      <a:pt x="36" y="64"/>
                    </a:lnTo>
                    <a:lnTo>
                      <a:pt x="41" y="64"/>
                    </a:lnTo>
                    <a:lnTo>
                      <a:pt x="41" y="64"/>
                    </a:lnTo>
                    <a:lnTo>
                      <a:pt x="41" y="59"/>
                    </a:lnTo>
                    <a:lnTo>
                      <a:pt x="41" y="59"/>
                    </a:lnTo>
                    <a:lnTo>
                      <a:pt x="41" y="59"/>
                    </a:lnTo>
                    <a:lnTo>
                      <a:pt x="41" y="59"/>
                    </a:lnTo>
                    <a:lnTo>
                      <a:pt x="45" y="59"/>
                    </a:lnTo>
                    <a:lnTo>
                      <a:pt x="45" y="59"/>
                    </a:lnTo>
                    <a:lnTo>
                      <a:pt x="45" y="64"/>
                    </a:lnTo>
                    <a:lnTo>
                      <a:pt x="50" y="64"/>
                    </a:lnTo>
                    <a:lnTo>
                      <a:pt x="50" y="64"/>
                    </a:lnTo>
                    <a:lnTo>
                      <a:pt x="55" y="64"/>
                    </a:lnTo>
                    <a:lnTo>
                      <a:pt x="59" y="64"/>
                    </a:lnTo>
                    <a:lnTo>
                      <a:pt x="64" y="64"/>
                    </a:lnTo>
                    <a:lnTo>
                      <a:pt x="64" y="64"/>
                    </a:lnTo>
                    <a:lnTo>
                      <a:pt x="64" y="64"/>
                    </a:lnTo>
                    <a:lnTo>
                      <a:pt x="64" y="59"/>
                    </a:lnTo>
                    <a:lnTo>
                      <a:pt x="64" y="59"/>
                    </a:lnTo>
                    <a:lnTo>
                      <a:pt x="59" y="59"/>
                    </a:lnTo>
                    <a:lnTo>
                      <a:pt x="59" y="59"/>
                    </a:lnTo>
                    <a:lnTo>
                      <a:pt x="59" y="59"/>
                    </a:lnTo>
                    <a:lnTo>
                      <a:pt x="55" y="59"/>
                    </a:lnTo>
                    <a:lnTo>
                      <a:pt x="55" y="59"/>
                    </a:lnTo>
                    <a:lnTo>
                      <a:pt x="55" y="59"/>
                    </a:lnTo>
                    <a:lnTo>
                      <a:pt x="50" y="59"/>
                    </a:lnTo>
                    <a:lnTo>
                      <a:pt x="50" y="59"/>
                    </a:lnTo>
                    <a:lnTo>
                      <a:pt x="50" y="59"/>
                    </a:lnTo>
                    <a:lnTo>
                      <a:pt x="45" y="55"/>
                    </a:lnTo>
                    <a:lnTo>
                      <a:pt x="45" y="55"/>
                    </a:lnTo>
                    <a:lnTo>
                      <a:pt x="41" y="55"/>
                    </a:lnTo>
                    <a:lnTo>
                      <a:pt x="41" y="55"/>
                    </a:lnTo>
                    <a:lnTo>
                      <a:pt x="36" y="55"/>
                    </a:lnTo>
                    <a:lnTo>
                      <a:pt x="36" y="59"/>
                    </a:lnTo>
                    <a:lnTo>
                      <a:pt x="32" y="59"/>
                    </a:lnTo>
                    <a:lnTo>
                      <a:pt x="27" y="59"/>
                    </a:lnTo>
                    <a:lnTo>
                      <a:pt x="23" y="59"/>
                    </a:lnTo>
                    <a:lnTo>
                      <a:pt x="18" y="59"/>
                    </a:lnTo>
                    <a:lnTo>
                      <a:pt x="18" y="55"/>
                    </a:lnTo>
                    <a:lnTo>
                      <a:pt x="18" y="55"/>
                    </a:lnTo>
                    <a:lnTo>
                      <a:pt x="14" y="55"/>
                    </a:lnTo>
                    <a:lnTo>
                      <a:pt x="14" y="55"/>
                    </a:lnTo>
                    <a:lnTo>
                      <a:pt x="14" y="50"/>
                    </a:lnTo>
                    <a:lnTo>
                      <a:pt x="18" y="50"/>
                    </a:lnTo>
                    <a:lnTo>
                      <a:pt x="18" y="50"/>
                    </a:lnTo>
                    <a:lnTo>
                      <a:pt x="18" y="50"/>
                    </a:lnTo>
                    <a:lnTo>
                      <a:pt x="14" y="50"/>
                    </a:lnTo>
                    <a:lnTo>
                      <a:pt x="14" y="50"/>
                    </a:lnTo>
                    <a:lnTo>
                      <a:pt x="14" y="50"/>
                    </a:lnTo>
                    <a:lnTo>
                      <a:pt x="14" y="46"/>
                    </a:lnTo>
                    <a:lnTo>
                      <a:pt x="9" y="41"/>
                    </a:lnTo>
                    <a:lnTo>
                      <a:pt x="9" y="41"/>
                    </a:lnTo>
                    <a:lnTo>
                      <a:pt x="9" y="37"/>
                    </a:lnTo>
                    <a:lnTo>
                      <a:pt x="5" y="37"/>
                    </a:lnTo>
                    <a:lnTo>
                      <a:pt x="5" y="37"/>
                    </a:lnTo>
                    <a:lnTo>
                      <a:pt x="5" y="37"/>
                    </a:lnTo>
                    <a:lnTo>
                      <a:pt x="5" y="37"/>
                    </a:lnTo>
                    <a:lnTo>
                      <a:pt x="0" y="37"/>
                    </a:lnTo>
                    <a:lnTo>
                      <a:pt x="5" y="37"/>
                    </a:lnTo>
                    <a:lnTo>
                      <a:pt x="9" y="32"/>
                    </a:lnTo>
                    <a:lnTo>
                      <a:pt x="14" y="28"/>
                    </a:lnTo>
                    <a:lnTo>
                      <a:pt x="18" y="19"/>
                    </a:lnTo>
                    <a:lnTo>
                      <a:pt x="18" y="14"/>
                    </a:lnTo>
                    <a:lnTo>
                      <a:pt x="23" y="14"/>
                    </a:lnTo>
                    <a:lnTo>
                      <a:pt x="23" y="10"/>
                    </a:lnTo>
                    <a:lnTo>
                      <a:pt x="23" y="10"/>
                    </a:lnTo>
                    <a:lnTo>
                      <a:pt x="23" y="10"/>
                    </a:lnTo>
                    <a:lnTo>
                      <a:pt x="23" y="5"/>
                    </a:lnTo>
                    <a:lnTo>
                      <a:pt x="23" y="5"/>
                    </a:lnTo>
                    <a:lnTo>
                      <a:pt x="27" y="5"/>
                    </a:lnTo>
                    <a:lnTo>
                      <a:pt x="27" y="0"/>
                    </a:lnTo>
                    <a:lnTo>
                      <a:pt x="27" y="5"/>
                    </a:lnTo>
                    <a:lnTo>
                      <a:pt x="27" y="5"/>
                    </a:lnTo>
                    <a:lnTo>
                      <a:pt x="32" y="5"/>
                    </a:lnTo>
                    <a:lnTo>
                      <a:pt x="32" y="5"/>
                    </a:lnTo>
                    <a:lnTo>
                      <a:pt x="36" y="5"/>
                    </a:lnTo>
                    <a:lnTo>
                      <a:pt x="36" y="0"/>
                    </a:lnTo>
                    <a:lnTo>
                      <a:pt x="41" y="0"/>
                    </a:lnTo>
                    <a:lnTo>
                      <a:pt x="45" y="0"/>
                    </a:lnTo>
                    <a:lnTo>
                      <a:pt x="45" y="0"/>
                    </a:lnTo>
                    <a:lnTo>
                      <a:pt x="45" y="0"/>
                    </a:lnTo>
                    <a:lnTo>
                      <a:pt x="45" y="0"/>
                    </a:lnTo>
                    <a:lnTo>
                      <a:pt x="45" y="0"/>
                    </a:lnTo>
                    <a:lnTo>
                      <a:pt x="45" y="0"/>
                    </a:lnTo>
                    <a:lnTo>
                      <a:pt x="45" y="0"/>
                    </a:lnTo>
                    <a:lnTo>
                      <a:pt x="50" y="0"/>
                    </a:lnTo>
                    <a:lnTo>
                      <a:pt x="5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4" name="Freeform 145"/>
              <p:cNvSpPr>
                <a:spLocks noEditPoints="1"/>
              </p:cNvSpPr>
              <p:nvPr/>
            </p:nvSpPr>
            <p:spPr bwMode="auto">
              <a:xfrm>
                <a:off x="8594726" y="3182939"/>
                <a:ext cx="136525" cy="150813"/>
              </a:xfrm>
              <a:custGeom>
                <a:avLst/>
                <a:gdLst>
                  <a:gd name="T0" fmla="*/ 81 w 86"/>
                  <a:gd name="T1" fmla="*/ 86 h 95"/>
                  <a:gd name="T2" fmla="*/ 86 w 86"/>
                  <a:gd name="T3" fmla="*/ 86 h 95"/>
                  <a:gd name="T4" fmla="*/ 86 w 86"/>
                  <a:gd name="T5" fmla="*/ 90 h 95"/>
                  <a:gd name="T6" fmla="*/ 86 w 86"/>
                  <a:gd name="T7" fmla="*/ 95 h 95"/>
                  <a:gd name="T8" fmla="*/ 81 w 86"/>
                  <a:gd name="T9" fmla="*/ 90 h 95"/>
                  <a:gd name="T10" fmla="*/ 77 w 86"/>
                  <a:gd name="T11" fmla="*/ 86 h 95"/>
                  <a:gd name="T12" fmla="*/ 72 w 86"/>
                  <a:gd name="T13" fmla="*/ 81 h 95"/>
                  <a:gd name="T14" fmla="*/ 72 w 86"/>
                  <a:gd name="T15" fmla="*/ 81 h 95"/>
                  <a:gd name="T16" fmla="*/ 77 w 86"/>
                  <a:gd name="T17" fmla="*/ 81 h 95"/>
                  <a:gd name="T18" fmla="*/ 50 w 86"/>
                  <a:gd name="T19" fmla="*/ 58 h 95"/>
                  <a:gd name="T20" fmla="*/ 54 w 86"/>
                  <a:gd name="T21" fmla="*/ 63 h 95"/>
                  <a:gd name="T22" fmla="*/ 63 w 86"/>
                  <a:gd name="T23" fmla="*/ 63 h 95"/>
                  <a:gd name="T24" fmla="*/ 63 w 86"/>
                  <a:gd name="T25" fmla="*/ 67 h 95"/>
                  <a:gd name="T26" fmla="*/ 63 w 86"/>
                  <a:gd name="T27" fmla="*/ 72 h 95"/>
                  <a:gd name="T28" fmla="*/ 59 w 86"/>
                  <a:gd name="T29" fmla="*/ 72 h 95"/>
                  <a:gd name="T30" fmla="*/ 50 w 86"/>
                  <a:gd name="T31" fmla="*/ 67 h 95"/>
                  <a:gd name="T32" fmla="*/ 45 w 86"/>
                  <a:gd name="T33" fmla="*/ 63 h 95"/>
                  <a:gd name="T34" fmla="*/ 45 w 86"/>
                  <a:gd name="T35" fmla="*/ 58 h 95"/>
                  <a:gd name="T36" fmla="*/ 68 w 86"/>
                  <a:gd name="T37" fmla="*/ 36 h 95"/>
                  <a:gd name="T38" fmla="*/ 72 w 86"/>
                  <a:gd name="T39" fmla="*/ 45 h 95"/>
                  <a:gd name="T40" fmla="*/ 72 w 86"/>
                  <a:gd name="T41" fmla="*/ 49 h 95"/>
                  <a:gd name="T42" fmla="*/ 77 w 86"/>
                  <a:gd name="T43" fmla="*/ 54 h 95"/>
                  <a:gd name="T44" fmla="*/ 77 w 86"/>
                  <a:gd name="T45" fmla="*/ 58 h 95"/>
                  <a:gd name="T46" fmla="*/ 77 w 86"/>
                  <a:gd name="T47" fmla="*/ 67 h 95"/>
                  <a:gd name="T48" fmla="*/ 72 w 86"/>
                  <a:gd name="T49" fmla="*/ 58 h 95"/>
                  <a:gd name="T50" fmla="*/ 68 w 86"/>
                  <a:gd name="T51" fmla="*/ 49 h 95"/>
                  <a:gd name="T52" fmla="*/ 68 w 86"/>
                  <a:gd name="T53" fmla="*/ 40 h 95"/>
                  <a:gd name="T54" fmla="*/ 68 w 86"/>
                  <a:gd name="T55" fmla="*/ 36 h 95"/>
                  <a:gd name="T56" fmla="*/ 18 w 86"/>
                  <a:gd name="T57" fmla="*/ 36 h 95"/>
                  <a:gd name="T58" fmla="*/ 18 w 86"/>
                  <a:gd name="T59" fmla="*/ 40 h 95"/>
                  <a:gd name="T60" fmla="*/ 18 w 86"/>
                  <a:gd name="T61" fmla="*/ 40 h 95"/>
                  <a:gd name="T62" fmla="*/ 14 w 86"/>
                  <a:gd name="T63" fmla="*/ 40 h 95"/>
                  <a:gd name="T64" fmla="*/ 14 w 86"/>
                  <a:gd name="T65" fmla="*/ 36 h 95"/>
                  <a:gd name="T66" fmla="*/ 9 w 86"/>
                  <a:gd name="T67" fmla="*/ 36 h 95"/>
                  <a:gd name="T68" fmla="*/ 9 w 86"/>
                  <a:gd name="T69" fmla="*/ 31 h 95"/>
                  <a:gd name="T70" fmla="*/ 14 w 86"/>
                  <a:gd name="T71" fmla="*/ 27 h 95"/>
                  <a:gd name="T72" fmla="*/ 18 w 86"/>
                  <a:gd name="T73" fmla="*/ 31 h 95"/>
                  <a:gd name="T74" fmla="*/ 54 w 86"/>
                  <a:gd name="T75" fmla="*/ 40 h 95"/>
                  <a:gd name="T76" fmla="*/ 50 w 86"/>
                  <a:gd name="T77" fmla="*/ 36 h 95"/>
                  <a:gd name="T78" fmla="*/ 45 w 86"/>
                  <a:gd name="T79" fmla="*/ 36 h 95"/>
                  <a:gd name="T80" fmla="*/ 36 w 86"/>
                  <a:gd name="T81" fmla="*/ 27 h 95"/>
                  <a:gd name="T82" fmla="*/ 36 w 86"/>
                  <a:gd name="T83" fmla="*/ 27 h 95"/>
                  <a:gd name="T84" fmla="*/ 32 w 86"/>
                  <a:gd name="T85" fmla="*/ 18 h 95"/>
                  <a:gd name="T86" fmla="*/ 41 w 86"/>
                  <a:gd name="T87" fmla="*/ 22 h 95"/>
                  <a:gd name="T88" fmla="*/ 41 w 86"/>
                  <a:gd name="T89" fmla="*/ 27 h 95"/>
                  <a:gd name="T90" fmla="*/ 45 w 86"/>
                  <a:gd name="T91" fmla="*/ 31 h 95"/>
                  <a:gd name="T92" fmla="*/ 54 w 86"/>
                  <a:gd name="T93" fmla="*/ 40 h 95"/>
                  <a:gd name="T94" fmla="*/ 18 w 86"/>
                  <a:gd name="T95" fmla="*/ 13 h 95"/>
                  <a:gd name="T96" fmla="*/ 14 w 86"/>
                  <a:gd name="T97" fmla="*/ 18 h 95"/>
                  <a:gd name="T98" fmla="*/ 14 w 86"/>
                  <a:gd name="T99" fmla="*/ 13 h 95"/>
                  <a:gd name="T100" fmla="*/ 5 w 86"/>
                  <a:gd name="T101" fmla="*/ 9 h 95"/>
                  <a:gd name="T102" fmla="*/ 0 w 86"/>
                  <a:gd name="T103" fmla="*/ 0 h 95"/>
                  <a:gd name="T104" fmla="*/ 5 w 86"/>
                  <a:gd name="T105" fmla="*/ 0 h 95"/>
                  <a:gd name="T106" fmla="*/ 9 w 86"/>
                  <a:gd name="T107" fmla="*/ 4 h 95"/>
                  <a:gd name="T108" fmla="*/ 14 w 86"/>
                  <a:gd name="T109" fmla="*/ 13 h 95"/>
                  <a:gd name="T110" fmla="*/ 18 w 86"/>
                  <a:gd name="T111" fmla="*/ 1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95">
                    <a:moveTo>
                      <a:pt x="77" y="81"/>
                    </a:moveTo>
                    <a:lnTo>
                      <a:pt x="77" y="81"/>
                    </a:lnTo>
                    <a:lnTo>
                      <a:pt x="81" y="86"/>
                    </a:lnTo>
                    <a:lnTo>
                      <a:pt x="81" y="86"/>
                    </a:lnTo>
                    <a:lnTo>
                      <a:pt x="81" y="86"/>
                    </a:lnTo>
                    <a:lnTo>
                      <a:pt x="86" y="86"/>
                    </a:lnTo>
                    <a:lnTo>
                      <a:pt x="86" y="86"/>
                    </a:lnTo>
                    <a:lnTo>
                      <a:pt x="86" y="90"/>
                    </a:lnTo>
                    <a:lnTo>
                      <a:pt x="86" y="90"/>
                    </a:lnTo>
                    <a:lnTo>
                      <a:pt x="86" y="95"/>
                    </a:lnTo>
                    <a:lnTo>
                      <a:pt x="86" y="95"/>
                    </a:lnTo>
                    <a:lnTo>
                      <a:pt x="86" y="95"/>
                    </a:lnTo>
                    <a:lnTo>
                      <a:pt x="81" y="95"/>
                    </a:lnTo>
                    <a:lnTo>
                      <a:pt x="81" y="90"/>
                    </a:lnTo>
                    <a:lnTo>
                      <a:pt x="81" y="90"/>
                    </a:lnTo>
                    <a:lnTo>
                      <a:pt x="77" y="90"/>
                    </a:lnTo>
                    <a:lnTo>
                      <a:pt x="72" y="86"/>
                    </a:lnTo>
                    <a:lnTo>
                      <a:pt x="77" y="86"/>
                    </a:lnTo>
                    <a:lnTo>
                      <a:pt x="72" y="86"/>
                    </a:lnTo>
                    <a:lnTo>
                      <a:pt x="72" y="81"/>
                    </a:lnTo>
                    <a:lnTo>
                      <a:pt x="72" y="81"/>
                    </a:lnTo>
                    <a:lnTo>
                      <a:pt x="72" y="81"/>
                    </a:lnTo>
                    <a:lnTo>
                      <a:pt x="72" y="81"/>
                    </a:lnTo>
                    <a:lnTo>
                      <a:pt x="72" y="81"/>
                    </a:lnTo>
                    <a:lnTo>
                      <a:pt x="72" y="81"/>
                    </a:lnTo>
                    <a:lnTo>
                      <a:pt x="77" y="81"/>
                    </a:lnTo>
                    <a:lnTo>
                      <a:pt x="77" y="81"/>
                    </a:lnTo>
                    <a:lnTo>
                      <a:pt x="77" y="81"/>
                    </a:lnTo>
                    <a:lnTo>
                      <a:pt x="77" y="81"/>
                    </a:lnTo>
                    <a:moveTo>
                      <a:pt x="50" y="58"/>
                    </a:moveTo>
                    <a:lnTo>
                      <a:pt x="50" y="58"/>
                    </a:lnTo>
                    <a:lnTo>
                      <a:pt x="54" y="63"/>
                    </a:lnTo>
                    <a:lnTo>
                      <a:pt x="54" y="63"/>
                    </a:lnTo>
                    <a:lnTo>
                      <a:pt x="59" y="63"/>
                    </a:lnTo>
                    <a:lnTo>
                      <a:pt x="63" y="63"/>
                    </a:lnTo>
                    <a:lnTo>
                      <a:pt x="63" y="63"/>
                    </a:lnTo>
                    <a:lnTo>
                      <a:pt x="63" y="67"/>
                    </a:lnTo>
                    <a:lnTo>
                      <a:pt x="63" y="67"/>
                    </a:lnTo>
                    <a:lnTo>
                      <a:pt x="63" y="67"/>
                    </a:lnTo>
                    <a:lnTo>
                      <a:pt x="63" y="72"/>
                    </a:lnTo>
                    <a:lnTo>
                      <a:pt x="63" y="72"/>
                    </a:lnTo>
                    <a:lnTo>
                      <a:pt x="63" y="72"/>
                    </a:lnTo>
                    <a:lnTo>
                      <a:pt x="63" y="72"/>
                    </a:lnTo>
                    <a:lnTo>
                      <a:pt x="59" y="72"/>
                    </a:lnTo>
                    <a:lnTo>
                      <a:pt x="59" y="72"/>
                    </a:lnTo>
                    <a:lnTo>
                      <a:pt x="50" y="67"/>
                    </a:lnTo>
                    <a:lnTo>
                      <a:pt x="50" y="67"/>
                    </a:lnTo>
                    <a:lnTo>
                      <a:pt x="50" y="67"/>
                    </a:lnTo>
                    <a:lnTo>
                      <a:pt x="45" y="67"/>
                    </a:lnTo>
                    <a:lnTo>
                      <a:pt x="45" y="67"/>
                    </a:lnTo>
                    <a:lnTo>
                      <a:pt x="45" y="63"/>
                    </a:lnTo>
                    <a:lnTo>
                      <a:pt x="45" y="63"/>
                    </a:lnTo>
                    <a:lnTo>
                      <a:pt x="45" y="58"/>
                    </a:lnTo>
                    <a:lnTo>
                      <a:pt x="45" y="58"/>
                    </a:lnTo>
                    <a:lnTo>
                      <a:pt x="50" y="58"/>
                    </a:lnTo>
                    <a:lnTo>
                      <a:pt x="50" y="58"/>
                    </a:lnTo>
                    <a:moveTo>
                      <a:pt x="68" y="36"/>
                    </a:moveTo>
                    <a:lnTo>
                      <a:pt x="68" y="36"/>
                    </a:lnTo>
                    <a:lnTo>
                      <a:pt x="72" y="45"/>
                    </a:lnTo>
                    <a:lnTo>
                      <a:pt x="72" y="45"/>
                    </a:lnTo>
                    <a:lnTo>
                      <a:pt x="72" y="45"/>
                    </a:lnTo>
                    <a:lnTo>
                      <a:pt x="72" y="49"/>
                    </a:lnTo>
                    <a:lnTo>
                      <a:pt x="72" y="49"/>
                    </a:lnTo>
                    <a:lnTo>
                      <a:pt x="72" y="49"/>
                    </a:lnTo>
                    <a:lnTo>
                      <a:pt x="72" y="49"/>
                    </a:lnTo>
                    <a:lnTo>
                      <a:pt x="77" y="54"/>
                    </a:lnTo>
                    <a:lnTo>
                      <a:pt x="77" y="54"/>
                    </a:lnTo>
                    <a:lnTo>
                      <a:pt x="77" y="58"/>
                    </a:lnTo>
                    <a:lnTo>
                      <a:pt x="77" y="58"/>
                    </a:lnTo>
                    <a:lnTo>
                      <a:pt x="77" y="63"/>
                    </a:lnTo>
                    <a:lnTo>
                      <a:pt x="77" y="63"/>
                    </a:lnTo>
                    <a:lnTo>
                      <a:pt x="77" y="67"/>
                    </a:lnTo>
                    <a:lnTo>
                      <a:pt x="77" y="67"/>
                    </a:lnTo>
                    <a:lnTo>
                      <a:pt x="72" y="63"/>
                    </a:lnTo>
                    <a:lnTo>
                      <a:pt x="72" y="58"/>
                    </a:lnTo>
                    <a:lnTo>
                      <a:pt x="72" y="58"/>
                    </a:lnTo>
                    <a:lnTo>
                      <a:pt x="68" y="54"/>
                    </a:lnTo>
                    <a:lnTo>
                      <a:pt x="68" y="49"/>
                    </a:lnTo>
                    <a:lnTo>
                      <a:pt x="68" y="45"/>
                    </a:lnTo>
                    <a:lnTo>
                      <a:pt x="68" y="40"/>
                    </a:lnTo>
                    <a:lnTo>
                      <a:pt x="68" y="40"/>
                    </a:lnTo>
                    <a:lnTo>
                      <a:pt x="68" y="36"/>
                    </a:lnTo>
                    <a:lnTo>
                      <a:pt x="68" y="36"/>
                    </a:lnTo>
                    <a:lnTo>
                      <a:pt x="68" y="36"/>
                    </a:lnTo>
                    <a:lnTo>
                      <a:pt x="68" y="36"/>
                    </a:lnTo>
                    <a:lnTo>
                      <a:pt x="68" y="36"/>
                    </a:lnTo>
                    <a:moveTo>
                      <a:pt x="18" y="36"/>
                    </a:moveTo>
                    <a:lnTo>
                      <a:pt x="18" y="36"/>
                    </a:lnTo>
                    <a:lnTo>
                      <a:pt x="18" y="36"/>
                    </a:lnTo>
                    <a:lnTo>
                      <a:pt x="18" y="40"/>
                    </a:lnTo>
                    <a:lnTo>
                      <a:pt x="18" y="40"/>
                    </a:lnTo>
                    <a:lnTo>
                      <a:pt x="18" y="40"/>
                    </a:lnTo>
                    <a:lnTo>
                      <a:pt x="18" y="40"/>
                    </a:lnTo>
                    <a:lnTo>
                      <a:pt x="18" y="40"/>
                    </a:lnTo>
                    <a:lnTo>
                      <a:pt x="14" y="40"/>
                    </a:lnTo>
                    <a:lnTo>
                      <a:pt x="14" y="40"/>
                    </a:lnTo>
                    <a:lnTo>
                      <a:pt x="14" y="36"/>
                    </a:lnTo>
                    <a:lnTo>
                      <a:pt x="14" y="36"/>
                    </a:lnTo>
                    <a:lnTo>
                      <a:pt x="14" y="36"/>
                    </a:lnTo>
                    <a:lnTo>
                      <a:pt x="9" y="36"/>
                    </a:lnTo>
                    <a:lnTo>
                      <a:pt x="9" y="36"/>
                    </a:lnTo>
                    <a:lnTo>
                      <a:pt x="9" y="36"/>
                    </a:lnTo>
                    <a:lnTo>
                      <a:pt x="9" y="36"/>
                    </a:lnTo>
                    <a:lnTo>
                      <a:pt x="9" y="31"/>
                    </a:lnTo>
                    <a:lnTo>
                      <a:pt x="9" y="31"/>
                    </a:lnTo>
                    <a:lnTo>
                      <a:pt x="14" y="31"/>
                    </a:lnTo>
                    <a:lnTo>
                      <a:pt x="14" y="27"/>
                    </a:lnTo>
                    <a:lnTo>
                      <a:pt x="14" y="27"/>
                    </a:lnTo>
                    <a:lnTo>
                      <a:pt x="18" y="27"/>
                    </a:lnTo>
                    <a:lnTo>
                      <a:pt x="18" y="31"/>
                    </a:lnTo>
                    <a:lnTo>
                      <a:pt x="18" y="31"/>
                    </a:lnTo>
                    <a:lnTo>
                      <a:pt x="18" y="36"/>
                    </a:lnTo>
                    <a:moveTo>
                      <a:pt x="54" y="40"/>
                    </a:moveTo>
                    <a:lnTo>
                      <a:pt x="54" y="40"/>
                    </a:lnTo>
                    <a:lnTo>
                      <a:pt x="54" y="40"/>
                    </a:lnTo>
                    <a:lnTo>
                      <a:pt x="50" y="40"/>
                    </a:lnTo>
                    <a:lnTo>
                      <a:pt x="50" y="36"/>
                    </a:lnTo>
                    <a:lnTo>
                      <a:pt x="45" y="36"/>
                    </a:lnTo>
                    <a:lnTo>
                      <a:pt x="45" y="36"/>
                    </a:lnTo>
                    <a:lnTo>
                      <a:pt x="45" y="36"/>
                    </a:lnTo>
                    <a:lnTo>
                      <a:pt x="41" y="31"/>
                    </a:lnTo>
                    <a:lnTo>
                      <a:pt x="41" y="31"/>
                    </a:lnTo>
                    <a:lnTo>
                      <a:pt x="36" y="27"/>
                    </a:lnTo>
                    <a:lnTo>
                      <a:pt x="36" y="27"/>
                    </a:lnTo>
                    <a:lnTo>
                      <a:pt x="36" y="27"/>
                    </a:lnTo>
                    <a:lnTo>
                      <a:pt x="36" y="27"/>
                    </a:lnTo>
                    <a:lnTo>
                      <a:pt x="36" y="22"/>
                    </a:lnTo>
                    <a:lnTo>
                      <a:pt x="36" y="22"/>
                    </a:lnTo>
                    <a:lnTo>
                      <a:pt x="32" y="18"/>
                    </a:lnTo>
                    <a:lnTo>
                      <a:pt x="32" y="18"/>
                    </a:lnTo>
                    <a:lnTo>
                      <a:pt x="36" y="22"/>
                    </a:lnTo>
                    <a:lnTo>
                      <a:pt x="41" y="22"/>
                    </a:lnTo>
                    <a:lnTo>
                      <a:pt x="41" y="27"/>
                    </a:lnTo>
                    <a:lnTo>
                      <a:pt x="41" y="27"/>
                    </a:lnTo>
                    <a:lnTo>
                      <a:pt x="41" y="27"/>
                    </a:lnTo>
                    <a:lnTo>
                      <a:pt x="45" y="27"/>
                    </a:lnTo>
                    <a:lnTo>
                      <a:pt x="45" y="27"/>
                    </a:lnTo>
                    <a:lnTo>
                      <a:pt x="45" y="31"/>
                    </a:lnTo>
                    <a:lnTo>
                      <a:pt x="50" y="31"/>
                    </a:lnTo>
                    <a:lnTo>
                      <a:pt x="54" y="36"/>
                    </a:lnTo>
                    <a:lnTo>
                      <a:pt x="54" y="40"/>
                    </a:lnTo>
                    <a:lnTo>
                      <a:pt x="54" y="40"/>
                    </a:lnTo>
                    <a:lnTo>
                      <a:pt x="54" y="40"/>
                    </a:lnTo>
                    <a:moveTo>
                      <a:pt x="18" y="13"/>
                    </a:moveTo>
                    <a:lnTo>
                      <a:pt x="18" y="13"/>
                    </a:lnTo>
                    <a:lnTo>
                      <a:pt x="18" y="13"/>
                    </a:lnTo>
                    <a:lnTo>
                      <a:pt x="14" y="18"/>
                    </a:lnTo>
                    <a:lnTo>
                      <a:pt x="14" y="13"/>
                    </a:lnTo>
                    <a:lnTo>
                      <a:pt x="14" y="13"/>
                    </a:lnTo>
                    <a:lnTo>
                      <a:pt x="14" y="13"/>
                    </a:lnTo>
                    <a:lnTo>
                      <a:pt x="14" y="13"/>
                    </a:lnTo>
                    <a:lnTo>
                      <a:pt x="9" y="13"/>
                    </a:lnTo>
                    <a:lnTo>
                      <a:pt x="5" y="9"/>
                    </a:lnTo>
                    <a:lnTo>
                      <a:pt x="5" y="4"/>
                    </a:lnTo>
                    <a:lnTo>
                      <a:pt x="0" y="0"/>
                    </a:lnTo>
                    <a:lnTo>
                      <a:pt x="0" y="0"/>
                    </a:lnTo>
                    <a:lnTo>
                      <a:pt x="0" y="0"/>
                    </a:lnTo>
                    <a:lnTo>
                      <a:pt x="0" y="0"/>
                    </a:lnTo>
                    <a:lnTo>
                      <a:pt x="5" y="0"/>
                    </a:lnTo>
                    <a:lnTo>
                      <a:pt x="5" y="0"/>
                    </a:lnTo>
                    <a:lnTo>
                      <a:pt x="9" y="4"/>
                    </a:lnTo>
                    <a:lnTo>
                      <a:pt x="9" y="4"/>
                    </a:lnTo>
                    <a:lnTo>
                      <a:pt x="9" y="9"/>
                    </a:lnTo>
                    <a:lnTo>
                      <a:pt x="14" y="9"/>
                    </a:lnTo>
                    <a:lnTo>
                      <a:pt x="14" y="13"/>
                    </a:lnTo>
                    <a:lnTo>
                      <a:pt x="14" y="13"/>
                    </a:lnTo>
                    <a:lnTo>
                      <a:pt x="14" y="13"/>
                    </a:lnTo>
                    <a:lnTo>
                      <a:pt x="18" y="1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5" name="Freeform 146"/>
              <p:cNvSpPr>
                <a:spLocks/>
              </p:cNvSpPr>
              <p:nvPr/>
            </p:nvSpPr>
            <p:spPr bwMode="auto">
              <a:xfrm>
                <a:off x="3905251" y="2651126"/>
                <a:ext cx="77788" cy="93663"/>
              </a:xfrm>
              <a:custGeom>
                <a:avLst/>
                <a:gdLst>
                  <a:gd name="T0" fmla="*/ 36 w 49"/>
                  <a:gd name="T1" fmla="*/ 0 h 59"/>
                  <a:gd name="T2" fmla="*/ 36 w 49"/>
                  <a:gd name="T3" fmla="*/ 5 h 59"/>
                  <a:gd name="T4" fmla="*/ 40 w 49"/>
                  <a:gd name="T5" fmla="*/ 9 h 59"/>
                  <a:gd name="T6" fmla="*/ 45 w 49"/>
                  <a:gd name="T7" fmla="*/ 14 h 59"/>
                  <a:gd name="T8" fmla="*/ 45 w 49"/>
                  <a:gd name="T9" fmla="*/ 14 h 59"/>
                  <a:gd name="T10" fmla="*/ 45 w 49"/>
                  <a:gd name="T11" fmla="*/ 18 h 59"/>
                  <a:gd name="T12" fmla="*/ 45 w 49"/>
                  <a:gd name="T13" fmla="*/ 18 h 59"/>
                  <a:gd name="T14" fmla="*/ 45 w 49"/>
                  <a:gd name="T15" fmla="*/ 18 h 59"/>
                  <a:gd name="T16" fmla="*/ 45 w 49"/>
                  <a:gd name="T17" fmla="*/ 23 h 59"/>
                  <a:gd name="T18" fmla="*/ 45 w 49"/>
                  <a:gd name="T19" fmla="*/ 23 h 59"/>
                  <a:gd name="T20" fmla="*/ 45 w 49"/>
                  <a:gd name="T21" fmla="*/ 32 h 59"/>
                  <a:gd name="T22" fmla="*/ 45 w 49"/>
                  <a:gd name="T23" fmla="*/ 32 h 59"/>
                  <a:gd name="T24" fmla="*/ 45 w 49"/>
                  <a:gd name="T25" fmla="*/ 32 h 59"/>
                  <a:gd name="T26" fmla="*/ 45 w 49"/>
                  <a:gd name="T27" fmla="*/ 32 h 59"/>
                  <a:gd name="T28" fmla="*/ 49 w 49"/>
                  <a:gd name="T29" fmla="*/ 27 h 59"/>
                  <a:gd name="T30" fmla="*/ 49 w 49"/>
                  <a:gd name="T31" fmla="*/ 27 h 59"/>
                  <a:gd name="T32" fmla="*/ 49 w 49"/>
                  <a:gd name="T33" fmla="*/ 32 h 59"/>
                  <a:gd name="T34" fmla="*/ 49 w 49"/>
                  <a:gd name="T35" fmla="*/ 36 h 59"/>
                  <a:gd name="T36" fmla="*/ 45 w 49"/>
                  <a:gd name="T37" fmla="*/ 36 h 59"/>
                  <a:gd name="T38" fmla="*/ 45 w 49"/>
                  <a:gd name="T39" fmla="*/ 41 h 59"/>
                  <a:gd name="T40" fmla="*/ 40 w 49"/>
                  <a:gd name="T41" fmla="*/ 45 h 59"/>
                  <a:gd name="T42" fmla="*/ 36 w 49"/>
                  <a:gd name="T43" fmla="*/ 50 h 59"/>
                  <a:gd name="T44" fmla="*/ 31 w 49"/>
                  <a:gd name="T45" fmla="*/ 50 h 59"/>
                  <a:gd name="T46" fmla="*/ 31 w 49"/>
                  <a:gd name="T47" fmla="*/ 59 h 59"/>
                  <a:gd name="T48" fmla="*/ 27 w 49"/>
                  <a:gd name="T49" fmla="*/ 59 h 59"/>
                  <a:gd name="T50" fmla="*/ 22 w 49"/>
                  <a:gd name="T51" fmla="*/ 54 h 59"/>
                  <a:gd name="T52" fmla="*/ 13 w 49"/>
                  <a:gd name="T53" fmla="*/ 50 h 59"/>
                  <a:gd name="T54" fmla="*/ 13 w 49"/>
                  <a:gd name="T55" fmla="*/ 45 h 59"/>
                  <a:gd name="T56" fmla="*/ 13 w 49"/>
                  <a:gd name="T57" fmla="*/ 41 h 59"/>
                  <a:gd name="T58" fmla="*/ 9 w 49"/>
                  <a:gd name="T59" fmla="*/ 41 h 59"/>
                  <a:gd name="T60" fmla="*/ 9 w 49"/>
                  <a:gd name="T61" fmla="*/ 41 h 59"/>
                  <a:gd name="T62" fmla="*/ 4 w 49"/>
                  <a:gd name="T63" fmla="*/ 41 h 59"/>
                  <a:gd name="T64" fmla="*/ 4 w 49"/>
                  <a:gd name="T65" fmla="*/ 36 h 59"/>
                  <a:gd name="T66" fmla="*/ 0 w 49"/>
                  <a:gd name="T67" fmla="*/ 32 h 59"/>
                  <a:gd name="T68" fmla="*/ 0 w 49"/>
                  <a:gd name="T69" fmla="*/ 27 h 59"/>
                  <a:gd name="T70" fmla="*/ 0 w 49"/>
                  <a:gd name="T71" fmla="*/ 27 h 59"/>
                  <a:gd name="T72" fmla="*/ 4 w 49"/>
                  <a:gd name="T73" fmla="*/ 27 h 59"/>
                  <a:gd name="T74" fmla="*/ 4 w 49"/>
                  <a:gd name="T75" fmla="*/ 27 h 59"/>
                  <a:gd name="T76" fmla="*/ 4 w 49"/>
                  <a:gd name="T77" fmla="*/ 23 h 59"/>
                  <a:gd name="T78" fmla="*/ 4 w 49"/>
                  <a:gd name="T79" fmla="*/ 27 h 59"/>
                  <a:gd name="T80" fmla="*/ 0 w 49"/>
                  <a:gd name="T81" fmla="*/ 27 h 59"/>
                  <a:gd name="T82" fmla="*/ 0 w 49"/>
                  <a:gd name="T83" fmla="*/ 23 h 59"/>
                  <a:gd name="T84" fmla="*/ 4 w 49"/>
                  <a:gd name="T85" fmla="*/ 23 h 59"/>
                  <a:gd name="T86" fmla="*/ 0 w 49"/>
                  <a:gd name="T87" fmla="*/ 18 h 59"/>
                  <a:gd name="T88" fmla="*/ 0 w 49"/>
                  <a:gd name="T89" fmla="*/ 18 h 59"/>
                  <a:gd name="T90" fmla="*/ 0 w 49"/>
                  <a:gd name="T91" fmla="*/ 18 h 59"/>
                  <a:gd name="T92" fmla="*/ 4 w 49"/>
                  <a:gd name="T93" fmla="*/ 18 h 59"/>
                  <a:gd name="T94" fmla="*/ 4 w 49"/>
                  <a:gd name="T95" fmla="*/ 14 h 59"/>
                  <a:gd name="T96" fmla="*/ 9 w 49"/>
                  <a:gd name="T97" fmla="*/ 14 h 59"/>
                  <a:gd name="T98" fmla="*/ 9 w 49"/>
                  <a:gd name="T99" fmla="*/ 9 h 59"/>
                  <a:gd name="T100" fmla="*/ 9 w 49"/>
                  <a:gd name="T101" fmla="*/ 9 h 59"/>
                  <a:gd name="T102" fmla="*/ 13 w 49"/>
                  <a:gd name="T103" fmla="*/ 5 h 59"/>
                  <a:gd name="T104" fmla="*/ 13 w 49"/>
                  <a:gd name="T105" fmla="*/ 5 h 59"/>
                  <a:gd name="T106" fmla="*/ 13 w 49"/>
                  <a:gd name="T107" fmla="*/ 0 h 59"/>
                  <a:gd name="T108" fmla="*/ 18 w 49"/>
                  <a:gd name="T109" fmla="*/ 0 h 59"/>
                  <a:gd name="T110" fmla="*/ 22 w 49"/>
                  <a:gd name="T111" fmla="*/ 0 h 59"/>
                  <a:gd name="T112" fmla="*/ 31 w 49"/>
                  <a:gd name="T113" fmla="*/ 0 h 59"/>
                  <a:gd name="T114" fmla="*/ 36 w 49"/>
                  <a:gd name="T11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 h="59">
                    <a:moveTo>
                      <a:pt x="36" y="0"/>
                    </a:moveTo>
                    <a:lnTo>
                      <a:pt x="36" y="0"/>
                    </a:lnTo>
                    <a:lnTo>
                      <a:pt x="36" y="5"/>
                    </a:lnTo>
                    <a:lnTo>
                      <a:pt x="36" y="5"/>
                    </a:lnTo>
                    <a:lnTo>
                      <a:pt x="40" y="5"/>
                    </a:lnTo>
                    <a:lnTo>
                      <a:pt x="40" y="9"/>
                    </a:lnTo>
                    <a:lnTo>
                      <a:pt x="45" y="9"/>
                    </a:lnTo>
                    <a:lnTo>
                      <a:pt x="45" y="14"/>
                    </a:lnTo>
                    <a:lnTo>
                      <a:pt x="45" y="14"/>
                    </a:lnTo>
                    <a:lnTo>
                      <a:pt x="45" y="14"/>
                    </a:lnTo>
                    <a:lnTo>
                      <a:pt x="45" y="14"/>
                    </a:lnTo>
                    <a:lnTo>
                      <a:pt x="45" y="18"/>
                    </a:lnTo>
                    <a:lnTo>
                      <a:pt x="45" y="18"/>
                    </a:lnTo>
                    <a:lnTo>
                      <a:pt x="45" y="18"/>
                    </a:lnTo>
                    <a:lnTo>
                      <a:pt x="45" y="18"/>
                    </a:lnTo>
                    <a:lnTo>
                      <a:pt x="45" y="18"/>
                    </a:lnTo>
                    <a:lnTo>
                      <a:pt x="45" y="23"/>
                    </a:lnTo>
                    <a:lnTo>
                      <a:pt x="45" y="23"/>
                    </a:lnTo>
                    <a:lnTo>
                      <a:pt x="45" y="23"/>
                    </a:lnTo>
                    <a:lnTo>
                      <a:pt x="45" y="23"/>
                    </a:lnTo>
                    <a:lnTo>
                      <a:pt x="45" y="27"/>
                    </a:lnTo>
                    <a:lnTo>
                      <a:pt x="45" y="32"/>
                    </a:lnTo>
                    <a:lnTo>
                      <a:pt x="45" y="32"/>
                    </a:lnTo>
                    <a:lnTo>
                      <a:pt x="45" y="32"/>
                    </a:lnTo>
                    <a:lnTo>
                      <a:pt x="45" y="32"/>
                    </a:lnTo>
                    <a:lnTo>
                      <a:pt x="45" y="32"/>
                    </a:lnTo>
                    <a:lnTo>
                      <a:pt x="45" y="32"/>
                    </a:lnTo>
                    <a:lnTo>
                      <a:pt x="45" y="32"/>
                    </a:lnTo>
                    <a:lnTo>
                      <a:pt x="45" y="32"/>
                    </a:lnTo>
                    <a:lnTo>
                      <a:pt x="49" y="27"/>
                    </a:lnTo>
                    <a:lnTo>
                      <a:pt x="49" y="27"/>
                    </a:lnTo>
                    <a:lnTo>
                      <a:pt x="49" y="27"/>
                    </a:lnTo>
                    <a:lnTo>
                      <a:pt x="49" y="27"/>
                    </a:lnTo>
                    <a:lnTo>
                      <a:pt x="49" y="32"/>
                    </a:lnTo>
                    <a:lnTo>
                      <a:pt x="49" y="32"/>
                    </a:lnTo>
                    <a:lnTo>
                      <a:pt x="49" y="36"/>
                    </a:lnTo>
                    <a:lnTo>
                      <a:pt x="45" y="36"/>
                    </a:lnTo>
                    <a:lnTo>
                      <a:pt x="45" y="36"/>
                    </a:lnTo>
                    <a:lnTo>
                      <a:pt x="45" y="41"/>
                    </a:lnTo>
                    <a:lnTo>
                      <a:pt x="45" y="41"/>
                    </a:lnTo>
                    <a:lnTo>
                      <a:pt x="45" y="41"/>
                    </a:lnTo>
                    <a:lnTo>
                      <a:pt x="40" y="45"/>
                    </a:lnTo>
                    <a:lnTo>
                      <a:pt x="36" y="45"/>
                    </a:lnTo>
                    <a:lnTo>
                      <a:pt x="36" y="50"/>
                    </a:lnTo>
                    <a:lnTo>
                      <a:pt x="36" y="50"/>
                    </a:lnTo>
                    <a:lnTo>
                      <a:pt x="31" y="50"/>
                    </a:lnTo>
                    <a:lnTo>
                      <a:pt x="31" y="54"/>
                    </a:lnTo>
                    <a:lnTo>
                      <a:pt x="31" y="59"/>
                    </a:lnTo>
                    <a:lnTo>
                      <a:pt x="27" y="59"/>
                    </a:lnTo>
                    <a:lnTo>
                      <a:pt x="27" y="59"/>
                    </a:lnTo>
                    <a:lnTo>
                      <a:pt x="27" y="54"/>
                    </a:lnTo>
                    <a:lnTo>
                      <a:pt x="22" y="54"/>
                    </a:lnTo>
                    <a:lnTo>
                      <a:pt x="13" y="50"/>
                    </a:lnTo>
                    <a:lnTo>
                      <a:pt x="13" y="50"/>
                    </a:lnTo>
                    <a:lnTo>
                      <a:pt x="13" y="50"/>
                    </a:lnTo>
                    <a:lnTo>
                      <a:pt x="13" y="45"/>
                    </a:lnTo>
                    <a:lnTo>
                      <a:pt x="13" y="45"/>
                    </a:lnTo>
                    <a:lnTo>
                      <a:pt x="13" y="41"/>
                    </a:lnTo>
                    <a:lnTo>
                      <a:pt x="13" y="41"/>
                    </a:lnTo>
                    <a:lnTo>
                      <a:pt x="9" y="41"/>
                    </a:lnTo>
                    <a:lnTo>
                      <a:pt x="9" y="41"/>
                    </a:lnTo>
                    <a:lnTo>
                      <a:pt x="9" y="41"/>
                    </a:lnTo>
                    <a:lnTo>
                      <a:pt x="4" y="41"/>
                    </a:lnTo>
                    <a:lnTo>
                      <a:pt x="4" y="41"/>
                    </a:lnTo>
                    <a:lnTo>
                      <a:pt x="4" y="36"/>
                    </a:lnTo>
                    <a:lnTo>
                      <a:pt x="4" y="36"/>
                    </a:lnTo>
                    <a:lnTo>
                      <a:pt x="4" y="32"/>
                    </a:lnTo>
                    <a:lnTo>
                      <a:pt x="0" y="32"/>
                    </a:lnTo>
                    <a:lnTo>
                      <a:pt x="0" y="32"/>
                    </a:lnTo>
                    <a:lnTo>
                      <a:pt x="0" y="27"/>
                    </a:lnTo>
                    <a:lnTo>
                      <a:pt x="0" y="27"/>
                    </a:lnTo>
                    <a:lnTo>
                      <a:pt x="0" y="27"/>
                    </a:lnTo>
                    <a:lnTo>
                      <a:pt x="0" y="27"/>
                    </a:lnTo>
                    <a:lnTo>
                      <a:pt x="4" y="27"/>
                    </a:lnTo>
                    <a:lnTo>
                      <a:pt x="4" y="27"/>
                    </a:lnTo>
                    <a:lnTo>
                      <a:pt x="4" y="27"/>
                    </a:lnTo>
                    <a:lnTo>
                      <a:pt x="4" y="27"/>
                    </a:lnTo>
                    <a:lnTo>
                      <a:pt x="4" y="23"/>
                    </a:lnTo>
                    <a:lnTo>
                      <a:pt x="4" y="27"/>
                    </a:lnTo>
                    <a:lnTo>
                      <a:pt x="4" y="27"/>
                    </a:lnTo>
                    <a:lnTo>
                      <a:pt x="0" y="27"/>
                    </a:lnTo>
                    <a:lnTo>
                      <a:pt x="0" y="27"/>
                    </a:lnTo>
                    <a:lnTo>
                      <a:pt x="0" y="23"/>
                    </a:lnTo>
                    <a:lnTo>
                      <a:pt x="0" y="23"/>
                    </a:lnTo>
                    <a:lnTo>
                      <a:pt x="0" y="23"/>
                    </a:lnTo>
                    <a:lnTo>
                      <a:pt x="4" y="23"/>
                    </a:lnTo>
                    <a:lnTo>
                      <a:pt x="4" y="23"/>
                    </a:lnTo>
                    <a:lnTo>
                      <a:pt x="0" y="18"/>
                    </a:lnTo>
                    <a:lnTo>
                      <a:pt x="0" y="18"/>
                    </a:lnTo>
                    <a:lnTo>
                      <a:pt x="0" y="18"/>
                    </a:lnTo>
                    <a:lnTo>
                      <a:pt x="0" y="18"/>
                    </a:lnTo>
                    <a:lnTo>
                      <a:pt x="0" y="18"/>
                    </a:lnTo>
                    <a:lnTo>
                      <a:pt x="0" y="18"/>
                    </a:lnTo>
                    <a:lnTo>
                      <a:pt x="4" y="18"/>
                    </a:lnTo>
                    <a:lnTo>
                      <a:pt x="4" y="18"/>
                    </a:lnTo>
                    <a:lnTo>
                      <a:pt x="4" y="14"/>
                    </a:lnTo>
                    <a:lnTo>
                      <a:pt x="4" y="14"/>
                    </a:lnTo>
                    <a:lnTo>
                      <a:pt x="9" y="14"/>
                    </a:lnTo>
                    <a:lnTo>
                      <a:pt x="9" y="9"/>
                    </a:lnTo>
                    <a:lnTo>
                      <a:pt x="9" y="9"/>
                    </a:lnTo>
                    <a:lnTo>
                      <a:pt x="9" y="9"/>
                    </a:lnTo>
                    <a:lnTo>
                      <a:pt x="9" y="9"/>
                    </a:lnTo>
                    <a:lnTo>
                      <a:pt x="9" y="5"/>
                    </a:lnTo>
                    <a:lnTo>
                      <a:pt x="13" y="5"/>
                    </a:lnTo>
                    <a:lnTo>
                      <a:pt x="13" y="5"/>
                    </a:lnTo>
                    <a:lnTo>
                      <a:pt x="13" y="5"/>
                    </a:lnTo>
                    <a:lnTo>
                      <a:pt x="13" y="0"/>
                    </a:lnTo>
                    <a:lnTo>
                      <a:pt x="13" y="0"/>
                    </a:lnTo>
                    <a:lnTo>
                      <a:pt x="18" y="0"/>
                    </a:lnTo>
                    <a:lnTo>
                      <a:pt x="18" y="0"/>
                    </a:lnTo>
                    <a:lnTo>
                      <a:pt x="22" y="0"/>
                    </a:lnTo>
                    <a:lnTo>
                      <a:pt x="22" y="0"/>
                    </a:lnTo>
                    <a:lnTo>
                      <a:pt x="27" y="0"/>
                    </a:lnTo>
                    <a:lnTo>
                      <a:pt x="31" y="0"/>
                    </a:lnTo>
                    <a:lnTo>
                      <a:pt x="36" y="0"/>
                    </a:lnTo>
                    <a:lnTo>
                      <a:pt x="36" y="0"/>
                    </a:lnTo>
                    <a:lnTo>
                      <a:pt x="36"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6" name="Freeform 147"/>
              <p:cNvSpPr>
                <a:spLocks/>
              </p:cNvSpPr>
              <p:nvPr/>
            </p:nvSpPr>
            <p:spPr bwMode="auto">
              <a:xfrm>
                <a:off x="1803401" y="2493964"/>
                <a:ext cx="65088" cy="34925"/>
              </a:xfrm>
              <a:custGeom>
                <a:avLst/>
                <a:gdLst>
                  <a:gd name="T0" fmla="*/ 18 w 41"/>
                  <a:gd name="T1" fmla="*/ 0 h 22"/>
                  <a:gd name="T2" fmla="*/ 18 w 41"/>
                  <a:gd name="T3" fmla="*/ 0 h 22"/>
                  <a:gd name="T4" fmla="*/ 23 w 41"/>
                  <a:gd name="T5" fmla="*/ 0 h 22"/>
                  <a:gd name="T6" fmla="*/ 23 w 41"/>
                  <a:gd name="T7" fmla="*/ 4 h 22"/>
                  <a:gd name="T8" fmla="*/ 27 w 41"/>
                  <a:gd name="T9" fmla="*/ 4 h 22"/>
                  <a:gd name="T10" fmla="*/ 27 w 41"/>
                  <a:gd name="T11" fmla="*/ 4 h 22"/>
                  <a:gd name="T12" fmla="*/ 27 w 41"/>
                  <a:gd name="T13" fmla="*/ 9 h 22"/>
                  <a:gd name="T14" fmla="*/ 27 w 41"/>
                  <a:gd name="T15" fmla="*/ 9 h 22"/>
                  <a:gd name="T16" fmla="*/ 32 w 41"/>
                  <a:gd name="T17" fmla="*/ 9 h 22"/>
                  <a:gd name="T18" fmla="*/ 32 w 41"/>
                  <a:gd name="T19" fmla="*/ 9 h 22"/>
                  <a:gd name="T20" fmla="*/ 36 w 41"/>
                  <a:gd name="T21" fmla="*/ 9 h 22"/>
                  <a:gd name="T22" fmla="*/ 36 w 41"/>
                  <a:gd name="T23" fmla="*/ 9 h 22"/>
                  <a:gd name="T24" fmla="*/ 41 w 41"/>
                  <a:gd name="T25" fmla="*/ 9 h 22"/>
                  <a:gd name="T26" fmla="*/ 41 w 41"/>
                  <a:gd name="T27" fmla="*/ 9 h 22"/>
                  <a:gd name="T28" fmla="*/ 41 w 41"/>
                  <a:gd name="T29" fmla="*/ 13 h 22"/>
                  <a:gd name="T30" fmla="*/ 41 w 41"/>
                  <a:gd name="T31" fmla="*/ 18 h 22"/>
                  <a:gd name="T32" fmla="*/ 41 w 41"/>
                  <a:gd name="T33" fmla="*/ 18 h 22"/>
                  <a:gd name="T34" fmla="*/ 41 w 41"/>
                  <a:gd name="T35" fmla="*/ 18 h 22"/>
                  <a:gd name="T36" fmla="*/ 36 w 41"/>
                  <a:gd name="T37" fmla="*/ 22 h 22"/>
                  <a:gd name="T38" fmla="*/ 36 w 41"/>
                  <a:gd name="T39" fmla="*/ 22 h 22"/>
                  <a:gd name="T40" fmla="*/ 27 w 41"/>
                  <a:gd name="T41" fmla="*/ 22 h 22"/>
                  <a:gd name="T42" fmla="*/ 23 w 41"/>
                  <a:gd name="T43" fmla="*/ 22 h 22"/>
                  <a:gd name="T44" fmla="*/ 27 w 41"/>
                  <a:gd name="T45" fmla="*/ 22 h 22"/>
                  <a:gd name="T46" fmla="*/ 27 w 41"/>
                  <a:gd name="T47" fmla="*/ 22 h 22"/>
                  <a:gd name="T48" fmla="*/ 13 w 41"/>
                  <a:gd name="T49" fmla="*/ 18 h 22"/>
                  <a:gd name="T50" fmla="*/ 4 w 41"/>
                  <a:gd name="T51" fmla="*/ 13 h 22"/>
                  <a:gd name="T52" fmla="*/ 0 w 41"/>
                  <a:gd name="T53" fmla="*/ 13 h 22"/>
                  <a:gd name="T54" fmla="*/ 0 w 41"/>
                  <a:gd name="T55" fmla="*/ 9 h 22"/>
                  <a:gd name="T56" fmla="*/ 4 w 41"/>
                  <a:gd name="T57" fmla="*/ 4 h 22"/>
                  <a:gd name="T58" fmla="*/ 4 w 41"/>
                  <a:gd name="T59" fmla="*/ 4 h 22"/>
                  <a:gd name="T60" fmla="*/ 9 w 41"/>
                  <a:gd name="T61" fmla="*/ 4 h 22"/>
                  <a:gd name="T62" fmla="*/ 9 w 41"/>
                  <a:gd name="T63" fmla="*/ 4 h 22"/>
                  <a:gd name="T64" fmla="*/ 13 w 41"/>
                  <a:gd name="T65" fmla="*/ 0 h 22"/>
                  <a:gd name="T66" fmla="*/ 13 w 41"/>
                  <a:gd name="T67" fmla="*/ 0 h 22"/>
                  <a:gd name="T68" fmla="*/ 13 w 41"/>
                  <a:gd name="T69" fmla="*/ 0 h 22"/>
                  <a:gd name="T70" fmla="*/ 13 w 41"/>
                  <a:gd name="T71" fmla="*/ 0 h 22"/>
                  <a:gd name="T72" fmla="*/ 18 w 41"/>
                  <a:gd name="T7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 h="22">
                    <a:moveTo>
                      <a:pt x="18" y="0"/>
                    </a:moveTo>
                    <a:lnTo>
                      <a:pt x="18" y="0"/>
                    </a:lnTo>
                    <a:lnTo>
                      <a:pt x="18" y="0"/>
                    </a:lnTo>
                    <a:lnTo>
                      <a:pt x="18" y="0"/>
                    </a:lnTo>
                    <a:lnTo>
                      <a:pt x="23" y="0"/>
                    </a:lnTo>
                    <a:lnTo>
                      <a:pt x="23" y="0"/>
                    </a:lnTo>
                    <a:lnTo>
                      <a:pt x="23" y="0"/>
                    </a:lnTo>
                    <a:lnTo>
                      <a:pt x="23" y="4"/>
                    </a:lnTo>
                    <a:lnTo>
                      <a:pt x="23" y="4"/>
                    </a:lnTo>
                    <a:lnTo>
                      <a:pt x="27" y="4"/>
                    </a:lnTo>
                    <a:lnTo>
                      <a:pt x="27" y="4"/>
                    </a:lnTo>
                    <a:lnTo>
                      <a:pt x="27" y="4"/>
                    </a:lnTo>
                    <a:lnTo>
                      <a:pt x="27" y="9"/>
                    </a:lnTo>
                    <a:lnTo>
                      <a:pt x="27" y="9"/>
                    </a:lnTo>
                    <a:lnTo>
                      <a:pt x="27" y="9"/>
                    </a:lnTo>
                    <a:lnTo>
                      <a:pt x="27" y="9"/>
                    </a:lnTo>
                    <a:lnTo>
                      <a:pt x="27" y="9"/>
                    </a:lnTo>
                    <a:lnTo>
                      <a:pt x="32" y="9"/>
                    </a:lnTo>
                    <a:lnTo>
                      <a:pt x="32" y="9"/>
                    </a:lnTo>
                    <a:lnTo>
                      <a:pt x="32" y="9"/>
                    </a:lnTo>
                    <a:lnTo>
                      <a:pt x="36" y="9"/>
                    </a:lnTo>
                    <a:lnTo>
                      <a:pt x="36" y="9"/>
                    </a:lnTo>
                    <a:lnTo>
                      <a:pt x="36" y="9"/>
                    </a:lnTo>
                    <a:lnTo>
                      <a:pt x="36" y="9"/>
                    </a:lnTo>
                    <a:lnTo>
                      <a:pt x="41" y="9"/>
                    </a:lnTo>
                    <a:lnTo>
                      <a:pt x="41" y="9"/>
                    </a:lnTo>
                    <a:lnTo>
                      <a:pt x="41" y="9"/>
                    </a:lnTo>
                    <a:lnTo>
                      <a:pt x="41" y="9"/>
                    </a:lnTo>
                    <a:lnTo>
                      <a:pt x="41" y="13"/>
                    </a:lnTo>
                    <a:lnTo>
                      <a:pt x="41" y="13"/>
                    </a:lnTo>
                    <a:lnTo>
                      <a:pt x="41" y="18"/>
                    </a:lnTo>
                    <a:lnTo>
                      <a:pt x="41" y="18"/>
                    </a:lnTo>
                    <a:lnTo>
                      <a:pt x="41" y="18"/>
                    </a:lnTo>
                    <a:lnTo>
                      <a:pt x="41" y="18"/>
                    </a:lnTo>
                    <a:lnTo>
                      <a:pt x="41" y="18"/>
                    </a:lnTo>
                    <a:lnTo>
                      <a:pt x="41" y="18"/>
                    </a:lnTo>
                    <a:lnTo>
                      <a:pt x="41" y="22"/>
                    </a:lnTo>
                    <a:lnTo>
                      <a:pt x="36" y="22"/>
                    </a:lnTo>
                    <a:lnTo>
                      <a:pt x="36" y="22"/>
                    </a:lnTo>
                    <a:lnTo>
                      <a:pt x="36" y="22"/>
                    </a:lnTo>
                    <a:lnTo>
                      <a:pt x="32" y="22"/>
                    </a:lnTo>
                    <a:lnTo>
                      <a:pt x="27" y="22"/>
                    </a:lnTo>
                    <a:lnTo>
                      <a:pt x="27" y="22"/>
                    </a:lnTo>
                    <a:lnTo>
                      <a:pt x="23" y="22"/>
                    </a:lnTo>
                    <a:lnTo>
                      <a:pt x="23" y="22"/>
                    </a:lnTo>
                    <a:lnTo>
                      <a:pt x="27" y="22"/>
                    </a:lnTo>
                    <a:lnTo>
                      <a:pt x="27" y="22"/>
                    </a:lnTo>
                    <a:lnTo>
                      <a:pt x="27" y="22"/>
                    </a:lnTo>
                    <a:lnTo>
                      <a:pt x="23" y="22"/>
                    </a:lnTo>
                    <a:lnTo>
                      <a:pt x="13" y="18"/>
                    </a:lnTo>
                    <a:lnTo>
                      <a:pt x="9" y="18"/>
                    </a:lnTo>
                    <a:lnTo>
                      <a:pt x="4" y="13"/>
                    </a:lnTo>
                    <a:lnTo>
                      <a:pt x="4" y="13"/>
                    </a:lnTo>
                    <a:lnTo>
                      <a:pt x="0" y="13"/>
                    </a:lnTo>
                    <a:lnTo>
                      <a:pt x="0" y="9"/>
                    </a:lnTo>
                    <a:lnTo>
                      <a:pt x="0" y="9"/>
                    </a:lnTo>
                    <a:lnTo>
                      <a:pt x="4" y="9"/>
                    </a:lnTo>
                    <a:lnTo>
                      <a:pt x="4" y="4"/>
                    </a:lnTo>
                    <a:lnTo>
                      <a:pt x="4" y="4"/>
                    </a:lnTo>
                    <a:lnTo>
                      <a:pt x="4" y="4"/>
                    </a:lnTo>
                    <a:lnTo>
                      <a:pt x="9" y="4"/>
                    </a:lnTo>
                    <a:lnTo>
                      <a:pt x="9" y="4"/>
                    </a:lnTo>
                    <a:lnTo>
                      <a:pt x="9" y="4"/>
                    </a:lnTo>
                    <a:lnTo>
                      <a:pt x="9" y="4"/>
                    </a:lnTo>
                    <a:lnTo>
                      <a:pt x="13" y="0"/>
                    </a:lnTo>
                    <a:lnTo>
                      <a:pt x="13" y="0"/>
                    </a:lnTo>
                    <a:lnTo>
                      <a:pt x="13" y="0"/>
                    </a:lnTo>
                    <a:lnTo>
                      <a:pt x="13" y="0"/>
                    </a:lnTo>
                    <a:lnTo>
                      <a:pt x="13" y="0"/>
                    </a:lnTo>
                    <a:lnTo>
                      <a:pt x="13" y="0"/>
                    </a:lnTo>
                    <a:lnTo>
                      <a:pt x="13" y="0"/>
                    </a:lnTo>
                    <a:lnTo>
                      <a:pt x="13" y="0"/>
                    </a:lnTo>
                    <a:lnTo>
                      <a:pt x="13" y="0"/>
                    </a:lnTo>
                    <a:lnTo>
                      <a:pt x="18" y="0"/>
                    </a:lnTo>
                    <a:lnTo>
                      <a:pt x="1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7" name="Freeform 148"/>
              <p:cNvSpPr>
                <a:spLocks/>
              </p:cNvSpPr>
              <p:nvPr/>
            </p:nvSpPr>
            <p:spPr bwMode="auto">
              <a:xfrm>
                <a:off x="5446713" y="2600326"/>
                <a:ext cx="171450" cy="107950"/>
              </a:xfrm>
              <a:custGeom>
                <a:avLst/>
                <a:gdLst>
                  <a:gd name="T0" fmla="*/ 27 w 108"/>
                  <a:gd name="T1" fmla="*/ 23 h 68"/>
                  <a:gd name="T2" fmla="*/ 41 w 108"/>
                  <a:gd name="T3" fmla="*/ 23 h 68"/>
                  <a:gd name="T4" fmla="*/ 54 w 108"/>
                  <a:gd name="T5" fmla="*/ 14 h 68"/>
                  <a:gd name="T6" fmla="*/ 59 w 108"/>
                  <a:gd name="T7" fmla="*/ 14 h 68"/>
                  <a:gd name="T8" fmla="*/ 63 w 108"/>
                  <a:gd name="T9" fmla="*/ 19 h 68"/>
                  <a:gd name="T10" fmla="*/ 72 w 108"/>
                  <a:gd name="T11" fmla="*/ 14 h 68"/>
                  <a:gd name="T12" fmla="*/ 81 w 108"/>
                  <a:gd name="T13" fmla="*/ 9 h 68"/>
                  <a:gd name="T14" fmla="*/ 86 w 108"/>
                  <a:gd name="T15" fmla="*/ 9 h 68"/>
                  <a:gd name="T16" fmla="*/ 99 w 108"/>
                  <a:gd name="T17" fmla="*/ 5 h 68"/>
                  <a:gd name="T18" fmla="*/ 104 w 108"/>
                  <a:gd name="T19" fmla="*/ 5 h 68"/>
                  <a:gd name="T20" fmla="*/ 108 w 108"/>
                  <a:gd name="T21" fmla="*/ 5 h 68"/>
                  <a:gd name="T22" fmla="*/ 108 w 108"/>
                  <a:gd name="T23" fmla="*/ 19 h 68"/>
                  <a:gd name="T24" fmla="*/ 108 w 108"/>
                  <a:gd name="T25" fmla="*/ 32 h 68"/>
                  <a:gd name="T26" fmla="*/ 108 w 108"/>
                  <a:gd name="T27" fmla="*/ 37 h 68"/>
                  <a:gd name="T28" fmla="*/ 108 w 108"/>
                  <a:gd name="T29" fmla="*/ 46 h 68"/>
                  <a:gd name="T30" fmla="*/ 99 w 108"/>
                  <a:gd name="T31" fmla="*/ 55 h 68"/>
                  <a:gd name="T32" fmla="*/ 95 w 108"/>
                  <a:gd name="T33" fmla="*/ 64 h 68"/>
                  <a:gd name="T34" fmla="*/ 86 w 108"/>
                  <a:gd name="T35" fmla="*/ 68 h 68"/>
                  <a:gd name="T36" fmla="*/ 77 w 108"/>
                  <a:gd name="T37" fmla="*/ 68 h 68"/>
                  <a:gd name="T38" fmla="*/ 72 w 108"/>
                  <a:gd name="T39" fmla="*/ 68 h 68"/>
                  <a:gd name="T40" fmla="*/ 59 w 108"/>
                  <a:gd name="T41" fmla="*/ 59 h 68"/>
                  <a:gd name="T42" fmla="*/ 45 w 108"/>
                  <a:gd name="T43" fmla="*/ 59 h 68"/>
                  <a:gd name="T44" fmla="*/ 36 w 108"/>
                  <a:gd name="T45" fmla="*/ 55 h 68"/>
                  <a:gd name="T46" fmla="*/ 22 w 108"/>
                  <a:gd name="T47" fmla="*/ 50 h 68"/>
                  <a:gd name="T48" fmla="*/ 22 w 108"/>
                  <a:gd name="T49" fmla="*/ 46 h 68"/>
                  <a:gd name="T50" fmla="*/ 18 w 108"/>
                  <a:gd name="T51" fmla="*/ 41 h 68"/>
                  <a:gd name="T52" fmla="*/ 13 w 108"/>
                  <a:gd name="T53" fmla="*/ 41 h 68"/>
                  <a:gd name="T54" fmla="*/ 9 w 108"/>
                  <a:gd name="T55" fmla="*/ 37 h 68"/>
                  <a:gd name="T56" fmla="*/ 9 w 108"/>
                  <a:gd name="T57" fmla="*/ 32 h 68"/>
                  <a:gd name="T58" fmla="*/ 4 w 108"/>
                  <a:gd name="T59" fmla="*/ 28 h 68"/>
                  <a:gd name="T60" fmla="*/ 4 w 108"/>
                  <a:gd name="T61" fmla="*/ 28 h 68"/>
                  <a:gd name="T62" fmla="*/ 0 w 108"/>
                  <a:gd name="T63" fmla="*/ 23 h 68"/>
                  <a:gd name="T64" fmla="*/ 0 w 108"/>
                  <a:gd name="T65" fmla="*/ 19 h 68"/>
                  <a:gd name="T66" fmla="*/ 0 w 108"/>
                  <a:gd name="T67" fmla="*/ 14 h 68"/>
                  <a:gd name="T68" fmla="*/ 4 w 108"/>
                  <a:gd name="T69" fmla="*/ 14 h 68"/>
                  <a:gd name="T70" fmla="*/ 4 w 108"/>
                  <a:gd name="T71" fmla="*/ 14 h 68"/>
                  <a:gd name="T72" fmla="*/ 9 w 108"/>
                  <a:gd name="T73" fmla="*/ 5 h 68"/>
                  <a:gd name="T74" fmla="*/ 13 w 108"/>
                  <a:gd name="T75" fmla="*/ 5 h 68"/>
                  <a:gd name="T76" fmla="*/ 18 w 108"/>
                  <a:gd name="T77" fmla="*/ 14 h 68"/>
                  <a:gd name="T78" fmla="*/ 27 w 108"/>
                  <a:gd name="T79" fmla="*/ 2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 h="68">
                    <a:moveTo>
                      <a:pt x="27" y="23"/>
                    </a:moveTo>
                    <a:lnTo>
                      <a:pt x="27" y="23"/>
                    </a:lnTo>
                    <a:lnTo>
                      <a:pt x="31" y="23"/>
                    </a:lnTo>
                    <a:lnTo>
                      <a:pt x="41" y="23"/>
                    </a:lnTo>
                    <a:lnTo>
                      <a:pt x="45" y="19"/>
                    </a:lnTo>
                    <a:lnTo>
                      <a:pt x="54" y="14"/>
                    </a:lnTo>
                    <a:lnTo>
                      <a:pt x="54" y="14"/>
                    </a:lnTo>
                    <a:lnTo>
                      <a:pt x="59" y="14"/>
                    </a:lnTo>
                    <a:lnTo>
                      <a:pt x="63" y="14"/>
                    </a:lnTo>
                    <a:lnTo>
                      <a:pt x="63" y="19"/>
                    </a:lnTo>
                    <a:lnTo>
                      <a:pt x="68" y="19"/>
                    </a:lnTo>
                    <a:lnTo>
                      <a:pt x="72" y="14"/>
                    </a:lnTo>
                    <a:lnTo>
                      <a:pt x="77" y="9"/>
                    </a:lnTo>
                    <a:lnTo>
                      <a:pt x="81" y="9"/>
                    </a:lnTo>
                    <a:lnTo>
                      <a:pt x="81" y="9"/>
                    </a:lnTo>
                    <a:lnTo>
                      <a:pt x="86" y="9"/>
                    </a:lnTo>
                    <a:lnTo>
                      <a:pt x="90" y="9"/>
                    </a:lnTo>
                    <a:lnTo>
                      <a:pt x="99" y="5"/>
                    </a:lnTo>
                    <a:lnTo>
                      <a:pt x="99" y="5"/>
                    </a:lnTo>
                    <a:lnTo>
                      <a:pt x="104" y="5"/>
                    </a:lnTo>
                    <a:lnTo>
                      <a:pt x="108" y="5"/>
                    </a:lnTo>
                    <a:lnTo>
                      <a:pt x="108" y="5"/>
                    </a:lnTo>
                    <a:lnTo>
                      <a:pt x="108" y="9"/>
                    </a:lnTo>
                    <a:lnTo>
                      <a:pt x="108" y="19"/>
                    </a:lnTo>
                    <a:lnTo>
                      <a:pt x="108" y="23"/>
                    </a:lnTo>
                    <a:lnTo>
                      <a:pt x="108" y="32"/>
                    </a:lnTo>
                    <a:lnTo>
                      <a:pt x="108" y="32"/>
                    </a:lnTo>
                    <a:lnTo>
                      <a:pt x="108" y="37"/>
                    </a:lnTo>
                    <a:lnTo>
                      <a:pt x="108" y="41"/>
                    </a:lnTo>
                    <a:lnTo>
                      <a:pt x="108" y="46"/>
                    </a:lnTo>
                    <a:lnTo>
                      <a:pt x="104" y="50"/>
                    </a:lnTo>
                    <a:lnTo>
                      <a:pt x="99" y="55"/>
                    </a:lnTo>
                    <a:lnTo>
                      <a:pt x="99" y="59"/>
                    </a:lnTo>
                    <a:lnTo>
                      <a:pt x="95" y="64"/>
                    </a:lnTo>
                    <a:lnTo>
                      <a:pt x="95" y="68"/>
                    </a:lnTo>
                    <a:lnTo>
                      <a:pt x="86" y="68"/>
                    </a:lnTo>
                    <a:lnTo>
                      <a:pt x="81" y="68"/>
                    </a:lnTo>
                    <a:lnTo>
                      <a:pt x="77" y="68"/>
                    </a:lnTo>
                    <a:lnTo>
                      <a:pt x="77" y="68"/>
                    </a:lnTo>
                    <a:lnTo>
                      <a:pt x="72" y="68"/>
                    </a:lnTo>
                    <a:lnTo>
                      <a:pt x="63" y="64"/>
                    </a:lnTo>
                    <a:lnTo>
                      <a:pt x="59" y="59"/>
                    </a:lnTo>
                    <a:lnTo>
                      <a:pt x="50" y="59"/>
                    </a:lnTo>
                    <a:lnTo>
                      <a:pt x="45" y="59"/>
                    </a:lnTo>
                    <a:lnTo>
                      <a:pt x="41" y="55"/>
                    </a:lnTo>
                    <a:lnTo>
                      <a:pt x="36" y="55"/>
                    </a:lnTo>
                    <a:lnTo>
                      <a:pt x="31" y="50"/>
                    </a:lnTo>
                    <a:lnTo>
                      <a:pt x="22" y="50"/>
                    </a:lnTo>
                    <a:lnTo>
                      <a:pt x="22" y="50"/>
                    </a:lnTo>
                    <a:lnTo>
                      <a:pt x="22" y="46"/>
                    </a:lnTo>
                    <a:lnTo>
                      <a:pt x="18" y="41"/>
                    </a:lnTo>
                    <a:lnTo>
                      <a:pt x="18" y="41"/>
                    </a:lnTo>
                    <a:lnTo>
                      <a:pt x="13" y="41"/>
                    </a:lnTo>
                    <a:lnTo>
                      <a:pt x="13" y="41"/>
                    </a:lnTo>
                    <a:lnTo>
                      <a:pt x="13" y="37"/>
                    </a:lnTo>
                    <a:lnTo>
                      <a:pt x="9" y="37"/>
                    </a:lnTo>
                    <a:lnTo>
                      <a:pt x="9" y="32"/>
                    </a:lnTo>
                    <a:lnTo>
                      <a:pt x="9" y="32"/>
                    </a:lnTo>
                    <a:lnTo>
                      <a:pt x="4" y="32"/>
                    </a:lnTo>
                    <a:lnTo>
                      <a:pt x="4" y="28"/>
                    </a:lnTo>
                    <a:lnTo>
                      <a:pt x="4" y="28"/>
                    </a:lnTo>
                    <a:lnTo>
                      <a:pt x="4" y="28"/>
                    </a:lnTo>
                    <a:lnTo>
                      <a:pt x="0" y="23"/>
                    </a:lnTo>
                    <a:lnTo>
                      <a:pt x="0" y="23"/>
                    </a:lnTo>
                    <a:lnTo>
                      <a:pt x="0" y="19"/>
                    </a:lnTo>
                    <a:lnTo>
                      <a:pt x="0" y="19"/>
                    </a:lnTo>
                    <a:lnTo>
                      <a:pt x="0" y="19"/>
                    </a:lnTo>
                    <a:lnTo>
                      <a:pt x="0" y="14"/>
                    </a:lnTo>
                    <a:lnTo>
                      <a:pt x="0" y="14"/>
                    </a:lnTo>
                    <a:lnTo>
                      <a:pt x="4" y="14"/>
                    </a:lnTo>
                    <a:lnTo>
                      <a:pt x="4" y="14"/>
                    </a:lnTo>
                    <a:lnTo>
                      <a:pt x="4" y="14"/>
                    </a:lnTo>
                    <a:lnTo>
                      <a:pt x="4" y="9"/>
                    </a:lnTo>
                    <a:lnTo>
                      <a:pt x="9" y="5"/>
                    </a:lnTo>
                    <a:lnTo>
                      <a:pt x="9" y="0"/>
                    </a:lnTo>
                    <a:lnTo>
                      <a:pt x="13" y="5"/>
                    </a:lnTo>
                    <a:lnTo>
                      <a:pt x="18" y="9"/>
                    </a:lnTo>
                    <a:lnTo>
                      <a:pt x="18" y="14"/>
                    </a:lnTo>
                    <a:lnTo>
                      <a:pt x="27" y="19"/>
                    </a:lnTo>
                    <a:lnTo>
                      <a:pt x="27" y="2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8" name="Freeform 149"/>
              <p:cNvSpPr>
                <a:spLocks/>
              </p:cNvSpPr>
              <p:nvPr/>
            </p:nvSpPr>
            <p:spPr bwMode="auto">
              <a:xfrm>
                <a:off x="5403851" y="2586039"/>
                <a:ext cx="279400" cy="417513"/>
              </a:xfrm>
              <a:custGeom>
                <a:avLst/>
                <a:gdLst>
                  <a:gd name="T0" fmla="*/ 171 w 176"/>
                  <a:gd name="T1" fmla="*/ 32 h 263"/>
                  <a:gd name="T2" fmla="*/ 176 w 176"/>
                  <a:gd name="T3" fmla="*/ 28 h 263"/>
                  <a:gd name="T4" fmla="*/ 176 w 176"/>
                  <a:gd name="T5" fmla="*/ 32 h 263"/>
                  <a:gd name="T6" fmla="*/ 176 w 176"/>
                  <a:gd name="T7" fmla="*/ 32 h 263"/>
                  <a:gd name="T8" fmla="*/ 171 w 176"/>
                  <a:gd name="T9" fmla="*/ 32 h 263"/>
                  <a:gd name="T10" fmla="*/ 167 w 176"/>
                  <a:gd name="T11" fmla="*/ 50 h 263"/>
                  <a:gd name="T12" fmla="*/ 162 w 176"/>
                  <a:gd name="T13" fmla="*/ 59 h 263"/>
                  <a:gd name="T14" fmla="*/ 158 w 176"/>
                  <a:gd name="T15" fmla="*/ 73 h 263"/>
                  <a:gd name="T16" fmla="*/ 149 w 176"/>
                  <a:gd name="T17" fmla="*/ 86 h 263"/>
                  <a:gd name="T18" fmla="*/ 144 w 176"/>
                  <a:gd name="T19" fmla="*/ 100 h 263"/>
                  <a:gd name="T20" fmla="*/ 135 w 176"/>
                  <a:gd name="T21" fmla="*/ 122 h 263"/>
                  <a:gd name="T22" fmla="*/ 113 w 176"/>
                  <a:gd name="T23" fmla="*/ 154 h 263"/>
                  <a:gd name="T24" fmla="*/ 86 w 176"/>
                  <a:gd name="T25" fmla="*/ 186 h 263"/>
                  <a:gd name="T26" fmla="*/ 54 w 176"/>
                  <a:gd name="T27" fmla="*/ 208 h 263"/>
                  <a:gd name="T28" fmla="*/ 31 w 176"/>
                  <a:gd name="T29" fmla="*/ 231 h 263"/>
                  <a:gd name="T30" fmla="*/ 27 w 176"/>
                  <a:gd name="T31" fmla="*/ 235 h 263"/>
                  <a:gd name="T32" fmla="*/ 22 w 176"/>
                  <a:gd name="T33" fmla="*/ 245 h 263"/>
                  <a:gd name="T34" fmla="*/ 18 w 176"/>
                  <a:gd name="T35" fmla="*/ 249 h 263"/>
                  <a:gd name="T36" fmla="*/ 13 w 176"/>
                  <a:gd name="T37" fmla="*/ 258 h 263"/>
                  <a:gd name="T38" fmla="*/ 9 w 176"/>
                  <a:gd name="T39" fmla="*/ 258 h 263"/>
                  <a:gd name="T40" fmla="*/ 4 w 176"/>
                  <a:gd name="T41" fmla="*/ 249 h 263"/>
                  <a:gd name="T42" fmla="*/ 0 w 176"/>
                  <a:gd name="T43" fmla="*/ 235 h 263"/>
                  <a:gd name="T44" fmla="*/ 0 w 176"/>
                  <a:gd name="T45" fmla="*/ 186 h 263"/>
                  <a:gd name="T46" fmla="*/ 0 w 176"/>
                  <a:gd name="T47" fmla="*/ 177 h 263"/>
                  <a:gd name="T48" fmla="*/ 13 w 176"/>
                  <a:gd name="T49" fmla="*/ 163 h 263"/>
                  <a:gd name="T50" fmla="*/ 18 w 176"/>
                  <a:gd name="T51" fmla="*/ 154 h 263"/>
                  <a:gd name="T52" fmla="*/ 22 w 176"/>
                  <a:gd name="T53" fmla="*/ 150 h 263"/>
                  <a:gd name="T54" fmla="*/ 36 w 176"/>
                  <a:gd name="T55" fmla="*/ 145 h 263"/>
                  <a:gd name="T56" fmla="*/ 36 w 176"/>
                  <a:gd name="T57" fmla="*/ 141 h 263"/>
                  <a:gd name="T58" fmla="*/ 45 w 176"/>
                  <a:gd name="T59" fmla="*/ 136 h 263"/>
                  <a:gd name="T60" fmla="*/ 54 w 176"/>
                  <a:gd name="T61" fmla="*/ 136 h 263"/>
                  <a:gd name="T62" fmla="*/ 63 w 176"/>
                  <a:gd name="T63" fmla="*/ 136 h 263"/>
                  <a:gd name="T64" fmla="*/ 72 w 176"/>
                  <a:gd name="T65" fmla="*/ 132 h 263"/>
                  <a:gd name="T66" fmla="*/ 86 w 176"/>
                  <a:gd name="T67" fmla="*/ 113 h 263"/>
                  <a:gd name="T68" fmla="*/ 99 w 176"/>
                  <a:gd name="T69" fmla="*/ 100 h 263"/>
                  <a:gd name="T70" fmla="*/ 113 w 176"/>
                  <a:gd name="T71" fmla="*/ 86 h 263"/>
                  <a:gd name="T72" fmla="*/ 122 w 176"/>
                  <a:gd name="T73" fmla="*/ 73 h 263"/>
                  <a:gd name="T74" fmla="*/ 131 w 176"/>
                  <a:gd name="T75" fmla="*/ 59 h 263"/>
                  <a:gd name="T76" fmla="*/ 135 w 176"/>
                  <a:gd name="T77" fmla="*/ 46 h 263"/>
                  <a:gd name="T78" fmla="*/ 135 w 176"/>
                  <a:gd name="T79" fmla="*/ 32 h 263"/>
                  <a:gd name="T80" fmla="*/ 135 w 176"/>
                  <a:gd name="T81" fmla="*/ 14 h 263"/>
                  <a:gd name="T82" fmla="*/ 149 w 176"/>
                  <a:gd name="T83" fmla="*/ 9 h 263"/>
                  <a:gd name="T84" fmla="*/ 162 w 176"/>
                  <a:gd name="T85" fmla="*/ 5 h 263"/>
                  <a:gd name="T86" fmla="*/ 171 w 176"/>
                  <a:gd name="T87" fmla="*/ 5 h 263"/>
                  <a:gd name="T88" fmla="*/ 176 w 176"/>
                  <a:gd name="T89" fmla="*/ 9 h 263"/>
                  <a:gd name="T90" fmla="*/ 171 w 176"/>
                  <a:gd name="T91" fmla="*/ 18 h 263"/>
                  <a:gd name="T92" fmla="*/ 171 w 176"/>
                  <a:gd name="T93" fmla="*/ 28 h 263"/>
                  <a:gd name="T94" fmla="*/ 171 w 176"/>
                  <a:gd name="T95" fmla="*/ 32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6" h="263">
                    <a:moveTo>
                      <a:pt x="171" y="32"/>
                    </a:moveTo>
                    <a:lnTo>
                      <a:pt x="171" y="32"/>
                    </a:lnTo>
                    <a:lnTo>
                      <a:pt x="171" y="32"/>
                    </a:lnTo>
                    <a:lnTo>
                      <a:pt x="176" y="32"/>
                    </a:lnTo>
                    <a:lnTo>
                      <a:pt x="176" y="28"/>
                    </a:lnTo>
                    <a:lnTo>
                      <a:pt x="176" y="28"/>
                    </a:lnTo>
                    <a:lnTo>
                      <a:pt x="176" y="28"/>
                    </a:lnTo>
                    <a:lnTo>
                      <a:pt x="176" y="32"/>
                    </a:lnTo>
                    <a:lnTo>
                      <a:pt x="176" y="32"/>
                    </a:lnTo>
                    <a:lnTo>
                      <a:pt x="176" y="32"/>
                    </a:lnTo>
                    <a:lnTo>
                      <a:pt x="176" y="32"/>
                    </a:lnTo>
                    <a:lnTo>
                      <a:pt x="176" y="32"/>
                    </a:lnTo>
                    <a:lnTo>
                      <a:pt x="171" y="32"/>
                    </a:lnTo>
                    <a:lnTo>
                      <a:pt x="171" y="32"/>
                    </a:lnTo>
                    <a:lnTo>
                      <a:pt x="171" y="32"/>
                    </a:lnTo>
                    <a:lnTo>
                      <a:pt x="171" y="41"/>
                    </a:lnTo>
                    <a:lnTo>
                      <a:pt x="167" y="46"/>
                    </a:lnTo>
                    <a:lnTo>
                      <a:pt x="167" y="50"/>
                    </a:lnTo>
                    <a:lnTo>
                      <a:pt x="167" y="55"/>
                    </a:lnTo>
                    <a:lnTo>
                      <a:pt x="167" y="55"/>
                    </a:lnTo>
                    <a:lnTo>
                      <a:pt x="162" y="59"/>
                    </a:lnTo>
                    <a:lnTo>
                      <a:pt x="162" y="64"/>
                    </a:lnTo>
                    <a:lnTo>
                      <a:pt x="162" y="68"/>
                    </a:lnTo>
                    <a:lnTo>
                      <a:pt x="158" y="73"/>
                    </a:lnTo>
                    <a:lnTo>
                      <a:pt x="153" y="77"/>
                    </a:lnTo>
                    <a:lnTo>
                      <a:pt x="153" y="82"/>
                    </a:lnTo>
                    <a:lnTo>
                      <a:pt x="149" y="86"/>
                    </a:lnTo>
                    <a:lnTo>
                      <a:pt x="149" y="91"/>
                    </a:lnTo>
                    <a:lnTo>
                      <a:pt x="144" y="95"/>
                    </a:lnTo>
                    <a:lnTo>
                      <a:pt x="144" y="100"/>
                    </a:lnTo>
                    <a:lnTo>
                      <a:pt x="140" y="109"/>
                    </a:lnTo>
                    <a:lnTo>
                      <a:pt x="140" y="113"/>
                    </a:lnTo>
                    <a:lnTo>
                      <a:pt x="135" y="122"/>
                    </a:lnTo>
                    <a:lnTo>
                      <a:pt x="126" y="136"/>
                    </a:lnTo>
                    <a:lnTo>
                      <a:pt x="122" y="145"/>
                    </a:lnTo>
                    <a:lnTo>
                      <a:pt x="113" y="154"/>
                    </a:lnTo>
                    <a:lnTo>
                      <a:pt x="104" y="168"/>
                    </a:lnTo>
                    <a:lnTo>
                      <a:pt x="90" y="181"/>
                    </a:lnTo>
                    <a:lnTo>
                      <a:pt x="86" y="186"/>
                    </a:lnTo>
                    <a:lnTo>
                      <a:pt x="72" y="195"/>
                    </a:lnTo>
                    <a:lnTo>
                      <a:pt x="58" y="204"/>
                    </a:lnTo>
                    <a:lnTo>
                      <a:pt x="54" y="208"/>
                    </a:lnTo>
                    <a:lnTo>
                      <a:pt x="49" y="213"/>
                    </a:lnTo>
                    <a:lnTo>
                      <a:pt x="45" y="217"/>
                    </a:lnTo>
                    <a:lnTo>
                      <a:pt x="31" y="231"/>
                    </a:lnTo>
                    <a:lnTo>
                      <a:pt x="31" y="235"/>
                    </a:lnTo>
                    <a:lnTo>
                      <a:pt x="27" y="235"/>
                    </a:lnTo>
                    <a:lnTo>
                      <a:pt x="27" y="235"/>
                    </a:lnTo>
                    <a:lnTo>
                      <a:pt x="27" y="240"/>
                    </a:lnTo>
                    <a:lnTo>
                      <a:pt x="22" y="245"/>
                    </a:lnTo>
                    <a:lnTo>
                      <a:pt x="22" y="245"/>
                    </a:lnTo>
                    <a:lnTo>
                      <a:pt x="18" y="249"/>
                    </a:lnTo>
                    <a:lnTo>
                      <a:pt x="18" y="249"/>
                    </a:lnTo>
                    <a:lnTo>
                      <a:pt x="18" y="249"/>
                    </a:lnTo>
                    <a:lnTo>
                      <a:pt x="18" y="254"/>
                    </a:lnTo>
                    <a:lnTo>
                      <a:pt x="13" y="258"/>
                    </a:lnTo>
                    <a:lnTo>
                      <a:pt x="13" y="258"/>
                    </a:lnTo>
                    <a:lnTo>
                      <a:pt x="9" y="263"/>
                    </a:lnTo>
                    <a:lnTo>
                      <a:pt x="9" y="258"/>
                    </a:lnTo>
                    <a:lnTo>
                      <a:pt x="9" y="258"/>
                    </a:lnTo>
                    <a:lnTo>
                      <a:pt x="9" y="258"/>
                    </a:lnTo>
                    <a:lnTo>
                      <a:pt x="4" y="254"/>
                    </a:lnTo>
                    <a:lnTo>
                      <a:pt x="4" y="249"/>
                    </a:lnTo>
                    <a:lnTo>
                      <a:pt x="0" y="245"/>
                    </a:lnTo>
                    <a:lnTo>
                      <a:pt x="0" y="245"/>
                    </a:lnTo>
                    <a:lnTo>
                      <a:pt x="0" y="235"/>
                    </a:lnTo>
                    <a:lnTo>
                      <a:pt x="0" y="217"/>
                    </a:lnTo>
                    <a:lnTo>
                      <a:pt x="0" y="204"/>
                    </a:lnTo>
                    <a:lnTo>
                      <a:pt x="0" y="186"/>
                    </a:lnTo>
                    <a:lnTo>
                      <a:pt x="0" y="177"/>
                    </a:lnTo>
                    <a:lnTo>
                      <a:pt x="0" y="177"/>
                    </a:lnTo>
                    <a:lnTo>
                      <a:pt x="0" y="177"/>
                    </a:lnTo>
                    <a:lnTo>
                      <a:pt x="4" y="172"/>
                    </a:lnTo>
                    <a:lnTo>
                      <a:pt x="9" y="168"/>
                    </a:lnTo>
                    <a:lnTo>
                      <a:pt x="13" y="163"/>
                    </a:lnTo>
                    <a:lnTo>
                      <a:pt x="13" y="159"/>
                    </a:lnTo>
                    <a:lnTo>
                      <a:pt x="18" y="154"/>
                    </a:lnTo>
                    <a:lnTo>
                      <a:pt x="18" y="154"/>
                    </a:lnTo>
                    <a:lnTo>
                      <a:pt x="18" y="150"/>
                    </a:lnTo>
                    <a:lnTo>
                      <a:pt x="22" y="150"/>
                    </a:lnTo>
                    <a:lnTo>
                      <a:pt x="22" y="150"/>
                    </a:lnTo>
                    <a:lnTo>
                      <a:pt x="31" y="150"/>
                    </a:lnTo>
                    <a:lnTo>
                      <a:pt x="31" y="145"/>
                    </a:lnTo>
                    <a:lnTo>
                      <a:pt x="36" y="145"/>
                    </a:lnTo>
                    <a:lnTo>
                      <a:pt x="36" y="145"/>
                    </a:lnTo>
                    <a:lnTo>
                      <a:pt x="36" y="141"/>
                    </a:lnTo>
                    <a:lnTo>
                      <a:pt x="36" y="141"/>
                    </a:lnTo>
                    <a:lnTo>
                      <a:pt x="40" y="141"/>
                    </a:lnTo>
                    <a:lnTo>
                      <a:pt x="45" y="136"/>
                    </a:lnTo>
                    <a:lnTo>
                      <a:pt x="45" y="136"/>
                    </a:lnTo>
                    <a:lnTo>
                      <a:pt x="49" y="136"/>
                    </a:lnTo>
                    <a:lnTo>
                      <a:pt x="49" y="136"/>
                    </a:lnTo>
                    <a:lnTo>
                      <a:pt x="54" y="136"/>
                    </a:lnTo>
                    <a:lnTo>
                      <a:pt x="54" y="136"/>
                    </a:lnTo>
                    <a:lnTo>
                      <a:pt x="58" y="136"/>
                    </a:lnTo>
                    <a:lnTo>
                      <a:pt x="63" y="136"/>
                    </a:lnTo>
                    <a:lnTo>
                      <a:pt x="68" y="136"/>
                    </a:lnTo>
                    <a:lnTo>
                      <a:pt x="68" y="136"/>
                    </a:lnTo>
                    <a:lnTo>
                      <a:pt x="72" y="132"/>
                    </a:lnTo>
                    <a:lnTo>
                      <a:pt x="77" y="127"/>
                    </a:lnTo>
                    <a:lnTo>
                      <a:pt x="81" y="122"/>
                    </a:lnTo>
                    <a:lnTo>
                      <a:pt x="86" y="113"/>
                    </a:lnTo>
                    <a:lnTo>
                      <a:pt x="90" y="109"/>
                    </a:lnTo>
                    <a:lnTo>
                      <a:pt x="95" y="104"/>
                    </a:lnTo>
                    <a:lnTo>
                      <a:pt x="99" y="100"/>
                    </a:lnTo>
                    <a:lnTo>
                      <a:pt x="104" y="95"/>
                    </a:lnTo>
                    <a:lnTo>
                      <a:pt x="108" y="91"/>
                    </a:lnTo>
                    <a:lnTo>
                      <a:pt x="113" y="86"/>
                    </a:lnTo>
                    <a:lnTo>
                      <a:pt x="117" y="82"/>
                    </a:lnTo>
                    <a:lnTo>
                      <a:pt x="122" y="77"/>
                    </a:lnTo>
                    <a:lnTo>
                      <a:pt x="122" y="73"/>
                    </a:lnTo>
                    <a:lnTo>
                      <a:pt x="126" y="68"/>
                    </a:lnTo>
                    <a:lnTo>
                      <a:pt x="126" y="64"/>
                    </a:lnTo>
                    <a:lnTo>
                      <a:pt x="131" y="59"/>
                    </a:lnTo>
                    <a:lnTo>
                      <a:pt x="135" y="55"/>
                    </a:lnTo>
                    <a:lnTo>
                      <a:pt x="135" y="50"/>
                    </a:lnTo>
                    <a:lnTo>
                      <a:pt x="135" y="46"/>
                    </a:lnTo>
                    <a:lnTo>
                      <a:pt x="135" y="41"/>
                    </a:lnTo>
                    <a:lnTo>
                      <a:pt x="135" y="41"/>
                    </a:lnTo>
                    <a:lnTo>
                      <a:pt x="135" y="32"/>
                    </a:lnTo>
                    <a:lnTo>
                      <a:pt x="135" y="28"/>
                    </a:lnTo>
                    <a:lnTo>
                      <a:pt x="135" y="18"/>
                    </a:lnTo>
                    <a:lnTo>
                      <a:pt x="135" y="14"/>
                    </a:lnTo>
                    <a:lnTo>
                      <a:pt x="135" y="14"/>
                    </a:lnTo>
                    <a:lnTo>
                      <a:pt x="144" y="14"/>
                    </a:lnTo>
                    <a:lnTo>
                      <a:pt x="149" y="9"/>
                    </a:lnTo>
                    <a:lnTo>
                      <a:pt x="153" y="9"/>
                    </a:lnTo>
                    <a:lnTo>
                      <a:pt x="162" y="5"/>
                    </a:lnTo>
                    <a:lnTo>
                      <a:pt x="162" y="5"/>
                    </a:lnTo>
                    <a:lnTo>
                      <a:pt x="162" y="0"/>
                    </a:lnTo>
                    <a:lnTo>
                      <a:pt x="167" y="0"/>
                    </a:lnTo>
                    <a:lnTo>
                      <a:pt x="171" y="5"/>
                    </a:lnTo>
                    <a:lnTo>
                      <a:pt x="176" y="5"/>
                    </a:lnTo>
                    <a:lnTo>
                      <a:pt x="176" y="5"/>
                    </a:lnTo>
                    <a:lnTo>
                      <a:pt x="176" y="9"/>
                    </a:lnTo>
                    <a:lnTo>
                      <a:pt x="171" y="9"/>
                    </a:lnTo>
                    <a:lnTo>
                      <a:pt x="171" y="14"/>
                    </a:lnTo>
                    <a:lnTo>
                      <a:pt x="171" y="18"/>
                    </a:lnTo>
                    <a:lnTo>
                      <a:pt x="171" y="28"/>
                    </a:lnTo>
                    <a:lnTo>
                      <a:pt x="171" y="28"/>
                    </a:lnTo>
                    <a:lnTo>
                      <a:pt x="171" y="28"/>
                    </a:lnTo>
                    <a:lnTo>
                      <a:pt x="171" y="28"/>
                    </a:lnTo>
                    <a:lnTo>
                      <a:pt x="171" y="32"/>
                    </a:lnTo>
                    <a:lnTo>
                      <a:pt x="171" y="3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9" name="Freeform 150"/>
              <p:cNvSpPr>
                <a:spLocks/>
              </p:cNvSpPr>
              <p:nvPr/>
            </p:nvSpPr>
            <p:spPr bwMode="auto">
              <a:xfrm>
                <a:off x="4757738" y="1574801"/>
                <a:ext cx="107950" cy="114300"/>
              </a:xfrm>
              <a:custGeom>
                <a:avLst/>
                <a:gdLst>
                  <a:gd name="T0" fmla="*/ 18 w 68"/>
                  <a:gd name="T1" fmla="*/ 0 h 72"/>
                  <a:gd name="T2" fmla="*/ 23 w 68"/>
                  <a:gd name="T3" fmla="*/ 4 h 72"/>
                  <a:gd name="T4" fmla="*/ 27 w 68"/>
                  <a:gd name="T5" fmla="*/ 4 h 72"/>
                  <a:gd name="T6" fmla="*/ 27 w 68"/>
                  <a:gd name="T7" fmla="*/ 9 h 72"/>
                  <a:gd name="T8" fmla="*/ 32 w 68"/>
                  <a:gd name="T9" fmla="*/ 9 h 72"/>
                  <a:gd name="T10" fmla="*/ 36 w 68"/>
                  <a:gd name="T11" fmla="*/ 13 h 72"/>
                  <a:gd name="T12" fmla="*/ 41 w 68"/>
                  <a:gd name="T13" fmla="*/ 18 h 72"/>
                  <a:gd name="T14" fmla="*/ 41 w 68"/>
                  <a:gd name="T15" fmla="*/ 18 h 72"/>
                  <a:gd name="T16" fmla="*/ 41 w 68"/>
                  <a:gd name="T17" fmla="*/ 23 h 72"/>
                  <a:gd name="T18" fmla="*/ 41 w 68"/>
                  <a:gd name="T19" fmla="*/ 23 h 72"/>
                  <a:gd name="T20" fmla="*/ 41 w 68"/>
                  <a:gd name="T21" fmla="*/ 23 h 72"/>
                  <a:gd name="T22" fmla="*/ 50 w 68"/>
                  <a:gd name="T23" fmla="*/ 27 h 72"/>
                  <a:gd name="T24" fmla="*/ 59 w 68"/>
                  <a:gd name="T25" fmla="*/ 27 h 72"/>
                  <a:gd name="T26" fmla="*/ 59 w 68"/>
                  <a:gd name="T27" fmla="*/ 27 h 72"/>
                  <a:gd name="T28" fmla="*/ 59 w 68"/>
                  <a:gd name="T29" fmla="*/ 32 h 72"/>
                  <a:gd name="T30" fmla="*/ 59 w 68"/>
                  <a:gd name="T31" fmla="*/ 36 h 72"/>
                  <a:gd name="T32" fmla="*/ 54 w 68"/>
                  <a:gd name="T33" fmla="*/ 41 h 72"/>
                  <a:gd name="T34" fmla="*/ 59 w 68"/>
                  <a:gd name="T35" fmla="*/ 45 h 72"/>
                  <a:gd name="T36" fmla="*/ 63 w 68"/>
                  <a:gd name="T37" fmla="*/ 50 h 72"/>
                  <a:gd name="T38" fmla="*/ 63 w 68"/>
                  <a:gd name="T39" fmla="*/ 54 h 72"/>
                  <a:gd name="T40" fmla="*/ 59 w 68"/>
                  <a:gd name="T41" fmla="*/ 59 h 72"/>
                  <a:gd name="T42" fmla="*/ 59 w 68"/>
                  <a:gd name="T43" fmla="*/ 63 h 72"/>
                  <a:gd name="T44" fmla="*/ 59 w 68"/>
                  <a:gd name="T45" fmla="*/ 68 h 72"/>
                  <a:gd name="T46" fmla="*/ 54 w 68"/>
                  <a:gd name="T47" fmla="*/ 68 h 72"/>
                  <a:gd name="T48" fmla="*/ 50 w 68"/>
                  <a:gd name="T49" fmla="*/ 72 h 72"/>
                  <a:gd name="T50" fmla="*/ 45 w 68"/>
                  <a:gd name="T51" fmla="*/ 72 h 72"/>
                  <a:gd name="T52" fmla="*/ 45 w 68"/>
                  <a:gd name="T53" fmla="*/ 68 h 72"/>
                  <a:gd name="T54" fmla="*/ 45 w 68"/>
                  <a:gd name="T55" fmla="*/ 63 h 72"/>
                  <a:gd name="T56" fmla="*/ 41 w 68"/>
                  <a:gd name="T57" fmla="*/ 59 h 72"/>
                  <a:gd name="T58" fmla="*/ 32 w 68"/>
                  <a:gd name="T59" fmla="*/ 54 h 72"/>
                  <a:gd name="T60" fmla="*/ 32 w 68"/>
                  <a:gd name="T61" fmla="*/ 54 h 72"/>
                  <a:gd name="T62" fmla="*/ 32 w 68"/>
                  <a:gd name="T63" fmla="*/ 54 h 72"/>
                  <a:gd name="T64" fmla="*/ 27 w 68"/>
                  <a:gd name="T65" fmla="*/ 59 h 72"/>
                  <a:gd name="T66" fmla="*/ 23 w 68"/>
                  <a:gd name="T67" fmla="*/ 59 h 72"/>
                  <a:gd name="T68" fmla="*/ 14 w 68"/>
                  <a:gd name="T69" fmla="*/ 54 h 72"/>
                  <a:gd name="T70" fmla="*/ 9 w 68"/>
                  <a:gd name="T71" fmla="*/ 50 h 72"/>
                  <a:gd name="T72" fmla="*/ 9 w 68"/>
                  <a:gd name="T73" fmla="*/ 45 h 72"/>
                  <a:gd name="T74" fmla="*/ 14 w 68"/>
                  <a:gd name="T75" fmla="*/ 45 h 72"/>
                  <a:gd name="T76" fmla="*/ 9 w 68"/>
                  <a:gd name="T77" fmla="*/ 41 h 72"/>
                  <a:gd name="T78" fmla="*/ 14 w 68"/>
                  <a:gd name="T79" fmla="*/ 36 h 72"/>
                  <a:gd name="T80" fmla="*/ 5 w 68"/>
                  <a:gd name="T81" fmla="*/ 32 h 72"/>
                  <a:gd name="T82" fmla="*/ 5 w 68"/>
                  <a:gd name="T83" fmla="*/ 27 h 72"/>
                  <a:gd name="T84" fmla="*/ 9 w 68"/>
                  <a:gd name="T85" fmla="*/ 23 h 72"/>
                  <a:gd name="T86" fmla="*/ 5 w 68"/>
                  <a:gd name="T87" fmla="*/ 23 h 72"/>
                  <a:gd name="T88" fmla="*/ 5 w 68"/>
                  <a:gd name="T89" fmla="*/ 23 h 72"/>
                  <a:gd name="T90" fmla="*/ 5 w 68"/>
                  <a:gd name="T91" fmla="*/ 18 h 72"/>
                  <a:gd name="T92" fmla="*/ 9 w 68"/>
                  <a:gd name="T93" fmla="*/ 18 h 72"/>
                  <a:gd name="T94" fmla="*/ 5 w 68"/>
                  <a:gd name="T95" fmla="*/ 13 h 72"/>
                  <a:gd name="T96" fmla="*/ 5 w 68"/>
                  <a:gd name="T97" fmla="*/ 9 h 72"/>
                  <a:gd name="T98" fmla="*/ 0 w 68"/>
                  <a:gd name="T99" fmla="*/ 4 h 72"/>
                  <a:gd name="T100" fmla="*/ 5 w 68"/>
                  <a:gd name="T101" fmla="*/ 4 h 72"/>
                  <a:gd name="T102" fmla="*/ 5 w 68"/>
                  <a:gd name="T103" fmla="*/ 0 h 72"/>
                  <a:gd name="T104" fmla="*/ 9 w 68"/>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 h="72">
                    <a:moveTo>
                      <a:pt x="14" y="0"/>
                    </a:moveTo>
                    <a:lnTo>
                      <a:pt x="14" y="0"/>
                    </a:lnTo>
                    <a:lnTo>
                      <a:pt x="14" y="0"/>
                    </a:lnTo>
                    <a:lnTo>
                      <a:pt x="18" y="0"/>
                    </a:lnTo>
                    <a:lnTo>
                      <a:pt x="18" y="0"/>
                    </a:lnTo>
                    <a:lnTo>
                      <a:pt x="18" y="0"/>
                    </a:lnTo>
                    <a:lnTo>
                      <a:pt x="23" y="0"/>
                    </a:lnTo>
                    <a:lnTo>
                      <a:pt x="23" y="0"/>
                    </a:lnTo>
                    <a:lnTo>
                      <a:pt x="23" y="0"/>
                    </a:lnTo>
                    <a:lnTo>
                      <a:pt x="23" y="4"/>
                    </a:lnTo>
                    <a:lnTo>
                      <a:pt x="27" y="4"/>
                    </a:lnTo>
                    <a:lnTo>
                      <a:pt x="27" y="4"/>
                    </a:lnTo>
                    <a:lnTo>
                      <a:pt x="27" y="4"/>
                    </a:lnTo>
                    <a:lnTo>
                      <a:pt x="27" y="4"/>
                    </a:lnTo>
                    <a:lnTo>
                      <a:pt x="27" y="4"/>
                    </a:lnTo>
                    <a:lnTo>
                      <a:pt x="27" y="4"/>
                    </a:lnTo>
                    <a:lnTo>
                      <a:pt x="27" y="4"/>
                    </a:lnTo>
                    <a:lnTo>
                      <a:pt x="27" y="4"/>
                    </a:lnTo>
                    <a:lnTo>
                      <a:pt x="27" y="4"/>
                    </a:lnTo>
                    <a:lnTo>
                      <a:pt x="27" y="9"/>
                    </a:lnTo>
                    <a:lnTo>
                      <a:pt x="27" y="9"/>
                    </a:lnTo>
                    <a:lnTo>
                      <a:pt x="32" y="9"/>
                    </a:lnTo>
                    <a:lnTo>
                      <a:pt x="32" y="9"/>
                    </a:lnTo>
                    <a:lnTo>
                      <a:pt x="32" y="9"/>
                    </a:lnTo>
                    <a:lnTo>
                      <a:pt x="32" y="9"/>
                    </a:lnTo>
                    <a:lnTo>
                      <a:pt x="32" y="13"/>
                    </a:lnTo>
                    <a:lnTo>
                      <a:pt x="32" y="13"/>
                    </a:lnTo>
                    <a:lnTo>
                      <a:pt x="32" y="13"/>
                    </a:lnTo>
                    <a:lnTo>
                      <a:pt x="32" y="13"/>
                    </a:lnTo>
                    <a:lnTo>
                      <a:pt x="36" y="13"/>
                    </a:lnTo>
                    <a:lnTo>
                      <a:pt x="36" y="13"/>
                    </a:lnTo>
                    <a:lnTo>
                      <a:pt x="36" y="13"/>
                    </a:lnTo>
                    <a:lnTo>
                      <a:pt x="41" y="18"/>
                    </a:lnTo>
                    <a:lnTo>
                      <a:pt x="41" y="18"/>
                    </a:lnTo>
                    <a:lnTo>
                      <a:pt x="41" y="18"/>
                    </a:lnTo>
                    <a:lnTo>
                      <a:pt x="41" y="18"/>
                    </a:lnTo>
                    <a:lnTo>
                      <a:pt x="41" y="18"/>
                    </a:lnTo>
                    <a:lnTo>
                      <a:pt x="41" y="18"/>
                    </a:lnTo>
                    <a:lnTo>
                      <a:pt x="41" y="18"/>
                    </a:lnTo>
                    <a:lnTo>
                      <a:pt x="41" y="18"/>
                    </a:lnTo>
                    <a:lnTo>
                      <a:pt x="41" y="18"/>
                    </a:lnTo>
                    <a:lnTo>
                      <a:pt x="41" y="18"/>
                    </a:lnTo>
                    <a:lnTo>
                      <a:pt x="41" y="18"/>
                    </a:lnTo>
                    <a:lnTo>
                      <a:pt x="41" y="18"/>
                    </a:lnTo>
                    <a:lnTo>
                      <a:pt x="41" y="23"/>
                    </a:lnTo>
                    <a:lnTo>
                      <a:pt x="41" y="23"/>
                    </a:lnTo>
                    <a:lnTo>
                      <a:pt x="41" y="23"/>
                    </a:lnTo>
                    <a:lnTo>
                      <a:pt x="41" y="23"/>
                    </a:lnTo>
                    <a:lnTo>
                      <a:pt x="41" y="23"/>
                    </a:lnTo>
                    <a:lnTo>
                      <a:pt x="41" y="23"/>
                    </a:lnTo>
                    <a:lnTo>
                      <a:pt x="41" y="23"/>
                    </a:lnTo>
                    <a:lnTo>
                      <a:pt x="41" y="23"/>
                    </a:lnTo>
                    <a:lnTo>
                      <a:pt x="41" y="23"/>
                    </a:lnTo>
                    <a:lnTo>
                      <a:pt x="41" y="23"/>
                    </a:lnTo>
                    <a:lnTo>
                      <a:pt x="41" y="23"/>
                    </a:lnTo>
                    <a:lnTo>
                      <a:pt x="41" y="23"/>
                    </a:lnTo>
                    <a:lnTo>
                      <a:pt x="45" y="27"/>
                    </a:lnTo>
                    <a:lnTo>
                      <a:pt x="45" y="27"/>
                    </a:lnTo>
                    <a:lnTo>
                      <a:pt x="50" y="27"/>
                    </a:lnTo>
                    <a:lnTo>
                      <a:pt x="50" y="27"/>
                    </a:lnTo>
                    <a:lnTo>
                      <a:pt x="50" y="27"/>
                    </a:lnTo>
                    <a:lnTo>
                      <a:pt x="54" y="27"/>
                    </a:lnTo>
                    <a:lnTo>
                      <a:pt x="54" y="27"/>
                    </a:lnTo>
                    <a:lnTo>
                      <a:pt x="59" y="27"/>
                    </a:lnTo>
                    <a:lnTo>
                      <a:pt x="59" y="27"/>
                    </a:lnTo>
                    <a:lnTo>
                      <a:pt x="59" y="27"/>
                    </a:lnTo>
                    <a:lnTo>
                      <a:pt x="59" y="27"/>
                    </a:lnTo>
                    <a:lnTo>
                      <a:pt x="59" y="27"/>
                    </a:lnTo>
                    <a:lnTo>
                      <a:pt x="59" y="27"/>
                    </a:lnTo>
                    <a:lnTo>
                      <a:pt x="59" y="27"/>
                    </a:lnTo>
                    <a:lnTo>
                      <a:pt x="59" y="32"/>
                    </a:lnTo>
                    <a:lnTo>
                      <a:pt x="59" y="32"/>
                    </a:lnTo>
                    <a:lnTo>
                      <a:pt x="59" y="32"/>
                    </a:lnTo>
                    <a:lnTo>
                      <a:pt x="59" y="32"/>
                    </a:lnTo>
                    <a:lnTo>
                      <a:pt x="59" y="32"/>
                    </a:lnTo>
                    <a:lnTo>
                      <a:pt x="59" y="32"/>
                    </a:lnTo>
                    <a:lnTo>
                      <a:pt x="59" y="36"/>
                    </a:lnTo>
                    <a:lnTo>
                      <a:pt x="59" y="36"/>
                    </a:lnTo>
                    <a:lnTo>
                      <a:pt x="59" y="36"/>
                    </a:lnTo>
                    <a:lnTo>
                      <a:pt x="59" y="36"/>
                    </a:lnTo>
                    <a:lnTo>
                      <a:pt x="59" y="36"/>
                    </a:lnTo>
                    <a:lnTo>
                      <a:pt x="59" y="36"/>
                    </a:lnTo>
                    <a:lnTo>
                      <a:pt x="59" y="41"/>
                    </a:lnTo>
                    <a:lnTo>
                      <a:pt x="54" y="41"/>
                    </a:lnTo>
                    <a:lnTo>
                      <a:pt x="54" y="41"/>
                    </a:lnTo>
                    <a:lnTo>
                      <a:pt x="54" y="41"/>
                    </a:lnTo>
                    <a:lnTo>
                      <a:pt x="54" y="41"/>
                    </a:lnTo>
                    <a:lnTo>
                      <a:pt x="54" y="45"/>
                    </a:lnTo>
                    <a:lnTo>
                      <a:pt x="54" y="45"/>
                    </a:lnTo>
                    <a:lnTo>
                      <a:pt x="59" y="45"/>
                    </a:lnTo>
                    <a:lnTo>
                      <a:pt x="59" y="45"/>
                    </a:lnTo>
                    <a:lnTo>
                      <a:pt x="59" y="50"/>
                    </a:lnTo>
                    <a:lnTo>
                      <a:pt x="59" y="50"/>
                    </a:lnTo>
                    <a:lnTo>
                      <a:pt x="63" y="50"/>
                    </a:lnTo>
                    <a:lnTo>
                      <a:pt x="63" y="50"/>
                    </a:lnTo>
                    <a:lnTo>
                      <a:pt x="63" y="50"/>
                    </a:lnTo>
                    <a:lnTo>
                      <a:pt x="63" y="54"/>
                    </a:lnTo>
                    <a:lnTo>
                      <a:pt x="68" y="54"/>
                    </a:lnTo>
                    <a:lnTo>
                      <a:pt x="68" y="54"/>
                    </a:lnTo>
                    <a:lnTo>
                      <a:pt x="63" y="54"/>
                    </a:lnTo>
                    <a:lnTo>
                      <a:pt x="63" y="54"/>
                    </a:lnTo>
                    <a:lnTo>
                      <a:pt x="63" y="59"/>
                    </a:lnTo>
                    <a:lnTo>
                      <a:pt x="63" y="59"/>
                    </a:lnTo>
                    <a:lnTo>
                      <a:pt x="63" y="59"/>
                    </a:lnTo>
                    <a:lnTo>
                      <a:pt x="59" y="59"/>
                    </a:lnTo>
                    <a:lnTo>
                      <a:pt x="59" y="59"/>
                    </a:lnTo>
                    <a:lnTo>
                      <a:pt x="59" y="59"/>
                    </a:lnTo>
                    <a:lnTo>
                      <a:pt x="59" y="63"/>
                    </a:lnTo>
                    <a:lnTo>
                      <a:pt x="59" y="63"/>
                    </a:lnTo>
                    <a:lnTo>
                      <a:pt x="59" y="63"/>
                    </a:lnTo>
                    <a:lnTo>
                      <a:pt x="59" y="63"/>
                    </a:lnTo>
                    <a:lnTo>
                      <a:pt x="59" y="68"/>
                    </a:lnTo>
                    <a:lnTo>
                      <a:pt x="59" y="68"/>
                    </a:lnTo>
                    <a:lnTo>
                      <a:pt x="59" y="68"/>
                    </a:lnTo>
                    <a:lnTo>
                      <a:pt x="59" y="68"/>
                    </a:lnTo>
                    <a:lnTo>
                      <a:pt x="59" y="68"/>
                    </a:lnTo>
                    <a:lnTo>
                      <a:pt x="59" y="72"/>
                    </a:lnTo>
                    <a:lnTo>
                      <a:pt x="59" y="72"/>
                    </a:lnTo>
                    <a:lnTo>
                      <a:pt x="59" y="72"/>
                    </a:lnTo>
                    <a:lnTo>
                      <a:pt x="54" y="68"/>
                    </a:lnTo>
                    <a:lnTo>
                      <a:pt x="54" y="68"/>
                    </a:lnTo>
                    <a:lnTo>
                      <a:pt x="54" y="72"/>
                    </a:lnTo>
                    <a:lnTo>
                      <a:pt x="54" y="72"/>
                    </a:lnTo>
                    <a:lnTo>
                      <a:pt x="50" y="72"/>
                    </a:lnTo>
                    <a:lnTo>
                      <a:pt x="50" y="72"/>
                    </a:lnTo>
                    <a:lnTo>
                      <a:pt x="50" y="72"/>
                    </a:lnTo>
                    <a:lnTo>
                      <a:pt x="50" y="72"/>
                    </a:lnTo>
                    <a:lnTo>
                      <a:pt x="50" y="72"/>
                    </a:lnTo>
                    <a:lnTo>
                      <a:pt x="45" y="72"/>
                    </a:lnTo>
                    <a:lnTo>
                      <a:pt x="45" y="72"/>
                    </a:lnTo>
                    <a:lnTo>
                      <a:pt x="45" y="72"/>
                    </a:lnTo>
                    <a:lnTo>
                      <a:pt x="45" y="72"/>
                    </a:lnTo>
                    <a:lnTo>
                      <a:pt x="45" y="68"/>
                    </a:lnTo>
                    <a:lnTo>
                      <a:pt x="45" y="68"/>
                    </a:lnTo>
                    <a:lnTo>
                      <a:pt x="45" y="68"/>
                    </a:lnTo>
                    <a:lnTo>
                      <a:pt x="50" y="63"/>
                    </a:lnTo>
                    <a:lnTo>
                      <a:pt x="50" y="63"/>
                    </a:lnTo>
                    <a:lnTo>
                      <a:pt x="50" y="63"/>
                    </a:lnTo>
                    <a:lnTo>
                      <a:pt x="45" y="63"/>
                    </a:lnTo>
                    <a:lnTo>
                      <a:pt x="45" y="63"/>
                    </a:lnTo>
                    <a:lnTo>
                      <a:pt x="41" y="63"/>
                    </a:lnTo>
                    <a:lnTo>
                      <a:pt x="41" y="59"/>
                    </a:lnTo>
                    <a:lnTo>
                      <a:pt x="41" y="59"/>
                    </a:lnTo>
                    <a:lnTo>
                      <a:pt x="41" y="59"/>
                    </a:lnTo>
                    <a:lnTo>
                      <a:pt x="41" y="59"/>
                    </a:lnTo>
                    <a:lnTo>
                      <a:pt x="36" y="59"/>
                    </a:lnTo>
                    <a:lnTo>
                      <a:pt x="36" y="54"/>
                    </a:lnTo>
                    <a:lnTo>
                      <a:pt x="36" y="54"/>
                    </a:lnTo>
                    <a:lnTo>
                      <a:pt x="32" y="54"/>
                    </a:lnTo>
                    <a:lnTo>
                      <a:pt x="32" y="54"/>
                    </a:lnTo>
                    <a:lnTo>
                      <a:pt x="32" y="54"/>
                    </a:lnTo>
                    <a:lnTo>
                      <a:pt x="32" y="54"/>
                    </a:lnTo>
                    <a:lnTo>
                      <a:pt x="32" y="54"/>
                    </a:lnTo>
                    <a:lnTo>
                      <a:pt x="32" y="54"/>
                    </a:lnTo>
                    <a:lnTo>
                      <a:pt x="32" y="54"/>
                    </a:lnTo>
                    <a:lnTo>
                      <a:pt x="32" y="54"/>
                    </a:lnTo>
                    <a:lnTo>
                      <a:pt x="32" y="54"/>
                    </a:lnTo>
                    <a:lnTo>
                      <a:pt x="32" y="54"/>
                    </a:lnTo>
                    <a:lnTo>
                      <a:pt x="32" y="54"/>
                    </a:lnTo>
                    <a:lnTo>
                      <a:pt x="32" y="54"/>
                    </a:lnTo>
                    <a:lnTo>
                      <a:pt x="32" y="59"/>
                    </a:lnTo>
                    <a:lnTo>
                      <a:pt x="27" y="59"/>
                    </a:lnTo>
                    <a:lnTo>
                      <a:pt x="27" y="59"/>
                    </a:lnTo>
                    <a:lnTo>
                      <a:pt x="27" y="59"/>
                    </a:lnTo>
                    <a:lnTo>
                      <a:pt x="27" y="59"/>
                    </a:lnTo>
                    <a:lnTo>
                      <a:pt x="27" y="59"/>
                    </a:lnTo>
                    <a:lnTo>
                      <a:pt x="27" y="59"/>
                    </a:lnTo>
                    <a:lnTo>
                      <a:pt x="27" y="59"/>
                    </a:lnTo>
                    <a:lnTo>
                      <a:pt x="23" y="59"/>
                    </a:lnTo>
                    <a:lnTo>
                      <a:pt x="23" y="59"/>
                    </a:lnTo>
                    <a:lnTo>
                      <a:pt x="18" y="54"/>
                    </a:lnTo>
                    <a:lnTo>
                      <a:pt x="18" y="54"/>
                    </a:lnTo>
                    <a:lnTo>
                      <a:pt x="18" y="54"/>
                    </a:lnTo>
                    <a:lnTo>
                      <a:pt x="14" y="54"/>
                    </a:lnTo>
                    <a:lnTo>
                      <a:pt x="14" y="54"/>
                    </a:lnTo>
                    <a:lnTo>
                      <a:pt x="14" y="54"/>
                    </a:lnTo>
                    <a:lnTo>
                      <a:pt x="9" y="50"/>
                    </a:lnTo>
                    <a:lnTo>
                      <a:pt x="9" y="50"/>
                    </a:lnTo>
                    <a:lnTo>
                      <a:pt x="9" y="50"/>
                    </a:lnTo>
                    <a:lnTo>
                      <a:pt x="9" y="50"/>
                    </a:lnTo>
                    <a:lnTo>
                      <a:pt x="9" y="50"/>
                    </a:lnTo>
                    <a:lnTo>
                      <a:pt x="9" y="50"/>
                    </a:lnTo>
                    <a:lnTo>
                      <a:pt x="9" y="45"/>
                    </a:lnTo>
                    <a:lnTo>
                      <a:pt x="9" y="45"/>
                    </a:lnTo>
                    <a:lnTo>
                      <a:pt x="9" y="45"/>
                    </a:lnTo>
                    <a:lnTo>
                      <a:pt x="9" y="45"/>
                    </a:lnTo>
                    <a:lnTo>
                      <a:pt x="14" y="45"/>
                    </a:lnTo>
                    <a:lnTo>
                      <a:pt x="14" y="45"/>
                    </a:lnTo>
                    <a:lnTo>
                      <a:pt x="14" y="45"/>
                    </a:lnTo>
                    <a:lnTo>
                      <a:pt x="14" y="45"/>
                    </a:lnTo>
                    <a:lnTo>
                      <a:pt x="9" y="41"/>
                    </a:lnTo>
                    <a:lnTo>
                      <a:pt x="9" y="41"/>
                    </a:lnTo>
                    <a:lnTo>
                      <a:pt x="9" y="41"/>
                    </a:lnTo>
                    <a:lnTo>
                      <a:pt x="9" y="41"/>
                    </a:lnTo>
                    <a:lnTo>
                      <a:pt x="9" y="41"/>
                    </a:lnTo>
                    <a:lnTo>
                      <a:pt x="9" y="41"/>
                    </a:lnTo>
                    <a:lnTo>
                      <a:pt x="9" y="41"/>
                    </a:lnTo>
                    <a:lnTo>
                      <a:pt x="14" y="41"/>
                    </a:lnTo>
                    <a:lnTo>
                      <a:pt x="14" y="41"/>
                    </a:lnTo>
                    <a:lnTo>
                      <a:pt x="14" y="36"/>
                    </a:lnTo>
                    <a:lnTo>
                      <a:pt x="14" y="36"/>
                    </a:lnTo>
                    <a:lnTo>
                      <a:pt x="9" y="36"/>
                    </a:lnTo>
                    <a:lnTo>
                      <a:pt x="9" y="36"/>
                    </a:lnTo>
                    <a:lnTo>
                      <a:pt x="9" y="32"/>
                    </a:lnTo>
                    <a:lnTo>
                      <a:pt x="5" y="32"/>
                    </a:lnTo>
                    <a:lnTo>
                      <a:pt x="5" y="32"/>
                    </a:lnTo>
                    <a:lnTo>
                      <a:pt x="5" y="32"/>
                    </a:lnTo>
                    <a:lnTo>
                      <a:pt x="5" y="32"/>
                    </a:lnTo>
                    <a:lnTo>
                      <a:pt x="5" y="32"/>
                    </a:lnTo>
                    <a:lnTo>
                      <a:pt x="5" y="27"/>
                    </a:lnTo>
                    <a:lnTo>
                      <a:pt x="9" y="27"/>
                    </a:lnTo>
                    <a:lnTo>
                      <a:pt x="9" y="27"/>
                    </a:lnTo>
                    <a:lnTo>
                      <a:pt x="9" y="23"/>
                    </a:lnTo>
                    <a:lnTo>
                      <a:pt x="9" y="23"/>
                    </a:lnTo>
                    <a:lnTo>
                      <a:pt x="9" y="23"/>
                    </a:lnTo>
                    <a:lnTo>
                      <a:pt x="9" y="23"/>
                    </a:lnTo>
                    <a:lnTo>
                      <a:pt x="5" y="23"/>
                    </a:lnTo>
                    <a:lnTo>
                      <a:pt x="5" y="23"/>
                    </a:lnTo>
                    <a:lnTo>
                      <a:pt x="5" y="23"/>
                    </a:lnTo>
                    <a:lnTo>
                      <a:pt x="5" y="23"/>
                    </a:lnTo>
                    <a:lnTo>
                      <a:pt x="5" y="23"/>
                    </a:lnTo>
                    <a:lnTo>
                      <a:pt x="5" y="23"/>
                    </a:lnTo>
                    <a:lnTo>
                      <a:pt x="5" y="23"/>
                    </a:lnTo>
                    <a:lnTo>
                      <a:pt x="5" y="23"/>
                    </a:lnTo>
                    <a:lnTo>
                      <a:pt x="5" y="23"/>
                    </a:lnTo>
                    <a:lnTo>
                      <a:pt x="5" y="23"/>
                    </a:lnTo>
                    <a:lnTo>
                      <a:pt x="5" y="18"/>
                    </a:lnTo>
                    <a:lnTo>
                      <a:pt x="5" y="18"/>
                    </a:lnTo>
                    <a:lnTo>
                      <a:pt x="5" y="18"/>
                    </a:lnTo>
                    <a:lnTo>
                      <a:pt x="5" y="18"/>
                    </a:lnTo>
                    <a:lnTo>
                      <a:pt x="5" y="18"/>
                    </a:lnTo>
                    <a:lnTo>
                      <a:pt x="9" y="18"/>
                    </a:lnTo>
                    <a:lnTo>
                      <a:pt x="9" y="18"/>
                    </a:lnTo>
                    <a:lnTo>
                      <a:pt x="9" y="18"/>
                    </a:lnTo>
                    <a:lnTo>
                      <a:pt x="9" y="18"/>
                    </a:lnTo>
                    <a:lnTo>
                      <a:pt x="9" y="18"/>
                    </a:lnTo>
                    <a:lnTo>
                      <a:pt x="9" y="13"/>
                    </a:lnTo>
                    <a:lnTo>
                      <a:pt x="9" y="13"/>
                    </a:lnTo>
                    <a:lnTo>
                      <a:pt x="9" y="13"/>
                    </a:lnTo>
                    <a:lnTo>
                      <a:pt x="5" y="13"/>
                    </a:lnTo>
                    <a:lnTo>
                      <a:pt x="5" y="13"/>
                    </a:lnTo>
                    <a:lnTo>
                      <a:pt x="5" y="13"/>
                    </a:lnTo>
                    <a:lnTo>
                      <a:pt x="5" y="9"/>
                    </a:lnTo>
                    <a:lnTo>
                      <a:pt x="5" y="9"/>
                    </a:lnTo>
                    <a:lnTo>
                      <a:pt x="5" y="9"/>
                    </a:lnTo>
                    <a:lnTo>
                      <a:pt x="0" y="9"/>
                    </a:lnTo>
                    <a:lnTo>
                      <a:pt x="0" y="9"/>
                    </a:lnTo>
                    <a:lnTo>
                      <a:pt x="0" y="9"/>
                    </a:lnTo>
                    <a:lnTo>
                      <a:pt x="0" y="4"/>
                    </a:lnTo>
                    <a:lnTo>
                      <a:pt x="0" y="4"/>
                    </a:lnTo>
                    <a:lnTo>
                      <a:pt x="0" y="4"/>
                    </a:lnTo>
                    <a:lnTo>
                      <a:pt x="0" y="4"/>
                    </a:lnTo>
                    <a:lnTo>
                      <a:pt x="0" y="4"/>
                    </a:lnTo>
                    <a:lnTo>
                      <a:pt x="0" y="4"/>
                    </a:lnTo>
                    <a:lnTo>
                      <a:pt x="5" y="4"/>
                    </a:lnTo>
                    <a:lnTo>
                      <a:pt x="5" y="0"/>
                    </a:lnTo>
                    <a:lnTo>
                      <a:pt x="5" y="0"/>
                    </a:lnTo>
                    <a:lnTo>
                      <a:pt x="5" y="0"/>
                    </a:lnTo>
                    <a:lnTo>
                      <a:pt x="5" y="0"/>
                    </a:lnTo>
                    <a:lnTo>
                      <a:pt x="5" y="0"/>
                    </a:lnTo>
                    <a:lnTo>
                      <a:pt x="5" y="0"/>
                    </a:lnTo>
                    <a:lnTo>
                      <a:pt x="9" y="0"/>
                    </a:lnTo>
                    <a:lnTo>
                      <a:pt x="9" y="0"/>
                    </a:lnTo>
                    <a:lnTo>
                      <a:pt x="9" y="0"/>
                    </a:lnTo>
                    <a:lnTo>
                      <a:pt x="9" y="0"/>
                    </a:lnTo>
                    <a:lnTo>
                      <a:pt x="9" y="0"/>
                    </a:lnTo>
                    <a:lnTo>
                      <a:pt x="9" y="0"/>
                    </a:lnTo>
                    <a:lnTo>
                      <a:pt x="1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0" name="Freeform 151"/>
              <p:cNvSpPr>
                <a:spLocks/>
              </p:cNvSpPr>
              <p:nvPr/>
            </p:nvSpPr>
            <p:spPr bwMode="auto">
              <a:xfrm>
                <a:off x="2657476" y="2765426"/>
                <a:ext cx="114300" cy="130175"/>
              </a:xfrm>
              <a:custGeom>
                <a:avLst/>
                <a:gdLst>
                  <a:gd name="T0" fmla="*/ 67 w 72"/>
                  <a:gd name="T1" fmla="*/ 0 h 82"/>
                  <a:gd name="T2" fmla="*/ 72 w 72"/>
                  <a:gd name="T3" fmla="*/ 5 h 82"/>
                  <a:gd name="T4" fmla="*/ 72 w 72"/>
                  <a:gd name="T5" fmla="*/ 14 h 82"/>
                  <a:gd name="T6" fmla="*/ 63 w 72"/>
                  <a:gd name="T7" fmla="*/ 19 h 82"/>
                  <a:gd name="T8" fmla="*/ 63 w 72"/>
                  <a:gd name="T9" fmla="*/ 23 h 82"/>
                  <a:gd name="T10" fmla="*/ 67 w 72"/>
                  <a:gd name="T11" fmla="*/ 28 h 82"/>
                  <a:gd name="T12" fmla="*/ 67 w 72"/>
                  <a:gd name="T13" fmla="*/ 32 h 82"/>
                  <a:gd name="T14" fmla="*/ 67 w 72"/>
                  <a:gd name="T15" fmla="*/ 37 h 82"/>
                  <a:gd name="T16" fmla="*/ 67 w 72"/>
                  <a:gd name="T17" fmla="*/ 41 h 82"/>
                  <a:gd name="T18" fmla="*/ 72 w 72"/>
                  <a:gd name="T19" fmla="*/ 46 h 82"/>
                  <a:gd name="T20" fmla="*/ 72 w 72"/>
                  <a:gd name="T21" fmla="*/ 46 h 82"/>
                  <a:gd name="T22" fmla="*/ 72 w 72"/>
                  <a:gd name="T23" fmla="*/ 50 h 82"/>
                  <a:gd name="T24" fmla="*/ 67 w 72"/>
                  <a:gd name="T25" fmla="*/ 59 h 82"/>
                  <a:gd name="T26" fmla="*/ 67 w 72"/>
                  <a:gd name="T27" fmla="*/ 64 h 82"/>
                  <a:gd name="T28" fmla="*/ 63 w 72"/>
                  <a:gd name="T29" fmla="*/ 73 h 82"/>
                  <a:gd name="T30" fmla="*/ 63 w 72"/>
                  <a:gd name="T31" fmla="*/ 73 h 82"/>
                  <a:gd name="T32" fmla="*/ 58 w 72"/>
                  <a:gd name="T33" fmla="*/ 68 h 82"/>
                  <a:gd name="T34" fmla="*/ 58 w 72"/>
                  <a:gd name="T35" fmla="*/ 68 h 82"/>
                  <a:gd name="T36" fmla="*/ 54 w 72"/>
                  <a:gd name="T37" fmla="*/ 68 h 82"/>
                  <a:gd name="T38" fmla="*/ 54 w 72"/>
                  <a:gd name="T39" fmla="*/ 68 h 82"/>
                  <a:gd name="T40" fmla="*/ 49 w 72"/>
                  <a:gd name="T41" fmla="*/ 68 h 82"/>
                  <a:gd name="T42" fmla="*/ 49 w 72"/>
                  <a:gd name="T43" fmla="*/ 68 h 82"/>
                  <a:gd name="T44" fmla="*/ 40 w 72"/>
                  <a:gd name="T45" fmla="*/ 68 h 82"/>
                  <a:gd name="T46" fmla="*/ 36 w 72"/>
                  <a:gd name="T47" fmla="*/ 68 h 82"/>
                  <a:gd name="T48" fmla="*/ 36 w 72"/>
                  <a:gd name="T49" fmla="*/ 68 h 82"/>
                  <a:gd name="T50" fmla="*/ 36 w 72"/>
                  <a:gd name="T51" fmla="*/ 73 h 82"/>
                  <a:gd name="T52" fmla="*/ 36 w 72"/>
                  <a:gd name="T53" fmla="*/ 77 h 82"/>
                  <a:gd name="T54" fmla="*/ 36 w 72"/>
                  <a:gd name="T55" fmla="*/ 77 h 82"/>
                  <a:gd name="T56" fmla="*/ 31 w 72"/>
                  <a:gd name="T57" fmla="*/ 77 h 82"/>
                  <a:gd name="T58" fmla="*/ 27 w 72"/>
                  <a:gd name="T59" fmla="*/ 77 h 82"/>
                  <a:gd name="T60" fmla="*/ 27 w 72"/>
                  <a:gd name="T61" fmla="*/ 77 h 82"/>
                  <a:gd name="T62" fmla="*/ 22 w 72"/>
                  <a:gd name="T63" fmla="*/ 73 h 82"/>
                  <a:gd name="T64" fmla="*/ 22 w 72"/>
                  <a:gd name="T65" fmla="*/ 68 h 82"/>
                  <a:gd name="T66" fmla="*/ 18 w 72"/>
                  <a:gd name="T67" fmla="*/ 68 h 82"/>
                  <a:gd name="T68" fmla="*/ 18 w 72"/>
                  <a:gd name="T69" fmla="*/ 64 h 82"/>
                  <a:gd name="T70" fmla="*/ 18 w 72"/>
                  <a:gd name="T71" fmla="*/ 64 h 82"/>
                  <a:gd name="T72" fmla="*/ 18 w 72"/>
                  <a:gd name="T73" fmla="*/ 59 h 82"/>
                  <a:gd name="T74" fmla="*/ 13 w 72"/>
                  <a:gd name="T75" fmla="*/ 59 h 82"/>
                  <a:gd name="T76" fmla="*/ 13 w 72"/>
                  <a:gd name="T77" fmla="*/ 55 h 82"/>
                  <a:gd name="T78" fmla="*/ 13 w 72"/>
                  <a:gd name="T79" fmla="*/ 50 h 82"/>
                  <a:gd name="T80" fmla="*/ 13 w 72"/>
                  <a:gd name="T81" fmla="*/ 50 h 82"/>
                  <a:gd name="T82" fmla="*/ 9 w 72"/>
                  <a:gd name="T83" fmla="*/ 50 h 82"/>
                  <a:gd name="T84" fmla="*/ 9 w 72"/>
                  <a:gd name="T85" fmla="*/ 46 h 82"/>
                  <a:gd name="T86" fmla="*/ 4 w 72"/>
                  <a:gd name="T87" fmla="*/ 41 h 82"/>
                  <a:gd name="T88" fmla="*/ 0 w 72"/>
                  <a:gd name="T89" fmla="*/ 37 h 82"/>
                  <a:gd name="T90" fmla="*/ 4 w 72"/>
                  <a:gd name="T91" fmla="*/ 32 h 82"/>
                  <a:gd name="T92" fmla="*/ 4 w 72"/>
                  <a:gd name="T93" fmla="*/ 28 h 82"/>
                  <a:gd name="T94" fmla="*/ 4 w 72"/>
                  <a:gd name="T95" fmla="*/ 23 h 82"/>
                  <a:gd name="T96" fmla="*/ 4 w 72"/>
                  <a:gd name="T97" fmla="*/ 19 h 82"/>
                  <a:gd name="T98" fmla="*/ 9 w 72"/>
                  <a:gd name="T99" fmla="*/ 19 h 82"/>
                  <a:gd name="T100" fmla="*/ 13 w 72"/>
                  <a:gd name="T101" fmla="*/ 19 h 82"/>
                  <a:gd name="T102" fmla="*/ 13 w 72"/>
                  <a:gd name="T103" fmla="*/ 19 h 82"/>
                  <a:gd name="T104" fmla="*/ 18 w 72"/>
                  <a:gd name="T105" fmla="*/ 14 h 82"/>
                  <a:gd name="T106" fmla="*/ 18 w 72"/>
                  <a:gd name="T107" fmla="*/ 14 h 82"/>
                  <a:gd name="T108" fmla="*/ 18 w 72"/>
                  <a:gd name="T109" fmla="*/ 14 h 82"/>
                  <a:gd name="T110" fmla="*/ 18 w 72"/>
                  <a:gd name="T111" fmla="*/ 9 h 82"/>
                  <a:gd name="T112" fmla="*/ 18 w 72"/>
                  <a:gd name="T113" fmla="*/ 5 h 82"/>
                  <a:gd name="T114" fmla="*/ 22 w 72"/>
                  <a:gd name="T115" fmla="*/ 0 h 82"/>
                  <a:gd name="T116" fmla="*/ 40 w 72"/>
                  <a:gd name="T117" fmla="*/ 5 h 82"/>
                  <a:gd name="T118" fmla="*/ 40 w 72"/>
                  <a:gd name="T119" fmla="*/ 0 h 82"/>
                  <a:gd name="T120" fmla="*/ 49 w 72"/>
                  <a:gd name="T1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82">
                    <a:moveTo>
                      <a:pt x="58" y="0"/>
                    </a:moveTo>
                    <a:lnTo>
                      <a:pt x="58" y="0"/>
                    </a:lnTo>
                    <a:lnTo>
                      <a:pt x="67" y="0"/>
                    </a:lnTo>
                    <a:lnTo>
                      <a:pt x="72" y="5"/>
                    </a:lnTo>
                    <a:lnTo>
                      <a:pt x="72" y="5"/>
                    </a:lnTo>
                    <a:lnTo>
                      <a:pt x="72" y="5"/>
                    </a:lnTo>
                    <a:lnTo>
                      <a:pt x="72" y="9"/>
                    </a:lnTo>
                    <a:lnTo>
                      <a:pt x="72" y="9"/>
                    </a:lnTo>
                    <a:lnTo>
                      <a:pt x="72" y="14"/>
                    </a:lnTo>
                    <a:lnTo>
                      <a:pt x="67" y="14"/>
                    </a:lnTo>
                    <a:lnTo>
                      <a:pt x="67" y="14"/>
                    </a:lnTo>
                    <a:lnTo>
                      <a:pt x="63" y="19"/>
                    </a:lnTo>
                    <a:lnTo>
                      <a:pt x="63" y="19"/>
                    </a:lnTo>
                    <a:lnTo>
                      <a:pt x="63" y="23"/>
                    </a:lnTo>
                    <a:lnTo>
                      <a:pt x="63" y="23"/>
                    </a:lnTo>
                    <a:lnTo>
                      <a:pt x="63" y="23"/>
                    </a:lnTo>
                    <a:lnTo>
                      <a:pt x="63" y="28"/>
                    </a:lnTo>
                    <a:lnTo>
                      <a:pt x="67" y="28"/>
                    </a:lnTo>
                    <a:lnTo>
                      <a:pt x="63" y="28"/>
                    </a:lnTo>
                    <a:lnTo>
                      <a:pt x="63" y="32"/>
                    </a:lnTo>
                    <a:lnTo>
                      <a:pt x="67" y="32"/>
                    </a:lnTo>
                    <a:lnTo>
                      <a:pt x="67" y="32"/>
                    </a:lnTo>
                    <a:lnTo>
                      <a:pt x="67" y="37"/>
                    </a:lnTo>
                    <a:lnTo>
                      <a:pt x="67" y="37"/>
                    </a:lnTo>
                    <a:lnTo>
                      <a:pt x="67" y="37"/>
                    </a:lnTo>
                    <a:lnTo>
                      <a:pt x="67" y="37"/>
                    </a:lnTo>
                    <a:lnTo>
                      <a:pt x="67" y="41"/>
                    </a:lnTo>
                    <a:lnTo>
                      <a:pt x="67" y="41"/>
                    </a:lnTo>
                    <a:lnTo>
                      <a:pt x="72" y="41"/>
                    </a:lnTo>
                    <a:lnTo>
                      <a:pt x="72" y="46"/>
                    </a:lnTo>
                    <a:lnTo>
                      <a:pt x="72" y="46"/>
                    </a:lnTo>
                    <a:lnTo>
                      <a:pt x="72" y="46"/>
                    </a:lnTo>
                    <a:lnTo>
                      <a:pt x="72" y="46"/>
                    </a:lnTo>
                    <a:lnTo>
                      <a:pt x="72" y="46"/>
                    </a:lnTo>
                    <a:lnTo>
                      <a:pt x="72" y="50"/>
                    </a:lnTo>
                    <a:lnTo>
                      <a:pt x="72" y="50"/>
                    </a:lnTo>
                    <a:lnTo>
                      <a:pt x="67" y="55"/>
                    </a:lnTo>
                    <a:lnTo>
                      <a:pt x="67" y="55"/>
                    </a:lnTo>
                    <a:lnTo>
                      <a:pt x="67" y="59"/>
                    </a:lnTo>
                    <a:lnTo>
                      <a:pt x="67" y="59"/>
                    </a:lnTo>
                    <a:lnTo>
                      <a:pt x="67" y="64"/>
                    </a:lnTo>
                    <a:lnTo>
                      <a:pt x="67" y="64"/>
                    </a:lnTo>
                    <a:lnTo>
                      <a:pt x="63" y="68"/>
                    </a:lnTo>
                    <a:lnTo>
                      <a:pt x="63" y="68"/>
                    </a:lnTo>
                    <a:lnTo>
                      <a:pt x="63" y="73"/>
                    </a:lnTo>
                    <a:lnTo>
                      <a:pt x="63" y="73"/>
                    </a:lnTo>
                    <a:lnTo>
                      <a:pt x="63" y="73"/>
                    </a:lnTo>
                    <a:lnTo>
                      <a:pt x="63" y="73"/>
                    </a:lnTo>
                    <a:lnTo>
                      <a:pt x="58" y="73"/>
                    </a:lnTo>
                    <a:lnTo>
                      <a:pt x="58" y="68"/>
                    </a:lnTo>
                    <a:lnTo>
                      <a:pt x="58" y="68"/>
                    </a:lnTo>
                    <a:lnTo>
                      <a:pt x="58" y="68"/>
                    </a:lnTo>
                    <a:lnTo>
                      <a:pt x="58" y="68"/>
                    </a:lnTo>
                    <a:lnTo>
                      <a:pt x="58" y="68"/>
                    </a:lnTo>
                    <a:lnTo>
                      <a:pt x="58" y="68"/>
                    </a:lnTo>
                    <a:lnTo>
                      <a:pt x="54" y="68"/>
                    </a:lnTo>
                    <a:lnTo>
                      <a:pt x="54" y="68"/>
                    </a:lnTo>
                    <a:lnTo>
                      <a:pt x="54" y="64"/>
                    </a:lnTo>
                    <a:lnTo>
                      <a:pt x="54" y="64"/>
                    </a:lnTo>
                    <a:lnTo>
                      <a:pt x="54" y="68"/>
                    </a:lnTo>
                    <a:lnTo>
                      <a:pt x="54" y="68"/>
                    </a:lnTo>
                    <a:lnTo>
                      <a:pt x="49" y="68"/>
                    </a:lnTo>
                    <a:lnTo>
                      <a:pt x="49" y="68"/>
                    </a:lnTo>
                    <a:lnTo>
                      <a:pt x="49" y="68"/>
                    </a:lnTo>
                    <a:lnTo>
                      <a:pt x="49" y="68"/>
                    </a:lnTo>
                    <a:lnTo>
                      <a:pt x="49" y="68"/>
                    </a:lnTo>
                    <a:lnTo>
                      <a:pt x="40" y="68"/>
                    </a:lnTo>
                    <a:lnTo>
                      <a:pt x="40" y="68"/>
                    </a:lnTo>
                    <a:lnTo>
                      <a:pt x="40" y="68"/>
                    </a:lnTo>
                    <a:lnTo>
                      <a:pt x="36" y="68"/>
                    </a:lnTo>
                    <a:lnTo>
                      <a:pt x="36" y="68"/>
                    </a:lnTo>
                    <a:lnTo>
                      <a:pt x="36" y="68"/>
                    </a:lnTo>
                    <a:lnTo>
                      <a:pt x="36" y="68"/>
                    </a:lnTo>
                    <a:lnTo>
                      <a:pt x="36" y="68"/>
                    </a:lnTo>
                    <a:lnTo>
                      <a:pt x="36" y="68"/>
                    </a:lnTo>
                    <a:lnTo>
                      <a:pt x="36" y="73"/>
                    </a:lnTo>
                    <a:lnTo>
                      <a:pt x="36" y="73"/>
                    </a:lnTo>
                    <a:lnTo>
                      <a:pt x="36" y="73"/>
                    </a:lnTo>
                    <a:lnTo>
                      <a:pt x="36" y="73"/>
                    </a:lnTo>
                    <a:lnTo>
                      <a:pt x="36" y="73"/>
                    </a:lnTo>
                    <a:lnTo>
                      <a:pt x="36" y="77"/>
                    </a:lnTo>
                    <a:lnTo>
                      <a:pt x="36" y="77"/>
                    </a:lnTo>
                    <a:lnTo>
                      <a:pt x="36" y="77"/>
                    </a:lnTo>
                    <a:lnTo>
                      <a:pt x="36" y="77"/>
                    </a:lnTo>
                    <a:lnTo>
                      <a:pt x="36" y="82"/>
                    </a:lnTo>
                    <a:lnTo>
                      <a:pt x="36" y="82"/>
                    </a:lnTo>
                    <a:lnTo>
                      <a:pt x="31" y="77"/>
                    </a:lnTo>
                    <a:lnTo>
                      <a:pt x="31" y="77"/>
                    </a:lnTo>
                    <a:lnTo>
                      <a:pt x="27" y="77"/>
                    </a:lnTo>
                    <a:lnTo>
                      <a:pt x="27" y="77"/>
                    </a:lnTo>
                    <a:lnTo>
                      <a:pt x="27" y="77"/>
                    </a:lnTo>
                    <a:lnTo>
                      <a:pt x="27" y="77"/>
                    </a:lnTo>
                    <a:lnTo>
                      <a:pt x="27" y="77"/>
                    </a:lnTo>
                    <a:lnTo>
                      <a:pt x="22" y="77"/>
                    </a:lnTo>
                    <a:lnTo>
                      <a:pt x="22" y="73"/>
                    </a:lnTo>
                    <a:lnTo>
                      <a:pt x="22" y="73"/>
                    </a:lnTo>
                    <a:lnTo>
                      <a:pt x="22" y="73"/>
                    </a:lnTo>
                    <a:lnTo>
                      <a:pt x="22" y="73"/>
                    </a:lnTo>
                    <a:lnTo>
                      <a:pt x="22" y="68"/>
                    </a:lnTo>
                    <a:lnTo>
                      <a:pt x="22" y="68"/>
                    </a:lnTo>
                    <a:lnTo>
                      <a:pt x="18" y="68"/>
                    </a:lnTo>
                    <a:lnTo>
                      <a:pt x="18" y="68"/>
                    </a:lnTo>
                    <a:lnTo>
                      <a:pt x="18" y="64"/>
                    </a:lnTo>
                    <a:lnTo>
                      <a:pt x="18" y="64"/>
                    </a:lnTo>
                    <a:lnTo>
                      <a:pt x="18" y="64"/>
                    </a:lnTo>
                    <a:lnTo>
                      <a:pt x="18" y="64"/>
                    </a:lnTo>
                    <a:lnTo>
                      <a:pt x="18" y="64"/>
                    </a:lnTo>
                    <a:lnTo>
                      <a:pt x="18" y="64"/>
                    </a:lnTo>
                    <a:lnTo>
                      <a:pt x="18" y="64"/>
                    </a:lnTo>
                    <a:lnTo>
                      <a:pt x="18" y="59"/>
                    </a:lnTo>
                    <a:lnTo>
                      <a:pt x="18" y="59"/>
                    </a:lnTo>
                    <a:lnTo>
                      <a:pt x="18" y="59"/>
                    </a:lnTo>
                    <a:lnTo>
                      <a:pt x="18" y="59"/>
                    </a:lnTo>
                    <a:lnTo>
                      <a:pt x="13" y="59"/>
                    </a:lnTo>
                    <a:lnTo>
                      <a:pt x="13" y="55"/>
                    </a:lnTo>
                    <a:lnTo>
                      <a:pt x="13" y="55"/>
                    </a:lnTo>
                    <a:lnTo>
                      <a:pt x="13" y="55"/>
                    </a:lnTo>
                    <a:lnTo>
                      <a:pt x="13" y="55"/>
                    </a:lnTo>
                    <a:lnTo>
                      <a:pt x="13" y="55"/>
                    </a:lnTo>
                    <a:lnTo>
                      <a:pt x="13" y="50"/>
                    </a:lnTo>
                    <a:lnTo>
                      <a:pt x="13" y="50"/>
                    </a:lnTo>
                    <a:lnTo>
                      <a:pt x="13" y="50"/>
                    </a:lnTo>
                    <a:lnTo>
                      <a:pt x="13" y="50"/>
                    </a:lnTo>
                    <a:lnTo>
                      <a:pt x="9" y="50"/>
                    </a:lnTo>
                    <a:lnTo>
                      <a:pt x="9" y="50"/>
                    </a:lnTo>
                    <a:lnTo>
                      <a:pt x="9" y="50"/>
                    </a:lnTo>
                    <a:lnTo>
                      <a:pt x="9" y="50"/>
                    </a:lnTo>
                    <a:lnTo>
                      <a:pt x="9" y="50"/>
                    </a:lnTo>
                    <a:lnTo>
                      <a:pt x="9" y="46"/>
                    </a:lnTo>
                    <a:lnTo>
                      <a:pt x="9" y="46"/>
                    </a:lnTo>
                    <a:lnTo>
                      <a:pt x="4" y="46"/>
                    </a:lnTo>
                    <a:lnTo>
                      <a:pt x="4" y="41"/>
                    </a:lnTo>
                    <a:lnTo>
                      <a:pt x="4" y="41"/>
                    </a:lnTo>
                    <a:lnTo>
                      <a:pt x="0" y="37"/>
                    </a:lnTo>
                    <a:lnTo>
                      <a:pt x="0" y="37"/>
                    </a:lnTo>
                    <a:lnTo>
                      <a:pt x="0" y="37"/>
                    </a:lnTo>
                    <a:lnTo>
                      <a:pt x="4" y="32"/>
                    </a:lnTo>
                    <a:lnTo>
                      <a:pt x="4" y="32"/>
                    </a:lnTo>
                    <a:lnTo>
                      <a:pt x="4" y="28"/>
                    </a:lnTo>
                    <a:lnTo>
                      <a:pt x="4" y="28"/>
                    </a:lnTo>
                    <a:lnTo>
                      <a:pt x="4" y="28"/>
                    </a:lnTo>
                    <a:lnTo>
                      <a:pt x="4" y="28"/>
                    </a:lnTo>
                    <a:lnTo>
                      <a:pt x="4" y="23"/>
                    </a:lnTo>
                    <a:lnTo>
                      <a:pt x="4" y="23"/>
                    </a:lnTo>
                    <a:lnTo>
                      <a:pt x="4" y="23"/>
                    </a:lnTo>
                    <a:lnTo>
                      <a:pt x="4" y="23"/>
                    </a:lnTo>
                    <a:lnTo>
                      <a:pt x="4" y="19"/>
                    </a:lnTo>
                    <a:lnTo>
                      <a:pt x="9" y="19"/>
                    </a:lnTo>
                    <a:lnTo>
                      <a:pt x="9" y="19"/>
                    </a:lnTo>
                    <a:lnTo>
                      <a:pt x="9" y="19"/>
                    </a:lnTo>
                    <a:lnTo>
                      <a:pt x="9" y="19"/>
                    </a:lnTo>
                    <a:lnTo>
                      <a:pt x="9" y="19"/>
                    </a:lnTo>
                    <a:lnTo>
                      <a:pt x="13" y="19"/>
                    </a:lnTo>
                    <a:lnTo>
                      <a:pt x="13" y="19"/>
                    </a:lnTo>
                    <a:lnTo>
                      <a:pt x="13" y="19"/>
                    </a:lnTo>
                    <a:lnTo>
                      <a:pt x="13" y="19"/>
                    </a:lnTo>
                    <a:lnTo>
                      <a:pt x="18" y="14"/>
                    </a:lnTo>
                    <a:lnTo>
                      <a:pt x="18" y="14"/>
                    </a:lnTo>
                    <a:lnTo>
                      <a:pt x="18" y="14"/>
                    </a:lnTo>
                    <a:lnTo>
                      <a:pt x="18" y="14"/>
                    </a:lnTo>
                    <a:lnTo>
                      <a:pt x="18" y="14"/>
                    </a:lnTo>
                    <a:lnTo>
                      <a:pt x="18" y="14"/>
                    </a:lnTo>
                    <a:lnTo>
                      <a:pt x="18" y="14"/>
                    </a:lnTo>
                    <a:lnTo>
                      <a:pt x="13" y="14"/>
                    </a:lnTo>
                    <a:lnTo>
                      <a:pt x="18" y="14"/>
                    </a:lnTo>
                    <a:lnTo>
                      <a:pt x="18" y="9"/>
                    </a:lnTo>
                    <a:lnTo>
                      <a:pt x="18" y="9"/>
                    </a:lnTo>
                    <a:lnTo>
                      <a:pt x="18" y="9"/>
                    </a:lnTo>
                    <a:lnTo>
                      <a:pt x="18" y="9"/>
                    </a:lnTo>
                    <a:lnTo>
                      <a:pt x="18" y="5"/>
                    </a:lnTo>
                    <a:lnTo>
                      <a:pt x="18" y="5"/>
                    </a:lnTo>
                    <a:lnTo>
                      <a:pt x="18" y="5"/>
                    </a:lnTo>
                    <a:lnTo>
                      <a:pt x="22" y="0"/>
                    </a:lnTo>
                    <a:lnTo>
                      <a:pt x="22" y="0"/>
                    </a:lnTo>
                    <a:lnTo>
                      <a:pt x="31" y="0"/>
                    </a:lnTo>
                    <a:lnTo>
                      <a:pt x="36" y="0"/>
                    </a:lnTo>
                    <a:lnTo>
                      <a:pt x="40" y="5"/>
                    </a:lnTo>
                    <a:lnTo>
                      <a:pt x="40" y="5"/>
                    </a:lnTo>
                    <a:lnTo>
                      <a:pt x="40" y="5"/>
                    </a:lnTo>
                    <a:lnTo>
                      <a:pt x="40" y="0"/>
                    </a:lnTo>
                    <a:lnTo>
                      <a:pt x="40" y="0"/>
                    </a:lnTo>
                    <a:lnTo>
                      <a:pt x="45" y="0"/>
                    </a:lnTo>
                    <a:lnTo>
                      <a:pt x="49" y="0"/>
                    </a:lnTo>
                    <a:lnTo>
                      <a:pt x="54" y="0"/>
                    </a:lnTo>
                    <a:lnTo>
                      <a:pt x="5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1" name="Freeform 152"/>
              <p:cNvSpPr>
                <a:spLocks/>
              </p:cNvSpPr>
              <p:nvPr/>
            </p:nvSpPr>
            <p:spPr bwMode="auto">
              <a:xfrm>
                <a:off x="4708526" y="1466851"/>
                <a:ext cx="128588" cy="57150"/>
              </a:xfrm>
              <a:custGeom>
                <a:avLst/>
                <a:gdLst>
                  <a:gd name="T0" fmla="*/ 40 w 81"/>
                  <a:gd name="T1" fmla="*/ 5 h 36"/>
                  <a:gd name="T2" fmla="*/ 40 w 81"/>
                  <a:gd name="T3" fmla="*/ 9 h 36"/>
                  <a:gd name="T4" fmla="*/ 40 w 81"/>
                  <a:gd name="T5" fmla="*/ 9 h 36"/>
                  <a:gd name="T6" fmla="*/ 45 w 81"/>
                  <a:gd name="T7" fmla="*/ 9 h 36"/>
                  <a:gd name="T8" fmla="*/ 45 w 81"/>
                  <a:gd name="T9" fmla="*/ 9 h 36"/>
                  <a:gd name="T10" fmla="*/ 49 w 81"/>
                  <a:gd name="T11" fmla="*/ 5 h 36"/>
                  <a:gd name="T12" fmla="*/ 49 w 81"/>
                  <a:gd name="T13" fmla="*/ 5 h 36"/>
                  <a:gd name="T14" fmla="*/ 54 w 81"/>
                  <a:gd name="T15" fmla="*/ 5 h 36"/>
                  <a:gd name="T16" fmla="*/ 58 w 81"/>
                  <a:gd name="T17" fmla="*/ 9 h 36"/>
                  <a:gd name="T18" fmla="*/ 63 w 81"/>
                  <a:gd name="T19" fmla="*/ 5 h 36"/>
                  <a:gd name="T20" fmla="*/ 67 w 81"/>
                  <a:gd name="T21" fmla="*/ 5 h 36"/>
                  <a:gd name="T22" fmla="*/ 72 w 81"/>
                  <a:gd name="T23" fmla="*/ 9 h 36"/>
                  <a:gd name="T24" fmla="*/ 76 w 81"/>
                  <a:gd name="T25" fmla="*/ 9 h 36"/>
                  <a:gd name="T26" fmla="*/ 81 w 81"/>
                  <a:gd name="T27" fmla="*/ 14 h 36"/>
                  <a:gd name="T28" fmla="*/ 81 w 81"/>
                  <a:gd name="T29" fmla="*/ 14 h 36"/>
                  <a:gd name="T30" fmla="*/ 76 w 81"/>
                  <a:gd name="T31" fmla="*/ 23 h 36"/>
                  <a:gd name="T32" fmla="*/ 72 w 81"/>
                  <a:gd name="T33" fmla="*/ 27 h 36"/>
                  <a:gd name="T34" fmla="*/ 72 w 81"/>
                  <a:gd name="T35" fmla="*/ 23 h 36"/>
                  <a:gd name="T36" fmla="*/ 67 w 81"/>
                  <a:gd name="T37" fmla="*/ 23 h 36"/>
                  <a:gd name="T38" fmla="*/ 67 w 81"/>
                  <a:gd name="T39" fmla="*/ 23 h 36"/>
                  <a:gd name="T40" fmla="*/ 58 w 81"/>
                  <a:gd name="T41" fmla="*/ 23 h 36"/>
                  <a:gd name="T42" fmla="*/ 54 w 81"/>
                  <a:gd name="T43" fmla="*/ 23 h 36"/>
                  <a:gd name="T44" fmla="*/ 49 w 81"/>
                  <a:gd name="T45" fmla="*/ 27 h 36"/>
                  <a:gd name="T46" fmla="*/ 45 w 81"/>
                  <a:gd name="T47" fmla="*/ 27 h 36"/>
                  <a:gd name="T48" fmla="*/ 40 w 81"/>
                  <a:gd name="T49" fmla="*/ 27 h 36"/>
                  <a:gd name="T50" fmla="*/ 36 w 81"/>
                  <a:gd name="T51" fmla="*/ 32 h 36"/>
                  <a:gd name="T52" fmla="*/ 27 w 81"/>
                  <a:gd name="T53" fmla="*/ 32 h 36"/>
                  <a:gd name="T54" fmla="*/ 27 w 81"/>
                  <a:gd name="T55" fmla="*/ 36 h 36"/>
                  <a:gd name="T56" fmla="*/ 18 w 81"/>
                  <a:gd name="T57" fmla="*/ 36 h 36"/>
                  <a:gd name="T58" fmla="*/ 13 w 81"/>
                  <a:gd name="T59" fmla="*/ 36 h 36"/>
                  <a:gd name="T60" fmla="*/ 4 w 81"/>
                  <a:gd name="T61" fmla="*/ 32 h 36"/>
                  <a:gd name="T62" fmla="*/ 4 w 81"/>
                  <a:gd name="T63" fmla="*/ 32 h 36"/>
                  <a:gd name="T64" fmla="*/ 0 w 81"/>
                  <a:gd name="T65" fmla="*/ 27 h 36"/>
                  <a:gd name="T66" fmla="*/ 0 w 81"/>
                  <a:gd name="T67" fmla="*/ 23 h 36"/>
                  <a:gd name="T68" fmla="*/ 0 w 81"/>
                  <a:gd name="T69" fmla="*/ 23 h 36"/>
                  <a:gd name="T70" fmla="*/ 4 w 81"/>
                  <a:gd name="T71" fmla="*/ 18 h 36"/>
                  <a:gd name="T72" fmla="*/ 9 w 81"/>
                  <a:gd name="T73" fmla="*/ 18 h 36"/>
                  <a:gd name="T74" fmla="*/ 13 w 81"/>
                  <a:gd name="T75" fmla="*/ 14 h 36"/>
                  <a:gd name="T76" fmla="*/ 13 w 81"/>
                  <a:gd name="T77" fmla="*/ 14 h 36"/>
                  <a:gd name="T78" fmla="*/ 18 w 81"/>
                  <a:gd name="T79" fmla="*/ 9 h 36"/>
                  <a:gd name="T80" fmla="*/ 18 w 81"/>
                  <a:gd name="T81" fmla="*/ 9 h 36"/>
                  <a:gd name="T82" fmla="*/ 22 w 81"/>
                  <a:gd name="T83" fmla="*/ 5 h 36"/>
                  <a:gd name="T84" fmla="*/ 22 w 81"/>
                  <a:gd name="T85" fmla="*/ 5 h 36"/>
                  <a:gd name="T86" fmla="*/ 27 w 81"/>
                  <a:gd name="T87" fmla="*/ 5 h 36"/>
                  <a:gd name="T88" fmla="*/ 31 w 81"/>
                  <a:gd name="T89" fmla="*/ 5 h 36"/>
                  <a:gd name="T90" fmla="*/ 31 w 81"/>
                  <a:gd name="T91" fmla="*/ 5 h 36"/>
                  <a:gd name="T92" fmla="*/ 36 w 81"/>
                  <a:gd name="T93" fmla="*/ 0 h 36"/>
                  <a:gd name="T94" fmla="*/ 40 w 81"/>
                  <a:gd name="T95"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1" h="36">
                    <a:moveTo>
                      <a:pt x="40" y="5"/>
                    </a:moveTo>
                    <a:lnTo>
                      <a:pt x="40" y="5"/>
                    </a:lnTo>
                    <a:lnTo>
                      <a:pt x="40" y="5"/>
                    </a:lnTo>
                    <a:lnTo>
                      <a:pt x="40" y="5"/>
                    </a:lnTo>
                    <a:lnTo>
                      <a:pt x="40" y="5"/>
                    </a:lnTo>
                    <a:lnTo>
                      <a:pt x="40" y="9"/>
                    </a:lnTo>
                    <a:lnTo>
                      <a:pt x="40" y="9"/>
                    </a:lnTo>
                    <a:lnTo>
                      <a:pt x="40" y="9"/>
                    </a:lnTo>
                    <a:lnTo>
                      <a:pt x="40" y="9"/>
                    </a:lnTo>
                    <a:lnTo>
                      <a:pt x="40" y="9"/>
                    </a:lnTo>
                    <a:lnTo>
                      <a:pt x="45" y="9"/>
                    </a:lnTo>
                    <a:lnTo>
                      <a:pt x="45" y="9"/>
                    </a:lnTo>
                    <a:lnTo>
                      <a:pt x="45" y="9"/>
                    </a:lnTo>
                    <a:lnTo>
                      <a:pt x="45" y="9"/>
                    </a:lnTo>
                    <a:lnTo>
                      <a:pt x="45" y="9"/>
                    </a:lnTo>
                    <a:lnTo>
                      <a:pt x="49" y="5"/>
                    </a:lnTo>
                    <a:lnTo>
                      <a:pt x="49" y="5"/>
                    </a:lnTo>
                    <a:lnTo>
                      <a:pt x="49" y="5"/>
                    </a:lnTo>
                    <a:lnTo>
                      <a:pt x="49" y="5"/>
                    </a:lnTo>
                    <a:lnTo>
                      <a:pt x="49" y="5"/>
                    </a:lnTo>
                    <a:lnTo>
                      <a:pt x="49" y="5"/>
                    </a:lnTo>
                    <a:lnTo>
                      <a:pt x="54" y="5"/>
                    </a:lnTo>
                    <a:lnTo>
                      <a:pt x="54" y="5"/>
                    </a:lnTo>
                    <a:lnTo>
                      <a:pt x="54" y="5"/>
                    </a:lnTo>
                    <a:lnTo>
                      <a:pt x="58" y="5"/>
                    </a:lnTo>
                    <a:lnTo>
                      <a:pt x="58" y="9"/>
                    </a:lnTo>
                    <a:lnTo>
                      <a:pt x="58" y="9"/>
                    </a:lnTo>
                    <a:lnTo>
                      <a:pt x="58" y="5"/>
                    </a:lnTo>
                    <a:lnTo>
                      <a:pt x="58" y="5"/>
                    </a:lnTo>
                    <a:lnTo>
                      <a:pt x="63" y="5"/>
                    </a:lnTo>
                    <a:lnTo>
                      <a:pt x="63" y="5"/>
                    </a:lnTo>
                    <a:lnTo>
                      <a:pt x="63" y="5"/>
                    </a:lnTo>
                    <a:lnTo>
                      <a:pt x="67" y="5"/>
                    </a:lnTo>
                    <a:lnTo>
                      <a:pt x="72" y="5"/>
                    </a:lnTo>
                    <a:lnTo>
                      <a:pt x="72" y="5"/>
                    </a:lnTo>
                    <a:lnTo>
                      <a:pt x="72" y="9"/>
                    </a:lnTo>
                    <a:lnTo>
                      <a:pt x="76" y="9"/>
                    </a:lnTo>
                    <a:lnTo>
                      <a:pt x="76" y="9"/>
                    </a:lnTo>
                    <a:lnTo>
                      <a:pt x="76" y="9"/>
                    </a:lnTo>
                    <a:lnTo>
                      <a:pt x="81" y="9"/>
                    </a:lnTo>
                    <a:lnTo>
                      <a:pt x="81" y="9"/>
                    </a:lnTo>
                    <a:lnTo>
                      <a:pt x="81" y="14"/>
                    </a:lnTo>
                    <a:lnTo>
                      <a:pt x="81" y="14"/>
                    </a:lnTo>
                    <a:lnTo>
                      <a:pt x="81" y="14"/>
                    </a:lnTo>
                    <a:lnTo>
                      <a:pt x="81" y="14"/>
                    </a:lnTo>
                    <a:lnTo>
                      <a:pt x="81" y="18"/>
                    </a:lnTo>
                    <a:lnTo>
                      <a:pt x="81" y="18"/>
                    </a:lnTo>
                    <a:lnTo>
                      <a:pt x="76" y="23"/>
                    </a:lnTo>
                    <a:lnTo>
                      <a:pt x="76" y="23"/>
                    </a:lnTo>
                    <a:lnTo>
                      <a:pt x="76" y="23"/>
                    </a:lnTo>
                    <a:lnTo>
                      <a:pt x="72" y="27"/>
                    </a:lnTo>
                    <a:lnTo>
                      <a:pt x="72" y="27"/>
                    </a:lnTo>
                    <a:lnTo>
                      <a:pt x="72" y="23"/>
                    </a:lnTo>
                    <a:lnTo>
                      <a:pt x="72" y="23"/>
                    </a:lnTo>
                    <a:lnTo>
                      <a:pt x="72" y="23"/>
                    </a:lnTo>
                    <a:lnTo>
                      <a:pt x="67" y="23"/>
                    </a:lnTo>
                    <a:lnTo>
                      <a:pt x="67" y="23"/>
                    </a:lnTo>
                    <a:lnTo>
                      <a:pt x="67" y="23"/>
                    </a:lnTo>
                    <a:lnTo>
                      <a:pt x="67" y="23"/>
                    </a:lnTo>
                    <a:lnTo>
                      <a:pt x="67" y="23"/>
                    </a:lnTo>
                    <a:lnTo>
                      <a:pt x="63" y="23"/>
                    </a:lnTo>
                    <a:lnTo>
                      <a:pt x="63" y="23"/>
                    </a:lnTo>
                    <a:lnTo>
                      <a:pt x="58" y="23"/>
                    </a:lnTo>
                    <a:lnTo>
                      <a:pt x="58" y="23"/>
                    </a:lnTo>
                    <a:lnTo>
                      <a:pt x="54" y="23"/>
                    </a:lnTo>
                    <a:lnTo>
                      <a:pt x="54" y="23"/>
                    </a:lnTo>
                    <a:lnTo>
                      <a:pt x="54" y="23"/>
                    </a:lnTo>
                    <a:lnTo>
                      <a:pt x="49" y="27"/>
                    </a:lnTo>
                    <a:lnTo>
                      <a:pt x="49" y="27"/>
                    </a:lnTo>
                    <a:lnTo>
                      <a:pt x="45" y="27"/>
                    </a:lnTo>
                    <a:lnTo>
                      <a:pt x="45" y="27"/>
                    </a:lnTo>
                    <a:lnTo>
                      <a:pt x="45" y="27"/>
                    </a:lnTo>
                    <a:lnTo>
                      <a:pt x="40" y="27"/>
                    </a:lnTo>
                    <a:lnTo>
                      <a:pt x="40" y="27"/>
                    </a:lnTo>
                    <a:lnTo>
                      <a:pt x="40" y="27"/>
                    </a:lnTo>
                    <a:lnTo>
                      <a:pt x="40" y="27"/>
                    </a:lnTo>
                    <a:lnTo>
                      <a:pt x="40" y="32"/>
                    </a:lnTo>
                    <a:lnTo>
                      <a:pt x="36" y="32"/>
                    </a:lnTo>
                    <a:lnTo>
                      <a:pt x="31" y="32"/>
                    </a:lnTo>
                    <a:lnTo>
                      <a:pt x="27" y="32"/>
                    </a:lnTo>
                    <a:lnTo>
                      <a:pt x="27" y="32"/>
                    </a:lnTo>
                    <a:lnTo>
                      <a:pt x="27" y="32"/>
                    </a:lnTo>
                    <a:lnTo>
                      <a:pt x="27" y="36"/>
                    </a:lnTo>
                    <a:lnTo>
                      <a:pt x="27" y="36"/>
                    </a:lnTo>
                    <a:lnTo>
                      <a:pt x="27" y="36"/>
                    </a:lnTo>
                    <a:lnTo>
                      <a:pt x="22" y="36"/>
                    </a:lnTo>
                    <a:lnTo>
                      <a:pt x="18" y="36"/>
                    </a:lnTo>
                    <a:lnTo>
                      <a:pt x="18" y="36"/>
                    </a:lnTo>
                    <a:lnTo>
                      <a:pt x="13" y="36"/>
                    </a:lnTo>
                    <a:lnTo>
                      <a:pt x="13" y="36"/>
                    </a:lnTo>
                    <a:lnTo>
                      <a:pt x="9" y="36"/>
                    </a:lnTo>
                    <a:lnTo>
                      <a:pt x="4" y="32"/>
                    </a:lnTo>
                    <a:lnTo>
                      <a:pt x="4" y="32"/>
                    </a:lnTo>
                    <a:lnTo>
                      <a:pt x="4" y="32"/>
                    </a:lnTo>
                    <a:lnTo>
                      <a:pt x="4" y="32"/>
                    </a:lnTo>
                    <a:lnTo>
                      <a:pt x="4" y="32"/>
                    </a:lnTo>
                    <a:lnTo>
                      <a:pt x="4" y="32"/>
                    </a:lnTo>
                    <a:lnTo>
                      <a:pt x="4" y="32"/>
                    </a:lnTo>
                    <a:lnTo>
                      <a:pt x="0" y="27"/>
                    </a:lnTo>
                    <a:lnTo>
                      <a:pt x="0" y="23"/>
                    </a:lnTo>
                    <a:lnTo>
                      <a:pt x="0" y="23"/>
                    </a:lnTo>
                    <a:lnTo>
                      <a:pt x="0" y="23"/>
                    </a:lnTo>
                    <a:lnTo>
                      <a:pt x="0" y="23"/>
                    </a:lnTo>
                    <a:lnTo>
                      <a:pt x="0" y="23"/>
                    </a:lnTo>
                    <a:lnTo>
                      <a:pt x="0" y="23"/>
                    </a:lnTo>
                    <a:lnTo>
                      <a:pt x="0" y="18"/>
                    </a:lnTo>
                    <a:lnTo>
                      <a:pt x="4" y="18"/>
                    </a:lnTo>
                    <a:lnTo>
                      <a:pt x="4" y="18"/>
                    </a:lnTo>
                    <a:lnTo>
                      <a:pt x="4" y="14"/>
                    </a:lnTo>
                    <a:lnTo>
                      <a:pt x="4" y="18"/>
                    </a:lnTo>
                    <a:lnTo>
                      <a:pt x="9" y="18"/>
                    </a:lnTo>
                    <a:lnTo>
                      <a:pt x="9" y="18"/>
                    </a:lnTo>
                    <a:lnTo>
                      <a:pt x="13" y="14"/>
                    </a:lnTo>
                    <a:lnTo>
                      <a:pt x="13" y="14"/>
                    </a:lnTo>
                    <a:lnTo>
                      <a:pt x="13" y="14"/>
                    </a:lnTo>
                    <a:lnTo>
                      <a:pt x="13" y="14"/>
                    </a:lnTo>
                    <a:lnTo>
                      <a:pt x="13" y="14"/>
                    </a:lnTo>
                    <a:lnTo>
                      <a:pt x="18" y="14"/>
                    </a:lnTo>
                    <a:lnTo>
                      <a:pt x="18" y="14"/>
                    </a:lnTo>
                    <a:lnTo>
                      <a:pt x="18" y="9"/>
                    </a:lnTo>
                    <a:lnTo>
                      <a:pt x="18" y="9"/>
                    </a:lnTo>
                    <a:lnTo>
                      <a:pt x="18" y="9"/>
                    </a:lnTo>
                    <a:lnTo>
                      <a:pt x="18" y="9"/>
                    </a:lnTo>
                    <a:lnTo>
                      <a:pt x="22" y="5"/>
                    </a:lnTo>
                    <a:lnTo>
                      <a:pt x="22" y="5"/>
                    </a:lnTo>
                    <a:lnTo>
                      <a:pt x="22" y="5"/>
                    </a:lnTo>
                    <a:lnTo>
                      <a:pt x="22" y="5"/>
                    </a:lnTo>
                    <a:lnTo>
                      <a:pt x="22" y="5"/>
                    </a:lnTo>
                    <a:lnTo>
                      <a:pt x="22" y="5"/>
                    </a:lnTo>
                    <a:lnTo>
                      <a:pt x="27" y="5"/>
                    </a:lnTo>
                    <a:lnTo>
                      <a:pt x="27" y="5"/>
                    </a:lnTo>
                    <a:lnTo>
                      <a:pt x="27" y="5"/>
                    </a:lnTo>
                    <a:lnTo>
                      <a:pt x="27" y="5"/>
                    </a:lnTo>
                    <a:lnTo>
                      <a:pt x="27" y="5"/>
                    </a:lnTo>
                    <a:lnTo>
                      <a:pt x="31" y="5"/>
                    </a:lnTo>
                    <a:lnTo>
                      <a:pt x="31" y="5"/>
                    </a:lnTo>
                    <a:lnTo>
                      <a:pt x="31" y="5"/>
                    </a:lnTo>
                    <a:lnTo>
                      <a:pt x="31" y="5"/>
                    </a:lnTo>
                    <a:lnTo>
                      <a:pt x="36" y="5"/>
                    </a:lnTo>
                    <a:lnTo>
                      <a:pt x="36" y="5"/>
                    </a:lnTo>
                    <a:lnTo>
                      <a:pt x="36" y="0"/>
                    </a:lnTo>
                    <a:lnTo>
                      <a:pt x="36" y="0"/>
                    </a:lnTo>
                    <a:lnTo>
                      <a:pt x="36" y="5"/>
                    </a:lnTo>
                    <a:lnTo>
                      <a:pt x="40" y="5"/>
                    </a:lnTo>
                    <a:lnTo>
                      <a:pt x="40" y="5"/>
                    </a:lnTo>
                    <a:lnTo>
                      <a:pt x="4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2" name="Freeform 153"/>
              <p:cNvSpPr>
                <a:spLocks/>
              </p:cNvSpPr>
              <p:nvPr/>
            </p:nvSpPr>
            <p:spPr bwMode="auto">
              <a:xfrm>
                <a:off x="4629151" y="1552576"/>
                <a:ext cx="71438" cy="42863"/>
              </a:xfrm>
              <a:custGeom>
                <a:avLst/>
                <a:gdLst>
                  <a:gd name="T0" fmla="*/ 45 w 45"/>
                  <a:gd name="T1" fmla="*/ 5 h 27"/>
                  <a:gd name="T2" fmla="*/ 45 w 45"/>
                  <a:gd name="T3" fmla="*/ 5 h 27"/>
                  <a:gd name="T4" fmla="*/ 41 w 45"/>
                  <a:gd name="T5" fmla="*/ 5 h 27"/>
                  <a:gd name="T6" fmla="*/ 41 w 45"/>
                  <a:gd name="T7" fmla="*/ 9 h 27"/>
                  <a:gd name="T8" fmla="*/ 41 w 45"/>
                  <a:gd name="T9" fmla="*/ 9 h 27"/>
                  <a:gd name="T10" fmla="*/ 36 w 45"/>
                  <a:gd name="T11" fmla="*/ 9 h 27"/>
                  <a:gd name="T12" fmla="*/ 31 w 45"/>
                  <a:gd name="T13" fmla="*/ 14 h 27"/>
                  <a:gd name="T14" fmla="*/ 31 w 45"/>
                  <a:gd name="T15" fmla="*/ 14 h 27"/>
                  <a:gd name="T16" fmla="*/ 31 w 45"/>
                  <a:gd name="T17" fmla="*/ 18 h 27"/>
                  <a:gd name="T18" fmla="*/ 31 w 45"/>
                  <a:gd name="T19" fmla="*/ 18 h 27"/>
                  <a:gd name="T20" fmla="*/ 27 w 45"/>
                  <a:gd name="T21" fmla="*/ 23 h 27"/>
                  <a:gd name="T22" fmla="*/ 27 w 45"/>
                  <a:gd name="T23" fmla="*/ 23 h 27"/>
                  <a:gd name="T24" fmla="*/ 27 w 45"/>
                  <a:gd name="T25" fmla="*/ 27 h 27"/>
                  <a:gd name="T26" fmla="*/ 22 w 45"/>
                  <a:gd name="T27" fmla="*/ 23 h 27"/>
                  <a:gd name="T28" fmla="*/ 18 w 45"/>
                  <a:gd name="T29" fmla="*/ 27 h 27"/>
                  <a:gd name="T30" fmla="*/ 18 w 45"/>
                  <a:gd name="T31" fmla="*/ 23 h 27"/>
                  <a:gd name="T32" fmla="*/ 18 w 45"/>
                  <a:gd name="T33" fmla="*/ 23 h 27"/>
                  <a:gd name="T34" fmla="*/ 13 w 45"/>
                  <a:gd name="T35" fmla="*/ 27 h 27"/>
                  <a:gd name="T36" fmla="*/ 9 w 45"/>
                  <a:gd name="T37" fmla="*/ 27 h 27"/>
                  <a:gd name="T38" fmla="*/ 9 w 45"/>
                  <a:gd name="T39" fmla="*/ 27 h 27"/>
                  <a:gd name="T40" fmla="*/ 4 w 45"/>
                  <a:gd name="T41" fmla="*/ 27 h 27"/>
                  <a:gd name="T42" fmla="*/ 4 w 45"/>
                  <a:gd name="T43" fmla="*/ 23 h 27"/>
                  <a:gd name="T44" fmla="*/ 4 w 45"/>
                  <a:gd name="T45" fmla="*/ 23 h 27"/>
                  <a:gd name="T46" fmla="*/ 4 w 45"/>
                  <a:gd name="T47" fmla="*/ 18 h 27"/>
                  <a:gd name="T48" fmla="*/ 0 w 45"/>
                  <a:gd name="T49" fmla="*/ 18 h 27"/>
                  <a:gd name="T50" fmla="*/ 0 w 45"/>
                  <a:gd name="T51" fmla="*/ 14 h 27"/>
                  <a:gd name="T52" fmla="*/ 0 w 45"/>
                  <a:gd name="T53" fmla="*/ 14 h 27"/>
                  <a:gd name="T54" fmla="*/ 4 w 45"/>
                  <a:gd name="T55" fmla="*/ 14 h 27"/>
                  <a:gd name="T56" fmla="*/ 0 w 45"/>
                  <a:gd name="T57" fmla="*/ 9 h 27"/>
                  <a:gd name="T58" fmla="*/ 0 w 45"/>
                  <a:gd name="T59" fmla="*/ 9 h 27"/>
                  <a:gd name="T60" fmla="*/ 0 w 45"/>
                  <a:gd name="T61" fmla="*/ 9 h 27"/>
                  <a:gd name="T62" fmla="*/ 4 w 45"/>
                  <a:gd name="T63" fmla="*/ 5 h 27"/>
                  <a:gd name="T64" fmla="*/ 4 w 45"/>
                  <a:gd name="T65" fmla="*/ 5 h 27"/>
                  <a:gd name="T66" fmla="*/ 13 w 45"/>
                  <a:gd name="T67" fmla="*/ 9 h 27"/>
                  <a:gd name="T68" fmla="*/ 13 w 45"/>
                  <a:gd name="T69" fmla="*/ 9 h 27"/>
                  <a:gd name="T70" fmla="*/ 18 w 45"/>
                  <a:gd name="T71" fmla="*/ 9 h 27"/>
                  <a:gd name="T72" fmla="*/ 18 w 45"/>
                  <a:gd name="T73" fmla="*/ 5 h 27"/>
                  <a:gd name="T74" fmla="*/ 22 w 45"/>
                  <a:gd name="T75" fmla="*/ 5 h 27"/>
                  <a:gd name="T76" fmla="*/ 31 w 45"/>
                  <a:gd name="T77" fmla="*/ 5 h 27"/>
                  <a:gd name="T78" fmla="*/ 36 w 45"/>
                  <a:gd name="T79" fmla="*/ 0 h 27"/>
                  <a:gd name="T80" fmla="*/ 36 w 45"/>
                  <a:gd name="T81" fmla="*/ 0 h 27"/>
                  <a:gd name="T82" fmla="*/ 36 w 45"/>
                  <a:gd name="T83" fmla="*/ 0 h 27"/>
                  <a:gd name="T84" fmla="*/ 41 w 45"/>
                  <a:gd name="T85" fmla="*/ 0 h 27"/>
                  <a:gd name="T86" fmla="*/ 45 w 45"/>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 h="27">
                    <a:moveTo>
                      <a:pt x="45" y="5"/>
                    </a:moveTo>
                    <a:lnTo>
                      <a:pt x="45" y="5"/>
                    </a:lnTo>
                    <a:lnTo>
                      <a:pt x="45" y="5"/>
                    </a:lnTo>
                    <a:lnTo>
                      <a:pt x="45" y="5"/>
                    </a:lnTo>
                    <a:lnTo>
                      <a:pt x="45" y="5"/>
                    </a:lnTo>
                    <a:lnTo>
                      <a:pt x="45" y="5"/>
                    </a:lnTo>
                    <a:lnTo>
                      <a:pt x="45" y="5"/>
                    </a:lnTo>
                    <a:lnTo>
                      <a:pt x="41" y="5"/>
                    </a:lnTo>
                    <a:lnTo>
                      <a:pt x="41" y="5"/>
                    </a:lnTo>
                    <a:lnTo>
                      <a:pt x="41" y="5"/>
                    </a:lnTo>
                    <a:lnTo>
                      <a:pt x="41" y="5"/>
                    </a:lnTo>
                    <a:lnTo>
                      <a:pt x="41" y="9"/>
                    </a:lnTo>
                    <a:lnTo>
                      <a:pt x="41" y="9"/>
                    </a:lnTo>
                    <a:lnTo>
                      <a:pt x="41" y="9"/>
                    </a:lnTo>
                    <a:lnTo>
                      <a:pt x="41" y="9"/>
                    </a:lnTo>
                    <a:lnTo>
                      <a:pt x="36" y="9"/>
                    </a:lnTo>
                    <a:lnTo>
                      <a:pt x="36" y="9"/>
                    </a:lnTo>
                    <a:lnTo>
                      <a:pt x="36" y="9"/>
                    </a:lnTo>
                    <a:lnTo>
                      <a:pt x="36" y="9"/>
                    </a:lnTo>
                    <a:lnTo>
                      <a:pt x="31" y="9"/>
                    </a:lnTo>
                    <a:lnTo>
                      <a:pt x="31" y="14"/>
                    </a:lnTo>
                    <a:lnTo>
                      <a:pt x="31" y="14"/>
                    </a:lnTo>
                    <a:lnTo>
                      <a:pt x="31" y="14"/>
                    </a:lnTo>
                    <a:lnTo>
                      <a:pt x="31" y="14"/>
                    </a:lnTo>
                    <a:lnTo>
                      <a:pt x="31" y="14"/>
                    </a:lnTo>
                    <a:lnTo>
                      <a:pt x="31" y="14"/>
                    </a:lnTo>
                    <a:lnTo>
                      <a:pt x="31" y="18"/>
                    </a:lnTo>
                    <a:lnTo>
                      <a:pt x="31" y="18"/>
                    </a:lnTo>
                    <a:lnTo>
                      <a:pt x="31" y="18"/>
                    </a:lnTo>
                    <a:lnTo>
                      <a:pt x="31" y="18"/>
                    </a:lnTo>
                    <a:lnTo>
                      <a:pt x="27" y="23"/>
                    </a:lnTo>
                    <a:lnTo>
                      <a:pt x="27" y="23"/>
                    </a:lnTo>
                    <a:lnTo>
                      <a:pt x="27" y="23"/>
                    </a:lnTo>
                    <a:lnTo>
                      <a:pt x="27" y="23"/>
                    </a:lnTo>
                    <a:lnTo>
                      <a:pt x="27" y="23"/>
                    </a:lnTo>
                    <a:lnTo>
                      <a:pt x="27" y="23"/>
                    </a:lnTo>
                    <a:lnTo>
                      <a:pt x="27" y="23"/>
                    </a:lnTo>
                    <a:lnTo>
                      <a:pt x="27" y="23"/>
                    </a:lnTo>
                    <a:lnTo>
                      <a:pt x="27" y="27"/>
                    </a:lnTo>
                    <a:lnTo>
                      <a:pt x="27" y="27"/>
                    </a:lnTo>
                    <a:lnTo>
                      <a:pt x="27" y="27"/>
                    </a:lnTo>
                    <a:lnTo>
                      <a:pt x="22" y="23"/>
                    </a:lnTo>
                    <a:lnTo>
                      <a:pt x="22" y="27"/>
                    </a:lnTo>
                    <a:lnTo>
                      <a:pt x="22" y="27"/>
                    </a:lnTo>
                    <a:lnTo>
                      <a:pt x="18" y="27"/>
                    </a:lnTo>
                    <a:lnTo>
                      <a:pt x="18" y="23"/>
                    </a:lnTo>
                    <a:lnTo>
                      <a:pt x="18" y="23"/>
                    </a:lnTo>
                    <a:lnTo>
                      <a:pt x="18" y="23"/>
                    </a:lnTo>
                    <a:lnTo>
                      <a:pt x="18" y="23"/>
                    </a:lnTo>
                    <a:lnTo>
                      <a:pt x="18" y="23"/>
                    </a:lnTo>
                    <a:lnTo>
                      <a:pt x="18" y="23"/>
                    </a:lnTo>
                    <a:lnTo>
                      <a:pt x="18" y="23"/>
                    </a:lnTo>
                    <a:lnTo>
                      <a:pt x="13" y="23"/>
                    </a:lnTo>
                    <a:lnTo>
                      <a:pt x="13" y="27"/>
                    </a:lnTo>
                    <a:lnTo>
                      <a:pt x="13" y="27"/>
                    </a:lnTo>
                    <a:lnTo>
                      <a:pt x="9" y="27"/>
                    </a:lnTo>
                    <a:lnTo>
                      <a:pt x="9" y="27"/>
                    </a:lnTo>
                    <a:lnTo>
                      <a:pt x="9" y="23"/>
                    </a:lnTo>
                    <a:lnTo>
                      <a:pt x="9" y="23"/>
                    </a:lnTo>
                    <a:lnTo>
                      <a:pt x="9" y="27"/>
                    </a:lnTo>
                    <a:lnTo>
                      <a:pt x="9" y="27"/>
                    </a:lnTo>
                    <a:lnTo>
                      <a:pt x="4" y="27"/>
                    </a:lnTo>
                    <a:lnTo>
                      <a:pt x="4" y="27"/>
                    </a:lnTo>
                    <a:lnTo>
                      <a:pt x="0" y="23"/>
                    </a:lnTo>
                    <a:lnTo>
                      <a:pt x="4" y="23"/>
                    </a:lnTo>
                    <a:lnTo>
                      <a:pt x="4" y="23"/>
                    </a:lnTo>
                    <a:lnTo>
                      <a:pt x="4" y="23"/>
                    </a:lnTo>
                    <a:lnTo>
                      <a:pt x="4" y="23"/>
                    </a:lnTo>
                    <a:lnTo>
                      <a:pt x="4" y="23"/>
                    </a:lnTo>
                    <a:lnTo>
                      <a:pt x="4" y="23"/>
                    </a:lnTo>
                    <a:lnTo>
                      <a:pt x="4" y="18"/>
                    </a:lnTo>
                    <a:lnTo>
                      <a:pt x="4" y="18"/>
                    </a:lnTo>
                    <a:lnTo>
                      <a:pt x="0" y="18"/>
                    </a:lnTo>
                    <a:lnTo>
                      <a:pt x="0" y="18"/>
                    </a:lnTo>
                    <a:lnTo>
                      <a:pt x="0" y="18"/>
                    </a:lnTo>
                    <a:lnTo>
                      <a:pt x="0" y="14"/>
                    </a:lnTo>
                    <a:lnTo>
                      <a:pt x="0" y="18"/>
                    </a:lnTo>
                    <a:lnTo>
                      <a:pt x="0" y="14"/>
                    </a:lnTo>
                    <a:lnTo>
                      <a:pt x="0" y="14"/>
                    </a:lnTo>
                    <a:lnTo>
                      <a:pt x="0" y="14"/>
                    </a:lnTo>
                    <a:lnTo>
                      <a:pt x="0" y="14"/>
                    </a:lnTo>
                    <a:lnTo>
                      <a:pt x="0" y="14"/>
                    </a:lnTo>
                    <a:lnTo>
                      <a:pt x="4" y="14"/>
                    </a:lnTo>
                    <a:lnTo>
                      <a:pt x="4" y="14"/>
                    </a:lnTo>
                    <a:lnTo>
                      <a:pt x="0" y="14"/>
                    </a:lnTo>
                    <a:lnTo>
                      <a:pt x="0" y="14"/>
                    </a:lnTo>
                    <a:lnTo>
                      <a:pt x="0" y="9"/>
                    </a:lnTo>
                    <a:lnTo>
                      <a:pt x="0" y="14"/>
                    </a:lnTo>
                    <a:lnTo>
                      <a:pt x="0" y="9"/>
                    </a:lnTo>
                    <a:lnTo>
                      <a:pt x="0" y="9"/>
                    </a:lnTo>
                    <a:lnTo>
                      <a:pt x="0" y="9"/>
                    </a:lnTo>
                    <a:lnTo>
                      <a:pt x="0" y="9"/>
                    </a:lnTo>
                    <a:lnTo>
                      <a:pt x="0" y="9"/>
                    </a:lnTo>
                    <a:lnTo>
                      <a:pt x="4" y="9"/>
                    </a:lnTo>
                    <a:lnTo>
                      <a:pt x="4" y="5"/>
                    </a:lnTo>
                    <a:lnTo>
                      <a:pt x="4" y="5"/>
                    </a:lnTo>
                    <a:lnTo>
                      <a:pt x="4" y="5"/>
                    </a:lnTo>
                    <a:lnTo>
                      <a:pt x="4" y="5"/>
                    </a:lnTo>
                    <a:lnTo>
                      <a:pt x="4" y="5"/>
                    </a:lnTo>
                    <a:lnTo>
                      <a:pt x="9" y="5"/>
                    </a:lnTo>
                    <a:lnTo>
                      <a:pt x="9" y="5"/>
                    </a:lnTo>
                    <a:lnTo>
                      <a:pt x="13" y="9"/>
                    </a:lnTo>
                    <a:lnTo>
                      <a:pt x="13" y="9"/>
                    </a:lnTo>
                    <a:lnTo>
                      <a:pt x="13" y="9"/>
                    </a:lnTo>
                    <a:lnTo>
                      <a:pt x="13" y="9"/>
                    </a:lnTo>
                    <a:lnTo>
                      <a:pt x="18" y="9"/>
                    </a:lnTo>
                    <a:lnTo>
                      <a:pt x="18" y="9"/>
                    </a:lnTo>
                    <a:lnTo>
                      <a:pt x="18" y="9"/>
                    </a:lnTo>
                    <a:lnTo>
                      <a:pt x="18" y="5"/>
                    </a:lnTo>
                    <a:lnTo>
                      <a:pt x="18" y="5"/>
                    </a:lnTo>
                    <a:lnTo>
                      <a:pt x="18" y="5"/>
                    </a:lnTo>
                    <a:lnTo>
                      <a:pt x="22" y="5"/>
                    </a:lnTo>
                    <a:lnTo>
                      <a:pt x="22" y="5"/>
                    </a:lnTo>
                    <a:lnTo>
                      <a:pt x="22" y="5"/>
                    </a:lnTo>
                    <a:lnTo>
                      <a:pt x="22" y="5"/>
                    </a:lnTo>
                    <a:lnTo>
                      <a:pt x="27" y="5"/>
                    </a:lnTo>
                    <a:lnTo>
                      <a:pt x="31" y="5"/>
                    </a:lnTo>
                    <a:lnTo>
                      <a:pt x="31" y="5"/>
                    </a:lnTo>
                    <a:lnTo>
                      <a:pt x="31" y="0"/>
                    </a:lnTo>
                    <a:lnTo>
                      <a:pt x="36" y="0"/>
                    </a:lnTo>
                    <a:lnTo>
                      <a:pt x="36" y="0"/>
                    </a:lnTo>
                    <a:lnTo>
                      <a:pt x="36" y="5"/>
                    </a:lnTo>
                    <a:lnTo>
                      <a:pt x="36" y="0"/>
                    </a:lnTo>
                    <a:lnTo>
                      <a:pt x="36" y="0"/>
                    </a:lnTo>
                    <a:lnTo>
                      <a:pt x="36" y="0"/>
                    </a:lnTo>
                    <a:lnTo>
                      <a:pt x="36" y="0"/>
                    </a:lnTo>
                    <a:lnTo>
                      <a:pt x="41" y="0"/>
                    </a:lnTo>
                    <a:lnTo>
                      <a:pt x="41" y="0"/>
                    </a:lnTo>
                    <a:lnTo>
                      <a:pt x="41" y="0"/>
                    </a:lnTo>
                    <a:lnTo>
                      <a:pt x="41" y="0"/>
                    </a:lnTo>
                    <a:lnTo>
                      <a:pt x="41" y="0"/>
                    </a:lnTo>
                    <a:lnTo>
                      <a:pt x="45" y="0"/>
                    </a:lnTo>
                    <a:lnTo>
                      <a:pt x="4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3" name="Freeform 154"/>
              <p:cNvSpPr>
                <a:spLocks noEditPoints="1"/>
              </p:cNvSpPr>
              <p:nvPr/>
            </p:nvSpPr>
            <p:spPr bwMode="auto">
              <a:xfrm>
                <a:off x="4572001" y="892176"/>
                <a:ext cx="250825" cy="409575"/>
              </a:xfrm>
              <a:custGeom>
                <a:avLst/>
                <a:gdLst>
                  <a:gd name="T0" fmla="*/ 104 w 158"/>
                  <a:gd name="T1" fmla="*/ 217 h 258"/>
                  <a:gd name="T2" fmla="*/ 99 w 158"/>
                  <a:gd name="T3" fmla="*/ 222 h 258"/>
                  <a:gd name="T4" fmla="*/ 99 w 158"/>
                  <a:gd name="T5" fmla="*/ 208 h 258"/>
                  <a:gd name="T6" fmla="*/ 140 w 158"/>
                  <a:gd name="T7" fmla="*/ 14 h 258"/>
                  <a:gd name="T8" fmla="*/ 144 w 158"/>
                  <a:gd name="T9" fmla="*/ 23 h 258"/>
                  <a:gd name="T10" fmla="*/ 149 w 158"/>
                  <a:gd name="T11" fmla="*/ 32 h 258"/>
                  <a:gd name="T12" fmla="*/ 153 w 158"/>
                  <a:gd name="T13" fmla="*/ 41 h 258"/>
                  <a:gd name="T14" fmla="*/ 149 w 158"/>
                  <a:gd name="T15" fmla="*/ 50 h 258"/>
                  <a:gd name="T16" fmla="*/ 149 w 158"/>
                  <a:gd name="T17" fmla="*/ 59 h 258"/>
                  <a:gd name="T18" fmla="*/ 135 w 158"/>
                  <a:gd name="T19" fmla="*/ 59 h 258"/>
                  <a:gd name="T20" fmla="*/ 135 w 158"/>
                  <a:gd name="T21" fmla="*/ 64 h 258"/>
                  <a:gd name="T22" fmla="*/ 126 w 158"/>
                  <a:gd name="T23" fmla="*/ 68 h 258"/>
                  <a:gd name="T24" fmla="*/ 126 w 158"/>
                  <a:gd name="T25" fmla="*/ 68 h 258"/>
                  <a:gd name="T26" fmla="*/ 126 w 158"/>
                  <a:gd name="T27" fmla="*/ 82 h 258"/>
                  <a:gd name="T28" fmla="*/ 113 w 158"/>
                  <a:gd name="T29" fmla="*/ 100 h 258"/>
                  <a:gd name="T30" fmla="*/ 104 w 158"/>
                  <a:gd name="T31" fmla="*/ 104 h 258"/>
                  <a:gd name="T32" fmla="*/ 95 w 158"/>
                  <a:gd name="T33" fmla="*/ 109 h 258"/>
                  <a:gd name="T34" fmla="*/ 90 w 158"/>
                  <a:gd name="T35" fmla="*/ 113 h 258"/>
                  <a:gd name="T36" fmla="*/ 86 w 158"/>
                  <a:gd name="T37" fmla="*/ 118 h 258"/>
                  <a:gd name="T38" fmla="*/ 81 w 158"/>
                  <a:gd name="T39" fmla="*/ 122 h 258"/>
                  <a:gd name="T40" fmla="*/ 81 w 158"/>
                  <a:gd name="T41" fmla="*/ 127 h 258"/>
                  <a:gd name="T42" fmla="*/ 77 w 158"/>
                  <a:gd name="T43" fmla="*/ 141 h 258"/>
                  <a:gd name="T44" fmla="*/ 77 w 158"/>
                  <a:gd name="T45" fmla="*/ 150 h 258"/>
                  <a:gd name="T46" fmla="*/ 86 w 158"/>
                  <a:gd name="T47" fmla="*/ 159 h 258"/>
                  <a:gd name="T48" fmla="*/ 99 w 158"/>
                  <a:gd name="T49" fmla="*/ 168 h 258"/>
                  <a:gd name="T50" fmla="*/ 95 w 158"/>
                  <a:gd name="T51" fmla="*/ 177 h 258"/>
                  <a:gd name="T52" fmla="*/ 86 w 158"/>
                  <a:gd name="T53" fmla="*/ 177 h 258"/>
                  <a:gd name="T54" fmla="*/ 72 w 158"/>
                  <a:gd name="T55" fmla="*/ 177 h 258"/>
                  <a:gd name="T56" fmla="*/ 81 w 158"/>
                  <a:gd name="T57" fmla="*/ 181 h 258"/>
                  <a:gd name="T58" fmla="*/ 95 w 158"/>
                  <a:gd name="T59" fmla="*/ 181 h 258"/>
                  <a:gd name="T60" fmla="*/ 95 w 158"/>
                  <a:gd name="T61" fmla="*/ 186 h 258"/>
                  <a:gd name="T62" fmla="*/ 72 w 158"/>
                  <a:gd name="T63" fmla="*/ 195 h 258"/>
                  <a:gd name="T64" fmla="*/ 72 w 158"/>
                  <a:gd name="T65" fmla="*/ 199 h 258"/>
                  <a:gd name="T66" fmla="*/ 72 w 158"/>
                  <a:gd name="T67" fmla="*/ 217 h 258"/>
                  <a:gd name="T68" fmla="*/ 67 w 158"/>
                  <a:gd name="T69" fmla="*/ 235 h 258"/>
                  <a:gd name="T70" fmla="*/ 49 w 158"/>
                  <a:gd name="T71" fmla="*/ 240 h 258"/>
                  <a:gd name="T72" fmla="*/ 45 w 158"/>
                  <a:gd name="T73" fmla="*/ 254 h 258"/>
                  <a:gd name="T74" fmla="*/ 27 w 158"/>
                  <a:gd name="T75" fmla="*/ 249 h 258"/>
                  <a:gd name="T76" fmla="*/ 22 w 158"/>
                  <a:gd name="T77" fmla="*/ 235 h 258"/>
                  <a:gd name="T78" fmla="*/ 18 w 158"/>
                  <a:gd name="T79" fmla="*/ 226 h 258"/>
                  <a:gd name="T80" fmla="*/ 4 w 158"/>
                  <a:gd name="T81" fmla="*/ 208 h 258"/>
                  <a:gd name="T82" fmla="*/ 0 w 158"/>
                  <a:gd name="T83" fmla="*/ 186 h 258"/>
                  <a:gd name="T84" fmla="*/ 9 w 158"/>
                  <a:gd name="T85" fmla="*/ 181 h 258"/>
                  <a:gd name="T86" fmla="*/ 13 w 158"/>
                  <a:gd name="T87" fmla="*/ 168 h 258"/>
                  <a:gd name="T88" fmla="*/ 13 w 158"/>
                  <a:gd name="T89" fmla="*/ 150 h 258"/>
                  <a:gd name="T90" fmla="*/ 18 w 158"/>
                  <a:gd name="T91" fmla="*/ 141 h 258"/>
                  <a:gd name="T92" fmla="*/ 9 w 158"/>
                  <a:gd name="T93" fmla="*/ 118 h 258"/>
                  <a:gd name="T94" fmla="*/ 13 w 158"/>
                  <a:gd name="T95" fmla="*/ 100 h 258"/>
                  <a:gd name="T96" fmla="*/ 31 w 158"/>
                  <a:gd name="T97" fmla="*/ 95 h 258"/>
                  <a:gd name="T98" fmla="*/ 36 w 158"/>
                  <a:gd name="T99" fmla="*/ 77 h 258"/>
                  <a:gd name="T100" fmla="*/ 45 w 158"/>
                  <a:gd name="T101" fmla="*/ 55 h 258"/>
                  <a:gd name="T102" fmla="*/ 63 w 158"/>
                  <a:gd name="T103" fmla="*/ 37 h 258"/>
                  <a:gd name="T104" fmla="*/ 63 w 158"/>
                  <a:gd name="T105" fmla="*/ 18 h 258"/>
                  <a:gd name="T106" fmla="*/ 81 w 158"/>
                  <a:gd name="T107" fmla="*/ 9 h 258"/>
                  <a:gd name="T108" fmla="*/ 104 w 158"/>
                  <a:gd name="T109" fmla="*/ 9 h 258"/>
                  <a:gd name="T110" fmla="*/ 108 w 158"/>
                  <a:gd name="T111" fmla="*/ 0 h 258"/>
                  <a:gd name="T112" fmla="*/ 122 w 158"/>
                  <a:gd name="T113"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8" h="258">
                    <a:moveTo>
                      <a:pt x="108" y="208"/>
                    </a:moveTo>
                    <a:lnTo>
                      <a:pt x="108" y="208"/>
                    </a:lnTo>
                    <a:lnTo>
                      <a:pt x="104" y="208"/>
                    </a:lnTo>
                    <a:lnTo>
                      <a:pt x="104" y="213"/>
                    </a:lnTo>
                    <a:lnTo>
                      <a:pt x="104" y="213"/>
                    </a:lnTo>
                    <a:lnTo>
                      <a:pt x="104" y="213"/>
                    </a:lnTo>
                    <a:lnTo>
                      <a:pt x="104" y="217"/>
                    </a:lnTo>
                    <a:lnTo>
                      <a:pt x="104" y="217"/>
                    </a:lnTo>
                    <a:lnTo>
                      <a:pt x="104" y="217"/>
                    </a:lnTo>
                    <a:lnTo>
                      <a:pt x="104" y="217"/>
                    </a:lnTo>
                    <a:lnTo>
                      <a:pt x="104" y="217"/>
                    </a:lnTo>
                    <a:lnTo>
                      <a:pt x="104" y="222"/>
                    </a:lnTo>
                    <a:lnTo>
                      <a:pt x="99" y="222"/>
                    </a:lnTo>
                    <a:lnTo>
                      <a:pt x="99" y="222"/>
                    </a:lnTo>
                    <a:lnTo>
                      <a:pt x="99" y="222"/>
                    </a:lnTo>
                    <a:lnTo>
                      <a:pt x="99" y="226"/>
                    </a:lnTo>
                    <a:lnTo>
                      <a:pt x="95" y="226"/>
                    </a:lnTo>
                    <a:lnTo>
                      <a:pt x="95" y="226"/>
                    </a:lnTo>
                    <a:lnTo>
                      <a:pt x="95" y="226"/>
                    </a:lnTo>
                    <a:lnTo>
                      <a:pt x="99" y="222"/>
                    </a:lnTo>
                    <a:lnTo>
                      <a:pt x="95" y="222"/>
                    </a:lnTo>
                    <a:lnTo>
                      <a:pt x="95" y="222"/>
                    </a:lnTo>
                    <a:lnTo>
                      <a:pt x="95" y="222"/>
                    </a:lnTo>
                    <a:lnTo>
                      <a:pt x="95" y="217"/>
                    </a:lnTo>
                    <a:lnTo>
                      <a:pt x="95" y="217"/>
                    </a:lnTo>
                    <a:lnTo>
                      <a:pt x="95" y="213"/>
                    </a:lnTo>
                    <a:lnTo>
                      <a:pt x="95" y="213"/>
                    </a:lnTo>
                    <a:lnTo>
                      <a:pt x="95" y="213"/>
                    </a:lnTo>
                    <a:lnTo>
                      <a:pt x="99" y="208"/>
                    </a:lnTo>
                    <a:lnTo>
                      <a:pt x="99" y="208"/>
                    </a:lnTo>
                    <a:lnTo>
                      <a:pt x="104" y="208"/>
                    </a:lnTo>
                    <a:lnTo>
                      <a:pt x="104" y="208"/>
                    </a:lnTo>
                    <a:lnTo>
                      <a:pt x="104" y="208"/>
                    </a:lnTo>
                    <a:lnTo>
                      <a:pt x="104" y="208"/>
                    </a:lnTo>
                    <a:lnTo>
                      <a:pt x="104" y="208"/>
                    </a:lnTo>
                    <a:lnTo>
                      <a:pt x="108" y="208"/>
                    </a:lnTo>
                    <a:moveTo>
                      <a:pt x="135" y="9"/>
                    </a:moveTo>
                    <a:lnTo>
                      <a:pt x="135" y="9"/>
                    </a:lnTo>
                    <a:lnTo>
                      <a:pt x="135" y="14"/>
                    </a:lnTo>
                    <a:lnTo>
                      <a:pt x="140" y="14"/>
                    </a:lnTo>
                    <a:lnTo>
                      <a:pt x="140" y="14"/>
                    </a:lnTo>
                    <a:lnTo>
                      <a:pt x="140" y="14"/>
                    </a:lnTo>
                    <a:lnTo>
                      <a:pt x="144" y="14"/>
                    </a:lnTo>
                    <a:lnTo>
                      <a:pt x="144" y="18"/>
                    </a:lnTo>
                    <a:lnTo>
                      <a:pt x="144" y="18"/>
                    </a:lnTo>
                    <a:lnTo>
                      <a:pt x="144" y="18"/>
                    </a:lnTo>
                    <a:lnTo>
                      <a:pt x="144" y="18"/>
                    </a:lnTo>
                    <a:lnTo>
                      <a:pt x="144" y="23"/>
                    </a:lnTo>
                    <a:lnTo>
                      <a:pt x="144" y="23"/>
                    </a:lnTo>
                    <a:lnTo>
                      <a:pt x="144" y="23"/>
                    </a:lnTo>
                    <a:lnTo>
                      <a:pt x="144" y="28"/>
                    </a:lnTo>
                    <a:lnTo>
                      <a:pt x="144" y="28"/>
                    </a:lnTo>
                    <a:lnTo>
                      <a:pt x="144" y="28"/>
                    </a:lnTo>
                    <a:lnTo>
                      <a:pt x="144" y="28"/>
                    </a:lnTo>
                    <a:lnTo>
                      <a:pt x="144" y="28"/>
                    </a:lnTo>
                    <a:lnTo>
                      <a:pt x="144" y="28"/>
                    </a:lnTo>
                    <a:lnTo>
                      <a:pt x="144" y="28"/>
                    </a:lnTo>
                    <a:lnTo>
                      <a:pt x="149" y="28"/>
                    </a:lnTo>
                    <a:lnTo>
                      <a:pt x="149" y="28"/>
                    </a:lnTo>
                    <a:lnTo>
                      <a:pt x="149" y="32"/>
                    </a:lnTo>
                    <a:lnTo>
                      <a:pt x="149" y="32"/>
                    </a:lnTo>
                    <a:lnTo>
                      <a:pt x="149" y="32"/>
                    </a:lnTo>
                    <a:lnTo>
                      <a:pt x="149" y="32"/>
                    </a:lnTo>
                    <a:lnTo>
                      <a:pt x="149" y="32"/>
                    </a:lnTo>
                    <a:lnTo>
                      <a:pt x="149" y="32"/>
                    </a:lnTo>
                    <a:lnTo>
                      <a:pt x="149" y="37"/>
                    </a:lnTo>
                    <a:lnTo>
                      <a:pt x="149" y="37"/>
                    </a:lnTo>
                    <a:lnTo>
                      <a:pt x="153" y="37"/>
                    </a:lnTo>
                    <a:lnTo>
                      <a:pt x="153" y="37"/>
                    </a:lnTo>
                    <a:lnTo>
                      <a:pt x="153" y="41"/>
                    </a:lnTo>
                    <a:lnTo>
                      <a:pt x="153" y="41"/>
                    </a:lnTo>
                    <a:lnTo>
                      <a:pt x="153" y="41"/>
                    </a:lnTo>
                    <a:lnTo>
                      <a:pt x="153" y="41"/>
                    </a:lnTo>
                    <a:lnTo>
                      <a:pt x="153" y="46"/>
                    </a:lnTo>
                    <a:lnTo>
                      <a:pt x="153" y="46"/>
                    </a:lnTo>
                    <a:lnTo>
                      <a:pt x="153" y="46"/>
                    </a:lnTo>
                    <a:lnTo>
                      <a:pt x="149" y="46"/>
                    </a:lnTo>
                    <a:lnTo>
                      <a:pt x="149" y="46"/>
                    </a:lnTo>
                    <a:lnTo>
                      <a:pt x="149" y="50"/>
                    </a:lnTo>
                    <a:lnTo>
                      <a:pt x="149" y="50"/>
                    </a:lnTo>
                    <a:lnTo>
                      <a:pt x="153" y="50"/>
                    </a:lnTo>
                    <a:lnTo>
                      <a:pt x="153" y="50"/>
                    </a:lnTo>
                    <a:lnTo>
                      <a:pt x="153" y="50"/>
                    </a:lnTo>
                    <a:lnTo>
                      <a:pt x="153" y="55"/>
                    </a:lnTo>
                    <a:lnTo>
                      <a:pt x="153" y="55"/>
                    </a:lnTo>
                    <a:lnTo>
                      <a:pt x="158" y="55"/>
                    </a:lnTo>
                    <a:lnTo>
                      <a:pt x="158" y="59"/>
                    </a:lnTo>
                    <a:lnTo>
                      <a:pt x="153" y="59"/>
                    </a:lnTo>
                    <a:lnTo>
                      <a:pt x="153" y="59"/>
                    </a:lnTo>
                    <a:lnTo>
                      <a:pt x="149" y="59"/>
                    </a:lnTo>
                    <a:lnTo>
                      <a:pt x="149" y="59"/>
                    </a:lnTo>
                    <a:lnTo>
                      <a:pt x="144" y="59"/>
                    </a:lnTo>
                    <a:lnTo>
                      <a:pt x="144" y="59"/>
                    </a:lnTo>
                    <a:lnTo>
                      <a:pt x="144" y="59"/>
                    </a:lnTo>
                    <a:lnTo>
                      <a:pt x="144" y="59"/>
                    </a:lnTo>
                    <a:lnTo>
                      <a:pt x="140" y="59"/>
                    </a:lnTo>
                    <a:lnTo>
                      <a:pt x="140" y="59"/>
                    </a:lnTo>
                    <a:lnTo>
                      <a:pt x="140" y="59"/>
                    </a:lnTo>
                    <a:lnTo>
                      <a:pt x="135" y="59"/>
                    </a:lnTo>
                    <a:lnTo>
                      <a:pt x="135" y="59"/>
                    </a:lnTo>
                    <a:lnTo>
                      <a:pt x="135" y="59"/>
                    </a:lnTo>
                    <a:lnTo>
                      <a:pt x="135" y="59"/>
                    </a:lnTo>
                    <a:lnTo>
                      <a:pt x="135" y="59"/>
                    </a:lnTo>
                    <a:lnTo>
                      <a:pt x="135" y="59"/>
                    </a:lnTo>
                    <a:lnTo>
                      <a:pt x="135" y="64"/>
                    </a:lnTo>
                    <a:lnTo>
                      <a:pt x="135" y="64"/>
                    </a:lnTo>
                    <a:lnTo>
                      <a:pt x="131" y="64"/>
                    </a:lnTo>
                    <a:lnTo>
                      <a:pt x="131" y="64"/>
                    </a:lnTo>
                    <a:lnTo>
                      <a:pt x="135" y="64"/>
                    </a:lnTo>
                    <a:lnTo>
                      <a:pt x="135" y="64"/>
                    </a:lnTo>
                    <a:lnTo>
                      <a:pt x="131" y="64"/>
                    </a:lnTo>
                    <a:lnTo>
                      <a:pt x="131" y="64"/>
                    </a:lnTo>
                    <a:lnTo>
                      <a:pt x="131" y="64"/>
                    </a:lnTo>
                    <a:lnTo>
                      <a:pt x="131" y="64"/>
                    </a:lnTo>
                    <a:lnTo>
                      <a:pt x="131" y="68"/>
                    </a:lnTo>
                    <a:lnTo>
                      <a:pt x="131" y="68"/>
                    </a:lnTo>
                    <a:lnTo>
                      <a:pt x="126" y="68"/>
                    </a:lnTo>
                    <a:lnTo>
                      <a:pt x="126" y="68"/>
                    </a:lnTo>
                    <a:lnTo>
                      <a:pt x="126" y="68"/>
                    </a:lnTo>
                    <a:lnTo>
                      <a:pt x="126" y="68"/>
                    </a:lnTo>
                    <a:lnTo>
                      <a:pt x="126" y="68"/>
                    </a:lnTo>
                    <a:lnTo>
                      <a:pt x="126" y="68"/>
                    </a:lnTo>
                    <a:lnTo>
                      <a:pt x="126" y="68"/>
                    </a:lnTo>
                    <a:lnTo>
                      <a:pt x="126" y="68"/>
                    </a:lnTo>
                    <a:lnTo>
                      <a:pt x="126" y="68"/>
                    </a:lnTo>
                    <a:lnTo>
                      <a:pt x="126" y="68"/>
                    </a:lnTo>
                    <a:lnTo>
                      <a:pt x="126" y="68"/>
                    </a:lnTo>
                    <a:lnTo>
                      <a:pt x="126" y="68"/>
                    </a:lnTo>
                    <a:lnTo>
                      <a:pt x="126" y="68"/>
                    </a:lnTo>
                    <a:lnTo>
                      <a:pt x="126" y="68"/>
                    </a:lnTo>
                    <a:lnTo>
                      <a:pt x="126" y="73"/>
                    </a:lnTo>
                    <a:lnTo>
                      <a:pt x="126" y="73"/>
                    </a:lnTo>
                    <a:lnTo>
                      <a:pt x="126" y="73"/>
                    </a:lnTo>
                    <a:lnTo>
                      <a:pt x="126" y="77"/>
                    </a:lnTo>
                    <a:lnTo>
                      <a:pt x="122" y="77"/>
                    </a:lnTo>
                    <a:lnTo>
                      <a:pt x="122" y="77"/>
                    </a:lnTo>
                    <a:lnTo>
                      <a:pt x="122" y="77"/>
                    </a:lnTo>
                    <a:lnTo>
                      <a:pt x="126" y="77"/>
                    </a:lnTo>
                    <a:lnTo>
                      <a:pt x="126" y="82"/>
                    </a:lnTo>
                    <a:lnTo>
                      <a:pt x="126" y="82"/>
                    </a:lnTo>
                    <a:lnTo>
                      <a:pt x="126" y="86"/>
                    </a:lnTo>
                    <a:lnTo>
                      <a:pt x="126" y="86"/>
                    </a:lnTo>
                    <a:lnTo>
                      <a:pt x="126" y="86"/>
                    </a:lnTo>
                    <a:lnTo>
                      <a:pt x="126" y="86"/>
                    </a:lnTo>
                    <a:lnTo>
                      <a:pt x="122" y="91"/>
                    </a:lnTo>
                    <a:lnTo>
                      <a:pt x="122" y="95"/>
                    </a:lnTo>
                    <a:lnTo>
                      <a:pt x="117" y="95"/>
                    </a:lnTo>
                    <a:lnTo>
                      <a:pt x="117" y="95"/>
                    </a:lnTo>
                    <a:lnTo>
                      <a:pt x="113" y="100"/>
                    </a:lnTo>
                    <a:lnTo>
                      <a:pt x="113" y="100"/>
                    </a:lnTo>
                    <a:lnTo>
                      <a:pt x="108" y="100"/>
                    </a:lnTo>
                    <a:lnTo>
                      <a:pt x="108" y="100"/>
                    </a:lnTo>
                    <a:lnTo>
                      <a:pt x="108" y="104"/>
                    </a:lnTo>
                    <a:lnTo>
                      <a:pt x="108" y="104"/>
                    </a:lnTo>
                    <a:lnTo>
                      <a:pt x="104" y="104"/>
                    </a:lnTo>
                    <a:lnTo>
                      <a:pt x="104" y="104"/>
                    </a:lnTo>
                    <a:lnTo>
                      <a:pt x="104" y="104"/>
                    </a:lnTo>
                    <a:lnTo>
                      <a:pt x="104" y="104"/>
                    </a:lnTo>
                    <a:lnTo>
                      <a:pt x="104" y="104"/>
                    </a:lnTo>
                    <a:lnTo>
                      <a:pt x="104" y="104"/>
                    </a:lnTo>
                    <a:lnTo>
                      <a:pt x="99" y="104"/>
                    </a:lnTo>
                    <a:lnTo>
                      <a:pt x="99" y="109"/>
                    </a:lnTo>
                    <a:lnTo>
                      <a:pt x="95" y="109"/>
                    </a:lnTo>
                    <a:lnTo>
                      <a:pt x="95" y="109"/>
                    </a:lnTo>
                    <a:lnTo>
                      <a:pt x="95" y="109"/>
                    </a:lnTo>
                    <a:lnTo>
                      <a:pt x="95" y="109"/>
                    </a:lnTo>
                    <a:lnTo>
                      <a:pt x="95" y="109"/>
                    </a:lnTo>
                    <a:lnTo>
                      <a:pt x="95" y="109"/>
                    </a:lnTo>
                    <a:lnTo>
                      <a:pt x="95" y="109"/>
                    </a:lnTo>
                    <a:lnTo>
                      <a:pt x="95" y="109"/>
                    </a:lnTo>
                    <a:lnTo>
                      <a:pt x="95" y="109"/>
                    </a:lnTo>
                    <a:lnTo>
                      <a:pt x="95" y="109"/>
                    </a:lnTo>
                    <a:lnTo>
                      <a:pt x="90" y="113"/>
                    </a:lnTo>
                    <a:lnTo>
                      <a:pt x="90" y="113"/>
                    </a:lnTo>
                    <a:lnTo>
                      <a:pt x="90" y="113"/>
                    </a:lnTo>
                    <a:lnTo>
                      <a:pt x="90" y="113"/>
                    </a:lnTo>
                    <a:lnTo>
                      <a:pt x="90" y="113"/>
                    </a:lnTo>
                    <a:lnTo>
                      <a:pt x="90" y="113"/>
                    </a:lnTo>
                    <a:lnTo>
                      <a:pt x="90" y="113"/>
                    </a:lnTo>
                    <a:lnTo>
                      <a:pt x="90" y="113"/>
                    </a:lnTo>
                    <a:lnTo>
                      <a:pt x="90" y="113"/>
                    </a:lnTo>
                    <a:lnTo>
                      <a:pt x="90" y="118"/>
                    </a:lnTo>
                    <a:lnTo>
                      <a:pt x="86" y="118"/>
                    </a:lnTo>
                    <a:lnTo>
                      <a:pt x="86" y="113"/>
                    </a:lnTo>
                    <a:lnTo>
                      <a:pt x="86" y="113"/>
                    </a:lnTo>
                    <a:lnTo>
                      <a:pt x="86" y="113"/>
                    </a:lnTo>
                    <a:lnTo>
                      <a:pt x="86" y="113"/>
                    </a:lnTo>
                    <a:lnTo>
                      <a:pt x="86" y="113"/>
                    </a:lnTo>
                    <a:lnTo>
                      <a:pt x="86" y="113"/>
                    </a:lnTo>
                    <a:lnTo>
                      <a:pt x="86" y="118"/>
                    </a:lnTo>
                    <a:lnTo>
                      <a:pt x="86" y="118"/>
                    </a:lnTo>
                    <a:lnTo>
                      <a:pt x="86" y="118"/>
                    </a:lnTo>
                    <a:lnTo>
                      <a:pt x="86" y="118"/>
                    </a:lnTo>
                    <a:lnTo>
                      <a:pt x="86" y="118"/>
                    </a:lnTo>
                    <a:lnTo>
                      <a:pt x="86" y="118"/>
                    </a:lnTo>
                    <a:lnTo>
                      <a:pt x="86" y="118"/>
                    </a:lnTo>
                    <a:lnTo>
                      <a:pt x="86" y="118"/>
                    </a:lnTo>
                    <a:lnTo>
                      <a:pt x="86" y="122"/>
                    </a:lnTo>
                    <a:lnTo>
                      <a:pt x="81" y="122"/>
                    </a:lnTo>
                    <a:lnTo>
                      <a:pt x="81" y="122"/>
                    </a:lnTo>
                    <a:lnTo>
                      <a:pt x="81" y="122"/>
                    </a:lnTo>
                    <a:lnTo>
                      <a:pt x="81" y="122"/>
                    </a:lnTo>
                    <a:lnTo>
                      <a:pt x="81" y="122"/>
                    </a:lnTo>
                    <a:lnTo>
                      <a:pt x="77" y="122"/>
                    </a:lnTo>
                    <a:lnTo>
                      <a:pt x="77" y="122"/>
                    </a:lnTo>
                    <a:lnTo>
                      <a:pt x="81" y="122"/>
                    </a:lnTo>
                    <a:lnTo>
                      <a:pt x="81" y="127"/>
                    </a:lnTo>
                    <a:lnTo>
                      <a:pt x="81" y="127"/>
                    </a:lnTo>
                    <a:lnTo>
                      <a:pt x="81" y="127"/>
                    </a:lnTo>
                    <a:lnTo>
                      <a:pt x="81" y="127"/>
                    </a:lnTo>
                    <a:lnTo>
                      <a:pt x="81" y="131"/>
                    </a:lnTo>
                    <a:lnTo>
                      <a:pt x="81" y="131"/>
                    </a:lnTo>
                    <a:lnTo>
                      <a:pt x="81" y="131"/>
                    </a:lnTo>
                    <a:lnTo>
                      <a:pt x="81" y="136"/>
                    </a:lnTo>
                    <a:lnTo>
                      <a:pt x="81" y="136"/>
                    </a:lnTo>
                    <a:lnTo>
                      <a:pt x="81" y="136"/>
                    </a:lnTo>
                    <a:lnTo>
                      <a:pt x="81" y="136"/>
                    </a:lnTo>
                    <a:lnTo>
                      <a:pt x="77" y="136"/>
                    </a:lnTo>
                    <a:lnTo>
                      <a:pt x="77" y="136"/>
                    </a:lnTo>
                    <a:lnTo>
                      <a:pt x="77" y="141"/>
                    </a:lnTo>
                    <a:lnTo>
                      <a:pt x="77" y="141"/>
                    </a:lnTo>
                    <a:lnTo>
                      <a:pt x="77" y="141"/>
                    </a:lnTo>
                    <a:lnTo>
                      <a:pt x="77" y="141"/>
                    </a:lnTo>
                    <a:lnTo>
                      <a:pt x="77" y="145"/>
                    </a:lnTo>
                    <a:lnTo>
                      <a:pt x="77" y="145"/>
                    </a:lnTo>
                    <a:lnTo>
                      <a:pt x="77" y="145"/>
                    </a:lnTo>
                    <a:lnTo>
                      <a:pt x="77" y="145"/>
                    </a:lnTo>
                    <a:lnTo>
                      <a:pt x="77" y="145"/>
                    </a:lnTo>
                    <a:lnTo>
                      <a:pt x="77" y="150"/>
                    </a:lnTo>
                    <a:lnTo>
                      <a:pt x="77" y="150"/>
                    </a:lnTo>
                    <a:lnTo>
                      <a:pt x="81" y="154"/>
                    </a:lnTo>
                    <a:lnTo>
                      <a:pt x="81" y="154"/>
                    </a:lnTo>
                    <a:lnTo>
                      <a:pt x="81" y="154"/>
                    </a:lnTo>
                    <a:lnTo>
                      <a:pt x="81" y="159"/>
                    </a:lnTo>
                    <a:lnTo>
                      <a:pt x="81" y="159"/>
                    </a:lnTo>
                    <a:lnTo>
                      <a:pt x="81" y="159"/>
                    </a:lnTo>
                    <a:lnTo>
                      <a:pt x="86" y="159"/>
                    </a:lnTo>
                    <a:lnTo>
                      <a:pt x="86" y="159"/>
                    </a:lnTo>
                    <a:lnTo>
                      <a:pt x="86" y="159"/>
                    </a:lnTo>
                    <a:lnTo>
                      <a:pt x="86" y="159"/>
                    </a:lnTo>
                    <a:lnTo>
                      <a:pt x="86" y="159"/>
                    </a:lnTo>
                    <a:lnTo>
                      <a:pt x="90" y="159"/>
                    </a:lnTo>
                    <a:lnTo>
                      <a:pt x="90" y="159"/>
                    </a:lnTo>
                    <a:lnTo>
                      <a:pt x="90" y="159"/>
                    </a:lnTo>
                    <a:lnTo>
                      <a:pt x="95" y="163"/>
                    </a:lnTo>
                    <a:lnTo>
                      <a:pt x="95" y="163"/>
                    </a:lnTo>
                    <a:lnTo>
                      <a:pt x="95" y="163"/>
                    </a:lnTo>
                    <a:lnTo>
                      <a:pt x="95" y="168"/>
                    </a:lnTo>
                    <a:lnTo>
                      <a:pt x="99" y="168"/>
                    </a:lnTo>
                    <a:lnTo>
                      <a:pt x="99" y="168"/>
                    </a:lnTo>
                    <a:lnTo>
                      <a:pt x="99" y="168"/>
                    </a:lnTo>
                    <a:lnTo>
                      <a:pt x="104" y="168"/>
                    </a:lnTo>
                    <a:lnTo>
                      <a:pt x="104" y="168"/>
                    </a:lnTo>
                    <a:lnTo>
                      <a:pt x="104" y="172"/>
                    </a:lnTo>
                    <a:lnTo>
                      <a:pt x="104" y="172"/>
                    </a:lnTo>
                    <a:lnTo>
                      <a:pt x="104" y="172"/>
                    </a:lnTo>
                    <a:lnTo>
                      <a:pt x="99" y="177"/>
                    </a:lnTo>
                    <a:lnTo>
                      <a:pt x="99" y="177"/>
                    </a:lnTo>
                    <a:lnTo>
                      <a:pt x="99" y="177"/>
                    </a:lnTo>
                    <a:lnTo>
                      <a:pt x="95" y="177"/>
                    </a:lnTo>
                    <a:lnTo>
                      <a:pt x="95" y="177"/>
                    </a:lnTo>
                    <a:lnTo>
                      <a:pt x="95" y="181"/>
                    </a:lnTo>
                    <a:lnTo>
                      <a:pt x="95" y="181"/>
                    </a:lnTo>
                    <a:lnTo>
                      <a:pt x="95" y="181"/>
                    </a:lnTo>
                    <a:lnTo>
                      <a:pt x="90" y="181"/>
                    </a:lnTo>
                    <a:lnTo>
                      <a:pt x="90" y="181"/>
                    </a:lnTo>
                    <a:lnTo>
                      <a:pt x="86" y="181"/>
                    </a:lnTo>
                    <a:lnTo>
                      <a:pt x="86" y="177"/>
                    </a:lnTo>
                    <a:lnTo>
                      <a:pt x="86" y="177"/>
                    </a:lnTo>
                    <a:lnTo>
                      <a:pt x="86" y="177"/>
                    </a:lnTo>
                    <a:lnTo>
                      <a:pt x="86" y="177"/>
                    </a:lnTo>
                    <a:lnTo>
                      <a:pt x="86" y="177"/>
                    </a:lnTo>
                    <a:lnTo>
                      <a:pt x="86" y="177"/>
                    </a:lnTo>
                    <a:lnTo>
                      <a:pt x="81" y="177"/>
                    </a:lnTo>
                    <a:lnTo>
                      <a:pt x="81" y="177"/>
                    </a:lnTo>
                    <a:lnTo>
                      <a:pt x="77" y="177"/>
                    </a:lnTo>
                    <a:lnTo>
                      <a:pt x="77" y="177"/>
                    </a:lnTo>
                    <a:lnTo>
                      <a:pt x="77" y="177"/>
                    </a:lnTo>
                    <a:lnTo>
                      <a:pt x="72" y="177"/>
                    </a:lnTo>
                    <a:lnTo>
                      <a:pt x="72" y="177"/>
                    </a:lnTo>
                    <a:lnTo>
                      <a:pt x="72" y="177"/>
                    </a:lnTo>
                    <a:lnTo>
                      <a:pt x="72" y="177"/>
                    </a:lnTo>
                    <a:lnTo>
                      <a:pt x="67" y="177"/>
                    </a:lnTo>
                    <a:lnTo>
                      <a:pt x="63" y="177"/>
                    </a:lnTo>
                    <a:lnTo>
                      <a:pt x="67" y="181"/>
                    </a:lnTo>
                    <a:lnTo>
                      <a:pt x="72" y="177"/>
                    </a:lnTo>
                    <a:lnTo>
                      <a:pt x="72" y="181"/>
                    </a:lnTo>
                    <a:lnTo>
                      <a:pt x="77" y="181"/>
                    </a:lnTo>
                    <a:lnTo>
                      <a:pt x="77" y="181"/>
                    </a:lnTo>
                    <a:lnTo>
                      <a:pt x="81" y="181"/>
                    </a:lnTo>
                    <a:lnTo>
                      <a:pt x="81" y="181"/>
                    </a:lnTo>
                    <a:lnTo>
                      <a:pt x="81" y="181"/>
                    </a:lnTo>
                    <a:lnTo>
                      <a:pt x="86" y="181"/>
                    </a:lnTo>
                    <a:lnTo>
                      <a:pt x="86" y="181"/>
                    </a:lnTo>
                    <a:lnTo>
                      <a:pt x="90" y="181"/>
                    </a:lnTo>
                    <a:lnTo>
                      <a:pt x="90" y="181"/>
                    </a:lnTo>
                    <a:lnTo>
                      <a:pt x="90" y="181"/>
                    </a:lnTo>
                    <a:lnTo>
                      <a:pt x="95" y="181"/>
                    </a:lnTo>
                    <a:lnTo>
                      <a:pt x="95" y="181"/>
                    </a:lnTo>
                    <a:lnTo>
                      <a:pt x="95" y="181"/>
                    </a:lnTo>
                    <a:lnTo>
                      <a:pt x="95" y="181"/>
                    </a:lnTo>
                    <a:lnTo>
                      <a:pt x="95" y="181"/>
                    </a:lnTo>
                    <a:lnTo>
                      <a:pt x="99" y="181"/>
                    </a:lnTo>
                    <a:lnTo>
                      <a:pt x="99" y="181"/>
                    </a:lnTo>
                    <a:lnTo>
                      <a:pt x="99" y="181"/>
                    </a:lnTo>
                    <a:lnTo>
                      <a:pt x="99" y="181"/>
                    </a:lnTo>
                    <a:lnTo>
                      <a:pt x="95" y="181"/>
                    </a:lnTo>
                    <a:lnTo>
                      <a:pt x="95" y="186"/>
                    </a:lnTo>
                    <a:lnTo>
                      <a:pt x="95" y="186"/>
                    </a:lnTo>
                    <a:lnTo>
                      <a:pt x="95" y="186"/>
                    </a:lnTo>
                    <a:lnTo>
                      <a:pt x="90" y="186"/>
                    </a:lnTo>
                    <a:lnTo>
                      <a:pt x="90" y="186"/>
                    </a:lnTo>
                    <a:lnTo>
                      <a:pt x="90" y="190"/>
                    </a:lnTo>
                    <a:lnTo>
                      <a:pt x="86" y="186"/>
                    </a:lnTo>
                    <a:lnTo>
                      <a:pt x="86" y="190"/>
                    </a:lnTo>
                    <a:lnTo>
                      <a:pt x="86" y="190"/>
                    </a:lnTo>
                    <a:lnTo>
                      <a:pt x="81" y="190"/>
                    </a:lnTo>
                    <a:lnTo>
                      <a:pt x="81" y="195"/>
                    </a:lnTo>
                    <a:lnTo>
                      <a:pt x="77" y="195"/>
                    </a:lnTo>
                    <a:lnTo>
                      <a:pt x="72" y="195"/>
                    </a:lnTo>
                    <a:lnTo>
                      <a:pt x="67" y="195"/>
                    </a:lnTo>
                    <a:lnTo>
                      <a:pt x="67" y="195"/>
                    </a:lnTo>
                    <a:lnTo>
                      <a:pt x="67" y="195"/>
                    </a:lnTo>
                    <a:lnTo>
                      <a:pt x="67" y="195"/>
                    </a:lnTo>
                    <a:lnTo>
                      <a:pt x="72" y="195"/>
                    </a:lnTo>
                    <a:lnTo>
                      <a:pt x="72" y="195"/>
                    </a:lnTo>
                    <a:lnTo>
                      <a:pt x="77" y="195"/>
                    </a:lnTo>
                    <a:lnTo>
                      <a:pt x="77" y="195"/>
                    </a:lnTo>
                    <a:lnTo>
                      <a:pt x="77" y="199"/>
                    </a:lnTo>
                    <a:lnTo>
                      <a:pt x="72" y="199"/>
                    </a:lnTo>
                    <a:lnTo>
                      <a:pt x="77" y="199"/>
                    </a:lnTo>
                    <a:lnTo>
                      <a:pt x="77" y="204"/>
                    </a:lnTo>
                    <a:lnTo>
                      <a:pt x="72" y="204"/>
                    </a:lnTo>
                    <a:lnTo>
                      <a:pt x="77" y="208"/>
                    </a:lnTo>
                    <a:lnTo>
                      <a:pt x="72" y="208"/>
                    </a:lnTo>
                    <a:lnTo>
                      <a:pt x="72" y="208"/>
                    </a:lnTo>
                    <a:lnTo>
                      <a:pt x="72" y="213"/>
                    </a:lnTo>
                    <a:lnTo>
                      <a:pt x="72" y="213"/>
                    </a:lnTo>
                    <a:lnTo>
                      <a:pt x="72" y="213"/>
                    </a:lnTo>
                    <a:lnTo>
                      <a:pt x="72" y="217"/>
                    </a:lnTo>
                    <a:lnTo>
                      <a:pt x="72" y="217"/>
                    </a:lnTo>
                    <a:lnTo>
                      <a:pt x="72" y="222"/>
                    </a:lnTo>
                    <a:lnTo>
                      <a:pt x="72" y="222"/>
                    </a:lnTo>
                    <a:lnTo>
                      <a:pt x="72" y="222"/>
                    </a:lnTo>
                    <a:lnTo>
                      <a:pt x="72" y="222"/>
                    </a:lnTo>
                    <a:lnTo>
                      <a:pt x="72" y="226"/>
                    </a:lnTo>
                    <a:lnTo>
                      <a:pt x="72" y="226"/>
                    </a:lnTo>
                    <a:lnTo>
                      <a:pt x="72" y="231"/>
                    </a:lnTo>
                    <a:lnTo>
                      <a:pt x="67" y="231"/>
                    </a:lnTo>
                    <a:lnTo>
                      <a:pt x="67" y="235"/>
                    </a:lnTo>
                    <a:lnTo>
                      <a:pt x="67" y="240"/>
                    </a:lnTo>
                    <a:lnTo>
                      <a:pt x="67" y="240"/>
                    </a:lnTo>
                    <a:lnTo>
                      <a:pt x="63" y="240"/>
                    </a:lnTo>
                    <a:lnTo>
                      <a:pt x="63" y="240"/>
                    </a:lnTo>
                    <a:lnTo>
                      <a:pt x="63" y="240"/>
                    </a:lnTo>
                    <a:lnTo>
                      <a:pt x="58" y="240"/>
                    </a:lnTo>
                    <a:lnTo>
                      <a:pt x="58" y="240"/>
                    </a:lnTo>
                    <a:lnTo>
                      <a:pt x="54" y="240"/>
                    </a:lnTo>
                    <a:lnTo>
                      <a:pt x="49" y="240"/>
                    </a:lnTo>
                    <a:lnTo>
                      <a:pt x="49" y="240"/>
                    </a:lnTo>
                    <a:lnTo>
                      <a:pt x="49" y="245"/>
                    </a:lnTo>
                    <a:lnTo>
                      <a:pt x="49" y="245"/>
                    </a:lnTo>
                    <a:lnTo>
                      <a:pt x="45" y="245"/>
                    </a:lnTo>
                    <a:lnTo>
                      <a:pt x="45" y="245"/>
                    </a:lnTo>
                    <a:lnTo>
                      <a:pt x="45" y="245"/>
                    </a:lnTo>
                    <a:lnTo>
                      <a:pt x="45" y="245"/>
                    </a:lnTo>
                    <a:lnTo>
                      <a:pt x="40" y="249"/>
                    </a:lnTo>
                    <a:lnTo>
                      <a:pt x="40" y="249"/>
                    </a:lnTo>
                    <a:lnTo>
                      <a:pt x="45" y="249"/>
                    </a:lnTo>
                    <a:lnTo>
                      <a:pt x="45" y="254"/>
                    </a:lnTo>
                    <a:lnTo>
                      <a:pt x="40" y="254"/>
                    </a:lnTo>
                    <a:lnTo>
                      <a:pt x="40" y="254"/>
                    </a:lnTo>
                    <a:lnTo>
                      <a:pt x="36" y="254"/>
                    </a:lnTo>
                    <a:lnTo>
                      <a:pt x="31" y="258"/>
                    </a:lnTo>
                    <a:lnTo>
                      <a:pt x="22" y="254"/>
                    </a:lnTo>
                    <a:lnTo>
                      <a:pt x="22" y="254"/>
                    </a:lnTo>
                    <a:lnTo>
                      <a:pt x="22" y="254"/>
                    </a:lnTo>
                    <a:lnTo>
                      <a:pt x="27" y="249"/>
                    </a:lnTo>
                    <a:lnTo>
                      <a:pt x="27" y="249"/>
                    </a:lnTo>
                    <a:lnTo>
                      <a:pt x="27" y="249"/>
                    </a:lnTo>
                    <a:lnTo>
                      <a:pt x="22" y="249"/>
                    </a:lnTo>
                    <a:lnTo>
                      <a:pt x="22" y="245"/>
                    </a:lnTo>
                    <a:lnTo>
                      <a:pt x="18" y="240"/>
                    </a:lnTo>
                    <a:lnTo>
                      <a:pt x="18" y="240"/>
                    </a:lnTo>
                    <a:lnTo>
                      <a:pt x="18" y="240"/>
                    </a:lnTo>
                    <a:lnTo>
                      <a:pt x="18" y="240"/>
                    </a:lnTo>
                    <a:lnTo>
                      <a:pt x="22" y="240"/>
                    </a:lnTo>
                    <a:lnTo>
                      <a:pt x="22" y="240"/>
                    </a:lnTo>
                    <a:lnTo>
                      <a:pt x="22" y="240"/>
                    </a:lnTo>
                    <a:lnTo>
                      <a:pt x="22" y="235"/>
                    </a:lnTo>
                    <a:lnTo>
                      <a:pt x="22" y="235"/>
                    </a:lnTo>
                    <a:lnTo>
                      <a:pt x="22" y="235"/>
                    </a:lnTo>
                    <a:lnTo>
                      <a:pt x="22" y="235"/>
                    </a:lnTo>
                    <a:lnTo>
                      <a:pt x="22" y="235"/>
                    </a:lnTo>
                    <a:lnTo>
                      <a:pt x="22" y="235"/>
                    </a:lnTo>
                    <a:lnTo>
                      <a:pt x="22" y="231"/>
                    </a:lnTo>
                    <a:lnTo>
                      <a:pt x="22" y="231"/>
                    </a:lnTo>
                    <a:lnTo>
                      <a:pt x="22" y="231"/>
                    </a:lnTo>
                    <a:lnTo>
                      <a:pt x="18" y="226"/>
                    </a:lnTo>
                    <a:lnTo>
                      <a:pt x="18" y="226"/>
                    </a:lnTo>
                    <a:lnTo>
                      <a:pt x="13" y="222"/>
                    </a:lnTo>
                    <a:lnTo>
                      <a:pt x="13" y="217"/>
                    </a:lnTo>
                    <a:lnTo>
                      <a:pt x="9" y="217"/>
                    </a:lnTo>
                    <a:lnTo>
                      <a:pt x="9" y="217"/>
                    </a:lnTo>
                    <a:lnTo>
                      <a:pt x="9" y="213"/>
                    </a:lnTo>
                    <a:lnTo>
                      <a:pt x="9" y="213"/>
                    </a:lnTo>
                    <a:lnTo>
                      <a:pt x="9" y="213"/>
                    </a:lnTo>
                    <a:lnTo>
                      <a:pt x="9" y="213"/>
                    </a:lnTo>
                    <a:lnTo>
                      <a:pt x="9" y="208"/>
                    </a:lnTo>
                    <a:lnTo>
                      <a:pt x="4" y="208"/>
                    </a:lnTo>
                    <a:lnTo>
                      <a:pt x="4" y="204"/>
                    </a:lnTo>
                    <a:lnTo>
                      <a:pt x="4" y="199"/>
                    </a:lnTo>
                    <a:lnTo>
                      <a:pt x="0" y="199"/>
                    </a:lnTo>
                    <a:lnTo>
                      <a:pt x="0" y="199"/>
                    </a:lnTo>
                    <a:lnTo>
                      <a:pt x="0" y="199"/>
                    </a:lnTo>
                    <a:lnTo>
                      <a:pt x="0" y="199"/>
                    </a:lnTo>
                    <a:lnTo>
                      <a:pt x="0" y="195"/>
                    </a:lnTo>
                    <a:lnTo>
                      <a:pt x="0" y="190"/>
                    </a:lnTo>
                    <a:lnTo>
                      <a:pt x="0" y="190"/>
                    </a:lnTo>
                    <a:lnTo>
                      <a:pt x="0" y="186"/>
                    </a:lnTo>
                    <a:lnTo>
                      <a:pt x="0" y="186"/>
                    </a:lnTo>
                    <a:lnTo>
                      <a:pt x="0" y="186"/>
                    </a:lnTo>
                    <a:lnTo>
                      <a:pt x="0" y="186"/>
                    </a:lnTo>
                    <a:lnTo>
                      <a:pt x="4" y="186"/>
                    </a:lnTo>
                    <a:lnTo>
                      <a:pt x="4" y="190"/>
                    </a:lnTo>
                    <a:lnTo>
                      <a:pt x="4" y="190"/>
                    </a:lnTo>
                    <a:lnTo>
                      <a:pt x="4" y="190"/>
                    </a:lnTo>
                    <a:lnTo>
                      <a:pt x="9" y="186"/>
                    </a:lnTo>
                    <a:lnTo>
                      <a:pt x="9" y="186"/>
                    </a:lnTo>
                    <a:lnTo>
                      <a:pt x="9" y="181"/>
                    </a:lnTo>
                    <a:lnTo>
                      <a:pt x="9" y="181"/>
                    </a:lnTo>
                    <a:lnTo>
                      <a:pt x="4" y="177"/>
                    </a:lnTo>
                    <a:lnTo>
                      <a:pt x="4" y="177"/>
                    </a:lnTo>
                    <a:lnTo>
                      <a:pt x="9" y="177"/>
                    </a:lnTo>
                    <a:lnTo>
                      <a:pt x="9" y="172"/>
                    </a:lnTo>
                    <a:lnTo>
                      <a:pt x="9" y="172"/>
                    </a:lnTo>
                    <a:lnTo>
                      <a:pt x="9" y="172"/>
                    </a:lnTo>
                    <a:lnTo>
                      <a:pt x="13" y="172"/>
                    </a:lnTo>
                    <a:lnTo>
                      <a:pt x="13" y="172"/>
                    </a:lnTo>
                    <a:lnTo>
                      <a:pt x="13" y="168"/>
                    </a:lnTo>
                    <a:lnTo>
                      <a:pt x="13" y="168"/>
                    </a:lnTo>
                    <a:lnTo>
                      <a:pt x="18" y="168"/>
                    </a:lnTo>
                    <a:lnTo>
                      <a:pt x="18" y="163"/>
                    </a:lnTo>
                    <a:lnTo>
                      <a:pt x="18" y="163"/>
                    </a:lnTo>
                    <a:lnTo>
                      <a:pt x="18" y="163"/>
                    </a:lnTo>
                    <a:lnTo>
                      <a:pt x="18" y="159"/>
                    </a:lnTo>
                    <a:lnTo>
                      <a:pt x="18" y="159"/>
                    </a:lnTo>
                    <a:lnTo>
                      <a:pt x="18" y="154"/>
                    </a:lnTo>
                    <a:lnTo>
                      <a:pt x="13" y="154"/>
                    </a:lnTo>
                    <a:lnTo>
                      <a:pt x="13" y="150"/>
                    </a:lnTo>
                    <a:lnTo>
                      <a:pt x="13" y="150"/>
                    </a:lnTo>
                    <a:lnTo>
                      <a:pt x="18" y="150"/>
                    </a:lnTo>
                    <a:lnTo>
                      <a:pt x="18" y="150"/>
                    </a:lnTo>
                    <a:lnTo>
                      <a:pt x="18" y="150"/>
                    </a:lnTo>
                    <a:lnTo>
                      <a:pt x="18" y="150"/>
                    </a:lnTo>
                    <a:lnTo>
                      <a:pt x="18" y="145"/>
                    </a:lnTo>
                    <a:lnTo>
                      <a:pt x="22" y="145"/>
                    </a:lnTo>
                    <a:lnTo>
                      <a:pt x="22" y="145"/>
                    </a:lnTo>
                    <a:lnTo>
                      <a:pt x="22" y="145"/>
                    </a:lnTo>
                    <a:lnTo>
                      <a:pt x="18" y="141"/>
                    </a:lnTo>
                    <a:lnTo>
                      <a:pt x="18" y="141"/>
                    </a:lnTo>
                    <a:lnTo>
                      <a:pt x="18" y="141"/>
                    </a:lnTo>
                    <a:lnTo>
                      <a:pt x="13" y="136"/>
                    </a:lnTo>
                    <a:lnTo>
                      <a:pt x="13" y="136"/>
                    </a:lnTo>
                    <a:lnTo>
                      <a:pt x="13" y="131"/>
                    </a:lnTo>
                    <a:lnTo>
                      <a:pt x="13" y="127"/>
                    </a:lnTo>
                    <a:lnTo>
                      <a:pt x="13" y="127"/>
                    </a:lnTo>
                    <a:lnTo>
                      <a:pt x="13" y="127"/>
                    </a:lnTo>
                    <a:lnTo>
                      <a:pt x="9" y="118"/>
                    </a:lnTo>
                    <a:lnTo>
                      <a:pt x="9" y="118"/>
                    </a:lnTo>
                    <a:lnTo>
                      <a:pt x="13" y="118"/>
                    </a:lnTo>
                    <a:lnTo>
                      <a:pt x="9" y="118"/>
                    </a:lnTo>
                    <a:lnTo>
                      <a:pt x="9" y="113"/>
                    </a:lnTo>
                    <a:lnTo>
                      <a:pt x="9" y="113"/>
                    </a:lnTo>
                    <a:lnTo>
                      <a:pt x="13" y="113"/>
                    </a:lnTo>
                    <a:lnTo>
                      <a:pt x="9" y="109"/>
                    </a:lnTo>
                    <a:lnTo>
                      <a:pt x="9" y="109"/>
                    </a:lnTo>
                    <a:lnTo>
                      <a:pt x="9" y="109"/>
                    </a:lnTo>
                    <a:lnTo>
                      <a:pt x="13" y="104"/>
                    </a:lnTo>
                    <a:lnTo>
                      <a:pt x="13" y="100"/>
                    </a:lnTo>
                    <a:lnTo>
                      <a:pt x="13" y="100"/>
                    </a:lnTo>
                    <a:lnTo>
                      <a:pt x="18" y="95"/>
                    </a:lnTo>
                    <a:lnTo>
                      <a:pt x="18" y="95"/>
                    </a:lnTo>
                    <a:lnTo>
                      <a:pt x="18" y="95"/>
                    </a:lnTo>
                    <a:lnTo>
                      <a:pt x="18" y="95"/>
                    </a:lnTo>
                    <a:lnTo>
                      <a:pt x="22" y="91"/>
                    </a:lnTo>
                    <a:lnTo>
                      <a:pt x="22" y="91"/>
                    </a:lnTo>
                    <a:lnTo>
                      <a:pt x="27" y="91"/>
                    </a:lnTo>
                    <a:lnTo>
                      <a:pt x="31" y="91"/>
                    </a:lnTo>
                    <a:lnTo>
                      <a:pt x="31" y="95"/>
                    </a:lnTo>
                    <a:lnTo>
                      <a:pt x="36" y="91"/>
                    </a:lnTo>
                    <a:lnTo>
                      <a:pt x="36" y="91"/>
                    </a:lnTo>
                    <a:lnTo>
                      <a:pt x="36" y="91"/>
                    </a:lnTo>
                    <a:lnTo>
                      <a:pt x="36" y="91"/>
                    </a:lnTo>
                    <a:lnTo>
                      <a:pt x="36" y="86"/>
                    </a:lnTo>
                    <a:lnTo>
                      <a:pt x="36" y="86"/>
                    </a:lnTo>
                    <a:lnTo>
                      <a:pt x="31" y="82"/>
                    </a:lnTo>
                    <a:lnTo>
                      <a:pt x="31" y="82"/>
                    </a:lnTo>
                    <a:lnTo>
                      <a:pt x="31" y="77"/>
                    </a:lnTo>
                    <a:lnTo>
                      <a:pt x="36" y="77"/>
                    </a:lnTo>
                    <a:lnTo>
                      <a:pt x="36" y="73"/>
                    </a:lnTo>
                    <a:lnTo>
                      <a:pt x="40" y="68"/>
                    </a:lnTo>
                    <a:lnTo>
                      <a:pt x="40" y="68"/>
                    </a:lnTo>
                    <a:lnTo>
                      <a:pt x="40" y="64"/>
                    </a:lnTo>
                    <a:lnTo>
                      <a:pt x="40" y="59"/>
                    </a:lnTo>
                    <a:lnTo>
                      <a:pt x="40" y="59"/>
                    </a:lnTo>
                    <a:lnTo>
                      <a:pt x="40" y="59"/>
                    </a:lnTo>
                    <a:lnTo>
                      <a:pt x="40" y="59"/>
                    </a:lnTo>
                    <a:lnTo>
                      <a:pt x="40" y="55"/>
                    </a:lnTo>
                    <a:lnTo>
                      <a:pt x="45" y="55"/>
                    </a:lnTo>
                    <a:lnTo>
                      <a:pt x="45" y="55"/>
                    </a:lnTo>
                    <a:lnTo>
                      <a:pt x="45" y="50"/>
                    </a:lnTo>
                    <a:lnTo>
                      <a:pt x="49" y="50"/>
                    </a:lnTo>
                    <a:lnTo>
                      <a:pt x="49" y="50"/>
                    </a:lnTo>
                    <a:lnTo>
                      <a:pt x="49" y="46"/>
                    </a:lnTo>
                    <a:lnTo>
                      <a:pt x="49" y="46"/>
                    </a:lnTo>
                    <a:lnTo>
                      <a:pt x="54" y="41"/>
                    </a:lnTo>
                    <a:lnTo>
                      <a:pt x="58" y="37"/>
                    </a:lnTo>
                    <a:lnTo>
                      <a:pt x="63" y="37"/>
                    </a:lnTo>
                    <a:lnTo>
                      <a:pt x="63" y="37"/>
                    </a:lnTo>
                    <a:lnTo>
                      <a:pt x="63" y="32"/>
                    </a:lnTo>
                    <a:lnTo>
                      <a:pt x="58" y="32"/>
                    </a:lnTo>
                    <a:lnTo>
                      <a:pt x="58" y="32"/>
                    </a:lnTo>
                    <a:lnTo>
                      <a:pt x="58" y="28"/>
                    </a:lnTo>
                    <a:lnTo>
                      <a:pt x="58" y="28"/>
                    </a:lnTo>
                    <a:lnTo>
                      <a:pt x="58" y="28"/>
                    </a:lnTo>
                    <a:lnTo>
                      <a:pt x="63" y="28"/>
                    </a:lnTo>
                    <a:lnTo>
                      <a:pt x="63" y="28"/>
                    </a:lnTo>
                    <a:lnTo>
                      <a:pt x="63" y="28"/>
                    </a:lnTo>
                    <a:lnTo>
                      <a:pt x="63" y="18"/>
                    </a:lnTo>
                    <a:lnTo>
                      <a:pt x="67" y="18"/>
                    </a:lnTo>
                    <a:lnTo>
                      <a:pt x="72" y="18"/>
                    </a:lnTo>
                    <a:lnTo>
                      <a:pt x="72" y="18"/>
                    </a:lnTo>
                    <a:lnTo>
                      <a:pt x="77" y="18"/>
                    </a:lnTo>
                    <a:lnTo>
                      <a:pt x="81" y="18"/>
                    </a:lnTo>
                    <a:lnTo>
                      <a:pt x="81" y="14"/>
                    </a:lnTo>
                    <a:lnTo>
                      <a:pt x="81" y="14"/>
                    </a:lnTo>
                    <a:lnTo>
                      <a:pt x="81" y="14"/>
                    </a:lnTo>
                    <a:lnTo>
                      <a:pt x="81" y="9"/>
                    </a:lnTo>
                    <a:lnTo>
                      <a:pt x="81" y="9"/>
                    </a:lnTo>
                    <a:lnTo>
                      <a:pt x="81" y="9"/>
                    </a:lnTo>
                    <a:lnTo>
                      <a:pt x="81" y="9"/>
                    </a:lnTo>
                    <a:lnTo>
                      <a:pt x="86" y="9"/>
                    </a:lnTo>
                    <a:lnTo>
                      <a:pt x="90" y="9"/>
                    </a:lnTo>
                    <a:lnTo>
                      <a:pt x="90" y="9"/>
                    </a:lnTo>
                    <a:lnTo>
                      <a:pt x="95" y="9"/>
                    </a:lnTo>
                    <a:lnTo>
                      <a:pt x="99" y="9"/>
                    </a:lnTo>
                    <a:lnTo>
                      <a:pt x="99" y="9"/>
                    </a:lnTo>
                    <a:lnTo>
                      <a:pt x="104" y="9"/>
                    </a:lnTo>
                    <a:lnTo>
                      <a:pt x="104" y="9"/>
                    </a:lnTo>
                    <a:lnTo>
                      <a:pt x="104" y="9"/>
                    </a:lnTo>
                    <a:lnTo>
                      <a:pt x="104" y="9"/>
                    </a:lnTo>
                    <a:lnTo>
                      <a:pt x="104" y="5"/>
                    </a:lnTo>
                    <a:lnTo>
                      <a:pt x="104" y="5"/>
                    </a:lnTo>
                    <a:lnTo>
                      <a:pt x="104" y="5"/>
                    </a:lnTo>
                    <a:lnTo>
                      <a:pt x="104" y="0"/>
                    </a:lnTo>
                    <a:lnTo>
                      <a:pt x="104" y="0"/>
                    </a:lnTo>
                    <a:lnTo>
                      <a:pt x="104" y="0"/>
                    </a:lnTo>
                    <a:lnTo>
                      <a:pt x="104" y="0"/>
                    </a:lnTo>
                    <a:lnTo>
                      <a:pt x="108" y="0"/>
                    </a:lnTo>
                    <a:lnTo>
                      <a:pt x="108" y="0"/>
                    </a:lnTo>
                    <a:lnTo>
                      <a:pt x="113" y="0"/>
                    </a:lnTo>
                    <a:lnTo>
                      <a:pt x="113" y="0"/>
                    </a:lnTo>
                    <a:lnTo>
                      <a:pt x="113" y="0"/>
                    </a:lnTo>
                    <a:lnTo>
                      <a:pt x="113" y="0"/>
                    </a:lnTo>
                    <a:lnTo>
                      <a:pt x="117" y="0"/>
                    </a:lnTo>
                    <a:lnTo>
                      <a:pt x="117" y="5"/>
                    </a:lnTo>
                    <a:lnTo>
                      <a:pt x="117" y="5"/>
                    </a:lnTo>
                    <a:lnTo>
                      <a:pt x="117" y="5"/>
                    </a:lnTo>
                    <a:lnTo>
                      <a:pt x="122" y="5"/>
                    </a:lnTo>
                    <a:lnTo>
                      <a:pt x="122" y="5"/>
                    </a:lnTo>
                    <a:lnTo>
                      <a:pt x="122" y="5"/>
                    </a:lnTo>
                    <a:lnTo>
                      <a:pt x="126" y="9"/>
                    </a:lnTo>
                    <a:lnTo>
                      <a:pt x="126" y="9"/>
                    </a:lnTo>
                    <a:lnTo>
                      <a:pt x="131" y="9"/>
                    </a:lnTo>
                    <a:lnTo>
                      <a:pt x="135" y="9"/>
                    </a:lnTo>
                    <a:lnTo>
                      <a:pt x="135"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4" name="Freeform 155"/>
              <p:cNvSpPr>
                <a:spLocks/>
              </p:cNvSpPr>
              <p:nvPr/>
            </p:nvSpPr>
            <p:spPr bwMode="auto">
              <a:xfrm>
                <a:off x="5095876" y="3721101"/>
                <a:ext cx="34925" cy="42863"/>
              </a:xfrm>
              <a:custGeom>
                <a:avLst/>
                <a:gdLst>
                  <a:gd name="T0" fmla="*/ 18 w 22"/>
                  <a:gd name="T1" fmla="*/ 0 h 27"/>
                  <a:gd name="T2" fmla="*/ 18 w 22"/>
                  <a:gd name="T3" fmla="*/ 0 h 27"/>
                  <a:gd name="T4" fmla="*/ 18 w 22"/>
                  <a:gd name="T5" fmla="*/ 4 h 27"/>
                  <a:gd name="T6" fmla="*/ 22 w 22"/>
                  <a:gd name="T7" fmla="*/ 4 h 27"/>
                  <a:gd name="T8" fmla="*/ 22 w 22"/>
                  <a:gd name="T9" fmla="*/ 4 h 27"/>
                  <a:gd name="T10" fmla="*/ 22 w 22"/>
                  <a:gd name="T11" fmla="*/ 4 h 27"/>
                  <a:gd name="T12" fmla="*/ 22 w 22"/>
                  <a:gd name="T13" fmla="*/ 4 h 27"/>
                  <a:gd name="T14" fmla="*/ 22 w 22"/>
                  <a:gd name="T15" fmla="*/ 4 h 27"/>
                  <a:gd name="T16" fmla="*/ 22 w 22"/>
                  <a:gd name="T17" fmla="*/ 9 h 27"/>
                  <a:gd name="T18" fmla="*/ 22 w 22"/>
                  <a:gd name="T19" fmla="*/ 9 h 27"/>
                  <a:gd name="T20" fmla="*/ 22 w 22"/>
                  <a:gd name="T21" fmla="*/ 9 h 27"/>
                  <a:gd name="T22" fmla="*/ 22 w 22"/>
                  <a:gd name="T23" fmla="*/ 13 h 27"/>
                  <a:gd name="T24" fmla="*/ 22 w 22"/>
                  <a:gd name="T25" fmla="*/ 13 h 27"/>
                  <a:gd name="T26" fmla="*/ 22 w 22"/>
                  <a:gd name="T27" fmla="*/ 18 h 27"/>
                  <a:gd name="T28" fmla="*/ 22 w 22"/>
                  <a:gd name="T29" fmla="*/ 18 h 27"/>
                  <a:gd name="T30" fmla="*/ 22 w 22"/>
                  <a:gd name="T31" fmla="*/ 18 h 27"/>
                  <a:gd name="T32" fmla="*/ 22 w 22"/>
                  <a:gd name="T33" fmla="*/ 18 h 27"/>
                  <a:gd name="T34" fmla="*/ 22 w 22"/>
                  <a:gd name="T35" fmla="*/ 22 h 27"/>
                  <a:gd name="T36" fmla="*/ 18 w 22"/>
                  <a:gd name="T37" fmla="*/ 27 h 27"/>
                  <a:gd name="T38" fmla="*/ 18 w 22"/>
                  <a:gd name="T39" fmla="*/ 27 h 27"/>
                  <a:gd name="T40" fmla="*/ 18 w 22"/>
                  <a:gd name="T41" fmla="*/ 27 h 27"/>
                  <a:gd name="T42" fmla="*/ 13 w 22"/>
                  <a:gd name="T43" fmla="*/ 27 h 27"/>
                  <a:gd name="T44" fmla="*/ 9 w 22"/>
                  <a:gd name="T45" fmla="*/ 27 h 27"/>
                  <a:gd name="T46" fmla="*/ 4 w 22"/>
                  <a:gd name="T47" fmla="*/ 22 h 27"/>
                  <a:gd name="T48" fmla="*/ 4 w 22"/>
                  <a:gd name="T49" fmla="*/ 22 h 27"/>
                  <a:gd name="T50" fmla="*/ 4 w 22"/>
                  <a:gd name="T51" fmla="*/ 18 h 27"/>
                  <a:gd name="T52" fmla="*/ 0 w 22"/>
                  <a:gd name="T53" fmla="*/ 18 h 27"/>
                  <a:gd name="T54" fmla="*/ 0 w 22"/>
                  <a:gd name="T55" fmla="*/ 18 h 27"/>
                  <a:gd name="T56" fmla="*/ 0 w 22"/>
                  <a:gd name="T57" fmla="*/ 13 h 27"/>
                  <a:gd name="T58" fmla="*/ 0 w 22"/>
                  <a:gd name="T59" fmla="*/ 13 h 27"/>
                  <a:gd name="T60" fmla="*/ 0 w 22"/>
                  <a:gd name="T61" fmla="*/ 13 h 27"/>
                  <a:gd name="T62" fmla="*/ 4 w 22"/>
                  <a:gd name="T63" fmla="*/ 9 h 27"/>
                  <a:gd name="T64" fmla="*/ 4 w 22"/>
                  <a:gd name="T65" fmla="*/ 4 h 27"/>
                  <a:gd name="T66" fmla="*/ 9 w 22"/>
                  <a:gd name="T67" fmla="*/ 4 h 27"/>
                  <a:gd name="T68" fmla="*/ 9 w 22"/>
                  <a:gd name="T69" fmla="*/ 0 h 27"/>
                  <a:gd name="T70" fmla="*/ 13 w 22"/>
                  <a:gd name="T71" fmla="*/ 0 h 27"/>
                  <a:gd name="T72" fmla="*/ 13 w 22"/>
                  <a:gd name="T73" fmla="*/ 0 h 27"/>
                  <a:gd name="T74" fmla="*/ 13 w 22"/>
                  <a:gd name="T75" fmla="*/ 0 h 27"/>
                  <a:gd name="T76" fmla="*/ 18 w 22"/>
                  <a:gd name="T7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 h="27">
                    <a:moveTo>
                      <a:pt x="18" y="0"/>
                    </a:moveTo>
                    <a:lnTo>
                      <a:pt x="18" y="0"/>
                    </a:lnTo>
                    <a:lnTo>
                      <a:pt x="18" y="4"/>
                    </a:lnTo>
                    <a:lnTo>
                      <a:pt x="22" y="4"/>
                    </a:lnTo>
                    <a:lnTo>
                      <a:pt x="22" y="4"/>
                    </a:lnTo>
                    <a:lnTo>
                      <a:pt x="22" y="4"/>
                    </a:lnTo>
                    <a:lnTo>
                      <a:pt x="22" y="4"/>
                    </a:lnTo>
                    <a:lnTo>
                      <a:pt x="22" y="4"/>
                    </a:lnTo>
                    <a:lnTo>
                      <a:pt x="22" y="9"/>
                    </a:lnTo>
                    <a:lnTo>
                      <a:pt x="22" y="9"/>
                    </a:lnTo>
                    <a:lnTo>
                      <a:pt x="22" y="9"/>
                    </a:lnTo>
                    <a:lnTo>
                      <a:pt x="22" y="13"/>
                    </a:lnTo>
                    <a:lnTo>
                      <a:pt x="22" y="13"/>
                    </a:lnTo>
                    <a:lnTo>
                      <a:pt x="22" y="18"/>
                    </a:lnTo>
                    <a:lnTo>
                      <a:pt x="22" y="18"/>
                    </a:lnTo>
                    <a:lnTo>
                      <a:pt x="22" y="18"/>
                    </a:lnTo>
                    <a:lnTo>
                      <a:pt x="22" y="18"/>
                    </a:lnTo>
                    <a:lnTo>
                      <a:pt x="22" y="22"/>
                    </a:lnTo>
                    <a:lnTo>
                      <a:pt x="18" y="27"/>
                    </a:lnTo>
                    <a:lnTo>
                      <a:pt x="18" y="27"/>
                    </a:lnTo>
                    <a:lnTo>
                      <a:pt x="18" y="27"/>
                    </a:lnTo>
                    <a:lnTo>
                      <a:pt x="13" y="27"/>
                    </a:lnTo>
                    <a:lnTo>
                      <a:pt x="9" y="27"/>
                    </a:lnTo>
                    <a:lnTo>
                      <a:pt x="4" y="22"/>
                    </a:lnTo>
                    <a:lnTo>
                      <a:pt x="4" y="22"/>
                    </a:lnTo>
                    <a:lnTo>
                      <a:pt x="4" y="18"/>
                    </a:lnTo>
                    <a:lnTo>
                      <a:pt x="0" y="18"/>
                    </a:lnTo>
                    <a:lnTo>
                      <a:pt x="0" y="18"/>
                    </a:lnTo>
                    <a:lnTo>
                      <a:pt x="0" y="13"/>
                    </a:lnTo>
                    <a:lnTo>
                      <a:pt x="0" y="13"/>
                    </a:lnTo>
                    <a:lnTo>
                      <a:pt x="0" y="13"/>
                    </a:lnTo>
                    <a:lnTo>
                      <a:pt x="4" y="9"/>
                    </a:lnTo>
                    <a:lnTo>
                      <a:pt x="4" y="4"/>
                    </a:lnTo>
                    <a:lnTo>
                      <a:pt x="9" y="4"/>
                    </a:lnTo>
                    <a:lnTo>
                      <a:pt x="9" y="0"/>
                    </a:lnTo>
                    <a:lnTo>
                      <a:pt x="13" y="0"/>
                    </a:lnTo>
                    <a:lnTo>
                      <a:pt x="13" y="0"/>
                    </a:lnTo>
                    <a:lnTo>
                      <a:pt x="13" y="0"/>
                    </a:lnTo>
                    <a:lnTo>
                      <a:pt x="1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5" name="Freeform 156"/>
              <p:cNvSpPr>
                <a:spLocks/>
              </p:cNvSpPr>
              <p:nvPr/>
            </p:nvSpPr>
            <p:spPr bwMode="auto">
              <a:xfrm>
                <a:off x="5202238" y="1833564"/>
                <a:ext cx="165100" cy="150813"/>
              </a:xfrm>
              <a:custGeom>
                <a:avLst/>
                <a:gdLst>
                  <a:gd name="T0" fmla="*/ 104 w 104"/>
                  <a:gd name="T1" fmla="*/ 4 h 95"/>
                  <a:gd name="T2" fmla="*/ 95 w 104"/>
                  <a:gd name="T3" fmla="*/ 9 h 95"/>
                  <a:gd name="T4" fmla="*/ 91 w 104"/>
                  <a:gd name="T5" fmla="*/ 13 h 95"/>
                  <a:gd name="T6" fmla="*/ 86 w 104"/>
                  <a:gd name="T7" fmla="*/ 18 h 95"/>
                  <a:gd name="T8" fmla="*/ 86 w 104"/>
                  <a:gd name="T9" fmla="*/ 22 h 95"/>
                  <a:gd name="T10" fmla="*/ 91 w 104"/>
                  <a:gd name="T11" fmla="*/ 31 h 95"/>
                  <a:gd name="T12" fmla="*/ 91 w 104"/>
                  <a:gd name="T13" fmla="*/ 36 h 95"/>
                  <a:gd name="T14" fmla="*/ 91 w 104"/>
                  <a:gd name="T15" fmla="*/ 45 h 95"/>
                  <a:gd name="T16" fmla="*/ 86 w 104"/>
                  <a:gd name="T17" fmla="*/ 54 h 95"/>
                  <a:gd name="T18" fmla="*/ 73 w 104"/>
                  <a:gd name="T19" fmla="*/ 58 h 95"/>
                  <a:gd name="T20" fmla="*/ 59 w 104"/>
                  <a:gd name="T21" fmla="*/ 67 h 95"/>
                  <a:gd name="T22" fmla="*/ 50 w 104"/>
                  <a:gd name="T23" fmla="*/ 77 h 95"/>
                  <a:gd name="T24" fmla="*/ 36 w 104"/>
                  <a:gd name="T25" fmla="*/ 86 h 95"/>
                  <a:gd name="T26" fmla="*/ 27 w 104"/>
                  <a:gd name="T27" fmla="*/ 90 h 95"/>
                  <a:gd name="T28" fmla="*/ 18 w 104"/>
                  <a:gd name="T29" fmla="*/ 90 h 95"/>
                  <a:gd name="T30" fmla="*/ 9 w 104"/>
                  <a:gd name="T31" fmla="*/ 90 h 95"/>
                  <a:gd name="T32" fmla="*/ 5 w 104"/>
                  <a:gd name="T33" fmla="*/ 86 h 95"/>
                  <a:gd name="T34" fmla="*/ 9 w 104"/>
                  <a:gd name="T35" fmla="*/ 81 h 95"/>
                  <a:gd name="T36" fmla="*/ 9 w 104"/>
                  <a:gd name="T37" fmla="*/ 81 h 95"/>
                  <a:gd name="T38" fmla="*/ 5 w 104"/>
                  <a:gd name="T39" fmla="*/ 77 h 95"/>
                  <a:gd name="T40" fmla="*/ 5 w 104"/>
                  <a:gd name="T41" fmla="*/ 72 h 95"/>
                  <a:gd name="T42" fmla="*/ 9 w 104"/>
                  <a:gd name="T43" fmla="*/ 72 h 95"/>
                  <a:gd name="T44" fmla="*/ 9 w 104"/>
                  <a:gd name="T45" fmla="*/ 67 h 95"/>
                  <a:gd name="T46" fmla="*/ 9 w 104"/>
                  <a:gd name="T47" fmla="*/ 67 h 95"/>
                  <a:gd name="T48" fmla="*/ 9 w 104"/>
                  <a:gd name="T49" fmla="*/ 67 h 95"/>
                  <a:gd name="T50" fmla="*/ 9 w 104"/>
                  <a:gd name="T51" fmla="*/ 63 h 95"/>
                  <a:gd name="T52" fmla="*/ 14 w 104"/>
                  <a:gd name="T53" fmla="*/ 63 h 95"/>
                  <a:gd name="T54" fmla="*/ 14 w 104"/>
                  <a:gd name="T55" fmla="*/ 63 h 95"/>
                  <a:gd name="T56" fmla="*/ 14 w 104"/>
                  <a:gd name="T57" fmla="*/ 63 h 95"/>
                  <a:gd name="T58" fmla="*/ 18 w 104"/>
                  <a:gd name="T59" fmla="*/ 58 h 95"/>
                  <a:gd name="T60" fmla="*/ 14 w 104"/>
                  <a:gd name="T61" fmla="*/ 54 h 95"/>
                  <a:gd name="T62" fmla="*/ 14 w 104"/>
                  <a:gd name="T63" fmla="*/ 49 h 95"/>
                  <a:gd name="T64" fmla="*/ 9 w 104"/>
                  <a:gd name="T65" fmla="*/ 49 h 95"/>
                  <a:gd name="T66" fmla="*/ 5 w 104"/>
                  <a:gd name="T67" fmla="*/ 49 h 95"/>
                  <a:gd name="T68" fmla="*/ 5 w 104"/>
                  <a:gd name="T69" fmla="*/ 40 h 95"/>
                  <a:gd name="T70" fmla="*/ 5 w 104"/>
                  <a:gd name="T71" fmla="*/ 36 h 95"/>
                  <a:gd name="T72" fmla="*/ 0 w 104"/>
                  <a:gd name="T73" fmla="*/ 27 h 95"/>
                  <a:gd name="T74" fmla="*/ 5 w 104"/>
                  <a:gd name="T75" fmla="*/ 27 h 95"/>
                  <a:gd name="T76" fmla="*/ 9 w 104"/>
                  <a:gd name="T77" fmla="*/ 22 h 95"/>
                  <a:gd name="T78" fmla="*/ 9 w 104"/>
                  <a:gd name="T79" fmla="*/ 22 h 95"/>
                  <a:gd name="T80" fmla="*/ 14 w 104"/>
                  <a:gd name="T81" fmla="*/ 18 h 95"/>
                  <a:gd name="T82" fmla="*/ 9 w 104"/>
                  <a:gd name="T83" fmla="*/ 13 h 95"/>
                  <a:gd name="T84" fmla="*/ 14 w 104"/>
                  <a:gd name="T85" fmla="*/ 9 h 95"/>
                  <a:gd name="T86" fmla="*/ 18 w 104"/>
                  <a:gd name="T87" fmla="*/ 9 h 95"/>
                  <a:gd name="T88" fmla="*/ 23 w 104"/>
                  <a:gd name="T89" fmla="*/ 13 h 95"/>
                  <a:gd name="T90" fmla="*/ 27 w 104"/>
                  <a:gd name="T91" fmla="*/ 9 h 95"/>
                  <a:gd name="T92" fmla="*/ 36 w 104"/>
                  <a:gd name="T93" fmla="*/ 9 h 95"/>
                  <a:gd name="T94" fmla="*/ 41 w 104"/>
                  <a:gd name="T95" fmla="*/ 9 h 95"/>
                  <a:gd name="T96" fmla="*/ 45 w 104"/>
                  <a:gd name="T97" fmla="*/ 9 h 95"/>
                  <a:gd name="T98" fmla="*/ 54 w 104"/>
                  <a:gd name="T99" fmla="*/ 9 h 95"/>
                  <a:gd name="T100" fmla="*/ 64 w 104"/>
                  <a:gd name="T101" fmla="*/ 9 h 95"/>
                  <a:gd name="T102" fmla="*/ 77 w 104"/>
                  <a:gd name="T103" fmla="*/ 4 h 95"/>
                  <a:gd name="T104" fmla="*/ 86 w 104"/>
                  <a:gd name="T105" fmla="*/ 4 h 95"/>
                  <a:gd name="T106" fmla="*/ 91 w 104"/>
                  <a:gd name="T107" fmla="*/ 0 h 95"/>
                  <a:gd name="T108" fmla="*/ 100 w 104"/>
                  <a:gd name="T109" fmla="*/ 0 h 95"/>
                  <a:gd name="T110" fmla="*/ 100 w 104"/>
                  <a:gd name="T111" fmla="*/ 0 h 95"/>
                  <a:gd name="T112" fmla="*/ 104 w 104"/>
                  <a:gd name="T113" fmla="*/ 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95">
                    <a:moveTo>
                      <a:pt x="104" y="4"/>
                    </a:moveTo>
                    <a:lnTo>
                      <a:pt x="104" y="4"/>
                    </a:lnTo>
                    <a:lnTo>
                      <a:pt x="104" y="4"/>
                    </a:lnTo>
                    <a:lnTo>
                      <a:pt x="100" y="4"/>
                    </a:lnTo>
                    <a:lnTo>
                      <a:pt x="100" y="9"/>
                    </a:lnTo>
                    <a:lnTo>
                      <a:pt x="95" y="9"/>
                    </a:lnTo>
                    <a:lnTo>
                      <a:pt x="95" y="13"/>
                    </a:lnTo>
                    <a:lnTo>
                      <a:pt x="91" y="13"/>
                    </a:lnTo>
                    <a:lnTo>
                      <a:pt x="91" y="13"/>
                    </a:lnTo>
                    <a:lnTo>
                      <a:pt x="86" y="13"/>
                    </a:lnTo>
                    <a:lnTo>
                      <a:pt x="86" y="18"/>
                    </a:lnTo>
                    <a:lnTo>
                      <a:pt x="86" y="18"/>
                    </a:lnTo>
                    <a:lnTo>
                      <a:pt x="86" y="18"/>
                    </a:lnTo>
                    <a:lnTo>
                      <a:pt x="86" y="22"/>
                    </a:lnTo>
                    <a:lnTo>
                      <a:pt x="86" y="22"/>
                    </a:lnTo>
                    <a:lnTo>
                      <a:pt x="91" y="27"/>
                    </a:lnTo>
                    <a:lnTo>
                      <a:pt x="91" y="27"/>
                    </a:lnTo>
                    <a:lnTo>
                      <a:pt x="91" y="31"/>
                    </a:lnTo>
                    <a:lnTo>
                      <a:pt x="91" y="31"/>
                    </a:lnTo>
                    <a:lnTo>
                      <a:pt x="91" y="36"/>
                    </a:lnTo>
                    <a:lnTo>
                      <a:pt x="91" y="36"/>
                    </a:lnTo>
                    <a:lnTo>
                      <a:pt x="91" y="40"/>
                    </a:lnTo>
                    <a:lnTo>
                      <a:pt x="91" y="45"/>
                    </a:lnTo>
                    <a:lnTo>
                      <a:pt x="91" y="45"/>
                    </a:lnTo>
                    <a:lnTo>
                      <a:pt x="91" y="49"/>
                    </a:lnTo>
                    <a:lnTo>
                      <a:pt x="86" y="54"/>
                    </a:lnTo>
                    <a:lnTo>
                      <a:pt x="86" y="54"/>
                    </a:lnTo>
                    <a:lnTo>
                      <a:pt x="82" y="54"/>
                    </a:lnTo>
                    <a:lnTo>
                      <a:pt x="77" y="58"/>
                    </a:lnTo>
                    <a:lnTo>
                      <a:pt x="73" y="58"/>
                    </a:lnTo>
                    <a:lnTo>
                      <a:pt x="68" y="63"/>
                    </a:lnTo>
                    <a:lnTo>
                      <a:pt x="64" y="67"/>
                    </a:lnTo>
                    <a:lnTo>
                      <a:pt x="59" y="67"/>
                    </a:lnTo>
                    <a:lnTo>
                      <a:pt x="59" y="72"/>
                    </a:lnTo>
                    <a:lnTo>
                      <a:pt x="54" y="72"/>
                    </a:lnTo>
                    <a:lnTo>
                      <a:pt x="50" y="77"/>
                    </a:lnTo>
                    <a:lnTo>
                      <a:pt x="45" y="77"/>
                    </a:lnTo>
                    <a:lnTo>
                      <a:pt x="41" y="81"/>
                    </a:lnTo>
                    <a:lnTo>
                      <a:pt x="36" y="86"/>
                    </a:lnTo>
                    <a:lnTo>
                      <a:pt x="36" y="86"/>
                    </a:lnTo>
                    <a:lnTo>
                      <a:pt x="32" y="90"/>
                    </a:lnTo>
                    <a:lnTo>
                      <a:pt x="27" y="90"/>
                    </a:lnTo>
                    <a:lnTo>
                      <a:pt x="23" y="95"/>
                    </a:lnTo>
                    <a:lnTo>
                      <a:pt x="18" y="95"/>
                    </a:lnTo>
                    <a:lnTo>
                      <a:pt x="18" y="90"/>
                    </a:lnTo>
                    <a:lnTo>
                      <a:pt x="14" y="90"/>
                    </a:lnTo>
                    <a:lnTo>
                      <a:pt x="14" y="90"/>
                    </a:lnTo>
                    <a:lnTo>
                      <a:pt x="9" y="90"/>
                    </a:lnTo>
                    <a:lnTo>
                      <a:pt x="9" y="86"/>
                    </a:lnTo>
                    <a:lnTo>
                      <a:pt x="9" y="86"/>
                    </a:lnTo>
                    <a:lnTo>
                      <a:pt x="5" y="86"/>
                    </a:lnTo>
                    <a:lnTo>
                      <a:pt x="5" y="86"/>
                    </a:lnTo>
                    <a:lnTo>
                      <a:pt x="9" y="81"/>
                    </a:lnTo>
                    <a:lnTo>
                      <a:pt x="9" y="81"/>
                    </a:lnTo>
                    <a:lnTo>
                      <a:pt x="9" y="81"/>
                    </a:lnTo>
                    <a:lnTo>
                      <a:pt x="9" y="81"/>
                    </a:lnTo>
                    <a:lnTo>
                      <a:pt x="9" y="81"/>
                    </a:lnTo>
                    <a:lnTo>
                      <a:pt x="9" y="77"/>
                    </a:lnTo>
                    <a:lnTo>
                      <a:pt x="9" y="77"/>
                    </a:lnTo>
                    <a:lnTo>
                      <a:pt x="5" y="77"/>
                    </a:lnTo>
                    <a:lnTo>
                      <a:pt x="5" y="77"/>
                    </a:lnTo>
                    <a:lnTo>
                      <a:pt x="5" y="77"/>
                    </a:lnTo>
                    <a:lnTo>
                      <a:pt x="5" y="72"/>
                    </a:lnTo>
                    <a:lnTo>
                      <a:pt x="5" y="72"/>
                    </a:lnTo>
                    <a:lnTo>
                      <a:pt x="9" y="72"/>
                    </a:lnTo>
                    <a:lnTo>
                      <a:pt x="9" y="72"/>
                    </a:lnTo>
                    <a:lnTo>
                      <a:pt x="9" y="72"/>
                    </a:lnTo>
                    <a:lnTo>
                      <a:pt x="9" y="72"/>
                    </a:lnTo>
                    <a:lnTo>
                      <a:pt x="9" y="67"/>
                    </a:lnTo>
                    <a:lnTo>
                      <a:pt x="9" y="67"/>
                    </a:lnTo>
                    <a:lnTo>
                      <a:pt x="9" y="67"/>
                    </a:lnTo>
                    <a:lnTo>
                      <a:pt x="9" y="67"/>
                    </a:lnTo>
                    <a:lnTo>
                      <a:pt x="9" y="67"/>
                    </a:lnTo>
                    <a:lnTo>
                      <a:pt x="9" y="67"/>
                    </a:lnTo>
                    <a:lnTo>
                      <a:pt x="9" y="67"/>
                    </a:lnTo>
                    <a:lnTo>
                      <a:pt x="9" y="63"/>
                    </a:lnTo>
                    <a:lnTo>
                      <a:pt x="9" y="63"/>
                    </a:lnTo>
                    <a:lnTo>
                      <a:pt x="9" y="63"/>
                    </a:lnTo>
                    <a:lnTo>
                      <a:pt x="14" y="63"/>
                    </a:lnTo>
                    <a:lnTo>
                      <a:pt x="14" y="63"/>
                    </a:lnTo>
                    <a:lnTo>
                      <a:pt x="14" y="63"/>
                    </a:lnTo>
                    <a:lnTo>
                      <a:pt x="14" y="63"/>
                    </a:lnTo>
                    <a:lnTo>
                      <a:pt x="14" y="63"/>
                    </a:lnTo>
                    <a:lnTo>
                      <a:pt x="14" y="63"/>
                    </a:lnTo>
                    <a:lnTo>
                      <a:pt x="14" y="63"/>
                    </a:lnTo>
                    <a:lnTo>
                      <a:pt x="14" y="63"/>
                    </a:lnTo>
                    <a:lnTo>
                      <a:pt x="14" y="63"/>
                    </a:lnTo>
                    <a:lnTo>
                      <a:pt x="14" y="58"/>
                    </a:lnTo>
                    <a:lnTo>
                      <a:pt x="14" y="58"/>
                    </a:lnTo>
                    <a:lnTo>
                      <a:pt x="18" y="58"/>
                    </a:lnTo>
                    <a:lnTo>
                      <a:pt x="14" y="54"/>
                    </a:lnTo>
                    <a:lnTo>
                      <a:pt x="14" y="54"/>
                    </a:lnTo>
                    <a:lnTo>
                      <a:pt x="14" y="54"/>
                    </a:lnTo>
                    <a:lnTo>
                      <a:pt x="14" y="54"/>
                    </a:lnTo>
                    <a:lnTo>
                      <a:pt x="14" y="54"/>
                    </a:lnTo>
                    <a:lnTo>
                      <a:pt x="14" y="49"/>
                    </a:lnTo>
                    <a:lnTo>
                      <a:pt x="14" y="49"/>
                    </a:lnTo>
                    <a:lnTo>
                      <a:pt x="14" y="49"/>
                    </a:lnTo>
                    <a:lnTo>
                      <a:pt x="9" y="49"/>
                    </a:lnTo>
                    <a:lnTo>
                      <a:pt x="9" y="49"/>
                    </a:lnTo>
                    <a:lnTo>
                      <a:pt x="9" y="49"/>
                    </a:lnTo>
                    <a:lnTo>
                      <a:pt x="5" y="49"/>
                    </a:lnTo>
                    <a:lnTo>
                      <a:pt x="5" y="45"/>
                    </a:lnTo>
                    <a:lnTo>
                      <a:pt x="5" y="45"/>
                    </a:lnTo>
                    <a:lnTo>
                      <a:pt x="5" y="40"/>
                    </a:lnTo>
                    <a:lnTo>
                      <a:pt x="5" y="40"/>
                    </a:lnTo>
                    <a:lnTo>
                      <a:pt x="5" y="36"/>
                    </a:lnTo>
                    <a:lnTo>
                      <a:pt x="5" y="36"/>
                    </a:lnTo>
                    <a:lnTo>
                      <a:pt x="5" y="36"/>
                    </a:lnTo>
                    <a:lnTo>
                      <a:pt x="0" y="31"/>
                    </a:lnTo>
                    <a:lnTo>
                      <a:pt x="0" y="27"/>
                    </a:lnTo>
                    <a:lnTo>
                      <a:pt x="0" y="27"/>
                    </a:lnTo>
                    <a:lnTo>
                      <a:pt x="5" y="27"/>
                    </a:lnTo>
                    <a:lnTo>
                      <a:pt x="5" y="27"/>
                    </a:lnTo>
                    <a:lnTo>
                      <a:pt x="5" y="27"/>
                    </a:lnTo>
                    <a:lnTo>
                      <a:pt x="5" y="27"/>
                    </a:lnTo>
                    <a:lnTo>
                      <a:pt x="9" y="22"/>
                    </a:lnTo>
                    <a:lnTo>
                      <a:pt x="9" y="22"/>
                    </a:lnTo>
                    <a:lnTo>
                      <a:pt x="9" y="22"/>
                    </a:lnTo>
                    <a:lnTo>
                      <a:pt x="9" y="22"/>
                    </a:lnTo>
                    <a:lnTo>
                      <a:pt x="9" y="18"/>
                    </a:lnTo>
                    <a:lnTo>
                      <a:pt x="14" y="18"/>
                    </a:lnTo>
                    <a:lnTo>
                      <a:pt x="14" y="18"/>
                    </a:lnTo>
                    <a:lnTo>
                      <a:pt x="14" y="18"/>
                    </a:lnTo>
                    <a:lnTo>
                      <a:pt x="9" y="13"/>
                    </a:lnTo>
                    <a:lnTo>
                      <a:pt x="9" y="13"/>
                    </a:lnTo>
                    <a:lnTo>
                      <a:pt x="9" y="9"/>
                    </a:lnTo>
                    <a:lnTo>
                      <a:pt x="14" y="9"/>
                    </a:lnTo>
                    <a:lnTo>
                      <a:pt x="14" y="9"/>
                    </a:lnTo>
                    <a:lnTo>
                      <a:pt x="14" y="9"/>
                    </a:lnTo>
                    <a:lnTo>
                      <a:pt x="18" y="9"/>
                    </a:lnTo>
                    <a:lnTo>
                      <a:pt x="18" y="9"/>
                    </a:lnTo>
                    <a:lnTo>
                      <a:pt x="18" y="13"/>
                    </a:lnTo>
                    <a:lnTo>
                      <a:pt x="23" y="13"/>
                    </a:lnTo>
                    <a:lnTo>
                      <a:pt x="23" y="13"/>
                    </a:lnTo>
                    <a:lnTo>
                      <a:pt x="23" y="13"/>
                    </a:lnTo>
                    <a:lnTo>
                      <a:pt x="27" y="9"/>
                    </a:lnTo>
                    <a:lnTo>
                      <a:pt x="27" y="9"/>
                    </a:lnTo>
                    <a:lnTo>
                      <a:pt x="32" y="9"/>
                    </a:lnTo>
                    <a:lnTo>
                      <a:pt x="32" y="9"/>
                    </a:lnTo>
                    <a:lnTo>
                      <a:pt x="36" y="9"/>
                    </a:lnTo>
                    <a:lnTo>
                      <a:pt x="36" y="9"/>
                    </a:lnTo>
                    <a:lnTo>
                      <a:pt x="41" y="9"/>
                    </a:lnTo>
                    <a:lnTo>
                      <a:pt x="41" y="9"/>
                    </a:lnTo>
                    <a:lnTo>
                      <a:pt x="41" y="9"/>
                    </a:lnTo>
                    <a:lnTo>
                      <a:pt x="45" y="9"/>
                    </a:lnTo>
                    <a:lnTo>
                      <a:pt x="45" y="9"/>
                    </a:lnTo>
                    <a:lnTo>
                      <a:pt x="50" y="9"/>
                    </a:lnTo>
                    <a:lnTo>
                      <a:pt x="50" y="9"/>
                    </a:lnTo>
                    <a:lnTo>
                      <a:pt x="54" y="9"/>
                    </a:lnTo>
                    <a:lnTo>
                      <a:pt x="59" y="9"/>
                    </a:lnTo>
                    <a:lnTo>
                      <a:pt x="59" y="9"/>
                    </a:lnTo>
                    <a:lnTo>
                      <a:pt x="64" y="9"/>
                    </a:lnTo>
                    <a:lnTo>
                      <a:pt x="73" y="4"/>
                    </a:lnTo>
                    <a:lnTo>
                      <a:pt x="77" y="4"/>
                    </a:lnTo>
                    <a:lnTo>
                      <a:pt x="77" y="4"/>
                    </a:lnTo>
                    <a:lnTo>
                      <a:pt x="82" y="4"/>
                    </a:lnTo>
                    <a:lnTo>
                      <a:pt x="82" y="4"/>
                    </a:lnTo>
                    <a:lnTo>
                      <a:pt x="86" y="4"/>
                    </a:lnTo>
                    <a:lnTo>
                      <a:pt x="86" y="4"/>
                    </a:lnTo>
                    <a:lnTo>
                      <a:pt x="91" y="4"/>
                    </a:lnTo>
                    <a:lnTo>
                      <a:pt x="91" y="0"/>
                    </a:lnTo>
                    <a:lnTo>
                      <a:pt x="95" y="0"/>
                    </a:lnTo>
                    <a:lnTo>
                      <a:pt x="95" y="0"/>
                    </a:lnTo>
                    <a:lnTo>
                      <a:pt x="100" y="0"/>
                    </a:lnTo>
                    <a:lnTo>
                      <a:pt x="100" y="0"/>
                    </a:lnTo>
                    <a:lnTo>
                      <a:pt x="100" y="0"/>
                    </a:lnTo>
                    <a:lnTo>
                      <a:pt x="100" y="0"/>
                    </a:lnTo>
                    <a:lnTo>
                      <a:pt x="100" y="0"/>
                    </a:lnTo>
                    <a:lnTo>
                      <a:pt x="104" y="0"/>
                    </a:lnTo>
                    <a:lnTo>
                      <a:pt x="104"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6" name="Freeform 157"/>
              <p:cNvSpPr>
                <a:spLocks/>
              </p:cNvSpPr>
              <p:nvPr/>
            </p:nvSpPr>
            <p:spPr bwMode="auto">
              <a:xfrm>
                <a:off x="4643438" y="2249489"/>
                <a:ext cx="287338" cy="473075"/>
              </a:xfrm>
              <a:custGeom>
                <a:avLst/>
                <a:gdLst>
                  <a:gd name="T0" fmla="*/ 181 w 181"/>
                  <a:gd name="T1" fmla="*/ 145 h 298"/>
                  <a:gd name="T2" fmla="*/ 163 w 181"/>
                  <a:gd name="T3" fmla="*/ 145 h 298"/>
                  <a:gd name="T4" fmla="*/ 163 w 181"/>
                  <a:gd name="T5" fmla="*/ 154 h 298"/>
                  <a:gd name="T6" fmla="*/ 158 w 181"/>
                  <a:gd name="T7" fmla="*/ 163 h 298"/>
                  <a:gd name="T8" fmla="*/ 154 w 181"/>
                  <a:gd name="T9" fmla="*/ 167 h 298"/>
                  <a:gd name="T10" fmla="*/ 154 w 181"/>
                  <a:gd name="T11" fmla="*/ 172 h 298"/>
                  <a:gd name="T12" fmla="*/ 154 w 181"/>
                  <a:gd name="T13" fmla="*/ 176 h 298"/>
                  <a:gd name="T14" fmla="*/ 149 w 181"/>
                  <a:gd name="T15" fmla="*/ 181 h 298"/>
                  <a:gd name="T16" fmla="*/ 149 w 181"/>
                  <a:gd name="T17" fmla="*/ 185 h 298"/>
                  <a:gd name="T18" fmla="*/ 149 w 181"/>
                  <a:gd name="T19" fmla="*/ 194 h 298"/>
                  <a:gd name="T20" fmla="*/ 144 w 181"/>
                  <a:gd name="T21" fmla="*/ 203 h 298"/>
                  <a:gd name="T22" fmla="*/ 149 w 181"/>
                  <a:gd name="T23" fmla="*/ 203 h 298"/>
                  <a:gd name="T24" fmla="*/ 154 w 181"/>
                  <a:gd name="T25" fmla="*/ 212 h 298"/>
                  <a:gd name="T26" fmla="*/ 158 w 181"/>
                  <a:gd name="T27" fmla="*/ 221 h 298"/>
                  <a:gd name="T28" fmla="*/ 158 w 181"/>
                  <a:gd name="T29" fmla="*/ 226 h 298"/>
                  <a:gd name="T30" fmla="*/ 163 w 181"/>
                  <a:gd name="T31" fmla="*/ 235 h 298"/>
                  <a:gd name="T32" fmla="*/ 154 w 181"/>
                  <a:gd name="T33" fmla="*/ 235 h 298"/>
                  <a:gd name="T34" fmla="*/ 149 w 181"/>
                  <a:gd name="T35" fmla="*/ 240 h 298"/>
                  <a:gd name="T36" fmla="*/ 140 w 181"/>
                  <a:gd name="T37" fmla="*/ 240 h 298"/>
                  <a:gd name="T38" fmla="*/ 140 w 181"/>
                  <a:gd name="T39" fmla="*/ 249 h 298"/>
                  <a:gd name="T40" fmla="*/ 135 w 181"/>
                  <a:gd name="T41" fmla="*/ 253 h 298"/>
                  <a:gd name="T42" fmla="*/ 126 w 181"/>
                  <a:gd name="T43" fmla="*/ 262 h 298"/>
                  <a:gd name="T44" fmla="*/ 122 w 181"/>
                  <a:gd name="T45" fmla="*/ 267 h 298"/>
                  <a:gd name="T46" fmla="*/ 108 w 181"/>
                  <a:gd name="T47" fmla="*/ 271 h 298"/>
                  <a:gd name="T48" fmla="*/ 95 w 181"/>
                  <a:gd name="T49" fmla="*/ 271 h 298"/>
                  <a:gd name="T50" fmla="*/ 95 w 181"/>
                  <a:gd name="T51" fmla="*/ 276 h 298"/>
                  <a:gd name="T52" fmla="*/ 95 w 181"/>
                  <a:gd name="T53" fmla="*/ 280 h 298"/>
                  <a:gd name="T54" fmla="*/ 90 w 181"/>
                  <a:gd name="T55" fmla="*/ 289 h 298"/>
                  <a:gd name="T56" fmla="*/ 72 w 181"/>
                  <a:gd name="T57" fmla="*/ 289 h 298"/>
                  <a:gd name="T58" fmla="*/ 63 w 181"/>
                  <a:gd name="T59" fmla="*/ 294 h 298"/>
                  <a:gd name="T60" fmla="*/ 59 w 181"/>
                  <a:gd name="T61" fmla="*/ 298 h 298"/>
                  <a:gd name="T62" fmla="*/ 54 w 181"/>
                  <a:gd name="T63" fmla="*/ 294 h 298"/>
                  <a:gd name="T64" fmla="*/ 45 w 181"/>
                  <a:gd name="T65" fmla="*/ 298 h 298"/>
                  <a:gd name="T66" fmla="*/ 36 w 181"/>
                  <a:gd name="T67" fmla="*/ 298 h 298"/>
                  <a:gd name="T68" fmla="*/ 36 w 181"/>
                  <a:gd name="T69" fmla="*/ 294 h 298"/>
                  <a:gd name="T70" fmla="*/ 27 w 181"/>
                  <a:gd name="T71" fmla="*/ 276 h 298"/>
                  <a:gd name="T72" fmla="*/ 18 w 181"/>
                  <a:gd name="T73" fmla="*/ 271 h 298"/>
                  <a:gd name="T74" fmla="*/ 9 w 181"/>
                  <a:gd name="T75" fmla="*/ 262 h 298"/>
                  <a:gd name="T76" fmla="*/ 13 w 181"/>
                  <a:gd name="T77" fmla="*/ 253 h 298"/>
                  <a:gd name="T78" fmla="*/ 27 w 181"/>
                  <a:gd name="T79" fmla="*/ 253 h 298"/>
                  <a:gd name="T80" fmla="*/ 32 w 181"/>
                  <a:gd name="T81" fmla="*/ 249 h 298"/>
                  <a:gd name="T82" fmla="*/ 27 w 181"/>
                  <a:gd name="T83" fmla="*/ 230 h 298"/>
                  <a:gd name="T84" fmla="*/ 27 w 181"/>
                  <a:gd name="T85" fmla="*/ 221 h 298"/>
                  <a:gd name="T86" fmla="*/ 22 w 181"/>
                  <a:gd name="T87" fmla="*/ 212 h 298"/>
                  <a:gd name="T88" fmla="*/ 18 w 181"/>
                  <a:gd name="T89" fmla="*/ 199 h 298"/>
                  <a:gd name="T90" fmla="*/ 4 w 181"/>
                  <a:gd name="T91" fmla="*/ 185 h 298"/>
                  <a:gd name="T92" fmla="*/ 0 w 181"/>
                  <a:gd name="T93" fmla="*/ 167 h 298"/>
                  <a:gd name="T94" fmla="*/ 27 w 181"/>
                  <a:gd name="T95" fmla="*/ 126 h 298"/>
                  <a:gd name="T96" fmla="*/ 36 w 181"/>
                  <a:gd name="T97" fmla="*/ 86 h 298"/>
                  <a:gd name="T98" fmla="*/ 41 w 181"/>
                  <a:gd name="T99" fmla="*/ 59 h 298"/>
                  <a:gd name="T100" fmla="*/ 32 w 181"/>
                  <a:gd name="T101" fmla="*/ 50 h 298"/>
                  <a:gd name="T102" fmla="*/ 27 w 181"/>
                  <a:gd name="T103" fmla="*/ 36 h 298"/>
                  <a:gd name="T104" fmla="*/ 32 w 181"/>
                  <a:gd name="T105" fmla="*/ 4 h 298"/>
                  <a:gd name="T106" fmla="*/ 68 w 181"/>
                  <a:gd name="T107" fmla="*/ 18 h 298"/>
                  <a:gd name="T108" fmla="*/ 113 w 181"/>
                  <a:gd name="T109" fmla="*/ 41 h 298"/>
                  <a:gd name="T110" fmla="*/ 154 w 181"/>
                  <a:gd name="T111" fmla="*/ 63 h 298"/>
                  <a:gd name="T112" fmla="*/ 176 w 181"/>
                  <a:gd name="T113" fmla="*/ 90 h 298"/>
                  <a:gd name="T114" fmla="*/ 181 w 181"/>
                  <a:gd name="T115" fmla="*/ 131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1" h="298">
                    <a:moveTo>
                      <a:pt x="181" y="145"/>
                    </a:moveTo>
                    <a:lnTo>
                      <a:pt x="181" y="145"/>
                    </a:lnTo>
                    <a:lnTo>
                      <a:pt x="181" y="145"/>
                    </a:lnTo>
                    <a:lnTo>
                      <a:pt x="181" y="145"/>
                    </a:lnTo>
                    <a:lnTo>
                      <a:pt x="181" y="145"/>
                    </a:lnTo>
                    <a:lnTo>
                      <a:pt x="176" y="145"/>
                    </a:lnTo>
                    <a:lnTo>
                      <a:pt x="172" y="145"/>
                    </a:lnTo>
                    <a:lnTo>
                      <a:pt x="172" y="145"/>
                    </a:lnTo>
                    <a:lnTo>
                      <a:pt x="167" y="145"/>
                    </a:lnTo>
                    <a:lnTo>
                      <a:pt x="163" y="145"/>
                    </a:lnTo>
                    <a:lnTo>
                      <a:pt x="163" y="149"/>
                    </a:lnTo>
                    <a:lnTo>
                      <a:pt x="163" y="149"/>
                    </a:lnTo>
                    <a:lnTo>
                      <a:pt x="163" y="154"/>
                    </a:lnTo>
                    <a:lnTo>
                      <a:pt x="163" y="154"/>
                    </a:lnTo>
                    <a:lnTo>
                      <a:pt x="163" y="154"/>
                    </a:lnTo>
                    <a:lnTo>
                      <a:pt x="163" y="158"/>
                    </a:lnTo>
                    <a:lnTo>
                      <a:pt x="158" y="158"/>
                    </a:lnTo>
                    <a:lnTo>
                      <a:pt x="158" y="158"/>
                    </a:lnTo>
                    <a:lnTo>
                      <a:pt x="158" y="163"/>
                    </a:lnTo>
                    <a:lnTo>
                      <a:pt x="158" y="163"/>
                    </a:lnTo>
                    <a:lnTo>
                      <a:pt x="158" y="163"/>
                    </a:lnTo>
                    <a:lnTo>
                      <a:pt x="158" y="163"/>
                    </a:lnTo>
                    <a:lnTo>
                      <a:pt x="158" y="163"/>
                    </a:lnTo>
                    <a:lnTo>
                      <a:pt x="154" y="167"/>
                    </a:lnTo>
                    <a:lnTo>
                      <a:pt x="154" y="167"/>
                    </a:lnTo>
                    <a:lnTo>
                      <a:pt x="154" y="167"/>
                    </a:lnTo>
                    <a:lnTo>
                      <a:pt x="154" y="167"/>
                    </a:lnTo>
                    <a:lnTo>
                      <a:pt x="154" y="167"/>
                    </a:lnTo>
                    <a:lnTo>
                      <a:pt x="154" y="167"/>
                    </a:lnTo>
                    <a:lnTo>
                      <a:pt x="154" y="172"/>
                    </a:lnTo>
                    <a:lnTo>
                      <a:pt x="154" y="172"/>
                    </a:lnTo>
                    <a:lnTo>
                      <a:pt x="154" y="172"/>
                    </a:lnTo>
                    <a:lnTo>
                      <a:pt x="154" y="172"/>
                    </a:lnTo>
                    <a:lnTo>
                      <a:pt x="154" y="176"/>
                    </a:lnTo>
                    <a:lnTo>
                      <a:pt x="154" y="176"/>
                    </a:lnTo>
                    <a:lnTo>
                      <a:pt x="154" y="176"/>
                    </a:lnTo>
                    <a:lnTo>
                      <a:pt x="154" y="176"/>
                    </a:lnTo>
                    <a:lnTo>
                      <a:pt x="149" y="176"/>
                    </a:lnTo>
                    <a:lnTo>
                      <a:pt x="149" y="176"/>
                    </a:lnTo>
                    <a:lnTo>
                      <a:pt x="149" y="181"/>
                    </a:lnTo>
                    <a:lnTo>
                      <a:pt x="149" y="181"/>
                    </a:lnTo>
                    <a:lnTo>
                      <a:pt x="149" y="181"/>
                    </a:lnTo>
                    <a:lnTo>
                      <a:pt x="149" y="181"/>
                    </a:lnTo>
                    <a:lnTo>
                      <a:pt x="149" y="185"/>
                    </a:lnTo>
                    <a:lnTo>
                      <a:pt x="149" y="185"/>
                    </a:lnTo>
                    <a:lnTo>
                      <a:pt x="149" y="190"/>
                    </a:lnTo>
                    <a:lnTo>
                      <a:pt x="149" y="190"/>
                    </a:lnTo>
                    <a:lnTo>
                      <a:pt x="149" y="190"/>
                    </a:lnTo>
                    <a:lnTo>
                      <a:pt x="149" y="190"/>
                    </a:lnTo>
                    <a:lnTo>
                      <a:pt x="149" y="194"/>
                    </a:lnTo>
                    <a:lnTo>
                      <a:pt x="144" y="194"/>
                    </a:lnTo>
                    <a:lnTo>
                      <a:pt x="144" y="194"/>
                    </a:lnTo>
                    <a:lnTo>
                      <a:pt x="144" y="199"/>
                    </a:lnTo>
                    <a:lnTo>
                      <a:pt x="144" y="199"/>
                    </a:lnTo>
                    <a:lnTo>
                      <a:pt x="144" y="203"/>
                    </a:lnTo>
                    <a:lnTo>
                      <a:pt x="144" y="203"/>
                    </a:lnTo>
                    <a:lnTo>
                      <a:pt x="144" y="203"/>
                    </a:lnTo>
                    <a:lnTo>
                      <a:pt x="144" y="203"/>
                    </a:lnTo>
                    <a:lnTo>
                      <a:pt x="149" y="203"/>
                    </a:lnTo>
                    <a:lnTo>
                      <a:pt x="149" y="203"/>
                    </a:lnTo>
                    <a:lnTo>
                      <a:pt x="154" y="203"/>
                    </a:lnTo>
                    <a:lnTo>
                      <a:pt x="154" y="203"/>
                    </a:lnTo>
                    <a:lnTo>
                      <a:pt x="154" y="208"/>
                    </a:lnTo>
                    <a:lnTo>
                      <a:pt x="154" y="208"/>
                    </a:lnTo>
                    <a:lnTo>
                      <a:pt x="154" y="212"/>
                    </a:lnTo>
                    <a:lnTo>
                      <a:pt x="154" y="212"/>
                    </a:lnTo>
                    <a:lnTo>
                      <a:pt x="154" y="212"/>
                    </a:lnTo>
                    <a:lnTo>
                      <a:pt x="158" y="212"/>
                    </a:lnTo>
                    <a:lnTo>
                      <a:pt x="158" y="217"/>
                    </a:lnTo>
                    <a:lnTo>
                      <a:pt x="158" y="221"/>
                    </a:lnTo>
                    <a:lnTo>
                      <a:pt x="158" y="221"/>
                    </a:lnTo>
                    <a:lnTo>
                      <a:pt x="158" y="226"/>
                    </a:lnTo>
                    <a:lnTo>
                      <a:pt x="158" y="226"/>
                    </a:lnTo>
                    <a:lnTo>
                      <a:pt x="158" y="226"/>
                    </a:lnTo>
                    <a:lnTo>
                      <a:pt x="158" y="226"/>
                    </a:lnTo>
                    <a:lnTo>
                      <a:pt x="163" y="226"/>
                    </a:lnTo>
                    <a:lnTo>
                      <a:pt x="163" y="226"/>
                    </a:lnTo>
                    <a:lnTo>
                      <a:pt x="163" y="230"/>
                    </a:lnTo>
                    <a:lnTo>
                      <a:pt x="163" y="230"/>
                    </a:lnTo>
                    <a:lnTo>
                      <a:pt x="163" y="235"/>
                    </a:lnTo>
                    <a:lnTo>
                      <a:pt x="163" y="235"/>
                    </a:lnTo>
                    <a:lnTo>
                      <a:pt x="163" y="235"/>
                    </a:lnTo>
                    <a:lnTo>
                      <a:pt x="158" y="235"/>
                    </a:lnTo>
                    <a:lnTo>
                      <a:pt x="158" y="235"/>
                    </a:lnTo>
                    <a:lnTo>
                      <a:pt x="154" y="235"/>
                    </a:lnTo>
                    <a:lnTo>
                      <a:pt x="154" y="235"/>
                    </a:lnTo>
                    <a:lnTo>
                      <a:pt x="149" y="235"/>
                    </a:lnTo>
                    <a:lnTo>
                      <a:pt x="149" y="235"/>
                    </a:lnTo>
                    <a:lnTo>
                      <a:pt x="149" y="240"/>
                    </a:lnTo>
                    <a:lnTo>
                      <a:pt x="149" y="240"/>
                    </a:lnTo>
                    <a:lnTo>
                      <a:pt x="149" y="240"/>
                    </a:lnTo>
                    <a:lnTo>
                      <a:pt x="149" y="240"/>
                    </a:lnTo>
                    <a:lnTo>
                      <a:pt x="144" y="240"/>
                    </a:lnTo>
                    <a:lnTo>
                      <a:pt x="144" y="240"/>
                    </a:lnTo>
                    <a:lnTo>
                      <a:pt x="140" y="240"/>
                    </a:lnTo>
                    <a:lnTo>
                      <a:pt x="140" y="244"/>
                    </a:lnTo>
                    <a:lnTo>
                      <a:pt x="140" y="244"/>
                    </a:lnTo>
                    <a:lnTo>
                      <a:pt x="140" y="244"/>
                    </a:lnTo>
                    <a:lnTo>
                      <a:pt x="140" y="244"/>
                    </a:lnTo>
                    <a:lnTo>
                      <a:pt x="140" y="249"/>
                    </a:lnTo>
                    <a:lnTo>
                      <a:pt x="140" y="249"/>
                    </a:lnTo>
                    <a:lnTo>
                      <a:pt x="140" y="249"/>
                    </a:lnTo>
                    <a:lnTo>
                      <a:pt x="140" y="249"/>
                    </a:lnTo>
                    <a:lnTo>
                      <a:pt x="140" y="249"/>
                    </a:lnTo>
                    <a:lnTo>
                      <a:pt x="135" y="253"/>
                    </a:lnTo>
                    <a:lnTo>
                      <a:pt x="135" y="253"/>
                    </a:lnTo>
                    <a:lnTo>
                      <a:pt x="135" y="253"/>
                    </a:lnTo>
                    <a:lnTo>
                      <a:pt x="131" y="258"/>
                    </a:lnTo>
                    <a:lnTo>
                      <a:pt x="131" y="258"/>
                    </a:lnTo>
                    <a:lnTo>
                      <a:pt x="126" y="262"/>
                    </a:lnTo>
                    <a:lnTo>
                      <a:pt x="126" y="262"/>
                    </a:lnTo>
                    <a:lnTo>
                      <a:pt x="122" y="267"/>
                    </a:lnTo>
                    <a:lnTo>
                      <a:pt x="122" y="267"/>
                    </a:lnTo>
                    <a:lnTo>
                      <a:pt x="122" y="267"/>
                    </a:lnTo>
                    <a:lnTo>
                      <a:pt x="122" y="267"/>
                    </a:lnTo>
                    <a:lnTo>
                      <a:pt x="117" y="271"/>
                    </a:lnTo>
                    <a:lnTo>
                      <a:pt x="113" y="271"/>
                    </a:lnTo>
                    <a:lnTo>
                      <a:pt x="113" y="271"/>
                    </a:lnTo>
                    <a:lnTo>
                      <a:pt x="108" y="271"/>
                    </a:lnTo>
                    <a:lnTo>
                      <a:pt x="108" y="271"/>
                    </a:lnTo>
                    <a:lnTo>
                      <a:pt x="104" y="271"/>
                    </a:lnTo>
                    <a:lnTo>
                      <a:pt x="104" y="271"/>
                    </a:lnTo>
                    <a:lnTo>
                      <a:pt x="99" y="271"/>
                    </a:lnTo>
                    <a:lnTo>
                      <a:pt x="95" y="271"/>
                    </a:lnTo>
                    <a:lnTo>
                      <a:pt x="95" y="271"/>
                    </a:lnTo>
                    <a:lnTo>
                      <a:pt x="95" y="276"/>
                    </a:lnTo>
                    <a:lnTo>
                      <a:pt x="95" y="276"/>
                    </a:lnTo>
                    <a:lnTo>
                      <a:pt x="95" y="276"/>
                    </a:lnTo>
                    <a:lnTo>
                      <a:pt x="95" y="276"/>
                    </a:lnTo>
                    <a:lnTo>
                      <a:pt x="95" y="276"/>
                    </a:lnTo>
                    <a:lnTo>
                      <a:pt x="99" y="280"/>
                    </a:lnTo>
                    <a:lnTo>
                      <a:pt x="95" y="280"/>
                    </a:lnTo>
                    <a:lnTo>
                      <a:pt x="95" y="280"/>
                    </a:lnTo>
                    <a:lnTo>
                      <a:pt x="95" y="280"/>
                    </a:lnTo>
                    <a:lnTo>
                      <a:pt x="95" y="280"/>
                    </a:lnTo>
                    <a:lnTo>
                      <a:pt x="95" y="285"/>
                    </a:lnTo>
                    <a:lnTo>
                      <a:pt x="90" y="285"/>
                    </a:lnTo>
                    <a:lnTo>
                      <a:pt x="90" y="285"/>
                    </a:lnTo>
                    <a:lnTo>
                      <a:pt x="90" y="289"/>
                    </a:lnTo>
                    <a:lnTo>
                      <a:pt x="90" y="289"/>
                    </a:lnTo>
                    <a:lnTo>
                      <a:pt x="86" y="289"/>
                    </a:lnTo>
                    <a:lnTo>
                      <a:pt x="86" y="289"/>
                    </a:lnTo>
                    <a:lnTo>
                      <a:pt x="81" y="289"/>
                    </a:lnTo>
                    <a:lnTo>
                      <a:pt x="77" y="289"/>
                    </a:lnTo>
                    <a:lnTo>
                      <a:pt x="72" y="289"/>
                    </a:lnTo>
                    <a:lnTo>
                      <a:pt x="72" y="289"/>
                    </a:lnTo>
                    <a:lnTo>
                      <a:pt x="68" y="294"/>
                    </a:lnTo>
                    <a:lnTo>
                      <a:pt x="68" y="294"/>
                    </a:lnTo>
                    <a:lnTo>
                      <a:pt x="68" y="294"/>
                    </a:lnTo>
                    <a:lnTo>
                      <a:pt x="63" y="294"/>
                    </a:lnTo>
                    <a:lnTo>
                      <a:pt x="63" y="298"/>
                    </a:lnTo>
                    <a:lnTo>
                      <a:pt x="63" y="298"/>
                    </a:lnTo>
                    <a:lnTo>
                      <a:pt x="59" y="298"/>
                    </a:lnTo>
                    <a:lnTo>
                      <a:pt x="59" y="298"/>
                    </a:lnTo>
                    <a:lnTo>
                      <a:pt x="59" y="298"/>
                    </a:lnTo>
                    <a:lnTo>
                      <a:pt x="54" y="298"/>
                    </a:lnTo>
                    <a:lnTo>
                      <a:pt x="54" y="294"/>
                    </a:lnTo>
                    <a:lnTo>
                      <a:pt x="54" y="294"/>
                    </a:lnTo>
                    <a:lnTo>
                      <a:pt x="54" y="294"/>
                    </a:lnTo>
                    <a:lnTo>
                      <a:pt x="54" y="294"/>
                    </a:lnTo>
                    <a:lnTo>
                      <a:pt x="50" y="294"/>
                    </a:lnTo>
                    <a:lnTo>
                      <a:pt x="50" y="294"/>
                    </a:lnTo>
                    <a:lnTo>
                      <a:pt x="50" y="298"/>
                    </a:lnTo>
                    <a:lnTo>
                      <a:pt x="45" y="298"/>
                    </a:lnTo>
                    <a:lnTo>
                      <a:pt x="45" y="298"/>
                    </a:lnTo>
                    <a:lnTo>
                      <a:pt x="41" y="298"/>
                    </a:lnTo>
                    <a:lnTo>
                      <a:pt x="41" y="298"/>
                    </a:lnTo>
                    <a:lnTo>
                      <a:pt x="36" y="298"/>
                    </a:lnTo>
                    <a:lnTo>
                      <a:pt x="36" y="298"/>
                    </a:lnTo>
                    <a:lnTo>
                      <a:pt x="36" y="298"/>
                    </a:lnTo>
                    <a:lnTo>
                      <a:pt x="36" y="298"/>
                    </a:lnTo>
                    <a:lnTo>
                      <a:pt x="36" y="298"/>
                    </a:lnTo>
                    <a:lnTo>
                      <a:pt x="36" y="294"/>
                    </a:lnTo>
                    <a:lnTo>
                      <a:pt x="36" y="294"/>
                    </a:lnTo>
                    <a:lnTo>
                      <a:pt x="36" y="294"/>
                    </a:lnTo>
                    <a:lnTo>
                      <a:pt x="32" y="294"/>
                    </a:lnTo>
                    <a:lnTo>
                      <a:pt x="32" y="289"/>
                    </a:lnTo>
                    <a:lnTo>
                      <a:pt x="32" y="285"/>
                    </a:lnTo>
                    <a:lnTo>
                      <a:pt x="27" y="280"/>
                    </a:lnTo>
                    <a:lnTo>
                      <a:pt x="27" y="276"/>
                    </a:lnTo>
                    <a:lnTo>
                      <a:pt x="22" y="276"/>
                    </a:lnTo>
                    <a:lnTo>
                      <a:pt x="22" y="276"/>
                    </a:lnTo>
                    <a:lnTo>
                      <a:pt x="22" y="276"/>
                    </a:lnTo>
                    <a:lnTo>
                      <a:pt x="22" y="276"/>
                    </a:lnTo>
                    <a:lnTo>
                      <a:pt x="18" y="271"/>
                    </a:lnTo>
                    <a:lnTo>
                      <a:pt x="13" y="267"/>
                    </a:lnTo>
                    <a:lnTo>
                      <a:pt x="13" y="267"/>
                    </a:lnTo>
                    <a:lnTo>
                      <a:pt x="13" y="262"/>
                    </a:lnTo>
                    <a:lnTo>
                      <a:pt x="9" y="262"/>
                    </a:lnTo>
                    <a:lnTo>
                      <a:pt x="9" y="262"/>
                    </a:lnTo>
                    <a:lnTo>
                      <a:pt x="9" y="258"/>
                    </a:lnTo>
                    <a:lnTo>
                      <a:pt x="9" y="258"/>
                    </a:lnTo>
                    <a:lnTo>
                      <a:pt x="9" y="253"/>
                    </a:lnTo>
                    <a:lnTo>
                      <a:pt x="13" y="253"/>
                    </a:lnTo>
                    <a:lnTo>
                      <a:pt x="13" y="253"/>
                    </a:lnTo>
                    <a:lnTo>
                      <a:pt x="18" y="253"/>
                    </a:lnTo>
                    <a:lnTo>
                      <a:pt x="22" y="253"/>
                    </a:lnTo>
                    <a:lnTo>
                      <a:pt x="27" y="253"/>
                    </a:lnTo>
                    <a:lnTo>
                      <a:pt x="27" y="253"/>
                    </a:lnTo>
                    <a:lnTo>
                      <a:pt x="27" y="253"/>
                    </a:lnTo>
                    <a:lnTo>
                      <a:pt x="32" y="253"/>
                    </a:lnTo>
                    <a:lnTo>
                      <a:pt x="36" y="253"/>
                    </a:lnTo>
                    <a:lnTo>
                      <a:pt x="36" y="253"/>
                    </a:lnTo>
                    <a:lnTo>
                      <a:pt x="36" y="253"/>
                    </a:lnTo>
                    <a:lnTo>
                      <a:pt x="32" y="249"/>
                    </a:lnTo>
                    <a:lnTo>
                      <a:pt x="32" y="249"/>
                    </a:lnTo>
                    <a:lnTo>
                      <a:pt x="27" y="244"/>
                    </a:lnTo>
                    <a:lnTo>
                      <a:pt x="27" y="240"/>
                    </a:lnTo>
                    <a:lnTo>
                      <a:pt x="27" y="235"/>
                    </a:lnTo>
                    <a:lnTo>
                      <a:pt x="27" y="230"/>
                    </a:lnTo>
                    <a:lnTo>
                      <a:pt x="27" y="230"/>
                    </a:lnTo>
                    <a:lnTo>
                      <a:pt x="27" y="226"/>
                    </a:lnTo>
                    <a:lnTo>
                      <a:pt x="27" y="226"/>
                    </a:lnTo>
                    <a:lnTo>
                      <a:pt x="27" y="221"/>
                    </a:lnTo>
                    <a:lnTo>
                      <a:pt x="27" y="221"/>
                    </a:lnTo>
                    <a:lnTo>
                      <a:pt x="27" y="217"/>
                    </a:lnTo>
                    <a:lnTo>
                      <a:pt x="27" y="217"/>
                    </a:lnTo>
                    <a:lnTo>
                      <a:pt x="22" y="212"/>
                    </a:lnTo>
                    <a:lnTo>
                      <a:pt x="22" y="212"/>
                    </a:lnTo>
                    <a:lnTo>
                      <a:pt x="22" y="212"/>
                    </a:lnTo>
                    <a:lnTo>
                      <a:pt x="22" y="208"/>
                    </a:lnTo>
                    <a:lnTo>
                      <a:pt x="22" y="203"/>
                    </a:lnTo>
                    <a:lnTo>
                      <a:pt x="18" y="203"/>
                    </a:lnTo>
                    <a:lnTo>
                      <a:pt x="18" y="199"/>
                    </a:lnTo>
                    <a:lnTo>
                      <a:pt x="18" y="199"/>
                    </a:lnTo>
                    <a:lnTo>
                      <a:pt x="18" y="194"/>
                    </a:lnTo>
                    <a:lnTo>
                      <a:pt x="13" y="194"/>
                    </a:lnTo>
                    <a:lnTo>
                      <a:pt x="9" y="194"/>
                    </a:lnTo>
                    <a:lnTo>
                      <a:pt x="4" y="190"/>
                    </a:lnTo>
                    <a:lnTo>
                      <a:pt x="4" y="185"/>
                    </a:lnTo>
                    <a:lnTo>
                      <a:pt x="0" y="185"/>
                    </a:lnTo>
                    <a:lnTo>
                      <a:pt x="0" y="176"/>
                    </a:lnTo>
                    <a:lnTo>
                      <a:pt x="0" y="172"/>
                    </a:lnTo>
                    <a:lnTo>
                      <a:pt x="0" y="167"/>
                    </a:lnTo>
                    <a:lnTo>
                      <a:pt x="0" y="167"/>
                    </a:lnTo>
                    <a:lnTo>
                      <a:pt x="4" y="158"/>
                    </a:lnTo>
                    <a:lnTo>
                      <a:pt x="9" y="149"/>
                    </a:lnTo>
                    <a:lnTo>
                      <a:pt x="13" y="145"/>
                    </a:lnTo>
                    <a:lnTo>
                      <a:pt x="18" y="136"/>
                    </a:lnTo>
                    <a:lnTo>
                      <a:pt x="27" y="126"/>
                    </a:lnTo>
                    <a:lnTo>
                      <a:pt x="32" y="122"/>
                    </a:lnTo>
                    <a:lnTo>
                      <a:pt x="32" y="113"/>
                    </a:lnTo>
                    <a:lnTo>
                      <a:pt x="36" y="104"/>
                    </a:lnTo>
                    <a:lnTo>
                      <a:pt x="36" y="95"/>
                    </a:lnTo>
                    <a:lnTo>
                      <a:pt x="36" y="86"/>
                    </a:lnTo>
                    <a:lnTo>
                      <a:pt x="36" y="81"/>
                    </a:lnTo>
                    <a:lnTo>
                      <a:pt x="36" y="77"/>
                    </a:lnTo>
                    <a:lnTo>
                      <a:pt x="36" y="68"/>
                    </a:lnTo>
                    <a:lnTo>
                      <a:pt x="36" y="68"/>
                    </a:lnTo>
                    <a:lnTo>
                      <a:pt x="41" y="59"/>
                    </a:lnTo>
                    <a:lnTo>
                      <a:pt x="41" y="59"/>
                    </a:lnTo>
                    <a:lnTo>
                      <a:pt x="41" y="59"/>
                    </a:lnTo>
                    <a:lnTo>
                      <a:pt x="36" y="54"/>
                    </a:lnTo>
                    <a:lnTo>
                      <a:pt x="32" y="50"/>
                    </a:lnTo>
                    <a:lnTo>
                      <a:pt x="32" y="50"/>
                    </a:lnTo>
                    <a:lnTo>
                      <a:pt x="36" y="45"/>
                    </a:lnTo>
                    <a:lnTo>
                      <a:pt x="27" y="41"/>
                    </a:lnTo>
                    <a:lnTo>
                      <a:pt x="27" y="36"/>
                    </a:lnTo>
                    <a:lnTo>
                      <a:pt x="27" y="36"/>
                    </a:lnTo>
                    <a:lnTo>
                      <a:pt x="27" y="36"/>
                    </a:lnTo>
                    <a:lnTo>
                      <a:pt x="27" y="27"/>
                    </a:lnTo>
                    <a:lnTo>
                      <a:pt x="22" y="18"/>
                    </a:lnTo>
                    <a:lnTo>
                      <a:pt x="22" y="9"/>
                    </a:lnTo>
                    <a:lnTo>
                      <a:pt x="27" y="4"/>
                    </a:lnTo>
                    <a:lnTo>
                      <a:pt x="32" y="4"/>
                    </a:lnTo>
                    <a:lnTo>
                      <a:pt x="41" y="0"/>
                    </a:lnTo>
                    <a:lnTo>
                      <a:pt x="45" y="4"/>
                    </a:lnTo>
                    <a:lnTo>
                      <a:pt x="54" y="9"/>
                    </a:lnTo>
                    <a:lnTo>
                      <a:pt x="63" y="13"/>
                    </a:lnTo>
                    <a:lnTo>
                      <a:pt x="68" y="18"/>
                    </a:lnTo>
                    <a:lnTo>
                      <a:pt x="77" y="23"/>
                    </a:lnTo>
                    <a:lnTo>
                      <a:pt x="86" y="27"/>
                    </a:lnTo>
                    <a:lnTo>
                      <a:pt x="95" y="32"/>
                    </a:lnTo>
                    <a:lnTo>
                      <a:pt x="104" y="36"/>
                    </a:lnTo>
                    <a:lnTo>
                      <a:pt x="113" y="41"/>
                    </a:lnTo>
                    <a:lnTo>
                      <a:pt x="117" y="45"/>
                    </a:lnTo>
                    <a:lnTo>
                      <a:pt x="126" y="50"/>
                    </a:lnTo>
                    <a:lnTo>
                      <a:pt x="135" y="54"/>
                    </a:lnTo>
                    <a:lnTo>
                      <a:pt x="144" y="59"/>
                    </a:lnTo>
                    <a:lnTo>
                      <a:pt x="154" y="63"/>
                    </a:lnTo>
                    <a:lnTo>
                      <a:pt x="163" y="63"/>
                    </a:lnTo>
                    <a:lnTo>
                      <a:pt x="167" y="68"/>
                    </a:lnTo>
                    <a:lnTo>
                      <a:pt x="176" y="72"/>
                    </a:lnTo>
                    <a:lnTo>
                      <a:pt x="176" y="81"/>
                    </a:lnTo>
                    <a:lnTo>
                      <a:pt x="176" y="90"/>
                    </a:lnTo>
                    <a:lnTo>
                      <a:pt x="176" y="99"/>
                    </a:lnTo>
                    <a:lnTo>
                      <a:pt x="176" y="108"/>
                    </a:lnTo>
                    <a:lnTo>
                      <a:pt x="181" y="117"/>
                    </a:lnTo>
                    <a:lnTo>
                      <a:pt x="181" y="126"/>
                    </a:lnTo>
                    <a:lnTo>
                      <a:pt x="181" y="131"/>
                    </a:lnTo>
                    <a:lnTo>
                      <a:pt x="181" y="140"/>
                    </a:lnTo>
                    <a:lnTo>
                      <a:pt x="181" y="14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7" name="Freeform 158"/>
              <p:cNvSpPr>
                <a:spLocks/>
              </p:cNvSpPr>
              <p:nvPr/>
            </p:nvSpPr>
            <p:spPr bwMode="auto">
              <a:xfrm>
                <a:off x="4270376" y="2614614"/>
                <a:ext cx="50800" cy="150813"/>
              </a:xfrm>
              <a:custGeom>
                <a:avLst/>
                <a:gdLst>
                  <a:gd name="T0" fmla="*/ 9 w 32"/>
                  <a:gd name="T1" fmla="*/ 5 h 95"/>
                  <a:gd name="T2" fmla="*/ 14 w 32"/>
                  <a:gd name="T3" fmla="*/ 5 h 95"/>
                  <a:gd name="T4" fmla="*/ 14 w 32"/>
                  <a:gd name="T5" fmla="*/ 10 h 95"/>
                  <a:gd name="T6" fmla="*/ 14 w 32"/>
                  <a:gd name="T7" fmla="*/ 19 h 95"/>
                  <a:gd name="T8" fmla="*/ 23 w 32"/>
                  <a:gd name="T9" fmla="*/ 23 h 95"/>
                  <a:gd name="T10" fmla="*/ 23 w 32"/>
                  <a:gd name="T11" fmla="*/ 32 h 95"/>
                  <a:gd name="T12" fmla="*/ 23 w 32"/>
                  <a:gd name="T13" fmla="*/ 37 h 95"/>
                  <a:gd name="T14" fmla="*/ 27 w 32"/>
                  <a:gd name="T15" fmla="*/ 46 h 95"/>
                  <a:gd name="T16" fmla="*/ 27 w 32"/>
                  <a:gd name="T17" fmla="*/ 59 h 95"/>
                  <a:gd name="T18" fmla="*/ 27 w 32"/>
                  <a:gd name="T19" fmla="*/ 77 h 95"/>
                  <a:gd name="T20" fmla="*/ 27 w 32"/>
                  <a:gd name="T21" fmla="*/ 82 h 95"/>
                  <a:gd name="T22" fmla="*/ 27 w 32"/>
                  <a:gd name="T23" fmla="*/ 86 h 95"/>
                  <a:gd name="T24" fmla="*/ 32 w 32"/>
                  <a:gd name="T25" fmla="*/ 91 h 95"/>
                  <a:gd name="T26" fmla="*/ 23 w 32"/>
                  <a:gd name="T27" fmla="*/ 95 h 95"/>
                  <a:gd name="T28" fmla="*/ 18 w 32"/>
                  <a:gd name="T29" fmla="*/ 95 h 95"/>
                  <a:gd name="T30" fmla="*/ 18 w 32"/>
                  <a:gd name="T31" fmla="*/ 91 h 95"/>
                  <a:gd name="T32" fmla="*/ 14 w 32"/>
                  <a:gd name="T33" fmla="*/ 91 h 95"/>
                  <a:gd name="T34" fmla="*/ 14 w 32"/>
                  <a:gd name="T35" fmla="*/ 86 h 95"/>
                  <a:gd name="T36" fmla="*/ 9 w 32"/>
                  <a:gd name="T37" fmla="*/ 86 h 95"/>
                  <a:gd name="T38" fmla="*/ 9 w 32"/>
                  <a:gd name="T39" fmla="*/ 82 h 95"/>
                  <a:gd name="T40" fmla="*/ 9 w 32"/>
                  <a:gd name="T41" fmla="*/ 77 h 95"/>
                  <a:gd name="T42" fmla="*/ 9 w 32"/>
                  <a:gd name="T43" fmla="*/ 77 h 95"/>
                  <a:gd name="T44" fmla="*/ 9 w 32"/>
                  <a:gd name="T45" fmla="*/ 73 h 95"/>
                  <a:gd name="T46" fmla="*/ 9 w 32"/>
                  <a:gd name="T47" fmla="*/ 68 h 95"/>
                  <a:gd name="T48" fmla="*/ 9 w 32"/>
                  <a:gd name="T49" fmla="*/ 55 h 95"/>
                  <a:gd name="T50" fmla="*/ 14 w 32"/>
                  <a:gd name="T51" fmla="*/ 55 h 95"/>
                  <a:gd name="T52" fmla="*/ 9 w 32"/>
                  <a:gd name="T53" fmla="*/ 50 h 95"/>
                  <a:gd name="T54" fmla="*/ 9 w 32"/>
                  <a:gd name="T55" fmla="*/ 46 h 95"/>
                  <a:gd name="T56" fmla="*/ 9 w 32"/>
                  <a:gd name="T57" fmla="*/ 41 h 95"/>
                  <a:gd name="T58" fmla="*/ 9 w 32"/>
                  <a:gd name="T59" fmla="*/ 37 h 95"/>
                  <a:gd name="T60" fmla="*/ 9 w 32"/>
                  <a:gd name="T61" fmla="*/ 32 h 95"/>
                  <a:gd name="T62" fmla="*/ 5 w 32"/>
                  <a:gd name="T63" fmla="*/ 32 h 95"/>
                  <a:gd name="T64" fmla="*/ 5 w 32"/>
                  <a:gd name="T65" fmla="*/ 32 h 95"/>
                  <a:gd name="T66" fmla="*/ 5 w 32"/>
                  <a:gd name="T67" fmla="*/ 32 h 95"/>
                  <a:gd name="T68" fmla="*/ 5 w 32"/>
                  <a:gd name="T69" fmla="*/ 28 h 95"/>
                  <a:gd name="T70" fmla="*/ 5 w 32"/>
                  <a:gd name="T71" fmla="*/ 28 h 95"/>
                  <a:gd name="T72" fmla="*/ 5 w 32"/>
                  <a:gd name="T73" fmla="*/ 28 h 95"/>
                  <a:gd name="T74" fmla="*/ 5 w 32"/>
                  <a:gd name="T75" fmla="*/ 19 h 95"/>
                  <a:gd name="T76" fmla="*/ 5 w 32"/>
                  <a:gd name="T77" fmla="*/ 14 h 95"/>
                  <a:gd name="T78" fmla="*/ 0 w 32"/>
                  <a:gd name="T79" fmla="*/ 14 h 95"/>
                  <a:gd name="T80" fmla="*/ 0 w 32"/>
                  <a:gd name="T81" fmla="*/ 10 h 95"/>
                  <a:gd name="T82" fmla="*/ 0 w 32"/>
                  <a:gd name="T83" fmla="*/ 5 h 95"/>
                  <a:gd name="T84" fmla="*/ 5 w 32"/>
                  <a:gd name="T85" fmla="*/ 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 h="95">
                    <a:moveTo>
                      <a:pt x="9" y="5"/>
                    </a:moveTo>
                    <a:lnTo>
                      <a:pt x="9" y="5"/>
                    </a:lnTo>
                    <a:lnTo>
                      <a:pt x="9" y="5"/>
                    </a:lnTo>
                    <a:lnTo>
                      <a:pt x="9" y="5"/>
                    </a:lnTo>
                    <a:lnTo>
                      <a:pt x="9" y="5"/>
                    </a:lnTo>
                    <a:lnTo>
                      <a:pt x="14" y="5"/>
                    </a:lnTo>
                    <a:lnTo>
                      <a:pt x="14" y="5"/>
                    </a:lnTo>
                    <a:lnTo>
                      <a:pt x="14" y="10"/>
                    </a:lnTo>
                    <a:lnTo>
                      <a:pt x="14" y="10"/>
                    </a:lnTo>
                    <a:lnTo>
                      <a:pt x="14" y="14"/>
                    </a:lnTo>
                    <a:lnTo>
                      <a:pt x="14" y="14"/>
                    </a:lnTo>
                    <a:lnTo>
                      <a:pt x="14" y="19"/>
                    </a:lnTo>
                    <a:lnTo>
                      <a:pt x="18" y="19"/>
                    </a:lnTo>
                    <a:lnTo>
                      <a:pt x="23" y="23"/>
                    </a:lnTo>
                    <a:lnTo>
                      <a:pt x="23" y="23"/>
                    </a:lnTo>
                    <a:lnTo>
                      <a:pt x="23" y="23"/>
                    </a:lnTo>
                    <a:lnTo>
                      <a:pt x="23" y="28"/>
                    </a:lnTo>
                    <a:lnTo>
                      <a:pt x="23" y="32"/>
                    </a:lnTo>
                    <a:lnTo>
                      <a:pt x="23" y="32"/>
                    </a:lnTo>
                    <a:lnTo>
                      <a:pt x="23" y="37"/>
                    </a:lnTo>
                    <a:lnTo>
                      <a:pt x="23" y="37"/>
                    </a:lnTo>
                    <a:lnTo>
                      <a:pt x="27" y="41"/>
                    </a:lnTo>
                    <a:lnTo>
                      <a:pt x="27" y="41"/>
                    </a:lnTo>
                    <a:lnTo>
                      <a:pt x="27" y="46"/>
                    </a:lnTo>
                    <a:lnTo>
                      <a:pt x="27" y="50"/>
                    </a:lnTo>
                    <a:lnTo>
                      <a:pt x="27" y="55"/>
                    </a:lnTo>
                    <a:lnTo>
                      <a:pt x="27" y="59"/>
                    </a:lnTo>
                    <a:lnTo>
                      <a:pt x="27" y="64"/>
                    </a:lnTo>
                    <a:lnTo>
                      <a:pt x="27" y="73"/>
                    </a:lnTo>
                    <a:lnTo>
                      <a:pt x="27" y="77"/>
                    </a:lnTo>
                    <a:lnTo>
                      <a:pt x="27" y="77"/>
                    </a:lnTo>
                    <a:lnTo>
                      <a:pt x="27" y="82"/>
                    </a:lnTo>
                    <a:lnTo>
                      <a:pt x="27" y="82"/>
                    </a:lnTo>
                    <a:lnTo>
                      <a:pt x="27" y="86"/>
                    </a:lnTo>
                    <a:lnTo>
                      <a:pt x="27" y="86"/>
                    </a:lnTo>
                    <a:lnTo>
                      <a:pt x="27" y="86"/>
                    </a:lnTo>
                    <a:lnTo>
                      <a:pt x="27" y="86"/>
                    </a:lnTo>
                    <a:lnTo>
                      <a:pt x="32" y="91"/>
                    </a:lnTo>
                    <a:lnTo>
                      <a:pt x="32" y="91"/>
                    </a:lnTo>
                    <a:lnTo>
                      <a:pt x="27" y="95"/>
                    </a:lnTo>
                    <a:lnTo>
                      <a:pt x="27" y="95"/>
                    </a:lnTo>
                    <a:lnTo>
                      <a:pt x="23" y="95"/>
                    </a:lnTo>
                    <a:lnTo>
                      <a:pt x="18" y="95"/>
                    </a:lnTo>
                    <a:lnTo>
                      <a:pt x="18" y="95"/>
                    </a:lnTo>
                    <a:lnTo>
                      <a:pt x="18" y="95"/>
                    </a:lnTo>
                    <a:lnTo>
                      <a:pt x="18" y="95"/>
                    </a:lnTo>
                    <a:lnTo>
                      <a:pt x="18" y="95"/>
                    </a:lnTo>
                    <a:lnTo>
                      <a:pt x="18" y="91"/>
                    </a:lnTo>
                    <a:lnTo>
                      <a:pt x="18" y="91"/>
                    </a:lnTo>
                    <a:lnTo>
                      <a:pt x="14" y="91"/>
                    </a:lnTo>
                    <a:lnTo>
                      <a:pt x="14" y="91"/>
                    </a:lnTo>
                    <a:lnTo>
                      <a:pt x="14" y="91"/>
                    </a:lnTo>
                    <a:lnTo>
                      <a:pt x="14" y="86"/>
                    </a:lnTo>
                    <a:lnTo>
                      <a:pt x="14" y="86"/>
                    </a:lnTo>
                    <a:lnTo>
                      <a:pt x="14" y="86"/>
                    </a:lnTo>
                    <a:lnTo>
                      <a:pt x="9" y="86"/>
                    </a:lnTo>
                    <a:lnTo>
                      <a:pt x="9" y="86"/>
                    </a:lnTo>
                    <a:lnTo>
                      <a:pt x="9" y="82"/>
                    </a:lnTo>
                    <a:lnTo>
                      <a:pt x="9" y="82"/>
                    </a:lnTo>
                    <a:lnTo>
                      <a:pt x="9" y="82"/>
                    </a:lnTo>
                    <a:lnTo>
                      <a:pt x="9" y="82"/>
                    </a:lnTo>
                    <a:lnTo>
                      <a:pt x="9" y="82"/>
                    </a:lnTo>
                    <a:lnTo>
                      <a:pt x="9" y="77"/>
                    </a:lnTo>
                    <a:lnTo>
                      <a:pt x="9" y="77"/>
                    </a:lnTo>
                    <a:lnTo>
                      <a:pt x="9" y="77"/>
                    </a:lnTo>
                    <a:lnTo>
                      <a:pt x="9" y="77"/>
                    </a:lnTo>
                    <a:lnTo>
                      <a:pt x="9" y="73"/>
                    </a:lnTo>
                    <a:lnTo>
                      <a:pt x="9" y="73"/>
                    </a:lnTo>
                    <a:lnTo>
                      <a:pt x="9" y="73"/>
                    </a:lnTo>
                    <a:lnTo>
                      <a:pt x="9" y="73"/>
                    </a:lnTo>
                    <a:lnTo>
                      <a:pt x="9" y="68"/>
                    </a:lnTo>
                    <a:lnTo>
                      <a:pt x="9" y="68"/>
                    </a:lnTo>
                    <a:lnTo>
                      <a:pt x="9" y="64"/>
                    </a:lnTo>
                    <a:lnTo>
                      <a:pt x="9" y="59"/>
                    </a:lnTo>
                    <a:lnTo>
                      <a:pt x="9" y="55"/>
                    </a:lnTo>
                    <a:lnTo>
                      <a:pt x="9" y="55"/>
                    </a:lnTo>
                    <a:lnTo>
                      <a:pt x="14" y="55"/>
                    </a:lnTo>
                    <a:lnTo>
                      <a:pt x="14" y="55"/>
                    </a:lnTo>
                    <a:lnTo>
                      <a:pt x="9" y="50"/>
                    </a:lnTo>
                    <a:lnTo>
                      <a:pt x="9" y="50"/>
                    </a:lnTo>
                    <a:lnTo>
                      <a:pt x="9" y="50"/>
                    </a:lnTo>
                    <a:lnTo>
                      <a:pt x="5" y="46"/>
                    </a:lnTo>
                    <a:lnTo>
                      <a:pt x="5" y="46"/>
                    </a:lnTo>
                    <a:lnTo>
                      <a:pt x="9" y="46"/>
                    </a:lnTo>
                    <a:lnTo>
                      <a:pt x="9" y="46"/>
                    </a:lnTo>
                    <a:lnTo>
                      <a:pt x="9" y="46"/>
                    </a:lnTo>
                    <a:lnTo>
                      <a:pt x="9" y="41"/>
                    </a:lnTo>
                    <a:lnTo>
                      <a:pt x="9" y="41"/>
                    </a:lnTo>
                    <a:lnTo>
                      <a:pt x="9" y="37"/>
                    </a:lnTo>
                    <a:lnTo>
                      <a:pt x="9" y="37"/>
                    </a:lnTo>
                    <a:lnTo>
                      <a:pt x="9" y="32"/>
                    </a:lnTo>
                    <a:lnTo>
                      <a:pt x="9" y="32"/>
                    </a:lnTo>
                    <a:lnTo>
                      <a:pt x="9" y="32"/>
                    </a:lnTo>
                    <a:lnTo>
                      <a:pt x="5" y="32"/>
                    </a:lnTo>
                    <a:lnTo>
                      <a:pt x="5" y="32"/>
                    </a:lnTo>
                    <a:lnTo>
                      <a:pt x="5" y="32"/>
                    </a:lnTo>
                    <a:lnTo>
                      <a:pt x="5" y="32"/>
                    </a:lnTo>
                    <a:lnTo>
                      <a:pt x="5" y="32"/>
                    </a:lnTo>
                    <a:lnTo>
                      <a:pt x="5" y="32"/>
                    </a:lnTo>
                    <a:lnTo>
                      <a:pt x="5" y="32"/>
                    </a:lnTo>
                    <a:lnTo>
                      <a:pt x="5" y="32"/>
                    </a:lnTo>
                    <a:lnTo>
                      <a:pt x="5" y="32"/>
                    </a:lnTo>
                    <a:lnTo>
                      <a:pt x="5" y="32"/>
                    </a:lnTo>
                    <a:lnTo>
                      <a:pt x="5" y="32"/>
                    </a:lnTo>
                    <a:lnTo>
                      <a:pt x="5" y="28"/>
                    </a:lnTo>
                    <a:lnTo>
                      <a:pt x="5" y="28"/>
                    </a:lnTo>
                    <a:lnTo>
                      <a:pt x="5" y="28"/>
                    </a:lnTo>
                    <a:lnTo>
                      <a:pt x="5" y="28"/>
                    </a:lnTo>
                    <a:lnTo>
                      <a:pt x="5" y="28"/>
                    </a:lnTo>
                    <a:lnTo>
                      <a:pt x="5" y="28"/>
                    </a:lnTo>
                    <a:lnTo>
                      <a:pt x="5" y="28"/>
                    </a:lnTo>
                    <a:lnTo>
                      <a:pt x="5" y="23"/>
                    </a:lnTo>
                    <a:lnTo>
                      <a:pt x="5" y="19"/>
                    </a:lnTo>
                    <a:lnTo>
                      <a:pt x="5" y="19"/>
                    </a:lnTo>
                    <a:lnTo>
                      <a:pt x="5" y="19"/>
                    </a:lnTo>
                    <a:lnTo>
                      <a:pt x="5" y="19"/>
                    </a:lnTo>
                    <a:lnTo>
                      <a:pt x="5" y="14"/>
                    </a:lnTo>
                    <a:lnTo>
                      <a:pt x="5" y="14"/>
                    </a:lnTo>
                    <a:lnTo>
                      <a:pt x="0" y="14"/>
                    </a:lnTo>
                    <a:lnTo>
                      <a:pt x="0" y="14"/>
                    </a:lnTo>
                    <a:lnTo>
                      <a:pt x="0" y="10"/>
                    </a:lnTo>
                    <a:lnTo>
                      <a:pt x="0" y="10"/>
                    </a:lnTo>
                    <a:lnTo>
                      <a:pt x="0" y="10"/>
                    </a:lnTo>
                    <a:lnTo>
                      <a:pt x="0" y="10"/>
                    </a:lnTo>
                    <a:lnTo>
                      <a:pt x="0" y="5"/>
                    </a:lnTo>
                    <a:lnTo>
                      <a:pt x="0" y="5"/>
                    </a:lnTo>
                    <a:lnTo>
                      <a:pt x="0" y="5"/>
                    </a:lnTo>
                    <a:lnTo>
                      <a:pt x="0" y="0"/>
                    </a:lnTo>
                    <a:lnTo>
                      <a:pt x="5" y="5"/>
                    </a:lnTo>
                    <a:lnTo>
                      <a:pt x="9" y="5"/>
                    </a:lnTo>
                    <a:lnTo>
                      <a:pt x="9"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8" name="Freeform 159"/>
              <p:cNvSpPr>
                <a:spLocks/>
              </p:cNvSpPr>
              <p:nvPr/>
            </p:nvSpPr>
            <p:spPr bwMode="auto">
              <a:xfrm>
                <a:off x="6916738" y="2306639"/>
                <a:ext cx="244475" cy="466725"/>
              </a:xfrm>
              <a:custGeom>
                <a:avLst/>
                <a:gdLst>
                  <a:gd name="T0" fmla="*/ 41 w 154"/>
                  <a:gd name="T1" fmla="*/ 0 h 294"/>
                  <a:gd name="T2" fmla="*/ 45 w 154"/>
                  <a:gd name="T3" fmla="*/ 9 h 294"/>
                  <a:gd name="T4" fmla="*/ 54 w 154"/>
                  <a:gd name="T5" fmla="*/ 18 h 294"/>
                  <a:gd name="T6" fmla="*/ 63 w 154"/>
                  <a:gd name="T7" fmla="*/ 27 h 294"/>
                  <a:gd name="T8" fmla="*/ 63 w 154"/>
                  <a:gd name="T9" fmla="*/ 41 h 294"/>
                  <a:gd name="T10" fmla="*/ 63 w 154"/>
                  <a:gd name="T11" fmla="*/ 59 h 294"/>
                  <a:gd name="T12" fmla="*/ 77 w 154"/>
                  <a:gd name="T13" fmla="*/ 50 h 294"/>
                  <a:gd name="T14" fmla="*/ 81 w 154"/>
                  <a:gd name="T15" fmla="*/ 45 h 294"/>
                  <a:gd name="T16" fmla="*/ 90 w 154"/>
                  <a:gd name="T17" fmla="*/ 50 h 294"/>
                  <a:gd name="T18" fmla="*/ 99 w 154"/>
                  <a:gd name="T19" fmla="*/ 41 h 294"/>
                  <a:gd name="T20" fmla="*/ 104 w 154"/>
                  <a:gd name="T21" fmla="*/ 41 h 294"/>
                  <a:gd name="T22" fmla="*/ 122 w 154"/>
                  <a:gd name="T23" fmla="*/ 54 h 294"/>
                  <a:gd name="T24" fmla="*/ 131 w 154"/>
                  <a:gd name="T25" fmla="*/ 77 h 294"/>
                  <a:gd name="T26" fmla="*/ 145 w 154"/>
                  <a:gd name="T27" fmla="*/ 86 h 294"/>
                  <a:gd name="T28" fmla="*/ 149 w 154"/>
                  <a:gd name="T29" fmla="*/ 100 h 294"/>
                  <a:gd name="T30" fmla="*/ 149 w 154"/>
                  <a:gd name="T31" fmla="*/ 113 h 294"/>
                  <a:gd name="T32" fmla="*/ 145 w 154"/>
                  <a:gd name="T33" fmla="*/ 122 h 294"/>
                  <a:gd name="T34" fmla="*/ 136 w 154"/>
                  <a:gd name="T35" fmla="*/ 118 h 294"/>
                  <a:gd name="T36" fmla="*/ 117 w 154"/>
                  <a:gd name="T37" fmla="*/ 118 h 294"/>
                  <a:gd name="T38" fmla="*/ 108 w 154"/>
                  <a:gd name="T39" fmla="*/ 127 h 294"/>
                  <a:gd name="T40" fmla="*/ 99 w 154"/>
                  <a:gd name="T41" fmla="*/ 136 h 294"/>
                  <a:gd name="T42" fmla="*/ 108 w 154"/>
                  <a:gd name="T43" fmla="*/ 158 h 294"/>
                  <a:gd name="T44" fmla="*/ 113 w 154"/>
                  <a:gd name="T45" fmla="*/ 172 h 294"/>
                  <a:gd name="T46" fmla="*/ 104 w 154"/>
                  <a:gd name="T47" fmla="*/ 163 h 294"/>
                  <a:gd name="T48" fmla="*/ 95 w 154"/>
                  <a:gd name="T49" fmla="*/ 154 h 294"/>
                  <a:gd name="T50" fmla="*/ 77 w 154"/>
                  <a:gd name="T51" fmla="*/ 145 h 294"/>
                  <a:gd name="T52" fmla="*/ 68 w 154"/>
                  <a:gd name="T53" fmla="*/ 136 h 294"/>
                  <a:gd name="T54" fmla="*/ 63 w 154"/>
                  <a:gd name="T55" fmla="*/ 154 h 294"/>
                  <a:gd name="T56" fmla="*/ 59 w 154"/>
                  <a:gd name="T57" fmla="*/ 181 h 294"/>
                  <a:gd name="T58" fmla="*/ 54 w 154"/>
                  <a:gd name="T59" fmla="*/ 208 h 294"/>
                  <a:gd name="T60" fmla="*/ 68 w 154"/>
                  <a:gd name="T61" fmla="*/ 222 h 294"/>
                  <a:gd name="T62" fmla="*/ 77 w 154"/>
                  <a:gd name="T63" fmla="*/ 240 h 294"/>
                  <a:gd name="T64" fmla="*/ 81 w 154"/>
                  <a:gd name="T65" fmla="*/ 262 h 294"/>
                  <a:gd name="T66" fmla="*/ 77 w 154"/>
                  <a:gd name="T67" fmla="*/ 249 h 294"/>
                  <a:gd name="T68" fmla="*/ 86 w 154"/>
                  <a:gd name="T69" fmla="*/ 262 h 294"/>
                  <a:gd name="T70" fmla="*/ 108 w 154"/>
                  <a:gd name="T71" fmla="*/ 276 h 294"/>
                  <a:gd name="T72" fmla="*/ 104 w 154"/>
                  <a:gd name="T73" fmla="*/ 289 h 294"/>
                  <a:gd name="T74" fmla="*/ 99 w 154"/>
                  <a:gd name="T75" fmla="*/ 289 h 294"/>
                  <a:gd name="T76" fmla="*/ 95 w 154"/>
                  <a:gd name="T77" fmla="*/ 285 h 294"/>
                  <a:gd name="T78" fmla="*/ 90 w 154"/>
                  <a:gd name="T79" fmla="*/ 276 h 294"/>
                  <a:gd name="T80" fmla="*/ 77 w 154"/>
                  <a:gd name="T81" fmla="*/ 271 h 294"/>
                  <a:gd name="T82" fmla="*/ 68 w 154"/>
                  <a:gd name="T83" fmla="*/ 262 h 294"/>
                  <a:gd name="T84" fmla="*/ 59 w 154"/>
                  <a:gd name="T85" fmla="*/ 253 h 294"/>
                  <a:gd name="T86" fmla="*/ 50 w 154"/>
                  <a:gd name="T87" fmla="*/ 240 h 294"/>
                  <a:gd name="T88" fmla="*/ 41 w 154"/>
                  <a:gd name="T89" fmla="*/ 235 h 294"/>
                  <a:gd name="T90" fmla="*/ 45 w 154"/>
                  <a:gd name="T91" fmla="*/ 204 h 294"/>
                  <a:gd name="T92" fmla="*/ 50 w 154"/>
                  <a:gd name="T93" fmla="*/ 190 h 294"/>
                  <a:gd name="T94" fmla="*/ 59 w 154"/>
                  <a:gd name="T95" fmla="*/ 172 h 294"/>
                  <a:gd name="T96" fmla="*/ 50 w 154"/>
                  <a:gd name="T97" fmla="*/ 154 h 294"/>
                  <a:gd name="T98" fmla="*/ 45 w 154"/>
                  <a:gd name="T99" fmla="*/ 136 h 294"/>
                  <a:gd name="T100" fmla="*/ 32 w 154"/>
                  <a:gd name="T101" fmla="*/ 118 h 294"/>
                  <a:gd name="T102" fmla="*/ 27 w 154"/>
                  <a:gd name="T103" fmla="*/ 104 h 294"/>
                  <a:gd name="T104" fmla="*/ 27 w 154"/>
                  <a:gd name="T105" fmla="*/ 90 h 294"/>
                  <a:gd name="T106" fmla="*/ 27 w 154"/>
                  <a:gd name="T107" fmla="*/ 81 h 294"/>
                  <a:gd name="T108" fmla="*/ 18 w 154"/>
                  <a:gd name="T109" fmla="*/ 68 h 294"/>
                  <a:gd name="T110" fmla="*/ 9 w 154"/>
                  <a:gd name="T111" fmla="*/ 50 h 294"/>
                  <a:gd name="T112" fmla="*/ 0 w 154"/>
                  <a:gd name="T113" fmla="*/ 41 h 294"/>
                  <a:gd name="T114" fmla="*/ 5 w 154"/>
                  <a:gd name="T115" fmla="*/ 36 h 294"/>
                  <a:gd name="T116" fmla="*/ 5 w 154"/>
                  <a:gd name="T117" fmla="*/ 18 h 294"/>
                  <a:gd name="T118" fmla="*/ 14 w 154"/>
                  <a:gd name="T119" fmla="*/ 14 h 294"/>
                  <a:gd name="T120" fmla="*/ 23 w 154"/>
                  <a:gd name="T121" fmla="*/ 9 h 294"/>
                  <a:gd name="T122" fmla="*/ 27 w 154"/>
                  <a:gd name="T123" fmla="*/ 5 h 294"/>
                  <a:gd name="T124" fmla="*/ 32 w 154"/>
                  <a:gd name="T125" fmla="*/ 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294">
                    <a:moveTo>
                      <a:pt x="36" y="0"/>
                    </a:moveTo>
                    <a:lnTo>
                      <a:pt x="36" y="0"/>
                    </a:lnTo>
                    <a:lnTo>
                      <a:pt x="36" y="5"/>
                    </a:lnTo>
                    <a:lnTo>
                      <a:pt x="36" y="5"/>
                    </a:lnTo>
                    <a:lnTo>
                      <a:pt x="36" y="5"/>
                    </a:lnTo>
                    <a:lnTo>
                      <a:pt x="41" y="5"/>
                    </a:lnTo>
                    <a:lnTo>
                      <a:pt x="41" y="5"/>
                    </a:lnTo>
                    <a:lnTo>
                      <a:pt x="41" y="0"/>
                    </a:lnTo>
                    <a:lnTo>
                      <a:pt x="41" y="0"/>
                    </a:lnTo>
                    <a:lnTo>
                      <a:pt x="41" y="0"/>
                    </a:lnTo>
                    <a:lnTo>
                      <a:pt x="45" y="5"/>
                    </a:lnTo>
                    <a:lnTo>
                      <a:pt x="45" y="5"/>
                    </a:lnTo>
                    <a:lnTo>
                      <a:pt x="45" y="5"/>
                    </a:lnTo>
                    <a:lnTo>
                      <a:pt x="45" y="5"/>
                    </a:lnTo>
                    <a:lnTo>
                      <a:pt x="45" y="9"/>
                    </a:lnTo>
                    <a:lnTo>
                      <a:pt x="45" y="9"/>
                    </a:lnTo>
                    <a:lnTo>
                      <a:pt x="45" y="9"/>
                    </a:lnTo>
                    <a:lnTo>
                      <a:pt x="45" y="14"/>
                    </a:lnTo>
                    <a:lnTo>
                      <a:pt x="45" y="18"/>
                    </a:lnTo>
                    <a:lnTo>
                      <a:pt x="50" y="18"/>
                    </a:lnTo>
                    <a:lnTo>
                      <a:pt x="50" y="18"/>
                    </a:lnTo>
                    <a:lnTo>
                      <a:pt x="50" y="18"/>
                    </a:lnTo>
                    <a:lnTo>
                      <a:pt x="54" y="18"/>
                    </a:lnTo>
                    <a:lnTo>
                      <a:pt x="54" y="18"/>
                    </a:lnTo>
                    <a:lnTo>
                      <a:pt x="54" y="18"/>
                    </a:lnTo>
                    <a:lnTo>
                      <a:pt x="54" y="18"/>
                    </a:lnTo>
                    <a:lnTo>
                      <a:pt x="59" y="18"/>
                    </a:lnTo>
                    <a:lnTo>
                      <a:pt x="59" y="18"/>
                    </a:lnTo>
                    <a:lnTo>
                      <a:pt x="59" y="18"/>
                    </a:lnTo>
                    <a:lnTo>
                      <a:pt x="59" y="23"/>
                    </a:lnTo>
                    <a:lnTo>
                      <a:pt x="63" y="23"/>
                    </a:lnTo>
                    <a:lnTo>
                      <a:pt x="63" y="27"/>
                    </a:lnTo>
                    <a:lnTo>
                      <a:pt x="63" y="27"/>
                    </a:lnTo>
                    <a:lnTo>
                      <a:pt x="63" y="32"/>
                    </a:lnTo>
                    <a:lnTo>
                      <a:pt x="63" y="36"/>
                    </a:lnTo>
                    <a:lnTo>
                      <a:pt x="63" y="36"/>
                    </a:lnTo>
                    <a:lnTo>
                      <a:pt x="63" y="41"/>
                    </a:lnTo>
                    <a:lnTo>
                      <a:pt x="63" y="41"/>
                    </a:lnTo>
                    <a:lnTo>
                      <a:pt x="63" y="41"/>
                    </a:lnTo>
                    <a:lnTo>
                      <a:pt x="63" y="41"/>
                    </a:lnTo>
                    <a:lnTo>
                      <a:pt x="63" y="41"/>
                    </a:lnTo>
                    <a:lnTo>
                      <a:pt x="63" y="45"/>
                    </a:lnTo>
                    <a:lnTo>
                      <a:pt x="63" y="45"/>
                    </a:lnTo>
                    <a:lnTo>
                      <a:pt x="63" y="45"/>
                    </a:lnTo>
                    <a:lnTo>
                      <a:pt x="63" y="54"/>
                    </a:lnTo>
                    <a:lnTo>
                      <a:pt x="63" y="54"/>
                    </a:lnTo>
                    <a:lnTo>
                      <a:pt x="63" y="59"/>
                    </a:lnTo>
                    <a:lnTo>
                      <a:pt x="63" y="59"/>
                    </a:lnTo>
                    <a:lnTo>
                      <a:pt x="68" y="59"/>
                    </a:lnTo>
                    <a:lnTo>
                      <a:pt x="68" y="59"/>
                    </a:lnTo>
                    <a:lnTo>
                      <a:pt x="68" y="54"/>
                    </a:lnTo>
                    <a:lnTo>
                      <a:pt x="72" y="54"/>
                    </a:lnTo>
                    <a:lnTo>
                      <a:pt x="72" y="50"/>
                    </a:lnTo>
                    <a:lnTo>
                      <a:pt x="72" y="50"/>
                    </a:lnTo>
                    <a:lnTo>
                      <a:pt x="72" y="50"/>
                    </a:lnTo>
                    <a:lnTo>
                      <a:pt x="77" y="50"/>
                    </a:lnTo>
                    <a:lnTo>
                      <a:pt x="77" y="45"/>
                    </a:lnTo>
                    <a:lnTo>
                      <a:pt x="77" y="45"/>
                    </a:lnTo>
                    <a:lnTo>
                      <a:pt x="77" y="45"/>
                    </a:lnTo>
                    <a:lnTo>
                      <a:pt x="77" y="45"/>
                    </a:lnTo>
                    <a:lnTo>
                      <a:pt x="77" y="45"/>
                    </a:lnTo>
                    <a:lnTo>
                      <a:pt x="81" y="45"/>
                    </a:lnTo>
                    <a:lnTo>
                      <a:pt x="81" y="45"/>
                    </a:lnTo>
                    <a:lnTo>
                      <a:pt x="81" y="45"/>
                    </a:lnTo>
                    <a:lnTo>
                      <a:pt x="86" y="45"/>
                    </a:lnTo>
                    <a:lnTo>
                      <a:pt x="86" y="50"/>
                    </a:lnTo>
                    <a:lnTo>
                      <a:pt x="90" y="50"/>
                    </a:lnTo>
                    <a:lnTo>
                      <a:pt x="90" y="50"/>
                    </a:lnTo>
                    <a:lnTo>
                      <a:pt x="90" y="50"/>
                    </a:lnTo>
                    <a:lnTo>
                      <a:pt x="90" y="50"/>
                    </a:lnTo>
                    <a:lnTo>
                      <a:pt x="90" y="50"/>
                    </a:lnTo>
                    <a:lnTo>
                      <a:pt x="90" y="50"/>
                    </a:lnTo>
                    <a:lnTo>
                      <a:pt x="90" y="50"/>
                    </a:lnTo>
                    <a:lnTo>
                      <a:pt x="90" y="50"/>
                    </a:lnTo>
                    <a:lnTo>
                      <a:pt x="95" y="50"/>
                    </a:lnTo>
                    <a:lnTo>
                      <a:pt x="95" y="50"/>
                    </a:lnTo>
                    <a:lnTo>
                      <a:pt x="95" y="50"/>
                    </a:lnTo>
                    <a:lnTo>
                      <a:pt x="95" y="45"/>
                    </a:lnTo>
                    <a:lnTo>
                      <a:pt x="99" y="45"/>
                    </a:lnTo>
                    <a:lnTo>
                      <a:pt x="99" y="41"/>
                    </a:lnTo>
                    <a:lnTo>
                      <a:pt x="99" y="41"/>
                    </a:lnTo>
                    <a:lnTo>
                      <a:pt x="99" y="41"/>
                    </a:lnTo>
                    <a:lnTo>
                      <a:pt x="99" y="41"/>
                    </a:lnTo>
                    <a:lnTo>
                      <a:pt x="99" y="41"/>
                    </a:lnTo>
                    <a:lnTo>
                      <a:pt x="99" y="41"/>
                    </a:lnTo>
                    <a:lnTo>
                      <a:pt x="99" y="41"/>
                    </a:lnTo>
                    <a:lnTo>
                      <a:pt x="99" y="41"/>
                    </a:lnTo>
                    <a:lnTo>
                      <a:pt x="104" y="41"/>
                    </a:lnTo>
                    <a:lnTo>
                      <a:pt x="104" y="41"/>
                    </a:lnTo>
                    <a:lnTo>
                      <a:pt x="108" y="41"/>
                    </a:lnTo>
                    <a:lnTo>
                      <a:pt x="108" y="41"/>
                    </a:lnTo>
                    <a:lnTo>
                      <a:pt x="113" y="41"/>
                    </a:lnTo>
                    <a:lnTo>
                      <a:pt x="113" y="41"/>
                    </a:lnTo>
                    <a:lnTo>
                      <a:pt x="117" y="45"/>
                    </a:lnTo>
                    <a:lnTo>
                      <a:pt x="117" y="50"/>
                    </a:lnTo>
                    <a:lnTo>
                      <a:pt x="122" y="54"/>
                    </a:lnTo>
                    <a:lnTo>
                      <a:pt x="122" y="54"/>
                    </a:lnTo>
                    <a:lnTo>
                      <a:pt x="126" y="54"/>
                    </a:lnTo>
                    <a:lnTo>
                      <a:pt x="126" y="59"/>
                    </a:lnTo>
                    <a:lnTo>
                      <a:pt x="131" y="59"/>
                    </a:lnTo>
                    <a:lnTo>
                      <a:pt x="131" y="63"/>
                    </a:lnTo>
                    <a:lnTo>
                      <a:pt x="131" y="68"/>
                    </a:lnTo>
                    <a:lnTo>
                      <a:pt x="131" y="72"/>
                    </a:lnTo>
                    <a:lnTo>
                      <a:pt x="131" y="77"/>
                    </a:lnTo>
                    <a:lnTo>
                      <a:pt x="136" y="81"/>
                    </a:lnTo>
                    <a:lnTo>
                      <a:pt x="136" y="81"/>
                    </a:lnTo>
                    <a:lnTo>
                      <a:pt x="140" y="81"/>
                    </a:lnTo>
                    <a:lnTo>
                      <a:pt x="140" y="86"/>
                    </a:lnTo>
                    <a:lnTo>
                      <a:pt x="145" y="86"/>
                    </a:lnTo>
                    <a:lnTo>
                      <a:pt x="145" y="86"/>
                    </a:lnTo>
                    <a:lnTo>
                      <a:pt x="145" y="86"/>
                    </a:lnTo>
                    <a:lnTo>
                      <a:pt x="145" y="86"/>
                    </a:lnTo>
                    <a:lnTo>
                      <a:pt x="145" y="90"/>
                    </a:lnTo>
                    <a:lnTo>
                      <a:pt x="145" y="90"/>
                    </a:lnTo>
                    <a:lnTo>
                      <a:pt x="149" y="90"/>
                    </a:lnTo>
                    <a:lnTo>
                      <a:pt x="149" y="90"/>
                    </a:lnTo>
                    <a:lnTo>
                      <a:pt x="149" y="90"/>
                    </a:lnTo>
                    <a:lnTo>
                      <a:pt x="149" y="95"/>
                    </a:lnTo>
                    <a:lnTo>
                      <a:pt x="149" y="95"/>
                    </a:lnTo>
                    <a:lnTo>
                      <a:pt x="149" y="100"/>
                    </a:lnTo>
                    <a:lnTo>
                      <a:pt x="149" y="100"/>
                    </a:lnTo>
                    <a:lnTo>
                      <a:pt x="149" y="100"/>
                    </a:lnTo>
                    <a:lnTo>
                      <a:pt x="149" y="100"/>
                    </a:lnTo>
                    <a:lnTo>
                      <a:pt x="149" y="104"/>
                    </a:lnTo>
                    <a:lnTo>
                      <a:pt x="149" y="104"/>
                    </a:lnTo>
                    <a:lnTo>
                      <a:pt x="149" y="109"/>
                    </a:lnTo>
                    <a:lnTo>
                      <a:pt x="149" y="109"/>
                    </a:lnTo>
                    <a:lnTo>
                      <a:pt x="149" y="113"/>
                    </a:lnTo>
                    <a:lnTo>
                      <a:pt x="154" y="113"/>
                    </a:lnTo>
                    <a:lnTo>
                      <a:pt x="149" y="113"/>
                    </a:lnTo>
                    <a:lnTo>
                      <a:pt x="149" y="118"/>
                    </a:lnTo>
                    <a:lnTo>
                      <a:pt x="149" y="118"/>
                    </a:lnTo>
                    <a:lnTo>
                      <a:pt x="149" y="118"/>
                    </a:lnTo>
                    <a:lnTo>
                      <a:pt x="149" y="118"/>
                    </a:lnTo>
                    <a:lnTo>
                      <a:pt x="145" y="118"/>
                    </a:lnTo>
                    <a:lnTo>
                      <a:pt x="145" y="122"/>
                    </a:lnTo>
                    <a:lnTo>
                      <a:pt x="145" y="122"/>
                    </a:lnTo>
                    <a:lnTo>
                      <a:pt x="145" y="122"/>
                    </a:lnTo>
                    <a:lnTo>
                      <a:pt x="145" y="122"/>
                    </a:lnTo>
                    <a:lnTo>
                      <a:pt x="145" y="122"/>
                    </a:lnTo>
                    <a:lnTo>
                      <a:pt x="145" y="118"/>
                    </a:lnTo>
                    <a:lnTo>
                      <a:pt x="140" y="118"/>
                    </a:lnTo>
                    <a:lnTo>
                      <a:pt x="140" y="118"/>
                    </a:lnTo>
                    <a:lnTo>
                      <a:pt x="136" y="118"/>
                    </a:lnTo>
                    <a:lnTo>
                      <a:pt x="136" y="118"/>
                    </a:lnTo>
                    <a:lnTo>
                      <a:pt x="131" y="118"/>
                    </a:lnTo>
                    <a:lnTo>
                      <a:pt x="126" y="118"/>
                    </a:lnTo>
                    <a:lnTo>
                      <a:pt x="126" y="118"/>
                    </a:lnTo>
                    <a:lnTo>
                      <a:pt x="126" y="118"/>
                    </a:lnTo>
                    <a:lnTo>
                      <a:pt x="122" y="118"/>
                    </a:lnTo>
                    <a:lnTo>
                      <a:pt x="122" y="118"/>
                    </a:lnTo>
                    <a:lnTo>
                      <a:pt x="117" y="118"/>
                    </a:lnTo>
                    <a:lnTo>
                      <a:pt x="117" y="118"/>
                    </a:lnTo>
                    <a:lnTo>
                      <a:pt x="117" y="118"/>
                    </a:lnTo>
                    <a:lnTo>
                      <a:pt x="113" y="118"/>
                    </a:lnTo>
                    <a:lnTo>
                      <a:pt x="113" y="122"/>
                    </a:lnTo>
                    <a:lnTo>
                      <a:pt x="108" y="122"/>
                    </a:lnTo>
                    <a:lnTo>
                      <a:pt x="108" y="122"/>
                    </a:lnTo>
                    <a:lnTo>
                      <a:pt x="108" y="127"/>
                    </a:lnTo>
                    <a:lnTo>
                      <a:pt x="108" y="127"/>
                    </a:lnTo>
                    <a:lnTo>
                      <a:pt x="108" y="131"/>
                    </a:lnTo>
                    <a:lnTo>
                      <a:pt x="104" y="131"/>
                    </a:lnTo>
                    <a:lnTo>
                      <a:pt x="104" y="136"/>
                    </a:lnTo>
                    <a:lnTo>
                      <a:pt x="104" y="136"/>
                    </a:lnTo>
                    <a:lnTo>
                      <a:pt x="104" y="136"/>
                    </a:lnTo>
                    <a:lnTo>
                      <a:pt x="104" y="136"/>
                    </a:lnTo>
                    <a:lnTo>
                      <a:pt x="99" y="136"/>
                    </a:lnTo>
                    <a:lnTo>
                      <a:pt x="99" y="136"/>
                    </a:lnTo>
                    <a:lnTo>
                      <a:pt x="99" y="140"/>
                    </a:lnTo>
                    <a:lnTo>
                      <a:pt x="104" y="145"/>
                    </a:lnTo>
                    <a:lnTo>
                      <a:pt x="104" y="145"/>
                    </a:lnTo>
                    <a:lnTo>
                      <a:pt x="104" y="145"/>
                    </a:lnTo>
                    <a:lnTo>
                      <a:pt x="104" y="149"/>
                    </a:lnTo>
                    <a:lnTo>
                      <a:pt x="104" y="154"/>
                    </a:lnTo>
                    <a:lnTo>
                      <a:pt x="108" y="154"/>
                    </a:lnTo>
                    <a:lnTo>
                      <a:pt x="108" y="158"/>
                    </a:lnTo>
                    <a:lnTo>
                      <a:pt x="113" y="158"/>
                    </a:lnTo>
                    <a:lnTo>
                      <a:pt x="108" y="158"/>
                    </a:lnTo>
                    <a:lnTo>
                      <a:pt x="108" y="163"/>
                    </a:lnTo>
                    <a:lnTo>
                      <a:pt x="113" y="163"/>
                    </a:lnTo>
                    <a:lnTo>
                      <a:pt x="117" y="172"/>
                    </a:lnTo>
                    <a:lnTo>
                      <a:pt x="117" y="172"/>
                    </a:lnTo>
                    <a:lnTo>
                      <a:pt x="117" y="172"/>
                    </a:lnTo>
                    <a:lnTo>
                      <a:pt x="113" y="172"/>
                    </a:lnTo>
                    <a:lnTo>
                      <a:pt x="113" y="167"/>
                    </a:lnTo>
                    <a:lnTo>
                      <a:pt x="113" y="167"/>
                    </a:lnTo>
                    <a:lnTo>
                      <a:pt x="108" y="163"/>
                    </a:lnTo>
                    <a:lnTo>
                      <a:pt x="108" y="163"/>
                    </a:lnTo>
                    <a:lnTo>
                      <a:pt x="108" y="163"/>
                    </a:lnTo>
                    <a:lnTo>
                      <a:pt x="108" y="163"/>
                    </a:lnTo>
                    <a:lnTo>
                      <a:pt x="104" y="163"/>
                    </a:lnTo>
                    <a:lnTo>
                      <a:pt x="104" y="163"/>
                    </a:lnTo>
                    <a:lnTo>
                      <a:pt x="104" y="158"/>
                    </a:lnTo>
                    <a:lnTo>
                      <a:pt x="104" y="158"/>
                    </a:lnTo>
                    <a:lnTo>
                      <a:pt x="104" y="158"/>
                    </a:lnTo>
                    <a:lnTo>
                      <a:pt x="99" y="158"/>
                    </a:lnTo>
                    <a:lnTo>
                      <a:pt x="99" y="154"/>
                    </a:lnTo>
                    <a:lnTo>
                      <a:pt x="95" y="154"/>
                    </a:lnTo>
                    <a:lnTo>
                      <a:pt x="95" y="154"/>
                    </a:lnTo>
                    <a:lnTo>
                      <a:pt x="95" y="154"/>
                    </a:lnTo>
                    <a:lnTo>
                      <a:pt x="90" y="154"/>
                    </a:lnTo>
                    <a:lnTo>
                      <a:pt x="86" y="154"/>
                    </a:lnTo>
                    <a:lnTo>
                      <a:pt x="81" y="154"/>
                    </a:lnTo>
                    <a:lnTo>
                      <a:pt x="81" y="154"/>
                    </a:lnTo>
                    <a:lnTo>
                      <a:pt x="77" y="154"/>
                    </a:lnTo>
                    <a:lnTo>
                      <a:pt x="77" y="154"/>
                    </a:lnTo>
                    <a:lnTo>
                      <a:pt x="77" y="149"/>
                    </a:lnTo>
                    <a:lnTo>
                      <a:pt x="77" y="145"/>
                    </a:lnTo>
                    <a:lnTo>
                      <a:pt x="77" y="145"/>
                    </a:lnTo>
                    <a:lnTo>
                      <a:pt x="77" y="140"/>
                    </a:lnTo>
                    <a:lnTo>
                      <a:pt x="77" y="140"/>
                    </a:lnTo>
                    <a:lnTo>
                      <a:pt x="77" y="140"/>
                    </a:lnTo>
                    <a:lnTo>
                      <a:pt x="77" y="136"/>
                    </a:lnTo>
                    <a:lnTo>
                      <a:pt x="72" y="136"/>
                    </a:lnTo>
                    <a:lnTo>
                      <a:pt x="72" y="136"/>
                    </a:lnTo>
                    <a:lnTo>
                      <a:pt x="68" y="136"/>
                    </a:lnTo>
                    <a:lnTo>
                      <a:pt x="63" y="136"/>
                    </a:lnTo>
                    <a:lnTo>
                      <a:pt x="63" y="140"/>
                    </a:lnTo>
                    <a:lnTo>
                      <a:pt x="63" y="140"/>
                    </a:lnTo>
                    <a:lnTo>
                      <a:pt x="59" y="145"/>
                    </a:lnTo>
                    <a:lnTo>
                      <a:pt x="63" y="145"/>
                    </a:lnTo>
                    <a:lnTo>
                      <a:pt x="63" y="145"/>
                    </a:lnTo>
                    <a:lnTo>
                      <a:pt x="63" y="154"/>
                    </a:lnTo>
                    <a:lnTo>
                      <a:pt x="63" y="154"/>
                    </a:lnTo>
                    <a:lnTo>
                      <a:pt x="63" y="158"/>
                    </a:lnTo>
                    <a:lnTo>
                      <a:pt x="63" y="163"/>
                    </a:lnTo>
                    <a:lnTo>
                      <a:pt x="63" y="167"/>
                    </a:lnTo>
                    <a:lnTo>
                      <a:pt x="63" y="167"/>
                    </a:lnTo>
                    <a:lnTo>
                      <a:pt x="63" y="172"/>
                    </a:lnTo>
                    <a:lnTo>
                      <a:pt x="59" y="172"/>
                    </a:lnTo>
                    <a:lnTo>
                      <a:pt x="59" y="176"/>
                    </a:lnTo>
                    <a:lnTo>
                      <a:pt x="59" y="181"/>
                    </a:lnTo>
                    <a:lnTo>
                      <a:pt x="59" y="185"/>
                    </a:lnTo>
                    <a:lnTo>
                      <a:pt x="59" y="190"/>
                    </a:lnTo>
                    <a:lnTo>
                      <a:pt x="54" y="194"/>
                    </a:lnTo>
                    <a:lnTo>
                      <a:pt x="54" y="199"/>
                    </a:lnTo>
                    <a:lnTo>
                      <a:pt x="54" y="199"/>
                    </a:lnTo>
                    <a:lnTo>
                      <a:pt x="54" y="204"/>
                    </a:lnTo>
                    <a:lnTo>
                      <a:pt x="54" y="204"/>
                    </a:lnTo>
                    <a:lnTo>
                      <a:pt x="54" y="208"/>
                    </a:lnTo>
                    <a:lnTo>
                      <a:pt x="54" y="213"/>
                    </a:lnTo>
                    <a:lnTo>
                      <a:pt x="54" y="213"/>
                    </a:lnTo>
                    <a:lnTo>
                      <a:pt x="59" y="217"/>
                    </a:lnTo>
                    <a:lnTo>
                      <a:pt x="59" y="222"/>
                    </a:lnTo>
                    <a:lnTo>
                      <a:pt x="59" y="222"/>
                    </a:lnTo>
                    <a:lnTo>
                      <a:pt x="59" y="222"/>
                    </a:lnTo>
                    <a:lnTo>
                      <a:pt x="59" y="222"/>
                    </a:lnTo>
                    <a:lnTo>
                      <a:pt x="68" y="222"/>
                    </a:lnTo>
                    <a:lnTo>
                      <a:pt x="68" y="222"/>
                    </a:lnTo>
                    <a:lnTo>
                      <a:pt x="68" y="222"/>
                    </a:lnTo>
                    <a:lnTo>
                      <a:pt x="68" y="226"/>
                    </a:lnTo>
                    <a:lnTo>
                      <a:pt x="72" y="235"/>
                    </a:lnTo>
                    <a:lnTo>
                      <a:pt x="72" y="235"/>
                    </a:lnTo>
                    <a:lnTo>
                      <a:pt x="72" y="235"/>
                    </a:lnTo>
                    <a:lnTo>
                      <a:pt x="72" y="240"/>
                    </a:lnTo>
                    <a:lnTo>
                      <a:pt x="77" y="240"/>
                    </a:lnTo>
                    <a:lnTo>
                      <a:pt x="77" y="235"/>
                    </a:lnTo>
                    <a:lnTo>
                      <a:pt x="77" y="235"/>
                    </a:lnTo>
                    <a:lnTo>
                      <a:pt x="77" y="240"/>
                    </a:lnTo>
                    <a:lnTo>
                      <a:pt x="77" y="240"/>
                    </a:lnTo>
                    <a:lnTo>
                      <a:pt x="81" y="258"/>
                    </a:lnTo>
                    <a:lnTo>
                      <a:pt x="81" y="258"/>
                    </a:lnTo>
                    <a:lnTo>
                      <a:pt x="86" y="262"/>
                    </a:lnTo>
                    <a:lnTo>
                      <a:pt x="81" y="262"/>
                    </a:lnTo>
                    <a:lnTo>
                      <a:pt x="81" y="258"/>
                    </a:lnTo>
                    <a:lnTo>
                      <a:pt x="81" y="253"/>
                    </a:lnTo>
                    <a:lnTo>
                      <a:pt x="81" y="253"/>
                    </a:lnTo>
                    <a:lnTo>
                      <a:pt x="77" y="253"/>
                    </a:lnTo>
                    <a:lnTo>
                      <a:pt x="77" y="253"/>
                    </a:lnTo>
                    <a:lnTo>
                      <a:pt x="81" y="253"/>
                    </a:lnTo>
                    <a:lnTo>
                      <a:pt x="77" y="253"/>
                    </a:lnTo>
                    <a:lnTo>
                      <a:pt x="77" y="249"/>
                    </a:lnTo>
                    <a:lnTo>
                      <a:pt x="77" y="253"/>
                    </a:lnTo>
                    <a:lnTo>
                      <a:pt x="77" y="253"/>
                    </a:lnTo>
                    <a:lnTo>
                      <a:pt x="77" y="258"/>
                    </a:lnTo>
                    <a:lnTo>
                      <a:pt x="81" y="262"/>
                    </a:lnTo>
                    <a:lnTo>
                      <a:pt x="81" y="262"/>
                    </a:lnTo>
                    <a:lnTo>
                      <a:pt x="81" y="262"/>
                    </a:lnTo>
                    <a:lnTo>
                      <a:pt x="86" y="262"/>
                    </a:lnTo>
                    <a:lnTo>
                      <a:pt x="86" y="262"/>
                    </a:lnTo>
                    <a:lnTo>
                      <a:pt x="90" y="267"/>
                    </a:lnTo>
                    <a:lnTo>
                      <a:pt x="90" y="267"/>
                    </a:lnTo>
                    <a:lnTo>
                      <a:pt x="95" y="267"/>
                    </a:lnTo>
                    <a:lnTo>
                      <a:pt x="99" y="267"/>
                    </a:lnTo>
                    <a:lnTo>
                      <a:pt x="99" y="267"/>
                    </a:lnTo>
                    <a:lnTo>
                      <a:pt x="99" y="267"/>
                    </a:lnTo>
                    <a:lnTo>
                      <a:pt x="104" y="271"/>
                    </a:lnTo>
                    <a:lnTo>
                      <a:pt x="108" y="276"/>
                    </a:lnTo>
                    <a:lnTo>
                      <a:pt x="113" y="280"/>
                    </a:lnTo>
                    <a:lnTo>
                      <a:pt x="113" y="280"/>
                    </a:lnTo>
                    <a:lnTo>
                      <a:pt x="113" y="285"/>
                    </a:lnTo>
                    <a:lnTo>
                      <a:pt x="108" y="285"/>
                    </a:lnTo>
                    <a:lnTo>
                      <a:pt x="108" y="289"/>
                    </a:lnTo>
                    <a:lnTo>
                      <a:pt x="108" y="289"/>
                    </a:lnTo>
                    <a:lnTo>
                      <a:pt x="108" y="289"/>
                    </a:lnTo>
                    <a:lnTo>
                      <a:pt x="104" y="289"/>
                    </a:lnTo>
                    <a:lnTo>
                      <a:pt x="104" y="289"/>
                    </a:lnTo>
                    <a:lnTo>
                      <a:pt x="104" y="289"/>
                    </a:lnTo>
                    <a:lnTo>
                      <a:pt x="104" y="289"/>
                    </a:lnTo>
                    <a:lnTo>
                      <a:pt x="104" y="289"/>
                    </a:lnTo>
                    <a:lnTo>
                      <a:pt x="104" y="289"/>
                    </a:lnTo>
                    <a:lnTo>
                      <a:pt x="99" y="289"/>
                    </a:lnTo>
                    <a:lnTo>
                      <a:pt x="99" y="289"/>
                    </a:lnTo>
                    <a:lnTo>
                      <a:pt x="99" y="289"/>
                    </a:lnTo>
                    <a:lnTo>
                      <a:pt x="95" y="294"/>
                    </a:lnTo>
                    <a:lnTo>
                      <a:pt x="95" y="294"/>
                    </a:lnTo>
                    <a:lnTo>
                      <a:pt x="95" y="294"/>
                    </a:lnTo>
                    <a:lnTo>
                      <a:pt x="95" y="294"/>
                    </a:lnTo>
                    <a:lnTo>
                      <a:pt x="95" y="289"/>
                    </a:lnTo>
                    <a:lnTo>
                      <a:pt x="95" y="289"/>
                    </a:lnTo>
                    <a:lnTo>
                      <a:pt x="95" y="289"/>
                    </a:lnTo>
                    <a:lnTo>
                      <a:pt x="95" y="285"/>
                    </a:lnTo>
                    <a:lnTo>
                      <a:pt x="95" y="285"/>
                    </a:lnTo>
                    <a:lnTo>
                      <a:pt x="95" y="280"/>
                    </a:lnTo>
                    <a:lnTo>
                      <a:pt x="95" y="280"/>
                    </a:lnTo>
                    <a:lnTo>
                      <a:pt x="95" y="280"/>
                    </a:lnTo>
                    <a:lnTo>
                      <a:pt x="95" y="280"/>
                    </a:lnTo>
                    <a:lnTo>
                      <a:pt x="90" y="280"/>
                    </a:lnTo>
                    <a:lnTo>
                      <a:pt x="90" y="280"/>
                    </a:lnTo>
                    <a:lnTo>
                      <a:pt x="90" y="276"/>
                    </a:lnTo>
                    <a:lnTo>
                      <a:pt x="90" y="276"/>
                    </a:lnTo>
                    <a:lnTo>
                      <a:pt x="86" y="276"/>
                    </a:lnTo>
                    <a:lnTo>
                      <a:pt x="86" y="276"/>
                    </a:lnTo>
                    <a:lnTo>
                      <a:pt x="86" y="276"/>
                    </a:lnTo>
                    <a:lnTo>
                      <a:pt x="81" y="276"/>
                    </a:lnTo>
                    <a:lnTo>
                      <a:pt x="81" y="271"/>
                    </a:lnTo>
                    <a:lnTo>
                      <a:pt x="77" y="271"/>
                    </a:lnTo>
                    <a:lnTo>
                      <a:pt x="77" y="271"/>
                    </a:lnTo>
                    <a:lnTo>
                      <a:pt x="77" y="271"/>
                    </a:lnTo>
                    <a:lnTo>
                      <a:pt x="77" y="276"/>
                    </a:lnTo>
                    <a:lnTo>
                      <a:pt x="77" y="276"/>
                    </a:lnTo>
                    <a:lnTo>
                      <a:pt x="72" y="271"/>
                    </a:lnTo>
                    <a:lnTo>
                      <a:pt x="68" y="267"/>
                    </a:lnTo>
                    <a:lnTo>
                      <a:pt x="68" y="262"/>
                    </a:lnTo>
                    <a:lnTo>
                      <a:pt x="68" y="262"/>
                    </a:lnTo>
                    <a:lnTo>
                      <a:pt x="68" y="262"/>
                    </a:lnTo>
                    <a:lnTo>
                      <a:pt x="68" y="262"/>
                    </a:lnTo>
                    <a:lnTo>
                      <a:pt x="68" y="258"/>
                    </a:lnTo>
                    <a:lnTo>
                      <a:pt x="68" y="258"/>
                    </a:lnTo>
                    <a:lnTo>
                      <a:pt x="63" y="258"/>
                    </a:lnTo>
                    <a:lnTo>
                      <a:pt x="63" y="258"/>
                    </a:lnTo>
                    <a:lnTo>
                      <a:pt x="63" y="253"/>
                    </a:lnTo>
                    <a:lnTo>
                      <a:pt x="59" y="253"/>
                    </a:lnTo>
                    <a:lnTo>
                      <a:pt x="59" y="253"/>
                    </a:lnTo>
                    <a:lnTo>
                      <a:pt x="59" y="253"/>
                    </a:lnTo>
                    <a:lnTo>
                      <a:pt x="59" y="253"/>
                    </a:lnTo>
                    <a:lnTo>
                      <a:pt x="59" y="249"/>
                    </a:lnTo>
                    <a:lnTo>
                      <a:pt x="54" y="249"/>
                    </a:lnTo>
                    <a:lnTo>
                      <a:pt x="54" y="244"/>
                    </a:lnTo>
                    <a:lnTo>
                      <a:pt x="50" y="244"/>
                    </a:lnTo>
                    <a:lnTo>
                      <a:pt x="50" y="240"/>
                    </a:lnTo>
                    <a:lnTo>
                      <a:pt x="50" y="240"/>
                    </a:lnTo>
                    <a:lnTo>
                      <a:pt x="50" y="240"/>
                    </a:lnTo>
                    <a:lnTo>
                      <a:pt x="45" y="240"/>
                    </a:lnTo>
                    <a:lnTo>
                      <a:pt x="45" y="240"/>
                    </a:lnTo>
                    <a:lnTo>
                      <a:pt x="45" y="244"/>
                    </a:lnTo>
                    <a:lnTo>
                      <a:pt x="45" y="244"/>
                    </a:lnTo>
                    <a:lnTo>
                      <a:pt x="45" y="244"/>
                    </a:lnTo>
                    <a:lnTo>
                      <a:pt x="41" y="240"/>
                    </a:lnTo>
                    <a:lnTo>
                      <a:pt x="41" y="235"/>
                    </a:lnTo>
                    <a:lnTo>
                      <a:pt x="41" y="231"/>
                    </a:lnTo>
                    <a:lnTo>
                      <a:pt x="41" y="226"/>
                    </a:lnTo>
                    <a:lnTo>
                      <a:pt x="41" y="222"/>
                    </a:lnTo>
                    <a:lnTo>
                      <a:pt x="45" y="217"/>
                    </a:lnTo>
                    <a:lnTo>
                      <a:pt x="45" y="217"/>
                    </a:lnTo>
                    <a:lnTo>
                      <a:pt x="45" y="213"/>
                    </a:lnTo>
                    <a:lnTo>
                      <a:pt x="45" y="204"/>
                    </a:lnTo>
                    <a:lnTo>
                      <a:pt x="45" y="204"/>
                    </a:lnTo>
                    <a:lnTo>
                      <a:pt x="45" y="199"/>
                    </a:lnTo>
                    <a:lnTo>
                      <a:pt x="45" y="199"/>
                    </a:lnTo>
                    <a:lnTo>
                      <a:pt x="45" y="194"/>
                    </a:lnTo>
                    <a:lnTo>
                      <a:pt x="45" y="194"/>
                    </a:lnTo>
                    <a:lnTo>
                      <a:pt x="45" y="194"/>
                    </a:lnTo>
                    <a:lnTo>
                      <a:pt x="45" y="194"/>
                    </a:lnTo>
                    <a:lnTo>
                      <a:pt x="50" y="190"/>
                    </a:lnTo>
                    <a:lnTo>
                      <a:pt x="50" y="190"/>
                    </a:lnTo>
                    <a:lnTo>
                      <a:pt x="54" y="185"/>
                    </a:lnTo>
                    <a:lnTo>
                      <a:pt x="54" y="181"/>
                    </a:lnTo>
                    <a:lnTo>
                      <a:pt x="54" y="176"/>
                    </a:lnTo>
                    <a:lnTo>
                      <a:pt x="54" y="176"/>
                    </a:lnTo>
                    <a:lnTo>
                      <a:pt x="59" y="176"/>
                    </a:lnTo>
                    <a:lnTo>
                      <a:pt x="59" y="172"/>
                    </a:lnTo>
                    <a:lnTo>
                      <a:pt x="59" y="172"/>
                    </a:lnTo>
                    <a:lnTo>
                      <a:pt x="59" y="172"/>
                    </a:lnTo>
                    <a:lnTo>
                      <a:pt x="54" y="167"/>
                    </a:lnTo>
                    <a:lnTo>
                      <a:pt x="54" y="163"/>
                    </a:lnTo>
                    <a:lnTo>
                      <a:pt x="54" y="163"/>
                    </a:lnTo>
                    <a:lnTo>
                      <a:pt x="54" y="158"/>
                    </a:lnTo>
                    <a:lnTo>
                      <a:pt x="54" y="158"/>
                    </a:lnTo>
                    <a:lnTo>
                      <a:pt x="54" y="158"/>
                    </a:lnTo>
                    <a:lnTo>
                      <a:pt x="54" y="154"/>
                    </a:lnTo>
                    <a:lnTo>
                      <a:pt x="50" y="154"/>
                    </a:lnTo>
                    <a:lnTo>
                      <a:pt x="50" y="154"/>
                    </a:lnTo>
                    <a:lnTo>
                      <a:pt x="50" y="149"/>
                    </a:lnTo>
                    <a:lnTo>
                      <a:pt x="50" y="149"/>
                    </a:lnTo>
                    <a:lnTo>
                      <a:pt x="45" y="149"/>
                    </a:lnTo>
                    <a:lnTo>
                      <a:pt x="45" y="145"/>
                    </a:lnTo>
                    <a:lnTo>
                      <a:pt x="45" y="145"/>
                    </a:lnTo>
                    <a:lnTo>
                      <a:pt x="45" y="145"/>
                    </a:lnTo>
                    <a:lnTo>
                      <a:pt x="45" y="136"/>
                    </a:lnTo>
                    <a:lnTo>
                      <a:pt x="45" y="136"/>
                    </a:lnTo>
                    <a:lnTo>
                      <a:pt x="45" y="136"/>
                    </a:lnTo>
                    <a:lnTo>
                      <a:pt x="45" y="131"/>
                    </a:lnTo>
                    <a:lnTo>
                      <a:pt x="41" y="131"/>
                    </a:lnTo>
                    <a:lnTo>
                      <a:pt x="41" y="127"/>
                    </a:lnTo>
                    <a:lnTo>
                      <a:pt x="36" y="122"/>
                    </a:lnTo>
                    <a:lnTo>
                      <a:pt x="32" y="122"/>
                    </a:lnTo>
                    <a:lnTo>
                      <a:pt x="32" y="118"/>
                    </a:lnTo>
                    <a:lnTo>
                      <a:pt x="32" y="118"/>
                    </a:lnTo>
                    <a:lnTo>
                      <a:pt x="27" y="113"/>
                    </a:lnTo>
                    <a:lnTo>
                      <a:pt x="27" y="113"/>
                    </a:lnTo>
                    <a:lnTo>
                      <a:pt x="27" y="109"/>
                    </a:lnTo>
                    <a:lnTo>
                      <a:pt x="23" y="104"/>
                    </a:lnTo>
                    <a:lnTo>
                      <a:pt x="23" y="104"/>
                    </a:lnTo>
                    <a:lnTo>
                      <a:pt x="23" y="104"/>
                    </a:lnTo>
                    <a:lnTo>
                      <a:pt x="27" y="104"/>
                    </a:lnTo>
                    <a:lnTo>
                      <a:pt x="27" y="104"/>
                    </a:lnTo>
                    <a:lnTo>
                      <a:pt x="27" y="100"/>
                    </a:lnTo>
                    <a:lnTo>
                      <a:pt x="32" y="100"/>
                    </a:lnTo>
                    <a:lnTo>
                      <a:pt x="32" y="100"/>
                    </a:lnTo>
                    <a:lnTo>
                      <a:pt x="32" y="100"/>
                    </a:lnTo>
                    <a:lnTo>
                      <a:pt x="27" y="100"/>
                    </a:lnTo>
                    <a:lnTo>
                      <a:pt x="27" y="95"/>
                    </a:lnTo>
                    <a:lnTo>
                      <a:pt x="27" y="90"/>
                    </a:lnTo>
                    <a:lnTo>
                      <a:pt x="27" y="86"/>
                    </a:lnTo>
                    <a:lnTo>
                      <a:pt x="32" y="86"/>
                    </a:lnTo>
                    <a:lnTo>
                      <a:pt x="32" y="86"/>
                    </a:lnTo>
                    <a:lnTo>
                      <a:pt x="32" y="81"/>
                    </a:lnTo>
                    <a:lnTo>
                      <a:pt x="32" y="81"/>
                    </a:lnTo>
                    <a:lnTo>
                      <a:pt x="32" y="81"/>
                    </a:lnTo>
                    <a:lnTo>
                      <a:pt x="32" y="81"/>
                    </a:lnTo>
                    <a:lnTo>
                      <a:pt x="27" y="81"/>
                    </a:lnTo>
                    <a:lnTo>
                      <a:pt x="27" y="81"/>
                    </a:lnTo>
                    <a:lnTo>
                      <a:pt x="27" y="77"/>
                    </a:lnTo>
                    <a:lnTo>
                      <a:pt x="27" y="77"/>
                    </a:lnTo>
                    <a:lnTo>
                      <a:pt x="27" y="77"/>
                    </a:lnTo>
                    <a:lnTo>
                      <a:pt x="23" y="72"/>
                    </a:lnTo>
                    <a:lnTo>
                      <a:pt x="23" y="72"/>
                    </a:lnTo>
                    <a:lnTo>
                      <a:pt x="23" y="68"/>
                    </a:lnTo>
                    <a:lnTo>
                      <a:pt x="18" y="68"/>
                    </a:lnTo>
                    <a:lnTo>
                      <a:pt x="18" y="63"/>
                    </a:lnTo>
                    <a:lnTo>
                      <a:pt x="14" y="63"/>
                    </a:lnTo>
                    <a:lnTo>
                      <a:pt x="14" y="59"/>
                    </a:lnTo>
                    <a:lnTo>
                      <a:pt x="9" y="54"/>
                    </a:lnTo>
                    <a:lnTo>
                      <a:pt x="9" y="54"/>
                    </a:lnTo>
                    <a:lnTo>
                      <a:pt x="9" y="54"/>
                    </a:lnTo>
                    <a:lnTo>
                      <a:pt x="5" y="54"/>
                    </a:lnTo>
                    <a:lnTo>
                      <a:pt x="9" y="50"/>
                    </a:lnTo>
                    <a:lnTo>
                      <a:pt x="5" y="50"/>
                    </a:lnTo>
                    <a:lnTo>
                      <a:pt x="5" y="45"/>
                    </a:lnTo>
                    <a:lnTo>
                      <a:pt x="5" y="45"/>
                    </a:lnTo>
                    <a:lnTo>
                      <a:pt x="5" y="45"/>
                    </a:lnTo>
                    <a:lnTo>
                      <a:pt x="5" y="45"/>
                    </a:lnTo>
                    <a:lnTo>
                      <a:pt x="0" y="45"/>
                    </a:lnTo>
                    <a:lnTo>
                      <a:pt x="0" y="41"/>
                    </a:lnTo>
                    <a:lnTo>
                      <a:pt x="0" y="41"/>
                    </a:lnTo>
                    <a:lnTo>
                      <a:pt x="0" y="41"/>
                    </a:lnTo>
                    <a:lnTo>
                      <a:pt x="0" y="41"/>
                    </a:lnTo>
                    <a:lnTo>
                      <a:pt x="0" y="41"/>
                    </a:lnTo>
                    <a:lnTo>
                      <a:pt x="0" y="41"/>
                    </a:lnTo>
                    <a:lnTo>
                      <a:pt x="0" y="41"/>
                    </a:lnTo>
                    <a:lnTo>
                      <a:pt x="5" y="41"/>
                    </a:lnTo>
                    <a:lnTo>
                      <a:pt x="5" y="36"/>
                    </a:lnTo>
                    <a:lnTo>
                      <a:pt x="5" y="36"/>
                    </a:lnTo>
                    <a:lnTo>
                      <a:pt x="5" y="36"/>
                    </a:lnTo>
                    <a:lnTo>
                      <a:pt x="5" y="32"/>
                    </a:lnTo>
                    <a:lnTo>
                      <a:pt x="5" y="32"/>
                    </a:lnTo>
                    <a:lnTo>
                      <a:pt x="5" y="27"/>
                    </a:lnTo>
                    <a:lnTo>
                      <a:pt x="5" y="23"/>
                    </a:lnTo>
                    <a:lnTo>
                      <a:pt x="0" y="23"/>
                    </a:lnTo>
                    <a:lnTo>
                      <a:pt x="5" y="18"/>
                    </a:lnTo>
                    <a:lnTo>
                      <a:pt x="5" y="18"/>
                    </a:lnTo>
                    <a:lnTo>
                      <a:pt x="5" y="14"/>
                    </a:lnTo>
                    <a:lnTo>
                      <a:pt x="5" y="14"/>
                    </a:lnTo>
                    <a:lnTo>
                      <a:pt x="5" y="14"/>
                    </a:lnTo>
                    <a:lnTo>
                      <a:pt x="9" y="18"/>
                    </a:lnTo>
                    <a:lnTo>
                      <a:pt x="9" y="18"/>
                    </a:lnTo>
                    <a:lnTo>
                      <a:pt x="9" y="18"/>
                    </a:lnTo>
                    <a:lnTo>
                      <a:pt x="14" y="18"/>
                    </a:lnTo>
                    <a:lnTo>
                      <a:pt x="14" y="14"/>
                    </a:lnTo>
                    <a:lnTo>
                      <a:pt x="18" y="14"/>
                    </a:lnTo>
                    <a:lnTo>
                      <a:pt x="18" y="14"/>
                    </a:lnTo>
                    <a:lnTo>
                      <a:pt x="18" y="14"/>
                    </a:lnTo>
                    <a:lnTo>
                      <a:pt x="18" y="14"/>
                    </a:lnTo>
                    <a:lnTo>
                      <a:pt x="18" y="14"/>
                    </a:lnTo>
                    <a:lnTo>
                      <a:pt x="23" y="14"/>
                    </a:lnTo>
                    <a:lnTo>
                      <a:pt x="18" y="9"/>
                    </a:lnTo>
                    <a:lnTo>
                      <a:pt x="23" y="9"/>
                    </a:lnTo>
                    <a:lnTo>
                      <a:pt x="23" y="9"/>
                    </a:lnTo>
                    <a:lnTo>
                      <a:pt x="23" y="9"/>
                    </a:lnTo>
                    <a:lnTo>
                      <a:pt x="23" y="9"/>
                    </a:lnTo>
                    <a:lnTo>
                      <a:pt x="23" y="9"/>
                    </a:lnTo>
                    <a:lnTo>
                      <a:pt x="27" y="9"/>
                    </a:lnTo>
                    <a:lnTo>
                      <a:pt x="27" y="9"/>
                    </a:lnTo>
                    <a:lnTo>
                      <a:pt x="27" y="9"/>
                    </a:lnTo>
                    <a:lnTo>
                      <a:pt x="27" y="5"/>
                    </a:lnTo>
                    <a:lnTo>
                      <a:pt x="27" y="5"/>
                    </a:lnTo>
                    <a:lnTo>
                      <a:pt x="27" y="5"/>
                    </a:lnTo>
                    <a:lnTo>
                      <a:pt x="27" y="5"/>
                    </a:lnTo>
                    <a:lnTo>
                      <a:pt x="27" y="0"/>
                    </a:lnTo>
                    <a:lnTo>
                      <a:pt x="27" y="5"/>
                    </a:lnTo>
                    <a:lnTo>
                      <a:pt x="32" y="5"/>
                    </a:lnTo>
                    <a:lnTo>
                      <a:pt x="32" y="5"/>
                    </a:lnTo>
                    <a:lnTo>
                      <a:pt x="32" y="5"/>
                    </a:lnTo>
                    <a:lnTo>
                      <a:pt x="32" y="0"/>
                    </a:lnTo>
                    <a:lnTo>
                      <a:pt x="32" y="0"/>
                    </a:lnTo>
                    <a:lnTo>
                      <a:pt x="36" y="0"/>
                    </a:lnTo>
                    <a:lnTo>
                      <a:pt x="36"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9" name="Freeform 160"/>
              <p:cNvSpPr>
                <a:spLocks/>
              </p:cNvSpPr>
              <p:nvPr/>
            </p:nvSpPr>
            <p:spPr bwMode="auto">
              <a:xfrm>
                <a:off x="5976938" y="1703389"/>
                <a:ext cx="207963" cy="130175"/>
              </a:xfrm>
              <a:custGeom>
                <a:avLst/>
                <a:gdLst>
                  <a:gd name="T0" fmla="*/ 41 w 131"/>
                  <a:gd name="T1" fmla="*/ 9 h 82"/>
                  <a:gd name="T2" fmla="*/ 45 w 131"/>
                  <a:gd name="T3" fmla="*/ 14 h 82"/>
                  <a:gd name="T4" fmla="*/ 45 w 131"/>
                  <a:gd name="T5" fmla="*/ 14 h 82"/>
                  <a:gd name="T6" fmla="*/ 41 w 131"/>
                  <a:gd name="T7" fmla="*/ 18 h 82"/>
                  <a:gd name="T8" fmla="*/ 27 w 131"/>
                  <a:gd name="T9" fmla="*/ 18 h 82"/>
                  <a:gd name="T10" fmla="*/ 27 w 131"/>
                  <a:gd name="T11" fmla="*/ 18 h 82"/>
                  <a:gd name="T12" fmla="*/ 27 w 131"/>
                  <a:gd name="T13" fmla="*/ 23 h 82"/>
                  <a:gd name="T14" fmla="*/ 36 w 131"/>
                  <a:gd name="T15" fmla="*/ 27 h 82"/>
                  <a:gd name="T16" fmla="*/ 41 w 131"/>
                  <a:gd name="T17" fmla="*/ 27 h 82"/>
                  <a:gd name="T18" fmla="*/ 50 w 131"/>
                  <a:gd name="T19" fmla="*/ 27 h 82"/>
                  <a:gd name="T20" fmla="*/ 59 w 131"/>
                  <a:gd name="T21" fmla="*/ 27 h 82"/>
                  <a:gd name="T22" fmla="*/ 63 w 131"/>
                  <a:gd name="T23" fmla="*/ 27 h 82"/>
                  <a:gd name="T24" fmla="*/ 68 w 131"/>
                  <a:gd name="T25" fmla="*/ 32 h 82"/>
                  <a:gd name="T26" fmla="*/ 72 w 131"/>
                  <a:gd name="T27" fmla="*/ 32 h 82"/>
                  <a:gd name="T28" fmla="*/ 81 w 131"/>
                  <a:gd name="T29" fmla="*/ 27 h 82"/>
                  <a:gd name="T30" fmla="*/ 91 w 131"/>
                  <a:gd name="T31" fmla="*/ 27 h 82"/>
                  <a:gd name="T32" fmla="*/ 95 w 131"/>
                  <a:gd name="T33" fmla="*/ 32 h 82"/>
                  <a:gd name="T34" fmla="*/ 100 w 131"/>
                  <a:gd name="T35" fmla="*/ 36 h 82"/>
                  <a:gd name="T36" fmla="*/ 104 w 131"/>
                  <a:gd name="T37" fmla="*/ 41 h 82"/>
                  <a:gd name="T38" fmla="*/ 109 w 131"/>
                  <a:gd name="T39" fmla="*/ 41 h 82"/>
                  <a:gd name="T40" fmla="*/ 122 w 131"/>
                  <a:gd name="T41" fmla="*/ 50 h 82"/>
                  <a:gd name="T42" fmla="*/ 127 w 131"/>
                  <a:gd name="T43" fmla="*/ 59 h 82"/>
                  <a:gd name="T44" fmla="*/ 131 w 131"/>
                  <a:gd name="T45" fmla="*/ 64 h 82"/>
                  <a:gd name="T46" fmla="*/ 127 w 131"/>
                  <a:gd name="T47" fmla="*/ 68 h 82"/>
                  <a:gd name="T48" fmla="*/ 118 w 131"/>
                  <a:gd name="T49" fmla="*/ 64 h 82"/>
                  <a:gd name="T50" fmla="*/ 109 w 131"/>
                  <a:gd name="T51" fmla="*/ 68 h 82"/>
                  <a:gd name="T52" fmla="*/ 109 w 131"/>
                  <a:gd name="T53" fmla="*/ 64 h 82"/>
                  <a:gd name="T54" fmla="*/ 100 w 131"/>
                  <a:gd name="T55" fmla="*/ 68 h 82"/>
                  <a:gd name="T56" fmla="*/ 86 w 131"/>
                  <a:gd name="T57" fmla="*/ 77 h 82"/>
                  <a:gd name="T58" fmla="*/ 77 w 131"/>
                  <a:gd name="T59" fmla="*/ 73 h 82"/>
                  <a:gd name="T60" fmla="*/ 72 w 131"/>
                  <a:gd name="T61" fmla="*/ 59 h 82"/>
                  <a:gd name="T62" fmla="*/ 68 w 131"/>
                  <a:gd name="T63" fmla="*/ 59 h 82"/>
                  <a:gd name="T64" fmla="*/ 54 w 131"/>
                  <a:gd name="T65" fmla="*/ 50 h 82"/>
                  <a:gd name="T66" fmla="*/ 50 w 131"/>
                  <a:gd name="T67" fmla="*/ 59 h 82"/>
                  <a:gd name="T68" fmla="*/ 50 w 131"/>
                  <a:gd name="T69" fmla="*/ 64 h 82"/>
                  <a:gd name="T70" fmla="*/ 41 w 131"/>
                  <a:gd name="T71" fmla="*/ 68 h 82"/>
                  <a:gd name="T72" fmla="*/ 41 w 131"/>
                  <a:gd name="T73" fmla="*/ 73 h 82"/>
                  <a:gd name="T74" fmla="*/ 32 w 131"/>
                  <a:gd name="T75" fmla="*/ 68 h 82"/>
                  <a:gd name="T76" fmla="*/ 32 w 131"/>
                  <a:gd name="T77" fmla="*/ 73 h 82"/>
                  <a:gd name="T78" fmla="*/ 23 w 131"/>
                  <a:gd name="T79" fmla="*/ 77 h 82"/>
                  <a:gd name="T80" fmla="*/ 18 w 131"/>
                  <a:gd name="T81" fmla="*/ 73 h 82"/>
                  <a:gd name="T82" fmla="*/ 18 w 131"/>
                  <a:gd name="T83" fmla="*/ 59 h 82"/>
                  <a:gd name="T84" fmla="*/ 18 w 131"/>
                  <a:gd name="T85" fmla="*/ 50 h 82"/>
                  <a:gd name="T86" fmla="*/ 14 w 131"/>
                  <a:gd name="T87" fmla="*/ 41 h 82"/>
                  <a:gd name="T88" fmla="*/ 5 w 131"/>
                  <a:gd name="T89" fmla="*/ 36 h 82"/>
                  <a:gd name="T90" fmla="*/ 0 w 131"/>
                  <a:gd name="T91" fmla="*/ 36 h 82"/>
                  <a:gd name="T92" fmla="*/ 5 w 131"/>
                  <a:gd name="T93" fmla="*/ 27 h 82"/>
                  <a:gd name="T94" fmla="*/ 14 w 131"/>
                  <a:gd name="T95" fmla="*/ 27 h 82"/>
                  <a:gd name="T96" fmla="*/ 18 w 131"/>
                  <a:gd name="T97" fmla="*/ 23 h 82"/>
                  <a:gd name="T98" fmla="*/ 18 w 131"/>
                  <a:gd name="T99" fmla="*/ 23 h 82"/>
                  <a:gd name="T100" fmla="*/ 18 w 131"/>
                  <a:gd name="T101" fmla="*/ 18 h 82"/>
                  <a:gd name="T102" fmla="*/ 18 w 131"/>
                  <a:gd name="T103" fmla="*/ 18 h 82"/>
                  <a:gd name="T104" fmla="*/ 23 w 131"/>
                  <a:gd name="T105" fmla="*/ 14 h 82"/>
                  <a:gd name="T106" fmla="*/ 23 w 131"/>
                  <a:gd name="T107" fmla="*/ 9 h 82"/>
                  <a:gd name="T108" fmla="*/ 23 w 131"/>
                  <a:gd name="T109" fmla="*/ 5 h 82"/>
                  <a:gd name="T110" fmla="*/ 32 w 131"/>
                  <a:gd name="T111" fmla="*/ 5 h 82"/>
                  <a:gd name="T112" fmla="*/ 41 w 131"/>
                  <a:gd name="T113" fmla="*/ 0 h 82"/>
                  <a:gd name="T114" fmla="*/ 45 w 131"/>
                  <a:gd name="T115" fmla="*/ 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1" h="82">
                    <a:moveTo>
                      <a:pt x="45" y="5"/>
                    </a:moveTo>
                    <a:lnTo>
                      <a:pt x="45" y="5"/>
                    </a:lnTo>
                    <a:lnTo>
                      <a:pt x="41" y="9"/>
                    </a:lnTo>
                    <a:lnTo>
                      <a:pt x="41" y="9"/>
                    </a:lnTo>
                    <a:lnTo>
                      <a:pt x="41" y="9"/>
                    </a:lnTo>
                    <a:lnTo>
                      <a:pt x="41" y="9"/>
                    </a:lnTo>
                    <a:lnTo>
                      <a:pt x="41" y="9"/>
                    </a:lnTo>
                    <a:lnTo>
                      <a:pt x="41" y="9"/>
                    </a:lnTo>
                    <a:lnTo>
                      <a:pt x="41" y="9"/>
                    </a:lnTo>
                    <a:lnTo>
                      <a:pt x="41" y="14"/>
                    </a:lnTo>
                    <a:lnTo>
                      <a:pt x="45" y="14"/>
                    </a:lnTo>
                    <a:lnTo>
                      <a:pt x="45" y="14"/>
                    </a:lnTo>
                    <a:lnTo>
                      <a:pt x="45" y="14"/>
                    </a:lnTo>
                    <a:lnTo>
                      <a:pt x="50" y="14"/>
                    </a:lnTo>
                    <a:lnTo>
                      <a:pt x="50" y="14"/>
                    </a:lnTo>
                    <a:lnTo>
                      <a:pt x="50" y="14"/>
                    </a:lnTo>
                    <a:lnTo>
                      <a:pt x="50" y="14"/>
                    </a:lnTo>
                    <a:lnTo>
                      <a:pt x="45" y="14"/>
                    </a:lnTo>
                    <a:lnTo>
                      <a:pt x="45" y="18"/>
                    </a:lnTo>
                    <a:lnTo>
                      <a:pt x="45" y="18"/>
                    </a:lnTo>
                    <a:lnTo>
                      <a:pt x="45" y="18"/>
                    </a:lnTo>
                    <a:lnTo>
                      <a:pt x="45" y="18"/>
                    </a:lnTo>
                    <a:lnTo>
                      <a:pt x="45" y="18"/>
                    </a:lnTo>
                    <a:lnTo>
                      <a:pt x="41" y="18"/>
                    </a:lnTo>
                    <a:lnTo>
                      <a:pt x="41" y="18"/>
                    </a:lnTo>
                    <a:lnTo>
                      <a:pt x="41" y="18"/>
                    </a:lnTo>
                    <a:lnTo>
                      <a:pt x="36" y="14"/>
                    </a:lnTo>
                    <a:lnTo>
                      <a:pt x="36" y="14"/>
                    </a:lnTo>
                    <a:lnTo>
                      <a:pt x="32" y="14"/>
                    </a:lnTo>
                    <a:lnTo>
                      <a:pt x="27" y="18"/>
                    </a:lnTo>
                    <a:lnTo>
                      <a:pt x="27" y="18"/>
                    </a:lnTo>
                    <a:lnTo>
                      <a:pt x="27" y="18"/>
                    </a:lnTo>
                    <a:lnTo>
                      <a:pt x="27" y="18"/>
                    </a:lnTo>
                    <a:lnTo>
                      <a:pt x="27" y="18"/>
                    </a:lnTo>
                    <a:lnTo>
                      <a:pt x="27" y="18"/>
                    </a:lnTo>
                    <a:lnTo>
                      <a:pt x="27" y="18"/>
                    </a:lnTo>
                    <a:lnTo>
                      <a:pt x="27" y="18"/>
                    </a:lnTo>
                    <a:lnTo>
                      <a:pt x="27" y="18"/>
                    </a:lnTo>
                    <a:lnTo>
                      <a:pt x="27" y="18"/>
                    </a:lnTo>
                    <a:lnTo>
                      <a:pt x="27" y="23"/>
                    </a:lnTo>
                    <a:lnTo>
                      <a:pt x="27" y="23"/>
                    </a:lnTo>
                    <a:lnTo>
                      <a:pt x="27" y="23"/>
                    </a:lnTo>
                    <a:lnTo>
                      <a:pt x="27" y="27"/>
                    </a:lnTo>
                    <a:lnTo>
                      <a:pt x="27" y="27"/>
                    </a:lnTo>
                    <a:lnTo>
                      <a:pt x="32" y="27"/>
                    </a:lnTo>
                    <a:lnTo>
                      <a:pt x="32" y="27"/>
                    </a:lnTo>
                    <a:lnTo>
                      <a:pt x="32" y="27"/>
                    </a:lnTo>
                    <a:lnTo>
                      <a:pt x="36" y="27"/>
                    </a:lnTo>
                    <a:lnTo>
                      <a:pt x="36" y="27"/>
                    </a:lnTo>
                    <a:lnTo>
                      <a:pt x="41" y="27"/>
                    </a:lnTo>
                    <a:lnTo>
                      <a:pt x="41" y="27"/>
                    </a:lnTo>
                    <a:lnTo>
                      <a:pt x="41" y="27"/>
                    </a:lnTo>
                    <a:lnTo>
                      <a:pt x="41" y="27"/>
                    </a:lnTo>
                    <a:lnTo>
                      <a:pt x="41" y="27"/>
                    </a:lnTo>
                    <a:lnTo>
                      <a:pt x="45" y="27"/>
                    </a:lnTo>
                    <a:lnTo>
                      <a:pt x="45" y="27"/>
                    </a:lnTo>
                    <a:lnTo>
                      <a:pt x="45" y="27"/>
                    </a:lnTo>
                    <a:lnTo>
                      <a:pt x="50" y="27"/>
                    </a:lnTo>
                    <a:lnTo>
                      <a:pt x="50" y="27"/>
                    </a:lnTo>
                    <a:lnTo>
                      <a:pt x="50" y="27"/>
                    </a:lnTo>
                    <a:lnTo>
                      <a:pt x="50" y="27"/>
                    </a:lnTo>
                    <a:lnTo>
                      <a:pt x="54" y="27"/>
                    </a:lnTo>
                    <a:lnTo>
                      <a:pt x="54" y="27"/>
                    </a:lnTo>
                    <a:lnTo>
                      <a:pt x="54" y="27"/>
                    </a:lnTo>
                    <a:lnTo>
                      <a:pt x="59" y="27"/>
                    </a:lnTo>
                    <a:lnTo>
                      <a:pt x="59" y="27"/>
                    </a:lnTo>
                    <a:lnTo>
                      <a:pt x="59" y="27"/>
                    </a:lnTo>
                    <a:lnTo>
                      <a:pt x="59" y="27"/>
                    </a:lnTo>
                    <a:lnTo>
                      <a:pt x="63" y="23"/>
                    </a:lnTo>
                    <a:lnTo>
                      <a:pt x="63" y="27"/>
                    </a:lnTo>
                    <a:lnTo>
                      <a:pt x="63" y="27"/>
                    </a:lnTo>
                    <a:lnTo>
                      <a:pt x="63" y="27"/>
                    </a:lnTo>
                    <a:lnTo>
                      <a:pt x="63" y="27"/>
                    </a:lnTo>
                    <a:lnTo>
                      <a:pt x="63" y="27"/>
                    </a:lnTo>
                    <a:lnTo>
                      <a:pt x="63" y="27"/>
                    </a:lnTo>
                    <a:lnTo>
                      <a:pt x="68" y="27"/>
                    </a:lnTo>
                    <a:lnTo>
                      <a:pt x="68" y="27"/>
                    </a:lnTo>
                    <a:lnTo>
                      <a:pt x="68" y="32"/>
                    </a:lnTo>
                    <a:lnTo>
                      <a:pt x="68" y="32"/>
                    </a:lnTo>
                    <a:lnTo>
                      <a:pt x="68" y="32"/>
                    </a:lnTo>
                    <a:lnTo>
                      <a:pt x="72" y="32"/>
                    </a:lnTo>
                    <a:lnTo>
                      <a:pt x="72" y="27"/>
                    </a:lnTo>
                    <a:lnTo>
                      <a:pt x="72" y="32"/>
                    </a:lnTo>
                    <a:lnTo>
                      <a:pt x="72" y="32"/>
                    </a:lnTo>
                    <a:lnTo>
                      <a:pt x="77" y="32"/>
                    </a:lnTo>
                    <a:lnTo>
                      <a:pt x="77" y="32"/>
                    </a:lnTo>
                    <a:lnTo>
                      <a:pt x="77" y="32"/>
                    </a:lnTo>
                    <a:lnTo>
                      <a:pt x="77" y="32"/>
                    </a:lnTo>
                    <a:lnTo>
                      <a:pt x="77" y="27"/>
                    </a:lnTo>
                    <a:lnTo>
                      <a:pt x="81" y="27"/>
                    </a:lnTo>
                    <a:lnTo>
                      <a:pt x="81" y="27"/>
                    </a:lnTo>
                    <a:lnTo>
                      <a:pt x="86" y="27"/>
                    </a:lnTo>
                    <a:lnTo>
                      <a:pt x="86" y="27"/>
                    </a:lnTo>
                    <a:lnTo>
                      <a:pt x="86" y="27"/>
                    </a:lnTo>
                    <a:lnTo>
                      <a:pt x="91" y="27"/>
                    </a:lnTo>
                    <a:lnTo>
                      <a:pt x="91" y="27"/>
                    </a:lnTo>
                    <a:lnTo>
                      <a:pt x="91" y="27"/>
                    </a:lnTo>
                    <a:lnTo>
                      <a:pt x="95" y="27"/>
                    </a:lnTo>
                    <a:lnTo>
                      <a:pt x="95" y="27"/>
                    </a:lnTo>
                    <a:lnTo>
                      <a:pt x="95" y="27"/>
                    </a:lnTo>
                    <a:lnTo>
                      <a:pt x="95" y="27"/>
                    </a:lnTo>
                    <a:lnTo>
                      <a:pt x="95" y="32"/>
                    </a:lnTo>
                    <a:lnTo>
                      <a:pt x="95" y="32"/>
                    </a:lnTo>
                    <a:lnTo>
                      <a:pt x="100" y="32"/>
                    </a:lnTo>
                    <a:lnTo>
                      <a:pt x="100" y="36"/>
                    </a:lnTo>
                    <a:lnTo>
                      <a:pt x="100" y="36"/>
                    </a:lnTo>
                    <a:lnTo>
                      <a:pt x="100" y="36"/>
                    </a:lnTo>
                    <a:lnTo>
                      <a:pt x="100" y="36"/>
                    </a:lnTo>
                    <a:lnTo>
                      <a:pt x="100" y="36"/>
                    </a:lnTo>
                    <a:lnTo>
                      <a:pt x="100" y="36"/>
                    </a:lnTo>
                    <a:lnTo>
                      <a:pt x="100" y="36"/>
                    </a:lnTo>
                    <a:lnTo>
                      <a:pt x="100" y="41"/>
                    </a:lnTo>
                    <a:lnTo>
                      <a:pt x="104" y="41"/>
                    </a:lnTo>
                    <a:lnTo>
                      <a:pt x="104" y="41"/>
                    </a:lnTo>
                    <a:lnTo>
                      <a:pt x="104" y="45"/>
                    </a:lnTo>
                    <a:lnTo>
                      <a:pt x="109" y="45"/>
                    </a:lnTo>
                    <a:lnTo>
                      <a:pt x="109" y="45"/>
                    </a:lnTo>
                    <a:lnTo>
                      <a:pt x="109" y="41"/>
                    </a:lnTo>
                    <a:lnTo>
                      <a:pt x="109" y="41"/>
                    </a:lnTo>
                    <a:lnTo>
                      <a:pt x="109" y="41"/>
                    </a:lnTo>
                    <a:lnTo>
                      <a:pt x="109" y="41"/>
                    </a:lnTo>
                    <a:lnTo>
                      <a:pt x="113" y="41"/>
                    </a:lnTo>
                    <a:lnTo>
                      <a:pt x="118" y="45"/>
                    </a:lnTo>
                    <a:lnTo>
                      <a:pt x="122" y="45"/>
                    </a:lnTo>
                    <a:lnTo>
                      <a:pt x="122" y="45"/>
                    </a:lnTo>
                    <a:lnTo>
                      <a:pt x="122" y="50"/>
                    </a:lnTo>
                    <a:lnTo>
                      <a:pt x="122" y="50"/>
                    </a:lnTo>
                    <a:lnTo>
                      <a:pt x="122" y="50"/>
                    </a:lnTo>
                    <a:lnTo>
                      <a:pt x="122" y="55"/>
                    </a:lnTo>
                    <a:lnTo>
                      <a:pt x="127" y="55"/>
                    </a:lnTo>
                    <a:lnTo>
                      <a:pt x="127" y="59"/>
                    </a:lnTo>
                    <a:lnTo>
                      <a:pt x="127" y="59"/>
                    </a:lnTo>
                    <a:lnTo>
                      <a:pt x="127" y="59"/>
                    </a:lnTo>
                    <a:lnTo>
                      <a:pt x="127" y="59"/>
                    </a:lnTo>
                    <a:lnTo>
                      <a:pt x="127" y="64"/>
                    </a:lnTo>
                    <a:lnTo>
                      <a:pt x="127" y="64"/>
                    </a:lnTo>
                    <a:lnTo>
                      <a:pt x="127" y="64"/>
                    </a:lnTo>
                    <a:lnTo>
                      <a:pt x="131" y="64"/>
                    </a:lnTo>
                    <a:lnTo>
                      <a:pt x="131" y="64"/>
                    </a:lnTo>
                    <a:lnTo>
                      <a:pt x="131" y="68"/>
                    </a:lnTo>
                    <a:lnTo>
                      <a:pt x="131" y="68"/>
                    </a:lnTo>
                    <a:lnTo>
                      <a:pt x="127" y="68"/>
                    </a:lnTo>
                    <a:lnTo>
                      <a:pt x="127" y="68"/>
                    </a:lnTo>
                    <a:lnTo>
                      <a:pt x="127" y="68"/>
                    </a:lnTo>
                    <a:lnTo>
                      <a:pt x="127" y="68"/>
                    </a:lnTo>
                    <a:lnTo>
                      <a:pt x="127" y="68"/>
                    </a:lnTo>
                    <a:lnTo>
                      <a:pt x="122" y="64"/>
                    </a:lnTo>
                    <a:lnTo>
                      <a:pt x="122" y="68"/>
                    </a:lnTo>
                    <a:lnTo>
                      <a:pt x="122" y="64"/>
                    </a:lnTo>
                    <a:lnTo>
                      <a:pt x="118" y="64"/>
                    </a:lnTo>
                    <a:lnTo>
                      <a:pt x="118" y="64"/>
                    </a:lnTo>
                    <a:lnTo>
                      <a:pt x="118" y="68"/>
                    </a:lnTo>
                    <a:lnTo>
                      <a:pt x="118" y="68"/>
                    </a:lnTo>
                    <a:lnTo>
                      <a:pt x="113" y="68"/>
                    </a:lnTo>
                    <a:lnTo>
                      <a:pt x="113" y="68"/>
                    </a:lnTo>
                    <a:lnTo>
                      <a:pt x="109" y="68"/>
                    </a:lnTo>
                    <a:lnTo>
                      <a:pt x="109" y="68"/>
                    </a:lnTo>
                    <a:lnTo>
                      <a:pt x="109" y="68"/>
                    </a:lnTo>
                    <a:lnTo>
                      <a:pt x="109" y="68"/>
                    </a:lnTo>
                    <a:lnTo>
                      <a:pt x="109" y="68"/>
                    </a:lnTo>
                    <a:lnTo>
                      <a:pt x="109" y="68"/>
                    </a:lnTo>
                    <a:lnTo>
                      <a:pt x="109" y="64"/>
                    </a:lnTo>
                    <a:lnTo>
                      <a:pt x="109" y="64"/>
                    </a:lnTo>
                    <a:lnTo>
                      <a:pt x="109" y="64"/>
                    </a:lnTo>
                    <a:lnTo>
                      <a:pt x="109" y="64"/>
                    </a:lnTo>
                    <a:lnTo>
                      <a:pt x="104" y="64"/>
                    </a:lnTo>
                    <a:lnTo>
                      <a:pt x="104" y="64"/>
                    </a:lnTo>
                    <a:lnTo>
                      <a:pt x="100" y="68"/>
                    </a:lnTo>
                    <a:lnTo>
                      <a:pt x="95" y="68"/>
                    </a:lnTo>
                    <a:lnTo>
                      <a:pt x="95" y="73"/>
                    </a:lnTo>
                    <a:lnTo>
                      <a:pt x="95" y="73"/>
                    </a:lnTo>
                    <a:lnTo>
                      <a:pt x="91" y="73"/>
                    </a:lnTo>
                    <a:lnTo>
                      <a:pt x="86" y="77"/>
                    </a:lnTo>
                    <a:lnTo>
                      <a:pt x="86" y="77"/>
                    </a:lnTo>
                    <a:lnTo>
                      <a:pt x="81" y="82"/>
                    </a:lnTo>
                    <a:lnTo>
                      <a:pt x="81" y="82"/>
                    </a:lnTo>
                    <a:lnTo>
                      <a:pt x="81" y="82"/>
                    </a:lnTo>
                    <a:lnTo>
                      <a:pt x="81" y="82"/>
                    </a:lnTo>
                    <a:lnTo>
                      <a:pt x="77" y="77"/>
                    </a:lnTo>
                    <a:lnTo>
                      <a:pt x="77" y="73"/>
                    </a:lnTo>
                    <a:lnTo>
                      <a:pt x="72" y="73"/>
                    </a:lnTo>
                    <a:lnTo>
                      <a:pt x="72" y="68"/>
                    </a:lnTo>
                    <a:lnTo>
                      <a:pt x="72" y="68"/>
                    </a:lnTo>
                    <a:lnTo>
                      <a:pt x="72" y="64"/>
                    </a:lnTo>
                    <a:lnTo>
                      <a:pt x="72" y="59"/>
                    </a:lnTo>
                    <a:lnTo>
                      <a:pt x="72" y="59"/>
                    </a:lnTo>
                    <a:lnTo>
                      <a:pt x="72" y="59"/>
                    </a:lnTo>
                    <a:lnTo>
                      <a:pt x="72" y="59"/>
                    </a:lnTo>
                    <a:lnTo>
                      <a:pt x="72" y="59"/>
                    </a:lnTo>
                    <a:lnTo>
                      <a:pt x="68" y="59"/>
                    </a:lnTo>
                    <a:lnTo>
                      <a:pt x="68" y="59"/>
                    </a:lnTo>
                    <a:lnTo>
                      <a:pt x="68" y="59"/>
                    </a:lnTo>
                    <a:lnTo>
                      <a:pt x="68" y="55"/>
                    </a:lnTo>
                    <a:lnTo>
                      <a:pt x="68" y="55"/>
                    </a:lnTo>
                    <a:lnTo>
                      <a:pt x="63" y="50"/>
                    </a:lnTo>
                    <a:lnTo>
                      <a:pt x="63" y="50"/>
                    </a:lnTo>
                    <a:lnTo>
                      <a:pt x="59" y="45"/>
                    </a:lnTo>
                    <a:lnTo>
                      <a:pt x="54" y="50"/>
                    </a:lnTo>
                    <a:lnTo>
                      <a:pt x="54" y="50"/>
                    </a:lnTo>
                    <a:lnTo>
                      <a:pt x="54" y="55"/>
                    </a:lnTo>
                    <a:lnTo>
                      <a:pt x="54" y="55"/>
                    </a:lnTo>
                    <a:lnTo>
                      <a:pt x="54" y="55"/>
                    </a:lnTo>
                    <a:lnTo>
                      <a:pt x="50" y="59"/>
                    </a:lnTo>
                    <a:lnTo>
                      <a:pt x="50" y="59"/>
                    </a:lnTo>
                    <a:lnTo>
                      <a:pt x="50" y="59"/>
                    </a:lnTo>
                    <a:lnTo>
                      <a:pt x="54" y="59"/>
                    </a:lnTo>
                    <a:lnTo>
                      <a:pt x="54" y="64"/>
                    </a:lnTo>
                    <a:lnTo>
                      <a:pt x="54" y="64"/>
                    </a:lnTo>
                    <a:lnTo>
                      <a:pt x="50" y="64"/>
                    </a:lnTo>
                    <a:lnTo>
                      <a:pt x="50" y="64"/>
                    </a:lnTo>
                    <a:lnTo>
                      <a:pt x="50" y="64"/>
                    </a:lnTo>
                    <a:lnTo>
                      <a:pt x="50" y="64"/>
                    </a:lnTo>
                    <a:lnTo>
                      <a:pt x="45" y="64"/>
                    </a:lnTo>
                    <a:lnTo>
                      <a:pt x="45" y="64"/>
                    </a:lnTo>
                    <a:lnTo>
                      <a:pt x="41" y="64"/>
                    </a:lnTo>
                    <a:lnTo>
                      <a:pt x="41" y="68"/>
                    </a:lnTo>
                    <a:lnTo>
                      <a:pt x="41" y="68"/>
                    </a:lnTo>
                    <a:lnTo>
                      <a:pt x="41" y="68"/>
                    </a:lnTo>
                    <a:lnTo>
                      <a:pt x="41" y="73"/>
                    </a:lnTo>
                    <a:lnTo>
                      <a:pt x="41" y="73"/>
                    </a:lnTo>
                    <a:lnTo>
                      <a:pt x="41" y="73"/>
                    </a:lnTo>
                    <a:lnTo>
                      <a:pt x="41" y="73"/>
                    </a:lnTo>
                    <a:lnTo>
                      <a:pt x="41" y="73"/>
                    </a:lnTo>
                    <a:lnTo>
                      <a:pt x="36" y="73"/>
                    </a:lnTo>
                    <a:lnTo>
                      <a:pt x="36" y="68"/>
                    </a:lnTo>
                    <a:lnTo>
                      <a:pt x="32" y="68"/>
                    </a:lnTo>
                    <a:lnTo>
                      <a:pt x="32" y="68"/>
                    </a:lnTo>
                    <a:lnTo>
                      <a:pt x="32" y="68"/>
                    </a:lnTo>
                    <a:lnTo>
                      <a:pt x="32" y="68"/>
                    </a:lnTo>
                    <a:lnTo>
                      <a:pt x="32" y="73"/>
                    </a:lnTo>
                    <a:lnTo>
                      <a:pt x="32" y="73"/>
                    </a:lnTo>
                    <a:lnTo>
                      <a:pt x="32" y="73"/>
                    </a:lnTo>
                    <a:lnTo>
                      <a:pt x="32" y="73"/>
                    </a:lnTo>
                    <a:lnTo>
                      <a:pt x="32" y="73"/>
                    </a:lnTo>
                    <a:lnTo>
                      <a:pt x="27" y="73"/>
                    </a:lnTo>
                    <a:lnTo>
                      <a:pt x="27" y="73"/>
                    </a:lnTo>
                    <a:lnTo>
                      <a:pt x="27" y="73"/>
                    </a:lnTo>
                    <a:lnTo>
                      <a:pt x="27" y="77"/>
                    </a:lnTo>
                    <a:lnTo>
                      <a:pt x="27" y="77"/>
                    </a:lnTo>
                    <a:lnTo>
                      <a:pt x="23" y="77"/>
                    </a:lnTo>
                    <a:lnTo>
                      <a:pt x="23" y="77"/>
                    </a:lnTo>
                    <a:lnTo>
                      <a:pt x="18" y="77"/>
                    </a:lnTo>
                    <a:lnTo>
                      <a:pt x="18" y="77"/>
                    </a:lnTo>
                    <a:lnTo>
                      <a:pt x="18" y="73"/>
                    </a:lnTo>
                    <a:lnTo>
                      <a:pt x="18" y="73"/>
                    </a:lnTo>
                    <a:lnTo>
                      <a:pt x="18" y="73"/>
                    </a:lnTo>
                    <a:lnTo>
                      <a:pt x="14" y="68"/>
                    </a:lnTo>
                    <a:lnTo>
                      <a:pt x="14" y="64"/>
                    </a:lnTo>
                    <a:lnTo>
                      <a:pt x="18" y="64"/>
                    </a:lnTo>
                    <a:lnTo>
                      <a:pt x="18" y="59"/>
                    </a:lnTo>
                    <a:lnTo>
                      <a:pt x="18" y="59"/>
                    </a:lnTo>
                    <a:lnTo>
                      <a:pt x="18" y="59"/>
                    </a:lnTo>
                    <a:lnTo>
                      <a:pt x="18" y="55"/>
                    </a:lnTo>
                    <a:lnTo>
                      <a:pt x="23" y="55"/>
                    </a:lnTo>
                    <a:lnTo>
                      <a:pt x="23" y="55"/>
                    </a:lnTo>
                    <a:lnTo>
                      <a:pt x="18" y="55"/>
                    </a:lnTo>
                    <a:lnTo>
                      <a:pt x="18" y="55"/>
                    </a:lnTo>
                    <a:lnTo>
                      <a:pt x="18" y="50"/>
                    </a:lnTo>
                    <a:lnTo>
                      <a:pt x="18" y="50"/>
                    </a:lnTo>
                    <a:lnTo>
                      <a:pt x="14" y="50"/>
                    </a:lnTo>
                    <a:lnTo>
                      <a:pt x="14" y="45"/>
                    </a:lnTo>
                    <a:lnTo>
                      <a:pt x="14" y="45"/>
                    </a:lnTo>
                    <a:lnTo>
                      <a:pt x="14" y="41"/>
                    </a:lnTo>
                    <a:lnTo>
                      <a:pt x="14" y="41"/>
                    </a:lnTo>
                    <a:lnTo>
                      <a:pt x="14" y="41"/>
                    </a:lnTo>
                    <a:lnTo>
                      <a:pt x="9" y="36"/>
                    </a:lnTo>
                    <a:lnTo>
                      <a:pt x="9" y="36"/>
                    </a:lnTo>
                    <a:lnTo>
                      <a:pt x="9" y="41"/>
                    </a:lnTo>
                    <a:lnTo>
                      <a:pt x="9" y="41"/>
                    </a:lnTo>
                    <a:lnTo>
                      <a:pt x="5" y="36"/>
                    </a:lnTo>
                    <a:lnTo>
                      <a:pt x="5" y="36"/>
                    </a:lnTo>
                    <a:lnTo>
                      <a:pt x="5" y="36"/>
                    </a:lnTo>
                    <a:lnTo>
                      <a:pt x="5" y="36"/>
                    </a:lnTo>
                    <a:lnTo>
                      <a:pt x="5" y="36"/>
                    </a:lnTo>
                    <a:lnTo>
                      <a:pt x="0" y="36"/>
                    </a:lnTo>
                    <a:lnTo>
                      <a:pt x="0" y="36"/>
                    </a:lnTo>
                    <a:lnTo>
                      <a:pt x="0" y="32"/>
                    </a:lnTo>
                    <a:lnTo>
                      <a:pt x="0" y="32"/>
                    </a:lnTo>
                    <a:lnTo>
                      <a:pt x="0" y="27"/>
                    </a:lnTo>
                    <a:lnTo>
                      <a:pt x="0" y="27"/>
                    </a:lnTo>
                    <a:lnTo>
                      <a:pt x="0" y="27"/>
                    </a:lnTo>
                    <a:lnTo>
                      <a:pt x="5" y="27"/>
                    </a:lnTo>
                    <a:lnTo>
                      <a:pt x="5" y="27"/>
                    </a:lnTo>
                    <a:lnTo>
                      <a:pt x="9" y="27"/>
                    </a:lnTo>
                    <a:lnTo>
                      <a:pt x="9" y="27"/>
                    </a:lnTo>
                    <a:lnTo>
                      <a:pt x="14" y="27"/>
                    </a:lnTo>
                    <a:lnTo>
                      <a:pt x="14" y="27"/>
                    </a:lnTo>
                    <a:lnTo>
                      <a:pt x="14" y="27"/>
                    </a:lnTo>
                    <a:lnTo>
                      <a:pt x="14" y="27"/>
                    </a:lnTo>
                    <a:lnTo>
                      <a:pt x="18" y="27"/>
                    </a:lnTo>
                    <a:lnTo>
                      <a:pt x="18" y="23"/>
                    </a:lnTo>
                    <a:lnTo>
                      <a:pt x="14" y="23"/>
                    </a:lnTo>
                    <a:lnTo>
                      <a:pt x="18" y="23"/>
                    </a:lnTo>
                    <a:lnTo>
                      <a:pt x="18" y="23"/>
                    </a:lnTo>
                    <a:lnTo>
                      <a:pt x="18" y="23"/>
                    </a:lnTo>
                    <a:lnTo>
                      <a:pt x="18" y="23"/>
                    </a:lnTo>
                    <a:lnTo>
                      <a:pt x="18" y="23"/>
                    </a:lnTo>
                    <a:lnTo>
                      <a:pt x="18" y="23"/>
                    </a:lnTo>
                    <a:lnTo>
                      <a:pt x="18" y="23"/>
                    </a:lnTo>
                    <a:lnTo>
                      <a:pt x="18" y="23"/>
                    </a:lnTo>
                    <a:lnTo>
                      <a:pt x="18" y="23"/>
                    </a:lnTo>
                    <a:lnTo>
                      <a:pt x="18" y="18"/>
                    </a:lnTo>
                    <a:lnTo>
                      <a:pt x="18" y="18"/>
                    </a:lnTo>
                    <a:lnTo>
                      <a:pt x="18" y="18"/>
                    </a:lnTo>
                    <a:lnTo>
                      <a:pt x="18" y="18"/>
                    </a:lnTo>
                    <a:lnTo>
                      <a:pt x="18" y="18"/>
                    </a:lnTo>
                    <a:lnTo>
                      <a:pt x="18" y="18"/>
                    </a:lnTo>
                    <a:lnTo>
                      <a:pt x="18" y="18"/>
                    </a:lnTo>
                    <a:lnTo>
                      <a:pt x="18" y="18"/>
                    </a:lnTo>
                    <a:lnTo>
                      <a:pt x="18" y="18"/>
                    </a:lnTo>
                    <a:lnTo>
                      <a:pt x="18" y="18"/>
                    </a:lnTo>
                    <a:lnTo>
                      <a:pt x="18" y="18"/>
                    </a:lnTo>
                    <a:lnTo>
                      <a:pt x="14" y="18"/>
                    </a:lnTo>
                    <a:lnTo>
                      <a:pt x="14" y="18"/>
                    </a:lnTo>
                    <a:lnTo>
                      <a:pt x="14" y="14"/>
                    </a:lnTo>
                    <a:lnTo>
                      <a:pt x="14" y="14"/>
                    </a:lnTo>
                    <a:lnTo>
                      <a:pt x="18" y="14"/>
                    </a:lnTo>
                    <a:lnTo>
                      <a:pt x="23" y="14"/>
                    </a:lnTo>
                    <a:lnTo>
                      <a:pt x="23" y="14"/>
                    </a:lnTo>
                    <a:lnTo>
                      <a:pt x="23" y="14"/>
                    </a:lnTo>
                    <a:lnTo>
                      <a:pt x="23" y="14"/>
                    </a:lnTo>
                    <a:lnTo>
                      <a:pt x="23" y="14"/>
                    </a:lnTo>
                    <a:lnTo>
                      <a:pt x="23" y="14"/>
                    </a:lnTo>
                    <a:lnTo>
                      <a:pt x="23" y="9"/>
                    </a:lnTo>
                    <a:lnTo>
                      <a:pt x="23" y="9"/>
                    </a:lnTo>
                    <a:lnTo>
                      <a:pt x="23" y="5"/>
                    </a:lnTo>
                    <a:lnTo>
                      <a:pt x="23" y="5"/>
                    </a:lnTo>
                    <a:lnTo>
                      <a:pt x="23" y="5"/>
                    </a:lnTo>
                    <a:lnTo>
                      <a:pt x="23" y="5"/>
                    </a:lnTo>
                    <a:lnTo>
                      <a:pt x="23" y="5"/>
                    </a:lnTo>
                    <a:lnTo>
                      <a:pt x="27" y="5"/>
                    </a:lnTo>
                    <a:lnTo>
                      <a:pt x="27" y="5"/>
                    </a:lnTo>
                    <a:lnTo>
                      <a:pt x="27" y="5"/>
                    </a:lnTo>
                    <a:lnTo>
                      <a:pt x="27" y="5"/>
                    </a:lnTo>
                    <a:lnTo>
                      <a:pt x="32" y="5"/>
                    </a:lnTo>
                    <a:lnTo>
                      <a:pt x="32" y="5"/>
                    </a:lnTo>
                    <a:lnTo>
                      <a:pt x="36" y="0"/>
                    </a:lnTo>
                    <a:lnTo>
                      <a:pt x="36" y="0"/>
                    </a:lnTo>
                    <a:lnTo>
                      <a:pt x="36" y="0"/>
                    </a:lnTo>
                    <a:lnTo>
                      <a:pt x="36" y="0"/>
                    </a:lnTo>
                    <a:lnTo>
                      <a:pt x="36" y="0"/>
                    </a:lnTo>
                    <a:lnTo>
                      <a:pt x="41" y="0"/>
                    </a:lnTo>
                    <a:lnTo>
                      <a:pt x="41" y="0"/>
                    </a:lnTo>
                    <a:lnTo>
                      <a:pt x="41" y="0"/>
                    </a:lnTo>
                    <a:lnTo>
                      <a:pt x="41" y="5"/>
                    </a:lnTo>
                    <a:lnTo>
                      <a:pt x="41" y="5"/>
                    </a:lnTo>
                    <a:lnTo>
                      <a:pt x="45" y="5"/>
                    </a:lnTo>
                    <a:lnTo>
                      <a:pt x="45" y="5"/>
                    </a:lnTo>
                    <a:lnTo>
                      <a:pt x="45" y="5"/>
                    </a:lnTo>
                    <a:lnTo>
                      <a:pt x="45" y="5"/>
                    </a:lnTo>
                    <a:lnTo>
                      <a:pt x="4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0" name="Freeform 161"/>
              <p:cNvSpPr>
                <a:spLocks/>
              </p:cNvSpPr>
              <p:nvPr/>
            </p:nvSpPr>
            <p:spPr bwMode="auto">
              <a:xfrm>
                <a:off x="5589588" y="1660526"/>
                <a:ext cx="381000" cy="222250"/>
              </a:xfrm>
              <a:custGeom>
                <a:avLst/>
                <a:gdLst>
                  <a:gd name="T0" fmla="*/ 100 w 240"/>
                  <a:gd name="T1" fmla="*/ 5 h 140"/>
                  <a:gd name="T2" fmla="*/ 113 w 240"/>
                  <a:gd name="T3" fmla="*/ 9 h 140"/>
                  <a:gd name="T4" fmla="*/ 113 w 240"/>
                  <a:gd name="T5" fmla="*/ 14 h 140"/>
                  <a:gd name="T6" fmla="*/ 118 w 240"/>
                  <a:gd name="T7" fmla="*/ 18 h 140"/>
                  <a:gd name="T8" fmla="*/ 118 w 240"/>
                  <a:gd name="T9" fmla="*/ 23 h 140"/>
                  <a:gd name="T10" fmla="*/ 131 w 240"/>
                  <a:gd name="T11" fmla="*/ 27 h 140"/>
                  <a:gd name="T12" fmla="*/ 140 w 240"/>
                  <a:gd name="T13" fmla="*/ 27 h 140"/>
                  <a:gd name="T14" fmla="*/ 154 w 240"/>
                  <a:gd name="T15" fmla="*/ 32 h 140"/>
                  <a:gd name="T16" fmla="*/ 163 w 240"/>
                  <a:gd name="T17" fmla="*/ 50 h 140"/>
                  <a:gd name="T18" fmla="*/ 185 w 240"/>
                  <a:gd name="T19" fmla="*/ 63 h 140"/>
                  <a:gd name="T20" fmla="*/ 208 w 240"/>
                  <a:gd name="T21" fmla="*/ 72 h 140"/>
                  <a:gd name="T22" fmla="*/ 226 w 240"/>
                  <a:gd name="T23" fmla="*/ 82 h 140"/>
                  <a:gd name="T24" fmla="*/ 240 w 240"/>
                  <a:gd name="T25" fmla="*/ 86 h 140"/>
                  <a:gd name="T26" fmla="*/ 240 w 240"/>
                  <a:gd name="T27" fmla="*/ 100 h 140"/>
                  <a:gd name="T28" fmla="*/ 226 w 240"/>
                  <a:gd name="T29" fmla="*/ 95 h 140"/>
                  <a:gd name="T30" fmla="*/ 213 w 240"/>
                  <a:gd name="T31" fmla="*/ 104 h 140"/>
                  <a:gd name="T32" fmla="*/ 213 w 240"/>
                  <a:gd name="T33" fmla="*/ 118 h 140"/>
                  <a:gd name="T34" fmla="*/ 204 w 240"/>
                  <a:gd name="T35" fmla="*/ 122 h 140"/>
                  <a:gd name="T36" fmla="*/ 194 w 240"/>
                  <a:gd name="T37" fmla="*/ 131 h 140"/>
                  <a:gd name="T38" fmla="*/ 190 w 240"/>
                  <a:gd name="T39" fmla="*/ 136 h 140"/>
                  <a:gd name="T40" fmla="*/ 181 w 240"/>
                  <a:gd name="T41" fmla="*/ 140 h 140"/>
                  <a:gd name="T42" fmla="*/ 176 w 240"/>
                  <a:gd name="T43" fmla="*/ 136 h 140"/>
                  <a:gd name="T44" fmla="*/ 163 w 240"/>
                  <a:gd name="T45" fmla="*/ 131 h 140"/>
                  <a:gd name="T46" fmla="*/ 163 w 240"/>
                  <a:gd name="T47" fmla="*/ 127 h 140"/>
                  <a:gd name="T48" fmla="*/ 158 w 240"/>
                  <a:gd name="T49" fmla="*/ 113 h 140"/>
                  <a:gd name="T50" fmla="*/ 131 w 240"/>
                  <a:gd name="T51" fmla="*/ 104 h 140"/>
                  <a:gd name="T52" fmla="*/ 127 w 240"/>
                  <a:gd name="T53" fmla="*/ 95 h 140"/>
                  <a:gd name="T54" fmla="*/ 113 w 240"/>
                  <a:gd name="T55" fmla="*/ 95 h 140"/>
                  <a:gd name="T56" fmla="*/ 100 w 240"/>
                  <a:gd name="T57" fmla="*/ 91 h 140"/>
                  <a:gd name="T58" fmla="*/ 91 w 240"/>
                  <a:gd name="T59" fmla="*/ 86 h 140"/>
                  <a:gd name="T60" fmla="*/ 77 w 240"/>
                  <a:gd name="T61" fmla="*/ 86 h 140"/>
                  <a:gd name="T62" fmla="*/ 73 w 240"/>
                  <a:gd name="T63" fmla="*/ 86 h 140"/>
                  <a:gd name="T64" fmla="*/ 54 w 240"/>
                  <a:gd name="T65" fmla="*/ 95 h 140"/>
                  <a:gd name="T66" fmla="*/ 45 w 240"/>
                  <a:gd name="T67" fmla="*/ 104 h 140"/>
                  <a:gd name="T68" fmla="*/ 36 w 240"/>
                  <a:gd name="T69" fmla="*/ 86 h 140"/>
                  <a:gd name="T70" fmla="*/ 32 w 240"/>
                  <a:gd name="T71" fmla="*/ 72 h 140"/>
                  <a:gd name="T72" fmla="*/ 23 w 240"/>
                  <a:gd name="T73" fmla="*/ 63 h 140"/>
                  <a:gd name="T74" fmla="*/ 23 w 240"/>
                  <a:gd name="T75" fmla="*/ 59 h 140"/>
                  <a:gd name="T76" fmla="*/ 23 w 240"/>
                  <a:gd name="T77" fmla="*/ 59 h 140"/>
                  <a:gd name="T78" fmla="*/ 14 w 240"/>
                  <a:gd name="T79" fmla="*/ 54 h 140"/>
                  <a:gd name="T80" fmla="*/ 9 w 240"/>
                  <a:gd name="T81" fmla="*/ 45 h 140"/>
                  <a:gd name="T82" fmla="*/ 14 w 240"/>
                  <a:gd name="T83" fmla="*/ 36 h 140"/>
                  <a:gd name="T84" fmla="*/ 23 w 240"/>
                  <a:gd name="T85" fmla="*/ 41 h 140"/>
                  <a:gd name="T86" fmla="*/ 32 w 240"/>
                  <a:gd name="T87" fmla="*/ 36 h 140"/>
                  <a:gd name="T88" fmla="*/ 36 w 240"/>
                  <a:gd name="T89" fmla="*/ 36 h 140"/>
                  <a:gd name="T90" fmla="*/ 27 w 240"/>
                  <a:gd name="T91" fmla="*/ 23 h 140"/>
                  <a:gd name="T92" fmla="*/ 18 w 240"/>
                  <a:gd name="T93" fmla="*/ 14 h 140"/>
                  <a:gd name="T94" fmla="*/ 5 w 240"/>
                  <a:gd name="T95" fmla="*/ 23 h 140"/>
                  <a:gd name="T96" fmla="*/ 5 w 240"/>
                  <a:gd name="T97" fmla="*/ 27 h 140"/>
                  <a:gd name="T98" fmla="*/ 9 w 240"/>
                  <a:gd name="T99" fmla="*/ 9 h 140"/>
                  <a:gd name="T100" fmla="*/ 27 w 240"/>
                  <a:gd name="T101" fmla="*/ 9 h 140"/>
                  <a:gd name="T102" fmla="*/ 41 w 240"/>
                  <a:gd name="T103" fmla="*/ 23 h 140"/>
                  <a:gd name="T104" fmla="*/ 50 w 240"/>
                  <a:gd name="T105" fmla="*/ 27 h 140"/>
                  <a:gd name="T106" fmla="*/ 68 w 240"/>
                  <a:gd name="T107" fmla="*/ 27 h 140"/>
                  <a:gd name="T108" fmla="*/ 73 w 240"/>
                  <a:gd name="T109" fmla="*/ 27 h 140"/>
                  <a:gd name="T110" fmla="*/ 73 w 240"/>
                  <a:gd name="T111" fmla="*/ 14 h 140"/>
                  <a:gd name="T112" fmla="*/ 82 w 240"/>
                  <a:gd name="T113" fmla="*/ 5 h 140"/>
                  <a:gd name="T114" fmla="*/ 86 w 240"/>
                  <a:gd name="T115" fmla="*/ 5 h 140"/>
                  <a:gd name="T116" fmla="*/ 91 w 240"/>
                  <a:gd name="T117" fmla="*/ 5 h 140"/>
                  <a:gd name="T118" fmla="*/ 86 w 240"/>
                  <a:gd name="T11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40">
                    <a:moveTo>
                      <a:pt x="91" y="0"/>
                    </a:moveTo>
                    <a:lnTo>
                      <a:pt x="91" y="0"/>
                    </a:lnTo>
                    <a:lnTo>
                      <a:pt x="95" y="0"/>
                    </a:lnTo>
                    <a:lnTo>
                      <a:pt x="95" y="0"/>
                    </a:lnTo>
                    <a:lnTo>
                      <a:pt x="100" y="5"/>
                    </a:lnTo>
                    <a:lnTo>
                      <a:pt x="100" y="5"/>
                    </a:lnTo>
                    <a:lnTo>
                      <a:pt x="100" y="5"/>
                    </a:lnTo>
                    <a:lnTo>
                      <a:pt x="100" y="5"/>
                    </a:lnTo>
                    <a:lnTo>
                      <a:pt x="104" y="5"/>
                    </a:lnTo>
                    <a:lnTo>
                      <a:pt x="104" y="5"/>
                    </a:lnTo>
                    <a:lnTo>
                      <a:pt x="104" y="5"/>
                    </a:lnTo>
                    <a:lnTo>
                      <a:pt x="109" y="5"/>
                    </a:lnTo>
                    <a:lnTo>
                      <a:pt x="113" y="5"/>
                    </a:lnTo>
                    <a:lnTo>
                      <a:pt x="113" y="9"/>
                    </a:lnTo>
                    <a:lnTo>
                      <a:pt x="113" y="9"/>
                    </a:lnTo>
                    <a:lnTo>
                      <a:pt x="113" y="9"/>
                    </a:lnTo>
                    <a:lnTo>
                      <a:pt x="113" y="9"/>
                    </a:lnTo>
                    <a:lnTo>
                      <a:pt x="113" y="9"/>
                    </a:lnTo>
                    <a:lnTo>
                      <a:pt x="113" y="9"/>
                    </a:lnTo>
                    <a:lnTo>
                      <a:pt x="113" y="14"/>
                    </a:lnTo>
                    <a:lnTo>
                      <a:pt x="113" y="14"/>
                    </a:lnTo>
                    <a:lnTo>
                      <a:pt x="113" y="14"/>
                    </a:lnTo>
                    <a:lnTo>
                      <a:pt x="113" y="14"/>
                    </a:lnTo>
                    <a:lnTo>
                      <a:pt x="118" y="14"/>
                    </a:lnTo>
                    <a:lnTo>
                      <a:pt x="118" y="14"/>
                    </a:lnTo>
                    <a:lnTo>
                      <a:pt x="118" y="14"/>
                    </a:lnTo>
                    <a:lnTo>
                      <a:pt x="118" y="14"/>
                    </a:lnTo>
                    <a:lnTo>
                      <a:pt x="118" y="18"/>
                    </a:lnTo>
                    <a:lnTo>
                      <a:pt x="118" y="18"/>
                    </a:lnTo>
                    <a:lnTo>
                      <a:pt x="118" y="18"/>
                    </a:lnTo>
                    <a:lnTo>
                      <a:pt x="118" y="18"/>
                    </a:lnTo>
                    <a:lnTo>
                      <a:pt x="118" y="18"/>
                    </a:lnTo>
                    <a:lnTo>
                      <a:pt x="118" y="18"/>
                    </a:lnTo>
                    <a:lnTo>
                      <a:pt x="118" y="23"/>
                    </a:lnTo>
                    <a:lnTo>
                      <a:pt x="118" y="23"/>
                    </a:lnTo>
                    <a:lnTo>
                      <a:pt x="118" y="23"/>
                    </a:lnTo>
                    <a:lnTo>
                      <a:pt x="118" y="23"/>
                    </a:lnTo>
                    <a:lnTo>
                      <a:pt x="122" y="23"/>
                    </a:lnTo>
                    <a:lnTo>
                      <a:pt x="127" y="27"/>
                    </a:lnTo>
                    <a:lnTo>
                      <a:pt x="127" y="27"/>
                    </a:lnTo>
                    <a:lnTo>
                      <a:pt x="131" y="27"/>
                    </a:lnTo>
                    <a:lnTo>
                      <a:pt x="131" y="27"/>
                    </a:lnTo>
                    <a:lnTo>
                      <a:pt x="131" y="27"/>
                    </a:lnTo>
                    <a:lnTo>
                      <a:pt x="136" y="27"/>
                    </a:lnTo>
                    <a:lnTo>
                      <a:pt x="136" y="27"/>
                    </a:lnTo>
                    <a:lnTo>
                      <a:pt x="140" y="27"/>
                    </a:lnTo>
                    <a:lnTo>
                      <a:pt x="140" y="27"/>
                    </a:lnTo>
                    <a:lnTo>
                      <a:pt x="140" y="27"/>
                    </a:lnTo>
                    <a:lnTo>
                      <a:pt x="140" y="27"/>
                    </a:lnTo>
                    <a:lnTo>
                      <a:pt x="140" y="27"/>
                    </a:lnTo>
                    <a:lnTo>
                      <a:pt x="140" y="27"/>
                    </a:lnTo>
                    <a:lnTo>
                      <a:pt x="145" y="27"/>
                    </a:lnTo>
                    <a:lnTo>
                      <a:pt x="145" y="27"/>
                    </a:lnTo>
                    <a:lnTo>
                      <a:pt x="149" y="27"/>
                    </a:lnTo>
                    <a:lnTo>
                      <a:pt x="149" y="32"/>
                    </a:lnTo>
                    <a:lnTo>
                      <a:pt x="154" y="32"/>
                    </a:lnTo>
                    <a:lnTo>
                      <a:pt x="154" y="36"/>
                    </a:lnTo>
                    <a:lnTo>
                      <a:pt x="158" y="41"/>
                    </a:lnTo>
                    <a:lnTo>
                      <a:pt x="158" y="41"/>
                    </a:lnTo>
                    <a:lnTo>
                      <a:pt x="158" y="41"/>
                    </a:lnTo>
                    <a:lnTo>
                      <a:pt x="163" y="50"/>
                    </a:lnTo>
                    <a:lnTo>
                      <a:pt x="163" y="50"/>
                    </a:lnTo>
                    <a:lnTo>
                      <a:pt x="163" y="50"/>
                    </a:lnTo>
                    <a:lnTo>
                      <a:pt x="167" y="50"/>
                    </a:lnTo>
                    <a:lnTo>
                      <a:pt x="172" y="54"/>
                    </a:lnTo>
                    <a:lnTo>
                      <a:pt x="176" y="54"/>
                    </a:lnTo>
                    <a:lnTo>
                      <a:pt x="176" y="59"/>
                    </a:lnTo>
                    <a:lnTo>
                      <a:pt x="181" y="59"/>
                    </a:lnTo>
                    <a:lnTo>
                      <a:pt x="185" y="63"/>
                    </a:lnTo>
                    <a:lnTo>
                      <a:pt x="185" y="63"/>
                    </a:lnTo>
                    <a:lnTo>
                      <a:pt x="190" y="68"/>
                    </a:lnTo>
                    <a:lnTo>
                      <a:pt x="194" y="68"/>
                    </a:lnTo>
                    <a:lnTo>
                      <a:pt x="199" y="68"/>
                    </a:lnTo>
                    <a:lnTo>
                      <a:pt x="204" y="72"/>
                    </a:lnTo>
                    <a:lnTo>
                      <a:pt x="204" y="72"/>
                    </a:lnTo>
                    <a:lnTo>
                      <a:pt x="204" y="72"/>
                    </a:lnTo>
                    <a:lnTo>
                      <a:pt x="208" y="72"/>
                    </a:lnTo>
                    <a:lnTo>
                      <a:pt x="213" y="77"/>
                    </a:lnTo>
                    <a:lnTo>
                      <a:pt x="217" y="77"/>
                    </a:lnTo>
                    <a:lnTo>
                      <a:pt x="222" y="82"/>
                    </a:lnTo>
                    <a:lnTo>
                      <a:pt x="222" y="82"/>
                    </a:lnTo>
                    <a:lnTo>
                      <a:pt x="222" y="82"/>
                    </a:lnTo>
                    <a:lnTo>
                      <a:pt x="226" y="82"/>
                    </a:lnTo>
                    <a:lnTo>
                      <a:pt x="226" y="82"/>
                    </a:lnTo>
                    <a:lnTo>
                      <a:pt x="226" y="82"/>
                    </a:lnTo>
                    <a:lnTo>
                      <a:pt x="231" y="82"/>
                    </a:lnTo>
                    <a:lnTo>
                      <a:pt x="231" y="82"/>
                    </a:lnTo>
                    <a:lnTo>
                      <a:pt x="231" y="82"/>
                    </a:lnTo>
                    <a:lnTo>
                      <a:pt x="235" y="86"/>
                    </a:lnTo>
                    <a:lnTo>
                      <a:pt x="235" y="86"/>
                    </a:lnTo>
                    <a:lnTo>
                      <a:pt x="240" y="86"/>
                    </a:lnTo>
                    <a:lnTo>
                      <a:pt x="240" y="86"/>
                    </a:lnTo>
                    <a:lnTo>
                      <a:pt x="240" y="86"/>
                    </a:lnTo>
                    <a:lnTo>
                      <a:pt x="240" y="86"/>
                    </a:lnTo>
                    <a:lnTo>
                      <a:pt x="240" y="91"/>
                    </a:lnTo>
                    <a:lnTo>
                      <a:pt x="240" y="91"/>
                    </a:lnTo>
                    <a:lnTo>
                      <a:pt x="240" y="95"/>
                    </a:lnTo>
                    <a:lnTo>
                      <a:pt x="240" y="100"/>
                    </a:lnTo>
                    <a:lnTo>
                      <a:pt x="240" y="100"/>
                    </a:lnTo>
                    <a:lnTo>
                      <a:pt x="235" y="95"/>
                    </a:lnTo>
                    <a:lnTo>
                      <a:pt x="235" y="95"/>
                    </a:lnTo>
                    <a:lnTo>
                      <a:pt x="231" y="95"/>
                    </a:lnTo>
                    <a:lnTo>
                      <a:pt x="226" y="95"/>
                    </a:lnTo>
                    <a:lnTo>
                      <a:pt x="226" y="95"/>
                    </a:lnTo>
                    <a:lnTo>
                      <a:pt x="226" y="95"/>
                    </a:lnTo>
                    <a:lnTo>
                      <a:pt x="226" y="95"/>
                    </a:lnTo>
                    <a:lnTo>
                      <a:pt x="226" y="100"/>
                    </a:lnTo>
                    <a:lnTo>
                      <a:pt x="226" y="100"/>
                    </a:lnTo>
                    <a:lnTo>
                      <a:pt x="222" y="100"/>
                    </a:lnTo>
                    <a:lnTo>
                      <a:pt x="217" y="100"/>
                    </a:lnTo>
                    <a:lnTo>
                      <a:pt x="217" y="100"/>
                    </a:lnTo>
                    <a:lnTo>
                      <a:pt x="213" y="104"/>
                    </a:lnTo>
                    <a:lnTo>
                      <a:pt x="213" y="104"/>
                    </a:lnTo>
                    <a:lnTo>
                      <a:pt x="213" y="104"/>
                    </a:lnTo>
                    <a:lnTo>
                      <a:pt x="213" y="109"/>
                    </a:lnTo>
                    <a:lnTo>
                      <a:pt x="213" y="113"/>
                    </a:lnTo>
                    <a:lnTo>
                      <a:pt x="213" y="118"/>
                    </a:lnTo>
                    <a:lnTo>
                      <a:pt x="213" y="118"/>
                    </a:lnTo>
                    <a:lnTo>
                      <a:pt x="213" y="118"/>
                    </a:lnTo>
                    <a:lnTo>
                      <a:pt x="208" y="122"/>
                    </a:lnTo>
                    <a:lnTo>
                      <a:pt x="208" y="122"/>
                    </a:lnTo>
                    <a:lnTo>
                      <a:pt x="208" y="122"/>
                    </a:lnTo>
                    <a:lnTo>
                      <a:pt x="208" y="122"/>
                    </a:lnTo>
                    <a:lnTo>
                      <a:pt x="208" y="122"/>
                    </a:lnTo>
                    <a:lnTo>
                      <a:pt x="204" y="122"/>
                    </a:lnTo>
                    <a:lnTo>
                      <a:pt x="204" y="122"/>
                    </a:lnTo>
                    <a:lnTo>
                      <a:pt x="204" y="127"/>
                    </a:lnTo>
                    <a:lnTo>
                      <a:pt x="199" y="127"/>
                    </a:lnTo>
                    <a:lnTo>
                      <a:pt x="194" y="127"/>
                    </a:lnTo>
                    <a:lnTo>
                      <a:pt x="194" y="127"/>
                    </a:lnTo>
                    <a:lnTo>
                      <a:pt x="194" y="127"/>
                    </a:lnTo>
                    <a:lnTo>
                      <a:pt x="194" y="127"/>
                    </a:lnTo>
                    <a:lnTo>
                      <a:pt x="194" y="131"/>
                    </a:lnTo>
                    <a:lnTo>
                      <a:pt x="194" y="131"/>
                    </a:lnTo>
                    <a:lnTo>
                      <a:pt x="194" y="131"/>
                    </a:lnTo>
                    <a:lnTo>
                      <a:pt x="194" y="131"/>
                    </a:lnTo>
                    <a:lnTo>
                      <a:pt x="194" y="131"/>
                    </a:lnTo>
                    <a:lnTo>
                      <a:pt x="194" y="136"/>
                    </a:lnTo>
                    <a:lnTo>
                      <a:pt x="194" y="136"/>
                    </a:lnTo>
                    <a:lnTo>
                      <a:pt x="190" y="136"/>
                    </a:lnTo>
                    <a:lnTo>
                      <a:pt x="190" y="140"/>
                    </a:lnTo>
                    <a:lnTo>
                      <a:pt x="190" y="140"/>
                    </a:lnTo>
                    <a:lnTo>
                      <a:pt x="185" y="140"/>
                    </a:lnTo>
                    <a:lnTo>
                      <a:pt x="185" y="140"/>
                    </a:lnTo>
                    <a:lnTo>
                      <a:pt x="185" y="140"/>
                    </a:lnTo>
                    <a:lnTo>
                      <a:pt x="185" y="140"/>
                    </a:lnTo>
                    <a:lnTo>
                      <a:pt x="181" y="140"/>
                    </a:lnTo>
                    <a:lnTo>
                      <a:pt x="181" y="140"/>
                    </a:lnTo>
                    <a:lnTo>
                      <a:pt x="181" y="140"/>
                    </a:lnTo>
                    <a:lnTo>
                      <a:pt x="181" y="140"/>
                    </a:lnTo>
                    <a:lnTo>
                      <a:pt x="176" y="136"/>
                    </a:lnTo>
                    <a:lnTo>
                      <a:pt x="176" y="136"/>
                    </a:lnTo>
                    <a:lnTo>
                      <a:pt x="176" y="136"/>
                    </a:lnTo>
                    <a:lnTo>
                      <a:pt x="176" y="136"/>
                    </a:lnTo>
                    <a:lnTo>
                      <a:pt x="172" y="136"/>
                    </a:lnTo>
                    <a:lnTo>
                      <a:pt x="172" y="136"/>
                    </a:lnTo>
                    <a:lnTo>
                      <a:pt x="167" y="136"/>
                    </a:lnTo>
                    <a:lnTo>
                      <a:pt x="167" y="136"/>
                    </a:lnTo>
                    <a:lnTo>
                      <a:pt x="167" y="131"/>
                    </a:lnTo>
                    <a:lnTo>
                      <a:pt x="167" y="131"/>
                    </a:lnTo>
                    <a:lnTo>
                      <a:pt x="163" y="131"/>
                    </a:lnTo>
                    <a:lnTo>
                      <a:pt x="163" y="131"/>
                    </a:lnTo>
                    <a:lnTo>
                      <a:pt x="163" y="131"/>
                    </a:lnTo>
                    <a:lnTo>
                      <a:pt x="163" y="131"/>
                    </a:lnTo>
                    <a:lnTo>
                      <a:pt x="163" y="127"/>
                    </a:lnTo>
                    <a:lnTo>
                      <a:pt x="163" y="127"/>
                    </a:lnTo>
                    <a:lnTo>
                      <a:pt x="163" y="127"/>
                    </a:lnTo>
                    <a:lnTo>
                      <a:pt x="163" y="127"/>
                    </a:lnTo>
                    <a:lnTo>
                      <a:pt x="163" y="122"/>
                    </a:lnTo>
                    <a:lnTo>
                      <a:pt x="163" y="122"/>
                    </a:lnTo>
                    <a:lnTo>
                      <a:pt x="163" y="122"/>
                    </a:lnTo>
                    <a:lnTo>
                      <a:pt x="158" y="118"/>
                    </a:lnTo>
                    <a:lnTo>
                      <a:pt x="158" y="118"/>
                    </a:lnTo>
                    <a:lnTo>
                      <a:pt x="158" y="113"/>
                    </a:lnTo>
                    <a:lnTo>
                      <a:pt x="158" y="113"/>
                    </a:lnTo>
                    <a:lnTo>
                      <a:pt x="149" y="113"/>
                    </a:lnTo>
                    <a:lnTo>
                      <a:pt x="145" y="113"/>
                    </a:lnTo>
                    <a:lnTo>
                      <a:pt x="145" y="113"/>
                    </a:lnTo>
                    <a:lnTo>
                      <a:pt x="140" y="109"/>
                    </a:lnTo>
                    <a:lnTo>
                      <a:pt x="140" y="109"/>
                    </a:lnTo>
                    <a:lnTo>
                      <a:pt x="136" y="104"/>
                    </a:lnTo>
                    <a:lnTo>
                      <a:pt x="131" y="104"/>
                    </a:lnTo>
                    <a:lnTo>
                      <a:pt x="131" y="104"/>
                    </a:lnTo>
                    <a:lnTo>
                      <a:pt x="127" y="104"/>
                    </a:lnTo>
                    <a:lnTo>
                      <a:pt x="127" y="100"/>
                    </a:lnTo>
                    <a:lnTo>
                      <a:pt x="127" y="100"/>
                    </a:lnTo>
                    <a:lnTo>
                      <a:pt x="127" y="100"/>
                    </a:lnTo>
                    <a:lnTo>
                      <a:pt x="127" y="100"/>
                    </a:lnTo>
                    <a:lnTo>
                      <a:pt x="127" y="95"/>
                    </a:lnTo>
                    <a:lnTo>
                      <a:pt x="122" y="100"/>
                    </a:lnTo>
                    <a:lnTo>
                      <a:pt x="118" y="95"/>
                    </a:lnTo>
                    <a:lnTo>
                      <a:pt x="118" y="95"/>
                    </a:lnTo>
                    <a:lnTo>
                      <a:pt x="113" y="95"/>
                    </a:lnTo>
                    <a:lnTo>
                      <a:pt x="113" y="95"/>
                    </a:lnTo>
                    <a:lnTo>
                      <a:pt x="113" y="95"/>
                    </a:lnTo>
                    <a:lnTo>
                      <a:pt x="113" y="95"/>
                    </a:lnTo>
                    <a:lnTo>
                      <a:pt x="109" y="95"/>
                    </a:lnTo>
                    <a:lnTo>
                      <a:pt x="109" y="95"/>
                    </a:lnTo>
                    <a:lnTo>
                      <a:pt x="109" y="95"/>
                    </a:lnTo>
                    <a:lnTo>
                      <a:pt x="104" y="95"/>
                    </a:lnTo>
                    <a:lnTo>
                      <a:pt x="104" y="91"/>
                    </a:lnTo>
                    <a:lnTo>
                      <a:pt x="100" y="91"/>
                    </a:lnTo>
                    <a:lnTo>
                      <a:pt x="100" y="91"/>
                    </a:lnTo>
                    <a:lnTo>
                      <a:pt x="95" y="91"/>
                    </a:lnTo>
                    <a:lnTo>
                      <a:pt x="95" y="91"/>
                    </a:lnTo>
                    <a:lnTo>
                      <a:pt x="91" y="91"/>
                    </a:lnTo>
                    <a:lnTo>
                      <a:pt x="91" y="91"/>
                    </a:lnTo>
                    <a:lnTo>
                      <a:pt x="91" y="91"/>
                    </a:lnTo>
                    <a:lnTo>
                      <a:pt x="91" y="86"/>
                    </a:lnTo>
                    <a:lnTo>
                      <a:pt x="91" y="86"/>
                    </a:lnTo>
                    <a:lnTo>
                      <a:pt x="91" y="86"/>
                    </a:lnTo>
                    <a:lnTo>
                      <a:pt x="91" y="86"/>
                    </a:lnTo>
                    <a:lnTo>
                      <a:pt x="86" y="86"/>
                    </a:lnTo>
                    <a:lnTo>
                      <a:pt x="86" y="86"/>
                    </a:lnTo>
                    <a:lnTo>
                      <a:pt x="82" y="86"/>
                    </a:lnTo>
                    <a:lnTo>
                      <a:pt x="82" y="86"/>
                    </a:lnTo>
                    <a:lnTo>
                      <a:pt x="77" y="86"/>
                    </a:lnTo>
                    <a:lnTo>
                      <a:pt x="77" y="86"/>
                    </a:lnTo>
                    <a:lnTo>
                      <a:pt x="77" y="86"/>
                    </a:lnTo>
                    <a:lnTo>
                      <a:pt x="77" y="86"/>
                    </a:lnTo>
                    <a:lnTo>
                      <a:pt x="77" y="86"/>
                    </a:lnTo>
                    <a:lnTo>
                      <a:pt x="77" y="86"/>
                    </a:lnTo>
                    <a:lnTo>
                      <a:pt x="73" y="86"/>
                    </a:lnTo>
                    <a:lnTo>
                      <a:pt x="73" y="86"/>
                    </a:lnTo>
                    <a:lnTo>
                      <a:pt x="73" y="86"/>
                    </a:lnTo>
                    <a:lnTo>
                      <a:pt x="68" y="86"/>
                    </a:lnTo>
                    <a:lnTo>
                      <a:pt x="63" y="86"/>
                    </a:lnTo>
                    <a:lnTo>
                      <a:pt x="59" y="91"/>
                    </a:lnTo>
                    <a:lnTo>
                      <a:pt x="59" y="91"/>
                    </a:lnTo>
                    <a:lnTo>
                      <a:pt x="59" y="91"/>
                    </a:lnTo>
                    <a:lnTo>
                      <a:pt x="54" y="95"/>
                    </a:lnTo>
                    <a:lnTo>
                      <a:pt x="54" y="95"/>
                    </a:lnTo>
                    <a:lnTo>
                      <a:pt x="54" y="100"/>
                    </a:lnTo>
                    <a:lnTo>
                      <a:pt x="54" y="100"/>
                    </a:lnTo>
                    <a:lnTo>
                      <a:pt x="50" y="100"/>
                    </a:lnTo>
                    <a:lnTo>
                      <a:pt x="50" y="100"/>
                    </a:lnTo>
                    <a:lnTo>
                      <a:pt x="50" y="100"/>
                    </a:lnTo>
                    <a:lnTo>
                      <a:pt x="45" y="104"/>
                    </a:lnTo>
                    <a:lnTo>
                      <a:pt x="45" y="104"/>
                    </a:lnTo>
                    <a:lnTo>
                      <a:pt x="41" y="104"/>
                    </a:lnTo>
                    <a:lnTo>
                      <a:pt x="41" y="100"/>
                    </a:lnTo>
                    <a:lnTo>
                      <a:pt x="36" y="95"/>
                    </a:lnTo>
                    <a:lnTo>
                      <a:pt x="36" y="91"/>
                    </a:lnTo>
                    <a:lnTo>
                      <a:pt x="36" y="91"/>
                    </a:lnTo>
                    <a:lnTo>
                      <a:pt x="36" y="86"/>
                    </a:lnTo>
                    <a:lnTo>
                      <a:pt x="36" y="82"/>
                    </a:lnTo>
                    <a:lnTo>
                      <a:pt x="36" y="82"/>
                    </a:lnTo>
                    <a:lnTo>
                      <a:pt x="36" y="77"/>
                    </a:lnTo>
                    <a:lnTo>
                      <a:pt x="36" y="77"/>
                    </a:lnTo>
                    <a:lnTo>
                      <a:pt x="36" y="72"/>
                    </a:lnTo>
                    <a:lnTo>
                      <a:pt x="32" y="72"/>
                    </a:lnTo>
                    <a:lnTo>
                      <a:pt x="32" y="72"/>
                    </a:lnTo>
                    <a:lnTo>
                      <a:pt x="32" y="68"/>
                    </a:lnTo>
                    <a:lnTo>
                      <a:pt x="32" y="68"/>
                    </a:lnTo>
                    <a:lnTo>
                      <a:pt x="32" y="68"/>
                    </a:lnTo>
                    <a:lnTo>
                      <a:pt x="27" y="68"/>
                    </a:lnTo>
                    <a:lnTo>
                      <a:pt x="27" y="68"/>
                    </a:lnTo>
                    <a:lnTo>
                      <a:pt x="27" y="68"/>
                    </a:lnTo>
                    <a:lnTo>
                      <a:pt x="23" y="63"/>
                    </a:lnTo>
                    <a:lnTo>
                      <a:pt x="23" y="63"/>
                    </a:lnTo>
                    <a:lnTo>
                      <a:pt x="23" y="63"/>
                    </a:lnTo>
                    <a:lnTo>
                      <a:pt x="23" y="68"/>
                    </a:lnTo>
                    <a:lnTo>
                      <a:pt x="18" y="63"/>
                    </a:lnTo>
                    <a:lnTo>
                      <a:pt x="18" y="63"/>
                    </a:lnTo>
                    <a:lnTo>
                      <a:pt x="23" y="59"/>
                    </a:lnTo>
                    <a:lnTo>
                      <a:pt x="23" y="59"/>
                    </a:lnTo>
                    <a:lnTo>
                      <a:pt x="23" y="63"/>
                    </a:lnTo>
                    <a:lnTo>
                      <a:pt x="27" y="63"/>
                    </a:lnTo>
                    <a:lnTo>
                      <a:pt x="27" y="59"/>
                    </a:lnTo>
                    <a:lnTo>
                      <a:pt x="27" y="59"/>
                    </a:lnTo>
                    <a:lnTo>
                      <a:pt x="27" y="59"/>
                    </a:lnTo>
                    <a:lnTo>
                      <a:pt x="23" y="59"/>
                    </a:lnTo>
                    <a:lnTo>
                      <a:pt x="23" y="59"/>
                    </a:lnTo>
                    <a:lnTo>
                      <a:pt x="23" y="54"/>
                    </a:lnTo>
                    <a:lnTo>
                      <a:pt x="23" y="54"/>
                    </a:lnTo>
                    <a:lnTo>
                      <a:pt x="23" y="54"/>
                    </a:lnTo>
                    <a:lnTo>
                      <a:pt x="23" y="54"/>
                    </a:lnTo>
                    <a:lnTo>
                      <a:pt x="18" y="54"/>
                    </a:lnTo>
                    <a:lnTo>
                      <a:pt x="18" y="54"/>
                    </a:lnTo>
                    <a:lnTo>
                      <a:pt x="14" y="54"/>
                    </a:lnTo>
                    <a:lnTo>
                      <a:pt x="14" y="54"/>
                    </a:lnTo>
                    <a:lnTo>
                      <a:pt x="18" y="59"/>
                    </a:lnTo>
                    <a:lnTo>
                      <a:pt x="14" y="54"/>
                    </a:lnTo>
                    <a:lnTo>
                      <a:pt x="14" y="54"/>
                    </a:lnTo>
                    <a:lnTo>
                      <a:pt x="14" y="50"/>
                    </a:lnTo>
                    <a:lnTo>
                      <a:pt x="9" y="50"/>
                    </a:lnTo>
                    <a:lnTo>
                      <a:pt x="9" y="45"/>
                    </a:lnTo>
                    <a:lnTo>
                      <a:pt x="9" y="41"/>
                    </a:lnTo>
                    <a:lnTo>
                      <a:pt x="9" y="41"/>
                    </a:lnTo>
                    <a:lnTo>
                      <a:pt x="9" y="36"/>
                    </a:lnTo>
                    <a:lnTo>
                      <a:pt x="9" y="32"/>
                    </a:lnTo>
                    <a:lnTo>
                      <a:pt x="14" y="36"/>
                    </a:lnTo>
                    <a:lnTo>
                      <a:pt x="14" y="36"/>
                    </a:lnTo>
                    <a:lnTo>
                      <a:pt x="14" y="36"/>
                    </a:lnTo>
                    <a:lnTo>
                      <a:pt x="14" y="36"/>
                    </a:lnTo>
                    <a:lnTo>
                      <a:pt x="18" y="36"/>
                    </a:lnTo>
                    <a:lnTo>
                      <a:pt x="18" y="36"/>
                    </a:lnTo>
                    <a:lnTo>
                      <a:pt x="18" y="36"/>
                    </a:lnTo>
                    <a:lnTo>
                      <a:pt x="23" y="36"/>
                    </a:lnTo>
                    <a:lnTo>
                      <a:pt x="23" y="36"/>
                    </a:lnTo>
                    <a:lnTo>
                      <a:pt x="23" y="41"/>
                    </a:lnTo>
                    <a:lnTo>
                      <a:pt x="27" y="41"/>
                    </a:lnTo>
                    <a:lnTo>
                      <a:pt x="32" y="41"/>
                    </a:lnTo>
                    <a:lnTo>
                      <a:pt x="32" y="41"/>
                    </a:lnTo>
                    <a:lnTo>
                      <a:pt x="32" y="41"/>
                    </a:lnTo>
                    <a:lnTo>
                      <a:pt x="32" y="41"/>
                    </a:lnTo>
                    <a:lnTo>
                      <a:pt x="36" y="41"/>
                    </a:lnTo>
                    <a:lnTo>
                      <a:pt x="32" y="36"/>
                    </a:lnTo>
                    <a:lnTo>
                      <a:pt x="32" y="36"/>
                    </a:lnTo>
                    <a:lnTo>
                      <a:pt x="32" y="36"/>
                    </a:lnTo>
                    <a:lnTo>
                      <a:pt x="36" y="36"/>
                    </a:lnTo>
                    <a:lnTo>
                      <a:pt x="36" y="36"/>
                    </a:lnTo>
                    <a:lnTo>
                      <a:pt x="36" y="36"/>
                    </a:lnTo>
                    <a:lnTo>
                      <a:pt x="36" y="36"/>
                    </a:lnTo>
                    <a:lnTo>
                      <a:pt x="36" y="36"/>
                    </a:lnTo>
                    <a:lnTo>
                      <a:pt x="36" y="32"/>
                    </a:lnTo>
                    <a:lnTo>
                      <a:pt x="36" y="32"/>
                    </a:lnTo>
                    <a:lnTo>
                      <a:pt x="36" y="32"/>
                    </a:lnTo>
                    <a:lnTo>
                      <a:pt x="36" y="32"/>
                    </a:lnTo>
                    <a:lnTo>
                      <a:pt x="32" y="27"/>
                    </a:lnTo>
                    <a:lnTo>
                      <a:pt x="27" y="27"/>
                    </a:lnTo>
                    <a:lnTo>
                      <a:pt x="27" y="23"/>
                    </a:lnTo>
                    <a:lnTo>
                      <a:pt x="23" y="23"/>
                    </a:lnTo>
                    <a:lnTo>
                      <a:pt x="23" y="18"/>
                    </a:lnTo>
                    <a:lnTo>
                      <a:pt x="23" y="18"/>
                    </a:lnTo>
                    <a:lnTo>
                      <a:pt x="18" y="14"/>
                    </a:lnTo>
                    <a:lnTo>
                      <a:pt x="18" y="14"/>
                    </a:lnTo>
                    <a:lnTo>
                      <a:pt x="18" y="14"/>
                    </a:lnTo>
                    <a:lnTo>
                      <a:pt x="18" y="14"/>
                    </a:lnTo>
                    <a:lnTo>
                      <a:pt x="14" y="14"/>
                    </a:lnTo>
                    <a:lnTo>
                      <a:pt x="9" y="14"/>
                    </a:lnTo>
                    <a:lnTo>
                      <a:pt x="9" y="14"/>
                    </a:lnTo>
                    <a:lnTo>
                      <a:pt x="9" y="14"/>
                    </a:lnTo>
                    <a:lnTo>
                      <a:pt x="9" y="14"/>
                    </a:lnTo>
                    <a:lnTo>
                      <a:pt x="5" y="18"/>
                    </a:lnTo>
                    <a:lnTo>
                      <a:pt x="5" y="23"/>
                    </a:lnTo>
                    <a:lnTo>
                      <a:pt x="9" y="23"/>
                    </a:lnTo>
                    <a:lnTo>
                      <a:pt x="9" y="23"/>
                    </a:lnTo>
                    <a:lnTo>
                      <a:pt x="9" y="27"/>
                    </a:lnTo>
                    <a:lnTo>
                      <a:pt x="9" y="32"/>
                    </a:lnTo>
                    <a:lnTo>
                      <a:pt x="9" y="32"/>
                    </a:lnTo>
                    <a:lnTo>
                      <a:pt x="9" y="32"/>
                    </a:lnTo>
                    <a:lnTo>
                      <a:pt x="5" y="27"/>
                    </a:lnTo>
                    <a:lnTo>
                      <a:pt x="5" y="23"/>
                    </a:lnTo>
                    <a:lnTo>
                      <a:pt x="0" y="18"/>
                    </a:lnTo>
                    <a:lnTo>
                      <a:pt x="5" y="18"/>
                    </a:lnTo>
                    <a:lnTo>
                      <a:pt x="5" y="14"/>
                    </a:lnTo>
                    <a:lnTo>
                      <a:pt x="9" y="14"/>
                    </a:lnTo>
                    <a:lnTo>
                      <a:pt x="9" y="14"/>
                    </a:lnTo>
                    <a:lnTo>
                      <a:pt x="9" y="9"/>
                    </a:lnTo>
                    <a:lnTo>
                      <a:pt x="14" y="9"/>
                    </a:lnTo>
                    <a:lnTo>
                      <a:pt x="18" y="9"/>
                    </a:lnTo>
                    <a:lnTo>
                      <a:pt x="18" y="9"/>
                    </a:lnTo>
                    <a:lnTo>
                      <a:pt x="23" y="9"/>
                    </a:lnTo>
                    <a:lnTo>
                      <a:pt x="23" y="9"/>
                    </a:lnTo>
                    <a:lnTo>
                      <a:pt x="23" y="9"/>
                    </a:lnTo>
                    <a:lnTo>
                      <a:pt x="27" y="9"/>
                    </a:lnTo>
                    <a:lnTo>
                      <a:pt x="27" y="9"/>
                    </a:lnTo>
                    <a:lnTo>
                      <a:pt x="32" y="14"/>
                    </a:lnTo>
                    <a:lnTo>
                      <a:pt x="36" y="14"/>
                    </a:lnTo>
                    <a:lnTo>
                      <a:pt x="36" y="14"/>
                    </a:lnTo>
                    <a:lnTo>
                      <a:pt x="36" y="18"/>
                    </a:lnTo>
                    <a:lnTo>
                      <a:pt x="36" y="18"/>
                    </a:lnTo>
                    <a:lnTo>
                      <a:pt x="41" y="23"/>
                    </a:lnTo>
                    <a:lnTo>
                      <a:pt x="41" y="23"/>
                    </a:lnTo>
                    <a:lnTo>
                      <a:pt x="45" y="23"/>
                    </a:lnTo>
                    <a:lnTo>
                      <a:pt x="45" y="27"/>
                    </a:lnTo>
                    <a:lnTo>
                      <a:pt x="45" y="27"/>
                    </a:lnTo>
                    <a:lnTo>
                      <a:pt x="50" y="27"/>
                    </a:lnTo>
                    <a:lnTo>
                      <a:pt x="50" y="27"/>
                    </a:lnTo>
                    <a:lnTo>
                      <a:pt x="50" y="27"/>
                    </a:lnTo>
                    <a:lnTo>
                      <a:pt x="50" y="27"/>
                    </a:lnTo>
                    <a:lnTo>
                      <a:pt x="54" y="27"/>
                    </a:lnTo>
                    <a:lnTo>
                      <a:pt x="54" y="27"/>
                    </a:lnTo>
                    <a:lnTo>
                      <a:pt x="54" y="27"/>
                    </a:lnTo>
                    <a:lnTo>
                      <a:pt x="59" y="27"/>
                    </a:lnTo>
                    <a:lnTo>
                      <a:pt x="63" y="27"/>
                    </a:lnTo>
                    <a:lnTo>
                      <a:pt x="68" y="27"/>
                    </a:lnTo>
                    <a:lnTo>
                      <a:pt x="68" y="27"/>
                    </a:lnTo>
                    <a:lnTo>
                      <a:pt x="73" y="27"/>
                    </a:lnTo>
                    <a:lnTo>
                      <a:pt x="73" y="27"/>
                    </a:lnTo>
                    <a:lnTo>
                      <a:pt x="73" y="27"/>
                    </a:lnTo>
                    <a:lnTo>
                      <a:pt x="73" y="27"/>
                    </a:lnTo>
                    <a:lnTo>
                      <a:pt x="73" y="27"/>
                    </a:lnTo>
                    <a:lnTo>
                      <a:pt x="73" y="27"/>
                    </a:lnTo>
                    <a:lnTo>
                      <a:pt x="73" y="23"/>
                    </a:lnTo>
                    <a:lnTo>
                      <a:pt x="73" y="23"/>
                    </a:lnTo>
                    <a:lnTo>
                      <a:pt x="73" y="18"/>
                    </a:lnTo>
                    <a:lnTo>
                      <a:pt x="68" y="18"/>
                    </a:lnTo>
                    <a:lnTo>
                      <a:pt x="68" y="14"/>
                    </a:lnTo>
                    <a:lnTo>
                      <a:pt x="73" y="14"/>
                    </a:lnTo>
                    <a:lnTo>
                      <a:pt x="73" y="14"/>
                    </a:lnTo>
                    <a:lnTo>
                      <a:pt x="73" y="9"/>
                    </a:lnTo>
                    <a:lnTo>
                      <a:pt x="73" y="9"/>
                    </a:lnTo>
                    <a:lnTo>
                      <a:pt x="77" y="9"/>
                    </a:lnTo>
                    <a:lnTo>
                      <a:pt x="82" y="9"/>
                    </a:lnTo>
                    <a:lnTo>
                      <a:pt x="82" y="9"/>
                    </a:lnTo>
                    <a:lnTo>
                      <a:pt x="82" y="5"/>
                    </a:lnTo>
                    <a:lnTo>
                      <a:pt x="82" y="5"/>
                    </a:lnTo>
                    <a:lnTo>
                      <a:pt x="82" y="5"/>
                    </a:lnTo>
                    <a:lnTo>
                      <a:pt x="82" y="5"/>
                    </a:lnTo>
                    <a:lnTo>
                      <a:pt x="82" y="5"/>
                    </a:lnTo>
                    <a:lnTo>
                      <a:pt x="86" y="5"/>
                    </a:lnTo>
                    <a:lnTo>
                      <a:pt x="86" y="5"/>
                    </a:lnTo>
                    <a:lnTo>
                      <a:pt x="86" y="5"/>
                    </a:lnTo>
                    <a:lnTo>
                      <a:pt x="86" y="5"/>
                    </a:lnTo>
                    <a:lnTo>
                      <a:pt x="91" y="5"/>
                    </a:lnTo>
                    <a:lnTo>
                      <a:pt x="91" y="9"/>
                    </a:lnTo>
                    <a:lnTo>
                      <a:pt x="91" y="9"/>
                    </a:lnTo>
                    <a:lnTo>
                      <a:pt x="91" y="9"/>
                    </a:lnTo>
                    <a:lnTo>
                      <a:pt x="91" y="9"/>
                    </a:lnTo>
                    <a:lnTo>
                      <a:pt x="91" y="9"/>
                    </a:lnTo>
                    <a:lnTo>
                      <a:pt x="91" y="5"/>
                    </a:lnTo>
                    <a:lnTo>
                      <a:pt x="91" y="5"/>
                    </a:lnTo>
                    <a:lnTo>
                      <a:pt x="91" y="5"/>
                    </a:lnTo>
                    <a:lnTo>
                      <a:pt x="86" y="5"/>
                    </a:lnTo>
                    <a:lnTo>
                      <a:pt x="86" y="0"/>
                    </a:lnTo>
                    <a:lnTo>
                      <a:pt x="86" y="0"/>
                    </a:lnTo>
                    <a:lnTo>
                      <a:pt x="82" y="0"/>
                    </a:lnTo>
                    <a:lnTo>
                      <a:pt x="86" y="0"/>
                    </a:lnTo>
                    <a:lnTo>
                      <a:pt x="86" y="0"/>
                    </a:lnTo>
                    <a:lnTo>
                      <a:pt x="86" y="0"/>
                    </a:lnTo>
                    <a:lnTo>
                      <a:pt x="91" y="0"/>
                    </a:lnTo>
                    <a:lnTo>
                      <a:pt x="91" y="0"/>
                    </a:lnTo>
                    <a:lnTo>
                      <a:pt x="91" y="0"/>
                    </a:lnTo>
                    <a:lnTo>
                      <a:pt x="91"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1" name="Freeform 162"/>
              <p:cNvSpPr>
                <a:spLocks/>
              </p:cNvSpPr>
              <p:nvPr/>
            </p:nvSpPr>
            <p:spPr bwMode="auto">
              <a:xfrm>
                <a:off x="7712076" y="3217864"/>
                <a:ext cx="73025" cy="42863"/>
              </a:xfrm>
              <a:custGeom>
                <a:avLst/>
                <a:gdLst>
                  <a:gd name="T0" fmla="*/ 46 w 46"/>
                  <a:gd name="T1" fmla="*/ 5 h 27"/>
                  <a:gd name="T2" fmla="*/ 46 w 46"/>
                  <a:gd name="T3" fmla="*/ 5 h 27"/>
                  <a:gd name="T4" fmla="*/ 41 w 46"/>
                  <a:gd name="T5" fmla="*/ 9 h 27"/>
                  <a:gd name="T6" fmla="*/ 37 w 46"/>
                  <a:gd name="T7" fmla="*/ 9 h 27"/>
                  <a:gd name="T8" fmla="*/ 37 w 46"/>
                  <a:gd name="T9" fmla="*/ 9 h 27"/>
                  <a:gd name="T10" fmla="*/ 32 w 46"/>
                  <a:gd name="T11" fmla="*/ 14 h 27"/>
                  <a:gd name="T12" fmla="*/ 32 w 46"/>
                  <a:gd name="T13" fmla="*/ 14 h 27"/>
                  <a:gd name="T14" fmla="*/ 32 w 46"/>
                  <a:gd name="T15" fmla="*/ 14 h 27"/>
                  <a:gd name="T16" fmla="*/ 28 w 46"/>
                  <a:gd name="T17" fmla="*/ 14 h 27"/>
                  <a:gd name="T18" fmla="*/ 28 w 46"/>
                  <a:gd name="T19" fmla="*/ 14 h 27"/>
                  <a:gd name="T20" fmla="*/ 23 w 46"/>
                  <a:gd name="T21" fmla="*/ 18 h 27"/>
                  <a:gd name="T22" fmla="*/ 23 w 46"/>
                  <a:gd name="T23" fmla="*/ 18 h 27"/>
                  <a:gd name="T24" fmla="*/ 19 w 46"/>
                  <a:gd name="T25" fmla="*/ 18 h 27"/>
                  <a:gd name="T26" fmla="*/ 19 w 46"/>
                  <a:gd name="T27" fmla="*/ 18 h 27"/>
                  <a:gd name="T28" fmla="*/ 19 w 46"/>
                  <a:gd name="T29" fmla="*/ 18 h 27"/>
                  <a:gd name="T30" fmla="*/ 19 w 46"/>
                  <a:gd name="T31" fmla="*/ 18 h 27"/>
                  <a:gd name="T32" fmla="*/ 9 w 46"/>
                  <a:gd name="T33" fmla="*/ 23 h 27"/>
                  <a:gd name="T34" fmla="*/ 5 w 46"/>
                  <a:gd name="T35" fmla="*/ 23 h 27"/>
                  <a:gd name="T36" fmla="*/ 5 w 46"/>
                  <a:gd name="T37" fmla="*/ 27 h 27"/>
                  <a:gd name="T38" fmla="*/ 5 w 46"/>
                  <a:gd name="T39" fmla="*/ 23 h 27"/>
                  <a:gd name="T40" fmla="*/ 5 w 46"/>
                  <a:gd name="T41" fmla="*/ 23 h 27"/>
                  <a:gd name="T42" fmla="*/ 0 w 46"/>
                  <a:gd name="T43" fmla="*/ 23 h 27"/>
                  <a:gd name="T44" fmla="*/ 0 w 46"/>
                  <a:gd name="T45" fmla="*/ 23 h 27"/>
                  <a:gd name="T46" fmla="*/ 5 w 46"/>
                  <a:gd name="T47" fmla="*/ 18 h 27"/>
                  <a:gd name="T48" fmla="*/ 5 w 46"/>
                  <a:gd name="T49" fmla="*/ 18 h 27"/>
                  <a:gd name="T50" fmla="*/ 5 w 46"/>
                  <a:gd name="T51" fmla="*/ 18 h 27"/>
                  <a:gd name="T52" fmla="*/ 5 w 46"/>
                  <a:gd name="T53" fmla="*/ 18 h 27"/>
                  <a:gd name="T54" fmla="*/ 5 w 46"/>
                  <a:gd name="T55" fmla="*/ 18 h 27"/>
                  <a:gd name="T56" fmla="*/ 5 w 46"/>
                  <a:gd name="T57" fmla="*/ 18 h 27"/>
                  <a:gd name="T58" fmla="*/ 5 w 46"/>
                  <a:gd name="T59" fmla="*/ 14 h 27"/>
                  <a:gd name="T60" fmla="*/ 5 w 46"/>
                  <a:gd name="T61" fmla="*/ 18 h 27"/>
                  <a:gd name="T62" fmla="*/ 5 w 46"/>
                  <a:gd name="T63" fmla="*/ 18 h 27"/>
                  <a:gd name="T64" fmla="*/ 0 w 46"/>
                  <a:gd name="T65" fmla="*/ 18 h 27"/>
                  <a:gd name="T66" fmla="*/ 5 w 46"/>
                  <a:gd name="T67" fmla="*/ 14 h 27"/>
                  <a:gd name="T68" fmla="*/ 5 w 46"/>
                  <a:gd name="T69" fmla="*/ 14 h 27"/>
                  <a:gd name="T70" fmla="*/ 5 w 46"/>
                  <a:gd name="T71" fmla="*/ 9 h 27"/>
                  <a:gd name="T72" fmla="*/ 9 w 46"/>
                  <a:gd name="T73" fmla="*/ 9 h 27"/>
                  <a:gd name="T74" fmla="*/ 9 w 46"/>
                  <a:gd name="T75" fmla="*/ 9 h 27"/>
                  <a:gd name="T76" fmla="*/ 9 w 46"/>
                  <a:gd name="T77" fmla="*/ 9 h 27"/>
                  <a:gd name="T78" fmla="*/ 19 w 46"/>
                  <a:gd name="T79" fmla="*/ 5 h 27"/>
                  <a:gd name="T80" fmla="*/ 23 w 46"/>
                  <a:gd name="T81" fmla="*/ 5 h 27"/>
                  <a:gd name="T82" fmla="*/ 28 w 46"/>
                  <a:gd name="T83" fmla="*/ 5 h 27"/>
                  <a:gd name="T84" fmla="*/ 32 w 46"/>
                  <a:gd name="T85" fmla="*/ 5 h 27"/>
                  <a:gd name="T86" fmla="*/ 32 w 46"/>
                  <a:gd name="T87" fmla="*/ 5 h 27"/>
                  <a:gd name="T88" fmla="*/ 37 w 46"/>
                  <a:gd name="T89" fmla="*/ 5 h 27"/>
                  <a:gd name="T90" fmla="*/ 37 w 46"/>
                  <a:gd name="T91" fmla="*/ 5 h 27"/>
                  <a:gd name="T92" fmla="*/ 37 w 46"/>
                  <a:gd name="T93" fmla="*/ 5 h 27"/>
                  <a:gd name="T94" fmla="*/ 41 w 46"/>
                  <a:gd name="T95" fmla="*/ 0 h 27"/>
                  <a:gd name="T96" fmla="*/ 41 w 46"/>
                  <a:gd name="T97" fmla="*/ 5 h 27"/>
                  <a:gd name="T98" fmla="*/ 46 w 46"/>
                  <a:gd name="T99" fmla="*/ 5 h 27"/>
                  <a:gd name="T100" fmla="*/ 46 w 46"/>
                  <a:gd name="T101" fmla="*/ 5 h 27"/>
                  <a:gd name="T102" fmla="*/ 46 w 46"/>
                  <a:gd name="T103"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 h="27">
                    <a:moveTo>
                      <a:pt x="46" y="5"/>
                    </a:moveTo>
                    <a:lnTo>
                      <a:pt x="46" y="5"/>
                    </a:lnTo>
                    <a:lnTo>
                      <a:pt x="41" y="9"/>
                    </a:lnTo>
                    <a:lnTo>
                      <a:pt x="37" y="9"/>
                    </a:lnTo>
                    <a:lnTo>
                      <a:pt x="37" y="9"/>
                    </a:lnTo>
                    <a:lnTo>
                      <a:pt x="32" y="14"/>
                    </a:lnTo>
                    <a:lnTo>
                      <a:pt x="32" y="14"/>
                    </a:lnTo>
                    <a:lnTo>
                      <a:pt x="32" y="14"/>
                    </a:lnTo>
                    <a:lnTo>
                      <a:pt x="28" y="14"/>
                    </a:lnTo>
                    <a:lnTo>
                      <a:pt x="28" y="14"/>
                    </a:lnTo>
                    <a:lnTo>
                      <a:pt x="23" y="18"/>
                    </a:lnTo>
                    <a:lnTo>
                      <a:pt x="23" y="18"/>
                    </a:lnTo>
                    <a:lnTo>
                      <a:pt x="19" y="18"/>
                    </a:lnTo>
                    <a:lnTo>
                      <a:pt x="19" y="18"/>
                    </a:lnTo>
                    <a:lnTo>
                      <a:pt x="19" y="18"/>
                    </a:lnTo>
                    <a:lnTo>
                      <a:pt x="19" y="18"/>
                    </a:lnTo>
                    <a:lnTo>
                      <a:pt x="9" y="23"/>
                    </a:lnTo>
                    <a:lnTo>
                      <a:pt x="5" y="23"/>
                    </a:lnTo>
                    <a:lnTo>
                      <a:pt x="5" y="27"/>
                    </a:lnTo>
                    <a:lnTo>
                      <a:pt x="5" y="23"/>
                    </a:lnTo>
                    <a:lnTo>
                      <a:pt x="5" y="23"/>
                    </a:lnTo>
                    <a:lnTo>
                      <a:pt x="0" y="23"/>
                    </a:lnTo>
                    <a:lnTo>
                      <a:pt x="0" y="23"/>
                    </a:lnTo>
                    <a:lnTo>
                      <a:pt x="5" y="18"/>
                    </a:lnTo>
                    <a:lnTo>
                      <a:pt x="5" y="18"/>
                    </a:lnTo>
                    <a:lnTo>
                      <a:pt x="5" y="18"/>
                    </a:lnTo>
                    <a:lnTo>
                      <a:pt x="5" y="18"/>
                    </a:lnTo>
                    <a:lnTo>
                      <a:pt x="5" y="18"/>
                    </a:lnTo>
                    <a:lnTo>
                      <a:pt x="5" y="18"/>
                    </a:lnTo>
                    <a:lnTo>
                      <a:pt x="5" y="14"/>
                    </a:lnTo>
                    <a:lnTo>
                      <a:pt x="5" y="18"/>
                    </a:lnTo>
                    <a:lnTo>
                      <a:pt x="5" y="18"/>
                    </a:lnTo>
                    <a:lnTo>
                      <a:pt x="0" y="18"/>
                    </a:lnTo>
                    <a:lnTo>
                      <a:pt x="5" y="14"/>
                    </a:lnTo>
                    <a:lnTo>
                      <a:pt x="5" y="14"/>
                    </a:lnTo>
                    <a:lnTo>
                      <a:pt x="5" y="9"/>
                    </a:lnTo>
                    <a:lnTo>
                      <a:pt x="9" y="9"/>
                    </a:lnTo>
                    <a:lnTo>
                      <a:pt x="9" y="9"/>
                    </a:lnTo>
                    <a:lnTo>
                      <a:pt x="9" y="9"/>
                    </a:lnTo>
                    <a:lnTo>
                      <a:pt x="19" y="5"/>
                    </a:lnTo>
                    <a:lnTo>
                      <a:pt x="23" y="5"/>
                    </a:lnTo>
                    <a:lnTo>
                      <a:pt x="28" y="5"/>
                    </a:lnTo>
                    <a:lnTo>
                      <a:pt x="32" y="5"/>
                    </a:lnTo>
                    <a:lnTo>
                      <a:pt x="32" y="5"/>
                    </a:lnTo>
                    <a:lnTo>
                      <a:pt x="37" y="5"/>
                    </a:lnTo>
                    <a:lnTo>
                      <a:pt x="37" y="5"/>
                    </a:lnTo>
                    <a:lnTo>
                      <a:pt x="37" y="5"/>
                    </a:lnTo>
                    <a:lnTo>
                      <a:pt x="41" y="0"/>
                    </a:lnTo>
                    <a:lnTo>
                      <a:pt x="41" y="5"/>
                    </a:lnTo>
                    <a:lnTo>
                      <a:pt x="46" y="5"/>
                    </a:lnTo>
                    <a:lnTo>
                      <a:pt x="46" y="5"/>
                    </a:lnTo>
                    <a:lnTo>
                      <a:pt x="46"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2" name="Freeform 163"/>
              <p:cNvSpPr>
                <a:spLocks/>
              </p:cNvSpPr>
              <p:nvPr/>
            </p:nvSpPr>
            <p:spPr bwMode="auto">
              <a:xfrm>
                <a:off x="2563813" y="2614614"/>
                <a:ext cx="28575" cy="22225"/>
              </a:xfrm>
              <a:custGeom>
                <a:avLst/>
                <a:gdLst>
                  <a:gd name="T0" fmla="*/ 18 w 18"/>
                  <a:gd name="T1" fmla="*/ 14 h 14"/>
                  <a:gd name="T2" fmla="*/ 18 w 18"/>
                  <a:gd name="T3" fmla="*/ 14 h 14"/>
                  <a:gd name="T4" fmla="*/ 13 w 18"/>
                  <a:gd name="T5" fmla="*/ 14 h 14"/>
                  <a:gd name="T6" fmla="*/ 4 w 18"/>
                  <a:gd name="T7" fmla="*/ 14 h 14"/>
                  <a:gd name="T8" fmla="*/ 4 w 18"/>
                  <a:gd name="T9" fmla="*/ 14 h 14"/>
                  <a:gd name="T10" fmla="*/ 0 w 18"/>
                  <a:gd name="T11" fmla="*/ 14 h 14"/>
                  <a:gd name="T12" fmla="*/ 4 w 18"/>
                  <a:gd name="T13" fmla="*/ 14 h 14"/>
                  <a:gd name="T14" fmla="*/ 4 w 18"/>
                  <a:gd name="T15" fmla="*/ 14 h 14"/>
                  <a:gd name="T16" fmla="*/ 9 w 18"/>
                  <a:gd name="T17" fmla="*/ 14 h 14"/>
                  <a:gd name="T18" fmla="*/ 9 w 18"/>
                  <a:gd name="T19" fmla="*/ 10 h 14"/>
                  <a:gd name="T20" fmla="*/ 9 w 18"/>
                  <a:gd name="T21" fmla="*/ 5 h 14"/>
                  <a:gd name="T22" fmla="*/ 9 w 18"/>
                  <a:gd name="T23" fmla="*/ 5 h 14"/>
                  <a:gd name="T24" fmla="*/ 9 w 18"/>
                  <a:gd name="T25" fmla="*/ 5 h 14"/>
                  <a:gd name="T26" fmla="*/ 9 w 18"/>
                  <a:gd name="T27" fmla="*/ 5 h 14"/>
                  <a:gd name="T28" fmla="*/ 4 w 18"/>
                  <a:gd name="T29" fmla="*/ 5 h 14"/>
                  <a:gd name="T30" fmla="*/ 4 w 18"/>
                  <a:gd name="T31" fmla="*/ 5 h 14"/>
                  <a:gd name="T32" fmla="*/ 9 w 18"/>
                  <a:gd name="T33" fmla="*/ 0 h 14"/>
                  <a:gd name="T34" fmla="*/ 9 w 18"/>
                  <a:gd name="T35" fmla="*/ 0 h 14"/>
                  <a:gd name="T36" fmla="*/ 9 w 18"/>
                  <a:gd name="T37" fmla="*/ 0 h 14"/>
                  <a:gd name="T38" fmla="*/ 13 w 18"/>
                  <a:gd name="T39" fmla="*/ 0 h 14"/>
                  <a:gd name="T40" fmla="*/ 18 w 18"/>
                  <a:gd name="T41" fmla="*/ 0 h 14"/>
                  <a:gd name="T42" fmla="*/ 18 w 18"/>
                  <a:gd name="T43" fmla="*/ 0 h 14"/>
                  <a:gd name="T44" fmla="*/ 18 w 18"/>
                  <a:gd name="T45" fmla="*/ 5 h 14"/>
                  <a:gd name="T46" fmla="*/ 18 w 18"/>
                  <a:gd name="T47" fmla="*/ 5 h 14"/>
                  <a:gd name="T48" fmla="*/ 18 w 18"/>
                  <a:gd name="T49" fmla="*/ 5 h 14"/>
                  <a:gd name="T50" fmla="*/ 18 w 18"/>
                  <a:gd name="T51" fmla="*/ 10 h 14"/>
                  <a:gd name="T52" fmla="*/ 18 w 18"/>
                  <a:gd name="T53" fmla="*/ 10 h 14"/>
                  <a:gd name="T54" fmla="*/ 18 w 18"/>
                  <a:gd name="T55" fmla="*/ 10 h 14"/>
                  <a:gd name="T56" fmla="*/ 18 w 18"/>
                  <a:gd name="T57" fmla="*/ 10 h 14"/>
                  <a:gd name="T58" fmla="*/ 18 w 18"/>
                  <a:gd name="T59" fmla="*/ 14 h 14"/>
                  <a:gd name="T60" fmla="*/ 18 w 18"/>
                  <a:gd name="T6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 h="14">
                    <a:moveTo>
                      <a:pt x="18" y="14"/>
                    </a:moveTo>
                    <a:lnTo>
                      <a:pt x="18" y="14"/>
                    </a:lnTo>
                    <a:lnTo>
                      <a:pt x="13" y="14"/>
                    </a:lnTo>
                    <a:lnTo>
                      <a:pt x="4" y="14"/>
                    </a:lnTo>
                    <a:lnTo>
                      <a:pt x="4" y="14"/>
                    </a:lnTo>
                    <a:lnTo>
                      <a:pt x="0" y="14"/>
                    </a:lnTo>
                    <a:lnTo>
                      <a:pt x="4" y="14"/>
                    </a:lnTo>
                    <a:lnTo>
                      <a:pt x="4" y="14"/>
                    </a:lnTo>
                    <a:lnTo>
                      <a:pt x="9" y="14"/>
                    </a:lnTo>
                    <a:lnTo>
                      <a:pt x="9" y="10"/>
                    </a:lnTo>
                    <a:lnTo>
                      <a:pt x="9" y="5"/>
                    </a:lnTo>
                    <a:lnTo>
                      <a:pt x="9" y="5"/>
                    </a:lnTo>
                    <a:lnTo>
                      <a:pt x="9" y="5"/>
                    </a:lnTo>
                    <a:lnTo>
                      <a:pt x="9" y="5"/>
                    </a:lnTo>
                    <a:lnTo>
                      <a:pt x="4" y="5"/>
                    </a:lnTo>
                    <a:lnTo>
                      <a:pt x="4" y="5"/>
                    </a:lnTo>
                    <a:lnTo>
                      <a:pt x="9" y="0"/>
                    </a:lnTo>
                    <a:lnTo>
                      <a:pt x="9" y="0"/>
                    </a:lnTo>
                    <a:lnTo>
                      <a:pt x="9" y="0"/>
                    </a:lnTo>
                    <a:lnTo>
                      <a:pt x="13" y="0"/>
                    </a:lnTo>
                    <a:lnTo>
                      <a:pt x="18" y="0"/>
                    </a:lnTo>
                    <a:lnTo>
                      <a:pt x="18" y="0"/>
                    </a:lnTo>
                    <a:lnTo>
                      <a:pt x="18" y="5"/>
                    </a:lnTo>
                    <a:lnTo>
                      <a:pt x="18" y="5"/>
                    </a:lnTo>
                    <a:lnTo>
                      <a:pt x="18" y="5"/>
                    </a:lnTo>
                    <a:lnTo>
                      <a:pt x="18" y="10"/>
                    </a:lnTo>
                    <a:lnTo>
                      <a:pt x="18" y="10"/>
                    </a:lnTo>
                    <a:lnTo>
                      <a:pt x="18" y="10"/>
                    </a:lnTo>
                    <a:lnTo>
                      <a:pt x="18" y="10"/>
                    </a:lnTo>
                    <a:lnTo>
                      <a:pt x="18" y="14"/>
                    </a:lnTo>
                    <a:lnTo>
                      <a:pt x="18" y="1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3" name="Freeform 164"/>
              <p:cNvSpPr>
                <a:spLocks/>
              </p:cNvSpPr>
              <p:nvPr/>
            </p:nvSpPr>
            <p:spPr bwMode="auto">
              <a:xfrm>
                <a:off x="4478338" y="1833564"/>
                <a:ext cx="107950" cy="214313"/>
              </a:xfrm>
              <a:custGeom>
                <a:avLst/>
                <a:gdLst>
                  <a:gd name="T0" fmla="*/ 41 w 68"/>
                  <a:gd name="T1" fmla="*/ 4 h 135"/>
                  <a:gd name="T2" fmla="*/ 41 w 68"/>
                  <a:gd name="T3" fmla="*/ 4 h 135"/>
                  <a:gd name="T4" fmla="*/ 45 w 68"/>
                  <a:gd name="T5" fmla="*/ 4 h 135"/>
                  <a:gd name="T6" fmla="*/ 45 w 68"/>
                  <a:gd name="T7" fmla="*/ 13 h 135"/>
                  <a:gd name="T8" fmla="*/ 50 w 68"/>
                  <a:gd name="T9" fmla="*/ 9 h 135"/>
                  <a:gd name="T10" fmla="*/ 59 w 68"/>
                  <a:gd name="T11" fmla="*/ 9 h 135"/>
                  <a:gd name="T12" fmla="*/ 59 w 68"/>
                  <a:gd name="T13" fmla="*/ 9 h 135"/>
                  <a:gd name="T14" fmla="*/ 54 w 68"/>
                  <a:gd name="T15" fmla="*/ 18 h 135"/>
                  <a:gd name="T16" fmla="*/ 50 w 68"/>
                  <a:gd name="T17" fmla="*/ 22 h 135"/>
                  <a:gd name="T18" fmla="*/ 54 w 68"/>
                  <a:gd name="T19" fmla="*/ 31 h 135"/>
                  <a:gd name="T20" fmla="*/ 59 w 68"/>
                  <a:gd name="T21" fmla="*/ 36 h 135"/>
                  <a:gd name="T22" fmla="*/ 59 w 68"/>
                  <a:gd name="T23" fmla="*/ 40 h 135"/>
                  <a:gd name="T24" fmla="*/ 54 w 68"/>
                  <a:gd name="T25" fmla="*/ 49 h 135"/>
                  <a:gd name="T26" fmla="*/ 45 w 68"/>
                  <a:gd name="T27" fmla="*/ 58 h 135"/>
                  <a:gd name="T28" fmla="*/ 45 w 68"/>
                  <a:gd name="T29" fmla="*/ 63 h 135"/>
                  <a:gd name="T30" fmla="*/ 50 w 68"/>
                  <a:gd name="T31" fmla="*/ 72 h 135"/>
                  <a:gd name="T32" fmla="*/ 54 w 68"/>
                  <a:gd name="T33" fmla="*/ 72 h 135"/>
                  <a:gd name="T34" fmla="*/ 59 w 68"/>
                  <a:gd name="T35" fmla="*/ 72 h 135"/>
                  <a:gd name="T36" fmla="*/ 63 w 68"/>
                  <a:gd name="T37" fmla="*/ 77 h 135"/>
                  <a:gd name="T38" fmla="*/ 63 w 68"/>
                  <a:gd name="T39" fmla="*/ 77 h 135"/>
                  <a:gd name="T40" fmla="*/ 63 w 68"/>
                  <a:gd name="T41" fmla="*/ 77 h 135"/>
                  <a:gd name="T42" fmla="*/ 68 w 68"/>
                  <a:gd name="T43" fmla="*/ 86 h 135"/>
                  <a:gd name="T44" fmla="*/ 68 w 68"/>
                  <a:gd name="T45" fmla="*/ 90 h 135"/>
                  <a:gd name="T46" fmla="*/ 68 w 68"/>
                  <a:gd name="T47" fmla="*/ 95 h 135"/>
                  <a:gd name="T48" fmla="*/ 59 w 68"/>
                  <a:gd name="T49" fmla="*/ 99 h 135"/>
                  <a:gd name="T50" fmla="*/ 54 w 68"/>
                  <a:gd name="T51" fmla="*/ 104 h 135"/>
                  <a:gd name="T52" fmla="*/ 50 w 68"/>
                  <a:gd name="T53" fmla="*/ 104 h 135"/>
                  <a:gd name="T54" fmla="*/ 45 w 68"/>
                  <a:gd name="T55" fmla="*/ 108 h 135"/>
                  <a:gd name="T56" fmla="*/ 45 w 68"/>
                  <a:gd name="T57" fmla="*/ 113 h 135"/>
                  <a:gd name="T58" fmla="*/ 45 w 68"/>
                  <a:gd name="T59" fmla="*/ 122 h 135"/>
                  <a:gd name="T60" fmla="*/ 45 w 68"/>
                  <a:gd name="T61" fmla="*/ 126 h 135"/>
                  <a:gd name="T62" fmla="*/ 41 w 68"/>
                  <a:gd name="T63" fmla="*/ 131 h 135"/>
                  <a:gd name="T64" fmla="*/ 36 w 68"/>
                  <a:gd name="T65" fmla="*/ 135 h 135"/>
                  <a:gd name="T66" fmla="*/ 32 w 68"/>
                  <a:gd name="T67" fmla="*/ 122 h 135"/>
                  <a:gd name="T68" fmla="*/ 27 w 68"/>
                  <a:gd name="T69" fmla="*/ 108 h 135"/>
                  <a:gd name="T70" fmla="*/ 27 w 68"/>
                  <a:gd name="T71" fmla="*/ 99 h 135"/>
                  <a:gd name="T72" fmla="*/ 18 w 68"/>
                  <a:gd name="T73" fmla="*/ 95 h 135"/>
                  <a:gd name="T74" fmla="*/ 14 w 68"/>
                  <a:gd name="T75" fmla="*/ 86 h 135"/>
                  <a:gd name="T76" fmla="*/ 9 w 68"/>
                  <a:gd name="T77" fmla="*/ 81 h 135"/>
                  <a:gd name="T78" fmla="*/ 5 w 68"/>
                  <a:gd name="T79" fmla="*/ 77 h 135"/>
                  <a:gd name="T80" fmla="*/ 0 w 68"/>
                  <a:gd name="T81" fmla="*/ 67 h 135"/>
                  <a:gd name="T82" fmla="*/ 5 w 68"/>
                  <a:gd name="T83" fmla="*/ 63 h 135"/>
                  <a:gd name="T84" fmla="*/ 9 w 68"/>
                  <a:gd name="T85" fmla="*/ 54 h 135"/>
                  <a:gd name="T86" fmla="*/ 14 w 68"/>
                  <a:gd name="T87" fmla="*/ 54 h 135"/>
                  <a:gd name="T88" fmla="*/ 14 w 68"/>
                  <a:gd name="T89" fmla="*/ 45 h 135"/>
                  <a:gd name="T90" fmla="*/ 18 w 68"/>
                  <a:gd name="T91" fmla="*/ 40 h 135"/>
                  <a:gd name="T92" fmla="*/ 14 w 68"/>
                  <a:gd name="T93" fmla="*/ 31 h 135"/>
                  <a:gd name="T94" fmla="*/ 14 w 68"/>
                  <a:gd name="T95" fmla="*/ 31 h 135"/>
                  <a:gd name="T96" fmla="*/ 18 w 68"/>
                  <a:gd name="T97" fmla="*/ 18 h 135"/>
                  <a:gd name="T98" fmla="*/ 14 w 68"/>
                  <a:gd name="T99" fmla="*/ 18 h 135"/>
                  <a:gd name="T100" fmla="*/ 18 w 68"/>
                  <a:gd name="T101" fmla="*/ 13 h 135"/>
                  <a:gd name="T102" fmla="*/ 18 w 68"/>
                  <a:gd name="T103" fmla="*/ 9 h 135"/>
                  <a:gd name="T104" fmla="*/ 23 w 68"/>
                  <a:gd name="T105" fmla="*/ 9 h 135"/>
                  <a:gd name="T106" fmla="*/ 36 w 68"/>
                  <a:gd name="T107" fmla="*/ 0 h 135"/>
                  <a:gd name="T108" fmla="*/ 41 w 68"/>
                  <a:gd name="T109" fmla="*/ 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 h="135">
                    <a:moveTo>
                      <a:pt x="41" y="4"/>
                    </a:moveTo>
                    <a:lnTo>
                      <a:pt x="41" y="4"/>
                    </a:lnTo>
                    <a:lnTo>
                      <a:pt x="41" y="4"/>
                    </a:lnTo>
                    <a:lnTo>
                      <a:pt x="41" y="4"/>
                    </a:lnTo>
                    <a:lnTo>
                      <a:pt x="41" y="4"/>
                    </a:lnTo>
                    <a:lnTo>
                      <a:pt x="41" y="4"/>
                    </a:lnTo>
                    <a:lnTo>
                      <a:pt x="41" y="4"/>
                    </a:lnTo>
                    <a:lnTo>
                      <a:pt x="45" y="4"/>
                    </a:lnTo>
                    <a:lnTo>
                      <a:pt x="45" y="4"/>
                    </a:lnTo>
                    <a:lnTo>
                      <a:pt x="45" y="9"/>
                    </a:lnTo>
                    <a:lnTo>
                      <a:pt x="50" y="9"/>
                    </a:lnTo>
                    <a:lnTo>
                      <a:pt x="45" y="13"/>
                    </a:lnTo>
                    <a:lnTo>
                      <a:pt x="50" y="13"/>
                    </a:lnTo>
                    <a:lnTo>
                      <a:pt x="50" y="13"/>
                    </a:lnTo>
                    <a:lnTo>
                      <a:pt x="50" y="9"/>
                    </a:lnTo>
                    <a:lnTo>
                      <a:pt x="54" y="9"/>
                    </a:lnTo>
                    <a:lnTo>
                      <a:pt x="59" y="9"/>
                    </a:lnTo>
                    <a:lnTo>
                      <a:pt x="59" y="9"/>
                    </a:lnTo>
                    <a:lnTo>
                      <a:pt x="59" y="9"/>
                    </a:lnTo>
                    <a:lnTo>
                      <a:pt x="59" y="9"/>
                    </a:lnTo>
                    <a:lnTo>
                      <a:pt x="59" y="9"/>
                    </a:lnTo>
                    <a:lnTo>
                      <a:pt x="59" y="13"/>
                    </a:lnTo>
                    <a:lnTo>
                      <a:pt x="54" y="18"/>
                    </a:lnTo>
                    <a:lnTo>
                      <a:pt x="54" y="18"/>
                    </a:lnTo>
                    <a:lnTo>
                      <a:pt x="50" y="22"/>
                    </a:lnTo>
                    <a:lnTo>
                      <a:pt x="50" y="22"/>
                    </a:lnTo>
                    <a:lnTo>
                      <a:pt x="50" y="22"/>
                    </a:lnTo>
                    <a:lnTo>
                      <a:pt x="50" y="27"/>
                    </a:lnTo>
                    <a:lnTo>
                      <a:pt x="54" y="27"/>
                    </a:lnTo>
                    <a:lnTo>
                      <a:pt x="54" y="31"/>
                    </a:lnTo>
                    <a:lnTo>
                      <a:pt x="54" y="31"/>
                    </a:lnTo>
                    <a:lnTo>
                      <a:pt x="59" y="31"/>
                    </a:lnTo>
                    <a:lnTo>
                      <a:pt x="59" y="36"/>
                    </a:lnTo>
                    <a:lnTo>
                      <a:pt x="59" y="36"/>
                    </a:lnTo>
                    <a:lnTo>
                      <a:pt x="59" y="40"/>
                    </a:lnTo>
                    <a:lnTo>
                      <a:pt x="59" y="40"/>
                    </a:lnTo>
                    <a:lnTo>
                      <a:pt x="59" y="45"/>
                    </a:lnTo>
                    <a:lnTo>
                      <a:pt x="59" y="49"/>
                    </a:lnTo>
                    <a:lnTo>
                      <a:pt x="54" y="49"/>
                    </a:lnTo>
                    <a:lnTo>
                      <a:pt x="50" y="54"/>
                    </a:lnTo>
                    <a:lnTo>
                      <a:pt x="45" y="58"/>
                    </a:lnTo>
                    <a:lnTo>
                      <a:pt x="45" y="58"/>
                    </a:lnTo>
                    <a:lnTo>
                      <a:pt x="45" y="58"/>
                    </a:lnTo>
                    <a:lnTo>
                      <a:pt x="45" y="63"/>
                    </a:lnTo>
                    <a:lnTo>
                      <a:pt x="45" y="63"/>
                    </a:lnTo>
                    <a:lnTo>
                      <a:pt x="45" y="67"/>
                    </a:lnTo>
                    <a:lnTo>
                      <a:pt x="50" y="67"/>
                    </a:lnTo>
                    <a:lnTo>
                      <a:pt x="50" y="72"/>
                    </a:lnTo>
                    <a:lnTo>
                      <a:pt x="54" y="72"/>
                    </a:lnTo>
                    <a:lnTo>
                      <a:pt x="54" y="72"/>
                    </a:lnTo>
                    <a:lnTo>
                      <a:pt x="54" y="72"/>
                    </a:lnTo>
                    <a:lnTo>
                      <a:pt x="54" y="72"/>
                    </a:lnTo>
                    <a:lnTo>
                      <a:pt x="59" y="72"/>
                    </a:lnTo>
                    <a:lnTo>
                      <a:pt x="59" y="72"/>
                    </a:lnTo>
                    <a:lnTo>
                      <a:pt x="59" y="72"/>
                    </a:lnTo>
                    <a:lnTo>
                      <a:pt x="63" y="77"/>
                    </a:lnTo>
                    <a:lnTo>
                      <a:pt x="63" y="77"/>
                    </a:lnTo>
                    <a:lnTo>
                      <a:pt x="63" y="77"/>
                    </a:lnTo>
                    <a:lnTo>
                      <a:pt x="63" y="77"/>
                    </a:lnTo>
                    <a:lnTo>
                      <a:pt x="63" y="77"/>
                    </a:lnTo>
                    <a:lnTo>
                      <a:pt x="63" y="77"/>
                    </a:lnTo>
                    <a:lnTo>
                      <a:pt x="63" y="81"/>
                    </a:lnTo>
                    <a:lnTo>
                      <a:pt x="63" y="77"/>
                    </a:lnTo>
                    <a:lnTo>
                      <a:pt x="68" y="81"/>
                    </a:lnTo>
                    <a:lnTo>
                      <a:pt x="68" y="81"/>
                    </a:lnTo>
                    <a:lnTo>
                      <a:pt x="68" y="86"/>
                    </a:lnTo>
                    <a:lnTo>
                      <a:pt x="68" y="86"/>
                    </a:lnTo>
                    <a:lnTo>
                      <a:pt x="68" y="86"/>
                    </a:lnTo>
                    <a:lnTo>
                      <a:pt x="68" y="90"/>
                    </a:lnTo>
                    <a:lnTo>
                      <a:pt x="68" y="90"/>
                    </a:lnTo>
                    <a:lnTo>
                      <a:pt x="68" y="95"/>
                    </a:lnTo>
                    <a:lnTo>
                      <a:pt x="68" y="95"/>
                    </a:lnTo>
                    <a:lnTo>
                      <a:pt x="63" y="95"/>
                    </a:lnTo>
                    <a:lnTo>
                      <a:pt x="63" y="99"/>
                    </a:lnTo>
                    <a:lnTo>
                      <a:pt x="59" y="99"/>
                    </a:lnTo>
                    <a:lnTo>
                      <a:pt x="54" y="99"/>
                    </a:lnTo>
                    <a:lnTo>
                      <a:pt x="54" y="99"/>
                    </a:lnTo>
                    <a:lnTo>
                      <a:pt x="54" y="104"/>
                    </a:lnTo>
                    <a:lnTo>
                      <a:pt x="54" y="104"/>
                    </a:lnTo>
                    <a:lnTo>
                      <a:pt x="54" y="104"/>
                    </a:lnTo>
                    <a:lnTo>
                      <a:pt x="50" y="104"/>
                    </a:lnTo>
                    <a:lnTo>
                      <a:pt x="50" y="108"/>
                    </a:lnTo>
                    <a:lnTo>
                      <a:pt x="50" y="108"/>
                    </a:lnTo>
                    <a:lnTo>
                      <a:pt x="45" y="108"/>
                    </a:lnTo>
                    <a:lnTo>
                      <a:pt x="45" y="108"/>
                    </a:lnTo>
                    <a:lnTo>
                      <a:pt x="45" y="108"/>
                    </a:lnTo>
                    <a:lnTo>
                      <a:pt x="45" y="113"/>
                    </a:lnTo>
                    <a:lnTo>
                      <a:pt x="45" y="117"/>
                    </a:lnTo>
                    <a:lnTo>
                      <a:pt x="45" y="122"/>
                    </a:lnTo>
                    <a:lnTo>
                      <a:pt x="45" y="122"/>
                    </a:lnTo>
                    <a:lnTo>
                      <a:pt x="45" y="122"/>
                    </a:lnTo>
                    <a:lnTo>
                      <a:pt x="45" y="126"/>
                    </a:lnTo>
                    <a:lnTo>
                      <a:pt x="45" y="126"/>
                    </a:lnTo>
                    <a:lnTo>
                      <a:pt x="45" y="126"/>
                    </a:lnTo>
                    <a:lnTo>
                      <a:pt x="41" y="131"/>
                    </a:lnTo>
                    <a:lnTo>
                      <a:pt x="41" y="131"/>
                    </a:lnTo>
                    <a:lnTo>
                      <a:pt x="41" y="131"/>
                    </a:lnTo>
                    <a:lnTo>
                      <a:pt x="36" y="135"/>
                    </a:lnTo>
                    <a:lnTo>
                      <a:pt x="36" y="135"/>
                    </a:lnTo>
                    <a:lnTo>
                      <a:pt x="32" y="131"/>
                    </a:lnTo>
                    <a:lnTo>
                      <a:pt x="32" y="126"/>
                    </a:lnTo>
                    <a:lnTo>
                      <a:pt x="32" y="122"/>
                    </a:lnTo>
                    <a:lnTo>
                      <a:pt x="32" y="117"/>
                    </a:lnTo>
                    <a:lnTo>
                      <a:pt x="32" y="113"/>
                    </a:lnTo>
                    <a:lnTo>
                      <a:pt x="27" y="108"/>
                    </a:lnTo>
                    <a:lnTo>
                      <a:pt x="27" y="104"/>
                    </a:lnTo>
                    <a:lnTo>
                      <a:pt x="27" y="99"/>
                    </a:lnTo>
                    <a:lnTo>
                      <a:pt x="27" y="99"/>
                    </a:lnTo>
                    <a:lnTo>
                      <a:pt x="23" y="99"/>
                    </a:lnTo>
                    <a:lnTo>
                      <a:pt x="23" y="95"/>
                    </a:lnTo>
                    <a:lnTo>
                      <a:pt x="18" y="95"/>
                    </a:lnTo>
                    <a:lnTo>
                      <a:pt x="14" y="90"/>
                    </a:lnTo>
                    <a:lnTo>
                      <a:pt x="14" y="90"/>
                    </a:lnTo>
                    <a:lnTo>
                      <a:pt x="14" y="86"/>
                    </a:lnTo>
                    <a:lnTo>
                      <a:pt x="14" y="81"/>
                    </a:lnTo>
                    <a:lnTo>
                      <a:pt x="14" y="81"/>
                    </a:lnTo>
                    <a:lnTo>
                      <a:pt x="9" y="81"/>
                    </a:lnTo>
                    <a:lnTo>
                      <a:pt x="5" y="77"/>
                    </a:lnTo>
                    <a:lnTo>
                      <a:pt x="5" y="77"/>
                    </a:lnTo>
                    <a:lnTo>
                      <a:pt x="5" y="77"/>
                    </a:lnTo>
                    <a:lnTo>
                      <a:pt x="5" y="72"/>
                    </a:lnTo>
                    <a:lnTo>
                      <a:pt x="5" y="67"/>
                    </a:lnTo>
                    <a:lnTo>
                      <a:pt x="0" y="67"/>
                    </a:lnTo>
                    <a:lnTo>
                      <a:pt x="0" y="63"/>
                    </a:lnTo>
                    <a:lnTo>
                      <a:pt x="5" y="63"/>
                    </a:lnTo>
                    <a:lnTo>
                      <a:pt x="5" y="63"/>
                    </a:lnTo>
                    <a:lnTo>
                      <a:pt x="5" y="58"/>
                    </a:lnTo>
                    <a:lnTo>
                      <a:pt x="9" y="58"/>
                    </a:lnTo>
                    <a:lnTo>
                      <a:pt x="9" y="54"/>
                    </a:lnTo>
                    <a:lnTo>
                      <a:pt x="9" y="54"/>
                    </a:lnTo>
                    <a:lnTo>
                      <a:pt x="14" y="54"/>
                    </a:lnTo>
                    <a:lnTo>
                      <a:pt x="14" y="54"/>
                    </a:lnTo>
                    <a:lnTo>
                      <a:pt x="14" y="49"/>
                    </a:lnTo>
                    <a:lnTo>
                      <a:pt x="14" y="49"/>
                    </a:lnTo>
                    <a:lnTo>
                      <a:pt x="14" y="45"/>
                    </a:lnTo>
                    <a:lnTo>
                      <a:pt x="14" y="45"/>
                    </a:lnTo>
                    <a:lnTo>
                      <a:pt x="18" y="40"/>
                    </a:lnTo>
                    <a:lnTo>
                      <a:pt x="18" y="40"/>
                    </a:lnTo>
                    <a:lnTo>
                      <a:pt x="14" y="36"/>
                    </a:lnTo>
                    <a:lnTo>
                      <a:pt x="14" y="36"/>
                    </a:lnTo>
                    <a:lnTo>
                      <a:pt x="14" y="31"/>
                    </a:lnTo>
                    <a:lnTo>
                      <a:pt x="14" y="31"/>
                    </a:lnTo>
                    <a:lnTo>
                      <a:pt x="14" y="31"/>
                    </a:lnTo>
                    <a:lnTo>
                      <a:pt x="14" y="31"/>
                    </a:lnTo>
                    <a:lnTo>
                      <a:pt x="14" y="27"/>
                    </a:lnTo>
                    <a:lnTo>
                      <a:pt x="14" y="22"/>
                    </a:lnTo>
                    <a:lnTo>
                      <a:pt x="18" y="18"/>
                    </a:lnTo>
                    <a:lnTo>
                      <a:pt x="18" y="18"/>
                    </a:lnTo>
                    <a:lnTo>
                      <a:pt x="14" y="18"/>
                    </a:lnTo>
                    <a:lnTo>
                      <a:pt x="14" y="18"/>
                    </a:lnTo>
                    <a:lnTo>
                      <a:pt x="14" y="18"/>
                    </a:lnTo>
                    <a:lnTo>
                      <a:pt x="14" y="18"/>
                    </a:lnTo>
                    <a:lnTo>
                      <a:pt x="18" y="13"/>
                    </a:lnTo>
                    <a:lnTo>
                      <a:pt x="18" y="13"/>
                    </a:lnTo>
                    <a:lnTo>
                      <a:pt x="18" y="13"/>
                    </a:lnTo>
                    <a:lnTo>
                      <a:pt x="18" y="9"/>
                    </a:lnTo>
                    <a:lnTo>
                      <a:pt x="18" y="9"/>
                    </a:lnTo>
                    <a:lnTo>
                      <a:pt x="18" y="9"/>
                    </a:lnTo>
                    <a:lnTo>
                      <a:pt x="23" y="9"/>
                    </a:lnTo>
                    <a:lnTo>
                      <a:pt x="27" y="4"/>
                    </a:lnTo>
                    <a:lnTo>
                      <a:pt x="27" y="4"/>
                    </a:lnTo>
                    <a:lnTo>
                      <a:pt x="36" y="0"/>
                    </a:lnTo>
                    <a:lnTo>
                      <a:pt x="41" y="0"/>
                    </a:lnTo>
                    <a:lnTo>
                      <a:pt x="41" y="4"/>
                    </a:lnTo>
                    <a:lnTo>
                      <a:pt x="41" y="4"/>
                    </a:lnTo>
                    <a:lnTo>
                      <a:pt x="41"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4" name="Freeform 165"/>
              <p:cNvSpPr>
                <a:spLocks noEditPoints="1"/>
              </p:cNvSpPr>
              <p:nvPr/>
            </p:nvSpPr>
            <p:spPr bwMode="auto">
              <a:xfrm>
                <a:off x="4945063" y="1689101"/>
                <a:ext cx="479425" cy="187325"/>
              </a:xfrm>
              <a:custGeom>
                <a:avLst/>
                <a:gdLst>
                  <a:gd name="T0" fmla="*/ 153 w 302"/>
                  <a:gd name="T1" fmla="*/ 9 h 118"/>
                  <a:gd name="T2" fmla="*/ 171 w 302"/>
                  <a:gd name="T3" fmla="*/ 18 h 118"/>
                  <a:gd name="T4" fmla="*/ 216 w 302"/>
                  <a:gd name="T5" fmla="*/ 23 h 118"/>
                  <a:gd name="T6" fmla="*/ 239 w 302"/>
                  <a:gd name="T7" fmla="*/ 9 h 118"/>
                  <a:gd name="T8" fmla="*/ 253 w 302"/>
                  <a:gd name="T9" fmla="*/ 9 h 118"/>
                  <a:gd name="T10" fmla="*/ 257 w 302"/>
                  <a:gd name="T11" fmla="*/ 9 h 118"/>
                  <a:gd name="T12" fmla="*/ 266 w 302"/>
                  <a:gd name="T13" fmla="*/ 14 h 118"/>
                  <a:gd name="T14" fmla="*/ 275 w 302"/>
                  <a:gd name="T15" fmla="*/ 23 h 118"/>
                  <a:gd name="T16" fmla="*/ 275 w 302"/>
                  <a:gd name="T17" fmla="*/ 36 h 118"/>
                  <a:gd name="T18" fmla="*/ 289 w 302"/>
                  <a:gd name="T19" fmla="*/ 41 h 118"/>
                  <a:gd name="T20" fmla="*/ 289 w 302"/>
                  <a:gd name="T21" fmla="*/ 45 h 118"/>
                  <a:gd name="T22" fmla="*/ 284 w 302"/>
                  <a:gd name="T23" fmla="*/ 50 h 118"/>
                  <a:gd name="T24" fmla="*/ 289 w 302"/>
                  <a:gd name="T25" fmla="*/ 59 h 118"/>
                  <a:gd name="T26" fmla="*/ 293 w 302"/>
                  <a:gd name="T27" fmla="*/ 68 h 118"/>
                  <a:gd name="T28" fmla="*/ 293 w 302"/>
                  <a:gd name="T29" fmla="*/ 77 h 118"/>
                  <a:gd name="T30" fmla="*/ 298 w 302"/>
                  <a:gd name="T31" fmla="*/ 82 h 118"/>
                  <a:gd name="T32" fmla="*/ 302 w 302"/>
                  <a:gd name="T33" fmla="*/ 91 h 118"/>
                  <a:gd name="T34" fmla="*/ 293 w 302"/>
                  <a:gd name="T35" fmla="*/ 95 h 118"/>
                  <a:gd name="T36" fmla="*/ 289 w 302"/>
                  <a:gd name="T37" fmla="*/ 91 h 118"/>
                  <a:gd name="T38" fmla="*/ 271 w 302"/>
                  <a:gd name="T39" fmla="*/ 91 h 118"/>
                  <a:gd name="T40" fmla="*/ 262 w 302"/>
                  <a:gd name="T41" fmla="*/ 91 h 118"/>
                  <a:gd name="T42" fmla="*/ 244 w 302"/>
                  <a:gd name="T43" fmla="*/ 95 h 118"/>
                  <a:gd name="T44" fmla="*/ 212 w 302"/>
                  <a:gd name="T45" fmla="*/ 100 h 118"/>
                  <a:gd name="T46" fmla="*/ 194 w 302"/>
                  <a:gd name="T47" fmla="*/ 100 h 118"/>
                  <a:gd name="T48" fmla="*/ 180 w 302"/>
                  <a:gd name="T49" fmla="*/ 100 h 118"/>
                  <a:gd name="T50" fmla="*/ 176 w 302"/>
                  <a:gd name="T51" fmla="*/ 109 h 118"/>
                  <a:gd name="T52" fmla="*/ 167 w 302"/>
                  <a:gd name="T53" fmla="*/ 118 h 118"/>
                  <a:gd name="T54" fmla="*/ 167 w 302"/>
                  <a:gd name="T55" fmla="*/ 100 h 118"/>
                  <a:gd name="T56" fmla="*/ 153 w 302"/>
                  <a:gd name="T57" fmla="*/ 104 h 118"/>
                  <a:gd name="T58" fmla="*/ 126 w 302"/>
                  <a:gd name="T59" fmla="*/ 113 h 118"/>
                  <a:gd name="T60" fmla="*/ 104 w 302"/>
                  <a:gd name="T61" fmla="*/ 109 h 118"/>
                  <a:gd name="T62" fmla="*/ 76 w 302"/>
                  <a:gd name="T63" fmla="*/ 109 h 118"/>
                  <a:gd name="T64" fmla="*/ 58 w 302"/>
                  <a:gd name="T65" fmla="*/ 113 h 118"/>
                  <a:gd name="T66" fmla="*/ 49 w 302"/>
                  <a:gd name="T67" fmla="*/ 104 h 118"/>
                  <a:gd name="T68" fmla="*/ 31 w 302"/>
                  <a:gd name="T69" fmla="*/ 104 h 118"/>
                  <a:gd name="T70" fmla="*/ 36 w 302"/>
                  <a:gd name="T71" fmla="*/ 100 h 118"/>
                  <a:gd name="T72" fmla="*/ 22 w 302"/>
                  <a:gd name="T73" fmla="*/ 95 h 118"/>
                  <a:gd name="T74" fmla="*/ 22 w 302"/>
                  <a:gd name="T75" fmla="*/ 86 h 118"/>
                  <a:gd name="T76" fmla="*/ 13 w 302"/>
                  <a:gd name="T77" fmla="*/ 77 h 118"/>
                  <a:gd name="T78" fmla="*/ 9 w 302"/>
                  <a:gd name="T79" fmla="*/ 73 h 118"/>
                  <a:gd name="T80" fmla="*/ 13 w 302"/>
                  <a:gd name="T81" fmla="*/ 73 h 118"/>
                  <a:gd name="T82" fmla="*/ 18 w 302"/>
                  <a:gd name="T83" fmla="*/ 68 h 118"/>
                  <a:gd name="T84" fmla="*/ 18 w 302"/>
                  <a:gd name="T85" fmla="*/ 64 h 118"/>
                  <a:gd name="T86" fmla="*/ 13 w 302"/>
                  <a:gd name="T87" fmla="*/ 54 h 118"/>
                  <a:gd name="T88" fmla="*/ 4 w 302"/>
                  <a:gd name="T89" fmla="*/ 50 h 118"/>
                  <a:gd name="T90" fmla="*/ 18 w 302"/>
                  <a:gd name="T91" fmla="*/ 32 h 118"/>
                  <a:gd name="T92" fmla="*/ 31 w 302"/>
                  <a:gd name="T93" fmla="*/ 32 h 118"/>
                  <a:gd name="T94" fmla="*/ 45 w 302"/>
                  <a:gd name="T95" fmla="*/ 32 h 118"/>
                  <a:gd name="T96" fmla="*/ 58 w 302"/>
                  <a:gd name="T97" fmla="*/ 27 h 118"/>
                  <a:gd name="T98" fmla="*/ 45 w 302"/>
                  <a:gd name="T99" fmla="*/ 18 h 118"/>
                  <a:gd name="T100" fmla="*/ 95 w 302"/>
                  <a:gd name="T101" fmla="*/ 9 h 118"/>
                  <a:gd name="T102" fmla="*/ 140 w 302"/>
                  <a:gd name="T103" fmla="*/ 0 h 118"/>
                  <a:gd name="T104" fmla="*/ 22 w 302"/>
                  <a:gd name="T105" fmla="*/ 5 h 118"/>
                  <a:gd name="T106" fmla="*/ 45 w 302"/>
                  <a:gd name="T107" fmla="*/ 18 h 118"/>
                  <a:gd name="T108" fmla="*/ 27 w 302"/>
                  <a:gd name="T109" fmla="*/ 23 h 118"/>
                  <a:gd name="T110" fmla="*/ 4 w 302"/>
                  <a:gd name="T111" fmla="*/ 41 h 118"/>
                  <a:gd name="T112" fmla="*/ 9 w 302"/>
                  <a:gd name="T113" fmla="*/ 27 h 118"/>
                  <a:gd name="T114" fmla="*/ 4 w 302"/>
                  <a:gd name="T115" fmla="*/ 23 h 118"/>
                  <a:gd name="T116" fmla="*/ 9 w 302"/>
                  <a:gd name="T117" fmla="*/ 14 h 118"/>
                  <a:gd name="T118" fmla="*/ 0 w 302"/>
                  <a:gd name="T119" fmla="*/ 9 h 118"/>
                  <a:gd name="T120" fmla="*/ 9 w 302"/>
                  <a:gd name="T121"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 h="118">
                    <a:moveTo>
                      <a:pt x="140" y="5"/>
                    </a:moveTo>
                    <a:lnTo>
                      <a:pt x="140" y="5"/>
                    </a:lnTo>
                    <a:lnTo>
                      <a:pt x="140" y="5"/>
                    </a:lnTo>
                    <a:lnTo>
                      <a:pt x="140" y="5"/>
                    </a:lnTo>
                    <a:lnTo>
                      <a:pt x="140" y="9"/>
                    </a:lnTo>
                    <a:lnTo>
                      <a:pt x="144" y="9"/>
                    </a:lnTo>
                    <a:lnTo>
                      <a:pt x="149" y="9"/>
                    </a:lnTo>
                    <a:lnTo>
                      <a:pt x="153" y="9"/>
                    </a:lnTo>
                    <a:lnTo>
                      <a:pt x="153" y="9"/>
                    </a:lnTo>
                    <a:lnTo>
                      <a:pt x="153" y="14"/>
                    </a:lnTo>
                    <a:lnTo>
                      <a:pt x="158" y="14"/>
                    </a:lnTo>
                    <a:lnTo>
                      <a:pt x="158" y="14"/>
                    </a:lnTo>
                    <a:lnTo>
                      <a:pt x="162" y="14"/>
                    </a:lnTo>
                    <a:lnTo>
                      <a:pt x="162" y="14"/>
                    </a:lnTo>
                    <a:lnTo>
                      <a:pt x="162" y="14"/>
                    </a:lnTo>
                    <a:lnTo>
                      <a:pt x="167" y="14"/>
                    </a:lnTo>
                    <a:lnTo>
                      <a:pt x="167" y="14"/>
                    </a:lnTo>
                    <a:lnTo>
                      <a:pt x="171" y="18"/>
                    </a:lnTo>
                    <a:lnTo>
                      <a:pt x="176" y="18"/>
                    </a:lnTo>
                    <a:lnTo>
                      <a:pt x="180" y="18"/>
                    </a:lnTo>
                    <a:lnTo>
                      <a:pt x="185" y="18"/>
                    </a:lnTo>
                    <a:lnTo>
                      <a:pt x="189" y="23"/>
                    </a:lnTo>
                    <a:lnTo>
                      <a:pt x="194" y="23"/>
                    </a:lnTo>
                    <a:lnTo>
                      <a:pt x="198" y="18"/>
                    </a:lnTo>
                    <a:lnTo>
                      <a:pt x="207" y="18"/>
                    </a:lnTo>
                    <a:lnTo>
                      <a:pt x="212" y="18"/>
                    </a:lnTo>
                    <a:lnTo>
                      <a:pt x="216" y="23"/>
                    </a:lnTo>
                    <a:lnTo>
                      <a:pt x="216" y="18"/>
                    </a:lnTo>
                    <a:lnTo>
                      <a:pt x="216" y="23"/>
                    </a:lnTo>
                    <a:lnTo>
                      <a:pt x="221" y="23"/>
                    </a:lnTo>
                    <a:lnTo>
                      <a:pt x="226" y="18"/>
                    </a:lnTo>
                    <a:lnTo>
                      <a:pt x="230" y="18"/>
                    </a:lnTo>
                    <a:lnTo>
                      <a:pt x="230" y="14"/>
                    </a:lnTo>
                    <a:lnTo>
                      <a:pt x="230" y="14"/>
                    </a:lnTo>
                    <a:lnTo>
                      <a:pt x="235" y="14"/>
                    </a:lnTo>
                    <a:lnTo>
                      <a:pt x="239" y="9"/>
                    </a:lnTo>
                    <a:lnTo>
                      <a:pt x="239" y="9"/>
                    </a:lnTo>
                    <a:lnTo>
                      <a:pt x="239" y="9"/>
                    </a:lnTo>
                    <a:lnTo>
                      <a:pt x="244" y="9"/>
                    </a:lnTo>
                    <a:lnTo>
                      <a:pt x="244" y="9"/>
                    </a:lnTo>
                    <a:lnTo>
                      <a:pt x="244" y="9"/>
                    </a:lnTo>
                    <a:lnTo>
                      <a:pt x="248" y="9"/>
                    </a:lnTo>
                    <a:lnTo>
                      <a:pt x="248" y="9"/>
                    </a:lnTo>
                    <a:lnTo>
                      <a:pt x="248" y="9"/>
                    </a:lnTo>
                    <a:lnTo>
                      <a:pt x="253" y="9"/>
                    </a:lnTo>
                    <a:lnTo>
                      <a:pt x="253" y="9"/>
                    </a:lnTo>
                    <a:lnTo>
                      <a:pt x="253" y="9"/>
                    </a:lnTo>
                    <a:lnTo>
                      <a:pt x="253" y="9"/>
                    </a:lnTo>
                    <a:lnTo>
                      <a:pt x="253" y="9"/>
                    </a:lnTo>
                    <a:lnTo>
                      <a:pt x="253" y="9"/>
                    </a:lnTo>
                    <a:lnTo>
                      <a:pt x="257" y="9"/>
                    </a:lnTo>
                    <a:lnTo>
                      <a:pt x="257" y="9"/>
                    </a:lnTo>
                    <a:lnTo>
                      <a:pt x="257" y="9"/>
                    </a:lnTo>
                    <a:lnTo>
                      <a:pt x="257" y="9"/>
                    </a:lnTo>
                    <a:lnTo>
                      <a:pt x="262" y="9"/>
                    </a:lnTo>
                    <a:lnTo>
                      <a:pt x="262" y="14"/>
                    </a:lnTo>
                    <a:lnTo>
                      <a:pt x="262" y="14"/>
                    </a:lnTo>
                    <a:lnTo>
                      <a:pt x="266" y="14"/>
                    </a:lnTo>
                    <a:lnTo>
                      <a:pt x="262" y="14"/>
                    </a:lnTo>
                    <a:lnTo>
                      <a:pt x="266" y="14"/>
                    </a:lnTo>
                    <a:lnTo>
                      <a:pt x="266" y="14"/>
                    </a:lnTo>
                    <a:lnTo>
                      <a:pt x="266" y="14"/>
                    </a:lnTo>
                    <a:lnTo>
                      <a:pt x="266" y="14"/>
                    </a:lnTo>
                    <a:lnTo>
                      <a:pt x="266" y="14"/>
                    </a:lnTo>
                    <a:lnTo>
                      <a:pt x="271" y="18"/>
                    </a:lnTo>
                    <a:lnTo>
                      <a:pt x="271" y="18"/>
                    </a:lnTo>
                    <a:lnTo>
                      <a:pt x="271" y="18"/>
                    </a:lnTo>
                    <a:lnTo>
                      <a:pt x="271" y="18"/>
                    </a:lnTo>
                    <a:lnTo>
                      <a:pt x="271" y="18"/>
                    </a:lnTo>
                    <a:lnTo>
                      <a:pt x="271" y="18"/>
                    </a:lnTo>
                    <a:lnTo>
                      <a:pt x="271" y="18"/>
                    </a:lnTo>
                    <a:lnTo>
                      <a:pt x="275" y="23"/>
                    </a:lnTo>
                    <a:lnTo>
                      <a:pt x="275" y="23"/>
                    </a:lnTo>
                    <a:lnTo>
                      <a:pt x="275" y="27"/>
                    </a:lnTo>
                    <a:lnTo>
                      <a:pt x="275" y="27"/>
                    </a:lnTo>
                    <a:lnTo>
                      <a:pt x="275" y="27"/>
                    </a:lnTo>
                    <a:lnTo>
                      <a:pt x="275" y="27"/>
                    </a:lnTo>
                    <a:lnTo>
                      <a:pt x="275" y="32"/>
                    </a:lnTo>
                    <a:lnTo>
                      <a:pt x="275" y="32"/>
                    </a:lnTo>
                    <a:lnTo>
                      <a:pt x="275" y="32"/>
                    </a:lnTo>
                    <a:lnTo>
                      <a:pt x="275" y="36"/>
                    </a:lnTo>
                    <a:lnTo>
                      <a:pt x="275" y="36"/>
                    </a:lnTo>
                    <a:lnTo>
                      <a:pt x="275" y="36"/>
                    </a:lnTo>
                    <a:lnTo>
                      <a:pt x="280" y="36"/>
                    </a:lnTo>
                    <a:lnTo>
                      <a:pt x="280" y="36"/>
                    </a:lnTo>
                    <a:lnTo>
                      <a:pt x="280" y="36"/>
                    </a:lnTo>
                    <a:lnTo>
                      <a:pt x="284" y="36"/>
                    </a:lnTo>
                    <a:lnTo>
                      <a:pt x="284" y="36"/>
                    </a:lnTo>
                    <a:lnTo>
                      <a:pt x="289" y="36"/>
                    </a:lnTo>
                    <a:lnTo>
                      <a:pt x="289" y="41"/>
                    </a:lnTo>
                    <a:lnTo>
                      <a:pt x="293" y="41"/>
                    </a:lnTo>
                    <a:lnTo>
                      <a:pt x="293" y="41"/>
                    </a:lnTo>
                    <a:lnTo>
                      <a:pt x="293" y="45"/>
                    </a:lnTo>
                    <a:lnTo>
                      <a:pt x="293" y="45"/>
                    </a:lnTo>
                    <a:lnTo>
                      <a:pt x="293" y="45"/>
                    </a:lnTo>
                    <a:lnTo>
                      <a:pt x="293" y="45"/>
                    </a:lnTo>
                    <a:lnTo>
                      <a:pt x="293" y="41"/>
                    </a:lnTo>
                    <a:lnTo>
                      <a:pt x="289" y="41"/>
                    </a:lnTo>
                    <a:lnTo>
                      <a:pt x="289" y="45"/>
                    </a:lnTo>
                    <a:lnTo>
                      <a:pt x="289" y="50"/>
                    </a:lnTo>
                    <a:lnTo>
                      <a:pt x="289" y="50"/>
                    </a:lnTo>
                    <a:lnTo>
                      <a:pt x="289" y="50"/>
                    </a:lnTo>
                    <a:lnTo>
                      <a:pt x="284" y="50"/>
                    </a:lnTo>
                    <a:lnTo>
                      <a:pt x="284" y="50"/>
                    </a:lnTo>
                    <a:lnTo>
                      <a:pt x="284" y="50"/>
                    </a:lnTo>
                    <a:lnTo>
                      <a:pt x="284" y="50"/>
                    </a:lnTo>
                    <a:lnTo>
                      <a:pt x="284" y="50"/>
                    </a:lnTo>
                    <a:lnTo>
                      <a:pt x="284" y="50"/>
                    </a:lnTo>
                    <a:lnTo>
                      <a:pt x="284" y="54"/>
                    </a:lnTo>
                    <a:lnTo>
                      <a:pt x="284" y="54"/>
                    </a:lnTo>
                    <a:lnTo>
                      <a:pt x="289" y="54"/>
                    </a:lnTo>
                    <a:lnTo>
                      <a:pt x="289" y="54"/>
                    </a:lnTo>
                    <a:lnTo>
                      <a:pt x="289" y="54"/>
                    </a:lnTo>
                    <a:lnTo>
                      <a:pt x="289" y="54"/>
                    </a:lnTo>
                    <a:lnTo>
                      <a:pt x="289" y="54"/>
                    </a:lnTo>
                    <a:lnTo>
                      <a:pt x="289" y="59"/>
                    </a:lnTo>
                    <a:lnTo>
                      <a:pt x="289" y="59"/>
                    </a:lnTo>
                    <a:lnTo>
                      <a:pt x="289" y="59"/>
                    </a:lnTo>
                    <a:lnTo>
                      <a:pt x="289" y="64"/>
                    </a:lnTo>
                    <a:lnTo>
                      <a:pt x="289" y="64"/>
                    </a:lnTo>
                    <a:lnTo>
                      <a:pt x="289" y="64"/>
                    </a:lnTo>
                    <a:lnTo>
                      <a:pt x="289" y="68"/>
                    </a:lnTo>
                    <a:lnTo>
                      <a:pt x="289" y="68"/>
                    </a:lnTo>
                    <a:lnTo>
                      <a:pt x="293" y="68"/>
                    </a:lnTo>
                    <a:lnTo>
                      <a:pt x="293" y="68"/>
                    </a:lnTo>
                    <a:lnTo>
                      <a:pt x="293" y="68"/>
                    </a:lnTo>
                    <a:lnTo>
                      <a:pt x="293" y="68"/>
                    </a:lnTo>
                    <a:lnTo>
                      <a:pt x="293" y="68"/>
                    </a:lnTo>
                    <a:lnTo>
                      <a:pt x="293" y="73"/>
                    </a:lnTo>
                    <a:lnTo>
                      <a:pt x="293" y="73"/>
                    </a:lnTo>
                    <a:lnTo>
                      <a:pt x="293" y="73"/>
                    </a:lnTo>
                    <a:lnTo>
                      <a:pt x="293" y="73"/>
                    </a:lnTo>
                    <a:lnTo>
                      <a:pt x="293" y="73"/>
                    </a:lnTo>
                    <a:lnTo>
                      <a:pt x="293" y="77"/>
                    </a:lnTo>
                    <a:lnTo>
                      <a:pt x="293" y="77"/>
                    </a:lnTo>
                    <a:lnTo>
                      <a:pt x="293" y="77"/>
                    </a:lnTo>
                    <a:lnTo>
                      <a:pt x="293" y="77"/>
                    </a:lnTo>
                    <a:lnTo>
                      <a:pt x="293" y="77"/>
                    </a:lnTo>
                    <a:lnTo>
                      <a:pt x="298" y="82"/>
                    </a:lnTo>
                    <a:lnTo>
                      <a:pt x="298" y="82"/>
                    </a:lnTo>
                    <a:lnTo>
                      <a:pt x="298" y="82"/>
                    </a:lnTo>
                    <a:lnTo>
                      <a:pt x="298" y="82"/>
                    </a:lnTo>
                    <a:lnTo>
                      <a:pt x="298" y="82"/>
                    </a:lnTo>
                    <a:lnTo>
                      <a:pt x="298" y="82"/>
                    </a:lnTo>
                    <a:lnTo>
                      <a:pt x="298" y="86"/>
                    </a:lnTo>
                    <a:lnTo>
                      <a:pt x="298" y="86"/>
                    </a:lnTo>
                    <a:lnTo>
                      <a:pt x="298" y="86"/>
                    </a:lnTo>
                    <a:lnTo>
                      <a:pt x="302" y="86"/>
                    </a:lnTo>
                    <a:lnTo>
                      <a:pt x="302" y="91"/>
                    </a:lnTo>
                    <a:lnTo>
                      <a:pt x="302" y="91"/>
                    </a:lnTo>
                    <a:lnTo>
                      <a:pt x="302" y="91"/>
                    </a:lnTo>
                    <a:lnTo>
                      <a:pt x="302" y="91"/>
                    </a:lnTo>
                    <a:lnTo>
                      <a:pt x="302" y="91"/>
                    </a:lnTo>
                    <a:lnTo>
                      <a:pt x="302" y="91"/>
                    </a:lnTo>
                    <a:lnTo>
                      <a:pt x="302" y="91"/>
                    </a:lnTo>
                    <a:lnTo>
                      <a:pt x="298" y="91"/>
                    </a:lnTo>
                    <a:lnTo>
                      <a:pt x="298" y="91"/>
                    </a:lnTo>
                    <a:lnTo>
                      <a:pt x="298" y="91"/>
                    </a:lnTo>
                    <a:lnTo>
                      <a:pt x="298" y="95"/>
                    </a:lnTo>
                    <a:lnTo>
                      <a:pt x="293" y="95"/>
                    </a:lnTo>
                    <a:lnTo>
                      <a:pt x="293" y="95"/>
                    </a:lnTo>
                    <a:lnTo>
                      <a:pt x="293" y="95"/>
                    </a:lnTo>
                    <a:lnTo>
                      <a:pt x="293" y="95"/>
                    </a:lnTo>
                    <a:lnTo>
                      <a:pt x="293" y="95"/>
                    </a:lnTo>
                    <a:lnTo>
                      <a:pt x="293" y="91"/>
                    </a:lnTo>
                    <a:lnTo>
                      <a:pt x="293" y="91"/>
                    </a:lnTo>
                    <a:lnTo>
                      <a:pt x="293" y="91"/>
                    </a:lnTo>
                    <a:lnTo>
                      <a:pt x="293" y="91"/>
                    </a:lnTo>
                    <a:lnTo>
                      <a:pt x="289" y="91"/>
                    </a:lnTo>
                    <a:lnTo>
                      <a:pt x="289" y="86"/>
                    </a:lnTo>
                    <a:lnTo>
                      <a:pt x="289" y="91"/>
                    </a:lnTo>
                    <a:lnTo>
                      <a:pt x="289" y="91"/>
                    </a:lnTo>
                    <a:lnTo>
                      <a:pt x="284" y="91"/>
                    </a:lnTo>
                    <a:lnTo>
                      <a:pt x="284" y="91"/>
                    </a:lnTo>
                    <a:lnTo>
                      <a:pt x="284" y="91"/>
                    </a:lnTo>
                    <a:lnTo>
                      <a:pt x="280" y="91"/>
                    </a:lnTo>
                    <a:lnTo>
                      <a:pt x="280" y="91"/>
                    </a:lnTo>
                    <a:lnTo>
                      <a:pt x="275" y="86"/>
                    </a:lnTo>
                    <a:lnTo>
                      <a:pt x="275" y="86"/>
                    </a:lnTo>
                    <a:lnTo>
                      <a:pt x="271" y="91"/>
                    </a:lnTo>
                    <a:lnTo>
                      <a:pt x="271" y="86"/>
                    </a:lnTo>
                    <a:lnTo>
                      <a:pt x="271" y="86"/>
                    </a:lnTo>
                    <a:lnTo>
                      <a:pt x="271" y="86"/>
                    </a:lnTo>
                    <a:lnTo>
                      <a:pt x="266" y="91"/>
                    </a:lnTo>
                    <a:lnTo>
                      <a:pt x="266" y="91"/>
                    </a:lnTo>
                    <a:lnTo>
                      <a:pt x="266" y="91"/>
                    </a:lnTo>
                    <a:lnTo>
                      <a:pt x="262" y="91"/>
                    </a:lnTo>
                    <a:lnTo>
                      <a:pt x="262" y="91"/>
                    </a:lnTo>
                    <a:lnTo>
                      <a:pt x="262" y="91"/>
                    </a:lnTo>
                    <a:lnTo>
                      <a:pt x="262" y="91"/>
                    </a:lnTo>
                    <a:lnTo>
                      <a:pt x="262" y="91"/>
                    </a:lnTo>
                    <a:lnTo>
                      <a:pt x="257" y="91"/>
                    </a:lnTo>
                    <a:lnTo>
                      <a:pt x="257" y="91"/>
                    </a:lnTo>
                    <a:lnTo>
                      <a:pt x="253" y="91"/>
                    </a:lnTo>
                    <a:lnTo>
                      <a:pt x="253" y="95"/>
                    </a:lnTo>
                    <a:lnTo>
                      <a:pt x="248" y="95"/>
                    </a:lnTo>
                    <a:lnTo>
                      <a:pt x="248" y="95"/>
                    </a:lnTo>
                    <a:lnTo>
                      <a:pt x="244" y="95"/>
                    </a:lnTo>
                    <a:lnTo>
                      <a:pt x="244" y="95"/>
                    </a:lnTo>
                    <a:lnTo>
                      <a:pt x="239" y="95"/>
                    </a:lnTo>
                    <a:lnTo>
                      <a:pt x="239" y="95"/>
                    </a:lnTo>
                    <a:lnTo>
                      <a:pt x="235" y="95"/>
                    </a:lnTo>
                    <a:lnTo>
                      <a:pt x="226" y="100"/>
                    </a:lnTo>
                    <a:lnTo>
                      <a:pt x="221" y="100"/>
                    </a:lnTo>
                    <a:lnTo>
                      <a:pt x="221" y="100"/>
                    </a:lnTo>
                    <a:lnTo>
                      <a:pt x="216" y="100"/>
                    </a:lnTo>
                    <a:lnTo>
                      <a:pt x="212" y="100"/>
                    </a:lnTo>
                    <a:lnTo>
                      <a:pt x="212" y="100"/>
                    </a:lnTo>
                    <a:lnTo>
                      <a:pt x="207" y="100"/>
                    </a:lnTo>
                    <a:lnTo>
                      <a:pt x="207" y="100"/>
                    </a:lnTo>
                    <a:lnTo>
                      <a:pt x="203" y="100"/>
                    </a:lnTo>
                    <a:lnTo>
                      <a:pt x="203" y="100"/>
                    </a:lnTo>
                    <a:lnTo>
                      <a:pt x="203" y="100"/>
                    </a:lnTo>
                    <a:lnTo>
                      <a:pt x="198" y="100"/>
                    </a:lnTo>
                    <a:lnTo>
                      <a:pt x="198" y="100"/>
                    </a:lnTo>
                    <a:lnTo>
                      <a:pt x="194" y="100"/>
                    </a:lnTo>
                    <a:lnTo>
                      <a:pt x="194" y="100"/>
                    </a:lnTo>
                    <a:lnTo>
                      <a:pt x="189" y="100"/>
                    </a:lnTo>
                    <a:lnTo>
                      <a:pt x="189" y="100"/>
                    </a:lnTo>
                    <a:lnTo>
                      <a:pt x="185" y="104"/>
                    </a:lnTo>
                    <a:lnTo>
                      <a:pt x="185" y="104"/>
                    </a:lnTo>
                    <a:lnTo>
                      <a:pt x="185" y="104"/>
                    </a:lnTo>
                    <a:lnTo>
                      <a:pt x="180" y="104"/>
                    </a:lnTo>
                    <a:lnTo>
                      <a:pt x="180" y="100"/>
                    </a:lnTo>
                    <a:lnTo>
                      <a:pt x="180" y="100"/>
                    </a:lnTo>
                    <a:lnTo>
                      <a:pt x="176" y="100"/>
                    </a:lnTo>
                    <a:lnTo>
                      <a:pt x="176" y="100"/>
                    </a:lnTo>
                    <a:lnTo>
                      <a:pt x="176" y="100"/>
                    </a:lnTo>
                    <a:lnTo>
                      <a:pt x="171" y="100"/>
                    </a:lnTo>
                    <a:lnTo>
                      <a:pt x="171" y="104"/>
                    </a:lnTo>
                    <a:lnTo>
                      <a:pt x="171" y="104"/>
                    </a:lnTo>
                    <a:lnTo>
                      <a:pt x="176" y="109"/>
                    </a:lnTo>
                    <a:lnTo>
                      <a:pt x="176" y="109"/>
                    </a:lnTo>
                    <a:lnTo>
                      <a:pt x="176" y="109"/>
                    </a:lnTo>
                    <a:lnTo>
                      <a:pt x="171" y="109"/>
                    </a:lnTo>
                    <a:lnTo>
                      <a:pt x="171" y="113"/>
                    </a:lnTo>
                    <a:lnTo>
                      <a:pt x="171" y="113"/>
                    </a:lnTo>
                    <a:lnTo>
                      <a:pt x="171" y="113"/>
                    </a:lnTo>
                    <a:lnTo>
                      <a:pt x="171" y="113"/>
                    </a:lnTo>
                    <a:lnTo>
                      <a:pt x="167" y="118"/>
                    </a:lnTo>
                    <a:lnTo>
                      <a:pt x="167" y="118"/>
                    </a:lnTo>
                    <a:lnTo>
                      <a:pt x="167" y="118"/>
                    </a:lnTo>
                    <a:lnTo>
                      <a:pt x="167" y="118"/>
                    </a:lnTo>
                    <a:lnTo>
                      <a:pt x="162" y="118"/>
                    </a:lnTo>
                    <a:lnTo>
                      <a:pt x="167" y="113"/>
                    </a:lnTo>
                    <a:lnTo>
                      <a:pt x="162" y="113"/>
                    </a:lnTo>
                    <a:lnTo>
                      <a:pt x="162" y="109"/>
                    </a:lnTo>
                    <a:lnTo>
                      <a:pt x="162" y="109"/>
                    </a:lnTo>
                    <a:lnTo>
                      <a:pt x="167" y="104"/>
                    </a:lnTo>
                    <a:lnTo>
                      <a:pt x="167" y="104"/>
                    </a:lnTo>
                    <a:lnTo>
                      <a:pt x="167" y="100"/>
                    </a:lnTo>
                    <a:lnTo>
                      <a:pt x="167" y="100"/>
                    </a:lnTo>
                    <a:lnTo>
                      <a:pt x="167" y="100"/>
                    </a:lnTo>
                    <a:lnTo>
                      <a:pt x="162" y="100"/>
                    </a:lnTo>
                    <a:lnTo>
                      <a:pt x="162" y="100"/>
                    </a:lnTo>
                    <a:lnTo>
                      <a:pt x="162" y="100"/>
                    </a:lnTo>
                    <a:lnTo>
                      <a:pt x="158" y="100"/>
                    </a:lnTo>
                    <a:lnTo>
                      <a:pt x="158" y="100"/>
                    </a:lnTo>
                    <a:lnTo>
                      <a:pt x="158" y="104"/>
                    </a:lnTo>
                    <a:lnTo>
                      <a:pt x="158" y="104"/>
                    </a:lnTo>
                    <a:lnTo>
                      <a:pt x="153" y="104"/>
                    </a:lnTo>
                    <a:lnTo>
                      <a:pt x="149" y="104"/>
                    </a:lnTo>
                    <a:lnTo>
                      <a:pt x="149" y="100"/>
                    </a:lnTo>
                    <a:lnTo>
                      <a:pt x="144" y="100"/>
                    </a:lnTo>
                    <a:lnTo>
                      <a:pt x="144" y="100"/>
                    </a:lnTo>
                    <a:lnTo>
                      <a:pt x="140" y="100"/>
                    </a:lnTo>
                    <a:lnTo>
                      <a:pt x="135" y="104"/>
                    </a:lnTo>
                    <a:lnTo>
                      <a:pt x="135" y="109"/>
                    </a:lnTo>
                    <a:lnTo>
                      <a:pt x="131" y="109"/>
                    </a:lnTo>
                    <a:lnTo>
                      <a:pt x="126" y="113"/>
                    </a:lnTo>
                    <a:lnTo>
                      <a:pt x="126" y="113"/>
                    </a:lnTo>
                    <a:lnTo>
                      <a:pt x="126" y="113"/>
                    </a:lnTo>
                    <a:lnTo>
                      <a:pt x="117" y="113"/>
                    </a:lnTo>
                    <a:lnTo>
                      <a:pt x="117" y="113"/>
                    </a:lnTo>
                    <a:lnTo>
                      <a:pt x="113" y="113"/>
                    </a:lnTo>
                    <a:lnTo>
                      <a:pt x="108" y="113"/>
                    </a:lnTo>
                    <a:lnTo>
                      <a:pt x="108" y="113"/>
                    </a:lnTo>
                    <a:lnTo>
                      <a:pt x="104" y="109"/>
                    </a:lnTo>
                    <a:lnTo>
                      <a:pt x="104" y="109"/>
                    </a:lnTo>
                    <a:lnTo>
                      <a:pt x="99" y="104"/>
                    </a:lnTo>
                    <a:lnTo>
                      <a:pt x="95" y="104"/>
                    </a:lnTo>
                    <a:lnTo>
                      <a:pt x="90" y="100"/>
                    </a:lnTo>
                    <a:lnTo>
                      <a:pt x="85" y="100"/>
                    </a:lnTo>
                    <a:lnTo>
                      <a:pt x="81" y="100"/>
                    </a:lnTo>
                    <a:lnTo>
                      <a:pt x="76" y="100"/>
                    </a:lnTo>
                    <a:lnTo>
                      <a:pt x="76" y="100"/>
                    </a:lnTo>
                    <a:lnTo>
                      <a:pt x="76" y="104"/>
                    </a:lnTo>
                    <a:lnTo>
                      <a:pt x="76" y="109"/>
                    </a:lnTo>
                    <a:lnTo>
                      <a:pt x="76" y="109"/>
                    </a:lnTo>
                    <a:lnTo>
                      <a:pt x="76" y="109"/>
                    </a:lnTo>
                    <a:lnTo>
                      <a:pt x="76" y="113"/>
                    </a:lnTo>
                    <a:lnTo>
                      <a:pt x="72" y="109"/>
                    </a:lnTo>
                    <a:lnTo>
                      <a:pt x="72" y="109"/>
                    </a:lnTo>
                    <a:lnTo>
                      <a:pt x="72" y="113"/>
                    </a:lnTo>
                    <a:lnTo>
                      <a:pt x="67" y="113"/>
                    </a:lnTo>
                    <a:lnTo>
                      <a:pt x="63" y="113"/>
                    </a:lnTo>
                    <a:lnTo>
                      <a:pt x="58" y="113"/>
                    </a:lnTo>
                    <a:lnTo>
                      <a:pt x="58" y="109"/>
                    </a:lnTo>
                    <a:lnTo>
                      <a:pt x="54" y="109"/>
                    </a:lnTo>
                    <a:lnTo>
                      <a:pt x="54" y="104"/>
                    </a:lnTo>
                    <a:lnTo>
                      <a:pt x="54" y="104"/>
                    </a:lnTo>
                    <a:lnTo>
                      <a:pt x="54" y="104"/>
                    </a:lnTo>
                    <a:lnTo>
                      <a:pt x="54" y="104"/>
                    </a:lnTo>
                    <a:lnTo>
                      <a:pt x="49" y="104"/>
                    </a:lnTo>
                    <a:lnTo>
                      <a:pt x="49" y="104"/>
                    </a:lnTo>
                    <a:lnTo>
                      <a:pt x="49" y="104"/>
                    </a:lnTo>
                    <a:lnTo>
                      <a:pt x="49" y="104"/>
                    </a:lnTo>
                    <a:lnTo>
                      <a:pt x="45" y="100"/>
                    </a:lnTo>
                    <a:lnTo>
                      <a:pt x="40" y="100"/>
                    </a:lnTo>
                    <a:lnTo>
                      <a:pt x="40" y="104"/>
                    </a:lnTo>
                    <a:lnTo>
                      <a:pt x="36" y="104"/>
                    </a:lnTo>
                    <a:lnTo>
                      <a:pt x="36" y="104"/>
                    </a:lnTo>
                    <a:lnTo>
                      <a:pt x="36" y="104"/>
                    </a:lnTo>
                    <a:lnTo>
                      <a:pt x="36" y="104"/>
                    </a:lnTo>
                    <a:lnTo>
                      <a:pt x="31" y="104"/>
                    </a:lnTo>
                    <a:lnTo>
                      <a:pt x="31" y="104"/>
                    </a:lnTo>
                    <a:lnTo>
                      <a:pt x="27" y="104"/>
                    </a:lnTo>
                    <a:lnTo>
                      <a:pt x="27" y="104"/>
                    </a:lnTo>
                    <a:lnTo>
                      <a:pt x="27" y="104"/>
                    </a:lnTo>
                    <a:lnTo>
                      <a:pt x="27" y="104"/>
                    </a:lnTo>
                    <a:lnTo>
                      <a:pt x="31" y="100"/>
                    </a:lnTo>
                    <a:lnTo>
                      <a:pt x="36" y="100"/>
                    </a:lnTo>
                    <a:lnTo>
                      <a:pt x="36" y="100"/>
                    </a:lnTo>
                    <a:lnTo>
                      <a:pt x="36" y="100"/>
                    </a:lnTo>
                    <a:lnTo>
                      <a:pt x="40" y="100"/>
                    </a:lnTo>
                    <a:lnTo>
                      <a:pt x="40" y="95"/>
                    </a:lnTo>
                    <a:lnTo>
                      <a:pt x="36" y="95"/>
                    </a:lnTo>
                    <a:lnTo>
                      <a:pt x="31" y="100"/>
                    </a:lnTo>
                    <a:lnTo>
                      <a:pt x="27" y="95"/>
                    </a:lnTo>
                    <a:lnTo>
                      <a:pt x="27" y="100"/>
                    </a:lnTo>
                    <a:lnTo>
                      <a:pt x="22" y="100"/>
                    </a:lnTo>
                    <a:lnTo>
                      <a:pt x="22" y="95"/>
                    </a:lnTo>
                    <a:lnTo>
                      <a:pt x="22" y="95"/>
                    </a:lnTo>
                    <a:lnTo>
                      <a:pt x="27" y="95"/>
                    </a:lnTo>
                    <a:lnTo>
                      <a:pt x="27" y="95"/>
                    </a:lnTo>
                    <a:lnTo>
                      <a:pt x="27" y="95"/>
                    </a:lnTo>
                    <a:lnTo>
                      <a:pt x="27" y="91"/>
                    </a:lnTo>
                    <a:lnTo>
                      <a:pt x="27" y="91"/>
                    </a:lnTo>
                    <a:lnTo>
                      <a:pt x="22" y="91"/>
                    </a:lnTo>
                    <a:lnTo>
                      <a:pt x="22" y="91"/>
                    </a:lnTo>
                    <a:lnTo>
                      <a:pt x="22" y="91"/>
                    </a:lnTo>
                    <a:lnTo>
                      <a:pt x="22" y="86"/>
                    </a:lnTo>
                    <a:lnTo>
                      <a:pt x="18" y="86"/>
                    </a:lnTo>
                    <a:lnTo>
                      <a:pt x="18" y="86"/>
                    </a:lnTo>
                    <a:lnTo>
                      <a:pt x="22" y="86"/>
                    </a:lnTo>
                    <a:lnTo>
                      <a:pt x="22" y="82"/>
                    </a:lnTo>
                    <a:lnTo>
                      <a:pt x="22" y="77"/>
                    </a:lnTo>
                    <a:lnTo>
                      <a:pt x="22" y="77"/>
                    </a:lnTo>
                    <a:lnTo>
                      <a:pt x="18" y="77"/>
                    </a:lnTo>
                    <a:lnTo>
                      <a:pt x="18" y="77"/>
                    </a:lnTo>
                    <a:lnTo>
                      <a:pt x="13" y="77"/>
                    </a:lnTo>
                    <a:lnTo>
                      <a:pt x="13" y="77"/>
                    </a:lnTo>
                    <a:lnTo>
                      <a:pt x="13" y="77"/>
                    </a:lnTo>
                    <a:lnTo>
                      <a:pt x="13" y="77"/>
                    </a:lnTo>
                    <a:lnTo>
                      <a:pt x="9" y="77"/>
                    </a:lnTo>
                    <a:lnTo>
                      <a:pt x="9" y="77"/>
                    </a:lnTo>
                    <a:lnTo>
                      <a:pt x="9" y="73"/>
                    </a:lnTo>
                    <a:lnTo>
                      <a:pt x="9" y="73"/>
                    </a:lnTo>
                    <a:lnTo>
                      <a:pt x="9" y="73"/>
                    </a:lnTo>
                    <a:lnTo>
                      <a:pt x="9" y="73"/>
                    </a:lnTo>
                    <a:lnTo>
                      <a:pt x="9" y="73"/>
                    </a:lnTo>
                    <a:lnTo>
                      <a:pt x="9" y="68"/>
                    </a:lnTo>
                    <a:lnTo>
                      <a:pt x="9" y="68"/>
                    </a:lnTo>
                    <a:lnTo>
                      <a:pt x="9" y="68"/>
                    </a:lnTo>
                    <a:lnTo>
                      <a:pt x="9" y="68"/>
                    </a:lnTo>
                    <a:lnTo>
                      <a:pt x="9" y="68"/>
                    </a:lnTo>
                    <a:lnTo>
                      <a:pt x="13" y="68"/>
                    </a:lnTo>
                    <a:lnTo>
                      <a:pt x="13" y="73"/>
                    </a:lnTo>
                    <a:lnTo>
                      <a:pt x="13" y="73"/>
                    </a:lnTo>
                    <a:lnTo>
                      <a:pt x="13" y="73"/>
                    </a:lnTo>
                    <a:lnTo>
                      <a:pt x="13" y="73"/>
                    </a:lnTo>
                    <a:lnTo>
                      <a:pt x="13" y="73"/>
                    </a:lnTo>
                    <a:lnTo>
                      <a:pt x="13" y="73"/>
                    </a:lnTo>
                    <a:lnTo>
                      <a:pt x="18" y="73"/>
                    </a:lnTo>
                    <a:lnTo>
                      <a:pt x="18" y="73"/>
                    </a:lnTo>
                    <a:lnTo>
                      <a:pt x="18" y="73"/>
                    </a:lnTo>
                    <a:lnTo>
                      <a:pt x="18" y="73"/>
                    </a:lnTo>
                    <a:lnTo>
                      <a:pt x="18" y="68"/>
                    </a:lnTo>
                    <a:lnTo>
                      <a:pt x="13" y="68"/>
                    </a:lnTo>
                    <a:lnTo>
                      <a:pt x="13" y="68"/>
                    </a:lnTo>
                    <a:lnTo>
                      <a:pt x="13" y="68"/>
                    </a:lnTo>
                    <a:lnTo>
                      <a:pt x="13" y="64"/>
                    </a:lnTo>
                    <a:lnTo>
                      <a:pt x="13" y="64"/>
                    </a:lnTo>
                    <a:lnTo>
                      <a:pt x="18" y="64"/>
                    </a:lnTo>
                    <a:lnTo>
                      <a:pt x="18" y="64"/>
                    </a:lnTo>
                    <a:lnTo>
                      <a:pt x="18" y="64"/>
                    </a:lnTo>
                    <a:lnTo>
                      <a:pt x="18" y="64"/>
                    </a:lnTo>
                    <a:lnTo>
                      <a:pt x="13" y="64"/>
                    </a:lnTo>
                    <a:lnTo>
                      <a:pt x="13" y="59"/>
                    </a:lnTo>
                    <a:lnTo>
                      <a:pt x="13" y="59"/>
                    </a:lnTo>
                    <a:lnTo>
                      <a:pt x="13" y="59"/>
                    </a:lnTo>
                    <a:lnTo>
                      <a:pt x="13" y="59"/>
                    </a:lnTo>
                    <a:lnTo>
                      <a:pt x="13" y="54"/>
                    </a:lnTo>
                    <a:lnTo>
                      <a:pt x="13" y="54"/>
                    </a:lnTo>
                    <a:lnTo>
                      <a:pt x="13" y="54"/>
                    </a:lnTo>
                    <a:lnTo>
                      <a:pt x="13" y="54"/>
                    </a:lnTo>
                    <a:lnTo>
                      <a:pt x="13" y="50"/>
                    </a:lnTo>
                    <a:lnTo>
                      <a:pt x="13" y="50"/>
                    </a:lnTo>
                    <a:lnTo>
                      <a:pt x="13" y="50"/>
                    </a:lnTo>
                    <a:lnTo>
                      <a:pt x="9" y="50"/>
                    </a:lnTo>
                    <a:lnTo>
                      <a:pt x="4" y="50"/>
                    </a:lnTo>
                    <a:lnTo>
                      <a:pt x="4" y="50"/>
                    </a:lnTo>
                    <a:lnTo>
                      <a:pt x="0" y="50"/>
                    </a:lnTo>
                    <a:lnTo>
                      <a:pt x="0" y="50"/>
                    </a:lnTo>
                    <a:lnTo>
                      <a:pt x="4" y="50"/>
                    </a:lnTo>
                    <a:lnTo>
                      <a:pt x="4" y="45"/>
                    </a:lnTo>
                    <a:lnTo>
                      <a:pt x="4" y="41"/>
                    </a:lnTo>
                    <a:lnTo>
                      <a:pt x="4" y="41"/>
                    </a:lnTo>
                    <a:lnTo>
                      <a:pt x="9" y="36"/>
                    </a:lnTo>
                    <a:lnTo>
                      <a:pt x="9" y="32"/>
                    </a:lnTo>
                    <a:lnTo>
                      <a:pt x="13" y="32"/>
                    </a:lnTo>
                    <a:lnTo>
                      <a:pt x="18" y="32"/>
                    </a:lnTo>
                    <a:lnTo>
                      <a:pt x="18" y="32"/>
                    </a:lnTo>
                    <a:lnTo>
                      <a:pt x="18" y="32"/>
                    </a:lnTo>
                    <a:lnTo>
                      <a:pt x="18" y="36"/>
                    </a:lnTo>
                    <a:lnTo>
                      <a:pt x="22" y="36"/>
                    </a:lnTo>
                    <a:lnTo>
                      <a:pt x="27" y="36"/>
                    </a:lnTo>
                    <a:lnTo>
                      <a:pt x="27" y="36"/>
                    </a:lnTo>
                    <a:lnTo>
                      <a:pt x="27" y="32"/>
                    </a:lnTo>
                    <a:lnTo>
                      <a:pt x="27" y="32"/>
                    </a:lnTo>
                    <a:lnTo>
                      <a:pt x="27" y="32"/>
                    </a:lnTo>
                    <a:lnTo>
                      <a:pt x="27" y="32"/>
                    </a:lnTo>
                    <a:lnTo>
                      <a:pt x="31" y="32"/>
                    </a:lnTo>
                    <a:lnTo>
                      <a:pt x="31" y="32"/>
                    </a:lnTo>
                    <a:lnTo>
                      <a:pt x="31" y="32"/>
                    </a:lnTo>
                    <a:lnTo>
                      <a:pt x="31" y="32"/>
                    </a:lnTo>
                    <a:lnTo>
                      <a:pt x="31" y="36"/>
                    </a:lnTo>
                    <a:lnTo>
                      <a:pt x="36" y="32"/>
                    </a:lnTo>
                    <a:lnTo>
                      <a:pt x="40" y="32"/>
                    </a:lnTo>
                    <a:lnTo>
                      <a:pt x="40" y="32"/>
                    </a:lnTo>
                    <a:lnTo>
                      <a:pt x="45" y="32"/>
                    </a:lnTo>
                    <a:lnTo>
                      <a:pt x="45" y="32"/>
                    </a:lnTo>
                    <a:lnTo>
                      <a:pt x="45" y="32"/>
                    </a:lnTo>
                    <a:lnTo>
                      <a:pt x="45" y="32"/>
                    </a:lnTo>
                    <a:lnTo>
                      <a:pt x="45" y="32"/>
                    </a:lnTo>
                    <a:lnTo>
                      <a:pt x="40" y="32"/>
                    </a:lnTo>
                    <a:lnTo>
                      <a:pt x="45" y="27"/>
                    </a:lnTo>
                    <a:lnTo>
                      <a:pt x="45" y="27"/>
                    </a:lnTo>
                    <a:lnTo>
                      <a:pt x="54" y="27"/>
                    </a:lnTo>
                    <a:lnTo>
                      <a:pt x="58" y="27"/>
                    </a:lnTo>
                    <a:lnTo>
                      <a:pt x="58" y="27"/>
                    </a:lnTo>
                    <a:lnTo>
                      <a:pt x="58" y="27"/>
                    </a:lnTo>
                    <a:lnTo>
                      <a:pt x="49" y="27"/>
                    </a:lnTo>
                    <a:lnTo>
                      <a:pt x="49" y="23"/>
                    </a:lnTo>
                    <a:lnTo>
                      <a:pt x="45" y="23"/>
                    </a:lnTo>
                    <a:lnTo>
                      <a:pt x="45" y="23"/>
                    </a:lnTo>
                    <a:lnTo>
                      <a:pt x="45" y="23"/>
                    </a:lnTo>
                    <a:lnTo>
                      <a:pt x="45" y="18"/>
                    </a:lnTo>
                    <a:lnTo>
                      <a:pt x="45" y="18"/>
                    </a:lnTo>
                    <a:lnTo>
                      <a:pt x="45" y="18"/>
                    </a:lnTo>
                    <a:lnTo>
                      <a:pt x="49" y="18"/>
                    </a:lnTo>
                    <a:lnTo>
                      <a:pt x="58" y="18"/>
                    </a:lnTo>
                    <a:lnTo>
                      <a:pt x="67" y="18"/>
                    </a:lnTo>
                    <a:lnTo>
                      <a:pt x="72" y="18"/>
                    </a:lnTo>
                    <a:lnTo>
                      <a:pt x="81" y="18"/>
                    </a:lnTo>
                    <a:lnTo>
                      <a:pt x="81" y="18"/>
                    </a:lnTo>
                    <a:lnTo>
                      <a:pt x="81" y="14"/>
                    </a:lnTo>
                    <a:lnTo>
                      <a:pt x="90" y="9"/>
                    </a:lnTo>
                    <a:lnTo>
                      <a:pt x="95" y="9"/>
                    </a:lnTo>
                    <a:lnTo>
                      <a:pt x="99" y="5"/>
                    </a:lnTo>
                    <a:lnTo>
                      <a:pt x="104" y="5"/>
                    </a:lnTo>
                    <a:lnTo>
                      <a:pt x="108" y="5"/>
                    </a:lnTo>
                    <a:lnTo>
                      <a:pt x="113" y="0"/>
                    </a:lnTo>
                    <a:lnTo>
                      <a:pt x="122" y="5"/>
                    </a:lnTo>
                    <a:lnTo>
                      <a:pt x="131" y="5"/>
                    </a:lnTo>
                    <a:lnTo>
                      <a:pt x="135" y="0"/>
                    </a:lnTo>
                    <a:lnTo>
                      <a:pt x="140" y="0"/>
                    </a:lnTo>
                    <a:lnTo>
                      <a:pt x="140" y="0"/>
                    </a:lnTo>
                    <a:lnTo>
                      <a:pt x="140" y="5"/>
                    </a:lnTo>
                    <a:moveTo>
                      <a:pt x="18" y="5"/>
                    </a:moveTo>
                    <a:lnTo>
                      <a:pt x="18" y="5"/>
                    </a:lnTo>
                    <a:lnTo>
                      <a:pt x="18" y="5"/>
                    </a:lnTo>
                    <a:lnTo>
                      <a:pt x="22" y="5"/>
                    </a:lnTo>
                    <a:lnTo>
                      <a:pt x="22" y="5"/>
                    </a:lnTo>
                    <a:lnTo>
                      <a:pt x="22" y="5"/>
                    </a:lnTo>
                    <a:lnTo>
                      <a:pt x="22" y="5"/>
                    </a:lnTo>
                    <a:lnTo>
                      <a:pt x="22" y="5"/>
                    </a:lnTo>
                    <a:lnTo>
                      <a:pt x="27" y="5"/>
                    </a:lnTo>
                    <a:lnTo>
                      <a:pt x="27" y="5"/>
                    </a:lnTo>
                    <a:lnTo>
                      <a:pt x="27" y="5"/>
                    </a:lnTo>
                    <a:lnTo>
                      <a:pt x="27" y="5"/>
                    </a:lnTo>
                    <a:lnTo>
                      <a:pt x="27" y="9"/>
                    </a:lnTo>
                    <a:lnTo>
                      <a:pt x="31" y="14"/>
                    </a:lnTo>
                    <a:lnTo>
                      <a:pt x="36" y="14"/>
                    </a:lnTo>
                    <a:lnTo>
                      <a:pt x="45" y="18"/>
                    </a:lnTo>
                    <a:lnTo>
                      <a:pt x="45" y="18"/>
                    </a:lnTo>
                    <a:lnTo>
                      <a:pt x="45" y="18"/>
                    </a:lnTo>
                    <a:lnTo>
                      <a:pt x="45" y="23"/>
                    </a:lnTo>
                    <a:lnTo>
                      <a:pt x="45" y="23"/>
                    </a:lnTo>
                    <a:lnTo>
                      <a:pt x="40" y="23"/>
                    </a:lnTo>
                    <a:lnTo>
                      <a:pt x="36" y="23"/>
                    </a:lnTo>
                    <a:lnTo>
                      <a:pt x="31" y="23"/>
                    </a:lnTo>
                    <a:lnTo>
                      <a:pt x="31" y="23"/>
                    </a:lnTo>
                    <a:lnTo>
                      <a:pt x="27" y="23"/>
                    </a:lnTo>
                    <a:lnTo>
                      <a:pt x="27" y="23"/>
                    </a:lnTo>
                    <a:lnTo>
                      <a:pt x="22" y="23"/>
                    </a:lnTo>
                    <a:lnTo>
                      <a:pt x="22" y="27"/>
                    </a:lnTo>
                    <a:lnTo>
                      <a:pt x="18" y="27"/>
                    </a:lnTo>
                    <a:lnTo>
                      <a:pt x="13" y="32"/>
                    </a:lnTo>
                    <a:lnTo>
                      <a:pt x="9" y="32"/>
                    </a:lnTo>
                    <a:lnTo>
                      <a:pt x="4" y="36"/>
                    </a:lnTo>
                    <a:lnTo>
                      <a:pt x="4" y="41"/>
                    </a:lnTo>
                    <a:lnTo>
                      <a:pt x="4" y="41"/>
                    </a:lnTo>
                    <a:lnTo>
                      <a:pt x="4" y="41"/>
                    </a:lnTo>
                    <a:lnTo>
                      <a:pt x="4" y="41"/>
                    </a:lnTo>
                    <a:lnTo>
                      <a:pt x="4" y="36"/>
                    </a:lnTo>
                    <a:lnTo>
                      <a:pt x="4" y="36"/>
                    </a:lnTo>
                    <a:lnTo>
                      <a:pt x="4" y="36"/>
                    </a:lnTo>
                    <a:lnTo>
                      <a:pt x="4" y="32"/>
                    </a:lnTo>
                    <a:lnTo>
                      <a:pt x="4" y="32"/>
                    </a:lnTo>
                    <a:lnTo>
                      <a:pt x="9" y="32"/>
                    </a:lnTo>
                    <a:lnTo>
                      <a:pt x="9" y="27"/>
                    </a:lnTo>
                    <a:lnTo>
                      <a:pt x="9" y="27"/>
                    </a:lnTo>
                    <a:lnTo>
                      <a:pt x="4" y="32"/>
                    </a:lnTo>
                    <a:lnTo>
                      <a:pt x="4" y="32"/>
                    </a:lnTo>
                    <a:lnTo>
                      <a:pt x="0" y="32"/>
                    </a:lnTo>
                    <a:lnTo>
                      <a:pt x="0" y="27"/>
                    </a:lnTo>
                    <a:lnTo>
                      <a:pt x="0" y="27"/>
                    </a:lnTo>
                    <a:lnTo>
                      <a:pt x="0" y="27"/>
                    </a:lnTo>
                    <a:lnTo>
                      <a:pt x="0" y="27"/>
                    </a:lnTo>
                    <a:lnTo>
                      <a:pt x="0" y="27"/>
                    </a:lnTo>
                    <a:lnTo>
                      <a:pt x="4" y="23"/>
                    </a:lnTo>
                    <a:lnTo>
                      <a:pt x="4" y="23"/>
                    </a:lnTo>
                    <a:lnTo>
                      <a:pt x="4" y="23"/>
                    </a:lnTo>
                    <a:lnTo>
                      <a:pt x="4" y="23"/>
                    </a:lnTo>
                    <a:lnTo>
                      <a:pt x="4" y="23"/>
                    </a:lnTo>
                    <a:lnTo>
                      <a:pt x="4" y="23"/>
                    </a:lnTo>
                    <a:lnTo>
                      <a:pt x="4" y="18"/>
                    </a:lnTo>
                    <a:lnTo>
                      <a:pt x="4" y="18"/>
                    </a:lnTo>
                    <a:lnTo>
                      <a:pt x="4" y="18"/>
                    </a:lnTo>
                    <a:lnTo>
                      <a:pt x="9" y="14"/>
                    </a:lnTo>
                    <a:lnTo>
                      <a:pt x="9" y="14"/>
                    </a:lnTo>
                    <a:lnTo>
                      <a:pt x="9" y="14"/>
                    </a:lnTo>
                    <a:lnTo>
                      <a:pt x="4" y="9"/>
                    </a:lnTo>
                    <a:lnTo>
                      <a:pt x="4" y="9"/>
                    </a:lnTo>
                    <a:lnTo>
                      <a:pt x="4" y="9"/>
                    </a:lnTo>
                    <a:lnTo>
                      <a:pt x="4" y="9"/>
                    </a:lnTo>
                    <a:lnTo>
                      <a:pt x="4" y="9"/>
                    </a:lnTo>
                    <a:lnTo>
                      <a:pt x="0" y="9"/>
                    </a:lnTo>
                    <a:lnTo>
                      <a:pt x="0" y="9"/>
                    </a:lnTo>
                    <a:lnTo>
                      <a:pt x="0" y="9"/>
                    </a:lnTo>
                    <a:lnTo>
                      <a:pt x="4" y="9"/>
                    </a:lnTo>
                    <a:lnTo>
                      <a:pt x="4" y="9"/>
                    </a:lnTo>
                    <a:lnTo>
                      <a:pt x="4" y="5"/>
                    </a:lnTo>
                    <a:lnTo>
                      <a:pt x="4" y="5"/>
                    </a:lnTo>
                    <a:lnTo>
                      <a:pt x="4" y="5"/>
                    </a:lnTo>
                    <a:lnTo>
                      <a:pt x="4" y="5"/>
                    </a:lnTo>
                    <a:lnTo>
                      <a:pt x="9" y="5"/>
                    </a:lnTo>
                    <a:lnTo>
                      <a:pt x="9" y="5"/>
                    </a:lnTo>
                    <a:lnTo>
                      <a:pt x="9" y="5"/>
                    </a:lnTo>
                    <a:lnTo>
                      <a:pt x="13" y="5"/>
                    </a:lnTo>
                    <a:lnTo>
                      <a:pt x="13" y="5"/>
                    </a:lnTo>
                    <a:lnTo>
                      <a:pt x="13" y="0"/>
                    </a:lnTo>
                    <a:lnTo>
                      <a:pt x="18" y="0"/>
                    </a:lnTo>
                    <a:lnTo>
                      <a:pt x="18" y="0"/>
                    </a:lnTo>
                    <a:lnTo>
                      <a:pt x="18"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5" name="Freeform 166"/>
              <p:cNvSpPr>
                <a:spLocks/>
              </p:cNvSpPr>
              <p:nvPr/>
            </p:nvSpPr>
            <p:spPr bwMode="auto">
              <a:xfrm>
                <a:off x="7483476" y="2135189"/>
                <a:ext cx="34925" cy="106363"/>
              </a:xfrm>
              <a:custGeom>
                <a:avLst/>
                <a:gdLst>
                  <a:gd name="T0" fmla="*/ 18 w 22"/>
                  <a:gd name="T1" fmla="*/ 54 h 67"/>
                  <a:gd name="T2" fmla="*/ 18 w 22"/>
                  <a:gd name="T3" fmla="*/ 54 h 67"/>
                  <a:gd name="T4" fmla="*/ 18 w 22"/>
                  <a:gd name="T5" fmla="*/ 54 h 67"/>
                  <a:gd name="T6" fmla="*/ 18 w 22"/>
                  <a:gd name="T7" fmla="*/ 58 h 67"/>
                  <a:gd name="T8" fmla="*/ 18 w 22"/>
                  <a:gd name="T9" fmla="*/ 58 h 67"/>
                  <a:gd name="T10" fmla="*/ 18 w 22"/>
                  <a:gd name="T11" fmla="*/ 63 h 67"/>
                  <a:gd name="T12" fmla="*/ 22 w 22"/>
                  <a:gd name="T13" fmla="*/ 63 h 67"/>
                  <a:gd name="T14" fmla="*/ 22 w 22"/>
                  <a:gd name="T15" fmla="*/ 67 h 67"/>
                  <a:gd name="T16" fmla="*/ 18 w 22"/>
                  <a:gd name="T17" fmla="*/ 67 h 67"/>
                  <a:gd name="T18" fmla="*/ 18 w 22"/>
                  <a:gd name="T19" fmla="*/ 63 h 67"/>
                  <a:gd name="T20" fmla="*/ 18 w 22"/>
                  <a:gd name="T21" fmla="*/ 63 h 67"/>
                  <a:gd name="T22" fmla="*/ 13 w 22"/>
                  <a:gd name="T23" fmla="*/ 58 h 67"/>
                  <a:gd name="T24" fmla="*/ 13 w 22"/>
                  <a:gd name="T25" fmla="*/ 58 h 67"/>
                  <a:gd name="T26" fmla="*/ 13 w 22"/>
                  <a:gd name="T27" fmla="*/ 58 h 67"/>
                  <a:gd name="T28" fmla="*/ 9 w 22"/>
                  <a:gd name="T29" fmla="*/ 54 h 67"/>
                  <a:gd name="T30" fmla="*/ 9 w 22"/>
                  <a:gd name="T31" fmla="*/ 54 h 67"/>
                  <a:gd name="T32" fmla="*/ 9 w 22"/>
                  <a:gd name="T33" fmla="*/ 54 h 67"/>
                  <a:gd name="T34" fmla="*/ 9 w 22"/>
                  <a:gd name="T35" fmla="*/ 54 h 67"/>
                  <a:gd name="T36" fmla="*/ 4 w 22"/>
                  <a:gd name="T37" fmla="*/ 49 h 67"/>
                  <a:gd name="T38" fmla="*/ 4 w 22"/>
                  <a:gd name="T39" fmla="*/ 45 h 67"/>
                  <a:gd name="T40" fmla="*/ 0 w 22"/>
                  <a:gd name="T41" fmla="*/ 45 h 67"/>
                  <a:gd name="T42" fmla="*/ 0 w 22"/>
                  <a:gd name="T43" fmla="*/ 45 h 67"/>
                  <a:gd name="T44" fmla="*/ 0 w 22"/>
                  <a:gd name="T45" fmla="*/ 45 h 67"/>
                  <a:gd name="T46" fmla="*/ 0 w 22"/>
                  <a:gd name="T47" fmla="*/ 40 h 67"/>
                  <a:gd name="T48" fmla="*/ 0 w 22"/>
                  <a:gd name="T49" fmla="*/ 40 h 67"/>
                  <a:gd name="T50" fmla="*/ 0 w 22"/>
                  <a:gd name="T51" fmla="*/ 36 h 67"/>
                  <a:gd name="T52" fmla="*/ 0 w 22"/>
                  <a:gd name="T53" fmla="*/ 36 h 67"/>
                  <a:gd name="T54" fmla="*/ 0 w 22"/>
                  <a:gd name="T55" fmla="*/ 31 h 67"/>
                  <a:gd name="T56" fmla="*/ 0 w 22"/>
                  <a:gd name="T57" fmla="*/ 31 h 67"/>
                  <a:gd name="T58" fmla="*/ 0 w 22"/>
                  <a:gd name="T59" fmla="*/ 18 h 67"/>
                  <a:gd name="T60" fmla="*/ 0 w 22"/>
                  <a:gd name="T61" fmla="*/ 13 h 67"/>
                  <a:gd name="T62" fmla="*/ 4 w 22"/>
                  <a:gd name="T63" fmla="*/ 9 h 67"/>
                  <a:gd name="T64" fmla="*/ 4 w 22"/>
                  <a:gd name="T65" fmla="*/ 9 h 67"/>
                  <a:gd name="T66" fmla="*/ 4 w 22"/>
                  <a:gd name="T67" fmla="*/ 4 h 67"/>
                  <a:gd name="T68" fmla="*/ 4 w 22"/>
                  <a:gd name="T69" fmla="*/ 4 h 67"/>
                  <a:gd name="T70" fmla="*/ 4 w 22"/>
                  <a:gd name="T71" fmla="*/ 4 h 67"/>
                  <a:gd name="T72" fmla="*/ 9 w 22"/>
                  <a:gd name="T73" fmla="*/ 0 h 67"/>
                  <a:gd name="T74" fmla="*/ 9 w 22"/>
                  <a:gd name="T75" fmla="*/ 0 h 67"/>
                  <a:gd name="T76" fmla="*/ 9 w 22"/>
                  <a:gd name="T77" fmla="*/ 0 h 67"/>
                  <a:gd name="T78" fmla="*/ 9 w 22"/>
                  <a:gd name="T79" fmla="*/ 0 h 67"/>
                  <a:gd name="T80" fmla="*/ 13 w 22"/>
                  <a:gd name="T81" fmla="*/ 0 h 67"/>
                  <a:gd name="T82" fmla="*/ 13 w 22"/>
                  <a:gd name="T83" fmla="*/ 0 h 67"/>
                  <a:gd name="T84" fmla="*/ 13 w 22"/>
                  <a:gd name="T85" fmla="*/ 0 h 67"/>
                  <a:gd name="T86" fmla="*/ 18 w 22"/>
                  <a:gd name="T87" fmla="*/ 4 h 67"/>
                  <a:gd name="T88" fmla="*/ 18 w 22"/>
                  <a:gd name="T89" fmla="*/ 4 h 67"/>
                  <a:gd name="T90" fmla="*/ 18 w 22"/>
                  <a:gd name="T91" fmla="*/ 4 h 67"/>
                  <a:gd name="T92" fmla="*/ 18 w 22"/>
                  <a:gd name="T93" fmla="*/ 4 h 67"/>
                  <a:gd name="T94" fmla="*/ 18 w 22"/>
                  <a:gd name="T95" fmla="*/ 9 h 67"/>
                  <a:gd name="T96" fmla="*/ 18 w 22"/>
                  <a:gd name="T97" fmla="*/ 9 h 67"/>
                  <a:gd name="T98" fmla="*/ 18 w 22"/>
                  <a:gd name="T99" fmla="*/ 13 h 67"/>
                  <a:gd name="T100" fmla="*/ 18 w 22"/>
                  <a:gd name="T101" fmla="*/ 13 h 67"/>
                  <a:gd name="T102" fmla="*/ 22 w 22"/>
                  <a:gd name="T103" fmla="*/ 18 h 67"/>
                  <a:gd name="T104" fmla="*/ 18 w 22"/>
                  <a:gd name="T105" fmla="*/ 22 h 67"/>
                  <a:gd name="T106" fmla="*/ 18 w 22"/>
                  <a:gd name="T107" fmla="*/ 22 h 67"/>
                  <a:gd name="T108" fmla="*/ 22 w 22"/>
                  <a:gd name="T109" fmla="*/ 27 h 67"/>
                  <a:gd name="T110" fmla="*/ 22 w 22"/>
                  <a:gd name="T111" fmla="*/ 31 h 67"/>
                  <a:gd name="T112" fmla="*/ 22 w 22"/>
                  <a:gd name="T113" fmla="*/ 36 h 67"/>
                  <a:gd name="T114" fmla="*/ 22 w 22"/>
                  <a:gd name="T115" fmla="*/ 40 h 67"/>
                  <a:gd name="T116" fmla="*/ 22 w 22"/>
                  <a:gd name="T117" fmla="*/ 45 h 67"/>
                  <a:gd name="T118" fmla="*/ 22 w 22"/>
                  <a:gd name="T119" fmla="*/ 45 h 67"/>
                  <a:gd name="T120" fmla="*/ 22 w 22"/>
                  <a:gd name="T121" fmla="*/ 49 h 67"/>
                  <a:gd name="T122" fmla="*/ 18 w 22"/>
                  <a:gd name="T123" fmla="*/ 5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67">
                    <a:moveTo>
                      <a:pt x="18" y="54"/>
                    </a:moveTo>
                    <a:lnTo>
                      <a:pt x="18" y="54"/>
                    </a:lnTo>
                    <a:lnTo>
                      <a:pt x="18" y="54"/>
                    </a:lnTo>
                    <a:lnTo>
                      <a:pt x="18" y="58"/>
                    </a:lnTo>
                    <a:lnTo>
                      <a:pt x="18" y="58"/>
                    </a:lnTo>
                    <a:lnTo>
                      <a:pt x="18" y="63"/>
                    </a:lnTo>
                    <a:lnTo>
                      <a:pt x="22" y="63"/>
                    </a:lnTo>
                    <a:lnTo>
                      <a:pt x="22" y="67"/>
                    </a:lnTo>
                    <a:lnTo>
                      <a:pt x="18" y="67"/>
                    </a:lnTo>
                    <a:lnTo>
                      <a:pt x="18" y="63"/>
                    </a:lnTo>
                    <a:lnTo>
                      <a:pt x="18" y="63"/>
                    </a:lnTo>
                    <a:lnTo>
                      <a:pt x="13" y="58"/>
                    </a:lnTo>
                    <a:lnTo>
                      <a:pt x="13" y="58"/>
                    </a:lnTo>
                    <a:lnTo>
                      <a:pt x="13" y="58"/>
                    </a:lnTo>
                    <a:lnTo>
                      <a:pt x="9" y="54"/>
                    </a:lnTo>
                    <a:lnTo>
                      <a:pt x="9" y="54"/>
                    </a:lnTo>
                    <a:lnTo>
                      <a:pt x="9" y="54"/>
                    </a:lnTo>
                    <a:lnTo>
                      <a:pt x="9" y="54"/>
                    </a:lnTo>
                    <a:lnTo>
                      <a:pt x="4" y="49"/>
                    </a:lnTo>
                    <a:lnTo>
                      <a:pt x="4" y="45"/>
                    </a:lnTo>
                    <a:lnTo>
                      <a:pt x="0" y="45"/>
                    </a:lnTo>
                    <a:lnTo>
                      <a:pt x="0" y="45"/>
                    </a:lnTo>
                    <a:lnTo>
                      <a:pt x="0" y="45"/>
                    </a:lnTo>
                    <a:lnTo>
                      <a:pt x="0" y="40"/>
                    </a:lnTo>
                    <a:lnTo>
                      <a:pt x="0" y="40"/>
                    </a:lnTo>
                    <a:lnTo>
                      <a:pt x="0" y="36"/>
                    </a:lnTo>
                    <a:lnTo>
                      <a:pt x="0" y="36"/>
                    </a:lnTo>
                    <a:lnTo>
                      <a:pt x="0" y="31"/>
                    </a:lnTo>
                    <a:lnTo>
                      <a:pt x="0" y="31"/>
                    </a:lnTo>
                    <a:lnTo>
                      <a:pt x="0" y="18"/>
                    </a:lnTo>
                    <a:lnTo>
                      <a:pt x="0" y="13"/>
                    </a:lnTo>
                    <a:lnTo>
                      <a:pt x="4" y="9"/>
                    </a:lnTo>
                    <a:lnTo>
                      <a:pt x="4" y="9"/>
                    </a:lnTo>
                    <a:lnTo>
                      <a:pt x="4" y="4"/>
                    </a:lnTo>
                    <a:lnTo>
                      <a:pt x="4" y="4"/>
                    </a:lnTo>
                    <a:lnTo>
                      <a:pt x="4" y="4"/>
                    </a:lnTo>
                    <a:lnTo>
                      <a:pt x="9" y="0"/>
                    </a:lnTo>
                    <a:lnTo>
                      <a:pt x="9" y="0"/>
                    </a:lnTo>
                    <a:lnTo>
                      <a:pt x="9" y="0"/>
                    </a:lnTo>
                    <a:lnTo>
                      <a:pt x="9" y="0"/>
                    </a:lnTo>
                    <a:lnTo>
                      <a:pt x="13" y="0"/>
                    </a:lnTo>
                    <a:lnTo>
                      <a:pt x="13" y="0"/>
                    </a:lnTo>
                    <a:lnTo>
                      <a:pt x="13" y="0"/>
                    </a:lnTo>
                    <a:lnTo>
                      <a:pt x="18" y="4"/>
                    </a:lnTo>
                    <a:lnTo>
                      <a:pt x="18" y="4"/>
                    </a:lnTo>
                    <a:lnTo>
                      <a:pt x="18" y="4"/>
                    </a:lnTo>
                    <a:lnTo>
                      <a:pt x="18" y="4"/>
                    </a:lnTo>
                    <a:lnTo>
                      <a:pt x="18" y="9"/>
                    </a:lnTo>
                    <a:lnTo>
                      <a:pt x="18" y="9"/>
                    </a:lnTo>
                    <a:lnTo>
                      <a:pt x="18" y="13"/>
                    </a:lnTo>
                    <a:lnTo>
                      <a:pt x="18" y="13"/>
                    </a:lnTo>
                    <a:lnTo>
                      <a:pt x="22" y="18"/>
                    </a:lnTo>
                    <a:lnTo>
                      <a:pt x="18" y="22"/>
                    </a:lnTo>
                    <a:lnTo>
                      <a:pt x="18" y="22"/>
                    </a:lnTo>
                    <a:lnTo>
                      <a:pt x="22" y="27"/>
                    </a:lnTo>
                    <a:lnTo>
                      <a:pt x="22" y="31"/>
                    </a:lnTo>
                    <a:lnTo>
                      <a:pt x="22" y="36"/>
                    </a:lnTo>
                    <a:lnTo>
                      <a:pt x="22" y="40"/>
                    </a:lnTo>
                    <a:lnTo>
                      <a:pt x="22" y="45"/>
                    </a:lnTo>
                    <a:lnTo>
                      <a:pt x="22" y="45"/>
                    </a:lnTo>
                    <a:lnTo>
                      <a:pt x="22" y="49"/>
                    </a:lnTo>
                    <a:lnTo>
                      <a:pt x="18" y="5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6" name="Freeform 167"/>
              <p:cNvSpPr>
                <a:spLocks/>
              </p:cNvSpPr>
              <p:nvPr/>
            </p:nvSpPr>
            <p:spPr bwMode="auto">
              <a:xfrm>
                <a:off x="5080001" y="2981326"/>
                <a:ext cx="301625" cy="315913"/>
              </a:xfrm>
              <a:custGeom>
                <a:avLst/>
                <a:gdLst>
                  <a:gd name="T0" fmla="*/ 37 w 190"/>
                  <a:gd name="T1" fmla="*/ 0 h 199"/>
                  <a:gd name="T2" fmla="*/ 55 w 190"/>
                  <a:gd name="T3" fmla="*/ 0 h 199"/>
                  <a:gd name="T4" fmla="*/ 73 w 190"/>
                  <a:gd name="T5" fmla="*/ 0 h 199"/>
                  <a:gd name="T6" fmla="*/ 86 w 190"/>
                  <a:gd name="T7" fmla="*/ 0 h 199"/>
                  <a:gd name="T8" fmla="*/ 109 w 190"/>
                  <a:gd name="T9" fmla="*/ 14 h 199"/>
                  <a:gd name="T10" fmla="*/ 131 w 190"/>
                  <a:gd name="T11" fmla="*/ 27 h 199"/>
                  <a:gd name="T12" fmla="*/ 145 w 190"/>
                  <a:gd name="T13" fmla="*/ 36 h 199"/>
                  <a:gd name="T14" fmla="*/ 145 w 190"/>
                  <a:gd name="T15" fmla="*/ 45 h 199"/>
                  <a:gd name="T16" fmla="*/ 150 w 190"/>
                  <a:gd name="T17" fmla="*/ 50 h 199"/>
                  <a:gd name="T18" fmla="*/ 163 w 190"/>
                  <a:gd name="T19" fmla="*/ 59 h 199"/>
                  <a:gd name="T20" fmla="*/ 172 w 190"/>
                  <a:gd name="T21" fmla="*/ 68 h 199"/>
                  <a:gd name="T22" fmla="*/ 168 w 190"/>
                  <a:gd name="T23" fmla="*/ 86 h 199"/>
                  <a:gd name="T24" fmla="*/ 172 w 190"/>
                  <a:gd name="T25" fmla="*/ 104 h 199"/>
                  <a:gd name="T26" fmla="*/ 177 w 190"/>
                  <a:gd name="T27" fmla="*/ 113 h 199"/>
                  <a:gd name="T28" fmla="*/ 177 w 190"/>
                  <a:gd name="T29" fmla="*/ 127 h 199"/>
                  <a:gd name="T30" fmla="*/ 177 w 190"/>
                  <a:gd name="T31" fmla="*/ 149 h 199"/>
                  <a:gd name="T32" fmla="*/ 181 w 190"/>
                  <a:gd name="T33" fmla="*/ 163 h 199"/>
                  <a:gd name="T34" fmla="*/ 186 w 190"/>
                  <a:gd name="T35" fmla="*/ 172 h 199"/>
                  <a:gd name="T36" fmla="*/ 190 w 190"/>
                  <a:gd name="T37" fmla="*/ 176 h 199"/>
                  <a:gd name="T38" fmla="*/ 177 w 190"/>
                  <a:gd name="T39" fmla="*/ 185 h 199"/>
                  <a:gd name="T40" fmla="*/ 163 w 190"/>
                  <a:gd name="T41" fmla="*/ 190 h 199"/>
                  <a:gd name="T42" fmla="*/ 150 w 190"/>
                  <a:gd name="T43" fmla="*/ 194 h 199"/>
                  <a:gd name="T44" fmla="*/ 136 w 190"/>
                  <a:gd name="T45" fmla="*/ 199 h 199"/>
                  <a:gd name="T46" fmla="*/ 127 w 190"/>
                  <a:gd name="T47" fmla="*/ 199 h 199"/>
                  <a:gd name="T48" fmla="*/ 118 w 190"/>
                  <a:gd name="T49" fmla="*/ 199 h 199"/>
                  <a:gd name="T50" fmla="*/ 104 w 190"/>
                  <a:gd name="T51" fmla="*/ 199 h 199"/>
                  <a:gd name="T52" fmla="*/ 95 w 190"/>
                  <a:gd name="T53" fmla="*/ 194 h 199"/>
                  <a:gd name="T54" fmla="*/ 91 w 190"/>
                  <a:gd name="T55" fmla="*/ 190 h 199"/>
                  <a:gd name="T56" fmla="*/ 91 w 190"/>
                  <a:gd name="T57" fmla="*/ 185 h 199"/>
                  <a:gd name="T58" fmla="*/ 91 w 190"/>
                  <a:gd name="T59" fmla="*/ 176 h 199"/>
                  <a:gd name="T60" fmla="*/ 91 w 190"/>
                  <a:gd name="T61" fmla="*/ 167 h 199"/>
                  <a:gd name="T62" fmla="*/ 82 w 190"/>
                  <a:gd name="T63" fmla="*/ 158 h 199"/>
                  <a:gd name="T64" fmla="*/ 77 w 190"/>
                  <a:gd name="T65" fmla="*/ 163 h 199"/>
                  <a:gd name="T66" fmla="*/ 68 w 190"/>
                  <a:gd name="T67" fmla="*/ 158 h 199"/>
                  <a:gd name="T68" fmla="*/ 59 w 190"/>
                  <a:gd name="T69" fmla="*/ 154 h 199"/>
                  <a:gd name="T70" fmla="*/ 50 w 190"/>
                  <a:gd name="T71" fmla="*/ 149 h 199"/>
                  <a:gd name="T72" fmla="*/ 41 w 190"/>
                  <a:gd name="T73" fmla="*/ 149 h 199"/>
                  <a:gd name="T74" fmla="*/ 37 w 190"/>
                  <a:gd name="T75" fmla="*/ 145 h 199"/>
                  <a:gd name="T76" fmla="*/ 28 w 190"/>
                  <a:gd name="T77" fmla="*/ 140 h 199"/>
                  <a:gd name="T78" fmla="*/ 23 w 190"/>
                  <a:gd name="T79" fmla="*/ 127 h 199"/>
                  <a:gd name="T80" fmla="*/ 14 w 190"/>
                  <a:gd name="T81" fmla="*/ 113 h 199"/>
                  <a:gd name="T82" fmla="*/ 5 w 190"/>
                  <a:gd name="T83" fmla="*/ 100 h 199"/>
                  <a:gd name="T84" fmla="*/ 5 w 190"/>
                  <a:gd name="T85" fmla="*/ 86 h 199"/>
                  <a:gd name="T86" fmla="*/ 0 w 190"/>
                  <a:gd name="T87" fmla="*/ 72 h 199"/>
                  <a:gd name="T88" fmla="*/ 10 w 190"/>
                  <a:gd name="T89" fmla="*/ 63 h 199"/>
                  <a:gd name="T90" fmla="*/ 19 w 190"/>
                  <a:gd name="T91" fmla="*/ 50 h 199"/>
                  <a:gd name="T92" fmla="*/ 23 w 190"/>
                  <a:gd name="T93" fmla="*/ 45 h 199"/>
                  <a:gd name="T94" fmla="*/ 28 w 190"/>
                  <a:gd name="T95" fmla="*/ 36 h 199"/>
                  <a:gd name="T96" fmla="*/ 23 w 190"/>
                  <a:gd name="T97" fmla="*/ 36 h 199"/>
                  <a:gd name="T98" fmla="*/ 19 w 190"/>
                  <a:gd name="T99" fmla="*/ 32 h 199"/>
                  <a:gd name="T100" fmla="*/ 23 w 190"/>
                  <a:gd name="T101" fmla="*/ 23 h 199"/>
                  <a:gd name="T102" fmla="*/ 28 w 190"/>
                  <a:gd name="T103" fmla="*/ 18 h 199"/>
                  <a:gd name="T104" fmla="*/ 28 w 190"/>
                  <a:gd name="T105" fmla="*/ 9 h 199"/>
                  <a:gd name="T106" fmla="*/ 23 w 190"/>
                  <a:gd name="T107" fmla="*/ 0 h 199"/>
                  <a:gd name="T108" fmla="*/ 28 w 190"/>
                  <a:gd name="T10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0" h="199">
                    <a:moveTo>
                      <a:pt x="28" y="0"/>
                    </a:moveTo>
                    <a:lnTo>
                      <a:pt x="28" y="0"/>
                    </a:lnTo>
                    <a:lnTo>
                      <a:pt x="28" y="0"/>
                    </a:lnTo>
                    <a:lnTo>
                      <a:pt x="28" y="0"/>
                    </a:lnTo>
                    <a:lnTo>
                      <a:pt x="32" y="0"/>
                    </a:lnTo>
                    <a:lnTo>
                      <a:pt x="37" y="0"/>
                    </a:lnTo>
                    <a:lnTo>
                      <a:pt x="41" y="0"/>
                    </a:lnTo>
                    <a:lnTo>
                      <a:pt x="41" y="0"/>
                    </a:lnTo>
                    <a:lnTo>
                      <a:pt x="46" y="0"/>
                    </a:lnTo>
                    <a:lnTo>
                      <a:pt x="50" y="0"/>
                    </a:lnTo>
                    <a:lnTo>
                      <a:pt x="50" y="0"/>
                    </a:lnTo>
                    <a:lnTo>
                      <a:pt x="55" y="0"/>
                    </a:lnTo>
                    <a:lnTo>
                      <a:pt x="59" y="0"/>
                    </a:lnTo>
                    <a:lnTo>
                      <a:pt x="59" y="0"/>
                    </a:lnTo>
                    <a:lnTo>
                      <a:pt x="64" y="0"/>
                    </a:lnTo>
                    <a:lnTo>
                      <a:pt x="68" y="0"/>
                    </a:lnTo>
                    <a:lnTo>
                      <a:pt x="68" y="0"/>
                    </a:lnTo>
                    <a:lnTo>
                      <a:pt x="73" y="0"/>
                    </a:lnTo>
                    <a:lnTo>
                      <a:pt x="77" y="0"/>
                    </a:lnTo>
                    <a:lnTo>
                      <a:pt x="77" y="0"/>
                    </a:lnTo>
                    <a:lnTo>
                      <a:pt x="82" y="0"/>
                    </a:lnTo>
                    <a:lnTo>
                      <a:pt x="82" y="0"/>
                    </a:lnTo>
                    <a:lnTo>
                      <a:pt x="82" y="0"/>
                    </a:lnTo>
                    <a:lnTo>
                      <a:pt x="86" y="0"/>
                    </a:lnTo>
                    <a:lnTo>
                      <a:pt x="91" y="5"/>
                    </a:lnTo>
                    <a:lnTo>
                      <a:pt x="91" y="5"/>
                    </a:lnTo>
                    <a:lnTo>
                      <a:pt x="95" y="9"/>
                    </a:lnTo>
                    <a:lnTo>
                      <a:pt x="100" y="9"/>
                    </a:lnTo>
                    <a:lnTo>
                      <a:pt x="104" y="14"/>
                    </a:lnTo>
                    <a:lnTo>
                      <a:pt x="109" y="14"/>
                    </a:lnTo>
                    <a:lnTo>
                      <a:pt x="113" y="18"/>
                    </a:lnTo>
                    <a:lnTo>
                      <a:pt x="113" y="18"/>
                    </a:lnTo>
                    <a:lnTo>
                      <a:pt x="118" y="23"/>
                    </a:lnTo>
                    <a:lnTo>
                      <a:pt x="122" y="23"/>
                    </a:lnTo>
                    <a:lnTo>
                      <a:pt x="127" y="27"/>
                    </a:lnTo>
                    <a:lnTo>
                      <a:pt x="131" y="27"/>
                    </a:lnTo>
                    <a:lnTo>
                      <a:pt x="131" y="32"/>
                    </a:lnTo>
                    <a:lnTo>
                      <a:pt x="136" y="32"/>
                    </a:lnTo>
                    <a:lnTo>
                      <a:pt x="141" y="36"/>
                    </a:lnTo>
                    <a:lnTo>
                      <a:pt x="145" y="36"/>
                    </a:lnTo>
                    <a:lnTo>
                      <a:pt x="145" y="36"/>
                    </a:lnTo>
                    <a:lnTo>
                      <a:pt x="145" y="36"/>
                    </a:lnTo>
                    <a:lnTo>
                      <a:pt x="145" y="41"/>
                    </a:lnTo>
                    <a:lnTo>
                      <a:pt x="145" y="41"/>
                    </a:lnTo>
                    <a:lnTo>
                      <a:pt x="145" y="41"/>
                    </a:lnTo>
                    <a:lnTo>
                      <a:pt x="145" y="45"/>
                    </a:lnTo>
                    <a:lnTo>
                      <a:pt x="145" y="45"/>
                    </a:lnTo>
                    <a:lnTo>
                      <a:pt x="145" y="45"/>
                    </a:lnTo>
                    <a:lnTo>
                      <a:pt x="145" y="45"/>
                    </a:lnTo>
                    <a:lnTo>
                      <a:pt x="145" y="45"/>
                    </a:lnTo>
                    <a:lnTo>
                      <a:pt x="150" y="45"/>
                    </a:lnTo>
                    <a:lnTo>
                      <a:pt x="150" y="45"/>
                    </a:lnTo>
                    <a:lnTo>
                      <a:pt x="150" y="50"/>
                    </a:lnTo>
                    <a:lnTo>
                      <a:pt x="150" y="50"/>
                    </a:lnTo>
                    <a:lnTo>
                      <a:pt x="150" y="50"/>
                    </a:lnTo>
                    <a:lnTo>
                      <a:pt x="154" y="54"/>
                    </a:lnTo>
                    <a:lnTo>
                      <a:pt x="154" y="54"/>
                    </a:lnTo>
                    <a:lnTo>
                      <a:pt x="159" y="59"/>
                    </a:lnTo>
                    <a:lnTo>
                      <a:pt x="163" y="59"/>
                    </a:lnTo>
                    <a:lnTo>
                      <a:pt x="163" y="59"/>
                    </a:lnTo>
                    <a:lnTo>
                      <a:pt x="168" y="63"/>
                    </a:lnTo>
                    <a:lnTo>
                      <a:pt x="168" y="63"/>
                    </a:lnTo>
                    <a:lnTo>
                      <a:pt x="172" y="68"/>
                    </a:lnTo>
                    <a:lnTo>
                      <a:pt x="172" y="68"/>
                    </a:lnTo>
                    <a:lnTo>
                      <a:pt x="172" y="68"/>
                    </a:lnTo>
                    <a:lnTo>
                      <a:pt x="172" y="68"/>
                    </a:lnTo>
                    <a:lnTo>
                      <a:pt x="172" y="72"/>
                    </a:lnTo>
                    <a:lnTo>
                      <a:pt x="172" y="77"/>
                    </a:lnTo>
                    <a:lnTo>
                      <a:pt x="172" y="77"/>
                    </a:lnTo>
                    <a:lnTo>
                      <a:pt x="172" y="77"/>
                    </a:lnTo>
                    <a:lnTo>
                      <a:pt x="168" y="86"/>
                    </a:lnTo>
                    <a:lnTo>
                      <a:pt x="168" y="86"/>
                    </a:lnTo>
                    <a:lnTo>
                      <a:pt x="168" y="90"/>
                    </a:lnTo>
                    <a:lnTo>
                      <a:pt x="168" y="95"/>
                    </a:lnTo>
                    <a:lnTo>
                      <a:pt x="168" y="95"/>
                    </a:lnTo>
                    <a:lnTo>
                      <a:pt x="168" y="100"/>
                    </a:lnTo>
                    <a:lnTo>
                      <a:pt x="168" y="104"/>
                    </a:lnTo>
                    <a:lnTo>
                      <a:pt x="172" y="104"/>
                    </a:lnTo>
                    <a:lnTo>
                      <a:pt x="172" y="104"/>
                    </a:lnTo>
                    <a:lnTo>
                      <a:pt x="172" y="104"/>
                    </a:lnTo>
                    <a:lnTo>
                      <a:pt x="172" y="109"/>
                    </a:lnTo>
                    <a:lnTo>
                      <a:pt x="177" y="109"/>
                    </a:lnTo>
                    <a:lnTo>
                      <a:pt x="177" y="113"/>
                    </a:lnTo>
                    <a:lnTo>
                      <a:pt x="177" y="113"/>
                    </a:lnTo>
                    <a:lnTo>
                      <a:pt x="177" y="118"/>
                    </a:lnTo>
                    <a:lnTo>
                      <a:pt x="177" y="118"/>
                    </a:lnTo>
                    <a:lnTo>
                      <a:pt x="172" y="122"/>
                    </a:lnTo>
                    <a:lnTo>
                      <a:pt x="172" y="127"/>
                    </a:lnTo>
                    <a:lnTo>
                      <a:pt x="172" y="127"/>
                    </a:lnTo>
                    <a:lnTo>
                      <a:pt x="177" y="127"/>
                    </a:lnTo>
                    <a:lnTo>
                      <a:pt x="177" y="131"/>
                    </a:lnTo>
                    <a:lnTo>
                      <a:pt x="172" y="136"/>
                    </a:lnTo>
                    <a:lnTo>
                      <a:pt x="172" y="136"/>
                    </a:lnTo>
                    <a:lnTo>
                      <a:pt x="172" y="140"/>
                    </a:lnTo>
                    <a:lnTo>
                      <a:pt x="177" y="145"/>
                    </a:lnTo>
                    <a:lnTo>
                      <a:pt x="177" y="149"/>
                    </a:lnTo>
                    <a:lnTo>
                      <a:pt x="177" y="149"/>
                    </a:lnTo>
                    <a:lnTo>
                      <a:pt x="177" y="149"/>
                    </a:lnTo>
                    <a:lnTo>
                      <a:pt x="181" y="154"/>
                    </a:lnTo>
                    <a:lnTo>
                      <a:pt x="177" y="158"/>
                    </a:lnTo>
                    <a:lnTo>
                      <a:pt x="181" y="163"/>
                    </a:lnTo>
                    <a:lnTo>
                      <a:pt x="181" y="163"/>
                    </a:lnTo>
                    <a:lnTo>
                      <a:pt x="181" y="167"/>
                    </a:lnTo>
                    <a:lnTo>
                      <a:pt x="181" y="167"/>
                    </a:lnTo>
                    <a:lnTo>
                      <a:pt x="181" y="167"/>
                    </a:lnTo>
                    <a:lnTo>
                      <a:pt x="181" y="167"/>
                    </a:lnTo>
                    <a:lnTo>
                      <a:pt x="186" y="172"/>
                    </a:lnTo>
                    <a:lnTo>
                      <a:pt x="186" y="172"/>
                    </a:lnTo>
                    <a:lnTo>
                      <a:pt x="186" y="172"/>
                    </a:lnTo>
                    <a:lnTo>
                      <a:pt x="186" y="172"/>
                    </a:lnTo>
                    <a:lnTo>
                      <a:pt x="190" y="172"/>
                    </a:lnTo>
                    <a:lnTo>
                      <a:pt x="190" y="176"/>
                    </a:lnTo>
                    <a:lnTo>
                      <a:pt x="190" y="176"/>
                    </a:lnTo>
                    <a:lnTo>
                      <a:pt x="190" y="176"/>
                    </a:lnTo>
                    <a:lnTo>
                      <a:pt x="190" y="176"/>
                    </a:lnTo>
                    <a:lnTo>
                      <a:pt x="190" y="181"/>
                    </a:lnTo>
                    <a:lnTo>
                      <a:pt x="186" y="181"/>
                    </a:lnTo>
                    <a:lnTo>
                      <a:pt x="186" y="185"/>
                    </a:lnTo>
                    <a:lnTo>
                      <a:pt x="181" y="185"/>
                    </a:lnTo>
                    <a:lnTo>
                      <a:pt x="177" y="185"/>
                    </a:lnTo>
                    <a:lnTo>
                      <a:pt x="177" y="185"/>
                    </a:lnTo>
                    <a:lnTo>
                      <a:pt x="172" y="190"/>
                    </a:lnTo>
                    <a:lnTo>
                      <a:pt x="172" y="190"/>
                    </a:lnTo>
                    <a:lnTo>
                      <a:pt x="168" y="190"/>
                    </a:lnTo>
                    <a:lnTo>
                      <a:pt x="168" y="190"/>
                    </a:lnTo>
                    <a:lnTo>
                      <a:pt x="163" y="190"/>
                    </a:lnTo>
                    <a:lnTo>
                      <a:pt x="159" y="194"/>
                    </a:lnTo>
                    <a:lnTo>
                      <a:pt x="159" y="194"/>
                    </a:lnTo>
                    <a:lnTo>
                      <a:pt x="154" y="194"/>
                    </a:lnTo>
                    <a:lnTo>
                      <a:pt x="154" y="194"/>
                    </a:lnTo>
                    <a:lnTo>
                      <a:pt x="150" y="194"/>
                    </a:lnTo>
                    <a:lnTo>
                      <a:pt x="150" y="194"/>
                    </a:lnTo>
                    <a:lnTo>
                      <a:pt x="145" y="194"/>
                    </a:lnTo>
                    <a:lnTo>
                      <a:pt x="145" y="194"/>
                    </a:lnTo>
                    <a:lnTo>
                      <a:pt x="145" y="194"/>
                    </a:lnTo>
                    <a:lnTo>
                      <a:pt x="145" y="199"/>
                    </a:lnTo>
                    <a:lnTo>
                      <a:pt x="141" y="199"/>
                    </a:lnTo>
                    <a:lnTo>
                      <a:pt x="136" y="199"/>
                    </a:lnTo>
                    <a:lnTo>
                      <a:pt x="136" y="199"/>
                    </a:lnTo>
                    <a:lnTo>
                      <a:pt x="131" y="199"/>
                    </a:lnTo>
                    <a:lnTo>
                      <a:pt x="131" y="199"/>
                    </a:lnTo>
                    <a:lnTo>
                      <a:pt x="131" y="199"/>
                    </a:lnTo>
                    <a:lnTo>
                      <a:pt x="131" y="199"/>
                    </a:lnTo>
                    <a:lnTo>
                      <a:pt x="127" y="199"/>
                    </a:lnTo>
                    <a:lnTo>
                      <a:pt x="127" y="199"/>
                    </a:lnTo>
                    <a:lnTo>
                      <a:pt x="122" y="199"/>
                    </a:lnTo>
                    <a:lnTo>
                      <a:pt x="118" y="199"/>
                    </a:lnTo>
                    <a:lnTo>
                      <a:pt x="118" y="199"/>
                    </a:lnTo>
                    <a:lnTo>
                      <a:pt x="118" y="199"/>
                    </a:lnTo>
                    <a:lnTo>
                      <a:pt x="118" y="199"/>
                    </a:lnTo>
                    <a:lnTo>
                      <a:pt x="113" y="194"/>
                    </a:lnTo>
                    <a:lnTo>
                      <a:pt x="109" y="194"/>
                    </a:lnTo>
                    <a:lnTo>
                      <a:pt x="109" y="199"/>
                    </a:lnTo>
                    <a:lnTo>
                      <a:pt x="109" y="199"/>
                    </a:lnTo>
                    <a:lnTo>
                      <a:pt x="109" y="199"/>
                    </a:lnTo>
                    <a:lnTo>
                      <a:pt x="104" y="199"/>
                    </a:lnTo>
                    <a:lnTo>
                      <a:pt x="104" y="199"/>
                    </a:lnTo>
                    <a:lnTo>
                      <a:pt x="104" y="199"/>
                    </a:lnTo>
                    <a:lnTo>
                      <a:pt x="100" y="199"/>
                    </a:lnTo>
                    <a:lnTo>
                      <a:pt x="95" y="199"/>
                    </a:lnTo>
                    <a:lnTo>
                      <a:pt x="95" y="199"/>
                    </a:lnTo>
                    <a:lnTo>
                      <a:pt x="95" y="194"/>
                    </a:lnTo>
                    <a:lnTo>
                      <a:pt x="95" y="194"/>
                    </a:lnTo>
                    <a:lnTo>
                      <a:pt x="95" y="194"/>
                    </a:lnTo>
                    <a:lnTo>
                      <a:pt x="95" y="194"/>
                    </a:lnTo>
                    <a:lnTo>
                      <a:pt x="95" y="194"/>
                    </a:lnTo>
                    <a:lnTo>
                      <a:pt x="91" y="194"/>
                    </a:lnTo>
                    <a:lnTo>
                      <a:pt x="91" y="190"/>
                    </a:lnTo>
                    <a:lnTo>
                      <a:pt x="91" y="190"/>
                    </a:lnTo>
                    <a:lnTo>
                      <a:pt x="91" y="190"/>
                    </a:lnTo>
                    <a:lnTo>
                      <a:pt x="91" y="190"/>
                    </a:lnTo>
                    <a:lnTo>
                      <a:pt x="91" y="190"/>
                    </a:lnTo>
                    <a:lnTo>
                      <a:pt x="91" y="185"/>
                    </a:lnTo>
                    <a:lnTo>
                      <a:pt x="91" y="185"/>
                    </a:lnTo>
                    <a:lnTo>
                      <a:pt x="91" y="185"/>
                    </a:lnTo>
                    <a:lnTo>
                      <a:pt x="91" y="181"/>
                    </a:lnTo>
                    <a:lnTo>
                      <a:pt x="91" y="181"/>
                    </a:lnTo>
                    <a:lnTo>
                      <a:pt x="91" y="176"/>
                    </a:lnTo>
                    <a:lnTo>
                      <a:pt x="91" y="176"/>
                    </a:lnTo>
                    <a:lnTo>
                      <a:pt x="91" y="176"/>
                    </a:lnTo>
                    <a:lnTo>
                      <a:pt x="91" y="176"/>
                    </a:lnTo>
                    <a:lnTo>
                      <a:pt x="91" y="176"/>
                    </a:lnTo>
                    <a:lnTo>
                      <a:pt x="91" y="172"/>
                    </a:lnTo>
                    <a:lnTo>
                      <a:pt x="91" y="172"/>
                    </a:lnTo>
                    <a:lnTo>
                      <a:pt x="91" y="167"/>
                    </a:lnTo>
                    <a:lnTo>
                      <a:pt x="91" y="167"/>
                    </a:lnTo>
                    <a:lnTo>
                      <a:pt x="86" y="163"/>
                    </a:lnTo>
                    <a:lnTo>
                      <a:pt x="86" y="163"/>
                    </a:lnTo>
                    <a:lnTo>
                      <a:pt x="82" y="158"/>
                    </a:lnTo>
                    <a:lnTo>
                      <a:pt x="82" y="158"/>
                    </a:lnTo>
                    <a:lnTo>
                      <a:pt x="82" y="158"/>
                    </a:lnTo>
                    <a:lnTo>
                      <a:pt x="82" y="158"/>
                    </a:lnTo>
                    <a:lnTo>
                      <a:pt x="82" y="163"/>
                    </a:lnTo>
                    <a:lnTo>
                      <a:pt x="82" y="163"/>
                    </a:lnTo>
                    <a:lnTo>
                      <a:pt x="82" y="163"/>
                    </a:lnTo>
                    <a:lnTo>
                      <a:pt x="77" y="163"/>
                    </a:lnTo>
                    <a:lnTo>
                      <a:pt x="77" y="163"/>
                    </a:lnTo>
                    <a:lnTo>
                      <a:pt x="77" y="163"/>
                    </a:lnTo>
                    <a:lnTo>
                      <a:pt x="77" y="163"/>
                    </a:lnTo>
                    <a:lnTo>
                      <a:pt x="73" y="163"/>
                    </a:lnTo>
                    <a:lnTo>
                      <a:pt x="73" y="163"/>
                    </a:lnTo>
                    <a:lnTo>
                      <a:pt x="73" y="163"/>
                    </a:lnTo>
                    <a:lnTo>
                      <a:pt x="68" y="158"/>
                    </a:lnTo>
                    <a:lnTo>
                      <a:pt x="68" y="158"/>
                    </a:lnTo>
                    <a:lnTo>
                      <a:pt x="64" y="158"/>
                    </a:lnTo>
                    <a:lnTo>
                      <a:pt x="64" y="158"/>
                    </a:lnTo>
                    <a:lnTo>
                      <a:pt x="64" y="158"/>
                    </a:lnTo>
                    <a:lnTo>
                      <a:pt x="64" y="158"/>
                    </a:lnTo>
                    <a:lnTo>
                      <a:pt x="59" y="158"/>
                    </a:lnTo>
                    <a:lnTo>
                      <a:pt x="59" y="154"/>
                    </a:lnTo>
                    <a:lnTo>
                      <a:pt x="55" y="154"/>
                    </a:lnTo>
                    <a:lnTo>
                      <a:pt x="55" y="154"/>
                    </a:lnTo>
                    <a:lnTo>
                      <a:pt x="55" y="154"/>
                    </a:lnTo>
                    <a:lnTo>
                      <a:pt x="50" y="154"/>
                    </a:lnTo>
                    <a:lnTo>
                      <a:pt x="50" y="154"/>
                    </a:lnTo>
                    <a:lnTo>
                      <a:pt x="50" y="149"/>
                    </a:lnTo>
                    <a:lnTo>
                      <a:pt x="46" y="149"/>
                    </a:lnTo>
                    <a:lnTo>
                      <a:pt x="46" y="149"/>
                    </a:lnTo>
                    <a:lnTo>
                      <a:pt x="46" y="149"/>
                    </a:lnTo>
                    <a:lnTo>
                      <a:pt x="46" y="149"/>
                    </a:lnTo>
                    <a:lnTo>
                      <a:pt x="46" y="149"/>
                    </a:lnTo>
                    <a:lnTo>
                      <a:pt x="41" y="149"/>
                    </a:lnTo>
                    <a:lnTo>
                      <a:pt x="41" y="149"/>
                    </a:lnTo>
                    <a:lnTo>
                      <a:pt x="41" y="149"/>
                    </a:lnTo>
                    <a:lnTo>
                      <a:pt x="41" y="149"/>
                    </a:lnTo>
                    <a:lnTo>
                      <a:pt x="41" y="145"/>
                    </a:lnTo>
                    <a:lnTo>
                      <a:pt x="37" y="145"/>
                    </a:lnTo>
                    <a:lnTo>
                      <a:pt x="37" y="145"/>
                    </a:lnTo>
                    <a:lnTo>
                      <a:pt x="37" y="145"/>
                    </a:lnTo>
                    <a:lnTo>
                      <a:pt x="37" y="140"/>
                    </a:lnTo>
                    <a:lnTo>
                      <a:pt x="32" y="140"/>
                    </a:lnTo>
                    <a:lnTo>
                      <a:pt x="28" y="140"/>
                    </a:lnTo>
                    <a:lnTo>
                      <a:pt x="28" y="140"/>
                    </a:lnTo>
                    <a:lnTo>
                      <a:pt x="28" y="140"/>
                    </a:lnTo>
                    <a:lnTo>
                      <a:pt x="28" y="136"/>
                    </a:lnTo>
                    <a:lnTo>
                      <a:pt x="23" y="136"/>
                    </a:lnTo>
                    <a:lnTo>
                      <a:pt x="23" y="136"/>
                    </a:lnTo>
                    <a:lnTo>
                      <a:pt x="23" y="131"/>
                    </a:lnTo>
                    <a:lnTo>
                      <a:pt x="23" y="131"/>
                    </a:lnTo>
                    <a:lnTo>
                      <a:pt x="23" y="127"/>
                    </a:lnTo>
                    <a:lnTo>
                      <a:pt x="19" y="122"/>
                    </a:lnTo>
                    <a:lnTo>
                      <a:pt x="19" y="122"/>
                    </a:lnTo>
                    <a:lnTo>
                      <a:pt x="19" y="118"/>
                    </a:lnTo>
                    <a:lnTo>
                      <a:pt x="19" y="118"/>
                    </a:lnTo>
                    <a:lnTo>
                      <a:pt x="14" y="113"/>
                    </a:lnTo>
                    <a:lnTo>
                      <a:pt x="14" y="113"/>
                    </a:lnTo>
                    <a:lnTo>
                      <a:pt x="14" y="109"/>
                    </a:lnTo>
                    <a:lnTo>
                      <a:pt x="10" y="109"/>
                    </a:lnTo>
                    <a:lnTo>
                      <a:pt x="10" y="104"/>
                    </a:lnTo>
                    <a:lnTo>
                      <a:pt x="5" y="104"/>
                    </a:lnTo>
                    <a:lnTo>
                      <a:pt x="5" y="100"/>
                    </a:lnTo>
                    <a:lnTo>
                      <a:pt x="5" y="100"/>
                    </a:lnTo>
                    <a:lnTo>
                      <a:pt x="5" y="95"/>
                    </a:lnTo>
                    <a:lnTo>
                      <a:pt x="5" y="95"/>
                    </a:lnTo>
                    <a:lnTo>
                      <a:pt x="5" y="90"/>
                    </a:lnTo>
                    <a:lnTo>
                      <a:pt x="5" y="90"/>
                    </a:lnTo>
                    <a:lnTo>
                      <a:pt x="5" y="86"/>
                    </a:lnTo>
                    <a:lnTo>
                      <a:pt x="5" y="86"/>
                    </a:lnTo>
                    <a:lnTo>
                      <a:pt x="5" y="81"/>
                    </a:lnTo>
                    <a:lnTo>
                      <a:pt x="5" y="81"/>
                    </a:lnTo>
                    <a:lnTo>
                      <a:pt x="5" y="81"/>
                    </a:lnTo>
                    <a:lnTo>
                      <a:pt x="0" y="77"/>
                    </a:lnTo>
                    <a:lnTo>
                      <a:pt x="0" y="72"/>
                    </a:lnTo>
                    <a:lnTo>
                      <a:pt x="0" y="72"/>
                    </a:lnTo>
                    <a:lnTo>
                      <a:pt x="0" y="72"/>
                    </a:lnTo>
                    <a:lnTo>
                      <a:pt x="0" y="68"/>
                    </a:lnTo>
                    <a:lnTo>
                      <a:pt x="0" y="63"/>
                    </a:lnTo>
                    <a:lnTo>
                      <a:pt x="0" y="63"/>
                    </a:lnTo>
                    <a:lnTo>
                      <a:pt x="10" y="63"/>
                    </a:lnTo>
                    <a:lnTo>
                      <a:pt x="10" y="63"/>
                    </a:lnTo>
                    <a:lnTo>
                      <a:pt x="14" y="59"/>
                    </a:lnTo>
                    <a:lnTo>
                      <a:pt x="14" y="59"/>
                    </a:lnTo>
                    <a:lnTo>
                      <a:pt x="14" y="54"/>
                    </a:lnTo>
                    <a:lnTo>
                      <a:pt x="19" y="54"/>
                    </a:lnTo>
                    <a:lnTo>
                      <a:pt x="19" y="50"/>
                    </a:lnTo>
                    <a:lnTo>
                      <a:pt x="19" y="50"/>
                    </a:lnTo>
                    <a:lnTo>
                      <a:pt x="19" y="50"/>
                    </a:lnTo>
                    <a:lnTo>
                      <a:pt x="19" y="45"/>
                    </a:lnTo>
                    <a:lnTo>
                      <a:pt x="23" y="45"/>
                    </a:lnTo>
                    <a:lnTo>
                      <a:pt x="23" y="45"/>
                    </a:lnTo>
                    <a:lnTo>
                      <a:pt x="23" y="45"/>
                    </a:lnTo>
                    <a:lnTo>
                      <a:pt x="23" y="45"/>
                    </a:lnTo>
                    <a:lnTo>
                      <a:pt x="23" y="41"/>
                    </a:lnTo>
                    <a:lnTo>
                      <a:pt x="23" y="41"/>
                    </a:lnTo>
                    <a:lnTo>
                      <a:pt x="28" y="41"/>
                    </a:lnTo>
                    <a:lnTo>
                      <a:pt x="28" y="41"/>
                    </a:lnTo>
                    <a:lnTo>
                      <a:pt x="28" y="41"/>
                    </a:lnTo>
                    <a:lnTo>
                      <a:pt x="28" y="36"/>
                    </a:lnTo>
                    <a:lnTo>
                      <a:pt x="28" y="36"/>
                    </a:lnTo>
                    <a:lnTo>
                      <a:pt x="28" y="36"/>
                    </a:lnTo>
                    <a:lnTo>
                      <a:pt x="28" y="36"/>
                    </a:lnTo>
                    <a:lnTo>
                      <a:pt x="23" y="36"/>
                    </a:lnTo>
                    <a:lnTo>
                      <a:pt x="23" y="36"/>
                    </a:lnTo>
                    <a:lnTo>
                      <a:pt x="23" y="36"/>
                    </a:lnTo>
                    <a:lnTo>
                      <a:pt x="19" y="36"/>
                    </a:lnTo>
                    <a:lnTo>
                      <a:pt x="19" y="32"/>
                    </a:lnTo>
                    <a:lnTo>
                      <a:pt x="19" y="32"/>
                    </a:lnTo>
                    <a:lnTo>
                      <a:pt x="23" y="32"/>
                    </a:lnTo>
                    <a:lnTo>
                      <a:pt x="23" y="32"/>
                    </a:lnTo>
                    <a:lnTo>
                      <a:pt x="19" y="32"/>
                    </a:lnTo>
                    <a:lnTo>
                      <a:pt x="19" y="32"/>
                    </a:lnTo>
                    <a:lnTo>
                      <a:pt x="19" y="27"/>
                    </a:lnTo>
                    <a:lnTo>
                      <a:pt x="23" y="27"/>
                    </a:lnTo>
                    <a:lnTo>
                      <a:pt x="23" y="27"/>
                    </a:lnTo>
                    <a:lnTo>
                      <a:pt x="23" y="27"/>
                    </a:lnTo>
                    <a:lnTo>
                      <a:pt x="23" y="23"/>
                    </a:lnTo>
                    <a:lnTo>
                      <a:pt x="28" y="23"/>
                    </a:lnTo>
                    <a:lnTo>
                      <a:pt x="28" y="23"/>
                    </a:lnTo>
                    <a:lnTo>
                      <a:pt x="28" y="23"/>
                    </a:lnTo>
                    <a:lnTo>
                      <a:pt x="28" y="23"/>
                    </a:lnTo>
                    <a:lnTo>
                      <a:pt x="28" y="23"/>
                    </a:lnTo>
                    <a:lnTo>
                      <a:pt x="28" y="18"/>
                    </a:lnTo>
                    <a:lnTo>
                      <a:pt x="28" y="18"/>
                    </a:lnTo>
                    <a:lnTo>
                      <a:pt x="28" y="18"/>
                    </a:lnTo>
                    <a:lnTo>
                      <a:pt x="28" y="14"/>
                    </a:lnTo>
                    <a:lnTo>
                      <a:pt x="28" y="14"/>
                    </a:lnTo>
                    <a:lnTo>
                      <a:pt x="28" y="9"/>
                    </a:lnTo>
                    <a:lnTo>
                      <a:pt x="28" y="9"/>
                    </a:lnTo>
                    <a:lnTo>
                      <a:pt x="28" y="5"/>
                    </a:lnTo>
                    <a:lnTo>
                      <a:pt x="23" y="5"/>
                    </a:lnTo>
                    <a:lnTo>
                      <a:pt x="23" y="5"/>
                    </a:lnTo>
                    <a:lnTo>
                      <a:pt x="23" y="0"/>
                    </a:lnTo>
                    <a:lnTo>
                      <a:pt x="23" y="0"/>
                    </a:lnTo>
                    <a:lnTo>
                      <a:pt x="23" y="0"/>
                    </a:lnTo>
                    <a:lnTo>
                      <a:pt x="23" y="0"/>
                    </a:lnTo>
                    <a:lnTo>
                      <a:pt x="23" y="0"/>
                    </a:lnTo>
                    <a:lnTo>
                      <a:pt x="23" y="0"/>
                    </a:lnTo>
                    <a:lnTo>
                      <a:pt x="28" y="0"/>
                    </a:lnTo>
                    <a:lnTo>
                      <a:pt x="28" y="0"/>
                    </a:lnTo>
                    <a:lnTo>
                      <a:pt x="2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7" name="Freeform 168"/>
              <p:cNvSpPr>
                <a:spLocks/>
              </p:cNvSpPr>
              <p:nvPr/>
            </p:nvSpPr>
            <p:spPr bwMode="auto">
              <a:xfrm>
                <a:off x="5087938" y="2824164"/>
                <a:ext cx="150813" cy="171450"/>
              </a:xfrm>
              <a:custGeom>
                <a:avLst/>
                <a:gdLst>
                  <a:gd name="T0" fmla="*/ 81 w 95"/>
                  <a:gd name="T1" fmla="*/ 9 h 108"/>
                  <a:gd name="T2" fmla="*/ 86 w 95"/>
                  <a:gd name="T3" fmla="*/ 13 h 108"/>
                  <a:gd name="T4" fmla="*/ 86 w 95"/>
                  <a:gd name="T5" fmla="*/ 18 h 108"/>
                  <a:gd name="T6" fmla="*/ 90 w 95"/>
                  <a:gd name="T7" fmla="*/ 27 h 108"/>
                  <a:gd name="T8" fmla="*/ 90 w 95"/>
                  <a:gd name="T9" fmla="*/ 31 h 108"/>
                  <a:gd name="T10" fmla="*/ 95 w 95"/>
                  <a:gd name="T11" fmla="*/ 31 h 108"/>
                  <a:gd name="T12" fmla="*/ 95 w 95"/>
                  <a:gd name="T13" fmla="*/ 40 h 108"/>
                  <a:gd name="T14" fmla="*/ 95 w 95"/>
                  <a:gd name="T15" fmla="*/ 45 h 108"/>
                  <a:gd name="T16" fmla="*/ 95 w 95"/>
                  <a:gd name="T17" fmla="*/ 49 h 108"/>
                  <a:gd name="T18" fmla="*/ 90 w 95"/>
                  <a:gd name="T19" fmla="*/ 54 h 108"/>
                  <a:gd name="T20" fmla="*/ 90 w 95"/>
                  <a:gd name="T21" fmla="*/ 54 h 108"/>
                  <a:gd name="T22" fmla="*/ 90 w 95"/>
                  <a:gd name="T23" fmla="*/ 58 h 108"/>
                  <a:gd name="T24" fmla="*/ 86 w 95"/>
                  <a:gd name="T25" fmla="*/ 63 h 108"/>
                  <a:gd name="T26" fmla="*/ 81 w 95"/>
                  <a:gd name="T27" fmla="*/ 67 h 108"/>
                  <a:gd name="T28" fmla="*/ 77 w 95"/>
                  <a:gd name="T29" fmla="*/ 72 h 108"/>
                  <a:gd name="T30" fmla="*/ 77 w 95"/>
                  <a:gd name="T31" fmla="*/ 85 h 108"/>
                  <a:gd name="T32" fmla="*/ 72 w 95"/>
                  <a:gd name="T33" fmla="*/ 99 h 108"/>
                  <a:gd name="T34" fmla="*/ 63 w 95"/>
                  <a:gd name="T35" fmla="*/ 99 h 108"/>
                  <a:gd name="T36" fmla="*/ 54 w 95"/>
                  <a:gd name="T37" fmla="*/ 99 h 108"/>
                  <a:gd name="T38" fmla="*/ 45 w 95"/>
                  <a:gd name="T39" fmla="*/ 99 h 108"/>
                  <a:gd name="T40" fmla="*/ 36 w 95"/>
                  <a:gd name="T41" fmla="*/ 99 h 108"/>
                  <a:gd name="T42" fmla="*/ 27 w 95"/>
                  <a:gd name="T43" fmla="*/ 99 h 108"/>
                  <a:gd name="T44" fmla="*/ 23 w 95"/>
                  <a:gd name="T45" fmla="*/ 99 h 108"/>
                  <a:gd name="T46" fmla="*/ 18 w 95"/>
                  <a:gd name="T47" fmla="*/ 99 h 108"/>
                  <a:gd name="T48" fmla="*/ 18 w 95"/>
                  <a:gd name="T49" fmla="*/ 99 h 108"/>
                  <a:gd name="T50" fmla="*/ 14 w 95"/>
                  <a:gd name="T51" fmla="*/ 99 h 108"/>
                  <a:gd name="T52" fmla="*/ 14 w 95"/>
                  <a:gd name="T53" fmla="*/ 104 h 108"/>
                  <a:gd name="T54" fmla="*/ 9 w 95"/>
                  <a:gd name="T55" fmla="*/ 108 h 108"/>
                  <a:gd name="T56" fmla="*/ 5 w 95"/>
                  <a:gd name="T57" fmla="*/ 108 h 108"/>
                  <a:gd name="T58" fmla="*/ 0 w 95"/>
                  <a:gd name="T59" fmla="*/ 104 h 108"/>
                  <a:gd name="T60" fmla="*/ 0 w 95"/>
                  <a:gd name="T61" fmla="*/ 99 h 108"/>
                  <a:gd name="T62" fmla="*/ 0 w 95"/>
                  <a:gd name="T63" fmla="*/ 95 h 108"/>
                  <a:gd name="T64" fmla="*/ 0 w 95"/>
                  <a:gd name="T65" fmla="*/ 85 h 108"/>
                  <a:gd name="T66" fmla="*/ 5 w 95"/>
                  <a:gd name="T67" fmla="*/ 76 h 108"/>
                  <a:gd name="T68" fmla="*/ 5 w 95"/>
                  <a:gd name="T69" fmla="*/ 72 h 108"/>
                  <a:gd name="T70" fmla="*/ 9 w 95"/>
                  <a:gd name="T71" fmla="*/ 67 h 108"/>
                  <a:gd name="T72" fmla="*/ 9 w 95"/>
                  <a:gd name="T73" fmla="*/ 63 h 108"/>
                  <a:gd name="T74" fmla="*/ 14 w 95"/>
                  <a:gd name="T75" fmla="*/ 58 h 108"/>
                  <a:gd name="T76" fmla="*/ 23 w 95"/>
                  <a:gd name="T77" fmla="*/ 49 h 108"/>
                  <a:gd name="T78" fmla="*/ 32 w 95"/>
                  <a:gd name="T79" fmla="*/ 40 h 108"/>
                  <a:gd name="T80" fmla="*/ 27 w 95"/>
                  <a:gd name="T81" fmla="*/ 36 h 108"/>
                  <a:gd name="T82" fmla="*/ 27 w 95"/>
                  <a:gd name="T83" fmla="*/ 36 h 108"/>
                  <a:gd name="T84" fmla="*/ 27 w 95"/>
                  <a:gd name="T85" fmla="*/ 36 h 108"/>
                  <a:gd name="T86" fmla="*/ 23 w 95"/>
                  <a:gd name="T87" fmla="*/ 31 h 108"/>
                  <a:gd name="T88" fmla="*/ 23 w 95"/>
                  <a:gd name="T89" fmla="*/ 22 h 108"/>
                  <a:gd name="T90" fmla="*/ 23 w 95"/>
                  <a:gd name="T91" fmla="*/ 22 h 108"/>
                  <a:gd name="T92" fmla="*/ 23 w 95"/>
                  <a:gd name="T93" fmla="*/ 18 h 108"/>
                  <a:gd name="T94" fmla="*/ 23 w 95"/>
                  <a:gd name="T95" fmla="*/ 13 h 108"/>
                  <a:gd name="T96" fmla="*/ 23 w 95"/>
                  <a:gd name="T97" fmla="*/ 9 h 108"/>
                  <a:gd name="T98" fmla="*/ 27 w 95"/>
                  <a:gd name="T99" fmla="*/ 9 h 108"/>
                  <a:gd name="T100" fmla="*/ 36 w 95"/>
                  <a:gd name="T101" fmla="*/ 9 h 108"/>
                  <a:gd name="T102" fmla="*/ 41 w 95"/>
                  <a:gd name="T103" fmla="*/ 9 h 108"/>
                  <a:gd name="T104" fmla="*/ 45 w 95"/>
                  <a:gd name="T105" fmla="*/ 13 h 108"/>
                  <a:gd name="T106" fmla="*/ 45 w 95"/>
                  <a:gd name="T107" fmla="*/ 13 h 108"/>
                  <a:gd name="T108" fmla="*/ 50 w 95"/>
                  <a:gd name="T109" fmla="*/ 9 h 108"/>
                  <a:gd name="T110" fmla="*/ 54 w 95"/>
                  <a:gd name="T111" fmla="*/ 9 h 108"/>
                  <a:gd name="T112" fmla="*/ 63 w 95"/>
                  <a:gd name="T113" fmla="*/ 9 h 108"/>
                  <a:gd name="T114" fmla="*/ 68 w 95"/>
                  <a:gd name="T115" fmla="*/ 9 h 108"/>
                  <a:gd name="T116" fmla="*/ 77 w 95"/>
                  <a:gd name="T117" fmla="*/ 0 h 108"/>
                  <a:gd name="T118" fmla="*/ 81 w 95"/>
                  <a:gd name="T119" fmla="*/ 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108">
                    <a:moveTo>
                      <a:pt x="81" y="9"/>
                    </a:moveTo>
                    <a:lnTo>
                      <a:pt x="81" y="9"/>
                    </a:lnTo>
                    <a:lnTo>
                      <a:pt x="81" y="9"/>
                    </a:lnTo>
                    <a:lnTo>
                      <a:pt x="86" y="9"/>
                    </a:lnTo>
                    <a:lnTo>
                      <a:pt x="86" y="9"/>
                    </a:lnTo>
                    <a:lnTo>
                      <a:pt x="86" y="13"/>
                    </a:lnTo>
                    <a:lnTo>
                      <a:pt x="86" y="13"/>
                    </a:lnTo>
                    <a:lnTo>
                      <a:pt x="86" y="18"/>
                    </a:lnTo>
                    <a:lnTo>
                      <a:pt x="86" y="18"/>
                    </a:lnTo>
                    <a:lnTo>
                      <a:pt x="86" y="22"/>
                    </a:lnTo>
                    <a:lnTo>
                      <a:pt x="90" y="22"/>
                    </a:lnTo>
                    <a:lnTo>
                      <a:pt x="90" y="27"/>
                    </a:lnTo>
                    <a:lnTo>
                      <a:pt x="90" y="27"/>
                    </a:lnTo>
                    <a:lnTo>
                      <a:pt x="90" y="27"/>
                    </a:lnTo>
                    <a:lnTo>
                      <a:pt x="90" y="31"/>
                    </a:lnTo>
                    <a:lnTo>
                      <a:pt x="95" y="31"/>
                    </a:lnTo>
                    <a:lnTo>
                      <a:pt x="95" y="31"/>
                    </a:lnTo>
                    <a:lnTo>
                      <a:pt x="95" y="31"/>
                    </a:lnTo>
                    <a:lnTo>
                      <a:pt x="95" y="31"/>
                    </a:lnTo>
                    <a:lnTo>
                      <a:pt x="95" y="36"/>
                    </a:lnTo>
                    <a:lnTo>
                      <a:pt x="95" y="40"/>
                    </a:lnTo>
                    <a:lnTo>
                      <a:pt x="95" y="45"/>
                    </a:lnTo>
                    <a:lnTo>
                      <a:pt x="95" y="45"/>
                    </a:lnTo>
                    <a:lnTo>
                      <a:pt x="95" y="45"/>
                    </a:lnTo>
                    <a:lnTo>
                      <a:pt x="95" y="49"/>
                    </a:lnTo>
                    <a:lnTo>
                      <a:pt x="95" y="49"/>
                    </a:lnTo>
                    <a:lnTo>
                      <a:pt x="95" y="49"/>
                    </a:lnTo>
                    <a:lnTo>
                      <a:pt x="95" y="49"/>
                    </a:lnTo>
                    <a:lnTo>
                      <a:pt x="90" y="54"/>
                    </a:lnTo>
                    <a:lnTo>
                      <a:pt x="90" y="54"/>
                    </a:lnTo>
                    <a:lnTo>
                      <a:pt x="90" y="54"/>
                    </a:lnTo>
                    <a:lnTo>
                      <a:pt x="90" y="54"/>
                    </a:lnTo>
                    <a:lnTo>
                      <a:pt x="90" y="54"/>
                    </a:lnTo>
                    <a:lnTo>
                      <a:pt x="90" y="54"/>
                    </a:lnTo>
                    <a:lnTo>
                      <a:pt x="90" y="58"/>
                    </a:lnTo>
                    <a:lnTo>
                      <a:pt x="90" y="58"/>
                    </a:lnTo>
                    <a:lnTo>
                      <a:pt x="86" y="58"/>
                    </a:lnTo>
                    <a:lnTo>
                      <a:pt x="86" y="58"/>
                    </a:lnTo>
                    <a:lnTo>
                      <a:pt x="86" y="63"/>
                    </a:lnTo>
                    <a:lnTo>
                      <a:pt x="81" y="63"/>
                    </a:lnTo>
                    <a:lnTo>
                      <a:pt x="81" y="67"/>
                    </a:lnTo>
                    <a:lnTo>
                      <a:pt x="81" y="67"/>
                    </a:lnTo>
                    <a:lnTo>
                      <a:pt x="81" y="67"/>
                    </a:lnTo>
                    <a:lnTo>
                      <a:pt x="81" y="72"/>
                    </a:lnTo>
                    <a:lnTo>
                      <a:pt x="77" y="72"/>
                    </a:lnTo>
                    <a:lnTo>
                      <a:pt x="77" y="76"/>
                    </a:lnTo>
                    <a:lnTo>
                      <a:pt x="77" y="81"/>
                    </a:lnTo>
                    <a:lnTo>
                      <a:pt x="77" y="85"/>
                    </a:lnTo>
                    <a:lnTo>
                      <a:pt x="77" y="95"/>
                    </a:lnTo>
                    <a:lnTo>
                      <a:pt x="77" y="99"/>
                    </a:lnTo>
                    <a:lnTo>
                      <a:pt x="72" y="99"/>
                    </a:lnTo>
                    <a:lnTo>
                      <a:pt x="72" y="99"/>
                    </a:lnTo>
                    <a:lnTo>
                      <a:pt x="68" y="99"/>
                    </a:lnTo>
                    <a:lnTo>
                      <a:pt x="63" y="99"/>
                    </a:lnTo>
                    <a:lnTo>
                      <a:pt x="63" y="99"/>
                    </a:lnTo>
                    <a:lnTo>
                      <a:pt x="59" y="99"/>
                    </a:lnTo>
                    <a:lnTo>
                      <a:pt x="54" y="99"/>
                    </a:lnTo>
                    <a:lnTo>
                      <a:pt x="54" y="99"/>
                    </a:lnTo>
                    <a:lnTo>
                      <a:pt x="50" y="99"/>
                    </a:lnTo>
                    <a:lnTo>
                      <a:pt x="45" y="99"/>
                    </a:lnTo>
                    <a:lnTo>
                      <a:pt x="45" y="99"/>
                    </a:lnTo>
                    <a:lnTo>
                      <a:pt x="41" y="99"/>
                    </a:lnTo>
                    <a:lnTo>
                      <a:pt x="36" y="99"/>
                    </a:lnTo>
                    <a:lnTo>
                      <a:pt x="36" y="99"/>
                    </a:lnTo>
                    <a:lnTo>
                      <a:pt x="32" y="99"/>
                    </a:lnTo>
                    <a:lnTo>
                      <a:pt x="27" y="99"/>
                    </a:lnTo>
                    <a:lnTo>
                      <a:pt x="23" y="99"/>
                    </a:lnTo>
                    <a:lnTo>
                      <a:pt x="23" y="99"/>
                    </a:lnTo>
                    <a:lnTo>
                      <a:pt x="23" y="99"/>
                    </a:lnTo>
                    <a:lnTo>
                      <a:pt x="23" y="99"/>
                    </a:lnTo>
                    <a:lnTo>
                      <a:pt x="23" y="99"/>
                    </a:lnTo>
                    <a:lnTo>
                      <a:pt x="18" y="99"/>
                    </a:lnTo>
                    <a:lnTo>
                      <a:pt x="18" y="99"/>
                    </a:lnTo>
                    <a:lnTo>
                      <a:pt x="18" y="99"/>
                    </a:lnTo>
                    <a:lnTo>
                      <a:pt x="18" y="99"/>
                    </a:lnTo>
                    <a:lnTo>
                      <a:pt x="18" y="99"/>
                    </a:lnTo>
                    <a:lnTo>
                      <a:pt x="14" y="99"/>
                    </a:lnTo>
                    <a:lnTo>
                      <a:pt x="14" y="99"/>
                    </a:lnTo>
                    <a:lnTo>
                      <a:pt x="14" y="99"/>
                    </a:lnTo>
                    <a:lnTo>
                      <a:pt x="14" y="99"/>
                    </a:lnTo>
                    <a:lnTo>
                      <a:pt x="14" y="104"/>
                    </a:lnTo>
                    <a:lnTo>
                      <a:pt x="9" y="104"/>
                    </a:lnTo>
                    <a:lnTo>
                      <a:pt x="9" y="104"/>
                    </a:lnTo>
                    <a:lnTo>
                      <a:pt x="9" y="108"/>
                    </a:lnTo>
                    <a:lnTo>
                      <a:pt x="9" y="108"/>
                    </a:lnTo>
                    <a:lnTo>
                      <a:pt x="5" y="108"/>
                    </a:lnTo>
                    <a:lnTo>
                      <a:pt x="5" y="108"/>
                    </a:lnTo>
                    <a:lnTo>
                      <a:pt x="5" y="104"/>
                    </a:lnTo>
                    <a:lnTo>
                      <a:pt x="5" y="104"/>
                    </a:lnTo>
                    <a:lnTo>
                      <a:pt x="0" y="104"/>
                    </a:lnTo>
                    <a:lnTo>
                      <a:pt x="0" y="104"/>
                    </a:lnTo>
                    <a:lnTo>
                      <a:pt x="0" y="104"/>
                    </a:lnTo>
                    <a:lnTo>
                      <a:pt x="0" y="99"/>
                    </a:lnTo>
                    <a:lnTo>
                      <a:pt x="0" y="99"/>
                    </a:lnTo>
                    <a:lnTo>
                      <a:pt x="0" y="95"/>
                    </a:lnTo>
                    <a:lnTo>
                      <a:pt x="0" y="95"/>
                    </a:lnTo>
                    <a:lnTo>
                      <a:pt x="0" y="90"/>
                    </a:lnTo>
                    <a:lnTo>
                      <a:pt x="0" y="90"/>
                    </a:lnTo>
                    <a:lnTo>
                      <a:pt x="0" y="85"/>
                    </a:lnTo>
                    <a:lnTo>
                      <a:pt x="5" y="81"/>
                    </a:lnTo>
                    <a:lnTo>
                      <a:pt x="5" y="81"/>
                    </a:lnTo>
                    <a:lnTo>
                      <a:pt x="5" y="76"/>
                    </a:lnTo>
                    <a:lnTo>
                      <a:pt x="5" y="76"/>
                    </a:lnTo>
                    <a:lnTo>
                      <a:pt x="5" y="76"/>
                    </a:lnTo>
                    <a:lnTo>
                      <a:pt x="5" y="72"/>
                    </a:lnTo>
                    <a:lnTo>
                      <a:pt x="5" y="72"/>
                    </a:lnTo>
                    <a:lnTo>
                      <a:pt x="9" y="67"/>
                    </a:lnTo>
                    <a:lnTo>
                      <a:pt x="9" y="67"/>
                    </a:lnTo>
                    <a:lnTo>
                      <a:pt x="9" y="63"/>
                    </a:lnTo>
                    <a:lnTo>
                      <a:pt x="9" y="63"/>
                    </a:lnTo>
                    <a:lnTo>
                      <a:pt x="9" y="63"/>
                    </a:lnTo>
                    <a:lnTo>
                      <a:pt x="14" y="58"/>
                    </a:lnTo>
                    <a:lnTo>
                      <a:pt x="14" y="58"/>
                    </a:lnTo>
                    <a:lnTo>
                      <a:pt x="14" y="58"/>
                    </a:lnTo>
                    <a:lnTo>
                      <a:pt x="18" y="54"/>
                    </a:lnTo>
                    <a:lnTo>
                      <a:pt x="18" y="54"/>
                    </a:lnTo>
                    <a:lnTo>
                      <a:pt x="23" y="49"/>
                    </a:lnTo>
                    <a:lnTo>
                      <a:pt x="27" y="45"/>
                    </a:lnTo>
                    <a:lnTo>
                      <a:pt x="32" y="40"/>
                    </a:lnTo>
                    <a:lnTo>
                      <a:pt x="32" y="40"/>
                    </a:lnTo>
                    <a:lnTo>
                      <a:pt x="32" y="40"/>
                    </a:lnTo>
                    <a:lnTo>
                      <a:pt x="32" y="36"/>
                    </a:lnTo>
                    <a:lnTo>
                      <a:pt x="27" y="36"/>
                    </a:lnTo>
                    <a:lnTo>
                      <a:pt x="27" y="36"/>
                    </a:lnTo>
                    <a:lnTo>
                      <a:pt x="27" y="36"/>
                    </a:lnTo>
                    <a:lnTo>
                      <a:pt x="27" y="36"/>
                    </a:lnTo>
                    <a:lnTo>
                      <a:pt x="27" y="36"/>
                    </a:lnTo>
                    <a:lnTo>
                      <a:pt x="27" y="36"/>
                    </a:lnTo>
                    <a:lnTo>
                      <a:pt x="27" y="36"/>
                    </a:lnTo>
                    <a:lnTo>
                      <a:pt x="23" y="36"/>
                    </a:lnTo>
                    <a:lnTo>
                      <a:pt x="23" y="31"/>
                    </a:lnTo>
                    <a:lnTo>
                      <a:pt x="23" y="31"/>
                    </a:lnTo>
                    <a:lnTo>
                      <a:pt x="23" y="27"/>
                    </a:lnTo>
                    <a:lnTo>
                      <a:pt x="23" y="27"/>
                    </a:lnTo>
                    <a:lnTo>
                      <a:pt x="23" y="22"/>
                    </a:lnTo>
                    <a:lnTo>
                      <a:pt x="23" y="22"/>
                    </a:lnTo>
                    <a:lnTo>
                      <a:pt x="23" y="22"/>
                    </a:lnTo>
                    <a:lnTo>
                      <a:pt x="23" y="22"/>
                    </a:lnTo>
                    <a:lnTo>
                      <a:pt x="23" y="22"/>
                    </a:lnTo>
                    <a:lnTo>
                      <a:pt x="23" y="18"/>
                    </a:lnTo>
                    <a:lnTo>
                      <a:pt x="23" y="18"/>
                    </a:lnTo>
                    <a:lnTo>
                      <a:pt x="23" y="18"/>
                    </a:lnTo>
                    <a:lnTo>
                      <a:pt x="23" y="13"/>
                    </a:lnTo>
                    <a:lnTo>
                      <a:pt x="23" y="13"/>
                    </a:lnTo>
                    <a:lnTo>
                      <a:pt x="23" y="13"/>
                    </a:lnTo>
                    <a:lnTo>
                      <a:pt x="23" y="13"/>
                    </a:lnTo>
                    <a:lnTo>
                      <a:pt x="23" y="9"/>
                    </a:lnTo>
                    <a:lnTo>
                      <a:pt x="27" y="9"/>
                    </a:lnTo>
                    <a:lnTo>
                      <a:pt x="27" y="9"/>
                    </a:lnTo>
                    <a:lnTo>
                      <a:pt x="27" y="9"/>
                    </a:lnTo>
                    <a:lnTo>
                      <a:pt x="32" y="9"/>
                    </a:lnTo>
                    <a:lnTo>
                      <a:pt x="32" y="9"/>
                    </a:lnTo>
                    <a:lnTo>
                      <a:pt x="36" y="9"/>
                    </a:lnTo>
                    <a:lnTo>
                      <a:pt x="36" y="9"/>
                    </a:lnTo>
                    <a:lnTo>
                      <a:pt x="41" y="9"/>
                    </a:lnTo>
                    <a:lnTo>
                      <a:pt x="41" y="9"/>
                    </a:lnTo>
                    <a:lnTo>
                      <a:pt x="41" y="9"/>
                    </a:lnTo>
                    <a:lnTo>
                      <a:pt x="41" y="13"/>
                    </a:lnTo>
                    <a:lnTo>
                      <a:pt x="45" y="13"/>
                    </a:lnTo>
                    <a:lnTo>
                      <a:pt x="45" y="13"/>
                    </a:lnTo>
                    <a:lnTo>
                      <a:pt x="45" y="13"/>
                    </a:lnTo>
                    <a:lnTo>
                      <a:pt x="45" y="13"/>
                    </a:lnTo>
                    <a:lnTo>
                      <a:pt x="45" y="13"/>
                    </a:lnTo>
                    <a:lnTo>
                      <a:pt x="45" y="9"/>
                    </a:lnTo>
                    <a:lnTo>
                      <a:pt x="50" y="9"/>
                    </a:lnTo>
                    <a:lnTo>
                      <a:pt x="54" y="9"/>
                    </a:lnTo>
                    <a:lnTo>
                      <a:pt x="54" y="9"/>
                    </a:lnTo>
                    <a:lnTo>
                      <a:pt x="54" y="9"/>
                    </a:lnTo>
                    <a:lnTo>
                      <a:pt x="59" y="9"/>
                    </a:lnTo>
                    <a:lnTo>
                      <a:pt x="59" y="4"/>
                    </a:lnTo>
                    <a:lnTo>
                      <a:pt x="63" y="9"/>
                    </a:lnTo>
                    <a:lnTo>
                      <a:pt x="68" y="9"/>
                    </a:lnTo>
                    <a:lnTo>
                      <a:pt x="68" y="9"/>
                    </a:lnTo>
                    <a:lnTo>
                      <a:pt x="68" y="9"/>
                    </a:lnTo>
                    <a:lnTo>
                      <a:pt x="72" y="9"/>
                    </a:lnTo>
                    <a:lnTo>
                      <a:pt x="72" y="4"/>
                    </a:lnTo>
                    <a:lnTo>
                      <a:pt x="77" y="0"/>
                    </a:lnTo>
                    <a:lnTo>
                      <a:pt x="81" y="4"/>
                    </a:lnTo>
                    <a:lnTo>
                      <a:pt x="81" y="4"/>
                    </a:lnTo>
                    <a:lnTo>
                      <a:pt x="81" y="9"/>
                    </a:lnTo>
                    <a:lnTo>
                      <a:pt x="81"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8" name="Freeform 169"/>
              <p:cNvSpPr>
                <a:spLocks/>
              </p:cNvSpPr>
              <p:nvPr/>
            </p:nvSpPr>
            <p:spPr bwMode="auto">
              <a:xfrm>
                <a:off x="4829176" y="1381126"/>
                <a:ext cx="423863" cy="244475"/>
              </a:xfrm>
              <a:custGeom>
                <a:avLst/>
                <a:gdLst>
                  <a:gd name="T0" fmla="*/ 172 w 267"/>
                  <a:gd name="T1" fmla="*/ 13 h 154"/>
                  <a:gd name="T2" fmla="*/ 172 w 267"/>
                  <a:gd name="T3" fmla="*/ 22 h 154"/>
                  <a:gd name="T4" fmla="*/ 186 w 267"/>
                  <a:gd name="T5" fmla="*/ 22 h 154"/>
                  <a:gd name="T6" fmla="*/ 190 w 267"/>
                  <a:gd name="T7" fmla="*/ 31 h 154"/>
                  <a:gd name="T8" fmla="*/ 199 w 267"/>
                  <a:gd name="T9" fmla="*/ 36 h 154"/>
                  <a:gd name="T10" fmla="*/ 213 w 267"/>
                  <a:gd name="T11" fmla="*/ 41 h 154"/>
                  <a:gd name="T12" fmla="*/ 231 w 267"/>
                  <a:gd name="T13" fmla="*/ 45 h 154"/>
                  <a:gd name="T14" fmla="*/ 244 w 267"/>
                  <a:gd name="T15" fmla="*/ 50 h 154"/>
                  <a:gd name="T16" fmla="*/ 258 w 267"/>
                  <a:gd name="T17" fmla="*/ 54 h 154"/>
                  <a:gd name="T18" fmla="*/ 262 w 267"/>
                  <a:gd name="T19" fmla="*/ 59 h 154"/>
                  <a:gd name="T20" fmla="*/ 262 w 267"/>
                  <a:gd name="T21" fmla="*/ 68 h 154"/>
                  <a:gd name="T22" fmla="*/ 262 w 267"/>
                  <a:gd name="T23" fmla="*/ 77 h 154"/>
                  <a:gd name="T24" fmla="*/ 258 w 267"/>
                  <a:gd name="T25" fmla="*/ 86 h 154"/>
                  <a:gd name="T26" fmla="*/ 244 w 267"/>
                  <a:gd name="T27" fmla="*/ 95 h 154"/>
                  <a:gd name="T28" fmla="*/ 244 w 267"/>
                  <a:gd name="T29" fmla="*/ 99 h 154"/>
                  <a:gd name="T30" fmla="*/ 222 w 267"/>
                  <a:gd name="T31" fmla="*/ 108 h 154"/>
                  <a:gd name="T32" fmla="*/ 199 w 267"/>
                  <a:gd name="T33" fmla="*/ 117 h 154"/>
                  <a:gd name="T34" fmla="*/ 199 w 267"/>
                  <a:gd name="T35" fmla="*/ 122 h 154"/>
                  <a:gd name="T36" fmla="*/ 217 w 267"/>
                  <a:gd name="T37" fmla="*/ 131 h 154"/>
                  <a:gd name="T38" fmla="*/ 213 w 267"/>
                  <a:gd name="T39" fmla="*/ 140 h 154"/>
                  <a:gd name="T40" fmla="*/ 190 w 267"/>
                  <a:gd name="T41" fmla="*/ 149 h 154"/>
                  <a:gd name="T42" fmla="*/ 177 w 267"/>
                  <a:gd name="T43" fmla="*/ 135 h 154"/>
                  <a:gd name="T44" fmla="*/ 177 w 267"/>
                  <a:gd name="T45" fmla="*/ 126 h 154"/>
                  <a:gd name="T46" fmla="*/ 158 w 267"/>
                  <a:gd name="T47" fmla="*/ 117 h 154"/>
                  <a:gd name="T48" fmla="*/ 149 w 267"/>
                  <a:gd name="T49" fmla="*/ 113 h 154"/>
                  <a:gd name="T50" fmla="*/ 154 w 267"/>
                  <a:gd name="T51" fmla="*/ 108 h 154"/>
                  <a:gd name="T52" fmla="*/ 149 w 267"/>
                  <a:gd name="T53" fmla="*/ 104 h 154"/>
                  <a:gd name="T54" fmla="*/ 136 w 267"/>
                  <a:gd name="T55" fmla="*/ 113 h 154"/>
                  <a:gd name="T56" fmla="*/ 122 w 267"/>
                  <a:gd name="T57" fmla="*/ 126 h 154"/>
                  <a:gd name="T58" fmla="*/ 113 w 267"/>
                  <a:gd name="T59" fmla="*/ 135 h 154"/>
                  <a:gd name="T60" fmla="*/ 100 w 267"/>
                  <a:gd name="T61" fmla="*/ 135 h 154"/>
                  <a:gd name="T62" fmla="*/ 104 w 267"/>
                  <a:gd name="T63" fmla="*/ 126 h 154"/>
                  <a:gd name="T64" fmla="*/ 109 w 267"/>
                  <a:gd name="T65" fmla="*/ 113 h 154"/>
                  <a:gd name="T66" fmla="*/ 113 w 267"/>
                  <a:gd name="T67" fmla="*/ 113 h 154"/>
                  <a:gd name="T68" fmla="*/ 122 w 267"/>
                  <a:gd name="T69" fmla="*/ 113 h 154"/>
                  <a:gd name="T70" fmla="*/ 113 w 267"/>
                  <a:gd name="T71" fmla="*/ 104 h 154"/>
                  <a:gd name="T72" fmla="*/ 109 w 267"/>
                  <a:gd name="T73" fmla="*/ 95 h 154"/>
                  <a:gd name="T74" fmla="*/ 104 w 267"/>
                  <a:gd name="T75" fmla="*/ 86 h 154"/>
                  <a:gd name="T76" fmla="*/ 95 w 267"/>
                  <a:gd name="T77" fmla="*/ 81 h 154"/>
                  <a:gd name="T78" fmla="*/ 82 w 267"/>
                  <a:gd name="T79" fmla="*/ 77 h 154"/>
                  <a:gd name="T80" fmla="*/ 68 w 267"/>
                  <a:gd name="T81" fmla="*/ 81 h 154"/>
                  <a:gd name="T82" fmla="*/ 46 w 267"/>
                  <a:gd name="T83" fmla="*/ 90 h 154"/>
                  <a:gd name="T84" fmla="*/ 27 w 267"/>
                  <a:gd name="T85" fmla="*/ 86 h 154"/>
                  <a:gd name="T86" fmla="*/ 14 w 267"/>
                  <a:gd name="T87" fmla="*/ 86 h 154"/>
                  <a:gd name="T88" fmla="*/ 9 w 267"/>
                  <a:gd name="T89" fmla="*/ 81 h 154"/>
                  <a:gd name="T90" fmla="*/ 0 w 267"/>
                  <a:gd name="T91" fmla="*/ 77 h 154"/>
                  <a:gd name="T92" fmla="*/ 9 w 267"/>
                  <a:gd name="T93" fmla="*/ 68 h 154"/>
                  <a:gd name="T94" fmla="*/ 9 w 267"/>
                  <a:gd name="T95" fmla="*/ 54 h 154"/>
                  <a:gd name="T96" fmla="*/ 27 w 267"/>
                  <a:gd name="T97" fmla="*/ 36 h 154"/>
                  <a:gd name="T98" fmla="*/ 23 w 267"/>
                  <a:gd name="T99" fmla="*/ 31 h 154"/>
                  <a:gd name="T100" fmla="*/ 18 w 267"/>
                  <a:gd name="T101" fmla="*/ 18 h 154"/>
                  <a:gd name="T102" fmla="*/ 32 w 267"/>
                  <a:gd name="T103" fmla="*/ 13 h 154"/>
                  <a:gd name="T104" fmla="*/ 59 w 267"/>
                  <a:gd name="T105" fmla="*/ 13 h 154"/>
                  <a:gd name="T106" fmla="*/ 77 w 267"/>
                  <a:gd name="T107" fmla="*/ 18 h 154"/>
                  <a:gd name="T108" fmla="*/ 86 w 267"/>
                  <a:gd name="T109" fmla="*/ 18 h 154"/>
                  <a:gd name="T110" fmla="*/ 95 w 267"/>
                  <a:gd name="T111" fmla="*/ 18 h 154"/>
                  <a:gd name="T112" fmla="*/ 109 w 267"/>
                  <a:gd name="T113" fmla="*/ 18 h 154"/>
                  <a:gd name="T114" fmla="*/ 118 w 267"/>
                  <a:gd name="T115" fmla="*/ 18 h 154"/>
                  <a:gd name="T116" fmla="*/ 127 w 267"/>
                  <a:gd name="T117" fmla="*/ 9 h 154"/>
                  <a:gd name="T118" fmla="*/ 140 w 267"/>
                  <a:gd name="T119"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54">
                    <a:moveTo>
                      <a:pt x="158" y="4"/>
                    </a:moveTo>
                    <a:lnTo>
                      <a:pt x="158" y="4"/>
                    </a:lnTo>
                    <a:lnTo>
                      <a:pt x="158" y="4"/>
                    </a:lnTo>
                    <a:lnTo>
                      <a:pt x="163" y="0"/>
                    </a:lnTo>
                    <a:lnTo>
                      <a:pt x="163" y="4"/>
                    </a:lnTo>
                    <a:lnTo>
                      <a:pt x="163" y="4"/>
                    </a:lnTo>
                    <a:lnTo>
                      <a:pt x="168" y="4"/>
                    </a:lnTo>
                    <a:lnTo>
                      <a:pt x="168" y="9"/>
                    </a:lnTo>
                    <a:lnTo>
                      <a:pt x="172" y="13"/>
                    </a:lnTo>
                    <a:lnTo>
                      <a:pt x="172" y="13"/>
                    </a:lnTo>
                    <a:lnTo>
                      <a:pt x="172" y="13"/>
                    </a:lnTo>
                    <a:lnTo>
                      <a:pt x="172" y="13"/>
                    </a:lnTo>
                    <a:lnTo>
                      <a:pt x="168" y="13"/>
                    </a:lnTo>
                    <a:lnTo>
                      <a:pt x="168" y="13"/>
                    </a:lnTo>
                    <a:lnTo>
                      <a:pt x="168" y="18"/>
                    </a:lnTo>
                    <a:lnTo>
                      <a:pt x="172" y="18"/>
                    </a:lnTo>
                    <a:lnTo>
                      <a:pt x="172" y="18"/>
                    </a:lnTo>
                    <a:lnTo>
                      <a:pt x="172" y="18"/>
                    </a:lnTo>
                    <a:lnTo>
                      <a:pt x="172" y="22"/>
                    </a:lnTo>
                    <a:lnTo>
                      <a:pt x="172" y="22"/>
                    </a:lnTo>
                    <a:lnTo>
                      <a:pt x="172" y="22"/>
                    </a:lnTo>
                    <a:lnTo>
                      <a:pt x="172" y="22"/>
                    </a:lnTo>
                    <a:lnTo>
                      <a:pt x="172" y="22"/>
                    </a:lnTo>
                    <a:lnTo>
                      <a:pt x="172" y="22"/>
                    </a:lnTo>
                    <a:lnTo>
                      <a:pt x="177" y="22"/>
                    </a:lnTo>
                    <a:lnTo>
                      <a:pt x="177" y="22"/>
                    </a:lnTo>
                    <a:lnTo>
                      <a:pt x="181" y="22"/>
                    </a:lnTo>
                    <a:lnTo>
                      <a:pt x="181" y="22"/>
                    </a:lnTo>
                    <a:lnTo>
                      <a:pt x="181" y="22"/>
                    </a:lnTo>
                    <a:lnTo>
                      <a:pt x="181" y="22"/>
                    </a:lnTo>
                    <a:lnTo>
                      <a:pt x="186" y="22"/>
                    </a:lnTo>
                    <a:lnTo>
                      <a:pt x="186" y="22"/>
                    </a:lnTo>
                    <a:lnTo>
                      <a:pt x="186" y="22"/>
                    </a:lnTo>
                    <a:lnTo>
                      <a:pt x="186" y="27"/>
                    </a:lnTo>
                    <a:lnTo>
                      <a:pt x="186" y="27"/>
                    </a:lnTo>
                    <a:lnTo>
                      <a:pt x="186" y="27"/>
                    </a:lnTo>
                    <a:lnTo>
                      <a:pt x="190" y="27"/>
                    </a:lnTo>
                    <a:lnTo>
                      <a:pt x="190" y="27"/>
                    </a:lnTo>
                    <a:lnTo>
                      <a:pt x="190" y="27"/>
                    </a:lnTo>
                    <a:lnTo>
                      <a:pt x="190" y="27"/>
                    </a:lnTo>
                    <a:lnTo>
                      <a:pt x="190" y="27"/>
                    </a:lnTo>
                    <a:lnTo>
                      <a:pt x="190" y="31"/>
                    </a:lnTo>
                    <a:lnTo>
                      <a:pt x="190" y="31"/>
                    </a:lnTo>
                    <a:lnTo>
                      <a:pt x="190" y="31"/>
                    </a:lnTo>
                    <a:lnTo>
                      <a:pt x="190" y="31"/>
                    </a:lnTo>
                    <a:lnTo>
                      <a:pt x="190" y="31"/>
                    </a:lnTo>
                    <a:lnTo>
                      <a:pt x="190" y="36"/>
                    </a:lnTo>
                    <a:lnTo>
                      <a:pt x="190" y="36"/>
                    </a:lnTo>
                    <a:lnTo>
                      <a:pt x="195" y="36"/>
                    </a:lnTo>
                    <a:lnTo>
                      <a:pt x="195" y="36"/>
                    </a:lnTo>
                    <a:lnTo>
                      <a:pt x="195" y="41"/>
                    </a:lnTo>
                    <a:lnTo>
                      <a:pt x="195" y="41"/>
                    </a:lnTo>
                    <a:lnTo>
                      <a:pt x="199" y="36"/>
                    </a:lnTo>
                    <a:lnTo>
                      <a:pt x="199" y="36"/>
                    </a:lnTo>
                    <a:lnTo>
                      <a:pt x="199" y="36"/>
                    </a:lnTo>
                    <a:lnTo>
                      <a:pt x="204" y="36"/>
                    </a:lnTo>
                    <a:lnTo>
                      <a:pt x="204" y="41"/>
                    </a:lnTo>
                    <a:lnTo>
                      <a:pt x="204" y="41"/>
                    </a:lnTo>
                    <a:lnTo>
                      <a:pt x="204" y="41"/>
                    </a:lnTo>
                    <a:lnTo>
                      <a:pt x="204" y="41"/>
                    </a:lnTo>
                    <a:lnTo>
                      <a:pt x="208" y="41"/>
                    </a:lnTo>
                    <a:lnTo>
                      <a:pt x="208" y="41"/>
                    </a:lnTo>
                    <a:lnTo>
                      <a:pt x="208" y="41"/>
                    </a:lnTo>
                    <a:lnTo>
                      <a:pt x="213" y="41"/>
                    </a:lnTo>
                    <a:lnTo>
                      <a:pt x="213" y="41"/>
                    </a:lnTo>
                    <a:lnTo>
                      <a:pt x="213" y="41"/>
                    </a:lnTo>
                    <a:lnTo>
                      <a:pt x="217" y="41"/>
                    </a:lnTo>
                    <a:lnTo>
                      <a:pt x="217" y="41"/>
                    </a:lnTo>
                    <a:lnTo>
                      <a:pt x="217" y="36"/>
                    </a:lnTo>
                    <a:lnTo>
                      <a:pt x="222" y="36"/>
                    </a:lnTo>
                    <a:lnTo>
                      <a:pt x="222" y="36"/>
                    </a:lnTo>
                    <a:lnTo>
                      <a:pt x="222" y="41"/>
                    </a:lnTo>
                    <a:lnTo>
                      <a:pt x="222" y="41"/>
                    </a:lnTo>
                    <a:lnTo>
                      <a:pt x="222" y="41"/>
                    </a:lnTo>
                    <a:lnTo>
                      <a:pt x="226" y="45"/>
                    </a:lnTo>
                    <a:lnTo>
                      <a:pt x="231" y="45"/>
                    </a:lnTo>
                    <a:lnTo>
                      <a:pt x="231" y="45"/>
                    </a:lnTo>
                    <a:lnTo>
                      <a:pt x="231" y="45"/>
                    </a:lnTo>
                    <a:lnTo>
                      <a:pt x="231" y="45"/>
                    </a:lnTo>
                    <a:lnTo>
                      <a:pt x="231" y="45"/>
                    </a:lnTo>
                    <a:lnTo>
                      <a:pt x="231" y="45"/>
                    </a:lnTo>
                    <a:lnTo>
                      <a:pt x="235" y="45"/>
                    </a:lnTo>
                    <a:lnTo>
                      <a:pt x="235" y="45"/>
                    </a:lnTo>
                    <a:lnTo>
                      <a:pt x="235" y="45"/>
                    </a:lnTo>
                    <a:lnTo>
                      <a:pt x="240" y="45"/>
                    </a:lnTo>
                    <a:lnTo>
                      <a:pt x="240" y="45"/>
                    </a:lnTo>
                    <a:lnTo>
                      <a:pt x="244" y="45"/>
                    </a:lnTo>
                    <a:lnTo>
                      <a:pt x="244" y="50"/>
                    </a:lnTo>
                    <a:lnTo>
                      <a:pt x="244" y="50"/>
                    </a:lnTo>
                    <a:lnTo>
                      <a:pt x="249" y="50"/>
                    </a:lnTo>
                    <a:lnTo>
                      <a:pt x="249" y="50"/>
                    </a:lnTo>
                    <a:lnTo>
                      <a:pt x="249" y="50"/>
                    </a:lnTo>
                    <a:lnTo>
                      <a:pt x="249" y="50"/>
                    </a:lnTo>
                    <a:lnTo>
                      <a:pt x="249" y="50"/>
                    </a:lnTo>
                    <a:lnTo>
                      <a:pt x="253" y="50"/>
                    </a:lnTo>
                    <a:lnTo>
                      <a:pt x="253" y="50"/>
                    </a:lnTo>
                    <a:lnTo>
                      <a:pt x="253" y="50"/>
                    </a:lnTo>
                    <a:lnTo>
                      <a:pt x="258" y="54"/>
                    </a:lnTo>
                    <a:lnTo>
                      <a:pt x="258" y="54"/>
                    </a:lnTo>
                    <a:lnTo>
                      <a:pt x="262" y="54"/>
                    </a:lnTo>
                    <a:lnTo>
                      <a:pt x="262" y="54"/>
                    </a:lnTo>
                    <a:lnTo>
                      <a:pt x="262" y="54"/>
                    </a:lnTo>
                    <a:lnTo>
                      <a:pt x="262" y="54"/>
                    </a:lnTo>
                    <a:lnTo>
                      <a:pt x="262" y="54"/>
                    </a:lnTo>
                    <a:lnTo>
                      <a:pt x="262" y="54"/>
                    </a:lnTo>
                    <a:lnTo>
                      <a:pt x="262" y="54"/>
                    </a:lnTo>
                    <a:lnTo>
                      <a:pt x="262" y="59"/>
                    </a:lnTo>
                    <a:lnTo>
                      <a:pt x="262" y="59"/>
                    </a:lnTo>
                    <a:lnTo>
                      <a:pt x="262" y="59"/>
                    </a:lnTo>
                    <a:lnTo>
                      <a:pt x="262" y="59"/>
                    </a:lnTo>
                    <a:lnTo>
                      <a:pt x="262" y="63"/>
                    </a:lnTo>
                    <a:lnTo>
                      <a:pt x="258" y="63"/>
                    </a:lnTo>
                    <a:lnTo>
                      <a:pt x="258" y="63"/>
                    </a:lnTo>
                    <a:lnTo>
                      <a:pt x="258" y="63"/>
                    </a:lnTo>
                    <a:lnTo>
                      <a:pt x="258" y="63"/>
                    </a:lnTo>
                    <a:lnTo>
                      <a:pt x="262" y="68"/>
                    </a:lnTo>
                    <a:lnTo>
                      <a:pt x="262" y="68"/>
                    </a:lnTo>
                    <a:lnTo>
                      <a:pt x="262" y="68"/>
                    </a:lnTo>
                    <a:lnTo>
                      <a:pt x="262" y="68"/>
                    </a:lnTo>
                    <a:lnTo>
                      <a:pt x="262" y="68"/>
                    </a:lnTo>
                    <a:lnTo>
                      <a:pt x="262" y="68"/>
                    </a:lnTo>
                    <a:lnTo>
                      <a:pt x="262" y="68"/>
                    </a:lnTo>
                    <a:lnTo>
                      <a:pt x="258" y="68"/>
                    </a:lnTo>
                    <a:lnTo>
                      <a:pt x="258" y="68"/>
                    </a:lnTo>
                    <a:lnTo>
                      <a:pt x="258" y="72"/>
                    </a:lnTo>
                    <a:lnTo>
                      <a:pt x="262" y="72"/>
                    </a:lnTo>
                    <a:lnTo>
                      <a:pt x="262" y="72"/>
                    </a:lnTo>
                    <a:lnTo>
                      <a:pt x="262" y="72"/>
                    </a:lnTo>
                    <a:lnTo>
                      <a:pt x="262" y="72"/>
                    </a:lnTo>
                    <a:lnTo>
                      <a:pt x="262" y="77"/>
                    </a:lnTo>
                    <a:lnTo>
                      <a:pt x="262" y="77"/>
                    </a:lnTo>
                    <a:lnTo>
                      <a:pt x="262" y="77"/>
                    </a:lnTo>
                    <a:lnTo>
                      <a:pt x="262" y="77"/>
                    </a:lnTo>
                    <a:lnTo>
                      <a:pt x="262" y="77"/>
                    </a:lnTo>
                    <a:lnTo>
                      <a:pt x="267" y="77"/>
                    </a:lnTo>
                    <a:lnTo>
                      <a:pt x="267" y="77"/>
                    </a:lnTo>
                    <a:lnTo>
                      <a:pt x="262" y="81"/>
                    </a:lnTo>
                    <a:lnTo>
                      <a:pt x="262" y="81"/>
                    </a:lnTo>
                    <a:lnTo>
                      <a:pt x="262" y="81"/>
                    </a:lnTo>
                    <a:lnTo>
                      <a:pt x="262" y="86"/>
                    </a:lnTo>
                    <a:lnTo>
                      <a:pt x="262" y="86"/>
                    </a:lnTo>
                    <a:lnTo>
                      <a:pt x="262" y="86"/>
                    </a:lnTo>
                    <a:lnTo>
                      <a:pt x="258" y="86"/>
                    </a:lnTo>
                    <a:lnTo>
                      <a:pt x="253" y="86"/>
                    </a:lnTo>
                    <a:lnTo>
                      <a:pt x="253" y="86"/>
                    </a:lnTo>
                    <a:lnTo>
                      <a:pt x="249" y="86"/>
                    </a:lnTo>
                    <a:lnTo>
                      <a:pt x="249" y="86"/>
                    </a:lnTo>
                    <a:lnTo>
                      <a:pt x="249" y="86"/>
                    </a:lnTo>
                    <a:lnTo>
                      <a:pt x="249" y="90"/>
                    </a:lnTo>
                    <a:lnTo>
                      <a:pt x="244" y="90"/>
                    </a:lnTo>
                    <a:lnTo>
                      <a:pt x="244" y="90"/>
                    </a:lnTo>
                    <a:lnTo>
                      <a:pt x="244" y="90"/>
                    </a:lnTo>
                    <a:lnTo>
                      <a:pt x="244" y="90"/>
                    </a:lnTo>
                    <a:lnTo>
                      <a:pt x="244" y="95"/>
                    </a:lnTo>
                    <a:lnTo>
                      <a:pt x="244" y="95"/>
                    </a:lnTo>
                    <a:lnTo>
                      <a:pt x="244" y="95"/>
                    </a:lnTo>
                    <a:lnTo>
                      <a:pt x="244" y="95"/>
                    </a:lnTo>
                    <a:lnTo>
                      <a:pt x="244" y="95"/>
                    </a:lnTo>
                    <a:lnTo>
                      <a:pt x="244" y="95"/>
                    </a:lnTo>
                    <a:lnTo>
                      <a:pt x="244" y="95"/>
                    </a:lnTo>
                    <a:lnTo>
                      <a:pt x="244" y="95"/>
                    </a:lnTo>
                    <a:lnTo>
                      <a:pt x="244" y="95"/>
                    </a:lnTo>
                    <a:lnTo>
                      <a:pt x="244" y="99"/>
                    </a:lnTo>
                    <a:lnTo>
                      <a:pt x="244" y="99"/>
                    </a:lnTo>
                    <a:lnTo>
                      <a:pt x="244" y="99"/>
                    </a:lnTo>
                    <a:lnTo>
                      <a:pt x="244" y="99"/>
                    </a:lnTo>
                    <a:lnTo>
                      <a:pt x="244" y="99"/>
                    </a:lnTo>
                    <a:lnTo>
                      <a:pt x="235" y="99"/>
                    </a:lnTo>
                    <a:lnTo>
                      <a:pt x="235" y="99"/>
                    </a:lnTo>
                    <a:lnTo>
                      <a:pt x="231" y="104"/>
                    </a:lnTo>
                    <a:lnTo>
                      <a:pt x="231" y="104"/>
                    </a:lnTo>
                    <a:lnTo>
                      <a:pt x="226" y="104"/>
                    </a:lnTo>
                    <a:lnTo>
                      <a:pt x="226" y="104"/>
                    </a:lnTo>
                    <a:lnTo>
                      <a:pt x="222" y="108"/>
                    </a:lnTo>
                    <a:lnTo>
                      <a:pt x="222" y="108"/>
                    </a:lnTo>
                    <a:lnTo>
                      <a:pt x="222" y="108"/>
                    </a:lnTo>
                    <a:lnTo>
                      <a:pt x="217" y="108"/>
                    </a:lnTo>
                    <a:lnTo>
                      <a:pt x="217" y="108"/>
                    </a:lnTo>
                    <a:lnTo>
                      <a:pt x="213" y="108"/>
                    </a:lnTo>
                    <a:lnTo>
                      <a:pt x="213" y="108"/>
                    </a:lnTo>
                    <a:lnTo>
                      <a:pt x="208" y="108"/>
                    </a:lnTo>
                    <a:lnTo>
                      <a:pt x="204" y="113"/>
                    </a:lnTo>
                    <a:lnTo>
                      <a:pt x="204" y="117"/>
                    </a:lnTo>
                    <a:lnTo>
                      <a:pt x="199" y="117"/>
                    </a:lnTo>
                    <a:lnTo>
                      <a:pt x="199" y="117"/>
                    </a:lnTo>
                    <a:lnTo>
                      <a:pt x="199" y="117"/>
                    </a:lnTo>
                    <a:lnTo>
                      <a:pt x="199" y="117"/>
                    </a:lnTo>
                    <a:lnTo>
                      <a:pt x="199" y="117"/>
                    </a:lnTo>
                    <a:lnTo>
                      <a:pt x="204" y="117"/>
                    </a:lnTo>
                    <a:lnTo>
                      <a:pt x="204" y="113"/>
                    </a:lnTo>
                    <a:lnTo>
                      <a:pt x="204" y="113"/>
                    </a:lnTo>
                    <a:lnTo>
                      <a:pt x="199" y="113"/>
                    </a:lnTo>
                    <a:lnTo>
                      <a:pt x="199" y="117"/>
                    </a:lnTo>
                    <a:lnTo>
                      <a:pt x="199" y="117"/>
                    </a:lnTo>
                    <a:lnTo>
                      <a:pt x="195" y="117"/>
                    </a:lnTo>
                    <a:lnTo>
                      <a:pt x="195" y="122"/>
                    </a:lnTo>
                    <a:lnTo>
                      <a:pt x="195" y="122"/>
                    </a:lnTo>
                    <a:lnTo>
                      <a:pt x="199" y="122"/>
                    </a:lnTo>
                    <a:lnTo>
                      <a:pt x="199" y="126"/>
                    </a:lnTo>
                    <a:lnTo>
                      <a:pt x="204" y="131"/>
                    </a:lnTo>
                    <a:lnTo>
                      <a:pt x="204" y="131"/>
                    </a:lnTo>
                    <a:lnTo>
                      <a:pt x="208" y="135"/>
                    </a:lnTo>
                    <a:lnTo>
                      <a:pt x="208" y="135"/>
                    </a:lnTo>
                    <a:lnTo>
                      <a:pt x="213" y="131"/>
                    </a:lnTo>
                    <a:lnTo>
                      <a:pt x="213" y="131"/>
                    </a:lnTo>
                    <a:lnTo>
                      <a:pt x="217" y="131"/>
                    </a:lnTo>
                    <a:lnTo>
                      <a:pt x="217" y="131"/>
                    </a:lnTo>
                    <a:lnTo>
                      <a:pt x="217" y="131"/>
                    </a:lnTo>
                    <a:lnTo>
                      <a:pt x="217" y="131"/>
                    </a:lnTo>
                    <a:lnTo>
                      <a:pt x="222" y="131"/>
                    </a:lnTo>
                    <a:lnTo>
                      <a:pt x="222" y="131"/>
                    </a:lnTo>
                    <a:lnTo>
                      <a:pt x="222" y="135"/>
                    </a:lnTo>
                    <a:lnTo>
                      <a:pt x="222" y="135"/>
                    </a:lnTo>
                    <a:lnTo>
                      <a:pt x="222" y="135"/>
                    </a:lnTo>
                    <a:lnTo>
                      <a:pt x="222" y="140"/>
                    </a:lnTo>
                    <a:lnTo>
                      <a:pt x="222" y="140"/>
                    </a:lnTo>
                    <a:lnTo>
                      <a:pt x="217" y="140"/>
                    </a:lnTo>
                    <a:lnTo>
                      <a:pt x="213" y="140"/>
                    </a:lnTo>
                    <a:lnTo>
                      <a:pt x="213" y="140"/>
                    </a:lnTo>
                    <a:lnTo>
                      <a:pt x="213" y="140"/>
                    </a:lnTo>
                    <a:lnTo>
                      <a:pt x="213" y="140"/>
                    </a:lnTo>
                    <a:lnTo>
                      <a:pt x="208" y="135"/>
                    </a:lnTo>
                    <a:lnTo>
                      <a:pt x="208" y="140"/>
                    </a:lnTo>
                    <a:lnTo>
                      <a:pt x="208" y="140"/>
                    </a:lnTo>
                    <a:lnTo>
                      <a:pt x="204" y="140"/>
                    </a:lnTo>
                    <a:lnTo>
                      <a:pt x="204" y="145"/>
                    </a:lnTo>
                    <a:lnTo>
                      <a:pt x="199" y="145"/>
                    </a:lnTo>
                    <a:lnTo>
                      <a:pt x="199" y="145"/>
                    </a:lnTo>
                    <a:lnTo>
                      <a:pt x="195" y="145"/>
                    </a:lnTo>
                    <a:lnTo>
                      <a:pt x="190" y="149"/>
                    </a:lnTo>
                    <a:lnTo>
                      <a:pt x="190" y="149"/>
                    </a:lnTo>
                    <a:lnTo>
                      <a:pt x="186" y="154"/>
                    </a:lnTo>
                    <a:lnTo>
                      <a:pt x="186" y="154"/>
                    </a:lnTo>
                    <a:lnTo>
                      <a:pt x="181" y="149"/>
                    </a:lnTo>
                    <a:lnTo>
                      <a:pt x="177" y="149"/>
                    </a:lnTo>
                    <a:lnTo>
                      <a:pt x="177" y="149"/>
                    </a:lnTo>
                    <a:lnTo>
                      <a:pt x="181" y="149"/>
                    </a:lnTo>
                    <a:lnTo>
                      <a:pt x="181" y="145"/>
                    </a:lnTo>
                    <a:lnTo>
                      <a:pt x="181" y="140"/>
                    </a:lnTo>
                    <a:lnTo>
                      <a:pt x="181" y="140"/>
                    </a:lnTo>
                    <a:lnTo>
                      <a:pt x="181" y="140"/>
                    </a:lnTo>
                    <a:lnTo>
                      <a:pt x="177" y="135"/>
                    </a:lnTo>
                    <a:lnTo>
                      <a:pt x="172" y="135"/>
                    </a:lnTo>
                    <a:lnTo>
                      <a:pt x="172" y="135"/>
                    </a:lnTo>
                    <a:lnTo>
                      <a:pt x="168" y="135"/>
                    </a:lnTo>
                    <a:lnTo>
                      <a:pt x="168" y="135"/>
                    </a:lnTo>
                    <a:lnTo>
                      <a:pt x="163" y="135"/>
                    </a:lnTo>
                    <a:lnTo>
                      <a:pt x="163" y="135"/>
                    </a:lnTo>
                    <a:lnTo>
                      <a:pt x="163" y="131"/>
                    </a:lnTo>
                    <a:lnTo>
                      <a:pt x="168" y="131"/>
                    </a:lnTo>
                    <a:lnTo>
                      <a:pt x="172" y="126"/>
                    </a:lnTo>
                    <a:lnTo>
                      <a:pt x="172" y="126"/>
                    </a:lnTo>
                    <a:lnTo>
                      <a:pt x="177" y="126"/>
                    </a:lnTo>
                    <a:lnTo>
                      <a:pt x="177" y="122"/>
                    </a:lnTo>
                    <a:lnTo>
                      <a:pt x="177" y="122"/>
                    </a:lnTo>
                    <a:lnTo>
                      <a:pt x="177" y="117"/>
                    </a:lnTo>
                    <a:lnTo>
                      <a:pt x="177" y="122"/>
                    </a:lnTo>
                    <a:lnTo>
                      <a:pt x="177" y="122"/>
                    </a:lnTo>
                    <a:lnTo>
                      <a:pt x="172" y="117"/>
                    </a:lnTo>
                    <a:lnTo>
                      <a:pt x="172" y="117"/>
                    </a:lnTo>
                    <a:lnTo>
                      <a:pt x="168" y="117"/>
                    </a:lnTo>
                    <a:lnTo>
                      <a:pt x="163" y="117"/>
                    </a:lnTo>
                    <a:lnTo>
                      <a:pt x="158" y="122"/>
                    </a:lnTo>
                    <a:lnTo>
                      <a:pt x="158" y="117"/>
                    </a:lnTo>
                    <a:lnTo>
                      <a:pt x="154" y="117"/>
                    </a:lnTo>
                    <a:lnTo>
                      <a:pt x="149" y="117"/>
                    </a:lnTo>
                    <a:lnTo>
                      <a:pt x="149" y="117"/>
                    </a:lnTo>
                    <a:lnTo>
                      <a:pt x="149" y="117"/>
                    </a:lnTo>
                    <a:lnTo>
                      <a:pt x="149" y="117"/>
                    </a:lnTo>
                    <a:lnTo>
                      <a:pt x="149" y="113"/>
                    </a:lnTo>
                    <a:lnTo>
                      <a:pt x="154" y="113"/>
                    </a:lnTo>
                    <a:lnTo>
                      <a:pt x="154" y="113"/>
                    </a:lnTo>
                    <a:lnTo>
                      <a:pt x="154" y="113"/>
                    </a:lnTo>
                    <a:lnTo>
                      <a:pt x="149" y="113"/>
                    </a:lnTo>
                    <a:lnTo>
                      <a:pt x="149" y="113"/>
                    </a:lnTo>
                    <a:lnTo>
                      <a:pt x="145" y="113"/>
                    </a:lnTo>
                    <a:lnTo>
                      <a:pt x="145" y="113"/>
                    </a:lnTo>
                    <a:lnTo>
                      <a:pt x="149" y="113"/>
                    </a:lnTo>
                    <a:lnTo>
                      <a:pt x="149" y="113"/>
                    </a:lnTo>
                    <a:lnTo>
                      <a:pt x="154" y="113"/>
                    </a:lnTo>
                    <a:lnTo>
                      <a:pt x="158" y="113"/>
                    </a:lnTo>
                    <a:lnTo>
                      <a:pt x="158" y="113"/>
                    </a:lnTo>
                    <a:lnTo>
                      <a:pt x="158" y="108"/>
                    </a:lnTo>
                    <a:lnTo>
                      <a:pt x="158" y="108"/>
                    </a:lnTo>
                    <a:lnTo>
                      <a:pt x="158" y="113"/>
                    </a:lnTo>
                    <a:lnTo>
                      <a:pt x="154" y="108"/>
                    </a:lnTo>
                    <a:lnTo>
                      <a:pt x="154" y="108"/>
                    </a:lnTo>
                    <a:lnTo>
                      <a:pt x="149" y="108"/>
                    </a:lnTo>
                    <a:lnTo>
                      <a:pt x="149" y="108"/>
                    </a:lnTo>
                    <a:lnTo>
                      <a:pt x="149" y="104"/>
                    </a:lnTo>
                    <a:lnTo>
                      <a:pt x="149" y="104"/>
                    </a:lnTo>
                    <a:lnTo>
                      <a:pt x="149" y="99"/>
                    </a:lnTo>
                    <a:lnTo>
                      <a:pt x="149" y="99"/>
                    </a:lnTo>
                    <a:lnTo>
                      <a:pt x="145" y="99"/>
                    </a:lnTo>
                    <a:lnTo>
                      <a:pt x="149" y="99"/>
                    </a:lnTo>
                    <a:lnTo>
                      <a:pt x="149" y="104"/>
                    </a:lnTo>
                    <a:lnTo>
                      <a:pt x="149" y="104"/>
                    </a:lnTo>
                    <a:lnTo>
                      <a:pt x="149" y="108"/>
                    </a:lnTo>
                    <a:lnTo>
                      <a:pt x="149" y="108"/>
                    </a:lnTo>
                    <a:lnTo>
                      <a:pt x="149" y="108"/>
                    </a:lnTo>
                    <a:lnTo>
                      <a:pt x="145" y="108"/>
                    </a:lnTo>
                    <a:lnTo>
                      <a:pt x="145" y="108"/>
                    </a:lnTo>
                    <a:lnTo>
                      <a:pt x="145" y="108"/>
                    </a:lnTo>
                    <a:lnTo>
                      <a:pt x="145" y="108"/>
                    </a:lnTo>
                    <a:lnTo>
                      <a:pt x="140" y="108"/>
                    </a:lnTo>
                    <a:lnTo>
                      <a:pt x="140" y="108"/>
                    </a:lnTo>
                    <a:lnTo>
                      <a:pt x="140" y="108"/>
                    </a:lnTo>
                    <a:lnTo>
                      <a:pt x="136" y="113"/>
                    </a:lnTo>
                    <a:lnTo>
                      <a:pt x="131" y="113"/>
                    </a:lnTo>
                    <a:lnTo>
                      <a:pt x="131" y="113"/>
                    </a:lnTo>
                    <a:lnTo>
                      <a:pt x="131" y="117"/>
                    </a:lnTo>
                    <a:lnTo>
                      <a:pt x="131" y="117"/>
                    </a:lnTo>
                    <a:lnTo>
                      <a:pt x="131" y="122"/>
                    </a:lnTo>
                    <a:lnTo>
                      <a:pt x="131" y="122"/>
                    </a:lnTo>
                    <a:lnTo>
                      <a:pt x="127" y="126"/>
                    </a:lnTo>
                    <a:lnTo>
                      <a:pt x="127" y="126"/>
                    </a:lnTo>
                    <a:lnTo>
                      <a:pt x="122" y="126"/>
                    </a:lnTo>
                    <a:lnTo>
                      <a:pt x="122" y="126"/>
                    </a:lnTo>
                    <a:lnTo>
                      <a:pt x="122" y="126"/>
                    </a:lnTo>
                    <a:lnTo>
                      <a:pt x="118" y="126"/>
                    </a:lnTo>
                    <a:lnTo>
                      <a:pt x="118" y="126"/>
                    </a:lnTo>
                    <a:lnTo>
                      <a:pt x="118" y="126"/>
                    </a:lnTo>
                    <a:lnTo>
                      <a:pt x="118" y="131"/>
                    </a:lnTo>
                    <a:lnTo>
                      <a:pt x="118" y="131"/>
                    </a:lnTo>
                    <a:lnTo>
                      <a:pt x="122" y="135"/>
                    </a:lnTo>
                    <a:lnTo>
                      <a:pt x="122" y="135"/>
                    </a:lnTo>
                    <a:lnTo>
                      <a:pt x="118" y="135"/>
                    </a:lnTo>
                    <a:lnTo>
                      <a:pt x="118" y="135"/>
                    </a:lnTo>
                    <a:lnTo>
                      <a:pt x="113" y="131"/>
                    </a:lnTo>
                    <a:lnTo>
                      <a:pt x="113" y="135"/>
                    </a:lnTo>
                    <a:lnTo>
                      <a:pt x="109" y="135"/>
                    </a:lnTo>
                    <a:lnTo>
                      <a:pt x="109" y="135"/>
                    </a:lnTo>
                    <a:lnTo>
                      <a:pt x="109" y="135"/>
                    </a:lnTo>
                    <a:lnTo>
                      <a:pt x="104" y="135"/>
                    </a:lnTo>
                    <a:lnTo>
                      <a:pt x="104" y="135"/>
                    </a:lnTo>
                    <a:lnTo>
                      <a:pt x="104" y="135"/>
                    </a:lnTo>
                    <a:lnTo>
                      <a:pt x="104" y="135"/>
                    </a:lnTo>
                    <a:lnTo>
                      <a:pt x="104" y="135"/>
                    </a:lnTo>
                    <a:lnTo>
                      <a:pt x="104" y="135"/>
                    </a:lnTo>
                    <a:lnTo>
                      <a:pt x="100" y="135"/>
                    </a:lnTo>
                    <a:lnTo>
                      <a:pt x="100" y="135"/>
                    </a:lnTo>
                    <a:lnTo>
                      <a:pt x="95" y="131"/>
                    </a:lnTo>
                    <a:lnTo>
                      <a:pt x="100" y="131"/>
                    </a:lnTo>
                    <a:lnTo>
                      <a:pt x="100" y="131"/>
                    </a:lnTo>
                    <a:lnTo>
                      <a:pt x="100" y="131"/>
                    </a:lnTo>
                    <a:lnTo>
                      <a:pt x="100" y="131"/>
                    </a:lnTo>
                    <a:lnTo>
                      <a:pt x="100" y="131"/>
                    </a:lnTo>
                    <a:lnTo>
                      <a:pt x="100" y="131"/>
                    </a:lnTo>
                    <a:lnTo>
                      <a:pt x="100" y="131"/>
                    </a:lnTo>
                    <a:lnTo>
                      <a:pt x="100" y="126"/>
                    </a:lnTo>
                    <a:lnTo>
                      <a:pt x="100" y="126"/>
                    </a:lnTo>
                    <a:lnTo>
                      <a:pt x="104" y="126"/>
                    </a:lnTo>
                    <a:lnTo>
                      <a:pt x="104" y="126"/>
                    </a:lnTo>
                    <a:lnTo>
                      <a:pt x="104" y="122"/>
                    </a:lnTo>
                    <a:lnTo>
                      <a:pt x="104" y="122"/>
                    </a:lnTo>
                    <a:lnTo>
                      <a:pt x="109" y="122"/>
                    </a:lnTo>
                    <a:lnTo>
                      <a:pt x="109" y="122"/>
                    </a:lnTo>
                    <a:lnTo>
                      <a:pt x="109" y="117"/>
                    </a:lnTo>
                    <a:lnTo>
                      <a:pt x="104" y="117"/>
                    </a:lnTo>
                    <a:lnTo>
                      <a:pt x="104" y="117"/>
                    </a:lnTo>
                    <a:lnTo>
                      <a:pt x="104" y="113"/>
                    </a:lnTo>
                    <a:lnTo>
                      <a:pt x="104" y="113"/>
                    </a:lnTo>
                    <a:lnTo>
                      <a:pt x="109" y="113"/>
                    </a:lnTo>
                    <a:lnTo>
                      <a:pt x="109" y="113"/>
                    </a:lnTo>
                    <a:lnTo>
                      <a:pt x="109" y="113"/>
                    </a:lnTo>
                    <a:lnTo>
                      <a:pt x="109" y="113"/>
                    </a:lnTo>
                    <a:lnTo>
                      <a:pt x="109" y="113"/>
                    </a:lnTo>
                    <a:lnTo>
                      <a:pt x="109" y="113"/>
                    </a:lnTo>
                    <a:lnTo>
                      <a:pt x="109" y="113"/>
                    </a:lnTo>
                    <a:lnTo>
                      <a:pt x="113" y="113"/>
                    </a:lnTo>
                    <a:lnTo>
                      <a:pt x="113" y="113"/>
                    </a:lnTo>
                    <a:lnTo>
                      <a:pt x="113" y="113"/>
                    </a:lnTo>
                    <a:lnTo>
                      <a:pt x="113" y="113"/>
                    </a:lnTo>
                    <a:lnTo>
                      <a:pt x="113" y="113"/>
                    </a:lnTo>
                    <a:lnTo>
                      <a:pt x="113" y="113"/>
                    </a:lnTo>
                    <a:lnTo>
                      <a:pt x="113" y="113"/>
                    </a:lnTo>
                    <a:lnTo>
                      <a:pt x="118" y="113"/>
                    </a:lnTo>
                    <a:lnTo>
                      <a:pt x="118" y="113"/>
                    </a:lnTo>
                    <a:lnTo>
                      <a:pt x="118" y="113"/>
                    </a:lnTo>
                    <a:lnTo>
                      <a:pt x="118" y="113"/>
                    </a:lnTo>
                    <a:lnTo>
                      <a:pt x="118" y="117"/>
                    </a:lnTo>
                    <a:lnTo>
                      <a:pt x="122" y="117"/>
                    </a:lnTo>
                    <a:lnTo>
                      <a:pt x="122" y="113"/>
                    </a:lnTo>
                    <a:lnTo>
                      <a:pt x="122" y="113"/>
                    </a:lnTo>
                    <a:lnTo>
                      <a:pt x="122" y="113"/>
                    </a:lnTo>
                    <a:lnTo>
                      <a:pt x="122" y="113"/>
                    </a:lnTo>
                    <a:lnTo>
                      <a:pt x="122" y="108"/>
                    </a:lnTo>
                    <a:lnTo>
                      <a:pt x="122" y="108"/>
                    </a:lnTo>
                    <a:lnTo>
                      <a:pt x="118" y="108"/>
                    </a:lnTo>
                    <a:lnTo>
                      <a:pt x="118" y="108"/>
                    </a:lnTo>
                    <a:lnTo>
                      <a:pt x="118" y="104"/>
                    </a:lnTo>
                    <a:lnTo>
                      <a:pt x="113" y="104"/>
                    </a:lnTo>
                    <a:lnTo>
                      <a:pt x="113" y="104"/>
                    </a:lnTo>
                    <a:lnTo>
                      <a:pt x="113" y="104"/>
                    </a:lnTo>
                    <a:lnTo>
                      <a:pt x="113" y="104"/>
                    </a:lnTo>
                    <a:lnTo>
                      <a:pt x="113" y="104"/>
                    </a:lnTo>
                    <a:lnTo>
                      <a:pt x="113" y="99"/>
                    </a:lnTo>
                    <a:lnTo>
                      <a:pt x="113" y="99"/>
                    </a:lnTo>
                    <a:lnTo>
                      <a:pt x="113" y="99"/>
                    </a:lnTo>
                    <a:lnTo>
                      <a:pt x="113" y="99"/>
                    </a:lnTo>
                    <a:lnTo>
                      <a:pt x="113" y="99"/>
                    </a:lnTo>
                    <a:lnTo>
                      <a:pt x="113" y="99"/>
                    </a:lnTo>
                    <a:lnTo>
                      <a:pt x="109" y="99"/>
                    </a:lnTo>
                    <a:lnTo>
                      <a:pt x="109" y="95"/>
                    </a:lnTo>
                    <a:lnTo>
                      <a:pt x="109" y="95"/>
                    </a:lnTo>
                    <a:lnTo>
                      <a:pt x="109" y="95"/>
                    </a:lnTo>
                    <a:lnTo>
                      <a:pt x="109" y="95"/>
                    </a:lnTo>
                    <a:lnTo>
                      <a:pt x="109" y="95"/>
                    </a:lnTo>
                    <a:lnTo>
                      <a:pt x="109" y="90"/>
                    </a:lnTo>
                    <a:lnTo>
                      <a:pt x="109" y="90"/>
                    </a:lnTo>
                    <a:lnTo>
                      <a:pt x="109" y="90"/>
                    </a:lnTo>
                    <a:lnTo>
                      <a:pt x="109" y="90"/>
                    </a:lnTo>
                    <a:lnTo>
                      <a:pt x="109" y="86"/>
                    </a:lnTo>
                    <a:lnTo>
                      <a:pt x="104" y="86"/>
                    </a:lnTo>
                    <a:lnTo>
                      <a:pt x="104" y="86"/>
                    </a:lnTo>
                    <a:lnTo>
                      <a:pt x="104" y="86"/>
                    </a:lnTo>
                    <a:lnTo>
                      <a:pt x="104" y="86"/>
                    </a:lnTo>
                    <a:lnTo>
                      <a:pt x="104" y="86"/>
                    </a:lnTo>
                    <a:lnTo>
                      <a:pt x="100" y="86"/>
                    </a:lnTo>
                    <a:lnTo>
                      <a:pt x="100" y="81"/>
                    </a:lnTo>
                    <a:lnTo>
                      <a:pt x="95" y="81"/>
                    </a:lnTo>
                    <a:lnTo>
                      <a:pt x="95" y="81"/>
                    </a:lnTo>
                    <a:lnTo>
                      <a:pt x="95" y="81"/>
                    </a:lnTo>
                    <a:lnTo>
                      <a:pt x="95" y="81"/>
                    </a:lnTo>
                    <a:lnTo>
                      <a:pt x="95" y="81"/>
                    </a:lnTo>
                    <a:lnTo>
                      <a:pt x="95" y="81"/>
                    </a:lnTo>
                    <a:lnTo>
                      <a:pt x="95" y="81"/>
                    </a:lnTo>
                    <a:lnTo>
                      <a:pt x="95" y="81"/>
                    </a:lnTo>
                    <a:lnTo>
                      <a:pt x="95" y="81"/>
                    </a:lnTo>
                    <a:lnTo>
                      <a:pt x="91" y="81"/>
                    </a:lnTo>
                    <a:lnTo>
                      <a:pt x="91" y="81"/>
                    </a:lnTo>
                    <a:lnTo>
                      <a:pt x="91" y="81"/>
                    </a:lnTo>
                    <a:lnTo>
                      <a:pt x="91" y="81"/>
                    </a:lnTo>
                    <a:lnTo>
                      <a:pt x="91" y="77"/>
                    </a:lnTo>
                    <a:lnTo>
                      <a:pt x="86" y="77"/>
                    </a:lnTo>
                    <a:lnTo>
                      <a:pt x="86" y="77"/>
                    </a:lnTo>
                    <a:lnTo>
                      <a:pt x="86" y="77"/>
                    </a:lnTo>
                    <a:lnTo>
                      <a:pt x="82" y="77"/>
                    </a:lnTo>
                    <a:lnTo>
                      <a:pt x="82" y="77"/>
                    </a:lnTo>
                    <a:lnTo>
                      <a:pt x="82" y="77"/>
                    </a:lnTo>
                    <a:lnTo>
                      <a:pt x="82" y="77"/>
                    </a:lnTo>
                    <a:lnTo>
                      <a:pt x="82" y="77"/>
                    </a:lnTo>
                    <a:lnTo>
                      <a:pt x="77" y="77"/>
                    </a:lnTo>
                    <a:lnTo>
                      <a:pt x="77" y="77"/>
                    </a:lnTo>
                    <a:lnTo>
                      <a:pt x="77" y="77"/>
                    </a:lnTo>
                    <a:lnTo>
                      <a:pt x="73" y="77"/>
                    </a:lnTo>
                    <a:lnTo>
                      <a:pt x="73" y="77"/>
                    </a:lnTo>
                    <a:lnTo>
                      <a:pt x="73" y="77"/>
                    </a:lnTo>
                    <a:lnTo>
                      <a:pt x="68" y="81"/>
                    </a:lnTo>
                    <a:lnTo>
                      <a:pt x="68" y="81"/>
                    </a:lnTo>
                    <a:lnTo>
                      <a:pt x="68" y="81"/>
                    </a:lnTo>
                    <a:lnTo>
                      <a:pt x="64" y="81"/>
                    </a:lnTo>
                    <a:lnTo>
                      <a:pt x="64" y="81"/>
                    </a:lnTo>
                    <a:lnTo>
                      <a:pt x="64" y="81"/>
                    </a:lnTo>
                    <a:lnTo>
                      <a:pt x="64" y="86"/>
                    </a:lnTo>
                    <a:lnTo>
                      <a:pt x="64" y="86"/>
                    </a:lnTo>
                    <a:lnTo>
                      <a:pt x="59" y="86"/>
                    </a:lnTo>
                    <a:lnTo>
                      <a:pt x="55" y="86"/>
                    </a:lnTo>
                    <a:lnTo>
                      <a:pt x="50" y="86"/>
                    </a:lnTo>
                    <a:lnTo>
                      <a:pt x="46" y="90"/>
                    </a:lnTo>
                    <a:lnTo>
                      <a:pt x="46" y="90"/>
                    </a:lnTo>
                    <a:lnTo>
                      <a:pt x="46" y="90"/>
                    </a:lnTo>
                    <a:lnTo>
                      <a:pt x="41" y="90"/>
                    </a:lnTo>
                    <a:lnTo>
                      <a:pt x="41" y="90"/>
                    </a:lnTo>
                    <a:lnTo>
                      <a:pt x="41" y="86"/>
                    </a:lnTo>
                    <a:lnTo>
                      <a:pt x="37" y="86"/>
                    </a:lnTo>
                    <a:lnTo>
                      <a:pt x="37" y="86"/>
                    </a:lnTo>
                    <a:lnTo>
                      <a:pt x="37" y="86"/>
                    </a:lnTo>
                    <a:lnTo>
                      <a:pt x="32" y="86"/>
                    </a:lnTo>
                    <a:lnTo>
                      <a:pt x="32" y="86"/>
                    </a:lnTo>
                    <a:lnTo>
                      <a:pt x="32" y="86"/>
                    </a:lnTo>
                    <a:lnTo>
                      <a:pt x="32" y="86"/>
                    </a:lnTo>
                    <a:lnTo>
                      <a:pt x="27" y="86"/>
                    </a:lnTo>
                    <a:lnTo>
                      <a:pt x="27" y="86"/>
                    </a:lnTo>
                    <a:lnTo>
                      <a:pt x="23" y="86"/>
                    </a:lnTo>
                    <a:lnTo>
                      <a:pt x="23" y="86"/>
                    </a:lnTo>
                    <a:lnTo>
                      <a:pt x="23" y="86"/>
                    </a:lnTo>
                    <a:lnTo>
                      <a:pt x="23" y="86"/>
                    </a:lnTo>
                    <a:lnTo>
                      <a:pt x="18" y="86"/>
                    </a:lnTo>
                    <a:lnTo>
                      <a:pt x="18" y="86"/>
                    </a:lnTo>
                    <a:lnTo>
                      <a:pt x="14" y="86"/>
                    </a:lnTo>
                    <a:lnTo>
                      <a:pt x="14" y="86"/>
                    </a:lnTo>
                    <a:lnTo>
                      <a:pt x="14" y="86"/>
                    </a:lnTo>
                    <a:lnTo>
                      <a:pt x="14" y="86"/>
                    </a:lnTo>
                    <a:lnTo>
                      <a:pt x="14" y="86"/>
                    </a:lnTo>
                    <a:lnTo>
                      <a:pt x="14" y="86"/>
                    </a:lnTo>
                    <a:lnTo>
                      <a:pt x="14" y="86"/>
                    </a:lnTo>
                    <a:lnTo>
                      <a:pt x="14" y="86"/>
                    </a:lnTo>
                    <a:lnTo>
                      <a:pt x="9" y="86"/>
                    </a:lnTo>
                    <a:lnTo>
                      <a:pt x="9" y="81"/>
                    </a:lnTo>
                    <a:lnTo>
                      <a:pt x="9" y="86"/>
                    </a:lnTo>
                    <a:lnTo>
                      <a:pt x="9" y="86"/>
                    </a:lnTo>
                    <a:lnTo>
                      <a:pt x="9" y="86"/>
                    </a:lnTo>
                    <a:lnTo>
                      <a:pt x="9" y="81"/>
                    </a:lnTo>
                    <a:lnTo>
                      <a:pt x="9" y="81"/>
                    </a:lnTo>
                    <a:lnTo>
                      <a:pt x="5" y="81"/>
                    </a:lnTo>
                    <a:lnTo>
                      <a:pt x="5" y="81"/>
                    </a:lnTo>
                    <a:lnTo>
                      <a:pt x="5" y="81"/>
                    </a:lnTo>
                    <a:lnTo>
                      <a:pt x="5" y="81"/>
                    </a:lnTo>
                    <a:lnTo>
                      <a:pt x="5" y="77"/>
                    </a:lnTo>
                    <a:lnTo>
                      <a:pt x="5" y="77"/>
                    </a:lnTo>
                    <a:lnTo>
                      <a:pt x="5" y="77"/>
                    </a:lnTo>
                    <a:lnTo>
                      <a:pt x="5" y="77"/>
                    </a:lnTo>
                    <a:lnTo>
                      <a:pt x="0" y="77"/>
                    </a:lnTo>
                    <a:lnTo>
                      <a:pt x="0" y="77"/>
                    </a:lnTo>
                    <a:lnTo>
                      <a:pt x="0" y="77"/>
                    </a:lnTo>
                    <a:lnTo>
                      <a:pt x="5" y="72"/>
                    </a:lnTo>
                    <a:lnTo>
                      <a:pt x="5" y="72"/>
                    </a:lnTo>
                    <a:lnTo>
                      <a:pt x="5" y="68"/>
                    </a:lnTo>
                    <a:lnTo>
                      <a:pt x="5" y="68"/>
                    </a:lnTo>
                    <a:lnTo>
                      <a:pt x="5" y="68"/>
                    </a:lnTo>
                    <a:lnTo>
                      <a:pt x="5" y="68"/>
                    </a:lnTo>
                    <a:lnTo>
                      <a:pt x="5" y="63"/>
                    </a:lnTo>
                    <a:lnTo>
                      <a:pt x="5" y="63"/>
                    </a:lnTo>
                    <a:lnTo>
                      <a:pt x="9" y="68"/>
                    </a:lnTo>
                    <a:lnTo>
                      <a:pt x="9" y="68"/>
                    </a:lnTo>
                    <a:lnTo>
                      <a:pt x="9" y="68"/>
                    </a:lnTo>
                    <a:lnTo>
                      <a:pt x="9" y="68"/>
                    </a:lnTo>
                    <a:lnTo>
                      <a:pt x="9" y="63"/>
                    </a:lnTo>
                    <a:lnTo>
                      <a:pt x="9" y="63"/>
                    </a:lnTo>
                    <a:lnTo>
                      <a:pt x="9" y="63"/>
                    </a:lnTo>
                    <a:lnTo>
                      <a:pt x="9" y="63"/>
                    </a:lnTo>
                    <a:lnTo>
                      <a:pt x="9" y="63"/>
                    </a:lnTo>
                    <a:lnTo>
                      <a:pt x="9" y="63"/>
                    </a:lnTo>
                    <a:lnTo>
                      <a:pt x="9" y="59"/>
                    </a:lnTo>
                    <a:lnTo>
                      <a:pt x="9" y="59"/>
                    </a:lnTo>
                    <a:lnTo>
                      <a:pt x="9" y="59"/>
                    </a:lnTo>
                    <a:lnTo>
                      <a:pt x="9" y="54"/>
                    </a:lnTo>
                    <a:lnTo>
                      <a:pt x="9" y="54"/>
                    </a:lnTo>
                    <a:lnTo>
                      <a:pt x="9" y="50"/>
                    </a:lnTo>
                    <a:lnTo>
                      <a:pt x="14" y="50"/>
                    </a:lnTo>
                    <a:lnTo>
                      <a:pt x="14" y="45"/>
                    </a:lnTo>
                    <a:lnTo>
                      <a:pt x="18" y="45"/>
                    </a:lnTo>
                    <a:lnTo>
                      <a:pt x="18" y="45"/>
                    </a:lnTo>
                    <a:lnTo>
                      <a:pt x="18" y="41"/>
                    </a:lnTo>
                    <a:lnTo>
                      <a:pt x="23" y="41"/>
                    </a:lnTo>
                    <a:lnTo>
                      <a:pt x="23" y="41"/>
                    </a:lnTo>
                    <a:lnTo>
                      <a:pt x="27" y="41"/>
                    </a:lnTo>
                    <a:lnTo>
                      <a:pt x="27" y="36"/>
                    </a:lnTo>
                    <a:lnTo>
                      <a:pt x="27" y="36"/>
                    </a:lnTo>
                    <a:lnTo>
                      <a:pt x="27" y="36"/>
                    </a:lnTo>
                    <a:lnTo>
                      <a:pt x="27" y="36"/>
                    </a:lnTo>
                    <a:lnTo>
                      <a:pt x="23" y="31"/>
                    </a:lnTo>
                    <a:lnTo>
                      <a:pt x="23" y="31"/>
                    </a:lnTo>
                    <a:lnTo>
                      <a:pt x="23" y="31"/>
                    </a:lnTo>
                    <a:lnTo>
                      <a:pt x="23" y="31"/>
                    </a:lnTo>
                    <a:lnTo>
                      <a:pt x="27" y="31"/>
                    </a:lnTo>
                    <a:lnTo>
                      <a:pt x="27" y="31"/>
                    </a:lnTo>
                    <a:lnTo>
                      <a:pt x="27" y="31"/>
                    </a:lnTo>
                    <a:lnTo>
                      <a:pt x="23" y="31"/>
                    </a:lnTo>
                    <a:lnTo>
                      <a:pt x="23" y="27"/>
                    </a:lnTo>
                    <a:lnTo>
                      <a:pt x="23" y="27"/>
                    </a:lnTo>
                    <a:lnTo>
                      <a:pt x="18" y="22"/>
                    </a:lnTo>
                    <a:lnTo>
                      <a:pt x="18" y="22"/>
                    </a:lnTo>
                    <a:lnTo>
                      <a:pt x="18" y="22"/>
                    </a:lnTo>
                    <a:lnTo>
                      <a:pt x="18" y="22"/>
                    </a:lnTo>
                    <a:lnTo>
                      <a:pt x="18" y="22"/>
                    </a:lnTo>
                    <a:lnTo>
                      <a:pt x="18" y="18"/>
                    </a:lnTo>
                    <a:lnTo>
                      <a:pt x="18" y="18"/>
                    </a:lnTo>
                    <a:lnTo>
                      <a:pt x="18" y="18"/>
                    </a:lnTo>
                    <a:lnTo>
                      <a:pt x="18" y="18"/>
                    </a:lnTo>
                    <a:lnTo>
                      <a:pt x="18" y="18"/>
                    </a:lnTo>
                    <a:lnTo>
                      <a:pt x="18" y="18"/>
                    </a:lnTo>
                    <a:lnTo>
                      <a:pt x="23" y="18"/>
                    </a:lnTo>
                    <a:lnTo>
                      <a:pt x="23" y="18"/>
                    </a:lnTo>
                    <a:lnTo>
                      <a:pt x="23" y="18"/>
                    </a:lnTo>
                    <a:lnTo>
                      <a:pt x="23" y="18"/>
                    </a:lnTo>
                    <a:lnTo>
                      <a:pt x="27" y="13"/>
                    </a:lnTo>
                    <a:lnTo>
                      <a:pt x="27" y="13"/>
                    </a:lnTo>
                    <a:lnTo>
                      <a:pt x="27" y="13"/>
                    </a:lnTo>
                    <a:lnTo>
                      <a:pt x="32" y="13"/>
                    </a:lnTo>
                    <a:lnTo>
                      <a:pt x="32" y="13"/>
                    </a:lnTo>
                    <a:lnTo>
                      <a:pt x="32" y="13"/>
                    </a:lnTo>
                    <a:lnTo>
                      <a:pt x="37" y="13"/>
                    </a:lnTo>
                    <a:lnTo>
                      <a:pt x="37" y="13"/>
                    </a:lnTo>
                    <a:lnTo>
                      <a:pt x="37" y="13"/>
                    </a:lnTo>
                    <a:lnTo>
                      <a:pt x="41" y="13"/>
                    </a:lnTo>
                    <a:lnTo>
                      <a:pt x="46" y="13"/>
                    </a:lnTo>
                    <a:lnTo>
                      <a:pt x="50" y="13"/>
                    </a:lnTo>
                    <a:lnTo>
                      <a:pt x="50" y="13"/>
                    </a:lnTo>
                    <a:lnTo>
                      <a:pt x="55" y="13"/>
                    </a:lnTo>
                    <a:lnTo>
                      <a:pt x="59" y="13"/>
                    </a:lnTo>
                    <a:lnTo>
                      <a:pt x="59" y="13"/>
                    </a:lnTo>
                    <a:lnTo>
                      <a:pt x="59" y="13"/>
                    </a:lnTo>
                    <a:lnTo>
                      <a:pt x="64" y="13"/>
                    </a:lnTo>
                    <a:lnTo>
                      <a:pt x="64" y="13"/>
                    </a:lnTo>
                    <a:lnTo>
                      <a:pt x="68" y="13"/>
                    </a:lnTo>
                    <a:lnTo>
                      <a:pt x="68" y="13"/>
                    </a:lnTo>
                    <a:lnTo>
                      <a:pt x="73" y="18"/>
                    </a:lnTo>
                    <a:lnTo>
                      <a:pt x="73" y="18"/>
                    </a:lnTo>
                    <a:lnTo>
                      <a:pt x="73" y="18"/>
                    </a:lnTo>
                    <a:lnTo>
                      <a:pt x="73" y="18"/>
                    </a:lnTo>
                    <a:lnTo>
                      <a:pt x="77" y="18"/>
                    </a:lnTo>
                    <a:lnTo>
                      <a:pt x="77" y="18"/>
                    </a:lnTo>
                    <a:lnTo>
                      <a:pt x="77" y="18"/>
                    </a:lnTo>
                    <a:lnTo>
                      <a:pt x="77" y="18"/>
                    </a:lnTo>
                    <a:lnTo>
                      <a:pt x="77" y="18"/>
                    </a:lnTo>
                    <a:lnTo>
                      <a:pt x="77" y="18"/>
                    </a:lnTo>
                    <a:lnTo>
                      <a:pt x="77" y="18"/>
                    </a:lnTo>
                    <a:lnTo>
                      <a:pt x="77" y="18"/>
                    </a:lnTo>
                    <a:lnTo>
                      <a:pt x="82" y="18"/>
                    </a:lnTo>
                    <a:lnTo>
                      <a:pt x="82" y="18"/>
                    </a:lnTo>
                    <a:lnTo>
                      <a:pt x="82" y="18"/>
                    </a:lnTo>
                    <a:lnTo>
                      <a:pt x="82" y="18"/>
                    </a:lnTo>
                    <a:lnTo>
                      <a:pt x="86" y="18"/>
                    </a:lnTo>
                    <a:lnTo>
                      <a:pt x="86" y="18"/>
                    </a:lnTo>
                    <a:lnTo>
                      <a:pt x="91" y="18"/>
                    </a:lnTo>
                    <a:lnTo>
                      <a:pt x="91" y="18"/>
                    </a:lnTo>
                    <a:lnTo>
                      <a:pt x="91" y="18"/>
                    </a:lnTo>
                    <a:lnTo>
                      <a:pt x="91" y="18"/>
                    </a:lnTo>
                    <a:lnTo>
                      <a:pt x="91" y="18"/>
                    </a:lnTo>
                    <a:lnTo>
                      <a:pt x="91" y="18"/>
                    </a:lnTo>
                    <a:lnTo>
                      <a:pt x="95" y="18"/>
                    </a:lnTo>
                    <a:lnTo>
                      <a:pt x="95" y="18"/>
                    </a:lnTo>
                    <a:lnTo>
                      <a:pt x="95" y="18"/>
                    </a:lnTo>
                    <a:lnTo>
                      <a:pt x="95" y="18"/>
                    </a:lnTo>
                    <a:lnTo>
                      <a:pt x="95" y="18"/>
                    </a:lnTo>
                    <a:lnTo>
                      <a:pt x="95" y="18"/>
                    </a:lnTo>
                    <a:lnTo>
                      <a:pt x="95" y="18"/>
                    </a:lnTo>
                    <a:lnTo>
                      <a:pt x="100" y="18"/>
                    </a:lnTo>
                    <a:lnTo>
                      <a:pt x="100" y="18"/>
                    </a:lnTo>
                    <a:lnTo>
                      <a:pt x="100" y="22"/>
                    </a:lnTo>
                    <a:lnTo>
                      <a:pt x="100" y="22"/>
                    </a:lnTo>
                    <a:lnTo>
                      <a:pt x="104" y="22"/>
                    </a:lnTo>
                    <a:lnTo>
                      <a:pt x="104" y="18"/>
                    </a:lnTo>
                    <a:lnTo>
                      <a:pt x="104" y="18"/>
                    </a:lnTo>
                    <a:lnTo>
                      <a:pt x="109" y="18"/>
                    </a:lnTo>
                    <a:lnTo>
                      <a:pt x="113" y="18"/>
                    </a:lnTo>
                    <a:lnTo>
                      <a:pt x="113" y="18"/>
                    </a:lnTo>
                    <a:lnTo>
                      <a:pt x="113" y="18"/>
                    </a:lnTo>
                    <a:lnTo>
                      <a:pt x="113" y="22"/>
                    </a:lnTo>
                    <a:lnTo>
                      <a:pt x="113" y="22"/>
                    </a:lnTo>
                    <a:lnTo>
                      <a:pt x="118" y="22"/>
                    </a:lnTo>
                    <a:lnTo>
                      <a:pt x="118" y="22"/>
                    </a:lnTo>
                    <a:lnTo>
                      <a:pt x="118" y="22"/>
                    </a:lnTo>
                    <a:lnTo>
                      <a:pt x="118" y="22"/>
                    </a:lnTo>
                    <a:lnTo>
                      <a:pt x="118" y="22"/>
                    </a:lnTo>
                    <a:lnTo>
                      <a:pt x="118" y="18"/>
                    </a:lnTo>
                    <a:lnTo>
                      <a:pt x="118" y="18"/>
                    </a:lnTo>
                    <a:lnTo>
                      <a:pt x="118" y="18"/>
                    </a:lnTo>
                    <a:lnTo>
                      <a:pt x="118" y="13"/>
                    </a:lnTo>
                    <a:lnTo>
                      <a:pt x="118" y="13"/>
                    </a:lnTo>
                    <a:lnTo>
                      <a:pt x="118" y="13"/>
                    </a:lnTo>
                    <a:lnTo>
                      <a:pt x="118" y="9"/>
                    </a:lnTo>
                    <a:lnTo>
                      <a:pt x="122" y="9"/>
                    </a:lnTo>
                    <a:lnTo>
                      <a:pt x="122" y="9"/>
                    </a:lnTo>
                    <a:lnTo>
                      <a:pt x="122" y="9"/>
                    </a:lnTo>
                    <a:lnTo>
                      <a:pt x="127" y="9"/>
                    </a:lnTo>
                    <a:lnTo>
                      <a:pt x="127" y="9"/>
                    </a:lnTo>
                    <a:lnTo>
                      <a:pt x="127" y="9"/>
                    </a:lnTo>
                    <a:lnTo>
                      <a:pt x="131" y="9"/>
                    </a:lnTo>
                    <a:lnTo>
                      <a:pt x="136" y="9"/>
                    </a:lnTo>
                    <a:lnTo>
                      <a:pt x="136" y="9"/>
                    </a:lnTo>
                    <a:lnTo>
                      <a:pt x="136" y="9"/>
                    </a:lnTo>
                    <a:lnTo>
                      <a:pt x="136" y="9"/>
                    </a:lnTo>
                    <a:lnTo>
                      <a:pt x="136" y="9"/>
                    </a:lnTo>
                    <a:lnTo>
                      <a:pt x="140" y="9"/>
                    </a:lnTo>
                    <a:lnTo>
                      <a:pt x="140" y="9"/>
                    </a:lnTo>
                    <a:lnTo>
                      <a:pt x="140" y="9"/>
                    </a:lnTo>
                    <a:lnTo>
                      <a:pt x="140" y="4"/>
                    </a:lnTo>
                    <a:lnTo>
                      <a:pt x="140" y="4"/>
                    </a:lnTo>
                    <a:lnTo>
                      <a:pt x="145" y="4"/>
                    </a:lnTo>
                    <a:lnTo>
                      <a:pt x="145" y="4"/>
                    </a:lnTo>
                    <a:lnTo>
                      <a:pt x="145" y="4"/>
                    </a:lnTo>
                    <a:lnTo>
                      <a:pt x="149" y="4"/>
                    </a:lnTo>
                    <a:lnTo>
                      <a:pt x="149" y="4"/>
                    </a:lnTo>
                    <a:lnTo>
                      <a:pt x="154" y="4"/>
                    </a:lnTo>
                    <a:lnTo>
                      <a:pt x="154" y="0"/>
                    </a:lnTo>
                    <a:lnTo>
                      <a:pt x="158"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9" name="Freeform 170"/>
              <p:cNvSpPr>
                <a:spLocks/>
              </p:cNvSpPr>
              <p:nvPr/>
            </p:nvSpPr>
            <p:spPr bwMode="auto">
              <a:xfrm>
                <a:off x="2778126" y="3871914"/>
                <a:ext cx="144463" cy="142875"/>
              </a:xfrm>
              <a:custGeom>
                <a:avLst/>
                <a:gdLst>
                  <a:gd name="T0" fmla="*/ 23 w 91"/>
                  <a:gd name="T1" fmla="*/ 4 h 90"/>
                  <a:gd name="T2" fmla="*/ 32 w 91"/>
                  <a:gd name="T3" fmla="*/ 13 h 90"/>
                  <a:gd name="T4" fmla="*/ 32 w 91"/>
                  <a:gd name="T5" fmla="*/ 18 h 90"/>
                  <a:gd name="T6" fmla="*/ 36 w 91"/>
                  <a:gd name="T7" fmla="*/ 18 h 90"/>
                  <a:gd name="T8" fmla="*/ 36 w 91"/>
                  <a:gd name="T9" fmla="*/ 13 h 90"/>
                  <a:gd name="T10" fmla="*/ 36 w 91"/>
                  <a:gd name="T11" fmla="*/ 13 h 90"/>
                  <a:gd name="T12" fmla="*/ 41 w 91"/>
                  <a:gd name="T13" fmla="*/ 18 h 90"/>
                  <a:gd name="T14" fmla="*/ 45 w 91"/>
                  <a:gd name="T15" fmla="*/ 18 h 90"/>
                  <a:gd name="T16" fmla="*/ 50 w 91"/>
                  <a:gd name="T17" fmla="*/ 22 h 90"/>
                  <a:gd name="T18" fmla="*/ 55 w 91"/>
                  <a:gd name="T19" fmla="*/ 22 h 90"/>
                  <a:gd name="T20" fmla="*/ 59 w 91"/>
                  <a:gd name="T21" fmla="*/ 27 h 90"/>
                  <a:gd name="T22" fmla="*/ 68 w 91"/>
                  <a:gd name="T23" fmla="*/ 31 h 90"/>
                  <a:gd name="T24" fmla="*/ 73 w 91"/>
                  <a:gd name="T25" fmla="*/ 36 h 90"/>
                  <a:gd name="T26" fmla="*/ 77 w 91"/>
                  <a:gd name="T27" fmla="*/ 36 h 90"/>
                  <a:gd name="T28" fmla="*/ 77 w 91"/>
                  <a:gd name="T29" fmla="*/ 40 h 90"/>
                  <a:gd name="T30" fmla="*/ 86 w 91"/>
                  <a:gd name="T31" fmla="*/ 45 h 90"/>
                  <a:gd name="T32" fmla="*/ 86 w 91"/>
                  <a:gd name="T33" fmla="*/ 49 h 90"/>
                  <a:gd name="T34" fmla="*/ 86 w 91"/>
                  <a:gd name="T35" fmla="*/ 54 h 90"/>
                  <a:gd name="T36" fmla="*/ 86 w 91"/>
                  <a:gd name="T37" fmla="*/ 63 h 90"/>
                  <a:gd name="T38" fmla="*/ 86 w 91"/>
                  <a:gd name="T39" fmla="*/ 68 h 90"/>
                  <a:gd name="T40" fmla="*/ 91 w 91"/>
                  <a:gd name="T41" fmla="*/ 68 h 90"/>
                  <a:gd name="T42" fmla="*/ 86 w 91"/>
                  <a:gd name="T43" fmla="*/ 72 h 90"/>
                  <a:gd name="T44" fmla="*/ 82 w 91"/>
                  <a:gd name="T45" fmla="*/ 81 h 90"/>
                  <a:gd name="T46" fmla="*/ 77 w 91"/>
                  <a:gd name="T47" fmla="*/ 86 h 90"/>
                  <a:gd name="T48" fmla="*/ 64 w 91"/>
                  <a:gd name="T49" fmla="*/ 90 h 90"/>
                  <a:gd name="T50" fmla="*/ 55 w 91"/>
                  <a:gd name="T51" fmla="*/ 90 h 90"/>
                  <a:gd name="T52" fmla="*/ 50 w 91"/>
                  <a:gd name="T53" fmla="*/ 90 h 90"/>
                  <a:gd name="T54" fmla="*/ 36 w 91"/>
                  <a:gd name="T55" fmla="*/ 86 h 90"/>
                  <a:gd name="T56" fmla="*/ 23 w 91"/>
                  <a:gd name="T57" fmla="*/ 86 h 90"/>
                  <a:gd name="T58" fmla="*/ 18 w 91"/>
                  <a:gd name="T59" fmla="*/ 81 h 90"/>
                  <a:gd name="T60" fmla="*/ 9 w 91"/>
                  <a:gd name="T61" fmla="*/ 72 h 90"/>
                  <a:gd name="T62" fmla="*/ 5 w 91"/>
                  <a:gd name="T63" fmla="*/ 58 h 90"/>
                  <a:gd name="T64" fmla="*/ 9 w 91"/>
                  <a:gd name="T65" fmla="*/ 58 h 90"/>
                  <a:gd name="T66" fmla="*/ 9 w 91"/>
                  <a:gd name="T67" fmla="*/ 49 h 90"/>
                  <a:gd name="T68" fmla="*/ 5 w 91"/>
                  <a:gd name="T69" fmla="*/ 45 h 90"/>
                  <a:gd name="T70" fmla="*/ 5 w 91"/>
                  <a:gd name="T71" fmla="*/ 40 h 90"/>
                  <a:gd name="T72" fmla="*/ 0 w 91"/>
                  <a:gd name="T73" fmla="*/ 36 h 90"/>
                  <a:gd name="T74" fmla="*/ 5 w 91"/>
                  <a:gd name="T75" fmla="*/ 31 h 90"/>
                  <a:gd name="T76" fmla="*/ 5 w 91"/>
                  <a:gd name="T77" fmla="*/ 27 h 90"/>
                  <a:gd name="T78" fmla="*/ 0 w 91"/>
                  <a:gd name="T79" fmla="*/ 27 h 90"/>
                  <a:gd name="T80" fmla="*/ 5 w 91"/>
                  <a:gd name="T81" fmla="*/ 18 h 90"/>
                  <a:gd name="T82" fmla="*/ 0 w 91"/>
                  <a:gd name="T83" fmla="*/ 18 h 90"/>
                  <a:gd name="T84" fmla="*/ 0 w 91"/>
                  <a:gd name="T85" fmla="*/ 13 h 90"/>
                  <a:gd name="T86" fmla="*/ 0 w 91"/>
                  <a:gd name="T87" fmla="*/ 4 h 90"/>
                  <a:gd name="T88" fmla="*/ 5 w 91"/>
                  <a:gd name="T89" fmla="*/ 0 h 90"/>
                  <a:gd name="T90" fmla="*/ 9 w 91"/>
                  <a:gd name="T91" fmla="*/ 4 h 90"/>
                  <a:gd name="T92" fmla="*/ 14 w 91"/>
                  <a:gd name="T93" fmla="*/ 0 h 90"/>
                  <a:gd name="T94" fmla="*/ 18 w 91"/>
                  <a:gd name="T9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1" h="90">
                    <a:moveTo>
                      <a:pt x="18" y="0"/>
                    </a:moveTo>
                    <a:lnTo>
                      <a:pt x="18" y="0"/>
                    </a:lnTo>
                    <a:lnTo>
                      <a:pt x="23" y="4"/>
                    </a:lnTo>
                    <a:lnTo>
                      <a:pt x="27" y="9"/>
                    </a:lnTo>
                    <a:lnTo>
                      <a:pt x="32" y="13"/>
                    </a:lnTo>
                    <a:lnTo>
                      <a:pt x="32" y="13"/>
                    </a:lnTo>
                    <a:lnTo>
                      <a:pt x="32" y="13"/>
                    </a:lnTo>
                    <a:lnTo>
                      <a:pt x="32" y="18"/>
                    </a:lnTo>
                    <a:lnTo>
                      <a:pt x="32" y="18"/>
                    </a:lnTo>
                    <a:lnTo>
                      <a:pt x="32" y="18"/>
                    </a:lnTo>
                    <a:lnTo>
                      <a:pt x="36" y="18"/>
                    </a:lnTo>
                    <a:lnTo>
                      <a:pt x="36" y="18"/>
                    </a:lnTo>
                    <a:lnTo>
                      <a:pt x="36" y="18"/>
                    </a:lnTo>
                    <a:lnTo>
                      <a:pt x="36" y="18"/>
                    </a:lnTo>
                    <a:lnTo>
                      <a:pt x="36" y="13"/>
                    </a:lnTo>
                    <a:lnTo>
                      <a:pt x="36" y="13"/>
                    </a:lnTo>
                    <a:lnTo>
                      <a:pt x="36" y="13"/>
                    </a:lnTo>
                    <a:lnTo>
                      <a:pt x="36" y="13"/>
                    </a:lnTo>
                    <a:lnTo>
                      <a:pt x="41" y="13"/>
                    </a:lnTo>
                    <a:lnTo>
                      <a:pt x="41" y="13"/>
                    </a:lnTo>
                    <a:lnTo>
                      <a:pt x="41" y="18"/>
                    </a:lnTo>
                    <a:lnTo>
                      <a:pt x="45" y="18"/>
                    </a:lnTo>
                    <a:lnTo>
                      <a:pt x="45" y="18"/>
                    </a:lnTo>
                    <a:lnTo>
                      <a:pt x="45" y="18"/>
                    </a:lnTo>
                    <a:lnTo>
                      <a:pt x="45" y="18"/>
                    </a:lnTo>
                    <a:lnTo>
                      <a:pt x="45" y="22"/>
                    </a:lnTo>
                    <a:lnTo>
                      <a:pt x="50" y="22"/>
                    </a:lnTo>
                    <a:lnTo>
                      <a:pt x="50" y="22"/>
                    </a:lnTo>
                    <a:lnTo>
                      <a:pt x="50" y="22"/>
                    </a:lnTo>
                    <a:lnTo>
                      <a:pt x="55" y="22"/>
                    </a:lnTo>
                    <a:lnTo>
                      <a:pt x="59" y="27"/>
                    </a:lnTo>
                    <a:lnTo>
                      <a:pt x="59" y="27"/>
                    </a:lnTo>
                    <a:lnTo>
                      <a:pt x="59" y="27"/>
                    </a:lnTo>
                    <a:lnTo>
                      <a:pt x="64" y="31"/>
                    </a:lnTo>
                    <a:lnTo>
                      <a:pt x="68" y="31"/>
                    </a:lnTo>
                    <a:lnTo>
                      <a:pt x="68" y="31"/>
                    </a:lnTo>
                    <a:lnTo>
                      <a:pt x="68" y="31"/>
                    </a:lnTo>
                    <a:lnTo>
                      <a:pt x="73" y="36"/>
                    </a:lnTo>
                    <a:lnTo>
                      <a:pt x="73" y="36"/>
                    </a:lnTo>
                    <a:lnTo>
                      <a:pt x="73" y="36"/>
                    </a:lnTo>
                    <a:lnTo>
                      <a:pt x="73" y="36"/>
                    </a:lnTo>
                    <a:lnTo>
                      <a:pt x="77" y="36"/>
                    </a:lnTo>
                    <a:lnTo>
                      <a:pt x="77" y="40"/>
                    </a:lnTo>
                    <a:lnTo>
                      <a:pt x="77" y="40"/>
                    </a:lnTo>
                    <a:lnTo>
                      <a:pt x="77" y="40"/>
                    </a:lnTo>
                    <a:lnTo>
                      <a:pt x="82" y="45"/>
                    </a:lnTo>
                    <a:lnTo>
                      <a:pt x="82" y="45"/>
                    </a:lnTo>
                    <a:lnTo>
                      <a:pt x="86" y="45"/>
                    </a:lnTo>
                    <a:lnTo>
                      <a:pt x="86" y="49"/>
                    </a:lnTo>
                    <a:lnTo>
                      <a:pt x="86" y="49"/>
                    </a:lnTo>
                    <a:lnTo>
                      <a:pt x="86" y="49"/>
                    </a:lnTo>
                    <a:lnTo>
                      <a:pt x="86" y="54"/>
                    </a:lnTo>
                    <a:lnTo>
                      <a:pt x="86" y="54"/>
                    </a:lnTo>
                    <a:lnTo>
                      <a:pt x="86" y="54"/>
                    </a:lnTo>
                    <a:lnTo>
                      <a:pt x="82" y="54"/>
                    </a:lnTo>
                    <a:lnTo>
                      <a:pt x="82" y="58"/>
                    </a:lnTo>
                    <a:lnTo>
                      <a:pt x="86" y="63"/>
                    </a:lnTo>
                    <a:lnTo>
                      <a:pt x="86" y="68"/>
                    </a:lnTo>
                    <a:lnTo>
                      <a:pt x="86" y="68"/>
                    </a:lnTo>
                    <a:lnTo>
                      <a:pt x="86" y="68"/>
                    </a:lnTo>
                    <a:lnTo>
                      <a:pt x="86" y="68"/>
                    </a:lnTo>
                    <a:lnTo>
                      <a:pt x="91" y="68"/>
                    </a:lnTo>
                    <a:lnTo>
                      <a:pt x="91" y="68"/>
                    </a:lnTo>
                    <a:lnTo>
                      <a:pt x="91" y="68"/>
                    </a:lnTo>
                    <a:lnTo>
                      <a:pt x="86" y="72"/>
                    </a:lnTo>
                    <a:lnTo>
                      <a:pt x="86" y="72"/>
                    </a:lnTo>
                    <a:lnTo>
                      <a:pt x="86" y="77"/>
                    </a:lnTo>
                    <a:lnTo>
                      <a:pt x="86" y="81"/>
                    </a:lnTo>
                    <a:lnTo>
                      <a:pt x="82" y="81"/>
                    </a:lnTo>
                    <a:lnTo>
                      <a:pt x="82" y="86"/>
                    </a:lnTo>
                    <a:lnTo>
                      <a:pt x="82" y="86"/>
                    </a:lnTo>
                    <a:lnTo>
                      <a:pt x="77" y="86"/>
                    </a:lnTo>
                    <a:lnTo>
                      <a:pt x="73" y="90"/>
                    </a:lnTo>
                    <a:lnTo>
                      <a:pt x="68" y="90"/>
                    </a:lnTo>
                    <a:lnTo>
                      <a:pt x="64" y="90"/>
                    </a:lnTo>
                    <a:lnTo>
                      <a:pt x="64" y="90"/>
                    </a:lnTo>
                    <a:lnTo>
                      <a:pt x="59" y="90"/>
                    </a:lnTo>
                    <a:lnTo>
                      <a:pt x="55" y="90"/>
                    </a:lnTo>
                    <a:lnTo>
                      <a:pt x="50" y="90"/>
                    </a:lnTo>
                    <a:lnTo>
                      <a:pt x="50" y="90"/>
                    </a:lnTo>
                    <a:lnTo>
                      <a:pt x="50" y="90"/>
                    </a:lnTo>
                    <a:lnTo>
                      <a:pt x="45" y="90"/>
                    </a:lnTo>
                    <a:lnTo>
                      <a:pt x="45" y="90"/>
                    </a:lnTo>
                    <a:lnTo>
                      <a:pt x="36" y="86"/>
                    </a:lnTo>
                    <a:lnTo>
                      <a:pt x="32" y="81"/>
                    </a:lnTo>
                    <a:lnTo>
                      <a:pt x="27" y="86"/>
                    </a:lnTo>
                    <a:lnTo>
                      <a:pt x="23" y="86"/>
                    </a:lnTo>
                    <a:lnTo>
                      <a:pt x="23" y="86"/>
                    </a:lnTo>
                    <a:lnTo>
                      <a:pt x="18" y="81"/>
                    </a:lnTo>
                    <a:lnTo>
                      <a:pt x="18" y="81"/>
                    </a:lnTo>
                    <a:lnTo>
                      <a:pt x="14" y="77"/>
                    </a:lnTo>
                    <a:lnTo>
                      <a:pt x="9" y="72"/>
                    </a:lnTo>
                    <a:lnTo>
                      <a:pt x="9" y="72"/>
                    </a:lnTo>
                    <a:lnTo>
                      <a:pt x="5" y="68"/>
                    </a:lnTo>
                    <a:lnTo>
                      <a:pt x="5" y="63"/>
                    </a:lnTo>
                    <a:lnTo>
                      <a:pt x="5" y="58"/>
                    </a:lnTo>
                    <a:lnTo>
                      <a:pt x="5" y="58"/>
                    </a:lnTo>
                    <a:lnTo>
                      <a:pt x="9" y="58"/>
                    </a:lnTo>
                    <a:lnTo>
                      <a:pt x="9" y="58"/>
                    </a:lnTo>
                    <a:lnTo>
                      <a:pt x="9" y="54"/>
                    </a:lnTo>
                    <a:lnTo>
                      <a:pt x="9" y="54"/>
                    </a:lnTo>
                    <a:lnTo>
                      <a:pt x="9" y="49"/>
                    </a:lnTo>
                    <a:lnTo>
                      <a:pt x="5" y="49"/>
                    </a:lnTo>
                    <a:lnTo>
                      <a:pt x="5" y="45"/>
                    </a:lnTo>
                    <a:lnTo>
                      <a:pt x="5" y="45"/>
                    </a:lnTo>
                    <a:lnTo>
                      <a:pt x="5" y="40"/>
                    </a:lnTo>
                    <a:lnTo>
                      <a:pt x="5" y="40"/>
                    </a:lnTo>
                    <a:lnTo>
                      <a:pt x="5" y="40"/>
                    </a:lnTo>
                    <a:lnTo>
                      <a:pt x="5" y="36"/>
                    </a:lnTo>
                    <a:lnTo>
                      <a:pt x="5" y="36"/>
                    </a:lnTo>
                    <a:lnTo>
                      <a:pt x="0" y="36"/>
                    </a:lnTo>
                    <a:lnTo>
                      <a:pt x="0" y="36"/>
                    </a:lnTo>
                    <a:lnTo>
                      <a:pt x="5" y="31"/>
                    </a:lnTo>
                    <a:lnTo>
                      <a:pt x="5" y="31"/>
                    </a:lnTo>
                    <a:lnTo>
                      <a:pt x="5" y="31"/>
                    </a:lnTo>
                    <a:lnTo>
                      <a:pt x="5" y="31"/>
                    </a:lnTo>
                    <a:lnTo>
                      <a:pt x="5" y="27"/>
                    </a:lnTo>
                    <a:lnTo>
                      <a:pt x="5" y="27"/>
                    </a:lnTo>
                    <a:lnTo>
                      <a:pt x="0" y="27"/>
                    </a:lnTo>
                    <a:lnTo>
                      <a:pt x="0" y="27"/>
                    </a:lnTo>
                    <a:lnTo>
                      <a:pt x="5" y="22"/>
                    </a:lnTo>
                    <a:lnTo>
                      <a:pt x="5" y="22"/>
                    </a:lnTo>
                    <a:lnTo>
                      <a:pt x="5" y="18"/>
                    </a:lnTo>
                    <a:lnTo>
                      <a:pt x="5" y="18"/>
                    </a:lnTo>
                    <a:lnTo>
                      <a:pt x="0" y="18"/>
                    </a:lnTo>
                    <a:lnTo>
                      <a:pt x="0" y="18"/>
                    </a:lnTo>
                    <a:lnTo>
                      <a:pt x="5" y="18"/>
                    </a:lnTo>
                    <a:lnTo>
                      <a:pt x="5" y="13"/>
                    </a:lnTo>
                    <a:lnTo>
                      <a:pt x="0" y="13"/>
                    </a:lnTo>
                    <a:lnTo>
                      <a:pt x="0" y="9"/>
                    </a:lnTo>
                    <a:lnTo>
                      <a:pt x="0" y="9"/>
                    </a:lnTo>
                    <a:lnTo>
                      <a:pt x="0" y="4"/>
                    </a:lnTo>
                    <a:lnTo>
                      <a:pt x="5" y="4"/>
                    </a:lnTo>
                    <a:lnTo>
                      <a:pt x="5" y="4"/>
                    </a:lnTo>
                    <a:lnTo>
                      <a:pt x="5" y="0"/>
                    </a:lnTo>
                    <a:lnTo>
                      <a:pt x="5" y="4"/>
                    </a:lnTo>
                    <a:lnTo>
                      <a:pt x="9" y="4"/>
                    </a:lnTo>
                    <a:lnTo>
                      <a:pt x="9" y="4"/>
                    </a:lnTo>
                    <a:lnTo>
                      <a:pt x="9" y="4"/>
                    </a:lnTo>
                    <a:lnTo>
                      <a:pt x="9" y="0"/>
                    </a:lnTo>
                    <a:lnTo>
                      <a:pt x="14" y="0"/>
                    </a:lnTo>
                    <a:lnTo>
                      <a:pt x="14" y="0"/>
                    </a:lnTo>
                    <a:lnTo>
                      <a:pt x="14" y="0"/>
                    </a:lnTo>
                    <a:lnTo>
                      <a:pt x="18"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0" name="Freeform 171"/>
              <p:cNvSpPr>
                <a:spLocks noEditPoints="1"/>
              </p:cNvSpPr>
              <p:nvPr/>
            </p:nvSpPr>
            <p:spPr bwMode="auto">
              <a:xfrm>
                <a:off x="68263" y="641351"/>
                <a:ext cx="2646363" cy="1622425"/>
              </a:xfrm>
              <a:custGeom>
                <a:avLst/>
                <a:gdLst>
                  <a:gd name="T0" fmla="*/ 0 w 1667"/>
                  <a:gd name="T1" fmla="*/ 963 h 1022"/>
                  <a:gd name="T2" fmla="*/ 1305 w 1667"/>
                  <a:gd name="T3" fmla="*/ 479 h 1022"/>
                  <a:gd name="T4" fmla="*/ 1418 w 1667"/>
                  <a:gd name="T5" fmla="*/ 529 h 1022"/>
                  <a:gd name="T6" fmla="*/ 1441 w 1667"/>
                  <a:gd name="T7" fmla="*/ 620 h 1022"/>
                  <a:gd name="T8" fmla="*/ 1608 w 1667"/>
                  <a:gd name="T9" fmla="*/ 570 h 1022"/>
                  <a:gd name="T10" fmla="*/ 1658 w 1667"/>
                  <a:gd name="T11" fmla="*/ 570 h 1022"/>
                  <a:gd name="T12" fmla="*/ 1631 w 1667"/>
                  <a:gd name="T13" fmla="*/ 588 h 1022"/>
                  <a:gd name="T14" fmla="*/ 1590 w 1667"/>
                  <a:gd name="T15" fmla="*/ 638 h 1022"/>
                  <a:gd name="T16" fmla="*/ 1518 w 1667"/>
                  <a:gd name="T17" fmla="*/ 660 h 1022"/>
                  <a:gd name="T18" fmla="*/ 1486 w 1667"/>
                  <a:gd name="T19" fmla="*/ 701 h 1022"/>
                  <a:gd name="T20" fmla="*/ 1472 w 1667"/>
                  <a:gd name="T21" fmla="*/ 687 h 1022"/>
                  <a:gd name="T22" fmla="*/ 1454 w 1667"/>
                  <a:gd name="T23" fmla="*/ 701 h 1022"/>
                  <a:gd name="T24" fmla="*/ 1450 w 1667"/>
                  <a:gd name="T25" fmla="*/ 728 h 1022"/>
                  <a:gd name="T26" fmla="*/ 1445 w 1667"/>
                  <a:gd name="T27" fmla="*/ 755 h 1022"/>
                  <a:gd name="T28" fmla="*/ 1396 w 1667"/>
                  <a:gd name="T29" fmla="*/ 787 h 1022"/>
                  <a:gd name="T30" fmla="*/ 1337 w 1667"/>
                  <a:gd name="T31" fmla="*/ 832 h 1022"/>
                  <a:gd name="T32" fmla="*/ 1305 w 1667"/>
                  <a:gd name="T33" fmla="*/ 954 h 1022"/>
                  <a:gd name="T34" fmla="*/ 1292 w 1667"/>
                  <a:gd name="T35" fmla="*/ 882 h 1022"/>
                  <a:gd name="T36" fmla="*/ 1228 w 1667"/>
                  <a:gd name="T37" fmla="*/ 850 h 1022"/>
                  <a:gd name="T38" fmla="*/ 1183 w 1667"/>
                  <a:gd name="T39" fmla="*/ 864 h 1022"/>
                  <a:gd name="T40" fmla="*/ 1134 w 1667"/>
                  <a:gd name="T41" fmla="*/ 859 h 1022"/>
                  <a:gd name="T42" fmla="*/ 1057 w 1667"/>
                  <a:gd name="T43" fmla="*/ 886 h 1022"/>
                  <a:gd name="T44" fmla="*/ 1007 w 1667"/>
                  <a:gd name="T45" fmla="*/ 900 h 1022"/>
                  <a:gd name="T46" fmla="*/ 935 w 1667"/>
                  <a:gd name="T47" fmla="*/ 809 h 1022"/>
                  <a:gd name="T48" fmla="*/ 754 w 1667"/>
                  <a:gd name="T49" fmla="*/ 737 h 1022"/>
                  <a:gd name="T50" fmla="*/ 768 w 1667"/>
                  <a:gd name="T51" fmla="*/ 660 h 1022"/>
                  <a:gd name="T52" fmla="*/ 813 w 1667"/>
                  <a:gd name="T53" fmla="*/ 552 h 1022"/>
                  <a:gd name="T54" fmla="*/ 903 w 1667"/>
                  <a:gd name="T55" fmla="*/ 461 h 1022"/>
                  <a:gd name="T56" fmla="*/ 899 w 1667"/>
                  <a:gd name="T57" fmla="*/ 479 h 1022"/>
                  <a:gd name="T58" fmla="*/ 1016 w 1667"/>
                  <a:gd name="T59" fmla="*/ 452 h 1022"/>
                  <a:gd name="T60" fmla="*/ 447 w 1667"/>
                  <a:gd name="T61" fmla="*/ 285 h 1022"/>
                  <a:gd name="T62" fmla="*/ 483 w 1667"/>
                  <a:gd name="T63" fmla="*/ 276 h 1022"/>
                  <a:gd name="T64" fmla="*/ 935 w 1667"/>
                  <a:gd name="T65" fmla="*/ 312 h 1022"/>
                  <a:gd name="T66" fmla="*/ 917 w 1667"/>
                  <a:gd name="T67" fmla="*/ 321 h 1022"/>
                  <a:gd name="T68" fmla="*/ 939 w 1667"/>
                  <a:gd name="T69" fmla="*/ 299 h 1022"/>
                  <a:gd name="T70" fmla="*/ 944 w 1667"/>
                  <a:gd name="T71" fmla="*/ 285 h 1022"/>
                  <a:gd name="T72" fmla="*/ 921 w 1667"/>
                  <a:gd name="T73" fmla="*/ 271 h 1022"/>
                  <a:gd name="T74" fmla="*/ 948 w 1667"/>
                  <a:gd name="T75" fmla="*/ 253 h 1022"/>
                  <a:gd name="T76" fmla="*/ 768 w 1667"/>
                  <a:gd name="T77" fmla="*/ 222 h 1022"/>
                  <a:gd name="T78" fmla="*/ 668 w 1667"/>
                  <a:gd name="T79" fmla="*/ 158 h 1022"/>
                  <a:gd name="T80" fmla="*/ 1138 w 1667"/>
                  <a:gd name="T81" fmla="*/ 32 h 1022"/>
                  <a:gd name="T82" fmla="*/ 957 w 1667"/>
                  <a:gd name="T83" fmla="*/ 213 h 1022"/>
                  <a:gd name="T84" fmla="*/ 962 w 1667"/>
                  <a:gd name="T85" fmla="*/ 280 h 1022"/>
                  <a:gd name="T86" fmla="*/ 935 w 1667"/>
                  <a:gd name="T87" fmla="*/ 303 h 1022"/>
                  <a:gd name="T88" fmla="*/ 975 w 1667"/>
                  <a:gd name="T89" fmla="*/ 249 h 1022"/>
                  <a:gd name="T90" fmla="*/ 953 w 1667"/>
                  <a:gd name="T91" fmla="*/ 235 h 1022"/>
                  <a:gd name="T92" fmla="*/ 944 w 1667"/>
                  <a:gd name="T93" fmla="*/ 217 h 1022"/>
                  <a:gd name="T94" fmla="*/ 894 w 1667"/>
                  <a:gd name="T95" fmla="*/ 195 h 1022"/>
                  <a:gd name="T96" fmla="*/ 867 w 1667"/>
                  <a:gd name="T97" fmla="*/ 190 h 1022"/>
                  <a:gd name="T98" fmla="*/ 813 w 1667"/>
                  <a:gd name="T99" fmla="*/ 204 h 1022"/>
                  <a:gd name="T100" fmla="*/ 872 w 1667"/>
                  <a:gd name="T101" fmla="*/ 172 h 1022"/>
                  <a:gd name="T102" fmla="*/ 781 w 1667"/>
                  <a:gd name="T103" fmla="*/ 199 h 1022"/>
                  <a:gd name="T104" fmla="*/ 677 w 1667"/>
                  <a:gd name="T105" fmla="*/ 240 h 1022"/>
                  <a:gd name="T106" fmla="*/ 601 w 1667"/>
                  <a:gd name="T107" fmla="*/ 253 h 1022"/>
                  <a:gd name="T108" fmla="*/ 596 w 1667"/>
                  <a:gd name="T109" fmla="*/ 249 h 1022"/>
                  <a:gd name="T110" fmla="*/ 691 w 1667"/>
                  <a:gd name="T111" fmla="*/ 226 h 1022"/>
                  <a:gd name="T112" fmla="*/ 677 w 1667"/>
                  <a:gd name="T113" fmla="*/ 195 h 1022"/>
                  <a:gd name="T114" fmla="*/ 713 w 1667"/>
                  <a:gd name="T115" fmla="*/ 163 h 1022"/>
                  <a:gd name="T116" fmla="*/ 759 w 1667"/>
                  <a:gd name="T117" fmla="*/ 127 h 1022"/>
                  <a:gd name="T118" fmla="*/ 844 w 1667"/>
                  <a:gd name="T119" fmla="*/ 95 h 1022"/>
                  <a:gd name="T120" fmla="*/ 858 w 1667"/>
                  <a:gd name="T121" fmla="*/ 63 h 1022"/>
                  <a:gd name="T122" fmla="*/ 908 w 1667"/>
                  <a:gd name="T123" fmla="*/ 63 h 1022"/>
                  <a:gd name="T124" fmla="*/ 1030 w 1667"/>
                  <a:gd name="T125" fmla="*/ 14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67" h="1022">
                    <a:moveTo>
                      <a:pt x="18" y="1017"/>
                    </a:moveTo>
                    <a:lnTo>
                      <a:pt x="18" y="1017"/>
                    </a:lnTo>
                    <a:lnTo>
                      <a:pt x="13" y="1022"/>
                    </a:lnTo>
                    <a:lnTo>
                      <a:pt x="13" y="1022"/>
                    </a:lnTo>
                    <a:lnTo>
                      <a:pt x="13" y="1017"/>
                    </a:lnTo>
                    <a:lnTo>
                      <a:pt x="13" y="1017"/>
                    </a:lnTo>
                    <a:lnTo>
                      <a:pt x="13" y="1008"/>
                    </a:lnTo>
                    <a:lnTo>
                      <a:pt x="18" y="1004"/>
                    </a:lnTo>
                    <a:lnTo>
                      <a:pt x="18" y="1004"/>
                    </a:lnTo>
                    <a:lnTo>
                      <a:pt x="18" y="999"/>
                    </a:lnTo>
                    <a:lnTo>
                      <a:pt x="18" y="999"/>
                    </a:lnTo>
                    <a:lnTo>
                      <a:pt x="22" y="995"/>
                    </a:lnTo>
                    <a:lnTo>
                      <a:pt x="22" y="995"/>
                    </a:lnTo>
                    <a:lnTo>
                      <a:pt x="22" y="990"/>
                    </a:lnTo>
                    <a:lnTo>
                      <a:pt x="22" y="990"/>
                    </a:lnTo>
                    <a:lnTo>
                      <a:pt x="27" y="995"/>
                    </a:lnTo>
                    <a:lnTo>
                      <a:pt x="31" y="999"/>
                    </a:lnTo>
                    <a:lnTo>
                      <a:pt x="31" y="999"/>
                    </a:lnTo>
                    <a:lnTo>
                      <a:pt x="31" y="1004"/>
                    </a:lnTo>
                    <a:lnTo>
                      <a:pt x="31" y="1004"/>
                    </a:lnTo>
                    <a:lnTo>
                      <a:pt x="31" y="1004"/>
                    </a:lnTo>
                    <a:lnTo>
                      <a:pt x="36" y="1008"/>
                    </a:lnTo>
                    <a:lnTo>
                      <a:pt x="36" y="1008"/>
                    </a:lnTo>
                    <a:lnTo>
                      <a:pt x="31" y="1008"/>
                    </a:lnTo>
                    <a:lnTo>
                      <a:pt x="27" y="1013"/>
                    </a:lnTo>
                    <a:lnTo>
                      <a:pt x="22" y="1013"/>
                    </a:lnTo>
                    <a:lnTo>
                      <a:pt x="18" y="1017"/>
                    </a:lnTo>
                    <a:lnTo>
                      <a:pt x="18" y="1017"/>
                    </a:lnTo>
                    <a:moveTo>
                      <a:pt x="22" y="977"/>
                    </a:moveTo>
                    <a:lnTo>
                      <a:pt x="22" y="977"/>
                    </a:lnTo>
                    <a:lnTo>
                      <a:pt x="22" y="977"/>
                    </a:lnTo>
                    <a:lnTo>
                      <a:pt x="22" y="977"/>
                    </a:lnTo>
                    <a:lnTo>
                      <a:pt x="22" y="977"/>
                    </a:lnTo>
                    <a:lnTo>
                      <a:pt x="27" y="977"/>
                    </a:lnTo>
                    <a:lnTo>
                      <a:pt x="27" y="977"/>
                    </a:lnTo>
                    <a:lnTo>
                      <a:pt x="27" y="977"/>
                    </a:lnTo>
                    <a:lnTo>
                      <a:pt x="27" y="981"/>
                    </a:lnTo>
                    <a:lnTo>
                      <a:pt x="27" y="981"/>
                    </a:lnTo>
                    <a:lnTo>
                      <a:pt x="22" y="981"/>
                    </a:lnTo>
                    <a:lnTo>
                      <a:pt x="22" y="981"/>
                    </a:lnTo>
                    <a:lnTo>
                      <a:pt x="18" y="981"/>
                    </a:lnTo>
                    <a:lnTo>
                      <a:pt x="18" y="981"/>
                    </a:lnTo>
                    <a:lnTo>
                      <a:pt x="18" y="981"/>
                    </a:lnTo>
                    <a:lnTo>
                      <a:pt x="18" y="981"/>
                    </a:lnTo>
                    <a:lnTo>
                      <a:pt x="18" y="977"/>
                    </a:lnTo>
                    <a:lnTo>
                      <a:pt x="18" y="977"/>
                    </a:lnTo>
                    <a:lnTo>
                      <a:pt x="18" y="977"/>
                    </a:lnTo>
                    <a:lnTo>
                      <a:pt x="18" y="977"/>
                    </a:lnTo>
                    <a:lnTo>
                      <a:pt x="18" y="972"/>
                    </a:lnTo>
                    <a:lnTo>
                      <a:pt x="18" y="972"/>
                    </a:lnTo>
                    <a:lnTo>
                      <a:pt x="18" y="972"/>
                    </a:lnTo>
                    <a:lnTo>
                      <a:pt x="22" y="972"/>
                    </a:lnTo>
                    <a:lnTo>
                      <a:pt x="22" y="977"/>
                    </a:lnTo>
                    <a:moveTo>
                      <a:pt x="4" y="963"/>
                    </a:moveTo>
                    <a:lnTo>
                      <a:pt x="4" y="963"/>
                    </a:lnTo>
                    <a:lnTo>
                      <a:pt x="4" y="963"/>
                    </a:lnTo>
                    <a:lnTo>
                      <a:pt x="4" y="963"/>
                    </a:lnTo>
                    <a:lnTo>
                      <a:pt x="4" y="963"/>
                    </a:lnTo>
                    <a:lnTo>
                      <a:pt x="4" y="963"/>
                    </a:lnTo>
                    <a:lnTo>
                      <a:pt x="4" y="963"/>
                    </a:lnTo>
                    <a:lnTo>
                      <a:pt x="4" y="963"/>
                    </a:lnTo>
                    <a:lnTo>
                      <a:pt x="4" y="968"/>
                    </a:lnTo>
                    <a:lnTo>
                      <a:pt x="4" y="963"/>
                    </a:lnTo>
                    <a:lnTo>
                      <a:pt x="0" y="963"/>
                    </a:lnTo>
                    <a:lnTo>
                      <a:pt x="0" y="963"/>
                    </a:lnTo>
                    <a:lnTo>
                      <a:pt x="0" y="963"/>
                    </a:lnTo>
                    <a:lnTo>
                      <a:pt x="0" y="963"/>
                    </a:lnTo>
                    <a:lnTo>
                      <a:pt x="0" y="963"/>
                    </a:lnTo>
                    <a:lnTo>
                      <a:pt x="0" y="963"/>
                    </a:lnTo>
                    <a:lnTo>
                      <a:pt x="0" y="963"/>
                    </a:lnTo>
                    <a:lnTo>
                      <a:pt x="0" y="963"/>
                    </a:lnTo>
                    <a:lnTo>
                      <a:pt x="0" y="963"/>
                    </a:lnTo>
                    <a:lnTo>
                      <a:pt x="0" y="959"/>
                    </a:lnTo>
                    <a:lnTo>
                      <a:pt x="0" y="959"/>
                    </a:lnTo>
                    <a:lnTo>
                      <a:pt x="0" y="959"/>
                    </a:lnTo>
                    <a:lnTo>
                      <a:pt x="0" y="959"/>
                    </a:lnTo>
                    <a:lnTo>
                      <a:pt x="4" y="954"/>
                    </a:lnTo>
                    <a:lnTo>
                      <a:pt x="4" y="954"/>
                    </a:lnTo>
                    <a:lnTo>
                      <a:pt x="4" y="959"/>
                    </a:lnTo>
                    <a:lnTo>
                      <a:pt x="4" y="959"/>
                    </a:lnTo>
                    <a:lnTo>
                      <a:pt x="4" y="959"/>
                    </a:lnTo>
                    <a:lnTo>
                      <a:pt x="4" y="963"/>
                    </a:lnTo>
                    <a:moveTo>
                      <a:pt x="1545" y="656"/>
                    </a:moveTo>
                    <a:lnTo>
                      <a:pt x="1545" y="656"/>
                    </a:lnTo>
                    <a:lnTo>
                      <a:pt x="1540" y="656"/>
                    </a:lnTo>
                    <a:lnTo>
                      <a:pt x="1545" y="656"/>
                    </a:lnTo>
                    <a:lnTo>
                      <a:pt x="1545" y="656"/>
                    </a:lnTo>
                    <a:lnTo>
                      <a:pt x="1545" y="656"/>
                    </a:lnTo>
                    <a:lnTo>
                      <a:pt x="1549" y="656"/>
                    </a:lnTo>
                    <a:lnTo>
                      <a:pt x="1549" y="651"/>
                    </a:lnTo>
                    <a:lnTo>
                      <a:pt x="1549" y="651"/>
                    </a:lnTo>
                    <a:lnTo>
                      <a:pt x="1549" y="656"/>
                    </a:lnTo>
                    <a:lnTo>
                      <a:pt x="1554" y="656"/>
                    </a:lnTo>
                    <a:lnTo>
                      <a:pt x="1554" y="651"/>
                    </a:lnTo>
                    <a:lnTo>
                      <a:pt x="1545" y="656"/>
                    </a:lnTo>
                    <a:lnTo>
                      <a:pt x="1545" y="656"/>
                    </a:lnTo>
                    <a:lnTo>
                      <a:pt x="1540" y="656"/>
                    </a:lnTo>
                    <a:lnTo>
                      <a:pt x="1540" y="656"/>
                    </a:lnTo>
                    <a:lnTo>
                      <a:pt x="1540" y="660"/>
                    </a:lnTo>
                    <a:lnTo>
                      <a:pt x="1531" y="660"/>
                    </a:lnTo>
                    <a:lnTo>
                      <a:pt x="1531" y="660"/>
                    </a:lnTo>
                    <a:lnTo>
                      <a:pt x="1531" y="660"/>
                    </a:lnTo>
                    <a:lnTo>
                      <a:pt x="1522" y="660"/>
                    </a:lnTo>
                    <a:lnTo>
                      <a:pt x="1522" y="660"/>
                    </a:lnTo>
                    <a:lnTo>
                      <a:pt x="1518" y="660"/>
                    </a:lnTo>
                    <a:lnTo>
                      <a:pt x="1522" y="660"/>
                    </a:lnTo>
                    <a:lnTo>
                      <a:pt x="1522" y="660"/>
                    </a:lnTo>
                    <a:lnTo>
                      <a:pt x="1522" y="660"/>
                    </a:lnTo>
                    <a:lnTo>
                      <a:pt x="1522" y="660"/>
                    </a:lnTo>
                    <a:lnTo>
                      <a:pt x="1518" y="660"/>
                    </a:lnTo>
                    <a:lnTo>
                      <a:pt x="1518" y="660"/>
                    </a:lnTo>
                    <a:lnTo>
                      <a:pt x="1518" y="660"/>
                    </a:lnTo>
                    <a:lnTo>
                      <a:pt x="1518" y="660"/>
                    </a:lnTo>
                    <a:lnTo>
                      <a:pt x="1518" y="660"/>
                    </a:lnTo>
                    <a:lnTo>
                      <a:pt x="1522" y="656"/>
                    </a:lnTo>
                    <a:lnTo>
                      <a:pt x="1522" y="656"/>
                    </a:lnTo>
                    <a:lnTo>
                      <a:pt x="1527" y="656"/>
                    </a:lnTo>
                    <a:lnTo>
                      <a:pt x="1527" y="656"/>
                    </a:lnTo>
                    <a:lnTo>
                      <a:pt x="1527" y="656"/>
                    </a:lnTo>
                    <a:lnTo>
                      <a:pt x="1527" y="656"/>
                    </a:lnTo>
                    <a:lnTo>
                      <a:pt x="1527" y="656"/>
                    </a:lnTo>
                    <a:lnTo>
                      <a:pt x="1527" y="656"/>
                    </a:lnTo>
                    <a:lnTo>
                      <a:pt x="1531" y="656"/>
                    </a:lnTo>
                    <a:lnTo>
                      <a:pt x="1531" y="656"/>
                    </a:lnTo>
                    <a:lnTo>
                      <a:pt x="1531" y="656"/>
                    </a:lnTo>
                    <a:lnTo>
                      <a:pt x="1531" y="656"/>
                    </a:lnTo>
                    <a:lnTo>
                      <a:pt x="1531" y="656"/>
                    </a:lnTo>
                    <a:lnTo>
                      <a:pt x="1536" y="656"/>
                    </a:lnTo>
                    <a:lnTo>
                      <a:pt x="1536" y="656"/>
                    </a:lnTo>
                    <a:lnTo>
                      <a:pt x="1540" y="656"/>
                    </a:lnTo>
                    <a:lnTo>
                      <a:pt x="1540" y="656"/>
                    </a:lnTo>
                    <a:lnTo>
                      <a:pt x="1545" y="651"/>
                    </a:lnTo>
                    <a:lnTo>
                      <a:pt x="1549" y="651"/>
                    </a:lnTo>
                    <a:lnTo>
                      <a:pt x="1549" y="651"/>
                    </a:lnTo>
                    <a:lnTo>
                      <a:pt x="1545" y="651"/>
                    </a:lnTo>
                    <a:lnTo>
                      <a:pt x="1545" y="656"/>
                    </a:lnTo>
                    <a:moveTo>
                      <a:pt x="1305" y="479"/>
                    </a:moveTo>
                    <a:lnTo>
                      <a:pt x="1305" y="479"/>
                    </a:lnTo>
                    <a:lnTo>
                      <a:pt x="1301" y="484"/>
                    </a:lnTo>
                    <a:lnTo>
                      <a:pt x="1301" y="484"/>
                    </a:lnTo>
                    <a:lnTo>
                      <a:pt x="1301" y="484"/>
                    </a:lnTo>
                    <a:lnTo>
                      <a:pt x="1301" y="484"/>
                    </a:lnTo>
                    <a:lnTo>
                      <a:pt x="1301" y="484"/>
                    </a:lnTo>
                    <a:lnTo>
                      <a:pt x="1305" y="484"/>
                    </a:lnTo>
                    <a:lnTo>
                      <a:pt x="1310" y="488"/>
                    </a:lnTo>
                    <a:lnTo>
                      <a:pt x="1310" y="488"/>
                    </a:lnTo>
                    <a:lnTo>
                      <a:pt x="1310" y="488"/>
                    </a:lnTo>
                    <a:lnTo>
                      <a:pt x="1314" y="488"/>
                    </a:lnTo>
                    <a:lnTo>
                      <a:pt x="1314" y="488"/>
                    </a:lnTo>
                    <a:lnTo>
                      <a:pt x="1314" y="488"/>
                    </a:lnTo>
                    <a:lnTo>
                      <a:pt x="1319" y="488"/>
                    </a:lnTo>
                    <a:lnTo>
                      <a:pt x="1319" y="488"/>
                    </a:lnTo>
                    <a:lnTo>
                      <a:pt x="1323" y="488"/>
                    </a:lnTo>
                    <a:lnTo>
                      <a:pt x="1323" y="488"/>
                    </a:lnTo>
                    <a:lnTo>
                      <a:pt x="1323" y="488"/>
                    </a:lnTo>
                    <a:lnTo>
                      <a:pt x="1323" y="488"/>
                    </a:lnTo>
                    <a:lnTo>
                      <a:pt x="1328" y="493"/>
                    </a:lnTo>
                    <a:lnTo>
                      <a:pt x="1328" y="493"/>
                    </a:lnTo>
                    <a:lnTo>
                      <a:pt x="1328" y="493"/>
                    </a:lnTo>
                    <a:lnTo>
                      <a:pt x="1328" y="493"/>
                    </a:lnTo>
                    <a:lnTo>
                      <a:pt x="1328" y="497"/>
                    </a:lnTo>
                    <a:lnTo>
                      <a:pt x="1328" y="497"/>
                    </a:lnTo>
                    <a:lnTo>
                      <a:pt x="1328" y="497"/>
                    </a:lnTo>
                    <a:lnTo>
                      <a:pt x="1332" y="497"/>
                    </a:lnTo>
                    <a:lnTo>
                      <a:pt x="1332" y="497"/>
                    </a:lnTo>
                    <a:lnTo>
                      <a:pt x="1332" y="497"/>
                    </a:lnTo>
                    <a:lnTo>
                      <a:pt x="1337" y="502"/>
                    </a:lnTo>
                    <a:lnTo>
                      <a:pt x="1337" y="502"/>
                    </a:lnTo>
                    <a:lnTo>
                      <a:pt x="1341" y="502"/>
                    </a:lnTo>
                    <a:lnTo>
                      <a:pt x="1341" y="502"/>
                    </a:lnTo>
                    <a:lnTo>
                      <a:pt x="1346" y="497"/>
                    </a:lnTo>
                    <a:lnTo>
                      <a:pt x="1346" y="497"/>
                    </a:lnTo>
                    <a:lnTo>
                      <a:pt x="1350" y="497"/>
                    </a:lnTo>
                    <a:lnTo>
                      <a:pt x="1350" y="502"/>
                    </a:lnTo>
                    <a:lnTo>
                      <a:pt x="1350" y="502"/>
                    </a:lnTo>
                    <a:lnTo>
                      <a:pt x="1350" y="502"/>
                    </a:lnTo>
                    <a:lnTo>
                      <a:pt x="1355" y="502"/>
                    </a:lnTo>
                    <a:lnTo>
                      <a:pt x="1359" y="502"/>
                    </a:lnTo>
                    <a:lnTo>
                      <a:pt x="1359" y="502"/>
                    </a:lnTo>
                    <a:lnTo>
                      <a:pt x="1359" y="502"/>
                    </a:lnTo>
                    <a:lnTo>
                      <a:pt x="1359" y="507"/>
                    </a:lnTo>
                    <a:lnTo>
                      <a:pt x="1359" y="502"/>
                    </a:lnTo>
                    <a:lnTo>
                      <a:pt x="1364" y="507"/>
                    </a:lnTo>
                    <a:lnTo>
                      <a:pt x="1364" y="507"/>
                    </a:lnTo>
                    <a:lnTo>
                      <a:pt x="1368" y="507"/>
                    </a:lnTo>
                    <a:lnTo>
                      <a:pt x="1368" y="502"/>
                    </a:lnTo>
                    <a:lnTo>
                      <a:pt x="1373" y="502"/>
                    </a:lnTo>
                    <a:lnTo>
                      <a:pt x="1378" y="502"/>
                    </a:lnTo>
                    <a:lnTo>
                      <a:pt x="1382" y="502"/>
                    </a:lnTo>
                    <a:lnTo>
                      <a:pt x="1387" y="502"/>
                    </a:lnTo>
                    <a:lnTo>
                      <a:pt x="1387" y="502"/>
                    </a:lnTo>
                    <a:lnTo>
                      <a:pt x="1387" y="502"/>
                    </a:lnTo>
                    <a:lnTo>
                      <a:pt x="1391" y="502"/>
                    </a:lnTo>
                    <a:lnTo>
                      <a:pt x="1391" y="507"/>
                    </a:lnTo>
                    <a:lnTo>
                      <a:pt x="1391" y="507"/>
                    </a:lnTo>
                    <a:lnTo>
                      <a:pt x="1396" y="511"/>
                    </a:lnTo>
                    <a:lnTo>
                      <a:pt x="1400" y="511"/>
                    </a:lnTo>
                    <a:lnTo>
                      <a:pt x="1400" y="516"/>
                    </a:lnTo>
                    <a:lnTo>
                      <a:pt x="1405" y="516"/>
                    </a:lnTo>
                    <a:lnTo>
                      <a:pt x="1405" y="516"/>
                    </a:lnTo>
                    <a:lnTo>
                      <a:pt x="1405" y="520"/>
                    </a:lnTo>
                    <a:lnTo>
                      <a:pt x="1409" y="520"/>
                    </a:lnTo>
                    <a:lnTo>
                      <a:pt x="1409" y="520"/>
                    </a:lnTo>
                    <a:lnTo>
                      <a:pt x="1409" y="525"/>
                    </a:lnTo>
                    <a:lnTo>
                      <a:pt x="1414" y="525"/>
                    </a:lnTo>
                    <a:lnTo>
                      <a:pt x="1414" y="525"/>
                    </a:lnTo>
                    <a:lnTo>
                      <a:pt x="1418" y="529"/>
                    </a:lnTo>
                    <a:lnTo>
                      <a:pt x="1418" y="529"/>
                    </a:lnTo>
                    <a:lnTo>
                      <a:pt x="1418" y="534"/>
                    </a:lnTo>
                    <a:lnTo>
                      <a:pt x="1418" y="534"/>
                    </a:lnTo>
                    <a:lnTo>
                      <a:pt x="1418" y="538"/>
                    </a:lnTo>
                    <a:lnTo>
                      <a:pt x="1418" y="538"/>
                    </a:lnTo>
                    <a:lnTo>
                      <a:pt x="1418" y="538"/>
                    </a:lnTo>
                    <a:lnTo>
                      <a:pt x="1418" y="538"/>
                    </a:lnTo>
                    <a:lnTo>
                      <a:pt x="1423" y="538"/>
                    </a:lnTo>
                    <a:lnTo>
                      <a:pt x="1423" y="538"/>
                    </a:lnTo>
                    <a:lnTo>
                      <a:pt x="1423" y="538"/>
                    </a:lnTo>
                    <a:lnTo>
                      <a:pt x="1423" y="538"/>
                    </a:lnTo>
                    <a:lnTo>
                      <a:pt x="1423" y="538"/>
                    </a:lnTo>
                    <a:lnTo>
                      <a:pt x="1423" y="538"/>
                    </a:lnTo>
                    <a:lnTo>
                      <a:pt x="1423" y="538"/>
                    </a:lnTo>
                    <a:lnTo>
                      <a:pt x="1423" y="538"/>
                    </a:lnTo>
                    <a:lnTo>
                      <a:pt x="1423" y="543"/>
                    </a:lnTo>
                    <a:lnTo>
                      <a:pt x="1423" y="543"/>
                    </a:lnTo>
                    <a:lnTo>
                      <a:pt x="1423" y="543"/>
                    </a:lnTo>
                    <a:lnTo>
                      <a:pt x="1423" y="547"/>
                    </a:lnTo>
                    <a:lnTo>
                      <a:pt x="1423" y="547"/>
                    </a:lnTo>
                    <a:lnTo>
                      <a:pt x="1423" y="547"/>
                    </a:lnTo>
                    <a:lnTo>
                      <a:pt x="1427" y="547"/>
                    </a:lnTo>
                    <a:lnTo>
                      <a:pt x="1427" y="547"/>
                    </a:lnTo>
                    <a:lnTo>
                      <a:pt x="1427" y="547"/>
                    </a:lnTo>
                    <a:lnTo>
                      <a:pt x="1427" y="547"/>
                    </a:lnTo>
                    <a:lnTo>
                      <a:pt x="1427" y="547"/>
                    </a:lnTo>
                    <a:lnTo>
                      <a:pt x="1427" y="547"/>
                    </a:lnTo>
                    <a:lnTo>
                      <a:pt x="1423" y="552"/>
                    </a:lnTo>
                    <a:lnTo>
                      <a:pt x="1427" y="556"/>
                    </a:lnTo>
                    <a:lnTo>
                      <a:pt x="1427" y="556"/>
                    </a:lnTo>
                    <a:lnTo>
                      <a:pt x="1432" y="561"/>
                    </a:lnTo>
                    <a:lnTo>
                      <a:pt x="1432" y="561"/>
                    </a:lnTo>
                    <a:lnTo>
                      <a:pt x="1436" y="561"/>
                    </a:lnTo>
                    <a:lnTo>
                      <a:pt x="1436" y="565"/>
                    </a:lnTo>
                    <a:lnTo>
                      <a:pt x="1432" y="565"/>
                    </a:lnTo>
                    <a:lnTo>
                      <a:pt x="1432" y="570"/>
                    </a:lnTo>
                    <a:lnTo>
                      <a:pt x="1432" y="574"/>
                    </a:lnTo>
                    <a:lnTo>
                      <a:pt x="1432" y="579"/>
                    </a:lnTo>
                    <a:lnTo>
                      <a:pt x="1427" y="579"/>
                    </a:lnTo>
                    <a:lnTo>
                      <a:pt x="1427" y="583"/>
                    </a:lnTo>
                    <a:lnTo>
                      <a:pt x="1427" y="588"/>
                    </a:lnTo>
                    <a:lnTo>
                      <a:pt x="1423" y="592"/>
                    </a:lnTo>
                    <a:lnTo>
                      <a:pt x="1423" y="597"/>
                    </a:lnTo>
                    <a:lnTo>
                      <a:pt x="1423" y="597"/>
                    </a:lnTo>
                    <a:lnTo>
                      <a:pt x="1418" y="601"/>
                    </a:lnTo>
                    <a:lnTo>
                      <a:pt x="1414" y="606"/>
                    </a:lnTo>
                    <a:lnTo>
                      <a:pt x="1414" y="606"/>
                    </a:lnTo>
                    <a:lnTo>
                      <a:pt x="1409" y="611"/>
                    </a:lnTo>
                    <a:lnTo>
                      <a:pt x="1409" y="615"/>
                    </a:lnTo>
                    <a:lnTo>
                      <a:pt x="1405" y="615"/>
                    </a:lnTo>
                    <a:lnTo>
                      <a:pt x="1405" y="615"/>
                    </a:lnTo>
                    <a:lnTo>
                      <a:pt x="1400" y="620"/>
                    </a:lnTo>
                    <a:lnTo>
                      <a:pt x="1396" y="620"/>
                    </a:lnTo>
                    <a:lnTo>
                      <a:pt x="1396" y="620"/>
                    </a:lnTo>
                    <a:lnTo>
                      <a:pt x="1396" y="620"/>
                    </a:lnTo>
                    <a:lnTo>
                      <a:pt x="1396" y="624"/>
                    </a:lnTo>
                    <a:lnTo>
                      <a:pt x="1391" y="629"/>
                    </a:lnTo>
                    <a:lnTo>
                      <a:pt x="1391" y="629"/>
                    </a:lnTo>
                    <a:lnTo>
                      <a:pt x="1396" y="633"/>
                    </a:lnTo>
                    <a:lnTo>
                      <a:pt x="1396" y="633"/>
                    </a:lnTo>
                    <a:lnTo>
                      <a:pt x="1400" y="633"/>
                    </a:lnTo>
                    <a:lnTo>
                      <a:pt x="1405" y="633"/>
                    </a:lnTo>
                    <a:lnTo>
                      <a:pt x="1409" y="629"/>
                    </a:lnTo>
                    <a:lnTo>
                      <a:pt x="1414" y="629"/>
                    </a:lnTo>
                    <a:lnTo>
                      <a:pt x="1418" y="624"/>
                    </a:lnTo>
                    <a:lnTo>
                      <a:pt x="1423" y="624"/>
                    </a:lnTo>
                    <a:lnTo>
                      <a:pt x="1427" y="624"/>
                    </a:lnTo>
                    <a:lnTo>
                      <a:pt x="1432" y="624"/>
                    </a:lnTo>
                    <a:lnTo>
                      <a:pt x="1441" y="620"/>
                    </a:lnTo>
                    <a:lnTo>
                      <a:pt x="1445" y="620"/>
                    </a:lnTo>
                    <a:lnTo>
                      <a:pt x="1450" y="620"/>
                    </a:lnTo>
                    <a:lnTo>
                      <a:pt x="1454" y="615"/>
                    </a:lnTo>
                    <a:lnTo>
                      <a:pt x="1459" y="615"/>
                    </a:lnTo>
                    <a:lnTo>
                      <a:pt x="1463" y="615"/>
                    </a:lnTo>
                    <a:lnTo>
                      <a:pt x="1463" y="615"/>
                    </a:lnTo>
                    <a:lnTo>
                      <a:pt x="1463" y="611"/>
                    </a:lnTo>
                    <a:lnTo>
                      <a:pt x="1463" y="611"/>
                    </a:lnTo>
                    <a:lnTo>
                      <a:pt x="1463" y="611"/>
                    </a:lnTo>
                    <a:lnTo>
                      <a:pt x="1463" y="611"/>
                    </a:lnTo>
                    <a:lnTo>
                      <a:pt x="1463" y="611"/>
                    </a:lnTo>
                    <a:lnTo>
                      <a:pt x="1463" y="611"/>
                    </a:lnTo>
                    <a:lnTo>
                      <a:pt x="1463" y="611"/>
                    </a:lnTo>
                    <a:lnTo>
                      <a:pt x="1463" y="611"/>
                    </a:lnTo>
                    <a:lnTo>
                      <a:pt x="1463" y="611"/>
                    </a:lnTo>
                    <a:lnTo>
                      <a:pt x="1468" y="606"/>
                    </a:lnTo>
                    <a:lnTo>
                      <a:pt x="1468" y="606"/>
                    </a:lnTo>
                    <a:lnTo>
                      <a:pt x="1468" y="601"/>
                    </a:lnTo>
                    <a:lnTo>
                      <a:pt x="1468" y="601"/>
                    </a:lnTo>
                    <a:lnTo>
                      <a:pt x="1472" y="601"/>
                    </a:lnTo>
                    <a:lnTo>
                      <a:pt x="1472" y="597"/>
                    </a:lnTo>
                    <a:lnTo>
                      <a:pt x="1477" y="597"/>
                    </a:lnTo>
                    <a:lnTo>
                      <a:pt x="1481" y="597"/>
                    </a:lnTo>
                    <a:lnTo>
                      <a:pt x="1486" y="601"/>
                    </a:lnTo>
                    <a:lnTo>
                      <a:pt x="1490" y="601"/>
                    </a:lnTo>
                    <a:lnTo>
                      <a:pt x="1495" y="601"/>
                    </a:lnTo>
                    <a:lnTo>
                      <a:pt x="1500" y="601"/>
                    </a:lnTo>
                    <a:lnTo>
                      <a:pt x="1504" y="601"/>
                    </a:lnTo>
                    <a:lnTo>
                      <a:pt x="1504" y="597"/>
                    </a:lnTo>
                    <a:lnTo>
                      <a:pt x="1509" y="592"/>
                    </a:lnTo>
                    <a:lnTo>
                      <a:pt x="1513" y="592"/>
                    </a:lnTo>
                    <a:lnTo>
                      <a:pt x="1518" y="588"/>
                    </a:lnTo>
                    <a:lnTo>
                      <a:pt x="1518" y="588"/>
                    </a:lnTo>
                    <a:lnTo>
                      <a:pt x="1518" y="588"/>
                    </a:lnTo>
                    <a:lnTo>
                      <a:pt x="1522" y="588"/>
                    </a:lnTo>
                    <a:lnTo>
                      <a:pt x="1522" y="588"/>
                    </a:lnTo>
                    <a:lnTo>
                      <a:pt x="1527" y="583"/>
                    </a:lnTo>
                    <a:lnTo>
                      <a:pt x="1527" y="583"/>
                    </a:lnTo>
                    <a:lnTo>
                      <a:pt x="1536" y="579"/>
                    </a:lnTo>
                    <a:lnTo>
                      <a:pt x="1540" y="579"/>
                    </a:lnTo>
                    <a:lnTo>
                      <a:pt x="1540" y="574"/>
                    </a:lnTo>
                    <a:lnTo>
                      <a:pt x="1545" y="574"/>
                    </a:lnTo>
                    <a:lnTo>
                      <a:pt x="1545" y="574"/>
                    </a:lnTo>
                    <a:lnTo>
                      <a:pt x="1545" y="574"/>
                    </a:lnTo>
                    <a:lnTo>
                      <a:pt x="1549" y="574"/>
                    </a:lnTo>
                    <a:lnTo>
                      <a:pt x="1549" y="574"/>
                    </a:lnTo>
                    <a:lnTo>
                      <a:pt x="1558" y="574"/>
                    </a:lnTo>
                    <a:lnTo>
                      <a:pt x="1563" y="574"/>
                    </a:lnTo>
                    <a:lnTo>
                      <a:pt x="1567" y="579"/>
                    </a:lnTo>
                    <a:lnTo>
                      <a:pt x="1576" y="579"/>
                    </a:lnTo>
                    <a:lnTo>
                      <a:pt x="1581" y="579"/>
                    </a:lnTo>
                    <a:lnTo>
                      <a:pt x="1585" y="579"/>
                    </a:lnTo>
                    <a:lnTo>
                      <a:pt x="1594" y="579"/>
                    </a:lnTo>
                    <a:lnTo>
                      <a:pt x="1599" y="574"/>
                    </a:lnTo>
                    <a:lnTo>
                      <a:pt x="1599" y="574"/>
                    </a:lnTo>
                    <a:lnTo>
                      <a:pt x="1599" y="574"/>
                    </a:lnTo>
                    <a:lnTo>
                      <a:pt x="1603" y="574"/>
                    </a:lnTo>
                    <a:lnTo>
                      <a:pt x="1603" y="574"/>
                    </a:lnTo>
                    <a:lnTo>
                      <a:pt x="1603" y="570"/>
                    </a:lnTo>
                    <a:lnTo>
                      <a:pt x="1603" y="574"/>
                    </a:lnTo>
                    <a:lnTo>
                      <a:pt x="1603" y="574"/>
                    </a:lnTo>
                    <a:lnTo>
                      <a:pt x="1603" y="574"/>
                    </a:lnTo>
                    <a:lnTo>
                      <a:pt x="1603" y="574"/>
                    </a:lnTo>
                    <a:lnTo>
                      <a:pt x="1608" y="574"/>
                    </a:lnTo>
                    <a:lnTo>
                      <a:pt x="1608" y="570"/>
                    </a:lnTo>
                    <a:lnTo>
                      <a:pt x="1608" y="570"/>
                    </a:lnTo>
                    <a:lnTo>
                      <a:pt x="1608" y="570"/>
                    </a:lnTo>
                    <a:lnTo>
                      <a:pt x="1608" y="570"/>
                    </a:lnTo>
                    <a:lnTo>
                      <a:pt x="1608" y="570"/>
                    </a:lnTo>
                    <a:lnTo>
                      <a:pt x="1608" y="570"/>
                    </a:lnTo>
                    <a:lnTo>
                      <a:pt x="1608" y="570"/>
                    </a:lnTo>
                    <a:lnTo>
                      <a:pt x="1612" y="570"/>
                    </a:lnTo>
                    <a:lnTo>
                      <a:pt x="1612" y="565"/>
                    </a:lnTo>
                    <a:lnTo>
                      <a:pt x="1617" y="565"/>
                    </a:lnTo>
                    <a:lnTo>
                      <a:pt x="1617" y="565"/>
                    </a:lnTo>
                    <a:lnTo>
                      <a:pt x="1617" y="565"/>
                    </a:lnTo>
                    <a:lnTo>
                      <a:pt x="1617" y="561"/>
                    </a:lnTo>
                    <a:lnTo>
                      <a:pt x="1621" y="561"/>
                    </a:lnTo>
                    <a:lnTo>
                      <a:pt x="1621" y="561"/>
                    </a:lnTo>
                    <a:lnTo>
                      <a:pt x="1621" y="561"/>
                    </a:lnTo>
                    <a:lnTo>
                      <a:pt x="1621" y="561"/>
                    </a:lnTo>
                    <a:lnTo>
                      <a:pt x="1621" y="556"/>
                    </a:lnTo>
                    <a:lnTo>
                      <a:pt x="1621" y="556"/>
                    </a:lnTo>
                    <a:lnTo>
                      <a:pt x="1626" y="552"/>
                    </a:lnTo>
                    <a:lnTo>
                      <a:pt x="1626" y="552"/>
                    </a:lnTo>
                    <a:lnTo>
                      <a:pt x="1631" y="547"/>
                    </a:lnTo>
                    <a:lnTo>
                      <a:pt x="1631" y="547"/>
                    </a:lnTo>
                    <a:lnTo>
                      <a:pt x="1635" y="543"/>
                    </a:lnTo>
                    <a:lnTo>
                      <a:pt x="1640" y="543"/>
                    </a:lnTo>
                    <a:lnTo>
                      <a:pt x="1640" y="538"/>
                    </a:lnTo>
                    <a:lnTo>
                      <a:pt x="1644" y="538"/>
                    </a:lnTo>
                    <a:lnTo>
                      <a:pt x="1649" y="534"/>
                    </a:lnTo>
                    <a:lnTo>
                      <a:pt x="1649" y="534"/>
                    </a:lnTo>
                    <a:lnTo>
                      <a:pt x="1649" y="534"/>
                    </a:lnTo>
                    <a:lnTo>
                      <a:pt x="1649" y="534"/>
                    </a:lnTo>
                    <a:lnTo>
                      <a:pt x="1653" y="534"/>
                    </a:lnTo>
                    <a:lnTo>
                      <a:pt x="1653" y="534"/>
                    </a:lnTo>
                    <a:lnTo>
                      <a:pt x="1649" y="538"/>
                    </a:lnTo>
                    <a:lnTo>
                      <a:pt x="1653" y="538"/>
                    </a:lnTo>
                    <a:lnTo>
                      <a:pt x="1653" y="538"/>
                    </a:lnTo>
                    <a:lnTo>
                      <a:pt x="1653" y="538"/>
                    </a:lnTo>
                    <a:lnTo>
                      <a:pt x="1653" y="538"/>
                    </a:lnTo>
                    <a:lnTo>
                      <a:pt x="1658" y="538"/>
                    </a:lnTo>
                    <a:lnTo>
                      <a:pt x="1658" y="538"/>
                    </a:lnTo>
                    <a:lnTo>
                      <a:pt x="1662" y="538"/>
                    </a:lnTo>
                    <a:lnTo>
                      <a:pt x="1662" y="534"/>
                    </a:lnTo>
                    <a:lnTo>
                      <a:pt x="1662" y="534"/>
                    </a:lnTo>
                    <a:lnTo>
                      <a:pt x="1662" y="534"/>
                    </a:lnTo>
                    <a:lnTo>
                      <a:pt x="1667" y="538"/>
                    </a:lnTo>
                    <a:lnTo>
                      <a:pt x="1667" y="538"/>
                    </a:lnTo>
                    <a:lnTo>
                      <a:pt x="1667" y="543"/>
                    </a:lnTo>
                    <a:lnTo>
                      <a:pt x="1667" y="543"/>
                    </a:lnTo>
                    <a:lnTo>
                      <a:pt x="1662" y="547"/>
                    </a:lnTo>
                    <a:lnTo>
                      <a:pt x="1662" y="552"/>
                    </a:lnTo>
                    <a:lnTo>
                      <a:pt x="1662" y="552"/>
                    </a:lnTo>
                    <a:lnTo>
                      <a:pt x="1662" y="556"/>
                    </a:lnTo>
                    <a:lnTo>
                      <a:pt x="1658" y="556"/>
                    </a:lnTo>
                    <a:lnTo>
                      <a:pt x="1658" y="561"/>
                    </a:lnTo>
                    <a:lnTo>
                      <a:pt x="1658" y="561"/>
                    </a:lnTo>
                    <a:lnTo>
                      <a:pt x="1658" y="565"/>
                    </a:lnTo>
                    <a:lnTo>
                      <a:pt x="1658" y="565"/>
                    </a:lnTo>
                    <a:lnTo>
                      <a:pt x="1658" y="565"/>
                    </a:lnTo>
                    <a:lnTo>
                      <a:pt x="1658" y="565"/>
                    </a:lnTo>
                    <a:lnTo>
                      <a:pt x="1658" y="565"/>
                    </a:lnTo>
                    <a:lnTo>
                      <a:pt x="1658" y="565"/>
                    </a:lnTo>
                    <a:lnTo>
                      <a:pt x="1658" y="565"/>
                    </a:lnTo>
                    <a:lnTo>
                      <a:pt x="1653" y="565"/>
                    </a:lnTo>
                    <a:lnTo>
                      <a:pt x="1653" y="565"/>
                    </a:lnTo>
                    <a:lnTo>
                      <a:pt x="1653" y="570"/>
                    </a:lnTo>
                    <a:lnTo>
                      <a:pt x="1653" y="570"/>
                    </a:lnTo>
                    <a:lnTo>
                      <a:pt x="1658" y="570"/>
                    </a:lnTo>
                    <a:lnTo>
                      <a:pt x="1658" y="570"/>
                    </a:lnTo>
                    <a:lnTo>
                      <a:pt x="1658" y="570"/>
                    </a:lnTo>
                    <a:lnTo>
                      <a:pt x="1658" y="570"/>
                    </a:lnTo>
                    <a:lnTo>
                      <a:pt x="1658" y="570"/>
                    </a:lnTo>
                    <a:lnTo>
                      <a:pt x="1658" y="570"/>
                    </a:lnTo>
                    <a:lnTo>
                      <a:pt x="1658" y="570"/>
                    </a:lnTo>
                    <a:lnTo>
                      <a:pt x="1658" y="570"/>
                    </a:lnTo>
                    <a:lnTo>
                      <a:pt x="1658" y="570"/>
                    </a:lnTo>
                    <a:lnTo>
                      <a:pt x="1658" y="570"/>
                    </a:lnTo>
                    <a:lnTo>
                      <a:pt x="1658" y="570"/>
                    </a:lnTo>
                    <a:lnTo>
                      <a:pt x="1658" y="574"/>
                    </a:lnTo>
                    <a:lnTo>
                      <a:pt x="1658" y="574"/>
                    </a:lnTo>
                    <a:lnTo>
                      <a:pt x="1658" y="574"/>
                    </a:lnTo>
                    <a:lnTo>
                      <a:pt x="1658" y="574"/>
                    </a:lnTo>
                    <a:lnTo>
                      <a:pt x="1658" y="574"/>
                    </a:lnTo>
                    <a:lnTo>
                      <a:pt x="1658" y="574"/>
                    </a:lnTo>
                    <a:lnTo>
                      <a:pt x="1658" y="574"/>
                    </a:lnTo>
                    <a:lnTo>
                      <a:pt x="1658" y="574"/>
                    </a:lnTo>
                    <a:lnTo>
                      <a:pt x="1658" y="579"/>
                    </a:lnTo>
                    <a:lnTo>
                      <a:pt x="1658" y="579"/>
                    </a:lnTo>
                    <a:lnTo>
                      <a:pt x="1658" y="579"/>
                    </a:lnTo>
                    <a:lnTo>
                      <a:pt x="1658" y="579"/>
                    </a:lnTo>
                    <a:lnTo>
                      <a:pt x="1658" y="579"/>
                    </a:lnTo>
                    <a:lnTo>
                      <a:pt x="1658" y="579"/>
                    </a:lnTo>
                    <a:lnTo>
                      <a:pt x="1658" y="579"/>
                    </a:lnTo>
                    <a:lnTo>
                      <a:pt x="1658" y="579"/>
                    </a:lnTo>
                    <a:lnTo>
                      <a:pt x="1662" y="579"/>
                    </a:lnTo>
                    <a:lnTo>
                      <a:pt x="1658" y="579"/>
                    </a:lnTo>
                    <a:lnTo>
                      <a:pt x="1658" y="579"/>
                    </a:lnTo>
                    <a:lnTo>
                      <a:pt x="1658" y="583"/>
                    </a:lnTo>
                    <a:lnTo>
                      <a:pt x="1658" y="583"/>
                    </a:lnTo>
                    <a:lnTo>
                      <a:pt x="1658" y="583"/>
                    </a:lnTo>
                    <a:lnTo>
                      <a:pt x="1658" y="583"/>
                    </a:lnTo>
                    <a:lnTo>
                      <a:pt x="1658" y="583"/>
                    </a:lnTo>
                    <a:lnTo>
                      <a:pt x="1658" y="583"/>
                    </a:lnTo>
                    <a:lnTo>
                      <a:pt x="1653" y="588"/>
                    </a:lnTo>
                    <a:lnTo>
                      <a:pt x="1653" y="588"/>
                    </a:lnTo>
                    <a:lnTo>
                      <a:pt x="1649" y="588"/>
                    </a:lnTo>
                    <a:lnTo>
                      <a:pt x="1649" y="588"/>
                    </a:lnTo>
                    <a:lnTo>
                      <a:pt x="1649" y="588"/>
                    </a:lnTo>
                    <a:lnTo>
                      <a:pt x="1649" y="588"/>
                    </a:lnTo>
                    <a:lnTo>
                      <a:pt x="1644" y="588"/>
                    </a:lnTo>
                    <a:lnTo>
                      <a:pt x="1644" y="588"/>
                    </a:lnTo>
                    <a:lnTo>
                      <a:pt x="1644" y="588"/>
                    </a:lnTo>
                    <a:lnTo>
                      <a:pt x="1644" y="592"/>
                    </a:lnTo>
                    <a:lnTo>
                      <a:pt x="1640" y="592"/>
                    </a:lnTo>
                    <a:lnTo>
                      <a:pt x="1640" y="592"/>
                    </a:lnTo>
                    <a:lnTo>
                      <a:pt x="1640" y="592"/>
                    </a:lnTo>
                    <a:lnTo>
                      <a:pt x="1640" y="592"/>
                    </a:lnTo>
                    <a:lnTo>
                      <a:pt x="1640" y="592"/>
                    </a:lnTo>
                    <a:lnTo>
                      <a:pt x="1640" y="592"/>
                    </a:lnTo>
                    <a:lnTo>
                      <a:pt x="1640" y="592"/>
                    </a:lnTo>
                    <a:lnTo>
                      <a:pt x="1640" y="588"/>
                    </a:lnTo>
                    <a:lnTo>
                      <a:pt x="1640" y="588"/>
                    </a:lnTo>
                    <a:lnTo>
                      <a:pt x="1635" y="588"/>
                    </a:lnTo>
                    <a:lnTo>
                      <a:pt x="1635" y="592"/>
                    </a:lnTo>
                    <a:lnTo>
                      <a:pt x="1635" y="592"/>
                    </a:lnTo>
                    <a:lnTo>
                      <a:pt x="1635" y="592"/>
                    </a:lnTo>
                    <a:lnTo>
                      <a:pt x="1635" y="588"/>
                    </a:lnTo>
                    <a:lnTo>
                      <a:pt x="1635" y="592"/>
                    </a:lnTo>
                    <a:lnTo>
                      <a:pt x="1631" y="592"/>
                    </a:lnTo>
                    <a:lnTo>
                      <a:pt x="1631" y="592"/>
                    </a:lnTo>
                    <a:lnTo>
                      <a:pt x="1631" y="592"/>
                    </a:lnTo>
                    <a:lnTo>
                      <a:pt x="1631" y="592"/>
                    </a:lnTo>
                    <a:lnTo>
                      <a:pt x="1631" y="592"/>
                    </a:lnTo>
                    <a:lnTo>
                      <a:pt x="1631" y="592"/>
                    </a:lnTo>
                    <a:lnTo>
                      <a:pt x="1626" y="592"/>
                    </a:lnTo>
                    <a:lnTo>
                      <a:pt x="1631" y="592"/>
                    </a:lnTo>
                    <a:lnTo>
                      <a:pt x="1631" y="592"/>
                    </a:lnTo>
                    <a:lnTo>
                      <a:pt x="1631" y="592"/>
                    </a:lnTo>
                    <a:lnTo>
                      <a:pt x="1631" y="592"/>
                    </a:lnTo>
                    <a:lnTo>
                      <a:pt x="1631" y="592"/>
                    </a:lnTo>
                    <a:lnTo>
                      <a:pt x="1631" y="588"/>
                    </a:lnTo>
                    <a:lnTo>
                      <a:pt x="1631" y="588"/>
                    </a:lnTo>
                    <a:lnTo>
                      <a:pt x="1631" y="588"/>
                    </a:lnTo>
                    <a:lnTo>
                      <a:pt x="1631" y="588"/>
                    </a:lnTo>
                    <a:lnTo>
                      <a:pt x="1626" y="592"/>
                    </a:lnTo>
                    <a:lnTo>
                      <a:pt x="1626" y="592"/>
                    </a:lnTo>
                    <a:lnTo>
                      <a:pt x="1621" y="597"/>
                    </a:lnTo>
                    <a:lnTo>
                      <a:pt x="1621" y="597"/>
                    </a:lnTo>
                    <a:lnTo>
                      <a:pt x="1621" y="597"/>
                    </a:lnTo>
                    <a:lnTo>
                      <a:pt x="1617" y="601"/>
                    </a:lnTo>
                    <a:lnTo>
                      <a:pt x="1617" y="597"/>
                    </a:lnTo>
                    <a:lnTo>
                      <a:pt x="1617" y="601"/>
                    </a:lnTo>
                    <a:lnTo>
                      <a:pt x="1612" y="601"/>
                    </a:lnTo>
                    <a:lnTo>
                      <a:pt x="1612" y="601"/>
                    </a:lnTo>
                    <a:lnTo>
                      <a:pt x="1612" y="601"/>
                    </a:lnTo>
                    <a:lnTo>
                      <a:pt x="1612" y="597"/>
                    </a:lnTo>
                    <a:lnTo>
                      <a:pt x="1612" y="601"/>
                    </a:lnTo>
                    <a:lnTo>
                      <a:pt x="1612" y="601"/>
                    </a:lnTo>
                    <a:lnTo>
                      <a:pt x="1612" y="601"/>
                    </a:lnTo>
                    <a:lnTo>
                      <a:pt x="1612" y="597"/>
                    </a:lnTo>
                    <a:lnTo>
                      <a:pt x="1612" y="601"/>
                    </a:lnTo>
                    <a:lnTo>
                      <a:pt x="1608" y="601"/>
                    </a:lnTo>
                    <a:lnTo>
                      <a:pt x="1608" y="601"/>
                    </a:lnTo>
                    <a:lnTo>
                      <a:pt x="1608" y="601"/>
                    </a:lnTo>
                    <a:lnTo>
                      <a:pt x="1608" y="601"/>
                    </a:lnTo>
                    <a:lnTo>
                      <a:pt x="1608" y="601"/>
                    </a:lnTo>
                    <a:lnTo>
                      <a:pt x="1608" y="601"/>
                    </a:lnTo>
                    <a:lnTo>
                      <a:pt x="1608" y="601"/>
                    </a:lnTo>
                    <a:lnTo>
                      <a:pt x="1608" y="601"/>
                    </a:lnTo>
                    <a:lnTo>
                      <a:pt x="1608" y="601"/>
                    </a:lnTo>
                    <a:lnTo>
                      <a:pt x="1608" y="601"/>
                    </a:lnTo>
                    <a:lnTo>
                      <a:pt x="1608" y="601"/>
                    </a:lnTo>
                    <a:lnTo>
                      <a:pt x="1608" y="601"/>
                    </a:lnTo>
                    <a:lnTo>
                      <a:pt x="1608" y="601"/>
                    </a:lnTo>
                    <a:lnTo>
                      <a:pt x="1603" y="601"/>
                    </a:lnTo>
                    <a:lnTo>
                      <a:pt x="1603" y="601"/>
                    </a:lnTo>
                    <a:lnTo>
                      <a:pt x="1599" y="606"/>
                    </a:lnTo>
                    <a:lnTo>
                      <a:pt x="1599" y="606"/>
                    </a:lnTo>
                    <a:lnTo>
                      <a:pt x="1599" y="606"/>
                    </a:lnTo>
                    <a:lnTo>
                      <a:pt x="1599" y="606"/>
                    </a:lnTo>
                    <a:lnTo>
                      <a:pt x="1594" y="611"/>
                    </a:lnTo>
                    <a:lnTo>
                      <a:pt x="1590" y="615"/>
                    </a:lnTo>
                    <a:lnTo>
                      <a:pt x="1590" y="615"/>
                    </a:lnTo>
                    <a:lnTo>
                      <a:pt x="1590" y="615"/>
                    </a:lnTo>
                    <a:lnTo>
                      <a:pt x="1585" y="620"/>
                    </a:lnTo>
                    <a:lnTo>
                      <a:pt x="1585" y="620"/>
                    </a:lnTo>
                    <a:lnTo>
                      <a:pt x="1585" y="620"/>
                    </a:lnTo>
                    <a:lnTo>
                      <a:pt x="1585" y="624"/>
                    </a:lnTo>
                    <a:lnTo>
                      <a:pt x="1585" y="624"/>
                    </a:lnTo>
                    <a:lnTo>
                      <a:pt x="1585" y="624"/>
                    </a:lnTo>
                    <a:lnTo>
                      <a:pt x="1585" y="624"/>
                    </a:lnTo>
                    <a:lnTo>
                      <a:pt x="1585" y="624"/>
                    </a:lnTo>
                    <a:lnTo>
                      <a:pt x="1585" y="624"/>
                    </a:lnTo>
                    <a:lnTo>
                      <a:pt x="1585" y="624"/>
                    </a:lnTo>
                    <a:lnTo>
                      <a:pt x="1585" y="624"/>
                    </a:lnTo>
                    <a:lnTo>
                      <a:pt x="1585" y="624"/>
                    </a:lnTo>
                    <a:lnTo>
                      <a:pt x="1581" y="624"/>
                    </a:lnTo>
                    <a:lnTo>
                      <a:pt x="1581" y="629"/>
                    </a:lnTo>
                    <a:lnTo>
                      <a:pt x="1581" y="629"/>
                    </a:lnTo>
                    <a:lnTo>
                      <a:pt x="1576" y="629"/>
                    </a:lnTo>
                    <a:lnTo>
                      <a:pt x="1576" y="629"/>
                    </a:lnTo>
                    <a:lnTo>
                      <a:pt x="1581" y="633"/>
                    </a:lnTo>
                    <a:lnTo>
                      <a:pt x="1581" y="633"/>
                    </a:lnTo>
                    <a:lnTo>
                      <a:pt x="1581" y="638"/>
                    </a:lnTo>
                    <a:lnTo>
                      <a:pt x="1581" y="638"/>
                    </a:lnTo>
                    <a:lnTo>
                      <a:pt x="1581" y="638"/>
                    </a:lnTo>
                    <a:lnTo>
                      <a:pt x="1581" y="638"/>
                    </a:lnTo>
                    <a:lnTo>
                      <a:pt x="1581" y="642"/>
                    </a:lnTo>
                    <a:lnTo>
                      <a:pt x="1581" y="642"/>
                    </a:lnTo>
                    <a:lnTo>
                      <a:pt x="1585" y="642"/>
                    </a:lnTo>
                    <a:lnTo>
                      <a:pt x="1585" y="642"/>
                    </a:lnTo>
                    <a:lnTo>
                      <a:pt x="1590" y="642"/>
                    </a:lnTo>
                    <a:lnTo>
                      <a:pt x="1590" y="638"/>
                    </a:lnTo>
                    <a:lnTo>
                      <a:pt x="1590" y="638"/>
                    </a:lnTo>
                    <a:lnTo>
                      <a:pt x="1590" y="638"/>
                    </a:lnTo>
                    <a:lnTo>
                      <a:pt x="1590" y="633"/>
                    </a:lnTo>
                    <a:lnTo>
                      <a:pt x="1590" y="638"/>
                    </a:lnTo>
                    <a:lnTo>
                      <a:pt x="1585" y="633"/>
                    </a:lnTo>
                    <a:lnTo>
                      <a:pt x="1585" y="633"/>
                    </a:lnTo>
                    <a:lnTo>
                      <a:pt x="1590" y="633"/>
                    </a:lnTo>
                    <a:lnTo>
                      <a:pt x="1590" y="633"/>
                    </a:lnTo>
                    <a:lnTo>
                      <a:pt x="1590" y="633"/>
                    </a:lnTo>
                    <a:lnTo>
                      <a:pt x="1590" y="638"/>
                    </a:lnTo>
                    <a:lnTo>
                      <a:pt x="1590" y="642"/>
                    </a:lnTo>
                    <a:lnTo>
                      <a:pt x="1590" y="642"/>
                    </a:lnTo>
                    <a:lnTo>
                      <a:pt x="1590" y="642"/>
                    </a:lnTo>
                    <a:lnTo>
                      <a:pt x="1590" y="642"/>
                    </a:lnTo>
                    <a:lnTo>
                      <a:pt x="1585" y="642"/>
                    </a:lnTo>
                    <a:lnTo>
                      <a:pt x="1581" y="642"/>
                    </a:lnTo>
                    <a:lnTo>
                      <a:pt x="1581" y="642"/>
                    </a:lnTo>
                    <a:lnTo>
                      <a:pt x="1576" y="647"/>
                    </a:lnTo>
                    <a:lnTo>
                      <a:pt x="1576" y="647"/>
                    </a:lnTo>
                    <a:lnTo>
                      <a:pt x="1576" y="642"/>
                    </a:lnTo>
                    <a:lnTo>
                      <a:pt x="1576" y="642"/>
                    </a:lnTo>
                    <a:lnTo>
                      <a:pt x="1576" y="642"/>
                    </a:lnTo>
                    <a:lnTo>
                      <a:pt x="1572" y="647"/>
                    </a:lnTo>
                    <a:lnTo>
                      <a:pt x="1572" y="647"/>
                    </a:lnTo>
                    <a:lnTo>
                      <a:pt x="1567" y="647"/>
                    </a:lnTo>
                    <a:lnTo>
                      <a:pt x="1567" y="647"/>
                    </a:lnTo>
                    <a:lnTo>
                      <a:pt x="1567" y="642"/>
                    </a:lnTo>
                    <a:lnTo>
                      <a:pt x="1572" y="642"/>
                    </a:lnTo>
                    <a:lnTo>
                      <a:pt x="1572" y="642"/>
                    </a:lnTo>
                    <a:lnTo>
                      <a:pt x="1567" y="642"/>
                    </a:lnTo>
                    <a:lnTo>
                      <a:pt x="1567" y="642"/>
                    </a:lnTo>
                    <a:lnTo>
                      <a:pt x="1567" y="642"/>
                    </a:lnTo>
                    <a:lnTo>
                      <a:pt x="1567" y="638"/>
                    </a:lnTo>
                    <a:lnTo>
                      <a:pt x="1567" y="638"/>
                    </a:lnTo>
                    <a:lnTo>
                      <a:pt x="1567" y="642"/>
                    </a:lnTo>
                    <a:lnTo>
                      <a:pt x="1567" y="642"/>
                    </a:lnTo>
                    <a:lnTo>
                      <a:pt x="1563" y="647"/>
                    </a:lnTo>
                    <a:lnTo>
                      <a:pt x="1563" y="647"/>
                    </a:lnTo>
                    <a:lnTo>
                      <a:pt x="1558" y="647"/>
                    </a:lnTo>
                    <a:lnTo>
                      <a:pt x="1554" y="647"/>
                    </a:lnTo>
                    <a:lnTo>
                      <a:pt x="1554" y="647"/>
                    </a:lnTo>
                    <a:lnTo>
                      <a:pt x="1549" y="647"/>
                    </a:lnTo>
                    <a:lnTo>
                      <a:pt x="1549" y="647"/>
                    </a:lnTo>
                    <a:lnTo>
                      <a:pt x="1545" y="647"/>
                    </a:lnTo>
                    <a:lnTo>
                      <a:pt x="1540" y="647"/>
                    </a:lnTo>
                    <a:lnTo>
                      <a:pt x="1540" y="647"/>
                    </a:lnTo>
                    <a:lnTo>
                      <a:pt x="1540" y="651"/>
                    </a:lnTo>
                    <a:lnTo>
                      <a:pt x="1536" y="651"/>
                    </a:lnTo>
                    <a:lnTo>
                      <a:pt x="1527" y="651"/>
                    </a:lnTo>
                    <a:lnTo>
                      <a:pt x="1527" y="656"/>
                    </a:lnTo>
                    <a:lnTo>
                      <a:pt x="1522" y="656"/>
                    </a:lnTo>
                    <a:lnTo>
                      <a:pt x="1522" y="656"/>
                    </a:lnTo>
                    <a:lnTo>
                      <a:pt x="1522" y="656"/>
                    </a:lnTo>
                    <a:lnTo>
                      <a:pt x="1522" y="656"/>
                    </a:lnTo>
                    <a:lnTo>
                      <a:pt x="1518" y="656"/>
                    </a:lnTo>
                    <a:lnTo>
                      <a:pt x="1522" y="656"/>
                    </a:lnTo>
                    <a:lnTo>
                      <a:pt x="1522" y="656"/>
                    </a:lnTo>
                    <a:lnTo>
                      <a:pt x="1522" y="651"/>
                    </a:lnTo>
                    <a:lnTo>
                      <a:pt x="1527" y="651"/>
                    </a:lnTo>
                    <a:lnTo>
                      <a:pt x="1522" y="647"/>
                    </a:lnTo>
                    <a:lnTo>
                      <a:pt x="1522" y="647"/>
                    </a:lnTo>
                    <a:lnTo>
                      <a:pt x="1522" y="651"/>
                    </a:lnTo>
                    <a:lnTo>
                      <a:pt x="1522" y="651"/>
                    </a:lnTo>
                    <a:lnTo>
                      <a:pt x="1522" y="656"/>
                    </a:lnTo>
                    <a:lnTo>
                      <a:pt x="1518" y="656"/>
                    </a:lnTo>
                    <a:lnTo>
                      <a:pt x="1518" y="660"/>
                    </a:lnTo>
                    <a:lnTo>
                      <a:pt x="1518" y="660"/>
                    </a:lnTo>
                    <a:lnTo>
                      <a:pt x="1518" y="660"/>
                    </a:lnTo>
                    <a:lnTo>
                      <a:pt x="1518" y="660"/>
                    </a:lnTo>
                    <a:lnTo>
                      <a:pt x="1513" y="660"/>
                    </a:lnTo>
                    <a:lnTo>
                      <a:pt x="1513" y="660"/>
                    </a:lnTo>
                    <a:lnTo>
                      <a:pt x="1513" y="665"/>
                    </a:lnTo>
                    <a:lnTo>
                      <a:pt x="1518" y="665"/>
                    </a:lnTo>
                    <a:lnTo>
                      <a:pt x="1518" y="665"/>
                    </a:lnTo>
                    <a:lnTo>
                      <a:pt x="1518" y="665"/>
                    </a:lnTo>
                    <a:lnTo>
                      <a:pt x="1518" y="665"/>
                    </a:lnTo>
                    <a:lnTo>
                      <a:pt x="1518" y="669"/>
                    </a:lnTo>
                    <a:lnTo>
                      <a:pt x="1513" y="669"/>
                    </a:lnTo>
                    <a:lnTo>
                      <a:pt x="1513" y="669"/>
                    </a:lnTo>
                    <a:lnTo>
                      <a:pt x="1513" y="674"/>
                    </a:lnTo>
                    <a:lnTo>
                      <a:pt x="1509" y="678"/>
                    </a:lnTo>
                    <a:lnTo>
                      <a:pt x="1509" y="674"/>
                    </a:lnTo>
                    <a:lnTo>
                      <a:pt x="1513" y="674"/>
                    </a:lnTo>
                    <a:lnTo>
                      <a:pt x="1513" y="674"/>
                    </a:lnTo>
                    <a:lnTo>
                      <a:pt x="1509" y="674"/>
                    </a:lnTo>
                    <a:lnTo>
                      <a:pt x="1509" y="678"/>
                    </a:lnTo>
                    <a:lnTo>
                      <a:pt x="1504" y="678"/>
                    </a:lnTo>
                    <a:lnTo>
                      <a:pt x="1504" y="683"/>
                    </a:lnTo>
                    <a:lnTo>
                      <a:pt x="1504" y="678"/>
                    </a:lnTo>
                    <a:lnTo>
                      <a:pt x="1504" y="683"/>
                    </a:lnTo>
                    <a:lnTo>
                      <a:pt x="1504" y="683"/>
                    </a:lnTo>
                    <a:lnTo>
                      <a:pt x="1500" y="683"/>
                    </a:lnTo>
                    <a:lnTo>
                      <a:pt x="1500" y="683"/>
                    </a:lnTo>
                    <a:lnTo>
                      <a:pt x="1500" y="683"/>
                    </a:lnTo>
                    <a:lnTo>
                      <a:pt x="1500" y="683"/>
                    </a:lnTo>
                    <a:lnTo>
                      <a:pt x="1500" y="687"/>
                    </a:lnTo>
                    <a:lnTo>
                      <a:pt x="1500" y="687"/>
                    </a:lnTo>
                    <a:lnTo>
                      <a:pt x="1495" y="687"/>
                    </a:lnTo>
                    <a:lnTo>
                      <a:pt x="1490" y="692"/>
                    </a:lnTo>
                    <a:lnTo>
                      <a:pt x="1490" y="692"/>
                    </a:lnTo>
                    <a:lnTo>
                      <a:pt x="1490" y="692"/>
                    </a:lnTo>
                    <a:lnTo>
                      <a:pt x="1490" y="692"/>
                    </a:lnTo>
                    <a:lnTo>
                      <a:pt x="1490" y="687"/>
                    </a:lnTo>
                    <a:lnTo>
                      <a:pt x="1490" y="687"/>
                    </a:lnTo>
                    <a:lnTo>
                      <a:pt x="1490" y="687"/>
                    </a:lnTo>
                    <a:lnTo>
                      <a:pt x="1490" y="687"/>
                    </a:lnTo>
                    <a:lnTo>
                      <a:pt x="1490" y="683"/>
                    </a:lnTo>
                    <a:lnTo>
                      <a:pt x="1486" y="683"/>
                    </a:lnTo>
                    <a:lnTo>
                      <a:pt x="1486" y="683"/>
                    </a:lnTo>
                    <a:lnTo>
                      <a:pt x="1486" y="678"/>
                    </a:lnTo>
                    <a:lnTo>
                      <a:pt x="1486" y="678"/>
                    </a:lnTo>
                    <a:lnTo>
                      <a:pt x="1486" y="678"/>
                    </a:lnTo>
                    <a:lnTo>
                      <a:pt x="1490" y="674"/>
                    </a:lnTo>
                    <a:lnTo>
                      <a:pt x="1490" y="674"/>
                    </a:lnTo>
                    <a:lnTo>
                      <a:pt x="1495" y="674"/>
                    </a:lnTo>
                    <a:lnTo>
                      <a:pt x="1495" y="674"/>
                    </a:lnTo>
                    <a:lnTo>
                      <a:pt x="1495" y="674"/>
                    </a:lnTo>
                    <a:lnTo>
                      <a:pt x="1495" y="674"/>
                    </a:lnTo>
                    <a:lnTo>
                      <a:pt x="1490" y="674"/>
                    </a:lnTo>
                    <a:lnTo>
                      <a:pt x="1490" y="674"/>
                    </a:lnTo>
                    <a:lnTo>
                      <a:pt x="1490" y="674"/>
                    </a:lnTo>
                    <a:lnTo>
                      <a:pt x="1486" y="678"/>
                    </a:lnTo>
                    <a:lnTo>
                      <a:pt x="1486" y="678"/>
                    </a:lnTo>
                    <a:lnTo>
                      <a:pt x="1486" y="678"/>
                    </a:lnTo>
                    <a:lnTo>
                      <a:pt x="1486" y="678"/>
                    </a:lnTo>
                    <a:lnTo>
                      <a:pt x="1486" y="683"/>
                    </a:lnTo>
                    <a:lnTo>
                      <a:pt x="1486" y="683"/>
                    </a:lnTo>
                    <a:lnTo>
                      <a:pt x="1486" y="683"/>
                    </a:lnTo>
                    <a:lnTo>
                      <a:pt x="1486" y="687"/>
                    </a:lnTo>
                    <a:lnTo>
                      <a:pt x="1486" y="692"/>
                    </a:lnTo>
                    <a:lnTo>
                      <a:pt x="1486" y="692"/>
                    </a:lnTo>
                    <a:lnTo>
                      <a:pt x="1486" y="696"/>
                    </a:lnTo>
                    <a:lnTo>
                      <a:pt x="1486" y="696"/>
                    </a:lnTo>
                    <a:lnTo>
                      <a:pt x="1486" y="696"/>
                    </a:lnTo>
                    <a:lnTo>
                      <a:pt x="1481" y="696"/>
                    </a:lnTo>
                    <a:lnTo>
                      <a:pt x="1486" y="696"/>
                    </a:lnTo>
                    <a:lnTo>
                      <a:pt x="1486" y="701"/>
                    </a:lnTo>
                    <a:lnTo>
                      <a:pt x="1486" y="701"/>
                    </a:lnTo>
                    <a:lnTo>
                      <a:pt x="1486" y="701"/>
                    </a:lnTo>
                    <a:lnTo>
                      <a:pt x="1486" y="701"/>
                    </a:lnTo>
                    <a:lnTo>
                      <a:pt x="1481" y="701"/>
                    </a:lnTo>
                    <a:lnTo>
                      <a:pt x="1481" y="701"/>
                    </a:lnTo>
                    <a:lnTo>
                      <a:pt x="1481" y="701"/>
                    </a:lnTo>
                    <a:lnTo>
                      <a:pt x="1481" y="701"/>
                    </a:lnTo>
                    <a:lnTo>
                      <a:pt x="1481" y="701"/>
                    </a:lnTo>
                    <a:lnTo>
                      <a:pt x="1481" y="705"/>
                    </a:lnTo>
                    <a:lnTo>
                      <a:pt x="1481" y="705"/>
                    </a:lnTo>
                    <a:lnTo>
                      <a:pt x="1481" y="705"/>
                    </a:lnTo>
                    <a:lnTo>
                      <a:pt x="1477" y="705"/>
                    </a:lnTo>
                    <a:lnTo>
                      <a:pt x="1477" y="710"/>
                    </a:lnTo>
                    <a:lnTo>
                      <a:pt x="1468" y="714"/>
                    </a:lnTo>
                    <a:lnTo>
                      <a:pt x="1468" y="719"/>
                    </a:lnTo>
                    <a:lnTo>
                      <a:pt x="1468" y="719"/>
                    </a:lnTo>
                    <a:lnTo>
                      <a:pt x="1468" y="719"/>
                    </a:lnTo>
                    <a:lnTo>
                      <a:pt x="1463" y="719"/>
                    </a:lnTo>
                    <a:lnTo>
                      <a:pt x="1463" y="719"/>
                    </a:lnTo>
                    <a:lnTo>
                      <a:pt x="1463" y="724"/>
                    </a:lnTo>
                    <a:lnTo>
                      <a:pt x="1459" y="724"/>
                    </a:lnTo>
                    <a:lnTo>
                      <a:pt x="1459" y="724"/>
                    </a:lnTo>
                    <a:lnTo>
                      <a:pt x="1459" y="724"/>
                    </a:lnTo>
                    <a:lnTo>
                      <a:pt x="1463" y="719"/>
                    </a:lnTo>
                    <a:lnTo>
                      <a:pt x="1463" y="714"/>
                    </a:lnTo>
                    <a:lnTo>
                      <a:pt x="1468" y="714"/>
                    </a:lnTo>
                    <a:lnTo>
                      <a:pt x="1468" y="714"/>
                    </a:lnTo>
                    <a:lnTo>
                      <a:pt x="1472" y="710"/>
                    </a:lnTo>
                    <a:lnTo>
                      <a:pt x="1468" y="710"/>
                    </a:lnTo>
                    <a:lnTo>
                      <a:pt x="1468" y="710"/>
                    </a:lnTo>
                    <a:lnTo>
                      <a:pt x="1468" y="710"/>
                    </a:lnTo>
                    <a:lnTo>
                      <a:pt x="1468" y="705"/>
                    </a:lnTo>
                    <a:lnTo>
                      <a:pt x="1468" y="705"/>
                    </a:lnTo>
                    <a:lnTo>
                      <a:pt x="1468" y="705"/>
                    </a:lnTo>
                    <a:lnTo>
                      <a:pt x="1468" y="705"/>
                    </a:lnTo>
                    <a:lnTo>
                      <a:pt x="1468" y="705"/>
                    </a:lnTo>
                    <a:lnTo>
                      <a:pt x="1472" y="705"/>
                    </a:lnTo>
                    <a:lnTo>
                      <a:pt x="1472" y="701"/>
                    </a:lnTo>
                    <a:lnTo>
                      <a:pt x="1472" y="701"/>
                    </a:lnTo>
                    <a:lnTo>
                      <a:pt x="1472" y="701"/>
                    </a:lnTo>
                    <a:lnTo>
                      <a:pt x="1468" y="705"/>
                    </a:lnTo>
                    <a:lnTo>
                      <a:pt x="1468" y="705"/>
                    </a:lnTo>
                    <a:lnTo>
                      <a:pt x="1468" y="701"/>
                    </a:lnTo>
                    <a:lnTo>
                      <a:pt x="1468" y="701"/>
                    </a:lnTo>
                    <a:lnTo>
                      <a:pt x="1468" y="705"/>
                    </a:lnTo>
                    <a:lnTo>
                      <a:pt x="1468" y="705"/>
                    </a:lnTo>
                    <a:lnTo>
                      <a:pt x="1468" y="701"/>
                    </a:lnTo>
                    <a:lnTo>
                      <a:pt x="1468" y="701"/>
                    </a:lnTo>
                    <a:lnTo>
                      <a:pt x="1463" y="701"/>
                    </a:lnTo>
                    <a:lnTo>
                      <a:pt x="1463" y="701"/>
                    </a:lnTo>
                    <a:lnTo>
                      <a:pt x="1468" y="696"/>
                    </a:lnTo>
                    <a:lnTo>
                      <a:pt x="1468" y="696"/>
                    </a:lnTo>
                    <a:lnTo>
                      <a:pt x="1468" y="696"/>
                    </a:lnTo>
                    <a:lnTo>
                      <a:pt x="1472" y="696"/>
                    </a:lnTo>
                    <a:lnTo>
                      <a:pt x="1472" y="696"/>
                    </a:lnTo>
                    <a:lnTo>
                      <a:pt x="1468" y="696"/>
                    </a:lnTo>
                    <a:lnTo>
                      <a:pt x="1468" y="696"/>
                    </a:lnTo>
                    <a:lnTo>
                      <a:pt x="1468" y="696"/>
                    </a:lnTo>
                    <a:lnTo>
                      <a:pt x="1468" y="692"/>
                    </a:lnTo>
                    <a:lnTo>
                      <a:pt x="1468" y="696"/>
                    </a:lnTo>
                    <a:lnTo>
                      <a:pt x="1468" y="696"/>
                    </a:lnTo>
                    <a:lnTo>
                      <a:pt x="1468" y="692"/>
                    </a:lnTo>
                    <a:lnTo>
                      <a:pt x="1468" y="692"/>
                    </a:lnTo>
                    <a:lnTo>
                      <a:pt x="1472" y="692"/>
                    </a:lnTo>
                    <a:lnTo>
                      <a:pt x="1472" y="692"/>
                    </a:lnTo>
                    <a:lnTo>
                      <a:pt x="1468" y="692"/>
                    </a:lnTo>
                    <a:lnTo>
                      <a:pt x="1468" y="692"/>
                    </a:lnTo>
                    <a:lnTo>
                      <a:pt x="1468" y="692"/>
                    </a:lnTo>
                    <a:lnTo>
                      <a:pt x="1468" y="687"/>
                    </a:lnTo>
                    <a:lnTo>
                      <a:pt x="1472" y="687"/>
                    </a:lnTo>
                    <a:lnTo>
                      <a:pt x="1472" y="692"/>
                    </a:lnTo>
                    <a:lnTo>
                      <a:pt x="1472" y="687"/>
                    </a:lnTo>
                    <a:lnTo>
                      <a:pt x="1472" y="687"/>
                    </a:lnTo>
                    <a:lnTo>
                      <a:pt x="1472" y="687"/>
                    </a:lnTo>
                    <a:lnTo>
                      <a:pt x="1472" y="687"/>
                    </a:lnTo>
                    <a:lnTo>
                      <a:pt x="1472" y="683"/>
                    </a:lnTo>
                    <a:lnTo>
                      <a:pt x="1477" y="683"/>
                    </a:lnTo>
                    <a:lnTo>
                      <a:pt x="1477" y="683"/>
                    </a:lnTo>
                    <a:lnTo>
                      <a:pt x="1477" y="683"/>
                    </a:lnTo>
                    <a:lnTo>
                      <a:pt x="1477" y="683"/>
                    </a:lnTo>
                    <a:lnTo>
                      <a:pt x="1477" y="683"/>
                    </a:lnTo>
                    <a:lnTo>
                      <a:pt x="1477" y="683"/>
                    </a:lnTo>
                    <a:lnTo>
                      <a:pt x="1481" y="683"/>
                    </a:lnTo>
                    <a:lnTo>
                      <a:pt x="1481" y="678"/>
                    </a:lnTo>
                    <a:lnTo>
                      <a:pt x="1477" y="678"/>
                    </a:lnTo>
                    <a:lnTo>
                      <a:pt x="1481" y="678"/>
                    </a:lnTo>
                    <a:lnTo>
                      <a:pt x="1477" y="678"/>
                    </a:lnTo>
                    <a:lnTo>
                      <a:pt x="1477" y="678"/>
                    </a:lnTo>
                    <a:lnTo>
                      <a:pt x="1477" y="678"/>
                    </a:lnTo>
                    <a:lnTo>
                      <a:pt x="1477" y="683"/>
                    </a:lnTo>
                    <a:lnTo>
                      <a:pt x="1477" y="683"/>
                    </a:lnTo>
                    <a:lnTo>
                      <a:pt x="1477" y="683"/>
                    </a:lnTo>
                    <a:lnTo>
                      <a:pt x="1472" y="683"/>
                    </a:lnTo>
                    <a:lnTo>
                      <a:pt x="1472" y="683"/>
                    </a:lnTo>
                    <a:lnTo>
                      <a:pt x="1472" y="683"/>
                    </a:lnTo>
                    <a:lnTo>
                      <a:pt x="1472" y="683"/>
                    </a:lnTo>
                    <a:lnTo>
                      <a:pt x="1472" y="683"/>
                    </a:lnTo>
                    <a:lnTo>
                      <a:pt x="1472" y="683"/>
                    </a:lnTo>
                    <a:lnTo>
                      <a:pt x="1472" y="683"/>
                    </a:lnTo>
                    <a:lnTo>
                      <a:pt x="1472" y="683"/>
                    </a:lnTo>
                    <a:lnTo>
                      <a:pt x="1472" y="683"/>
                    </a:lnTo>
                    <a:lnTo>
                      <a:pt x="1472" y="683"/>
                    </a:lnTo>
                    <a:lnTo>
                      <a:pt x="1468" y="683"/>
                    </a:lnTo>
                    <a:lnTo>
                      <a:pt x="1468" y="687"/>
                    </a:lnTo>
                    <a:lnTo>
                      <a:pt x="1468" y="683"/>
                    </a:lnTo>
                    <a:lnTo>
                      <a:pt x="1468" y="683"/>
                    </a:lnTo>
                    <a:lnTo>
                      <a:pt x="1468" y="687"/>
                    </a:lnTo>
                    <a:lnTo>
                      <a:pt x="1468" y="687"/>
                    </a:lnTo>
                    <a:lnTo>
                      <a:pt x="1468" y="687"/>
                    </a:lnTo>
                    <a:lnTo>
                      <a:pt x="1468" y="687"/>
                    </a:lnTo>
                    <a:lnTo>
                      <a:pt x="1468" y="687"/>
                    </a:lnTo>
                    <a:lnTo>
                      <a:pt x="1468" y="687"/>
                    </a:lnTo>
                    <a:lnTo>
                      <a:pt x="1468" y="687"/>
                    </a:lnTo>
                    <a:lnTo>
                      <a:pt x="1468" y="692"/>
                    </a:lnTo>
                    <a:lnTo>
                      <a:pt x="1463" y="692"/>
                    </a:lnTo>
                    <a:lnTo>
                      <a:pt x="1463" y="692"/>
                    </a:lnTo>
                    <a:lnTo>
                      <a:pt x="1463" y="692"/>
                    </a:lnTo>
                    <a:lnTo>
                      <a:pt x="1463" y="696"/>
                    </a:lnTo>
                    <a:lnTo>
                      <a:pt x="1463" y="696"/>
                    </a:lnTo>
                    <a:lnTo>
                      <a:pt x="1463" y="701"/>
                    </a:lnTo>
                    <a:lnTo>
                      <a:pt x="1463" y="701"/>
                    </a:lnTo>
                    <a:lnTo>
                      <a:pt x="1463" y="701"/>
                    </a:lnTo>
                    <a:lnTo>
                      <a:pt x="1463" y="701"/>
                    </a:lnTo>
                    <a:lnTo>
                      <a:pt x="1463" y="701"/>
                    </a:lnTo>
                    <a:lnTo>
                      <a:pt x="1459" y="701"/>
                    </a:lnTo>
                    <a:lnTo>
                      <a:pt x="1459" y="696"/>
                    </a:lnTo>
                    <a:lnTo>
                      <a:pt x="1459" y="696"/>
                    </a:lnTo>
                    <a:lnTo>
                      <a:pt x="1459" y="696"/>
                    </a:lnTo>
                    <a:lnTo>
                      <a:pt x="1459" y="696"/>
                    </a:lnTo>
                    <a:lnTo>
                      <a:pt x="1459" y="701"/>
                    </a:lnTo>
                    <a:lnTo>
                      <a:pt x="1463" y="705"/>
                    </a:lnTo>
                    <a:lnTo>
                      <a:pt x="1463" y="705"/>
                    </a:lnTo>
                    <a:lnTo>
                      <a:pt x="1463" y="705"/>
                    </a:lnTo>
                    <a:lnTo>
                      <a:pt x="1463" y="705"/>
                    </a:lnTo>
                    <a:lnTo>
                      <a:pt x="1459" y="705"/>
                    </a:lnTo>
                    <a:lnTo>
                      <a:pt x="1459" y="705"/>
                    </a:lnTo>
                    <a:lnTo>
                      <a:pt x="1459" y="705"/>
                    </a:lnTo>
                    <a:lnTo>
                      <a:pt x="1454" y="705"/>
                    </a:lnTo>
                    <a:lnTo>
                      <a:pt x="1454" y="701"/>
                    </a:lnTo>
                    <a:lnTo>
                      <a:pt x="1454" y="701"/>
                    </a:lnTo>
                    <a:lnTo>
                      <a:pt x="1454" y="701"/>
                    </a:lnTo>
                    <a:lnTo>
                      <a:pt x="1454" y="701"/>
                    </a:lnTo>
                    <a:lnTo>
                      <a:pt x="1454" y="701"/>
                    </a:lnTo>
                    <a:lnTo>
                      <a:pt x="1454" y="701"/>
                    </a:lnTo>
                    <a:lnTo>
                      <a:pt x="1454" y="701"/>
                    </a:lnTo>
                    <a:lnTo>
                      <a:pt x="1450" y="701"/>
                    </a:lnTo>
                    <a:lnTo>
                      <a:pt x="1450" y="701"/>
                    </a:lnTo>
                    <a:lnTo>
                      <a:pt x="1450" y="696"/>
                    </a:lnTo>
                    <a:lnTo>
                      <a:pt x="1450" y="696"/>
                    </a:lnTo>
                    <a:lnTo>
                      <a:pt x="1454" y="696"/>
                    </a:lnTo>
                    <a:lnTo>
                      <a:pt x="1454" y="696"/>
                    </a:lnTo>
                    <a:lnTo>
                      <a:pt x="1459" y="692"/>
                    </a:lnTo>
                    <a:lnTo>
                      <a:pt x="1459" y="692"/>
                    </a:lnTo>
                    <a:lnTo>
                      <a:pt x="1454" y="692"/>
                    </a:lnTo>
                    <a:lnTo>
                      <a:pt x="1454" y="696"/>
                    </a:lnTo>
                    <a:lnTo>
                      <a:pt x="1454" y="696"/>
                    </a:lnTo>
                    <a:lnTo>
                      <a:pt x="1450" y="696"/>
                    </a:lnTo>
                    <a:lnTo>
                      <a:pt x="1450" y="696"/>
                    </a:lnTo>
                    <a:lnTo>
                      <a:pt x="1450" y="701"/>
                    </a:lnTo>
                    <a:lnTo>
                      <a:pt x="1450" y="701"/>
                    </a:lnTo>
                    <a:lnTo>
                      <a:pt x="1450" y="701"/>
                    </a:lnTo>
                    <a:lnTo>
                      <a:pt x="1450" y="701"/>
                    </a:lnTo>
                    <a:lnTo>
                      <a:pt x="1454" y="701"/>
                    </a:lnTo>
                    <a:lnTo>
                      <a:pt x="1454" y="705"/>
                    </a:lnTo>
                    <a:lnTo>
                      <a:pt x="1459" y="705"/>
                    </a:lnTo>
                    <a:lnTo>
                      <a:pt x="1459" y="705"/>
                    </a:lnTo>
                    <a:lnTo>
                      <a:pt x="1459" y="710"/>
                    </a:lnTo>
                    <a:lnTo>
                      <a:pt x="1459" y="710"/>
                    </a:lnTo>
                    <a:lnTo>
                      <a:pt x="1459" y="710"/>
                    </a:lnTo>
                    <a:lnTo>
                      <a:pt x="1459" y="710"/>
                    </a:lnTo>
                    <a:lnTo>
                      <a:pt x="1459" y="714"/>
                    </a:lnTo>
                    <a:lnTo>
                      <a:pt x="1459" y="714"/>
                    </a:lnTo>
                    <a:lnTo>
                      <a:pt x="1459" y="714"/>
                    </a:lnTo>
                    <a:lnTo>
                      <a:pt x="1459" y="714"/>
                    </a:lnTo>
                    <a:lnTo>
                      <a:pt x="1454" y="714"/>
                    </a:lnTo>
                    <a:lnTo>
                      <a:pt x="1454" y="710"/>
                    </a:lnTo>
                    <a:lnTo>
                      <a:pt x="1454" y="710"/>
                    </a:lnTo>
                    <a:lnTo>
                      <a:pt x="1454" y="705"/>
                    </a:lnTo>
                    <a:lnTo>
                      <a:pt x="1450" y="705"/>
                    </a:lnTo>
                    <a:lnTo>
                      <a:pt x="1450" y="705"/>
                    </a:lnTo>
                    <a:lnTo>
                      <a:pt x="1450" y="710"/>
                    </a:lnTo>
                    <a:lnTo>
                      <a:pt x="1454" y="710"/>
                    </a:lnTo>
                    <a:lnTo>
                      <a:pt x="1454" y="714"/>
                    </a:lnTo>
                    <a:lnTo>
                      <a:pt x="1454" y="714"/>
                    </a:lnTo>
                    <a:lnTo>
                      <a:pt x="1454" y="714"/>
                    </a:lnTo>
                    <a:lnTo>
                      <a:pt x="1454" y="714"/>
                    </a:lnTo>
                    <a:lnTo>
                      <a:pt x="1459" y="719"/>
                    </a:lnTo>
                    <a:lnTo>
                      <a:pt x="1454" y="719"/>
                    </a:lnTo>
                    <a:lnTo>
                      <a:pt x="1459" y="719"/>
                    </a:lnTo>
                    <a:lnTo>
                      <a:pt x="1459" y="719"/>
                    </a:lnTo>
                    <a:lnTo>
                      <a:pt x="1459" y="724"/>
                    </a:lnTo>
                    <a:lnTo>
                      <a:pt x="1454" y="719"/>
                    </a:lnTo>
                    <a:lnTo>
                      <a:pt x="1454" y="724"/>
                    </a:lnTo>
                    <a:lnTo>
                      <a:pt x="1454" y="724"/>
                    </a:lnTo>
                    <a:lnTo>
                      <a:pt x="1454" y="724"/>
                    </a:lnTo>
                    <a:lnTo>
                      <a:pt x="1454" y="724"/>
                    </a:lnTo>
                    <a:lnTo>
                      <a:pt x="1450" y="719"/>
                    </a:lnTo>
                    <a:lnTo>
                      <a:pt x="1450" y="719"/>
                    </a:lnTo>
                    <a:lnTo>
                      <a:pt x="1450" y="719"/>
                    </a:lnTo>
                    <a:lnTo>
                      <a:pt x="1450" y="724"/>
                    </a:lnTo>
                    <a:lnTo>
                      <a:pt x="1454" y="724"/>
                    </a:lnTo>
                    <a:lnTo>
                      <a:pt x="1454" y="724"/>
                    </a:lnTo>
                    <a:lnTo>
                      <a:pt x="1454" y="724"/>
                    </a:lnTo>
                    <a:lnTo>
                      <a:pt x="1454" y="728"/>
                    </a:lnTo>
                    <a:lnTo>
                      <a:pt x="1454" y="728"/>
                    </a:lnTo>
                    <a:lnTo>
                      <a:pt x="1454" y="728"/>
                    </a:lnTo>
                    <a:lnTo>
                      <a:pt x="1450" y="728"/>
                    </a:lnTo>
                    <a:lnTo>
                      <a:pt x="1450" y="728"/>
                    </a:lnTo>
                    <a:lnTo>
                      <a:pt x="1450" y="728"/>
                    </a:lnTo>
                    <a:lnTo>
                      <a:pt x="1450" y="724"/>
                    </a:lnTo>
                    <a:lnTo>
                      <a:pt x="1450" y="724"/>
                    </a:lnTo>
                    <a:lnTo>
                      <a:pt x="1450" y="724"/>
                    </a:lnTo>
                    <a:lnTo>
                      <a:pt x="1445" y="724"/>
                    </a:lnTo>
                    <a:lnTo>
                      <a:pt x="1441" y="719"/>
                    </a:lnTo>
                    <a:lnTo>
                      <a:pt x="1441" y="724"/>
                    </a:lnTo>
                    <a:lnTo>
                      <a:pt x="1441" y="724"/>
                    </a:lnTo>
                    <a:lnTo>
                      <a:pt x="1445" y="724"/>
                    </a:lnTo>
                    <a:lnTo>
                      <a:pt x="1445" y="724"/>
                    </a:lnTo>
                    <a:lnTo>
                      <a:pt x="1450" y="724"/>
                    </a:lnTo>
                    <a:lnTo>
                      <a:pt x="1450" y="724"/>
                    </a:lnTo>
                    <a:lnTo>
                      <a:pt x="1450" y="728"/>
                    </a:lnTo>
                    <a:lnTo>
                      <a:pt x="1450" y="728"/>
                    </a:lnTo>
                    <a:lnTo>
                      <a:pt x="1450" y="728"/>
                    </a:lnTo>
                    <a:lnTo>
                      <a:pt x="1450" y="733"/>
                    </a:lnTo>
                    <a:lnTo>
                      <a:pt x="1454" y="728"/>
                    </a:lnTo>
                    <a:lnTo>
                      <a:pt x="1454" y="728"/>
                    </a:lnTo>
                    <a:lnTo>
                      <a:pt x="1459" y="728"/>
                    </a:lnTo>
                    <a:lnTo>
                      <a:pt x="1459" y="733"/>
                    </a:lnTo>
                    <a:lnTo>
                      <a:pt x="1459" y="733"/>
                    </a:lnTo>
                    <a:lnTo>
                      <a:pt x="1459" y="737"/>
                    </a:lnTo>
                    <a:lnTo>
                      <a:pt x="1454" y="742"/>
                    </a:lnTo>
                    <a:lnTo>
                      <a:pt x="1454" y="751"/>
                    </a:lnTo>
                    <a:lnTo>
                      <a:pt x="1454" y="751"/>
                    </a:lnTo>
                    <a:lnTo>
                      <a:pt x="1454" y="751"/>
                    </a:lnTo>
                    <a:lnTo>
                      <a:pt x="1454" y="746"/>
                    </a:lnTo>
                    <a:lnTo>
                      <a:pt x="1454" y="742"/>
                    </a:lnTo>
                    <a:lnTo>
                      <a:pt x="1454" y="737"/>
                    </a:lnTo>
                    <a:lnTo>
                      <a:pt x="1459" y="737"/>
                    </a:lnTo>
                    <a:lnTo>
                      <a:pt x="1454" y="737"/>
                    </a:lnTo>
                    <a:lnTo>
                      <a:pt x="1454" y="737"/>
                    </a:lnTo>
                    <a:lnTo>
                      <a:pt x="1454" y="737"/>
                    </a:lnTo>
                    <a:lnTo>
                      <a:pt x="1454" y="737"/>
                    </a:lnTo>
                    <a:lnTo>
                      <a:pt x="1454" y="737"/>
                    </a:lnTo>
                    <a:lnTo>
                      <a:pt x="1454" y="742"/>
                    </a:lnTo>
                    <a:lnTo>
                      <a:pt x="1454" y="742"/>
                    </a:lnTo>
                    <a:lnTo>
                      <a:pt x="1454" y="742"/>
                    </a:lnTo>
                    <a:lnTo>
                      <a:pt x="1454" y="746"/>
                    </a:lnTo>
                    <a:lnTo>
                      <a:pt x="1454" y="746"/>
                    </a:lnTo>
                    <a:lnTo>
                      <a:pt x="1454" y="742"/>
                    </a:lnTo>
                    <a:lnTo>
                      <a:pt x="1450" y="742"/>
                    </a:lnTo>
                    <a:lnTo>
                      <a:pt x="1450" y="742"/>
                    </a:lnTo>
                    <a:lnTo>
                      <a:pt x="1450" y="742"/>
                    </a:lnTo>
                    <a:lnTo>
                      <a:pt x="1450" y="746"/>
                    </a:lnTo>
                    <a:lnTo>
                      <a:pt x="1450" y="746"/>
                    </a:lnTo>
                    <a:lnTo>
                      <a:pt x="1450" y="746"/>
                    </a:lnTo>
                    <a:lnTo>
                      <a:pt x="1450" y="746"/>
                    </a:lnTo>
                    <a:lnTo>
                      <a:pt x="1445" y="746"/>
                    </a:lnTo>
                    <a:lnTo>
                      <a:pt x="1445" y="746"/>
                    </a:lnTo>
                    <a:lnTo>
                      <a:pt x="1445" y="746"/>
                    </a:lnTo>
                    <a:lnTo>
                      <a:pt x="1445" y="746"/>
                    </a:lnTo>
                    <a:lnTo>
                      <a:pt x="1441" y="746"/>
                    </a:lnTo>
                    <a:lnTo>
                      <a:pt x="1441" y="746"/>
                    </a:lnTo>
                    <a:lnTo>
                      <a:pt x="1441" y="746"/>
                    </a:lnTo>
                    <a:lnTo>
                      <a:pt x="1441" y="742"/>
                    </a:lnTo>
                    <a:lnTo>
                      <a:pt x="1441" y="746"/>
                    </a:lnTo>
                    <a:lnTo>
                      <a:pt x="1441" y="746"/>
                    </a:lnTo>
                    <a:lnTo>
                      <a:pt x="1441" y="746"/>
                    </a:lnTo>
                    <a:lnTo>
                      <a:pt x="1441" y="751"/>
                    </a:lnTo>
                    <a:lnTo>
                      <a:pt x="1441" y="746"/>
                    </a:lnTo>
                    <a:lnTo>
                      <a:pt x="1445" y="751"/>
                    </a:lnTo>
                    <a:lnTo>
                      <a:pt x="1445" y="746"/>
                    </a:lnTo>
                    <a:lnTo>
                      <a:pt x="1445" y="746"/>
                    </a:lnTo>
                    <a:lnTo>
                      <a:pt x="1450" y="746"/>
                    </a:lnTo>
                    <a:lnTo>
                      <a:pt x="1450" y="751"/>
                    </a:lnTo>
                    <a:lnTo>
                      <a:pt x="1450" y="751"/>
                    </a:lnTo>
                    <a:lnTo>
                      <a:pt x="1445" y="755"/>
                    </a:lnTo>
                    <a:lnTo>
                      <a:pt x="1445" y="755"/>
                    </a:lnTo>
                    <a:lnTo>
                      <a:pt x="1450" y="755"/>
                    </a:lnTo>
                    <a:lnTo>
                      <a:pt x="1450" y="751"/>
                    </a:lnTo>
                    <a:lnTo>
                      <a:pt x="1454" y="751"/>
                    </a:lnTo>
                    <a:lnTo>
                      <a:pt x="1454" y="751"/>
                    </a:lnTo>
                    <a:lnTo>
                      <a:pt x="1454" y="751"/>
                    </a:lnTo>
                    <a:lnTo>
                      <a:pt x="1454" y="751"/>
                    </a:lnTo>
                    <a:lnTo>
                      <a:pt x="1454" y="751"/>
                    </a:lnTo>
                    <a:lnTo>
                      <a:pt x="1450" y="755"/>
                    </a:lnTo>
                    <a:lnTo>
                      <a:pt x="1445" y="755"/>
                    </a:lnTo>
                    <a:lnTo>
                      <a:pt x="1445" y="760"/>
                    </a:lnTo>
                    <a:lnTo>
                      <a:pt x="1441" y="760"/>
                    </a:lnTo>
                    <a:lnTo>
                      <a:pt x="1441" y="760"/>
                    </a:lnTo>
                    <a:lnTo>
                      <a:pt x="1441" y="760"/>
                    </a:lnTo>
                    <a:lnTo>
                      <a:pt x="1441" y="760"/>
                    </a:lnTo>
                    <a:lnTo>
                      <a:pt x="1436" y="760"/>
                    </a:lnTo>
                    <a:lnTo>
                      <a:pt x="1436" y="760"/>
                    </a:lnTo>
                    <a:lnTo>
                      <a:pt x="1436" y="755"/>
                    </a:lnTo>
                    <a:lnTo>
                      <a:pt x="1436" y="755"/>
                    </a:lnTo>
                    <a:lnTo>
                      <a:pt x="1436" y="755"/>
                    </a:lnTo>
                    <a:lnTo>
                      <a:pt x="1436" y="760"/>
                    </a:lnTo>
                    <a:lnTo>
                      <a:pt x="1436" y="760"/>
                    </a:lnTo>
                    <a:lnTo>
                      <a:pt x="1432" y="760"/>
                    </a:lnTo>
                    <a:lnTo>
                      <a:pt x="1432" y="755"/>
                    </a:lnTo>
                    <a:lnTo>
                      <a:pt x="1432" y="760"/>
                    </a:lnTo>
                    <a:lnTo>
                      <a:pt x="1436" y="760"/>
                    </a:lnTo>
                    <a:lnTo>
                      <a:pt x="1436" y="760"/>
                    </a:lnTo>
                    <a:lnTo>
                      <a:pt x="1436" y="760"/>
                    </a:lnTo>
                    <a:lnTo>
                      <a:pt x="1436" y="764"/>
                    </a:lnTo>
                    <a:lnTo>
                      <a:pt x="1436" y="764"/>
                    </a:lnTo>
                    <a:lnTo>
                      <a:pt x="1436" y="764"/>
                    </a:lnTo>
                    <a:lnTo>
                      <a:pt x="1432" y="764"/>
                    </a:lnTo>
                    <a:lnTo>
                      <a:pt x="1432" y="769"/>
                    </a:lnTo>
                    <a:lnTo>
                      <a:pt x="1432" y="769"/>
                    </a:lnTo>
                    <a:lnTo>
                      <a:pt x="1427" y="764"/>
                    </a:lnTo>
                    <a:lnTo>
                      <a:pt x="1427" y="764"/>
                    </a:lnTo>
                    <a:lnTo>
                      <a:pt x="1427" y="769"/>
                    </a:lnTo>
                    <a:lnTo>
                      <a:pt x="1432" y="769"/>
                    </a:lnTo>
                    <a:lnTo>
                      <a:pt x="1436" y="769"/>
                    </a:lnTo>
                    <a:lnTo>
                      <a:pt x="1436" y="769"/>
                    </a:lnTo>
                    <a:lnTo>
                      <a:pt x="1436" y="769"/>
                    </a:lnTo>
                    <a:lnTo>
                      <a:pt x="1432" y="773"/>
                    </a:lnTo>
                    <a:lnTo>
                      <a:pt x="1432" y="773"/>
                    </a:lnTo>
                    <a:lnTo>
                      <a:pt x="1432" y="773"/>
                    </a:lnTo>
                    <a:lnTo>
                      <a:pt x="1427" y="773"/>
                    </a:lnTo>
                    <a:lnTo>
                      <a:pt x="1427" y="773"/>
                    </a:lnTo>
                    <a:lnTo>
                      <a:pt x="1427" y="773"/>
                    </a:lnTo>
                    <a:lnTo>
                      <a:pt x="1423" y="773"/>
                    </a:lnTo>
                    <a:lnTo>
                      <a:pt x="1423" y="773"/>
                    </a:lnTo>
                    <a:lnTo>
                      <a:pt x="1423" y="773"/>
                    </a:lnTo>
                    <a:lnTo>
                      <a:pt x="1418" y="773"/>
                    </a:lnTo>
                    <a:lnTo>
                      <a:pt x="1418" y="773"/>
                    </a:lnTo>
                    <a:lnTo>
                      <a:pt x="1418" y="773"/>
                    </a:lnTo>
                    <a:lnTo>
                      <a:pt x="1418" y="773"/>
                    </a:lnTo>
                    <a:lnTo>
                      <a:pt x="1418" y="773"/>
                    </a:lnTo>
                    <a:lnTo>
                      <a:pt x="1418" y="773"/>
                    </a:lnTo>
                    <a:lnTo>
                      <a:pt x="1418" y="773"/>
                    </a:lnTo>
                    <a:lnTo>
                      <a:pt x="1414" y="778"/>
                    </a:lnTo>
                    <a:lnTo>
                      <a:pt x="1414" y="778"/>
                    </a:lnTo>
                    <a:lnTo>
                      <a:pt x="1409" y="778"/>
                    </a:lnTo>
                    <a:lnTo>
                      <a:pt x="1409" y="778"/>
                    </a:lnTo>
                    <a:lnTo>
                      <a:pt x="1409" y="782"/>
                    </a:lnTo>
                    <a:lnTo>
                      <a:pt x="1405" y="782"/>
                    </a:lnTo>
                    <a:lnTo>
                      <a:pt x="1405" y="787"/>
                    </a:lnTo>
                    <a:lnTo>
                      <a:pt x="1405" y="787"/>
                    </a:lnTo>
                    <a:lnTo>
                      <a:pt x="1405" y="782"/>
                    </a:lnTo>
                    <a:lnTo>
                      <a:pt x="1405" y="782"/>
                    </a:lnTo>
                    <a:lnTo>
                      <a:pt x="1405" y="787"/>
                    </a:lnTo>
                    <a:lnTo>
                      <a:pt x="1405" y="787"/>
                    </a:lnTo>
                    <a:lnTo>
                      <a:pt x="1396" y="787"/>
                    </a:lnTo>
                    <a:lnTo>
                      <a:pt x="1396" y="787"/>
                    </a:lnTo>
                    <a:lnTo>
                      <a:pt x="1387" y="791"/>
                    </a:lnTo>
                    <a:lnTo>
                      <a:pt x="1387" y="791"/>
                    </a:lnTo>
                    <a:lnTo>
                      <a:pt x="1382" y="796"/>
                    </a:lnTo>
                    <a:lnTo>
                      <a:pt x="1378" y="800"/>
                    </a:lnTo>
                    <a:lnTo>
                      <a:pt x="1378" y="796"/>
                    </a:lnTo>
                    <a:lnTo>
                      <a:pt x="1382" y="796"/>
                    </a:lnTo>
                    <a:lnTo>
                      <a:pt x="1382" y="796"/>
                    </a:lnTo>
                    <a:lnTo>
                      <a:pt x="1378" y="796"/>
                    </a:lnTo>
                    <a:lnTo>
                      <a:pt x="1378" y="800"/>
                    </a:lnTo>
                    <a:lnTo>
                      <a:pt x="1378" y="800"/>
                    </a:lnTo>
                    <a:lnTo>
                      <a:pt x="1373" y="805"/>
                    </a:lnTo>
                    <a:lnTo>
                      <a:pt x="1373" y="805"/>
                    </a:lnTo>
                    <a:lnTo>
                      <a:pt x="1373" y="805"/>
                    </a:lnTo>
                    <a:lnTo>
                      <a:pt x="1368" y="805"/>
                    </a:lnTo>
                    <a:lnTo>
                      <a:pt x="1368" y="805"/>
                    </a:lnTo>
                    <a:lnTo>
                      <a:pt x="1368" y="809"/>
                    </a:lnTo>
                    <a:lnTo>
                      <a:pt x="1364" y="805"/>
                    </a:lnTo>
                    <a:lnTo>
                      <a:pt x="1364" y="809"/>
                    </a:lnTo>
                    <a:lnTo>
                      <a:pt x="1364" y="809"/>
                    </a:lnTo>
                    <a:lnTo>
                      <a:pt x="1364" y="809"/>
                    </a:lnTo>
                    <a:lnTo>
                      <a:pt x="1359" y="809"/>
                    </a:lnTo>
                    <a:lnTo>
                      <a:pt x="1359" y="809"/>
                    </a:lnTo>
                    <a:lnTo>
                      <a:pt x="1359" y="809"/>
                    </a:lnTo>
                    <a:lnTo>
                      <a:pt x="1359" y="814"/>
                    </a:lnTo>
                    <a:lnTo>
                      <a:pt x="1355" y="814"/>
                    </a:lnTo>
                    <a:lnTo>
                      <a:pt x="1355" y="814"/>
                    </a:lnTo>
                    <a:lnTo>
                      <a:pt x="1350" y="814"/>
                    </a:lnTo>
                    <a:lnTo>
                      <a:pt x="1350" y="814"/>
                    </a:lnTo>
                    <a:lnTo>
                      <a:pt x="1355" y="814"/>
                    </a:lnTo>
                    <a:lnTo>
                      <a:pt x="1355" y="814"/>
                    </a:lnTo>
                    <a:lnTo>
                      <a:pt x="1350" y="814"/>
                    </a:lnTo>
                    <a:lnTo>
                      <a:pt x="1350" y="814"/>
                    </a:lnTo>
                    <a:lnTo>
                      <a:pt x="1350" y="818"/>
                    </a:lnTo>
                    <a:lnTo>
                      <a:pt x="1350" y="818"/>
                    </a:lnTo>
                    <a:lnTo>
                      <a:pt x="1350" y="814"/>
                    </a:lnTo>
                    <a:lnTo>
                      <a:pt x="1350" y="814"/>
                    </a:lnTo>
                    <a:lnTo>
                      <a:pt x="1350" y="814"/>
                    </a:lnTo>
                    <a:lnTo>
                      <a:pt x="1350" y="814"/>
                    </a:lnTo>
                    <a:lnTo>
                      <a:pt x="1350" y="814"/>
                    </a:lnTo>
                    <a:lnTo>
                      <a:pt x="1350" y="814"/>
                    </a:lnTo>
                    <a:lnTo>
                      <a:pt x="1346" y="814"/>
                    </a:lnTo>
                    <a:lnTo>
                      <a:pt x="1346" y="818"/>
                    </a:lnTo>
                    <a:lnTo>
                      <a:pt x="1346" y="818"/>
                    </a:lnTo>
                    <a:lnTo>
                      <a:pt x="1350" y="818"/>
                    </a:lnTo>
                    <a:lnTo>
                      <a:pt x="1350" y="818"/>
                    </a:lnTo>
                    <a:lnTo>
                      <a:pt x="1346" y="818"/>
                    </a:lnTo>
                    <a:lnTo>
                      <a:pt x="1346" y="818"/>
                    </a:lnTo>
                    <a:lnTo>
                      <a:pt x="1346" y="818"/>
                    </a:lnTo>
                    <a:lnTo>
                      <a:pt x="1346" y="823"/>
                    </a:lnTo>
                    <a:lnTo>
                      <a:pt x="1346" y="823"/>
                    </a:lnTo>
                    <a:lnTo>
                      <a:pt x="1341" y="823"/>
                    </a:lnTo>
                    <a:lnTo>
                      <a:pt x="1341" y="823"/>
                    </a:lnTo>
                    <a:lnTo>
                      <a:pt x="1341" y="823"/>
                    </a:lnTo>
                    <a:lnTo>
                      <a:pt x="1341" y="823"/>
                    </a:lnTo>
                    <a:lnTo>
                      <a:pt x="1341" y="823"/>
                    </a:lnTo>
                    <a:lnTo>
                      <a:pt x="1341" y="828"/>
                    </a:lnTo>
                    <a:lnTo>
                      <a:pt x="1341" y="828"/>
                    </a:lnTo>
                    <a:lnTo>
                      <a:pt x="1337" y="828"/>
                    </a:lnTo>
                    <a:lnTo>
                      <a:pt x="1337" y="828"/>
                    </a:lnTo>
                    <a:lnTo>
                      <a:pt x="1337" y="828"/>
                    </a:lnTo>
                    <a:lnTo>
                      <a:pt x="1337" y="828"/>
                    </a:lnTo>
                    <a:lnTo>
                      <a:pt x="1337" y="828"/>
                    </a:lnTo>
                    <a:lnTo>
                      <a:pt x="1337" y="828"/>
                    </a:lnTo>
                    <a:lnTo>
                      <a:pt x="1337" y="832"/>
                    </a:lnTo>
                    <a:lnTo>
                      <a:pt x="1332" y="832"/>
                    </a:lnTo>
                    <a:lnTo>
                      <a:pt x="1337" y="832"/>
                    </a:lnTo>
                    <a:lnTo>
                      <a:pt x="1337" y="832"/>
                    </a:lnTo>
                    <a:lnTo>
                      <a:pt x="1337" y="832"/>
                    </a:lnTo>
                    <a:lnTo>
                      <a:pt x="1337" y="832"/>
                    </a:lnTo>
                    <a:lnTo>
                      <a:pt x="1332" y="832"/>
                    </a:lnTo>
                    <a:lnTo>
                      <a:pt x="1332" y="832"/>
                    </a:lnTo>
                    <a:lnTo>
                      <a:pt x="1332" y="837"/>
                    </a:lnTo>
                    <a:lnTo>
                      <a:pt x="1332" y="837"/>
                    </a:lnTo>
                    <a:lnTo>
                      <a:pt x="1332" y="837"/>
                    </a:lnTo>
                    <a:lnTo>
                      <a:pt x="1332" y="837"/>
                    </a:lnTo>
                    <a:lnTo>
                      <a:pt x="1332" y="837"/>
                    </a:lnTo>
                    <a:lnTo>
                      <a:pt x="1328" y="837"/>
                    </a:lnTo>
                    <a:lnTo>
                      <a:pt x="1328" y="837"/>
                    </a:lnTo>
                    <a:lnTo>
                      <a:pt x="1328" y="837"/>
                    </a:lnTo>
                    <a:lnTo>
                      <a:pt x="1328" y="841"/>
                    </a:lnTo>
                    <a:lnTo>
                      <a:pt x="1328" y="841"/>
                    </a:lnTo>
                    <a:lnTo>
                      <a:pt x="1328" y="841"/>
                    </a:lnTo>
                    <a:lnTo>
                      <a:pt x="1328" y="846"/>
                    </a:lnTo>
                    <a:lnTo>
                      <a:pt x="1323" y="846"/>
                    </a:lnTo>
                    <a:lnTo>
                      <a:pt x="1323" y="846"/>
                    </a:lnTo>
                    <a:lnTo>
                      <a:pt x="1323" y="850"/>
                    </a:lnTo>
                    <a:lnTo>
                      <a:pt x="1323" y="855"/>
                    </a:lnTo>
                    <a:lnTo>
                      <a:pt x="1323" y="859"/>
                    </a:lnTo>
                    <a:lnTo>
                      <a:pt x="1323" y="864"/>
                    </a:lnTo>
                    <a:lnTo>
                      <a:pt x="1323" y="873"/>
                    </a:lnTo>
                    <a:lnTo>
                      <a:pt x="1323" y="882"/>
                    </a:lnTo>
                    <a:lnTo>
                      <a:pt x="1328" y="891"/>
                    </a:lnTo>
                    <a:lnTo>
                      <a:pt x="1328" y="891"/>
                    </a:lnTo>
                    <a:lnTo>
                      <a:pt x="1323" y="891"/>
                    </a:lnTo>
                    <a:lnTo>
                      <a:pt x="1323" y="895"/>
                    </a:lnTo>
                    <a:lnTo>
                      <a:pt x="1323" y="895"/>
                    </a:lnTo>
                    <a:lnTo>
                      <a:pt x="1323" y="895"/>
                    </a:lnTo>
                    <a:lnTo>
                      <a:pt x="1323" y="900"/>
                    </a:lnTo>
                    <a:lnTo>
                      <a:pt x="1323" y="904"/>
                    </a:lnTo>
                    <a:lnTo>
                      <a:pt x="1323" y="900"/>
                    </a:lnTo>
                    <a:lnTo>
                      <a:pt x="1323" y="895"/>
                    </a:lnTo>
                    <a:lnTo>
                      <a:pt x="1323" y="895"/>
                    </a:lnTo>
                    <a:lnTo>
                      <a:pt x="1323" y="891"/>
                    </a:lnTo>
                    <a:lnTo>
                      <a:pt x="1323" y="891"/>
                    </a:lnTo>
                    <a:lnTo>
                      <a:pt x="1323" y="891"/>
                    </a:lnTo>
                    <a:lnTo>
                      <a:pt x="1323" y="895"/>
                    </a:lnTo>
                    <a:lnTo>
                      <a:pt x="1323" y="895"/>
                    </a:lnTo>
                    <a:lnTo>
                      <a:pt x="1323" y="891"/>
                    </a:lnTo>
                    <a:lnTo>
                      <a:pt x="1323" y="891"/>
                    </a:lnTo>
                    <a:lnTo>
                      <a:pt x="1323" y="891"/>
                    </a:lnTo>
                    <a:lnTo>
                      <a:pt x="1323" y="891"/>
                    </a:lnTo>
                    <a:lnTo>
                      <a:pt x="1323" y="886"/>
                    </a:lnTo>
                    <a:lnTo>
                      <a:pt x="1323" y="886"/>
                    </a:lnTo>
                    <a:lnTo>
                      <a:pt x="1323" y="886"/>
                    </a:lnTo>
                    <a:lnTo>
                      <a:pt x="1323" y="886"/>
                    </a:lnTo>
                    <a:lnTo>
                      <a:pt x="1323" y="886"/>
                    </a:lnTo>
                    <a:lnTo>
                      <a:pt x="1323" y="886"/>
                    </a:lnTo>
                    <a:lnTo>
                      <a:pt x="1323" y="891"/>
                    </a:lnTo>
                    <a:lnTo>
                      <a:pt x="1323" y="891"/>
                    </a:lnTo>
                    <a:lnTo>
                      <a:pt x="1323" y="895"/>
                    </a:lnTo>
                    <a:lnTo>
                      <a:pt x="1323" y="895"/>
                    </a:lnTo>
                    <a:lnTo>
                      <a:pt x="1323" y="918"/>
                    </a:lnTo>
                    <a:lnTo>
                      <a:pt x="1323" y="918"/>
                    </a:lnTo>
                    <a:lnTo>
                      <a:pt x="1323" y="922"/>
                    </a:lnTo>
                    <a:lnTo>
                      <a:pt x="1323" y="922"/>
                    </a:lnTo>
                    <a:lnTo>
                      <a:pt x="1323" y="927"/>
                    </a:lnTo>
                    <a:lnTo>
                      <a:pt x="1319" y="936"/>
                    </a:lnTo>
                    <a:lnTo>
                      <a:pt x="1319" y="945"/>
                    </a:lnTo>
                    <a:lnTo>
                      <a:pt x="1319" y="945"/>
                    </a:lnTo>
                    <a:lnTo>
                      <a:pt x="1319" y="941"/>
                    </a:lnTo>
                    <a:lnTo>
                      <a:pt x="1319" y="941"/>
                    </a:lnTo>
                    <a:lnTo>
                      <a:pt x="1314" y="945"/>
                    </a:lnTo>
                    <a:lnTo>
                      <a:pt x="1314" y="950"/>
                    </a:lnTo>
                    <a:lnTo>
                      <a:pt x="1310" y="950"/>
                    </a:lnTo>
                    <a:lnTo>
                      <a:pt x="1310" y="954"/>
                    </a:lnTo>
                    <a:lnTo>
                      <a:pt x="1310" y="954"/>
                    </a:lnTo>
                    <a:lnTo>
                      <a:pt x="1305" y="954"/>
                    </a:lnTo>
                    <a:lnTo>
                      <a:pt x="1305" y="954"/>
                    </a:lnTo>
                    <a:lnTo>
                      <a:pt x="1301" y="954"/>
                    </a:lnTo>
                    <a:lnTo>
                      <a:pt x="1296" y="959"/>
                    </a:lnTo>
                    <a:lnTo>
                      <a:pt x="1296" y="959"/>
                    </a:lnTo>
                    <a:lnTo>
                      <a:pt x="1296" y="954"/>
                    </a:lnTo>
                    <a:lnTo>
                      <a:pt x="1296" y="954"/>
                    </a:lnTo>
                    <a:lnTo>
                      <a:pt x="1296" y="954"/>
                    </a:lnTo>
                    <a:lnTo>
                      <a:pt x="1296" y="954"/>
                    </a:lnTo>
                    <a:lnTo>
                      <a:pt x="1301" y="954"/>
                    </a:lnTo>
                    <a:lnTo>
                      <a:pt x="1301" y="954"/>
                    </a:lnTo>
                    <a:lnTo>
                      <a:pt x="1301" y="954"/>
                    </a:lnTo>
                    <a:lnTo>
                      <a:pt x="1301" y="954"/>
                    </a:lnTo>
                    <a:lnTo>
                      <a:pt x="1296" y="954"/>
                    </a:lnTo>
                    <a:lnTo>
                      <a:pt x="1296" y="950"/>
                    </a:lnTo>
                    <a:lnTo>
                      <a:pt x="1296" y="945"/>
                    </a:lnTo>
                    <a:lnTo>
                      <a:pt x="1296" y="941"/>
                    </a:lnTo>
                    <a:lnTo>
                      <a:pt x="1292" y="941"/>
                    </a:lnTo>
                    <a:lnTo>
                      <a:pt x="1292" y="941"/>
                    </a:lnTo>
                    <a:lnTo>
                      <a:pt x="1292" y="936"/>
                    </a:lnTo>
                    <a:lnTo>
                      <a:pt x="1292" y="932"/>
                    </a:lnTo>
                    <a:lnTo>
                      <a:pt x="1292" y="932"/>
                    </a:lnTo>
                    <a:lnTo>
                      <a:pt x="1292" y="932"/>
                    </a:lnTo>
                    <a:lnTo>
                      <a:pt x="1292" y="927"/>
                    </a:lnTo>
                    <a:lnTo>
                      <a:pt x="1292" y="927"/>
                    </a:lnTo>
                    <a:lnTo>
                      <a:pt x="1292" y="927"/>
                    </a:lnTo>
                    <a:lnTo>
                      <a:pt x="1292" y="927"/>
                    </a:lnTo>
                    <a:lnTo>
                      <a:pt x="1292" y="927"/>
                    </a:lnTo>
                    <a:lnTo>
                      <a:pt x="1292" y="927"/>
                    </a:lnTo>
                    <a:lnTo>
                      <a:pt x="1292" y="927"/>
                    </a:lnTo>
                    <a:lnTo>
                      <a:pt x="1292" y="927"/>
                    </a:lnTo>
                    <a:lnTo>
                      <a:pt x="1292" y="922"/>
                    </a:lnTo>
                    <a:lnTo>
                      <a:pt x="1292" y="918"/>
                    </a:lnTo>
                    <a:lnTo>
                      <a:pt x="1292" y="918"/>
                    </a:lnTo>
                    <a:lnTo>
                      <a:pt x="1292" y="922"/>
                    </a:lnTo>
                    <a:lnTo>
                      <a:pt x="1287" y="922"/>
                    </a:lnTo>
                    <a:lnTo>
                      <a:pt x="1287" y="922"/>
                    </a:lnTo>
                    <a:lnTo>
                      <a:pt x="1287" y="922"/>
                    </a:lnTo>
                    <a:lnTo>
                      <a:pt x="1287" y="922"/>
                    </a:lnTo>
                    <a:lnTo>
                      <a:pt x="1287" y="922"/>
                    </a:lnTo>
                    <a:lnTo>
                      <a:pt x="1287" y="918"/>
                    </a:lnTo>
                    <a:lnTo>
                      <a:pt x="1287" y="909"/>
                    </a:lnTo>
                    <a:lnTo>
                      <a:pt x="1283" y="909"/>
                    </a:lnTo>
                    <a:lnTo>
                      <a:pt x="1283" y="909"/>
                    </a:lnTo>
                    <a:lnTo>
                      <a:pt x="1283" y="909"/>
                    </a:lnTo>
                    <a:lnTo>
                      <a:pt x="1287" y="909"/>
                    </a:lnTo>
                    <a:lnTo>
                      <a:pt x="1287" y="904"/>
                    </a:lnTo>
                    <a:lnTo>
                      <a:pt x="1292" y="904"/>
                    </a:lnTo>
                    <a:lnTo>
                      <a:pt x="1292" y="904"/>
                    </a:lnTo>
                    <a:lnTo>
                      <a:pt x="1292" y="900"/>
                    </a:lnTo>
                    <a:lnTo>
                      <a:pt x="1292" y="900"/>
                    </a:lnTo>
                    <a:lnTo>
                      <a:pt x="1292" y="900"/>
                    </a:lnTo>
                    <a:lnTo>
                      <a:pt x="1292" y="900"/>
                    </a:lnTo>
                    <a:lnTo>
                      <a:pt x="1287" y="900"/>
                    </a:lnTo>
                    <a:lnTo>
                      <a:pt x="1287" y="900"/>
                    </a:lnTo>
                    <a:lnTo>
                      <a:pt x="1287" y="900"/>
                    </a:lnTo>
                    <a:lnTo>
                      <a:pt x="1287" y="900"/>
                    </a:lnTo>
                    <a:lnTo>
                      <a:pt x="1287" y="900"/>
                    </a:lnTo>
                    <a:lnTo>
                      <a:pt x="1287" y="904"/>
                    </a:lnTo>
                    <a:lnTo>
                      <a:pt x="1287" y="904"/>
                    </a:lnTo>
                    <a:lnTo>
                      <a:pt x="1287" y="904"/>
                    </a:lnTo>
                    <a:lnTo>
                      <a:pt x="1287" y="904"/>
                    </a:lnTo>
                    <a:lnTo>
                      <a:pt x="1287" y="904"/>
                    </a:lnTo>
                    <a:lnTo>
                      <a:pt x="1283" y="904"/>
                    </a:lnTo>
                    <a:lnTo>
                      <a:pt x="1283" y="904"/>
                    </a:lnTo>
                    <a:lnTo>
                      <a:pt x="1283" y="904"/>
                    </a:lnTo>
                    <a:lnTo>
                      <a:pt x="1287" y="895"/>
                    </a:lnTo>
                    <a:lnTo>
                      <a:pt x="1292" y="891"/>
                    </a:lnTo>
                    <a:lnTo>
                      <a:pt x="1292" y="886"/>
                    </a:lnTo>
                    <a:lnTo>
                      <a:pt x="1292" y="882"/>
                    </a:lnTo>
                    <a:lnTo>
                      <a:pt x="1296" y="882"/>
                    </a:lnTo>
                    <a:lnTo>
                      <a:pt x="1292" y="877"/>
                    </a:lnTo>
                    <a:lnTo>
                      <a:pt x="1287" y="868"/>
                    </a:lnTo>
                    <a:lnTo>
                      <a:pt x="1283" y="859"/>
                    </a:lnTo>
                    <a:lnTo>
                      <a:pt x="1278" y="859"/>
                    </a:lnTo>
                    <a:lnTo>
                      <a:pt x="1274" y="859"/>
                    </a:lnTo>
                    <a:lnTo>
                      <a:pt x="1274" y="859"/>
                    </a:lnTo>
                    <a:lnTo>
                      <a:pt x="1274" y="859"/>
                    </a:lnTo>
                    <a:lnTo>
                      <a:pt x="1274" y="859"/>
                    </a:lnTo>
                    <a:lnTo>
                      <a:pt x="1274" y="859"/>
                    </a:lnTo>
                    <a:lnTo>
                      <a:pt x="1274" y="859"/>
                    </a:lnTo>
                    <a:lnTo>
                      <a:pt x="1269" y="859"/>
                    </a:lnTo>
                    <a:lnTo>
                      <a:pt x="1265" y="864"/>
                    </a:lnTo>
                    <a:lnTo>
                      <a:pt x="1265" y="864"/>
                    </a:lnTo>
                    <a:lnTo>
                      <a:pt x="1260" y="864"/>
                    </a:lnTo>
                    <a:lnTo>
                      <a:pt x="1260" y="864"/>
                    </a:lnTo>
                    <a:lnTo>
                      <a:pt x="1260" y="864"/>
                    </a:lnTo>
                    <a:lnTo>
                      <a:pt x="1256" y="864"/>
                    </a:lnTo>
                    <a:lnTo>
                      <a:pt x="1256" y="864"/>
                    </a:lnTo>
                    <a:lnTo>
                      <a:pt x="1256" y="864"/>
                    </a:lnTo>
                    <a:lnTo>
                      <a:pt x="1256" y="859"/>
                    </a:lnTo>
                    <a:lnTo>
                      <a:pt x="1256" y="864"/>
                    </a:lnTo>
                    <a:lnTo>
                      <a:pt x="1256" y="864"/>
                    </a:lnTo>
                    <a:lnTo>
                      <a:pt x="1256" y="864"/>
                    </a:lnTo>
                    <a:lnTo>
                      <a:pt x="1256" y="864"/>
                    </a:lnTo>
                    <a:lnTo>
                      <a:pt x="1256" y="859"/>
                    </a:lnTo>
                    <a:lnTo>
                      <a:pt x="1256" y="859"/>
                    </a:lnTo>
                    <a:lnTo>
                      <a:pt x="1251" y="855"/>
                    </a:lnTo>
                    <a:lnTo>
                      <a:pt x="1256" y="855"/>
                    </a:lnTo>
                    <a:lnTo>
                      <a:pt x="1256" y="855"/>
                    </a:lnTo>
                    <a:lnTo>
                      <a:pt x="1256" y="855"/>
                    </a:lnTo>
                    <a:lnTo>
                      <a:pt x="1256" y="855"/>
                    </a:lnTo>
                    <a:lnTo>
                      <a:pt x="1256" y="850"/>
                    </a:lnTo>
                    <a:lnTo>
                      <a:pt x="1256" y="850"/>
                    </a:lnTo>
                    <a:lnTo>
                      <a:pt x="1251" y="855"/>
                    </a:lnTo>
                    <a:lnTo>
                      <a:pt x="1251" y="855"/>
                    </a:lnTo>
                    <a:lnTo>
                      <a:pt x="1251" y="855"/>
                    </a:lnTo>
                    <a:lnTo>
                      <a:pt x="1251" y="855"/>
                    </a:lnTo>
                    <a:lnTo>
                      <a:pt x="1251" y="855"/>
                    </a:lnTo>
                    <a:lnTo>
                      <a:pt x="1247" y="850"/>
                    </a:lnTo>
                    <a:lnTo>
                      <a:pt x="1242" y="850"/>
                    </a:lnTo>
                    <a:lnTo>
                      <a:pt x="1247" y="850"/>
                    </a:lnTo>
                    <a:lnTo>
                      <a:pt x="1247" y="850"/>
                    </a:lnTo>
                    <a:lnTo>
                      <a:pt x="1247" y="850"/>
                    </a:lnTo>
                    <a:lnTo>
                      <a:pt x="1247" y="850"/>
                    </a:lnTo>
                    <a:lnTo>
                      <a:pt x="1247" y="846"/>
                    </a:lnTo>
                    <a:lnTo>
                      <a:pt x="1247" y="846"/>
                    </a:lnTo>
                    <a:lnTo>
                      <a:pt x="1242" y="846"/>
                    </a:lnTo>
                    <a:lnTo>
                      <a:pt x="1242" y="850"/>
                    </a:lnTo>
                    <a:lnTo>
                      <a:pt x="1242" y="850"/>
                    </a:lnTo>
                    <a:lnTo>
                      <a:pt x="1237" y="850"/>
                    </a:lnTo>
                    <a:lnTo>
                      <a:pt x="1233" y="850"/>
                    </a:lnTo>
                    <a:lnTo>
                      <a:pt x="1228" y="850"/>
                    </a:lnTo>
                    <a:lnTo>
                      <a:pt x="1233" y="850"/>
                    </a:lnTo>
                    <a:lnTo>
                      <a:pt x="1233" y="850"/>
                    </a:lnTo>
                    <a:lnTo>
                      <a:pt x="1233" y="850"/>
                    </a:lnTo>
                    <a:lnTo>
                      <a:pt x="1233" y="846"/>
                    </a:lnTo>
                    <a:lnTo>
                      <a:pt x="1233" y="846"/>
                    </a:lnTo>
                    <a:lnTo>
                      <a:pt x="1233" y="846"/>
                    </a:lnTo>
                    <a:lnTo>
                      <a:pt x="1233" y="846"/>
                    </a:lnTo>
                    <a:lnTo>
                      <a:pt x="1233" y="846"/>
                    </a:lnTo>
                    <a:lnTo>
                      <a:pt x="1233" y="846"/>
                    </a:lnTo>
                    <a:lnTo>
                      <a:pt x="1233" y="846"/>
                    </a:lnTo>
                    <a:lnTo>
                      <a:pt x="1228" y="850"/>
                    </a:lnTo>
                    <a:lnTo>
                      <a:pt x="1228" y="850"/>
                    </a:lnTo>
                    <a:lnTo>
                      <a:pt x="1224" y="850"/>
                    </a:lnTo>
                    <a:lnTo>
                      <a:pt x="1224" y="850"/>
                    </a:lnTo>
                    <a:lnTo>
                      <a:pt x="1228" y="850"/>
                    </a:lnTo>
                    <a:lnTo>
                      <a:pt x="1228" y="850"/>
                    </a:lnTo>
                    <a:lnTo>
                      <a:pt x="1224" y="850"/>
                    </a:lnTo>
                    <a:lnTo>
                      <a:pt x="1224" y="850"/>
                    </a:lnTo>
                    <a:lnTo>
                      <a:pt x="1215" y="850"/>
                    </a:lnTo>
                    <a:lnTo>
                      <a:pt x="1215" y="850"/>
                    </a:lnTo>
                    <a:lnTo>
                      <a:pt x="1219" y="850"/>
                    </a:lnTo>
                    <a:lnTo>
                      <a:pt x="1219" y="850"/>
                    </a:lnTo>
                    <a:lnTo>
                      <a:pt x="1219" y="850"/>
                    </a:lnTo>
                    <a:lnTo>
                      <a:pt x="1219" y="850"/>
                    </a:lnTo>
                    <a:lnTo>
                      <a:pt x="1219" y="850"/>
                    </a:lnTo>
                    <a:lnTo>
                      <a:pt x="1219" y="846"/>
                    </a:lnTo>
                    <a:lnTo>
                      <a:pt x="1219" y="846"/>
                    </a:lnTo>
                    <a:lnTo>
                      <a:pt x="1219" y="846"/>
                    </a:lnTo>
                    <a:lnTo>
                      <a:pt x="1219" y="841"/>
                    </a:lnTo>
                    <a:lnTo>
                      <a:pt x="1219" y="841"/>
                    </a:lnTo>
                    <a:lnTo>
                      <a:pt x="1219" y="846"/>
                    </a:lnTo>
                    <a:lnTo>
                      <a:pt x="1215" y="846"/>
                    </a:lnTo>
                    <a:lnTo>
                      <a:pt x="1215" y="850"/>
                    </a:lnTo>
                    <a:lnTo>
                      <a:pt x="1215" y="850"/>
                    </a:lnTo>
                    <a:lnTo>
                      <a:pt x="1210" y="850"/>
                    </a:lnTo>
                    <a:lnTo>
                      <a:pt x="1206" y="850"/>
                    </a:lnTo>
                    <a:lnTo>
                      <a:pt x="1206" y="846"/>
                    </a:lnTo>
                    <a:lnTo>
                      <a:pt x="1206" y="846"/>
                    </a:lnTo>
                    <a:lnTo>
                      <a:pt x="1201" y="846"/>
                    </a:lnTo>
                    <a:lnTo>
                      <a:pt x="1201" y="850"/>
                    </a:lnTo>
                    <a:lnTo>
                      <a:pt x="1197" y="850"/>
                    </a:lnTo>
                    <a:lnTo>
                      <a:pt x="1197" y="850"/>
                    </a:lnTo>
                    <a:lnTo>
                      <a:pt x="1197" y="850"/>
                    </a:lnTo>
                    <a:lnTo>
                      <a:pt x="1192" y="850"/>
                    </a:lnTo>
                    <a:lnTo>
                      <a:pt x="1192" y="850"/>
                    </a:lnTo>
                    <a:lnTo>
                      <a:pt x="1183" y="850"/>
                    </a:lnTo>
                    <a:lnTo>
                      <a:pt x="1183" y="846"/>
                    </a:lnTo>
                    <a:lnTo>
                      <a:pt x="1183" y="846"/>
                    </a:lnTo>
                    <a:lnTo>
                      <a:pt x="1183" y="846"/>
                    </a:lnTo>
                    <a:lnTo>
                      <a:pt x="1179" y="850"/>
                    </a:lnTo>
                    <a:lnTo>
                      <a:pt x="1179" y="850"/>
                    </a:lnTo>
                    <a:lnTo>
                      <a:pt x="1179" y="855"/>
                    </a:lnTo>
                    <a:lnTo>
                      <a:pt x="1179" y="855"/>
                    </a:lnTo>
                    <a:lnTo>
                      <a:pt x="1183" y="855"/>
                    </a:lnTo>
                    <a:lnTo>
                      <a:pt x="1183" y="850"/>
                    </a:lnTo>
                    <a:lnTo>
                      <a:pt x="1188" y="850"/>
                    </a:lnTo>
                    <a:lnTo>
                      <a:pt x="1188" y="850"/>
                    </a:lnTo>
                    <a:lnTo>
                      <a:pt x="1188" y="850"/>
                    </a:lnTo>
                    <a:lnTo>
                      <a:pt x="1188" y="850"/>
                    </a:lnTo>
                    <a:lnTo>
                      <a:pt x="1188" y="855"/>
                    </a:lnTo>
                    <a:lnTo>
                      <a:pt x="1188" y="855"/>
                    </a:lnTo>
                    <a:lnTo>
                      <a:pt x="1188" y="855"/>
                    </a:lnTo>
                    <a:lnTo>
                      <a:pt x="1183" y="855"/>
                    </a:lnTo>
                    <a:lnTo>
                      <a:pt x="1188" y="855"/>
                    </a:lnTo>
                    <a:lnTo>
                      <a:pt x="1188" y="855"/>
                    </a:lnTo>
                    <a:lnTo>
                      <a:pt x="1188" y="855"/>
                    </a:lnTo>
                    <a:lnTo>
                      <a:pt x="1188" y="855"/>
                    </a:lnTo>
                    <a:lnTo>
                      <a:pt x="1192" y="855"/>
                    </a:lnTo>
                    <a:lnTo>
                      <a:pt x="1192" y="855"/>
                    </a:lnTo>
                    <a:lnTo>
                      <a:pt x="1192" y="855"/>
                    </a:lnTo>
                    <a:lnTo>
                      <a:pt x="1192" y="855"/>
                    </a:lnTo>
                    <a:lnTo>
                      <a:pt x="1192" y="855"/>
                    </a:lnTo>
                    <a:lnTo>
                      <a:pt x="1192" y="859"/>
                    </a:lnTo>
                    <a:lnTo>
                      <a:pt x="1192" y="859"/>
                    </a:lnTo>
                    <a:lnTo>
                      <a:pt x="1188" y="859"/>
                    </a:lnTo>
                    <a:lnTo>
                      <a:pt x="1188" y="859"/>
                    </a:lnTo>
                    <a:lnTo>
                      <a:pt x="1188" y="859"/>
                    </a:lnTo>
                    <a:lnTo>
                      <a:pt x="1188" y="859"/>
                    </a:lnTo>
                    <a:lnTo>
                      <a:pt x="1188" y="859"/>
                    </a:lnTo>
                    <a:lnTo>
                      <a:pt x="1188" y="859"/>
                    </a:lnTo>
                    <a:lnTo>
                      <a:pt x="1183" y="859"/>
                    </a:lnTo>
                    <a:lnTo>
                      <a:pt x="1183" y="864"/>
                    </a:lnTo>
                    <a:lnTo>
                      <a:pt x="1183" y="864"/>
                    </a:lnTo>
                    <a:lnTo>
                      <a:pt x="1183" y="864"/>
                    </a:lnTo>
                    <a:lnTo>
                      <a:pt x="1183" y="864"/>
                    </a:lnTo>
                    <a:lnTo>
                      <a:pt x="1188" y="868"/>
                    </a:lnTo>
                    <a:lnTo>
                      <a:pt x="1188" y="868"/>
                    </a:lnTo>
                    <a:lnTo>
                      <a:pt x="1192" y="868"/>
                    </a:lnTo>
                    <a:lnTo>
                      <a:pt x="1192" y="868"/>
                    </a:lnTo>
                    <a:lnTo>
                      <a:pt x="1192" y="873"/>
                    </a:lnTo>
                    <a:lnTo>
                      <a:pt x="1192" y="873"/>
                    </a:lnTo>
                    <a:lnTo>
                      <a:pt x="1192" y="873"/>
                    </a:lnTo>
                    <a:lnTo>
                      <a:pt x="1192" y="873"/>
                    </a:lnTo>
                    <a:lnTo>
                      <a:pt x="1188" y="873"/>
                    </a:lnTo>
                    <a:lnTo>
                      <a:pt x="1188" y="873"/>
                    </a:lnTo>
                    <a:lnTo>
                      <a:pt x="1188" y="873"/>
                    </a:lnTo>
                    <a:lnTo>
                      <a:pt x="1188" y="873"/>
                    </a:lnTo>
                    <a:lnTo>
                      <a:pt x="1188" y="873"/>
                    </a:lnTo>
                    <a:lnTo>
                      <a:pt x="1183" y="877"/>
                    </a:lnTo>
                    <a:lnTo>
                      <a:pt x="1188" y="873"/>
                    </a:lnTo>
                    <a:lnTo>
                      <a:pt x="1188" y="873"/>
                    </a:lnTo>
                    <a:lnTo>
                      <a:pt x="1188" y="873"/>
                    </a:lnTo>
                    <a:lnTo>
                      <a:pt x="1183" y="868"/>
                    </a:lnTo>
                    <a:lnTo>
                      <a:pt x="1183" y="868"/>
                    </a:lnTo>
                    <a:lnTo>
                      <a:pt x="1183" y="868"/>
                    </a:lnTo>
                    <a:lnTo>
                      <a:pt x="1183" y="868"/>
                    </a:lnTo>
                    <a:lnTo>
                      <a:pt x="1183" y="868"/>
                    </a:lnTo>
                    <a:lnTo>
                      <a:pt x="1179" y="868"/>
                    </a:lnTo>
                    <a:lnTo>
                      <a:pt x="1183" y="868"/>
                    </a:lnTo>
                    <a:lnTo>
                      <a:pt x="1183" y="868"/>
                    </a:lnTo>
                    <a:lnTo>
                      <a:pt x="1179" y="864"/>
                    </a:lnTo>
                    <a:lnTo>
                      <a:pt x="1179" y="864"/>
                    </a:lnTo>
                    <a:lnTo>
                      <a:pt x="1174" y="864"/>
                    </a:lnTo>
                    <a:lnTo>
                      <a:pt x="1174" y="864"/>
                    </a:lnTo>
                    <a:lnTo>
                      <a:pt x="1179" y="864"/>
                    </a:lnTo>
                    <a:lnTo>
                      <a:pt x="1179" y="864"/>
                    </a:lnTo>
                    <a:lnTo>
                      <a:pt x="1179" y="868"/>
                    </a:lnTo>
                    <a:lnTo>
                      <a:pt x="1174" y="868"/>
                    </a:lnTo>
                    <a:lnTo>
                      <a:pt x="1174" y="868"/>
                    </a:lnTo>
                    <a:lnTo>
                      <a:pt x="1174" y="873"/>
                    </a:lnTo>
                    <a:lnTo>
                      <a:pt x="1174" y="873"/>
                    </a:lnTo>
                    <a:lnTo>
                      <a:pt x="1174" y="873"/>
                    </a:lnTo>
                    <a:lnTo>
                      <a:pt x="1174" y="873"/>
                    </a:lnTo>
                    <a:lnTo>
                      <a:pt x="1174" y="868"/>
                    </a:lnTo>
                    <a:lnTo>
                      <a:pt x="1170" y="868"/>
                    </a:lnTo>
                    <a:lnTo>
                      <a:pt x="1170" y="868"/>
                    </a:lnTo>
                    <a:lnTo>
                      <a:pt x="1170" y="868"/>
                    </a:lnTo>
                    <a:lnTo>
                      <a:pt x="1165" y="873"/>
                    </a:lnTo>
                    <a:lnTo>
                      <a:pt x="1165" y="873"/>
                    </a:lnTo>
                    <a:lnTo>
                      <a:pt x="1161" y="868"/>
                    </a:lnTo>
                    <a:lnTo>
                      <a:pt x="1156" y="868"/>
                    </a:lnTo>
                    <a:lnTo>
                      <a:pt x="1156" y="868"/>
                    </a:lnTo>
                    <a:lnTo>
                      <a:pt x="1156" y="868"/>
                    </a:lnTo>
                    <a:lnTo>
                      <a:pt x="1161" y="868"/>
                    </a:lnTo>
                    <a:lnTo>
                      <a:pt x="1161" y="868"/>
                    </a:lnTo>
                    <a:lnTo>
                      <a:pt x="1156" y="864"/>
                    </a:lnTo>
                    <a:lnTo>
                      <a:pt x="1161" y="864"/>
                    </a:lnTo>
                    <a:lnTo>
                      <a:pt x="1161" y="864"/>
                    </a:lnTo>
                    <a:lnTo>
                      <a:pt x="1161" y="864"/>
                    </a:lnTo>
                    <a:lnTo>
                      <a:pt x="1156" y="864"/>
                    </a:lnTo>
                    <a:lnTo>
                      <a:pt x="1156" y="864"/>
                    </a:lnTo>
                    <a:lnTo>
                      <a:pt x="1156" y="859"/>
                    </a:lnTo>
                    <a:lnTo>
                      <a:pt x="1152" y="859"/>
                    </a:lnTo>
                    <a:lnTo>
                      <a:pt x="1152" y="859"/>
                    </a:lnTo>
                    <a:lnTo>
                      <a:pt x="1152" y="855"/>
                    </a:lnTo>
                    <a:lnTo>
                      <a:pt x="1147" y="859"/>
                    </a:lnTo>
                    <a:lnTo>
                      <a:pt x="1147" y="859"/>
                    </a:lnTo>
                    <a:lnTo>
                      <a:pt x="1147" y="859"/>
                    </a:lnTo>
                    <a:lnTo>
                      <a:pt x="1147" y="859"/>
                    </a:lnTo>
                    <a:lnTo>
                      <a:pt x="1147" y="859"/>
                    </a:lnTo>
                    <a:lnTo>
                      <a:pt x="1147" y="859"/>
                    </a:lnTo>
                    <a:lnTo>
                      <a:pt x="1143" y="864"/>
                    </a:lnTo>
                    <a:lnTo>
                      <a:pt x="1138" y="859"/>
                    </a:lnTo>
                    <a:lnTo>
                      <a:pt x="1134" y="859"/>
                    </a:lnTo>
                    <a:lnTo>
                      <a:pt x="1134" y="859"/>
                    </a:lnTo>
                    <a:lnTo>
                      <a:pt x="1129" y="855"/>
                    </a:lnTo>
                    <a:lnTo>
                      <a:pt x="1129" y="855"/>
                    </a:lnTo>
                    <a:lnTo>
                      <a:pt x="1125" y="855"/>
                    </a:lnTo>
                    <a:lnTo>
                      <a:pt x="1120" y="855"/>
                    </a:lnTo>
                    <a:lnTo>
                      <a:pt x="1120" y="855"/>
                    </a:lnTo>
                    <a:lnTo>
                      <a:pt x="1120" y="859"/>
                    </a:lnTo>
                    <a:lnTo>
                      <a:pt x="1120" y="855"/>
                    </a:lnTo>
                    <a:lnTo>
                      <a:pt x="1120" y="855"/>
                    </a:lnTo>
                    <a:lnTo>
                      <a:pt x="1120" y="855"/>
                    </a:lnTo>
                    <a:lnTo>
                      <a:pt x="1120" y="855"/>
                    </a:lnTo>
                    <a:lnTo>
                      <a:pt x="1120" y="855"/>
                    </a:lnTo>
                    <a:lnTo>
                      <a:pt x="1120" y="855"/>
                    </a:lnTo>
                    <a:lnTo>
                      <a:pt x="1120" y="850"/>
                    </a:lnTo>
                    <a:lnTo>
                      <a:pt x="1120" y="850"/>
                    </a:lnTo>
                    <a:lnTo>
                      <a:pt x="1116" y="855"/>
                    </a:lnTo>
                    <a:lnTo>
                      <a:pt x="1116" y="859"/>
                    </a:lnTo>
                    <a:lnTo>
                      <a:pt x="1116" y="859"/>
                    </a:lnTo>
                    <a:lnTo>
                      <a:pt x="1116" y="859"/>
                    </a:lnTo>
                    <a:lnTo>
                      <a:pt x="1106" y="859"/>
                    </a:lnTo>
                    <a:lnTo>
                      <a:pt x="1102" y="864"/>
                    </a:lnTo>
                    <a:lnTo>
                      <a:pt x="1102" y="864"/>
                    </a:lnTo>
                    <a:lnTo>
                      <a:pt x="1106" y="859"/>
                    </a:lnTo>
                    <a:lnTo>
                      <a:pt x="1106" y="859"/>
                    </a:lnTo>
                    <a:lnTo>
                      <a:pt x="1102" y="859"/>
                    </a:lnTo>
                    <a:lnTo>
                      <a:pt x="1102" y="859"/>
                    </a:lnTo>
                    <a:lnTo>
                      <a:pt x="1102" y="859"/>
                    </a:lnTo>
                    <a:lnTo>
                      <a:pt x="1102" y="855"/>
                    </a:lnTo>
                    <a:lnTo>
                      <a:pt x="1102" y="855"/>
                    </a:lnTo>
                    <a:lnTo>
                      <a:pt x="1102" y="859"/>
                    </a:lnTo>
                    <a:lnTo>
                      <a:pt x="1102" y="859"/>
                    </a:lnTo>
                    <a:lnTo>
                      <a:pt x="1102" y="855"/>
                    </a:lnTo>
                    <a:lnTo>
                      <a:pt x="1097" y="855"/>
                    </a:lnTo>
                    <a:lnTo>
                      <a:pt x="1097" y="859"/>
                    </a:lnTo>
                    <a:lnTo>
                      <a:pt x="1097" y="859"/>
                    </a:lnTo>
                    <a:lnTo>
                      <a:pt x="1097" y="864"/>
                    </a:lnTo>
                    <a:lnTo>
                      <a:pt x="1097" y="864"/>
                    </a:lnTo>
                    <a:lnTo>
                      <a:pt x="1093" y="868"/>
                    </a:lnTo>
                    <a:lnTo>
                      <a:pt x="1093" y="868"/>
                    </a:lnTo>
                    <a:lnTo>
                      <a:pt x="1088" y="873"/>
                    </a:lnTo>
                    <a:lnTo>
                      <a:pt x="1088" y="873"/>
                    </a:lnTo>
                    <a:lnTo>
                      <a:pt x="1079" y="873"/>
                    </a:lnTo>
                    <a:lnTo>
                      <a:pt x="1079" y="877"/>
                    </a:lnTo>
                    <a:lnTo>
                      <a:pt x="1079" y="877"/>
                    </a:lnTo>
                    <a:lnTo>
                      <a:pt x="1075" y="877"/>
                    </a:lnTo>
                    <a:lnTo>
                      <a:pt x="1070" y="877"/>
                    </a:lnTo>
                    <a:lnTo>
                      <a:pt x="1070" y="882"/>
                    </a:lnTo>
                    <a:lnTo>
                      <a:pt x="1070" y="877"/>
                    </a:lnTo>
                    <a:lnTo>
                      <a:pt x="1075" y="877"/>
                    </a:lnTo>
                    <a:lnTo>
                      <a:pt x="1075" y="877"/>
                    </a:lnTo>
                    <a:lnTo>
                      <a:pt x="1070" y="877"/>
                    </a:lnTo>
                    <a:lnTo>
                      <a:pt x="1070" y="877"/>
                    </a:lnTo>
                    <a:lnTo>
                      <a:pt x="1070" y="877"/>
                    </a:lnTo>
                    <a:lnTo>
                      <a:pt x="1066" y="877"/>
                    </a:lnTo>
                    <a:lnTo>
                      <a:pt x="1066" y="877"/>
                    </a:lnTo>
                    <a:lnTo>
                      <a:pt x="1066" y="877"/>
                    </a:lnTo>
                    <a:lnTo>
                      <a:pt x="1066" y="873"/>
                    </a:lnTo>
                    <a:lnTo>
                      <a:pt x="1066" y="873"/>
                    </a:lnTo>
                    <a:lnTo>
                      <a:pt x="1066" y="873"/>
                    </a:lnTo>
                    <a:lnTo>
                      <a:pt x="1066" y="877"/>
                    </a:lnTo>
                    <a:lnTo>
                      <a:pt x="1066" y="882"/>
                    </a:lnTo>
                    <a:lnTo>
                      <a:pt x="1066" y="882"/>
                    </a:lnTo>
                    <a:lnTo>
                      <a:pt x="1066" y="882"/>
                    </a:lnTo>
                    <a:lnTo>
                      <a:pt x="1066" y="882"/>
                    </a:lnTo>
                    <a:lnTo>
                      <a:pt x="1061" y="882"/>
                    </a:lnTo>
                    <a:lnTo>
                      <a:pt x="1061" y="882"/>
                    </a:lnTo>
                    <a:lnTo>
                      <a:pt x="1061" y="882"/>
                    </a:lnTo>
                    <a:lnTo>
                      <a:pt x="1057" y="886"/>
                    </a:lnTo>
                    <a:lnTo>
                      <a:pt x="1057" y="886"/>
                    </a:lnTo>
                    <a:lnTo>
                      <a:pt x="1057" y="886"/>
                    </a:lnTo>
                    <a:lnTo>
                      <a:pt x="1057" y="886"/>
                    </a:lnTo>
                    <a:lnTo>
                      <a:pt x="1057" y="886"/>
                    </a:lnTo>
                    <a:lnTo>
                      <a:pt x="1057" y="886"/>
                    </a:lnTo>
                    <a:lnTo>
                      <a:pt x="1057" y="886"/>
                    </a:lnTo>
                    <a:lnTo>
                      <a:pt x="1052" y="886"/>
                    </a:lnTo>
                    <a:lnTo>
                      <a:pt x="1052" y="886"/>
                    </a:lnTo>
                    <a:lnTo>
                      <a:pt x="1052" y="886"/>
                    </a:lnTo>
                    <a:lnTo>
                      <a:pt x="1052" y="886"/>
                    </a:lnTo>
                    <a:lnTo>
                      <a:pt x="1052" y="886"/>
                    </a:lnTo>
                    <a:lnTo>
                      <a:pt x="1052" y="891"/>
                    </a:lnTo>
                    <a:lnTo>
                      <a:pt x="1052" y="891"/>
                    </a:lnTo>
                    <a:lnTo>
                      <a:pt x="1048" y="891"/>
                    </a:lnTo>
                    <a:lnTo>
                      <a:pt x="1048" y="891"/>
                    </a:lnTo>
                    <a:lnTo>
                      <a:pt x="1048" y="891"/>
                    </a:lnTo>
                    <a:lnTo>
                      <a:pt x="1048" y="891"/>
                    </a:lnTo>
                    <a:lnTo>
                      <a:pt x="1048" y="895"/>
                    </a:lnTo>
                    <a:lnTo>
                      <a:pt x="1043" y="900"/>
                    </a:lnTo>
                    <a:lnTo>
                      <a:pt x="1043" y="900"/>
                    </a:lnTo>
                    <a:lnTo>
                      <a:pt x="1043" y="900"/>
                    </a:lnTo>
                    <a:lnTo>
                      <a:pt x="1039" y="900"/>
                    </a:lnTo>
                    <a:lnTo>
                      <a:pt x="1039" y="900"/>
                    </a:lnTo>
                    <a:lnTo>
                      <a:pt x="1039" y="900"/>
                    </a:lnTo>
                    <a:lnTo>
                      <a:pt x="1039" y="904"/>
                    </a:lnTo>
                    <a:lnTo>
                      <a:pt x="1039" y="904"/>
                    </a:lnTo>
                    <a:lnTo>
                      <a:pt x="1039" y="904"/>
                    </a:lnTo>
                    <a:lnTo>
                      <a:pt x="1039" y="904"/>
                    </a:lnTo>
                    <a:lnTo>
                      <a:pt x="1039" y="909"/>
                    </a:lnTo>
                    <a:lnTo>
                      <a:pt x="1039" y="909"/>
                    </a:lnTo>
                    <a:lnTo>
                      <a:pt x="1039" y="909"/>
                    </a:lnTo>
                    <a:lnTo>
                      <a:pt x="1039" y="913"/>
                    </a:lnTo>
                    <a:lnTo>
                      <a:pt x="1039" y="913"/>
                    </a:lnTo>
                    <a:lnTo>
                      <a:pt x="1034" y="918"/>
                    </a:lnTo>
                    <a:lnTo>
                      <a:pt x="1034" y="922"/>
                    </a:lnTo>
                    <a:lnTo>
                      <a:pt x="1039" y="927"/>
                    </a:lnTo>
                    <a:lnTo>
                      <a:pt x="1039" y="927"/>
                    </a:lnTo>
                    <a:lnTo>
                      <a:pt x="1039" y="927"/>
                    </a:lnTo>
                    <a:lnTo>
                      <a:pt x="1039" y="932"/>
                    </a:lnTo>
                    <a:lnTo>
                      <a:pt x="1034" y="932"/>
                    </a:lnTo>
                    <a:lnTo>
                      <a:pt x="1034" y="932"/>
                    </a:lnTo>
                    <a:lnTo>
                      <a:pt x="1034" y="932"/>
                    </a:lnTo>
                    <a:lnTo>
                      <a:pt x="1034" y="932"/>
                    </a:lnTo>
                    <a:lnTo>
                      <a:pt x="1034" y="932"/>
                    </a:lnTo>
                    <a:lnTo>
                      <a:pt x="1030" y="932"/>
                    </a:lnTo>
                    <a:lnTo>
                      <a:pt x="1030" y="927"/>
                    </a:lnTo>
                    <a:lnTo>
                      <a:pt x="1025" y="927"/>
                    </a:lnTo>
                    <a:lnTo>
                      <a:pt x="1021" y="927"/>
                    </a:lnTo>
                    <a:lnTo>
                      <a:pt x="1021" y="927"/>
                    </a:lnTo>
                    <a:lnTo>
                      <a:pt x="1021" y="922"/>
                    </a:lnTo>
                    <a:lnTo>
                      <a:pt x="1016" y="922"/>
                    </a:lnTo>
                    <a:lnTo>
                      <a:pt x="1016" y="922"/>
                    </a:lnTo>
                    <a:lnTo>
                      <a:pt x="1016" y="922"/>
                    </a:lnTo>
                    <a:lnTo>
                      <a:pt x="1012" y="922"/>
                    </a:lnTo>
                    <a:lnTo>
                      <a:pt x="1012" y="918"/>
                    </a:lnTo>
                    <a:lnTo>
                      <a:pt x="1012" y="918"/>
                    </a:lnTo>
                    <a:lnTo>
                      <a:pt x="1007" y="918"/>
                    </a:lnTo>
                    <a:lnTo>
                      <a:pt x="1007" y="918"/>
                    </a:lnTo>
                    <a:lnTo>
                      <a:pt x="1007" y="913"/>
                    </a:lnTo>
                    <a:lnTo>
                      <a:pt x="1007" y="913"/>
                    </a:lnTo>
                    <a:lnTo>
                      <a:pt x="1007" y="909"/>
                    </a:lnTo>
                    <a:lnTo>
                      <a:pt x="1007" y="904"/>
                    </a:lnTo>
                    <a:lnTo>
                      <a:pt x="1007" y="904"/>
                    </a:lnTo>
                    <a:lnTo>
                      <a:pt x="1007" y="904"/>
                    </a:lnTo>
                    <a:lnTo>
                      <a:pt x="1007" y="904"/>
                    </a:lnTo>
                    <a:lnTo>
                      <a:pt x="1007" y="904"/>
                    </a:lnTo>
                    <a:lnTo>
                      <a:pt x="1007" y="900"/>
                    </a:lnTo>
                    <a:lnTo>
                      <a:pt x="1007" y="900"/>
                    </a:lnTo>
                    <a:lnTo>
                      <a:pt x="1007" y="900"/>
                    </a:lnTo>
                    <a:lnTo>
                      <a:pt x="1007" y="900"/>
                    </a:lnTo>
                    <a:lnTo>
                      <a:pt x="1012" y="895"/>
                    </a:lnTo>
                    <a:lnTo>
                      <a:pt x="1012" y="895"/>
                    </a:lnTo>
                    <a:lnTo>
                      <a:pt x="1007" y="895"/>
                    </a:lnTo>
                    <a:lnTo>
                      <a:pt x="1007" y="891"/>
                    </a:lnTo>
                    <a:lnTo>
                      <a:pt x="1007" y="891"/>
                    </a:lnTo>
                    <a:lnTo>
                      <a:pt x="1007" y="886"/>
                    </a:lnTo>
                    <a:lnTo>
                      <a:pt x="1007" y="882"/>
                    </a:lnTo>
                    <a:lnTo>
                      <a:pt x="1003" y="882"/>
                    </a:lnTo>
                    <a:lnTo>
                      <a:pt x="1003" y="877"/>
                    </a:lnTo>
                    <a:lnTo>
                      <a:pt x="1003" y="877"/>
                    </a:lnTo>
                    <a:lnTo>
                      <a:pt x="1003" y="877"/>
                    </a:lnTo>
                    <a:lnTo>
                      <a:pt x="1003" y="877"/>
                    </a:lnTo>
                    <a:lnTo>
                      <a:pt x="1003" y="873"/>
                    </a:lnTo>
                    <a:lnTo>
                      <a:pt x="1003" y="868"/>
                    </a:lnTo>
                    <a:lnTo>
                      <a:pt x="1003" y="868"/>
                    </a:lnTo>
                    <a:lnTo>
                      <a:pt x="1003" y="864"/>
                    </a:lnTo>
                    <a:lnTo>
                      <a:pt x="1003" y="864"/>
                    </a:lnTo>
                    <a:lnTo>
                      <a:pt x="1003" y="859"/>
                    </a:lnTo>
                    <a:lnTo>
                      <a:pt x="998" y="859"/>
                    </a:lnTo>
                    <a:lnTo>
                      <a:pt x="998" y="855"/>
                    </a:lnTo>
                    <a:lnTo>
                      <a:pt x="998" y="855"/>
                    </a:lnTo>
                    <a:lnTo>
                      <a:pt x="998" y="855"/>
                    </a:lnTo>
                    <a:lnTo>
                      <a:pt x="998" y="850"/>
                    </a:lnTo>
                    <a:lnTo>
                      <a:pt x="998" y="850"/>
                    </a:lnTo>
                    <a:lnTo>
                      <a:pt x="994" y="850"/>
                    </a:lnTo>
                    <a:lnTo>
                      <a:pt x="994" y="850"/>
                    </a:lnTo>
                    <a:lnTo>
                      <a:pt x="994" y="850"/>
                    </a:lnTo>
                    <a:lnTo>
                      <a:pt x="994" y="850"/>
                    </a:lnTo>
                    <a:lnTo>
                      <a:pt x="994" y="850"/>
                    </a:lnTo>
                    <a:lnTo>
                      <a:pt x="994" y="850"/>
                    </a:lnTo>
                    <a:lnTo>
                      <a:pt x="989" y="850"/>
                    </a:lnTo>
                    <a:lnTo>
                      <a:pt x="985" y="846"/>
                    </a:lnTo>
                    <a:lnTo>
                      <a:pt x="985" y="846"/>
                    </a:lnTo>
                    <a:lnTo>
                      <a:pt x="985" y="846"/>
                    </a:lnTo>
                    <a:lnTo>
                      <a:pt x="980" y="850"/>
                    </a:lnTo>
                    <a:lnTo>
                      <a:pt x="980" y="850"/>
                    </a:lnTo>
                    <a:lnTo>
                      <a:pt x="975" y="850"/>
                    </a:lnTo>
                    <a:lnTo>
                      <a:pt x="975" y="850"/>
                    </a:lnTo>
                    <a:lnTo>
                      <a:pt x="971" y="855"/>
                    </a:lnTo>
                    <a:lnTo>
                      <a:pt x="971" y="859"/>
                    </a:lnTo>
                    <a:lnTo>
                      <a:pt x="971" y="859"/>
                    </a:lnTo>
                    <a:lnTo>
                      <a:pt x="966" y="859"/>
                    </a:lnTo>
                    <a:lnTo>
                      <a:pt x="966" y="859"/>
                    </a:lnTo>
                    <a:lnTo>
                      <a:pt x="966" y="859"/>
                    </a:lnTo>
                    <a:lnTo>
                      <a:pt x="962" y="864"/>
                    </a:lnTo>
                    <a:lnTo>
                      <a:pt x="962" y="864"/>
                    </a:lnTo>
                    <a:lnTo>
                      <a:pt x="962" y="864"/>
                    </a:lnTo>
                    <a:lnTo>
                      <a:pt x="957" y="864"/>
                    </a:lnTo>
                    <a:lnTo>
                      <a:pt x="957" y="859"/>
                    </a:lnTo>
                    <a:lnTo>
                      <a:pt x="953" y="859"/>
                    </a:lnTo>
                    <a:lnTo>
                      <a:pt x="953" y="855"/>
                    </a:lnTo>
                    <a:lnTo>
                      <a:pt x="948" y="855"/>
                    </a:lnTo>
                    <a:lnTo>
                      <a:pt x="948" y="855"/>
                    </a:lnTo>
                    <a:lnTo>
                      <a:pt x="948" y="850"/>
                    </a:lnTo>
                    <a:lnTo>
                      <a:pt x="948" y="850"/>
                    </a:lnTo>
                    <a:lnTo>
                      <a:pt x="948" y="850"/>
                    </a:lnTo>
                    <a:lnTo>
                      <a:pt x="944" y="846"/>
                    </a:lnTo>
                    <a:lnTo>
                      <a:pt x="948" y="841"/>
                    </a:lnTo>
                    <a:lnTo>
                      <a:pt x="948" y="841"/>
                    </a:lnTo>
                    <a:lnTo>
                      <a:pt x="948" y="832"/>
                    </a:lnTo>
                    <a:lnTo>
                      <a:pt x="948" y="832"/>
                    </a:lnTo>
                    <a:lnTo>
                      <a:pt x="948" y="828"/>
                    </a:lnTo>
                    <a:lnTo>
                      <a:pt x="944" y="828"/>
                    </a:lnTo>
                    <a:lnTo>
                      <a:pt x="944" y="828"/>
                    </a:lnTo>
                    <a:lnTo>
                      <a:pt x="944" y="823"/>
                    </a:lnTo>
                    <a:lnTo>
                      <a:pt x="939" y="814"/>
                    </a:lnTo>
                    <a:lnTo>
                      <a:pt x="939" y="814"/>
                    </a:lnTo>
                    <a:lnTo>
                      <a:pt x="935" y="809"/>
                    </a:lnTo>
                    <a:lnTo>
                      <a:pt x="935" y="809"/>
                    </a:lnTo>
                    <a:lnTo>
                      <a:pt x="935" y="805"/>
                    </a:lnTo>
                    <a:lnTo>
                      <a:pt x="935" y="805"/>
                    </a:lnTo>
                    <a:lnTo>
                      <a:pt x="935" y="805"/>
                    </a:lnTo>
                    <a:lnTo>
                      <a:pt x="935" y="805"/>
                    </a:lnTo>
                    <a:lnTo>
                      <a:pt x="930" y="805"/>
                    </a:lnTo>
                    <a:lnTo>
                      <a:pt x="926" y="805"/>
                    </a:lnTo>
                    <a:lnTo>
                      <a:pt x="926" y="805"/>
                    </a:lnTo>
                    <a:lnTo>
                      <a:pt x="921" y="805"/>
                    </a:lnTo>
                    <a:lnTo>
                      <a:pt x="917" y="805"/>
                    </a:lnTo>
                    <a:lnTo>
                      <a:pt x="912" y="805"/>
                    </a:lnTo>
                    <a:lnTo>
                      <a:pt x="908" y="805"/>
                    </a:lnTo>
                    <a:lnTo>
                      <a:pt x="908" y="805"/>
                    </a:lnTo>
                    <a:lnTo>
                      <a:pt x="903" y="805"/>
                    </a:lnTo>
                    <a:lnTo>
                      <a:pt x="903" y="809"/>
                    </a:lnTo>
                    <a:lnTo>
                      <a:pt x="903" y="809"/>
                    </a:lnTo>
                    <a:lnTo>
                      <a:pt x="903" y="814"/>
                    </a:lnTo>
                    <a:lnTo>
                      <a:pt x="899" y="809"/>
                    </a:lnTo>
                    <a:lnTo>
                      <a:pt x="890" y="809"/>
                    </a:lnTo>
                    <a:lnTo>
                      <a:pt x="885" y="809"/>
                    </a:lnTo>
                    <a:lnTo>
                      <a:pt x="881" y="809"/>
                    </a:lnTo>
                    <a:lnTo>
                      <a:pt x="876" y="809"/>
                    </a:lnTo>
                    <a:lnTo>
                      <a:pt x="867" y="809"/>
                    </a:lnTo>
                    <a:lnTo>
                      <a:pt x="863" y="809"/>
                    </a:lnTo>
                    <a:lnTo>
                      <a:pt x="858" y="809"/>
                    </a:lnTo>
                    <a:lnTo>
                      <a:pt x="849" y="805"/>
                    </a:lnTo>
                    <a:lnTo>
                      <a:pt x="844" y="800"/>
                    </a:lnTo>
                    <a:lnTo>
                      <a:pt x="840" y="800"/>
                    </a:lnTo>
                    <a:lnTo>
                      <a:pt x="835" y="796"/>
                    </a:lnTo>
                    <a:lnTo>
                      <a:pt x="826" y="791"/>
                    </a:lnTo>
                    <a:lnTo>
                      <a:pt x="822" y="787"/>
                    </a:lnTo>
                    <a:lnTo>
                      <a:pt x="817" y="787"/>
                    </a:lnTo>
                    <a:lnTo>
                      <a:pt x="808" y="782"/>
                    </a:lnTo>
                    <a:lnTo>
                      <a:pt x="813" y="778"/>
                    </a:lnTo>
                    <a:lnTo>
                      <a:pt x="813" y="778"/>
                    </a:lnTo>
                    <a:lnTo>
                      <a:pt x="813" y="778"/>
                    </a:lnTo>
                    <a:lnTo>
                      <a:pt x="808" y="778"/>
                    </a:lnTo>
                    <a:lnTo>
                      <a:pt x="804" y="778"/>
                    </a:lnTo>
                    <a:lnTo>
                      <a:pt x="799" y="778"/>
                    </a:lnTo>
                    <a:lnTo>
                      <a:pt x="795" y="778"/>
                    </a:lnTo>
                    <a:lnTo>
                      <a:pt x="790" y="778"/>
                    </a:lnTo>
                    <a:lnTo>
                      <a:pt x="781" y="778"/>
                    </a:lnTo>
                    <a:lnTo>
                      <a:pt x="777" y="778"/>
                    </a:lnTo>
                    <a:lnTo>
                      <a:pt x="772" y="778"/>
                    </a:lnTo>
                    <a:lnTo>
                      <a:pt x="772" y="778"/>
                    </a:lnTo>
                    <a:lnTo>
                      <a:pt x="777" y="778"/>
                    </a:lnTo>
                    <a:lnTo>
                      <a:pt x="777" y="773"/>
                    </a:lnTo>
                    <a:lnTo>
                      <a:pt x="772" y="773"/>
                    </a:lnTo>
                    <a:lnTo>
                      <a:pt x="777" y="773"/>
                    </a:lnTo>
                    <a:lnTo>
                      <a:pt x="777" y="769"/>
                    </a:lnTo>
                    <a:lnTo>
                      <a:pt x="777" y="769"/>
                    </a:lnTo>
                    <a:lnTo>
                      <a:pt x="777" y="764"/>
                    </a:lnTo>
                    <a:lnTo>
                      <a:pt x="777" y="764"/>
                    </a:lnTo>
                    <a:lnTo>
                      <a:pt x="777" y="755"/>
                    </a:lnTo>
                    <a:lnTo>
                      <a:pt x="772" y="755"/>
                    </a:lnTo>
                    <a:lnTo>
                      <a:pt x="772" y="751"/>
                    </a:lnTo>
                    <a:lnTo>
                      <a:pt x="772" y="751"/>
                    </a:lnTo>
                    <a:lnTo>
                      <a:pt x="772" y="751"/>
                    </a:lnTo>
                    <a:lnTo>
                      <a:pt x="768" y="751"/>
                    </a:lnTo>
                    <a:lnTo>
                      <a:pt x="768" y="751"/>
                    </a:lnTo>
                    <a:lnTo>
                      <a:pt x="768" y="751"/>
                    </a:lnTo>
                    <a:lnTo>
                      <a:pt x="768" y="746"/>
                    </a:lnTo>
                    <a:lnTo>
                      <a:pt x="768" y="746"/>
                    </a:lnTo>
                    <a:lnTo>
                      <a:pt x="763" y="746"/>
                    </a:lnTo>
                    <a:lnTo>
                      <a:pt x="759" y="742"/>
                    </a:lnTo>
                    <a:lnTo>
                      <a:pt x="759" y="742"/>
                    </a:lnTo>
                    <a:lnTo>
                      <a:pt x="759" y="742"/>
                    </a:lnTo>
                    <a:lnTo>
                      <a:pt x="759" y="737"/>
                    </a:lnTo>
                    <a:lnTo>
                      <a:pt x="759" y="737"/>
                    </a:lnTo>
                    <a:lnTo>
                      <a:pt x="754" y="737"/>
                    </a:lnTo>
                    <a:lnTo>
                      <a:pt x="754" y="737"/>
                    </a:lnTo>
                    <a:lnTo>
                      <a:pt x="750" y="737"/>
                    </a:lnTo>
                    <a:lnTo>
                      <a:pt x="750" y="737"/>
                    </a:lnTo>
                    <a:lnTo>
                      <a:pt x="745" y="737"/>
                    </a:lnTo>
                    <a:lnTo>
                      <a:pt x="745" y="733"/>
                    </a:lnTo>
                    <a:lnTo>
                      <a:pt x="745" y="733"/>
                    </a:lnTo>
                    <a:lnTo>
                      <a:pt x="745" y="733"/>
                    </a:lnTo>
                    <a:lnTo>
                      <a:pt x="745" y="733"/>
                    </a:lnTo>
                    <a:lnTo>
                      <a:pt x="745" y="728"/>
                    </a:lnTo>
                    <a:lnTo>
                      <a:pt x="745" y="728"/>
                    </a:lnTo>
                    <a:lnTo>
                      <a:pt x="745" y="724"/>
                    </a:lnTo>
                    <a:lnTo>
                      <a:pt x="750" y="724"/>
                    </a:lnTo>
                    <a:lnTo>
                      <a:pt x="750" y="724"/>
                    </a:lnTo>
                    <a:lnTo>
                      <a:pt x="750" y="719"/>
                    </a:lnTo>
                    <a:lnTo>
                      <a:pt x="745" y="719"/>
                    </a:lnTo>
                    <a:lnTo>
                      <a:pt x="750" y="719"/>
                    </a:lnTo>
                    <a:lnTo>
                      <a:pt x="750" y="714"/>
                    </a:lnTo>
                    <a:lnTo>
                      <a:pt x="750" y="714"/>
                    </a:lnTo>
                    <a:lnTo>
                      <a:pt x="750" y="714"/>
                    </a:lnTo>
                    <a:lnTo>
                      <a:pt x="750" y="710"/>
                    </a:lnTo>
                    <a:lnTo>
                      <a:pt x="745" y="710"/>
                    </a:lnTo>
                    <a:lnTo>
                      <a:pt x="745" y="705"/>
                    </a:lnTo>
                    <a:lnTo>
                      <a:pt x="745" y="705"/>
                    </a:lnTo>
                    <a:lnTo>
                      <a:pt x="745" y="705"/>
                    </a:lnTo>
                    <a:lnTo>
                      <a:pt x="745" y="701"/>
                    </a:lnTo>
                    <a:lnTo>
                      <a:pt x="745" y="696"/>
                    </a:lnTo>
                    <a:lnTo>
                      <a:pt x="745" y="692"/>
                    </a:lnTo>
                    <a:lnTo>
                      <a:pt x="750" y="692"/>
                    </a:lnTo>
                    <a:lnTo>
                      <a:pt x="750" y="687"/>
                    </a:lnTo>
                    <a:lnTo>
                      <a:pt x="754" y="687"/>
                    </a:lnTo>
                    <a:lnTo>
                      <a:pt x="754" y="687"/>
                    </a:lnTo>
                    <a:lnTo>
                      <a:pt x="754" y="683"/>
                    </a:lnTo>
                    <a:lnTo>
                      <a:pt x="754" y="683"/>
                    </a:lnTo>
                    <a:lnTo>
                      <a:pt x="750" y="683"/>
                    </a:lnTo>
                    <a:lnTo>
                      <a:pt x="750" y="678"/>
                    </a:lnTo>
                    <a:lnTo>
                      <a:pt x="750" y="674"/>
                    </a:lnTo>
                    <a:lnTo>
                      <a:pt x="754" y="669"/>
                    </a:lnTo>
                    <a:lnTo>
                      <a:pt x="754" y="669"/>
                    </a:lnTo>
                    <a:lnTo>
                      <a:pt x="754" y="665"/>
                    </a:lnTo>
                    <a:lnTo>
                      <a:pt x="754" y="665"/>
                    </a:lnTo>
                    <a:lnTo>
                      <a:pt x="759" y="665"/>
                    </a:lnTo>
                    <a:lnTo>
                      <a:pt x="759" y="665"/>
                    </a:lnTo>
                    <a:lnTo>
                      <a:pt x="754" y="669"/>
                    </a:lnTo>
                    <a:lnTo>
                      <a:pt x="754" y="669"/>
                    </a:lnTo>
                    <a:lnTo>
                      <a:pt x="759" y="669"/>
                    </a:lnTo>
                    <a:lnTo>
                      <a:pt x="759" y="669"/>
                    </a:lnTo>
                    <a:lnTo>
                      <a:pt x="759" y="674"/>
                    </a:lnTo>
                    <a:lnTo>
                      <a:pt x="759" y="674"/>
                    </a:lnTo>
                    <a:lnTo>
                      <a:pt x="759" y="669"/>
                    </a:lnTo>
                    <a:lnTo>
                      <a:pt x="759" y="669"/>
                    </a:lnTo>
                    <a:lnTo>
                      <a:pt x="759" y="669"/>
                    </a:lnTo>
                    <a:lnTo>
                      <a:pt x="759" y="665"/>
                    </a:lnTo>
                    <a:lnTo>
                      <a:pt x="759" y="665"/>
                    </a:lnTo>
                    <a:lnTo>
                      <a:pt x="759" y="665"/>
                    </a:lnTo>
                    <a:lnTo>
                      <a:pt x="759" y="665"/>
                    </a:lnTo>
                    <a:lnTo>
                      <a:pt x="759" y="660"/>
                    </a:lnTo>
                    <a:lnTo>
                      <a:pt x="763" y="660"/>
                    </a:lnTo>
                    <a:lnTo>
                      <a:pt x="763" y="660"/>
                    </a:lnTo>
                    <a:lnTo>
                      <a:pt x="763" y="660"/>
                    </a:lnTo>
                    <a:lnTo>
                      <a:pt x="772" y="660"/>
                    </a:lnTo>
                    <a:lnTo>
                      <a:pt x="772" y="660"/>
                    </a:lnTo>
                    <a:lnTo>
                      <a:pt x="772" y="660"/>
                    </a:lnTo>
                    <a:lnTo>
                      <a:pt x="772" y="660"/>
                    </a:lnTo>
                    <a:lnTo>
                      <a:pt x="772" y="660"/>
                    </a:lnTo>
                    <a:lnTo>
                      <a:pt x="772" y="660"/>
                    </a:lnTo>
                    <a:lnTo>
                      <a:pt x="772" y="660"/>
                    </a:lnTo>
                    <a:lnTo>
                      <a:pt x="768" y="660"/>
                    </a:lnTo>
                    <a:lnTo>
                      <a:pt x="768" y="660"/>
                    </a:lnTo>
                    <a:lnTo>
                      <a:pt x="768" y="660"/>
                    </a:lnTo>
                    <a:lnTo>
                      <a:pt x="768" y="660"/>
                    </a:lnTo>
                    <a:lnTo>
                      <a:pt x="763" y="660"/>
                    </a:lnTo>
                    <a:lnTo>
                      <a:pt x="763" y="660"/>
                    </a:lnTo>
                    <a:lnTo>
                      <a:pt x="763" y="660"/>
                    </a:lnTo>
                    <a:lnTo>
                      <a:pt x="763" y="660"/>
                    </a:lnTo>
                    <a:lnTo>
                      <a:pt x="759" y="660"/>
                    </a:lnTo>
                    <a:lnTo>
                      <a:pt x="759" y="660"/>
                    </a:lnTo>
                    <a:lnTo>
                      <a:pt x="759" y="665"/>
                    </a:lnTo>
                    <a:lnTo>
                      <a:pt x="754" y="665"/>
                    </a:lnTo>
                    <a:lnTo>
                      <a:pt x="754" y="665"/>
                    </a:lnTo>
                    <a:lnTo>
                      <a:pt x="754" y="665"/>
                    </a:lnTo>
                    <a:lnTo>
                      <a:pt x="754" y="660"/>
                    </a:lnTo>
                    <a:lnTo>
                      <a:pt x="754" y="660"/>
                    </a:lnTo>
                    <a:lnTo>
                      <a:pt x="754" y="660"/>
                    </a:lnTo>
                    <a:lnTo>
                      <a:pt x="750" y="660"/>
                    </a:lnTo>
                    <a:lnTo>
                      <a:pt x="750" y="660"/>
                    </a:lnTo>
                    <a:lnTo>
                      <a:pt x="754" y="660"/>
                    </a:lnTo>
                    <a:lnTo>
                      <a:pt x="754" y="656"/>
                    </a:lnTo>
                    <a:lnTo>
                      <a:pt x="754" y="660"/>
                    </a:lnTo>
                    <a:lnTo>
                      <a:pt x="754" y="656"/>
                    </a:lnTo>
                    <a:lnTo>
                      <a:pt x="754" y="656"/>
                    </a:lnTo>
                    <a:lnTo>
                      <a:pt x="754" y="656"/>
                    </a:lnTo>
                    <a:lnTo>
                      <a:pt x="754" y="651"/>
                    </a:lnTo>
                    <a:lnTo>
                      <a:pt x="754" y="651"/>
                    </a:lnTo>
                    <a:lnTo>
                      <a:pt x="754" y="647"/>
                    </a:lnTo>
                    <a:lnTo>
                      <a:pt x="754" y="642"/>
                    </a:lnTo>
                    <a:lnTo>
                      <a:pt x="754" y="638"/>
                    </a:lnTo>
                    <a:lnTo>
                      <a:pt x="759" y="633"/>
                    </a:lnTo>
                    <a:lnTo>
                      <a:pt x="759" y="629"/>
                    </a:lnTo>
                    <a:lnTo>
                      <a:pt x="763" y="629"/>
                    </a:lnTo>
                    <a:lnTo>
                      <a:pt x="763" y="624"/>
                    </a:lnTo>
                    <a:lnTo>
                      <a:pt x="763" y="624"/>
                    </a:lnTo>
                    <a:lnTo>
                      <a:pt x="763" y="615"/>
                    </a:lnTo>
                    <a:lnTo>
                      <a:pt x="763" y="615"/>
                    </a:lnTo>
                    <a:lnTo>
                      <a:pt x="763" y="611"/>
                    </a:lnTo>
                    <a:lnTo>
                      <a:pt x="768" y="611"/>
                    </a:lnTo>
                    <a:lnTo>
                      <a:pt x="768" y="606"/>
                    </a:lnTo>
                    <a:lnTo>
                      <a:pt x="768" y="606"/>
                    </a:lnTo>
                    <a:lnTo>
                      <a:pt x="772" y="606"/>
                    </a:lnTo>
                    <a:lnTo>
                      <a:pt x="772" y="606"/>
                    </a:lnTo>
                    <a:lnTo>
                      <a:pt x="772" y="606"/>
                    </a:lnTo>
                    <a:lnTo>
                      <a:pt x="772" y="606"/>
                    </a:lnTo>
                    <a:lnTo>
                      <a:pt x="772" y="606"/>
                    </a:lnTo>
                    <a:lnTo>
                      <a:pt x="772" y="601"/>
                    </a:lnTo>
                    <a:lnTo>
                      <a:pt x="772" y="601"/>
                    </a:lnTo>
                    <a:lnTo>
                      <a:pt x="772" y="601"/>
                    </a:lnTo>
                    <a:lnTo>
                      <a:pt x="772" y="601"/>
                    </a:lnTo>
                    <a:lnTo>
                      <a:pt x="777" y="601"/>
                    </a:lnTo>
                    <a:lnTo>
                      <a:pt x="777" y="597"/>
                    </a:lnTo>
                    <a:lnTo>
                      <a:pt x="781" y="592"/>
                    </a:lnTo>
                    <a:lnTo>
                      <a:pt x="786" y="588"/>
                    </a:lnTo>
                    <a:lnTo>
                      <a:pt x="786" y="588"/>
                    </a:lnTo>
                    <a:lnTo>
                      <a:pt x="786" y="583"/>
                    </a:lnTo>
                    <a:lnTo>
                      <a:pt x="786" y="583"/>
                    </a:lnTo>
                    <a:lnTo>
                      <a:pt x="790" y="579"/>
                    </a:lnTo>
                    <a:lnTo>
                      <a:pt x="790" y="579"/>
                    </a:lnTo>
                    <a:lnTo>
                      <a:pt x="790" y="574"/>
                    </a:lnTo>
                    <a:lnTo>
                      <a:pt x="790" y="574"/>
                    </a:lnTo>
                    <a:lnTo>
                      <a:pt x="795" y="570"/>
                    </a:lnTo>
                    <a:lnTo>
                      <a:pt x="795" y="565"/>
                    </a:lnTo>
                    <a:lnTo>
                      <a:pt x="795" y="565"/>
                    </a:lnTo>
                    <a:lnTo>
                      <a:pt x="799" y="561"/>
                    </a:lnTo>
                    <a:lnTo>
                      <a:pt x="799" y="561"/>
                    </a:lnTo>
                    <a:lnTo>
                      <a:pt x="804" y="556"/>
                    </a:lnTo>
                    <a:lnTo>
                      <a:pt x="808" y="552"/>
                    </a:lnTo>
                    <a:lnTo>
                      <a:pt x="808" y="552"/>
                    </a:lnTo>
                    <a:lnTo>
                      <a:pt x="808" y="552"/>
                    </a:lnTo>
                    <a:lnTo>
                      <a:pt x="813" y="552"/>
                    </a:lnTo>
                    <a:lnTo>
                      <a:pt x="813" y="552"/>
                    </a:lnTo>
                    <a:lnTo>
                      <a:pt x="808" y="552"/>
                    </a:lnTo>
                    <a:lnTo>
                      <a:pt x="813" y="547"/>
                    </a:lnTo>
                    <a:lnTo>
                      <a:pt x="817" y="547"/>
                    </a:lnTo>
                    <a:lnTo>
                      <a:pt x="817" y="547"/>
                    </a:lnTo>
                    <a:lnTo>
                      <a:pt x="822" y="538"/>
                    </a:lnTo>
                    <a:lnTo>
                      <a:pt x="826" y="534"/>
                    </a:lnTo>
                    <a:lnTo>
                      <a:pt x="831" y="529"/>
                    </a:lnTo>
                    <a:lnTo>
                      <a:pt x="831" y="529"/>
                    </a:lnTo>
                    <a:lnTo>
                      <a:pt x="835" y="529"/>
                    </a:lnTo>
                    <a:lnTo>
                      <a:pt x="835" y="525"/>
                    </a:lnTo>
                    <a:lnTo>
                      <a:pt x="849" y="511"/>
                    </a:lnTo>
                    <a:lnTo>
                      <a:pt x="849" y="511"/>
                    </a:lnTo>
                    <a:lnTo>
                      <a:pt x="849" y="511"/>
                    </a:lnTo>
                    <a:lnTo>
                      <a:pt x="853" y="502"/>
                    </a:lnTo>
                    <a:lnTo>
                      <a:pt x="858" y="497"/>
                    </a:lnTo>
                    <a:lnTo>
                      <a:pt x="858" y="497"/>
                    </a:lnTo>
                    <a:lnTo>
                      <a:pt x="858" y="497"/>
                    </a:lnTo>
                    <a:lnTo>
                      <a:pt x="858" y="497"/>
                    </a:lnTo>
                    <a:lnTo>
                      <a:pt x="858" y="497"/>
                    </a:lnTo>
                    <a:lnTo>
                      <a:pt x="863" y="497"/>
                    </a:lnTo>
                    <a:lnTo>
                      <a:pt x="867" y="497"/>
                    </a:lnTo>
                    <a:lnTo>
                      <a:pt x="867" y="497"/>
                    </a:lnTo>
                    <a:lnTo>
                      <a:pt x="867" y="497"/>
                    </a:lnTo>
                    <a:lnTo>
                      <a:pt x="867" y="497"/>
                    </a:lnTo>
                    <a:lnTo>
                      <a:pt x="867" y="497"/>
                    </a:lnTo>
                    <a:lnTo>
                      <a:pt x="867" y="497"/>
                    </a:lnTo>
                    <a:lnTo>
                      <a:pt x="867" y="497"/>
                    </a:lnTo>
                    <a:lnTo>
                      <a:pt x="867" y="497"/>
                    </a:lnTo>
                    <a:lnTo>
                      <a:pt x="867" y="497"/>
                    </a:lnTo>
                    <a:lnTo>
                      <a:pt x="867" y="497"/>
                    </a:lnTo>
                    <a:lnTo>
                      <a:pt x="867" y="497"/>
                    </a:lnTo>
                    <a:lnTo>
                      <a:pt x="863" y="497"/>
                    </a:lnTo>
                    <a:lnTo>
                      <a:pt x="863" y="493"/>
                    </a:lnTo>
                    <a:lnTo>
                      <a:pt x="858" y="493"/>
                    </a:lnTo>
                    <a:lnTo>
                      <a:pt x="863" y="493"/>
                    </a:lnTo>
                    <a:lnTo>
                      <a:pt x="863" y="493"/>
                    </a:lnTo>
                    <a:lnTo>
                      <a:pt x="867" y="488"/>
                    </a:lnTo>
                    <a:lnTo>
                      <a:pt x="863" y="488"/>
                    </a:lnTo>
                    <a:lnTo>
                      <a:pt x="863" y="493"/>
                    </a:lnTo>
                    <a:lnTo>
                      <a:pt x="867" y="488"/>
                    </a:lnTo>
                    <a:lnTo>
                      <a:pt x="867" y="488"/>
                    </a:lnTo>
                    <a:lnTo>
                      <a:pt x="867" y="488"/>
                    </a:lnTo>
                    <a:lnTo>
                      <a:pt x="867" y="484"/>
                    </a:lnTo>
                    <a:lnTo>
                      <a:pt x="867" y="484"/>
                    </a:lnTo>
                    <a:lnTo>
                      <a:pt x="876" y="484"/>
                    </a:lnTo>
                    <a:lnTo>
                      <a:pt x="872" y="479"/>
                    </a:lnTo>
                    <a:lnTo>
                      <a:pt x="872" y="479"/>
                    </a:lnTo>
                    <a:lnTo>
                      <a:pt x="872" y="479"/>
                    </a:lnTo>
                    <a:lnTo>
                      <a:pt x="872" y="479"/>
                    </a:lnTo>
                    <a:lnTo>
                      <a:pt x="872" y="484"/>
                    </a:lnTo>
                    <a:lnTo>
                      <a:pt x="872" y="479"/>
                    </a:lnTo>
                    <a:lnTo>
                      <a:pt x="872" y="479"/>
                    </a:lnTo>
                    <a:lnTo>
                      <a:pt x="872" y="475"/>
                    </a:lnTo>
                    <a:lnTo>
                      <a:pt x="876" y="475"/>
                    </a:lnTo>
                    <a:lnTo>
                      <a:pt x="881" y="466"/>
                    </a:lnTo>
                    <a:lnTo>
                      <a:pt x="881" y="466"/>
                    </a:lnTo>
                    <a:lnTo>
                      <a:pt x="881" y="461"/>
                    </a:lnTo>
                    <a:lnTo>
                      <a:pt x="881" y="461"/>
                    </a:lnTo>
                    <a:lnTo>
                      <a:pt x="881" y="457"/>
                    </a:lnTo>
                    <a:lnTo>
                      <a:pt x="885" y="457"/>
                    </a:lnTo>
                    <a:lnTo>
                      <a:pt x="885" y="452"/>
                    </a:lnTo>
                    <a:lnTo>
                      <a:pt x="890" y="452"/>
                    </a:lnTo>
                    <a:lnTo>
                      <a:pt x="890" y="457"/>
                    </a:lnTo>
                    <a:lnTo>
                      <a:pt x="890" y="457"/>
                    </a:lnTo>
                    <a:lnTo>
                      <a:pt x="890" y="457"/>
                    </a:lnTo>
                    <a:lnTo>
                      <a:pt x="894" y="457"/>
                    </a:lnTo>
                    <a:lnTo>
                      <a:pt x="899" y="461"/>
                    </a:lnTo>
                    <a:lnTo>
                      <a:pt x="903" y="461"/>
                    </a:lnTo>
                    <a:lnTo>
                      <a:pt x="903" y="461"/>
                    </a:lnTo>
                    <a:lnTo>
                      <a:pt x="903" y="461"/>
                    </a:lnTo>
                    <a:lnTo>
                      <a:pt x="903" y="461"/>
                    </a:lnTo>
                    <a:lnTo>
                      <a:pt x="903" y="461"/>
                    </a:lnTo>
                    <a:lnTo>
                      <a:pt x="903" y="461"/>
                    </a:lnTo>
                    <a:lnTo>
                      <a:pt x="908" y="461"/>
                    </a:lnTo>
                    <a:lnTo>
                      <a:pt x="908" y="461"/>
                    </a:lnTo>
                    <a:lnTo>
                      <a:pt x="908" y="461"/>
                    </a:lnTo>
                    <a:lnTo>
                      <a:pt x="908" y="461"/>
                    </a:lnTo>
                    <a:lnTo>
                      <a:pt x="908" y="461"/>
                    </a:lnTo>
                    <a:lnTo>
                      <a:pt x="908" y="466"/>
                    </a:lnTo>
                    <a:lnTo>
                      <a:pt x="903" y="466"/>
                    </a:lnTo>
                    <a:lnTo>
                      <a:pt x="903" y="470"/>
                    </a:lnTo>
                    <a:lnTo>
                      <a:pt x="903" y="470"/>
                    </a:lnTo>
                    <a:lnTo>
                      <a:pt x="903" y="466"/>
                    </a:lnTo>
                    <a:lnTo>
                      <a:pt x="903" y="466"/>
                    </a:lnTo>
                    <a:lnTo>
                      <a:pt x="894" y="470"/>
                    </a:lnTo>
                    <a:lnTo>
                      <a:pt x="890" y="475"/>
                    </a:lnTo>
                    <a:lnTo>
                      <a:pt x="890" y="475"/>
                    </a:lnTo>
                    <a:lnTo>
                      <a:pt x="890" y="475"/>
                    </a:lnTo>
                    <a:lnTo>
                      <a:pt x="890" y="475"/>
                    </a:lnTo>
                    <a:lnTo>
                      <a:pt x="890" y="475"/>
                    </a:lnTo>
                    <a:lnTo>
                      <a:pt x="894" y="475"/>
                    </a:lnTo>
                    <a:lnTo>
                      <a:pt x="894" y="475"/>
                    </a:lnTo>
                    <a:lnTo>
                      <a:pt x="894" y="475"/>
                    </a:lnTo>
                    <a:lnTo>
                      <a:pt x="890" y="475"/>
                    </a:lnTo>
                    <a:lnTo>
                      <a:pt x="894" y="475"/>
                    </a:lnTo>
                    <a:lnTo>
                      <a:pt x="894" y="475"/>
                    </a:lnTo>
                    <a:lnTo>
                      <a:pt x="894" y="470"/>
                    </a:lnTo>
                    <a:lnTo>
                      <a:pt x="899" y="470"/>
                    </a:lnTo>
                    <a:lnTo>
                      <a:pt x="899" y="470"/>
                    </a:lnTo>
                    <a:lnTo>
                      <a:pt x="903" y="470"/>
                    </a:lnTo>
                    <a:lnTo>
                      <a:pt x="903" y="470"/>
                    </a:lnTo>
                    <a:lnTo>
                      <a:pt x="903" y="466"/>
                    </a:lnTo>
                    <a:lnTo>
                      <a:pt x="908" y="466"/>
                    </a:lnTo>
                    <a:lnTo>
                      <a:pt x="908" y="466"/>
                    </a:lnTo>
                    <a:lnTo>
                      <a:pt x="908" y="466"/>
                    </a:lnTo>
                    <a:lnTo>
                      <a:pt x="908" y="466"/>
                    </a:lnTo>
                    <a:lnTo>
                      <a:pt x="908" y="466"/>
                    </a:lnTo>
                    <a:lnTo>
                      <a:pt x="903" y="470"/>
                    </a:lnTo>
                    <a:lnTo>
                      <a:pt x="903" y="470"/>
                    </a:lnTo>
                    <a:lnTo>
                      <a:pt x="903" y="470"/>
                    </a:lnTo>
                    <a:lnTo>
                      <a:pt x="903" y="470"/>
                    </a:lnTo>
                    <a:lnTo>
                      <a:pt x="903" y="470"/>
                    </a:lnTo>
                    <a:lnTo>
                      <a:pt x="899" y="470"/>
                    </a:lnTo>
                    <a:lnTo>
                      <a:pt x="899" y="470"/>
                    </a:lnTo>
                    <a:lnTo>
                      <a:pt x="899" y="475"/>
                    </a:lnTo>
                    <a:lnTo>
                      <a:pt x="899" y="475"/>
                    </a:lnTo>
                    <a:lnTo>
                      <a:pt x="899" y="475"/>
                    </a:lnTo>
                    <a:lnTo>
                      <a:pt x="899" y="479"/>
                    </a:lnTo>
                    <a:lnTo>
                      <a:pt x="894" y="479"/>
                    </a:lnTo>
                    <a:lnTo>
                      <a:pt x="894" y="479"/>
                    </a:lnTo>
                    <a:lnTo>
                      <a:pt x="894" y="475"/>
                    </a:lnTo>
                    <a:lnTo>
                      <a:pt x="894" y="479"/>
                    </a:lnTo>
                    <a:lnTo>
                      <a:pt x="894" y="479"/>
                    </a:lnTo>
                    <a:lnTo>
                      <a:pt x="894" y="479"/>
                    </a:lnTo>
                    <a:lnTo>
                      <a:pt x="894" y="475"/>
                    </a:lnTo>
                    <a:lnTo>
                      <a:pt x="894" y="475"/>
                    </a:lnTo>
                    <a:lnTo>
                      <a:pt x="894" y="479"/>
                    </a:lnTo>
                    <a:lnTo>
                      <a:pt x="890" y="479"/>
                    </a:lnTo>
                    <a:lnTo>
                      <a:pt x="890" y="479"/>
                    </a:lnTo>
                    <a:lnTo>
                      <a:pt x="890" y="479"/>
                    </a:lnTo>
                    <a:lnTo>
                      <a:pt x="890" y="479"/>
                    </a:lnTo>
                    <a:lnTo>
                      <a:pt x="890" y="479"/>
                    </a:lnTo>
                    <a:lnTo>
                      <a:pt x="890" y="479"/>
                    </a:lnTo>
                    <a:lnTo>
                      <a:pt x="890" y="479"/>
                    </a:lnTo>
                    <a:lnTo>
                      <a:pt x="894" y="479"/>
                    </a:lnTo>
                    <a:lnTo>
                      <a:pt x="894" y="479"/>
                    </a:lnTo>
                    <a:lnTo>
                      <a:pt x="899" y="479"/>
                    </a:lnTo>
                    <a:lnTo>
                      <a:pt x="899" y="479"/>
                    </a:lnTo>
                    <a:lnTo>
                      <a:pt x="899" y="479"/>
                    </a:lnTo>
                    <a:lnTo>
                      <a:pt x="899" y="479"/>
                    </a:lnTo>
                    <a:lnTo>
                      <a:pt x="899" y="475"/>
                    </a:lnTo>
                    <a:lnTo>
                      <a:pt x="903" y="475"/>
                    </a:lnTo>
                    <a:lnTo>
                      <a:pt x="903" y="475"/>
                    </a:lnTo>
                    <a:lnTo>
                      <a:pt x="903" y="470"/>
                    </a:lnTo>
                    <a:lnTo>
                      <a:pt x="903" y="470"/>
                    </a:lnTo>
                    <a:lnTo>
                      <a:pt x="903" y="470"/>
                    </a:lnTo>
                    <a:lnTo>
                      <a:pt x="903" y="470"/>
                    </a:lnTo>
                    <a:lnTo>
                      <a:pt x="908" y="470"/>
                    </a:lnTo>
                    <a:lnTo>
                      <a:pt x="908" y="470"/>
                    </a:lnTo>
                    <a:lnTo>
                      <a:pt x="908" y="470"/>
                    </a:lnTo>
                    <a:lnTo>
                      <a:pt x="908" y="466"/>
                    </a:lnTo>
                    <a:lnTo>
                      <a:pt x="912" y="466"/>
                    </a:lnTo>
                    <a:lnTo>
                      <a:pt x="912" y="466"/>
                    </a:lnTo>
                    <a:lnTo>
                      <a:pt x="912" y="466"/>
                    </a:lnTo>
                    <a:lnTo>
                      <a:pt x="912" y="466"/>
                    </a:lnTo>
                    <a:lnTo>
                      <a:pt x="912" y="461"/>
                    </a:lnTo>
                    <a:lnTo>
                      <a:pt x="912" y="461"/>
                    </a:lnTo>
                    <a:lnTo>
                      <a:pt x="912" y="461"/>
                    </a:lnTo>
                    <a:lnTo>
                      <a:pt x="912" y="461"/>
                    </a:lnTo>
                    <a:lnTo>
                      <a:pt x="912" y="461"/>
                    </a:lnTo>
                    <a:lnTo>
                      <a:pt x="912" y="461"/>
                    </a:lnTo>
                    <a:lnTo>
                      <a:pt x="912" y="461"/>
                    </a:lnTo>
                    <a:lnTo>
                      <a:pt x="912" y="461"/>
                    </a:lnTo>
                    <a:lnTo>
                      <a:pt x="912" y="461"/>
                    </a:lnTo>
                    <a:lnTo>
                      <a:pt x="912" y="461"/>
                    </a:lnTo>
                    <a:lnTo>
                      <a:pt x="912" y="461"/>
                    </a:lnTo>
                    <a:lnTo>
                      <a:pt x="912" y="461"/>
                    </a:lnTo>
                    <a:lnTo>
                      <a:pt x="917" y="457"/>
                    </a:lnTo>
                    <a:lnTo>
                      <a:pt x="917" y="457"/>
                    </a:lnTo>
                    <a:lnTo>
                      <a:pt x="917" y="457"/>
                    </a:lnTo>
                    <a:lnTo>
                      <a:pt x="917" y="457"/>
                    </a:lnTo>
                    <a:lnTo>
                      <a:pt x="917" y="457"/>
                    </a:lnTo>
                    <a:lnTo>
                      <a:pt x="917" y="457"/>
                    </a:lnTo>
                    <a:lnTo>
                      <a:pt x="917" y="457"/>
                    </a:lnTo>
                    <a:lnTo>
                      <a:pt x="917" y="457"/>
                    </a:lnTo>
                    <a:lnTo>
                      <a:pt x="917" y="452"/>
                    </a:lnTo>
                    <a:lnTo>
                      <a:pt x="917" y="452"/>
                    </a:lnTo>
                    <a:lnTo>
                      <a:pt x="917" y="457"/>
                    </a:lnTo>
                    <a:lnTo>
                      <a:pt x="917" y="452"/>
                    </a:lnTo>
                    <a:lnTo>
                      <a:pt x="917" y="452"/>
                    </a:lnTo>
                    <a:lnTo>
                      <a:pt x="917" y="452"/>
                    </a:lnTo>
                    <a:lnTo>
                      <a:pt x="921" y="452"/>
                    </a:lnTo>
                    <a:lnTo>
                      <a:pt x="921" y="448"/>
                    </a:lnTo>
                    <a:lnTo>
                      <a:pt x="921" y="448"/>
                    </a:lnTo>
                    <a:lnTo>
                      <a:pt x="921" y="448"/>
                    </a:lnTo>
                    <a:lnTo>
                      <a:pt x="921" y="448"/>
                    </a:lnTo>
                    <a:lnTo>
                      <a:pt x="921" y="448"/>
                    </a:lnTo>
                    <a:lnTo>
                      <a:pt x="921" y="448"/>
                    </a:lnTo>
                    <a:lnTo>
                      <a:pt x="921" y="448"/>
                    </a:lnTo>
                    <a:lnTo>
                      <a:pt x="921" y="443"/>
                    </a:lnTo>
                    <a:lnTo>
                      <a:pt x="926" y="443"/>
                    </a:lnTo>
                    <a:lnTo>
                      <a:pt x="930" y="443"/>
                    </a:lnTo>
                    <a:lnTo>
                      <a:pt x="935" y="448"/>
                    </a:lnTo>
                    <a:lnTo>
                      <a:pt x="939" y="448"/>
                    </a:lnTo>
                    <a:lnTo>
                      <a:pt x="948" y="448"/>
                    </a:lnTo>
                    <a:lnTo>
                      <a:pt x="953" y="448"/>
                    </a:lnTo>
                    <a:lnTo>
                      <a:pt x="957" y="448"/>
                    </a:lnTo>
                    <a:lnTo>
                      <a:pt x="962" y="448"/>
                    </a:lnTo>
                    <a:lnTo>
                      <a:pt x="971" y="448"/>
                    </a:lnTo>
                    <a:lnTo>
                      <a:pt x="975" y="452"/>
                    </a:lnTo>
                    <a:lnTo>
                      <a:pt x="980" y="452"/>
                    </a:lnTo>
                    <a:lnTo>
                      <a:pt x="985" y="452"/>
                    </a:lnTo>
                    <a:lnTo>
                      <a:pt x="994" y="452"/>
                    </a:lnTo>
                    <a:lnTo>
                      <a:pt x="998" y="452"/>
                    </a:lnTo>
                    <a:lnTo>
                      <a:pt x="1003" y="452"/>
                    </a:lnTo>
                    <a:lnTo>
                      <a:pt x="1012" y="452"/>
                    </a:lnTo>
                    <a:lnTo>
                      <a:pt x="1016" y="452"/>
                    </a:lnTo>
                    <a:lnTo>
                      <a:pt x="1021" y="457"/>
                    </a:lnTo>
                    <a:lnTo>
                      <a:pt x="1025" y="457"/>
                    </a:lnTo>
                    <a:lnTo>
                      <a:pt x="1034" y="457"/>
                    </a:lnTo>
                    <a:lnTo>
                      <a:pt x="1039" y="457"/>
                    </a:lnTo>
                    <a:lnTo>
                      <a:pt x="1043" y="457"/>
                    </a:lnTo>
                    <a:lnTo>
                      <a:pt x="1048" y="457"/>
                    </a:lnTo>
                    <a:lnTo>
                      <a:pt x="1057" y="457"/>
                    </a:lnTo>
                    <a:lnTo>
                      <a:pt x="1061" y="457"/>
                    </a:lnTo>
                    <a:lnTo>
                      <a:pt x="1066" y="461"/>
                    </a:lnTo>
                    <a:lnTo>
                      <a:pt x="1075" y="461"/>
                    </a:lnTo>
                    <a:lnTo>
                      <a:pt x="1079" y="461"/>
                    </a:lnTo>
                    <a:lnTo>
                      <a:pt x="1084" y="461"/>
                    </a:lnTo>
                    <a:lnTo>
                      <a:pt x="1088" y="461"/>
                    </a:lnTo>
                    <a:lnTo>
                      <a:pt x="1097" y="461"/>
                    </a:lnTo>
                    <a:lnTo>
                      <a:pt x="1102" y="461"/>
                    </a:lnTo>
                    <a:lnTo>
                      <a:pt x="1106" y="461"/>
                    </a:lnTo>
                    <a:lnTo>
                      <a:pt x="1111" y="466"/>
                    </a:lnTo>
                    <a:lnTo>
                      <a:pt x="1120" y="466"/>
                    </a:lnTo>
                    <a:lnTo>
                      <a:pt x="1125" y="466"/>
                    </a:lnTo>
                    <a:lnTo>
                      <a:pt x="1129" y="466"/>
                    </a:lnTo>
                    <a:lnTo>
                      <a:pt x="1138" y="466"/>
                    </a:lnTo>
                    <a:lnTo>
                      <a:pt x="1143" y="466"/>
                    </a:lnTo>
                    <a:lnTo>
                      <a:pt x="1147" y="466"/>
                    </a:lnTo>
                    <a:lnTo>
                      <a:pt x="1156" y="466"/>
                    </a:lnTo>
                    <a:lnTo>
                      <a:pt x="1161" y="470"/>
                    </a:lnTo>
                    <a:lnTo>
                      <a:pt x="1165" y="470"/>
                    </a:lnTo>
                    <a:lnTo>
                      <a:pt x="1170" y="470"/>
                    </a:lnTo>
                    <a:lnTo>
                      <a:pt x="1179" y="470"/>
                    </a:lnTo>
                    <a:lnTo>
                      <a:pt x="1183" y="470"/>
                    </a:lnTo>
                    <a:lnTo>
                      <a:pt x="1188" y="470"/>
                    </a:lnTo>
                    <a:lnTo>
                      <a:pt x="1197" y="470"/>
                    </a:lnTo>
                    <a:lnTo>
                      <a:pt x="1201" y="470"/>
                    </a:lnTo>
                    <a:lnTo>
                      <a:pt x="1206" y="470"/>
                    </a:lnTo>
                    <a:lnTo>
                      <a:pt x="1210" y="475"/>
                    </a:lnTo>
                    <a:lnTo>
                      <a:pt x="1219" y="475"/>
                    </a:lnTo>
                    <a:lnTo>
                      <a:pt x="1224" y="475"/>
                    </a:lnTo>
                    <a:lnTo>
                      <a:pt x="1228" y="475"/>
                    </a:lnTo>
                    <a:lnTo>
                      <a:pt x="1237" y="475"/>
                    </a:lnTo>
                    <a:lnTo>
                      <a:pt x="1242" y="475"/>
                    </a:lnTo>
                    <a:lnTo>
                      <a:pt x="1247" y="475"/>
                    </a:lnTo>
                    <a:lnTo>
                      <a:pt x="1256" y="475"/>
                    </a:lnTo>
                    <a:lnTo>
                      <a:pt x="1260" y="475"/>
                    </a:lnTo>
                    <a:lnTo>
                      <a:pt x="1265" y="475"/>
                    </a:lnTo>
                    <a:lnTo>
                      <a:pt x="1274" y="479"/>
                    </a:lnTo>
                    <a:lnTo>
                      <a:pt x="1278" y="479"/>
                    </a:lnTo>
                    <a:lnTo>
                      <a:pt x="1283" y="479"/>
                    </a:lnTo>
                    <a:lnTo>
                      <a:pt x="1287" y="479"/>
                    </a:lnTo>
                    <a:lnTo>
                      <a:pt x="1296" y="479"/>
                    </a:lnTo>
                    <a:lnTo>
                      <a:pt x="1296" y="479"/>
                    </a:lnTo>
                    <a:lnTo>
                      <a:pt x="1301" y="475"/>
                    </a:lnTo>
                    <a:lnTo>
                      <a:pt x="1305" y="470"/>
                    </a:lnTo>
                    <a:lnTo>
                      <a:pt x="1305" y="475"/>
                    </a:lnTo>
                    <a:lnTo>
                      <a:pt x="1305" y="475"/>
                    </a:lnTo>
                    <a:lnTo>
                      <a:pt x="1305" y="475"/>
                    </a:lnTo>
                    <a:lnTo>
                      <a:pt x="1305" y="475"/>
                    </a:lnTo>
                    <a:lnTo>
                      <a:pt x="1305" y="479"/>
                    </a:lnTo>
                    <a:lnTo>
                      <a:pt x="1305" y="479"/>
                    </a:lnTo>
                    <a:moveTo>
                      <a:pt x="469" y="280"/>
                    </a:moveTo>
                    <a:lnTo>
                      <a:pt x="469" y="280"/>
                    </a:lnTo>
                    <a:lnTo>
                      <a:pt x="465" y="280"/>
                    </a:lnTo>
                    <a:lnTo>
                      <a:pt x="460" y="280"/>
                    </a:lnTo>
                    <a:lnTo>
                      <a:pt x="460" y="285"/>
                    </a:lnTo>
                    <a:lnTo>
                      <a:pt x="456" y="285"/>
                    </a:lnTo>
                    <a:lnTo>
                      <a:pt x="456" y="285"/>
                    </a:lnTo>
                    <a:lnTo>
                      <a:pt x="456" y="285"/>
                    </a:lnTo>
                    <a:lnTo>
                      <a:pt x="451" y="285"/>
                    </a:lnTo>
                    <a:lnTo>
                      <a:pt x="451" y="285"/>
                    </a:lnTo>
                    <a:lnTo>
                      <a:pt x="447" y="285"/>
                    </a:lnTo>
                    <a:lnTo>
                      <a:pt x="447" y="285"/>
                    </a:lnTo>
                    <a:lnTo>
                      <a:pt x="447" y="285"/>
                    </a:lnTo>
                    <a:lnTo>
                      <a:pt x="447" y="285"/>
                    </a:lnTo>
                    <a:lnTo>
                      <a:pt x="451" y="285"/>
                    </a:lnTo>
                    <a:lnTo>
                      <a:pt x="451" y="285"/>
                    </a:lnTo>
                    <a:lnTo>
                      <a:pt x="456" y="285"/>
                    </a:lnTo>
                    <a:lnTo>
                      <a:pt x="456" y="280"/>
                    </a:lnTo>
                    <a:lnTo>
                      <a:pt x="456" y="280"/>
                    </a:lnTo>
                    <a:lnTo>
                      <a:pt x="456" y="280"/>
                    </a:lnTo>
                    <a:lnTo>
                      <a:pt x="460" y="280"/>
                    </a:lnTo>
                    <a:lnTo>
                      <a:pt x="460" y="280"/>
                    </a:lnTo>
                    <a:lnTo>
                      <a:pt x="460" y="280"/>
                    </a:lnTo>
                    <a:lnTo>
                      <a:pt x="465" y="280"/>
                    </a:lnTo>
                    <a:lnTo>
                      <a:pt x="465" y="280"/>
                    </a:lnTo>
                    <a:lnTo>
                      <a:pt x="465" y="280"/>
                    </a:lnTo>
                    <a:lnTo>
                      <a:pt x="465" y="280"/>
                    </a:lnTo>
                    <a:lnTo>
                      <a:pt x="465" y="276"/>
                    </a:lnTo>
                    <a:lnTo>
                      <a:pt x="469" y="276"/>
                    </a:lnTo>
                    <a:lnTo>
                      <a:pt x="469" y="276"/>
                    </a:lnTo>
                    <a:lnTo>
                      <a:pt x="469" y="276"/>
                    </a:lnTo>
                    <a:lnTo>
                      <a:pt x="474" y="276"/>
                    </a:lnTo>
                    <a:lnTo>
                      <a:pt x="474" y="276"/>
                    </a:lnTo>
                    <a:lnTo>
                      <a:pt x="479" y="276"/>
                    </a:lnTo>
                    <a:lnTo>
                      <a:pt x="479" y="276"/>
                    </a:lnTo>
                    <a:lnTo>
                      <a:pt x="474" y="276"/>
                    </a:lnTo>
                    <a:lnTo>
                      <a:pt x="474" y="276"/>
                    </a:lnTo>
                    <a:lnTo>
                      <a:pt x="474" y="280"/>
                    </a:lnTo>
                    <a:lnTo>
                      <a:pt x="469" y="280"/>
                    </a:lnTo>
                    <a:moveTo>
                      <a:pt x="501" y="271"/>
                    </a:moveTo>
                    <a:lnTo>
                      <a:pt x="501" y="271"/>
                    </a:lnTo>
                    <a:lnTo>
                      <a:pt x="501" y="271"/>
                    </a:lnTo>
                    <a:lnTo>
                      <a:pt x="501" y="271"/>
                    </a:lnTo>
                    <a:lnTo>
                      <a:pt x="501" y="271"/>
                    </a:lnTo>
                    <a:lnTo>
                      <a:pt x="506" y="271"/>
                    </a:lnTo>
                    <a:lnTo>
                      <a:pt x="506" y="271"/>
                    </a:lnTo>
                    <a:lnTo>
                      <a:pt x="506" y="271"/>
                    </a:lnTo>
                    <a:lnTo>
                      <a:pt x="506" y="271"/>
                    </a:lnTo>
                    <a:lnTo>
                      <a:pt x="501" y="271"/>
                    </a:lnTo>
                    <a:lnTo>
                      <a:pt x="497" y="276"/>
                    </a:lnTo>
                    <a:lnTo>
                      <a:pt x="497" y="276"/>
                    </a:lnTo>
                    <a:lnTo>
                      <a:pt x="497" y="276"/>
                    </a:lnTo>
                    <a:lnTo>
                      <a:pt x="497" y="276"/>
                    </a:lnTo>
                    <a:lnTo>
                      <a:pt x="497" y="276"/>
                    </a:lnTo>
                    <a:lnTo>
                      <a:pt x="497" y="276"/>
                    </a:lnTo>
                    <a:lnTo>
                      <a:pt x="497" y="276"/>
                    </a:lnTo>
                    <a:lnTo>
                      <a:pt x="497" y="276"/>
                    </a:lnTo>
                    <a:lnTo>
                      <a:pt x="492" y="276"/>
                    </a:lnTo>
                    <a:lnTo>
                      <a:pt x="488" y="280"/>
                    </a:lnTo>
                    <a:lnTo>
                      <a:pt x="488" y="280"/>
                    </a:lnTo>
                    <a:lnTo>
                      <a:pt x="488" y="280"/>
                    </a:lnTo>
                    <a:lnTo>
                      <a:pt x="483" y="280"/>
                    </a:lnTo>
                    <a:lnTo>
                      <a:pt x="483" y="280"/>
                    </a:lnTo>
                    <a:lnTo>
                      <a:pt x="479" y="280"/>
                    </a:lnTo>
                    <a:lnTo>
                      <a:pt x="479" y="280"/>
                    </a:lnTo>
                    <a:lnTo>
                      <a:pt x="479" y="280"/>
                    </a:lnTo>
                    <a:lnTo>
                      <a:pt x="479" y="280"/>
                    </a:lnTo>
                    <a:lnTo>
                      <a:pt x="474" y="280"/>
                    </a:lnTo>
                    <a:lnTo>
                      <a:pt x="474" y="280"/>
                    </a:lnTo>
                    <a:lnTo>
                      <a:pt x="474" y="280"/>
                    </a:lnTo>
                    <a:lnTo>
                      <a:pt x="474" y="280"/>
                    </a:lnTo>
                    <a:lnTo>
                      <a:pt x="474" y="280"/>
                    </a:lnTo>
                    <a:lnTo>
                      <a:pt x="469" y="280"/>
                    </a:lnTo>
                    <a:lnTo>
                      <a:pt x="469" y="280"/>
                    </a:lnTo>
                    <a:lnTo>
                      <a:pt x="474" y="280"/>
                    </a:lnTo>
                    <a:lnTo>
                      <a:pt x="474" y="280"/>
                    </a:lnTo>
                    <a:lnTo>
                      <a:pt x="474" y="280"/>
                    </a:lnTo>
                    <a:lnTo>
                      <a:pt x="479" y="280"/>
                    </a:lnTo>
                    <a:lnTo>
                      <a:pt x="479" y="280"/>
                    </a:lnTo>
                    <a:lnTo>
                      <a:pt x="483" y="276"/>
                    </a:lnTo>
                    <a:lnTo>
                      <a:pt x="483" y="276"/>
                    </a:lnTo>
                    <a:lnTo>
                      <a:pt x="488" y="276"/>
                    </a:lnTo>
                    <a:lnTo>
                      <a:pt x="488" y="276"/>
                    </a:lnTo>
                    <a:lnTo>
                      <a:pt x="492" y="276"/>
                    </a:lnTo>
                    <a:lnTo>
                      <a:pt x="492" y="276"/>
                    </a:lnTo>
                    <a:lnTo>
                      <a:pt x="492" y="276"/>
                    </a:lnTo>
                    <a:lnTo>
                      <a:pt x="492" y="276"/>
                    </a:lnTo>
                    <a:lnTo>
                      <a:pt x="492" y="276"/>
                    </a:lnTo>
                    <a:lnTo>
                      <a:pt x="492" y="276"/>
                    </a:lnTo>
                    <a:lnTo>
                      <a:pt x="492" y="276"/>
                    </a:lnTo>
                    <a:lnTo>
                      <a:pt x="492" y="276"/>
                    </a:lnTo>
                    <a:lnTo>
                      <a:pt x="492" y="276"/>
                    </a:lnTo>
                    <a:lnTo>
                      <a:pt x="492" y="271"/>
                    </a:lnTo>
                    <a:lnTo>
                      <a:pt x="492" y="271"/>
                    </a:lnTo>
                    <a:lnTo>
                      <a:pt x="492" y="271"/>
                    </a:lnTo>
                    <a:lnTo>
                      <a:pt x="492" y="271"/>
                    </a:lnTo>
                    <a:lnTo>
                      <a:pt x="492" y="271"/>
                    </a:lnTo>
                    <a:lnTo>
                      <a:pt x="492" y="271"/>
                    </a:lnTo>
                    <a:lnTo>
                      <a:pt x="497" y="271"/>
                    </a:lnTo>
                    <a:lnTo>
                      <a:pt x="497" y="271"/>
                    </a:lnTo>
                    <a:lnTo>
                      <a:pt x="497" y="271"/>
                    </a:lnTo>
                    <a:lnTo>
                      <a:pt x="501" y="271"/>
                    </a:lnTo>
                    <a:lnTo>
                      <a:pt x="501" y="271"/>
                    </a:lnTo>
                    <a:lnTo>
                      <a:pt x="501" y="271"/>
                    </a:lnTo>
                    <a:lnTo>
                      <a:pt x="501" y="271"/>
                    </a:lnTo>
                    <a:lnTo>
                      <a:pt x="501" y="271"/>
                    </a:lnTo>
                    <a:moveTo>
                      <a:pt x="560" y="258"/>
                    </a:moveTo>
                    <a:lnTo>
                      <a:pt x="560" y="258"/>
                    </a:lnTo>
                    <a:lnTo>
                      <a:pt x="560" y="262"/>
                    </a:lnTo>
                    <a:lnTo>
                      <a:pt x="560" y="262"/>
                    </a:lnTo>
                    <a:lnTo>
                      <a:pt x="560" y="262"/>
                    </a:lnTo>
                    <a:lnTo>
                      <a:pt x="560" y="262"/>
                    </a:lnTo>
                    <a:lnTo>
                      <a:pt x="560" y="262"/>
                    </a:lnTo>
                    <a:lnTo>
                      <a:pt x="560" y="267"/>
                    </a:lnTo>
                    <a:lnTo>
                      <a:pt x="560" y="267"/>
                    </a:lnTo>
                    <a:lnTo>
                      <a:pt x="555" y="262"/>
                    </a:lnTo>
                    <a:lnTo>
                      <a:pt x="551" y="267"/>
                    </a:lnTo>
                    <a:lnTo>
                      <a:pt x="551" y="267"/>
                    </a:lnTo>
                    <a:lnTo>
                      <a:pt x="546" y="262"/>
                    </a:lnTo>
                    <a:lnTo>
                      <a:pt x="546" y="262"/>
                    </a:lnTo>
                    <a:lnTo>
                      <a:pt x="542" y="267"/>
                    </a:lnTo>
                    <a:lnTo>
                      <a:pt x="542" y="267"/>
                    </a:lnTo>
                    <a:lnTo>
                      <a:pt x="537" y="267"/>
                    </a:lnTo>
                    <a:lnTo>
                      <a:pt x="537" y="267"/>
                    </a:lnTo>
                    <a:lnTo>
                      <a:pt x="533" y="267"/>
                    </a:lnTo>
                    <a:lnTo>
                      <a:pt x="533" y="267"/>
                    </a:lnTo>
                    <a:lnTo>
                      <a:pt x="533" y="267"/>
                    </a:lnTo>
                    <a:lnTo>
                      <a:pt x="533" y="267"/>
                    </a:lnTo>
                    <a:lnTo>
                      <a:pt x="537" y="262"/>
                    </a:lnTo>
                    <a:lnTo>
                      <a:pt x="537" y="262"/>
                    </a:lnTo>
                    <a:lnTo>
                      <a:pt x="537" y="262"/>
                    </a:lnTo>
                    <a:lnTo>
                      <a:pt x="542" y="262"/>
                    </a:lnTo>
                    <a:lnTo>
                      <a:pt x="542" y="262"/>
                    </a:lnTo>
                    <a:lnTo>
                      <a:pt x="546" y="258"/>
                    </a:lnTo>
                    <a:lnTo>
                      <a:pt x="551" y="258"/>
                    </a:lnTo>
                    <a:lnTo>
                      <a:pt x="551" y="258"/>
                    </a:lnTo>
                    <a:lnTo>
                      <a:pt x="551" y="258"/>
                    </a:lnTo>
                    <a:lnTo>
                      <a:pt x="555" y="258"/>
                    </a:lnTo>
                    <a:lnTo>
                      <a:pt x="560" y="258"/>
                    </a:lnTo>
                    <a:lnTo>
                      <a:pt x="560" y="258"/>
                    </a:lnTo>
                    <a:lnTo>
                      <a:pt x="564" y="258"/>
                    </a:lnTo>
                    <a:lnTo>
                      <a:pt x="564" y="258"/>
                    </a:lnTo>
                    <a:lnTo>
                      <a:pt x="564" y="258"/>
                    </a:lnTo>
                    <a:lnTo>
                      <a:pt x="560" y="258"/>
                    </a:lnTo>
                    <a:moveTo>
                      <a:pt x="944" y="308"/>
                    </a:moveTo>
                    <a:lnTo>
                      <a:pt x="944" y="308"/>
                    </a:lnTo>
                    <a:lnTo>
                      <a:pt x="939" y="312"/>
                    </a:lnTo>
                    <a:lnTo>
                      <a:pt x="939" y="312"/>
                    </a:lnTo>
                    <a:lnTo>
                      <a:pt x="935" y="312"/>
                    </a:lnTo>
                    <a:lnTo>
                      <a:pt x="935" y="312"/>
                    </a:lnTo>
                    <a:lnTo>
                      <a:pt x="935" y="312"/>
                    </a:lnTo>
                    <a:lnTo>
                      <a:pt x="935" y="312"/>
                    </a:lnTo>
                    <a:lnTo>
                      <a:pt x="935" y="312"/>
                    </a:lnTo>
                    <a:lnTo>
                      <a:pt x="935" y="312"/>
                    </a:lnTo>
                    <a:lnTo>
                      <a:pt x="935" y="312"/>
                    </a:lnTo>
                    <a:lnTo>
                      <a:pt x="935" y="312"/>
                    </a:lnTo>
                    <a:lnTo>
                      <a:pt x="935" y="312"/>
                    </a:lnTo>
                    <a:lnTo>
                      <a:pt x="935" y="312"/>
                    </a:lnTo>
                    <a:lnTo>
                      <a:pt x="930" y="312"/>
                    </a:lnTo>
                    <a:lnTo>
                      <a:pt x="930" y="312"/>
                    </a:lnTo>
                    <a:lnTo>
                      <a:pt x="926" y="312"/>
                    </a:lnTo>
                    <a:lnTo>
                      <a:pt x="926" y="312"/>
                    </a:lnTo>
                    <a:lnTo>
                      <a:pt x="930" y="312"/>
                    </a:lnTo>
                    <a:lnTo>
                      <a:pt x="930" y="308"/>
                    </a:lnTo>
                    <a:lnTo>
                      <a:pt x="935" y="308"/>
                    </a:lnTo>
                    <a:lnTo>
                      <a:pt x="939" y="308"/>
                    </a:lnTo>
                    <a:lnTo>
                      <a:pt x="944" y="303"/>
                    </a:lnTo>
                    <a:lnTo>
                      <a:pt x="948" y="299"/>
                    </a:lnTo>
                    <a:lnTo>
                      <a:pt x="948" y="299"/>
                    </a:lnTo>
                    <a:lnTo>
                      <a:pt x="948" y="303"/>
                    </a:lnTo>
                    <a:lnTo>
                      <a:pt x="948" y="303"/>
                    </a:lnTo>
                    <a:lnTo>
                      <a:pt x="948" y="308"/>
                    </a:lnTo>
                    <a:lnTo>
                      <a:pt x="944" y="308"/>
                    </a:lnTo>
                    <a:lnTo>
                      <a:pt x="944" y="308"/>
                    </a:lnTo>
                    <a:moveTo>
                      <a:pt x="930" y="289"/>
                    </a:moveTo>
                    <a:lnTo>
                      <a:pt x="930" y="289"/>
                    </a:lnTo>
                    <a:lnTo>
                      <a:pt x="930" y="289"/>
                    </a:lnTo>
                    <a:lnTo>
                      <a:pt x="935" y="289"/>
                    </a:lnTo>
                    <a:lnTo>
                      <a:pt x="935" y="289"/>
                    </a:lnTo>
                    <a:lnTo>
                      <a:pt x="935" y="294"/>
                    </a:lnTo>
                    <a:lnTo>
                      <a:pt x="935" y="294"/>
                    </a:lnTo>
                    <a:lnTo>
                      <a:pt x="935" y="294"/>
                    </a:lnTo>
                    <a:lnTo>
                      <a:pt x="930" y="294"/>
                    </a:lnTo>
                    <a:lnTo>
                      <a:pt x="930" y="294"/>
                    </a:lnTo>
                    <a:lnTo>
                      <a:pt x="930" y="294"/>
                    </a:lnTo>
                    <a:lnTo>
                      <a:pt x="935" y="299"/>
                    </a:lnTo>
                    <a:lnTo>
                      <a:pt x="935" y="299"/>
                    </a:lnTo>
                    <a:lnTo>
                      <a:pt x="930" y="299"/>
                    </a:lnTo>
                    <a:lnTo>
                      <a:pt x="930" y="303"/>
                    </a:lnTo>
                    <a:lnTo>
                      <a:pt x="930" y="303"/>
                    </a:lnTo>
                    <a:lnTo>
                      <a:pt x="930" y="308"/>
                    </a:lnTo>
                    <a:lnTo>
                      <a:pt x="930" y="308"/>
                    </a:lnTo>
                    <a:lnTo>
                      <a:pt x="930" y="308"/>
                    </a:lnTo>
                    <a:lnTo>
                      <a:pt x="930" y="308"/>
                    </a:lnTo>
                    <a:lnTo>
                      <a:pt x="926" y="308"/>
                    </a:lnTo>
                    <a:lnTo>
                      <a:pt x="926" y="303"/>
                    </a:lnTo>
                    <a:lnTo>
                      <a:pt x="926" y="303"/>
                    </a:lnTo>
                    <a:lnTo>
                      <a:pt x="926" y="308"/>
                    </a:lnTo>
                    <a:lnTo>
                      <a:pt x="926" y="308"/>
                    </a:lnTo>
                    <a:lnTo>
                      <a:pt x="921" y="308"/>
                    </a:lnTo>
                    <a:lnTo>
                      <a:pt x="926" y="308"/>
                    </a:lnTo>
                    <a:lnTo>
                      <a:pt x="926" y="308"/>
                    </a:lnTo>
                    <a:lnTo>
                      <a:pt x="926" y="308"/>
                    </a:lnTo>
                    <a:lnTo>
                      <a:pt x="926" y="308"/>
                    </a:lnTo>
                    <a:lnTo>
                      <a:pt x="926" y="312"/>
                    </a:lnTo>
                    <a:lnTo>
                      <a:pt x="926" y="312"/>
                    </a:lnTo>
                    <a:lnTo>
                      <a:pt x="926" y="312"/>
                    </a:lnTo>
                    <a:lnTo>
                      <a:pt x="921" y="312"/>
                    </a:lnTo>
                    <a:lnTo>
                      <a:pt x="921" y="312"/>
                    </a:lnTo>
                    <a:lnTo>
                      <a:pt x="921" y="312"/>
                    </a:lnTo>
                    <a:lnTo>
                      <a:pt x="926" y="312"/>
                    </a:lnTo>
                    <a:lnTo>
                      <a:pt x="926" y="312"/>
                    </a:lnTo>
                    <a:lnTo>
                      <a:pt x="921" y="317"/>
                    </a:lnTo>
                    <a:lnTo>
                      <a:pt x="921" y="317"/>
                    </a:lnTo>
                    <a:lnTo>
                      <a:pt x="921" y="317"/>
                    </a:lnTo>
                    <a:lnTo>
                      <a:pt x="917" y="317"/>
                    </a:lnTo>
                    <a:lnTo>
                      <a:pt x="917" y="321"/>
                    </a:lnTo>
                    <a:lnTo>
                      <a:pt x="917" y="321"/>
                    </a:lnTo>
                    <a:lnTo>
                      <a:pt x="917" y="321"/>
                    </a:lnTo>
                    <a:lnTo>
                      <a:pt x="917" y="321"/>
                    </a:lnTo>
                    <a:lnTo>
                      <a:pt x="912" y="321"/>
                    </a:lnTo>
                    <a:lnTo>
                      <a:pt x="912" y="321"/>
                    </a:lnTo>
                    <a:lnTo>
                      <a:pt x="912" y="321"/>
                    </a:lnTo>
                    <a:lnTo>
                      <a:pt x="912" y="321"/>
                    </a:lnTo>
                    <a:lnTo>
                      <a:pt x="917" y="317"/>
                    </a:lnTo>
                    <a:lnTo>
                      <a:pt x="917" y="317"/>
                    </a:lnTo>
                    <a:lnTo>
                      <a:pt x="912" y="317"/>
                    </a:lnTo>
                    <a:lnTo>
                      <a:pt x="912" y="317"/>
                    </a:lnTo>
                    <a:lnTo>
                      <a:pt x="912" y="317"/>
                    </a:lnTo>
                    <a:lnTo>
                      <a:pt x="912" y="317"/>
                    </a:lnTo>
                    <a:lnTo>
                      <a:pt x="917" y="317"/>
                    </a:lnTo>
                    <a:lnTo>
                      <a:pt x="917" y="312"/>
                    </a:lnTo>
                    <a:lnTo>
                      <a:pt x="917" y="312"/>
                    </a:lnTo>
                    <a:lnTo>
                      <a:pt x="917" y="312"/>
                    </a:lnTo>
                    <a:lnTo>
                      <a:pt x="917" y="312"/>
                    </a:lnTo>
                    <a:lnTo>
                      <a:pt x="912" y="312"/>
                    </a:lnTo>
                    <a:lnTo>
                      <a:pt x="912" y="317"/>
                    </a:lnTo>
                    <a:lnTo>
                      <a:pt x="912" y="317"/>
                    </a:lnTo>
                    <a:lnTo>
                      <a:pt x="912" y="312"/>
                    </a:lnTo>
                    <a:lnTo>
                      <a:pt x="912" y="308"/>
                    </a:lnTo>
                    <a:lnTo>
                      <a:pt x="912" y="308"/>
                    </a:lnTo>
                    <a:lnTo>
                      <a:pt x="917" y="308"/>
                    </a:lnTo>
                    <a:lnTo>
                      <a:pt x="917" y="308"/>
                    </a:lnTo>
                    <a:lnTo>
                      <a:pt x="917" y="308"/>
                    </a:lnTo>
                    <a:lnTo>
                      <a:pt x="917" y="308"/>
                    </a:lnTo>
                    <a:lnTo>
                      <a:pt x="917" y="308"/>
                    </a:lnTo>
                    <a:lnTo>
                      <a:pt x="921" y="303"/>
                    </a:lnTo>
                    <a:lnTo>
                      <a:pt x="921" y="303"/>
                    </a:lnTo>
                    <a:lnTo>
                      <a:pt x="921" y="303"/>
                    </a:lnTo>
                    <a:lnTo>
                      <a:pt x="917" y="303"/>
                    </a:lnTo>
                    <a:lnTo>
                      <a:pt x="917" y="303"/>
                    </a:lnTo>
                    <a:lnTo>
                      <a:pt x="917" y="303"/>
                    </a:lnTo>
                    <a:lnTo>
                      <a:pt x="921" y="303"/>
                    </a:lnTo>
                    <a:lnTo>
                      <a:pt x="917" y="303"/>
                    </a:lnTo>
                    <a:lnTo>
                      <a:pt x="917" y="303"/>
                    </a:lnTo>
                    <a:lnTo>
                      <a:pt x="917" y="299"/>
                    </a:lnTo>
                    <a:lnTo>
                      <a:pt x="917" y="299"/>
                    </a:lnTo>
                    <a:lnTo>
                      <a:pt x="917" y="299"/>
                    </a:lnTo>
                    <a:lnTo>
                      <a:pt x="921" y="299"/>
                    </a:lnTo>
                    <a:lnTo>
                      <a:pt x="921" y="299"/>
                    </a:lnTo>
                    <a:lnTo>
                      <a:pt x="921" y="299"/>
                    </a:lnTo>
                    <a:lnTo>
                      <a:pt x="921" y="299"/>
                    </a:lnTo>
                    <a:lnTo>
                      <a:pt x="921" y="299"/>
                    </a:lnTo>
                    <a:lnTo>
                      <a:pt x="926" y="299"/>
                    </a:lnTo>
                    <a:lnTo>
                      <a:pt x="926" y="299"/>
                    </a:lnTo>
                    <a:lnTo>
                      <a:pt x="926" y="299"/>
                    </a:lnTo>
                    <a:lnTo>
                      <a:pt x="926" y="294"/>
                    </a:lnTo>
                    <a:lnTo>
                      <a:pt x="926" y="294"/>
                    </a:lnTo>
                    <a:lnTo>
                      <a:pt x="926" y="294"/>
                    </a:lnTo>
                    <a:lnTo>
                      <a:pt x="921" y="299"/>
                    </a:lnTo>
                    <a:lnTo>
                      <a:pt x="921" y="294"/>
                    </a:lnTo>
                    <a:lnTo>
                      <a:pt x="921" y="294"/>
                    </a:lnTo>
                    <a:lnTo>
                      <a:pt x="926" y="294"/>
                    </a:lnTo>
                    <a:lnTo>
                      <a:pt x="926" y="294"/>
                    </a:lnTo>
                    <a:lnTo>
                      <a:pt x="926" y="294"/>
                    </a:lnTo>
                    <a:lnTo>
                      <a:pt x="926" y="289"/>
                    </a:lnTo>
                    <a:lnTo>
                      <a:pt x="930" y="289"/>
                    </a:lnTo>
                    <a:lnTo>
                      <a:pt x="930" y="289"/>
                    </a:lnTo>
                    <a:moveTo>
                      <a:pt x="944" y="294"/>
                    </a:moveTo>
                    <a:lnTo>
                      <a:pt x="944" y="294"/>
                    </a:lnTo>
                    <a:lnTo>
                      <a:pt x="939" y="299"/>
                    </a:lnTo>
                    <a:lnTo>
                      <a:pt x="939" y="299"/>
                    </a:lnTo>
                    <a:lnTo>
                      <a:pt x="939" y="299"/>
                    </a:lnTo>
                    <a:lnTo>
                      <a:pt x="935" y="299"/>
                    </a:lnTo>
                    <a:lnTo>
                      <a:pt x="935" y="299"/>
                    </a:lnTo>
                    <a:lnTo>
                      <a:pt x="935" y="299"/>
                    </a:lnTo>
                    <a:lnTo>
                      <a:pt x="935" y="299"/>
                    </a:lnTo>
                    <a:lnTo>
                      <a:pt x="939" y="299"/>
                    </a:lnTo>
                    <a:lnTo>
                      <a:pt x="939" y="299"/>
                    </a:lnTo>
                    <a:lnTo>
                      <a:pt x="935" y="294"/>
                    </a:lnTo>
                    <a:lnTo>
                      <a:pt x="935" y="294"/>
                    </a:lnTo>
                    <a:lnTo>
                      <a:pt x="935" y="294"/>
                    </a:lnTo>
                    <a:lnTo>
                      <a:pt x="939" y="294"/>
                    </a:lnTo>
                    <a:lnTo>
                      <a:pt x="939" y="294"/>
                    </a:lnTo>
                    <a:lnTo>
                      <a:pt x="939" y="294"/>
                    </a:lnTo>
                    <a:lnTo>
                      <a:pt x="944" y="289"/>
                    </a:lnTo>
                    <a:lnTo>
                      <a:pt x="944" y="289"/>
                    </a:lnTo>
                    <a:lnTo>
                      <a:pt x="948" y="289"/>
                    </a:lnTo>
                    <a:lnTo>
                      <a:pt x="948" y="289"/>
                    </a:lnTo>
                    <a:lnTo>
                      <a:pt x="948" y="289"/>
                    </a:lnTo>
                    <a:lnTo>
                      <a:pt x="948" y="294"/>
                    </a:lnTo>
                    <a:lnTo>
                      <a:pt x="944" y="294"/>
                    </a:lnTo>
                    <a:moveTo>
                      <a:pt x="935" y="280"/>
                    </a:moveTo>
                    <a:lnTo>
                      <a:pt x="935" y="280"/>
                    </a:lnTo>
                    <a:lnTo>
                      <a:pt x="935" y="280"/>
                    </a:lnTo>
                    <a:lnTo>
                      <a:pt x="939" y="280"/>
                    </a:lnTo>
                    <a:lnTo>
                      <a:pt x="935" y="280"/>
                    </a:lnTo>
                    <a:lnTo>
                      <a:pt x="935" y="285"/>
                    </a:lnTo>
                    <a:lnTo>
                      <a:pt x="935" y="285"/>
                    </a:lnTo>
                    <a:lnTo>
                      <a:pt x="935" y="285"/>
                    </a:lnTo>
                    <a:lnTo>
                      <a:pt x="935" y="285"/>
                    </a:lnTo>
                    <a:lnTo>
                      <a:pt x="930" y="285"/>
                    </a:lnTo>
                    <a:lnTo>
                      <a:pt x="930" y="289"/>
                    </a:lnTo>
                    <a:lnTo>
                      <a:pt x="926" y="289"/>
                    </a:lnTo>
                    <a:lnTo>
                      <a:pt x="921" y="289"/>
                    </a:lnTo>
                    <a:lnTo>
                      <a:pt x="921" y="294"/>
                    </a:lnTo>
                    <a:lnTo>
                      <a:pt x="921" y="294"/>
                    </a:lnTo>
                    <a:lnTo>
                      <a:pt x="921" y="294"/>
                    </a:lnTo>
                    <a:lnTo>
                      <a:pt x="921" y="294"/>
                    </a:lnTo>
                    <a:lnTo>
                      <a:pt x="921" y="294"/>
                    </a:lnTo>
                    <a:lnTo>
                      <a:pt x="917" y="294"/>
                    </a:lnTo>
                    <a:lnTo>
                      <a:pt x="917" y="294"/>
                    </a:lnTo>
                    <a:lnTo>
                      <a:pt x="921" y="289"/>
                    </a:lnTo>
                    <a:lnTo>
                      <a:pt x="926" y="285"/>
                    </a:lnTo>
                    <a:lnTo>
                      <a:pt x="926" y="285"/>
                    </a:lnTo>
                    <a:lnTo>
                      <a:pt x="926" y="285"/>
                    </a:lnTo>
                    <a:lnTo>
                      <a:pt x="926" y="285"/>
                    </a:lnTo>
                    <a:lnTo>
                      <a:pt x="930" y="285"/>
                    </a:lnTo>
                    <a:lnTo>
                      <a:pt x="930" y="280"/>
                    </a:lnTo>
                    <a:lnTo>
                      <a:pt x="930" y="280"/>
                    </a:lnTo>
                    <a:lnTo>
                      <a:pt x="930" y="280"/>
                    </a:lnTo>
                    <a:lnTo>
                      <a:pt x="935" y="276"/>
                    </a:lnTo>
                    <a:lnTo>
                      <a:pt x="935" y="276"/>
                    </a:lnTo>
                    <a:lnTo>
                      <a:pt x="939" y="280"/>
                    </a:lnTo>
                    <a:lnTo>
                      <a:pt x="939" y="280"/>
                    </a:lnTo>
                    <a:lnTo>
                      <a:pt x="935" y="280"/>
                    </a:lnTo>
                    <a:moveTo>
                      <a:pt x="948" y="276"/>
                    </a:moveTo>
                    <a:lnTo>
                      <a:pt x="948" y="276"/>
                    </a:lnTo>
                    <a:lnTo>
                      <a:pt x="948" y="280"/>
                    </a:lnTo>
                    <a:lnTo>
                      <a:pt x="948" y="276"/>
                    </a:lnTo>
                    <a:lnTo>
                      <a:pt x="948" y="276"/>
                    </a:lnTo>
                    <a:lnTo>
                      <a:pt x="948" y="280"/>
                    </a:lnTo>
                    <a:lnTo>
                      <a:pt x="948" y="280"/>
                    </a:lnTo>
                    <a:lnTo>
                      <a:pt x="948" y="280"/>
                    </a:lnTo>
                    <a:lnTo>
                      <a:pt x="948" y="280"/>
                    </a:lnTo>
                    <a:lnTo>
                      <a:pt x="948" y="280"/>
                    </a:lnTo>
                    <a:lnTo>
                      <a:pt x="944" y="285"/>
                    </a:lnTo>
                    <a:lnTo>
                      <a:pt x="944" y="285"/>
                    </a:lnTo>
                    <a:lnTo>
                      <a:pt x="944" y="285"/>
                    </a:lnTo>
                    <a:lnTo>
                      <a:pt x="944" y="285"/>
                    </a:lnTo>
                    <a:lnTo>
                      <a:pt x="944" y="285"/>
                    </a:lnTo>
                    <a:lnTo>
                      <a:pt x="944" y="285"/>
                    </a:lnTo>
                    <a:lnTo>
                      <a:pt x="944" y="280"/>
                    </a:lnTo>
                    <a:lnTo>
                      <a:pt x="944" y="280"/>
                    </a:lnTo>
                    <a:lnTo>
                      <a:pt x="944" y="280"/>
                    </a:lnTo>
                    <a:lnTo>
                      <a:pt x="944" y="280"/>
                    </a:lnTo>
                    <a:lnTo>
                      <a:pt x="944" y="285"/>
                    </a:lnTo>
                    <a:lnTo>
                      <a:pt x="944" y="285"/>
                    </a:lnTo>
                    <a:lnTo>
                      <a:pt x="944" y="285"/>
                    </a:lnTo>
                    <a:lnTo>
                      <a:pt x="939" y="285"/>
                    </a:lnTo>
                    <a:lnTo>
                      <a:pt x="939" y="285"/>
                    </a:lnTo>
                    <a:lnTo>
                      <a:pt x="939" y="285"/>
                    </a:lnTo>
                    <a:lnTo>
                      <a:pt x="939" y="289"/>
                    </a:lnTo>
                    <a:lnTo>
                      <a:pt x="939" y="289"/>
                    </a:lnTo>
                    <a:lnTo>
                      <a:pt x="939" y="289"/>
                    </a:lnTo>
                    <a:lnTo>
                      <a:pt x="935" y="289"/>
                    </a:lnTo>
                    <a:lnTo>
                      <a:pt x="935" y="289"/>
                    </a:lnTo>
                    <a:lnTo>
                      <a:pt x="935" y="285"/>
                    </a:lnTo>
                    <a:lnTo>
                      <a:pt x="935" y="285"/>
                    </a:lnTo>
                    <a:lnTo>
                      <a:pt x="935" y="285"/>
                    </a:lnTo>
                    <a:lnTo>
                      <a:pt x="935" y="285"/>
                    </a:lnTo>
                    <a:lnTo>
                      <a:pt x="939" y="280"/>
                    </a:lnTo>
                    <a:lnTo>
                      <a:pt x="939" y="280"/>
                    </a:lnTo>
                    <a:lnTo>
                      <a:pt x="939" y="280"/>
                    </a:lnTo>
                    <a:lnTo>
                      <a:pt x="939" y="280"/>
                    </a:lnTo>
                    <a:lnTo>
                      <a:pt x="939" y="276"/>
                    </a:lnTo>
                    <a:lnTo>
                      <a:pt x="939" y="276"/>
                    </a:lnTo>
                    <a:lnTo>
                      <a:pt x="939" y="276"/>
                    </a:lnTo>
                    <a:lnTo>
                      <a:pt x="944" y="276"/>
                    </a:lnTo>
                    <a:lnTo>
                      <a:pt x="944" y="276"/>
                    </a:lnTo>
                    <a:lnTo>
                      <a:pt x="948" y="276"/>
                    </a:lnTo>
                    <a:moveTo>
                      <a:pt x="935" y="267"/>
                    </a:moveTo>
                    <a:lnTo>
                      <a:pt x="935" y="267"/>
                    </a:lnTo>
                    <a:lnTo>
                      <a:pt x="935" y="271"/>
                    </a:lnTo>
                    <a:lnTo>
                      <a:pt x="935" y="271"/>
                    </a:lnTo>
                    <a:lnTo>
                      <a:pt x="930" y="276"/>
                    </a:lnTo>
                    <a:lnTo>
                      <a:pt x="930" y="280"/>
                    </a:lnTo>
                    <a:lnTo>
                      <a:pt x="926" y="280"/>
                    </a:lnTo>
                    <a:lnTo>
                      <a:pt x="926" y="280"/>
                    </a:lnTo>
                    <a:lnTo>
                      <a:pt x="926" y="285"/>
                    </a:lnTo>
                    <a:lnTo>
                      <a:pt x="926" y="285"/>
                    </a:lnTo>
                    <a:lnTo>
                      <a:pt x="921" y="285"/>
                    </a:lnTo>
                    <a:lnTo>
                      <a:pt x="921" y="285"/>
                    </a:lnTo>
                    <a:lnTo>
                      <a:pt x="921" y="285"/>
                    </a:lnTo>
                    <a:lnTo>
                      <a:pt x="917" y="289"/>
                    </a:lnTo>
                    <a:lnTo>
                      <a:pt x="917" y="289"/>
                    </a:lnTo>
                    <a:lnTo>
                      <a:pt x="917" y="289"/>
                    </a:lnTo>
                    <a:lnTo>
                      <a:pt x="917" y="289"/>
                    </a:lnTo>
                    <a:lnTo>
                      <a:pt x="917" y="289"/>
                    </a:lnTo>
                    <a:lnTo>
                      <a:pt x="917" y="289"/>
                    </a:lnTo>
                    <a:lnTo>
                      <a:pt x="917" y="285"/>
                    </a:lnTo>
                    <a:lnTo>
                      <a:pt x="917" y="285"/>
                    </a:lnTo>
                    <a:lnTo>
                      <a:pt x="921" y="285"/>
                    </a:lnTo>
                    <a:lnTo>
                      <a:pt x="921" y="280"/>
                    </a:lnTo>
                    <a:lnTo>
                      <a:pt x="921" y="280"/>
                    </a:lnTo>
                    <a:lnTo>
                      <a:pt x="921" y="280"/>
                    </a:lnTo>
                    <a:lnTo>
                      <a:pt x="921" y="280"/>
                    </a:lnTo>
                    <a:lnTo>
                      <a:pt x="921" y="280"/>
                    </a:lnTo>
                    <a:lnTo>
                      <a:pt x="921" y="280"/>
                    </a:lnTo>
                    <a:lnTo>
                      <a:pt x="921" y="280"/>
                    </a:lnTo>
                    <a:lnTo>
                      <a:pt x="921" y="280"/>
                    </a:lnTo>
                    <a:lnTo>
                      <a:pt x="921" y="280"/>
                    </a:lnTo>
                    <a:lnTo>
                      <a:pt x="921" y="276"/>
                    </a:lnTo>
                    <a:lnTo>
                      <a:pt x="921" y="280"/>
                    </a:lnTo>
                    <a:lnTo>
                      <a:pt x="921" y="276"/>
                    </a:lnTo>
                    <a:lnTo>
                      <a:pt x="921" y="276"/>
                    </a:lnTo>
                    <a:lnTo>
                      <a:pt x="921" y="276"/>
                    </a:lnTo>
                    <a:lnTo>
                      <a:pt x="921" y="276"/>
                    </a:lnTo>
                    <a:lnTo>
                      <a:pt x="926" y="276"/>
                    </a:lnTo>
                    <a:lnTo>
                      <a:pt x="926" y="276"/>
                    </a:lnTo>
                    <a:lnTo>
                      <a:pt x="926" y="276"/>
                    </a:lnTo>
                    <a:lnTo>
                      <a:pt x="926" y="271"/>
                    </a:lnTo>
                    <a:lnTo>
                      <a:pt x="930" y="271"/>
                    </a:lnTo>
                    <a:lnTo>
                      <a:pt x="930" y="271"/>
                    </a:lnTo>
                    <a:lnTo>
                      <a:pt x="930" y="271"/>
                    </a:lnTo>
                    <a:lnTo>
                      <a:pt x="921" y="271"/>
                    </a:lnTo>
                    <a:lnTo>
                      <a:pt x="921" y="271"/>
                    </a:lnTo>
                    <a:lnTo>
                      <a:pt x="921" y="271"/>
                    </a:lnTo>
                    <a:lnTo>
                      <a:pt x="921" y="271"/>
                    </a:lnTo>
                    <a:lnTo>
                      <a:pt x="921" y="271"/>
                    </a:lnTo>
                    <a:lnTo>
                      <a:pt x="926" y="271"/>
                    </a:lnTo>
                    <a:lnTo>
                      <a:pt x="926" y="267"/>
                    </a:lnTo>
                    <a:lnTo>
                      <a:pt x="926" y="267"/>
                    </a:lnTo>
                    <a:lnTo>
                      <a:pt x="930" y="267"/>
                    </a:lnTo>
                    <a:lnTo>
                      <a:pt x="930" y="267"/>
                    </a:lnTo>
                    <a:lnTo>
                      <a:pt x="930" y="267"/>
                    </a:lnTo>
                    <a:lnTo>
                      <a:pt x="930" y="267"/>
                    </a:lnTo>
                    <a:lnTo>
                      <a:pt x="935" y="267"/>
                    </a:lnTo>
                    <a:lnTo>
                      <a:pt x="935" y="267"/>
                    </a:lnTo>
                    <a:lnTo>
                      <a:pt x="935" y="267"/>
                    </a:lnTo>
                    <a:lnTo>
                      <a:pt x="935" y="267"/>
                    </a:lnTo>
                    <a:lnTo>
                      <a:pt x="935" y="267"/>
                    </a:lnTo>
                    <a:lnTo>
                      <a:pt x="935" y="267"/>
                    </a:lnTo>
                    <a:moveTo>
                      <a:pt x="948" y="253"/>
                    </a:moveTo>
                    <a:lnTo>
                      <a:pt x="948" y="253"/>
                    </a:lnTo>
                    <a:lnTo>
                      <a:pt x="948" y="253"/>
                    </a:lnTo>
                    <a:lnTo>
                      <a:pt x="948" y="253"/>
                    </a:lnTo>
                    <a:lnTo>
                      <a:pt x="944" y="253"/>
                    </a:lnTo>
                    <a:lnTo>
                      <a:pt x="944" y="253"/>
                    </a:lnTo>
                    <a:lnTo>
                      <a:pt x="944" y="258"/>
                    </a:lnTo>
                    <a:lnTo>
                      <a:pt x="944" y="258"/>
                    </a:lnTo>
                    <a:lnTo>
                      <a:pt x="944" y="258"/>
                    </a:lnTo>
                    <a:lnTo>
                      <a:pt x="948" y="253"/>
                    </a:lnTo>
                    <a:lnTo>
                      <a:pt x="948" y="253"/>
                    </a:lnTo>
                    <a:lnTo>
                      <a:pt x="948" y="253"/>
                    </a:lnTo>
                    <a:lnTo>
                      <a:pt x="953" y="253"/>
                    </a:lnTo>
                    <a:lnTo>
                      <a:pt x="953" y="258"/>
                    </a:lnTo>
                    <a:lnTo>
                      <a:pt x="953" y="258"/>
                    </a:lnTo>
                    <a:lnTo>
                      <a:pt x="953" y="258"/>
                    </a:lnTo>
                    <a:lnTo>
                      <a:pt x="948" y="262"/>
                    </a:lnTo>
                    <a:lnTo>
                      <a:pt x="944" y="262"/>
                    </a:lnTo>
                    <a:lnTo>
                      <a:pt x="944" y="262"/>
                    </a:lnTo>
                    <a:lnTo>
                      <a:pt x="944" y="258"/>
                    </a:lnTo>
                    <a:lnTo>
                      <a:pt x="944" y="262"/>
                    </a:lnTo>
                    <a:lnTo>
                      <a:pt x="944" y="262"/>
                    </a:lnTo>
                    <a:lnTo>
                      <a:pt x="944" y="262"/>
                    </a:lnTo>
                    <a:lnTo>
                      <a:pt x="944" y="262"/>
                    </a:lnTo>
                    <a:lnTo>
                      <a:pt x="944" y="262"/>
                    </a:lnTo>
                    <a:lnTo>
                      <a:pt x="939" y="267"/>
                    </a:lnTo>
                    <a:lnTo>
                      <a:pt x="939" y="267"/>
                    </a:lnTo>
                    <a:lnTo>
                      <a:pt x="939" y="262"/>
                    </a:lnTo>
                    <a:lnTo>
                      <a:pt x="939" y="262"/>
                    </a:lnTo>
                    <a:lnTo>
                      <a:pt x="935" y="262"/>
                    </a:lnTo>
                    <a:lnTo>
                      <a:pt x="935" y="262"/>
                    </a:lnTo>
                    <a:lnTo>
                      <a:pt x="935" y="262"/>
                    </a:lnTo>
                    <a:lnTo>
                      <a:pt x="930" y="267"/>
                    </a:lnTo>
                    <a:lnTo>
                      <a:pt x="930" y="267"/>
                    </a:lnTo>
                    <a:lnTo>
                      <a:pt x="926" y="267"/>
                    </a:lnTo>
                    <a:lnTo>
                      <a:pt x="930" y="262"/>
                    </a:lnTo>
                    <a:lnTo>
                      <a:pt x="930" y="262"/>
                    </a:lnTo>
                    <a:lnTo>
                      <a:pt x="930" y="258"/>
                    </a:lnTo>
                    <a:lnTo>
                      <a:pt x="930" y="258"/>
                    </a:lnTo>
                    <a:lnTo>
                      <a:pt x="930" y="253"/>
                    </a:lnTo>
                    <a:lnTo>
                      <a:pt x="935" y="253"/>
                    </a:lnTo>
                    <a:lnTo>
                      <a:pt x="935" y="253"/>
                    </a:lnTo>
                    <a:lnTo>
                      <a:pt x="935" y="253"/>
                    </a:lnTo>
                    <a:lnTo>
                      <a:pt x="939" y="253"/>
                    </a:lnTo>
                    <a:lnTo>
                      <a:pt x="939" y="249"/>
                    </a:lnTo>
                    <a:lnTo>
                      <a:pt x="939" y="253"/>
                    </a:lnTo>
                    <a:lnTo>
                      <a:pt x="939" y="253"/>
                    </a:lnTo>
                    <a:lnTo>
                      <a:pt x="939" y="253"/>
                    </a:lnTo>
                    <a:lnTo>
                      <a:pt x="944" y="253"/>
                    </a:lnTo>
                    <a:lnTo>
                      <a:pt x="944" y="253"/>
                    </a:lnTo>
                    <a:lnTo>
                      <a:pt x="944" y="253"/>
                    </a:lnTo>
                    <a:lnTo>
                      <a:pt x="948" y="253"/>
                    </a:lnTo>
                    <a:lnTo>
                      <a:pt x="948" y="249"/>
                    </a:lnTo>
                    <a:lnTo>
                      <a:pt x="948" y="253"/>
                    </a:lnTo>
                    <a:moveTo>
                      <a:pt x="957" y="253"/>
                    </a:moveTo>
                    <a:lnTo>
                      <a:pt x="957" y="253"/>
                    </a:lnTo>
                    <a:lnTo>
                      <a:pt x="962" y="253"/>
                    </a:lnTo>
                    <a:lnTo>
                      <a:pt x="962" y="253"/>
                    </a:lnTo>
                    <a:lnTo>
                      <a:pt x="962" y="258"/>
                    </a:lnTo>
                    <a:lnTo>
                      <a:pt x="962" y="262"/>
                    </a:lnTo>
                    <a:lnTo>
                      <a:pt x="957" y="262"/>
                    </a:lnTo>
                    <a:lnTo>
                      <a:pt x="957" y="262"/>
                    </a:lnTo>
                    <a:lnTo>
                      <a:pt x="957" y="267"/>
                    </a:lnTo>
                    <a:lnTo>
                      <a:pt x="957" y="267"/>
                    </a:lnTo>
                    <a:lnTo>
                      <a:pt x="957" y="267"/>
                    </a:lnTo>
                    <a:lnTo>
                      <a:pt x="957" y="262"/>
                    </a:lnTo>
                    <a:lnTo>
                      <a:pt x="957" y="262"/>
                    </a:lnTo>
                    <a:lnTo>
                      <a:pt x="957" y="262"/>
                    </a:lnTo>
                    <a:lnTo>
                      <a:pt x="957" y="262"/>
                    </a:lnTo>
                    <a:lnTo>
                      <a:pt x="962" y="258"/>
                    </a:lnTo>
                    <a:lnTo>
                      <a:pt x="962" y="258"/>
                    </a:lnTo>
                    <a:lnTo>
                      <a:pt x="962" y="258"/>
                    </a:lnTo>
                    <a:lnTo>
                      <a:pt x="962" y="258"/>
                    </a:lnTo>
                    <a:lnTo>
                      <a:pt x="962" y="258"/>
                    </a:lnTo>
                    <a:lnTo>
                      <a:pt x="957" y="258"/>
                    </a:lnTo>
                    <a:lnTo>
                      <a:pt x="957" y="258"/>
                    </a:lnTo>
                    <a:lnTo>
                      <a:pt x="957" y="262"/>
                    </a:lnTo>
                    <a:lnTo>
                      <a:pt x="953" y="262"/>
                    </a:lnTo>
                    <a:lnTo>
                      <a:pt x="953" y="267"/>
                    </a:lnTo>
                    <a:lnTo>
                      <a:pt x="953" y="267"/>
                    </a:lnTo>
                    <a:lnTo>
                      <a:pt x="953" y="267"/>
                    </a:lnTo>
                    <a:lnTo>
                      <a:pt x="948" y="267"/>
                    </a:lnTo>
                    <a:lnTo>
                      <a:pt x="948" y="271"/>
                    </a:lnTo>
                    <a:lnTo>
                      <a:pt x="948" y="271"/>
                    </a:lnTo>
                    <a:lnTo>
                      <a:pt x="948" y="271"/>
                    </a:lnTo>
                    <a:lnTo>
                      <a:pt x="944" y="271"/>
                    </a:lnTo>
                    <a:lnTo>
                      <a:pt x="939" y="271"/>
                    </a:lnTo>
                    <a:lnTo>
                      <a:pt x="935" y="276"/>
                    </a:lnTo>
                    <a:lnTo>
                      <a:pt x="935" y="276"/>
                    </a:lnTo>
                    <a:lnTo>
                      <a:pt x="935" y="276"/>
                    </a:lnTo>
                    <a:lnTo>
                      <a:pt x="935" y="276"/>
                    </a:lnTo>
                    <a:lnTo>
                      <a:pt x="935" y="271"/>
                    </a:lnTo>
                    <a:lnTo>
                      <a:pt x="939" y="271"/>
                    </a:lnTo>
                    <a:lnTo>
                      <a:pt x="939" y="271"/>
                    </a:lnTo>
                    <a:lnTo>
                      <a:pt x="944" y="267"/>
                    </a:lnTo>
                    <a:lnTo>
                      <a:pt x="944" y="267"/>
                    </a:lnTo>
                    <a:lnTo>
                      <a:pt x="944" y="267"/>
                    </a:lnTo>
                    <a:lnTo>
                      <a:pt x="948" y="262"/>
                    </a:lnTo>
                    <a:lnTo>
                      <a:pt x="948" y="262"/>
                    </a:lnTo>
                    <a:lnTo>
                      <a:pt x="953" y="258"/>
                    </a:lnTo>
                    <a:lnTo>
                      <a:pt x="953" y="258"/>
                    </a:lnTo>
                    <a:lnTo>
                      <a:pt x="957" y="253"/>
                    </a:lnTo>
                    <a:lnTo>
                      <a:pt x="957" y="253"/>
                    </a:lnTo>
                    <a:lnTo>
                      <a:pt x="957" y="253"/>
                    </a:lnTo>
                    <a:lnTo>
                      <a:pt x="957" y="253"/>
                    </a:lnTo>
                    <a:lnTo>
                      <a:pt x="962" y="249"/>
                    </a:lnTo>
                    <a:lnTo>
                      <a:pt x="962" y="253"/>
                    </a:lnTo>
                    <a:lnTo>
                      <a:pt x="957" y="253"/>
                    </a:lnTo>
                    <a:lnTo>
                      <a:pt x="957" y="253"/>
                    </a:lnTo>
                    <a:moveTo>
                      <a:pt x="768" y="222"/>
                    </a:moveTo>
                    <a:lnTo>
                      <a:pt x="768" y="222"/>
                    </a:lnTo>
                    <a:lnTo>
                      <a:pt x="768" y="222"/>
                    </a:lnTo>
                    <a:lnTo>
                      <a:pt x="768" y="222"/>
                    </a:lnTo>
                    <a:lnTo>
                      <a:pt x="772" y="222"/>
                    </a:lnTo>
                    <a:lnTo>
                      <a:pt x="772" y="222"/>
                    </a:lnTo>
                    <a:lnTo>
                      <a:pt x="772" y="222"/>
                    </a:lnTo>
                    <a:lnTo>
                      <a:pt x="772" y="222"/>
                    </a:lnTo>
                    <a:lnTo>
                      <a:pt x="772" y="222"/>
                    </a:lnTo>
                    <a:lnTo>
                      <a:pt x="772" y="222"/>
                    </a:lnTo>
                    <a:lnTo>
                      <a:pt x="772" y="222"/>
                    </a:lnTo>
                    <a:lnTo>
                      <a:pt x="768" y="222"/>
                    </a:lnTo>
                    <a:lnTo>
                      <a:pt x="768" y="226"/>
                    </a:lnTo>
                    <a:lnTo>
                      <a:pt x="768" y="226"/>
                    </a:lnTo>
                    <a:lnTo>
                      <a:pt x="768" y="226"/>
                    </a:lnTo>
                    <a:lnTo>
                      <a:pt x="768" y="226"/>
                    </a:lnTo>
                    <a:lnTo>
                      <a:pt x="768" y="222"/>
                    </a:lnTo>
                    <a:lnTo>
                      <a:pt x="768" y="222"/>
                    </a:lnTo>
                    <a:lnTo>
                      <a:pt x="768" y="222"/>
                    </a:lnTo>
                    <a:lnTo>
                      <a:pt x="763" y="222"/>
                    </a:lnTo>
                    <a:lnTo>
                      <a:pt x="763" y="222"/>
                    </a:lnTo>
                    <a:lnTo>
                      <a:pt x="763" y="226"/>
                    </a:lnTo>
                    <a:lnTo>
                      <a:pt x="763" y="226"/>
                    </a:lnTo>
                    <a:lnTo>
                      <a:pt x="763" y="226"/>
                    </a:lnTo>
                    <a:lnTo>
                      <a:pt x="763" y="226"/>
                    </a:lnTo>
                    <a:lnTo>
                      <a:pt x="759" y="226"/>
                    </a:lnTo>
                    <a:lnTo>
                      <a:pt x="759" y="226"/>
                    </a:lnTo>
                    <a:lnTo>
                      <a:pt x="763" y="222"/>
                    </a:lnTo>
                    <a:lnTo>
                      <a:pt x="759" y="222"/>
                    </a:lnTo>
                    <a:lnTo>
                      <a:pt x="759" y="226"/>
                    </a:lnTo>
                    <a:lnTo>
                      <a:pt x="759" y="226"/>
                    </a:lnTo>
                    <a:lnTo>
                      <a:pt x="754" y="226"/>
                    </a:lnTo>
                    <a:lnTo>
                      <a:pt x="754" y="226"/>
                    </a:lnTo>
                    <a:lnTo>
                      <a:pt x="754" y="226"/>
                    </a:lnTo>
                    <a:lnTo>
                      <a:pt x="754" y="226"/>
                    </a:lnTo>
                    <a:lnTo>
                      <a:pt x="754" y="226"/>
                    </a:lnTo>
                    <a:lnTo>
                      <a:pt x="750" y="226"/>
                    </a:lnTo>
                    <a:lnTo>
                      <a:pt x="750" y="222"/>
                    </a:lnTo>
                    <a:lnTo>
                      <a:pt x="759" y="222"/>
                    </a:lnTo>
                    <a:lnTo>
                      <a:pt x="759" y="222"/>
                    </a:lnTo>
                    <a:lnTo>
                      <a:pt x="759" y="222"/>
                    </a:lnTo>
                    <a:lnTo>
                      <a:pt x="763" y="222"/>
                    </a:lnTo>
                    <a:lnTo>
                      <a:pt x="763" y="222"/>
                    </a:lnTo>
                    <a:lnTo>
                      <a:pt x="763" y="222"/>
                    </a:lnTo>
                    <a:lnTo>
                      <a:pt x="763" y="217"/>
                    </a:lnTo>
                    <a:lnTo>
                      <a:pt x="763" y="217"/>
                    </a:lnTo>
                    <a:lnTo>
                      <a:pt x="768" y="217"/>
                    </a:lnTo>
                    <a:lnTo>
                      <a:pt x="768" y="217"/>
                    </a:lnTo>
                    <a:lnTo>
                      <a:pt x="768" y="217"/>
                    </a:lnTo>
                    <a:lnTo>
                      <a:pt x="768" y="222"/>
                    </a:lnTo>
                    <a:lnTo>
                      <a:pt x="768" y="222"/>
                    </a:lnTo>
                    <a:moveTo>
                      <a:pt x="682" y="158"/>
                    </a:moveTo>
                    <a:lnTo>
                      <a:pt x="682" y="158"/>
                    </a:lnTo>
                    <a:lnTo>
                      <a:pt x="682" y="158"/>
                    </a:lnTo>
                    <a:lnTo>
                      <a:pt x="682" y="163"/>
                    </a:lnTo>
                    <a:lnTo>
                      <a:pt x="686" y="163"/>
                    </a:lnTo>
                    <a:lnTo>
                      <a:pt x="686" y="163"/>
                    </a:lnTo>
                    <a:lnTo>
                      <a:pt x="686" y="163"/>
                    </a:lnTo>
                    <a:lnTo>
                      <a:pt x="686" y="163"/>
                    </a:lnTo>
                    <a:lnTo>
                      <a:pt x="682" y="163"/>
                    </a:lnTo>
                    <a:lnTo>
                      <a:pt x="682" y="163"/>
                    </a:lnTo>
                    <a:lnTo>
                      <a:pt x="682" y="163"/>
                    </a:lnTo>
                    <a:lnTo>
                      <a:pt x="677" y="167"/>
                    </a:lnTo>
                    <a:lnTo>
                      <a:pt x="677" y="167"/>
                    </a:lnTo>
                    <a:lnTo>
                      <a:pt x="677" y="167"/>
                    </a:lnTo>
                    <a:lnTo>
                      <a:pt x="677" y="167"/>
                    </a:lnTo>
                    <a:lnTo>
                      <a:pt x="673" y="167"/>
                    </a:lnTo>
                    <a:lnTo>
                      <a:pt x="673" y="167"/>
                    </a:lnTo>
                    <a:lnTo>
                      <a:pt x="668" y="167"/>
                    </a:lnTo>
                    <a:lnTo>
                      <a:pt x="668" y="167"/>
                    </a:lnTo>
                    <a:lnTo>
                      <a:pt x="668" y="172"/>
                    </a:lnTo>
                    <a:lnTo>
                      <a:pt x="664" y="172"/>
                    </a:lnTo>
                    <a:lnTo>
                      <a:pt x="664" y="172"/>
                    </a:lnTo>
                    <a:lnTo>
                      <a:pt x="668" y="167"/>
                    </a:lnTo>
                    <a:lnTo>
                      <a:pt x="664" y="167"/>
                    </a:lnTo>
                    <a:lnTo>
                      <a:pt x="664" y="167"/>
                    </a:lnTo>
                    <a:lnTo>
                      <a:pt x="664" y="163"/>
                    </a:lnTo>
                    <a:lnTo>
                      <a:pt x="664" y="163"/>
                    </a:lnTo>
                    <a:lnTo>
                      <a:pt x="664" y="163"/>
                    </a:lnTo>
                    <a:lnTo>
                      <a:pt x="664" y="158"/>
                    </a:lnTo>
                    <a:lnTo>
                      <a:pt x="668" y="158"/>
                    </a:lnTo>
                    <a:lnTo>
                      <a:pt x="668" y="158"/>
                    </a:lnTo>
                    <a:lnTo>
                      <a:pt x="673" y="163"/>
                    </a:lnTo>
                    <a:lnTo>
                      <a:pt x="673" y="158"/>
                    </a:lnTo>
                    <a:lnTo>
                      <a:pt x="677" y="158"/>
                    </a:lnTo>
                    <a:lnTo>
                      <a:pt x="677" y="158"/>
                    </a:lnTo>
                    <a:lnTo>
                      <a:pt x="682" y="158"/>
                    </a:lnTo>
                    <a:lnTo>
                      <a:pt x="682" y="158"/>
                    </a:lnTo>
                    <a:lnTo>
                      <a:pt x="682" y="158"/>
                    </a:lnTo>
                    <a:lnTo>
                      <a:pt x="682" y="158"/>
                    </a:lnTo>
                    <a:lnTo>
                      <a:pt x="682" y="158"/>
                    </a:lnTo>
                    <a:lnTo>
                      <a:pt x="682" y="158"/>
                    </a:lnTo>
                    <a:moveTo>
                      <a:pt x="1079" y="9"/>
                    </a:moveTo>
                    <a:lnTo>
                      <a:pt x="1079" y="9"/>
                    </a:lnTo>
                    <a:lnTo>
                      <a:pt x="1084" y="9"/>
                    </a:lnTo>
                    <a:lnTo>
                      <a:pt x="1084" y="9"/>
                    </a:lnTo>
                    <a:lnTo>
                      <a:pt x="1088" y="9"/>
                    </a:lnTo>
                    <a:lnTo>
                      <a:pt x="1093" y="9"/>
                    </a:lnTo>
                    <a:lnTo>
                      <a:pt x="1093" y="9"/>
                    </a:lnTo>
                    <a:lnTo>
                      <a:pt x="1097" y="9"/>
                    </a:lnTo>
                    <a:lnTo>
                      <a:pt x="1097" y="9"/>
                    </a:lnTo>
                    <a:lnTo>
                      <a:pt x="1097" y="9"/>
                    </a:lnTo>
                    <a:lnTo>
                      <a:pt x="1097" y="9"/>
                    </a:lnTo>
                    <a:lnTo>
                      <a:pt x="1093" y="9"/>
                    </a:lnTo>
                    <a:lnTo>
                      <a:pt x="1093" y="9"/>
                    </a:lnTo>
                    <a:lnTo>
                      <a:pt x="1093" y="14"/>
                    </a:lnTo>
                    <a:lnTo>
                      <a:pt x="1093" y="14"/>
                    </a:lnTo>
                    <a:lnTo>
                      <a:pt x="1097" y="14"/>
                    </a:lnTo>
                    <a:lnTo>
                      <a:pt x="1102" y="14"/>
                    </a:lnTo>
                    <a:lnTo>
                      <a:pt x="1102" y="14"/>
                    </a:lnTo>
                    <a:lnTo>
                      <a:pt x="1102" y="14"/>
                    </a:lnTo>
                    <a:lnTo>
                      <a:pt x="1106" y="14"/>
                    </a:lnTo>
                    <a:lnTo>
                      <a:pt x="1111" y="14"/>
                    </a:lnTo>
                    <a:lnTo>
                      <a:pt x="1111" y="14"/>
                    </a:lnTo>
                    <a:lnTo>
                      <a:pt x="1111" y="14"/>
                    </a:lnTo>
                    <a:lnTo>
                      <a:pt x="1111" y="14"/>
                    </a:lnTo>
                    <a:lnTo>
                      <a:pt x="1111" y="14"/>
                    </a:lnTo>
                    <a:lnTo>
                      <a:pt x="1106" y="18"/>
                    </a:lnTo>
                    <a:lnTo>
                      <a:pt x="1106" y="18"/>
                    </a:lnTo>
                    <a:lnTo>
                      <a:pt x="1106" y="18"/>
                    </a:lnTo>
                    <a:lnTo>
                      <a:pt x="1106" y="18"/>
                    </a:lnTo>
                    <a:lnTo>
                      <a:pt x="1106" y="18"/>
                    </a:lnTo>
                    <a:lnTo>
                      <a:pt x="1106" y="18"/>
                    </a:lnTo>
                    <a:lnTo>
                      <a:pt x="1111" y="18"/>
                    </a:lnTo>
                    <a:lnTo>
                      <a:pt x="1106" y="18"/>
                    </a:lnTo>
                    <a:lnTo>
                      <a:pt x="1106" y="18"/>
                    </a:lnTo>
                    <a:lnTo>
                      <a:pt x="1106" y="23"/>
                    </a:lnTo>
                    <a:lnTo>
                      <a:pt x="1111" y="23"/>
                    </a:lnTo>
                    <a:lnTo>
                      <a:pt x="1111" y="23"/>
                    </a:lnTo>
                    <a:lnTo>
                      <a:pt x="1116" y="23"/>
                    </a:lnTo>
                    <a:lnTo>
                      <a:pt x="1116" y="23"/>
                    </a:lnTo>
                    <a:lnTo>
                      <a:pt x="1120" y="23"/>
                    </a:lnTo>
                    <a:lnTo>
                      <a:pt x="1120" y="23"/>
                    </a:lnTo>
                    <a:lnTo>
                      <a:pt x="1120" y="23"/>
                    </a:lnTo>
                    <a:lnTo>
                      <a:pt x="1120" y="23"/>
                    </a:lnTo>
                    <a:lnTo>
                      <a:pt x="1125" y="23"/>
                    </a:lnTo>
                    <a:lnTo>
                      <a:pt x="1129" y="23"/>
                    </a:lnTo>
                    <a:lnTo>
                      <a:pt x="1129" y="23"/>
                    </a:lnTo>
                    <a:lnTo>
                      <a:pt x="1129" y="23"/>
                    </a:lnTo>
                    <a:lnTo>
                      <a:pt x="1129" y="27"/>
                    </a:lnTo>
                    <a:lnTo>
                      <a:pt x="1134" y="27"/>
                    </a:lnTo>
                    <a:lnTo>
                      <a:pt x="1129" y="27"/>
                    </a:lnTo>
                    <a:lnTo>
                      <a:pt x="1134" y="27"/>
                    </a:lnTo>
                    <a:lnTo>
                      <a:pt x="1134" y="27"/>
                    </a:lnTo>
                    <a:lnTo>
                      <a:pt x="1134" y="27"/>
                    </a:lnTo>
                    <a:lnTo>
                      <a:pt x="1134" y="27"/>
                    </a:lnTo>
                    <a:lnTo>
                      <a:pt x="1138" y="27"/>
                    </a:lnTo>
                    <a:lnTo>
                      <a:pt x="1134" y="32"/>
                    </a:lnTo>
                    <a:lnTo>
                      <a:pt x="1134" y="32"/>
                    </a:lnTo>
                    <a:lnTo>
                      <a:pt x="1138" y="32"/>
                    </a:lnTo>
                    <a:lnTo>
                      <a:pt x="1143" y="32"/>
                    </a:lnTo>
                    <a:lnTo>
                      <a:pt x="1147" y="32"/>
                    </a:lnTo>
                    <a:lnTo>
                      <a:pt x="1147" y="32"/>
                    </a:lnTo>
                    <a:lnTo>
                      <a:pt x="1152" y="32"/>
                    </a:lnTo>
                    <a:lnTo>
                      <a:pt x="1152" y="36"/>
                    </a:lnTo>
                    <a:lnTo>
                      <a:pt x="1152" y="36"/>
                    </a:lnTo>
                    <a:lnTo>
                      <a:pt x="1152" y="36"/>
                    </a:lnTo>
                    <a:lnTo>
                      <a:pt x="1156" y="36"/>
                    </a:lnTo>
                    <a:lnTo>
                      <a:pt x="1161" y="36"/>
                    </a:lnTo>
                    <a:lnTo>
                      <a:pt x="1165" y="36"/>
                    </a:lnTo>
                    <a:lnTo>
                      <a:pt x="1170" y="36"/>
                    </a:lnTo>
                    <a:lnTo>
                      <a:pt x="1170" y="36"/>
                    </a:lnTo>
                    <a:lnTo>
                      <a:pt x="1170" y="36"/>
                    </a:lnTo>
                    <a:lnTo>
                      <a:pt x="1170" y="36"/>
                    </a:lnTo>
                    <a:lnTo>
                      <a:pt x="1174" y="36"/>
                    </a:lnTo>
                    <a:lnTo>
                      <a:pt x="1174" y="41"/>
                    </a:lnTo>
                    <a:lnTo>
                      <a:pt x="1174" y="41"/>
                    </a:lnTo>
                    <a:lnTo>
                      <a:pt x="1174" y="41"/>
                    </a:lnTo>
                    <a:lnTo>
                      <a:pt x="1179" y="45"/>
                    </a:lnTo>
                    <a:lnTo>
                      <a:pt x="1179" y="45"/>
                    </a:lnTo>
                    <a:lnTo>
                      <a:pt x="1179" y="50"/>
                    </a:lnTo>
                    <a:lnTo>
                      <a:pt x="1179" y="50"/>
                    </a:lnTo>
                    <a:lnTo>
                      <a:pt x="1179" y="50"/>
                    </a:lnTo>
                    <a:lnTo>
                      <a:pt x="1179" y="50"/>
                    </a:lnTo>
                    <a:lnTo>
                      <a:pt x="1179" y="50"/>
                    </a:lnTo>
                    <a:lnTo>
                      <a:pt x="1174" y="54"/>
                    </a:lnTo>
                    <a:lnTo>
                      <a:pt x="1165" y="59"/>
                    </a:lnTo>
                    <a:lnTo>
                      <a:pt x="1156" y="63"/>
                    </a:lnTo>
                    <a:lnTo>
                      <a:pt x="1147" y="68"/>
                    </a:lnTo>
                    <a:lnTo>
                      <a:pt x="1143" y="72"/>
                    </a:lnTo>
                    <a:lnTo>
                      <a:pt x="1134" y="77"/>
                    </a:lnTo>
                    <a:lnTo>
                      <a:pt x="1125" y="82"/>
                    </a:lnTo>
                    <a:lnTo>
                      <a:pt x="1116" y="86"/>
                    </a:lnTo>
                    <a:lnTo>
                      <a:pt x="1111" y="91"/>
                    </a:lnTo>
                    <a:lnTo>
                      <a:pt x="1102" y="95"/>
                    </a:lnTo>
                    <a:lnTo>
                      <a:pt x="1093" y="100"/>
                    </a:lnTo>
                    <a:lnTo>
                      <a:pt x="1088" y="104"/>
                    </a:lnTo>
                    <a:lnTo>
                      <a:pt x="1079" y="109"/>
                    </a:lnTo>
                    <a:lnTo>
                      <a:pt x="1070" y="118"/>
                    </a:lnTo>
                    <a:lnTo>
                      <a:pt x="1061" y="122"/>
                    </a:lnTo>
                    <a:lnTo>
                      <a:pt x="1057" y="127"/>
                    </a:lnTo>
                    <a:lnTo>
                      <a:pt x="1048" y="131"/>
                    </a:lnTo>
                    <a:lnTo>
                      <a:pt x="1039" y="136"/>
                    </a:lnTo>
                    <a:lnTo>
                      <a:pt x="1034" y="140"/>
                    </a:lnTo>
                    <a:lnTo>
                      <a:pt x="1025" y="145"/>
                    </a:lnTo>
                    <a:lnTo>
                      <a:pt x="1016" y="149"/>
                    </a:lnTo>
                    <a:lnTo>
                      <a:pt x="1012" y="154"/>
                    </a:lnTo>
                    <a:lnTo>
                      <a:pt x="1003" y="158"/>
                    </a:lnTo>
                    <a:lnTo>
                      <a:pt x="998" y="167"/>
                    </a:lnTo>
                    <a:lnTo>
                      <a:pt x="989" y="172"/>
                    </a:lnTo>
                    <a:lnTo>
                      <a:pt x="980" y="176"/>
                    </a:lnTo>
                    <a:lnTo>
                      <a:pt x="975" y="181"/>
                    </a:lnTo>
                    <a:lnTo>
                      <a:pt x="966" y="186"/>
                    </a:lnTo>
                    <a:lnTo>
                      <a:pt x="962" y="190"/>
                    </a:lnTo>
                    <a:lnTo>
                      <a:pt x="953" y="195"/>
                    </a:lnTo>
                    <a:lnTo>
                      <a:pt x="944" y="199"/>
                    </a:lnTo>
                    <a:lnTo>
                      <a:pt x="939" y="208"/>
                    </a:lnTo>
                    <a:lnTo>
                      <a:pt x="939" y="208"/>
                    </a:lnTo>
                    <a:lnTo>
                      <a:pt x="939" y="208"/>
                    </a:lnTo>
                    <a:lnTo>
                      <a:pt x="944" y="208"/>
                    </a:lnTo>
                    <a:lnTo>
                      <a:pt x="944" y="208"/>
                    </a:lnTo>
                    <a:lnTo>
                      <a:pt x="948" y="208"/>
                    </a:lnTo>
                    <a:lnTo>
                      <a:pt x="948" y="208"/>
                    </a:lnTo>
                    <a:lnTo>
                      <a:pt x="953" y="208"/>
                    </a:lnTo>
                    <a:lnTo>
                      <a:pt x="957" y="208"/>
                    </a:lnTo>
                    <a:lnTo>
                      <a:pt x="957" y="208"/>
                    </a:lnTo>
                    <a:lnTo>
                      <a:pt x="962" y="208"/>
                    </a:lnTo>
                    <a:lnTo>
                      <a:pt x="957" y="208"/>
                    </a:lnTo>
                    <a:lnTo>
                      <a:pt x="957" y="213"/>
                    </a:lnTo>
                    <a:lnTo>
                      <a:pt x="953" y="213"/>
                    </a:lnTo>
                    <a:lnTo>
                      <a:pt x="953" y="213"/>
                    </a:lnTo>
                    <a:lnTo>
                      <a:pt x="953" y="217"/>
                    </a:lnTo>
                    <a:lnTo>
                      <a:pt x="953" y="217"/>
                    </a:lnTo>
                    <a:lnTo>
                      <a:pt x="953" y="217"/>
                    </a:lnTo>
                    <a:lnTo>
                      <a:pt x="953" y="222"/>
                    </a:lnTo>
                    <a:lnTo>
                      <a:pt x="953" y="222"/>
                    </a:lnTo>
                    <a:lnTo>
                      <a:pt x="953" y="226"/>
                    </a:lnTo>
                    <a:lnTo>
                      <a:pt x="948" y="226"/>
                    </a:lnTo>
                    <a:lnTo>
                      <a:pt x="948" y="226"/>
                    </a:lnTo>
                    <a:lnTo>
                      <a:pt x="948" y="231"/>
                    </a:lnTo>
                    <a:lnTo>
                      <a:pt x="948" y="231"/>
                    </a:lnTo>
                    <a:lnTo>
                      <a:pt x="948" y="231"/>
                    </a:lnTo>
                    <a:lnTo>
                      <a:pt x="944" y="235"/>
                    </a:lnTo>
                    <a:lnTo>
                      <a:pt x="944" y="235"/>
                    </a:lnTo>
                    <a:lnTo>
                      <a:pt x="944" y="235"/>
                    </a:lnTo>
                    <a:lnTo>
                      <a:pt x="948" y="235"/>
                    </a:lnTo>
                    <a:lnTo>
                      <a:pt x="953" y="235"/>
                    </a:lnTo>
                    <a:lnTo>
                      <a:pt x="953" y="235"/>
                    </a:lnTo>
                    <a:lnTo>
                      <a:pt x="957" y="235"/>
                    </a:lnTo>
                    <a:lnTo>
                      <a:pt x="957" y="235"/>
                    </a:lnTo>
                    <a:lnTo>
                      <a:pt x="962" y="231"/>
                    </a:lnTo>
                    <a:lnTo>
                      <a:pt x="966" y="226"/>
                    </a:lnTo>
                    <a:lnTo>
                      <a:pt x="971" y="231"/>
                    </a:lnTo>
                    <a:lnTo>
                      <a:pt x="971" y="226"/>
                    </a:lnTo>
                    <a:lnTo>
                      <a:pt x="971" y="226"/>
                    </a:lnTo>
                    <a:lnTo>
                      <a:pt x="971" y="226"/>
                    </a:lnTo>
                    <a:lnTo>
                      <a:pt x="975" y="226"/>
                    </a:lnTo>
                    <a:lnTo>
                      <a:pt x="980" y="226"/>
                    </a:lnTo>
                    <a:lnTo>
                      <a:pt x="985" y="226"/>
                    </a:lnTo>
                    <a:lnTo>
                      <a:pt x="985" y="226"/>
                    </a:lnTo>
                    <a:lnTo>
                      <a:pt x="985" y="226"/>
                    </a:lnTo>
                    <a:lnTo>
                      <a:pt x="985" y="226"/>
                    </a:lnTo>
                    <a:lnTo>
                      <a:pt x="985" y="226"/>
                    </a:lnTo>
                    <a:lnTo>
                      <a:pt x="985" y="231"/>
                    </a:lnTo>
                    <a:lnTo>
                      <a:pt x="985" y="231"/>
                    </a:lnTo>
                    <a:lnTo>
                      <a:pt x="985" y="231"/>
                    </a:lnTo>
                    <a:lnTo>
                      <a:pt x="980" y="235"/>
                    </a:lnTo>
                    <a:lnTo>
                      <a:pt x="980" y="235"/>
                    </a:lnTo>
                    <a:lnTo>
                      <a:pt x="980" y="235"/>
                    </a:lnTo>
                    <a:lnTo>
                      <a:pt x="980" y="235"/>
                    </a:lnTo>
                    <a:lnTo>
                      <a:pt x="980" y="235"/>
                    </a:lnTo>
                    <a:lnTo>
                      <a:pt x="980" y="240"/>
                    </a:lnTo>
                    <a:lnTo>
                      <a:pt x="980" y="240"/>
                    </a:lnTo>
                    <a:lnTo>
                      <a:pt x="980" y="240"/>
                    </a:lnTo>
                    <a:lnTo>
                      <a:pt x="980" y="240"/>
                    </a:lnTo>
                    <a:lnTo>
                      <a:pt x="980" y="240"/>
                    </a:lnTo>
                    <a:lnTo>
                      <a:pt x="980" y="240"/>
                    </a:lnTo>
                    <a:lnTo>
                      <a:pt x="980" y="244"/>
                    </a:lnTo>
                    <a:lnTo>
                      <a:pt x="980" y="244"/>
                    </a:lnTo>
                    <a:lnTo>
                      <a:pt x="980" y="244"/>
                    </a:lnTo>
                    <a:lnTo>
                      <a:pt x="980" y="244"/>
                    </a:lnTo>
                    <a:lnTo>
                      <a:pt x="980" y="249"/>
                    </a:lnTo>
                    <a:lnTo>
                      <a:pt x="980" y="249"/>
                    </a:lnTo>
                    <a:lnTo>
                      <a:pt x="980" y="253"/>
                    </a:lnTo>
                    <a:lnTo>
                      <a:pt x="975" y="253"/>
                    </a:lnTo>
                    <a:lnTo>
                      <a:pt x="975" y="258"/>
                    </a:lnTo>
                    <a:lnTo>
                      <a:pt x="975" y="258"/>
                    </a:lnTo>
                    <a:lnTo>
                      <a:pt x="971" y="262"/>
                    </a:lnTo>
                    <a:lnTo>
                      <a:pt x="971" y="262"/>
                    </a:lnTo>
                    <a:lnTo>
                      <a:pt x="971" y="262"/>
                    </a:lnTo>
                    <a:lnTo>
                      <a:pt x="971" y="267"/>
                    </a:lnTo>
                    <a:lnTo>
                      <a:pt x="966" y="271"/>
                    </a:lnTo>
                    <a:lnTo>
                      <a:pt x="966" y="271"/>
                    </a:lnTo>
                    <a:lnTo>
                      <a:pt x="966" y="276"/>
                    </a:lnTo>
                    <a:lnTo>
                      <a:pt x="966" y="276"/>
                    </a:lnTo>
                    <a:lnTo>
                      <a:pt x="962" y="276"/>
                    </a:lnTo>
                    <a:lnTo>
                      <a:pt x="962" y="276"/>
                    </a:lnTo>
                    <a:lnTo>
                      <a:pt x="962" y="280"/>
                    </a:lnTo>
                    <a:lnTo>
                      <a:pt x="962" y="280"/>
                    </a:lnTo>
                    <a:lnTo>
                      <a:pt x="962" y="280"/>
                    </a:lnTo>
                    <a:lnTo>
                      <a:pt x="957" y="280"/>
                    </a:lnTo>
                    <a:lnTo>
                      <a:pt x="962" y="285"/>
                    </a:lnTo>
                    <a:lnTo>
                      <a:pt x="962" y="285"/>
                    </a:lnTo>
                    <a:lnTo>
                      <a:pt x="957" y="285"/>
                    </a:lnTo>
                    <a:lnTo>
                      <a:pt x="957" y="285"/>
                    </a:lnTo>
                    <a:lnTo>
                      <a:pt x="957" y="289"/>
                    </a:lnTo>
                    <a:lnTo>
                      <a:pt x="957" y="289"/>
                    </a:lnTo>
                    <a:lnTo>
                      <a:pt x="962" y="289"/>
                    </a:lnTo>
                    <a:lnTo>
                      <a:pt x="962" y="289"/>
                    </a:lnTo>
                    <a:lnTo>
                      <a:pt x="962" y="289"/>
                    </a:lnTo>
                    <a:lnTo>
                      <a:pt x="962" y="289"/>
                    </a:lnTo>
                    <a:lnTo>
                      <a:pt x="962" y="294"/>
                    </a:lnTo>
                    <a:lnTo>
                      <a:pt x="962" y="294"/>
                    </a:lnTo>
                    <a:lnTo>
                      <a:pt x="962" y="294"/>
                    </a:lnTo>
                    <a:lnTo>
                      <a:pt x="962" y="294"/>
                    </a:lnTo>
                    <a:lnTo>
                      <a:pt x="966" y="299"/>
                    </a:lnTo>
                    <a:lnTo>
                      <a:pt x="962" y="299"/>
                    </a:lnTo>
                    <a:lnTo>
                      <a:pt x="966" y="299"/>
                    </a:lnTo>
                    <a:lnTo>
                      <a:pt x="966" y="299"/>
                    </a:lnTo>
                    <a:lnTo>
                      <a:pt x="966" y="299"/>
                    </a:lnTo>
                    <a:lnTo>
                      <a:pt x="966" y="303"/>
                    </a:lnTo>
                    <a:lnTo>
                      <a:pt x="966" y="303"/>
                    </a:lnTo>
                    <a:lnTo>
                      <a:pt x="962" y="303"/>
                    </a:lnTo>
                    <a:lnTo>
                      <a:pt x="962" y="303"/>
                    </a:lnTo>
                    <a:lnTo>
                      <a:pt x="962" y="303"/>
                    </a:lnTo>
                    <a:lnTo>
                      <a:pt x="957" y="308"/>
                    </a:lnTo>
                    <a:lnTo>
                      <a:pt x="957" y="308"/>
                    </a:lnTo>
                    <a:lnTo>
                      <a:pt x="957" y="308"/>
                    </a:lnTo>
                    <a:lnTo>
                      <a:pt x="953" y="312"/>
                    </a:lnTo>
                    <a:lnTo>
                      <a:pt x="953" y="312"/>
                    </a:lnTo>
                    <a:lnTo>
                      <a:pt x="953" y="312"/>
                    </a:lnTo>
                    <a:lnTo>
                      <a:pt x="948" y="312"/>
                    </a:lnTo>
                    <a:lnTo>
                      <a:pt x="944" y="317"/>
                    </a:lnTo>
                    <a:lnTo>
                      <a:pt x="944" y="317"/>
                    </a:lnTo>
                    <a:lnTo>
                      <a:pt x="944" y="321"/>
                    </a:lnTo>
                    <a:lnTo>
                      <a:pt x="939" y="321"/>
                    </a:lnTo>
                    <a:lnTo>
                      <a:pt x="935" y="321"/>
                    </a:lnTo>
                    <a:lnTo>
                      <a:pt x="935" y="321"/>
                    </a:lnTo>
                    <a:lnTo>
                      <a:pt x="935" y="321"/>
                    </a:lnTo>
                    <a:lnTo>
                      <a:pt x="930" y="321"/>
                    </a:lnTo>
                    <a:lnTo>
                      <a:pt x="935" y="321"/>
                    </a:lnTo>
                    <a:lnTo>
                      <a:pt x="935" y="317"/>
                    </a:lnTo>
                    <a:lnTo>
                      <a:pt x="935" y="317"/>
                    </a:lnTo>
                    <a:lnTo>
                      <a:pt x="935" y="317"/>
                    </a:lnTo>
                    <a:lnTo>
                      <a:pt x="939" y="312"/>
                    </a:lnTo>
                    <a:lnTo>
                      <a:pt x="944" y="312"/>
                    </a:lnTo>
                    <a:lnTo>
                      <a:pt x="944" y="312"/>
                    </a:lnTo>
                    <a:lnTo>
                      <a:pt x="944" y="312"/>
                    </a:lnTo>
                    <a:lnTo>
                      <a:pt x="944" y="312"/>
                    </a:lnTo>
                    <a:lnTo>
                      <a:pt x="944" y="312"/>
                    </a:lnTo>
                    <a:lnTo>
                      <a:pt x="944" y="308"/>
                    </a:lnTo>
                    <a:lnTo>
                      <a:pt x="948" y="308"/>
                    </a:lnTo>
                    <a:lnTo>
                      <a:pt x="948" y="303"/>
                    </a:lnTo>
                    <a:lnTo>
                      <a:pt x="948" y="303"/>
                    </a:lnTo>
                    <a:lnTo>
                      <a:pt x="953" y="299"/>
                    </a:lnTo>
                    <a:lnTo>
                      <a:pt x="953" y="299"/>
                    </a:lnTo>
                    <a:lnTo>
                      <a:pt x="953" y="299"/>
                    </a:lnTo>
                    <a:lnTo>
                      <a:pt x="957" y="299"/>
                    </a:lnTo>
                    <a:lnTo>
                      <a:pt x="953" y="299"/>
                    </a:lnTo>
                    <a:lnTo>
                      <a:pt x="944" y="299"/>
                    </a:lnTo>
                    <a:lnTo>
                      <a:pt x="944" y="303"/>
                    </a:lnTo>
                    <a:lnTo>
                      <a:pt x="939" y="303"/>
                    </a:lnTo>
                    <a:lnTo>
                      <a:pt x="939" y="303"/>
                    </a:lnTo>
                    <a:lnTo>
                      <a:pt x="939" y="303"/>
                    </a:lnTo>
                    <a:lnTo>
                      <a:pt x="939" y="303"/>
                    </a:lnTo>
                    <a:lnTo>
                      <a:pt x="939" y="303"/>
                    </a:lnTo>
                    <a:lnTo>
                      <a:pt x="935" y="303"/>
                    </a:lnTo>
                    <a:lnTo>
                      <a:pt x="935" y="308"/>
                    </a:lnTo>
                    <a:lnTo>
                      <a:pt x="930" y="308"/>
                    </a:lnTo>
                    <a:lnTo>
                      <a:pt x="930" y="308"/>
                    </a:lnTo>
                    <a:lnTo>
                      <a:pt x="930" y="308"/>
                    </a:lnTo>
                    <a:lnTo>
                      <a:pt x="935" y="303"/>
                    </a:lnTo>
                    <a:lnTo>
                      <a:pt x="935" y="303"/>
                    </a:lnTo>
                    <a:lnTo>
                      <a:pt x="935" y="303"/>
                    </a:lnTo>
                    <a:lnTo>
                      <a:pt x="939" y="303"/>
                    </a:lnTo>
                    <a:lnTo>
                      <a:pt x="939" y="299"/>
                    </a:lnTo>
                    <a:lnTo>
                      <a:pt x="948" y="294"/>
                    </a:lnTo>
                    <a:lnTo>
                      <a:pt x="948" y="294"/>
                    </a:lnTo>
                    <a:lnTo>
                      <a:pt x="953" y="294"/>
                    </a:lnTo>
                    <a:lnTo>
                      <a:pt x="948" y="294"/>
                    </a:lnTo>
                    <a:lnTo>
                      <a:pt x="948" y="294"/>
                    </a:lnTo>
                    <a:lnTo>
                      <a:pt x="948" y="294"/>
                    </a:lnTo>
                    <a:lnTo>
                      <a:pt x="948" y="294"/>
                    </a:lnTo>
                    <a:lnTo>
                      <a:pt x="948" y="289"/>
                    </a:lnTo>
                    <a:lnTo>
                      <a:pt x="948" y="289"/>
                    </a:lnTo>
                    <a:lnTo>
                      <a:pt x="948" y="289"/>
                    </a:lnTo>
                    <a:lnTo>
                      <a:pt x="948" y="289"/>
                    </a:lnTo>
                    <a:lnTo>
                      <a:pt x="948" y="289"/>
                    </a:lnTo>
                    <a:lnTo>
                      <a:pt x="948" y="289"/>
                    </a:lnTo>
                    <a:lnTo>
                      <a:pt x="953" y="285"/>
                    </a:lnTo>
                    <a:lnTo>
                      <a:pt x="953" y="285"/>
                    </a:lnTo>
                    <a:lnTo>
                      <a:pt x="948" y="285"/>
                    </a:lnTo>
                    <a:lnTo>
                      <a:pt x="948" y="285"/>
                    </a:lnTo>
                    <a:lnTo>
                      <a:pt x="953" y="285"/>
                    </a:lnTo>
                    <a:lnTo>
                      <a:pt x="953" y="280"/>
                    </a:lnTo>
                    <a:lnTo>
                      <a:pt x="953" y="280"/>
                    </a:lnTo>
                    <a:lnTo>
                      <a:pt x="953" y="280"/>
                    </a:lnTo>
                    <a:lnTo>
                      <a:pt x="953" y="280"/>
                    </a:lnTo>
                    <a:lnTo>
                      <a:pt x="953" y="280"/>
                    </a:lnTo>
                    <a:lnTo>
                      <a:pt x="953" y="276"/>
                    </a:lnTo>
                    <a:lnTo>
                      <a:pt x="953" y="276"/>
                    </a:lnTo>
                    <a:lnTo>
                      <a:pt x="953" y="276"/>
                    </a:lnTo>
                    <a:lnTo>
                      <a:pt x="948" y="276"/>
                    </a:lnTo>
                    <a:lnTo>
                      <a:pt x="953" y="271"/>
                    </a:lnTo>
                    <a:lnTo>
                      <a:pt x="957" y="267"/>
                    </a:lnTo>
                    <a:lnTo>
                      <a:pt x="957" y="267"/>
                    </a:lnTo>
                    <a:lnTo>
                      <a:pt x="957" y="267"/>
                    </a:lnTo>
                    <a:lnTo>
                      <a:pt x="962" y="267"/>
                    </a:lnTo>
                    <a:lnTo>
                      <a:pt x="962" y="267"/>
                    </a:lnTo>
                    <a:lnTo>
                      <a:pt x="962" y="267"/>
                    </a:lnTo>
                    <a:lnTo>
                      <a:pt x="962" y="267"/>
                    </a:lnTo>
                    <a:lnTo>
                      <a:pt x="962" y="267"/>
                    </a:lnTo>
                    <a:lnTo>
                      <a:pt x="962" y="262"/>
                    </a:lnTo>
                    <a:lnTo>
                      <a:pt x="962" y="262"/>
                    </a:lnTo>
                    <a:lnTo>
                      <a:pt x="962" y="262"/>
                    </a:lnTo>
                    <a:lnTo>
                      <a:pt x="966" y="262"/>
                    </a:lnTo>
                    <a:lnTo>
                      <a:pt x="966" y="262"/>
                    </a:lnTo>
                    <a:lnTo>
                      <a:pt x="966" y="262"/>
                    </a:lnTo>
                    <a:lnTo>
                      <a:pt x="971" y="262"/>
                    </a:lnTo>
                    <a:lnTo>
                      <a:pt x="966" y="262"/>
                    </a:lnTo>
                    <a:lnTo>
                      <a:pt x="966" y="262"/>
                    </a:lnTo>
                    <a:lnTo>
                      <a:pt x="962" y="262"/>
                    </a:lnTo>
                    <a:lnTo>
                      <a:pt x="962" y="262"/>
                    </a:lnTo>
                    <a:lnTo>
                      <a:pt x="962" y="262"/>
                    </a:lnTo>
                    <a:lnTo>
                      <a:pt x="962" y="262"/>
                    </a:lnTo>
                    <a:lnTo>
                      <a:pt x="962" y="258"/>
                    </a:lnTo>
                    <a:lnTo>
                      <a:pt x="962" y="258"/>
                    </a:lnTo>
                    <a:lnTo>
                      <a:pt x="962" y="258"/>
                    </a:lnTo>
                    <a:lnTo>
                      <a:pt x="966" y="258"/>
                    </a:lnTo>
                    <a:lnTo>
                      <a:pt x="966" y="253"/>
                    </a:lnTo>
                    <a:lnTo>
                      <a:pt x="966" y="253"/>
                    </a:lnTo>
                    <a:lnTo>
                      <a:pt x="975" y="249"/>
                    </a:lnTo>
                    <a:lnTo>
                      <a:pt x="975" y="249"/>
                    </a:lnTo>
                    <a:lnTo>
                      <a:pt x="975" y="249"/>
                    </a:lnTo>
                    <a:lnTo>
                      <a:pt x="975" y="249"/>
                    </a:lnTo>
                    <a:lnTo>
                      <a:pt x="975" y="249"/>
                    </a:lnTo>
                    <a:lnTo>
                      <a:pt x="971" y="249"/>
                    </a:lnTo>
                    <a:lnTo>
                      <a:pt x="966" y="253"/>
                    </a:lnTo>
                    <a:lnTo>
                      <a:pt x="966" y="253"/>
                    </a:lnTo>
                    <a:lnTo>
                      <a:pt x="966" y="253"/>
                    </a:lnTo>
                    <a:lnTo>
                      <a:pt x="966" y="253"/>
                    </a:lnTo>
                    <a:lnTo>
                      <a:pt x="966" y="253"/>
                    </a:lnTo>
                    <a:lnTo>
                      <a:pt x="962" y="249"/>
                    </a:lnTo>
                    <a:lnTo>
                      <a:pt x="962" y="249"/>
                    </a:lnTo>
                    <a:lnTo>
                      <a:pt x="966" y="244"/>
                    </a:lnTo>
                    <a:lnTo>
                      <a:pt x="966" y="244"/>
                    </a:lnTo>
                    <a:lnTo>
                      <a:pt x="966" y="244"/>
                    </a:lnTo>
                    <a:lnTo>
                      <a:pt x="966" y="244"/>
                    </a:lnTo>
                    <a:lnTo>
                      <a:pt x="966" y="240"/>
                    </a:lnTo>
                    <a:lnTo>
                      <a:pt x="971" y="235"/>
                    </a:lnTo>
                    <a:lnTo>
                      <a:pt x="975" y="235"/>
                    </a:lnTo>
                    <a:lnTo>
                      <a:pt x="975" y="231"/>
                    </a:lnTo>
                    <a:lnTo>
                      <a:pt x="980" y="231"/>
                    </a:lnTo>
                    <a:lnTo>
                      <a:pt x="980" y="231"/>
                    </a:lnTo>
                    <a:lnTo>
                      <a:pt x="975" y="231"/>
                    </a:lnTo>
                    <a:lnTo>
                      <a:pt x="975" y="231"/>
                    </a:lnTo>
                    <a:lnTo>
                      <a:pt x="975" y="231"/>
                    </a:lnTo>
                    <a:lnTo>
                      <a:pt x="975" y="235"/>
                    </a:lnTo>
                    <a:lnTo>
                      <a:pt x="975" y="235"/>
                    </a:lnTo>
                    <a:lnTo>
                      <a:pt x="975" y="235"/>
                    </a:lnTo>
                    <a:lnTo>
                      <a:pt x="971" y="235"/>
                    </a:lnTo>
                    <a:lnTo>
                      <a:pt x="971" y="235"/>
                    </a:lnTo>
                    <a:lnTo>
                      <a:pt x="966" y="240"/>
                    </a:lnTo>
                    <a:lnTo>
                      <a:pt x="966" y="244"/>
                    </a:lnTo>
                    <a:lnTo>
                      <a:pt x="962" y="244"/>
                    </a:lnTo>
                    <a:lnTo>
                      <a:pt x="962" y="244"/>
                    </a:lnTo>
                    <a:lnTo>
                      <a:pt x="962" y="249"/>
                    </a:lnTo>
                    <a:lnTo>
                      <a:pt x="957" y="249"/>
                    </a:lnTo>
                    <a:lnTo>
                      <a:pt x="957" y="253"/>
                    </a:lnTo>
                    <a:lnTo>
                      <a:pt x="957" y="253"/>
                    </a:lnTo>
                    <a:lnTo>
                      <a:pt x="957" y="253"/>
                    </a:lnTo>
                    <a:lnTo>
                      <a:pt x="953" y="253"/>
                    </a:lnTo>
                    <a:lnTo>
                      <a:pt x="953" y="253"/>
                    </a:lnTo>
                    <a:lnTo>
                      <a:pt x="953" y="249"/>
                    </a:lnTo>
                    <a:lnTo>
                      <a:pt x="953" y="249"/>
                    </a:lnTo>
                    <a:lnTo>
                      <a:pt x="953" y="249"/>
                    </a:lnTo>
                    <a:lnTo>
                      <a:pt x="948" y="249"/>
                    </a:lnTo>
                    <a:lnTo>
                      <a:pt x="948" y="249"/>
                    </a:lnTo>
                    <a:lnTo>
                      <a:pt x="953" y="249"/>
                    </a:lnTo>
                    <a:lnTo>
                      <a:pt x="953" y="244"/>
                    </a:lnTo>
                    <a:lnTo>
                      <a:pt x="953" y="244"/>
                    </a:lnTo>
                    <a:lnTo>
                      <a:pt x="957" y="240"/>
                    </a:lnTo>
                    <a:lnTo>
                      <a:pt x="957" y="240"/>
                    </a:lnTo>
                    <a:lnTo>
                      <a:pt x="962" y="240"/>
                    </a:lnTo>
                    <a:lnTo>
                      <a:pt x="962" y="240"/>
                    </a:lnTo>
                    <a:lnTo>
                      <a:pt x="957" y="240"/>
                    </a:lnTo>
                    <a:lnTo>
                      <a:pt x="957" y="240"/>
                    </a:lnTo>
                    <a:lnTo>
                      <a:pt x="962" y="235"/>
                    </a:lnTo>
                    <a:lnTo>
                      <a:pt x="962" y="235"/>
                    </a:lnTo>
                    <a:lnTo>
                      <a:pt x="962" y="235"/>
                    </a:lnTo>
                    <a:lnTo>
                      <a:pt x="957" y="240"/>
                    </a:lnTo>
                    <a:lnTo>
                      <a:pt x="957" y="240"/>
                    </a:lnTo>
                    <a:lnTo>
                      <a:pt x="957" y="240"/>
                    </a:lnTo>
                    <a:lnTo>
                      <a:pt x="957" y="240"/>
                    </a:lnTo>
                    <a:lnTo>
                      <a:pt x="957" y="240"/>
                    </a:lnTo>
                    <a:lnTo>
                      <a:pt x="953" y="240"/>
                    </a:lnTo>
                    <a:lnTo>
                      <a:pt x="953" y="240"/>
                    </a:lnTo>
                    <a:lnTo>
                      <a:pt x="953" y="240"/>
                    </a:lnTo>
                    <a:lnTo>
                      <a:pt x="953" y="240"/>
                    </a:lnTo>
                    <a:lnTo>
                      <a:pt x="953" y="240"/>
                    </a:lnTo>
                    <a:lnTo>
                      <a:pt x="953" y="240"/>
                    </a:lnTo>
                    <a:lnTo>
                      <a:pt x="953" y="240"/>
                    </a:lnTo>
                    <a:lnTo>
                      <a:pt x="953" y="235"/>
                    </a:lnTo>
                    <a:lnTo>
                      <a:pt x="953" y="235"/>
                    </a:lnTo>
                    <a:lnTo>
                      <a:pt x="953" y="235"/>
                    </a:lnTo>
                    <a:lnTo>
                      <a:pt x="953" y="235"/>
                    </a:lnTo>
                    <a:lnTo>
                      <a:pt x="953" y="235"/>
                    </a:lnTo>
                    <a:lnTo>
                      <a:pt x="948" y="235"/>
                    </a:lnTo>
                    <a:lnTo>
                      <a:pt x="948" y="235"/>
                    </a:lnTo>
                    <a:lnTo>
                      <a:pt x="948" y="240"/>
                    </a:lnTo>
                    <a:lnTo>
                      <a:pt x="948" y="240"/>
                    </a:lnTo>
                    <a:lnTo>
                      <a:pt x="948" y="240"/>
                    </a:lnTo>
                    <a:lnTo>
                      <a:pt x="948" y="240"/>
                    </a:lnTo>
                    <a:lnTo>
                      <a:pt x="948" y="240"/>
                    </a:lnTo>
                    <a:lnTo>
                      <a:pt x="953" y="240"/>
                    </a:lnTo>
                    <a:lnTo>
                      <a:pt x="953" y="240"/>
                    </a:lnTo>
                    <a:lnTo>
                      <a:pt x="948" y="240"/>
                    </a:lnTo>
                    <a:lnTo>
                      <a:pt x="948" y="240"/>
                    </a:lnTo>
                    <a:lnTo>
                      <a:pt x="953" y="244"/>
                    </a:lnTo>
                    <a:lnTo>
                      <a:pt x="948" y="244"/>
                    </a:lnTo>
                    <a:lnTo>
                      <a:pt x="948" y="244"/>
                    </a:lnTo>
                    <a:lnTo>
                      <a:pt x="948" y="244"/>
                    </a:lnTo>
                    <a:lnTo>
                      <a:pt x="953" y="244"/>
                    </a:lnTo>
                    <a:lnTo>
                      <a:pt x="948" y="244"/>
                    </a:lnTo>
                    <a:lnTo>
                      <a:pt x="948" y="249"/>
                    </a:lnTo>
                    <a:lnTo>
                      <a:pt x="948" y="249"/>
                    </a:lnTo>
                    <a:lnTo>
                      <a:pt x="948" y="249"/>
                    </a:lnTo>
                    <a:lnTo>
                      <a:pt x="944" y="249"/>
                    </a:lnTo>
                    <a:lnTo>
                      <a:pt x="944" y="249"/>
                    </a:lnTo>
                    <a:lnTo>
                      <a:pt x="939" y="249"/>
                    </a:lnTo>
                    <a:lnTo>
                      <a:pt x="939" y="249"/>
                    </a:lnTo>
                    <a:lnTo>
                      <a:pt x="939" y="249"/>
                    </a:lnTo>
                    <a:lnTo>
                      <a:pt x="939" y="249"/>
                    </a:lnTo>
                    <a:lnTo>
                      <a:pt x="935" y="244"/>
                    </a:lnTo>
                    <a:lnTo>
                      <a:pt x="935" y="244"/>
                    </a:lnTo>
                    <a:lnTo>
                      <a:pt x="935" y="244"/>
                    </a:lnTo>
                    <a:lnTo>
                      <a:pt x="935" y="240"/>
                    </a:lnTo>
                    <a:lnTo>
                      <a:pt x="935" y="240"/>
                    </a:lnTo>
                    <a:lnTo>
                      <a:pt x="935" y="240"/>
                    </a:lnTo>
                    <a:lnTo>
                      <a:pt x="935" y="240"/>
                    </a:lnTo>
                    <a:lnTo>
                      <a:pt x="935" y="240"/>
                    </a:lnTo>
                    <a:lnTo>
                      <a:pt x="939" y="235"/>
                    </a:lnTo>
                    <a:lnTo>
                      <a:pt x="939" y="235"/>
                    </a:lnTo>
                    <a:lnTo>
                      <a:pt x="939" y="235"/>
                    </a:lnTo>
                    <a:lnTo>
                      <a:pt x="939" y="231"/>
                    </a:lnTo>
                    <a:lnTo>
                      <a:pt x="939" y="231"/>
                    </a:lnTo>
                    <a:lnTo>
                      <a:pt x="939" y="231"/>
                    </a:lnTo>
                    <a:lnTo>
                      <a:pt x="935" y="231"/>
                    </a:lnTo>
                    <a:lnTo>
                      <a:pt x="935" y="231"/>
                    </a:lnTo>
                    <a:lnTo>
                      <a:pt x="939" y="231"/>
                    </a:lnTo>
                    <a:lnTo>
                      <a:pt x="939" y="231"/>
                    </a:lnTo>
                    <a:lnTo>
                      <a:pt x="935" y="231"/>
                    </a:lnTo>
                    <a:lnTo>
                      <a:pt x="935" y="226"/>
                    </a:lnTo>
                    <a:lnTo>
                      <a:pt x="935" y="226"/>
                    </a:lnTo>
                    <a:lnTo>
                      <a:pt x="935" y="222"/>
                    </a:lnTo>
                    <a:lnTo>
                      <a:pt x="935" y="222"/>
                    </a:lnTo>
                    <a:lnTo>
                      <a:pt x="935" y="222"/>
                    </a:lnTo>
                    <a:lnTo>
                      <a:pt x="935" y="222"/>
                    </a:lnTo>
                    <a:lnTo>
                      <a:pt x="935" y="222"/>
                    </a:lnTo>
                    <a:lnTo>
                      <a:pt x="935" y="222"/>
                    </a:lnTo>
                    <a:lnTo>
                      <a:pt x="935" y="222"/>
                    </a:lnTo>
                    <a:lnTo>
                      <a:pt x="939" y="217"/>
                    </a:lnTo>
                    <a:lnTo>
                      <a:pt x="939" y="217"/>
                    </a:lnTo>
                    <a:lnTo>
                      <a:pt x="939" y="217"/>
                    </a:lnTo>
                    <a:lnTo>
                      <a:pt x="944" y="217"/>
                    </a:lnTo>
                    <a:lnTo>
                      <a:pt x="944" y="217"/>
                    </a:lnTo>
                    <a:lnTo>
                      <a:pt x="944" y="217"/>
                    </a:lnTo>
                    <a:lnTo>
                      <a:pt x="944" y="217"/>
                    </a:lnTo>
                    <a:lnTo>
                      <a:pt x="944" y="213"/>
                    </a:lnTo>
                    <a:lnTo>
                      <a:pt x="948" y="213"/>
                    </a:lnTo>
                    <a:lnTo>
                      <a:pt x="948" y="213"/>
                    </a:lnTo>
                    <a:lnTo>
                      <a:pt x="948" y="217"/>
                    </a:lnTo>
                    <a:lnTo>
                      <a:pt x="944" y="217"/>
                    </a:lnTo>
                    <a:lnTo>
                      <a:pt x="944" y="217"/>
                    </a:lnTo>
                    <a:lnTo>
                      <a:pt x="939" y="222"/>
                    </a:lnTo>
                    <a:lnTo>
                      <a:pt x="939" y="222"/>
                    </a:lnTo>
                    <a:lnTo>
                      <a:pt x="944" y="222"/>
                    </a:lnTo>
                    <a:lnTo>
                      <a:pt x="944" y="217"/>
                    </a:lnTo>
                    <a:lnTo>
                      <a:pt x="944" y="217"/>
                    </a:lnTo>
                    <a:lnTo>
                      <a:pt x="944" y="217"/>
                    </a:lnTo>
                    <a:lnTo>
                      <a:pt x="948" y="217"/>
                    </a:lnTo>
                    <a:lnTo>
                      <a:pt x="948" y="217"/>
                    </a:lnTo>
                    <a:lnTo>
                      <a:pt x="948" y="217"/>
                    </a:lnTo>
                    <a:lnTo>
                      <a:pt x="948" y="217"/>
                    </a:lnTo>
                    <a:lnTo>
                      <a:pt x="948" y="213"/>
                    </a:lnTo>
                    <a:lnTo>
                      <a:pt x="948" y="213"/>
                    </a:lnTo>
                    <a:lnTo>
                      <a:pt x="948" y="213"/>
                    </a:lnTo>
                    <a:lnTo>
                      <a:pt x="944" y="213"/>
                    </a:lnTo>
                    <a:lnTo>
                      <a:pt x="939" y="217"/>
                    </a:lnTo>
                    <a:lnTo>
                      <a:pt x="939" y="217"/>
                    </a:lnTo>
                    <a:lnTo>
                      <a:pt x="935" y="217"/>
                    </a:lnTo>
                    <a:lnTo>
                      <a:pt x="930" y="217"/>
                    </a:lnTo>
                    <a:lnTo>
                      <a:pt x="930" y="217"/>
                    </a:lnTo>
                    <a:lnTo>
                      <a:pt x="926" y="217"/>
                    </a:lnTo>
                    <a:lnTo>
                      <a:pt x="926" y="213"/>
                    </a:lnTo>
                    <a:lnTo>
                      <a:pt x="926" y="213"/>
                    </a:lnTo>
                    <a:lnTo>
                      <a:pt x="926" y="213"/>
                    </a:lnTo>
                    <a:lnTo>
                      <a:pt x="926" y="213"/>
                    </a:lnTo>
                    <a:lnTo>
                      <a:pt x="930" y="208"/>
                    </a:lnTo>
                    <a:lnTo>
                      <a:pt x="930" y="208"/>
                    </a:lnTo>
                    <a:lnTo>
                      <a:pt x="930" y="208"/>
                    </a:lnTo>
                    <a:lnTo>
                      <a:pt x="930" y="208"/>
                    </a:lnTo>
                    <a:lnTo>
                      <a:pt x="930" y="208"/>
                    </a:lnTo>
                    <a:lnTo>
                      <a:pt x="926" y="208"/>
                    </a:lnTo>
                    <a:lnTo>
                      <a:pt x="926" y="208"/>
                    </a:lnTo>
                    <a:lnTo>
                      <a:pt x="926" y="213"/>
                    </a:lnTo>
                    <a:lnTo>
                      <a:pt x="921" y="213"/>
                    </a:lnTo>
                    <a:lnTo>
                      <a:pt x="921" y="208"/>
                    </a:lnTo>
                    <a:lnTo>
                      <a:pt x="917" y="208"/>
                    </a:lnTo>
                    <a:lnTo>
                      <a:pt x="912" y="208"/>
                    </a:lnTo>
                    <a:lnTo>
                      <a:pt x="903" y="208"/>
                    </a:lnTo>
                    <a:lnTo>
                      <a:pt x="903" y="208"/>
                    </a:lnTo>
                    <a:lnTo>
                      <a:pt x="899" y="208"/>
                    </a:lnTo>
                    <a:lnTo>
                      <a:pt x="899" y="208"/>
                    </a:lnTo>
                    <a:lnTo>
                      <a:pt x="899" y="204"/>
                    </a:lnTo>
                    <a:lnTo>
                      <a:pt x="899" y="204"/>
                    </a:lnTo>
                    <a:lnTo>
                      <a:pt x="899" y="204"/>
                    </a:lnTo>
                    <a:lnTo>
                      <a:pt x="899" y="204"/>
                    </a:lnTo>
                    <a:lnTo>
                      <a:pt x="899" y="204"/>
                    </a:lnTo>
                    <a:lnTo>
                      <a:pt x="899" y="204"/>
                    </a:lnTo>
                    <a:lnTo>
                      <a:pt x="899" y="204"/>
                    </a:lnTo>
                    <a:lnTo>
                      <a:pt x="899" y="199"/>
                    </a:lnTo>
                    <a:lnTo>
                      <a:pt x="899" y="199"/>
                    </a:lnTo>
                    <a:lnTo>
                      <a:pt x="899" y="199"/>
                    </a:lnTo>
                    <a:lnTo>
                      <a:pt x="899" y="199"/>
                    </a:lnTo>
                    <a:lnTo>
                      <a:pt x="899" y="199"/>
                    </a:lnTo>
                    <a:lnTo>
                      <a:pt x="903" y="195"/>
                    </a:lnTo>
                    <a:lnTo>
                      <a:pt x="903" y="195"/>
                    </a:lnTo>
                    <a:lnTo>
                      <a:pt x="908" y="195"/>
                    </a:lnTo>
                    <a:lnTo>
                      <a:pt x="908" y="195"/>
                    </a:lnTo>
                    <a:lnTo>
                      <a:pt x="903" y="195"/>
                    </a:lnTo>
                    <a:lnTo>
                      <a:pt x="903" y="195"/>
                    </a:lnTo>
                    <a:lnTo>
                      <a:pt x="899" y="195"/>
                    </a:lnTo>
                    <a:lnTo>
                      <a:pt x="899" y="199"/>
                    </a:lnTo>
                    <a:lnTo>
                      <a:pt x="894" y="199"/>
                    </a:lnTo>
                    <a:lnTo>
                      <a:pt x="894" y="199"/>
                    </a:lnTo>
                    <a:lnTo>
                      <a:pt x="894" y="195"/>
                    </a:lnTo>
                    <a:lnTo>
                      <a:pt x="894" y="195"/>
                    </a:lnTo>
                    <a:lnTo>
                      <a:pt x="890" y="195"/>
                    </a:lnTo>
                    <a:lnTo>
                      <a:pt x="890" y="195"/>
                    </a:lnTo>
                    <a:lnTo>
                      <a:pt x="894" y="195"/>
                    </a:lnTo>
                    <a:lnTo>
                      <a:pt x="894" y="195"/>
                    </a:lnTo>
                    <a:lnTo>
                      <a:pt x="894" y="195"/>
                    </a:lnTo>
                    <a:lnTo>
                      <a:pt x="899" y="190"/>
                    </a:lnTo>
                    <a:lnTo>
                      <a:pt x="894" y="190"/>
                    </a:lnTo>
                    <a:lnTo>
                      <a:pt x="894" y="190"/>
                    </a:lnTo>
                    <a:lnTo>
                      <a:pt x="894" y="190"/>
                    </a:lnTo>
                    <a:lnTo>
                      <a:pt x="894" y="190"/>
                    </a:lnTo>
                    <a:lnTo>
                      <a:pt x="894" y="190"/>
                    </a:lnTo>
                    <a:lnTo>
                      <a:pt x="894" y="190"/>
                    </a:lnTo>
                    <a:lnTo>
                      <a:pt x="890" y="190"/>
                    </a:lnTo>
                    <a:lnTo>
                      <a:pt x="890" y="190"/>
                    </a:lnTo>
                    <a:lnTo>
                      <a:pt x="890" y="190"/>
                    </a:lnTo>
                    <a:lnTo>
                      <a:pt x="890" y="190"/>
                    </a:lnTo>
                    <a:lnTo>
                      <a:pt x="894" y="190"/>
                    </a:lnTo>
                    <a:lnTo>
                      <a:pt x="894" y="186"/>
                    </a:lnTo>
                    <a:lnTo>
                      <a:pt x="894" y="186"/>
                    </a:lnTo>
                    <a:lnTo>
                      <a:pt x="894" y="186"/>
                    </a:lnTo>
                    <a:lnTo>
                      <a:pt x="894" y="186"/>
                    </a:lnTo>
                    <a:lnTo>
                      <a:pt x="899" y="186"/>
                    </a:lnTo>
                    <a:lnTo>
                      <a:pt x="903" y="181"/>
                    </a:lnTo>
                    <a:lnTo>
                      <a:pt x="903" y="181"/>
                    </a:lnTo>
                    <a:lnTo>
                      <a:pt x="899" y="181"/>
                    </a:lnTo>
                    <a:lnTo>
                      <a:pt x="899" y="181"/>
                    </a:lnTo>
                    <a:lnTo>
                      <a:pt x="894" y="186"/>
                    </a:lnTo>
                    <a:lnTo>
                      <a:pt x="890" y="186"/>
                    </a:lnTo>
                    <a:lnTo>
                      <a:pt x="890" y="186"/>
                    </a:lnTo>
                    <a:lnTo>
                      <a:pt x="890" y="186"/>
                    </a:lnTo>
                    <a:lnTo>
                      <a:pt x="890" y="186"/>
                    </a:lnTo>
                    <a:lnTo>
                      <a:pt x="890" y="186"/>
                    </a:lnTo>
                    <a:lnTo>
                      <a:pt x="890" y="186"/>
                    </a:lnTo>
                    <a:lnTo>
                      <a:pt x="885" y="186"/>
                    </a:lnTo>
                    <a:lnTo>
                      <a:pt x="885" y="186"/>
                    </a:lnTo>
                    <a:lnTo>
                      <a:pt x="885" y="186"/>
                    </a:lnTo>
                    <a:lnTo>
                      <a:pt x="885" y="186"/>
                    </a:lnTo>
                    <a:lnTo>
                      <a:pt x="885" y="186"/>
                    </a:lnTo>
                    <a:lnTo>
                      <a:pt x="885" y="181"/>
                    </a:lnTo>
                    <a:lnTo>
                      <a:pt x="885" y="186"/>
                    </a:lnTo>
                    <a:lnTo>
                      <a:pt x="885" y="186"/>
                    </a:lnTo>
                    <a:lnTo>
                      <a:pt x="885" y="186"/>
                    </a:lnTo>
                    <a:lnTo>
                      <a:pt x="881" y="186"/>
                    </a:lnTo>
                    <a:lnTo>
                      <a:pt x="881" y="186"/>
                    </a:lnTo>
                    <a:lnTo>
                      <a:pt x="881" y="181"/>
                    </a:lnTo>
                    <a:lnTo>
                      <a:pt x="881" y="181"/>
                    </a:lnTo>
                    <a:lnTo>
                      <a:pt x="881" y="181"/>
                    </a:lnTo>
                    <a:lnTo>
                      <a:pt x="890" y="181"/>
                    </a:lnTo>
                    <a:lnTo>
                      <a:pt x="890" y="181"/>
                    </a:lnTo>
                    <a:lnTo>
                      <a:pt x="890" y="181"/>
                    </a:lnTo>
                    <a:lnTo>
                      <a:pt x="885" y="181"/>
                    </a:lnTo>
                    <a:lnTo>
                      <a:pt x="885" y="181"/>
                    </a:lnTo>
                    <a:lnTo>
                      <a:pt x="881" y="181"/>
                    </a:lnTo>
                    <a:lnTo>
                      <a:pt x="881" y="181"/>
                    </a:lnTo>
                    <a:lnTo>
                      <a:pt x="881" y="181"/>
                    </a:lnTo>
                    <a:lnTo>
                      <a:pt x="881" y="181"/>
                    </a:lnTo>
                    <a:lnTo>
                      <a:pt x="881" y="181"/>
                    </a:lnTo>
                    <a:lnTo>
                      <a:pt x="876" y="181"/>
                    </a:lnTo>
                    <a:lnTo>
                      <a:pt x="876" y="181"/>
                    </a:lnTo>
                    <a:lnTo>
                      <a:pt x="881" y="181"/>
                    </a:lnTo>
                    <a:lnTo>
                      <a:pt x="881" y="181"/>
                    </a:lnTo>
                    <a:lnTo>
                      <a:pt x="881" y="181"/>
                    </a:lnTo>
                    <a:lnTo>
                      <a:pt x="876" y="181"/>
                    </a:lnTo>
                    <a:lnTo>
                      <a:pt x="876" y="186"/>
                    </a:lnTo>
                    <a:lnTo>
                      <a:pt x="872" y="186"/>
                    </a:lnTo>
                    <a:lnTo>
                      <a:pt x="872" y="186"/>
                    </a:lnTo>
                    <a:lnTo>
                      <a:pt x="872" y="186"/>
                    </a:lnTo>
                    <a:lnTo>
                      <a:pt x="872" y="186"/>
                    </a:lnTo>
                    <a:lnTo>
                      <a:pt x="872" y="186"/>
                    </a:lnTo>
                    <a:lnTo>
                      <a:pt x="872" y="186"/>
                    </a:lnTo>
                    <a:lnTo>
                      <a:pt x="872" y="186"/>
                    </a:lnTo>
                    <a:lnTo>
                      <a:pt x="872" y="186"/>
                    </a:lnTo>
                    <a:lnTo>
                      <a:pt x="867" y="190"/>
                    </a:lnTo>
                    <a:lnTo>
                      <a:pt x="867" y="190"/>
                    </a:lnTo>
                    <a:lnTo>
                      <a:pt x="867" y="190"/>
                    </a:lnTo>
                    <a:lnTo>
                      <a:pt x="867" y="190"/>
                    </a:lnTo>
                    <a:lnTo>
                      <a:pt x="867" y="190"/>
                    </a:lnTo>
                    <a:lnTo>
                      <a:pt x="863" y="190"/>
                    </a:lnTo>
                    <a:lnTo>
                      <a:pt x="863" y="190"/>
                    </a:lnTo>
                    <a:lnTo>
                      <a:pt x="863" y="190"/>
                    </a:lnTo>
                    <a:lnTo>
                      <a:pt x="863" y="190"/>
                    </a:lnTo>
                    <a:lnTo>
                      <a:pt x="867" y="190"/>
                    </a:lnTo>
                    <a:lnTo>
                      <a:pt x="867" y="190"/>
                    </a:lnTo>
                    <a:lnTo>
                      <a:pt x="867" y="190"/>
                    </a:lnTo>
                    <a:lnTo>
                      <a:pt x="872" y="190"/>
                    </a:lnTo>
                    <a:lnTo>
                      <a:pt x="872" y="190"/>
                    </a:lnTo>
                    <a:lnTo>
                      <a:pt x="872" y="190"/>
                    </a:lnTo>
                    <a:lnTo>
                      <a:pt x="867" y="190"/>
                    </a:lnTo>
                    <a:lnTo>
                      <a:pt x="867" y="190"/>
                    </a:lnTo>
                    <a:lnTo>
                      <a:pt x="867" y="190"/>
                    </a:lnTo>
                    <a:lnTo>
                      <a:pt x="867" y="190"/>
                    </a:lnTo>
                    <a:lnTo>
                      <a:pt x="863" y="195"/>
                    </a:lnTo>
                    <a:lnTo>
                      <a:pt x="863" y="195"/>
                    </a:lnTo>
                    <a:lnTo>
                      <a:pt x="863" y="195"/>
                    </a:lnTo>
                    <a:lnTo>
                      <a:pt x="863" y="195"/>
                    </a:lnTo>
                    <a:lnTo>
                      <a:pt x="858" y="195"/>
                    </a:lnTo>
                    <a:lnTo>
                      <a:pt x="858" y="195"/>
                    </a:lnTo>
                    <a:lnTo>
                      <a:pt x="858" y="195"/>
                    </a:lnTo>
                    <a:lnTo>
                      <a:pt x="858" y="195"/>
                    </a:lnTo>
                    <a:lnTo>
                      <a:pt x="858" y="199"/>
                    </a:lnTo>
                    <a:lnTo>
                      <a:pt x="853" y="199"/>
                    </a:lnTo>
                    <a:lnTo>
                      <a:pt x="849" y="199"/>
                    </a:lnTo>
                    <a:lnTo>
                      <a:pt x="849" y="199"/>
                    </a:lnTo>
                    <a:lnTo>
                      <a:pt x="849" y="199"/>
                    </a:lnTo>
                    <a:lnTo>
                      <a:pt x="849" y="199"/>
                    </a:lnTo>
                    <a:lnTo>
                      <a:pt x="849" y="199"/>
                    </a:lnTo>
                    <a:lnTo>
                      <a:pt x="849" y="199"/>
                    </a:lnTo>
                    <a:lnTo>
                      <a:pt x="844" y="199"/>
                    </a:lnTo>
                    <a:lnTo>
                      <a:pt x="844" y="199"/>
                    </a:lnTo>
                    <a:lnTo>
                      <a:pt x="844" y="199"/>
                    </a:lnTo>
                    <a:lnTo>
                      <a:pt x="844" y="199"/>
                    </a:lnTo>
                    <a:lnTo>
                      <a:pt x="844" y="199"/>
                    </a:lnTo>
                    <a:lnTo>
                      <a:pt x="844" y="199"/>
                    </a:lnTo>
                    <a:lnTo>
                      <a:pt x="844" y="195"/>
                    </a:lnTo>
                    <a:lnTo>
                      <a:pt x="844" y="195"/>
                    </a:lnTo>
                    <a:lnTo>
                      <a:pt x="840" y="199"/>
                    </a:lnTo>
                    <a:lnTo>
                      <a:pt x="840" y="199"/>
                    </a:lnTo>
                    <a:lnTo>
                      <a:pt x="835" y="199"/>
                    </a:lnTo>
                    <a:lnTo>
                      <a:pt x="835" y="199"/>
                    </a:lnTo>
                    <a:lnTo>
                      <a:pt x="835" y="199"/>
                    </a:lnTo>
                    <a:lnTo>
                      <a:pt x="835" y="199"/>
                    </a:lnTo>
                    <a:lnTo>
                      <a:pt x="835" y="199"/>
                    </a:lnTo>
                    <a:lnTo>
                      <a:pt x="835" y="199"/>
                    </a:lnTo>
                    <a:lnTo>
                      <a:pt x="835" y="199"/>
                    </a:lnTo>
                    <a:lnTo>
                      <a:pt x="831" y="199"/>
                    </a:lnTo>
                    <a:lnTo>
                      <a:pt x="831" y="199"/>
                    </a:lnTo>
                    <a:lnTo>
                      <a:pt x="831" y="199"/>
                    </a:lnTo>
                    <a:lnTo>
                      <a:pt x="831" y="199"/>
                    </a:lnTo>
                    <a:lnTo>
                      <a:pt x="831" y="199"/>
                    </a:lnTo>
                    <a:lnTo>
                      <a:pt x="831" y="199"/>
                    </a:lnTo>
                    <a:lnTo>
                      <a:pt x="826" y="199"/>
                    </a:lnTo>
                    <a:lnTo>
                      <a:pt x="826" y="204"/>
                    </a:lnTo>
                    <a:lnTo>
                      <a:pt x="822" y="204"/>
                    </a:lnTo>
                    <a:lnTo>
                      <a:pt x="822" y="204"/>
                    </a:lnTo>
                    <a:lnTo>
                      <a:pt x="822" y="204"/>
                    </a:lnTo>
                    <a:lnTo>
                      <a:pt x="822" y="204"/>
                    </a:lnTo>
                    <a:lnTo>
                      <a:pt x="817" y="204"/>
                    </a:lnTo>
                    <a:lnTo>
                      <a:pt x="817" y="204"/>
                    </a:lnTo>
                    <a:lnTo>
                      <a:pt x="817" y="204"/>
                    </a:lnTo>
                    <a:lnTo>
                      <a:pt x="817" y="204"/>
                    </a:lnTo>
                    <a:lnTo>
                      <a:pt x="817" y="204"/>
                    </a:lnTo>
                    <a:lnTo>
                      <a:pt x="817" y="204"/>
                    </a:lnTo>
                    <a:lnTo>
                      <a:pt x="813" y="204"/>
                    </a:lnTo>
                    <a:lnTo>
                      <a:pt x="808" y="208"/>
                    </a:lnTo>
                    <a:lnTo>
                      <a:pt x="808" y="208"/>
                    </a:lnTo>
                    <a:lnTo>
                      <a:pt x="808" y="208"/>
                    </a:lnTo>
                    <a:lnTo>
                      <a:pt x="804" y="208"/>
                    </a:lnTo>
                    <a:lnTo>
                      <a:pt x="804" y="208"/>
                    </a:lnTo>
                    <a:lnTo>
                      <a:pt x="804" y="208"/>
                    </a:lnTo>
                    <a:lnTo>
                      <a:pt x="804" y="208"/>
                    </a:lnTo>
                    <a:lnTo>
                      <a:pt x="804" y="208"/>
                    </a:lnTo>
                    <a:lnTo>
                      <a:pt x="804" y="208"/>
                    </a:lnTo>
                    <a:lnTo>
                      <a:pt x="804" y="208"/>
                    </a:lnTo>
                    <a:lnTo>
                      <a:pt x="804" y="208"/>
                    </a:lnTo>
                    <a:lnTo>
                      <a:pt x="799" y="208"/>
                    </a:lnTo>
                    <a:lnTo>
                      <a:pt x="799" y="208"/>
                    </a:lnTo>
                    <a:lnTo>
                      <a:pt x="799" y="208"/>
                    </a:lnTo>
                    <a:lnTo>
                      <a:pt x="795" y="208"/>
                    </a:lnTo>
                    <a:lnTo>
                      <a:pt x="795" y="204"/>
                    </a:lnTo>
                    <a:lnTo>
                      <a:pt x="795" y="204"/>
                    </a:lnTo>
                    <a:lnTo>
                      <a:pt x="795" y="204"/>
                    </a:lnTo>
                    <a:lnTo>
                      <a:pt x="799" y="204"/>
                    </a:lnTo>
                    <a:lnTo>
                      <a:pt x="799" y="204"/>
                    </a:lnTo>
                    <a:lnTo>
                      <a:pt x="799" y="204"/>
                    </a:lnTo>
                    <a:lnTo>
                      <a:pt x="804" y="204"/>
                    </a:lnTo>
                    <a:lnTo>
                      <a:pt x="804" y="204"/>
                    </a:lnTo>
                    <a:lnTo>
                      <a:pt x="808" y="204"/>
                    </a:lnTo>
                    <a:lnTo>
                      <a:pt x="813" y="199"/>
                    </a:lnTo>
                    <a:lnTo>
                      <a:pt x="813" y="199"/>
                    </a:lnTo>
                    <a:lnTo>
                      <a:pt x="817" y="199"/>
                    </a:lnTo>
                    <a:lnTo>
                      <a:pt x="817" y="199"/>
                    </a:lnTo>
                    <a:lnTo>
                      <a:pt x="817" y="199"/>
                    </a:lnTo>
                    <a:lnTo>
                      <a:pt x="813" y="199"/>
                    </a:lnTo>
                    <a:lnTo>
                      <a:pt x="813" y="199"/>
                    </a:lnTo>
                    <a:lnTo>
                      <a:pt x="808" y="199"/>
                    </a:lnTo>
                    <a:lnTo>
                      <a:pt x="808" y="199"/>
                    </a:lnTo>
                    <a:lnTo>
                      <a:pt x="808" y="199"/>
                    </a:lnTo>
                    <a:lnTo>
                      <a:pt x="808" y="195"/>
                    </a:lnTo>
                    <a:lnTo>
                      <a:pt x="813" y="195"/>
                    </a:lnTo>
                    <a:lnTo>
                      <a:pt x="817" y="195"/>
                    </a:lnTo>
                    <a:lnTo>
                      <a:pt x="822" y="190"/>
                    </a:lnTo>
                    <a:lnTo>
                      <a:pt x="826" y="190"/>
                    </a:lnTo>
                    <a:lnTo>
                      <a:pt x="826" y="190"/>
                    </a:lnTo>
                    <a:lnTo>
                      <a:pt x="835" y="186"/>
                    </a:lnTo>
                    <a:lnTo>
                      <a:pt x="835" y="186"/>
                    </a:lnTo>
                    <a:lnTo>
                      <a:pt x="840" y="181"/>
                    </a:lnTo>
                    <a:lnTo>
                      <a:pt x="840" y="181"/>
                    </a:lnTo>
                    <a:lnTo>
                      <a:pt x="840" y="181"/>
                    </a:lnTo>
                    <a:lnTo>
                      <a:pt x="849" y="181"/>
                    </a:lnTo>
                    <a:lnTo>
                      <a:pt x="849" y="181"/>
                    </a:lnTo>
                    <a:lnTo>
                      <a:pt x="858" y="176"/>
                    </a:lnTo>
                    <a:lnTo>
                      <a:pt x="858" y="176"/>
                    </a:lnTo>
                    <a:lnTo>
                      <a:pt x="858" y="176"/>
                    </a:lnTo>
                    <a:lnTo>
                      <a:pt x="858" y="181"/>
                    </a:lnTo>
                    <a:lnTo>
                      <a:pt x="858" y="181"/>
                    </a:lnTo>
                    <a:lnTo>
                      <a:pt x="858" y="181"/>
                    </a:lnTo>
                    <a:lnTo>
                      <a:pt x="863" y="181"/>
                    </a:lnTo>
                    <a:lnTo>
                      <a:pt x="863" y="181"/>
                    </a:lnTo>
                    <a:lnTo>
                      <a:pt x="867" y="181"/>
                    </a:lnTo>
                    <a:lnTo>
                      <a:pt x="867" y="181"/>
                    </a:lnTo>
                    <a:lnTo>
                      <a:pt x="867" y="181"/>
                    </a:lnTo>
                    <a:lnTo>
                      <a:pt x="867" y="181"/>
                    </a:lnTo>
                    <a:lnTo>
                      <a:pt x="867" y="181"/>
                    </a:lnTo>
                    <a:lnTo>
                      <a:pt x="867" y="181"/>
                    </a:lnTo>
                    <a:lnTo>
                      <a:pt x="863" y="176"/>
                    </a:lnTo>
                    <a:lnTo>
                      <a:pt x="867" y="176"/>
                    </a:lnTo>
                    <a:lnTo>
                      <a:pt x="867" y="176"/>
                    </a:lnTo>
                    <a:lnTo>
                      <a:pt x="867" y="176"/>
                    </a:lnTo>
                    <a:lnTo>
                      <a:pt x="867" y="176"/>
                    </a:lnTo>
                    <a:lnTo>
                      <a:pt x="867" y="176"/>
                    </a:lnTo>
                    <a:lnTo>
                      <a:pt x="872" y="172"/>
                    </a:lnTo>
                    <a:lnTo>
                      <a:pt x="872" y="172"/>
                    </a:lnTo>
                    <a:lnTo>
                      <a:pt x="876" y="172"/>
                    </a:lnTo>
                    <a:lnTo>
                      <a:pt x="881" y="172"/>
                    </a:lnTo>
                    <a:lnTo>
                      <a:pt x="881" y="172"/>
                    </a:lnTo>
                    <a:lnTo>
                      <a:pt x="876" y="172"/>
                    </a:lnTo>
                    <a:lnTo>
                      <a:pt x="876" y="172"/>
                    </a:lnTo>
                    <a:lnTo>
                      <a:pt x="872" y="172"/>
                    </a:lnTo>
                    <a:lnTo>
                      <a:pt x="872" y="172"/>
                    </a:lnTo>
                    <a:lnTo>
                      <a:pt x="872" y="172"/>
                    </a:lnTo>
                    <a:lnTo>
                      <a:pt x="867" y="172"/>
                    </a:lnTo>
                    <a:lnTo>
                      <a:pt x="867" y="172"/>
                    </a:lnTo>
                    <a:lnTo>
                      <a:pt x="863" y="172"/>
                    </a:lnTo>
                    <a:lnTo>
                      <a:pt x="863" y="172"/>
                    </a:lnTo>
                    <a:lnTo>
                      <a:pt x="863" y="172"/>
                    </a:lnTo>
                    <a:lnTo>
                      <a:pt x="863" y="172"/>
                    </a:lnTo>
                    <a:lnTo>
                      <a:pt x="858" y="172"/>
                    </a:lnTo>
                    <a:lnTo>
                      <a:pt x="853" y="176"/>
                    </a:lnTo>
                    <a:lnTo>
                      <a:pt x="853" y="176"/>
                    </a:lnTo>
                    <a:lnTo>
                      <a:pt x="849" y="176"/>
                    </a:lnTo>
                    <a:lnTo>
                      <a:pt x="844" y="176"/>
                    </a:lnTo>
                    <a:lnTo>
                      <a:pt x="844" y="176"/>
                    </a:lnTo>
                    <a:lnTo>
                      <a:pt x="840" y="176"/>
                    </a:lnTo>
                    <a:lnTo>
                      <a:pt x="840" y="176"/>
                    </a:lnTo>
                    <a:lnTo>
                      <a:pt x="840" y="176"/>
                    </a:lnTo>
                    <a:lnTo>
                      <a:pt x="835" y="181"/>
                    </a:lnTo>
                    <a:lnTo>
                      <a:pt x="835" y="181"/>
                    </a:lnTo>
                    <a:lnTo>
                      <a:pt x="835" y="181"/>
                    </a:lnTo>
                    <a:lnTo>
                      <a:pt x="831" y="181"/>
                    </a:lnTo>
                    <a:lnTo>
                      <a:pt x="826" y="181"/>
                    </a:lnTo>
                    <a:lnTo>
                      <a:pt x="822" y="186"/>
                    </a:lnTo>
                    <a:lnTo>
                      <a:pt x="822" y="186"/>
                    </a:lnTo>
                    <a:lnTo>
                      <a:pt x="822" y="186"/>
                    </a:lnTo>
                    <a:lnTo>
                      <a:pt x="822" y="186"/>
                    </a:lnTo>
                    <a:lnTo>
                      <a:pt x="817" y="186"/>
                    </a:lnTo>
                    <a:lnTo>
                      <a:pt x="817" y="186"/>
                    </a:lnTo>
                    <a:lnTo>
                      <a:pt x="813" y="186"/>
                    </a:lnTo>
                    <a:lnTo>
                      <a:pt x="813" y="186"/>
                    </a:lnTo>
                    <a:lnTo>
                      <a:pt x="813" y="186"/>
                    </a:lnTo>
                    <a:lnTo>
                      <a:pt x="813" y="186"/>
                    </a:lnTo>
                    <a:lnTo>
                      <a:pt x="813" y="186"/>
                    </a:lnTo>
                    <a:lnTo>
                      <a:pt x="813" y="186"/>
                    </a:lnTo>
                    <a:lnTo>
                      <a:pt x="813" y="186"/>
                    </a:lnTo>
                    <a:lnTo>
                      <a:pt x="813" y="190"/>
                    </a:lnTo>
                    <a:lnTo>
                      <a:pt x="813" y="190"/>
                    </a:lnTo>
                    <a:lnTo>
                      <a:pt x="808" y="190"/>
                    </a:lnTo>
                    <a:lnTo>
                      <a:pt x="808" y="190"/>
                    </a:lnTo>
                    <a:lnTo>
                      <a:pt x="808" y="190"/>
                    </a:lnTo>
                    <a:lnTo>
                      <a:pt x="804" y="195"/>
                    </a:lnTo>
                    <a:lnTo>
                      <a:pt x="804" y="195"/>
                    </a:lnTo>
                    <a:lnTo>
                      <a:pt x="799" y="195"/>
                    </a:lnTo>
                    <a:lnTo>
                      <a:pt x="799" y="195"/>
                    </a:lnTo>
                    <a:lnTo>
                      <a:pt x="799" y="195"/>
                    </a:lnTo>
                    <a:lnTo>
                      <a:pt x="799" y="195"/>
                    </a:lnTo>
                    <a:lnTo>
                      <a:pt x="799" y="195"/>
                    </a:lnTo>
                    <a:lnTo>
                      <a:pt x="795" y="195"/>
                    </a:lnTo>
                    <a:lnTo>
                      <a:pt x="795" y="195"/>
                    </a:lnTo>
                    <a:lnTo>
                      <a:pt x="795" y="195"/>
                    </a:lnTo>
                    <a:lnTo>
                      <a:pt x="790" y="195"/>
                    </a:lnTo>
                    <a:lnTo>
                      <a:pt x="790" y="195"/>
                    </a:lnTo>
                    <a:lnTo>
                      <a:pt x="795" y="195"/>
                    </a:lnTo>
                    <a:lnTo>
                      <a:pt x="795" y="195"/>
                    </a:lnTo>
                    <a:lnTo>
                      <a:pt x="795" y="195"/>
                    </a:lnTo>
                    <a:lnTo>
                      <a:pt x="790" y="195"/>
                    </a:lnTo>
                    <a:lnTo>
                      <a:pt x="790" y="195"/>
                    </a:lnTo>
                    <a:lnTo>
                      <a:pt x="786" y="195"/>
                    </a:lnTo>
                    <a:lnTo>
                      <a:pt x="786" y="195"/>
                    </a:lnTo>
                    <a:lnTo>
                      <a:pt x="786" y="195"/>
                    </a:lnTo>
                    <a:lnTo>
                      <a:pt x="786" y="199"/>
                    </a:lnTo>
                    <a:lnTo>
                      <a:pt x="781" y="199"/>
                    </a:lnTo>
                    <a:lnTo>
                      <a:pt x="781" y="199"/>
                    </a:lnTo>
                    <a:lnTo>
                      <a:pt x="777" y="199"/>
                    </a:lnTo>
                    <a:lnTo>
                      <a:pt x="777" y="199"/>
                    </a:lnTo>
                    <a:lnTo>
                      <a:pt x="772" y="204"/>
                    </a:lnTo>
                    <a:lnTo>
                      <a:pt x="768" y="204"/>
                    </a:lnTo>
                    <a:lnTo>
                      <a:pt x="768" y="204"/>
                    </a:lnTo>
                    <a:lnTo>
                      <a:pt x="772" y="204"/>
                    </a:lnTo>
                    <a:lnTo>
                      <a:pt x="772" y="204"/>
                    </a:lnTo>
                    <a:lnTo>
                      <a:pt x="772" y="208"/>
                    </a:lnTo>
                    <a:lnTo>
                      <a:pt x="772" y="208"/>
                    </a:lnTo>
                    <a:lnTo>
                      <a:pt x="772" y="208"/>
                    </a:lnTo>
                    <a:lnTo>
                      <a:pt x="772" y="208"/>
                    </a:lnTo>
                    <a:lnTo>
                      <a:pt x="772" y="208"/>
                    </a:lnTo>
                    <a:lnTo>
                      <a:pt x="768" y="213"/>
                    </a:lnTo>
                    <a:lnTo>
                      <a:pt x="768" y="213"/>
                    </a:lnTo>
                    <a:lnTo>
                      <a:pt x="763" y="213"/>
                    </a:lnTo>
                    <a:lnTo>
                      <a:pt x="763" y="213"/>
                    </a:lnTo>
                    <a:lnTo>
                      <a:pt x="759" y="213"/>
                    </a:lnTo>
                    <a:lnTo>
                      <a:pt x="759" y="213"/>
                    </a:lnTo>
                    <a:lnTo>
                      <a:pt x="754" y="217"/>
                    </a:lnTo>
                    <a:lnTo>
                      <a:pt x="754" y="217"/>
                    </a:lnTo>
                    <a:lnTo>
                      <a:pt x="750" y="217"/>
                    </a:lnTo>
                    <a:lnTo>
                      <a:pt x="750" y="217"/>
                    </a:lnTo>
                    <a:lnTo>
                      <a:pt x="745" y="217"/>
                    </a:lnTo>
                    <a:lnTo>
                      <a:pt x="745" y="217"/>
                    </a:lnTo>
                    <a:lnTo>
                      <a:pt x="745" y="217"/>
                    </a:lnTo>
                    <a:lnTo>
                      <a:pt x="745" y="222"/>
                    </a:lnTo>
                    <a:lnTo>
                      <a:pt x="745" y="222"/>
                    </a:lnTo>
                    <a:lnTo>
                      <a:pt x="741" y="222"/>
                    </a:lnTo>
                    <a:lnTo>
                      <a:pt x="741" y="222"/>
                    </a:lnTo>
                    <a:lnTo>
                      <a:pt x="741" y="222"/>
                    </a:lnTo>
                    <a:lnTo>
                      <a:pt x="736" y="222"/>
                    </a:lnTo>
                    <a:lnTo>
                      <a:pt x="736" y="222"/>
                    </a:lnTo>
                    <a:lnTo>
                      <a:pt x="732" y="222"/>
                    </a:lnTo>
                    <a:lnTo>
                      <a:pt x="727" y="222"/>
                    </a:lnTo>
                    <a:lnTo>
                      <a:pt x="727" y="226"/>
                    </a:lnTo>
                    <a:lnTo>
                      <a:pt x="722" y="226"/>
                    </a:lnTo>
                    <a:lnTo>
                      <a:pt x="722" y="226"/>
                    </a:lnTo>
                    <a:lnTo>
                      <a:pt x="718" y="226"/>
                    </a:lnTo>
                    <a:lnTo>
                      <a:pt x="718" y="226"/>
                    </a:lnTo>
                    <a:lnTo>
                      <a:pt x="718" y="226"/>
                    </a:lnTo>
                    <a:lnTo>
                      <a:pt x="718" y="226"/>
                    </a:lnTo>
                    <a:lnTo>
                      <a:pt x="713" y="226"/>
                    </a:lnTo>
                    <a:lnTo>
                      <a:pt x="713" y="226"/>
                    </a:lnTo>
                    <a:lnTo>
                      <a:pt x="709" y="226"/>
                    </a:lnTo>
                    <a:lnTo>
                      <a:pt x="709" y="226"/>
                    </a:lnTo>
                    <a:lnTo>
                      <a:pt x="709" y="231"/>
                    </a:lnTo>
                    <a:lnTo>
                      <a:pt x="704" y="231"/>
                    </a:lnTo>
                    <a:lnTo>
                      <a:pt x="704" y="231"/>
                    </a:lnTo>
                    <a:lnTo>
                      <a:pt x="704" y="231"/>
                    </a:lnTo>
                    <a:lnTo>
                      <a:pt x="704" y="231"/>
                    </a:lnTo>
                    <a:lnTo>
                      <a:pt x="700" y="231"/>
                    </a:lnTo>
                    <a:lnTo>
                      <a:pt x="700" y="231"/>
                    </a:lnTo>
                    <a:lnTo>
                      <a:pt x="695" y="231"/>
                    </a:lnTo>
                    <a:lnTo>
                      <a:pt x="695" y="231"/>
                    </a:lnTo>
                    <a:lnTo>
                      <a:pt x="695" y="235"/>
                    </a:lnTo>
                    <a:lnTo>
                      <a:pt x="695" y="235"/>
                    </a:lnTo>
                    <a:lnTo>
                      <a:pt x="691" y="235"/>
                    </a:lnTo>
                    <a:lnTo>
                      <a:pt x="691" y="235"/>
                    </a:lnTo>
                    <a:lnTo>
                      <a:pt x="691" y="235"/>
                    </a:lnTo>
                    <a:lnTo>
                      <a:pt x="686" y="235"/>
                    </a:lnTo>
                    <a:lnTo>
                      <a:pt x="686" y="235"/>
                    </a:lnTo>
                    <a:lnTo>
                      <a:pt x="686" y="235"/>
                    </a:lnTo>
                    <a:lnTo>
                      <a:pt x="686" y="235"/>
                    </a:lnTo>
                    <a:lnTo>
                      <a:pt x="682" y="235"/>
                    </a:lnTo>
                    <a:lnTo>
                      <a:pt x="682" y="235"/>
                    </a:lnTo>
                    <a:lnTo>
                      <a:pt x="682" y="240"/>
                    </a:lnTo>
                    <a:lnTo>
                      <a:pt x="677" y="240"/>
                    </a:lnTo>
                    <a:lnTo>
                      <a:pt x="677" y="240"/>
                    </a:lnTo>
                    <a:lnTo>
                      <a:pt x="677" y="240"/>
                    </a:lnTo>
                    <a:lnTo>
                      <a:pt x="677" y="240"/>
                    </a:lnTo>
                    <a:lnTo>
                      <a:pt x="677" y="240"/>
                    </a:lnTo>
                    <a:lnTo>
                      <a:pt x="673" y="240"/>
                    </a:lnTo>
                    <a:lnTo>
                      <a:pt x="673" y="240"/>
                    </a:lnTo>
                    <a:lnTo>
                      <a:pt x="673" y="240"/>
                    </a:lnTo>
                    <a:lnTo>
                      <a:pt x="668" y="240"/>
                    </a:lnTo>
                    <a:lnTo>
                      <a:pt x="668" y="240"/>
                    </a:lnTo>
                    <a:lnTo>
                      <a:pt x="668" y="240"/>
                    </a:lnTo>
                    <a:lnTo>
                      <a:pt x="668" y="240"/>
                    </a:lnTo>
                    <a:lnTo>
                      <a:pt x="668" y="240"/>
                    </a:lnTo>
                    <a:lnTo>
                      <a:pt x="664" y="240"/>
                    </a:lnTo>
                    <a:lnTo>
                      <a:pt x="664" y="240"/>
                    </a:lnTo>
                    <a:lnTo>
                      <a:pt x="659" y="240"/>
                    </a:lnTo>
                    <a:lnTo>
                      <a:pt x="664" y="244"/>
                    </a:lnTo>
                    <a:lnTo>
                      <a:pt x="664" y="244"/>
                    </a:lnTo>
                    <a:lnTo>
                      <a:pt x="664" y="244"/>
                    </a:lnTo>
                    <a:lnTo>
                      <a:pt x="659" y="244"/>
                    </a:lnTo>
                    <a:lnTo>
                      <a:pt x="659" y="244"/>
                    </a:lnTo>
                    <a:lnTo>
                      <a:pt x="659" y="244"/>
                    </a:lnTo>
                    <a:lnTo>
                      <a:pt x="659" y="244"/>
                    </a:lnTo>
                    <a:lnTo>
                      <a:pt x="655" y="244"/>
                    </a:lnTo>
                    <a:lnTo>
                      <a:pt x="655" y="244"/>
                    </a:lnTo>
                    <a:lnTo>
                      <a:pt x="650" y="244"/>
                    </a:lnTo>
                    <a:lnTo>
                      <a:pt x="650" y="244"/>
                    </a:lnTo>
                    <a:lnTo>
                      <a:pt x="650" y="244"/>
                    </a:lnTo>
                    <a:lnTo>
                      <a:pt x="650" y="244"/>
                    </a:lnTo>
                    <a:lnTo>
                      <a:pt x="650" y="244"/>
                    </a:lnTo>
                    <a:lnTo>
                      <a:pt x="650" y="244"/>
                    </a:lnTo>
                    <a:lnTo>
                      <a:pt x="650" y="249"/>
                    </a:lnTo>
                    <a:lnTo>
                      <a:pt x="650" y="249"/>
                    </a:lnTo>
                    <a:lnTo>
                      <a:pt x="650" y="249"/>
                    </a:lnTo>
                    <a:lnTo>
                      <a:pt x="646" y="249"/>
                    </a:lnTo>
                    <a:lnTo>
                      <a:pt x="646" y="249"/>
                    </a:lnTo>
                    <a:lnTo>
                      <a:pt x="646" y="249"/>
                    </a:lnTo>
                    <a:lnTo>
                      <a:pt x="646" y="249"/>
                    </a:lnTo>
                    <a:lnTo>
                      <a:pt x="646" y="249"/>
                    </a:lnTo>
                    <a:lnTo>
                      <a:pt x="646" y="249"/>
                    </a:lnTo>
                    <a:lnTo>
                      <a:pt x="646" y="249"/>
                    </a:lnTo>
                    <a:lnTo>
                      <a:pt x="646" y="249"/>
                    </a:lnTo>
                    <a:lnTo>
                      <a:pt x="641" y="249"/>
                    </a:lnTo>
                    <a:lnTo>
                      <a:pt x="637" y="249"/>
                    </a:lnTo>
                    <a:lnTo>
                      <a:pt x="628" y="253"/>
                    </a:lnTo>
                    <a:lnTo>
                      <a:pt x="628" y="253"/>
                    </a:lnTo>
                    <a:lnTo>
                      <a:pt x="623" y="253"/>
                    </a:lnTo>
                    <a:lnTo>
                      <a:pt x="623" y="253"/>
                    </a:lnTo>
                    <a:lnTo>
                      <a:pt x="623" y="253"/>
                    </a:lnTo>
                    <a:lnTo>
                      <a:pt x="619" y="253"/>
                    </a:lnTo>
                    <a:lnTo>
                      <a:pt x="619" y="253"/>
                    </a:lnTo>
                    <a:lnTo>
                      <a:pt x="623" y="253"/>
                    </a:lnTo>
                    <a:lnTo>
                      <a:pt x="623" y="253"/>
                    </a:lnTo>
                    <a:lnTo>
                      <a:pt x="623" y="253"/>
                    </a:lnTo>
                    <a:lnTo>
                      <a:pt x="623" y="253"/>
                    </a:lnTo>
                    <a:lnTo>
                      <a:pt x="623" y="253"/>
                    </a:lnTo>
                    <a:lnTo>
                      <a:pt x="623" y="253"/>
                    </a:lnTo>
                    <a:lnTo>
                      <a:pt x="623" y="253"/>
                    </a:lnTo>
                    <a:lnTo>
                      <a:pt x="623" y="253"/>
                    </a:lnTo>
                    <a:lnTo>
                      <a:pt x="619" y="253"/>
                    </a:lnTo>
                    <a:lnTo>
                      <a:pt x="614" y="253"/>
                    </a:lnTo>
                    <a:lnTo>
                      <a:pt x="614" y="253"/>
                    </a:lnTo>
                    <a:lnTo>
                      <a:pt x="610" y="253"/>
                    </a:lnTo>
                    <a:lnTo>
                      <a:pt x="610" y="253"/>
                    </a:lnTo>
                    <a:lnTo>
                      <a:pt x="610" y="253"/>
                    </a:lnTo>
                    <a:lnTo>
                      <a:pt x="610" y="253"/>
                    </a:lnTo>
                    <a:lnTo>
                      <a:pt x="610" y="253"/>
                    </a:lnTo>
                    <a:lnTo>
                      <a:pt x="605" y="253"/>
                    </a:lnTo>
                    <a:lnTo>
                      <a:pt x="605" y="253"/>
                    </a:lnTo>
                    <a:lnTo>
                      <a:pt x="605" y="258"/>
                    </a:lnTo>
                    <a:lnTo>
                      <a:pt x="605" y="253"/>
                    </a:lnTo>
                    <a:lnTo>
                      <a:pt x="601" y="253"/>
                    </a:lnTo>
                    <a:lnTo>
                      <a:pt x="601" y="258"/>
                    </a:lnTo>
                    <a:lnTo>
                      <a:pt x="601" y="258"/>
                    </a:lnTo>
                    <a:lnTo>
                      <a:pt x="596" y="258"/>
                    </a:lnTo>
                    <a:lnTo>
                      <a:pt x="596" y="258"/>
                    </a:lnTo>
                    <a:lnTo>
                      <a:pt x="596" y="258"/>
                    </a:lnTo>
                    <a:lnTo>
                      <a:pt x="596" y="258"/>
                    </a:lnTo>
                    <a:lnTo>
                      <a:pt x="596" y="253"/>
                    </a:lnTo>
                    <a:lnTo>
                      <a:pt x="596" y="253"/>
                    </a:lnTo>
                    <a:lnTo>
                      <a:pt x="601" y="253"/>
                    </a:lnTo>
                    <a:lnTo>
                      <a:pt x="601" y="253"/>
                    </a:lnTo>
                    <a:lnTo>
                      <a:pt x="601" y="253"/>
                    </a:lnTo>
                    <a:lnTo>
                      <a:pt x="601" y="253"/>
                    </a:lnTo>
                    <a:lnTo>
                      <a:pt x="601" y="253"/>
                    </a:lnTo>
                    <a:lnTo>
                      <a:pt x="601" y="253"/>
                    </a:lnTo>
                    <a:lnTo>
                      <a:pt x="601" y="253"/>
                    </a:lnTo>
                    <a:lnTo>
                      <a:pt x="601" y="253"/>
                    </a:lnTo>
                    <a:lnTo>
                      <a:pt x="601" y="253"/>
                    </a:lnTo>
                    <a:lnTo>
                      <a:pt x="596" y="253"/>
                    </a:lnTo>
                    <a:lnTo>
                      <a:pt x="596" y="253"/>
                    </a:lnTo>
                    <a:lnTo>
                      <a:pt x="596" y="253"/>
                    </a:lnTo>
                    <a:lnTo>
                      <a:pt x="591" y="253"/>
                    </a:lnTo>
                    <a:lnTo>
                      <a:pt x="591" y="253"/>
                    </a:lnTo>
                    <a:lnTo>
                      <a:pt x="582" y="258"/>
                    </a:lnTo>
                    <a:lnTo>
                      <a:pt x="582" y="258"/>
                    </a:lnTo>
                    <a:lnTo>
                      <a:pt x="582" y="258"/>
                    </a:lnTo>
                    <a:lnTo>
                      <a:pt x="578" y="258"/>
                    </a:lnTo>
                    <a:lnTo>
                      <a:pt x="578" y="258"/>
                    </a:lnTo>
                    <a:lnTo>
                      <a:pt x="578" y="262"/>
                    </a:lnTo>
                    <a:lnTo>
                      <a:pt x="573" y="262"/>
                    </a:lnTo>
                    <a:lnTo>
                      <a:pt x="573" y="258"/>
                    </a:lnTo>
                    <a:lnTo>
                      <a:pt x="573" y="258"/>
                    </a:lnTo>
                    <a:lnTo>
                      <a:pt x="578" y="258"/>
                    </a:lnTo>
                    <a:lnTo>
                      <a:pt x="578" y="258"/>
                    </a:lnTo>
                    <a:lnTo>
                      <a:pt x="578" y="258"/>
                    </a:lnTo>
                    <a:lnTo>
                      <a:pt x="578" y="258"/>
                    </a:lnTo>
                    <a:lnTo>
                      <a:pt x="578" y="258"/>
                    </a:lnTo>
                    <a:lnTo>
                      <a:pt x="578" y="258"/>
                    </a:lnTo>
                    <a:lnTo>
                      <a:pt x="578" y="258"/>
                    </a:lnTo>
                    <a:lnTo>
                      <a:pt x="573" y="258"/>
                    </a:lnTo>
                    <a:lnTo>
                      <a:pt x="573" y="258"/>
                    </a:lnTo>
                    <a:lnTo>
                      <a:pt x="569" y="262"/>
                    </a:lnTo>
                    <a:lnTo>
                      <a:pt x="569" y="262"/>
                    </a:lnTo>
                    <a:lnTo>
                      <a:pt x="569" y="262"/>
                    </a:lnTo>
                    <a:lnTo>
                      <a:pt x="569" y="258"/>
                    </a:lnTo>
                    <a:lnTo>
                      <a:pt x="569" y="258"/>
                    </a:lnTo>
                    <a:lnTo>
                      <a:pt x="569" y="258"/>
                    </a:lnTo>
                    <a:lnTo>
                      <a:pt x="564" y="262"/>
                    </a:lnTo>
                    <a:lnTo>
                      <a:pt x="564" y="262"/>
                    </a:lnTo>
                    <a:lnTo>
                      <a:pt x="560" y="262"/>
                    </a:lnTo>
                    <a:lnTo>
                      <a:pt x="560" y="262"/>
                    </a:lnTo>
                    <a:lnTo>
                      <a:pt x="560" y="262"/>
                    </a:lnTo>
                    <a:lnTo>
                      <a:pt x="560" y="262"/>
                    </a:lnTo>
                    <a:lnTo>
                      <a:pt x="564" y="262"/>
                    </a:lnTo>
                    <a:lnTo>
                      <a:pt x="564" y="258"/>
                    </a:lnTo>
                    <a:lnTo>
                      <a:pt x="564" y="258"/>
                    </a:lnTo>
                    <a:lnTo>
                      <a:pt x="569" y="258"/>
                    </a:lnTo>
                    <a:lnTo>
                      <a:pt x="569" y="258"/>
                    </a:lnTo>
                    <a:lnTo>
                      <a:pt x="573" y="258"/>
                    </a:lnTo>
                    <a:lnTo>
                      <a:pt x="573" y="258"/>
                    </a:lnTo>
                    <a:lnTo>
                      <a:pt x="573" y="258"/>
                    </a:lnTo>
                    <a:lnTo>
                      <a:pt x="573" y="258"/>
                    </a:lnTo>
                    <a:lnTo>
                      <a:pt x="573" y="258"/>
                    </a:lnTo>
                    <a:lnTo>
                      <a:pt x="573" y="258"/>
                    </a:lnTo>
                    <a:lnTo>
                      <a:pt x="578" y="258"/>
                    </a:lnTo>
                    <a:lnTo>
                      <a:pt x="578" y="253"/>
                    </a:lnTo>
                    <a:lnTo>
                      <a:pt x="582" y="253"/>
                    </a:lnTo>
                    <a:lnTo>
                      <a:pt x="587" y="253"/>
                    </a:lnTo>
                    <a:lnTo>
                      <a:pt x="591" y="249"/>
                    </a:lnTo>
                    <a:lnTo>
                      <a:pt x="596" y="249"/>
                    </a:lnTo>
                    <a:lnTo>
                      <a:pt x="601" y="249"/>
                    </a:lnTo>
                    <a:lnTo>
                      <a:pt x="605" y="244"/>
                    </a:lnTo>
                    <a:lnTo>
                      <a:pt x="614" y="244"/>
                    </a:lnTo>
                    <a:lnTo>
                      <a:pt x="614" y="244"/>
                    </a:lnTo>
                    <a:lnTo>
                      <a:pt x="614" y="244"/>
                    </a:lnTo>
                    <a:lnTo>
                      <a:pt x="614" y="244"/>
                    </a:lnTo>
                    <a:lnTo>
                      <a:pt x="614" y="249"/>
                    </a:lnTo>
                    <a:lnTo>
                      <a:pt x="614" y="249"/>
                    </a:lnTo>
                    <a:lnTo>
                      <a:pt x="614" y="244"/>
                    </a:lnTo>
                    <a:lnTo>
                      <a:pt x="614" y="249"/>
                    </a:lnTo>
                    <a:lnTo>
                      <a:pt x="614" y="249"/>
                    </a:lnTo>
                    <a:lnTo>
                      <a:pt x="614" y="249"/>
                    </a:lnTo>
                    <a:lnTo>
                      <a:pt x="614" y="249"/>
                    </a:lnTo>
                    <a:lnTo>
                      <a:pt x="610" y="249"/>
                    </a:lnTo>
                    <a:lnTo>
                      <a:pt x="610" y="249"/>
                    </a:lnTo>
                    <a:lnTo>
                      <a:pt x="610" y="249"/>
                    </a:lnTo>
                    <a:lnTo>
                      <a:pt x="614" y="249"/>
                    </a:lnTo>
                    <a:lnTo>
                      <a:pt x="614" y="249"/>
                    </a:lnTo>
                    <a:lnTo>
                      <a:pt x="614" y="249"/>
                    </a:lnTo>
                    <a:lnTo>
                      <a:pt x="614" y="249"/>
                    </a:lnTo>
                    <a:lnTo>
                      <a:pt x="619" y="249"/>
                    </a:lnTo>
                    <a:lnTo>
                      <a:pt x="619" y="249"/>
                    </a:lnTo>
                    <a:lnTo>
                      <a:pt x="619" y="249"/>
                    </a:lnTo>
                    <a:lnTo>
                      <a:pt x="619" y="249"/>
                    </a:lnTo>
                    <a:lnTo>
                      <a:pt x="619" y="249"/>
                    </a:lnTo>
                    <a:lnTo>
                      <a:pt x="619" y="249"/>
                    </a:lnTo>
                    <a:lnTo>
                      <a:pt x="619" y="249"/>
                    </a:lnTo>
                    <a:lnTo>
                      <a:pt x="619" y="249"/>
                    </a:lnTo>
                    <a:lnTo>
                      <a:pt x="619" y="249"/>
                    </a:lnTo>
                    <a:lnTo>
                      <a:pt x="619" y="249"/>
                    </a:lnTo>
                    <a:lnTo>
                      <a:pt x="623" y="244"/>
                    </a:lnTo>
                    <a:lnTo>
                      <a:pt x="623" y="244"/>
                    </a:lnTo>
                    <a:lnTo>
                      <a:pt x="628" y="244"/>
                    </a:lnTo>
                    <a:lnTo>
                      <a:pt x="632" y="240"/>
                    </a:lnTo>
                    <a:lnTo>
                      <a:pt x="637" y="240"/>
                    </a:lnTo>
                    <a:lnTo>
                      <a:pt x="637" y="240"/>
                    </a:lnTo>
                    <a:lnTo>
                      <a:pt x="641" y="240"/>
                    </a:lnTo>
                    <a:lnTo>
                      <a:pt x="650" y="235"/>
                    </a:lnTo>
                    <a:lnTo>
                      <a:pt x="655" y="235"/>
                    </a:lnTo>
                    <a:lnTo>
                      <a:pt x="659" y="235"/>
                    </a:lnTo>
                    <a:lnTo>
                      <a:pt x="659" y="235"/>
                    </a:lnTo>
                    <a:lnTo>
                      <a:pt x="659" y="235"/>
                    </a:lnTo>
                    <a:lnTo>
                      <a:pt x="659" y="235"/>
                    </a:lnTo>
                    <a:lnTo>
                      <a:pt x="659" y="235"/>
                    </a:lnTo>
                    <a:lnTo>
                      <a:pt x="659" y="235"/>
                    </a:lnTo>
                    <a:lnTo>
                      <a:pt x="659" y="235"/>
                    </a:lnTo>
                    <a:lnTo>
                      <a:pt x="664" y="235"/>
                    </a:lnTo>
                    <a:lnTo>
                      <a:pt x="664" y="235"/>
                    </a:lnTo>
                    <a:lnTo>
                      <a:pt x="664" y="235"/>
                    </a:lnTo>
                    <a:lnTo>
                      <a:pt x="664" y="231"/>
                    </a:lnTo>
                    <a:lnTo>
                      <a:pt x="668" y="231"/>
                    </a:lnTo>
                    <a:lnTo>
                      <a:pt x="668" y="231"/>
                    </a:lnTo>
                    <a:lnTo>
                      <a:pt x="673" y="231"/>
                    </a:lnTo>
                    <a:lnTo>
                      <a:pt x="677" y="226"/>
                    </a:lnTo>
                    <a:lnTo>
                      <a:pt x="682" y="226"/>
                    </a:lnTo>
                    <a:lnTo>
                      <a:pt x="682" y="226"/>
                    </a:lnTo>
                    <a:lnTo>
                      <a:pt x="682" y="226"/>
                    </a:lnTo>
                    <a:lnTo>
                      <a:pt x="686" y="226"/>
                    </a:lnTo>
                    <a:lnTo>
                      <a:pt x="691" y="226"/>
                    </a:lnTo>
                    <a:lnTo>
                      <a:pt x="691" y="226"/>
                    </a:lnTo>
                    <a:lnTo>
                      <a:pt x="691" y="226"/>
                    </a:lnTo>
                    <a:lnTo>
                      <a:pt x="691" y="226"/>
                    </a:lnTo>
                    <a:lnTo>
                      <a:pt x="691" y="226"/>
                    </a:lnTo>
                    <a:lnTo>
                      <a:pt x="691" y="226"/>
                    </a:lnTo>
                    <a:lnTo>
                      <a:pt x="691" y="226"/>
                    </a:lnTo>
                    <a:lnTo>
                      <a:pt x="691" y="226"/>
                    </a:lnTo>
                    <a:lnTo>
                      <a:pt x="691" y="226"/>
                    </a:lnTo>
                    <a:lnTo>
                      <a:pt x="691" y="226"/>
                    </a:lnTo>
                    <a:lnTo>
                      <a:pt x="691" y="226"/>
                    </a:lnTo>
                    <a:lnTo>
                      <a:pt x="695" y="222"/>
                    </a:lnTo>
                    <a:lnTo>
                      <a:pt x="695" y="222"/>
                    </a:lnTo>
                    <a:lnTo>
                      <a:pt x="695" y="222"/>
                    </a:lnTo>
                    <a:lnTo>
                      <a:pt x="700" y="217"/>
                    </a:lnTo>
                    <a:lnTo>
                      <a:pt x="704" y="217"/>
                    </a:lnTo>
                    <a:lnTo>
                      <a:pt x="709" y="213"/>
                    </a:lnTo>
                    <a:lnTo>
                      <a:pt x="709" y="213"/>
                    </a:lnTo>
                    <a:lnTo>
                      <a:pt x="713" y="213"/>
                    </a:lnTo>
                    <a:lnTo>
                      <a:pt x="713" y="213"/>
                    </a:lnTo>
                    <a:lnTo>
                      <a:pt x="713" y="213"/>
                    </a:lnTo>
                    <a:lnTo>
                      <a:pt x="713" y="213"/>
                    </a:lnTo>
                    <a:lnTo>
                      <a:pt x="713" y="213"/>
                    </a:lnTo>
                    <a:lnTo>
                      <a:pt x="713" y="208"/>
                    </a:lnTo>
                    <a:lnTo>
                      <a:pt x="718" y="208"/>
                    </a:lnTo>
                    <a:lnTo>
                      <a:pt x="722" y="208"/>
                    </a:lnTo>
                    <a:lnTo>
                      <a:pt x="732" y="204"/>
                    </a:lnTo>
                    <a:lnTo>
                      <a:pt x="732" y="204"/>
                    </a:lnTo>
                    <a:lnTo>
                      <a:pt x="732" y="204"/>
                    </a:lnTo>
                    <a:lnTo>
                      <a:pt x="736" y="204"/>
                    </a:lnTo>
                    <a:lnTo>
                      <a:pt x="741" y="199"/>
                    </a:lnTo>
                    <a:lnTo>
                      <a:pt x="736" y="199"/>
                    </a:lnTo>
                    <a:lnTo>
                      <a:pt x="732" y="204"/>
                    </a:lnTo>
                    <a:lnTo>
                      <a:pt x="722" y="204"/>
                    </a:lnTo>
                    <a:lnTo>
                      <a:pt x="718" y="204"/>
                    </a:lnTo>
                    <a:lnTo>
                      <a:pt x="713" y="204"/>
                    </a:lnTo>
                    <a:lnTo>
                      <a:pt x="713" y="204"/>
                    </a:lnTo>
                    <a:lnTo>
                      <a:pt x="713" y="204"/>
                    </a:lnTo>
                    <a:lnTo>
                      <a:pt x="718" y="204"/>
                    </a:lnTo>
                    <a:lnTo>
                      <a:pt x="718" y="199"/>
                    </a:lnTo>
                    <a:lnTo>
                      <a:pt x="718" y="199"/>
                    </a:lnTo>
                    <a:lnTo>
                      <a:pt x="722" y="199"/>
                    </a:lnTo>
                    <a:lnTo>
                      <a:pt x="722" y="199"/>
                    </a:lnTo>
                    <a:lnTo>
                      <a:pt x="722" y="199"/>
                    </a:lnTo>
                    <a:lnTo>
                      <a:pt x="722" y="199"/>
                    </a:lnTo>
                    <a:lnTo>
                      <a:pt x="727" y="199"/>
                    </a:lnTo>
                    <a:lnTo>
                      <a:pt x="722" y="195"/>
                    </a:lnTo>
                    <a:lnTo>
                      <a:pt x="722" y="195"/>
                    </a:lnTo>
                    <a:lnTo>
                      <a:pt x="718" y="199"/>
                    </a:lnTo>
                    <a:lnTo>
                      <a:pt x="718" y="199"/>
                    </a:lnTo>
                    <a:lnTo>
                      <a:pt x="718" y="199"/>
                    </a:lnTo>
                    <a:lnTo>
                      <a:pt x="718" y="199"/>
                    </a:lnTo>
                    <a:lnTo>
                      <a:pt x="713" y="199"/>
                    </a:lnTo>
                    <a:lnTo>
                      <a:pt x="713" y="199"/>
                    </a:lnTo>
                    <a:lnTo>
                      <a:pt x="709" y="204"/>
                    </a:lnTo>
                    <a:lnTo>
                      <a:pt x="704" y="208"/>
                    </a:lnTo>
                    <a:lnTo>
                      <a:pt x="704" y="208"/>
                    </a:lnTo>
                    <a:lnTo>
                      <a:pt x="700" y="208"/>
                    </a:lnTo>
                    <a:lnTo>
                      <a:pt x="700" y="208"/>
                    </a:lnTo>
                    <a:lnTo>
                      <a:pt x="704" y="199"/>
                    </a:lnTo>
                    <a:lnTo>
                      <a:pt x="704" y="199"/>
                    </a:lnTo>
                    <a:lnTo>
                      <a:pt x="704" y="199"/>
                    </a:lnTo>
                    <a:lnTo>
                      <a:pt x="704" y="199"/>
                    </a:lnTo>
                    <a:lnTo>
                      <a:pt x="704" y="199"/>
                    </a:lnTo>
                    <a:lnTo>
                      <a:pt x="700" y="199"/>
                    </a:lnTo>
                    <a:lnTo>
                      <a:pt x="700" y="195"/>
                    </a:lnTo>
                    <a:lnTo>
                      <a:pt x="704" y="195"/>
                    </a:lnTo>
                    <a:lnTo>
                      <a:pt x="704" y="195"/>
                    </a:lnTo>
                    <a:lnTo>
                      <a:pt x="700" y="195"/>
                    </a:lnTo>
                    <a:lnTo>
                      <a:pt x="700" y="195"/>
                    </a:lnTo>
                    <a:lnTo>
                      <a:pt x="695" y="195"/>
                    </a:lnTo>
                    <a:lnTo>
                      <a:pt x="691" y="195"/>
                    </a:lnTo>
                    <a:lnTo>
                      <a:pt x="686" y="195"/>
                    </a:lnTo>
                    <a:lnTo>
                      <a:pt x="686" y="195"/>
                    </a:lnTo>
                    <a:lnTo>
                      <a:pt x="686" y="195"/>
                    </a:lnTo>
                    <a:lnTo>
                      <a:pt x="686" y="199"/>
                    </a:lnTo>
                    <a:lnTo>
                      <a:pt x="682" y="199"/>
                    </a:lnTo>
                    <a:lnTo>
                      <a:pt x="677" y="199"/>
                    </a:lnTo>
                    <a:lnTo>
                      <a:pt x="673" y="199"/>
                    </a:lnTo>
                    <a:lnTo>
                      <a:pt x="677" y="195"/>
                    </a:lnTo>
                    <a:lnTo>
                      <a:pt x="677" y="195"/>
                    </a:lnTo>
                    <a:lnTo>
                      <a:pt x="682" y="195"/>
                    </a:lnTo>
                    <a:lnTo>
                      <a:pt x="686" y="195"/>
                    </a:lnTo>
                    <a:lnTo>
                      <a:pt x="686" y="195"/>
                    </a:lnTo>
                    <a:lnTo>
                      <a:pt x="686" y="190"/>
                    </a:lnTo>
                    <a:lnTo>
                      <a:pt x="691" y="190"/>
                    </a:lnTo>
                    <a:lnTo>
                      <a:pt x="691" y="190"/>
                    </a:lnTo>
                    <a:lnTo>
                      <a:pt x="691" y="190"/>
                    </a:lnTo>
                    <a:lnTo>
                      <a:pt x="691" y="190"/>
                    </a:lnTo>
                    <a:lnTo>
                      <a:pt x="691" y="186"/>
                    </a:lnTo>
                    <a:lnTo>
                      <a:pt x="695" y="186"/>
                    </a:lnTo>
                    <a:lnTo>
                      <a:pt x="700" y="186"/>
                    </a:lnTo>
                    <a:lnTo>
                      <a:pt x="700" y="181"/>
                    </a:lnTo>
                    <a:lnTo>
                      <a:pt x="704" y="181"/>
                    </a:lnTo>
                    <a:lnTo>
                      <a:pt x="704" y="181"/>
                    </a:lnTo>
                    <a:lnTo>
                      <a:pt x="709" y="172"/>
                    </a:lnTo>
                    <a:lnTo>
                      <a:pt x="713" y="172"/>
                    </a:lnTo>
                    <a:lnTo>
                      <a:pt x="718" y="167"/>
                    </a:lnTo>
                    <a:lnTo>
                      <a:pt x="722" y="167"/>
                    </a:lnTo>
                    <a:lnTo>
                      <a:pt x="727" y="163"/>
                    </a:lnTo>
                    <a:lnTo>
                      <a:pt x="732" y="163"/>
                    </a:lnTo>
                    <a:lnTo>
                      <a:pt x="732" y="163"/>
                    </a:lnTo>
                    <a:lnTo>
                      <a:pt x="732" y="163"/>
                    </a:lnTo>
                    <a:lnTo>
                      <a:pt x="732" y="163"/>
                    </a:lnTo>
                    <a:lnTo>
                      <a:pt x="727" y="163"/>
                    </a:lnTo>
                    <a:lnTo>
                      <a:pt x="727" y="163"/>
                    </a:lnTo>
                    <a:lnTo>
                      <a:pt x="718" y="167"/>
                    </a:lnTo>
                    <a:lnTo>
                      <a:pt x="713" y="167"/>
                    </a:lnTo>
                    <a:lnTo>
                      <a:pt x="713" y="167"/>
                    </a:lnTo>
                    <a:lnTo>
                      <a:pt x="713" y="167"/>
                    </a:lnTo>
                    <a:lnTo>
                      <a:pt x="713" y="167"/>
                    </a:lnTo>
                    <a:lnTo>
                      <a:pt x="713" y="172"/>
                    </a:lnTo>
                    <a:lnTo>
                      <a:pt x="709" y="172"/>
                    </a:lnTo>
                    <a:lnTo>
                      <a:pt x="709" y="172"/>
                    </a:lnTo>
                    <a:lnTo>
                      <a:pt x="704" y="172"/>
                    </a:lnTo>
                    <a:lnTo>
                      <a:pt x="704" y="172"/>
                    </a:lnTo>
                    <a:lnTo>
                      <a:pt x="695" y="176"/>
                    </a:lnTo>
                    <a:lnTo>
                      <a:pt x="691" y="176"/>
                    </a:lnTo>
                    <a:lnTo>
                      <a:pt x="691" y="172"/>
                    </a:lnTo>
                    <a:lnTo>
                      <a:pt x="691" y="172"/>
                    </a:lnTo>
                    <a:lnTo>
                      <a:pt x="691" y="172"/>
                    </a:lnTo>
                    <a:lnTo>
                      <a:pt x="691" y="172"/>
                    </a:lnTo>
                    <a:lnTo>
                      <a:pt x="691" y="167"/>
                    </a:lnTo>
                    <a:lnTo>
                      <a:pt x="695" y="163"/>
                    </a:lnTo>
                    <a:lnTo>
                      <a:pt x="695" y="163"/>
                    </a:lnTo>
                    <a:lnTo>
                      <a:pt x="695" y="163"/>
                    </a:lnTo>
                    <a:lnTo>
                      <a:pt x="695" y="163"/>
                    </a:lnTo>
                    <a:lnTo>
                      <a:pt x="695" y="158"/>
                    </a:lnTo>
                    <a:lnTo>
                      <a:pt x="695" y="158"/>
                    </a:lnTo>
                    <a:lnTo>
                      <a:pt x="695" y="158"/>
                    </a:lnTo>
                    <a:lnTo>
                      <a:pt x="695" y="158"/>
                    </a:lnTo>
                    <a:lnTo>
                      <a:pt x="695" y="158"/>
                    </a:lnTo>
                    <a:lnTo>
                      <a:pt x="704" y="154"/>
                    </a:lnTo>
                    <a:lnTo>
                      <a:pt x="709" y="154"/>
                    </a:lnTo>
                    <a:lnTo>
                      <a:pt x="709" y="154"/>
                    </a:lnTo>
                    <a:lnTo>
                      <a:pt x="713" y="154"/>
                    </a:lnTo>
                    <a:lnTo>
                      <a:pt x="713" y="154"/>
                    </a:lnTo>
                    <a:lnTo>
                      <a:pt x="713" y="154"/>
                    </a:lnTo>
                    <a:lnTo>
                      <a:pt x="713" y="158"/>
                    </a:lnTo>
                    <a:lnTo>
                      <a:pt x="713" y="158"/>
                    </a:lnTo>
                    <a:lnTo>
                      <a:pt x="709" y="158"/>
                    </a:lnTo>
                    <a:lnTo>
                      <a:pt x="704" y="158"/>
                    </a:lnTo>
                    <a:lnTo>
                      <a:pt x="709" y="158"/>
                    </a:lnTo>
                    <a:lnTo>
                      <a:pt x="713" y="158"/>
                    </a:lnTo>
                    <a:lnTo>
                      <a:pt x="713" y="158"/>
                    </a:lnTo>
                    <a:lnTo>
                      <a:pt x="713" y="158"/>
                    </a:lnTo>
                    <a:lnTo>
                      <a:pt x="713" y="158"/>
                    </a:lnTo>
                    <a:lnTo>
                      <a:pt x="713" y="158"/>
                    </a:lnTo>
                    <a:lnTo>
                      <a:pt x="713" y="163"/>
                    </a:lnTo>
                    <a:lnTo>
                      <a:pt x="718" y="158"/>
                    </a:lnTo>
                    <a:lnTo>
                      <a:pt x="722" y="158"/>
                    </a:lnTo>
                    <a:lnTo>
                      <a:pt x="722" y="158"/>
                    </a:lnTo>
                    <a:lnTo>
                      <a:pt x="718" y="158"/>
                    </a:lnTo>
                    <a:lnTo>
                      <a:pt x="718" y="154"/>
                    </a:lnTo>
                    <a:lnTo>
                      <a:pt x="718" y="154"/>
                    </a:lnTo>
                    <a:lnTo>
                      <a:pt x="722" y="154"/>
                    </a:lnTo>
                    <a:lnTo>
                      <a:pt x="722" y="154"/>
                    </a:lnTo>
                    <a:lnTo>
                      <a:pt x="722" y="154"/>
                    </a:lnTo>
                    <a:lnTo>
                      <a:pt x="722" y="154"/>
                    </a:lnTo>
                    <a:lnTo>
                      <a:pt x="718" y="154"/>
                    </a:lnTo>
                    <a:lnTo>
                      <a:pt x="713" y="154"/>
                    </a:lnTo>
                    <a:lnTo>
                      <a:pt x="713" y="154"/>
                    </a:lnTo>
                    <a:lnTo>
                      <a:pt x="709" y="154"/>
                    </a:lnTo>
                    <a:lnTo>
                      <a:pt x="709" y="154"/>
                    </a:lnTo>
                    <a:lnTo>
                      <a:pt x="709" y="154"/>
                    </a:lnTo>
                    <a:lnTo>
                      <a:pt x="713" y="149"/>
                    </a:lnTo>
                    <a:lnTo>
                      <a:pt x="713" y="149"/>
                    </a:lnTo>
                    <a:lnTo>
                      <a:pt x="718" y="149"/>
                    </a:lnTo>
                    <a:lnTo>
                      <a:pt x="718" y="149"/>
                    </a:lnTo>
                    <a:lnTo>
                      <a:pt x="713" y="149"/>
                    </a:lnTo>
                    <a:lnTo>
                      <a:pt x="713" y="149"/>
                    </a:lnTo>
                    <a:lnTo>
                      <a:pt x="718" y="149"/>
                    </a:lnTo>
                    <a:lnTo>
                      <a:pt x="718" y="149"/>
                    </a:lnTo>
                    <a:lnTo>
                      <a:pt x="713" y="149"/>
                    </a:lnTo>
                    <a:lnTo>
                      <a:pt x="713" y="149"/>
                    </a:lnTo>
                    <a:lnTo>
                      <a:pt x="713" y="149"/>
                    </a:lnTo>
                    <a:lnTo>
                      <a:pt x="713" y="145"/>
                    </a:lnTo>
                    <a:lnTo>
                      <a:pt x="718" y="145"/>
                    </a:lnTo>
                    <a:lnTo>
                      <a:pt x="718" y="145"/>
                    </a:lnTo>
                    <a:lnTo>
                      <a:pt x="718" y="145"/>
                    </a:lnTo>
                    <a:lnTo>
                      <a:pt x="713" y="149"/>
                    </a:lnTo>
                    <a:lnTo>
                      <a:pt x="713" y="149"/>
                    </a:lnTo>
                    <a:lnTo>
                      <a:pt x="713" y="149"/>
                    </a:lnTo>
                    <a:lnTo>
                      <a:pt x="709" y="149"/>
                    </a:lnTo>
                    <a:lnTo>
                      <a:pt x="709" y="149"/>
                    </a:lnTo>
                    <a:lnTo>
                      <a:pt x="709" y="149"/>
                    </a:lnTo>
                    <a:lnTo>
                      <a:pt x="713" y="145"/>
                    </a:lnTo>
                    <a:lnTo>
                      <a:pt x="713" y="145"/>
                    </a:lnTo>
                    <a:lnTo>
                      <a:pt x="713" y="145"/>
                    </a:lnTo>
                    <a:lnTo>
                      <a:pt x="718" y="140"/>
                    </a:lnTo>
                    <a:lnTo>
                      <a:pt x="718" y="140"/>
                    </a:lnTo>
                    <a:lnTo>
                      <a:pt x="718" y="140"/>
                    </a:lnTo>
                    <a:lnTo>
                      <a:pt x="718" y="140"/>
                    </a:lnTo>
                    <a:lnTo>
                      <a:pt x="718" y="140"/>
                    </a:lnTo>
                    <a:lnTo>
                      <a:pt x="718" y="140"/>
                    </a:lnTo>
                    <a:lnTo>
                      <a:pt x="718" y="140"/>
                    </a:lnTo>
                    <a:lnTo>
                      <a:pt x="718" y="140"/>
                    </a:lnTo>
                    <a:lnTo>
                      <a:pt x="718" y="140"/>
                    </a:lnTo>
                    <a:lnTo>
                      <a:pt x="722" y="140"/>
                    </a:lnTo>
                    <a:lnTo>
                      <a:pt x="722" y="140"/>
                    </a:lnTo>
                    <a:lnTo>
                      <a:pt x="722" y="136"/>
                    </a:lnTo>
                    <a:lnTo>
                      <a:pt x="727" y="136"/>
                    </a:lnTo>
                    <a:lnTo>
                      <a:pt x="727" y="136"/>
                    </a:lnTo>
                    <a:lnTo>
                      <a:pt x="727" y="136"/>
                    </a:lnTo>
                    <a:lnTo>
                      <a:pt x="732" y="136"/>
                    </a:lnTo>
                    <a:lnTo>
                      <a:pt x="732" y="136"/>
                    </a:lnTo>
                    <a:lnTo>
                      <a:pt x="732" y="136"/>
                    </a:lnTo>
                    <a:lnTo>
                      <a:pt x="736" y="131"/>
                    </a:lnTo>
                    <a:lnTo>
                      <a:pt x="736" y="131"/>
                    </a:lnTo>
                    <a:lnTo>
                      <a:pt x="745" y="127"/>
                    </a:lnTo>
                    <a:lnTo>
                      <a:pt x="754" y="127"/>
                    </a:lnTo>
                    <a:lnTo>
                      <a:pt x="754" y="127"/>
                    </a:lnTo>
                    <a:lnTo>
                      <a:pt x="754" y="127"/>
                    </a:lnTo>
                    <a:lnTo>
                      <a:pt x="759" y="127"/>
                    </a:lnTo>
                    <a:lnTo>
                      <a:pt x="759" y="127"/>
                    </a:lnTo>
                    <a:lnTo>
                      <a:pt x="759" y="127"/>
                    </a:lnTo>
                    <a:lnTo>
                      <a:pt x="759" y="127"/>
                    </a:lnTo>
                    <a:lnTo>
                      <a:pt x="759" y="127"/>
                    </a:lnTo>
                    <a:lnTo>
                      <a:pt x="763" y="127"/>
                    </a:lnTo>
                    <a:lnTo>
                      <a:pt x="763" y="122"/>
                    </a:lnTo>
                    <a:lnTo>
                      <a:pt x="763" y="122"/>
                    </a:lnTo>
                    <a:lnTo>
                      <a:pt x="763" y="122"/>
                    </a:lnTo>
                    <a:lnTo>
                      <a:pt x="759" y="127"/>
                    </a:lnTo>
                    <a:lnTo>
                      <a:pt x="763" y="122"/>
                    </a:lnTo>
                    <a:lnTo>
                      <a:pt x="763" y="122"/>
                    </a:lnTo>
                    <a:lnTo>
                      <a:pt x="768" y="122"/>
                    </a:lnTo>
                    <a:lnTo>
                      <a:pt x="772" y="118"/>
                    </a:lnTo>
                    <a:lnTo>
                      <a:pt x="772" y="118"/>
                    </a:lnTo>
                    <a:lnTo>
                      <a:pt x="777" y="118"/>
                    </a:lnTo>
                    <a:lnTo>
                      <a:pt x="777" y="118"/>
                    </a:lnTo>
                    <a:lnTo>
                      <a:pt x="777" y="118"/>
                    </a:lnTo>
                    <a:lnTo>
                      <a:pt x="777" y="118"/>
                    </a:lnTo>
                    <a:lnTo>
                      <a:pt x="781" y="118"/>
                    </a:lnTo>
                    <a:lnTo>
                      <a:pt x="781" y="118"/>
                    </a:lnTo>
                    <a:lnTo>
                      <a:pt x="786" y="118"/>
                    </a:lnTo>
                    <a:lnTo>
                      <a:pt x="786" y="118"/>
                    </a:lnTo>
                    <a:lnTo>
                      <a:pt x="786" y="118"/>
                    </a:lnTo>
                    <a:lnTo>
                      <a:pt x="786" y="118"/>
                    </a:lnTo>
                    <a:lnTo>
                      <a:pt x="786" y="118"/>
                    </a:lnTo>
                    <a:lnTo>
                      <a:pt x="786" y="118"/>
                    </a:lnTo>
                    <a:lnTo>
                      <a:pt x="781" y="118"/>
                    </a:lnTo>
                    <a:lnTo>
                      <a:pt x="781" y="122"/>
                    </a:lnTo>
                    <a:lnTo>
                      <a:pt x="781" y="122"/>
                    </a:lnTo>
                    <a:lnTo>
                      <a:pt x="786" y="118"/>
                    </a:lnTo>
                    <a:lnTo>
                      <a:pt x="786" y="118"/>
                    </a:lnTo>
                    <a:lnTo>
                      <a:pt x="786" y="118"/>
                    </a:lnTo>
                    <a:lnTo>
                      <a:pt x="786" y="122"/>
                    </a:lnTo>
                    <a:lnTo>
                      <a:pt x="786" y="122"/>
                    </a:lnTo>
                    <a:lnTo>
                      <a:pt x="790" y="122"/>
                    </a:lnTo>
                    <a:lnTo>
                      <a:pt x="790" y="122"/>
                    </a:lnTo>
                    <a:lnTo>
                      <a:pt x="795" y="118"/>
                    </a:lnTo>
                    <a:lnTo>
                      <a:pt x="799" y="118"/>
                    </a:lnTo>
                    <a:lnTo>
                      <a:pt x="808" y="118"/>
                    </a:lnTo>
                    <a:lnTo>
                      <a:pt x="808" y="113"/>
                    </a:lnTo>
                    <a:lnTo>
                      <a:pt x="813" y="113"/>
                    </a:lnTo>
                    <a:lnTo>
                      <a:pt x="813" y="113"/>
                    </a:lnTo>
                    <a:lnTo>
                      <a:pt x="813" y="118"/>
                    </a:lnTo>
                    <a:lnTo>
                      <a:pt x="813" y="118"/>
                    </a:lnTo>
                    <a:lnTo>
                      <a:pt x="817" y="118"/>
                    </a:lnTo>
                    <a:lnTo>
                      <a:pt x="817" y="118"/>
                    </a:lnTo>
                    <a:lnTo>
                      <a:pt x="822" y="118"/>
                    </a:lnTo>
                    <a:lnTo>
                      <a:pt x="826" y="113"/>
                    </a:lnTo>
                    <a:lnTo>
                      <a:pt x="831" y="113"/>
                    </a:lnTo>
                    <a:lnTo>
                      <a:pt x="831" y="113"/>
                    </a:lnTo>
                    <a:lnTo>
                      <a:pt x="835" y="109"/>
                    </a:lnTo>
                    <a:lnTo>
                      <a:pt x="835" y="109"/>
                    </a:lnTo>
                    <a:lnTo>
                      <a:pt x="844" y="104"/>
                    </a:lnTo>
                    <a:lnTo>
                      <a:pt x="844" y="104"/>
                    </a:lnTo>
                    <a:lnTo>
                      <a:pt x="844" y="100"/>
                    </a:lnTo>
                    <a:lnTo>
                      <a:pt x="844" y="100"/>
                    </a:lnTo>
                    <a:lnTo>
                      <a:pt x="849" y="100"/>
                    </a:lnTo>
                    <a:lnTo>
                      <a:pt x="849" y="100"/>
                    </a:lnTo>
                    <a:lnTo>
                      <a:pt x="849" y="100"/>
                    </a:lnTo>
                    <a:lnTo>
                      <a:pt x="853" y="100"/>
                    </a:lnTo>
                    <a:lnTo>
                      <a:pt x="853" y="100"/>
                    </a:lnTo>
                    <a:lnTo>
                      <a:pt x="858" y="100"/>
                    </a:lnTo>
                    <a:lnTo>
                      <a:pt x="858" y="95"/>
                    </a:lnTo>
                    <a:lnTo>
                      <a:pt x="858" y="95"/>
                    </a:lnTo>
                    <a:lnTo>
                      <a:pt x="863" y="95"/>
                    </a:lnTo>
                    <a:lnTo>
                      <a:pt x="863" y="95"/>
                    </a:lnTo>
                    <a:lnTo>
                      <a:pt x="863" y="95"/>
                    </a:lnTo>
                    <a:lnTo>
                      <a:pt x="863" y="95"/>
                    </a:lnTo>
                    <a:lnTo>
                      <a:pt x="853" y="95"/>
                    </a:lnTo>
                    <a:lnTo>
                      <a:pt x="853" y="95"/>
                    </a:lnTo>
                    <a:lnTo>
                      <a:pt x="853" y="95"/>
                    </a:lnTo>
                    <a:lnTo>
                      <a:pt x="849" y="95"/>
                    </a:lnTo>
                    <a:lnTo>
                      <a:pt x="844" y="95"/>
                    </a:lnTo>
                    <a:lnTo>
                      <a:pt x="840" y="95"/>
                    </a:lnTo>
                    <a:lnTo>
                      <a:pt x="835" y="100"/>
                    </a:lnTo>
                    <a:lnTo>
                      <a:pt x="831" y="100"/>
                    </a:lnTo>
                    <a:lnTo>
                      <a:pt x="831" y="100"/>
                    </a:lnTo>
                    <a:lnTo>
                      <a:pt x="835" y="100"/>
                    </a:lnTo>
                    <a:lnTo>
                      <a:pt x="835" y="95"/>
                    </a:lnTo>
                    <a:lnTo>
                      <a:pt x="831" y="95"/>
                    </a:lnTo>
                    <a:lnTo>
                      <a:pt x="831" y="95"/>
                    </a:lnTo>
                    <a:lnTo>
                      <a:pt x="831" y="95"/>
                    </a:lnTo>
                    <a:lnTo>
                      <a:pt x="831" y="95"/>
                    </a:lnTo>
                    <a:lnTo>
                      <a:pt x="831" y="100"/>
                    </a:lnTo>
                    <a:lnTo>
                      <a:pt x="826" y="100"/>
                    </a:lnTo>
                    <a:lnTo>
                      <a:pt x="831" y="100"/>
                    </a:lnTo>
                    <a:lnTo>
                      <a:pt x="831" y="95"/>
                    </a:lnTo>
                    <a:lnTo>
                      <a:pt x="826" y="95"/>
                    </a:lnTo>
                    <a:lnTo>
                      <a:pt x="822" y="95"/>
                    </a:lnTo>
                    <a:lnTo>
                      <a:pt x="817" y="95"/>
                    </a:lnTo>
                    <a:lnTo>
                      <a:pt x="817" y="95"/>
                    </a:lnTo>
                    <a:lnTo>
                      <a:pt x="817" y="95"/>
                    </a:lnTo>
                    <a:lnTo>
                      <a:pt x="817" y="95"/>
                    </a:lnTo>
                    <a:lnTo>
                      <a:pt x="813" y="95"/>
                    </a:lnTo>
                    <a:lnTo>
                      <a:pt x="813" y="95"/>
                    </a:lnTo>
                    <a:lnTo>
                      <a:pt x="813" y="95"/>
                    </a:lnTo>
                    <a:lnTo>
                      <a:pt x="813" y="95"/>
                    </a:lnTo>
                    <a:lnTo>
                      <a:pt x="808" y="95"/>
                    </a:lnTo>
                    <a:lnTo>
                      <a:pt x="804" y="91"/>
                    </a:lnTo>
                    <a:lnTo>
                      <a:pt x="804" y="91"/>
                    </a:lnTo>
                    <a:lnTo>
                      <a:pt x="808" y="86"/>
                    </a:lnTo>
                    <a:lnTo>
                      <a:pt x="808" y="86"/>
                    </a:lnTo>
                    <a:lnTo>
                      <a:pt x="813" y="86"/>
                    </a:lnTo>
                    <a:lnTo>
                      <a:pt x="813" y="86"/>
                    </a:lnTo>
                    <a:lnTo>
                      <a:pt x="813" y="86"/>
                    </a:lnTo>
                    <a:lnTo>
                      <a:pt x="817" y="82"/>
                    </a:lnTo>
                    <a:lnTo>
                      <a:pt x="817" y="82"/>
                    </a:lnTo>
                    <a:lnTo>
                      <a:pt x="817" y="82"/>
                    </a:lnTo>
                    <a:lnTo>
                      <a:pt x="817" y="82"/>
                    </a:lnTo>
                    <a:lnTo>
                      <a:pt x="817" y="82"/>
                    </a:lnTo>
                    <a:lnTo>
                      <a:pt x="817" y="82"/>
                    </a:lnTo>
                    <a:lnTo>
                      <a:pt x="822" y="82"/>
                    </a:lnTo>
                    <a:lnTo>
                      <a:pt x="826" y="82"/>
                    </a:lnTo>
                    <a:lnTo>
                      <a:pt x="826" y="82"/>
                    </a:lnTo>
                    <a:lnTo>
                      <a:pt x="826" y="82"/>
                    </a:lnTo>
                    <a:lnTo>
                      <a:pt x="826" y="77"/>
                    </a:lnTo>
                    <a:lnTo>
                      <a:pt x="826" y="77"/>
                    </a:lnTo>
                    <a:lnTo>
                      <a:pt x="822" y="77"/>
                    </a:lnTo>
                    <a:lnTo>
                      <a:pt x="822" y="77"/>
                    </a:lnTo>
                    <a:lnTo>
                      <a:pt x="817" y="72"/>
                    </a:lnTo>
                    <a:lnTo>
                      <a:pt x="817" y="72"/>
                    </a:lnTo>
                    <a:lnTo>
                      <a:pt x="822" y="72"/>
                    </a:lnTo>
                    <a:lnTo>
                      <a:pt x="822" y="68"/>
                    </a:lnTo>
                    <a:lnTo>
                      <a:pt x="826" y="68"/>
                    </a:lnTo>
                    <a:lnTo>
                      <a:pt x="822" y="68"/>
                    </a:lnTo>
                    <a:lnTo>
                      <a:pt x="822" y="72"/>
                    </a:lnTo>
                    <a:lnTo>
                      <a:pt x="826" y="68"/>
                    </a:lnTo>
                    <a:lnTo>
                      <a:pt x="831" y="68"/>
                    </a:lnTo>
                    <a:lnTo>
                      <a:pt x="835" y="68"/>
                    </a:lnTo>
                    <a:lnTo>
                      <a:pt x="840" y="68"/>
                    </a:lnTo>
                    <a:lnTo>
                      <a:pt x="840" y="68"/>
                    </a:lnTo>
                    <a:lnTo>
                      <a:pt x="844" y="68"/>
                    </a:lnTo>
                    <a:lnTo>
                      <a:pt x="849" y="68"/>
                    </a:lnTo>
                    <a:lnTo>
                      <a:pt x="849" y="68"/>
                    </a:lnTo>
                    <a:lnTo>
                      <a:pt x="853" y="63"/>
                    </a:lnTo>
                    <a:lnTo>
                      <a:pt x="853" y="68"/>
                    </a:lnTo>
                    <a:lnTo>
                      <a:pt x="853" y="68"/>
                    </a:lnTo>
                    <a:lnTo>
                      <a:pt x="853" y="68"/>
                    </a:lnTo>
                    <a:lnTo>
                      <a:pt x="858" y="68"/>
                    </a:lnTo>
                    <a:lnTo>
                      <a:pt x="858" y="68"/>
                    </a:lnTo>
                    <a:lnTo>
                      <a:pt x="858" y="68"/>
                    </a:lnTo>
                    <a:lnTo>
                      <a:pt x="858" y="63"/>
                    </a:lnTo>
                    <a:lnTo>
                      <a:pt x="858" y="63"/>
                    </a:lnTo>
                    <a:lnTo>
                      <a:pt x="863" y="63"/>
                    </a:lnTo>
                    <a:lnTo>
                      <a:pt x="867" y="63"/>
                    </a:lnTo>
                    <a:lnTo>
                      <a:pt x="872" y="63"/>
                    </a:lnTo>
                    <a:lnTo>
                      <a:pt x="872" y="63"/>
                    </a:lnTo>
                    <a:lnTo>
                      <a:pt x="876" y="63"/>
                    </a:lnTo>
                    <a:lnTo>
                      <a:pt x="881" y="63"/>
                    </a:lnTo>
                    <a:lnTo>
                      <a:pt x="885" y="63"/>
                    </a:lnTo>
                    <a:lnTo>
                      <a:pt x="890" y="63"/>
                    </a:lnTo>
                    <a:lnTo>
                      <a:pt x="890" y="63"/>
                    </a:lnTo>
                    <a:lnTo>
                      <a:pt x="885" y="63"/>
                    </a:lnTo>
                    <a:lnTo>
                      <a:pt x="885" y="63"/>
                    </a:lnTo>
                    <a:lnTo>
                      <a:pt x="885" y="63"/>
                    </a:lnTo>
                    <a:lnTo>
                      <a:pt x="885" y="63"/>
                    </a:lnTo>
                    <a:lnTo>
                      <a:pt x="885" y="63"/>
                    </a:lnTo>
                    <a:lnTo>
                      <a:pt x="881" y="68"/>
                    </a:lnTo>
                    <a:lnTo>
                      <a:pt x="876" y="68"/>
                    </a:lnTo>
                    <a:lnTo>
                      <a:pt x="876" y="68"/>
                    </a:lnTo>
                    <a:lnTo>
                      <a:pt x="872" y="68"/>
                    </a:lnTo>
                    <a:lnTo>
                      <a:pt x="872" y="72"/>
                    </a:lnTo>
                    <a:lnTo>
                      <a:pt x="876" y="72"/>
                    </a:lnTo>
                    <a:lnTo>
                      <a:pt x="881" y="72"/>
                    </a:lnTo>
                    <a:lnTo>
                      <a:pt x="881" y="72"/>
                    </a:lnTo>
                    <a:lnTo>
                      <a:pt x="881" y="72"/>
                    </a:lnTo>
                    <a:lnTo>
                      <a:pt x="885" y="72"/>
                    </a:lnTo>
                    <a:lnTo>
                      <a:pt x="885" y="77"/>
                    </a:lnTo>
                    <a:lnTo>
                      <a:pt x="890" y="77"/>
                    </a:lnTo>
                    <a:lnTo>
                      <a:pt x="894" y="72"/>
                    </a:lnTo>
                    <a:lnTo>
                      <a:pt x="899" y="72"/>
                    </a:lnTo>
                    <a:lnTo>
                      <a:pt x="899" y="72"/>
                    </a:lnTo>
                    <a:lnTo>
                      <a:pt x="899" y="72"/>
                    </a:lnTo>
                    <a:lnTo>
                      <a:pt x="899" y="72"/>
                    </a:lnTo>
                    <a:lnTo>
                      <a:pt x="899" y="72"/>
                    </a:lnTo>
                    <a:lnTo>
                      <a:pt x="903" y="72"/>
                    </a:lnTo>
                    <a:lnTo>
                      <a:pt x="903" y="72"/>
                    </a:lnTo>
                    <a:lnTo>
                      <a:pt x="903" y="68"/>
                    </a:lnTo>
                    <a:lnTo>
                      <a:pt x="899" y="68"/>
                    </a:lnTo>
                    <a:lnTo>
                      <a:pt x="899" y="68"/>
                    </a:lnTo>
                    <a:lnTo>
                      <a:pt x="899" y="68"/>
                    </a:lnTo>
                    <a:lnTo>
                      <a:pt x="903" y="63"/>
                    </a:lnTo>
                    <a:lnTo>
                      <a:pt x="903" y="63"/>
                    </a:lnTo>
                    <a:lnTo>
                      <a:pt x="903" y="63"/>
                    </a:lnTo>
                    <a:lnTo>
                      <a:pt x="903" y="63"/>
                    </a:lnTo>
                    <a:lnTo>
                      <a:pt x="908" y="59"/>
                    </a:lnTo>
                    <a:lnTo>
                      <a:pt x="908" y="59"/>
                    </a:lnTo>
                    <a:lnTo>
                      <a:pt x="908" y="59"/>
                    </a:lnTo>
                    <a:lnTo>
                      <a:pt x="908" y="59"/>
                    </a:lnTo>
                    <a:lnTo>
                      <a:pt x="908" y="63"/>
                    </a:lnTo>
                    <a:lnTo>
                      <a:pt x="908" y="63"/>
                    </a:lnTo>
                    <a:lnTo>
                      <a:pt x="903" y="63"/>
                    </a:lnTo>
                    <a:lnTo>
                      <a:pt x="903" y="68"/>
                    </a:lnTo>
                    <a:lnTo>
                      <a:pt x="903" y="68"/>
                    </a:lnTo>
                    <a:lnTo>
                      <a:pt x="908" y="68"/>
                    </a:lnTo>
                    <a:lnTo>
                      <a:pt x="908" y="68"/>
                    </a:lnTo>
                    <a:lnTo>
                      <a:pt x="908" y="68"/>
                    </a:lnTo>
                    <a:lnTo>
                      <a:pt x="908" y="72"/>
                    </a:lnTo>
                    <a:lnTo>
                      <a:pt x="908" y="72"/>
                    </a:lnTo>
                    <a:lnTo>
                      <a:pt x="912" y="72"/>
                    </a:lnTo>
                    <a:lnTo>
                      <a:pt x="917" y="72"/>
                    </a:lnTo>
                    <a:lnTo>
                      <a:pt x="917" y="68"/>
                    </a:lnTo>
                    <a:lnTo>
                      <a:pt x="917" y="68"/>
                    </a:lnTo>
                    <a:lnTo>
                      <a:pt x="917" y="68"/>
                    </a:lnTo>
                    <a:lnTo>
                      <a:pt x="917" y="68"/>
                    </a:lnTo>
                    <a:lnTo>
                      <a:pt x="912" y="68"/>
                    </a:lnTo>
                    <a:lnTo>
                      <a:pt x="908" y="68"/>
                    </a:lnTo>
                    <a:lnTo>
                      <a:pt x="908" y="68"/>
                    </a:lnTo>
                    <a:lnTo>
                      <a:pt x="908" y="68"/>
                    </a:lnTo>
                    <a:lnTo>
                      <a:pt x="908" y="63"/>
                    </a:lnTo>
                    <a:lnTo>
                      <a:pt x="908" y="63"/>
                    </a:lnTo>
                    <a:lnTo>
                      <a:pt x="917" y="63"/>
                    </a:lnTo>
                    <a:lnTo>
                      <a:pt x="917" y="59"/>
                    </a:lnTo>
                    <a:lnTo>
                      <a:pt x="917" y="59"/>
                    </a:lnTo>
                    <a:lnTo>
                      <a:pt x="917" y="59"/>
                    </a:lnTo>
                    <a:lnTo>
                      <a:pt x="912" y="59"/>
                    </a:lnTo>
                    <a:lnTo>
                      <a:pt x="912" y="59"/>
                    </a:lnTo>
                    <a:lnTo>
                      <a:pt x="912" y="59"/>
                    </a:lnTo>
                    <a:lnTo>
                      <a:pt x="912" y="59"/>
                    </a:lnTo>
                    <a:lnTo>
                      <a:pt x="908" y="59"/>
                    </a:lnTo>
                    <a:lnTo>
                      <a:pt x="908" y="59"/>
                    </a:lnTo>
                    <a:lnTo>
                      <a:pt x="903" y="54"/>
                    </a:lnTo>
                    <a:lnTo>
                      <a:pt x="903" y="54"/>
                    </a:lnTo>
                    <a:lnTo>
                      <a:pt x="908" y="54"/>
                    </a:lnTo>
                    <a:lnTo>
                      <a:pt x="912" y="50"/>
                    </a:lnTo>
                    <a:lnTo>
                      <a:pt x="912" y="45"/>
                    </a:lnTo>
                    <a:lnTo>
                      <a:pt x="917" y="36"/>
                    </a:lnTo>
                    <a:lnTo>
                      <a:pt x="917" y="36"/>
                    </a:lnTo>
                    <a:lnTo>
                      <a:pt x="917" y="32"/>
                    </a:lnTo>
                    <a:lnTo>
                      <a:pt x="917" y="32"/>
                    </a:lnTo>
                    <a:lnTo>
                      <a:pt x="917" y="32"/>
                    </a:lnTo>
                    <a:lnTo>
                      <a:pt x="917" y="32"/>
                    </a:lnTo>
                    <a:lnTo>
                      <a:pt x="917" y="32"/>
                    </a:lnTo>
                    <a:lnTo>
                      <a:pt x="917" y="32"/>
                    </a:lnTo>
                    <a:lnTo>
                      <a:pt x="917" y="32"/>
                    </a:lnTo>
                    <a:lnTo>
                      <a:pt x="917" y="32"/>
                    </a:lnTo>
                    <a:lnTo>
                      <a:pt x="917" y="32"/>
                    </a:lnTo>
                    <a:lnTo>
                      <a:pt x="921" y="32"/>
                    </a:lnTo>
                    <a:lnTo>
                      <a:pt x="926" y="27"/>
                    </a:lnTo>
                    <a:lnTo>
                      <a:pt x="935" y="27"/>
                    </a:lnTo>
                    <a:lnTo>
                      <a:pt x="935" y="23"/>
                    </a:lnTo>
                    <a:lnTo>
                      <a:pt x="939" y="27"/>
                    </a:lnTo>
                    <a:lnTo>
                      <a:pt x="944" y="27"/>
                    </a:lnTo>
                    <a:lnTo>
                      <a:pt x="948" y="27"/>
                    </a:lnTo>
                    <a:lnTo>
                      <a:pt x="953" y="27"/>
                    </a:lnTo>
                    <a:lnTo>
                      <a:pt x="957" y="27"/>
                    </a:lnTo>
                    <a:lnTo>
                      <a:pt x="962" y="27"/>
                    </a:lnTo>
                    <a:lnTo>
                      <a:pt x="966" y="23"/>
                    </a:lnTo>
                    <a:lnTo>
                      <a:pt x="975" y="23"/>
                    </a:lnTo>
                    <a:lnTo>
                      <a:pt x="975" y="23"/>
                    </a:lnTo>
                    <a:lnTo>
                      <a:pt x="975" y="23"/>
                    </a:lnTo>
                    <a:lnTo>
                      <a:pt x="975" y="23"/>
                    </a:lnTo>
                    <a:lnTo>
                      <a:pt x="980" y="18"/>
                    </a:lnTo>
                    <a:lnTo>
                      <a:pt x="985" y="18"/>
                    </a:lnTo>
                    <a:lnTo>
                      <a:pt x="989" y="18"/>
                    </a:lnTo>
                    <a:lnTo>
                      <a:pt x="1007" y="14"/>
                    </a:lnTo>
                    <a:lnTo>
                      <a:pt x="1012" y="9"/>
                    </a:lnTo>
                    <a:lnTo>
                      <a:pt x="1016" y="9"/>
                    </a:lnTo>
                    <a:lnTo>
                      <a:pt x="1016" y="9"/>
                    </a:lnTo>
                    <a:lnTo>
                      <a:pt x="1016" y="9"/>
                    </a:lnTo>
                    <a:lnTo>
                      <a:pt x="1016" y="9"/>
                    </a:lnTo>
                    <a:lnTo>
                      <a:pt x="1016" y="9"/>
                    </a:lnTo>
                    <a:lnTo>
                      <a:pt x="1016" y="9"/>
                    </a:lnTo>
                    <a:lnTo>
                      <a:pt x="1012" y="9"/>
                    </a:lnTo>
                    <a:lnTo>
                      <a:pt x="1012" y="9"/>
                    </a:lnTo>
                    <a:lnTo>
                      <a:pt x="1012" y="9"/>
                    </a:lnTo>
                    <a:lnTo>
                      <a:pt x="1012" y="14"/>
                    </a:lnTo>
                    <a:lnTo>
                      <a:pt x="1012" y="9"/>
                    </a:lnTo>
                    <a:lnTo>
                      <a:pt x="1016" y="9"/>
                    </a:lnTo>
                    <a:lnTo>
                      <a:pt x="1021" y="9"/>
                    </a:lnTo>
                    <a:lnTo>
                      <a:pt x="1030" y="9"/>
                    </a:lnTo>
                    <a:lnTo>
                      <a:pt x="1030" y="9"/>
                    </a:lnTo>
                    <a:lnTo>
                      <a:pt x="1039" y="9"/>
                    </a:lnTo>
                    <a:lnTo>
                      <a:pt x="1039" y="9"/>
                    </a:lnTo>
                    <a:lnTo>
                      <a:pt x="1039" y="9"/>
                    </a:lnTo>
                    <a:lnTo>
                      <a:pt x="1034" y="9"/>
                    </a:lnTo>
                    <a:lnTo>
                      <a:pt x="1034" y="9"/>
                    </a:lnTo>
                    <a:lnTo>
                      <a:pt x="1030" y="14"/>
                    </a:lnTo>
                    <a:lnTo>
                      <a:pt x="1034" y="14"/>
                    </a:lnTo>
                    <a:lnTo>
                      <a:pt x="1030" y="14"/>
                    </a:lnTo>
                    <a:lnTo>
                      <a:pt x="1034" y="14"/>
                    </a:lnTo>
                    <a:lnTo>
                      <a:pt x="1034" y="9"/>
                    </a:lnTo>
                    <a:lnTo>
                      <a:pt x="1039" y="9"/>
                    </a:lnTo>
                    <a:lnTo>
                      <a:pt x="1039" y="9"/>
                    </a:lnTo>
                    <a:lnTo>
                      <a:pt x="1039" y="9"/>
                    </a:lnTo>
                    <a:lnTo>
                      <a:pt x="1043" y="9"/>
                    </a:lnTo>
                    <a:lnTo>
                      <a:pt x="1039" y="9"/>
                    </a:lnTo>
                    <a:lnTo>
                      <a:pt x="1043" y="9"/>
                    </a:lnTo>
                    <a:lnTo>
                      <a:pt x="1039" y="9"/>
                    </a:lnTo>
                    <a:lnTo>
                      <a:pt x="1048" y="5"/>
                    </a:lnTo>
                    <a:lnTo>
                      <a:pt x="1052" y="5"/>
                    </a:lnTo>
                    <a:lnTo>
                      <a:pt x="1057" y="5"/>
                    </a:lnTo>
                    <a:lnTo>
                      <a:pt x="1057" y="5"/>
                    </a:lnTo>
                    <a:lnTo>
                      <a:pt x="1052" y="5"/>
                    </a:lnTo>
                    <a:lnTo>
                      <a:pt x="1052" y="5"/>
                    </a:lnTo>
                    <a:lnTo>
                      <a:pt x="1052" y="5"/>
                    </a:lnTo>
                    <a:lnTo>
                      <a:pt x="1052" y="5"/>
                    </a:lnTo>
                    <a:lnTo>
                      <a:pt x="1052" y="5"/>
                    </a:lnTo>
                    <a:lnTo>
                      <a:pt x="1052" y="5"/>
                    </a:lnTo>
                    <a:lnTo>
                      <a:pt x="1057" y="5"/>
                    </a:lnTo>
                    <a:lnTo>
                      <a:pt x="1057" y="5"/>
                    </a:lnTo>
                    <a:lnTo>
                      <a:pt x="1061" y="5"/>
                    </a:lnTo>
                    <a:lnTo>
                      <a:pt x="1061" y="5"/>
                    </a:lnTo>
                    <a:lnTo>
                      <a:pt x="1066" y="9"/>
                    </a:lnTo>
                    <a:lnTo>
                      <a:pt x="1066" y="5"/>
                    </a:lnTo>
                    <a:lnTo>
                      <a:pt x="1070" y="5"/>
                    </a:lnTo>
                    <a:lnTo>
                      <a:pt x="1075" y="5"/>
                    </a:lnTo>
                    <a:lnTo>
                      <a:pt x="1079" y="5"/>
                    </a:lnTo>
                    <a:lnTo>
                      <a:pt x="1084" y="5"/>
                    </a:lnTo>
                    <a:lnTo>
                      <a:pt x="1088" y="0"/>
                    </a:lnTo>
                    <a:lnTo>
                      <a:pt x="1093" y="0"/>
                    </a:lnTo>
                    <a:lnTo>
                      <a:pt x="1093" y="0"/>
                    </a:lnTo>
                    <a:lnTo>
                      <a:pt x="1093" y="0"/>
                    </a:lnTo>
                    <a:lnTo>
                      <a:pt x="1093" y="0"/>
                    </a:lnTo>
                    <a:lnTo>
                      <a:pt x="1093" y="0"/>
                    </a:lnTo>
                    <a:lnTo>
                      <a:pt x="1093" y="5"/>
                    </a:lnTo>
                    <a:lnTo>
                      <a:pt x="1093" y="5"/>
                    </a:lnTo>
                    <a:lnTo>
                      <a:pt x="1093" y="5"/>
                    </a:lnTo>
                    <a:lnTo>
                      <a:pt x="1093" y="5"/>
                    </a:lnTo>
                    <a:lnTo>
                      <a:pt x="1088" y="9"/>
                    </a:lnTo>
                    <a:lnTo>
                      <a:pt x="1084" y="9"/>
                    </a:lnTo>
                    <a:lnTo>
                      <a:pt x="1084" y="9"/>
                    </a:lnTo>
                    <a:lnTo>
                      <a:pt x="1079"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1" name="Freeform 172"/>
              <p:cNvSpPr>
                <a:spLocks/>
              </p:cNvSpPr>
              <p:nvPr/>
            </p:nvSpPr>
            <p:spPr bwMode="auto">
              <a:xfrm>
                <a:off x="5654676" y="1574801"/>
                <a:ext cx="450850" cy="244475"/>
              </a:xfrm>
              <a:custGeom>
                <a:avLst/>
                <a:gdLst>
                  <a:gd name="T0" fmla="*/ 113 w 284"/>
                  <a:gd name="T1" fmla="*/ 36 h 154"/>
                  <a:gd name="T2" fmla="*/ 135 w 284"/>
                  <a:gd name="T3" fmla="*/ 32 h 154"/>
                  <a:gd name="T4" fmla="*/ 149 w 284"/>
                  <a:gd name="T5" fmla="*/ 41 h 154"/>
                  <a:gd name="T6" fmla="*/ 163 w 284"/>
                  <a:gd name="T7" fmla="*/ 50 h 154"/>
                  <a:gd name="T8" fmla="*/ 176 w 284"/>
                  <a:gd name="T9" fmla="*/ 63 h 154"/>
                  <a:gd name="T10" fmla="*/ 185 w 284"/>
                  <a:gd name="T11" fmla="*/ 81 h 154"/>
                  <a:gd name="T12" fmla="*/ 203 w 284"/>
                  <a:gd name="T13" fmla="*/ 77 h 154"/>
                  <a:gd name="T14" fmla="*/ 208 w 284"/>
                  <a:gd name="T15" fmla="*/ 86 h 154"/>
                  <a:gd name="T16" fmla="*/ 212 w 284"/>
                  <a:gd name="T17" fmla="*/ 81 h 154"/>
                  <a:gd name="T18" fmla="*/ 221 w 284"/>
                  <a:gd name="T19" fmla="*/ 72 h 154"/>
                  <a:gd name="T20" fmla="*/ 235 w 284"/>
                  <a:gd name="T21" fmla="*/ 59 h 154"/>
                  <a:gd name="T22" fmla="*/ 239 w 284"/>
                  <a:gd name="T23" fmla="*/ 54 h 154"/>
                  <a:gd name="T24" fmla="*/ 239 w 284"/>
                  <a:gd name="T25" fmla="*/ 59 h 154"/>
                  <a:gd name="T26" fmla="*/ 235 w 284"/>
                  <a:gd name="T27" fmla="*/ 72 h 154"/>
                  <a:gd name="T28" fmla="*/ 248 w 284"/>
                  <a:gd name="T29" fmla="*/ 77 h 154"/>
                  <a:gd name="T30" fmla="*/ 257 w 284"/>
                  <a:gd name="T31" fmla="*/ 72 h 154"/>
                  <a:gd name="T32" fmla="*/ 257 w 284"/>
                  <a:gd name="T33" fmla="*/ 72 h 154"/>
                  <a:gd name="T34" fmla="*/ 266 w 284"/>
                  <a:gd name="T35" fmla="*/ 77 h 154"/>
                  <a:gd name="T36" fmla="*/ 275 w 284"/>
                  <a:gd name="T37" fmla="*/ 81 h 154"/>
                  <a:gd name="T38" fmla="*/ 280 w 284"/>
                  <a:gd name="T39" fmla="*/ 86 h 154"/>
                  <a:gd name="T40" fmla="*/ 275 w 284"/>
                  <a:gd name="T41" fmla="*/ 90 h 154"/>
                  <a:gd name="T42" fmla="*/ 266 w 284"/>
                  <a:gd name="T43" fmla="*/ 95 h 154"/>
                  <a:gd name="T44" fmla="*/ 262 w 284"/>
                  <a:gd name="T45" fmla="*/ 95 h 154"/>
                  <a:gd name="T46" fmla="*/ 248 w 284"/>
                  <a:gd name="T47" fmla="*/ 95 h 154"/>
                  <a:gd name="T48" fmla="*/ 244 w 284"/>
                  <a:gd name="T49" fmla="*/ 90 h 154"/>
                  <a:gd name="T50" fmla="*/ 244 w 284"/>
                  <a:gd name="T51" fmla="*/ 81 h 154"/>
                  <a:gd name="T52" fmla="*/ 230 w 284"/>
                  <a:gd name="T53" fmla="*/ 86 h 154"/>
                  <a:gd name="T54" fmla="*/ 226 w 284"/>
                  <a:gd name="T55" fmla="*/ 90 h 154"/>
                  <a:gd name="T56" fmla="*/ 217 w 284"/>
                  <a:gd name="T57" fmla="*/ 95 h 154"/>
                  <a:gd name="T58" fmla="*/ 221 w 284"/>
                  <a:gd name="T59" fmla="*/ 99 h 154"/>
                  <a:gd name="T60" fmla="*/ 221 w 284"/>
                  <a:gd name="T61" fmla="*/ 104 h 154"/>
                  <a:gd name="T62" fmla="*/ 217 w 284"/>
                  <a:gd name="T63" fmla="*/ 108 h 154"/>
                  <a:gd name="T64" fmla="*/ 203 w 284"/>
                  <a:gd name="T65" fmla="*/ 108 h 154"/>
                  <a:gd name="T66" fmla="*/ 208 w 284"/>
                  <a:gd name="T67" fmla="*/ 117 h 154"/>
                  <a:gd name="T68" fmla="*/ 217 w 284"/>
                  <a:gd name="T69" fmla="*/ 126 h 154"/>
                  <a:gd name="T70" fmla="*/ 221 w 284"/>
                  <a:gd name="T71" fmla="*/ 136 h 154"/>
                  <a:gd name="T72" fmla="*/ 221 w 284"/>
                  <a:gd name="T73" fmla="*/ 154 h 154"/>
                  <a:gd name="T74" fmla="*/ 203 w 284"/>
                  <a:gd name="T75" fmla="*/ 149 h 154"/>
                  <a:gd name="T76" fmla="*/ 194 w 284"/>
                  <a:gd name="T77" fmla="*/ 140 h 154"/>
                  <a:gd name="T78" fmla="*/ 181 w 284"/>
                  <a:gd name="T79" fmla="*/ 136 h 154"/>
                  <a:gd name="T80" fmla="*/ 153 w 284"/>
                  <a:gd name="T81" fmla="*/ 122 h 154"/>
                  <a:gd name="T82" fmla="*/ 122 w 284"/>
                  <a:gd name="T83" fmla="*/ 104 h 154"/>
                  <a:gd name="T84" fmla="*/ 108 w 284"/>
                  <a:gd name="T85" fmla="*/ 81 h 154"/>
                  <a:gd name="T86" fmla="*/ 95 w 284"/>
                  <a:gd name="T87" fmla="*/ 81 h 154"/>
                  <a:gd name="T88" fmla="*/ 77 w 284"/>
                  <a:gd name="T89" fmla="*/ 77 h 154"/>
                  <a:gd name="T90" fmla="*/ 77 w 284"/>
                  <a:gd name="T91" fmla="*/ 68 h 154"/>
                  <a:gd name="T92" fmla="*/ 72 w 284"/>
                  <a:gd name="T93" fmla="*/ 63 h 154"/>
                  <a:gd name="T94" fmla="*/ 63 w 284"/>
                  <a:gd name="T95" fmla="*/ 59 h 154"/>
                  <a:gd name="T96" fmla="*/ 50 w 284"/>
                  <a:gd name="T97" fmla="*/ 54 h 154"/>
                  <a:gd name="T98" fmla="*/ 50 w 284"/>
                  <a:gd name="T99" fmla="*/ 59 h 154"/>
                  <a:gd name="T100" fmla="*/ 45 w 284"/>
                  <a:gd name="T101" fmla="*/ 59 h 154"/>
                  <a:gd name="T102" fmla="*/ 41 w 284"/>
                  <a:gd name="T103" fmla="*/ 63 h 154"/>
                  <a:gd name="T104" fmla="*/ 32 w 284"/>
                  <a:gd name="T105" fmla="*/ 72 h 154"/>
                  <a:gd name="T106" fmla="*/ 27 w 284"/>
                  <a:gd name="T107" fmla="*/ 81 h 154"/>
                  <a:gd name="T108" fmla="*/ 9 w 284"/>
                  <a:gd name="T109" fmla="*/ 59 h 154"/>
                  <a:gd name="T110" fmla="*/ 0 w 284"/>
                  <a:gd name="T111" fmla="*/ 18 h 154"/>
                  <a:gd name="T112" fmla="*/ 13 w 284"/>
                  <a:gd name="T113" fmla="*/ 4 h 154"/>
                  <a:gd name="T114" fmla="*/ 36 w 284"/>
                  <a:gd name="T115" fmla="*/ 0 h 154"/>
                  <a:gd name="T116" fmla="*/ 59 w 284"/>
                  <a:gd name="T117" fmla="*/ 9 h 154"/>
                  <a:gd name="T118" fmla="*/ 77 w 284"/>
                  <a:gd name="T119" fmla="*/ 23 h 154"/>
                  <a:gd name="T120" fmla="*/ 95 w 284"/>
                  <a:gd name="T12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4" h="154">
                    <a:moveTo>
                      <a:pt x="95" y="36"/>
                    </a:moveTo>
                    <a:lnTo>
                      <a:pt x="95" y="36"/>
                    </a:lnTo>
                    <a:lnTo>
                      <a:pt x="99" y="36"/>
                    </a:lnTo>
                    <a:lnTo>
                      <a:pt x="99" y="36"/>
                    </a:lnTo>
                    <a:lnTo>
                      <a:pt x="104" y="36"/>
                    </a:lnTo>
                    <a:lnTo>
                      <a:pt x="108" y="36"/>
                    </a:lnTo>
                    <a:lnTo>
                      <a:pt x="108" y="36"/>
                    </a:lnTo>
                    <a:lnTo>
                      <a:pt x="113" y="36"/>
                    </a:lnTo>
                    <a:lnTo>
                      <a:pt x="113" y="36"/>
                    </a:lnTo>
                    <a:lnTo>
                      <a:pt x="117" y="36"/>
                    </a:lnTo>
                    <a:lnTo>
                      <a:pt x="122" y="36"/>
                    </a:lnTo>
                    <a:lnTo>
                      <a:pt x="126" y="36"/>
                    </a:lnTo>
                    <a:lnTo>
                      <a:pt x="126" y="36"/>
                    </a:lnTo>
                    <a:lnTo>
                      <a:pt x="131" y="36"/>
                    </a:lnTo>
                    <a:lnTo>
                      <a:pt x="131" y="36"/>
                    </a:lnTo>
                    <a:lnTo>
                      <a:pt x="135" y="36"/>
                    </a:lnTo>
                    <a:lnTo>
                      <a:pt x="135" y="36"/>
                    </a:lnTo>
                    <a:lnTo>
                      <a:pt x="135" y="32"/>
                    </a:lnTo>
                    <a:lnTo>
                      <a:pt x="135" y="32"/>
                    </a:lnTo>
                    <a:lnTo>
                      <a:pt x="140" y="32"/>
                    </a:lnTo>
                    <a:lnTo>
                      <a:pt x="140" y="32"/>
                    </a:lnTo>
                    <a:lnTo>
                      <a:pt x="140" y="32"/>
                    </a:lnTo>
                    <a:lnTo>
                      <a:pt x="144" y="36"/>
                    </a:lnTo>
                    <a:lnTo>
                      <a:pt x="144" y="36"/>
                    </a:lnTo>
                    <a:lnTo>
                      <a:pt x="149" y="36"/>
                    </a:lnTo>
                    <a:lnTo>
                      <a:pt x="149" y="36"/>
                    </a:lnTo>
                    <a:lnTo>
                      <a:pt x="149" y="41"/>
                    </a:lnTo>
                    <a:lnTo>
                      <a:pt x="153" y="41"/>
                    </a:lnTo>
                    <a:lnTo>
                      <a:pt x="153" y="45"/>
                    </a:lnTo>
                    <a:lnTo>
                      <a:pt x="158" y="45"/>
                    </a:lnTo>
                    <a:lnTo>
                      <a:pt x="158" y="45"/>
                    </a:lnTo>
                    <a:lnTo>
                      <a:pt x="158" y="45"/>
                    </a:lnTo>
                    <a:lnTo>
                      <a:pt x="163" y="45"/>
                    </a:lnTo>
                    <a:lnTo>
                      <a:pt x="163" y="45"/>
                    </a:lnTo>
                    <a:lnTo>
                      <a:pt x="163" y="45"/>
                    </a:lnTo>
                    <a:lnTo>
                      <a:pt x="163" y="50"/>
                    </a:lnTo>
                    <a:lnTo>
                      <a:pt x="163" y="50"/>
                    </a:lnTo>
                    <a:lnTo>
                      <a:pt x="163" y="54"/>
                    </a:lnTo>
                    <a:lnTo>
                      <a:pt x="163" y="59"/>
                    </a:lnTo>
                    <a:lnTo>
                      <a:pt x="167" y="59"/>
                    </a:lnTo>
                    <a:lnTo>
                      <a:pt x="167" y="63"/>
                    </a:lnTo>
                    <a:lnTo>
                      <a:pt x="167" y="63"/>
                    </a:lnTo>
                    <a:lnTo>
                      <a:pt x="167" y="63"/>
                    </a:lnTo>
                    <a:lnTo>
                      <a:pt x="172" y="63"/>
                    </a:lnTo>
                    <a:lnTo>
                      <a:pt x="176" y="63"/>
                    </a:lnTo>
                    <a:lnTo>
                      <a:pt x="176" y="63"/>
                    </a:lnTo>
                    <a:lnTo>
                      <a:pt x="176" y="68"/>
                    </a:lnTo>
                    <a:lnTo>
                      <a:pt x="176" y="72"/>
                    </a:lnTo>
                    <a:lnTo>
                      <a:pt x="176" y="72"/>
                    </a:lnTo>
                    <a:lnTo>
                      <a:pt x="181" y="77"/>
                    </a:lnTo>
                    <a:lnTo>
                      <a:pt x="181" y="77"/>
                    </a:lnTo>
                    <a:lnTo>
                      <a:pt x="181" y="77"/>
                    </a:lnTo>
                    <a:lnTo>
                      <a:pt x="181" y="77"/>
                    </a:lnTo>
                    <a:lnTo>
                      <a:pt x="185" y="81"/>
                    </a:lnTo>
                    <a:lnTo>
                      <a:pt x="185" y="77"/>
                    </a:lnTo>
                    <a:lnTo>
                      <a:pt x="190" y="77"/>
                    </a:lnTo>
                    <a:lnTo>
                      <a:pt x="194" y="77"/>
                    </a:lnTo>
                    <a:lnTo>
                      <a:pt x="194" y="77"/>
                    </a:lnTo>
                    <a:lnTo>
                      <a:pt x="199" y="77"/>
                    </a:lnTo>
                    <a:lnTo>
                      <a:pt x="199" y="77"/>
                    </a:lnTo>
                    <a:lnTo>
                      <a:pt x="199" y="77"/>
                    </a:lnTo>
                    <a:lnTo>
                      <a:pt x="199" y="77"/>
                    </a:lnTo>
                    <a:lnTo>
                      <a:pt x="203" y="77"/>
                    </a:lnTo>
                    <a:lnTo>
                      <a:pt x="203" y="81"/>
                    </a:lnTo>
                    <a:lnTo>
                      <a:pt x="203" y="81"/>
                    </a:lnTo>
                    <a:lnTo>
                      <a:pt x="203" y="81"/>
                    </a:lnTo>
                    <a:lnTo>
                      <a:pt x="203" y="81"/>
                    </a:lnTo>
                    <a:lnTo>
                      <a:pt x="203" y="86"/>
                    </a:lnTo>
                    <a:lnTo>
                      <a:pt x="203" y="86"/>
                    </a:lnTo>
                    <a:lnTo>
                      <a:pt x="208" y="86"/>
                    </a:lnTo>
                    <a:lnTo>
                      <a:pt x="208" y="86"/>
                    </a:lnTo>
                    <a:lnTo>
                      <a:pt x="208" y="86"/>
                    </a:lnTo>
                    <a:lnTo>
                      <a:pt x="212" y="90"/>
                    </a:lnTo>
                    <a:lnTo>
                      <a:pt x="212" y="90"/>
                    </a:lnTo>
                    <a:lnTo>
                      <a:pt x="212" y="90"/>
                    </a:lnTo>
                    <a:lnTo>
                      <a:pt x="212" y="86"/>
                    </a:lnTo>
                    <a:lnTo>
                      <a:pt x="212" y="86"/>
                    </a:lnTo>
                    <a:lnTo>
                      <a:pt x="212" y="86"/>
                    </a:lnTo>
                    <a:lnTo>
                      <a:pt x="212" y="86"/>
                    </a:lnTo>
                    <a:lnTo>
                      <a:pt x="212" y="81"/>
                    </a:lnTo>
                    <a:lnTo>
                      <a:pt x="212" y="81"/>
                    </a:lnTo>
                    <a:lnTo>
                      <a:pt x="212" y="81"/>
                    </a:lnTo>
                    <a:lnTo>
                      <a:pt x="217" y="77"/>
                    </a:lnTo>
                    <a:lnTo>
                      <a:pt x="217" y="77"/>
                    </a:lnTo>
                    <a:lnTo>
                      <a:pt x="217" y="77"/>
                    </a:lnTo>
                    <a:lnTo>
                      <a:pt x="217" y="72"/>
                    </a:lnTo>
                    <a:lnTo>
                      <a:pt x="217" y="72"/>
                    </a:lnTo>
                    <a:lnTo>
                      <a:pt x="221" y="72"/>
                    </a:lnTo>
                    <a:lnTo>
                      <a:pt x="221" y="72"/>
                    </a:lnTo>
                    <a:lnTo>
                      <a:pt x="221" y="72"/>
                    </a:lnTo>
                    <a:lnTo>
                      <a:pt x="221" y="68"/>
                    </a:lnTo>
                    <a:lnTo>
                      <a:pt x="226" y="68"/>
                    </a:lnTo>
                    <a:lnTo>
                      <a:pt x="226" y="68"/>
                    </a:lnTo>
                    <a:lnTo>
                      <a:pt x="230" y="68"/>
                    </a:lnTo>
                    <a:lnTo>
                      <a:pt x="230" y="63"/>
                    </a:lnTo>
                    <a:lnTo>
                      <a:pt x="230" y="63"/>
                    </a:lnTo>
                    <a:lnTo>
                      <a:pt x="230" y="59"/>
                    </a:lnTo>
                    <a:lnTo>
                      <a:pt x="235" y="59"/>
                    </a:lnTo>
                    <a:lnTo>
                      <a:pt x="235" y="59"/>
                    </a:lnTo>
                    <a:lnTo>
                      <a:pt x="235" y="59"/>
                    </a:lnTo>
                    <a:lnTo>
                      <a:pt x="235" y="59"/>
                    </a:lnTo>
                    <a:lnTo>
                      <a:pt x="235" y="59"/>
                    </a:lnTo>
                    <a:lnTo>
                      <a:pt x="235" y="59"/>
                    </a:lnTo>
                    <a:lnTo>
                      <a:pt x="239" y="59"/>
                    </a:lnTo>
                    <a:lnTo>
                      <a:pt x="239" y="59"/>
                    </a:lnTo>
                    <a:lnTo>
                      <a:pt x="239" y="59"/>
                    </a:lnTo>
                    <a:lnTo>
                      <a:pt x="239" y="54"/>
                    </a:lnTo>
                    <a:lnTo>
                      <a:pt x="239" y="54"/>
                    </a:lnTo>
                    <a:lnTo>
                      <a:pt x="239" y="54"/>
                    </a:lnTo>
                    <a:lnTo>
                      <a:pt x="244" y="54"/>
                    </a:lnTo>
                    <a:lnTo>
                      <a:pt x="244" y="59"/>
                    </a:lnTo>
                    <a:lnTo>
                      <a:pt x="244" y="59"/>
                    </a:lnTo>
                    <a:lnTo>
                      <a:pt x="244" y="59"/>
                    </a:lnTo>
                    <a:lnTo>
                      <a:pt x="244" y="59"/>
                    </a:lnTo>
                    <a:lnTo>
                      <a:pt x="239" y="59"/>
                    </a:lnTo>
                    <a:lnTo>
                      <a:pt x="239" y="59"/>
                    </a:lnTo>
                    <a:lnTo>
                      <a:pt x="239" y="59"/>
                    </a:lnTo>
                    <a:lnTo>
                      <a:pt x="239" y="63"/>
                    </a:lnTo>
                    <a:lnTo>
                      <a:pt x="239" y="63"/>
                    </a:lnTo>
                    <a:lnTo>
                      <a:pt x="239" y="63"/>
                    </a:lnTo>
                    <a:lnTo>
                      <a:pt x="235" y="63"/>
                    </a:lnTo>
                    <a:lnTo>
                      <a:pt x="235" y="68"/>
                    </a:lnTo>
                    <a:lnTo>
                      <a:pt x="235" y="68"/>
                    </a:lnTo>
                    <a:lnTo>
                      <a:pt x="235" y="72"/>
                    </a:lnTo>
                    <a:lnTo>
                      <a:pt x="235" y="72"/>
                    </a:lnTo>
                    <a:lnTo>
                      <a:pt x="235" y="72"/>
                    </a:lnTo>
                    <a:lnTo>
                      <a:pt x="235" y="72"/>
                    </a:lnTo>
                    <a:lnTo>
                      <a:pt x="239" y="72"/>
                    </a:lnTo>
                    <a:lnTo>
                      <a:pt x="239" y="72"/>
                    </a:lnTo>
                    <a:lnTo>
                      <a:pt x="239" y="72"/>
                    </a:lnTo>
                    <a:lnTo>
                      <a:pt x="244" y="72"/>
                    </a:lnTo>
                    <a:lnTo>
                      <a:pt x="244" y="77"/>
                    </a:lnTo>
                    <a:lnTo>
                      <a:pt x="244" y="77"/>
                    </a:lnTo>
                    <a:lnTo>
                      <a:pt x="248" y="77"/>
                    </a:lnTo>
                    <a:lnTo>
                      <a:pt x="248" y="77"/>
                    </a:lnTo>
                    <a:lnTo>
                      <a:pt x="248" y="77"/>
                    </a:lnTo>
                    <a:lnTo>
                      <a:pt x="253" y="77"/>
                    </a:lnTo>
                    <a:lnTo>
                      <a:pt x="253" y="77"/>
                    </a:lnTo>
                    <a:lnTo>
                      <a:pt x="253" y="77"/>
                    </a:lnTo>
                    <a:lnTo>
                      <a:pt x="253" y="77"/>
                    </a:lnTo>
                    <a:lnTo>
                      <a:pt x="253" y="72"/>
                    </a:lnTo>
                    <a:lnTo>
                      <a:pt x="253" y="72"/>
                    </a:lnTo>
                    <a:lnTo>
                      <a:pt x="257" y="72"/>
                    </a:lnTo>
                    <a:lnTo>
                      <a:pt x="257" y="72"/>
                    </a:lnTo>
                    <a:lnTo>
                      <a:pt x="257" y="72"/>
                    </a:lnTo>
                    <a:lnTo>
                      <a:pt x="257" y="72"/>
                    </a:lnTo>
                    <a:lnTo>
                      <a:pt x="253" y="68"/>
                    </a:lnTo>
                    <a:lnTo>
                      <a:pt x="257" y="68"/>
                    </a:lnTo>
                    <a:lnTo>
                      <a:pt x="257" y="68"/>
                    </a:lnTo>
                    <a:lnTo>
                      <a:pt x="257" y="68"/>
                    </a:lnTo>
                    <a:lnTo>
                      <a:pt x="257" y="68"/>
                    </a:lnTo>
                    <a:lnTo>
                      <a:pt x="257" y="72"/>
                    </a:lnTo>
                    <a:lnTo>
                      <a:pt x="257" y="72"/>
                    </a:lnTo>
                    <a:lnTo>
                      <a:pt x="257" y="72"/>
                    </a:lnTo>
                    <a:lnTo>
                      <a:pt x="257" y="72"/>
                    </a:lnTo>
                    <a:lnTo>
                      <a:pt x="262" y="72"/>
                    </a:lnTo>
                    <a:lnTo>
                      <a:pt x="262" y="77"/>
                    </a:lnTo>
                    <a:lnTo>
                      <a:pt x="262" y="77"/>
                    </a:lnTo>
                    <a:lnTo>
                      <a:pt x="262" y="77"/>
                    </a:lnTo>
                    <a:lnTo>
                      <a:pt x="266" y="77"/>
                    </a:lnTo>
                    <a:lnTo>
                      <a:pt x="266" y="77"/>
                    </a:lnTo>
                    <a:lnTo>
                      <a:pt x="266" y="77"/>
                    </a:lnTo>
                    <a:lnTo>
                      <a:pt x="266" y="77"/>
                    </a:lnTo>
                    <a:lnTo>
                      <a:pt x="266" y="77"/>
                    </a:lnTo>
                    <a:lnTo>
                      <a:pt x="266" y="77"/>
                    </a:lnTo>
                    <a:lnTo>
                      <a:pt x="266" y="77"/>
                    </a:lnTo>
                    <a:lnTo>
                      <a:pt x="271" y="77"/>
                    </a:lnTo>
                    <a:lnTo>
                      <a:pt x="271" y="77"/>
                    </a:lnTo>
                    <a:lnTo>
                      <a:pt x="271" y="81"/>
                    </a:lnTo>
                    <a:lnTo>
                      <a:pt x="275" y="81"/>
                    </a:lnTo>
                    <a:lnTo>
                      <a:pt x="275" y="81"/>
                    </a:lnTo>
                    <a:lnTo>
                      <a:pt x="280" y="81"/>
                    </a:lnTo>
                    <a:lnTo>
                      <a:pt x="280" y="81"/>
                    </a:lnTo>
                    <a:lnTo>
                      <a:pt x="280" y="81"/>
                    </a:lnTo>
                    <a:lnTo>
                      <a:pt x="280" y="81"/>
                    </a:lnTo>
                    <a:lnTo>
                      <a:pt x="284" y="81"/>
                    </a:lnTo>
                    <a:lnTo>
                      <a:pt x="284" y="81"/>
                    </a:lnTo>
                    <a:lnTo>
                      <a:pt x="284" y="81"/>
                    </a:lnTo>
                    <a:lnTo>
                      <a:pt x="280" y="86"/>
                    </a:lnTo>
                    <a:lnTo>
                      <a:pt x="280" y="86"/>
                    </a:lnTo>
                    <a:lnTo>
                      <a:pt x="275" y="86"/>
                    </a:lnTo>
                    <a:lnTo>
                      <a:pt x="275" y="86"/>
                    </a:lnTo>
                    <a:lnTo>
                      <a:pt x="275" y="86"/>
                    </a:lnTo>
                    <a:lnTo>
                      <a:pt x="271" y="86"/>
                    </a:lnTo>
                    <a:lnTo>
                      <a:pt x="271" y="86"/>
                    </a:lnTo>
                    <a:lnTo>
                      <a:pt x="271" y="86"/>
                    </a:lnTo>
                    <a:lnTo>
                      <a:pt x="271" y="90"/>
                    </a:lnTo>
                    <a:lnTo>
                      <a:pt x="275" y="90"/>
                    </a:lnTo>
                    <a:lnTo>
                      <a:pt x="275" y="90"/>
                    </a:lnTo>
                    <a:lnTo>
                      <a:pt x="275" y="90"/>
                    </a:lnTo>
                    <a:lnTo>
                      <a:pt x="271" y="90"/>
                    </a:lnTo>
                    <a:lnTo>
                      <a:pt x="271" y="90"/>
                    </a:lnTo>
                    <a:lnTo>
                      <a:pt x="271" y="90"/>
                    </a:lnTo>
                    <a:lnTo>
                      <a:pt x="271" y="90"/>
                    </a:lnTo>
                    <a:lnTo>
                      <a:pt x="271" y="90"/>
                    </a:lnTo>
                    <a:lnTo>
                      <a:pt x="266" y="90"/>
                    </a:lnTo>
                    <a:lnTo>
                      <a:pt x="266" y="95"/>
                    </a:lnTo>
                    <a:lnTo>
                      <a:pt x="266" y="95"/>
                    </a:lnTo>
                    <a:lnTo>
                      <a:pt x="266" y="95"/>
                    </a:lnTo>
                    <a:lnTo>
                      <a:pt x="266" y="95"/>
                    </a:lnTo>
                    <a:lnTo>
                      <a:pt x="266" y="95"/>
                    </a:lnTo>
                    <a:lnTo>
                      <a:pt x="266" y="95"/>
                    </a:lnTo>
                    <a:lnTo>
                      <a:pt x="262" y="95"/>
                    </a:lnTo>
                    <a:lnTo>
                      <a:pt x="262" y="95"/>
                    </a:lnTo>
                    <a:lnTo>
                      <a:pt x="262" y="95"/>
                    </a:lnTo>
                    <a:lnTo>
                      <a:pt x="262" y="95"/>
                    </a:lnTo>
                    <a:lnTo>
                      <a:pt x="262" y="95"/>
                    </a:lnTo>
                    <a:lnTo>
                      <a:pt x="262" y="95"/>
                    </a:lnTo>
                    <a:lnTo>
                      <a:pt x="257" y="95"/>
                    </a:lnTo>
                    <a:lnTo>
                      <a:pt x="257" y="95"/>
                    </a:lnTo>
                    <a:lnTo>
                      <a:pt x="253" y="95"/>
                    </a:lnTo>
                    <a:lnTo>
                      <a:pt x="253" y="95"/>
                    </a:lnTo>
                    <a:lnTo>
                      <a:pt x="253" y="95"/>
                    </a:lnTo>
                    <a:lnTo>
                      <a:pt x="253" y="95"/>
                    </a:lnTo>
                    <a:lnTo>
                      <a:pt x="248" y="95"/>
                    </a:lnTo>
                    <a:lnTo>
                      <a:pt x="248" y="95"/>
                    </a:lnTo>
                    <a:lnTo>
                      <a:pt x="248" y="95"/>
                    </a:lnTo>
                    <a:lnTo>
                      <a:pt x="244" y="95"/>
                    </a:lnTo>
                    <a:lnTo>
                      <a:pt x="244" y="90"/>
                    </a:lnTo>
                    <a:lnTo>
                      <a:pt x="244" y="90"/>
                    </a:lnTo>
                    <a:lnTo>
                      <a:pt x="244" y="90"/>
                    </a:lnTo>
                    <a:lnTo>
                      <a:pt x="244" y="90"/>
                    </a:lnTo>
                    <a:lnTo>
                      <a:pt x="244" y="90"/>
                    </a:lnTo>
                    <a:lnTo>
                      <a:pt x="244" y="90"/>
                    </a:lnTo>
                    <a:lnTo>
                      <a:pt x="244" y="90"/>
                    </a:lnTo>
                    <a:lnTo>
                      <a:pt x="248" y="86"/>
                    </a:lnTo>
                    <a:lnTo>
                      <a:pt x="248" y="86"/>
                    </a:lnTo>
                    <a:lnTo>
                      <a:pt x="248" y="86"/>
                    </a:lnTo>
                    <a:lnTo>
                      <a:pt x="248" y="86"/>
                    </a:lnTo>
                    <a:lnTo>
                      <a:pt x="248" y="86"/>
                    </a:lnTo>
                    <a:lnTo>
                      <a:pt x="244" y="86"/>
                    </a:lnTo>
                    <a:lnTo>
                      <a:pt x="244" y="86"/>
                    </a:lnTo>
                    <a:lnTo>
                      <a:pt x="244" y="81"/>
                    </a:lnTo>
                    <a:lnTo>
                      <a:pt x="244" y="81"/>
                    </a:lnTo>
                    <a:lnTo>
                      <a:pt x="244" y="81"/>
                    </a:lnTo>
                    <a:lnTo>
                      <a:pt x="239" y="81"/>
                    </a:lnTo>
                    <a:lnTo>
                      <a:pt x="239" y="81"/>
                    </a:lnTo>
                    <a:lnTo>
                      <a:pt x="239" y="81"/>
                    </a:lnTo>
                    <a:lnTo>
                      <a:pt x="239" y="81"/>
                    </a:lnTo>
                    <a:lnTo>
                      <a:pt x="239" y="81"/>
                    </a:lnTo>
                    <a:lnTo>
                      <a:pt x="235" y="86"/>
                    </a:lnTo>
                    <a:lnTo>
                      <a:pt x="235" y="86"/>
                    </a:lnTo>
                    <a:lnTo>
                      <a:pt x="230" y="86"/>
                    </a:lnTo>
                    <a:lnTo>
                      <a:pt x="230" y="86"/>
                    </a:lnTo>
                    <a:lnTo>
                      <a:pt x="230" y="86"/>
                    </a:lnTo>
                    <a:lnTo>
                      <a:pt x="230" y="86"/>
                    </a:lnTo>
                    <a:lnTo>
                      <a:pt x="226" y="86"/>
                    </a:lnTo>
                    <a:lnTo>
                      <a:pt x="226" y="86"/>
                    </a:lnTo>
                    <a:lnTo>
                      <a:pt x="226" y="86"/>
                    </a:lnTo>
                    <a:lnTo>
                      <a:pt x="226" y="86"/>
                    </a:lnTo>
                    <a:lnTo>
                      <a:pt x="226" y="86"/>
                    </a:lnTo>
                    <a:lnTo>
                      <a:pt x="226" y="90"/>
                    </a:lnTo>
                    <a:lnTo>
                      <a:pt x="226" y="90"/>
                    </a:lnTo>
                    <a:lnTo>
                      <a:pt x="226" y="95"/>
                    </a:lnTo>
                    <a:lnTo>
                      <a:pt x="226" y="95"/>
                    </a:lnTo>
                    <a:lnTo>
                      <a:pt x="226" y="95"/>
                    </a:lnTo>
                    <a:lnTo>
                      <a:pt x="226" y="95"/>
                    </a:lnTo>
                    <a:lnTo>
                      <a:pt x="226" y="95"/>
                    </a:lnTo>
                    <a:lnTo>
                      <a:pt x="226" y="95"/>
                    </a:lnTo>
                    <a:lnTo>
                      <a:pt x="221" y="95"/>
                    </a:lnTo>
                    <a:lnTo>
                      <a:pt x="217" y="95"/>
                    </a:lnTo>
                    <a:lnTo>
                      <a:pt x="217" y="95"/>
                    </a:lnTo>
                    <a:lnTo>
                      <a:pt x="217" y="99"/>
                    </a:lnTo>
                    <a:lnTo>
                      <a:pt x="217" y="99"/>
                    </a:lnTo>
                    <a:lnTo>
                      <a:pt x="221" y="99"/>
                    </a:lnTo>
                    <a:lnTo>
                      <a:pt x="221" y="99"/>
                    </a:lnTo>
                    <a:lnTo>
                      <a:pt x="221" y="99"/>
                    </a:lnTo>
                    <a:lnTo>
                      <a:pt x="221" y="99"/>
                    </a:lnTo>
                    <a:lnTo>
                      <a:pt x="221" y="99"/>
                    </a:lnTo>
                    <a:lnTo>
                      <a:pt x="221" y="99"/>
                    </a:lnTo>
                    <a:lnTo>
                      <a:pt x="221" y="99"/>
                    </a:lnTo>
                    <a:lnTo>
                      <a:pt x="221" y="99"/>
                    </a:lnTo>
                    <a:lnTo>
                      <a:pt x="221" y="99"/>
                    </a:lnTo>
                    <a:lnTo>
                      <a:pt x="221" y="99"/>
                    </a:lnTo>
                    <a:lnTo>
                      <a:pt x="221" y="99"/>
                    </a:lnTo>
                    <a:lnTo>
                      <a:pt x="221" y="104"/>
                    </a:lnTo>
                    <a:lnTo>
                      <a:pt x="221" y="104"/>
                    </a:lnTo>
                    <a:lnTo>
                      <a:pt x="221" y="104"/>
                    </a:lnTo>
                    <a:lnTo>
                      <a:pt x="221" y="104"/>
                    </a:lnTo>
                    <a:lnTo>
                      <a:pt x="221" y="104"/>
                    </a:lnTo>
                    <a:lnTo>
                      <a:pt x="221" y="104"/>
                    </a:lnTo>
                    <a:lnTo>
                      <a:pt x="221" y="104"/>
                    </a:lnTo>
                    <a:lnTo>
                      <a:pt x="221" y="104"/>
                    </a:lnTo>
                    <a:lnTo>
                      <a:pt x="221" y="104"/>
                    </a:lnTo>
                    <a:lnTo>
                      <a:pt x="217" y="104"/>
                    </a:lnTo>
                    <a:lnTo>
                      <a:pt x="221" y="104"/>
                    </a:lnTo>
                    <a:lnTo>
                      <a:pt x="221" y="108"/>
                    </a:lnTo>
                    <a:lnTo>
                      <a:pt x="217" y="108"/>
                    </a:lnTo>
                    <a:lnTo>
                      <a:pt x="217" y="108"/>
                    </a:lnTo>
                    <a:lnTo>
                      <a:pt x="217" y="108"/>
                    </a:lnTo>
                    <a:lnTo>
                      <a:pt x="217" y="108"/>
                    </a:lnTo>
                    <a:lnTo>
                      <a:pt x="212" y="108"/>
                    </a:lnTo>
                    <a:lnTo>
                      <a:pt x="212" y="108"/>
                    </a:lnTo>
                    <a:lnTo>
                      <a:pt x="208" y="108"/>
                    </a:lnTo>
                    <a:lnTo>
                      <a:pt x="208" y="108"/>
                    </a:lnTo>
                    <a:lnTo>
                      <a:pt x="203" y="108"/>
                    </a:lnTo>
                    <a:lnTo>
                      <a:pt x="203" y="108"/>
                    </a:lnTo>
                    <a:lnTo>
                      <a:pt x="203" y="108"/>
                    </a:lnTo>
                    <a:lnTo>
                      <a:pt x="203" y="113"/>
                    </a:lnTo>
                    <a:lnTo>
                      <a:pt x="203" y="113"/>
                    </a:lnTo>
                    <a:lnTo>
                      <a:pt x="203" y="117"/>
                    </a:lnTo>
                    <a:lnTo>
                      <a:pt x="203" y="117"/>
                    </a:lnTo>
                    <a:lnTo>
                      <a:pt x="208" y="117"/>
                    </a:lnTo>
                    <a:lnTo>
                      <a:pt x="208" y="117"/>
                    </a:lnTo>
                    <a:lnTo>
                      <a:pt x="208" y="117"/>
                    </a:lnTo>
                    <a:lnTo>
                      <a:pt x="208" y="117"/>
                    </a:lnTo>
                    <a:lnTo>
                      <a:pt x="208" y="117"/>
                    </a:lnTo>
                    <a:lnTo>
                      <a:pt x="212" y="122"/>
                    </a:lnTo>
                    <a:lnTo>
                      <a:pt x="212" y="122"/>
                    </a:lnTo>
                    <a:lnTo>
                      <a:pt x="212" y="117"/>
                    </a:lnTo>
                    <a:lnTo>
                      <a:pt x="212" y="117"/>
                    </a:lnTo>
                    <a:lnTo>
                      <a:pt x="217" y="122"/>
                    </a:lnTo>
                    <a:lnTo>
                      <a:pt x="217" y="122"/>
                    </a:lnTo>
                    <a:lnTo>
                      <a:pt x="217" y="122"/>
                    </a:lnTo>
                    <a:lnTo>
                      <a:pt x="217" y="126"/>
                    </a:lnTo>
                    <a:lnTo>
                      <a:pt x="217" y="126"/>
                    </a:lnTo>
                    <a:lnTo>
                      <a:pt x="217" y="131"/>
                    </a:lnTo>
                    <a:lnTo>
                      <a:pt x="221" y="131"/>
                    </a:lnTo>
                    <a:lnTo>
                      <a:pt x="221" y="131"/>
                    </a:lnTo>
                    <a:lnTo>
                      <a:pt x="221" y="136"/>
                    </a:lnTo>
                    <a:lnTo>
                      <a:pt x="221" y="136"/>
                    </a:lnTo>
                    <a:lnTo>
                      <a:pt x="226" y="136"/>
                    </a:lnTo>
                    <a:lnTo>
                      <a:pt x="226" y="136"/>
                    </a:lnTo>
                    <a:lnTo>
                      <a:pt x="221" y="136"/>
                    </a:lnTo>
                    <a:lnTo>
                      <a:pt x="221" y="140"/>
                    </a:lnTo>
                    <a:lnTo>
                      <a:pt x="221" y="140"/>
                    </a:lnTo>
                    <a:lnTo>
                      <a:pt x="221" y="140"/>
                    </a:lnTo>
                    <a:lnTo>
                      <a:pt x="221" y="145"/>
                    </a:lnTo>
                    <a:lnTo>
                      <a:pt x="217" y="145"/>
                    </a:lnTo>
                    <a:lnTo>
                      <a:pt x="217" y="149"/>
                    </a:lnTo>
                    <a:lnTo>
                      <a:pt x="221" y="154"/>
                    </a:lnTo>
                    <a:lnTo>
                      <a:pt x="221" y="154"/>
                    </a:lnTo>
                    <a:lnTo>
                      <a:pt x="221" y="154"/>
                    </a:lnTo>
                    <a:lnTo>
                      <a:pt x="217" y="154"/>
                    </a:lnTo>
                    <a:lnTo>
                      <a:pt x="217" y="154"/>
                    </a:lnTo>
                    <a:lnTo>
                      <a:pt x="217" y="154"/>
                    </a:lnTo>
                    <a:lnTo>
                      <a:pt x="217" y="154"/>
                    </a:lnTo>
                    <a:lnTo>
                      <a:pt x="212" y="154"/>
                    </a:lnTo>
                    <a:lnTo>
                      <a:pt x="212" y="154"/>
                    </a:lnTo>
                    <a:lnTo>
                      <a:pt x="212" y="154"/>
                    </a:lnTo>
                    <a:lnTo>
                      <a:pt x="208" y="154"/>
                    </a:lnTo>
                    <a:lnTo>
                      <a:pt x="203" y="149"/>
                    </a:lnTo>
                    <a:lnTo>
                      <a:pt x="199" y="154"/>
                    </a:lnTo>
                    <a:lnTo>
                      <a:pt x="199" y="149"/>
                    </a:lnTo>
                    <a:lnTo>
                      <a:pt x="199" y="145"/>
                    </a:lnTo>
                    <a:lnTo>
                      <a:pt x="199" y="145"/>
                    </a:lnTo>
                    <a:lnTo>
                      <a:pt x="199" y="140"/>
                    </a:lnTo>
                    <a:lnTo>
                      <a:pt x="199" y="140"/>
                    </a:lnTo>
                    <a:lnTo>
                      <a:pt x="199" y="140"/>
                    </a:lnTo>
                    <a:lnTo>
                      <a:pt x="199" y="140"/>
                    </a:lnTo>
                    <a:lnTo>
                      <a:pt x="194" y="140"/>
                    </a:lnTo>
                    <a:lnTo>
                      <a:pt x="194" y="140"/>
                    </a:lnTo>
                    <a:lnTo>
                      <a:pt x="190" y="136"/>
                    </a:lnTo>
                    <a:lnTo>
                      <a:pt x="190" y="136"/>
                    </a:lnTo>
                    <a:lnTo>
                      <a:pt x="190" y="136"/>
                    </a:lnTo>
                    <a:lnTo>
                      <a:pt x="185" y="136"/>
                    </a:lnTo>
                    <a:lnTo>
                      <a:pt x="185" y="136"/>
                    </a:lnTo>
                    <a:lnTo>
                      <a:pt x="185" y="136"/>
                    </a:lnTo>
                    <a:lnTo>
                      <a:pt x="181" y="136"/>
                    </a:lnTo>
                    <a:lnTo>
                      <a:pt x="181" y="136"/>
                    </a:lnTo>
                    <a:lnTo>
                      <a:pt x="181" y="136"/>
                    </a:lnTo>
                    <a:lnTo>
                      <a:pt x="176" y="131"/>
                    </a:lnTo>
                    <a:lnTo>
                      <a:pt x="172" y="131"/>
                    </a:lnTo>
                    <a:lnTo>
                      <a:pt x="167" y="126"/>
                    </a:lnTo>
                    <a:lnTo>
                      <a:pt x="163" y="126"/>
                    </a:lnTo>
                    <a:lnTo>
                      <a:pt x="163" y="126"/>
                    </a:lnTo>
                    <a:lnTo>
                      <a:pt x="163" y="126"/>
                    </a:lnTo>
                    <a:lnTo>
                      <a:pt x="158" y="122"/>
                    </a:lnTo>
                    <a:lnTo>
                      <a:pt x="153" y="122"/>
                    </a:lnTo>
                    <a:lnTo>
                      <a:pt x="149" y="122"/>
                    </a:lnTo>
                    <a:lnTo>
                      <a:pt x="144" y="117"/>
                    </a:lnTo>
                    <a:lnTo>
                      <a:pt x="144" y="117"/>
                    </a:lnTo>
                    <a:lnTo>
                      <a:pt x="140" y="113"/>
                    </a:lnTo>
                    <a:lnTo>
                      <a:pt x="135" y="113"/>
                    </a:lnTo>
                    <a:lnTo>
                      <a:pt x="135" y="108"/>
                    </a:lnTo>
                    <a:lnTo>
                      <a:pt x="131" y="108"/>
                    </a:lnTo>
                    <a:lnTo>
                      <a:pt x="126" y="104"/>
                    </a:lnTo>
                    <a:lnTo>
                      <a:pt x="122" y="104"/>
                    </a:lnTo>
                    <a:lnTo>
                      <a:pt x="122" y="104"/>
                    </a:lnTo>
                    <a:lnTo>
                      <a:pt x="122" y="104"/>
                    </a:lnTo>
                    <a:lnTo>
                      <a:pt x="117" y="95"/>
                    </a:lnTo>
                    <a:lnTo>
                      <a:pt x="117" y="95"/>
                    </a:lnTo>
                    <a:lnTo>
                      <a:pt x="117" y="95"/>
                    </a:lnTo>
                    <a:lnTo>
                      <a:pt x="113" y="90"/>
                    </a:lnTo>
                    <a:lnTo>
                      <a:pt x="113" y="86"/>
                    </a:lnTo>
                    <a:lnTo>
                      <a:pt x="108" y="86"/>
                    </a:lnTo>
                    <a:lnTo>
                      <a:pt x="108" y="81"/>
                    </a:lnTo>
                    <a:lnTo>
                      <a:pt x="104" y="81"/>
                    </a:lnTo>
                    <a:lnTo>
                      <a:pt x="104" y="81"/>
                    </a:lnTo>
                    <a:lnTo>
                      <a:pt x="99" y="81"/>
                    </a:lnTo>
                    <a:lnTo>
                      <a:pt x="99" y="81"/>
                    </a:lnTo>
                    <a:lnTo>
                      <a:pt x="99" y="81"/>
                    </a:lnTo>
                    <a:lnTo>
                      <a:pt x="99" y="81"/>
                    </a:lnTo>
                    <a:lnTo>
                      <a:pt x="99" y="81"/>
                    </a:lnTo>
                    <a:lnTo>
                      <a:pt x="99" y="81"/>
                    </a:lnTo>
                    <a:lnTo>
                      <a:pt x="95" y="81"/>
                    </a:lnTo>
                    <a:lnTo>
                      <a:pt x="95" y="81"/>
                    </a:lnTo>
                    <a:lnTo>
                      <a:pt x="90" y="81"/>
                    </a:lnTo>
                    <a:lnTo>
                      <a:pt x="90" y="81"/>
                    </a:lnTo>
                    <a:lnTo>
                      <a:pt x="90" y="81"/>
                    </a:lnTo>
                    <a:lnTo>
                      <a:pt x="86" y="81"/>
                    </a:lnTo>
                    <a:lnTo>
                      <a:pt x="86" y="81"/>
                    </a:lnTo>
                    <a:lnTo>
                      <a:pt x="81" y="77"/>
                    </a:lnTo>
                    <a:lnTo>
                      <a:pt x="77" y="77"/>
                    </a:lnTo>
                    <a:lnTo>
                      <a:pt x="77" y="77"/>
                    </a:lnTo>
                    <a:lnTo>
                      <a:pt x="77" y="77"/>
                    </a:lnTo>
                    <a:lnTo>
                      <a:pt x="77" y="77"/>
                    </a:lnTo>
                    <a:lnTo>
                      <a:pt x="77" y="72"/>
                    </a:lnTo>
                    <a:lnTo>
                      <a:pt x="77" y="72"/>
                    </a:lnTo>
                    <a:lnTo>
                      <a:pt x="77" y="72"/>
                    </a:lnTo>
                    <a:lnTo>
                      <a:pt x="77" y="72"/>
                    </a:lnTo>
                    <a:lnTo>
                      <a:pt x="77" y="72"/>
                    </a:lnTo>
                    <a:lnTo>
                      <a:pt x="77" y="72"/>
                    </a:lnTo>
                    <a:lnTo>
                      <a:pt x="77" y="68"/>
                    </a:lnTo>
                    <a:lnTo>
                      <a:pt x="77" y="68"/>
                    </a:lnTo>
                    <a:lnTo>
                      <a:pt x="77" y="68"/>
                    </a:lnTo>
                    <a:lnTo>
                      <a:pt x="77" y="68"/>
                    </a:lnTo>
                    <a:lnTo>
                      <a:pt x="72" y="68"/>
                    </a:lnTo>
                    <a:lnTo>
                      <a:pt x="72" y="68"/>
                    </a:lnTo>
                    <a:lnTo>
                      <a:pt x="72" y="68"/>
                    </a:lnTo>
                    <a:lnTo>
                      <a:pt x="72" y="68"/>
                    </a:lnTo>
                    <a:lnTo>
                      <a:pt x="72" y="63"/>
                    </a:lnTo>
                    <a:lnTo>
                      <a:pt x="72" y="63"/>
                    </a:lnTo>
                    <a:lnTo>
                      <a:pt x="72" y="63"/>
                    </a:lnTo>
                    <a:lnTo>
                      <a:pt x="72" y="63"/>
                    </a:lnTo>
                    <a:lnTo>
                      <a:pt x="72" y="63"/>
                    </a:lnTo>
                    <a:lnTo>
                      <a:pt x="72" y="63"/>
                    </a:lnTo>
                    <a:lnTo>
                      <a:pt x="72" y="59"/>
                    </a:lnTo>
                    <a:lnTo>
                      <a:pt x="68" y="59"/>
                    </a:lnTo>
                    <a:lnTo>
                      <a:pt x="63" y="59"/>
                    </a:lnTo>
                    <a:lnTo>
                      <a:pt x="63" y="59"/>
                    </a:lnTo>
                    <a:lnTo>
                      <a:pt x="63" y="59"/>
                    </a:lnTo>
                    <a:lnTo>
                      <a:pt x="59" y="59"/>
                    </a:lnTo>
                    <a:lnTo>
                      <a:pt x="59" y="59"/>
                    </a:lnTo>
                    <a:lnTo>
                      <a:pt x="59" y="59"/>
                    </a:lnTo>
                    <a:lnTo>
                      <a:pt x="59" y="59"/>
                    </a:lnTo>
                    <a:lnTo>
                      <a:pt x="54" y="54"/>
                    </a:lnTo>
                    <a:lnTo>
                      <a:pt x="54" y="54"/>
                    </a:lnTo>
                    <a:lnTo>
                      <a:pt x="50" y="54"/>
                    </a:lnTo>
                    <a:lnTo>
                      <a:pt x="50" y="54"/>
                    </a:lnTo>
                    <a:lnTo>
                      <a:pt x="50" y="54"/>
                    </a:lnTo>
                    <a:lnTo>
                      <a:pt x="50" y="54"/>
                    </a:lnTo>
                    <a:lnTo>
                      <a:pt x="45" y="54"/>
                    </a:lnTo>
                    <a:lnTo>
                      <a:pt x="45" y="54"/>
                    </a:lnTo>
                    <a:lnTo>
                      <a:pt x="45" y="54"/>
                    </a:lnTo>
                    <a:lnTo>
                      <a:pt x="41" y="54"/>
                    </a:lnTo>
                    <a:lnTo>
                      <a:pt x="45" y="54"/>
                    </a:lnTo>
                    <a:lnTo>
                      <a:pt x="45" y="54"/>
                    </a:lnTo>
                    <a:lnTo>
                      <a:pt x="45" y="59"/>
                    </a:lnTo>
                    <a:lnTo>
                      <a:pt x="50" y="59"/>
                    </a:lnTo>
                    <a:lnTo>
                      <a:pt x="50" y="59"/>
                    </a:lnTo>
                    <a:lnTo>
                      <a:pt x="50" y="59"/>
                    </a:lnTo>
                    <a:lnTo>
                      <a:pt x="50" y="63"/>
                    </a:lnTo>
                    <a:lnTo>
                      <a:pt x="50" y="63"/>
                    </a:lnTo>
                    <a:lnTo>
                      <a:pt x="50" y="63"/>
                    </a:lnTo>
                    <a:lnTo>
                      <a:pt x="50" y="63"/>
                    </a:lnTo>
                    <a:lnTo>
                      <a:pt x="50" y="63"/>
                    </a:lnTo>
                    <a:lnTo>
                      <a:pt x="50" y="59"/>
                    </a:lnTo>
                    <a:lnTo>
                      <a:pt x="45" y="59"/>
                    </a:lnTo>
                    <a:lnTo>
                      <a:pt x="45" y="59"/>
                    </a:lnTo>
                    <a:lnTo>
                      <a:pt x="45" y="59"/>
                    </a:lnTo>
                    <a:lnTo>
                      <a:pt x="45" y="59"/>
                    </a:lnTo>
                    <a:lnTo>
                      <a:pt x="41" y="59"/>
                    </a:lnTo>
                    <a:lnTo>
                      <a:pt x="41" y="59"/>
                    </a:lnTo>
                    <a:lnTo>
                      <a:pt x="41" y="59"/>
                    </a:lnTo>
                    <a:lnTo>
                      <a:pt x="41" y="59"/>
                    </a:lnTo>
                    <a:lnTo>
                      <a:pt x="41" y="59"/>
                    </a:lnTo>
                    <a:lnTo>
                      <a:pt x="41" y="63"/>
                    </a:lnTo>
                    <a:lnTo>
                      <a:pt x="41" y="63"/>
                    </a:lnTo>
                    <a:lnTo>
                      <a:pt x="36" y="63"/>
                    </a:lnTo>
                    <a:lnTo>
                      <a:pt x="32" y="63"/>
                    </a:lnTo>
                    <a:lnTo>
                      <a:pt x="32" y="63"/>
                    </a:lnTo>
                    <a:lnTo>
                      <a:pt x="32" y="68"/>
                    </a:lnTo>
                    <a:lnTo>
                      <a:pt x="32" y="68"/>
                    </a:lnTo>
                    <a:lnTo>
                      <a:pt x="27" y="68"/>
                    </a:lnTo>
                    <a:lnTo>
                      <a:pt x="27" y="72"/>
                    </a:lnTo>
                    <a:lnTo>
                      <a:pt x="32" y="72"/>
                    </a:lnTo>
                    <a:lnTo>
                      <a:pt x="32" y="77"/>
                    </a:lnTo>
                    <a:lnTo>
                      <a:pt x="32" y="77"/>
                    </a:lnTo>
                    <a:lnTo>
                      <a:pt x="32" y="81"/>
                    </a:lnTo>
                    <a:lnTo>
                      <a:pt x="32" y="81"/>
                    </a:lnTo>
                    <a:lnTo>
                      <a:pt x="32" y="81"/>
                    </a:lnTo>
                    <a:lnTo>
                      <a:pt x="32" y="81"/>
                    </a:lnTo>
                    <a:lnTo>
                      <a:pt x="32" y="81"/>
                    </a:lnTo>
                    <a:lnTo>
                      <a:pt x="32" y="81"/>
                    </a:lnTo>
                    <a:lnTo>
                      <a:pt x="27" y="81"/>
                    </a:lnTo>
                    <a:lnTo>
                      <a:pt x="27" y="81"/>
                    </a:lnTo>
                    <a:lnTo>
                      <a:pt x="22" y="81"/>
                    </a:lnTo>
                    <a:lnTo>
                      <a:pt x="18" y="81"/>
                    </a:lnTo>
                    <a:lnTo>
                      <a:pt x="13" y="81"/>
                    </a:lnTo>
                    <a:lnTo>
                      <a:pt x="13" y="77"/>
                    </a:lnTo>
                    <a:lnTo>
                      <a:pt x="13" y="72"/>
                    </a:lnTo>
                    <a:lnTo>
                      <a:pt x="13" y="68"/>
                    </a:lnTo>
                    <a:lnTo>
                      <a:pt x="9" y="63"/>
                    </a:lnTo>
                    <a:lnTo>
                      <a:pt x="9" y="59"/>
                    </a:lnTo>
                    <a:lnTo>
                      <a:pt x="9" y="54"/>
                    </a:lnTo>
                    <a:lnTo>
                      <a:pt x="9" y="50"/>
                    </a:lnTo>
                    <a:lnTo>
                      <a:pt x="9" y="45"/>
                    </a:lnTo>
                    <a:lnTo>
                      <a:pt x="4" y="41"/>
                    </a:lnTo>
                    <a:lnTo>
                      <a:pt x="4" y="36"/>
                    </a:lnTo>
                    <a:lnTo>
                      <a:pt x="4" y="32"/>
                    </a:lnTo>
                    <a:lnTo>
                      <a:pt x="4" y="27"/>
                    </a:lnTo>
                    <a:lnTo>
                      <a:pt x="0" y="23"/>
                    </a:lnTo>
                    <a:lnTo>
                      <a:pt x="0" y="18"/>
                    </a:lnTo>
                    <a:lnTo>
                      <a:pt x="0" y="13"/>
                    </a:lnTo>
                    <a:lnTo>
                      <a:pt x="0" y="13"/>
                    </a:lnTo>
                    <a:lnTo>
                      <a:pt x="0" y="9"/>
                    </a:lnTo>
                    <a:lnTo>
                      <a:pt x="0" y="9"/>
                    </a:lnTo>
                    <a:lnTo>
                      <a:pt x="4" y="9"/>
                    </a:lnTo>
                    <a:lnTo>
                      <a:pt x="4" y="9"/>
                    </a:lnTo>
                    <a:lnTo>
                      <a:pt x="9" y="9"/>
                    </a:lnTo>
                    <a:lnTo>
                      <a:pt x="13" y="4"/>
                    </a:lnTo>
                    <a:lnTo>
                      <a:pt x="13" y="4"/>
                    </a:lnTo>
                    <a:lnTo>
                      <a:pt x="18" y="4"/>
                    </a:lnTo>
                    <a:lnTo>
                      <a:pt x="18" y="4"/>
                    </a:lnTo>
                    <a:lnTo>
                      <a:pt x="22" y="4"/>
                    </a:lnTo>
                    <a:lnTo>
                      <a:pt x="27" y="0"/>
                    </a:lnTo>
                    <a:lnTo>
                      <a:pt x="27" y="0"/>
                    </a:lnTo>
                    <a:lnTo>
                      <a:pt x="32" y="0"/>
                    </a:lnTo>
                    <a:lnTo>
                      <a:pt x="32" y="0"/>
                    </a:lnTo>
                    <a:lnTo>
                      <a:pt x="36" y="0"/>
                    </a:lnTo>
                    <a:lnTo>
                      <a:pt x="36" y="0"/>
                    </a:lnTo>
                    <a:lnTo>
                      <a:pt x="36" y="0"/>
                    </a:lnTo>
                    <a:lnTo>
                      <a:pt x="41" y="4"/>
                    </a:lnTo>
                    <a:lnTo>
                      <a:pt x="45" y="4"/>
                    </a:lnTo>
                    <a:lnTo>
                      <a:pt x="45" y="4"/>
                    </a:lnTo>
                    <a:lnTo>
                      <a:pt x="50" y="4"/>
                    </a:lnTo>
                    <a:lnTo>
                      <a:pt x="50" y="9"/>
                    </a:lnTo>
                    <a:lnTo>
                      <a:pt x="54" y="9"/>
                    </a:lnTo>
                    <a:lnTo>
                      <a:pt x="54" y="9"/>
                    </a:lnTo>
                    <a:lnTo>
                      <a:pt x="59" y="9"/>
                    </a:lnTo>
                    <a:lnTo>
                      <a:pt x="59" y="13"/>
                    </a:lnTo>
                    <a:lnTo>
                      <a:pt x="63" y="13"/>
                    </a:lnTo>
                    <a:lnTo>
                      <a:pt x="63" y="13"/>
                    </a:lnTo>
                    <a:lnTo>
                      <a:pt x="68" y="18"/>
                    </a:lnTo>
                    <a:lnTo>
                      <a:pt x="68" y="18"/>
                    </a:lnTo>
                    <a:lnTo>
                      <a:pt x="72" y="18"/>
                    </a:lnTo>
                    <a:lnTo>
                      <a:pt x="77" y="18"/>
                    </a:lnTo>
                    <a:lnTo>
                      <a:pt x="77" y="23"/>
                    </a:lnTo>
                    <a:lnTo>
                      <a:pt x="77" y="23"/>
                    </a:lnTo>
                    <a:lnTo>
                      <a:pt x="81" y="23"/>
                    </a:lnTo>
                    <a:lnTo>
                      <a:pt x="81" y="23"/>
                    </a:lnTo>
                    <a:lnTo>
                      <a:pt x="81" y="27"/>
                    </a:lnTo>
                    <a:lnTo>
                      <a:pt x="86" y="27"/>
                    </a:lnTo>
                    <a:lnTo>
                      <a:pt x="86" y="32"/>
                    </a:lnTo>
                    <a:lnTo>
                      <a:pt x="90" y="32"/>
                    </a:lnTo>
                    <a:lnTo>
                      <a:pt x="90" y="32"/>
                    </a:lnTo>
                    <a:lnTo>
                      <a:pt x="95" y="36"/>
                    </a:lnTo>
                    <a:lnTo>
                      <a:pt x="95" y="3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2" name="Freeform 173"/>
              <p:cNvSpPr>
                <a:spLocks/>
              </p:cNvSpPr>
              <p:nvPr/>
            </p:nvSpPr>
            <p:spPr bwMode="auto">
              <a:xfrm>
                <a:off x="2247901" y="2571751"/>
                <a:ext cx="365125" cy="358775"/>
              </a:xfrm>
              <a:custGeom>
                <a:avLst/>
                <a:gdLst>
                  <a:gd name="T0" fmla="*/ 81 w 230"/>
                  <a:gd name="T1" fmla="*/ 14 h 226"/>
                  <a:gd name="T2" fmla="*/ 90 w 230"/>
                  <a:gd name="T3" fmla="*/ 32 h 226"/>
                  <a:gd name="T4" fmla="*/ 131 w 230"/>
                  <a:gd name="T5" fmla="*/ 37 h 226"/>
                  <a:gd name="T6" fmla="*/ 167 w 230"/>
                  <a:gd name="T7" fmla="*/ 37 h 226"/>
                  <a:gd name="T8" fmla="*/ 172 w 230"/>
                  <a:gd name="T9" fmla="*/ 32 h 226"/>
                  <a:gd name="T10" fmla="*/ 194 w 230"/>
                  <a:gd name="T11" fmla="*/ 32 h 226"/>
                  <a:gd name="T12" fmla="*/ 185 w 230"/>
                  <a:gd name="T13" fmla="*/ 37 h 226"/>
                  <a:gd name="T14" fmla="*/ 190 w 230"/>
                  <a:gd name="T15" fmla="*/ 41 h 226"/>
                  <a:gd name="T16" fmla="*/ 194 w 230"/>
                  <a:gd name="T17" fmla="*/ 46 h 226"/>
                  <a:gd name="T18" fmla="*/ 199 w 230"/>
                  <a:gd name="T19" fmla="*/ 50 h 226"/>
                  <a:gd name="T20" fmla="*/ 208 w 230"/>
                  <a:gd name="T21" fmla="*/ 46 h 226"/>
                  <a:gd name="T22" fmla="*/ 212 w 230"/>
                  <a:gd name="T23" fmla="*/ 59 h 226"/>
                  <a:gd name="T24" fmla="*/ 203 w 230"/>
                  <a:gd name="T25" fmla="*/ 73 h 226"/>
                  <a:gd name="T26" fmla="*/ 226 w 230"/>
                  <a:gd name="T27" fmla="*/ 73 h 226"/>
                  <a:gd name="T28" fmla="*/ 226 w 230"/>
                  <a:gd name="T29" fmla="*/ 86 h 226"/>
                  <a:gd name="T30" fmla="*/ 217 w 230"/>
                  <a:gd name="T31" fmla="*/ 95 h 226"/>
                  <a:gd name="T32" fmla="*/ 221 w 230"/>
                  <a:gd name="T33" fmla="*/ 100 h 226"/>
                  <a:gd name="T34" fmla="*/ 212 w 230"/>
                  <a:gd name="T35" fmla="*/ 109 h 226"/>
                  <a:gd name="T36" fmla="*/ 208 w 230"/>
                  <a:gd name="T37" fmla="*/ 113 h 226"/>
                  <a:gd name="T38" fmla="*/ 212 w 230"/>
                  <a:gd name="T39" fmla="*/ 136 h 226"/>
                  <a:gd name="T40" fmla="*/ 212 w 230"/>
                  <a:gd name="T41" fmla="*/ 145 h 226"/>
                  <a:gd name="T42" fmla="*/ 199 w 230"/>
                  <a:gd name="T43" fmla="*/ 154 h 226"/>
                  <a:gd name="T44" fmla="*/ 181 w 230"/>
                  <a:gd name="T45" fmla="*/ 159 h 226"/>
                  <a:gd name="T46" fmla="*/ 167 w 230"/>
                  <a:gd name="T47" fmla="*/ 163 h 226"/>
                  <a:gd name="T48" fmla="*/ 154 w 230"/>
                  <a:gd name="T49" fmla="*/ 159 h 226"/>
                  <a:gd name="T50" fmla="*/ 140 w 230"/>
                  <a:gd name="T51" fmla="*/ 154 h 226"/>
                  <a:gd name="T52" fmla="*/ 149 w 230"/>
                  <a:gd name="T53" fmla="*/ 177 h 226"/>
                  <a:gd name="T54" fmla="*/ 158 w 230"/>
                  <a:gd name="T55" fmla="*/ 190 h 226"/>
                  <a:gd name="T56" fmla="*/ 158 w 230"/>
                  <a:gd name="T57" fmla="*/ 199 h 226"/>
                  <a:gd name="T58" fmla="*/ 149 w 230"/>
                  <a:gd name="T59" fmla="*/ 208 h 226"/>
                  <a:gd name="T60" fmla="*/ 136 w 230"/>
                  <a:gd name="T61" fmla="*/ 217 h 226"/>
                  <a:gd name="T62" fmla="*/ 127 w 230"/>
                  <a:gd name="T63" fmla="*/ 222 h 226"/>
                  <a:gd name="T64" fmla="*/ 113 w 230"/>
                  <a:gd name="T65" fmla="*/ 222 h 226"/>
                  <a:gd name="T66" fmla="*/ 104 w 230"/>
                  <a:gd name="T67" fmla="*/ 208 h 226"/>
                  <a:gd name="T68" fmla="*/ 99 w 230"/>
                  <a:gd name="T69" fmla="*/ 190 h 226"/>
                  <a:gd name="T70" fmla="*/ 90 w 230"/>
                  <a:gd name="T71" fmla="*/ 181 h 226"/>
                  <a:gd name="T72" fmla="*/ 95 w 230"/>
                  <a:gd name="T73" fmla="*/ 172 h 226"/>
                  <a:gd name="T74" fmla="*/ 90 w 230"/>
                  <a:gd name="T75" fmla="*/ 154 h 226"/>
                  <a:gd name="T76" fmla="*/ 90 w 230"/>
                  <a:gd name="T77" fmla="*/ 131 h 226"/>
                  <a:gd name="T78" fmla="*/ 90 w 230"/>
                  <a:gd name="T79" fmla="*/ 113 h 226"/>
                  <a:gd name="T80" fmla="*/ 63 w 230"/>
                  <a:gd name="T81" fmla="*/ 118 h 226"/>
                  <a:gd name="T82" fmla="*/ 50 w 230"/>
                  <a:gd name="T83" fmla="*/ 100 h 226"/>
                  <a:gd name="T84" fmla="*/ 36 w 230"/>
                  <a:gd name="T85" fmla="*/ 100 h 226"/>
                  <a:gd name="T86" fmla="*/ 18 w 230"/>
                  <a:gd name="T87" fmla="*/ 95 h 226"/>
                  <a:gd name="T88" fmla="*/ 14 w 230"/>
                  <a:gd name="T89" fmla="*/ 82 h 226"/>
                  <a:gd name="T90" fmla="*/ 9 w 230"/>
                  <a:gd name="T91" fmla="*/ 59 h 226"/>
                  <a:gd name="T92" fmla="*/ 0 w 230"/>
                  <a:gd name="T93" fmla="*/ 59 h 226"/>
                  <a:gd name="T94" fmla="*/ 9 w 230"/>
                  <a:gd name="T95" fmla="*/ 32 h 226"/>
                  <a:gd name="T96" fmla="*/ 32 w 230"/>
                  <a:gd name="T97" fmla="*/ 9 h 226"/>
                  <a:gd name="T98" fmla="*/ 27 w 230"/>
                  <a:gd name="T99" fmla="*/ 9 h 226"/>
                  <a:gd name="T100" fmla="*/ 32 w 230"/>
                  <a:gd name="T101" fmla="*/ 27 h 226"/>
                  <a:gd name="T102" fmla="*/ 23 w 230"/>
                  <a:gd name="T103" fmla="*/ 50 h 226"/>
                  <a:gd name="T104" fmla="*/ 36 w 230"/>
                  <a:gd name="T105" fmla="*/ 59 h 226"/>
                  <a:gd name="T106" fmla="*/ 36 w 230"/>
                  <a:gd name="T107" fmla="*/ 37 h 226"/>
                  <a:gd name="T108" fmla="*/ 50 w 230"/>
                  <a:gd name="T109" fmla="*/ 18 h 226"/>
                  <a:gd name="T110" fmla="*/ 63 w 230"/>
                  <a:gd name="T111" fmla="*/ 9 h 226"/>
                  <a:gd name="T112" fmla="*/ 63 w 230"/>
                  <a:gd name="T11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0" h="226">
                    <a:moveTo>
                      <a:pt x="68" y="9"/>
                    </a:moveTo>
                    <a:lnTo>
                      <a:pt x="68" y="9"/>
                    </a:lnTo>
                    <a:lnTo>
                      <a:pt x="68" y="9"/>
                    </a:lnTo>
                    <a:lnTo>
                      <a:pt x="68" y="14"/>
                    </a:lnTo>
                    <a:lnTo>
                      <a:pt x="68" y="14"/>
                    </a:lnTo>
                    <a:lnTo>
                      <a:pt x="68" y="14"/>
                    </a:lnTo>
                    <a:lnTo>
                      <a:pt x="77" y="14"/>
                    </a:lnTo>
                    <a:lnTo>
                      <a:pt x="77" y="14"/>
                    </a:lnTo>
                    <a:lnTo>
                      <a:pt x="81" y="14"/>
                    </a:lnTo>
                    <a:lnTo>
                      <a:pt x="86" y="18"/>
                    </a:lnTo>
                    <a:lnTo>
                      <a:pt x="90" y="18"/>
                    </a:lnTo>
                    <a:lnTo>
                      <a:pt x="90" y="23"/>
                    </a:lnTo>
                    <a:lnTo>
                      <a:pt x="90" y="23"/>
                    </a:lnTo>
                    <a:lnTo>
                      <a:pt x="90" y="23"/>
                    </a:lnTo>
                    <a:lnTo>
                      <a:pt x="90" y="27"/>
                    </a:lnTo>
                    <a:lnTo>
                      <a:pt x="90" y="27"/>
                    </a:lnTo>
                    <a:lnTo>
                      <a:pt x="90" y="32"/>
                    </a:lnTo>
                    <a:lnTo>
                      <a:pt x="90" y="32"/>
                    </a:lnTo>
                    <a:lnTo>
                      <a:pt x="95" y="32"/>
                    </a:lnTo>
                    <a:lnTo>
                      <a:pt x="99" y="32"/>
                    </a:lnTo>
                    <a:lnTo>
                      <a:pt x="108" y="32"/>
                    </a:lnTo>
                    <a:lnTo>
                      <a:pt x="113" y="32"/>
                    </a:lnTo>
                    <a:lnTo>
                      <a:pt x="127" y="32"/>
                    </a:lnTo>
                    <a:lnTo>
                      <a:pt x="127" y="32"/>
                    </a:lnTo>
                    <a:lnTo>
                      <a:pt x="127" y="32"/>
                    </a:lnTo>
                    <a:lnTo>
                      <a:pt x="127" y="32"/>
                    </a:lnTo>
                    <a:lnTo>
                      <a:pt x="131" y="37"/>
                    </a:lnTo>
                    <a:lnTo>
                      <a:pt x="136" y="37"/>
                    </a:lnTo>
                    <a:lnTo>
                      <a:pt x="136" y="41"/>
                    </a:lnTo>
                    <a:lnTo>
                      <a:pt x="140" y="41"/>
                    </a:lnTo>
                    <a:lnTo>
                      <a:pt x="145" y="41"/>
                    </a:lnTo>
                    <a:lnTo>
                      <a:pt x="145" y="41"/>
                    </a:lnTo>
                    <a:lnTo>
                      <a:pt x="145" y="41"/>
                    </a:lnTo>
                    <a:lnTo>
                      <a:pt x="149" y="41"/>
                    </a:lnTo>
                    <a:lnTo>
                      <a:pt x="158" y="37"/>
                    </a:lnTo>
                    <a:lnTo>
                      <a:pt x="167" y="37"/>
                    </a:lnTo>
                    <a:lnTo>
                      <a:pt x="167" y="32"/>
                    </a:lnTo>
                    <a:lnTo>
                      <a:pt x="167" y="32"/>
                    </a:lnTo>
                    <a:lnTo>
                      <a:pt x="167" y="32"/>
                    </a:lnTo>
                    <a:lnTo>
                      <a:pt x="163" y="32"/>
                    </a:lnTo>
                    <a:lnTo>
                      <a:pt x="158" y="32"/>
                    </a:lnTo>
                    <a:lnTo>
                      <a:pt x="158" y="32"/>
                    </a:lnTo>
                    <a:lnTo>
                      <a:pt x="158" y="32"/>
                    </a:lnTo>
                    <a:lnTo>
                      <a:pt x="167" y="32"/>
                    </a:lnTo>
                    <a:lnTo>
                      <a:pt x="172" y="32"/>
                    </a:lnTo>
                    <a:lnTo>
                      <a:pt x="176" y="27"/>
                    </a:lnTo>
                    <a:lnTo>
                      <a:pt x="181" y="27"/>
                    </a:lnTo>
                    <a:lnTo>
                      <a:pt x="181" y="27"/>
                    </a:lnTo>
                    <a:lnTo>
                      <a:pt x="185" y="27"/>
                    </a:lnTo>
                    <a:lnTo>
                      <a:pt x="194" y="32"/>
                    </a:lnTo>
                    <a:lnTo>
                      <a:pt x="199" y="27"/>
                    </a:lnTo>
                    <a:lnTo>
                      <a:pt x="199" y="32"/>
                    </a:lnTo>
                    <a:lnTo>
                      <a:pt x="199" y="32"/>
                    </a:lnTo>
                    <a:lnTo>
                      <a:pt x="194" y="32"/>
                    </a:lnTo>
                    <a:lnTo>
                      <a:pt x="190" y="32"/>
                    </a:lnTo>
                    <a:lnTo>
                      <a:pt x="185" y="32"/>
                    </a:lnTo>
                    <a:lnTo>
                      <a:pt x="181" y="32"/>
                    </a:lnTo>
                    <a:lnTo>
                      <a:pt x="185" y="32"/>
                    </a:lnTo>
                    <a:lnTo>
                      <a:pt x="185" y="37"/>
                    </a:lnTo>
                    <a:lnTo>
                      <a:pt x="185" y="37"/>
                    </a:lnTo>
                    <a:lnTo>
                      <a:pt x="185" y="37"/>
                    </a:lnTo>
                    <a:lnTo>
                      <a:pt x="185" y="37"/>
                    </a:lnTo>
                    <a:lnTo>
                      <a:pt x="185" y="37"/>
                    </a:lnTo>
                    <a:lnTo>
                      <a:pt x="185" y="41"/>
                    </a:lnTo>
                    <a:lnTo>
                      <a:pt x="185" y="41"/>
                    </a:lnTo>
                    <a:lnTo>
                      <a:pt x="185" y="41"/>
                    </a:lnTo>
                    <a:lnTo>
                      <a:pt x="185" y="41"/>
                    </a:lnTo>
                    <a:lnTo>
                      <a:pt x="185" y="41"/>
                    </a:lnTo>
                    <a:lnTo>
                      <a:pt x="185" y="41"/>
                    </a:lnTo>
                    <a:lnTo>
                      <a:pt x="185" y="41"/>
                    </a:lnTo>
                    <a:lnTo>
                      <a:pt x="190" y="41"/>
                    </a:lnTo>
                    <a:lnTo>
                      <a:pt x="190" y="41"/>
                    </a:lnTo>
                    <a:lnTo>
                      <a:pt x="190" y="46"/>
                    </a:lnTo>
                    <a:lnTo>
                      <a:pt x="190" y="46"/>
                    </a:lnTo>
                    <a:lnTo>
                      <a:pt x="190" y="46"/>
                    </a:lnTo>
                    <a:lnTo>
                      <a:pt x="194" y="46"/>
                    </a:lnTo>
                    <a:lnTo>
                      <a:pt x="194" y="46"/>
                    </a:lnTo>
                    <a:lnTo>
                      <a:pt x="194" y="46"/>
                    </a:lnTo>
                    <a:lnTo>
                      <a:pt x="194" y="46"/>
                    </a:lnTo>
                    <a:lnTo>
                      <a:pt x="194" y="46"/>
                    </a:lnTo>
                    <a:lnTo>
                      <a:pt x="194" y="46"/>
                    </a:lnTo>
                    <a:lnTo>
                      <a:pt x="194" y="46"/>
                    </a:lnTo>
                    <a:lnTo>
                      <a:pt x="194" y="46"/>
                    </a:lnTo>
                    <a:lnTo>
                      <a:pt x="194" y="46"/>
                    </a:lnTo>
                    <a:lnTo>
                      <a:pt x="194" y="46"/>
                    </a:lnTo>
                    <a:lnTo>
                      <a:pt x="194" y="46"/>
                    </a:lnTo>
                    <a:lnTo>
                      <a:pt x="199" y="46"/>
                    </a:lnTo>
                    <a:lnTo>
                      <a:pt x="199" y="46"/>
                    </a:lnTo>
                    <a:lnTo>
                      <a:pt x="199" y="50"/>
                    </a:lnTo>
                    <a:lnTo>
                      <a:pt x="199" y="50"/>
                    </a:lnTo>
                    <a:lnTo>
                      <a:pt x="199" y="50"/>
                    </a:lnTo>
                    <a:lnTo>
                      <a:pt x="199" y="50"/>
                    </a:lnTo>
                    <a:lnTo>
                      <a:pt x="203" y="50"/>
                    </a:lnTo>
                    <a:lnTo>
                      <a:pt x="203" y="50"/>
                    </a:lnTo>
                    <a:lnTo>
                      <a:pt x="203" y="50"/>
                    </a:lnTo>
                    <a:lnTo>
                      <a:pt x="203" y="46"/>
                    </a:lnTo>
                    <a:lnTo>
                      <a:pt x="203" y="46"/>
                    </a:lnTo>
                    <a:lnTo>
                      <a:pt x="203" y="46"/>
                    </a:lnTo>
                    <a:lnTo>
                      <a:pt x="208" y="46"/>
                    </a:lnTo>
                    <a:lnTo>
                      <a:pt x="208" y="50"/>
                    </a:lnTo>
                    <a:lnTo>
                      <a:pt x="208" y="50"/>
                    </a:lnTo>
                    <a:lnTo>
                      <a:pt x="212" y="55"/>
                    </a:lnTo>
                    <a:lnTo>
                      <a:pt x="217" y="55"/>
                    </a:lnTo>
                    <a:lnTo>
                      <a:pt x="217" y="55"/>
                    </a:lnTo>
                    <a:lnTo>
                      <a:pt x="217" y="59"/>
                    </a:lnTo>
                    <a:lnTo>
                      <a:pt x="212" y="59"/>
                    </a:lnTo>
                    <a:lnTo>
                      <a:pt x="212" y="59"/>
                    </a:lnTo>
                    <a:lnTo>
                      <a:pt x="212" y="59"/>
                    </a:lnTo>
                    <a:lnTo>
                      <a:pt x="212" y="64"/>
                    </a:lnTo>
                    <a:lnTo>
                      <a:pt x="212" y="64"/>
                    </a:lnTo>
                    <a:lnTo>
                      <a:pt x="212" y="64"/>
                    </a:lnTo>
                    <a:lnTo>
                      <a:pt x="212" y="68"/>
                    </a:lnTo>
                    <a:lnTo>
                      <a:pt x="208" y="68"/>
                    </a:lnTo>
                    <a:lnTo>
                      <a:pt x="208" y="73"/>
                    </a:lnTo>
                    <a:lnTo>
                      <a:pt x="203" y="73"/>
                    </a:lnTo>
                    <a:lnTo>
                      <a:pt x="203" y="73"/>
                    </a:lnTo>
                    <a:lnTo>
                      <a:pt x="203" y="73"/>
                    </a:lnTo>
                    <a:lnTo>
                      <a:pt x="208" y="73"/>
                    </a:lnTo>
                    <a:lnTo>
                      <a:pt x="208" y="73"/>
                    </a:lnTo>
                    <a:lnTo>
                      <a:pt x="212" y="73"/>
                    </a:lnTo>
                    <a:lnTo>
                      <a:pt x="217" y="73"/>
                    </a:lnTo>
                    <a:lnTo>
                      <a:pt x="217" y="73"/>
                    </a:lnTo>
                    <a:lnTo>
                      <a:pt x="221" y="73"/>
                    </a:lnTo>
                    <a:lnTo>
                      <a:pt x="221" y="73"/>
                    </a:lnTo>
                    <a:lnTo>
                      <a:pt x="226" y="73"/>
                    </a:lnTo>
                    <a:lnTo>
                      <a:pt x="226" y="73"/>
                    </a:lnTo>
                    <a:lnTo>
                      <a:pt x="230" y="73"/>
                    </a:lnTo>
                    <a:lnTo>
                      <a:pt x="230" y="77"/>
                    </a:lnTo>
                    <a:lnTo>
                      <a:pt x="230" y="77"/>
                    </a:lnTo>
                    <a:lnTo>
                      <a:pt x="230" y="77"/>
                    </a:lnTo>
                    <a:lnTo>
                      <a:pt x="230" y="77"/>
                    </a:lnTo>
                    <a:lnTo>
                      <a:pt x="230" y="82"/>
                    </a:lnTo>
                    <a:lnTo>
                      <a:pt x="230" y="82"/>
                    </a:lnTo>
                    <a:lnTo>
                      <a:pt x="226" y="82"/>
                    </a:lnTo>
                    <a:lnTo>
                      <a:pt x="226" y="86"/>
                    </a:lnTo>
                    <a:lnTo>
                      <a:pt x="221" y="86"/>
                    </a:lnTo>
                    <a:lnTo>
                      <a:pt x="221" y="86"/>
                    </a:lnTo>
                    <a:lnTo>
                      <a:pt x="221" y="86"/>
                    </a:lnTo>
                    <a:lnTo>
                      <a:pt x="221" y="86"/>
                    </a:lnTo>
                    <a:lnTo>
                      <a:pt x="217" y="91"/>
                    </a:lnTo>
                    <a:lnTo>
                      <a:pt x="217" y="91"/>
                    </a:lnTo>
                    <a:lnTo>
                      <a:pt x="217" y="91"/>
                    </a:lnTo>
                    <a:lnTo>
                      <a:pt x="217" y="91"/>
                    </a:lnTo>
                    <a:lnTo>
                      <a:pt x="217" y="95"/>
                    </a:lnTo>
                    <a:lnTo>
                      <a:pt x="217" y="95"/>
                    </a:lnTo>
                    <a:lnTo>
                      <a:pt x="217" y="95"/>
                    </a:lnTo>
                    <a:lnTo>
                      <a:pt x="217" y="100"/>
                    </a:lnTo>
                    <a:lnTo>
                      <a:pt x="217" y="100"/>
                    </a:lnTo>
                    <a:lnTo>
                      <a:pt x="217" y="100"/>
                    </a:lnTo>
                    <a:lnTo>
                      <a:pt x="221" y="100"/>
                    </a:lnTo>
                    <a:lnTo>
                      <a:pt x="221" y="100"/>
                    </a:lnTo>
                    <a:lnTo>
                      <a:pt x="221" y="100"/>
                    </a:lnTo>
                    <a:lnTo>
                      <a:pt x="221" y="100"/>
                    </a:lnTo>
                    <a:lnTo>
                      <a:pt x="221" y="100"/>
                    </a:lnTo>
                    <a:lnTo>
                      <a:pt x="221" y="100"/>
                    </a:lnTo>
                    <a:lnTo>
                      <a:pt x="221" y="104"/>
                    </a:lnTo>
                    <a:lnTo>
                      <a:pt x="217" y="104"/>
                    </a:lnTo>
                    <a:lnTo>
                      <a:pt x="217" y="104"/>
                    </a:lnTo>
                    <a:lnTo>
                      <a:pt x="217" y="104"/>
                    </a:lnTo>
                    <a:lnTo>
                      <a:pt x="212" y="104"/>
                    </a:lnTo>
                    <a:lnTo>
                      <a:pt x="212" y="104"/>
                    </a:lnTo>
                    <a:lnTo>
                      <a:pt x="212" y="109"/>
                    </a:lnTo>
                    <a:lnTo>
                      <a:pt x="212" y="109"/>
                    </a:lnTo>
                    <a:lnTo>
                      <a:pt x="212" y="109"/>
                    </a:lnTo>
                    <a:lnTo>
                      <a:pt x="208" y="109"/>
                    </a:lnTo>
                    <a:lnTo>
                      <a:pt x="208" y="109"/>
                    </a:lnTo>
                    <a:lnTo>
                      <a:pt x="208" y="109"/>
                    </a:lnTo>
                    <a:lnTo>
                      <a:pt x="208" y="109"/>
                    </a:lnTo>
                    <a:lnTo>
                      <a:pt x="208" y="113"/>
                    </a:lnTo>
                    <a:lnTo>
                      <a:pt x="208" y="113"/>
                    </a:lnTo>
                    <a:lnTo>
                      <a:pt x="208" y="113"/>
                    </a:lnTo>
                    <a:lnTo>
                      <a:pt x="208" y="118"/>
                    </a:lnTo>
                    <a:lnTo>
                      <a:pt x="208" y="118"/>
                    </a:lnTo>
                    <a:lnTo>
                      <a:pt x="208" y="118"/>
                    </a:lnTo>
                    <a:lnTo>
                      <a:pt x="203" y="122"/>
                    </a:lnTo>
                    <a:lnTo>
                      <a:pt x="203" y="122"/>
                    </a:lnTo>
                    <a:lnTo>
                      <a:pt x="203" y="122"/>
                    </a:lnTo>
                    <a:lnTo>
                      <a:pt x="208" y="127"/>
                    </a:lnTo>
                    <a:lnTo>
                      <a:pt x="208" y="131"/>
                    </a:lnTo>
                    <a:lnTo>
                      <a:pt x="212" y="136"/>
                    </a:lnTo>
                    <a:lnTo>
                      <a:pt x="212" y="136"/>
                    </a:lnTo>
                    <a:lnTo>
                      <a:pt x="212" y="136"/>
                    </a:lnTo>
                    <a:lnTo>
                      <a:pt x="217" y="141"/>
                    </a:lnTo>
                    <a:lnTo>
                      <a:pt x="217" y="141"/>
                    </a:lnTo>
                    <a:lnTo>
                      <a:pt x="217" y="141"/>
                    </a:lnTo>
                    <a:lnTo>
                      <a:pt x="217" y="145"/>
                    </a:lnTo>
                    <a:lnTo>
                      <a:pt x="212" y="145"/>
                    </a:lnTo>
                    <a:lnTo>
                      <a:pt x="212" y="145"/>
                    </a:lnTo>
                    <a:lnTo>
                      <a:pt x="212" y="145"/>
                    </a:lnTo>
                    <a:lnTo>
                      <a:pt x="208" y="145"/>
                    </a:lnTo>
                    <a:lnTo>
                      <a:pt x="208" y="150"/>
                    </a:lnTo>
                    <a:lnTo>
                      <a:pt x="208" y="150"/>
                    </a:lnTo>
                    <a:lnTo>
                      <a:pt x="208" y="150"/>
                    </a:lnTo>
                    <a:lnTo>
                      <a:pt x="208" y="150"/>
                    </a:lnTo>
                    <a:lnTo>
                      <a:pt x="203" y="150"/>
                    </a:lnTo>
                    <a:lnTo>
                      <a:pt x="203" y="150"/>
                    </a:lnTo>
                    <a:lnTo>
                      <a:pt x="203" y="154"/>
                    </a:lnTo>
                    <a:lnTo>
                      <a:pt x="199" y="154"/>
                    </a:lnTo>
                    <a:lnTo>
                      <a:pt x="199" y="154"/>
                    </a:lnTo>
                    <a:lnTo>
                      <a:pt x="194" y="159"/>
                    </a:lnTo>
                    <a:lnTo>
                      <a:pt x="190" y="159"/>
                    </a:lnTo>
                    <a:lnTo>
                      <a:pt x="190" y="159"/>
                    </a:lnTo>
                    <a:lnTo>
                      <a:pt x="185" y="159"/>
                    </a:lnTo>
                    <a:lnTo>
                      <a:pt x="181" y="159"/>
                    </a:lnTo>
                    <a:lnTo>
                      <a:pt x="181" y="159"/>
                    </a:lnTo>
                    <a:lnTo>
                      <a:pt x="181" y="159"/>
                    </a:lnTo>
                    <a:lnTo>
                      <a:pt x="181" y="159"/>
                    </a:lnTo>
                    <a:lnTo>
                      <a:pt x="176" y="159"/>
                    </a:lnTo>
                    <a:lnTo>
                      <a:pt x="176" y="163"/>
                    </a:lnTo>
                    <a:lnTo>
                      <a:pt x="176" y="168"/>
                    </a:lnTo>
                    <a:lnTo>
                      <a:pt x="176" y="168"/>
                    </a:lnTo>
                    <a:lnTo>
                      <a:pt x="172" y="168"/>
                    </a:lnTo>
                    <a:lnTo>
                      <a:pt x="172" y="168"/>
                    </a:lnTo>
                    <a:lnTo>
                      <a:pt x="172" y="163"/>
                    </a:lnTo>
                    <a:lnTo>
                      <a:pt x="167" y="163"/>
                    </a:lnTo>
                    <a:lnTo>
                      <a:pt x="167" y="163"/>
                    </a:lnTo>
                    <a:lnTo>
                      <a:pt x="167" y="163"/>
                    </a:lnTo>
                    <a:lnTo>
                      <a:pt x="163" y="163"/>
                    </a:lnTo>
                    <a:lnTo>
                      <a:pt x="163" y="163"/>
                    </a:lnTo>
                    <a:lnTo>
                      <a:pt x="163" y="163"/>
                    </a:lnTo>
                    <a:lnTo>
                      <a:pt x="158" y="163"/>
                    </a:lnTo>
                    <a:lnTo>
                      <a:pt x="158" y="163"/>
                    </a:lnTo>
                    <a:lnTo>
                      <a:pt x="154" y="163"/>
                    </a:lnTo>
                    <a:lnTo>
                      <a:pt x="154" y="159"/>
                    </a:lnTo>
                    <a:lnTo>
                      <a:pt x="154" y="159"/>
                    </a:lnTo>
                    <a:lnTo>
                      <a:pt x="154" y="159"/>
                    </a:lnTo>
                    <a:lnTo>
                      <a:pt x="154" y="159"/>
                    </a:lnTo>
                    <a:lnTo>
                      <a:pt x="149" y="159"/>
                    </a:lnTo>
                    <a:lnTo>
                      <a:pt x="145" y="159"/>
                    </a:lnTo>
                    <a:lnTo>
                      <a:pt x="145" y="159"/>
                    </a:lnTo>
                    <a:lnTo>
                      <a:pt x="145" y="159"/>
                    </a:lnTo>
                    <a:lnTo>
                      <a:pt x="145" y="154"/>
                    </a:lnTo>
                    <a:lnTo>
                      <a:pt x="145" y="154"/>
                    </a:lnTo>
                    <a:lnTo>
                      <a:pt x="140" y="154"/>
                    </a:lnTo>
                    <a:lnTo>
                      <a:pt x="140" y="154"/>
                    </a:lnTo>
                    <a:lnTo>
                      <a:pt x="145" y="159"/>
                    </a:lnTo>
                    <a:lnTo>
                      <a:pt x="145" y="159"/>
                    </a:lnTo>
                    <a:lnTo>
                      <a:pt x="145" y="163"/>
                    </a:lnTo>
                    <a:lnTo>
                      <a:pt x="149" y="168"/>
                    </a:lnTo>
                    <a:lnTo>
                      <a:pt x="154" y="168"/>
                    </a:lnTo>
                    <a:lnTo>
                      <a:pt x="149" y="172"/>
                    </a:lnTo>
                    <a:lnTo>
                      <a:pt x="149" y="172"/>
                    </a:lnTo>
                    <a:lnTo>
                      <a:pt x="149" y="177"/>
                    </a:lnTo>
                    <a:lnTo>
                      <a:pt x="154" y="181"/>
                    </a:lnTo>
                    <a:lnTo>
                      <a:pt x="154" y="181"/>
                    </a:lnTo>
                    <a:lnTo>
                      <a:pt x="154" y="186"/>
                    </a:lnTo>
                    <a:lnTo>
                      <a:pt x="154" y="186"/>
                    </a:lnTo>
                    <a:lnTo>
                      <a:pt x="154" y="190"/>
                    </a:lnTo>
                    <a:lnTo>
                      <a:pt x="154" y="190"/>
                    </a:lnTo>
                    <a:lnTo>
                      <a:pt x="154" y="190"/>
                    </a:lnTo>
                    <a:lnTo>
                      <a:pt x="158" y="190"/>
                    </a:lnTo>
                    <a:lnTo>
                      <a:pt x="158" y="190"/>
                    </a:lnTo>
                    <a:lnTo>
                      <a:pt x="163" y="190"/>
                    </a:lnTo>
                    <a:lnTo>
                      <a:pt x="167" y="190"/>
                    </a:lnTo>
                    <a:lnTo>
                      <a:pt x="167" y="190"/>
                    </a:lnTo>
                    <a:lnTo>
                      <a:pt x="167" y="195"/>
                    </a:lnTo>
                    <a:lnTo>
                      <a:pt x="163" y="195"/>
                    </a:lnTo>
                    <a:lnTo>
                      <a:pt x="163" y="195"/>
                    </a:lnTo>
                    <a:lnTo>
                      <a:pt x="163" y="195"/>
                    </a:lnTo>
                    <a:lnTo>
                      <a:pt x="158" y="199"/>
                    </a:lnTo>
                    <a:lnTo>
                      <a:pt x="158" y="199"/>
                    </a:lnTo>
                    <a:lnTo>
                      <a:pt x="154" y="199"/>
                    </a:lnTo>
                    <a:lnTo>
                      <a:pt x="154" y="199"/>
                    </a:lnTo>
                    <a:lnTo>
                      <a:pt x="154" y="199"/>
                    </a:lnTo>
                    <a:lnTo>
                      <a:pt x="154" y="199"/>
                    </a:lnTo>
                    <a:lnTo>
                      <a:pt x="154" y="204"/>
                    </a:lnTo>
                    <a:lnTo>
                      <a:pt x="154" y="208"/>
                    </a:lnTo>
                    <a:lnTo>
                      <a:pt x="149" y="208"/>
                    </a:lnTo>
                    <a:lnTo>
                      <a:pt x="149" y="208"/>
                    </a:lnTo>
                    <a:lnTo>
                      <a:pt x="149" y="208"/>
                    </a:lnTo>
                    <a:lnTo>
                      <a:pt x="145" y="208"/>
                    </a:lnTo>
                    <a:lnTo>
                      <a:pt x="145" y="208"/>
                    </a:lnTo>
                    <a:lnTo>
                      <a:pt x="145" y="213"/>
                    </a:lnTo>
                    <a:lnTo>
                      <a:pt x="145" y="213"/>
                    </a:lnTo>
                    <a:lnTo>
                      <a:pt x="140" y="213"/>
                    </a:lnTo>
                    <a:lnTo>
                      <a:pt x="140" y="213"/>
                    </a:lnTo>
                    <a:lnTo>
                      <a:pt x="140" y="213"/>
                    </a:lnTo>
                    <a:lnTo>
                      <a:pt x="136" y="217"/>
                    </a:lnTo>
                    <a:lnTo>
                      <a:pt x="136" y="217"/>
                    </a:lnTo>
                    <a:lnTo>
                      <a:pt x="136" y="217"/>
                    </a:lnTo>
                    <a:lnTo>
                      <a:pt x="131" y="222"/>
                    </a:lnTo>
                    <a:lnTo>
                      <a:pt x="131" y="222"/>
                    </a:lnTo>
                    <a:lnTo>
                      <a:pt x="131" y="222"/>
                    </a:lnTo>
                    <a:lnTo>
                      <a:pt x="127" y="226"/>
                    </a:lnTo>
                    <a:lnTo>
                      <a:pt x="127" y="226"/>
                    </a:lnTo>
                    <a:lnTo>
                      <a:pt x="127" y="222"/>
                    </a:lnTo>
                    <a:lnTo>
                      <a:pt x="127" y="222"/>
                    </a:lnTo>
                    <a:lnTo>
                      <a:pt x="127" y="222"/>
                    </a:lnTo>
                    <a:lnTo>
                      <a:pt x="127" y="217"/>
                    </a:lnTo>
                    <a:lnTo>
                      <a:pt x="127" y="217"/>
                    </a:lnTo>
                    <a:lnTo>
                      <a:pt x="122" y="217"/>
                    </a:lnTo>
                    <a:lnTo>
                      <a:pt x="122" y="217"/>
                    </a:lnTo>
                    <a:lnTo>
                      <a:pt x="122" y="222"/>
                    </a:lnTo>
                    <a:lnTo>
                      <a:pt x="117" y="222"/>
                    </a:lnTo>
                    <a:lnTo>
                      <a:pt x="117" y="222"/>
                    </a:lnTo>
                    <a:lnTo>
                      <a:pt x="117" y="222"/>
                    </a:lnTo>
                    <a:lnTo>
                      <a:pt x="113" y="222"/>
                    </a:lnTo>
                    <a:lnTo>
                      <a:pt x="113" y="222"/>
                    </a:lnTo>
                    <a:lnTo>
                      <a:pt x="113" y="222"/>
                    </a:lnTo>
                    <a:lnTo>
                      <a:pt x="108" y="217"/>
                    </a:lnTo>
                    <a:lnTo>
                      <a:pt x="104" y="213"/>
                    </a:lnTo>
                    <a:lnTo>
                      <a:pt x="104" y="213"/>
                    </a:lnTo>
                    <a:lnTo>
                      <a:pt x="104" y="213"/>
                    </a:lnTo>
                    <a:lnTo>
                      <a:pt x="104" y="208"/>
                    </a:lnTo>
                    <a:lnTo>
                      <a:pt x="104" y="208"/>
                    </a:lnTo>
                    <a:lnTo>
                      <a:pt x="104" y="208"/>
                    </a:lnTo>
                    <a:lnTo>
                      <a:pt x="104" y="204"/>
                    </a:lnTo>
                    <a:lnTo>
                      <a:pt x="99" y="204"/>
                    </a:lnTo>
                    <a:lnTo>
                      <a:pt x="99" y="199"/>
                    </a:lnTo>
                    <a:lnTo>
                      <a:pt x="99" y="199"/>
                    </a:lnTo>
                    <a:lnTo>
                      <a:pt x="99" y="199"/>
                    </a:lnTo>
                    <a:lnTo>
                      <a:pt x="99" y="195"/>
                    </a:lnTo>
                    <a:lnTo>
                      <a:pt x="99" y="195"/>
                    </a:lnTo>
                    <a:lnTo>
                      <a:pt x="99" y="195"/>
                    </a:lnTo>
                    <a:lnTo>
                      <a:pt x="99" y="190"/>
                    </a:lnTo>
                    <a:lnTo>
                      <a:pt x="99" y="190"/>
                    </a:lnTo>
                    <a:lnTo>
                      <a:pt x="99" y="190"/>
                    </a:lnTo>
                    <a:lnTo>
                      <a:pt x="95" y="190"/>
                    </a:lnTo>
                    <a:lnTo>
                      <a:pt x="95" y="186"/>
                    </a:lnTo>
                    <a:lnTo>
                      <a:pt x="95" y="186"/>
                    </a:lnTo>
                    <a:lnTo>
                      <a:pt x="95" y="186"/>
                    </a:lnTo>
                    <a:lnTo>
                      <a:pt x="90" y="186"/>
                    </a:lnTo>
                    <a:lnTo>
                      <a:pt x="90" y="186"/>
                    </a:lnTo>
                    <a:lnTo>
                      <a:pt x="90" y="181"/>
                    </a:lnTo>
                    <a:lnTo>
                      <a:pt x="90" y="181"/>
                    </a:lnTo>
                    <a:lnTo>
                      <a:pt x="90" y="181"/>
                    </a:lnTo>
                    <a:lnTo>
                      <a:pt x="86" y="181"/>
                    </a:lnTo>
                    <a:lnTo>
                      <a:pt x="86" y="181"/>
                    </a:lnTo>
                    <a:lnTo>
                      <a:pt x="86" y="181"/>
                    </a:lnTo>
                    <a:lnTo>
                      <a:pt x="95" y="177"/>
                    </a:lnTo>
                    <a:lnTo>
                      <a:pt x="95" y="172"/>
                    </a:lnTo>
                    <a:lnTo>
                      <a:pt x="95" y="172"/>
                    </a:lnTo>
                    <a:lnTo>
                      <a:pt x="95" y="172"/>
                    </a:lnTo>
                    <a:lnTo>
                      <a:pt x="99" y="172"/>
                    </a:lnTo>
                    <a:lnTo>
                      <a:pt x="95" y="172"/>
                    </a:lnTo>
                    <a:lnTo>
                      <a:pt x="95" y="168"/>
                    </a:lnTo>
                    <a:lnTo>
                      <a:pt x="95" y="163"/>
                    </a:lnTo>
                    <a:lnTo>
                      <a:pt x="90" y="163"/>
                    </a:lnTo>
                    <a:lnTo>
                      <a:pt x="90" y="163"/>
                    </a:lnTo>
                    <a:lnTo>
                      <a:pt x="90" y="159"/>
                    </a:lnTo>
                    <a:lnTo>
                      <a:pt x="90" y="154"/>
                    </a:lnTo>
                    <a:lnTo>
                      <a:pt x="90" y="154"/>
                    </a:lnTo>
                    <a:lnTo>
                      <a:pt x="90" y="154"/>
                    </a:lnTo>
                    <a:lnTo>
                      <a:pt x="90" y="150"/>
                    </a:lnTo>
                    <a:lnTo>
                      <a:pt x="90" y="150"/>
                    </a:lnTo>
                    <a:lnTo>
                      <a:pt x="90" y="145"/>
                    </a:lnTo>
                    <a:lnTo>
                      <a:pt x="90" y="141"/>
                    </a:lnTo>
                    <a:lnTo>
                      <a:pt x="90" y="136"/>
                    </a:lnTo>
                    <a:lnTo>
                      <a:pt x="90" y="136"/>
                    </a:lnTo>
                    <a:lnTo>
                      <a:pt x="90" y="131"/>
                    </a:lnTo>
                    <a:lnTo>
                      <a:pt x="90" y="131"/>
                    </a:lnTo>
                    <a:lnTo>
                      <a:pt x="95" y="131"/>
                    </a:lnTo>
                    <a:lnTo>
                      <a:pt x="95" y="127"/>
                    </a:lnTo>
                    <a:lnTo>
                      <a:pt x="95" y="122"/>
                    </a:lnTo>
                    <a:lnTo>
                      <a:pt x="95" y="122"/>
                    </a:lnTo>
                    <a:lnTo>
                      <a:pt x="99" y="122"/>
                    </a:lnTo>
                    <a:lnTo>
                      <a:pt x="95" y="118"/>
                    </a:lnTo>
                    <a:lnTo>
                      <a:pt x="95" y="118"/>
                    </a:lnTo>
                    <a:lnTo>
                      <a:pt x="95" y="118"/>
                    </a:lnTo>
                    <a:lnTo>
                      <a:pt x="90" y="113"/>
                    </a:lnTo>
                    <a:lnTo>
                      <a:pt x="90" y="113"/>
                    </a:lnTo>
                    <a:lnTo>
                      <a:pt x="90" y="118"/>
                    </a:lnTo>
                    <a:lnTo>
                      <a:pt x="86" y="118"/>
                    </a:lnTo>
                    <a:lnTo>
                      <a:pt x="81" y="118"/>
                    </a:lnTo>
                    <a:lnTo>
                      <a:pt x="77" y="118"/>
                    </a:lnTo>
                    <a:lnTo>
                      <a:pt x="72" y="118"/>
                    </a:lnTo>
                    <a:lnTo>
                      <a:pt x="68" y="118"/>
                    </a:lnTo>
                    <a:lnTo>
                      <a:pt x="68" y="118"/>
                    </a:lnTo>
                    <a:lnTo>
                      <a:pt x="63" y="118"/>
                    </a:lnTo>
                    <a:lnTo>
                      <a:pt x="63" y="118"/>
                    </a:lnTo>
                    <a:lnTo>
                      <a:pt x="63" y="118"/>
                    </a:lnTo>
                    <a:lnTo>
                      <a:pt x="63" y="118"/>
                    </a:lnTo>
                    <a:lnTo>
                      <a:pt x="63" y="118"/>
                    </a:lnTo>
                    <a:lnTo>
                      <a:pt x="59" y="113"/>
                    </a:lnTo>
                    <a:lnTo>
                      <a:pt x="59" y="109"/>
                    </a:lnTo>
                    <a:lnTo>
                      <a:pt x="54" y="109"/>
                    </a:lnTo>
                    <a:lnTo>
                      <a:pt x="54" y="100"/>
                    </a:lnTo>
                    <a:lnTo>
                      <a:pt x="50" y="100"/>
                    </a:lnTo>
                    <a:lnTo>
                      <a:pt x="50" y="100"/>
                    </a:lnTo>
                    <a:lnTo>
                      <a:pt x="50" y="100"/>
                    </a:lnTo>
                    <a:lnTo>
                      <a:pt x="45" y="100"/>
                    </a:lnTo>
                    <a:lnTo>
                      <a:pt x="45" y="100"/>
                    </a:lnTo>
                    <a:lnTo>
                      <a:pt x="45" y="100"/>
                    </a:lnTo>
                    <a:lnTo>
                      <a:pt x="41" y="100"/>
                    </a:lnTo>
                    <a:lnTo>
                      <a:pt x="41" y="100"/>
                    </a:lnTo>
                    <a:lnTo>
                      <a:pt x="41" y="100"/>
                    </a:lnTo>
                    <a:lnTo>
                      <a:pt x="36" y="100"/>
                    </a:lnTo>
                    <a:lnTo>
                      <a:pt x="36" y="100"/>
                    </a:lnTo>
                    <a:lnTo>
                      <a:pt x="32" y="100"/>
                    </a:lnTo>
                    <a:lnTo>
                      <a:pt x="27" y="100"/>
                    </a:lnTo>
                    <a:lnTo>
                      <a:pt x="27" y="100"/>
                    </a:lnTo>
                    <a:lnTo>
                      <a:pt x="23" y="100"/>
                    </a:lnTo>
                    <a:lnTo>
                      <a:pt x="23" y="100"/>
                    </a:lnTo>
                    <a:lnTo>
                      <a:pt x="18" y="100"/>
                    </a:lnTo>
                    <a:lnTo>
                      <a:pt x="18" y="100"/>
                    </a:lnTo>
                    <a:lnTo>
                      <a:pt x="18" y="95"/>
                    </a:lnTo>
                    <a:lnTo>
                      <a:pt x="18" y="95"/>
                    </a:lnTo>
                    <a:lnTo>
                      <a:pt x="14" y="91"/>
                    </a:lnTo>
                    <a:lnTo>
                      <a:pt x="14" y="91"/>
                    </a:lnTo>
                    <a:lnTo>
                      <a:pt x="14" y="91"/>
                    </a:lnTo>
                    <a:lnTo>
                      <a:pt x="14" y="91"/>
                    </a:lnTo>
                    <a:lnTo>
                      <a:pt x="14" y="86"/>
                    </a:lnTo>
                    <a:lnTo>
                      <a:pt x="14" y="86"/>
                    </a:lnTo>
                    <a:lnTo>
                      <a:pt x="14" y="86"/>
                    </a:lnTo>
                    <a:lnTo>
                      <a:pt x="14" y="82"/>
                    </a:lnTo>
                    <a:lnTo>
                      <a:pt x="14" y="82"/>
                    </a:lnTo>
                    <a:lnTo>
                      <a:pt x="14" y="77"/>
                    </a:lnTo>
                    <a:lnTo>
                      <a:pt x="14" y="77"/>
                    </a:lnTo>
                    <a:lnTo>
                      <a:pt x="14" y="77"/>
                    </a:lnTo>
                    <a:lnTo>
                      <a:pt x="14" y="73"/>
                    </a:lnTo>
                    <a:lnTo>
                      <a:pt x="14" y="73"/>
                    </a:lnTo>
                    <a:lnTo>
                      <a:pt x="9" y="68"/>
                    </a:lnTo>
                    <a:lnTo>
                      <a:pt x="9" y="64"/>
                    </a:lnTo>
                    <a:lnTo>
                      <a:pt x="9" y="59"/>
                    </a:lnTo>
                    <a:lnTo>
                      <a:pt x="9" y="59"/>
                    </a:lnTo>
                    <a:lnTo>
                      <a:pt x="5" y="59"/>
                    </a:lnTo>
                    <a:lnTo>
                      <a:pt x="5" y="59"/>
                    </a:lnTo>
                    <a:lnTo>
                      <a:pt x="5" y="55"/>
                    </a:lnTo>
                    <a:lnTo>
                      <a:pt x="5" y="55"/>
                    </a:lnTo>
                    <a:lnTo>
                      <a:pt x="5" y="55"/>
                    </a:lnTo>
                    <a:lnTo>
                      <a:pt x="0" y="59"/>
                    </a:lnTo>
                    <a:lnTo>
                      <a:pt x="0" y="59"/>
                    </a:lnTo>
                    <a:lnTo>
                      <a:pt x="0" y="59"/>
                    </a:lnTo>
                    <a:lnTo>
                      <a:pt x="0" y="55"/>
                    </a:lnTo>
                    <a:lnTo>
                      <a:pt x="0" y="55"/>
                    </a:lnTo>
                    <a:lnTo>
                      <a:pt x="0" y="50"/>
                    </a:lnTo>
                    <a:lnTo>
                      <a:pt x="5" y="50"/>
                    </a:lnTo>
                    <a:lnTo>
                      <a:pt x="5" y="50"/>
                    </a:lnTo>
                    <a:lnTo>
                      <a:pt x="5" y="46"/>
                    </a:lnTo>
                    <a:lnTo>
                      <a:pt x="9" y="41"/>
                    </a:lnTo>
                    <a:lnTo>
                      <a:pt x="9" y="37"/>
                    </a:lnTo>
                    <a:lnTo>
                      <a:pt x="9" y="32"/>
                    </a:lnTo>
                    <a:lnTo>
                      <a:pt x="14" y="27"/>
                    </a:lnTo>
                    <a:lnTo>
                      <a:pt x="14" y="23"/>
                    </a:lnTo>
                    <a:lnTo>
                      <a:pt x="18" y="23"/>
                    </a:lnTo>
                    <a:lnTo>
                      <a:pt x="18" y="23"/>
                    </a:lnTo>
                    <a:lnTo>
                      <a:pt x="18" y="18"/>
                    </a:lnTo>
                    <a:lnTo>
                      <a:pt x="23" y="18"/>
                    </a:lnTo>
                    <a:lnTo>
                      <a:pt x="27" y="9"/>
                    </a:lnTo>
                    <a:lnTo>
                      <a:pt x="27" y="9"/>
                    </a:lnTo>
                    <a:lnTo>
                      <a:pt x="32" y="9"/>
                    </a:lnTo>
                    <a:lnTo>
                      <a:pt x="36" y="5"/>
                    </a:lnTo>
                    <a:lnTo>
                      <a:pt x="36" y="5"/>
                    </a:lnTo>
                    <a:lnTo>
                      <a:pt x="41" y="5"/>
                    </a:lnTo>
                    <a:lnTo>
                      <a:pt x="41" y="5"/>
                    </a:lnTo>
                    <a:lnTo>
                      <a:pt x="41" y="5"/>
                    </a:lnTo>
                    <a:lnTo>
                      <a:pt x="36" y="9"/>
                    </a:lnTo>
                    <a:lnTo>
                      <a:pt x="36" y="9"/>
                    </a:lnTo>
                    <a:lnTo>
                      <a:pt x="32" y="9"/>
                    </a:lnTo>
                    <a:lnTo>
                      <a:pt x="27" y="9"/>
                    </a:lnTo>
                    <a:lnTo>
                      <a:pt x="27" y="9"/>
                    </a:lnTo>
                    <a:lnTo>
                      <a:pt x="27" y="14"/>
                    </a:lnTo>
                    <a:lnTo>
                      <a:pt x="27" y="14"/>
                    </a:lnTo>
                    <a:lnTo>
                      <a:pt x="27" y="18"/>
                    </a:lnTo>
                    <a:lnTo>
                      <a:pt x="32" y="18"/>
                    </a:lnTo>
                    <a:lnTo>
                      <a:pt x="32" y="23"/>
                    </a:lnTo>
                    <a:lnTo>
                      <a:pt x="32" y="23"/>
                    </a:lnTo>
                    <a:lnTo>
                      <a:pt x="32" y="23"/>
                    </a:lnTo>
                    <a:lnTo>
                      <a:pt x="32" y="27"/>
                    </a:lnTo>
                    <a:lnTo>
                      <a:pt x="32" y="27"/>
                    </a:lnTo>
                    <a:lnTo>
                      <a:pt x="32" y="27"/>
                    </a:lnTo>
                    <a:lnTo>
                      <a:pt x="32" y="32"/>
                    </a:lnTo>
                    <a:lnTo>
                      <a:pt x="27" y="37"/>
                    </a:lnTo>
                    <a:lnTo>
                      <a:pt x="27" y="37"/>
                    </a:lnTo>
                    <a:lnTo>
                      <a:pt x="27" y="41"/>
                    </a:lnTo>
                    <a:lnTo>
                      <a:pt x="23" y="46"/>
                    </a:lnTo>
                    <a:lnTo>
                      <a:pt x="23" y="50"/>
                    </a:lnTo>
                    <a:lnTo>
                      <a:pt x="23" y="50"/>
                    </a:lnTo>
                    <a:lnTo>
                      <a:pt x="27" y="55"/>
                    </a:lnTo>
                    <a:lnTo>
                      <a:pt x="27" y="55"/>
                    </a:lnTo>
                    <a:lnTo>
                      <a:pt x="27" y="55"/>
                    </a:lnTo>
                    <a:lnTo>
                      <a:pt x="27" y="55"/>
                    </a:lnTo>
                    <a:lnTo>
                      <a:pt x="27" y="59"/>
                    </a:lnTo>
                    <a:lnTo>
                      <a:pt x="27" y="59"/>
                    </a:lnTo>
                    <a:lnTo>
                      <a:pt x="27" y="59"/>
                    </a:lnTo>
                    <a:lnTo>
                      <a:pt x="32" y="59"/>
                    </a:lnTo>
                    <a:lnTo>
                      <a:pt x="36" y="59"/>
                    </a:lnTo>
                    <a:lnTo>
                      <a:pt x="36" y="59"/>
                    </a:lnTo>
                    <a:lnTo>
                      <a:pt x="36" y="59"/>
                    </a:lnTo>
                    <a:lnTo>
                      <a:pt x="41" y="55"/>
                    </a:lnTo>
                    <a:lnTo>
                      <a:pt x="41" y="50"/>
                    </a:lnTo>
                    <a:lnTo>
                      <a:pt x="41" y="46"/>
                    </a:lnTo>
                    <a:lnTo>
                      <a:pt x="41" y="46"/>
                    </a:lnTo>
                    <a:lnTo>
                      <a:pt x="36" y="41"/>
                    </a:lnTo>
                    <a:lnTo>
                      <a:pt x="36" y="41"/>
                    </a:lnTo>
                    <a:lnTo>
                      <a:pt x="36" y="37"/>
                    </a:lnTo>
                    <a:lnTo>
                      <a:pt x="36" y="32"/>
                    </a:lnTo>
                    <a:lnTo>
                      <a:pt x="32" y="32"/>
                    </a:lnTo>
                    <a:lnTo>
                      <a:pt x="32" y="27"/>
                    </a:lnTo>
                    <a:lnTo>
                      <a:pt x="32" y="27"/>
                    </a:lnTo>
                    <a:lnTo>
                      <a:pt x="36" y="27"/>
                    </a:lnTo>
                    <a:lnTo>
                      <a:pt x="36" y="23"/>
                    </a:lnTo>
                    <a:lnTo>
                      <a:pt x="41" y="23"/>
                    </a:lnTo>
                    <a:lnTo>
                      <a:pt x="45" y="18"/>
                    </a:lnTo>
                    <a:lnTo>
                      <a:pt x="50" y="18"/>
                    </a:lnTo>
                    <a:lnTo>
                      <a:pt x="59" y="14"/>
                    </a:lnTo>
                    <a:lnTo>
                      <a:pt x="59" y="14"/>
                    </a:lnTo>
                    <a:lnTo>
                      <a:pt x="59" y="14"/>
                    </a:lnTo>
                    <a:lnTo>
                      <a:pt x="59" y="14"/>
                    </a:lnTo>
                    <a:lnTo>
                      <a:pt x="63" y="14"/>
                    </a:lnTo>
                    <a:lnTo>
                      <a:pt x="63" y="14"/>
                    </a:lnTo>
                    <a:lnTo>
                      <a:pt x="68" y="14"/>
                    </a:lnTo>
                    <a:lnTo>
                      <a:pt x="63" y="9"/>
                    </a:lnTo>
                    <a:lnTo>
                      <a:pt x="63" y="9"/>
                    </a:lnTo>
                    <a:lnTo>
                      <a:pt x="59" y="9"/>
                    </a:lnTo>
                    <a:lnTo>
                      <a:pt x="59" y="9"/>
                    </a:lnTo>
                    <a:lnTo>
                      <a:pt x="59" y="9"/>
                    </a:lnTo>
                    <a:lnTo>
                      <a:pt x="59" y="5"/>
                    </a:lnTo>
                    <a:lnTo>
                      <a:pt x="59" y="5"/>
                    </a:lnTo>
                    <a:lnTo>
                      <a:pt x="59" y="0"/>
                    </a:lnTo>
                    <a:lnTo>
                      <a:pt x="59" y="0"/>
                    </a:lnTo>
                    <a:lnTo>
                      <a:pt x="63" y="0"/>
                    </a:lnTo>
                    <a:lnTo>
                      <a:pt x="63" y="0"/>
                    </a:lnTo>
                    <a:lnTo>
                      <a:pt x="63" y="0"/>
                    </a:lnTo>
                    <a:lnTo>
                      <a:pt x="68" y="5"/>
                    </a:lnTo>
                    <a:lnTo>
                      <a:pt x="68" y="5"/>
                    </a:lnTo>
                    <a:lnTo>
                      <a:pt x="68"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3" name="Freeform 174"/>
              <p:cNvSpPr>
                <a:spLocks/>
              </p:cNvSpPr>
              <p:nvPr/>
            </p:nvSpPr>
            <p:spPr bwMode="auto">
              <a:xfrm>
                <a:off x="7016751" y="2212976"/>
                <a:ext cx="258763" cy="466725"/>
              </a:xfrm>
              <a:custGeom>
                <a:avLst/>
                <a:gdLst>
                  <a:gd name="T0" fmla="*/ 63 w 163"/>
                  <a:gd name="T1" fmla="*/ 5 h 294"/>
                  <a:gd name="T2" fmla="*/ 73 w 163"/>
                  <a:gd name="T3" fmla="*/ 14 h 294"/>
                  <a:gd name="T4" fmla="*/ 77 w 163"/>
                  <a:gd name="T5" fmla="*/ 23 h 294"/>
                  <a:gd name="T6" fmla="*/ 82 w 163"/>
                  <a:gd name="T7" fmla="*/ 27 h 294"/>
                  <a:gd name="T8" fmla="*/ 95 w 163"/>
                  <a:gd name="T9" fmla="*/ 32 h 294"/>
                  <a:gd name="T10" fmla="*/ 95 w 163"/>
                  <a:gd name="T11" fmla="*/ 41 h 294"/>
                  <a:gd name="T12" fmla="*/ 86 w 163"/>
                  <a:gd name="T13" fmla="*/ 46 h 294"/>
                  <a:gd name="T14" fmla="*/ 82 w 163"/>
                  <a:gd name="T15" fmla="*/ 55 h 294"/>
                  <a:gd name="T16" fmla="*/ 73 w 163"/>
                  <a:gd name="T17" fmla="*/ 77 h 294"/>
                  <a:gd name="T18" fmla="*/ 82 w 163"/>
                  <a:gd name="T19" fmla="*/ 95 h 294"/>
                  <a:gd name="T20" fmla="*/ 91 w 163"/>
                  <a:gd name="T21" fmla="*/ 109 h 294"/>
                  <a:gd name="T22" fmla="*/ 118 w 163"/>
                  <a:gd name="T23" fmla="*/ 131 h 294"/>
                  <a:gd name="T24" fmla="*/ 127 w 163"/>
                  <a:gd name="T25" fmla="*/ 140 h 294"/>
                  <a:gd name="T26" fmla="*/ 140 w 163"/>
                  <a:gd name="T27" fmla="*/ 154 h 294"/>
                  <a:gd name="T28" fmla="*/ 154 w 163"/>
                  <a:gd name="T29" fmla="*/ 177 h 294"/>
                  <a:gd name="T30" fmla="*/ 158 w 163"/>
                  <a:gd name="T31" fmla="*/ 199 h 294"/>
                  <a:gd name="T32" fmla="*/ 158 w 163"/>
                  <a:gd name="T33" fmla="*/ 208 h 294"/>
                  <a:gd name="T34" fmla="*/ 158 w 163"/>
                  <a:gd name="T35" fmla="*/ 222 h 294"/>
                  <a:gd name="T36" fmla="*/ 158 w 163"/>
                  <a:gd name="T37" fmla="*/ 235 h 294"/>
                  <a:gd name="T38" fmla="*/ 145 w 163"/>
                  <a:gd name="T39" fmla="*/ 249 h 294"/>
                  <a:gd name="T40" fmla="*/ 127 w 163"/>
                  <a:gd name="T41" fmla="*/ 253 h 294"/>
                  <a:gd name="T42" fmla="*/ 118 w 163"/>
                  <a:gd name="T43" fmla="*/ 253 h 294"/>
                  <a:gd name="T44" fmla="*/ 118 w 163"/>
                  <a:gd name="T45" fmla="*/ 258 h 294"/>
                  <a:gd name="T46" fmla="*/ 122 w 163"/>
                  <a:gd name="T47" fmla="*/ 267 h 294"/>
                  <a:gd name="T48" fmla="*/ 118 w 163"/>
                  <a:gd name="T49" fmla="*/ 272 h 294"/>
                  <a:gd name="T50" fmla="*/ 113 w 163"/>
                  <a:gd name="T51" fmla="*/ 276 h 294"/>
                  <a:gd name="T52" fmla="*/ 91 w 163"/>
                  <a:gd name="T53" fmla="*/ 290 h 294"/>
                  <a:gd name="T54" fmla="*/ 91 w 163"/>
                  <a:gd name="T55" fmla="*/ 263 h 294"/>
                  <a:gd name="T56" fmla="*/ 82 w 163"/>
                  <a:gd name="T57" fmla="*/ 258 h 294"/>
                  <a:gd name="T58" fmla="*/ 91 w 163"/>
                  <a:gd name="T59" fmla="*/ 249 h 294"/>
                  <a:gd name="T60" fmla="*/ 100 w 163"/>
                  <a:gd name="T61" fmla="*/ 244 h 294"/>
                  <a:gd name="T62" fmla="*/ 109 w 163"/>
                  <a:gd name="T63" fmla="*/ 249 h 294"/>
                  <a:gd name="T64" fmla="*/ 104 w 163"/>
                  <a:gd name="T65" fmla="*/ 235 h 294"/>
                  <a:gd name="T66" fmla="*/ 109 w 163"/>
                  <a:gd name="T67" fmla="*/ 231 h 294"/>
                  <a:gd name="T68" fmla="*/ 118 w 163"/>
                  <a:gd name="T69" fmla="*/ 226 h 294"/>
                  <a:gd name="T70" fmla="*/ 131 w 163"/>
                  <a:gd name="T71" fmla="*/ 217 h 294"/>
                  <a:gd name="T72" fmla="*/ 127 w 163"/>
                  <a:gd name="T73" fmla="*/ 195 h 294"/>
                  <a:gd name="T74" fmla="*/ 122 w 163"/>
                  <a:gd name="T75" fmla="*/ 177 h 294"/>
                  <a:gd name="T76" fmla="*/ 122 w 163"/>
                  <a:gd name="T77" fmla="*/ 163 h 294"/>
                  <a:gd name="T78" fmla="*/ 113 w 163"/>
                  <a:gd name="T79" fmla="*/ 149 h 294"/>
                  <a:gd name="T80" fmla="*/ 113 w 163"/>
                  <a:gd name="T81" fmla="*/ 145 h 294"/>
                  <a:gd name="T82" fmla="*/ 104 w 163"/>
                  <a:gd name="T83" fmla="*/ 136 h 294"/>
                  <a:gd name="T84" fmla="*/ 95 w 163"/>
                  <a:gd name="T85" fmla="*/ 127 h 294"/>
                  <a:gd name="T86" fmla="*/ 82 w 163"/>
                  <a:gd name="T87" fmla="*/ 109 h 294"/>
                  <a:gd name="T88" fmla="*/ 68 w 163"/>
                  <a:gd name="T89" fmla="*/ 100 h 294"/>
                  <a:gd name="T90" fmla="*/ 59 w 163"/>
                  <a:gd name="T91" fmla="*/ 91 h 294"/>
                  <a:gd name="T92" fmla="*/ 45 w 163"/>
                  <a:gd name="T93" fmla="*/ 77 h 294"/>
                  <a:gd name="T94" fmla="*/ 54 w 163"/>
                  <a:gd name="T95" fmla="*/ 73 h 294"/>
                  <a:gd name="T96" fmla="*/ 54 w 163"/>
                  <a:gd name="T97" fmla="*/ 64 h 294"/>
                  <a:gd name="T98" fmla="*/ 45 w 163"/>
                  <a:gd name="T99" fmla="*/ 59 h 294"/>
                  <a:gd name="T100" fmla="*/ 41 w 163"/>
                  <a:gd name="T101" fmla="*/ 50 h 294"/>
                  <a:gd name="T102" fmla="*/ 23 w 163"/>
                  <a:gd name="T103" fmla="*/ 50 h 294"/>
                  <a:gd name="T104" fmla="*/ 14 w 163"/>
                  <a:gd name="T105" fmla="*/ 32 h 294"/>
                  <a:gd name="T106" fmla="*/ 9 w 163"/>
                  <a:gd name="T107" fmla="*/ 32 h 294"/>
                  <a:gd name="T108" fmla="*/ 0 w 163"/>
                  <a:gd name="T109" fmla="*/ 18 h 294"/>
                  <a:gd name="T110" fmla="*/ 5 w 163"/>
                  <a:gd name="T111" fmla="*/ 14 h 294"/>
                  <a:gd name="T112" fmla="*/ 14 w 163"/>
                  <a:gd name="T113" fmla="*/ 14 h 294"/>
                  <a:gd name="T114" fmla="*/ 23 w 163"/>
                  <a:gd name="T115" fmla="*/ 14 h 294"/>
                  <a:gd name="T116" fmla="*/ 32 w 163"/>
                  <a:gd name="T117" fmla="*/ 9 h 294"/>
                  <a:gd name="T118" fmla="*/ 41 w 163"/>
                  <a:gd name="T119" fmla="*/ 9 h 294"/>
                  <a:gd name="T120" fmla="*/ 45 w 163"/>
                  <a:gd name="T121"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3" h="294">
                    <a:moveTo>
                      <a:pt x="59" y="5"/>
                    </a:moveTo>
                    <a:lnTo>
                      <a:pt x="59" y="5"/>
                    </a:lnTo>
                    <a:lnTo>
                      <a:pt x="59" y="9"/>
                    </a:lnTo>
                    <a:lnTo>
                      <a:pt x="59" y="9"/>
                    </a:lnTo>
                    <a:lnTo>
                      <a:pt x="59" y="5"/>
                    </a:lnTo>
                    <a:lnTo>
                      <a:pt x="59" y="5"/>
                    </a:lnTo>
                    <a:lnTo>
                      <a:pt x="63" y="5"/>
                    </a:lnTo>
                    <a:lnTo>
                      <a:pt x="63" y="5"/>
                    </a:lnTo>
                    <a:lnTo>
                      <a:pt x="63" y="5"/>
                    </a:lnTo>
                    <a:lnTo>
                      <a:pt x="63" y="9"/>
                    </a:lnTo>
                    <a:lnTo>
                      <a:pt x="68" y="9"/>
                    </a:lnTo>
                    <a:lnTo>
                      <a:pt x="68" y="9"/>
                    </a:lnTo>
                    <a:lnTo>
                      <a:pt x="68" y="9"/>
                    </a:lnTo>
                    <a:lnTo>
                      <a:pt x="68" y="9"/>
                    </a:lnTo>
                    <a:lnTo>
                      <a:pt x="73" y="9"/>
                    </a:lnTo>
                    <a:lnTo>
                      <a:pt x="73" y="9"/>
                    </a:lnTo>
                    <a:lnTo>
                      <a:pt x="73" y="9"/>
                    </a:lnTo>
                    <a:lnTo>
                      <a:pt x="73" y="14"/>
                    </a:lnTo>
                    <a:lnTo>
                      <a:pt x="73" y="14"/>
                    </a:lnTo>
                    <a:lnTo>
                      <a:pt x="73" y="14"/>
                    </a:lnTo>
                    <a:lnTo>
                      <a:pt x="73" y="14"/>
                    </a:lnTo>
                    <a:lnTo>
                      <a:pt x="73" y="18"/>
                    </a:lnTo>
                    <a:lnTo>
                      <a:pt x="73" y="18"/>
                    </a:lnTo>
                    <a:lnTo>
                      <a:pt x="73" y="18"/>
                    </a:lnTo>
                    <a:lnTo>
                      <a:pt x="77" y="18"/>
                    </a:lnTo>
                    <a:lnTo>
                      <a:pt x="77" y="18"/>
                    </a:lnTo>
                    <a:lnTo>
                      <a:pt x="77" y="23"/>
                    </a:lnTo>
                    <a:lnTo>
                      <a:pt x="77" y="23"/>
                    </a:lnTo>
                    <a:lnTo>
                      <a:pt x="77" y="27"/>
                    </a:lnTo>
                    <a:lnTo>
                      <a:pt x="77" y="27"/>
                    </a:lnTo>
                    <a:lnTo>
                      <a:pt x="77" y="23"/>
                    </a:lnTo>
                    <a:lnTo>
                      <a:pt x="77" y="27"/>
                    </a:lnTo>
                    <a:lnTo>
                      <a:pt x="82" y="27"/>
                    </a:lnTo>
                    <a:lnTo>
                      <a:pt x="82" y="27"/>
                    </a:lnTo>
                    <a:lnTo>
                      <a:pt x="82" y="27"/>
                    </a:lnTo>
                    <a:lnTo>
                      <a:pt x="82" y="27"/>
                    </a:lnTo>
                    <a:lnTo>
                      <a:pt x="82" y="27"/>
                    </a:lnTo>
                    <a:lnTo>
                      <a:pt x="86" y="27"/>
                    </a:lnTo>
                    <a:lnTo>
                      <a:pt x="86" y="32"/>
                    </a:lnTo>
                    <a:lnTo>
                      <a:pt x="91" y="32"/>
                    </a:lnTo>
                    <a:lnTo>
                      <a:pt x="91" y="32"/>
                    </a:lnTo>
                    <a:lnTo>
                      <a:pt x="91" y="32"/>
                    </a:lnTo>
                    <a:lnTo>
                      <a:pt x="91" y="32"/>
                    </a:lnTo>
                    <a:lnTo>
                      <a:pt x="95" y="32"/>
                    </a:lnTo>
                    <a:lnTo>
                      <a:pt x="95" y="32"/>
                    </a:lnTo>
                    <a:lnTo>
                      <a:pt x="100" y="32"/>
                    </a:lnTo>
                    <a:lnTo>
                      <a:pt x="100" y="32"/>
                    </a:lnTo>
                    <a:lnTo>
                      <a:pt x="100" y="32"/>
                    </a:lnTo>
                    <a:lnTo>
                      <a:pt x="100" y="36"/>
                    </a:lnTo>
                    <a:lnTo>
                      <a:pt x="100" y="36"/>
                    </a:lnTo>
                    <a:lnTo>
                      <a:pt x="95" y="36"/>
                    </a:lnTo>
                    <a:lnTo>
                      <a:pt x="95" y="36"/>
                    </a:lnTo>
                    <a:lnTo>
                      <a:pt x="95" y="36"/>
                    </a:lnTo>
                    <a:lnTo>
                      <a:pt x="95" y="41"/>
                    </a:lnTo>
                    <a:lnTo>
                      <a:pt x="91" y="41"/>
                    </a:lnTo>
                    <a:lnTo>
                      <a:pt x="95" y="41"/>
                    </a:lnTo>
                    <a:lnTo>
                      <a:pt x="95" y="46"/>
                    </a:lnTo>
                    <a:lnTo>
                      <a:pt x="91" y="46"/>
                    </a:lnTo>
                    <a:lnTo>
                      <a:pt x="91" y="46"/>
                    </a:lnTo>
                    <a:lnTo>
                      <a:pt x="91" y="46"/>
                    </a:lnTo>
                    <a:lnTo>
                      <a:pt x="86" y="46"/>
                    </a:lnTo>
                    <a:lnTo>
                      <a:pt x="86" y="46"/>
                    </a:lnTo>
                    <a:lnTo>
                      <a:pt x="86" y="46"/>
                    </a:lnTo>
                    <a:lnTo>
                      <a:pt x="86" y="46"/>
                    </a:lnTo>
                    <a:lnTo>
                      <a:pt x="86" y="46"/>
                    </a:lnTo>
                    <a:lnTo>
                      <a:pt x="82" y="46"/>
                    </a:lnTo>
                    <a:lnTo>
                      <a:pt x="82" y="46"/>
                    </a:lnTo>
                    <a:lnTo>
                      <a:pt x="82" y="46"/>
                    </a:lnTo>
                    <a:lnTo>
                      <a:pt x="82" y="46"/>
                    </a:lnTo>
                    <a:lnTo>
                      <a:pt x="86" y="50"/>
                    </a:lnTo>
                    <a:lnTo>
                      <a:pt x="86" y="50"/>
                    </a:lnTo>
                    <a:lnTo>
                      <a:pt x="82" y="55"/>
                    </a:lnTo>
                    <a:lnTo>
                      <a:pt x="82" y="59"/>
                    </a:lnTo>
                    <a:lnTo>
                      <a:pt x="82" y="59"/>
                    </a:lnTo>
                    <a:lnTo>
                      <a:pt x="82" y="59"/>
                    </a:lnTo>
                    <a:lnTo>
                      <a:pt x="77" y="64"/>
                    </a:lnTo>
                    <a:lnTo>
                      <a:pt x="77" y="64"/>
                    </a:lnTo>
                    <a:lnTo>
                      <a:pt x="77" y="68"/>
                    </a:lnTo>
                    <a:lnTo>
                      <a:pt x="73" y="73"/>
                    </a:lnTo>
                    <a:lnTo>
                      <a:pt x="73" y="77"/>
                    </a:lnTo>
                    <a:lnTo>
                      <a:pt x="73" y="77"/>
                    </a:lnTo>
                    <a:lnTo>
                      <a:pt x="77" y="77"/>
                    </a:lnTo>
                    <a:lnTo>
                      <a:pt x="73" y="82"/>
                    </a:lnTo>
                    <a:lnTo>
                      <a:pt x="73" y="86"/>
                    </a:lnTo>
                    <a:lnTo>
                      <a:pt x="73" y="86"/>
                    </a:lnTo>
                    <a:lnTo>
                      <a:pt x="77" y="91"/>
                    </a:lnTo>
                    <a:lnTo>
                      <a:pt x="77" y="91"/>
                    </a:lnTo>
                    <a:lnTo>
                      <a:pt x="77" y="91"/>
                    </a:lnTo>
                    <a:lnTo>
                      <a:pt x="77" y="95"/>
                    </a:lnTo>
                    <a:lnTo>
                      <a:pt x="82" y="95"/>
                    </a:lnTo>
                    <a:lnTo>
                      <a:pt x="86" y="100"/>
                    </a:lnTo>
                    <a:lnTo>
                      <a:pt x="86" y="100"/>
                    </a:lnTo>
                    <a:lnTo>
                      <a:pt x="86" y="100"/>
                    </a:lnTo>
                    <a:lnTo>
                      <a:pt x="91" y="104"/>
                    </a:lnTo>
                    <a:lnTo>
                      <a:pt x="95" y="104"/>
                    </a:lnTo>
                    <a:lnTo>
                      <a:pt x="91" y="109"/>
                    </a:lnTo>
                    <a:lnTo>
                      <a:pt x="95" y="109"/>
                    </a:lnTo>
                    <a:lnTo>
                      <a:pt x="91" y="109"/>
                    </a:lnTo>
                    <a:lnTo>
                      <a:pt x="91" y="109"/>
                    </a:lnTo>
                    <a:lnTo>
                      <a:pt x="95" y="113"/>
                    </a:lnTo>
                    <a:lnTo>
                      <a:pt x="100" y="118"/>
                    </a:lnTo>
                    <a:lnTo>
                      <a:pt x="104" y="118"/>
                    </a:lnTo>
                    <a:lnTo>
                      <a:pt x="109" y="122"/>
                    </a:lnTo>
                    <a:lnTo>
                      <a:pt x="109" y="127"/>
                    </a:lnTo>
                    <a:lnTo>
                      <a:pt x="113" y="127"/>
                    </a:lnTo>
                    <a:lnTo>
                      <a:pt x="118" y="131"/>
                    </a:lnTo>
                    <a:lnTo>
                      <a:pt x="118" y="131"/>
                    </a:lnTo>
                    <a:lnTo>
                      <a:pt x="118" y="131"/>
                    </a:lnTo>
                    <a:lnTo>
                      <a:pt x="118" y="136"/>
                    </a:lnTo>
                    <a:lnTo>
                      <a:pt x="122" y="136"/>
                    </a:lnTo>
                    <a:lnTo>
                      <a:pt x="122" y="136"/>
                    </a:lnTo>
                    <a:lnTo>
                      <a:pt x="122" y="136"/>
                    </a:lnTo>
                    <a:lnTo>
                      <a:pt x="122" y="136"/>
                    </a:lnTo>
                    <a:lnTo>
                      <a:pt x="127" y="136"/>
                    </a:lnTo>
                    <a:lnTo>
                      <a:pt x="127" y="136"/>
                    </a:lnTo>
                    <a:lnTo>
                      <a:pt x="127" y="140"/>
                    </a:lnTo>
                    <a:lnTo>
                      <a:pt x="127" y="140"/>
                    </a:lnTo>
                    <a:lnTo>
                      <a:pt x="131" y="140"/>
                    </a:lnTo>
                    <a:lnTo>
                      <a:pt x="131" y="140"/>
                    </a:lnTo>
                    <a:lnTo>
                      <a:pt x="131" y="140"/>
                    </a:lnTo>
                    <a:lnTo>
                      <a:pt x="131" y="145"/>
                    </a:lnTo>
                    <a:lnTo>
                      <a:pt x="131" y="145"/>
                    </a:lnTo>
                    <a:lnTo>
                      <a:pt x="136" y="145"/>
                    </a:lnTo>
                    <a:lnTo>
                      <a:pt x="136" y="149"/>
                    </a:lnTo>
                    <a:lnTo>
                      <a:pt x="136" y="154"/>
                    </a:lnTo>
                    <a:lnTo>
                      <a:pt x="140" y="154"/>
                    </a:lnTo>
                    <a:lnTo>
                      <a:pt x="140" y="154"/>
                    </a:lnTo>
                    <a:lnTo>
                      <a:pt x="145" y="154"/>
                    </a:lnTo>
                    <a:lnTo>
                      <a:pt x="145" y="159"/>
                    </a:lnTo>
                    <a:lnTo>
                      <a:pt x="145" y="163"/>
                    </a:lnTo>
                    <a:lnTo>
                      <a:pt x="149" y="168"/>
                    </a:lnTo>
                    <a:lnTo>
                      <a:pt x="149" y="168"/>
                    </a:lnTo>
                    <a:lnTo>
                      <a:pt x="149" y="172"/>
                    </a:lnTo>
                    <a:lnTo>
                      <a:pt x="154" y="177"/>
                    </a:lnTo>
                    <a:lnTo>
                      <a:pt x="154" y="177"/>
                    </a:lnTo>
                    <a:lnTo>
                      <a:pt x="154" y="181"/>
                    </a:lnTo>
                    <a:lnTo>
                      <a:pt x="154" y="181"/>
                    </a:lnTo>
                    <a:lnTo>
                      <a:pt x="154" y="181"/>
                    </a:lnTo>
                    <a:lnTo>
                      <a:pt x="158" y="186"/>
                    </a:lnTo>
                    <a:lnTo>
                      <a:pt x="158" y="190"/>
                    </a:lnTo>
                    <a:lnTo>
                      <a:pt x="154" y="186"/>
                    </a:lnTo>
                    <a:lnTo>
                      <a:pt x="158" y="190"/>
                    </a:lnTo>
                    <a:lnTo>
                      <a:pt x="158" y="195"/>
                    </a:lnTo>
                    <a:lnTo>
                      <a:pt x="158" y="199"/>
                    </a:lnTo>
                    <a:lnTo>
                      <a:pt x="158" y="199"/>
                    </a:lnTo>
                    <a:lnTo>
                      <a:pt x="158" y="204"/>
                    </a:lnTo>
                    <a:lnTo>
                      <a:pt x="163" y="204"/>
                    </a:lnTo>
                    <a:lnTo>
                      <a:pt x="163" y="208"/>
                    </a:lnTo>
                    <a:lnTo>
                      <a:pt x="163" y="213"/>
                    </a:lnTo>
                    <a:lnTo>
                      <a:pt x="163" y="208"/>
                    </a:lnTo>
                    <a:lnTo>
                      <a:pt x="158" y="208"/>
                    </a:lnTo>
                    <a:lnTo>
                      <a:pt x="158" y="208"/>
                    </a:lnTo>
                    <a:lnTo>
                      <a:pt x="158" y="208"/>
                    </a:lnTo>
                    <a:lnTo>
                      <a:pt x="163" y="217"/>
                    </a:lnTo>
                    <a:lnTo>
                      <a:pt x="158" y="213"/>
                    </a:lnTo>
                    <a:lnTo>
                      <a:pt x="158" y="222"/>
                    </a:lnTo>
                    <a:lnTo>
                      <a:pt x="163" y="222"/>
                    </a:lnTo>
                    <a:lnTo>
                      <a:pt x="163" y="226"/>
                    </a:lnTo>
                    <a:lnTo>
                      <a:pt x="163" y="226"/>
                    </a:lnTo>
                    <a:lnTo>
                      <a:pt x="163" y="226"/>
                    </a:lnTo>
                    <a:lnTo>
                      <a:pt x="158" y="222"/>
                    </a:lnTo>
                    <a:lnTo>
                      <a:pt x="158" y="222"/>
                    </a:lnTo>
                    <a:lnTo>
                      <a:pt x="158" y="222"/>
                    </a:lnTo>
                    <a:lnTo>
                      <a:pt x="158" y="226"/>
                    </a:lnTo>
                    <a:lnTo>
                      <a:pt x="158" y="226"/>
                    </a:lnTo>
                    <a:lnTo>
                      <a:pt x="163" y="226"/>
                    </a:lnTo>
                    <a:lnTo>
                      <a:pt x="163" y="231"/>
                    </a:lnTo>
                    <a:lnTo>
                      <a:pt x="163" y="231"/>
                    </a:lnTo>
                    <a:lnTo>
                      <a:pt x="158" y="231"/>
                    </a:lnTo>
                    <a:lnTo>
                      <a:pt x="158" y="231"/>
                    </a:lnTo>
                    <a:lnTo>
                      <a:pt x="158" y="235"/>
                    </a:lnTo>
                    <a:lnTo>
                      <a:pt x="158" y="235"/>
                    </a:lnTo>
                    <a:lnTo>
                      <a:pt x="154" y="235"/>
                    </a:lnTo>
                    <a:lnTo>
                      <a:pt x="154" y="240"/>
                    </a:lnTo>
                    <a:lnTo>
                      <a:pt x="149" y="240"/>
                    </a:lnTo>
                    <a:lnTo>
                      <a:pt x="149" y="244"/>
                    </a:lnTo>
                    <a:lnTo>
                      <a:pt x="149" y="244"/>
                    </a:lnTo>
                    <a:lnTo>
                      <a:pt x="145" y="244"/>
                    </a:lnTo>
                    <a:lnTo>
                      <a:pt x="145" y="244"/>
                    </a:lnTo>
                    <a:lnTo>
                      <a:pt x="145" y="249"/>
                    </a:lnTo>
                    <a:lnTo>
                      <a:pt x="140" y="249"/>
                    </a:lnTo>
                    <a:lnTo>
                      <a:pt x="136" y="253"/>
                    </a:lnTo>
                    <a:lnTo>
                      <a:pt x="136" y="253"/>
                    </a:lnTo>
                    <a:lnTo>
                      <a:pt x="131" y="253"/>
                    </a:lnTo>
                    <a:lnTo>
                      <a:pt x="131" y="258"/>
                    </a:lnTo>
                    <a:lnTo>
                      <a:pt x="131" y="253"/>
                    </a:lnTo>
                    <a:lnTo>
                      <a:pt x="131" y="253"/>
                    </a:lnTo>
                    <a:lnTo>
                      <a:pt x="127" y="253"/>
                    </a:lnTo>
                    <a:lnTo>
                      <a:pt x="127" y="253"/>
                    </a:lnTo>
                    <a:lnTo>
                      <a:pt x="127" y="253"/>
                    </a:lnTo>
                    <a:lnTo>
                      <a:pt x="127" y="249"/>
                    </a:lnTo>
                    <a:lnTo>
                      <a:pt x="127" y="253"/>
                    </a:lnTo>
                    <a:lnTo>
                      <a:pt x="127" y="253"/>
                    </a:lnTo>
                    <a:lnTo>
                      <a:pt x="127" y="258"/>
                    </a:lnTo>
                    <a:lnTo>
                      <a:pt x="127" y="258"/>
                    </a:lnTo>
                    <a:lnTo>
                      <a:pt x="122" y="253"/>
                    </a:lnTo>
                    <a:lnTo>
                      <a:pt x="122" y="253"/>
                    </a:lnTo>
                    <a:lnTo>
                      <a:pt x="118" y="253"/>
                    </a:lnTo>
                    <a:lnTo>
                      <a:pt x="122" y="253"/>
                    </a:lnTo>
                    <a:lnTo>
                      <a:pt x="122" y="253"/>
                    </a:lnTo>
                    <a:lnTo>
                      <a:pt x="122" y="253"/>
                    </a:lnTo>
                    <a:lnTo>
                      <a:pt x="122" y="258"/>
                    </a:lnTo>
                    <a:lnTo>
                      <a:pt x="122" y="258"/>
                    </a:lnTo>
                    <a:lnTo>
                      <a:pt x="122" y="258"/>
                    </a:lnTo>
                    <a:lnTo>
                      <a:pt x="122" y="258"/>
                    </a:lnTo>
                    <a:lnTo>
                      <a:pt x="118" y="258"/>
                    </a:lnTo>
                    <a:lnTo>
                      <a:pt x="118" y="258"/>
                    </a:lnTo>
                    <a:lnTo>
                      <a:pt x="122" y="258"/>
                    </a:lnTo>
                    <a:lnTo>
                      <a:pt x="122" y="258"/>
                    </a:lnTo>
                    <a:lnTo>
                      <a:pt x="122" y="263"/>
                    </a:lnTo>
                    <a:lnTo>
                      <a:pt x="122" y="263"/>
                    </a:lnTo>
                    <a:lnTo>
                      <a:pt x="122" y="263"/>
                    </a:lnTo>
                    <a:lnTo>
                      <a:pt x="122" y="263"/>
                    </a:lnTo>
                    <a:lnTo>
                      <a:pt x="122" y="267"/>
                    </a:lnTo>
                    <a:lnTo>
                      <a:pt x="122" y="267"/>
                    </a:lnTo>
                    <a:lnTo>
                      <a:pt x="122" y="267"/>
                    </a:lnTo>
                    <a:lnTo>
                      <a:pt x="122" y="267"/>
                    </a:lnTo>
                    <a:lnTo>
                      <a:pt x="118" y="267"/>
                    </a:lnTo>
                    <a:lnTo>
                      <a:pt x="113" y="258"/>
                    </a:lnTo>
                    <a:lnTo>
                      <a:pt x="113" y="263"/>
                    </a:lnTo>
                    <a:lnTo>
                      <a:pt x="118" y="267"/>
                    </a:lnTo>
                    <a:lnTo>
                      <a:pt x="122" y="272"/>
                    </a:lnTo>
                    <a:lnTo>
                      <a:pt x="122" y="272"/>
                    </a:lnTo>
                    <a:lnTo>
                      <a:pt x="122" y="272"/>
                    </a:lnTo>
                    <a:lnTo>
                      <a:pt x="118" y="272"/>
                    </a:lnTo>
                    <a:lnTo>
                      <a:pt x="118" y="272"/>
                    </a:lnTo>
                    <a:lnTo>
                      <a:pt x="113" y="272"/>
                    </a:lnTo>
                    <a:lnTo>
                      <a:pt x="109" y="267"/>
                    </a:lnTo>
                    <a:lnTo>
                      <a:pt x="109" y="263"/>
                    </a:lnTo>
                    <a:lnTo>
                      <a:pt x="113" y="272"/>
                    </a:lnTo>
                    <a:lnTo>
                      <a:pt x="113" y="272"/>
                    </a:lnTo>
                    <a:lnTo>
                      <a:pt x="113" y="276"/>
                    </a:lnTo>
                    <a:lnTo>
                      <a:pt x="113" y="276"/>
                    </a:lnTo>
                    <a:lnTo>
                      <a:pt x="113" y="276"/>
                    </a:lnTo>
                    <a:lnTo>
                      <a:pt x="104" y="281"/>
                    </a:lnTo>
                    <a:lnTo>
                      <a:pt x="104" y="285"/>
                    </a:lnTo>
                    <a:lnTo>
                      <a:pt x="100" y="290"/>
                    </a:lnTo>
                    <a:lnTo>
                      <a:pt x="100" y="290"/>
                    </a:lnTo>
                    <a:lnTo>
                      <a:pt x="100" y="290"/>
                    </a:lnTo>
                    <a:lnTo>
                      <a:pt x="95" y="294"/>
                    </a:lnTo>
                    <a:lnTo>
                      <a:pt x="91" y="294"/>
                    </a:lnTo>
                    <a:lnTo>
                      <a:pt x="95" y="290"/>
                    </a:lnTo>
                    <a:lnTo>
                      <a:pt x="91" y="290"/>
                    </a:lnTo>
                    <a:lnTo>
                      <a:pt x="91" y="281"/>
                    </a:lnTo>
                    <a:lnTo>
                      <a:pt x="91" y="272"/>
                    </a:lnTo>
                    <a:lnTo>
                      <a:pt x="91" y="267"/>
                    </a:lnTo>
                    <a:lnTo>
                      <a:pt x="91" y="267"/>
                    </a:lnTo>
                    <a:lnTo>
                      <a:pt x="95" y="267"/>
                    </a:lnTo>
                    <a:lnTo>
                      <a:pt x="95" y="267"/>
                    </a:lnTo>
                    <a:lnTo>
                      <a:pt x="95" y="263"/>
                    </a:lnTo>
                    <a:lnTo>
                      <a:pt x="95" y="263"/>
                    </a:lnTo>
                    <a:lnTo>
                      <a:pt x="91" y="263"/>
                    </a:lnTo>
                    <a:lnTo>
                      <a:pt x="91" y="263"/>
                    </a:lnTo>
                    <a:lnTo>
                      <a:pt x="91" y="263"/>
                    </a:lnTo>
                    <a:lnTo>
                      <a:pt x="86" y="263"/>
                    </a:lnTo>
                    <a:lnTo>
                      <a:pt x="86" y="263"/>
                    </a:lnTo>
                    <a:lnTo>
                      <a:pt x="86" y="263"/>
                    </a:lnTo>
                    <a:lnTo>
                      <a:pt x="86" y="258"/>
                    </a:lnTo>
                    <a:lnTo>
                      <a:pt x="82" y="258"/>
                    </a:lnTo>
                    <a:lnTo>
                      <a:pt x="82" y="258"/>
                    </a:lnTo>
                    <a:lnTo>
                      <a:pt x="82" y="258"/>
                    </a:lnTo>
                    <a:lnTo>
                      <a:pt x="82" y="253"/>
                    </a:lnTo>
                    <a:lnTo>
                      <a:pt x="86" y="253"/>
                    </a:lnTo>
                    <a:lnTo>
                      <a:pt x="86" y="253"/>
                    </a:lnTo>
                    <a:lnTo>
                      <a:pt x="86" y="253"/>
                    </a:lnTo>
                    <a:lnTo>
                      <a:pt x="91" y="253"/>
                    </a:lnTo>
                    <a:lnTo>
                      <a:pt x="91" y="253"/>
                    </a:lnTo>
                    <a:lnTo>
                      <a:pt x="91" y="253"/>
                    </a:lnTo>
                    <a:lnTo>
                      <a:pt x="91" y="249"/>
                    </a:lnTo>
                    <a:lnTo>
                      <a:pt x="91" y="249"/>
                    </a:lnTo>
                    <a:lnTo>
                      <a:pt x="91" y="249"/>
                    </a:lnTo>
                    <a:lnTo>
                      <a:pt x="91" y="249"/>
                    </a:lnTo>
                    <a:lnTo>
                      <a:pt x="91" y="244"/>
                    </a:lnTo>
                    <a:lnTo>
                      <a:pt x="95" y="244"/>
                    </a:lnTo>
                    <a:lnTo>
                      <a:pt x="95" y="249"/>
                    </a:lnTo>
                    <a:lnTo>
                      <a:pt x="95" y="249"/>
                    </a:lnTo>
                    <a:lnTo>
                      <a:pt x="95" y="244"/>
                    </a:lnTo>
                    <a:lnTo>
                      <a:pt x="100" y="244"/>
                    </a:lnTo>
                    <a:lnTo>
                      <a:pt x="100" y="244"/>
                    </a:lnTo>
                    <a:lnTo>
                      <a:pt x="100" y="244"/>
                    </a:lnTo>
                    <a:lnTo>
                      <a:pt x="104" y="244"/>
                    </a:lnTo>
                    <a:lnTo>
                      <a:pt x="104" y="244"/>
                    </a:lnTo>
                    <a:lnTo>
                      <a:pt x="104" y="244"/>
                    </a:lnTo>
                    <a:lnTo>
                      <a:pt x="104" y="249"/>
                    </a:lnTo>
                    <a:lnTo>
                      <a:pt x="104" y="249"/>
                    </a:lnTo>
                    <a:lnTo>
                      <a:pt x="109" y="244"/>
                    </a:lnTo>
                    <a:lnTo>
                      <a:pt x="109" y="249"/>
                    </a:lnTo>
                    <a:lnTo>
                      <a:pt x="109" y="249"/>
                    </a:lnTo>
                    <a:lnTo>
                      <a:pt x="113" y="249"/>
                    </a:lnTo>
                    <a:lnTo>
                      <a:pt x="109" y="244"/>
                    </a:lnTo>
                    <a:lnTo>
                      <a:pt x="109" y="244"/>
                    </a:lnTo>
                    <a:lnTo>
                      <a:pt x="109" y="244"/>
                    </a:lnTo>
                    <a:lnTo>
                      <a:pt x="109" y="244"/>
                    </a:lnTo>
                    <a:lnTo>
                      <a:pt x="104" y="240"/>
                    </a:lnTo>
                    <a:lnTo>
                      <a:pt x="104" y="240"/>
                    </a:lnTo>
                    <a:lnTo>
                      <a:pt x="104" y="235"/>
                    </a:lnTo>
                    <a:lnTo>
                      <a:pt x="104" y="235"/>
                    </a:lnTo>
                    <a:lnTo>
                      <a:pt x="104" y="235"/>
                    </a:lnTo>
                    <a:lnTo>
                      <a:pt x="104" y="231"/>
                    </a:lnTo>
                    <a:lnTo>
                      <a:pt x="104" y="231"/>
                    </a:lnTo>
                    <a:lnTo>
                      <a:pt x="104" y="231"/>
                    </a:lnTo>
                    <a:lnTo>
                      <a:pt x="104" y="231"/>
                    </a:lnTo>
                    <a:lnTo>
                      <a:pt x="104" y="231"/>
                    </a:lnTo>
                    <a:lnTo>
                      <a:pt x="104" y="231"/>
                    </a:lnTo>
                    <a:lnTo>
                      <a:pt x="109" y="231"/>
                    </a:lnTo>
                    <a:lnTo>
                      <a:pt x="109" y="231"/>
                    </a:lnTo>
                    <a:lnTo>
                      <a:pt x="113" y="231"/>
                    </a:lnTo>
                    <a:lnTo>
                      <a:pt x="113" y="231"/>
                    </a:lnTo>
                    <a:lnTo>
                      <a:pt x="113" y="231"/>
                    </a:lnTo>
                    <a:lnTo>
                      <a:pt x="113" y="231"/>
                    </a:lnTo>
                    <a:lnTo>
                      <a:pt x="113" y="226"/>
                    </a:lnTo>
                    <a:lnTo>
                      <a:pt x="113" y="226"/>
                    </a:lnTo>
                    <a:lnTo>
                      <a:pt x="113" y="226"/>
                    </a:lnTo>
                    <a:lnTo>
                      <a:pt x="118" y="226"/>
                    </a:lnTo>
                    <a:lnTo>
                      <a:pt x="118" y="226"/>
                    </a:lnTo>
                    <a:lnTo>
                      <a:pt x="118" y="222"/>
                    </a:lnTo>
                    <a:lnTo>
                      <a:pt x="122" y="222"/>
                    </a:lnTo>
                    <a:lnTo>
                      <a:pt x="122" y="222"/>
                    </a:lnTo>
                    <a:lnTo>
                      <a:pt x="122" y="217"/>
                    </a:lnTo>
                    <a:lnTo>
                      <a:pt x="127" y="217"/>
                    </a:lnTo>
                    <a:lnTo>
                      <a:pt x="127" y="217"/>
                    </a:lnTo>
                    <a:lnTo>
                      <a:pt x="127" y="217"/>
                    </a:lnTo>
                    <a:lnTo>
                      <a:pt x="127" y="217"/>
                    </a:lnTo>
                    <a:lnTo>
                      <a:pt x="131" y="217"/>
                    </a:lnTo>
                    <a:lnTo>
                      <a:pt x="131" y="217"/>
                    </a:lnTo>
                    <a:lnTo>
                      <a:pt x="131" y="217"/>
                    </a:lnTo>
                    <a:lnTo>
                      <a:pt x="131" y="213"/>
                    </a:lnTo>
                    <a:lnTo>
                      <a:pt x="131" y="208"/>
                    </a:lnTo>
                    <a:lnTo>
                      <a:pt x="127" y="208"/>
                    </a:lnTo>
                    <a:lnTo>
                      <a:pt x="127" y="204"/>
                    </a:lnTo>
                    <a:lnTo>
                      <a:pt x="127" y="204"/>
                    </a:lnTo>
                    <a:lnTo>
                      <a:pt x="127" y="199"/>
                    </a:lnTo>
                    <a:lnTo>
                      <a:pt x="127" y="195"/>
                    </a:lnTo>
                    <a:lnTo>
                      <a:pt x="127" y="195"/>
                    </a:lnTo>
                    <a:lnTo>
                      <a:pt x="127" y="190"/>
                    </a:lnTo>
                    <a:lnTo>
                      <a:pt x="127" y="186"/>
                    </a:lnTo>
                    <a:lnTo>
                      <a:pt x="122" y="186"/>
                    </a:lnTo>
                    <a:lnTo>
                      <a:pt x="122" y="186"/>
                    </a:lnTo>
                    <a:lnTo>
                      <a:pt x="122" y="181"/>
                    </a:lnTo>
                    <a:lnTo>
                      <a:pt x="122" y="181"/>
                    </a:lnTo>
                    <a:lnTo>
                      <a:pt x="122" y="177"/>
                    </a:lnTo>
                    <a:lnTo>
                      <a:pt x="122" y="177"/>
                    </a:lnTo>
                    <a:lnTo>
                      <a:pt x="122" y="177"/>
                    </a:lnTo>
                    <a:lnTo>
                      <a:pt x="122" y="172"/>
                    </a:lnTo>
                    <a:lnTo>
                      <a:pt x="122" y="172"/>
                    </a:lnTo>
                    <a:lnTo>
                      <a:pt x="122" y="172"/>
                    </a:lnTo>
                    <a:lnTo>
                      <a:pt x="122" y="168"/>
                    </a:lnTo>
                    <a:lnTo>
                      <a:pt x="122" y="168"/>
                    </a:lnTo>
                    <a:lnTo>
                      <a:pt x="122" y="168"/>
                    </a:lnTo>
                    <a:lnTo>
                      <a:pt x="122" y="163"/>
                    </a:lnTo>
                    <a:lnTo>
                      <a:pt x="122" y="163"/>
                    </a:lnTo>
                    <a:lnTo>
                      <a:pt x="122" y="163"/>
                    </a:lnTo>
                    <a:lnTo>
                      <a:pt x="122" y="163"/>
                    </a:lnTo>
                    <a:lnTo>
                      <a:pt x="122" y="159"/>
                    </a:lnTo>
                    <a:lnTo>
                      <a:pt x="122" y="159"/>
                    </a:lnTo>
                    <a:lnTo>
                      <a:pt x="122" y="159"/>
                    </a:lnTo>
                    <a:lnTo>
                      <a:pt x="122" y="154"/>
                    </a:lnTo>
                    <a:lnTo>
                      <a:pt x="118" y="154"/>
                    </a:lnTo>
                    <a:lnTo>
                      <a:pt x="118" y="154"/>
                    </a:lnTo>
                    <a:lnTo>
                      <a:pt x="113" y="149"/>
                    </a:lnTo>
                    <a:lnTo>
                      <a:pt x="113" y="149"/>
                    </a:lnTo>
                    <a:lnTo>
                      <a:pt x="113" y="149"/>
                    </a:lnTo>
                    <a:lnTo>
                      <a:pt x="113" y="149"/>
                    </a:lnTo>
                    <a:lnTo>
                      <a:pt x="113" y="149"/>
                    </a:lnTo>
                    <a:lnTo>
                      <a:pt x="118" y="145"/>
                    </a:lnTo>
                    <a:lnTo>
                      <a:pt x="118" y="145"/>
                    </a:lnTo>
                    <a:lnTo>
                      <a:pt x="118" y="145"/>
                    </a:lnTo>
                    <a:lnTo>
                      <a:pt x="118" y="145"/>
                    </a:lnTo>
                    <a:lnTo>
                      <a:pt x="113" y="145"/>
                    </a:lnTo>
                    <a:lnTo>
                      <a:pt x="113" y="140"/>
                    </a:lnTo>
                    <a:lnTo>
                      <a:pt x="113" y="140"/>
                    </a:lnTo>
                    <a:lnTo>
                      <a:pt x="109" y="140"/>
                    </a:lnTo>
                    <a:lnTo>
                      <a:pt x="109" y="136"/>
                    </a:lnTo>
                    <a:lnTo>
                      <a:pt x="109" y="136"/>
                    </a:lnTo>
                    <a:lnTo>
                      <a:pt x="104" y="136"/>
                    </a:lnTo>
                    <a:lnTo>
                      <a:pt x="104" y="136"/>
                    </a:lnTo>
                    <a:lnTo>
                      <a:pt x="104" y="136"/>
                    </a:lnTo>
                    <a:lnTo>
                      <a:pt x="104" y="136"/>
                    </a:lnTo>
                    <a:lnTo>
                      <a:pt x="104" y="136"/>
                    </a:lnTo>
                    <a:lnTo>
                      <a:pt x="104" y="136"/>
                    </a:lnTo>
                    <a:lnTo>
                      <a:pt x="100" y="136"/>
                    </a:lnTo>
                    <a:lnTo>
                      <a:pt x="100" y="136"/>
                    </a:lnTo>
                    <a:lnTo>
                      <a:pt x="100" y="131"/>
                    </a:lnTo>
                    <a:lnTo>
                      <a:pt x="100" y="131"/>
                    </a:lnTo>
                    <a:lnTo>
                      <a:pt x="100" y="127"/>
                    </a:lnTo>
                    <a:lnTo>
                      <a:pt x="100" y="127"/>
                    </a:lnTo>
                    <a:lnTo>
                      <a:pt x="95" y="127"/>
                    </a:lnTo>
                    <a:lnTo>
                      <a:pt x="95" y="127"/>
                    </a:lnTo>
                    <a:lnTo>
                      <a:pt x="95" y="122"/>
                    </a:lnTo>
                    <a:lnTo>
                      <a:pt x="95" y="122"/>
                    </a:lnTo>
                    <a:lnTo>
                      <a:pt x="91" y="122"/>
                    </a:lnTo>
                    <a:lnTo>
                      <a:pt x="86" y="118"/>
                    </a:lnTo>
                    <a:lnTo>
                      <a:pt x="86" y="118"/>
                    </a:lnTo>
                    <a:lnTo>
                      <a:pt x="86" y="113"/>
                    </a:lnTo>
                    <a:lnTo>
                      <a:pt x="82" y="113"/>
                    </a:lnTo>
                    <a:lnTo>
                      <a:pt x="82" y="109"/>
                    </a:lnTo>
                    <a:lnTo>
                      <a:pt x="77" y="109"/>
                    </a:lnTo>
                    <a:lnTo>
                      <a:pt x="77" y="109"/>
                    </a:lnTo>
                    <a:lnTo>
                      <a:pt x="77" y="104"/>
                    </a:lnTo>
                    <a:lnTo>
                      <a:pt x="77" y="104"/>
                    </a:lnTo>
                    <a:lnTo>
                      <a:pt x="73" y="104"/>
                    </a:lnTo>
                    <a:lnTo>
                      <a:pt x="73" y="100"/>
                    </a:lnTo>
                    <a:lnTo>
                      <a:pt x="73" y="100"/>
                    </a:lnTo>
                    <a:lnTo>
                      <a:pt x="73" y="100"/>
                    </a:lnTo>
                    <a:lnTo>
                      <a:pt x="68" y="100"/>
                    </a:lnTo>
                    <a:lnTo>
                      <a:pt x="68" y="95"/>
                    </a:lnTo>
                    <a:lnTo>
                      <a:pt x="68" y="95"/>
                    </a:lnTo>
                    <a:lnTo>
                      <a:pt x="68" y="95"/>
                    </a:lnTo>
                    <a:lnTo>
                      <a:pt x="68" y="95"/>
                    </a:lnTo>
                    <a:lnTo>
                      <a:pt x="68" y="95"/>
                    </a:lnTo>
                    <a:lnTo>
                      <a:pt x="68" y="91"/>
                    </a:lnTo>
                    <a:lnTo>
                      <a:pt x="68" y="91"/>
                    </a:lnTo>
                    <a:lnTo>
                      <a:pt x="63" y="91"/>
                    </a:lnTo>
                    <a:lnTo>
                      <a:pt x="59" y="91"/>
                    </a:lnTo>
                    <a:lnTo>
                      <a:pt x="59" y="91"/>
                    </a:lnTo>
                    <a:lnTo>
                      <a:pt x="54" y="86"/>
                    </a:lnTo>
                    <a:lnTo>
                      <a:pt x="54" y="86"/>
                    </a:lnTo>
                    <a:lnTo>
                      <a:pt x="45" y="82"/>
                    </a:lnTo>
                    <a:lnTo>
                      <a:pt x="45" y="82"/>
                    </a:lnTo>
                    <a:lnTo>
                      <a:pt x="45" y="82"/>
                    </a:lnTo>
                    <a:lnTo>
                      <a:pt x="41" y="82"/>
                    </a:lnTo>
                    <a:lnTo>
                      <a:pt x="41" y="77"/>
                    </a:lnTo>
                    <a:lnTo>
                      <a:pt x="45" y="77"/>
                    </a:lnTo>
                    <a:lnTo>
                      <a:pt x="45" y="77"/>
                    </a:lnTo>
                    <a:lnTo>
                      <a:pt x="45" y="77"/>
                    </a:lnTo>
                    <a:lnTo>
                      <a:pt x="45" y="73"/>
                    </a:lnTo>
                    <a:lnTo>
                      <a:pt x="45" y="73"/>
                    </a:lnTo>
                    <a:lnTo>
                      <a:pt x="45" y="73"/>
                    </a:lnTo>
                    <a:lnTo>
                      <a:pt x="45" y="73"/>
                    </a:lnTo>
                    <a:lnTo>
                      <a:pt x="45" y="73"/>
                    </a:lnTo>
                    <a:lnTo>
                      <a:pt x="45" y="73"/>
                    </a:lnTo>
                    <a:lnTo>
                      <a:pt x="54" y="73"/>
                    </a:lnTo>
                    <a:lnTo>
                      <a:pt x="54" y="73"/>
                    </a:lnTo>
                    <a:lnTo>
                      <a:pt x="54" y="73"/>
                    </a:lnTo>
                    <a:lnTo>
                      <a:pt x="54" y="68"/>
                    </a:lnTo>
                    <a:lnTo>
                      <a:pt x="54" y="68"/>
                    </a:lnTo>
                    <a:lnTo>
                      <a:pt x="54" y="68"/>
                    </a:lnTo>
                    <a:lnTo>
                      <a:pt x="59" y="64"/>
                    </a:lnTo>
                    <a:lnTo>
                      <a:pt x="59" y="64"/>
                    </a:lnTo>
                    <a:lnTo>
                      <a:pt x="54" y="64"/>
                    </a:lnTo>
                    <a:lnTo>
                      <a:pt x="54" y="64"/>
                    </a:lnTo>
                    <a:lnTo>
                      <a:pt x="54" y="64"/>
                    </a:lnTo>
                    <a:lnTo>
                      <a:pt x="54" y="64"/>
                    </a:lnTo>
                    <a:lnTo>
                      <a:pt x="50" y="64"/>
                    </a:lnTo>
                    <a:lnTo>
                      <a:pt x="50" y="59"/>
                    </a:lnTo>
                    <a:lnTo>
                      <a:pt x="50" y="59"/>
                    </a:lnTo>
                    <a:lnTo>
                      <a:pt x="50" y="59"/>
                    </a:lnTo>
                    <a:lnTo>
                      <a:pt x="50" y="59"/>
                    </a:lnTo>
                    <a:lnTo>
                      <a:pt x="45" y="59"/>
                    </a:lnTo>
                    <a:lnTo>
                      <a:pt x="45" y="59"/>
                    </a:lnTo>
                    <a:lnTo>
                      <a:pt x="45" y="55"/>
                    </a:lnTo>
                    <a:lnTo>
                      <a:pt x="45" y="55"/>
                    </a:lnTo>
                    <a:lnTo>
                      <a:pt x="50" y="55"/>
                    </a:lnTo>
                    <a:lnTo>
                      <a:pt x="50" y="55"/>
                    </a:lnTo>
                    <a:lnTo>
                      <a:pt x="50" y="55"/>
                    </a:lnTo>
                    <a:lnTo>
                      <a:pt x="45" y="55"/>
                    </a:lnTo>
                    <a:lnTo>
                      <a:pt x="45" y="50"/>
                    </a:lnTo>
                    <a:lnTo>
                      <a:pt x="45" y="50"/>
                    </a:lnTo>
                    <a:lnTo>
                      <a:pt x="41" y="50"/>
                    </a:lnTo>
                    <a:lnTo>
                      <a:pt x="41" y="46"/>
                    </a:lnTo>
                    <a:lnTo>
                      <a:pt x="36" y="46"/>
                    </a:lnTo>
                    <a:lnTo>
                      <a:pt x="36" y="50"/>
                    </a:lnTo>
                    <a:lnTo>
                      <a:pt x="36" y="50"/>
                    </a:lnTo>
                    <a:lnTo>
                      <a:pt x="32" y="50"/>
                    </a:lnTo>
                    <a:lnTo>
                      <a:pt x="32" y="55"/>
                    </a:lnTo>
                    <a:lnTo>
                      <a:pt x="32" y="50"/>
                    </a:lnTo>
                    <a:lnTo>
                      <a:pt x="27" y="50"/>
                    </a:lnTo>
                    <a:lnTo>
                      <a:pt x="23" y="50"/>
                    </a:lnTo>
                    <a:lnTo>
                      <a:pt x="23" y="50"/>
                    </a:lnTo>
                    <a:lnTo>
                      <a:pt x="18" y="41"/>
                    </a:lnTo>
                    <a:lnTo>
                      <a:pt x="18" y="41"/>
                    </a:lnTo>
                    <a:lnTo>
                      <a:pt x="18" y="41"/>
                    </a:lnTo>
                    <a:lnTo>
                      <a:pt x="18" y="36"/>
                    </a:lnTo>
                    <a:lnTo>
                      <a:pt x="18" y="36"/>
                    </a:lnTo>
                    <a:lnTo>
                      <a:pt x="18" y="36"/>
                    </a:lnTo>
                    <a:lnTo>
                      <a:pt x="18" y="36"/>
                    </a:lnTo>
                    <a:lnTo>
                      <a:pt x="14" y="32"/>
                    </a:lnTo>
                    <a:lnTo>
                      <a:pt x="14" y="32"/>
                    </a:lnTo>
                    <a:lnTo>
                      <a:pt x="14" y="32"/>
                    </a:lnTo>
                    <a:lnTo>
                      <a:pt x="14" y="32"/>
                    </a:lnTo>
                    <a:lnTo>
                      <a:pt x="14" y="32"/>
                    </a:lnTo>
                    <a:lnTo>
                      <a:pt x="14" y="32"/>
                    </a:lnTo>
                    <a:lnTo>
                      <a:pt x="14" y="32"/>
                    </a:lnTo>
                    <a:lnTo>
                      <a:pt x="14" y="32"/>
                    </a:lnTo>
                    <a:lnTo>
                      <a:pt x="14" y="32"/>
                    </a:lnTo>
                    <a:lnTo>
                      <a:pt x="9" y="32"/>
                    </a:lnTo>
                    <a:lnTo>
                      <a:pt x="9" y="32"/>
                    </a:lnTo>
                    <a:lnTo>
                      <a:pt x="9" y="32"/>
                    </a:lnTo>
                    <a:lnTo>
                      <a:pt x="9" y="32"/>
                    </a:lnTo>
                    <a:lnTo>
                      <a:pt x="9" y="27"/>
                    </a:lnTo>
                    <a:lnTo>
                      <a:pt x="5" y="27"/>
                    </a:lnTo>
                    <a:lnTo>
                      <a:pt x="5" y="27"/>
                    </a:lnTo>
                    <a:lnTo>
                      <a:pt x="5" y="23"/>
                    </a:lnTo>
                    <a:lnTo>
                      <a:pt x="0" y="23"/>
                    </a:lnTo>
                    <a:lnTo>
                      <a:pt x="0" y="18"/>
                    </a:lnTo>
                    <a:lnTo>
                      <a:pt x="0" y="18"/>
                    </a:lnTo>
                    <a:lnTo>
                      <a:pt x="0" y="18"/>
                    </a:lnTo>
                    <a:lnTo>
                      <a:pt x="0" y="18"/>
                    </a:lnTo>
                    <a:lnTo>
                      <a:pt x="0" y="14"/>
                    </a:lnTo>
                    <a:lnTo>
                      <a:pt x="0" y="14"/>
                    </a:lnTo>
                    <a:lnTo>
                      <a:pt x="0" y="14"/>
                    </a:lnTo>
                    <a:lnTo>
                      <a:pt x="5" y="14"/>
                    </a:lnTo>
                    <a:lnTo>
                      <a:pt x="5" y="14"/>
                    </a:lnTo>
                    <a:lnTo>
                      <a:pt x="5" y="14"/>
                    </a:lnTo>
                    <a:lnTo>
                      <a:pt x="9" y="14"/>
                    </a:lnTo>
                    <a:lnTo>
                      <a:pt x="9" y="14"/>
                    </a:lnTo>
                    <a:lnTo>
                      <a:pt x="9" y="18"/>
                    </a:lnTo>
                    <a:lnTo>
                      <a:pt x="14" y="18"/>
                    </a:lnTo>
                    <a:lnTo>
                      <a:pt x="14" y="18"/>
                    </a:lnTo>
                    <a:lnTo>
                      <a:pt x="14" y="18"/>
                    </a:lnTo>
                    <a:lnTo>
                      <a:pt x="14" y="18"/>
                    </a:lnTo>
                    <a:lnTo>
                      <a:pt x="14" y="18"/>
                    </a:lnTo>
                    <a:lnTo>
                      <a:pt x="14" y="14"/>
                    </a:lnTo>
                    <a:lnTo>
                      <a:pt x="14" y="14"/>
                    </a:lnTo>
                    <a:lnTo>
                      <a:pt x="18" y="14"/>
                    </a:lnTo>
                    <a:lnTo>
                      <a:pt x="18" y="14"/>
                    </a:lnTo>
                    <a:lnTo>
                      <a:pt x="18" y="14"/>
                    </a:lnTo>
                    <a:lnTo>
                      <a:pt x="18" y="14"/>
                    </a:lnTo>
                    <a:lnTo>
                      <a:pt x="18" y="14"/>
                    </a:lnTo>
                    <a:lnTo>
                      <a:pt x="23" y="14"/>
                    </a:lnTo>
                    <a:lnTo>
                      <a:pt x="23" y="14"/>
                    </a:lnTo>
                    <a:lnTo>
                      <a:pt x="23" y="14"/>
                    </a:lnTo>
                    <a:lnTo>
                      <a:pt x="23" y="9"/>
                    </a:lnTo>
                    <a:lnTo>
                      <a:pt x="23" y="14"/>
                    </a:lnTo>
                    <a:lnTo>
                      <a:pt x="27" y="14"/>
                    </a:lnTo>
                    <a:lnTo>
                      <a:pt x="27" y="14"/>
                    </a:lnTo>
                    <a:lnTo>
                      <a:pt x="27" y="14"/>
                    </a:lnTo>
                    <a:lnTo>
                      <a:pt x="27" y="14"/>
                    </a:lnTo>
                    <a:lnTo>
                      <a:pt x="27" y="14"/>
                    </a:lnTo>
                    <a:lnTo>
                      <a:pt x="27" y="14"/>
                    </a:lnTo>
                    <a:lnTo>
                      <a:pt x="32" y="9"/>
                    </a:lnTo>
                    <a:lnTo>
                      <a:pt x="32" y="9"/>
                    </a:lnTo>
                    <a:lnTo>
                      <a:pt x="32" y="9"/>
                    </a:lnTo>
                    <a:lnTo>
                      <a:pt x="32" y="14"/>
                    </a:lnTo>
                    <a:lnTo>
                      <a:pt x="36" y="14"/>
                    </a:lnTo>
                    <a:lnTo>
                      <a:pt x="36" y="9"/>
                    </a:lnTo>
                    <a:lnTo>
                      <a:pt x="36" y="9"/>
                    </a:lnTo>
                    <a:lnTo>
                      <a:pt x="36" y="9"/>
                    </a:lnTo>
                    <a:lnTo>
                      <a:pt x="41" y="9"/>
                    </a:lnTo>
                    <a:lnTo>
                      <a:pt x="41" y="9"/>
                    </a:lnTo>
                    <a:lnTo>
                      <a:pt x="41" y="9"/>
                    </a:lnTo>
                    <a:lnTo>
                      <a:pt x="41" y="5"/>
                    </a:lnTo>
                    <a:lnTo>
                      <a:pt x="41" y="5"/>
                    </a:lnTo>
                    <a:lnTo>
                      <a:pt x="41" y="5"/>
                    </a:lnTo>
                    <a:lnTo>
                      <a:pt x="41" y="5"/>
                    </a:lnTo>
                    <a:lnTo>
                      <a:pt x="41" y="0"/>
                    </a:lnTo>
                    <a:lnTo>
                      <a:pt x="45" y="0"/>
                    </a:lnTo>
                    <a:lnTo>
                      <a:pt x="45" y="0"/>
                    </a:lnTo>
                    <a:lnTo>
                      <a:pt x="45" y="0"/>
                    </a:lnTo>
                    <a:lnTo>
                      <a:pt x="50" y="0"/>
                    </a:lnTo>
                    <a:lnTo>
                      <a:pt x="50" y="0"/>
                    </a:lnTo>
                    <a:lnTo>
                      <a:pt x="50" y="0"/>
                    </a:lnTo>
                    <a:lnTo>
                      <a:pt x="50" y="5"/>
                    </a:lnTo>
                    <a:lnTo>
                      <a:pt x="54" y="5"/>
                    </a:lnTo>
                    <a:lnTo>
                      <a:pt x="54" y="5"/>
                    </a:lnTo>
                    <a:lnTo>
                      <a:pt x="59"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4" name="Freeform 175"/>
              <p:cNvSpPr>
                <a:spLocks noEditPoints="1"/>
              </p:cNvSpPr>
              <p:nvPr/>
            </p:nvSpPr>
            <p:spPr bwMode="auto">
              <a:xfrm>
                <a:off x="8810626" y="3470276"/>
                <a:ext cx="14288" cy="71438"/>
              </a:xfrm>
              <a:custGeom>
                <a:avLst/>
                <a:gdLst>
                  <a:gd name="T0" fmla="*/ 4 w 9"/>
                  <a:gd name="T1" fmla="*/ 31 h 45"/>
                  <a:gd name="T2" fmla="*/ 4 w 9"/>
                  <a:gd name="T3" fmla="*/ 31 h 45"/>
                  <a:gd name="T4" fmla="*/ 9 w 9"/>
                  <a:gd name="T5" fmla="*/ 36 h 45"/>
                  <a:gd name="T6" fmla="*/ 9 w 9"/>
                  <a:gd name="T7" fmla="*/ 36 h 45"/>
                  <a:gd name="T8" fmla="*/ 9 w 9"/>
                  <a:gd name="T9" fmla="*/ 36 h 45"/>
                  <a:gd name="T10" fmla="*/ 9 w 9"/>
                  <a:gd name="T11" fmla="*/ 36 h 45"/>
                  <a:gd name="T12" fmla="*/ 9 w 9"/>
                  <a:gd name="T13" fmla="*/ 36 h 45"/>
                  <a:gd name="T14" fmla="*/ 9 w 9"/>
                  <a:gd name="T15" fmla="*/ 40 h 45"/>
                  <a:gd name="T16" fmla="*/ 9 w 9"/>
                  <a:gd name="T17" fmla="*/ 40 h 45"/>
                  <a:gd name="T18" fmla="*/ 9 w 9"/>
                  <a:gd name="T19" fmla="*/ 40 h 45"/>
                  <a:gd name="T20" fmla="*/ 9 w 9"/>
                  <a:gd name="T21" fmla="*/ 40 h 45"/>
                  <a:gd name="T22" fmla="*/ 9 w 9"/>
                  <a:gd name="T23" fmla="*/ 45 h 45"/>
                  <a:gd name="T24" fmla="*/ 4 w 9"/>
                  <a:gd name="T25" fmla="*/ 40 h 45"/>
                  <a:gd name="T26" fmla="*/ 4 w 9"/>
                  <a:gd name="T27" fmla="*/ 45 h 45"/>
                  <a:gd name="T28" fmla="*/ 4 w 9"/>
                  <a:gd name="T29" fmla="*/ 45 h 45"/>
                  <a:gd name="T30" fmla="*/ 4 w 9"/>
                  <a:gd name="T31" fmla="*/ 40 h 45"/>
                  <a:gd name="T32" fmla="*/ 4 w 9"/>
                  <a:gd name="T33" fmla="*/ 40 h 45"/>
                  <a:gd name="T34" fmla="*/ 4 w 9"/>
                  <a:gd name="T35" fmla="*/ 40 h 45"/>
                  <a:gd name="T36" fmla="*/ 4 w 9"/>
                  <a:gd name="T37" fmla="*/ 36 h 45"/>
                  <a:gd name="T38" fmla="*/ 4 w 9"/>
                  <a:gd name="T39" fmla="*/ 36 h 45"/>
                  <a:gd name="T40" fmla="*/ 4 w 9"/>
                  <a:gd name="T41" fmla="*/ 31 h 45"/>
                  <a:gd name="T42" fmla="*/ 4 w 9"/>
                  <a:gd name="T43" fmla="*/ 36 h 45"/>
                  <a:gd name="T44" fmla="*/ 4 w 9"/>
                  <a:gd name="T45" fmla="*/ 36 h 45"/>
                  <a:gd name="T46" fmla="*/ 0 w 9"/>
                  <a:gd name="T47" fmla="*/ 31 h 45"/>
                  <a:gd name="T48" fmla="*/ 4 w 9"/>
                  <a:gd name="T49" fmla="*/ 31 h 45"/>
                  <a:gd name="T50" fmla="*/ 4 w 9"/>
                  <a:gd name="T51" fmla="*/ 27 h 45"/>
                  <a:gd name="T52" fmla="*/ 4 w 9"/>
                  <a:gd name="T53" fmla="*/ 27 h 45"/>
                  <a:gd name="T54" fmla="*/ 4 w 9"/>
                  <a:gd name="T55" fmla="*/ 31 h 45"/>
                  <a:gd name="T56" fmla="*/ 4 w 9"/>
                  <a:gd name="T57" fmla="*/ 31 h 45"/>
                  <a:gd name="T58" fmla="*/ 4 w 9"/>
                  <a:gd name="T59" fmla="*/ 4 h 45"/>
                  <a:gd name="T60" fmla="*/ 4 w 9"/>
                  <a:gd name="T61" fmla="*/ 4 h 45"/>
                  <a:gd name="T62" fmla="*/ 4 w 9"/>
                  <a:gd name="T63" fmla="*/ 13 h 45"/>
                  <a:gd name="T64" fmla="*/ 4 w 9"/>
                  <a:gd name="T65" fmla="*/ 13 h 45"/>
                  <a:gd name="T66" fmla="*/ 4 w 9"/>
                  <a:gd name="T67" fmla="*/ 13 h 45"/>
                  <a:gd name="T68" fmla="*/ 4 w 9"/>
                  <a:gd name="T69" fmla="*/ 9 h 45"/>
                  <a:gd name="T70" fmla="*/ 9 w 9"/>
                  <a:gd name="T71" fmla="*/ 9 h 45"/>
                  <a:gd name="T72" fmla="*/ 9 w 9"/>
                  <a:gd name="T73" fmla="*/ 9 h 45"/>
                  <a:gd name="T74" fmla="*/ 9 w 9"/>
                  <a:gd name="T75" fmla="*/ 9 h 45"/>
                  <a:gd name="T76" fmla="*/ 9 w 9"/>
                  <a:gd name="T77" fmla="*/ 9 h 45"/>
                  <a:gd name="T78" fmla="*/ 9 w 9"/>
                  <a:gd name="T79" fmla="*/ 9 h 45"/>
                  <a:gd name="T80" fmla="*/ 9 w 9"/>
                  <a:gd name="T81" fmla="*/ 13 h 45"/>
                  <a:gd name="T82" fmla="*/ 9 w 9"/>
                  <a:gd name="T83" fmla="*/ 13 h 45"/>
                  <a:gd name="T84" fmla="*/ 9 w 9"/>
                  <a:gd name="T85" fmla="*/ 18 h 45"/>
                  <a:gd name="T86" fmla="*/ 9 w 9"/>
                  <a:gd name="T87" fmla="*/ 18 h 45"/>
                  <a:gd name="T88" fmla="*/ 9 w 9"/>
                  <a:gd name="T89" fmla="*/ 18 h 45"/>
                  <a:gd name="T90" fmla="*/ 4 w 9"/>
                  <a:gd name="T91" fmla="*/ 22 h 45"/>
                  <a:gd name="T92" fmla="*/ 0 w 9"/>
                  <a:gd name="T93" fmla="*/ 22 h 45"/>
                  <a:gd name="T94" fmla="*/ 0 w 9"/>
                  <a:gd name="T95" fmla="*/ 22 h 45"/>
                  <a:gd name="T96" fmla="*/ 0 w 9"/>
                  <a:gd name="T97" fmla="*/ 22 h 45"/>
                  <a:gd name="T98" fmla="*/ 0 w 9"/>
                  <a:gd name="T99" fmla="*/ 22 h 45"/>
                  <a:gd name="T100" fmla="*/ 0 w 9"/>
                  <a:gd name="T101" fmla="*/ 18 h 45"/>
                  <a:gd name="T102" fmla="*/ 0 w 9"/>
                  <a:gd name="T103" fmla="*/ 18 h 45"/>
                  <a:gd name="T104" fmla="*/ 0 w 9"/>
                  <a:gd name="T105" fmla="*/ 13 h 45"/>
                  <a:gd name="T106" fmla="*/ 0 w 9"/>
                  <a:gd name="T107" fmla="*/ 4 h 45"/>
                  <a:gd name="T108" fmla="*/ 0 w 9"/>
                  <a:gd name="T109" fmla="*/ 4 h 45"/>
                  <a:gd name="T110" fmla="*/ 0 w 9"/>
                  <a:gd name="T111" fmla="*/ 0 h 45"/>
                  <a:gd name="T112" fmla="*/ 4 w 9"/>
                  <a:gd name="T113" fmla="*/ 0 h 45"/>
                  <a:gd name="T114" fmla="*/ 4 w 9"/>
                  <a:gd name="T115" fmla="*/ 4 h 45"/>
                  <a:gd name="T116" fmla="*/ 4 w 9"/>
                  <a:gd name="T117" fmla="*/ 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 h="45">
                    <a:moveTo>
                      <a:pt x="4" y="31"/>
                    </a:moveTo>
                    <a:lnTo>
                      <a:pt x="4" y="31"/>
                    </a:lnTo>
                    <a:lnTo>
                      <a:pt x="9" y="36"/>
                    </a:lnTo>
                    <a:lnTo>
                      <a:pt x="9" y="36"/>
                    </a:lnTo>
                    <a:lnTo>
                      <a:pt x="9" y="36"/>
                    </a:lnTo>
                    <a:lnTo>
                      <a:pt x="9" y="36"/>
                    </a:lnTo>
                    <a:lnTo>
                      <a:pt x="9" y="36"/>
                    </a:lnTo>
                    <a:lnTo>
                      <a:pt x="9" y="40"/>
                    </a:lnTo>
                    <a:lnTo>
                      <a:pt x="9" y="40"/>
                    </a:lnTo>
                    <a:lnTo>
                      <a:pt x="9" y="40"/>
                    </a:lnTo>
                    <a:lnTo>
                      <a:pt x="9" y="40"/>
                    </a:lnTo>
                    <a:lnTo>
                      <a:pt x="9" y="45"/>
                    </a:lnTo>
                    <a:lnTo>
                      <a:pt x="4" y="40"/>
                    </a:lnTo>
                    <a:lnTo>
                      <a:pt x="4" y="45"/>
                    </a:lnTo>
                    <a:lnTo>
                      <a:pt x="4" y="45"/>
                    </a:lnTo>
                    <a:lnTo>
                      <a:pt x="4" y="40"/>
                    </a:lnTo>
                    <a:lnTo>
                      <a:pt x="4" y="40"/>
                    </a:lnTo>
                    <a:lnTo>
                      <a:pt x="4" y="40"/>
                    </a:lnTo>
                    <a:lnTo>
                      <a:pt x="4" y="36"/>
                    </a:lnTo>
                    <a:lnTo>
                      <a:pt x="4" y="36"/>
                    </a:lnTo>
                    <a:lnTo>
                      <a:pt x="4" y="31"/>
                    </a:lnTo>
                    <a:lnTo>
                      <a:pt x="4" y="36"/>
                    </a:lnTo>
                    <a:lnTo>
                      <a:pt x="4" y="36"/>
                    </a:lnTo>
                    <a:lnTo>
                      <a:pt x="0" y="31"/>
                    </a:lnTo>
                    <a:lnTo>
                      <a:pt x="4" y="31"/>
                    </a:lnTo>
                    <a:lnTo>
                      <a:pt x="4" y="27"/>
                    </a:lnTo>
                    <a:lnTo>
                      <a:pt x="4" y="27"/>
                    </a:lnTo>
                    <a:lnTo>
                      <a:pt x="4" y="31"/>
                    </a:lnTo>
                    <a:lnTo>
                      <a:pt x="4" y="31"/>
                    </a:lnTo>
                    <a:moveTo>
                      <a:pt x="4" y="4"/>
                    </a:moveTo>
                    <a:lnTo>
                      <a:pt x="4" y="4"/>
                    </a:lnTo>
                    <a:lnTo>
                      <a:pt x="4" y="13"/>
                    </a:lnTo>
                    <a:lnTo>
                      <a:pt x="4" y="13"/>
                    </a:lnTo>
                    <a:lnTo>
                      <a:pt x="4" y="13"/>
                    </a:lnTo>
                    <a:lnTo>
                      <a:pt x="4" y="9"/>
                    </a:lnTo>
                    <a:lnTo>
                      <a:pt x="9" y="9"/>
                    </a:lnTo>
                    <a:lnTo>
                      <a:pt x="9" y="9"/>
                    </a:lnTo>
                    <a:lnTo>
                      <a:pt x="9" y="9"/>
                    </a:lnTo>
                    <a:lnTo>
                      <a:pt x="9" y="9"/>
                    </a:lnTo>
                    <a:lnTo>
                      <a:pt x="9" y="9"/>
                    </a:lnTo>
                    <a:lnTo>
                      <a:pt x="9" y="13"/>
                    </a:lnTo>
                    <a:lnTo>
                      <a:pt x="9" y="13"/>
                    </a:lnTo>
                    <a:lnTo>
                      <a:pt x="9" y="18"/>
                    </a:lnTo>
                    <a:lnTo>
                      <a:pt x="9" y="18"/>
                    </a:lnTo>
                    <a:lnTo>
                      <a:pt x="9" y="18"/>
                    </a:lnTo>
                    <a:lnTo>
                      <a:pt x="4" y="22"/>
                    </a:lnTo>
                    <a:lnTo>
                      <a:pt x="0" y="22"/>
                    </a:lnTo>
                    <a:lnTo>
                      <a:pt x="0" y="22"/>
                    </a:lnTo>
                    <a:lnTo>
                      <a:pt x="0" y="22"/>
                    </a:lnTo>
                    <a:lnTo>
                      <a:pt x="0" y="22"/>
                    </a:lnTo>
                    <a:lnTo>
                      <a:pt x="0" y="18"/>
                    </a:lnTo>
                    <a:lnTo>
                      <a:pt x="0" y="18"/>
                    </a:lnTo>
                    <a:lnTo>
                      <a:pt x="0" y="13"/>
                    </a:lnTo>
                    <a:lnTo>
                      <a:pt x="0" y="4"/>
                    </a:lnTo>
                    <a:lnTo>
                      <a:pt x="0" y="4"/>
                    </a:lnTo>
                    <a:lnTo>
                      <a:pt x="0" y="0"/>
                    </a:lnTo>
                    <a:lnTo>
                      <a:pt x="4" y="0"/>
                    </a:lnTo>
                    <a:lnTo>
                      <a:pt x="4" y="4"/>
                    </a:lnTo>
                    <a:lnTo>
                      <a:pt x="4"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5" name="Freeform 176"/>
              <p:cNvSpPr>
                <a:spLocks/>
              </p:cNvSpPr>
              <p:nvPr/>
            </p:nvSpPr>
            <p:spPr bwMode="auto">
              <a:xfrm>
                <a:off x="5438776" y="2378076"/>
                <a:ext cx="280988" cy="193675"/>
              </a:xfrm>
              <a:custGeom>
                <a:avLst/>
                <a:gdLst>
                  <a:gd name="T0" fmla="*/ 177 w 177"/>
                  <a:gd name="T1" fmla="*/ 36 h 122"/>
                  <a:gd name="T2" fmla="*/ 168 w 177"/>
                  <a:gd name="T3" fmla="*/ 45 h 122"/>
                  <a:gd name="T4" fmla="*/ 163 w 177"/>
                  <a:gd name="T5" fmla="*/ 55 h 122"/>
                  <a:gd name="T6" fmla="*/ 163 w 177"/>
                  <a:gd name="T7" fmla="*/ 64 h 122"/>
                  <a:gd name="T8" fmla="*/ 158 w 177"/>
                  <a:gd name="T9" fmla="*/ 68 h 122"/>
                  <a:gd name="T10" fmla="*/ 154 w 177"/>
                  <a:gd name="T11" fmla="*/ 68 h 122"/>
                  <a:gd name="T12" fmla="*/ 136 w 177"/>
                  <a:gd name="T13" fmla="*/ 73 h 122"/>
                  <a:gd name="T14" fmla="*/ 127 w 177"/>
                  <a:gd name="T15" fmla="*/ 77 h 122"/>
                  <a:gd name="T16" fmla="*/ 113 w 177"/>
                  <a:gd name="T17" fmla="*/ 86 h 122"/>
                  <a:gd name="T18" fmla="*/ 109 w 177"/>
                  <a:gd name="T19" fmla="*/ 91 h 122"/>
                  <a:gd name="T20" fmla="*/ 104 w 177"/>
                  <a:gd name="T21" fmla="*/ 95 h 122"/>
                  <a:gd name="T22" fmla="*/ 95 w 177"/>
                  <a:gd name="T23" fmla="*/ 95 h 122"/>
                  <a:gd name="T24" fmla="*/ 86 w 177"/>
                  <a:gd name="T25" fmla="*/ 95 h 122"/>
                  <a:gd name="T26" fmla="*/ 77 w 177"/>
                  <a:gd name="T27" fmla="*/ 104 h 122"/>
                  <a:gd name="T28" fmla="*/ 68 w 177"/>
                  <a:gd name="T29" fmla="*/ 104 h 122"/>
                  <a:gd name="T30" fmla="*/ 55 w 177"/>
                  <a:gd name="T31" fmla="*/ 109 h 122"/>
                  <a:gd name="T32" fmla="*/ 46 w 177"/>
                  <a:gd name="T33" fmla="*/ 113 h 122"/>
                  <a:gd name="T34" fmla="*/ 41 w 177"/>
                  <a:gd name="T35" fmla="*/ 118 h 122"/>
                  <a:gd name="T36" fmla="*/ 32 w 177"/>
                  <a:gd name="T37" fmla="*/ 122 h 122"/>
                  <a:gd name="T38" fmla="*/ 27 w 177"/>
                  <a:gd name="T39" fmla="*/ 122 h 122"/>
                  <a:gd name="T40" fmla="*/ 18 w 177"/>
                  <a:gd name="T41" fmla="*/ 118 h 122"/>
                  <a:gd name="T42" fmla="*/ 14 w 177"/>
                  <a:gd name="T43" fmla="*/ 109 h 122"/>
                  <a:gd name="T44" fmla="*/ 9 w 177"/>
                  <a:gd name="T45" fmla="*/ 100 h 122"/>
                  <a:gd name="T46" fmla="*/ 9 w 177"/>
                  <a:gd name="T47" fmla="*/ 91 h 122"/>
                  <a:gd name="T48" fmla="*/ 5 w 177"/>
                  <a:gd name="T49" fmla="*/ 86 h 122"/>
                  <a:gd name="T50" fmla="*/ 5 w 177"/>
                  <a:gd name="T51" fmla="*/ 77 h 122"/>
                  <a:gd name="T52" fmla="*/ 5 w 177"/>
                  <a:gd name="T53" fmla="*/ 77 h 122"/>
                  <a:gd name="T54" fmla="*/ 0 w 177"/>
                  <a:gd name="T55" fmla="*/ 68 h 122"/>
                  <a:gd name="T56" fmla="*/ 0 w 177"/>
                  <a:gd name="T57" fmla="*/ 68 h 122"/>
                  <a:gd name="T58" fmla="*/ 0 w 177"/>
                  <a:gd name="T59" fmla="*/ 55 h 122"/>
                  <a:gd name="T60" fmla="*/ 5 w 177"/>
                  <a:gd name="T61" fmla="*/ 45 h 122"/>
                  <a:gd name="T62" fmla="*/ 5 w 177"/>
                  <a:gd name="T63" fmla="*/ 45 h 122"/>
                  <a:gd name="T64" fmla="*/ 5 w 177"/>
                  <a:gd name="T65" fmla="*/ 41 h 122"/>
                  <a:gd name="T66" fmla="*/ 5 w 177"/>
                  <a:gd name="T67" fmla="*/ 36 h 122"/>
                  <a:gd name="T68" fmla="*/ 9 w 177"/>
                  <a:gd name="T69" fmla="*/ 32 h 122"/>
                  <a:gd name="T70" fmla="*/ 9 w 177"/>
                  <a:gd name="T71" fmla="*/ 32 h 122"/>
                  <a:gd name="T72" fmla="*/ 9 w 177"/>
                  <a:gd name="T73" fmla="*/ 27 h 122"/>
                  <a:gd name="T74" fmla="*/ 14 w 177"/>
                  <a:gd name="T75" fmla="*/ 32 h 122"/>
                  <a:gd name="T76" fmla="*/ 18 w 177"/>
                  <a:gd name="T77" fmla="*/ 32 h 122"/>
                  <a:gd name="T78" fmla="*/ 23 w 177"/>
                  <a:gd name="T79" fmla="*/ 32 h 122"/>
                  <a:gd name="T80" fmla="*/ 27 w 177"/>
                  <a:gd name="T81" fmla="*/ 32 h 122"/>
                  <a:gd name="T82" fmla="*/ 36 w 177"/>
                  <a:gd name="T83" fmla="*/ 32 h 122"/>
                  <a:gd name="T84" fmla="*/ 41 w 177"/>
                  <a:gd name="T85" fmla="*/ 32 h 122"/>
                  <a:gd name="T86" fmla="*/ 50 w 177"/>
                  <a:gd name="T87" fmla="*/ 32 h 122"/>
                  <a:gd name="T88" fmla="*/ 64 w 177"/>
                  <a:gd name="T89" fmla="*/ 32 h 122"/>
                  <a:gd name="T90" fmla="*/ 68 w 177"/>
                  <a:gd name="T91" fmla="*/ 32 h 122"/>
                  <a:gd name="T92" fmla="*/ 77 w 177"/>
                  <a:gd name="T93" fmla="*/ 41 h 122"/>
                  <a:gd name="T94" fmla="*/ 82 w 177"/>
                  <a:gd name="T95" fmla="*/ 36 h 122"/>
                  <a:gd name="T96" fmla="*/ 82 w 177"/>
                  <a:gd name="T97" fmla="*/ 27 h 122"/>
                  <a:gd name="T98" fmla="*/ 91 w 177"/>
                  <a:gd name="T99" fmla="*/ 18 h 122"/>
                  <a:gd name="T100" fmla="*/ 100 w 177"/>
                  <a:gd name="T101" fmla="*/ 14 h 122"/>
                  <a:gd name="T102" fmla="*/ 109 w 177"/>
                  <a:gd name="T103" fmla="*/ 5 h 122"/>
                  <a:gd name="T104" fmla="*/ 122 w 177"/>
                  <a:gd name="T105" fmla="*/ 5 h 122"/>
                  <a:gd name="T106" fmla="*/ 136 w 177"/>
                  <a:gd name="T107" fmla="*/ 0 h 122"/>
                  <a:gd name="T108" fmla="*/ 149 w 177"/>
                  <a:gd name="T109" fmla="*/ 0 h 122"/>
                  <a:gd name="T110" fmla="*/ 158 w 177"/>
                  <a:gd name="T111" fmla="*/ 5 h 122"/>
                  <a:gd name="T112" fmla="*/ 158 w 177"/>
                  <a:gd name="T113" fmla="*/ 9 h 122"/>
                  <a:gd name="T114" fmla="*/ 163 w 177"/>
                  <a:gd name="T115" fmla="*/ 14 h 122"/>
                  <a:gd name="T116" fmla="*/ 163 w 177"/>
                  <a:gd name="T117" fmla="*/ 18 h 122"/>
                  <a:gd name="T118" fmla="*/ 168 w 177"/>
                  <a:gd name="T119" fmla="*/ 27 h 122"/>
                  <a:gd name="T120" fmla="*/ 172 w 177"/>
                  <a:gd name="T121" fmla="*/ 32 h 122"/>
                  <a:gd name="T122" fmla="*/ 172 w 177"/>
                  <a:gd name="T123" fmla="*/ 3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22">
                    <a:moveTo>
                      <a:pt x="172" y="36"/>
                    </a:moveTo>
                    <a:lnTo>
                      <a:pt x="172" y="36"/>
                    </a:lnTo>
                    <a:lnTo>
                      <a:pt x="177" y="36"/>
                    </a:lnTo>
                    <a:lnTo>
                      <a:pt x="177" y="41"/>
                    </a:lnTo>
                    <a:lnTo>
                      <a:pt x="177" y="45"/>
                    </a:lnTo>
                    <a:lnTo>
                      <a:pt x="168" y="45"/>
                    </a:lnTo>
                    <a:lnTo>
                      <a:pt x="168" y="50"/>
                    </a:lnTo>
                    <a:lnTo>
                      <a:pt x="163" y="50"/>
                    </a:lnTo>
                    <a:lnTo>
                      <a:pt x="163" y="55"/>
                    </a:lnTo>
                    <a:lnTo>
                      <a:pt x="163" y="59"/>
                    </a:lnTo>
                    <a:lnTo>
                      <a:pt x="163" y="59"/>
                    </a:lnTo>
                    <a:lnTo>
                      <a:pt x="163" y="64"/>
                    </a:lnTo>
                    <a:lnTo>
                      <a:pt x="163" y="64"/>
                    </a:lnTo>
                    <a:lnTo>
                      <a:pt x="158" y="64"/>
                    </a:lnTo>
                    <a:lnTo>
                      <a:pt x="158" y="68"/>
                    </a:lnTo>
                    <a:lnTo>
                      <a:pt x="158" y="68"/>
                    </a:lnTo>
                    <a:lnTo>
                      <a:pt x="154" y="68"/>
                    </a:lnTo>
                    <a:lnTo>
                      <a:pt x="154" y="68"/>
                    </a:lnTo>
                    <a:lnTo>
                      <a:pt x="149" y="73"/>
                    </a:lnTo>
                    <a:lnTo>
                      <a:pt x="145" y="73"/>
                    </a:lnTo>
                    <a:lnTo>
                      <a:pt x="136" y="73"/>
                    </a:lnTo>
                    <a:lnTo>
                      <a:pt x="131" y="77"/>
                    </a:lnTo>
                    <a:lnTo>
                      <a:pt x="131" y="77"/>
                    </a:lnTo>
                    <a:lnTo>
                      <a:pt x="127" y="77"/>
                    </a:lnTo>
                    <a:lnTo>
                      <a:pt x="118" y="82"/>
                    </a:lnTo>
                    <a:lnTo>
                      <a:pt x="118" y="82"/>
                    </a:lnTo>
                    <a:lnTo>
                      <a:pt x="113" y="86"/>
                    </a:lnTo>
                    <a:lnTo>
                      <a:pt x="113" y="86"/>
                    </a:lnTo>
                    <a:lnTo>
                      <a:pt x="109" y="86"/>
                    </a:lnTo>
                    <a:lnTo>
                      <a:pt x="109" y="91"/>
                    </a:lnTo>
                    <a:lnTo>
                      <a:pt x="109" y="91"/>
                    </a:lnTo>
                    <a:lnTo>
                      <a:pt x="104" y="95"/>
                    </a:lnTo>
                    <a:lnTo>
                      <a:pt x="104" y="95"/>
                    </a:lnTo>
                    <a:lnTo>
                      <a:pt x="100" y="95"/>
                    </a:lnTo>
                    <a:lnTo>
                      <a:pt x="100" y="95"/>
                    </a:lnTo>
                    <a:lnTo>
                      <a:pt x="95" y="95"/>
                    </a:lnTo>
                    <a:lnTo>
                      <a:pt x="91" y="95"/>
                    </a:lnTo>
                    <a:lnTo>
                      <a:pt x="91" y="95"/>
                    </a:lnTo>
                    <a:lnTo>
                      <a:pt x="86" y="95"/>
                    </a:lnTo>
                    <a:lnTo>
                      <a:pt x="82" y="100"/>
                    </a:lnTo>
                    <a:lnTo>
                      <a:pt x="82" y="104"/>
                    </a:lnTo>
                    <a:lnTo>
                      <a:pt x="77" y="104"/>
                    </a:lnTo>
                    <a:lnTo>
                      <a:pt x="73" y="104"/>
                    </a:lnTo>
                    <a:lnTo>
                      <a:pt x="73" y="104"/>
                    </a:lnTo>
                    <a:lnTo>
                      <a:pt x="68" y="104"/>
                    </a:lnTo>
                    <a:lnTo>
                      <a:pt x="64" y="104"/>
                    </a:lnTo>
                    <a:lnTo>
                      <a:pt x="59" y="104"/>
                    </a:lnTo>
                    <a:lnTo>
                      <a:pt x="55" y="109"/>
                    </a:lnTo>
                    <a:lnTo>
                      <a:pt x="50" y="109"/>
                    </a:lnTo>
                    <a:lnTo>
                      <a:pt x="50" y="113"/>
                    </a:lnTo>
                    <a:lnTo>
                      <a:pt x="46" y="113"/>
                    </a:lnTo>
                    <a:lnTo>
                      <a:pt x="46" y="113"/>
                    </a:lnTo>
                    <a:lnTo>
                      <a:pt x="46" y="118"/>
                    </a:lnTo>
                    <a:lnTo>
                      <a:pt x="41" y="118"/>
                    </a:lnTo>
                    <a:lnTo>
                      <a:pt x="41" y="118"/>
                    </a:lnTo>
                    <a:lnTo>
                      <a:pt x="36" y="118"/>
                    </a:lnTo>
                    <a:lnTo>
                      <a:pt x="32" y="122"/>
                    </a:lnTo>
                    <a:lnTo>
                      <a:pt x="32" y="122"/>
                    </a:lnTo>
                    <a:lnTo>
                      <a:pt x="27" y="122"/>
                    </a:lnTo>
                    <a:lnTo>
                      <a:pt x="27" y="122"/>
                    </a:lnTo>
                    <a:lnTo>
                      <a:pt x="23" y="122"/>
                    </a:lnTo>
                    <a:lnTo>
                      <a:pt x="23" y="122"/>
                    </a:lnTo>
                    <a:lnTo>
                      <a:pt x="18" y="118"/>
                    </a:lnTo>
                    <a:lnTo>
                      <a:pt x="18" y="118"/>
                    </a:lnTo>
                    <a:lnTo>
                      <a:pt x="18" y="118"/>
                    </a:lnTo>
                    <a:lnTo>
                      <a:pt x="14" y="109"/>
                    </a:lnTo>
                    <a:lnTo>
                      <a:pt x="14" y="100"/>
                    </a:lnTo>
                    <a:lnTo>
                      <a:pt x="14" y="100"/>
                    </a:lnTo>
                    <a:lnTo>
                      <a:pt x="9" y="100"/>
                    </a:lnTo>
                    <a:lnTo>
                      <a:pt x="9" y="95"/>
                    </a:lnTo>
                    <a:lnTo>
                      <a:pt x="9" y="91"/>
                    </a:lnTo>
                    <a:lnTo>
                      <a:pt x="9" y="91"/>
                    </a:lnTo>
                    <a:lnTo>
                      <a:pt x="5" y="86"/>
                    </a:lnTo>
                    <a:lnTo>
                      <a:pt x="5" y="86"/>
                    </a:lnTo>
                    <a:lnTo>
                      <a:pt x="5" y="86"/>
                    </a:lnTo>
                    <a:lnTo>
                      <a:pt x="5" y="82"/>
                    </a:lnTo>
                    <a:lnTo>
                      <a:pt x="5" y="82"/>
                    </a:lnTo>
                    <a:lnTo>
                      <a:pt x="5" y="77"/>
                    </a:lnTo>
                    <a:lnTo>
                      <a:pt x="5" y="77"/>
                    </a:lnTo>
                    <a:lnTo>
                      <a:pt x="5" y="77"/>
                    </a:lnTo>
                    <a:lnTo>
                      <a:pt x="5" y="77"/>
                    </a:lnTo>
                    <a:lnTo>
                      <a:pt x="5" y="73"/>
                    </a:lnTo>
                    <a:lnTo>
                      <a:pt x="0" y="73"/>
                    </a:lnTo>
                    <a:lnTo>
                      <a:pt x="0" y="68"/>
                    </a:lnTo>
                    <a:lnTo>
                      <a:pt x="0" y="73"/>
                    </a:lnTo>
                    <a:lnTo>
                      <a:pt x="0" y="73"/>
                    </a:lnTo>
                    <a:lnTo>
                      <a:pt x="0" y="68"/>
                    </a:lnTo>
                    <a:lnTo>
                      <a:pt x="0" y="68"/>
                    </a:lnTo>
                    <a:lnTo>
                      <a:pt x="0" y="64"/>
                    </a:lnTo>
                    <a:lnTo>
                      <a:pt x="0" y="55"/>
                    </a:lnTo>
                    <a:lnTo>
                      <a:pt x="0" y="50"/>
                    </a:lnTo>
                    <a:lnTo>
                      <a:pt x="5" y="45"/>
                    </a:lnTo>
                    <a:lnTo>
                      <a:pt x="5" y="45"/>
                    </a:lnTo>
                    <a:lnTo>
                      <a:pt x="5" y="45"/>
                    </a:lnTo>
                    <a:lnTo>
                      <a:pt x="5" y="45"/>
                    </a:lnTo>
                    <a:lnTo>
                      <a:pt x="5" y="45"/>
                    </a:lnTo>
                    <a:lnTo>
                      <a:pt x="9" y="41"/>
                    </a:lnTo>
                    <a:lnTo>
                      <a:pt x="9" y="41"/>
                    </a:lnTo>
                    <a:lnTo>
                      <a:pt x="5" y="41"/>
                    </a:lnTo>
                    <a:lnTo>
                      <a:pt x="5" y="41"/>
                    </a:lnTo>
                    <a:lnTo>
                      <a:pt x="5" y="36"/>
                    </a:lnTo>
                    <a:lnTo>
                      <a:pt x="5" y="36"/>
                    </a:lnTo>
                    <a:lnTo>
                      <a:pt x="5" y="36"/>
                    </a:lnTo>
                    <a:lnTo>
                      <a:pt x="9" y="32"/>
                    </a:lnTo>
                    <a:lnTo>
                      <a:pt x="9" y="32"/>
                    </a:lnTo>
                    <a:lnTo>
                      <a:pt x="5" y="32"/>
                    </a:lnTo>
                    <a:lnTo>
                      <a:pt x="5" y="32"/>
                    </a:lnTo>
                    <a:lnTo>
                      <a:pt x="9" y="32"/>
                    </a:lnTo>
                    <a:lnTo>
                      <a:pt x="9" y="27"/>
                    </a:lnTo>
                    <a:lnTo>
                      <a:pt x="9" y="27"/>
                    </a:lnTo>
                    <a:lnTo>
                      <a:pt x="9" y="27"/>
                    </a:lnTo>
                    <a:lnTo>
                      <a:pt x="14" y="27"/>
                    </a:lnTo>
                    <a:lnTo>
                      <a:pt x="14" y="27"/>
                    </a:lnTo>
                    <a:lnTo>
                      <a:pt x="14" y="32"/>
                    </a:lnTo>
                    <a:lnTo>
                      <a:pt x="14" y="32"/>
                    </a:lnTo>
                    <a:lnTo>
                      <a:pt x="18" y="32"/>
                    </a:lnTo>
                    <a:lnTo>
                      <a:pt x="18" y="32"/>
                    </a:lnTo>
                    <a:lnTo>
                      <a:pt x="18" y="32"/>
                    </a:lnTo>
                    <a:lnTo>
                      <a:pt x="18" y="32"/>
                    </a:lnTo>
                    <a:lnTo>
                      <a:pt x="23" y="32"/>
                    </a:lnTo>
                    <a:lnTo>
                      <a:pt x="23" y="32"/>
                    </a:lnTo>
                    <a:lnTo>
                      <a:pt x="23" y="32"/>
                    </a:lnTo>
                    <a:lnTo>
                      <a:pt x="27" y="32"/>
                    </a:lnTo>
                    <a:lnTo>
                      <a:pt x="32" y="32"/>
                    </a:lnTo>
                    <a:lnTo>
                      <a:pt x="32" y="32"/>
                    </a:lnTo>
                    <a:lnTo>
                      <a:pt x="36" y="32"/>
                    </a:lnTo>
                    <a:lnTo>
                      <a:pt x="41" y="32"/>
                    </a:lnTo>
                    <a:lnTo>
                      <a:pt x="41" y="32"/>
                    </a:lnTo>
                    <a:lnTo>
                      <a:pt x="41" y="32"/>
                    </a:lnTo>
                    <a:lnTo>
                      <a:pt x="46" y="32"/>
                    </a:lnTo>
                    <a:lnTo>
                      <a:pt x="46" y="32"/>
                    </a:lnTo>
                    <a:lnTo>
                      <a:pt x="50" y="32"/>
                    </a:lnTo>
                    <a:lnTo>
                      <a:pt x="55" y="32"/>
                    </a:lnTo>
                    <a:lnTo>
                      <a:pt x="59" y="32"/>
                    </a:lnTo>
                    <a:lnTo>
                      <a:pt x="64" y="32"/>
                    </a:lnTo>
                    <a:lnTo>
                      <a:pt x="68" y="32"/>
                    </a:lnTo>
                    <a:lnTo>
                      <a:pt x="68" y="32"/>
                    </a:lnTo>
                    <a:lnTo>
                      <a:pt x="68" y="32"/>
                    </a:lnTo>
                    <a:lnTo>
                      <a:pt x="68" y="36"/>
                    </a:lnTo>
                    <a:lnTo>
                      <a:pt x="73" y="36"/>
                    </a:lnTo>
                    <a:lnTo>
                      <a:pt x="77" y="41"/>
                    </a:lnTo>
                    <a:lnTo>
                      <a:pt x="77" y="36"/>
                    </a:lnTo>
                    <a:lnTo>
                      <a:pt x="77" y="36"/>
                    </a:lnTo>
                    <a:lnTo>
                      <a:pt x="82" y="36"/>
                    </a:lnTo>
                    <a:lnTo>
                      <a:pt x="82" y="32"/>
                    </a:lnTo>
                    <a:lnTo>
                      <a:pt x="82" y="27"/>
                    </a:lnTo>
                    <a:lnTo>
                      <a:pt x="82" y="27"/>
                    </a:lnTo>
                    <a:lnTo>
                      <a:pt x="86" y="23"/>
                    </a:lnTo>
                    <a:lnTo>
                      <a:pt x="86" y="23"/>
                    </a:lnTo>
                    <a:lnTo>
                      <a:pt x="91" y="18"/>
                    </a:lnTo>
                    <a:lnTo>
                      <a:pt x="91" y="14"/>
                    </a:lnTo>
                    <a:lnTo>
                      <a:pt x="95" y="14"/>
                    </a:lnTo>
                    <a:lnTo>
                      <a:pt x="100" y="14"/>
                    </a:lnTo>
                    <a:lnTo>
                      <a:pt x="104" y="9"/>
                    </a:lnTo>
                    <a:lnTo>
                      <a:pt x="104" y="9"/>
                    </a:lnTo>
                    <a:lnTo>
                      <a:pt x="109" y="5"/>
                    </a:lnTo>
                    <a:lnTo>
                      <a:pt x="113" y="5"/>
                    </a:lnTo>
                    <a:lnTo>
                      <a:pt x="118" y="5"/>
                    </a:lnTo>
                    <a:lnTo>
                      <a:pt x="122" y="5"/>
                    </a:lnTo>
                    <a:lnTo>
                      <a:pt x="127" y="5"/>
                    </a:lnTo>
                    <a:lnTo>
                      <a:pt x="131" y="5"/>
                    </a:lnTo>
                    <a:lnTo>
                      <a:pt x="136" y="0"/>
                    </a:lnTo>
                    <a:lnTo>
                      <a:pt x="140" y="0"/>
                    </a:lnTo>
                    <a:lnTo>
                      <a:pt x="145" y="0"/>
                    </a:lnTo>
                    <a:lnTo>
                      <a:pt x="149" y="0"/>
                    </a:lnTo>
                    <a:lnTo>
                      <a:pt x="154" y="0"/>
                    </a:lnTo>
                    <a:lnTo>
                      <a:pt x="154" y="0"/>
                    </a:lnTo>
                    <a:lnTo>
                      <a:pt x="158" y="5"/>
                    </a:lnTo>
                    <a:lnTo>
                      <a:pt x="158" y="5"/>
                    </a:lnTo>
                    <a:lnTo>
                      <a:pt x="158" y="5"/>
                    </a:lnTo>
                    <a:lnTo>
                      <a:pt x="158" y="9"/>
                    </a:lnTo>
                    <a:lnTo>
                      <a:pt x="158" y="9"/>
                    </a:lnTo>
                    <a:lnTo>
                      <a:pt x="163" y="14"/>
                    </a:lnTo>
                    <a:lnTo>
                      <a:pt x="163" y="14"/>
                    </a:lnTo>
                    <a:lnTo>
                      <a:pt x="163" y="18"/>
                    </a:lnTo>
                    <a:lnTo>
                      <a:pt x="163" y="18"/>
                    </a:lnTo>
                    <a:lnTo>
                      <a:pt x="163" y="18"/>
                    </a:lnTo>
                    <a:lnTo>
                      <a:pt x="168" y="23"/>
                    </a:lnTo>
                    <a:lnTo>
                      <a:pt x="168" y="23"/>
                    </a:lnTo>
                    <a:lnTo>
                      <a:pt x="168" y="27"/>
                    </a:lnTo>
                    <a:lnTo>
                      <a:pt x="168" y="27"/>
                    </a:lnTo>
                    <a:lnTo>
                      <a:pt x="168" y="27"/>
                    </a:lnTo>
                    <a:lnTo>
                      <a:pt x="172" y="32"/>
                    </a:lnTo>
                    <a:lnTo>
                      <a:pt x="172" y="32"/>
                    </a:lnTo>
                    <a:lnTo>
                      <a:pt x="172" y="32"/>
                    </a:lnTo>
                    <a:lnTo>
                      <a:pt x="172" y="36"/>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6" name="Freeform 177"/>
              <p:cNvSpPr>
                <a:spLocks noEditPoints="1"/>
              </p:cNvSpPr>
              <p:nvPr/>
            </p:nvSpPr>
            <p:spPr bwMode="auto">
              <a:xfrm>
                <a:off x="4714876" y="3613151"/>
                <a:ext cx="438150" cy="373063"/>
              </a:xfrm>
              <a:custGeom>
                <a:avLst/>
                <a:gdLst>
                  <a:gd name="T0" fmla="*/ 253 w 276"/>
                  <a:gd name="T1" fmla="*/ 4 h 235"/>
                  <a:gd name="T2" fmla="*/ 258 w 276"/>
                  <a:gd name="T3" fmla="*/ 23 h 235"/>
                  <a:gd name="T4" fmla="*/ 262 w 276"/>
                  <a:gd name="T5" fmla="*/ 32 h 235"/>
                  <a:gd name="T6" fmla="*/ 262 w 276"/>
                  <a:gd name="T7" fmla="*/ 50 h 235"/>
                  <a:gd name="T8" fmla="*/ 262 w 276"/>
                  <a:gd name="T9" fmla="*/ 72 h 235"/>
                  <a:gd name="T10" fmla="*/ 249 w 276"/>
                  <a:gd name="T11" fmla="*/ 68 h 235"/>
                  <a:gd name="T12" fmla="*/ 240 w 276"/>
                  <a:gd name="T13" fmla="*/ 86 h 235"/>
                  <a:gd name="T14" fmla="*/ 258 w 276"/>
                  <a:gd name="T15" fmla="*/ 95 h 235"/>
                  <a:gd name="T16" fmla="*/ 262 w 276"/>
                  <a:gd name="T17" fmla="*/ 86 h 235"/>
                  <a:gd name="T18" fmla="*/ 276 w 276"/>
                  <a:gd name="T19" fmla="*/ 90 h 235"/>
                  <a:gd name="T20" fmla="*/ 258 w 276"/>
                  <a:gd name="T21" fmla="*/ 127 h 235"/>
                  <a:gd name="T22" fmla="*/ 235 w 276"/>
                  <a:gd name="T23" fmla="*/ 154 h 235"/>
                  <a:gd name="T24" fmla="*/ 208 w 276"/>
                  <a:gd name="T25" fmla="*/ 185 h 235"/>
                  <a:gd name="T26" fmla="*/ 172 w 276"/>
                  <a:gd name="T27" fmla="*/ 212 h 235"/>
                  <a:gd name="T28" fmla="*/ 145 w 276"/>
                  <a:gd name="T29" fmla="*/ 221 h 235"/>
                  <a:gd name="T30" fmla="*/ 122 w 276"/>
                  <a:gd name="T31" fmla="*/ 221 h 235"/>
                  <a:gd name="T32" fmla="*/ 95 w 276"/>
                  <a:gd name="T33" fmla="*/ 221 h 235"/>
                  <a:gd name="T34" fmla="*/ 72 w 276"/>
                  <a:gd name="T35" fmla="*/ 226 h 235"/>
                  <a:gd name="T36" fmla="*/ 54 w 276"/>
                  <a:gd name="T37" fmla="*/ 235 h 235"/>
                  <a:gd name="T38" fmla="*/ 45 w 276"/>
                  <a:gd name="T39" fmla="*/ 231 h 235"/>
                  <a:gd name="T40" fmla="*/ 36 w 276"/>
                  <a:gd name="T41" fmla="*/ 226 h 235"/>
                  <a:gd name="T42" fmla="*/ 32 w 276"/>
                  <a:gd name="T43" fmla="*/ 221 h 235"/>
                  <a:gd name="T44" fmla="*/ 27 w 276"/>
                  <a:gd name="T45" fmla="*/ 221 h 235"/>
                  <a:gd name="T46" fmla="*/ 23 w 276"/>
                  <a:gd name="T47" fmla="*/ 208 h 235"/>
                  <a:gd name="T48" fmla="*/ 23 w 276"/>
                  <a:gd name="T49" fmla="*/ 199 h 235"/>
                  <a:gd name="T50" fmla="*/ 27 w 276"/>
                  <a:gd name="T51" fmla="*/ 176 h 235"/>
                  <a:gd name="T52" fmla="*/ 0 w 276"/>
                  <a:gd name="T53" fmla="*/ 122 h 235"/>
                  <a:gd name="T54" fmla="*/ 5 w 276"/>
                  <a:gd name="T55" fmla="*/ 117 h 235"/>
                  <a:gd name="T56" fmla="*/ 14 w 276"/>
                  <a:gd name="T57" fmla="*/ 108 h 235"/>
                  <a:gd name="T58" fmla="*/ 18 w 276"/>
                  <a:gd name="T59" fmla="*/ 117 h 235"/>
                  <a:gd name="T60" fmla="*/ 23 w 276"/>
                  <a:gd name="T61" fmla="*/ 122 h 235"/>
                  <a:gd name="T62" fmla="*/ 45 w 276"/>
                  <a:gd name="T63" fmla="*/ 127 h 235"/>
                  <a:gd name="T64" fmla="*/ 50 w 276"/>
                  <a:gd name="T65" fmla="*/ 122 h 235"/>
                  <a:gd name="T66" fmla="*/ 59 w 276"/>
                  <a:gd name="T67" fmla="*/ 99 h 235"/>
                  <a:gd name="T68" fmla="*/ 63 w 276"/>
                  <a:gd name="T69" fmla="*/ 50 h 235"/>
                  <a:gd name="T70" fmla="*/ 72 w 276"/>
                  <a:gd name="T71" fmla="*/ 72 h 235"/>
                  <a:gd name="T72" fmla="*/ 72 w 276"/>
                  <a:gd name="T73" fmla="*/ 81 h 235"/>
                  <a:gd name="T74" fmla="*/ 86 w 276"/>
                  <a:gd name="T75" fmla="*/ 86 h 235"/>
                  <a:gd name="T76" fmla="*/ 90 w 276"/>
                  <a:gd name="T77" fmla="*/ 81 h 235"/>
                  <a:gd name="T78" fmla="*/ 104 w 276"/>
                  <a:gd name="T79" fmla="*/ 72 h 235"/>
                  <a:gd name="T80" fmla="*/ 113 w 276"/>
                  <a:gd name="T81" fmla="*/ 59 h 235"/>
                  <a:gd name="T82" fmla="*/ 127 w 276"/>
                  <a:gd name="T83" fmla="*/ 63 h 235"/>
                  <a:gd name="T84" fmla="*/ 140 w 276"/>
                  <a:gd name="T85" fmla="*/ 68 h 235"/>
                  <a:gd name="T86" fmla="*/ 154 w 276"/>
                  <a:gd name="T87" fmla="*/ 63 h 235"/>
                  <a:gd name="T88" fmla="*/ 163 w 276"/>
                  <a:gd name="T89" fmla="*/ 50 h 235"/>
                  <a:gd name="T90" fmla="*/ 176 w 276"/>
                  <a:gd name="T91" fmla="*/ 41 h 235"/>
                  <a:gd name="T92" fmla="*/ 185 w 276"/>
                  <a:gd name="T93" fmla="*/ 23 h 235"/>
                  <a:gd name="T94" fmla="*/ 194 w 276"/>
                  <a:gd name="T95" fmla="*/ 18 h 235"/>
                  <a:gd name="T96" fmla="*/ 199 w 276"/>
                  <a:gd name="T97" fmla="*/ 13 h 235"/>
                  <a:gd name="T98" fmla="*/ 217 w 276"/>
                  <a:gd name="T99" fmla="*/ 0 h 235"/>
                  <a:gd name="T100" fmla="*/ 190 w 276"/>
                  <a:gd name="T101" fmla="*/ 127 h 235"/>
                  <a:gd name="T102" fmla="*/ 181 w 276"/>
                  <a:gd name="T103" fmla="*/ 136 h 235"/>
                  <a:gd name="T104" fmla="*/ 176 w 276"/>
                  <a:gd name="T105" fmla="*/ 140 h 235"/>
                  <a:gd name="T106" fmla="*/ 181 w 276"/>
                  <a:gd name="T107" fmla="*/ 149 h 235"/>
                  <a:gd name="T108" fmla="*/ 181 w 276"/>
                  <a:gd name="T109" fmla="*/ 154 h 235"/>
                  <a:gd name="T110" fmla="*/ 190 w 276"/>
                  <a:gd name="T111" fmla="*/ 158 h 235"/>
                  <a:gd name="T112" fmla="*/ 199 w 276"/>
                  <a:gd name="T113" fmla="*/ 149 h 235"/>
                  <a:gd name="T114" fmla="*/ 208 w 276"/>
                  <a:gd name="T115" fmla="*/ 145 h 235"/>
                  <a:gd name="T116" fmla="*/ 212 w 276"/>
                  <a:gd name="T117" fmla="*/ 136 h 235"/>
                  <a:gd name="T118" fmla="*/ 212 w 276"/>
                  <a:gd name="T119" fmla="*/ 127 h 235"/>
                  <a:gd name="T120" fmla="*/ 203 w 276"/>
                  <a:gd name="T121" fmla="*/ 122 h 235"/>
                  <a:gd name="T122" fmla="*/ 190 w 276"/>
                  <a:gd name="T123" fmla="*/ 12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6" h="235">
                    <a:moveTo>
                      <a:pt x="235" y="0"/>
                    </a:moveTo>
                    <a:lnTo>
                      <a:pt x="235" y="0"/>
                    </a:lnTo>
                    <a:lnTo>
                      <a:pt x="240" y="4"/>
                    </a:lnTo>
                    <a:lnTo>
                      <a:pt x="244" y="0"/>
                    </a:lnTo>
                    <a:lnTo>
                      <a:pt x="249" y="0"/>
                    </a:lnTo>
                    <a:lnTo>
                      <a:pt x="249" y="0"/>
                    </a:lnTo>
                    <a:lnTo>
                      <a:pt x="253" y="4"/>
                    </a:lnTo>
                    <a:lnTo>
                      <a:pt x="253" y="4"/>
                    </a:lnTo>
                    <a:lnTo>
                      <a:pt x="253" y="4"/>
                    </a:lnTo>
                    <a:lnTo>
                      <a:pt x="253" y="4"/>
                    </a:lnTo>
                    <a:lnTo>
                      <a:pt x="253" y="9"/>
                    </a:lnTo>
                    <a:lnTo>
                      <a:pt x="258" y="13"/>
                    </a:lnTo>
                    <a:lnTo>
                      <a:pt x="258" y="13"/>
                    </a:lnTo>
                    <a:lnTo>
                      <a:pt x="258" y="23"/>
                    </a:lnTo>
                    <a:lnTo>
                      <a:pt x="258" y="23"/>
                    </a:lnTo>
                    <a:lnTo>
                      <a:pt x="258" y="23"/>
                    </a:lnTo>
                    <a:lnTo>
                      <a:pt x="258" y="27"/>
                    </a:lnTo>
                    <a:lnTo>
                      <a:pt x="258" y="27"/>
                    </a:lnTo>
                    <a:lnTo>
                      <a:pt x="258" y="27"/>
                    </a:lnTo>
                    <a:lnTo>
                      <a:pt x="258" y="32"/>
                    </a:lnTo>
                    <a:lnTo>
                      <a:pt x="262" y="32"/>
                    </a:lnTo>
                    <a:lnTo>
                      <a:pt x="262" y="36"/>
                    </a:lnTo>
                    <a:lnTo>
                      <a:pt x="262" y="41"/>
                    </a:lnTo>
                    <a:lnTo>
                      <a:pt x="262" y="41"/>
                    </a:lnTo>
                    <a:lnTo>
                      <a:pt x="262" y="41"/>
                    </a:lnTo>
                    <a:lnTo>
                      <a:pt x="262" y="41"/>
                    </a:lnTo>
                    <a:lnTo>
                      <a:pt x="262" y="45"/>
                    </a:lnTo>
                    <a:lnTo>
                      <a:pt x="262" y="50"/>
                    </a:lnTo>
                    <a:lnTo>
                      <a:pt x="262" y="54"/>
                    </a:lnTo>
                    <a:lnTo>
                      <a:pt x="262" y="59"/>
                    </a:lnTo>
                    <a:lnTo>
                      <a:pt x="262" y="59"/>
                    </a:lnTo>
                    <a:lnTo>
                      <a:pt x="262" y="63"/>
                    </a:lnTo>
                    <a:lnTo>
                      <a:pt x="262" y="68"/>
                    </a:lnTo>
                    <a:lnTo>
                      <a:pt x="262" y="68"/>
                    </a:lnTo>
                    <a:lnTo>
                      <a:pt x="262" y="72"/>
                    </a:lnTo>
                    <a:lnTo>
                      <a:pt x="262" y="72"/>
                    </a:lnTo>
                    <a:lnTo>
                      <a:pt x="258" y="72"/>
                    </a:lnTo>
                    <a:lnTo>
                      <a:pt x="258" y="68"/>
                    </a:lnTo>
                    <a:lnTo>
                      <a:pt x="253" y="68"/>
                    </a:lnTo>
                    <a:lnTo>
                      <a:pt x="253" y="68"/>
                    </a:lnTo>
                    <a:lnTo>
                      <a:pt x="253" y="68"/>
                    </a:lnTo>
                    <a:lnTo>
                      <a:pt x="249" y="68"/>
                    </a:lnTo>
                    <a:lnTo>
                      <a:pt x="249" y="72"/>
                    </a:lnTo>
                    <a:lnTo>
                      <a:pt x="244" y="72"/>
                    </a:lnTo>
                    <a:lnTo>
                      <a:pt x="244" y="77"/>
                    </a:lnTo>
                    <a:lnTo>
                      <a:pt x="240" y="81"/>
                    </a:lnTo>
                    <a:lnTo>
                      <a:pt x="240" y="81"/>
                    </a:lnTo>
                    <a:lnTo>
                      <a:pt x="240" y="81"/>
                    </a:lnTo>
                    <a:lnTo>
                      <a:pt x="240" y="86"/>
                    </a:lnTo>
                    <a:lnTo>
                      <a:pt x="240" y="86"/>
                    </a:lnTo>
                    <a:lnTo>
                      <a:pt x="244" y="86"/>
                    </a:lnTo>
                    <a:lnTo>
                      <a:pt x="244" y="90"/>
                    </a:lnTo>
                    <a:lnTo>
                      <a:pt x="244" y="90"/>
                    </a:lnTo>
                    <a:lnTo>
                      <a:pt x="249" y="95"/>
                    </a:lnTo>
                    <a:lnTo>
                      <a:pt x="253" y="95"/>
                    </a:lnTo>
                    <a:lnTo>
                      <a:pt x="258" y="95"/>
                    </a:lnTo>
                    <a:lnTo>
                      <a:pt x="258" y="95"/>
                    </a:lnTo>
                    <a:lnTo>
                      <a:pt x="258" y="95"/>
                    </a:lnTo>
                    <a:lnTo>
                      <a:pt x="262" y="90"/>
                    </a:lnTo>
                    <a:lnTo>
                      <a:pt x="262" y="86"/>
                    </a:lnTo>
                    <a:lnTo>
                      <a:pt x="262" y="86"/>
                    </a:lnTo>
                    <a:lnTo>
                      <a:pt x="262" y="86"/>
                    </a:lnTo>
                    <a:lnTo>
                      <a:pt x="262" y="86"/>
                    </a:lnTo>
                    <a:lnTo>
                      <a:pt x="262" y="86"/>
                    </a:lnTo>
                    <a:lnTo>
                      <a:pt x="267" y="86"/>
                    </a:lnTo>
                    <a:lnTo>
                      <a:pt x="267" y="86"/>
                    </a:lnTo>
                    <a:lnTo>
                      <a:pt x="271" y="86"/>
                    </a:lnTo>
                    <a:lnTo>
                      <a:pt x="276" y="86"/>
                    </a:lnTo>
                    <a:lnTo>
                      <a:pt x="276" y="86"/>
                    </a:lnTo>
                    <a:lnTo>
                      <a:pt x="276" y="90"/>
                    </a:lnTo>
                    <a:lnTo>
                      <a:pt x="271" y="99"/>
                    </a:lnTo>
                    <a:lnTo>
                      <a:pt x="271" y="104"/>
                    </a:lnTo>
                    <a:lnTo>
                      <a:pt x="267" y="113"/>
                    </a:lnTo>
                    <a:lnTo>
                      <a:pt x="267" y="117"/>
                    </a:lnTo>
                    <a:lnTo>
                      <a:pt x="262" y="122"/>
                    </a:lnTo>
                    <a:lnTo>
                      <a:pt x="258" y="127"/>
                    </a:lnTo>
                    <a:lnTo>
                      <a:pt x="258" y="127"/>
                    </a:lnTo>
                    <a:lnTo>
                      <a:pt x="258" y="127"/>
                    </a:lnTo>
                    <a:lnTo>
                      <a:pt x="253" y="127"/>
                    </a:lnTo>
                    <a:lnTo>
                      <a:pt x="244" y="136"/>
                    </a:lnTo>
                    <a:lnTo>
                      <a:pt x="244" y="140"/>
                    </a:lnTo>
                    <a:lnTo>
                      <a:pt x="240" y="145"/>
                    </a:lnTo>
                    <a:lnTo>
                      <a:pt x="240" y="149"/>
                    </a:lnTo>
                    <a:lnTo>
                      <a:pt x="235" y="154"/>
                    </a:lnTo>
                    <a:lnTo>
                      <a:pt x="230" y="158"/>
                    </a:lnTo>
                    <a:lnTo>
                      <a:pt x="226" y="167"/>
                    </a:lnTo>
                    <a:lnTo>
                      <a:pt x="221" y="172"/>
                    </a:lnTo>
                    <a:lnTo>
                      <a:pt x="217" y="172"/>
                    </a:lnTo>
                    <a:lnTo>
                      <a:pt x="217" y="176"/>
                    </a:lnTo>
                    <a:lnTo>
                      <a:pt x="212" y="176"/>
                    </a:lnTo>
                    <a:lnTo>
                      <a:pt x="208" y="185"/>
                    </a:lnTo>
                    <a:lnTo>
                      <a:pt x="203" y="190"/>
                    </a:lnTo>
                    <a:lnTo>
                      <a:pt x="194" y="194"/>
                    </a:lnTo>
                    <a:lnTo>
                      <a:pt x="190" y="199"/>
                    </a:lnTo>
                    <a:lnTo>
                      <a:pt x="185" y="203"/>
                    </a:lnTo>
                    <a:lnTo>
                      <a:pt x="181" y="203"/>
                    </a:lnTo>
                    <a:lnTo>
                      <a:pt x="176" y="208"/>
                    </a:lnTo>
                    <a:lnTo>
                      <a:pt x="172" y="212"/>
                    </a:lnTo>
                    <a:lnTo>
                      <a:pt x="163" y="217"/>
                    </a:lnTo>
                    <a:lnTo>
                      <a:pt x="158" y="217"/>
                    </a:lnTo>
                    <a:lnTo>
                      <a:pt x="154" y="217"/>
                    </a:lnTo>
                    <a:lnTo>
                      <a:pt x="149" y="217"/>
                    </a:lnTo>
                    <a:lnTo>
                      <a:pt x="149" y="217"/>
                    </a:lnTo>
                    <a:lnTo>
                      <a:pt x="145" y="221"/>
                    </a:lnTo>
                    <a:lnTo>
                      <a:pt x="145" y="221"/>
                    </a:lnTo>
                    <a:lnTo>
                      <a:pt x="145" y="221"/>
                    </a:lnTo>
                    <a:lnTo>
                      <a:pt x="140" y="221"/>
                    </a:lnTo>
                    <a:lnTo>
                      <a:pt x="136" y="221"/>
                    </a:lnTo>
                    <a:lnTo>
                      <a:pt x="136" y="221"/>
                    </a:lnTo>
                    <a:lnTo>
                      <a:pt x="136" y="226"/>
                    </a:lnTo>
                    <a:lnTo>
                      <a:pt x="131" y="226"/>
                    </a:lnTo>
                    <a:lnTo>
                      <a:pt x="122" y="221"/>
                    </a:lnTo>
                    <a:lnTo>
                      <a:pt x="118" y="221"/>
                    </a:lnTo>
                    <a:lnTo>
                      <a:pt x="113" y="221"/>
                    </a:lnTo>
                    <a:lnTo>
                      <a:pt x="109" y="221"/>
                    </a:lnTo>
                    <a:lnTo>
                      <a:pt x="109" y="221"/>
                    </a:lnTo>
                    <a:lnTo>
                      <a:pt x="104" y="221"/>
                    </a:lnTo>
                    <a:lnTo>
                      <a:pt x="99" y="221"/>
                    </a:lnTo>
                    <a:lnTo>
                      <a:pt x="95" y="221"/>
                    </a:lnTo>
                    <a:lnTo>
                      <a:pt x="95" y="221"/>
                    </a:lnTo>
                    <a:lnTo>
                      <a:pt x="90" y="221"/>
                    </a:lnTo>
                    <a:lnTo>
                      <a:pt x="86" y="226"/>
                    </a:lnTo>
                    <a:lnTo>
                      <a:pt x="81" y="226"/>
                    </a:lnTo>
                    <a:lnTo>
                      <a:pt x="77" y="231"/>
                    </a:lnTo>
                    <a:lnTo>
                      <a:pt x="77" y="231"/>
                    </a:lnTo>
                    <a:lnTo>
                      <a:pt x="72" y="226"/>
                    </a:lnTo>
                    <a:lnTo>
                      <a:pt x="72" y="226"/>
                    </a:lnTo>
                    <a:lnTo>
                      <a:pt x="68" y="231"/>
                    </a:lnTo>
                    <a:lnTo>
                      <a:pt x="68" y="231"/>
                    </a:lnTo>
                    <a:lnTo>
                      <a:pt x="63" y="231"/>
                    </a:lnTo>
                    <a:lnTo>
                      <a:pt x="63" y="231"/>
                    </a:lnTo>
                    <a:lnTo>
                      <a:pt x="54" y="235"/>
                    </a:lnTo>
                    <a:lnTo>
                      <a:pt x="54" y="235"/>
                    </a:lnTo>
                    <a:lnTo>
                      <a:pt x="54" y="235"/>
                    </a:lnTo>
                    <a:lnTo>
                      <a:pt x="50" y="235"/>
                    </a:lnTo>
                    <a:lnTo>
                      <a:pt x="45" y="231"/>
                    </a:lnTo>
                    <a:lnTo>
                      <a:pt x="45" y="231"/>
                    </a:lnTo>
                    <a:lnTo>
                      <a:pt x="45" y="231"/>
                    </a:lnTo>
                    <a:lnTo>
                      <a:pt x="45" y="231"/>
                    </a:lnTo>
                    <a:lnTo>
                      <a:pt x="45" y="231"/>
                    </a:lnTo>
                    <a:lnTo>
                      <a:pt x="45" y="231"/>
                    </a:lnTo>
                    <a:lnTo>
                      <a:pt x="41" y="231"/>
                    </a:lnTo>
                    <a:lnTo>
                      <a:pt x="41" y="226"/>
                    </a:lnTo>
                    <a:lnTo>
                      <a:pt x="36" y="226"/>
                    </a:lnTo>
                    <a:lnTo>
                      <a:pt x="36" y="226"/>
                    </a:lnTo>
                    <a:lnTo>
                      <a:pt x="36" y="226"/>
                    </a:lnTo>
                    <a:lnTo>
                      <a:pt x="36" y="226"/>
                    </a:lnTo>
                    <a:lnTo>
                      <a:pt x="36" y="226"/>
                    </a:lnTo>
                    <a:lnTo>
                      <a:pt x="36" y="226"/>
                    </a:lnTo>
                    <a:lnTo>
                      <a:pt x="36" y="221"/>
                    </a:lnTo>
                    <a:lnTo>
                      <a:pt x="36" y="221"/>
                    </a:lnTo>
                    <a:lnTo>
                      <a:pt x="36" y="221"/>
                    </a:lnTo>
                    <a:lnTo>
                      <a:pt x="32" y="221"/>
                    </a:lnTo>
                    <a:lnTo>
                      <a:pt x="32" y="221"/>
                    </a:lnTo>
                    <a:lnTo>
                      <a:pt x="32" y="221"/>
                    </a:lnTo>
                    <a:lnTo>
                      <a:pt x="32" y="226"/>
                    </a:lnTo>
                    <a:lnTo>
                      <a:pt x="32" y="226"/>
                    </a:lnTo>
                    <a:lnTo>
                      <a:pt x="32" y="226"/>
                    </a:lnTo>
                    <a:lnTo>
                      <a:pt x="27" y="226"/>
                    </a:lnTo>
                    <a:lnTo>
                      <a:pt x="27" y="221"/>
                    </a:lnTo>
                    <a:lnTo>
                      <a:pt x="27" y="221"/>
                    </a:lnTo>
                    <a:lnTo>
                      <a:pt x="32" y="217"/>
                    </a:lnTo>
                    <a:lnTo>
                      <a:pt x="32" y="217"/>
                    </a:lnTo>
                    <a:lnTo>
                      <a:pt x="32" y="217"/>
                    </a:lnTo>
                    <a:lnTo>
                      <a:pt x="27" y="212"/>
                    </a:lnTo>
                    <a:lnTo>
                      <a:pt x="27" y="208"/>
                    </a:lnTo>
                    <a:lnTo>
                      <a:pt x="27" y="208"/>
                    </a:lnTo>
                    <a:lnTo>
                      <a:pt x="23" y="208"/>
                    </a:lnTo>
                    <a:lnTo>
                      <a:pt x="23" y="203"/>
                    </a:lnTo>
                    <a:lnTo>
                      <a:pt x="23" y="203"/>
                    </a:lnTo>
                    <a:lnTo>
                      <a:pt x="23" y="203"/>
                    </a:lnTo>
                    <a:lnTo>
                      <a:pt x="23" y="199"/>
                    </a:lnTo>
                    <a:lnTo>
                      <a:pt x="23" y="199"/>
                    </a:lnTo>
                    <a:lnTo>
                      <a:pt x="23" y="194"/>
                    </a:lnTo>
                    <a:lnTo>
                      <a:pt x="23" y="199"/>
                    </a:lnTo>
                    <a:lnTo>
                      <a:pt x="27" y="199"/>
                    </a:lnTo>
                    <a:lnTo>
                      <a:pt x="27" y="194"/>
                    </a:lnTo>
                    <a:lnTo>
                      <a:pt x="27" y="194"/>
                    </a:lnTo>
                    <a:lnTo>
                      <a:pt x="32" y="190"/>
                    </a:lnTo>
                    <a:lnTo>
                      <a:pt x="27" y="185"/>
                    </a:lnTo>
                    <a:lnTo>
                      <a:pt x="27" y="176"/>
                    </a:lnTo>
                    <a:lnTo>
                      <a:pt x="27" y="176"/>
                    </a:lnTo>
                    <a:lnTo>
                      <a:pt x="23" y="172"/>
                    </a:lnTo>
                    <a:lnTo>
                      <a:pt x="18" y="163"/>
                    </a:lnTo>
                    <a:lnTo>
                      <a:pt x="14" y="154"/>
                    </a:lnTo>
                    <a:lnTo>
                      <a:pt x="14" y="149"/>
                    </a:lnTo>
                    <a:lnTo>
                      <a:pt x="9" y="136"/>
                    </a:lnTo>
                    <a:lnTo>
                      <a:pt x="5" y="127"/>
                    </a:lnTo>
                    <a:lnTo>
                      <a:pt x="0" y="122"/>
                    </a:lnTo>
                    <a:lnTo>
                      <a:pt x="0" y="117"/>
                    </a:lnTo>
                    <a:lnTo>
                      <a:pt x="0" y="117"/>
                    </a:lnTo>
                    <a:lnTo>
                      <a:pt x="5" y="117"/>
                    </a:lnTo>
                    <a:lnTo>
                      <a:pt x="5" y="117"/>
                    </a:lnTo>
                    <a:lnTo>
                      <a:pt x="5" y="117"/>
                    </a:lnTo>
                    <a:lnTo>
                      <a:pt x="5" y="117"/>
                    </a:lnTo>
                    <a:lnTo>
                      <a:pt x="5" y="117"/>
                    </a:lnTo>
                    <a:lnTo>
                      <a:pt x="5" y="113"/>
                    </a:lnTo>
                    <a:lnTo>
                      <a:pt x="5" y="113"/>
                    </a:lnTo>
                    <a:lnTo>
                      <a:pt x="9" y="113"/>
                    </a:lnTo>
                    <a:lnTo>
                      <a:pt x="9" y="108"/>
                    </a:lnTo>
                    <a:lnTo>
                      <a:pt x="9" y="108"/>
                    </a:lnTo>
                    <a:lnTo>
                      <a:pt x="9" y="108"/>
                    </a:lnTo>
                    <a:lnTo>
                      <a:pt x="14" y="108"/>
                    </a:lnTo>
                    <a:lnTo>
                      <a:pt x="14" y="108"/>
                    </a:lnTo>
                    <a:lnTo>
                      <a:pt x="14" y="113"/>
                    </a:lnTo>
                    <a:lnTo>
                      <a:pt x="14" y="113"/>
                    </a:lnTo>
                    <a:lnTo>
                      <a:pt x="14" y="113"/>
                    </a:lnTo>
                    <a:lnTo>
                      <a:pt x="14" y="113"/>
                    </a:lnTo>
                    <a:lnTo>
                      <a:pt x="18" y="113"/>
                    </a:lnTo>
                    <a:lnTo>
                      <a:pt x="18" y="117"/>
                    </a:lnTo>
                    <a:lnTo>
                      <a:pt x="14" y="117"/>
                    </a:lnTo>
                    <a:lnTo>
                      <a:pt x="14" y="117"/>
                    </a:lnTo>
                    <a:lnTo>
                      <a:pt x="18" y="117"/>
                    </a:lnTo>
                    <a:lnTo>
                      <a:pt x="18" y="122"/>
                    </a:lnTo>
                    <a:lnTo>
                      <a:pt x="18" y="122"/>
                    </a:lnTo>
                    <a:lnTo>
                      <a:pt x="18" y="122"/>
                    </a:lnTo>
                    <a:lnTo>
                      <a:pt x="23" y="122"/>
                    </a:lnTo>
                    <a:lnTo>
                      <a:pt x="23" y="122"/>
                    </a:lnTo>
                    <a:lnTo>
                      <a:pt x="27" y="122"/>
                    </a:lnTo>
                    <a:lnTo>
                      <a:pt x="27" y="127"/>
                    </a:lnTo>
                    <a:lnTo>
                      <a:pt x="32" y="127"/>
                    </a:lnTo>
                    <a:lnTo>
                      <a:pt x="36" y="122"/>
                    </a:lnTo>
                    <a:lnTo>
                      <a:pt x="41" y="127"/>
                    </a:lnTo>
                    <a:lnTo>
                      <a:pt x="45" y="127"/>
                    </a:lnTo>
                    <a:lnTo>
                      <a:pt x="45" y="127"/>
                    </a:lnTo>
                    <a:lnTo>
                      <a:pt x="45" y="127"/>
                    </a:lnTo>
                    <a:lnTo>
                      <a:pt x="45" y="122"/>
                    </a:lnTo>
                    <a:lnTo>
                      <a:pt x="45" y="122"/>
                    </a:lnTo>
                    <a:lnTo>
                      <a:pt x="50" y="122"/>
                    </a:lnTo>
                    <a:lnTo>
                      <a:pt x="50" y="122"/>
                    </a:lnTo>
                    <a:lnTo>
                      <a:pt x="50" y="122"/>
                    </a:lnTo>
                    <a:lnTo>
                      <a:pt x="50" y="117"/>
                    </a:lnTo>
                    <a:lnTo>
                      <a:pt x="54" y="117"/>
                    </a:lnTo>
                    <a:lnTo>
                      <a:pt x="59" y="117"/>
                    </a:lnTo>
                    <a:lnTo>
                      <a:pt x="59" y="117"/>
                    </a:lnTo>
                    <a:lnTo>
                      <a:pt x="59" y="113"/>
                    </a:lnTo>
                    <a:lnTo>
                      <a:pt x="59" y="104"/>
                    </a:lnTo>
                    <a:lnTo>
                      <a:pt x="59" y="99"/>
                    </a:lnTo>
                    <a:lnTo>
                      <a:pt x="59" y="90"/>
                    </a:lnTo>
                    <a:lnTo>
                      <a:pt x="59" y="81"/>
                    </a:lnTo>
                    <a:lnTo>
                      <a:pt x="59" y="72"/>
                    </a:lnTo>
                    <a:lnTo>
                      <a:pt x="59" y="63"/>
                    </a:lnTo>
                    <a:lnTo>
                      <a:pt x="63" y="54"/>
                    </a:lnTo>
                    <a:lnTo>
                      <a:pt x="63" y="50"/>
                    </a:lnTo>
                    <a:lnTo>
                      <a:pt x="63" y="50"/>
                    </a:lnTo>
                    <a:lnTo>
                      <a:pt x="68" y="54"/>
                    </a:lnTo>
                    <a:lnTo>
                      <a:pt x="68" y="54"/>
                    </a:lnTo>
                    <a:lnTo>
                      <a:pt x="68" y="54"/>
                    </a:lnTo>
                    <a:lnTo>
                      <a:pt x="72" y="63"/>
                    </a:lnTo>
                    <a:lnTo>
                      <a:pt x="72" y="68"/>
                    </a:lnTo>
                    <a:lnTo>
                      <a:pt x="72" y="68"/>
                    </a:lnTo>
                    <a:lnTo>
                      <a:pt x="72" y="72"/>
                    </a:lnTo>
                    <a:lnTo>
                      <a:pt x="72" y="72"/>
                    </a:lnTo>
                    <a:lnTo>
                      <a:pt x="77" y="72"/>
                    </a:lnTo>
                    <a:lnTo>
                      <a:pt x="72" y="72"/>
                    </a:lnTo>
                    <a:lnTo>
                      <a:pt x="72" y="77"/>
                    </a:lnTo>
                    <a:lnTo>
                      <a:pt x="72" y="77"/>
                    </a:lnTo>
                    <a:lnTo>
                      <a:pt x="72" y="77"/>
                    </a:lnTo>
                    <a:lnTo>
                      <a:pt x="72" y="81"/>
                    </a:lnTo>
                    <a:lnTo>
                      <a:pt x="72" y="86"/>
                    </a:lnTo>
                    <a:lnTo>
                      <a:pt x="72" y="86"/>
                    </a:lnTo>
                    <a:lnTo>
                      <a:pt x="72" y="86"/>
                    </a:lnTo>
                    <a:lnTo>
                      <a:pt x="77" y="86"/>
                    </a:lnTo>
                    <a:lnTo>
                      <a:pt x="77" y="86"/>
                    </a:lnTo>
                    <a:lnTo>
                      <a:pt x="77" y="86"/>
                    </a:lnTo>
                    <a:lnTo>
                      <a:pt x="86" y="86"/>
                    </a:lnTo>
                    <a:lnTo>
                      <a:pt x="86" y="86"/>
                    </a:lnTo>
                    <a:lnTo>
                      <a:pt x="86" y="86"/>
                    </a:lnTo>
                    <a:lnTo>
                      <a:pt x="90" y="86"/>
                    </a:lnTo>
                    <a:lnTo>
                      <a:pt x="90" y="86"/>
                    </a:lnTo>
                    <a:lnTo>
                      <a:pt x="90" y="86"/>
                    </a:lnTo>
                    <a:lnTo>
                      <a:pt x="90" y="81"/>
                    </a:lnTo>
                    <a:lnTo>
                      <a:pt x="90" y="81"/>
                    </a:lnTo>
                    <a:lnTo>
                      <a:pt x="95" y="81"/>
                    </a:lnTo>
                    <a:lnTo>
                      <a:pt x="95" y="81"/>
                    </a:lnTo>
                    <a:lnTo>
                      <a:pt x="99" y="77"/>
                    </a:lnTo>
                    <a:lnTo>
                      <a:pt x="104" y="77"/>
                    </a:lnTo>
                    <a:lnTo>
                      <a:pt x="104" y="72"/>
                    </a:lnTo>
                    <a:lnTo>
                      <a:pt x="104" y="72"/>
                    </a:lnTo>
                    <a:lnTo>
                      <a:pt x="104" y="72"/>
                    </a:lnTo>
                    <a:lnTo>
                      <a:pt x="109" y="68"/>
                    </a:lnTo>
                    <a:lnTo>
                      <a:pt x="109" y="63"/>
                    </a:lnTo>
                    <a:lnTo>
                      <a:pt x="109" y="63"/>
                    </a:lnTo>
                    <a:lnTo>
                      <a:pt x="109" y="59"/>
                    </a:lnTo>
                    <a:lnTo>
                      <a:pt x="113" y="59"/>
                    </a:lnTo>
                    <a:lnTo>
                      <a:pt x="113" y="59"/>
                    </a:lnTo>
                    <a:lnTo>
                      <a:pt x="113" y="59"/>
                    </a:lnTo>
                    <a:lnTo>
                      <a:pt x="113" y="59"/>
                    </a:lnTo>
                    <a:lnTo>
                      <a:pt x="118" y="59"/>
                    </a:lnTo>
                    <a:lnTo>
                      <a:pt x="118" y="59"/>
                    </a:lnTo>
                    <a:lnTo>
                      <a:pt x="122" y="59"/>
                    </a:lnTo>
                    <a:lnTo>
                      <a:pt x="122" y="59"/>
                    </a:lnTo>
                    <a:lnTo>
                      <a:pt x="127" y="63"/>
                    </a:lnTo>
                    <a:lnTo>
                      <a:pt x="127" y="63"/>
                    </a:lnTo>
                    <a:lnTo>
                      <a:pt x="127" y="63"/>
                    </a:lnTo>
                    <a:lnTo>
                      <a:pt x="131" y="63"/>
                    </a:lnTo>
                    <a:lnTo>
                      <a:pt x="131" y="63"/>
                    </a:lnTo>
                    <a:lnTo>
                      <a:pt x="136" y="68"/>
                    </a:lnTo>
                    <a:lnTo>
                      <a:pt x="136" y="68"/>
                    </a:lnTo>
                    <a:lnTo>
                      <a:pt x="136" y="68"/>
                    </a:lnTo>
                    <a:lnTo>
                      <a:pt x="140" y="68"/>
                    </a:lnTo>
                    <a:lnTo>
                      <a:pt x="145" y="68"/>
                    </a:lnTo>
                    <a:lnTo>
                      <a:pt x="145" y="68"/>
                    </a:lnTo>
                    <a:lnTo>
                      <a:pt x="145" y="68"/>
                    </a:lnTo>
                    <a:lnTo>
                      <a:pt x="149" y="68"/>
                    </a:lnTo>
                    <a:lnTo>
                      <a:pt x="149" y="68"/>
                    </a:lnTo>
                    <a:lnTo>
                      <a:pt x="154" y="68"/>
                    </a:lnTo>
                    <a:lnTo>
                      <a:pt x="154" y="63"/>
                    </a:lnTo>
                    <a:lnTo>
                      <a:pt x="154" y="63"/>
                    </a:lnTo>
                    <a:lnTo>
                      <a:pt x="158" y="59"/>
                    </a:lnTo>
                    <a:lnTo>
                      <a:pt x="158" y="59"/>
                    </a:lnTo>
                    <a:lnTo>
                      <a:pt x="158" y="54"/>
                    </a:lnTo>
                    <a:lnTo>
                      <a:pt x="158" y="50"/>
                    </a:lnTo>
                    <a:lnTo>
                      <a:pt x="163" y="50"/>
                    </a:lnTo>
                    <a:lnTo>
                      <a:pt x="163" y="50"/>
                    </a:lnTo>
                    <a:lnTo>
                      <a:pt x="163" y="45"/>
                    </a:lnTo>
                    <a:lnTo>
                      <a:pt x="163" y="45"/>
                    </a:lnTo>
                    <a:lnTo>
                      <a:pt x="167" y="45"/>
                    </a:lnTo>
                    <a:lnTo>
                      <a:pt x="172" y="45"/>
                    </a:lnTo>
                    <a:lnTo>
                      <a:pt x="172" y="45"/>
                    </a:lnTo>
                    <a:lnTo>
                      <a:pt x="172" y="41"/>
                    </a:lnTo>
                    <a:lnTo>
                      <a:pt x="176" y="41"/>
                    </a:lnTo>
                    <a:lnTo>
                      <a:pt x="176" y="36"/>
                    </a:lnTo>
                    <a:lnTo>
                      <a:pt x="181" y="27"/>
                    </a:lnTo>
                    <a:lnTo>
                      <a:pt x="181" y="27"/>
                    </a:lnTo>
                    <a:lnTo>
                      <a:pt x="181" y="27"/>
                    </a:lnTo>
                    <a:lnTo>
                      <a:pt x="181" y="23"/>
                    </a:lnTo>
                    <a:lnTo>
                      <a:pt x="185" y="23"/>
                    </a:lnTo>
                    <a:lnTo>
                      <a:pt x="185" y="23"/>
                    </a:lnTo>
                    <a:lnTo>
                      <a:pt x="185" y="23"/>
                    </a:lnTo>
                    <a:lnTo>
                      <a:pt x="185" y="23"/>
                    </a:lnTo>
                    <a:lnTo>
                      <a:pt x="190" y="23"/>
                    </a:lnTo>
                    <a:lnTo>
                      <a:pt x="190" y="23"/>
                    </a:lnTo>
                    <a:lnTo>
                      <a:pt x="190" y="18"/>
                    </a:lnTo>
                    <a:lnTo>
                      <a:pt x="190" y="18"/>
                    </a:lnTo>
                    <a:lnTo>
                      <a:pt x="194" y="18"/>
                    </a:lnTo>
                    <a:lnTo>
                      <a:pt x="194" y="18"/>
                    </a:lnTo>
                    <a:lnTo>
                      <a:pt x="194" y="18"/>
                    </a:lnTo>
                    <a:lnTo>
                      <a:pt x="194" y="18"/>
                    </a:lnTo>
                    <a:lnTo>
                      <a:pt x="194" y="18"/>
                    </a:lnTo>
                    <a:lnTo>
                      <a:pt x="194" y="13"/>
                    </a:lnTo>
                    <a:lnTo>
                      <a:pt x="199" y="13"/>
                    </a:lnTo>
                    <a:lnTo>
                      <a:pt x="199" y="13"/>
                    </a:lnTo>
                    <a:lnTo>
                      <a:pt x="203" y="9"/>
                    </a:lnTo>
                    <a:lnTo>
                      <a:pt x="203" y="9"/>
                    </a:lnTo>
                    <a:lnTo>
                      <a:pt x="208" y="9"/>
                    </a:lnTo>
                    <a:lnTo>
                      <a:pt x="208" y="4"/>
                    </a:lnTo>
                    <a:lnTo>
                      <a:pt x="212" y="4"/>
                    </a:lnTo>
                    <a:lnTo>
                      <a:pt x="212" y="4"/>
                    </a:lnTo>
                    <a:lnTo>
                      <a:pt x="217" y="0"/>
                    </a:lnTo>
                    <a:lnTo>
                      <a:pt x="217" y="0"/>
                    </a:lnTo>
                    <a:lnTo>
                      <a:pt x="221" y="0"/>
                    </a:lnTo>
                    <a:lnTo>
                      <a:pt x="221" y="0"/>
                    </a:lnTo>
                    <a:lnTo>
                      <a:pt x="226" y="0"/>
                    </a:lnTo>
                    <a:lnTo>
                      <a:pt x="230" y="0"/>
                    </a:lnTo>
                    <a:lnTo>
                      <a:pt x="235" y="0"/>
                    </a:lnTo>
                    <a:moveTo>
                      <a:pt x="190" y="127"/>
                    </a:moveTo>
                    <a:lnTo>
                      <a:pt x="190" y="127"/>
                    </a:lnTo>
                    <a:lnTo>
                      <a:pt x="185" y="127"/>
                    </a:lnTo>
                    <a:lnTo>
                      <a:pt x="185" y="127"/>
                    </a:lnTo>
                    <a:lnTo>
                      <a:pt x="185" y="131"/>
                    </a:lnTo>
                    <a:lnTo>
                      <a:pt x="185" y="131"/>
                    </a:lnTo>
                    <a:lnTo>
                      <a:pt x="181" y="131"/>
                    </a:lnTo>
                    <a:lnTo>
                      <a:pt x="181" y="136"/>
                    </a:lnTo>
                    <a:lnTo>
                      <a:pt x="181" y="136"/>
                    </a:lnTo>
                    <a:lnTo>
                      <a:pt x="181" y="136"/>
                    </a:lnTo>
                    <a:lnTo>
                      <a:pt x="181" y="136"/>
                    </a:lnTo>
                    <a:lnTo>
                      <a:pt x="176" y="140"/>
                    </a:lnTo>
                    <a:lnTo>
                      <a:pt x="176" y="140"/>
                    </a:lnTo>
                    <a:lnTo>
                      <a:pt x="176" y="140"/>
                    </a:lnTo>
                    <a:lnTo>
                      <a:pt x="176" y="140"/>
                    </a:lnTo>
                    <a:lnTo>
                      <a:pt x="176" y="140"/>
                    </a:lnTo>
                    <a:lnTo>
                      <a:pt x="176" y="145"/>
                    </a:lnTo>
                    <a:lnTo>
                      <a:pt x="176" y="145"/>
                    </a:lnTo>
                    <a:lnTo>
                      <a:pt x="176" y="145"/>
                    </a:lnTo>
                    <a:lnTo>
                      <a:pt x="181" y="149"/>
                    </a:lnTo>
                    <a:lnTo>
                      <a:pt x="181" y="149"/>
                    </a:lnTo>
                    <a:lnTo>
                      <a:pt x="181" y="149"/>
                    </a:lnTo>
                    <a:lnTo>
                      <a:pt x="181" y="154"/>
                    </a:lnTo>
                    <a:lnTo>
                      <a:pt x="181" y="154"/>
                    </a:lnTo>
                    <a:lnTo>
                      <a:pt x="181" y="154"/>
                    </a:lnTo>
                    <a:lnTo>
                      <a:pt x="181" y="154"/>
                    </a:lnTo>
                    <a:lnTo>
                      <a:pt x="181" y="154"/>
                    </a:lnTo>
                    <a:lnTo>
                      <a:pt x="181" y="154"/>
                    </a:lnTo>
                    <a:lnTo>
                      <a:pt x="181" y="154"/>
                    </a:lnTo>
                    <a:lnTo>
                      <a:pt x="181" y="154"/>
                    </a:lnTo>
                    <a:lnTo>
                      <a:pt x="185" y="158"/>
                    </a:lnTo>
                    <a:lnTo>
                      <a:pt x="185" y="158"/>
                    </a:lnTo>
                    <a:lnTo>
                      <a:pt x="190" y="158"/>
                    </a:lnTo>
                    <a:lnTo>
                      <a:pt x="190" y="158"/>
                    </a:lnTo>
                    <a:lnTo>
                      <a:pt x="190" y="158"/>
                    </a:lnTo>
                    <a:lnTo>
                      <a:pt x="190" y="158"/>
                    </a:lnTo>
                    <a:lnTo>
                      <a:pt x="190" y="158"/>
                    </a:lnTo>
                    <a:lnTo>
                      <a:pt x="190" y="154"/>
                    </a:lnTo>
                    <a:lnTo>
                      <a:pt x="194" y="154"/>
                    </a:lnTo>
                    <a:lnTo>
                      <a:pt x="194" y="149"/>
                    </a:lnTo>
                    <a:lnTo>
                      <a:pt x="194" y="149"/>
                    </a:lnTo>
                    <a:lnTo>
                      <a:pt x="199" y="149"/>
                    </a:lnTo>
                    <a:lnTo>
                      <a:pt x="199" y="149"/>
                    </a:lnTo>
                    <a:lnTo>
                      <a:pt x="199" y="149"/>
                    </a:lnTo>
                    <a:lnTo>
                      <a:pt x="199" y="149"/>
                    </a:lnTo>
                    <a:lnTo>
                      <a:pt x="199" y="149"/>
                    </a:lnTo>
                    <a:lnTo>
                      <a:pt x="203" y="149"/>
                    </a:lnTo>
                    <a:lnTo>
                      <a:pt x="203" y="149"/>
                    </a:lnTo>
                    <a:lnTo>
                      <a:pt x="208" y="145"/>
                    </a:lnTo>
                    <a:lnTo>
                      <a:pt x="208" y="145"/>
                    </a:lnTo>
                    <a:lnTo>
                      <a:pt x="208" y="145"/>
                    </a:lnTo>
                    <a:lnTo>
                      <a:pt x="208" y="145"/>
                    </a:lnTo>
                    <a:lnTo>
                      <a:pt x="208" y="140"/>
                    </a:lnTo>
                    <a:lnTo>
                      <a:pt x="212" y="140"/>
                    </a:lnTo>
                    <a:lnTo>
                      <a:pt x="212" y="140"/>
                    </a:lnTo>
                    <a:lnTo>
                      <a:pt x="212" y="140"/>
                    </a:lnTo>
                    <a:lnTo>
                      <a:pt x="212" y="136"/>
                    </a:lnTo>
                    <a:lnTo>
                      <a:pt x="212" y="136"/>
                    </a:lnTo>
                    <a:lnTo>
                      <a:pt x="212" y="131"/>
                    </a:lnTo>
                    <a:lnTo>
                      <a:pt x="212" y="131"/>
                    </a:lnTo>
                    <a:lnTo>
                      <a:pt x="212" y="131"/>
                    </a:lnTo>
                    <a:lnTo>
                      <a:pt x="212" y="131"/>
                    </a:lnTo>
                    <a:lnTo>
                      <a:pt x="212" y="131"/>
                    </a:lnTo>
                    <a:lnTo>
                      <a:pt x="212" y="127"/>
                    </a:lnTo>
                    <a:lnTo>
                      <a:pt x="208" y="127"/>
                    </a:lnTo>
                    <a:lnTo>
                      <a:pt x="208" y="127"/>
                    </a:lnTo>
                    <a:lnTo>
                      <a:pt x="208" y="122"/>
                    </a:lnTo>
                    <a:lnTo>
                      <a:pt x="203" y="122"/>
                    </a:lnTo>
                    <a:lnTo>
                      <a:pt x="203" y="122"/>
                    </a:lnTo>
                    <a:lnTo>
                      <a:pt x="203" y="122"/>
                    </a:lnTo>
                    <a:lnTo>
                      <a:pt x="203" y="122"/>
                    </a:lnTo>
                    <a:lnTo>
                      <a:pt x="203" y="122"/>
                    </a:lnTo>
                    <a:lnTo>
                      <a:pt x="203" y="122"/>
                    </a:lnTo>
                    <a:lnTo>
                      <a:pt x="199" y="122"/>
                    </a:lnTo>
                    <a:lnTo>
                      <a:pt x="194" y="122"/>
                    </a:lnTo>
                    <a:lnTo>
                      <a:pt x="194" y="122"/>
                    </a:lnTo>
                    <a:lnTo>
                      <a:pt x="190" y="127"/>
                    </a:lnTo>
                    <a:lnTo>
                      <a:pt x="190" y="12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7" name="Freeform 178"/>
              <p:cNvSpPr>
                <a:spLocks/>
              </p:cNvSpPr>
              <p:nvPr/>
            </p:nvSpPr>
            <p:spPr bwMode="auto">
              <a:xfrm>
                <a:off x="4872038" y="3197226"/>
                <a:ext cx="323850" cy="293688"/>
              </a:xfrm>
              <a:custGeom>
                <a:avLst/>
                <a:gdLst>
                  <a:gd name="T0" fmla="*/ 168 w 204"/>
                  <a:gd name="T1" fmla="*/ 9 h 185"/>
                  <a:gd name="T2" fmla="*/ 172 w 204"/>
                  <a:gd name="T3" fmla="*/ 13 h 185"/>
                  <a:gd name="T4" fmla="*/ 181 w 204"/>
                  <a:gd name="T5" fmla="*/ 13 h 185"/>
                  <a:gd name="T6" fmla="*/ 190 w 204"/>
                  <a:gd name="T7" fmla="*/ 18 h 185"/>
                  <a:gd name="T8" fmla="*/ 195 w 204"/>
                  <a:gd name="T9" fmla="*/ 22 h 185"/>
                  <a:gd name="T10" fmla="*/ 199 w 204"/>
                  <a:gd name="T11" fmla="*/ 27 h 185"/>
                  <a:gd name="T12" fmla="*/ 199 w 204"/>
                  <a:gd name="T13" fmla="*/ 31 h 185"/>
                  <a:gd name="T14" fmla="*/ 204 w 204"/>
                  <a:gd name="T15" fmla="*/ 40 h 185"/>
                  <a:gd name="T16" fmla="*/ 199 w 204"/>
                  <a:gd name="T17" fmla="*/ 49 h 185"/>
                  <a:gd name="T18" fmla="*/ 199 w 204"/>
                  <a:gd name="T19" fmla="*/ 54 h 185"/>
                  <a:gd name="T20" fmla="*/ 199 w 204"/>
                  <a:gd name="T21" fmla="*/ 63 h 185"/>
                  <a:gd name="T22" fmla="*/ 199 w 204"/>
                  <a:gd name="T23" fmla="*/ 77 h 185"/>
                  <a:gd name="T24" fmla="*/ 195 w 204"/>
                  <a:gd name="T25" fmla="*/ 81 h 185"/>
                  <a:gd name="T26" fmla="*/ 190 w 204"/>
                  <a:gd name="T27" fmla="*/ 90 h 185"/>
                  <a:gd name="T28" fmla="*/ 190 w 204"/>
                  <a:gd name="T29" fmla="*/ 99 h 185"/>
                  <a:gd name="T30" fmla="*/ 190 w 204"/>
                  <a:gd name="T31" fmla="*/ 104 h 185"/>
                  <a:gd name="T32" fmla="*/ 190 w 204"/>
                  <a:gd name="T33" fmla="*/ 108 h 185"/>
                  <a:gd name="T34" fmla="*/ 195 w 204"/>
                  <a:gd name="T35" fmla="*/ 108 h 185"/>
                  <a:gd name="T36" fmla="*/ 177 w 204"/>
                  <a:gd name="T37" fmla="*/ 113 h 185"/>
                  <a:gd name="T38" fmla="*/ 163 w 204"/>
                  <a:gd name="T39" fmla="*/ 122 h 185"/>
                  <a:gd name="T40" fmla="*/ 145 w 204"/>
                  <a:gd name="T41" fmla="*/ 126 h 185"/>
                  <a:gd name="T42" fmla="*/ 145 w 204"/>
                  <a:gd name="T43" fmla="*/ 135 h 185"/>
                  <a:gd name="T44" fmla="*/ 127 w 204"/>
                  <a:gd name="T45" fmla="*/ 140 h 185"/>
                  <a:gd name="T46" fmla="*/ 118 w 204"/>
                  <a:gd name="T47" fmla="*/ 149 h 185"/>
                  <a:gd name="T48" fmla="*/ 104 w 204"/>
                  <a:gd name="T49" fmla="*/ 162 h 185"/>
                  <a:gd name="T50" fmla="*/ 82 w 204"/>
                  <a:gd name="T51" fmla="*/ 185 h 185"/>
                  <a:gd name="T52" fmla="*/ 64 w 204"/>
                  <a:gd name="T53" fmla="*/ 181 h 185"/>
                  <a:gd name="T54" fmla="*/ 50 w 204"/>
                  <a:gd name="T55" fmla="*/ 176 h 185"/>
                  <a:gd name="T56" fmla="*/ 32 w 204"/>
                  <a:gd name="T57" fmla="*/ 176 h 185"/>
                  <a:gd name="T58" fmla="*/ 10 w 204"/>
                  <a:gd name="T59" fmla="*/ 162 h 185"/>
                  <a:gd name="T60" fmla="*/ 0 w 204"/>
                  <a:gd name="T61" fmla="*/ 144 h 185"/>
                  <a:gd name="T62" fmla="*/ 0 w 204"/>
                  <a:gd name="T63" fmla="*/ 108 h 185"/>
                  <a:gd name="T64" fmla="*/ 10 w 204"/>
                  <a:gd name="T65" fmla="*/ 90 h 185"/>
                  <a:gd name="T66" fmla="*/ 37 w 204"/>
                  <a:gd name="T67" fmla="*/ 90 h 185"/>
                  <a:gd name="T68" fmla="*/ 37 w 204"/>
                  <a:gd name="T69" fmla="*/ 81 h 185"/>
                  <a:gd name="T70" fmla="*/ 37 w 204"/>
                  <a:gd name="T71" fmla="*/ 63 h 185"/>
                  <a:gd name="T72" fmla="*/ 37 w 204"/>
                  <a:gd name="T73" fmla="*/ 58 h 185"/>
                  <a:gd name="T74" fmla="*/ 37 w 204"/>
                  <a:gd name="T75" fmla="*/ 49 h 185"/>
                  <a:gd name="T76" fmla="*/ 46 w 204"/>
                  <a:gd name="T77" fmla="*/ 54 h 185"/>
                  <a:gd name="T78" fmla="*/ 50 w 204"/>
                  <a:gd name="T79" fmla="*/ 58 h 185"/>
                  <a:gd name="T80" fmla="*/ 59 w 204"/>
                  <a:gd name="T81" fmla="*/ 54 h 185"/>
                  <a:gd name="T82" fmla="*/ 59 w 204"/>
                  <a:gd name="T83" fmla="*/ 63 h 185"/>
                  <a:gd name="T84" fmla="*/ 73 w 204"/>
                  <a:gd name="T85" fmla="*/ 68 h 185"/>
                  <a:gd name="T86" fmla="*/ 86 w 204"/>
                  <a:gd name="T87" fmla="*/ 68 h 185"/>
                  <a:gd name="T88" fmla="*/ 91 w 204"/>
                  <a:gd name="T89" fmla="*/ 63 h 185"/>
                  <a:gd name="T90" fmla="*/ 95 w 204"/>
                  <a:gd name="T91" fmla="*/ 68 h 185"/>
                  <a:gd name="T92" fmla="*/ 104 w 204"/>
                  <a:gd name="T93" fmla="*/ 77 h 185"/>
                  <a:gd name="T94" fmla="*/ 113 w 204"/>
                  <a:gd name="T95" fmla="*/ 81 h 185"/>
                  <a:gd name="T96" fmla="*/ 118 w 204"/>
                  <a:gd name="T97" fmla="*/ 90 h 185"/>
                  <a:gd name="T98" fmla="*/ 127 w 204"/>
                  <a:gd name="T99" fmla="*/ 95 h 185"/>
                  <a:gd name="T100" fmla="*/ 136 w 204"/>
                  <a:gd name="T101" fmla="*/ 95 h 185"/>
                  <a:gd name="T102" fmla="*/ 136 w 204"/>
                  <a:gd name="T103" fmla="*/ 95 h 185"/>
                  <a:gd name="T104" fmla="*/ 136 w 204"/>
                  <a:gd name="T105" fmla="*/ 77 h 185"/>
                  <a:gd name="T106" fmla="*/ 131 w 204"/>
                  <a:gd name="T107" fmla="*/ 77 h 185"/>
                  <a:gd name="T108" fmla="*/ 127 w 204"/>
                  <a:gd name="T109" fmla="*/ 77 h 185"/>
                  <a:gd name="T110" fmla="*/ 118 w 204"/>
                  <a:gd name="T111" fmla="*/ 68 h 185"/>
                  <a:gd name="T112" fmla="*/ 113 w 204"/>
                  <a:gd name="T113" fmla="*/ 58 h 185"/>
                  <a:gd name="T114" fmla="*/ 118 w 204"/>
                  <a:gd name="T115" fmla="*/ 40 h 185"/>
                  <a:gd name="T116" fmla="*/ 118 w 204"/>
                  <a:gd name="T117" fmla="*/ 22 h 185"/>
                  <a:gd name="T118" fmla="*/ 122 w 204"/>
                  <a:gd name="T119" fmla="*/ 13 h 185"/>
                  <a:gd name="T120" fmla="*/ 127 w 204"/>
                  <a:gd name="T121" fmla="*/ 4 h 185"/>
                  <a:gd name="T122" fmla="*/ 154 w 204"/>
                  <a:gd name="T123" fmla="*/ 0 h 185"/>
                  <a:gd name="T124" fmla="*/ 159 w 204"/>
                  <a:gd name="T125" fmla="*/ 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185">
                    <a:moveTo>
                      <a:pt x="159" y="4"/>
                    </a:moveTo>
                    <a:lnTo>
                      <a:pt x="159" y="4"/>
                    </a:lnTo>
                    <a:lnTo>
                      <a:pt x="163" y="4"/>
                    </a:lnTo>
                    <a:lnTo>
                      <a:pt x="168" y="4"/>
                    </a:lnTo>
                    <a:lnTo>
                      <a:pt x="168" y="9"/>
                    </a:lnTo>
                    <a:lnTo>
                      <a:pt x="168" y="9"/>
                    </a:lnTo>
                    <a:lnTo>
                      <a:pt x="168" y="9"/>
                    </a:lnTo>
                    <a:lnTo>
                      <a:pt x="172" y="9"/>
                    </a:lnTo>
                    <a:lnTo>
                      <a:pt x="172" y="13"/>
                    </a:lnTo>
                    <a:lnTo>
                      <a:pt x="172" y="13"/>
                    </a:lnTo>
                    <a:lnTo>
                      <a:pt x="172" y="13"/>
                    </a:lnTo>
                    <a:lnTo>
                      <a:pt x="172" y="13"/>
                    </a:lnTo>
                    <a:lnTo>
                      <a:pt x="177" y="13"/>
                    </a:lnTo>
                    <a:lnTo>
                      <a:pt x="177" y="13"/>
                    </a:lnTo>
                    <a:lnTo>
                      <a:pt x="177" y="13"/>
                    </a:lnTo>
                    <a:lnTo>
                      <a:pt x="177" y="13"/>
                    </a:lnTo>
                    <a:lnTo>
                      <a:pt x="177" y="13"/>
                    </a:lnTo>
                    <a:lnTo>
                      <a:pt x="181" y="13"/>
                    </a:lnTo>
                    <a:lnTo>
                      <a:pt x="181" y="18"/>
                    </a:lnTo>
                    <a:lnTo>
                      <a:pt x="181" y="18"/>
                    </a:lnTo>
                    <a:lnTo>
                      <a:pt x="186" y="18"/>
                    </a:lnTo>
                    <a:lnTo>
                      <a:pt x="186" y="18"/>
                    </a:lnTo>
                    <a:lnTo>
                      <a:pt x="186" y="18"/>
                    </a:lnTo>
                    <a:lnTo>
                      <a:pt x="190" y="18"/>
                    </a:lnTo>
                    <a:lnTo>
                      <a:pt x="190" y="22"/>
                    </a:lnTo>
                    <a:lnTo>
                      <a:pt x="195" y="22"/>
                    </a:lnTo>
                    <a:lnTo>
                      <a:pt x="195" y="22"/>
                    </a:lnTo>
                    <a:lnTo>
                      <a:pt x="195" y="22"/>
                    </a:lnTo>
                    <a:lnTo>
                      <a:pt x="195" y="22"/>
                    </a:lnTo>
                    <a:lnTo>
                      <a:pt x="195" y="22"/>
                    </a:lnTo>
                    <a:lnTo>
                      <a:pt x="195" y="27"/>
                    </a:lnTo>
                    <a:lnTo>
                      <a:pt x="195" y="27"/>
                    </a:lnTo>
                    <a:lnTo>
                      <a:pt x="195" y="27"/>
                    </a:lnTo>
                    <a:lnTo>
                      <a:pt x="195" y="27"/>
                    </a:lnTo>
                    <a:lnTo>
                      <a:pt x="195" y="27"/>
                    </a:lnTo>
                    <a:lnTo>
                      <a:pt x="199" y="27"/>
                    </a:lnTo>
                    <a:lnTo>
                      <a:pt x="199" y="27"/>
                    </a:lnTo>
                    <a:lnTo>
                      <a:pt x="199" y="27"/>
                    </a:lnTo>
                    <a:lnTo>
                      <a:pt x="199" y="27"/>
                    </a:lnTo>
                    <a:lnTo>
                      <a:pt x="199" y="31"/>
                    </a:lnTo>
                    <a:lnTo>
                      <a:pt x="199" y="31"/>
                    </a:lnTo>
                    <a:lnTo>
                      <a:pt x="199" y="31"/>
                    </a:lnTo>
                    <a:lnTo>
                      <a:pt x="199" y="36"/>
                    </a:lnTo>
                    <a:lnTo>
                      <a:pt x="204" y="36"/>
                    </a:lnTo>
                    <a:lnTo>
                      <a:pt x="204" y="36"/>
                    </a:lnTo>
                    <a:lnTo>
                      <a:pt x="204" y="40"/>
                    </a:lnTo>
                    <a:lnTo>
                      <a:pt x="204" y="40"/>
                    </a:lnTo>
                    <a:lnTo>
                      <a:pt x="204" y="40"/>
                    </a:lnTo>
                    <a:lnTo>
                      <a:pt x="204" y="45"/>
                    </a:lnTo>
                    <a:lnTo>
                      <a:pt x="204" y="45"/>
                    </a:lnTo>
                    <a:lnTo>
                      <a:pt x="204" y="49"/>
                    </a:lnTo>
                    <a:lnTo>
                      <a:pt x="199" y="49"/>
                    </a:lnTo>
                    <a:lnTo>
                      <a:pt x="199" y="49"/>
                    </a:lnTo>
                    <a:lnTo>
                      <a:pt x="199" y="49"/>
                    </a:lnTo>
                    <a:lnTo>
                      <a:pt x="199" y="49"/>
                    </a:lnTo>
                    <a:lnTo>
                      <a:pt x="199" y="49"/>
                    </a:lnTo>
                    <a:lnTo>
                      <a:pt x="199" y="49"/>
                    </a:lnTo>
                    <a:lnTo>
                      <a:pt x="199" y="54"/>
                    </a:lnTo>
                    <a:lnTo>
                      <a:pt x="199" y="54"/>
                    </a:lnTo>
                    <a:lnTo>
                      <a:pt x="199" y="54"/>
                    </a:lnTo>
                    <a:lnTo>
                      <a:pt x="199" y="58"/>
                    </a:lnTo>
                    <a:lnTo>
                      <a:pt x="199" y="58"/>
                    </a:lnTo>
                    <a:lnTo>
                      <a:pt x="199" y="63"/>
                    </a:lnTo>
                    <a:lnTo>
                      <a:pt x="199" y="63"/>
                    </a:lnTo>
                    <a:lnTo>
                      <a:pt x="199" y="63"/>
                    </a:lnTo>
                    <a:lnTo>
                      <a:pt x="199" y="63"/>
                    </a:lnTo>
                    <a:lnTo>
                      <a:pt x="199" y="68"/>
                    </a:lnTo>
                    <a:lnTo>
                      <a:pt x="199" y="68"/>
                    </a:lnTo>
                    <a:lnTo>
                      <a:pt x="199" y="72"/>
                    </a:lnTo>
                    <a:lnTo>
                      <a:pt x="199" y="77"/>
                    </a:lnTo>
                    <a:lnTo>
                      <a:pt x="199" y="77"/>
                    </a:lnTo>
                    <a:lnTo>
                      <a:pt x="199" y="77"/>
                    </a:lnTo>
                    <a:lnTo>
                      <a:pt x="204" y="77"/>
                    </a:lnTo>
                    <a:lnTo>
                      <a:pt x="199" y="77"/>
                    </a:lnTo>
                    <a:lnTo>
                      <a:pt x="199" y="77"/>
                    </a:lnTo>
                    <a:lnTo>
                      <a:pt x="199" y="81"/>
                    </a:lnTo>
                    <a:lnTo>
                      <a:pt x="195" y="81"/>
                    </a:lnTo>
                    <a:lnTo>
                      <a:pt x="195" y="81"/>
                    </a:lnTo>
                    <a:lnTo>
                      <a:pt x="190" y="81"/>
                    </a:lnTo>
                    <a:lnTo>
                      <a:pt x="190" y="86"/>
                    </a:lnTo>
                    <a:lnTo>
                      <a:pt x="190" y="86"/>
                    </a:lnTo>
                    <a:lnTo>
                      <a:pt x="190" y="86"/>
                    </a:lnTo>
                    <a:lnTo>
                      <a:pt x="190" y="90"/>
                    </a:lnTo>
                    <a:lnTo>
                      <a:pt x="190" y="90"/>
                    </a:lnTo>
                    <a:lnTo>
                      <a:pt x="190" y="90"/>
                    </a:lnTo>
                    <a:lnTo>
                      <a:pt x="190" y="95"/>
                    </a:lnTo>
                    <a:lnTo>
                      <a:pt x="190" y="95"/>
                    </a:lnTo>
                    <a:lnTo>
                      <a:pt x="190" y="95"/>
                    </a:lnTo>
                    <a:lnTo>
                      <a:pt x="190" y="99"/>
                    </a:lnTo>
                    <a:lnTo>
                      <a:pt x="190" y="99"/>
                    </a:lnTo>
                    <a:lnTo>
                      <a:pt x="186" y="99"/>
                    </a:lnTo>
                    <a:lnTo>
                      <a:pt x="186" y="99"/>
                    </a:lnTo>
                    <a:lnTo>
                      <a:pt x="186" y="99"/>
                    </a:lnTo>
                    <a:lnTo>
                      <a:pt x="190" y="99"/>
                    </a:lnTo>
                    <a:lnTo>
                      <a:pt x="190" y="104"/>
                    </a:lnTo>
                    <a:lnTo>
                      <a:pt x="190" y="104"/>
                    </a:lnTo>
                    <a:lnTo>
                      <a:pt x="190" y="104"/>
                    </a:lnTo>
                    <a:lnTo>
                      <a:pt x="186" y="104"/>
                    </a:lnTo>
                    <a:lnTo>
                      <a:pt x="190" y="104"/>
                    </a:lnTo>
                    <a:lnTo>
                      <a:pt x="190" y="104"/>
                    </a:lnTo>
                    <a:lnTo>
                      <a:pt x="190" y="104"/>
                    </a:lnTo>
                    <a:lnTo>
                      <a:pt x="190" y="108"/>
                    </a:lnTo>
                    <a:lnTo>
                      <a:pt x="190" y="108"/>
                    </a:lnTo>
                    <a:lnTo>
                      <a:pt x="190" y="108"/>
                    </a:lnTo>
                    <a:lnTo>
                      <a:pt x="190" y="108"/>
                    </a:lnTo>
                    <a:lnTo>
                      <a:pt x="190" y="108"/>
                    </a:lnTo>
                    <a:lnTo>
                      <a:pt x="195" y="108"/>
                    </a:lnTo>
                    <a:lnTo>
                      <a:pt x="195" y="108"/>
                    </a:lnTo>
                    <a:lnTo>
                      <a:pt x="195" y="108"/>
                    </a:lnTo>
                    <a:lnTo>
                      <a:pt x="190" y="108"/>
                    </a:lnTo>
                    <a:lnTo>
                      <a:pt x="190" y="108"/>
                    </a:lnTo>
                    <a:lnTo>
                      <a:pt x="186" y="113"/>
                    </a:lnTo>
                    <a:lnTo>
                      <a:pt x="177" y="113"/>
                    </a:lnTo>
                    <a:lnTo>
                      <a:pt x="177" y="113"/>
                    </a:lnTo>
                    <a:lnTo>
                      <a:pt x="177" y="117"/>
                    </a:lnTo>
                    <a:lnTo>
                      <a:pt x="172" y="117"/>
                    </a:lnTo>
                    <a:lnTo>
                      <a:pt x="168" y="117"/>
                    </a:lnTo>
                    <a:lnTo>
                      <a:pt x="168" y="117"/>
                    </a:lnTo>
                    <a:lnTo>
                      <a:pt x="168" y="117"/>
                    </a:lnTo>
                    <a:lnTo>
                      <a:pt x="163" y="122"/>
                    </a:lnTo>
                    <a:lnTo>
                      <a:pt x="159" y="122"/>
                    </a:lnTo>
                    <a:lnTo>
                      <a:pt x="154" y="122"/>
                    </a:lnTo>
                    <a:lnTo>
                      <a:pt x="150" y="122"/>
                    </a:lnTo>
                    <a:lnTo>
                      <a:pt x="150" y="122"/>
                    </a:lnTo>
                    <a:lnTo>
                      <a:pt x="145" y="126"/>
                    </a:lnTo>
                    <a:lnTo>
                      <a:pt x="145" y="126"/>
                    </a:lnTo>
                    <a:lnTo>
                      <a:pt x="145" y="126"/>
                    </a:lnTo>
                    <a:lnTo>
                      <a:pt x="145" y="126"/>
                    </a:lnTo>
                    <a:lnTo>
                      <a:pt x="145" y="131"/>
                    </a:lnTo>
                    <a:lnTo>
                      <a:pt x="145" y="131"/>
                    </a:lnTo>
                    <a:lnTo>
                      <a:pt x="145" y="131"/>
                    </a:lnTo>
                    <a:lnTo>
                      <a:pt x="145" y="135"/>
                    </a:lnTo>
                    <a:lnTo>
                      <a:pt x="145" y="140"/>
                    </a:lnTo>
                    <a:lnTo>
                      <a:pt x="145" y="140"/>
                    </a:lnTo>
                    <a:lnTo>
                      <a:pt x="141" y="140"/>
                    </a:lnTo>
                    <a:lnTo>
                      <a:pt x="136" y="140"/>
                    </a:lnTo>
                    <a:lnTo>
                      <a:pt x="131" y="140"/>
                    </a:lnTo>
                    <a:lnTo>
                      <a:pt x="127" y="140"/>
                    </a:lnTo>
                    <a:lnTo>
                      <a:pt x="122" y="144"/>
                    </a:lnTo>
                    <a:lnTo>
                      <a:pt x="122" y="144"/>
                    </a:lnTo>
                    <a:lnTo>
                      <a:pt x="118" y="144"/>
                    </a:lnTo>
                    <a:lnTo>
                      <a:pt x="118" y="144"/>
                    </a:lnTo>
                    <a:lnTo>
                      <a:pt x="118" y="149"/>
                    </a:lnTo>
                    <a:lnTo>
                      <a:pt x="118" y="149"/>
                    </a:lnTo>
                    <a:lnTo>
                      <a:pt x="118" y="153"/>
                    </a:lnTo>
                    <a:lnTo>
                      <a:pt x="118" y="153"/>
                    </a:lnTo>
                    <a:lnTo>
                      <a:pt x="118" y="153"/>
                    </a:lnTo>
                    <a:lnTo>
                      <a:pt x="109" y="158"/>
                    </a:lnTo>
                    <a:lnTo>
                      <a:pt x="104" y="158"/>
                    </a:lnTo>
                    <a:lnTo>
                      <a:pt x="104" y="162"/>
                    </a:lnTo>
                    <a:lnTo>
                      <a:pt x="100" y="167"/>
                    </a:lnTo>
                    <a:lnTo>
                      <a:pt x="95" y="167"/>
                    </a:lnTo>
                    <a:lnTo>
                      <a:pt x="95" y="172"/>
                    </a:lnTo>
                    <a:lnTo>
                      <a:pt x="91" y="176"/>
                    </a:lnTo>
                    <a:lnTo>
                      <a:pt x="86" y="181"/>
                    </a:lnTo>
                    <a:lnTo>
                      <a:pt x="82" y="185"/>
                    </a:lnTo>
                    <a:lnTo>
                      <a:pt x="77" y="185"/>
                    </a:lnTo>
                    <a:lnTo>
                      <a:pt x="73" y="181"/>
                    </a:lnTo>
                    <a:lnTo>
                      <a:pt x="73" y="181"/>
                    </a:lnTo>
                    <a:lnTo>
                      <a:pt x="68" y="181"/>
                    </a:lnTo>
                    <a:lnTo>
                      <a:pt x="68" y="181"/>
                    </a:lnTo>
                    <a:lnTo>
                      <a:pt x="64" y="181"/>
                    </a:lnTo>
                    <a:lnTo>
                      <a:pt x="64" y="181"/>
                    </a:lnTo>
                    <a:lnTo>
                      <a:pt x="59" y="181"/>
                    </a:lnTo>
                    <a:lnTo>
                      <a:pt x="59" y="181"/>
                    </a:lnTo>
                    <a:lnTo>
                      <a:pt x="55" y="181"/>
                    </a:lnTo>
                    <a:lnTo>
                      <a:pt x="55" y="176"/>
                    </a:lnTo>
                    <a:lnTo>
                      <a:pt x="50" y="176"/>
                    </a:lnTo>
                    <a:lnTo>
                      <a:pt x="50" y="176"/>
                    </a:lnTo>
                    <a:lnTo>
                      <a:pt x="46" y="172"/>
                    </a:lnTo>
                    <a:lnTo>
                      <a:pt x="41" y="172"/>
                    </a:lnTo>
                    <a:lnTo>
                      <a:pt x="37" y="172"/>
                    </a:lnTo>
                    <a:lnTo>
                      <a:pt x="37" y="172"/>
                    </a:lnTo>
                    <a:lnTo>
                      <a:pt x="32" y="176"/>
                    </a:lnTo>
                    <a:lnTo>
                      <a:pt x="28" y="176"/>
                    </a:lnTo>
                    <a:lnTo>
                      <a:pt x="23" y="176"/>
                    </a:lnTo>
                    <a:lnTo>
                      <a:pt x="19" y="172"/>
                    </a:lnTo>
                    <a:lnTo>
                      <a:pt x="19" y="167"/>
                    </a:lnTo>
                    <a:lnTo>
                      <a:pt x="14" y="167"/>
                    </a:lnTo>
                    <a:lnTo>
                      <a:pt x="10" y="162"/>
                    </a:lnTo>
                    <a:lnTo>
                      <a:pt x="10" y="158"/>
                    </a:lnTo>
                    <a:lnTo>
                      <a:pt x="5" y="158"/>
                    </a:lnTo>
                    <a:lnTo>
                      <a:pt x="5" y="158"/>
                    </a:lnTo>
                    <a:lnTo>
                      <a:pt x="5" y="158"/>
                    </a:lnTo>
                    <a:lnTo>
                      <a:pt x="0" y="149"/>
                    </a:lnTo>
                    <a:lnTo>
                      <a:pt x="0" y="144"/>
                    </a:lnTo>
                    <a:lnTo>
                      <a:pt x="0" y="140"/>
                    </a:lnTo>
                    <a:lnTo>
                      <a:pt x="0" y="135"/>
                    </a:lnTo>
                    <a:lnTo>
                      <a:pt x="0" y="126"/>
                    </a:lnTo>
                    <a:lnTo>
                      <a:pt x="0" y="122"/>
                    </a:lnTo>
                    <a:lnTo>
                      <a:pt x="0" y="117"/>
                    </a:lnTo>
                    <a:lnTo>
                      <a:pt x="0" y="108"/>
                    </a:lnTo>
                    <a:lnTo>
                      <a:pt x="0" y="104"/>
                    </a:lnTo>
                    <a:lnTo>
                      <a:pt x="0" y="99"/>
                    </a:lnTo>
                    <a:lnTo>
                      <a:pt x="0" y="90"/>
                    </a:lnTo>
                    <a:lnTo>
                      <a:pt x="0" y="90"/>
                    </a:lnTo>
                    <a:lnTo>
                      <a:pt x="5" y="90"/>
                    </a:lnTo>
                    <a:lnTo>
                      <a:pt x="10" y="90"/>
                    </a:lnTo>
                    <a:lnTo>
                      <a:pt x="14" y="90"/>
                    </a:lnTo>
                    <a:lnTo>
                      <a:pt x="19" y="90"/>
                    </a:lnTo>
                    <a:lnTo>
                      <a:pt x="23" y="90"/>
                    </a:lnTo>
                    <a:lnTo>
                      <a:pt x="32" y="90"/>
                    </a:lnTo>
                    <a:lnTo>
                      <a:pt x="32" y="90"/>
                    </a:lnTo>
                    <a:lnTo>
                      <a:pt x="37" y="90"/>
                    </a:lnTo>
                    <a:lnTo>
                      <a:pt x="37" y="90"/>
                    </a:lnTo>
                    <a:lnTo>
                      <a:pt x="37" y="86"/>
                    </a:lnTo>
                    <a:lnTo>
                      <a:pt x="37" y="86"/>
                    </a:lnTo>
                    <a:lnTo>
                      <a:pt x="37" y="86"/>
                    </a:lnTo>
                    <a:lnTo>
                      <a:pt x="37" y="81"/>
                    </a:lnTo>
                    <a:lnTo>
                      <a:pt x="37" y="81"/>
                    </a:lnTo>
                    <a:lnTo>
                      <a:pt x="37" y="77"/>
                    </a:lnTo>
                    <a:lnTo>
                      <a:pt x="37" y="77"/>
                    </a:lnTo>
                    <a:lnTo>
                      <a:pt x="37" y="72"/>
                    </a:lnTo>
                    <a:lnTo>
                      <a:pt x="37" y="68"/>
                    </a:lnTo>
                    <a:lnTo>
                      <a:pt x="37" y="68"/>
                    </a:lnTo>
                    <a:lnTo>
                      <a:pt x="37" y="63"/>
                    </a:lnTo>
                    <a:lnTo>
                      <a:pt x="37" y="63"/>
                    </a:lnTo>
                    <a:lnTo>
                      <a:pt x="37" y="63"/>
                    </a:lnTo>
                    <a:lnTo>
                      <a:pt x="37" y="58"/>
                    </a:lnTo>
                    <a:lnTo>
                      <a:pt x="37" y="58"/>
                    </a:lnTo>
                    <a:lnTo>
                      <a:pt x="37" y="58"/>
                    </a:lnTo>
                    <a:lnTo>
                      <a:pt x="37" y="58"/>
                    </a:lnTo>
                    <a:lnTo>
                      <a:pt x="37" y="58"/>
                    </a:lnTo>
                    <a:lnTo>
                      <a:pt x="37" y="54"/>
                    </a:lnTo>
                    <a:lnTo>
                      <a:pt x="37" y="49"/>
                    </a:lnTo>
                    <a:lnTo>
                      <a:pt x="37" y="49"/>
                    </a:lnTo>
                    <a:lnTo>
                      <a:pt x="37" y="49"/>
                    </a:lnTo>
                    <a:lnTo>
                      <a:pt x="37" y="49"/>
                    </a:lnTo>
                    <a:lnTo>
                      <a:pt x="41" y="49"/>
                    </a:lnTo>
                    <a:lnTo>
                      <a:pt x="41" y="49"/>
                    </a:lnTo>
                    <a:lnTo>
                      <a:pt x="41" y="49"/>
                    </a:lnTo>
                    <a:lnTo>
                      <a:pt x="41" y="54"/>
                    </a:lnTo>
                    <a:lnTo>
                      <a:pt x="46" y="54"/>
                    </a:lnTo>
                    <a:lnTo>
                      <a:pt x="46" y="54"/>
                    </a:lnTo>
                    <a:lnTo>
                      <a:pt x="46" y="58"/>
                    </a:lnTo>
                    <a:lnTo>
                      <a:pt x="41" y="58"/>
                    </a:lnTo>
                    <a:lnTo>
                      <a:pt x="46" y="58"/>
                    </a:lnTo>
                    <a:lnTo>
                      <a:pt x="46" y="58"/>
                    </a:lnTo>
                    <a:lnTo>
                      <a:pt x="46" y="58"/>
                    </a:lnTo>
                    <a:lnTo>
                      <a:pt x="50" y="58"/>
                    </a:lnTo>
                    <a:lnTo>
                      <a:pt x="50" y="58"/>
                    </a:lnTo>
                    <a:lnTo>
                      <a:pt x="50" y="58"/>
                    </a:lnTo>
                    <a:lnTo>
                      <a:pt x="55" y="58"/>
                    </a:lnTo>
                    <a:lnTo>
                      <a:pt x="55" y="54"/>
                    </a:lnTo>
                    <a:lnTo>
                      <a:pt x="59" y="54"/>
                    </a:lnTo>
                    <a:lnTo>
                      <a:pt x="59" y="54"/>
                    </a:lnTo>
                    <a:lnTo>
                      <a:pt x="59" y="54"/>
                    </a:lnTo>
                    <a:lnTo>
                      <a:pt x="59" y="54"/>
                    </a:lnTo>
                    <a:lnTo>
                      <a:pt x="59" y="58"/>
                    </a:lnTo>
                    <a:lnTo>
                      <a:pt x="59" y="58"/>
                    </a:lnTo>
                    <a:lnTo>
                      <a:pt x="59" y="63"/>
                    </a:lnTo>
                    <a:lnTo>
                      <a:pt x="59" y="63"/>
                    </a:lnTo>
                    <a:lnTo>
                      <a:pt x="64" y="63"/>
                    </a:lnTo>
                    <a:lnTo>
                      <a:pt x="64" y="63"/>
                    </a:lnTo>
                    <a:lnTo>
                      <a:pt x="64" y="63"/>
                    </a:lnTo>
                    <a:lnTo>
                      <a:pt x="64" y="63"/>
                    </a:lnTo>
                    <a:lnTo>
                      <a:pt x="68" y="68"/>
                    </a:lnTo>
                    <a:lnTo>
                      <a:pt x="73" y="68"/>
                    </a:lnTo>
                    <a:lnTo>
                      <a:pt x="73" y="68"/>
                    </a:lnTo>
                    <a:lnTo>
                      <a:pt x="73" y="68"/>
                    </a:lnTo>
                    <a:lnTo>
                      <a:pt x="77" y="68"/>
                    </a:lnTo>
                    <a:lnTo>
                      <a:pt x="77" y="68"/>
                    </a:lnTo>
                    <a:lnTo>
                      <a:pt x="82" y="68"/>
                    </a:lnTo>
                    <a:lnTo>
                      <a:pt x="86" y="68"/>
                    </a:lnTo>
                    <a:lnTo>
                      <a:pt x="86" y="68"/>
                    </a:lnTo>
                    <a:lnTo>
                      <a:pt x="86" y="68"/>
                    </a:lnTo>
                    <a:lnTo>
                      <a:pt x="86" y="68"/>
                    </a:lnTo>
                    <a:lnTo>
                      <a:pt x="86" y="68"/>
                    </a:lnTo>
                    <a:lnTo>
                      <a:pt x="91" y="68"/>
                    </a:lnTo>
                    <a:lnTo>
                      <a:pt x="91" y="63"/>
                    </a:lnTo>
                    <a:lnTo>
                      <a:pt x="91" y="63"/>
                    </a:lnTo>
                    <a:lnTo>
                      <a:pt x="91" y="63"/>
                    </a:lnTo>
                    <a:lnTo>
                      <a:pt x="91" y="63"/>
                    </a:lnTo>
                    <a:lnTo>
                      <a:pt x="91" y="63"/>
                    </a:lnTo>
                    <a:lnTo>
                      <a:pt x="95" y="68"/>
                    </a:lnTo>
                    <a:lnTo>
                      <a:pt x="95" y="68"/>
                    </a:lnTo>
                    <a:lnTo>
                      <a:pt x="95" y="72"/>
                    </a:lnTo>
                    <a:lnTo>
                      <a:pt x="100" y="72"/>
                    </a:lnTo>
                    <a:lnTo>
                      <a:pt x="100" y="72"/>
                    </a:lnTo>
                    <a:lnTo>
                      <a:pt x="100" y="77"/>
                    </a:lnTo>
                    <a:lnTo>
                      <a:pt x="100" y="77"/>
                    </a:lnTo>
                    <a:lnTo>
                      <a:pt x="104" y="77"/>
                    </a:lnTo>
                    <a:lnTo>
                      <a:pt x="109" y="77"/>
                    </a:lnTo>
                    <a:lnTo>
                      <a:pt x="109" y="77"/>
                    </a:lnTo>
                    <a:lnTo>
                      <a:pt x="113" y="81"/>
                    </a:lnTo>
                    <a:lnTo>
                      <a:pt x="113" y="81"/>
                    </a:lnTo>
                    <a:lnTo>
                      <a:pt x="113" y="81"/>
                    </a:lnTo>
                    <a:lnTo>
                      <a:pt x="113" y="81"/>
                    </a:lnTo>
                    <a:lnTo>
                      <a:pt x="113" y="86"/>
                    </a:lnTo>
                    <a:lnTo>
                      <a:pt x="113" y="86"/>
                    </a:lnTo>
                    <a:lnTo>
                      <a:pt x="118" y="86"/>
                    </a:lnTo>
                    <a:lnTo>
                      <a:pt x="118" y="86"/>
                    </a:lnTo>
                    <a:lnTo>
                      <a:pt x="118" y="86"/>
                    </a:lnTo>
                    <a:lnTo>
                      <a:pt x="118" y="90"/>
                    </a:lnTo>
                    <a:lnTo>
                      <a:pt x="122" y="90"/>
                    </a:lnTo>
                    <a:lnTo>
                      <a:pt x="122" y="95"/>
                    </a:lnTo>
                    <a:lnTo>
                      <a:pt x="122" y="95"/>
                    </a:lnTo>
                    <a:lnTo>
                      <a:pt x="122" y="95"/>
                    </a:lnTo>
                    <a:lnTo>
                      <a:pt x="127" y="95"/>
                    </a:lnTo>
                    <a:lnTo>
                      <a:pt x="127" y="95"/>
                    </a:lnTo>
                    <a:lnTo>
                      <a:pt x="127" y="95"/>
                    </a:lnTo>
                    <a:lnTo>
                      <a:pt x="131" y="95"/>
                    </a:lnTo>
                    <a:lnTo>
                      <a:pt x="131" y="95"/>
                    </a:lnTo>
                    <a:lnTo>
                      <a:pt x="131" y="95"/>
                    </a:lnTo>
                    <a:lnTo>
                      <a:pt x="131" y="95"/>
                    </a:lnTo>
                    <a:lnTo>
                      <a:pt x="136" y="95"/>
                    </a:lnTo>
                    <a:lnTo>
                      <a:pt x="136" y="95"/>
                    </a:lnTo>
                    <a:lnTo>
                      <a:pt x="136" y="95"/>
                    </a:lnTo>
                    <a:lnTo>
                      <a:pt x="136" y="99"/>
                    </a:lnTo>
                    <a:lnTo>
                      <a:pt x="136" y="99"/>
                    </a:lnTo>
                    <a:lnTo>
                      <a:pt x="136" y="95"/>
                    </a:lnTo>
                    <a:lnTo>
                      <a:pt x="136" y="95"/>
                    </a:lnTo>
                    <a:lnTo>
                      <a:pt x="136" y="90"/>
                    </a:lnTo>
                    <a:lnTo>
                      <a:pt x="136" y="90"/>
                    </a:lnTo>
                    <a:lnTo>
                      <a:pt x="136" y="86"/>
                    </a:lnTo>
                    <a:lnTo>
                      <a:pt x="136" y="81"/>
                    </a:lnTo>
                    <a:lnTo>
                      <a:pt x="136" y="77"/>
                    </a:lnTo>
                    <a:lnTo>
                      <a:pt x="136" y="77"/>
                    </a:lnTo>
                    <a:lnTo>
                      <a:pt x="136" y="72"/>
                    </a:lnTo>
                    <a:lnTo>
                      <a:pt x="136" y="72"/>
                    </a:lnTo>
                    <a:lnTo>
                      <a:pt x="136" y="72"/>
                    </a:lnTo>
                    <a:lnTo>
                      <a:pt x="131" y="72"/>
                    </a:lnTo>
                    <a:lnTo>
                      <a:pt x="131" y="72"/>
                    </a:lnTo>
                    <a:lnTo>
                      <a:pt x="131" y="77"/>
                    </a:lnTo>
                    <a:lnTo>
                      <a:pt x="131" y="77"/>
                    </a:lnTo>
                    <a:lnTo>
                      <a:pt x="131" y="77"/>
                    </a:lnTo>
                    <a:lnTo>
                      <a:pt x="131" y="77"/>
                    </a:lnTo>
                    <a:lnTo>
                      <a:pt x="131" y="77"/>
                    </a:lnTo>
                    <a:lnTo>
                      <a:pt x="131" y="77"/>
                    </a:lnTo>
                    <a:lnTo>
                      <a:pt x="127" y="77"/>
                    </a:lnTo>
                    <a:lnTo>
                      <a:pt x="122" y="77"/>
                    </a:lnTo>
                    <a:lnTo>
                      <a:pt x="122" y="77"/>
                    </a:lnTo>
                    <a:lnTo>
                      <a:pt x="122" y="72"/>
                    </a:lnTo>
                    <a:lnTo>
                      <a:pt x="118" y="72"/>
                    </a:lnTo>
                    <a:lnTo>
                      <a:pt x="118" y="68"/>
                    </a:lnTo>
                    <a:lnTo>
                      <a:pt x="118" y="68"/>
                    </a:lnTo>
                    <a:lnTo>
                      <a:pt x="113" y="68"/>
                    </a:lnTo>
                    <a:lnTo>
                      <a:pt x="113" y="63"/>
                    </a:lnTo>
                    <a:lnTo>
                      <a:pt x="113" y="63"/>
                    </a:lnTo>
                    <a:lnTo>
                      <a:pt x="113" y="63"/>
                    </a:lnTo>
                    <a:lnTo>
                      <a:pt x="113" y="58"/>
                    </a:lnTo>
                    <a:lnTo>
                      <a:pt x="113" y="58"/>
                    </a:lnTo>
                    <a:lnTo>
                      <a:pt x="113" y="54"/>
                    </a:lnTo>
                    <a:lnTo>
                      <a:pt x="118" y="49"/>
                    </a:lnTo>
                    <a:lnTo>
                      <a:pt x="118" y="49"/>
                    </a:lnTo>
                    <a:lnTo>
                      <a:pt x="118" y="45"/>
                    </a:lnTo>
                    <a:lnTo>
                      <a:pt x="118" y="40"/>
                    </a:lnTo>
                    <a:lnTo>
                      <a:pt x="118" y="40"/>
                    </a:lnTo>
                    <a:lnTo>
                      <a:pt x="118" y="36"/>
                    </a:lnTo>
                    <a:lnTo>
                      <a:pt x="118" y="36"/>
                    </a:lnTo>
                    <a:lnTo>
                      <a:pt x="118" y="31"/>
                    </a:lnTo>
                    <a:lnTo>
                      <a:pt x="118" y="27"/>
                    </a:lnTo>
                    <a:lnTo>
                      <a:pt x="118" y="27"/>
                    </a:lnTo>
                    <a:lnTo>
                      <a:pt x="118" y="22"/>
                    </a:lnTo>
                    <a:lnTo>
                      <a:pt x="113" y="18"/>
                    </a:lnTo>
                    <a:lnTo>
                      <a:pt x="113" y="18"/>
                    </a:lnTo>
                    <a:lnTo>
                      <a:pt x="118" y="18"/>
                    </a:lnTo>
                    <a:lnTo>
                      <a:pt x="118" y="13"/>
                    </a:lnTo>
                    <a:lnTo>
                      <a:pt x="118" y="13"/>
                    </a:lnTo>
                    <a:lnTo>
                      <a:pt x="122" y="13"/>
                    </a:lnTo>
                    <a:lnTo>
                      <a:pt x="122" y="13"/>
                    </a:lnTo>
                    <a:lnTo>
                      <a:pt x="122" y="9"/>
                    </a:lnTo>
                    <a:lnTo>
                      <a:pt x="122" y="9"/>
                    </a:lnTo>
                    <a:lnTo>
                      <a:pt x="122" y="4"/>
                    </a:lnTo>
                    <a:lnTo>
                      <a:pt x="122" y="4"/>
                    </a:lnTo>
                    <a:lnTo>
                      <a:pt x="127" y="4"/>
                    </a:lnTo>
                    <a:lnTo>
                      <a:pt x="127" y="4"/>
                    </a:lnTo>
                    <a:lnTo>
                      <a:pt x="131" y="0"/>
                    </a:lnTo>
                    <a:lnTo>
                      <a:pt x="141" y="0"/>
                    </a:lnTo>
                    <a:lnTo>
                      <a:pt x="145" y="0"/>
                    </a:lnTo>
                    <a:lnTo>
                      <a:pt x="150" y="0"/>
                    </a:lnTo>
                    <a:lnTo>
                      <a:pt x="154" y="0"/>
                    </a:lnTo>
                    <a:lnTo>
                      <a:pt x="154" y="0"/>
                    </a:lnTo>
                    <a:lnTo>
                      <a:pt x="154" y="0"/>
                    </a:lnTo>
                    <a:lnTo>
                      <a:pt x="159" y="0"/>
                    </a:lnTo>
                    <a:lnTo>
                      <a:pt x="159" y="4"/>
                    </a:lnTo>
                    <a:lnTo>
                      <a:pt x="159" y="4"/>
                    </a:lnTo>
                    <a:lnTo>
                      <a:pt x="159"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8" name="Freeform 179"/>
              <p:cNvSpPr>
                <a:spLocks/>
              </p:cNvSpPr>
              <p:nvPr/>
            </p:nvSpPr>
            <p:spPr bwMode="auto">
              <a:xfrm>
                <a:off x="4959351" y="3419476"/>
                <a:ext cx="214313" cy="200025"/>
              </a:xfrm>
              <a:custGeom>
                <a:avLst/>
                <a:gdLst>
                  <a:gd name="T0" fmla="*/ 126 w 135"/>
                  <a:gd name="T1" fmla="*/ 18 h 126"/>
                  <a:gd name="T2" fmla="*/ 131 w 135"/>
                  <a:gd name="T3" fmla="*/ 18 h 126"/>
                  <a:gd name="T4" fmla="*/ 131 w 135"/>
                  <a:gd name="T5" fmla="*/ 22 h 126"/>
                  <a:gd name="T6" fmla="*/ 135 w 135"/>
                  <a:gd name="T7" fmla="*/ 32 h 126"/>
                  <a:gd name="T8" fmla="*/ 131 w 135"/>
                  <a:gd name="T9" fmla="*/ 45 h 126"/>
                  <a:gd name="T10" fmla="*/ 135 w 135"/>
                  <a:gd name="T11" fmla="*/ 50 h 126"/>
                  <a:gd name="T12" fmla="*/ 131 w 135"/>
                  <a:gd name="T13" fmla="*/ 54 h 126"/>
                  <a:gd name="T14" fmla="*/ 126 w 135"/>
                  <a:gd name="T15" fmla="*/ 59 h 126"/>
                  <a:gd name="T16" fmla="*/ 126 w 135"/>
                  <a:gd name="T17" fmla="*/ 63 h 126"/>
                  <a:gd name="T18" fmla="*/ 131 w 135"/>
                  <a:gd name="T19" fmla="*/ 63 h 126"/>
                  <a:gd name="T20" fmla="*/ 126 w 135"/>
                  <a:gd name="T21" fmla="*/ 68 h 126"/>
                  <a:gd name="T22" fmla="*/ 131 w 135"/>
                  <a:gd name="T23" fmla="*/ 77 h 126"/>
                  <a:gd name="T24" fmla="*/ 131 w 135"/>
                  <a:gd name="T25" fmla="*/ 81 h 126"/>
                  <a:gd name="T26" fmla="*/ 126 w 135"/>
                  <a:gd name="T27" fmla="*/ 90 h 126"/>
                  <a:gd name="T28" fmla="*/ 122 w 135"/>
                  <a:gd name="T29" fmla="*/ 95 h 126"/>
                  <a:gd name="T30" fmla="*/ 117 w 135"/>
                  <a:gd name="T31" fmla="*/ 104 h 126"/>
                  <a:gd name="T32" fmla="*/ 122 w 135"/>
                  <a:gd name="T33" fmla="*/ 104 h 126"/>
                  <a:gd name="T34" fmla="*/ 113 w 135"/>
                  <a:gd name="T35" fmla="*/ 117 h 126"/>
                  <a:gd name="T36" fmla="*/ 104 w 135"/>
                  <a:gd name="T37" fmla="*/ 122 h 126"/>
                  <a:gd name="T38" fmla="*/ 95 w 135"/>
                  <a:gd name="T39" fmla="*/ 122 h 126"/>
                  <a:gd name="T40" fmla="*/ 86 w 135"/>
                  <a:gd name="T41" fmla="*/ 126 h 126"/>
                  <a:gd name="T42" fmla="*/ 72 w 135"/>
                  <a:gd name="T43" fmla="*/ 122 h 126"/>
                  <a:gd name="T44" fmla="*/ 67 w 135"/>
                  <a:gd name="T45" fmla="*/ 122 h 126"/>
                  <a:gd name="T46" fmla="*/ 63 w 135"/>
                  <a:gd name="T47" fmla="*/ 117 h 126"/>
                  <a:gd name="T48" fmla="*/ 63 w 135"/>
                  <a:gd name="T49" fmla="*/ 117 h 126"/>
                  <a:gd name="T50" fmla="*/ 63 w 135"/>
                  <a:gd name="T51" fmla="*/ 113 h 126"/>
                  <a:gd name="T52" fmla="*/ 54 w 135"/>
                  <a:gd name="T53" fmla="*/ 113 h 126"/>
                  <a:gd name="T54" fmla="*/ 45 w 135"/>
                  <a:gd name="T55" fmla="*/ 108 h 126"/>
                  <a:gd name="T56" fmla="*/ 45 w 135"/>
                  <a:gd name="T57" fmla="*/ 104 h 126"/>
                  <a:gd name="T58" fmla="*/ 40 w 135"/>
                  <a:gd name="T59" fmla="*/ 99 h 126"/>
                  <a:gd name="T60" fmla="*/ 40 w 135"/>
                  <a:gd name="T61" fmla="*/ 95 h 126"/>
                  <a:gd name="T62" fmla="*/ 40 w 135"/>
                  <a:gd name="T63" fmla="*/ 90 h 126"/>
                  <a:gd name="T64" fmla="*/ 36 w 135"/>
                  <a:gd name="T65" fmla="*/ 90 h 126"/>
                  <a:gd name="T66" fmla="*/ 31 w 135"/>
                  <a:gd name="T67" fmla="*/ 81 h 126"/>
                  <a:gd name="T68" fmla="*/ 27 w 135"/>
                  <a:gd name="T69" fmla="*/ 81 h 126"/>
                  <a:gd name="T70" fmla="*/ 18 w 135"/>
                  <a:gd name="T71" fmla="*/ 72 h 126"/>
                  <a:gd name="T72" fmla="*/ 13 w 135"/>
                  <a:gd name="T73" fmla="*/ 63 h 126"/>
                  <a:gd name="T74" fmla="*/ 9 w 135"/>
                  <a:gd name="T75" fmla="*/ 59 h 126"/>
                  <a:gd name="T76" fmla="*/ 4 w 135"/>
                  <a:gd name="T77" fmla="*/ 50 h 126"/>
                  <a:gd name="T78" fmla="*/ 4 w 135"/>
                  <a:gd name="T79" fmla="*/ 45 h 126"/>
                  <a:gd name="T80" fmla="*/ 0 w 135"/>
                  <a:gd name="T81" fmla="*/ 41 h 126"/>
                  <a:gd name="T82" fmla="*/ 0 w 135"/>
                  <a:gd name="T83" fmla="*/ 41 h 126"/>
                  <a:gd name="T84" fmla="*/ 9 w 135"/>
                  <a:gd name="T85" fmla="*/ 41 h 126"/>
                  <a:gd name="T86" fmla="*/ 13 w 135"/>
                  <a:gd name="T87" fmla="*/ 41 h 126"/>
                  <a:gd name="T88" fmla="*/ 22 w 135"/>
                  <a:gd name="T89" fmla="*/ 45 h 126"/>
                  <a:gd name="T90" fmla="*/ 36 w 135"/>
                  <a:gd name="T91" fmla="*/ 36 h 126"/>
                  <a:gd name="T92" fmla="*/ 45 w 135"/>
                  <a:gd name="T93" fmla="*/ 27 h 126"/>
                  <a:gd name="T94" fmla="*/ 54 w 135"/>
                  <a:gd name="T95" fmla="*/ 18 h 126"/>
                  <a:gd name="T96" fmla="*/ 63 w 135"/>
                  <a:gd name="T97" fmla="*/ 13 h 126"/>
                  <a:gd name="T98" fmla="*/ 63 w 135"/>
                  <a:gd name="T99" fmla="*/ 4 h 126"/>
                  <a:gd name="T100" fmla="*/ 67 w 135"/>
                  <a:gd name="T101" fmla="*/ 4 h 126"/>
                  <a:gd name="T102" fmla="*/ 81 w 135"/>
                  <a:gd name="T103" fmla="*/ 0 h 126"/>
                  <a:gd name="T104" fmla="*/ 90 w 135"/>
                  <a:gd name="T105" fmla="*/ 0 h 126"/>
                  <a:gd name="T106" fmla="*/ 90 w 135"/>
                  <a:gd name="T107" fmla="*/ 4 h 126"/>
                  <a:gd name="T108" fmla="*/ 104 w 135"/>
                  <a:gd name="T109" fmla="*/ 4 h 126"/>
                  <a:gd name="T110" fmla="*/ 113 w 135"/>
                  <a:gd name="T111" fmla="*/ 9 h 126"/>
                  <a:gd name="T112" fmla="*/ 126 w 135"/>
                  <a:gd name="T113" fmla="*/ 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 h="126">
                    <a:moveTo>
                      <a:pt x="126" y="13"/>
                    </a:moveTo>
                    <a:lnTo>
                      <a:pt x="126" y="13"/>
                    </a:lnTo>
                    <a:lnTo>
                      <a:pt x="126" y="18"/>
                    </a:lnTo>
                    <a:lnTo>
                      <a:pt x="131" y="18"/>
                    </a:lnTo>
                    <a:lnTo>
                      <a:pt x="131" y="18"/>
                    </a:lnTo>
                    <a:lnTo>
                      <a:pt x="131" y="18"/>
                    </a:lnTo>
                    <a:lnTo>
                      <a:pt x="135" y="18"/>
                    </a:lnTo>
                    <a:lnTo>
                      <a:pt x="135" y="18"/>
                    </a:lnTo>
                    <a:lnTo>
                      <a:pt x="131" y="22"/>
                    </a:lnTo>
                    <a:lnTo>
                      <a:pt x="131" y="27"/>
                    </a:lnTo>
                    <a:lnTo>
                      <a:pt x="135" y="27"/>
                    </a:lnTo>
                    <a:lnTo>
                      <a:pt x="135" y="32"/>
                    </a:lnTo>
                    <a:lnTo>
                      <a:pt x="131" y="41"/>
                    </a:lnTo>
                    <a:lnTo>
                      <a:pt x="131" y="45"/>
                    </a:lnTo>
                    <a:lnTo>
                      <a:pt x="131" y="45"/>
                    </a:lnTo>
                    <a:lnTo>
                      <a:pt x="131" y="50"/>
                    </a:lnTo>
                    <a:lnTo>
                      <a:pt x="135" y="50"/>
                    </a:lnTo>
                    <a:lnTo>
                      <a:pt x="135" y="50"/>
                    </a:lnTo>
                    <a:lnTo>
                      <a:pt x="131" y="54"/>
                    </a:lnTo>
                    <a:lnTo>
                      <a:pt x="131" y="54"/>
                    </a:lnTo>
                    <a:lnTo>
                      <a:pt x="131" y="54"/>
                    </a:lnTo>
                    <a:lnTo>
                      <a:pt x="131" y="59"/>
                    </a:lnTo>
                    <a:lnTo>
                      <a:pt x="131" y="59"/>
                    </a:lnTo>
                    <a:lnTo>
                      <a:pt x="126" y="59"/>
                    </a:lnTo>
                    <a:lnTo>
                      <a:pt x="126" y="59"/>
                    </a:lnTo>
                    <a:lnTo>
                      <a:pt x="126" y="59"/>
                    </a:lnTo>
                    <a:lnTo>
                      <a:pt x="126" y="63"/>
                    </a:lnTo>
                    <a:lnTo>
                      <a:pt x="131" y="63"/>
                    </a:lnTo>
                    <a:lnTo>
                      <a:pt x="131" y="63"/>
                    </a:lnTo>
                    <a:lnTo>
                      <a:pt x="131" y="63"/>
                    </a:lnTo>
                    <a:lnTo>
                      <a:pt x="131" y="63"/>
                    </a:lnTo>
                    <a:lnTo>
                      <a:pt x="131" y="68"/>
                    </a:lnTo>
                    <a:lnTo>
                      <a:pt x="126" y="68"/>
                    </a:lnTo>
                    <a:lnTo>
                      <a:pt x="131" y="72"/>
                    </a:lnTo>
                    <a:lnTo>
                      <a:pt x="131" y="77"/>
                    </a:lnTo>
                    <a:lnTo>
                      <a:pt x="131" y="77"/>
                    </a:lnTo>
                    <a:lnTo>
                      <a:pt x="131" y="77"/>
                    </a:lnTo>
                    <a:lnTo>
                      <a:pt x="131" y="81"/>
                    </a:lnTo>
                    <a:lnTo>
                      <a:pt x="131" y="81"/>
                    </a:lnTo>
                    <a:lnTo>
                      <a:pt x="131" y="86"/>
                    </a:lnTo>
                    <a:lnTo>
                      <a:pt x="126" y="86"/>
                    </a:lnTo>
                    <a:lnTo>
                      <a:pt x="126" y="90"/>
                    </a:lnTo>
                    <a:lnTo>
                      <a:pt x="122" y="90"/>
                    </a:lnTo>
                    <a:lnTo>
                      <a:pt x="122" y="95"/>
                    </a:lnTo>
                    <a:lnTo>
                      <a:pt x="122" y="95"/>
                    </a:lnTo>
                    <a:lnTo>
                      <a:pt x="122" y="95"/>
                    </a:lnTo>
                    <a:lnTo>
                      <a:pt x="122" y="99"/>
                    </a:lnTo>
                    <a:lnTo>
                      <a:pt x="117" y="104"/>
                    </a:lnTo>
                    <a:lnTo>
                      <a:pt x="122" y="104"/>
                    </a:lnTo>
                    <a:lnTo>
                      <a:pt x="122" y="104"/>
                    </a:lnTo>
                    <a:lnTo>
                      <a:pt x="122" y="104"/>
                    </a:lnTo>
                    <a:lnTo>
                      <a:pt x="117" y="108"/>
                    </a:lnTo>
                    <a:lnTo>
                      <a:pt x="113" y="113"/>
                    </a:lnTo>
                    <a:lnTo>
                      <a:pt x="113" y="117"/>
                    </a:lnTo>
                    <a:lnTo>
                      <a:pt x="108" y="117"/>
                    </a:lnTo>
                    <a:lnTo>
                      <a:pt x="104" y="122"/>
                    </a:lnTo>
                    <a:lnTo>
                      <a:pt x="104" y="122"/>
                    </a:lnTo>
                    <a:lnTo>
                      <a:pt x="99" y="126"/>
                    </a:lnTo>
                    <a:lnTo>
                      <a:pt x="99" y="126"/>
                    </a:lnTo>
                    <a:lnTo>
                      <a:pt x="95" y="122"/>
                    </a:lnTo>
                    <a:lnTo>
                      <a:pt x="95" y="122"/>
                    </a:lnTo>
                    <a:lnTo>
                      <a:pt x="90" y="122"/>
                    </a:lnTo>
                    <a:lnTo>
                      <a:pt x="86" y="126"/>
                    </a:lnTo>
                    <a:lnTo>
                      <a:pt x="81" y="122"/>
                    </a:lnTo>
                    <a:lnTo>
                      <a:pt x="76" y="122"/>
                    </a:lnTo>
                    <a:lnTo>
                      <a:pt x="72" y="122"/>
                    </a:lnTo>
                    <a:lnTo>
                      <a:pt x="67" y="122"/>
                    </a:lnTo>
                    <a:lnTo>
                      <a:pt x="67" y="122"/>
                    </a:lnTo>
                    <a:lnTo>
                      <a:pt x="67" y="122"/>
                    </a:lnTo>
                    <a:lnTo>
                      <a:pt x="67" y="117"/>
                    </a:lnTo>
                    <a:lnTo>
                      <a:pt x="63" y="117"/>
                    </a:lnTo>
                    <a:lnTo>
                      <a:pt x="63" y="117"/>
                    </a:lnTo>
                    <a:lnTo>
                      <a:pt x="63" y="117"/>
                    </a:lnTo>
                    <a:lnTo>
                      <a:pt x="63" y="117"/>
                    </a:lnTo>
                    <a:lnTo>
                      <a:pt x="63" y="117"/>
                    </a:lnTo>
                    <a:lnTo>
                      <a:pt x="63" y="113"/>
                    </a:lnTo>
                    <a:lnTo>
                      <a:pt x="63" y="113"/>
                    </a:lnTo>
                    <a:lnTo>
                      <a:pt x="63" y="113"/>
                    </a:lnTo>
                    <a:lnTo>
                      <a:pt x="58" y="113"/>
                    </a:lnTo>
                    <a:lnTo>
                      <a:pt x="58" y="113"/>
                    </a:lnTo>
                    <a:lnTo>
                      <a:pt x="54" y="113"/>
                    </a:lnTo>
                    <a:lnTo>
                      <a:pt x="49" y="108"/>
                    </a:lnTo>
                    <a:lnTo>
                      <a:pt x="45" y="108"/>
                    </a:lnTo>
                    <a:lnTo>
                      <a:pt x="45" y="108"/>
                    </a:lnTo>
                    <a:lnTo>
                      <a:pt x="45" y="108"/>
                    </a:lnTo>
                    <a:lnTo>
                      <a:pt x="45" y="104"/>
                    </a:lnTo>
                    <a:lnTo>
                      <a:pt x="45" y="104"/>
                    </a:lnTo>
                    <a:lnTo>
                      <a:pt x="40" y="99"/>
                    </a:lnTo>
                    <a:lnTo>
                      <a:pt x="40" y="99"/>
                    </a:lnTo>
                    <a:lnTo>
                      <a:pt x="40" y="99"/>
                    </a:lnTo>
                    <a:lnTo>
                      <a:pt x="40" y="95"/>
                    </a:lnTo>
                    <a:lnTo>
                      <a:pt x="40" y="95"/>
                    </a:lnTo>
                    <a:lnTo>
                      <a:pt x="40" y="95"/>
                    </a:lnTo>
                    <a:lnTo>
                      <a:pt x="40" y="90"/>
                    </a:lnTo>
                    <a:lnTo>
                      <a:pt x="40" y="90"/>
                    </a:lnTo>
                    <a:lnTo>
                      <a:pt x="40" y="90"/>
                    </a:lnTo>
                    <a:lnTo>
                      <a:pt x="40" y="90"/>
                    </a:lnTo>
                    <a:lnTo>
                      <a:pt x="36" y="90"/>
                    </a:lnTo>
                    <a:lnTo>
                      <a:pt x="36" y="90"/>
                    </a:lnTo>
                    <a:lnTo>
                      <a:pt x="36" y="86"/>
                    </a:lnTo>
                    <a:lnTo>
                      <a:pt x="31" y="86"/>
                    </a:lnTo>
                    <a:lnTo>
                      <a:pt x="31" y="81"/>
                    </a:lnTo>
                    <a:lnTo>
                      <a:pt x="31" y="81"/>
                    </a:lnTo>
                    <a:lnTo>
                      <a:pt x="31" y="81"/>
                    </a:lnTo>
                    <a:lnTo>
                      <a:pt x="27" y="81"/>
                    </a:lnTo>
                    <a:lnTo>
                      <a:pt x="22" y="77"/>
                    </a:lnTo>
                    <a:lnTo>
                      <a:pt x="22" y="77"/>
                    </a:lnTo>
                    <a:lnTo>
                      <a:pt x="18" y="72"/>
                    </a:lnTo>
                    <a:lnTo>
                      <a:pt x="13" y="72"/>
                    </a:lnTo>
                    <a:lnTo>
                      <a:pt x="13" y="68"/>
                    </a:lnTo>
                    <a:lnTo>
                      <a:pt x="13" y="63"/>
                    </a:lnTo>
                    <a:lnTo>
                      <a:pt x="13" y="63"/>
                    </a:lnTo>
                    <a:lnTo>
                      <a:pt x="13" y="59"/>
                    </a:lnTo>
                    <a:lnTo>
                      <a:pt x="9" y="59"/>
                    </a:lnTo>
                    <a:lnTo>
                      <a:pt x="9" y="54"/>
                    </a:lnTo>
                    <a:lnTo>
                      <a:pt x="9" y="54"/>
                    </a:lnTo>
                    <a:lnTo>
                      <a:pt x="4" y="50"/>
                    </a:lnTo>
                    <a:lnTo>
                      <a:pt x="4" y="50"/>
                    </a:lnTo>
                    <a:lnTo>
                      <a:pt x="4" y="45"/>
                    </a:lnTo>
                    <a:lnTo>
                      <a:pt x="4" y="45"/>
                    </a:lnTo>
                    <a:lnTo>
                      <a:pt x="4" y="45"/>
                    </a:lnTo>
                    <a:lnTo>
                      <a:pt x="0" y="45"/>
                    </a:lnTo>
                    <a:lnTo>
                      <a:pt x="0" y="41"/>
                    </a:lnTo>
                    <a:lnTo>
                      <a:pt x="0" y="41"/>
                    </a:lnTo>
                    <a:lnTo>
                      <a:pt x="0" y="41"/>
                    </a:lnTo>
                    <a:lnTo>
                      <a:pt x="0" y="41"/>
                    </a:lnTo>
                    <a:lnTo>
                      <a:pt x="4" y="41"/>
                    </a:lnTo>
                    <a:lnTo>
                      <a:pt x="4" y="41"/>
                    </a:lnTo>
                    <a:lnTo>
                      <a:pt x="9" y="41"/>
                    </a:lnTo>
                    <a:lnTo>
                      <a:pt x="9" y="41"/>
                    </a:lnTo>
                    <a:lnTo>
                      <a:pt x="13" y="41"/>
                    </a:lnTo>
                    <a:lnTo>
                      <a:pt x="13" y="41"/>
                    </a:lnTo>
                    <a:lnTo>
                      <a:pt x="18" y="41"/>
                    </a:lnTo>
                    <a:lnTo>
                      <a:pt x="18" y="41"/>
                    </a:lnTo>
                    <a:lnTo>
                      <a:pt x="22" y="45"/>
                    </a:lnTo>
                    <a:lnTo>
                      <a:pt x="27" y="45"/>
                    </a:lnTo>
                    <a:lnTo>
                      <a:pt x="31" y="41"/>
                    </a:lnTo>
                    <a:lnTo>
                      <a:pt x="36" y="36"/>
                    </a:lnTo>
                    <a:lnTo>
                      <a:pt x="40" y="32"/>
                    </a:lnTo>
                    <a:lnTo>
                      <a:pt x="40" y="27"/>
                    </a:lnTo>
                    <a:lnTo>
                      <a:pt x="45" y="27"/>
                    </a:lnTo>
                    <a:lnTo>
                      <a:pt x="49" y="22"/>
                    </a:lnTo>
                    <a:lnTo>
                      <a:pt x="49" y="18"/>
                    </a:lnTo>
                    <a:lnTo>
                      <a:pt x="54" y="18"/>
                    </a:lnTo>
                    <a:lnTo>
                      <a:pt x="63" y="13"/>
                    </a:lnTo>
                    <a:lnTo>
                      <a:pt x="63" y="13"/>
                    </a:lnTo>
                    <a:lnTo>
                      <a:pt x="63" y="13"/>
                    </a:lnTo>
                    <a:lnTo>
                      <a:pt x="63" y="9"/>
                    </a:lnTo>
                    <a:lnTo>
                      <a:pt x="63" y="9"/>
                    </a:lnTo>
                    <a:lnTo>
                      <a:pt x="63" y="4"/>
                    </a:lnTo>
                    <a:lnTo>
                      <a:pt x="63" y="4"/>
                    </a:lnTo>
                    <a:lnTo>
                      <a:pt x="67" y="4"/>
                    </a:lnTo>
                    <a:lnTo>
                      <a:pt x="67" y="4"/>
                    </a:lnTo>
                    <a:lnTo>
                      <a:pt x="72" y="0"/>
                    </a:lnTo>
                    <a:lnTo>
                      <a:pt x="76" y="0"/>
                    </a:lnTo>
                    <a:lnTo>
                      <a:pt x="81" y="0"/>
                    </a:lnTo>
                    <a:lnTo>
                      <a:pt x="86" y="0"/>
                    </a:lnTo>
                    <a:lnTo>
                      <a:pt x="90" y="0"/>
                    </a:lnTo>
                    <a:lnTo>
                      <a:pt x="90" y="0"/>
                    </a:lnTo>
                    <a:lnTo>
                      <a:pt x="90" y="0"/>
                    </a:lnTo>
                    <a:lnTo>
                      <a:pt x="90" y="4"/>
                    </a:lnTo>
                    <a:lnTo>
                      <a:pt x="90" y="4"/>
                    </a:lnTo>
                    <a:lnTo>
                      <a:pt x="95" y="4"/>
                    </a:lnTo>
                    <a:lnTo>
                      <a:pt x="99" y="4"/>
                    </a:lnTo>
                    <a:lnTo>
                      <a:pt x="104" y="4"/>
                    </a:lnTo>
                    <a:lnTo>
                      <a:pt x="108" y="9"/>
                    </a:lnTo>
                    <a:lnTo>
                      <a:pt x="108" y="9"/>
                    </a:lnTo>
                    <a:lnTo>
                      <a:pt x="113" y="9"/>
                    </a:lnTo>
                    <a:lnTo>
                      <a:pt x="117" y="13"/>
                    </a:lnTo>
                    <a:lnTo>
                      <a:pt x="122" y="13"/>
                    </a:lnTo>
                    <a:lnTo>
                      <a:pt x="126" y="1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9" name="Freeform 180"/>
              <p:cNvSpPr>
                <a:spLocks/>
              </p:cNvSpPr>
              <p:nvPr/>
            </p:nvSpPr>
            <p:spPr bwMode="auto">
              <a:xfrm>
                <a:off x="4937126" y="186213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0" name="Freeform 181"/>
              <p:cNvSpPr>
                <a:spLocks/>
              </p:cNvSpPr>
              <p:nvPr/>
            </p:nvSpPr>
            <p:spPr bwMode="auto">
              <a:xfrm>
                <a:off x="4937126" y="186213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1" name="Freeform 182"/>
              <p:cNvSpPr>
                <a:spLocks/>
              </p:cNvSpPr>
              <p:nvPr/>
            </p:nvSpPr>
            <p:spPr bwMode="auto">
              <a:xfrm>
                <a:off x="4959351" y="1854201"/>
                <a:ext cx="6350" cy="7938"/>
              </a:xfrm>
              <a:custGeom>
                <a:avLst/>
                <a:gdLst>
                  <a:gd name="T0" fmla="*/ 4 w 4"/>
                  <a:gd name="T1" fmla="*/ 0 h 5"/>
                  <a:gd name="T2" fmla="*/ 4 w 4"/>
                  <a:gd name="T3" fmla="*/ 0 h 5"/>
                  <a:gd name="T4" fmla="*/ 0 w 4"/>
                  <a:gd name="T5" fmla="*/ 0 h 5"/>
                  <a:gd name="T6" fmla="*/ 0 w 4"/>
                  <a:gd name="T7" fmla="*/ 5 h 5"/>
                  <a:gd name="T8" fmla="*/ 0 w 4"/>
                  <a:gd name="T9" fmla="*/ 0 h 5"/>
                  <a:gd name="T10" fmla="*/ 0 w 4"/>
                  <a:gd name="T11" fmla="*/ 0 h 5"/>
                  <a:gd name="T12" fmla="*/ 0 w 4"/>
                  <a:gd name="T13" fmla="*/ 0 h 5"/>
                  <a:gd name="T14" fmla="*/ 0 w 4"/>
                  <a:gd name="T15" fmla="*/ 0 h 5"/>
                  <a:gd name="T16" fmla="*/ 0 w 4"/>
                  <a:gd name="T17" fmla="*/ 0 h 5"/>
                  <a:gd name="T18" fmla="*/ 4 w 4"/>
                  <a:gd name="T19" fmla="*/ 0 h 5"/>
                  <a:gd name="T20" fmla="*/ 4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4" y="0"/>
                    </a:moveTo>
                    <a:lnTo>
                      <a:pt x="4" y="0"/>
                    </a:lnTo>
                    <a:lnTo>
                      <a:pt x="0" y="0"/>
                    </a:lnTo>
                    <a:lnTo>
                      <a:pt x="0" y="5"/>
                    </a:lnTo>
                    <a:lnTo>
                      <a:pt x="0" y="0"/>
                    </a:lnTo>
                    <a:lnTo>
                      <a:pt x="0" y="0"/>
                    </a:lnTo>
                    <a:lnTo>
                      <a:pt x="0" y="0"/>
                    </a:lnTo>
                    <a:lnTo>
                      <a:pt x="0" y="0"/>
                    </a:lnTo>
                    <a:lnTo>
                      <a:pt x="0" y="0"/>
                    </a:lnTo>
                    <a:lnTo>
                      <a:pt x="4" y="0"/>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2" name="Freeform 183"/>
              <p:cNvSpPr>
                <a:spLocks/>
              </p:cNvSpPr>
              <p:nvPr/>
            </p:nvSpPr>
            <p:spPr bwMode="auto">
              <a:xfrm>
                <a:off x="4959351" y="1854201"/>
                <a:ext cx="6350" cy="7938"/>
              </a:xfrm>
              <a:custGeom>
                <a:avLst/>
                <a:gdLst>
                  <a:gd name="T0" fmla="*/ 4 w 4"/>
                  <a:gd name="T1" fmla="*/ 0 h 5"/>
                  <a:gd name="T2" fmla="*/ 4 w 4"/>
                  <a:gd name="T3" fmla="*/ 0 h 5"/>
                  <a:gd name="T4" fmla="*/ 0 w 4"/>
                  <a:gd name="T5" fmla="*/ 0 h 5"/>
                  <a:gd name="T6" fmla="*/ 0 w 4"/>
                  <a:gd name="T7" fmla="*/ 5 h 5"/>
                  <a:gd name="T8" fmla="*/ 0 w 4"/>
                  <a:gd name="T9" fmla="*/ 0 h 5"/>
                  <a:gd name="T10" fmla="*/ 0 w 4"/>
                  <a:gd name="T11" fmla="*/ 0 h 5"/>
                  <a:gd name="T12" fmla="*/ 0 w 4"/>
                  <a:gd name="T13" fmla="*/ 0 h 5"/>
                  <a:gd name="T14" fmla="*/ 0 w 4"/>
                  <a:gd name="T15" fmla="*/ 0 h 5"/>
                  <a:gd name="T16" fmla="*/ 0 w 4"/>
                  <a:gd name="T17" fmla="*/ 0 h 5"/>
                  <a:gd name="T18" fmla="*/ 4 w 4"/>
                  <a:gd name="T19" fmla="*/ 0 h 5"/>
                  <a:gd name="T20" fmla="*/ 4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4" y="0"/>
                    </a:moveTo>
                    <a:lnTo>
                      <a:pt x="4" y="0"/>
                    </a:lnTo>
                    <a:lnTo>
                      <a:pt x="0" y="0"/>
                    </a:lnTo>
                    <a:lnTo>
                      <a:pt x="0" y="5"/>
                    </a:lnTo>
                    <a:lnTo>
                      <a:pt x="0" y="0"/>
                    </a:lnTo>
                    <a:lnTo>
                      <a:pt x="0" y="0"/>
                    </a:lnTo>
                    <a:lnTo>
                      <a:pt x="0" y="0"/>
                    </a:lnTo>
                    <a:lnTo>
                      <a:pt x="0" y="0"/>
                    </a:lnTo>
                    <a:lnTo>
                      <a:pt x="0" y="0"/>
                    </a:lnTo>
                    <a:lnTo>
                      <a:pt x="4" y="0"/>
                    </a:lnTo>
                    <a:lnTo>
                      <a:pt x="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3" name="Freeform 184"/>
              <p:cNvSpPr>
                <a:spLocks/>
              </p:cNvSpPr>
              <p:nvPr/>
            </p:nvSpPr>
            <p:spPr bwMode="auto">
              <a:xfrm>
                <a:off x="4908551" y="1854201"/>
                <a:ext cx="7938" cy="0"/>
              </a:xfrm>
              <a:custGeom>
                <a:avLst/>
                <a:gdLst>
                  <a:gd name="T0" fmla="*/ 5 w 5"/>
                  <a:gd name="T1" fmla="*/ 5 w 5"/>
                  <a:gd name="T2" fmla="*/ 5 w 5"/>
                  <a:gd name="T3" fmla="*/ 5 w 5"/>
                  <a:gd name="T4" fmla="*/ 0 w 5"/>
                  <a:gd name="T5" fmla="*/ 0 w 5"/>
                  <a:gd name="T6" fmla="*/ 0 w 5"/>
                  <a:gd name="T7" fmla="*/ 0 w 5"/>
                  <a:gd name="T8" fmla="*/ 5 w 5"/>
                  <a:gd name="T9" fmla="*/ 5 w 5"/>
                  <a:gd name="T1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5" y="0"/>
                    </a:moveTo>
                    <a:lnTo>
                      <a:pt x="5" y="0"/>
                    </a:lnTo>
                    <a:lnTo>
                      <a:pt x="5" y="0"/>
                    </a:lnTo>
                    <a:lnTo>
                      <a:pt x="5" y="0"/>
                    </a:lnTo>
                    <a:lnTo>
                      <a:pt x="0" y="0"/>
                    </a:lnTo>
                    <a:lnTo>
                      <a:pt x="0" y="0"/>
                    </a:lnTo>
                    <a:lnTo>
                      <a:pt x="0" y="0"/>
                    </a:lnTo>
                    <a:lnTo>
                      <a:pt x="0" y="0"/>
                    </a:lnTo>
                    <a:lnTo>
                      <a:pt x="5" y="0"/>
                    </a:lnTo>
                    <a:lnTo>
                      <a:pt x="5" y="0"/>
                    </a:lnTo>
                    <a:lnTo>
                      <a:pt x="5"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4" name="Freeform 185"/>
              <p:cNvSpPr>
                <a:spLocks/>
              </p:cNvSpPr>
              <p:nvPr/>
            </p:nvSpPr>
            <p:spPr bwMode="auto">
              <a:xfrm>
                <a:off x="4908551" y="1854201"/>
                <a:ext cx="7938" cy="0"/>
              </a:xfrm>
              <a:custGeom>
                <a:avLst/>
                <a:gdLst>
                  <a:gd name="T0" fmla="*/ 5 w 5"/>
                  <a:gd name="T1" fmla="*/ 5 w 5"/>
                  <a:gd name="T2" fmla="*/ 5 w 5"/>
                  <a:gd name="T3" fmla="*/ 5 w 5"/>
                  <a:gd name="T4" fmla="*/ 0 w 5"/>
                  <a:gd name="T5" fmla="*/ 0 w 5"/>
                  <a:gd name="T6" fmla="*/ 0 w 5"/>
                  <a:gd name="T7" fmla="*/ 0 w 5"/>
                  <a:gd name="T8" fmla="*/ 5 w 5"/>
                  <a:gd name="T9" fmla="*/ 5 w 5"/>
                  <a:gd name="T1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5" y="0"/>
                    </a:moveTo>
                    <a:lnTo>
                      <a:pt x="5" y="0"/>
                    </a:lnTo>
                    <a:lnTo>
                      <a:pt x="5" y="0"/>
                    </a:lnTo>
                    <a:lnTo>
                      <a:pt x="5" y="0"/>
                    </a:lnTo>
                    <a:lnTo>
                      <a:pt x="0" y="0"/>
                    </a:lnTo>
                    <a:lnTo>
                      <a:pt x="0" y="0"/>
                    </a:lnTo>
                    <a:lnTo>
                      <a:pt x="0" y="0"/>
                    </a:lnTo>
                    <a:lnTo>
                      <a:pt x="0" y="0"/>
                    </a:lnTo>
                    <a:lnTo>
                      <a:pt x="5" y="0"/>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5" name="Freeform 186"/>
              <p:cNvSpPr>
                <a:spLocks/>
              </p:cNvSpPr>
              <p:nvPr/>
            </p:nvSpPr>
            <p:spPr bwMode="auto">
              <a:xfrm>
                <a:off x="4930776" y="1847851"/>
                <a:ext cx="6350" cy="6350"/>
              </a:xfrm>
              <a:custGeom>
                <a:avLst/>
                <a:gdLst>
                  <a:gd name="T0" fmla="*/ 4 w 4"/>
                  <a:gd name="T1" fmla="*/ 4 h 4"/>
                  <a:gd name="T2" fmla="*/ 4 w 4"/>
                  <a:gd name="T3" fmla="*/ 4 h 4"/>
                  <a:gd name="T4" fmla="*/ 4 w 4"/>
                  <a:gd name="T5" fmla="*/ 4 h 4"/>
                  <a:gd name="T6" fmla="*/ 0 w 4"/>
                  <a:gd name="T7" fmla="*/ 4 h 4"/>
                  <a:gd name="T8" fmla="*/ 0 w 4"/>
                  <a:gd name="T9" fmla="*/ 4 h 4"/>
                  <a:gd name="T10" fmla="*/ 0 w 4"/>
                  <a:gd name="T11" fmla="*/ 0 h 4"/>
                  <a:gd name="T12" fmla="*/ 4 w 4"/>
                  <a:gd name="T13" fmla="*/ 4 h 4"/>
                  <a:gd name="T14" fmla="*/ 4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4"/>
                    </a:moveTo>
                    <a:lnTo>
                      <a:pt x="4" y="4"/>
                    </a:lnTo>
                    <a:lnTo>
                      <a:pt x="4" y="4"/>
                    </a:lnTo>
                    <a:lnTo>
                      <a:pt x="0" y="4"/>
                    </a:lnTo>
                    <a:lnTo>
                      <a:pt x="0" y="4"/>
                    </a:lnTo>
                    <a:lnTo>
                      <a:pt x="0" y="0"/>
                    </a:lnTo>
                    <a:lnTo>
                      <a:pt x="4" y="4"/>
                    </a:lnTo>
                    <a:lnTo>
                      <a:pt x="4"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6" name="Freeform 187"/>
              <p:cNvSpPr>
                <a:spLocks/>
              </p:cNvSpPr>
              <p:nvPr/>
            </p:nvSpPr>
            <p:spPr bwMode="auto">
              <a:xfrm>
                <a:off x="4930776" y="1847851"/>
                <a:ext cx="6350" cy="6350"/>
              </a:xfrm>
              <a:custGeom>
                <a:avLst/>
                <a:gdLst>
                  <a:gd name="T0" fmla="*/ 4 w 4"/>
                  <a:gd name="T1" fmla="*/ 4 h 4"/>
                  <a:gd name="T2" fmla="*/ 4 w 4"/>
                  <a:gd name="T3" fmla="*/ 4 h 4"/>
                  <a:gd name="T4" fmla="*/ 4 w 4"/>
                  <a:gd name="T5" fmla="*/ 4 h 4"/>
                  <a:gd name="T6" fmla="*/ 0 w 4"/>
                  <a:gd name="T7" fmla="*/ 4 h 4"/>
                  <a:gd name="T8" fmla="*/ 0 w 4"/>
                  <a:gd name="T9" fmla="*/ 4 h 4"/>
                  <a:gd name="T10" fmla="*/ 0 w 4"/>
                  <a:gd name="T11" fmla="*/ 0 h 4"/>
                  <a:gd name="T12" fmla="*/ 4 w 4"/>
                  <a:gd name="T13" fmla="*/ 4 h 4"/>
                  <a:gd name="T14" fmla="*/ 4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4"/>
                    </a:moveTo>
                    <a:lnTo>
                      <a:pt x="4" y="4"/>
                    </a:lnTo>
                    <a:lnTo>
                      <a:pt x="4" y="4"/>
                    </a:lnTo>
                    <a:lnTo>
                      <a:pt x="0" y="4"/>
                    </a:lnTo>
                    <a:lnTo>
                      <a:pt x="0" y="4"/>
                    </a:lnTo>
                    <a:lnTo>
                      <a:pt x="0" y="0"/>
                    </a:lnTo>
                    <a:lnTo>
                      <a:pt x="4" y="4"/>
                    </a:lnTo>
                    <a:lnTo>
                      <a:pt x="4"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7" name="Freeform 188"/>
              <p:cNvSpPr>
                <a:spLocks/>
              </p:cNvSpPr>
              <p:nvPr/>
            </p:nvSpPr>
            <p:spPr bwMode="auto">
              <a:xfrm>
                <a:off x="4945063" y="1847851"/>
                <a:ext cx="6350" cy="6350"/>
              </a:xfrm>
              <a:custGeom>
                <a:avLst/>
                <a:gdLst>
                  <a:gd name="T0" fmla="*/ 0 w 4"/>
                  <a:gd name="T1" fmla="*/ 0 h 4"/>
                  <a:gd name="T2" fmla="*/ 0 w 4"/>
                  <a:gd name="T3" fmla="*/ 0 h 4"/>
                  <a:gd name="T4" fmla="*/ 0 w 4"/>
                  <a:gd name="T5" fmla="*/ 4 h 4"/>
                  <a:gd name="T6" fmla="*/ 0 w 4"/>
                  <a:gd name="T7" fmla="*/ 0 h 4"/>
                  <a:gd name="T8" fmla="*/ 0 w 4"/>
                  <a:gd name="T9" fmla="*/ 0 h 4"/>
                  <a:gd name="T10" fmla="*/ 0 w 4"/>
                  <a:gd name="T11" fmla="*/ 0 h 4"/>
                  <a:gd name="T12" fmla="*/ 0 w 4"/>
                  <a:gd name="T13" fmla="*/ 0 h 4"/>
                  <a:gd name="T14" fmla="*/ 4 w 4"/>
                  <a:gd name="T15" fmla="*/ 0 h 4"/>
                  <a:gd name="T16" fmla="*/ 4 w 4"/>
                  <a:gd name="T17" fmla="*/ 0 h 4"/>
                  <a:gd name="T18" fmla="*/ 4 w 4"/>
                  <a:gd name="T19" fmla="*/ 0 h 4"/>
                  <a:gd name="T20" fmla="*/ 4 w 4"/>
                  <a:gd name="T21" fmla="*/ 0 h 4"/>
                  <a:gd name="T22" fmla="*/ 0 w 4"/>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0"/>
                    </a:moveTo>
                    <a:lnTo>
                      <a:pt x="0" y="0"/>
                    </a:lnTo>
                    <a:lnTo>
                      <a:pt x="0" y="4"/>
                    </a:lnTo>
                    <a:lnTo>
                      <a:pt x="0" y="0"/>
                    </a:lnTo>
                    <a:lnTo>
                      <a:pt x="0" y="0"/>
                    </a:lnTo>
                    <a:lnTo>
                      <a:pt x="0" y="0"/>
                    </a:lnTo>
                    <a:lnTo>
                      <a:pt x="0" y="0"/>
                    </a:lnTo>
                    <a:lnTo>
                      <a:pt x="4" y="0"/>
                    </a:lnTo>
                    <a:lnTo>
                      <a:pt x="4" y="0"/>
                    </a:lnTo>
                    <a:lnTo>
                      <a:pt x="4" y="0"/>
                    </a:lnTo>
                    <a:lnTo>
                      <a:pt x="4"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8" name="Freeform 189"/>
              <p:cNvSpPr>
                <a:spLocks/>
              </p:cNvSpPr>
              <p:nvPr/>
            </p:nvSpPr>
            <p:spPr bwMode="auto">
              <a:xfrm>
                <a:off x="4945063" y="1847851"/>
                <a:ext cx="6350" cy="6350"/>
              </a:xfrm>
              <a:custGeom>
                <a:avLst/>
                <a:gdLst>
                  <a:gd name="T0" fmla="*/ 0 w 4"/>
                  <a:gd name="T1" fmla="*/ 0 h 4"/>
                  <a:gd name="T2" fmla="*/ 0 w 4"/>
                  <a:gd name="T3" fmla="*/ 0 h 4"/>
                  <a:gd name="T4" fmla="*/ 0 w 4"/>
                  <a:gd name="T5" fmla="*/ 4 h 4"/>
                  <a:gd name="T6" fmla="*/ 0 w 4"/>
                  <a:gd name="T7" fmla="*/ 0 h 4"/>
                  <a:gd name="T8" fmla="*/ 0 w 4"/>
                  <a:gd name="T9" fmla="*/ 0 h 4"/>
                  <a:gd name="T10" fmla="*/ 0 w 4"/>
                  <a:gd name="T11" fmla="*/ 0 h 4"/>
                  <a:gd name="T12" fmla="*/ 0 w 4"/>
                  <a:gd name="T13" fmla="*/ 0 h 4"/>
                  <a:gd name="T14" fmla="*/ 4 w 4"/>
                  <a:gd name="T15" fmla="*/ 0 h 4"/>
                  <a:gd name="T16" fmla="*/ 4 w 4"/>
                  <a:gd name="T17" fmla="*/ 0 h 4"/>
                  <a:gd name="T18" fmla="*/ 4 w 4"/>
                  <a:gd name="T19" fmla="*/ 0 h 4"/>
                  <a:gd name="T20" fmla="*/ 4 w 4"/>
                  <a:gd name="T21" fmla="*/ 0 h 4"/>
                  <a:gd name="T22" fmla="*/ 0 w 4"/>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0"/>
                    </a:moveTo>
                    <a:lnTo>
                      <a:pt x="0" y="0"/>
                    </a:lnTo>
                    <a:lnTo>
                      <a:pt x="0" y="4"/>
                    </a:lnTo>
                    <a:lnTo>
                      <a:pt x="0" y="0"/>
                    </a:lnTo>
                    <a:lnTo>
                      <a:pt x="0" y="0"/>
                    </a:lnTo>
                    <a:lnTo>
                      <a:pt x="0" y="0"/>
                    </a:lnTo>
                    <a:lnTo>
                      <a:pt x="0" y="0"/>
                    </a:lnTo>
                    <a:lnTo>
                      <a:pt x="4" y="0"/>
                    </a:lnTo>
                    <a:lnTo>
                      <a:pt x="4" y="0"/>
                    </a:lnTo>
                    <a:lnTo>
                      <a:pt x="4" y="0"/>
                    </a:lnTo>
                    <a:lnTo>
                      <a:pt x="4"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9" name="Freeform 190"/>
              <p:cNvSpPr>
                <a:spLocks/>
              </p:cNvSpPr>
              <p:nvPr/>
            </p:nvSpPr>
            <p:spPr bwMode="auto">
              <a:xfrm>
                <a:off x="4916488" y="1847851"/>
                <a:ext cx="6350" cy="0"/>
              </a:xfrm>
              <a:custGeom>
                <a:avLst/>
                <a:gdLst>
                  <a:gd name="T0" fmla="*/ 0 w 4"/>
                  <a:gd name="T1" fmla="*/ 0 w 4"/>
                  <a:gd name="T2" fmla="*/ 0 w 4"/>
                  <a:gd name="T3" fmla="*/ 0 w 4"/>
                  <a:gd name="T4" fmla="*/ 0 w 4"/>
                  <a:gd name="T5" fmla="*/ 0 w 4"/>
                  <a:gd name="T6" fmla="*/ 0 w 4"/>
                  <a:gd name="T7" fmla="*/ 4 w 4"/>
                  <a:gd name="T8"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0" y="0"/>
                    </a:moveTo>
                    <a:lnTo>
                      <a:pt x="0" y="0"/>
                    </a:lnTo>
                    <a:lnTo>
                      <a:pt x="0" y="0"/>
                    </a:lnTo>
                    <a:lnTo>
                      <a:pt x="0" y="0"/>
                    </a:lnTo>
                    <a:lnTo>
                      <a:pt x="0" y="0"/>
                    </a:lnTo>
                    <a:lnTo>
                      <a:pt x="0" y="0"/>
                    </a:lnTo>
                    <a:lnTo>
                      <a:pt x="0" y="0"/>
                    </a:lnTo>
                    <a:lnTo>
                      <a:pt x="4"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0" name="Freeform 191"/>
              <p:cNvSpPr>
                <a:spLocks/>
              </p:cNvSpPr>
              <p:nvPr/>
            </p:nvSpPr>
            <p:spPr bwMode="auto">
              <a:xfrm>
                <a:off x="4916488" y="1847851"/>
                <a:ext cx="6350" cy="0"/>
              </a:xfrm>
              <a:custGeom>
                <a:avLst/>
                <a:gdLst>
                  <a:gd name="T0" fmla="*/ 0 w 4"/>
                  <a:gd name="T1" fmla="*/ 0 w 4"/>
                  <a:gd name="T2" fmla="*/ 0 w 4"/>
                  <a:gd name="T3" fmla="*/ 0 w 4"/>
                  <a:gd name="T4" fmla="*/ 0 w 4"/>
                  <a:gd name="T5" fmla="*/ 0 w 4"/>
                  <a:gd name="T6" fmla="*/ 0 w 4"/>
                  <a:gd name="T7" fmla="*/ 4 w 4"/>
                  <a:gd name="T8"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0" y="0"/>
                    </a:moveTo>
                    <a:lnTo>
                      <a:pt x="0" y="0"/>
                    </a:lnTo>
                    <a:lnTo>
                      <a:pt x="0" y="0"/>
                    </a:lnTo>
                    <a:lnTo>
                      <a:pt x="0" y="0"/>
                    </a:lnTo>
                    <a:lnTo>
                      <a:pt x="0" y="0"/>
                    </a:lnTo>
                    <a:lnTo>
                      <a:pt x="0" y="0"/>
                    </a:lnTo>
                    <a:lnTo>
                      <a:pt x="0" y="0"/>
                    </a:lnTo>
                    <a:lnTo>
                      <a:pt x="4"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1" name="Freeform 192"/>
              <p:cNvSpPr>
                <a:spLocks/>
              </p:cNvSpPr>
              <p:nvPr/>
            </p:nvSpPr>
            <p:spPr bwMode="auto">
              <a:xfrm>
                <a:off x="4930776" y="1839914"/>
                <a:ext cx="0" cy="7938"/>
              </a:xfrm>
              <a:custGeom>
                <a:avLst/>
                <a:gdLst>
                  <a:gd name="T0" fmla="*/ 0 h 5"/>
                  <a:gd name="T1" fmla="*/ 0 h 5"/>
                  <a:gd name="T2" fmla="*/ 5 h 5"/>
                  <a:gd name="T3" fmla="*/ 5 h 5"/>
                  <a:gd name="T4" fmla="*/ 0 h 5"/>
                  <a:gd name="T5" fmla="*/ 0 h 5"/>
                  <a:gd name="T6" fmla="*/ 0 h 5"/>
                  <a:gd name="T7" fmla="*/ 0 h 5"/>
                  <a:gd name="T8" fmla="*/ 0 h 5"/>
                  <a:gd name="T9"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0"/>
                    </a:moveTo>
                    <a:lnTo>
                      <a:pt x="0" y="0"/>
                    </a:lnTo>
                    <a:lnTo>
                      <a:pt x="0" y="5"/>
                    </a:lnTo>
                    <a:lnTo>
                      <a:pt x="0" y="5"/>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2" name="Freeform 193"/>
              <p:cNvSpPr>
                <a:spLocks/>
              </p:cNvSpPr>
              <p:nvPr/>
            </p:nvSpPr>
            <p:spPr bwMode="auto">
              <a:xfrm>
                <a:off x="4930776" y="1839914"/>
                <a:ext cx="0" cy="7938"/>
              </a:xfrm>
              <a:custGeom>
                <a:avLst/>
                <a:gdLst>
                  <a:gd name="T0" fmla="*/ 0 h 5"/>
                  <a:gd name="T1" fmla="*/ 0 h 5"/>
                  <a:gd name="T2" fmla="*/ 5 h 5"/>
                  <a:gd name="T3" fmla="*/ 5 h 5"/>
                  <a:gd name="T4" fmla="*/ 0 h 5"/>
                  <a:gd name="T5" fmla="*/ 0 h 5"/>
                  <a:gd name="T6" fmla="*/ 0 h 5"/>
                  <a:gd name="T7" fmla="*/ 0 h 5"/>
                  <a:gd name="T8" fmla="*/ 0 h 5"/>
                  <a:gd name="T9"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0"/>
                    </a:moveTo>
                    <a:lnTo>
                      <a:pt x="0" y="0"/>
                    </a:lnTo>
                    <a:lnTo>
                      <a:pt x="0" y="5"/>
                    </a:lnTo>
                    <a:lnTo>
                      <a:pt x="0" y="5"/>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3" name="Freeform 194"/>
              <p:cNvSpPr>
                <a:spLocks/>
              </p:cNvSpPr>
              <p:nvPr/>
            </p:nvSpPr>
            <p:spPr bwMode="auto">
              <a:xfrm>
                <a:off x="4937126" y="1839914"/>
                <a:ext cx="0" cy="7938"/>
              </a:xfrm>
              <a:custGeom>
                <a:avLst/>
                <a:gdLst>
                  <a:gd name="T0" fmla="*/ 5 h 5"/>
                  <a:gd name="T1" fmla="*/ 5 h 5"/>
                  <a:gd name="T2" fmla="*/ 5 h 5"/>
                  <a:gd name="T3" fmla="*/ 5 h 5"/>
                  <a:gd name="T4" fmla="*/ 0 h 5"/>
                  <a:gd name="T5" fmla="*/ 0 h 5"/>
                  <a:gd name="T6" fmla="*/ 0 h 5"/>
                  <a:gd name="T7" fmla="*/ 0 h 5"/>
                  <a:gd name="T8" fmla="*/ 0 h 5"/>
                  <a:gd name="T9" fmla="*/ 5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5"/>
                    </a:moveTo>
                    <a:lnTo>
                      <a:pt x="0" y="5"/>
                    </a:lnTo>
                    <a:lnTo>
                      <a:pt x="0" y="5"/>
                    </a:lnTo>
                    <a:lnTo>
                      <a:pt x="0" y="5"/>
                    </a:lnTo>
                    <a:lnTo>
                      <a:pt x="0" y="0"/>
                    </a:lnTo>
                    <a:lnTo>
                      <a:pt x="0" y="0"/>
                    </a:lnTo>
                    <a:lnTo>
                      <a:pt x="0" y="0"/>
                    </a:lnTo>
                    <a:lnTo>
                      <a:pt x="0" y="0"/>
                    </a:lnTo>
                    <a:lnTo>
                      <a:pt x="0" y="0"/>
                    </a:lnTo>
                    <a:lnTo>
                      <a:pt x="0"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4" name="Freeform 195"/>
              <p:cNvSpPr>
                <a:spLocks/>
              </p:cNvSpPr>
              <p:nvPr/>
            </p:nvSpPr>
            <p:spPr bwMode="auto">
              <a:xfrm>
                <a:off x="4937126" y="1839914"/>
                <a:ext cx="0" cy="7938"/>
              </a:xfrm>
              <a:custGeom>
                <a:avLst/>
                <a:gdLst>
                  <a:gd name="T0" fmla="*/ 5 h 5"/>
                  <a:gd name="T1" fmla="*/ 5 h 5"/>
                  <a:gd name="T2" fmla="*/ 5 h 5"/>
                  <a:gd name="T3" fmla="*/ 5 h 5"/>
                  <a:gd name="T4" fmla="*/ 0 h 5"/>
                  <a:gd name="T5" fmla="*/ 0 h 5"/>
                  <a:gd name="T6" fmla="*/ 0 h 5"/>
                  <a:gd name="T7" fmla="*/ 0 h 5"/>
                  <a:gd name="T8" fmla="*/ 0 h 5"/>
                  <a:gd name="T9" fmla="*/ 5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5"/>
                    </a:moveTo>
                    <a:lnTo>
                      <a:pt x="0" y="5"/>
                    </a:lnTo>
                    <a:lnTo>
                      <a:pt x="0" y="5"/>
                    </a:lnTo>
                    <a:lnTo>
                      <a:pt x="0" y="5"/>
                    </a:lnTo>
                    <a:lnTo>
                      <a:pt x="0" y="0"/>
                    </a:lnTo>
                    <a:lnTo>
                      <a:pt x="0" y="0"/>
                    </a:lnTo>
                    <a:lnTo>
                      <a:pt x="0" y="0"/>
                    </a:lnTo>
                    <a:lnTo>
                      <a:pt x="0" y="0"/>
                    </a:lnTo>
                    <a:lnTo>
                      <a:pt x="0" y="0"/>
                    </a:lnTo>
                    <a:lnTo>
                      <a:pt x="0"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5" name="Freeform 196"/>
              <p:cNvSpPr>
                <a:spLocks/>
              </p:cNvSpPr>
              <p:nvPr/>
            </p:nvSpPr>
            <p:spPr bwMode="auto">
              <a:xfrm>
                <a:off x="4908551" y="1839914"/>
                <a:ext cx="7938" cy="0"/>
              </a:xfrm>
              <a:custGeom>
                <a:avLst/>
                <a:gdLst>
                  <a:gd name="T0" fmla="*/ 5 w 5"/>
                  <a:gd name="T1" fmla="*/ 5 w 5"/>
                  <a:gd name="T2" fmla="*/ 5 w 5"/>
                  <a:gd name="T3" fmla="*/ 0 w 5"/>
                  <a:gd name="T4" fmla="*/ 0 w 5"/>
                  <a:gd name="T5" fmla="*/ 5 w 5"/>
                  <a:gd name="T6" fmla="*/ 5 w 5"/>
                  <a:gd name="T7" fmla="*/ 5 w 5"/>
                  <a:gd name="T8"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5">
                    <a:moveTo>
                      <a:pt x="5" y="0"/>
                    </a:moveTo>
                    <a:lnTo>
                      <a:pt x="5" y="0"/>
                    </a:lnTo>
                    <a:lnTo>
                      <a:pt x="5" y="0"/>
                    </a:lnTo>
                    <a:lnTo>
                      <a:pt x="0" y="0"/>
                    </a:lnTo>
                    <a:lnTo>
                      <a:pt x="0" y="0"/>
                    </a:lnTo>
                    <a:lnTo>
                      <a:pt x="5" y="0"/>
                    </a:lnTo>
                    <a:lnTo>
                      <a:pt x="5" y="0"/>
                    </a:lnTo>
                    <a:lnTo>
                      <a:pt x="5" y="0"/>
                    </a:lnTo>
                    <a:lnTo>
                      <a:pt x="5"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6" name="Freeform 197"/>
              <p:cNvSpPr>
                <a:spLocks/>
              </p:cNvSpPr>
              <p:nvPr/>
            </p:nvSpPr>
            <p:spPr bwMode="auto">
              <a:xfrm>
                <a:off x="4908551" y="1839914"/>
                <a:ext cx="7938" cy="0"/>
              </a:xfrm>
              <a:custGeom>
                <a:avLst/>
                <a:gdLst>
                  <a:gd name="T0" fmla="*/ 5 w 5"/>
                  <a:gd name="T1" fmla="*/ 5 w 5"/>
                  <a:gd name="T2" fmla="*/ 5 w 5"/>
                  <a:gd name="T3" fmla="*/ 0 w 5"/>
                  <a:gd name="T4" fmla="*/ 0 w 5"/>
                  <a:gd name="T5" fmla="*/ 5 w 5"/>
                  <a:gd name="T6" fmla="*/ 5 w 5"/>
                  <a:gd name="T7" fmla="*/ 5 w 5"/>
                  <a:gd name="T8"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5">
                    <a:moveTo>
                      <a:pt x="5" y="0"/>
                    </a:moveTo>
                    <a:lnTo>
                      <a:pt x="5" y="0"/>
                    </a:lnTo>
                    <a:lnTo>
                      <a:pt x="5" y="0"/>
                    </a:lnTo>
                    <a:lnTo>
                      <a:pt x="0" y="0"/>
                    </a:lnTo>
                    <a:lnTo>
                      <a:pt x="0" y="0"/>
                    </a:lnTo>
                    <a:lnTo>
                      <a:pt x="5" y="0"/>
                    </a:lnTo>
                    <a:lnTo>
                      <a:pt x="5" y="0"/>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7" name="Freeform 198"/>
              <p:cNvSpPr>
                <a:spLocks/>
              </p:cNvSpPr>
              <p:nvPr/>
            </p:nvSpPr>
            <p:spPr bwMode="auto">
              <a:xfrm>
                <a:off x="4908551" y="183356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8" name="Freeform 199"/>
              <p:cNvSpPr>
                <a:spLocks/>
              </p:cNvSpPr>
              <p:nvPr/>
            </p:nvSpPr>
            <p:spPr bwMode="auto">
              <a:xfrm>
                <a:off x="4908551" y="183356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9" name="Freeform 200"/>
              <p:cNvSpPr>
                <a:spLocks/>
              </p:cNvSpPr>
              <p:nvPr/>
            </p:nvSpPr>
            <p:spPr bwMode="auto">
              <a:xfrm>
                <a:off x="4922838" y="183356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0" name="Freeform 201"/>
              <p:cNvSpPr>
                <a:spLocks/>
              </p:cNvSpPr>
              <p:nvPr/>
            </p:nvSpPr>
            <p:spPr bwMode="auto">
              <a:xfrm>
                <a:off x="4922838" y="183356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1" name="Freeform 202"/>
              <p:cNvSpPr>
                <a:spLocks/>
              </p:cNvSpPr>
              <p:nvPr/>
            </p:nvSpPr>
            <p:spPr bwMode="auto">
              <a:xfrm>
                <a:off x="4930776" y="1825626"/>
                <a:ext cx="6350" cy="7938"/>
              </a:xfrm>
              <a:custGeom>
                <a:avLst/>
                <a:gdLst>
                  <a:gd name="T0" fmla="*/ 4 w 4"/>
                  <a:gd name="T1" fmla="*/ 5 h 5"/>
                  <a:gd name="T2" fmla="*/ 4 w 4"/>
                  <a:gd name="T3" fmla="*/ 5 h 5"/>
                  <a:gd name="T4" fmla="*/ 0 w 4"/>
                  <a:gd name="T5" fmla="*/ 5 h 5"/>
                  <a:gd name="T6" fmla="*/ 0 w 4"/>
                  <a:gd name="T7" fmla="*/ 5 h 5"/>
                  <a:gd name="T8" fmla="*/ 0 w 4"/>
                  <a:gd name="T9" fmla="*/ 0 h 5"/>
                  <a:gd name="T10" fmla="*/ 4 w 4"/>
                  <a:gd name="T11" fmla="*/ 5 h 5"/>
                  <a:gd name="T12" fmla="*/ 4 w 4"/>
                  <a:gd name="T13" fmla="*/ 5 h 5"/>
                  <a:gd name="T14" fmla="*/ 4 w 4"/>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4" y="5"/>
                    </a:moveTo>
                    <a:lnTo>
                      <a:pt x="4" y="5"/>
                    </a:lnTo>
                    <a:lnTo>
                      <a:pt x="0" y="5"/>
                    </a:lnTo>
                    <a:lnTo>
                      <a:pt x="0" y="5"/>
                    </a:lnTo>
                    <a:lnTo>
                      <a:pt x="0" y="0"/>
                    </a:lnTo>
                    <a:lnTo>
                      <a:pt x="4" y="5"/>
                    </a:lnTo>
                    <a:lnTo>
                      <a:pt x="4" y="5"/>
                    </a:lnTo>
                    <a:lnTo>
                      <a:pt x="4"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2" name="Freeform 203"/>
              <p:cNvSpPr>
                <a:spLocks/>
              </p:cNvSpPr>
              <p:nvPr/>
            </p:nvSpPr>
            <p:spPr bwMode="auto">
              <a:xfrm>
                <a:off x="4930776" y="1825626"/>
                <a:ext cx="6350" cy="7938"/>
              </a:xfrm>
              <a:custGeom>
                <a:avLst/>
                <a:gdLst>
                  <a:gd name="T0" fmla="*/ 4 w 4"/>
                  <a:gd name="T1" fmla="*/ 5 h 5"/>
                  <a:gd name="T2" fmla="*/ 4 w 4"/>
                  <a:gd name="T3" fmla="*/ 5 h 5"/>
                  <a:gd name="T4" fmla="*/ 0 w 4"/>
                  <a:gd name="T5" fmla="*/ 5 h 5"/>
                  <a:gd name="T6" fmla="*/ 0 w 4"/>
                  <a:gd name="T7" fmla="*/ 5 h 5"/>
                  <a:gd name="T8" fmla="*/ 0 w 4"/>
                  <a:gd name="T9" fmla="*/ 0 h 5"/>
                  <a:gd name="T10" fmla="*/ 4 w 4"/>
                  <a:gd name="T11" fmla="*/ 5 h 5"/>
                  <a:gd name="T12" fmla="*/ 4 w 4"/>
                  <a:gd name="T13" fmla="*/ 5 h 5"/>
                  <a:gd name="T14" fmla="*/ 4 w 4"/>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4" y="5"/>
                    </a:moveTo>
                    <a:lnTo>
                      <a:pt x="4" y="5"/>
                    </a:lnTo>
                    <a:lnTo>
                      <a:pt x="0" y="5"/>
                    </a:lnTo>
                    <a:lnTo>
                      <a:pt x="0" y="5"/>
                    </a:lnTo>
                    <a:lnTo>
                      <a:pt x="0" y="0"/>
                    </a:lnTo>
                    <a:lnTo>
                      <a:pt x="4" y="5"/>
                    </a:lnTo>
                    <a:lnTo>
                      <a:pt x="4" y="5"/>
                    </a:lnTo>
                    <a:lnTo>
                      <a:pt x="4"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3" name="Freeform 204"/>
              <p:cNvSpPr>
                <a:spLocks/>
              </p:cNvSpPr>
              <p:nvPr/>
            </p:nvSpPr>
            <p:spPr bwMode="auto">
              <a:xfrm>
                <a:off x="4951413" y="1825626"/>
                <a:ext cx="7938" cy="0"/>
              </a:xfrm>
              <a:custGeom>
                <a:avLst/>
                <a:gdLst>
                  <a:gd name="T0" fmla="*/ 0 w 5"/>
                  <a:gd name="T1" fmla="*/ 0 w 5"/>
                  <a:gd name="T2" fmla="*/ 0 w 5"/>
                  <a:gd name="T3" fmla="*/ 0 w 5"/>
                  <a:gd name="T4" fmla="*/ 0 w 5"/>
                  <a:gd name="T5" fmla="*/ 0 w 5"/>
                  <a:gd name="T6" fmla="*/ 5 w 5"/>
                  <a:gd name="T7" fmla="*/ 5 w 5"/>
                  <a:gd name="T8" fmla="*/ 5 w 5"/>
                  <a:gd name="T9" fmla="*/ 0 w 5"/>
                  <a:gd name="T10"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0" y="0"/>
                    </a:moveTo>
                    <a:lnTo>
                      <a:pt x="0" y="0"/>
                    </a:lnTo>
                    <a:lnTo>
                      <a:pt x="0" y="0"/>
                    </a:lnTo>
                    <a:lnTo>
                      <a:pt x="0" y="0"/>
                    </a:lnTo>
                    <a:lnTo>
                      <a:pt x="0" y="0"/>
                    </a:lnTo>
                    <a:lnTo>
                      <a:pt x="0" y="0"/>
                    </a:lnTo>
                    <a:lnTo>
                      <a:pt x="5" y="0"/>
                    </a:lnTo>
                    <a:lnTo>
                      <a:pt x="5" y="0"/>
                    </a:lnTo>
                    <a:lnTo>
                      <a:pt x="5"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6" name="Freeform 206"/>
              <p:cNvSpPr>
                <a:spLocks/>
              </p:cNvSpPr>
              <p:nvPr/>
            </p:nvSpPr>
            <p:spPr bwMode="auto">
              <a:xfrm>
                <a:off x="4951413" y="1825626"/>
                <a:ext cx="7938" cy="0"/>
              </a:xfrm>
              <a:custGeom>
                <a:avLst/>
                <a:gdLst>
                  <a:gd name="T0" fmla="*/ 0 w 5"/>
                  <a:gd name="T1" fmla="*/ 0 w 5"/>
                  <a:gd name="T2" fmla="*/ 0 w 5"/>
                  <a:gd name="T3" fmla="*/ 0 w 5"/>
                  <a:gd name="T4" fmla="*/ 0 w 5"/>
                  <a:gd name="T5" fmla="*/ 0 w 5"/>
                  <a:gd name="T6" fmla="*/ 5 w 5"/>
                  <a:gd name="T7" fmla="*/ 5 w 5"/>
                  <a:gd name="T8" fmla="*/ 5 w 5"/>
                  <a:gd name="T9" fmla="*/ 0 w 5"/>
                  <a:gd name="T10"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0" y="0"/>
                    </a:moveTo>
                    <a:lnTo>
                      <a:pt x="0" y="0"/>
                    </a:lnTo>
                    <a:lnTo>
                      <a:pt x="0" y="0"/>
                    </a:lnTo>
                    <a:lnTo>
                      <a:pt x="0" y="0"/>
                    </a:lnTo>
                    <a:lnTo>
                      <a:pt x="0" y="0"/>
                    </a:lnTo>
                    <a:lnTo>
                      <a:pt x="0" y="0"/>
                    </a:lnTo>
                    <a:lnTo>
                      <a:pt x="5" y="0"/>
                    </a:lnTo>
                    <a:lnTo>
                      <a:pt x="5" y="0"/>
                    </a:lnTo>
                    <a:lnTo>
                      <a:pt x="5"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7" name="Freeform 207"/>
              <p:cNvSpPr>
                <a:spLocks/>
              </p:cNvSpPr>
              <p:nvPr/>
            </p:nvSpPr>
            <p:spPr bwMode="auto">
              <a:xfrm>
                <a:off x="4922838" y="1825626"/>
                <a:ext cx="7938" cy="0"/>
              </a:xfrm>
              <a:custGeom>
                <a:avLst/>
                <a:gdLst>
                  <a:gd name="T0" fmla="*/ 5 w 5"/>
                  <a:gd name="T1" fmla="*/ 5 w 5"/>
                  <a:gd name="T2" fmla="*/ 5 w 5"/>
                  <a:gd name="T3" fmla="*/ 5 w 5"/>
                  <a:gd name="T4" fmla="*/ 0 w 5"/>
                  <a:gd name="T5" fmla="*/ 0 w 5"/>
                  <a:gd name="T6" fmla="*/ 0 w 5"/>
                  <a:gd name="T7" fmla="*/ 0 w 5"/>
                  <a:gd name="T8" fmla="*/ 5 w 5"/>
                  <a:gd name="T9" fmla="*/ 5 w 5"/>
                  <a:gd name="T1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5" y="0"/>
                    </a:moveTo>
                    <a:lnTo>
                      <a:pt x="5" y="0"/>
                    </a:lnTo>
                    <a:lnTo>
                      <a:pt x="5" y="0"/>
                    </a:lnTo>
                    <a:lnTo>
                      <a:pt x="5" y="0"/>
                    </a:lnTo>
                    <a:lnTo>
                      <a:pt x="0" y="0"/>
                    </a:lnTo>
                    <a:lnTo>
                      <a:pt x="0" y="0"/>
                    </a:lnTo>
                    <a:lnTo>
                      <a:pt x="0" y="0"/>
                    </a:lnTo>
                    <a:lnTo>
                      <a:pt x="0" y="0"/>
                    </a:lnTo>
                    <a:lnTo>
                      <a:pt x="5" y="0"/>
                    </a:lnTo>
                    <a:lnTo>
                      <a:pt x="5" y="0"/>
                    </a:lnTo>
                    <a:lnTo>
                      <a:pt x="5"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8" name="Freeform 208"/>
              <p:cNvSpPr>
                <a:spLocks/>
              </p:cNvSpPr>
              <p:nvPr/>
            </p:nvSpPr>
            <p:spPr bwMode="auto">
              <a:xfrm>
                <a:off x="4922838" y="1825626"/>
                <a:ext cx="7938" cy="0"/>
              </a:xfrm>
              <a:custGeom>
                <a:avLst/>
                <a:gdLst>
                  <a:gd name="T0" fmla="*/ 5 w 5"/>
                  <a:gd name="T1" fmla="*/ 5 w 5"/>
                  <a:gd name="T2" fmla="*/ 5 w 5"/>
                  <a:gd name="T3" fmla="*/ 5 w 5"/>
                  <a:gd name="T4" fmla="*/ 0 w 5"/>
                  <a:gd name="T5" fmla="*/ 0 w 5"/>
                  <a:gd name="T6" fmla="*/ 0 w 5"/>
                  <a:gd name="T7" fmla="*/ 0 w 5"/>
                  <a:gd name="T8" fmla="*/ 5 w 5"/>
                  <a:gd name="T9" fmla="*/ 5 w 5"/>
                  <a:gd name="T1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5" y="0"/>
                    </a:moveTo>
                    <a:lnTo>
                      <a:pt x="5" y="0"/>
                    </a:lnTo>
                    <a:lnTo>
                      <a:pt x="5" y="0"/>
                    </a:lnTo>
                    <a:lnTo>
                      <a:pt x="5" y="0"/>
                    </a:lnTo>
                    <a:lnTo>
                      <a:pt x="0" y="0"/>
                    </a:lnTo>
                    <a:lnTo>
                      <a:pt x="0" y="0"/>
                    </a:lnTo>
                    <a:lnTo>
                      <a:pt x="0" y="0"/>
                    </a:lnTo>
                    <a:lnTo>
                      <a:pt x="0" y="0"/>
                    </a:lnTo>
                    <a:lnTo>
                      <a:pt x="5" y="0"/>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9" name="Freeform 209"/>
              <p:cNvSpPr>
                <a:spLocks/>
              </p:cNvSpPr>
              <p:nvPr/>
            </p:nvSpPr>
            <p:spPr bwMode="auto">
              <a:xfrm>
                <a:off x="4908551" y="1825626"/>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0" name="Freeform 210"/>
              <p:cNvSpPr>
                <a:spLocks/>
              </p:cNvSpPr>
              <p:nvPr/>
            </p:nvSpPr>
            <p:spPr bwMode="auto">
              <a:xfrm>
                <a:off x="4908551" y="1825626"/>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1" name="Freeform 211"/>
              <p:cNvSpPr>
                <a:spLocks/>
              </p:cNvSpPr>
              <p:nvPr/>
            </p:nvSpPr>
            <p:spPr bwMode="auto">
              <a:xfrm>
                <a:off x="4814888" y="1819276"/>
                <a:ext cx="7938" cy="6350"/>
              </a:xfrm>
              <a:custGeom>
                <a:avLst/>
                <a:gdLst>
                  <a:gd name="T0" fmla="*/ 5 w 5"/>
                  <a:gd name="T1" fmla="*/ 0 h 4"/>
                  <a:gd name="T2" fmla="*/ 5 w 5"/>
                  <a:gd name="T3" fmla="*/ 0 h 4"/>
                  <a:gd name="T4" fmla="*/ 5 w 5"/>
                  <a:gd name="T5" fmla="*/ 4 h 4"/>
                  <a:gd name="T6" fmla="*/ 5 w 5"/>
                  <a:gd name="T7" fmla="*/ 4 h 4"/>
                  <a:gd name="T8" fmla="*/ 0 w 5"/>
                  <a:gd name="T9" fmla="*/ 4 h 4"/>
                  <a:gd name="T10" fmla="*/ 0 w 5"/>
                  <a:gd name="T11" fmla="*/ 4 h 4"/>
                  <a:gd name="T12" fmla="*/ 0 w 5"/>
                  <a:gd name="T13" fmla="*/ 0 h 4"/>
                  <a:gd name="T14" fmla="*/ 0 w 5"/>
                  <a:gd name="T15" fmla="*/ 0 h 4"/>
                  <a:gd name="T16" fmla="*/ 0 w 5"/>
                  <a:gd name="T17" fmla="*/ 0 h 4"/>
                  <a:gd name="T18" fmla="*/ 0 w 5"/>
                  <a:gd name="T19" fmla="*/ 0 h 4"/>
                  <a:gd name="T20" fmla="*/ 5 w 5"/>
                  <a:gd name="T21" fmla="*/ 0 h 4"/>
                  <a:gd name="T22" fmla="*/ 5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0"/>
                    </a:moveTo>
                    <a:lnTo>
                      <a:pt x="5" y="0"/>
                    </a:lnTo>
                    <a:lnTo>
                      <a:pt x="5" y="4"/>
                    </a:lnTo>
                    <a:lnTo>
                      <a:pt x="5" y="4"/>
                    </a:lnTo>
                    <a:lnTo>
                      <a:pt x="0" y="4"/>
                    </a:lnTo>
                    <a:lnTo>
                      <a:pt x="0" y="4"/>
                    </a:lnTo>
                    <a:lnTo>
                      <a:pt x="0" y="0"/>
                    </a:lnTo>
                    <a:lnTo>
                      <a:pt x="0" y="0"/>
                    </a:lnTo>
                    <a:lnTo>
                      <a:pt x="0" y="0"/>
                    </a:lnTo>
                    <a:lnTo>
                      <a:pt x="0" y="0"/>
                    </a:lnTo>
                    <a:lnTo>
                      <a:pt x="5" y="0"/>
                    </a:lnTo>
                    <a:lnTo>
                      <a:pt x="5"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2" name="Freeform 212"/>
              <p:cNvSpPr>
                <a:spLocks/>
              </p:cNvSpPr>
              <p:nvPr/>
            </p:nvSpPr>
            <p:spPr bwMode="auto">
              <a:xfrm>
                <a:off x="4814888" y="1819276"/>
                <a:ext cx="7938" cy="6350"/>
              </a:xfrm>
              <a:custGeom>
                <a:avLst/>
                <a:gdLst>
                  <a:gd name="T0" fmla="*/ 5 w 5"/>
                  <a:gd name="T1" fmla="*/ 0 h 4"/>
                  <a:gd name="T2" fmla="*/ 5 w 5"/>
                  <a:gd name="T3" fmla="*/ 0 h 4"/>
                  <a:gd name="T4" fmla="*/ 5 w 5"/>
                  <a:gd name="T5" fmla="*/ 4 h 4"/>
                  <a:gd name="T6" fmla="*/ 5 w 5"/>
                  <a:gd name="T7" fmla="*/ 4 h 4"/>
                  <a:gd name="T8" fmla="*/ 0 w 5"/>
                  <a:gd name="T9" fmla="*/ 4 h 4"/>
                  <a:gd name="T10" fmla="*/ 0 w 5"/>
                  <a:gd name="T11" fmla="*/ 4 h 4"/>
                  <a:gd name="T12" fmla="*/ 0 w 5"/>
                  <a:gd name="T13" fmla="*/ 0 h 4"/>
                  <a:gd name="T14" fmla="*/ 0 w 5"/>
                  <a:gd name="T15" fmla="*/ 0 h 4"/>
                  <a:gd name="T16" fmla="*/ 0 w 5"/>
                  <a:gd name="T17" fmla="*/ 0 h 4"/>
                  <a:gd name="T18" fmla="*/ 0 w 5"/>
                  <a:gd name="T19" fmla="*/ 0 h 4"/>
                  <a:gd name="T20" fmla="*/ 5 w 5"/>
                  <a:gd name="T21" fmla="*/ 0 h 4"/>
                  <a:gd name="T22" fmla="*/ 5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0"/>
                    </a:moveTo>
                    <a:lnTo>
                      <a:pt x="5" y="0"/>
                    </a:lnTo>
                    <a:lnTo>
                      <a:pt x="5" y="4"/>
                    </a:lnTo>
                    <a:lnTo>
                      <a:pt x="5" y="4"/>
                    </a:lnTo>
                    <a:lnTo>
                      <a:pt x="0" y="4"/>
                    </a:lnTo>
                    <a:lnTo>
                      <a:pt x="0" y="4"/>
                    </a:lnTo>
                    <a:lnTo>
                      <a:pt x="0" y="0"/>
                    </a:lnTo>
                    <a:lnTo>
                      <a:pt x="0" y="0"/>
                    </a:lnTo>
                    <a:lnTo>
                      <a:pt x="0" y="0"/>
                    </a:lnTo>
                    <a:lnTo>
                      <a:pt x="0" y="0"/>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3" name="Freeform 213"/>
              <p:cNvSpPr>
                <a:spLocks/>
              </p:cNvSpPr>
              <p:nvPr/>
            </p:nvSpPr>
            <p:spPr bwMode="auto">
              <a:xfrm>
                <a:off x="4916488" y="1819276"/>
                <a:ext cx="6350" cy="6350"/>
              </a:xfrm>
              <a:custGeom>
                <a:avLst/>
                <a:gdLst>
                  <a:gd name="T0" fmla="*/ 4 w 4"/>
                  <a:gd name="T1" fmla="*/ 0 h 4"/>
                  <a:gd name="T2" fmla="*/ 4 w 4"/>
                  <a:gd name="T3" fmla="*/ 0 h 4"/>
                  <a:gd name="T4" fmla="*/ 4 w 4"/>
                  <a:gd name="T5" fmla="*/ 4 h 4"/>
                  <a:gd name="T6" fmla="*/ 4 w 4"/>
                  <a:gd name="T7" fmla="*/ 0 h 4"/>
                  <a:gd name="T8" fmla="*/ 0 w 4"/>
                  <a:gd name="T9" fmla="*/ 0 h 4"/>
                  <a:gd name="T10" fmla="*/ 0 w 4"/>
                  <a:gd name="T11" fmla="*/ 0 h 4"/>
                  <a:gd name="T12" fmla="*/ 0 w 4"/>
                  <a:gd name="T13" fmla="*/ 0 h 4"/>
                  <a:gd name="T14" fmla="*/ 0 w 4"/>
                  <a:gd name="T15" fmla="*/ 0 h 4"/>
                  <a:gd name="T16" fmla="*/ 0 w 4"/>
                  <a:gd name="T17" fmla="*/ 0 h 4"/>
                  <a:gd name="T18" fmla="*/ 0 w 4"/>
                  <a:gd name="T19" fmla="*/ 0 h 4"/>
                  <a:gd name="T20" fmla="*/ 4 w 4"/>
                  <a:gd name="T21" fmla="*/ 0 h 4"/>
                  <a:gd name="T22" fmla="*/ 4 w 4"/>
                  <a:gd name="T23" fmla="*/ 0 h 4"/>
                  <a:gd name="T24" fmla="*/ 4 w 4"/>
                  <a:gd name="T25" fmla="*/ 0 h 4"/>
                  <a:gd name="T26" fmla="*/ 4 w 4"/>
                  <a:gd name="T27" fmla="*/ 0 h 4"/>
                  <a:gd name="T28" fmla="*/ 4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4" y="0"/>
                    </a:moveTo>
                    <a:lnTo>
                      <a:pt x="4" y="0"/>
                    </a:lnTo>
                    <a:lnTo>
                      <a:pt x="4" y="4"/>
                    </a:lnTo>
                    <a:lnTo>
                      <a:pt x="4" y="0"/>
                    </a:lnTo>
                    <a:lnTo>
                      <a:pt x="0" y="0"/>
                    </a:lnTo>
                    <a:lnTo>
                      <a:pt x="0" y="0"/>
                    </a:lnTo>
                    <a:lnTo>
                      <a:pt x="0" y="0"/>
                    </a:lnTo>
                    <a:lnTo>
                      <a:pt x="0" y="0"/>
                    </a:lnTo>
                    <a:lnTo>
                      <a:pt x="0" y="0"/>
                    </a:lnTo>
                    <a:lnTo>
                      <a:pt x="0" y="0"/>
                    </a:lnTo>
                    <a:lnTo>
                      <a:pt x="4" y="0"/>
                    </a:lnTo>
                    <a:lnTo>
                      <a:pt x="4" y="0"/>
                    </a:lnTo>
                    <a:lnTo>
                      <a:pt x="4" y="0"/>
                    </a:lnTo>
                    <a:lnTo>
                      <a:pt x="4" y="0"/>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4" name="Freeform 214"/>
              <p:cNvSpPr>
                <a:spLocks/>
              </p:cNvSpPr>
              <p:nvPr/>
            </p:nvSpPr>
            <p:spPr bwMode="auto">
              <a:xfrm>
                <a:off x="4916488" y="1819276"/>
                <a:ext cx="6350" cy="6350"/>
              </a:xfrm>
              <a:custGeom>
                <a:avLst/>
                <a:gdLst>
                  <a:gd name="T0" fmla="*/ 4 w 4"/>
                  <a:gd name="T1" fmla="*/ 0 h 4"/>
                  <a:gd name="T2" fmla="*/ 4 w 4"/>
                  <a:gd name="T3" fmla="*/ 0 h 4"/>
                  <a:gd name="T4" fmla="*/ 4 w 4"/>
                  <a:gd name="T5" fmla="*/ 4 h 4"/>
                  <a:gd name="T6" fmla="*/ 4 w 4"/>
                  <a:gd name="T7" fmla="*/ 0 h 4"/>
                  <a:gd name="T8" fmla="*/ 0 w 4"/>
                  <a:gd name="T9" fmla="*/ 0 h 4"/>
                  <a:gd name="T10" fmla="*/ 0 w 4"/>
                  <a:gd name="T11" fmla="*/ 0 h 4"/>
                  <a:gd name="T12" fmla="*/ 0 w 4"/>
                  <a:gd name="T13" fmla="*/ 0 h 4"/>
                  <a:gd name="T14" fmla="*/ 0 w 4"/>
                  <a:gd name="T15" fmla="*/ 0 h 4"/>
                  <a:gd name="T16" fmla="*/ 0 w 4"/>
                  <a:gd name="T17" fmla="*/ 0 h 4"/>
                  <a:gd name="T18" fmla="*/ 0 w 4"/>
                  <a:gd name="T19" fmla="*/ 0 h 4"/>
                  <a:gd name="T20" fmla="*/ 4 w 4"/>
                  <a:gd name="T21" fmla="*/ 0 h 4"/>
                  <a:gd name="T22" fmla="*/ 4 w 4"/>
                  <a:gd name="T23" fmla="*/ 0 h 4"/>
                  <a:gd name="T24" fmla="*/ 4 w 4"/>
                  <a:gd name="T25" fmla="*/ 0 h 4"/>
                  <a:gd name="T26" fmla="*/ 4 w 4"/>
                  <a:gd name="T27" fmla="*/ 0 h 4"/>
                  <a:gd name="T28" fmla="*/ 4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4" y="0"/>
                    </a:moveTo>
                    <a:lnTo>
                      <a:pt x="4" y="0"/>
                    </a:lnTo>
                    <a:lnTo>
                      <a:pt x="4" y="4"/>
                    </a:lnTo>
                    <a:lnTo>
                      <a:pt x="4" y="0"/>
                    </a:lnTo>
                    <a:lnTo>
                      <a:pt x="0" y="0"/>
                    </a:lnTo>
                    <a:lnTo>
                      <a:pt x="0" y="0"/>
                    </a:lnTo>
                    <a:lnTo>
                      <a:pt x="0" y="0"/>
                    </a:lnTo>
                    <a:lnTo>
                      <a:pt x="0" y="0"/>
                    </a:lnTo>
                    <a:lnTo>
                      <a:pt x="0" y="0"/>
                    </a:lnTo>
                    <a:lnTo>
                      <a:pt x="0" y="0"/>
                    </a:lnTo>
                    <a:lnTo>
                      <a:pt x="4" y="0"/>
                    </a:lnTo>
                    <a:lnTo>
                      <a:pt x="4" y="0"/>
                    </a:lnTo>
                    <a:lnTo>
                      <a:pt x="4" y="0"/>
                    </a:lnTo>
                    <a:lnTo>
                      <a:pt x="4" y="0"/>
                    </a:lnTo>
                    <a:lnTo>
                      <a:pt x="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5" name="Freeform 215"/>
              <p:cNvSpPr>
                <a:spLocks/>
              </p:cNvSpPr>
              <p:nvPr/>
            </p:nvSpPr>
            <p:spPr bwMode="auto">
              <a:xfrm>
                <a:off x="4808538" y="1804989"/>
                <a:ext cx="6350" cy="6350"/>
              </a:xfrm>
              <a:custGeom>
                <a:avLst/>
                <a:gdLst>
                  <a:gd name="T0" fmla="*/ 4 w 4"/>
                  <a:gd name="T1" fmla="*/ 0 h 4"/>
                  <a:gd name="T2" fmla="*/ 4 w 4"/>
                  <a:gd name="T3" fmla="*/ 0 h 4"/>
                  <a:gd name="T4" fmla="*/ 4 w 4"/>
                  <a:gd name="T5" fmla="*/ 0 h 4"/>
                  <a:gd name="T6" fmla="*/ 4 w 4"/>
                  <a:gd name="T7" fmla="*/ 4 h 4"/>
                  <a:gd name="T8" fmla="*/ 4 w 4"/>
                  <a:gd name="T9" fmla="*/ 4 h 4"/>
                  <a:gd name="T10" fmla="*/ 4 w 4"/>
                  <a:gd name="T11" fmla="*/ 4 h 4"/>
                  <a:gd name="T12" fmla="*/ 4 w 4"/>
                  <a:gd name="T13" fmla="*/ 4 h 4"/>
                  <a:gd name="T14" fmla="*/ 4 w 4"/>
                  <a:gd name="T15" fmla="*/ 4 h 4"/>
                  <a:gd name="T16" fmla="*/ 4 w 4"/>
                  <a:gd name="T17" fmla="*/ 4 h 4"/>
                  <a:gd name="T18" fmla="*/ 0 w 4"/>
                  <a:gd name="T19" fmla="*/ 4 h 4"/>
                  <a:gd name="T20" fmla="*/ 0 w 4"/>
                  <a:gd name="T21" fmla="*/ 4 h 4"/>
                  <a:gd name="T22" fmla="*/ 0 w 4"/>
                  <a:gd name="T23" fmla="*/ 4 h 4"/>
                  <a:gd name="T24" fmla="*/ 0 w 4"/>
                  <a:gd name="T25" fmla="*/ 4 h 4"/>
                  <a:gd name="T26" fmla="*/ 0 w 4"/>
                  <a:gd name="T27" fmla="*/ 4 h 4"/>
                  <a:gd name="T28" fmla="*/ 0 w 4"/>
                  <a:gd name="T29" fmla="*/ 4 h 4"/>
                  <a:gd name="T30" fmla="*/ 0 w 4"/>
                  <a:gd name="T31" fmla="*/ 4 h 4"/>
                  <a:gd name="T32" fmla="*/ 0 w 4"/>
                  <a:gd name="T33" fmla="*/ 4 h 4"/>
                  <a:gd name="T34" fmla="*/ 0 w 4"/>
                  <a:gd name="T35" fmla="*/ 0 h 4"/>
                  <a:gd name="T36" fmla="*/ 0 w 4"/>
                  <a:gd name="T37" fmla="*/ 0 h 4"/>
                  <a:gd name="T38" fmla="*/ 0 w 4"/>
                  <a:gd name="T39" fmla="*/ 0 h 4"/>
                  <a:gd name="T40" fmla="*/ 0 w 4"/>
                  <a:gd name="T41" fmla="*/ 0 h 4"/>
                  <a:gd name="T42" fmla="*/ 0 w 4"/>
                  <a:gd name="T43" fmla="*/ 0 h 4"/>
                  <a:gd name="T44" fmla="*/ 0 w 4"/>
                  <a:gd name="T45" fmla="*/ 0 h 4"/>
                  <a:gd name="T46" fmla="*/ 0 w 4"/>
                  <a:gd name="T47" fmla="*/ 0 h 4"/>
                  <a:gd name="T48" fmla="*/ 4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4" y="0"/>
                    </a:moveTo>
                    <a:lnTo>
                      <a:pt x="4" y="0"/>
                    </a:lnTo>
                    <a:lnTo>
                      <a:pt x="4" y="0"/>
                    </a:lnTo>
                    <a:lnTo>
                      <a:pt x="4" y="4"/>
                    </a:lnTo>
                    <a:lnTo>
                      <a:pt x="4" y="4"/>
                    </a:lnTo>
                    <a:lnTo>
                      <a:pt x="4" y="4"/>
                    </a:lnTo>
                    <a:lnTo>
                      <a:pt x="4" y="4"/>
                    </a:lnTo>
                    <a:lnTo>
                      <a:pt x="4" y="4"/>
                    </a:lnTo>
                    <a:lnTo>
                      <a:pt x="4" y="4"/>
                    </a:lnTo>
                    <a:lnTo>
                      <a:pt x="0" y="4"/>
                    </a:lnTo>
                    <a:lnTo>
                      <a:pt x="0" y="4"/>
                    </a:lnTo>
                    <a:lnTo>
                      <a:pt x="0" y="4"/>
                    </a:lnTo>
                    <a:lnTo>
                      <a:pt x="0" y="4"/>
                    </a:lnTo>
                    <a:lnTo>
                      <a:pt x="0" y="4"/>
                    </a:lnTo>
                    <a:lnTo>
                      <a:pt x="0" y="4"/>
                    </a:lnTo>
                    <a:lnTo>
                      <a:pt x="0" y="4"/>
                    </a:lnTo>
                    <a:lnTo>
                      <a:pt x="0" y="4"/>
                    </a:lnTo>
                    <a:lnTo>
                      <a:pt x="0" y="0"/>
                    </a:lnTo>
                    <a:lnTo>
                      <a:pt x="0" y="0"/>
                    </a:lnTo>
                    <a:lnTo>
                      <a:pt x="0" y="0"/>
                    </a:lnTo>
                    <a:lnTo>
                      <a:pt x="0" y="0"/>
                    </a:lnTo>
                    <a:lnTo>
                      <a:pt x="0" y="0"/>
                    </a:lnTo>
                    <a:lnTo>
                      <a:pt x="0" y="0"/>
                    </a:lnTo>
                    <a:lnTo>
                      <a:pt x="0" y="0"/>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6" name="Freeform 216"/>
              <p:cNvSpPr>
                <a:spLocks/>
              </p:cNvSpPr>
              <p:nvPr/>
            </p:nvSpPr>
            <p:spPr bwMode="auto">
              <a:xfrm>
                <a:off x="4808538" y="1804989"/>
                <a:ext cx="6350" cy="6350"/>
              </a:xfrm>
              <a:custGeom>
                <a:avLst/>
                <a:gdLst>
                  <a:gd name="T0" fmla="*/ 4 w 4"/>
                  <a:gd name="T1" fmla="*/ 0 h 4"/>
                  <a:gd name="T2" fmla="*/ 4 w 4"/>
                  <a:gd name="T3" fmla="*/ 0 h 4"/>
                  <a:gd name="T4" fmla="*/ 4 w 4"/>
                  <a:gd name="T5" fmla="*/ 0 h 4"/>
                  <a:gd name="T6" fmla="*/ 4 w 4"/>
                  <a:gd name="T7" fmla="*/ 4 h 4"/>
                  <a:gd name="T8" fmla="*/ 4 w 4"/>
                  <a:gd name="T9" fmla="*/ 4 h 4"/>
                  <a:gd name="T10" fmla="*/ 4 w 4"/>
                  <a:gd name="T11" fmla="*/ 4 h 4"/>
                  <a:gd name="T12" fmla="*/ 4 w 4"/>
                  <a:gd name="T13" fmla="*/ 4 h 4"/>
                  <a:gd name="T14" fmla="*/ 4 w 4"/>
                  <a:gd name="T15" fmla="*/ 4 h 4"/>
                  <a:gd name="T16" fmla="*/ 4 w 4"/>
                  <a:gd name="T17" fmla="*/ 4 h 4"/>
                  <a:gd name="T18" fmla="*/ 0 w 4"/>
                  <a:gd name="T19" fmla="*/ 4 h 4"/>
                  <a:gd name="T20" fmla="*/ 0 w 4"/>
                  <a:gd name="T21" fmla="*/ 4 h 4"/>
                  <a:gd name="T22" fmla="*/ 0 w 4"/>
                  <a:gd name="T23" fmla="*/ 4 h 4"/>
                  <a:gd name="T24" fmla="*/ 0 w 4"/>
                  <a:gd name="T25" fmla="*/ 4 h 4"/>
                  <a:gd name="T26" fmla="*/ 0 w 4"/>
                  <a:gd name="T27" fmla="*/ 4 h 4"/>
                  <a:gd name="T28" fmla="*/ 0 w 4"/>
                  <a:gd name="T29" fmla="*/ 4 h 4"/>
                  <a:gd name="T30" fmla="*/ 0 w 4"/>
                  <a:gd name="T31" fmla="*/ 4 h 4"/>
                  <a:gd name="T32" fmla="*/ 0 w 4"/>
                  <a:gd name="T33" fmla="*/ 4 h 4"/>
                  <a:gd name="T34" fmla="*/ 0 w 4"/>
                  <a:gd name="T35" fmla="*/ 0 h 4"/>
                  <a:gd name="T36" fmla="*/ 0 w 4"/>
                  <a:gd name="T37" fmla="*/ 0 h 4"/>
                  <a:gd name="T38" fmla="*/ 0 w 4"/>
                  <a:gd name="T39" fmla="*/ 0 h 4"/>
                  <a:gd name="T40" fmla="*/ 0 w 4"/>
                  <a:gd name="T41" fmla="*/ 0 h 4"/>
                  <a:gd name="T42" fmla="*/ 0 w 4"/>
                  <a:gd name="T43" fmla="*/ 0 h 4"/>
                  <a:gd name="T44" fmla="*/ 0 w 4"/>
                  <a:gd name="T45" fmla="*/ 0 h 4"/>
                  <a:gd name="T46" fmla="*/ 0 w 4"/>
                  <a:gd name="T47" fmla="*/ 0 h 4"/>
                  <a:gd name="T48" fmla="*/ 4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4" y="0"/>
                    </a:moveTo>
                    <a:lnTo>
                      <a:pt x="4" y="0"/>
                    </a:lnTo>
                    <a:lnTo>
                      <a:pt x="4" y="0"/>
                    </a:lnTo>
                    <a:lnTo>
                      <a:pt x="4" y="4"/>
                    </a:lnTo>
                    <a:lnTo>
                      <a:pt x="4" y="4"/>
                    </a:lnTo>
                    <a:lnTo>
                      <a:pt x="4" y="4"/>
                    </a:lnTo>
                    <a:lnTo>
                      <a:pt x="4" y="4"/>
                    </a:lnTo>
                    <a:lnTo>
                      <a:pt x="4" y="4"/>
                    </a:lnTo>
                    <a:lnTo>
                      <a:pt x="4" y="4"/>
                    </a:lnTo>
                    <a:lnTo>
                      <a:pt x="0" y="4"/>
                    </a:lnTo>
                    <a:lnTo>
                      <a:pt x="0" y="4"/>
                    </a:lnTo>
                    <a:lnTo>
                      <a:pt x="0" y="4"/>
                    </a:lnTo>
                    <a:lnTo>
                      <a:pt x="0" y="4"/>
                    </a:lnTo>
                    <a:lnTo>
                      <a:pt x="0" y="4"/>
                    </a:lnTo>
                    <a:lnTo>
                      <a:pt x="0" y="4"/>
                    </a:lnTo>
                    <a:lnTo>
                      <a:pt x="0" y="4"/>
                    </a:lnTo>
                    <a:lnTo>
                      <a:pt x="0" y="4"/>
                    </a:lnTo>
                    <a:lnTo>
                      <a:pt x="0" y="0"/>
                    </a:lnTo>
                    <a:lnTo>
                      <a:pt x="0" y="0"/>
                    </a:lnTo>
                    <a:lnTo>
                      <a:pt x="0" y="0"/>
                    </a:lnTo>
                    <a:lnTo>
                      <a:pt x="0" y="0"/>
                    </a:lnTo>
                    <a:lnTo>
                      <a:pt x="0" y="0"/>
                    </a:lnTo>
                    <a:lnTo>
                      <a:pt x="0" y="0"/>
                    </a:lnTo>
                    <a:lnTo>
                      <a:pt x="0" y="0"/>
                    </a:lnTo>
                    <a:lnTo>
                      <a:pt x="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7" name="Freeform 217"/>
              <p:cNvSpPr>
                <a:spLocks/>
              </p:cNvSpPr>
              <p:nvPr/>
            </p:nvSpPr>
            <p:spPr bwMode="auto">
              <a:xfrm>
                <a:off x="4427538" y="1366839"/>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8" name="Freeform 218"/>
              <p:cNvSpPr>
                <a:spLocks/>
              </p:cNvSpPr>
              <p:nvPr/>
            </p:nvSpPr>
            <p:spPr bwMode="auto">
              <a:xfrm>
                <a:off x="4427538" y="1366839"/>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9" name="Freeform 219"/>
              <p:cNvSpPr>
                <a:spLocks/>
              </p:cNvSpPr>
              <p:nvPr/>
            </p:nvSpPr>
            <p:spPr bwMode="auto">
              <a:xfrm>
                <a:off x="4427538" y="1358901"/>
                <a:ext cx="7938"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0" name="Freeform 220"/>
              <p:cNvSpPr>
                <a:spLocks/>
              </p:cNvSpPr>
              <p:nvPr/>
            </p:nvSpPr>
            <p:spPr bwMode="auto">
              <a:xfrm>
                <a:off x="4427538" y="1358901"/>
                <a:ext cx="7938"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1" name="Freeform 221"/>
              <p:cNvSpPr>
                <a:spLocks/>
              </p:cNvSpPr>
              <p:nvPr/>
            </p:nvSpPr>
            <p:spPr bwMode="auto">
              <a:xfrm>
                <a:off x="4435476" y="1352551"/>
                <a:ext cx="14288" cy="6350"/>
              </a:xfrm>
              <a:custGeom>
                <a:avLst/>
                <a:gdLst>
                  <a:gd name="T0" fmla="*/ 4 w 9"/>
                  <a:gd name="T1" fmla="*/ 4 h 4"/>
                  <a:gd name="T2" fmla="*/ 4 w 9"/>
                  <a:gd name="T3" fmla="*/ 4 h 4"/>
                  <a:gd name="T4" fmla="*/ 0 w 9"/>
                  <a:gd name="T5" fmla="*/ 4 h 4"/>
                  <a:gd name="T6" fmla="*/ 0 w 9"/>
                  <a:gd name="T7" fmla="*/ 4 h 4"/>
                  <a:gd name="T8" fmla="*/ 4 w 9"/>
                  <a:gd name="T9" fmla="*/ 4 h 4"/>
                  <a:gd name="T10" fmla="*/ 4 w 9"/>
                  <a:gd name="T11" fmla="*/ 0 h 4"/>
                  <a:gd name="T12" fmla="*/ 9 w 9"/>
                  <a:gd name="T13" fmla="*/ 0 h 4"/>
                  <a:gd name="T14" fmla="*/ 4 w 9"/>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4"/>
                    </a:moveTo>
                    <a:lnTo>
                      <a:pt x="4" y="4"/>
                    </a:lnTo>
                    <a:lnTo>
                      <a:pt x="0" y="4"/>
                    </a:lnTo>
                    <a:lnTo>
                      <a:pt x="0" y="4"/>
                    </a:lnTo>
                    <a:lnTo>
                      <a:pt x="4" y="4"/>
                    </a:lnTo>
                    <a:lnTo>
                      <a:pt x="4" y="0"/>
                    </a:lnTo>
                    <a:lnTo>
                      <a:pt x="9" y="0"/>
                    </a:lnTo>
                    <a:lnTo>
                      <a:pt x="4"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2" name="Freeform 222"/>
              <p:cNvSpPr>
                <a:spLocks/>
              </p:cNvSpPr>
              <p:nvPr/>
            </p:nvSpPr>
            <p:spPr bwMode="auto">
              <a:xfrm>
                <a:off x="4435476" y="1352551"/>
                <a:ext cx="14288" cy="6350"/>
              </a:xfrm>
              <a:custGeom>
                <a:avLst/>
                <a:gdLst>
                  <a:gd name="T0" fmla="*/ 4 w 9"/>
                  <a:gd name="T1" fmla="*/ 4 h 4"/>
                  <a:gd name="T2" fmla="*/ 4 w 9"/>
                  <a:gd name="T3" fmla="*/ 4 h 4"/>
                  <a:gd name="T4" fmla="*/ 0 w 9"/>
                  <a:gd name="T5" fmla="*/ 4 h 4"/>
                  <a:gd name="T6" fmla="*/ 0 w 9"/>
                  <a:gd name="T7" fmla="*/ 4 h 4"/>
                  <a:gd name="T8" fmla="*/ 4 w 9"/>
                  <a:gd name="T9" fmla="*/ 4 h 4"/>
                  <a:gd name="T10" fmla="*/ 4 w 9"/>
                  <a:gd name="T11" fmla="*/ 0 h 4"/>
                  <a:gd name="T12" fmla="*/ 9 w 9"/>
                  <a:gd name="T13" fmla="*/ 0 h 4"/>
                  <a:gd name="T14" fmla="*/ 4 w 9"/>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4"/>
                    </a:moveTo>
                    <a:lnTo>
                      <a:pt x="4" y="4"/>
                    </a:lnTo>
                    <a:lnTo>
                      <a:pt x="0" y="4"/>
                    </a:lnTo>
                    <a:lnTo>
                      <a:pt x="0" y="4"/>
                    </a:lnTo>
                    <a:lnTo>
                      <a:pt x="4" y="4"/>
                    </a:lnTo>
                    <a:lnTo>
                      <a:pt x="4" y="0"/>
                    </a:lnTo>
                    <a:lnTo>
                      <a:pt x="9" y="0"/>
                    </a:lnTo>
                    <a:lnTo>
                      <a:pt x="4"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3" name="Freeform 223"/>
              <p:cNvSpPr>
                <a:spLocks/>
              </p:cNvSpPr>
              <p:nvPr/>
            </p:nvSpPr>
            <p:spPr bwMode="auto">
              <a:xfrm>
                <a:off x="4449763" y="1352551"/>
                <a:ext cx="6350" cy="0"/>
              </a:xfrm>
              <a:custGeom>
                <a:avLst/>
                <a:gdLst>
                  <a:gd name="T0" fmla="*/ 4 w 4"/>
                  <a:gd name="T1" fmla="*/ 4 w 4"/>
                  <a:gd name="T2" fmla="*/ 0 w 4"/>
                  <a:gd name="T3" fmla="*/ 0 w 4"/>
                  <a:gd name="T4" fmla="*/ 0 w 4"/>
                  <a:gd name="T5" fmla="*/ 0 w 4"/>
                  <a:gd name="T6" fmla="*/ 0 w 4"/>
                  <a:gd name="T7" fmla="*/ 4 w 4"/>
                  <a:gd name="T8"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4" y="0"/>
                    </a:moveTo>
                    <a:lnTo>
                      <a:pt x="4" y="0"/>
                    </a:lnTo>
                    <a:lnTo>
                      <a:pt x="0" y="0"/>
                    </a:lnTo>
                    <a:lnTo>
                      <a:pt x="0" y="0"/>
                    </a:lnTo>
                    <a:lnTo>
                      <a:pt x="0" y="0"/>
                    </a:lnTo>
                    <a:lnTo>
                      <a:pt x="0" y="0"/>
                    </a:lnTo>
                    <a:lnTo>
                      <a:pt x="0" y="0"/>
                    </a:lnTo>
                    <a:lnTo>
                      <a:pt x="4" y="0"/>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4" name="Freeform 224"/>
              <p:cNvSpPr>
                <a:spLocks/>
              </p:cNvSpPr>
              <p:nvPr/>
            </p:nvSpPr>
            <p:spPr bwMode="auto">
              <a:xfrm>
                <a:off x="4449763" y="1352551"/>
                <a:ext cx="6350" cy="0"/>
              </a:xfrm>
              <a:custGeom>
                <a:avLst/>
                <a:gdLst>
                  <a:gd name="T0" fmla="*/ 4 w 4"/>
                  <a:gd name="T1" fmla="*/ 4 w 4"/>
                  <a:gd name="T2" fmla="*/ 0 w 4"/>
                  <a:gd name="T3" fmla="*/ 0 w 4"/>
                  <a:gd name="T4" fmla="*/ 0 w 4"/>
                  <a:gd name="T5" fmla="*/ 0 w 4"/>
                  <a:gd name="T6" fmla="*/ 0 w 4"/>
                  <a:gd name="T7" fmla="*/ 4 w 4"/>
                  <a:gd name="T8"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4" y="0"/>
                    </a:moveTo>
                    <a:lnTo>
                      <a:pt x="4" y="0"/>
                    </a:lnTo>
                    <a:lnTo>
                      <a:pt x="0" y="0"/>
                    </a:lnTo>
                    <a:lnTo>
                      <a:pt x="0" y="0"/>
                    </a:lnTo>
                    <a:lnTo>
                      <a:pt x="0" y="0"/>
                    </a:lnTo>
                    <a:lnTo>
                      <a:pt x="0" y="0"/>
                    </a:lnTo>
                    <a:lnTo>
                      <a:pt x="0" y="0"/>
                    </a:lnTo>
                    <a:lnTo>
                      <a:pt x="4" y="0"/>
                    </a:lnTo>
                    <a:lnTo>
                      <a:pt x="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5" name="Freeform 225"/>
              <p:cNvSpPr>
                <a:spLocks/>
              </p:cNvSpPr>
              <p:nvPr/>
            </p:nvSpPr>
            <p:spPr bwMode="auto">
              <a:xfrm>
                <a:off x="4456113" y="1352551"/>
                <a:ext cx="7938" cy="0"/>
              </a:xfrm>
              <a:custGeom>
                <a:avLst/>
                <a:gdLst>
                  <a:gd name="T0" fmla="*/ 5 w 5"/>
                  <a:gd name="T1" fmla="*/ 5 w 5"/>
                  <a:gd name="T2" fmla="*/ 0 w 5"/>
                  <a:gd name="T3" fmla="*/ 0 w 5"/>
                  <a:gd name="T4" fmla="*/ 0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5" y="0"/>
                    </a:lnTo>
                    <a:lnTo>
                      <a:pt x="0" y="0"/>
                    </a:lnTo>
                    <a:lnTo>
                      <a:pt x="0" y="0"/>
                    </a:lnTo>
                    <a:lnTo>
                      <a:pt x="0" y="0"/>
                    </a:lnTo>
                    <a:lnTo>
                      <a:pt x="5" y="0"/>
                    </a:lnTo>
                    <a:lnTo>
                      <a:pt x="5"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6" name="Freeform 226"/>
              <p:cNvSpPr>
                <a:spLocks/>
              </p:cNvSpPr>
              <p:nvPr/>
            </p:nvSpPr>
            <p:spPr bwMode="auto">
              <a:xfrm>
                <a:off x="4456113" y="1352551"/>
                <a:ext cx="7938" cy="0"/>
              </a:xfrm>
              <a:custGeom>
                <a:avLst/>
                <a:gdLst>
                  <a:gd name="T0" fmla="*/ 5 w 5"/>
                  <a:gd name="T1" fmla="*/ 5 w 5"/>
                  <a:gd name="T2" fmla="*/ 0 w 5"/>
                  <a:gd name="T3" fmla="*/ 0 w 5"/>
                  <a:gd name="T4" fmla="*/ 0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5" y="0"/>
                    </a:lnTo>
                    <a:lnTo>
                      <a:pt x="0" y="0"/>
                    </a:lnTo>
                    <a:lnTo>
                      <a:pt x="0" y="0"/>
                    </a:lnTo>
                    <a:lnTo>
                      <a:pt x="0" y="0"/>
                    </a:lnTo>
                    <a:lnTo>
                      <a:pt x="5" y="0"/>
                    </a:lnTo>
                    <a:lnTo>
                      <a:pt x="5"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7" name="Freeform 227"/>
              <p:cNvSpPr>
                <a:spLocks/>
              </p:cNvSpPr>
              <p:nvPr/>
            </p:nvSpPr>
            <p:spPr bwMode="auto">
              <a:xfrm>
                <a:off x="4470401" y="135255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8" name="Freeform 228"/>
              <p:cNvSpPr>
                <a:spLocks/>
              </p:cNvSpPr>
              <p:nvPr/>
            </p:nvSpPr>
            <p:spPr bwMode="auto">
              <a:xfrm>
                <a:off x="4470401" y="135255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9" name="Freeform 229"/>
              <p:cNvSpPr>
                <a:spLocks/>
              </p:cNvSpPr>
              <p:nvPr/>
            </p:nvSpPr>
            <p:spPr bwMode="auto">
              <a:xfrm>
                <a:off x="2284413" y="2241551"/>
                <a:ext cx="14288" cy="14288"/>
              </a:xfrm>
              <a:custGeom>
                <a:avLst/>
                <a:gdLst>
                  <a:gd name="T0" fmla="*/ 0 w 9"/>
                  <a:gd name="T1" fmla="*/ 9 h 9"/>
                  <a:gd name="T2" fmla="*/ 0 w 9"/>
                  <a:gd name="T3" fmla="*/ 9 h 9"/>
                  <a:gd name="T4" fmla="*/ 0 w 9"/>
                  <a:gd name="T5" fmla="*/ 9 h 9"/>
                  <a:gd name="T6" fmla="*/ 0 w 9"/>
                  <a:gd name="T7" fmla="*/ 9 h 9"/>
                  <a:gd name="T8" fmla="*/ 4 w 9"/>
                  <a:gd name="T9" fmla="*/ 9 h 9"/>
                  <a:gd name="T10" fmla="*/ 4 w 9"/>
                  <a:gd name="T11" fmla="*/ 5 h 9"/>
                  <a:gd name="T12" fmla="*/ 4 w 9"/>
                  <a:gd name="T13" fmla="*/ 5 h 9"/>
                  <a:gd name="T14" fmla="*/ 4 w 9"/>
                  <a:gd name="T15" fmla="*/ 5 h 9"/>
                  <a:gd name="T16" fmla="*/ 9 w 9"/>
                  <a:gd name="T17" fmla="*/ 5 h 9"/>
                  <a:gd name="T18" fmla="*/ 9 w 9"/>
                  <a:gd name="T19" fmla="*/ 5 h 9"/>
                  <a:gd name="T20" fmla="*/ 9 w 9"/>
                  <a:gd name="T21" fmla="*/ 5 h 9"/>
                  <a:gd name="T22" fmla="*/ 9 w 9"/>
                  <a:gd name="T23" fmla="*/ 0 h 9"/>
                  <a:gd name="T24" fmla="*/ 9 w 9"/>
                  <a:gd name="T25" fmla="*/ 0 h 9"/>
                  <a:gd name="T26" fmla="*/ 9 w 9"/>
                  <a:gd name="T27" fmla="*/ 0 h 9"/>
                  <a:gd name="T28" fmla="*/ 9 w 9"/>
                  <a:gd name="T29" fmla="*/ 0 h 9"/>
                  <a:gd name="T30" fmla="*/ 9 w 9"/>
                  <a:gd name="T31" fmla="*/ 0 h 9"/>
                  <a:gd name="T32" fmla="*/ 9 w 9"/>
                  <a:gd name="T33" fmla="*/ 5 h 9"/>
                  <a:gd name="T34" fmla="*/ 4 w 9"/>
                  <a:gd name="T35" fmla="*/ 5 h 9"/>
                  <a:gd name="T36" fmla="*/ 4 w 9"/>
                  <a:gd name="T37" fmla="*/ 9 h 9"/>
                  <a:gd name="T38" fmla="*/ 0 w 9"/>
                  <a:gd name="T3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9">
                    <a:moveTo>
                      <a:pt x="0" y="9"/>
                    </a:moveTo>
                    <a:lnTo>
                      <a:pt x="0" y="9"/>
                    </a:lnTo>
                    <a:lnTo>
                      <a:pt x="0" y="9"/>
                    </a:lnTo>
                    <a:lnTo>
                      <a:pt x="0" y="9"/>
                    </a:lnTo>
                    <a:lnTo>
                      <a:pt x="4" y="9"/>
                    </a:lnTo>
                    <a:lnTo>
                      <a:pt x="4" y="5"/>
                    </a:lnTo>
                    <a:lnTo>
                      <a:pt x="4" y="5"/>
                    </a:lnTo>
                    <a:lnTo>
                      <a:pt x="4" y="5"/>
                    </a:lnTo>
                    <a:lnTo>
                      <a:pt x="9" y="5"/>
                    </a:lnTo>
                    <a:lnTo>
                      <a:pt x="9" y="5"/>
                    </a:lnTo>
                    <a:lnTo>
                      <a:pt x="9" y="5"/>
                    </a:lnTo>
                    <a:lnTo>
                      <a:pt x="9" y="0"/>
                    </a:lnTo>
                    <a:lnTo>
                      <a:pt x="9" y="0"/>
                    </a:lnTo>
                    <a:lnTo>
                      <a:pt x="9" y="0"/>
                    </a:lnTo>
                    <a:lnTo>
                      <a:pt x="9" y="0"/>
                    </a:lnTo>
                    <a:lnTo>
                      <a:pt x="9" y="0"/>
                    </a:lnTo>
                    <a:lnTo>
                      <a:pt x="9" y="5"/>
                    </a:lnTo>
                    <a:lnTo>
                      <a:pt x="4" y="5"/>
                    </a:lnTo>
                    <a:lnTo>
                      <a:pt x="4" y="9"/>
                    </a:lnTo>
                    <a:lnTo>
                      <a:pt x="0"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0" name="Freeform 230"/>
              <p:cNvSpPr>
                <a:spLocks/>
              </p:cNvSpPr>
              <p:nvPr/>
            </p:nvSpPr>
            <p:spPr bwMode="auto">
              <a:xfrm>
                <a:off x="2284413" y="2241551"/>
                <a:ext cx="14288" cy="14288"/>
              </a:xfrm>
              <a:custGeom>
                <a:avLst/>
                <a:gdLst>
                  <a:gd name="T0" fmla="*/ 0 w 9"/>
                  <a:gd name="T1" fmla="*/ 9 h 9"/>
                  <a:gd name="T2" fmla="*/ 0 w 9"/>
                  <a:gd name="T3" fmla="*/ 9 h 9"/>
                  <a:gd name="T4" fmla="*/ 0 w 9"/>
                  <a:gd name="T5" fmla="*/ 9 h 9"/>
                  <a:gd name="T6" fmla="*/ 0 w 9"/>
                  <a:gd name="T7" fmla="*/ 9 h 9"/>
                  <a:gd name="T8" fmla="*/ 4 w 9"/>
                  <a:gd name="T9" fmla="*/ 9 h 9"/>
                  <a:gd name="T10" fmla="*/ 4 w 9"/>
                  <a:gd name="T11" fmla="*/ 5 h 9"/>
                  <a:gd name="T12" fmla="*/ 4 w 9"/>
                  <a:gd name="T13" fmla="*/ 5 h 9"/>
                  <a:gd name="T14" fmla="*/ 4 w 9"/>
                  <a:gd name="T15" fmla="*/ 5 h 9"/>
                  <a:gd name="T16" fmla="*/ 9 w 9"/>
                  <a:gd name="T17" fmla="*/ 5 h 9"/>
                  <a:gd name="T18" fmla="*/ 9 w 9"/>
                  <a:gd name="T19" fmla="*/ 5 h 9"/>
                  <a:gd name="T20" fmla="*/ 9 w 9"/>
                  <a:gd name="T21" fmla="*/ 5 h 9"/>
                  <a:gd name="T22" fmla="*/ 9 w 9"/>
                  <a:gd name="T23" fmla="*/ 0 h 9"/>
                  <a:gd name="T24" fmla="*/ 9 w 9"/>
                  <a:gd name="T25" fmla="*/ 0 h 9"/>
                  <a:gd name="T26" fmla="*/ 9 w 9"/>
                  <a:gd name="T27" fmla="*/ 0 h 9"/>
                  <a:gd name="T28" fmla="*/ 9 w 9"/>
                  <a:gd name="T29" fmla="*/ 0 h 9"/>
                  <a:gd name="T30" fmla="*/ 9 w 9"/>
                  <a:gd name="T31" fmla="*/ 0 h 9"/>
                  <a:gd name="T32" fmla="*/ 9 w 9"/>
                  <a:gd name="T33" fmla="*/ 5 h 9"/>
                  <a:gd name="T34" fmla="*/ 4 w 9"/>
                  <a:gd name="T35" fmla="*/ 5 h 9"/>
                  <a:gd name="T36" fmla="*/ 4 w 9"/>
                  <a:gd name="T37" fmla="*/ 9 h 9"/>
                  <a:gd name="T38" fmla="*/ 0 w 9"/>
                  <a:gd name="T3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9">
                    <a:moveTo>
                      <a:pt x="0" y="9"/>
                    </a:moveTo>
                    <a:lnTo>
                      <a:pt x="0" y="9"/>
                    </a:lnTo>
                    <a:lnTo>
                      <a:pt x="0" y="9"/>
                    </a:lnTo>
                    <a:lnTo>
                      <a:pt x="0" y="9"/>
                    </a:lnTo>
                    <a:lnTo>
                      <a:pt x="4" y="9"/>
                    </a:lnTo>
                    <a:lnTo>
                      <a:pt x="4" y="5"/>
                    </a:lnTo>
                    <a:lnTo>
                      <a:pt x="4" y="5"/>
                    </a:lnTo>
                    <a:lnTo>
                      <a:pt x="4" y="5"/>
                    </a:lnTo>
                    <a:lnTo>
                      <a:pt x="9" y="5"/>
                    </a:lnTo>
                    <a:lnTo>
                      <a:pt x="9" y="5"/>
                    </a:lnTo>
                    <a:lnTo>
                      <a:pt x="9" y="5"/>
                    </a:lnTo>
                    <a:lnTo>
                      <a:pt x="9" y="0"/>
                    </a:lnTo>
                    <a:lnTo>
                      <a:pt x="9" y="0"/>
                    </a:lnTo>
                    <a:lnTo>
                      <a:pt x="9" y="0"/>
                    </a:lnTo>
                    <a:lnTo>
                      <a:pt x="9" y="0"/>
                    </a:lnTo>
                    <a:lnTo>
                      <a:pt x="9" y="0"/>
                    </a:lnTo>
                    <a:lnTo>
                      <a:pt x="9" y="5"/>
                    </a:lnTo>
                    <a:lnTo>
                      <a:pt x="4" y="5"/>
                    </a:lnTo>
                    <a:lnTo>
                      <a:pt x="4" y="9"/>
                    </a:lnTo>
                    <a:lnTo>
                      <a:pt x="0"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1" name="Freeform 231"/>
              <p:cNvSpPr>
                <a:spLocks/>
              </p:cNvSpPr>
              <p:nvPr/>
            </p:nvSpPr>
            <p:spPr bwMode="auto">
              <a:xfrm>
                <a:off x="2290763" y="2235201"/>
                <a:ext cx="7938" cy="6350"/>
              </a:xfrm>
              <a:custGeom>
                <a:avLst/>
                <a:gdLst>
                  <a:gd name="T0" fmla="*/ 5 w 5"/>
                  <a:gd name="T1" fmla="*/ 4 h 4"/>
                  <a:gd name="T2" fmla="*/ 5 w 5"/>
                  <a:gd name="T3" fmla="*/ 4 h 4"/>
                  <a:gd name="T4" fmla="*/ 5 w 5"/>
                  <a:gd name="T5" fmla="*/ 4 h 4"/>
                  <a:gd name="T6" fmla="*/ 0 w 5"/>
                  <a:gd name="T7" fmla="*/ 4 h 4"/>
                  <a:gd name="T8" fmla="*/ 0 w 5"/>
                  <a:gd name="T9" fmla="*/ 4 h 4"/>
                  <a:gd name="T10" fmla="*/ 0 w 5"/>
                  <a:gd name="T11" fmla="*/ 4 h 4"/>
                  <a:gd name="T12" fmla="*/ 0 w 5"/>
                  <a:gd name="T13" fmla="*/ 4 h 4"/>
                  <a:gd name="T14" fmla="*/ 0 w 5"/>
                  <a:gd name="T15" fmla="*/ 0 h 4"/>
                  <a:gd name="T16" fmla="*/ 0 w 5"/>
                  <a:gd name="T17" fmla="*/ 0 h 4"/>
                  <a:gd name="T18" fmla="*/ 0 w 5"/>
                  <a:gd name="T19" fmla="*/ 0 h 4"/>
                  <a:gd name="T20" fmla="*/ 0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5" y="4"/>
                    </a:lnTo>
                    <a:lnTo>
                      <a:pt x="0" y="4"/>
                    </a:lnTo>
                    <a:lnTo>
                      <a:pt x="0" y="4"/>
                    </a:lnTo>
                    <a:lnTo>
                      <a:pt x="0" y="4"/>
                    </a:lnTo>
                    <a:lnTo>
                      <a:pt x="0" y="4"/>
                    </a:lnTo>
                    <a:lnTo>
                      <a:pt x="0" y="0"/>
                    </a:lnTo>
                    <a:lnTo>
                      <a:pt x="0" y="0"/>
                    </a:lnTo>
                    <a:lnTo>
                      <a:pt x="0" y="0"/>
                    </a:lnTo>
                    <a:lnTo>
                      <a:pt x="0" y="4"/>
                    </a:lnTo>
                    <a:lnTo>
                      <a:pt x="5"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2" name="Freeform 232"/>
              <p:cNvSpPr>
                <a:spLocks/>
              </p:cNvSpPr>
              <p:nvPr/>
            </p:nvSpPr>
            <p:spPr bwMode="auto">
              <a:xfrm>
                <a:off x="2290763" y="2235201"/>
                <a:ext cx="7938" cy="6350"/>
              </a:xfrm>
              <a:custGeom>
                <a:avLst/>
                <a:gdLst>
                  <a:gd name="T0" fmla="*/ 5 w 5"/>
                  <a:gd name="T1" fmla="*/ 4 h 4"/>
                  <a:gd name="T2" fmla="*/ 5 w 5"/>
                  <a:gd name="T3" fmla="*/ 4 h 4"/>
                  <a:gd name="T4" fmla="*/ 5 w 5"/>
                  <a:gd name="T5" fmla="*/ 4 h 4"/>
                  <a:gd name="T6" fmla="*/ 0 w 5"/>
                  <a:gd name="T7" fmla="*/ 4 h 4"/>
                  <a:gd name="T8" fmla="*/ 0 w 5"/>
                  <a:gd name="T9" fmla="*/ 4 h 4"/>
                  <a:gd name="T10" fmla="*/ 0 w 5"/>
                  <a:gd name="T11" fmla="*/ 4 h 4"/>
                  <a:gd name="T12" fmla="*/ 0 w 5"/>
                  <a:gd name="T13" fmla="*/ 4 h 4"/>
                  <a:gd name="T14" fmla="*/ 0 w 5"/>
                  <a:gd name="T15" fmla="*/ 0 h 4"/>
                  <a:gd name="T16" fmla="*/ 0 w 5"/>
                  <a:gd name="T17" fmla="*/ 0 h 4"/>
                  <a:gd name="T18" fmla="*/ 0 w 5"/>
                  <a:gd name="T19" fmla="*/ 0 h 4"/>
                  <a:gd name="T20" fmla="*/ 0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5" y="4"/>
                    </a:lnTo>
                    <a:lnTo>
                      <a:pt x="0" y="4"/>
                    </a:lnTo>
                    <a:lnTo>
                      <a:pt x="0" y="4"/>
                    </a:lnTo>
                    <a:lnTo>
                      <a:pt x="0" y="4"/>
                    </a:lnTo>
                    <a:lnTo>
                      <a:pt x="0" y="4"/>
                    </a:lnTo>
                    <a:lnTo>
                      <a:pt x="0" y="0"/>
                    </a:lnTo>
                    <a:lnTo>
                      <a:pt x="0" y="0"/>
                    </a:lnTo>
                    <a:lnTo>
                      <a:pt x="0" y="0"/>
                    </a:lnTo>
                    <a:lnTo>
                      <a:pt x="0" y="4"/>
                    </a:lnTo>
                    <a:lnTo>
                      <a:pt x="5"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3" name="Freeform 233"/>
              <p:cNvSpPr>
                <a:spLocks/>
              </p:cNvSpPr>
              <p:nvPr/>
            </p:nvSpPr>
            <p:spPr bwMode="auto">
              <a:xfrm>
                <a:off x="2270126" y="2212976"/>
                <a:ext cx="6350" cy="22225"/>
              </a:xfrm>
              <a:custGeom>
                <a:avLst/>
                <a:gdLst>
                  <a:gd name="T0" fmla="*/ 4 w 4"/>
                  <a:gd name="T1" fmla="*/ 14 h 14"/>
                  <a:gd name="T2" fmla="*/ 4 w 4"/>
                  <a:gd name="T3" fmla="*/ 14 h 14"/>
                  <a:gd name="T4" fmla="*/ 4 w 4"/>
                  <a:gd name="T5" fmla="*/ 14 h 14"/>
                  <a:gd name="T6" fmla="*/ 0 w 4"/>
                  <a:gd name="T7" fmla="*/ 9 h 14"/>
                  <a:gd name="T8" fmla="*/ 0 w 4"/>
                  <a:gd name="T9" fmla="*/ 9 h 14"/>
                  <a:gd name="T10" fmla="*/ 0 w 4"/>
                  <a:gd name="T11" fmla="*/ 9 h 14"/>
                  <a:gd name="T12" fmla="*/ 0 w 4"/>
                  <a:gd name="T13" fmla="*/ 9 h 14"/>
                  <a:gd name="T14" fmla="*/ 0 w 4"/>
                  <a:gd name="T15" fmla="*/ 9 h 14"/>
                  <a:gd name="T16" fmla="*/ 0 w 4"/>
                  <a:gd name="T17" fmla="*/ 5 h 14"/>
                  <a:gd name="T18" fmla="*/ 0 w 4"/>
                  <a:gd name="T19" fmla="*/ 5 h 14"/>
                  <a:gd name="T20" fmla="*/ 0 w 4"/>
                  <a:gd name="T21" fmla="*/ 0 h 14"/>
                  <a:gd name="T22" fmla="*/ 0 w 4"/>
                  <a:gd name="T23" fmla="*/ 0 h 14"/>
                  <a:gd name="T24" fmla="*/ 0 w 4"/>
                  <a:gd name="T25" fmla="*/ 0 h 14"/>
                  <a:gd name="T26" fmla="*/ 0 w 4"/>
                  <a:gd name="T27" fmla="*/ 0 h 14"/>
                  <a:gd name="T28" fmla="*/ 0 w 4"/>
                  <a:gd name="T29" fmla="*/ 0 h 14"/>
                  <a:gd name="T30" fmla="*/ 0 w 4"/>
                  <a:gd name="T31" fmla="*/ 5 h 14"/>
                  <a:gd name="T32" fmla="*/ 0 w 4"/>
                  <a:gd name="T33" fmla="*/ 5 h 14"/>
                  <a:gd name="T34" fmla="*/ 0 w 4"/>
                  <a:gd name="T35" fmla="*/ 9 h 14"/>
                  <a:gd name="T36" fmla="*/ 4 w 4"/>
                  <a:gd name="T37" fmla="*/ 9 h 14"/>
                  <a:gd name="T38" fmla="*/ 4 w 4"/>
                  <a:gd name="T39" fmla="*/ 14 h 14"/>
                  <a:gd name="T40" fmla="*/ 4 w 4"/>
                  <a:gd name="T4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14">
                    <a:moveTo>
                      <a:pt x="4" y="14"/>
                    </a:moveTo>
                    <a:lnTo>
                      <a:pt x="4" y="14"/>
                    </a:lnTo>
                    <a:lnTo>
                      <a:pt x="4" y="14"/>
                    </a:lnTo>
                    <a:lnTo>
                      <a:pt x="0" y="9"/>
                    </a:lnTo>
                    <a:lnTo>
                      <a:pt x="0" y="9"/>
                    </a:lnTo>
                    <a:lnTo>
                      <a:pt x="0" y="9"/>
                    </a:lnTo>
                    <a:lnTo>
                      <a:pt x="0" y="9"/>
                    </a:lnTo>
                    <a:lnTo>
                      <a:pt x="0" y="9"/>
                    </a:lnTo>
                    <a:lnTo>
                      <a:pt x="0" y="5"/>
                    </a:lnTo>
                    <a:lnTo>
                      <a:pt x="0" y="5"/>
                    </a:lnTo>
                    <a:lnTo>
                      <a:pt x="0" y="0"/>
                    </a:lnTo>
                    <a:lnTo>
                      <a:pt x="0" y="0"/>
                    </a:lnTo>
                    <a:lnTo>
                      <a:pt x="0" y="0"/>
                    </a:lnTo>
                    <a:lnTo>
                      <a:pt x="0" y="0"/>
                    </a:lnTo>
                    <a:lnTo>
                      <a:pt x="0" y="0"/>
                    </a:lnTo>
                    <a:lnTo>
                      <a:pt x="0" y="5"/>
                    </a:lnTo>
                    <a:lnTo>
                      <a:pt x="0" y="5"/>
                    </a:lnTo>
                    <a:lnTo>
                      <a:pt x="0" y="9"/>
                    </a:lnTo>
                    <a:lnTo>
                      <a:pt x="4" y="9"/>
                    </a:lnTo>
                    <a:lnTo>
                      <a:pt x="4" y="14"/>
                    </a:lnTo>
                    <a:lnTo>
                      <a:pt x="4" y="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4" name="Freeform 234"/>
              <p:cNvSpPr>
                <a:spLocks/>
              </p:cNvSpPr>
              <p:nvPr/>
            </p:nvSpPr>
            <p:spPr bwMode="auto">
              <a:xfrm>
                <a:off x="2270126" y="2212976"/>
                <a:ext cx="6350" cy="22225"/>
              </a:xfrm>
              <a:custGeom>
                <a:avLst/>
                <a:gdLst>
                  <a:gd name="T0" fmla="*/ 4 w 4"/>
                  <a:gd name="T1" fmla="*/ 14 h 14"/>
                  <a:gd name="T2" fmla="*/ 4 w 4"/>
                  <a:gd name="T3" fmla="*/ 14 h 14"/>
                  <a:gd name="T4" fmla="*/ 4 w 4"/>
                  <a:gd name="T5" fmla="*/ 14 h 14"/>
                  <a:gd name="T6" fmla="*/ 0 w 4"/>
                  <a:gd name="T7" fmla="*/ 9 h 14"/>
                  <a:gd name="T8" fmla="*/ 0 w 4"/>
                  <a:gd name="T9" fmla="*/ 9 h 14"/>
                  <a:gd name="T10" fmla="*/ 0 w 4"/>
                  <a:gd name="T11" fmla="*/ 9 h 14"/>
                  <a:gd name="T12" fmla="*/ 0 w 4"/>
                  <a:gd name="T13" fmla="*/ 9 h 14"/>
                  <a:gd name="T14" fmla="*/ 0 w 4"/>
                  <a:gd name="T15" fmla="*/ 9 h 14"/>
                  <a:gd name="T16" fmla="*/ 0 w 4"/>
                  <a:gd name="T17" fmla="*/ 5 h 14"/>
                  <a:gd name="T18" fmla="*/ 0 w 4"/>
                  <a:gd name="T19" fmla="*/ 5 h 14"/>
                  <a:gd name="T20" fmla="*/ 0 w 4"/>
                  <a:gd name="T21" fmla="*/ 0 h 14"/>
                  <a:gd name="T22" fmla="*/ 0 w 4"/>
                  <a:gd name="T23" fmla="*/ 0 h 14"/>
                  <a:gd name="T24" fmla="*/ 0 w 4"/>
                  <a:gd name="T25" fmla="*/ 0 h 14"/>
                  <a:gd name="T26" fmla="*/ 0 w 4"/>
                  <a:gd name="T27" fmla="*/ 0 h 14"/>
                  <a:gd name="T28" fmla="*/ 0 w 4"/>
                  <a:gd name="T29" fmla="*/ 0 h 14"/>
                  <a:gd name="T30" fmla="*/ 0 w 4"/>
                  <a:gd name="T31" fmla="*/ 5 h 14"/>
                  <a:gd name="T32" fmla="*/ 0 w 4"/>
                  <a:gd name="T33" fmla="*/ 5 h 14"/>
                  <a:gd name="T34" fmla="*/ 0 w 4"/>
                  <a:gd name="T35" fmla="*/ 9 h 14"/>
                  <a:gd name="T36" fmla="*/ 4 w 4"/>
                  <a:gd name="T37" fmla="*/ 9 h 14"/>
                  <a:gd name="T38" fmla="*/ 4 w 4"/>
                  <a:gd name="T39" fmla="*/ 14 h 14"/>
                  <a:gd name="T40" fmla="*/ 4 w 4"/>
                  <a:gd name="T4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14">
                    <a:moveTo>
                      <a:pt x="4" y="14"/>
                    </a:moveTo>
                    <a:lnTo>
                      <a:pt x="4" y="14"/>
                    </a:lnTo>
                    <a:lnTo>
                      <a:pt x="4" y="14"/>
                    </a:lnTo>
                    <a:lnTo>
                      <a:pt x="0" y="9"/>
                    </a:lnTo>
                    <a:lnTo>
                      <a:pt x="0" y="9"/>
                    </a:lnTo>
                    <a:lnTo>
                      <a:pt x="0" y="9"/>
                    </a:lnTo>
                    <a:lnTo>
                      <a:pt x="0" y="9"/>
                    </a:lnTo>
                    <a:lnTo>
                      <a:pt x="0" y="9"/>
                    </a:lnTo>
                    <a:lnTo>
                      <a:pt x="0" y="5"/>
                    </a:lnTo>
                    <a:lnTo>
                      <a:pt x="0" y="5"/>
                    </a:lnTo>
                    <a:lnTo>
                      <a:pt x="0" y="0"/>
                    </a:lnTo>
                    <a:lnTo>
                      <a:pt x="0" y="0"/>
                    </a:lnTo>
                    <a:lnTo>
                      <a:pt x="0" y="0"/>
                    </a:lnTo>
                    <a:lnTo>
                      <a:pt x="0" y="0"/>
                    </a:lnTo>
                    <a:lnTo>
                      <a:pt x="0" y="0"/>
                    </a:lnTo>
                    <a:lnTo>
                      <a:pt x="0" y="5"/>
                    </a:lnTo>
                    <a:lnTo>
                      <a:pt x="0" y="5"/>
                    </a:lnTo>
                    <a:lnTo>
                      <a:pt x="0" y="9"/>
                    </a:lnTo>
                    <a:lnTo>
                      <a:pt x="4" y="9"/>
                    </a:lnTo>
                    <a:lnTo>
                      <a:pt x="4" y="14"/>
                    </a:lnTo>
                    <a:lnTo>
                      <a:pt x="4" y="1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5" name="Freeform 235"/>
              <p:cNvSpPr>
                <a:spLocks/>
              </p:cNvSpPr>
              <p:nvPr/>
            </p:nvSpPr>
            <p:spPr bwMode="auto">
              <a:xfrm>
                <a:off x="2239963" y="2149476"/>
                <a:ext cx="15875" cy="28575"/>
              </a:xfrm>
              <a:custGeom>
                <a:avLst/>
                <a:gdLst>
                  <a:gd name="T0" fmla="*/ 5 w 10"/>
                  <a:gd name="T1" fmla="*/ 4 h 18"/>
                  <a:gd name="T2" fmla="*/ 5 w 10"/>
                  <a:gd name="T3" fmla="*/ 4 h 18"/>
                  <a:gd name="T4" fmla="*/ 5 w 10"/>
                  <a:gd name="T5" fmla="*/ 4 h 18"/>
                  <a:gd name="T6" fmla="*/ 10 w 10"/>
                  <a:gd name="T7" fmla="*/ 4 h 18"/>
                  <a:gd name="T8" fmla="*/ 10 w 10"/>
                  <a:gd name="T9" fmla="*/ 9 h 18"/>
                  <a:gd name="T10" fmla="*/ 10 w 10"/>
                  <a:gd name="T11" fmla="*/ 9 h 18"/>
                  <a:gd name="T12" fmla="*/ 10 w 10"/>
                  <a:gd name="T13" fmla="*/ 9 h 18"/>
                  <a:gd name="T14" fmla="*/ 10 w 10"/>
                  <a:gd name="T15" fmla="*/ 13 h 18"/>
                  <a:gd name="T16" fmla="*/ 10 w 10"/>
                  <a:gd name="T17" fmla="*/ 18 h 18"/>
                  <a:gd name="T18" fmla="*/ 10 w 10"/>
                  <a:gd name="T19" fmla="*/ 18 h 18"/>
                  <a:gd name="T20" fmla="*/ 10 w 10"/>
                  <a:gd name="T21" fmla="*/ 18 h 18"/>
                  <a:gd name="T22" fmla="*/ 10 w 10"/>
                  <a:gd name="T23" fmla="*/ 18 h 18"/>
                  <a:gd name="T24" fmla="*/ 5 w 10"/>
                  <a:gd name="T25" fmla="*/ 18 h 18"/>
                  <a:gd name="T26" fmla="*/ 5 w 10"/>
                  <a:gd name="T27" fmla="*/ 18 h 18"/>
                  <a:gd name="T28" fmla="*/ 10 w 10"/>
                  <a:gd name="T29" fmla="*/ 13 h 18"/>
                  <a:gd name="T30" fmla="*/ 10 w 10"/>
                  <a:gd name="T31" fmla="*/ 13 h 18"/>
                  <a:gd name="T32" fmla="*/ 10 w 10"/>
                  <a:gd name="T33" fmla="*/ 13 h 18"/>
                  <a:gd name="T34" fmla="*/ 10 w 10"/>
                  <a:gd name="T35" fmla="*/ 9 h 18"/>
                  <a:gd name="T36" fmla="*/ 10 w 10"/>
                  <a:gd name="T37" fmla="*/ 9 h 18"/>
                  <a:gd name="T38" fmla="*/ 10 w 10"/>
                  <a:gd name="T39" fmla="*/ 4 h 18"/>
                  <a:gd name="T40" fmla="*/ 5 w 10"/>
                  <a:gd name="T41" fmla="*/ 4 h 18"/>
                  <a:gd name="T42" fmla="*/ 5 w 10"/>
                  <a:gd name="T43" fmla="*/ 4 h 18"/>
                  <a:gd name="T44" fmla="*/ 5 w 10"/>
                  <a:gd name="T45" fmla="*/ 4 h 18"/>
                  <a:gd name="T46" fmla="*/ 0 w 10"/>
                  <a:gd name="T47" fmla="*/ 4 h 18"/>
                  <a:gd name="T48" fmla="*/ 5 w 10"/>
                  <a:gd name="T49" fmla="*/ 4 h 18"/>
                  <a:gd name="T50" fmla="*/ 5 w 10"/>
                  <a:gd name="T51" fmla="*/ 0 h 18"/>
                  <a:gd name="T52" fmla="*/ 5 w 10"/>
                  <a:gd name="T53" fmla="*/ 0 h 18"/>
                  <a:gd name="T54" fmla="*/ 5 w 10"/>
                  <a:gd name="T5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18">
                    <a:moveTo>
                      <a:pt x="5" y="4"/>
                    </a:moveTo>
                    <a:lnTo>
                      <a:pt x="5" y="4"/>
                    </a:lnTo>
                    <a:lnTo>
                      <a:pt x="5" y="4"/>
                    </a:lnTo>
                    <a:lnTo>
                      <a:pt x="10" y="4"/>
                    </a:lnTo>
                    <a:lnTo>
                      <a:pt x="10" y="9"/>
                    </a:lnTo>
                    <a:lnTo>
                      <a:pt x="10" y="9"/>
                    </a:lnTo>
                    <a:lnTo>
                      <a:pt x="10" y="9"/>
                    </a:lnTo>
                    <a:lnTo>
                      <a:pt x="10" y="13"/>
                    </a:lnTo>
                    <a:lnTo>
                      <a:pt x="10" y="18"/>
                    </a:lnTo>
                    <a:lnTo>
                      <a:pt x="10" y="18"/>
                    </a:lnTo>
                    <a:lnTo>
                      <a:pt x="10" y="18"/>
                    </a:lnTo>
                    <a:lnTo>
                      <a:pt x="10" y="18"/>
                    </a:lnTo>
                    <a:lnTo>
                      <a:pt x="5" y="18"/>
                    </a:lnTo>
                    <a:lnTo>
                      <a:pt x="5" y="18"/>
                    </a:lnTo>
                    <a:lnTo>
                      <a:pt x="10" y="13"/>
                    </a:lnTo>
                    <a:lnTo>
                      <a:pt x="10" y="13"/>
                    </a:lnTo>
                    <a:lnTo>
                      <a:pt x="10" y="13"/>
                    </a:lnTo>
                    <a:lnTo>
                      <a:pt x="10" y="9"/>
                    </a:lnTo>
                    <a:lnTo>
                      <a:pt x="10" y="9"/>
                    </a:lnTo>
                    <a:lnTo>
                      <a:pt x="10" y="4"/>
                    </a:lnTo>
                    <a:lnTo>
                      <a:pt x="5" y="4"/>
                    </a:lnTo>
                    <a:lnTo>
                      <a:pt x="5" y="4"/>
                    </a:lnTo>
                    <a:lnTo>
                      <a:pt x="5" y="4"/>
                    </a:lnTo>
                    <a:lnTo>
                      <a:pt x="0" y="4"/>
                    </a:lnTo>
                    <a:lnTo>
                      <a:pt x="5" y="4"/>
                    </a:lnTo>
                    <a:lnTo>
                      <a:pt x="5" y="0"/>
                    </a:lnTo>
                    <a:lnTo>
                      <a:pt x="5" y="0"/>
                    </a:lnTo>
                    <a:lnTo>
                      <a:pt x="5"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6" name="Freeform 236"/>
              <p:cNvSpPr>
                <a:spLocks/>
              </p:cNvSpPr>
              <p:nvPr/>
            </p:nvSpPr>
            <p:spPr bwMode="auto">
              <a:xfrm>
                <a:off x="2239963" y="2149476"/>
                <a:ext cx="15875" cy="28575"/>
              </a:xfrm>
              <a:custGeom>
                <a:avLst/>
                <a:gdLst>
                  <a:gd name="T0" fmla="*/ 5 w 10"/>
                  <a:gd name="T1" fmla="*/ 4 h 18"/>
                  <a:gd name="T2" fmla="*/ 5 w 10"/>
                  <a:gd name="T3" fmla="*/ 4 h 18"/>
                  <a:gd name="T4" fmla="*/ 5 w 10"/>
                  <a:gd name="T5" fmla="*/ 4 h 18"/>
                  <a:gd name="T6" fmla="*/ 10 w 10"/>
                  <a:gd name="T7" fmla="*/ 4 h 18"/>
                  <a:gd name="T8" fmla="*/ 10 w 10"/>
                  <a:gd name="T9" fmla="*/ 9 h 18"/>
                  <a:gd name="T10" fmla="*/ 10 w 10"/>
                  <a:gd name="T11" fmla="*/ 9 h 18"/>
                  <a:gd name="T12" fmla="*/ 10 w 10"/>
                  <a:gd name="T13" fmla="*/ 9 h 18"/>
                  <a:gd name="T14" fmla="*/ 10 w 10"/>
                  <a:gd name="T15" fmla="*/ 13 h 18"/>
                  <a:gd name="T16" fmla="*/ 10 w 10"/>
                  <a:gd name="T17" fmla="*/ 18 h 18"/>
                  <a:gd name="T18" fmla="*/ 10 w 10"/>
                  <a:gd name="T19" fmla="*/ 18 h 18"/>
                  <a:gd name="T20" fmla="*/ 10 w 10"/>
                  <a:gd name="T21" fmla="*/ 18 h 18"/>
                  <a:gd name="T22" fmla="*/ 10 w 10"/>
                  <a:gd name="T23" fmla="*/ 18 h 18"/>
                  <a:gd name="T24" fmla="*/ 5 w 10"/>
                  <a:gd name="T25" fmla="*/ 18 h 18"/>
                  <a:gd name="T26" fmla="*/ 5 w 10"/>
                  <a:gd name="T27" fmla="*/ 18 h 18"/>
                  <a:gd name="T28" fmla="*/ 10 w 10"/>
                  <a:gd name="T29" fmla="*/ 13 h 18"/>
                  <a:gd name="T30" fmla="*/ 10 w 10"/>
                  <a:gd name="T31" fmla="*/ 13 h 18"/>
                  <a:gd name="T32" fmla="*/ 10 w 10"/>
                  <a:gd name="T33" fmla="*/ 13 h 18"/>
                  <a:gd name="T34" fmla="*/ 10 w 10"/>
                  <a:gd name="T35" fmla="*/ 9 h 18"/>
                  <a:gd name="T36" fmla="*/ 10 w 10"/>
                  <a:gd name="T37" fmla="*/ 9 h 18"/>
                  <a:gd name="T38" fmla="*/ 10 w 10"/>
                  <a:gd name="T39" fmla="*/ 4 h 18"/>
                  <a:gd name="T40" fmla="*/ 5 w 10"/>
                  <a:gd name="T41" fmla="*/ 4 h 18"/>
                  <a:gd name="T42" fmla="*/ 5 w 10"/>
                  <a:gd name="T43" fmla="*/ 4 h 18"/>
                  <a:gd name="T44" fmla="*/ 5 w 10"/>
                  <a:gd name="T45" fmla="*/ 4 h 18"/>
                  <a:gd name="T46" fmla="*/ 0 w 10"/>
                  <a:gd name="T47" fmla="*/ 4 h 18"/>
                  <a:gd name="T48" fmla="*/ 5 w 10"/>
                  <a:gd name="T49" fmla="*/ 4 h 18"/>
                  <a:gd name="T50" fmla="*/ 5 w 10"/>
                  <a:gd name="T51" fmla="*/ 0 h 18"/>
                  <a:gd name="T52" fmla="*/ 5 w 10"/>
                  <a:gd name="T53" fmla="*/ 0 h 18"/>
                  <a:gd name="T54" fmla="*/ 5 w 10"/>
                  <a:gd name="T5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18">
                    <a:moveTo>
                      <a:pt x="5" y="4"/>
                    </a:moveTo>
                    <a:lnTo>
                      <a:pt x="5" y="4"/>
                    </a:lnTo>
                    <a:lnTo>
                      <a:pt x="5" y="4"/>
                    </a:lnTo>
                    <a:lnTo>
                      <a:pt x="10" y="4"/>
                    </a:lnTo>
                    <a:lnTo>
                      <a:pt x="10" y="9"/>
                    </a:lnTo>
                    <a:lnTo>
                      <a:pt x="10" y="9"/>
                    </a:lnTo>
                    <a:lnTo>
                      <a:pt x="10" y="9"/>
                    </a:lnTo>
                    <a:lnTo>
                      <a:pt x="10" y="13"/>
                    </a:lnTo>
                    <a:lnTo>
                      <a:pt x="10" y="18"/>
                    </a:lnTo>
                    <a:lnTo>
                      <a:pt x="10" y="18"/>
                    </a:lnTo>
                    <a:lnTo>
                      <a:pt x="10" y="18"/>
                    </a:lnTo>
                    <a:lnTo>
                      <a:pt x="10" y="18"/>
                    </a:lnTo>
                    <a:lnTo>
                      <a:pt x="5" y="18"/>
                    </a:lnTo>
                    <a:lnTo>
                      <a:pt x="5" y="18"/>
                    </a:lnTo>
                    <a:lnTo>
                      <a:pt x="10" y="13"/>
                    </a:lnTo>
                    <a:lnTo>
                      <a:pt x="10" y="13"/>
                    </a:lnTo>
                    <a:lnTo>
                      <a:pt x="10" y="13"/>
                    </a:lnTo>
                    <a:lnTo>
                      <a:pt x="10" y="9"/>
                    </a:lnTo>
                    <a:lnTo>
                      <a:pt x="10" y="9"/>
                    </a:lnTo>
                    <a:lnTo>
                      <a:pt x="10" y="4"/>
                    </a:lnTo>
                    <a:lnTo>
                      <a:pt x="5" y="4"/>
                    </a:lnTo>
                    <a:lnTo>
                      <a:pt x="5" y="4"/>
                    </a:lnTo>
                    <a:lnTo>
                      <a:pt x="5" y="4"/>
                    </a:lnTo>
                    <a:lnTo>
                      <a:pt x="0" y="4"/>
                    </a:lnTo>
                    <a:lnTo>
                      <a:pt x="5" y="4"/>
                    </a:lnTo>
                    <a:lnTo>
                      <a:pt x="5" y="0"/>
                    </a:lnTo>
                    <a:lnTo>
                      <a:pt x="5" y="0"/>
                    </a:lnTo>
                    <a:lnTo>
                      <a:pt x="5"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7" name="Freeform 237"/>
              <p:cNvSpPr>
                <a:spLocks/>
              </p:cNvSpPr>
              <p:nvPr/>
            </p:nvSpPr>
            <p:spPr bwMode="auto">
              <a:xfrm>
                <a:off x="2197101" y="2112964"/>
                <a:ext cx="28575" cy="7938"/>
              </a:xfrm>
              <a:custGeom>
                <a:avLst/>
                <a:gdLst>
                  <a:gd name="T0" fmla="*/ 9 w 18"/>
                  <a:gd name="T1" fmla="*/ 0 h 5"/>
                  <a:gd name="T2" fmla="*/ 9 w 18"/>
                  <a:gd name="T3" fmla="*/ 0 h 5"/>
                  <a:gd name="T4" fmla="*/ 9 w 18"/>
                  <a:gd name="T5" fmla="*/ 0 h 5"/>
                  <a:gd name="T6" fmla="*/ 9 w 18"/>
                  <a:gd name="T7" fmla="*/ 0 h 5"/>
                  <a:gd name="T8" fmla="*/ 14 w 18"/>
                  <a:gd name="T9" fmla="*/ 0 h 5"/>
                  <a:gd name="T10" fmla="*/ 14 w 18"/>
                  <a:gd name="T11" fmla="*/ 0 h 5"/>
                  <a:gd name="T12" fmla="*/ 18 w 18"/>
                  <a:gd name="T13" fmla="*/ 0 h 5"/>
                  <a:gd name="T14" fmla="*/ 18 w 18"/>
                  <a:gd name="T15" fmla="*/ 0 h 5"/>
                  <a:gd name="T16" fmla="*/ 18 w 18"/>
                  <a:gd name="T17" fmla="*/ 0 h 5"/>
                  <a:gd name="T18" fmla="*/ 14 w 18"/>
                  <a:gd name="T19" fmla="*/ 0 h 5"/>
                  <a:gd name="T20" fmla="*/ 5 w 18"/>
                  <a:gd name="T21" fmla="*/ 5 h 5"/>
                  <a:gd name="T22" fmla="*/ 5 w 18"/>
                  <a:gd name="T23" fmla="*/ 5 h 5"/>
                  <a:gd name="T24" fmla="*/ 0 w 18"/>
                  <a:gd name="T25" fmla="*/ 5 h 5"/>
                  <a:gd name="T26" fmla="*/ 0 w 18"/>
                  <a:gd name="T27" fmla="*/ 5 h 5"/>
                  <a:gd name="T28" fmla="*/ 0 w 18"/>
                  <a:gd name="T29" fmla="*/ 0 h 5"/>
                  <a:gd name="T30" fmla="*/ 0 w 18"/>
                  <a:gd name="T31" fmla="*/ 0 h 5"/>
                  <a:gd name="T32" fmla="*/ 0 w 18"/>
                  <a:gd name="T33" fmla="*/ 5 h 5"/>
                  <a:gd name="T34" fmla="*/ 5 w 18"/>
                  <a:gd name="T35" fmla="*/ 0 h 5"/>
                  <a:gd name="T36" fmla="*/ 5 w 18"/>
                  <a:gd name="T37" fmla="*/ 0 h 5"/>
                  <a:gd name="T38" fmla="*/ 5 w 18"/>
                  <a:gd name="T39" fmla="*/ 0 h 5"/>
                  <a:gd name="T40" fmla="*/ 5 w 18"/>
                  <a:gd name="T41" fmla="*/ 0 h 5"/>
                  <a:gd name="T42" fmla="*/ 5 w 18"/>
                  <a:gd name="T43" fmla="*/ 0 h 5"/>
                  <a:gd name="T44" fmla="*/ 9 w 18"/>
                  <a:gd name="T4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5">
                    <a:moveTo>
                      <a:pt x="9" y="0"/>
                    </a:moveTo>
                    <a:lnTo>
                      <a:pt x="9" y="0"/>
                    </a:lnTo>
                    <a:lnTo>
                      <a:pt x="9" y="0"/>
                    </a:lnTo>
                    <a:lnTo>
                      <a:pt x="9" y="0"/>
                    </a:lnTo>
                    <a:lnTo>
                      <a:pt x="14" y="0"/>
                    </a:lnTo>
                    <a:lnTo>
                      <a:pt x="14" y="0"/>
                    </a:lnTo>
                    <a:lnTo>
                      <a:pt x="18" y="0"/>
                    </a:lnTo>
                    <a:lnTo>
                      <a:pt x="18" y="0"/>
                    </a:lnTo>
                    <a:lnTo>
                      <a:pt x="18" y="0"/>
                    </a:lnTo>
                    <a:lnTo>
                      <a:pt x="14" y="0"/>
                    </a:lnTo>
                    <a:lnTo>
                      <a:pt x="5" y="5"/>
                    </a:lnTo>
                    <a:lnTo>
                      <a:pt x="5" y="5"/>
                    </a:lnTo>
                    <a:lnTo>
                      <a:pt x="0" y="5"/>
                    </a:lnTo>
                    <a:lnTo>
                      <a:pt x="0" y="5"/>
                    </a:lnTo>
                    <a:lnTo>
                      <a:pt x="0" y="0"/>
                    </a:lnTo>
                    <a:lnTo>
                      <a:pt x="0" y="0"/>
                    </a:lnTo>
                    <a:lnTo>
                      <a:pt x="0" y="5"/>
                    </a:lnTo>
                    <a:lnTo>
                      <a:pt x="5" y="0"/>
                    </a:lnTo>
                    <a:lnTo>
                      <a:pt x="5" y="0"/>
                    </a:lnTo>
                    <a:lnTo>
                      <a:pt x="5" y="0"/>
                    </a:lnTo>
                    <a:lnTo>
                      <a:pt x="5" y="0"/>
                    </a:lnTo>
                    <a:lnTo>
                      <a:pt x="5" y="0"/>
                    </a:lnTo>
                    <a:lnTo>
                      <a:pt x="9"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8" name="Freeform 238"/>
              <p:cNvSpPr>
                <a:spLocks/>
              </p:cNvSpPr>
              <p:nvPr/>
            </p:nvSpPr>
            <p:spPr bwMode="auto">
              <a:xfrm>
                <a:off x="2197101" y="2112964"/>
                <a:ext cx="28575" cy="7938"/>
              </a:xfrm>
              <a:custGeom>
                <a:avLst/>
                <a:gdLst>
                  <a:gd name="T0" fmla="*/ 9 w 18"/>
                  <a:gd name="T1" fmla="*/ 0 h 5"/>
                  <a:gd name="T2" fmla="*/ 9 w 18"/>
                  <a:gd name="T3" fmla="*/ 0 h 5"/>
                  <a:gd name="T4" fmla="*/ 9 w 18"/>
                  <a:gd name="T5" fmla="*/ 0 h 5"/>
                  <a:gd name="T6" fmla="*/ 9 w 18"/>
                  <a:gd name="T7" fmla="*/ 0 h 5"/>
                  <a:gd name="T8" fmla="*/ 14 w 18"/>
                  <a:gd name="T9" fmla="*/ 0 h 5"/>
                  <a:gd name="T10" fmla="*/ 14 w 18"/>
                  <a:gd name="T11" fmla="*/ 0 h 5"/>
                  <a:gd name="T12" fmla="*/ 18 w 18"/>
                  <a:gd name="T13" fmla="*/ 0 h 5"/>
                  <a:gd name="T14" fmla="*/ 18 w 18"/>
                  <a:gd name="T15" fmla="*/ 0 h 5"/>
                  <a:gd name="T16" fmla="*/ 18 w 18"/>
                  <a:gd name="T17" fmla="*/ 0 h 5"/>
                  <a:gd name="T18" fmla="*/ 14 w 18"/>
                  <a:gd name="T19" fmla="*/ 0 h 5"/>
                  <a:gd name="T20" fmla="*/ 5 w 18"/>
                  <a:gd name="T21" fmla="*/ 5 h 5"/>
                  <a:gd name="T22" fmla="*/ 5 w 18"/>
                  <a:gd name="T23" fmla="*/ 5 h 5"/>
                  <a:gd name="T24" fmla="*/ 0 w 18"/>
                  <a:gd name="T25" fmla="*/ 5 h 5"/>
                  <a:gd name="T26" fmla="*/ 0 w 18"/>
                  <a:gd name="T27" fmla="*/ 5 h 5"/>
                  <a:gd name="T28" fmla="*/ 0 w 18"/>
                  <a:gd name="T29" fmla="*/ 0 h 5"/>
                  <a:gd name="T30" fmla="*/ 0 w 18"/>
                  <a:gd name="T31" fmla="*/ 0 h 5"/>
                  <a:gd name="T32" fmla="*/ 0 w 18"/>
                  <a:gd name="T33" fmla="*/ 5 h 5"/>
                  <a:gd name="T34" fmla="*/ 5 w 18"/>
                  <a:gd name="T35" fmla="*/ 0 h 5"/>
                  <a:gd name="T36" fmla="*/ 5 w 18"/>
                  <a:gd name="T37" fmla="*/ 0 h 5"/>
                  <a:gd name="T38" fmla="*/ 5 w 18"/>
                  <a:gd name="T39" fmla="*/ 0 h 5"/>
                  <a:gd name="T40" fmla="*/ 5 w 18"/>
                  <a:gd name="T41" fmla="*/ 0 h 5"/>
                  <a:gd name="T42" fmla="*/ 5 w 18"/>
                  <a:gd name="T43" fmla="*/ 0 h 5"/>
                  <a:gd name="T44" fmla="*/ 9 w 18"/>
                  <a:gd name="T4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5">
                    <a:moveTo>
                      <a:pt x="9" y="0"/>
                    </a:moveTo>
                    <a:lnTo>
                      <a:pt x="9" y="0"/>
                    </a:lnTo>
                    <a:lnTo>
                      <a:pt x="9" y="0"/>
                    </a:lnTo>
                    <a:lnTo>
                      <a:pt x="9" y="0"/>
                    </a:lnTo>
                    <a:lnTo>
                      <a:pt x="14" y="0"/>
                    </a:lnTo>
                    <a:lnTo>
                      <a:pt x="14" y="0"/>
                    </a:lnTo>
                    <a:lnTo>
                      <a:pt x="18" y="0"/>
                    </a:lnTo>
                    <a:lnTo>
                      <a:pt x="18" y="0"/>
                    </a:lnTo>
                    <a:lnTo>
                      <a:pt x="18" y="0"/>
                    </a:lnTo>
                    <a:lnTo>
                      <a:pt x="14" y="0"/>
                    </a:lnTo>
                    <a:lnTo>
                      <a:pt x="5" y="5"/>
                    </a:lnTo>
                    <a:lnTo>
                      <a:pt x="5" y="5"/>
                    </a:lnTo>
                    <a:lnTo>
                      <a:pt x="0" y="5"/>
                    </a:lnTo>
                    <a:lnTo>
                      <a:pt x="0" y="5"/>
                    </a:lnTo>
                    <a:lnTo>
                      <a:pt x="0" y="0"/>
                    </a:lnTo>
                    <a:lnTo>
                      <a:pt x="0" y="0"/>
                    </a:lnTo>
                    <a:lnTo>
                      <a:pt x="0" y="5"/>
                    </a:lnTo>
                    <a:lnTo>
                      <a:pt x="5" y="0"/>
                    </a:lnTo>
                    <a:lnTo>
                      <a:pt x="5" y="0"/>
                    </a:lnTo>
                    <a:lnTo>
                      <a:pt x="5" y="0"/>
                    </a:lnTo>
                    <a:lnTo>
                      <a:pt x="5" y="0"/>
                    </a:lnTo>
                    <a:lnTo>
                      <a:pt x="5" y="0"/>
                    </a:lnTo>
                    <a:lnTo>
                      <a:pt x="9"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9" name="Freeform 239"/>
              <p:cNvSpPr>
                <a:spLocks/>
              </p:cNvSpPr>
              <p:nvPr/>
            </p:nvSpPr>
            <p:spPr bwMode="auto">
              <a:xfrm>
                <a:off x="2225676" y="2105026"/>
                <a:ext cx="22225" cy="36513"/>
              </a:xfrm>
              <a:custGeom>
                <a:avLst/>
                <a:gdLst>
                  <a:gd name="T0" fmla="*/ 5 w 14"/>
                  <a:gd name="T1" fmla="*/ 23 h 23"/>
                  <a:gd name="T2" fmla="*/ 5 w 14"/>
                  <a:gd name="T3" fmla="*/ 23 h 23"/>
                  <a:gd name="T4" fmla="*/ 5 w 14"/>
                  <a:gd name="T5" fmla="*/ 23 h 23"/>
                  <a:gd name="T6" fmla="*/ 5 w 14"/>
                  <a:gd name="T7" fmla="*/ 19 h 23"/>
                  <a:gd name="T8" fmla="*/ 5 w 14"/>
                  <a:gd name="T9" fmla="*/ 19 h 23"/>
                  <a:gd name="T10" fmla="*/ 5 w 14"/>
                  <a:gd name="T11" fmla="*/ 19 h 23"/>
                  <a:gd name="T12" fmla="*/ 9 w 14"/>
                  <a:gd name="T13" fmla="*/ 19 h 23"/>
                  <a:gd name="T14" fmla="*/ 9 w 14"/>
                  <a:gd name="T15" fmla="*/ 14 h 23"/>
                  <a:gd name="T16" fmla="*/ 9 w 14"/>
                  <a:gd name="T17" fmla="*/ 14 h 23"/>
                  <a:gd name="T18" fmla="*/ 9 w 14"/>
                  <a:gd name="T19" fmla="*/ 10 h 23"/>
                  <a:gd name="T20" fmla="*/ 9 w 14"/>
                  <a:gd name="T21" fmla="*/ 10 h 23"/>
                  <a:gd name="T22" fmla="*/ 9 w 14"/>
                  <a:gd name="T23" fmla="*/ 10 h 23"/>
                  <a:gd name="T24" fmla="*/ 9 w 14"/>
                  <a:gd name="T25" fmla="*/ 10 h 23"/>
                  <a:gd name="T26" fmla="*/ 5 w 14"/>
                  <a:gd name="T27" fmla="*/ 5 h 23"/>
                  <a:gd name="T28" fmla="*/ 0 w 14"/>
                  <a:gd name="T29" fmla="*/ 0 h 23"/>
                  <a:gd name="T30" fmla="*/ 0 w 14"/>
                  <a:gd name="T31" fmla="*/ 0 h 23"/>
                  <a:gd name="T32" fmla="*/ 0 w 14"/>
                  <a:gd name="T33" fmla="*/ 0 h 23"/>
                  <a:gd name="T34" fmla="*/ 5 w 14"/>
                  <a:gd name="T35" fmla="*/ 0 h 23"/>
                  <a:gd name="T36" fmla="*/ 5 w 14"/>
                  <a:gd name="T37" fmla="*/ 0 h 23"/>
                  <a:gd name="T38" fmla="*/ 5 w 14"/>
                  <a:gd name="T39" fmla="*/ 0 h 23"/>
                  <a:gd name="T40" fmla="*/ 9 w 14"/>
                  <a:gd name="T41" fmla="*/ 5 h 23"/>
                  <a:gd name="T42" fmla="*/ 9 w 14"/>
                  <a:gd name="T43" fmla="*/ 5 h 23"/>
                  <a:gd name="T44" fmla="*/ 9 w 14"/>
                  <a:gd name="T45" fmla="*/ 5 h 23"/>
                  <a:gd name="T46" fmla="*/ 9 w 14"/>
                  <a:gd name="T47" fmla="*/ 5 h 23"/>
                  <a:gd name="T48" fmla="*/ 9 w 14"/>
                  <a:gd name="T49" fmla="*/ 5 h 23"/>
                  <a:gd name="T50" fmla="*/ 9 w 14"/>
                  <a:gd name="T51" fmla="*/ 10 h 23"/>
                  <a:gd name="T52" fmla="*/ 9 w 14"/>
                  <a:gd name="T53" fmla="*/ 10 h 23"/>
                  <a:gd name="T54" fmla="*/ 14 w 14"/>
                  <a:gd name="T55" fmla="*/ 10 h 23"/>
                  <a:gd name="T56" fmla="*/ 14 w 14"/>
                  <a:gd name="T57" fmla="*/ 14 h 23"/>
                  <a:gd name="T58" fmla="*/ 9 w 14"/>
                  <a:gd name="T59" fmla="*/ 14 h 23"/>
                  <a:gd name="T60" fmla="*/ 9 w 14"/>
                  <a:gd name="T61" fmla="*/ 19 h 23"/>
                  <a:gd name="T62" fmla="*/ 5 w 1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23">
                    <a:moveTo>
                      <a:pt x="5" y="23"/>
                    </a:moveTo>
                    <a:lnTo>
                      <a:pt x="5" y="23"/>
                    </a:lnTo>
                    <a:lnTo>
                      <a:pt x="5" y="23"/>
                    </a:lnTo>
                    <a:lnTo>
                      <a:pt x="5" y="19"/>
                    </a:lnTo>
                    <a:lnTo>
                      <a:pt x="5" y="19"/>
                    </a:lnTo>
                    <a:lnTo>
                      <a:pt x="5" y="19"/>
                    </a:lnTo>
                    <a:lnTo>
                      <a:pt x="9" y="19"/>
                    </a:lnTo>
                    <a:lnTo>
                      <a:pt x="9" y="14"/>
                    </a:lnTo>
                    <a:lnTo>
                      <a:pt x="9" y="14"/>
                    </a:lnTo>
                    <a:lnTo>
                      <a:pt x="9" y="10"/>
                    </a:lnTo>
                    <a:lnTo>
                      <a:pt x="9" y="10"/>
                    </a:lnTo>
                    <a:lnTo>
                      <a:pt x="9" y="10"/>
                    </a:lnTo>
                    <a:lnTo>
                      <a:pt x="9" y="10"/>
                    </a:lnTo>
                    <a:lnTo>
                      <a:pt x="5" y="5"/>
                    </a:lnTo>
                    <a:lnTo>
                      <a:pt x="0" y="0"/>
                    </a:lnTo>
                    <a:lnTo>
                      <a:pt x="0" y="0"/>
                    </a:lnTo>
                    <a:lnTo>
                      <a:pt x="0" y="0"/>
                    </a:lnTo>
                    <a:lnTo>
                      <a:pt x="5" y="0"/>
                    </a:lnTo>
                    <a:lnTo>
                      <a:pt x="5" y="0"/>
                    </a:lnTo>
                    <a:lnTo>
                      <a:pt x="5" y="0"/>
                    </a:lnTo>
                    <a:lnTo>
                      <a:pt x="9" y="5"/>
                    </a:lnTo>
                    <a:lnTo>
                      <a:pt x="9" y="5"/>
                    </a:lnTo>
                    <a:lnTo>
                      <a:pt x="9" y="5"/>
                    </a:lnTo>
                    <a:lnTo>
                      <a:pt x="9" y="5"/>
                    </a:lnTo>
                    <a:lnTo>
                      <a:pt x="9" y="5"/>
                    </a:lnTo>
                    <a:lnTo>
                      <a:pt x="9" y="10"/>
                    </a:lnTo>
                    <a:lnTo>
                      <a:pt x="9" y="10"/>
                    </a:lnTo>
                    <a:lnTo>
                      <a:pt x="14" y="10"/>
                    </a:lnTo>
                    <a:lnTo>
                      <a:pt x="14" y="14"/>
                    </a:lnTo>
                    <a:lnTo>
                      <a:pt x="9" y="14"/>
                    </a:lnTo>
                    <a:lnTo>
                      <a:pt x="9" y="19"/>
                    </a:lnTo>
                    <a:lnTo>
                      <a:pt x="5" y="2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0" name="Freeform 240"/>
              <p:cNvSpPr>
                <a:spLocks/>
              </p:cNvSpPr>
              <p:nvPr/>
            </p:nvSpPr>
            <p:spPr bwMode="auto">
              <a:xfrm>
                <a:off x="2225676" y="2105026"/>
                <a:ext cx="22225" cy="36513"/>
              </a:xfrm>
              <a:custGeom>
                <a:avLst/>
                <a:gdLst>
                  <a:gd name="T0" fmla="*/ 5 w 14"/>
                  <a:gd name="T1" fmla="*/ 23 h 23"/>
                  <a:gd name="T2" fmla="*/ 5 w 14"/>
                  <a:gd name="T3" fmla="*/ 23 h 23"/>
                  <a:gd name="T4" fmla="*/ 5 w 14"/>
                  <a:gd name="T5" fmla="*/ 23 h 23"/>
                  <a:gd name="T6" fmla="*/ 5 w 14"/>
                  <a:gd name="T7" fmla="*/ 19 h 23"/>
                  <a:gd name="T8" fmla="*/ 5 w 14"/>
                  <a:gd name="T9" fmla="*/ 19 h 23"/>
                  <a:gd name="T10" fmla="*/ 5 w 14"/>
                  <a:gd name="T11" fmla="*/ 19 h 23"/>
                  <a:gd name="T12" fmla="*/ 9 w 14"/>
                  <a:gd name="T13" fmla="*/ 19 h 23"/>
                  <a:gd name="T14" fmla="*/ 9 w 14"/>
                  <a:gd name="T15" fmla="*/ 14 h 23"/>
                  <a:gd name="T16" fmla="*/ 9 w 14"/>
                  <a:gd name="T17" fmla="*/ 14 h 23"/>
                  <a:gd name="T18" fmla="*/ 9 w 14"/>
                  <a:gd name="T19" fmla="*/ 10 h 23"/>
                  <a:gd name="T20" fmla="*/ 9 w 14"/>
                  <a:gd name="T21" fmla="*/ 10 h 23"/>
                  <a:gd name="T22" fmla="*/ 9 w 14"/>
                  <a:gd name="T23" fmla="*/ 10 h 23"/>
                  <a:gd name="T24" fmla="*/ 9 w 14"/>
                  <a:gd name="T25" fmla="*/ 10 h 23"/>
                  <a:gd name="T26" fmla="*/ 5 w 14"/>
                  <a:gd name="T27" fmla="*/ 5 h 23"/>
                  <a:gd name="T28" fmla="*/ 0 w 14"/>
                  <a:gd name="T29" fmla="*/ 0 h 23"/>
                  <a:gd name="T30" fmla="*/ 0 w 14"/>
                  <a:gd name="T31" fmla="*/ 0 h 23"/>
                  <a:gd name="T32" fmla="*/ 0 w 14"/>
                  <a:gd name="T33" fmla="*/ 0 h 23"/>
                  <a:gd name="T34" fmla="*/ 5 w 14"/>
                  <a:gd name="T35" fmla="*/ 0 h 23"/>
                  <a:gd name="T36" fmla="*/ 5 w 14"/>
                  <a:gd name="T37" fmla="*/ 0 h 23"/>
                  <a:gd name="T38" fmla="*/ 5 w 14"/>
                  <a:gd name="T39" fmla="*/ 0 h 23"/>
                  <a:gd name="T40" fmla="*/ 9 w 14"/>
                  <a:gd name="T41" fmla="*/ 5 h 23"/>
                  <a:gd name="T42" fmla="*/ 9 w 14"/>
                  <a:gd name="T43" fmla="*/ 5 h 23"/>
                  <a:gd name="T44" fmla="*/ 9 w 14"/>
                  <a:gd name="T45" fmla="*/ 5 h 23"/>
                  <a:gd name="T46" fmla="*/ 9 w 14"/>
                  <a:gd name="T47" fmla="*/ 5 h 23"/>
                  <a:gd name="T48" fmla="*/ 9 w 14"/>
                  <a:gd name="T49" fmla="*/ 5 h 23"/>
                  <a:gd name="T50" fmla="*/ 9 w 14"/>
                  <a:gd name="T51" fmla="*/ 10 h 23"/>
                  <a:gd name="T52" fmla="*/ 9 w 14"/>
                  <a:gd name="T53" fmla="*/ 10 h 23"/>
                  <a:gd name="T54" fmla="*/ 14 w 14"/>
                  <a:gd name="T55" fmla="*/ 10 h 23"/>
                  <a:gd name="T56" fmla="*/ 14 w 14"/>
                  <a:gd name="T57" fmla="*/ 14 h 23"/>
                  <a:gd name="T58" fmla="*/ 9 w 14"/>
                  <a:gd name="T59" fmla="*/ 14 h 23"/>
                  <a:gd name="T60" fmla="*/ 9 w 14"/>
                  <a:gd name="T61" fmla="*/ 19 h 23"/>
                  <a:gd name="T62" fmla="*/ 5 w 1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23">
                    <a:moveTo>
                      <a:pt x="5" y="23"/>
                    </a:moveTo>
                    <a:lnTo>
                      <a:pt x="5" y="23"/>
                    </a:lnTo>
                    <a:lnTo>
                      <a:pt x="5" y="23"/>
                    </a:lnTo>
                    <a:lnTo>
                      <a:pt x="5" y="19"/>
                    </a:lnTo>
                    <a:lnTo>
                      <a:pt x="5" y="19"/>
                    </a:lnTo>
                    <a:lnTo>
                      <a:pt x="5" y="19"/>
                    </a:lnTo>
                    <a:lnTo>
                      <a:pt x="9" y="19"/>
                    </a:lnTo>
                    <a:lnTo>
                      <a:pt x="9" y="14"/>
                    </a:lnTo>
                    <a:lnTo>
                      <a:pt x="9" y="14"/>
                    </a:lnTo>
                    <a:lnTo>
                      <a:pt x="9" y="10"/>
                    </a:lnTo>
                    <a:lnTo>
                      <a:pt x="9" y="10"/>
                    </a:lnTo>
                    <a:lnTo>
                      <a:pt x="9" y="10"/>
                    </a:lnTo>
                    <a:lnTo>
                      <a:pt x="9" y="10"/>
                    </a:lnTo>
                    <a:lnTo>
                      <a:pt x="5" y="5"/>
                    </a:lnTo>
                    <a:lnTo>
                      <a:pt x="0" y="0"/>
                    </a:lnTo>
                    <a:lnTo>
                      <a:pt x="0" y="0"/>
                    </a:lnTo>
                    <a:lnTo>
                      <a:pt x="0" y="0"/>
                    </a:lnTo>
                    <a:lnTo>
                      <a:pt x="5" y="0"/>
                    </a:lnTo>
                    <a:lnTo>
                      <a:pt x="5" y="0"/>
                    </a:lnTo>
                    <a:lnTo>
                      <a:pt x="5" y="0"/>
                    </a:lnTo>
                    <a:lnTo>
                      <a:pt x="9" y="5"/>
                    </a:lnTo>
                    <a:lnTo>
                      <a:pt x="9" y="5"/>
                    </a:lnTo>
                    <a:lnTo>
                      <a:pt x="9" y="5"/>
                    </a:lnTo>
                    <a:lnTo>
                      <a:pt x="9" y="5"/>
                    </a:lnTo>
                    <a:lnTo>
                      <a:pt x="9" y="5"/>
                    </a:lnTo>
                    <a:lnTo>
                      <a:pt x="9" y="10"/>
                    </a:lnTo>
                    <a:lnTo>
                      <a:pt x="9" y="10"/>
                    </a:lnTo>
                    <a:lnTo>
                      <a:pt x="14" y="10"/>
                    </a:lnTo>
                    <a:lnTo>
                      <a:pt x="14" y="14"/>
                    </a:lnTo>
                    <a:lnTo>
                      <a:pt x="9" y="14"/>
                    </a:lnTo>
                    <a:lnTo>
                      <a:pt x="9" y="19"/>
                    </a:lnTo>
                    <a:lnTo>
                      <a:pt x="5" y="23"/>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1" name="Freeform 241"/>
              <p:cNvSpPr>
                <a:spLocks/>
              </p:cNvSpPr>
              <p:nvPr/>
            </p:nvSpPr>
            <p:spPr bwMode="auto">
              <a:xfrm>
                <a:off x="2290763" y="2357439"/>
                <a:ext cx="14288" cy="6350"/>
              </a:xfrm>
              <a:custGeom>
                <a:avLst/>
                <a:gdLst>
                  <a:gd name="T0" fmla="*/ 9 w 9"/>
                  <a:gd name="T1" fmla="*/ 4 h 4"/>
                  <a:gd name="T2" fmla="*/ 9 w 9"/>
                  <a:gd name="T3" fmla="*/ 4 h 4"/>
                  <a:gd name="T4" fmla="*/ 9 w 9"/>
                  <a:gd name="T5" fmla="*/ 4 h 4"/>
                  <a:gd name="T6" fmla="*/ 5 w 9"/>
                  <a:gd name="T7" fmla="*/ 4 h 4"/>
                  <a:gd name="T8" fmla="*/ 0 w 9"/>
                  <a:gd name="T9" fmla="*/ 0 h 4"/>
                  <a:gd name="T10" fmla="*/ 0 w 9"/>
                  <a:gd name="T11" fmla="*/ 0 h 4"/>
                  <a:gd name="T12" fmla="*/ 0 w 9"/>
                  <a:gd name="T13" fmla="*/ 0 h 4"/>
                  <a:gd name="T14" fmla="*/ 5 w 9"/>
                  <a:gd name="T15" fmla="*/ 0 h 4"/>
                  <a:gd name="T16" fmla="*/ 5 w 9"/>
                  <a:gd name="T17" fmla="*/ 4 h 4"/>
                  <a:gd name="T18" fmla="*/ 9 w 9"/>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
                    <a:moveTo>
                      <a:pt x="9" y="4"/>
                    </a:moveTo>
                    <a:lnTo>
                      <a:pt x="9" y="4"/>
                    </a:lnTo>
                    <a:lnTo>
                      <a:pt x="9" y="4"/>
                    </a:lnTo>
                    <a:lnTo>
                      <a:pt x="5" y="4"/>
                    </a:lnTo>
                    <a:lnTo>
                      <a:pt x="0" y="0"/>
                    </a:lnTo>
                    <a:lnTo>
                      <a:pt x="0" y="0"/>
                    </a:lnTo>
                    <a:lnTo>
                      <a:pt x="0" y="0"/>
                    </a:lnTo>
                    <a:lnTo>
                      <a:pt x="5" y="0"/>
                    </a:lnTo>
                    <a:lnTo>
                      <a:pt x="5" y="4"/>
                    </a:lnTo>
                    <a:lnTo>
                      <a:pt x="9"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2" name="Freeform 242"/>
              <p:cNvSpPr>
                <a:spLocks/>
              </p:cNvSpPr>
              <p:nvPr/>
            </p:nvSpPr>
            <p:spPr bwMode="auto">
              <a:xfrm>
                <a:off x="2290763" y="2357439"/>
                <a:ext cx="14288" cy="6350"/>
              </a:xfrm>
              <a:custGeom>
                <a:avLst/>
                <a:gdLst>
                  <a:gd name="T0" fmla="*/ 9 w 9"/>
                  <a:gd name="T1" fmla="*/ 4 h 4"/>
                  <a:gd name="T2" fmla="*/ 9 w 9"/>
                  <a:gd name="T3" fmla="*/ 4 h 4"/>
                  <a:gd name="T4" fmla="*/ 9 w 9"/>
                  <a:gd name="T5" fmla="*/ 4 h 4"/>
                  <a:gd name="T6" fmla="*/ 5 w 9"/>
                  <a:gd name="T7" fmla="*/ 4 h 4"/>
                  <a:gd name="T8" fmla="*/ 0 w 9"/>
                  <a:gd name="T9" fmla="*/ 0 h 4"/>
                  <a:gd name="T10" fmla="*/ 0 w 9"/>
                  <a:gd name="T11" fmla="*/ 0 h 4"/>
                  <a:gd name="T12" fmla="*/ 0 w 9"/>
                  <a:gd name="T13" fmla="*/ 0 h 4"/>
                  <a:gd name="T14" fmla="*/ 5 w 9"/>
                  <a:gd name="T15" fmla="*/ 0 h 4"/>
                  <a:gd name="T16" fmla="*/ 5 w 9"/>
                  <a:gd name="T17" fmla="*/ 4 h 4"/>
                  <a:gd name="T18" fmla="*/ 9 w 9"/>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
                    <a:moveTo>
                      <a:pt x="9" y="4"/>
                    </a:moveTo>
                    <a:lnTo>
                      <a:pt x="9" y="4"/>
                    </a:lnTo>
                    <a:lnTo>
                      <a:pt x="9" y="4"/>
                    </a:lnTo>
                    <a:lnTo>
                      <a:pt x="5" y="4"/>
                    </a:lnTo>
                    <a:lnTo>
                      <a:pt x="0" y="0"/>
                    </a:lnTo>
                    <a:lnTo>
                      <a:pt x="0" y="0"/>
                    </a:lnTo>
                    <a:lnTo>
                      <a:pt x="0" y="0"/>
                    </a:lnTo>
                    <a:lnTo>
                      <a:pt x="5" y="0"/>
                    </a:lnTo>
                    <a:lnTo>
                      <a:pt x="5" y="4"/>
                    </a:lnTo>
                    <a:lnTo>
                      <a:pt x="9"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3" name="Freeform 243"/>
              <p:cNvSpPr>
                <a:spLocks/>
              </p:cNvSpPr>
              <p:nvPr/>
            </p:nvSpPr>
            <p:spPr bwMode="auto">
              <a:xfrm>
                <a:off x="2563813" y="238601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4" name="Freeform 244"/>
              <p:cNvSpPr>
                <a:spLocks/>
              </p:cNvSpPr>
              <p:nvPr/>
            </p:nvSpPr>
            <p:spPr bwMode="auto">
              <a:xfrm>
                <a:off x="2563813" y="238601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5" name="Freeform 245"/>
              <p:cNvSpPr>
                <a:spLocks noEditPoints="1"/>
              </p:cNvSpPr>
              <p:nvPr/>
            </p:nvSpPr>
            <p:spPr bwMode="auto">
              <a:xfrm>
                <a:off x="2370138" y="2406651"/>
                <a:ext cx="193675" cy="173038"/>
              </a:xfrm>
              <a:custGeom>
                <a:avLst/>
                <a:gdLst>
                  <a:gd name="T0" fmla="*/ 18 w 122"/>
                  <a:gd name="T1" fmla="*/ 104 h 109"/>
                  <a:gd name="T2" fmla="*/ 18 w 122"/>
                  <a:gd name="T3" fmla="*/ 104 h 109"/>
                  <a:gd name="T4" fmla="*/ 18 w 122"/>
                  <a:gd name="T5" fmla="*/ 109 h 109"/>
                  <a:gd name="T6" fmla="*/ 13 w 122"/>
                  <a:gd name="T7" fmla="*/ 104 h 109"/>
                  <a:gd name="T8" fmla="*/ 18 w 122"/>
                  <a:gd name="T9" fmla="*/ 104 h 109"/>
                  <a:gd name="T10" fmla="*/ 13 w 122"/>
                  <a:gd name="T11" fmla="*/ 104 h 109"/>
                  <a:gd name="T12" fmla="*/ 13 w 122"/>
                  <a:gd name="T13" fmla="*/ 104 h 109"/>
                  <a:gd name="T14" fmla="*/ 13 w 122"/>
                  <a:gd name="T15" fmla="*/ 104 h 109"/>
                  <a:gd name="T16" fmla="*/ 13 w 122"/>
                  <a:gd name="T17" fmla="*/ 100 h 109"/>
                  <a:gd name="T18" fmla="*/ 18 w 122"/>
                  <a:gd name="T19" fmla="*/ 104 h 109"/>
                  <a:gd name="T20" fmla="*/ 18 w 122"/>
                  <a:gd name="T21" fmla="*/ 104 h 109"/>
                  <a:gd name="T22" fmla="*/ 9 w 122"/>
                  <a:gd name="T23" fmla="*/ 104 h 109"/>
                  <a:gd name="T24" fmla="*/ 9 w 122"/>
                  <a:gd name="T25" fmla="*/ 104 h 109"/>
                  <a:gd name="T26" fmla="*/ 4 w 122"/>
                  <a:gd name="T27" fmla="*/ 104 h 109"/>
                  <a:gd name="T28" fmla="*/ 4 w 122"/>
                  <a:gd name="T29" fmla="*/ 104 h 109"/>
                  <a:gd name="T30" fmla="*/ 0 w 122"/>
                  <a:gd name="T31" fmla="*/ 100 h 109"/>
                  <a:gd name="T32" fmla="*/ 0 w 122"/>
                  <a:gd name="T33" fmla="*/ 100 h 109"/>
                  <a:gd name="T34" fmla="*/ 0 w 122"/>
                  <a:gd name="T35" fmla="*/ 100 h 109"/>
                  <a:gd name="T36" fmla="*/ 4 w 122"/>
                  <a:gd name="T37" fmla="*/ 100 h 109"/>
                  <a:gd name="T38" fmla="*/ 4 w 122"/>
                  <a:gd name="T39" fmla="*/ 104 h 109"/>
                  <a:gd name="T40" fmla="*/ 4 w 122"/>
                  <a:gd name="T41" fmla="*/ 104 h 109"/>
                  <a:gd name="T42" fmla="*/ 9 w 122"/>
                  <a:gd name="T43" fmla="*/ 104 h 109"/>
                  <a:gd name="T44" fmla="*/ 122 w 122"/>
                  <a:gd name="T45" fmla="*/ 0 h 109"/>
                  <a:gd name="T46" fmla="*/ 122 w 122"/>
                  <a:gd name="T47" fmla="*/ 0 h 109"/>
                  <a:gd name="T48" fmla="*/ 122 w 122"/>
                  <a:gd name="T49" fmla="*/ 0 h 109"/>
                  <a:gd name="T50" fmla="*/ 122 w 122"/>
                  <a:gd name="T51" fmla="*/ 0 h 109"/>
                  <a:gd name="T52" fmla="*/ 122 w 122"/>
                  <a:gd name="T53" fmla="*/ 0 h 109"/>
                  <a:gd name="T54" fmla="*/ 122 w 122"/>
                  <a:gd name="T55" fmla="*/ 0 h 109"/>
                  <a:gd name="T56" fmla="*/ 122 w 122"/>
                  <a:gd name="T57" fmla="*/ 0 h 109"/>
                  <a:gd name="T58" fmla="*/ 122 w 122"/>
                  <a:gd name="T59" fmla="*/ 0 h 109"/>
                  <a:gd name="T60" fmla="*/ 122 w 122"/>
                  <a:gd name="T61" fmla="*/ 0 h 109"/>
                  <a:gd name="T62" fmla="*/ 122 w 122"/>
                  <a:gd name="T63" fmla="*/ 0 h 109"/>
                  <a:gd name="T64" fmla="*/ 117 w 122"/>
                  <a:gd name="T65" fmla="*/ 0 h 109"/>
                  <a:gd name="T66" fmla="*/ 117 w 122"/>
                  <a:gd name="T67" fmla="*/ 0 h 109"/>
                  <a:gd name="T68" fmla="*/ 117 w 122"/>
                  <a:gd name="T69" fmla="*/ 0 h 109"/>
                  <a:gd name="T70" fmla="*/ 117 w 122"/>
                  <a:gd name="T71" fmla="*/ 0 h 109"/>
                  <a:gd name="T72" fmla="*/ 117 w 122"/>
                  <a:gd name="T73" fmla="*/ 0 h 109"/>
                  <a:gd name="T74" fmla="*/ 117 w 122"/>
                  <a:gd name="T75" fmla="*/ 0 h 109"/>
                  <a:gd name="T76" fmla="*/ 117 w 122"/>
                  <a:gd name="T77" fmla="*/ 0 h 109"/>
                  <a:gd name="T78" fmla="*/ 117 w 122"/>
                  <a:gd name="T79" fmla="*/ 0 h 109"/>
                  <a:gd name="T80" fmla="*/ 117 w 122"/>
                  <a:gd name="T8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2" h="109">
                    <a:moveTo>
                      <a:pt x="18" y="104"/>
                    </a:moveTo>
                    <a:lnTo>
                      <a:pt x="18" y="104"/>
                    </a:lnTo>
                    <a:lnTo>
                      <a:pt x="18" y="109"/>
                    </a:lnTo>
                    <a:lnTo>
                      <a:pt x="13" y="104"/>
                    </a:lnTo>
                    <a:lnTo>
                      <a:pt x="18" y="104"/>
                    </a:lnTo>
                    <a:lnTo>
                      <a:pt x="13" y="104"/>
                    </a:lnTo>
                    <a:lnTo>
                      <a:pt x="13" y="104"/>
                    </a:lnTo>
                    <a:lnTo>
                      <a:pt x="13" y="104"/>
                    </a:lnTo>
                    <a:lnTo>
                      <a:pt x="13" y="100"/>
                    </a:lnTo>
                    <a:lnTo>
                      <a:pt x="18" y="104"/>
                    </a:lnTo>
                    <a:lnTo>
                      <a:pt x="18" y="104"/>
                    </a:lnTo>
                    <a:close/>
                    <a:moveTo>
                      <a:pt x="9" y="104"/>
                    </a:moveTo>
                    <a:lnTo>
                      <a:pt x="9" y="104"/>
                    </a:lnTo>
                    <a:lnTo>
                      <a:pt x="4" y="104"/>
                    </a:lnTo>
                    <a:lnTo>
                      <a:pt x="4" y="104"/>
                    </a:lnTo>
                    <a:lnTo>
                      <a:pt x="0" y="100"/>
                    </a:lnTo>
                    <a:lnTo>
                      <a:pt x="0" y="100"/>
                    </a:lnTo>
                    <a:lnTo>
                      <a:pt x="0" y="100"/>
                    </a:lnTo>
                    <a:lnTo>
                      <a:pt x="4" y="100"/>
                    </a:lnTo>
                    <a:lnTo>
                      <a:pt x="4" y="104"/>
                    </a:lnTo>
                    <a:lnTo>
                      <a:pt x="4" y="104"/>
                    </a:lnTo>
                    <a:lnTo>
                      <a:pt x="9" y="104"/>
                    </a:lnTo>
                    <a:close/>
                    <a:moveTo>
                      <a:pt x="122" y="0"/>
                    </a:moveTo>
                    <a:lnTo>
                      <a:pt x="122" y="0"/>
                    </a:lnTo>
                    <a:lnTo>
                      <a:pt x="122" y="0"/>
                    </a:lnTo>
                    <a:lnTo>
                      <a:pt x="122" y="0"/>
                    </a:lnTo>
                    <a:lnTo>
                      <a:pt x="122" y="0"/>
                    </a:lnTo>
                    <a:lnTo>
                      <a:pt x="122" y="0"/>
                    </a:lnTo>
                    <a:lnTo>
                      <a:pt x="122" y="0"/>
                    </a:lnTo>
                    <a:lnTo>
                      <a:pt x="122" y="0"/>
                    </a:lnTo>
                    <a:lnTo>
                      <a:pt x="122" y="0"/>
                    </a:lnTo>
                    <a:lnTo>
                      <a:pt x="122" y="0"/>
                    </a:lnTo>
                    <a:close/>
                    <a:moveTo>
                      <a:pt x="117" y="0"/>
                    </a:moveTo>
                    <a:lnTo>
                      <a:pt x="117" y="0"/>
                    </a:lnTo>
                    <a:lnTo>
                      <a:pt x="117" y="0"/>
                    </a:lnTo>
                    <a:lnTo>
                      <a:pt x="117" y="0"/>
                    </a:lnTo>
                    <a:lnTo>
                      <a:pt x="117" y="0"/>
                    </a:lnTo>
                    <a:lnTo>
                      <a:pt x="117" y="0"/>
                    </a:lnTo>
                    <a:lnTo>
                      <a:pt x="117" y="0"/>
                    </a:lnTo>
                    <a:lnTo>
                      <a:pt x="117" y="0"/>
                    </a:lnTo>
                    <a:lnTo>
                      <a:pt x="11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6" name="Freeform 246"/>
              <p:cNvSpPr>
                <a:spLocks noEditPoints="1"/>
              </p:cNvSpPr>
              <p:nvPr/>
            </p:nvSpPr>
            <p:spPr bwMode="auto">
              <a:xfrm>
                <a:off x="2370138" y="2406651"/>
                <a:ext cx="193675" cy="173038"/>
              </a:xfrm>
              <a:custGeom>
                <a:avLst/>
                <a:gdLst>
                  <a:gd name="T0" fmla="*/ 18 w 122"/>
                  <a:gd name="T1" fmla="*/ 104 h 109"/>
                  <a:gd name="T2" fmla="*/ 18 w 122"/>
                  <a:gd name="T3" fmla="*/ 104 h 109"/>
                  <a:gd name="T4" fmla="*/ 18 w 122"/>
                  <a:gd name="T5" fmla="*/ 109 h 109"/>
                  <a:gd name="T6" fmla="*/ 13 w 122"/>
                  <a:gd name="T7" fmla="*/ 104 h 109"/>
                  <a:gd name="T8" fmla="*/ 18 w 122"/>
                  <a:gd name="T9" fmla="*/ 104 h 109"/>
                  <a:gd name="T10" fmla="*/ 13 w 122"/>
                  <a:gd name="T11" fmla="*/ 104 h 109"/>
                  <a:gd name="T12" fmla="*/ 13 w 122"/>
                  <a:gd name="T13" fmla="*/ 104 h 109"/>
                  <a:gd name="T14" fmla="*/ 13 w 122"/>
                  <a:gd name="T15" fmla="*/ 104 h 109"/>
                  <a:gd name="T16" fmla="*/ 13 w 122"/>
                  <a:gd name="T17" fmla="*/ 100 h 109"/>
                  <a:gd name="T18" fmla="*/ 18 w 122"/>
                  <a:gd name="T19" fmla="*/ 104 h 109"/>
                  <a:gd name="T20" fmla="*/ 18 w 122"/>
                  <a:gd name="T21" fmla="*/ 104 h 109"/>
                  <a:gd name="T22" fmla="*/ 9 w 122"/>
                  <a:gd name="T23" fmla="*/ 104 h 109"/>
                  <a:gd name="T24" fmla="*/ 9 w 122"/>
                  <a:gd name="T25" fmla="*/ 104 h 109"/>
                  <a:gd name="T26" fmla="*/ 4 w 122"/>
                  <a:gd name="T27" fmla="*/ 104 h 109"/>
                  <a:gd name="T28" fmla="*/ 4 w 122"/>
                  <a:gd name="T29" fmla="*/ 104 h 109"/>
                  <a:gd name="T30" fmla="*/ 0 w 122"/>
                  <a:gd name="T31" fmla="*/ 100 h 109"/>
                  <a:gd name="T32" fmla="*/ 0 w 122"/>
                  <a:gd name="T33" fmla="*/ 100 h 109"/>
                  <a:gd name="T34" fmla="*/ 0 w 122"/>
                  <a:gd name="T35" fmla="*/ 100 h 109"/>
                  <a:gd name="T36" fmla="*/ 4 w 122"/>
                  <a:gd name="T37" fmla="*/ 100 h 109"/>
                  <a:gd name="T38" fmla="*/ 4 w 122"/>
                  <a:gd name="T39" fmla="*/ 104 h 109"/>
                  <a:gd name="T40" fmla="*/ 4 w 122"/>
                  <a:gd name="T41" fmla="*/ 104 h 109"/>
                  <a:gd name="T42" fmla="*/ 9 w 122"/>
                  <a:gd name="T43" fmla="*/ 104 h 109"/>
                  <a:gd name="T44" fmla="*/ 122 w 122"/>
                  <a:gd name="T45" fmla="*/ 0 h 109"/>
                  <a:gd name="T46" fmla="*/ 122 w 122"/>
                  <a:gd name="T47" fmla="*/ 0 h 109"/>
                  <a:gd name="T48" fmla="*/ 122 w 122"/>
                  <a:gd name="T49" fmla="*/ 0 h 109"/>
                  <a:gd name="T50" fmla="*/ 122 w 122"/>
                  <a:gd name="T51" fmla="*/ 0 h 109"/>
                  <a:gd name="T52" fmla="*/ 122 w 122"/>
                  <a:gd name="T53" fmla="*/ 0 h 109"/>
                  <a:gd name="T54" fmla="*/ 122 w 122"/>
                  <a:gd name="T55" fmla="*/ 0 h 109"/>
                  <a:gd name="T56" fmla="*/ 122 w 122"/>
                  <a:gd name="T57" fmla="*/ 0 h 109"/>
                  <a:gd name="T58" fmla="*/ 122 w 122"/>
                  <a:gd name="T59" fmla="*/ 0 h 109"/>
                  <a:gd name="T60" fmla="*/ 122 w 122"/>
                  <a:gd name="T61" fmla="*/ 0 h 109"/>
                  <a:gd name="T62" fmla="*/ 122 w 122"/>
                  <a:gd name="T63" fmla="*/ 0 h 109"/>
                  <a:gd name="T64" fmla="*/ 117 w 122"/>
                  <a:gd name="T65" fmla="*/ 0 h 109"/>
                  <a:gd name="T66" fmla="*/ 117 w 122"/>
                  <a:gd name="T67" fmla="*/ 0 h 109"/>
                  <a:gd name="T68" fmla="*/ 117 w 122"/>
                  <a:gd name="T69" fmla="*/ 0 h 109"/>
                  <a:gd name="T70" fmla="*/ 117 w 122"/>
                  <a:gd name="T71" fmla="*/ 0 h 109"/>
                  <a:gd name="T72" fmla="*/ 117 w 122"/>
                  <a:gd name="T73" fmla="*/ 0 h 109"/>
                  <a:gd name="T74" fmla="*/ 117 w 122"/>
                  <a:gd name="T75" fmla="*/ 0 h 109"/>
                  <a:gd name="T76" fmla="*/ 117 w 122"/>
                  <a:gd name="T77" fmla="*/ 0 h 109"/>
                  <a:gd name="T78" fmla="*/ 117 w 122"/>
                  <a:gd name="T79" fmla="*/ 0 h 109"/>
                  <a:gd name="T80" fmla="*/ 117 w 122"/>
                  <a:gd name="T8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2" h="109">
                    <a:moveTo>
                      <a:pt x="18" y="104"/>
                    </a:moveTo>
                    <a:lnTo>
                      <a:pt x="18" y="104"/>
                    </a:lnTo>
                    <a:lnTo>
                      <a:pt x="18" y="109"/>
                    </a:lnTo>
                    <a:lnTo>
                      <a:pt x="13" y="104"/>
                    </a:lnTo>
                    <a:lnTo>
                      <a:pt x="18" y="104"/>
                    </a:lnTo>
                    <a:lnTo>
                      <a:pt x="13" y="104"/>
                    </a:lnTo>
                    <a:lnTo>
                      <a:pt x="13" y="104"/>
                    </a:lnTo>
                    <a:lnTo>
                      <a:pt x="13" y="104"/>
                    </a:lnTo>
                    <a:lnTo>
                      <a:pt x="13" y="100"/>
                    </a:lnTo>
                    <a:lnTo>
                      <a:pt x="18" y="104"/>
                    </a:lnTo>
                    <a:lnTo>
                      <a:pt x="18" y="104"/>
                    </a:lnTo>
                    <a:moveTo>
                      <a:pt x="9" y="104"/>
                    </a:moveTo>
                    <a:lnTo>
                      <a:pt x="9" y="104"/>
                    </a:lnTo>
                    <a:lnTo>
                      <a:pt x="4" y="104"/>
                    </a:lnTo>
                    <a:lnTo>
                      <a:pt x="4" y="104"/>
                    </a:lnTo>
                    <a:lnTo>
                      <a:pt x="0" y="100"/>
                    </a:lnTo>
                    <a:lnTo>
                      <a:pt x="0" y="100"/>
                    </a:lnTo>
                    <a:lnTo>
                      <a:pt x="0" y="100"/>
                    </a:lnTo>
                    <a:lnTo>
                      <a:pt x="4" y="100"/>
                    </a:lnTo>
                    <a:lnTo>
                      <a:pt x="4" y="104"/>
                    </a:lnTo>
                    <a:lnTo>
                      <a:pt x="4" y="104"/>
                    </a:lnTo>
                    <a:lnTo>
                      <a:pt x="9" y="104"/>
                    </a:lnTo>
                    <a:moveTo>
                      <a:pt x="122" y="0"/>
                    </a:moveTo>
                    <a:lnTo>
                      <a:pt x="122" y="0"/>
                    </a:lnTo>
                    <a:lnTo>
                      <a:pt x="122" y="0"/>
                    </a:lnTo>
                    <a:lnTo>
                      <a:pt x="122" y="0"/>
                    </a:lnTo>
                    <a:lnTo>
                      <a:pt x="122" y="0"/>
                    </a:lnTo>
                    <a:lnTo>
                      <a:pt x="122" y="0"/>
                    </a:lnTo>
                    <a:lnTo>
                      <a:pt x="122" y="0"/>
                    </a:lnTo>
                    <a:lnTo>
                      <a:pt x="122" y="0"/>
                    </a:lnTo>
                    <a:lnTo>
                      <a:pt x="122" y="0"/>
                    </a:lnTo>
                    <a:lnTo>
                      <a:pt x="122" y="0"/>
                    </a:lnTo>
                    <a:moveTo>
                      <a:pt x="117" y="0"/>
                    </a:moveTo>
                    <a:lnTo>
                      <a:pt x="117" y="0"/>
                    </a:lnTo>
                    <a:lnTo>
                      <a:pt x="117" y="0"/>
                    </a:lnTo>
                    <a:lnTo>
                      <a:pt x="117" y="0"/>
                    </a:lnTo>
                    <a:lnTo>
                      <a:pt x="117" y="0"/>
                    </a:lnTo>
                    <a:lnTo>
                      <a:pt x="117" y="0"/>
                    </a:lnTo>
                    <a:lnTo>
                      <a:pt x="117" y="0"/>
                    </a:lnTo>
                    <a:lnTo>
                      <a:pt x="117" y="0"/>
                    </a:lnTo>
                    <a:lnTo>
                      <a:pt x="117"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7" name="Freeform 247"/>
              <p:cNvSpPr>
                <a:spLocks noEditPoints="1"/>
              </p:cNvSpPr>
              <p:nvPr/>
            </p:nvSpPr>
            <p:spPr bwMode="auto">
              <a:xfrm>
                <a:off x="2592388" y="2400301"/>
                <a:ext cx="6350" cy="28575"/>
              </a:xfrm>
              <a:custGeom>
                <a:avLst/>
                <a:gdLst>
                  <a:gd name="T0" fmla="*/ 0 w 4"/>
                  <a:gd name="T1" fmla="*/ 13 h 18"/>
                  <a:gd name="T2" fmla="*/ 0 w 4"/>
                  <a:gd name="T3" fmla="*/ 13 h 18"/>
                  <a:gd name="T4" fmla="*/ 0 w 4"/>
                  <a:gd name="T5" fmla="*/ 18 h 18"/>
                  <a:gd name="T6" fmla="*/ 0 w 4"/>
                  <a:gd name="T7" fmla="*/ 13 h 18"/>
                  <a:gd name="T8" fmla="*/ 0 w 4"/>
                  <a:gd name="T9" fmla="*/ 13 h 18"/>
                  <a:gd name="T10" fmla="*/ 0 w 4"/>
                  <a:gd name="T11" fmla="*/ 13 h 18"/>
                  <a:gd name="T12" fmla="*/ 0 w 4"/>
                  <a:gd name="T13" fmla="*/ 13 h 18"/>
                  <a:gd name="T14" fmla="*/ 0 w 4"/>
                  <a:gd name="T15" fmla="*/ 13 h 18"/>
                  <a:gd name="T16" fmla="*/ 0 w 4"/>
                  <a:gd name="T17" fmla="*/ 13 h 18"/>
                  <a:gd name="T18" fmla="*/ 0 w 4"/>
                  <a:gd name="T19" fmla="*/ 13 h 18"/>
                  <a:gd name="T20" fmla="*/ 0 w 4"/>
                  <a:gd name="T21" fmla="*/ 13 h 18"/>
                  <a:gd name="T22" fmla="*/ 0 w 4"/>
                  <a:gd name="T23" fmla="*/ 13 h 18"/>
                  <a:gd name="T24" fmla="*/ 0 w 4"/>
                  <a:gd name="T25" fmla="*/ 13 h 18"/>
                  <a:gd name="T26" fmla="*/ 0 w 4"/>
                  <a:gd name="T27" fmla="*/ 4 h 18"/>
                  <a:gd name="T28" fmla="*/ 0 w 4"/>
                  <a:gd name="T29" fmla="*/ 4 h 18"/>
                  <a:gd name="T30" fmla="*/ 0 w 4"/>
                  <a:gd name="T31" fmla="*/ 4 h 18"/>
                  <a:gd name="T32" fmla="*/ 0 w 4"/>
                  <a:gd name="T33" fmla="*/ 4 h 18"/>
                  <a:gd name="T34" fmla="*/ 0 w 4"/>
                  <a:gd name="T35" fmla="*/ 4 h 18"/>
                  <a:gd name="T36" fmla="*/ 0 w 4"/>
                  <a:gd name="T37" fmla="*/ 4 h 18"/>
                  <a:gd name="T38" fmla="*/ 0 w 4"/>
                  <a:gd name="T39" fmla="*/ 0 h 18"/>
                  <a:gd name="T40" fmla="*/ 0 w 4"/>
                  <a:gd name="T41" fmla="*/ 4 h 18"/>
                  <a:gd name="T42" fmla="*/ 0 w 4"/>
                  <a:gd name="T43" fmla="*/ 4 h 18"/>
                  <a:gd name="T44" fmla="*/ 4 w 4"/>
                  <a:gd name="T45" fmla="*/ 4 h 18"/>
                  <a:gd name="T46" fmla="*/ 0 w 4"/>
                  <a:gd name="T4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8">
                    <a:moveTo>
                      <a:pt x="0" y="13"/>
                    </a:moveTo>
                    <a:lnTo>
                      <a:pt x="0" y="13"/>
                    </a:lnTo>
                    <a:lnTo>
                      <a:pt x="0" y="18"/>
                    </a:lnTo>
                    <a:lnTo>
                      <a:pt x="0" y="13"/>
                    </a:lnTo>
                    <a:lnTo>
                      <a:pt x="0" y="13"/>
                    </a:lnTo>
                    <a:lnTo>
                      <a:pt x="0" y="13"/>
                    </a:lnTo>
                    <a:lnTo>
                      <a:pt x="0" y="13"/>
                    </a:lnTo>
                    <a:lnTo>
                      <a:pt x="0" y="13"/>
                    </a:lnTo>
                    <a:lnTo>
                      <a:pt x="0" y="13"/>
                    </a:lnTo>
                    <a:lnTo>
                      <a:pt x="0" y="13"/>
                    </a:lnTo>
                    <a:lnTo>
                      <a:pt x="0" y="13"/>
                    </a:lnTo>
                    <a:lnTo>
                      <a:pt x="0" y="13"/>
                    </a:lnTo>
                    <a:lnTo>
                      <a:pt x="0" y="13"/>
                    </a:lnTo>
                    <a:close/>
                    <a:moveTo>
                      <a:pt x="0" y="4"/>
                    </a:moveTo>
                    <a:lnTo>
                      <a:pt x="0" y="4"/>
                    </a:lnTo>
                    <a:lnTo>
                      <a:pt x="0" y="4"/>
                    </a:lnTo>
                    <a:lnTo>
                      <a:pt x="0" y="4"/>
                    </a:lnTo>
                    <a:lnTo>
                      <a:pt x="0" y="4"/>
                    </a:lnTo>
                    <a:lnTo>
                      <a:pt x="0" y="4"/>
                    </a:lnTo>
                    <a:lnTo>
                      <a:pt x="0" y="0"/>
                    </a:lnTo>
                    <a:lnTo>
                      <a:pt x="0" y="4"/>
                    </a:lnTo>
                    <a:lnTo>
                      <a:pt x="0" y="4"/>
                    </a:lnTo>
                    <a:lnTo>
                      <a:pt x="4" y="4"/>
                    </a:lnTo>
                    <a:lnTo>
                      <a:pt x="0"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8" name="Freeform 248"/>
              <p:cNvSpPr>
                <a:spLocks noEditPoints="1"/>
              </p:cNvSpPr>
              <p:nvPr/>
            </p:nvSpPr>
            <p:spPr bwMode="auto">
              <a:xfrm>
                <a:off x="2592388" y="2400301"/>
                <a:ext cx="6350" cy="28575"/>
              </a:xfrm>
              <a:custGeom>
                <a:avLst/>
                <a:gdLst>
                  <a:gd name="T0" fmla="*/ 0 w 4"/>
                  <a:gd name="T1" fmla="*/ 13 h 18"/>
                  <a:gd name="T2" fmla="*/ 0 w 4"/>
                  <a:gd name="T3" fmla="*/ 13 h 18"/>
                  <a:gd name="T4" fmla="*/ 0 w 4"/>
                  <a:gd name="T5" fmla="*/ 18 h 18"/>
                  <a:gd name="T6" fmla="*/ 0 w 4"/>
                  <a:gd name="T7" fmla="*/ 13 h 18"/>
                  <a:gd name="T8" fmla="*/ 0 w 4"/>
                  <a:gd name="T9" fmla="*/ 13 h 18"/>
                  <a:gd name="T10" fmla="*/ 0 w 4"/>
                  <a:gd name="T11" fmla="*/ 13 h 18"/>
                  <a:gd name="T12" fmla="*/ 0 w 4"/>
                  <a:gd name="T13" fmla="*/ 13 h 18"/>
                  <a:gd name="T14" fmla="*/ 0 w 4"/>
                  <a:gd name="T15" fmla="*/ 13 h 18"/>
                  <a:gd name="T16" fmla="*/ 0 w 4"/>
                  <a:gd name="T17" fmla="*/ 13 h 18"/>
                  <a:gd name="T18" fmla="*/ 0 w 4"/>
                  <a:gd name="T19" fmla="*/ 13 h 18"/>
                  <a:gd name="T20" fmla="*/ 0 w 4"/>
                  <a:gd name="T21" fmla="*/ 13 h 18"/>
                  <a:gd name="T22" fmla="*/ 0 w 4"/>
                  <a:gd name="T23" fmla="*/ 13 h 18"/>
                  <a:gd name="T24" fmla="*/ 0 w 4"/>
                  <a:gd name="T25" fmla="*/ 13 h 18"/>
                  <a:gd name="T26" fmla="*/ 0 w 4"/>
                  <a:gd name="T27" fmla="*/ 4 h 18"/>
                  <a:gd name="T28" fmla="*/ 0 w 4"/>
                  <a:gd name="T29" fmla="*/ 4 h 18"/>
                  <a:gd name="T30" fmla="*/ 0 w 4"/>
                  <a:gd name="T31" fmla="*/ 4 h 18"/>
                  <a:gd name="T32" fmla="*/ 0 w 4"/>
                  <a:gd name="T33" fmla="*/ 4 h 18"/>
                  <a:gd name="T34" fmla="*/ 0 w 4"/>
                  <a:gd name="T35" fmla="*/ 4 h 18"/>
                  <a:gd name="T36" fmla="*/ 0 w 4"/>
                  <a:gd name="T37" fmla="*/ 4 h 18"/>
                  <a:gd name="T38" fmla="*/ 0 w 4"/>
                  <a:gd name="T39" fmla="*/ 0 h 18"/>
                  <a:gd name="T40" fmla="*/ 0 w 4"/>
                  <a:gd name="T41" fmla="*/ 4 h 18"/>
                  <a:gd name="T42" fmla="*/ 0 w 4"/>
                  <a:gd name="T43" fmla="*/ 4 h 18"/>
                  <a:gd name="T44" fmla="*/ 4 w 4"/>
                  <a:gd name="T45" fmla="*/ 4 h 18"/>
                  <a:gd name="T46" fmla="*/ 0 w 4"/>
                  <a:gd name="T4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8">
                    <a:moveTo>
                      <a:pt x="0" y="13"/>
                    </a:moveTo>
                    <a:lnTo>
                      <a:pt x="0" y="13"/>
                    </a:lnTo>
                    <a:lnTo>
                      <a:pt x="0" y="18"/>
                    </a:lnTo>
                    <a:lnTo>
                      <a:pt x="0" y="13"/>
                    </a:lnTo>
                    <a:lnTo>
                      <a:pt x="0" y="13"/>
                    </a:lnTo>
                    <a:lnTo>
                      <a:pt x="0" y="13"/>
                    </a:lnTo>
                    <a:lnTo>
                      <a:pt x="0" y="13"/>
                    </a:lnTo>
                    <a:lnTo>
                      <a:pt x="0" y="13"/>
                    </a:lnTo>
                    <a:lnTo>
                      <a:pt x="0" y="13"/>
                    </a:lnTo>
                    <a:lnTo>
                      <a:pt x="0" y="13"/>
                    </a:lnTo>
                    <a:lnTo>
                      <a:pt x="0" y="13"/>
                    </a:lnTo>
                    <a:lnTo>
                      <a:pt x="0" y="13"/>
                    </a:lnTo>
                    <a:lnTo>
                      <a:pt x="0" y="13"/>
                    </a:lnTo>
                    <a:moveTo>
                      <a:pt x="0" y="4"/>
                    </a:moveTo>
                    <a:lnTo>
                      <a:pt x="0" y="4"/>
                    </a:lnTo>
                    <a:lnTo>
                      <a:pt x="0" y="4"/>
                    </a:lnTo>
                    <a:lnTo>
                      <a:pt x="0" y="4"/>
                    </a:lnTo>
                    <a:lnTo>
                      <a:pt x="0" y="4"/>
                    </a:lnTo>
                    <a:lnTo>
                      <a:pt x="0" y="4"/>
                    </a:lnTo>
                    <a:lnTo>
                      <a:pt x="0" y="0"/>
                    </a:lnTo>
                    <a:lnTo>
                      <a:pt x="0" y="4"/>
                    </a:lnTo>
                    <a:lnTo>
                      <a:pt x="0" y="4"/>
                    </a:lnTo>
                    <a:lnTo>
                      <a:pt x="4" y="4"/>
                    </a:lnTo>
                    <a:lnTo>
                      <a:pt x="0"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9" name="Freeform 249"/>
              <p:cNvSpPr>
                <a:spLocks/>
              </p:cNvSpPr>
              <p:nvPr/>
            </p:nvSpPr>
            <p:spPr bwMode="auto">
              <a:xfrm>
                <a:off x="2563813" y="2400301"/>
                <a:ext cx="6350" cy="0"/>
              </a:xfrm>
              <a:custGeom>
                <a:avLst/>
                <a:gdLst>
                  <a:gd name="T0" fmla="*/ 4 w 4"/>
                  <a:gd name="T1" fmla="*/ 4 w 4"/>
                  <a:gd name="T2" fmla="*/ 4 w 4"/>
                  <a:gd name="T3" fmla="*/ 0 w 4"/>
                  <a:gd name="T4" fmla="*/ 0 w 4"/>
                  <a:gd name="T5" fmla="*/ 0 w 4"/>
                  <a:gd name="T6" fmla="*/ 0 w 4"/>
                  <a:gd name="T7" fmla="*/ 0 w 4"/>
                  <a:gd name="T8" fmla="*/ 4 w 4"/>
                  <a:gd name="T9" fmla="*/ 4 w 4"/>
                  <a:gd name="T10" fmla="*/ 4 w 4"/>
                  <a:gd name="T11"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4">
                    <a:moveTo>
                      <a:pt x="4" y="0"/>
                    </a:moveTo>
                    <a:lnTo>
                      <a:pt x="4" y="0"/>
                    </a:lnTo>
                    <a:lnTo>
                      <a:pt x="4" y="0"/>
                    </a:lnTo>
                    <a:lnTo>
                      <a:pt x="0" y="0"/>
                    </a:lnTo>
                    <a:lnTo>
                      <a:pt x="0" y="0"/>
                    </a:lnTo>
                    <a:lnTo>
                      <a:pt x="0" y="0"/>
                    </a:lnTo>
                    <a:lnTo>
                      <a:pt x="0" y="0"/>
                    </a:lnTo>
                    <a:lnTo>
                      <a:pt x="0" y="0"/>
                    </a:lnTo>
                    <a:lnTo>
                      <a:pt x="4" y="0"/>
                    </a:lnTo>
                    <a:lnTo>
                      <a:pt x="4" y="0"/>
                    </a:lnTo>
                    <a:lnTo>
                      <a:pt x="4" y="0"/>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0" name="Freeform 250"/>
              <p:cNvSpPr>
                <a:spLocks/>
              </p:cNvSpPr>
              <p:nvPr/>
            </p:nvSpPr>
            <p:spPr bwMode="auto">
              <a:xfrm>
                <a:off x="2563813" y="2400301"/>
                <a:ext cx="6350" cy="0"/>
              </a:xfrm>
              <a:custGeom>
                <a:avLst/>
                <a:gdLst>
                  <a:gd name="T0" fmla="*/ 4 w 4"/>
                  <a:gd name="T1" fmla="*/ 4 w 4"/>
                  <a:gd name="T2" fmla="*/ 4 w 4"/>
                  <a:gd name="T3" fmla="*/ 0 w 4"/>
                  <a:gd name="T4" fmla="*/ 0 w 4"/>
                  <a:gd name="T5" fmla="*/ 0 w 4"/>
                  <a:gd name="T6" fmla="*/ 0 w 4"/>
                  <a:gd name="T7" fmla="*/ 0 w 4"/>
                  <a:gd name="T8" fmla="*/ 4 w 4"/>
                  <a:gd name="T9" fmla="*/ 4 w 4"/>
                  <a:gd name="T10" fmla="*/ 4 w 4"/>
                  <a:gd name="T11"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4">
                    <a:moveTo>
                      <a:pt x="4" y="0"/>
                    </a:moveTo>
                    <a:lnTo>
                      <a:pt x="4" y="0"/>
                    </a:lnTo>
                    <a:lnTo>
                      <a:pt x="4" y="0"/>
                    </a:lnTo>
                    <a:lnTo>
                      <a:pt x="0" y="0"/>
                    </a:lnTo>
                    <a:lnTo>
                      <a:pt x="0" y="0"/>
                    </a:lnTo>
                    <a:lnTo>
                      <a:pt x="0" y="0"/>
                    </a:lnTo>
                    <a:lnTo>
                      <a:pt x="0" y="0"/>
                    </a:lnTo>
                    <a:lnTo>
                      <a:pt x="0" y="0"/>
                    </a:lnTo>
                    <a:lnTo>
                      <a:pt x="4" y="0"/>
                    </a:lnTo>
                    <a:lnTo>
                      <a:pt x="4" y="0"/>
                    </a:lnTo>
                    <a:lnTo>
                      <a:pt x="4" y="0"/>
                    </a:lnTo>
                    <a:lnTo>
                      <a:pt x="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1" name="Freeform 251"/>
              <p:cNvSpPr>
                <a:spLocks/>
              </p:cNvSpPr>
              <p:nvPr/>
            </p:nvSpPr>
            <p:spPr bwMode="auto">
              <a:xfrm>
                <a:off x="2635251" y="2536826"/>
                <a:ext cx="6350" cy="14288"/>
              </a:xfrm>
              <a:custGeom>
                <a:avLst/>
                <a:gdLst>
                  <a:gd name="T0" fmla="*/ 4 w 4"/>
                  <a:gd name="T1" fmla="*/ 4 h 9"/>
                  <a:gd name="T2" fmla="*/ 4 w 4"/>
                  <a:gd name="T3" fmla="*/ 4 h 9"/>
                  <a:gd name="T4" fmla="*/ 0 w 4"/>
                  <a:gd name="T5" fmla="*/ 9 h 9"/>
                  <a:gd name="T6" fmla="*/ 0 w 4"/>
                  <a:gd name="T7" fmla="*/ 4 h 9"/>
                  <a:gd name="T8" fmla="*/ 0 w 4"/>
                  <a:gd name="T9" fmla="*/ 4 h 9"/>
                  <a:gd name="T10" fmla="*/ 0 w 4"/>
                  <a:gd name="T11" fmla="*/ 4 h 9"/>
                  <a:gd name="T12" fmla="*/ 0 w 4"/>
                  <a:gd name="T13" fmla="*/ 0 h 9"/>
                  <a:gd name="T14" fmla="*/ 4 w 4"/>
                  <a:gd name="T15" fmla="*/ 4 h 9"/>
                  <a:gd name="T16" fmla="*/ 4 w 4"/>
                  <a:gd name="T17" fmla="*/ 4 h 9"/>
                  <a:gd name="T18" fmla="*/ 4 w 4"/>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4"/>
                    </a:moveTo>
                    <a:lnTo>
                      <a:pt x="4" y="4"/>
                    </a:lnTo>
                    <a:lnTo>
                      <a:pt x="0" y="9"/>
                    </a:lnTo>
                    <a:lnTo>
                      <a:pt x="0" y="4"/>
                    </a:lnTo>
                    <a:lnTo>
                      <a:pt x="0" y="4"/>
                    </a:lnTo>
                    <a:lnTo>
                      <a:pt x="0" y="4"/>
                    </a:lnTo>
                    <a:lnTo>
                      <a:pt x="0" y="0"/>
                    </a:lnTo>
                    <a:lnTo>
                      <a:pt x="4" y="4"/>
                    </a:lnTo>
                    <a:lnTo>
                      <a:pt x="4" y="4"/>
                    </a:lnTo>
                    <a:lnTo>
                      <a:pt x="4"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2" name="Freeform 252"/>
              <p:cNvSpPr>
                <a:spLocks/>
              </p:cNvSpPr>
              <p:nvPr/>
            </p:nvSpPr>
            <p:spPr bwMode="auto">
              <a:xfrm>
                <a:off x="2635251" y="2536826"/>
                <a:ext cx="6350" cy="14288"/>
              </a:xfrm>
              <a:custGeom>
                <a:avLst/>
                <a:gdLst>
                  <a:gd name="T0" fmla="*/ 4 w 4"/>
                  <a:gd name="T1" fmla="*/ 4 h 9"/>
                  <a:gd name="T2" fmla="*/ 4 w 4"/>
                  <a:gd name="T3" fmla="*/ 4 h 9"/>
                  <a:gd name="T4" fmla="*/ 0 w 4"/>
                  <a:gd name="T5" fmla="*/ 9 h 9"/>
                  <a:gd name="T6" fmla="*/ 0 w 4"/>
                  <a:gd name="T7" fmla="*/ 4 h 9"/>
                  <a:gd name="T8" fmla="*/ 0 w 4"/>
                  <a:gd name="T9" fmla="*/ 4 h 9"/>
                  <a:gd name="T10" fmla="*/ 0 w 4"/>
                  <a:gd name="T11" fmla="*/ 4 h 9"/>
                  <a:gd name="T12" fmla="*/ 0 w 4"/>
                  <a:gd name="T13" fmla="*/ 0 h 9"/>
                  <a:gd name="T14" fmla="*/ 4 w 4"/>
                  <a:gd name="T15" fmla="*/ 4 h 9"/>
                  <a:gd name="T16" fmla="*/ 4 w 4"/>
                  <a:gd name="T17" fmla="*/ 4 h 9"/>
                  <a:gd name="T18" fmla="*/ 4 w 4"/>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4"/>
                    </a:moveTo>
                    <a:lnTo>
                      <a:pt x="4" y="4"/>
                    </a:lnTo>
                    <a:lnTo>
                      <a:pt x="0" y="9"/>
                    </a:lnTo>
                    <a:lnTo>
                      <a:pt x="0" y="4"/>
                    </a:lnTo>
                    <a:lnTo>
                      <a:pt x="0" y="4"/>
                    </a:lnTo>
                    <a:lnTo>
                      <a:pt x="0" y="4"/>
                    </a:lnTo>
                    <a:lnTo>
                      <a:pt x="0" y="0"/>
                    </a:lnTo>
                    <a:lnTo>
                      <a:pt x="4" y="4"/>
                    </a:lnTo>
                    <a:lnTo>
                      <a:pt x="4" y="4"/>
                    </a:lnTo>
                    <a:lnTo>
                      <a:pt x="4"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3" name="Freeform 253"/>
              <p:cNvSpPr>
                <a:spLocks/>
              </p:cNvSpPr>
              <p:nvPr/>
            </p:nvSpPr>
            <p:spPr bwMode="auto">
              <a:xfrm>
                <a:off x="2592388" y="2465389"/>
                <a:ext cx="6350" cy="14288"/>
              </a:xfrm>
              <a:custGeom>
                <a:avLst/>
                <a:gdLst>
                  <a:gd name="T0" fmla="*/ 4 w 4"/>
                  <a:gd name="T1" fmla="*/ 9 h 9"/>
                  <a:gd name="T2" fmla="*/ 4 w 4"/>
                  <a:gd name="T3" fmla="*/ 9 h 9"/>
                  <a:gd name="T4" fmla="*/ 0 w 4"/>
                  <a:gd name="T5" fmla="*/ 9 h 9"/>
                  <a:gd name="T6" fmla="*/ 0 w 4"/>
                  <a:gd name="T7" fmla="*/ 4 h 9"/>
                  <a:gd name="T8" fmla="*/ 0 w 4"/>
                  <a:gd name="T9" fmla="*/ 4 h 9"/>
                  <a:gd name="T10" fmla="*/ 0 w 4"/>
                  <a:gd name="T11" fmla="*/ 4 h 9"/>
                  <a:gd name="T12" fmla="*/ 0 w 4"/>
                  <a:gd name="T13" fmla="*/ 0 h 9"/>
                  <a:gd name="T14" fmla="*/ 4 w 4"/>
                  <a:gd name="T15" fmla="*/ 4 h 9"/>
                  <a:gd name="T16" fmla="*/ 4 w 4"/>
                  <a:gd name="T17" fmla="*/ 4 h 9"/>
                  <a:gd name="T18" fmla="*/ 4 w 4"/>
                  <a:gd name="T19" fmla="*/ 9 h 9"/>
                  <a:gd name="T20" fmla="*/ 4 w 4"/>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9"/>
                    </a:moveTo>
                    <a:lnTo>
                      <a:pt x="4" y="9"/>
                    </a:lnTo>
                    <a:lnTo>
                      <a:pt x="0" y="9"/>
                    </a:lnTo>
                    <a:lnTo>
                      <a:pt x="0" y="4"/>
                    </a:lnTo>
                    <a:lnTo>
                      <a:pt x="0" y="4"/>
                    </a:lnTo>
                    <a:lnTo>
                      <a:pt x="0" y="4"/>
                    </a:lnTo>
                    <a:lnTo>
                      <a:pt x="0" y="0"/>
                    </a:lnTo>
                    <a:lnTo>
                      <a:pt x="4" y="4"/>
                    </a:lnTo>
                    <a:lnTo>
                      <a:pt x="4" y="4"/>
                    </a:lnTo>
                    <a:lnTo>
                      <a:pt x="4" y="9"/>
                    </a:lnTo>
                    <a:lnTo>
                      <a:pt x="4"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4" name="Freeform 254"/>
              <p:cNvSpPr>
                <a:spLocks/>
              </p:cNvSpPr>
              <p:nvPr/>
            </p:nvSpPr>
            <p:spPr bwMode="auto">
              <a:xfrm>
                <a:off x="2592388" y="2465389"/>
                <a:ext cx="6350" cy="14288"/>
              </a:xfrm>
              <a:custGeom>
                <a:avLst/>
                <a:gdLst>
                  <a:gd name="T0" fmla="*/ 4 w 4"/>
                  <a:gd name="T1" fmla="*/ 9 h 9"/>
                  <a:gd name="T2" fmla="*/ 4 w 4"/>
                  <a:gd name="T3" fmla="*/ 9 h 9"/>
                  <a:gd name="T4" fmla="*/ 0 w 4"/>
                  <a:gd name="T5" fmla="*/ 9 h 9"/>
                  <a:gd name="T6" fmla="*/ 0 w 4"/>
                  <a:gd name="T7" fmla="*/ 4 h 9"/>
                  <a:gd name="T8" fmla="*/ 0 w 4"/>
                  <a:gd name="T9" fmla="*/ 4 h 9"/>
                  <a:gd name="T10" fmla="*/ 0 w 4"/>
                  <a:gd name="T11" fmla="*/ 4 h 9"/>
                  <a:gd name="T12" fmla="*/ 0 w 4"/>
                  <a:gd name="T13" fmla="*/ 0 h 9"/>
                  <a:gd name="T14" fmla="*/ 4 w 4"/>
                  <a:gd name="T15" fmla="*/ 4 h 9"/>
                  <a:gd name="T16" fmla="*/ 4 w 4"/>
                  <a:gd name="T17" fmla="*/ 4 h 9"/>
                  <a:gd name="T18" fmla="*/ 4 w 4"/>
                  <a:gd name="T19" fmla="*/ 9 h 9"/>
                  <a:gd name="T20" fmla="*/ 4 w 4"/>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9"/>
                    </a:moveTo>
                    <a:lnTo>
                      <a:pt x="4" y="9"/>
                    </a:lnTo>
                    <a:lnTo>
                      <a:pt x="0" y="9"/>
                    </a:lnTo>
                    <a:lnTo>
                      <a:pt x="0" y="4"/>
                    </a:lnTo>
                    <a:lnTo>
                      <a:pt x="0" y="4"/>
                    </a:lnTo>
                    <a:lnTo>
                      <a:pt x="0" y="4"/>
                    </a:lnTo>
                    <a:lnTo>
                      <a:pt x="0" y="0"/>
                    </a:lnTo>
                    <a:lnTo>
                      <a:pt x="4" y="4"/>
                    </a:lnTo>
                    <a:lnTo>
                      <a:pt x="4" y="4"/>
                    </a:lnTo>
                    <a:lnTo>
                      <a:pt x="4" y="9"/>
                    </a:lnTo>
                    <a:lnTo>
                      <a:pt x="4"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5" name="Freeform 255"/>
              <p:cNvSpPr>
                <a:spLocks/>
              </p:cNvSpPr>
              <p:nvPr/>
            </p:nvSpPr>
            <p:spPr bwMode="auto">
              <a:xfrm>
                <a:off x="2598738" y="2493964"/>
                <a:ext cx="7938" cy="14288"/>
              </a:xfrm>
              <a:custGeom>
                <a:avLst/>
                <a:gdLst>
                  <a:gd name="T0" fmla="*/ 5 w 5"/>
                  <a:gd name="T1" fmla="*/ 4 h 9"/>
                  <a:gd name="T2" fmla="*/ 5 w 5"/>
                  <a:gd name="T3" fmla="*/ 4 h 9"/>
                  <a:gd name="T4" fmla="*/ 5 w 5"/>
                  <a:gd name="T5" fmla="*/ 9 h 9"/>
                  <a:gd name="T6" fmla="*/ 5 w 5"/>
                  <a:gd name="T7" fmla="*/ 9 h 9"/>
                  <a:gd name="T8" fmla="*/ 5 w 5"/>
                  <a:gd name="T9" fmla="*/ 4 h 9"/>
                  <a:gd name="T10" fmla="*/ 0 w 5"/>
                  <a:gd name="T11" fmla="*/ 4 h 9"/>
                  <a:gd name="T12" fmla="*/ 0 w 5"/>
                  <a:gd name="T13" fmla="*/ 4 h 9"/>
                  <a:gd name="T14" fmla="*/ 0 w 5"/>
                  <a:gd name="T15" fmla="*/ 4 h 9"/>
                  <a:gd name="T16" fmla="*/ 5 w 5"/>
                  <a:gd name="T17" fmla="*/ 4 h 9"/>
                  <a:gd name="T18" fmla="*/ 0 w 5"/>
                  <a:gd name="T19" fmla="*/ 4 h 9"/>
                  <a:gd name="T20" fmla="*/ 0 w 5"/>
                  <a:gd name="T21" fmla="*/ 4 h 9"/>
                  <a:gd name="T22" fmla="*/ 0 w 5"/>
                  <a:gd name="T23" fmla="*/ 0 h 9"/>
                  <a:gd name="T24" fmla="*/ 0 w 5"/>
                  <a:gd name="T25" fmla="*/ 0 h 9"/>
                  <a:gd name="T26" fmla="*/ 0 w 5"/>
                  <a:gd name="T27" fmla="*/ 0 h 9"/>
                  <a:gd name="T28" fmla="*/ 0 w 5"/>
                  <a:gd name="T29" fmla="*/ 0 h 9"/>
                  <a:gd name="T30" fmla="*/ 5 w 5"/>
                  <a:gd name="T31" fmla="*/ 0 h 9"/>
                  <a:gd name="T32" fmla="*/ 5 w 5"/>
                  <a:gd name="T33" fmla="*/ 0 h 9"/>
                  <a:gd name="T34" fmla="*/ 5 w 5"/>
                  <a:gd name="T35" fmla="*/ 0 h 9"/>
                  <a:gd name="T36" fmla="*/ 5 w 5"/>
                  <a:gd name="T37" fmla="*/ 0 h 9"/>
                  <a:gd name="T38" fmla="*/ 5 w 5"/>
                  <a:gd name="T39" fmla="*/ 4 h 9"/>
                  <a:gd name="T40" fmla="*/ 5 w 5"/>
                  <a:gd name="T41" fmla="*/ 4 h 9"/>
                  <a:gd name="T42" fmla="*/ 5 w 5"/>
                  <a:gd name="T43" fmla="*/ 4 h 9"/>
                  <a:gd name="T44" fmla="*/ 5 w 5"/>
                  <a:gd name="T4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9">
                    <a:moveTo>
                      <a:pt x="5" y="4"/>
                    </a:moveTo>
                    <a:lnTo>
                      <a:pt x="5" y="4"/>
                    </a:lnTo>
                    <a:lnTo>
                      <a:pt x="5" y="9"/>
                    </a:lnTo>
                    <a:lnTo>
                      <a:pt x="5" y="9"/>
                    </a:lnTo>
                    <a:lnTo>
                      <a:pt x="5" y="4"/>
                    </a:lnTo>
                    <a:lnTo>
                      <a:pt x="0" y="4"/>
                    </a:lnTo>
                    <a:lnTo>
                      <a:pt x="0" y="4"/>
                    </a:lnTo>
                    <a:lnTo>
                      <a:pt x="0" y="4"/>
                    </a:lnTo>
                    <a:lnTo>
                      <a:pt x="5" y="4"/>
                    </a:lnTo>
                    <a:lnTo>
                      <a:pt x="0" y="4"/>
                    </a:lnTo>
                    <a:lnTo>
                      <a:pt x="0" y="4"/>
                    </a:lnTo>
                    <a:lnTo>
                      <a:pt x="0" y="0"/>
                    </a:lnTo>
                    <a:lnTo>
                      <a:pt x="0" y="0"/>
                    </a:lnTo>
                    <a:lnTo>
                      <a:pt x="0" y="0"/>
                    </a:lnTo>
                    <a:lnTo>
                      <a:pt x="0" y="0"/>
                    </a:lnTo>
                    <a:lnTo>
                      <a:pt x="5" y="0"/>
                    </a:lnTo>
                    <a:lnTo>
                      <a:pt x="5" y="0"/>
                    </a:lnTo>
                    <a:lnTo>
                      <a:pt x="5" y="0"/>
                    </a:lnTo>
                    <a:lnTo>
                      <a:pt x="5" y="0"/>
                    </a:lnTo>
                    <a:lnTo>
                      <a:pt x="5" y="4"/>
                    </a:lnTo>
                    <a:lnTo>
                      <a:pt x="5" y="4"/>
                    </a:lnTo>
                    <a:lnTo>
                      <a:pt x="5" y="4"/>
                    </a:lnTo>
                    <a:lnTo>
                      <a:pt x="5"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6" name="Freeform 256"/>
              <p:cNvSpPr>
                <a:spLocks/>
              </p:cNvSpPr>
              <p:nvPr/>
            </p:nvSpPr>
            <p:spPr bwMode="auto">
              <a:xfrm>
                <a:off x="2598738" y="2493964"/>
                <a:ext cx="7938" cy="14288"/>
              </a:xfrm>
              <a:custGeom>
                <a:avLst/>
                <a:gdLst>
                  <a:gd name="T0" fmla="*/ 5 w 5"/>
                  <a:gd name="T1" fmla="*/ 4 h 9"/>
                  <a:gd name="T2" fmla="*/ 5 w 5"/>
                  <a:gd name="T3" fmla="*/ 4 h 9"/>
                  <a:gd name="T4" fmla="*/ 5 w 5"/>
                  <a:gd name="T5" fmla="*/ 9 h 9"/>
                  <a:gd name="T6" fmla="*/ 5 w 5"/>
                  <a:gd name="T7" fmla="*/ 9 h 9"/>
                  <a:gd name="T8" fmla="*/ 5 w 5"/>
                  <a:gd name="T9" fmla="*/ 4 h 9"/>
                  <a:gd name="T10" fmla="*/ 0 w 5"/>
                  <a:gd name="T11" fmla="*/ 4 h 9"/>
                  <a:gd name="T12" fmla="*/ 0 w 5"/>
                  <a:gd name="T13" fmla="*/ 4 h 9"/>
                  <a:gd name="T14" fmla="*/ 0 w 5"/>
                  <a:gd name="T15" fmla="*/ 4 h 9"/>
                  <a:gd name="T16" fmla="*/ 5 w 5"/>
                  <a:gd name="T17" fmla="*/ 4 h 9"/>
                  <a:gd name="T18" fmla="*/ 0 w 5"/>
                  <a:gd name="T19" fmla="*/ 4 h 9"/>
                  <a:gd name="T20" fmla="*/ 0 w 5"/>
                  <a:gd name="T21" fmla="*/ 4 h 9"/>
                  <a:gd name="T22" fmla="*/ 0 w 5"/>
                  <a:gd name="T23" fmla="*/ 0 h 9"/>
                  <a:gd name="T24" fmla="*/ 0 w 5"/>
                  <a:gd name="T25" fmla="*/ 0 h 9"/>
                  <a:gd name="T26" fmla="*/ 0 w 5"/>
                  <a:gd name="T27" fmla="*/ 0 h 9"/>
                  <a:gd name="T28" fmla="*/ 0 w 5"/>
                  <a:gd name="T29" fmla="*/ 0 h 9"/>
                  <a:gd name="T30" fmla="*/ 5 w 5"/>
                  <a:gd name="T31" fmla="*/ 0 h 9"/>
                  <a:gd name="T32" fmla="*/ 5 w 5"/>
                  <a:gd name="T33" fmla="*/ 0 h 9"/>
                  <a:gd name="T34" fmla="*/ 5 w 5"/>
                  <a:gd name="T35" fmla="*/ 0 h 9"/>
                  <a:gd name="T36" fmla="*/ 5 w 5"/>
                  <a:gd name="T37" fmla="*/ 0 h 9"/>
                  <a:gd name="T38" fmla="*/ 5 w 5"/>
                  <a:gd name="T39" fmla="*/ 4 h 9"/>
                  <a:gd name="T40" fmla="*/ 5 w 5"/>
                  <a:gd name="T41" fmla="*/ 4 h 9"/>
                  <a:gd name="T42" fmla="*/ 5 w 5"/>
                  <a:gd name="T43" fmla="*/ 4 h 9"/>
                  <a:gd name="T44" fmla="*/ 5 w 5"/>
                  <a:gd name="T4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9">
                    <a:moveTo>
                      <a:pt x="5" y="4"/>
                    </a:moveTo>
                    <a:lnTo>
                      <a:pt x="5" y="4"/>
                    </a:lnTo>
                    <a:lnTo>
                      <a:pt x="5" y="9"/>
                    </a:lnTo>
                    <a:lnTo>
                      <a:pt x="5" y="9"/>
                    </a:lnTo>
                    <a:lnTo>
                      <a:pt x="5" y="4"/>
                    </a:lnTo>
                    <a:lnTo>
                      <a:pt x="0" y="4"/>
                    </a:lnTo>
                    <a:lnTo>
                      <a:pt x="0" y="4"/>
                    </a:lnTo>
                    <a:lnTo>
                      <a:pt x="0" y="4"/>
                    </a:lnTo>
                    <a:lnTo>
                      <a:pt x="5" y="4"/>
                    </a:lnTo>
                    <a:lnTo>
                      <a:pt x="0" y="4"/>
                    </a:lnTo>
                    <a:lnTo>
                      <a:pt x="0" y="4"/>
                    </a:lnTo>
                    <a:lnTo>
                      <a:pt x="0" y="0"/>
                    </a:lnTo>
                    <a:lnTo>
                      <a:pt x="0" y="0"/>
                    </a:lnTo>
                    <a:lnTo>
                      <a:pt x="0" y="0"/>
                    </a:lnTo>
                    <a:lnTo>
                      <a:pt x="0" y="0"/>
                    </a:lnTo>
                    <a:lnTo>
                      <a:pt x="5" y="0"/>
                    </a:lnTo>
                    <a:lnTo>
                      <a:pt x="5" y="0"/>
                    </a:lnTo>
                    <a:lnTo>
                      <a:pt x="5" y="0"/>
                    </a:lnTo>
                    <a:lnTo>
                      <a:pt x="5" y="0"/>
                    </a:lnTo>
                    <a:lnTo>
                      <a:pt x="5" y="4"/>
                    </a:lnTo>
                    <a:lnTo>
                      <a:pt x="5" y="4"/>
                    </a:lnTo>
                    <a:lnTo>
                      <a:pt x="5" y="4"/>
                    </a:lnTo>
                    <a:lnTo>
                      <a:pt x="5"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7" name="Freeform 257"/>
              <p:cNvSpPr>
                <a:spLocks/>
              </p:cNvSpPr>
              <p:nvPr/>
            </p:nvSpPr>
            <p:spPr bwMode="auto">
              <a:xfrm>
                <a:off x="2598738" y="2457451"/>
                <a:ext cx="7938" cy="0"/>
              </a:xfrm>
              <a:custGeom>
                <a:avLst/>
                <a:gdLst>
                  <a:gd name="T0" fmla="*/ 0 w 5"/>
                  <a:gd name="T1" fmla="*/ 0 w 5"/>
                  <a:gd name="T2" fmla="*/ 0 w 5"/>
                  <a:gd name="T3" fmla="*/ 0 w 5"/>
                  <a:gd name="T4" fmla="*/ 0 w 5"/>
                  <a:gd name="T5" fmla="*/ 0 w 5"/>
                  <a:gd name="T6" fmla="*/ 0 w 5"/>
                  <a:gd name="T7" fmla="*/ 5 w 5"/>
                  <a:gd name="T8" fmla="*/ 5 w 5"/>
                  <a:gd name="T9"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5">
                    <a:moveTo>
                      <a:pt x="0" y="0"/>
                    </a:moveTo>
                    <a:lnTo>
                      <a:pt x="0" y="0"/>
                    </a:lnTo>
                    <a:lnTo>
                      <a:pt x="0" y="0"/>
                    </a:lnTo>
                    <a:lnTo>
                      <a:pt x="0" y="0"/>
                    </a:lnTo>
                    <a:lnTo>
                      <a:pt x="0" y="0"/>
                    </a:lnTo>
                    <a:lnTo>
                      <a:pt x="0" y="0"/>
                    </a:lnTo>
                    <a:lnTo>
                      <a:pt x="0" y="0"/>
                    </a:lnTo>
                    <a:lnTo>
                      <a:pt x="5" y="0"/>
                    </a:lnTo>
                    <a:lnTo>
                      <a:pt x="5"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8" name="Freeform 258"/>
              <p:cNvSpPr>
                <a:spLocks/>
              </p:cNvSpPr>
              <p:nvPr/>
            </p:nvSpPr>
            <p:spPr bwMode="auto">
              <a:xfrm>
                <a:off x="2598738" y="2457451"/>
                <a:ext cx="7938" cy="0"/>
              </a:xfrm>
              <a:custGeom>
                <a:avLst/>
                <a:gdLst>
                  <a:gd name="T0" fmla="*/ 0 w 5"/>
                  <a:gd name="T1" fmla="*/ 0 w 5"/>
                  <a:gd name="T2" fmla="*/ 0 w 5"/>
                  <a:gd name="T3" fmla="*/ 0 w 5"/>
                  <a:gd name="T4" fmla="*/ 0 w 5"/>
                  <a:gd name="T5" fmla="*/ 0 w 5"/>
                  <a:gd name="T6" fmla="*/ 0 w 5"/>
                  <a:gd name="T7" fmla="*/ 5 w 5"/>
                  <a:gd name="T8" fmla="*/ 5 w 5"/>
                  <a:gd name="T9"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5">
                    <a:moveTo>
                      <a:pt x="0" y="0"/>
                    </a:moveTo>
                    <a:lnTo>
                      <a:pt x="0" y="0"/>
                    </a:lnTo>
                    <a:lnTo>
                      <a:pt x="0" y="0"/>
                    </a:lnTo>
                    <a:lnTo>
                      <a:pt x="0" y="0"/>
                    </a:lnTo>
                    <a:lnTo>
                      <a:pt x="0" y="0"/>
                    </a:lnTo>
                    <a:lnTo>
                      <a:pt x="0" y="0"/>
                    </a:lnTo>
                    <a:lnTo>
                      <a:pt x="0" y="0"/>
                    </a:lnTo>
                    <a:lnTo>
                      <a:pt x="5" y="0"/>
                    </a:lnTo>
                    <a:lnTo>
                      <a:pt x="5"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9" name="Freeform 259"/>
              <p:cNvSpPr>
                <a:spLocks/>
              </p:cNvSpPr>
              <p:nvPr/>
            </p:nvSpPr>
            <p:spPr bwMode="auto">
              <a:xfrm>
                <a:off x="2584451" y="2443164"/>
                <a:ext cx="7938" cy="14288"/>
              </a:xfrm>
              <a:custGeom>
                <a:avLst/>
                <a:gdLst>
                  <a:gd name="T0" fmla="*/ 5 w 5"/>
                  <a:gd name="T1" fmla="*/ 9 h 9"/>
                  <a:gd name="T2" fmla="*/ 5 w 5"/>
                  <a:gd name="T3" fmla="*/ 9 h 9"/>
                  <a:gd name="T4" fmla="*/ 5 w 5"/>
                  <a:gd name="T5" fmla="*/ 9 h 9"/>
                  <a:gd name="T6" fmla="*/ 5 w 5"/>
                  <a:gd name="T7" fmla="*/ 9 h 9"/>
                  <a:gd name="T8" fmla="*/ 0 w 5"/>
                  <a:gd name="T9" fmla="*/ 9 h 9"/>
                  <a:gd name="T10" fmla="*/ 5 w 5"/>
                  <a:gd name="T11" fmla="*/ 4 h 9"/>
                  <a:gd name="T12" fmla="*/ 5 w 5"/>
                  <a:gd name="T13" fmla="*/ 0 h 9"/>
                  <a:gd name="T14" fmla="*/ 5 w 5"/>
                  <a:gd name="T15" fmla="*/ 0 h 9"/>
                  <a:gd name="T16" fmla="*/ 5 w 5"/>
                  <a:gd name="T17" fmla="*/ 0 h 9"/>
                  <a:gd name="T18" fmla="*/ 5 w 5"/>
                  <a:gd name="T19" fmla="*/ 4 h 9"/>
                  <a:gd name="T20" fmla="*/ 5 w 5"/>
                  <a:gd name="T21" fmla="*/ 4 h 9"/>
                  <a:gd name="T22" fmla="*/ 5 w 5"/>
                  <a:gd name="T23" fmla="*/ 4 h 9"/>
                  <a:gd name="T24" fmla="*/ 5 w 5"/>
                  <a:gd name="T25" fmla="*/ 9 h 9"/>
                  <a:gd name="T26" fmla="*/ 5 w 5"/>
                  <a:gd name="T2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9">
                    <a:moveTo>
                      <a:pt x="5" y="9"/>
                    </a:moveTo>
                    <a:lnTo>
                      <a:pt x="5" y="9"/>
                    </a:lnTo>
                    <a:lnTo>
                      <a:pt x="5" y="9"/>
                    </a:lnTo>
                    <a:lnTo>
                      <a:pt x="5" y="9"/>
                    </a:lnTo>
                    <a:lnTo>
                      <a:pt x="0" y="9"/>
                    </a:lnTo>
                    <a:lnTo>
                      <a:pt x="5" y="4"/>
                    </a:lnTo>
                    <a:lnTo>
                      <a:pt x="5" y="0"/>
                    </a:lnTo>
                    <a:lnTo>
                      <a:pt x="5" y="0"/>
                    </a:lnTo>
                    <a:lnTo>
                      <a:pt x="5" y="0"/>
                    </a:lnTo>
                    <a:lnTo>
                      <a:pt x="5" y="4"/>
                    </a:lnTo>
                    <a:lnTo>
                      <a:pt x="5" y="4"/>
                    </a:lnTo>
                    <a:lnTo>
                      <a:pt x="5" y="4"/>
                    </a:lnTo>
                    <a:lnTo>
                      <a:pt x="5" y="9"/>
                    </a:lnTo>
                    <a:lnTo>
                      <a:pt x="5"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0" name="Freeform 260"/>
              <p:cNvSpPr>
                <a:spLocks/>
              </p:cNvSpPr>
              <p:nvPr/>
            </p:nvSpPr>
            <p:spPr bwMode="auto">
              <a:xfrm>
                <a:off x="2584451" y="2443164"/>
                <a:ext cx="7938" cy="14288"/>
              </a:xfrm>
              <a:custGeom>
                <a:avLst/>
                <a:gdLst>
                  <a:gd name="T0" fmla="*/ 5 w 5"/>
                  <a:gd name="T1" fmla="*/ 9 h 9"/>
                  <a:gd name="T2" fmla="*/ 5 w 5"/>
                  <a:gd name="T3" fmla="*/ 9 h 9"/>
                  <a:gd name="T4" fmla="*/ 5 w 5"/>
                  <a:gd name="T5" fmla="*/ 9 h 9"/>
                  <a:gd name="T6" fmla="*/ 5 w 5"/>
                  <a:gd name="T7" fmla="*/ 9 h 9"/>
                  <a:gd name="T8" fmla="*/ 0 w 5"/>
                  <a:gd name="T9" fmla="*/ 9 h 9"/>
                  <a:gd name="T10" fmla="*/ 5 w 5"/>
                  <a:gd name="T11" fmla="*/ 4 h 9"/>
                  <a:gd name="T12" fmla="*/ 5 w 5"/>
                  <a:gd name="T13" fmla="*/ 0 h 9"/>
                  <a:gd name="T14" fmla="*/ 5 w 5"/>
                  <a:gd name="T15" fmla="*/ 0 h 9"/>
                  <a:gd name="T16" fmla="*/ 5 w 5"/>
                  <a:gd name="T17" fmla="*/ 0 h 9"/>
                  <a:gd name="T18" fmla="*/ 5 w 5"/>
                  <a:gd name="T19" fmla="*/ 4 h 9"/>
                  <a:gd name="T20" fmla="*/ 5 w 5"/>
                  <a:gd name="T21" fmla="*/ 4 h 9"/>
                  <a:gd name="T22" fmla="*/ 5 w 5"/>
                  <a:gd name="T23" fmla="*/ 4 h 9"/>
                  <a:gd name="T24" fmla="*/ 5 w 5"/>
                  <a:gd name="T25" fmla="*/ 9 h 9"/>
                  <a:gd name="T26" fmla="*/ 5 w 5"/>
                  <a:gd name="T2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9">
                    <a:moveTo>
                      <a:pt x="5" y="9"/>
                    </a:moveTo>
                    <a:lnTo>
                      <a:pt x="5" y="9"/>
                    </a:lnTo>
                    <a:lnTo>
                      <a:pt x="5" y="9"/>
                    </a:lnTo>
                    <a:lnTo>
                      <a:pt x="5" y="9"/>
                    </a:lnTo>
                    <a:lnTo>
                      <a:pt x="0" y="9"/>
                    </a:lnTo>
                    <a:lnTo>
                      <a:pt x="5" y="4"/>
                    </a:lnTo>
                    <a:lnTo>
                      <a:pt x="5" y="0"/>
                    </a:lnTo>
                    <a:lnTo>
                      <a:pt x="5" y="0"/>
                    </a:lnTo>
                    <a:lnTo>
                      <a:pt x="5" y="0"/>
                    </a:lnTo>
                    <a:lnTo>
                      <a:pt x="5" y="4"/>
                    </a:lnTo>
                    <a:lnTo>
                      <a:pt x="5" y="4"/>
                    </a:lnTo>
                    <a:lnTo>
                      <a:pt x="5" y="4"/>
                    </a:lnTo>
                    <a:lnTo>
                      <a:pt x="5" y="9"/>
                    </a:lnTo>
                    <a:lnTo>
                      <a:pt x="5"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1" name="Freeform 261"/>
              <p:cNvSpPr>
                <a:spLocks/>
              </p:cNvSpPr>
              <p:nvPr/>
            </p:nvSpPr>
            <p:spPr bwMode="auto">
              <a:xfrm>
                <a:off x="2592388" y="2443164"/>
                <a:ext cx="14288" cy="6350"/>
              </a:xfrm>
              <a:custGeom>
                <a:avLst/>
                <a:gdLst>
                  <a:gd name="T0" fmla="*/ 4 w 9"/>
                  <a:gd name="T1" fmla="*/ 4 h 4"/>
                  <a:gd name="T2" fmla="*/ 4 w 9"/>
                  <a:gd name="T3" fmla="*/ 4 h 4"/>
                  <a:gd name="T4" fmla="*/ 4 w 9"/>
                  <a:gd name="T5" fmla="*/ 4 h 4"/>
                  <a:gd name="T6" fmla="*/ 0 w 9"/>
                  <a:gd name="T7" fmla="*/ 4 h 4"/>
                  <a:gd name="T8" fmla="*/ 0 w 9"/>
                  <a:gd name="T9" fmla="*/ 4 h 4"/>
                  <a:gd name="T10" fmla="*/ 4 w 9"/>
                  <a:gd name="T11" fmla="*/ 0 h 4"/>
                  <a:gd name="T12" fmla="*/ 4 w 9"/>
                  <a:gd name="T13" fmla="*/ 0 h 4"/>
                  <a:gd name="T14" fmla="*/ 4 w 9"/>
                  <a:gd name="T15" fmla="*/ 0 h 4"/>
                  <a:gd name="T16" fmla="*/ 4 w 9"/>
                  <a:gd name="T17" fmla="*/ 0 h 4"/>
                  <a:gd name="T18" fmla="*/ 4 w 9"/>
                  <a:gd name="T19" fmla="*/ 0 h 4"/>
                  <a:gd name="T20" fmla="*/ 4 w 9"/>
                  <a:gd name="T21" fmla="*/ 0 h 4"/>
                  <a:gd name="T22" fmla="*/ 4 w 9"/>
                  <a:gd name="T23" fmla="*/ 0 h 4"/>
                  <a:gd name="T24" fmla="*/ 9 w 9"/>
                  <a:gd name="T25" fmla="*/ 4 h 4"/>
                  <a:gd name="T26" fmla="*/ 4 w 9"/>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4">
                    <a:moveTo>
                      <a:pt x="4" y="4"/>
                    </a:moveTo>
                    <a:lnTo>
                      <a:pt x="4" y="4"/>
                    </a:lnTo>
                    <a:lnTo>
                      <a:pt x="4" y="4"/>
                    </a:lnTo>
                    <a:lnTo>
                      <a:pt x="0" y="4"/>
                    </a:lnTo>
                    <a:lnTo>
                      <a:pt x="0" y="4"/>
                    </a:lnTo>
                    <a:lnTo>
                      <a:pt x="4" y="0"/>
                    </a:lnTo>
                    <a:lnTo>
                      <a:pt x="4" y="0"/>
                    </a:lnTo>
                    <a:lnTo>
                      <a:pt x="4" y="0"/>
                    </a:lnTo>
                    <a:lnTo>
                      <a:pt x="4" y="0"/>
                    </a:lnTo>
                    <a:lnTo>
                      <a:pt x="4" y="0"/>
                    </a:lnTo>
                    <a:lnTo>
                      <a:pt x="4" y="0"/>
                    </a:lnTo>
                    <a:lnTo>
                      <a:pt x="4" y="0"/>
                    </a:lnTo>
                    <a:lnTo>
                      <a:pt x="9" y="4"/>
                    </a:lnTo>
                    <a:lnTo>
                      <a:pt x="4"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2" name="Freeform 262"/>
              <p:cNvSpPr>
                <a:spLocks/>
              </p:cNvSpPr>
              <p:nvPr/>
            </p:nvSpPr>
            <p:spPr bwMode="auto">
              <a:xfrm>
                <a:off x="2592388" y="2443164"/>
                <a:ext cx="14288" cy="6350"/>
              </a:xfrm>
              <a:custGeom>
                <a:avLst/>
                <a:gdLst>
                  <a:gd name="T0" fmla="*/ 4 w 9"/>
                  <a:gd name="T1" fmla="*/ 4 h 4"/>
                  <a:gd name="T2" fmla="*/ 4 w 9"/>
                  <a:gd name="T3" fmla="*/ 4 h 4"/>
                  <a:gd name="T4" fmla="*/ 4 w 9"/>
                  <a:gd name="T5" fmla="*/ 4 h 4"/>
                  <a:gd name="T6" fmla="*/ 0 w 9"/>
                  <a:gd name="T7" fmla="*/ 4 h 4"/>
                  <a:gd name="T8" fmla="*/ 0 w 9"/>
                  <a:gd name="T9" fmla="*/ 4 h 4"/>
                  <a:gd name="T10" fmla="*/ 4 w 9"/>
                  <a:gd name="T11" fmla="*/ 0 h 4"/>
                  <a:gd name="T12" fmla="*/ 4 w 9"/>
                  <a:gd name="T13" fmla="*/ 0 h 4"/>
                  <a:gd name="T14" fmla="*/ 4 w 9"/>
                  <a:gd name="T15" fmla="*/ 0 h 4"/>
                  <a:gd name="T16" fmla="*/ 4 w 9"/>
                  <a:gd name="T17" fmla="*/ 0 h 4"/>
                  <a:gd name="T18" fmla="*/ 4 w 9"/>
                  <a:gd name="T19" fmla="*/ 0 h 4"/>
                  <a:gd name="T20" fmla="*/ 4 w 9"/>
                  <a:gd name="T21" fmla="*/ 0 h 4"/>
                  <a:gd name="T22" fmla="*/ 4 w 9"/>
                  <a:gd name="T23" fmla="*/ 0 h 4"/>
                  <a:gd name="T24" fmla="*/ 9 w 9"/>
                  <a:gd name="T25" fmla="*/ 4 h 4"/>
                  <a:gd name="T26" fmla="*/ 4 w 9"/>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4">
                    <a:moveTo>
                      <a:pt x="4" y="4"/>
                    </a:moveTo>
                    <a:lnTo>
                      <a:pt x="4" y="4"/>
                    </a:lnTo>
                    <a:lnTo>
                      <a:pt x="4" y="4"/>
                    </a:lnTo>
                    <a:lnTo>
                      <a:pt x="0" y="4"/>
                    </a:lnTo>
                    <a:lnTo>
                      <a:pt x="0" y="4"/>
                    </a:lnTo>
                    <a:lnTo>
                      <a:pt x="4" y="0"/>
                    </a:lnTo>
                    <a:lnTo>
                      <a:pt x="4" y="0"/>
                    </a:lnTo>
                    <a:lnTo>
                      <a:pt x="4" y="0"/>
                    </a:lnTo>
                    <a:lnTo>
                      <a:pt x="4" y="0"/>
                    </a:lnTo>
                    <a:lnTo>
                      <a:pt x="4" y="0"/>
                    </a:lnTo>
                    <a:lnTo>
                      <a:pt x="4" y="0"/>
                    </a:lnTo>
                    <a:lnTo>
                      <a:pt x="4" y="0"/>
                    </a:lnTo>
                    <a:lnTo>
                      <a:pt x="9" y="4"/>
                    </a:lnTo>
                    <a:lnTo>
                      <a:pt x="4"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3" name="Freeform 263"/>
              <p:cNvSpPr>
                <a:spLocks/>
              </p:cNvSpPr>
              <p:nvPr/>
            </p:nvSpPr>
            <p:spPr bwMode="auto">
              <a:xfrm>
                <a:off x="2570163" y="2571751"/>
                <a:ext cx="7938" cy="7938"/>
              </a:xfrm>
              <a:custGeom>
                <a:avLst/>
                <a:gdLst>
                  <a:gd name="T0" fmla="*/ 5 w 5"/>
                  <a:gd name="T1" fmla="*/ 5 h 5"/>
                  <a:gd name="T2" fmla="*/ 5 w 5"/>
                  <a:gd name="T3" fmla="*/ 5 h 5"/>
                  <a:gd name="T4" fmla="*/ 0 w 5"/>
                  <a:gd name="T5" fmla="*/ 5 h 5"/>
                  <a:gd name="T6" fmla="*/ 0 w 5"/>
                  <a:gd name="T7" fmla="*/ 5 h 5"/>
                  <a:gd name="T8" fmla="*/ 0 w 5"/>
                  <a:gd name="T9" fmla="*/ 5 h 5"/>
                  <a:gd name="T10" fmla="*/ 5 w 5"/>
                  <a:gd name="T11" fmla="*/ 0 h 5"/>
                  <a:gd name="T12" fmla="*/ 5 w 5"/>
                  <a:gd name="T13" fmla="*/ 0 h 5"/>
                  <a:gd name="T14" fmla="*/ 5 w 5"/>
                  <a:gd name="T15" fmla="*/ 0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0" y="5"/>
                    </a:lnTo>
                    <a:lnTo>
                      <a:pt x="0" y="5"/>
                    </a:lnTo>
                    <a:lnTo>
                      <a:pt x="0" y="5"/>
                    </a:lnTo>
                    <a:lnTo>
                      <a:pt x="5" y="0"/>
                    </a:lnTo>
                    <a:lnTo>
                      <a:pt x="5" y="0"/>
                    </a:lnTo>
                    <a:lnTo>
                      <a:pt x="5" y="0"/>
                    </a:lnTo>
                    <a:lnTo>
                      <a:pt x="5" y="5"/>
                    </a:lnTo>
                    <a:lnTo>
                      <a:pt x="5"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4" name="Freeform 264"/>
              <p:cNvSpPr>
                <a:spLocks/>
              </p:cNvSpPr>
              <p:nvPr/>
            </p:nvSpPr>
            <p:spPr bwMode="auto">
              <a:xfrm>
                <a:off x="2570163" y="2571751"/>
                <a:ext cx="7938" cy="7938"/>
              </a:xfrm>
              <a:custGeom>
                <a:avLst/>
                <a:gdLst>
                  <a:gd name="T0" fmla="*/ 5 w 5"/>
                  <a:gd name="T1" fmla="*/ 5 h 5"/>
                  <a:gd name="T2" fmla="*/ 5 w 5"/>
                  <a:gd name="T3" fmla="*/ 5 h 5"/>
                  <a:gd name="T4" fmla="*/ 0 w 5"/>
                  <a:gd name="T5" fmla="*/ 5 h 5"/>
                  <a:gd name="T6" fmla="*/ 0 w 5"/>
                  <a:gd name="T7" fmla="*/ 5 h 5"/>
                  <a:gd name="T8" fmla="*/ 0 w 5"/>
                  <a:gd name="T9" fmla="*/ 5 h 5"/>
                  <a:gd name="T10" fmla="*/ 5 w 5"/>
                  <a:gd name="T11" fmla="*/ 0 h 5"/>
                  <a:gd name="T12" fmla="*/ 5 w 5"/>
                  <a:gd name="T13" fmla="*/ 0 h 5"/>
                  <a:gd name="T14" fmla="*/ 5 w 5"/>
                  <a:gd name="T15" fmla="*/ 0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0" y="5"/>
                    </a:lnTo>
                    <a:lnTo>
                      <a:pt x="0" y="5"/>
                    </a:lnTo>
                    <a:lnTo>
                      <a:pt x="0" y="5"/>
                    </a:lnTo>
                    <a:lnTo>
                      <a:pt x="5" y="0"/>
                    </a:lnTo>
                    <a:lnTo>
                      <a:pt x="5" y="0"/>
                    </a:lnTo>
                    <a:lnTo>
                      <a:pt x="5" y="0"/>
                    </a:lnTo>
                    <a:lnTo>
                      <a:pt x="5" y="5"/>
                    </a:lnTo>
                    <a:lnTo>
                      <a:pt x="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5" name="Freeform 265"/>
              <p:cNvSpPr>
                <a:spLocks noEditPoints="1"/>
              </p:cNvSpPr>
              <p:nvPr/>
            </p:nvSpPr>
            <p:spPr bwMode="auto">
              <a:xfrm>
                <a:off x="2563813" y="2414589"/>
                <a:ext cx="6350" cy="6350"/>
              </a:xfrm>
              <a:custGeom>
                <a:avLst/>
                <a:gdLst>
                  <a:gd name="T0" fmla="*/ 4 w 4"/>
                  <a:gd name="T1" fmla="*/ 4 h 4"/>
                  <a:gd name="T2" fmla="*/ 4 w 4"/>
                  <a:gd name="T3" fmla="*/ 4 h 4"/>
                  <a:gd name="T4" fmla="*/ 4 w 4"/>
                  <a:gd name="T5" fmla="*/ 4 h 4"/>
                  <a:gd name="T6" fmla="*/ 4 w 4"/>
                  <a:gd name="T7" fmla="*/ 4 h 4"/>
                  <a:gd name="T8" fmla="*/ 4 w 4"/>
                  <a:gd name="T9" fmla="*/ 4 h 4"/>
                  <a:gd name="T10" fmla="*/ 4 w 4"/>
                  <a:gd name="T11" fmla="*/ 4 h 4"/>
                  <a:gd name="T12" fmla="*/ 4 w 4"/>
                  <a:gd name="T13" fmla="*/ 4 h 4"/>
                  <a:gd name="T14" fmla="*/ 4 w 4"/>
                  <a:gd name="T15" fmla="*/ 4 h 4"/>
                  <a:gd name="T16" fmla="*/ 4 w 4"/>
                  <a:gd name="T17" fmla="*/ 0 h 4"/>
                  <a:gd name="T18" fmla="*/ 4 w 4"/>
                  <a:gd name="T19" fmla="*/ 0 h 4"/>
                  <a:gd name="T20" fmla="*/ 4 w 4"/>
                  <a:gd name="T21" fmla="*/ 4 h 4"/>
                  <a:gd name="T22" fmla="*/ 4 w 4"/>
                  <a:gd name="T23" fmla="*/ 0 h 4"/>
                  <a:gd name="T24" fmla="*/ 0 w 4"/>
                  <a:gd name="T25" fmla="*/ 0 h 4"/>
                  <a:gd name="T26" fmla="*/ 0 w 4"/>
                  <a:gd name="T27" fmla="*/ 0 h 4"/>
                  <a:gd name="T28" fmla="*/ 0 w 4"/>
                  <a:gd name="T29" fmla="*/ 0 h 4"/>
                  <a:gd name="T30" fmla="*/ 0 w 4"/>
                  <a:gd name="T31" fmla="*/ 0 h 4"/>
                  <a:gd name="T32" fmla="*/ 0 w 4"/>
                  <a:gd name="T33" fmla="*/ 0 h 4"/>
                  <a:gd name="T34" fmla="*/ 0 w 4"/>
                  <a:gd name="T35" fmla="*/ 0 h 4"/>
                  <a:gd name="T36" fmla="*/ 4 w 4"/>
                  <a:gd name="T37" fmla="*/ 0 h 4"/>
                  <a:gd name="T38" fmla="*/ 4 w 4"/>
                  <a:gd name="T39" fmla="*/ 0 h 4"/>
                  <a:gd name="T40" fmla="*/ 4 w 4"/>
                  <a:gd name="T41" fmla="*/ 0 h 4"/>
                  <a:gd name="T42" fmla="*/ 4 w 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4" y="4"/>
                    </a:moveTo>
                    <a:lnTo>
                      <a:pt x="4" y="4"/>
                    </a:lnTo>
                    <a:lnTo>
                      <a:pt x="4" y="4"/>
                    </a:lnTo>
                    <a:lnTo>
                      <a:pt x="4" y="4"/>
                    </a:lnTo>
                    <a:lnTo>
                      <a:pt x="4" y="4"/>
                    </a:lnTo>
                    <a:lnTo>
                      <a:pt x="4" y="4"/>
                    </a:lnTo>
                    <a:lnTo>
                      <a:pt x="4" y="4"/>
                    </a:lnTo>
                    <a:lnTo>
                      <a:pt x="4" y="4"/>
                    </a:lnTo>
                    <a:close/>
                    <a:moveTo>
                      <a:pt x="4" y="0"/>
                    </a:moveTo>
                    <a:lnTo>
                      <a:pt x="4" y="0"/>
                    </a:lnTo>
                    <a:lnTo>
                      <a:pt x="4" y="4"/>
                    </a:lnTo>
                    <a:lnTo>
                      <a:pt x="4" y="0"/>
                    </a:lnTo>
                    <a:lnTo>
                      <a:pt x="0" y="0"/>
                    </a:lnTo>
                    <a:lnTo>
                      <a:pt x="0" y="0"/>
                    </a:lnTo>
                    <a:lnTo>
                      <a:pt x="0" y="0"/>
                    </a:lnTo>
                    <a:lnTo>
                      <a:pt x="0" y="0"/>
                    </a:lnTo>
                    <a:lnTo>
                      <a:pt x="0" y="0"/>
                    </a:lnTo>
                    <a:lnTo>
                      <a:pt x="0" y="0"/>
                    </a:lnTo>
                    <a:lnTo>
                      <a:pt x="4" y="0"/>
                    </a:lnTo>
                    <a:lnTo>
                      <a:pt x="4" y="0"/>
                    </a:lnTo>
                    <a:lnTo>
                      <a:pt x="4" y="0"/>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6" name="Freeform 266"/>
              <p:cNvSpPr>
                <a:spLocks noEditPoints="1"/>
              </p:cNvSpPr>
              <p:nvPr/>
            </p:nvSpPr>
            <p:spPr bwMode="auto">
              <a:xfrm>
                <a:off x="2563813" y="2414589"/>
                <a:ext cx="6350" cy="6350"/>
              </a:xfrm>
              <a:custGeom>
                <a:avLst/>
                <a:gdLst>
                  <a:gd name="T0" fmla="*/ 4 w 4"/>
                  <a:gd name="T1" fmla="*/ 4 h 4"/>
                  <a:gd name="T2" fmla="*/ 4 w 4"/>
                  <a:gd name="T3" fmla="*/ 4 h 4"/>
                  <a:gd name="T4" fmla="*/ 4 w 4"/>
                  <a:gd name="T5" fmla="*/ 4 h 4"/>
                  <a:gd name="T6" fmla="*/ 4 w 4"/>
                  <a:gd name="T7" fmla="*/ 4 h 4"/>
                  <a:gd name="T8" fmla="*/ 4 w 4"/>
                  <a:gd name="T9" fmla="*/ 4 h 4"/>
                  <a:gd name="T10" fmla="*/ 4 w 4"/>
                  <a:gd name="T11" fmla="*/ 4 h 4"/>
                  <a:gd name="T12" fmla="*/ 4 w 4"/>
                  <a:gd name="T13" fmla="*/ 4 h 4"/>
                  <a:gd name="T14" fmla="*/ 4 w 4"/>
                  <a:gd name="T15" fmla="*/ 4 h 4"/>
                  <a:gd name="T16" fmla="*/ 4 w 4"/>
                  <a:gd name="T17" fmla="*/ 0 h 4"/>
                  <a:gd name="T18" fmla="*/ 4 w 4"/>
                  <a:gd name="T19" fmla="*/ 0 h 4"/>
                  <a:gd name="T20" fmla="*/ 4 w 4"/>
                  <a:gd name="T21" fmla="*/ 4 h 4"/>
                  <a:gd name="T22" fmla="*/ 4 w 4"/>
                  <a:gd name="T23" fmla="*/ 0 h 4"/>
                  <a:gd name="T24" fmla="*/ 0 w 4"/>
                  <a:gd name="T25" fmla="*/ 0 h 4"/>
                  <a:gd name="T26" fmla="*/ 0 w 4"/>
                  <a:gd name="T27" fmla="*/ 0 h 4"/>
                  <a:gd name="T28" fmla="*/ 0 w 4"/>
                  <a:gd name="T29" fmla="*/ 0 h 4"/>
                  <a:gd name="T30" fmla="*/ 0 w 4"/>
                  <a:gd name="T31" fmla="*/ 0 h 4"/>
                  <a:gd name="T32" fmla="*/ 0 w 4"/>
                  <a:gd name="T33" fmla="*/ 0 h 4"/>
                  <a:gd name="T34" fmla="*/ 0 w 4"/>
                  <a:gd name="T35" fmla="*/ 0 h 4"/>
                  <a:gd name="T36" fmla="*/ 4 w 4"/>
                  <a:gd name="T37" fmla="*/ 0 h 4"/>
                  <a:gd name="T38" fmla="*/ 4 w 4"/>
                  <a:gd name="T39" fmla="*/ 0 h 4"/>
                  <a:gd name="T40" fmla="*/ 4 w 4"/>
                  <a:gd name="T41" fmla="*/ 0 h 4"/>
                  <a:gd name="T42" fmla="*/ 4 w 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4" y="4"/>
                    </a:moveTo>
                    <a:lnTo>
                      <a:pt x="4" y="4"/>
                    </a:lnTo>
                    <a:lnTo>
                      <a:pt x="4" y="4"/>
                    </a:lnTo>
                    <a:lnTo>
                      <a:pt x="4" y="4"/>
                    </a:lnTo>
                    <a:lnTo>
                      <a:pt x="4" y="4"/>
                    </a:lnTo>
                    <a:lnTo>
                      <a:pt x="4" y="4"/>
                    </a:lnTo>
                    <a:lnTo>
                      <a:pt x="4" y="4"/>
                    </a:lnTo>
                    <a:lnTo>
                      <a:pt x="4" y="4"/>
                    </a:lnTo>
                    <a:moveTo>
                      <a:pt x="4" y="0"/>
                    </a:moveTo>
                    <a:lnTo>
                      <a:pt x="4" y="0"/>
                    </a:lnTo>
                    <a:lnTo>
                      <a:pt x="4" y="4"/>
                    </a:lnTo>
                    <a:lnTo>
                      <a:pt x="4" y="0"/>
                    </a:lnTo>
                    <a:lnTo>
                      <a:pt x="0" y="0"/>
                    </a:lnTo>
                    <a:lnTo>
                      <a:pt x="0" y="0"/>
                    </a:lnTo>
                    <a:lnTo>
                      <a:pt x="0" y="0"/>
                    </a:lnTo>
                    <a:lnTo>
                      <a:pt x="0" y="0"/>
                    </a:lnTo>
                    <a:lnTo>
                      <a:pt x="0" y="0"/>
                    </a:lnTo>
                    <a:lnTo>
                      <a:pt x="0" y="0"/>
                    </a:lnTo>
                    <a:lnTo>
                      <a:pt x="4" y="0"/>
                    </a:lnTo>
                    <a:lnTo>
                      <a:pt x="4" y="0"/>
                    </a:lnTo>
                    <a:lnTo>
                      <a:pt x="4" y="0"/>
                    </a:lnTo>
                    <a:lnTo>
                      <a:pt x="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7" name="Freeform 267"/>
              <p:cNvSpPr>
                <a:spLocks/>
              </p:cNvSpPr>
              <p:nvPr/>
            </p:nvSpPr>
            <p:spPr bwMode="auto">
              <a:xfrm>
                <a:off x="2598738" y="2514601"/>
                <a:ext cx="7938" cy="14288"/>
              </a:xfrm>
              <a:custGeom>
                <a:avLst/>
                <a:gdLst>
                  <a:gd name="T0" fmla="*/ 5 w 5"/>
                  <a:gd name="T1" fmla="*/ 5 h 9"/>
                  <a:gd name="T2" fmla="*/ 5 w 5"/>
                  <a:gd name="T3" fmla="*/ 5 h 9"/>
                  <a:gd name="T4" fmla="*/ 0 w 5"/>
                  <a:gd name="T5" fmla="*/ 9 h 9"/>
                  <a:gd name="T6" fmla="*/ 0 w 5"/>
                  <a:gd name="T7" fmla="*/ 5 h 9"/>
                  <a:gd name="T8" fmla="*/ 0 w 5"/>
                  <a:gd name="T9" fmla="*/ 5 h 9"/>
                  <a:gd name="T10" fmla="*/ 0 w 5"/>
                  <a:gd name="T11" fmla="*/ 5 h 9"/>
                  <a:gd name="T12" fmla="*/ 0 w 5"/>
                  <a:gd name="T13" fmla="*/ 0 h 9"/>
                  <a:gd name="T14" fmla="*/ 5 w 5"/>
                  <a:gd name="T15" fmla="*/ 0 h 9"/>
                  <a:gd name="T16" fmla="*/ 5 w 5"/>
                  <a:gd name="T17" fmla="*/ 0 h 9"/>
                  <a:gd name="T18" fmla="*/ 5 w 5"/>
                  <a:gd name="T19" fmla="*/ 0 h 9"/>
                  <a:gd name="T20" fmla="*/ 5 w 5"/>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5" y="5"/>
                    </a:moveTo>
                    <a:lnTo>
                      <a:pt x="5" y="5"/>
                    </a:lnTo>
                    <a:lnTo>
                      <a:pt x="0" y="9"/>
                    </a:lnTo>
                    <a:lnTo>
                      <a:pt x="0" y="5"/>
                    </a:lnTo>
                    <a:lnTo>
                      <a:pt x="0" y="5"/>
                    </a:lnTo>
                    <a:lnTo>
                      <a:pt x="0" y="5"/>
                    </a:lnTo>
                    <a:lnTo>
                      <a:pt x="0" y="0"/>
                    </a:lnTo>
                    <a:lnTo>
                      <a:pt x="5" y="0"/>
                    </a:lnTo>
                    <a:lnTo>
                      <a:pt x="5" y="0"/>
                    </a:lnTo>
                    <a:lnTo>
                      <a:pt x="5" y="0"/>
                    </a:lnTo>
                    <a:lnTo>
                      <a:pt x="5"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8" name="Freeform 268"/>
              <p:cNvSpPr>
                <a:spLocks/>
              </p:cNvSpPr>
              <p:nvPr/>
            </p:nvSpPr>
            <p:spPr bwMode="auto">
              <a:xfrm>
                <a:off x="2598738" y="2514601"/>
                <a:ext cx="7938" cy="14288"/>
              </a:xfrm>
              <a:custGeom>
                <a:avLst/>
                <a:gdLst>
                  <a:gd name="T0" fmla="*/ 5 w 5"/>
                  <a:gd name="T1" fmla="*/ 5 h 9"/>
                  <a:gd name="T2" fmla="*/ 5 w 5"/>
                  <a:gd name="T3" fmla="*/ 5 h 9"/>
                  <a:gd name="T4" fmla="*/ 0 w 5"/>
                  <a:gd name="T5" fmla="*/ 9 h 9"/>
                  <a:gd name="T6" fmla="*/ 0 w 5"/>
                  <a:gd name="T7" fmla="*/ 5 h 9"/>
                  <a:gd name="T8" fmla="*/ 0 w 5"/>
                  <a:gd name="T9" fmla="*/ 5 h 9"/>
                  <a:gd name="T10" fmla="*/ 0 w 5"/>
                  <a:gd name="T11" fmla="*/ 5 h 9"/>
                  <a:gd name="T12" fmla="*/ 0 w 5"/>
                  <a:gd name="T13" fmla="*/ 0 h 9"/>
                  <a:gd name="T14" fmla="*/ 5 w 5"/>
                  <a:gd name="T15" fmla="*/ 0 h 9"/>
                  <a:gd name="T16" fmla="*/ 5 w 5"/>
                  <a:gd name="T17" fmla="*/ 0 h 9"/>
                  <a:gd name="T18" fmla="*/ 5 w 5"/>
                  <a:gd name="T19" fmla="*/ 0 h 9"/>
                  <a:gd name="T20" fmla="*/ 5 w 5"/>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5" y="5"/>
                    </a:moveTo>
                    <a:lnTo>
                      <a:pt x="5" y="5"/>
                    </a:lnTo>
                    <a:lnTo>
                      <a:pt x="0" y="9"/>
                    </a:lnTo>
                    <a:lnTo>
                      <a:pt x="0" y="5"/>
                    </a:lnTo>
                    <a:lnTo>
                      <a:pt x="0" y="5"/>
                    </a:lnTo>
                    <a:lnTo>
                      <a:pt x="0" y="5"/>
                    </a:lnTo>
                    <a:lnTo>
                      <a:pt x="0" y="0"/>
                    </a:lnTo>
                    <a:lnTo>
                      <a:pt x="5" y="0"/>
                    </a:lnTo>
                    <a:lnTo>
                      <a:pt x="5" y="0"/>
                    </a:lnTo>
                    <a:lnTo>
                      <a:pt x="5" y="0"/>
                    </a:lnTo>
                    <a:lnTo>
                      <a:pt x="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9" name="Freeform 269"/>
              <p:cNvSpPr>
                <a:spLocks/>
              </p:cNvSpPr>
              <p:nvPr/>
            </p:nvSpPr>
            <p:spPr bwMode="auto">
              <a:xfrm>
                <a:off x="2563813" y="239236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0" name="Freeform 270"/>
              <p:cNvSpPr>
                <a:spLocks/>
              </p:cNvSpPr>
              <p:nvPr/>
            </p:nvSpPr>
            <p:spPr bwMode="auto">
              <a:xfrm>
                <a:off x="2563813" y="239236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1" name="Freeform 271"/>
              <p:cNvSpPr>
                <a:spLocks/>
              </p:cNvSpPr>
              <p:nvPr/>
            </p:nvSpPr>
            <p:spPr bwMode="auto">
              <a:xfrm>
                <a:off x="2578101" y="2428876"/>
                <a:ext cx="0" cy="6350"/>
              </a:xfrm>
              <a:custGeom>
                <a:avLst/>
                <a:gdLst>
                  <a:gd name="T0" fmla="*/ 4 h 4"/>
                  <a:gd name="T1" fmla="*/ 4 h 4"/>
                  <a:gd name="T2" fmla="*/ 4 h 4"/>
                  <a:gd name="T3" fmla="*/ 4 h 4"/>
                  <a:gd name="T4" fmla="*/ 4 h 4"/>
                  <a:gd name="T5" fmla="*/ 0 h 4"/>
                  <a:gd name="T6" fmla="*/ 0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lnTo>
                      <a:pt x="0" y="4"/>
                    </a:lnTo>
                    <a:lnTo>
                      <a:pt x="0" y="4"/>
                    </a:lnTo>
                    <a:lnTo>
                      <a:pt x="0" y="4"/>
                    </a:lnTo>
                    <a:lnTo>
                      <a:pt x="0" y="4"/>
                    </a:lnTo>
                    <a:lnTo>
                      <a:pt x="0" y="0"/>
                    </a:lnTo>
                    <a:lnTo>
                      <a:pt x="0" y="0"/>
                    </a:lnTo>
                    <a:lnTo>
                      <a:pt x="0"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2" name="Freeform 272"/>
              <p:cNvSpPr>
                <a:spLocks/>
              </p:cNvSpPr>
              <p:nvPr/>
            </p:nvSpPr>
            <p:spPr bwMode="auto">
              <a:xfrm>
                <a:off x="2578101" y="2428876"/>
                <a:ext cx="0" cy="6350"/>
              </a:xfrm>
              <a:custGeom>
                <a:avLst/>
                <a:gdLst>
                  <a:gd name="T0" fmla="*/ 4 h 4"/>
                  <a:gd name="T1" fmla="*/ 4 h 4"/>
                  <a:gd name="T2" fmla="*/ 4 h 4"/>
                  <a:gd name="T3" fmla="*/ 4 h 4"/>
                  <a:gd name="T4" fmla="*/ 4 h 4"/>
                  <a:gd name="T5" fmla="*/ 0 h 4"/>
                  <a:gd name="T6" fmla="*/ 0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lnTo>
                      <a:pt x="0" y="4"/>
                    </a:lnTo>
                    <a:lnTo>
                      <a:pt x="0" y="4"/>
                    </a:lnTo>
                    <a:lnTo>
                      <a:pt x="0" y="4"/>
                    </a:lnTo>
                    <a:lnTo>
                      <a:pt x="0" y="4"/>
                    </a:lnTo>
                    <a:lnTo>
                      <a:pt x="0" y="0"/>
                    </a:lnTo>
                    <a:lnTo>
                      <a:pt x="0" y="0"/>
                    </a:lnTo>
                    <a:lnTo>
                      <a:pt x="0"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3" name="Freeform 273"/>
              <p:cNvSpPr>
                <a:spLocks noEditPoints="1"/>
              </p:cNvSpPr>
              <p:nvPr/>
            </p:nvSpPr>
            <p:spPr bwMode="auto">
              <a:xfrm>
                <a:off x="2584451" y="2536826"/>
                <a:ext cx="7938" cy="20638"/>
              </a:xfrm>
              <a:custGeom>
                <a:avLst/>
                <a:gdLst>
                  <a:gd name="T0" fmla="*/ 0 w 5"/>
                  <a:gd name="T1" fmla="*/ 13 h 13"/>
                  <a:gd name="T2" fmla="*/ 0 w 5"/>
                  <a:gd name="T3" fmla="*/ 13 h 13"/>
                  <a:gd name="T4" fmla="*/ 0 w 5"/>
                  <a:gd name="T5" fmla="*/ 13 h 13"/>
                  <a:gd name="T6" fmla="*/ 0 w 5"/>
                  <a:gd name="T7" fmla="*/ 13 h 13"/>
                  <a:gd name="T8" fmla="*/ 0 w 5"/>
                  <a:gd name="T9" fmla="*/ 13 h 13"/>
                  <a:gd name="T10" fmla="*/ 0 w 5"/>
                  <a:gd name="T11" fmla="*/ 13 h 13"/>
                  <a:gd name="T12" fmla="*/ 0 w 5"/>
                  <a:gd name="T13" fmla="*/ 13 h 13"/>
                  <a:gd name="T14" fmla="*/ 0 w 5"/>
                  <a:gd name="T15" fmla="*/ 13 h 13"/>
                  <a:gd name="T16" fmla="*/ 0 w 5"/>
                  <a:gd name="T17" fmla="*/ 13 h 13"/>
                  <a:gd name="T18" fmla="*/ 0 w 5"/>
                  <a:gd name="T19" fmla="*/ 13 h 13"/>
                  <a:gd name="T20" fmla="*/ 0 w 5"/>
                  <a:gd name="T21" fmla="*/ 13 h 13"/>
                  <a:gd name="T22" fmla="*/ 0 w 5"/>
                  <a:gd name="T23" fmla="*/ 13 h 13"/>
                  <a:gd name="T24" fmla="*/ 0 w 5"/>
                  <a:gd name="T25" fmla="*/ 13 h 13"/>
                  <a:gd name="T26" fmla="*/ 0 w 5"/>
                  <a:gd name="T27" fmla="*/ 13 h 13"/>
                  <a:gd name="T28" fmla="*/ 0 w 5"/>
                  <a:gd name="T29" fmla="*/ 13 h 13"/>
                  <a:gd name="T30" fmla="*/ 0 w 5"/>
                  <a:gd name="T31" fmla="*/ 13 h 13"/>
                  <a:gd name="T32" fmla="*/ 0 w 5"/>
                  <a:gd name="T33" fmla="*/ 13 h 13"/>
                  <a:gd name="T34" fmla="*/ 5 w 5"/>
                  <a:gd name="T35" fmla="*/ 9 h 13"/>
                  <a:gd name="T36" fmla="*/ 5 w 5"/>
                  <a:gd name="T37" fmla="*/ 9 h 13"/>
                  <a:gd name="T38" fmla="*/ 5 w 5"/>
                  <a:gd name="T39" fmla="*/ 9 h 13"/>
                  <a:gd name="T40" fmla="*/ 5 w 5"/>
                  <a:gd name="T41" fmla="*/ 9 h 13"/>
                  <a:gd name="T42" fmla="*/ 5 w 5"/>
                  <a:gd name="T43" fmla="*/ 9 h 13"/>
                  <a:gd name="T44" fmla="*/ 5 w 5"/>
                  <a:gd name="T45" fmla="*/ 9 h 13"/>
                  <a:gd name="T46" fmla="*/ 5 w 5"/>
                  <a:gd name="T47" fmla="*/ 9 h 13"/>
                  <a:gd name="T48" fmla="*/ 5 w 5"/>
                  <a:gd name="T49" fmla="*/ 9 h 13"/>
                  <a:gd name="T50" fmla="*/ 5 w 5"/>
                  <a:gd name="T51" fmla="*/ 9 h 13"/>
                  <a:gd name="T52" fmla="*/ 5 w 5"/>
                  <a:gd name="T53" fmla="*/ 9 h 13"/>
                  <a:gd name="T54" fmla="*/ 5 w 5"/>
                  <a:gd name="T55" fmla="*/ 9 h 13"/>
                  <a:gd name="T56" fmla="*/ 5 w 5"/>
                  <a:gd name="T57" fmla="*/ 9 h 13"/>
                  <a:gd name="T58" fmla="*/ 5 w 5"/>
                  <a:gd name="T59" fmla="*/ 9 h 13"/>
                  <a:gd name="T60" fmla="*/ 5 w 5"/>
                  <a:gd name="T61" fmla="*/ 9 h 13"/>
                  <a:gd name="T62" fmla="*/ 5 w 5"/>
                  <a:gd name="T63" fmla="*/ 9 h 13"/>
                  <a:gd name="T64" fmla="*/ 5 w 5"/>
                  <a:gd name="T65" fmla="*/ 9 h 13"/>
                  <a:gd name="T66" fmla="*/ 5 w 5"/>
                  <a:gd name="T67" fmla="*/ 9 h 13"/>
                  <a:gd name="T68" fmla="*/ 5 w 5"/>
                  <a:gd name="T69" fmla="*/ 9 h 13"/>
                  <a:gd name="T70" fmla="*/ 5 w 5"/>
                  <a:gd name="T71" fmla="*/ 9 h 13"/>
                  <a:gd name="T72" fmla="*/ 5 w 5"/>
                  <a:gd name="T73" fmla="*/ 9 h 13"/>
                  <a:gd name="T74" fmla="*/ 5 w 5"/>
                  <a:gd name="T75" fmla="*/ 9 h 13"/>
                  <a:gd name="T76" fmla="*/ 5 w 5"/>
                  <a:gd name="T77" fmla="*/ 9 h 13"/>
                  <a:gd name="T78" fmla="*/ 5 w 5"/>
                  <a:gd name="T79" fmla="*/ 9 h 13"/>
                  <a:gd name="T80" fmla="*/ 5 w 5"/>
                  <a:gd name="T81" fmla="*/ 9 h 13"/>
                  <a:gd name="T82" fmla="*/ 5 w 5"/>
                  <a:gd name="T83" fmla="*/ 4 h 13"/>
                  <a:gd name="T84" fmla="*/ 5 w 5"/>
                  <a:gd name="T85" fmla="*/ 4 h 13"/>
                  <a:gd name="T86" fmla="*/ 5 w 5"/>
                  <a:gd name="T87" fmla="*/ 4 h 13"/>
                  <a:gd name="T88" fmla="*/ 5 w 5"/>
                  <a:gd name="T89" fmla="*/ 4 h 13"/>
                  <a:gd name="T90" fmla="*/ 5 w 5"/>
                  <a:gd name="T91" fmla="*/ 4 h 13"/>
                  <a:gd name="T92" fmla="*/ 5 w 5"/>
                  <a:gd name="T93" fmla="*/ 0 h 13"/>
                  <a:gd name="T94" fmla="*/ 5 w 5"/>
                  <a:gd name="T95" fmla="*/ 0 h 13"/>
                  <a:gd name="T96" fmla="*/ 5 w 5"/>
                  <a:gd name="T97" fmla="*/ 0 h 13"/>
                  <a:gd name="T98" fmla="*/ 5 w 5"/>
                  <a:gd name="T99" fmla="*/ 0 h 13"/>
                  <a:gd name="T100" fmla="*/ 5 w 5"/>
                  <a:gd name="T101" fmla="*/ 4 h 13"/>
                  <a:gd name="T102" fmla="*/ 5 w 5"/>
                  <a:gd name="T10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close/>
                    <a:moveTo>
                      <a:pt x="5" y="9"/>
                    </a:move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close/>
                    <a:moveTo>
                      <a:pt x="5" y="4"/>
                    </a:moveTo>
                    <a:lnTo>
                      <a:pt x="5" y="4"/>
                    </a:lnTo>
                    <a:lnTo>
                      <a:pt x="5" y="4"/>
                    </a:lnTo>
                    <a:lnTo>
                      <a:pt x="5" y="4"/>
                    </a:lnTo>
                    <a:lnTo>
                      <a:pt x="5" y="4"/>
                    </a:lnTo>
                    <a:lnTo>
                      <a:pt x="5" y="0"/>
                    </a:lnTo>
                    <a:lnTo>
                      <a:pt x="5" y="0"/>
                    </a:lnTo>
                    <a:lnTo>
                      <a:pt x="5" y="0"/>
                    </a:lnTo>
                    <a:lnTo>
                      <a:pt x="5" y="0"/>
                    </a:lnTo>
                    <a:lnTo>
                      <a:pt x="5" y="4"/>
                    </a:lnTo>
                    <a:lnTo>
                      <a:pt x="5" y="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4" name="Freeform 274"/>
              <p:cNvSpPr>
                <a:spLocks noEditPoints="1"/>
              </p:cNvSpPr>
              <p:nvPr/>
            </p:nvSpPr>
            <p:spPr bwMode="auto">
              <a:xfrm>
                <a:off x="2584451" y="2536826"/>
                <a:ext cx="7938" cy="20638"/>
              </a:xfrm>
              <a:custGeom>
                <a:avLst/>
                <a:gdLst>
                  <a:gd name="T0" fmla="*/ 0 w 5"/>
                  <a:gd name="T1" fmla="*/ 13 h 13"/>
                  <a:gd name="T2" fmla="*/ 0 w 5"/>
                  <a:gd name="T3" fmla="*/ 13 h 13"/>
                  <a:gd name="T4" fmla="*/ 0 w 5"/>
                  <a:gd name="T5" fmla="*/ 13 h 13"/>
                  <a:gd name="T6" fmla="*/ 0 w 5"/>
                  <a:gd name="T7" fmla="*/ 13 h 13"/>
                  <a:gd name="T8" fmla="*/ 0 w 5"/>
                  <a:gd name="T9" fmla="*/ 13 h 13"/>
                  <a:gd name="T10" fmla="*/ 0 w 5"/>
                  <a:gd name="T11" fmla="*/ 13 h 13"/>
                  <a:gd name="T12" fmla="*/ 0 w 5"/>
                  <a:gd name="T13" fmla="*/ 13 h 13"/>
                  <a:gd name="T14" fmla="*/ 0 w 5"/>
                  <a:gd name="T15" fmla="*/ 13 h 13"/>
                  <a:gd name="T16" fmla="*/ 0 w 5"/>
                  <a:gd name="T17" fmla="*/ 13 h 13"/>
                  <a:gd name="T18" fmla="*/ 0 w 5"/>
                  <a:gd name="T19" fmla="*/ 13 h 13"/>
                  <a:gd name="T20" fmla="*/ 0 w 5"/>
                  <a:gd name="T21" fmla="*/ 13 h 13"/>
                  <a:gd name="T22" fmla="*/ 0 w 5"/>
                  <a:gd name="T23" fmla="*/ 13 h 13"/>
                  <a:gd name="T24" fmla="*/ 0 w 5"/>
                  <a:gd name="T25" fmla="*/ 13 h 13"/>
                  <a:gd name="T26" fmla="*/ 0 w 5"/>
                  <a:gd name="T27" fmla="*/ 13 h 13"/>
                  <a:gd name="T28" fmla="*/ 0 w 5"/>
                  <a:gd name="T29" fmla="*/ 13 h 13"/>
                  <a:gd name="T30" fmla="*/ 0 w 5"/>
                  <a:gd name="T31" fmla="*/ 13 h 13"/>
                  <a:gd name="T32" fmla="*/ 0 w 5"/>
                  <a:gd name="T33" fmla="*/ 13 h 13"/>
                  <a:gd name="T34" fmla="*/ 5 w 5"/>
                  <a:gd name="T35" fmla="*/ 9 h 13"/>
                  <a:gd name="T36" fmla="*/ 5 w 5"/>
                  <a:gd name="T37" fmla="*/ 9 h 13"/>
                  <a:gd name="T38" fmla="*/ 5 w 5"/>
                  <a:gd name="T39" fmla="*/ 9 h 13"/>
                  <a:gd name="T40" fmla="*/ 5 w 5"/>
                  <a:gd name="T41" fmla="*/ 9 h 13"/>
                  <a:gd name="T42" fmla="*/ 5 w 5"/>
                  <a:gd name="T43" fmla="*/ 9 h 13"/>
                  <a:gd name="T44" fmla="*/ 5 w 5"/>
                  <a:gd name="T45" fmla="*/ 9 h 13"/>
                  <a:gd name="T46" fmla="*/ 5 w 5"/>
                  <a:gd name="T47" fmla="*/ 9 h 13"/>
                  <a:gd name="T48" fmla="*/ 5 w 5"/>
                  <a:gd name="T49" fmla="*/ 9 h 13"/>
                  <a:gd name="T50" fmla="*/ 5 w 5"/>
                  <a:gd name="T51" fmla="*/ 9 h 13"/>
                  <a:gd name="T52" fmla="*/ 5 w 5"/>
                  <a:gd name="T53" fmla="*/ 9 h 13"/>
                  <a:gd name="T54" fmla="*/ 5 w 5"/>
                  <a:gd name="T55" fmla="*/ 9 h 13"/>
                  <a:gd name="T56" fmla="*/ 5 w 5"/>
                  <a:gd name="T57" fmla="*/ 9 h 13"/>
                  <a:gd name="T58" fmla="*/ 5 w 5"/>
                  <a:gd name="T59" fmla="*/ 9 h 13"/>
                  <a:gd name="T60" fmla="*/ 5 w 5"/>
                  <a:gd name="T61" fmla="*/ 9 h 13"/>
                  <a:gd name="T62" fmla="*/ 5 w 5"/>
                  <a:gd name="T63" fmla="*/ 9 h 13"/>
                  <a:gd name="T64" fmla="*/ 5 w 5"/>
                  <a:gd name="T65" fmla="*/ 9 h 13"/>
                  <a:gd name="T66" fmla="*/ 5 w 5"/>
                  <a:gd name="T67" fmla="*/ 9 h 13"/>
                  <a:gd name="T68" fmla="*/ 5 w 5"/>
                  <a:gd name="T69" fmla="*/ 9 h 13"/>
                  <a:gd name="T70" fmla="*/ 5 w 5"/>
                  <a:gd name="T71" fmla="*/ 9 h 13"/>
                  <a:gd name="T72" fmla="*/ 5 w 5"/>
                  <a:gd name="T73" fmla="*/ 9 h 13"/>
                  <a:gd name="T74" fmla="*/ 5 w 5"/>
                  <a:gd name="T75" fmla="*/ 9 h 13"/>
                  <a:gd name="T76" fmla="*/ 5 w 5"/>
                  <a:gd name="T77" fmla="*/ 9 h 13"/>
                  <a:gd name="T78" fmla="*/ 5 w 5"/>
                  <a:gd name="T79" fmla="*/ 9 h 13"/>
                  <a:gd name="T80" fmla="*/ 5 w 5"/>
                  <a:gd name="T81" fmla="*/ 9 h 13"/>
                  <a:gd name="T82" fmla="*/ 5 w 5"/>
                  <a:gd name="T83" fmla="*/ 4 h 13"/>
                  <a:gd name="T84" fmla="*/ 5 w 5"/>
                  <a:gd name="T85" fmla="*/ 4 h 13"/>
                  <a:gd name="T86" fmla="*/ 5 w 5"/>
                  <a:gd name="T87" fmla="*/ 4 h 13"/>
                  <a:gd name="T88" fmla="*/ 5 w 5"/>
                  <a:gd name="T89" fmla="*/ 4 h 13"/>
                  <a:gd name="T90" fmla="*/ 5 w 5"/>
                  <a:gd name="T91" fmla="*/ 4 h 13"/>
                  <a:gd name="T92" fmla="*/ 5 w 5"/>
                  <a:gd name="T93" fmla="*/ 0 h 13"/>
                  <a:gd name="T94" fmla="*/ 5 w 5"/>
                  <a:gd name="T95" fmla="*/ 0 h 13"/>
                  <a:gd name="T96" fmla="*/ 5 w 5"/>
                  <a:gd name="T97" fmla="*/ 0 h 13"/>
                  <a:gd name="T98" fmla="*/ 5 w 5"/>
                  <a:gd name="T99" fmla="*/ 0 h 13"/>
                  <a:gd name="T100" fmla="*/ 5 w 5"/>
                  <a:gd name="T101" fmla="*/ 4 h 13"/>
                  <a:gd name="T102" fmla="*/ 5 w 5"/>
                  <a:gd name="T10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moveTo>
                      <a:pt x="5" y="9"/>
                    </a:move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moveTo>
                      <a:pt x="5" y="4"/>
                    </a:moveTo>
                    <a:lnTo>
                      <a:pt x="5" y="4"/>
                    </a:lnTo>
                    <a:lnTo>
                      <a:pt x="5" y="4"/>
                    </a:lnTo>
                    <a:lnTo>
                      <a:pt x="5" y="4"/>
                    </a:lnTo>
                    <a:lnTo>
                      <a:pt x="5" y="4"/>
                    </a:lnTo>
                    <a:lnTo>
                      <a:pt x="5" y="0"/>
                    </a:lnTo>
                    <a:lnTo>
                      <a:pt x="5" y="0"/>
                    </a:lnTo>
                    <a:lnTo>
                      <a:pt x="5" y="0"/>
                    </a:lnTo>
                    <a:lnTo>
                      <a:pt x="5" y="0"/>
                    </a:lnTo>
                    <a:lnTo>
                      <a:pt x="5" y="4"/>
                    </a:lnTo>
                    <a:lnTo>
                      <a:pt x="5" y="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5" name="Freeform 275"/>
              <p:cNvSpPr>
                <a:spLocks/>
              </p:cNvSpPr>
              <p:nvPr/>
            </p:nvSpPr>
            <p:spPr bwMode="auto">
              <a:xfrm>
                <a:off x="82551" y="2184401"/>
                <a:ext cx="6350" cy="7938"/>
              </a:xfrm>
              <a:custGeom>
                <a:avLst/>
                <a:gdLst>
                  <a:gd name="T0" fmla="*/ 4 w 4"/>
                  <a:gd name="T1" fmla="*/ 5 h 5"/>
                  <a:gd name="T2" fmla="*/ 4 w 4"/>
                  <a:gd name="T3" fmla="*/ 5 h 5"/>
                  <a:gd name="T4" fmla="*/ 4 w 4"/>
                  <a:gd name="T5" fmla="*/ 5 h 5"/>
                  <a:gd name="T6" fmla="*/ 0 w 4"/>
                  <a:gd name="T7" fmla="*/ 5 h 5"/>
                  <a:gd name="T8" fmla="*/ 4 w 4"/>
                  <a:gd name="T9" fmla="*/ 5 h 5"/>
                  <a:gd name="T10" fmla="*/ 4 w 4"/>
                  <a:gd name="T11" fmla="*/ 0 h 5"/>
                  <a:gd name="T12" fmla="*/ 4 w 4"/>
                  <a:gd name="T13" fmla="*/ 0 h 5"/>
                  <a:gd name="T14" fmla="*/ 4 w 4"/>
                  <a:gd name="T15" fmla="*/ 5 h 5"/>
                  <a:gd name="T16" fmla="*/ 4 w 4"/>
                  <a:gd name="T17" fmla="*/ 5 h 5"/>
                  <a:gd name="T18" fmla="*/ 4 w 4"/>
                  <a:gd name="T19" fmla="*/ 5 h 5"/>
                  <a:gd name="T20" fmla="*/ 4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4" y="5"/>
                    </a:moveTo>
                    <a:lnTo>
                      <a:pt x="4" y="5"/>
                    </a:lnTo>
                    <a:lnTo>
                      <a:pt x="4" y="5"/>
                    </a:lnTo>
                    <a:lnTo>
                      <a:pt x="0" y="5"/>
                    </a:lnTo>
                    <a:lnTo>
                      <a:pt x="4" y="5"/>
                    </a:lnTo>
                    <a:lnTo>
                      <a:pt x="4" y="0"/>
                    </a:lnTo>
                    <a:lnTo>
                      <a:pt x="4" y="0"/>
                    </a:lnTo>
                    <a:lnTo>
                      <a:pt x="4" y="5"/>
                    </a:lnTo>
                    <a:lnTo>
                      <a:pt x="4" y="5"/>
                    </a:lnTo>
                    <a:lnTo>
                      <a:pt x="4" y="5"/>
                    </a:lnTo>
                    <a:lnTo>
                      <a:pt x="4"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6" name="Freeform 276"/>
              <p:cNvSpPr>
                <a:spLocks/>
              </p:cNvSpPr>
              <p:nvPr/>
            </p:nvSpPr>
            <p:spPr bwMode="auto">
              <a:xfrm>
                <a:off x="82551" y="2184401"/>
                <a:ext cx="6350" cy="7938"/>
              </a:xfrm>
              <a:custGeom>
                <a:avLst/>
                <a:gdLst>
                  <a:gd name="T0" fmla="*/ 4 w 4"/>
                  <a:gd name="T1" fmla="*/ 5 h 5"/>
                  <a:gd name="T2" fmla="*/ 4 w 4"/>
                  <a:gd name="T3" fmla="*/ 5 h 5"/>
                  <a:gd name="T4" fmla="*/ 4 w 4"/>
                  <a:gd name="T5" fmla="*/ 5 h 5"/>
                  <a:gd name="T6" fmla="*/ 0 w 4"/>
                  <a:gd name="T7" fmla="*/ 5 h 5"/>
                  <a:gd name="T8" fmla="*/ 4 w 4"/>
                  <a:gd name="T9" fmla="*/ 5 h 5"/>
                  <a:gd name="T10" fmla="*/ 4 w 4"/>
                  <a:gd name="T11" fmla="*/ 0 h 5"/>
                  <a:gd name="T12" fmla="*/ 4 w 4"/>
                  <a:gd name="T13" fmla="*/ 0 h 5"/>
                  <a:gd name="T14" fmla="*/ 4 w 4"/>
                  <a:gd name="T15" fmla="*/ 5 h 5"/>
                  <a:gd name="T16" fmla="*/ 4 w 4"/>
                  <a:gd name="T17" fmla="*/ 5 h 5"/>
                  <a:gd name="T18" fmla="*/ 4 w 4"/>
                  <a:gd name="T19" fmla="*/ 5 h 5"/>
                  <a:gd name="T20" fmla="*/ 4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4" y="5"/>
                    </a:moveTo>
                    <a:lnTo>
                      <a:pt x="4" y="5"/>
                    </a:lnTo>
                    <a:lnTo>
                      <a:pt x="4" y="5"/>
                    </a:lnTo>
                    <a:lnTo>
                      <a:pt x="0" y="5"/>
                    </a:lnTo>
                    <a:lnTo>
                      <a:pt x="4" y="5"/>
                    </a:lnTo>
                    <a:lnTo>
                      <a:pt x="4" y="0"/>
                    </a:lnTo>
                    <a:lnTo>
                      <a:pt x="4" y="0"/>
                    </a:lnTo>
                    <a:lnTo>
                      <a:pt x="4" y="5"/>
                    </a:lnTo>
                    <a:lnTo>
                      <a:pt x="4" y="5"/>
                    </a:lnTo>
                    <a:lnTo>
                      <a:pt x="4" y="5"/>
                    </a:lnTo>
                    <a:lnTo>
                      <a:pt x="4"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7" name="Freeform 277"/>
              <p:cNvSpPr>
                <a:spLocks/>
              </p:cNvSpPr>
              <p:nvPr/>
            </p:nvSpPr>
            <p:spPr bwMode="auto">
              <a:xfrm>
                <a:off x="82551" y="2178051"/>
                <a:ext cx="14288" cy="6350"/>
              </a:xfrm>
              <a:custGeom>
                <a:avLst/>
                <a:gdLst>
                  <a:gd name="T0" fmla="*/ 4 w 9"/>
                  <a:gd name="T1" fmla="*/ 0 h 4"/>
                  <a:gd name="T2" fmla="*/ 4 w 9"/>
                  <a:gd name="T3" fmla="*/ 0 h 4"/>
                  <a:gd name="T4" fmla="*/ 4 w 9"/>
                  <a:gd name="T5" fmla="*/ 0 h 4"/>
                  <a:gd name="T6" fmla="*/ 9 w 9"/>
                  <a:gd name="T7" fmla="*/ 0 h 4"/>
                  <a:gd name="T8" fmla="*/ 9 w 9"/>
                  <a:gd name="T9" fmla="*/ 0 h 4"/>
                  <a:gd name="T10" fmla="*/ 9 w 9"/>
                  <a:gd name="T11" fmla="*/ 0 h 4"/>
                  <a:gd name="T12" fmla="*/ 9 w 9"/>
                  <a:gd name="T13" fmla="*/ 0 h 4"/>
                  <a:gd name="T14" fmla="*/ 9 w 9"/>
                  <a:gd name="T15" fmla="*/ 4 h 4"/>
                  <a:gd name="T16" fmla="*/ 9 w 9"/>
                  <a:gd name="T17" fmla="*/ 4 h 4"/>
                  <a:gd name="T18" fmla="*/ 4 w 9"/>
                  <a:gd name="T19" fmla="*/ 4 h 4"/>
                  <a:gd name="T20" fmla="*/ 0 w 9"/>
                  <a:gd name="T21" fmla="*/ 0 h 4"/>
                  <a:gd name="T22" fmla="*/ 0 w 9"/>
                  <a:gd name="T23" fmla="*/ 0 h 4"/>
                  <a:gd name="T24" fmla="*/ 0 w 9"/>
                  <a:gd name="T25" fmla="*/ 0 h 4"/>
                  <a:gd name="T26" fmla="*/ 4 w 9"/>
                  <a:gd name="T27" fmla="*/ 0 h 4"/>
                  <a:gd name="T28" fmla="*/ 4 w 9"/>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4">
                    <a:moveTo>
                      <a:pt x="4" y="0"/>
                    </a:moveTo>
                    <a:lnTo>
                      <a:pt x="4" y="0"/>
                    </a:lnTo>
                    <a:lnTo>
                      <a:pt x="4" y="0"/>
                    </a:lnTo>
                    <a:lnTo>
                      <a:pt x="9" y="0"/>
                    </a:lnTo>
                    <a:lnTo>
                      <a:pt x="9" y="0"/>
                    </a:lnTo>
                    <a:lnTo>
                      <a:pt x="9" y="0"/>
                    </a:lnTo>
                    <a:lnTo>
                      <a:pt x="9" y="0"/>
                    </a:lnTo>
                    <a:lnTo>
                      <a:pt x="9" y="4"/>
                    </a:lnTo>
                    <a:lnTo>
                      <a:pt x="9" y="4"/>
                    </a:lnTo>
                    <a:lnTo>
                      <a:pt x="4" y="4"/>
                    </a:lnTo>
                    <a:lnTo>
                      <a:pt x="0" y="0"/>
                    </a:lnTo>
                    <a:lnTo>
                      <a:pt x="0" y="0"/>
                    </a:lnTo>
                    <a:lnTo>
                      <a:pt x="0" y="0"/>
                    </a:lnTo>
                    <a:lnTo>
                      <a:pt x="4" y="0"/>
                    </a:lnTo>
                    <a:lnTo>
                      <a:pt x="4"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8" name="Freeform 278"/>
              <p:cNvSpPr>
                <a:spLocks/>
              </p:cNvSpPr>
              <p:nvPr/>
            </p:nvSpPr>
            <p:spPr bwMode="auto">
              <a:xfrm>
                <a:off x="82551" y="2178051"/>
                <a:ext cx="14288" cy="6350"/>
              </a:xfrm>
              <a:custGeom>
                <a:avLst/>
                <a:gdLst>
                  <a:gd name="T0" fmla="*/ 4 w 9"/>
                  <a:gd name="T1" fmla="*/ 0 h 4"/>
                  <a:gd name="T2" fmla="*/ 4 w 9"/>
                  <a:gd name="T3" fmla="*/ 0 h 4"/>
                  <a:gd name="T4" fmla="*/ 4 w 9"/>
                  <a:gd name="T5" fmla="*/ 0 h 4"/>
                  <a:gd name="T6" fmla="*/ 9 w 9"/>
                  <a:gd name="T7" fmla="*/ 0 h 4"/>
                  <a:gd name="T8" fmla="*/ 9 w 9"/>
                  <a:gd name="T9" fmla="*/ 0 h 4"/>
                  <a:gd name="T10" fmla="*/ 9 w 9"/>
                  <a:gd name="T11" fmla="*/ 0 h 4"/>
                  <a:gd name="T12" fmla="*/ 9 w 9"/>
                  <a:gd name="T13" fmla="*/ 0 h 4"/>
                  <a:gd name="T14" fmla="*/ 9 w 9"/>
                  <a:gd name="T15" fmla="*/ 4 h 4"/>
                  <a:gd name="T16" fmla="*/ 9 w 9"/>
                  <a:gd name="T17" fmla="*/ 4 h 4"/>
                  <a:gd name="T18" fmla="*/ 4 w 9"/>
                  <a:gd name="T19" fmla="*/ 4 h 4"/>
                  <a:gd name="T20" fmla="*/ 0 w 9"/>
                  <a:gd name="T21" fmla="*/ 0 h 4"/>
                  <a:gd name="T22" fmla="*/ 0 w 9"/>
                  <a:gd name="T23" fmla="*/ 0 h 4"/>
                  <a:gd name="T24" fmla="*/ 0 w 9"/>
                  <a:gd name="T25" fmla="*/ 0 h 4"/>
                  <a:gd name="T26" fmla="*/ 4 w 9"/>
                  <a:gd name="T27" fmla="*/ 0 h 4"/>
                  <a:gd name="T28" fmla="*/ 4 w 9"/>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4">
                    <a:moveTo>
                      <a:pt x="4" y="0"/>
                    </a:moveTo>
                    <a:lnTo>
                      <a:pt x="4" y="0"/>
                    </a:lnTo>
                    <a:lnTo>
                      <a:pt x="4" y="0"/>
                    </a:lnTo>
                    <a:lnTo>
                      <a:pt x="9" y="0"/>
                    </a:lnTo>
                    <a:lnTo>
                      <a:pt x="9" y="0"/>
                    </a:lnTo>
                    <a:lnTo>
                      <a:pt x="9" y="0"/>
                    </a:lnTo>
                    <a:lnTo>
                      <a:pt x="9" y="0"/>
                    </a:lnTo>
                    <a:lnTo>
                      <a:pt x="9" y="4"/>
                    </a:lnTo>
                    <a:lnTo>
                      <a:pt x="9" y="4"/>
                    </a:lnTo>
                    <a:lnTo>
                      <a:pt x="4" y="4"/>
                    </a:lnTo>
                    <a:lnTo>
                      <a:pt x="0" y="0"/>
                    </a:lnTo>
                    <a:lnTo>
                      <a:pt x="0" y="0"/>
                    </a:lnTo>
                    <a:lnTo>
                      <a:pt x="0" y="0"/>
                    </a:lnTo>
                    <a:lnTo>
                      <a:pt x="4" y="0"/>
                    </a:lnTo>
                    <a:lnTo>
                      <a:pt x="4"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9" name="Freeform 279"/>
              <p:cNvSpPr>
                <a:spLocks/>
              </p:cNvSpPr>
              <p:nvPr/>
            </p:nvSpPr>
            <p:spPr bwMode="auto">
              <a:xfrm>
                <a:off x="17463" y="2141539"/>
                <a:ext cx="7938" cy="7938"/>
              </a:xfrm>
              <a:custGeom>
                <a:avLst/>
                <a:gdLst>
                  <a:gd name="T0" fmla="*/ 5 w 5"/>
                  <a:gd name="T1" fmla="*/ 5 h 5"/>
                  <a:gd name="T2" fmla="*/ 5 w 5"/>
                  <a:gd name="T3" fmla="*/ 5 h 5"/>
                  <a:gd name="T4" fmla="*/ 0 w 5"/>
                  <a:gd name="T5" fmla="*/ 5 h 5"/>
                  <a:gd name="T6" fmla="*/ 0 w 5"/>
                  <a:gd name="T7" fmla="*/ 5 h 5"/>
                  <a:gd name="T8" fmla="*/ 0 w 5"/>
                  <a:gd name="T9" fmla="*/ 5 h 5"/>
                  <a:gd name="T10" fmla="*/ 5 w 5"/>
                  <a:gd name="T11" fmla="*/ 5 h 5"/>
                  <a:gd name="T12" fmla="*/ 5 w 5"/>
                  <a:gd name="T13" fmla="*/ 0 h 5"/>
                  <a:gd name="T14" fmla="*/ 5 w 5"/>
                  <a:gd name="T15" fmla="*/ 0 h 5"/>
                  <a:gd name="T16" fmla="*/ 5 w 5"/>
                  <a:gd name="T17" fmla="*/ 0 h 5"/>
                  <a:gd name="T18" fmla="*/ 5 w 5"/>
                  <a:gd name="T19" fmla="*/ 0 h 5"/>
                  <a:gd name="T20" fmla="*/ 5 w 5"/>
                  <a:gd name="T21" fmla="*/ 5 h 5"/>
                  <a:gd name="T22" fmla="*/ 5 w 5"/>
                  <a:gd name="T23" fmla="*/ 5 h 5"/>
                  <a:gd name="T24" fmla="*/ 5 w 5"/>
                  <a:gd name="T2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5"/>
                    </a:moveTo>
                    <a:lnTo>
                      <a:pt x="5" y="5"/>
                    </a:lnTo>
                    <a:lnTo>
                      <a:pt x="0" y="5"/>
                    </a:lnTo>
                    <a:lnTo>
                      <a:pt x="0" y="5"/>
                    </a:lnTo>
                    <a:lnTo>
                      <a:pt x="0" y="5"/>
                    </a:lnTo>
                    <a:lnTo>
                      <a:pt x="5" y="5"/>
                    </a:lnTo>
                    <a:lnTo>
                      <a:pt x="5" y="0"/>
                    </a:lnTo>
                    <a:lnTo>
                      <a:pt x="5" y="0"/>
                    </a:lnTo>
                    <a:lnTo>
                      <a:pt x="5" y="0"/>
                    </a:lnTo>
                    <a:lnTo>
                      <a:pt x="5" y="0"/>
                    </a:lnTo>
                    <a:lnTo>
                      <a:pt x="5" y="5"/>
                    </a:lnTo>
                    <a:lnTo>
                      <a:pt x="5" y="5"/>
                    </a:lnTo>
                    <a:lnTo>
                      <a:pt x="5" y="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0" name="Freeform 280"/>
              <p:cNvSpPr>
                <a:spLocks/>
              </p:cNvSpPr>
              <p:nvPr/>
            </p:nvSpPr>
            <p:spPr bwMode="auto">
              <a:xfrm>
                <a:off x="17463" y="2141539"/>
                <a:ext cx="7938" cy="7938"/>
              </a:xfrm>
              <a:custGeom>
                <a:avLst/>
                <a:gdLst>
                  <a:gd name="T0" fmla="*/ 5 w 5"/>
                  <a:gd name="T1" fmla="*/ 5 h 5"/>
                  <a:gd name="T2" fmla="*/ 5 w 5"/>
                  <a:gd name="T3" fmla="*/ 5 h 5"/>
                  <a:gd name="T4" fmla="*/ 0 w 5"/>
                  <a:gd name="T5" fmla="*/ 5 h 5"/>
                  <a:gd name="T6" fmla="*/ 0 w 5"/>
                  <a:gd name="T7" fmla="*/ 5 h 5"/>
                  <a:gd name="T8" fmla="*/ 0 w 5"/>
                  <a:gd name="T9" fmla="*/ 5 h 5"/>
                  <a:gd name="T10" fmla="*/ 5 w 5"/>
                  <a:gd name="T11" fmla="*/ 5 h 5"/>
                  <a:gd name="T12" fmla="*/ 5 w 5"/>
                  <a:gd name="T13" fmla="*/ 0 h 5"/>
                  <a:gd name="T14" fmla="*/ 5 w 5"/>
                  <a:gd name="T15" fmla="*/ 0 h 5"/>
                  <a:gd name="T16" fmla="*/ 5 w 5"/>
                  <a:gd name="T17" fmla="*/ 0 h 5"/>
                  <a:gd name="T18" fmla="*/ 5 w 5"/>
                  <a:gd name="T19" fmla="*/ 0 h 5"/>
                  <a:gd name="T20" fmla="*/ 5 w 5"/>
                  <a:gd name="T21" fmla="*/ 5 h 5"/>
                  <a:gd name="T22" fmla="*/ 5 w 5"/>
                  <a:gd name="T23" fmla="*/ 5 h 5"/>
                  <a:gd name="T24" fmla="*/ 5 w 5"/>
                  <a:gd name="T2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5"/>
                    </a:moveTo>
                    <a:lnTo>
                      <a:pt x="5" y="5"/>
                    </a:lnTo>
                    <a:lnTo>
                      <a:pt x="0" y="5"/>
                    </a:lnTo>
                    <a:lnTo>
                      <a:pt x="0" y="5"/>
                    </a:lnTo>
                    <a:lnTo>
                      <a:pt x="0" y="5"/>
                    </a:lnTo>
                    <a:lnTo>
                      <a:pt x="5" y="5"/>
                    </a:lnTo>
                    <a:lnTo>
                      <a:pt x="5" y="0"/>
                    </a:lnTo>
                    <a:lnTo>
                      <a:pt x="5" y="0"/>
                    </a:lnTo>
                    <a:lnTo>
                      <a:pt x="5" y="0"/>
                    </a:lnTo>
                    <a:lnTo>
                      <a:pt x="5" y="0"/>
                    </a:lnTo>
                    <a:lnTo>
                      <a:pt x="5" y="5"/>
                    </a:lnTo>
                    <a:lnTo>
                      <a:pt x="5" y="5"/>
                    </a:lnTo>
                    <a:lnTo>
                      <a:pt x="5" y="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1" name="Freeform 281"/>
              <p:cNvSpPr>
                <a:spLocks/>
              </p:cNvSpPr>
              <p:nvPr/>
            </p:nvSpPr>
            <p:spPr bwMode="auto">
              <a:xfrm>
                <a:off x="31751" y="2135189"/>
                <a:ext cx="14288" cy="14288"/>
              </a:xfrm>
              <a:custGeom>
                <a:avLst/>
                <a:gdLst>
                  <a:gd name="T0" fmla="*/ 9 w 9"/>
                  <a:gd name="T1" fmla="*/ 9 h 9"/>
                  <a:gd name="T2" fmla="*/ 9 w 9"/>
                  <a:gd name="T3" fmla="*/ 9 h 9"/>
                  <a:gd name="T4" fmla="*/ 5 w 9"/>
                  <a:gd name="T5" fmla="*/ 9 h 9"/>
                  <a:gd name="T6" fmla="*/ 5 w 9"/>
                  <a:gd name="T7" fmla="*/ 9 h 9"/>
                  <a:gd name="T8" fmla="*/ 5 w 9"/>
                  <a:gd name="T9" fmla="*/ 9 h 9"/>
                  <a:gd name="T10" fmla="*/ 5 w 9"/>
                  <a:gd name="T11" fmla="*/ 9 h 9"/>
                  <a:gd name="T12" fmla="*/ 0 w 9"/>
                  <a:gd name="T13" fmla="*/ 4 h 9"/>
                  <a:gd name="T14" fmla="*/ 0 w 9"/>
                  <a:gd name="T15" fmla="*/ 4 h 9"/>
                  <a:gd name="T16" fmla="*/ 5 w 9"/>
                  <a:gd name="T17" fmla="*/ 4 h 9"/>
                  <a:gd name="T18" fmla="*/ 9 w 9"/>
                  <a:gd name="T19" fmla="*/ 0 h 9"/>
                  <a:gd name="T20" fmla="*/ 9 w 9"/>
                  <a:gd name="T21" fmla="*/ 0 h 9"/>
                  <a:gd name="T22" fmla="*/ 9 w 9"/>
                  <a:gd name="T23" fmla="*/ 4 h 9"/>
                  <a:gd name="T24" fmla="*/ 9 w 9"/>
                  <a:gd name="T25" fmla="*/ 4 h 9"/>
                  <a:gd name="T26" fmla="*/ 9 w 9"/>
                  <a:gd name="T27" fmla="*/ 4 h 9"/>
                  <a:gd name="T28" fmla="*/ 9 w 9"/>
                  <a:gd name="T29" fmla="*/ 9 h 9"/>
                  <a:gd name="T30" fmla="*/ 9 w 9"/>
                  <a:gd name="T3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9" y="9"/>
                    </a:moveTo>
                    <a:lnTo>
                      <a:pt x="9" y="9"/>
                    </a:lnTo>
                    <a:lnTo>
                      <a:pt x="5" y="9"/>
                    </a:lnTo>
                    <a:lnTo>
                      <a:pt x="5" y="9"/>
                    </a:lnTo>
                    <a:lnTo>
                      <a:pt x="5" y="9"/>
                    </a:lnTo>
                    <a:lnTo>
                      <a:pt x="5" y="9"/>
                    </a:lnTo>
                    <a:lnTo>
                      <a:pt x="0" y="4"/>
                    </a:lnTo>
                    <a:lnTo>
                      <a:pt x="0" y="4"/>
                    </a:lnTo>
                    <a:lnTo>
                      <a:pt x="5" y="4"/>
                    </a:lnTo>
                    <a:lnTo>
                      <a:pt x="9" y="0"/>
                    </a:lnTo>
                    <a:lnTo>
                      <a:pt x="9" y="0"/>
                    </a:lnTo>
                    <a:lnTo>
                      <a:pt x="9" y="4"/>
                    </a:lnTo>
                    <a:lnTo>
                      <a:pt x="9" y="4"/>
                    </a:lnTo>
                    <a:lnTo>
                      <a:pt x="9" y="4"/>
                    </a:lnTo>
                    <a:lnTo>
                      <a:pt x="9" y="9"/>
                    </a:lnTo>
                    <a:lnTo>
                      <a:pt x="9" y="9"/>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2" name="Freeform 282"/>
              <p:cNvSpPr>
                <a:spLocks/>
              </p:cNvSpPr>
              <p:nvPr/>
            </p:nvSpPr>
            <p:spPr bwMode="auto">
              <a:xfrm>
                <a:off x="31751" y="2135189"/>
                <a:ext cx="14288" cy="14288"/>
              </a:xfrm>
              <a:custGeom>
                <a:avLst/>
                <a:gdLst>
                  <a:gd name="T0" fmla="*/ 9 w 9"/>
                  <a:gd name="T1" fmla="*/ 9 h 9"/>
                  <a:gd name="T2" fmla="*/ 9 w 9"/>
                  <a:gd name="T3" fmla="*/ 9 h 9"/>
                  <a:gd name="T4" fmla="*/ 5 w 9"/>
                  <a:gd name="T5" fmla="*/ 9 h 9"/>
                  <a:gd name="T6" fmla="*/ 5 w 9"/>
                  <a:gd name="T7" fmla="*/ 9 h 9"/>
                  <a:gd name="T8" fmla="*/ 5 w 9"/>
                  <a:gd name="T9" fmla="*/ 9 h 9"/>
                  <a:gd name="T10" fmla="*/ 5 w 9"/>
                  <a:gd name="T11" fmla="*/ 9 h 9"/>
                  <a:gd name="T12" fmla="*/ 0 w 9"/>
                  <a:gd name="T13" fmla="*/ 4 h 9"/>
                  <a:gd name="T14" fmla="*/ 0 w 9"/>
                  <a:gd name="T15" fmla="*/ 4 h 9"/>
                  <a:gd name="T16" fmla="*/ 5 w 9"/>
                  <a:gd name="T17" fmla="*/ 4 h 9"/>
                  <a:gd name="T18" fmla="*/ 9 w 9"/>
                  <a:gd name="T19" fmla="*/ 0 h 9"/>
                  <a:gd name="T20" fmla="*/ 9 w 9"/>
                  <a:gd name="T21" fmla="*/ 0 h 9"/>
                  <a:gd name="T22" fmla="*/ 9 w 9"/>
                  <a:gd name="T23" fmla="*/ 4 h 9"/>
                  <a:gd name="T24" fmla="*/ 9 w 9"/>
                  <a:gd name="T25" fmla="*/ 4 h 9"/>
                  <a:gd name="T26" fmla="*/ 9 w 9"/>
                  <a:gd name="T27" fmla="*/ 4 h 9"/>
                  <a:gd name="T28" fmla="*/ 9 w 9"/>
                  <a:gd name="T29" fmla="*/ 9 h 9"/>
                  <a:gd name="T30" fmla="*/ 9 w 9"/>
                  <a:gd name="T3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9" y="9"/>
                    </a:moveTo>
                    <a:lnTo>
                      <a:pt x="9" y="9"/>
                    </a:lnTo>
                    <a:lnTo>
                      <a:pt x="5" y="9"/>
                    </a:lnTo>
                    <a:lnTo>
                      <a:pt x="5" y="9"/>
                    </a:lnTo>
                    <a:lnTo>
                      <a:pt x="5" y="9"/>
                    </a:lnTo>
                    <a:lnTo>
                      <a:pt x="5" y="9"/>
                    </a:lnTo>
                    <a:lnTo>
                      <a:pt x="0" y="4"/>
                    </a:lnTo>
                    <a:lnTo>
                      <a:pt x="0" y="4"/>
                    </a:lnTo>
                    <a:lnTo>
                      <a:pt x="5" y="4"/>
                    </a:lnTo>
                    <a:lnTo>
                      <a:pt x="9" y="0"/>
                    </a:lnTo>
                    <a:lnTo>
                      <a:pt x="9" y="0"/>
                    </a:lnTo>
                    <a:lnTo>
                      <a:pt x="9" y="4"/>
                    </a:lnTo>
                    <a:lnTo>
                      <a:pt x="9" y="4"/>
                    </a:lnTo>
                    <a:lnTo>
                      <a:pt x="9" y="4"/>
                    </a:lnTo>
                    <a:lnTo>
                      <a:pt x="9" y="9"/>
                    </a:lnTo>
                    <a:lnTo>
                      <a:pt x="9" y="9"/>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883" name="Freeform 283"/>
            <p:cNvSpPr>
              <a:spLocks noEditPoints="1"/>
            </p:cNvSpPr>
            <p:nvPr/>
          </p:nvSpPr>
          <p:spPr bwMode="auto">
            <a:xfrm>
              <a:off x="17463" y="447676"/>
              <a:ext cx="9136063" cy="4206875"/>
            </a:xfrm>
            <a:custGeom>
              <a:avLst/>
              <a:gdLst>
                <a:gd name="T0" fmla="*/ 1983 w 5755"/>
                <a:gd name="T1" fmla="*/ 68 h 2650"/>
                <a:gd name="T2" fmla="*/ 1812 w 5755"/>
                <a:gd name="T3" fmla="*/ 199 h 2650"/>
                <a:gd name="T4" fmla="*/ 1920 w 5755"/>
                <a:gd name="T5" fmla="*/ 348 h 2650"/>
                <a:gd name="T6" fmla="*/ 1906 w 5755"/>
                <a:gd name="T7" fmla="*/ 665 h 2650"/>
                <a:gd name="T8" fmla="*/ 1784 w 5755"/>
                <a:gd name="T9" fmla="*/ 696 h 2650"/>
                <a:gd name="T10" fmla="*/ 3370 w 5755"/>
                <a:gd name="T11" fmla="*/ 136 h 2650"/>
                <a:gd name="T12" fmla="*/ 2647 w 5755"/>
                <a:gd name="T13" fmla="*/ 479 h 2650"/>
                <a:gd name="T14" fmla="*/ 2571 w 5755"/>
                <a:gd name="T15" fmla="*/ 570 h 2650"/>
                <a:gd name="T16" fmla="*/ 1599 w 5755"/>
                <a:gd name="T17" fmla="*/ 100 h 2650"/>
                <a:gd name="T18" fmla="*/ 1604 w 5755"/>
                <a:gd name="T19" fmla="*/ 213 h 2650"/>
                <a:gd name="T20" fmla="*/ 1812 w 5755"/>
                <a:gd name="T21" fmla="*/ 104 h 2650"/>
                <a:gd name="T22" fmla="*/ 1843 w 5755"/>
                <a:gd name="T23" fmla="*/ 77 h 2650"/>
                <a:gd name="T24" fmla="*/ 4730 w 5755"/>
                <a:gd name="T25" fmla="*/ 1569 h 2650"/>
                <a:gd name="T26" fmla="*/ 4834 w 5755"/>
                <a:gd name="T27" fmla="*/ 841 h 2650"/>
                <a:gd name="T28" fmla="*/ 5286 w 5755"/>
                <a:gd name="T29" fmla="*/ 1714 h 2650"/>
                <a:gd name="T30" fmla="*/ 5240 w 5755"/>
                <a:gd name="T31" fmla="*/ 1736 h 2650"/>
                <a:gd name="T32" fmla="*/ 4875 w 5755"/>
                <a:gd name="T33" fmla="*/ 1759 h 2650"/>
                <a:gd name="T34" fmla="*/ 4689 w 5755"/>
                <a:gd name="T35" fmla="*/ 515 h 2650"/>
                <a:gd name="T36" fmla="*/ 4816 w 5755"/>
                <a:gd name="T37" fmla="*/ 1650 h 2650"/>
                <a:gd name="T38" fmla="*/ 2923 w 5755"/>
                <a:gd name="T39" fmla="*/ 882 h 2650"/>
                <a:gd name="T40" fmla="*/ 4504 w 5755"/>
                <a:gd name="T41" fmla="*/ 1216 h 2650"/>
                <a:gd name="T42" fmla="*/ 4590 w 5755"/>
                <a:gd name="T43" fmla="*/ 782 h 2650"/>
                <a:gd name="T44" fmla="*/ 4707 w 5755"/>
                <a:gd name="T45" fmla="*/ 317 h 2650"/>
                <a:gd name="T46" fmla="*/ 4856 w 5755"/>
                <a:gd name="T47" fmla="*/ 185 h 2650"/>
                <a:gd name="T48" fmla="*/ 3903 w 5755"/>
                <a:gd name="T49" fmla="*/ 154 h 2650"/>
                <a:gd name="T50" fmla="*/ 3542 w 5755"/>
                <a:gd name="T51" fmla="*/ 217 h 2650"/>
                <a:gd name="T52" fmla="*/ 2991 w 5755"/>
                <a:gd name="T53" fmla="*/ 262 h 2650"/>
                <a:gd name="T54" fmla="*/ 2914 w 5755"/>
                <a:gd name="T55" fmla="*/ 525 h 2650"/>
                <a:gd name="T56" fmla="*/ 2909 w 5755"/>
                <a:gd name="T57" fmla="*/ 565 h 2650"/>
                <a:gd name="T58" fmla="*/ 2747 w 5755"/>
                <a:gd name="T59" fmla="*/ 782 h 2650"/>
                <a:gd name="T60" fmla="*/ 3140 w 5755"/>
                <a:gd name="T61" fmla="*/ 733 h 2650"/>
                <a:gd name="T62" fmla="*/ 3013 w 5755"/>
                <a:gd name="T63" fmla="*/ 1004 h 2650"/>
                <a:gd name="T64" fmla="*/ 2796 w 5755"/>
                <a:gd name="T65" fmla="*/ 1488 h 2650"/>
                <a:gd name="T66" fmla="*/ 3357 w 5755"/>
                <a:gd name="T67" fmla="*/ 1700 h 2650"/>
                <a:gd name="T68" fmla="*/ 3542 w 5755"/>
                <a:gd name="T69" fmla="*/ 1081 h 2650"/>
                <a:gd name="T70" fmla="*/ 4197 w 5755"/>
                <a:gd name="T71" fmla="*/ 1144 h 2650"/>
                <a:gd name="T72" fmla="*/ 2869 w 5755"/>
                <a:gd name="T73" fmla="*/ 538 h 2650"/>
                <a:gd name="T74" fmla="*/ 1495 w 5755"/>
                <a:gd name="T75" fmla="*/ 1198 h 2650"/>
                <a:gd name="T76" fmla="*/ 2467 w 5755"/>
                <a:gd name="T77" fmla="*/ 204 h 2650"/>
                <a:gd name="T78" fmla="*/ 2141 w 5755"/>
                <a:gd name="T79" fmla="*/ 54 h 2650"/>
                <a:gd name="T80" fmla="*/ 2101 w 5755"/>
                <a:gd name="T81" fmla="*/ 344 h 2650"/>
                <a:gd name="T82" fmla="*/ 5128 w 5755"/>
                <a:gd name="T83" fmla="*/ 2559 h 2650"/>
                <a:gd name="T84" fmla="*/ 5475 w 5755"/>
                <a:gd name="T85" fmla="*/ 2071 h 2650"/>
                <a:gd name="T86" fmla="*/ 4915 w 5755"/>
                <a:gd name="T87" fmla="*/ 1863 h 2650"/>
                <a:gd name="T88" fmla="*/ 5015 w 5755"/>
                <a:gd name="T89" fmla="*/ 2374 h 2650"/>
                <a:gd name="T90" fmla="*/ 4522 w 5755"/>
                <a:gd name="T91" fmla="*/ 1691 h 2650"/>
                <a:gd name="T92" fmla="*/ 1608 w 5755"/>
                <a:gd name="T93" fmla="*/ 2518 h 2650"/>
                <a:gd name="T94" fmla="*/ 1613 w 5755"/>
                <a:gd name="T95" fmla="*/ 2541 h 2650"/>
                <a:gd name="T96" fmla="*/ 1464 w 5755"/>
                <a:gd name="T97" fmla="*/ 1352 h 2650"/>
                <a:gd name="T98" fmla="*/ 1188 w 5755"/>
                <a:gd name="T99" fmla="*/ 986 h 2650"/>
                <a:gd name="T100" fmla="*/ 1513 w 5755"/>
                <a:gd name="T101" fmla="*/ 805 h 2650"/>
                <a:gd name="T102" fmla="*/ 1658 w 5755"/>
                <a:gd name="T103" fmla="*/ 660 h 2650"/>
                <a:gd name="T104" fmla="*/ 1803 w 5755"/>
                <a:gd name="T105" fmla="*/ 389 h 2650"/>
                <a:gd name="T106" fmla="*/ 1667 w 5755"/>
                <a:gd name="T107" fmla="*/ 303 h 2650"/>
                <a:gd name="T108" fmla="*/ 1599 w 5755"/>
                <a:gd name="T109" fmla="*/ 249 h 2650"/>
                <a:gd name="T110" fmla="*/ 1093 w 5755"/>
                <a:gd name="T111" fmla="*/ 127 h 2650"/>
                <a:gd name="T112" fmla="*/ 655 w 5755"/>
                <a:gd name="T113" fmla="*/ 375 h 2650"/>
                <a:gd name="T114" fmla="*/ 971 w 5755"/>
                <a:gd name="T115" fmla="*/ 425 h 2650"/>
                <a:gd name="T116" fmla="*/ 804 w 5755"/>
                <a:gd name="T117" fmla="*/ 782 h 2650"/>
                <a:gd name="T118" fmla="*/ 1233 w 5755"/>
                <a:gd name="T119" fmla="*/ 1406 h 2650"/>
                <a:gd name="T120" fmla="*/ 1604 w 5755"/>
                <a:gd name="T121" fmla="*/ 2487 h 2650"/>
                <a:gd name="T122" fmla="*/ 1857 w 5755"/>
                <a:gd name="T123" fmla="*/ 2157 h 2650"/>
                <a:gd name="T124" fmla="*/ 1622 w 5755"/>
                <a:gd name="T125" fmla="*/ 1375 h 2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55" h="2650">
                  <a:moveTo>
                    <a:pt x="1870" y="109"/>
                  </a:moveTo>
                  <a:lnTo>
                    <a:pt x="1870" y="109"/>
                  </a:lnTo>
                  <a:lnTo>
                    <a:pt x="1875" y="104"/>
                  </a:lnTo>
                  <a:lnTo>
                    <a:pt x="1875" y="104"/>
                  </a:lnTo>
                  <a:lnTo>
                    <a:pt x="1879" y="104"/>
                  </a:lnTo>
                  <a:lnTo>
                    <a:pt x="1875" y="104"/>
                  </a:lnTo>
                  <a:lnTo>
                    <a:pt x="1870" y="109"/>
                  </a:lnTo>
                  <a:lnTo>
                    <a:pt x="1875" y="109"/>
                  </a:lnTo>
                  <a:lnTo>
                    <a:pt x="1879" y="109"/>
                  </a:lnTo>
                  <a:lnTo>
                    <a:pt x="1884" y="104"/>
                  </a:lnTo>
                  <a:lnTo>
                    <a:pt x="1884" y="109"/>
                  </a:lnTo>
                  <a:lnTo>
                    <a:pt x="1884" y="109"/>
                  </a:lnTo>
                  <a:lnTo>
                    <a:pt x="1888" y="109"/>
                  </a:lnTo>
                  <a:lnTo>
                    <a:pt x="1893" y="109"/>
                  </a:lnTo>
                  <a:lnTo>
                    <a:pt x="1893" y="109"/>
                  </a:lnTo>
                  <a:lnTo>
                    <a:pt x="1893" y="109"/>
                  </a:lnTo>
                  <a:lnTo>
                    <a:pt x="1893" y="109"/>
                  </a:lnTo>
                  <a:lnTo>
                    <a:pt x="1893" y="109"/>
                  </a:lnTo>
                  <a:lnTo>
                    <a:pt x="1893" y="109"/>
                  </a:lnTo>
                  <a:lnTo>
                    <a:pt x="1897" y="113"/>
                  </a:lnTo>
                  <a:lnTo>
                    <a:pt x="1897" y="113"/>
                  </a:lnTo>
                  <a:lnTo>
                    <a:pt x="1902" y="113"/>
                  </a:lnTo>
                  <a:lnTo>
                    <a:pt x="1911" y="113"/>
                  </a:lnTo>
                  <a:lnTo>
                    <a:pt x="1916" y="109"/>
                  </a:lnTo>
                  <a:lnTo>
                    <a:pt x="1916" y="109"/>
                  </a:lnTo>
                  <a:lnTo>
                    <a:pt x="1916" y="109"/>
                  </a:lnTo>
                  <a:lnTo>
                    <a:pt x="1920" y="113"/>
                  </a:lnTo>
                  <a:lnTo>
                    <a:pt x="1929" y="113"/>
                  </a:lnTo>
                  <a:lnTo>
                    <a:pt x="1934" y="109"/>
                  </a:lnTo>
                  <a:lnTo>
                    <a:pt x="1934" y="109"/>
                  </a:lnTo>
                  <a:lnTo>
                    <a:pt x="1934" y="109"/>
                  </a:lnTo>
                  <a:lnTo>
                    <a:pt x="1934" y="109"/>
                  </a:lnTo>
                  <a:lnTo>
                    <a:pt x="1934" y="109"/>
                  </a:lnTo>
                  <a:lnTo>
                    <a:pt x="1934" y="109"/>
                  </a:lnTo>
                  <a:lnTo>
                    <a:pt x="1934" y="109"/>
                  </a:lnTo>
                  <a:lnTo>
                    <a:pt x="1934" y="109"/>
                  </a:lnTo>
                  <a:lnTo>
                    <a:pt x="1934" y="109"/>
                  </a:lnTo>
                  <a:lnTo>
                    <a:pt x="1938" y="109"/>
                  </a:lnTo>
                  <a:lnTo>
                    <a:pt x="1938" y="109"/>
                  </a:lnTo>
                  <a:lnTo>
                    <a:pt x="1938" y="113"/>
                  </a:lnTo>
                  <a:lnTo>
                    <a:pt x="1938" y="113"/>
                  </a:lnTo>
                  <a:lnTo>
                    <a:pt x="1938" y="113"/>
                  </a:lnTo>
                  <a:lnTo>
                    <a:pt x="1938" y="113"/>
                  </a:lnTo>
                  <a:lnTo>
                    <a:pt x="1943" y="113"/>
                  </a:lnTo>
                  <a:lnTo>
                    <a:pt x="1943" y="113"/>
                  </a:lnTo>
                  <a:lnTo>
                    <a:pt x="1943" y="113"/>
                  </a:lnTo>
                  <a:lnTo>
                    <a:pt x="1943" y="113"/>
                  </a:lnTo>
                  <a:lnTo>
                    <a:pt x="1943" y="113"/>
                  </a:lnTo>
                  <a:lnTo>
                    <a:pt x="1943" y="113"/>
                  </a:lnTo>
                  <a:lnTo>
                    <a:pt x="1938" y="118"/>
                  </a:lnTo>
                  <a:lnTo>
                    <a:pt x="1938" y="118"/>
                  </a:lnTo>
                  <a:lnTo>
                    <a:pt x="1938" y="118"/>
                  </a:lnTo>
                  <a:lnTo>
                    <a:pt x="1938" y="118"/>
                  </a:lnTo>
                  <a:lnTo>
                    <a:pt x="1938" y="118"/>
                  </a:lnTo>
                  <a:lnTo>
                    <a:pt x="1947" y="118"/>
                  </a:lnTo>
                  <a:lnTo>
                    <a:pt x="1947" y="118"/>
                  </a:lnTo>
                  <a:lnTo>
                    <a:pt x="1956" y="118"/>
                  </a:lnTo>
                  <a:lnTo>
                    <a:pt x="1956" y="113"/>
                  </a:lnTo>
                  <a:lnTo>
                    <a:pt x="1961" y="113"/>
                  </a:lnTo>
                  <a:lnTo>
                    <a:pt x="1961" y="113"/>
                  </a:lnTo>
                  <a:lnTo>
                    <a:pt x="1970" y="113"/>
                  </a:lnTo>
                  <a:lnTo>
                    <a:pt x="1974" y="109"/>
                  </a:lnTo>
                  <a:lnTo>
                    <a:pt x="1979" y="109"/>
                  </a:lnTo>
                  <a:lnTo>
                    <a:pt x="1979" y="109"/>
                  </a:lnTo>
                  <a:lnTo>
                    <a:pt x="1979" y="104"/>
                  </a:lnTo>
                  <a:lnTo>
                    <a:pt x="1979" y="104"/>
                  </a:lnTo>
                  <a:lnTo>
                    <a:pt x="1979" y="104"/>
                  </a:lnTo>
                  <a:lnTo>
                    <a:pt x="1974" y="104"/>
                  </a:lnTo>
                  <a:lnTo>
                    <a:pt x="1974" y="104"/>
                  </a:lnTo>
                  <a:lnTo>
                    <a:pt x="1970" y="104"/>
                  </a:lnTo>
                  <a:lnTo>
                    <a:pt x="1970" y="104"/>
                  </a:lnTo>
                  <a:lnTo>
                    <a:pt x="1970" y="104"/>
                  </a:lnTo>
                  <a:lnTo>
                    <a:pt x="1970" y="104"/>
                  </a:lnTo>
                  <a:lnTo>
                    <a:pt x="1970" y="104"/>
                  </a:lnTo>
                  <a:lnTo>
                    <a:pt x="1970" y="104"/>
                  </a:lnTo>
                  <a:lnTo>
                    <a:pt x="1970" y="100"/>
                  </a:lnTo>
                  <a:lnTo>
                    <a:pt x="1970" y="100"/>
                  </a:lnTo>
                  <a:lnTo>
                    <a:pt x="1965" y="100"/>
                  </a:lnTo>
                  <a:lnTo>
                    <a:pt x="1965" y="100"/>
                  </a:lnTo>
                  <a:lnTo>
                    <a:pt x="1961" y="100"/>
                  </a:lnTo>
                  <a:lnTo>
                    <a:pt x="1961" y="100"/>
                  </a:lnTo>
                  <a:lnTo>
                    <a:pt x="1961" y="100"/>
                  </a:lnTo>
                  <a:lnTo>
                    <a:pt x="1956" y="100"/>
                  </a:lnTo>
                  <a:lnTo>
                    <a:pt x="1956" y="100"/>
                  </a:lnTo>
                  <a:lnTo>
                    <a:pt x="1952" y="100"/>
                  </a:lnTo>
                  <a:lnTo>
                    <a:pt x="1952" y="100"/>
                  </a:lnTo>
                  <a:lnTo>
                    <a:pt x="1947" y="100"/>
                  </a:lnTo>
                  <a:lnTo>
                    <a:pt x="1947" y="100"/>
                  </a:lnTo>
                  <a:lnTo>
                    <a:pt x="1947" y="95"/>
                  </a:lnTo>
                  <a:lnTo>
                    <a:pt x="1947" y="95"/>
                  </a:lnTo>
                  <a:lnTo>
                    <a:pt x="1952" y="95"/>
                  </a:lnTo>
                  <a:lnTo>
                    <a:pt x="1956" y="95"/>
                  </a:lnTo>
                  <a:lnTo>
                    <a:pt x="1956" y="95"/>
                  </a:lnTo>
                  <a:lnTo>
                    <a:pt x="1956" y="95"/>
                  </a:lnTo>
                  <a:lnTo>
                    <a:pt x="1956" y="95"/>
                  </a:lnTo>
                  <a:lnTo>
                    <a:pt x="1956" y="95"/>
                  </a:lnTo>
                  <a:lnTo>
                    <a:pt x="1956" y="95"/>
                  </a:lnTo>
                  <a:lnTo>
                    <a:pt x="1956" y="95"/>
                  </a:lnTo>
                  <a:lnTo>
                    <a:pt x="1956" y="95"/>
                  </a:lnTo>
                  <a:lnTo>
                    <a:pt x="1961" y="95"/>
                  </a:lnTo>
                  <a:lnTo>
                    <a:pt x="1961" y="95"/>
                  </a:lnTo>
                  <a:lnTo>
                    <a:pt x="1965" y="100"/>
                  </a:lnTo>
                  <a:lnTo>
                    <a:pt x="1965" y="100"/>
                  </a:lnTo>
                  <a:lnTo>
                    <a:pt x="1970" y="100"/>
                  </a:lnTo>
                  <a:lnTo>
                    <a:pt x="1979" y="100"/>
                  </a:lnTo>
                  <a:lnTo>
                    <a:pt x="1979" y="100"/>
                  </a:lnTo>
                  <a:lnTo>
                    <a:pt x="1983" y="100"/>
                  </a:lnTo>
                  <a:lnTo>
                    <a:pt x="1983" y="100"/>
                  </a:lnTo>
                  <a:lnTo>
                    <a:pt x="1988" y="95"/>
                  </a:lnTo>
                  <a:lnTo>
                    <a:pt x="1988" y="95"/>
                  </a:lnTo>
                  <a:lnTo>
                    <a:pt x="1992" y="95"/>
                  </a:lnTo>
                  <a:lnTo>
                    <a:pt x="1992" y="95"/>
                  </a:lnTo>
                  <a:lnTo>
                    <a:pt x="1997" y="90"/>
                  </a:lnTo>
                  <a:lnTo>
                    <a:pt x="1997" y="90"/>
                  </a:lnTo>
                  <a:lnTo>
                    <a:pt x="1997" y="90"/>
                  </a:lnTo>
                  <a:lnTo>
                    <a:pt x="2001" y="86"/>
                  </a:lnTo>
                  <a:lnTo>
                    <a:pt x="2006" y="86"/>
                  </a:lnTo>
                  <a:lnTo>
                    <a:pt x="2010" y="90"/>
                  </a:lnTo>
                  <a:lnTo>
                    <a:pt x="2010" y="90"/>
                  </a:lnTo>
                  <a:lnTo>
                    <a:pt x="2015" y="86"/>
                  </a:lnTo>
                  <a:lnTo>
                    <a:pt x="2019" y="86"/>
                  </a:lnTo>
                  <a:lnTo>
                    <a:pt x="2019" y="86"/>
                  </a:lnTo>
                  <a:lnTo>
                    <a:pt x="2019" y="86"/>
                  </a:lnTo>
                  <a:lnTo>
                    <a:pt x="2028" y="86"/>
                  </a:lnTo>
                  <a:lnTo>
                    <a:pt x="2033" y="81"/>
                  </a:lnTo>
                  <a:lnTo>
                    <a:pt x="2033" y="81"/>
                  </a:lnTo>
                  <a:lnTo>
                    <a:pt x="2033" y="81"/>
                  </a:lnTo>
                  <a:lnTo>
                    <a:pt x="2028" y="81"/>
                  </a:lnTo>
                  <a:lnTo>
                    <a:pt x="2024" y="77"/>
                  </a:lnTo>
                  <a:lnTo>
                    <a:pt x="2024" y="77"/>
                  </a:lnTo>
                  <a:lnTo>
                    <a:pt x="2028" y="77"/>
                  </a:lnTo>
                  <a:lnTo>
                    <a:pt x="2033" y="77"/>
                  </a:lnTo>
                  <a:lnTo>
                    <a:pt x="2037" y="77"/>
                  </a:lnTo>
                  <a:lnTo>
                    <a:pt x="2042" y="77"/>
                  </a:lnTo>
                  <a:lnTo>
                    <a:pt x="2047" y="77"/>
                  </a:lnTo>
                  <a:lnTo>
                    <a:pt x="2047" y="77"/>
                  </a:lnTo>
                  <a:lnTo>
                    <a:pt x="2047" y="77"/>
                  </a:lnTo>
                  <a:lnTo>
                    <a:pt x="2047" y="77"/>
                  </a:lnTo>
                  <a:lnTo>
                    <a:pt x="2042" y="72"/>
                  </a:lnTo>
                  <a:lnTo>
                    <a:pt x="2042" y="72"/>
                  </a:lnTo>
                  <a:lnTo>
                    <a:pt x="2037" y="72"/>
                  </a:lnTo>
                  <a:lnTo>
                    <a:pt x="2037" y="72"/>
                  </a:lnTo>
                  <a:lnTo>
                    <a:pt x="2037" y="72"/>
                  </a:lnTo>
                  <a:lnTo>
                    <a:pt x="2037" y="72"/>
                  </a:lnTo>
                  <a:lnTo>
                    <a:pt x="2033" y="68"/>
                  </a:lnTo>
                  <a:lnTo>
                    <a:pt x="2028" y="68"/>
                  </a:lnTo>
                  <a:lnTo>
                    <a:pt x="2024" y="72"/>
                  </a:lnTo>
                  <a:lnTo>
                    <a:pt x="2019" y="72"/>
                  </a:lnTo>
                  <a:lnTo>
                    <a:pt x="2019" y="72"/>
                  </a:lnTo>
                  <a:lnTo>
                    <a:pt x="2019" y="72"/>
                  </a:lnTo>
                  <a:lnTo>
                    <a:pt x="2019" y="68"/>
                  </a:lnTo>
                  <a:lnTo>
                    <a:pt x="2015" y="68"/>
                  </a:lnTo>
                  <a:lnTo>
                    <a:pt x="2015" y="68"/>
                  </a:lnTo>
                  <a:lnTo>
                    <a:pt x="2015" y="68"/>
                  </a:lnTo>
                  <a:lnTo>
                    <a:pt x="2019" y="68"/>
                  </a:lnTo>
                  <a:lnTo>
                    <a:pt x="2019" y="68"/>
                  </a:lnTo>
                  <a:lnTo>
                    <a:pt x="2024" y="68"/>
                  </a:lnTo>
                  <a:lnTo>
                    <a:pt x="2024" y="68"/>
                  </a:lnTo>
                  <a:lnTo>
                    <a:pt x="2033" y="68"/>
                  </a:lnTo>
                  <a:lnTo>
                    <a:pt x="2033" y="68"/>
                  </a:lnTo>
                  <a:lnTo>
                    <a:pt x="2037" y="68"/>
                  </a:lnTo>
                  <a:lnTo>
                    <a:pt x="2037" y="68"/>
                  </a:lnTo>
                  <a:lnTo>
                    <a:pt x="2042" y="68"/>
                  </a:lnTo>
                  <a:lnTo>
                    <a:pt x="2042" y="68"/>
                  </a:lnTo>
                  <a:lnTo>
                    <a:pt x="2042" y="68"/>
                  </a:lnTo>
                  <a:lnTo>
                    <a:pt x="2047" y="72"/>
                  </a:lnTo>
                  <a:lnTo>
                    <a:pt x="2051" y="72"/>
                  </a:lnTo>
                  <a:lnTo>
                    <a:pt x="2051" y="72"/>
                  </a:lnTo>
                  <a:lnTo>
                    <a:pt x="2056" y="68"/>
                  </a:lnTo>
                  <a:lnTo>
                    <a:pt x="2056" y="68"/>
                  </a:lnTo>
                  <a:lnTo>
                    <a:pt x="2051" y="68"/>
                  </a:lnTo>
                  <a:lnTo>
                    <a:pt x="2047" y="68"/>
                  </a:lnTo>
                  <a:lnTo>
                    <a:pt x="2047" y="68"/>
                  </a:lnTo>
                  <a:lnTo>
                    <a:pt x="2042" y="63"/>
                  </a:lnTo>
                  <a:lnTo>
                    <a:pt x="2042" y="63"/>
                  </a:lnTo>
                  <a:lnTo>
                    <a:pt x="2042" y="63"/>
                  </a:lnTo>
                  <a:lnTo>
                    <a:pt x="2042" y="63"/>
                  </a:lnTo>
                  <a:lnTo>
                    <a:pt x="2037" y="63"/>
                  </a:lnTo>
                  <a:lnTo>
                    <a:pt x="2037" y="63"/>
                  </a:lnTo>
                  <a:lnTo>
                    <a:pt x="2042" y="63"/>
                  </a:lnTo>
                  <a:lnTo>
                    <a:pt x="2047" y="63"/>
                  </a:lnTo>
                  <a:lnTo>
                    <a:pt x="2047" y="63"/>
                  </a:lnTo>
                  <a:lnTo>
                    <a:pt x="2051" y="63"/>
                  </a:lnTo>
                  <a:lnTo>
                    <a:pt x="2051" y="63"/>
                  </a:lnTo>
                  <a:lnTo>
                    <a:pt x="2056" y="63"/>
                  </a:lnTo>
                  <a:lnTo>
                    <a:pt x="2060" y="63"/>
                  </a:lnTo>
                  <a:lnTo>
                    <a:pt x="2065" y="63"/>
                  </a:lnTo>
                  <a:lnTo>
                    <a:pt x="2065" y="63"/>
                  </a:lnTo>
                  <a:lnTo>
                    <a:pt x="2065" y="63"/>
                  </a:lnTo>
                  <a:lnTo>
                    <a:pt x="2069" y="63"/>
                  </a:lnTo>
                  <a:lnTo>
                    <a:pt x="2069" y="63"/>
                  </a:lnTo>
                  <a:lnTo>
                    <a:pt x="2074" y="63"/>
                  </a:lnTo>
                  <a:lnTo>
                    <a:pt x="2074" y="63"/>
                  </a:lnTo>
                  <a:lnTo>
                    <a:pt x="2074" y="63"/>
                  </a:lnTo>
                  <a:lnTo>
                    <a:pt x="2074" y="59"/>
                  </a:lnTo>
                  <a:lnTo>
                    <a:pt x="2074" y="59"/>
                  </a:lnTo>
                  <a:lnTo>
                    <a:pt x="2074" y="59"/>
                  </a:lnTo>
                  <a:lnTo>
                    <a:pt x="2074" y="59"/>
                  </a:lnTo>
                  <a:lnTo>
                    <a:pt x="2069" y="59"/>
                  </a:lnTo>
                  <a:lnTo>
                    <a:pt x="2065" y="59"/>
                  </a:lnTo>
                  <a:lnTo>
                    <a:pt x="2065" y="59"/>
                  </a:lnTo>
                  <a:lnTo>
                    <a:pt x="2069" y="54"/>
                  </a:lnTo>
                  <a:lnTo>
                    <a:pt x="2069" y="54"/>
                  </a:lnTo>
                  <a:lnTo>
                    <a:pt x="2074" y="59"/>
                  </a:lnTo>
                  <a:lnTo>
                    <a:pt x="2078" y="59"/>
                  </a:lnTo>
                  <a:lnTo>
                    <a:pt x="2083" y="59"/>
                  </a:lnTo>
                  <a:lnTo>
                    <a:pt x="2083" y="59"/>
                  </a:lnTo>
                  <a:lnTo>
                    <a:pt x="2087" y="59"/>
                  </a:lnTo>
                  <a:lnTo>
                    <a:pt x="2092" y="59"/>
                  </a:lnTo>
                  <a:lnTo>
                    <a:pt x="2096" y="59"/>
                  </a:lnTo>
                  <a:lnTo>
                    <a:pt x="2096" y="59"/>
                  </a:lnTo>
                  <a:lnTo>
                    <a:pt x="2096" y="59"/>
                  </a:lnTo>
                  <a:lnTo>
                    <a:pt x="2096" y="59"/>
                  </a:lnTo>
                  <a:lnTo>
                    <a:pt x="2096" y="59"/>
                  </a:lnTo>
                  <a:lnTo>
                    <a:pt x="2105" y="54"/>
                  </a:lnTo>
                  <a:lnTo>
                    <a:pt x="2105" y="54"/>
                  </a:lnTo>
                  <a:lnTo>
                    <a:pt x="2105" y="54"/>
                  </a:lnTo>
                  <a:lnTo>
                    <a:pt x="2105" y="54"/>
                  </a:lnTo>
                  <a:lnTo>
                    <a:pt x="2105" y="54"/>
                  </a:lnTo>
                  <a:lnTo>
                    <a:pt x="2096" y="54"/>
                  </a:lnTo>
                  <a:lnTo>
                    <a:pt x="2096" y="54"/>
                  </a:lnTo>
                  <a:lnTo>
                    <a:pt x="2096" y="54"/>
                  </a:lnTo>
                  <a:lnTo>
                    <a:pt x="2096" y="54"/>
                  </a:lnTo>
                  <a:lnTo>
                    <a:pt x="2096" y="54"/>
                  </a:lnTo>
                  <a:lnTo>
                    <a:pt x="2096" y="54"/>
                  </a:lnTo>
                  <a:lnTo>
                    <a:pt x="2096" y="54"/>
                  </a:lnTo>
                  <a:lnTo>
                    <a:pt x="2101" y="54"/>
                  </a:lnTo>
                  <a:lnTo>
                    <a:pt x="2105" y="54"/>
                  </a:lnTo>
                  <a:lnTo>
                    <a:pt x="2114" y="50"/>
                  </a:lnTo>
                  <a:lnTo>
                    <a:pt x="2114" y="50"/>
                  </a:lnTo>
                  <a:lnTo>
                    <a:pt x="2114" y="45"/>
                  </a:lnTo>
                  <a:lnTo>
                    <a:pt x="2114" y="45"/>
                  </a:lnTo>
                  <a:lnTo>
                    <a:pt x="2114" y="45"/>
                  </a:lnTo>
                  <a:lnTo>
                    <a:pt x="2114" y="50"/>
                  </a:lnTo>
                  <a:lnTo>
                    <a:pt x="2114" y="50"/>
                  </a:lnTo>
                  <a:lnTo>
                    <a:pt x="2119" y="50"/>
                  </a:lnTo>
                  <a:lnTo>
                    <a:pt x="2119" y="50"/>
                  </a:lnTo>
                  <a:lnTo>
                    <a:pt x="2123" y="50"/>
                  </a:lnTo>
                  <a:lnTo>
                    <a:pt x="2123" y="50"/>
                  </a:lnTo>
                  <a:lnTo>
                    <a:pt x="2132" y="45"/>
                  </a:lnTo>
                  <a:lnTo>
                    <a:pt x="2137" y="45"/>
                  </a:lnTo>
                  <a:lnTo>
                    <a:pt x="2146" y="41"/>
                  </a:lnTo>
                  <a:lnTo>
                    <a:pt x="2159" y="41"/>
                  </a:lnTo>
                  <a:lnTo>
                    <a:pt x="2164" y="36"/>
                  </a:lnTo>
                  <a:lnTo>
                    <a:pt x="2173" y="36"/>
                  </a:lnTo>
                  <a:lnTo>
                    <a:pt x="2182" y="32"/>
                  </a:lnTo>
                  <a:lnTo>
                    <a:pt x="2182" y="32"/>
                  </a:lnTo>
                  <a:lnTo>
                    <a:pt x="2178" y="32"/>
                  </a:lnTo>
                  <a:lnTo>
                    <a:pt x="2173" y="32"/>
                  </a:lnTo>
                  <a:lnTo>
                    <a:pt x="2150" y="36"/>
                  </a:lnTo>
                  <a:lnTo>
                    <a:pt x="2146" y="36"/>
                  </a:lnTo>
                  <a:lnTo>
                    <a:pt x="2146" y="36"/>
                  </a:lnTo>
                  <a:lnTo>
                    <a:pt x="2146" y="32"/>
                  </a:lnTo>
                  <a:lnTo>
                    <a:pt x="2164" y="32"/>
                  </a:lnTo>
                  <a:lnTo>
                    <a:pt x="2164" y="32"/>
                  </a:lnTo>
                  <a:lnTo>
                    <a:pt x="2168" y="32"/>
                  </a:lnTo>
                  <a:lnTo>
                    <a:pt x="2168" y="32"/>
                  </a:lnTo>
                  <a:lnTo>
                    <a:pt x="2168" y="27"/>
                  </a:lnTo>
                  <a:lnTo>
                    <a:pt x="2173" y="27"/>
                  </a:lnTo>
                  <a:lnTo>
                    <a:pt x="2178" y="27"/>
                  </a:lnTo>
                  <a:lnTo>
                    <a:pt x="2182" y="27"/>
                  </a:lnTo>
                  <a:lnTo>
                    <a:pt x="2182" y="27"/>
                  </a:lnTo>
                  <a:lnTo>
                    <a:pt x="2182" y="27"/>
                  </a:lnTo>
                  <a:lnTo>
                    <a:pt x="2191" y="27"/>
                  </a:lnTo>
                  <a:lnTo>
                    <a:pt x="2191" y="27"/>
                  </a:lnTo>
                  <a:lnTo>
                    <a:pt x="2196" y="27"/>
                  </a:lnTo>
                  <a:lnTo>
                    <a:pt x="2200" y="27"/>
                  </a:lnTo>
                  <a:lnTo>
                    <a:pt x="2214" y="23"/>
                  </a:lnTo>
                  <a:lnTo>
                    <a:pt x="2214" y="23"/>
                  </a:lnTo>
                  <a:lnTo>
                    <a:pt x="2218" y="23"/>
                  </a:lnTo>
                  <a:lnTo>
                    <a:pt x="2223" y="23"/>
                  </a:lnTo>
                  <a:lnTo>
                    <a:pt x="2227" y="18"/>
                  </a:lnTo>
                  <a:lnTo>
                    <a:pt x="2227" y="18"/>
                  </a:lnTo>
                  <a:lnTo>
                    <a:pt x="2227" y="18"/>
                  </a:lnTo>
                  <a:lnTo>
                    <a:pt x="2227" y="18"/>
                  </a:lnTo>
                  <a:lnTo>
                    <a:pt x="2227" y="14"/>
                  </a:lnTo>
                  <a:lnTo>
                    <a:pt x="2227" y="14"/>
                  </a:lnTo>
                  <a:lnTo>
                    <a:pt x="2223" y="14"/>
                  </a:lnTo>
                  <a:lnTo>
                    <a:pt x="2214" y="14"/>
                  </a:lnTo>
                  <a:lnTo>
                    <a:pt x="2214" y="14"/>
                  </a:lnTo>
                  <a:lnTo>
                    <a:pt x="2218" y="14"/>
                  </a:lnTo>
                  <a:lnTo>
                    <a:pt x="2218" y="14"/>
                  </a:lnTo>
                  <a:lnTo>
                    <a:pt x="2214" y="14"/>
                  </a:lnTo>
                  <a:lnTo>
                    <a:pt x="2214" y="9"/>
                  </a:lnTo>
                  <a:lnTo>
                    <a:pt x="2214" y="9"/>
                  </a:lnTo>
                  <a:lnTo>
                    <a:pt x="2214" y="9"/>
                  </a:lnTo>
                  <a:lnTo>
                    <a:pt x="2214" y="9"/>
                  </a:lnTo>
                  <a:lnTo>
                    <a:pt x="2218" y="9"/>
                  </a:lnTo>
                  <a:lnTo>
                    <a:pt x="2218" y="9"/>
                  </a:lnTo>
                  <a:lnTo>
                    <a:pt x="2218" y="9"/>
                  </a:lnTo>
                  <a:lnTo>
                    <a:pt x="2214" y="9"/>
                  </a:lnTo>
                  <a:lnTo>
                    <a:pt x="2214" y="9"/>
                  </a:lnTo>
                  <a:lnTo>
                    <a:pt x="2209" y="9"/>
                  </a:lnTo>
                  <a:lnTo>
                    <a:pt x="2209" y="9"/>
                  </a:lnTo>
                  <a:lnTo>
                    <a:pt x="2209" y="9"/>
                  </a:lnTo>
                  <a:lnTo>
                    <a:pt x="2209" y="9"/>
                  </a:lnTo>
                  <a:lnTo>
                    <a:pt x="2209" y="9"/>
                  </a:lnTo>
                  <a:lnTo>
                    <a:pt x="2205" y="9"/>
                  </a:lnTo>
                  <a:lnTo>
                    <a:pt x="2205" y="9"/>
                  </a:lnTo>
                  <a:lnTo>
                    <a:pt x="2205" y="9"/>
                  </a:lnTo>
                  <a:lnTo>
                    <a:pt x="2205" y="9"/>
                  </a:lnTo>
                  <a:lnTo>
                    <a:pt x="2200" y="9"/>
                  </a:lnTo>
                  <a:lnTo>
                    <a:pt x="2200" y="9"/>
                  </a:lnTo>
                  <a:lnTo>
                    <a:pt x="2200" y="9"/>
                  </a:lnTo>
                  <a:lnTo>
                    <a:pt x="2200" y="9"/>
                  </a:lnTo>
                  <a:lnTo>
                    <a:pt x="2196" y="9"/>
                  </a:lnTo>
                  <a:lnTo>
                    <a:pt x="2191" y="9"/>
                  </a:lnTo>
                  <a:lnTo>
                    <a:pt x="2187" y="9"/>
                  </a:lnTo>
                  <a:lnTo>
                    <a:pt x="2187" y="9"/>
                  </a:lnTo>
                  <a:lnTo>
                    <a:pt x="2182" y="9"/>
                  </a:lnTo>
                  <a:lnTo>
                    <a:pt x="2178" y="9"/>
                  </a:lnTo>
                  <a:lnTo>
                    <a:pt x="2173" y="9"/>
                  </a:lnTo>
                  <a:lnTo>
                    <a:pt x="2173" y="9"/>
                  </a:lnTo>
                  <a:lnTo>
                    <a:pt x="2173" y="9"/>
                  </a:lnTo>
                  <a:lnTo>
                    <a:pt x="2191" y="9"/>
                  </a:lnTo>
                  <a:lnTo>
                    <a:pt x="2191" y="9"/>
                  </a:lnTo>
                  <a:lnTo>
                    <a:pt x="2196" y="5"/>
                  </a:lnTo>
                  <a:lnTo>
                    <a:pt x="2196" y="5"/>
                  </a:lnTo>
                  <a:lnTo>
                    <a:pt x="2196" y="5"/>
                  </a:lnTo>
                  <a:lnTo>
                    <a:pt x="2187" y="5"/>
                  </a:lnTo>
                  <a:lnTo>
                    <a:pt x="2187" y="5"/>
                  </a:lnTo>
                  <a:lnTo>
                    <a:pt x="2182" y="5"/>
                  </a:lnTo>
                  <a:lnTo>
                    <a:pt x="2182" y="5"/>
                  </a:lnTo>
                  <a:lnTo>
                    <a:pt x="2182" y="5"/>
                  </a:lnTo>
                  <a:lnTo>
                    <a:pt x="2178" y="5"/>
                  </a:lnTo>
                  <a:lnTo>
                    <a:pt x="2173" y="5"/>
                  </a:lnTo>
                  <a:lnTo>
                    <a:pt x="2168" y="5"/>
                  </a:lnTo>
                  <a:lnTo>
                    <a:pt x="2168" y="0"/>
                  </a:lnTo>
                  <a:lnTo>
                    <a:pt x="2168" y="0"/>
                  </a:lnTo>
                  <a:lnTo>
                    <a:pt x="2168" y="0"/>
                  </a:lnTo>
                  <a:lnTo>
                    <a:pt x="2159" y="0"/>
                  </a:lnTo>
                  <a:lnTo>
                    <a:pt x="2159" y="0"/>
                  </a:lnTo>
                  <a:lnTo>
                    <a:pt x="2155" y="5"/>
                  </a:lnTo>
                  <a:lnTo>
                    <a:pt x="2155" y="5"/>
                  </a:lnTo>
                  <a:lnTo>
                    <a:pt x="2155" y="5"/>
                  </a:lnTo>
                  <a:lnTo>
                    <a:pt x="2155" y="5"/>
                  </a:lnTo>
                  <a:lnTo>
                    <a:pt x="2155" y="5"/>
                  </a:lnTo>
                  <a:lnTo>
                    <a:pt x="2155" y="5"/>
                  </a:lnTo>
                  <a:lnTo>
                    <a:pt x="2155" y="5"/>
                  </a:lnTo>
                  <a:lnTo>
                    <a:pt x="2150" y="0"/>
                  </a:lnTo>
                  <a:lnTo>
                    <a:pt x="2150" y="0"/>
                  </a:lnTo>
                  <a:lnTo>
                    <a:pt x="2146" y="0"/>
                  </a:lnTo>
                  <a:lnTo>
                    <a:pt x="2137" y="5"/>
                  </a:lnTo>
                  <a:lnTo>
                    <a:pt x="2137" y="5"/>
                  </a:lnTo>
                  <a:lnTo>
                    <a:pt x="2137" y="5"/>
                  </a:lnTo>
                  <a:lnTo>
                    <a:pt x="2137" y="5"/>
                  </a:lnTo>
                  <a:lnTo>
                    <a:pt x="2137" y="5"/>
                  </a:lnTo>
                  <a:lnTo>
                    <a:pt x="2137" y="9"/>
                  </a:lnTo>
                  <a:lnTo>
                    <a:pt x="2137" y="9"/>
                  </a:lnTo>
                  <a:lnTo>
                    <a:pt x="2137" y="5"/>
                  </a:lnTo>
                  <a:lnTo>
                    <a:pt x="2132" y="5"/>
                  </a:lnTo>
                  <a:lnTo>
                    <a:pt x="2132" y="5"/>
                  </a:lnTo>
                  <a:lnTo>
                    <a:pt x="2132" y="5"/>
                  </a:lnTo>
                  <a:lnTo>
                    <a:pt x="2132" y="5"/>
                  </a:lnTo>
                  <a:lnTo>
                    <a:pt x="2128" y="0"/>
                  </a:lnTo>
                  <a:lnTo>
                    <a:pt x="2119" y="0"/>
                  </a:lnTo>
                  <a:lnTo>
                    <a:pt x="2105" y="0"/>
                  </a:lnTo>
                  <a:lnTo>
                    <a:pt x="2105" y="0"/>
                  </a:lnTo>
                  <a:lnTo>
                    <a:pt x="2105" y="5"/>
                  </a:lnTo>
                  <a:lnTo>
                    <a:pt x="2110" y="5"/>
                  </a:lnTo>
                  <a:lnTo>
                    <a:pt x="2110" y="5"/>
                  </a:lnTo>
                  <a:lnTo>
                    <a:pt x="2110" y="5"/>
                  </a:lnTo>
                  <a:lnTo>
                    <a:pt x="2114" y="9"/>
                  </a:lnTo>
                  <a:lnTo>
                    <a:pt x="2114" y="9"/>
                  </a:lnTo>
                  <a:lnTo>
                    <a:pt x="2110" y="9"/>
                  </a:lnTo>
                  <a:lnTo>
                    <a:pt x="2105" y="9"/>
                  </a:lnTo>
                  <a:lnTo>
                    <a:pt x="2105" y="9"/>
                  </a:lnTo>
                  <a:lnTo>
                    <a:pt x="2105" y="9"/>
                  </a:lnTo>
                  <a:lnTo>
                    <a:pt x="2105" y="9"/>
                  </a:lnTo>
                  <a:lnTo>
                    <a:pt x="2105" y="9"/>
                  </a:lnTo>
                  <a:lnTo>
                    <a:pt x="2105" y="5"/>
                  </a:lnTo>
                  <a:lnTo>
                    <a:pt x="2101" y="5"/>
                  </a:lnTo>
                  <a:lnTo>
                    <a:pt x="2101" y="5"/>
                  </a:lnTo>
                  <a:lnTo>
                    <a:pt x="2096" y="5"/>
                  </a:lnTo>
                  <a:lnTo>
                    <a:pt x="2092" y="5"/>
                  </a:lnTo>
                  <a:lnTo>
                    <a:pt x="2087" y="0"/>
                  </a:lnTo>
                  <a:lnTo>
                    <a:pt x="2083" y="0"/>
                  </a:lnTo>
                  <a:lnTo>
                    <a:pt x="2078" y="0"/>
                  </a:lnTo>
                  <a:lnTo>
                    <a:pt x="2078" y="0"/>
                  </a:lnTo>
                  <a:lnTo>
                    <a:pt x="2083" y="5"/>
                  </a:lnTo>
                  <a:lnTo>
                    <a:pt x="2083" y="5"/>
                  </a:lnTo>
                  <a:lnTo>
                    <a:pt x="2083" y="5"/>
                  </a:lnTo>
                  <a:lnTo>
                    <a:pt x="2083" y="5"/>
                  </a:lnTo>
                  <a:lnTo>
                    <a:pt x="2087" y="5"/>
                  </a:lnTo>
                  <a:lnTo>
                    <a:pt x="2087" y="5"/>
                  </a:lnTo>
                  <a:lnTo>
                    <a:pt x="2083" y="5"/>
                  </a:lnTo>
                  <a:lnTo>
                    <a:pt x="2078" y="5"/>
                  </a:lnTo>
                  <a:lnTo>
                    <a:pt x="2074" y="5"/>
                  </a:lnTo>
                  <a:lnTo>
                    <a:pt x="2069" y="5"/>
                  </a:lnTo>
                  <a:lnTo>
                    <a:pt x="2069" y="5"/>
                  </a:lnTo>
                  <a:lnTo>
                    <a:pt x="2069" y="5"/>
                  </a:lnTo>
                  <a:lnTo>
                    <a:pt x="2069" y="5"/>
                  </a:lnTo>
                  <a:lnTo>
                    <a:pt x="2069" y="9"/>
                  </a:lnTo>
                  <a:lnTo>
                    <a:pt x="2069" y="9"/>
                  </a:lnTo>
                  <a:lnTo>
                    <a:pt x="2065" y="5"/>
                  </a:lnTo>
                  <a:lnTo>
                    <a:pt x="2065" y="5"/>
                  </a:lnTo>
                  <a:lnTo>
                    <a:pt x="2060" y="5"/>
                  </a:lnTo>
                  <a:lnTo>
                    <a:pt x="2060" y="5"/>
                  </a:lnTo>
                  <a:lnTo>
                    <a:pt x="2056" y="5"/>
                  </a:lnTo>
                  <a:lnTo>
                    <a:pt x="2060" y="9"/>
                  </a:lnTo>
                  <a:lnTo>
                    <a:pt x="2060" y="9"/>
                  </a:lnTo>
                  <a:lnTo>
                    <a:pt x="2060" y="9"/>
                  </a:lnTo>
                  <a:lnTo>
                    <a:pt x="2056" y="9"/>
                  </a:lnTo>
                  <a:lnTo>
                    <a:pt x="2056" y="9"/>
                  </a:lnTo>
                  <a:lnTo>
                    <a:pt x="2051" y="9"/>
                  </a:lnTo>
                  <a:lnTo>
                    <a:pt x="2051" y="9"/>
                  </a:lnTo>
                  <a:lnTo>
                    <a:pt x="2051" y="9"/>
                  </a:lnTo>
                  <a:lnTo>
                    <a:pt x="2051" y="14"/>
                  </a:lnTo>
                  <a:lnTo>
                    <a:pt x="2056" y="14"/>
                  </a:lnTo>
                  <a:lnTo>
                    <a:pt x="2060" y="18"/>
                  </a:lnTo>
                  <a:lnTo>
                    <a:pt x="2065" y="18"/>
                  </a:lnTo>
                  <a:lnTo>
                    <a:pt x="2065" y="18"/>
                  </a:lnTo>
                  <a:lnTo>
                    <a:pt x="2065" y="18"/>
                  </a:lnTo>
                  <a:lnTo>
                    <a:pt x="2065" y="18"/>
                  </a:lnTo>
                  <a:lnTo>
                    <a:pt x="2060" y="18"/>
                  </a:lnTo>
                  <a:lnTo>
                    <a:pt x="2060" y="18"/>
                  </a:lnTo>
                  <a:lnTo>
                    <a:pt x="2060" y="18"/>
                  </a:lnTo>
                  <a:lnTo>
                    <a:pt x="2051" y="14"/>
                  </a:lnTo>
                  <a:lnTo>
                    <a:pt x="2047" y="14"/>
                  </a:lnTo>
                  <a:lnTo>
                    <a:pt x="2047" y="14"/>
                  </a:lnTo>
                  <a:lnTo>
                    <a:pt x="2047" y="14"/>
                  </a:lnTo>
                  <a:lnTo>
                    <a:pt x="2047" y="14"/>
                  </a:lnTo>
                  <a:lnTo>
                    <a:pt x="2042" y="14"/>
                  </a:lnTo>
                  <a:lnTo>
                    <a:pt x="2042" y="14"/>
                  </a:lnTo>
                  <a:lnTo>
                    <a:pt x="2047" y="14"/>
                  </a:lnTo>
                  <a:lnTo>
                    <a:pt x="2042" y="14"/>
                  </a:lnTo>
                  <a:lnTo>
                    <a:pt x="2042" y="14"/>
                  </a:lnTo>
                  <a:lnTo>
                    <a:pt x="2042" y="14"/>
                  </a:lnTo>
                  <a:lnTo>
                    <a:pt x="2042" y="14"/>
                  </a:lnTo>
                  <a:lnTo>
                    <a:pt x="2042" y="14"/>
                  </a:lnTo>
                  <a:lnTo>
                    <a:pt x="2037" y="9"/>
                  </a:lnTo>
                  <a:lnTo>
                    <a:pt x="2037" y="9"/>
                  </a:lnTo>
                  <a:lnTo>
                    <a:pt x="2033" y="9"/>
                  </a:lnTo>
                  <a:lnTo>
                    <a:pt x="2033" y="9"/>
                  </a:lnTo>
                  <a:lnTo>
                    <a:pt x="2033" y="9"/>
                  </a:lnTo>
                  <a:lnTo>
                    <a:pt x="2033" y="9"/>
                  </a:lnTo>
                  <a:lnTo>
                    <a:pt x="2028" y="9"/>
                  </a:lnTo>
                  <a:lnTo>
                    <a:pt x="2024" y="9"/>
                  </a:lnTo>
                  <a:lnTo>
                    <a:pt x="2019" y="9"/>
                  </a:lnTo>
                  <a:lnTo>
                    <a:pt x="2019" y="9"/>
                  </a:lnTo>
                  <a:lnTo>
                    <a:pt x="2015" y="9"/>
                  </a:lnTo>
                  <a:lnTo>
                    <a:pt x="2010" y="9"/>
                  </a:lnTo>
                  <a:lnTo>
                    <a:pt x="2010" y="14"/>
                  </a:lnTo>
                  <a:lnTo>
                    <a:pt x="2019" y="14"/>
                  </a:lnTo>
                  <a:lnTo>
                    <a:pt x="2019" y="14"/>
                  </a:lnTo>
                  <a:lnTo>
                    <a:pt x="2019" y="14"/>
                  </a:lnTo>
                  <a:lnTo>
                    <a:pt x="2019" y="14"/>
                  </a:lnTo>
                  <a:lnTo>
                    <a:pt x="2015" y="14"/>
                  </a:lnTo>
                  <a:lnTo>
                    <a:pt x="2015" y="14"/>
                  </a:lnTo>
                  <a:lnTo>
                    <a:pt x="2015" y="14"/>
                  </a:lnTo>
                  <a:lnTo>
                    <a:pt x="2010" y="14"/>
                  </a:lnTo>
                  <a:lnTo>
                    <a:pt x="2010" y="14"/>
                  </a:lnTo>
                  <a:lnTo>
                    <a:pt x="2010" y="14"/>
                  </a:lnTo>
                  <a:lnTo>
                    <a:pt x="2006" y="14"/>
                  </a:lnTo>
                  <a:lnTo>
                    <a:pt x="2006" y="14"/>
                  </a:lnTo>
                  <a:lnTo>
                    <a:pt x="2001" y="14"/>
                  </a:lnTo>
                  <a:lnTo>
                    <a:pt x="2001" y="14"/>
                  </a:lnTo>
                  <a:lnTo>
                    <a:pt x="2001" y="14"/>
                  </a:lnTo>
                  <a:lnTo>
                    <a:pt x="2001" y="14"/>
                  </a:lnTo>
                  <a:lnTo>
                    <a:pt x="2001" y="14"/>
                  </a:lnTo>
                  <a:lnTo>
                    <a:pt x="1997" y="14"/>
                  </a:lnTo>
                  <a:lnTo>
                    <a:pt x="1992" y="14"/>
                  </a:lnTo>
                  <a:lnTo>
                    <a:pt x="1988" y="14"/>
                  </a:lnTo>
                  <a:lnTo>
                    <a:pt x="1983" y="14"/>
                  </a:lnTo>
                  <a:lnTo>
                    <a:pt x="1983" y="14"/>
                  </a:lnTo>
                  <a:lnTo>
                    <a:pt x="1979" y="14"/>
                  </a:lnTo>
                  <a:lnTo>
                    <a:pt x="1974" y="14"/>
                  </a:lnTo>
                  <a:lnTo>
                    <a:pt x="1970" y="14"/>
                  </a:lnTo>
                  <a:lnTo>
                    <a:pt x="1965" y="14"/>
                  </a:lnTo>
                  <a:lnTo>
                    <a:pt x="1965" y="18"/>
                  </a:lnTo>
                  <a:lnTo>
                    <a:pt x="1961" y="18"/>
                  </a:lnTo>
                  <a:lnTo>
                    <a:pt x="1956" y="18"/>
                  </a:lnTo>
                  <a:lnTo>
                    <a:pt x="1956" y="18"/>
                  </a:lnTo>
                  <a:lnTo>
                    <a:pt x="1956" y="18"/>
                  </a:lnTo>
                  <a:lnTo>
                    <a:pt x="1956" y="18"/>
                  </a:lnTo>
                  <a:lnTo>
                    <a:pt x="1961" y="18"/>
                  </a:lnTo>
                  <a:lnTo>
                    <a:pt x="1965" y="18"/>
                  </a:lnTo>
                  <a:lnTo>
                    <a:pt x="1965" y="18"/>
                  </a:lnTo>
                  <a:lnTo>
                    <a:pt x="1965" y="18"/>
                  </a:lnTo>
                  <a:lnTo>
                    <a:pt x="1970" y="18"/>
                  </a:lnTo>
                  <a:lnTo>
                    <a:pt x="1970" y="18"/>
                  </a:lnTo>
                  <a:lnTo>
                    <a:pt x="1970" y="18"/>
                  </a:lnTo>
                  <a:lnTo>
                    <a:pt x="1961" y="23"/>
                  </a:lnTo>
                  <a:lnTo>
                    <a:pt x="1961" y="23"/>
                  </a:lnTo>
                  <a:lnTo>
                    <a:pt x="1961" y="23"/>
                  </a:lnTo>
                  <a:lnTo>
                    <a:pt x="1961" y="23"/>
                  </a:lnTo>
                  <a:lnTo>
                    <a:pt x="1979" y="23"/>
                  </a:lnTo>
                  <a:lnTo>
                    <a:pt x="1983" y="23"/>
                  </a:lnTo>
                  <a:lnTo>
                    <a:pt x="1983" y="23"/>
                  </a:lnTo>
                  <a:lnTo>
                    <a:pt x="1988" y="23"/>
                  </a:lnTo>
                  <a:lnTo>
                    <a:pt x="1988" y="23"/>
                  </a:lnTo>
                  <a:lnTo>
                    <a:pt x="1983" y="23"/>
                  </a:lnTo>
                  <a:lnTo>
                    <a:pt x="1979" y="23"/>
                  </a:lnTo>
                  <a:lnTo>
                    <a:pt x="1974" y="23"/>
                  </a:lnTo>
                  <a:lnTo>
                    <a:pt x="1970" y="23"/>
                  </a:lnTo>
                  <a:lnTo>
                    <a:pt x="1965" y="23"/>
                  </a:lnTo>
                  <a:lnTo>
                    <a:pt x="1965" y="23"/>
                  </a:lnTo>
                  <a:lnTo>
                    <a:pt x="1970" y="27"/>
                  </a:lnTo>
                  <a:lnTo>
                    <a:pt x="1970" y="27"/>
                  </a:lnTo>
                  <a:lnTo>
                    <a:pt x="1965" y="27"/>
                  </a:lnTo>
                  <a:lnTo>
                    <a:pt x="1961" y="27"/>
                  </a:lnTo>
                  <a:lnTo>
                    <a:pt x="1961" y="27"/>
                  </a:lnTo>
                  <a:lnTo>
                    <a:pt x="1961" y="27"/>
                  </a:lnTo>
                  <a:lnTo>
                    <a:pt x="1961" y="27"/>
                  </a:lnTo>
                  <a:lnTo>
                    <a:pt x="1961" y="32"/>
                  </a:lnTo>
                  <a:lnTo>
                    <a:pt x="1965" y="27"/>
                  </a:lnTo>
                  <a:lnTo>
                    <a:pt x="1983" y="32"/>
                  </a:lnTo>
                  <a:lnTo>
                    <a:pt x="1988" y="27"/>
                  </a:lnTo>
                  <a:lnTo>
                    <a:pt x="1997" y="27"/>
                  </a:lnTo>
                  <a:lnTo>
                    <a:pt x="2001" y="27"/>
                  </a:lnTo>
                  <a:lnTo>
                    <a:pt x="2001" y="27"/>
                  </a:lnTo>
                  <a:lnTo>
                    <a:pt x="2006" y="27"/>
                  </a:lnTo>
                  <a:lnTo>
                    <a:pt x="2001" y="27"/>
                  </a:lnTo>
                  <a:lnTo>
                    <a:pt x="1992" y="32"/>
                  </a:lnTo>
                  <a:lnTo>
                    <a:pt x="1988" y="32"/>
                  </a:lnTo>
                  <a:lnTo>
                    <a:pt x="1983" y="32"/>
                  </a:lnTo>
                  <a:lnTo>
                    <a:pt x="1979" y="32"/>
                  </a:lnTo>
                  <a:lnTo>
                    <a:pt x="1970" y="32"/>
                  </a:lnTo>
                  <a:lnTo>
                    <a:pt x="1961" y="32"/>
                  </a:lnTo>
                  <a:lnTo>
                    <a:pt x="1961" y="32"/>
                  </a:lnTo>
                  <a:lnTo>
                    <a:pt x="1961" y="32"/>
                  </a:lnTo>
                  <a:lnTo>
                    <a:pt x="1961" y="32"/>
                  </a:lnTo>
                  <a:lnTo>
                    <a:pt x="1961" y="32"/>
                  </a:lnTo>
                  <a:lnTo>
                    <a:pt x="1961" y="32"/>
                  </a:lnTo>
                  <a:lnTo>
                    <a:pt x="1961" y="36"/>
                  </a:lnTo>
                  <a:lnTo>
                    <a:pt x="1965" y="36"/>
                  </a:lnTo>
                  <a:lnTo>
                    <a:pt x="1965" y="36"/>
                  </a:lnTo>
                  <a:lnTo>
                    <a:pt x="1970" y="36"/>
                  </a:lnTo>
                  <a:lnTo>
                    <a:pt x="1970" y="36"/>
                  </a:lnTo>
                  <a:lnTo>
                    <a:pt x="1974" y="36"/>
                  </a:lnTo>
                  <a:lnTo>
                    <a:pt x="1988" y="32"/>
                  </a:lnTo>
                  <a:lnTo>
                    <a:pt x="1992" y="32"/>
                  </a:lnTo>
                  <a:lnTo>
                    <a:pt x="1992" y="32"/>
                  </a:lnTo>
                  <a:lnTo>
                    <a:pt x="2006" y="32"/>
                  </a:lnTo>
                  <a:lnTo>
                    <a:pt x="2015" y="32"/>
                  </a:lnTo>
                  <a:lnTo>
                    <a:pt x="2015" y="32"/>
                  </a:lnTo>
                  <a:lnTo>
                    <a:pt x="2001" y="32"/>
                  </a:lnTo>
                  <a:lnTo>
                    <a:pt x="1997" y="32"/>
                  </a:lnTo>
                  <a:lnTo>
                    <a:pt x="1992" y="32"/>
                  </a:lnTo>
                  <a:lnTo>
                    <a:pt x="1983" y="36"/>
                  </a:lnTo>
                  <a:lnTo>
                    <a:pt x="1979" y="36"/>
                  </a:lnTo>
                  <a:lnTo>
                    <a:pt x="1979" y="36"/>
                  </a:lnTo>
                  <a:lnTo>
                    <a:pt x="1979" y="36"/>
                  </a:lnTo>
                  <a:lnTo>
                    <a:pt x="1979" y="36"/>
                  </a:lnTo>
                  <a:lnTo>
                    <a:pt x="1979" y="41"/>
                  </a:lnTo>
                  <a:lnTo>
                    <a:pt x="1979" y="41"/>
                  </a:lnTo>
                  <a:lnTo>
                    <a:pt x="1983" y="41"/>
                  </a:lnTo>
                  <a:lnTo>
                    <a:pt x="1988" y="41"/>
                  </a:lnTo>
                  <a:lnTo>
                    <a:pt x="1988" y="41"/>
                  </a:lnTo>
                  <a:lnTo>
                    <a:pt x="1992" y="41"/>
                  </a:lnTo>
                  <a:lnTo>
                    <a:pt x="1997" y="41"/>
                  </a:lnTo>
                  <a:lnTo>
                    <a:pt x="1997" y="41"/>
                  </a:lnTo>
                  <a:lnTo>
                    <a:pt x="2001" y="41"/>
                  </a:lnTo>
                  <a:lnTo>
                    <a:pt x="2001" y="36"/>
                  </a:lnTo>
                  <a:lnTo>
                    <a:pt x="2006" y="36"/>
                  </a:lnTo>
                  <a:lnTo>
                    <a:pt x="2010" y="36"/>
                  </a:lnTo>
                  <a:lnTo>
                    <a:pt x="2015" y="36"/>
                  </a:lnTo>
                  <a:lnTo>
                    <a:pt x="2019" y="36"/>
                  </a:lnTo>
                  <a:lnTo>
                    <a:pt x="2015" y="36"/>
                  </a:lnTo>
                  <a:lnTo>
                    <a:pt x="2010" y="41"/>
                  </a:lnTo>
                  <a:lnTo>
                    <a:pt x="2006" y="41"/>
                  </a:lnTo>
                  <a:lnTo>
                    <a:pt x="2010" y="41"/>
                  </a:lnTo>
                  <a:lnTo>
                    <a:pt x="2010" y="41"/>
                  </a:lnTo>
                  <a:lnTo>
                    <a:pt x="2019" y="41"/>
                  </a:lnTo>
                  <a:lnTo>
                    <a:pt x="2024" y="41"/>
                  </a:lnTo>
                  <a:lnTo>
                    <a:pt x="2024" y="41"/>
                  </a:lnTo>
                  <a:lnTo>
                    <a:pt x="2037" y="36"/>
                  </a:lnTo>
                  <a:lnTo>
                    <a:pt x="2042" y="36"/>
                  </a:lnTo>
                  <a:lnTo>
                    <a:pt x="2042" y="36"/>
                  </a:lnTo>
                  <a:lnTo>
                    <a:pt x="2042" y="36"/>
                  </a:lnTo>
                  <a:lnTo>
                    <a:pt x="2047" y="36"/>
                  </a:lnTo>
                  <a:lnTo>
                    <a:pt x="2047" y="32"/>
                  </a:lnTo>
                  <a:lnTo>
                    <a:pt x="2051" y="32"/>
                  </a:lnTo>
                  <a:lnTo>
                    <a:pt x="2051" y="32"/>
                  </a:lnTo>
                  <a:lnTo>
                    <a:pt x="2051" y="32"/>
                  </a:lnTo>
                  <a:lnTo>
                    <a:pt x="2056" y="32"/>
                  </a:lnTo>
                  <a:lnTo>
                    <a:pt x="2056" y="32"/>
                  </a:lnTo>
                  <a:lnTo>
                    <a:pt x="2060" y="32"/>
                  </a:lnTo>
                  <a:lnTo>
                    <a:pt x="2065" y="32"/>
                  </a:lnTo>
                  <a:lnTo>
                    <a:pt x="2078" y="27"/>
                  </a:lnTo>
                  <a:lnTo>
                    <a:pt x="2074" y="27"/>
                  </a:lnTo>
                  <a:lnTo>
                    <a:pt x="2069" y="32"/>
                  </a:lnTo>
                  <a:lnTo>
                    <a:pt x="2060" y="32"/>
                  </a:lnTo>
                  <a:lnTo>
                    <a:pt x="2056" y="32"/>
                  </a:lnTo>
                  <a:lnTo>
                    <a:pt x="2056" y="36"/>
                  </a:lnTo>
                  <a:lnTo>
                    <a:pt x="2051" y="36"/>
                  </a:lnTo>
                  <a:lnTo>
                    <a:pt x="2051" y="36"/>
                  </a:lnTo>
                  <a:lnTo>
                    <a:pt x="2051" y="36"/>
                  </a:lnTo>
                  <a:lnTo>
                    <a:pt x="2056" y="36"/>
                  </a:lnTo>
                  <a:lnTo>
                    <a:pt x="2065" y="36"/>
                  </a:lnTo>
                  <a:lnTo>
                    <a:pt x="2065" y="36"/>
                  </a:lnTo>
                  <a:lnTo>
                    <a:pt x="2065" y="36"/>
                  </a:lnTo>
                  <a:lnTo>
                    <a:pt x="2065" y="36"/>
                  </a:lnTo>
                  <a:lnTo>
                    <a:pt x="2065" y="36"/>
                  </a:lnTo>
                  <a:lnTo>
                    <a:pt x="2060" y="36"/>
                  </a:lnTo>
                  <a:lnTo>
                    <a:pt x="2051" y="41"/>
                  </a:lnTo>
                  <a:lnTo>
                    <a:pt x="2037" y="41"/>
                  </a:lnTo>
                  <a:lnTo>
                    <a:pt x="2037" y="41"/>
                  </a:lnTo>
                  <a:lnTo>
                    <a:pt x="2033" y="41"/>
                  </a:lnTo>
                  <a:lnTo>
                    <a:pt x="2024" y="45"/>
                  </a:lnTo>
                  <a:lnTo>
                    <a:pt x="2006" y="45"/>
                  </a:lnTo>
                  <a:lnTo>
                    <a:pt x="2006" y="45"/>
                  </a:lnTo>
                  <a:lnTo>
                    <a:pt x="2001" y="45"/>
                  </a:lnTo>
                  <a:lnTo>
                    <a:pt x="2001" y="45"/>
                  </a:lnTo>
                  <a:lnTo>
                    <a:pt x="2001" y="45"/>
                  </a:lnTo>
                  <a:lnTo>
                    <a:pt x="2001" y="50"/>
                  </a:lnTo>
                  <a:lnTo>
                    <a:pt x="2006" y="50"/>
                  </a:lnTo>
                  <a:lnTo>
                    <a:pt x="2006" y="54"/>
                  </a:lnTo>
                  <a:lnTo>
                    <a:pt x="2006" y="54"/>
                  </a:lnTo>
                  <a:lnTo>
                    <a:pt x="2006" y="54"/>
                  </a:lnTo>
                  <a:lnTo>
                    <a:pt x="2006" y="54"/>
                  </a:lnTo>
                  <a:lnTo>
                    <a:pt x="2010" y="59"/>
                  </a:lnTo>
                  <a:lnTo>
                    <a:pt x="2010" y="59"/>
                  </a:lnTo>
                  <a:lnTo>
                    <a:pt x="2015" y="59"/>
                  </a:lnTo>
                  <a:lnTo>
                    <a:pt x="2010" y="59"/>
                  </a:lnTo>
                  <a:lnTo>
                    <a:pt x="2010" y="59"/>
                  </a:lnTo>
                  <a:lnTo>
                    <a:pt x="2006" y="59"/>
                  </a:lnTo>
                  <a:lnTo>
                    <a:pt x="2006" y="59"/>
                  </a:lnTo>
                  <a:lnTo>
                    <a:pt x="2001" y="59"/>
                  </a:lnTo>
                  <a:lnTo>
                    <a:pt x="2001" y="54"/>
                  </a:lnTo>
                  <a:lnTo>
                    <a:pt x="2001" y="54"/>
                  </a:lnTo>
                  <a:lnTo>
                    <a:pt x="1997" y="54"/>
                  </a:lnTo>
                  <a:lnTo>
                    <a:pt x="1997" y="50"/>
                  </a:lnTo>
                  <a:lnTo>
                    <a:pt x="1997" y="50"/>
                  </a:lnTo>
                  <a:lnTo>
                    <a:pt x="1997" y="50"/>
                  </a:lnTo>
                  <a:lnTo>
                    <a:pt x="1997" y="45"/>
                  </a:lnTo>
                  <a:lnTo>
                    <a:pt x="1992" y="45"/>
                  </a:lnTo>
                  <a:lnTo>
                    <a:pt x="1992" y="45"/>
                  </a:lnTo>
                  <a:lnTo>
                    <a:pt x="1988" y="45"/>
                  </a:lnTo>
                  <a:lnTo>
                    <a:pt x="1983" y="45"/>
                  </a:lnTo>
                  <a:lnTo>
                    <a:pt x="1974" y="41"/>
                  </a:lnTo>
                  <a:lnTo>
                    <a:pt x="1970" y="45"/>
                  </a:lnTo>
                  <a:lnTo>
                    <a:pt x="1965" y="45"/>
                  </a:lnTo>
                  <a:lnTo>
                    <a:pt x="1965" y="50"/>
                  </a:lnTo>
                  <a:lnTo>
                    <a:pt x="1961" y="50"/>
                  </a:lnTo>
                  <a:lnTo>
                    <a:pt x="1961" y="54"/>
                  </a:lnTo>
                  <a:lnTo>
                    <a:pt x="1961" y="54"/>
                  </a:lnTo>
                  <a:lnTo>
                    <a:pt x="1965" y="54"/>
                  </a:lnTo>
                  <a:lnTo>
                    <a:pt x="1970" y="54"/>
                  </a:lnTo>
                  <a:lnTo>
                    <a:pt x="1970" y="54"/>
                  </a:lnTo>
                  <a:lnTo>
                    <a:pt x="1970" y="59"/>
                  </a:lnTo>
                  <a:lnTo>
                    <a:pt x="1970" y="59"/>
                  </a:lnTo>
                  <a:lnTo>
                    <a:pt x="1970" y="63"/>
                  </a:lnTo>
                  <a:lnTo>
                    <a:pt x="1970" y="63"/>
                  </a:lnTo>
                  <a:lnTo>
                    <a:pt x="1970" y="63"/>
                  </a:lnTo>
                  <a:lnTo>
                    <a:pt x="1970" y="63"/>
                  </a:lnTo>
                  <a:lnTo>
                    <a:pt x="1970" y="68"/>
                  </a:lnTo>
                  <a:lnTo>
                    <a:pt x="1970" y="63"/>
                  </a:lnTo>
                  <a:lnTo>
                    <a:pt x="1965" y="63"/>
                  </a:lnTo>
                  <a:lnTo>
                    <a:pt x="1965" y="63"/>
                  </a:lnTo>
                  <a:lnTo>
                    <a:pt x="1965" y="63"/>
                  </a:lnTo>
                  <a:lnTo>
                    <a:pt x="1961" y="63"/>
                  </a:lnTo>
                  <a:lnTo>
                    <a:pt x="1961" y="63"/>
                  </a:lnTo>
                  <a:lnTo>
                    <a:pt x="1961" y="68"/>
                  </a:lnTo>
                  <a:lnTo>
                    <a:pt x="1961" y="68"/>
                  </a:lnTo>
                  <a:lnTo>
                    <a:pt x="1961" y="68"/>
                  </a:lnTo>
                  <a:lnTo>
                    <a:pt x="1965" y="68"/>
                  </a:lnTo>
                  <a:lnTo>
                    <a:pt x="1965" y="68"/>
                  </a:lnTo>
                  <a:lnTo>
                    <a:pt x="1974" y="68"/>
                  </a:lnTo>
                  <a:lnTo>
                    <a:pt x="1974" y="68"/>
                  </a:lnTo>
                  <a:lnTo>
                    <a:pt x="1979" y="68"/>
                  </a:lnTo>
                  <a:lnTo>
                    <a:pt x="1979" y="68"/>
                  </a:lnTo>
                  <a:lnTo>
                    <a:pt x="1983" y="68"/>
                  </a:lnTo>
                  <a:lnTo>
                    <a:pt x="1983" y="68"/>
                  </a:lnTo>
                  <a:lnTo>
                    <a:pt x="1983" y="68"/>
                  </a:lnTo>
                  <a:lnTo>
                    <a:pt x="1983" y="68"/>
                  </a:lnTo>
                  <a:lnTo>
                    <a:pt x="1983" y="68"/>
                  </a:lnTo>
                  <a:lnTo>
                    <a:pt x="1979" y="68"/>
                  </a:lnTo>
                  <a:lnTo>
                    <a:pt x="1979" y="68"/>
                  </a:lnTo>
                  <a:lnTo>
                    <a:pt x="1974" y="68"/>
                  </a:lnTo>
                  <a:lnTo>
                    <a:pt x="1970" y="68"/>
                  </a:lnTo>
                  <a:lnTo>
                    <a:pt x="1970" y="72"/>
                  </a:lnTo>
                  <a:lnTo>
                    <a:pt x="1965" y="72"/>
                  </a:lnTo>
                  <a:lnTo>
                    <a:pt x="1965" y="72"/>
                  </a:lnTo>
                  <a:lnTo>
                    <a:pt x="1965" y="68"/>
                  </a:lnTo>
                  <a:lnTo>
                    <a:pt x="1961" y="68"/>
                  </a:lnTo>
                  <a:lnTo>
                    <a:pt x="1956" y="68"/>
                  </a:lnTo>
                  <a:lnTo>
                    <a:pt x="1956" y="68"/>
                  </a:lnTo>
                  <a:lnTo>
                    <a:pt x="1952" y="68"/>
                  </a:lnTo>
                  <a:lnTo>
                    <a:pt x="1947" y="68"/>
                  </a:lnTo>
                  <a:lnTo>
                    <a:pt x="1943" y="68"/>
                  </a:lnTo>
                  <a:lnTo>
                    <a:pt x="1934" y="68"/>
                  </a:lnTo>
                  <a:lnTo>
                    <a:pt x="1934" y="72"/>
                  </a:lnTo>
                  <a:lnTo>
                    <a:pt x="1929" y="72"/>
                  </a:lnTo>
                  <a:lnTo>
                    <a:pt x="1925" y="72"/>
                  </a:lnTo>
                  <a:lnTo>
                    <a:pt x="1920" y="72"/>
                  </a:lnTo>
                  <a:lnTo>
                    <a:pt x="1920" y="77"/>
                  </a:lnTo>
                  <a:lnTo>
                    <a:pt x="1916" y="77"/>
                  </a:lnTo>
                  <a:lnTo>
                    <a:pt x="1916" y="81"/>
                  </a:lnTo>
                  <a:lnTo>
                    <a:pt x="1920" y="81"/>
                  </a:lnTo>
                  <a:lnTo>
                    <a:pt x="1925" y="81"/>
                  </a:lnTo>
                  <a:lnTo>
                    <a:pt x="1925" y="77"/>
                  </a:lnTo>
                  <a:lnTo>
                    <a:pt x="1934" y="77"/>
                  </a:lnTo>
                  <a:lnTo>
                    <a:pt x="1934" y="77"/>
                  </a:lnTo>
                  <a:lnTo>
                    <a:pt x="1929" y="81"/>
                  </a:lnTo>
                  <a:lnTo>
                    <a:pt x="1925" y="81"/>
                  </a:lnTo>
                  <a:lnTo>
                    <a:pt x="1934" y="81"/>
                  </a:lnTo>
                  <a:lnTo>
                    <a:pt x="1934" y="81"/>
                  </a:lnTo>
                  <a:lnTo>
                    <a:pt x="1938" y="81"/>
                  </a:lnTo>
                  <a:lnTo>
                    <a:pt x="1943" y="77"/>
                  </a:lnTo>
                  <a:lnTo>
                    <a:pt x="1947" y="72"/>
                  </a:lnTo>
                  <a:lnTo>
                    <a:pt x="1943" y="77"/>
                  </a:lnTo>
                  <a:lnTo>
                    <a:pt x="1947" y="77"/>
                  </a:lnTo>
                  <a:lnTo>
                    <a:pt x="1947" y="81"/>
                  </a:lnTo>
                  <a:lnTo>
                    <a:pt x="1947" y="81"/>
                  </a:lnTo>
                  <a:lnTo>
                    <a:pt x="1943" y="81"/>
                  </a:lnTo>
                  <a:lnTo>
                    <a:pt x="1943" y="81"/>
                  </a:lnTo>
                  <a:lnTo>
                    <a:pt x="1938" y="81"/>
                  </a:lnTo>
                  <a:lnTo>
                    <a:pt x="1934" y="81"/>
                  </a:lnTo>
                  <a:lnTo>
                    <a:pt x="1929" y="86"/>
                  </a:lnTo>
                  <a:lnTo>
                    <a:pt x="1929" y="86"/>
                  </a:lnTo>
                  <a:lnTo>
                    <a:pt x="1925" y="90"/>
                  </a:lnTo>
                  <a:lnTo>
                    <a:pt x="1925" y="90"/>
                  </a:lnTo>
                  <a:lnTo>
                    <a:pt x="1929" y="90"/>
                  </a:lnTo>
                  <a:lnTo>
                    <a:pt x="1934" y="90"/>
                  </a:lnTo>
                  <a:lnTo>
                    <a:pt x="1934" y="90"/>
                  </a:lnTo>
                  <a:lnTo>
                    <a:pt x="1938" y="90"/>
                  </a:lnTo>
                  <a:lnTo>
                    <a:pt x="1938" y="90"/>
                  </a:lnTo>
                  <a:lnTo>
                    <a:pt x="1943" y="90"/>
                  </a:lnTo>
                  <a:lnTo>
                    <a:pt x="1943" y="90"/>
                  </a:lnTo>
                  <a:lnTo>
                    <a:pt x="1956" y="86"/>
                  </a:lnTo>
                  <a:lnTo>
                    <a:pt x="1956" y="86"/>
                  </a:lnTo>
                  <a:lnTo>
                    <a:pt x="1956" y="86"/>
                  </a:lnTo>
                  <a:lnTo>
                    <a:pt x="1956" y="86"/>
                  </a:lnTo>
                  <a:lnTo>
                    <a:pt x="1952" y="86"/>
                  </a:lnTo>
                  <a:lnTo>
                    <a:pt x="1952" y="90"/>
                  </a:lnTo>
                  <a:lnTo>
                    <a:pt x="1943" y="90"/>
                  </a:lnTo>
                  <a:lnTo>
                    <a:pt x="1938" y="90"/>
                  </a:lnTo>
                  <a:lnTo>
                    <a:pt x="1938" y="95"/>
                  </a:lnTo>
                  <a:lnTo>
                    <a:pt x="1938" y="95"/>
                  </a:lnTo>
                  <a:lnTo>
                    <a:pt x="1934" y="95"/>
                  </a:lnTo>
                  <a:lnTo>
                    <a:pt x="1934" y="95"/>
                  </a:lnTo>
                  <a:lnTo>
                    <a:pt x="1929" y="95"/>
                  </a:lnTo>
                  <a:lnTo>
                    <a:pt x="1925" y="95"/>
                  </a:lnTo>
                  <a:lnTo>
                    <a:pt x="1925" y="95"/>
                  </a:lnTo>
                  <a:lnTo>
                    <a:pt x="1920" y="90"/>
                  </a:lnTo>
                  <a:lnTo>
                    <a:pt x="1920" y="90"/>
                  </a:lnTo>
                  <a:lnTo>
                    <a:pt x="1920" y="90"/>
                  </a:lnTo>
                  <a:lnTo>
                    <a:pt x="1920" y="86"/>
                  </a:lnTo>
                  <a:lnTo>
                    <a:pt x="1920" y="86"/>
                  </a:lnTo>
                  <a:lnTo>
                    <a:pt x="1916" y="86"/>
                  </a:lnTo>
                  <a:lnTo>
                    <a:pt x="1916" y="86"/>
                  </a:lnTo>
                  <a:lnTo>
                    <a:pt x="1911" y="81"/>
                  </a:lnTo>
                  <a:lnTo>
                    <a:pt x="1911" y="86"/>
                  </a:lnTo>
                  <a:lnTo>
                    <a:pt x="1906" y="86"/>
                  </a:lnTo>
                  <a:lnTo>
                    <a:pt x="1902" y="86"/>
                  </a:lnTo>
                  <a:lnTo>
                    <a:pt x="1902" y="86"/>
                  </a:lnTo>
                  <a:lnTo>
                    <a:pt x="1902" y="86"/>
                  </a:lnTo>
                  <a:lnTo>
                    <a:pt x="1902" y="90"/>
                  </a:lnTo>
                  <a:lnTo>
                    <a:pt x="1897" y="90"/>
                  </a:lnTo>
                  <a:lnTo>
                    <a:pt x="1897" y="90"/>
                  </a:lnTo>
                  <a:lnTo>
                    <a:pt x="1902" y="95"/>
                  </a:lnTo>
                  <a:lnTo>
                    <a:pt x="1902" y="95"/>
                  </a:lnTo>
                  <a:lnTo>
                    <a:pt x="1902" y="95"/>
                  </a:lnTo>
                  <a:lnTo>
                    <a:pt x="1902" y="95"/>
                  </a:lnTo>
                  <a:lnTo>
                    <a:pt x="1902" y="95"/>
                  </a:lnTo>
                  <a:lnTo>
                    <a:pt x="1902" y="95"/>
                  </a:lnTo>
                  <a:lnTo>
                    <a:pt x="1902" y="95"/>
                  </a:lnTo>
                  <a:lnTo>
                    <a:pt x="1897" y="95"/>
                  </a:lnTo>
                  <a:lnTo>
                    <a:pt x="1897" y="95"/>
                  </a:lnTo>
                  <a:lnTo>
                    <a:pt x="1893" y="95"/>
                  </a:lnTo>
                  <a:lnTo>
                    <a:pt x="1893" y="95"/>
                  </a:lnTo>
                  <a:lnTo>
                    <a:pt x="1888" y="95"/>
                  </a:lnTo>
                  <a:lnTo>
                    <a:pt x="1884" y="95"/>
                  </a:lnTo>
                  <a:lnTo>
                    <a:pt x="1884" y="95"/>
                  </a:lnTo>
                  <a:lnTo>
                    <a:pt x="1879" y="100"/>
                  </a:lnTo>
                  <a:lnTo>
                    <a:pt x="1870" y="100"/>
                  </a:lnTo>
                  <a:lnTo>
                    <a:pt x="1866" y="104"/>
                  </a:lnTo>
                  <a:lnTo>
                    <a:pt x="1861" y="104"/>
                  </a:lnTo>
                  <a:lnTo>
                    <a:pt x="1866" y="109"/>
                  </a:lnTo>
                  <a:lnTo>
                    <a:pt x="1870" y="109"/>
                  </a:lnTo>
                  <a:close/>
                  <a:moveTo>
                    <a:pt x="1988" y="298"/>
                  </a:moveTo>
                  <a:lnTo>
                    <a:pt x="1992" y="303"/>
                  </a:lnTo>
                  <a:lnTo>
                    <a:pt x="1992" y="303"/>
                  </a:lnTo>
                  <a:lnTo>
                    <a:pt x="1992" y="303"/>
                  </a:lnTo>
                  <a:lnTo>
                    <a:pt x="1997" y="303"/>
                  </a:lnTo>
                  <a:lnTo>
                    <a:pt x="1997" y="303"/>
                  </a:lnTo>
                  <a:lnTo>
                    <a:pt x="1997" y="298"/>
                  </a:lnTo>
                  <a:lnTo>
                    <a:pt x="1997" y="298"/>
                  </a:lnTo>
                  <a:lnTo>
                    <a:pt x="1992" y="294"/>
                  </a:lnTo>
                  <a:lnTo>
                    <a:pt x="1992" y="294"/>
                  </a:lnTo>
                  <a:lnTo>
                    <a:pt x="1992" y="294"/>
                  </a:lnTo>
                  <a:lnTo>
                    <a:pt x="1988" y="294"/>
                  </a:lnTo>
                  <a:lnTo>
                    <a:pt x="1983" y="294"/>
                  </a:lnTo>
                  <a:lnTo>
                    <a:pt x="1983" y="294"/>
                  </a:lnTo>
                  <a:lnTo>
                    <a:pt x="1983" y="294"/>
                  </a:lnTo>
                  <a:lnTo>
                    <a:pt x="1983" y="294"/>
                  </a:lnTo>
                  <a:lnTo>
                    <a:pt x="1983" y="294"/>
                  </a:lnTo>
                  <a:lnTo>
                    <a:pt x="1979" y="294"/>
                  </a:lnTo>
                  <a:lnTo>
                    <a:pt x="1974" y="294"/>
                  </a:lnTo>
                  <a:lnTo>
                    <a:pt x="1970" y="298"/>
                  </a:lnTo>
                  <a:lnTo>
                    <a:pt x="1970" y="298"/>
                  </a:lnTo>
                  <a:lnTo>
                    <a:pt x="1979" y="294"/>
                  </a:lnTo>
                  <a:lnTo>
                    <a:pt x="1979" y="294"/>
                  </a:lnTo>
                  <a:lnTo>
                    <a:pt x="1979" y="294"/>
                  </a:lnTo>
                  <a:lnTo>
                    <a:pt x="1979" y="289"/>
                  </a:lnTo>
                  <a:lnTo>
                    <a:pt x="1983" y="289"/>
                  </a:lnTo>
                  <a:lnTo>
                    <a:pt x="1983" y="289"/>
                  </a:lnTo>
                  <a:lnTo>
                    <a:pt x="1983" y="289"/>
                  </a:lnTo>
                  <a:lnTo>
                    <a:pt x="1979" y="285"/>
                  </a:lnTo>
                  <a:lnTo>
                    <a:pt x="1979" y="285"/>
                  </a:lnTo>
                  <a:lnTo>
                    <a:pt x="1979" y="285"/>
                  </a:lnTo>
                  <a:lnTo>
                    <a:pt x="1974" y="289"/>
                  </a:lnTo>
                  <a:lnTo>
                    <a:pt x="1974" y="289"/>
                  </a:lnTo>
                  <a:lnTo>
                    <a:pt x="1974" y="289"/>
                  </a:lnTo>
                  <a:lnTo>
                    <a:pt x="1970" y="289"/>
                  </a:lnTo>
                  <a:lnTo>
                    <a:pt x="1970" y="289"/>
                  </a:lnTo>
                  <a:lnTo>
                    <a:pt x="1970" y="289"/>
                  </a:lnTo>
                  <a:lnTo>
                    <a:pt x="1965" y="285"/>
                  </a:lnTo>
                  <a:lnTo>
                    <a:pt x="1965" y="285"/>
                  </a:lnTo>
                  <a:lnTo>
                    <a:pt x="1970" y="285"/>
                  </a:lnTo>
                  <a:lnTo>
                    <a:pt x="1970" y="285"/>
                  </a:lnTo>
                  <a:lnTo>
                    <a:pt x="1970" y="285"/>
                  </a:lnTo>
                  <a:lnTo>
                    <a:pt x="1974" y="285"/>
                  </a:lnTo>
                  <a:lnTo>
                    <a:pt x="1974" y="285"/>
                  </a:lnTo>
                  <a:lnTo>
                    <a:pt x="1979" y="285"/>
                  </a:lnTo>
                  <a:lnTo>
                    <a:pt x="1979" y="280"/>
                  </a:lnTo>
                  <a:lnTo>
                    <a:pt x="1974" y="280"/>
                  </a:lnTo>
                  <a:lnTo>
                    <a:pt x="1974" y="280"/>
                  </a:lnTo>
                  <a:lnTo>
                    <a:pt x="1974" y="276"/>
                  </a:lnTo>
                  <a:lnTo>
                    <a:pt x="1974" y="276"/>
                  </a:lnTo>
                  <a:lnTo>
                    <a:pt x="1970" y="276"/>
                  </a:lnTo>
                  <a:lnTo>
                    <a:pt x="1970" y="276"/>
                  </a:lnTo>
                  <a:lnTo>
                    <a:pt x="1970" y="276"/>
                  </a:lnTo>
                  <a:lnTo>
                    <a:pt x="1970" y="276"/>
                  </a:lnTo>
                  <a:lnTo>
                    <a:pt x="1970" y="276"/>
                  </a:lnTo>
                  <a:lnTo>
                    <a:pt x="1974" y="276"/>
                  </a:lnTo>
                  <a:lnTo>
                    <a:pt x="1974" y="276"/>
                  </a:lnTo>
                  <a:lnTo>
                    <a:pt x="1974" y="271"/>
                  </a:lnTo>
                  <a:lnTo>
                    <a:pt x="1974" y="271"/>
                  </a:lnTo>
                  <a:lnTo>
                    <a:pt x="1970" y="271"/>
                  </a:lnTo>
                  <a:lnTo>
                    <a:pt x="1970" y="276"/>
                  </a:lnTo>
                  <a:lnTo>
                    <a:pt x="1965" y="276"/>
                  </a:lnTo>
                  <a:lnTo>
                    <a:pt x="1965" y="276"/>
                  </a:lnTo>
                  <a:lnTo>
                    <a:pt x="1965" y="280"/>
                  </a:lnTo>
                  <a:lnTo>
                    <a:pt x="1965" y="280"/>
                  </a:lnTo>
                  <a:lnTo>
                    <a:pt x="1961" y="280"/>
                  </a:lnTo>
                  <a:lnTo>
                    <a:pt x="1961" y="276"/>
                  </a:lnTo>
                  <a:lnTo>
                    <a:pt x="1961" y="276"/>
                  </a:lnTo>
                  <a:lnTo>
                    <a:pt x="1965" y="276"/>
                  </a:lnTo>
                  <a:lnTo>
                    <a:pt x="1965" y="276"/>
                  </a:lnTo>
                  <a:lnTo>
                    <a:pt x="1965" y="276"/>
                  </a:lnTo>
                  <a:lnTo>
                    <a:pt x="1965" y="276"/>
                  </a:lnTo>
                  <a:lnTo>
                    <a:pt x="1961" y="276"/>
                  </a:lnTo>
                  <a:lnTo>
                    <a:pt x="1961" y="276"/>
                  </a:lnTo>
                  <a:lnTo>
                    <a:pt x="1961" y="276"/>
                  </a:lnTo>
                  <a:lnTo>
                    <a:pt x="1961" y="271"/>
                  </a:lnTo>
                  <a:lnTo>
                    <a:pt x="1961" y="271"/>
                  </a:lnTo>
                  <a:lnTo>
                    <a:pt x="1961" y="271"/>
                  </a:lnTo>
                  <a:lnTo>
                    <a:pt x="1956" y="276"/>
                  </a:lnTo>
                  <a:lnTo>
                    <a:pt x="1956" y="276"/>
                  </a:lnTo>
                  <a:lnTo>
                    <a:pt x="1952" y="276"/>
                  </a:lnTo>
                  <a:lnTo>
                    <a:pt x="1952" y="276"/>
                  </a:lnTo>
                  <a:lnTo>
                    <a:pt x="1952" y="276"/>
                  </a:lnTo>
                  <a:lnTo>
                    <a:pt x="1952" y="276"/>
                  </a:lnTo>
                  <a:lnTo>
                    <a:pt x="1956" y="276"/>
                  </a:lnTo>
                  <a:lnTo>
                    <a:pt x="1956" y="271"/>
                  </a:lnTo>
                  <a:lnTo>
                    <a:pt x="1961" y="271"/>
                  </a:lnTo>
                  <a:lnTo>
                    <a:pt x="1961" y="267"/>
                  </a:lnTo>
                  <a:lnTo>
                    <a:pt x="1956" y="267"/>
                  </a:lnTo>
                  <a:lnTo>
                    <a:pt x="1956" y="271"/>
                  </a:lnTo>
                  <a:lnTo>
                    <a:pt x="1956" y="271"/>
                  </a:lnTo>
                  <a:lnTo>
                    <a:pt x="1952" y="271"/>
                  </a:lnTo>
                  <a:lnTo>
                    <a:pt x="1952" y="271"/>
                  </a:lnTo>
                  <a:lnTo>
                    <a:pt x="1956" y="271"/>
                  </a:lnTo>
                  <a:lnTo>
                    <a:pt x="1952" y="271"/>
                  </a:lnTo>
                  <a:lnTo>
                    <a:pt x="1952" y="271"/>
                  </a:lnTo>
                  <a:lnTo>
                    <a:pt x="1952" y="271"/>
                  </a:lnTo>
                  <a:lnTo>
                    <a:pt x="1952" y="271"/>
                  </a:lnTo>
                  <a:lnTo>
                    <a:pt x="1952" y="271"/>
                  </a:lnTo>
                  <a:lnTo>
                    <a:pt x="1956" y="267"/>
                  </a:lnTo>
                  <a:lnTo>
                    <a:pt x="1952" y="267"/>
                  </a:lnTo>
                  <a:lnTo>
                    <a:pt x="1952" y="267"/>
                  </a:lnTo>
                  <a:lnTo>
                    <a:pt x="1956" y="267"/>
                  </a:lnTo>
                  <a:lnTo>
                    <a:pt x="1956" y="267"/>
                  </a:lnTo>
                  <a:lnTo>
                    <a:pt x="1961" y="267"/>
                  </a:lnTo>
                  <a:lnTo>
                    <a:pt x="1956" y="262"/>
                  </a:lnTo>
                  <a:lnTo>
                    <a:pt x="1956" y="262"/>
                  </a:lnTo>
                  <a:lnTo>
                    <a:pt x="1956" y="262"/>
                  </a:lnTo>
                  <a:lnTo>
                    <a:pt x="1952" y="262"/>
                  </a:lnTo>
                  <a:lnTo>
                    <a:pt x="1952" y="262"/>
                  </a:lnTo>
                  <a:lnTo>
                    <a:pt x="1952" y="262"/>
                  </a:lnTo>
                  <a:lnTo>
                    <a:pt x="1952" y="262"/>
                  </a:lnTo>
                  <a:lnTo>
                    <a:pt x="1947" y="262"/>
                  </a:lnTo>
                  <a:lnTo>
                    <a:pt x="1947" y="262"/>
                  </a:lnTo>
                  <a:lnTo>
                    <a:pt x="1947" y="262"/>
                  </a:lnTo>
                  <a:lnTo>
                    <a:pt x="1947" y="262"/>
                  </a:lnTo>
                  <a:lnTo>
                    <a:pt x="1947" y="262"/>
                  </a:lnTo>
                  <a:lnTo>
                    <a:pt x="1943" y="262"/>
                  </a:lnTo>
                  <a:lnTo>
                    <a:pt x="1947" y="258"/>
                  </a:lnTo>
                  <a:lnTo>
                    <a:pt x="1947" y="258"/>
                  </a:lnTo>
                  <a:lnTo>
                    <a:pt x="1943" y="258"/>
                  </a:lnTo>
                  <a:lnTo>
                    <a:pt x="1943" y="258"/>
                  </a:lnTo>
                  <a:lnTo>
                    <a:pt x="1938" y="258"/>
                  </a:lnTo>
                  <a:lnTo>
                    <a:pt x="1934" y="253"/>
                  </a:lnTo>
                  <a:lnTo>
                    <a:pt x="1934" y="253"/>
                  </a:lnTo>
                  <a:lnTo>
                    <a:pt x="1934" y="253"/>
                  </a:lnTo>
                  <a:lnTo>
                    <a:pt x="1938" y="253"/>
                  </a:lnTo>
                  <a:lnTo>
                    <a:pt x="1943" y="258"/>
                  </a:lnTo>
                  <a:lnTo>
                    <a:pt x="1943" y="258"/>
                  </a:lnTo>
                  <a:lnTo>
                    <a:pt x="1943" y="258"/>
                  </a:lnTo>
                  <a:lnTo>
                    <a:pt x="1943" y="258"/>
                  </a:lnTo>
                  <a:lnTo>
                    <a:pt x="1947" y="258"/>
                  </a:lnTo>
                  <a:lnTo>
                    <a:pt x="1947" y="258"/>
                  </a:lnTo>
                  <a:lnTo>
                    <a:pt x="1952" y="258"/>
                  </a:lnTo>
                  <a:lnTo>
                    <a:pt x="1952" y="258"/>
                  </a:lnTo>
                  <a:lnTo>
                    <a:pt x="1952" y="253"/>
                  </a:lnTo>
                  <a:lnTo>
                    <a:pt x="1956" y="253"/>
                  </a:lnTo>
                  <a:lnTo>
                    <a:pt x="1956" y="253"/>
                  </a:lnTo>
                  <a:lnTo>
                    <a:pt x="1952" y="253"/>
                  </a:lnTo>
                  <a:lnTo>
                    <a:pt x="1952" y="249"/>
                  </a:lnTo>
                  <a:lnTo>
                    <a:pt x="1952" y="249"/>
                  </a:lnTo>
                  <a:lnTo>
                    <a:pt x="1943" y="253"/>
                  </a:lnTo>
                  <a:lnTo>
                    <a:pt x="1943" y="253"/>
                  </a:lnTo>
                  <a:lnTo>
                    <a:pt x="1947" y="249"/>
                  </a:lnTo>
                  <a:lnTo>
                    <a:pt x="1952" y="249"/>
                  </a:lnTo>
                  <a:lnTo>
                    <a:pt x="1952" y="249"/>
                  </a:lnTo>
                  <a:lnTo>
                    <a:pt x="1956" y="249"/>
                  </a:lnTo>
                  <a:lnTo>
                    <a:pt x="1956" y="249"/>
                  </a:lnTo>
                  <a:lnTo>
                    <a:pt x="1961" y="249"/>
                  </a:lnTo>
                  <a:lnTo>
                    <a:pt x="1961" y="253"/>
                  </a:lnTo>
                  <a:lnTo>
                    <a:pt x="1961" y="249"/>
                  </a:lnTo>
                  <a:lnTo>
                    <a:pt x="1965" y="253"/>
                  </a:lnTo>
                  <a:lnTo>
                    <a:pt x="1970" y="253"/>
                  </a:lnTo>
                  <a:lnTo>
                    <a:pt x="1970" y="253"/>
                  </a:lnTo>
                  <a:lnTo>
                    <a:pt x="1970" y="253"/>
                  </a:lnTo>
                  <a:lnTo>
                    <a:pt x="1970" y="249"/>
                  </a:lnTo>
                  <a:lnTo>
                    <a:pt x="1970" y="249"/>
                  </a:lnTo>
                  <a:lnTo>
                    <a:pt x="1970" y="249"/>
                  </a:lnTo>
                  <a:lnTo>
                    <a:pt x="1970" y="249"/>
                  </a:lnTo>
                  <a:lnTo>
                    <a:pt x="1970" y="249"/>
                  </a:lnTo>
                  <a:lnTo>
                    <a:pt x="1965" y="244"/>
                  </a:lnTo>
                  <a:lnTo>
                    <a:pt x="1965" y="244"/>
                  </a:lnTo>
                  <a:lnTo>
                    <a:pt x="1961" y="244"/>
                  </a:lnTo>
                  <a:lnTo>
                    <a:pt x="1961" y="244"/>
                  </a:lnTo>
                  <a:lnTo>
                    <a:pt x="1961" y="244"/>
                  </a:lnTo>
                  <a:lnTo>
                    <a:pt x="1956" y="244"/>
                  </a:lnTo>
                  <a:lnTo>
                    <a:pt x="1956" y="244"/>
                  </a:lnTo>
                  <a:lnTo>
                    <a:pt x="1952" y="244"/>
                  </a:lnTo>
                  <a:lnTo>
                    <a:pt x="1947" y="244"/>
                  </a:lnTo>
                  <a:lnTo>
                    <a:pt x="1947" y="244"/>
                  </a:lnTo>
                  <a:lnTo>
                    <a:pt x="1947" y="244"/>
                  </a:lnTo>
                  <a:lnTo>
                    <a:pt x="1947" y="244"/>
                  </a:lnTo>
                  <a:lnTo>
                    <a:pt x="1952" y="240"/>
                  </a:lnTo>
                  <a:lnTo>
                    <a:pt x="1956" y="240"/>
                  </a:lnTo>
                  <a:lnTo>
                    <a:pt x="1956" y="240"/>
                  </a:lnTo>
                  <a:lnTo>
                    <a:pt x="1961" y="240"/>
                  </a:lnTo>
                  <a:lnTo>
                    <a:pt x="1961" y="240"/>
                  </a:lnTo>
                  <a:lnTo>
                    <a:pt x="1961" y="240"/>
                  </a:lnTo>
                  <a:lnTo>
                    <a:pt x="1961" y="240"/>
                  </a:lnTo>
                  <a:lnTo>
                    <a:pt x="1965" y="240"/>
                  </a:lnTo>
                  <a:lnTo>
                    <a:pt x="1965" y="240"/>
                  </a:lnTo>
                  <a:lnTo>
                    <a:pt x="1970" y="240"/>
                  </a:lnTo>
                  <a:lnTo>
                    <a:pt x="1970" y="240"/>
                  </a:lnTo>
                  <a:lnTo>
                    <a:pt x="1970" y="240"/>
                  </a:lnTo>
                  <a:lnTo>
                    <a:pt x="1970" y="240"/>
                  </a:lnTo>
                  <a:lnTo>
                    <a:pt x="1974" y="240"/>
                  </a:lnTo>
                  <a:lnTo>
                    <a:pt x="1974" y="240"/>
                  </a:lnTo>
                  <a:lnTo>
                    <a:pt x="1974" y="235"/>
                  </a:lnTo>
                  <a:lnTo>
                    <a:pt x="1974" y="235"/>
                  </a:lnTo>
                  <a:lnTo>
                    <a:pt x="1974" y="231"/>
                  </a:lnTo>
                  <a:lnTo>
                    <a:pt x="1974" y="231"/>
                  </a:lnTo>
                  <a:lnTo>
                    <a:pt x="1970" y="231"/>
                  </a:lnTo>
                  <a:lnTo>
                    <a:pt x="1970" y="231"/>
                  </a:lnTo>
                  <a:lnTo>
                    <a:pt x="1970" y="231"/>
                  </a:lnTo>
                  <a:lnTo>
                    <a:pt x="1965" y="231"/>
                  </a:lnTo>
                  <a:lnTo>
                    <a:pt x="1965" y="231"/>
                  </a:lnTo>
                  <a:lnTo>
                    <a:pt x="1965" y="231"/>
                  </a:lnTo>
                  <a:lnTo>
                    <a:pt x="1965" y="235"/>
                  </a:lnTo>
                  <a:lnTo>
                    <a:pt x="1965" y="235"/>
                  </a:lnTo>
                  <a:lnTo>
                    <a:pt x="1965" y="235"/>
                  </a:lnTo>
                  <a:lnTo>
                    <a:pt x="1965" y="235"/>
                  </a:lnTo>
                  <a:lnTo>
                    <a:pt x="1961" y="235"/>
                  </a:lnTo>
                  <a:lnTo>
                    <a:pt x="1961" y="235"/>
                  </a:lnTo>
                  <a:lnTo>
                    <a:pt x="1961" y="235"/>
                  </a:lnTo>
                  <a:lnTo>
                    <a:pt x="1956" y="235"/>
                  </a:lnTo>
                  <a:lnTo>
                    <a:pt x="1956" y="235"/>
                  </a:lnTo>
                  <a:lnTo>
                    <a:pt x="1956" y="235"/>
                  </a:lnTo>
                  <a:lnTo>
                    <a:pt x="1961" y="235"/>
                  </a:lnTo>
                  <a:lnTo>
                    <a:pt x="1961" y="235"/>
                  </a:lnTo>
                  <a:lnTo>
                    <a:pt x="1961" y="231"/>
                  </a:lnTo>
                  <a:lnTo>
                    <a:pt x="1961" y="231"/>
                  </a:lnTo>
                  <a:lnTo>
                    <a:pt x="1961" y="231"/>
                  </a:lnTo>
                  <a:lnTo>
                    <a:pt x="1961" y="231"/>
                  </a:lnTo>
                  <a:lnTo>
                    <a:pt x="1961" y="231"/>
                  </a:lnTo>
                  <a:lnTo>
                    <a:pt x="1956" y="231"/>
                  </a:lnTo>
                  <a:lnTo>
                    <a:pt x="1952" y="231"/>
                  </a:lnTo>
                  <a:lnTo>
                    <a:pt x="1952" y="231"/>
                  </a:lnTo>
                  <a:lnTo>
                    <a:pt x="1947" y="235"/>
                  </a:lnTo>
                  <a:lnTo>
                    <a:pt x="1947" y="235"/>
                  </a:lnTo>
                  <a:lnTo>
                    <a:pt x="1943" y="235"/>
                  </a:lnTo>
                  <a:lnTo>
                    <a:pt x="1947" y="231"/>
                  </a:lnTo>
                  <a:lnTo>
                    <a:pt x="1952" y="231"/>
                  </a:lnTo>
                  <a:lnTo>
                    <a:pt x="1956" y="231"/>
                  </a:lnTo>
                  <a:lnTo>
                    <a:pt x="1956" y="231"/>
                  </a:lnTo>
                  <a:lnTo>
                    <a:pt x="1961" y="231"/>
                  </a:lnTo>
                  <a:lnTo>
                    <a:pt x="1961" y="231"/>
                  </a:lnTo>
                  <a:lnTo>
                    <a:pt x="1961" y="231"/>
                  </a:lnTo>
                  <a:lnTo>
                    <a:pt x="1965" y="226"/>
                  </a:lnTo>
                  <a:lnTo>
                    <a:pt x="1965" y="226"/>
                  </a:lnTo>
                  <a:lnTo>
                    <a:pt x="1965" y="226"/>
                  </a:lnTo>
                  <a:lnTo>
                    <a:pt x="1970" y="226"/>
                  </a:lnTo>
                  <a:lnTo>
                    <a:pt x="1970" y="226"/>
                  </a:lnTo>
                  <a:lnTo>
                    <a:pt x="1970" y="226"/>
                  </a:lnTo>
                  <a:lnTo>
                    <a:pt x="1970" y="226"/>
                  </a:lnTo>
                  <a:lnTo>
                    <a:pt x="1970" y="226"/>
                  </a:lnTo>
                  <a:lnTo>
                    <a:pt x="1970" y="226"/>
                  </a:lnTo>
                  <a:lnTo>
                    <a:pt x="1965" y="222"/>
                  </a:lnTo>
                  <a:lnTo>
                    <a:pt x="1965" y="222"/>
                  </a:lnTo>
                  <a:lnTo>
                    <a:pt x="1965" y="222"/>
                  </a:lnTo>
                  <a:lnTo>
                    <a:pt x="1965" y="222"/>
                  </a:lnTo>
                  <a:lnTo>
                    <a:pt x="1965" y="222"/>
                  </a:lnTo>
                  <a:lnTo>
                    <a:pt x="1961" y="222"/>
                  </a:lnTo>
                  <a:lnTo>
                    <a:pt x="1961" y="222"/>
                  </a:lnTo>
                  <a:lnTo>
                    <a:pt x="1961" y="217"/>
                  </a:lnTo>
                  <a:lnTo>
                    <a:pt x="1956" y="217"/>
                  </a:lnTo>
                  <a:lnTo>
                    <a:pt x="1956" y="217"/>
                  </a:lnTo>
                  <a:lnTo>
                    <a:pt x="1952" y="222"/>
                  </a:lnTo>
                  <a:lnTo>
                    <a:pt x="1952" y="222"/>
                  </a:lnTo>
                  <a:lnTo>
                    <a:pt x="1947" y="222"/>
                  </a:lnTo>
                  <a:lnTo>
                    <a:pt x="1943" y="222"/>
                  </a:lnTo>
                  <a:lnTo>
                    <a:pt x="1943" y="226"/>
                  </a:lnTo>
                  <a:lnTo>
                    <a:pt x="1934" y="231"/>
                  </a:lnTo>
                  <a:lnTo>
                    <a:pt x="1929" y="231"/>
                  </a:lnTo>
                  <a:lnTo>
                    <a:pt x="1929" y="231"/>
                  </a:lnTo>
                  <a:lnTo>
                    <a:pt x="1938" y="226"/>
                  </a:lnTo>
                  <a:lnTo>
                    <a:pt x="1938" y="226"/>
                  </a:lnTo>
                  <a:lnTo>
                    <a:pt x="1938" y="222"/>
                  </a:lnTo>
                  <a:lnTo>
                    <a:pt x="1938" y="222"/>
                  </a:lnTo>
                  <a:lnTo>
                    <a:pt x="1938" y="222"/>
                  </a:lnTo>
                  <a:lnTo>
                    <a:pt x="1938" y="222"/>
                  </a:lnTo>
                  <a:lnTo>
                    <a:pt x="1934" y="226"/>
                  </a:lnTo>
                  <a:lnTo>
                    <a:pt x="1934" y="226"/>
                  </a:lnTo>
                  <a:lnTo>
                    <a:pt x="1934" y="226"/>
                  </a:lnTo>
                  <a:lnTo>
                    <a:pt x="1934" y="226"/>
                  </a:lnTo>
                  <a:lnTo>
                    <a:pt x="1929" y="226"/>
                  </a:lnTo>
                  <a:lnTo>
                    <a:pt x="1934" y="226"/>
                  </a:lnTo>
                  <a:lnTo>
                    <a:pt x="1934" y="226"/>
                  </a:lnTo>
                  <a:lnTo>
                    <a:pt x="1934" y="222"/>
                  </a:lnTo>
                  <a:lnTo>
                    <a:pt x="1938" y="222"/>
                  </a:lnTo>
                  <a:lnTo>
                    <a:pt x="1938" y="222"/>
                  </a:lnTo>
                  <a:lnTo>
                    <a:pt x="1943" y="222"/>
                  </a:lnTo>
                  <a:lnTo>
                    <a:pt x="1943" y="222"/>
                  </a:lnTo>
                  <a:lnTo>
                    <a:pt x="1947" y="222"/>
                  </a:lnTo>
                  <a:lnTo>
                    <a:pt x="1952" y="217"/>
                  </a:lnTo>
                  <a:lnTo>
                    <a:pt x="1952" y="217"/>
                  </a:lnTo>
                  <a:lnTo>
                    <a:pt x="1952" y="217"/>
                  </a:lnTo>
                  <a:lnTo>
                    <a:pt x="1952" y="213"/>
                  </a:lnTo>
                  <a:lnTo>
                    <a:pt x="1952" y="213"/>
                  </a:lnTo>
                  <a:lnTo>
                    <a:pt x="1952" y="213"/>
                  </a:lnTo>
                  <a:lnTo>
                    <a:pt x="1952" y="213"/>
                  </a:lnTo>
                  <a:lnTo>
                    <a:pt x="1952" y="213"/>
                  </a:lnTo>
                  <a:lnTo>
                    <a:pt x="1947" y="217"/>
                  </a:lnTo>
                  <a:lnTo>
                    <a:pt x="1943" y="217"/>
                  </a:lnTo>
                  <a:lnTo>
                    <a:pt x="1943" y="213"/>
                  </a:lnTo>
                  <a:lnTo>
                    <a:pt x="1938" y="213"/>
                  </a:lnTo>
                  <a:lnTo>
                    <a:pt x="1938" y="217"/>
                  </a:lnTo>
                  <a:lnTo>
                    <a:pt x="1934" y="217"/>
                  </a:lnTo>
                  <a:lnTo>
                    <a:pt x="1934" y="217"/>
                  </a:lnTo>
                  <a:lnTo>
                    <a:pt x="1929" y="217"/>
                  </a:lnTo>
                  <a:lnTo>
                    <a:pt x="1929" y="217"/>
                  </a:lnTo>
                  <a:lnTo>
                    <a:pt x="1934" y="217"/>
                  </a:lnTo>
                  <a:lnTo>
                    <a:pt x="1934" y="217"/>
                  </a:lnTo>
                  <a:lnTo>
                    <a:pt x="1938" y="213"/>
                  </a:lnTo>
                  <a:lnTo>
                    <a:pt x="1943" y="213"/>
                  </a:lnTo>
                  <a:lnTo>
                    <a:pt x="1943" y="213"/>
                  </a:lnTo>
                  <a:lnTo>
                    <a:pt x="1943" y="213"/>
                  </a:lnTo>
                  <a:lnTo>
                    <a:pt x="1947" y="213"/>
                  </a:lnTo>
                  <a:lnTo>
                    <a:pt x="1947" y="213"/>
                  </a:lnTo>
                  <a:lnTo>
                    <a:pt x="1952" y="213"/>
                  </a:lnTo>
                  <a:lnTo>
                    <a:pt x="1952" y="208"/>
                  </a:lnTo>
                  <a:lnTo>
                    <a:pt x="1952" y="208"/>
                  </a:lnTo>
                  <a:lnTo>
                    <a:pt x="1952" y="208"/>
                  </a:lnTo>
                  <a:lnTo>
                    <a:pt x="1952" y="208"/>
                  </a:lnTo>
                  <a:lnTo>
                    <a:pt x="1952" y="208"/>
                  </a:lnTo>
                  <a:lnTo>
                    <a:pt x="1952" y="204"/>
                  </a:lnTo>
                  <a:lnTo>
                    <a:pt x="1947" y="204"/>
                  </a:lnTo>
                  <a:lnTo>
                    <a:pt x="1947" y="204"/>
                  </a:lnTo>
                  <a:lnTo>
                    <a:pt x="1943" y="204"/>
                  </a:lnTo>
                  <a:lnTo>
                    <a:pt x="1943" y="204"/>
                  </a:lnTo>
                  <a:lnTo>
                    <a:pt x="1943" y="204"/>
                  </a:lnTo>
                  <a:lnTo>
                    <a:pt x="1943" y="204"/>
                  </a:lnTo>
                  <a:lnTo>
                    <a:pt x="1938" y="204"/>
                  </a:lnTo>
                  <a:lnTo>
                    <a:pt x="1934" y="204"/>
                  </a:lnTo>
                  <a:lnTo>
                    <a:pt x="1934" y="204"/>
                  </a:lnTo>
                  <a:lnTo>
                    <a:pt x="1934" y="204"/>
                  </a:lnTo>
                  <a:lnTo>
                    <a:pt x="1929" y="208"/>
                  </a:lnTo>
                  <a:lnTo>
                    <a:pt x="1929" y="208"/>
                  </a:lnTo>
                  <a:lnTo>
                    <a:pt x="1929" y="208"/>
                  </a:lnTo>
                  <a:lnTo>
                    <a:pt x="1929" y="208"/>
                  </a:lnTo>
                  <a:lnTo>
                    <a:pt x="1929" y="204"/>
                  </a:lnTo>
                  <a:lnTo>
                    <a:pt x="1929" y="204"/>
                  </a:lnTo>
                  <a:lnTo>
                    <a:pt x="1929" y="204"/>
                  </a:lnTo>
                  <a:lnTo>
                    <a:pt x="1929" y="204"/>
                  </a:lnTo>
                  <a:lnTo>
                    <a:pt x="1925" y="204"/>
                  </a:lnTo>
                  <a:lnTo>
                    <a:pt x="1925" y="204"/>
                  </a:lnTo>
                  <a:lnTo>
                    <a:pt x="1920" y="208"/>
                  </a:lnTo>
                  <a:lnTo>
                    <a:pt x="1929" y="204"/>
                  </a:lnTo>
                  <a:lnTo>
                    <a:pt x="1934" y="199"/>
                  </a:lnTo>
                  <a:lnTo>
                    <a:pt x="1934" y="199"/>
                  </a:lnTo>
                  <a:lnTo>
                    <a:pt x="1934" y="199"/>
                  </a:lnTo>
                  <a:lnTo>
                    <a:pt x="1929" y="199"/>
                  </a:lnTo>
                  <a:lnTo>
                    <a:pt x="1929" y="199"/>
                  </a:lnTo>
                  <a:lnTo>
                    <a:pt x="1925" y="199"/>
                  </a:lnTo>
                  <a:lnTo>
                    <a:pt x="1925" y="199"/>
                  </a:lnTo>
                  <a:lnTo>
                    <a:pt x="1925" y="204"/>
                  </a:lnTo>
                  <a:lnTo>
                    <a:pt x="1920" y="204"/>
                  </a:lnTo>
                  <a:lnTo>
                    <a:pt x="1916" y="204"/>
                  </a:lnTo>
                  <a:lnTo>
                    <a:pt x="1916" y="208"/>
                  </a:lnTo>
                  <a:lnTo>
                    <a:pt x="1911" y="208"/>
                  </a:lnTo>
                  <a:lnTo>
                    <a:pt x="1911" y="208"/>
                  </a:lnTo>
                  <a:lnTo>
                    <a:pt x="1911" y="208"/>
                  </a:lnTo>
                  <a:lnTo>
                    <a:pt x="1916" y="204"/>
                  </a:lnTo>
                  <a:lnTo>
                    <a:pt x="1916" y="204"/>
                  </a:lnTo>
                  <a:lnTo>
                    <a:pt x="1916" y="204"/>
                  </a:lnTo>
                  <a:lnTo>
                    <a:pt x="1916" y="204"/>
                  </a:lnTo>
                  <a:lnTo>
                    <a:pt x="1920" y="204"/>
                  </a:lnTo>
                  <a:lnTo>
                    <a:pt x="1920" y="199"/>
                  </a:lnTo>
                  <a:lnTo>
                    <a:pt x="1916" y="199"/>
                  </a:lnTo>
                  <a:lnTo>
                    <a:pt x="1916" y="199"/>
                  </a:lnTo>
                  <a:lnTo>
                    <a:pt x="1916" y="199"/>
                  </a:lnTo>
                  <a:lnTo>
                    <a:pt x="1920" y="199"/>
                  </a:lnTo>
                  <a:lnTo>
                    <a:pt x="1920" y="199"/>
                  </a:lnTo>
                  <a:lnTo>
                    <a:pt x="1925" y="199"/>
                  </a:lnTo>
                  <a:lnTo>
                    <a:pt x="1929" y="199"/>
                  </a:lnTo>
                  <a:lnTo>
                    <a:pt x="1929" y="199"/>
                  </a:lnTo>
                  <a:lnTo>
                    <a:pt x="1929" y="194"/>
                  </a:lnTo>
                  <a:lnTo>
                    <a:pt x="1929" y="194"/>
                  </a:lnTo>
                  <a:lnTo>
                    <a:pt x="1929" y="194"/>
                  </a:lnTo>
                  <a:lnTo>
                    <a:pt x="1929" y="194"/>
                  </a:lnTo>
                  <a:lnTo>
                    <a:pt x="1929" y="194"/>
                  </a:lnTo>
                  <a:lnTo>
                    <a:pt x="1929" y="194"/>
                  </a:lnTo>
                  <a:lnTo>
                    <a:pt x="1929" y="194"/>
                  </a:lnTo>
                  <a:lnTo>
                    <a:pt x="1925" y="194"/>
                  </a:lnTo>
                  <a:lnTo>
                    <a:pt x="1925" y="194"/>
                  </a:lnTo>
                  <a:lnTo>
                    <a:pt x="1920" y="194"/>
                  </a:lnTo>
                  <a:lnTo>
                    <a:pt x="1916" y="194"/>
                  </a:lnTo>
                  <a:lnTo>
                    <a:pt x="1911" y="199"/>
                  </a:lnTo>
                  <a:lnTo>
                    <a:pt x="1911" y="199"/>
                  </a:lnTo>
                  <a:lnTo>
                    <a:pt x="1906" y="199"/>
                  </a:lnTo>
                  <a:lnTo>
                    <a:pt x="1906" y="199"/>
                  </a:lnTo>
                  <a:lnTo>
                    <a:pt x="1911" y="199"/>
                  </a:lnTo>
                  <a:lnTo>
                    <a:pt x="1911" y="199"/>
                  </a:lnTo>
                  <a:lnTo>
                    <a:pt x="1916" y="194"/>
                  </a:lnTo>
                  <a:lnTo>
                    <a:pt x="1916" y="194"/>
                  </a:lnTo>
                  <a:lnTo>
                    <a:pt x="1920" y="194"/>
                  </a:lnTo>
                  <a:lnTo>
                    <a:pt x="1925" y="190"/>
                  </a:lnTo>
                  <a:lnTo>
                    <a:pt x="1929" y="190"/>
                  </a:lnTo>
                  <a:lnTo>
                    <a:pt x="1929" y="190"/>
                  </a:lnTo>
                  <a:lnTo>
                    <a:pt x="1929" y="190"/>
                  </a:lnTo>
                  <a:lnTo>
                    <a:pt x="1929" y="185"/>
                  </a:lnTo>
                  <a:lnTo>
                    <a:pt x="1929" y="185"/>
                  </a:lnTo>
                  <a:lnTo>
                    <a:pt x="1925" y="185"/>
                  </a:lnTo>
                  <a:lnTo>
                    <a:pt x="1925" y="185"/>
                  </a:lnTo>
                  <a:lnTo>
                    <a:pt x="1920" y="185"/>
                  </a:lnTo>
                  <a:lnTo>
                    <a:pt x="1920" y="185"/>
                  </a:lnTo>
                  <a:lnTo>
                    <a:pt x="1920" y="185"/>
                  </a:lnTo>
                  <a:lnTo>
                    <a:pt x="1920" y="181"/>
                  </a:lnTo>
                  <a:lnTo>
                    <a:pt x="1916" y="181"/>
                  </a:lnTo>
                  <a:lnTo>
                    <a:pt x="1916" y="181"/>
                  </a:lnTo>
                  <a:lnTo>
                    <a:pt x="1911" y="181"/>
                  </a:lnTo>
                  <a:lnTo>
                    <a:pt x="1906" y="181"/>
                  </a:lnTo>
                  <a:lnTo>
                    <a:pt x="1906" y="181"/>
                  </a:lnTo>
                  <a:lnTo>
                    <a:pt x="1902" y="181"/>
                  </a:lnTo>
                  <a:lnTo>
                    <a:pt x="1897" y="181"/>
                  </a:lnTo>
                  <a:lnTo>
                    <a:pt x="1897" y="181"/>
                  </a:lnTo>
                  <a:lnTo>
                    <a:pt x="1897" y="181"/>
                  </a:lnTo>
                  <a:lnTo>
                    <a:pt x="1897" y="185"/>
                  </a:lnTo>
                  <a:lnTo>
                    <a:pt x="1893" y="185"/>
                  </a:lnTo>
                  <a:lnTo>
                    <a:pt x="1893" y="185"/>
                  </a:lnTo>
                  <a:lnTo>
                    <a:pt x="1893" y="185"/>
                  </a:lnTo>
                  <a:lnTo>
                    <a:pt x="1897" y="185"/>
                  </a:lnTo>
                  <a:lnTo>
                    <a:pt x="1897" y="190"/>
                  </a:lnTo>
                  <a:lnTo>
                    <a:pt x="1902" y="190"/>
                  </a:lnTo>
                  <a:lnTo>
                    <a:pt x="1897" y="190"/>
                  </a:lnTo>
                  <a:lnTo>
                    <a:pt x="1897" y="190"/>
                  </a:lnTo>
                  <a:lnTo>
                    <a:pt x="1893" y="185"/>
                  </a:lnTo>
                  <a:lnTo>
                    <a:pt x="1893" y="185"/>
                  </a:lnTo>
                  <a:lnTo>
                    <a:pt x="1893" y="185"/>
                  </a:lnTo>
                  <a:lnTo>
                    <a:pt x="1893" y="185"/>
                  </a:lnTo>
                  <a:lnTo>
                    <a:pt x="1888" y="185"/>
                  </a:lnTo>
                  <a:lnTo>
                    <a:pt x="1888" y="185"/>
                  </a:lnTo>
                  <a:lnTo>
                    <a:pt x="1884" y="190"/>
                  </a:lnTo>
                  <a:lnTo>
                    <a:pt x="1884" y="190"/>
                  </a:lnTo>
                  <a:lnTo>
                    <a:pt x="1884" y="194"/>
                  </a:lnTo>
                  <a:lnTo>
                    <a:pt x="1884" y="194"/>
                  </a:lnTo>
                  <a:lnTo>
                    <a:pt x="1884" y="194"/>
                  </a:lnTo>
                  <a:lnTo>
                    <a:pt x="1884" y="194"/>
                  </a:lnTo>
                  <a:lnTo>
                    <a:pt x="1884" y="194"/>
                  </a:lnTo>
                  <a:lnTo>
                    <a:pt x="1884" y="194"/>
                  </a:lnTo>
                  <a:lnTo>
                    <a:pt x="1884" y="190"/>
                  </a:lnTo>
                  <a:lnTo>
                    <a:pt x="1884" y="190"/>
                  </a:lnTo>
                  <a:lnTo>
                    <a:pt x="1884" y="190"/>
                  </a:lnTo>
                  <a:lnTo>
                    <a:pt x="1884" y="185"/>
                  </a:lnTo>
                  <a:lnTo>
                    <a:pt x="1884" y="185"/>
                  </a:lnTo>
                  <a:lnTo>
                    <a:pt x="1884" y="185"/>
                  </a:lnTo>
                  <a:lnTo>
                    <a:pt x="1884" y="185"/>
                  </a:lnTo>
                  <a:lnTo>
                    <a:pt x="1879" y="185"/>
                  </a:lnTo>
                  <a:lnTo>
                    <a:pt x="1879" y="185"/>
                  </a:lnTo>
                  <a:lnTo>
                    <a:pt x="1879" y="185"/>
                  </a:lnTo>
                  <a:lnTo>
                    <a:pt x="1879" y="185"/>
                  </a:lnTo>
                  <a:lnTo>
                    <a:pt x="1879" y="185"/>
                  </a:lnTo>
                  <a:lnTo>
                    <a:pt x="1879" y="185"/>
                  </a:lnTo>
                  <a:lnTo>
                    <a:pt x="1879" y="185"/>
                  </a:lnTo>
                  <a:lnTo>
                    <a:pt x="1875" y="185"/>
                  </a:lnTo>
                  <a:lnTo>
                    <a:pt x="1875" y="185"/>
                  </a:lnTo>
                  <a:lnTo>
                    <a:pt x="1875" y="185"/>
                  </a:lnTo>
                  <a:lnTo>
                    <a:pt x="1875" y="190"/>
                  </a:lnTo>
                  <a:lnTo>
                    <a:pt x="1875" y="190"/>
                  </a:lnTo>
                  <a:lnTo>
                    <a:pt x="1875" y="185"/>
                  </a:lnTo>
                  <a:lnTo>
                    <a:pt x="1870" y="185"/>
                  </a:lnTo>
                  <a:lnTo>
                    <a:pt x="1870" y="190"/>
                  </a:lnTo>
                  <a:lnTo>
                    <a:pt x="1861" y="190"/>
                  </a:lnTo>
                  <a:lnTo>
                    <a:pt x="1861" y="190"/>
                  </a:lnTo>
                  <a:lnTo>
                    <a:pt x="1861" y="194"/>
                  </a:lnTo>
                  <a:lnTo>
                    <a:pt x="1861" y="194"/>
                  </a:lnTo>
                  <a:lnTo>
                    <a:pt x="1861" y="190"/>
                  </a:lnTo>
                  <a:lnTo>
                    <a:pt x="1861" y="190"/>
                  </a:lnTo>
                  <a:lnTo>
                    <a:pt x="1861" y="190"/>
                  </a:lnTo>
                  <a:lnTo>
                    <a:pt x="1861" y="190"/>
                  </a:lnTo>
                  <a:lnTo>
                    <a:pt x="1861" y="190"/>
                  </a:lnTo>
                  <a:lnTo>
                    <a:pt x="1861" y="190"/>
                  </a:lnTo>
                  <a:lnTo>
                    <a:pt x="1861" y="190"/>
                  </a:lnTo>
                  <a:lnTo>
                    <a:pt x="1861" y="190"/>
                  </a:lnTo>
                  <a:lnTo>
                    <a:pt x="1866" y="190"/>
                  </a:lnTo>
                  <a:lnTo>
                    <a:pt x="1866" y="190"/>
                  </a:lnTo>
                  <a:lnTo>
                    <a:pt x="1866" y="185"/>
                  </a:lnTo>
                  <a:lnTo>
                    <a:pt x="1866" y="185"/>
                  </a:lnTo>
                  <a:lnTo>
                    <a:pt x="1866" y="185"/>
                  </a:lnTo>
                  <a:lnTo>
                    <a:pt x="1870" y="185"/>
                  </a:lnTo>
                  <a:lnTo>
                    <a:pt x="1870" y="185"/>
                  </a:lnTo>
                  <a:lnTo>
                    <a:pt x="1870" y="181"/>
                  </a:lnTo>
                  <a:lnTo>
                    <a:pt x="1870" y="181"/>
                  </a:lnTo>
                  <a:lnTo>
                    <a:pt x="1861" y="185"/>
                  </a:lnTo>
                  <a:lnTo>
                    <a:pt x="1861" y="185"/>
                  </a:lnTo>
                  <a:lnTo>
                    <a:pt x="1866" y="181"/>
                  </a:lnTo>
                  <a:lnTo>
                    <a:pt x="1875" y="181"/>
                  </a:lnTo>
                  <a:lnTo>
                    <a:pt x="1879" y="181"/>
                  </a:lnTo>
                  <a:lnTo>
                    <a:pt x="1879" y="176"/>
                  </a:lnTo>
                  <a:lnTo>
                    <a:pt x="1879" y="176"/>
                  </a:lnTo>
                  <a:lnTo>
                    <a:pt x="1879" y="176"/>
                  </a:lnTo>
                  <a:lnTo>
                    <a:pt x="1879" y="176"/>
                  </a:lnTo>
                  <a:lnTo>
                    <a:pt x="1879" y="176"/>
                  </a:lnTo>
                  <a:lnTo>
                    <a:pt x="1879" y="176"/>
                  </a:lnTo>
                  <a:lnTo>
                    <a:pt x="1884" y="172"/>
                  </a:lnTo>
                  <a:lnTo>
                    <a:pt x="1884" y="172"/>
                  </a:lnTo>
                  <a:lnTo>
                    <a:pt x="1884" y="172"/>
                  </a:lnTo>
                  <a:lnTo>
                    <a:pt x="1884" y="172"/>
                  </a:lnTo>
                  <a:lnTo>
                    <a:pt x="1884" y="167"/>
                  </a:lnTo>
                  <a:lnTo>
                    <a:pt x="1884" y="167"/>
                  </a:lnTo>
                  <a:lnTo>
                    <a:pt x="1884" y="167"/>
                  </a:lnTo>
                  <a:lnTo>
                    <a:pt x="1884" y="163"/>
                  </a:lnTo>
                  <a:lnTo>
                    <a:pt x="1884" y="163"/>
                  </a:lnTo>
                  <a:lnTo>
                    <a:pt x="1884" y="163"/>
                  </a:lnTo>
                  <a:lnTo>
                    <a:pt x="1884" y="158"/>
                  </a:lnTo>
                  <a:lnTo>
                    <a:pt x="1884" y="158"/>
                  </a:lnTo>
                  <a:lnTo>
                    <a:pt x="1879" y="158"/>
                  </a:lnTo>
                  <a:lnTo>
                    <a:pt x="1875" y="158"/>
                  </a:lnTo>
                  <a:lnTo>
                    <a:pt x="1875" y="158"/>
                  </a:lnTo>
                  <a:lnTo>
                    <a:pt x="1870" y="158"/>
                  </a:lnTo>
                  <a:lnTo>
                    <a:pt x="1870" y="158"/>
                  </a:lnTo>
                  <a:lnTo>
                    <a:pt x="1866" y="158"/>
                  </a:lnTo>
                  <a:lnTo>
                    <a:pt x="1861" y="163"/>
                  </a:lnTo>
                  <a:lnTo>
                    <a:pt x="1857" y="163"/>
                  </a:lnTo>
                  <a:lnTo>
                    <a:pt x="1857" y="163"/>
                  </a:lnTo>
                  <a:lnTo>
                    <a:pt x="1857" y="163"/>
                  </a:lnTo>
                  <a:lnTo>
                    <a:pt x="1857" y="163"/>
                  </a:lnTo>
                  <a:lnTo>
                    <a:pt x="1857" y="163"/>
                  </a:lnTo>
                  <a:lnTo>
                    <a:pt x="1852" y="163"/>
                  </a:lnTo>
                  <a:lnTo>
                    <a:pt x="1848" y="163"/>
                  </a:lnTo>
                  <a:lnTo>
                    <a:pt x="1843" y="163"/>
                  </a:lnTo>
                  <a:lnTo>
                    <a:pt x="1834" y="167"/>
                  </a:lnTo>
                  <a:lnTo>
                    <a:pt x="1834" y="167"/>
                  </a:lnTo>
                  <a:lnTo>
                    <a:pt x="1839" y="172"/>
                  </a:lnTo>
                  <a:lnTo>
                    <a:pt x="1843" y="172"/>
                  </a:lnTo>
                  <a:lnTo>
                    <a:pt x="1843" y="172"/>
                  </a:lnTo>
                  <a:lnTo>
                    <a:pt x="1834" y="172"/>
                  </a:lnTo>
                  <a:lnTo>
                    <a:pt x="1834" y="172"/>
                  </a:lnTo>
                  <a:lnTo>
                    <a:pt x="1834" y="172"/>
                  </a:lnTo>
                  <a:lnTo>
                    <a:pt x="1830" y="172"/>
                  </a:lnTo>
                  <a:lnTo>
                    <a:pt x="1830" y="172"/>
                  </a:lnTo>
                  <a:lnTo>
                    <a:pt x="1830" y="172"/>
                  </a:lnTo>
                  <a:lnTo>
                    <a:pt x="1825" y="172"/>
                  </a:lnTo>
                  <a:lnTo>
                    <a:pt x="1825" y="176"/>
                  </a:lnTo>
                  <a:lnTo>
                    <a:pt x="1825" y="176"/>
                  </a:lnTo>
                  <a:lnTo>
                    <a:pt x="1825" y="176"/>
                  </a:lnTo>
                  <a:lnTo>
                    <a:pt x="1825" y="176"/>
                  </a:lnTo>
                  <a:lnTo>
                    <a:pt x="1825" y="176"/>
                  </a:lnTo>
                  <a:lnTo>
                    <a:pt x="1825" y="181"/>
                  </a:lnTo>
                  <a:lnTo>
                    <a:pt x="1825" y="181"/>
                  </a:lnTo>
                  <a:lnTo>
                    <a:pt x="1825" y="181"/>
                  </a:lnTo>
                  <a:lnTo>
                    <a:pt x="1825" y="181"/>
                  </a:lnTo>
                  <a:lnTo>
                    <a:pt x="1825" y="181"/>
                  </a:lnTo>
                  <a:lnTo>
                    <a:pt x="1830" y="181"/>
                  </a:lnTo>
                  <a:lnTo>
                    <a:pt x="1830" y="181"/>
                  </a:lnTo>
                  <a:lnTo>
                    <a:pt x="1830" y="181"/>
                  </a:lnTo>
                  <a:lnTo>
                    <a:pt x="1825" y="181"/>
                  </a:lnTo>
                  <a:lnTo>
                    <a:pt x="1825" y="181"/>
                  </a:lnTo>
                  <a:lnTo>
                    <a:pt x="1825" y="185"/>
                  </a:lnTo>
                  <a:lnTo>
                    <a:pt x="1825" y="185"/>
                  </a:lnTo>
                  <a:lnTo>
                    <a:pt x="1825" y="185"/>
                  </a:lnTo>
                  <a:lnTo>
                    <a:pt x="1825" y="185"/>
                  </a:lnTo>
                  <a:lnTo>
                    <a:pt x="1825" y="185"/>
                  </a:lnTo>
                  <a:lnTo>
                    <a:pt x="1825" y="185"/>
                  </a:lnTo>
                  <a:lnTo>
                    <a:pt x="1825" y="185"/>
                  </a:lnTo>
                  <a:lnTo>
                    <a:pt x="1821" y="185"/>
                  </a:lnTo>
                  <a:lnTo>
                    <a:pt x="1821" y="185"/>
                  </a:lnTo>
                  <a:lnTo>
                    <a:pt x="1821" y="185"/>
                  </a:lnTo>
                  <a:lnTo>
                    <a:pt x="1816" y="185"/>
                  </a:lnTo>
                  <a:lnTo>
                    <a:pt x="1812" y="185"/>
                  </a:lnTo>
                  <a:lnTo>
                    <a:pt x="1812" y="185"/>
                  </a:lnTo>
                  <a:lnTo>
                    <a:pt x="1807" y="185"/>
                  </a:lnTo>
                  <a:lnTo>
                    <a:pt x="1812" y="190"/>
                  </a:lnTo>
                  <a:lnTo>
                    <a:pt x="1812" y="190"/>
                  </a:lnTo>
                  <a:lnTo>
                    <a:pt x="1812" y="190"/>
                  </a:lnTo>
                  <a:lnTo>
                    <a:pt x="1812" y="190"/>
                  </a:lnTo>
                  <a:lnTo>
                    <a:pt x="1812" y="194"/>
                  </a:lnTo>
                  <a:lnTo>
                    <a:pt x="1812" y="194"/>
                  </a:lnTo>
                  <a:lnTo>
                    <a:pt x="1812" y="194"/>
                  </a:lnTo>
                  <a:lnTo>
                    <a:pt x="1812" y="194"/>
                  </a:lnTo>
                  <a:lnTo>
                    <a:pt x="1816" y="194"/>
                  </a:lnTo>
                  <a:lnTo>
                    <a:pt x="1816" y="194"/>
                  </a:lnTo>
                  <a:lnTo>
                    <a:pt x="1816" y="194"/>
                  </a:lnTo>
                  <a:lnTo>
                    <a:pt x="1812" y="194"/>
                  </a:lnTo>
                  <a:lnTo>
                    <a:pt x="1812" y="199"/>
                  </a:lnTo>
                  <a:lnTo>
                    <a:pt x="1812" y="199"/>
                  </a:lnTo>
                  <a:lnTo>
                    <a:pt x="1803" y="204"/>
                  </a:lnTo>
                  <a:lnTo>
                    <a:pt x="1803" y="204"/>
                  </a:lnTo>
                  <a:lnTo>
                    <a:pt x="1803" y="204"/>
                  </a:lnTo>
                  <a:lnTo>
                    <a:pt x="1803" y="204"/>
                  </a:lnTo>
                  <a:lnTo>
                    <a:pt x="1803" y="204"/>
                  </a:lnTo>
                  <a:lnTo>
                    <a:pt x="1803" y="204"/>
                  </a:lnTo>
                  <a:lnTo>
                    <a:pt x="1803" y="204"/>
                  </a:lnTo>
                  <a:lnTo>
                    <a:pt x="1803" y="204"/>
                  </a:lnTo>
                  <a:lnTo>
                    <a:pt x="1803" y="204"/>
                  </a:lnTo>
                  <a:lnTo>
                    <a:pt x="1798" y="204"/>
                  </a:lnTo>
                  <a:lnTo>
                    <a:pt x="1794" y="204"/>
                  </a:lnTo>
                  <a:lnTo>
                    <a:pt x="1789" y="204"/>
                  </a:lnTo>
                  <a:lnTo>
                    <a:pt x="1789" y="204"/>
                  </a:lnTo>
                  <a:lnTo>
                    <a:pt x="1784" y="204"/>
                  </a:lnTo>
                  <a:lnTo>
                    <a:pt x="1784" y="204"/>
                  </a:lnTo>
                  <a:lnTo>
                    <a:pt x="1784" y="204"/>
                  </a:lnTo>
                  <a:lnTo>
                    <a:pt x="1789" y="204"/>
                  </a:lnTo>
                  <a:lnTo>
                    <a:pt x="1794" y="204"/>
                  </a:lnTo>
                  <a:lnTo>
                    <a:pt x="1798" y="204"/>
                  </a:lnTo>
                  <a:lnTo>
                    <a:pt x="1803" y="199"/>
                  </a:lnTo>
                  <a:lnTo>
                    <a:pt x="1803" y="199"/>
                  </a:lnTo>
                  <a:lnTo>
                    <a:pt x="1807" y="199"/>
                  </a:lnTo>
                  <a:lnTo>
                    <a:pt x="1807" y="199"/>
                  </a:lnTo>
                  <a:lnTo>
                    <a:pt x="1807" y="194"/>
                  </a:lnTo>
                  <a:lnTo>
                    <a:pt x="1807" y="194"/>
                  </a:lnTo>
                  <a:lnTo>
                    <a:pt x="1803" y="194"/>
                  </a:lnTo>
                  <a:lnTo>
                    <a:pt x="1803" y="190"/>
                  </a:lnTo>
                  <a:lnTo>
                    <a:pt x="1803" y="190"/>
                  </a:lnTo>
                  <a:lnTo>
                    <a:pt x="1807" y="185"/>
                  </a:lnTo>
                  <a:lnTo>
                    <a:pt x="1807" y="185"/>
                  </a:lnTo>
                  <a:lnTo>
                    <a:pt x="1807" y="185"/>
                  </a:lnTo>
                  <a:lnTo>
                    <a:pt x="1812" y="181"/>
                  </a:lnTo>
                  <a:lnTo>
                    <a:pt x="1812" y="181"/>
                  </a:lnTo>
                  <a:lnTo>
                    <a:pt x="1816" y="176"/>
                  </a:lnTo>
                  <a:lnTo>
                    <a:pt x="1816" y="176"/>
                  </a:lnTo>
                  <a:lnTo>
                    <a:pt x="1816" y="176"/>
                  </a:lnTo>
                  <a:lnTo>
                    <a:pt x="1816" y="172"/>
                  </a:lnTo>
                  <a:lnTo>
                    <a:pt x="1816" y="172"/>
                  </a:lnTo>
                  <a:lnTo>
                    <a:pt x="1821" y="172"/>
                  </a:lnTo>
                  <a:lnTo>
                    <a:pt x="1821" y="172"/>
                  </a:lnTo>
                  <a:lnTo>
                    <a:pt x="1821" y="167"/>
                  </a:lnTo>
                  <a:lnTo>
                    <a:pt x="1830" y="163"/>
                  </a:lnTo>
                  <a:lnTo>
                    <a:pt x="1834" y="163"/>
                  </a:lnTo>
                  <a:lnTo>
                    <a:pt x="1839" y="163"/>
                  </a:lnTo>
                  <a:lnTo>
                    <a:pt x="1843" y="158"/>
                  </a:lnTo>
                  <a:lnTo>
                    <a:pt x="1848" y="158"/>
                  </a:lnTo>
                  <a:lnTo>
                    <a:pt x="1852" y="158"/>
                  </a:lnTo>
                  <a:lnTo>
                    <a:pt x="1852" y="158"/>
                  </a:lnTo>
                  <a:lnTo>
                    <a:pt x="1852" y="158"/>
                  </a:lnTo>
                  <a:lnTo>
                    <a:pt x="1852" y="158"/>
                  </a:lnTo>
                  <a:lnTo>
                    <a:pt x="1852" y="154"/>
                  </a:lnTo>
                  <a:lnTo>
                    <a:pt x="1843" y="154"/>
                  </a:lnTo>
                  <a:lnTo>
                    <a:pt x="1839" y="154"/>
                  </a:lnTo>
                  <a:lnTo>
                    <a:pt x="1834" y="154"/>
                  </a:lnTo>
                  <a:lnTo>
                    <a:pt x="1825" y="154"/>
                  </a:lnTo>
                  <a:lnTo>
                    <a:pt x="1825" y="154"/>
                  </a:lnTo>
                  <a:lnTo>
                    <a:pt x="1821" y="154"/>
                  </a:lnTo>
                  <a:lnTo>
                    <a:pt x="1816" y="158"/>
                  </a:lnTo>
                  <a:lnTo>
                    <a:pt x="1807" y="158"/>
                  </a:lnTo>
                  <a:lnTo>
                    <a:pt x="1807" y="158"/>
                  </a:lnTo>
                  <a:lnTo>
                    <a:pt x="1807" y="163"/>
                  </a:lnTo>
                  <a:lnTo>
                    <a:pt x="1807" y="163"/>
                  </a:lnTo>
                  <a:lnTo>
                    <a:pt x="1807" y="163"/>
                  </a:lnTo>
                  <a:lnTo>
                    <a:pt x="1803" y="163"/>
                  </a:lnTo>
                  <a:lnTo>
                    <a:pt x="1798" y="163"/>
                  </a:lnTo>
                  <a:lnTo>
                    <a:pt x="1798" y="163"/>
                  </a:lnTo>
                  <a:lnTo>
                    <a:pt x="1798" y="167"/>
                  </a:lnTo>
                  <a:lnTo>
                    <a:pt x="1794" y="167"/>
                  </a:lnTo>
                  <a:lnTo>
                    <a:pt x="1794" y="167"/>
                  </a:lnTo>
                  <a:lnTo>
                    <a:pt x="1789" y="167"/>
                  </a:lnTo>
                  <a:lnTo>
                    <a:pt x="1789" y="172"/>
                  </a:lnTo>
                  <a:lnTo>
                    <a:pt x="1784" y="172"/>
                  </a:lnTo>
                  <a:lnTo>
                    <a:pt x="1780" y="172"/>
                  </a:lnTo>
                  <a:lnTo>
                    <a:pt x="1780" y="176"/>
                  </a:lnTo>
                  <a:lnTo>
                    <a:pt x="1775" y="176"/>
                  </a:lnTo>
                  <a:lnTo>
                    <a:pt x="1775" y="176"/>
                  </a:lnTo>
                  <a:lnTo>
                    <a:pt x="1775" y="176"/>
                  </a:lnTo>
                  <a:lnTo>
                    <a:pt x="1775" y="181"/>
                  </a:lnTo>
                  <a:lnTo>
                    <a:pt x="1775" y="181"/>
                  </a:lnTo>
                  <a:lnTo>
                    <a:pt x="1775" y="181"/>
                  </a:lnTo>
                  <a:lnTo>
                    <a:pt x="1775" y="181"/>
                  </a:lnTo>
                  <a:lnTo>
                    <a:pt x="1775" y="181"/>
                  </a:lnTo>
                  <a:lnTo>
                    <a:pt x="1771" y="181"/>
                  </a:lnTo>
                  <a:lnTo>
                    <a:pt x="1766" y="185"/>
                  </a:lnTo>
                  <a:lnTo>
                    <a:pt x="1766" y="185"/>
                  </a:lnTo>
                  <a:lnTo>
                    <a:pt x="1766" y="185"/>
                  </a:lnTo>
                  <a:lnTo>
                    <a:pt x="1762" y="190"/>
                  </a:lnTo>
                  <a:lnTo>
                    <a:pt x="1762" y="190"/>
                  </a:lnTo>
                  <a:lnTo>
                    <a:pt x="1757" y="194"/>
                  </a:lnTo>
                  <a:lnTo>
                    <a:pt x="1757" y="194"/>
                  </a:lnTo>
                  <a:lnTo>
                    <a:pt x="1757" y="194"/>
                  </a:lnTo>
                  <a:lnTo>
                    <a:pt x="1762" y="194"/>
                  </a:lnTo>
                  <a:lnTo>
                    <a:pt x="1762" y="199"/>
                  </a:lnTo>
                  <a:lnTo>
                    <a:pt x="1766" y="199"/>
                  </a:lnTo>
                  <a:lnTo>
                    <a:pt x="1771" y="199"/>
                  </a:lnTo>
                  <a:lnTo>
                    <a:pt x="1775" y="199"/>
                  </a:lnTo>
                  <a:lnTo>
                    <a:pt x="1775" y="199"/>
                  </a:lnTo>
                  <a:lnTo>
                    <a:pt x="1775" y="204"/>
                  </a:lnTo>
                  <a:lnTo>
                    <a:pt x="1775" y="204"/>
                  </a:lnTo>
                  <a:lnTo>
                    <a:pt x="1780" y="204"/>
                  </a:lnTo>
                  <a:lnTo>
                    <a:pt x="1775" y="204"/>
                  </a:lnTo>
                  <a:lnTo>
                    <a:pt x="1771" y="204"/>
                  </a:lnTo>
                  <a:lnTo>
                    <a:pt x="1771" y="204"/>
                  </a:lnTo>
                  <a:lnTo>
                    <a:pt x="1766" y="204"/>
                  </a:lnTo>
                  <a:lnTo>
                    <a:pt x="1766" y="204"/>
                  </a:lnTo>
                  <a:lnTo>
                    <a:pt x="1766" y="204"/>
                  </a:lnTo>
                  <a:lnTo>
                    <a:pt x="1762" y="204"/>
                  </a:lnTo>
                  <a:lnTo>
                    <a:pt x="1757" y="204"/>
                  </a:lnTo>
                  <a:lnTo>
                    <a:pt x="1757" y="199"/>
                  </a:lnTo>
                  <a:lnTo>
                    <a:pt x="1753" y="199"/>
                  </a:lnTo>
                  <a:lnTo>
                    <a:pt x="1753" y="199"/>
                  </a:lnTo>
                  <a:lnTo>
                    <a:pt x="1753" y="204"/>
                  </a:lnTo>
                  <a:lnTo>
                    <a:pt x="1753" y="204"/>
                  </a:lnTo>
                  <a:lnTo>
                    <a:pt x="1753" y="208"/>
                  </a:lnTo>
                  <a:lnTo>
                    <a:pt x="1753" y="213"/>
                  </a:lnTo>
                  <a:lnTo>
                    <a:pt x="1753" y="213"/>
                  </a:lnTo>
                  <a:lnTo>
                    <a:pt x="1753" y="213"/>
                  </a:lnTo>
                  <a:lnTo>
                    <a:pt x="1753" y="213"/>
                  </a:lnTo>
                  <a:lnTo>
                    <a:pt x="1757" y="213"/>
                  </a:lnTo>
                  <a:lnTo>
                    <a:pt x="1757" y="217"/>
                  </a:lnTo>
                  <a:lnTo>
                    <a:pt x="1757" y="217"/>
                  </a:lnTo>
                  <a:lnTo>
                    <a:pt x="1757" y="217"/>
                  </a:lnTo>
                  <a:lnTo>
                    <a:pt x="1762" y="217"/>
                  </a:lnTo>
                  <a:lnTo>
                    <a:pt x="1762" y="217"/>
                  </a:lnTo>
                  <a:lnTo>
                    <a:pt x="1762" y="217"/>
                  </a:lnTo>
                  <a:lnTo>
                    <a:pt x="1766" y="217"/>
                  </a:lnTo>
                  <a:lnTo>
                    <a:pt x="1766" y="217"/>
                  </a:lnTo>
                  <a:lnTo>
                    <a:pt x="1766" y="217"/>
                  </a:lnTo>
                  <a:lnTo>
                    <a:pt x="1766" y="213"/>
                  </a:lnTo>
                  <a:lnTo>
                    <a:pt x="1766" y="213"/>
                  </a:lnTo>
                  <a:lnTo>
                    <a:pt x="1766" y="213"/>
                  </a:lnTo>
                  <a:lnTo>
                    <a:pt x="1771" y="213"/>
                  </a:lnTo>
                  <a:lnTo>
                    <a:pt x="1771" y="217"/>
                  </a:lnTo>
                  <a:lnTo>
                    <a:pt x="1771" y="213"/>
                  </a:lnTo>
                  <a:lnTo>
                    <a:pt x="1775" y="213"/>
                  </a:lnTo>
                  <a:lnTo>
                    <a:pt x="1775" y="213"/>
                  </a:lnTo>
                  <a:lnTo>
                    <a:pt x="1775" y="213"/>
                  </a:lnTo>
                  <a:lnTo>
                    <a:pt x="1771" y="217"/>
                  </a:lnTo>
                  <a:lnTo>
                    <a:pt x="1771" y="217"/>
                  </a:lnTo>
                  <a:lnTo>
                    <a:pt x="1771" y="217"/>
                  </a:lnTo>
                  <a:lnTo>
                    <a:pt x="1771" y="222"/>
                  </a:lnTo>
                  <a:lnTo>
                    <a:pt x="1771" y="222"/>
                  </a:lnTo>
                  <a:lnTo>
                    <a:pt x="1775" y="222"/>
                  </a:lnTo>
                  <a:lnTo>
                    <a:pt x="1780" y="222"/>
                  </a:lnTo>
                  <a:lnTo>
                    <a:pt x="1784" y="222"/>
                  </a:lnTo>
                  <a:lnTo>
                    <a:pt x="1784" y="222"/>
                  </a:lnTo>
                  <a:lnTo>
                    <a:pt x="1784" y="222"/>
                  </a:lnTo>
                  <a:lnTo>
                    <a:pt x="1784" y="222"/>
                  </a:lnTo>
                  <a:lnTo>
                    <a:pt x="1789" y="222"/>
                  </a:lnTo>
                  <a:lnTo>
                    <a:pt x="1794" y="226"/>
                  </a:lnTo>
                  <a:lnTo>
                    <a:pt x="1798" y="226"/>
                  </a:lnTo>
                  <a:lnTo>
                    <a:pt x="1803" y="226"/>
                  </a:lnTo>
                  <a:lnTo>
                    <a:pt x="1803" y="226"/>
                  </a:lnTo>
                  <a:lnTo>
                    <a:pt x="1803" y="226"/>
                  </a:lnTo>
                  <a:lnTo>
                    <a:pt x="1807" y="226"/>
                  </a:lnTo>
                  <a:lnTo>
                    <a:pt x="1807" y="226"/>
                  </a:lnTo>
                  <a:lnTo>
                    <a:pt x="1812" y="226"/>
                  </a:lnTo>
                  <a:lnTo>
                    <a:pt x="1812" y="226"/>
                  </a:lnTo>
                  <a:lnTo>
                    <a:pt x="1816" y="226"/>
                  </a:lnTo>
                  <a:lnTo>
                    <a:pt x="1821" y="231"/>
                  </a:lnTo>
                  <a:lnTo>
                    <a:pt x="1825" y="231"/>
                  </a:lnTo>
                  <a:lnTo>
                    <a:pt x="1825" y="231"/>
                  </a:lnTo>
                  <a:lnTo>
                    <a:pt x="1825" y="231"/>
                  </a:lnTo>
                  <a:lnTo>
                    <a:pt x="1825" y="226"/>
                  </a:lnTo>
                  <a:lnTo>
                    <a:pt x="1821" y="226"/>
                  </a:lnTo>
                  <a:lnTo>
                    <a:pt x="1821" y="226"/>
                  </a:lnTo>
                  <a:lnTo>
                    <a:pt x="1821" y="226"/>
                  </a:lnTo>
                  <a:lnTo>
                    <a:pt x="1821" y="226"/>
                  </a:lnTo>
                  <a:lnTo>
                    <a:pt x="1821" y="226"/>
                  </a:lnTo>
                  <a:lnTo>
                    <a:pt x="1821" y="226"/>
                  </a:lnTo>
                  <a:lnTo>
                    <a:pt x="1825" y="226"/>
                  </a:lnTo>
                  <a:lnTo>
                    <a:pt x="1830" y="226"/>
                  </a:lnTo>
                  <a:lnTo>
                    <a:pt x="1830" y="226"/>
                  </a:lnTo>
                  <a:lnTo>
                    <a:pt x="1834" y="226"/>
                  </a:lnTo>
                  <a:lnTo>
                    <a:pt x="1834" y="226"/>
                  </a:lnTo>
                  <a:lnTo>
                    <a:pt x="1834" y="226"/>
                  </a:lnTo>
                  <a:lnTo>
                    <a:pt x="1839" y="231"/>
                  </a:lnTo>
                  <a:lnTo>
                    <a:pt x="1839" y="231"/>
                  </a:lnTo>
                  <a:lnTo>
                    <a:pt x="1843" y="231"/>
                  </a:lnTo>
                  <a:lnTo>
                    <a:pt x="1843" y="231"/>
                  </a:lnTo>
                  <a:lnTo>
                    <a:pt x="1848" y="226"/>
                  </a:lnTo>
                  <a:lnTo>
                    <a:pt x="1848" y="226"/>
                  </a:lnTo>
                  <a:lnTo>
                    <a:pt x="1852" y="226"/>
                  </a:lnTo>
                  <a:lnTo>
                    <a:pt x="1852" y="226"/>
                  </a:lnTo>
                  <a:lnTo>
                    <a:pt x="1852" y="226"/>
                  </a:lnTo>
                  <a:lnTo>
                    <a:pt x="1852" y="222"/>
                  </a:lnTo>
                  <a:lnTo>
                    <a:pt x="1852" y="222"/>
                  </a:lnTo>
                  <a:lnTo>
                    <a:pt x="1852" y="222"/>
                  </a:lnTo>
                  <a:lnTo>
                    <a:pt x="1848" y="222"/>
                  </a:lnTo>
                  <a:lnTo>
                    <a:pt x="1848" y="222"/>
                  </a:lnTo>
                  <a:lnTo>
                    <a:pt x="1848" y="222"/>
                  </a:lnTo>
                  <a:lnTo>
                    <a:pt x="1852" y="217"/>
                  </a:lnTo>
                  <a:lnTo>
                    <a:pt x="1852" y="217"/>
                  </a:lnTo>
                  <a:lnTo>
                    <a:pt x="1857" y="217"/>
                  </a:lnTo>
                  <a:lnTo>
                    <a:pt x="1857" y="217"/>
                  </a:lnTo>
                  <a:lnTo>
                    <a:pt x="1857" y="217"/>
                  </a:lnTo>
                  <a:lnTo>
                    <a:pt x="1857" y="217"/>
                  </a:lnTo>
                  <a:lnTo>
                    <a:pt x="1857" y="222"/>
                  </a:lnTo>
                  <a:lnTo>
                    <a:pt x="1857" y="222"/>
                  </a:lnTo>
                  <a:lnTo>
                    <a:pt x="1857" y="222"/>
                  </a:lnTo>
                  <a:lnTo>
                    <a:pt x="1857" y="222"/>
                  </a:lnTo>
                  <a:lnTo>
                    <a:pt x="1857" y="222"/>
                  </a:lnTo>
                  <a:lnTo>
                    <a:pt x="1857" y="226"/>
                  </a:lnTo>
                  <a:lnTo>
                    <a:pt x="1857" y="226"/>
                  </a:lnTo>
                  <a:lnTo>
                    <a:pt x="1861" y="226"/>
                  </a:lnTo>
                  <a:lnTo>
                    <a:pt x="1861" y="226"/>
                  </a:lnTo>
                  <a:lnTo>
                    <a:pt x="1866" y="226"/>
                  </a:lnTo>
                  <a:lnTo>
                    <a:pt x="1861" y="226"/>
                  </a:lnTo>
                  <a:lnTo>
                    <a:pt x="1861" y="226"/>
                  </a:lnTo>
                  <a:lnTo>
                    <a:pt x="1861" y="231"/>
                  </a:lnTo>
                  <a:lnTo>
                    <a:pt x="1861" y="231"/>
                  </a:lnTo>
                  <a:lnTo>
                    <a:pt x="1861" y="231"/>
                  </a:lnTo>
                  <a:lnTo>
                    <a:pt x="1861" y="231"/>
                  </a:lnTo>
                  <a:lnTo>
                    <a:pt x="1861" y="231"/>
                  </a:lnTo>
                  <a:lnTo>
                    <a:pt x="1866" y="231"/>
                  </a:lnTo>
                  <a:lnTo>
                    <a:pt x="1866" y="231"/>
                  </a:lnTo>
                  <a:lnTo>
                    <a:pt x="1866" y="235"/>
                  </a:lnTo>
                  <a:lnTo>
                    <a:pt x="1866" y="235"/>
                  </a:lnTo>
                  <a:lnTo>
                    <a:pt x="1861" y="235"/>
                  </a:lnTo>
                  <a:lnTo>
                    <a:pt x="1861" y="235"/>
                  </a:lnTo>
                  <a:lnTo>
                    <a:pt x="1861" y="235"/>
                  </a:lnTo>
                  <a:lnTo>
                    <a:pt x="1861" y="235"/>
                  </a:lnTo>
                  <a:lnTo>
                    <a:pt x="1861" y="235"/>
                  </a:lnTo>
                  <a:lnTo>
                    <a:pt x="1861" y="235"/>
                  </a:lnTo>
                  <a:lnTo>
                    <a:pt x="1866" y="235"/>
                  </a:lnTo>
                  <a:lnTo>
                    <a:pt x="1866" y="235"/>
                  </a:lnTo>
                  <a:lnTo>
                    <a:pt x="1866" y="235"/>
                  </a:lnTo>
                  <a:lnTo>
                    <a:pt x="1870" y="235"/>
                  </a:lnTo>
                  <a:lnTo>
                    <a:pt x="1870" y="235"/>
                  </a:lnTo>
                  <a:lnTo>
                    <a:pt x="1870" y="235"/>
                  </a:lnTo>
                  <a:lnTo>
                    <a:pt x="1870" y="235"/>
                  </a:lnTo>
                  <a:lnTo>
                    <a:pt x="1870" y="235"/>
                  </a:lnTo>
                  <a:lnTo>
                    <a:pt x="1866" y="235"/>
                  </a:lnTo>
                  <a:lnTo>
                    <a:pt x="1866" y="240"/>
                  </a:lnTo>
                  <a:lnTo>
                    <a:pt x="1866" y="240"/>
                  </a:lnTo>
                  <a:lnTo>
                    <a:pt x="1866" y="240"/>
                  </a:lnTo>
                  <a:lnTo>
                    <a:pt x="1866" y="240"/>
                  </a:lnTo>
                  <a:lnTo>
                    <a:pt x="1866" y="240"/>
                  </a:lnTo>
                  <a:lnTo>
                    <a:pt x="1866" y="240"/>
                  </a:lnTo>
                  <a:lnTo>
                    <a:pt x="1870" y="240"/>
                  </a:lnTo>
                  <a:lnTo>
                    <a:pt x="1870" y="244"/>
                  </a:lnTo>
                  <a:lnTo>
                    <a:pt x="1870" y="244"/>
                  </a:lnTo>
                  <a:lnTo>
                    <a:pt x="1870" y="244"/>
                  </a:lnTo>
                  <a:lnTo>
                    <a:pt x="1870" y="244"/>
                  </a:lnTo>
                  <a:lnTo>
                    <a:pt x="1866" y="244"/>
                  </a:lnTo>
                  <a:lnTo>
                    <a:pt x="1866" y="249"/>
                  </a:lnTo>
                  <a:lnTo>
                    <a:pt x="1866" y="249"/>
                  </a:lnTo>
                  <a:lnTo>
                    <a:pt x="1861" y="249"/>
                  </a:lnTo>
                  <a:lnTo>
                    <a:pt x="1861" y="249"/>
                  </a:lnTo>
                  <a:lnTo>
                    <a:pt x="1857" y="249"/>
                  </a:lnTo>
                  <a:lnTo>
                    <a:pt x="1857" y="249"/>
                  </a:lnTo>
                  <a:lnTo>
                    <a:pt x="1857" y="249"/>
                  </a:lnTo>
                  <a:lnTo>
                    <a:pt x="1852" y="249"/>
                  </a:lnTo>
                  <a:lnTo>
                    <a:pt x="1852" y="249"/>
                  </a:lnTo>
                  <a:lnTo>
                    <a:pt x="1852" y="253"/>
                  </a:lnTo>
                  <a:lnTo>
                    <a:pt x="1852" y="253"/>
                  </a:lnTo>
                  <a:lnTo>
                    <a:pt x="1852" y="253"/>
                  </a:lnTo>
                  <a:lnTo>
                    <a:pt x="1852" y="253"/>
                  </a:lnTo>
                  <a:lnTo>
                    <a:pt x="1852" y="253"/>
                  </a:lnTo>
                  <a:lnTo>
                    <a:pt x="1857" y="253"/>
                  </a:lnTo>
                  <a:lnTo>
                    <a:pt x="1861" y="253"/>
                  </a:lnTo>
                  <a:lnTo>
                    <a:pt x="1866" y="249"/>
                  </a:lnTo>
                  <a:lnTo>
                    <a:pt x="1866" y="249"/>
                  </a:lnTo>
                  <a:lnTo>
                    <a:pt x="1870" y="249"/>
                  </a:lnTo>
                  <a:lnTo>
                    <a:pt x="1870" y="249"/>
                  </a:lnTo>
                  <a:lnTo>
                    <a:pt x="1870" y="249"/>
                  </a:lnTo>
                  <a:lnTo>
                    <a:pt x="1870" y="249"/>
                  </a:lnTo>
                  <a:lnTo>
                    <a:pt x="1875" y="249"/>
                  </a:lnTo>
                  <a:lnTo>
                    <a:pt x="1875" y="249"/>
                  </a:lnTo>
                  <a:lnTo>
                    <a:pt x="1879" y="249"/>
                  </a:lnTo>
                  <a:lnTo>
                    <a:pt x="1879" y="249"/>
                  </a:lnTo>
                  <a:lnTo>
                    <a:pt x="1879" y="249"/>
                  </a:lnTo>
                  <a:lnTo>
                    <a:pt x="1875" y="249"/>
                  </a:lnTo>
                  <a:lnTo>
                    <a:pt x="1875" y="249"/>
                  </a:lnTo>
                  <a:lnTo>
                    <a:pt x="1875" y="249"/>
                  </a:lnTo>
                  <a:lnTo>
                    <a:pt x="1875" y="249"/>
                  </a:lnTo>
                  <a:lnTo>
                    <a:pt x="1875" y="249"/>
                  </a:lnTo>
                  <a:lnTo>
                    <a:pt x="1875" y="249"/>
                  </a:lnTo>
                  <a:lnTo>
                    <a:pt x="1870" y="253"/>
                  </a:lnTo>
                  <a:lnTo>
                    <a:pt x="1870" y="253"/>
                  </a:lnTo>
                  <a:lnTo>
                    <a:pt x="1875" y="253"/>
                  </a:lnTo>
                  <a:lnTo>
                    <a:pt x="1875" y="253"/>
                  </a:lnTo>
                  <a:lnTo>
                    <a:pt x="1875" y="253"/>
                  </a:lnTo>
                  <a:lnTo>
                    <a:pt x="1875" y="253"/>
                  </a:lnTo>
                  <a:lnTo>
                    <a:pt x="1875" y="253"/>
                  </a:lnTo>
                  <a:lnTo>
                    <a:pt x="1875" y="253"/>
                  </a:lnTo>
                  <a:lnTo>
                    <a:pt x="1875" y="258"/>
                  </a:lnTo>
                  <a:lnTo>
                    <a:pt x="1875" y="258"/>
                  </a:lnTo>
                  <a:lnTo>
                    <a:pt x="1875" y="258"/>
                  </a:lnTo>
                  <a:lnTo>
                    <a:pt x="1875" y="258"/>
                  </a:lnTo>
                  <a:lnTo>
                    <a:pt x="1879" y="258"/>
                  </a:lnTo>
                  <a:lnTo>
                    <a:pt x="1879" y="258"/>
                  </a:lnTo>
                  <a:lnTo>
                    <a:pt x="1879" y="253"/>
                  </a:lnTo>
                  <a:lnTo>
                    <a:pt x="1879" y="253"/>
                  </a:lnTo>
                  <a:lnTo>
                    <a:pt x="1879" y="253"/>
                  </a:lnTo>
                  <a:lnTo>
                    <a:pt x="1884" y="253"/>
                  </a:lnTo>
                  <a:lnTo>
                    <a:pt x="1884" y="253"/>
                  </a:lnTo>
                  <a:lnTo>
                    <a:pt x="1884" y="258"/>
                  </a:lnTo>
                  <a:lnTo>
                    <a:pt x="1884" y="258"/>
                  </a:lnTo>
                  <a:lnTo>
                    <a:pt x="1879" y="258"/>
                  </a:lnTo>
                  <a:lnTo>
                    <a:pt x="1879" y="258"/>
                  </a:lnTo>
                  <a:lnTo>
                    <a:pt x="1879" y="258"/>
                  </a:lnTo>
                  <a:lnTo>
                    <a:pt x="1879" y="258"/>
                  </a:lnTo>
                  <a:lnTo>
                    <a:pt x="1879" y="262"/>
                  </a:lnTo>
                  <a:lnTo>
                    <a:pt x="1879" y="262"/>
                  </a:lnTo>
                  <a:lnTo>
                    <a:pt x="1879" y="262"/>
                  </a:lnTo>
                  <a:lnTo>
                    <a:pt x="1879" y="262"/>
                  </a:lnTo>
                  <a:lnTo>
                    <a:pt x="1884" y="262"/>
                  </a:lnTo>
                  <a:lnTo>
                    <a:pt x="1884" y="262"/>
                  </a:lnTo>
                  <a:lnTo>
                    <a:pt x="1884" y="262"/>
                  </a:lnTo>
                  <a:lnTo>
                    <a:pt x="1879" y="262"/>
                  </a:lnTo>
                  <a:lnTo>
                    <a:pt x="1884" y="267"/>
                  </a:lnTo>
                  <a:lnTo>
                    <a:pt x="1879" y="271"/>
                  </a:lnTo>
                  <a:lnTo>
                    <a:pt x="1879" y="271"/>
                  </a:lnTo>
                  <a:lnTo>
                    <a:pt x="1879" y="276"/>
                  </a:lnTo>
                  <a:lnTo>
                    <a:pt x="1879" y="280"/>
                  </a:lnTo>
                  <a:lnTo>
                    <a:pt x="1879" y="280"/>
                  </a:lnTo>
                  <a:lnTo>
                    <a:pt x="1879" y="280"/>
                  </a:lnTo>
                  <a:lnTo>
                    <a:pt x="1879" y="280"/>
                  </a:lnTo>
                  <a:lnTo>
                    <a:pt x="1875" y="285"/>
                  </a:lnTo>
                  <a:lnTo>
                    <a:pt x="1875" y="285"/>
                  </a:lnTo>
                  <a:lnTo>
                    <a:pt x="1870" y="285"/>
                  </a:lnTo>
                  <a:lnTo>
                    <a:pt x="1870" y="285"/>
                  </a:lnTo>
                  <a:lnTo>
                    <a:pt x="1866" y="289"/>
                  </a:lnTo>
                  <a:lnTo>
                    <a:pt x="1866" y="289"/>
                  </a:lnTo>
                  <a:lnTo>
                    <a:pt x="1861" y="289"/>
                  </a:lnTo>
                  <a:lnTo>
                    <a:pt x="1861" y="289"/>
                  </a:lnTo>
                  <a:lnTo>
                    <a:pt x="1861" y="294"/>
                  </a:lnTo>
                  <a:lnTo>
                    <a:pt x="1857" y="294"/>
                  </a:lnTo>
                  <a:lnTo>
                    <a:pt x="1857" y="294"/>
                  </a:lnTo>
                  <a:lnTo>
                    <a:pt x="1857" y="294"/>
                  </a:lnTo>
                  <a:lnTo>
                    <a:pt x="1852" y="294"/>
                  </a:lnTo>
                  <a:lnTo>
                    <a:pt x="1848" y="298"/>
                  </a:lnTo>
                  <a:lnTo>
                    <a:pt x="1839" y="298"/>
                  </a:lnTo>
                  <a:lnTo>
                    <a:pt x="1839" y="303"/>
                  </a:lnTo>
                  <a:lnTo>
                    <a:pt x="1839" y="303"/>
                  </a:lnTo>
                  <a:lnTo>
                    <a:pt x="1839" y="303"/>
                  </a:lnTo>
                  <a:lnTo>
                    <a:pt x="1839" y="303"/>
                  </a:lnTo>
                  <a:lnTo>
                    <a:pt x="1839" y="308"/>
                  </a:lnTo>
                  <a:lnTo>
                    <a:pt x="1839" y="308"/>
                  </a:lnTo>
                  <a:lnTo>
                    <a:pt x="1839" y="308"/>
                  </a:lnTo>
                  <a:lnTo>
                    <a:pt x="1839" y="312"/>
                  </a:lnTo>
                  <a:lnTo>
                    <a:pt x="1839" y="312"/>
                  </a:lnTo>
                  <a:lnTo>
                    <a:pt x="1839" y="312"/>
                  </a:lnTo>
                  <a:lnTo>
                    <a:pt x="1834" y="312"/>
                  </a:lnTo>
                  <a:lnTo>
                    <a:pt x="1834" y="312"/>
                  </a:lnTo>
                  <a:lnTo>
                    <a:pt x="1834" y="312"/>
                  </a:lnTo>
                  <a:lnTo>
                    <a:pt x="1830" y="312"/>
                  </a:lnTo>
                  <a:lnTo>
                    <a:pt x="1830" y="312"/>
                  </a:lnTo>
                  <a:lnTo>
                    <a:pt x="1825" y="317"/>
                  </a:lnTo>
                  <a:lnTo>
                    <a:pt x="1825" y="317"/>
                  </a:lnTo>
                  <a:lnTo>
                    <a:pt x="1825" y="317"/>
                  </a:lnTo>
                  <a:lnTo>
                    <a:pt x="1821" y="317"/>
                  </a:lnTo>
                  <a:lnTo>
                    <a:pt x="1821" y="317"/>
                  </a:lnTo>
                  <a:lnTo>
                    <a:pt x="1821" y="317"/>
                  </a:lnTo>
                  <a:lnTo>
                    <a:pt x="1816" y="317"/>
                  </a:lnTo>
                  <a:lnTo>
                    <a:pt x="1816" y="317"/>
                  </a:lnTo>
                  <a:lnTo>
                    <a:pt x="1816" y="317"/>
                  </a:lnTo>
                  <a:lnTo>
                    <a:pt x="1816" y="317"/>
                  </a:lnTo>
                  <a:lnTo>
                    <a:pt x="1812" y="317"/>
                  </a:lnTo>
                  <a:lnTo>
                    <a:pt x="1807" y="317"/>
                  </a:lnTo>
                  <a:lnTo>
                    <a:pt x="1807" y="317"/>
                  </a:lnTo>
                  <a:lnTo>
                    <a:pt x="1812" y="321"/>
                  </a:lnTo>
                  <a:lnTo>
                    <a:pt x="1812" y="321"/>
                  </a:lnTo>
                  <a:lnTo>
                    <a:pt x="1812" y="321"/>
                  </a:lnTo>
                  <a:lnTo>
                    <a:pt x="1812" y="321"/>
                  </a:lnTo>
                  <a:lnTo>
                    <a:pt x="1807" y="321"/>
                  </a:lnTo>
                  <a:lnTo>
                    <a:pt x="1807" y="321"/>
                  </a:lnTo>
                  <a:lnTo>
                    <a:pt x="1807" y="321"/>
                  </a:lnTo>
                  <a:lnTo>
                    <a:pt x="1807" y="326"/>
                  </a:lnTo>
                  <a:lnTo>
                    <a:pt x="1807" y="326"/>
                  </a:lnTo>
                  <a:lnTo>
                    <a:pt x="1807" y="326"/>
                  </a:lnTo>
                  <a:lnTo>
                    <a:pt x="1807" y="321"/>
                  </a:lnTo>
                  <a:lnTo>
                    <a:pt x="1807" y="321"/>
                  </a:lnTo>
                  <a:lnTo>
                    <a:pt x="1807" y="321"/>
                  </a:lnTo>
                  <a:lnTo>
                    <a:pt x="1807" y="321"/>
                  </a:lnTo>
                  <a:lnTo>
                    <a:pt x="1807" y="321"/>
                  </a:lnTo>
                  <a:lnTo>
                    <a:pt x="1807" y="317"/>
                  </a:lnTo>
                  <a:lnTo>
                    <a:pt x="1807" y="317"/>
                  </a:lnTo>
                  <a:lnTo>
                    <a:pt x="1807" y="317"/>
                  </a:lnTo>
                  <a:lnTo>
                    <a:pt x="1803" y="312"/>
                  </a:lnTo>
                  <a:lnTo>
                    <a:pt x="1798" y="312"/>
                  </a:lnTo>
                  <a:lnTo>
                    <a:pt x="1798" y="312"/>
                  </a:lnTo>
                  <a:lnTo>
                    <a:pt x="1794" y="312"/>
                  </a:lnTo>
                  <a:lnTo>
                    <a:pt x="1794" y="312"/>
                  </a:lnTo>
                  <a:lnTo>
                    <a:pt x="1794" y="312"/>
                  </a:lnTo>
                  <a:lnTo>
                    <a:pt x="1794" y="312"/>
                  </a:lnTo>
                  <a:lnTo>
                    <a:pt x="1789" y="312"/>
                  </a:lnTo>
                  <a:lnTo>
                    <a:pt x="1789" y="312"/>
                  </a:lnTo>
                  <a:lnTo>
                    <a:pt x="1789" y="312"/>
                  </a:lnTo>
                  <a:lnTo>
                    <a:pt x="1789" y="317"/>
                  </a:lnTo>
                  <a:lnTo>
                    <a:pt x="1789" y="317"/>
                  </a:lnTo>
                  <a:lnTo>
                    <a:pt x="1789" y="317"/>
                  </a:lnTo>
                  <a:lnTo>
                    <a:pt x="1780" y="317"/>
                  </a:lnTo>
                  <a:lnTo>
                    <a:pt x="1780" y="321"/>
                  </a:lnTo>
                  <a:lnTo>
                    <a:pt x="1775" y="321"/>
                  </a:lnTo>
                  <a:lnTo>
                    <a:pt x="1775" y="321"/>
                  </a:lnTo>
                  <a:lnTo>
                    <a:pt x="1775" y="321"/>
                  </a:lnTo>
                  <a:lnTo>
                    <a:pt x="1771" y="326"/>
                  </a:lnTo>
                  <a:lnTo>
                    <a:pt x="1771" y="326"/>
                  </a:lnTo>
                  <a:lnTo>
                    <a:pt x="1771" y="326"/>
                  </a:lnTo>
                  <a:lnTo>
                    <a:pt x="1771" y="326"/>
                  </a:lnTo>
                  <a:lnTo>
                    <a:pt x="1771" y="330"/>
                  </a:lnTo>
                  <a:lnTo>
                    <a:pt x="1771" y="330"/>
                  </a:lnTo>
                  <a:lnTo>
                    <a:pt x="1771" y="330"/>
                  </a:lnTo>
                  <a:lnTo>
                    <a:pt x="1771" y="330"/>
                  </a:lnTo>
                  <a:lnTo>
                    <a:pt x="1775" y="330"/>
                  </a:lnTo>
                  <a:lnTo>
                    <a:pt x="1775" y="330"/>
                  </a:lnTo>
                  <a:lnTo>
                    <a:pt x="1775" y="335"/>
                  </a:lnTo>
                  <a:lnTo>
                    <a:pt x="1775" y="335"/>
                  </a:lnTo>
                  <a:lnTo>
                    <a:pt x="1775" y="335"/>
                  </a:lnTo>
                  <a:lnTo>
                    <a:pt x="1780" y="335"/>
                  </a:lnTo>
                  <a:lnTo>
                    <a:pt x="1780" y="335"/>
                  </a:lnTo>
                  <a:lnTo>
                    <a:pt x="1780" y="335"/>
                  </a:lnTo>
                  <a:lnTo>
                    <a:pt x="1784" y="335"/>
                  </a:lnTo>
                  <a:lnTo>
                    <a:pt x="1784" y="335"/>
                  </a:lnTo>
                  <a:lnTo>
                    <a:pt x="1784" y="335"/>
                  </a:lnTo>
                  <a:lnTo>
                    <a:pt x="1789" y="335"/>
                  </a:lnTo>
                  <a:lnTo>
                    <a:pt x="1789" y="330"/>
                  </a:lnTo>
                  <a:lnTo>
                    <a:pt x="1794" y="330"/>
                  </a:lnTo>
                  <a:lnTo>
                    <a:pt x="1794" y="335"/>
                  </a:lnTo>
                  <a:lnTo>
                    <a:pt x="1794" y="330"/>
                  </a:lnTo>
                  <a:lnTo>
                    <a:pt x="1798" y="330"/>
                  </a:lnTo>
                  <a:lnTo>
                    <a:pt x="1803" y="330"/>
                  </a:lnTo>
                  <a:lnTo>
                    <a:pt x="1803" y="330"/>
                  </a:lnTo>
                  <a:lnTo>
                    <a:pt x="1803" y="330"/>
                  </a:lnTo>
                  <a:lnTo>
                    <a:pt x="1807" y="330"/>
                  </a:lnTo>
                  <a:lnTo>
                    <a:pt x="1807" y="330"/>
                  </a:lnTo>
                  <a:lnTo>
                    <a:pt x="1812" y="330"/>
                  </a:lnTo>
                  <a:lnTo>
                    <a:pt x="1812" y="330"/>
                  </a:lnTo>
                  <a:lnTo>
                    <a:pt x="1812" y="330"/>
                  </a:lnTo>
                  <a:lnTo>
                    <a:pt x="1812" y="326"/>
                  </a:lnTo>
                  <a:lnTo>
                    <a:pt x="1812" y="326"/>
                  </a:lnTo>
                  <a:lnTo>
                    <a:pt x="1812" y="326"/>
                  </a:lnTo>
                  <a:lnTo>
                    <a:pt x="1812" y="326"/>
                  </a:lnTo>
                  <a:lnTo>
                    <a:pt x="1812" y="326"/>
                  </a:lnTo>
                  <a:lnTo>
                    <a:pt x="1816" y="326"/>
                  </a:lnTo>
                  <a:lnTo>
                    <a:pt x="1816" y="326"/>
                  </a:lnTo>
                  <a:lnTo>
                    <a:pt x="1816" y="326"/>
                  </a:lnTo>
                  <a:lnTo>
                    <a:pt x="1816" y="326"/>
                  </a:lnTo>
                  <a:lnTo>
                    <a:pt x="1816" y="326"/>
                  </a:lnTo>
                  <a:lnTo>
                    <a:pt x="1816" y="330"/>
                  </a:lnTo>
                  <a:lnTo>
                    <a:pt x="1816" y="330"/>
                  </a:lnTo>
                  <a:lnTo>
                    <a:pt x="1816" y="330"/>
                  </a:lnTo>
                  <a:lnTo>
                    <a:pt x="1816" y="330"/>
                  </a:lnTo>
                  <a:lnTo>
                    <a:pt x="1816" y="330"/>
                  </a:lnTo>
                  <a:lnTo>
                    <a:pt x="1816" y="330"/>
                  </a:lnTo>
                  <a:lnTo>
                    <a:pt x="1816" y="335"/>
                  </a:lnTo>
                  <a:lnTo>
                    <a:pt x="1816" y="335"/>
                  </a:lnTo>
                  <a:lnTo>
                    <a:pt x="1816" y="335"/>
                  </a:lnTo>
                  <a:lnTo>
                    <a:pt x="1816" y="335"/>
                  </a:lnTo>
                  <a:lnTo>
                    <a:pt x="1816" y="335"/>
                  </a:lnTo>
                  <a:lnTo>
                    <a:pt x="1821" y="330"/>
                  </a:lnTo>
                  <a:lnTo>
                    <a:pt x="1821" y="330"/>
                  </a:lnTo>
                  <a:lnTo>
                    <a:pt x="1821" y="330"/>
                  </a:lnTo>
                  <a:lnTo>
                    <a:pt x="1821" y="330"/>
                  </a:lnTo>
                  <a:lnTo>
                    <a:pt x="1825" y="330"/>
                  </a:lnTo>
                  <a:lnTo>
                    <a:pt x="1825" y="330"/>
                  </a:lnTo>
                  <a:lnTo>
                    <a:pt x="1830" y="330"/>
                  </a:lnTo>
                  <a:lnTo>
                    <a:pt x="1830" y="330"/>
                  </a:lnTo>
                  <a:lnTo>
                    <a:pt x="1825" y="335"/>
                  </a:lnTo>
                  <a:lnTo>
                    <a:pt x="1825" y="335"/>
                  </a:lnTo>
                  <a:lnTo>
                    <a:pt x="1825" y="335"/>
                  </a:lnTo>
                  <a:lnTo>
                    <a:pt x="1825" y="335"/>
                  </a:lnTo>
                  <a:lnTo>
                    <a:pt x="1825" y="335"/>
                  </a:lnTo>
                  <a:lnTo>
                    <a:pt x="1825" y="339"/>
                  </a:lnTo>
                  <a:lnTo>
                    <a:pt x="1825" y="339"/>
                  </a:lnTo>
                  <a:lnTo>
                    <a:pt x="1825" y="344"/>
                  </a:lnTo>
                  <a:lnTo>
                    <a:pt x="1825" y="344"/>
                  </a:lnTo>
                  <a:lnTo>
                    <a:pt x="1825" y="344"/>
                  </a:lnTo>
                  <a:lnTo>
                    <a:pt x="1825" y="344"/>
                  </a:lnTo>
                  <a:lnTo>
                    <a:pt x="1825" y="344"/>
                  </a:lnTo>
                  <a:lnTo>
                    <a:pt x="1830" y="344"/>
                  </a:lnTo>
                  <a:lnTo>
                    <a:pt x="1830" y="344"/>
                  </a:lnTo>
                  <a:lnTo>
                    <a:pt x="1830" y="344"/>
                  </a:lnTo>
                  <a:lnTo>
                    <a:pt x="1830" y="344"/>
                  </a:lnTo>
                  <a:lnTo>
                    <a:pt x="1830" y="344"/>
                  </a:lnTo>
                  <a:lnTo>
                    <a:pt x="1830" y="348"/>
                  </a:lnTo>
                  <a:lnTo>
                    <a:pt x="1830" y="348"/>
                  </a:lnTo>
                  <a:lnTo>
                    <a:pt x="1830" y="348"/>
                  </a:lnTo>
                  <a:lnTo>
                    <a:pt x="1834" y="348"/>
                  </a:lnTo>
                  <a:lnTo>
                    <a:pt x="1834" y="348"/>
                  </a:lnTo>
                  <a:lnTo>
                    <a:pt x="1834" y="348"/>
                  </a:lnTo>
                  <a:lnTo>
                    <a:pt x="1834" y="348"/>
                  </a:lnTo>
                  <a:lnTo>
                    <a:pt x="1834" y="348"/>
                  </a:lnTo>
                  <a:lnTo>
                    <a:pt x="1834" y="353"/>
                  </a:lnTo>
                  <a:lnTo>
                    <a:pt x="1839" y="353"/>
                  </a:lnTo>
                  <a:lnTo>
                    <a:pt x="1834" y="353"/>
                  </a:lnTo>
                  <a:lnTo>
                    <a:pt x="1834" y="353"/>
                  </a:lnTo>
                  <a:lnTo>
                    <a:pt x="1834" y="353"/>
                  </a:lnTo>
                  <a:lnTo>
                    <a:pt x="1830" y="353"/>
                  </a:lnTo>
                  <a:lnTo>
                    <a:pt x="1830" y="353"/>
                  </a:lnTo>
                  <a:lnTo>
                    <a:pt x="1830" y="353"/>
                  </a:lnTo>
                  <a:lnTo>
                    <a:pt x="1825" y="353"/>
                  </a:lnTo>
                  <a:lnTo>
                    <a:pt x="1830" y="353"/>
                  </a:lnTo>
                  <a:lnTo>
                    <a:pt x="1830" y="357"/>
                  </a:lnTo>
                  <a:lnTo>
                    <a:pt x="1830" y="357"/>
                  </a:lnTo>
                  <a:lnTo>
                    <a:pt x="1830" y="362"/>
                  </a:lnTo>
                  <a:lnTo>
                    <a:pt x="1830" y="362"/>
                  </a:lnTo>
                  <a:lnTo>
                    <a:pt x="1834" y="362"/>
                  </a:lnTo>
                  <a:lnTo>
                    <a:pt x="1834" y="362"/>
                  </a:lnTo>
                  <a:lnTo>
                    <a:pt x="1834" y="362"/>
                  </a:lnTo>
                  <a:lnTo>
                    <a:pt x="1834" y="362"/>
                  </a:lnTo>
                  <a:lnTo>
                    <a:pt x="1834" y="362"/>
                  </a:lnTo>
                  <a:lnTo>
                    <a:pt x="1834" y="362"/>
                  </a:lnTo>
                  <a:lnTo>
                    <a:pt x="1839" y="366"/>
                  </a:lnTo>
                  <a:lnTo>
                    <a:pt x="1839" y="366"/>
                  </a:lnTo>
                  <a:lnTo>
                    <a:pt x="1839" y="366"/>
                  </a:lnTo>
                  <a:lnTo>
                    <a:pt x="1843" y="366"/>
                  </a:lnTo>
                  <a:lnTo>
                    <a:pt x="1843" y="366"/>
                  </a:lnTo>
                  <a:lnTo>
                    <a:pt x="1843" y="366"/>
                  </a:lnTo>
                  <a:lnTo>
                    <a:pt x="1848" y="366"/>
                  </a:lnTo>
                  <a:lnTo>
                    <a:pt x="1848" y="366"/>
                  </a:lnTo>
                  <a:lnTo>
                    <a:pt x="1848" y="371"/>
                  </a:lnTo>
                  <a:lnTo>
                    <a:pt x="1848" y="375"/>
                  </a:lnTo>
                  <a:lnTo>
                    <a:pt x="1848" y="375"/>
                  </a:lnTo>
                  <a:lnTo>
                    <a:pt x="1852" y="375"/>
                  </a:lnTo>
                  <a:lnTo>
                    <a:pt x="1852" y="375"/>
                  </a:lnTo>
                  <a:lnTo>
                    <a:pt x="1852" y="375"/>
                  </a:lnTo>
                  <a:lnTo>
                    <a:pt x="1857" y="380"/>
                  </a:lnTo>
                  <a:lnTo>
                    <a:pt x="1866" y="380"/>
                  </a:lnTo>
                  <a:lnTo>
                    <a:pt x="1866" y="380"/>
                  </a:lnTo>
                  <a:lnTo>
                    <a:pt x="1866" y="380"/>
                  </a:lnTo>
                  <a:lnTo>
                    <a:pt x="1870" y="380"/>
                  </a:lnTo>
                  <a:lnTo>
                    <a:pt x="1870" y="384"/>
                  </a:lnTo>
                  <a:lnTo>
                    <a:pt x="1875" y="384"/>
                  </a:lnTo>
                  <a:lnTo>
                    <a:pt x="1875" y="384"/>
                  </a:lnTo>
                  <a:lnTo>
                    <a:pt x="1875" y="384"/>
                  </a:lnTo>
                  <a:lnTo>
                    <a:pt x="1879" y="384"/>
                  </a:lnTo>
                  <a:lnTo>
                    <a:pt x="1879" y="384"/>
                  </a:lnTo>
                  <a:lnTo>
                    <a:pt x="1879" y="384"/>
                  </a:lnTo>
                  <a:lnTo>
                    <a:pt x="1879" y="384"/>
                  </a:lnTo>
                  <a:lnTo>
                    <a:pt x="1879" y="384"/>
                  </a:lnTo>
                  <a:lnTo>
                    <a:pt x="1884" y="380"/>
                  </a:lnTo>
                  <a:lnTo>
                    <a:pt x="1884" y="380"/>
                  </a:lnTo>
                  <a:lnTo>
                    <a:pt x="1884" y="380"/>
                  </a:lnTo>
                  <a:lnTo>
                    <a:pt x="1884" y="380"/>
                  </a:lnTo>
                  <a:lnTo>
                    <a:pt x="1884" y="380"/>
                  </a:lnTo>
                  <a:lnTo>
                    <a:pt x="1884" y="380"/>
                  </a:lnTo>
                  <a:lnTo>
                    <a:pt x="1884" y="380"/>
                  </a:lnTo>
                  <a:lnTo>
                    <a:pt x="1884" y="375"/>
                  </a:lnTo>
                  <a:lnTo>
                    <a:pt x="1884" y="375"/>
                  </a:lnTo>
                  <a:lnTo>
                    <a:pt x="1884" y="375"/>
                  </a:lnTo>
                  <a:lnTo>
                    <a:pt x="1879" y="371"/>
                  </a:lnTo>
                  <a:lnTo>
                    <a:pt x="1879" y="371"/>
                  </a:lnTo>
                  <a:lnTo>
                    <a:pt x="1879" y="371"/>
                  </a:lnTo>
                  <a:lnTo>
                    <a:pt x="1879" y="371"/>
                  </a:lnTo>
                  <a:lnTo>
                    <a:pt x="1879" y="366"/>
                  </a:lnTo>
                  <a:lnTo>
                    <a:pt x="1879" y="366"/>
                  </a:lnTo>
                  <a:lnTo>
                    <a:pt x="1875" y="366"/>
                  </a:lnTo>
                  <a:lnTo>
                    <a:pt x="1875" y="366"/>
                  </a:lnTo>
                  <a:lnTo>
                    <a:pt x="1875" y="362"/>
                  </a:lnTo>
                  <a:lnTo>
                    <a:pt x="1875" y="362"/>
                  </a:lnTo>
                  <a:lnTo>
                    <a:pt x="1875" y="362"/>
                  </a:lnTo>
                  <a:lnTo>
                    <a:pt x="1875" y="362"/>
                  </a:lnTo>
                  <a:lnTo>
                    <a:pt x="1875" y="362"/>
                  </a:lnTo>
                  <a:lnTo>
                    <a:pt x="1870" y="362"/>
                  </a:lnTo>
                  <a:lnTo>
                    <a:pt x="1870" y="362"/>
                  </a:lnTo>
                  <a:lnTo>
                    <a:pt x="1870" y="362"/>
                  </a:lnTo>
                  <a:lnTo>
                    <a:pt x="1870" y="357"/>
                  </a:lnTo>
                  <a:lnTo>
                    <a:pt x="1870" y="357"/>
                  </a:lnTo>
                  <a:lnTo>
                    <a:pt x="1870" y="353"/>
                  </a:lnTo>
                  <a:lnTo>
                    <a:pt x="1870" y="353"/>
                  </a:lnTo>
                  <a:lnTo>
                    <a:pt x="1870" y="348"/>
                  </a:lnTo>
                  <a:lnTo>
                    <a:pt x="1870" y="348"/>
                  </a:lnTo>
                  <a:lnTo>
                    <a:pt x="1870" y="348"/>
                  </a:lnTo>
                  <a:lnTo>
                    <a:pt x="1875" y="348"/>
                  </a:lnTo>
                  <a:lnTo>
                    <a:pt x="1875" y="353"/>
                  </a:lnTo>
                  <a:lnTo>
                    <a:pt x="1879" y="357"/>
                  </a:lnTo>
                  <a:lnTo>
                    <a:pt x="1879" y="357"/>
                  </a:lnTo>
                  <a:lnTo>
                    <a:pt x="1879" y="357"/>
                  </a:lnTo>
                  <a:lnTo>
                    <a:pt x="1879" y="357"/>
                  </a:lnTo>
                  <a:lnTo>
                    <a:pt x="1879" y="353"/>
                  </a:lnTo>
                  <a:lnTo>
                    <a:pt x="1879" y="353"/>
                  </a:lnTo>
                  <a:lnTo>
                    <a:pt x="1879" y="353"/>
                  </a:lnTo>
                  <a:lnTo>
                    <a:pt x="1884" y="353"/>
                  </a:lnTo>
                  <a:lnTo>
                    <a:pt x="1884" y="357"/>
                  </a:lnTo>
                  <a:lnTo>
                    <a:pt x="1884" y="357"/>
                  </a:lnTo>
                  <a:lnTo>
                    <a:pt x="1884" y="357"/>
                  </a:lnTo>
                  <a:lnTo>
                    <a:pt x="1884" y="357"/>
                  </a:lnTo>
                  <a:lnTo>
                    <a:pt x="1884" y="357"/>
                  </a:lnTo>
                  <a:lnTo>
                    <a:pt x="1884" y="362"/>
                  </a:lnTo>
                  <a:lnTo>
                    <a:pt x="1884" y="362"/>
                  </a:lnTo>
                  <a:lnTo>
                    <a:pt x="1888" y="362"/>
                  </a:lnTo>
                  <a:lnTo>
                    <a:pt x="1888" y="362"/>
                  </a:lnTo>
                  <a:lnTo>
                    <a:pt x="1888" y="362"/>
                  </a:lnTo>
                  <a:lnTo>
                    <a:pt x="1888" y="362"/>
                  </a:lnTo>
                  <a:lnTo>
                    <a:pt x="1888" y="362"/>
                  </a:lnTo>
                  <a:lnTo>
                    <a:pt x="1888" y="362"/>
                  </a:lnTo>
                  <a:lnTo>
                    <a:pt x="1888" y="362"/>
                  </a:lnTo>
                  <a:lnTo>
                    <a:pt x="1888" y="362"/>
                  </a:lnTo>
                  <a:lnTo>
                    <a:pt x="1888" y="362"/>
                  </a:lnTo>
                  <a:lnTo>
                    <a:pt x="1888" y="362"/>
                  </a:lnTo>
                  <a:lnTo>
                    <a:pt x="1888" y="362"/>
                  </a:lnTo>
                  <a:lnTo>
                    <a:pt x="1888" y="366"/>
                  </a:lnTo>
                  <a:lnTo>
                    <a:pt x="1893" y="366"/>
                  </a:lnTo>
                  <a:lnTo>
                    <a:pt x="1893" y="366"/>
                  </a:lnTo>
                  <a:lnTo>
                    <a:pt x="1893" y="366"/>
                  </a:lnTo>
                  <a:lnTo>
                    <a:pt x="1893" y="362"/>
                  </a:lnTo>
                  <a:lnTo>
                    <a:pt x="1893" y="362"/>
                  </a:lnTo>
                  <a:lnTo>
                    <a:pt x="1893" y="362"/>
                  </a:lnTo>
                  <a:lnTo>
                    <a:pt x="1893" y="366"/>
                  </a:lnTo>
                  <a:lnTo>
                    <a:pt x="1893" y="366"/>
                  </a:lnTo>
                  <a:lnTo>
                    <a:pt x="1893" y="366"/>
                  </a:lnTo>
                  <a:lnTo>
                    <a:pt x="1897" y="366"/>
                  </a:lnTo>
                  <a:lnTo>
                    <a:pt x="1897" y="366"/>
                  </a:lnTo>
                  <a:lnTo>
                    <a:pt x="1897" y="366"/>
                  </a:lnTo>
                  <a:lnTo>
                    <a:pt x="1897" y="366"/>
                  </a:lnTo>
                  <a:lnTo>
                    <a:pt x="1897" y="366"/>
                  </a:lnTo>
                  <a:lnTo>
                    <a:pt x="1897" y="371"/>
                  </a:lnTo>
                  <a:lnTo>
                    <a:pt x="1902" y="371"/>
                  </a:lnTo>
                  <a:lnTo>
                    <a:pt x="1902" y="371"/>
                  </a:lnTo>
                  <a:lnTo>
                    <a:pt x="1902" y="371"/>
                  </a:lnTo>
                  <a:lnTo>
                    <a:pt x="1902" y="371"/>
                  </a:lnTo>
                  <a:lnTo>
                    <a:pt x="1902" y="371"/>
                  </a:lnTo>
                  <a:lnTo>
                    <a:pt x="1902" y="366"/>
                  </a:lnTo>
                  <a:lnTo>
                    <a:pt x="1906" y="366"/>
                  </a:lnTo>
                  <a:lnTo>
                    <a:pt x="1906" y="366"/>
                  </a:lnTo>
                  <a:lnTo>
                    <a:pt x="1906" y="366"/>
                  </a:lnTo>
                  <a:lnTo>
                    <a:pt x="1906" y="366"/>
                  </a:lnTo>
                  <a:lnTo>
                    <a:pt x="1911" y="366"/>
                  </a:lnTo>
                  <a:lnTo>
                    <a:pt x="1911" y="366"/>
                  </a:lnTo>
                  <a:lnTo>
                    <a:pt x="1911" y="366"/>
                  </a:lnTo>
                  <a:lnTo>
                    <a:pt x="1911" y="366"/>
                  </a:lnTo>
                  <a:lnTo>
                    <a:pt x="1911" y="366"/>
                  </a:lnTo>
                  <a:lnTo>
                    <a:pt x="1911" y="362"/>
                  </a:lnTo>
                  <a:lnTo>
                    <a:pt x="1911" y="362"/>
                  </a:lnTo>
                  <a:lnTo>
                    <a:pt x="1911" y="362"/>
                  </a:lnTo>
                  <a:lnTo>
                    <a:pt x="1911" y="362"/>
                  </a:lnTo>
                  <a:lnTo>
                    <a:pt x="1911" y="362"/>
                  </a:lnTo>
                  <a:lnTo>
                    <a:pt x="1911" y="362"/>
                  </a:lnTo>
                  <a:lnTo>
                    <a:pt x="1911" y="357"/>
                  </a:lnTo>
                  <a:lnTo>
                    <a:pt x="1911" y="353"/>
                  </a:lnTo>
                  <a:lnTo>
                    <a:pt x="1916" y="353"/>
                  </a:lnTo>
                  <a:lnTo>
                    <a:pt x="1916" y="353"/>
                  </a:lnTo>
                  <a:lnTo>
                    <a:pt x="1916" y="353"/>
                  </a:lnTo>
                  <a:lnTo>
                    <a:pt x="1916" y="353"/>
                  </a:lnTo>
                  <a:lnTo>
                    <a:pt x="1916" y="357"/>
                  </a:lnTo>
                  <a:lnTo>
                    <a:pt x="1916" y="357"/>
                  </a:lnTo>
                  <a:lnTo>
                    <a:pt x="1916" y="362"/>
                  </a:lnTo>
                  <a:lnTo>
                    <a:pt x="1916" y="362"/>
                  </a:lnTo>
                  <a:lnTo>
                    <a:pt x="1916" y="362"/>
                  </a:lnTo>
                  <a:lnTo>
                    <a:pt x="1916" y="362"/>
                  </a:lnTo>
                  <a:lnTo>
                    <a:pt x="1916" y="362"/>
                  </a:lnTo>
                  <a:lnTo>
                    <a:pt x="1920" y="357"/>
                  </a:lnTo>
                  <a:lnTo>
                    <a:pt x="1920" y="357"/>
                  </a:lnTo>
                  <a:lnTo>
                    <a:pt x="1920" y="353"/>
                  </a:lnTo>
                  <a:lnTo>
                    <a:pt x="1920" y="353"/>
                  </a:lnTo>
                  <a:lnTo>
                    <a:pt x="1925" y="353"/>
                  </a:lnTo>
                  <a:lnTo>
                    <a:pt x="1925" y="353"/>
                  </a:lnTo>
                  <a:lnTo>
                    <a:pt x="1925" y="348"/>
                  </a:lnTo>
                  <a:lnTo>
                    <a:pt x="1925" y="348"/>
                  </a:lnTo>
                  <a:lnTo>
                    <a:pt x="1920" y="348"/>
                  </a:lnTo>
                  <a:lnTo>
                    <a:pt x="1920" y="348"/>
                  </a:lnTo>
                  <a:lnTo>
                    <a:pt x="1925" y="348"/>
                  </a:lnTo>
                  <a:lnTo>
                    <a:pt x="1925" y="348"/>
                  </a:lnTo>
                  <a:lnTo>
                    <a:pt x="1925" y="348"/>
                  </a:lnTo>
                  <a:lnTo>
                    <a:pt x="1920" y="348"/>
                  </a:lnTo>
                  <a:lnTo>
                    <a:pt x="1920" y="348"/>
                  </a:lnTo>
                  <a:lnTo>
                    <a:pt x="1920" y="348"/>
                  </a:lnTo>
                  <a:lnTo>
                    <a:pt x="1916" y="348"/>
                  </a:lnTo>
                  <a:lnTo>
                    <a:pt x="1916" y="348"/>
                  </a:lnTo>
                  <a:lnTo>
                    <a:pt x="1920" y="348"/>
                  </a:lnTo>
                  <a:lnTo>
                    <a:pt x="1920" y="344"/>
                  </a:lnTo>
                  <a:lnTo>
                    <a:pt x="1920" y="344"/>
                  </a:lnTo>
                  <a:lnTo>
                    <a:pt x="1920" y="344"/>
                  </a:lnTo>
                  <a:lnTo>
                    <a:pt x="1920" y="344"/>
                  </a:lnTo>
                  <a:lnTo>
                    <a:pt x="1916" y="344"/>
                  </a:lnTo>
                  <a:lnTo>
                    <a:pt x="1916" y="344"/>
                  </a:lnTo>
                  <a:lnTo>
                    <a:pt x="1916" y="339"/>
                  </a:lnTo>
                  <a:lnTo>
                    <a:pt x="1920" y="344"/>
                  </a:lnTo>
                  <a:lnTo>
                    <a:pt x="1920" y="344"/>
                  </a:lnTo>
                  <a:lnTo>
                    <a:pt x="1925" y="339"/>
                  </a:lnTo>
                  <a:lnTo>
                    <a:pt x="1925" y="339"/>
                  </a:lnTo>
                  <a:lnTo>
                    <a:pt x="1925" y="339"/>
                  </a:lnTo>
                  <a:lnTo>
                    <a:pt x="1920" y="339"/>
                  </a:lnTo>
                  <a:lnTo>
                    <a:pt x="1920" y="339"/>
                  </a:lnTo>
                  <a:lnTo>
                    <a:pt x="1920" y="339"/>
                  </a:lnTo>
                  <a:lnTo>
                    <a:pt x="1925" y="335"/>
                  </a:lnTo>
                  <a:lnTo>
                    <a:pt x="1925" y="335"/>
                  </a:lnTo>
                  <a:lnTo>
                    <a:pt x="1925" y="335"/>
                  </a:lnTo>
                  <a:lnTo>
                    <a:pt x="1920" y="335"/>
                  </a:lnTo>
                  <a:lnTo>
                    <a:pt x="1920" y="335"/>
                  </a:lnTo>
                  <a:lnTo>
                    <a:pt x="1920" y="335"/>
                  </a:lnTo>
                  <a:lnTo>
                    <a:pt x="1920" y="330"/>
                  </a:lnTo>
                  <a:lnTo>
                    <a:pt x="1920" y="330"/>
                  </a:lnTo>
                  <a:lnTo>
                    <a:pt x="1916" y="330"/>
                  </a:lnTo>
                  <a:lnTo>
                    <a:pt x="1916" y="330"/>
                  </a:lnTo>
                  <a:lnTo>
                    <a:pt x="1916" y="335"/>
                  </a:lnTo>
                  <a:lnTo>
                    <a:pt x="1916" y="335"/>
                  </a:lnTo>
                  <a:lnTo>
                    <a:pt x="1916" y="335"/>
                  </a:lnTo>
                  <a:lnTo>
                    <a:pt x="1916" y="330"/>
                  </a:lnTo>
                  <a:lnTo>
                    <a:pt x="1916" y="330"/>
                  </a:lnTo>
                  <a:lnTo>
                    <a:pt x="1916" y="330"/>
                  </a:lnTo>
                  <a:lnTo>
                    <a:pt x="1916" y="330"/>
                  </a:lnTo>
                  <a:lnTo>
                    <a:pt x="1916" y="330"/>
                  </a:lnTo>
                  <a:lnTo>
                    <a:pt x="1911" y="330"/>
                  </a:lnTo>
                  <a:lnTo>
                    <a:pt x="1911" y="330"/>
                  </a:lnTo>
                  <a:lnTo>
                    <a:pt x="1911" y="330"/>
                  </a:lnTo>
                  <a:lnTo>
                    <a:pt x="1911" y="330"/>
                  </a:lnTo>
                  <a:lnTo>
                    <a:pt x="1911" y="330"/>
                  </a:lnTo>
                  <a:lnTo>
                    <a:pt x="1911" y="326"/>
                  </a:lnTo>
                  <a:lnTo>
                    <a:pt x="1911" y="326"/>
                  </a:lnTo>
                  <a:lnTo>
                    <a:pt x="1911" y="326"/>
                  </a:lnTo>
                  <a:lnTo>
                    <a:pt x="1911" y="326"/>
                  </a:lnTo>
                  <a:lnTo>
                    <a:pt x="1911" y="326"/>
                  </a:lnTo>
                  <a:lnTo>
                    <a:pt x="1911" y="326"/>
                  </a:lnTo>
                  <a:lnTo>
                    <a:pt x="1911" y="326"/>
                  </a:lnTo>
                  <a:lnTo>
                    <a:pt x="1911" y="326"/>
                  </a:lnTo>
                  <a:lnTo>
                    <a:pt x="1911" y="326"/>
                  </a:lnTo>
                  <a:lnTo>
                    <a:pt x="1911" y="321"/>
                  </a:lnTo>
                  <a:lnTo>
                    <a:pt x="1911" y="321"/>
                  </a:lnTo>
                  <a:lnTo>
                    <a:pt x="1911" y="321"/>
                  </a:lnTo>
                  <a:lnTo>
                    <a:pt x="1911" y="321"/>
                  </a:lnTo>
                  <a:lnTo>
                    <a:pt x="1911" y="321"/>
                  </a:lnTo>
                  <a:lnTo>
                    <a:pt x="1911" y="321"/>
                  </a:lnTo>
                  <a:lnTo>
                    <a:pt x="1911" y="321"/>
                  </a:lnTo>
                  <a:lnTo>
                    <a:pt x="1911" y="317"/>
                  </a:lnTo>
                  <a:lnTo>
                    <a:pt x="1911" y="317"/>
                  </a:lnTo>
                  <a:lnTo>
                    <a:pt x="1911" y="317"/>
                  </a:lnTo>
                  <a:lnTo>
                    <a:pt x="1911" y="317"/>
                  </a:lnTo>
                  <a:lnTo>
                    <a:pt x="1911" y="317"/>
                  </a:lnTo>
                  <a:lnTo>
                    <a:pt x="1911" y="317"/>
                  </a:lnTo>
                  <a:lnTo>
                    <a:pt x="1911" y="317"/>
                  </a:lnTo>
                  <a:lnTo>
                    <a:pt x="1906" y="317"/>
                  </a:lnTo>
                  <a:lnTo>
                    <a:pt x="1906" y="317"/>
                  </a:lnTo>
                  <a:lnTo>
                    <a:pt x="1906" y="317"/>
                  </a:lnTo>
                  <a:lnTo>
                    <a:pt x="1906" y="317"/>
                  </a:lnTo>
                  <a:lnTo>
                    <a:pt x="1906" y="317"/>
                  </a:lnTo>
                  <a:lnTo>
                    <a:pt x="1906" y="312"/>
                  </a:lnTo>
                  <a:lnTo>
                    <a:pt x="1906" y="312"/>
                  </a:lnTo>
                  <a:lnTo>
                    <a:pt x="1906" y="312"/>
                  </a:lnTo>
                  <a:lnTo>
                    <a:pt x="1906" y="312"/>
                  </a:lnTo>
                  <a:lnTo>
                    <a:pt x="1906" y="312"/>
                  </a:lnTo>
                  <a:lnTo>
                    <a:pt x="1906" y="308"/>
                  </a:lnTo>
                  <a:lnTo>
                    <a:pt x="1906" y="308"/>
                  </a:lnTo>
                  <a:lnTo>
                    <a:pt x="1906" y="308"/>
                  </a:lnTo>
                  <a:lnTo>
                    <a:pt x="1906" y="308"/>
                  </a:lnTo>
                  <a:lnTo>
                    <a:pt x="1906" y="303"/>
                  </a:lnTo>
                  <a:lnTo>
                    <a:pt x="1906" y="303"/>
                  </a:lnTo>
                  <a:lnTo>
                    <a:pt x="1902" y="303"/>
                  </a:lnTo>
                  <a:lnTo>
                    <a:pt x="1902" y="303"/>
                  </a:lnTo>
                  <a:lnTo>
                    <a:pt x="1906" y="303"/>
                  </a:lnTo>
                  <a:lnTo>
                    <a:pt x="1906" y="303"/>
                  </a:lnTo>
                  <a:lnTo>
                    <a:pt x="1911" y="308"/>
                  </a:lnTo>
                  <a:lnTo>
                    <a:pt x="1911" y="308"/>
                  </a:lnTo>
                  <a:lnTo>
                    <a:pt x="1911" y="308"/>
                  </a:lnTo>
                  <a:lnTo>
                    <a:pt x="1916" y="312"/>
                  </a:lnTo>
                  <a:lnTo>
                    <a:pt x="1916" y="312"/>
                  </a:lnTo>
                  <a:lnTo>
                    <a:pt x="1916" y="312"/>
                  </a:lnTo>
                  <a:lnTo>
                    <a:pt x="1916" y="312"/>
                  </a:lnTo>
                  <a:lnTo>
                    <a:pt x="1920" y="308"/>
                  </a:lnTo>
                  <a:lnTo>
                    <a:pt x="1920" y="308"/>
                  </a:lnTo>
                  <a:lnTo>
                    <a:pt x="1916" y="308"/>
                  </a:lnTo>
                  <a:lnTo>
                    <a:pt x="1916" y="303"/>
                  </a:lnTo>
                  <a:lnTo>
                    <a:pt x="1916" y="303"/>
                  </a:lnTo>
                  <a:lnTo>
                    <a:pt x="1916" y="298"/>
                  </a:lnTo>
                  <a:lnTo>
                    <a:pt x="1920" y="298"/>
                  </a:lnTo>
                  <a:lnTo>
                    <a:pt x="1920" y="298"/>
                  </a:lnTo>
                  <a:lnTo>
                    <a:pt x="1920" y="303"/>
                  </a:lnTo>
                  <a:lnTo>
                    <a:pt x="1920" y="303"/>
                  </a:lnTo>
                  <a:lnTo>
                    <a:pt x="1920" y="303"/>
                  </a:lnTo>
                  <a:lnTo>
                    <a:pt x="1925" y="303"/>
                  </a:lnTo>
                  <a:lnTo>
                    <a:pt x="1925" y="303"/>
                  </a:lnTo>
                  <a:lnTo>
                    <a:pt x="1925" y="303"/>
                  </a:lnTo>
                  <a:lnTo>
                    <a:pt x="1925" y="298"/>
                  </a:lnTo>
                  <a:lnTo>
                    <a:pt x="1925" y="298"/>
                  </a:lnTo>
                  <a:lnTo>
                    <a:pt x="1925" y="298"/>
                  </a:lnTo>
                  <a:lnTo>
                    <a:pt x="1929" y="298"/>
                  </a:lnTo>
                  <a:lnTo>
                    <a:pt x="1929" y="298"/>
                  </a:lnTo>
                  <a:lnTo>
                    <a:pt x="1929" y="298"/>
                  </a:lnTo>
                  <a:lnTo>
                    <a:pt x="1929" y="298"/>
                  </a:lnTo>
                  <a:lnTo>
                    <a:pt x="1929" y="298"/>
                  </a:lnTo>
                  <a:lnTo>
                    <a:pt x="1929" y="298"/>
                  </a:lnTo>
                  <a:lnTo>
                    <a:pt x="1934" y="298"/>
                  </a:lnTo>
                  <a:lnTo>
                    <a:pt x="1929" y="298"/>
                  </a:lnTo>
                  <a:lnTo>
                    <a:pt x="1929" y="303"/>
                  </a:lnTo>
                  <a:lnTo>
                    <a:pt x="1934" y="303"/>
                  </a:lnTo>
                  <a:lnTo>
                    <a:pt x="1934" y="303"/>
                  </a:lnTo>
                  <a:lnTo>
                    <a:pt x="1934" y="308"/>
                  </a:lnTo>
                  <a:lnTo>
                    <a:pt x="1934" y="308"/>
                  </a:lnTo>
                  <a:lnTo>
                    <a:pt x="1934" y="308"/>
                  </a:lnTo>
                  <a:lnTo>
                    <a:pt x="1934" y="308"/>
                  </a:lnTo>
                  <a:lnTo>
                    <a:pt x="1938" y="308"/>
                  </a:lnTo>
                  <a:lnTo>
                    <a:pt x="1938" y="308"/>
                  </a:lnTo>
                  <a:lnTo>
                    <a:pt x="1938" y="308"/>
                  </a:lnTo>
                  <a:lnTo>
                    <a:pt x="1938" y="308"/>
                  </a:lnTo>
                  <a:lnTo>
                    <a:pt x="1938" y="308"/>
                  </a:lnTo>
                  <a:lnTo>
                    <a:pt x="1934" y="308"/>
                  </a:lnTo>
                  <a:lnTo>
                    <a:pt x="1934" y="312"/>
                  </a:lnTo>
                  <a:lnTo>
                    <a:pt x="1938" y="312"/>
                  </a:lnTo>
                  <a:lnTo>
                    <a:pt x="1938" y="312"/>
                  </a:lnTo>
                  <a:lnTo>
                    <a:pt x="1943" y="312"/>
                  </a:lnTo>
                  <a:lnTo>
                    <a:pt x="1947" y="308"/>
                  </a:lnTo>
                  <a:lnTo>
                    <a:pt x="1947" y="308"/>
                  </a:lnTo>
                  <a:lnTo>
                    <a:pt x="1952" y="308"/>
                  </a:lnTo>
                  <a:lnTo>
                    <a:pt x="1952" y="308"/>
                  </a:lnTo>
                  <a:lnTo>
                    <a:pt x="1956" y="303"/>
                  </a:lnTo>
                  <a:lnTo>
                    <a:pt x="1956" y="308"/>
                  </a:lnTo>
                  <a:lnTo>
                    <a:pt x="1952" y="308"/>
                  </a:lnTo>
                  <a:lnTo>
                    <a:pt x="1952" y="308"/>
                  </a:lnTo>
                  <a:lnTo>
                    <a:pt x="1947" y="308"/>
                  </a:lnTo>
                  <a:lnTo>
                    <a:pt x="1947" y="312"/>
                  </a:lnTo>
                  <a:lnTo>
                    <a:pt x="1943" y="312"/>
                  </a:lnTo>
                  <a:lnTo>
                    <a:pt x="1943" y="312"/>
                  </a:lnTo>
                  <a:lnTo>
                    <a:pt x="1938" y="312"/>
                  </a:lnTo>
                  <a:lnTo>
                    <a:pt x="1938" y="312"/>
                  </a:lnTo>
                  <a:lnTo>
                    <a:pt x="1938" y="317"/>
                  </a:lnTo>
                  <a:lnTo>
                    <a:pt x="1938" y="317"/>
                  </a:lnTo>
                  <a:lnTo>
                    <a:pt x="1938" y="317"/>
                  </a:lnTo>
                  <a:lnTo>
                    <a:pt x="1938" y="317"/>
                  </a:lnTo>
                  <a:lnTo>
                    <a:pt x="1938" y="317"/>
                  </a:lnTo>
                  <a:lnTo>
                    <a:pt x="1938" y="317"/>
                  </a:lnTo>
                  <a:lnTo>
                    <a:pt x="1938" y="321"/>
                  </a:lnTo>
                  <a:lnTo>
                    <a:pt x="1938" y="321"/>
                  </a:lnTo>
                  <a:lnTo>
                    <a:pt x="1938" y="326"/>
                  </a:lnTo>
                  <a:lnTo>
                    <a:pt x="1938" y="326"/>
                  </a:lnTo>
                  <a:lnTo>
                    <a:pt x="1938" y="326"/>
                  </a:lnTo>
                  <a:lnTo>
                    <a:pt x="1938" y="326"/>
                  </a:lnTo>
                  <a:lnTo>
                    <a:pt x="1943" y="326"/>
                  </a:lnTo>
                  <a:lnTo>
                    <a:pt x="1943" y="321"/>
                  </a:lnTo>
                  <a:lnTo>
                    <a:pt x="1947" y="321"/>
                  </a:lnTo>
                  <a:lnTo>
                    <a:pt x="1947" y="321"/>
                  </a:lnTo>
                  <a:lnTo>
                    <a:pt x="1943" y="326"/>
                  </a:lnTo>
                  <a:lnTo>
                    <a:pt x="1943" y="326"/>
                  </a:lnTo>
                  <a:lnTo>
                    <a:pt x="1943" y="326"/>
                  </a:lnTo>
                  <a:lnTo>
                    <a:pt x="1943" y="330"/>
                  </a:lnTo>
                  <a:lnTo>
                    <a:pt x="1943" y="326"/>
                  </a:lnTo>
                  <a:lnTo>
                    <a:pt x="1947" y="326"/>
                  </a:lnTo>
                  <a:lnTo>
                    <a:pt x="1947" y="330"/>
                  </a:lnTo>
                  <a:lnTo>
                    <a:pt x="1947" y="330"/>
                  </a:lnTo>
                  <a:lnTo>
                    <a:pt x="1947" y="330"/>
                  </a:lnTo>
                  <a:lnTo>
                    <a:pt x="1947" y="330"/>
                  </a:lnTo>
                  <a:lnTo>
                    <a:pt x="1947" y="330"/>
                  </a:lnTo>
                  <a:lnTo>
                    <a:pt x="1952" y="330"/>
                  </a:lnTo>
                  <a:lnTo>
                    <a:pt x="1952" y="330"/>
                  </a:lnTo>
                  <a:lnTo>
                    <a:pt x="1956" y="326"/>
                  </a:lnTo>
                  <a:lnTo>
                    <a:pt x="1956" y="321"/>
                  </a:lnTo>
                  <a:lnTo>
                    <a:pt x="1961" y="321"/>
                  </a:lnTo>
                  <a:lnTo>
                    <a:pt x="1956" y="317"/>
                  </a:lnTo>
                  <a:lnTo>
                    <a:pt x="1956" y="317"/>
                  </a:lnTo>
                  <a:lnTo>
                    <a:pt x="1956" y="317"/>
                  </a:lnTo>
                  <a:lnTo>
                    <a:pt x="1961" y="317"/>
                  </a:lnTo>
                  <a:lnTo>
                    <a:pt x="1961" y="317"/>
                  </a:lnTo>
                  <a:lnTo>
                    <a:pt x="1961" y="317"/>
                  </a:lnTo>
                  <a:lnTo>
                    <a:pt x="1961" y="317"/>
                  </a:lnTo>
                  <a:lnTo>
                    <a:pt x="1961" y="317"/>
                  </a:lnTo>
                  <a:lnTo>
                    <a:pt x="1961" y="317"/>
                  </a:lnTo>
                  <a:lnTo>
                    <a:pt x="1965" y="321"/>
                  </a:lnTo>
                  <a:lnTo>
                    <a:pt x="1965" y="317"/>
                  </a:lnTo>
                  <a:lnTo>
                    <a:pt x="1965" y="321"/>
                  </a:lnTo>
                  <a:lnTo>
                    <a:pt x="1970" y="321"/>
                  </a:lnTo>
                  <a:lnTo>
                    <a:pt x="1970" y="317"/>
                  </a:lnTo>
                  <a:lnTo>
                    <a:pt x="1974" y="317"/>
                  </a:lnTo>
                  <a:lnTo>
                    <a:pt x="1974" y="317"/>
                  </a:lnTo>
                  <a:lnTo>
                    <a:pt x="1974" y="317"/>
                  </a:lnTo>
                  <a:lnTo>
                    <a:pt x="1974" y="312"/>
                  </a:lnTo>
                  <a:lnTo>
                    <a:pt x="1974" y="312"/>
                  </a:lnTo>
                  <a:lnTo>
                    <a:pt x="1974" y="312"/>
                  </a:lnTo>
                  <a:lnTo>
                    <a:pt x="1974" y="312"/>
                  </a:lnTo>
                  <a:lnTo>
                    <a:pt x="1974" y="312"/>
                  </a:lnTo>
                  <a:lnTo>
                    <a:pt x="1974" y="312"/>
                  </a:lnTo>
                  <a:lnTo>
                    <a:pt x="1979" y="312"/>
                  </a:lnTo>
                  <a:lnTo>
                    <a:pt x="1979" y="312"/>
                  </a:lnTo>
                  <a:lnTo>
                    <a:pt x="1979" y="312"/>
                  </a:lnTo>
                  <a:lnTo>
                    <a:pt x="1979" y="312"/>
                  </a:lnTo>
                  <a:lnTo>
                    <a:pt x="1979" y="312"/>
                  </a:lnTo>
                  <a:lnTo>
                    <a:pt x="1979" y="308"/>
                  </a:lnTo>
                  <a:lnTo>
                    <a:pt x="1979" y="308"/>
                  </a:lnTo>
                  <a:lnTo>
                    <a:pt x="1979" y="308"/>
                  </a:lnTo>
                  <a:lnTo>
                    <a:pt x="1979" y="308"/>
                  </a:lnTo>
                  <a:lnTo>
                    <a:pt x="1979" y="303"/>
                  </a:lnTo>
                  <a:lnTo>
                    <a:pt x="1979" y="303"/>
                  </a:lnTo>
                  <a:lnTo>
                    <a:pt x="1983" y="303"/>
                  </a:lnTo>
                  <a:lnTo>
                    <a:pt x="1983" y="308"/>
                  </a:lnTo>
                  <a:lnTo>
                    <a:pt x="1983" y="308"/>
                  </a:lnTo>
                  <a:lnTo>
                    <a:pt x="1983" y="308"/>
                  </a:lnTo>
                  <a:lnTo>
                    <a:pt x="1988" y="308"/>
                  </a:lnTo>
                  <a:lnTo>
                    <a:pt x="1988" y="308"/>
                  </a:lnTo>
                  <a:lnTo>
                    <a:pt x="1992" y="308"/>
                  </a:lnTo>
                  <a:lnTo>
                    <a:pt x="1992" y="303"/>
                  </a:lnTo>
                  <a:lnTo>
                    <a:pt x="1988" y="303"/>
                  </a:lnTo>
                  <a:lnTo>
                    <a:pt x="1988" y="303"/>
                  </a:lnTo>
                  <a:lnTo>
                    <a:pt x="1988" y="298"/>
                  </a:lnTo>
                  <a:lnTo>
                    <a:pt x="1988" y="298"/>
                  </a:lnTo>
                  <a:close/>
                  <a:moveTo>
                    <a:pt x="1830" y="1587"/>
                  </a:moveTo>
                  <a:lnTo>
                    <a:pt x="1830" y="1587"/>
                  </a:lnTo>
                  <a:lnTo>
                    <a:pt x="1830" y="1582"/>
                  </a:lnTo>
                  <a:lnTo>
                    <a:pt x="1834" y="1582"/>
                  </a:lnTo>
                  <a:lnTo>
                    <a:pt x="1834" y="1582"/>
                  </a:lnTo>
                  <a:lnTo>
                    <a:pt x="1830" y="1582"/>
                  </a:lnTo>
                  <a:lnTo>
                    <a:pt x="1830" y="1582"/>
                  </a:lnTo>
                  <a:lnTo>
                    <a:pt x="1830" y="1582"/>
                  </a:lnTo>
                  <a:lnTo>
                    <a:pt x="1825" y="1578"/>
                  </a:lnTo>
                  <a:lnTo>
                    <a:pt x="1821" y="1578"/>
                  </a:lnTo>
                  <a:lnTo>
                    <a:pt x="1816" y="1578"/>
                  </a:lnTo>
                  <a:lnTo>
                    <a:pt x="1816" y="1578"/>
                  </a:lnTo>
                  <a:lnTo>
                    <a:pt x="1816" y="1578"/>
                  </a:lnTo>
                  <a:lnTo>
                    <a:pt x="1812" y="1582"/>
                  </a:lnTo>
                  <a:lnTo>
                    <a:pt x="1812" y="1582"/>
                  </a:lnTo>
                  <a:lnTo>
                    <a:pt x="1798" y="1578"/>
                  </a:lnTo>
                  <a:lnTo>
                    <a:pt x="1798" y="1578"/>
                  </a:lnTo>
                  <a:lnTo>
                    <a:pt x="1794" y="1582"/>
                  </a:lnTo>
                  <a:lnTo>
                    <a:pt x="1794" y="1582"/>
                  </a:lnTo>
                  <a:lnTo>
                    <a:pt x="1794" y="1587"/>
                  </a:lnTo>
                  <a:lnTo>
                    <a:pt x="1794" y="1587"/>
                  </a:lnTo>
                  <a:lnTo>
                    <a:pt x="1794" y="1587"/>
                  </a:lnTo>
                  <a:lnTo>
                    <a:pt x="1789" y="1587"/>
                  </a:lnTo>
                  <a:lnTo>
                    <a:pt x="1789" y="1587"/>
                  </a:lnTo>
                  <a:lnTo>
                    <a:pt x="1789" y="1592"/>
                  </a:lnTo>
                  <a:lnTo>
                    <a:pt x="1789" y="1596"/>
                  </a:lnTo>
                  <a:lnTo>
                    <a:pt x="1794" y="1596"/>
                  </a:lnTo>
                  <a:lnTo>
                    <a:pt x="1794" y="1596"/>
                  </a:lnTo>
                  <a:lnTo>
                    <a:pt x="1794" y="1596"/>
                  </a:lnTo>
                  <a:lnTo>
                    <a:pt x="1794" y="1596"/>
                  </a:lnTo>
                  <a:lnTo>
                    <a:pt x="1794" y="1596"/>
                  </a:lnTo>
                  <a:lnTo>
                    <a:pt x="1794" y="1596"/>
                  </a:lnTo>
                  <a:lnTo>
                    <a:pt x="1789" y="1596"/>
                  </a:lnTo>
                  <a:lnTo>
                    <a:pt x="1789" y="1601"/>
                  </a:lnTo>
                  <a:lnTo>
                    <a:pt x="1794" y="1601"/>
                  </a:lnTo>
                  <a:lnTo>
                    <a:pt x="1794" y="1605"/>
                  </a:lnTo>
                  <a:lnTo>
                    <a:pt x="1794" y="1610"/>
                  </a:lnTo>
                  <a:lnTo>
                    <a:pt x="1794" y="1610"/>
                  </a:lnTo>
                  <a:lnTo>
                    <a:pt x="1794" y="1610"/>
                  </a:lnTo>
                  <a:lnTo>
                    <a:pt x="1798" y="1610"/>
                  </a:lnTo>
                  <a:lnTo>
                    <a:pt x="1798" y="1610"/>
                  </a:lnTo>
                  <a:lnTo>
                    <a:pt x="1803" y="1610"/>
                  </a:lnTo>
                  <a:lnTo>
                    <a:pt x="1803" y="1610"/>
                  </a:lnTo>
                  <a:lnTo>
                    <a:pt x="1803" y="1610"/>
                  </a:lnTo>
                  <a:lnTo>
                    <a:pt x="1807" y="1610"/>
                  </a:lnTo>
                  <a:lnTo>
                    <a:pt x="1807" y="1610"/>
                  </a:lnTo>
                  <a:lnTo>
                    <a:pt x="1807" y="1610"/>
                  </a:lnTo>
                  <a:lnTo>
                    <a:pt x="1812" y="1610"/>
                  </a:lnTo>
                  <a:lnTo>
                    <a:pt x="1812" y="1610"/>
                  </a:lnTo>
                  <a:lnTo>
                    <a:pt x="1812" y="1605"/>
                  </a:lnTo>
                  <a:lnTo>
                    <a:pt x="1812" y="1605"/>
                  </a:lnTo>
                  <a:lnTo>
                    <a:pt x="1816" y="1605"/>
                  </a:lnTo>
                  <a:lnTo>
                    <a:pt x="1816" y="1605"/>
                  </a:lnTo>
                  <a:lnTo>
                    <a:pt x="1816" y="1605"/>
                  </a:lnTo>
                  <a:lnTo>
                    <a:pt x="1816" y="1605"/>
                  </a:lnTo>
                  <a:lnTo>
                    <a:pt x="1816" y="1605"/>
                  </a:lnTo>
                  <a:lnTo>
                    <a:pt x="1821" y="1605"/>
                  </a:lnTo>
                  <a:lnTo>
                    <a:pt x="1821" y="1605"/>
                  </a:lnTo>
                  <a:lnTo>
                    <a:pt x="1821" y="1605"/>
                  </a:lnTo>
                  <a:lnTo>
                    <a:pt x="1821" y="1605"/>
                  </a:lnTo>
                  <a:lnTo>
                    <a:pt x="1821" y="1605"/>
                  </a:lnTo>
                  <a:lnTo>
                    <a:pt x="1825" y="1601"/>
                  </a:lnTo>
                  <a:lnTo>
                    <a:pt x="1825" y="1601"/>
                  </a:lnTo>
                  <a:lnTo>
                    <a:pt x="1825" y="1601"/>
                  </a:lnTo>
                  <a:lnTo>
                    <a:pt x="1825" y="1601"/>
                  </a:lnTo>
                  <a:lnTo>
                    <a:pt x="1825" y="1601"/>
                  </a:lnTo>
                  <a:lnTo>
                    <a:pt x="1825" y="1596"/>
                  </a:lnTo>
                  <a:lnTo>
                    <a:pt x="1825" y="1596"/>
                  </a:lnTo>
                  <a:lnTo>
                    <a:pt x="1830" y="1596"/>
                  </a:lnTo>
                  <a:lnTo>
                    <a:pt x="1830" y="1592"/>
                  </a:lnTo>
                  <a:lnTo>
                    <a:pt x="1830" y="1592"/>
                  </a:lnTo>
                  <a:lnTo>
                    <a:pt x="1830" y="1592"/>
                  </a:lnTo>
                  <a:lnTo>
                    <a:pt x="1830" y="1587"/>
                  </a:lnTo>
                  <a:lnTo>
                    <a:pt x="1830" y="1587"/>
                  </a:lnTo>
                  <a:lnTo>
                    <a:pt x="1830" y="1587"/>
                  </a:lnTo>
                  <a:close/>
                  <a:moveTo>
                    <a:pt x="1920" y="651"/>
                  </a:moveTo>
                  <a:lnTo>
                    <a:pt x="1920" y="651"/>
                  </a:lnTo>
                  <a:lnTo>
                    <a:pt x="1920" y="647"/>
                  </a:lnTo>
                  <a:lnTo>
                    <a:pt x="1920" y="647"/>
                  </a:lnTo>
                  <a:lnTo>
                    <a:pt x="1925" y="647"/>
                  </a:lnTo>
                  <a:lnTo>
                    <a:pt x="1925" y="647"/>
                  </a:lnTo>
                  <a:lnTo>
                    <a:pt x="1925" y="647"/>
                  </a:lnTo>
                  <a:lnTo>
                    <a:pt x="1925" y="647"/>
                  </a:lnTo>
                  <a:lnTo>
                    <a:pt x="1925" y="647"/>
                  </a:lnTo>
                  <a:lnTo>
                    <a:pt x="1925" y="642"/>
                  </a:lnTo>
                  <a:lnTo>
                    <a:pt x="1925" y="642"/>
                  </a:lnTo>
                  <a:lnTo>
                    <a:pt x="1925" y="642"/>
                  </a:lnTo>
                  <a:lnTo>
                    <a:pt x="1925" y="642"/>
                  </a:lnTo>
                  <a:lnTo>
                    <a:pt x="1925" y="647"/>
                  </a:lnTo>
                  <a:lnTo>
                    <a:pt x="1925" y="647"/>
                  </a:lnTo>
                  <a:lnTo>
                    <a:pt x="1920" y="647"/>
                  </a:lnTo>
                  <a:lnTo>
                    <a:pt x="1920" y="647"/>
                  </a:lnTo>
                  <a:lnTo>
                    <a:pt x="1920" y="647"/>
                  </a:lnTo>
                  <a:lnTo>
                    <a:pt x="1916" y="647"/>
                  </a:lnTo>
                  <a:lnTo>
                    <a:pt x="1916" y="647"/>
                  </a:lnTo>
                  <a:lnTo>
                    <a:pt x="1916" y="647"/>
                  </a:lnTo>
                  <a:lnTo>
                    <a:pt x="1911" y="647"/>
                  </a:lnTo>
                  <a:lnTo>
                    <a:pt x="1911" y="647"/>
                  </a:lnTo>
                  <a:lnTo>
                    <a:pt x="1911" y="647"/>
                  </a:lnTo>
                  <a:lnTo>
                    <a:pt x="1911" y="647"/>
                  </a:lnTo>
                  <a:lnTo>
                    <a:pt x="1911" y="647"/>
                  </a:lnTo>
                  <a:lnTo>
                    <a:pt x="1911" y="647"/>
                  </a:lnTo>
                  <a:lnTo>
                    <a:pt x="1916" y="647"/>
                  </a:lnTo>
                  <a:lnTo>
                    <a:pt x="1916" y="647"/>
                  </a:lnTo>
                  <a:lnTo>
                    <a:pt x="1916" y="642"/>
                  </a:lnTo>
                  <a:lnTo>
                    <a:pt x="1916" y="642"/>
                  </a:lnTo>
                  <a:lnTo>
                    <a:pt x="1916" y="642"/>
                  </a:lnTo>
                  <a:lnTo>
                    <a:pt x="1916" y="642"/>
                  </a:lnTo>
                  <a:lnTo>
                    <a:pt x="1916" y="642"/>
                  </a:lnTo>
                  <a:lnTo>
                    <a:pt x="1916" y="642"/>
                  </a:lnTo>
                  <a:lnTo>
                    <a:pt x="1916" y="642"/>
                  </a:lnTo>
                  <a:lnTo>
                    <a:pt x="1916" y="642"/>
                  </a:lnTo>
                  <a:lnTo>
                    <a:pt x="1916" y="642"/>
                  </a:lnTo>
                  <a:lnTo>
                    <a:pt x="1916" y="642"/>
                  </a:lnTo>
                  <a:lnTo>
                    <a:pt x="1916" y="642"/>
                  </a:lnTo>
                  <a:lnTo>
                    <a:pt x="1911" y="642"/>
                  </a:lnTo>
                  <a:lnTo>
                    <a:pt x="1911" y="642"/>
                  </a:lnTo>
                  <a:lnTo>
                    <a:pt x="1916" y="638"/>
                  </a:lnTo>
                  <a:lnTo>
                    <a:pt x="1916" y="638"/>
                  </a:lnTo>
                  <a:lnTo>
                    <a:pt x="1916" y="638"/>
                  </a:lnTo>
                  <a:lnTo>
                    <a:pt x="1920" y="638"/>
                  </a:lnTo>
                  <a:lnTo>
                    <a:pt x="1920" y="638"/>
                  </a:lnTo>
                  <a:lnTo>
                    <a:pt x="1920" y="633"/>
                  </a:lnTo>
                  <a:lnTo>
                    <a:pt x="1925" y="633"/>
                  </a:lnTo>
                  <a:lnTo>
                    <a:pt x="1925" y="633"/>
                  </a:lnTo>
                  <a:lnTo>
                    <a:pt x="1925" y="633"/>
                  </a:lnTo>
                  <a:lnTo>
                    <a:pt x="1925" y="629"/>
                  </a:lnTo>
                  <a:lnTo>
                    <a:pt x="1920" y="629"/>
                  </a:lnTo>
                  <a:lnTo>
                    <a:pt x="1920" y="629"/>
                  </a:lnTo>
                  <a:lnTo>
                    <a:pt x="1920" y="629"/>
                  </a:lnTo>
                  <a:lnTo>
                    <a:pt x="1916" y="629"/>
                  </a:lnTo>
                  <a:lnTo>
                    <a:pt x="1916" y="629"/>
                  </a:lnTo>
                  <a:lnTo>
                    <a:pt x="1916" y="629"/>
                  </a:lnTo>
                  <a:lnTo>
                    <a:pt x="1911" y="629"/>
                  </a:lnTo>
                  <a:lnTo>
                    <a:pt x="1911" y="629"/>
                  </a:lnTo>
                  <a:lnTo>
                    <a:pt x="1911" y="629"/>
                  </a:lnTo>
                  <a:lnTo>
                    <a:pt x="1911" y="629"/>
                  </a:lnTo>
                  <a:lnTo>
                    <a:pt x="1911" y="629"/>
                  </a:lnTo>
                  <a:lnTo>
                    <a:pt x="1911" y="624"/>
                  </a:lnTo>
                  <a:lnTo>
                    <a:pt x="1911" y="624"/>
                  </a:lnTo>
                  <a:lnTo>
                    <a:pt x="1911" y="629"/>
                  </a:lnTo>
                  <a:lnTo>
                    <a:pt x="1911" y="629"/>
                  </a:lnTo>
                  <a:lnTo>
                    <a:pt x="1906" y="629"/>
                  </a:lnTo>
                  <a:lnTo>
                    <a:pt x="1906" y="629"/>
                  </a:lnTo>
                  <a:lnTo>
                    <a:pt x="1906" y="629"/>
                  </a:lnTo>
                  <a:lnTo>
                    <a:pt x="1906" y="629"/>
                  </a:lnTo>
                  <a:lnTo>
                    <a:pt x="1902" y="629"/>
                  </a:lnTo>
                  <a:lnTo>
                    <a:pt x="1902" y="629"/>
                  </a:lnTo>
                  <a:lnTo>
                    <a:pt x="1902" y="629"/>
                  </a:lnTo>
                  <a:lnTo>
                    <a:pt x="1902" y="629"/>
                  </a:lnTo>
                  <a:lnTo>
                    <a:pt x="1902" y="629"/>
                  </a:lnTo>
                  <a:lnTo>
                    <a:pt x="1902" y="633"/>
                  </a:lnTo>
                  <a:lnTo>
                    <a:pt x="1897" y="633"/>
                  </a:lnTo>
                  <a:lnTo>
                    <a:pt x="1897" y="633"/>
                  </a:lnTo>
                  <a:lnTo>
                    <a:pt x="1897" y="633"/>
                  </a:lnTo>
                  <a:lnTo>
                    <a:pt x="1897" y="633"/>
                  </a:lnTo>
                  <a:lnTo>
                    <a:pt x="1897" y="633"/>
                  </a:lnTo>
                  <a:lnTo>
                    <a:pt x="1897" y="633"/>
                  </a:lnTo>
                  <a:lnTo>
                    <a:pt x="1897" y="633"/>
                  </a:lnTo>
                  <a:lnTo>
                    <a:pt x="1897" y="633"/>
                  </a:lnTo>
                  <a:lnTo>
                    <a:pt x="1897" y="629"/>
                  </a:lnTo>
                  <a:lnTo>
                    <a:pt x="1902" y="629"/>
                  </a:lnTo>
                  <a:lnTo>
                    <a:pt x="1902" y="629"/>
                  </a:lnTo>
                  <a:lnTo>
                    <a:pt x="1902" y="629"/>
                  </a:lnTo>
                  <a:lnTo>
                    <a:pt x="1902" y="624"/>
                  </a:lnTo>
                  <a:lnTo>
                    <a:pt x="1902" y="624"/>
                  </a:lnTo>
                  <a:lnTo>
                    <a:pt x="1902" y="624"/>
                  </a:lnTo>
                  <a:lnTo>
                    <a:pt x="1902" y="629"/>
                  </a:lnTo>
                  <a:lnTo>
                    <a:pt x="1902" y="629"/>
                  </a:lnTo>
                  <a:lnTo>
                    <a:pt x="1897" y="629"/>
                  </a:lnTo>
                  <a:lnTo>
                    <a:pt x="1897" y="629"/>
                  </a:lnTo>
                  <a:lnTo>
                    <a:pt x="1897" y="629"/>
                  </a:lnTo>
                  <a:lnTo>
                    <a:pt x="1897" y="629"/>
                  </a:lnTo>
                  <a:lnTo>
                    <a:pt x="1897" y="624"/>
                  </a:lnTo>
                  <a:lnTo>
                    <a:pt x="1897" y="629"/>
                  </a:lnTo>
                  <a:lnTo>
                    <a:pt x="1893" y="629"/>
                  </a:lnTo>
                  <a:lnTo>
                    <a:pt x="1893" y="624"/>
                  </a:lnTo>
                  <a:lnTo>
                    <a:pt x="1888" y="629"/>
                  </a:lnTo>
                  <a:lnTo>
                    <a:pt x="1888" y="629"/>
                  </a:lnTo>
                  <a:lnTo>
                    <a:pt x="1893" y="624"/>
                  </a:lnTo>
                  <a:lnTo>
                    <a:pt x="1893" y="624"/>
                  </a:lnTo>
                  <a:lnTo>
                    <a:pt x="1893" y="624"/>
                  </a:lnTo>
                  <a:lnTo>
                    <a:pt x="1893" y="624"/>
                  </a:lnTo>
                  <a:lnTo>
                    <a:pt x="1893" y="624"/>
                  </a:lnTo>
                  <a:lnTo>
                    <a:pt x="1893" y="624"/>
                  </a:lnTo>
                  <a:lnTo>
                    <a:pt x="1888" y="624"/>
                  </a:lnTo>
                  <a:lnTo>
                    <a:pt x="1888" y="624"/>
                  </a:lnTo>
                  <a:lnTo>
                    <a:pt x="1893" y="619"/>
                  </a:lnTo>
                  <a:lnTo>
                    <a:pt x="1897" y="619"/>
                  </a:lnTo>
                  <a:lnTo>
                    <a:pt x="1897" y="619"/>
                  </a:lnTo>
                  <a:lnTo>
                    <a:pt x="1902" y="619"/>
                  </a:lnTo>
                  <a:lnTo>
                    <a:pt x="1902" y="615"/>
                  </a:lnTo>
                  <a:lnTo>
                    <a:pt x="1902" y="615"/>
                  </a:lnTo>
                  <a:lnTo>
                    <a:pt x="1897" y="615"/>
                  </a:lnTo>
                  <a:lnTo>
                    <a:pt x="1897" y="615"/>
                  </a:lnTo>
                  <a:lnTo>
                    <a:pt x="1897" y="615"/>
                  </a:lnTo>
                  <a:lnTo>
                    <a:pt x="1897" y="615"/>
                  </a:lnTo>
                  <a:lnTo>
                    <a:pt x="1893" y="615"/>
                  </a:lnTo>
                  <a:lnTo>
                    <a:pt x="1893" y="615"/>
                  </a:lnTo>
                  <a:lnTo>
                    <a:pt x="1893" y="615"/>
                  </a:lnTo>
                  <a:lnTo>
                    <a:pt x="1893" y="615"/>
                  </a:lnTo>
                  <a:lnTo>
                    <a:pt x="1893" y="615"/>
                  </a:lnTo>
                  <a:lnTo>
                    <a:pt x="1893" y="615"/>
                  </a:lnTo>
                  <a:lnTo>
                    <a:pt x="1893" y="615"/>
                  </a:lnTo>
                  <a:lnTo>
                    <a:pt x="1893" y="615"/>
                  </a:lnTo>
                  <a:lnTo>
                    <a:pt x="1888" y="615"/>
                  </a:lnTo>
                  <a:lnTo>
                    <a:pt x="1888" y="615"/>
                  </a:lnTo>
                  <a:lnTo>
                    <a:pt x="1888" y="619"/>
                  </a:lnTo>
                  <a:lnTo>
                    <a:pt x="1888" y="619"/>
                  </a:lnTo>
                  <a:lnTo>
                    <a:pt x="1884" y="619"/>
                  </a:lnTo>
                  <a:lnTo>
                    <a:pt x="1879" y="624"/>
                  </a:lnTo>
                  <a:lnTo>
                    <a:pt x="1879" y="624"/>
                  </a:lnTo>
                  <a:lnTo>
                    <a:pt x="1879" y="624"/>
                  </a:lnTo>
                  <a:lnTo>
                    <a:pt x="1879" y="619"/>
                  </a:lnTo>
                  <a:lnTo>
                    <a:pt x="1879" y="619"/>
                  </a:lnTo>
                  <a:lnTo>
                    <a:pt x="1879" y="619"/>
                  </a:lnTo>
                  <a:lnTo>
                    <a:pt x="1879" y="619"/>
                  </a:lnTo>
                  <a:lnTo>
                    <a:pt x="1884" y="619"/>
                  </a:lnTo>
                  <a:lnTo>
                    <a:pt x="1884" y="619"/>
                  </a:lnTo>
                  <a:lnTo>
                    <a:pt x="1884" y="619"/>
                  </a:lnTo>
                  <a:lnTo>
                    <a:pt x="1884" y="615"/>
                  </a:lnTo>
                  <a:lnTo>
                    <a:pt x="1884" y="615"/>
                  </a:lnTo>
                  <a:lnTo>
                    <a:pt x="1884" y="615"/>
                  </a:lnTo>
                  <a:lnTo>
                    <a:pt x="1888" y="610"/>
                  </a:lnTo>
                  <a:lnTo>
                    <a:pt x="1888" y="610"/>
                  </a:lnTo>
                  <a:lnTo>
                    <a:pt x="1893" y="610"/>
                  </a:lnTo>
                  <a:lnTo>
                    <a:pt x="1893" y="610"/>
                  </a:lnTo>
                  <a:lnTo>
                    <a:pt x="1893" y="606"/>
                  </a:lnTo>
                  <a:lnTo>
                    <a:pt x="1897" y="606"/>
                  </a:lnTo>
                  <a:lnTo>
                    <a:pt x="1897" y="606"/>
                  </a:lnTo>
                  <a:lnTo>
                    <a:pt x="1897" y="601"/>
                  </a:lnTo>
                  <a:lnTo>
                    <a:pt x="1897" y="601"/>
                  </a:lnTo>
                  <a:lnTo>
                    <a:pt x="1902" y="601"/>
                  </a:lnTo>
                  <a:lnTo>
                    <a:pt x="1902" y="601"/>
                  </a:lnTo>
                  <a:lnTo>
                    <a:pt x="1902" y="597"/>
                  </a:lnTo>
                  <a:lnTo>
                    <a:pt x="1906" y="597"/>
                  </a:lnTo>
                  <a:lnTo>
                    <a:pt x="1906" y="597"/>
                  </a:lnTo>
                  <a:lnTo>
                    <a:pt x="1906" y="597"/>
                  </a:lnTo>
                  <a:lnTo>
                    <a:pt x="1906" y="592"/>
                  </a:lnTo>
                  <a:lnTo>
                    <a:pt x="1906" y="592"/>
                  </a:lnTo>
                  <a:lnTo>
                    <a:pt x="1906" y="592"/>
                  </a:lnTo>
                  <a:lnTo>
                    <a:pt x="1906" y="592"/>
                  </a:lnTo>
                  <a:lnTo>
                    <a:pt x="1906" y="592"/>
                  </a:lnTo>
                  <a:lnTo>
                    <a:pt x="1906" y="592"/>
                  </a:lnTo>
                  <a:lnTo>
                    <a:pt x="1902" y="592"/>
                  </a:lnTo>
                  <a:lnTo>
                    <a:pt x="1906" y="592"/>
                  </a:lnTo>
                  <a:lnTo>
                    <a:pt x="1906" y="592"/>
                  </a:lnTo>
                  <a:lnTo>
                    <a:pt x="1906" y="592"/>
                  </a:lnTo>
                  <a:lnTo>
                    <a:pt x="1911" y="592"/>
                  </a:lnTo>
                  <a:lnTo>
                    <a:pt x="1911" y="592"/>
                  </a:lnTo>
                  <a:lnTo>
                    <a:pt x="1911" y="592"/>
                  </a:lnTo>
                  <a:lnTo>
                    <a:pt x="1911" y="588"/>
                  </a:lnTo>
                  <a:lnTo>
                    <a:pt x="1916" y="588"/>
                  </a:lnTo>
                  <a:lnTo>
                    <a:pt x="1916" y="588"/>
                  </a:lnTo>
                  <a:lnTo>
                    <a:pt x="1916" y="588"/>
                  </a:lnTo>
                  <a:lnTo>
                    <a:pt x="1916" y="588"/>
                  </a:lnTo>
                  <a:lnTo>
                    <a:pt x="1911" y="588"/>
                  </a:lnTo>
                  <a:lnTo>
                    <a:pt x="1911" y="588"/>
                  </a:lnTo>
                  <a:lnTo>
                    <a:pt x="1911" y="588"/>
                  </a:lnTo>
                  <a:lnTo>
                    <a:pt x="1911" y="588"/>
                  </a:lnTo>
                  <a:lnTo>
                    <a:pt x="1911" y="588"/>
                  </a:lnTo>
                  <a:lnTo>
                    <a:pt x="1911" y="588"/>
                  </a:lnTo>
                  <a:lnTo>
                    <a:pt x="1906" y="588"/>
                  </a:lnTo>
                  <a:lnTo>
                    <a:pt x="1902" y="588"/>
                  </a:lnTo>
                  <a:lnTo>
                    <a:pt x="1897" y="588"/>
                  </a:lnTo>
                  <a:lnTo>
                    <a:pt x="1897" y="588"/>
                  </a:lnTo>
                  <a:lnTo>
                    <a:pt x="1897" y="592"/>
                  </a:lnTo>
                  <a:lnTo>
                    <a:pt x="1893" y="592"/>
                  </a:lnTo>
                  <a:lnTo>
                    <a:pt x="1893" y="592"/>
                  </a:lnTo>
                  <a:lnTo>
                    <a:pt x="1893" y="592"/>
                  </a:lnTo>
                  <a:lnTo>
                    <a:pt x="1888" y="597"/>
                  </a:lnTo>
                  <a:lnTo>
                    <a:pt x="1888" y="597"/>
                  </a:lnTo>
                  <a:lnTo>
                    <a:pt x="1888" y="597"/>
                  </a:lnTo>
                  <a:lnTo>
                    <a:pt x="1888" y="597"/>
                  </a:lnTo>
                  <a:lnTo>
                    <a:pt x="1888" y="597"/>
                  </a:lnTo>
                  <a:lnTo>
                    <a:pt x="1888" y="601"/>
                  </a:lnTo>
                  <a:lnTo>
                    <a:pt x="1884" y="601"/>
                  </a:lnTo>
                  <a:lnTo>
                    <a:pt x="1884" y="601"/>
                  </a:lnTo>
                  <a:lnTo>
                    <a:pt x="1884" y="601"/>
                  </a:lnTo>
                  <a:lnTo>
                    <a:pt x="1884" y="601"/>
                  </a:lnTo>
                  <a:lnTo>
                    <a:pt x="1879" y="601"/>
                  </a:lnTo>
                  <a:lnTo>
                    <a:pt x="1884" y="601"/>
                  </a:lnTo>
                  <a:lnTo>
                    <a:pt x="1884" y="606"/>
                  </a:lnTo>
                  <a:lnTo>
                    <a:pt x="1884" y="606"/>
                  </a:lnTo>
                  <a:lnTo>
                    <a:pt x="1879" y="606"/>
                  </a:lnTo>
                  <a:lnTo>
                    <a:pt x="1879" y="606"/>
                  </a:lnTo>
                  <a:lnTo>
                    <a:pt x="1879" y="606"/>
                  </a:lnTo>
                  <a:lnTo>
                    <a:pt x="1879" y="606"/>
                  </a:lnTo>
                  <a:lnTo>
                    <a:pt x="1875" y="610"/>
                  </a:lnTo>
                  <a:lnTo>
                    <a:pt x="1870" y="615"/>
                  </a:lnTo>
                  <a:lnTo>
                    <a:pt x="1866" y="619"/>
                  </a:lnTo>
                  <a:lnTo>
                    <a:pt x="1866" y="619"/>
                  </a:lnTo>
                  <a:lnTo>
                    <a:pt x="1866" y="624"/>
                  </a:lnTo>
                  <a:lnTo>
                    <a:pt x="1866" y="624"/>
                  </a:lnTo>
                  <a:lnTo>
                    <a:pt x="1866" y="624"/>
                  </a:lnTo>
                  <a:lnTo>
                    <a:pt x="1861" y="624"/>
                  </a:lnTo>
                  <a:lnTo>
                    <a:pt x="1861" y="624"/>
                  </a:lnTo>
                  <a:lnTo>
                    <a:pt x="1861" y="624"/>
                  </a:lnTo>
                  <a:lnTo>
                    <a:pt x="1861" y="624"/>
                  </a:lnTo>
                  <a:lnTo>
                    <a:pt x="1857" y="624"/>
                  </a:lnTo>
                  <a:lnTo>
                    <a:pt x="1857" y="629"/>
                  </a:lnTo>
                  <a:lnTo>
                    <a:pt x="1857" y="629"/>
                  </a:lnTo>
                  <a:lnTo>
                    <a:pt x="1857" y="629"/>
                  </a:lnTo>
                  <a:lnTo>
                    <a:pt x="1857" y="629"/>
                  </a:lnTo>
                  <a:lnTo>
                    <a:pt x="1861" y="629"/>
                  </a:lnTo>
                  <a:lnTo>
                    <a:pt x="1861" y="629"/>
                  </a:lnTo>
                  <a:lnTo>
                    <a:pt x="1857" y="629"/>
                  </a:lnTo>
                  <a:lnTo>
                    <a:pt x="1857" y="633"/>
                  </a:lnTo>
                  <a:lnTo>
                    <a:pt x="1857" y="633"/>
                  </a:lnTo>
                  <a:lnTo>
                    <a:pt x="1857" y="633"/>
                  </a:lnTo>
                  <a:lnTo>
                    <a:pt x="1857" y="633"/>
                  </a:lnTo>
                  <a:lnTo>
                    <a:pt x="1857" y="633"/>
                  </a:lnTo>
                  <a:lnTo>
                    <a:pt x="1857" y="633"/>
                  </a:lnTo>
                  <a:lnTo>
                    <a:pt x="1857" y="633"/>
                  </a:lnTo>
                  <a:lnTo>
                    <a:pt x="1852" y="633"/>
                  </a:lnTo>
                  <a:lnTo>
                    <a:pt x="1852" y="633"/>
                  </a:lnTo>
                  <a:lnTo>
                    <a:pt x="1852" y="633"/>
                  </a:lnTo>
                  <a:lnTo>
                    <a:pt x="1852" y="633"/>
                  </a:lnTo>
                  <a:lnTo>
                    <a:pt x="1848" y="638"/>
                  </a:lnTo>
                  <a:lnTo>
                    <a:pt x="1848" y="638"/>
                  </a:lnTo>
                  <a:lnTo>
                    <a:pt x="1843" y="642"/>
                  </a:lnTo>
                  <a:lnTo>
                    <a:pt x="1843" y="642"/>
                  </a:lnTo>
                  <a:lnTo>
                    <a:pt x="1843" y="642"/>
                  </a:lnTo>
                  <a:lnTo>
                    <a:pt x="1843" y="642"/>
                  </a:lnTo>
                  <a:lnTo>
                    <a:pt x="1843" y="638"/>
                  </a:lnTo>
                  <a:lnTo>
                    <a:pt x="1843" y="638"/>
                  </a:lnTo>
                  <a:lnTo>
                    <a:pt x="1843" y="638"/>
                  </a:lnTo>
                  <a:lnTo>
                    <a:pt x="1843" y="638"/>
                  </a:lnTo>
                  <a:lnTo>
                    <a:pt x="1839" y="642"/>
                  </a:lnTo>
                  <a:lnTo>
                    <a:pt x="1839" y="642"/>
                  </a:lnTo>
                  <a:lnTo>
                    <a:pt x="1839" y="642"/>
                  </a:lnTo>
                  <a:lnTo>
                    <a:pt x="1839" y="642"/>
                  </a:lnTo>
                  <a:lnTo>
                    <a:pt x="1843" y="642"/>
                  </a:lnTo>
                  <a:lnTo>
                    <a:pt x="1843" y="642"/>
                  </a:lnTo>
                  <a:lnTo>
                    <a:pt x="1848" y="642"/>
                  </a:lnTo>
                  <a:lnTo>
                    <a:pt x="1848" y="642"/>
                  </a:lnTo>
                  <a:lnTo>
                    <a:pt x="1848" y="642"/>
                  </a:lnTo>
                  <a:lnTo>
                    <a:pt x="1848" y="642"/>
                  </a:lnTo>
                  <a:lnTo>
                    <a:pt x="1843" y="647"/>
                  </a:lnTo>
                  <a:lnTo>
                    <a:pt x="1843" y="647"/>
                  </a:lnTo>
                  <a:lnTo>
                    <a:pt x="1839" y="651"/>
                  </a:lnTo>
                  <a:lnTo>
                    <a:pt x="1830" y="651"/>
                  </a:lnTo>
                  <a:lnTo>
                    <a:pt x="1830" y="651"/>
                  </a:lnTo>
                  <a:lnTo>
                    <a:pt x="1830" y="656"/>
                  </a:lnTo>
                  <a:lnTo>
                    <a:pt x="1830" y="656"/>
                  </a:lnTo>
                  <a:lnTo>
                    <a:pt x="1830" y="656"/>
                  </a:lnTo>
                  <a:lnTo>
                    <a:pt x="1830" y="660"/>
                  </a:lnTo>
                  <a:lnTo>
                    <a:pt x="1830" y="660"/>
                  </a:lnTo>
                  <a:lnTo>
                    <a:pt x="1830" y="660"/>
                  </a:lnTo>
                  <a:lnTo>
                    <a:pt x="1834" y="660"/>
                  </a:lnTo>
                  <a:lnTo>
                    <a:pt x="1839" y="660"/>
                  </a:lnTo>
                  <a:lnTo>
                    <a:pt x="1839" y="660"/>
                  </a:lnTo>
                  <a:lnTo>
                    <a:pt x="1839" y="660"/>
                  </a:lnTo>
                  <a:lnTo>
                    <a:pt x="1843" y="656"/>
                  </a:lnTo>
                  <a:lnTo>
                    <a:pt x="1843" y="656"/>
                  </a:lnTo>
                  <a:lnTo>
                    <a:pt x="1843" y="660"/>
                  </a:lnTo>
                  <a:lnTo>
                    <a:pt x="1843" y="660"/>
                  </a:lnTo>
                  <a:lnTo>
                    <a:pt x="1848" y="660"/>
                  </a:lnTo>
                  <a:lnTo>
                    <a:pt x="1848" y="660"/>
                  </a:lnTo>
                  <a:lnTo>
                    <a:pt x="1852" y="660"/>
                  </a:lnTo>
                  <a:lnTo>
                    <a:pt x="1852" y="660"/>
                  </a:lnTo>
                  <a:lnTo>
                    <a:pt x="1861" y="660"/>
                  </a:lnTo>
                  <a:lnTo>
                    <a:pt x="1866" y="660"/>
                  </a:lnTo>
                  <a:lnTo>
                    <a:pt x="1866" y="660"/>
                  </a:lnTo>
                  <a:lnTo>
                    <a:pt x="1870" y="660"/>
                  </a:lnTo>
                  <a:lnTo>
                    <a:pt x="1870" y="660"/>
                  </a:lnTo>
                  <a:lnTo>
                    <a:pt x="1870" y="660"/>
                  </a:lnTo>
                  <a:lnTo>
                    <a:pt x="1875" y="660"/>
                  </a:lnTo>
                  <a:lnTo>
                    <a:pt x="1875" y="660"/>
                  </a:lnTo>
                  <a:lnTo>
                    <a:pt x="1875" y="656"/>
                  </a:lnTo>
                  <a:lnTo>
                    <a:pt x="1875" y="660"/>
                  </a:lnTo>
                  <a:lnTo>
                    <a:pt x="1875" y="660"/>
                  </a:lnTo>
                  <a:lnTo>
                    <a:pt x="1879" y="660"/>
                  </a:lnTo>
                  <a:lnTo>
                    <a:pt x="1879" y="656"/>
                  </a:lnTo>
                  <a:lnTo>
                    <a:pt x="1879" y="660"/>
                  </a:lnTo>
                  <a:lnTo>
                    <a:pt x="1879" y="660"/>
                  </a:lnTo>
                  <a:lnTo>
                    <a:pt x="1875" y="665"/>
                  </a:lnTo>
                  <a:lnTo>
                    <a:pt x="1875" y="665"/>
                  </a:lnTo>
                  <a:lnTo>
                    <a:pt x="1875" y="665"/>
                  </a:lnTo>
                  <a:lnTo>
                    <a:pt x="1875" y="665"/>
                  </a:lnTo>
                  <a:lnTo>
                    <a:pt x="1879" y="665"/>
                  </a:lnTo>
                  <a:lnTo>
                    <a:pt x="1879" y="665"/>
                  </a:lnTo>
                  <a:lnTo>
                    <a:pt x="1879" y="665"/>
                  </a:lnTo>
                  <a:lnTo>
                    <a:pt x="1884" y="665"/>
                  </a:lnTo>
                  <a:lnTo>
                    <a:pt x="1884" y="665"/>
                  </a:lnTo>
                  <a:lnTo>
                    <a:pt x="1884" y="665"/>
                  </a:lnTo>
                  <a:lnTo>
                    <a:pt x="1884" y="665"/>
                  </a:lnTo>
                  <a:lnTo>
                    <a:pt x="1884" y="660"/>
                  </a:lnTo>
                  <a:lnTo>
                    <a:pt x="1884" y="660"/>
                  </a:lnTo>
                  <a:lnTo>
                    <a:pt x="1888" y="660"/>
                  </a:lnTo>
                  <a:lnTo>
                    <a:pt x="1888" y="660"/>
                  </a:lnTo>
                  <a:lnTo>
                    <a:pt x="1888" y="660"/>
                  </a:lnTo>
                  <a:lnTo>
                    <a:pt x="1893" y="660"/>
                  </a:lnTo>
                  <a:lnTo>
                    <a:pt x="1893" y="660"/>
                  </a:lnTo>
                  <a:lnTo>
                    <a:pt x="1893" y="660"/>
                  </a:lnTo>
                  <a:lnTo>
                    <a:pt x="1893" y="660"/>
                  </a:lnTo>
                  <a:lnTo>
                    <a:pt x="1893" y="665"/>
                  </a:lnTo>
                  <a:lnTo>
                    <a:pt x="1888" y="665"/>
                  </a:lnTo>
                  <a:lnTo>
                    <a:pt x="1884" y="665"/>
                  </a:lnTo>
                  <a:lnTo>
                    <a:pt x="1884" y="669"/>
                  </a:lnTo>
                  <a:lnTo>
                    <a:pt x="1879" y="669"/>
                  </a:lnTo>
                  <a:lnTo>
                    <a:pt x="1879" y="669"/>
                  </a:lnTo>
                  <a:lnTo>
                    <a:pt x="1879" y="669"/>
                  </a:lnTo>
                  <a:lnTo>
                    <a:pt x="1875" y="669"/>
                  </a:lnTo>
                  <a:lnTo>
                    <a:pt x="1875" y="674"/>
                  </a:lnTo>
                  <a:lnTo>
                    <a:pt x="1870" y="674"/>
                  </a:lnTo>
                  <a:lnTo>
                    <a:pt x="1870" y="674"/>
                  </a:lnTo>
                  <a:lnTo>
                    <a:pt x="1870" y="674"/>
                  </a:lnTo>
                  <a:lnTo>
                    <a:pt x="1870" y="674"/>
                  </a:lnTo>
                  <a:lnTo>
                    <a:pt x="1870" y="674"/>
                  </a:lnTo>
                  <a:lnTo>
                    <a:pt x="1870" y="674"/>
                  </a:lnTo>
                  <a:lnTo>
                    <a:pt x="1875" y="674"/>
                  </a:lnTo>
                  <a:lnTo>
                    <a:pt x="1875" y="674"/>
                  </a:lnTo>
                  <a:lnTo>
                    <a:pt x="1875" y="674"/>
                  </a:lnTo>
                  <a:lnTo>
                    <a:pt x="1879" y="674"/>
                  </a:lnTo>
                  <a:lnTo>
                    <a:pt x="1879" y="674"/>
                  </a:lnTo>
                  <a:lnTo>
                    <a:pt x="1879" y="674"/>
                  </a:lnTo>
                  <a:lnTo>
                    <a:pt x="1879" y="674"/>
                  </a:lnTo>
                  <a:lnTo>
                    <a:pt x="1884" y="674"/>
                  </a:lnTo>
                  <a:lnTo>
                    <a:pt x="1884" y="674"/>
                  </a:lnTo>
                  <a:lnTo>
                    <a:pt x="1884" y="669"/>
                  </a:lnTo>
                  <a:lnTo>
                    <a:pt x="1888" y="665"/>
                  </a:lnTo>
                  <a:lnTo>
                    <a:pt x="1893" y="665"/>
                  </a:lnTo>
                  <a:lnTo>
                    <a:pt x="1893" y="665"/>
                  </a:lnTo>
                  <a:lnTo>
                    <a:pt x="1893" y="665"/>
                  </a:lnTo>
                  <a:lnTo>
                    <a:pt x="1893" y="665"/>
                  </a:lnTo>
                  <a:lnTo>
                    <a:pt x="1897" y="665"/>
                  </a:lnTo>
                  <a:lnTo>
                    <a:pt x="1897" y="665"/>
                  </a:lnTo>
                  <a:lnTo>
                    <a:pt x="1897" y="665"/>
                  </a:lnTo>
                  <a:lnTo>
                    <a:pt x="1893" y="665"/>
                  </a:lnTo>
                  <a:lnTo>
                    <a:pt x="1897" y="665"/>
                  </a:lnTo>
                  <a:lnTo>
                    <a:pt x="1897" y="665"/>
                  </a:lnTo>
                  <a:lnTo>
                    <a:pt x="1897" y="665"/>
                  </a:lnTo>
                  <a:lnTo>
                    <a:pt x="1897" y="665"/>
                  </a:lnTo>
                  <a:lnTo>
                    <a:pt x="1902" y="660"/>
                  </a:lnTo>
                  <a:lnTo>
                    <a:pt x="1902" y="660"/>
                  </a:lnTo>
                  <a:lnTo>
                    <a:pt x="1902" y="656"/>
                  </a:lnTo>
                  <a:lnTo>
                    <a:pt x="1906" y="660"/>
                  </a:lnTo>
                  <a:lnTo>
                    <a:pt x="1906" y="660"/>
                  </a:lnTo>
                  <a:lnTo>
                    <a:pt x="1906" y="660"/>
                  </a:lnTo>
                  <a:lnTo>
                    <a:pt x="1906" y="665"/>
                  </a:lnTo>
                  <a:lnTo>
                    <a:pt x="1906" y="665"/>
                  </a:lnTo>
                  <a:lnTo>
                    <a:pt x="1906" y="665"/>
                  </a:lnTo>
                  <a:lnTo>
                    <a:pt x="1906" y="665"/>
                  </a:lnTo>
                  <a:lnTo>
                    <a:pt x="1902" y="669"/>
                  </a:lnTo>
                  <a:lnTo>
                    <a:pt x="1897" y="674"/>
                  </a:lnTo>
                  <a:lnTo>
                    <a:pt x="1897" y="674"/>
                  </a:lnTo>
                  <a:lnTo>
                    <a:pt x="1897" y="674"/>
                  </a:lnTo>
                  <a:lnTo>
                    <a:pt x="1897" y="678"/>
                  </a:lnTo>
                  <a:lnTo>
                    <a:pt x="1897" y="678"/>
                  </a:lnTo>
                  <a:lnTo>
                    <a:pt x="1897" y="678"/>
                  </a:lnTo>
                  <a:lnTo>
                    <a:pt x="1897" y="678"/>
                  </a:lnTo>
                  <a:lnTo>
                    <a:pt x="1897" y="678"/>
                  </a:lnTo>
                  <a:lnTo>
                    <a:pt x="1902" y="674"/>
                  </a:lnTo>
                  <a:lnTo>
                    <a:pt x="1902" y="674"/>
                  </a:lnTo>
                  <a:lnTo>
                    <a:pt x="1906" y="674"/>
                  </a:lnTo>
                  <a:lnTo>
                    <a:pt x="1906" y="674"/>
                  </a:lnTo>
                  <a:lnTo>
                    <a:pt x="1906" y="674"/>
                  </a:lnTo>
                  <a:lnTo>
                    <a:pt x="1906" y="674"/>
                  </a:lnTo>
                  <a:lnTo>
                    <a:pt x="1906" y="674"/>
                  </a:lnTo>
                  <a:lnTo>
                    <a:pt x="1906" y="674"/>
                  </a:lnTo>
                  <a:lnTo>
                    <a:pt x="1906" y="674"/>
                  </a:lnTo>
                  <a:lnTo>
                    <a:pt x="1906" y="678"/>
                  </a:lnTo>
                  <a:lnTo>
                    <a:pt x="1902" y="678"/>
                  </a:lnTo>
                  <a:lnTo>
                    <a:pt x="1902" y="683"/>
                  </a:lnTo>
                  <a:lnTo>
                    <a:pt x="1902" y="683"/>
                  </a:lnTo>
                  <a:lnTo>
                    <a:pt x="1906" y="683"/>
                  </a:lnTo>
                  <a:lnTo>
                    <a:pt x="1906" y="678"/>
                  </a:lnTo>
                  <a:lnTo>
                    <a:pt x="1906" y="678"/>
                  </a:lnTo>
                  <a:lnTo>
                    <a:pt x="1906" y="678"/>
                  </a:lnTo>
                  <a:lnTo>
                    <a:pt x="1911" y="678"/>
                  </a:lnTo>
                  <a:lnTo>
                    <a:pt x="1911" y="683"/>
                  </a:lnTo>
                  <a:lnTo>
                    <a:pt x="1911" y="683"/>
                  </a:lnTo>
                  <a:lnTo>
                    <a:pt x="1911" y="683"/>
                  </a:lnTo>
                  <a:lnTo>
                    <a:pt x="1911" y="683"/>
                  </a:lnTo>
                  <a:lnTo>
                    <a:pt x="1911" y="678"/>
                  </a:lnTo>
                  <a:lnTo>
                    <a:pt x="1916" y="678"/>
                  </a:lnTo>
                  <a:lnTo>
                    <a:pt x="1916" y="674"/>
                  </a:lnTo>
                  <a:lnTo>
                    <a:pt x="1916" y="674"/>
                  </a:lnTo>
                  <a:lnTo>
                    <a:pt x="1916" y="674"/>
                  </a:lnTo>
                  <a:lnTo>
                    <a:pt x="1916" y="674"/>
                  </a:lnTo>
                  <a:lnTo>
                    <a:pt x="1925" y="665"/>
                  </a:lnTo>
                  <a:lnTo>
                    <a:pt x="1925" y="665"/>
                  </a:lnTo>
                  <a:lnTo>
                    <a:pt x="1925" y="665"/>
                  </a:lnTo>
                  <a:lnTo>
                    <a:pt x="1925" y="665"/>
                  </a:lnTo>
                  <a:lnTo>
                    <a:pt x="1925" y="660"/>
                  </a:lnTo>
                  <a:lnTo>
                    <a:pt x="1925" y="660"/>
                  </a:lnTo>
                  <a:lnTo>
                    <a:pt x="1925" y="660"/>
                  </a:lnTo>
                  <a:lnTo>
                    <a:pt x="1925" y="660"/>
                  </a:lnTo>
                  <a:lnTo>
                    <a:pt x="1925" y="660"/>
                  </a:lnTo>
                  <a:lnTo>
                    <a:pt x="1920" y="665"/>
                  </a:lnTo>
                  <a:lnTo>
                    <a:pt x="1920" y="665"/>
                  </a:lnTo>
                  <a:lnTo>
                    <a:pt x="1916" y="665"/>
                  </a:lnTo>
                  <a:lnTo>
                    <a:pt x="1916" y="665"/>
                  </a:lnTo>
                  <a:lnTo>
                    <a:pt x="1916" y="665"/>
                  </a:lnTo>
                  <a:lnTo>
                    <a:pt x="1916" y="665"/>
                  </a:lnTo>
                  <a:lnTo>
                    <a:pt x="1916" y="660"/>
                  </a:lnTo>
                  <a:lnTo>
                    <a:pt x="1920" y="660"/>
                  </a:lnTo>
                  <a:lnTo>
                    <a:pt x="1920" y="660"/>
                  </a:lnTo>
                  <a:lnTo>
                    <a:pt x="1920" y="656"/>
                  </a:lnTo>
                  <a:lnTo>
                    <a:pt x="1925" y="656"/>
                  </a:lnTo>
                  <a:lnTo>
                    <a:pt x="1925" y="656"/>
                  </a:lnTo>
                  <a:lnTo>
                    <a:pt x="1925" y="656"/>
                  </a:lnTo>
                  <a:lnTo>
                    <a:pt x="1925" y="656"/>
                  </a:lnTo>
                  <a:lnTo>
                    <a:pt x="1925" y="651"/>
                  </a:lnTo>
                  <a:lnTo>
                    <a:pt x="1920" y="656"/>
                  </a:lnTo>
                  <a:lnTo>
                    <a:pt x="1920" y="656"/>
                  </a:lnTo>
                  <a:lnTo>
                    <a:pt x="1911" y="660"/>
                  </a:lnTo>
                  <a:lnTo>
                    <a:pt x="1911" y="660"/>
                  </a:lnTo>
                  <a:lnTo>
                    <a:pt x="1911" y="660"/>
                  </a:lnTo>
                  <a:lnTo>
                    <a:pt x="1906" y="660"/>
                  </a:lnTo>
                  <a:lnTo>
                    <a:pt x="1906" y="660"/>
                  </a:lnTo>
                  <a:lnTo>
                    <a:pt x="1906" y="660"/>
                  </a:lnTo>
                  <a:lnTo>
                    <a:pt x="1906" y="660"/>
                  </a:lnTo>
                  <a:lnTo>
                    <a:pt x="1906" y="660"/>
                  </a:lnTo>
                  <a:lnTo>
                    <a:pt x="1911" y="656"/>
                  </a:lnTo>
                  <a:lnTo>
                    <a:pt x="1911" y="656"/>
                  </a:lnTo>
                  <a:lnTo>
                    <a:pt x="1911" y="656"/>
                  </a:lnTo>
                  <a:lnTo>
                    <a:pt x="1911" y="656"/>
                  </a:lnTo>
                  <a:lnTo>
                    <a:pt x="1911" y="656"/>
                  </a:lnTo>
                  <a:lnTo>
                    <a:pt x="1911" y="656"/>
                  </a:lnTo>
                  <a:lnTo>
                    <a:pt x="1911" y="656"/>
                  </a:lnTo>
                  <a:lnTo>
                    <a:pt x="1911" y="656"/>
                  </a:lnTo>
                  <a:lnTo>
                    <a:pt x="1911" y="656"/>
                  </a:lnTo>
                  <a:lnTo>
                    <a:pt x="1916" y="656"/>
                  </a:lnTo>
                  <a:lnTo>
                    <a:pt x="1916" y="656"/>
                  </a:lnTo>
                  <a:lnTo>
                    <a:pt x="1916" y="651"/>
                  </a:lnTo>
                  <a:lnTo>
                    <a:pt x="1916" y="651"/>
                  </a:lnTo>
                  <a:lnTo>
                    <a:pt x="1916" y="651"/>
                  </a:lnTo>
                  <a:lnTo>
                    <a:pt x="1920" y="651"/>
                  </a:lnTo>
                  <a:close/>
                  <a:moveTo>
                    <a:pt x="2358" y="23"/>
                  </a:moveTo>
                  <a:lnTo>
                    <a:pt x="2363" y="27"/>
                  </a:lnTo>
                  <a:lnTo>
                    <a:pt x="2363" y="27"/>
                  </a:lnTo>
                  <a:lnTo>
                    <a:pt x="2367" y="27"/>
                  </a:lnTo>
                  <a:lnTo>
                    <a:pt x="2367" y="23"/>
                  </a:lnTo>
                  <a:lnTo>
                    <a:pt x="2372" y="23"/>
                  </a:lnTo>
                  <a:lnTo>
                    <a:pt x="2372" y="18"/>
                  </a:lnTo>
                  <a:lnTo>
                    <a:pt x="2367" y="18"/>
                  </a:lnTo>
                  <a:lnTo>
                    <a:pt x="2363" y="14"/>
                  </a:lnTo>
                  <a:lnTo>
                    <a:pt x="2358" y="18"/>
                  </a:lnTo>
                  <a:lnTo>
                    <a:pt x="2354" y="18"/>
                  </a:lnTo>
                  <a:lnTo>
                    <a:pt x="2354" y="18"/>
                  </a:lnTo>
                  <a:lnTo>
                    <a:pt x="2349" y="18"/>
                  </a:lnTo>
                  <a:lnTo>
                    <a:pt x="2354" y="23"/>
                  </a:lnTo>
                  <a:lnTo>
                    <a:pt x="2358" y="23"/>
                  </a:lnTo>
                  <a:close/>
                  <a:moveTo>
                    <a:pt x="1870" y="95"/>
                  </a:moveTo>
                  <a:lnTo>
                    <a:pt x="1870" y="95"/>
                  </a:lnTo>
                  <a:lnTo>
                    <a:pt x="1875" y="90"/>
                  </a:lnTo>
                  <a:lnTo>
                    <a:pt x="1879" y="90"/>
                  </a:lnTo>
                  <a:lnTo>
                    <a:pt x="1879" y="90"/>
                  </a:lnTo>
                  <a:lnTo>
                    <a:pt x="1879" y="90"/>
                  </a:lnTo>
                  <a:lnTo>
                    <a:pt x="1879" y="90"/>
                  </a:lnTo>
                  <a:lnTo>
                    <a:pt x="1879" y="90"/>
                  </a:lnTo>
                  <a:lnTo>
                    <a:pt x="1879" y="90"/>
                  </a:lnTo>
                  <a:lnTo>
                    <a:pt x="1879" y="86"/>
                  </a:lnTo>
                  <a:lnTo>
                    <a:pt x="1879" y="86"/>
                  </a:lnTo>
                  <a:lnTo>
                    <a:pt x="1875" y="86"/>
                  </a:lnTo>
                  <a:lnTo>
                    <a:pt x="1875" y="86"/>
                  </a:lnTo>
                  <a:lnTo>
                    <a:pt x="1875" y="86"/>
                  </a:lnTo>
                  <a:lnTo>
                    <a:pt x="1870" y="86"/>
                  </a:lnTo>
                  <a:lnTo>
                    <a:pt x="1870" y="86"/>
                  </a:lnTo>
                  <a:lnTo>
                    <a:pt x="1870" y="86"/>
                  </a:lnTo>
                  <a:lnTo>
                    <a:pt x="1870" y="86"/>
                  </a:lnTo>
                  <a:lnTo>
                    <a:pt x="1866" y="90"/>
                  </a:lnTo>
                  <a:lnTo>
                    <a:pt x="1866" y="90"/>
                  </a:lnTo>
                  <a:lnTo>
                    <a:pt x="1866" y="90"/>
                  </a:lnTo>
                  <a:lnTo>
                    <a:pt x="1870" y="95"/>
                  </a:lnTo>
                  <a:close/>
                  <a:moveTo>
                    <a:pt x="1875" y="54"/>
                  </a:moveTo>
                  <a:lnTo>
                    <a:pt x="1875" y="54"/>
                  </a:lnTo>
                  <a:lnTo>
                    <a:pt x="1875" y="54"/>
                  </a:lnTo>
                  <a:lnTo>
                    <a:pt x="1875" y="54"/>
                  </a:lnTo>
                  <a:lnTo>
                    <a:pt x="1879" y="54"/>
                  </a:lnTo>
                  <a:lnTo>
                    <a:pt x="1884" y="54"/>
                  </a:lnTo>
                  <a:lnTo>
                    <a:pt x="1884" y="54"/>
                  </a:lnTo>
                  <a:lnTo>
                    <a:pt x="1884" y="54"/>
                  </a:lnTo>
                  <a:lnTo>
                    <a:pt x="1884" y="54"/>
                  </a:lnTo>
                  <a:lnTo>
                    <a:pt x="1884" y="54"/>
                  </a:lnTo>
                  <a:lnTo>
                    <a:pt x="1884" y="54"/>
                  </a:lnTo>
                  <a:lnTo>
                    <a:pt x="1884" y="54"/>
                  </a:lnTo>
                  <a:lnTo>
                    <a:pt x="1884" y="54"/>
                  </a:lnTo>
                  <a:lnTo>
                    <a:pt x="1884" y="54"/>
                  </a:lnTo>
                  <a:lnTo>
                    <a:pt x="1888" y="54"/>
                  </a:lnTo>
                  <a:lnTo>
                    <a:pt x="1888" y="54"/>
                  </a:lnTo>
                  <a:lnTo>
                    <a:pt x="1893" y="54"/>
                  </a:lnTo>
                  <a:lnTo>
                    <a:pt x="1897" y="54"/>
                  </a:lnTo>
                  <a:lnTo>
                    <a:pt x="1897" y="54"/>
                  </a:lnTo>
                  <a:lnTo>
                    <a:pt x="1897" y="54"/>
                  </a:lnTo>
                  <a:lnTo>
                    <a:pt x="1902" y="54"/>
                  </a:lnTo>
                  <a:lnTo>
                    <a:pt x="1906" y="54"/>
                  </a:lnTo>
                  <a:lnTo>
                    <a:pt x="1906" y="54"/>
                  </a:lnTo>
                  <a:lnTo>
                    <a:pt x="1906" y="54"/>
                  </a:lnTo>
                  <a:lnTo>
                    <a:pt x="1902" y="59"/>
                  </a:lnTo>
                  <a:lnTo>
                    <a:pt x="1897" y="59"/>
                  </a:lnTo>
                  <a:lnTo>
                    <a:pt x="1893" y="59"/>
                  </a:lnTo>
                  <a:lnTo>
                    <a:pt x="1888" y="59"/>
                  </a:lnTo>
                  <a:lnTo>
                    <a:pt x="1888" y="59"/>
                  </a:lnTo>
                  <a:lnTo>
                    <a:pt x="1884" y="59"/>
                  </a:lnTo>
                  <a:lnTo>
                    <a:pt x="1879" y="59"/>
                  </a:lnTo>
                  <a:lnTo>
                    <a:pt x="1875" y="59"/>
                  </a:lnTo>
                  <a:lnTo>
                    <a:pt x="1875" y="63"/>
                  </a:lnTo>
                  <a:lnTo>
                    <a:pt x="1875" y="63"/>
                  </a:lnTo>
                  <a:lnTo>
                    <a:pt x="1875" y="63"/>
                  </a:lnTo>
                  <a:lnTo>
                    <a:pt x="1875" y="63"/>
                  </a:lnTo>
                  <a:lnTo>
                    <a:pt x="1879" y="63"/>
                  </a:lnTo>
                  <a:lnTo>
                    <a:pt x="1879" y="63"/>
                  </a:lnTo>
                  <a:lnTo>
                    <a:pt x="1879" y="63"/>
                  </a:lnTo>
                  <a:lnTo>
                    <a:pt x="1875" y="63"/>
                  </a:lnTo>
                  <a:lnTo>
                    <a:pt x="1875" y="63"/>
                  </a:lnTo>
                  <a:lnTo>
                    <a:pt x="1875" y="63"/>
                  </a:lnTo>
                  <a:lnTo>
                    <a:pt x="1875" y="68"/>
                  </a:lnTo>
                  <a:lnTo>
                    <a:pt x="1875" y="68"/>
                  </a:lnTo>
                  <a:lnTo>
                    <a:pt x="1875" y="68"/>
                  </a:lnTo>
                  <a:lnTo>
                    <a:pt x="1875" y="68"/>
                  </a:lnTo>
                  <a:lnTo>
                    <a:pt x="1875" y="68"/>
                  </a:lnTo>
                  <a:lnTo>
                    <a:pt x="1879" y="68"/>
                  </a:lnTo>
                  <a:lnTo>
                    <a:pt x="1884" y="68"/>
                  </a:lnTo>
                  <a:lnTo>
                    <a:pt x="1884" y="68"/>
                  </a:lnTo>
                  <a:lnTo>
                    <a:pt x="1879" y="68"/>
                  </a:lnTo>
                  <a:lnTo>
                    <a:pt x="1875" y="72"/>
                  </a:lnTo>
                  <a:lnTo>
                    <a:pt x="1875" y="72"/>
                  </a:lnTo>
                  <a:lnTo>
                    <a:pt x="1875" y="72"/>
                  </a:lnTo>
                  <a:lnTo>
                    <a:pt x="1875" y="72"/>
                  </a:lnTo>
                  <a:lnTo>
                    <a:pt x="1875" y="72"/>
                  </a:lnTo>
                  <a:lnTo>
                    <a:pt x="1879" y="77"/>
                  </a:lnTo>
                  <a:lnTo>
                    <a:pt x="1879" y="77"/>
                  </a:lnTo>
                  <a:lnTo>
                    <a:pt x="1884" y="77"/>
                  </a:lnTo>
                  <a:lnTo>
                    <a:pt x="1888" y="77"/>
                  </a:lnTo>
                  <a:lnTo>
                    <a:pt x="1888" y="77"/>
                  </a:lnTo>
                  <a:lnTo>
                    <a:pt x="1893" y="77"/>
                  </a:lnTo>
                  <a:lnTo>
                    <a:pt x="1893" y="77"/>
                  </a:lnTo>
                  <a:lnTo>
                    <a:pt x="1893" y="77"/>
                  </a:lnTo>
                  <a:lnTo>
                    <a:pt x="1893" y="77"/>
                  </a:lnTo>
                  <a:lnTo>
                    <a:pt x="1893" y="72"/>
                  </a:lnTo>
                  <a:lnTo>
                    <a:pt x="1893" y="72"/>
                  </a:lnTo>
                  <a:lnTo>
                    <a:pt x="1893" y="72"/>
                  </a:lnTo>
                  <a:lnTo>
                    <a:pt x="1893" y="72"/>
                  </a:lnTo>
                  <a:lnTo>
                    <a:pt x="1897" y="77"/>
                  </a:lnTo>
                  <a:lnTo>
                    <a:pt x="1897" y="77"/>
                  </a:lnTo>
                  <a:lnTo>
                    <a:pt x="1897" y="77"/>
                  </a:lnTo>
                  <a:lnTo>
                    <a:pt x="1897" y="77"/>
                  </a:lnTo>
                  <a:lnTo>
                    <a:pt x="1897" y="77"/>
                  </a:lnTo>
                  <a:lnTo>
                    <a:pt x="1897" y="77"/>
                  </a:lnTo>
                  <a:lnTo>
                    <a:pt x="1897" y="77"/>
                  </a:lnTo>
                  <a:lnTo>
                    <a:pt x="1897" y="77"/>
                  </a:lnTo>
                  <a:lnTo>
                    <a:pt x="1897" y="77"/>
                  </a:lnTo>
                  <a:lnTo>
                    <a:pt x="1897" y="77"/>
                  </a:lnTo>
                  <a:lnTo>
                    <a:pt x="1902" y="72"/>
                  </a:lnTo>
                  <a:lnTo>
                    <a:pt x="1902" y="72"/>
                  </a:lnTo>
                  <a:lnTo>
                    <a:pt x="1902" y="72"/>
                  </a:lnTo>
                  <a:lnTo>
                    <a:pt x="1902" y="68"/>
                  </a:lnTo>
                  <a:lnTo>
                    <a:pt x="1902" y="68"/>
                  </a:lnTo>
                  <a:lnTo>
                    <a:pt x="1902" y="72"/>
                  </a:lnTo>
                  <a:lnTo>
                    <a:pt x="1902" y="72"/>
                  </a:lnTo>
                  <a:lnTo>
                    <a:pt x="1902" y="72"/>
                  </a:lnTo>
                  <a:lnTo>
                    <a:pt x="1902" y="77"/>
                  </a:lnTo>
                  <a:lnTo>
                    <a:pt x="1902" y="77"/>
                  </a:lnTo>
                  <a:lnTo>
                    <a:pt x="1906" y="77"/>
                  </a:lnTo>
                  <a:lnTo>
                    <a:pt x="1906" y="77"/>
                  </a:lnTo>
                  <a:lnTo>
                    <a:pt x="1906" y="77"/>
                  </a:lnTo>
                  <a:lnTo>
                    <a:pt x="1911" y="77"/>
                  </a:lnTo>
                  <a:lnTo>
                    <a:pt x="1911" y="72"/>
                  </a:lnTo>
                  <a:lnTo>
                    <a:pt x="1911" y="72"/>
                  </a:lnTo>
                  <a:lnTo>
                    <a:pt x="1916" y="72"/>
                  </a:lnTo>
                  <a:lnTo>
                    <a:pt x="1916" y="72"/>
                  </a:lnTo>
                  <a:lnTo>
                    <a:pt x="1916" y="72"/>
                  </a:lnTo>
                  <a:lnTo>
                    <a:pt x="1916" y="72"/>
                  </a:lnTo>
                  <a:lnTo>
                    <a:pt x="1916" y="72"/>
                  </a:lnTo>
                  <a:lnTo>
                    <a:pt x="1916" y="72"/>
                  </a:lnTo>
                  <a:lnTo>
                    <a:pt x="1920" y="72"/>
                  </a:lnTo>
                  <a:lnTo>
                    <a:pt x="1920" y="72"/>
                  </a:lnTo>
                  <a:lnTo>
                    <a:pt x="1920" y="72"/>
                  </a:lnTo>
                  <a:lnTo>
                    <a:pt x="1920" y="72"/>
                  </a:lnTo>
                  <a:lnTo>
                    <a:pt x="1920" y="72"/>
                  </a:lnTo>
                  <a:lnTo>
                    <a:pt x="1920" y="72"/>
                  </a:lnTo>
                  <a:lnTo>
                    <a:pt x="1920" y="68"/>
                  </a:lnTo>
                  <a:lnTo>
                    <a:pt x="1920" y="68"/>
                  </a:lnTo>
                  <a:lnTo>
                    <a:pt x="1920" y="68"/>
                  </a:lnTo>
                  <a:lnTo>
                    <a:pt x="1925" y="68"/>
                  </a:lnTo>
                  <a:lnTo>
                    <a:pt x="1925" y="68"/>
                  </a:lnTo>
                  <a:lnTo>
                    <a:pt x="1925" y="63"/>
                  </a:lnTo>
                  <a:lnTo>
                    <a:pt x="1929" y="63"/>
                  </a:lnTo>
                  <a:lnTo>
                    <a:pt x="1929" y="63"/>
                  </a:lnTo>
                  <a:lnTo>
                    <a:pt x="1934" y="63"/>
                  </a:lnTo>
                  <a:lnTo>
                    <a:pt x="1934" y="63"/>
                  </a:lnTo>
                  <a:lnTo>
                    <a:pt x="1934" y="63"/>
                  </a:lnTo>
                  <a:lnTo>
                    <a:pt x="1929" y="63"/>
                  </a:lnTo>
                  <a:lnTo>
                    <a:pt x="1929" y="68"/>
                  </a:lnTo>
                  <a:lnTo>
                    <a:pt x="1929" y="68"/>
                  </a:lnTo>
                  <a:lnTo>
                    <a:pt x="1925" y="68"/>
                  </a:lnTo>
                  <a:lnTo>
                    <a:pt x="1925" y="68"/>
                  </a:lnTo>
                  <a:lnTo>
                    <a:pt x="1925" y="68"/>
                  </a:lnTo>
                  <a:lnTo>
                    <a:pt x="1925" y="68"/>
                  </a:lnTo>
                  <a:lnTo>
                    <a:pt x="1929" y="68"/>
                  </a:lnTo>
                  <a:lnTo>
                    <a:pt x="1934" y="68"/>
                  </a:lnTo>
                  <a:lnTo>
                    <a:pt x="1934" y="68"/>
                  </a:lnTo>
                  <a:lnTo>
                    <a:pt x="1938" y="68"/>
                  </a:lnTo>
                  <a:lnTo>
                    <a:pt x="1938" y="63"/>
                  </a:lnTo>
                  <a:lnTo>
                    <a:pt x="1938" y="63"/>
                  </a:lnTo>
                  <a:lnTo>
                    <a:pt x="1943" y="63"/>
                  </a:lnTo>
                  <a:lnTo>
                    <a:pt x="1943" y="63"/>
                  </a:lnTo>
                  <a:lnTo>
                    <a:pt x="1943" y="63"/>
                  </a:lnTo>
                  <a:lnTo>
                    <a:pt x="1947" y="63"/>
                  </a:lnTo>
                  <a:lnTo>
                    <a:pt x="1956" y="63"/>
                  </a:lnTo>
                  <a:lnTo>
                    <a:pt x="1961" y="63"/>
                  </a:lnTo>
                  <a:lnTo>
                    <a:pt x="1961" y="59"/>
                  </a:lnTo>
                  <a:lnTo>
                    <a:pt x="1961" y="59"/>
                  </a:lnTo>
                  <a:lnTo>
                    <a:pt x="1965" y="59"/>
                  </a:lnTo>
                  <a:lnTo>
                    <a:pt x="1965" y="59"/>
                  </a:lnTo>
                  <a:lnTo>
                    <a:pt x="1965" y="54"/>
                  </a:lnTo>
                  <a:lnTo>
                    <a:pt x="1965" y="54"/>
                  </a:lnTo>
                  <a:lnTo>
                    <a:pt x="1961" y="54"/>
                  </a:lnTo>
                  <a:lnTo>
                    <a:pt x="1961" y="54"/>
                  </a:lnTo>
                  <a:lnTo>
                    <a:pt x="1956" y="59"/>
                  </a:lnTo>
                  <a:lnTo>
                    <a:pt x="1956" y="59"/>
                  </a:lnTo>
                  <a:lnTo>
                    <a:pt x="1956" y="54"/>
                  </a:lnTo>
                  <a:lnTo>
                    <a:pt x="1961" y="54"/>
                  </a:lnTo>
                  <a:lnTo>
                    <a:pt x="1961" y="54"/>
                  </a:lnTo>
                  <a:lnTo>
                    <a:pt x="1956" y="54"/>
                  </a:lnTo>
                  <a:lnTo>
                    <a:pt x="1956" y="54"/>
                  </a:lnTo>
                  <a:lnTo>
                    <a:pt x="1952" y="54"/>
                  </a:lnTo>
                  <a:lnTo>
                    <a:pt x="1952" y="54"/>
                  </a:lnTo>
                  <a:lnTo>
                    <a:pt x="1947" y="54"/>
                  </a:lnTo>
                  <a:lnTo>
                    <a:pt x="1947" y="54"/>
                  </a:lnTo>
                  <a:lnTo>
                    <a:pt x="1952" y="54"/>
                  </a:lnTo>
                  <a:lnTo>
                    <a:pt x="1952" y="54"/>
                  </a:lnTo>
                  <a:lnTo>
                    <a:pt x="1956" y="50"/>
                  </a:lnTo>
                  <a:lnTo>
                    <a:pt x="1956" y="50"/>
                  </a:lnTo>
                  <a:lnTo>
                    <a:pt x="1961" y="50"/>
                  </a:lnTo>
                  <a:lnTo>
                    <a:pt x="1961" y="45"/>
                  </a:lnTo>
                  <a:lnTo>
                    <a:pt x="1956" y="45"/>
                  </a:lnTo>
                  <a:lnTo>
                    <a:pt x="1956" y="45"/>
                  </a:lnTo>
                  <a:lnTo>
                    <a:pt x="1956" y="45"/>
                  </a:lnTo>
                  <a:lnTo>
                    <a:pt x="1956" y="45"/>
                  </a:lnTo>
                  <a:lnTo>
                    <a:pt x="1956" y="45"/>
                  </a:lnTo>
                  <a:lnTo>
                    <a:pt x="1961" y="45"/>
                  </a:lnTo>
                  <a:lnTo>
                    <a:pt x="1961" y="45"/>
                  </a:lnTo>
                  <a:lnTo>
                    <a:pt x="1961" y="41"/>
                  </a:lnTo>
                  <a:lnTo>
                    <a:pt x="1961" y="41"/>
                  </a:lnTo>
                  <a:lnTo>
                    <a:pt x="1961" y="41"/>
                  </a:lnTo>
                  <a:lnTo>
                    <a:pt x="1961" y="41"/>
                  </a:lnTo>
                  <a:lnTo>
                    <a:pt x="1961" y="41"/>
                  </a:lnTo>
                  <a:lnTo>
                    <a:pt x="1956" y="41"/>
                  </a:lnTo>
                  <a:lnTo>
                    <a:pt x="1956" y="41"/>
                  </a:lnTo>
                  <a:lnTo>
                    <a:pt x="1956" y="41"/>
                  </a:lnTo>
                  <a:lnTo>
                    <a:pt x="1952" y="41"/>
                  </a:lnTo>
                  <a:lnTo>
                    <a:pt x="1952" y="41"/>
                  </a:lnTo>
                  <a:lnTo>
                    <a:pt x="1952" y="41"/>
                  </a:lnTo>
                  <a:lnTo>
                    <a:pt x="1952" y="45"/>
                  </a:lnTo>
                  <a:lnTo>
                    <a:pt x="1952" y="45"/>
                  </a:lnTo>
                  <a:lnTo>
                    <a:pt x="1952" y="45"/>
                  </a:lnTo>
                  <a:lnTo>
                    <a:pt x="1952" y="45"/>
                  </a:lnTo>
                  <a:lnTo>
                    <a:pt x="1952" y="45"/>
                  </a:lnTo>
                  <a:lnTo>
                    <a:pt x="1947" y="45"/>
                  </a:lnTo>
                  <a:lnTo>
                    <a:pt x="1947" y="45"/>
                  </a:lnTo>
                  <a:lnTo>
                    <a:pt x="1947" y="45"/>
                  </a:lnTo>
                  <a:lnTo>
                    <a:pt x="1947" y="41"/>
                  </a:lnTo>
                  <a:lnTo>
                    <a:pt x="1947" y="41"/>
                  </a:lnTo>
                  <a:lnTo>
                    <a:pt x="1947" y="41"/>
                  </a:lnTo>
                  <a:lnTo>
                    <a:pt x="1952" y="41"/>
                  </a:lnTo>
                  <a:lnTo>
                    <a:pt x="1947" y="41"/>
                  </a:lnTo>
                  <a:lnTo>
                    <a:pt x="1952" y="41"/>
                  </a:lnTo>
                  <a:lnTo>
                    <a:pt x="1952" y="41"/>
                  </a:lnTo>
                  <a:lnTo>
                    <a:pt x="1952" y="41"/>
                  </a:lnTo>
                  <a:lnTo>
                    <a:pt x="1952" y="41"/>
                  </a:lnTo>
                  <a:lnTo>
                    <a:pt x="1952" y="36"/>
                  </a:lnTo>
                  <a:lnTo>
                    <a:pt x="1952" y="36"/>
                  </a:lnTo>
                  <a:lnTo>
                    <a:pt x="1952" y="36"/>
                  </a:lnTo>
                  <a:lnTo>
                    <a:pt x="1947" y="36"/>
                  </a:lnTo>
                  <a:lnTo>
                    <a:pt x="1947" y="36"/>
                  </a:lnTo>
                  <a:lnTo>
                    <a:pt x="1947" y="36"/>
                  </a:lnTo>
                  <a:lnTo>
                    <a:pt x="1943" y="36"/>
                  </a:lnTo>
                  <a:lnTo>
                    <a:pt x="1943" y="36"/>
                  </a:lnTo>
                  <a:lnTo>
                    <a:pt x="1943" y="36"/>
                  </a:lnTo>
                  <a:lnTo>
                    <a:pt x="1943" y="36"/>
                  </a:lnTo>
                  <a:lnTo>
                    <a:pt x="1943" y="36"/>
                  </a:lnTo>
                  <a:lnTo>
                    <a:pt x="1943" y="36"/>
                  </a:lnTo>
                  <a:lnTo>
                    <a:pt x="1943" y="32"/>
                  </a:lnTo>
                  <a:lnTo>
                    <a:pt x="1943" y="32"/>
                  </a:lnTo>
                  <a:lnTo>
                    <a:pt x="1943" y="27"/>
                  </a:lnTo>
                  <a:lnTo>
                    <a:pt x="1943" y="27"/>
                  </a:lnTo>
                  <a:lnTo>
                    <a:pt x="1943" y="27"/>
                  </a:lnTo>
                  <a:lnTo>
                    <a:pt x="1943" y="23"/>
                  </a:lnTo>
                  <a:lnTo>
                    <a:pt x="1943" y="23"/>
                  </a:lnTo>
                  <a:lnTo>
                    <a:pt x="1938" y="23"/>
                  </a:lnTo>
                  <a:lnTo>
                    <a:pt x="1938" y="23"/>
                  </a:lnTo>
                  <a:lnTo>
                    <a:pt x="1934" y="23"/>
                  </a:lnTo>
                  <a:lnTo>
                    <a:pt x="1929" y="23"/>
                  </a:lnTo>
                  <a:lnTo>
                    <a:pt x="1929" y="23"/>
                  </a:lnTo>
                  <a:lnTo>
                    <a:pt x="1929" y="23"/>
                  </a:lnTo>
                  <a:lnTo>
                    <a:pt x="1929" y="23"/>
                  </a:lnTo>
                  <a:lnTo>
                    <a:pt x="1929" y="23"/>
                  </a:lnTo>
                  <a:lnTo>
                    <a:pt x="1925" y="23"/>
                  </a:lnTo>
                  <a:lnTo>
                    <a:pt x="1925" y="23"/>
                  </a:lnTo>
                  <a:lnTo>
                    <a:pt x="1925" y="23"/>
                  </a:lnTo>
                  <a:lnTo>
                    <a:pt x="1929" y="23"/>
                  </a:lnTo>
                  <a:lnTo>
                    <a:pt x="1934" y="23"/>
                  </a:lnTo>
                  <a:lnTo>
                    <a:pt x="1934" y="27"/>
                  </a:lnTo>
                  <a:lnTo>
                    <a:pt x="1934" y="27"/>
                  </a:lnTo>
                  <a:lnTo>
                    <a:pt x="1934" y="27"/>
                  </a:lnTo>
                  <a:lnTo>
                    <a:pt x="1929" y="27"/>
                  </a:lnTo>
                  <a:lnTo>
                    <a:pt x="1929" y="27"/>
                  </a:lnTo>
                  <a:lnTo>
                    <a:pt x="1929" y="27"/>
                  </a:lnTo>
                  <a:lnTo>
                    <a:pt x="1925" y="27"/>
                  </a:lnTo>
                  <a:lnTo>
                    <a:pt x="1920" y="27"/>
                  </a:lnTo>
                  <a:lnTo>
                    <a:pt x="1920" y="27"/>
                  </a:lnTo>
                  <a:lnTo>
                    <a:pt x="1916" y="27"/>
                  </a:lnTo>
                  <a:lnTo>
                    <a:pt x="1911" y="27"/>
                  </a:lnTo>
                  <a:lnTo>
                    <a:pt x="1906" y="27"/>
                  </a:lnTo>
                  <a:lnTo>
                    <a:pt x="1906" y="32"/>
                  </a:lnTo>
                  <a:lnTo>
                    <a:pt x="1906" y="32"/>
                  </a:lnTo>
                  <a:lnTo>
                    <a:pt x="1911" y="32"/>
                  </a:lnTo>
                  <a:lnTo>
                    <a:pt x="1906" y="32"/>
                  </a:lnTo>
                  <a:lnTo>
                    <a:pt x="1911" y="36"/>
                  </a:lnTo>
                  <a:lnTo>
                    <a:pt x="1911" y="36"/>
                  </a:lnTo>
                  <a:lnTo>
                    <a:pt x="1911" y="36"/>
                  </a:lnTo>
                  <a:lnTo>
                    <a:pt x="1906" y="36"/>
                  </a:lnTo>
                  <a:lnTo>
                    <a:pt x="1906" y="36"/>
                  </a:lnTo>
                  <a:lnTo>
                    <a:pt x="1906" y="36"/>
                  </a:lnTo>
                  <a:lnTo>
                    <a:pt x="1906" y="32"/>
                  </a:lnTo>
                  <a:lnTo>
                    <a:pt x="1906" y="32"/>
                  </a:lnTo>
                  <a:lnTo>
                    <a:pt x="1902" y="32"/>
                  </a:lnTo>
                  <a:lnTo>
                    <a:pt x="1902" y="32"/>
                  </a:lnTo>
                  <a:lnTo>
                    <a:pt x="1897" y="32"/>
                  </a:lnTo>
                  <a:lnTo>
                    <a:pt x="1897" y="32"/>
                  </a:lnTo>
                  <a:lnTo>
                    <a:pt x="1893" y="36"/>
                  </a:lnTo>
                  <a:lnTo>
                    <a:pt x="1893" y="36"/>
                  </a:lnTo>
                  <a:lnTo>
                    <a:pt x="1893" y="36"/>
                  </a:lnTo>
                  <a:lnTo>
                    <a:pt x="1893" y="36"/>
                  </a:lnTo>
                  <a:lnTo>
                    <a:pt x="1893" y="36"/>
                  </a:lnTo>
                  <a:lnTo>
                    <a:pt x="1888" y="36"/>
                  </a:lnTo>
                  <a:lnTo>
                    <a:pt x="1888" y="36"/>
                  </a:lnTo>
                  <a:lnTo>
                    <a:pt x="1888" y="36"/>
                  </a:lnTo>
                  <a:lnTo>
                    <a:pt x="1888" y="36"/>
                  </a:lnTo>
                  <a:lnTo>
                    <a:pt x="1884" y="36"/>
                  </a:lnTo>
                  <a:lnTo>
                    <a:pt x="1884" y="36"/>
                  </a:lnTo>
                  <a:lnTo>
                    <a:pt x="1884" y="41"/>
                  </a:lnTo>
                  <a:lnTo>
                    <a:pt x="1884" y="41"/>
                  </a:lnTo>
                  <a:lnTo>
                    <a:pt x="1888" y="41"/>
                  </a:lnTo>
                  <a:lnTo>
                    <a:pt x="1888" y="41"/>
                  </a:lnTo>
                  <a:lnTo>
                    <a:pt x="1888" y="41"/>
                  </a:lnTo>
                  <a:lnTo>
                    <a:pt x="1888" y="41"/>
                  </a:lnTo>
                  <a:lnTo>
                    <a:pt x="1893" y="41"/>
                  </a:lnTo>
                  <a:lnTo>
                    <a:pt x="1897" y="41"/>
                  </a:lnTo>
                  <a:lnTo>
                    <a:pt x="1902" y="41"/>
                  </a:lnTo>
                  <a:lnTo>
                    <a:pt x="1902" y="41"/>
                  </a:lnTo>
                  <a:lnTo>
                    <a:pt x="1897" y="41"/>
                  </a:lnTo>
                  <a:lnTo>
                    <a:pt x="1897" y="41"/>
                  </a:lnTo>
                  <a:lnTo>
                    <a:pt x="1897" y="41"/>
                  </a:lnTo>
                  <a:lnTo>
                    <a:pt x="1897" y="41"/>
                  </a:lnTo>
                  <a:lnTo>
                    <a:pt x="1893" y="45"/>
                  </a:lnTo>
                  <a:lnTo>
                    <a:pt x="1893" y="45"/>
                  </a:lnTo>
                  <a:lnTo>
                    <a:pt x="1888" y="41"/>
                  </a:lnTo>
                  <a:lnTo>
                    <a:pt x="1884" y="41"/>
                  </a:lnTo>
                  <a:lnTo>
                    <a:pt x="1879" y="41"/>
                  </a:lnTo>
                  <a:lnTo>
                    <a:pt x="1875" y="41"/>
                  </a:lnTo>
                  <a:lnTo>
                    <a:pt x="1875" y="45"/>
                  </a:lnTo>
                  <a:lnTo>
                    <a:pt x="1875" y="45"/>
                  </a:lnTo>
                  <a:lnTo>
                    <a:pt x="1875" y="45"/>
                  </a:lnTo>
                  <a:lnTo>
                    <a:pt x="1875" y="50"/>
                  </a:lnTo>
                  <a:lnTo>
                    <a:pt x="1875" y="50"/>
                  </a:lnTo>
                  <a:lnTo>
                    <a:pt x="1875" y="50"/>
                  </a:lnTo>
                  <a:lnTo>
                    <a:pt x="1879" y="50"/>
                  </a:lnTo>
                  <a:lnTo>
                    <a:pt x="1879" y="50"/>
                  </a:lnTo>
                  <a:lnTo>
                    <a:pt x="1884" y="50"/>
                  </a:lnTo>
                  <a:lnTo>
                    <a:pt x="1888" y="50"/>
                  </a:lnTo>
                  <a:lnTo>
                    <a:pt x="1888" y="50"/>
                  </a:lnTo>
                  <a:lnTo>
                    <a:pt x="1888" y="50"/>
                  </a:lnTo>
                  <a:lnTo>
                    <a:pt x="1888" y="50"/>
                  </a:lnTo>
                  <a:lnTo>
                    <a:pt x="1879" y="50"/>
                  </a:lnTo>
                  <a:lnTo>
                    <a:pt x="1875" y="50"/>
                  </a:lnTo>
                  <a:lnTo>
                    <a:pt x="1875" y="50"/>
                  </a:lnTo>
                  <a:lnTo>
                    <a:pt x="1870" y="54"/>
                  </a:lnTo>
                  <a:lnTo>
                    <a:pt x="1870" y="54"/>
                  </a:lnTo>
                  <a:lnTo>
                    <a:pt x="1875" y="54"/>
                  </a:lnTo>
                  <a:close/>
                  <a:moveTo>
                    <a:pt x="1766" y="683"/>
                  </a:moveTo>
                  <a:lnTo>
                    <a:pt x="1766" y="683"/>
                  </a:lnTo>
                  <a:lnTo>
                    <a:pt x="1771" y="683"/>
                  </a:lnTo>
                  <a:lnTo>
                    <a:pt x="1775" y="683"/>
                  </a:lnTo>
                  <a:lnTo>
                    <a:pt x="1780" y="678"/>
                  </a:lnTo>
                  <a:lnTo>
                    <a:pt x="1775" y="678"/>
                  </a:lnTo>
                  <a:lnTo>
                    <a:pt x="1775" y="678"/>
                  </a:lnTo>
                  <a:lnTo>
                    <a:pt x="1775" y="678"/>
                  </a:lnTo>
                  <a:lnTo>
                    <a:pt x="1771" y="678"/>
                  </a:lnTo>
                  <a:lnTo>
                    <a:pt x="1766" y="678"/>
                  </a:lnTo>
                  <a:lnTo>
                    <a:pt x="1766" y="678"/>
                  </a:lnTo>
                  <a:lnTo>
                    <a:pt x="1762" y="678"/>
                  </a:lnTo>
                  <a:lnTo>
                    <a:pt x="1762" y="678"/>
                  </a:lnTo>
                  <a:lnTo>
                    <a:pt x="1757" y="678"/>
                  </a:lnTo>
                  <a:lnTo>
                    <a:pt x="1757" y="678"/>
                  </a:lnTo>
                  <a:lnTo>
                    <a:pt x="1757" y="678"/>
                  </a:lnTo>
                  <a:lnTo>
                    <a:pt x="1757" y="678"/>
                  </a:lnTo>
                  <a:lnTo>
                    <a:pt x="1757" y="678"/>
                  </a:lnTo>
                  <a:lnTo>
                    <a:pt x="1753" y="678"/>
                  </a:lnTo>
                  <a:lnTo>
                    <a:pt x="1753" y="678"/>
                  </a:lnTo>
                  <a:lnTo>
                    <a:pt x="1753" y="678"/>
                  </a:lnTo>
                  <a:lnTo>
                    <a:pt x="1753" y="678"/>
                  </a:lnTo>
                  <a:lnTo>
                    <a:pt x="1753" y="678"/>
                  </a:lnTo>
                  <a:lnTo>
                    <a:pt x="1753" y="678"/>
                  </a:lnTo>
                  <a:lnTo>
                    <a:pt x="1753" y="678"/>
                  </a:lnTo>
                  <a:lnTo>
                    <a:pt x="1753" y="674"/>
                  </a:lnTo>
                  <a:lnTo>
                    <a:pt x="1753" y="674"/>
                  </a:lnTo>
                  <a:lnTo>
                    <a:pt x="1753" y="674"/>
                  </a:lnTo>
                  <a:lnTo>
                    <a:pt x="1748" y="674"/>
                  </a:lnTo>
                  <a:lnTo>
                    <a:pt x="1753" y="669"/>
                  </a:lnTo>
                  <a:lnTo>
                    <a:pt x="1753" y="669"/>
                  </a:lnTo>
                  <a:lnTo>
                    <a:pt x="1753" y="665"/>
                  </a:lnTo>
                  <a:lnTo>
                    <a:pt x="1753" y="669"/>
                  </a:lnTo>
                  <a:lnTo>
                    <a:pt x="1748" y="669"/>
                  </a:lnTo>
                  <a:lnTo>
                    <a:pt x="1748" y="669"/>
                  </a:lnTo>
                  <a:lnTo>
                    <a:pt x="1748" y="674"/>
                  </a:lnTo>
                  <a:lnTo>
                    <a:pt x="1744" y="674"/>
                  </a:lnTo>
                  <a:lnTo>
                    <a:pt x="1744" y="674"/>
                  </a:lnTo>
                  <a:lnTo>
                    <a:pt x="1748" y="674"/>
                  </a:lnTo>
                  <a:lnTo>
                    <a:pt x="1748" y="674"/>
                  </a:lnTo>
                  <a:lnTo>
                    <a:pt x="1748" y="674"/>
                  </a:lnTo>
                  <a:lnTo>
                    <a:pt x="1748" y="678"/>
                  </a:lnTo>
                  <a:lnTo>
                    <a:pt x="1748" y="678"/>
                  </a:lnTo>
                  <a:lnTo>
                    <a:pt x="1753" y="678"/>
                  </a:lnTo>
                  <a:lnTo>
                    <a:pt x="1753" y="678"/>
                  </a:lnTo>
                  <a:lnTo>
                    <a:pt x="1753" y="678"/>
                  </a:lnTo>
                  <a:lnTo>
                    <a:pt x="1753" y="678"/>
                  </a:lnTo>
                  <a:lnTo>
                    <a:pt x="1753" y="678"/>
                  </a:lnTo>
                  <a:lnTo>
                    <a:pt x="1753" y="683"/>
                  </a:lnTo>
                  <a:lnTo>
                    <a:pt x="1753" y="683"/>
                  </a:lnTo>
                  <a:lnTo>
                    <a:pt x="1753" y="683"/>
                  </a:lnTo>
                  <a:lnTo>
                    <a:pt x="1757" y="683"/>
                  </a:lnTo>
                  <a:lnTo>
                    <a:pt x="1757" y="683"/>
                  </a:lnTo>
                  <a:lnTo>
                    <a:pt x="1757" y="683"/>
                  </a:lnTo>
                  <a:lnTo>
                    <a:pt x="1757" y="683"/>
                  </a:lnTo>
                  <a:lnTo>
                    <a:pt x="1757" y="683"/>
                  </a:lnTo>
                  <a:lnTo>
                    <a:pt x="1762" y="683"/>
                  </a:lnTo>
                  <a:lnTo>
                    <a:pt x="1762" y="683"/>
                  </a:lnTo>
                  <a:lnTo>
                    <a:pt x="1762" y="683"/>
                  </a:lnTo>
                  <a:lnTo>
                    <a:pt x="1762" y="683"/>
                  </a:lnTo>
                  <a:lnTo>
                    <a:pt x="1762" y="683"/>
                  </a:lnTo>
                  <a:lnTo>
                    <a:pt x="1762" y="683"/>
                  </a:lnTo>
                  <a:lnTo>
                    <a:pt x="1762" y="683"/>
                  </a:lnTo>
                  <a:lnTo>
                    <a:pt x="1762" y="683"/>
                  </a:lnTo>
                  <a:lnTo>
                    <a:pt x="1762" y="683"/>
                  </a:lnTo>
                  <a:lnTo>
                    <a:pt x="1762" y="687"/>
                  </a:lnTo>
                  <a:lnTo>
                    <a:pt x="1762" y="687"/>
                  </a:lnTo>
                  <a:lnTo>
                    <a:pt x="1762" y="687"/>
                  </a:lnTo>
                  <a:lnTo>
                    <a:pt x="1762" y="687"/>
                  </a:lnTo>
                  <a:lnTo>
                    <a:pt x="1762" y="687"/>
                  </a:lnTo>
                  <a:lnTo>
                    <a:pt x="1762" y="687"/>
                  </a:lnTo>
                  <a:lnTo>
                    <a:pt x="1766" y="687"/>
                  </a:lnTo>
                  <a:lnTo>
                    <a:pt x="1766" y="687"/>
                  </a:lnTo>
                  <a:lnTo>
                    <a:pt x="1766" y="687"/>
                  </a:lnTo>
                  <a:lnTo>
                    <a:pt x="1766" y="687"/>
                  </a:lnTo>
                  <a:lnTo>
                    <a:pt x="1766" y="687"/>
                  </a:lnTo>
                  <a:lnTo>
                    <a:pt x="1766" y="683"/>
                  </a:lnTo>
                  <a:close/>
                  <a:moveTo>
                    <a:pt x="1861" y="271"/>
                  </a:moveTo>
                  <a:lnTo>
                    <a:pt x="1866" y="271"/>
                  </a:lnTo>
                  <a:lnTo>
                    <a:pt x="1870" y="271"/>
                  </a:lnTo>
                  <a:lnTo>
                    <a:pt x="1875" y="271"/>
                  </a:lnTo>
                  <a:lnTo>
                    <a:pt x="1875" y="271"/>
                  </a:lnTo>
                  <a:lnTo>
                    <a:pt x="1875" y="271"/>
                  </a:lnTo>
                  <a:lnTo>
                    <a:pt x="1875" y="267"/>
                  </a:lnTo>
                  <a:lnTo>
                    <a:pt x="1875" y="267"/>
                  </a:lnTo>
                  <a:lnTo>
                    <a:pt x="1875" y="267"/>
                  </a:lnTo>
                  <a:lnTo>
                    <a:pt x="1875" y="267"/>
                  </a:lnTo>
                  <a:lnTo>
                    <a:pt x="1870" y="267"/>
                  </a:lnTo>
                  <a:lnTo>
                    <a:pt x="1870" y="267"/>
                  </a:lnTo>
                  <a:lnTo>
                    <a:pt x="1866" y="267"/>
                  </a:lnTo>
                  <a:lnTo>
                    <a:pt x="1861" y="267"/>
                  </a:lnTo>
                  <a:lnTo>
                    <a:pt x="1861" y="267"/>
                  </a:lnTo>
                  <a:lnTo>
                    <a:pt x="1861" y="267"/>
                  </a:lnTo>
                  <a:lnTo>
                    <a:pt x="1861" y="267"/>
                  </a:lnTo>
                  <a:lnTo>
                    <a:pt x="1861" y="267"/>
                  </a:lnTo>
                  <a:lnTo>
                    <a:pt x="1861" y="271"/>
                  </a:lnTo>
                  <a:lnTo>
                    <a:pt x="1861" y="271"/>
                  </a:lnTo>
                  <a:lnTo>
                    <a:pt x="1861" y="271"/>
                  </a:lnTo>
                  <a:close/>
                  <a:moveTo>
                    <a:pt x="1748" y="167"/>
                  </a:moveTo>
                  <a:lnTo>
                    <a:pt x="1757" y="167"/>
                  </a:lnTo>
                  <a:lnTo>
                    <a:pt x="1757" y="167"/>
                  </a:lnTo>
                  <a:lnTo>
                    <a:pt x="1762" y="167"/>
                  </a:lnTo>
                  <a:lnTo>
                    <a:pt x="1766" y="167"/>
                  </a:lnTo>
                  <a:lnTo>
                    <a:pt x="1766" y="167"/>
                  </a:lnTo>
                  <a:lnTo>
                    <a:pt x="1771" y="163"/>
                  </a:lnTo>
                  <a:lnTo>
                    <a:pt x="1775" y="163"/>
                  </a:lnTo>
                  <a:lnTo>
                    <a:pt x="1775" y="163"/>
                  </a:lnTo>
                  <a:lnTo>
                    <a:pt x="1775" y="163"/>
                  </a:lnTo>
                  <a:lnTo>
                    <a:pt x="1775" y="163"/>
                  </a:lnTo>
                  <a:lnTo>
                    <a:pt x="1780" y="158"/>
                  </a:lnTo>
                  <a:lnTo>
                    <a:pt x="1780" y="158"/>
                  </a:lnTo>
                  <a:lnTo>
                    <a:pt x="1784" y="158"/>
                  </a:lnTo>
                  <a:lnTo>
                    <a:pt x="1784" y="158"/>
                  </a:lnTo>
                  <a:lnTo>
                    <a:pt x="1789" y="158"/>
                  </a:lnTo>
                  <a:lnTo>
                    <a:pt x="1789" y="158"/>
                  </a:lnTo>
                  <a:lnTo>
                    <a:pt x="1789" y="154"/>
                  </a:lnTo>
                  <a:lnTo>
                    <a:pt x="1794" y="154"/>
                  </a:lnTo>
                  <a:lnTo>
                    <a:pt x="1798" y="154"/>
                  </a:lnTo>
                  <a:lnTo>
                    <a:pt x="1798" y="154"/>
                  </a:lnTo>
                  <a:lnTo>
                    <a:pt x="1803" y="149"/>
                  </a:lnTo>
                  <a:lnTo>
                    <a:pt x="1803" y="149"/>
                  </a:lnTo>
                  <a:lnTo>
                    <a:pt x="1798" y="149"/>
                  </a:lnTo>
                  <a:lnTo>
                    <a:pt x="1798" y="149"/>
                  </a:lnTo>
                  <a:lnTo>
                    <a:pt x="1794" y="149"/>
                  </a:lnTo>
                  <a:lnTo>
                    <a:pt x="1789" y="149"/>
                  </a:lnTo>
                  <a:lnTo>
                    <a:pt x="1784" y="149"/>
                  </a:lnTo>
                  <a:lnTo>
                    <a:pt x="1784" y="149"/>
                  </a:lnTo>
                  <a:lnTo>
                    <a:pt x="1784" y="145"/>
                  </a:lnTo>
                  <a:lnTo>
                    <a:pt x="1784" y="145"/>
                  </a:lnTo>
                  <a:lnTo>
                    <a:pt x="1780" y="145"/>
                  </a:lnTo>
                  <a:lnTo>
                    <a:pt x="1780" y="145"/>
                  </a:lnTo>
                  <a:lnTo>
                    <a:pt x="1775" y="145"/>
                  </a:lnTo>
                  <a:lnTo>
                    <a:pt x="1775" y="145"/>
                  </a:lnTo>
                  <a:lnTo>
                    <a:pt x="1771" y="145"/>
                  </a:lnTo>
                  <a:lnTo>
                    <a:pt x="1771" y="145"/>
                  </a:lnTo>
                  <a:lnTo>
                    <a:pt x="1766" y="145"/>
                  </a:lnTo>
                  <a:lnTo>
                    <a:pt x="1762" y="145"/>
                  </a:lnTo>
                  <a:lnTo>
                    <a:pt x="1757" y="145"/>
                  </a:lnTo>
                  <a:lnTo>
                    <a:pt x="1757" y="145"/>
                  </a:lnTo>
                  <a:lnTo>
                    <a:pt x="1757" y="145"/>
                  </a:lnTo>
                  <a:lnTo>
                    <a:pt x="1757" y="145"/>
                  </a:lnTo>
                  <a:lnTo>
                    <a:pt x="1757" y="145"/>
                  </a:lnTo>
                  <a:lnTo>
                    <a:pt x="1753" y="145"/>
                  </a:lnTo>
                  <a:lnTo>
                    <a:pt x="1753" y="145"/>
                  </a:lnTo>
                  <a:lnTo>
                    <a:pt x="1753" y="149"/>
                  </a:lnTo>
                  <a:lnTo>
                    <a:pt x="1753" y="149"/>
                  </a:lnTo>
                  <a:lnTo>
                    <a:pt x="1753" y="149"/>
                  </a:lnTo>
                  <a:lnTo>
                    <a:pt x="1753" y="149"/>
                  </a:lnTo>
                  <a:lnTo>
                    <a:pt x="1753" y="149"/>
                  </a:lnTo>
                  <a:lnTo>
                    <a:pt x="1753" y="149"/>
                  </a:lnTo>
                  <a:lnTo>
                    <a:pt x="1753" y="149"/>
                  </a:lnTo>
                  <a:lnTo>
                    <a:pt x="1748" y="149"/>
                  </a:lnTo>
                  <a:lnTo>
                    <a:pt x="1748" y="149"/>
                  </a:lnTo>
                  <a:lnTo>
                    <a:pt x="1748" y="149"/>
                  </a:lnTo>
                  <a:lnTo>
                    <a:pt x="1744" y="149"/>
                  </a:lnTo>
                  <a:lnTo>
                    <a:pt x="1744" y="149"/>
                  </a:lnTo>
                  <a:lnTo>
                    <a:pt x="1744" y="149"/>
                  </a:lnTo>
                  <a:lnTo>
                    <a:pt x="1744" y="154"/>
                  </a:lnTo>
                  <a:lnTo>
                    <a:pt x="1739" y="158"/>
                  </a:lnTo>
                  <a:lnTo>
                    <a:pt x="1735" y="158"/>
                  </a:lnTo>
                  <a:lnTo>
                    <a:pt x="1735" y="158"/>
                  </a:lnTo>
                  <a:lnTo>
                    <a:pt x="1730" y="163"/>
                  </a:lnTo>
                  <a:lnTo>
                    <a:pt x="1730" y="163"/>
                  </a:lnTo>
                  <a:lnTo>
                    <a:pt x="1730" y="163"/>
                  </a:lnTo>
                  <a:lnTo>
                    <a:pt x="1726" y="163"/>
                  </a:lnTo>
                  <a:lnTo>
                    <a:pt x="1726" y="167"/>
                  </a:lnTo>
                  <a:lnTo>
                    <a:pt x="1726" y="172"/>
                  </a:lnTo>
                  <a:lnTo>
                    <a:pt x="1721" y="172"/>
                  </a:lnTo>
                  <a:lnTo>
                    <a:pt x="1717" y="176"/>
                  </a:lnTo>
                  <a:lnTo>
                    <a:pt x="1717" y="181"/>
                  </a:lnTo>
                  <a:lnTo>
                    <a:pt x="1717" y="181"/>
                  </a:lnTo>
                  <a:lnTo>
                    <a:pt x="1721" y="181"/>
                  </a:lnTo>
                  <a:lnTo>
                    <a:pt x="1721" y="181"/>
                  </a:lnTo>
                  <a:lnTo>
                    <a:pt x="1726" y="181"/>
                  </a:lnTo>
                  <a:lnTo>
                    <a:pt x="1726" y="181"/>
                  </a:lnTo>
                  <a:lnTo>
                    <a:pt x="1730" y="176"/>
                  </a:lnTo>
                  <a:lnTo>
                    <a:pt x="1735" y="176"/>
                  </a:lnTo>
                  <a:lnTo>
                    <a:pt x="1739" y="172"/>
                  </a:lnTo>
                  <a:lnTo>
                    <a:pt x="1739" y="172"/>
                  </a:lnTo>
                  <a:lnTo>
                    <a:pt x="1744" y="172"/>
                  </a:lnTo>
                  <a:lnTo>
                    <a:pt x="1744" y="172"/>
                  </a:lnTo>
                  <a:lnTo>
                    <a:pt x="1744" y="172"/>
                  </a:lnTo>
                  <a:lnTo>
                    <a:pt x="1744" y="167"/>
                  </a:lnTo>
                  <a:lnTo>
                    <a:pt x="1744" y="167"/>
                  </a:lnTo>
                  <a:lnTo>
                    <a:pt x="1739" y="167"/>
                  </a:lnTo>
                  <a:lnTo>
                    <a:pt x="1739" y="167"/>
                  </a:lnTo>
                  <a:lnTo>
                    <a:pt x="1748" y="167"/>
                  </a:lnTo>
                  <a:lnTo>
                    <a:pt x="1748" y="167"/>
                  </a:lnTo>
                  <a:close/>
                  <a:moveTo>
                    <a:pt x="1843" y="262"/>
                  </a:moveTo>
                  <a:lnTo>
                    <a:pt x="1839" y="262"/>
                  </a:lnTo>
                  <a:lnTo>
                    <a:pt x="1834" y="267"/>
                  </a:lnTo>
                  <a:lnTo>
                    <a:pt x="1830" y="267"/>
                  </a:lnTo>
                  <a:lnTo>
                    <a:pt x="1830" y="271"/>
                  </a:lnTo>
                  <a:lnTo>
                    <a:pt x="1830" y="271"/>
                  </a:lnTo>
                  <a:lnTo>
                    <a:pt x="1825" y="276"/>
                  </a:lnTo>
                  <a:lnTo>
                    <a:pt x="1825" y="276"/>
                  </a:lnTo>
                  <a:lnTo>
                    <a:pt x="1825" y="276"/>
                  </a:lnTo>
                  <a:lnTo>
                    <a:pt x="1825" y="280"/>
                  </a:lnTo>
                  <a:lnTo>
                    <a:pt x="1825" y="280"/>
                  </a:lnTo>
                  <a:lnTo>
                    <a:pt x="1825" y="280"/>
                  </a:lnTo>
                  <a:lnTo>
                    <a:pt x="1830" y="280"/>
                  </a:lnTo>
                  <a:lnTo>
                    <a:pt x="1834" y="280"/>
                  </a:lnTo>
                  <a:lnTo>
                    <a:pt x="1834" y="280"/>
                  </a:lnTo>
                  <a:lnTo>
                    <a:pt x="1839" y="280"/>
                  </a:lnTo>
                  <a:lnTo>
                    <a:pt x="1843" y="280"/>
                  </a:lnTo>
                  <a:lnTo>
                    <a:pt x="1848" y="276"/>
                  </a:lnTo>
                  <a:lnTo>
                    <a:pt x="1848" y="276"/>
                  </a:lnTo>
                  <a:lnTo>
                    <a:pt x="1852" y="276"/>
                  </a:lnTo>
                  <a:lnTo>
                    <a:pt x="1852" y="271"/>
                  </a:lnTo>
                  <a:lnTo>
                    <a:pt x="1852" y="271"/>
                  </a:lnTo>
                  <a:lnTo>
                    <a:pt x="1857" y="267"/>
                  </a:lnTo>
                  <a:lnTo>
                    <a:pt x="1857" y="267"/>
                  </a:lnTo>
                  <a:lnTo>
                    <a:pt x="1857" y="267"/>
                  </a:lnTo>
                  <a:lnTo>
                    <a:pt x="1861" y="267"/>
                  </a:lnTo>
                  <a:lnTo>
                    <a:pt x="1861" y="262"/>
                  </a:lnTo>
                  <a:lnTo>
                    <a:pt x="1861" y="262"/>
                  </a:lnTo>
                  <a:lnTo>
                    <a:pt x="1861" y="262"/>
                  </a:lnTo>
                  <a:lnTo>
                    <a:pt x="1861" y="262"/>
                  </a:lnTo>
                  <a:lnTo>
                    <a:pt x="1857" y="262"/>
                  </a:lnTo>
                  <a:lnTo>
                    <a:pt x="1852" y="262"/>
                  </a:lnTo>
                  <a:lnTo>
                    <a:pt x="1852" y="262"/>
                  </a:lnTo>
                  <a:lnTo>
                    <a:pt x="1852" y="262"/>
                  </a:lnTo>
                  <a:lnTo>
                    <a:pt x="1852" y="262"/>
                  </a:lnTo>
                  <a:lnTo>
                    <a:pt x="1848" y="262"/>
                  </a:lnTo>
                  <a:lnTo>
                    <a:pt x="1843" y="262"/>
                  </a:lnTo>
                  <a:lnTo>
                    <a:pt x="1843" y="262"/>
                  </a:lnTo>
                  <a:lnTo>
                    <a:pt x="1843" y="262"/>
                  </a:lnTo>
                  <a:close/>
                  <a:moveTo>
                    <a:pt x="1780" y="696"/>
                  </a:moveTo>
                  <a:lnTo>
                    <a:pt x="1780" y="696"/>
                  </a:lnTo>
                  <a:lnTo>
                    <a:pt x="1784" y="696"/>
                  </a:lnTo>
                  <a:lnTo>
                    <a:pt x="1784" y="696"/>
                  </a:lnTo>
                  <a:lnTo>
                    <a:pt x="1784" y="696"/>
                  </a:lnTo>
                  <a:lnTo>
                    <a:pt x="1784" y="696"/>
                  </a:lnTo>
                  <a:lnTo>
                    <a:pt x="1789" y="696"/>
                  </a:lnTo>
                  <a:lnTo>
                    <a:pt x="1789" y="696"/>
                  </a:lnTo>
                  <a:lnTo>
                    <a:pt x="1789" y="696"/>
                  </a:lnTo>
                  <a:lnTo>
                    <a:pt x="1794" y="696"/>
                  </a:lnTo>
                  <a:lnTo>
                    <a:pt x="1798" y="696"/>
                  </a:lnTo>
                  <a:lnTo>
                    <a:pt x="1803" y="692"/>
                  </a:lnTo>
                  <a:lnTo>
                    <a:pt x="1803" y="692"/>
                  </a:lnTo>
                  <a:lnTo>
                    <a:pt x="1807" y="692"/>
                  </a:lnTo>
                  <a:lnTo>
                    <a:pt x="1807" y="692"/>
                  </a:lnTo>
                  <a:lnTo>
                    <a:pt x="1807" y="687"/>
                  </a:lnTo>
                  <a:lnTo>
                    <a:pt x="1807" y="687"/>
                  </a:lnTo>
                  <a:lnTo>
                    <a:pt x="1807" y="687"/>
                  </a:lnTo>
                  <a:lnTo>
                    <a:pt x="1807" y="687"/>
                  </a:lnTo>
                  <a:lnTo>
                    <a:pt x="1807" y="687"/>
                  </a:lnTo>
                  <a:lnTo>
                    <a:pt x="1807" y="687"/>
                  </a:lnTo>
                  <a:lnTo>
                    <a:pt x="1803" y="687"/>
                  </a:lnTo>
                  <a:lnTo>
                    <a:pt x="1803" y="687"/>
                  </a:lnTo>
                  <a:lnTo>
                    <a:pt x="1803" y="683"/>
                  </a:lnTo>
                  <a:lnTo>
                    <a:pt x="1803" y="683"/>
                  </a:lnTo>
                  <a:lnTo>
                    <a:pt x="1803" y="683"/>
                  </a:lnTo>
                  <a:lnTo>
                    <a:pt x="1798" y="683"/>
                  </a:lnTo>
                  <a:lnTo>
                    <a:pt x="1798" y="687"/>
                  </a:lnTo>
                  <a:lnTo>
                    <a:pt x="1798" y="687"/>
                  </a:lnTo>
                  <a:lnTo>
                    <a:pt x="1798" y="687"/>
                  </a:lnTo>
                  <a:lnTo>
                    <a:pt x="1794" y="692"/>
                  </a:lnTo>
                  <a:lnTo>
                    <a:pt x="1794" y="692"/>
                  </a:lnTo>
                  <a:lnTo>
                    <a:pt x="1798" y="692"/>
                  </a:lnTo>
                  <a:lnTo>
                    <a:pt x="1798" y="692"/>
                  </a:lnTo>
                  <a:lnTo>
                    <a:pt x="1794" y="692"/>
                  </a:lnTo>
                  <a:lnTo>
                    <a:pt x="1794" y="692"/>
                  </a:lnTo>
                  <a:lnTo>
                    <a:pt x="1789" y="692"/>
                  </a:lnTo>
                  <a:lnTo>
                    <a:pt x="1789" y="692"/>
                  </a:lnTo>
                  <a:lnTo>
                    <a:pt x="1789" y="692"/>
                  </a:lnTo>
                  <a:lnTo>
                    <a:pt x="1784" y="696"/>
                  </a:lnTo>
                  <a:lnTo>
                    <a:pt x="1784" y="692"/>
                  </a:lnTo>
                  <a:lnTo>
                    <a:pt x="1789" y="692"/>
                  </a:lnTo>
                  <a:lnTo>
                    <a:pt x="1789" y="692"/>
                  </a:lnTo>
                  <a:lnTo>
                    <a:pt x="1789" y="692"/>
                  </a:lnTo>
                  <a:lnTo>
                    <a:pt x="1789" y="692"/>
                  </a:lnTo>
                  <a:lnTo>
                    <a:pt x="1789" y="692"/>
                  </a:lnTo>
                  <a:lnTo>
                    <a:pt x="1789" y="692"/>
                  </a:lnTo>
                  <a:lnTo>
                    <a:pt x="1789" y="687"/>
                  </a:lnTo>
                  <a:lnTo>
                    <a:pt x="1789" y="687"/>
                  </a:lnTo>
                  <a:lnTo>
                    <a:pt x="1789" y="692"/>
                  </a:lnTo>
                  <a:lnTo>
                    <a:pt x="1789" y="692"/>
                  </a:lnTo>
                  <a:lnTo>
                    <a:pt x="1789" y="687"/>
                  </a:lnTo>
                  <a:lnTo>
                    <a:pt x="1794" y="687"/>
                  </a:lnTo>
                  <a:lnTo>
                    <a:pt x="1794" y="687"/>
                  </a:lnTo>
                  <a:lnTo>
                    <a:pt x="1798" y="687"/>
                  </a:lnTo>
                  <a:lnTo>
                    <a:pt x="1798" y="683"/>
                  </a:lnTo>
                  <a:lnTo>
                    <a:pt x="1798" y="683"/>
                  </a:lnTo>
                  <a:lnTo>
                    <a:pt x="1798" y="683"/>
                  </a:lnTo>
                  <a:lnTo>
                    <a:pt x="1803" y="683"/>
                  </a:lnTo>
                  <a:lnTo>
                    <a:pt x="1803" y="678"/>
                  </a:lnTo>
                  <a:lnTo>
                    <a:pt x="1807" y="674"/>
                  </a:lnTo>
                  <a:lnTo>
                    <a:pt x="1807" y="674"/>
                  </a:lnTo>
                  <a:lnTo>
                    <a:pt x="1807" y="674"/>
                  </a:lnTo>
                  <a:lnTo>
                    <a:pt x="1807" y="669"/>
                  </a:lnTo>
                  <a:lnTo>
                    <a:pt x="1807" y="669"/>
                  </a:lnTo>
                  <a:lnTo>
                    <a:pt x="1807" y="669"/>
                  </a:lnTo>
                  <a:lnTo>
                    <a:pt x="1803" y="669"/>
                  </a:lnTo>
                  <a:lnTo>
                    <a:pt x="1803" y="669"/>
                  </a:lnTo>
                  <a:lnTo>
                    <a:pt x="1798" y="674"/>
                  </a:lnTo>
                  <a:lnTo>
                    <a:pt x="1798" y="674"/>
                  </a:lnTo>
                  <a:lnTo>
                    <a:pt x="1798" y="674"/>
                  </a:lnTo>
                  <a:lnTo>
                    <a:pt x="1794" y="678"/>
                  </a:lnTo>
                  <a:lnTo>
                    <a:pt x="1789" y="683"/>
                  </a:lnTo>
                  <a:lnTo>
                    <a:pt x="1789" y="683"/>
                  </a:lnTo>
                  <a:lnTo>
                    <a:pt x="1784" y="687"/>
                  </a:lnTo>
                  <a:lnTo>
                    <a:pt x="1784" y="687"/>
                  </a:lnTo>
                  <a:lnTo>
                    <a:pt x="1780" y="687"/>
                  </a:lnTo>
                  <a:lnTo>
                    <a:pt x="1780" y="692"/>
                  </a:lnTo>
                  <a:lnTo>
                    <a:pt x="1780" y="696"/>
                  </a:lnTo>
                  <a:lnTo>
                    <a:pt x="1780" y="696"/>
                  </a:lnTo>
                  <a:close/>
                  <a:moveTo>
                    <a:pt x="1780" y="619"/>
                  </a:moveTo>
                  <a:lnTo>
                    <a:pt x="1780" y="619"/>
                  </a:lnTo>
                  <a:lnTo>
                    <a:pt x="1780" y="619"/>
                  </a:lnTo>
                  <a:lnTo>
                    <a:pt x="1780" y="624"/>
                  </a:lnTo>
                  <a:lnTo>
                    <a:pt x="1789" y="624"/>
                  </a:lnTo>
                  <a:lnTo>
                    <a:pt x="1789" y="629"/>
                  </a:lnTo>
                  <a:lnTo>
                    <a:pt x="1794" y="629"/>
                  </a:lnTo>
                  <a:lnTo>
                    <a:pt x="1798" y="629"/>
                  </a:lnTo>
                  <a:lnTo>
                    <a:pt x="1803" y="629"/>
                  </a:lnTo>
                  <a:lnTo>
                    <a:pt x="1803" y="629"/>
                  </a:lnTo>
                  <a:lnTo>
                    <a:pt x="1807" y="629"/>
                  </a:lnTo>
                  <a:lnTo>
                    <a:pt x="1807" y="629"/>
                  </a:lnTo>
                  <a:lnTo>
                    <a:pt x="1807" y="624"/>
                  </a:lnTo>
                  <a:lnTo>
                    <a:pt x="1803" y="624"/>
                  </a:lnTo>
                  <a:lnTo>
                    <a:pt x="1803" y="624"/>
                  </a:lnTo>
                  <a:lnTo>
                    <a:pt x="1798" y="619"/>
                  </a:lnTo>
                  <a:lnTo>
                    <a:pt x="1794" y="615"/>
                  </a:lnTo>
                  <a:lnTo>
                    <a:pt x="1789" y="615"/>
                  </a:lnTo>
                  <a:lnTo>
                    <a:pt x="1789" y="615"/>
                  </a:lnTo>
                  <a:lnTo>
                    <a:pt x="1784" y="615"/>
                  </a:lnTo>
                  <a:lnTo>
                    <a:pt x="1780" y="610"/>
                  </a:lnTo>
                  <a:lnTo>
                    <a:pt x="1775" y="610"/>
                  </a:lnTo>
                  <a:lnTo>
                    <a:pt x="1775" y="610"/>
                  </a:lnTo>
                  <a:lnTo>
                    <a:pt x="1771" y="610"/>
                  </a:lnTo>
                  <a:lnTo>
                    <a:pt x="1771" y="615"/>
                  </a:lnTo>
                  <a:lnTo>
                    <a:pt x="1780" y="619"/>
                  </a:lnTo>
                  <a:lnTo>
                    <a:pt x="1780" y="619"/>
                  </a:lnTo>
                  <a:close/>
                  <a:moveTo>
                    <a:pt x="1839" y="240"/>
                  </a:moveTo>
                  <a:lnTo>
                    <a:pt x="1834" y="240"/>
                  </a:lnTo>
                  <a:lnTo>
                    <a:pt x="1834" y="244"/>
                  </a:lnTo>
                  <a:lnTo>
                    <a:pt x="1834" y="244"/>
                  </a:lnTo>
                  <a:lnTo>
                    <a:pt x="1830" y="244"/>
                  </a:lnTo>
                  <a:lnTo>
                    <a:pt x="1830" y="244"/>
                  </a:lnTo>
                  <a:lnTo>
                    <a:pt x="1825" y="244"/>
                  </a:lnTo>
                  <a:lnTo>
                    <a:pt x="1825" y="244"/>
                  </a:lnTo>
                  <a:lnTo>
                    <a:pt x="1825" y="249"/>
                  </a:lnTo>
                  <a:lnTo>
                    <a:pt x="1825" y="249"/>
                  </a:lnTo>
                  <a:lnTo>
                    <a:pt x="1825" y="249"/>
                  </a:lnTo>
                  <a:lnTo>
                    <a:pt x="1825" y="249"/>
                  </a:lnTo>
                  <a:lnTo>
                    <a:pt x="1825" y="249"/>
                  </a:lnTo>
                  <a:lnTo>
                    <a:pt x="1825" y="249"/>
                  </a:lnTo>
                  <a:lnTo>
                    <a:pt x="1830" y="249"/>
                  </a:lnTo>
                  <a:lnTo>
                    <a:pt x="1830" y="249"/>
                  </a:lnTo>
                  <a:lnTo>
                    <a:pt x="1830" y="249"/>
                  </a:lnTo>
                  <a:lnTo>
                    <a:pt x="1834" y="244"/>
                  </a:lnTo>
                  <a:lnTo>
                    <a:pt x="1834" y="244"/>
                  </a:lnTo>
                  <a:lnTo>
                    <a:pt x="1839" y="244"/>
                  </a:lnTo>
                  <a:lnTo>
                    <a:pt x="1839" y="244"/>
                  </a:lnTo>
                  <a:lnTo>
                    <a:pt x="1839" y="244"/>
                  </a:lnTo>
                  <a:lnTo>
                    <a:pt x="1839" y="244"/>
                  </a:lnTo>
                  <a:lnTo>
                    <a:pt x="1843" y="240"/>
                  </a:lnTo>
                  <a:lnTo>
                    <a:pt x="1843" y="240"/>
                  </a:lnTo>
                  <a:lnTo>
                    <a:pt x="1843" y="240"/>
                  </a:lnTo>
                  <a:lnTo>
                    <a:pt x="1843" y="240"/>
                  </a:lnTo>
                  <a:lnTo>
                    <a:pt x="1843" y="240"/>
                  </a:lnTo>
                  <a:lnTo>
                    <a:pt x="1843" y="240"/>
                  </a:lnTo>
                  <a:lnTo>
                    <a:pt x="1843" y="240"/>
                  </a:lnTo>
                  <a:lnTo>
                    <a:pt x="1839" y="240"/>
                  </a:lnTo>
                  <a:lnTo>
                    <a:pt x="1839" y="240"/>
                  </a:lnTo>
                  <a:lnTo>
                    <a:pt x="1839" y="240"/>
                  </a:lnTo>
                  <a:lnTo>
                    <a:pt x="1839" y="240"/>
                  </a:lnTo>
                  <a:lnTo>
                    <a:pt x="1839" y="240"/>
                  </a:lnTo>
                  <a:lnTo>
                    <a:pt x="1839" y="240"/>
                  </a:lnTo>
                  <a:lnTo>
                    <a:pt x="1839" y="240"/>
                  </a:lnTo>
                  <a:close/>
                  <a:moveTo>
                    <a:pt x="2634" y="502"/>
                  </a:moveTo>
                  <a:lnTo>
                    <a:pt x="2634" y="502"/>
                  </a:lnTo>
                  <a:lnTo>
                    <a:pt x="2634" y="502"/>
                  </a:lnTo>
                  <a:lnTo>
                    <a:pt x="2638" y="502"/>
                  </a:lnTo>
                  <a:lnTo>
                    <a:pt x="2638" y="502"/>
                  </a:lnTo>
                  <a:lnTo>
                    <a:pt x="2638" y="502"/>
                  </a:lnTo>
                  <a:lnTo>
                    <a:pt x="2638" y="497"/>
                  </a:lnTo>
                  <a:lnTo>
                    <a:pt x="2638" y="497"/>
                  </a:lnTo>
                  <a:lnTo>
                    <a:pt x="2634" y="497"/>
                  </a:lnTo>
                  <a:lnTo>
                    <a:pt x="2634" y="497"/>
                  </a:lnTo>
                  <a:lnTo>
                    <a:pt x="2634" y="497"/>
                  </a:lnTo>
                  <a:lnTo>
                    <a:pt x="2634" y="497"/>
                  </a:lnTo>
                  <a:lnTo>
                    <a:pt x="2634" y="497"/>
                  </a:lnTo>
                  <a:lnTo>
                    <a:pt x="2634" y="497"/>
                  </a:lnTo>
                  <a:lnTo>
                    <a:pt x="2634" y="497"/>
                  </a:lnTo>
                  <a:lnTo>
                    <a:pt x="2634" y="493"/>
                  </a:lnTo>
                  <a:lnTo>
                    <a:pt x="2634" y="493"/>
                  </a:lnTo>
                  <a:lnTo>
                    <a:pt x="2634" y="493"/>
                  </a:lnTo>
                  <a:lnTo>
                    <a:pt x="2629" y="493"/>
                  </a:lnTo>
                  <a:lnTo>
                    <a:pt x="2629" y="493"/>
                  </a:lnTo>
                  <a:lnTo>
                    <a:pt x="2629" y="493"/>
                  </a:lnTo>
                  <a:lnTo>
                    <a:pt x="2625" y="493"/>
                  </a:lnTo>
                  <a:lnTo>
                    <a:pt x="2625" y="493"/>
                  </a:lnTo>
                  <a:lnTo>
                    <a:pt x="2625" y="493"/>
                  </a:lnTo>
                  <a:lnTo>
                    <a:pt x="2625" y="493"/>
                  </a:lnTo>
                  <a:lnTo>
                    <a:pt x="2625" y="493"/>
                  </a:lnTo>
                  <a:lnTo>
                    <a:pt x="2625" y="493"/>
                  </a:lnTo>
                  <a:lnTo>
                    <a:pt x="2625" y="493"/>
                  </a:lnTo>
                  <a:lnTo>
                    <a:pt x="2625" y="497"/>
                  </a:lnTo>
                  <a:lnTo>
                    <a:pt x="2625" y="497"/>
                  </a:lnTo>
                  <a:lnTo>
                    <a:pt x="2625" y="497"/>
                  </a:lnTo>
                  <a:lnTo>
                    <a:pt x="2625" y="497"/>
                  </a:lnTo>
                  <a:lnTo>
                    <a:pt x="2629" y="497"/>
                  </a:lnTo>
                  <a:lnTo>
                    <a:pt x="2629" y="497"/>
                  </a:lnTo>
                  <a:lnTo>
                    <a:pt x="2629" y="502"/>
                  </a:lnTo>
                  <a:lnTo>
                    <a:pt x="2629" y="502"/>
                  </a:lnTo>
                  <a:lnTo>
                    <a:pt x="2634" y="502"/>
                  </a:lnTo>
                  <a:lnTo>
                    <a:pt x="2634" y="502"/>
                  </a:lnTo>
                  <a:lnTo>
                    <a:pt x="2634" y="502"/>
                  </a:lnTo>
                  <a:lnTo>
                    <a:pt x="2634" y="502"/>
                  </a:lnTo>
                  <a:close/>
                  <a:moveTo>
                    <a:pt x="3298" y="271"/>
                  </a:moveTo>
                  <a:lnTo>
                    <a:pt x="3298" y="271"/>
                  </a:lnTo>
                  <a:lnTo>
                    <a:pt x="3302" y="276"/>
                  </a:lnTo>
                  <a:lnTo>
                    <a:pt x="3302" y="276"/>
                  </a:lnTo>
                  <a:lnTo>
                    <a:pt x="3302" y="276"/>
                  </a:lnTo>
                  <a:lnTo>
                    <a:pt x="3307" y="280"/>
                  </a:lnTo>
                  <a:lnTo>
                    <a:pt x="3311" y="276"/>
                  </a:lnTo>
                  <a:lnTo>
                    <a:pt x="3311" y="276"/>
                  </a:lnTo>
                  <a:lnTo>
                    <a:pt x="3316" y="276"/>
                  </a:lnTo>
                  <a:lnTo>
                    <a:pt x="3320" y="271"/>
                  </a:lnTo>
                  <a:lnTo>
                    <a:pt x="3320" y="271"/>
                  </a:lnTo>
                  <a:lnTo>
                    <a:pt x="3320" y="271"/>
                  </a:lnTo>
                  <a:lnTo>
                    <a:pt x="3320" y="271"/>
                  </a:lnTo>
                  <a:lnTo>
                    <a:pt x="3320" y="271"/>
                  </a:lnTo>
                  <a:lnTo>
                    <a:pt x="3320" y="271"/>
                  </a:lnTo>
                  <a:lnTo>
                    <a:pt x="3320" y="271"/>
                  </a:lnTo>
                  <a:lnTo>
                    <a:pt x="3320" y="271"/>
                  </a:lnTo>
                  <a:lnTo>
                    <a:pt x="3320" y="267"/>
                  </a:lnTo>
                  <a:lnTo>
                    <a:pt x="3316" y="267"/>
                  </a:lnTo>
                  <a:lnTo>
                    <a:pt x="3307" y="262"/>
                  </a:lnTo>
                  <a:lnTo>
                    <a:pt x="3302" y="262"/>
                  </a:lnTo>
                  <a:lnTo>
                    <a:pt x="3302" y="262"/>
                  </a:lnTo>
                  <a:lnTo>
                    <a:pt x="3302" y="267"/>
                  </a:lnTo>
                  <a:lnTo>
                    <a:pt x="3298" y="267"/>
                  </a:lnTo>
                  <a:lnTo>
                    <a:pt x="3298" y="267"/>
                  </a:lnTo>
                  <a:lnTo>
                    <a:pt x="3298" y="271"/>
                  </a:lnTo>
                  <a:lnTo>
                    <a:pt x="3298" y="271"/>
                  </a:lnTo>
                  <a:close/>
                  <a:moveTo>
                    <a:pt x="3587" y="199"/>
                  </a:moveTo>
                  <a:lnTo>
                    <a:pt x="3587" y="199"/>
                  </a:lnTo>
                  <a:lnTo>
                    <a:pt x="3596" y="199"/>
                  </a:lnTo>
                  <a:lnTo>
                    <a:pt x="3596" y="199"/>
                  </a:lnTo>
                  <a:lnTo>
                    <a:pt x="3596" y="199"/>
                  </a:lnTo>
                  <a:lnTo>
                    <a:pt x="3596" y="199"/>
                  </a:lnTo>
                  <a:lnTo>
                    <a:pt x="3601" y="194"/>
                  </a:lnTo>
                  <a:lnTo>
                    <a:pt x="3601" y="194"/>
                  </a:lnTo>
                  <a:lnTo>
                    <a:pt x="3596" y="194"/>
                  </a:lnTo>
                  <a:lnTo>
                    <a:pt x="3592" y="194"/>
                  </a:lnTo>
                  <a:lnTo>
                    <a:pt x="3587" y="194"/>
                  </a:lnTo>
                  <a:lnTo>
                    <a:pt x="3587" y="194"/>
                  </a:lnTo>
                  <a:lnTo>
                    <a:pt x="3587" y="194"/>
                  </a:lnTo>
                  <a:lnTo>
                    <a:pt x="3587" y="199"/>
                  </a:lnTo>
                  <a:lnTo>
                    <a:pt x="3587" y="199"/>
                  </a:lnTo>
                  <a:lnTo>
                    <a:pt x="3587" y="199"/>
                  </a:lnTo>
                  <a:lnTo>
                    <a:pt x="3587" y="199"/>
                  </a:lnTo>
                  <a:close/>
                  <a:moveTo>
                    <a:pt x="2625" y="488"/>
                  </a:moveTo>
                  <a:lnTo>
                    <a:pt x="2620" y="488"/>
                  </a:lnTo>
                  <a:lnTo>
                    <a:pt x="2620" y="488"/>
                  </a:lnTo>
                  <a:lnTo>
                    <a:pt x="2620" y="488"/>
                  </a:lnTo>
                  <a:lnTo>
                    <a:pt x="2620" y="488"/>
                  </a:lnTo>
                  <a:lnTo>
                    <a:pt x="2625" y="488"/>
                  </a:lnTo>
                  <a:lnTo>
                    <a:pt x="2625" y="488"/>
                  </a:lnTo>
                  <a:lnTo>
                    <a:pt x="2625" y="488"/>
                  </a:lnTo>
                  <a:lnTo>
                    <a:pt x="2625" y="488"/>
                  </a:lnTo>
                  <a:lnTo>
                    <a:pt x="2629" y="488"/>
                  </a:lnTo>
                  <a:lnTo>
                    <a:pt x="2629" y="484"/>
                  </a:lnTo>
                  <a:lnTo>
                    <a:pt x="2629" y="484"/>
                  </a:lnTo>
                  <a:lnTo>
                    <a:pt x="2629" y="484"/>
                  </a:lnTo>
                  <a:lnTo>
                    <a:pt x="2629" y="484"/>
                  </a:lnTo>
                  <a:lnTo>
                    <a:pt x="2629" y="484"/>
                  </a:lnTo>
                  <a:lnTo>
                    <a:pt x="2629" y="484"/>
                  </a:lnTo>
                  <a:lnTo>
                    <a:pt x="2629" y="484"/>
                  </a:lnTo>
                  <a:lnTo>
                    <a:pt x="2634" y="479"/>
                  </a:lnTo>
                  <a:lnTo>
                    <a:pt x="2634" y="479"/>
                  </a:lnTo>
                  <a:lnTo>
                    <a:pt x="2634" y="475"/>
                  </a:lnTo>
                  <a:lnTo>
                    <a:pt x="2634" y="475"/>
                  </a:lnTo>
                  <a:lnTo>
                    <a:pt x="2634" y="475"/>
                  </a:lnTo>
                  <a:lnTo>
                    <a:pt x="2634" y="475"/>
                  </a:lnTo>
                  <a:lnTo>
                    <a:pt x="2629" y="479"/>
                  </a:lnTo>
                  <a:lnTo>
                    <a:pt x="2625" y="479"/>
                  </a:lnTo>
                  <a:lnTo>
                    <a:pt x="2625" y="479"/>
                  </a:lnTo>
                  <a:lnTo>
                    <a:pt x="2625" y="479"/>
                  </a:lnTo>
                  <a:lnTo>
                    <a:pt x="2625" y="479"/>
                  </a:lnTo>
                  <a:lnTo>
                    <a:pt x="2625" y="479"/>
                  </a:lnTo>
                  <a:lnTo>
                    <a:pt x="2625" y="479"/>
                  </a:lnTo>
                  <a:lnTo>
                    <a:pt x="2625" y="484"/>
                  </a:lnTo>
                  <a:lnTo>
                    <a:pt x="2625" y="479"/>
                  </a:lnTo>
                  <a:lnTo>
                    <a:pt x="2625" y="479"/>
                  </a:lnTo>
                  <a:lnTo>
                    <a:pt x="2620" y="479"/>
                  </a:lnTo>
                  <a:lnTo>
                    <a:pt x="2620" y="479"/>
                  </a:lnTo>
                  <a:lnTo>
                    <a:pt x="2620" y="479"/>
                  </a:lnTo>
                  <a:lnTo>
                    <a:pt x="2620" y="484"/>
                  </a:lnTo>
                  <a:lnTo>
                    <a:pt x="2620" y="484"/>
                  </a:lnTo>
                  <a:lnTo>
                    <a:pt x="2620" y="484"/>
                  </a:lnTo>
                  <a:lnTo>
                    <a:pt x="2620" y="484"/>
                  </a:lnTo>
                  <a:lnTo>
                    <a:pt x="2620" y="484"/>
                  </a:lnTo>
                  <a:lnTo>
                    <a:pt x="2625" y="484"/>
                  </a:lnTo>
                  <a:lnTo>
                    <a:pt x="2620" y="484"/>
                  </a:lnTo>
                  <a:lnTo>
                    <a:pt x="2620" y="484"/>
                  </a:lnTo>
                  <a:lnTo>
                    <a:pt x="2620" y="484"/>
                  </a:lnTo>
                  <a:lnTo>
                    <a:pt x="2625" y="488"/>
                  </a:lnTo>
                  <a:lnTo>
                    <a:pt x="2625" y="488"/>
                  </a:lnTo>
                  <a:lnTo>
                    <a:pt x="2625" y="488"/>
                  </a:lnTo>
                  <a:lnTo>
                    <a:pt x="2625" y="488"/>
                  </a:lnTo>
                  <a:close/>
                  <a:moveTo>
                    <a:pt x="2936" y="280"/>
                  </a:moveTo>
                  <a:lnTo>
                    <a:pt x="2936" y="280"/>
                  </a:lnTo>
                  <a:lnTo>
                    <a:pt x="2936" y="280"/>
                  </a:lnTo>
                  <a:lnTo>
                    <a:pt x="2936" y="276"/>
                  </a:lnTo>
                  <a:lnTo>
                    <a:pt x="2941" y="276"/>
                  </a:lnTo>
                  <a:lnTo>
                    <a:pt x="2941" y="276"/>
                  </a:lnTo>
                  <a:lnTo>
                    <a:pt x="2946" y="276"/>
                  </a:lnTo>
                  <a:lnTo>
                    <a:pt x="2946" y="276"/>
                  </a:lnTo>
                  <a:lnTo>
                    <a:pt x="2946" y="276"/>
                  </a:lnTo>
                  <a:lnTo>
                    <a:pt x="2946" y="271"/>
                  </a:lnTo>
                  <a:lnTo>
                    <a:pt x="2946" y="271"/>
                  </a:lnTo>
                  <a:lnTo>
                    <a:pt x="2946" y="271"/>
                  </a:lnTo>
                  <a:lnTo>
                    <a:pt x="2946" y="271"/>
                  </a:lnTo>
                  <a:lnTo>
                    <a:pt x="2946" y="271"/>
                  </a:lnTo>
                  <a:lnTo>
                    <a:pt x="2946" y="271"/>
                  </a:lnTo>
                  <a:lnTo>
                    <a:pt x="2946" y="271"/>
                  </a:lnTo>
                  <a:lnTo>
                    <a:pt x="2941" y="267"/>
                  </a:lnTo>
                  <a:lnTo>
                    <a:pt x="2941" y="267"/>
                  </a:lnTo>
                  <a:lnTo>
                    <a:pt x="2941" y="271"/>
                  </a:lnTo>
                  <a:lnTo>
                    <a:pt x="2941" y="267"/>
                  </a:lnTo>
                  <a:lnTo>
                    <a:pt x="2941" y="267"/>
                  </a:lnTo>
                  <a:lnTo>
                    <a:pt x="2941" y="267"/>
                  </a:lnTo>
                  <a:lnTo>
                    <a:pt x="2941" y="271"/>
                  </a:lnTo>
                  <a:lnTo>
                    <a:pt x="2936" y="271"/>
                  </a:lnTo>
                  <a:lnTo>
                    <a:pt x="2936" y="271"/>
                  </a:lnTo>
                  <a:lnTo>
                    <a:pt x="2936" y="271"/>
                  </a:lnTo>
                  <a:lnTo>
                    <a:pt x="2936" y="271"/>
                  </a:lnTo>
                  <a:lnTo>
                    <a:pt x="2941" y="271"/>
                  </a:lnTo>
                  <a:lnTo>
                    <a:pt x="2936" y="271"/>
                  </a:lnTo>
                  <a:lnTo>
                    <a:pt x="2936" y="271"/>
                  </a:lnTo>
                  <a:lnTo>
                    <a:pt x="2936" y="271"/>
                  </a:lnTo>
                  <a:lnTo>
                    <a:pt x="2936" y="271"/>
                  </a:lnTo>
                  <a:lnTo>
                    <a:pt x="2932" y="276"/>
                  </a:lnTo>
                  <a:lnTo>
                    <a:pt x="2936" y="276"/>
                  </a:lnTo>
                  <a:lnTo>
                    <a:pt x="2932" y="276"/>
                  </a:lnTo>
                  <a:lnTo>
                    <a:pt x="2932" y="276"/>
                  </a:lnTo>
                  <a:lnTo>
                    <a:pt x="2932" y="276"/>
                  </a:lnTo>
                  <a:lnTo>
                    <a:pt x="2932" y="280"/>
                  </a:lnTo>
                  <a:lnTo>
                    <a:pt x="2932" y="280"/>
                  </a:lnTo>
                  <a:lnTo>
                    <a:pt x="2936" y="280"/>
                  </a:lnTo>
                  <a:close/>
                  <a:moveTo>
                    <a:pt x="3316" y="222"/>
                  </a:moveTo>
                  <a:lnTo>
                    <a:pt x="3316" y="222"/>
                  </a:lnTo>
                  <a:lnTo>
                    <a:pt x="3316" y="226"/>
                  </a:lnTo>
                  <a:lnTo>
                    <a:pt x="3320" y="226"/>
                  </a:lnTo>
                  <a:lnTo>
                    <a:pt x="3320" y="226"/>
                  </a:lnTo>
                  <a:lnTo>
                    <a:pt x="3320" y="226"/>
                  </a:lnTo>
                  <a:lnTo>
                    <a:pt x="3325" y="226"/>
                  </a:lnTo>
                  <a:lnTo>
                    <a:pt x="3330" y="226"/>
                  </a:lnTo>
                  <a:lnTo>
                    <a:pt x="3330" y="226"/>
                  </a:lnTo>
                  <a:lnTo>
                    <a:pt x="3334" y="226"/>
                  </a:lnTo>
                  <a:lnTo>
                    <a:pt x="3339" y="226"/>
                  </a:lnTo>
                  <a:lnTo>
                    <a:pt x="3339" y="226"/>
                  </a:lnTo>
                  <a:lnTo>
                    <a:pt x="3339" y="226"/>
                  </a:lnTo>
                  <a:lnTo>
                    <a:pt x="3339" y="226"/>
                  </a:lnTo>
                  <a:lnTo>
                    <a:pt x="3339" y="226"/>
                  </a:lnTo>
                  <a:lnTo>
                    <a:pt x="3343" y="226"/>
                  </a:lnTo>
                  <a:lnTo>
                    <a:pt x="3343" y="226"/>
                  </a:lnTo>
                  <a:lnTo>
                    <a:pt x="3343" y="231"/>
                  </a:lnTo>
                  <a:lnTo>
                    <a:pt x="3348" y="231"/>
                  </a:lnTo>
                  <a:lnTo>
                    <a:pt x="3352" y="231"/>
                  </a:lnTo>
                  <a:lnTo>
                    <a:pt x="3348" y="231"/>
                  </a:lnTo>
                  <a:lnTo>
                    <a:pt x="3348" y="231"/>
                  </a:lnTo>
                  <a:lnTo>
                    <a:pt x="3348" y="231"/>
                  </a:lnTo>
                  <a:lnTo>
                    <a:pt x="3348" y="235"/>
                  </a:lnTo>
                  <a:lnTo>
                    <a:pt x="3343" y="231"/>
                  </a:lnTo>
                  <a:lnTo>
                    <a:pt x="3343" y="235"/>
                  </a:lnTo>
                  <a:lnTo>
                    <a:pt x="3343" y="235"/>
                  </a:lnTo>
                  <a:lnTo>
                    <a:pt x="3348" y="235"/>
                  </a:lnTo>
                  <a:lnTo>
                    <a:pt x="3348" y="235"/>
                  </a:lnTo>
                  <a:lnTo>
                    <a:pt x="3343" y="235"/>
                  </a:lnTo>
                  <a:lnTo>
                    <a:pt x="3343" y="235"/>
                  </a:lnTo>
                  <a:lnTo>
                    <a:pt x="3348" y="240"/>
                  </a:lnTo>
                  <a:lnTo>
                    <a:pt x="3352" y="240"/>
                  </a:lnTo>
                  <a:lnTo>
                    <a:pt x="3357" y="240"/>
                  </a:lnTo>
                  <a:lnTo>
                    <a:pt x="3357" y="240"/>
                  </a:lnTo>
                  <a:lnTo>
                    <a:pt x="3361" y="240"/>
                  </a:lnTo>
                  <a:lnTo>
                    <a:pt x="3361" y="240"/>
                  </a:lnTo>
                  <a:lnTo>
                    <a:pt x="3361" y="240"/>
                  </a:lnTo>
                  <a:lnTo>
                    <a:pt x="3361" y="240"/>
                  </a:lnTo>
                  <a:lnTo>
                    <a:pt x="3366" y="240"/>
                  </a:lnTo>
                  <a:lnTo>
                    <a:pt x="3366" y="240"/>
                  </a:lnTo>
                  <a:lnTo>
                    <a:pt x="3370" y="240"/>
                  </a:lnTo>
                  <a:lnTo>
                    <a:pt x="3370" y="240"/>
                  </a:lnTo>
                  <a:lnTo>
                    <a:pt x="3370" y="240"/>
                  </a:lnTo>
                  <a:lnTo>
                    <a:pt x="3375" y="240"/>
                  </a:lnTo>
                  <a:lnTo>
                    <a:pt x="3375" y="240"/>
                  </a:lnTo>
                  <a:lnTo>
                    <a:pt x="3375" y="240"/>
                  </a:lnTo>
                  <a:lnTo>
                    <a:pt x="3375" y="240"/>
                  </a:lnTo>
                  <a:lnTo>
                    <a:pt x="3375" y="240"/>
                  </a:lnTo>
                  <a:lnTo>
                    <a:pt x="3375" y="240"/>
                  </a:lnTo>
                  <a:lnTo>
                    <a:pt x="3379" y="240"/>
                  </a:lnTo>
                  <a:lnTo>
                    <a:pt x="3384" y="240"/>
                  </a:lnTo>
                  <a:lnTo>
                    <a:pt x="3384" y="240"/>
                  </a:lnTo>
                  <a:lnTo>
                    <a:pt x="3379" y="240"/>
                  </a:lnTo>
                  <a:lnTo>
                    <a:pt x="3379" y="240"/>
                  </a:lnTo>
                  <a:lnTo>
                    <a:pt x="3379" y="240"/>
                  </a:lnTo>
                  <a:lnTo>
                    <a:pt x="3379" y="240"/>
                  </a:lnTo>
                  <a:lnTo>
                    <a:pt x="3379" y="240"/>
                  </a:lnTo>
                  <a:lnTo>
                    <a:pt x="3379" y="240"/>
                  </a:lnTo>
                  <a:lnTo>
                    <a:pt x="3384" y="240"/>
                  </a:lnTo>
                  <a:lnTo>
                    <a:pt x="3384" y="240"/>
                  </a:lnTo>
                  <a:lnTo>
                    <a:pt x="3388" y="240"/>
                  </a:lnTo>
                  <a:lnTo>
                    <a:pt x="3388" y="240"/>
                  </a:lnTo>
                  <a:lnTo>
                    <a:pt x="3388" y="240"/>
                  </a:lnTo>
                  <a:lnTo>
                    <a:pt x="3393" y="240"/>
                  </a:lnTo>
                  <a:lnTo>
                    <a:pt x="3393" y="240"/>
                  </a:lnTo>
                  <a:lnTo>
                    <a:pt x="3393" y="235"/>
                  </a:lnTo>
                  <a:lnTo>
                    <a:pt x="3388" y="235"/>
                  </a:lnTo>
                  <a:lnTo>
                    <a:pt x="3384" y="235"/>
                  </a:lnTo>
                  <a:lnTo>
                    <a:pt x="3384" y="235"/>
                  </a:lnTo>
                  <a:lnTo>
                    <a:pt x="3375" y="231"/>
                  </a:lnTo>
                  <a:lnTo>
                    <a:pt x="3370" y="226"/>
                  </a:lnTo>
                  <a:lnTo>
                    <a:pt x="3366" y="226"/>
                  </a:lnTo>
                  <a:lnTo>
                    <a:pt x="3361" y="222"/>
                  </a:lnTo>
                  <a:lnTo>
                    <a:pt x="3361" y="217"/>
                  </a:lnTo>
                  <a:lnTo>
                    <a:pt x="3357" y="217"/>
                  </a:lnTo>
                  <a:lnTo>
                    <a:pt x="3357" y="217"/>
                  </a:lnTo>
                  <a:lnTo>
                    <a:pt x="3357" y="217"/>
                  </a:lnTo>
                  <a:lnTo>
                    <a:pt x="3357" y="213"/>
                  </a:lnTo>
                  <a:lnTo>
                    <a:pt x="3357" y="213"/>
                  </a:lnTo>
                  <a:lnTo>
                    <a:pt x="3357" y="213"/>
                  </a:lnTo>
                  <a:lnTo>
                    <a:pt x="3352" y="208"/>
                  </a:lnTo>
                  <a:lnTo>
                    <a:pt x="3352" y="208"/>
                  </a:lnTo>
                  <a:lnTo>
                    <a:pt x="3352" y="208"/>
                  </a:lnTo>
                  <a:lnTo>
                    <a:pt x="3352" y="208"/>
                  </a:lnTo>
                  <a:lnTo>
                    <a:pt x="3352" y="208"/>
                  </a:lnTo>
                  <a:lnTo>
                    <a:pt x="3352" y="204"/>
                  </a:lnTo>
                  <a:lnTo>
                    <a:pt x="3352" y="204"/>
                  </a:lnTo>
                  <a:lnTo>
                    <a:pt x="3352" y="204"/>
                  </a:lnTo>
                  <a:lnTo>
                    <a:pt x="3352" y="204"/>
                  </a:lnTo>
                  <a:lnTo>
                    <a:pt x="3352" y="204"/>
                  </a:lnTo>
                  <a:lnTo>
                    <a:pt x="3352" y="199"/>
                  </a:lnTo>
                  <a:lnTo>
                    <a:pt x="3352" y="199"/>
                  </a:lnTo>
                  <a:lnTo>
                    <a:pt x="3357" y="199"/>
                  </a:lnTo>
                  <a:lnTo>
                    <a:pt x="3357" y="199"/>
                  </a:lnTo>
                  <a:lnTo>
                    <a:pt x="3357" y="199"/>
                  </a:lnTo>
                  <a:lnTo>
                    <a:pt x="3357" y="199"/>
                  </a:lnTo>
                  <a:lnTo>
                    <a:pt x="3357" y="194"/>
                  </a:lnTo>
                  <a:lnTo>
                    <a:pt x="3357" y="194"/>
                  </a:lnTo>
                  <a:lnTo>
                    <a:pt x="3357" y="194"/>
                  </a:lnTo>
                  <a:lnTo>
                    <a:pt x="3357" y="194"/>
                  </a:lnTo>
                  <a:lnTo>
                    <a:pt x="3357" y="194"/>
                  </a:lnTo>
                  <a:lnTo>
                    <a:pt x="3357" y="190"/>
                  </a:lnTo>
                  <a:lnTo>
                    <a:pt x="3352" y="190"/>
                  </a:lnTo>
                  <a:lnTo>
                    <a:pt x="3348" y="190"/>
                  </a:lnTo>
                  <a:lnTo>
                    <a:pt x="3343" y="190"/>
                  </a:lnTo>
                  <a:lnTo>
                    <a:pt x="3343" y="190"/>
                  </a:lnTo>
                  <a:lnTo>
                    <a:pt x="3339" y="190"/>
                  </a:lnTo>
                  <a:lnTo>
                    <a:pt x="3339" y="190"/>
                  </a:lnTo>
                  <a:lnTo>
                    <a:pt x="3334" y="190"/>
                  </a:lnTo>
                  <a:lnTo>
                    <a:pt x="3334" y="190"/>
                  </a:lnTo>
                  <a:lnTo>
                    <a:pt x="3334" y="190"/>
                  </a:lnTo>
                  <a:lnTo>
                    <a:pt x="3330" y="190"/>
                  </a:lnTo>
                  <a:lnTo>
                    <a:pt x="3330" y="190"/>
                  </a:lnTo>
                  <a:lnTo>
                    <a:pt x="3325" y="190"/>
                  </a:lnTo>
                  <a:lnTo>
                    <a:pt x="3325" y="194"/>
                  </a:lnTo>
                  <a:lnTo>
                    <a:pt x="3325" y="194"/>
                  </a:lnTo>
                  <a:lnTo>
                    <a:pt x="3325" y="194"/>
                  </a:lnTo>
                  <a:lnTo>
                    <a:pt x="3320" y="194"/>
                  </a:lnTo>
                  <a:lnTo>
                    <a:pt x="3320" y="194"/>
                  </a:lnTo>
                  <a:lnTo>
                    <a:pt x="3320" y="194"/>
                  </a:lnTo>
                  <a:lnTo>
                    <a:pt x="3325" y="199"/>
                  </a:lnTo>
                  <a:lnTo>
                    <a:pt x="3325" y="199"/>
                  </a:lnTo>
                  <a:lnTo>
                    <a:pt x="3325" y="199"/>
                  </a:lnTo>
                  <a:lnTo>
                    <a:pt x="3325" y="199"/>
                  </a:lnTo>
                  <a:lnTo>
                    <a:pt x="3325" y="199"/>
                  </a:lnTo>
                  <a:lnTo>
                    <a:pt x="3320" y="199"/>
                  </a:lnTo>
                  <a:lnTo>
                    <a:pt x="3320" y="199"/>
                  </a:lnTo>
                  <a:lnTo>
                    <a:pt x="3320" y="199"/>
                  </a:lnTo>
                  <a:lnTo>
                    <a:pt x="3320" y="204"/>
                  </a:lnTo>
                  <a:lnTo>
                    <a:pt x="3320" y="204"/>
                  </a:lnTo>
                  <a:lnTo>
                    <a:pt x="3320" y="204"/>
                  </a:lnTo>
                  <a:lnTo>
                    <a:pt x="3320" y="204"/>
                  </a:lnTo>
                  <a:lnTo>
                    <a:pt x="3320" y="204"/>
                  </a:lnTo>
                  <a:lnTo>
                    <a:pt x="3325" y="204"/>
                  </a:lnTo>
                  <a:lnTo>
                    <a:pt x="3325" y="204"/>
                  </a:lnTo>
                  <a:lnTo>
                    <a:pt x="3325" y="204"/>
                  </a:lnTo>
                  <a:lnTo>
                    <a:pt x="3325" y="208"/>
                  </a:lnTo>
                  <a:lnTo>
                    <a:pt x="3325" y="208"/>
                  </a:lnTo>
                  <a:lnTo>
                    <a:pt x="3325" y="208"/>
                  </a:lnTo>
                  <a:lnTo>
                    <a:pt x="3325" y="208"/>
                  </a:lnTo>
                  <a:lnTo>
                    <a:pt x="3325" y="208"/>
                  </a:lnTo>
                  <a:lnTo>
                    <a:pt x="3325" y="213"/>
                  </a:lnTo>
                  <a:lnTo>
                    <a:pt x="3325" y="213"/>
                  </a:lnTo>
                  <a:lnTo>
                    <a:pt x="3320" y="213"/>
                  </a:lnTo>
                  <a:lnTo>
                    <a:pt x="3320" y="213"/>
                  </a:lnTo>
                  <a:lnTo>
                    <a:pt x="3320" y="213"/>
                  </a:lnTo>
                  <a:lnTo>
                    <a:pt x="3320" y="213"/>
                  </a:lnTo>
                  <a:lnTo>
                    <a:pt x="3320" y="213"/>
                  </a:lnTo>
                  <a:lnTo>
                    <a:pt x="3316" y="213"/>
                  </a:lnTo>
                  <a:lnTo>
                    <a:pt x="3316" y="213"/>
                  </a:lnTo>
                  <a:lnTo>
                    <a:pt x="3316" y="213"/>
                  </a:lnTo>
                  <a:lnTo>
                    <a:pt x="3316" y="217"/>
                  </a:lnTo>
                  <a:lnTo>
                    <a:pt x="3311" y="217"/>
                  </a:lnTo>
                  <a:lnTo>
                    <a:pt x="3311" y="217"/>
                  </a:lnTo>
                  <a:lnTo>
                    <a:pt x="3316" y="222"/>
                  </a:lnTo>
                  <a:lnTo>
                    <a:pt x="3316" y="222"/>
                  </a:lnTo>
                  <a:close/>
                  <a:moveTo>
                    <a:pt x="3433" y="253"/>
                  </a:moveTo>
                  <a:lnTo>
                    <a:pt x="3429" y="253"/>
                  </a:lnTo>
                  <a:lnTo>
                    <a:pt x="3429" y="249"/>
                  </a:lnTo>
                  <a:lnTo>
                    <a:pt x="3424" y="249"/>
                  </a:lnTo>
                  <a:lnTo>
                    <a:pt x="3420" y="249"/>
                  </a:lnTo>
                  <a:lnTo>
                    <a:pt x="3420" y="244"/>
                  </a:lnTo>
                  <a:lnTo>
                    <a:pt x="3415" y="244"/>
                  </a:lnTo>
                  <a:lnTo>
                    <a:pt x="3415" y="244"/>
                  </a:lnTo>
                  <a:lnTo>
                    <a:pt x="3411" y="244"/>
                  </a:lnTo>
                  <a:lnTo>
                    <a:pt x="3411" y="244"/>
                  </a:lnTo>
                  <a:lnTo>
                    <a:pt x="3411" y="244"/>
                  </a:lnTo>
                  <a:lnTo>
                    <a:pt x="3406" y="244"/>
                  </a:lnTo>
                  <a:lnTo>
                    <a:pt x="3406" y="244"/>
                  </a:lnTo>
                  <a:lnTo>
                    <a:pt x="3406" y="244"/>
                  </a:lnTo>
                  <a:lnTo>
                    <a:pt x="3406" y="244"/>
                  </a:lnTo>
                  <a:lnTo>
                    <a:pt x="3406" y="244"/>
                  </a:lnTo>
                  <a:lnTo>
                    <a:pt x="3406" y="249"/>
                  </a:lnTo>
                  <a:lnTo>
                    <a:pt x="3411" y="249"/>
                  </a:lnTo>
                  <a:lnTo>
                    <a:pt x="3411" y="249"/>
                  </a:lnTo>
                  <a:lnTo>
                    <a:pt x="3411" y="249"/>
                  </a:lnTo>
                  <a:lnTo>
                    <a:pt x="3415" y="253"/>
                  </a:lnTo>
                  <a:lnTo>
                    <a:pt x="3415" y="253"/>
                  </a:lnTo>
                  <a:lnTo>
                    <a:pt x="3415" y="253"/>
                  </a:lnTo>
                  <a:lnTo>
                    <a:pt x="3415" y="253"/>
                  </a:lnTo>
                  <a:lnTo>
                    <a:pt x="3420" y="253"/>
                  </a:lnTo>
                  <a:lnTo>
                    <a:pt x="3420" y="253"/>
                  </a:lnTo>
                  <a:lnTo>
                    <a:pt x="3420" y="253"/>
                  </a:lnTo>
                  <a:lnTo>
                    <a:pt x="3424" y="253"/>
                  </a:lnTo>
                  <a:lnTo>
                    <a:pt x="3424" y="258"/>
                  </a:lnTo>
                  <a:lnTo>
                    <a:pt x="3424" y="258"/>
                  </a:lnTo>
                  <a:lnTo>
                    <a:pt x="3424" y="258"/>
                  </a:lnTo>
                  <a:lnTo>
                    <a:pt x="3429" y="258"/>
                  </a:lnTo>
                  <a:lnTo>
                    <a:pt x="3429" y="258"/>
                  </a:lnTo>
                  <a:lnTo>
                    <a:pt x="3429" y="258"/>
                  </a:lnTo>
                  <a:lnTo>
                    <a:pt x="3433" y="258"/>
                  </a:lnTo>
                  <a:lnTo>
                    <a:pt x="3433" y="258"/>
                  </a:lnTo>
                  <a:lnTo>
                    <a:pt x="3433" y="253"/>
                  </a:lnTo>
                  <a:lnTo>
                    <a:pt x="3433" y="253"/>
                  </a:lnTo>
                  <a:lnTo>
                    <a:pt x="3433" y="253"/>
                  </a:lnTo>
                  <a:lnTo>
                    <a:pt x="3433" y="253"/>
                  </a:lnTo>
                  <a:close/>
                  <a:moveTo>
                    <a:pt x="3501" y="185"/>
                  </a:moveTo>
                  <a:lnTo>
                    <a:pt x="3501" y="190"/>
                  </a:lnTo>
                  <a:lnTo>
                    <a:pt x="3501" y="190"/>
                  </a:lnTo>
                  <a:lnTo>
                    <a:pt x="3506" y="190"/>
                  </a:lnTo>
                  <a:lnTo>
                    <a:pt x="3506" y="190"/>
                  </a:lnTo>
                  <a:lnTo>
                    <a:pt x="3506" y="190"/>
                  </a:lnTo>
                  <a:lnTo>
                    <a:pt x="3506" y="190"/>
                  </a:lnTo>
                  <a:lnTo>
                    <a:pt x="3510" y="190"/>
                  </a:lnTo>
                  <a:lnTo>
                    <a:pt x="3510" y="190"/>
                  </a:lnTo>
                  <a:lnTo>
                    <a:pt x="3515" y="185"/>
                  </a:lnTo>
                  <a:lnTo>
                    <a:pt x="3519" y="185"/>
                  </a:lnTo>
                  <a:lnTo>
                    <a:pt x="3519" y="185"/>
                  </a:lnTo>
                  <a:lnTo>
                    <a:pt x="3519" y="185"/>
                  </a:lnTo>
                  <a:lnTo>
                    <a:pt x="3515" y="185"/>
                  </a:lnTo>
                  <a:lnTo>
                    <a:pt x="3515" y="185"/>
                  </a:lnTo>
                  <a:lnTo>
                    <a:pt x="3510" y="181"/>
                  </a:lnTo>
                  <a:lnTo>
                    <a:pt x="3510" y="181"/>
                  </a:lnTo>
                  <a:lnTo>
                    <a:pt x="3510" y="181"/>
                  </a:lnTo>
                  <a:lnTo>
                    <a:pt x="3506" y="181"/>
                  </a:lnTo>
                  <a:lnTo>
                    <a:pt x="3501" y="181"/>
                  </a:lnTo>
                  <a:lnTo>
                    <a:pt x="3501" y="181"/>
                  </a:lnTo>
                  <a:lnTo>
                    <a:pt x="3501" y="185"/>
                  </a:lnTo>
                  <a:lnTo>
                    <a:pt x="3501" y="185"/>
                  </a:lnTo>
                  <a:lnTo>
                    <a:pt x="3501" y="185"/>
                  </a:lnTo>
                  <a:close/>
                  <a:moveTo>
                    <a:pt x="3330" y="185"/>
                  </a:moveTo>
                  <a:lnTo>
                    <a:pt x="3330" y="190"/>
                  </a:lnTo>
                  <a:lnTo>
                    <a:pt x="3334" y="190"/>
                  </a:lnTo>
                  <a:lnTo>
                    <a:pt x="3334" y="190"/>
                  </a:lnTo>
                  <a:lnTo>
                    <a:pt x="3339" y="190"/>
                  </a:lnTo>
                  <a:lnTo>
                    <a:pt x="3339" y="190"/>
                  </a:lnTo>
                  <a:lnTo>
                    <a:pt x="3343" y="190"/>
                  </a:lnTo>
                  <a:lnTo>
                    <a:pt x="3348" y="190"/>
                  </a:lnTo>
                  <a:lnTo>
                    <a:pt x="3352" y="190"/>
                  </a:lnTo>
                  <a:lnTo>
                    <a:pt x="3352" y="190"/>
                  </a:lnTo>
                  <a:lnTo>
                    <a:pt x="3357" y="190"/>
                  </a:lnTo>
                  <a:lnTo>
                    <a:pt x="3357" y="190"/>
                  </a:lnTo>
                  <a:lnTo>
                    <a:pt x="3361" y="190"/>
                  </a:lnTo>
                  <a:lnTo>
                    <a:pt x="3361" y="185"/>
                  </a:lnTo>
                  <a:lnTo>
                    <a:pt x="3366" y="185"/>
                  </a:lnTo>
                  <a:lnTo>
                    <a:pt x="3366" y="185"/>
                  </a:lnTo>
                  <a:lnTo>
                    <a:pt x="3361" y="181"/>
                  </a:lnTo>
                  <a:lnTo>
                    <a:pt x="3361" y="181"/>
                  </a:lnTo>
                  <a:lnTo>
                    <a:pt x="3361" y="181"/>
                  </a:lnTo>
                  <a:lnTo>
                    <a:pt x="3361" y="181"/>
                  </a:lnTo>
                  <a:lnTo>
                    <a:pt x="3366" y="181"/>
                  </a:lnTo>
                  <a:lnTo>
                    <a:pt x="3366" y="181"/>
                  </a:lnTo>
                  <a:lnTo>
                    <a:pt x="3366" y="181"/>
                  </a:lnTo>
                  <a:lnTo>
                    <a:pt x="3366" y="181"/>
                  </a:lnTo>
                  <a:lnTo>
                    <a:pt x="3366" y="181"/>
                  </a:lnTo>
                  <a:lnTo>
                    <a:pt x="3366" y="181"/>
                  </a:lnTo>
                  <a:lnTo>
                    <a:pt x="3366" y="176"/>
                  </a:lnTo>
                  <a:lnTo>
                    <a:pt x="3361" y="176"/>
                  </a:lnTo>
                  <a:lnTo>
                    <a:pt x="3370" y="176"/>
                  </a:lnTo>
                  <a:lnTo>
                    <a:pt x="3370" y="172"/>
                  </a:lnTo>
                  <a:lnTo>
                    <a:pt x="3370" y="172"/>
                  </a:lnTo>
                  <a:lnTo>
                    <a:pt x="3370" y="172"/>
                  </a:lnTo>
                  <a:lnTo>
                    <a:pt x="3366" y="167"/>
                  </a:lnTo>
                  <a:lnTo>
                    <a:pt x="3366" y="167"/>
                  </a:lnTo>
                  <a:lnTo>
                    <a:pt x="3366" y="167"/>
                  </a:lnTo>
                  <a:lnTo>
                    <a:pt x="3370" y="167"/>
                  </a:lnTo>
                  <a:lnTo>
                    <a:pt x="3370" y="167"/>
                  </a:lnTo>
                  <a:lnTo>
                    <a:pt x="3370" y="167"/>
                  </a:lnTo>
                  <a:lnTo>
                    <a:pt x="3370" y="167"/>
                  </a:lnTo>
                  <a:lnTo>
                    <a:pt x="3370" y="167"/>
                  </a:lnTo>
                  <a:lnTo>
                    <a:pt x="3370" y="163"/>
                  </a:lnTo>
                  <a:lnTo>
                    <a:pt x="3370" y="163"/>
                  </a:lnTo>
                  <a:lnTo>
                    <a:pt x="3375" y="167"/>
                  </a:lnTo>
                  <a:lnTo>
                    <a:pt x="3375" y="167"/>
                  </a:lnTo>
                  <a:lnTo>
                    <a:pt x="3379" y="163"/>
                  </a:lnTo>
                  <a:lnTo>
                    <a:pt x="3379" y="163"/>
                  </a:lnTo>
                  <a:lnTo>
                    <a:pt x="3375" y="163"/>
                  </a:lnTo>
                  <a:lnTo>
                    <a:pt x="3375" y="163"/>
                  </a:lnTo>
                  <a:lnTo>
                    <a:pt x="3379" y="163"/>
                  </a:lnTo>
                  <a:lnTo>
                    <a:pt x="3379" y="163"/>
                  </a:lnTo>
                  <a:lnTo>
                    <a:pt x="3379" y="163"/>
                  </a:lnTo>
                  <a:lnTo>
                    <a:pt x="3379" y="163"/>
                  </a:lnTo>
                  <a:lnTo>
                    <a:pt x="3384" y="158"/>
                  </a:lnTo>
                  <a:lnTo>
                    <a:pt x="3384" y="158"/>
                  </a:lnTo>
                  <a:lnTo>
                    <a:pt x="3384" y="158"/>
                  </a:lnTo>
                  <a:lnTo>
                    <a:pt x="3379" y="158"/>
                  </a:lnTo>
                  <a:lnTo>
                    <a:pt x="3379" y="158"/>
                  </a:lnTo>
                  <a:lnTo>
                    <a:pt x="3379" y="158"/>
                  </a:lnTo>
                  <a:lnTo>
                    <a:pt x="3379" y="158"/>
                  </a:lnTo>
                  <a:lnTo>
                    <a:pt x="3384" y="158"/>
                  </a:lnTo>
                  <a:lnTo>
                    <a:pt x="3384" y="158"/>
                  </a:lnTo>
                  <a:lnTo>
                    <a:pt x="3384" y="154"/>
                  </a:lnTo>
                  <a:lnTo>
                    <a:pt x="3384" y="154"/>
                  </a:lnTo>
                  <a:lnTo>
                    <a:pt x="3384" y="154"/>
                  </a:lnTo>
                  <a:lnTo>
                    <a:pt x="3388" y="154"/>
                  </a:lnTo>
                  <a:lnTo>
                    <a:pt x="3388" y="154"/>
                  </a:lnTo>
                  <a:lnTo>
                    <a:pt x="3388" y="154"/>
                  </a:lnTo>
                  <a:lnTo>
                    <a:pt x="3388" y="154"/>
                  </a:lnTo>
                  <a:lnTo>
                    <a:pt x="3393" y="149"/>
                  </a:lnTo>
                  <a:lnTo>
                    <a:pt x="3402" y="145"/>
                  </a:lnTo>
                  <a:lnTo>
                    <a:pt x="3402" y="145"/>
                  </a:lnTo>
                  <a:lnTo>
                    <a:pt x="3406" y="145"/>
                  </a:lnTo>
                  <a:lnTo>
                    <a:pt x="3406" y="145"/>
                  </a:lnTo>
                  <a:lnTo>
                    <a:pt x="3411" y="145"/>
                  </a:lnTo>
                  <a:lnTo>
                    <a:pt x="3415" y="140"/>
                  </a:lnTo>
                  <a:lnTo>
                    <a:pt x="3420" y="140"/>
                  </a:lnTo>
                  <a:lnTo>
                    <a:pt x="3424" y="140"/>
                  </a:lnTo>
                  <a:lnTo>
                    <a:pt x="3429" y="136"/>
                  </a:lnTo>
                  <a:lnTo>
                    <a:pt x="3433" y="136"/>
                  </a:lnTo>
                  <a:lnTo>
                    <a:pt x="3433" y="136"/>
                  </a:lnTo>
                  <a:lnTo>
                    <a:pt x="3438" y="136"/>
                  </a:lnTo>
                  <a:lnTo>
                    <a:pt x="3438" y="136"/>
                  </a:lnTo>
                  <a:lnTo>
                    <a:pt x="3442" y="131"/>
                  </a:lnTo>
                  <a:lnTo>
                    <a:pt x="3442" y="131"/>
                  </a:lnTo>
                  <a:lnTo>
                    <a:pt x="3442" y="131"/>
                  </a:lnTo>
                  <a:lnTo>
                    <a:pt x="3447" y="127"/>
                  </a:lnTo>
                  <a:lnTo>
                    <a:pt x="3447" y="127"/>
                  </a:lnTo>
                  <a:lnTo>
                    <a:pt x="3447" y="127"/>
                  </a:lnTo>
                  <a:lnTo>
                    <a:pt x="3447" y="122"/>
                  </a:lnTo>
                  <a:lnTo>
                    <a:pt x="3447" y="122"/>
                  </a:lnTo>
                  <a:lnTo>
                    <a:pt x="3447" y="122"/>
                  </a:lnTo>
                  <a:lnTo>
                    <a:pt x="3447" y="122"/>
                  </a:lnTo>
                  <a:lnTo>
                    <a:pt x="3442" y="122"/>
                  </a:lnTo>
                  <a:lnTo>
                    <a:pt x="3438" y="118"/>
                  </a:lnTo>
                  <a:lnTo>
                    <a:pt x="3433" y="118"/>
                  </a:lnTo>
                  <a:lnTo>
                    <a:pt x="3429" y="118"/>
                  </a:lnTo>
                  <a:lnTo>
                    <a:pt x="3429" y="118"/>
                  </a:lnTo>
                  <a:lnTo>
                    <a:pt x="3429" y="118"/>
                  </a:lnTo>
                  <a:lnTo>
                    <a:pt x="3424" y="122"/>
                  </a:lnTo>
                  <a:lnTo>
                    <a:pt x="3420" y="122"/>
                  </a:lnTo>
                  <a:lnTo>
                    <a:pt x="3420" y="122"/>
                  </a:lnTo>
                  <a:lnTo>
                    <a:pt x="3415" y="127"/>
                  </a:lnTo>
                  <a:lnTo>
                    <a:pt x="3415" y="127"/>
                  </a:lnTo>
                  <a:lnTo>
                    <a:pt x="3415" y="127"/>
                  </a:lnTo>
                  <a:lnTo>
                    <a:pt x="3415" y="127"/>
                  </a:lnTo>
                  <a:lnTo>
                    <a:pt x="3415" y="127"/>
                  </a:lnTo>
                  <a:lnTo>
                    <a:pt x="3415" y="127"/>
                  </a:lnTo>
                  <a:lnTo>
                    <a:pt x="3411" y="127"/>
                  </a:lnTo>
                  <a:lnTo>
                    <a:pt x="3411" y="127"/>
                  </a:lnTo>
                  <a:lnTo>
                    <a:pt x="3411" y="131"/>
                  </a:lnTo>
                  <a:lnTo>
                    <a:pt x="3406" y="131"/>
                  </a:lnTo>
                  <a:lnTo>
                    <a:pt x="3406" y="131"/>
                  </a:lnTo>
                  <a:lnTo>
                    <a:pt x="3397" y="131"/>
                  </a:lnTo>
                  <a:lnTo>
                    <a:pt x="3393" y="136"/>
                  </a:lnTo>
                  <a:lnTo>
                    <a:pt x="3393" y="136"/>
                  </a:lnTo>
                  <a:lnTo>
                    <a:pt x="3388" y="136"/>
                  </a:lnTo>
                  <a:lnTo>
                    <a:pt x="3384" y="136"/>
                  </a:lnTo>
                  <a:lnTo>
                    <a:pt x="3379" y="136"/>
                  </a:lnTo>
                  <a:lnTo>
                    <a:pt x="3379" y="136"/>
                  </a:lnTo>
                  <a:lnTo>
                    <a:pt x="3375" y="136"/>
                  </a:lnTo>
                  <a:lnTo>
                    <a:pt x="3375" y="136"/>
                  </a:lnTo>
                  <a:lnTo>
                    <a:pt x="3375" y="136"/>
                  </a:lnTo>
                  <a:lnTo>
                    <a:pt x="3375" y="136"/>
                  </a:lnTo>
                  <a:lnTo>
                    <a:pt x="3375" y="136"/>
                  </a:lnTo>
                  <a:lnTo>
                    <a:pt x="3375" y="136"/>
                  </a:lnTo>
                  <a:lnTo>
                    <a:pt x="3375" y="140"/>
                  </a:lnTo>
                  <a:lnTo>
                    <a:pt x="3375" y="140"/>
                  </a:lnTo>
                  <a:lnTo>
                    <a:pt x="3370" y="136"/>
                  </a:lnTo>
                  <a:lnTo>
                    <a:pt x="3370" y="136"/>
                  </a:lnTo>
                  <a:lnTo>
                    <a:pt x="3366" y="136"/>
                  </a:lnTo>
                  <a:lnTo>
                    <a:pt x="3366" y="140"/>
                  </a:lnTo>
                  <a:lnTo>
                    <a:pt x="3366" y="140"/>
                  </a:lnTo>
                  <a:lnTo>
                    <a:pt x="3366" y="140"/>
                  </a:lnTo>
                  <a:lnTo>
                    <a:pt x="3361" y="140"/>
                  </a:lnTo>
                  <a:lnTo>
                    <a:pt x="3357" y="140"/>
                  </a:lnTo>
                  <a:lnTo>
                    <a:pt x="3357" y="140"/>
                  </a:lnTo>
                  <a:lnTo>
                    <a:pt x="3357" y="145"/>
                  </a:lnTo>
                  <a:lnTo>
                    <a:pt x="3352" y="145"/>
                  </a:lnTo>
                  <a:lnTo>
                    <a:pt x="3352" y="145"/>
                  </a:lnTo>
                  <a:lnTo>
                    <a:pt x="3348" y="145"/>
                  </a:lnTo>
                  <a:lnTo>
                    <a:pt x="3352" y="149"/>
                  </a:lnTo>
                  <a:lnTo>
                    <a:pt x="3352" y="149"/>
                  </a:lnTo>
                  <a:lnTo>
                    <a:pt x="3348" y="149"/>
                  </a:lnTo>
                  <a:lnTo>
                    <a:pt x="3348" y="149"/>
                  </a:lnTo>
                  <a:lnTo>
                    <a:pt x="3348" y="154"/>
                  </a:lnTo>
                  <a:lnTo>
                    <a:pt x="3348" y="154"/>
                  </a:lnTo>
                  <a:lnTo>
                    <a:pt x="3343" y="154"/>
                  </a:lnTo>
                  <a:lnTo>
                    <a:pt x="3343" y="154"/>
                  </a:lnTo>
                  <a:lnTo>
                    <a:pt x="3343" y="154"/>
                  </a:lnTo>
                  <a:lnTo>
                    <a:pt x="3339" y="154"/>
                  </a:lnTo>
                  <a:lnTo>
                    <a:pt x="3339" y="154"/>
                  </a:lnTo>
                  <a:lnTo>
                    <a:pt x="3339" y="154"/>
                  </a:lnTo>
                  <a:lnTo>
                    <a:pt x="3343" y="154"/>
                  </a:lnTo>
                  <a:lnTo>
                    <a:pt x="3339" y="158"/>
                  </a:lnTo>
                  <a:lnTo>
                    <a:pt x="3339" y="158"/>
                  </a:lnTo>
                  <a:lnTo>
                    <a:pt x="3339" y="158"/>
                  </a:lnTo>
                  <a:lnTo>
                    <a:pt x="3334" y="158"/>
                  </a:lnTo>
                  <a:lnTo>
                    <a:pt x="3334" y="154"/>
                  </a:lnTo>
                  <a:lnTo>
                    <a:pt x="3334" y="154"/>
                  </a:lnTo>
                  <a:lnTo>
                    <a:pt x="3334" y="158"/>
                  </a:lnTo>
                  <a:lnTo>
                    <a:pt x="3330" y="158"/>
                  </a:lnTo>
                  <a:lnTo>
                    <a:pt x="3334" y="158"/>
                  </a:lnTo>
                  <a:lnTo>
                    <a:pt x="3334" y="158"/>
                  </a:lnTo>
                  <a:lnTo>
                    <a:pt x="3334" y="158"/>
                  </a:lnTo>
                  <a:lnTo>
                    <a:pt x="3339" y="158"/>
                  </a:lnTo>
                  <a:lnTo>
                    <a:pt x="3339" y="158"/>
                  </a:lnTo>
                  <a:lnTo>
                    <a:pt x="3339" y="158"/>
                  </a:lnTo>
                  <a:lnTo>
                    <a:pt x="3339" y="163"/>
                  </a:lnTo>
                  <a:lnTo>
                    <a:pt x="3334" y="163"/>
                  </a:lnTo>
                  <a:lnTo>
                    <a:pt x="3334" y="167"/>
                  </a:lnTo>
                  <a:lnTo>
                    <a:pt x="3334" y="167"/>
                  </a:lnTo>
                  <a:lnTo>
                    <a:pt x="3334" y="167"/>
                  </a:lnTo>
                  <a:lnTo>
                    <a:pt x="3334" y="167"/>
                  </a:lnTo>
                  <a:lnTo>
                    <a:pt x="3339" y="167"/>
                  </a:lnTo>
                  <a:lnTo>
                    <a:pt x="3339" y="167"/>
                  </a:lnTo>
                  <a:lnTo>
                    <a:pt x="3343" y="167"/>
                  </a:lnTo>
                  <a:lnTo>
                    <a:pt x="3339" y="167"/>
                  </a:lnTo>
                  <a:lnTo>
                    <a:pt x="3334" y="172"/>
                  </a:lnTo>
                  <a:lnTo>
                    <a:pt x="3334" y="172"/>
                  </a:lnTo>
                  <a:lnTo>
                    <a:pt x="3334" y="176"/>
                  </a:lnTo>
                  <a:lnTo>
                    <a:pt x="3334" y="176"/>
                  </a:lnTo>
                  <a:lnTo>
                    <a:pt x="3330" y="176"/>
                  </a:lnTo>
                  <a:lnTo>
                    <a:pt x="3330" y="176"/>
                  </a:lnTo>
                  <a:lnTo>
                    <a:pt x="3330" y="181"/>
                  </a:lnTo>
                  <a:lnTo>
                    <a:pt x="3330" y="181"/>
                  </a:lnTo>
                  <a:lnTo>
                    <a:pt x="3330" y="181"/>
                  </a:lnTo>
                  <a:lnTo>
                    <a:pt x="3325" y="181"/>
                  </a:lnTo>
                  <a:lnTo>
                    <a:pt x="3325" y="181"/>
                  </a:lnTo>
                  <a:lnTo>
                    <a:pt x="3325" y="181"/>
                  </a:lnTo>
                  <a:lnTo>
                    <a:pt x="3325" y="181"/>
                  </a:lnTo>
                  <a:lnTo>
                    <a:pt x="3325" y="185"/>
                  </a:lnTo>
                  <a:lnTo>
                    <a:pt x="3330" y="185"/>
                  </a:lnTo>
                  <a:close/>
                  <a:moveTo>
                    <a:pt x="2950" y="271"/>
                  </a:moveTo>
                  <a:lnTo>
                    <a:pt x="2950" y="267"/>
                  </a:lnTo>
                  <a:lnTo>
                    <a:pt x="2955" y="267"/>
                  </a:lnTo>
                  <a:lnTo>
                    <a:pt x="2955" y="267"/>
                  </a:lnTo>
                  <a:lnTo>
                    <a:pt x="2955" y="267"/>
                  </a:lnTo>
                  <a:lnTo>
                    <a:pt x="2955" y="267"/>
                  </a:lnTo>
                  <a:lnTo>
                    <a:pt x="2959" y="267"/>
                  </a:lnTo>
                  <a:lnTo>
                    <a:pt x="2959" y="262"/>
                  </a:lnTo>
                  <a:lnTo>
                    <a:pt x="2959" y="262"/>
                  </a:lnTo>
                  <a:lnTo>
                    <a:pt x="2959" y="262"/>
                  </a:lnTo>
                  <a:lnTo>
                    <a:pt x="2964" y="262"/>
                  </a:lnTo>
                  <a:lnTo>
                    <a:pt x="2964" y="262"/>
                  </a:lnTo>
                  <a:lnTo>
                    <a:pt x="2964" y="262"/>
                  </a:lnTo>
                  <a:lnTo>
                    <a:pt x="2964" y="258"/>
                  </a:lnTo>
                  <a:lnTo>
                    <a:pt x="2964" y="258"/>
                  </a:lnTo>
                  <a:lnTo>
                    <a:pt x="2964" y="262"/>
                  </a:lnTo>
                  <a:lnTo>
                    <a:pt x="2959" y="262"/>
                  </a:lnTo>
                  <a:lnTo>
                    <a:pt x="2959" y="258"/>
                  </a:lnTo>
                  <a:lnTo>
                    <a:pt x="2959" y="258"/>
                  </a:lnTo>
                  <a:lnTo>
                    <a:pt x="2959" y="258"/>
                  </a:lnTo>
                  <a:lnTo>
                    <a:pt x="2959" y="258"/>
                  </a:lnTo>
                  <a:lnTo>
                    <a:pt x="2959" y="258"/>
                  </a:lnTo>
                  <a:lnTo>
                    <a:pt x="2959" y="258"/>
                  </a:lnTo>
                  <a:lnTo>
                    <a:pt x="2959" y="258"/>
                  </a:lnTo>
                  <a:lnTo>
                    <a:pt x="2959" y="258"/>
                  </a:lnTo>
                  <a:lnTo>
                    <a:pt x="2955" y="258"/>
                  </a:lnTo>
                  <a:lnTo>
                    <a:pt x="2955" y="262"/>
                  </a:lnTo>
                  <a:lnTo>
                    <a:pt x="2955" y="262"/>
                  </a:lnTo>
                  <a:lnTo>
                    <a:pt x="2955" y="262"/>
                  </a:lnTo>
                  <a:lnTo>
                    <a:pt x="2955" y="262"/>
                  </a:lnTo>
                  <a:lnTo>
                    <a:pt x="2955" y="262"/>
                  </a:lnTo>
                  <a:lnTo>
                    <a:pt x="2955" y="267"/>
                  </a:lnTo>
                  <a:lnTo>
                    <a:pt x="2955" y="262"/>
                  </a:lnTo>
                  <a:lnTo>
                    <a:pt x="2950" y="262"/>
                  </a:lnTo>
                  <a:lnTo>
                    <a:pt x="2950" y="267"/>
                  </a:lnTo>
                  <a:lnTo>
                    <a:pt x="2950" y="267"/>
                  </a:lnTo>
                  <a:lnTo>
                    <a:pt x="2950" y="267"/>
                  </a:lnTo>
                  <a:lnTo>
                    <a:pt x="2950" y="267"/>
                  </a:lnTo>
                  <a:lnTo>
                    <a:pt x="2950" y="267"/>
                  </a:lnTo>
                  <a:lnTo>
                    <a:pt x="2950" y="267"/>
                  </a:lnTo>
                  <a:lnTo>
                    <a:pt x="2950" y="267"/>
                  </a:lnTo>
                  <a:lnTo>
                    <a:pt x="2946" y="267"/>
                  </a:lnTo>
                  <a:lnTo>
                    <a:pt x="2946" y="267"/>
                  </a:lnTo>
                  <a:lnTo>
                    <a:pt x="2946" y="267"/>
                  </a:lnTo>
                  <a:lnTo>
                    <a:pt x="2950" y="271"/>
                  </a:lnTo>
                  <a:close/>
                  <a:moveTo>
                    <a:pt x="2557" y="353"/>
                  </a:moveTo>
                  <a:lnTo>
                    <a:pt x="2562" y="353"/>
                  </a:lnTo>
                  <a:lnTo>
                    <a:pt x="2562" y="353"/>
                  </a:lnTo>
                  <a:lnTo>
                    <a:pt x="2562" y="353"/>
                  </a:lnTo>
                  <a:lnTo>
                    <a:pt x="2562" y="348"/>
                  </a:lnTo>
                  <a:lnTo>
                    <a:pt x="2562" y="348"/>
                  </a:lnTo>
                  <a:lnTo>
                    <a:pt x="2557" y="348"/>
                  </a:lnTo>
                  <a:lnTo>
                    <a:pt x="2557" y="348"/>
                  </a:lnTo>
                  <a:lnTo>
                    <a:pt x="2557" y="348"/>
                  </a:lnTo>
                  <a:lnTo>
                    <a:pt x="2562" y="348"/>
                  </a:lnTo>
                  <a:lnTo>
                    <a:pt x="2562" y="348"/>
                  </a:lnTo>
                  <a:lnTo>
                    <a:pt x="2562" y="348"/>
                  </a:lnTo>
                  <a:lnTo>
                    <a:pt x="2562" y="348"/>
                  </a:lnTo>
                  <a:lnTo>
                    <a:pt x="2557" y="348"/>
                  </a:lnTo>
                  <a:lnTo>
                    <a:pt x="2557" y="348"/>
                  </a:lnTo>
                  <a:lnTo>
                    <a:pt x="2557" y="344"/>
                  </a:lnTo>
                  <a:lnTo>
                    <a:pt x="2557" y="344"/>
                  </a:lnTo>
                  <a:lnTo>
                    <a:pt x="2562" y="344"/>
                  </a:lnTo>
                  <a:lnTo>
                    <a:pt x="2562" y="344"/>
                  </a:lnTo>
                  <a:lnTo>
                    <a:pt x="2562" y="344"/>
                  </a:lnTo>
                  <a:lnTo>
                    <a:pt x="2562" y="344"/>
                  </a:lnTo>
                  <a:lnTo>
                    <a:pt x="2562" y="344"/>
                  </a:lnTo>
                  <a:lnTo>
                    <a:pt x="2562" y="344"/>
                  </a:lnTo>
                  <a:lnTo>
                    <a:pt x="2562" y="344"/>
                  </a:lnTo>
                  <a:lnTo>
                    <a:pt x="2557" y="344"/>
                  </a:lnTo>
                  <a:lnTo>
                    <a:pt x="2557" y="339"/>
                  </a:lnTo>
                  <a:lnTo>
                    <a:pt x="2557" y="339"/>
                  </a:lnTo>
                  <a:lnTo>
                    <a:pt x="2557" y="339"/>
                  </a:lnTo>
                  <a:lnTo>
                    <a:pt x="2552" y="339"/>
                  </a:lnTo>
                  <a:lnTo>
                    <a:pt x="2552" y="339"/>
                  </a:lnTo>
                  <a:lnTo>
                    <a:pt x="2552" y="339"/>
                  </a:lnTo>
                  <a:lnTo>
                    <a:pt x="2552" y="339"/>
                  </a:lnTo>
                  <a:lnTo>
                    <a:pt x="2552" y="339"/>
                  </a:lnTo>
                  <a:lnTo>
                    <a:pt x="2552" y="339"/>
                  </a:lnTo>
                  <a:lnTo>
                    <a:pt x="2552" y="339"/>
                  </a:lnTo>
                  <a:lnTo>
                    <a:pt x="2552" y="339"/>
                  </a:lnTo>
                  <a:lnTo>
                    <a:pt x="2552" y="339"/>
                  </a:lnTo>
                  <a:lnTo>
                    <a:pt x="2548" y="339"/>
                  </a:lnTo>
                  <a:lnTo>
                    <a:pt x="2548" y="339"/>
                  </a:lnTo>
                  <a:lnTo>
                    <a:pt x="2548" y="339"/>
                  </a:lnTo>
                  <a:lnTo>
                    <a:pt x="2548" y="335"/>
                  </a:lnTo>
                  <a:lnTo>
                    <a:pt x="2548" y="335"/>
                  </a:lnTo>
                  <a:lnTo>
                    <a:pt x="2548" y="335"/>
                  </a:lnTo>
                  <a:lnTo>
                    <a:pt x="2548" y="335"/>
                  </a:lnTo>
                  <a:lnTo>
                    <a:pt x="2548" y="335"/>
                  </a:lnTo>
                  <a:lnTo>
                    <a:pt x="2548" y="335"/>
                  </a:lnTo>
                  <a:lnTo>
                    <a:pt x="2548" y="330"/>
                  </a:lnTo>
                  <a:lnTo>
                    <a:pt x="2548" y="335"/>
                  </a:lnTo>
                  <a:lnTo>
                    <a:pt x="2548" y="330"/>
                  </a:lnTo>
                  <a:lnTo>
                    <a:pt x="2543" y="330"/>
                  </a:lnTo>
                  <a:lnTo>
                    <a:pt x="2543" y="330"/>
                  </a:lnTo>
                  <a:lnTo>
                    <a:pt x="2548" y="330"/>
                  </a:lnTo>
                  <a:lnTo>
                    <a:pt x="2548" y="330"/>
                  </a:lnTo>
                  <a:lnTo>
                    <a:pt x="2548" y="326"/>
                  </a:lnTo>
                  <a:lnTo>
                    <a:pt x="2552" y="326"/>
                  </a:lnTo>
                  <a:lnTo>
                    <a:pt x="2552" y="326"/>
                  </a:lnTo>
                  <a:lnTo>
                    <a:pt x="2552" y="326"/>
                  </a:lnTo>
                  <a:lnTo>
                    <a:pt x="2552" y="326"/>
                  </a:lnTo>
                  <a:lnTo>
                    <a:pt x="2548" y="326"/>
                  </a:lnTo>
                  <a:lnTo>
                    <a:pt x="2548" y="326"/>
                  </a:lnTo>
                  <a:lnTo>
                    <a:pt x="2543" y="330"/>
                  </a:lnTo>
                  <a:lnTo>
                    <a:pt x="2543" y="330"/>
                  </a:lnTo>
                  <a:lnTo>
                    <a:pt x="2543" y="330"/>
                  </a:lnTo>
                  <a:lnTo>
                    <a:pt x="2539" y="330"/>
                  </a:lnTo>
                  <a:lnTo>
                    <a:pt x="2539" y="330"/>
                  </a:lnTo>
                  <a:lnTo>
                    <a:pt x="2539" y="326"/>
                  </a:lnTo>
                  <a:lnTo>
                    <a:pt x="2539" y="326"/>
                  </a:lnTo>
                  <a:lnTo>
                    <a:pt x="2539" y="326"/>
                  </a:lnTo>
                  <a:lnTo>
                    <a:pt x="2539" y="326"/>
                  </a:lnTo>
                  <a:lnTo>
                    <a:pt x="2534" y="326"/>
                  </a:lnTo>
                  <a:lnTo>
                    <a:pt x="2534" y="321"/>
                  </a:lnTo>
                  <a:lnTo>
                    <a:pt x="2534" y="321"/>
                  </a:lnTo>
                  <a:lnTo>
                    <a:pt x="2530" y="326"/>
                  </a:lnTo>
                  <a:lnTo>
                    <a:pt x="2530" y="326"/>
                  </a:lnTo>
                  <a:lnTo>
                    <a:pt x="2530" y="326"/>
                  </a:lnTo>
                  <a:lnTo>
                    <a:pt x="2530" y="330"/>
                  </a:lnTo>
                  <a:lnTo>
                    <a:pt x="2530" y="330"/>
                  </a:lnTo>
                  <a:lnTo>
                    <a:pt x="2525" y="330"/>
                  </a:lnTo>
                  <a:lnTo>
                    <a:pt x="2525" y="330"/>
                  </a:lnTo>
                  <a:lnTo>
                    <a:pt x="2525" y="330"/>
                  </a:lnTo>
                  <a:lnTo>
                    <a:pt x="2525" y="330"/>
                  </a:lnTo>
                  <a:lnTo>
                    <a:pt x="2521" y="330"/>
                  </a:lnTo>
                  <a:lnTo>
                    <a:pt x="2521" y="330"/>
                  </a:lnTo>
                  <a:lnTo>
                    <a:pt x="2521" y="330"/>
                  </a:lnTo>
                  <a:lnTo>
                    <a:pt x="2521" y="330"/>
                  </a:lnTo>
                  <a:lnTo>
                    <a:pt x="2516" y="330"/>
                  </a:lnTo>
                  <a:lnTo>
                    <a:pt x="2516" y="330"/>
                  </a:lnTo>
                  <a:lnTo>
                    <a:pt x="2516" y="335"/>
                  </a:lnTo>
                  <a:lnTo>
                    <a:pt x="2516" y="335"/>
                  </a:lnTo>
                  <a:lnTo>
                    <a:pt x="2516" y="335"/>
                  </a:lnTo>
                  <a:lnTo>
                    <a:pt x="2516" y="335"/>
                  </a:lnTo>
                  <a:lnTo>
                    <a:pt x="2512" y="335"/>
                  </a:lnTo>
                  <a:lnTo>
                    <a:pt x="2512" y="330"/>
                  </a:lnTo>
                  <a:lnTo>
                    <a:pt x="2512" y="330"/>
                  </a:lnTo>
                  <a:lnTo>
                    <a:pt x="2507" y="330"/>
                  </a:lnTo>
                  <a:lnTo>
                    <a:pt x="2507" y="330"/>
                  </a:lnTo>
                  <a:lnTo>
                    <a:pt x="2507" y="330"/>
                  </a:lnTo>
                  <a:lnTo>
                    <a:pt x="2507" y="330"/>
                  </a:lnTo>
                  <a:lnTo>
                    <a:pt x="2507" y="335"/>
                  </a:lnTo>
                  <a:lnTo>
                    <a:pt x="2507" y="335"/>
                  </a:lnTo>
                  <a:lnTo>
                    <a:pt x="2507" y="335"/>
                  </a:lnTo>
                  <a:lnTo>
                    <a:pt x="2507" y="339"/>
                  </a:lnTo>
                  <a:lnTo>
                    <a:pt x="2507" y="339"/>
                  </a:lnTo>
                  <a:lnTo>
                    <a:pt x="2507" y="339"/>
                  </a:lnTo>
                  <a:lnTo>
                    <a:pt x="2507" y="339"/>
                  </a:lnTo>
                  <a:lnTo>
                    <a:pt x="2507" y="335"/>
                  </a:lnTo>
                  <a:lnTo>
                    <a:pt x="2503" y="335"/>
                  </a:lnTo>
                  <a:lnTo>
                    <a:pt x="2503" y="330"/>
                  </a:lnTo>
                  <a:lnTo>
                    <a:pt x="2503" y="330"/>
                  </a:lnTo>
                  <a:lnTo>
                    <a:pt x="2503" y="330"/>
                  </a:lnTo>
                  <a:lnTo>
                    <a:pt x="2498" y="330"/>
                  </a:lnTo>
                  <a:lnTo>
                    <a:pt x="2498" y="330"/>
                  </a:lnTo>
                  <a:lnTo>
                    <a:pt x="2498" y="330"/>
                  </a:lnTo>
                  <a:lnTo>
                    <a:pt x="2498" y="330"/>
                  </a:lnTo>
                  <a:lnTo>
                    <a:pt x="2494" y="330"/>
                  </a:lnTo>
                  <a:lnTo>
                    <a:pt x="2494" y="330"/>
                  </a:lnTo>
                  <a:lnTo>
                    <a:pt x="2494" y="330"/>
                  </a:lnTo>
                  <a:lnTo>
                    <a:pt x="2494" y="335"/>
                  </a:lnTo>
                  <a:lnTo>
                    <a:pt x="2489" y="335"/>
                  </a:lnTo>
                  <a:lnTo>
                    <a:pt x="2489" y="335"/>
                  </a:lnTo>
                  <a:lnTo>
                    <a:pt x="2489" y="335"/>
                  </a:lnTo>
                  <a:lnTo>
                    <a:pt x="2489" y="335"/>
                  </a:lnTo>
                  <a:lnTo>
                    <a:pt x="2489" y="335"/>
                  </a:lnTo>
                  <a:lnTo>
                    <a:pt x="2489" y="335"/>
                  </a:lnTo>
                  <a:lnTo>
                    <a:pt x="2489" y="335"/>
                  </a:lnTo>
                  <a:lnTo>
                    <a:pt x="2485" y="335"/>
                  </a:lnTo>
                  <a:lnTo>
                    <a:pt x="2485" y="330"/>
                  </a:lnTo>
                  <a:lnTo>
                    <a:pt x="2485" y="330"/>
                  </a:lnTo>
                  <a:lnTo>
                    <a:pt x="2485" y="330"/>
                  </a:lnTo>
                  <a:lnTo>
                    <a:pt x="2480" y="330"/>
                  </a:lnTo>
                  <a:lnTo>
                    <a:pt x="2480" y="330"/>
                  </a:lnTo>
                  <a:lnTo>
                    <a:pt x="2480" y="335"/>
                  </a:lnTo>
                  <a:lnTo>
                    <a:pt x="2480" y="335"/>
                  </a:lnTo>
                  <a:lnTo>
                    <a:pt x="2480" y="339"/>
                  </a:lnTo>
                  <a:lnTo>
                    <a:pt x="2480" y="339"/>
                  </a:lnTo>
                  <a:lnTo>
                    <a:pt x="2476" y="339"/>
                  </a:lnTo>
                  <a:lnTo>
                    <a:pt x="2476" y="339"/>
                  </a:lnTo>
                  <a:lnTo>
                    <a:pt x="2476" y="339"/>
                  </a:lnTo>
                  <a:lnTo>
                    <a:pt x="2476" y="339"/>
                  </a:lnTo>
                  <a:lnTo>
                    <a:pt x="2476" y="339"/>
                  </a:lnTo>
                  <a:lnTo>
                    <a:pt x="2476" y="339"/>
                  </a:lnTo>
                  <a:lnTo>
                    <a:pt x="2471" y="339"/>
                  </a:lnTo>
                  <a:lnTo>
                    <a:pt x="2471" y="339"/>
                  </a:lnTo>
                  <a:lnTo>
                    <a:pt x="2471" y="344"/>
                  </a:lnTo>
                  <a:lnTo>
                    <a:pt x="2471" y="344"/>
                  </a:lnTo>
                  <a:lnTo>
                    <a:pt x="2471" y="344"/>
                  </a:lnTo>
                  <a:lnTo>
                    <a:pt x="2471" y="344"/>
                  </a:lnTo>
                  <a:lnTo>
                    <a:pt x="2467" y="344"/>
                  </a:lnTo>
                  <a:lnTo>
                    <a:pt x="2467" y="344"/>
                  </a:lnTo>
                  <a:lnTo>
                    <a:pt x="2467" y="344"/>
                  </a:lnTo>
                  <a:lnTo>
                    <a:pt x="2467" y="344"/>
                  </a:lnTo>
                  <a:lnTo>
                    <a:pt x="2467" y="344"/>
                  </a:lnTo>
                  <a:lnTo>
                    <a:pt x="2467" y="344"/>
                  </a:lnTo>
                  <a:lnTo>
                    <a:pt x="2467" y="344"/>
                  </a:lnTo>
                  <a:lnTo>
                    <a:pt x="2467" y="344"/>
                  </a:lnTo>
                  <a:lnTo>
                    <a:pt x="2467" y="344"/>
                  </a:lnTo>
                  <a:lnTo>
                    <a:pt x="2467" y="339"/>
                  </a:lnTo>
                  <a:lnTo>
                    <a:pt x="2467" y="339"/>
                  </a:lnTo>
                  <a:lnTo>
                    <a:pt x="2467" y="339"/>
                  </a:lnTo>
                  <a:lnTo>
                    <a:pt x="2467" y="339"/>
                  </a:lnTo>
                  <a:lnTo>
                    <a:pt x="2467" y="339"/>
                  </a:lnTo>
                  <a:lnTo>
                    <a:pt x="2467" y="339"/>
                  </a:lnTo>
                  <a:lnTo>
                    <a:pt x="2467" y="339"/>
                  </a:lnTo>
                  <a:lnTo>
                    <a:pt x="2467" y="339"/>
                  </a:lnTo>
                  <a:lnTo>
                    <a:pt x="2462" y="339"/>
                  </a:lnTo>
                  <a:lnTo>
                    <a:pt x="2462" y="335"/>
                  </a:lnTo>
                  <a:lnTo>
                    <a:pt x="2467" y="339"/>
                  </a:lnTo>
                  <a:lnTo>
                    <a:pt x="2467" y="339"/>
                  </a:lnTo>
                  <a:lnTo>
                    <a:pt x="2467" y="335"/>
                  </a:lnTo>
                  <a:lnTo>
                    <a:pt x="2467" y="335"/>
                  </a:lnTo>
                  <a:lnTo>
                    <a:pt x="2467" y="335"/>
                  </a:lnTo>
                  <a:lnTo>
                    <a:pt x="2467" y="335"/>
                  </a:lnTo>
                  <a:lnTo>
                    <a:pt x="2467" y="335"/>
                  </a:lnTo>
                  <a:lnTo>
                    <a:pt x="2467" y="330"/>
                  </a:lnTo>
                  <a:lnTo>
                    <a:pt x="2467" y="330"/>
                  </a:lnTo>
                  <a:lnTo>
                    <a:pt x="2467" y="330"/>
                  </a:lnTo>
                  <a:lnTo>
                    <a:pt x="2467" y="330"/>
                  </a:lnTo>
                  <a:lnTo>
                    <a:pt x="2467" y="330"/>
                  </a:lnTo>
                  <a:lnTo>
                    <a:pt x="2462" y="326"/>
                  </a:lnTo>
                  <a:lnTo>
                    <a:pt x="2462" y="326"/>
                  </a:lnTo>
                  <a:lnTo>
                    <a:pt x="2462" y="326"/>
                  </a:lnTo>
                  <a:lnTo>
                    <a:pt x="2462" y="326"/>
                  </a:lnTo>
                  <a:lnTo>
                    <a:pt x="2458" y="326"/>
                  </a:lnTo>
                  <a:lnTo>
                    <a:pt x="2458" y="326"/>
                  </a:lnTo>
                  <a:lnTo>
                    <a:pt x="2458" y="321"/>
                  </a:lnTo>
                  <a:lnTo>
                    <a:pt x="2453" y="321"/>
                  </a:lnTo>
                  <a:lnTo>
                    <a:pt x="2453" y="321"/>
                  </a:lnTo>
                  <a:lnTo>
                    <a:pt x="2453" y="321"/>
                  </a:lnTo>
                  <a:lnTo>
                    <a:pt x="2449" y="326"/>
                  </a:lnTo>
                  <a:lnTo>
                    <a:pt x="2449" y="326"/>
                  </a:lnTo>
                  <a:lnTo>
                    <a:pt x="2449" y="326"/>
                  </a:lnTo>
                  <a:lnTo>
                    <a:pt x="2449" y="326"/>
                  </a:lnTo>
                  <a:lnTo>
                    <a:pt x="2453" y="326"/>
                  </a:lnTo>
                  <a:lnTo>
                    <a:pt x="2453" y="326"/>
                  </a:lnTo>
                  <a:lnTo>
                    <a:pt x="2453" y="326"/>
                  </a:lnTo>
                  <a:lnTo>
                    <a:pt x="2453" y="326"/>
                  </a:lnTo>
                  <a:lnTo>
                    <a:pt x="2458" y="326"/>
                  </a:lnTo>
                  <a:lnTo>
                    <a:pt x="2458" y="326"/>
                  </a:lnTo>
                  <a:lnTo>
                    <a:pt x="2458" y="326"/>
                  </a:lnTo>
                  <a:lnTo>
                    <a:pt x="2453" y="326"/>
                  </a:lnTo>
                  <a:lnTo>
                    <a:pt x="2453" y="326"/>
                  </a:lnTo>
                  <a:lnTo>
                    <a:pt x="2449" y="326"/>
                  </a:lnTo>
                  <a:lnTo>
                    <a:pt x="2449" y="326"/>
                  </a:lnTo>
                  <a:lnTo>
                    <a:pt x="2453" y="330"/>
                  </a:lnTo>
                  <a:lnTo>
                    <a:pt x="2453" y="330"/>
                  </a:lnTo>
                  <a:lnTo>
                    <a:pt x="2458" y="330"/>
                  </a:lnTo>
                  <a:lnTo>
                    <a:pt x="2458" y="330"/>
                  </a:lnTo>
                  <a:lnTo>
                    <a:pt x="2458" y="330"/>
                  </a:lnTo>
                  <a:lnTo>
                    <a:pt x="2453" y="335"/>
                  </a:lnTo>
                  <a:lnTo>
                    <a:pt x="2453" y="335"/>
                  </a:lnTo>
                  <a:lnTo>
                    <a:pt x="2453" y="335"/>
                  </a:lnTo>
                  <a:lnTo>
                    <a:pt x="2453" y="335"/>
                  </a:lnTo>
                  <a:lnTo>
                    <a:pt x="2453" y="335"/>
                  </a:lnTo>
                  <a:lnTo>
                    <a:pt x="2453" y="335"/>
                  </a:lnTo>
                  <a:lnTo>
                    <a:pt x="2453" y="330"/>
                  </a:lnTo>
                  <a:lnTo>
                    <a:pt x="2453" y="330"/>
                  </a:lnTo>
                  <a:lnTo>
                    <a:pt x="2453" y="330"/>
                  </a:lnTo>
                  <a:lnTo>
                    <a:pt x="2453" y="330"/>
                  </a:lnTo>
                  <a:lnTo>
                    <a:pt x="2449" y="330"/>
                  </a:lnTo>
                  <a:lnTo>
                    <a:pt x="2449" y="330"/>
                  </a:lnTo>
                  <a:lnTo>
                    <a:pt x="2449" y="330"/>
                  </a:lnTo>
                  <a:lnTo>
                    <a:pt x="2449" y="330"/>
                  </a:lnTo>
                  <a:lnTo>
                    <a:pt x="2449" y="330"/>
                  </a:lnTo>
                  <a:lnTo>
                    <a:pt x="2449" y="330"/>
                  </a:lnTo>
                  <a:lnTo>
                    <a:pt x="2449" y="330"/>
                  </a:lnTo>
                  <a:lnTo>
                    <a:pt x="2449" y="330"/>
                  </a:lnTo>
                  <a:lnTo>
                    <a:pt x="2444" y="330"/>
                  </a:lnTo>
                  <a:lnTo>
                    <a:pt x="2444" y="326"/>
                  </a:lnTo>
                  <a:lnTo>
                    <a:pt x="2444" y="326"/>
                  </a:lnTo>
                  <a:lnTo>
                    <a:pt x="2444" y="330"/>
                  </a:lnTo>
                  <a:lnTo>
                    <a:pt x="2444" y="330"/>
                  </a:lnTo>
                  <a:lnTo>
                    <a:pt x="2444" y="330"/>
                  </a:lnTo>
                  <a:lnTo>
                    <a:pt x="2444" y="330"/>
                  </a:lnTo>
                  <a:lnTo>
                    <a:pt x="2444" y="330"/>
                  </a:lnTo>
                  <a:lnTo>
                    <a:pt x="2444" y="330"/>
                  </a:lnTo>
                  <a:lnTo>
                    <a:pt x="2444" y="330"/>
                  </a:lnTo>
                  <a:lnTo>
                    <a:pt x="2444" y="330"/>
                  </a:lnTo>
                  <a:lnTo>
                    <a:pt x="2440" y="330"/>
                  </a:lnTo>
                  <a:lnTo>
                    <a:pt x="2440" y="330"/>
                  </a:lnTo>
                  <a:lnTo>
                    <a:pt x="2440" y="330"/>
                  </a:lnTo>
                  <a:lnTo>
                    <a:pt x="2440" y="330"/>
                  </a:lnTo>
                  <a:lnTo>
                    <a:pt x="2440" y="330"/>
                  </a:lnTo>
                  <a:lnTo>
                    <a:pt x="2440" y="330"/>
                  </a:lnTo>
                  <a:lnTo>
                    <a:pt x="2440" y="335"/>
                  </a:lnTo>
                  <a:lnTo>
                    <a:pt x="2440" y="335"/>
                  </a:lnTo>
                  <a:lnTo>
                    <a:pt x="2440" y="335"/>
                  </a:lnTo>
                  <a:lnTo>
                    <a:pt x="2440" y="335"/>
                  </a:lnTo>
                  <a:lnTo>
                    <a:pt x="2440" y="335"/>
                  </a:lnTo>
                  <a:lnTo>
                    <a:pt x="2440" y="335"/>
                  </a:lnTo>
                  <a:lnTo>
                    <a:pt x="2440" y="335"/>
                  </a:lnTo>
                  <a:lnTo>
                    <a:pt x="2444" y="335"/>
                  </a:lnTo>
                  <a:lnTo>
                    <a:pt x="2444" y="335"/>
                  </a:lnTo>
                  <a:lnTo>
                    <a:pt x="2444" y="335"/>
                  </a:lnTo>
                  <a:lnTo>
                    <a:pt x="2440" y="335"/>
                  </a:lnTo>
                  <a:lnTo>
                    <a:pt x="2440" y="339"/>
                  </a:lnTo>
                  <a:lnTo>
                    <a:pt x="2435" y="335"/>
                  </a:lnTo>
                  <a:lnTo>
                    <a:pt x="2435" y="335"/>
                  </a:lnTo>
                  <a:lnTo>
                    <a:pt x="2435" y="335"/>
                  </a:lnTo>
                  <a:lnTo>
                    <a:pt x="2435" y="335"/>
                  </a:lnTo>
                  <a:lnTo>
                    <a:pt x="2435" y="335"/>
                  </a:lnTo>
                  <a:lnTo>
                    <a:pt x="2435" y="335"/>
                  </a:lnTo>
                  <a:lnTo>
                    <a:pt x="2435" y="339"/>
                  </a:lnTo>
                  <a:lnTo>
                    <a:pt x="2435" y="339"/>
                  </a:lnTo>
                  <a:lnTo>
                    <a:pt x="2435" y="339"/>
                  </a:lnTo>
                  <a:lnTo>
                    <a:pt x="2435" y="339"/>
                  </a:lnTo>
                  <a:lnTo>
                    <a:pt x="2431" y="339"/>
                  </a:lnTo>
                  <a:lnTo>
                    <a:pt x="2431" y="339"/>
                  </a:lnTo>
                  <a:lnTo>
                    <a:pt x="2431" y="339"/>
                  </a:lnTo>
                  <a:lnTo>
                    <a:pt x="2426" y="339"/>
                  </a:lnTo>
                  <a:lnTo>
                    <a:pt x="2426" y="339"/>
                  </a:lnTo>
                  <a:lnTo>
                    <a:pt x="2431" y="339"/>
                  </a:lnTo>
                  <a:lnTo>
                    <a:pt x="2435" y="339"/>
                  </a:lnTo>
                  <a:lnTo>
                    <a:pt x="2435" y="344"/>
                  </a:lnTo>
                  <a:lnTo>
                    <a:pt x="2435" y="344"/>
                  </a:lnTo>
                  <a:lnTo>
                    <a:pt x="2440" y="339"/>
                  </a:lnTo>
                  <a:lnTo>
                    <a:pt x="2444" y="339"/>
                  </a:lnTo>
                  <a:lnTo>
                    <a:pt x="2449" y="339"/>
                  </a:lnTo>
                  <a:lnTo>
                    <a:pt x="2449" y="339"/>
                  </a:lnTo>
                  <a:lnTo>
                    <a:pt x="2449" y="339"/>
                  </a:lnTo>
                  <a:lnTo>
                    <a:pt x="2453" y="339"/>
                  </a:lnTo>
                  <a:lnTo>
                    <a:pt x="2453" y="339"/>
                  </a:lnTo>
                  <a:lnTo>
                    <a:pt x="2458" y="339"/>
                  </a:lnTo>
                  <a:lnTo>
                    <a:pt x="2458" y="344"/>
                  </a:lnTo>
                  <a:lnTo>
                    <a:pt x="2458" y="344"/>
                  </a:lnTo>
                  <a:lnTo>
                    <a:pt x="2458" y="344"/>
                  </a:lnTo>
                  <a:lnTo>
                    <a:pt x="2453" y="344"/>
                  </a:lnTo>
                  <a:lnTo>
                    <a:pt x="2453" y="344"/>
                  </a:lnTo>
                  <a:lnTo>
                    <a:pt x="2449" y="344"/>
                  </a:lnTo>
                  <a:lnTo>
                    <a:pt x="2449" y="348"/>
                  </a:lnTo>
                  <a:lnTo>
                    <a:pt x="2453" y="348"/>
                  </a:lnTo>
                  <a:lnTo>
                    <a:pt x="2453" y="348"/>
                  </a:lnTo>
                  <a:lnTo>
                    <a:pt x="2458" y="348"/>
                  </a:lnTo>
                  <a:lnTo>
                    <a:pt x="2458" y="348"/>
                  </a:lnTo>
                  <a:lnTo>
                    <a:pt x="2458" y="348"/>
                  </a:lnTo>
                  <a:lnTo>
                    <a:pt x="2458" y="348"/>
                  </a:lnTo>
                  <a:lnTo>
                    <a:pt x="2458" y="348"/>
                  </a:lnTo>
                  <a:lnTo>
                    <a:pt x="2458" y="348"/>
                  </a:lnTo>
                  <a:lnTo>
                    <a:pt x="2453" y="348"/>
                  </a:lnTo>
                  <a:lnTo>
                    <a:pt x="2449" y="348"/>
                  </a:lnTo>
                  <a:lnTo>
                    <a:pt x="2449" y="348"/>
                  </a:lnTo>
                  <a:lnTo>
                    <a:pt x="2449" y="348"/>
                  </a:lnTo>
                  <a:lnTo>
                    <a:pt x="2444" y="348"/>
                  </a:lnTo>
                  <a:lnTo>
                    <a:pt x="2444" y="348"/>
                  </a:lnTo>
                  <a:lnTo>
                    <a:pt x="2444" y="348"/>
                  </a:lnTo>
                  <a:lnTo>
                    <a:pt x="2444" y="348"/>
                  </a:lnTo>
                  <a:lnTo>
                    <a:pt x="2440" y="353"/>
                  </a:lnTo>
                  <a:lnTo>
                    <a:pt x="2440" y="348"/>
                  </a:lnTo>
                  <a:lnTo>
                    <a:pt x="2440" y="348"/>
                  </a:lnTo>
                  <a:lnTo>
                    <a:pt x="2440" y="348"/>
                  </a:lnTo>
                  <a:lnTo>
                    <a:pt x="2440" y="353"/>
                  </a:lnTo>
                  <a:lnTo>
                    <a:pt x="2440" y="353"/>
                  </a:lnTo>
                  <a:lnTo>
                    <a:pt x="2435" y="353"/>
                  </a:lnTo>
                  <a:lnTo>
                    <a:pt x="2435" y="353"/>
                  </a:lnTo>
                  <a:lnTo>
                    <a:pt x="2431" y="353"/>
                  </a:lnTo>
                  <a:lnTo>
                    <a:pt x="2431" y="353"/>
                  </a:lnTo>
                  <a:lnTo>
                    <a:pt x="2431" y="353"/>
                  </a:lnTo>
                  <a:lnTo>
                    <a:pt x="2431" y="353"/>
                  </a:lnTo>
                  <a:lnTo>
                    <a:pt x="2431" y="353"/>
                  </a:lnTo>
                  <a:lnTo>
                    <a:pt x="2431" y="353"/>
                  </a:lnTo>
                  <a:lnTo>
                    <a:pt x="2431" y="353"/>
                  </a:lnTo>
                  <a:lnTo>
                    <a:pt x="2431" y="353"/>
                  </a:lnTo>
                  <a:lnTo>
                    <a:pt x="2435" y="353"/>
                  </a:lnTo>
                  <a:lnTo>
                    <a:pt x="2435" y="353"/>
                  </a:lnTo>
                  <a:lnTo>
                    <a:pt x="2440" y="353"/>
                  </a:lnTo>
                  <a:lnTo>
                    <a:pt x="2444" y="353"/>
                  </a:lnTo>
                  <a:lnTo>
                    <a:pt x="2449" y="353"/>
                  </a:lnTo>
                  <a:lnTo>
                    <a:pt x="2449" y="357"/>
                  </a:lnTo>
                  <a:lnTo>
                    <a:pt x="2449" y="357"/>
                  </a:lnTo>
                  <a:lnTo>
                    <a:pt x="2449" y="357"/>
                  </a:lnTo>
                  <a:lnTo>
                    <a:pt x="2449" y="357"/>
                  </a:lnTo>
                  <a:lnTo>
                    <a:pt x="2449" y="357"/>
                  </a:lnTo>
                  <a:lnTo>
                    <a:pt x="2449" y="357"/>
                  </a:lnTo>
                  <a:lnTo>
                    <a:pt x="2449" y="357"/>
                  </a:lnTo>
                  <a:lnTo>
                    <a:pt x="2449" y="357"/>
                  </a:lnTo>
                  <a:lnTo>
                    <a:pt x="2453" y="357"/>
                  </a:lnTo>
                  <a:lnTo>
                    <a:pt x="2453" y="357"/>
                  </a:lnTo>
                  <a:lnTo>
                    <a:pt x="2458" y="357"/>
                  </a:lnTo>
                  <a:lnTo>
                    <a:pt x="2458" y="357"/>
                  </a:lnTo>
                  <a:lnTo>
                    <a:pt x="2458" y="357"/>
                  </a:lnTo>
                  <a:lnTo>
                    <a:pt x="2458" y="357"/>
                  </a:lnTo>
                  <a:lnTo>
                    <a:pt x="2458" y="357"/>
                  </a:lnTo>
                  <a:lnTo>
                    <a:pt x="2453" y="357"/>
                  </a:lnTo>
                  <a:lnTo>
                    <a:pt x="2453" y="362"/>
                  </a:lnTo>
                  <a:lnTo>
                    <a:pt x="2453" y="362"/>
                  </a:lnTo>
                  <a:lnTo>
                    <a:pt x="2453" y="362"/>
                  </a:lnTo>
                  <a:lnTo>
                    <a:pt x="2453" y="362"/>
                  </a:lnTo>
                  <a:lnTo>
                    <a:pt x="2453" y="362"/>
                  </a:lnTo>
                  <a:lnTo>
                    <a:pt x="2453" y="362"/>
                  </a:lnTo>
                  <a:lnTo>
                    <a:pt x="2449" y="362"/>
                  </a:lnTo>
                  <a:lnTo>
                    <a:pt x="2453" y="362"/>
                  </a:lnTo>
                  <a:lnTo>
                    <a:pt x="2458" y="362"/>
                  </a:lnTo>
                  <a:lnTo>
                    <a:pt x="2458" y="362"/>
                  </a:lnTo>
                  <a:lnTo>
                    <a:pt x="2458" y="362"/>
                  </a:lnTo>
                  <a:lnTo>
                    <a:pt x="2458" y="362"/>
                  </a:lnTo>
                  <a:lnTo>
                    <a:pt x="2458" y="362"/>
                  </a:lnTo>
                  <a:lnTo>
                    <a:pt x="2453" y="362"/>
                  </a:lnTo>
                  <a:lnTo>
                    <a:pt x="2453" y="362"/>
                  </a:lnTo>
                  <a:lnTo>
                    <a:pt x="2453" y="366"/>
                  </a:lnTo>
                  <a:lnTo>
                    <a:pt x="2453" y="366"/>
                  </a:lnTo>
                  <a:lnTo>
                    <a:pt x="2453" y="366"/>
                  </a:lnTo>
                  <a:lnTo>
                    <a:pt x="2449" y="366"/>
                  </a:lnTo>
                  <a:lnTo>
                    <a:pt x="2449" y="366"/>
                  </a:lnTo>
                  <a:lnTo>
                    <a:pt x="2449" y="366"/>
                  </a:lnTo>
                  <a:lnTo>
                    <a:pt x="2444" y="371"/>
                  </a:lnTo>
                  <a:lnTo>
                    <a:pt x="2444" y="371"/>
                  </a:lnTo>
                  <a:lnTo>
                    <a:pt x="2444" y="366"/>
                  </a:lnTo>
                  <a:lnTo>
                    <a:pt x="2444" y="366"/>
                  </a:lnTo>
                  <a:lnTo>
                    <a:pt x="2440" y="366"/>
                  </a:lnTo>
                  <a:lnTo>
                    <a:pt x="2440" y="366"/>
                  </a:lnTo>
                  <a:lnTo>
                    <a:pt x="2440" y="366"/>
                  </a:lnTo>
                  <a:lnTo>
                    <a:pt x="2440" y="371"/>
                  </a:lnTo>
                  <a:lnTo>
                    <a:pt x="2440" y="371"/>
                  </a:lnTo>
                  <a:lnTo>
                    <a:pt x="2440" y="371"/>
                  </a:lnTo>
                  <a:lnTo>
                    <a:pt x="2440" y="371"/>
                  </a:lnTo>
                  <a:lnTo>
                    <a:pt x="2444" y="371"/>
                  </a:lnTo>
                  <a:lnTo>
                    <a:pt x="2458" y="371"/>
                  </a:lnTo>
                  <a:lnTo>
                    <a:pt x="2458" y="371"/>
                  </a:lnTo>
                  <a:lnTo>
                    <a:pt x="2458" y="371"/>
                  </a:lnTo>
                  <a:lnTo>
                    <a:pt x="2462" y="371"/>
                  </a:lnTo>
                  <a:lnTo>
                    <a:pt x="2462" y="371"/>
                  </a:lnTo>
                  <a:lnTo>
                    <a:pt x="2462" y="371"/>
                  </a:lnTo>
                  <a:lnTo>
                    <a:pt x="2462" y="371"/>
                  </a:lnTo>
                  <a:lnTo>
                    <a:pt x="2462" y="371"/>
                  </a:lnTo>
                  <a:lnTo>
                    <a:pt x="2462" y="371"/>
                  </a:lnTo>
                  <a:lnTo>
                    <a:pt x="2462" y="371"/>
                  </a:lnTo>
                  <a:lnTo>
                    <a:pt x="2467" y="375"/>
                  </a:lnTo>
                  <a:lnTo>
                    <a:pt x="2467" y="375"/>
                  </a:lnTo>
                  <a:lnTo>
                    <a:pt x="2467" y="375"/>
                  </a:lnTo>
                  <a:lnTo>
                    <a:pt x="2467" y="375"/>
                  </a:lnTo>
                  <a:lnTo>
                    <a:pt x="2467" y="375"/>
                  </a:lnTo>
                  <a:lnTo>
                    <a:pt x="2467" y="375"/>
                  </a:lnTo>
                  <a:lnTo>
                    <a:pt x="2471" y="375"/>
                  </a:lnTo>
                  <a:lnTo>
                    <a:pt x="2471" y="375"/>
                  </a:lnTo>
                  <a:lnTo>
                    <a:pt x="2467" y="375"/>
                  </a:lnTo>
                  <a:lnTo>
                    <a:pt x="2467" y="375"/>
                  </a:lnTo>
                  <a:lnTo>
                    <a:pt x="2467" y="375"/>
                  </a:lnTo>
                  <a:lnTo>
                    <a:pt x="2467" y="375"/>
                  </a:lnTo>
                  <a:lnTo>
                    <a:pt x="2467" y="375"/>
                  </a:lnTo>
                  <a:lnTo>
                    <a:pt x="2467" y="375"/>
                  </a:lnTo>
                  <a:lnTo>
                    <a:pt x="2471" y="380"/>
                  </a:lnTo>
                  <a:lnTo>
                    <a:pt x="2471" y="380"/>
                  </a:lnTo>
                  <a:lnTo>
                    <a:pt x="2476" y="380"/>
                  </a:lnTo>
                  <a:lnTo>
                    <a:pt x="2480" y="380"/>
                  </a:lnTo>
                  <a:lnTo>
                    <a:pt x="2480" y="380"/>
                  </a:lnTo>
                  <a:lnTo>
                    <a:pt x="2489" y="380"/>
                  </a:lnTo>
                  <a:lnTo>
                    <a:pt x="2494" y="380"/>
                  </a:lnTo>
                  <a:lnTo>
                    <a:pt x="2494" y="380"/>
                  </a:lnTo>
                  <a:lnTo>
                    <a:pt x="2494" y="380"/>
                  </a:lnTo>
                  <a:lnTo>
                    <a:pt x="2494" y="380"/>
                  </a:lnTo>
                  <a:lnTo>
                    <a:pt x="2494" y="380"/>
                  </a:lnTo>
                  <a:lnTo>
                    <a:pt x="2494" y="380"/>
                  </a:lnTo>
                  <a:lnTo>
                    <a:pt x="2494" y="380"/>
                  </a:lnTo>
                  <a:lnTo>
                    <a:pt x="2498" y="380"/>
                  </a:lnTo>
                  <a:lnTo>
                    <a:pt x="2498" y="380"/>
                  </a:lnTo>
                  <a:lnTo>
                    <a:pt x="2498" y="380"/>
                  </a:lnTo>
                  <a:lnTo>
                    <a:pt x="2498" y="375"/>
                  </a:lnTo>
                  <a:lnTo>
                    <a:pt x="2498" y="375"/>
                  </a:lnTo>
                  <a:lnTo>
                    <a:pt x="2498" y="375"/>
                  </a:lnTo>
                  <a:lnTo>
                    <a:pt x="2498" y="375"/>
                  </a:lnTo>
                  <a:lnTo>
                    <a:pt x="2503" y="375"/>
                  </a:lnTo>
                  <a:lnTo>
                    <a:pt x="2503" y="375"/>
                  </a:lnTo>
                  <a:lnTo>
                    <a:pt x="2512" y="375"/>
                  </a:lnTo>
                  <a:lnTo>
                    <a:pt x="2512" y="375"/>
                  </a:lnTo>
                  <a:lnTo>
                    <a:pt x="2516" y="375"/>
                  </a:lnTo>
                  <a:lnTo>
                    <a:pt x="2516" y="371"/>
                  </a:lnTo>
                  <a:lnTo>
                    <a:pt x="2521" y="371"/>
                  </a:lnTo>
                  <a:lnTo>
                    <a:pt x="2521" y="371"/>
                  </a:lnTo>
                  <a:lnTo>
                    <a:pt x="2525" y="366"/>
                  </a:lnTo>
                  <a:lnTo>
                    <a:pt x="2530" y="366"/>
                  </a:lnTo>
                  <a:lnTo>
                    <a:pt x="2534" y="366"/>
                  </a:lnTo>
                  <a:lnTo>
                    <a:pt x="2534" y="366"/>
                  </a:lnTo>
                  <a:lnTo>
                    <a:pt x="2539" y="366"/>
                  </a:lnTo>
                  <a:lnTo>
                    <a:pt x="2539" y="366"/>
                  </a:lnTo>
                  <a:lnTo>
                    <a:pt x="2543" y="362"/>
                  </a:lnTo>
                  <a:lnTo>
                    <a:pt x="2543" y="362"/>
                  </a:lnTo>
                  <a:lnTo>
                    <a:pt x="2543" y="362"/>
                  </a:lnTo>
                  <a:lnTo>
                    <a:pt x="2548" y="362"/>
                  </a:lnTo>
                  <a:lnTo>
                    <a:pt x="2548" y="362"/>
                  </a:lnTo>
                  <a:lnTo>
                    <a:pt x="2548" y="362"/>
                  </a:lnTo>
                  <a:lnTo>
                    <a:pt x="2548" y="362"/>
                  </a:lnTo>
                  <a:lnTo>
                    <a:pt x="2548" y="357"/>
                  </a:lnTo>
                  <a:lnTo>
                    <a:pt x="2548" y="357"/>
                  </a:lnTo>
                  <a:lnTo>
                    <a:pt x="2548" y="357"/>
                  </a:lnTo>
                  <a:lnTo>
                    <a:pt x="2548" y="357"/>
                  </a:lnTo>
                  <a:lnTo>
                    <a:pt x="2552" y="357"/>
                  </a:lnTo>
                  <a:lnTo>
                    <a:pt x="2552" y="357"/>
                  </a:lnTo>
                  <a:lnTo>
                    <a:pt x="2552" y="357"/>
                  </a:lnTo>
                  <a:lnTo>
                    <a:pt x="2557" y="353"/>
                  </a:lnTo>
                  <a:lnTo>
                    <a:pt x="2557" y="353"/>
                  </a:lnTo>
                  <a:lnTo>
                    <a:pt x="2557" y="353"/>
                  </a:lnTo>
                  <a:lnTo>
                    <a:pt x="2557" y="353"/>
                  </a:lnTo>
                  <a:lnTo>
                    <a:pt x="2557" y="353"/>
                  </a:lnTo>
                  <a:lnTo>
                    <a:pt x="2557" y="353"/>
                  </a:lnTo>
                  <a:close/>
                  <a:moveTo>
                    <a:pt x="2562" y="158"/>
                  </a:moveTo>
                  <a:lnTo>
                    <a:pt x="2557" y="158"/>
                  </a:lnTo>
                  <a:lnTo>
                    <a:pt x="2557" y="158"/>
                  </a:lnTo>
                  <a:lnTo>
                    <a:pt x="2552" y="158"/>
                  </a:lnTo>
                  <a:lnTo>
                    <a:pt x="2552" y="158"/>
                  </a:lnTo>
                  <a:lnTo>
                    <a:pt x="2548" y="158"/>
                  </a:lnTo>
                  <a:lnTo>
                    <a:pt x="2548" y="163"/>
                  </a:lnTo>
                  <a:lnTo>
                    <a:pt x="2552" y="163"/>
                  </a:lnTo>
                  <a:lnTo>
                    <a:pt x="2552" y="163"/>
                  </a:lnTo>
                  <a:lnTo>
                    <a:pt x="2562" y="163"/>
                  </a:lnTo>
                  <a:lnTo>
                    <a:pt x="2566" y="163"/>
                  </a:lnTo>
                  <a:lnTo>
                    <a:pt x="2566" y="163"/>
                  </a:lnTo>
                  <a:lnTo>
                    <a:pt x="2562" y="163"/>
                  </a:lnTo>
                  <a:lnTo>
                    <a:pt x="2562" y="158"/>
                  </a:lnTo>
                  <a:lnTo>
                    <a:pt x="2562" y="158"/>
                  </a:lnTo>
                  <a:lnTo>
                    <a:pt x="2562" y="158"/>
                  </a:lnTo>
                  <a:close/>
                  <a:moveTo>
                    <a:pt x="2905" y="294"/>
                  </a:moveTo>
                  <a:lnTo>
                    <a:pt x="2909" y="294"/>
                  </a:lnTo>
                  <a:lnTo>
                    <a:pt x="2909" y="294"/>
                  </a:lnTo>
                  <a:lnTo>
                    <a:pt x="2914" y="294"/>
                  </a:lnTo>
                  <a:lnTo>
                    <a:pt x="2914" y="294"/>
                  </a:lnTo>
                  <a:lnTo>
                    <a:pt x="2914" y="294"/>
                  </a:lnTo>
                  <a:lnTo>
                    <a:pt x="2914" y="289"/>
                  </a:lnTo>
                  <a:lnTo>
                    <a:pt x="2914" y="289"/>
                  </a:lnTo>
                  <a:lnTo>
                    <a:pt x="2914" y="294"/>
                  </a:lnTo>
                  <a:lnTo>
                    <a:pt x="2918" y="294"/>
                  </a:lnTo>
                  <a:lnTo>
                    <a:pt x="2918" y="289"/>
                  </a:lnTo>
                  <a:lnTo>
                    <a:pt x="2923" y="289"/>
                  </a:lnTo>
                  <a:lnTo>
                    <a:pt x="2923" y="289"/>
                  </a:lnTo>
                  <a:lnTo>
                    <a:pt x="2923" y="289"/>
                  </a:lnTo>
                  <a:lnTo>
                    <a:pt x="2923" y="289"/>
                  </a:lnTo>
                  <a:lnTo>
                    <a:pt x="2923" y="289"/>
                  </a:lnTo>
                  <a:lnTo>
                    <a:pt x="2923" y="289"/>
                  </a:lnTo>
                  <a:lnTo>
                    <a:pt x="2927" y="289"/>
                  </a:lnTo>
                  <a:lnTo>
                    <a:pt x="2927" y="289"/>
                  </a:lnTo>
                  <a:lnTo>
                    <a:pt x="2927" y="285"/>
                  </a:lnTo>
                  <a:lnTo>
                    <a:pt x="2932" y="285"/>
                  </a:lnTo>
                  <a:lnTo>
                    <a:pt x="2927" y="285"/>
                  </a:lnTo>
                  <a:lnTo>
                    <a:pt x="2927" y="280"/>
                  </a:lnTo>
                  <a:lnTo>
                    <a:pt x="2927" y="280"/>
                  </a:lnTo>
                  <a:lnTo>
                    <a:pt x="2927" y="280"/>
                  </a:lnTo>
                  <a:lnTo>
                    <a:pt x="2927" y="280"/>
                  </a:lnTo>
                  <a:lnTo>
                    <a:pt x="2923" y="280"/>
                  </a:lnTo>
                  <a:lnTo>
                    <a:pt x="2923" y="285"/>
                  </a:lnTo>
                  <a:lnTo>
                    <a:pt x="2923" y="285"/>
                  </a:lnTo>
                  <a:lnTo>
                    <a:pt x="2923" y="285"/>
                  </a:lnTo>
                  <a:lnTo>
                    <a:pt x="2923" y="285"/>
                  </a:lnTo>
                  <a:lnTo>
                    <a:pt x="2923" y="285"/>
                  </a:lnTo>
                  <a:lnTo>
                    <a:pt x="2923" y="289"/>
                  </a:lnTo>
                  <a:lnTo>
                    <a:pt x="2918" y="289"/>
                  </a:lnTo>
                  <a:lnTo>
                    <a:pt x="2923" y="285"/>
                  </a:lnTo>
                  <a:lnTo>
                    <a:pt x="2923" y="285"/>
                  </a:lnTo>
                  <a:lnTo>
                    <a:pt x="2923" y="285"/>
                  </a:lnTo>
                  <a:lnTo>
                    <a:pt x="2923" y="280"/>
                  </a:lnTo>
                  <a:lnTo>
                    <a:pt x="2923" y="280"/>
                  </a:lnTo>
                  <a:lnTo>
                    <a:pt x="2923" y="280"/>
                  </a:lnTo>
                  <a:lnTo>
                    <a:pt x="2923" y="276"/>
                  </a:lnTo>
                  <a:lnTo>
                    <a:pt x="2923" y="276"/>
                  </a:lnTo>
                  <a:lnTo>
                    <a:pt x="2923" y="276"/>
                  </a:lnTo>
                  <a:lnTo>
                    <a:pt x="2923" y="276"/>
                  </a:lnTo>
                  <a:lnTo>
                    <a:pt x="2923" y="276"/>
                  </a:lnTo>
                  <a:lnTo>
                    <a:pt x="2923" y="276"/>
                  </a:lnTo>
                  <a:lnTo>
                    <a:pt x="2918" y="276"/>
                  </a:lnTo>
                  <a:lnTo>
                    <a:pt x="2918" y="276"/>
                  </a:lnTo>
                  <a:lnTo>
                    <a:pt x="2918" y="280"/>
                  </a:lnTo>
                  <a:lnTo>
                    <a:pt x="2918" y="280"/>
                  </a:lnTo>
                  <a:lnTo>
                    <a:pt x="2918" y="280"/>
                  </a:lnTo>
                  <a:lnTo>
                    <a:pt x="2918" y="280"/>
                  </a:lnTo>
                  <a:lnTo>
                    <a:pt x="2918" y="280"/>
                  </a:lnTo>
                  <a:lnTo>
                    <a:pt x="2918" y="285"/>
                  </a:lnTo>
                  <a:lnTo>
                    <a:pt x="2918" y="285"/>
                  </a:lnTo>
                  <a:lnTo>
                    <a:pt x="2914" y="289"/>
                  </a:lnTo>
                  <a:lnTo>
                    <a:pt x="2905" y="289"/>
                  </a:lnTo>
                  <a:lnTo>
                    <a:pt x="2905" y="294"/>
                  </a:lnTo>
                  <a:lnTo>
                    <a:pt x="2905" y="294"/>
                  </a:lnTo>
                  <a:lnTo>
                    <a:pt x="2905" y="294"/>
                  </a:lnTo>
                  <a:lnTo>
                    <a:pt x="2905" y="294"/>
                  </a:lnTo>
                  <a:close/>
                  <a:moveTo>
                    <a:pt x="2580" y="77"/>
                  </a:moveTo>
                  <a:lnTo>
                    <a:pt x="2589" y="77"/>
                  </a:lnTo>
                  <a:lnTo>
                    <a:pt x="2593" y="72"/>
                  </a:lnTo>
                  <a:lnTo>
                    <a:pt x="2593" y="72"/>
                  </a:lnTo>
                  <a:lnTo>
                    <a:pt x="2593" y="72"/>
                  </a:lnTo>
                  <a:lnTo>
                    <a:pt x="2589" y="68"/>
                  </a:lnTo>
                  <a:lnTo>
                    <a:pt x="2584" y="72"/>
                  </a:lnTo>
                  <a:lnTo>
                    <a:pt x="2580" y="72"/>
                  </a:lnTo>
                  <a:lnTo>
                    <a:pt x="2580" y="72"/>
                  </a:lnTo>
                  <a:lnTo>
                    <a:pt x="2580" y="77"/>
                  </a:lnTo>
                  <a:lnTo>
                    <a:pt x="2580" y="77"/>
                  </a:lnTo>
                  <a:close/>
                  <a:moveTo>
                    <a:pt x="2656" y="475"/>
                  </a:moveTo>
                  <a:lnTo>
                    <a:pt x="2656" y="475"/>
                  </a:lnTo>
                  <a:lnTo>
                    <a:pt x="2656" y="475"/>
                  </a:lnTo>
                  <a:lnTo>
                    <a:pt x="2656" y="475"/>
                  </a:lnTo>
                  <a:lnTo>
                    <a:pt x="2652" y="475"/>
                  </a:lnTo>
                  <a:lnTo>
                    <a:pt x="2652" y="475"/>
                  </a:lnTo>
                  <a:lnTo>
                    <a:pt x="2652" y="475"/>
                  </a:lnTo>
                  <a:lnTo>
                    <a:pt x="2652" y="475"/>
                  </a:lnTo>
                  <a:lnTo>
                    <a:pt x="2652" y="475"/>
                  </a:lnTo>
                  <a:lnTo>
                    <a:pt x="2652" y="475"/>
                  </a:lnTo>
                  <a:lnTo>
                    <a:pt x="2647" y="475"/>
                  </a:lnTo>
                  <a:lnTo>
                    <a:pt x="2647" y="479"/>
                  </a:lnTo>
                  <a:lnTo>
                    <a:pt x="2647" y="479"/>
                  </a:lnTo>
                  <a:lnTo>
                    <a:pt x="2647" y="479"/>
                  </a:lnTo>
                  <a:lnTo>
                    <a:pt x="2647" y="479"/>
                  </a:lnTo>
                  <a:lnTo>
                    <a:pt x="2652" y="479"/>
                  </a:lnTo>
                  <a:lnTo>
                    <a:pt x="2647" y="479"/>
                  </a:lnTo>
                  <a:lnTo>
                    <a:pt x="2647" y="479"/>
                  </a:lnTo>
                  <a:lnTo>
                    <a:pt x="2647" y="479"/>
                  </a:lnTo>
                  <a:lnTo>
                    <a:pt x="2643" y="479"/>
                  </a:lnTo>
                  <a:lnTo>
                    <a:pt x="2643" y="484"/>
                  </a:lnTo>
                  <a:lnTo>
                    <a:pt x="2643" y="484"/>
                  </a:lnTo>
                  <a:lnTo>
                    <a:pt x="2643" y="484"/>
                  </a:lnTo>
                  <a:lnTo>
                    <a:pt x="2643" y="484"/>
                  </a:lnTo>
                  <a:lnTo>
                    <a:pt x="2647" y="488"/>
                  </a:lnTo>
                  <a:lnTo>
                    <a:pt x="2647" y="488"/>
                  </a:lnTo>
                  <a:lnTo>
                    <a:pt x="2647" y="488"/>
                  </a:lnTo>
                  <a:lnTo>
                    <a:pt x="2643" y="488"/>
                  </a:lnTo>
                  <a:lnTo>
                    <a:pt x="2643" y="488"/>
                  </a:lnTo>
                  <a:lnTo>
                    <a:pt x="2643" y="488"/>
                  </a:lnTo>
                  <a:lnTo>
                    <a:pt x="2638" y="488"/>
                  </a:lnTo>
                  <a:lnTo>
                    <a:pt x="2638" y="488"/>
                  </a:lnTo>
                  <a:lnTo>
                    <a:pt x="2638" y="493"/>
                  </a:lnTo>
                  <a:lnTo>
                    <a:pt x="2638" y="493"/>
                  </a:lnTo>
                  <a:lnTo>
                    <a:pt x="2638" y="493"/>
                  </a:lnTo>
                  <a:lnTo>
                    <a:pt x="2638" y="493"/>
                  </a:lnTo>
                  <a:lnTo>
                    <a:pt x="2638" y="493"/>
                  </a:lnTo>
                  <a:lnTo>
                    <a:pt x="2638" y="493"/>
                  </a:lnTo>
                  <a:lnTo>
                    <a:pt x="2638" y="493"/>
                  </a:lnTo>
                  <a:lnTo>
                    <a:pt x="2638" y="497"/>
                  </a:lnTo>
                  <a:lnTo>
                    <a:pt x="2638" y="497"/>
                  </a:lnTo>
                  <a:lnTo>
                    <a:pt x="2638" y="497"/>
                  </a:lnTo>
                  <a:lnTo>
                    <a:pt x="2638" y="497"/>
                  </a:lnTo>
                  <a:lnTo>
                    <a:pt x="2638" y="497"/>
                  </a:lnTo>
                  <a:lnTo>
                    <a:pt x="2638" y="497"/>
                  </a:lnTo>
                  <a:lnTo>
                    <a:pt x="2638" y="502"/>
                  </a:lnTo>
                  <a:lnTo>
                    <a:pt x="2638" y="506"/>
                  </a:lnTo>
                  <a:lnTo>
                    <a:pt x="2634" y="506"/>
                  </a:lnTo>
                  <a:lnTo>
                    <a:pt x="2634" y="506"/>
                  </a:lnTo>
                  <a:lnTo>
                    <a:pt x="2638" y="506"/>
                  </a:lnTo>
                  <a:lnTo>
                    <a:pt x="2634" y="506"/>
                  </a:lnTo>
                  <a:lnTo>
                    <a:pt x="2634" y="506"/>
                  </a:lnTo>
                  <a:lnTo>
                    <a:pt x="2629" y="511"/>
                  </a:lnTo>
                  <a:lnTo>
                    <a:pt x="2629" y="511"/>
                  </a:lnTo>
                  <a:lnTo>
                    <a:pt x="2634" y="511"/>
                  </a:lnTo>
                  <a:lnTo>
                    <a:pt x="2634" y="511"/>
                  </a:lnTo>
                  <a:lnTo>
                    <a:pt x="2634" y="511"/>
                  </a:lnTo>
                  <a:lnTo>
                    <a:pt x="2634" y="511"/>
                  </a:lnTo>
                  <a:lnTo>
                    <a:pt x="2634" y="511"/>
                  </a:lnTo>
                  <a:lnTo>
                    <a:pt x="2638" y="511"/>
                  </a:lnTo>
                  <a:lnTo>
                    <a:pt x="2638" y="511"/>
                  </a:lnTo>
                  <a:lnTo>
                    <a:pt x="2643" y="511"/>
                  </a:lnTo>
                  <a:lnTo>
                    <a:pt x="2643" y="506"/>
                  </a:lnTo>
                  <a:lnTo>
                    <a:pt x="2643" y="511"/>
                  </a:lnTo>
                  <a:lnTo>
                    <a:pt x="2643" y="511"/>
                  </a:lnTo>
                  <a:lnTo>
                    <a:pt x="2643" y="511"/>
                  </a:lnTo>
                  <a:lnTo>
                    <a:pt x="2643" y="511"/>
                  </a:lnTo>
                  <a:lnTo>
                    <a:pt x="2638" y="515"/>
                  </a:lnTo>
                  <a:lnTo>
                    <a:pt x="2638" y="515"/>
                  </a:lnTo>
                  <a:lnTo>
                    <a:pt x="2638" y="520"/>
                  </a:lnTo>
                  <a:lnTo>
                    <a:pt x="2638" y="520"/>
                  </a:lnTo>
                  <a:lnTo>
                    <a:pt x="2638" y="520"/>
                  </a:lnTo>
                  <a:lnTo>
                    <a:pt x="2638" y="525"/>
                  </a:lnTo>
                  <a:lnTo>
                    <a:pt x="2638" y="525"/>
                  </a:lnTo>
                  <a:lnTo>
                    <a:pt x="2638" y="525"/>
                  </a:lnTo>
                  <a:lnTo>
                    <a:pt x="2638" y="525"/>
                  </a:lnTo>
                  <a:lnTo>
                    <a:pt x="2638" y="525"/>
                  </a:lnTo>
                  <a:lnTo>
                    <a:pt x="2638" y="529"/>
                  </a:lnTo>
                  <a:lnTo>
                    <a:pt x="2634" y="529"/>
                  </a:lnTo>
                  <a:lnTo>
                    <a:pt x="2634" y="529"/>
                  </a:lnTo>
                  <a:lnTo>
                    <a:pt x="2634" y="534"/>
                  </a:lnTo>
                  <a:lnTo>
                    <a:pt x="2634" y="534"/>
                  </a:lnTo>
                  <a:lnTo>
                    <a:pt x="2634" y="534"/>
                  </a:lnTo>
                  <a:lnTo>
                    <a:pt x="2634" y="534"/>
                  </a:lnTo>
                  <a:lnTo>
                    <a:pt x="2634" y="534"/>
                  </a:lnTo>
                  <a:lnTo>
                    <a:pt x="2634" y="534"/>
                  </a:lnTo>
                  <a:lnTo>
                    <a:pt x="2634" y="534"/>
                  </a:lnTo>
                  <a:lnTo>
                    <a:pt x="2638" y="534"/>
                  </a:lnTo>
                  <a:lnTo>
                    <a:pt x="2638" y="529"/>
                  </a:lnTo>
                  <a:lnTo>
                    <a:pt x="2638" y="525"/>
                  </a:lnTo>
                  <a:lnTo>
                    <a:pt x="2638" y="525"/>
                  </a:lnTo>
                  <a:lnTo>
                    <a:pt x="2638" y="525"/>
                  </a:lnTo>
                  <a:lnTo>
                    <a:pt x="2638" y="525"/>
                  </a:lnTo>
                  <a:lnTo>
                    <a:pt x="2638" y="525"/>
                  </a:lnTo>
                  <a:lnTo>
                    <a:pt x="2643" y="520"/>
                  </a:lnTo>
                  <a:lnTo>
                    <a:pt x="2643" y="520"/>
                  </a:lnTo>
                  <a:lnTo>
                    <a:pt x="2647" y="520"/>
                  </a:lnTo>
                  <a:lnTo>
                    <a:pt x="2643" y="520"/>
                  </a:lnTo>
                  <a:lnTo>
                    <a:pt x="2643" y="520"/>
                  </a:lnTo>
                  <a:lnTo>
                    <a:pt x="2643" y="525"/>
                  </a:lnTo>
                  <a:lnTo>
                    <a:pt x="2643" y="525"/>
                  </a:lnTo>
                  <a:lnTo>
                    <a:pt x="2643" y="525"/>
                  </a:lnTo>
                  <a:lnTo>
                    <a:pt x="2643" y="525"/>
                  </a:lnTo>
                  <a:lnTo>
                    <a:pt x="2643" y="525"/>
                  </a:lnTo>
                  <a:lnTo>
                    <a:pt x="2643" y="525"/>
                  </a:lnTo>
                  <a:lnTo>
                    <a:pt x="2643" y="525"/>
                  </a:lnTo>
                  <a:lnTo>
                    <a:pt x="2643" y="525"/>
                  </a:lnTo>
                  <a:lnTo>
                    <a:pt x="2647" y="525"/>
                  </a:lnTo>
                  <a:lnTo>
                    <a:pt x="2647" y="525"/>
                  </a:lnTo>
                  <a:lnTo>
                    <a:pt x="2647" y="520"/>
                  </a:lnTo>
                  <a:lnTo>
                    <a:pt x="2647" y="520"/>
                  </a:lnTo>
                  <a:lnTo>
                    <a:pt x="2647" y="520"/>
                  </a:lnTo>
                  <a:lnTo>
                    <a:pt x="2647" y="520"/>
                  </a:lnTo>
                  <a:lnTo>
                    <a:pt x="2647" y="520"/>
                  </a:lnTo>
                  <a:lnTo>
                    <a:pt x="2647" y="525"/>
                  </a:lnTo>
                  <a:lnTo>
                    <a:pt x="2652" y="525"/>
                  </a:lnTo>
                  <a:lnTo>
                    <a:pt x="2647" y="525"/>
                  </a:lnTo>
                  <a:lnTo>
                    <a:pt x="2647" y="525"/>
                  </a:lnTo>
                  <a:lnTo>
                    <a:pt x="2647" y="525"/>
                  </a:lnTo>
                  <a:lnTo>
                    <a:pt x="2647" y="529"/>
                  </a:lnTo>
                  <a:lnTo>
                    <a:pt x="2647" y="529"/>
                  </a:lnTo>
                  <a:lnTo>
                    <a:pt x="2647" y="529"/>
                  </a:lnTo>
                  <a:lnTo>
                    <a:pt x="2647" y="529"/>
                  </a:lnTo>
                  <a:lnTo>
                    <a:pt x="2647" y="534"/>
                  </a:lnTo>
                  <a:lnTo>
                    <a:pt x="2647" y="534"/>
                  </a:lnTo>
                  <a:lnTo>
                    <a:pt x="2647" y="534"/>
                  </a:lnTo>
                  <a:lnTo>
                    <a:pt x="2643" y="538"/>
                  </a:lnTo>
                  <a:lnTo>
                    <a:pt x="2643" y="543"/>
                  </a:lnTo>
                  <a:lnTo>
                    <a:pt x="2643" y="543"/>
                  </a:lnTo>
                  <a:lnTo>
                    <a:pt x="2638" y="543"/>
                  </a:lnTo>
                  <a:lnTo>
                    <a:pt x="2638" y="543"/>
                  </a:lnTo>
                  <a:lnTo>
                    <a:pt x="2643" y="543"/>
                  </a:lnTo>
                  <a:lnTo>
                    <a:pt x="2643" y="547"/>
                  </a:lnTo>
                  <a:lnTo>
                    <a:pt x="2643" y="547"/>
                  </a:lnTo>
                  <a:lnTo>
                    <a:pt x="2643" y="547"/>
                  </a:lnTo>
                  <a:lnTo>
                    <a:pt x="2643" y="547"/>
                  </a:lnTo>
                  <a:lnTo>
                    <a:pt x="2647" y="543"/>
                  </a:lnTo>
                  <a:lnTo>
                    <a:pt x="2647" y="547"/>
                  </a:lnTo>
                  <a:lnTo>
                    <a:pt x="2647" y="547"/>
                  </a:lnTo>
                  <a:lnTo>
                    <a:pt x="2652" y="547"/>
                  </a:lnTo>
                  <a:lnTo>
                    <a:pt x="2652" y="543"/>
                  </a:lnTo>
                  <a:lnTo>
                    <a:pt x="2652" y="543"/>
                  </a:lnTo>
                  <a:lnTo>
                    <a:pt x="2652" y="543"/>
                  </a:lnTo>
                  <a:lnTo>
                    <a:pt x="2656" y="547"/>
                  </a:lnTo>
                  <a:lnTo>
                    <a:pt x="2656" y="547"/>
                  </a:lnTo>
                  <a:lnTo>
                    <a:pt x="2656" y="547"/>
                  </a:lnTo>
                  <a:lnTo>
                    <a:pt x="2656" y="547"/>
                  </a:lnTo>
                  <a:lnTo>
                    <a:pt x="2656" y="547"/>
                  </a:lnTo>
                  <a:lnTo>
                    <a:pt x="2661" y="543"/>
                  </a:lnTo>
                  <a:lnTo>
                    <a:pt x="2661" y="543"/>
                  </a:lnTo>
                  <a:lnTo>
                    <a:pt x="2661" y="543"/>
                  </a:lnTo>
                  <a:lnTo>
                    <a:pt x="2661" y="543"/>
                  </a:lnTo>
                  <a:lnTo>
                    <a:pt x="2661" y="543"/>
                  </a:lnTo>
                  <a:lnTo>
                    <a:pt x="2665" y="543"/>
                  </a:lnTo>
                  <a:lnTo>
                    <a:pt x="2670" y="543"/>
                  </a:lnTo>
                  <a:lnTo>
                    <a:pt x="2670" y="543"/>
                  </a:lnTo>
                  <a:lnTo>
                    <a:pt x="2665" y="543"/>
                  </a:lnTo>
                  <a:lnTo>
                    <a:pt x="2665" y="547"/>
                  </a:lnTo>
                  <a:lnTo>
                    <a:pt x="2661" y="552"/>
                  </a:lnTo>
                  <a:lnTo>
                    <a:pt x="2661" y="552"/>
                  </a:lnTo>
                  <a:lnTo>
                    <a:pt x="2665" y="556"/>
                  </a:lnTo>
                  <a:lnTo>
                    <a:pt x="2665" y="556"/>
                  </a:lnTo>
                  <a:lnTo>
                    <a:pt x="2665" y="556"/>
                  </a:lnTo>
                  <a:lnTo>
                    <a:pt x="2670" y="556"/>
                  </a:lnTo>
                  <a:lnTo>
                    <a:pt x="2670" y="556"/>
                  </a:lnTo>
                  <a:lnTo>
                    <a:pt x="2670" y="556"/>
                  </a:lnTo>
                  <a:lnTo>
                    <a:pt x="2670" y="556"/>
                  </a:lnTo>
                  <a:lnTo>
                    <a:pt x="2670" y="556"/>
                  </a:lnTo>
                  <a:lnTo>
                    <a:pt x="2670" y="561"/>
                  </a:lnTo>
                  <a:lnTo>
                    <a:pt x="2670" y="561"/>
                  </a:lnTo>
                  <a:lnTo>
                    <a:pt x="2670" y="561"/>
                  </a:lnTo>
                  <a:lnTo>
                    <a:pt x="2670" y="565"/>
                  </a:lnTo>
                  <a:lnTo>
                    <a:pt x="2670" y="565"/>
                  </a:lnTo>
                  <a:lnTo>
                    <a:pt x="2670" y="565"/>
                  </a:lnTo>
                  <a:lnTo>
                    <a:pt x="2670" y="565"/>
                  </a:lnTo>
                  <a:lnTo>
                    <a:pt x="2670" y="565"/>
                  </a:lnTo>
                  <a:lnTo>
                    <a:pt x="2665" y="570"/>
                  </a:lnTo>
                  <a:lnTo>
                    <a:pt x="2665" y="570"/>
                  </a:lnTo>
                  <a:lnTo>
                    <a:pt x="2670" y="574"/>
                  </a:lnTo>
                  <a:lnTo>
                    <a:pt x="2670" y="574"/>
                  </a:lnTo>
                  <a:lnTo>
                    <a:pt x="2670" y="574"/>
                  </a:lnTo>
                  <a:lnTo>
                    <a:pt x="2670" y="574"/>
                  </a:lnTo>
                  <a:lnTo>
                    <a:pt x="2670" y="574"/>
                  </a:lnTo>
                  <a:lnTo>
                    <a:pt x="2670" y="574"/>
                  </a:lnTo>
                  <a:lnTo>
                    <a:pt x="2670" y="574"/>
                  </a:lnTo>
                  <a:lnTo>
                    <a:pt x="2665" y="570"/>
                  </a:lnTo>
                  <a:lnTo>
                    <a:pt x="2665" y="574"/>
                  </a:lnTo>
                  <a:lnTo>
                    <a:pt x="2665" y="574"/>
                  </a:lnTo>
                  <a:lnTo>
                    <a:pt x="2665" y="574"/>
                  </a:lnTo>
                  <a:lnTo>
                    <a:pt x="2661" y="574"/>
                  </a:lnTo>
                  <a:lnTo>
                    <a:pt x="2661" y="574"/>
                  </a:lnTo>
                  <a:lnTo>
                    <a:pt x="2661" y="574"/>
                  </a:lnTo>
                  <a:lnTo>
                    <a:pt x="2656" y="574"/>
                  </a:lnTo>
                  <a:lnTo>
                    <a:pt x="2656" y="574"/>
                  </a:lnTo>
                  <a:lnTo>
                    <a:pt x="2652" y="574"/>
                  </a:lnTo>
                  <a:lnTo>
                    <a:pt x="2652" y="579"/>
                  </a:lnTo>
                  <a:lnTo>
                    <a:pt x="2647" y="579"/>
                  </a:lnTo>
                  <a:lnTo>
                    <a:pt x="2647" y="579"/>
                  </a:lnTo>
                  <a:lnTo>
                    <a:pt x="2647" y="579"/>
                  </a:lnTo>
                  <a:lnTo>
                    <a:pt x="2647" y="579"/>
                  </a:lnTo>
                  <a:lnTo>
                    <a:pt x="2643" y="583"/>
                  </a:lnTo>
                  <a:lnTo>
                    <a:pt x="2643" y="583"/>
                  </a:lnTo>
                  <a:lnTo>
                    <a:pt x="2643" y="583"/>
                  </a:lnTo>
                  <a:lnTo>
                    <a:pt x="2643" y="583"/>
                  </a:lnTo>
                  <a:lnTo>
                    <a:pt x="2647" y="583"/>
                  </a:lnTo>
                  <a:lnTo>
                    <a:pt x="2647" y="583"/>
                  </a:lnTo>
                  <a:lnTo>
                    <a:pt x="2652" y="579"/>
                  </a:lnTo>
                  <a:lnTo>
                    <a:pt x="2652" y="579"/>
                  </a:lnTo>
                  <a:lnTo>
                    <a:pt x="2652" y="583"/>
                  </a:lnTo>
                  <a:lnTo>
                    <a:pt x="2652" y="583"/>
                  </a:lnTo>
                  <a:lnTo>
                    <a:pt x="2652" y="583"/>
                  </a:lnTo>
                  <a:lnTo>
                    <a:pt x="2652" y="583"/>
                  </a:lnTo>
                  <a:lnTo>
                    <a:pt x="2652" y="588"/>
                  </a:lnTo>
                  <a:lnTo>
                    <a:pt x="2652" y="588"/>
                  </a:lnTo>
                  <a:lnTo>
                    <a:pt x="2652" y="588"/>
                  </a:lnTo>
                  <a:lnTo>
                    <a:pt x="2652" y="588"/>
                  </a:lnTo>
                  <a:lnTo>
                    <a:pt x="2652" y="588"/>
                  </a:lnTo>
                  <a:lnTo>
                    <a:pt x="2652" y="592"/>
                  </a:lnTo>
                  <a:lnTo>
                    <a:pt x="2652" y="592"/>
                  </a:lnTo>
                  <a:lnTo>
                    <a:pt x="2647" y="592"/>
                  </a:lnTo>
                  <a:lnTo>
                    <a:pt x="2647" y="592"/>
                  </a:lnTo>
                  <a:lnTo>
                    <a:pt x="2643" y="597"/>
                  </a:lnTo>
                  <a:lnTo>
                    <a:pt x="2638" y="597"/>
                  </a:lnTo>
                  <a:lnTo>
                    <a:pt x="2634" y="597"/>
                  </a:lnTo>
                  <a:lnTo>
                    <a:pt x="2634" y="597"/>
                  </a:lnTo>
                  <a:lnTo>
                    <a:pt x="2634" y="601"/>
                  </a:lnTo>
                  <a:lnTo>
                    <a:pt x="2634" y="601"/>
                  </a:lnTo>
                  <a:lnTo>
                    <a:pt x="2634" y="601"/>
                  </a:lnTo>
                  <a:lnTo>
                    <a:pt x="2634" y="601"/>
                  </a:lnTo>
                  <a:lnTo>
                    <a:pt x="2634" y="601"/>
                  </a:lnTo>
                  <a:lnTo>
                    <a:pt x="2638" y="606"/>
                  </a:lnTo>
                  <a:lnTo>
                    <a:pt x="2638" y="606"/>
                  </a:lnTo>
                  <a:lnTo>
                    <a:pt x="2643" y="601"/>
                  </a:lnTo>
                  <a:lnTo>
                    <a:pt x="2643" y="601"/>
                  </a:lnTo>
                  <a:lnTo>
                    <a:pt x="2647" y="601"/>
                  </a:lnTo>
                  <a:lnTo>
                    <a:pt x="2647" y="606"/>
                  </a:lnTo>
                  <a:lnTo>
                    <a:pt x="2647" y="606"/>
                  </a:lnTo>
                  <a:lnTo>
                    <a:pt x="2647" y="606"/>
                  </a:lnTo>
                  <a:lnTo>
                    <a:pt x="2647" y="606"/>
                  </a:lnTo>
                  <a:lnTo>
                    <a:pt x="2647" y="606"/>
                  </a:lnTo>
                  <a:lnTo>
                    <a:pt x="2647" y="606"/>
                  </a:lnTo>
                  <a:lnTo>
                    <a:pt x="2652" y="606"/>
                  </a:lnTo>
                  <a:lnTo>
                    <a:pt x="2652" y="606"/>
                  </a:lnTo>
                  <a:lnTo>
                    <a:pt x="2652" y="606"/>
                  </a:lnTo>
                  <a:lnTo>
                    <a:pt x="2652" y="606"/>
                  </a:lnTo>
                  <a:lnTo>
                    <a:pt x="2656" y="610"/>
                  </a:lnTo>
                  <a:lnTo>
                    <a:pt x="2661" y="610"/>
                  </a:lnTo>
                  <a:lnTo>
                    <a:pt x="2661" y="610"/>
                  </a:lnTo>
                  <a:lnTo>
                    <a:pt x="2665" y="606"/>
                  </a:lnTo>
                  <a:lnTo>
                    <a:pt x="2665" y="606"/>
                  </a:lnTo>
                  <a:lnTo>
                    <a:pt x="2670" y="606"/>
                  </a:lnTo>
                  <a:lnTo>
                    <a:pt x="2670" y="606"/>
                  </a:lnTo>
                  <a:lnTo>
                    <a:pt x="2670" y="606"/>
                  </a:lnTo>
                  <a:lnTo>
                    <a:pt x="2674" y="601"/>
                  </a:lnTo>
                  <a:lnTo>
                    <a:pt x="2670" y="606"/>
                  </a:lnTo>
                  <a:lnTo>
                    <a:pt x="2670" y="606"/>
                  </a:lnTo>
                  <a:lnTo>
                    <a:pt x="2670" y="610"/>
                  </a:lnTo>
                  <a:lnTo>
                    <a:pt x="2665" y="610"/>
                  </a:lnTo>
                  <a:lnTo>
                    <a:pt x="2665" y="610"/>
                  </a:lnTo>
                  <a:lnTo>
                    <a:pt x="2661" y="615"/>
                  </a:lnTo>
                  <a:lnTo>
                    <a:pt x="2661" y="615"/>
                  </a:lnTo>
                  <a:lnTo>
                    <a:pt x="2661" y="615"/>
                  </a:lnTo>
                  <a:lnTo>
                    <a:pt x="2656" y="615"/>
                  </a:lnTo>
                  <a:lnTo>
                    <a:pt x="2652" y="610"/>
                  </a:lnTo>
                  <a:lnTo>
                    <a:pt x="2647" y="615"/>
                  </a:lnTo>
                  <a:lnTo>
                    <a:pt x="2647" y="615"/>
                  </a:lnTo>
                  <a:lnTo>
                    <a:pt x="2647" y="615"/>
                  </a:lnTo>
                  <a:lnTo>
                    <a:pt x="2643" y="619"/>
                  </a:lnTo>
                  <a:lnTo>
                    <a:pt x="2643" y="619"/>
                  </a:lnTo>
                  <a:lnTo>
                    <a:pt x="2643" y="619"/>
                  </a:lnTo>
                  <a:lnTo>
                    <a:pt x="2643" y="619"/>
                  </a:lnTo>
                  <a:lnTo>
                    <a:pt x="2638" y="624"/>
                  </a:lnTo>
                  <a:lnTo>
                    <a:pt x="2634" y="624"/>
                  </a:lnTo>
                  <a:lnTo>
                    <a:pt x="2634" y="624"/>
                  </a:lnTo>
                  <a:lnTo>
                    <a:pt x="2634" y="629"/>
                  </a:lnTo>
                  <a:lnTo>
                    <a:pt x="2634" y="629"/>
                  </a:lnTo>
                  <a:lnTo>
                    <a:pt x="2634" y="629"/>
                  </a:lnTo>
                  <a:lnTo>
                    <a:pt x="2629" y="633"/>
                  </a:lnTo>
                  <a:lnTo>
                    <a:pt x="2625" y="633"/>
                  </a:lnTo>
                  <a:lnTo>
                    <a:pt x="2625" y="633"/>
                  </a:lnTo>
                  <a:lnTo>
                    <a:pt x="2625" y="633"/>
                  </a:lnTo>
                  <a:lnTo>
                    <a:pt x="2625" y="633"/>
                  </a:lnTo>
                  <a:lnTo>
                    <a:pt x="2625" y="633"/>
                  </a:lnTo>
                  <a:lnTo>
                    <a:pt x="2629" y="633"/>
                  </a:lnTo>
                  <a:lnTo>
                    <a:pt x="2629" y="633"/>
                  </a:lnTo>
                  <a:lnTo>
                    <a:pt x="2629" y="633"/>
                  </a:lnTo>
                  <a:lnTo>
                    <a:pt x="2634" y="633"/>
                  </a:lnTo>
                  <a:lnTo>
                    <a:pt x="2634" y="633"/>
                  </a:lnTo>
                  <a:lnTo>
                    <a:pt x="2634" y="633"/>
                  </a:lnTo>
                  <a:lnTo>
                    <a:pt x="2638" y="633"/>
                  </a:lnTo>
                  <a:lnTo>
                    <a:pt x="2638" y="629"/>
                  </a:lnTo>
                  <a:lnTo>
                    <a:pt x="2643" y="629"/>
                  </a:lnTo>
                  <a:lnTo>
                    <a:pt x="2643" y="629"/>
                  </a:lnTo>
                  <a:lnTo>
                    <a:pt x="2643" y="629"/>
                  </a:lnTo>
                  <a:lnTo>
                    <a:pt x="2647" y="629"/>
                  </a:lnTo>
                  <a:lnTo>
                    <a:pt x="2647" y="629"/>
                  </a:lnTo>
                  <a:lnTo>
                    <a:pt x="2647" y="629"/>
                  </a:lnTo>
                  <a:lnTo>
                    <a:pt x="2647" y="629"/>
                  </a:lnTo>
                  <a:lnTo>
                    <a:pt x="2652" y="629"/>
                  </a:lnTo>
                  <a:lnTo>
                    <a:pt x="2652" y="633"/>
                  </a:lnTo>
                  <a:lnTo>
                    <a:pt x="2652" y="633"/>
                  </a:lnTo>
                  <a:lnTo>
                    <a:pt x="2656" y="629"/>
                  </a:lnTo>
                  <a:lnTo>
                    <a:pt x="2656" y="629"/>
                  </a:lnTo>
                  <a:lnTo>
                    <a:pt x="2656" y="624"/>
                  </a:lnTo>
                  <a:lnTo>
                    <a:pt x="2656" y="624"/>
                  </a:lnTo>
                  <a:lnTo>
                    <a:pt x="2665" y="624"/>
                  </a:lnTo>
                  <a:lnTo>
                    <a:pt x="2665" y="624"/>
                  </a:lnTo>
                  <a:lnTo>
                    <a:pt x="2665" y="624"/>
                  </a:lnTo>
                  <a:lnTo>
                    <a:pt x="2670" y="624"/>
                  </a:lnTo>
                  <a:lnTo>
                    <a:pt x="2670" y="624"/>
                  </a:lnTo>
                  <a:lnTo>
                    <a:pt x="2670" y="624"/>
                  </a:lnTo>
                  <a:lnTo>
                    <a:pt x="2674" y="624"/>
                  </a:lnTo>
                  <a:lnTo>
                    <a:pt x="2674" y="624"/>
                  </a:lnTo>
                  <a:lnTo>
                    <a:pt x="2679" y="624"/>
                  </a:lnTo>
                  <a:lnTo>
                    <a:pt x="2679" y="624"/>
                  </a:lnTo>
                  <a:lnTo>
                    <a:pt x="2679" y="624"/>
                  </a:lnTo>
                  <a:lnTo>
                    <a:pt x="2679" y="624"/>
                  </a:lnTo>
                  <a:lnTo>
                    <a:pt x="2679" y="624"/>
                  </a:lnTo>
                  <a:lnTo>
                    <a:pt x="2679" y="624"/>
                  </a:lnTo>
                  <a:lnTo>
                    <a:pt x="2684" y="624"/>
                  </a:lnTo>
                  <a:lnTo>
                    <a:pt x="2684" y="624"/>
                  </a:lnTo>
                  <a:lnTo>
                    <a:pt x="2684" y="624"/>
                  </a:lnTo>
                  <a:lnTo>
                    <a:pt x="2688" y="619"/>
                  </a:lnTo>
                  <a:lnTo>
                    <a:pt x="2688" y="619"/>
                  </a:lnTo>
                  <a:lnTo>
                    <a:pt x="2688" y="619"/>
                  </a:lnTo>
                  <a:lnTo>
                    <a:pt x="2693" y="619"/>
                  </a:lnTo>
                  <a:lnTo>
                    <a:pt x="2693" y="619"/>
                  </a:lnTo>
                  <a:lnTo>
                    <a:pt x="2693" y="619"/>
                  </a:lnTo>
                  <a:lnTo>
                    <a:pt x="2697" y="619"/>
                  </a:lnTo>
                  <a:lnTo>
                    <a:pt x="2702" y="619"/>
                  </a:lnTo>
                  <a:lnTo>
                    <a:pt x="2706" y="619"/>
                  </a:lnTo>
                  <a:lnTo>
                    <a:pt x="2711" y="624"/>
                  </a:lnTo>
                  <a:lnTo>
                    <a:pt x="2711" y="619"/>
                  </a:lnTo>
                  <a:lnTo>
                    <a:pt x="2715" y="619"/>
                  </a:lnTo>
                  <a:lnTo>
                    <a:pt x="2715" y="619"/>
                  </a:lnTo>
                  <a:lnTo>
                    <a:pt x="2720" y="619"/>
                  </a:lnTo>
                  <a:lnTo>
                    <a:pt x="2720" y="619"/>
                  </a:lnTo>
                  <a:lnTo>
                    <a:pt x="2720" y="619"/>
                  </a:lnTo>
                  <a:lnTo>
                    <a:pt x="2720" y="619"/>
                  </a:lnTo>
                  <a:lnTo>
                    <a:pt x="2724" y="615"/>
                  </a:lnTo>
                  <a:lnTo>
                    <a:pt x="2729" y="615"/>
                  </a:lnTo>
                  <a:lnTo>
                    <a:pt x="2729" y="615"/>
                  </a:lnTo>
                  <a:lnTo>
                    <a:pt x="2729" y="610"/>
                  </a:lnTo>
                  <a:lnTo>
                    <a:pt x="2729" y="610"/>
                  </a:lnTo>
                  <a:lnTo>
                    <a:pt x="2729" y="610"/>
                  </a:lnTo>
                  <a:lnTo>
                    <a:pt x="2724" y="610"/>
                  </a:lnTo>
                  <a:lnTo>
                    <a:pt x="2724" y="610"/>
                  </a:lnTo>
                  <a:lnTo>
                    <a:pt x="2720" y="610"/>
                  </a:lnTo>
                  <a:lnTo>
                    <a:pt x="2720" y="610"/>
                  </a:lnTo>
                  <a:lnTo>
                    <a:pt x="2720" y="610"/>
                  </a:lnTo>
                  <a:lnTo>
                    <a:pt x="2715" y="610"/>
                  </a:lnTo>
                  <a:lnTo>
                    <a:pt x="2715" y="610"/>
                  </a:lnTo>
                  <a:lnTo>
                    <a:pt x="2715" y="610"/>
                  </a:lnTo>
                  <a:lnTo>
                    <a:pt x="2715" y="606"/>
                  </a:lnTo>
                  <a:lnTo>
                    <a:pt x="2715" y="606"/>
                  </a:lnTo>
                  <a:lnTo>
                    <a:pt x="2720" y="606"/>
                  </a:lnTo>
                  <a:lnTo>
                    <a:pt x="2720" y="606"/>
                  </a:lnTo>
                  <a:lnTo>
                    <a:pt x="2720" y="606"/>
                  </a:lnTo>
                  <a:lnTo>
                    <a:pt x="2720" y="606"/>
                  </a:lnTo>
                  <a:lnTo>
                    <a:pt x="2720" y="606"/>
                  </a:lnTo>
                  <a:lnTo>
                    <a:pt x="2720" y="606"/>
                  </a:lnTo>
                  <a:lnTo>
                    <a:pt x="2724" y="601"/>
                  </a:lnTo>
                  <a:lnTo>
                    <a:pt x="2724" y="601"/>
                  </a:lnTo>
                  <a:lnTo>
                    <a:pt x="2724" y="601"/>
                  </a:lnTo>
                  <a:lnTo>
                    <a:pt x="2729" y="601"/>
                  </a:lnTo>
                  <a:lnTo>
                    <a:pt x="2729" y="601"/>
                  </a:lnTo>
                  <a:lnTo>
                    <a:pt x="2729" y="601"/>
                  </a:lnTo>
                  <a:lnTo>
                    <a:pt x="2729" y="601"/>
                  </a:lnTo>
                  <a:lnTo>
                    <a:pt x="2729" y="601"/>
                  </a:lnTo>
                  <a:lnTo>
                    <a:pt x="2729" y="601"/>
                  </a:lnTo>
                  <a:lnTo>
                    <a:pt x="2729" y="597"/>
                  </a:lnTo>
                  <a:lnTo>
                    <a:pt x="2733" y="597"/>
                  </a:lnTo>
                  <a:lnTo>
                    <a:pt x="2733" y="597"/>
                  </a:lnTo>
                  <a:lnTo>
                    <a:pt x="2733" y="597"/>
                  </a:lnTo>
                  <a:lnTo>
                    <a:pt x="2733" y="592"/>
                  </a:lnTo>
                  <a:lnTo>
                    <a:pt x="2733" y="592"/>
                  </a:lnTo>
                  <a:lnTo>
                    <a:pt x="2733" y="588"/>
                  </a:lnTo>
                  <a:lnTo>
                    <a:pt x="2733" y="588"/>
                  </a:lnTo>
                  <a:lnTo>
                    <a:pt x="2733" y="588"/>
                  </a:lnTo>
                  <a:lnTo>
                    <a:pt x="2733" y="583"/>
                  </a:lnTo>
                  <a:lnTo>
                    <a:pt x="2729" y="583"/>
                  </a:lnTo>
                  <a:lnTo>
                    <a:pt x="2729" y="583"/>
                  </a:lnTo>
                  <a:lnTo>
                    <a:pt x="2724" y="579"/>
                  </a:lnTo>
                  <a:lnTo>
                    <a:pt x="2724" y="579"/>
                  </a:lnTo>
                  <a:lnTo>
                    <a:pt x="2724" y="579"/>
                  </a:lnTo>
                  <a:lnTo>
                    <a:pt x="2720" y="579"/>
                  </a:lnTo>
                  <a:lnTo>
                    <a:pt x="2720" y="579"/>
                  </a:lnTo>
                  <a:lnTo>
                    <a:pt x="2720" y="579"/>
                  </a:lnTo>
                  <a:lnTo>
                    <a:pt x="2715" y="583"/>
                  </a:lnTo>
                  <a:lnTo>
                    <a:pt x="2715" y="583"/>
                  </a:lnTo>
                  <a:lnTo>
                    <a:pt x="2715" y="583"/>
                  </a:lnTo>
                  <a:lnTo>
                    <a:pt x="2715" y="583"/>
                  </a:lnTo>
                  <a:lnTo>
                    <a:pt x="2711" y="583"/>
                  </a:lnTo>
                  <a:lnTo>
                    <a:pt x="2711" y="579"/>
                  </a:lnTo>
                  <a:lnTo>
                    <a:pt x="2715" y="579"/>
                  </a:lnTo>
                  <a:lnTo>
                    <a:pt x="2715" y="579"/>
                  </a:lnTo>
                  <a:lnTo>
                    <a:pt x="2715" y="579"/>
                  </a:lnTo>
                  <a:lnTo>
                    <a:pt x="2715" y="574"/>
                  </a:lnTo>
                  <a:lnTo>
                    <a:pt x="2711" y="570"/>
                  </a:lnTo>
                  <a:lnTo>
                    <a:pt x="2706" y="565"/>
                  </a:lnTo>
                  <a:lnTo>
                    <a:pt x="2706" y="565"/>
                  </a:lnTo>
                  <a:lnTo>
                    <a:pt x="2702" y="565"/>
                  </a:lnTo>
                  <a:lnTo>
                    <a:pt x="2702" y="565"/>
                  </a:lnTo>
                  <a:lnTo>
                    <a:pt x="2706" y="565"/>
                  </a:lnTo>
                  <a:lnTo>
                    <a:pt x="2706" y="565"/>
                  </a:lnTo>
                  <a:lnTo>
                    <a:pt x="2711" y="565"/>
                  </a:lnTo>
                  <a:lnTo>
                    <a:pt x="2711" y="570"/>
                  </a:lnTo>
                  <a:lnTo>
                    <a:pt x="2711" y="570"/>
                  </a:lnTo>
                  <a:lnTo>
                    <a:pt x="2711" y="570"/>
                  </a:lnTo>
                  <a:lnTo>
                    <a:pt x="2711" y="570"/>
                  </a:lnTo>
                  <a:lnTo>
                    <a:pt x="2711" y="570"/>
                  </a:lnTo>
                  <a:lnTo>
                    <a:pt x="2711" y="565"/>
                  </a:lnTo>
                  <a:lnTo>
                    <a:pt x="2711" y="565"/>
                  </a:lnTo>
                  <a:lnTo>
                    <a:pt x="2711" y="561"/>
                  </a:lnTo>
                  <a:lnTo>
                    <a:pt x="2711" y="561"/>
                  </a:lnTo>
                  <a:lnTo>
                    <a:pt x="2711" y="561"/>
                  </a:lnTo>
                  <a:lnTo>
                    <a:pt x="2711" y="561"/>
                  </a:lnTo>
                  <a:lnTo>
                    <a:pt x="2711" y="556"/>
                  </a:lnTo>
                  <a:lnTo>
                    <a:pt x="2706" y="556"/>
                  </a:lnTo>
                  <a:lnTo>
                    <a:pt x="2706" y="552"/>
                  </a:lnTo>
                  <a:lnTo>
                    <a:pt x="2702" y="552"/>
                  </a:lnTo>
                  <a:lnTo>
                    <a:pt x="2702" y="552"/>
                  </a:lnTo>
                  <a:lnTo>
                    <a:pt x="2697" y="547"/>
                  </a:lnTo>
                  <a:lnTo>
                    <a:pt x="2697" y="547"/>
                  </a:lnTo>
                  <a:lnTo>
                    <a:pt x="2693" y="547"/>
                  </a:lnTo>
                  <a:lnTo>
                    <a:pt x="2693" y="543"/>
                  </a:lnTo>
                  <a:lnTo>
                    <a:pt x="2693" y="538"/>
                  </a:lnTo>
                  <a:lnTo>
                    <a:pt x="2693" y="534"/>
                  </a:lnTo>
                  <a:lnTo>
                    <a:pt x="2693" y="534"/>
                  </a:lnTo>
                  <a:lnTo>
                    <a:pt x="2688" y="529"/>
                  </a:lnTo>
                  <a:lnTo>
                    <a:pt x="2688" y="529"/>
                  </a:lnTo>
                  <a:lnTo>
                    <a:pt x="2688" y="529"/>
                  </a:lnTo>
                  <a:lnTo>
                    <a:pt x="2684" y="525"/>
                  </a:lnTo>
                  <a:lnTo>
                    <a:pt x="2679" y="525"/>
                  </a:lnTo>
                  <a:lnTo>
                    <a:pt x="2674" y="525"/>
                  </a:lnTo>
                  <a:lnTo>
                    <a:pt x="2674" y="525"/>
                  </a:lnTo>
                  <a:lnTo>
                    <a:pt x="2670" y="525"/>
                  </a:lnTo>
                  <a:lnTo>
                    <a:pt x="2665" y="525"/>
                  </a:lnTo>
                  <a:lnTo>
                    <a:pt x="2661" y="520"/>
                  </a:lnTo>
                  <a:lnTo>
                    <a:pt x="2661" y="520"/>
                  </a:lnTo>
                  <a:lnTo>
                    <a:pt x="2665" y="520"/>
                  </a:lnTo>
                  <a:lnTo>
                    <a:pt x="2665" y="525"/>
                  </a:lnTo>
                  <a:lnTo>
                    <a:pt x="2670" y="525"/>
                  </a:lnTo>
                  <a:lnTo>
                    <a:pt x="2670" y="520"/>
                  </a:lnTo>
                  <a:lnTo>
                    <a:pt x="2670" y="520"/>
                  </a:lnTo>
                  <a:lnTo>
                    <a:pt x="2674" y="520"/>
                  </a:lnTo>
                  <a:lnTo>
                    <a:pt x="2674" y="520"/>
                  </a:lnTo>
                  <a:lnTo>
                    <a:pt x="2679" y="520"/>
                  </a:lnTo>
                  <a:lnTo>
                    <a:pt x="2679" y="515"/>
                  </a:lnTo>
                  <a:lnTo>
                    <a:pt x="2674" y="515"/>
                  </a:lnTo>
                  <a:lnTo>
                    <a:pt x="2674" y="515"/>
                  </a:lnTo>
                  <a:lnTo>
                    <a:pt x="2670" y="515"/>
                  </a:lnTo>
                  <a:lnTo>
                    <a:pt x="2670" y="515"/>
                  </a:lnTo>
                  <a:lnTo>
                    <a:pt x="2670" y="515"/>
                  </a:lnTo>
                  <a:lnTo>
                    <a:pt x="2670" y="515"/>
                  </a:lnTo>
                  <a:lnTo>
                    <a:pt x="2674" y="515"/>
                  </a:lnTo>
                  <a:lnTo>
                    <a:pt x="2674" y="515"/>
                  </a:lnTo>
                  <a:lnTo>
                    <a:pt x="2679" y="515"/>
                  </a:lnTo>
                  <a:lnTo>
                    <a:pt x="2679" y="511"/>
                  </a:lnTo>
                  <a:lnTo>
                    <a:pt x="2679" y="511"/>
                  </a:lnTo>
                  <a:lnTo>
                    <a:pt x="2684" y="511"/>
                  </a:lnTo>
                  <a:lnTo>
                    <a:pt x="2684" y="506"/>
                  </a:lnTo>
                  <a:lnTo>
                    <a:pt x="2688" y="502"/>
                  </a:lnTo>
                  <a:lnTo>
                    <a:pt x="2688" y="502"/>
                  </a:lnTo>
                  <a:lnTo>
                    <a:pt x="2688" y="502"/>
                  </a:lnTo>
                  <a:lnTo>
                    <a:pt x="2688" y="497"/>
                  </a:lnTo>
                  <a:lnTo>
                    <a:pt x="2688" y="497"/>
                  </a:lnTo>
                  <a:lnTo>
                    <a:pt x="2693" y="497"/>
                  </a:lnTo>
                  <a:lnTo>
                    <a:pt x="2693" y="497"/>
                  </a:lnTo>
                  <a:lnTo>
                    <a:pt x="2693" y="497"/>
                  </a:lnTo>
                  <a:lnTo>
                    <a:pt x="2693" y="493"/>
                  </a:lnTo>
                  <a:lnTo>
                    <a:pt x="2688" y="493"/>
                  </a:lnTo>
                  <a:lnTo>
                    <a:pt x="2688" y="493"/>
                  </a:lnTo>
                  <a:lnTo>
                    <a:pt x="2688" y="493"/>
                  </a:lnTo>
                  <a:lnTo>
                    <a:pt x="2679" y="493"/>
                  </a:lnTo>
                  <a:lnTo>
                    <a:pt x="2674" y="493"/>
                  </a:lnTo>
                  <a:lnTo>
                    <a:pt x="2674" y="493"/>
                  </a:lnTo>
                  <a:lnTo>
                    <a:pt x="2674" y="493"/>
                  </a:lnTo>
                  <a:lnTo>
                    <a:pt x="2670" y="493"/>
                  </a:lnTo>
                  <a:lnTo>
                    <a:pt x="2670" y="493"/>
                  </a:lnTo>
                  <a:lnTo>
                    <a:pt x="2665" y="493"/>
                  </a:lnTo>
                  <a:lnTo>
                    <a:pt x="2665" y="493"/>
                  </a:lnTo>
                  <a:lnTo>
                    <a:pt x="2661" y="493"/>
                  </a:lnTo>
                  <a:lnTo>
                    <a:pt x="2661" y="493"/>
                  </a:lnTo>
                  <a:lnTo>
                    <a:pt x="2661" y="493"/>
                  </a:lnTo>
                  <a:lnTo>
                    <a:pt x="2665" y="488"/>
                  </a:lnTo>
                  <a:lnTo>
                    <a:pt x="2665" y="488"/>
                  </a:lnTo>
                  <a:lnTo>
                    <a:pt x="2665" y="488"/>
                  </a:lnTo>
                  <a:lnTo>
                    <a:pt x="2661" y="488"/>
                  </a:lnTo>
                  <a:lnTo>
                    <a:pt x="2661" y="488"/>
                  </a:lnTo>
                  <a:lnTo>
                    <a:pt x="2661" y="488"/>
                  </a:lnTo>
                  <a:lnTo>
                    <a:pt x="2665" y="484"/>
                  </a:lnTo>
                  <a:lnTo>
                    <a:pt x="2670" y="479"/>
                  </a:lnTo>
                  <a:lnTo>
                    <a:pt x="2674" y="479"/>
                  </a:lnTo>
                  <a:lnTo>
                    <a:pt x="2674" y="479"/>
                  </a:lnTo>
                  <a:lnTo>
                    <a:pt x="2674" y="479"/>
                  </a:lnTo>
                  <a:lnTo>
                    <a:pt x="2674" y="479"/>
                  </a:lnTo>
                  <a:lnTo>
                    <a:pt x="2674" y="475"/>
                  </a:lnTo>
                  <a:lnTo>
                    <a:pt x="2679" y="475"/>
                  </a:lnTo>
                  <a:lnTo>
                    <a:pt x="2679" y="475"/>
                  </a:lnTo>
                  <a:lnTo>
                    <a:pt x="2679" y="475"/>
                  </a:lnTo>
                  <a:lnTo>
                    <a:pt x="2674" y="475"/>
                  </a:lnTo>
                  <a:lnTo>
                    <a:pt x="2670" y="475"/>
                  </a:lnTo>
                  <a:lnTo>
                    <a:pt x="2670" y="475"/>
                  </a:lnTo>
                  <a:lnTo>
                    <a:pt x="2665" y="475"/>
                  </a:lnTo>
                  <a:lnTo>
                    <a:pt x="2661" y="475"/>
                  </a:lnTo>
                  <a:lnTo>
                    <a:pt x="2656" y="475"/>
                  </a:lnTo>
                  <a:lnTo>
                    <a:pt x="2656" y="475"/>
                  </a:lnTo>
                  <a:close/>
                  <a:moveTo>
                    <a:pt x="2620" y="592"/>
                  </a:moveTo>
                  <a:lnTo>
                    <a:pt x="2620" y="588"/>
                  </a:lnTo>
                  <a:lnTo>
                    <a:pt x="2620" y="583"/>
                  </a:lnTo>
                  <a:lnTo>
                    <a:pt x="2620" y="583"/>
                  </a:lnTo>
                  <a:lnTo>
                    <a:pt x="2625" y="583"/>
                  </a:lnTo>
                  <a:lnTo>
                    <a:pt x="2625" y="583"/>
                  </a:lnTo>
                  <a:lnTo>
                    <a:pt x="2625" y="579"/>
                  </a:lnTo>
                  <a:lnTo>
                    <a:pt x="2625" y="579"/>
                  </a:lnTo>
                  <a:lnTo>
                    <a:pt x="2625" y="574"/>
                  </a:lnTo>
                  <a:lnTo>
                    <a:pt x="2625" y="574"/>
                  </a:lnTo>
                  <a:lnTo>
                    <a:pt x="2625" y="574"/>
                  </a:lnTo>
                  <a:lnTo>
                    <a:pt x="2625" y="570"/>
                  </a:lnTo>
                  <a:lnTo>
                    <a:pt x="2625" y="570"/>
                  </a:lnTo>
                  <a:lnTo>
                    <a:pt x="2625" y="570"/>
                  </a:lnTo>
                  <a:lnTo>
                    <a:pt x="2625" y="570"/>
                  </a:lnTo>
                  <a:lnTo>
                    <a:pt x="2625" y="565"/>
                  </a:lnTo>
                  <a:lnTo>
                    <a:pt x="2625" y="565"/>
                  </a:lnTo>
                  <a:lnTo>
                    <a:pt x="2625" y="565"/>
                  </a:lnTo>
                  <a:lnTo>
                    <a:pt x="2620" y="561"/>
                  </a:lnTo>
                  <a:lnTo>
                    <a:pt x="2620" y="561"/>
                  </a:lnTo>
                  <a:lnTo>
                    <a:pt x="2620" y="561"/>
                  </a:lnTo>
                  <a:lnTo>
                    <a:pt x="2625" y="561"/>
                  </a:lnTo>
                  <a:lnTo>
                    <a:pt x="2625" y="561"/>
                  </a:lnTo>
                  <a:lnTo>
                    <a:pt x="2625" y="561"/>
                  </a:lnTo>
                  <a:lnTo>
                    <a:pt x="2625" y="561"/>
                  </a:lnTo>
                  <a:lnTo>
                    <a:pt x="2625" y="561"/>
                  </a:lnTo>
                  <a:lnTo>
                    <a:pt x="2625" y="561"/>
                  </a:lnTo>
                  <a:lnTo>
                    <a:pt x="2625" y="561"/>
                  </a:lnTo>
                  <a:lnTo>
                    <a:pt x="2629" y="561"/>
                  </a:lnTo>
                  <a:lnTo>
                    <a:pt x="2629" y="556"/>
                  </a:lnTo>
                  <a:lnTo>
                    <a:pt x="2629" y="556"/>
                  </a:lnTo>
                  <a:lnTo>
                    <a:pt x="2629" y="556"/>
                  </a:lnTo>
                  <a:lnTo>
                    <a:pt x="2629" y="556"/>
                  </a:lnTo>
                  <a:lnTo>
                    <a:pt x="2634" y="556"/>
                  </a:lnTo>
                  <a:lnTo>
                    <a:pt x="2634" y="552"/>
                  </a:lnTo>
                  <a:lnTo>
                    <a:pt x="2634" y="552"/>
                  </a:lnTo>
                  <a:lnTo>
                    <a:pt x="2634" y="552"/>
                  </a:lnTo>
                  <a:lnTo>
                    <a:pt x="2634" y="552"/>
                  </a:lnTo>
                  <a:lnTo>
                    <a:pt x="2634" y="552"/>
                  </a:lnTo>
                  <a:lnTo>
                    <a:pt x="2634" y="552"/>
                  </a:lnTo>
                  <a:lnTo>
                    <a:pt x="2634" y="552"/>
                  </a:lnTo>
                  <a:lnTo>
                    <a:pt x="2634" y="552"/>
                  </a:lnTo>
                  <a:lnTo>
                    <a:pt x="2634" y="552"/>
                  </a:lnTo>
                  <a:lnTo>
                    <a:pt x="2634" y="552"/>
                  </a:lnTo>
                  <a:lnTo>
                    <a:pt x="2634" y="552"/>
                  </a:lnTo>
                  <a:lnTo>
                    <a:pt x="2634" y="547"/>
                  </a:lnTo>
                  <a:lnTo>
                    <a:pt x="2634" y="547"/>
                  </a:lnTo>
                  <a:lnTo>
                    <a:pt x="2634" y="547"/>
                  </a:lnTo>
                  <a:lnTo>
                    <a:pt x="2629" y="547"/>
                  </a:lnTo>
                  <a:lnTo>
                    <a:pt x="2629" y="547"/>
                  </a:lnTo>
                  <a:lnTo>
                    <a:pt x="2629" y="547"/>
                  </a:lnTo>
                  <a:lnTo>
                    <a:pt x="2634" y="547"/>
                  </a:lnTo>
                  <a:lnTo>
                    <a:pt x="2634" y="547"/>
                  </a:lnTo>
                  <a:lnTo>
                    <a:pt x="2634" y="547"/>
                  </a:lnTo>
                  <a:lnTo>
                    <a:pt x="2629" y="543"/>
                  </a:lnTo>
                  <a:lnTo>
                    <a:pt x="2629" y="543"/>
                  </a:lnTo>
                  <a:lnTo>
                    <a:pt x="2629" y="538"/>
                  </a:lnTo>
                  <a:lnTo>
                    <a:pt x="2629" y="538"/>
                  </a:lnTo>
                  <a:lnTo>
                    <a:pt x="2625" y="538"/>
                  </a:lnTo>
                  <a:lnTo>
                    <a:pt x="2625" y="538"/>
                  </a:lnTo>
                  <a:lnTo>
                    <a:pt x="2625" y="538"/>
                  </a:lnTo>
                  <a:lnTo>
                    <a:pt x="2620" y="538"/>
                  </a:lnTo>
                  <a:lnTo>
                    <a:pt x="2616" y="538"/>
                  </a:lnTo>
                  <a:lnTo>
                    <a:pt x="2616" y="538"/>
                  </a:lnTo>
                  <a:lnTo>
                    <a:pt x="2616" y="538"/>
                  </a:lnTo>
                  <a:lnTo>
                    <a:pt x="2616" y="538"/>
                  </a:lnTo>
                  <a:lnTo>
                    <a:pt x="2616" y="543"/>
                  </a:lnTo>
                  <a:lnTo>
                    <a:pt x="2611" y="538"/>
                  </a:lnTo>
                  <a:lnTo>
                    <a:pt x="2611" y="538"/>
                  </a:lnTo>
                  <a:lnTo>
                    <a:pt x="2611" y="538"/>
                  </a:lnTo>
                  <a:lnTo>
                    <a:pt x="2616" y="538"/>
                  </a:lnTo>
                  <a:lnTo>
                    <a:pt x="2616" y="538"/>
                  </a:lnTo>
                  <a:lnTo>
                    <a:pt x="2616" y="538"/>
                  </a:lnTo>
                  <a:lnTo>
                    <a:pt x="2616" y="534"/>
                  </a:lnTo>
                  <a:lnTo>
                    <a:pt x="2611" y="534"/>
                  </a:lnTo>
                  <a:lnTo>
                    <a:pt x="2611" y="534"/>
                  </a:lnTo>
                  <a:lnTo>
                    <a:pt x="2611" y="534"/>
                  </a:lnTo>
                  <a:lnTo>
                    <a:pt x="2611" y="534"/>
                  </a:lnTo>
                  <a:lnTo>
                    <a:pt x="2611" y="538"/>
                  </a:lnTo>
                  <a:lnTo>
                    <a:pt x="2607" y="538"/>
                  </a:lnTo>
                  <a:lnTo>
                    <a:pt x="2607" y="538"/>
                  </a:lnTo>
                  <a:lnTo>
                    <a:pt x="2607" y="538"/>
                  </a:lnTo>
                  <a:lnTo>
                    <a:pt x="2607" y="538"/>
                  </a:lnTo>
                  <a:lnTo>
                    <a:pt x="2607" y="543"/>
                  </a:lnTo>
                  <a:lnTo>
                    <a:pt x="2607" y="543"/>
                  </a:lnTo>
                  <a:lnTo>
                    <a:pt x="2607" y="543"/>
                  </a:lnTo>
                  <a:lnTo>
                    <a:pt x="2607" y="543"/>
                  </a:lnTo>
                  <a:lnTo>
                    <a:pt x="2607" y="538"/>
                  </a:lnTo>
                  <a:lnTo>
                    <a:pt x="2607" y="538"/>
                  </a:lnTo>
                  <a:lnTo>
                    <a:pt x="2607" y="538"/>
                  </a:lnTo>
                  <a:lnTo>
                    <a:pt x="2607" y="538"/>
                  </a:lnTo>
                  <a:lnTo>
                    <a:pt x="2607" y="538"/>
                  </a:lnTo>
                  <a:lnTo>
                    <a:pt x="2607" y="538"/>
                  </a:lnTo>
                  <a:lnTo>
                    <a:pt x="2607" y="538"/>
                  </a:lnTo>
                  <a:lnTo>
                    <a:pt x="2607" y="538"/>
                  </a:lnTo>
                  <a:lnTo>
                    <a:pt x="2607" y="538"/>
                  </a:lnTo>
                  <a:lnTo>
                    <a:pt x="2602" y="538"/>
                  </a:lnTo>
                  <a:lnTo>
                    <a:pt x="2602" y="538"/>
                  </a:lnTo>
                  <a:lnTo>
                    <a:pt x="2602" y="538"/>
                  </a:lnTo>
                  <a:lnTo>
                    <a:pt x="2598" y="538"/>
                  </a:lnTo>
                  <a:lnTo>
                    <a:pt x="2598" y="538"/>
                  </a:lnTo>
                  <a:lnTo>
                    <a:pt x="2598" y="538"/>
                  </a:lnTo>
                  <a:lnTo>
                    <a:pt x="2598" y="538"/>
                  </a:lnTo>
                  <a:lnTo>
                    <a:pt x="2598" y="543"/>
                  </a:lnTo>
                  <a:lnTo>
                    <a:pt x="2593" y="543"/>
                  </a:lnTo>
                  <a:lnTo>
                    <a:pt x="2598" y="543"/>
                  </a:lnTo>
                  <a:lnTo>
                    <a:pt x="2593" y="543"/>
                  </a:lnTo>
                  <a:lnTo>
                    <a:pt x="2593" y="543"/>
                  </a:lnTo>
                  <a:lnTo>
                    <a:pt x="2593" y="547"/>
                  </a:lnTo>
                  <a:lnTo>
                    <a:pt x="2593" y="547"/>
                  </a:lnTo>
                  <a:lnTo>
                    <a:pt x="2589" y="547"/>
                  </a:lnTo>
                  <a:lnTo>
                    <a:pt x="2589" y="547"/>
                  </a:lnTo>
                  <a:lnTo>
                    <a:pt x="2593" y="547"/>
                  </a:lnTo>
                  <a:lnTo>
                    <a:pt x="2598" y="547"/>
                  </a:lnTo>
                  <a:lnTo>
                    <a:pt x="2598" y="547"/>
                  </a:lnTo>
                  <a:lnTo>
                    <a:pt x="2598" y="552"/>
                  </a:lnTo>
                  <a:lnTo>
                    <a:pt x="2598" y="552"/>
                  </a:lnTo>
                  <a:lnTo>
                    <a:pt x="2593" y="552"/>
                  </a:lnTo>
                  <a:lnTo>
                    <a:pt x="2593" y="552"/>
                  </a:lnTo>
                  <a:lnTo>
                    <a:pt x="2593" y="552"/>
                  </a:lnTo>
                  <a:lnTo>
                    <a:pt x="2589" y="552"/>
                  </a:lnTo>
                  <a:lnTo>
                    <a:pt x="2593" y="556"/>
                  </a:lnTo>
                  <a:lnTo>
                    <a:pt x="2593" y="556"/>
                  </a:lnTo>
                  <a:lnTo>
                    <a:pt x="2593" y="556"/>
                  </a:lnTo>
                  <a:lnTo>
                    <a:pt x="2589" y="556"/>
                  </a:lnTo>
                  <a:lnTo>
                    <a:pt x="2584" y="556"/>
                  </a:lnTo>
                  <a:lnTo>
                    <a:pt x="2584" y="556"/>
                  </a:lnTo>
                  <a:lnTo>
                    <a:pt x="2584" y="556"/>
                  </a:lnTo>
                  <a:lnTo>
                    <a:pt x="2584" y="556"/>
                  </a:lnTo>
                  <a:lnTo>
                    <a:pt x="2580" y="556"/>
                  </a:lnTo>
                  <a:lnTo>
                    <a:pt x="2580" y="552"/>
                  </a:lnTo>
                  <a:lnTo>
                    <a:pt x="2575" y="556"/>
                  </a:lnTo>
                  <a:lnTo>
                    <a:pt x="2575" y="556"/>
                  </a:lnTo>
                  <a:lnTo>
                    <a:pt x="2571" y="556"/>
                  </a:lnTo>
                  <a:lnTo>
                    <a:pt x="2571" y="556"/>
                  </a:lnTo>
                  <a:lnTo>
                    <a:pt x="2571" y="556"/>
                  </a:lnTo>
                  <a:lnTo>
                    <a:pt x="2571" y="556"/>
                  </a:lnTo>
                  <a:lnTo>
                    <a:pt x="2571" y="556"/>
                  </a:lnTo>
                  <a:lnTo>
                    <a:pt x="2571" y="556"/>
                  </a:lnTo>
                  <a:lnTo>
                    <a:pt x="2571" y="556"/>
                  </a:lnTo>
                  <a:lnTo>
                    <a:pt x="2571" y="556"/>
                  </a:lnTo>
                  <a:lnTo>
                    <a:pt x="2575" y="556"/>
                  </a:lnTo>
                  <a:lnTo>
                    <a:pt x="2571" y="561"/>
                  </a:lnTo>
                  <a:lnTo>
                    <a:pt x="2571" y="561"/>
                  </a:lnTo>
                  <a:lnTo>
                    <a:pt x="2571" y="561"/>
                  </a:lnTo>
                  <a:lnTo>
                    <a:pt x="2571" y="561"/>
                  </a:lnTo>
                  <a:lnTo>
                    <a:pt x="2575" y="561"/>
                  </a:lnTo>
                  <a:lnTo>
                    <a:pt x="2575" y="561"/>
                  </a:lnTo>
                  <a:lnTo>
                    <a:pt x="2575" y="561"/>
                  </a:lnTo>
                  <a:lnTo>
                    <a:pt x="2575" y="565"/>
                  </a:lnTo>
                  <a:lnTo>
                    <a:pt x="2575" y="565"/>
                  </a:lnTo>
                  <a:lnTo>
                    <a:pt x="2571" y="565"/>
                  </a:lnTo>
                  <a:lnTo>
                    <a:pt x="2571" y="565"/>
                  </a:lnTo>
                  <a:lnTo>
                    <a:pt x="2571" y="565"/>
                  </a:lnTo>
                  <a:lnTo>
                    <a:pt x="2571" y="565"/>
                  </a:lnTo>
                  <a:lnTo>
                    <a:pt x="2575" y="565"/>
                  </a:lnTo>
                  <a:lnTo>
                    <a:pt x="2571" y="565"/>
                  </a:lnTo>
                  <a:lnTo>
                    <a:pt x="2571" y="570"/>
                  </a:lnTo>
                  <a:lnTo>
                    <a:pt x="2571" y="570"/>
                  </a:lnTo>
                  <a:lnTo>
                    <a:pt x="2566" y="570"/>
                  </a:lnTo>
                  <a:lnTo>
                    <a:pt x="2566" y="570"/>
                  </a:lnTo>
                  <a:lnTo>
                    <a:pt x="2571" y="570"/>
                  </a:lnTo>
                  <a:lnTo>
                    <a:pt x="2566" y="570"/>
                  </a:lnTo>
                  <a:lnTo>
                    <a:pt x="2566" y="570"/>
                  </a:lnTo>
                  <a:lnTo>
                    <a:pt x="2571" y="570"/>
                  </a:lnTo>
                  <a:lnTo>
                    <a:pt x="2571" y="570"/>
                  </a:lnTo>
                  <a:lnTo>
                    <a:pt x="2571" y="570"/>
                  </a:lnTo>
                  <a:lnTo>
                    <a:pt x="2571" y="570"/>
                  </a:lnTo>
                  <a:lnTo>
                    <a:pt x="2571" y="574"/>
                  </a:lnTo>
                  <a:lnTo>
                    <a:pt x="2571" y="574"/>
                  </a:lnTo>
                  <a:lnTo>
                    <a:pt x="2575" y="574"/>
                  </a:lnTo>
                  <a:lnTo>
                    <a:pt x="2575" y="574"/>
                  </a:lnTo>
                  <a:lnTo>
                    <a:pt x="2575" y="574"/>
                  </a:lnTo>
                  <a:lnTo>
                    <a:pt x="2575" y="574"/>
                  </a:lnTo>
                  <a:lnTo>
                    <a:pt x="2575" y="574"/>
                  </a:lnTo>
                  <a:lnTo>
                    <a:pt x="2575" y="574"/>
                  </a:lnTo>
                  <a:lnTo>
                    <a:pt x="2575" y="574"/>
                  </a:lnTo>
                  <a:lnTo>
                    <a:pt x="2580" y="574"/>
                  </a:lnTo>
                  <a:lnTo>
                    <a:pt x="2584" y="574"/>
                  </a:lnTo>
                  <a:lnTo>
                    <a:pt x="2584" y="574"/>
                  </a:lnTo>
                  <a:lnTo>
                    <a:pt x="2584" y="574"/>
                  </a:lnTo>
                  <a:lnTo>
                    <a:pt x="2584" y="574"/>
                  </a:lnTo>
                  <a:lnTo>
                    <a:pt x="2580" y="574"/>
                  </a:lnTo>
                  <a:lnTo>
                    <a:pt x="2580" y="574"/>
                  </a:lnTo>
                  <a:lnTo>
                    <a:pt x="2580" y="574"/>
                  </a:lnTo>
                  <a:lnTo>
                    <a:pt x="2580" y="579"/>
                  </a:lnTo>
                  <a:lnTo>
                    <a:pt x="2575" y="579"/>
                  </a:lnTo>
                  <a:lnTo>
                    <a:pt x="2575" y="579"/>
                  </a:lnTo>
                  <a:lnTo>
                    <a:pt x="2575" y="579"/>
                  </a:lnTo>
                  <a:lnTo>
                    <a:pt x="2575" y="583"/>
                  </a:lnTo>
                  <a:lnTo>
                    <a:pt x="2575" y="583"/>
                  </a:lnTo>
                  <a:lnTo>
                    <a:pt x="2571" y="583"/>
                  </a:lnTo>
                  <a:lnTo>
                    <a:pt x="2566" y="588"/>
                  </a:lnTo>
                  <a:lnTo>
                    <a:pt x="2571" y="588"/>
                  </a:lnTo>
                  <a:lnTo>
                    <a:pt x="2571" y="588"/>
                  </a:lnTo>
                  <a:lnTo>
                    <a:pt x="2575" y="583"/>
                  </a:lnTo>
                  <a:lnTo>
                    <a:pt x="2575" y="583"/>
                  </a:lnTo>
                  <a:lnTo>
                    <a:pt x="2575" y="583"/>
                  </a:lnTo>
                  <a:lnTo>
                    <a:pt x="2575" y="588"/>
                  </a:lnTo>
                  <a:lnTo>
                    <a:pt x="2580" y="583"/>
                  </a:lnTo>
                  <a:lnTo>
                    <a:pt x="2580" y="583"/>
                  </a:lnTo>
                  <a:lnTo>
                    <a:pt x="2580" y="583"/>
                  </a:lnTo>
                  <a:lnTo>
                    <a:pt x="2584" y="583"/>
                  </a:lnTo>
                  <a:lnTo>
                    <a:pt x="2584" y="583"/>
                  </a:lnTo>
                  <a:lnTo>
                    <a:pt x="2580" y="588"/>
                  </a:lnTo>
                  <a:lnTo>
                    <a:pt x="2575" y="588"/>
                  </a:lnTo>
                  <a:lnTo>
                    <a:pt x="2571" y="588"/>
                  </a:lnTo>
                  <a:lnTo>
                    <a:pt x="2571" y="588"/>
                  </a:lnTo>
                  <a:lnTo>
                    <a:pt x="2571" y="588"/>
                  </a:lnTo>
                  <a:lnTo>
                    <a:pt x="2571" y="588"/>
                  </a:lnTo>
                  <a:lnTo>
                    <a:pt x="2566" y="588"/>
                  </a:lnTo>
                  <a:lnTo>
                    <a:pt x="2571" y="592"/>
                  </a:lnTo>
                  <a:lnTo>
                    <a:pt x="2571" y="592"/>
                  </a:lnTo>
                  <a:lnTo>
                    <a:pt x="2571" y="592"/>
                  </a:lnTo>
                  <a:lnTo>
                    <a:pt x="2566" y="592"/>
                  </a:lnTo>
                  <a:lnTo>
                    <a:pt x="2566" y="592"/>
                  </a:lnTo>
                  <a:lnTo>
                    <a:pt x="2566" y="592"/>
                  </a:lnTo>
                  <a:lnTo>
                    <a:pt x="2566" y="592"/>
                  </a:lnTo>
                  <a:lnTo>
                    <a:pt x="2562" y="592"/>
                  </a:lnTo>
                  <a:lnTo>
                    <a:pt x="2562" y="592"/>
                  </a:lnTo>
                  <a:lnTo>
                    <a:pt x="2562" y="592"/>
                  </a:lnTo>
                  <a:lnTo>
                    <a:pt x="2562" y="592"/>
                  </a:lnTo>
                  <a:lnTo>
                    <a:pt x="2562" y="597"/>
                  </a:lnTo>
                  <a:lnTo>
                    <a:pt x="2566" y="597"/>
                  </a:lnTo>
                  <a:lnTo>
                    <a:pt x="2566" y="597"/>
                  </a:lnTo>
                  <a:lnTo>
                    <a:pt x="2566" y="597"/>
                  </a:lnTo>
                  <a:lnTo>
                    <a:pt x="2566" y="597"/>
                  </a:lnTo>
                  <a:lnTo>
                    <a:pt x="2562" y="597"/>
                  </a:lnTo>
                  <a:lnTo>
                    <a:pt x="2562" y="597"/>
                  </a:lnTo>
                  <a:lnTo>
                    <a:pt x="2562" y="601"/>
                  </a:lnTo>
                  <a:lnTo>
                    <a:pt x="2562" y="601"/>
                  </a:lnTo>
                  <a:lnTo>
                    <a:pt x="2562" y="601"/>
                  </a:lnTo>
                  <a:lnTo>
                    <a:pt x="2562" y="601"/>
                  </a:lnTo>
                  <a:lnTo>
                    <a:pt x="2562" y="601"/>
                  </a:lnTo>
                  <a:lnTo>
                    <a:pt x="2571" y="601"/>
                  </a:lnTo>
                  <a:lnTo>
                    <a:pt x="2571" y="601"/>
                  </a:lnTo>
                  <a:lnTo>
                    <a:pt x="2566" y="601"/>
                  </a:lnTo>
                  <a:lnTo>
                    <a:pt x="2566" y="601"/>
                  </a:lnTo>
                  <a:lnTo>
                    <a:pt x="2566" y="601"/>
                  </a:lnTo>
                  <a:lnTo>
                    <a:pt x="2562" y="606"/>
                  </a:lnTo>
                  <a:lnTo>
                    <a:pt x="2562" y="606"/>
                  </a:lnTo>
                  <a:lnTo>
                    <a:pt x="2566" y="606"/>
                  </a:lnTo>
                  <a:lnTo>
                    <a:pt x="2566" y="606"/>
                  </a:lnTo>
                  <a:lnTo>
                    <a:pt x="2571" y="601"/>
                  </a:lnTo>
                  <a:lnTo>
                    <a:pt x="2571" y="601"/>
                  </a:lnTo>
                  <a:lnTo>
                    <a:pt x="2571" y="601"/>
                  </a:lnTo>
                  <a:lnTo>
                    <a:pt x="2571" y="606"/>
                  </a:lnTo>
                  <a:lnTo>
                    <a:pt x="2566" y="606"/>
                  </a:lnTo>
                  <a:lnTo>
                    <a:pt x="2566" y="606"/>
                  </a:lnTo>
                  <a:lnTo>
                    <a:pt x="2571" y="606"/>
                  </a:lnTo>
                  <a:lnTo>
                    <a:pt x="2571" y="606"/>
                  </a:lnTo>
                  <a:lnTo>
                    <a:pt x="2575" y="606"/>
                  </a:lnTo>
                  <a:lnTo>
                    <a:pt x="2575" y="606"/>
                  </a:lnTo>
                  <a:lnTo>
                    <a:pt x="2575" y="606"/>
                  </a:lnTo>
                  <a:lnTo>
                    <a:pt x="2580" y="606"/>
                  </a:lnTo>
                  <a:lnTo>
                    <a:pt x="2584" y="606"/>
                  </a:lnTo>
                  <a:lnTo>
                    <a:pt x="2584" y="606"/>
                  </a:lnTo>
                  <a:lnTo>
                    <a:pt x="2589" y="601"/>
                  </a:lnTo>
                  <a:lnTo>
                    <a:pt x="2589" y="601"/>
                  </a:lnTo>
                  <a:lnTo>
                    <a:pt x="2589" y="601"/>
                  </a:lnTo>
                  <a:lnTo>
                    <a:pt x="2589" y="601"/>
                  </a:lnTo>
                  <a:lnTo>
                    <a:pt x="2589" y="601"/>
                  </a:lnTo>
                  <a:lnTo>
                    <a:pt x="2589" y="601"/>
                  </a:lnTo>
                  <a:lnTo>
                    <a:pt x="2589" y="601"/>
                  </a:lnTo>
                  <a:lnTo>
                    <a:pt x="2589" y="601"/>
                  </a:lnTo>
                  <a:lnTo>
                    <a:pt x="2589" y="601"/>
                  </a:lnTo>
                  <a:lnTo>
                    <a:pt x="2589" y="601"/>
                  </a:lnTo>
                  <a:lnTo>
                    <a:pt x="2593" y="601"/>
                  </a:lnTo>
                  <a:lnTo>
                    <a:pt x="2593" y="601"/>
                  </a:lnTo>
                  <a:lnTo>
                    <a:pt x="2593" y="601"/>
                  </a:lnTo>
                  <a:lnTo>
                    <a:pt x="2598" y="597"/>
                  </a:lnTo>
                  <a:lnTo>
                    <a:pt x="2598" y="597"/>
                  </a:lnTo>
                  <a:lnTo>
                    <a:pt x="2598" y="597"/>
                  </a:lnTo>
                  <a:lnTo>
                    <a:pt x="2598" y="597"/>
                  </a:lnTo>
                  <a:lnTo>
                    <a:pt x="2602" y="597"/>
                  </a:lnTo>
                  <a:lnTo>
                    <a:pt x="2602" y="597"/>
                  </a:lnTo>
                  <a:lnTo>
                    <a:pt x="2602" y="597"/>
                  </a:lnTo>
                  <a:lnTo>
                    <a:pt x="2602" y="597"/>
                  </a:lnTo>
                  <a:lnTo>
                    <a:pt x="2607" y="597"/>
                  </a:lnTo>
                  <a:lnTo>
                    <a:pt x="2607" y="597"/>
                  </a:lnTo>
                  <a:lnTo>
                    <a:pt x="2607" y="592"/>
                  </a:lnTo>
                  <a:lnTo>
                    <a:pt x="2611" y="592"/>
                  </a:lnTo>
                  <a:lnTo>
                    <a:pt x="2611" y="592"/>
                  </a:lnTo>
                  <a:lnTo>
                    <a:pt x="2611" y="597"/>
                  </a:lnTo>
                  <a:lnTo>
                    <a:pt x="2611" y="592"/>
                  </a:lnTo>
                  <a:lnTo>
                    <a:pt x="2611" y="592"/>
                  </a:lnTo>
                  <a:lnTo>
                    <a:pt x="2611" y="592"/>
                  </a:lnTo>
                  <a:lnTo>
                    <a:pt x="2616" y="592"/>
                  </a:lnTo>
                  <a:lnTo>
                    <a:pt x="2616" y="592"/>
                  </a:lnTo>
                  <a:lnTo>
                    <a:pt x="2620" y="592"/>
                  </a:lnTo>
                  <a:lnTo>
                    <a:pt x="2616" y="592"/>
                  </a:lnTo>
                  <a:lnTo>
                    <a:pt x="2616" y="592"/>
                  </a:lnTo>
                  <a:lnTo>
                    <a:pt x="2620" y="592"/>
                  </a:lnTo>
                  <a:close/>
                  <a:moveTo>
                    <a:pt x="1730" y="253"/>
                  </a:moveTo>
                  <a:lnTo>
                    <a:pt x="1730" y="253"/>
                  </a:lnTo>
                  <a:lnTo>
                    <a:pt x="1730" y="253"/>
                  </a:lnTo>
                  <a:lnTo>
                    <a:pt x="1726" y="253"/>
                  </a:lnTo>
                  <a:lnTo>
                    <a:pt x="1726" y="258"/>
                  </a:lnTo>
                  <a:lnTo>
                    <a:pt x="1726" y="258"/>
                  </a:lnTo>
                  <a:lnTo>
                    <a:pt x="1726" y="258"/>
                  </a:lnTo>
                  <a:lnTo>
                    <a:pt x="1726" y="258"/>
                  </a:lnTo>
                  <a:lnTo>
                    <a:pt x="1726" y="258"/>
                  </a:lnTo>
                  <a:lnTo>
                    <a:pt x="1726" y="258"/>
                  </a:lnTo>
                  <a:lnTo>
                    <a:pt x="1726" y="262"/>
                  </a:lnTo>
                  <a:lnTo>
                    <a:pt x="1721" y="262"/>
                  </a:lnTo>
                  <a:lnTo>
                    <a:pt x="1726" y="262"/>
                  </a:lnTo>
                  <a:lnTo>
                    <a:pt x="1726" y="262"/>
                  </a:lnTo>
                  <a:lnTo>
                    <a:pt x="1726" y="262"/>
                  </a:lnTo>
                  <a:lnTo>
                    <a:pt x="1726" y="262"/>
                  </a:lnTo>
                  <a:lnTo>
                    <a:pt x="1726" y="262"/>
                  </a:lnTo>
                  <a:lnTo>
                    <a:pt x="1730" y="262"/>
                  </a:lnTo>
                  <a:lnTo>
                    <a:pt x="1730" y="258"/>
                  </a:lnTo>
                  <a:lnTo>
                    <a:pt x="1730" y="258"/>
                  </a:lnTo>
                  <a:lnTo>
                    <a:pt x="1730" y="258"/>
                  </a:lnTo>
                  <a:lnTo>
                    <a:pt x="1735" y="258"/>
                  </a:lnTo>
                  <a:lnTo>
                    <a:pt x="1735" y="253"/>
                  </a:lnTo>
                  <a:lnTo>
                    <a:pt x="1735" y="253"/>
                  </a:lnTo>
                  <a:lnTo>
                    <a:pt x="1735" y="253"/>
                  </a:lnTo>
                  <a:lnTo>
                    <a:pt x="1735" y="253"/>
                  </a:lnTo>
                  <a:lnTo>
                    <a:pt x="1735" y="253"/>
                  </a:lnTo>
                  <a:lnTo>
                    <a:pt x="1730" y="253"/>
                  </a:lnTo>
                  <a:close/>
                  <a:moveTo>
                    <a:pt x="696" y="289"/>
                  </a:moveTo>
                  <a:lnTo>
                    <a:pt x="696" y="289"/>
                  </a:lnTo>
                  <a:lnTo>
                    <a:pt x="700" y="289"/>
                  </a:lnTo>
                  <a:lnTo>
                    <a:pt x="696" y="294"/>
                  </a:lnTo>
                  <a:lnTo>
                    <a:pt x="696" y="294"/>
                  </a:lnTo>
                  <a:lnTo>
                    <a:pt x="700" y="294"/>
                  </a:lnTo>
                  <a:lnTo>
                    <a:pt x="700" y="289"/>
                  </a:lnTo>
                  <a:lnTo>
                    <a:pt x="700" y="289"/>
                  </a:lnTo>
                  <a:lnTo>
                    <a:pt x="705" y="289"/>
                  </a:lnTo>
                  <a:lnTo>
                    <a:pt x="705" y="289"/>
                  </a:lnTo>
                  <a:lnTo>
                    <a:pt x="709" y="289"/>
                  </a:lnTo>
                  <a:lnTo>
                    <a:pt x="709" y="289"/>
                  </a:lnTo>
                  <a:lnTo>
                    <a:pt x="709" y="289"/>
                  </a:lnTo>
                  <a:lnTo>
                    <a:pt x="709" y="289"/>
                  </a:lnTo>
                  <a:lnTo>
                    <a:pt x="714" y="285"/>
                  </a:lnTo>
                  <a:lnTo>
                    <a:pt x="714" y="285"/>
                  </a:lnTo>
                  <a:lnTo>
                    <a:pt x="714" y="285"/>
                  </a:lnTo>
                  <a:lnTo>
                    <a:pt x="718" y="285"/>
                  </a:lnTo>
                  <a:lnTo>
                    <a:pt x="718" y="285"/>
                  </a:lnTo>
                  <a:lnTo>
                    <a:pt x="718" y="285"/>
                  </a:lnTo>
                  <a:lnTo>
                    <a:pt x="718" y="285"/>
                  </a:lnTo>
                  <a:lnTo>
                    <a:pt x="714" y="285"/>
                  </a:lnTo>
                  <a:lnTo>
                    <a:pt x="714" y="280"/>
                  </a:lnTo>
                  <a:lnTo>
                    <a:pt x="714" y="280"/>
                  </a:lnTo>
                  <a:lnTo>
                    <a:pt x="714" y="280"/>
                  </a:lnTo>
                  <a:lnTo>
                    <a:pt x="714" y="280"/>
                  </a:lnTo>
                  <a:lnTo>
                    <a:pt x="714" y="280"/>
                  </a:lnTo>
                  <a:lnTo>
                    <a:pt x="714" y="280"/>
                  </a:lnTo>
                  <a:lnTo>
                    <a:pt x="714" y="280"/>
                  </a:lnTo>
                  <a:lnTo>
                    <a:pt x="709" y="280"/>
                  </a:lnTo>
                  <a:lnTo>
                    <a:pt x="709" y="280"/>
                  </a:lnTo>
                  <a:lnTo>
                    <a:pt x="705" y="280"/>
                  </a:lnTo>
                  <a:lnTo>
                    <a:pt x="705" y="285"/>
                  </a:lnTo>
                  <a:lnTo>
                    <a:pt x="700" y="280"/>
                  </a:lnTo>
                  <a:lnTo>
                    <a:pt x="700" y="280"/>
                  </a:lnTo>
                  <a:lnTo>
                    <a:pt x="696" y="280"/>
                  </a:lnTo>
                  <a:lnTo>
                    <a:pt x="696" y="285"/>
                  </a:lnTo>
                  <a:lnTo>
                    <a:pt x="696" y="285"/>
                  </a:lnTo>
                  <a:lnTo>
                    <a:pt x="696" y="285"/>
                  </a:lnTo>
                  <a:lnTo>
                    <a:pt x="696" y="289"/>
                  </a:lnTo>
                  <a:close/>
                  <a:moveTo>
                    <a:pt x="1419" y="149"/>
                  </a:moveTo>
                  <a:lnTo>
                    <a:pt x="1419" y="154"/>
                  </a:lnTo>
                  <a:lnTo>
                    <a:pt x="1419" y="154"/>
                  </a:lnTo>
                  <a:lnTo>
                    <a:pt x="1423" y="154"/>
                  </a:lnTo>
                  <a:lnTo>
                    <a:pt x="1423" y="158"/>
                  </a:lnTo>
                  <a:lnTo>
                    <a:pt x="1423" y="158"/>
                  </a:lnTo>
                  <a:lnTo>
                    <a:pt x="1423" y="158"/>
                  </a:lnTo>
                  <a:lnTo>
                    <a:pt x="1423" y="163"/>
                  </a:lnTo>
                  <a:lnTo>
                    <a:pt x="1423" y="163"/>
                  </a:lnTo>
                  <a:lnTo>
                    <a:pt x="1419" y="167"/>
                  </a:lnTo>
                  <a:lnTo>
                    <a:pt x="1419" y="167"/>
                  </a:lnTo>
                  <a:lnTo>
                    <a:pt x="1419" y="167"/>
                  </a:lnTo>
                  <a:lnTo>
                    <a:pt x="1419" y="167"/>
                  </a:lnTo>
                  <a:lnTo>
                    <a:pt x="1419" y="167"/>
                  </a:lnTo>
                  <a:lnTo>
                    <a:pt x="1423" y="167"/>
                  </a:lnTo>
                  <a:lnTo>
                    <a:pt x="1423" y="167"/>
                  </a:lnTo>
                  <a:lnTo>
                    <a:pt x="1428" y="167"/>
                  </a:lnTo>
                  <a:lnTo>
                    <a:pt x="1432" y="167"/>
                  </a:lnTo>
                  <a:lnTo>
                    <a:pt x="1441" y="163"/>
                  </a:lnTo>
                  <a:lnTo>
                    <a:pt x="1441" y="163"/>
                  </a:lnTo>
                  <a:lnTo>
                    <a:pt x="1441" y="163"/>
                  </a:lnTo>
                  <a:lnTo>
                    <a:pt x="1441" y="163"/>
                  </a:lnTo>
                  <a:lnTo>
                    <a:pt x="1441" y="163"/>
                  </a:lnTo>
                  <a:lnTo>
                    <a:pt x="1446" y="163"/>
                  </a:lnTo>
                  <a:lnTo>
                    <a:pt x="1450" y="163"/>
                  </a:lnTo>
                  <a:lnTo>
                    <a:pt x="1455" y="163"/>
                  </a:lnTo>
                  <a:lnTo>
                    <a:pt x="1455" y="163"/>
                  </a:lnTo>
                  <a:lnTo>
                    <a:pt x="1455" y="163"/>
                  </a:lnTo>
                  <a:lnTo>
                    <a:pt x="1459" y="163"/>
                  </a:lnTo>
                  <a:lnTo>
                    <a:pt x="1464" y="158"/>
                  </a:lnTo>
                  <a:lnTo>
                    <a:pt x="1468" y="158"/>
                  </a:lnTo>
                  <a:lnTo>
                    <a:pt x="1473" y="154"/>
                  </a:lnTo>
                  <a:lnTo>
                    <a:pt x="1473" y="154"/>
                  </a:lnTo>
                  <a:lnTo>
                    <a:pt x="1477" y="154"/>
                  </a:lnTo>
                  <a:lnTo>
                    <a:pt x="1477" y="154"/>
                  </a:lnTo>
                  <a:lnTo>
                    <a:pt x="1482" y="154"/>
                  </a:lnTo>
                  <a:lnTo>
                    <a:pt x="1486" y="149"/>
                  </a:lnTo>
                  <a:lnTo>
                    <a:pt x="1495" y="149"/>
                  </a:lnTo>
                  <a:lnTo>
                    <a:pt x="1495" y="145"/>
                  </a:lnTo>
                  <a:lnTo>
                    <a:pt x="1500" y="145"/>
                  </a:lnTo>
                  <a:lnTo>
                    <a:pt x="1513" y="145"/>
                  </a:lnTo>
                  <a:lnTo>
                    <a:pt x="1522" y="140"/>
                  </a:lnTo>
                  <a:lnTo>
                    <a:pt x="1527" y="140"/>
                  </a:lnTo>
                  <a:lnTo>
                    <a:pt x="1536" y="140"/>
                  </a:lnTo>
                  <a:lnTo>
                    <a:pt x="1541" y="140"/>
                  </a:lnTo>
                  <a:lnTo>
                    <a:pt x="1541" y="140"/>
                  </a:lnTo>
                  <a:lnTo>
                    <a:pt x="1550" y="136"/>
                  </a:lnTo>
                  <a:lnTo>
                    <a:pt x="1550" y="136"/>
                  </a:lnTo>
                  <a:lnTo>
                    <a:pt x="1550" y="136"/>
                  </a:lnTo>
                  <a:lnTo>
                    <a:pt x="1550" y="136"/>
                  </a:lnTo>
                  <a:lnTo>
                    <a:pt x="1554" y="136"/>
                  </a:lnTo>
                  <a:lnTo>
                    <a:pt x="1554" y="136"/>
                  </a:lnTo>
                  <a:lnTo>
                    <a:pt x="1554" y="136"/>
                  </a:lnTo>
                  <a:lnTo>
                    <a:pt x="1554" y="131"/>
                  </a:lnTo>
                  <a:lnTo>
                    <a:pt x="1554" y="131"/>
                  </a:lnTo>
                  <a:lnTo>
                    <a:pt x="1554" y="127"/>
                  </a:lnTo>
                  <a:lnTo>
                    <a:pt x="1550" y="127"/>
                  </a:lnTo>
                  <a:lnTo>
                    <a:pt x="1550" y="122"/>
                  </a:lnTo>
                  <a:lnTo>
                    <a:pt x="1550" y="122"/>
                  </a:lnTo>
                  <a:lnTo>
                    <a:pt x="1550" y="122"/>
                  </a:lnTo>
                  <a:lnTo>
                    <a:pt x="1545" y="122"/>
                  </a:lnTo>
                  <a:lnTo>
                    <a:pt x="1545" y="122"/>
                  </a:lnTo>
                  <a:lnTo>
                    <a:pt x="1541" y="122"/>
                  </a:lnTo>
                  <a:lnTo>
                    <a:pt x="1541" y="122"/>
                  </a:lnTo>
                  <a:lnTo>
                    <a:pt x="1536" y="122"/>
                  </a:lnTo>
                  <a:lnTo>
                    <a:pt x="1532" y="122"/>
                  </a:lnTo>
                  <a:lnTo>
                    <a:pt x="1532" y="122"/>
                  </a:lnTo>
                  <a:lnTo>
                    <a:pt x="1532" y="122"/>
                  </a:lnTo>
                  <a:lnTo>
                    <a:pt x="1532" y="122"/>
                  </a:lnTo>
                  <a:lnTo>
                    <a:pt x="1532" y="122"/>
                  </a:lnTo>
                  <a:lnTo>
                    <a:pt x="1532" y="122"/>
                  </a:lnTo>
                  <a:lnTo>
                    <a:pt x="1532" y="122"/>
                  </a:lnTo>
                  <a:lnTo>
                    <a:pt x="1532" y="122"/>
                  </a:lnTo>
                  <a:lnTo>
                    <a:pt x="1532" y="122"/>
                  </a:lnTo>
                  <a:lnTo>
                    <a:pt x="1532" y="122"/>
                  </a:lnTo>
                  <a:lnTo>
                    <a:pt x="1527" y="122"/>
                  </a:lnTo>
                  <a:lnTo>
                    <a:pt x="1527" y="122"/>
                  </a:lnTo>
                  <a:lnTo>
                    <a:pt x="1527" y="122"/>
                  </a:lnTo>
                  <a:lnTo>
                    <a:pt x="1527" y="122"/>
                  </a:lnTo>
                  <a:lnTo>
                    <a:pt x="1532" y="122"/>
                  </a:lnTo>
                  <a:lnTo>
                    <a:pt x="1527" y="118"/>
                  </a:lnTo>
                  <a:lnTo>
                    <a:pt x="1527" y="118"/>
                  </a:lnTo>
                  <a:lnTo>
                    <a:pt x="1522" y="118"/>
                  </a:lnTo>
                  <a:lnTo>
                    <a:pt x="1522" y="113"/>
                  </a:lnTo>
                  <a:lnTo>
                    <a:pt x="1522" y="113"/>
                  </a:lnTo>
                  <a:lnTo>
                    <a:pt x="1522" y="113"/>
                  </a:lnTo>
                  <a:lnTo>
                    <a:pt x="1518" y="113"/>
                  </a:lnTo>
                  <a:lnTo>
                    <a:pt x="1509" y="113"/>
                  </a:lnTo>
                  <a:lnTo>
                    <a:pt x="1500" y="113"/>
                  </a:lnTo>
                  <a:lnTo>
                    <a:pt x="1486" y="113"/>
                  </a:lnTo>
                  <a:lnTo>
                    <a:pt x="1486" y="113"/>
                  </a:lnTo>
                  <a:lnTo>
                    <a:pt x="1486" y="113"/>
                  </a:lnTo>
                  <a:lnTo>
                    <a:pt x="1486" y="113"/>
                  </a:lnTo>
                  <a:lnTo>
                    <a:pt x="1486" y="113"/>
                  </a:lnTo>
                  <a:lnTo>
                    <a:pt x="1482" y="122"/>
                  </a:lnTo>
                  <a:lnTo>
                    <a:pt x="1482" y="122"/>
                  </a:lnTo>
                  <a:lnTo>
                    <a:pt x="1482" y="122"/>
                  </a:lnTo>
                  <a:lnTo>
                    <a:pt x="1482" y="122"/>
                  </a:lnTo>
                  <a:lnTo>
                    <a:pt x="1482" y="122"/>
                  </a:lnTo>
                  <a:lnTo>
                    <a:pt x="1482" y="122"/>
                  </a:lnTo>
                  <a:lnTo>
                    <a:pt x="1477" y="127"/>
                  </a:lnTo>
                  <a:lnTo>
                    <a:pt x="1473" y="127"/>
                  </a:lnTo>
                  <a:lnTo>
                    <a:pt x="1464" y="127"/>
                  </a:lnTo>
                  <a:lnTo>
                    <a:pt x="1459" y="131"/>
                  </a:lnTo>
                  <a:lnTo>
                    <a:pt x="1459" y="131"/>
                  </a:lnTo>
                  <a:lnTo>
                    <a:pt x="1455" y="131"/>
                  </a:lnTo>
                  <a:lnTo>
                    <a:pt x="1455" y="136"/>
                  </a:lnTo>
                  <a:lnTo>
                    <a:pt x="1455" y="136"/>
                  </a:lnTo>
                  <a:lnTo>
                    <a:pt x="1455" y="136"/>
                  </a:lnTo>
                  <a:lnTo>
                    <a:pt x="1455" y="136"/>
                  </a:lnTo>
                  <a:lnTo>
                    <a:pt x="1455" y="136"/>
                  </a:lnTo>
                  <a:lnTo>
                    <a:pt x="1455" y="136"/>
                  </a:lnTo>
                  <a:lnTo>
                    <a:pt x="1455" y="136"/>
                  </a:lnTo>
                  <a:lnTo>
                    <a:pt x="1450" y="136"/>
                  </a:lnTo>
                  <a:lnTo>
                    <a:pt x="1450" y="136"/>
                  </a:lnTo>
                  <a:lnTo>
                    <a:pt x="1446" y="136"/>
                  </a:lnTo>
                  <a:lnTo>
                    <a:pt x="1446" y="136"/>
                  </a:lnTo>
                  <a:lnTo>
                    <a:pt x="1446" y="136"/>
                  </a:lnTo>
                  <a:lnTo>
                    <a:pt x="1446" y="140"/>
                  </a:lnTo>
                  <a:lnTo>
                    <a:pt x="1441" y="140"/>
                  </a:lnTo>
                  <a:lnTo>
                    <a:pt x="1441" y="140"/>
                  </a:lnTo>
                  <a:lnTo>
                    <a:pt x="1441" y="140"/>
                  </a:lnTo>
                  <a:lnTo>
                    <a:pt x="1441" y="140"/>
                  </a:lnTo>
                  <a:lnTo>
                    <a:pt x="1441" y="140"/>
                  </a:lnTo>
                  <a:lnTo>
                    <a:pt x="1437" y="140"/>
                  </a:lnTo>
                  <a:lnTo>
                    <a:pt x="1437" y="140"/>
                  </a:lnTo>
                  <a:lnTo>
                    <a:pt x="1432" y="145"/>
                  </a:lnTo>
                  <a:lnTo>
                    <a:pt x="1432" y="145"/>
                  </a:lnTo>
                  <a:lnTo>
                    <a:pt x="1428" y="145"/>
                  </a:lnTo>
                  <a:lnTo>
                    <a:pt x="1428" y="145"/>
                  </a:lnTo>
                  <a:lnTo>
                    <a:pt x="1423" y="145"/>
                  </a:lnTo>
                  <a:lnTo>
                    <a:pt x="1423" y="145"/>
                  </a:lnTo>
                  <a:lnTo>
                    <a:pt x="1423" y="145"/>
                  </a:lnTo>
                  <a:lnTo>
                    <a:pt x="1423" y="145"/>
                  </a:lnTo>
                  <a:lnTo>
                    <a:pt x="1423" y="149"/>
                  </a:lnTo>
                  <a:lnTo>
                    <a:pt x="1423" y="149"/>
                  </a:lnTo>
                  <a:lnTo>
                    <a:pt x="1419" y="149"/>
                  </a:lnTo>
                  <a:lnTo>
                    <a:pt x="1419" y="149"/>
                  </a:lnTo>
                  <a:lnTo>
                    <a:pt x="1419" y="149"/>
                  </a:lnTo>
                  <a:lnTo>
                    <a:pt x="1419" y="149"/>
                  </a:lnTo>
                  <a:lnTo>
                    <a:pt x="1419" y="149"/>
                  </a:lnTo>
                  <a:lnTo>
                    <a:pt x="1414" y="149"/>
                  </a:lnTo>
                  <a:lnTo>
                    <a:pt x="1414" y="149"/>
                  </a:lnTo>
                  <a:lnTo>
                    <a:pt x="1414" y="149"/>
                  </a:lnTo>
                  <a:lnTo>
                    <a:pt x="1419" y="149"/>
                  </a:lnTo>
                  <a:close/>
                  <a:moveTo>
                    <a:pt x="36" y="1085"/>
                  </a:moveTo>
                  <a:lnTo>
                    <a:pt x="36" y="1085"/>
                  </a:lnTo>
                  <a:lnTo>
                    <a:pt x="36" y="1081"/>
                  </a:lnTo>
                  <a:lnTo>
                    <a:pt x="36" y="1081"/>
                  </a:lnTo>
                  <a:lnTo>
                    <a:pt x="36" y="1081"/>
                  </a:lnTo>
                  <a:lnTo>
                    <a:pt x="36" y="1076"/>
                  </a:lnTo>
                  <a:lnTo>
                    <a:pt x="36" y="1076"/>
                  </a:lnTo>
                  <a:lnTo>
                    <a:pt x="32" y="1081"/>
                  </a:lnTo>
                  <a:lnTo>
                    <a:pt x="32" y="1081"/>
                  </a:lnTo>
                  <a:lnTo>
                    <a:pt x="32" y="1081"/>
                  </a:lnTo>
                  <a:lnTo>
                    <a:pt x="32" y="1081"/>
                  </a:lnTo>
                  <a:lnTo>
                    <a:pt x="32" y="1085"/>
                  </a:lnTo>
                  <a:lnTo>
                    <a:pt x="32" y="1085"/>
                  </a:lnTo>
                  <a:lnTo>
                    <a:pt x="32" y="1085"/>
                  </a:lnTo>
                  <a:lnTo>
                    <a:pt x="32" y="1085"/>
                  </a:lnTo>
                  <a:lnTo>
                    <a:pt x="32" y="1085"/>
                  </a:lnTo>
                  <a:lnTo>
                    <a:pt x="32" y="1085"/>
                  </a:lnTo>
                  <a:lnTo>
                    <a:pt x="32" y="1085"/>
                  </a:lnTo>
                  <a:lnTo>
                    <a:pt x="32" y="1085"/>
                  </a:lnTo>
                  <a:lnTo>
                    <a:pt x="32" y="1085"/>
                  </a:lnTo>
                  <a:lnTo>
                    <a:pt x="36" y="1085"/>
                  </a:lnTo>
                  <a:lnTo>
                    <a:pt x="36" y="1090"/>
                  </a:lnTo>
                  <a:lnTo>
                    <a:pt x="36" y="1085"/>
                  </a:lnTo>
                  <a:lnTo>
                    <a:pt x="36" y="1085"/>
                  </a:lnTo>
                  <a:lnTo>
                    <a:pt x="36" y="1085"/>
                  </a:lnTo>
                  <a:lnTo>
                    <a:pt x="36" y="1085"/>
                  </a:lnTo>
                  <a:lnTo>
                    <a:pt x="36" y="1085"/>
                  </a:lnTo>
                  <a:lnTo>
                    <a:pt x="36" y="1085"/>
                  </a:lnTo>
                  <a:close/>
                  <a:moveTo>
                    <a:pt x="50" y="1094"/>
                  </a:moveTo>
                  <a:lnTo>
                    <a:pt x="50" y="1099"/>
                  </a:lnTo>
                  <a:lnTo>
                    <a:pt x="50" y="1099"/>
                  </a:lnTo>
                  <a:lnTo>
                    <a:pt x="50" y="1099"/>
                  </a:lnTo>
                  <a:lnTo>
                    <a:pt x="50" y="1099"/>
                  </a:lnTo>
                  <a:lnTo>
                    <a:pt x="50" y="1103"/>
                  </a:lnTo>
                  <a:lnTo>
                    <a:pt x="50" y="1103"/>
                  </a:lnTo>
                  <a:lnTo>
                    <a:pt x="50" y="1103"/>
                  </a:lnTo>
                  <a:lnTo>
                    <a:pt x="50" y="1103"/>
                  </a:lnTo>
                  <a:lnTo>
                    <a:pt x="54" y="1103"/>
                  </a:lnTo>
                  <a:lnTo>
                    <a:pt x="54" y="1103"/>
                  </a:lnTo>
                  <a:lnTo>
                    <a:pt x="59" y="1103"/>
                  </a:lnTo>
                  <a:lnTo>
                    <a:pt x="59" y="1103"/>
                  </a:lnTo>
                  <a:lnTo>
                    <a:pt x="59" y="1099"/>
                  </a:lnTo>
                  <a:lnTo>
                    <a:pt x="59" y="1099"/>
                  </a:lnTo>
                  <a:lnTo>
                    <a:pt x="59" y="1099"/>
                  </a:lnTo>
                  <a:lnTo>
                    <a:pt x="54" y="1099"/>
                  </a:lnTo>
                  <a:lnTo>
                    <a:pt x="54" y="1099"/>
                  </a:lnTo>
                  <a:lnTo>
                    <a:pt x="54" y="1099"/>
                  </a:lnTo>
                  <a:lnTo>
                    <a:pt x="54" y="1099"/>
                  </a:lnTo>
                  <a:lnTo>
                    <a:pt x="54" y="1094"/>
                  </a:lnTo>
                  <a:lnTo>
                    <a:pt x="50" y="1094"/>
                  </a:lnTo>
                  <a:lnTo>
                    <a:pt x="50" y="1094"/>
                  </a:lnTo>
                  <a:lnTo>
                    <a:pt x="50" y="1094"/>
                  </a:lnTo>
                  <a:close/>
                  <a:moveTo>
                    <a:pt x="1672" y="72"/>
                  </a:moveTo>
                  <a:lnTo>
                    <a:pt x="1676" y="72"/>
                  </a:lnTo>
                  <a:lnTo>
                    <a:pt x="1676" y="77"/>
                  </a:lnTo>
                  <a:lnTo>
                    <a:pt x="1676" y="77"/>
                  </a:lnTo>
                  <a:lnTo>
                    <a:pt x="1676" y="77"/>
                  </a:lnTo>
                  <a:lnTo>
                    <a:pt x="1685" y="77"/>
                  </a:lnTo>
                  <a:lnTo>
                    <a:pt x="1690" y="77"/>
                  </a:lnTo>
                  <a:lnTo>
                    <a:pt x="1690" y="77"/>
                  </a:lnTo>
                  <a:lnTo>
                    <a:pt x="1694" y="77"/>
                  </a:lnTo>
                  <a:lnTo>
                    <a:pt x="1694" y="77"/>
                  </a:lnTo>
                  <a:lnTo>
                    <a:pt x="1699" y="72"/>
                  </a:lnTo>
                  <a:lnTo>
                    <a:pt x="1699" y="72"/>
                  </a:lnTo>
                  <a:lnTo>
                    <a:pt x="1703" y="72"/>
                  </a:lnTo>
                  <a:lnTo>
                    <a:pt x="1703" y="72"/>
                  </a:lnTo>
                  <a:lnTo>
                    <a:pt x="1703" y="72"/>
                  </a:lnTo>
                  <a:lnTo>
                    <a:pt x="1703" y="72"/>
                  </a:lnTo>
                  <a:lnTo>
                    <a:pt x="1703" y="72"/>
                  </a:lnTo>
                  <a:lnTo>
                    <a:pt x="1703" y="72"/>
                  </a:lnTo>
                  <a:lnTo>
                    <a:pt x="1699" y="68"/>
                  </a:lnTo>
                  <a:lnTo>
                    <a:pt x="1699" y="68"/>
                  </a:lnTo>
                  <a:lnTo>
                    <a:pt x="1699" y="68"/>
                  </a:lnTo>
                  <a:lnTo>
                    <a:pt x="1699" y="68"/>
                  </a:lnTo>
                  <a:lnTo>
                    <a:pt x="1703" y="68"/>
                  </a:lnTo>
                  <a:lnTo>
                    <a:pt x="1708" y="68"/>
                  </a:lnTo>
                  <a:lnTo>
                    <a:pt x="1712" y="68"/>
                  </a:lnTo>
                  <a:lnTo>
                    <a:pt x="1717" y="68"/>
                  </a:lnTo>
                  <a:lnTo>
                    <a:pt x="1717" y="68"/>
                  </a:lnTo>
                  <a:lnTo>
                    <a:pt x="1717" y="68"/>
                  </a:lnTo>
                  <a:lnTo>
                    <a:pt x="1717" y="68"/>
                  </a:lnTo>
                  <a:lnTo>
                    <a:pt x="1712" y="63"/>
                  </a:lnTo>
                  <a:lnTo>
                    <a:pt x="1708" y="63"/>
                  </a:lnTo>
                  <a:lnTo>
                    <a:pt x="1708" y="63"/>
                  </a:lnTo>
                  <a:lnTo>
                    <a:pt x="1703" y="63"/>
                  </a:lnTo>
                  <a:lnTo>
                    <a:pt x="1690" y="63"/>
                  </a:lnTo>
                  <a:lnTo>
                    <a:pt x="1685" y="68"/>
                  </a:lnTo>
                  <a:lnTo>
                    <a:pt x="1685" y="68"/>
                  </a:lnTo>
                  <a:lnTo>
                    <a:pt x="1681" y="68"/>
                  </a:lnTo>
                  <a:lnTo>
                    <a:pt x="1681" y="68"/>
                  </a:lnTo>
                  <a:lnTo>
                    <a:pt x="1681" y="68"/>
                  </a:lnTo>
                  <a:lnTo>
                    <a:pt x="1681" y="68"/>
                  </a:lnTo>
                  <a:lnTo>
                    <a:pt x="1681" y="68"/>
                  </a:lnTo>
                  <a:lnTo>
                    <a:pt x="1676" y="68"/>
                  </a:lnTo>
                  <a:lnTo>
                    <a:pt x="1676" y="68"/>
                  </a:lnTo>
                  <a:lnTo>
                    <a:pt x="1676" y="68"/>
                  </a:lnTo>
                  <a:lnTo>
                    <a:pt x="1676" y="72"/>
                  </a:lnTo>
                  <a:lnTo>
                    <a:pt x="1676" y="72"/>
                  </a:lnTo>
                  <a:lnTo>
                    <a:pt x="1672" y="72"/>
                  </a:lnTo>
                  <a:lnTo>
                    <a:pt x="1672" y="72"/>
                  </a:lnTo>
                  <a:lnTo>
                    <a:pt x="1672" y="72"/>
                  </a:lnTo>
                  <a:lnTo>
                    <a:pt x="1672" y="72"/>
                  </a:lnTo>
                  <a:lnTo>
                    <a:pt x="1672" y="72"/>
                  </a:lnTo>
                  <a:lnTo>
                    <a:pt x="1672" y="72"/>
                  </a:lnTo>
                  <a:close/>
                  <a:moveTo>
                    <a:pt x="1550" y="90"/>
                  </a:moveTo>
                  <a:lnTo>
                    <a:pt x="1554" y="90"/>
                  </a:lnTo>
                  <a:lnTo>
                    <a:pt x="1559" y="90"/>
                  </a:lnTo>
                  <a:lnTo>
                    <a:pt x="1559" y="90"/>
                  </a:lnTo>
                  <a:lnTo>
                    <a:pt x="1559" y="90"/>
                  </a:lnTo>
                  <a:lnTo>
                    <a:pt x="1559" y="90"/>
                  </a:lnTo>
                  <a:lnTo>
                    <a:pt x="1563" y="90"/>
                  </a:lnTo>
                  <a:lnTo>
                    <a:pt x="1563" y="90"/>
                  </a:lnTo>
                  <a:lnTo>
                    <a:pt x="1568" y="86"/>
                  </a:lnTo>
                  <a:lnTo>
                    <a:pt x="1572" y="86"/>
                  </a:lnTo>
                  <a:lnTo>
                    <a:pt x="1572" y="86"/>
                  </a:lnTo>
                  <a:lnTo>
                    <a:pt x="1572" y="86"/>
                  </a:lnTo>
                  <a:lnTo>
                    <a:pt x="1568" y="90"/>
                  </a:lnTo>
                  <a:lnTo>
                    <a:pt x="1568" y="90"/>
                  </a:lnTo>
                  <a:lnTo>
                    <a:pt x="1568" y="90"/>
                  </a:lnTo>
                  <a:lnTo>
                    <a:pt x="1568" y="90"/>
                  </a:lnTo>
                  <a:lnTo>
                    <a:pt x="1563" y="95"/>
                  </a:lnTo>
                  <a:lnTo>
                    <a:pt x="1563" y="95"/>
                  </a:lnTo>
                  <a:lnTo>
                    <a:pt x="1563" y="95"/>
                  </a:lnTo>
                  <a:lnTo>
                    <a:pt x="1568" y="95"/>
                  </a:lnTo>
                  <a:lnTo>
                    <a:pt x="1568" y="95"/>
                  </a:lnTo>
                  <a:lnTo>
                    <a:pt x="1572" y="95"/>
                  </a:lnTo>
                  <a:lnTo>
                    <a:pt x="1572" y="90"/>
                  </a:lnTo>
                  <a:lnTo>
                    <a:pt x="1577" y="90"/>
                  </a:lnTo>
                  <a:lnTo>
                    <a:pt x="1577" y="90"/>
                  </a:lnTo>
                  <a:lnTo>
                    <a:pt x="1577" y="90"/>
                  </a:lnTo>
                  <a:lnTo>
                    <a:pt x="1577" y="90"/>
                  </a:lnTo>
                  <a:lnTo>
                    <a:pt x="1577" y="90"/>
                  </a:lnTo>
                  <a:lnTo>
                    <a:pt x="1577" y="90"/>
                  </a:lnTo>
                  <a:lnTo>
                    <a:pt x="1577" y="90"/>
                  </a:lnTo>
                  <a:lnTo>
                    <a:pt x="1581" y="90"/>
                  </a:lnTo>
                  <a:lnTo>
                    <a:pt x="1581" y="90"/>
                  </a:lnTo>
                  <a:lnTo>
                    <a:pt x="1581" y="86"/>
                  </a:lnTo>
                  <a:lnTo>
                    <a:pt x="1581" y="86"/>
                  </a:lnTo>
                  <a:lnTo>
                    <a:pt x="1586" y="86"/>
                  </a:lnTo>
                  <a:lnTo>
                    <a:pt x="1586" y="86"/>
                  </a:lnTo>
                  <a:lnTo>
                    <a:pt x="1586" y="86"/>
                  </a:lnTo>
                  <a:lnTo>
                    <a:pt x="1586" y="86"/>
                  </a:lnTo>
                  <a:lnTo>
                    <a:pt x="1586" y="90"/>
                  </a:lnTo>
                  <a:lnTo>
                    <a:pt x="1581" y="90"/>
                  </a:lnTo>
                  <a:lnTo>
                    <a:pt x="1581" y="90"/>
                  </a:lnTo>
                  <a:lnTo>
                    <a:pt x="1586" y="90"/>
                  </a:lnTo>
                  <a:lnTo>
                    <a:pt x="1586" y="90"/>
                  </a:lnTo>
                  <a:lnTo>
                    <a:pt x="1586" y="90"/>
                  </a:lnTo>
                  <a:lnTo>
                    <a:pt x="1590" y="86"/>
                  </a:lnTo>
                  <a:lnTo>
                    <a:pt x="1590" y="86"/>
                  </a:lnTo>
                  <a:lnTo>
                    <a:pt x="1595" y="86"/>
                  </a:lnTo>
                  <a:lnTo>
                    <a:pt x="1595" y="86"/>
                  </a:lnTo>
                  <a:lnTo>
                    <a:pt x="1595" y="86"/>
                  </a:lnTo>
                  <a:lnTo>
                    <a:pt x="1595" y="86"/>
                  </a:lnTo>
                  <a:lnTo>
                    <a:pt x="1595" y="86"/>
                  </a:lnTo>
                  <a:lnTo>
                    <a:pt x="1595" y="86"/>
                  </a:lnTo>
                  <a:lnTo>
                    <a:pt x="1599" y="86"/>
                  </a:lnTo>
                  <a:lnTo>
                    <a:pt x="1599" y="86"/>
                  </a:lnTo>
                  <a:lnTo>
                    <a:pt x="1599" y="86"/>
                  </a:lnTo>
                  <a:lnTo>
                    <a:pt x="1604" y="81"/>
                  </a:lnTo>
                  <a:lnTo>
                    <a:pt x="1604" y="81"/>
                  </a:lnTo>
                  <a:lnTo>
                    <a:pt x="1604" y="81"/>
                  </a:lnTo>
                  <a:lnTo>
                    <a:pt x="1608" y="81"/>
                  </a:lnTo>
                  <a:lnTo>
                    <a:pt x="1608" y="81"/>
                  </a:lnTo>
                  <a:lnTo>
                    <a:pt x="1608" y="81"/>
                  </a:lnTo>
                  <a:lnTo>
                    <a:pt x="1613" y="81"/>
                  </a:lnTo>
                  <a:lnTo>
                    <a:pt x="1613" y="81"/>
                  </a:lnTo>
                  <a:lnTo>
                    <a:pt x="1613" y="81"/>
                  </a:lnTo>
                  <a:lnTo>
                    <a:pt x="1613" y="81"/>
                  </a:lnTo>
                  <a:lnTo>
                    <a:pt x="1608" y="81"/>
                  </a:lnTo>
                  <a:lnTo>
                    <a:pt x="1604" y="86"/>
                  </a:lnTo>
                  <a:lnTo>
                    <a:pt x="1604" y="86"/>
                  </a:lnTo>
                  <a:lnTo>
                    <a:pt x="1604" y="86"/>
                  </a:lnTo>
                  <a:lnTo>
                    <a:pt x="1599" y="86"/>
                  </a:lnTo>
                  <a:lnTo>
                    <a:pt x="1599" y="86"/>
                  </a:lnTo>
                  <a:lnTo>
                    <a:pt x="1599" y="86"/>
                  </a:lnTo>
                  <a:lnTo>
                    <a:pt x="1604" y="90"/>
                  </a:lnTo>
                  <a:lnTo>
                    <a:pt x="1604" y="90"/>
                  </a:lnTo>
                  <a:lnTo>
                    <a:pt x="1604" y="90"/>
                  </a:lnTo>
                  <a:lnTo>
                    <a:pt x="1604" y="90"/>
                  </a:lnTo>
                  <a:lnTo>
                    <a:pt x="1608" y="90"/>
                  </a:lnTo>
                  <a:lnTo>
                    <a:pt x="1608" y="86"/>
                  </a:lnTo>
                  <a:lnTo>
                    <a:pt x="1608" y="86"/>
                  </a:lnTo>
                  <a:lnTo>
                    <a:pt x="1613" y="86"/>
                  </a:lnTo>
                  <a:lnTo>
                    <a:pt x="1613" y="86"/>
                  </a:lnTo>
                  <a:lnTo>
                    <a:pt x="1613" y="86"/>
                  </a:lnTo>
                  <a:lnTo>
                    <a:pt x="1617" y="86"/>
                  </a:lnTo>
                  <a:lnTo>
                    <a:pt x="1622" y="86"/>
                  </a:lnTo>
                  <a:lnTo>
                    <a:pt x="1626" y="86"/>
                  </a:lnTo>
                  <a:lnTo>
                    <a:pt x="1626" y="81"/>
                  </a:lnTo>
                  <a:lnTo>
                    <a:pt x="1626" y="81"/>
                  </a:lnTo>
                  <a:lnTo>
                    <a:pt x="1626" y="81"/>
                  </a:lnTo>
                  <a:lnTo>
                    <a:pt x="1626" y="81"/>
                  </a:lnTo>
                  <a:lnTo>
                    <a:pt x="1626" y="81"/>
                  </a:lnTo>
                  <a:lnTo>
                    <a:pt x="1631" y="81"/>
                  </a:lnTo>
                  <a:lnTo>
                    <a:pt x="1631" y="81"/>
                  </a:lnTo>
                  <a:lnTo>
                    <a:pt x="1631" y="81"/>
                  </a:lnTo>
                  <a:lnTo>
                    <a:pt x="1631" y="81"/>
                  </a:lnTo>
                  <a:lnTo>
                    <a:pt x="1635" y="81"/>
                  </a:lnTo>
                  <a:lnTo>
                    <a:pt x="1635" y="81"/>
                  </a:lnTo>
                  <a:lnTo>
                    <a:pt x="1635" y="77"/>
                  </a:lnTo>
                  <a:lnTo>
                    <a:pt x="1635" y="77"/>
                  </a:lnTo>
                  <a:lnTo>
                    <a:pt x="1635" y="77"/>
                  </a:lnTo>
                  <a:lnTo>
                    <a:pt x="1635" y="77"/>
                  </a:lnTo>
                  <a:lnTo>
                    <a:pt x="1644" y="72"/>
                  </a:lnTo>
                  <a:lnTo>
                    <a:pt x="1644" y="72"/>
                  </a:lnTo>
                  <a:lnTo>
                    <a:pt x="1644" y="72"/>
                  </a:lnTo>
                  <a:lnTo>
                    <a:pt x="1649" y="72"/>
                  </a:lnTo>
                  <a:lnTo>
                    <a:pt x="1649" y="72"/>
                  </a:lnTo>
                  <a:lnTo>
                    <a:pt x="1644" y="72"/>
                  </a:lnTo>
                  <a:lnTo>
                    <a:pt x="1644" y="72"/>
                  </a:lnTo>
                  <a:lnTo>
                    <a:pt x="1644" y="68"/>
                  </a:lnTo>
                  <a:lnTo>
                    <a:pt x="1644" y="68"/>
                  </a:lnTo>
                  <a:lnTo>
                    <a:pt x="1640" y="68"/>
                  </a:lnTo>
                  <a:lnTo>
                    <a:pt x="1640" y="68"/>
                  </a:lnTo>
                  <a:lnTo>
                    <a:pt x="1635" y="72"/>
                  </a:lnTo>
                  <a:lnTo>
                    <a:pt x="1635" y="72"/>
                  </a:lnTo>
                  <a:lnTo>
                    <a:pt x="1635" y="72"/>
                  </a:lnTo>
                  <a:lnTo>
                    <a:pt x="1635" y="72"/>
                  </a:lnTo>
                  <a:lnTo>
                    <a:pt x="1635" y="72"/>
                  </a:lnTo>
                  <a:lnTo>
                    <a:pt x="1635" y="72"/>
                  </a:lnTo>
                  <a:lnTo>
                    <a:pt x="1635" y="72"/>
                  </a:lnTo>
                  <a:lnTo>
                    <a:pt x="1635" y="72"/>
                  </a:lnTo>
                  <a:lnTo>
                    <a:pt x="1631" y="72"/>
                  </a:lnTo>
                  <a:lnTo>
                    <a:pt x="1631" y="72"/>
                  </a:lnTo>
                  <a:lnTo>
                    <a:pt x="1631" y="72"/>
                  </a:lnTo>
                  <a:lnTo>
                    <a:pt x="1631" y="72"/>
                  </a:lnTo>
                  <a:lnTo>
                    <a:pt x="1626" y="72"/>
                  </a:lnTo>
                  <a:lnTo>
                    <a:pt x="1617" y="72"/>
                  </a:lnTo>
                  <a:lnTo>
                    <a:pt x="1613" y="72"/>
                  </a:lnTo>
                  <a:lnTo>
                    <a:pt x="1613" y="72"/>
                  </a:lnTo>
                  <a:lnTo>
                    <a:pt x="1608" y="72"/>
                  </a:lnTo>
                  <a:lnTo>
                    <a:pt x="1604" y="72"/>
                  </a:lnTo>
                  <a:lnTo>
                    <a:pt x="1595" y="77"/>
                  </a:lnTo>
                  <a:lnTo>
                    <a:pt x="1595" y="77"/>
                  </a:lnTo>
                  <a:lnTo>
                    <a:pt x="1595" y="77"/>
                  </a:lnTo>
                  <a:lnTo>
                    <a:pt x="1590" y="77"/>
                  </a:lnTo>
                  <a:lnTo>
                    <a:pt x="1590" y="77"/>
                  </a:lnTo>
                  <a:lnTo>
                    <a:pt x="1581" y="81"/>
                  </a:lnTo>
                  <a:lnTo>
                    <a:pt x="1581" y="81"/>
                  </a:lnTo>
                  <a:lnTo>
                    <a:pt x="1577" y="81"/>
                  </a:lnTo>
                  <a:lnTo>
                    <a:pt x="1572" y="81"/>
                  </a:lnTo>
                  <a:lnTo>
                    <a:pt x="1572" y="81"/>
                  </a:lnTo>
                  <a:lnTo>
                    <a:pt x="1563" y="81"/>
                  </a:lnTo>
                  <a:lnTo>
                    <a:pt x="1563" y="81"/>
                  </a:lnTo>
                  <a:lnTo>
                    <a:pt x="1559" y="81"/>
                  </a:lnTo>
                  <a:lnTo>
                    <a:pt x="1554" y="86"/>
                  </a:lnTo>
                  <a:lnTo>
                    <a:pt x="1550" y="86"/>
                  </a:lnTo>
                  <a:lnTo>
                    <a:pt x="1550" y="86"/>
                  </a:lnTo>
                  <a:lnTo>
                    <a:pt x="1554" y="86"/>
                  </a:lnTo>
                  <a:lnTo>
                    <a:pt x="1554" y="86"/>
                  </a:lnTo>
                  <a:lnTo>
                    <a:pt x="1554" y="86"/>
                  </a:lnTo>
                  <a:lnTo>
                    <a:pt x="1554" y="86"/>
                  </a:lnTo>
                  <a:lnTo>
                    <a:pt x="1554" y="86"/>
                  </a:lnTo>
                  <a:lnTo>
                    <a:pt x="1554" y="86"/>
                  </a:lnTo>
                  <a:lnTo>
                    <a:pt x="1554" y="86"/>
                  </a:lnTo>
                  <a:lnTo>
                    <a:pt x="1554" y="86"/>
                  </a:lnTo>
                  <a:lnTo>
                    <a:pt x="1550" y="90"/>
                  </a:lnTo>
                  <a:lnTo>
                    <a:pt x="1550" y="90"/>
                  </a:lnTo>
                  <a:lnTo>
                    <a:pt x="1550" y="90"/>
                  </a:lnTo>
                  <a:lnTo>
                    <a:pt x="1550" y="90"/>
                  </a:lnTo>
                  <a:lnTo>
                    <a:pt x="1550" y="90"/>
                  </a:lnTo>
                  <a:lnTo>
                    <a:pt x="1550" y="90"/>
                  </a:lnTo>
                  <a:lnTo>
                    <a:pt x="1550" y="90"/>
                  </a:lnTo>
                  <a:close/>
                  <a:moveTo>
                    <a:pt x="1644" y="104"/>
                  </a:moveTo>
                  <a:lnTo>
                    <a:pt x="1640" y="104"/>
                  </a:lnTo>
                  <a:lnTo>
                    <a:pt x="1640" y="104"/>
                  </a:lnTo>
                  <a:lnTo>
                    <a:pt x="1640" y="104"/>
                  </a:lnTo>
                  <a:lnTo>
                    <a:pt x="1640" y="104"/>
                  </a:lnTo>
                  <a:lnTo>
                    <a:pt x="1644" y="104"/>
                  </a:lnTo>
                  <a:lnTo>
                    <a:pt x="1644" y="100"/>
                  </a:lnTo>
                  <a:lnTo>
                    <a:pt x="1644" y="100"/>
                  </a:lnTo>
                  <a:lnTo>
                    <a:pt x="1644" y="100"/>
                  </a:lnTo>
                  <a:lnTo>
                    <a:pt x="1640" y="100"/>
                  </a:lnTo>
                  <a:lnTo>
                    <a:pt x="1640" y="100"/>
                  </a:lnTo>
                  <a:lnTo>
                    <a:pt x="1640" y="100"/>
                  </a:lnTo>
                  <a:lnTo>
                    <a:pt x="1640" y="100"/>
                  </a:lnTo>
                  <a:lnTo>
                    <a:pt x="1644" y="100"/>
                  </a:lnTo>
                  <a:lnTo>
                    <a:pt x="1644" y="100"/>
                  </a:lnTo>
                  <a:lnTo>
                    <a:pt x="1644" y="95"/>
                  </a:lnTo>
                  <a:lnTo>
                    <a:pt x="1644" y="95"/>
                  </a:lnTo>
                  <a:lnTo>
                    <a:pt x="1640" y="95"/>
                  </a:lnTo>
                  <a:lnTo>
                    <a:pt x="1640" y="95"/>
                  </a:lnTo>
                  <a:lnTo>
                    <a:pt x="1640" y="95"/>
                  </a:lnTo>
                  <a:lnTo>
                    <a:pt x="1631" y="95"/>
                  </a:lnTo>
                  <a:lnTo>
                    <a:pt x="1631" y="90"/>
                  </a:lnTo>
                  <a:lnTo>
                    <a:pt x="1635" y="90"/>
                  </a:lnTo>
                  <a:lnTo>
                    <a:pt x="1635" y="90"/>
                  </a:lnTo>
                  <a:lnTo>
                    <a:pt x="1635" y="90"/>
                  </a:lnTo>
                  <a:lnTo>
                    <a:pt x="1635" y="90"/>
                  </a:lnTo>
                  <a:lnTo>
                    <a:pt x="1635" y="90"/>
                  </a:lnTo>
                  <a:lnTo>
                    <a:pt x="1635" y="90"/>
                  </a:lnTo>
                  <a:lnTo>
                    <a:pt x="1635" y="90"/>
                  </a:lnTo>
                  <a:lnTo>
                    <a:pt x="1635" y="86"/>
                  </a:lnTo>
                  <a:lnTo>
                    <a:pt x="1631" y="86"/>
                  </a:lnTo>
                  <a:lnTo>
                    <a:pt x="1631" y="86"/>
                  </a:lnTo>
                  <a:lnTo>
                    <a:pt x="1622" y="86"/>
                  </a:lnTo>
                  <a:lnTo>
                    <a:pt x="1617" y="90"/>
                  </a:lnTo>
                  <a:lnTo>
                    <a:pt x="1617" y="90"/>
                  </a:lnTo>
                  <a:lnTo>
                    <a:pt x="1617" y="90"/>
                  </a:lnTo>
                  <a:lnTo>
                    <a:pt x="1617" y="90"/>
                  </a:lnTo>
                  <a:lnTo>
                    <a:pt x="1617" y="90"/>
                  </a:lnTo>
                  <a:lnTo>
                    <a:pt x="1617" y="90"/>
                  </a:lnTo>
                  <a:lnTo>
                    <a:pt x="1622" y="90"/>
                  </a:lnTo>
                  <a:lnTo>
                    <a:pt x="1622" y="90"/>
                  </a:lnTo>
                  <a:lnTo>
                    <a:pt x="1622" y="95"/>
                  </a:lnTo>
                  <a:lnTo>
                    <a:pt x="1622" y="95"/>
                  </a:lnTo>
                  <a:lnTo>
                    <a:pt x="1613" y="90"/>
                  </a:lnTo>
                  <a:lnTo>
                    <a:pt x="1613" y="90"/>
                  </a:lnTo>
                  <a:lnTo>
                    <a:pt x="1613" y="90"/>
                  </a:lnTo>
                  <a:lnTo>
                    <a:pt x="1608" y="90"/>
                  </a:lnTo>
                  <a:lnTo>
                    <a:pt x="1604" y="90"/>
                  </a:lnTo>
                  <a:lnTo>
                    <a:pt x="1604" y="95"/>
                  </a:lnTo>
                  <a:lnTo>
                    <a:pt x="1604" y="95"/>
                  </a:lnTo>
                  <a:lnTo>
                    <a:pt x="1604" y="95"/>
                  </a:lnTo>
                  <a:lnTo>
                    <a:pt x="1599" y="95"/>
                  </a:lnTo>
                  <a:lnTo>
                    <a:pt x="1599" y="95"/>
                  </a:lnTo>
                  <a:lnTo>
                    <a:pt x="1599" y="95"/>
                  </a:lnTo>
                  <a:lnTo>
                    <a:pt x="1604" y="95"/>
                  </a:lnTo>
                  <a:lnTo>
                    <a:pt x="1608" y="95"/>
                  </a:lnTo>
                  <a:lnTo>
                    <a:pt x="1613" y="95"/>
                  </a:lnTo>
                  <a:lnTo>
                    <a:pt x="1613" y="100"/>
                  </a:lnTo>
                  <a:lnTo>
                    <a:pt x="1608" y="100"/>
                  </a:lnTo>
                  <a:lnTo>
                    <a:pt x="1604" y="100"/>
                  </a:lnTo>
                  <a:lnTo>
                    <a:pt x="1599" y="100"/>
                  </a:lnTo>
                  <a:lnTo>
                    <a:pt x="1595" y="100"/>
                  </a:lnTo>
                  <a:lnTo>
                    <a:pt x="1595" y="100"/>
                  </a:lnTo>
                  <a:lnTo>
                    <a:pt x="1590" y="100"/>
                  </a:lnTo>
                  <a:lnTo>
                    <a:pt x="1590" y="100"/>
                  </a:lnTo>
                  <a:lnTo>
                    <a:pt x="1590" y="100"/>
                  </a:lnTo>
                  <a:lnTo>
                    <a:pt x="1590" y="100"/>
                  </a:lnTo>
                  <a:lnTo>
                    <a:pt x="1595" y="100"/>
                  </a:lnTo>
                  <a:lnTo>
                    <a:pt x="1599" y="100"/>
                  </a:lnTo>
                  <a:lnTo>
                    <a:pt x="1608" y="100"/>
                  </a:lnTo>
                  <a:lnTo>
                    <a:pt x="1608" y="100"/>
                  </a:lnTo>
                  <a:lnTo>
                    <a:pt x="1608" y="100"/>
                  </a:lnTo>
                  <a:lnTo>
                    <a:pt x="1604" y="100"/>
                  </a:lnTo>
                  <a:lnTo>
                    <a:pt x="1604" y="100"/>
                  </a:lnTo>
                  <a:lnTo>
                    <a:pt x="1595" y="104"/>
                  </a:lnTo>
                  <a:lnTo>
                    <a:pt x="1595" y="104"/>
                  </a:lnTo>
                  <a:lnTo>
                    <a:pt x="1586" y="104"/>
                  </a:lnTo>
                  <a:lnTo>
                    <a:pt x="1586" y="104"/>
                  </a:lnTo>
                  <a:lnTo>
                    <a:pt x="1581" y="104"/>
                  </a:lnTo>
                  <a:lnTo>
                    <a:pt x="1581" y="104"/>
                  </a:lnTo>
                  <a:lnTo>
                    <a:pt x="1581" y="104"/>
                  </a:lnTo>
                  <a:lnTo>
                    <a:pt x="1577" y="104"/>
                  </a:lnTo>
                  <a:lnTo>
                    <a:pt x="1577" y="104"/>
                  </a:lnTo>
                  <a:lnTo>
                    <a:pt x="1577" y="104"/>
                  </a:lnTo>
                  <a:lnTo>
                    <a:pt x="1577" y="104"/>
                  </a:lnTo>
                  <a:lnTo>
                    <a:pt x="1577" y="104"/>
                  </a:lnTo>
                  <a:lnTo>
                    <a:pt x="1577" y="104"/>
                  </a:lnTo>
                  <a:lnTo>
                    <a:pt x="1577" y="109"/>
                  </a:lnTo>
                  <a:lnTo>
                    <a:pt x="1581" y="109"/>
                  </a:lnTo>
                  <a:lnTo>
                    <a:pt x="1581" y="109"/>
                  </a:lnTo>
                  <a:lnTo>
                    <a:pt x="1581" y="109"/>
                  </a:lnTo>
                  <a:lnTo>
                    <a:pt x="1586" y="113"/>
                  </a:lnTo>
                  <a:lnTo>
                    <a:pt x="1586" y="113"/>
                  </a:lnTo>
                  <a:lnTo>
                    <a:pt x="1586" y="113"/>
                  </a:lnTo>
                  <a:lnTo>
                    <a:pt x="1590" y="109"/>
                  </a:lnTo>
                  <a:lnTo>
                    <a:pt x="1590" y="109"/>
                  </a:lnTo>
                  <a:lnTo>
                    <a:pt x="1590" y="109"/>
                  </a:lnTo>
                  <a:lnTo>
                    <a:pt x="1590" y="109"/>
                  </a:lnTo>
                  <a:lnTo>
                    <a:pt x="1590" y="109"/>
                  </a:lnTo>
                  <a:lnTo>
                    <a:pt x="1590" y="109"/>
                  </a:lnTo>
                  <a:lnTo>
                    <a:pt x="1590" y="109"/>
                  </a:lnTo>
                  <a:lnTo>
                    <a:pt x="1590" y="113"/>
                  </a:lnTo>
                  <a:lnTo>
                    <a:pt x="1590" y="113"/>
                  </a:lnTo>
                  <a:lnTo>
                    <a:pt x="1590" y="113"/>
                  </a:lnTo>
                  <a:lnTo>
                    <a:pt x="1595" y="113"/>
                  </a:lnTo>
                  <a:lnTo>
                    <a:pt x="1599" y="109"/>
                  </a:lnTo>
                  <a:lnTo>
                    <a:pt x="1599" y="109"/>
                  </a:lnTo>
                  <a:lnTo>
                    <a:pt x="1604" y="109"/>
                  </a:lnTo>
                  <a:lnTo>
                    <a:pt x="1604" y="109"/>
                  </a:lnTo>
                  <a:lnTo>
                    <a:pt x="1604" y="109"/>
                  </a:lnTo>
                  <a:lnTo>
                    <a:pt x="1604" y="109"/>
                  </a:lnTo>
                  <a:lnTo>
                    <a:pt x="1604" y="109"/>
                  </a:lnTo>
                  <a:lnTo>
                    <a:pt x="1604" y="109"/>
                  </a:lnTo>
                  <a:lnTo>
                    <a:pt x="1604" y="109"/>
                  </a:lnTo>
                  <a:lnTo>
                    <a:pt x="1608" y="109"/>
                  </a:lnTo>
                  <a:lnTo>
                    <a:pt x="1608" y="104"/>
                  </a:lnTo>
                  <a:lnTo>
                    <a:pt x="1613" y="104"/>
                  </a:lnTo>
                  <a:lnTo>
                    <a:pt x="1613" y="104"/>
                  </a:lnTo>
                  <a:lnTo>
                    <a:pt x="1613" y="104"/>
                  </a:lnTo>
                  <a:lnTo>
                    <a:pt x="1613" y="109"/>
                  </a:lnTo>
                  <a:lnTo>
                    <a:pt x="1613" y="109"/>
                  </a:lnTo>
                  <a:lnTo>
                    <a:pt x="1617" y="104"/>
                  </a:lnTo>
                  <a:lnTo>
                    <a:pt x="1617" y="104"/>
                  </a:lnTo>
                  <a:lnTo>
                    <a:pt x="1617" y="109"/>
                  </a:lnTo>
                  <a:lnTo>
                    <a:pt x="1613" y="109"/>
                  </a:lnTo>
                  <a:lnTo>
                    <a:pt x="1608" y="109"/>
                  </a:lnTo>
                  <a:lnTo>
                    <a:pt x="1608" y="109"/>
                  </a:lnTo>
                  <a:lnTo>
                    <a:pt x="1608" y="109"/>
                  </a:lnTo>
                  <a:lnTo>
                    <a:pt x="1608" y="109"/>
                  </a:lnTo>
                  <a:lnTo>
                    <a:pt x="1604" y="109"/>
                  </a:lnTo>
                  <a:lnTo>
                    <a:pt x="1604" y="113"/>
                  </a:lnTo>
                  <a:lnTo>
                    <a:pt x="1604" y="113"/>
                  </a:lnTo>
                  <a:lnTo>
                    <a:pt x="1604" y="113"/>
                  </a:lnTo>
                  <a:lnTo>
                    <a:pt x="1608" y="113"/>
                  </a:lnTo>
                  <a:lnTo>
                    <a:pt x="1613" y="113"/>
                  </a:lnTo>
                  <a:lnTo>
                    <a:pt x="1613" y="113"/>
                  </a:lnTo>
                  <a:lnTo>
                    <a:pt x="1617" y="113"/>
                  </a:lnTo>
                  <a:lnTo>
                    <a:pt x="1617" y="109"/>
                  </a:lnTo>
                  <a:lnTo>
                    <a:pt x="1617" y="109"/>
                  </a:lnTo>
                  <a:lnTo>
                    <a:pt x="1617" y="109"/>
                  </a:lnTo>
                  <a:lnTo>
                    <a:pt x="1622" y="109"/>
                  </a:lnTo>
                  <a:lnTo>
                    <a:pt x="1622" y="113"/>
                  </a:lnTo>
                  <a:lnTo>
                    <a:pt x="1622" y="113"/>
                  </a:lnTo>
                  <a:lnTo>
                    <a:pt x="1622" y="113"/>
                  </a:lnTo>
                  <a:lnTo>
                    <a:pt x="1626" y="113"/>
                  </a:lnTo>
                  <a:lnTo>
                    <a:pt x="1626" y="113"/>
                  </a:lnTo>
                  <a:lnTo>
                    <a:pt x="1631" y="113"/>
                  </a:lnTo>
                  <a:lnTo>
                    <a:pt x="1635" y="109"/>
                  </a:lnTo>
                  <a:lnTo>
                    <a:pt x="1635" y="113"/>
                  </a:lnTo>
                  <a:lnTo>
                    <a:pt x="1635" y="113"/>
                  </a:lnTo>
                  <a:lnTo>
                    <a:pt x="1631" y="113"/>
                  </a:lnTo>
                  <a:lnTo>
                    <a:pt x="1631" y="113"/>
                  </a:lnTo>
                  <a:lnTo>
                    <a:pt x="1626" y="113"/>
                  </a:lnTo>
                  <a:lnTo>
                    <a:pt x="1622" y="113"/>
                  </a:lnTo>
                  <a:lnTo>
                    <a:pt x="1622" y="113"/>
                  </a:lnTo>
                  <a:lnTo>
                    <a:pt x="1622" y="113"/>
                  </a:lnTo>
                  <a:lnTo>
                    <a:pt x="1617" y="113"/>
                  </a:lnTo>
                  <a:lnTo>
                    <a:pt x="1613" y="113"/>
                  </a:lnTo>
                  <a:lnTo>
                    <a:pt x="1613" y="113"/>
                  </a:lnTo>
                  <a:lnTo>
                    <a:pt x="1604" y="113"/>
                  </a:lnTo>
                  <a:lnTo>
                    <a:pt x="1599" y="118"/>
                  </a:lnTo>
                  <a:lnTo>
                    <a:pt x="1595" y="118"/>
                  </a:lnTo>
                  <a:lnTo>
                    <a:pt x="1590" y="118"/>
                  </a:lnTo>
                  <a:lnTo>
                    <a:pt x="1590" y="118"/>
                  </a:lnTo>
                  <a:lnTo>
                    <a:pt x="1590" y="118"/>
                  </a:lnTo>
                  <a:lnTo>
                    <a:pt x="1590" y="118"/>
                  </a:lnTo>
                  <a:lnTo>
                    <a:pt x="1590" y="122"/>
                  </a:lnTo>
                  <a:lnTo>
                    <a:pt x="1590" y="122"/>
                  </a:lnTo>
                  <a:lnTo>
                    <a:pt x="1590" y="122"/>
                  </a:lnTo>
                  <a:lnTo>
                    <a:pt x="1595" y="122"/>
                  </a:lnTo>
                  <a:lnTo>
                    <a:pt x="1599" y="122"/>
                  </a:lnTo>
                  <a:lnTo>
                    <a:pt x="1608" y="122"/>
                  </a:lnTo>
                  <a:lnTo>
                    <a:pt x="1617" y="122"/>
                  </a:lnTo>
                  <a:lnTo>
                    <a:pt x="1622" y="122"/>
                  </a:lnTo>
                  <a:lnTo>
                    <a:pt x="1622" y="122"/>
                  </a:lnTo>
                  <a:lnTo>
                    <a:pt x="1626" y="118"/>
                  </a:lnTo>
                  <a:lnTo>
                    <a:pt x="1626" y="118"/>
                  </a:lnTo>
                  <a:lnTo>
                    <a:pt x="1631" y="118"/>
                  </a:lnTo>
                  <a:lnTo>
                    <a:pt x="1631" y="118"/>
                  </a:lnTo>
                  <a:lnTo>
                    <a:pt x="1640" y="118"/>
                  </a:lnTo>
                  <a:lnTo>
                    <a:pt x="1649" y="118"/>
                  </a:lnTo>
                  <a:lnTo>
                    <a:pt x="1649" y="118"/>
                  </a:lnTo>
                  <a:lnTo>
                    <a:pt x="1653" y="118"/>
                  </a:lnTo>
                  <a:lnTo>
                    <a:pt x="1653" y="118"/>
                  </a:lnTo>
                  <a:lnTo>
                    <a:pt x="1649" y="118"/>
                  </a:lnTo>
                  <a:lnTo>
                    <a:pt x="1649" y="118"/>
                  </a:lnTo>
                  <a:lnTo>
                    <a:pt x="1649" y="118"/>
                  </a:lnTo>
                  <a:lnTo>
                    <a:pt x="1649" y="118"/>
                  </a:lnTo>
                  <a:lnTo>
                    <a:pt x="1653" y="118"/>
                  </a:lnTo>
                  <a:lnTo>
                    <a:pt x="1653" y="118"/>
                  </a:lnTo>
                  <a:lnTo>
                    <a:pt x="1658" y="118"/>
                  </a:lnTo>
                  <a:lnTo>
                    <a:pt x="1658" y="118"/>
                  </a:lnTo>
                  <a:lnTo>
                    <a:pt x="1663" y="118"/>
                  </a:lnTo>
                  <a:lnTo>
                    <a:pt x="1663" y="118"/>
                  </a:lnTo>
                  <a:lnTo>
                    <a:pt x="1663" y="118"/>
                  </a:lnTo>
                  <a:lnTo>
                    <a:pt x="1667" y="118"/>
                  </a:lnTo>
                  <a:lnTo>
                    <a:pt x="1672" y="118"/>
                  </a:lnTo>
                  <a:lnTo>
                    <a:pt x="1676" y="118"/>
                  </a:lnTo>
                  <a:lnTo>
                    <a:pt x="1681" y="118"/>
                  </a:lnTo>
                  <a:lnTo>
                    <a:pt x="1681" y="118"/>
                  </a:lnTo>
                  <a:lnTo>
                    <a:pt x="1690" y="113"/>
                  </a:lnTo>
                  <a:lnTo>
                    <a:pt x="1690" y="113"/>
                  </a:lnTo>
                  <a:lnTo>
                    <a:pt x="1694" y="109"/>
                  </a:lnTo>
                  <a:lnTo>
                    <a:pt x="1699" y="109"/>
                  </a:lnTo>
                  <a:lnTo>
                    <a:pt x="1699" y="109"/>
                  </a:lnTo>
                  <a:lnTo>
                    <a:pt x="1699" y="104"/>
                  </a:lnTo>
                  <a:lnTo>
                    <a:pt x="1699" y="104"/>
                  </a:lnTo>
                  <a:lnTo>
                    <a:pt x="1699" y="104"/>
                  </a:lnTo>
                  <a:lnTo>
                    <a:pt x="1699" y="104"/>
                  </a:lnTo>
                  <a:lnTo>
                    <a:pt x="1699" y="104"/>
                  </a:lnTo>
                  <a:lnTo>
                    <a:pt x="1699" y="100"/>
                  </a:lnTo>
                  <a:lnTo>
                    <a:pt x="1694" y="100"/>
                  </a:lnTo>
                  <a:lnTo>
                    <a:pt x="1694" y="100"/>
                  </a:lnTo>
                  <a:lnTo>
                    <a:pt x="1690" y="104"/>
                  </a:lnTo>
                  <a:lnTo>
                    <a:pt x="1690" y="104"/>
                  </a:lnTo>
                  <a:lnTo>
                    <a:pt x="1690" y="104"/>
                  </a:lnTo>
                  <a:lnTo>
                    <a:pt x="1690" y="104"/>
                  </a:lnTo>
                  <a:lnTo>
                    <a:pt x="1690" y="104"/>
                  </a:lnTo>
                  <a:lnTo>
                    <a:pt x="1690" y="104"/>
                  </a:lnTo>
                  <a:lnTo>
                    <a:pt x="1690" y="104"/>
                  </a:lnTo>
                  <a:lnTo>
                    <a:pt x="1685" y="104"/>
                  </a:lnTo>
                  <a:lnTo>
                    <a:pt x="1685" y="104"/>
                  </a:lnTo>
                  <a:lnTo>
                    <a:pt x="1685" y="109"/>
                  </a:lnTo>
                  <a:lnTo>
                    <a:pt x="1681" y="109"/>
                  </a:lnTo>
                  <a:lnTo>
                    <a:pt x="1685" y="104"/>
                  </a:lnTo>
                  <a:lnTo>
                    <a:pt x="1685" y="104"/>
                  </a:lnTo>
                  <a:lnTo>
                    <a:pt x="1685" y="104"/>
                  </a:lnTo>
                  <a:lnTo>
                    <a:pt x="1685" y="104"/>
                  </a:lnTo>
                  <a:lnTo>
                    <a:pt x="1685" y="104"/>
                  </a:lnTo>
                  <a:lnTo>
                    <a:pt x="1685" y="104"/>
                  </a:lnTo>
                  <a:lnTo>
                    <a:pt x="1681" y="104"/>
                  </a:lnTo>
                  <a:lnTo>
                    <a:pt x="1681" y="104"/>
                  </a:lnTo>
                  <a:lnTo>
                    <a:pt x="1676" y="104"/>
                  </a:lnTo>
                  <a:lnTo>
                    <a:pt x="1676" y="104"/>
                  </a:lnTo>
                  <a:lnTo>
                    <a:pt x="1676" y="104"/>
                  </a:lnTo>
                  <a:lnTo>
                    <a:pt x="1676" y="104"/>
                  </a:lnTo>
                  <a:lnTo>
                    <a:pt x="1681" y="104"/>
                  </a:lnTo>
                  <a:lnTo>
                    <a:pt x="1681" y="104"/>
                  </a:lnTo>
                  <a:lnTo>
                    <a:pt x="1681" y="100"/>
                  </a:lnTo>
                  <a:lnTo>
                    <a:pt x="1685" y="100"/>
                  </a:lnTo>
                  <a:lnTo>
                    <a:pt x="1685" y="100"/>
                  </a:lnTo>
                  <a:lnTo>
                    <a:pt x="1685" y="100"/>
                  </a:lnTo>
                  <a:lnTo>
                    <a:pt x="1681" y="100"/>
                  </a:lnTo>
                  <a:lnTo>
                    <a:pt x="1681" y="100"/>
                  </a:lnTo>
                  <a:lnTo>
                    <a:pt x="1681" y="100"/>
                  </a:lnTo>
                  <a:lnTo>
                    <a:pt x="1681" y="100"/>
                  </a:lnTo>
                  <a:lnTo>
                    <a:pt x="1681" y="100"/>
                  </a:lnTo>
                  <a:lnTo>
                    <a:pt x="1681" y="100"/>
                  </a:lnTo>
                  <a:lnTo>
                    <a:pt x="1681" y="100"/>
                  </a:lnTo>
                  <a:lnTo>
                    <a:pt x="1685" y="100"/>
                  </a:lnTo>
                  <a:lnTo>
                    <a:pt x="1685" y="95"/>
                  </a:lnTo>
                  <a:lnTo>
                    <a:pt x="1685" y="95"/>
                  </a:lnTo>
                  <a:lnTo>
                    <a:pt x="1685" y="95"/>
                  </a:lnTo>
                  <a:lnTo>
                    <a:pt x="1685" y="95"/>
                  </a:lnTo>
                  <a:lnTo>
                    <a:pt x="1685" y="95"/>
                  </a:lnTo>
                  <a:lnTo>
                    <a:pt x="1690" y="90"/>
                  </a:lnTo>
                  <a:lnTo>
                    <a:pt x="1690" y="90"/>
                  </a:lnTo>
                  <a:lnTo>
                    <a:pt x="1690" y="90"/>
                  </a:lnTo>
                  <a:lnTo>
                    <a:pt x="1690" y="90"/>
                  </a:lnTo>
                  <a:lnTo>
                    <a:pt x="1690" y="90"/>
                  </a:lnTo>
                  <a:lnTo>
                    <a:pt x="1694" y="90"/>
                  </a:lnTo>
                  <a:lnTo>
                    <a:pt x="1694" y="90"/>
                  </a:lnTo>
                  <a:lnTo>
                    <a:pt x="1694" y="90"/>
                  </a:lnTo>
                  <a:lnTo>
                    <a:pt x="1694" y="90"/>
                  </a:lnTo>
                  <a:lnTo>
                    <a:pt x="1694" y="90"/>
                  </a:lnTo>
                  <a:lnTo>
                    <a:pt x="1694" y="86"/>
                  </a:lnTo>
                  <a:lnTo>
                    <a:pt x="1690" y="86"/>
                  </a:lnTo>
                  <a:lnTo>
                    <a:pt x="1690" y="86"/>
                  </a:lnTo>
                  <a:lnTo>
                    <a:pt x="1685" y="86"/>
                  </a:lnTo>
                  <a:lnTo>
                    <a:pt x="1685" y="90"/>
                  </a:lnTo>
                  <a:lnTo>
                    <a:pt x="1676" y="90"/>
                  </a:lnTo>
                  <a:lnTo>
                    <a:pt x="1676" y="90"/>
                  </a:lnTo>
                  <a:lnTo>
                    <a:pt x="1672" y="90"/>
                  </a:lnTo>
                  <a:lnTo>
                    <a:pt x="1667" y="95"/>
                  </a:lnTo>
                  <a:lnTo>
                    <a:pt x="1667" y="95"/>
                  </a:lnTo>
                  <a:lnTo>
                    <a:pt x="1667" y="95"/>
                  </a:lnTo>
                  <a:lnTo>
                    <a:pt x="1667" y="95"/>
                  </a:lnTo>
                  <a:lnTo>
                    <a:pt x="1667" y="95"/>
                  </a:lnTo>
                  <a:lnTo>
                    <a:pt x="1667" y="95"/>
                  </a:lnTo>
                  <a:lnTo>
                    <a:pt x="1672" y="95"/>
                  </a:lnTo>
                  <a:lnTo>
                    <a:pt x="1672" y="100"/>
                  </a:lnTo>
                  <a:lnTo>
                    <a:pt x="1672" y="100"/>
                  </a:lnTo>
                  <a:lnTo>
                    <a:pt x="1672" y="100"/>
                  </a:lnTo>
                  <a:lnTo>
                    <a:pt x="1667" y="100"/>
                  </a:lnTo>
                  <a:lnTo>
                    <a:pt x="1667" y="100"/>
                  </a:lnTo>
                  <a:lnTo>
                    <a:pt x="1663" y="100"/>
                  </a:lnTo>
                  <a:lnTo>
                    <a:pt x="1663" y="104"/>
                  </a:lnTo>
                  <a:lnTo>
                    <a:pt x="1663" y="104"/>
                  </a:lnTo>
                  <a:lnTo>
                    <a:pt x="1663" y="104"/>
                  </a:lnTo>
                  <a:lnTo>
                    <a:pt x="1663" y="109"/>
                  </a:lnTo>
                  <a:lnTo>
                    <a:pt x="1663" y="109"/>
                  </a:lnTo>
                  <a:lnTo>
                    <a:pt x="1663" y="109"/>
                  </a:lnTo>
                  <a:lnTo>
                    <a:pt x="1658" y="109"/>
                  </a:lnTo>
                  <a:lnTo>
                    <a:pt x="1658" y="109"/>
                  </a:lnTo>
                  <a:lnTo>
                    <a:pt x="1649" y="109"/>
                  </a:lnTo>
                  <a:lnTo>
                    <a:pt x="1644" y="104"/>
                  </a:lnTo>
                  <a:lnTo>
                    <a:pt x="1644" y="104"/>
                  </a:lnTo>
                  <a:close/>
                  <a:moveTo>
                    <a:pt x="506" y="398"/>
                  </a:moveTo>
                  <a:lnTo>
                    <a:pt x="506" y="398"/>
                  </a:lnTo>
                  <a:lnTo>
                    <a:pt x="511" y="398"/>
                  </a:lnTo>
                  <a:lnTo>
                    <a:pt x="511" y="398"/>
                  </a:lnTo>
                  <a:lnTo>
                    <a:pt x="506" y="398"/>
                  </a:lnTo>
                  <a:lnTo>
                    <a:pt x="506" y="398"/>
                  </a:lnTo>
                  <a:lnTo>
                    <a:pt x="501" y="398"/>
                  </a:lnTo>
                  <a:lnTo>
                    <a:pt x="501" y="398"/>
                  </a:lnTo>
                  <a:lnTo>
                    <a:pt x="501" y="398"/>
                  </a:lnTo>
                  <a:lnTo>
                    <a:pt x="497" y="398"/>
                  </a:lnTo>
                  <a:lnTo>
                    <a:pt x="497" y="402"/>
                  </a:lnTo>
                  <a:lnTo>
                    <a:pt x="497" y="402"/>
                  </a:lnTo>
                  <a:lnTo>
                    <a:pt x="497" y="402"/>
                  </a:lnTo>
                  <a:lnTo>
                    <a:pt x="497" y="402"/>
                  </a:lnTo>
                  <a:lnTo>
                    <a:pt x="492" y="402"/>
                  </a:lnTo>
                  <a:lnTo>
                    <a:pt x="492" y="402"/>
                  </a:lnTo>
                  <a:lnTo>
                    <a:pt x="492" y="402"/>
                  </a:lnTo>
                  <a:lnTo>
                    <a:pt x="488" y="402"/>
                  </a:lnTo>
                  <a:lnTo>
                    <a:pt x="488" y="402"/>
                  </a:lnTo>
                  <a:lnTo>
                    <a:pt x="488" y="402"/>
                  </a:lnTo>
                  <a:lnTo>
                    <a:pt x="488" y="407"/>
                  </a:lnTo>
                  <a:lnTo>
                    <a:pt x="483" y="407"/>
                  </a:lnTo>
                  <a:lnTo>
                    <a:pt x="483" y="407"/>
                  </a:lnTo>
                  <a:lnTo>
                    <a:pt x="479" y="407"/>
                  </a:lnTo>
                  <a:lnTo>
                    <a:pt x="479" y="407"/>
                  </a:lnTo>
                  <a:lnTo>
                    <a:pt x="479" y="407"/>
                  </a:lnTo>
                  <a:lnTo>
                    <a:pt x="479" y="407"/>
                  </a:lnTo>
                  <a:lnTo>
                    <a:pt x="483" y="407"/>
                  </a:lnTo>
                  <a:lnTo>
                    <a:pt x="483" y="407"/>
                  </a:lnTo>
                  <a:lnTo>
                    <a:pt x="488" y="407"/>
                  </a:lnTo>
                  <a:lnTo>
                    <a:pt x="488" y="407"/>
                  </a:lnTo>
                  <a:lnTo>
                    <a:pt x="488" y="407"/>
                  </a:lnTo>
                  <a:lnTo>
                    <a:pt x="492" y="407"/>
                  </a:lnTo>
                  <a:lnTo>
                    <a:pt x="492" y="402"/>
                  </a:lnTo>
                  <a:lnTo>
                    <a:pt x="497" y="402"/>
                  </a:lnTo>
                  <a:lnTo>
                    <a:pt x="501" y="402"/>
                  </a:lnTo>
                  <a:lnTo>
                    <a:pt x="506" y="402"/>
                  </a:lnTo>
                  <a:lnTo>
                    <a:pt x="506" y="398"/>
                  </a:lnTo>
                  <a:close/>
                  <a:moveTo>
                    <a:pt x="1581" y="2451"/>
                  </a:moveTo>
                  <a:lnTo>
                    <a:pt x="1586" y="2455"/>
                  </a:lnTo>
                  <a:lnTo>
                    <a:pt x="1586" y="2455"/>
                  </a:lnTo>
                  <a:lnTo>
                    <a:pt x="1590" y="2460"/>
                  </a:lnTo>
                  <a:lnTo>
                    <a:pt x="1590" y="2460"/>
                  </a:lnTo>
                  <a:lnTo>
                    <a:pt x="1590" y="2460"/>
                  </a:lnTo>
                  <a:lnTo>
                    <a:pt x="1595" y="2460"/>
                  </a:lnTo>
                  <a:lnTo>
                    <a:pt x="1595" y="2460"/>
                  </a:lnTo>
                  <a:lnTo>
                    <a:pt x="1595" y="2460"/>
                  </a:lnTo>
                  <a:lnTo>
                    <a:pt x="1595" y="2460"/>
                  </a:lnTo>
                  <a:lnTo>
                    <a:pt x="1595" y="2460"/>
                  </a:lnTo>
                  <a:lnTo>
                    <a:pt x="1595" y="2455"/>
                  </a:lnTo>
                  <a:lnTo>
                    <a:pt x="1595" y="2455"/>
                  </a:lnTo>
                  <a:lnTo>
                    <a:pt x="1595" y="2455"/>
                  </a:lnTo>
                  <a:lnTo>
                    <a:pt x="1590" y="2455"/>
                  </a:lnTo>
                  <a:lnTo>
                    <a:pt x="1590" y="2455"/>
                  </a:lnTo>
                  <a:lnTo>
                    <a:pt x="1590" y="2451"/>
                  </a:lnTo>
                  <a:lnTo>
                    <a:pt x="1590" y="2451"/>
                  </a:lnTo>
                  <a:lnTo>
                    <a:pt x="1590" y="2451"/>
                  </a:lnTo>
                  <a:lnTo>
                    <a:pt x="1586" y="2446"/>
                  </a:lnTo>
                  <a:lnTo>
                    <a:pt x="1586" y="2446"/>
                  </a:lnTo>
                  <a:lnTo>
                    <a:pt x="1586" y="2446"/>
                  </a:lnTo>
                  <a:lnTo>
                    <a:pt x="1586" y="2446"/>
                  </a:lnTo>
                  <a:lnTo>
                    <a:pt x="1586" y="2442"/>
                  </a:lnTo>
                  <a:lnTo>
                    <a:pt x="1586" y="2442"/>
                  </a:lnTo>
                  <a:lnTo>
                    <a:pt x="1586" y="2442"/>
                  </a:lnTo>
                  <a:lnTo>
                    <a:pt x="1586" y="2442"/>
                  </a:lnTo>
                  <a:lnTo>
                    <a:pt x="1586" y="2442"/>
                  </a:lnTo>
                  <a:lnTo>
                    <a:pt x="1586" y="2437"/>
                  </a:lnTo>
                  <a:lnTo>
                    <a:pt x="1581" y="2437"/>
                  </a:lnTo>
                  <a:lnTo>
                    <a:pt x="1581" y="2437"/>
                  </a:lnTo>
                  <a:lnTo>
                    <a:pt x="1581" y="2437"/>
                  </a:lnTo>
                  <a:lnTo>
                    <a:pt x="1581" y="2437"/>
                  </a:lnTo>
                  <a:lnTo>
                    <a:pt x="1581" y="2442"/>
                  </a:lnTo>
                  <a:lnTo>
                    <a:pt x="1581" y="2442"/>
                  </a:lnTo>
                  <a:lnTo>
                    <a:pt x="1581" y="2442"/>
                  </a:lnTo>
                  <a:lnTo>
                    <a:pt x="1581" y="2442"/>
                  </a:lnTo>
                  <a:lnTo>
                    <a:pt x="1577" y="2442"/>
                  </a:lnTo>
                  <a:lnTo>
                    <a:pt x="1577" y="2442"/>
                  </a:lnTo>
                  <a:lnTo>
                    <a:pt x="1577" y="2446"/>
                  </a:lnTo>
                  <a:lnTo>
                    <a:pt x="1577" y="2446"/>
                  </a:lnTo>
                  <a:lnTo>
                    <a:pt x="1577" y="2446"/>
                  </a:lnTo>
                  <a:lnTo>
                    <a:pt x="1581" y="2451"/>
                  </a:lnTo>
                  <a:lnTo>
                    <a:pt x="1581" y="2451"/>
                  </a:lnTo>
                  <a:lnTo>
                    <a:pt x="1581" y="2451"/>
                  </a:lnTo>
                  <a:close/>
                  <a:moveTo>
                    <a:pt x="1595" y="2446"/>
                  </a:moveTo>
                  <a:lnTo>
                    <a:pt x="1595" y="2446"/>
                  </a:lnTo>
                  <a:lnTo>
                    <a:pt x="1595" y="2446"/>
                  </a:lnTo>
                  <a:lnTo>
                    <a:pt x="1595" y="2451"/>
                  </a:lnTo>
                  <a:lnTo>
                    <a:pt x="1595" y="2451"/>
                  </a:lnTo>
                  <a:lnTo>
                    <a:pt x="1599" y="2451"/>
                  </a:lnTo>
                  <a:lnTo>
                    <a:pt x="1604" y="2451"/>
                  </a:lnTo>
                  <a:lnTo>
                    <a:pt x="1604" y="2446"/>
                  </a:lnTo>
                  <a:lnTo>
                    <a:pt x="1604" y="2446"/>
                  </a:lnTo>
                  <a:lnTo>
                    <a:pt x="1604" y="2446"/>
                  </a:lnTo>
                  <a:lnTo>
                    <a:pt x="1604" y="2442"/>
                  </a:lnTo>
                  <a:lnTo>
                    <a:pt x="1599" y="2442"/>
                  </a:lnTo>
                  <a:lnTo>
                    <a:pt x="1599" y="2442"/>
                  </a:lnTo>
                  <a:lnTo>
                    <a:pt x="1595" y="2442"/>
                  </a:lnTo>
                  <a:lnTo>
                    <a:pt x="1595" y="2442"/>
                  </a:lnTo>
                  <a:lnTo>
                    <a:pt x="1595" y="2442"/>
                  </a:lnTo>
                  <a:lnTo>
                    <a:pt x="1595" y="2442"/>
                  </a:lnTo>
                  <a:lnTo>
                    <a:pt x="1595" y="2442"/>
                  </a:lnTo>
                  <a:lnTo>
                    <a:pt x="1595" y="2446"/>
                  </a:lnTo>
                  <a:lnTo>
                    <a:pt x="1595" y="2446"/>
                  </a:lnTo>
                  <a:close/>
                  <a:moveTo>
                    <a:pt x="1577" y="2419"/>
                  </a:moveTo>
                  <a:lnTo>
                    <a:pt x="1577" y="2419"/>
                  </a:lnTo>
                  <a:lnTo>
                    <a:pt x="1577" y="2419"/>
                  </a:lnTo>
                  <a:lnTo>
                    <a:pt x="1577" y="2414"/>
                  </a:lnTo>
                  <a:lnTo>
                    <a:pt x="1577" y="2414"/>
                  </a:lnTo>
                  <a:lnTo>
                    <a:pt x="1577" y="2414"/>
                  </a:lnTo>
                  <a:lnTo>
                    <a:pt x="1577" y="2410"/>
                  </a:lnTo>
                  <a:lnTo>
                    <a:pt x="1577" y="2410"/>
                  </a:lnTo>
                  <a:lnTo>
                    <a:pt x="1572" y="2410"/>
                  </a:lnTo>
                  <a:lnTo>
                    <a:pt x="1572" y="2410"/>
                  </a:lnTo>
                  <a:lnTo>
                    <a:pt x="1572" y="2405"/>
                  </a:lnTo>
                  <a:lnTo>
                    <a:pt x="1572" y="2405"/>
                  </a:lnTo>
                  <a:lnTo>
                    <a:pt x="1572" y="2405"/>
                  </a:lnTo>
                  <a:lnTo>
                    <a:pt x="1572" y="2405"/>
                  </a:lnTo>
                  <a:lnTo>
                    <a:pt x="1572" y="2405"/>
                  </a:lnTo>
                  <a:lnTo>
                    <a:pt x="1572" y="2405"/>
                  </a:lnTo>
                  <a:lnTo>
                    <a:pt x="1572" y="2405"/>
                  </a:lnTo>
                  <a:lnTo>
                    <a:pt x="1572" y="2401"/>
                  </a:lnTo>
                  <a:lnTo>
                    <a:pt x="1572" y="2401"/>
                  </a:lnTo>
                  <a:lnTo>
                    <a:pt x="1572" y="2401"/>
                  </a:lnTo>
                  <a:lnTo>
                    <a:pt x="1572" y="2401"/>
                  </a:lnTo>
                  <a:lnTo>
                    <a:pt x="1572" y="2396"/>
                  </a:lnTo>
                  <a:lnTo>
                    <a:pt x="1568" y="2396"/>
                  </a:lnTo>
                  <a:lnTo>
                    <a:pt x="1568" y="2392"/>
                  </a:lnTo>
                  <a:lnTo>
                    <a:pt x="1563" y="2392"/>
                  </a:lnTo>
                  <a:lnTo>
                    <a:pt x="1559" y="2392"/>
                  </a:lnTo>
                  <a:lnTo>
                    <a:pt x="1559" y="2392"/>
                  </a:lnTo>
                  <a:lnTo>
                    <a:pt x="1559" y="2392"/>
                  </a:lnTo>
                  <a:lnTo>
                    <a:pt x="1559" y="2396"/>
                  </a:lnTo>
                  <a:lnTo>
                    <a:pt x="1563" y="2396"/>
                  </a:lnTo>
                  <a:lnTo>
                    <a:pt x="1563" y="2396"/>
                  </a:lnTo>
                  <a:lnTo>
                    <a:pt x="1563" y="2396"/>
                  </a:lnTo>
                  <a:lnTo>
                    <a:pt x="1563" y="2401"/>
                  </a:lnTo>
                  <a:lnTo>
                    <a:pt x="1563" y="2401"/>
                  </a:lnTo>
                  <a:lnTo>
                    <a:pt x="1563" y="2401"/>
                  </a:lnTo>
                  <a:lnTo>
                    <a:pt x="1563" y="2405"/>
                  </a:lnTo>
                  <a:lnTo>
                    <a:pt x="1563" y="2405"/>
                  </a:lnTo>
                  <a:lnTo>
                    <a:pt x="1563" y="2405"/>
                  </a:lnTo>
                  <a:lnTo>
                    <a:pt x="1563" y="2410"/>
                  </a:lnTo>
                  <a:lnTo>
                    <a:pt x="1568" y="2414"/>
                  </a:lnTo>
                  <a:lnTo>
                    <a:pt x="1568" y="2419"/>
                  </a:lnTo>
                  <a:lnTo>
                    <a:pt x="1568" y="2419"/>
                  </a:lnTo>
                  <a:lnTo>
                    <a:pt x="1568" y="2419"/>
                  </a:lnTo>
                  <a:lnTo>
                    <a:pt x="1568" y="2419"/>
                  </a:lnTo>
                  <a:lnTo>
                    <a:pt x="1572" y="2423"/>
                  </a:lnTo>
                  <a:lnTo>
                    <a:pt x="1572" y="2423"/>
                  </a:lnTo>
                  <a:lnTo>
                    <a:pt x="1572" y="2423"/>
                  </a:lnTo>
                  <a:lnTo>
                    <a:pt x="1577" y="2423"/>
                  </a:lnTo>
                  <a:lnTo>
                    <a:pt x="1577" y="2423"/>
                  </a:lnTo>
                  <a:lnTo>
                    <a:pt x="1577" y="2423"/>
                  </a:lnTo>
                  <a:lnTo>
                    <a:pt x="1577" y="2419"/>
                  </a:lnTo>
                  <a:close/>
                  <a:moveTo>
                    <a:pt x="592" y="384"/>
                  </a:moveTo>
                  <a:lnTo>
                    <a:pt x="592" y="384"/>
                  </a:lnTo>
                  <a:lnTo>
                    <a:pt x="592" y="380"/>
                  </a:lnTo>
                  <a:lnTo>
                    <a:pt x="596" y="380"/>
                  </a:lnTo>
                  <a:lnTo>
                    <a:pt x="596" y="380"/>
                  </a:lnTo>
                  <a:lnTo>
                    <a:pt x="596" y="380"/>
                  </a:lnTo>
                  <a:lnTo>
                    <a:pt x="592" y="380"/>
                  </a:lnTo>
                  <a:lnTo>
                    <a:pt x="592" y="380"/>
                  </a:lnTo>
                  <a:lnTo>
                    <a:pt x="587" y="380"/>
                  </a:lnTo>
                  <a:lnTo>
                    <a:pt x="583" y="380"/>
                  </a:lnTo>
                  <a:lnTo>
                    <a:pt x="583" y="380"/>
                  </a:lnTo>
                  <a:lnTo>
                    <a:pt x="583" y="380"/>
                  </a:lnTo>
                  <a:lnTo>
                    <a:pt x="578" y="380"/>
                  </a:lnTo>
                  <a:lnTo>
                    <a:pt x="574" y="384"/>
                  </a:lnTo>
                  <a:lnTo>
                    <a:pt x="574" y="384"/>
                  </a:lnTo>
                  <a:lnTo>
                    <a:pt x="569" y="384"/>
                  </a:lnTo>
                  <a:lnTo>
                    <a:pt x="569" y="384"/>
                  </a:lnTo>
                  <a:lnTo>
                    <a:pt x="569" y="384"/>
                  </a:lnTo>
                  <a:lnTo>
                    <a:pt x="565" y="389"/>
                  </a:lnTo>
                  <a:lnTo>
                    <a:pt x="565" y="389"/>
                  </a:lnTo>
                  <a:lnTo>
                    <a:pt x="565" y="389"/>
                  </a:lnTo>
                  <a:lnTo>
                    <a:pt x="565" y="389"/>
                  </a:lnTo>
                  <a:lnTo>
                    <a:pt x="569" y="389"/>
                  </a:lnTo>
                  <a:lnTo>
                    <a:pt x="569" y="389"/>
                  </a:lnTo>
                  <a:lnTo>
                    <a:pt x="574" y="389"/>
                  </a:lnTo>
                  <a:lnTo>
                    <a:pt x="574" y="389"/>
                  </a:lnTo>
                  <a:lnTo>
                    <a:pt x="578" y="384"/>
                  </a:lnTo>
                  <a:lnTo>
                    <a:pt x="578" y="384"/>
                  </a:lnTo>
                  <a:lnTo>
                    <a:pt x="583" y="389"/>
                  </a:lnTo>
                  <a:lnTo>
                    <a:pt x="583" y="389"/>
                  </a:lnTo>
                  <a:lnTo>
                    <a:pt x="587" y="384"/>
                  </a:lnTo>
                  <a:lnTo>
                    <a:pt x="592" y="389"/>
                  </a:lnTo>
                  <a:lnTo>
                    <a:pt x="592" y="389"/>
                  </a:lnTo>
                  <a:lnTo>
                    <a:pt x="592" y="384"/>
                  </a:lnTo>
                  <a:lnTo>
                    <a:pt x="592" y="384"/>
                  </a:lnTo>
                  <a:lnTo>
                    <a:pt x="592" y="384"/>
                  </a:lnTo>
                  <a:lnTo>
                    <a:pt x="592" y="384"/>
                  </a:lnTo>
                  <a:close/>
                  <a:moveTo>
                    <a:pt x="1726" y="95"/>
                  </a:moveTo>
                  <a:lnTo>
                    <a:pt x="1726" y="95"/>
                  </a:lnTo>
                  <a:lnTo>
                    <a:pt x="1726" y="95"/>
                  </a:lnTo>
                  <a:lnTo>
                    <a:pt x="1726" y="95"/>
                  </a:lnTo>
                  <a:lnTo>
                    <a:pt x="1721" y="100"/>
                  </a:lnTo>
                  <a:lnTo>
                    <a:pt x="1721" y="100"/>
                  </a:lnTo>
                  <a:lnTo>
                    <a:pt x="1721" y="100"/>
                  </a:lnTo>
                  <a:lnTo>
                    <a:pt x="1730" y="100"/>
                  </a:lnTo>
                  <a:lnTo>
                    <a:pt x="1730" y="100"/>
                  </a:lnTo>
                  <a:lnTo>
                    <a:pt x="1735" y="100"/>
                  </a:lnTo>
                  <a:lnTo>
                    <a:pt x="1735" y="100"/>
                  </a:lnTo>
                  <a:lnTo>
                    <a:pt x="1735" y="100"/>
                  </a:lnTo>
                  <a:lnTo>
                    <a:pt x="1735" y="100"/>
                  </a:lnTo>
                  <a:lnTo>
                    <a:pt x="1735" y="95"/>
                  </a:lnTo>
                  <a:lnTo>
                    <a:pt x="1735" y="95"/>
                  </a:lnTo>
                  <a:lnTo>
                    <a:pt x="1735" y="95"/>
                  </a:lnTo>
                  <a:lnTo>
                    <a:pt x="1735" y="95"/>
                  </a:lnTo>
                  <a:lnTo>
                    <a:pt x="1735" y="95"/>
                  </a:lnTo>
                  <a:lnTo>
                    <a:pt x="1730" y="95"/>
                  </a:lnTo>
                  <a:lnTo>
                    <a:pt x="1730" y="95"/>
                  </a:lnTo>
                  <a:lnTo>
                    <a:pt x="1730" y="95"/>
                  </a:lnTo>
                  <a:lnTo>
                    <a:pt x="1730" y="95"/>
                  </a:lnTo>
                  <a:lnTo>
                    <a:pt x="1735" y="95"/>
                  </a:lnTo>
                  <a:lnTo>
                    <a:pt x="1730" y="95"/>
                  </a:lnTo>
                  <a:lnTo>
                    <a:pt x="1730" y="95"/>
                  </a:lnTo>
                  <a:lnTo>
                    <a:pt x="1726" y="95"/>
                  </a:lnTo>
                  <a:lnTo>
                    <a:pt x="1726" y="95"/>
                  </a:lnTo>
                  <a:close/>
                  <a:moveTo>
                    <a:pt x="63" y="1126"/>
                  </a:moveTo>
                  <a:lnTo>
                    <a:pt x="63" y="1126"/>
                  </a:lnTo>
                  <a:lnTo>
                    <a:pt x="63" y="1126"/>
                  </a:lnTo>
                  <a:lnTo>
                    <a:pt x="63" y="1121"/>
                  </a:lnTo>
                  <a:lnTo>
                    <a:pt x="63" y="1121"/>
                  </a:lnTo>
                  <a:lnTo>
                    <a:pt x="59" y="1117"/>
                  </a:lnTo>
                  <a:lnTo>
                    <a:pt x="54" y="1112"/>
                  </a:lnTo>
                  <a:lnTo>
                    <a:pt x="54" y="1112"/>
                  </a:lnTo>
                  <a:lnTo>
                    <a:pt x="54" y="1117"/>
                  </a:lnTo>
                  <a:lnTo>
                    <a:pt x="54" y="1117"/>
                  </a:lnTo>
                  <a:lnTo>
                    <a:pt x="50" y="1121"/>
                  </a:lnTo>
                  <a:lnTo>
                    <a:pt x="50" y="1121"/>
                  </a:lnTo>
                  <a:lnTo>
                    <a:pt x="50" y="1126"/>
                  </a:lnTo>
                  <a:lnTo>
                    <a:pt x="50" y="1126"/>
                  </a:lnTo>
                  <a:lnTo>
                    <a:pt x="45" y="1130"/>
                  </a:lnTo>
                  <a:lnTo>
                    <a:pt x="45" y="1139"/>
                  </a:lnTo>
                  <a:lnTo>
                    <a:pt x="45" y="1139"/>
                  </a:lnTo>
                  <a:lnTo>
                    <a:pt x="45" y="1144"/>
                  </a:lnTo>
                  <a:lnTo>
                    <a:pt x="45" y="1144"/>
                  </a:lnTo>
                  <a:lnTo>
                    <a:pt x="50" y="1139"/>
                  </a:lnTo>
                  <a:lnTo>
                    <a:pt x="50" y="1139"/>
                  </a:lnTo>
                  <a:lnTo>
                    <a:pt x="54" y="1135"/>
                  </a:lnTo>
                  <a:lnTo>
                    <a:pt x="59" y="1135"/>
                  </a:lnTo>
                  <a:lnTo>
                    <a:pt x="63" y="1130"/>
                  </a:lnTo>
                  <a:lnTo>
                    <a:pt x="68" y="1130"/>
                  </a:lnTo>
                  <a:lnTo>
                    <a:pt x="68" y="1130"/>
                  </a:lnTo>
                  <a:lnTo>
                    <a:pt x="63" y="1126"/>
                  </a:lnTo>
                  <a:close/>
                  <a:moveTo>
                    <a:pt x="538" y="393"/>
                  </a:moveTo>
                  <a:lnTo>
                    <a:pt x="533" y="393"/>
                  </a:lnTo>
                  <a:lnTo>
                    <a:pt x="533" y="393"/>
                  </a:lnTo>
                  <a:lnTo>
                    <a:pt x="533" y="393"/>
                  </a:lnTo>
                  <a:lnTo>
                    <a:pt x="533" y="393"/>
                  </a:lnTo>
                  <a:lnTo>
                    <a:pt x="533" y="393"/>
                  </a:lnTo>
                  <a:lnTo>
                    <a:pt x="533" y="393"/>
                  </a:lnTo>
                  <a:lnTo>
                    <a:pt x="533" y="393"/>
                  </a:lnTo>
                  <a:lnTo>
                    <a:pt x="533" y="393"/>
                  </a:lnTo>
                  <a:lnTo>
                    <a:pt x="529" y="393"/>
                  </a:lnTo>
                  <a:lnTo>
                    <a:pt x="529" y="393"/>
                  </a:lnTo>
                  <a:lnTo>
                    <a:pt x="529" y="393"/>
                  </a:lnTo>
                  <a:lnTo>
                    <a:pt x="524" y="393"/>
                  </a:lnTo>
                  <a:lnTo>
                    <a:pt x="524" y="393"/>
                  </a:lnTo>
                  <a:lnTo>
                    <a:pt x="524" y="393"/>
                  </a:lnTo>
                  <a:lnTo>
                    <a:pt x="524" y="393"/>
                  </a:lnTo>
                  <a:lnTo>
                    <a:pt x="524" y="393"/>
                  </a:lnTo>
                  <a:lnTo>
                    <a:pt x="524" y="393"/>
                  </a:lnTo>
                  <a:lnTo>
                    <a:pt x="524" y="398"/>
                  </a:lnTo>
                  <a:lnTo>
                    <a:pt x="524" y="398"/>
                  </a:lnTo>
                  <a:lnTo>
                    <a:pt x="524" y="398"/>
                  </a:lnTo>
                  <a:lnTo>
                    <a:pt x="524" y="398"/>
                  </a:lnTo>
                  <a:lnTo>
                    <a:pt x="524" y="398"/>
                  </a:lnTo>
                  <a:lnTo>
                    <a:pt x="524" y="398"/>
                  </a:lnTo>
                  <a:lnTo>
                    <a:pt x="524" y="398"/>
                  </a:lnTo>
                  <a:lnTo>
                    <a:pt x="524" y="398"/>
                  </a:lnTo>
                  <a:lnTo>
                    <a:pt x="524" y="398"/>
                  </a:lnTo>
                  <a:lnTo>
                    <a:pt x="520" y="398"/>
                  </a:lnTo>
                  <a:lnTo>
                    <a:pt x="520" y="398"/>
                  </a:lnTo>
                  <a:lnTo>
                    <a:pt x="515" y="398"/>
                  </a:lnTo>
                  <a:lnTo>
                    <a:pt x="515" y="398"/>
                  </a:lnTo>
                  <a:lnTo>
                    <a:pt x="511" y="402"/>
                  </a:lnTo>
                  <a:lnTo>
                    <a:pt x="511" y="402"/>
                  </a:lnTo>
                  <a:lnTo>
                    <a:pt x="506" y="402"/>
                  </a:lnTo>
                  <a:lnTo>
                    <a:pt x="506" y="402"/>
                  </a:lnTo>
                  <a:lnTo>
                    <a:pt x="506" y="402"/>
                  </a:lnTo>
                  <a:lnTo>
                    <a:pt x="501" y="402"/>
                  </a:lnTo>
                  <a:lnTo>
                    <a:pt x="501" y="402"/>
                  </a:lnTo>
                  <a:lnTo>
                    <a:pt x="506" y="402"/>
                  </a:lnTo>
                  <a:lnTo>
                    <a:pt x="506" y="402"/>
                  </a:lnTo>
                  <a:lnTo>
                    <a:pt x="506" y="402"/>
                  </a:lnTo>
                  <a:lnTo>
                    <a:pt x="506" y="402"/>
                  </a:lnTo>
                  <a:lnTo>
                    <a:pt x="506" y="402"/>
                  </a:lnTo>
                  <a:lnTo>
                    <a:pt x="511" y="402"/>
                  </a:lnTo>
                  <a:lnTo>
                    <a:pt x="511" y="402"/>
                  </a:lnTo>
                  <a:lnTo>
                    <a:pt x="511" y="402"/>
                  </a:lnTo>
                  <a:lnTo>
                    <a:pt x="511" y="402"/>
                  </a:lnTo>
                  <a:lnTo>
                    <a:pt x="515" y="402"/>
                  </a:lnTo>
                  <a:lnTo>
                    <a:pt x="515" y="402"/>
                  </a:lnTo>
                  <a:lnTo>
                    <a:pt x="520" y="402"/>
                  </a:lnTo>
                  <a:lnTo>
                    <a:pt x="520" y="402"/>
                  </a:lnTo>
                  <a:lnTo>
                    <a:pt x="520" y="402"/>
                  </a:lnTo>
                  <a:lnTo>
                    <a:pt x="524" y="398"/>
                  </a:lnTo>
                  <a:lnTo>
                    <a:pt x="529" y="398"/>
                  </a:lnTo>
                  <a:lnTo>
                    <a:pt x="529" y="398"/>
                  </a:lnTo>
                  <a:lnTo>
                    <a:pt x="529" y="398"/>
                  </a:lnTo>
                  <a:lnTo>
                    <a:pt x="529" y="398"/>
                  </a:lnTo>
                  <a:lnTo>
                    <a:pt x="529" y="398"/>
                  </a:lnTo>
                  <a:lnTo>
                    <a:pt x="529" y="398"/>
                  </a:lnTo>
                  <a:lnTo>
                    <a:pt x="529" y="398"/>
                  </a:lnTo>
                  <a:lnTo>
                    <a:pt x="529" y="398"/>
                  </a:lnTo>
                  <a:lnTo>
                    <a:pt x="533" y="393"/>
                  </a:lnTo>
                  <a:lnTo>
                    <a:pt x="538" y="393"/>
                  </a:lnTo>
                  <a:lnTo>
                    <a:pt x="538" y="393"/>
                  </a:lnTo>
                  <a:lnTo>
                    <a:pt x="538" y="393"/>
                  </a:lnTo>
                  <a:lnTo>
                    <a:pt x="538" y="393"/>
                  </a:lnTo>
                  <a:close/>
                  <a:moveTo>
                    <a:pt x="1739" y="86"/>
                  </a:moveTo>
                  <a:lnTo>
                    <a:pt x="1739" y="86"/>
                  </a:lnTo>
                  <a:lnTo>
                    <a:pt x="1739" y="86"/>
                  </a:lnTo>
                  <a:lnTo>
                    <a:pt x="1744" y="81"/>
                  </a:lnTo>
                  <a:lnTo>
                    <a:pt x="1744" y="81"/>
                  </a:lnTo>
                  <a:lnTo>
                    <a:pt x="1744" y="81"/>
                  </a:lnTo>
                  <a:lnTo>
                    <a:pt x="1744" y="81"/>
                  </a:lnTo>
                  <a:lnTo>
                    <a:pt x="1744" y="81"/>
                  </a:lnTo>
                  <a:lnTo>
                    <a:pt x="1744" y="81"/>
                  </a:lnTo>
                  <a:lnTo>
                    <a:pt x="1744" y="81"/>
                  </a:lnTo>
                  <a:lnTo>
                    <a:pt x="1744" y="77"/>
                  </a:lnTo>
                  <a:lnTo>
                    <a:pt x="1744" y="77"/>
                  </a:lnTo>
                  <a:lnTo>
                    <a:pt x="1744" y="77"/>
                  </a:lnTo>
                  <a:lnTo>
                    <a:pt x="1744" y="77"/>
                  </a:lnTo>
                  <a:lnTo>
                    <a:pt x="1744" y="72"/>
                  </a:lnTo>
                  <a:lnTo>
                    <a:pt x="1744" y="72"/>
                  </a:lnTo>
                  <a:lnTo>
                    <a:pt x="1739" y="72"/>
                  </a:lnTo>
                  <a:lnTo>
                    <a:pt x="1739" y="72"/>
                  </a:lnTo>
                  <a:lnTo>
                    <a:pt x="1739" y="77"/>
                  </a:lnTo>
                  <a:lnTo>
                    <a:pt x="1739" y="77"/>
                  </a:lnTo>
                  <a:lnTo>
                    <a:pt x="1739" y="77"/>
                  </a:lnTo>
                  <a:lnTo>
                    <a:pt x="1735" y="77"/>
                  </a:lnTo>
                  <a:lnTo>
                    <a:pt x="1735" y="81"/>
                  </a:lnTo>
                  <a:lnTo>
                    <a:pt x="1735" y="81"/>
                  </a:lnTo>
                  <a:lnTo>
                    <a:pt x="1735" y="86"/>
                  </a:lnTo>
                  <a:lnTo>
                    <a:pt x="1735" y="86"/>
                  </a:lnTo>
                  <a:lnTo>
                    <a:pt x="1739" y="86"/>
                  </a:lnTo>
                  <a:close/>
                  <a:moveTo>
                    <a:pt x="1694" y="122"/>
                  </a:moveTo>
                  <a:lnTo>
                    <a:pt x="1699" y="118"/>
                  </a:lnTo>
                  <a:lnTo>
                    <a:pt x="1699" y="118"/>
                  </a:lnTo>
                  <a:lnTo>
                    <a:pt x="1699" y="118"/>
                  </a:lnTo>
                  <a:lnTo>
                    <a:pt x="1703" y="118"/>
                  </a:lnTo>
                  <a:lnTo>
                    <a:pt x="1703" y="118"/>
                  </a:lnTo>
                  <a:lnTo>
                    <a:pt x="1703" y="118"/>
                  </a:lnTo>
                  <a:lnTo>
                    <a:pt x="1703" y="118"/>
                  </a:lnTo>
                  <a:lnTo>
                    <a:pt x="1703" y="118"/>
                  </a:lnTo>
                  <a:lnTo>
                    <a:pt x="1703" y="113"/>
                  </a:lnTo>
                  <a:lnTo>
                    <a:pt x="1703" y="113"/>
                  </a:lnTo>
                  <a:lnTo>
                    <a:pt x="1703" y="113"/>
                  </a:lnTo>
                  <a:lnTo>
                    <a:pt x="1703" y="113"/>
                  </a:lnTo>
                  <a:lnTo>
                    <a:pt x="1699" y="113"/>
                  </a:lnTo>
                  <a:lnTo>
                    <a:pt x="1699" y="113"/>
                  </a:lnTo>
                  <a:lnTo>
                    <a:pt x="1694" y="113"/>
                  </a:lnTo>
                  <a:lnTo>
                    <a:pt x="1694" y="113"/>
                  </a:lnTo>
                  <a:lnTo>
                    <a:pt x="1690" y="118"/>
                  </a:lnTo>
                  <a:lnTo>
                    <a:pt x="1690" y="118"/>
                  </a:lnTo>
                  <a:lnTo>
                    <a:pt x="1690" y="118"/>
                  </a:lnTo>
                  <a:lnTo>
                    <a:pt x="1690" y="118"/>
                  </a:lnTo>
                  <a:lnTo>
                    <a:pt x="1690" y="118"/>
                  </a:lnTo>
                  <a:lnTo>
                    <a:pt x="1690" y="118"/>
                  </a:lnTo>
                  <a:lnTo>
                    <a:pt x="1690" y="122"/>
                  </a:lnTo>
                  <a:lnTo>
                    <a:pt x="1694" y="122"/>
                  </a:lnTo>
                  <a:close/>
                  <a:moveTo>
                    <a:pt x="1653" y="145"/>
                  </a:moveTo>
                  <a:lnTo>
                    <a:pt x="1658" y="145"/>
                  </a:lnTo>
                  <a:lnTo>
                    <a:pt x="1658" y="145"/>
                  </a:lnTo>
                  <a:lnTo>
                    <a:pt x="1658" y="145"/>
                  </a:lnTo>
                  <a:lnTo>
                    <a:pt x="1653" y="145"/>
                  </a:lnTo>
                  <a:lnTo>
                    <a:pt x="1653" y="140"/>
                  </a:lnTo>
                  <a:lnTo>
                    <a:pt x="1653" y="140"/>
                  </a:lnTo>
                  <a:lnTo>
                    <a:pt x="1653" y="140"/>
                  </a:lnTo>
                  <a:lnTo>
                    <a:pt x="1640" y="140"/>
                  </a:lnTo>
                  <a:lnTo>
                    <a:pt x="1640" y="140"/>
                  </a:lnTo>
                  <a:lnTo>
                    <a:pt x="1640" y="140"/>
                  </a:lnTo>
                  <a:lnTo>
                    <a:pt x="1635" y="140"/>
                  </a:lnTo>
                  <a:lnTo>
                    <a:pt x="1631" y="145"/>
                  </a:lnTo>
                  <a:lnTo>
                    <a:pt x="1631" y="145"/>
                  </a:lnTo>
                  <a:lnTo>
                    <a:pt x="1631" y="145"/>
                  </a:lnTo>
                  <a:lnTo>
                    <a:pt x="1635" y="145"/>
                  </a:lnTo>
                  <a:lnTo>
                    <a:pt x="1635" y="149"/>
                  </a:lnTo>
                  <a:lnTo>
                    <a:pt x="1635" y="149"/>
                  </a:lnTo>
                  <a:lnTo>
                    <a:pt x="1631" y="149"/>
                  </a:lnTo>
                  <a:lnTo>
                    <a:pt x="1635" y="154"/>
                  </a:lnTo>
                  <a:lnTo>
                    <a:pt x="1631" y="154"/>
                  </a:lnTo>
                  <a:lnTo>
                    <a:pt x="1635" y="154"/>
                  </a:lnTo>
                  <a:lnTo>
                    <a:pt x="1635" y="154"/>
                  </a:lnTo>
                  <a:lnTo>
                    <a:pt x="1635" y="154"/>
                  </a:lnTo>
                  <a:lnTo>
                    <a:pt x="1635" y="154"/>
                  </a:lnTo>
                  <a:lnTo>
                    <a:pt x="1640" y="154"/>
                  </a:lnTo>
                  <a:lnTo>
                    <a:pt x="1640" y="154"/>
                  </a:lnTo>
                  <a:lnTo>
                    <a:pt x="1640" y="154"/>
                  </a:lnTo>
                  <a:lnTo>
                    <a:pt x="1644" y="149"/>
                  </a:lnTo>
                  <a:lnTo>
                    <a:pt x="1649" y="149"/>
                  </a:lnTo>
                  <a:lnTo>
                    <a:pt x="1649" y="149"/>
                  </a:lnTo>
                  <a:lnTo>
                    <a:pt x="1653" y="145"/>
                  </a:lnTo>
                  <a:lnTo>
                    <a:pt x="1653" y="145"/>
                  </a:lnTo>
                  <a:close/>
                  <a:moveTo>
                    <a:pt x="1717" y="104"/>
                  </a:moveTo>
                  <a:lnTo>
                    <a:pt x="1726" y="104"/>
                  </a:lnTo>
                  <a:lnTo>
                    <a:pt x="1726" y="104"/>
                  </a:lnTo>
                  <a:lnTo>
                    <a:pt x="1721" y="109"/>
                  </a:lnTo>
                  <a:lnTo>
                    <a:pt x="1717" y="109"/>
                  </a:lnTo>
                  <a:lnTo>
                    <a:pt x="1721" y="109"/>
                  </a:lnTo>
                  <a:lnTo>
                    <a:pt x="1726" y="109"/>
                  </a:lnTo>
                  <a:lnTo>
                    <a:pt x="1726" y="109"/>
                  </a:lnTo>
                  <a:lnTo>
                    <a:pt x="1730" y="109"/>
                  </a:lnTo>
                  <a:lnTo>
                    <a:pt x="1730" y="109"/>
                  </a:lnTo>
                  <a:lnTo>
                    <a:pt x="1735" y="109"/>
                  </a:lnTo>
                  <a:lnTo>
                    <a:pt x="1735" y="109"/>
                  </a:lnTo>
                  <a:lnTo>
                    <a:pt x="1735" y="109"/>
                  </a:lnTo>
                  <a:lnTo>
                    <a:pt x="1735" y="104"/>
                  </a:lnTo>
                  <a:lnTo>
                    <a:pt x="1735" y="104"/>
                  </a:lnTo>
                  <a:lnTo>
                    <a:pt x="1735" y="104"/>
                  </a:lnTo>
                  <a:lnTo>
                    <a:pt x="1735" y="104"/>
                  </a:lnTo>
                  <a:lnTo>
                    <a:pt x="1735" y="100"/>
                  </a:lnTo>
                  <a:lnTo>
                    <a:pt x="1735" y="100"/>
                  </a:lnTo>
                  <a:lnTo>
                    <a:pt x="1735" y="100"/>
                  </a:lnTo>
                  <a:lnTo>
                    <a:pt x="1726" y="100"/>
                  </a:lnTo>
                  <a:lnTo>
                    <a:pt x="1721" y="100"/>
                  </a:lnTo>
                  <a:lnTo>
                    <a:pt x="1717" y="100"/>
                  </a:lnTo>
                  <a:lnTo>
                    <a:pt x="1717" y="104"/>
                  </a:lnTo>
                  <a:lnTo>
                    <a:pt x="1717" y="104"/>
                  </a:lnTo>
                  <a:lnTo>
                    <a:pt x="1717" y="104"/>
                  </a:lnTo>
                  <a:lnTo>
                    <a:pt x="1721" y="104"/>
                  </a:lnTo>
                  <a:lnTo>
                    <a:pt x="1717" y="104"/>
                  </a:lnTo>
                  <a:lnTo>
                    <a:pt x="1717" y="104"/>
                  </a:lnTo>
                  <a:close/>
                  <a:moveTo>
                    <a:pt x="1604" y="213"/>
                  </a:moveTo>
                  <a:lnTo>
                    <a:pt x="1604" y="213"/>
                  </a:lnTo>
                  <a:lnTo>
                    <a:pt x="1604" y="213"/>
                  </a:lnTo>
                  <a:lnTo>
                    <a:pt x="1608" y="217"/>
                  </a:lnTo>
                  <a:lnTo>
                    <a:pt x="1608" y="217"/>
                  </a:lnTo>
                  <a:lnTo>
                    <a:pt x="1608" y="213"/>
                  </a:lnTo>
                  <a:lnTo>
                    <a:pt x="1613" y="213"/>
                  </a:lnTo>
                  <a:lnTo>
                    <a:pt x="1613" y="213"/>
                  </a:lnTo>
                  <a:lnTo>
                    <a:pt x="1613" y="208"/>
                  </a:lnTo>
                  <a:lnTo>
                    <a:pt x="1617" y="208"/>
                  </a:lnTo>
                  <a:lnTo>
                    <a:pt x="1617" y="208"/>
                  </a:lnTo>
                  <a:lnTo>
                    <a:pt x="1617" y="208"/>
                  </a:lnTo>
                  <a:lnTo>
                    <a:pt x="1613" y="208"/>
                  </a:lnTo>
                  <a:lnTo>
                    <a:pt x="1613" y="208"/>
                  </a:lnTo>
                  <a:lnTo>
                    <a:pt x="1613" y="204"/>
                  </a:lnTo>
                  <a:lnTo>
                    <a:pt x="1613" y="204"/>
                  </a:lnTo>
                  <a:lnTo>
                    <a:pt x="1613" y="204"/>
                  </a:lnTo>
                  <a:lnTo>
                    <a:pt x="1613" y="204"/>
                  </a:lnTo>
                  <a:lnTo>
                    <a:pt x="1613" y="204"/>
                  </a:lnTo>
                  <a:lnTo>
                    <a:pt x="1608" y="204"/>
                  </a:lnTo>
                  <a:lnTo>
                    <a:pt x="1608" y="204"/>
                  </a:lnTo>
                  <a:lnTo>
                    <a:pt x="1608" y="199"/>
                  </a:lnTo>
                  <a:lnTo>
                    <a:pt x="1608" y="199"/>
                  </a:lnTo>
                  <a:lnTo>
                    <a:pt x="1608" y="199"/>
                  </a:lnTo>
                  <a:lnTo>
                    <a:pt x="1608" y="194"/>
                  </a:lnTo>
                  <a:lnTo>
                    <a:pt x="1608" y="194"/>
                  </a:lnTo>
                  <a:lnTo>
                    <a:pt x="1604" y="194"/>
                  </a:lnTo>
                  <a:lnTo>
                    <a:pt x="1604" y="199"/>
                  </a:lnTo>
                  <a:lnTo>
                    <a:pt x="1604" y="199"/>
                  </a:lnTo>
                  <a:lnTo>
                    <a:pt x="1604" y="199"/>
                  </a:lnTo>
                  <a:lnTo>
                    <a:pt x="1604" y="199"/>
                  </a:lnTo>
                  <a:lnTo>
                    <a:pt x="1604" y="199"/>
                  </a:lnTo>
                  <a:lnTo>
                    <a:pt x="1604" y="199"/>
                  </a:lnTo>
                  <a:lnTo>
                    <a:pt x="1604" y="199"/>
                  </a:lnTo>
                  <a:lnTo>
                    <a:pt x="1599" y="194"/>
                  </a:lnTo>
                  <a:lnTo>
                    <a:pt x="1599" y="194"/>
                  </a:lnTo>
                  <a:lnTo>
                    <a:pt x="1599" y="194"/>
                  </a:lnTo>
                  <a:lnTo>
                    <a:pt x="1599" y="190"/>
                  </a:lnTo>
                  <a:lnTo>
                    <a:pt x="1599" y="185"/>
                  </a:lnTo>
                  <a:lnTo>
                    <a:pt x="1599" y="185"/>
                  </a:lnTo>
                  <a:lnTo>
                    <a:pt x="1604" y="185"/>
                  </a:lnTo>
                  <a:lnTo>
                    <a:pt x="1604" y="185"/>
                  </a:lnTo>
                  <a:lnTo>
                    <a:pt x="1608" y="185"/>
                  </a:lnTo>
                  <a:lnTo>
                    <a:pt x="1608" y="181"/>
                  </a:lnTo>
                  <a:lnTo>
                    <a:pt x="1608" y="181"/>
                  </a:lnTo>
                  <a:lnTo>
                    <a:pt x="1613" y="181"/>
                  </a:lnTo>
                  <a:lnTo>
                    <a:pt x="1613" y="181"/>
                  </a:lnTo>
                  <a:lnTo>
                    <a:pt x="1613" y="181"/>
                  </a:lnTo>
                  <a:lnTo>
                    <a:pt x="1613" y="181"/>
                  </a:lnTo>
                  <a:lnTo>
                    <a:pt x="1613" y="176"/>
                  </a:lnTo>
                  <a:lnTo>
                    <a:pt x="1617" y="172"/>
                  </a:lnTo>
                  <a:lnTo>
                    <a:pt x="1617" y="172"/>
                  </a:lnTo>
                  <a:lnTo>
                    <a:pt x="1617" y="172"/>
                  </a:lnTo>
                  <a:lnTo>
                    <a:pt x="1622" y="163"/>
                  </a:lnTo>
                  <a:lnTo>
                    <a:pt x="1626" y="163"/>
                  </a:lnTo>
                  <a:lnTo>
                    <a:pt x="1626" y="163"/>
                  </a:lnTo>
                  <a:lnTo>
                    <a:pt x="1626" y="158"/>
                  </a:lnTo>
                  <a:lnTo>
                    <a:pt x="1626" y="158"/>
                  </a:lnTo>
                  <a:lnTo>
                    <a:pt x="1626" y="158"/>
                  </a:lnTo>
                  <a:lnTo>
                    <a:pt x="1631" y="158"/>
                  </a:lnTo>
                  <a:lnTo>
                    <a:pt x="1631" y="158"/>
                  </a:lnTo>
                  <a:lnTo>
                    <a:pt x="1631" y="158"/>
                  </a:lnTo>
                  <a:lnTo>
                    <a:pt x="1631" y="154"/>
                  </a:lnTo>
                  <a:lnTo>
                    <a:pt x="1631" y="154"/>
                  </a:lnTo>
                  <a:lnTo>
                    <a:pt x="1631" y="154"/>
                  </a:lnTo>
                  <a:lnTo>
                    <a:pt x="1631" y="154"/>
                  </a:lnTo>
                  <a:lnTo>
                    <a:pt x="1631" y="149"/>
                  </a:lnTo>
                  <a:lnTo>
                    <a:pt x="1626" y="149"/>
                  </a:lnTo>
                  <a:lnTo>
                    <a:pt x="1626" y="149"/>
                  </a:lnTo>
                  <a:lnTo>
                    <a:pt x="1626" y="149"/>
                  </a:lnTo>
                  <a:lnTo>
                    <a:pt x="1622" y="149"/>
                  </a:lnTo>
                  <a:lnTo>
                    <a:pt x="1622" y="149"/>
                  </a:lnTo>
                  <a:lnTo>
                    <a:pt x="1622" y="145"/>
                  </a:lnTo>
                  <a:lnTo>
                    <a:pt x="1622" y="145"/>
                  </a:lnTo>
                  <a:lnTo>
                    <a:pt x="1617" y="145"/>
                  </a:lnTo>
                  <a:lnTo>
                    <a:pt x="1617" y="145"/>
                  </a:lnTo>
                  <a:lnTo>
                    <a:pt x="1617" y="145"/>
                  </a:lnTo>
                  <a:lnTo>
                    <a:pt x="1617" y="149"/>
                  </a:lnTo>
                  <a:lnTo>
                    <a:pt x="1617" y="149"/>
                  </a:lnTo>
                  <a:lnTo>
                    <a:pt x="1613" y="149"/>
                  </a:lnTo>
                  <a:lnTo>
                    <a:pt x="1613" y="149"/>
                  </a:lnTo>
                  <a:lnTo>
                    <a:pt x="1613" y="149"/>
                  </a:lnTo>
                  <a:lnTo>
                    <a:pt x="1613" y="149"/>
                  </a:lnTo>
                  <a:lnTo>
                    <a:pt x="1608" y="149"/>
                  </a:lnTo>
                  <a:lnTo>
                    <a:pt x="1604" y="158"/>
                  </a:lnTo>
                  <a:lnTo>
                    <a:pt x="1599" y="158"/>
                  </a:lnTo>
                  <a:lnTo>
                    <a:pt x="1599" y="158"/>
                  </a:lnTo>
                  <a:lnTo>
                    <a:pt x="1599" y="158"/>
                  </a:lnTo>
                  <a:lnTo>
                    <a:pt x="1599" y="158"/>
                  </a:lnTo>
                  <a:lnTo>
                    <a:pt x="1599" y="158"/>
                  </a:lnTo>
                  <a:lnTo>
                    <a:pt x="1599" y="163"/>
                  </a:lnTo>
                  <a:lnTo>
                    <a:pt x="1595" y="163"/>
                  </a:lnTo>
                  <a:lnTo>
                    <a:pt x="1595" y="163"/>
                  </a:lnTo>
                  <a:lnTo>
                    <a:pt x="1595" y="167"/>
                  </a:lnTo>
                  <a:lnTo>
                    <a:pt x="1590" y="167"/>
                  </a:lnTo>
                  <a:lnTo>
                    <a:pt x="1590" y="172"/>
                  </a:lnTo>
                  <a:lnTo>
                    <a:pt x="1590" y="172"/>
                  </a:lnTo>
                  <a:lnTo>
                    <a:pt x="1590" y="172"/>
                  </a:lnTo>
                  <a:lnTo>
                    <a:pt x="1590" y="172"/>
                  </a:lnTo>
                  <a:lnTo>
                    <a:pt x="1590" y="172"/>
                  </a:lnTo>
                  <a:lnTo>
                    <a:pt x="1590" y="172"/>
                  </a:lnTo>
                  <a:lnTo>
                    <a:pt x="1586" y="172"/>
                  </a:lnTo>
                  <a:lnTo>
                    <a:pt x="1581" y="172"/>
                  </a:lnTo>
                  <a:lnTo>
                    <a:pt x="1581" y="176"/>
                  </a:lnTo>
                  <a:lnTo>
                    <a:pt x="1581" y="176"/>
                  </a:lnTo>
                  <a:lnTo>
                    <a:pt x="1581" y="176"/>
                  </a:lnTo>
                  <a:lnTo>
                    <a:pt x="1581" y="172"/>
                  </a:lnTo>
                  <a:lnTo>
                    <a:pt x="1577" y="172"/>
                  </a:lnTo>
                  <a:lnTo>
                    <a:pt x="1577" y="172"/>
                  </a:lnTo>
                  <a:lnTo>
                    <a:pt x="1581" y="172"/>
                  </a:lnTo>
                  <a:lnTo>
                    <a:pt x="1581" y="167"/>
                  </a:lnTo>
                  <a:lnTo>
                    <a:pt x="1586" y="167"/>
                  </a:lnTo>
                  <a:lnTo>
                    <a:pt x="1590" y="163"/>
                  </a:lnTo>
                  <a:lnTo>
                    <a:pt x="1590" y="163"/>
                  </a:lnTo>
                  <a:lnTo>
                    <a:pt x="1590" y="158"/>
                  </a:lnTo>
                  <a:lnTo>
                    <a:pt x="1590" y="158"/>
                  </a:lnTo>
                  <a:lnTo>
                    <a:pt x="1590" y="158"/>
                  </a:lnTo>
                  <a:lnTo>
                    <a:pt x="1590" y="158"/>
                  </a:lnTo>
                  <a:lnTo>
                    <a:pt x="1590" y="158"/>
                  </a:lnTo>
                  <a:lnTo>
                    <a:pt x="1590" y="158"/>
                  </a:lnTo>
                  <a:lnTo>
                    <a:pt x="1595" y="158"/>
                  </a:lnTo>
                  <a:lnTo>
                    <a:pt x="1595" y="154"/>
                  </a:lnTo>
                  <a:lnTo>
                    <a:pt x="1595" y="154"/>
                  </a:lnTo>
                  <a:lnTo>
                    <a:pt x="1595" y="154"/>
                  </a:lnTo>
                  <a:lnTo>
                    <a:pt x="1590" y="154"/>
                  </a:lnTo>
                  <a:lnTo>
                    <a:pt x="1590" y="154"/>
                  </a:lnTo>
                  <a:lnTo>
                    <a:pt x="1590" y="154"/>
                  </a:lnTo>
                  <a:lnTo>
                    <a:pt x="1590" y="149"/>
                  </a:lnTo>
                  <a:lnTo>
                    <a:pt x="1590" y="149"/>
                  </a:lnTo>
                  <a:lnTo>
                    <a:pt x="1586" y="149"/>
                  </a:lnTo>
                  <a:lnTo>
                    <a:pt x="1586" y="149"/>
                  </a:lnTo>
                  <a:lnTo>
                    <a:pt x="1581" y="149"/>
                  </a:lnTo>
                  <a:lnTo>
                    <a:pt x="1581" y="149"/>
                  </a:lnTo>
                  <a:lnTo>
                    <a:pt x="1581" y="154"/>
                  </a:lnTo>
                  <a:lnTo>
                    <a:pt x="1581" y="154"/>
                  </a:lnTo>
                  <a:lnTo>
                    <a:pt x="1581" y="154"/>
                  </a:lnTo>
                  <a:lnTo>
                    <a:pt x="1581" y="154"/>
                  </a:lnTo>
                  <a:lnTo>
                    <a:pt x="1577" y="154"/>
                  </a:lnTo>
                  <a:lnTo>
                    <a:pt x="1577" y="154"/>
                  </a:lnTo>
                  <a:lnTo>
                    <a:pt x="1572" y="158"/>
                  </a:lnTo>
                  <a:lnTo>
                    <a:pt x="1568" y="158"/>
                  </a:lnTo>
                  <a:lnTo>
                    <a:pt x="1563" y="158"/>
                  </a:lnTo>
                  <a:lnTo>
                    <a:pt x="1563" y="158"/>
                  </a:lnTo>
                  <a:lnTo>
                    <a:pt x="1563" y="158"/>
                  </a:lnTo>
                  <a:lnTo>
                    <a:pt x="1563" y="158"/>
                  </a:lnTo>
                  <a:lnTo>
                    <a:pt x="1563" y="158"/>
                  </a:lnTo>
                  <a:lnTo>
                    <a:pt x="1563" y="158"/>
                  </a:lnTo>
                  <a:lnTo>
                    <a:pt x="1568" y="158"/>
                  </a:lnTo>
                  <a:lnTo>
                    <a:pt x="1568" y="158"/>
                  </a:lnTo>
                  <a:lnTo>
                    <a:pt x="1563" y="158"/>
                  </a:lnTo>
                  <a:lnTo>
                    <a:pt x="1563" y="158"/>
                  </a:lnTo>
                  <a:lnTo>
                    <a:pt x="1559" y="158"/>
                  </a:lnTo>
                  <a:lnTo>
                    <a:pt x="1559" y="158"/>
                  </a:lnTo>
                  <a:lnTo>
                    <a:pt x="1559" y="158"/>
                  </a:lnTo>
                  <a:lnTo>
                    <a:pt x="1559" y="158"/>
                  </a:lnTo>
                  <a:lnTo>
                    <a:pt x="1559" y="158"/>
                  </a:lnTo>
                  <a:lnTo>
                    <a:pt x="1563" y="158"/>
                  </a:lnTo>
                  <a:lnTo>
                    <a:pt x="1568" y="154"/>
                  </a:lnTo>
                  <a:lnTo>
                    <a:pt x="1572" y="154"/>
                  </a:lnTo>
                  <a:lnTo>
                    <a:pt x="1572" y="154"/>
                  </a:lnTo>
                  <a:lnTo>
                    <a:pt x="1572" y="154"/>
                  </a:lnTo>
                  <a:lnTo>
                    <a:pt x="1568" y="149"/>
                  </a:lnTo>
                  <a:lnTo>
                    <a:pt x="1568" y="149"/>
                  </a:lnTo>
                  <a:lnTo>
                    <a:pt x="1563" y="149"/>
                  </a:lnTo>
                  <a:lnTo>
                    <a:pt x="1563" y="145"/>
                  </a:lnTo>
                  <a:lnTo>
                    <a:pt x="1559" y="145"/>
                  </a:lnTo>
                  <a:lnTo>
                    <a:pt x="1559" y="149"/>
                  </a:lnTo>
                  <a:lnTo>
                    <a:pt x="1554" y="149"/>
                  </a:lnTo>
                  <a:lnTo>
                    <a:pt x="1554" y="149"/>
                  </a:lnTo>
                  <a:lnTo>
                    <a:pt x="1550" y="149"/>
                  </a:lnTo>
                  <a:lnTo>
                    <a:pt x="1550" y="149"/>
                  </a:lnTo>
                  <a:lnTo>
                    <a:pt x="1550" y="149"/>
                  </a:lnTo>
                  <a:lnTo>
                    <a:pt x="1550" y="154"/>
                  </a:lnTo>
                  <a:lnTo>
                    <a:pt x="1550" y="154"/>
                  </a:lnTo>
                  <a:lnTo>
                    <a:pt x="1550" y="149"/>
                  </a:lnTo>
                  <a:lnTo>
                    <a:pt x="1545" y="149"/>
                  </a:lnTo>
                  <a:lnTo>
                    <a:pt x="1541" y="154"/>
                  </a:lnTo>
                  <a:lnTo>
                    <a:pt x="1541" y="154"/>
                  </a:lnTo>
                  <a:lnTo>
                    <a:pt x="1536" y="154"/>
                  </a:lnTo>
                  <a:lnTo>
                    <a:pt x="1536" y="154"/>
                  </a:lnTo>
                  <a:lnTo>
                    <a:pt x="1541" y="149"/>
                  </a:lnTo>
                  <a:lnTo>
                    <a:pt x="1545" y="149"/>
                  </a:lnTo>
                  <a:lnTo>
                    <a:pt x="1545" y="149"/>
                  </a:lnTo>
                  <a:lnTo>
                    <a:pt x="1550" y="149"/>
                  </a:lnTo>
                  <a:lnTo>
                    <a:pt x="1550" y="149"/>
                  </a:lnTo>
                  <a:lnTo>
                    <a:pt x="1550" y="145"/>
                  </a:lnTo>
                  <a:lnTo>
                    <a:pt x="1554" y="145"/>
                  </a:lnTo>
                  <a:lnTo>
                    <a:pt x="1554" y="145"/>
                  </a:lnTo>
                  <a:lnTo>
                    <a:pt x="1554" y="145"/>
                  </a:lnTo>
                  <a:lnTo>
                    <a:pt x="1559" y="140"/>
                  </a:lnTo>
                  <a:lnTo>
                    <a:pt x="1559" y="140"/>
                  </a:lnTo>
                  <a:lnTo>
                    <a:pt x="1559" y="140"/>
                  </a:lnTo>
                  <a:lnTo>
                    <a:pt x="1559" y="140"/>
                  </a:lnTo>
                  <a:lnTo>
                    <a:pt x="1554" y="140"/>
                  </a:lnTo>
                  <a:lnTo>
                    <a:pt x="1545" y="140"/>
                  </a:lnTo>
                  <a:lnTo>
                    <a:pt x="1532" y="140"/>
                  </a:lnTo>
                  <a:lnTo>
                    <a:pt x="1522" y="145"/>
                  </a:lnTo>
                  <a:lnTo>
                    <a:pt x="1518" y="145"/>
                  </a:lnTo>
                  <a:lnTo>
                    <a:pt x="1513" y="145"/>
                  </a:lnTo>
                  <a:lnTo>
                    <a:pt x="1504" y="149"/>
                  </a:lnTo>
                  <a:lnTo>
                    <a:pt x="1500" y="149"/>
                  </a:lnTo>
                  <a:lnTo>
                    <a:pt x="1495" y="149"/>
                  </a:lnTo>
                  <a:lnTo>
                    <a:pt x="1495" y="149"/>
                  </a:lnTo>
                  <a:lnTo>
                    <a:pt x="1495" y="149"/>
                  </a:lnTo>
                  <a:lnTo>
                    <a:pt x="1495" y="154"/>
                  </a:lnTo>
                  <a:lnTo>
                    <a:pt x="1495" y="154"/>
                  </a:lnTo>
                  <a:lnTo>
                    <a:pt x="1495" y="154"/>
                  </a:lnTo>
                  <a:lnTo>
                    <a:pt x="1495" y="154"/>
                  </a:lnTo>
                  <a:lnTo>
                    <a:pt x="1491" y="154"/>
                  </a:lnTo>
                  <a:lnTo>
                    <a:pt x="1486" y="154"/>
                  </a:lnTo>
                  <a:lnTo>
                    <a:pt x="1482" y="158"/>
                  </a:lnTo>
                  <a:lnTo>
                    <a:pt x="1482" y="158"/>
                  </a:lnTo>
                  <a:lnTo>
                    <a:pt x="1477" y="158"/>
                  </a:lnTo>
                  <a:lnTo>
                    <a:pt x="1477" y="163"/>
                  </a:lnTo>
                  <a:lnTo>
                    <a:pt x="1473" y="163"/>
                  </a:lnTo>
                  <a:lnTo>
                    <a:pt x="1473" y="163"/>
                  </a:lnTo>
                  <a:lnTo>
                    <a:pt x="1473" y="163"/>
                  </a:lnTo>
                  <a:lnTo>
                    <a:pt x="1477" y="163"/>
                  </a:lnTo>
                  <a:lnTo>
                    <a:pt x="1477" y="163"/>
                  </a:lnTo>
                  <a:lnTo>
                    <a:pt x="1482" y="163"/>
                  </a:lnTo>
                  <a:lnTo>
                    <a:pt x="1486" y="163"/>
                  </a:lnTo>
                  <a:lnTo>
                    <a:pt x="1482" y="167"/>
                  </a:lnTo>
                  <a:lnTo>
                    <a:pt x="1477" y="167"/>
                  </a:lnTo>
                  <a:lnTo>
                    <a:pt x="1473" y="167"/>
                  </a:lnTo>
                  <a:lnTo>
                    <a:pt x="1473" y="167"/>
                  </a:lnTo>
                  <a:lnTo>
                    <a:pt x="1473" y="167"/>
                  </a:lnTo>
                  <a:lnTo>
                    <a:pt x="1477" y="167"/>
                  </a:lnTo>
                  <a:lnTo>
                    <a:pt x="1477" y="167"/>
                  </a:lnTo>
                  <a:lnTo>
                    <a:pt x="1482" y="167"/>
                  </a:lnTo>
                  <a:lnTo>
                    <a:pt x="1486" y="167"/>
                  </a:lnTo>
                  <a:lnTo>
                    <a:pt x="1504" y="167"/>
                  </a:lnTo>
                  <a:lnTo>
                    <a:pt x="1504" y="167"/>
                  </a:lnTo>
                  <a:lnTo>
                    <a:pt x="1504" y="167"/>
                  </a:lnTo>
                  <a:lnTo>
                    <a:pt x="1504" y="172"/>
                  </a:lnTo>
                  <a:lnTo>
                    <a:pt x="1500" y="172"/>
                  </a:lnTo>
                  <a:lnTo>
                    <a:pt x="1500" y="167"/>
                  </a:lnTo>
                  <a:lnTo>
                    <a:pt x="1495" y="167"/>
                  </a:lnTo>
                  <a:lnTo>
                    <a:pt x="1495" y="167"/>
                  </a:lnTo>
                  <a:lnTo>
                    <a:pt x="1495" y="172"/>
                  </a:lnTo>
                  <a:lnTo>
                    <a:pt x="1495" y="172"/>
                  </a:lnTo>
                  <a:lnTo>
                    <a:pt x="1495" y="172"/>
                  </a:lnTo>
                  <a:lnTo>
                    <a:pt x="1495" y="172"/>
                  </a:lnTo>
                  <a:lnTo>
                    <a:pt x="1491" y="172"/>
                  </a:lnTo>
                  <a:lnTo>
                    <a:pt x="1491" y="172"/>
                  </a:lnTo>
                  <a:lnTo>
                    <a:pt x="1482" y="172"/>
                  </a:lnTo>
                  <a:lnTo>
                    <a:pt x="1477" y="172"/>
                  </a:lnTo>
                  <a:lnTo>
                    <a:pt x="1473" y="172"/>
                  </a:lnTo>
                  <a:lnTo>
                    <a:pt x="1468" y="172"/>
                  </a:lnTo>
                  <a:lnTo>
                    <a:pt x="1464" y="176"/>
                  </a:lnTo>
                  <a:lnTo>
                    <a:pt x="1464" y="176"/>
                  </a:lnTo>
                  <a:lnTo>
                    <a:pt x="1459" y="176"/>
                  </a:lnTo>
                  <a:lnTo>
                    <a:pt x="1459" y="176"/>
                  </a:lnTo>
                  <a:lnTo>
                    <a:pt x="1459" y="181"/>
                  </a:lnTo>
                  <a:lnTo>
                    <a:pt x="1468" y="181"/>
                  </a:lnTo>
                  <a:lnTo>
                    <a:pt x="1473" y="185"/>
                  </a:lnTo>
                  <a:lnTo>
                    <a:pt x="1473" y="185"/>
                  </a:lnTo>
                  <a:lnTo>
                    <a:pt x="1473" y="185"/>
                  </a:lnTo>
                  <a:lnTo>
                    <a:pt x="1477" y="185"/>
                  </a:lnTo>
                  <a:lnTo>
                    <a:pt x="1482" y="185"/>
                  </a:lnTo>
                  <a:lnTo>
                    <a:pt x="1486" y="185"/>
                  </a:lnTo>
                  <a:lnTo>
                    <a:pt x="1491" y="185"/>
                  </a:lnTo>
                  <a:lnTo>
                    <a:pt x="1495" y="185"/>
                  </a:lnTo>
                  <a:lnTo>
                    <a:pt x="1495" y="185"/>
                  </a:lnTo>
                  <a:lnTo>
                    <a:pt x="1500" y="185"/>
                  </a:lnTo>
                  <a:lnTo>
                    <a:pt x="1500" y="185"/>
                  </a:lnTo>
                  <a:lnTo>
                    <a:pt x="1504" y="185"/>
                  </a:lnTo>
                  <a:lnTo>
                    <a:pt x="1504" y="185"/>
                  </a:lnTo>
                  <a:lnTo>
                    <a:pt x="1509" y="190"/>
                  </a:lnTo>
                  <a:lnTo>
                    <a:pt x="1513" y="194"/>
                  </a:lnTo>
                  <a:lnTo>
                    <a:pt x="1513" y="194"/>
                  </a:lnTo>
                  <a:lnTo>
                    <a:pt x="1513" y="194"/>
                  </a:lnTo>
                  <a:lnTo>
                    <a:pt x="1509" y="194"/>
                  </a:lnTo>
                  <a:lnTo>
                    <a:pt x="1504" y="194"/>
                  </a:lnTo>
                  <a:lnTo>
                    <a:pt x="1504" y="194"/>
                  </a:lnTo>
                  <a:lnTo>
                    <a:pt x="1500" y="194"/>
                  </a:lnTo>
                  <a:lnTo>
                    <a:pt x="1500" y="194"/>
                  </a:lnTo>
                  <a:lnTo>
                    <a:pt x="1495" y="194"/>
                  </a:lnTo>
                  <a:lnTo>
                    <a:pt x="1491" y="190"/>
                  </a:lnTo>
                  <a:lnTo>
                    <a:pt x="1491" y="190"/>
                  </a:lnTo>
                  <a:lnTo>
                    <a:pt x="1486" y="190"/>
                  </a:lnTo>
                  <a:lnTo>
                    <a:pt x="1482" y="190"/>
                  </a:lnTo>
                  <a:lnTo>
                    <a:pt x="1473" y="190"/>
                  </a:lnTo>
                  <a:lnTo>
                    <a:pt x="1459" y="190"/>
                  </a:lnTo>
                  <a:lnTo>
                    <a:pt x="1455" y="190"/>
                  </a:lnTo>
                  <a:lnTo>
                    <a:pt x="1450" y="190"/>
                  </a:lnTo>
                  <a:lnTo>
                    <a:pt x="1450" y="190"/>
                  </a:lnTo>
                  <a:lnTo>
                    <a:pt x="1450" y="194"/>
                  </a:lnTo>
                  <a:lnTo>
                    <a:pt x="1446" y="194"/>
                  </a:lnTo>
                  <a:lnTo>
                    <a:pt x="1446" y="194"/>
                  </a:lnTo>
                  <a:lnTo>
                    <a:pt x="1446" y="194"/>
                  </a:lnTo>
                  <a:lnTo>
                    <a:pt x="1446" y="199"/>
                  </a:lnTo>
                  <a:lnTo>
                    <a:pt x="1446" y="199"/>
                  </a:lnTo>
                  <a:lnTo>
                    <a:pt x="1446" y="204"/>
                  </a:lnTo>
                  <a:lnTo>
                    <a:pt x="1446" y="204"/>
                  </a:lnTo>
                  <a:lnTo>
                    <a:pt x="1441" y="204"/>
                  </a:lnTo>
                  <a:lnTo>
                    <a:pt x="1441" y="204"/>
                  </a:lnTo>
                  <a:lnTo>
                    <a:pt x="1446" y="204"/>
                  </a:lnTo>
                  <a:lnTo>
                    <a:pt x="1446" y="208"/>
                  </a:lnTo>
                  <a:lnTo>
                    <a:pt x="1450" y="208"/>
                  </a:lnTo>
                  <a:lnTo>
                    <a:pt x="1455" y="208"/>
                  </a:lnTo>
                  <a:lnTo>
                    <a:pt x="1459" y="208"/>
                  </a:lnTo>
                  <a:lnTo>
                    <a:pt x="1464" y="208"/>
                  </a:lnTo>
                  <a:lnTo>
                    <a:pt x="1464" y="208"/>
                  </a:lnTo>
                  <a:lnTo>
                    <a:pt x="1468" y="213"/>
                  </a:lnTo>
                  <a:lnTo>
                    <a:pt x="1468" y="213"/>
                  </a:lnTo>
                  <a:lnTo>
                    <a:pt x="1464" y="213"/>
                  </a:lnTo>
                  <a:lnTo>
                    <a:pt x="1464" y="213"/>
                  </a:lnTo>
                  <a:lnTo>
                    <a:pt x="1459" y="217"/>
                  </a:lnTo>
                  <a:lnTo>
                    <a:pt x="1459" y="217"/>
                  </a:lnTo>
                  <a:lnTo>
                    <a:pt x="1455" y="222"/>
                  </a:lnTo>
                  <a:lnTo>
                    <a:pt x="1455" y="222"/>
                  </a:lnTo>
                  <a:lnTo>
                    <a:pt x="1455" y="222"/>
                  </a:lnTo>
                  <a:lnTo>
                    <a:pt x="1459" y="222"/>
                  </a:lnTo>
                  <a:lnTo>
                    <a:pt x="1459" y="222"/>
                  </a:lnTo>
                  <a:lnTo>
                    <a:pt x="1459" y="222"/>
                  </a:lnTo>
                  <a:lnTo>
                    <a:pt x="1464" y="222"/>
                  </a:lnTo>
                  <a:lnTo>
                    <a:pt x="1473" y="226"/>
                  </a:lnTo>
                  <a:lnTo>
                    <a:pt x="1477" y="226"/>
                  </a:lnTo>
                  <a:lnTo>
                    <a:pt x="1477" y="222"/>
                  </a:lnTo>
                  <a:lnTo>
                    <a:pt x="1482" y="222"/>
                  </a:lnTo>
                  <a:lnTo>
                    <a:pt x="1482" y="226"/>
                  </a:lnTo>
                  <a:lnTo>
                    <a:pt x="1486" y="226"/>
                  </a:lnTo>
                  <a:lnTo>
                    <a:pt x="1491" y="226"/>
                  </a:lnTo>
                  <a:lnTo>
                    <a:pt x="1500" y="222"/>
                  </a:lnTo>
                  <a:lnTo>
                    <a:pt x="1504" y="222"/>
                  </a:lnTo>
                  <a:lnTo>
                    <a:pt x="1509" y="222"/>
                  </a:lnTo>
                  <a:lnTo>
                    <a:pt x="1513" y="222"/>
                  </a:lnTo>
                  <a:lnTo>
                    <a:pt x="1513" y="222"/>
                  </a:lnTo>
                  <a:lnTo>
                    <a:pt x="1522" y="222"/>
                  </a:lnTo>
                  <a:lnTo>
                    <a:pt x="1527" y="222"/>
                  </a:lnTo>
                  <a:lnTo>
                    <a:pt x="1527" y="222"/>
                  </a:lnTo>
                  <a:lnTo>
                    <a:pt x="1532" y="217"/>
                  </a:lnTo>
                  <a:lnTo>
                    <a:pt x="1536" y="217"/>
                  </a:lnTo>
                  <a:lnTo>
                    <a:pt x="1541" y="217"/>
                  </a:lnTo>
                  <a:lnTo>
                    <a:pt x="1541" y="213"/>
                  </a:lnTo>
                  <a:lnTo>
                    <a:pt x="1545" y="213"/>
                  </a:lnTo>
                  <a:lnTo>
                    <a:pt x="1545" y="213"/>
                  </a:lnTo>
                  <a:lnTo>
                    <a:pt x="1545" y="213"/>
                  </a:lnTo>
                  <a:lnTo>
                    <a:pt x="1545" y="213"/>
                  </a:lnTo>
                  <a:lnTo>
                    <a:pt x="1545" y="217"/>
                  </a:lnTo>
                  <a:lnTo>
                    <a:pt x="1545" y="217"/>
                  </a:lnTo>
                  <a:lnTo>
                    <a:pt x="1545" y="217"/>
                  </a:lnTo>
                  <a:lnTo>
                    <a:pt x="1541" y="217"/>
                  </a:lnTo>
                  <a:lnTo>
                    <a:pt x="1541" y="217"/>
                  </a:lnTo>
                  <a:lnTo>
                    <a:pt x="1545" y="217"/>
                  </a:lnTo>
                  <a:lnTo>
                    <a:pt x="1545" y="217"/>
                  </a:lnTo>
                  <a:lnTo>
                    <a:pt x="1545" y="217"/>
                  </a:lnTo>
                  <a:lnTo>
                    <a:pt x="1550" y="222"/>
                  </a:lnTo>
                  <a:lnTo>
                    <a:pt x="1550" y="222"/>
                  </a:lnTo>
                  <a:lnTo>
                    <a:pt x="1554" y="222"/>
                  </a:lnTo>
                  <a:lnTo>
                    <a:pt x="1554" y="222"/>
                  </a:lnTo>
                  <a:lnTo>
                    <a:pt x="1554" y="222"/>
                  </a:lnTo>
                  <a:lnTo>
                    <a:pt x="1550" y="222"/>
                  </a:lnTo>
                  <a:lnTo>
                    <a:pt x="1550" y="222"/>
                  </a:lnTo>
                  <a:lnTo>
                    <a:pt x="1550" y="226"/>
                  </a:lnTo>
                  <a:lnTo>
                    <a:pt x="1554" y="226"/>
                  </a:lnTo>
                  <a:lnTo>
                    <a:pt x="1554" y="226"/>
                  </a:lnTo>
                  <a:lnTo>
                    <a:pt x="1559" y="226"/>
                  </a:lnTo>
                  <a:lnTo>
                    <a:pt x="1559" y="226"/>
                  </a:lnTo>
                  <a:lnTo>
                    <a:pt x="1559" y="226"/>
                  </a:lnTo>
                  <a:lnTo>
                    <a:pt x="1563" y="226"/>
                  </a:lnTo>
                  <a:lnTo>
                    <a:pt x="1568" y="226"/>
                  </a:lnTo>
                  <a:lnTo>
                    <a:pt x="1572" y="226"/>
                  </a:lnTo>
                  <a:lnTo>
                    <a:pt x="1572" y="226"/>
                  </a:lnTo>
                  <a:lnTo>
                    <a:pt x="1572" y="226"/>
                  </a:lnTo>
                  <a:lnTo>
                    <a:pt x="1577" y="226"/>
                  </a:lnTo>
                  <a:lnTo>
                    <a:pt x="1577" y="226"/>
                  </a:lnTo>
                  <a:lnTo>
                    <a:pt x="1581" y="226"/>
                  </a:lnTo>
                  <a:lnTo>
                    <a:pt x="1586" y="226"/>
                  </a:lnTo>
                  <a:lnTo>
                    <a:pt x="1586" y="222"/>
                  </a:lnTo>
                  <a:lnTo>
                    <a:pt x="1590" y="222"/>
                  </a:lnTo>
                  <a:lnTo>
                    <a:pt x="1590" y="222"/>
                  </a:lnTo>
                  <a:lnTo>
                    <a:pt x="1590" y="222"/>
                  </a:lnTo>
                  <a:lnTo>
                    <a:pt x="1590" y="222"/>
                  </a:lnTo>
                  <a:lnTo>
                    <a:pt x="1586" y="222"/>
                  </a:lnTo>
                  <a:lnTo>
                    <a:pt x="1586" y="222"/>
                  </a:lnTo>
                  <a:lnTo>
                    <a:pt x="1590" y="222"/>
                  </a:lnTo>
                  <a:lnTo>
                    <a:pt x="1590" y="222"/>
                  </a:lnTo>
                  <a:lnTo>
                    <a:pt x="1590" y="222"/>
                  </a:lnTo>
                  <a:lnTo>
                    <a:pt x="1590" y="222"/>
                  </a:lnTo>
                  <a:lnTo>
                    <a:pt x="1590" y="217"/>
                  </a:lnTo>
                  <a:lnTo>
                    <a:pt x="1590" y="217"/>
                  </a:lnTo>
                  <a:lnTo>
                    <a:pt x="1590" y="217"/>
                  </a:lnTo>
                  <a:lnTo>
                    <a:pt x="1590" y="217"/>
                  </a:lnTo>
                  <a:lnTo>
                    <a:pt x="1590" y="217"/>
                  </a:lnTo>
                  <a:lnTo>
                    <a:pt x="1586" y="217"/>
                  </a:lnTo>
                  <a:lnTo>
                    <a:pt x="1581" y="217"/>
                  </a:lnTo>
                  <a:lnTo>
                    <a:pt x="1581" y="217"/>
                  </a:lnTo>
                  <a:lnTo>
                    <a:pt x="1577" y="222"/>
                  </a:lnTo>
                  <a:lnTo>
                    <a:pt x="1577" y="222"/>
                  </a:lnTo>
                  <a:lnTo>
                    <a:pt x="1577" y="222"/>
                  </a:lnTo>
                  <a:lnTo>
                    <a:pt x="1581" y="217"/>
                  </a:lnTo>
                  <a:lnTo>
                    <a:pt x="1581" y="217"/>
                  </a:lnTo>
                  <a:lnTo>
                    <a:pt x="1581" y="217"/>
                  </a:lnTo>
                  <a:lnTo>
                    <a:pt x="1581" y="217"/>
                  </a:lnTo>
                  <a:lnTo>
                    <a:pt x="1581" y="217"/>
                  </a:lnTo>
                  <a:lnTo>
                    <a:pt x="1581" y="217"/>
                  </a:lnTo>
                  <a:lnTo>
                    <a:pt x="1581" y="213"/>
                  </a:lnTo>
                  <a:lnTo>
                    <a:pt x="1581" y="213"/>
                  </a:lnTo>
                  <a:lnTo>
                    <a:pt x="1581" y="213"/>
                  </a:lnTo>
                  <a:lnTo>
                    <a:pt x="1581" y="213"/>
                  </a:lnTo>
                  <a:lnTo>
                    <a:pt x="1581" y="213"/>
                  </a:lnTo>
                  <a:lnTo>
                    <a:pt x="1586" y="213"/>
                  </a:lnTo>
                  <a:lnTo>
                    <a:pt x="1586" y="213"/>
                  </a:lnTo>
                  <a:lnTo>
                    <a:pt x="1586" y="217"/>
                  </a:lnTo>
                  <a:lnTo>
                    <a:pt x="1586" y="217"/>
                  </a:lnTo>
                  <a:lnTo>
                    <a:pt x="1590" y="217"/>
                  </a:lnTo>
                  <a:lnTo>
                    <a:pt x="1590" y="217"/>
                  </a:lnTo>
                  <a:lnTo>
                    <a:pt x="1590" y="217"/>
                  </a:lnTo>
                  <a:lnTo>
                    <a:pt x="1590" y="213"/>
                  </a:lnTo>
                  <a:lnTo>
                    <a:pt x="1590" y="213"/>
                  </a:lnTo>
                  <a:lnTo>
                    <a:pt x="1590" y="213"/>
                  </a:lnTo>
                  <a:lnTo>
                    <a:pt x="1590" y="213"/>
                  </a:lnTo>
                  <a:lnTo>
                    <a:pt x="1595" y="213"/>
                  </a:lnTo>
                  <a:lnTo>
                    <a:pt x="1595" y="213"/>
                  </a:lnTo>
                  <a:lnTo>
                    <a:pt x="1599" y="213"/>
                  </a:lnTo>
                  <a:lnTo>
                    <a:pt x="1599" y="213"/>
                  </a:lnTo>
                  <a:lnTo>
                    <a:pt x="1599" y="213"/>
                  </a:lnTo>
                  <a:lnTo>
                    <a:pt x="1599" y="213"/>
                  </a:lnTo>
                  <a:lnTo>
                    <a:pt x="1599" y="213"/>
                  </a:lnTo>
                  <a:lnTo>
                    <a:pt x="1599" y="213"/>
                  </a:lnTo>
                  <a:lnTo>
                    <a:pt x="1604" y="213"/>
                  </a:lnTo>
                  <a:lnTo>
                    <a:pt x="1604" y="213"/>
                  </a:lnTo>
                  <a:lnTo>
                    <a:pt x="1604" y="213"/>
                  </a:lnTo>
                  <a:lnTo>
                    <a:pt x="1604" y="213"/>
                  </a:lnTo>
                  <a:lnTo>
                    <a:pt x="1604" y="213"/>
                  </a:lnTo>
                  <a:lnTo>
                    <a:pt x="1604" y="213"/>
                  </a:lnTo>
                  <a:close/>
                  <a:moveTo>
                    <a:pt x="1617" y="235"/>
                  </a:moveTo>
                  <a:lnTo>
                    <a:pt x="1617" y="235"/>
                  </a:lnTo>
                  <a:lnTo>
                    <a:pt x="1617" y="235"/>
                  </a:lnTo>
                  <a:lnTo>
                    <a:pt x="1622" y="235"/>
                  </a:lnTo>
                  <a:lnTo>
                    <a:pt x="1622" y="235"/>
                  </a:lnTo>
                  <a:lnTo>
                    <a:pt x="1622" y="240"/>
                  </a:lnTo>
                  <a:lnTo>
                    <a:pt x="1622" y="240"/>
                  </a:lnTo>
                  <a:lnTo>
                    <a:pt x="1626" y="240"/>
                  </a:lnTo>
                  <a:lnTo>
                    <a:pt x="1631" y="240"/>
                  </a:lnTo>
                  <a:lnTo>
                    <a:pt x="1631" y="240"/>
                  </a:lnTo>
                  <a:lnTo>
                    <a:pt x="1635" y="240"/>
                  </a:lnTo>
                  <a:lnTo>
                    <a:pt x="1640" y="240"/>
                  </a:lnTo>
                  <a:lnTo>
                    <a:pt x="1640" y="240"/>
                  </a:lnTo>
                  <a:lnTo>
                    <a:pt x="1644" y="235"/>
                  </a:lnTo>
                  <a:lnTo>
                    <a:pt x="1644" y="235"/>
                  </a:lnTo>
                  <a:lnTo>
                    <a:pt x="1644" y="235"/>
                  </a:lnTo>
                  <a:lnTo>
                    <a:pt x="1649" y="235"/>
                  </a:lnTo>
                  <a:lnTo>
                    <a:pt x="1649" y="235"/>
                  </a:lnTo>
                  <a:lnTo>
                    <a:pt x="1649" y="235"/>
                  </a:lnTo>
                  <a:lnTo>
                    <a:pt x="1649" y="235"/>
                  </a:lnTo>
                  <a:lnTo>
                    <a:pt x="1649" y="235"/>
                  </a:lnTo>
                  <a:lnTo>
                    <a:pt x="1649" y="235"/>
                  </a:lnTo>
                  <a:lnTo>
                    <a:pt x="1649" y="235"/>
                  </a:lnTo>
                  <a:lnTo>
                    <a:pt x="1649" y="235"/>
                  </a:lnTo>
                  <a:lnTo>
                    <a:pt x="1649" y="235"/>
                  </a:lnTo>
                  <a:lnTo>
                    <a:pt x="1649" y="231"/>
                  </a:lnTo>
                  <a:lnTo>
                    <a:pt x="1649" y="231"/>
                  </a:lnTo>
                  <a:lnTo>
                    <a:pt x="1649" y="231"/>
                  </a:lnTo>
                  <a:lnTo>
                    <a:pt x="1649" y="226"/>
                  </a:lnTo>
                  <a:lnTo>
                    <a:pt x="1649" y="226"/>
                  </a:lnTo>
                  <a:lnTo>
                    <a:pt x="1649" y="222"/>
                  </a:lnTo>
                  <a:lnTo>
                    <a:pt x="1649" y="222"/>
                  </a:lnTo>
                  <a:lnTo>
                    <a:pt x="1649" y="222"/>
                  </a:lnTo>
                  <a:lnTo>
                    <a:pt x="1649" y="222"/>
                  </a:lnTo>
                  <a:lnTo>
                    <a:pt x="1644" y="217"/>
                  </a:lnTo>
                  <a:lnTo>
                    <a:pt x="1644" y="217"/>
                  </a:lnTo>
                  <a:lnTo>
                    <a:pt x="1644" y="217"/>
                  </a:lnTo>
                  <a:lnTo>
                    <a:pt x="1644" y="217"/>
                  </a:lnTo>
                  <a:lnTo>
                    <a:pt x="1644" y="217"/>
                  </a:lnTo>
                  <a:lnTo>
                    <a:pt x="1644" y="217"/>
                  </a:lnTo>
                  <a:lnTo>
                    <a:pt x="1644" y="217"/>
                  </a:lnTo>
                  <a:lnTo>
                    <a:pt x="1644" y="217"/>
                  </a:lnTo>
                  <a:lnTo>
                    <a:pt x="1644" y="217"/>
                  </a:lnTo>
                  <a:lnTo>
                    <a:pt x="1644" y="217"/>
                  </a:lnTo>
                  <a:lnTo>
                    <a:pt x="1644" y="217"/>
                  </a:lnTo>
                  <a:lnTo>
                    <a:pt x="1644" y="217"/>
                  </a:lnTo>
                  <a:lnTo>
                    <a:pt x="1644" y="217"/>
                  </a:lnTo>
                  <a:lnTo>
                    <a:pt x="1644" y="213"/>
                  </a:lnTo>
                  <a:lnTo>
                    <a:pt x="1644" y="213"/>
                  </a:lnTo>
                  <a:lnTo>
                    <a:pt x="1640" y="217"/>
                  </a:lnTo>
                  <a:lnTo>
                    <a:pt x="1640" y="217"/>
                  </a:lnTo>
                  <a:lnTo>
                    <a:pt x="1640" y="217"/>
                  </a:lnTo>
                  <a:lnTo>
                    <a:pt x="1635" y="217"/>
                  </a:lnTo>
                  <a:lnTo>
                    <a:pt x="1635" y="217"/>
                  </a:lnTo>
                  <a:lnTo>
                    <a:pt x="1635" y="217"/>
                  </a:lnTo>
                  <a:lnTo>
                    <a:pt x="1635" y="217"/>
                  </a:lnTo>
                  <a:lnTo>
                    <a:pt x="1635" y="222"/>
                  </a:lnTo>
                  <a:lnTo>
                    <a:pt x="1635" y="222"/>
                  </a:lnTo>
                  <a:lnTo>
                    <a:pt x="1631" y="222"/>
                  </a:lnTo>
                  <a:lnTo>
                    <a:pt x="1631" y="222"/>
                  </a:lnTo>
                  <a:lnTo>
                    <a:pt x="1631" y="217"/>
                  </a:lnTo>
                  <a:lnTo>
                    <a:pt x="1631" y="217"/>
                  </a:lnTo>
                  <a:lnTo>
                    <a:pt x="1631" y="217"/>
                  </a:lnTo>
                  <a:lnTo>
                    <a:pt x="1631" y="222"/>
                  </a:lnTo>
                  <a:lnTo>
                    <a:pt x="1631" y="222"/>
                  </a:lnTo>
                  <a:lnTo>
                    <a:pt x="1631" y="222"/>
                  </a:lnTo>
                  <a:lnTo>
                    <a:pt x="1631" y="222"/>
                  </a:lnTo>
                  <a:lnTo>
                    <a:pt x="1631" y="222"/>
                  </a:lnTo>
                  <a:lnTo>
                    <a:pt x="1626" y="222"/>
                  </a:lnTo>
                  <a:lnTo>
                    <a:pt x="1626" y="222"/>
                  </a:lnTo>
                  <a:lnTo>
                    <a:pt x="1626" y="222"/>
                  </a:lnTo>
                  <a:lnTo>
                    <a:pt x="1626" y="222"/>
                  </a:lnTo>
                  <a:lnTo>
                    <a:pt x="1626" y="222"/>
                  </a:lnTo>
                  <a:lnTo>
                    <a:pt x="1626" y="222"/>
                  </a:lnTo>
                  <a:lnTo>
                    <a:pt x="1622" y="226"/>
                  </a:lnTo>
                  <a:lnTo>
                    <a:pt x="1617" y="226"/>
                  </a:lnTo>
                  <a:lnTo>
                    <a:pt x="1617" y="226"/>
                  </a:lnTo>
                  <a:lnTo>
                    <a:pt x="1613" y="226"/>
                  </a:lnTo>
                  <a:lnTo>
                    <a:pt x="1613" y="226"/>
                  </a:lnTo>
                  <a:lnTo>
                    <a:pt x="1608" y="226"/>
                  </a:lnTo>
                  <a:lnTo>
                    <a:pt x="1608" y="226"/>
                  </a:lnTo>
                  <a:lnTo>
                    <a:pt x="1608" y="231"/>
                  </a:lnTo>
                  <a:lnTo>
                    <a:pt x="1608" y="231"/>
                  </a:lnTo>
                  <a:lnTo>
                    <a:pt x="1608" y="231"/>
                  </a:lnTo>
                  <a:lnTo>
                    <a:pt x="1608" y="231"/>
                  </a:lnTo>
                  <a:lnTo>
                    <a:pt x="1613" y="231"/>
                  </a:lnTo>
                  <a:lnTo>
                    <a:pt x="1613" y="231"/>
                  </a:lnTo>
                  <a:lnTo>
                    <a:pt x="1613" y="231"/>
                  </a:lnTo>
                  <a:lnTo>
                    <a:pt x="1613" y="231"/>
                  </a:lnTo>
                  <a:lnTo>
                    <a:pt x="1613" y="231"/>
                  </a:lnTo>
                  <a:lnTo>
                    <a:pt x="1613" y="231"/>
                  </a:lnTo>
                  <a:lnTo>
                    <a:pt x="1613" y="231"/>
                  </a:lnTo>
                  <a:lnTo>
                    <a:pt x="1613" y="231"/>
                  </a:lnTo>
                  <a:lnTo>
                    <a:pt x="1613" y="231"/>
                  </a:lnTo>
                  <a:lnTo>
                    <a:pt x="1613" y="231"/>
                  </a:lnTo>
                  <a:lnTo>
                    <a:pt x="1613" y="231"/>
                  </a:lnTo>
                  <a:lnTo>
                    <a:pt x="1613" y="231"/>
                  </a:lnTo>
                  <a:lnTo>
                    <a:pt x="1617" y="231"/>
                  </a:lnTo>
                  <a:lnTo>
                    <a:pt x="1617" y="231"/>
                  </a:lnTo>
                  <a:lnTo>
                    <a:pt x="1617" y="231"/>
                  </a:lnTo>
                  <a:lnTo>
                    <a:pt x="1617" y="231"/>
                  </a:lnTo>
                  <a:lnTo>
                    <a:pt x="1617" y="231"/>
                  </a:lnTo>
                  <a:lnTo>
                    <a:pt x="1617" y="231"/>
                  </a:lnTo>
                  <a:lnTo>
                    <a:pt x="1617" y="235"/>
                  </a:lnTo>
                  <a:close/>
                  <a:moveTo>
                    <a:pt x="1771" y="131"/>
                  </a:moveTo>
                  <a:lnTo>
                    <a:pt x="1771" y="131"/>
                  </a:lnTo>
                  <a:lnTo>
                    <a:pt x="1775" y="131"/>
                  </a:lnTo>
                  <a:lnTo>
                    <a:pt x="1775" y="136"/>
                  </a:lnTo>
                  <a:lnTo>
                    <a:pt x="1775" y="136"/>
                  </a:lnTo>
                  <a:lnTo>
                    <a:pt x="1775" y="136"/>
                  </a:lnTo>
                  <a:lnTo>
                    <a:pt x="1780" y="136"/>
                  </a:lnTo>
                  <a:lnTo>
                    <a:pt x="1780" y="136"/>
                  </a:lnTo>
                  <a:lnTo>
                    <a:pt x="1784" y="136"/>
                  </a:lnTo>
                  <a:lnTo>
                    <a:pt x="1784" y="136"/>
                  </a:lnTo>
                  <a:lnTo>
                    <a:pt x="1784" y="136"/>
                  </a:lnTo>
                  <a:lnTo>
                    <a:pt x="1789" y="136"/>
                  </a:lnTo>
                  <a:lnTo>
                    <a:pt x="1789" y="131"/>
                  </a:lnTo>
                  <a:lnTo>
                    <a:pt x="1789" y="131"/>
                  </a:lnTo>
                  <a:lnTo>
                    <a:pt x="1789" y="131"/>
                  </a:lnTo>
                  <a:lnTo>
                    <a:pt x="1789" y="131"/>
                  </a:lnTo>
                  <a:lnTo>
                    <a:pt x="1794" y="131"/>
                  </a:lnTo>
                  <a:lnTo>
                    <a:pt x="1794" y="131"/>
                  </a:lnTo>
                  <a:lnTo>
                    <a:pt x="1794" y="127"/>
                  </a:lnTo>
                  <a:lnTo>
                    <a:pt x="1794" y="127"/>
                  </a:lnTo>
                  <a:lnTo>
                    <a:pt x="1794" y="127"/>
                  </a:lnTo>
                  <a:lnTo>
                    <a:pt x="1798" y="127"/>
                  </a:lnTo>
                  <a:lnTo>
                    <a:pt x="1798" y="127"/>
                  </a:lnTo>
                  <a:lnTo>
                    <a:pt x="1798" y="122"/>
                  </a:lnTo>
                  <a:lnTo>
                    <a:pt x="1798" y="122"/>
                  </a:lnTo>
                  <a:lnTo>
                    <a:pt x="1798" y="122"/>
                  </a:lnTo>
                  <a:lnTo>
                    <a:pt x="1798" y="118"/>
                  </a:lnTo>
                  <a:lnTo>
                    <a:pt x="1798" y="118"/>
                  </a:lnTo>
                  <a:lnTo>
                    <a:pt x="1798" y="118"/>
                  </a:lnTo>
                  <a:lnTo>
                    <a:pt x="1794" y="118"/>
                  </a:lnTo>
                  <a:lnTo>
                    <a:pt x="1794" y="118"/>
                  </a:lnTo>
                  <a:lnTo>
                    <a:pt x="1784" y="118"/>
                  </a:lnTo>
                  <a:lnTo>
                    <a:pt x="1780" y="118"/>
                  </a:lnTo>
                  <a:lnTo>
                    <a:pt x="1780" y="118"/>
                  </a:lnTo>
                  <a:lnTo>
                    <a:pt x="1775" y="122"/>
                  </a:lnTo>
                  <a:lnTo>
                    <a:pt x="1775" y="122"/>
                  </a:lnTo>
                  <a:lnTo>
                    <a:pt x="1771" y="122"/>
                  </a:lnTo>
                  <a:lnTo>
                    <a:pt x="1771" y="122"/>
                  </a:lnTo>
                  <a:lnTo>
                    <a:pt x="1771" y="122"/>
                  </a:lnTo>
                  <a:lnTo>
                    <a:pt x="1766" y="127"/>
                  </a:lnTo>
                  <a:lnTo>
                    <a:pt x="1766" y="127"/>
                  </a:lnTo>
                  <a:lnTo>
                    <a:pt x="1766" y="127"/>
                  </a:lnTo>
                  <a:lnTo>
                    <a:pt x="1762" y="127"/>
                  </a:lnTo>
                  <a:lnTo>
                    <a:pt x="1762" y="127"/>
                  </a:lnTo>
                  <a:lnTo>
                    <a:pt x="1766" y="127"/>
                  </a:lnTo>
                  <a:lnTo>
                    <a:pt x="1766" y="127"/>
                  </a:lnTo>
                  <a:lnTo>
                    <a:pt x="1766" y="127"/>
                  </a:lnTo>
                  <a:lnTo>
                    <a:pt x="1766" y="127"/>
                  </a:lnTo>
                  <a:lnTo>
                    <a:pt x="1766" y="127"/>
                  </a:lnTo>
                  <a:lnTo>
                    <a:pt x="1766" y="127"/>
                  </a:lnTo>
                  <a:lnTo>
                    <a:pt x="1766" y="127"/>
                  </a:lnTo>
                  <a:lnTo>
                    <a:pt x="1766" y="131"/>
                  </a:lnTo>
                  <a:lnTo>
                    <a:pt x="1771" y="131"/>
                  </a:lnTo>
                  <a:close/>
                  <a:moveTo>
                    <a:pt x="1572" y="100"/>
                  </a:moveTo>
                  <a:lnTo>
                    <a:pt x="1572" y="100"/>
                  </a:lnTo>
                  <a:lnTo>
                    <a:pt x="1577" y="100"/>
                  </a:lnTo>
                  <a:lnTo>
                    <a:pt x="1577" y="100"/>
                  </a:lnTo>
                  <a:lnTo>
                    <a:pt x="1586" y="95"/>
                  </a:lnTo>
                  <a:lnTo>
                    <a:pt x="1590" y="95"/>
                  </a:lnTo>
                  <a:lnTo>
                    <a:pt x="1595" y="95"/>
                  </a:lnTo>
                  <a:lnTo>
                    <a:pt x="1595" y="90"/>
                  </a:lnTo>
                  <a:lnTo>
                    <a:pt x="1599" y="90"/>
                  </a:lnTo>
                  <a:lnTo>
                    <a:pt x="1595" y="90"/>
                  </a:lnTo>
                  <a:lnTo>
                    <a:pt x="1595" y="90"/>
                  </a:lnTo>
                  <a:lnTo>
                    <a:pt x="1595" y="90"/>
                  </a:lnTo>
                  <a:lnTo>
                    <a:pt x="1590" y="95"/>
                  </a:lnTo>
                  <a:lnTo>
                    <a:pt x="1586" y="95"/>
                  </a:lnTo>
                  <a:lnTo>
                    <a:pt x="1581" y="95"/>
                  </a:lnTo>
                  <a:lnTo>
                    <a:pt x="1577" y="95"/>
                  </a:lnTo>
                  <a:lnTo>
                    <a:pt x="1572" y="95"/>
                  </a:lnTo>
                  <a:lnTo>
                    <a:pt x="1572" y="95"/>
                  </a:lnTo>
                  <a:lnTo>
                    <a:pt x="1568" y="100"/>
                  </a:lnTo>
                  <a:lnTo>
                    <a:pt x="1568" y="100"/>
                  </a:lnTo>
                  <a:lnTo>
                    <a:pt x="1568" y="100"/>
                  </a:lnTo>
                  <a:lnTo>
                    <a:pt x="1568" y="100"/>
                  </a:lnTo>
                  <a:lnTo>
                    <a:pt x="1572" y="100"/>
                  </a:lnTo>
                  <a:close/>
                  <a:moveTo>
                    <a:pt x="1852" y="81"/>
                  </a:moveTo>
                  <a:lnTo>
                    <a:pt x="1848" y="81"/>
                  </a:lnTo>
                  <a:lnTo>
                    <a:pt x="1843" y="81"/>
                  </a:lnTo>
                  <a:lnTo>
                    <a:pt x="1839" y="81"/>
                  </a:lnTo>
                  <a:lnTo>
                    <a:pt x="1839" y="81"/>
                  </a:lnTo>
                  <a:lnTo>
                    <a:pt x="1834" y="81"/>
                  </a:lnTo>
                  <a:lnTo>
                    <a:pt x="1834" y="81"/>
                  </a:lnTo>
                  <a:lnTo>
                    <a:pt x="1830" y="81"/>
                  </a:lnTo>
                  <a:lnTo>
                    <a:pt x="1825" y="81"/>
                  </a:lnTo>
                  <a:lnTo>
                    <a:pt x="1825" y="81"/>
                  </a:lnTo>
                  <a:lnTo>
                    <a:pt x="1825" y="81"/>
                  </a:lnTo>
                  <a:lnTo>
                    <a:pt x="1825" y="81"/>
                  </a:lnTo>
                  <a:lnTo>
                    <a:pt x="1825" y="86"/>
                  </a:lnTo>
                  <a:lnTo>
                    <a:pt x="1825" y="86"/>
                  </a:lnTo>
                  <a:lnTo>
                    <a:pt x="1839" y="86"/>
                  </a:lnTo>
                  <a:lnTo>
                    <a:pt x="1843" y="86"/>
                  </a:lnTo>
                  <a:lnTo>
                    <a:pt x="1843" y="86"/>
                  </a:lnTo>
                  <a:lnTo>
                    <a:pt x="1848" y="86"/>
                  </a:lnTo>
                  <a:lnTo>
                    <a:pt x="1848" y="86"/>
                  </a:lnTo>
                  <a:lnTo>
                    <a:pt x="1852" y="86"/>
                  </a:lnTo>
                  <a:lnTo>
                    <a:pt x="1852" y="86"/>
                  </a:lnTo>
                  <a:lnTo>
                    <a:pt x="1857" y="81"/>
                  </a:lnTo>
                  <a:lnTo>
                    <a:pt x="1852" y="81"/>
                  </a:lnTo>
                  <a:lnTo>
                    <a:pt x="1852" y="81"/>
                  </a:lnTo>
                  <a:lnTo>
                    <a:pt x="1852" y="81"/>
                  </a:lnTo>
                  <a:close/>
                  <a:moveTo>
                    <a:pt x="1816" y="90"/>
                  </a:moveTo>
                  <a:lnTo>
                    <a:pt x="1812" y="95"/>
                  </a:lnTo>
                  <a:lnTo>
                    <a:pt x="1807" y="95"/>
                  </a:lnTo>
                  <a:lnTo>
                    <a:pt x="1807" y="95"/>
                  </a:lnTo>
                  <a:lnTo>
                    <a:pt x="1807" y="95"/>
                  </a:lnTo>
                  <a:lnTo>
                    <a:pt x="1807" y="95"/>
                  </a:lnTo>
                  <a:lnTo>
                    <a:pt x="1803" y="95"/>
                  </a:lnTo>
                  <a:lnTo>
                    <a:pt x="1803" y="95"/>
                  </a:lnTo>
                  <a:lnTo>
                    <a:pt x="1803" y="95"/>
                  </a:lnTo>
                  <a:lnTo>
                    <a:pt x="1807" y="95"/>
                  </a:lnTo>
                  <a:lnTo>
                    <a:pt x="1807" y="95"/>
                  </a:lnTo>
                  <a:lnTo>
                    <a:pt x="1803" y="95"/>
                  </a:lnTo>
                  <a:lnTo>
                    <a:pt x="1803" y="95"/>
                  </a:lnTo>
                  <a:lnTo>
                    <a:pt x="1803" y="95"/>
                  </a:lnTo>
                  <a:lnTo>
                    <a:pt x="1803" y="95"/>
                  </a:lnTo>
                  <a:lnTo>
                    <a:pt x="1798" y="95"/>
                  </a:lnTo>
                  <a:lnTo>
                    <a:pt x="1798" y="95"/>
                  </a:lnTo>
                  <a:lnTo>
                    <a:pt x="1798" y="95"/>
                  </a:lnTo>
                  <a:lnTo>
                    <a:pt x="1798" y="95"/>
                  </a:lnTo>
                  <a:lnTo>
                    <a:pt x="1803" y="100"/>
                  </a:lnTo>
                  <a:lnTo>
                    <a:pt x="1803" y="100"/>
                  </a:lnTo>
                  <a:lnTo>
                    <a:pt x="1807" y="100"/>
                  </a:lnTo>
                  <a:lnTo>
                    <a:pt x="1807" y="100"/>
                  </a:lnTo>
                  <a:lnTo>
                    <a:pt x="1807" y="100"/>
                  </a:lnTo>
                  <a:lnTo>
                    <a:pt x="1807" y="100"/>
                  </a:lnTo>
                  <a:lnTo>
                    <a:pt x="1803" y="100"/>
                  </a:lnTo>
                  <a:lnTo>
                    <a:pt x="1803" y="104"/>
                  </a:lnTo>
                  <a:lnTo>
                    <a:pt x="1803" y="104"/>
                  </a:lnTo>
                  <a:lnTo>
                    <a:pt x="1803" y="104"/>
                  </a:lnTo>
                  <a:lnTo>
                    <a:pt x="1803" y="104"/>
                  </a:lnTo>
                  <a:lnTo>
                    <a:pt x="1803" y="104"/>
                  </a:lnTo>
                  <a:lnTo>
                    <a:pt x="1807" y="109"/>
                  </a:lnTo>
                  <a:lnTo>
                    <a:pt x="1812" y="104"/>
                  </a:lnTo>
                  <a:lnTo>
                    <a:pt x="1812" y="104"/>
                  </a:lnTo>
                  <a:lnTo>
                    <a:pt x="1812" y="109"/>
                  </a:lnTo>
                  <a:lnTo>
                    <a:pt x="1816" y="109"/>
                  </a:lnTo>
                  <a:lnTo>
                    <a:pt x="1821" y="109"/>
                  </a:lnTo>
                  <a:lnTo>
                    <a:pt x="1821" y="109"/>
                  </a:lnTo>
                  <a:lnTo>
                    <a:pt x="1821" y="109"/>
                  </a:lnTo>
                  <a:lnTo>
                    <a:pt x="1825" y="104"/>
                  </a:lnTo>
                  <a:lnTo>
                    <a:pt x="1825" y="104"/>
                  </a:lnTo>
                  <a:lnTo>
                    <a:pt x="1825" y="104"/>
                  </a:lnTo>
                  <a:lnTo>
                    <a:pt x="1825" y="109"/>
                  </a:lnTo>
                  <a:lnTo>
                    <a:pt x="1825" y="109"/>
                  </a:lnTo>
                  <a:lnTo>
                    <a:pt x="1825" y="113"/>
                  </a:lnTo>
                  <a:lnTo>
                    <a:pt x="1825" y="113"/>
                  </a:lnTo>
                  <a:lnTo>
                    <a:pt x="1825" y="118"/>
                  </a:lnTo>
                  <a:lnTo>
                    <a:pt x="1825" y="118"/>
                  </a:lnTo>
                  <a:lnTo>
                    <a:pt x="1821" y="118"/>
                  </a:lnTo>
                  <a:lnTo>
                    <a:pt x="1821" y="118"/>
                  </a:lnTo>
                  <a:lnTo>
                    <a:pt x="1821" y="118"/>
                  </a:lnTo>
                  <a:lnTo>
                    <a:pt x="1821" y="118"/>
                  </a:lnTo>
                  <a:lnTo>
                    <a:pt x="1816" y="122"/>
                  </a:lnTo>
                  <a:lnTo>
                    <a:pt x="1812" y="122"/>
                  </a:lnTo>
                  <a:lnTo>
                    <a:pt x="1812" y="122"/>
                  </a:lnTo>
                  <a:lnTo>
                    <a:pt x="1812" y="122"/>
                  </a:lnTo>
                  <a:lnTo>
                    <a:pt x="1812" y="127"/>
                  </a:lnTo>
                  <a:lnTo>
                    <a:pt x="1812" y="127"/>
                  </a:lnTo>
                  <a:lnTo>
                    <a:pt x="1812" y="127"/>
                  </a:lnTo>
                  <a:lnTo>
                    <a:pt x="1812" y="127"/>
                  </a:lnTo>
                  <a:lnTo>
                    <a:pt x="1812" y="127"/>
                  </a:lnTo>
                  <a:lnTo>
                    <a:pt x="1812" y="127"/>
                  </a:lnTo>
                  <a:lnTo>
                    <a:pt x="1807" y="127"/>
                  </a:lnTo>
                  <a:lnTo>
                    <a:pt x="1807" y="131"/>
                  </a:lnTo>
                  <a:lnTo>
                    <a:pt x="1807" y="131"/>
                  </a:lnTo>
                  <a:lnTo>
                    <a:pt x="1803" y="136"/>
                  </a:lnTo>
                  <a:lnTo>
                    <a:pt x="1803" y="136"/>
                  </a:lnTo>
                  <a:lnTo>
                    <a:pt x="1807" y="136"/>
                  </a:lnTo>
                  <a:lnTo>
                    <a:pt x="1807" y="136"/>
                  </a:lnTo>
                  <a:lnTo>
                    <a:pt x="1807" y="136"/>
                  </a:lnTo>
                  <a:lnTo>
                    <a:pt x="1807" y="136"/>
                  </a:lnTo>
                  <a:lnTo>
                    <a:pt x="1807" y="136"/>
                  </a:lnTo>
                  <a:lnTo>
                    <a:pt x="1807" y="136"/>
                  </a:lnTo>
                  <a:lnTo>
                    <a:pt x="1812" y="136"/>
                  </a:lnTo>
                  <a:lnTo>
                    <a:pt x="1812" y="136"/>
                  </a:lnTo>
                  <a:lnTo>
                    <a:pt x="1816" y="136"/>
                  </a:lnTo>
                  <a:lnTo>
                    <a:pt x="1816" y="136"/>
                  </a:lnTo>
                  <a:lnTo>
                    <a:pt x="1812" y="136"/>
                  </a:lnTo>
                  <a:lnTo>
                    <a:pt x="1812" y="136"/>
                  </a:lnTo>
                  <a:lnTo>
                    <a:pt x="1812" y="136"/>
                  </a:lnTo>
                  <a:lnTo>
                    <a:pt x="1816" y="136"/>
                  </a:lnTo>
                  <a:lnTo>
                    <a:pt x="1816" y="140"/>
                  </a:lnTo>
                  <a:lnTo>
                    <a:pt x="1816" y="140"/>
                  </a:lnTo>
                  <a:lnTo>
                    <a:pt x="1821" y="140"/>
                  </a:lnTo>
                  <a:lnTo>
                    <a:pt x="1821" y="140"/>
                  </a:lnTo>
                  <a:lnTo>
                    <a:pt x="1825" y="140"/>
                  </a:lnTo>
                  <a:lnTo>
                    <a:pt x="1825" y="140"/>
                  </a:lnTo>
                  <a:lnTo>
                    <a:pt x="1830" y="140"/>
                  </a:lnTo>
                  <a:lnTo>
                    <a:pt x="1830" y="136"/>
                  </a:lnTo>
                  <a:lnTo>
                    <a:pt x="1830" y="136"/>
                  </a:lnTo>
                  <a:lnTo>
                    <a:pt x="1830" y="136"/>
                  </a:lnTo>
                  <a:lnTo>
                    <a:pt x="1830" y="136"/>
                  </a:lnTo>
                  <a:lnTo>
                    <a:pt x="1830" y="136"/>
                  </a:lnTo>
                  <a:lnTo>
                    <a:pt x="1830" y="136"/>
                  </a:lnTo>
                  <a:lnTo>
                    <a:pt x="1834" y="136"/>
                  </a:lnTo>
                  <a:lnTo>
                    <a:pt x="1834" y="136"/>
                  </a:lnTo>
                  <a:lnTo>
                    <a:pt x="1834" y="136"/>
                  </a:lnTo>
                  <a:lnTo>
                    <a:pt x="1834" y="136"/>
                  </a:lnTo>
                  <a:lnTo>
                    <a:pt x="1834" y="136"/>
                  </a:lnTo>
                  <a:lnTo>
                    <a:pt x="1834" y="136"/>
                  </a:lnTo>
                  <a:lnTo>
                    <a:pt x="1834" y="136"/>
                  </a:lnTo>
                  <a:lnTo>
                    <a:pt x="1834" y="136"/>
                  </a:lnTo>
                  <a:lnTo>
                    <a:pt x="1839" y="136"/>
                  </a:lnTo>
                  <a:lnTo>
                    <a:pt x="1839" y="136"/>
                  </a:lnTo>
                  <a:lnTo>
                    <a:pt x="1839" y="136"/>
                  </a:lnTo>
                  <a:lnTo>
                    <a:pt x="1839" y="136"/>
                  </a:lnTo>
                  <a:lnTo>
                    <a:pt x="1839" y="136"/>
                  </a:lnTo>
                  <a:lnTo>
                    <a:pt x="1834" y="140"/>
                  </a:lnTo>
                  <a:lnTo>
                    <a:pt x="1834" y="140"/>
                  </a:lnTo>
                  <a:lnTo>
                    <a:pt x="1834" y="140"/>
                  </a:lnTo>
                  <a:lnTo>
                    <a:pt x="1834" y="140"/>
                  </a:lnTo>
                  <a:lnTo>
                    <a:pt x="1834" y="140"/>
                  </a:lnTo>
                  <a:lnTo>
                    <a:pt x="1834" y="140"/>
                  </a:lnTo>
                  <a:lnTo>
                    <a:pt x="1834" y="140"/>
                  </a:lnTo>
                  <a:lnTo>
                    <a:pt x="1839" y="140"/>
                  </a:lnTo>
                  <a:lnTo>
                    <a:pt x="1843" y="140"/>
                  </a:lnTo>
                  <a:lnTo>
                    <a:pt x="1848" y="145"/>
                  </a:lnTo>
                  <a:lnTo>
                    <a:pt x="1848" y="145"/>
                  </a:lnTo>
                  <a:lnTo>
                    <a:pt x="1848" y="145"/>
                  </a:lnTo>
                  <a:lnTo>
                    <a:pt x="1852" y="140"/>
                  </a:lnTo>
                  <a:lnTo>
                    <a:pt x="1852" y="140"/>
                  </a:lnTo>
                  <a:lnTo>
                    <a:pt x="1852" y="145"/>
                  </a:lnTo>
                  <a:lnTo>
                    <a:pt x="1857" y="140"/>
                  </a:lnTo>
                  <a:lnTo>
                    <a:pt x="1857" y="140"/>
                  </a:lnTo>
                  <a:lnTo>
                    <a:pt x="1857" y="145"/>
                  </a:lnTo>
                  <a:lnTo>
                    <a:pt x="1857" y="145"/>
                  </a:lnTo>
                  <a:lnTo>
                    <a:pt x="1861" y="145"/>
                  </a:lnTo>
                  <a:lnTo>
                    <a:pt x="1861" y="145"/>
                  </a:lnTo>
                  <a:lnTo>
                    <a:pt x="1861" y="140"/>
                  </a:lnTo>
                  <a:lnTo>
                    <a:pt x="1861" y="140"/>
                  </a:lnTo>
                  <a:lnTo>
                    <a:pt x="1866" y="140"/>
                  </a:lnTo>
                  <a:lnTo>
                    <a:pt x="1866" y="145"/>
                  </a:lnTo>
                  <a:lnTo>
                    <a:pt x="1866" y="145"/>
                  </a:lnTo>
                  <a:lnTo>
                    <a:pt x="1866" y="145"/>
                  </a:lnTo>
                  <a:lnTo>
                    <a:pt x="1866" y="145"/>
                  </a:lnTo>
                  <a:lnTo>
                    <a:pt x="1866" y="140"/>
                  </a:lnTo>
                  <a:lnTo>
                    <a:pt x="1866" y="140"/>
                  </a:lnTo>
                  <a:lnTo>
                    <a:pt x="1870" y="145"/>
                  </a:lnTo>
                  <a:lnTo>
                    <a:pt x="1870" y="145"/>
                  </a:lnTo>
                  <a:lnTo>
                    <a:pt x="1870" y="145"/>
                  </a:lnTo>
                  <a:lnTo>
                    <a:pt x="1870" y="145"/>
                  </a:lnTo>
                  <a:lnTo>
                    <a:pt x="1875" y="145"/>
                  </a:lnTo>
                  <a:lnTo>
                    <a:pt x="1879" y="145"/>
                  </a:lnTo>
                  <a:lnTo>
                    <a:pt x="1879" y="145"/>
                  </a:lnTo>
                  <a:lnTo>
                    <a:pt x="1884" y="145"/>
                  </a:lnTo>
                  <a:lnTo>
                    <a:pt x="1884" y="140"/>
                  </a:lnTo>
                  <a:lnTo>
                    <a:pt x="1884" y="140"/>
                  </a:lnTo>
                  <a:lnTo>
                    <a:pt x="1888" y="140"/>
                  </a:lnTo>
                  <a:lnTo>
                    <a:pt x="1888" y="140"/>
                  </a:lnTo>
                  <a:lnTo>
                    <a:pt x="1888" y="140"/>
                  </a:lnTo>
                  <a:lnTo>
                    <a:pt x="1888" y="140"/>
                  </a:lnTo>
                  <a:lnTo>
                    <a:pt x="1888" y="136"/>
                  </a:lnTo>
                  <a:lnTo>
                    <a:pt x="1888" y="136"/>
                  </a:lnTo>
                  <a:lnTo>
                    <a:pt x="1888" y="140"/>
                  </a:lnTo>
                  <a:lnTo>
                    <a:pt x="1888" y="140"/>
                  </a:lnTo>
                  <a:lnTo>
                    <a:pt x="1888" y="140"/>
                  </a:lnTo>
                  <a:lnTo>
                    <a:pt x="1893" y="140"/>
                  </a:lnTo>
                  <a:lnTo>
                    <a:pt x="1888" y="140"/>
                  </a:lnTo>
                  <a:lnTo>
                    <a:pt x="1888" y="140"/>
                  </a:lnTo>
                  <a:lnTo>
                    <a:pt x="1888" y="140"/>
                  </a:lnTo>
                  <a:lnTo>
                    <a:pt x="1888" y="145"/>
                  </a:lnTo>
                  <a:lnTo>
                    <a:pt x="1888" y="145"/>
                  </a:lnTo>
                  <a:lnTo>
                    <a:pt x="1888" y="145"/>
                  </a:lnTo>
                  <a:lnTo>
                    <a:pt x="1888" y="145"/>
                  </a:lnTo>
                  <a:lnTo>
                    <a:pt x="1888" y="145"/>
                  </a:lnTo>
                  <a:lnTo>
                    <a:pt x="1893" y="145"/>
                  </a:lnTo>
                  <a:lnTo>
                    <a:pt x="1893" y="145"/>
                  </a:lnTo>
                  <a:lnTo>
                    <a:pt x="1897" y="145"/>
                  </a:lnTo>
                  <a:lnTo>
                    <a:pt x="1897" y="145"/>
                  </a:lnTo>
                  <a:lnTo>
                    <a:pt x="1897" y="145"/>
                  </a:lnTo>
                  <a:lnTo>
                    <a:pt x="1902" y="145"/>
                  </a:lnTo>
                  <a:lnTo>
                    <a:pt x="1906" y="145"/>
                  </a:lnTo>
                  <a:lnTo>
                    <a:pt x="1916" y="145"/>
                  </a:lnTo>
                  <a:lnTo>
                    <a:pt x="1916" y="145"/>
                  </a:lnTo>
                  <a:lnTo>
                    <a:pt x="1916" y="145"/>
                  </a:lnTo>
                  <a:lnTo>
                    <a:pt x="1916" y="145"/>
                  </a:lnTo>
                  <a:lnTo>
                    <a:pt x="1920" y="140"/>
                  </a:lnTo>
                  <a:lnTo>
                    <a:pt x="1920" y="140"/>
                  </a:lnTo>
                  <a:lnTo>
                    <a:pt x="1920" y="140"/>
                  </a:lnTo>
                  <a:lnTo>
                    <a:pt x="1920" y="140"/>
                  </a:lnTo>
                  <a:lnTo>
                    <a:pt x="1920" y="140"/>
                  </a:lnTo>
                  <a:lnTo>
                    <a:pt x="1920" y="140"/>
                  </a:lnTo>
                  <a:lnTo>
                    <a:pt x="1920" y="140"/>
                  </a:lnTo>
                  <a:lnTo>
                    <a:pt x="1920" y="140"/>
                  </a:lnTo>
                  <a:lnTo>
                    <a:pt x="1920" y="140"/>
                  </a:lnTo>
                  <a:lnTo>
                    <a:pt x="1929" y="140"/>
                  </a:lnTo>
                  <a:lnTo>
                    <a:pt x="1929" y="140"/>
                  </a:lnTo>
                  <a:lnTo>
                    <a:pt x="1929" y="140"/>
                  </a:lnTo>
                  <a:lnTo>
                    <a:pt x="1929" y="140"/>
                  </a:lnTo>
                  <a:lnTo>
                    <a:pt x="1929" y="140"/>
                  </a:lnTo>
                  <a:lnTo>
                    <a:pt x="1929" y="140"/>
                  </a:lnTo>
                  <a:lnTo>
                    <a:pt x="1925" y="140"/>
                  </a:lnTo>
                  <a:lnTo>
                    <a:pt x="1925" y="140"/>
                  </a:lnTo>
                  <a:lnTo>
                    <a:pt x="1920" y="140"/>
                  </a:lnTo>
                  <a:lnTo>
                    <a:pt x="1920" y="136"/>
                  </a:lnTo>
                  <a:lnTo>
                    <a:pt x="1920" y="136"/>
                  </a:lnTo>
                  <a:lnTo>
                    <a:pt x="1929" y="136"/>
                  </a:lnTo>
                  <a:lnTo>
                    <a:pt x="1934" y="136"/>
                  </a:lnTo>
                  <a:lnTo>
                    <a:pt x="1934" y="136"/>
                  </a:lnTo>
                  <a:lnTo>
                    <a:pt x="1934" y="131"/>
                  </a:lnTo>
                  <a:lnTo>
                    <a:pt x="1938" y="131"/>
                  </a:lnTo>
                  <a:lnTo>
                    <a:pt x="1938" y="131"/>
                  </a:lnTo>
                  <a:lnTo>
                    <a:pt x="1938" y="131"/>
                  </a:lnTo>
                  <a:lnTo>
                    <a:pt x="1934" y="131"/>
                  </a:lnTo>
                  <a:lnTo>
                    <a:pt x="1929" y="131"/>
                  </a:lnTo>
                  <a:lnTo>
                    <a:pt x="1929" y="131"/>
                  </a:lnTo>
                  <a:lnTo>
                    <a:pt x="1934" y="127"/>
                  </a:lnTo>
                  <a:lnTo>
                    <a:pt x="1934" y="127"/>
                  </a:lnTo>
                  <a:lnTo>
                    <a:pt x="1934" y="127"/>
                  </a:lnTo>
                  <a:lnTo>
                    <a:pt x="1934" y="127"/>
                  </a:lnTo>
                  <a:lnTo>
                    <a:pt x="1934" y="127"/>
                  </a:lnTo>
                  <a:lnTo>
                    <a:pt x="1929" y="127"/>
                  </a:lnTo>
                  <a:lnTo>
                    <a:pt x="1925" y="127"/>
                  </a:lnTo>
                  <a:lnTo>
                    <a:pt x="1925" y="127"/>
                  </a:lnTo>
                  <a:lnTo>
                    <a:pt x="1925" y="127"/>
                  </a:lnTo>
                  <a:lnTo>
                    <a:pt x="1929" y="127"/>
                  </a:lnTo>
                  <a:lnTo>
                    <a:pt x="1925" y="122"/>
                  </a:lnTo>
                  <a:lnTo>
                    <a:pt x="1925" y="122"/>
                  </a:lnTo>
                  <a:lnTo>
                    <a:pt x="1920" y="122"/>
                  </a:lnTo>
                  <a:lnTo>
                    <a:pt x="1916" y="122"/>
                  </a:lnTo>
                  <a:lnTo>
                    <a:pt x="1916" y="122"/>
                  </a:lnTo>
                  <a:lnTo>
                    <a:pt x="1911" y="122"/>
                  </a:lnTo>
                  <a:lnTo>
                    <a:pt x="1906" y="122"/>
                  </a:lnTo>
                  <a:lnTo>
                    <a:pt x="1902" y="122"/>
                  </a:lnTo>
                  <a:lnTo>
                    <a:pt x="1902" y="122"/>
                  </a:lnTo>
                  <a:lnTo>
                    <a:pt x="1902" y="122"/>
                  </a:lnTo>
                  <a:lnTo>
                    <a:pt x="1897" y="122"/>
                  </a:lnTo>
                  <a:lnTo>
                    <a:pt x="1893" y="122"/>
                  </a:lnTo>
                  <a:lnTo>
                    <a:pt x="1893" y="122"/>
                  </a:lnTo>
                  <a:lnTo>
                    <a:pt x="1888" y="122"/>
                  </a:lnTo>
                  <a:lnTo>
                    <a:pt x="1884" y="127"/>
                  </a:lnTo>
                  <a:lnTo>
                    <a:pt x="1879" y="127"/>
                  </a:lnTo>
                  <a:lnTo>
                    <a:pt x="1875" y="127"/>
                  </a:lnTo>
                  <a:lnTo>
                    <a:pt x="1875" y="127"/>
                  </a:lnTo>
                  <a:lnTo>
                    <a:pt x="1875" y="127"/>
                  </a:lnTo>
                  <a:lnTo>
                    <a:pt x="1875" y="127"/>
                  </a:lnTo>
                  <a:lnTo>
                    <a:pt x="1870" y="127"/>
                  </a:lnTo>
                  <a:lnTo>
                    <a:pt x="1870" y="127"/>
                  </a:lnTo>
                  <a:lnTo>
                    <a:pt x="1870" y="127"/>
                  </a:lnTo>
                  <a:lnTo>
                    <a:pt x="1866" y="127"/>
                  </a:lnTo>
                  <a:lnTo>
                    <a:pt x="1866" y="122"/>
                  </a:lnTo>
                  <a:lnTo>
                    <a:pt x="1866" y="122"/>
                  </a:lnTo>
                  <a:lnTo>
                    <a:pt x="1861" y="127"/>
                  </a:lnTo>
                  <a:lnTo>
                    <a:pt x="1861" y="127"/>
                  </a:lnTo>
                  <a:lnTo>
                    <a:pt x="1861" y="122"/>
                  </a:lnTo>
                  <a:lnTo>
                    <a:pt x="1861" y="122"/>
                  </a:lnTo>
                  <a:lnTo>
                    <a:pt x="1857" y="122"/>
                  </a:lnTo>
                  <a:lnTo>
                    <a:pt x="1852" y="122"/>
                  </a:lnTo>
                  <a:lnTo>
                    <a:pt x="1852" y="122"/>
                  </a:lnTo>
                  <a:lnTo>
                    <a:pt x="1852" y="122"/>
                  </a:lnTo>
                  <a:lnTo>
                    <a:pt x="1852" y="122"/>
                  </a:lnTo>
                  <a:lnTo>
                    <a:pt x="1852" y="122"/>
                  </a:lnTo>
                  <a:lnTo>
                    <a:pt x="1852" y="122"/>
                  </a:lnTo>
                  <a:lnTo>
                    <a:pt x="1848" y="122"/>
                  </a:lnTo>
                  <a:lnTo>
                    <a:pt x="1848" y="122"/>
                  </a:lnTo>
                  <a:lnTo>
                    <a:pt x="1848" y="122"/>
                  </a:lnTo>
                  <a:lnTo>
                    <a:pt x="1848" y="127"/>
                  </a:lnTo>
                  <a:lnTo>
                    <a:pt x="1848" y="127"/>
                  </a:lnTo>
                  <a:lnTo>
                    <a:pt x="1848" y="122"/>
                  </a:lnTo>
                  <a:lnTo>
                    <a:pt x="1843" y="122"/>
                  </a:lnTo>
                  <a:lnTo>
                    <a:pt x="1843" y="122"/>
                  </a:lnTo>
                  <a:lnTo>
                    <a:pt x="1843" y="122"/>
                  </a:lnTo>
                  <a:lnTo>
                    <a:pt x="1848" y="122"/>
                  </a:lnTo>
                  <a:lnTo>
                    <a:pt x="1848" y="122"/>
                  </a:lnTo>
                  <a:lnTo>
                    <a:pt x="1852" y="118"/>
                  </a:lnTo>
                  <a:lnTo>
                    <a:pt x="1852" y="118"/>
                  </a:lnTo>
                  <a:lnTo>
                    <a:pt x="1852" y="118"/>
                  </a:lnTo>
                  <a:lnTo>
                    <a:pt x="1848" y="118"/>
                  </a:lnTo>
                  <a:lnTo>
                    <a:pt x="1848" y="118"/>
                  </a:lnTo>
                  <a:lnTo>
                    <a:pt x="1848" y="118"/>
                  </a:lnTo>
                  <a:lnTo>
                    <a:pt x="1848" y="118"/>
                  </a:lnTo>
                  <a:lnTo>
                    <a:pt x="1848" y="113"/>
                  </a:lnTo>
                  <a:lnTo>
                    <a:pt x="1848" y="113"/>
                  </a:lnTo>
                  <a:lnTo>
                    <a:pt x="1848" y="113"/>
                  </a:lnTo>
                  <a:lnTo>
                    <a:pt x="1848" y="113"/>
                  </a:lnTo>
                  <a:lnTo>
                    <a:pt x="1843" y="113"/>
                  </a:lnTo>
                  <a:lnTo>
                    <a:pt x="1843" y="113"/>
                  </a:lnTo>
                  <a:lnTo>
                    <a:pt x="1843" y="113"/>
                  </a:lnTo>
                  <a:lnTo>
                    <a:pt x="1839" y="109"/>
                  </a:lnTo>
                  <a:lnTo>
                    <a:pt x="1839" y="109"/>
                  </a:lnTo>
                  <a:lnTo>
                    <a:pt x="1839" y="109"/>
                  </a:lnTo>
                  <a:lnTo>
                    <a:pt x="1843" y="109"/>
                  </a:lnTo>
                  <a:lnTo>
                    <a:pt x="1848" y="113"/>
                  </a:lnTo>
                  <a:lnTo>
                    <a:pt x="1857" y="113"/>
                  </a:lnTo>
                  <a:lnTo>
                    <a:pt x="1861" y="113"/>
                  </a:lnTo>
                  <a:lnTo>
                    <a:pt x="1861" y="109"/>
                  </a:lnTo>
                  <a:lnTo>
                    <a:pt x="1861" y="109"/>
                  </a:lnTo>
                  <a:lnTo>
                    <a:pt x="1861" y="109"/>
                  </a:lnTo>
                  <a:lnTo>
                    <a:pt x="1848" y="104"/>
                  </a:lnTo>
                  <a:lnTo>
                    <a:pt x="1843" y="104"/>
                  </a:lnTo>
                  <a:lnTo>
                    <a:pt x="1843" y="104"/>
                  </a:lnTo>
                  <a:lnTo>
                    <a:pt x="1843" y="104"/>
                  </a:lnTo>
                  <a:lnTo>
                    <a:pt x="1843" y="104"/>
                  </a:lnTo>
                  <a:lnTo>
                    <a:pt x="1848" y="104"/>
                  </a:lnTo>
                  <a:lnTo>
                    <a:pt x="1848" y="104"/>
                  </a:lnTo>
                  <a:lnTo>
                    <a:pt x="1848" y="104"/>
                  </a:lnTo>
                  <a:lnTo>
                    <a:pt x="1852" y="104"/>
                  </a:lnTo>
                  <a:lnTo>
                    <a:pt x="1852" y="104"/>
                  </a:lnTo>
                  <a:lnTo>
                    <a:pt x="1852" y="104"/>
                  </a:lnTo>
                  <a:lnTo>
                    <a:pt x="1852" y="104"/>
                  </a:lnTo>
                  <a:lnTo>
                    <a:pt x="1852" y="104"/>
                  </a:lnTo>
                  <a:lnTo>
                    <a:pt x="1852" y="104"/>
                  </a:lnTo>
                  <a:lnTo>
                    <a:pt x="1848" y="100"/>
                  </a:lnTo>
                  <a:lnTo>
                    <a:pt x="1848" y="100"/>
                  </a:lnTo>
                  <a:lnTo>
                    <a:pt x="1843" y="100"/>
                  </a:lnTo>
                  <a:lnTo>
                    <a:pt x="1839" y="104"/>
                  </a:lnTo>
                  <a:lnTo>
                    <a:pt x="1834" y="104"/>
                  </a:lnTo>
                  <a:lnTo>
                    <a:pt x="1834" y="100"/>
                  </a:lnTo>
                  <a:lnTo>
                    <a:pt x="1825" y="104"/>
                  </a:lnTo>
                  <a:lnTo>
                    <a:pt x="1825" y="104"/>
                  </a:lnTo>
                  <a:lnTo>
                    <a:pt x="1825" y="104"/>
                  </a:lnTo>
                  <a:lnTo>
                    <a:pt x="1825" y="104"/>
                  </a:lnTo>
                  <a:lnTo>
                    <a:pt x="1830" y="104"/>
                  </a:lnTo>
                  <a:lnTo>
                    <a:pt x="1830" y="100"/>
                  </a:lnTo>
                  <a:lnTo>
                    <a:pt x="1834" y="100"/>
                  </a:lnTo>
                  <a:lnTo>
                    <a:pt x="1834" y="100"/>
                  </a:lnTo>
                  <a:lnTo>
                    <a:pt x="1834" y="100"/>
                  </a:lnTo>
                  <a:lnTo>
                    <a:pt x="1834" y="100"/>
                  </a:lnTo>
                  <a:lnTo>
                    <a:pt x="1834" y="100"/>
                  </a:lnTo>
                  <a:lnTo>
                    <a:pt x="1834" y="100"/>
                  </a:lnTo>
                  <a:lnTo>
                    <a:pt x="1834" y="100"/>
                  </a:lnTo>
                  <a:lnTo>
                    <a:pt x="1834" y="95"/>
                  </a:lnTo>
                  <a:lnTo>
                    <a:pt x="1830" y="95"/>
                  </a:lnTo>
                  <a:lnTo>
                    <a:pt x="1830" y="95"/>
                  </a:lnTo>
                  <a:lnTo>
                    <a:pt x="1830" y="95"/>
                  </a:lnTo>
                  <a:lnTo>
                    <a:pt x="1825" y="95"/>
                  </a:lnTo>
                  <a:lnTo>
                    <a:pt x="1825" y="95"/>
                  </a:lnTo>
                  <a:lnTo>
                    <a:pt x="1821" y="95"/>
                  </a:lnTo>
                  <a:lnTo>
                    <a:pt x="1816" y="90"/>
                  </a:lnTo>
                  <a:lnTo>
                    <a:pt x="1816" y="90"/>
                  </a:lnTo>
                  <a:lnTo>
                    <a:pt x="1816" y="90"/>
                  </a:lnTo>
                  <a:close/>
                  <a:moveTo>
                    <a:pt x="1766" y="68"/>
                  </a:moveTo>
                  <a:lnTo>
                    <a:pt x="1771" y="68"/>
                  </a:lnTo>
                  <a:lnTo>
                    <a:pt x="1775" y="68"/>
                  </a:lnTo>
                  <a:lnTo>
                    <a:pt x="1784" y="68"/>
                  </a:lnTo>
                  <a:lnTo>
                    <a:pt x="1784" y="68"/>
                  </a:lnTo>
                  <a:lnTo>
                    <a:pt x="1784" y="68"/>
                  </a:lnTo>
                  <a:lnTo>
                    <a:pt x="1784" y="68"/>
                  </a:lnTo>
                  <a:lnTo>
                    <a:pt x="1784" y="68"/>
                  </a:lnTo>
                  <a:lnTo>
                    <a:pt x="1784" y="68"/>
                  </a:lnTo>
                  <a:lnTo>
                    <a:pt x="1784" y="68"/>
                  </a:lnTo>
                  <a:lnTo>
                    <a:pt x="1789" y="68"/>
                  </a:lnTo>
                  <a:lnTo>
                    <a:pt x="1789" y="68"/>
                  </a:lnTo>
                  <a:lnTo>
                    <a:pt x="1794" y="68"/>
                  </a:lnTo>
                  <a:lnTo>
                    <a:pt x="1794" y="68"/>
                  </a:lnTo>
                  <a:lnTo>
                    <a:pt x="1794" y="72"/>
                  </a:lnTo>
                  <a:lnTo>
                    <a:pt x="1794" y="72"/>
                  </a:lnTo>
                  <a:lnTo>
                    <a:pt x="1794" y="72"/>
                  </a:lnTo>
                  <a:lnTo>
                    <a:pt x="1794" y="72"/>
                  </a:lnTo>
                  <a:lnTo>
                    <a:pt x="1794" y="72"/>
                  </a:lnTo>
                  <a:lnTo>
                    <a:pt x="1794" y="72"/>
                  </a:lnTo>
                  <a:lnTo>
                    <a:pt x="1794" y="77"/>
                  </a:lnTo>
                  <a:lnTo>
                    <a:pt x="1794" y="77"/>
                  </a:lnTo>
                  <a:lnTo>
                    <a:pt x="1794" y="77"/>
                  </a:lnTo>
                  <a:lnTo>
                    <a:pt x="1798" y="77"/>
                  </a:lnTo>
                  <a:lnTo>
                    <a:pt x="1803" y="77"/>
                  </a:lnTo>
                  <a:lnTo>
                    <a:pt x="1803" y="77"/>
                  </a:lnTo>
                  <a:lnTo>
                    <a:pt x="1807" y="77"/>
                  </a:lnTo>
                  <a:lnTo>
                    <a:pt x="1807" y="77"/>
                  </a:lnTo>
                  <a:lnTo>
                    <a:pt x="1807" y="72"/>
                  </a:lnTo>
                  <a:lnTo>
                    <a:pt x="1807" y="72"/>
                  </a:lnTo>
                  <a:lnTo>
                    <a:pt x="1812" y="72"/>
                  </a:lnTo>
                  <a:lnTo>
                    <a:pt x="1812" y="72"/>
                  </a:lnTo>
                  <a:lnTo>
                    <a:pt x="1812" y="68"/>
                  </a:lnTo>
                  <a:lnTo>
                    <a:pt x="1807" y="68"/>
                  </a:lnTo>
                  <a:lnTo>
                    <a:pt x="1812" y="68"/>
                  </a:lnTo>
                  <a:lnTo>
                    <a:pt x="1812" y="68"/>
                  </a:lnTo>
                  <a:lnTo>
                    <a:pt x="1812" y="68"/>
                  </a:lnTo>
                  <a:lnTo>
                    <a:pt x="1812" y="68"/>
                  </a:lnTo>
                  <a:lnTo>
                    <a:pt x="1812" y="68"/>
                  </a:lnTo>
                  <a:lnTo>
                    <a:pt x="1816" y="68"/>
                  </a:lnTo>
                  <a:lnTo>
                    <a:pt x="1816" y="63"/>
                  </a:lnTo>
                  <a:lnTo>
                    <a:pt x="1816" y="63"/>
                  </a:lnTo>
                  <a:lnTo>
                    <a:pt x="1816" y="63"/>
                  </a:lnTo>
                  <a:lnTo>
                    <a:pt x="1816" y="63"/>
                  </a:lnTo>
                  <a:lnTo>
                    <a:pt x="1816" y="63"/>
                  </a:lnTo>
                  <a:lnTo>
                    <a:pt x="1816" y="59"/>
                  </a:lnTo>
                  <a:lnTo>
                    <a:pt x="1812" y="59"/>
                  </a:lnTo>
                  <a:lnTo>
                    <a:pt x="1807" y="59"/>
                  </a:lnTo>
                  <a:lnTo>
                    <a:pt x="1807" y="59"/>
                  </a:lnTo>
                  <a:lnTo>
                    <a:pt x="1812" y="59"/>
                  </a:lnTo>
                  <a:lnTo>
                    <a:pt x="1812" y="59"/>
                  </a:lnTo>
                  <a:lnTo>
                    <a:pt x="1812" y="59"/>
                  </a:lnTo>
                  <a:lnTo>
                    <a:pt x="1812" y="59"/>
                  </a:lnTo>
                  <a:lnTo>
                    <a:pt x="1812" y="59"/>
                  </a:lnTo>
                  <a:lnTo>
                    <a:pt x="1812" y="59"/>
                  </a:lnTo>
                  <a:lnTo>
                    <a:pt x="1812" y="54"/>
                  </a:lnTo>
                  <a:lnTo>
                    <a:pt x="1807" y="54"/>
                  </a:lnTo>
                  <a:lnTo>
                    <a:pt x="1807" y="54"/>
                  </a:lnTo>
                  <a:lnTo>
                    <a:pt x="1807" y="54"/>
                  </a:lnTo>
                  <a:lnTo>
                    <a:pt x="1803" y="54"/>
                  </a:lnTo>
                  <a:lnTo>
                    <a:pt x="1803" y="59"/>
                  </a:lnTo>
                  <a:lnTo>
                    <a:pt x="1803" y="59"/>
                  </a:lnTo>
                  <a:lnTo>
                    <a:pt x="1798" y="59"/>
                  </a:lnTo>
                  <a:lnTo>
                    <a:pt x="1798" y="59"/>
                  </a:lnTo>
                  <a:lnTo>
                    <a:pt x="1798" y="59"/>
                  </a:lnTo>
                  <a:lnTo>
                    <a:pt x="1798" y="59"/>
                  </a:lnTo>
                  <a:lnTo>
                    <a:pt x="1798" y="59"/>
                  </a:lnTo>
                  <a:lnTo>
                    <a:pt x="1798" y="54"/>
                  </a:lnTo>
                  <a:lnTo>
                    <a:pt x="1798" y="54"/>
                  </a:lnTo>
                  <a:lnTo>
                    <a:pt x="1803" y="54"/>
                  </a:lnTo>
                  <a:lnTo>
                    <a:pt x="1803" y="54"/>
                  </a:lnTo>
                  <a:lnTo>
                    <a:pt x="1803" y="54"/>
                  </a:lnTo>
                  <a:lnTo>
                    <a:pt x="1803" y="54"/>
                  </a:lnTo>
                  <a:lnTo>
                    <a:pt x="1803" y="50"/>
                  </a:lnTo>
                  <a:lnTo>
                    <a:pt x="1803" y="50"/>
                  </a:lnTo>
                  <a:lnTo>
                    <a:pt x="1803" y="50"/>
                  </a:lnTo>
                  <a:lnTo>
                    <a:pt x="1798" y="50"/>
                  </a:lnTo>
                  <a:lnTo>
                    <a:pt x="1798" y="50"/>
                  </a:lnTo>
                  <a:lnTo>
                    <a:pt x="1789" y="50"/>
                  </a:lnTo>
                  <a:lnTo>
                    <a:pt x="1784" y="50"/>
                  </a:lnTo>
                  <a:lnTo>
                    <a:pt x="1784" y="50"/>
                  </a:lnTo>
                  <a:lnTo>
                    <a:pt x="1780" y="50"/>
                  </a:lnTo>
                  <a:lnTo>
                    <a:pt x="1780" y="50"/>
                  </a:lnTo>
                  <a:lnTo>
                    <a:pt x="1780" y="50"/>
                  </a:lnTo>
                  <a:lnTo>
                    <a:pt x="1775" y="54"/>
                  </a:lnTo>
                  <a:lnTo>
                    <a:pt x="1775" y="54"/>
                  </a:lnTo>
                  <a:lnTo>
                    <a:pt x="1780" y="54"/>
                  </a:lnTo>
                  <a:lnTo>
                    <a:pt x="1780" y="54"/>
                  </a:lnTo>
                  <a:lnTo>
                    <a:pt x="1784" y="54"/>
                  </a:lnTo>
                  <a:lnTo>
                    <a:pt x="1780" y="54"/>
                  </a:lnTo>
                  <a:lnTo>
                    <a:pt x="1780" y="54"/>
                  </a:lnTo>
                  <a:lnTo>
                    <a:pt x="1775" y="54"/>
                  </a:lnTo>
                  <a:lnTo>
                    <a:pt x="1775" y="59"/>
                  </a:lnTo>
                  <a:lnTo>
                    <a:pt x="1775" y="59"/>
                  </a:lnTo>
                  <a:lnTo>
                    <a:pt x="1775" y="59"/>
                  </a:lnTo>
                  <a:lnTo>
                    <a:pt x="1780" y="59"/>
                  </a:lnTo>
                  <a:lnTo>
                    <a:pt x="1784" y="54"/>
                  </a:lnTo>
                  <a:lnTo>
                    <a:pt x="1789" y="54"/>
                  </a:lnTo>
                  <a:lnTo>
                    <a:pt x="1789" y="54"/>
                  </a:lnTo>
                  <a:lnTo>
                    <a:pt x="1789" y="54"/>
                  </a:lnTo>
                  <a:lnTo>
                    <a:pt x="1789" y="54"/>
                  </a:lnTo>
                  <a:lnTo>
                    <a:pt x="1789" y="54"/>
                  </a:lnTo>
                  <a:lnTo>
                    <a:pt x="1784" y="59"/>
                  </a:lnTo>
                  <a:lnTo>
                    <a:pt x="1780" y="59"/>
                  </a:lnTo>
                  <a:lnTo>
                    <a:pt x="1780" y="59"/>
                  </a:lnTo>
                  <a:lnTo>
                    <a:pt x="1784" y="59"/>
                  </a:lnTo>
                  <a:lnTo>
                    <a:pt x="1789" y="59"/>
                  </a:lnTo>
                  <a:lnTo>
                    <a:pt x="1789" y="59"/>
                  </a:lnTo>
                  <a:lnTo>
                    <a:pt x="1789" y="59"/>
                  </a:lnTo>
                  <a:lnTo>
                    <a:pt x="1784" y="59"/>
                  </a:lnTo>
                  <a:lnTo>
                    <a:pt x="1780" y="59"/>
                  </a:lnTo>
                  <a:lnTo>
                    <a:pt x="1780" y="59"/>
                  </a:lnTo>
                  <a:lnTo>
                    <a:pt x="1784" y="63"/>
                  </a:lnTo>
                  <a:lnTo>
                    <a:pt x="1784" y="63"/>
                  </a:lnTo>
                  <a:lnTo>
                    <a:pt x="1780" y="63"/>
                  </a:lnTo>
                  <a:lnTo>
                    <a:pt x="1780" y="63"/>
                  </a:lnTo>
                  <a:lnTo>
                    <a:pt x="1775" y="63"/>
                  </a:lnTo>
                  <a:lnTo>
                    <a:pt x="1771" y="63"/>
                  </a:lnTo>
                  <a:lnTo>
                    <a:pt x="1771" y="63"/>
                  </a:lnTo>
                  <a:lnTo>
                    <a:pt x="1771" y="63"/>
                  </a:lnTo>
                  <a:lnTo>
                    <a:pt x="1766" y="63"/>
                  </a:lnTo>
                  <a:lnTo>
                    <a:pt x="1766" y="63"/>
                  </a:lnTo>
                  <a:lnTo>
                    <a:pt x="1766" y="63"/>
                  </a:lnTo>
                  <a:lnTo>
                    <a:pt x="1766" y="63"/>
                  </a:lnTo>
                  <a:lnTo>
                    <a:pt x="1766" y="68"/>
                  </a:lnTo>
                  <a:lnTo>
                    <a:pt x="1766" y="68"/>
                  </a:lnTo>
                  <a:close/>
                  <a:moveTo>
                    <a:pt x="1739" y="100"/>
                  </a:moveTo>
                  <a:lnTo>
                    <a:pt x="1739" y="100"/>
                  </a:lnTo>
                  <a:lnTo>
                    <a:pt x="1744" y="104"/>
                  </a:lnTo>
                  <a:lnTo>
                    <a:pt x="1744" y="104"/>
                  </a:lnTo>
                  <a:lnTo>
                    <a:pt x="1744" y="104"/>
                  </a:lnTo>
                  <a:lnTo>
                    <a:pt x="1739" y="104"/>
                  </a:lnTo>
                  <a:lnTo>
                    <a:pt x="1739" y="104"/>
                  </a:lnTo>
                  <a:lnTo>
                    <a:pt x="1739" y="104"/>
                  </a:lnTo>
                  <a:lnTo>
                    <a:pt x="1739" y="104"/>
                  </a:lnTo>
                  <a:lnTo>
                    <a:pt x="1739" y="104"/>
                  </a:lnTo>
                  <a:lnTo>
                    <a:pt x="1739" y="104"/>
                  </a:lnTo>
                  <a:lnTo>
                    <a:pt x="1739" y="109"/>
                  </a:lnTo>
                  <a:lnTo>
                    <a:pt x="1739" y="109"/>
                  </a:lnTo>
                  <a:lnTo>
                    <a:pt x="1739" y="109"/>
                  </a:lnTo>
                  <a:lnTo>
                    <a:pt x="1739" y="109"/>
                  </a:lnTo>
                  <a:lnTo>
                    <a:pt x="1739" y="109"/>
                  </a:lnTo>
                  <a:lnTo>
                    <a:pt x="1739" y="109"/>
                  </a:lnTo>
                  <a:lnTo>
                    <a:pt x="1739" y="109"/>
                  </a:lnTo>
                  <a:lnTo>
                    <a:pt x="1739" y="109"/>
                  </a:lnTo>
                  <a:lnTo>
                    <a:pt x="1739" y="109"/>
                  </a:lnTo>
                  <a:lnTo>
                    <a:pt x="1735" y="109"/>
                  </a:lnTo>
                  <a:lnTo>
                    <a:pt x="1735" y="109"/>
                  </a:lnTo>
                  <a:lnTo>
                    <a:pt x="1735" y="109"/>
                  </a:lnTo>
                  <a:lnTo>
                    <a:pt x="1735" y="109"/>
                  </a:lnTo>
                  <a:lnTo>
                    <a:pt x="1730" y="109"/>
                  </a:lnTo>
                  <a:lnTo>
                    <a:pt x="1730" y="109"/>
                  </a:lnTo>
                  <a:lnTo>
                    <a:pt x="1730" y="109"/>
                  </a:lnTo>
                  <a:lnTo>
                    <a:pt x="1726" y="109"/>
                  </a:lnTo>
                  <a:lnTo>
                    <a:pt x="1721" y="113"/>
                  </a:lnTo>
                  <a:lnTo>
                    <a:pt x="1721" y="113"/>
                  </a:lnTo>
                  <a:lnTo>
                    <a:pt x="1717" y="113"/>
                  </a:lnTo>
                  <a:lnTo>
                    <a:pt x="1717" y="113"/>
                  </a:lnTo>
                  <a:lnTo>
                    <a:pt x="1721" y="113"/>
                  </a:lnTo>
                  <a:lnTo>
                    <a:pt x="1730" y="113"/>
                  </a:lnTo>
                  <a:lnTo>
                    <a:pt x="1735" y="113"/>
                  </a:lnTo>
                  <a:lnTo>
                    <a:pt x="1739" y="113"/>
                  </a:lnTo>
                  <a:lnTo>
                    <a:pt x="1748" y="113"/>
                  </a:lnTo>
                  <a:lnTo>
                    <a:pt x="1753" y="113"/>
                  </a:lnTo>
                  <a:lnTo>
                    <a:pt x="1753" y="113"/>
                  </a:lnTo>
                  <a:lnTo>
                    <a:pt x="1748" y="113"/>
                  </a:lnTo>
                  <a:lnTo>
                    <a:pt x="1748" y="113"/>
                  </a:lnTo>
                  <a:lnTo>
                    <a:pt x="1748" y="113"/>
                  </a:lnTo>
                  <a:lnTo>
                    <a:pt x="1744" y="113"/>
                  </a:lnTo>
                  <a:lnTo>
                    <a:pt x="1739" y="118"/>
                  </a:lnTo>
                  <a:lnTo>
                    <a:pt x="1735" y="118"/>
                  </a:lnTo>
                  <a:lnTo>
                    <a:pt x="1735" y="118"/>
                  </a:lnTo>
                  <a:lnTo>
                    <a:pt x="1730" y="118"/>
                  </a:lnTo>
                  <a:lnTo>
                    <a:pt x="1735" y="118"/>
                  </a:lnTo>
                  <a:lnTo>
                    <a:pt x="1735" y="118"/>
                  </a:lnTo>
                  <a:lnTo>
                    <a:pt x="1735" y="118"/>
                  </a:lnTo>
                  <a:lnTo>
                    <a:pt x="1735" y="122"/>
                  </a:lnTo>
                  <a:lnTo>
                    <a:pt x="1730" y="122"/>
                  </a:lnTo>
                  <a:lnTo>
                    <a:pt x="1730" y="122"/>
                  </a:lnTo>
                  <a:lnTo>
                    <a:pt x="1730" y="122"/>
                  </a:lnTo>
                  <a:lnTo>
                    <a:pt x="1730" y="122"/>
                  </a:lnTo>
                  <a:lnTo>
                    <a:pt x="1730" y="122"/>
                  </a:lnTo>
                  <a:lnTo>
                    <a:pt x="1730" y="122"/>
                  </a:lnTo>
                  <a:lnTo>
                    <a:pt x="1735" y="127"/>
                  </a:lnTo>
                  <a:lnTo>
                    <a:pt x="1739" y="122"/>
                  </a:lnTo>
                  <a:lnTo>
                    <a:pt x="1739" y="122"/>
                  </a:lnTo>
                  <a:lnTo>
                    <a:pt x="1739" y="122"/>
                  </a:lnTo>
                  <a:lnTo>
                    <a:pt x="1739" y="127"/>
                  </a:lnTo>
                  <a:lnTo>
                    <a:pt x="1739" y="127"/>
                  </a:lnTo>
                  <a:lnTo>
                    <a:pt x="1744" y="127"/>
                  </a:lnTo>
                  <a:lnTo>
                    <a:pt x="1744" y="127"/>
                  </a:lnTo>
                  <a:lnTo>
                    <a:pt x="1744" y="127"/>
                  </a:lnTo>
                  <a:lnTo>
                    <a:pt x="1748" y="127"/>
                  </a:lnTo>
                  <a:lnTo>
                    <a:pt x="1748" y="127"/>
                  </a:lnTo>
                  <a:lnTo>
                    <a:pt x="1753" y="127"/>
                  </a:lnTo>
                  <a:lnTo>
                    <a:pt x="1753" y="127"/>
                  </a:lnTo>
                  <a:lnTo>
                    <a:pt x="1753" y="122"/>
                  </a:lnTo>
                  <a:lnTo>
                    <a:pt x="1753" y="122"/>
                  </a:lnTo>
                  <a:lnTo>
                    <a:pt x="1753" y="122"/>
                  </a:lnTo>
                  <a:lnTo>
                    <a:pt x="1753" y="122"/>
                  </a:lnTo>
                  <a:lnTo>
                    <a:pt x="1753" y="122"/>
                  </a:lnTo>
                  <a:lnTo>
                    <a:pt x="1753" y="122"/>
                  </a:lnTo>
                  <a:lnTo>
                    <a:pt x="1753" y="122"/>
                  </a:lnTo>
                  <a:lnTo>
                    <a:pt x="1753" y="122"/>
                  </a:lnTo>
                  <a:lnTo>
                    <a:pt x="1757" y="122"/>
                  </a:lnTo>
                  <a:lnTo>
                    <a:pt x="1757" y="122"/>
                  </a:lnTo>
                  <a:lnTo>
                    <a:pt x="1757" y="122"/>
                  </a:lnTo>
                  <a:lnTo>
                    <a:pt x="1757" y="122"/>
                  </a:lnTo>
                  <a:lnTo>
                    <a:pt x="1762" y="118"/>
                  </a:lnTo>
                  <a:lnTo>
                    <a:pt x="1766" y="118"/>
                  </a:lnTo>
                  <a:lnTo>
                    <a:pt x="1766" y="118"/>
                  </a:lnTo>
                  <a:lnTo>
                    <a:pt x="1766" y="118"/>
                  </a:lnTo>
                  <a:lnTo>
                    <a:pt x="1766" y="118"/>
                  </a:lnTo>
                  <a:lnTo>
                    <a:pt x="1766" y="118"/>
                  </a:lnTo>
                  <a:lnTo>
                    <a:pt x="1771" y="113"/>
                  </a:lnTo>
                  <a:lnTo>
                    <a:pt x="1771" y="113"/>
                  </a:lnTo>
                  <a:lnTo>
                    <a:pt x="1766" y="113"/>
                  </a:lnTo>
                  <a:lnTo>
                    <a:pt x="1766" y="113"/>
                  </a:lnTo>
                  <a:lnTo>
                    <a:pt x="1771" y="113"/>
                  </a:lnTo>
                  <a:lnTo>
                    <a:pt x="1771" y="113"/>
                  </a:lnTo>
                  <a:lnTo>
                    <a:pt x="1775" y="113"/>
                  </a:lnTo>
                  <a:lnTo>
                    <a:pt x="1775" y="109"/>
                  </a:lnTo>
                  <a:lnTo>
                    <a:pt x="1775" y="109"/>
                  </a:lnTo>
                  <a:lnTo>
                    <a:pt x="1775" y="109"/>
                  </a:lnTo>
                  <a:lnTo>
                    <a:pt x="1780" y="109"/>
                  </a:lnTo>
                  <a:lnTo>
                    <a:pt x="1780" y="109"/>
                  </a:lnTo>
                  <a:lnTo>
                    <a:pt x="1780" y="104"/>
                  </a:lnTo>
                  <a:lnTo>
                    <a:pt x="1780" y="104"/>
                  </a:lnTo>
                  <a:lnTo>
                    <a:pt x="1780" y="104"/>
                  </a:lnTo>
                  <a:lnTo>
                    <a:pt x="1784" y="104"/>
                  </a:lnTo>
                  <a:lnTo>
                    <a:pt x="1784" y="104"/>
                  </a:lnTo>
                  <a:lnTo>
                    <a:pt x="1784" y="104"/>
                  </a:lnTo>
                  <a:lnTo>
                    <a:pt x="1784" y="100"/>
                  </a:lnTo>
                  <a:lnTo>
                    <a:pt x="1784" y="100"/>
                  </a:lnTo>
                  <a:lnTo>
                    <a:pt x="1784" y="100"/>
                  </a:lnTo>
                  <a:lnTo>
                    <a:pt x="1784" y="100"/>
                  </a:lnTo>
                  <a:lnTo>
                    <a:pt x="1784" y="100"/>
                  </a:lnTo>
                  <a:lnTo>
                    <a:pt x="1784" y="100"/>
                  </a:lnTo>
                  <a:lnTo>
                    <a:pt x="1784" y="100"/>
                  </a:lnTo>
                  <a:lnTo>
                    <a:pt x="1784" y="95"/>
                  </a:lnTo>
                  <a:lnTo>
                    <a:pt x="1780" y="95"/>
                  </a:lnTo>
                  <a:lnTo>
                    <a:pt x="1780" y="95"/>
                  </a:lnTo>
                  <a:lnTo>
                    <a:pt x="1775" y="100"/>
                  </a:lnTo>
                  <a:lnTo>
                    <a:pt x="1775" y="100"/>
                  </a:lnTo>
                  <a:lnTo>
                    <a:pt x="1775" y="100"/>
                  </a:lnTo>
                  <a:lnTo>
                    <a:pt x="1771" y="100"/>
                  </a:lnTo>
                  <a:lnTo>
                    <a:pt x="1771" y="100"/>
                  </a:lnTo>
                  <a:lnTo>
                    <a:pt x="1771" y="95"/>
                  </a:lnTo>
                  <a:lnTo>
                    <a:pt x="1771" y="95"/>
                  </a:lnTo>
                  <a:lnTo>
                    <a:pt x="1766" y="95"/>
                  </a:lnTo>
                  <a:lnTo>
                    <a:pt x="1766" y="95"/>
                  </a:lnTo>
                  <a:lnTo>
                    <a:pt x="1762" y="95"/>
                  </a:lnTo>
                  <a:lnTo>
                    <a:pt x="1757" y="100"/>
                  </a:lnTo>
                  <a:lnTo>
                    <a:pt x="1757" y="100"/>
                  </a:lnTo>
                  <a:lnTo>
                    <a:pt x="1757" y="100"/>
                  </a:lnTo>
                  <a:lnTo>
                    <a:pt x="1757" y="100"/>
                  </a:lnTo>
                  <a:lnTo>
                    <a:pt x="1757" y="100"/>
                  </a:lnTo>
                  <a:lnTo>
                    <a:pt x="1762" y="100"/>
                  </a:lnTo>
                  <a:lnTo>
                    <a:pt x="1762" y="100"/>
                  </a:lnTo>
                  <a:lnTo>
                    <a:pt x="1762" y="104"/>
                  </a:lnTo>
                  <a:lnTo>
                    <a:pt x="1762" y="104"/>
                  </a:lnTo>
                  <a:lnTo>
                    <a:pt x="1762" y="104"/>
                  </a:lnTo>
                  <a:lnTo>
                    <a:pt x="1757" y="104"/>
                  </a:lnTo>
                  <a:lnTo>
                    <a:pt x="1757" y="104"/>
                  </a:lnTo>
                  <a:lnTo>
                    <a:pt x="1757" y="104"/>
                  </a:lnTo>
                  <a:lnTo>
                    <a:pt x="1757" y="104"/>
                  </a:lnTo>
                  <a:lnTo>
                    <a:pt x="1757" y="104"/>
                  </a:lnTo>
                  <a:lnTo>
                    <a:pt x="1757" y="104"/>
                  </a:lnTo>
                  <a:lnTo>
                    <a:pt x="1762" y="104"/>
                  </a:lnTo>
                  <a:lnTo>
                    <a:pt x="1757" y="104"/>
                  </a:lnTo>
                  <a:lnTo>
                    <a:pt x="1757" y="104"/>
                  </a:lnTo>
                  <a:lnTo>
                    <a:pt x="1757" y="104"/>
                  </a:lnTo>
                  <a:lnTo>
                    <a:pt x="1757" y="104"/>
                  </a:lnTo>
                  <a:lnTo>
                    <a:pt x="1757" y="104"/>
                  </a:lnTo>
                  <a:lnTo>
                    <a:pt x="1753" y="109"/>
                  </a:lnTo>
                  <a:lnTo>
                    <a:pt x="1757" y="109"/>
                  </a:lnTo>
                  <a:lnTo>
                    <a:pt x="1757" y="109"/>
                  </a:lnTo>
                  <a:lnTo>
                    <a:pt x="1753" y="109"/>
                  </a:lnTo>
                  <a:lnTo>
                    <a:pt x="1753" y="109"/>
                  </a:lnTo>
                  <a:lnTo>
                    <a:pt x="1753" y="109"/>
                  </a:lnTo>
                  <a:lnTo>
                    <a:pt x="1753" y="109"/>
                  </a:lnTo>
                  <a:lnTo>
                    <a:pt x="1753" y="109"/>
                  </a:lnTo>
                  <a:lnTo>
                    <a:pt x="1748" y="104"/>
                  </a:lnTo>
                  <a:lnTo>
                    <a:pt x="1748" y="104"/>
                  </a:lnTo>
                  <a:lnTo>
                    <a:pt x="1748" y="104"/>
                  </a:lnTo>
                  <a:lnTo>
                    <a:pt x="1753" y="100"/>
                  </a:lnTo>
                  <a:lnTo>
                    <a:pt x="1753" y="100"/>
                  </a:lnTo>
                  <a:lnTo>
                    <a:pt x="1753" y="100"/>
                  </a:lnTo>
                  <a:lnTo>
                    <a:pt x="1753" y="100"/>
                  </a:lnTo>
                  <a:lnTo>
                    <a:pt x="1748" y="100"/>
                  </a:lnTo>
                  <a:lnTo>
                    <a:pt x="1748" y="100"/>
                  </a:lnTo>
                  <a:lnTo>
                    <a:pt x="1748" y="100"/>
                  </a:lnTo>
                  <a:lnTo>
                    <a:pt x="1744" y="100"/>
                  </a:lnTo>
                  <a:lnTo>
                    <a:pt x="1744" y="100"/>
                  </a:lnTo>
                  <a:lnTo>
                    <a:pt x="1739" y="100"/>
                  </a:lnTo>
                  <a:close/>
                  <a:moveTo>
                    <a:pt x="1925" y="167"/>
                  </a:moveTo>
                  <a:lnTo>
                    <a:pt x="1925" y="167"/>
                  </a:lnTo>
                  <a:lnTo>
                    <a:pt x="1920" y="163"/>
                  </a:lnTo>
                  <a:lnTo>
                    <a:pt x="1916" y="163"/>
                  </a:lnTo>
                  <a:lnTo>
                    <a:pt x="1906" y="163"/>
                  </a:lnTo>
                  <a:lnTo>
                    <a:pt x="1906" y="163"/>
                  </a:lnTo>
                  <a:lnTo>
                    <a:pt x="1902" y="163"/>
                  </a:lnTo>
                  <a:lnTo>
                    <a:pt x="1902" y="163"/>
                  </a:lnTo>
                  <a:lnTo>
                    <a:pt x="1897" y="158"/>
                  </a:lnTo>
                  <a:lnTo>
                    <a:pt x="1897" y="158"/>
                  </a:lnTo>
                  <a:lnTo>
                    <a:pt x="1893" y="158"/>
                  </a:lnTo>
                  <a:lnTo>
                    <a:pt x="1893" y="158"/>
                  </a:lnTo>
                  <a:lnTo>
                    <a:pt x="1893" y="158"/>
                  </a:lnTo>
                  <a:lnTo>
                    <a:pt x="1893" y="163"/>
                  </a:lnTo>
                  <a:lnTo>
                    <a:pt x="1888" y="163"/>
                  </a:lnTo>
                  <a:lnTo>
                    <a:pt x="1888" y="163"/>
                  </a:lnTo>
                  <a:lnTo>
                    <a:pt x="1888" y="163"/>
                  </a:lnTo>
                  <a:lnTo>
                    <a:pt x="1888" y="163"/>
                  </a:lnTo>
                  <a:lnTo>
                    <a:pt x="1888" y="163"/>
                  </a:lnTo>
                  <a:lnTo>
                    <a:pt x="1888" y="167"/>
                  </a:lnTo>
                  <a:lnTo>
                    <a:pt x="1888" y="167"/>
                  </a:lnTo>
                  <a:lnTo>
                    <a:pt x="1888" y="167"/>
                  </a:lnTo>
                  <a:lnTo>
                    <a:pt x="1888" y="167"/>
                  </a:lnTo>
                  <a:lnTo>
                    <a:pt x="1888" y="167"/>
                  </a:lnTo>
                  <a:lnTo>
                    <a:pt x="1888" y="167"/>
                  </a:lnTo>
                  <a:lnTo>
                    <a:pt x="1888" y="167"/>
                  </a:lnTo>
                  <a:lnTo>
                    <a:pt x="1888" y="172"/>
                  </a:lnTo>
                  <a:lnTo>
                    <a:pt x="1888" y="172"/>
                  </a:lnTo>
                  <a:lnTo>
                    <a:pt x="1888" y="172"/>
                  </a:lnTo>
                  <a:lnTo>
                    <a:pt x="1888" y="176"/>
                  </a:lnTo>
                  <a:lnTo>
                    <a:pt x="1888" y="176"/>
                  </a:lnTo>
                  <a:lnTo>
                    <a:pt x="1888" y="176"/>
                  </a:lnTo>
                  <a:lnTo>
                    <a:pt x="1888" y="176"/>
                  </a:lnTo>
                  <a:lnTo>
                    <a:pt x="1893" y="176"/>
                  </a:lnTo>
                  <a:lnTo>
                    <a:pt x="1893" y="176"/>
                  </a:lnTo>
                  <a:lnTo>
                    <a:pt x="1902" y="176"/>
                  </a:lnTo>
                  <a:lnTo>
                    <a:pt x="1902" y="176"/>
                  </a:lnTo>
                  <a:lnTo>
                    <a:pt x="1906" y="176"/>
                  </a:lnTo>
                  <a:lnTo>
                    <a:pt x="1916" y="176"/>
                  </a:lnTo>
                  <a:lnTo>
                    <a:pt x="1920" y="181"/>
                  </a:lnTo>
                  <a:lnTo>
                    <a:pt x="1925" y="181"/>
                  </a:lnTo>
                  <a:lnTo>
                    <a:pt x="1925" y="176"/>
                  </a:lnTo>
                  <a:lnTo>
                    <a:pt x="1925" y="176"/>
                  </a:lnTo>
                  <a:lnTo>
                    <a:pt x="1925" y="176"/>
                  </a:lnTo>
                  <a:lnTo>
                    <a:pt x="1925" y="176"/>
                  </a:lnTo>
                  <a:lnTo>
                    <a:pt x="1929" y="176"/>
                  </a:lnTo>
                  <a:lnTo>
                    <a:pt x="1929" y="176"/>
                  </a:lnTo>
                  <a:lnTo>
                    <a:pt x="1925" y="172"/>
                  </a:lnTo>
                  <a:lnTo>
                    <a:pt x="1925" y="172"/>
                  </a:lnTo>
                  <a:lnTo>
                    <a:pt x="1929" y="172"/>
                  </a:lnTo>
                  <a:lnTo>
                    <a:pt x="1929" y="172"/>
                  </a:lnTo>
                  <a:lnTo>
                    <a:pt x="1929" y="172"/>
                  </a:lnTo>
                  <a:lnTo>
                    <a:pt x="1925" y="167"/>
                  </a:lnTo>
                  <a:lnTo>
                    <a:pt x="1925" y="167"/>
                  </a:lnTo>
                  <a:lnTo>
                    <a:pt x="1925" y="167"/>
                  </a:lnTo>
                  <a:lnTo>
                    <a:pt x="1925" y="167"/>
                  </a:lnTo>
                  <a:close/>
                  <a:moveTo>
                    <a:pt x="1825" y="77"/>
                  </a:moveTo>
                  <a:lnTo>
                    <a:pt x="1825" y="77"/>
                  </a:lnTo>
                  <a:lnTo>
                    <a:pt x="1825" y="77"/>
                  </a:lnTo>
                  <a:lnTo>
                    <a:pt x="1825" y="77"/>
                  </a:lnTo>
                  <a:lnTo>
                    <a:pt x="1821" y="77"/>
                  </a:lnTo>
                  <a:lnTo>
                    <a:pt x="1821" y="77"/>
                  </a:lnTo>
                  <a:lnTo>
                    <a:pt x="1825" y="77"/>
                  </a:lnTo>
                  <a:lnTo>
                    <a:pt x="1825" y="77"/>
                  </a:lnTo>
                  <a:lnTo>
                    <a:pt x="1830" y="77"/>
                  </a:lnTo>
                  <a:lnTo>
                    <a:pt x="1834" y="77"/>
                  </a:lnTo>
                  <a:lnTo>
                    <a:pt x="1839" y="77"/>
                  </a:lnTo>
                  <a:lnTo>
                    <a:pt x="1839" y="77"/>
                  </a:lnTo>
                  <a:lnTo>
                    <a:pt x="1839" y="77"/>
                  </a:lnTo>
                  <a:lnTo>
                    <a:pt x="1843" y="77"/>
                  </a:lnTo>
                  <a:lnTo>
                    <a:pt x="1843" y="77"/>
                  </a:lnTo>
                  <a:lnTo>
                    <a:pt x="1848" y="77"/>
                  </a:lnTo>
                  <a:lnTo>
                    <a:pt x="1848" y="77"/>
                  </a:lnTo>
                  <a:lnTo>
                    <a:pt x="1848" y="77"/>
                  </a:lnTo>
                  <a:lnTo>
                    <a:pt x="1848" y="72"/>
                  </a:lnTo>
                  <a:lnTo>
                    <a:pt x="1848" y="72"/>
                  </a:lnTo>
                  <a:lnTo>
                    <a:pt x="1848" y="72"/>
                  </a:lnTo>
                  <a:lnTo>
                    <a:pt x="1852" y="72"/>
                  </a:lnTo>
                  <a:lnTo>
                    <a:pt x="1852" y="72"/>
                  </a:lnTo>
                  <a:lnTo>
                    <a:pt x="1852" y="72"/>
                  </a:lnTo>
                  <a:lnTo>
                    <a:pt x="1852" y="72"/>
                  </a:lnTo>
                  <a:lnTo>
                    <a:pt x="1852" y="68"/>
                  </a:lnTo>
                  <a:lnTo>
                    <a:pt x="1852" y="68"/>
                  </a:lnTo>
                  <a:lnTo>
                    <a:pt x="1852" y="68"/>
                  </a:lnTo>
                  <a:lnTo>
                    <a:pt x="1848" y="68"/>
                  </a:lnTo>
                  <a:lnTo>
                    <a:pt x="1848" y="68"/>
                  </a:lnTo>
                  <a:lnTo>
                    <a:pt x="1848" y="68"/>
                  </a:lnTo>
                  <a:lnTo>
                    <a:pt x="1848" y="68"/>
                  </a:lnTo>
                  <a:lnTo>
                    <a:pt x="1848" y="68"/>
                  </a:lnTo>
                  <a:lnTo>
                    <a:pt x="1848" y="63"/>
                  </a:lnTo>
                  <a:lnTo>
                    <a:pt x="1848" y="63"/>
                  </a:lnTo>
                  <a:lnTo>
                    <a:pt x="1843" y="63"/>
                  </a:lnTo>
                  <a:lnTo>
                    <a:pt x="1843" y="63"/>
                  </a:lnTo>
                  <a:lnTo>
                    <a:pt x="1843" y="63"/>
                  </a:lnTo>
                  <a:lnTo>
                    <a:pt x="1839" y="63"/>
                  </a:lnTo>
                  <a:lnTo>
                    <a:pt x="1834" y="63"/>
                  </a:lnTo>
                  <a:lnTo>
                    <a:pt x="1834" y="63"/>
                  </a:lnTo>
                  <a:lnTo>
                    <a:pt x="1834" y="63"/>
                  </a:lnTo>
                  <a:lnTo>
                    <a:pt x="1834" y="63"/>
                  </a:lnTo>
                  <a:lnTo>
                    <a:pt x="1830" y="63"/>
                  </a:lnTo>
                  <a:lnTo>
                    <a:pt x="1830" y="63"/>
                  </a:lnTo>
                  <a:lnTo>
                    <a:pt x="1830" y="68"/>
                  </a:lnTo>
                  <a:lnTo>
                    <a:pt x="1825" y="68"/>
                  </a:lnTo>
                  <a:lnTo>
                    <a:pt x="1825" y="68"/>
                  </a:lnTo>
                  <a:lnTo>
                    <a:pt x="1825" y="68"/>
                  </a:lnTo>
                  <a:lnTo>
                    <a:pt x="1825" y="68"/>
                  </a:lnTo>
                  <a:lnTo>
                    <a:pt x="1825" y="68"/>
                  </a:lnTo>
                  <a:lnTo>
                    <a:pt x="1825" y="68"/>
                  </a:lnTo>
                  <a:lnTo>
                    <a:pt x="1825" y="68"/>
                  </a:lnTo>
                  <a:lnTo>
                    <a:pt x="1825" y="68"/>
                  </a:lnTo>
                  <a:lnTo>
                    <a:pt x="1825" y="72"/>
                  </a:lnTo>
                  <a:lnTo>
                    <a:pt x="1825" y="72"/>
                  </a:lnTo>
                  <a:lnTo>
                    <a:pt x="1830" y="72"/>
                  </a:lnTo>
                  <a:lnTo>
                    <a:pt x="1830" y="72"/>
                  </a:lnTo>
                  <a:lnTo>
                    <a:pt x="1830" y="72"/>
                  </a:lnTo>
                  <a:lnTo>
                    <a:pt x="1830" y="72"/>
                  </a:lnTo>
                  <a:lnTo>
                    <a:pt x="1830" y="72"/>
                  </a:lnTo>
                  <a:lnTo>
                    <a:pt x="1825" y="72"/>
                  </a:lnTo>
                  <a:lnTo>
                    <a:pt x="1825" y="72"/>
                  </a:lnTo>
                  <a:lnTo>
                    <a:pt x="1821" y="72"/>
                  </a:lnTo>
                  <a:lnTo>
                    <a:pt x="1821" y="72"/>
                  </a:lnTo>
                  <a:lnTo>
                    <a:pt x="1821" y="77"/>
                  </a:lnTo>
                  <a:lnTo>
                    <a:pt x="1825" y="77"/>
                  </a:lnTo>
                  <a:close/>
                  <a:moveTo>
                    <a:pt x="1604" y="2518"/>
                  </a:moveTo>
                  <a:lnTo>
                    <a:pt x="1599" y="2514"/>
                  </a:lnTo>
                  <a:lnTo>
                    <a:pt x="1599" y="2514"/>
                  </a:lnTo>
                  <a:lnTo>
                    <a:pt x="1595" y="2514"/>
                  </a:lnTo>
                  <a:lnTo>
                    <a:pt x="1595" y="2514"/>
                  </a:lnTo>
                  <a:lnTo>
                    <a:pt x="1599" y="2514"/>
                  </a:lnTo>
                  <a:lnTo>
                    <a:pt x="1599" y="2518"/>
                  </a:lnTo>
                  <a:lnTo>
                    <a:pt x="1599" y="2518"/>
                  </a:lnTo>
                  <a:lnTo>
                    <a:pt x="1599" y="2523"/>
                  </a:lnTo>
                  <a:lnTo>
                    <a:pt x="1604" y="2527"/>
                  </a:lnTo>
                  <a:lnTo>
                    <a:pt x="1604" y="2527"/>
                  </a:lnTo>
                  <a:lnTo>
                    <a:pt x="1604" y="2527"/>
                  </a:lnTo>
                  <a:lnTo>
                    <a:pt x="1608" y="2523"/>
                  </a:lnTo>
                  <a:lnTo>
                    <a:pt x="1608" y="2523"/>
                  </a:lnTo>
                  <a:lnTo>
                    <a:pt x="1604" y="2518"/>
                  </a:lnTo>
                  <a:lnTo>
                    <a:pt x="1604" y="2518"/>
                  </a:lnTo>
                  <a:close/>
                  <a:moveTo>
                    <a:pt x="1708" y="172"/>
                  </a:moveTo>
                  <a:lnTo>
                    <a:pt x="1708" y="172"/>
                  </a:lnTo>
                  <a:lnTo>
                    <a:pt x="1708" y="172"/>
                  </a:lnTo>
                  <a:lnTo>
                    <a:pt x="1712" y="172"/>
                  </a:lnTo>
                  <a:lnTo>
                    <a:pt x="1712" y="172"/>
                  </a:lnTo>
                  <a:lnTo>
                    <a:pt x="1712" y="167"/>
                  </a:lnTo>
                  <a:lnTo>
                    <a:pt x="1717" y="167"/>
                  </a:lnTo>
                  <a:lnTo>
                    <a:pt x="1717" y="167"/>
                  </a:lnTo>
                  <a:lnTo>
                    <a:pt x="1717" y="167"/>
                  </a:lnTo>
                  <a:lnTo>
                    <a:pt x="1717" y="167"/>
                  </a:lnTo>
                  <a:lnTo>
                    <a:pt x="1712" y="167"/>
                  </a:lnTo>
                  <a:lnTo>
                    <a:pt x="1708" y="167"/>
                  </a:lnTo>
                  <a:lnTo>
                    <a:pt x="1708" y="167"/>
                  </a:lnTo>
                  <a:lnTo>
                    <a:pt x="1708" y="167"/>
                  </a:lnTo>
                  <a:lnTo>
                    <a:pt x="1708" y="167"/>
                  </a:lnTo>
                  <a:lnTo>
                    <a:pt x="1712" y="167"/>
                  </a:lnTo>
                  <a:lnTo>
                    <a:pt x="1712" y="163"/>
                  </a:lnTo>
                  <a:lnTo>
                    <a:pt x="1712" y="163"/>
                  </a:lnTo>
                  <a:lnTo>
                    <a:pt x="1712" y="163"/>
                  </a:lnTo>
                  <a:lnTo>
                    <a:pt x="1712" y="163"/>
                  </a:lnTo>
                  <a:lnTo>
                    <a:pt x="1712" y="163"/>
                  </a:lnTo>
                  <a:lnTo>
                    <a:pt x="1712" y="163"/>
                  </a:lnTo>
                  <a:lnTo>
                    <a:pt x="1712" y="163"/>
                  </a:lnTo>
                  <a:lnTo>
                    <a:pt x="1712" y="158"/>
                  </a:lnTo>
                  <a:lnTo>
                    <a:pt x="1712" y="158"/>
                  </a:lnTo>
                  <a:lnTo>
                    <a:pt x="1712" y="158"/>
                  </a:lnTo>
                  <a:lnTo>
                    <a:pt x="1708" y="158"/>
                  </a:lnTo>
                  <a:lnTo>
                    <a:pt x="1708" y="158"/>
                  </a:lnTo>
                  <a:lnTo>
                    <a:pt x="1708" y="158"/>
                  </a:lnTo>
                  <a:lnTo>
                    <a:pt x="1703" y="163"/>
                  </a:lnTo>
                  <a:lnTo>
                    <a:pt x="1703" y="158"/>
                  </a:lnTo>
                  <a:lnTo>
                    <a:pt x="1703" y="158"/>
                  </a:lnTo>
                  <a:lnTo>
                    <a:pt x="1703" y="158"/>
                  </a:lnTo>
                  <a:lnTo>
                    <a:pt x="1703" y="158"/>
                  </a:lnTo>
                  <a:lnTo>
                    <a:pt x="1703" y="158"/>
                  </a:lnTo>
                  <a:lnTo>
                    <a:pt x="1708" y="158"/>
                  </a:lnTo>
                  <a:lnTo>
                    <a:pt x="1717" y="154"/>
                  </a:lnTo>
                  <a:lnTo>
                    <a:pt x="1721" y="154"/>
                  </a:lnTo>
                  <a:lnTo>
                    <a:pt x="1721" y="154"/>
                  </a:lnTo>
                  <a:lnTo>
                    <a:pt x="1726" y="154"/>
                  </a:lnTo>
                  <a:lnTo>
                    <a:pt x="1726" y="154"/>
                  </a:lnTo>
                  <a:lnTo>
                    <a:pt x="1726" y="154"/>
                  </a:lnTo>
                  <a:lnTo>
                    <a:pt x="1721" y="154"/>
                  </a:lnTo>
                  <a:lnTo>
                    <a:pt x="1721" y="154"/>
                  </a:lnTo>
                  <a:lnTo>
                    <a:pt x="1721" y="154"/>
                  </a:lnTo>
                  <a:lnTo>
                    <a:pt x="1721" y="154"/>
                  </a:lnTo>
                  <a:lnTo>
                    <a:pt x="1721" y="149"/>
                  </a:lnTo>
                  <a:lnTo>
                    <a:pt x="1721" y="149"/>
                  </a:lnTo>
                  <a:lnTo>
                    <a:pt x="1726" y="149"/>
                  </a:lnTo>
                  <a:lnTo>
                    <a:pt x="1726" y="149"/>
                  </a:lnTo>
                  <a:lnTo>
                    <a:pt x="1726" y="149"/>
                  </a:lnTo>
                  <a:lnTo>
                    <a:pt x="1730" y="149"/>
                  </a:lnTo>
                  <a:lnTo>
                    <a:pt x="1730" y="149"/>
                  </a:lnTo>
                  <a:lnTo>
                    <a:pt x="1730" y="149"/>
                  </a:lnTo>
                  <a:lnTo>
                    <a:pt x="1730" y="149"/>
                  </a:lnTo>
                  <a:lnTo>
                    <a:pt x="1730" y="149"/>
                  </a:lnTo>
                  <a:lnTo>
                    <a:pt x="1735" y="145"/>
                  </a:lnTo>
                  <a:lnTo>
                    <a:pt x="1735" y="145"/>
                  </a:lnTo>
                  <a:lnTo>
                    <a:pt x="1735" y="145"/>
                  </a:lnTo>
                  <a:lnTo>
                    <a:pt x="1730" y="145"/>
                  </a:lnTo>
                  <a:lnTo>
                    <a:pt x="1730" y="145"/>
                  </a:lnTo>
                  <a:lnTo>
                    <a:pt x="1730" y="145"/>
                  </a:lnTo>
                  <a:lnTo>
                    <a:pt x="1726" y="145"/>
                  </a:lnTo>
                  <a:lnTo>
                    <a:pt x="1726" y="145"/>
                  </a:lnTo>
                  <a:lnTo>
                    <a:pt x="1721" y="145"/>
                  </a:lnTo>
                  <a:lnTo>
                    <a:pt x="1721" y="145"/>
                  </a:lnTo>
                  <a:lnTo>
                    <a:pt x="1717" y="145"/>
                  </a:lnTo>
                  <a:lnTo>
                    <a:pt x="1712" y="145"/>
                  </a:lnTo>
                  <a:lnTo>
                    <a:pt x="1712" y="145"/>
                  </a:lnTo>
                  <a:lnTo>
                    <a:pt x="1708" y="140"/>
                  </a:lnTo>
                  <a:lnTo>
                    <a:pt x="1708" y="140"/>
                  </a:lnTo>
                  <a:lnTo>
                    <a:pt x="1703" y="145"/>
                  </a:lnTo>
                  <a:lnTo>
                    <a:pt x="1703" y="145"/>
                  </a:lnTo>
                  <a:lnTo>
                    <a:pt x="1703" y="145"/>
                  </a:lnTo>
                  <a:lnTo>
                    <a:pt x="1708" y="145"/>
                  </a:lnTo>
                  <a:lnTo>
                    <a:pt x="1708" y="145"/>
                  </a:lnTo>
                  <a:lnTo>
                    <a:pt x="1708" y="145"/>
                  </a:lnTo>
                  <a:lnTo>
                    <a:pt x="1703" y="145"/>
                  </a:lnTo>
                  <a:lnTo>
                    <a:pt x="1703" y="145"/>
                  </a:lnTo>
                  <a:lnTo>
                    <a:pt x="1703" y="145"/>
                  </a:lnTo>
                  <a:lnTo>
                    <a:pt x="1699" y="145"/>
                  </a:lnTo>
                  <a:lnTo>
                    <a:pt x="1694" y="145"/>
                  </a:lnTo>
                  <a:lnTo>
                    <a:pt x="1694" y="145"/>
                  </a:lnTo>
                  <a:lnTo>
                    <a:pt x="1694" y="145"/>
                  </a:lnTo>
                  <a:lnTo>
                    <a:pt x="1694" y="145"/>
                  </a:lnTo>
                  <a:lnTo>
                    <a:pt x="1694" y="145"/>
                  </a:lnTo>
                  <a:lnTo>
                    <a:pt x="1694" y="149"/>
                  </a:lnTo>
                  <a:lnTo>
                    <a:pt x="1694" y="149"/>
                  </a:lnTo>
                  <a:lnTo>
                    <a:pt x="1694" y="149"/>
                  </a:lnTo>
                  <a:lnTo>
                    <a:pt x="1694" y="149"/>
                  </a:lnTo>
                  <a:lnTo>
                    <a:pt x="1694" y="149"/>
                  </a:lnTo>
                  <a:lnTo>
                    <a:pt x="1694" y="149"/>
                  </a:lnTo>
                  <a:lnTo>
                    <a:pt x="1694" y="149"/>
                  </a:lnTo>
                  <a:lnTo>
                    <a:pt x="1690" y="149"/>
                  </a:lnTo>
                  <a:lnTo>
                    <a:pt x="1690" y="149"/>
                  </a:lnTo>
                  <a:lnTo>
                    <a:pt x="1690" y="149"/>
                  </a:lnTo>
                  <a:lnTo>
                    <a:pt x="1685" y="149"/>
                  </a:lnTo>
                  <a:lnTo>
                    <a:pt x="1685" y="149"/>
                  </a:lnTo>
                  <a:lnTo>
                    <a:pt x="1685" y="149"/>
                  </a:lnTo>
                  <a:lnTo>
                    <a:pt x="1685" y="149"/>
                  </a:lnTo>
                  <a:lnTo>
                    <a:pt x="1685" y="149"/>
                  </a:lnTo>
                  <a:lnTo>
                    <a:pt x="1685" y="149"/>
                  </a:lnTo>
                  <a:lnTo>
                    <a:pt x="1685" y="154"/>
                  </a:lnTo>
                  <a:lnTo>
                    <a:pt x="1685" y="154"/>
                  </a:lnTo>
                  <a:lnTo>
                    <a:pt x="1690" y="154"/>
                  </a:lnTo>
                  <a:lnTo>
                    <a:pt x="1690" y="154"/>
                  </a:lnTo>
                  <a:lnTo>
                    <a:pt x="1694" y="154"/>
                  </a:lnTo>
                  <a:lnTo>
                    <a:pt x="1694" y="154"/>
                  </a:lnTo>
                  <a:lnTo>
                    <a:pt x="1694" y="154"/>
                  </a:lnTo>
                  <a:lnTo>
                    <a:pt x="1694" y="154"/>
                  </a:lnTo>
                  <a:lnTo>
                    <a:pt x="1694" y="154"/>
                  </a:lnTo>
                  <a:lnTo>
                    <a:pt x="1690" y="154"/>
                  </a:lnTo>
                  <a:lnTo>
                    <a:pt x="1690" y="154"/>
                  </a:lnTo>
                  <a:lnTo>
                    <a:pt x="1690" y="154"/>
                  </a:lnTo>
                  <a:lnTo>
                    <a:pt x="1690" y="154"/>
                  </a:lnTo>
                  <a:lnTo>
                    <a:pt x="1690" y="154"/>
                  </a:lnTo>
                  <a:lnTo>
                    <a:pt x="1685" y="154"/>
                  </a:lnTo>
                  <a:lnTo>
                    <a:pt x="1685" y="154"/>
                  </a:lnTo>
                  <a:lnTo>
                    <a:pt x="1685" y="154"/>
                  </a:lnTo>
                  <a:lnTo>
                    <a:pt x="1685" y="154"/>
                  </a:lnTo>
                  <a:lnTo>
                    <a:pt x="1685" y="154"/>
                  </a:lnTo>
                  <a:lnTo>
                    <a:pt x="1690" y="154"/>
                  </a:lnTo>
                  <a:lnTo>
                    <a:pt x="1690" y="158"/>
                  </a:lnTo>
                  <a:lnTo>
                    <a:pt x="1685" y="158"/>
                  </a:lnTo>
                  <a:lnTo>
                    <a:pt x="1685" y="158"/>
                  </a:lnTo>
                  <a:lnTo>
                    <a:pt x="1685" y="158"/>
                  </a:lnTo>
                  <a:lnTo>
                    <a:pt x="1685" y="158"/>
                  </a:lnTo>
                  <a:lnTo>
                    <a:pt x="1685" y="158"/>
                  </a:lnTo>
                  <a:lnTo>
                    <a:pt x="1685" y="158"/>
                  </a:lnTo>
                  <a:lnTo>
                    <a:pt x="1685" y="158"/>
                  </a:lnTo>
                  <a:lnTo>
                    <a:pt x="1685" y="158"/>
                  </a:lnTo>
                  <a:lnTo>
                    <a:pt x="1681" y="163"/>
                  </a:lnTo>
                  <a:lnTo>
                    <a:pt x="1681" y="163"/>
                  </a:lnTo>
                  <a:lnTo>
                    <a:pt x="1676" y="163"/>
                  </a:lnTo>
                  <a:lnTo>
                    <a:pt x="1672" y="163"/>
                  </a:lnTo>
                  <a:lnTo>
                    <a:pt x="1672" y="163"/>
                  </a:lnTo>
                  <a:lnTo>
                    <a:pt x="1667" y="163"/>
                  </a:lnTo>
                  <a:lnTo>
                    <a:pt x="1667" y="163"/>
                  </a:lnTo>
                  <a:lnTo>
                    <a:pt x="1672" y="158"/>
                  </a:lnTo>
                  <a:lnTo>
                    <a:pt x="1672" y="158"/>
                  </a:lnTo>
                  <a:lnTo>
                    <a:pt x="1672" y="158"/>
                  </a:lnTo>
                  <a:lnTo>
                    <a:pt x="1672" y="158"/>
                  </a:lnTo>
                  <a:lnTo>
                    <a:pt x="1672" y="158"/>
                  </a:lnTo>
                  <a:lnTo>
                    <a:pt x="1672" y="158"/>
                  </a:lnTo>
                  <a:lnTo>
                    <a:pt x="1672" y="154"/>
                  </a:lnTo>
                  <a:lnTo>
                    <a:pt x="1672" y="154"/>
                  </a:lnTo>
                  <a:lnTo>
                    <a:pt x="1667" y="154"/>
                  </a:lnTo>
                  <a:lnTo>
                    <a:pt x="1667" y="154"/>
                  </a:lnTo>
                  <a:lnTo>
                    <a:pt x="1663" y="154"/>
                  </a:lnTo>
                  <a:lnTo>
                    <a:pt x="1663" y="158"/>
                  </a:lnTo>
                  <a:lnTo>
                    <a:pt x="1658" y="158"/>
                  </a:lnTo>
                  <a:lnTo>
                    <a:pt x="1658" y="158"/>
                  </a:lnTo>
                  <a:lnTo>
                    <a:pt x="1658" y="158"/>
                  </a:lnTo>
                  <a:lnTo>
                    <a:pt x="1658" y="158"/>
                  </a:lnTo>
                  <a:lnTo>
                    <a:pt x="1653" y="163"/>
                  </a:lnTo>
                  <a:lnTo>
                    <a:pt x="1653" y="163"/>
                  </a:lnTo>
                  <a:lnTo>
                    <a:pt x="1658" y="167"/>
                  </a:lnTo>
                  <a:lnTo>
                    <a:pt x="1658" y="167"/>
                  </a:lnTo>
                  <a:lnTo>
                    <a:pt x="1658" y="167"/>
                  </a:lnTo>
                  <a:lnTo>
                    <a:pt x="1658" y="167"/>
                  </a:lnTo>
                  <a:lnTo>
                    <a:pt x="1658" y="167"/>
                  </a:lnTo>
                  <a:lnTo>
                    <a:pt x="1658" y="167"/>
                  </a:lnTo>
                  <a:lnTo>
                    <a:pt x="1658" y="167"/>
                  </a:lnTo>
                  <a:lnTo>
                    <a:pt x="1658" y="167"/>
                  </a:lnTo>
                  <a:lnTo>
                    <a:pt x="1663" y="167"/>
                  </a:lnTo>
                  <a:lnTo>
                    <a:pt x="1663" y="167"/>
                  </a:lnTo>
                  <a:lnTo>
                    <a:pt x="1663" y="172"/>
                  </a:lnTo>
                  <a:lnTo>
                    <a:pt x="1663" y="172"/>
                  </a:lnTo>
                  <a:lnTo>
                    <a:pt x="1663" y="172"/>
                  </a:lnTo>
                  <a:lnTo>
                    <a:pt x="1663" y="172"/>
                  </a:lnTo>
                  <a:lnTo>
                    <a:pt x="1663" y="172"/>
                  </a:lnTo>
                  <a:lnTo>
                    <a:pt x="1663" y="172"/>
                  </a:lnTo>
                  <a:lnTo>
                    <a:pt x="1663" y="176"/>
                  </a:lnTo>
                  <a:lnTo>
                    <a:pt x="1663" y="176"/>
                  </a:lnTo>
                  <a:lnTo>
                    <a:pt x="1663" y="181"/>
                  </a:lnTo>
                  <a:lnTo>
                    <a:pt x="1663" y="181"/>
                  </a:lnTo>
                  <a:lnTo>
                    <a:pt x="1663" y="185"/>
                  </a:lnTo>
                  <a:lnTo>
                    <a:pt x="1663" y="185"/>
                  </a:lnTo>
                  <a:lnTo>
                    <a:pt x="1663" y="185"/>
                  </a:lnTo>
                  <a:lnTo>
                    <a:pt x="1663" y="185"/>
                  </a:lnTo>
                  <a:lnTo>
                    <a:pt x="1663" y="185"/>
                  </a:lnTo>
                  <a:lnTo>
                    <a:pt x="1663" y="185"/>
                  </a:lnTo>
                  <a:lnTo>
                    <a:pt x="1663" y="190"/>
                  </a:lnTo>
                  <a:lnTo>
                    <a:pt x="1667" y="190"/>
                  </a:lnTo>
                  <a:lnTo>
                    <a:pt x="1667" y="190"/>
                  </a:lnTo>
                  <a:lnTo>
                    <a:pt x="1667" y="190"/>
                  </a:lnTo>
                  <a:lnTo>
                    <a:pt x="1672" y="185"/>
                  </a:lnTo>
                  <a:lnTo>
                    <a:pt x="1672" y="185"/>
                  </a:lnTo>
                  <a:lnTo>
                    <a:pt x="1676" y="185"/>
                  </a:lnTo>
                  <a:lnTo>
                    <a:pt x="1676" y="185"/>
                  </a:lnTo>
                  <a:lnTo>
                    <a:pt x="1676" y="181"/>
                  </a:lnTo>
                  <a:lnTo>
                    <a:pt x="1676" y="181"/>
                  </a:lnTo>
                  <a:lnTo>
                    <a:pt x="1681" y="181"/>
                  </a:lnTo>
                  <a:lnTo>
                    <a:pt x="1681" y="181"/>
                  </a:lnTo>
                  <a:lnTo>
                    <a:pt x="1681" y="181"/>
                  </a:lnTo>
                  <a:lnTo>
                    <a:pt x="1681" y="181"/>
                  </a:lnTo>
                  <a:lnTo>
                    <a:pt x="1681" y="181"/>
                  </a:lnTo>
                  <a:lnTo>
                    <a:pt x="1681" y="181"/>
                  </a:lnTo>
                  <a:lnTo>
                    <a:pt x="1676" y="181"/>
                  </a:lnTo>
                  <a:lnTo>
                    <a:pt x="1676" y="181"/>
                  </a:lnTo>
                  <a:lnTo>
                    <a:pt x="1676" y="181"/>
                  </a:lnTo>
                  <a:lnTo>
                    <a:pt x="1685" y="185"/>
                  </a:lnTo>
                  <a:lnTo>
                    <a:pt x="1685" y="185"/>
                  </a:lnTo>
                  <a:lnTo>
                    <a:pt x="1690" y="185"/>
                  </a:lnTo>
                  <a:lnTo>
                    <a:pt x="1690" y="181"/>
                  </a:lnTo>
                  <a:lnTo>
                    <a:pt x="1690" y="181"/>
                  </a:lnTo>
                  <a:lnTo>
                    <a:pt x="1694" y="181"/>
                  </a:lnTo>
                  <a:lnTo>
                    <a:pt x="1699" y="181"/>
                  </a:lnTo>
                  <a:lnTo>
                    <a:pt x="1699" y="181"/>
                  </a:lnTo>
                  <a:lnTo>
                    <a:pt x="1699" y="176"/>
                  </a:lnTo>
                  <a:lnTo>
                    <a:pt x="1699" y="176"/>
                  </a:lnTo>
                  <a:lnTo>
                    <a:pt x="1699" y="176"/>
                  </a:lnTo>
                  <a:lnTo>
                    <a:pt x="1703" y="176"/>
                  </a:lnTo>
                  <a:lnTo>
                    <a:pt x="1703" y="176"/>
                  </a:lnTo>
                  <a:lnTo>
                    <a:pt x="1703" y="176"/>
                  </a:lnTo>
                  <a:lnTo>
                    <a:pt x="1703" y="176"/>
                  </a:lnTo>
                  <a:lnTo>
                    <a:pt x="1703" y="172"/>
                  </a:lnTo>
                  <a:lnTo>
                    <a:pt x="1703" y="172"/>
                  </a:lnTo>
                  <a:lnTo>
                    <a:pt x="1703" y="172"/>
                  </a:lnTo>
                  <a:lnTo>
                    <a:pt x="1708" y="172"/>
                  </a:lnTo>
                  <a:close/>
                  <a:moveTo>
                    <a:pt x="1848" y="45"/>
                  </a:moveTo>
                  <a:lnTo>
                    <a:pt x="1848" y="45"/>
                  </a:lnTo>
                  <a:lnTo>
                    <a:pt x="1848" y="45"/>
                  </a:lnTo>
                  <a:lnTo>
                    <a:pt x="1848" y="45"/>
                  </a:lnTo>
                  <a:lnTo>
                    <a:pt x="1848" y="45"/>
                  </a:lnTo>
                  <a:lnTo>
                    <a:pt x="1848" y="45"/>
                  </a:lnTo>
                  <a:lnTo>
                    <a:pt x="1848" y="45"/>
                  </a:lnTo>
                  <a:lnTo>
                    <a:pt x="1852" y="45"/>
                  </a:lnTo>
                  <a:lnTo>
                    <a:pt x="1852" y="45"/>
                  </a:lnTo>
                  <a:lnTo>
                    <a:pt x="1852" y="45"/>
                  </a:lnTo>
                  <a:lnTo>
                    <a:pt x="1852" y="45"/>
                  </a:lnTo>
                  <a:lnTo>
                    <a:pt x="1857" y="41"/>
                  </a:lnTo>
                  <a:lnTo>
                    <a:pt x="1857" y="41"/>
                  </a:lnTo>
                  <a:lnTo>
                    <a:pt x="1857" y="41"/>
                  </a:lnTo>
                  <a:lnTo>
                    <a:pt x="1857" y="41"/>
                  </a:lnTo>
                  <a:lnTo>
                    <a:pt x="1857" y="41"/>
                  </a:lnTo>
                  <a:lnTo>
                    <a:pt x="1857" y="41"/>
                  </a:lnTo>
                  <a:lnTo>
                    <a:pt x="1852" y="41"/>
                  </a:lnTo>
                  <a:lnTo>
                    <a:pt x="1852" y="41"/>
                  </a:lnTo>
                  <a:lnTo>
                    <a:pt x="1848" y="41"/>
                  </a:lnTo>
                  <a:lnTo>
                    <a:pt x="1848" y="41"/>
                  </a:lnTo>
                  <a:lnTo>
                    <a:pt x="1848" y="41"/>
                  </a:lnTo>
                  <a:lnTo>
                    <a:pt x="1848" y="41"/>
                  </a:lnTo>
                  <a:lnTo>
                    <a:pt x="1843" y="41"/>
                  </a:lnTo>
                  <a:lnTo>
                    <a:pt x="1843" y="41"/>
                  </a:lnTo>
                  <a:lnTo>
                    <a:pt x="1843" y="41"/>
                  </a:lnTo>
                  <a:lnTo>
                    <a:pt x="1848" y="45"/>
                  </a:lnTo>
                  <a:close/>
                  <a:moveTo>
                    <a:pt x="4906" y="1610"/>
                  </a:moveTo>
                  <a:lnTo>
                    <a:pt x="4911" y="1610"/>
                  </a:lnTo>
                  <a:lnTo>
                    <a:pt x="4915" y="1610"/>
                  </a:lnTo>
                  <a:lnTo>
                    <a:pt x="4915" y="1610"/>
                  </a:lnTo>
                  <a:lnTo>
                    <a:pt x="4915" y="1610"/>
                  </a:lnTo>
                  <a:lnTo>
                    <a:pt x="4915" y="1610"/>
                  </a:lnTo>
                  <a:lnTo>
                    <a:pt x="4915" y="1610"/>
                  </a:lnTo>
                  <a:lnTo>
                    <a:pt x="4915" y="1610"/>
                  </a:lnTo>
                  <a:lnTo>
                    <a:pt x="4915" y="1605"/>
                  </a:lnTo>
                  <a:lnTo>
                    <a:pt x="4911" y="1605"/>
                  </a:lnTo>
                  <a:lnTo>
                    <a:pt x="4911" y="1605"/>
                  </a:lnTo>
                  <a:lnTo>
                    <a:pt x="4906" y="1605"/>
                  </a:lnTo>
                  <a:lnTo>
                    <a:pt x="4906" y="1605"/>
                  </a:lnTo>
                  <a:lnTo>
                    <a:pt x="4906" y="1610"/>
                  </a:lnTo>
                  <a:lnTo>
                    <a:pt x="4906" y="1610"/>
                  </a:lnTo>
                  <a:lnTo>
                    <a:pt x="4906" y="1610"/>
                  </a:lnTo>
                  <a:lnTo>
                    <a:pt x="4906" y="1610"/>
                  </a:lnTo>
                  <a:close/>
                  <a:moveTo>
                    <a:pt x="4920" y="1533"/>
                  </a:moveTo>
                  <a:lnTo>
                    <a:pt x="4920" y="1533"/>
                  </a:lnTo>
                  <a:lnTo>
                    <a:pt x="4924" y="1533"/>
                  </a:lnTo>
                  <a:lnTo>
                    <a:pt x="4924" y="1533"/>
                  </a:lnTo>
                  <a:lnTo>
                    <a:pt x="4924" y="1528"/>
                  </a:lnTo>
                  <a:lnTo>
                    <a:pt x="4924" y="1524"/>
                  </a:lnTo>
                  <a:lnTo>
                    <a:pt x="4924" y="1524"/>
                  </a:lnTo>
                  <a:lnTo>
                    <a:pt x="4924" y="1524"/>
                  </a:lnTo>
                  <a:lnTo>
                    <a:pt x="4924" y="1524"/>
                  </a:lnTo>
                  <a:lnTo>
                    <a:pt x="4920" y="1524"/>
                  </a:lnTo>
                  <a:lnTo>
                    <a:pt x="4920" y="1528"/>
                  </a:lnTo>
                  <a:lnTo>
                    <a:pt x="4920" y="1533"/>
                  </a:lnTo>
                  <a:close/>
                  <a:moveTo>
                    <a:pt x="4924" y="1546"/>
                  </a:moveTo>
                  <a:lnTo>
                    <a:pt x="4920" y="1546"/>
                  </a:lnTo>
                  <a:lnTo>
                    <a:pt x="4920" y="1551"/>
                  </a:lnTo>
                  <a:lnTo>
                    <a:pt x="4920" y="1551"/>
                  </a:lnTo>
                  <a:lnTo>
                    <a:pt x="4920" y="1551"/>
                  </a:lnTo>
                  <a:lnTo>
                    <a:pt x="4915" y="1551"/>
                  </a:lnTo>
                  <a:lnTo>
                    <a:pt x="4915" y="1551"/>
                  </a:lnTo>
                  <a:lnTo>
                    <a:pt x="4915" y="1555"/>
                  </a:lnTo>
                  <a:lnTo>
                    <a:pt x="4915" y="1555"/>
                  </a:lnTo>
                  <a:lnTo>
                    <a:pt x="4915" y="1560"/>
                  </a:lnTo>
                  <a:lnTo>
                    <a:pt x="4911" y="1560"/>
                  </a:lnTo>
                  <a:lnTo>
                    <a:pt x="4911" y="1560"/>
                  </a:lnTo>
                  <a:lnTo>
                    <a:pt x="4911" y="1560"/>
                  </a:lnTo>
                  <a:lnTo>
                    <a:pt x="4911" y="1555"/>
                  </a:lnTo>
                  <a:lnTo>
                    <a:pt x="4911" y="1555"/>
                  </a:lnTo>
                  <a:lnTo>
                    <a:pt x="4911" y="1555"/>
                  </a:lnTo>
                  <a:lnTo>
                    <a:pt x="4911" y="1555"/>
                  </a:lnTo>
                  <a:lnTo>
                    <a:pt x="4911" y="1551"/>
                  </a:lnTo>
                  <a:lnTo>
                    <a:pt x="4915" y="1551"/>
                  </a:lnTo>
                  <a:lnTo>
                    <a:pt x="4915" y="1546"/>
                  </a:lnTo>
                  <a:lnTo>
                    <a:pt x="4915" y="1546"/>
                  </a:lnTo>
                  <a:lnTo>
                    <a:pt x="4915" y="1542"/>
                  </a:lnTo>
                  <a:lnTo>
                    <a:pt x="4915" y="1542"/>
                  </a:lnTo>
                  <a:lnTo>
                    <a:pt x="4915" y="1537"/>
                  </a:lnTo>
                  <a:lnTo>
                    <a:pt x="4911" y="1537"/>
                  </a:lnTo>
                  <a:lnTo>
                    <a:pt x="4911" y="1537"/>
                  </a:lnTo>
                  <a:lnTo>
                    <a:pt x="4911" y="1537"/>
                  </a:lnTo>
                  <a:lnTo>
                    <a:pt x="4915" y="1533"/>
                  </a:lnTo>
                  <a:lnTo>
                    <a:pt x="4915" y="1533"/>
                  </a:lnTo>
                  <a:lnTo>
                    <a:pt x="4915" y="1528"/>
                  </a:lnTo>
                  <a:lnTo>
                    <a:pt x="4915" y="1533"/>
                  </a:lnTo>
                  <a:lnTo>
                    <a:pt x="4911" y="1533"/>
                  </a:lnTo>
                  <a:lnTo>
                    <a:pt x="4911" y="1537"/>
                  </a:lnTo>
                  <a:lnTo>
                    <a:pt x="4906" y="1537"/>
                  </a:lnTo>
                  <a:lnTo>
                    <a:pt x="4906" y="1542"/>
                  </a:lnTo>
                  <a:lnTo>
                    <a:pt x="4906" y="1542"/>
                  </a:lnTo>
                  <a:lnTo>
                    <a:pt x="4906" y="1542"/>
                  </a:lnTo>
                  <a:lnTo>
                    <a:pt x="4906" y="1546"/>
                  </a:lnTo>
                  <a:lnTo>
                    <a:pt x="4906" y="1551"/>
                  </a:lnTo>
                  <a:lnTo>
                    <a:pt x="4906" y="1551"/>
                  </a:lnTo>
                  <a:lnTo>
                    <a:pt x="4906" y="1555"/>
                  </a:lnTo>
                  <a:lnTo>
                    <a:pt x="4906" y="1560"/>
                  </a:lnTo>
                  <a:lnTo>
                    <a:pt x="4906" y="1560"/>
                  </a:lnTo>
                  <a:lnTo>
                    <a:pt x="4906" y="1560"/>
                  </a:lnTo>
                  <a:lnTo>
                    <a:pt x="4906" y="1560"/>
                  </a:lnTo>
                  <a:lnTo>
                    <a:pt x="4906" y="1564"/>
                  </a:lnTo>
                  <a:lnTo>
                    <a:pt x="4906" y="1564"/>
                  </a:lnTo>
                  <a:lnTo>
                    <a:pt x="4906" y="1569"/>
                  </a:lnTo>
                  <a:lnTo>
                    <a:pt x="4911" y="1569"/>
                  </a:lnTo>
                  <a:lnTo>
                    <a:pt x="4911" y="1569"/>
                  </a:lnTo>
                  <a:lnTo>
                    <a:pt x="4911" y="1573"/>
                  </a:lnTo>
                  <a:lnTo>
                    <a:pt x="4911" y="1573"/>
                  </a:lnTo>
                  <a:lnTo>
                    <a:pt x="4911" y="1578"/>
                  </a:lnTo>
                  <a:lnTo>
                    <a:pt x="4911" y="1578"/>
                  </a:lnTo>
                  <a:lnTo>
                    <a:pt x="4911" y="1582"/>
                  </a:lnTo>
                  <a:lnTo>
                    <a:pt x="4911" y="1582"/>
                  </a:lnTo>
                  <a:lnTo>
                    <a:pt x="4911" y="1582"/>
                  </a:lnTo>
                  <a:lnTo>
                    <a:pt x="4915" y="1582"/>
                  </a:lnTo>
                  <a:lnTo>
                    <a:pt x="4915" y="1592"/>
                  </a:lnTo>
                  <a:lnTo>
                    <a:pt x="4915" y="1592"/>
                  </a:lnTo>
                  <a:lnTo>
                    <a:pt x="4920" y="1592"/>
                  </a:lnTo>
                  <a:lnTo>
                    <a:pt x="4920" y="1596"/>
                  </a:lnTo>
                  <a:lnTo>
                    <a:pt x="4924" y="1596"/>
                  </a:lnTo>
                  <a:lnTo>
                    <a:pt x="4920" y="1592"/>
                  </a:lnTo>
                  <a:lnTo>
                    <a:pt x="4920" y="1592"/>
                  </a:lnTo>
                  <a:lnTo>
                    <a:pt x="4915" y="1587"/>
                  </a:lnTo>
                  <a:lnTo>
                    <a:pt x="4915" y="1582"/>
                  </a:lnTo>
                  <a:lnTo>
                    <a:pt x="4915" y="1573"/>
                  </a:lnTo>
                  <a:lnTo>
                    <a:pt x="4915" y="1573"/>
                  </a:lnTo>
                  <a:lnTo>
                    <a:pt x="4915" y="1573"/>
                  </a:lnTo>
                  <a:lnTo>
                    <a:pt x="4915" y="1569"/>
                  </a:lnTo>
                  <a:lnTo>
                    <a:pt x="4915" y="1569"/>
                  </a:lnTo>
                  <a:lnTo>
                    <a:pt x="4915" y="1569"/>
                  </a:lnTo>
                  <a:lnTo>
                    <a:pt x="4915" y="1564"/>
                  </a:lnTo>
                  <a:lnTo>
                    <a:pt x="4915" y="1564"/>
                  </a:lnTo>
                  <a:lnTo>
                    <a:pt x="4920" y="1569"/>
                  </a:lnTo>
                  <a:lnTo>
                    <a:pt x="4920" y="1569"/>
                  </a:lnTo>
                  <a:lnTo>
                    <a:pt x="4924" y="1569"/>
                  </a:lnTo>
                  <a:lnTo>
                    <a:pt x="4924" y="1569"/>
                  </a:lnTo>
                  <a:lnTo>
                    <a:pt x="4929" y="1573"/>
                  </a:lnTo>
                  <a:lnTo>
                    <a:pt x="4929" y="1569"/>
                  </a:lnTo>
                  <a:lnTo>
                    <a:pt x="4929" y="1569"/>
                  </a:lnTo>
                  <a:lnTo>
                    <a:pt x="4929" y="1569"/>
                  </a:lnTo>
                  <a:lnTo>
                    <a:pt x="4929" y="1569"/>
                  </a:lnTo>
                  <a:lnTo>
                    <a:pt x="4929" y="1569"/>
                  </a:lnTo>
                  <a:lnTo>
                    <a:pt x="4929" y="1564"/>
                  </a:lnTo>
                  <a:lnTo>
                    <a:pt x="4924" y="1564"/>
                  </a:lnTo>
                  <a:lnTo>
                    <a:pt x="4924" y="1564"/>
                  </a:lnTo>
                  <a:lnTo>
                    <a:pt x="4920" y="1560"/>
                  </a:lnTo>
                  <a:lnTo>
                    <a:pt x="4920" y="1560"/>
                  </a:lnTo>
                  <a:lnTo>
                    <a:pt x="4920" y="1560"/>
                  </a:lnTo>
                  <a:lnTo>
                    <a:pt x="4920" y="1555"/>
                  </a:lnTo>
                  <a:lnTo>
                    <a:pt x="4924" y="1555"/>
                  </a:lnTo>
                  <a:lnTo>
                    <a:pt x="4929" y="1555"/>
                  </a:lnTo>
                  <a:lnTo>
                    <a:pt x="4929" y="1551"/>
                  </a:lnTo>
                  <a:lnTo>
                    <a:pt x="4929" y="1546"/>
                  </a:lnTo>
                  <a:lnTo>
                    <a:pt x="4929" y="1546"/>
                  </a:lnTo>
                  <a:lnTo>
                    <a:pt x="4929" y="1546"/>
                  </a:lnTo>
                  <a:lnTo>
                    <a:pt x="4929" y="1542"/>
                  </a:lnTo>
                  <a:lnTo>
                    <a:pt x="4924" y="1542"/>
                  </a:lnTo>
                  <a:lnTo>
                    <a:pt x="4924" y="1546"/>
                  </a:lnTo>
                  <a:close/>
                  <a:moveTo>
                    <a:pt x="4902" y="1587"/>
                  </a:moveTo>
                  <a:lnTo>
                    <a:pt x="4906" y="1587"/>
                  </a:lnTo>
                  <a:lnTo>
                    <a:pt x="4906" y="1587"/>
                  </a:lnTo>
                  <a:lnTo>
                    <a:pt x="4906" y="1592"/>
                  </a:lnTo>
                  <a:lnTo>
                    <a:pt x="4906" y="1592"/>
                  </a:lnTo>
                  <a:lnTo>
                    <a:pt x="4906" y="1592"/>
                  </a:lnTo>
                  <a:lnTo>
                    <a:pt x="4911" y="1592"/>
                  </a:lnTo>
                  <a:lnTo>
                    <a:pt x="4911" y="1592"/>
                  </a:lnTo>
                  <a:lnTo>
                    <a:pt x="4911" y="1592"/>
                  </a:lnTo>
                  <a:lnTo>
                    <a:pt x="4911" y="1596"/>
                  </a:lnTo>
                  <a:lnTo>
                    <a:pt x="4911" y="1592"/>
                  </a:lnTo>
                  <a:lnTo>
                    <a:pt x="4911" y="1592"/>
                  </a:lnTo>
                  <a:lnTo>
                    <a:pt x="4911" y="1592"/>
                  </a:lnTo>
                  <a:lnTo>
                    <a:pt x="4911" y="1592"/>
                  </a:lnTo>
                  <a:lnTo>
                    <a:pt x="4911" y="1592"/>
                  </a:lnTo>
                  <a:lnTo>
                    <a:pt x="4911" y="1592"/>
                  </a:lnTo>
                  <a:lnTo>
                    <a:pt x="4906" y="1587"/>
                  </a:lnTo>
                  <a:lnTo>
                    <a:pt x="4911" y="1587"/>
                  </a:lnTo>
                  <a:lnTo>
                    <a:pt x="4906" y="1582"/>
                  </a:lnTo>
                  <a:lnTo>
                    <a:pt x="4906" y="1582"/>
                  </a:lnTo>
                  <a:lnTo>
                    <a:pt x="4906" y="1582"/>
                  </a:lnTo>
                  <a:lnTo>
                    <a:pt x="4906" y="1582"/>
                  </a:lnTo>
                  <a:lnTo>
                    <a:pt x="4906" y="1582"/>
                  </a:lnTo>
                  <a:lnTo>
                    <a:pt x="4902" y="1582"/>
                  </a:lnTo>
                  <a:lnTo>
                    <a:pt x="4902" y="1582"/>
                  </a:lnTo>
                  <a:lnTo>
                    <a:pt x="4902" y="1587"/>
                  </a:lnTo>
                  <a:lnTo>
                    <a:pt x="4902" y="1587"/>
                  </a:lnTo>
                  <a:close/>
                  <a:moveTo>
                    <a:pt x="4947" y="1619"/>
                  </a:moveTo>
                  <a:lnTo>
                    <a:pt x="4951" y="1619"/>
                  </a:lnTo>
                  <a:lnTo>
                    <a:pt x="4951" y="1619"/>
                  </a:lnTo>
                  <a:lnTo>
                    <a:pt x="4956" y="1619"/>
                  </a:lnTo>
                  <a:lnTo>
                    <a:pt x="4956" y="1619"/>
                  </a:lnTo>
                  <a:lnTo>
                    <a:pt x="4956" y="1619"/>
                  </a:lnTo>
                  <a:lnTo>
                    <a:pt x="4956" y="1619"/>
                  </a:lnTo>
                  <a:lnTo>
                    <a:pt x="4956" y="1619"/>
                  </a:lnTo>
                  <a:lnTo>
                    <a:pt x="4956" y="1614"/>
                  </a:lnTo>
                  <a:lnTo>
                    <a:pt x="4956" y="1614"/>
                  </a:lnTo>
                  <a:lnTo>
                    <a:pt x="4956" y="1614"/>
                  </a:lnTo>
                  <a:lnTo>
                    <a:pt x="4956" y="1614"/>
                  </a:lnTo>
                  <a:lnTo>
                    <a:pt x="4956" y="1614"/>
                  </a:lnTo>
                  <a:lnTo>
                    <a:pt x="4956" y="1610"/>
                  </a:lnTo>
                  <a:lnTo>
                    <a:pt x="4956" y="1610"/>
                  </a:lnTo>
                  <a:lnTo>
                    <a:pt x="4951" y="1610"/>
                  </a:lnTo>
                  <a:lnTo>
                    <a:pt x="4951" y="1610"/>
                  </a:lnTo>
                  <a:lnTo>
                    <a:pt x="4951" y="1614"/>
                  </a:lnTo>
                  <a:lnTo>
                    <a:pt x="4947" y="1614"/>
                  </a:lnTo>
                  <a:lnTo>
                    <a:pt x="4947" y="1614"/>
                  </a:lnTo>
                  <a:lnTo>
                    <a:pt x="4947" y="1619"/>
                  </a:lnTo>
                  <a:close/>
                  <a:moveTo>
                    <a:pt x="4929" y="1637"/>
                  </a:moveTo>
                  <a:lnTo>
                    <a:pt x="4924" y="1637"/>
                  </a:lnTo>
                  <a:lnTo>
                    <a:pt x="4915" y="1637"/>
                  </a:lnTo>
                  <a:lnTo>
                    <a:pt x="4915" y="1637"/>
                  </a:lnTo>
                  <a:lnTo>
                    <a:pt x="4911" y="1641"/>
                  </a:lnTo>
                  <a:lnTo>
                    <a:pt x="4911" y="1646"/>
                  </a:lnTo>
                  <a:lnTo>
                    <a:pt x="4911" y="1646"/>
                  </a:lnTo>
                  <a:lnTo>
                    <a:pt x="4911" y="1646"/>
                  </a:lnTo>
                  <a:lnTo>
                    <a:pt x="4911" y="1650"/>
                  </a:lnTo>
                  <a:lnTo>
                    <a:pt x="4911" y="1650"/>
                  </a:lnTo>
                  <a:lnTo>
                    <a:pt x="4911" y="1646"/>
                  </a:lnTo>
                  <a:lnTo>
                    <a:pt x="4915" y="1646"/>
                  </a:lnTo>
                  <a:lnTo>
                    <a:pt x="4915" y="1646"/>
                  </a:lnTo>
                  <a:lnTo>
                    <a:pt x="4915" y="1641"/>
                  </a:lnTo>
                  <a:lnTo>
                    <a:pt x="4915" y="1641"/>
                  </a:lnTo>
                  <a:lnTo>
                    <a:pt x="4915" y="1641"/>
                  </a:lnTo>
                  <a:lnTo>
                    <a:pt x="4915" y="1641"/>
                  </a:lnTo>
                  <a:lnTo>
                    <a:pt x="4920" y="1641"/>
                  </a:lnTo>
                  <a:lnTo>
                    <a:pt x="4920" y="1641"/>
                  </a:lnTo>
                  <a:lnTo>
                    <a:pt x="4920" y="1646"/>
                  </a:lnTo>
                  <a:lnTo>
                    <a:pt x="4920" y="1646"/>
                  </a:lnTo>
                  <a:lnTo>
                    <a:pt x="4924" y="1646"/>
                  </a:lnTo>
                  <a:lnTo>
                    <a:pt x="4924" y="1646"/>
                  </a:lnTo>
                  <a:lnTo>
                    <a:pt x="4924" y="1646"/>
                  </a:lnTo>
                  <a:lnTo>
                    <a:pt x="4929" y="1646"/>
                  </a:lnTo>
                  <a:lnTo>
                    <a:pt x="4929" y="1641"/>
                  </a:lnTo>
                  <a:lnTo>
                    <a:pt x="4929" y="1641"/>
                  </a:lnTo>
                  <a:lnTo>
                    <a:pt x="4929" y="1641"/>
                  </a:lnTo>
                  <a:lnTo>
                    <a:pt x="4929" y="1641"/>
                  </a:lnTo>
                  <a:lnTo>
                    <a:pt x="4929" y="1646"/>
                  </a:lnTo>
                  <a:lnTo>
                    <a:pt x="4929" y="1646"/>
                  </a:lnTo>
                  <a:lnTo>
                    <a:pt x="4929" y="1646"/>
                  </a:lnTo>
                  <a:lnTo>
                    <a:pt x="4933" y="1646"/>
                  </a:lnTo>
                  <a:lnTo>
                    <a:pt x="4933" y="1646"/>
                  </a:lnTo>
                  <a:lnTo>
                    <a:pt x="4938" y="1646"/>
                  </a:lnTo>
                  <a:lnTo>
                    <a:pt x="4938" y="1646"/>
                  </a:lnTo>
                  <a:lnTo>
                    <a:pt x="4938" y="1646"/>
                  </a:lnTo>
                  <a:lnTo>
                    <a:pt x="4938" y="1646"/>
                  </a:lnTo>
                  <a:lnTo>
                    <a:pt x="4938" y="1646"/>
                  </a:lnTo>
                  <a:lnTo>
                    <a:pt x="4942" y="1646"/>
                  </a:lnTo>
                  <a:lnTo>
                    <a:pt x="4942" y="1646"/>
                  </a:lnTo>
                  <a:lnTo>
                    <a:pt x="4947" y="1646"/>
                  </a:lnTo>
                  <a:lnTo>
                    <a:pt x="4947" y="1646"/>
                  </a:lnTo>
                  <a:lnTo>
                    <a:pt x="4947" y="1646"/>
                  </a:lnTo>
                  <a:lnTo>
                    <a:pt x="4947" y="1646"/>
                  </a:lnTo>
                  <a:lnTo>
                    <a:pt x="4951" y="1650"/>
                  </a:lnTo>
                  <a:lnTo>
                    <a:pt x="4956" y="1650"/>
                  </a:lnTo>
                  <a:lnTo>
                    <a:pt x="4956" y="1655"/>
                  </a:lnTo>
                  <a:lnTo>
                    <a:pt x="4960" y="1655"/>
                  </a:lnTo>
                  <a:lnTo>
                    <a:pt x="4965" y="1650"/>
                  </a:lnTo>
                  <a:lnTo>
                    <a:pt x="4965" y="1650"/>
                  </a:lnTo>
                  <a:lnTo>
                    <a:pt x="4960" y="1646"/>
                  </a:lnTo>
                  <a:lnTo>
                    <a:pt x="4960" y="1646"/>
                  </a:lnTo>
                  <a:lnTo>
                    <a:pt x="4960" y="1646"/>
                  </a:lnTo>
                  <a:lnTo>
                    <a:pt x="4960" y="1646"/>
                  </a:lnTo>
                  <a:lnTo>
                    <a:pt x="4960" y="1641"/>
                  </a:lnTo>
                  <a:lnTo>
                    <a:pt x="4960" y="1641"/>
                  </a:lnTo>
                  <a:lnTo>
                    <a:pt x="4956" y="1637"/>
                  </a:lnTo>
                  <a:lnTo>
                    <a:pt x="4956" y="1637"/>
                  </a:lnTo>
                  <a:lnTo>
                    <a:pt x="4951" y="1637"/>
                  </a:lnTo>
                  <a:lnTo>
                    <a:pt x="4947" y="1637"/>
                  </a:lnTo>
                  <a:lnTo>
                    <a:pt x="4942" y="1637"/>
                  </a:lnTo>
                  <a:lnTo>
                    <a:pt x="4942" y="1632"/>
                  </a:lnTo>
                  <a:lnTo>
                    <a:pt x="4942" y="1632"/>
                  </a:lnTo>
                  <a:lnTo>
                    <a:pt x="4938" y="1632"/>
                  </a:lnTo>
                  <a:lnTo>
                    <a:pt x="4938" y="1632"/>
                  </a:lnTo>
                  <a:lnTo>
                    <a:pt x="4938" y="1632"/>
                  </a:lnTo>
                  <a:lnTo>
                    <a:pt x="4938" y="1637"/>
                  </a:lnTo>
                  <a:lnTo>
                    <a:pt x="4933" y="1637"/>
                  </a:lnTo>
                  <a:lnTo>
                    <a:pt x="4933" y="1637"/>
                  </a:lnTo>
                  <a:lnTo>
                    <a:pt x="4933" y="1637"/>
                  </a:lnTo>
                  <a:lnTo>
                    <a:pt x="4933" y="1637"/>
                  </a:lnTo>
                  <a:lnTo>
                    <a:pt x="4933" y="1637"/>
                  </a:lnTo>
                  <a:lnTo>
                    <a:pt x="4929" y="1637"/>
                  </a:lnTo>
                  <a:lnTo>
                    <a:pt x="4929" y="1637"/>
                  </a:lnTo>
                  <a:close/>
                  <a:moveTo>
                    <a:pt x="4938" y="1818"/>
                  </a:moveTo>
                  <a:lnTo>
                    <a:pt x="4942" y="1818"/>
                  </a:lnTo>
                  <a:lnTo>
                    <a:pt x="4947" y="1822"/>
                  </a:lnTo>
                  <a:lnTo>
                    <a:pt x="4951" y="1818"/>
                  </a:lnTo>
                  <a:lnTo>
                    <a:pt x="4951" y="1818"/>
                  </a:lnTo>
                  <a:lnTo>
                    <a:pt x="4956" y="1818"/>
                  </a:lnTo>
                  <a:lnTo>
                    <a:pt x="4956" y="1813"/>
                  </a:lnTo>
                  <a:lnTo>
                    <a:pt x="4956" y="1813"/>
                  </a:lnTo>
                  <a:lnTo>
                    <a:pt x="4956" y="1813"/>
                  </a:lnTo>
                  <a:lnTo>
                    <a:pt x="4956" y="1813"/>
                  </a:lnTo>
                  <a:lnTo>
                    <a:pt x="4956" y="1813"/>
                  </a:lnTo>
                  <a:lnTo>
                    <a:pt x="4951" y="1809"/>
                  </a:lnTo>
                  <a:lnTo>
                    <a:pt x="4951" y="1809"/>
                  </a:lnTo>
                  <a:lnTo>
                    <a:pt x="4951" y="1809"/>
                  </a:lnTo>
                  <a:lnTo>
                    <a:pt x="4951" y="1809"/>
                  </a:lnTo>
                  <a:lnTo>
                    <a:pt x="4947" y="1813"/>
                  </a:lnTo>
                  <a:lnTo>
                    <a:pt x="4947" y="1813"/>
                  </a:lnTo>
                  <a:lnTo>
                    <a:pt x="4947" y="1809"/>
                  </a:lnTo>
                  <a:lnTo>
                    <a:pt x="4942" y="1813"/>
                  </a:lnTo>
                  <a:lnTo>
                    <a:pt x="4942" y="1813"/>
                  </a:lnTo>
                  <a:lnTo>
                    <a:pt x="4942" y="1809"/>
                  </a:lnTo>
                  <a:lnTo>
                    <a:pt x="4938" y="1809"/>
                  </a:lnTo>
                  <a:lnTo>
                    <a:pt x="4938" y="1809"/>
                  </a:lnTo>
                  <a:lnTo>
                    <a:pt x="4938" y="1809"/>
                  </a:lnTo>
                  <a:lnTo>
                    <a:pt x="4938" y="1809"/>
                  </a:lnTo>
                  <a:lnTo>
                    <a:pt x="4938" y="1809"/>
                  </a:lnTo>
                  <a:lnTo>
                    <a:pt x="4938" y="1809"/>
                  </a:lnTo>
                  <a:lnTo>
                    <a:pt x="4938" y="1813"/>
                  </a:lnTo>
                  <a:lnTo>
                    <a:pt x="4938" y="1818"/>
                  </a:lnTo>
                  <a:close/>
                  <a:moveTo>
                    <a:pt x="4703" y="1646"/>
                  </a:moveTo>
                  <a:lnTo>
                    <a:pt x="4703" y="1646"/>
                  </a:lnTo>
                  <a:lnTo>
                    <a:pt x="4703" y="1646"/>
                  </a:lnTo>
                  <a:lnTo>
                    <a:pt x="4707" y="1641"/>
                  </a:lnTo>
                  <a:lnTo>
                    <a:pt x="4707" y="1641"/>
                  </a:lnTo>
                  <a:lnTo>
                    <a:pt x="4707" y="1641"/>
                  </a:lnTo>
                  <a:lnTo>
                    <a:pt x="4707" y="1641"/>
                  </a:lnTo>
                  <a:lnTo>
                    <a:pt x="4707" y="1637"/>
                  </a:lnTo>
                  <a:lnTo>
                    <a:pt x="4707" y="1637"/>
                  </a:lnTo>
                  <a:lnTo>
                    <a:pt x="4707" y="1637"/>
                  </a:lnTo>
                  <a:lnTo>
                    <a:pt x="4707" y="1637"/>
                  </a:lnTo>
                  <a:lnTo>
                    <a:pt x="4707" y="1637"/>
                  </a:lnTo>
                  <a:lnTo>
                    <a:pt x="4712" y="1637"/>
                  </a:lnTo>
                  <a:lnTo>
                    <a:pt x="4712" y="1632"/>
                  </a:lnTo>
                  <a:lnTo>
                    <a:pt x="4712" y="1632"/>
                  </a:lnTo>
                  <a:lnTo>
                    <a:pt x="4712" y="1628"/>
                  </a:lnTo>
                  <a:lnTo>
                    <a:pt x="4712" y="1628"/>
                  </a:lnTo>
                  <a:lnTo>
                    <a:pt x="4712" y="1628"/>
                  </a:lnTo>
                  <a:lnTo>
                    <a:pt x="4712" y="1628"/>
                  </a:lnTo>
                  <a:lnTo>
                    <a:pt x="4712" y="1628"/>
                  </a:lnTo>
                  <a:lnTo>
                    <a:pt x="4712" y="1628"/>
                  </a:lnTo>
                  <a:lnTo>
                    <a:pt x="4712" y="1628"/>
                  </a:lnTo>
                  <a:lnTo>
                    <a:pt x="4716" y="1623"/>
                  </a:lnTo>
                  <a:lnTo>
                    <a:pt x="4716" y="1623"/>
                  </a:lnTo>
                  <a:lnTo>
                    <a:pt x="4712" y="1619"/>
                  </a:lnTo>
                  <a:lnTo>
                    <a:pt x="4712" y="1619"/>
                  </a:lnTo>
                  <a:lnTo>
                    <a:pt x="4712" y="1619"/>
                  </a:lnTo>
                  <a:lnTo>
                    <a:pt x="4712" y="1619"/>
                  </a:lnTo>
                  <a:lnTo>
                    <a:pt x="4712" y="1619"/>
                  </a:lnTo>
                  <a:lnTo>
                    <a:pt x="4712" y="1614"/>
                  </a:lnTo>
                  <a:lnTo>
                    <a:pt x="4712" y="1614"/>
                  </a:lnTo>
                  <a:lnTo>
                    <a:pt x="4712" y="1614"/>
                  </a:lnTo>
                  <a:lnTo>
                    <a:pt x="4712" y="1614"/>
                  </a:lnTo>
                  <a:lnTo>
                    <a:pt x="4712" y="1614"/>
                  </a:lnTo>
                  <a:lnTo>
                    <a:pt x="4712" y="1610"/>
                  </a:lnTo>
                  <a:lnTo>
                    <a:pt x="4712" y="1610"/>
                  </a:lnTo>
                  <a:lnTo>
                    <a:pt x="4712" y="1610"/>
                  </a:lnTo>
                  <a:lnTo>
                    <a:pt x="4712" y="1610"/>
                  </a:lnTo>
                  <a:lnTo>
                    <a:pt x="4716" y="1610"/>
                  </a:lnTo>
                  <a:lnTo>
                    <a:pt x="4716" y="1605"/>
                  </a:lnTo>
                  <a:lnTo>
                    <a:pt x="4716" y="1605"/>
                  </a:lnTo>
                  <a:lnTo>
                    <a:pt x="4716" y="1605"/>
                  </a:lnTo>
                  <a:lnTo>
                    <a:pt x="4716" y="1605"/>
                  </a:lnTo>
                  <a:lnTo>
                    <a:pt x="4716" y="1601"/>
                  </a:lnTo>
                  <a:lnTo>
                    <a:pt x="4716" y="1601"/>
                  </a:lnTo>
                  <a:lnTo>
                    <a:pt x="4716" y="1601"/>
                  </a:lnTo>
                  <a:lnTo>
                    <a:pt x="4716" y="1596"/>
                  </a:lnTo>
                  <a:lnTo>
                    <a:pt x="4716" y="1596"/>
                  </a:lnTo>
                  <a:lnTo>
                    <a:pt x="4716" y="1601"/>
                  </a:lnTo>
                  <a:lnTo>
                    <a:pt x="4721" y="1601"/>
                  </a:lnTo>
                  <a:lnTo>
                    <a:pt x="4721" y="1601"/>
                  </a:lnTo>
                  <a:lnTo>
                    <a:pt x="4721" y="1601"/>
                  </a:lnTo>
                  <a:lnTo>
                    <a:pt x="4721" y="1601"/>
                  </a:lnTo>
                  <a:lnTo>
                    <a:pt x="4725" y="1601"/>
                  </a:lnTo>
                  <a:lnTo>
                    <a:pt x="4725" y="1596"/>
                  </a:lnTo>
                  <a:lnTo>
                    <a:pt x="4725" y="1596"/>
                  </a:lnTo>
                  <a:lnTo>
                    <a:pt x="4730" y="1592"/>
                  </a:lnTo>
                  <a:lnTo>
                    <a:pt x="4730" y="1592"/>
                  </a:lnTo>
                  <a:lnTo>
                    <a:pt x="4735" y="1592"/>
                  </a:lnTo>
                  <a:lnTo>
                    <a:pt x="4735" y="1592"/>
                  </a:lnTo>
                  <a:lnTo>
                    <a:pt x="4735" y="1592"/>
                  </a:lnTo>
                  <a:lnTo>
                    <a:pt x="4735" y="1587"/>
                  </a:lnTo>
                  <a:lnTo>
                    <a:pt x="4730" y="1582"/>
                  </a:lnTo>
                  <a:lnTo>
                    <a:pt x="4730" y="1578"/>
                  </a:lnTo>
                  <a:lnTo>
                    <a:pt x="4730" y="1569"/>
                  </a:lnTo>
                  <a:lnTo>
                    <a:pt x="4735" y="1569"/>
                  </a:lnTo>
                  <a:lnTo>
                    <a:pt x="4735" y="1560"/>
                  </a:lnTo>
                  <a:lnTo>
                    <a:pt x="4735" y="1560"/>
                  </a:lnTo>
                  <a:lnTo>
                    <a:pt x="4739" y="1560"/>
                  </a:lnTo>
                  <a:lnTo>
                    <a:pt x="4739" y="1560"/>
                  </a:lnTo>
                  <a:lnTo>
                    <a:pt x="4739" y="1560"/>
                  </a:lnTo>
                  <a:lnTo>
                    <a:pt x="4739" y="1555"/>
                  </a:lnTo>
                  <a:lnTo>
                    <a:pt x="4739" y="1555"/>
                  </a:lnTo>
                  <a:lnTo>
                    <a:pt x="4739" y="1555"/>
                  </a:lnTo>
                  <a:lnTo>
                    <a:pt x="4739" y="1555"/>
                  </a:lnTo>
                  <a:lnTo>
                    <a:pt x="4744" y="1555"/>
                  </a:lnTo>
                  <a:lnTo>
                    <a:pt x="4744" y="1560"/>
                  </a:lnTo>
                  <a:lnTo>
                    <a:pt x="4744" y="1560"/>
                  </a:lnTo>
                  <a:lnTo>
                    <a:pt x="4748" y="1560"/>
                  </a:lnTo>
                  <a:lnTo>
                    <a:pt x="4753" y="1560"/>
                  </a:lnTo>
                  <a:lnTo>
                    <a:pt x="4757" y="1560"/>
                  </a:lnTo>
                  <a:lnTo>
                    <a:pt x="4757" y="1555"/>
                  </a:lnTo>
                  <a:lnTo>
                    <a:pt x="4757" y="1555"/>
                  </a:lnTo>
                  <a:lnTo>
                    <a:pt x="4757" y="1555"/>
                  </a:lnTo>
                  <a:lnTo>
                    <a:pt x="4753" y="1551"/>
                  </a:lnTo>
                  <a:lnTo>
                    <a:pt x="4748" y="1546"/>
                  </a:lnTo>
                  <a:lnTo>
                    <a:pt x="4744" y="1542"/>
                  </a:lnTo>
                  <a:lnTo>
                    <a:pt x="4744" y="1542"/>
                  </a:lnTo>
                  <a:lnTo>
                    <a:pt x="4739" y="1537"/>
                  </a:lnTo>
                  <a:lnTo>
                    <a:pt x="4739" y="1537"/>
                  </a:lnTo>
                  <a:lnTo>
                    <a:pt x="4739" y="1537"/>
                  </a:lnTo>
                  <a:lnTo>
                    <a:pt x="4735" y="1533"/>
                  </a:lnTo>
                  <a:lnTo>
                    <a:pt x="4739" y="1533"/>
                  </a:lnTo>
                  <a:lnTo>
                    <a:pt x="4739" y="1533"/>
                  </a:lnTo>
                  <a:lnTo>
                    <a:pt x="4739" y="1533"/>
                  </a:lnTo>
                  <a:lnTo>
                    <a:pt x="4739" y="1533"/>
                  </a:lnTo>
                  <a:lnTo>
                    <a:pt x="4739" y="1528"/>
                  </a:lnTo>
                  <a:lnTo>
                    <a:pt x="4739" y="1528"/>
                  </a:lnTo>
                  <a:lnTo>
                    <a:pt x="4739" y="1528"/>
                  </a:lnTo>
                  <a:lnTo>
                    <a:pt x="4739" y="1524"/>
                  </a:lnTo>
                  <a:lnTo>
                    <a:pt x="4735" y="1524"/>
                  </a:lnTo>
                  <a:lnTo>
                    <a:pt x="4735" y="1519"/>
                  </a:lnTo>
                  <a:lnTo>
                    <a:pt x="4735" y="1519"/>
                  </a:lnTo>
                  <a:lnTo>
                    <a:pt x="4735" y="1519"/>
                  </a:lnTo>
                  <a:lnTo>
                    <a:pt x="4735" y="1519"/>
                  </a:lnTo>
                  <a:lnTo>
                    <a:pt x="4735" y="1519"/>
                  </a:lnTo>
                  <a:lnTo>
                    <a:pt x="4735" y="1519"/>
                  </a:lnTo>
                  <a:lnTo>
                    <a:pt x="4735" y="1515"/>
                  </a:lnTo>
                  <a:lnTo>
                    <a:pt x="4730" y="1515"/>
                  </a:lnTo>
                  <a:lnTo>
                    <a:pt x="4735" y="1515"/>
                  </a:lnTo>
                  <a:lnTo>
                    <a:pt x="4735" y="1515"/>
                  </a:lnTo>
                  <a:lnTo>
                    <a:pt x="4735" y="1515"/>
                  </a:lnTo>
                  <a:lnTo>
                    <a:pt x="4730" y="1515"/>
                  </a:lnTo>
                  <a:lnTo>
                    <a:pt x="4730" y="1515"/>
                  </a:lnTo>
                  <a:lnTo>
                    <a:pt x="4730" y="1510"/>
                  </a:lnTo>
                  <a:lnTo>
                    <a:pt x="4725" y="1510"/>
                  </a:lnTo>
                  <a:lnTo>
                    <a:pt x="4725" y="1510"/>
                  </a:lnTo>
                  <a:lnTo>
                    <a:pt x="4730" y="1506"/>
                  </a:lnTo>
                  <a:lnTo>
                    <a:pt x="4725" y="1506"/>
                  </a:lnTo>
                  <a:lnTo>
                    <a:pt x="4725" y="1501"/>
                  </a:lnTo>
                  <a:lnTo>
                    <a:pt x="4721" y="1501"/>
                  </a:lnTo>
                  <a:lnTo>
                    <a:pt x="4721" y="1501"/>
                  </a:lnTo>
                  <a:lnTo>
                    <a:pt x="4725" y="1501"/>
                  </a:lnTo>
                  <a:lnTo>
                    <a:pt x="4725" y="1501"/>
                  </a:lnTo>
                  <a:lnTo>
                    <a:pt x="4730" y="1501"/>
                  </a:lnTo>
                  <a:lnTo>
                    <a:pt x="4730" y="1501"/>
                  </a:lnTo>
                  <a:lnTo>
                    <a:pt x="4730" y="1501"/>
                  </a:lnTo>
                  <a:lnTo>
                    <a:pt x="4730" y="1501"/>
                  </a:lnTo>
                  <a:lnTo>
                    <a:pt x="4730" y="1501"/>
                  </a:lnTo>
                  <a:lnTo>
                    <a:pt x="4735" y="1501"/>
                  </a:lnTo>
                  <a:lnTo>
                    <a:pt x="4735" y="1501"/>
                  </a:lnTo>
                  <a:lnTo>
                    <a:pt x="4735" y="1501"/>
                  </a:lnTo>
                  <a:lnTo>
                    <a:pt x="4735" y="1501"/>
                  </a:lnTo>
                  <a:lnTo>
                    <a:pt x="4735" y="1497"/>
                  </a:lnTo>
                  <a:lnTo>
                    <a:pt x="4730" y="1497"/>
                  </a:lnTo>
                  <a:lnTo>
                    <a:pt x="4730" y="1497"/>
                  </a:lnTo>
                  <a:lnTo>
                    <a:pt x="4730" y="1497"/>
                  </a:lnTo>
                  <a:lnTo>
                    <a:pt x="4730" y="1492"/>
                  </a:lnTo>
                  <a:lnTo>
                    <a:pt x="4730" y="1492"/>
                  </a:lnTo>
                  <a:lnTo>
                    <a:pt x="4730" y="1492"/>
                  </a:lnTo>
                  <a:lnTo>
                    <a:pt x="4730" y="1492"/>
                  </a:lnTo>
                  <a:lnTo>
                    <a:pt x="4730" y="1488"/>
                  </a:lnTo>
                  <a:lnTo>
                    <a:pt x="4735" y="1488"/>
                  </a:lnTo>
                  <a:lnTo>
                    <a:pt x="4735" y="1488"/>
                  </a:lnTo>
                  <a:lnTo>
                    <a:pt x="4735" y="1488"/>
                  </a:lnTo>
                  <a:lnTo>
                    <a:pt x="4739" y="1488"/>
                  </a:lnTo>
                  <a:lnTo>
                    <a:pt x="4739" y="1488"/>
                  </a:lnTo>
                  <a:lnTo>
                    <a:pt x="4744" y="1488"/>
                  </a:lnTo>
                  <a:lnTo>
                    <a:pt x="4744" y="1488"/>
                  </a:lnTo>
                  <a:lnTo>
                    <a:pt x="4748" y="1488"/>
                  </a:lnTo>
                  <a:lnTo>
                    <a:pt x="4748" y="1488"/>
                  </a:lnTo>
                  <a:lnTo>
                    <a:pt x="4748" y="1488"/>
                  </a:lnTo>
                  <a:lnTo>
                    <a:pt x="4748" y="1483"/>
                  </a:lnTo>
                  <a:lnTo>
                    <a:pt x="4748" y="1483"/>
                  </a:lnTo>
                  <a:lnTo>
                    <a:pt x="4744" y="1483"/>
                  </a:lnTo>
                  <a:lnTo>
                    <a:pt x="4739" y="1479"/>
                  </a:lnTo>
                  <a:lnTo>
                    <a:pt x="4744" y="1474"/>
                  </a:lnTo>
                  <a:lnTo>
                    <a:pt x="4744" y="1474"/>
                  </a:lnTo>
                  <a:lnTo>
                    <a:pt x="4744" y="1474"/>
                  </a:lnTo>
                  <a:lnTo>
                    <a:pt x="4748" y="1474"/>
                  </a:lnTo>
                  <a:lnTo>
                    <a:pt x="4748" y="1474"/>
                  </a:lnTo>
                  <a:lnTo>
                    <a:pt x="4753" y="1474"/>
                  </a:lnTo>
                  <a:lnTo>
                    <a:pt x="4757" y="1474"/>
                  </a:lnTo>
                  <a:lnTo>
                    <a:pt x="4757" y="1469"/>
                  </a:lnTo>
                  <a:lnTo>
                    <a:pt x="4757" y="1469"/>
                  </a:lnTo>
                  <a:lnTo>
                    <a:pt x="4757" y="1469"/>
                  </a:lnTo>
                  <a:lnTo>
                    <a:pt x="4757" y="1469"/>
                  </a:lnTo>
                  <a:lnTo>
                    <a:pt x="4757" y="1465"/>
                  </a:lnTo>
                  <a:lnTo>
                    <a:pt x="4757" y="1465"/>
                  </a:lnTo>
                  <a:lnTo>
                    <a:pt x="4757" y="1465"/>
                  </a:lnTo>
                  <a:lnTo>
                    <a:pt x="4753" y="1465"/>
                  </a:lnTo>
                  <a:lnTo>
                    <a:pt x="4753" y="1465"/>
                  </a:lnTo>
                  <a:lnTo>
                    <a:pt x="4753" y="1465"/>
                  </a:lnTo>
                  <a:lnTo>
                    <a:pt x="4748" y="1465"/>
                  </a:lnTo>
                  <a:lnTo>
                    <a:pt x="4748" y="1460"/>
                  </a:lnTo>
                  <a:lnTo>
                    <a:pt x="4748" y="1460"/>
                  </a:lnTo>
                  <a:lnTo>
                    <a:pt x="4744" y="1460"/>
                  </a:lnTo>
                  <a:lnTo>
                    <a:pt x="4744" y="1460"/>
                  </a:lnTo>
                  <a:lnTo>
                    <a:pt x="4744" y="1456"/>
                  </a:lnTo>
                  <a:lnTo>
                    <a:pt x="4739" y="1456"/>
                  </a:lnTo>
                  <a:lnTo>
                    <a:pt x="4739" y="1456"/>
                  </a:lnTo>
                  <a:lnTo>
                    <a:pt x="4739" y="1460"/>
                  </a:lnTo>
                  <a:lnTo>
                    <a:pt x="4735" y="1460"/>
                  </a:lnTo>
                  <a:lnTo>
                    <a:pt x="4735" y="1460"/>
                  </a:lnTo>
                  <a:lnTo>
                    <a:pt x="4735" y="1460"/>
                  </a:lnTo>
                  <a:lnTo>
                    <a:pt x="4735" y="1460"/>
                  </a:lnTo>
                  <a:lnTo>
                    <a:pt x="4739" y="1456"/>
                  </a:lnTo>
                  <a:lnTo>
                    <a:pt x="4739" y="1456"/>
                  </a:lnTo>
                  <a:lnTo>
                    <a:pt x="4735" y="1456"/>
                  </a:lnTo>
                  <a:lnTo>
                    <a:pt x="4735" y="1451"/>
                  </a:lnTo>
                  <a:lnTo>
                    <a:pt x="4735" y="1456"/>
                  </a:lnTo>
                  <a:lnTo>
                    <a:pt x="4735" y="1456"/>
                  </a:lnTo>
                  <a:lnTo>
                    <a:pt x="4725" y="1456"/>
                  </a:lnTo>
                  <a:lnTo>
                    <a:pt x="4730" y="1456"/>
                  </a:lnTo>
                  <a:lnTo>
                    <a:pt x="4730" y="1456"/>
                  </a:lnTo>
                  <a:lnTo>
                    <a:pt x="4730" y="1451"/>
                  </a:lnTo>
                  <a:lnTo>
                    <a:pt x="4730" y="1451"/>
                  </a:lnTo>
                  <a:lnTo>
                    <a:pt x="4730" y="1447"/>
                  </a:lnTo>
                  <a:lnTo>
                    <a:pt x="4730" y="1447"/>
                  </a:lnTo>
                  <a:lnTo>
                    <a:pt x="4730" y="1447"/>
                  </a:lnTo>
                  <a:lnTo>
                    <a:pt x="4730" y="1442"/>
                  </a:lnTo>
                  <a:lnTo>
                    <a:pt x="4730" y="1442"/>
                  </a:lnTo>
                  <a:lnTo>
                    <a:pt x="4725" y="1442"/>
                  </a:lnTo>
                  <a:lnTo>
                    <a:pt x="4725" y="1442"/>
                  </a:lnTo>
                  <a:lnTo>
                    <a:pt x="4721" y="1442"/>
                  </a:lnTo>
                  <a:lnTo>
                    <a:pt x="4721" y="1438"/>
                  </a:lnTo>
                  <a:lnTo>
                    <a:pt x="4721" y="1438"/>
                  </a:lnTo>
                  <a:lnTo>
                    <a:pt x="4721" y="1433"/>
                  </a:lnTo>
                  <a:lnTo>
                    <a:pt x="4721" y="1433"/>
                  </a:lnTo>
                  <a:lnTo>
                    <a:pt x="4721" y="1433"/>
                  </a:lnTo>
                  <a:lnTo>
                    <a:pt x="4716" y="1433"/>
                  </a:lnTo>
                  <a:lnTo>
                    <a:pt x="4716" y="1438"/>
                  </a:lnTo>
                  <a:lnTo>
                    <a:pt x="4716" y="1442"/>
                  </a:lnTo>
                  <a:lnTo>
                    <a:pt x="4712" y="1442"/>
                  </a:lnTo>
                  <a:lnTo>
                    <a:pt x="4712" y="1442"/>
                  </a:lnTo>
                  <a:lnTo>
                    <a:pt x="4712" y="1442"/>
                  </a:lnTo>
                  <a:lnTo>
                    <a:pt x="4712" y="1438"/>
                  </a:lnTo>
                  <a:lnTo>
                    <a:pt x="4712" y="1438"/>
                  </a:lnTo>
                  <a:lnTo>
                    <a:pt x="4712" y="1433"/>
                  </a:lnTo>
                  <a:lnTo>
                    <a:pt x="4712" y="1433"/>
                  </a:lnTo>
                  <a:lnTo>
                    <a:pt x="4712" y="1433"/>
                  </a:lnTo>
                  <a:lnTo>
                    <a:pt x="4707" y="1442"/>
                  </a:lnTo>
                  <a:lnTo>
                    <a:pt x="4707" y="1442"/>
                  </a:lnTo>
                  <a:lnTo>
                    <a:pt x="4703" y="1451"/>
                  </a:lnTo>
                  <a:lnTo>
                    <a:pt x="4703" y="1456"/>
                  </a:lnTo>
                  <a:lnTo>
                    <a:pt x="4703" y="1456"/>
                  </a:lnTo>
                  <a:lnTo>
                    <a:pt x="4698" y="1460"/>
                  </a:lnTo>
                  <a:lnTo>
                    <a:pt x="4698" y="1460"/>
                  </a:lnTo>
                  <a:lnTo>
                    <a:pt x="4698" y="1465"/>
                  </a:lnTo>
                  <a:lnTo>
                    <a:pt x="4698" y="1465"/>
                  </a:lnTo>
                  <a:lnTo>
                    <a:pt x="4694" y="1465"/>
                  </a:lnTo>
                  <a:lnTo>
                    <a:pt x="4694" y="1465"/>
                  </a:lnTo>
                  <a:lnTo>
                    <a:pt x="4694" y="1460"/>
                  </a:lnTo>
                  <a:lnTo>
                    <a:pt x="4694" y="1465"/>
                  </a:lnTo>
                  <a:lnTo>
                    <a:pt x="4689" y="1465"/>
                  </a:lnTo>
                  <a:lnTo>
                    <a:pt x="4694" y="1469"/>
                  </a:lnTo>
                  <a:lnTo>
                    <a:pt x="4694" y="1469"/>
                  </a:lnTo>
                  <a:lnTo>
                    <a:pt x="4694" y="1469"/>
                  </a:lnTo>
                  <a:lnTo>
                    <a:pt x="4694" y="1474"/>
                  </a:lnTo>
                  <a:lnTo>
                    <a:pt x="4694" y="1474"/>
                  </a:lnTo>
                  <a:lnTo>
                    <a:pt x="4694" y="1474"/>
                  </a:lnTo>
                  <a:lnTo>
                    <a:pt x="4689" y="1474"/>
                  </a:lnTo>
                  <a:lnTo>
                    <a:pt x="4689" y="1479"/>
                  </a:lnTo>
                  <a:lnTo>
                    <a:pt x="4685" y="1479"/>
                  </a:lnTo>
                  <a:lnTo>
                    <a:pt x="4685" y="1474"/>
                  </a:lnTo>
                  <a:lnTo>
                    <a:pt x="4685" y="1474"/>
                  </a:lnTo>
                  <a:lnTo>
                    <a:pt x="4685" y="1474"/>
                  </a:lnTo>
                  <a:lnTo>
                    <a:pt x="4680" y="1474"/>
                  </a:lnTo>
                  <a:lnTo>
                    <a:pt x="4680" y="1479"/>
                  </a:lnTo>
                  <a:lnTo>
                    <a:pt x="4680" y="1479"/>
                  </a:lnTo>
                  <a:lnTo>
                    <a:pt x="4676" y="1479"/>
                  </a:lnTo>
                  <a:lnTo>
                    <a:pt x="4676" y="1483"/>
                  </a:lnTo>
                  <a:lnTo>
                    <a:pt x="4671" y="1483"/>
                  </a:lnTo>
                  <a:lnTo>
                    <a:pt x="4671" y="1483"/>
                  </a:lnTo>
                  <a:lnTo>
                    <a:pt x="4667" y="1483"/>
                  </a:lnTo>
                  <a:lnTo>
                    <a:pt x="4667" y="1483"/>
                  </a:lnTo>
                  <a:lnTo>
                    <a:pt x="4667" y="1483"/>
                  </a:lnTo>
                  <a:lnTo>
                    <a:pt x="4667" y="1488"/>
                  </a:lnTo>
                  <a:lnTo>
                    <a:pt x="4667" y="1488"/>
                  </a:lnTo>
                  <a:lnTo>
                    <a:pt x="4667" y="1488"/>
                  </a:lnTo>
                  <a:lnTo>
                    <a:pt x="4667" y="1492"/>
                  </a:lnTo>
                  <a:lnTo>
                    <a:pt x="4662" y="1497"/>
                  </a:lnTo>
                  <a:lnTo>
                    <a:pt x="4658" y="1501"/>
                  </a:lnTo>
                  <a:lnTo>
                    <a:pt x="4658" y="1506"/>
                  </a:lnTo>
                  <a:lnTo>
                    <a:pt x="4653" y="1510"/>
                  </a:lnTo>
                  <a:lnTo>
                    <a:pt x="4653" y="1510"/>
                  </a:lnTo>
                  <a:lnTo>
                    <a:pt x="4653" y="1510"/>
                  </a:lnTo>
                  <a:lnTo>
                    <a:pt x="4649" y="1515"/>
                  </a:lnTo>
                  <a:lnTo>
                    <a:pt x="4649" y="1515"/>
                  </a:lnTo>
                  <a:lnTo>
                    <a:pt x="4635" y="1519"/>
                  </a:lnTo>
                  <a:lnTo>
                    <a:pt x="4631" y="1519"/>
                  </a:lnTo>
                  <a:lnTo>
                    <a:pt x="4626" y="1519"/>
                  </a:lnTo>
                  <a:lnTo>
                    <a:pt x="4626" y="1519"/>
                  </a:lnTo>
                  <a:lnTo>
                    <a:pt x="4626" y="1524"/>
                  </a:lnTo>
                  <a:lnTo>
                    <a:pt x="4626" y="1524"/>
                  </a:lnTo>
                  <a:lnTo>
                    <a:pt x="4626" y="1528"/>
                  </a:lnTo>
                  <a:lnTo>
                    <a:pt x="4626" y="1528"/>
                  </a:lnTo>
                  <a:lnTo>
                    <a:pt x="4626" y="1528"/>
                  </a:lnTo>
                  <a:lnTo>
                    <a:pt x="4622" y="1528"/>
                  </a:lnTo>
                  <a:lnTo>
                    <a:pt x="4622" y="1528"/>
                  </a:lnTo>
                  <a:lnTo>
                    <a:pt x="4622" y="1528"/>
                  </a:lnTo>
                  <a:lnTo>
                    <a:pt x="4622" y="1528"/>
                  </a:lnTo>
                  <a:lnTo>
                    <a:pt x="4622" y="1528"/>
                  </a:lnTo>
                  <a:lnTo>
                    <a:pt x="4622" y="1533"/>
                  </a:lnTo>
                  <a:lnTo>
                    <a:pt x="4622" y="1533"/>
                  </a:lnTo>
                  <a:lnTo>
                    <a:pt x="4622" y="1533"/>
                  </a:lnTo>
                  <a:lnTo>
                    <a:pt x="4622" y="1537"/>
                  </a:lnTo>
                  <a:lnTo>
                    <a:pt x="4622" y="1537"/>
                  </a:lnTo>
                  <a:lnTo>
                    <a:pt x="4622" y="1542"/>
                  </a:lnTo>
                  <a:lnTo>
                    <a:pt x="4622" y="1542"/>
                  </a:lnTo>
                  <a:lnTo>
                    <a:pt x="4617" y="1542"/>
                  </a:lnTo>
                  <a:lnTo>
                    <a:pt x="4617" y="1546"/>
                  </a:lnTo>
                  <a:lnTo>
                    <a:pt x="4617" y="1546"/>
                  </a:lnTo>
                  <a:lnTo>
                    <a:pt x="4622" y="1546"/>
                  </a:lnTo>
                  <a:lnTo>
                    <a:pt x="4622" y="1546"/>
                  </a:lnTo>
                  <a:lnTo>
                    <a:pt x="4622" y="1546"/>
                  </a:lnTo>
                  <a:lnTo>
                    <a:pt x="4622" y="1546"/>
                  </a:lnTo>
                  <a:lnTo>
                    <a:pt x="4617" y="1546"/>
                  </a:lnTo>
                  <a:lnTo>
                    <a:pt x="4617" y="1546"/>
                  </a:lnTo>
                  <a:lnTo>
                    <a:pt x="4613" y="1546"/>
                  </a:lnTo>
                  <a:lnTo>
                    <a:pt x="4613" y="1546"/>
                  </a:lnTo>
                  <a:lnTo>
                    <a:pt x="4608" y="1542"/>
                  </a:lnTo>
                  <a:lnTo>
                    <a:pt x="4608" y="1542"/>
                  </a:lnTo>
                  <a:lnTo>
                    <a:pt x="4603" y="1542"/>
                  </a:lnTo>
                  <a:lnTo>
                    <a:pt x="4603" y="1542"/>
                  </a:lnTo>
                  <a:lnTo>
                    <a:pt x="4603" y="1542"/>
                  </a:lnTo>
                  <a:lnTo>
                    <a:pt x="4599" y="1542"/>
                  </a:lnTo>
                  <a:lnTo>
                    <a:pt x="4599" y="1542"/>
                  </a:lnTo>
                  <a:lnTo>
                    <a:pt x="4594" y="1537"/>
                  </a:lnTo>
                  <a:lnTo>
                    <a:pt x="4594" y="1537"/>
                  </a:lnTo>
                  <a:lnTo>
                    <a:pt x="4594" y="1537"/>
                  </a:lnTo>
                  <a:lnTo>
                    <a:pt x="4590" y="1537"/>
                  </a:lnTo>
                  <a:lnTo>
                    <a:pt x="4590" y="1537"/>
                  </a:lnTo>
                  <a:lnTo>
                    <a:pt x="4585" y="1542"/>
                  </a:lnTo>
                  <a:lnTo>
                    <a:pt x="4585" y="1542"/>
                  </a:lnTo>
                  <a:lnTo>
                    <a:pt x="4585" y="1546"/>
                  </a:lnTo>
                  <a:lnTo>
                    <a:pt x="4585" y="1546"/>
                  </a:lnTo>
                  <a:lnTo>
                    <a:pt x="4581" y="1551"/>
                  </a:lnTo>
                  <a:lnTo>
                    <a:pt x="4585" y="1551"/>
                  </a:lnTo>
                  <a:lnTo>
                    <a:pt x="4585" y="1551"/>
                  </a:lnTo>
                  <a:lnTo>
                    <a:pt x="4585" y="1551"/>
                  </a:lnTo>
                  <a:lnTo>
                    <a:pt x="4585" y="1551"/>
                  </a:lnTo>
                  <a:lnTo>
                    <a:pt x="4585" y="1551"/>
                  </a:lnTo>
                  <a:lnTo>
                    <a:pt x="4581" y="1555"/>
                  </a:lnTo>
                  <a:lnTo>
                    <a:pt x="4581" y="1555"/>
                  </a:lnTo>
                  <a:lnTo>
                    <a:pt x="4581" y="1560"/>
                  </a:lnTo>
                  <a:lnTo>
                    <a:pt x="4581" y="1564"/>
                  </a:lnTo>
                  <a:lnTo>
                    <a:pt x="4581" y="1569"/>
                  </a:lnTo>
                  <a:lnTo>
                    <a:pt x="4585" y="1569"/>
                  </a:lnTo>
                  <a:lnTo>
                    <a:pt x="4585" y="1573"/>
                  </a:lnTo>
                  <a:lnTo>
                    <a:pt x="4585" y="1573"/>
                  </a:lnTo>
                  <a:lnTo>
                    <a:pt x="4585" y="1573"/>
                  </a:lnTo>
                  <a:lnTo>
                    <a:pt x="4585" y="1573"/>
                  </a:lnTo>
                  <a:lnTo>
                    <a:pt x="4585" y="1573"/>
                  </a:lnTo>
                  <a:lnTo>
                    <a:pt x="4585" y="1578"/>
                  </a:lnTo>
                  <a:lnTo>
                    <a:pt x="4585" y="1578"/>
                  </a:lnTo>
                  <a:lnTo>
                    <a:pt x="4585" y="1578"/>
                  </a:lnTo>
                  <a:lnTo>
                    <a:pt x="4585" y="1582"/>
                  </a:lnTo>
                  <a:lnTo>
                    <a:pt x="4585" y="1582"/>
                  </a:lnTo>
                  <a:lnTo>
                    <a:pt x="4585" y="1587"/>
                  </a:lnTo>
                  <a:lnTo>
                    <a:pt x="4585" y="1587"/>
                  </a:lnTo>
                  <a:lnTo>
                    <a:pt x="4585" y="1587"/>
                  </a:lnTo>
                  <a:lnTo>
                    <a:pt x="4590" y="1587"/>
                  </a:lnTo>
                  <a:lnTo>
                    <a:pt x="4590" y="1592"/>
                  </a:lnTo>
                  <a:lnTo>
                    <a:pt x="4590" y="1592"/>
                  </a:lnTo>
                  <a:lnTo>
                    <a:pt x="4590" y="1592"/>
                  </a:lnTo>
                  <a:lnTo>
                    <a:pt x="4585" y="1592"/>
                  </a:lnTo>
                  <a:lnTo>
                    <a:pt x="4590" y="1592"/>
                  </a:lnTo>
                  <a:lnTo>
                    <a:pt x="4590" y="1592"/>
                  </a:lnTo>
                  <a:lnTo>
                    <a:pt x="4590" y="1592"/>
                  </a:lnTo>
                  <a:lnTo>
                    <a:pt x="4594" y="1596"/>
                  </a:lnTo>
                  <a:lnTo>
                    <a:pt x="4594" y="1596"/>
                  </a:lnTo>
                  <a:lnTo>
                    <a:pt x="4599" y="1596"/>
                  </a:lnTo>
                  <a:lnTo>
                    <a:pt x="4599" y="1601"/>
                  </a:lnTo>
                  <a:lnTo>
                    <a:pt x="4599" y="1601"/>
                  </a:lnTo>
                  <a:lnTo>
                    <a:pt x="4599" y="1605"/>
                  </a:lnTo>
                  <a:lnTo>
                    <a:pt x="4599" y="1605"/>
                  </a:lnTo>
                  <a:lnTo>
                    <a:pt x="4599" y="1610"/>
                  </a:lnTo>
                  <a:lnTo>
                    <a:pt x="4599" y="1610"/>
                  </a:lnTo>
                  <a:lnTo>
                    <a:pt x="4599" y="1614"/>
                  </a:lnTo>
                  <a:lnTo>
                    <a:pt x="4603" y="1614"/>
                  </a:lnTo>
                  <a:lnTo>
                    <a:pt x="4603" y="1614"/>
                  </a:lnTo>
                  <a:lnTo>
                    <a:pt x="4603" y="1619"/>
                  </a:lnTo>
                  <a:lnTo>
                    <a:pt x="4603" y="1628"/>
                  </a:lnTo>
                  <a:lnTo>
                    <a:pt x="4603" y="1637"/>
                  </a:lnTo>
                  <a:lnTo>
                    <a:pt x="4603" y="1637"/>
                  </a:lnTo>
                  <a:lnTo>
                    <a:pt x="4603" y="1637"/>
                  </a:lnTo>
                  <a:lnTo>
                    <a:pt x="4603" y="1637"/>
                  </a:lnTo>
                  <a:lnTo>
                    <a:pt x="4608" y="1637"/>
                  </a:lnTo>
                  <a:lnTo>
                    <a:pt x="4608" y="1632"/>
                  </a:lnTo>
                  <a:lnTo>
                    <a:pt x="4613" y="1637"/>
                  </a:lnTo>
                  <a:lnTo>
                    <a:pt x="4613" y="1637"/>
                  </a:lnTo>
                  <a:lnTo>
                    <a:pt x="4613" y="1637"/>
                  </a:lnTo>
                  <a:lnTo>
                    <a:pt x="4613" y="1637"/>
                  </a:lnTo>
                  <a:lnTo>
                    <a:pt x="4617" y="1632"/>
                  </a:lnTo>
                  <a:lnTo>
                    <a:pt x="4613" y="1637"/>
                  </a:lnTo>
                  <a:lnTo>
                    <a:pt x="4613" y="1637"/>
                  </a:lnTo>
                  <a:lnTo>
                    <a:pt x="4613" y="1637"/>
                  </a:lnTo>
                  <a:lnTo>
                    <a:pt x="4617" y="1637"/>
                  </a:lnTo>
                  <a:lnTo>
                    <a:pt x="4617" y="1637"/>
                  </a:lnTo>
                  <a:lnTo>
                    <a:pt x="4622" y="1637"/>
                  </a:lnTo>
                  <a:lnTo>
                    <a:pt x="4622" y="1637"/>
                  </a:lnTo>
                  <a:lnTo>
                    <a:pt x="4626" y="1637"/>
                  </a:lnTo>
                  <a:lnTo>
                    <a:pt x="4626" y="1637"/>
                  </a:lnTo>
                  <a:lnTo>
                    <a:pt x="4631" y="1637"/>
                  </a:lnTo>
                  <a:lnTo>
                    <a:pt x="4631" y="1632"/>
                  </a:lnTo>
                  <a:lnTo>
                    <a:pt x="4631" y="1637"/>
                  </a:lnTo>
                  <a:lnTo>
                    <a:pt x="4631" y="1637"/>
                  </a:lnTo>
                  <a:lnTo>
                    <a:pt x="4631" y="1637"/>
                  </a:lnTo>
                  <a:lnTo>
                    <a:pt x="4631" y="1641"/>
                  </a:lnTo>
                  <a:lnTo>
                    <a:pt x="4631" y="1646"/>
                  </a:lnTo>
                  <a:lnTo>
                    <a:pt x="4631" y="1646"/>
                  </a:lnTo>
                  <a:lnTo>
                    <a:pt x="4631" y="1646"/>
                  </a:lnTo>
                  <a:lnTo>
                    <a:pt x="4631" y="1646"/>
                  </a:lnTo>
                  <a:lnTo>
                    <a:pt x="4635" y="1646"/>
                  </a:lnTo>
                  <a:lnTo>
                    <a:pt x="4635" y="1646"/>
                  </a:lnTo>
                  <a:lnTo>
                    <a:pt x="4640" y="1641"/>
                  </a:lnTo>
                  <a:lnTo>
                    <a:pt x="4640" y="1646"/>
                  </a:lnTo>
                  <a:lnTo>
                    <a:pt x="4644" y="1646"/>
                  </a:lnTo>
                  <a:lnTo>
                    <a:pt x="4649" y="1641"/>
                  </a:lnTo>
                  <a:lnTo>
                    <a:pt x="4653" y="1641"/>
                  </a:lnTo>
                  <a:lnTo>
                    <a:pt x="4653" y="1637"/>
                  </a:lnTo>
                  <a:lnTo>
                    <a:pt x="4658" y="1641"/>
                  </a:lnTo>
                  <a:lnTo>
                    <a:pt x="4658" y="1641"/>
                  </a:lnTo>
                  <a:lnTo>
                    <a:pt x="4658" y="1641"/>
                  </a:lnTo>
                  <a:lnTo>
                    <a:pt x="4662" y="1641"/>
                  </a:lnTo>
                  <a:lnTo>
                    <a:pt x="4662" y="1641"/>
                  </a:lnTo>
                  <a:lnTo>
                    <a:pt x="4662" y="1641"/>
                  </a:lnTo>
                  <a:lnTo>
                    <a:pt x="4662" y="1641"/>
                  </a:lnTo>
                  <a:lnTo>
                    <a:pt x="4662" y="1641"/>
                  </a:lnTo>
                  <a:lnTo>
                    <a:pt x="4662" y="1646"/>
                  </a:lnTo>
                  <a:lnTo>
                    <a:pt x="4662" y="1646"/>
                  </a:lnTo>
                  <a:lnTo>
                    <a:pt x="4667" y="1646"/>
                  </a:lnTo>
                  <a:lnTo>
                    <a:pt x="4667" y="1646"/>
                  </a:lnTo>
                  <a:lnTo>
                    <a:pt x="4671" y="1641"/>
                  </a:lnTo>
                  <a:lnTo>
                    <a:pt x="4671" y="1641"/>
                  </a:lnTo>
                  <a:lnTo>
                    <a:pt x="4671" y="1641"/>
                  </a:lnTo>
                  <a:lnTo>
                    <a:pt x="4671" y="1646"/>
                  </a:lnTo>
                  <a:lnTo>
                    <a:pt x="4671" y="1646"/>
                  </a:lnTo>
                  <a:lnTo>
                    <a:pt x="4676" y="1641"/>
                  </a:lnTo>
                  <a:lnTo>
                    <a:pt x="4676" y="1641"/>
                  </a:lnTo>
                  <a:lnTo>
                    <a:pt x="4676" y="1646"/>
                  </a:lnTo>
                  <a:lnTo>
                    <a:pt x="4676" y="1646"/>
                  </a:lnTo>
                  <a:lnTo>
                    <a:pt x="4676" y="1646"/>
                  </a:lnTo>
                  <a:lnTo>
                    <a:pt x="4676" y="1646"/>
                  </a:lnTo>
                  <a:lnTo>
                    <a:pt x="4676" y="1646"/>
                  </a:lnTo>
                  <a:lnTo>
                    <a:pt x="4680" y="1646"/>
                  </a:lnTo>
                  <a:lnTo>
                    <a:pt x="4680" y="1646"/>
                  </a:lnTo>
                  <a:lnTo>
                    <a:pt x="4680" y="1650"/>
                  </a:lnTo>
                  <a:lnTo>
                    <a:pt x="4680" y="1659"/>
                  </a:lnTo>
                  <a:lnTo>
                    <a:pt x="4680" y="1659"/>
                  </a:lnTo>
                  <a:lnTo>
                    <a:pt x="4680" y="1659"/>
                  </a:lnTo>
                  <a:lnTo>
                    <a:pt x="4689" y="1655"/>
                  </a:lnTo>
                  <a:lnTo>
                    <a:pt x="4703" y="1650"/>
                  </a:lnTo>
                  <a:lnTo>
                    <a:pt x="4703" y="1646"/>
                  </a:lnTo>
                  <a:close/>
                  <a:moveTo>
                    <a:pt x="4707" y="1745"/>
                  </a:moveTo>
                  <a:lnTo>
                    <a:pt x="4707" y="1745"/>
                  </a:lnTo>
                  <a:lnTo>
                    <a:pt x="4707" y="1745"/>
                  </a:lnTo>
                  <a:lnTo>
                    <a:pt x="4707" y="1745"/>
                  </a:lnTo>
                  <a:lnTo>
                    <a:pt x="4703" y="1741"/>
                  </a:lnTo>
                  <a:lnTo>
                    <a:pt x="4703" y="1741"/>
                  </a:lnTo>
                  <a:lnTo>
                    <a:pt x="4698" y="1745"/>
                  </a:lnTo>
                  <a:lnTo>
                    <a:pt x="4698" y="1745"/>
                  </a:lnTo>
                  <a:lnTo>
                    <a:pt x="4698" y="1750"/>
                  </a:lnTo>
                  <a:lnTo>
                    <a:pt x="4698" y="1754"/>
                  </a:lnTo>
                  <a:lnTo>
                    <a:pt x="4694" y="1754"/>
                  </a:lnTo>
                  <a:lnTo>
                    <a:pt x="4694" y="1754"/>
                  </a:lnTo>
                  <a:lnTo>
                    <a:pt x="4694" y="1754"/>
                  </a:lnTo>
                  <a:lnTo>
                    <a:pt x="4694" y="1754"/>
                  </a:lnTo>
                  <a:lnTo>
                    <a:pt x="4694" y="1754"/>
                  </a:lnTo>
                  <a:lnTo>
                    <a:pt x="4694" y="1754"/>
                  </a:lnTo>
                  <a:lnTo>
                    <a:pt x="4698" y="1754"/>
                  </a:lnTo>
                  <a:lnTo>
                    <a:pt x="4698" y="1754"/>
                  </a:lnTo>
                  <a:lnTo>
                    <a:pt x="4703" y="1759"/>
                  </a:lnTo>
                  <a:lnTo>
                    <a:pt x="4707" y="1754"/>
                  </a:lnTo>
                  <a:lnTo>
                    <a:pt x="4703" y="1754"/>
                  </a:lnTo>
                  <a:lnTo>
                    <a:pt x="4703" y="1754"/>
                  </a:lnTo>
                  <a:lnTo>
                    <a:pt x="4707" y="1750"/>
                  </a:lnTo>
                  <a:lnTo>
                    <a:pt x="4707" y="1745"/>
                  </a:lnTo>
                  <a:close/>
                  <a:moveTo>
                    <a:pt x="4680" y="1754"/>
                  </a:moveTo>
                  <a:lnTo>
                    <a:pt x="4680" y="1754"/>
                  </a:lnTo>
                  <a:lnTo>
                    <a:pt x="4680" y="1754"/>
                  </a:lnTo>
                  <a:lnTo>
                    <a:pt x="4680" y="1754"/>
                  </a:lnTo>
                  <a:lnTo>
                    <a:pt x="4680" y="1754"/>
                  </a:lnTo>
                  <a:lnTo>
                    <a:pt x="4680" y="1754"/>
                  </a:lnTo>
                  <a:lnTo>
                    <a:pt x="4685" y="1750"/>
                  </a:lnTo>
                  <a:lnTo>
                    <a:pt x="4685" y="1750"/>
                  </a:lnTo>
                  <a:lnTo>
                    <a:pt x="4689" y="1750"/>
                  </a:lnTo>
                  <a:lnTo>
                    <a:pt x="4689" y="1745"/>
                  </a:lnTo>
                  <a:lnTo>
                    <a:pt x="4689" y="1745"/>
                  </a:lnTo>
                  <a:lnTo>
                    <a:pt x="4689" y="1745"/>
                  </a:lnTo>
                  <a:lnTo>
                    <a:pt x="4689" y="1741"/>
                  </a:lnTo>
                  <a:lnTo>
                    <a:pt x="4689" y="1741"/>
                  </a:lnTo>
                  <a:lnTo>
                    <a:pt x="4685" y="1741"/>
                  </a:lnTo>
                  <a:lnTo>
                    <a:pt x="4685" y="1741"/>
                  </a:lnTo>
                  <a:lnTo>
                    <a:pt x="4680" y="1741"/>
                  </a:lnTo>
                  <a:lnTo>
                    <a:pt x="4680" y="1741"/>
                  </a:lnTo>
                  <a:lnTo>
                    <a:pt x="4680" y="1741"/>
                  </a:lnTo>
                  <a:lnTo>
                    <a:pt x="4676" y="1741"/>
                  </a:lnTo>
                  <a:lnTo>
                    <a:pt x="4671" y="1741"/>
                  </a:lnTo>
                  <a:lnTo>
                    <a:pt x="4671" y="1741"/>
                  </a:lnTo>
                  <a:lnTo>
                    <a:pt x="4671" y="1741"/>
                  </a:lnTo>
                  <a:lnTo>
                    <a:pt x="4671" y="1741"/>
                  </a:lnTo>
                  <a:lnTo>
                    <a:pt x="4671" y="1741"/>
                  </a:lnTo>
                  <a:lnTo>
                    <a:pt x="4671" y="1741"/>
                  </a:lnTo>
                  <a:lnTo>
                    <a:pt x="4671" y="1745"/>
                  </a:lnTo>
                  <a:lnTo>
                    <a:pt x="4671" y="1745"/>
                  </a:lnTo>
                  <a:lnTo>
                    <a:pt x="4676" y="1745"/>
                  </a:lnTo>
                  <a:lnTo>
                    <a:pt x="4676" y="1745"/>
                  </a:lnTo>
                  <a:lnTo>
                    <a:pt x="4676" y="1750"/>
                  </a:lnTo>
                  <a:lnTo>
                    <a:pt x="4680" y="1750"/>
                  </a:lnTo>
                  <a:lnTo>
                    <a:pt x="4680" y="1750"/>
                  </a:lnTo>
                  <a:lnTo>
                    <a:pt x="4680" y="1750"/>
                  </a:lnTo>
                  <a:lnTo>
                    <a:pt x="4680" y="1754"/>
                  </a:lnTo>
                  <a:lnTo>
                    <a:pt x="4680" y="1754"/>
                  </a:lnTo>
                  <a:close/>
                  <a:moveTo>
                    <a:pt x="4960" y="1582"/>
                  </a:moveTo>
                  <a:lnTo>
                    <a:pt x="4960" y="1582"/>
                  </a:lnTo>
                  <a:lnTo>
                    <a:pt x="4960" y="1582"/>
                  </a:lnTo>
                  <a:lnTo>
                    <a:pt x="4960" y="1582"/>
                  </a:lnTo>
                  <a:lnTo>
                    <a:pt x="4960" y="1582"/>
                  </a:lnTo>
                  <a:lnTo>
                    <a:pt x="4960" y="1582"/>
                  </a:lnTo>
                  <a:lnTo>
                    <a:pt x="4965" y="1587"/>
                  </a:lnTo>
                  <a:lnTo>
                    <a:pt x="4965" y="1582"/>
                  </a:lnTo>
                  <a:lnTo>
                    <a:pt x="4965" y="1582"/>
                  </a:lnTo>
                  <a:lnTo>
                    <a:pt x="4965" y="1582"/>
                  </a:lnTo>
                  <a:lnTo>
                    <a:pt x="4965" y="1582"/>
                  </a:lnTo>
                  <a:lnTo>
                    <a:pt x="4965" y="1582"/>
                  </a:lnTo>
                  <a:lnTo>
                    <a:pt x="4960" y="1578"/>
                  </a:lnTo>
                  <a:lnTo>
                    <a:pt x="4960" y="1578"/>
                  </a:lnTo>
                  <a:lnTo>
                    <a:pt x="4960" y="1578"/>
                  </a:lnTo>
                  <a:lnTo>
                    <a:pt x="4960" y="1578"/>
                  </a:lnTo>
                  <a:lnTo>
                    <a:pt x="4965" y="1582"/>
                  </a:lnTo>
                  <a:lnTo>
                    <a:pt x="4965" y="1582"/>
                  </a:lnTo>
                  <a:lnTo>
                    <a:pt x="4965" y="1582"/>
                  </a:lnTo>
                  <a:lnTo>
                    <a:pt x="4969" y="1582"/>
                  </a:lnTo>
                  <a:lnTo>
                    <a:pt x="4969" y="1582"/>
                  </a:lnTo>
                  <a:lnTo>
                    <a:pt x="4969" y="1582"/>
                  </a:lnTo>
                  <a:lnTo>
                    <a:pt x="4969" y="1582"/>
                  </a:lnTo>
                  <a:lnTo>
                    <a:pt x="4974" y="1582"/>
                  </a:lnTo>
                  <a:lnTo>
                    <a:pt x="4974" y="1582"/>
                  </a:lnTo>
                  <a:lnTo>
                    <a:pt x="4974" y="1582"/>
                  </a:lnTo>
                  <a:lnTo>
                    <a:pt x="4974" y="1578"/>
                  </a:lnTo>
                  <a:lnTo>
                    <a:pt x="4974" y="1578"/>
                  </a:lnTo>
                  <a:lnTo>
                    <a:pt x="4969" y="1578"/>
                  </a:lnTo>
                  <a:lnTo>
                    <a:pt x="4969" y="1578"/>
                  </a:lnTo>
                  <a:lnTo>
                    <a:pt x="4965" y="1578"/>
                  </a:lnTo>
                  <a:lnTo>
                    <a:pt x="4965" y="1578"/>
                  </a:lnTo>
                  <a:lnTo>
                    <a:pt x="4960" y="1578"/>
                  </a:lnTo>
                  <a:lnTo>
                    <a:pt x="4960" y="1578"/>
                  </a:lnTo>
                  <a:lnTo>
                    <a:pt x="4960" y="1578"/>
                  </a:lnTo>
                  <a:lnTo>
                    <a:pt x="4956" y="1578"/>
                  </a:lnTo>
                  <a:lnTo>
                    <a:pt x="4956" y="1578"/>
                  </a:lnTo>
                  <a:lnTo>
                    <a:pt x="4956" y="1578"/>
                  </a:lnTo>
                  <a:lnTo>
                    <a:pt x="4956" y="1578"/>
                  </a:lnTo>
                  <a:lnTo>
                    <a:pt x="4956" y="1582"/>
                  </a:lnTo>
                  <a:lnTo>
                    <a:pt x="4956" y="1582"/>
                  </a:lnTo>
                  <a:lnTo>
                    <a:pt x="4960" y="1582"/>
                  </a:lnTo>
                  <a:close/>
                  <a:moveTo>
                    <a:pt x="3908" y="140"/>
                  </a:moveTo>
                  <a:lnTo>
                    <a:pt x="3908" y="140"/>
                  </a:lnTo>
                  <a:lnTo>
                    <a:pt x="3908" y="140"/>
                  </a:lnTo>
                  <a:lnTo>
                    <a:pt x="3908" y="145"/>
                  </a:lnTo>
                  <a:lnTo>
                    <a:pt x="3912" y="145"/>
                  </a:lnTo>
                  <a:lnTo>
                    <a:pt x="3917" y="145"/>
                  </a:lnTo>
                  <a:lnTo>
                    <a:pt x="3917" y="145"/>
                  </a:lnTo>
                  <a:lnTo>
                    <a:pt x="3921" y="145"/>
                  </a:lnTo>
                  <a:lnTo>
                    <a:pt x="3926" y="145"/>
                  </a:lnTo>
                  <a:lnTo>
                    <a:pt x="3921" y="145"/>
                  </a:lnTo>
                  <a:lnTo>
                    <a:pt x="3926" y="140"/>
                  </a:lnTo>
                  <a:lnTo>
                    <a:pt x="3926" y="140"/>
                  </a:lnTo>
                  <a:lnTo>
                    <a:pt x="3926" y="140"/>
                  </a:lnTo>
                  <a:lnTo>
                    <a:pt x="3926" y="140"/>
                  </a:lnTo>
                  <a:lnTo>
                    <a:pt x="3921" y="140"/>
                  </a:lnTo>
                  <a:lnTo>
                    <a:pt x="3921" y="140"/>
                  </a:lnTo>
                  <a:lnTo>
                    <a:pt x="3917" y="140"/>
                  </a:lnTo>
                  <a:lnTo>
                    <a:pt x="3908" y="136"/>
                  </a:lnTo>
                  <a:lnTo>
                    <a:pt x="3908" y="140"/>
                  </a:lnTo>
                  <a:lnTo>
                    <a:pt x="3908" y="140"/>
                  </a:lnTo>
                  <a:lnTo>
                    <a:pt x="3908" y="140"/>
                  </a:lnTo>
                  <a:lnTo>
                    <a:pt x="3908" y="140"/>
                  </a:lnTo>
                  <a:lnTo>
                    <a:pt x="3908" y="140"/>
                  </a:lnTo>
                  <a:lnTo>
                    <a:pt x="3908" y="140"/>
                  </a:lnTo>
                  <a:close/>
                  <a:moveTo>
                    <a:pt x="4893" y="787"/>
                  </a:moveTo>
                  <a:lnTo>
                    <a:pt x="4893" y="787"/>
                  </a:lnTo>
                  <a:lnTo>
                    <a:pt x="4893" y="782"/>
                  </a:lnTo>
                  <a:lnTo>
                    <a:pt x="4888" y="782"/>
                  </a:lnTo>
                  <a:lnTo>
                    <a:pt x="4888" y="778"/>
                  </a:lnTo>
                  <a:lnTo>
                    <a:pt x="4888" y="778"/>
                  </a:lnTo>
                  <a:lnTo>
                    <a:pt x="4893" y="778"/>
                  </a:lnTo>
                  <a:lnTo>
                    <a:pt x="4893" y="778"/>
                  </a:lnTo>
                  <a:lnTo>
                    <a:pt x="4893" y="778"/>
                  </a:lnTo>
                  <a:lnTo>
                    <a:pt x="4893" y="773"/>
                  </a:lnTo>
                  <a:lnTo>
                    <a:pt x="4893" y="773"/>
                  </a:lnTo>
                  <a:lnTo>
                    <a:pt x="4893" y="769"/>
                  </a:lnTo>
                  <a:lnTo>
                    <a:pt x="4893" y="769"/>
                  </a:lnTo>
                  <a:lnTo>
                    <a:pt x="4888" y="769"/>
                  </a:lnTo>
                  <a:lnTo>
                    <a:pt x="4888" y="764"/>
                  </a:lnTo>
                  <a:lnTo>
                    <a:pt x="4888" y="764"/>
                  </a:lnTo>
                  <a:lnTo>
                    <a:pt x="4888" y="764"/>
                  </a:lnTo>
                  <a:lnTo>
                    <a:pt x="4888" y="764"/>
                  </a:lnTo>
                  <a:lnTo>
                    <a:pt x="4893" y="764"/>
                  </a:lnTo>
                  <a:lnTo>
                    <a:pt x="4893" y="764"/>
                  </a:lnTo>
                  <a:lnTo>
                    <a:pt x="4893" y="764"/>
                  </a:lnTo>
                  <a:lnTo>
                    <a:pt x="4893" y="760"/>
                  </a:lnTo>
                  <a:lnTo>
                    <a:pt x="4888" y="760"/>
                  </a:lnTo>
                  <a:lnTo>
                    <a:pt x="4888" y="755"/>
                  </a:lnTo>
                  <a:lnTo>
                    <a:pt x="4884" y="751"/>
                  </a:lnTo>
                  <a:lnTo>
                    <a:pt x="4884" y="751"/>
                  </a:lnTo>
                  <a:lnTo>
                    <a:pt x="4884" y="751"/>
                  </a:lnTo>
                  <a:lnTo>
                    <a:pt x="4884" y="746"/>
                  </a:lnTo>
                  <a:lnTo>
                    <a:pt x="4884" y="746"/>
                  </a:lnTo>
                  <a:lnTo>
                    <a:pt x="4879" y="746"/>
                  </a:lnTo>
                  <a:lnTo>
                    <a:pt x="4879" y="742"/>
                  </a:lnTo>
                  <a:lnTo>
                    <a:pt x="4875" y="737"/>
                  </a:lnTo>
                  <a:lnTo>
                    <a:pt x="4870" y="737"/>
                  </a:lnTo>
                  <a:lnTo>
                    <a:pt x="4866" y="733"/>
                  </a:lnTo>
                  <a:lnTo>
                    <a:pt x="4866" y="733"/>
                  </a:lnTo>
                  <a:lnTo>
                    <a:pt x="4861" y="728"/>
                  </a:lnTo>
                  <a:lnTo>
                    <a:pt x="4861" y="728"/>
                  </a:lnTo>
                  <a:lnTo>
                    <a:pt x="4856" y="723"/>
                  </a:lnTo>
                  <a:lnTo>
                    <a:pt x="4852" y="719"/>
                  </a:lnTo>
                  <a:lnTo>
                    <a:pt x="4852" y="714"/>
                  </a:lnTo>
                  <a:lnTo>
                    <a:pt x="4852" y="719"/>
                  </a:lnTo>
                  <a:lnTo>
                    <a:pt x="4847" y="719"/>
                  </a:lnTo>
                  <a:lnTo>
                    <a:pt x="4847" y="714"/>
                  </a:lnTo>
                  <a:lnTo>
                    <a:pt x="4847" y="714"/>
                  </a:lnTo>
                  <a:lnTo>
                    <a:pt x="4843" y="714"/>
                  </a:lnTo>
                  <a:lnTo>
                    <a:pt x="4843" y="714"/>
                  </a:lnTo>
                  <a:lnTo>
                    <a:pt x="4843" y="719"/>
                  </a:lnTo>
                  <a:lnTo>
                    <a:pt x="4843" y="719"/>
                  </a:lnTo>
                  <a:lnTo>
                    <a:pt x="4847" y="723"/>
                  </a:lnTo>
                  <a:lnTo>
                    <a:pt x="4852" y="723"/>
                  </a:lnTo>
                  <a:lnTo>
                    <a:pt x="4852" y="719"/>
                  </a:lnTo>
                  <a:lnTo>
                    <a:pt x="4852" y="719"/>
                  </a:lnTo>
                  <a:lnTo>
                    <a:pt x="4852" y="719"/>
                  </a:lnTo>
                  <a:lnTo>
                    <a:pt x="4852" y="719"/>
                  </a:lnTo>
                  <a:lnTo>
                    <a:pt x="4852" y="723"/>
                  </a:lnTo>
                  <a:lnTo>
                    <a:pt x="4856" y="723"/>
                  </a:lnTo>
                  <a:lnTo>
                    <a:pt x="4856" y="728"/>
                  </a:lnTo>
                  <a:lnTo>
                    <a:pt x="4856" y="728"/>
                  </a:lnTo>
                  <a:lnTo>
                    <a:pt x="4852" y="728"/>
                  </a:lnTo>
                  <a:lnTo>
                    <a:pt x="4852" y="728"/>
                  </a:lnTo>
                  <a:lnTo>
                    <a:pt x="4852" y="728"/>
                  </a:lnTo>
                  <a:lnTo>
                    <a:pt x="4852" y="728"/>
                  </a:lnTo>
                  <a:lnTo>
                    <a:pt x="4852" y="728"/>
                  </a:lnTo>
                  <a:lnTo>
                    <a:pt x="4847" y="728"/>
                  </a:lnTo>
                  <a:lnTo>
                    <a:pt x="4847" y="728"/>
                  </a:lnTo>
                  <a:lnTo>
                    <a:pt x="4843" y="723"/>
                  </a:lnTo>
                  <a:lnTo>
                    <a:pt x="4843" y="723"/>
                  </a:lnTo>
                  <a:lnTo>
                    <a:pt x="4843" y="723"/>
                  </a:lnTo>
                  <a:lnTo>
                    <a:pt x="4843" y="723"/>
                  </a:lnTo>
                  <a:lnTo>
                    <a:pt x="4838" y="723"/>
                  </a:lnTo>
                  <a:lnTo>
                    <a:pt x="4838" y="723"/>
                  </a:lnTo>
                  <a:lnTo>
                    <a:pt x="4838" y="723"/>
                  </a:lnTo>
                  <a:lnTo>
                    <a:pt x="4838" y="723"/>
                  </a:lnTo>
                  <a:lnTo>
                    <a:pt x="4843" y="728"/>
                  </a:lnTo>
                  <a:lnTo>
                    <a:pt x="4843" y="728"/>
                  </a:lnTo>
                  <a:lnTo>
                    <a:pt x="4843" y="728"/>
                  </a:lnTo>
                  <a:lnTo>
                    <a:pt x="4843" y="728"/>
                  </a:lnTo>
                  <a:lnTo>
                    <a:pt x="4843" y="733"/>
                  </a:lnTo>
                  <a:lnTo>
                    <a:pt x="4843" y="733"/>
                  </a:lnTo>
                  <a:lnTo>
                    <a:pt x="4843" y="733"/>
                  </a:lnTo>
                  <a:lnTo>
                    <a:pt x="4843" y="733"/>
                  </a:lnTo>
                  <a:lnTo>
                    <a:pt x="4843" y="733"/>
                  </a:lnTo>
                  <a:lnTo>
                    <a:pt x="4843" y="733"/>
                  </a:lnTo>
                  <a:lnTo>
                    <a:pt x="4843" y="737"/>
                  </a:lnTo>
                  <a:lnTo>
                    <a:pt x="4843" y="737"/>
                  </a:lnTo>
                  <a:lnTo>
                    <a:pt x="4847" y="742"/>
                  </a:lnTo>
                  <a:lnTo>
                    <a:pt x="4847" y="742"/>
                  </a:lnTo>
                  <a:lnTo>
                    <a:pt x="4847" y="742"/>
                  </a:lnTo>
                  <a:lnTo>
                    <a:pt x="4847" y="746"/>
                  </a:lnTo>
                  <a:lnTo>
                    <a:pt x="4847" y="746"/>
                  </a:lnTo>
                  <a:lnTo>
                    <a:pt x="4847" y="746"/>
                  </a:lnTo>
                  <a:lnTo>
                    <a:pt x="4847" y="746"/>
                  </a:lnTo>
                  <a:lnTo>
                    <a:pt x="4847" y="751"/>
                  </a:lnTo>
                  <a:lnTo>
                    <a:pt x="4852" y="751"/>
                  </a:lnTo>
                  <a:lnTo>
                    <a:pt x="4852" y="751"/>
                  </a:lnTo>
                  <a:lnTo>
                    <a:pt x="4852" y="751"/>
                  </a:lnTo>
                  <a:lnTo>
                    <a:pt x="4852" y="751"/>
                  </a:lnTo>
                  <a:lnTo>
                    <a:pt x="4856" y="751"/>
                  </a:lnTo>
                  <a:lnTo>
                    <a:pt x="4856" y="755"/>
                  </a:lnTo>
                  <a:lnTo>
                    <a:pt x="4861" y="755"/>
                  </a:lnTo>
                  <a:lnTo>
                    <a:pt x="4861" y="760"/>
                  </a:lnTo>
                  <a:lnTo>
                    <a:pt x="4861" y="760"/>
                  </a:lnTo>
                  <a:lnTo>
                    <a:pt x="4861" y="760"/>
                  </a:lnTo>
                  <a:lnTo>
                    <a:pt x="4861" y="760"/>
                  </a:lnTo>
                  <a:lnTo>
                    <a:pt x="4861" y="764"/>
                  </a:lnTo>
                  <a:lnTo>
                    <a:pt x="4861" y="764"/>
                  </a:lnTo>
                  <a:lnTo>
                    <a:pt x="4861" y="769"/>
                  </a:lnTo>
                  <a:lnTo>
                    <a:pt x="4866" y="769"/>
                  </a:lnTo>
                  <a:lnTo>
                    <a:pt x="4866" y="773"/>
                  </a:lnTo>
                  <a:lnTo>
                    <a:pt x="4866" y="773"/>
                  </a:lnTo>
                  <a:lnTo>
                    <a:pt x="4866" y="778"/>
                  </a:lnTo>
                  <a:lnTo>
                    <a:pt x="4866" y="778"/>
                  </a:lnTo>
                  <a:lnTo>
                    <a:pt x="4866" y="782"/>
                  </a:lnTo>
                  <a:lnTo>
                    <a:pt x="4866" y="782"/>
                  </a:lnTo>
                  <a:lnTo>
                    <a:pt x="4866" y="787"/>
                  </a:lnTo>
                  <a:lnTo>
                    <a:pt x="4866" y="787"/>
                  </a:lnTo>
                  <a:lnTo>
                    <a:pt x="4861" y="791"/>
                  </a:lnTo>
                  <a:lnTo>
                    <a:pt x="4861" y="791"/>
                  </a:lnTo>
                  <a:lnTo>
                    <a:pt x="4866" y="796"/>
                  </a:lnTo>
                  <a:lnTo>
                    <a:pt x="4866" y="796"/>
                  </a:lnTo>
                  <a:lnTo>
                    <a:pt x="4866" y="800"/>
                  </a:lnTo>
                  <a:lnTo>
                    <a:pt x="4866" y="800"/>
                  </a:lnTo>
                  <a:lnTo>
                    <a:pt x="4861" y="805"/>
                  </a:lnTo>
                  <a:lnTo>
                    <a:pt x="4861" y="805"/>
                  </a:lnTo>
                  <a:lnTo>
                    <a:pt x="4861" y="805"/>
                  </a:lnTo>
                  <a:lnTo>
                    <a:pt x="4856" y="809"/>
                  </a:lnTo>
                  <a:lnTo>
                    <a:pt x="4852" y="809"/>
                  </a:lnTo>
                  <a:lnTo>
                    <a:pt x="4852" y="809"/>
                  </a:lnTo>
                  <a:lnTo>
                    <a:pt x="4852" y="814"/>
                  </a:lnTo>
                  <a:lnTo>
                    <a:pt x="4852" y="814"/>
                  </a:lnTo>
                  <a:lnTo>
                    <a:pt x="4852" y="814"/>
                  </a:lnTo>
                  <a:lnTo>
                    <a:pt x="4852" y="814"/>
                  </a:lnTo>
                  <a:lnTo>
                    <a:pt x="4847" y="814"/>
                  </a:lnTo>
                  <a:lnTo>
                    <a:pt x="4847" y="814"/>
                  </a:lnTo>
                  <a:lnTo>
                    <a:pt x="4847" y="809"/>
                  </a:lnTo>
                  <a:lnTo>
                    <a:pt x="4843" y="809"/>
                  </a:lnTo>
                  <a:lnTo>
                    <a:pt x="4843" y="809"/>
                  </a:lnTo>
                  <a:lnTo>
                    <a:pt x="4843" y="805"/>
                  </a:lnTo>
                  <a:lnTo>
                    <a:pt x="4843" y="805"/>
                  </a:lnTo>
                  <a:lnTo>
                    <a:pt x="4843" y="805"/>
                  </a:lnTo>
                  <a:lnTo>
                    <a:pt x="4843" y="805"/>
                  </a:lnTo>
                  <a:lnTo>
                    <a:pt x="4843" y="800"/>
                  </a:lnTo>
                  <a:lnTo>
                    <a:pt x="4843" y="800"/>
                  </a:lnTo>
                  <a:lnTo>
                    <a:pt x="4843" y="800"/>
                  </a:lnTo>
                  <a:lnTo>
                    <a:pt x="4843" y="800"/>
                  </a:lnTo>
                  <a:lnTo>
                    <a:pt x="4838" y="800"/>
                  </a:lnTo>
                  <a:lnTo>
                    <a:pt x="4838" y="805"/>
                  </a:lnTo>
                  <a:lnTo>
                    <a:pt x="4838" y="805"/>
                  </a:lnTo>
                  <a:lnTo>
                    <a:pt x="4843" y="809"/>
                  </a:lnTo>
                  <a:lnTo>
                    <a:pt x="4843" y="814"/>
                  </a:lnTo>
                  <a:lnTo>
                    <a:pt x="4843" y="818"/>
                  </a:lnTo>
                  <a:lnTo>
                    <a:pt x="4843" y="823"/>
                  </a:lnTo>
                  <a:lnTo>
                    <a:pt x="4843" y="827"/>
                  </a:lnTo>
                  <a:lnTo>
                    <a:pt x="4843" y="827"/>
                  </a:lnTo>
                  <a:lnTo>
                    <a:pt x="4843" y="827"/>
                  </a:lnTo>
                  <a:lnTo>
                    <a:pt x="4843" y="832"/>
                  </a:lnTo>
                  <a:lnTo>
                    <a:pt x="4843" y="832"/>
                  </a:lnTo>
                  <a:lnTo>
                    <a:pt x="4847" y="836"/>
                  </a:lnTo>
                  <a:lnTo>
                    <a:pt x="4847" y="836"/>
                  </a:lnTo>
                  <a:lnTo>
                    <a:pt x="4847" y="841"/>
                  </a:lnTo>
                  <a:lnTo>
                    <a:pt x="4843" y="841"/>
                  </a:lnTo>
                  <a:lnTo>
                    <a:pt x="4843" y="841"/>
                  </a:lnTo>
                  <a:lnTo>
                    <a:pt x="4843" y="841"/>
                  </a:lnTo>
                  <a:lnTo>
                    <a:pt x="4838" y="841"/>
                  </a:lnTo>
                  <a:lnTo>
                    <a:pt x="4838" y="841"/>
                  </a:lnTo>
                  <a:lnTo>
                    <a:pt x="4834" y="841"/>
                  </a:lnTo>
                  <a:lnTo>
                    <a:pt x="4834" y="841"/>
                  </a:lnTo>
                  <a:lnTo>
                    <a:pt x="4834" y="836"/>
                  </a:lnTo>
                  <a:lnTo>
                    <a:pt x="4834" y="836"/>
                  </a:lnTo>
                  <a:lnTo>
                    <a:pt x="4834" y="836"/>
                  </a:lnTo>
                  <a:lnTo>
                    <a:pt x="4829" y="841"/>
                  </a:lnTo>
                  <a:lnTo>
                    <a:pt x="4825" y="841"/>
                  </a:lnTo>
                  <a:lnTo>
                    <a:pt x="4820" y="841"/>
                  </a:lnTo>
                  <a:lnTo>
                    <a:pt x="4820" y="841"/>
                  </a:lnTo>
                  <a:lnTo>
                    <a:pt x="4816" y="846"/>
                  </a:lnTo>
                  <a:lnTo>
                    <a:pt x="4816" y="846"/>
                  </a:lnTo>
                  <a:lnTo>
                    <a:pt x="4816" y="846"/>
                  </a:lnTo>
                  <a:lnTo>
                    <a:pt x="4811" y="846"/>
                  </a:lnTo>
                  <a:lnTo>
                    <a:pt x="4811" y="846"/>
                  </a:lnTo>
                  <a:lnTo>
                    <a:pt x="4811" y="846"/>
                  </a:lnTo>
                  <a:lnTo>
                    <a:pt x="4807" y="846"/>
                  </a:lnTo>
                  <a:lnTo>
                    <a:pt x="4807" y="846"/>
                  </a:lnTo>
                  <a:lnTo>
                    <a:pt x="4802" y="846"/>
                  </a:lnTo>
                  <a:lnTo>
                    <a:pt x="4802" y="846"/>
                  </a:lnTo>
                  <a:lnTo>
                    <a:pt x="4798" y="846"/>
                  </a:lnTo>
                  <a:lnTo>
                    <a:pt x="4798" y="846"/>
                  </a:lnTo>
                  <a:lnTo>
                    <a:pt x="4798" y="850"/>
                  </a:lnTo>
                  <a:lnTo>
                    <a:pt x="4798" y="855"/>
                  </a:lnTo>
                  <a:lnTo>
                    <a:pt x="4798" y="855"/>
                  </a:lnTo>
                  <a:lnTo>
                    <a:pt x="4793" y="855"/>
                  </a:lnTo>
                  <a:lnTo>
                    <a:pt x="4793" y="859"/>
                  </a:lnTo>
                  <a:lnTo>
                    <a:pt x="4793" y="859"/>
                  </a:lnTo>
                  <a:lnTo>
                    <a:pt x="4793" y="864"/>
                  </a:lnTo>
                  <a:lnTo>
                    <a:pt x="4793" y="864"/>
                  </a:lnTo>
                  <a:lnTo>
                    <a:pt x="4789" y="864"/>
                  </a:lnTo>
                  <a:lnTo>
                    <a:pt x="4789" y="864"/>
                  </a:lnTo>
                  <a:lnTo>
                    <a:pt x="4789" y="868"/>
                  </a:lnTo>
                  <a:lnTo>
                    <a:pt x="4789" y="868"/>
                  </a:lnTo>
                  <a:lnTo>
                    <a:pt x="4789" y="868"/>
                  </a:lnTo>
                  <a:lnTo>
                    <a:pt x="4784" y="868"/>
                  </a:lnTo>
                  <a:lnTo>
                    <a:pt x="4784" y="868"/>
                  </a:lnTo>
                  <a:lnTo>
                    <a:pt x="4784" y="873"/>
                  </a:lnTo>
                  <a:lnTo>
                    <a:pt x="4784" y="873"/>
                  </a:lnTo>
                  <a:lnTo>
                    <a:pt x="4784" y="873"/>
                  </a:lnTo>
                  <a:lnTo>
                    <a:pt x="4789" y="877"/>
                  </a:lnTo>
                  <a:lnTo>
                    <a:pt x="4789" y="877"/>
                  </a:lnTo>
                  <a:lnTo>
                    <a:pt x="4789" y="877"/>
                  </a:lnTo>
                  <a:lnTo>
                    <a:pt x="4789" y="877"/>
                  </a:lnTo>
                  <a:lnTo>
                    <a:pt x="4793" y="877"/>
                  </a:lnTo>
                  <a:lnTo>
                    <a:pt x="4793" y="877"/>
                  </a:lnTo>
                  <a:lnTo>
                    <a:pt x="4793" y="877"/>
                  </a:lnTo>
                  <a:lnTo>
                    <a:pt x="4793" y="877"/>
                  </a:lnTo>
                  <a:lnTo>
                    <a:pt x="4798" y="877"/>
                  </a:lnTo>
                  <a:lnTo>
                    <a:pt x="4798" y="877"/>
                  </a:lnTo>
                  <a:lnTo>
                    <a:pt x="4807" y="877"/>
                  </a:lnTo>
                  <a:lnTo>
                    <a:pt x="4807" y="877"/>
                  </a:lnTo>
                  <a:lnTo>
                    <a:pt x="4807" y="877"/>
                  </a:lnTo>
                  <a:lnTo>
                    <a:pt x="4807" y="877"/>
                  </a:lnTo>
                  <a:lnTo>
                    <a:pt x="4807" y="873"/>
                  </a:lnTo>
                  <a:lnTo>
                    <a:pt x="4807" y="868"/>
                  </a:lnTo>
                  <a:lnTo>
                    <a:pt x="4807" y="868"/>
                  </a:lnTo>
                  <a:lnTo>
                    <a:pt x="4807" y="868"/>
                  </a:lnTo>
                  <a:lnTo>
                    <a:pt x="4811" y="873"/>
                  </a:lnTo>
                  <a:lnTo>
                    <a:pt x="4811" y="868"/>
                  </a:lnTo>
                  <a:lnTo>
                    <a:pt x="4816" y="868"/>
                  </a:lnTo>
                  <a:lnTo>
                    <a:pt x="4816" y="868"/>
                  </a:lnTo>
                  <a:lnTo>
                    <a:pt x="4820" y="868"/>
                  </a:lnTo>
                  <a:lnTo>
                    <a:pt x="4820" y="868"/>
                  </a:lnTo>
                  <a:lnTo>
                    <a:pt x="4820" y="868"/>
                  </a:lnTo>
                  <a:lnTo>
                    <a:pt x="4820" y="868"/>
                  </a:lnTo>
                  <a:lnTo>
                    <a:pt x="4825" y="864"/>
                  </a:lnTo>
                  <a:lnTo>
                    <a:pt x="4825" y="864"/>
                  </a:lnTo>
                  <a:lnTo>
                    <a:pt x="4829" y="864"/>
                  </a:lnTo>
                  <a:lnTo>
                    <a:pt x="4829" y="864"/>
                  </a:lnTo>
                  <a:lnTo>
                    <a:pt x="4829" y="864"/>
                  </a:lnTo>
                  <a:lnTo>
                    <a:pt x="4829" y="859"/>
                  </a:lnTo>
                  <a:lnTo>
                    <a:pt x="4829" y="859"/>
                  </a:lnTo>
                  <a:lnTo>
                    <a:pt x="4834" y="859"/>
                  </a:lnTo>
                  <a:lnTo>
                    <a:pt x="4834" y="859"/>
                  </a:lnTo>
                  <a:lnTo>
                    <a:pt x="4834" y="859"/>
                  </a:lnTo>
                  <a:lnTo>
                    <a:pt x="4838" y="859"/>
                  </a:lnTo>
                  <a:lnTo>
                    <a:pt x="4838" y="859"/>
                  </a:lnTo>
                  <a:lnTo>
                    <a:pt x="4843" y="859"/>
                  </a:lnTo>
                  <a:lnTo>
                    <a:pt x="4843" y="859"/>
                  </a:lnTo>
                  <a:lnTo>
                    <a:pt x="4847" y="859"/>
                  </a:lnTo>
                  <a:lnTo>
                    <a:pt x="4847" y="859"/>
                  </a:lnTo>
                  <a:lnTo>
                    <a:pt x="4847" y="859"/>
                  </a:lnTo>
                  <a:lnTo>
                    <a:pt x="4852" y="859"/>
                  </a:lnTo>
                  <a:lnTo>
                    <a:pt x="4852" y="864"/>
                  </a:lnTo>
                  <a:lnTo>
                    <a:pt x="4852" y="864"/>
                  </a:lnTo>
                  <a:lnTo>
                    <a:pt x="4852" y="864"/>
                  </a:lnTo>
                  <a:lnTo>
                    <a:pt x="4847" y="868"/>
                  </a:lnTo>
                  <a:lnTo>
                    <a:pt x="4847" y="868"/>
                  </a:lnTo>
                  <a:lnTo>
                    <a:pt x="4852" y="868"/>
                  </a:lnTo>
                  <a:lnTo>
                    <a:pt x="4852" y="873"/>
                  </a:lnTo>
                  <a:lnTo>
                    <a:pt x="4852" y="873"/>
                  </a:lnTo>
                  <a:lnTo>
                    <a:pt x="4856" y="877"/>
                  </a:lnTo>
                  <a:lnTo>
                    <a:pt x="4856" y="877"/>
                  </a:lnTo>
                  <a:lnTo>
                    <a:pt x="4861" y="882"/>
                  </a:lnTo>
                  <a:lnTo>
                    <a:pt x="4861" y="882"/>
                  </a:lnTo>
                  <a:lnTo>
                    <a:pt x="4866" y="882"/>
                  </a:lnTo>
                  <a:lnTo>
                    <a:pt x="4870" y="882"/>
                  </a:lnTo>
                  <a:lnTo>
                    <a:pt x="4870" y="877"/>
                  </a:lnTo>
                  <a:lnTo>
                    <a:pt x="4870" y="868"/>
                  </a:lnTo>
                  <a:lnTo>
                    <a:pt x="4870" y="868"/>
                  </a:lnTo>
                  <a:lnTo>
                    <a:pt x="4870" y="864"/>
                  </a:lnTo>
                  <a:lnTo>
                    <a:pt x="4875" y="864"/>
                  </a:lnTo>
                  <a:lnTo>
                    <a:pt x="4875" y="864"/>
                  </a:lnTo>
                  <a:lnTo>
                    <a:pt x="4875" y="864"/>
                  </a:lnTo>
                  <a:lnTo>
                    <a:pt x="4875" y="864"/>
                  </a:lnTo>
                  <a:lnTo>
                    <a:pt x="4875" y="859"/>
                  </a:lnTo>
                  <a:lnTo>
                    <a:pt x="4870" y="859"/>
                  </a:lnTo>
                  <a:lnTo>
                    <a:pt x="4866" y="859"/>
                  </a:lnTo>
                  <a:lnTo>
                    <a:pt x="4866" y="855"/>
                  </a:lnTo>
                  <a:lnTo>
                    <a:pt x="4866" y="850"/>
                  </a:lnTo>
                  <a:lnTo>
                    <a:pt x="4866" y="850"/>
                  </a:lnTo>
                  <a:lnTo>
                    <a:pt x="4866" y="850"/>
                  </a:lnTo>
                  <a:lnTo>
                    <a:pt x="4866" y="850"/>
                  </a:lnTo>
                  <a:lnTo>
                    <a:pt x="4866" y="850"/>
                  </a:lnTo>
                  <a:lnTo>
                    <a:pt x="4866" y="850"/>
                  </a:lnTo>
                  <a:lnTo>
                    <a:pt x="4870" y="850"/>
                  </a:lnTo>
                  <a:lnTo>
                    <a:pt x="4870" y="855"/>
                  </a:lnTo>
                  <a:lnTo>
                    <a:pt x="4870" y="855"/>
                  </a:lnTo>
                  <a:lnTo>
                    <a:pt x="4870" y="855"/>
                  </a:lnTo>
                  <a:lnTo>
                    <a:pt x="4870" y="855"/>
                  </a:lnTo>
                  <a:lnTo>
                    <a:pt x="4870" y="855"/>
                  </a:lnTo>
                  <a:lnTo>
                    <a:pt x="4870" y="855"/>
                  </a:lnTo>
                  <a:lnTo>
                    <a:pt x="4870" y="855"/>
                  </a:lnTo>
                  <a:lnTo>
                    <a:pt x="4875" y="855"/>
                  </a:lnTo>
                  <a:lnTo>
                    <a:pt x="4875" y="855"/>
                  </a:lnTo>
                  <a:lnTo>
                    <a:pt x="4875" y="855"/>
                  </a:lnTo>
                  <a:lnTo>
                    <a:pt x="4875" y="855"/>
                  </a:lnTo>
                  <a:lnTo>
                    <a:pt x="4879" y="855"/>
                  </a:lnTo>
                  <a:lnTo>
                    <a:pt x="4879" y="855"/>
                  </a:lnTo>
                  <a:lnTo>
                    <a:pt x="4875" y="859"/>
                  </a:lnTo>
                  <a:lnTo>
                    <a:pt x="4875" y="859"/>
                  </a:lnTo>
                  <a:lnTo>
                    <a:pt x="4879" y="859"/>
                  </a:lnTo>
                  <a:lnTo>
                    <a:pt x="4884" y="855"/>
                  </a:lnTo>
                  <a:lnTo>
                    <a:pt x="4884" y="855"/>
                  </a:lnTo>
                  <a:lnTo>
                    <a:pt x="4888" y="855"/>
                  </a:lnTo>
                  <a:lnTo>
                    <a:pt x="4888" y="855"/>
                  </a:lnTo>
                  <a:lnTo>
                    <a:pt x="4893" y="859"/>
                  </a:lnTo>
                  <a:lnTo>
                    <a:pt x="4893" y="855"/>
                  </a:lnTo>
                  <a:lnTo>
                    <a:pt x="4893" y="850"/>
                  </a:lnTo>
                  <a:lnTo>
                    <a:pt x="4893" y="850"/>
                  </a:lnTo>
                  <a:lnTo>
                    <a:pt x="4893" y="850"/>
                  </a:lnTo>
                  <a:lnTo>
                    <a:pt x="4893" y="846"/>
                  </a:lnTo>
                  <a:lnTo>
                    <a:pt x="4893" y="846"/>
                  </a:lnTo>
                  <a:lnTo>
                    <a:pt x="4893" y="846"/>
                  </a:lnTo>
                  <a:lnTo>
                    <a:pt x="4897" y="846"/>
                  </a:lnTo>
                  <a:lnTo>
                    <a:pt x="4897" y="846"/>
                  </a:lnTo>
                  <a:lnTo>
                    <a:pt x="4897" y="850"/>
                  </a:lnTo>
                  <a:lnTo>
                    <a:pt x="4897" y="850"/>
                  </a:lnTo>
                  <a:lnTo>
                    <a:pt x="4902" y="855"/>
                  </a:lnTo>
                  <a:lnTo>
                    <a:pt x="4902" y="855"/>
                  </a:lnTo>
                  <a:lnTo>
                    <a:pt x="4902" y="855"/>
                  </a:lnTo>
                  <a:lnTo>
                    <a:pt x="4902" y="855"/>
                  </a:lnTo>
                  <a:lnTo>
                    <a:pt x="4902" y="855"/>
                  </a:lnTo>
                  <a:lnTo>
                    <a:pt x="4902" y="855"/>
                  </a:lnTo>
                  <a:lnTo>
                    <a:pt x="4902" y="850"/>
                  </a:lnTo>
                  <a:lnTo>
                    <a:pt x="4902" y="850"/>
                  </a:lnTo>
                  <a:lnTo>
                    <a:pt x="4902" y="846"/>
                  </a:lnTo>
                  <a:lnTo>
                    <a:pt x="4902" y="846"/>
                  </a:lnTo>
                  <a:lnTo>
                    <a:pt x="4902" y="846"/>
                  </a:lnTo>
                  <a:lnTo>
                    <a:pt x="4902" y="841"/>
                  </a:lnTo>
                  <a:lnTo>
                    <a:pt x="4902" y="841"/>
                  </a:lnTo>
                  <a:lnTo>
                    <a:pt x="4902" y="841"/>
                  </a:lnTo>
                  <a:lnTo>
                    <a:pt x="4906" y="841"/>
                  </a:lnTo>
                  <a:lnTo>
                    <a:pt x="4906" y="846"/>
                  </a:lnTo>
                  <a:lnTo>
                    <a:pt x="4911" y="846"/>
                  </a:lnTo>
                  <a:lnTo>
                    <a:pt x="4911" y="841"/>
                  </a:lnTo>
                  <a:lnTo>
                    <a:pt x="4906" y="841"/>
                  </a:lnTo>
                  <a:lnTo>
                    <a:pt x="4906" y="841"/>
                  </a:lnTo>
                  <a:lnTo>
                    <a:pt x="4906" y="841"/>
                  </a:lnTo>
                  <a:lnTo>
                    <a:pt x="4906" y="841"/>
                  </a:lnTo>
                  <a:lnTo>
                    <a:pt x="4906" y="836"/>
                  </a:lnTo>
                  <a:lnTo>
                    <a:pt x="4906" y="836"/>
                  </a:lnTo>
                  <a:lnTo>
                    <a:pt x="4906" y="836"/>
                  </a:lnTo>
                  <a:lnTo>
                    <a:pt x="4906" y="836"/>
                  </a:lnTo>
                  <a:lnTo>
                    <a:pt x="4906" y="832"/>
                  </a:lnTo>
                  <a:lnTo>
                    <a:pt x="4906" y="832"/>
                  </a:lnTo>
                  <a:lnTo>
                    <a:pt x="4906" y="832"/>
                  </a:lnTo>
                  <a:lnTo>
                    <a:pt x="4906" y="832"/>
                  </a:lnTo>
                  <a:lnTo>
                    <a:pt x="4911" y="836"/>
                  </a:lnTo>
                  <a:lnTo>
                    <a:pt x="4911" y="836"/>
                  </a:lnTo>
                  <a:lnTo>
                    <a:pt x="4911" y="836"/>
                  </a:lnTo>
                  <a:lnTo>
                    <a:pt x="4911" y="836"/>
                  </a:lnTo>
                  <a:lnTo>
                    <a:pt x="4911" y="841"/>
                  </a:lnTo>
                  <a:lnTo>
                    <a:pt x="4911" y="841"/>
                  </a:lnTo>
                  <a:lnTo>
                    <a:pt x="4911" y="841"/>
                  </a:lnTo>
                  <a:lnTo>
                    <a:pt x="4911" y="846"/>
                  </a:lnTo>
                  <a:lnTo>
                    <a:pt x="4911" y="846"/>
                  </a:lnTo>
                  <a:lnTo>
                    <a:pt x="4911" y="846"/>
                  </a:lnTo>
                  <a:lnTo>
                    <a:pt x="4915" y="850"/>
                  </a:lnTo>
                  <a:lnTo>
                    <a:pt x="4915" y="850"/>
                  </a:lnTo>
                  <a:lnTo>
                    <a:pt x="4915" y="846"/>
                  </a:lnTo>
                  <a:lnTo>
                    <a:pt x="4915" y="846"/>
                  </a:lnTo>
                  <a:lnTo>
                    <a:pt x="4915" y="846"/>
                  </a:lnTo>
                  <a:lnTo>
                    <a:pt x="4920" y="841"/>
                  </a:lnTo>
                  <a:lnTo>
                    <a:pt x="4920" y="841"/>
                  </a:lnTo>
                  <a:lnTo>
                    <a:pt x="4920" y="841"/>
                  </a:lnTo>
                  <a:lnTo>
                    <a:pt x="4920" y="841"/>
                  </a:lnTo>
                  <a:lnTo>
                    <a:pt x="4915" y="836"/>
                  </a:lnTo>
                  <a:lnTo>
                    <a:pt x="4915" y="836"/>
                  </a:lnTo>
                  <a:lnTo>
                    <a:pt x="4915" y="832"/>
                  </a:lnTo>
                  <a:lnTo>
                    <a:pt x="4915" y="832"/>
                  </a:lnTo>
                  <a:lnTo>
                    <a:pt x="4920" y="832"/>
                  </a:lnTo>
                  <a:lnTo>
                    <a:pt x="4920" y="832"/>
                  </a:lnTo>
                  <a:lnTo>
                    <a:pt x="4915" y="827"/>
                  </a:lnTo>
                  <a:lnTo>
                    <a:pt x="4911" y="823"/>
                  </a:lnTo>
                  <a:lnTo>
                    <a:pt x="4911" y="823"/>
                  </a:lnTo>
                  <a:lnTo>
                    <a:pt x="4911" y="823"/>
                  </a:lnTo>
                  <a:lnTo>
                    <a:pt x="4906" y="818"/>
                  </a:lnTo>
                  <a:lnTo>
                    <a:pt x="4906" y="818"/>
                  </a:lnTo>
                  <a:lnTo>
                    <a:pt x="4906" y="818"/>
                  </a:lnTo>
                  <a:lnTo>
                    <a:pt x="4906" y="814"/>
                  </a:lnTo>
                  <a:lnTo>
                    <a:pt x="4906" y="809"/>
                  </a:lnTo>
                  <a:lnTo>
                    <a:pt x="4906" y="809"/>
                  </a:lnTo>
                  <a:lnTo>
                    <a:pt x="4906" y="809"/>
                  </a:lnTo>
                  <a:lnTo>
                    <a:pt x="4906" y="805"/>
                  </a:lnTo>
                  <a:lnTo>
                    <a:pt x="4906" y="805"/>
                  </a:lnTo>
                  <a:lnTo>
                    <a:pt x="4906" y="805"/>
                  </a:lnTo>
                  <a:lnTo>
                    <a:pt x="4902" y="796"/>
                  </a:lnTo>
                  <a:lnTo>
                    <a:pt x="4897" y="791"/>
                  </a:lnTo>
                  <a:lnTo>
                    <a:pt x="4893" y="787"/>
                  </a:lnTo>
                  <a:close/>
                  <a:moveTo>
                    <a:pt x="4748" y="1754"/>
                  </a:moveTo>
                  <a:lnTo>
                    <a:pt x="4748" y="1754"/>
                  </a:lnTo>
                  <a:lnTo>
                    <a:pt x="4748" y="1754"/>
                  </a:lnTo>
                  <a:lnTo>
                    <a:pt x="4748" y="1754"/>
                  </a:lnTo>
                  <a:lnTo>
                    <a:pt x="4748" y="1754"/>
                  </a:lnTo>
                  <a:lnTo>
                    <a:pt x="4748" y="1754"/>
                  </a:lnTo>
                  <a:lnTo>
                    <a:pt x="4748" y="1754"/>
                  </a:lnTo>
                  <a:lnTo>
                    <a:pt x="4748" y="1750"/>
                  </a:lnTo>
                  <a:lnTo>
                    <a:pt x="4748" y="1750"/>
                  </a:lnTo>
                  <a:lnTo>
                    <a:pt x="4748" y="1750"/>
                  </a:lnTo>
                  <a:lnTo>
                    <a:pt x="4748" y="1750"/>
                  </a:lnTo>
                  <a:lnTo>
                    <a:pt x="4748" y="1745"/>
                  </a:lnTo>
                  <a:lnTo>
                    <a:pt x="4748" y="1745"/>
                  </a:lnTo>
                  <a:lnTo>
                    <a:pt x="4748" y="1745"/>
                  </a:lnTo>
                  <a:lnTo>
                    <a:pt x="4744" y="1745"/>
                  </a:lnTo>
                  <a:lnTo>
                    <a:pt x="4744" y="1745"/>
                  </a:lnTo>
                  <a:lnTo>
                    <a:pt x="4744" y="1745"/>
                  </a:lnTo>
                  <a:lnTo>
                    <a:pt x="4744" y="1745"/>
                  </a:lnTo>
                  <a:lnTo>
                    <a:pt x="4744" y="1745"/>
                  </a:lnTo>
                  <a:lnTo>
                    <a:pt x="4744" y="1745"/>
                  </a:lnTo>
                  <a:lnTo>
                    <a:pt x="4739" y="1745"/>
                  </a:lnTo>
                  <a:lnTo>
                    <a:pt x="4739" y="1745"/>
                  </a:lnTo>
                  <a:lnTo>
                    <a:pt x="4739" y="1745"/>
                  </a:lnTo>
                  <a:lnTo>
                    <a:pt x="4739" y="1745"/>
                  </a:lnTo>
                  <a:lnTo>
                    <a:pt x="4735" y="1745"/>
                  </a:lnTo>
                  <a:lnTo>
                    <a:pt x="4735" y="1745"/>
                  </a:lnTo>
                  <a:lnTo>
                    <a:pt x="4735" y="1745"/>
                  </a:lnTo>
                  <a:lnTo>
                    <a:pt x="4735" y="1741"/>
                  </a:lnTo>
                  <a:lnTo>
                    <a:pt x="4735" y="1741"/>
                  </a:lnTo>
                  <a:lnTo>
                    <a:pt x="4730" y="1741"/>
                  </a:lnTo>
                  <a:lnTo>
                    <a:pt x="4730" y="1741"/>
                  </a:lnTo>
                  <a:lnTo>
                    <a:pt x="4725" y="1741"/>
                  </a:lnTo>
                  <a:lnTo>
                    <a:pt x="4725" y="1741"/>
                  </a:lnTo>
                  <a:lnTo>
                    <a:pt x="4725" y="1745"/>
                  </a:lnTo>
                  <a:lnTo>
                    <a:pt x="4730" y="1745"/>
                  </a:lnTo>
                  <a:lnTo>
                    <a:pt x="4730" y="1750"/>
                  </a:lnTo>
                  <a:lnTo>
                    <a:pt x="4730" y="1750"/>
                  </a:lnTo>
                  <a:lnTo>
                    <a:pt x="4730" y="1750"/>
                  </a:lnTo>
                  <a:lnTo>
                    <a:pt x="4735" y="1750"/>
                  </a:lnTo>
                  <a:lnTo>
                    <a:pt x="4735" y="1750"/>
                  </a:lnTo>
                  <a:lnTo>
                    <a:pt x="4735" y="1750"/>
                  </a:lnTo>
                  <a:lnTo>
                    <a:pt x="4735" y="1750"/>
                  </a:lnTo>
                  <a:lnTo>
                    <a:pt x="4730" y="1750"/>
                  </a:lnTo>
                  <a:lnTo>
                    <a:pt x="4730" y="1754"/>
                  </a:lnTo>
                  <a:lnTo>
                    <a:pt x="4730" y="1754"/>
                  </a:lnTo>
                  <a:lnTo>
                    <a:pt x="4725" y="1754"/>
                  </a:lnTo>
                  <a:lnTo>
                    <a:pt x="4725" y="1750"/>
                  </a:lnTo>
                  <a:lnTo>
                    <a:pt x="4725" y="1750"/>
                  </a:lnTo>
                  <a:lnTo>
                    <a:pt x="4725" y="1750"/>
                  </a:lnTo>
                  <a:lnTo>
                    <a:pt x="4725" y="1750"/>
                  </a:lnTo>
                  <a:lnTo>
                    <a:pt x="4725" y="1745"/>
                  </a:lnTo>
                  <a:lnTo>
                    <a:pt x="4721" y="1745"/>
                  </a:lnTo>
                  <a:lnTo>
                    <a:pt x="4721" y="1745"/>
                  </a:lnTo>
                  <a:lnTo>
                    <a:pt x="4716" y="1745"/>
                  </a:lnTo>
                  <a:lnTo>
                    <a:pt x="4716" y="1745"/>
                  </a:lnTo>
                  <a:lnTo>
                    <a:pt x="4716" y="1745"/>
                  </a:lnTo>
                  <a:lnTo>
                    <a:pt x="4712" y="1750"/>
                  </a:lnTo>
                  <a:lnTo>
                    <a:pt x="4712" y="1750"/>
                  </a:lnTo>
                  <a:lnTo>
                    <a:pt x="4712" y="1750"/>
                  </a:lnTo>
                  <a:lnTo>
                    <a:pt x="4712" y="1750"/>
                  </a:lnTo>
                  <a:lnTo>
                    <a:pt x="4707" y="1750"/>
                  </a:lnTo>
                  <a:lnTo>
                    <a:pt x="4707" y="1754"/>
                  </a:lnTo>
                  <a:lnTo>
                    <a:pt x="4707" y="1754"/>
                  </a:lnTo>
                  <a:lnTo>
                    <a:pt x="4707" y="1759"/>
                  </a:lnTo>
                  <a:lnTo>
                    <a:pt x="4707" y="1759"/>
                  </a:lnTo>
                  <a:lnTo>
                    <a:pt x="4712" y="1759"/>
                  </a:lnTo>
                  <a:lnTo>
                    <a:pt x="4712" y="1759"/>
                  </a:lnTo>
                  <a:lnTo>
                    <a:pt x="4712" y="1759"/>
                  </a:lnTo>
                  <a:lnTo>
                    <a:pt x="4716" y="1759"/>
                  </a:lnTo>
                  <a:lnTo>
                    <a:pt x="4716" y="1759"/>
                  </a:lnTo>
                  <a:lnTo>
                    <a:pt x="4716" y="1759"/>
                  </a:lnTo>
                  <a:lnTo>
                    <a:pt x="4716" y="1759"/>
                  </a:lnTo>
                  <a:lnTo>
                    <a:pt x="4721" y="1759"/>
                  </a:lnTo>
                  <a:lnTo>
                    <a:pt x="4721" y="1759"/>
                  </a:lnTo>
                  <a:lnTo>
                    <a:pt x="4725" y="1759"/>
                  </a:lnTo>
                  <a:lnTo>
                    <a:pt x="4725" y="1759"/>
                  </a:lnTo>
                  <a:lnTo>
                    <a:pt x="4725" y="1759"/>
                  </a:lnTo>
                  <a:lnTo>
                    <a:pt x="4730" y="1754"/>
                  </a:lnTo>
                  <a:lnTo>
                    <a:pt x="4730" y="1754"/>
                  </a:lnTo>
                  <a:lnTo>
                    <a:pt x="4735" y="1754"/>
                  </a:lnTo>
                  <a:lnTo>
                    <a:pt x="4735" y="1754"/>
                  </a:lnTo>
                  <a:lnTo>
                    <a:pt x="4739" y="1754"/>
                  </a:lnTo>
                  <a:lnTo>
                    <a:pt x="4739" y="1754"/>
                  </a:lnTo>
                  <a:lnTo>
                    <a:pt x="4739" y="1754"/>
                  </a:lnTo>
                  <a:lnTo>
                    <a:pt x="4739" y="1754"/>
                  </a:lnTo>
                  <a:lnTo>
                    <a:pt x="4739" y="1754"/>
                  </a:lnTo>
                  <a:lnTo>
                    <a:pt x="4744" y="1754"/>
                  </a:lnTo>
                  <a:lnTo>
                    <a:pt x="4744" y="1754"/>
                  </a:lnTo>
                  <a:lnTo>
                    <a:pt x="4744" y="1754"/>
                  </a:lnTo>
                  <a:lnTo>
                    <a:pt x="4744" y="1754"/>
                  </a:lnTo>
                  <a:lnTo>
                    <a:pt x="4744" y="1754"/>
                  </a:lnTo>
                  <a:lnTo>
                    <a:pt x="4744" y="1754"/>
                  </a:lnTo>
                  <a:lnTo>
                    <a:pt x="4744" y="1754"/>
                  </a:lnTo>
                  <a:lnTo>
                    <a:pt x="4744" y="1754"/>
                  </a:lnTo>
                  <a:lnTo>
                    <a:pt x="4744" y="1754"/>
                  </a:lnTo>
                  <a:lnTo>
                    <a:pt x="4748" y="1754"/>
                  </a:lnTo>
                  <a:close/>
                  <a:moveTo>
                    <a:pt x="4816" y="1750"/>
                  </a:moveTo>
                  <a:lnTo>
                    <a:pt x="4816" y="1745"/>
                  </a:lnTo>
                  <a:lnTo>
                    <a:pt x="4816" y="1745"/>
                  </a:lnTo>
                  <a:lnTo>
                    <a:pt x="4816" y="1741"/>
                  </a:lnTo>
                  <a:lnTo>
                    <a:pt x="4816" y="1741"/>
                  </a:lnTo>
                  <a:lnTo>
                    <a:pt x="4816" y="1741"/>
                  </a:lnTo>
                  <a:lnTo>
                    <a:pt x="4816" y="1741"/>
                  </a:lnTo>
                  <a:lnTo>
                    <a:pt x="4816" y="1745"/>
                  </a:lnTo>
                  <a:lnTo>
                    <a:pt x="4816" y="1745"/>
                  </a:lnTo>
                  <a:lnTo>
                    <a:pt x="4816" y="1745"/>
                  </a:lnTo>
                  <a:lnTo>
                    <a:pt x="4811" y="1745"/>
                  </a:lnTo>
                  <a:lnTo>
                    <a:pt x="4811" y="1750"/>
                  </a:lnTo>
                  <a:lnTo>
                    <a:pt x="4811" y="1750"/>
                  </a:lnTo>
                  <a:lnTo>
                    <a:pt x="4811" y="1750"/>
                  </a:lnTo>
                  <a:lnTo>
                    <a:pt x="4807" y="1750"/>
                  </a:lnTo>
                  <a:lnTo>
                    <a:pt x="4807" y="1750"/>
                  </a:lnTo>
                  <a:lnTo>
                    <a:pt x="4807" y="1750"/>
                  </a:lnTo>
                  <a:lnTo>
                    <a:pt x="4807" y="1754"/>
                  </a:lnTo>
                  <a:lnTo>
                    <a:pt x="4802" y="1754"/>
                  </a:lnTo>
                  <a:lnTo>
                    <a:pt x="4802" y="1750"/>
                  </a:lnTo>
                  <a:lnTo>
                    <a:pt x="4802" y="1750"/>
                  </a:lnTo>
                  <a:lnTo>
                    <a:pt x="4798" y="1750"/>
                  </a:lnTo>
                  <a:lnTo>
                    <a:pt x="4798" y="1750"/>
                  </a:lnTo>
                  <a:lnTo>
                    <a:pt x="4798" y="1750"/>
                  </a:lnTo>
                  <a:lnTo>
                    <a:pt x="4798" y="1750"/>
                  </a:lnTo>
                  <a:lnTo>
                    <a:pt x="4793" y="1750"/>
                  </a:lnTo>
                  <a:lnTo>
                    <a:pt x="4793" y="1750"/>
                  </a:lnTo>
                  <a:lnTo>
                    <a:pt x="4793" y="1750"/>
                  </a:lnTo>
                  <a:lnTo>
                    <a:pt x="4793" y="1750"/>
                  </a:lnTo>
                  <a:lnTo>
                    <a:pt x="4789" y="1750"/>
                  </a:lnTo>
                  <a:lnTo>
                    <a:pt x="4789" y="1750"/>
                  </a:lnTo>
                  <a:lnTo>
                    <a:pt x="4789" y="1750"/>
                  </a:lnTo>
                  <a:lnTo>
                    <a:pt x="4784" y="1750"/>
                  </a:lnTo>
                  <a:lnTo>
                    <a:pt x="4784" y="1745"/>
                  </a:lnTo>
                  <a:lnTo>
                    <a:pt x="4780" y="1745"/>
                  </a:lnTo>
                  <a:lnTo>
                    <a:pt x="4780" y="1745"/>
                  </a:lnTo>
                  <a:lnTo>
                    <a:pt x="4780" y="1745"/>
                  </a:lnTo>
                  <a:lnTo>
                    <a:pt x="4775" y="1745"/>
                  </a:lnTo>
                  <a:lnTo>
                    <a:pt x="4775" y="1745"/>
                  </a:lnTo>
                  <a:lnTo>
                    <a:pt x="4775" y="1745"/>
                  </a:lnTo>
                  <a:lnTo>
                    <a:pt x="4775" y="1745"/>
                  </a:lnTo>
                  <a:lnTo>
                    <a:pt x="4771" y="1745"/>
                  </a:lnTo>
                  <a:lnTo>
                    <a:pt x="4771" y="1745"/>
                  </a:lnTo>
                  <a:lnTo>
                    <a:pt x="4766" y="1745"/>
                  </a:lnTo>
                  <a:lnTo>
                    <a:pt x="4766" y="1750"/>
                  </a:lnTo>
                  <a:lnTo>
                    <a:pt x="4766" y="1750"/>
                  </a:lnTo>
                  <a:lnTo>
                    <a:pt x="4762" y="1750"/>
                  </a:lnTo>
                  <a:lnTo>
                    <a:pt x="4762" y="1750"/>
                  </a:lnTo>
                  <a:lnTo>
                    <a:pt x="4762" y="1750"/>
                  </a:lnTo>
                  <a:lnTo>
                    <a:pt x="4762" y="1750"/>
                  </a:lnTo>
                  <a:lnTo>
                    <a:pt x="4762" y="1750"/>
                  </a:lnTo>
                  <a:lnTo>
                    <a:pt x="4762" y="1754"/>
                  </a:lnTo>
                  <a:lnTo>
                    <a:pt x="4762" y="1754"/>
                  </a:lnTo>
                  <a:lnTo>
                    <a:pt x="4762" y="1754"/>
                  </a:lnTo>
                  <a:lnTo>
                    <a:pt x="4762" y="1754"/>
                  </a:lnTo>
                  <a:lnTo>
                    <a:pt x="4766" y="1754"/>
                  </a:lnTo>
                  <a:lnTo>
                    <a:pt x="4766" y="1754"/>
                  </a:lnTo>
                  <a:lnTo>
                    <a:pt x="4771" y="1754"/>
                  </a:lnTo>
                  <a:lnTo>
                    <a:pt x="4775" y="1754"/>
                  </a:lnTo>
                  <a:lnTo>
                    <a:pt x="4780" y="1754"/>
                  </a:lnTo>
                  <a:lnTo>
                    <a:pt x="4780" y="1759"/>
                  </a:lnTo>
                  <a:lnTo>
                    <a:pt x="4784" y="1759"/>
                  </a:lnTo>
                  <a:lnTo>
                    <a:pt x="4784" y="1759"/>
                  </a:lnTo>
                  <a:lnTo>
                    <a:pt x="4784" y="1759"/>
                  </a:lnTo>
                  <a:lnTo>
                    <a:pt x="4784" y="1759"/>
                  </a:lnTo>
                  <a:lnTo>
                    <a:pt x="4789" y="1759"/>
                  </a:lnTo>
                  <a:lnTo>
                    <a:pt x="4789" y="1754"/>
                  </a:lnTo>
                  <a:lnTo>
                    <a:pt x="4789" y="1754"/>
                  </a:lnTo>
                  <a:lnTo>
                    <a:pt x="4793" y="1754"/>
                  </a:lnTo>
                  <a:lnTo>
                    <a:pt x="4793" y="1759"/>
                  </a:lnTo>
                  <a:lnTo>
                    <a:pt x="4793" y="1759"/>
                  </a:lnTo>
                  <a:lnTo>
                    <a:pt x="4793" y="1759"/>
                  </a:lnTo>
                  <a:lnTo>
                    <a:pt x="4798" y="1759"/>
                  </a:lnTo>
                  <a:lnTo>
                    <a:pt x="4802" y="1754"/>
                  </a:lnTo>
                  <a:lnTo>
                    <a:pt x="4802" y="1754"/>
                  </a:lnTo>
                  <a:lnTo>
                    <a:pt x="4807" y="1754"/>
                  </a:lnTo>
                  <a:lnTo>
                    <a:pt x="4807" y="1754"/>
                  </a:lnTo>
                  <a:lnTo>
                    <a:pt x="4807" y="1754"/>
                  </a:lnTo>
                  <a:lnTo>
                    <a:pt x="4811" y="1754"/>
                  </a:lnTo>
                  <a:lnTo>
                    <a:pt x="4811" y="1754"/>
                  </a:lnTo>
                  <a:lnTo>
                    <a:pt x="4811" y="1754"/>
                  </a:lnTo>
                  <a:lnTo>
                    <a:pt x="4816" y="1750"/>
                  </a:lnTo>
                  <a:lnTo>
                    <a:pt x="4816" y="1750"/>
                  </a:lnTo>
                  <a:lnTo>
                    <a:pt x="4816" y="1750"/>
                  </a:lnTo>
                  <a:lnTo>
                    <a:pt x="4816" y="1750"/>
                  </a:lnTo>
                  <a:lnTo>
                    <a:pt x="4816" y="1750"/>
                  </a:lnTo>
                  <a:close/>
                  <a:moveTo>
                    <a:pt x="4974" y="1723"/>
                  </a:moveTo>
                  <a:lnTo>
                    <a:pt x="4969" y="1723"/>
                  </a:lnTo>
                  <a:lnTo>
                    <a:pt x="4969" y="1723"/>
                  </a:lnTo>
                  <a:lnTo>
                    <a:pt x="4969" y="1727"/>
                  </a:lnTo>
                  <a:lnTo>
                    <a:pt x="4969" y="1727"/>
                  </a:lnTo>
                  <a:lnTo>
                    <a:pt x="4969" y="1727"/>
                  </a:lnTo>
                  <a:lnTo>
                    <a:pt x="4965" y="1727"/>
                  </a:lnTo>
                  <a:lnTo>
                    <a:pt x="4965" y="1727"/>
                  </a:lnTo>
                  <a:lnTo>
                    <a:pt x="4965" y="1732"/>
                  </a:lnTo>
                  <a:lnTo>
                    <a:pt x="4965" y="1732"/>
                  </a:lnTo>
                  <a:lnTo>
                    <a:pt x="4965" y="1732"/>
                  </a:lnTo>
                  <a:lnTo>
                    <a:pt x="4960" y="1736"/>
                  </a:lnTo>
                  <a:lnTo>
                    <a:pt x="4960" y="1736"/>
                  </a:lnTo>
                  <a:lnTo>
                    <a:pt x="4960" y="1736"/>
                  </a:lnTo>
                  <a:lnTo>
                    <a:pt x="4960" y="1736"/>
                  </a:lnTo>
                  <a:lnTo>
                    <a:pt x="4960" y="1741"/>
                  </a:lnTo>
                  <a:lnTo>
                    <a:pt x="4960" y="1741"/>
                  </a:lnTo>
                  <a:lnTo>
                    <a:pt x="4960" y="1741"/>
                  </a:lnTo>
                  <a:lnTo>
                    <a:pt x="4960" y="1741"/>
                  </a:lnTo>
                  <a:lnTo>
                    <a:pt x="4965" y="1741"/>
                  </a:lnTo>
                  <a:lnTo>
                    <a:pt x="4965" y="1741"/>
                  </a:lnTo>
                  <a:lnTo>
                    <a:pt x="4965" y="1741"/>
                  </a:lnTo>
                  <a:lnTo>
                    <a:pt x="4965" y="1741"/>
                  </a:lnTo>
                  <a:lnTo>
                    <a:pt x="4965" y="1741"/>
                  </a:lnTo>
                  <a:lnTo>
                    <a:pt x="4965" y="1736"/>
                  </a:lnTo>
                  <a:lnTo>
                    <a:pt x="4965" y="1736"/>
                  </a:lnTo>
                  <a:lnTo>
                    <a:pt x="4969" y="1736"/>
                  </a:lnTo>
                  <a:lnTo>
                    <a:pt x="4969" y="1736"/>
                  </a:lnTo>
                  <a:lnTo>
                    <a:pt x="4969" y="1732"/>
                  </a:lnTo>
                  <a:lnTo>
                    <a:pt x="4969" y="1727"/>
                  </a:lnTo>
                  <a:lnTo>
                    <a:pt x="4974" y="1727"/>
                  </a:lnTo>
                  <a:lnTo>
                    <a:pt x="4974" y="1723"/>
                  </a:lnTo>
                  <a:close/>
                  <a:moveTo>
                    <a:pt x="5317" y="1637"/>
                  </a:moveTo>
                  <a:lnTo>
                    <a:pt x="5317" y="1637"/>
                  </a:lnTo>
                  <a:lnTo>
                    <a:pt x="5322" y="1641"/>
                  </a:lnTo>
                  <a:lnTo>
                    <a:pt x="5322" y="1641"/>
                  </a:lnTo>
                  <a:lnTo>
                    <a:pt x="5326" y="1646"/>
                  </a:lnTo>
                  <a:lnTo>
                    <a:pt x="5331" y="1650"/>
                  </a:lnTo>
                  <a:lnTo>
                    <a:pt x="5331" y="1650"/>
                  </a:lnTo>
                  <a:lnTo>
                    <a:pt x="5331" y="1650"/>
                  </a:lnTo>
                  <a:lnTo>
                    <a:pt x="5331" y="1650"/>
                  </a:lnTo>
                  <a:lnTo>
                    <a:pt x="5335" y="1650"/>
                  </a:lnTo>
                  <a:lnTo>
                    <a:pt x="5335" y="1650"/>
                  </a:lnTo>
                  <a:lnTo>
                    <a:pt x="5335" y="1655"/>
                  </a:lnTo>
                  <a:lnTo>
                    <a:pt x="5340" y="1655"/>
                  </a:lnTo>
                  <a:lnTo>
                    <a:pt x="5340" y="1664"/>
                  </a:lnTo>
                  <a:lnTo>
                    <a:pt x="5344" y="1664"/>
                  </a:lnTo>
                  <a:lnTo>
                    <a:pt x="5344" y="1668"/>
                  </a:lnTo>
                  <a:lnTo>
                    <a:pt x="5344" y="1668"/>
                  </a:lnTo>
                  <a:lnTo>
                    <a:pt x="5344" y="1673"/>
                  </a:lnTo>
                  <a:lnTo>
                    <a:pt x="5344" y="1673"/>
                  </a:lnTo>
                  <a:lnTo>
                    <a:pt x="5344" y="1677"/>
                  </a:lnTo>
                  <a:lnTo>
                    <a:pt x="5344" y="1677"/>
                  </a:lnTo>
                  <a:lnTo>
                    <a:pt x="5344" y="1677"/>
                  </a:lnTo>
                  <a:lnTo>
                    <a:pt x="5344" y="1682"/>
                  </a:lnTo>
                  <a:lnTo>
                    <a:pt x="5349" y="1677"/>
                  </a:lnTo>
                  <a:lnTo>
                    <a:pt x="5349" y="1677"/>
                  </a:lnTo>
                  <a:lnTo>
                    <a:pt x="5349" y="1677"/>
                  </a:lnTo>
                  <a:lnTo>
                    <a:pt x="5349" y="1673"/>
                  </a:lnTo>
                  <a:lnTo>
                    <a:pt x="5349" y="1673"/>
                  </a:lnTo>
                  <a:lnTo>
                    <a:pt x="5349" y="1668"/>
                  </a:lnTo>
                  <a:lnTo>
                    <a:pt x="5349" y="1668"/>
                  </a:lnTo>
                  <a:lnTo>
                    <a:pt x="5349" y="1664"/>
                  </a:lnTo>
                  <a:lnTo>
                    <a:pt x="5340" y="1655"/>
                  </a:lnTo>
                  <a:lnTo>
                    <a:pt x="5340" y="1650"/>
                  </a:lnTo>
                  <a:lnTo>
                    <a:pt x="5335" y="1650"/>
                  </a:lnTo>
                  <a:lnTo>
                    <a:pt x="5335" y="1646"/>
                  </a:lnTo>
                  <a:lnTo>
                    <a:pt x="5335" y="1646"/>
                  </a:lnTo>
                  <a:lnTo>
                    <a:pt x="5331" y="1646"/>
                  </a:lnTo>
                  <a:lnTo>
                    <a:pt x="5326" y="1641"/>
                  </a:lnTo>
                  <a:lnTo>
                    <a:pt x="5326" y="1641"/>
                  </a:lnTo>
                  <a:lnTo>
                    <a:pt x="5322" y="1641"/>
                  </a:lnTo>
                  <a:lnTo>
                    <a:pt x="5322" y="1637"/>
                  </a:lnTo>
                  <a:lnTo>
                    <a:pt x="5317" y="1637"/>
                  </a:lnTo>
                  <a:lnTo>
                    <a:pt x="5317" y="1637"/>
                  </a:lnTo>
                  <a:lnTo>
                    <a:pt x="5317" y="1632"/>
                  </a:lnTo>
                  <a:lnTo>
                    <a:pt x="5313" y="1632"/>
                  </a:lnTo>
                  <a:lnTo>
                    <a:pt x="5313" y="1632"/>
                  </a:lnTo>
                  <a:lnTo>
                    <a:pt x="5313" y="1637"/>
                  </a:lnTo>
                  <a:lnTo>
                    <a:pt x="5313" y="1637"/>
                  </a:lnTo>
                  <a:lnTo>
                    <a:pt x="5313" y="1637"/>
                  </a:lnTo>
                  <a:lnTo>
                    <a:pt x="5317" y="1637"/>
                  </a:lnTo>
                  <a:close/>
                  <a:moveTo>
                    <a:pt x="4649" y="1714"/>
                  </a:moveTo>
                  <a:lnTo>
                    <a:pt x="4644" y="1714"/>
                  </a:lnTo>
                  <a:lnTo>
                    <a:pt x="4644" y="1718"/>
                  </a:lnTo>
                  <a:lnTo>
                    <a:pt x="4640" y="1718"/>
                  </a:lnTo>
                  <a:lnTo>
                    <a:pt x="4644" y="1718"/>
                  </a:lnTo>
                  <a:lnTo>
                    <a:pt x="4649" y="1723"/>
                  </a:lnTo>
                  <a:lnTo>
                    <a:pt x="4649" y="1723"/>
                  </a:lnTo>
                  <a:lnTo>
                    <a:pt x="4649" y="1723"/>
                  </a:lnTo>
                  <a:lnTo>
                    <a:pt x="4649" y="1723"/>
                  </a:lnTo>
                  <a:lnTo>
                    <a:pt x="4649" y="1723"/>
                  </a:lnTo>
                  <a:lnTo>
                    <a:pt x="4653" y="1723"/>
                  </a:lnTo>
                  <a:lnTo>
                    <a:pt x="4658" y="1723"/>
                  </a:lnTo>
                  <a:lnTo>
                    <a:pt x="4658" y="1718"/>
                  </a:lnTo>
                  <a:lnTo>
                    <a:pt x="4662" y="1718"/>
                  </a:lnTo>
                  <a:lnTo>
                    <a:pt x="4662" y="1718"/>
                  </a:lnTo>
                  <a:lnTo>
                    <a:pt x="4662" y="1718"/>
                  </a:lnTo>
                  <a:lnTo>
                    <a:pt x="4667" y="1718"/>
                  </a:lnTo>
                  <a:lnTo>
                    <a:pt x="4667" y="1718"/>
                  </a:lnTo>
                  <a:lnTo>
                    <a:pt x="4662" y="1714"/>
                  </a:lnTo>
                  <a:lnTo>
                    <a:pt x="4649" y="1714"/>
                  </a:lnTo>
                  <a:close/>
                  <a:moveTo>
                    <a:pt x="5376" y="1705"/>
                  </a:moveTo>
                  <a:lnTo>
                    <a:pt x="5376" y="1705"/>
                  </a:lnTo>
                  <a:lnTo>
                    <a:pt x="5376" y="1709"/>
                  </a:lnTo>
                  <a:lnTo>
                    <a:pt x="5381" y="1709"/>
                  </a:lnTo>
                  <a:lnTo>
                    <a:pt x="5381" y="1714"/>
                  </a:lnTo>
                  <a:lnTo>
                    <a:pt x="5381" y="1714"/>
                  </a:lnTo>
                  <a:lnTo>
                    <a:pt x="5381" y="1714"/>
                  </a:lnTo>
                  <a:lnTo>
                    <a:pt x="5385" y="1718"/>
                  </a:lnTo>
                  <a:lnTo>
                    <a:pt x="5381" y="1718"/>
                  </a:lnTo>
                  <a:lnTo>
                    <a:pt x="5381" y="1723"/>
                  </a:lnTo>
                  <a:lnTo>
                    <a:pt x="5385" y="1723"/>
                  </a:lnTo>
                  <a:lnTo>
                    <a:pt x="5385" y="1723"/>
                  </a:lnTo>
                  <a:lnTo>
                    <a:pt x="5385" y="1727"/>
                  </a:lnTo>
                  <a:lnTo>
                    <a:pt x="5390" y="1727"/>
                  </a:lnTo>
                  <a:lnTo>
                    <a:pt x="5390" y="1727"/>
                  </a:lnTo>
                  <a:lnTo>
                    <a:pt x="5390" y="1727"/>
                  </a:lnTo>
                  <a:lnTo>
                    <a:pt x="5390" y="1723"/>
                  </a:lnTo>
                  <a:lnTo>
                    <a:pt x="5394" y="1723"/>
                  </a:lnTo>
                  <a:lnTo>
                    <a:pt x="5394" y="1723"/>
                  </a:lnTo>
                  <a:lnTo>
                    <a:pt x="5394" y="1723"/>
                  </a:lnTo>
                  <a:lnTo>
                    <a:pt x="5394" y="1723"/>
                  </a:lnTo>
                  <a:lnTo>
                    <a:pt x="5394" y="1718"/>
                  </a:lnTo>
                  <a:lnTo>
                    <a:pt x="5394" y="1718"/>
                  </a:lnTo>
                  <a:lnTo>
                    <a:pt x="5394" y="1714"/>
                  </a:lnTo>
                  <a:lnTo>
                    <a:pt x="5394" y="1714"/>
                  </a:lnTo>
                  <a:lnTo>
                    <a:pt x="5390" y="1714"/>
                  </a:lnTo>
                  <a:lnTo>
                    <a:pt x="5390" y="1714"/>
                  </a:lnTo>
                  <a:lnTo>
                    <a:pt x="5390" y="1709"/>
                  </a:lnTo>
                  <a:lnTo>
                    <a:pt x="5390" y="1709"/>
                  </a:lnTo>
                  <a:lnTo>
                    <a:pt x="5385" y="1705"/>
                  </a:lnTo>
                  <a:lnTo>
                    <a:pt x="5385" y="1705"/>
                  </a:lnTo>
                  <a:lnTo>
                    <a:pt x="5385" y="1705"/>
                  </a:lnTo>
                  <a:lnTo>
                    <a:pt x="5385" y="1705"/>
                  </a:lnTo>
                  <a:lnTo>
                    <a:pt x="5385" y="1700"/>
                  </a:lnTo>
                  <a:lnTo>
                    <a:pt x="5381" y="1700"/>
                  </a:lnTo>
                  <a:lnTo>
                    <a:pt x="5381" y="1696"/>
                  </a:lnTo>
                  <a:lnTo>
                    <a:pt x="5381" y="1696"/>
                  </a:lnTo>
                  <a:lnTo>
                    <a:pt x="5376" y="1696"/>
                  </a:lnTo>
                  <a:lnTo>
                    <a:pt x="5376" y="1696"/>
                  </a:lnTo>
                  <a:lnTo>
                    <a:pt x="5376" y="1696"/>
                  </a:lnTo>
                  <a:lnTo>
                    <a:pt x="5376" y="1696"/>
                  </a:lnTo>
                  <a:lnTo>
                    <a:pt x="5376" y="1700"/>
                  </a:lnTo>
                  <a:lnTo>
                    <a:pt x="5376" y="1705"/>
                  </a:lnTo>
                  <a:lnTo>
                    <a:pt x="5376" y="1705"/>
                  </a:lnTo>
                  <a:close/>
                  <a:moveTo>
                    <a:pt x="5471" y="1768"/>
                  </a:moveTo>
                  <a:lnTo>
                    <a:pt x="5471" y="1772"/>
                  </a:lnTo>
                  <a:lnTo>
                    <a:pt x="5471" y="1777"/>
                  </a:lnTo>
                  <a:lnTo>
                    <a:pt x="5475" y="1781"/>
                  </a:lnTo>
                  <a:lnTo>
                    <a:pt x="5475" y="1781"/>
                  </a:lnTo>
                  <a:lnTo>
                    <a:pt x="5475" y="1786"/>
                  </a:lnTo>
                  <a:lnTo>
                    <a:pt x="5480" y="1790"/>
                  </a:lnTo>
                  <a:lnTo>
                    <a:pt x="5480" y="1790"/>
                  </a:lnTo>
                  <a:lnTo>
                    <a:pt x="5480" y="1786"/>
                  </a:lnTo>
                  <a:lnTo>
                    <a:pt x="5480" y="1786"/>
                  </a:lnTo>
                  <a:lnTo>
                    <a:pt x="5480" y="1781"/>
                  </a:lnTo>
                  <a:lnTo>
                    <a:pt x="5480" y="1781"/>
                  </a:lnTo>
                  <a:lnTo>
                    <a:pt x="5480" y="1777"/>
                  </a:lnTo>
                  <a:lnTo>
                    <a:pt x="5480" y="1777"/>
                  </a:lnTo>
                  <a:lnTo>
                    <a:pt x="5475" y="1772"/>
                  </a:lnTo>
                  <a:lnTo>
                    <a:pt x="5475" y="1772"/>
                  </a:lnTo>
                  <a:lnTo>
                    <a:pt x="5475" y="1772"/>
                  </a:lnTo>
                  <a:lnTo>
                    <a:pt x="5475" y="1772"/>
                  </a:lnTo>
                  <a:lnTo>
                    <a:pt x="5475" y="1768"/>
                  </a:lnTo>
                  <a:lnTo>
                    <a:pt x="5475" y="1768"/>
                  </a:lnTo>
                  <a:lnTo>
                    <a:pt x="5475" y="1768"/>
                  </a:lnTo>
                  <a:lnTo>
                    <a:pt x="5471" y="1759"/>
                  </a:lnTo>
                  <a:lnTo>
                    <a:pt x="5471" y="1759"/>
                  </a:lnTo>
                  <a:lnTo>
                    <a:pt x="5471" y="1759"/>
                  </a:lnTo>
                  <a:lnTo>
                    <a:pt x="5471" y="1759"/>
                  </a:lnTo>
                  <a:lnTo>
                    <a:pt x="5471" y="1759"/>
                  </a:lnTo>
                  <a:lnTo>
                    <a:pt x="5471" y="1763"/>
                  </a:lnTo>
                  <a:lnTo>
                    <a:pt x="5471" y="1763"/>
                  </a:lnTo>
                  <a:lnTo>
                    <a:pt x="5471" y="1768"/>
                  </a:lnTo>
                  <a:close/>
                  <a:moveTo>
                    <a:pt x="5240" y="1623"/>
                  </a:moveTo>
                  <a:lnTo>
                    <a:pt x="5240" y="1623"/>
                  </a:lnTo>
                  <a:lnTo>
                    <a:pt x="5240" y="1623"/>
                  </a:lnTo>
                  <a:lnTo>
                    <a:pt x="5240" y="1623"/>
                  </a:lnTo>
                  <a:lnTo>
                    <a:pt x="5245" y="1623"/>
                  </a:lnTo>
                  <a:lnTo>
                    <a:pt x="5250" y="1623"/>
                  </a:lnTo>
                  <a:lnTo>
                    <a:pt x="5250" y="1623"/>
                  </a:lnTo>
                  <a:lnTo>
                    <a:pt x="5250" y="1623"/>
                  </a:lnTo>
                  <a:lnTo>
                    <a:pt x="5250" y="1619"/>
                  </a:lnTo>
                  <a:lnTo>
                    <a:pt x="5254" y="1619"/>
                  </a:lnTo>
                  <a:lnTo>
                    <a:pt x="5254" y="1619"/>
                  </a:lnTo>
                  <a:lnTo>
                    <a:pt x="5254" y="1619"/>
                  </a:lnTo>
                  <a:lnTo>
                    <a:pt x="5254" y="1619"/>
                  </a:lnTo>
                  <a:lnTo>
                    <a:pt x="5254" y="1619"/>
                  </a:lnTo>
                  <a:lnTo>
                    <a:pt x="5254" y="1619"/>
                  </a:lnTo>
                  <a:lnTo>
                    <a:pt x="5254" y="1619"/>
                  </a:lnTo>
                  <a:lnTo>
                    <a:pt x="5254" y="1619"/>
                  </a:lnTo>
                  <a:lnTo>
                    <a:pt x="5250" y="1619"/>
                  </a:lnTo>
                  <a:lnTo>
                    <a:pt x="5245" y="1619"/>
                  </a:lnTo>
                  <a:lnTo>
                    <a:pt x="5240" y="1619"/>
                  </a:lnTo>
                  <a:lnTo>
                    <a:pt x="5240" y="1619"/>
                  </a:lnTo>
                  <a:lnTo>
                    <a:pt x="5240" y="1619"/>
                  </a:lnTo>
                  <a:lnTo>
                    <a:pt x="5240" y="1623"/>
                  </a:lnTo>
                  <a:lnTo>
                    <a:pt x="5236" y="1623"/>
                  </a:lnTo>
                  <a:lnTo>
                    <a:pt x="5236" y="1623"/>
                  </a:lnTo>
                  <a:lnTo>
                    <a:pt x="5240" y="1623"/>
                  </a:lnTo>
                  <a:lnTo>
                    <a:pt x="5240" y="1623"/>
                  </a:lnTo>
                  <a:close/>
                  <a:moveTo>
                    <a:pt x="5421" y="1754"/>
                  </a:moveTo>
                  <a:lnTo>
                    <a:pt x="5421" y="1750"/>
                  </a:lnTo>
                  <a:lnTo>
                    <a:pt x="5417" y="1750"/>
                  </a:lnTo>
                  <a:lnTo>
                    <a:pt x="5417" y="1750"/>
                  </a:lnTo>
                  <a:lnTo>
                    <a:pt x="5417" y="1754"/>
                  </a:lnTo>
                  <a:lnTo>
                    <a:pt x="5412" y="1754"/>
                  </a:lnTo>
                  <a:lnTo>
                    <a:pt x="5412" y="1754"/>
                  </a:lnTo>
                  <a:lnTo>
                    <a:pt x="5412" y="1759"/>
                  </a:lnTo>
                  <a:lnTo>
                    <a:pt x="5412" y="1759"/>
                  </a:lnTo>
                  <a:lnTo>
                    <a:pt x="5412" y="1759"/>
                  </a:lnTo>
                  <a:lnTo>
                    <a:pt x="5412" y="1759"/>
                  </a:lnTo>
                  <a:lnTo>
                    <a:pt x="5417" y="1759"/>
                  </a:lnTo>
                  <a:lnTo>
                    <a:pt x="5417" y="1759"/>
                  </a:lnTo>
                  <a:lnTo>
                    <a:pt x="5417" y="1759"/>
                  </a:lnTo>
                  <a:lnTo>
                    <a:pt x="5417" y="1763"/>
                  </a:lnTo>
                  <a:lnTo>
                    <a:pt x="5417" y="1763"/>
                  </a:lnTo>
                  <a:lnTo>
                    <a:pt x="5421" y="1763"/>
                  </a:lnTo>
                  <a:lnTo>
                    <a:pt x="5421" y="1763"/>
                  </a:lnTo>
                  <a:lnTo>
                    <a:pt x="5421" y="1763"/>
                  </a:lnTo>
                  <a:lnTo>
                    <a:pt x="5421" y="1763"/>
                  </a:lnTo>
                  <a:lnTo>
                    <a:pt x="5421" y="1763"/>
                  </a:lnTo>
                  <a:lnTo>
                    <a:pt x="5421" y="1759"/>
                  </a:lnTo>
                  <a:lnTo>
                    <a:pt x="5421" y="1759"/>
                  </a:lnTo>
                  <a:lnTo>
                    <a:pt x="5421" y="1754"/>
                  </a:lnTo>
                  <a:lnTo>
                    <a:pt x="5421" y="1754"/>
                  </a:lnTo>
                  <a:close/>
                  <a:moveTo>
                    <a:pt x="5408" y="1727"/>
                  </a:moveTo>
                  <a:lnTo>
                    <a:pt x="5408" y="1732"/>
                  </a:lnTo>
                  <a:lnTo>
                    <a:pt x="5412" y="1736"/>
                  </a:lnTo>
                  <a:lnTo>
                    <a:pt x="5417" y="1736"/>
                  </a:lnTo>
                  <a:lnTo>
                    <a:pt x="5417" y="1736"/>
                  </a:lnTo>
                  <a:lnTo>
                    <a:pt x="5417" y="1736"/>
                  </a:lnTo>
                  <a:lnTo>
                    <a:pt x="5417" y="1736"/>
                  </a:lnTo>
                  <a:lnTo>
                    <a:pt x="5417" y="1741"/>
                  </a:lnTo>
                  <a:lnTo>
                    <a:pt x="5421" y="1736"/>
                  </a:lnTo>
                  <a:lnTo>
                    <a:pt x="5421" y="1736"/>
                  </a:lnTo>
                  <a:lnTo>
                    <a:pt x="5417" y="1736"/>
                  </a:lnTo>
                  <a:lnTo>
                    <a:pt x="5417" y="1736"/>
                  </a:lnTo>
                  <a:lnTo>
                    <a:pt x="5417" y="1736"/>
                  </a:lnTo>
                  <a:lnTo>
                    <a:pt x="5417" y="1732"/>
                  </a:lnTo>
                  <a:lnTo>
                    <a:pt x="5412" y="1732"/>
                  </a:lnTo>
                  <a:lnTo>
                    <a:pt x="5412" y="1727"/>
                  </a:lnTo>
                  <a:lnTo>
                    <a:pt x="5412" y="1727"/>
                  </a:lnTo>
                  <a:lnTo>
                    <a:pt x="5408" y="1723"/>
                  </a:lnTo>
                  <a:lnTo>
                    <a:pt x="5408" y="1723"/>
                  </a:lnTo>
                  <a:lnTo>
                    <a:pt x="5403" y="1723"/>
                  </a:lnTo>
                  <a:lnTo>
                    <a:pt x="5403" y="1723"/>
                  </a:lnTo>
                  <a:lnTo>
                    <a:pt x="5403" y="1723"/>
                  </a:lnTo>
                  <a:lnTo>
                    <a:pt x="5403" y="1723"/>
                  </a:lnTo>
                  <a:lnTo>
                    <a:pt x="5408" y="1727"/>
                  </a:lnTo>
                  <a:close/>
                  <a:moveTo>
                    <a:pt x="5268" y="1700"/>
                  </a:moveTo>
                  <a:lnTo>
                    <a:pt x="5268" y="1700"/>
                  </a:lnTo>
                  <a:lnTo>
                    <a:pt x="5272" y="1700"/>
                  </a:lnTo>
                  <a:lnTo>
                    <a:pt x="5272" y="1705"/>
                  </a:lnTo>
                  <a:lnTo>
                    <a:pt x="5277" y="1709"/>
                  </a:lnTo>
                  <a:lnTo>
                    <a:pt x="5277" y="1709"/>
                  </a:lnTo>
                  <a:lnTo>
                    <a:pt x="5281" y="1709"/>
                  </a:lnTo>
                  <a:lnTo>
                    <a:pt x="5281" y="1709"/>
                  </a:lnTo>
                  <a:lnTo>
                    <a:pt x="5286" y="1709"/>
                  </a:lnTo>
                  <a:lnTo>
                    <a:pt x="5286" y="1709"/>
                  </a:lnTo>
                  <a:lnTo>
                    <a:pt x="5286" y="1714"/>
                  </a:lnTo>
                  <a:lnTo>
                    <a:pt x="5286" y="1714"/>
                  </a:lnTo>
                  <a:lnTo>
                    <a:pt x="5290" y="1714"/>
                  </a:lnTo>
                  <a:lnTo>
                    <a:pt x="5295" y="1714"/>
                  </a:lnTo>
                  <a:lnTo>
                    <a:pt x="5299" y="1714"/>
                  </a:lnTo>
                  <a:lnTo>
                    <a:pt x="5299" y="1709"/>
                  </a:lnTo>
                  <a:lnTo>
                    <a:pt x="5304" y="1709"/>
                  </a:lnTo>
                  <a:lnTo>
                    <a:pt x="5304" y="1709"/>
                  </a:lnTo>
                  <a:lnTo>
                    <a:pt x="5304" y="1709"/>
                  </a:lnTo>
                  <a:lnTo>
                    <a:pt x="5308" y="1709"/>
                  </a:lnTo>
                  <a:lnTo>
                    <a:pt x="5308" y="1705"/>
                  </a:lnTo>
                  <a:lnTo>
                    <a:pt x="5313" y="1705"/>
                  </a:lnTo>
                  <a:lnTo>
                    <a:pt x="5313" y="1705"/>
                  </a:lnTo>
                  <a:lnTo>
                    <a:pt x="5313" y="1705"/>
                  </a:lnTo>
                  <a:lnTo>
                    <a:pt x="5317" y="1705"/>
                  </a:lnTo>
                  <a:lnTo>
                    <a:pt x="5317" y="1700"/>
                  </a:lnTo>
                  <a:lnTo>
                    <a:pt x="5317" y="1700"/>
                  </a:lnTo>
                  <a:lnTo>
                    <a:pt x="5317" y="1700"/>
                  </a:lnTo>
                  <a:lnTo>
                    <a:pt x="5317" y="1696"/>
                  </a:lnTo>
                  <a:lnTo>
                    <a:pt x="5322" y="1696"/>
                  </a:lnTo>
                  <a:lnTo>
                    <a:pt x="5322" y="1696"/>
                  </a:lnTo>
                  <a:lnTo>
                    <a:pt x="5326" y="1696"/>
                  </a:lnTo>
                  <a:lnTo>
                    <a:pt x="5326" y="1696"/>
                  </a:lnTo>
                  <a:lnTo>
                    <a:pt x="5331" y="1696"/>
                  </a:lnTo>
                  <a:lnTo>
                    <a:pt x="5331" y="1691"/>
                  </a:lnTo>
                  <a:lnTo>
                    <a:pt x="5331" y="1691"/>
                  </a:lnTo>
                  <a:lnTo>
                    <a:pt x="5331" y="1686"/>
                  </a:lnTo>
                  <a:lnTo>
                    <a:pt x="5331" y="1686"/>
                  </a:lnTo>
                  <a:lnTo>
                    <a:pt x="5331" y="1686"/>
                  </a:lnTo>
                  <a:lnTo>
                    <a:pt x="5331" y="1686"/>
                  </a:lnTo>
                  <a:lnTo>
                    <a:pt x="5335" y="1682"/>
                  </a:lnTo>
                  <a:lnTo>
                    <a:pt x="5335" y="1682"/>
                  </a:lnTo>
                  <a:lnTo>
                    <a:pt x="5335" y="1682"/>
                  </a:lnTo>
                  <a:lnTo>
                    <a:pt x="5335" y="1677"/>
                  </a:lnTo>
                  <a:lnTo>
                    <a:pt x="5335" y="1677"/>
                  </a:lnTo>
                  <a:lnTo>
                    <a:pt x="5335" y="1673"/>
                  </a:lnTo>
                  <a:lnTo>
                    <a:pt x="5335" y="1673"/>
                  </a:lnTo>
                  <a:lnTo>
                    <a:pt x="5340" y="1668"/>
                  </a:lnTo>
                  <a:lnTo>
                    <a:pt x="5335" y="1668"/>
                  </a:lnTo>
                  <a:lnTo>
                    <a:pt x="5335" y="1668"/>
                  </a:lnTo>
                  <a:lnTo>
                    <a:pt x="5335" y="1668"/>
                  </a:lnTo>
                  <a:lnTo>
                    <a:pt x="5331" y="1668"/>
                  </a:lnTo>
                  <a:lnTo>
                    <a:pt x="5331" y="1668"/>
                  </a:lnTo>
                  <a:lnTo>
                    <a:pt x="5331" y="1668"/>
                  </a:lnTo>
                  <a:lnTo>
                    <a:pt x="5326" y="1668"/>
                  </a:lnTo>
                  <a:lnTo>
                    <a:pt x="5326" y="1668"/>
                  </a:lnTo>
                  <a:lnTo>
                    <a:pt x="5326" y="1668"/>
                  </a:lnTo>
                  <a:lnTo>
                    <a:pt x="5322" y="1668"/>
                  </a:lnTo>
                  <a:lnTo>
                    <a:pt x="5322" y="1668"/>
                  </a:lnTo>
                  <a:lnTo>
                    <a:pt x="5322" y="1668"/>
                  </a:lnTo>
                  <a:lnTo>
                    <a:pt x="5326" y="1677"/>
                  </a:lnTo>
                  <a:lnTo>
                    <a:pt x="5326" y="1677"/>
                  </a:lnTo>
                  <a:lnTo>
                    <a:pt x="5326" y="1682"/>
                  </a:lnTo>
                  <a:lnTo>
                    <a:pt x="5322" y="1682"/>
                  </a:lnTo>
                  <a:lnTo>
                    <a:pt x="5322" y="1682"/>
                  </a:lnTo>
                  <a:lnTo>
                    <a:pt x="5317" y="1682"/>
                  </a:lnTo>
                  <a:lnTo>
                    <a:pt x="5317" y="1682"/>
                  </a:lnTo>
                  <a:lnTo>
                    <a:pt x="5313" y="1686"/>
                  </a:lnTo>
                  <a:lnTo>
                    <a:pt x="5313" y="1686"/>
                  </a:lnTo>
                  <a:lnTo>
                    <a:pt x="5313" y="1691"/>
                  </a:lnTo>
                  <a:lnTo>
                    <a:pt x="5313" y="1696"/>
                  </a:lnTo>
                  <a:lnTo>
                    <a:pt x="5308" y="1696"/>
                  </a:lnTo>
                  <a:lnTo>
                    <a:pt x="5308" y="1696"/>
                  </a:lnTo>
                  <a:lnTo>
                    <a:pt x="5308" y="1696"/>
                  </a:lnTo>
                  <a:lnTo>
                    <a:pt x="5308" y="1696"/>
                  </a:lnTo>
                  <a:lnTo>
                    <a:pt x="5304" y="1696"/>
                  </a:lnTo>
                  <a:lnTo>
                    <a:pt x="5304" y="1696"/>
                  </a:lnTo>
                  <a:lnTo>
                    <a:pt x="5299" y="1696"/>
                  </a:lnTo>
                  <a:lnTo>
                    <a:pt x="5299" y="1696"/>
                  </a:lnTo>
                  <a:lnTo>
                    <a:pt x="5299" y="1696"/>
                  </a:lnTo>
                  <a:lnTo>
                    <a:pt x="5295" y="1691"/>
                  </a:lnTo>
                  <a:lnTo>
                    <a:pt x="5295" y="1691"/>
                  </a:lnTo>
                  <a:lnTo>
                    <a:pt x="5295" y="1686"/>
                  </a:lnTo>
                  <a:lnTo>
                    <a:pt x="5295" y="1686"/>
                  </a:lnTo>
                  <a:lnTo>
                    <a:pt x="5299" y="1686"/>
                  </a:lnTo>
                  <a:lnTo>
                    <a:pt x="5299" y="1686"/>
                  </a:lnTo>
                  <a:lnTo>
                    <a:pt x="5295" y="1682"/>
                  </a:lnTo>
                  <a:lnTo>
                    <a:pt x="5295" y="1686"/>
                  </a:lnTo>
                  <a:lnTo>
                    <a:pt x="5295" y="1686"/>
                  </a:lnTo>
                  <a:lnTo>
                    <a:pt x="5295" y="1696"/>
                  </a:lnTo>
                  <a:lnTo>
                    <a:pt x="5290" y="1696"/>
                  </a:lnTo>
                  <a:lnTo>
                    <a:pt x="5290" y="1696"/>
                  </a:lnTo>
                  <a:lnTo>
                    <a:pt x="5286" y="1696"/>
                  </a:lnTo>
                  <a:lnTo>
                    <a:pt x="5286" y="1696"/>
                  </a:lnTo>
                  <a:lnTo>
                    <a:pt x="5281" y="1696"/>
                  </a:lnTo>
                  <a:lnTo>
                    <a:pt x="5281" y="1696"/>
                  </a:lnTo>
                  <a:lnTo>
                    <a:pt x="5277" y="1696"/>
                  </a:lnTo>
                  <a:lnTo>
                    <a:pt x="5277" y="1696"/>
                  </a:lnTo>
                  <a:lnTo>
                    <a:pt x="5272" y="1696"/>
                  </a:lnTo>
                  <a:lnTo>
                    <a:pt x="5272" y="1696"/>
                  </a:lnTo>
                  <a:lnTo>
                    <a:pt x="5272" y="1696"/>
                  </a:lnTo>
                  <a:lnTo>
                    <a:pt x="5268" y="1696"/>
                  </a:lnTo>
                  <a:lnTo>
                    <a:pt x="5268" y="1696"/>
                  </a:lnTo>
                  <a:lnTo>
                    <a:pt x="5268" y="1696"/>
                  </a:lnTo>
                  <a:lnTo>
                    <a:pt x="5263" y="1696"/>
                  </a:lnTo>
                  <a:lnTo>
                    <a:pt x="5263" y="1700"/>
                  </a:lnTo>
                  <a:lnTo>
                    <a:pt x="5268" y="1700"/>
                  </a:lnTo>
                  <a:lnTo>
                    <a:pt x="5268" y="1700"/>
                  </a:lnTo>
                  <a:close/>
                  <a:moveTo>
                    <a:pt x="5096" y="1736"/>
                  </a:moveTo>
                  <a:lnTo>
                    <a:pt x="5096" y="1736"/>
                  </a:lnTo>
                  <a:lnTo>
                    <a:pt x="5096" y="1736"/>
                  </a:lnTo>
                  <a:lnTo>
                    <a:pt x="5096" y="1732"/>
                  </a:lnTo>
                  <a:lnTo>
                    <a:pt x="5096" y="1732"/>
                  </a:lnTo>
                  <a:lnTo>
                    <a:pt x="5091" y="1732"/>
                  </a:lnTo>
                  <a:lnTo>
                    <a:pt x="5087" y="1732"/>
                  </a:lnTo>
                  <a:lnTo>
                    <a:pt x="5082" y="1732"/>
                  </a:lnTo>
                  <a:lnTo>
                    <a:pt x="5082" y="1736"/>
                  </a:lnTo>
                  <a:lnTo>
                    <a:pt x="5082" y="1736"/>
                  </a:lnTo>
                  <a:lnTo>
                    <a:pt x="5078" y="1741"/>
                  </a:lnTo>
                  <a:lnTo>
                    <a:pt x="5073" y="1750"/>
                  </a:lnTo>
                  <a:lnTo>
                    <a:pt x="5073" y="1754"/>
                  </a:lnTo>
                  <a:lnTo>
                    <a:pt x="5073" y="1754"/>
                  </a:lnTo>
                  <a:lnTo>
                    <a:pt x="5078" y="1754"/>
                  </a:lnTo>
                  <a:lnTo>
                    <a:pt x="5078" y="1754"/>
                  </a:lnTo>
                  <a:lnTo>
                    <a:pt x="5082" y="1754"/>
                  </a:lnTo>
                  <a:lnTo>
                    <a:pt x="5087" y="1750"/>
                  </a:lnTo>
                  <a:lnTo>
                    <a:pt x="5091" y="1750"/>
                  </a:lnTo>
                  <a:lnTo>
                    <a:pt x="5091" y="1745"/>
                  </a:lnTo>
                  <a:lnTo>
                    <a:pt x="5096" y="1741"/>
                  </a:lnTo>
                  <a:lnTo>
                    <a:pt x="5096" y="1736"/>
                  </a:lnTo>
                  <a:close/>
                  <a:moveTo>
                    <a:pt x="5060" y="1610"/>
                  </a:moveTo>
                  <a:lnTo>
                    <a:pt x="5055" y="1610"/>
                  </a:lnTo>
                  <a:lnTo>
                    <a:pt x="5051" y="1610"/>
                  </a:lnTo>
                  <a:lnTo>
                    <a:pt x="5046" y="1610"/>
                  </a:lnTo>
                  <a:lnTo>
                    <a:pt x="5046" y="1610"/>
                  </a:lnTo>
                  <a:lnTo>
                    <a:pt x="5046" y="1610"/>
                  </a:lnTo>
                  <a:lnTo>
                    <a:pt x="5051" y="1614"/>
                  </a:lnTo>
                  <a:lnTo>
                    <a:pt x="5055" y="1614"/>
                  </a:lnTo>
                  <a:lnTo>
                    <a:pt x="5060" y="1614"/>
                  </a:lnTo>
                  <a:lnTo>
                    <a:pt x="5060" y="1614"/>
                  </a:lnTo>
                  <a:lnTo>
                    <a:pt x="5060" y="1614"/>
                  </a:lnTo>
                  <a:lnTo>
                    <a:pt x="5064" y="1614"/>
                  </a:lnTo>
                  <a:lnTo>
                    <a:pt x="5064" y="1614"/>
                  </a:lnTo>
                  <a:lnTo>
                    <a:pt x="5069" y="1614"/>
                  </a:lnTo>
                  <a:lnTo>
                    <a:pt x="5069" y="1614"/>
                  </a:lnTo>
                  <a:lnTo>
                    <a:pt x="5069" y="1614"/>
                  </a:lnTo>
                  <a:lnTo>
                    <a:pt x="5069" y="1614"/>
                  </a:lnTo>
                  <a:lnTo>
                    <a:pt x="5060" y="1614"/>
                  </a:lnTo>
                  <a:lnTo>
                    <a:pt x="5060" y="1610"/>
                  </a:lnTo>
                  <a:close/>
                  <a:moveTo>
                    <a:pt x="5015" y="1714"/>
                  </a:moveTo>
                  <a:lnTo>
                    <a:pt x="5015" y="1709"/>
                  </a:lnTo>
                  <a:lnTo>
                    <a:pt x="5015" y="1718"/>
                  </a:lnTo>
                  <a:lnTo>
                    <a:pt x="5015" y="1718"/>
                  </a:lnTo>
                  <a:lnTo>
                    <a:pt x="5015" y="1718"/>
                  </a:lnTo>
                  <a:lnTo>
                    <a:pt x="5019" y="1718"/>
                  </a:lnTo>
                  <a:lnTo>
                    <a:pt x="5019" y="1718"/>
                  </a:lnTo>
                  <a:lnTo>
                    <a:pt x="5019" y="1714"/>
                  </a:lnTo>
                  <a:lnTo>
                    <a:pt x="5024" y="1714"/>
                  </a:lnTo>
                  <a:lnTo>
                    <a:pt x="5024" y="1714"/>
                  </a:lnTo>
                  <a:lnTo>
                    <a:pt x="5024" y="1709"/>
                  </a:lnTo>
                  <a:lnTo>
                    <a:pt x="5019" y="1709"/>
                  </a:lnTo>
                  <a:lnTo>
                    <a:pt x="5019" y="1709"/>
                  </a:lnTo>
                  <a:lnTo>
                    <a:pt x="5019" y="1705"/>
                  </a:lnTo>
                  <a:lnTo>
                    <a:pt x="5015" y="1705"/>
                  </a:lnTo>
                  <a:lnTo>
                    <a:pt x="5015" y="1705"/>
                  </a:lnTo>
                  <a:lnTo>
                    <a:pt x="5015" y="1705"/>
                  </a:lnTo>
                  <a:lnTo>
                    <a:pt x="5015" y="1709"/>
                  </a:lnTo>
                  <a:lnTo>
                    <a:pt x="5015" y="1709"/>
                  </a:lnTo>
                  <a:lnTo>
                    <a:pt x="5015" y="1709"/>
                  </a:lnTo>
                  <a:lnTo>
                    <a:pt x="5015" y="1714"/>
                  </a:lnTo>
                  <a:close/>
                  <a:moveTo>
                    <a:pt x="5028" y="1696"/>
                  </a:moveTo>
                  <a:lnTo>
                    <a:pt x="5028" y="1691"/>
                  </a:lnTo>
                  <a:lnTo>
                    <a:pt x="5028" y="1691"/>
                  </a:lnTo>
                  <a:lnTo>
                    <a:pt x="5028" y="1691"/>
                  </a:lnTo>
                  <a:lnTo>
                    <a:pt x="5028" y="1691"/>
                  </a:lnTo>
                  <a:lnTo>
                    <a:pt x="5028" y="1691"/>
                  </a:lnTo>
                  <a:lnTo>
                    <a:pt x="5024" y="1691"/>
                  </a:lnTo>
                  <a:lnTo>
                    <a:pt x="5024" y="1691"/>
                  </a:lnTo>
                  <a:lnTo>
                    <a:pt x="5024" y="1691"/>
                  </a:lnTo>
                  <a:lnTo>
                    <a:pt x="5024" y="1691"/>
                  </a:lnTo>
                  <a:lnTo>
                    <a:pt x="5019" y="1696"/>
                  </a:lnTo>
                  <a:lnTo>
                    <a:pt x="5019" y="1696"/>
                  </a:lnTo>
                  <a:lnTo>
                    <a:pt x="5019" y="1696"/>
                  </a:lnTo>
                  <a:lnTo>
                    <a:pt x="5019" y="1696"/>
                  </a:lnTo>
                  <a:lnTo>
                    <a:pt x="5019" y="1700"/>
                  </a:lnTo>
                  <a:lnTo>
                    <a:pt x="5019" y="1700"/>
                  </a:lnTo>
                  <a:lnTo>
                    <a:pt x="5019" y="1700"/>
                  </a:lnTo>
                  <a:lnTo>
                    <a:pt x="5019" y="1700"/>
                  </a:lnTo>
                  <a:lnTo>
                    <a:pt x="5019" y="1700"/>
                  </a:lnTo>
                  <a:lnTo>
                    <a:pt x="5015" y="1705"/>
                  </a:lnTo>
                  <a:lnTo>
                    <a:pt x="5019" y="1705"/>
                  </a:lnTo>
                  <a:lnTo>
                    <a:pt x="5019" y="1705"/>
                  </a:lnTo>
                  <a:lnTo>
                    <a:pt x="5019" y="1705"/>
                  </a:lnTo>
                  <a:lnTo>
                    <a:pt x="5019" y="1709"/>
                  </a:lnTo>
                  <a:lnTo>
                    <a:pt x="5019" y="1709"/>
                  </a:lnTo>
                  <a:lnTo>
                    <a:pt x="5024" y="1709"/>
                  </a:lnTo>
                  <a:lnTo>
                    <a:pt x="5024" y="1709"/>
                  </a:lnTo>
                  <a:lnTo>
                    <a:pt x="5024" y="1709"/>
                  </a:lnTo>
                  <a:lnTo>
                    <a:pt x="5028" y="1709"/>
                  </a:lnTo>
                  <a:lnTo>
                    <a:pt x="5028" y="1705"/>
                  </a:lnTo>
                  <a:lnTo>
                    <a:pt x="5028" y="1705"/>
                  </a:lnTo>
                  <a:lnTo>
                    <a:pt x="5028" y="1705"/>
                  </a:lnTo>
                  <a:lnTo>
                    <a:pt x="5028" y="1705"/>
                  </a:lnTo>
                  <a:lnTo>
                    <a:pt x="5028" y="1700"/>
                  </a:lnTo>
                  <a:lnTo>
                    <a:pt x="5028" y="1700"/>
                  </a:lnTo>
                  <a:lnTo>
                    <a:pt x="5028" y="1696"/>
                  </a:lnTo>
                  <a:lnTo>
                    <a:pt x="5028" y="1696"/>
                  </a:lnTo>
                  <a:lnTo>
                    <a:pt x="5028" y="1696"/>
                  </a:lnTo>
                  <a:close/>
                  <a:moveTo>
                    <a:pt x="5236" y="2107"/>
                  </a:moveTo>
                  <a:lnTo>
                    <a:pt x="5236" y="2111"/>
                  </a:lnTo>
                  <a:lnTo>
                    <a:pt x="5236" y="2111"/>
                  </a:lnTo>
                  <a:lnTo>
                    <a:pt x="5236" y="2111"/>
                  </a:lnTo>
                  <a:lnTo>
                    <a:pt x="5236" y="2111"/>
                  </a:lnTo>
                  <a:lnTo>
                    <a:pt x="5236" y="2111"/>
                  </a:lnTo>
                  <a:lnTo>
                    <a:pt x="5231" y="2116"/>
                  </a:lnTo>
                  <a:lnTo>
                    <a:pt x="5231" y="2116"/>
                  </a:lnTo>
                  <a:lnTo>
                    <a:pt x="5227" y="2121"/>
                  </a:lnTo>
                  <a:lnTo>
                    <a:pt x="5227" y="2121"/>
                  </a:lnTo>
                  <a:lnTo>
                    <a:pt x="5227" y="2121"/>
                  </a:lnTo>
                  <a:lnTo>
                    <a:pt x="5227" y="2125"/>
                  </a:lnTo>
                  <a:lnTo>
                    <a:pt x="5222" y="2125"/>
                  </a:lnTo>
                  <a:lnTo>
                    <a:pt x="5222" y="2130"/>
                  </a:lnTo>
                  <a:lnTo>
                    <a:pt x="5222" y="2130"/>
                  </a:lnTo>
                  <a:lnTo>
                    <a:pt x="5222" y="2130"/>
                  </a:lnTo>
                  <a:lnTo>
                    <a:pt x="5222" y="2130"/>
                  </a:lnTo>
                  <a:lnTo>
                    <a:pt x="5227" y="2125"/>
                  </a:lnTo>
                  <a:lnTo>
                    <a:pt x="5236" y="2116"/>
                  </a:lnTo>
                  <a:lnTo>
                    <a:pt x="5236" y="2116"/>
                  </a:lnTo>
                  <a:lnTo>
                    <a:pt x="5236" y="2111"/>
                  </a:lnTo>
                  <a:lnTo>
                    <a:pt x="5236" y="2111"/>
                  </a:lnTo>
                  <a:lnTo>
                    <a:pt x="5236" y="2107"/>
                  </a:lnTo>
                  <a:close/>
                  <a:moveTo>
                    <a:pt x="5046" y="1592"/>
                  </a:moveTo>
                  <a:lnTo>
                    <a:pt x="5046" y="1592"/>
                  </a:lnTo>
                  <a:lnTo>
                    <a:pt x="5046" y="1592"/>
                  </a:lnTo>
                  <a:lnTo>
                    <a:pt x="5046" y="1592"/>
                  </a:lnTo>
                  <a:lnTo>
                    <a:pt x="5051" y="1596"/>
                  </a:lnTo>
                  <a:lnTo>
                    <a:pt x="5051" y="1592"/>
                  </a:lnTo>
                  <a:lnTo>
                    <a:pt x="5051" y="1596"/>
                  </a:lnTo>
                  <a:lnTo>
                    <a:pt x="5051" y="1601"/>
                  </a:lnTo>
                  <a:lnTo>
                    <a:pt x="5055" y="1601"/>
                  </a:lnTo>
                  <a:lnTo>
                    <a:pt x="5055" y="1601"/>
                  </a:lnTo>
                  <a:lnTo>
                    <a:pt x="5055" y="1601"/>
                  </a:lnTo>
                  <a:lnTo>
                    <a:pt x="5060" y="1601"/>
                  </a:lnTo>
                  <a:lnTo>
                    <a:pt x="5060" y="1601"/>
                  </a:lnTo>
                  <a:lnTo>
                    <a:pt x="5060" y="1601"/>
                  </a:lnTo>
                  <a:lnTo>
                    <a:pt x="5060" y="1596"/>
                  </a:lnTo>
                  <a:lnTo>
                    <a:pt x="5055" y="1596"/>
                  </a:lnTo>
                  <a:lnTo>
                    <a:pt x="5055" y="1596"/>
                  </a:lnTo>
                  <a:lnTo>
                    <a:pt x="5051" y="1592"/>
                  </a:lnTo>
                  <a:lnTo>
                    <a:pt x="5051" y="1592"/>
                  </a:lnTo>
                  <a:lnTo>
                    <a:pt x="5051" y="1592"/>
                  </a:lnTo>
                  <a:lnTo>
                    <a:pt x="5051" y="1592"/>
                  </a:lnTo>
                  <a:lnTo>
                    <a:pt x="5046" y="1592"/>
                  </a:lnTo>
                  <a:lnTo>
                    <a:pt x="5046" y="1592"/>
                  </a:lnTo>
                  <a:lnTo>
                    <a:pt x="5046" y="1592"/>
                  </a:lnTo>
                  <a:lnTo>
                    <a:pt x="5046" y="1592"/>
                  </a:lnTo>
                  <a:close/>
                  <a:moveTo>
                    <a:pt x="4974" y="1592"/>
                  </a:moveTo>
                  <a:lnTo>
                    <a:pt x="4974" y="1596"/>
                  </a:lnTo>
                  <a:lnTo>
                    <a:pt x="4974" y="1596"/>
                  </a:lnTo>
                  <a:lnTo>
                    <a:pt x="4974" y="1596"/>
                  </a:lnTo>
                  <a:lnTo>
                    <a:pt x="4969" y="1601"/>
                  </a:lnTo>
                  <a:lnTo>
                    <a:pt x="4969" y="1601"/>
                  </a:lnTo>
                  <a:lnTo>
                    <a:pt x="4969" y="1601"/>
                  </a:lnTo>
                  <a:lnTo>
                    <a:pt x="4969" y="1601"/>
                  </a:lnTo>
                  <a:lnTo>
                    <a:pt x="4969" y="1605"/>
                  </a:lnTo>
                  <a:lnTo>
                    <a:pt x="4965" y="1605"/>
                  </a:lnTo>
                  <a:lnTo>
                    <a:pt x="4969" y="1605"/>
                  </a:lnTo>
                  <a:lnTo>
                    <a:pt x="4969" y="1605"/>
                  </a:lnTo>
                  <a:lnTo>
                    <a:pt x="4969" y="1605"/>
                  </a:lnTo>
                  <a:lnTo>
                    <a:pt x="4969" y="1605"/>
                  </a:lnTo>
                  <a:lnTo>
                    <a:pt x="4974" y="1605"/>
                  </a:lnTo>
                  <a:lnTo>
                    <a:pt x="4978" y="1610"/>
                  </a:lnTo>
                  <a:lnTo>
                    <a:pt x="4983" y="1610"/>
                  </a:lnTo>
                  <a:lnTo>
                    <a:pt x="4983" y="1610"/>
                  </a:lnTo>
                  <a:lnTo>
                    <a:pt x="4983" y="1610"/>
                  </a:lnTo>
                  <a:lnTo>
                    <a:pt x="4983" y="1614"/>
                  </a:lnTo>
                  <a:lnTo>
                    <a:pt x="4983" y="1619"/>
                  </a:lnTo>
                  <a:lnTo>
                    <a:pt x="4987" y="1619"/>
                  </a:lnTo>
                  <a:lnTo>
                    <a:pt x="4987" y="1619"/>
                  </a:lnTo>
                  <a:lnTo>
                    <a:pt x="4987" y="1623"/>
                  </a:lnTo>
                  <a:lnTo>
                    <a:pt x="4987" y="1623"/>
                  </a:lnTo>
                  <a:lnTo>
                    <a:pt x="4992" y="1623"/>
                  </a:lnTo>
                  <a:lnTo>
                    <a:pt x="4992" y="1623"/>
                  </a:lnTo>
                  <a:lnTo>
                    <a:pt x="4997" y="1623"/>
                  </a:lnTo>
                  <a:lnTo>
                    <a:pt x="5001" y="1623"/>
                  </a:lnTo>
                  <a:lnTo>
                    <a:pt x="5001" y="1623"/>
                  </a:lnTo>
                  <a:lnTo>
                    <a:pt x="5006" y="1623"/>
                  </a:lnTo>
                  <a:lnTo>
                    <a:pt x="5010" y="1623"/>
                  </a:lnTo>
                  <a:lnTo>
                    <a:pt x="5010" y="1623"/>
                  </a:lnTo>
                  <a:lnTo>
                    <a:pt x="5015" y="1623"/>
                  </a:lnTo>
                  <a:lnTo>
                    <a:pt x="5019" y="1619"/>
                  </a:lnTo>
                  <a:lnTo>
                    <a:pt x="5019" y="1619"/>
                  </a:lnTo>
                  <a:lnTo>
                    <a:pt x="5019" y="1623"/>
                  </a:lnTo>
                  <a:lnTo>
                    <a:pt x="5015" y="1623"/>
                  </a:lnTo>
                  <a:lnTo>
                    <a:pt x="5015" y="1623"/>
                  </a:lnTo>
                  <a:lnTo>
                    <a:pt x="5019" y="1623"/>
                  </a:lnTo>
                  <a:lnTo>
                    <a:pt x="5019" y="1628"/>
                  </a:lnTo>
                  <a:lnTo>
                    <a:pt x="5019" y="1628"/>
                  </a:lnTo>
                  <a:lnTo>
                    <a:pt x="5015" y="1628"/>
                  </a:lnTo>
                  <a:lnTo>
                    <a:pt x="5015" y="1628"/>
                  </a:lnTo>
                  <a:lnTo>
                    <a:pt x="5015" y="1628"/>
                  </a:lnTo>
                  <a:lnTo>
                    <a:pt x="5015" y="1632"/>
                  </a:lnTo>
                  <a:lnTo>
                    <a:pt x="5015" y="1632"/>
                  </a:lnTo>
                  <a:lnTo>
                    <a:pt x="5010" y="1628"/>
                  </a:lnTo>
                  <a:lnTo>
                    <a:pt x="5010" y="1628"/>
                  </a:lnTo>
                  <a:lnTo>
                    <a:pt x="5010" y="1628"/>
                  </a:lnTo>
                  <a:lnTo>
                    <a:pt x="5006" y="1628"/>
                  </a:lnTo>
                  <a:lnTo>
                    <a:pt x="5006" y="1628"/>
                  </a:lnTo>
                  <a:lnTo>
                    <a:pt x="5006" y="1628"/>
                  </a:lnTo>
                  <a:lnTo>
                    <a:pt x="5001" y="1628"/>
                  </a:lnTo>
                  <a:lnTo>
                    <a:pt x="5001" y="1632"/>
                  </a:lnTo>
                  <a:lnTo>
                    <a:pt x="4997" y="1632"/>
                  </a:lnTo>
                  <a:lnTo>
                    <a:pt x="4997" y="1632"/>
                  </a:lnTo>
                  <a:lnTo>
                    <a:pt x="4992" y="1632"/>
                  </a:lnTo>
                  <a:lnTo>
                    <a:pt x="4987" y="1632"/>
                  </a:lnTo>
                  <a:lnTo>
                    <a:pt x="4987" y="1632"/>
                  </a:lnTo>
                  <a:lnTo>
                    <a:pt x="4983" y="1632"/>
                  </a:lnTo>
                  <a:lnTo>
                    <a:pt x="4983" y="1632"/>
                  </a:lnTo>
                  <a:lnTo>
                    <a:pt x="4983" y="1637"/>
                  </a:lnTo>
                  <a:lnTo>
                    <a:pt x="4983" y="1637"/>
                  </a:lnTo>
                  <a:lnTo>
                    <a:pt x="4987" y="1637"/>
                  </a:lnTo>
                  <a:lnTo>
                    <a:pt x="4987" y="1637"/>
                  </a:lnTo>
                  <a:lnTo>
                    <a:pt x="4987" y="1637"/>
                  </a:lnTo>
                  <a:lnTo>
                    <a:pt x="4992" y="1641"/>
                  </a:lnTo>
                  <a:lnTo>
                    <a:pt x="4997" y="1646"/>
                  </a:lnTo>
                  <a:lnTo>
                    <a:pt x="4997" y="1646"/>
                  </a:lnTo>
                  <a:lnTo>
                    <a:pt x="4997" y="1650"/>
                  </a:lnTo>
                  <a:lnTo>
                    <a:pt x="4997" y="1655"/>
                  </a:lnTo>
                  <a:lnTo>
                    <a:pt x="4997" y="1655"/>
                  </a:lnTo>
                  <a:lnTo>
                    <a:pt x="4997" y="1659"/>
                  </a:lnTo>
                  <a:lnTo>
                    <a:pt x="4997" y="1659"/>
                  </a:lnTo>
                  <a:lnTo>
                    <a:pt x="4997" y="1659"/>
                  </a:lnTo>
                  <a:lnTo>
                    <a:pt x="5001" y="1659"/>
                  </a:lnTo>
                  <a:lnTo>
                    <a:pt x="5001" y="1659"/>
                  </a:lnTo>
                  <a:lnTo>
                    <a:pt x="5006" y="1659"/>
                  </a:lnTo>
                  <a:lnTo>
                    <a:pt x="5006" y="1659"/>
                  </a:lnTo>
                  <a:lnTo>
                    <a:pt x="5006" y="1659"/>
                  </a:lnTo>
                  <a:lnTo>
                    <a:pt x="5006" y="1655"/>
                  </a:lnTo>
                  <a:lnTo>
                    <a:pt x="5006" y="1655"/>
                  </a:lnTo>
                  <a:lnTo>
                    <a:pt x="5006" y="1655"/>
                  </a:lnTo>
                  <a:lnTo>
                    <a:pt x="5010" y="1650"/>
                  </a:lnTo>
                  <a:lnTo>
                    <a:pt x="5010" y="1650"/>
                  </a:lnTo>
                  <a:lnTo>
                    <a:pt x="5010" y="1646"/>
                  </a:lnTo>
                  <a:lnTo>
                    <a:pt x="5010" y="1646"/>
                  </a:lnTo>
                  <a:lnTo>
                    <a:pt x="5010" y="1646"/>
                  </a:lnTo>
                  <a:lnTo>
                    <a:pt x="5015" y="1641"/>
                  </a:lnTo>
                  <a:lnTo>
                    <a:pt x="5015" y="1641"/>
                  </a:lnTo>
                  <a:lnTo>
                    <a:pt x="5015" y="1641"/>
                  </a:lnTo>
                  <a:lnTo>
                    <a:pt x="5015" y="1641"/>
                  </a:lnTo>
                  <a:lnTo>
                    <a:pt x="5015" y="1641"/>
                  </a:lnTo>
                  <a:lnTo>
                    <a:pt x="5015" y="1641"/>
                  </a:lnTo>
                  <a:lnTo>
                    <a:pt x="5015" y="1646"/>
                  </a:lnTo>
                  <a:lnTo>
                    <a:pt x="5015" y="1646"/>
                  </a:lnTo>
                  <a:lnTo>
                    <a:pt x="5015" y="1650"/>
                  </a:lnTo>
                  <a:lnTo>
                    <a:pt x="5015" y="1650"/>
                  </a:lnTo>
                  <a:lnTo>
                    <a:pt x="5015" y="1650"/>
                  </a:lnTo>
                  <a:lnTo>
                    <a:pt x="5015" y="1655"/>
                  </a:lnTo>
                  <a:lnTo>
                    <a:pt x="5015" y="1655"/>
                  </a:lnTo>
                  <a:lnTo>
                    <a:pt x="5015" y="1655"/>
                  </a:lnTo>
                  <a:lnTo>
                    <a:pt x="5019" y="1655"/>
                  </a:lnTo>
                  <a:lnTo>
                    <a:pt x="5019" y="1655"/>
                  </a:lnTo>
                  <a:lnTo>
                    <a:pt x="5019" y="1655"/>
                  </a:lnTo>
                  <a:lnTo>
                    <a:pt x="5019" y="1655"/>
                  </a:lnTo>
                  <a:lnTo>
                    <a:pt x="5019" y="1655"/>
                  </a:lnTo>
                  <a:lnTo>
                    <a:pt x="5019" y="1659"/>
                  </a:lnTo>
                  <a:lnTo>
                    <a:pt x="5024" y="1659"/>
                  </a:lnTo>
                  <a:lnTo>
                    <a:pt x="5024" y="1659"/>
                  </a:lnTo>
                  <a:lnTo>
                    <a:pt x="5024" y="1659"/>
                  </a:lnTo>
                  <a:lnTo>
                    <a:pt x="5028" y="1659"/>
                  </a:lnTo>
                  <a:lnTo>
                    <a:pt x="5028" y="1659"/>
                  </a:lnTo>
                  <a:lnTo>
                    <a:pt x="5028" y="1659"/>
                  </a:lnTo>
                  <a:lnTo>
                    <a:pt x="5033" y="1659"/>
                  </a:lnTo>
                  <a:lnTo>
                    <a:pt x="5033" y="1659"/>
                  </a:lnTo>
                  <a:lnTo>
                    <a:pt x="5028" y="1659"/>
                  </a:lnTo>
                  <a:lnTo>
                    <a:pt x="5028" y="1659"/>
                  </a:lnTo>
                  <a:lnTo>
                    <a:pt x="5028" y="1659"/>
                  </a:lnTo>
                  <a:lnTo>
                    <a:pt x="5028" y="1664"/>
                  </a:lnTo>
                  <a:lnTo>
                    <a:pt x="5037" y="1668"/>
                  </a:lnTo>
                  <a:lnTo>
                    <a:pt x="5037" y="1668"/>
                  </a:lnTo>
                  <a:lnTo>
                    <a:pt x="5042" y="1668"/>
                  </a:lnTo>
                  <a:lnTo>
                    <a:pt x="5042" y="1668"/>
                  </a:lnTo>
                  <a:lnTo>
                    <a:pt x="5046" y="1668"/>
                  </a:lnTo>
                  <a:lnTo>
                    <a:pt x="5051" y="1673"/>
                  </a:lnTo>
                  <a:lnTo>
                    <a:pt x="5055" y="1673"/>
                  </a:lnTo>
                  <a:lnTo>
                    <a:pt x="5055" y="1673"/>
                  </a:lnTo>
                  <a:lnTo>
                    <a:pt x="5060" y="1673"/>
                  </a:lnTo>
                  <a:lnTo>
                    <a:pt x="5060" y="1677"/>
                  </a:lnTo>
                  <a:lnTo>
                    <a:pt x="5064" y="1677"/>
                  </a:lnTo>
                  <a:lnTo>
                    <a:pt x="5069" y="1677"/>
                  </a:lnTo>
                  <a:lnTo>
                    <a:pt x="5069" y="1677"/>
                  </a:lnTo>
                  <a:lnTo>
                    <a:pt x="5069" y="1677"/>
                  </a:lnTo>
                  <a:lnTo>
                    <a:pt x="5069" y="1677"/>
                  </a:lnTo>
                  <a:lnTo>
                    <a:pt x="5069" y="1682"/>
                  </a:lnTo>
                  <a:lnTo>
                    <a:pt x="5073" y="1682"/>
                  </a:lnTo>
                  <a:lnTo>
                    <a:pt x="5073" y="1682"/>
                  </a:lnTo>
                  <a:lnTo>
                    <a:pt x="5073" y="1682"/>
                  </a:lnTo>
                  <a:lnTo>
                    <a:pt x="5073" y="1682"/>
                  </a:lnTo>
                  <a:lnTo>
                    <a:pt x="5082" y="1686"/>
                  </a:lnTo>
                  <a:lnTo>
                    <a:pt x="5082" y="1686"/>
                  </a:lnTo>
                  <a:lnTo>
                    <a:pt x="5082" y="1686"/>
                  </a:lnTo>
                  <a:lnTo>
                    <a:pt x="5082" y="1686"/>
                  </a:lnTo>
                  <a:lnTo>
                    <a:pt x="5082" y="1691"/>
                  </a:lnTo>
                  <a:lnTo>
                    <a:pt x="5087" y="1691"/>
                  </a:lnTo>
                  <a:lnTo>
                    <a:pt x="5087" y="1691"/>
                  </a:lnTo>
                  <a:lnTo>
                    <a:pt x="5087" y="1691"/>
                  </a:lnTo>
                  <a:lnTo>
                    <a:pt x="5087" y="1696"/>
                  </a:lnTo>
                  <a:lnTo>
                    <a:pt x="5087" y="1696"/>
                  </a:lnTo>
                  <a:lnTo>
                    <a:pt x="5087" y="1696"/>
                  </a:lnTo>
                  <a:lnTo>
                    <a:pt x="5087" y="1696"/>
                  </a:lnTo>
                  <a:lnTo>
                    <a:pt x="5087" y="1696"/>
                  </a:lnTo>
                  <a:lnTo>
                    <a:pt x="5087" y="1696"/>
                  </a:lnTo>
                  <a:lnTo>
                    <a:pt x="5091" y="1696"/>
                  </a:lnTo>
                  <a:lnTo>
                    <a:pt x="5087" y="1696"/>
                  </a:lnTo>
                  <a:lnTo>
                    <a:pt x="5087" y="1700"/>
                  </a:lnTo>
                  <a:lnTo>
                    <a:pt x="5087" y="1700"/>
                  </a:lnTo>
                  <a:lnTo>
                    <a:pt x="5091" y="1700"/>
                  </a:lnTo>
                  <a:lnTo>
                    <a:pt x="5091" y="1700"/>
                  </a:lnTo>
                  <a:lnTo>
                    <a:pt x="5091" y="1700"/>
                  </a:lnTo>
                  <a:lnTo>
                    <a:pt x="5091" y="1705"/>
                  </a:lnTo>
                  <a:lnTo>
                    <a:pt x="5091" y="1709"/>
                  </a:lnTo>
                  <a:lnTo>
                    <a:pt x="5091" y="1714"/>
                  </a:lnTo>
                  <a:lnTo>
                    <a:pt x="5096" y="1714"/>
                  </a:lnTo>
                  <a:lnTo>
                    <a:pt x="5096" y="1714"/>
                  </a:lnTo>
                  <a:lnTo>
                    <a:pt x="5096" y="1718"/>
                  </a:lnTo>
                  <a:lnTo>
                    <a:pt x="5096" y="1718"/>
                  </a:lnTo>
                  <a:lnTo>
                    <a:pt x="5096" y="1723"/>
                  </a:lnTo>
                  <a:lnTo>
                    <a:pt x="5096" y="1723"/>
                  </a:lnTo>
                  <a:lnTo>
                    <a:pt x="5091" y="1723"/>
                  </a:lnTo>
                  <a:lnTo>
                    <a:pt x="5091" y="1723"/>
                  </a:lnTo>
                  <a:lnTo>
                    <a:pt x="5096" y="1727"/>
                  </a:lnTo>
                  <a:lnTo>
                    <a:pt x="5096" y="1727"/>
                  </a:lnTo>
                  <a:lnTo>
                    <a:pt x="5100" y="1727"/>
                  </a:lnTo>
                  <a:lnTo>
                    <a:pt x="5100" y="1727"/>
                  </a:lnTo>
                  <a:lnTo>
                    <a:pt x="5100" y="1727"/>
                  </a:lnTo>
                  <a:lnTo>
                    <a:pt x="5100" y="1727"/>
                  </a:lnTo>
                  <a:lnTo>
                    <a:pt x="5100" y="1727"/>
                  </a:lnTo>
                  <a:lnTo>
                    <a:pt x="5096" y="1727"/>
                  </a:lnTo>
                  <a:lnTo>
                    <a:pt x="5096" y="1727"/>
                  </a:lnTo>
                  <a:lnTo>
                    <a:pt x="5096" y="1727"/>
                  </a:lnTo>
                  <a:lnTo>
                    <a:pt x="5096" y="1727"/>
                  </a:lnTo>
                  <a:lnTo>
                    <a:pt x="5096" y="1732"/>
                  </a:lnTo>
                  <a:lnTo>
                    <a:pt x="5096" y="1732"/>
                  </a:lnTo>
                  <a:lnTo>
                    <a:pt x="5096" y="1732"/>
                  </a:lnTo>
                  <a:lnTo>
                    <a:pt x="5096" y="1732"/>
                  </a:lnTo>
                  <a:lnTo>
                    <a:pt x="5096" y="1736"/>
                  </a:lnTo>
                  <a:lnTo>
                    <a:pt x="5100" y="1736"/>
                  </a:lnTo>
                  <a:lnTo>
                    <a:pt x="5100" y="1736"/>
                  </a:lnTo>
                  <a:lnTo>
                    <a:pt x="5100" y="1736"/>
                  </a:lnTo>
                  <a:lnTo>
                    <a:pt x="5100" y="1736"/>
                  </a:lnTo>
                  <a:lnTo>
                    <a:pt x="5096" y="1741"/>
                  </a:lnTo>
                  <a:lnTo>
                    <a:pt x="5096" y="1741"/>
                  </a:lnTo>
                  <a:lnTo>
                    <a:pt x="5096" y="1745"/>
                  </a:lnTo>
                  <a:lnTo>
                    <a:pt x="5096" y="1745"/>
                  </a:lnTo>
                  <a:lnTo>
                    <a:pt x="5096" y="1750"/>
                  </a:lnTo>
                  <a:lnTo>
                    <a:pt x="5096" y="1750"/>
                  </a:lnTo>
                  <a:lnTo>
                    <a:pt x="5096" y="1750"/>
                  </a:lnTo>
                  <a:lnTo>
                    <a:pt x="5096" y="1750"/>
                  </a:lnTo>
                  <a:lnTo>
                    <a:pt x="5096" y="1750"/>
                  </a:lnTo>
                  <a:lnTo>
                    <a:pt x="5100" y="1745"/>
                  </a:lnTo>
                  <a:lnTo>
                    <a:pt x="5100" y="1745"/>
                  </a:lnTo>
                  <a:lnTo>
                    <a:pt x="5100" y="1745"/>
                  </a:lnTo>
                  <a:lnTo>
                    <a:pt x="5100" y="1745"/>
                  </a:lnTo>
                  <a:lnTo>
                    <a:pt x="5100" y="1750"/>
                  </a:lnTo>
                  <a:lnTo>
                    <a:pt x="5105" y="1750"/>
                  </a:lnTo>
                  <a:lnTo>
                    <a:pt x="5105" y="1750"/>
                  </a:lnTo>
                  <a:lnTo>
                    <a:pt x="5109" y="1745"/>
                  </a:lnTo>
                  <a:lnTo>
                    <a:pt x="5109" y="1745"/>
                  </a:lnTo>
                  <a:lnTo>
                    <a:pt x="5114" y="1745"/>
                  </a:lnTo>
                  <a:lnTo>
                    <a:pt x="5114" y="1745"/>
                  </a:lnTo>
                  <a:lnTo>
                    <a:pt x="5114" y="1745"/>
                  </a:lnTo>
                  <a:lnTo>
                    <a:pt x="5114" y="1745"/>
                  </a:lnTo>
                  <a:lnTo>
                    <a:pt x="5114" y="1750"/>
                  </a:lnTo>
                  <a:lnTo>
                    <a:pt x="5114" y="1750"/>
                  </a:lnTo>
                  <a:lnTo>
                    <a:pt x="5114" y="1750"/>
                  </a:lnTo>
                  <a:lnTo>
                    <a:pt x="5114" y="1750"/>
                  </a:lnTo>
                  <a:lnTo>
                    <a:pt x="5119" y="1759"/>
                  </a:lnTo>
                  <a:lnTo>
                    <a:pt x="5123" y="1759"/>
                  </a:lnTo>
                  <a:lnTo>
                    <a:pt x="5123" y="1763"/>
                  </a:lnTo>
                  <a:lnTo>
                    <a:pt x="5123" y="1768"/>
                  </a:lnTo>
                  <a:lnTo>
                    <a:pt x="5128" y="1768"/>
                  </a:lnTo>
                  <a:lnTo>
                    <a:pt x="5132" y="1772"/>
                  </a:lnTo>
                  <a:lnTo>
                    <a:pt x="5132" y="1772"/>
                  </a:lnTo>
                  <a:lnTo>
                    <a:pt x="5132" y="1772"/>
                  </a:lnTo>
                  <a:lnTo>
                    <a:pt x="5137" y="1768"/>
                  </a:lnTo>
                  <a:lnTo>
                    <a:pt x="5137" y="1772"/>
                  </a:lnTo>
                  <a:lnTo>
                    <a:pt x="5137" y="1772"/>
                  </a:lnTo>
                  <a:lnTo>
                    <a:pt x="5141" y="1772"/>
                  </a:lnTo>
                  <a:lnTo>
                    <a:pt x="5146" y="1772"/>
                  </a:lnTo>
                  <a:lnTo>
                    <a:pt x="5150" y="1772"/>
                  </a:lnTo>
                  <a:lnTo>
                    <a:pt x="5150" y="1772"/>
                  </a:lnTo>
                  <a:lnTo>
                    <a:pt x="5150" y="1772"/>
                  </a:lnTo>
                  <a:lnTo>
                    <a:pt x="5155" y="1772"/>
                  </a:lnTo>
                  <a:lnTo>
                    <a:pt x="5155" y="1772"/>
                  </a:lnTo>
                  <a:lnTo>
                    <a:pt x="5155" y="1772"/>
                  </a:lnTo>
                  <a:lnTo>
                    <a:pt x="5159" y="1772"/>
                  </a:lnTo>
                  <a:lnTo>
                    <a:pt x="5164" y="1768"/>
                  </a:lnTo>
                  <a:lnTo>
                    <a:pt x="5168" y="1768"/>
                  </a:lnTo>
                  <a:lnTo>
                    <a:pt x="5168" y="1768"/>
                  </a:lnTo>
                  <a:lnTo>
                    <a:pt x="5168" y="1763"/>
                  </a:lnTo>
                  <a:lnTo>
                    <a:pt x="5168" y="1763"/>
                  </a:lnTo>
                  <a:lnTo>
                    <a:pt x="5168" y="1763"/>
                  </a:lnTo>
                  <a:lnTo>
                    <a:pt x="5168" y="1759"/>
                  </a:lnTo>
                  <a:lnTo>
                    <a:pt x="5168" y="1759"/>
                  </a:lnTo>
                  <a:lnTo>
                    <a:pt x="5168" y="1754"/>
                  </a:lnTo>
                  <a:lnTo>
                    <a:pt x="5164" y="1754"/>
                  </a:lnTo>
                  <a:lnTo>
                    <a:pt x="5164" y="1754"/>
                  </a:lnTo>
                  <a:lnTo>
                    <a:pt x="5164" y="1754"/>
                  </a:lnTo>
                  <a:lnTo>
                    <a:pt x="5159" y="1754"/>
                  </a:lnTo>
                  <a:lnTo>
                    <a:pt x="5155" y="1754"/>
                  </a:lnTo>
                  <a:lnTo>
                    <a:pt x="5155" y="1754"/>
                  </a:lnTo>
                  <a:lnTo>
                    <a:pt x="5155" y="1750"/>
                  </a:lnTo>
                  <a:lnTo>
                    <a:pt x="5155" y="1750"/>
                  </a:lnTo>
                  <a:lnTo>
                    <a:pt x="5150" y="1750"/>
                  </a:lnTo>
                  <a:lnTo>
                    <a:pt x="5155" y="1750"/>
                  </a:lnTo>
                  <a:lnTo>
                    <a:pt x="5155" y="1750"/>
                  </a:lnTo>
                  <a:lnTo>
                    <a:pt x="5155" y="1750"/>
                  </a:lnTo>
                  <a:lnTo>
                    <a:pt x="5155" y="1750"/>
                  </a:lnTo>
                  <a:lnTo>
                    <a:pt x="5155" y="1754"/>
                  </a:lnTo>
                  <a:lnTo>
                    <a:pt x="5155" y="1754"/>
                  </a:lnTo>
                  <a:lnTo>
                    <a:pt x="5159" y="1750"/>
                  </a:lnTo>
                  <a:lnTo>
                    <a:pt x="5159" y="1750"/>
                  </a:lnTo>
                  <a:lnTo>
                    <a:pt x="5164" y="1754"/>
                  </a:lnTo>
                  <a:lnTo>
                    <a:pt x="5164" y="1754"/>
                  </a:lnTo>
                  <a:lnTo>
                    <a:pt x="5168" y="1754"/>
                  </a:lnTo>
                  <a:lnTo>
                    <a:pt x="5168" y="1750"/>
                  </a:lnTo>
                  <a:lnTo>
                    <a:pt x="5173" y="1750"/>
                  </a:lnTo>
                  <a:lnTo>
                    <a:pt x="5177" y="1750"/>
                  </a:lnTo>
                  <a:lnTo>
                    <a:pt x="5177" y="1750"/>
                  </a:lnTo>
                  <a:lnTo>
                    <a:pt x="5177" y="1745"/>
                  </a:lnTo>
                  <a:lnTo>
                    <a:pt x="5177" y="1745"/>
                  </a:lnTo>
                  <a:lnTo>
                    <a:pt x="5177" y="1745"/>
                  </a:lnTo>
                  <a:lnTo>
                    <a:pt x="5177" y="1745"/>
                  </a:lnTo>
                  <a:lnTo>
                    <a:pt x="5177" y="1745"/>
                  </a:lnTo>
                  <a:lnTo>
                    <a:pt x="5182" y="1745"/>
                  </a:lnTo>
                  <a:lnTo>
                    <a:pt x="5182" y="1745"/>
                  </a:lnTo>
                  <a:lnTo>
                    <a:pt x="5182" y="1745"/>
                  </a:lnTo>
                  <a:lnTo>
                    <a:pt x="5182" y="1745"/>
                  </a:lnTo>
                  <a:lnTo>
                    <a:pt x="5182" y="1745"/>
                  </a:lnTo>
                  <a:lnTo>
                    <a:pt x="5182" y="1736"/>
                  </a:lnTo>
                  <a:lnTo>
                    <a:pt x="5177" y="1736"/>
                  </a:lnTo>
                  <a:lnTo>
                    <a:pt x="5182" y="1736"/>
                  </a:lnTo>
                  <a:lnTo>
                    <a:pt x="5182" y="1736"/>
                  </a:lnTo>
                  <a:lnTo>
                    <a:pt x="5182" y="1736"/>
                  </a:lnTo>
                  <a:lnTo>
                    <a:pt x="5182" y="1741"/>
                  </a:lnTo>
                  <a:lnTo>
                    <a:pt x="5182" y="1741"/>
                  </a:lnTo>
                  <a:lnTo>
                    <a:pt x="5186" y="1741"/>
                  </a:lnTo>
                  <a:lnTo>
                    <a:pt x="5186" y="1741"/>
                  </a:lnTo>
                  <a:lnTo>
                    <a:pt x="5191" y="1741"/>
                  </a:lnTo>
                  <a:lnTo>
                    <a:pt x="5191" y="1741"/>
                  </a:lnTo>
                  <a:lnTo>
                    <a:pt x="5191" y="1741"/>
                  </a:lnTo>
                  <a:lnTo>
                    <a:pt x="5191" y="1741"/>
                  </a:lnTo>
                  <a:lnTo>
                    <a:pt x="5191" y="1741"/>
                  </a:lnTo>
                  <a:lnTo>
                    <a:pt x="5191" y="1736"/>
                  </a:lnTo>
                  <a:lnTo>
                    <a:pt x="5195" y="1736"/>
                  </a:lnTo>
                  <a:lnTo>
                    <a:pt x="5195" y="1736"/>
                  </a:lnTo>
                  <a:lnTo>
                    <a:pt x="5195" y="1741"/>
                  </a:lnTo>
                  <a:lnTo>
                    <a:pt x="5200" y="1741"/>
                  </a:lnTo>
                  <a:lnTo>
                    <a:pt x="5200" y="1741"/>
                  </a:lnTo>
                  <a:lnTo>
                    <a:pt x="5200" y="1741"/>
                  </a:lnTo>
                  <a:lnTo>
                    <a:pt x="5200" y="1741"/>
                  </a:lnTo>
                  <a:lnTo>
                    <a:pt x="5200" y="1741"/>
                  </a:lnTo>
                  <a:lnTo>
                    <a:pt x="5204" y="1745"/>
                  </a:lnTo>
                  <a:lnTo>
                    <a:pt x="5204" y="1745"/>
                  </a:lnTo>
                  <a:lnTo>
                    <a:pt x="5204" y="1745"/>
                  </a:lnTo>
                  <a:lnTo>
                    <a:pt x="5209" y="1745"/>
                  </a:lnTo>
                  <a:lnTo>
                    <a:pt x="5209" y="1745"/>
                  </a:lnTo>
                  <a:lnTo>
                    <a:pt x="5213" y="1745"/>
                  </a:lnTo>
                  <a:lnTo>
                    <a:pt x="5213" y="1745"/>
                  </a:lnTo>
                  <a:lnTo>
                    <a:pt x="5213" y="1745"/>
                  </a:lnTo>
                  <a:lnTo>
                    <a:pt x="5218" y="1750"/>
                  </a:lnTo>
                  <a:lnTo>
                    <a:pt x="5218" y="1750"/>
                  </a:lnTo>
                  <a:lnTo>
                    <a:pt x="5218" y="1750"/>
                  </a:lnTo>
                  <a:lnTo>
                    <a:pt x="5218" y="1750"/>
                  </a:lnTo>
                  <a:lnTo>
                    <a:pt x="5222" y="1754"/>
                  </a:lnTo>
                  <a:lnTo>
                    <a:pt x="5222" y="1754"/>
                  </a:lnTo>
                  <a:lnTo>
                    <a:pt x="5222" y="1759"/>
                  </a:lnTo>
                  <a:lnTo>
                    <a:pt x="5222" y="1759"/>
                  </a:lnTo>
                  <a:lnTo>
                    <a:pt x="5227" y="1763"/>
                  </a:lnTo>
                  <a:lnTo>
                    <a:pt x="5227" y="1768"/>
                  </a:lnTo>
                  <a:lnTo>
                    <a:pt x="5227" y="1768"/>
                  </a:lnTo>
                  <a:lnTo>
                    <a:pt x="5231" y="1772"/>
                  </a:lnTo>
                  <a:lnTo>
                    <a:pt x="5231" y="1772"/>
                  </a:lnTo>
                  <a:lnTo>
                    <a:pt x="5231" y="1768"/>
                  </a:lnTo>
                  <a:lnTo>
                    <a:pt x="5231" y="1772"/>
                  </a:lnTo>
                  <a:lnTo>
                    <a:pt x="5231" y="1772"/>
                  </a:lnTo>
                  <a:lnTo>
                    <a:pt x="5231" y="1777"/>
                  </a:lnTo>
                  <a:lnTo>
                    <a:pt x="5231" y="1777"/>
                  </a:lnTo>
                  <a:lnTo>
                    <a:pt x="5236" y="1781"/>
                  </a:lnTo>
                  <a:lnTo>
                    <a:pt x="5236" y="1781"/>
                  </a:lnTo>
                  <a:lnTo>
                    <a:pt x="5236" y="1786"/>
                  </a:lnTo>
                  <a:lnTo>
                    <a:pt x="5240" y="1790"/>
                  </a:lnTo>
                  <a:lnTo>
                    <a:pt x="5240" y="1790"/>
                  </a:lnTo>
                  <a:lnTo>
                    <a:pt x="5240" y="1790"/>
                  </a:lnTo>
                  <a:lnTo>
                    <a:pt x="5240" y="1790"/>
                  </a:lnTo>
                  <a:lnTo>
                    <a:pt x="5245" y="1790"/>
                  </a:lnTo>
                  <a:lnTo>
                    <a:pt x="5245" y="1795"/>
                  </a:lnTo>
                  <a:lnTo>
                    <a:pt x="5250" y="1795"/>
                  </a:lnTo>
                  <a:lnTo>
                    <a:pt x="5250" y="1795"/>
                  </a:lnTo>
                  <a:lnTo>
                    <a:pt x="5250" y="1795"/>
                  </a:lnTo>
                  <a:lnTo>
                    <a:pt x="5254" y="1795"/>
                  </a:lnTo>
                  <a:lnTo>
                    <a:pt x="5254" y="1795"/>
                  </a:lnTo>
                  <a:lnTo>
                    <a:pt x="5254" y="1795"/>
                  </a:lnTo>
                  <a:lnTo>
                    <a:pt x="5259" y="1795"/>
                  </a:lnTo>
                  <a:lnTo>
                    <a:pt x="5259" y="1795"/>
                  </a:lnTo>
                  <a:lnTo>
                    <a:pt x="5259" y="1795"/>
                  </a:lnTo>
                  <a:lnTo>
                    <a:pt x="5263" y="1795"/>
                  </a:lnTo>
                  <a:lnTo>
                    <a:pt x="5268" y="1800"/>
                  </a:lnTo>
                  <a:lnTo>
                    <a:pt x="5272" y="1800"/>
                  </a:lnTo>
                  <a:lnTo>
                    <a:pt x="5272" y="1800"/>
                  </a:lnTo>
                  <a:lnTo>
                    <a:pt x="5277" y="1800"/>
                  </a:lnTo>
                  <a:lnTo>
                    <a:pt x="5277" y="1800"/>
                  </a:lnTo>
                  <a:lnTo>
                    <a:pt x="5277" y="1804"/>
                  </a:lnTo>
                  <a:lnTo>
                    <a:pt x="5277" y="1804"/>
                  </a:lnTo>
                  <a:lnTo>
                    <a:pt x="5277" y="1804"/>
                  </a:lnTo>
                  <a:lnTo>
                    <a:pt x="5281" y="1804"/>
                  </a:lnTo>
                  <a:lnTo>
                    <a:pt x="5286" y="1804"/>
                  </a:lnTo>
                  <a:lnTo>
                    <a:pt x="5286" y="1804"/>
                  </a:lnTo>
                  <a:lnTo>
                    <a:pt x="5286" y="1804"/>
                  </a:lnTo>
                  <a:lnTo>
                    <a:pt x="5290" y="1804"/>
                  </a:lnTo>
                  <a:lnTo>
                    <a:pt x="5290" y="1804"/>
                  </a:lnTo>
                  <a:lnTo>
                    <a:pt x="5290" y="1804"/>
                  </a:lnTo>
                  <a:lnTo>
                    <a:pt x="5286" y="1800"/>
                  </a:lnTo>
                  <a:lnTo>
                    <a:pt x="5286" y="1800"/>
                  </a:lnTo>
                  <a:lnTo>
                    <a:pt x="5286" y="1800"/>
                  </a:lnTo>
                  <a:lnTo>
                    <a:pt x="5290" y="1800"/>
                  </a:lnTo>
                  <a:lnTo>
                    <a:pt x="5290" y="1800"/>
                  </a:lnTo>
                  <a:lnTo>
                    <a:pt x="5295" y="1795"/>
                  </a:lnTo>
                  <a:lnTo>
                    <a:pt x="5290" y="1800"/>
                  </a:lnTo>
                  <a:lnTo>
                    <a:pt x="5290" y="1795"/>
                  </a:lnTo>
                  <a:lnTo>
                    <a:pt x="5286" y="1795"/>
                  </a:lnTo>
                  <a:lnTo>
                    <a:pt x="5286" y="1795"/>
                  </a:lnTo>
                  <a:lnTo>
                    <a:pt x="5286" y="1795"/>
                  </a:lnTo>
                  <a:lnTo>
                    <a:pt x="5281" y="1795"/>
                  </a:lnTo>
                  <a:lnTo>
                    <a:pt x="5281" y="1795"/>
                  </a:lnTo>
                  <a:lnTo>
                    <a:pt x="5281" y="1790"/>
                  </a:lnTo>
                  <a:lnTo>
                    <a:pt x="5277" y="1790"/>
                  </a:lnTo>
                  <a:lnTo>
                    <a:pt x="5277" y="1790"/>
                  </a:lnTo>
                  <a:lnTo>
                    <a:pt x="5277" y="1790"/>
                  </a:lnTo>
                  <a:lnTo>
                    <a:pt x="5277" y="1786"/>
                  </a:lnTo>
                  <a:lnTo>
                    <a:pt x="5281" y="1786"/>
                  </a:lnTo>
                  <a:lnTo>
                    <a:pt x="5281" y="1786"/>
                  </a:lnTo>
                  <a:lnTo>
                    <a:pt x="5281" y="1786"/>
                  </a:lnTo>
                  <a:lnTo>
                    <a:pt x="5281" y="1786"/>
                  </a:lnTo>
                  <a:lnTo>
                    <a:pt x="5281" y="1786"/>
                  </a:lnTo>
                  <a:lnTo>
                    <a:pt x="5281" y="1781"/>
                  </a:lnTo>
                  <a:lnTo>
                    <a:pt x="5277" y="1781"/>
                  </a:lnTo>
                  <a:lnTo>
                    <a:pt x="5272" y="1781"/>
                  </a:lnTo>
                  <a:lnTo>
                    <a:pt x="5272" y="1781"/>
                  </a:lnTo>
                  <a:lnTo>
                    <a:pt x="5268" y="1781"/>
                  </a:lnTo>
                  <a:lnTo>
                    <a:pt x="5268" y="1777"/>
                  </a:lnTo>
                  <a:lnTo>
                    <a:pt x="5268" y="1777"/>
                  </a:lnTo>
                  <a:lnTo>
                    <a:pt x="5272" y="1772"/>
                  </a:lnTo>
                  <a:lnTo>
                    <a:pt x="5272" y="1772"/>
                  </a:lnTo>
                  <a:lnTo>
                    <a:pt x="5272" y="1772"/>
                  </a:lnTo>
                  <a:lnTo>
                    <a:pt x="5268" y="1768"/>
                  </a:lnTo>
                  <a:lnTo>
                    <a:pt x="5268" y="1768"/>
                  </a:lnTo>
                  <a:lnTo>
                    <a:pt x="5263" y="1772"/>
                  </a:lnTo>
                  <a:lnTo>
                    <a:pt x="5263" y="1772"/>
                  </a:lnTo>
                  <a:lnTo>
                    <a:pt x="5259" y="1772"/>
                  </a:lnTo>
                  <a:lnTo>
                    <a:pt x="5259" y="1768"/>
                  </a:lnTo>
                  <a:lnTo>
                    <a:pt x="5259" y="1763"/>
                  </a:lnTo>
                  <a:lnTo>
                    <a:pt x="5259" y="1763"/>
                  </a:lnTo>
                  <a:lnTo>
                    <a:pt x="5254" y="1759"/>
                  </a:lnTo>
                  <a:lnTo>
                    <a:pt x="5254" y="1759"/>
                  </a:lnTo>
                  <a:lnTo>
                    <a:pt x="5254" y="1759"/>
                  </a:lnTo>
                  <a:lnTo>
                    <a:pt x="5254" y="1754"/>
                  </a:lnTo>
                  <a:lnTo>
                    <a:pt x="5254" y="1750"/>
                  </a:lnTo>
                  <a:lnTo>
                    <a:pt x="5254" y="1750"/>
                  </a:lnTo>
                  <a:lnTo>
                    <a:pt x="5250" y="1745"/>
                  </a:lnTo>
                  <a:lnTo>
                    <a:pt x="5250" y="1745"/>
                  </a:lnTo>
                  <a:lnTo>
                    <a:pt x="5250" y="1745"/>
                  </a:lnTo>
                  <a:lnTo>
                    <a:pt x="5245" y="1741"/>
                  </a:lnTo>
                  <a:lnTo>
                    <a:pt x="5245" y="1741"/>
                  </a:lnTo>
                  <a:lnTo>
                    <a:pt x="5245" y="1736"/>
                  </a:lnTo>
                  <a:lnTo>
                    <a:pt x="5240" y="1736"/>
                  </a:lnTo>
                  <a:lnTo>
                    <a:pt x="5240" y="1736"/>
                  </a:lnTo>
                  <a:lnTo>
                    <a:pt x="5240" y="1732"/>
                  </a:lnTo>
                  <a:lnTo>
                    <a:pt x="5236" y="1723"/>
                  </a:lnTo>
                  <a:lnTo>
                    <a:pt x="5236" y="1723"/>
                  </a:lnTo>
                  <a:lnTo>
                    <a:pt x="5236" y="1723"/>
                  </a:lnTo>
                  <a:lnTo>
                    <a:pt x="5240" y="1718"/>
                  </a:lnTo>
                  <a:lnTo>
                    <a:pt x="5245" y="1723"/>
                  </a:lnTo>
                  <a:lnTo>
                    <a:pt x="5250" y="1718"/>
                  </a:lnTo>
                  <a:lnTo>
                    <a:pt x="5254" y="1718"/>
                  </a:lnTo>
                  <a:lnTo>
                    <a:pt x="5254" y="1718"/>
                  </a:lnTo>
                  <a:lnTo>
                    <a:pt x="5254" y="1718"/>
                  </a:lnTo>
                  <a:lnTo>
                    <a:pt x="5254" y="1714"/>
                  </a:lnTo>
                  <a:lnTo>
                    <a:pt x="5254" y="1714"/>
                  </a:lnTo>
                  <a:lnTo>
                    <a:pt x="5254" y="1709"/>
                  </a:lnTo>
                  <a:lnTo>
                    <a:pt x="5254" y="1709"/>
                  </a:lnTo>
                  <a:lnTo>
                    <a:pt x="5250" y="1709"/>
                  </a:lnTo>
                  <a:lnTo>
                    <a:pt x="5250" y="1705"/>
                  </a:lnTo>
                  <a:lnTo>
                    <a:pt x="5250" y="1705"/>
                  </a:lnTo>
                  <a:lnTo>
                    <a:pt x="5250" y="1705"/>
                  </a:lnTo>
                  <a:lnTo>
                    <a:pt x="5245" y="1705"/>
                  </a:lnTo>
                  <a:lnTo>
                    <a:pt x="5245" y="1705"/>
                  </a:lnTo>
                  <a:lnTo>
                    <a:pt x="5245" y="1705"/>
                  </a:lnTo>
                  <a:lnTo>
                    <a:pt x="5240" y="1705"/>
                  </a:lnTo>
                  <a:lnTo>
                    <a:pt x="5231" y="1696"/>
                  </a:lnTo>
                  <a:lnTo>
                    <a:pt x="5227" y="1696"/>
                  </a:lnTo>
                  <a:lnTo>
                    <a:pt x="5222" y="1696"/>
                  </a:lnTo>
                  <a:lnTo>
                    <a:pt x="5222" y="1691"/>
                  </a:lnTo>
                  <a:lnTo>
                    <a:pt x="5218" y="1691"/>
                  </a:lnTo>
                  <a:lnTo>
                    <a:pt x="5222" y="1686"/>
                  </a:lnTo>
                  <a:lnTo>
                    <a:pt x="5222" y="1682"/>
                  </a:lnTo>
                  <a:lnTo>
                    <a:pt x="5222" y="1677"/>
                  </a:lnTo>
                  <a:lnTo>
                    <a:pt x="5213" y="1668"/>
                  </a:lnTo>
                  <a:lnTo>
                    <a:pt x="5213" y="1668"/>
                  </a:lnTo>
                  <a:lnTo>
                    <a:pt x="5209" y="1668"/>
                  </a:lnTo>
                  <a:lnTo>
                    <a:pt x="5209" y="1668"/>
                  </a:lnTo>
                  <a:lnTo>
                    <a:pt x="5209" y="1664"/>
                  </a:lnTo>
                  <a:lnTo>
                    <a:pt x="5204" y="1664"/>
                  </a:lnTo>
                  <a:lnTo>
                    <a:pt x="5204" y="1664"/>
                  </a:lnTo>
                  <a:lnTo>
                    <a:pt x="5204" y="1659"/>
                  </a:lnTo>
                  <a:lnTo>
                    <a:pt x="5200" y="1659"/>
                  </a:lnTo>
                  <a:lnTo>
                    <a:pt x="5200" y="1659"/>
                  </a:lnTo>
                  <a:lnTo>
                    <a:pt x="5200" y="1659"/>
                  </a:lnTo>
                  <a:lnTo>
                    <a:pt x="5200" y="1659"/>
                  </a:lnTo>
                  <a:lnTo>
                    <a:pt x="5200" y="1655"/>
                  </a:lnTo>
                  <a:lnTo>
                    <a:pt x="5195" y="1659"/>
                  </a:lnTo>
                  <a:lnTo>
                    <a:pt x="5195" y="1659"/>
                  </a:lnTo>
                  <a:lnTo>
                    <a:pt x="5195" y="1655"/>
                  </a:lnTo>
                  <a:lnTo>
                    <a:pt x="5191" y="1655"/>
                  </a:lnTo>
                  <a:lnTo>
                    <a:pt x="5191" y="1655"/>
                  </a:lnTo>
                  <a:lnTo>
                    <a:pt x="5191" y="1655"/>
                  </a:lnTo>
                  <a:lnTo>
                    <a:pt x="5186" y="1650"/>
                  </a:lnTo>
                  <a:lnTo>
                    <a:pt x="5186" y="1650"/>
                  </a:lnTo>
                  <a:lnTo>
                    <a:pt x="5182" y="1650"/>
                  </a:lnTo>
                  <a:lnTo>
                    <a:pt x="5177" y="1646"/>
                  </a:lnTo>
                  <a:lnTo>
                    <a:pt x="5177" y="1646"/>
                  </a:lnTo>
                  <a:lnTo>
                    <a:pt x="5173" y="1646"/>
                  </a:lnTo>
                  <a:lnTo>
                    <a:pt x="5168" y="1646"/>
                  </a:lnTo>
                  <a:lnTo>
                    <a:pt x="5164" y="1641"/>
                  </a:lnTo>
                  <a:lnTo>
                    <a:pt x="5159" y="1637"/>
                  </a:lnTo>
                  <a:lnTo>
                    <a:pt x="5159" y="1637"/>
                  </a:lnTo>
                  <a:lnTo>
                    <a:pt x="5155" y="1637"/>
                  </a:lnTo>
                  <a:lnTo>
                    <a:pt x="5155" y="1637"/>
                  </a:lnTo>
                  <a:lnTo>
                    <a:pt x="5155" y="1637"/>
                  </a:lnTo>
                  <a:lnTo>
                    <a:pt x="5146" y="1632"/>
                  </a:lnTo>
                  <a:lnTo>
                    <a:pt x="5141" y="1632"/>
                  </a:lnTo>
                  <a:lnTo>
                    <a:pt x="5137" y="1632"/>
                  </a:lnTo>
                  <a:lnTo>
                    <a:pt x="5137" y="1628"/>
                  </a:lnTo>
                  <a:lnTo>
                    <a:pt x="5137" y="1628"/>
                  </a:lnTo>
                  <a:lnTo>
                    <a:pt x="5137" y="1628"/>
                  </a:lnTo>
                  <a:lnTo>
                    <a:pt x="5128" y="1628"/>
                  </a:lnTo>
                  <a:lnTo>
                    <a:pt x="5128" y="1628"/>
                  </a:lnTo>
                  <a:lnTo>
                    <a:pt x="5128" y="1628"/>
                  </a:lnTo>
                  <a:lnTo>
                    <a:pt x="5128" y="1628"/>
                  </a:lnTo>
                  <a:lnTo>
                    <a:pt x="5123" y="1628"/>
                  </a:lnTo>
                  <a:lnTo>
                    <a:pt x="5119" y="1628"/>
                  </a:lnTo>
                  <a:lnTo>
                    <a:pt x="5114" y="1623"/>
                  </a:lnTo>
                  <a:lnTo>
                    <a:pt x="5109" y="1619"/>
                  </a:lnTo>
                  <a:lnTo>
                    <a:pt x="5109" y="1619"/>
                  </a:lnTo>
                  <a:lnTo>
                    <a:pt x="5109" y="1619"/>
                  </a:lnTo>
                  <a:lnTo>
                    <a:pt x="5105" y="1619"/>
                  </a:lnTo>
                  <a:lnTo>
                    <a:pt x="5105" y="1614"/>
                  </a:lnTo>
                  <a:lnTo>
                    <a:pt x="5100" y="1614"/>
                  </a:lnTo>
                  <a:lnTo>
                    <a:pt x="5100" y="1614"/>
                  </a:lnTo>
                  <a:lnTo>
                    <a:pt x="5091" y="1610"/>
                  </a:lnTo>
                  <a:lnTo>
                    <a:pt x="5091" y="1610"/>
                  </a:lnTo>
                  <a:lnTo>
                    <a:pt x="5087" y="1605"/>
                  </a:lnTo>
                  <a:lnTo>
                    <a:pt x="5087" y="1605"/>
                  </a:lnTo>
                  <a:lnTo>
                    <a:pt x="5082" y="1610"/>
                  </a:lnTo>
                  <a:lnTo>
                    <a:pt x="5078" y="1610"/>
                  </a:lnTo>
                  <a:lnTo>
                    <a:pt x="5073" y="1614"/>
                  </a:lnTo>
                  <a:lnTo>
                    <a:pt x="5073" y="1614"/>
                  </a:lnTo>
                  <a:lnTo>
                    <a:pt x="5073" y="1614"/>
                  </a:lnTo>
                  <a:lnTo>
                    <a:pt x="5073" y="1619"/>
                  </a:lnTo>
                  <a:lnTo>
                    <a:pt x="5073" y="1619"/>
                  </a:lnTo>
                  <a:lnTo>
                    <a:pt x="5073" y="1619"/>
                  </a:lnTo>
                  <a:lnTo>
                    <a:pt x="5069" y="1623"/>
                  </a:lnTo>
                  <a:lnTo>
                    <a:pt x="5064" y="1623"/>
                  </a:lnTo>
                  <a:lnTo>
                    <a:pt x="5060" y="1623"/>
                  </a:lnTo>
                  <a:lnTo>
                    <a:pt x="5060" y="1623"/>
                  </a:lnTo>
                  <a:lnTo>
                    <a:pt x="5060" y="1628"/>
                  </a:lnTo>
                  <a:lnTo>
                    <a:pt x="5060" y="1628"/>
                  </a:lnTo>
                  <a:lnTo>
                    <a:pt x="5060" y="1632"/>
                  </a:lnTo>
                  <a:lnTo>
                    <a:pt x="5055" y="1632"/>
                  </a:lnTo>
                  <a:lnTo>
                    <a:pt x="5055" y="1632"/>
                  </a:lnTo>
                  <a:lnTo>
                    <a:pt x="5051" y="1637"/>
                  </a:lnTo>
                  <a:lnTo>
                    <a:pt x="5051" y="1637"/>
                  </a:lnTo>
                  <a:lnTo>
                    <a:pt x="5046" y="1641"/>
                  </a:lnTo>
                  <a:lnTo>
                    <a:pt x="5046" y="1646"/>
                  </a:lnTo>
                  <a:lnTo>
                    <a:pt x="5046" y="1646"/>
                  </a:lnTo>
                  <a:lnTo>
                    <a:pt x="5042" y="1646"/>
                  </a:lnTo>
                  <a:lnTo>
                    <a:pt x="5042" y="1646"/>
                  </a:lnTo>
                  <a:lnTo>
                    <a:pt x="5037" y="1646"/>
                  </a:lnTo>
                  <a:lnTo>
                    <a:pt x="5037" y="1646"/>
                  </a:lnTo>
                  <a:lnTo>
                    <a:pt x="5033" y="1646"/>
                  </a:lnTo>
                  <a:lnTo>
                    <a:pt x="5033" y="1641"/>
                  </a:lnTo>
                  <a:lnTo>
                    <a:pt x="5033" y="1641"/>
                  </a:lnTo>
                  <a:lnTo>
                    <a:pt x="5033" y="1637"/>
                  </a:lnTo>
                  <a:lnTo>
                    <a:pt x="5033" y="1637"/>
                  </a:lnTo>
                  <a:lnTo>
                    <a:pt x="5033" y="1637"/>
                  </a:lnTo>
                  <a:lnTo>
                    <a:pt x="5033" y="1637"/>
                  </a:lnTo>
                  <a:lnTo>
                    <a:pt x="5028" y="1632"/>
                  </a:lnTo>
                  <a:lnTo>
                    <a:pt x="5028" y="1632"/>
                  </a:lnTo>
                  <a:lnTo>
                    <a:pt x="5028" y="1628"/>
                  </a:lnTo>
                  <a:lnTo>
                    <a:pt x="5028" y="1628"/>
                  </a:lnTo>
                  <a:lnTo>
                    <a:pt x="5028" y="1628"/>
                  </a:lnTo>
                  <a:lnTo>
                    <a:pt x="5028" y="1628"/>
                  </a:lnTo>
                  <a:lnTo>
                    <a:pt x="5028" y="1632"/>
                  </a:lnTo>
                  <a:lnTo>
                    <a:pt x="5028" y="1637"/>
                  </a:lnTo>
                  <a:lnTo>
                    <a:pt x="5024" y="1632"/>
                  </a:lnTo>
                  <a:lnTo>
                    <a:pt x="5024" y="1623"/>
                  </a:lnTo>
                  <a:lnTo>
                    <a:pt x="5024" y="1623"/>
                  </a:lnTo>
                  <a:lnTo>
                    <a:pt x="5024" y="1619"/>
                  </a:lnTo>
                  <a:lnTo>
                    <a:pt x="5024" y="1619"/>
                  </a:lnTo>
                  <a:lnTo>
                    <a:pt x="5024" y="1614"/>
                  </a:lnTo>
                  <a:lnTo>
                    <a:pt x="5019" y="1614"/>
                  </a:lnTo>
                  <a:lnTo>
                    <a:pt x="5024" y="1610"/>
                  </a:lnTo>
                  <a:lnTo>
                    <a:pt x="5024" y="1610"/>
                  </a:lnTo>
                  <a:lnTo>
                    <a:pt x="5024" y="1605"/>
                  </a:lnTo>
                  <a:lnTo>
                    <a:pt x="5024" y="1605"/>
                  </a:lnTo>
                  <a:lnTo>
                    <a:pt x="5024" y="1605"/>
                  </a:lnTo>
                  <a:lnTo>
                    <a:pt x="5024" y="1601"/>
                  </a:lnTo>
                  <a:lnTo>
                    <a:pt x="5024" y="1601"/>
                  </a:lnTo>
                  <a:lnTo>
                    <a:pt x="5019" y="1596"/>
                  </a:lnTo>
                  <a:lnTo>
                    <a:pt x="5019" y="1596"/>
                  </a:lnTo>
                  <a:lnTo>
                    <a:pt x="5024" y="1592"/>
                  </a:lnTo>
                  <a:lnTo>
                    <a:pt x="5019" y="1592"/>
                  </a:lnTo>
                  <a:lnTo>
                    <a:pt x="5019" y="1592"/>
                  </a:lnTo>
                  <a:lnTo>
                    <a:pt x="5019" y="1592"/>
                  </a:lnTo>
                  <a:lnTo>
                    <a:pt x="5015" y="1592"/>
                  </a:lnTo>
                  <a:lnTo>
                    <a:pt x="5010" y="1592"/>
                  </a:lnTo>
                  <a:lnTo>
                    <a:pt x="5006" y="1587"/>
                  </a:lnTo>
                  <a:lnTo>
                    <a:pt x="5006" y="1587"/>
                  </a:lnTo>
                  <a:lnTo>
                    <a:pt x="5001" y="1582"/>
                  </a:lnTo>
                  <a:lnTo>
                    <a:pt x="4997" y="1582"/>
                  </a:lnTo>
                  <a:lnTo>
                    <a:pt x="4992" y="1582"/>
                  </a:lnTo>
                  <a:lnTo>
                    <a:pt x="4992" y="1582"/>
                  </a:lnTo>
                  <a:lnTo>
                    <a:pt x="4987" y="1587"/>
                  </a:lnTo>
                  <a:lnTo>
                    <a:pt x="4987" y="1587"/>
                  </a:lnTo>
                  <a:lnTo>
                    <a:pt x="4987" y="1587"/>
                  </a:lnTo>
                  <a:lnTo>
                    <a:pt x="4983" y="1587"/>
                  </a:lnTo>
                  <a:lnTo>
                    <a:pt x="4983" y="1592"/>
                  </a:lnTo>
                  <a:lnTo>
                    <a:pt x="4983" y="1592"/>
                  </a:lnTo>
                  <a:lnTo>
                    <a:pt x="4974" y="1592"/>
                  </a:lnTo>
                  <a:lnTo>
                    <a:pt x="4974" y="1592"/>
                  </a:lnTo>
                  <a:lnTo>
                    <a:pt x="4974" y="1592"/>
                  </a:lnTo>
                  <a:close/>
                  <a:moveTo>
                    <a:pt x="4825" y="1686"/>
                  </a:moveTo>
                  <a:lnTo>
                    <a:pt x="4825" y="1686"/>
                  </a:lnTo>
                  <a:lnTo>
                    <a:pt x="4825" y="1686"/>
                  </a:lnTo>
                  <a:lnTo>
                    <a:pt x="4825" y="1686"/>
                  </a:lnTo>
                  <a:lnTo>
                    <a:pt x="4825" y="1686"/>
                  </a:lnTo>
                  <a:lnTo>
                    <a:pt x="4829" y="1682"/>
                  </a:lnTo>
                  <a:lnTo>
                    <a:pt x="4825" y="1682"/>
                  </a:lnTo>
                  <a:lnTo>
                    <a:pt x="4825" y="1682"/>
                  </a:lnTo>
                  <a:lnTo>
                    <a:pt x="4825" y="1682"/>
                  </a:lnTo>
                  <a:lnTo>
                    <a:pt x="4825" y="1682"/>
                  </a:lnTo>
                  <a:lnTo>
                    <a:pt x="4825" y="1682"/>
                  </a:lnTo>
                  <a:lnTo>
                    <a:pt x="4825" y="1677"/>
                  </a:lnTo>
                  <a:lnTo>
                    <a:pt x="4825" y="1677"/>
                  </a:lnTo>
                  <a:lnTo>
                    <a:pt x="4825" y="1673"/>
                  </a:lnTo>
                  <a:lnTo>
                    <a:pt x="4825" y="1673"/>
                  </a:lnTo>
                  <a:lnTo>
                    <a:pt x="4825" y="1673"/>
                  </a:lnTo>
                  <a:lnTo>
                    <a:pt x="4825" y="1673"/>
                  </a:lnTo>
                  <a:lnTo>
                    <a:pt x="4825" y="1673"/>
                  </a:lnTo>
                  <a:lnTo>
                    <a:pt x="4825" y="1673"/>
                  </a:lnTo>
                  <a:lnTo>
                    <a:pt x="4829" y="1673"/>
                  </a:lnTo>
                  <a:lnTo>
                    <a:pt x="4829" y="1673"/>
                  </a:lnTo>
                  <a:lnTo>
                    <a:pt x="4829" y="1668"/>
                  </a:lnTo>
                  <a:lnTo>
                    <a:pt x="4825" y="1668"/>
                  </a:lnTo>
                  <a:lnTo>
                    <a:pt x="4825" y="1664"/>
                  </a:lnTo>
                  <a:lnTo>
                    <a:pt x="4825" y="1664"/>
                  </a:lnTo>
                  <a:lnTo>
                    <a:pt x="4825" y="1668"/>
                  </a:lnTo>
                  <a:lnTo>
                    <a:pt x="4820" y="1668"/>
                  </a:lnTo>
                  <a:lnTo>
                    <a:pt x="4820" y="1673"/>
                  </a:lnTo>
                  <a:lnTo>
                    <a:pt x="4820" y="1677"/>
                  </a:lnTo>
                  <a:lnTo>
                    <a:pt x="4820" y="1677"/>
                  </a:lnTo>
                  <a:lnTo>
                    <a:pt x="4820" y="1677"/>
                  </a:lnTo>
                  <a:lnTo>
                    <a:pt x="4820" y="1682"/>
                  </a:lnTo>
                  <a:lnTo>
                    <a:pt x="4820" y="1682"/>
                  </a:lnTo>
                  <a:lnTo>
                    <a:pt x="4820" y="1682"/>
                  </a:lnTo>
                  <a:lnTo>
                    <a:pt x="4816" y="1686"/>
                  </a:lnTo>
                  <a:lnTo>
                    <a:pt x="4816" y="1686"/>
                  </a:lnTo>
                  <a:lnTo>
                    <a:pt x="4816" y="1686"/>
                  </a:lnTo>
                  <a:lnTo>
                    <a:pt x="4816" y="1686"/>
                  </a:lnTo>
                  <a:lnTo>
                    <a:pt x="4816" y="1691"/>
                  </a:lnTo>
                  <a:lnTo>
                    <a:pt x="4816" y="1691"/>
                  </a:lnTo>
                  <a:lnTo>
                    <a:pt x="4816" y="1691"/>
                  </a:lnTo>
                  <a:lnTo>
                    <a:pt x="4820" y="1691"/>
                  </a:lnTo>
                  <a:lnTo>
                    <a:pt x="4820" y="1691"/>
                  </a:lnTo>
                  <a:lnTo>
                    <a:pt x="4820" y="1691"/>
                  </a:lnTo>
                  <a:lnTo>
                    <a:pt x="4820" y="1691"/>
                  </a:lnTo>
                  <a:lnTo>
                    <a:pt x="4820" y="1686"/>
                  </a:lnTo>
                  <a:lnTo>
                    <a:pt x="4820" y="1686"/>
                  </a:lnTo>
                  <a:lnTo>
                    <a:pt x="4825" y="1686"/>
                  </a:lnTo>
                  <a:close/>
                  <a:moveTo>
                    <a:pt x="4843" y="1750"/>
                  </a:moveTo>
                  <a:lnTo>
                    <a:pt x="4843" y="1750"/>
                  </a:lnTo>
                  <a:lnTo>
                    <a:pt x="4856" y="1750"/>
                  </a:lnTo>
                  <a:lnTo>
                    <a:pt x="4856" y="1745"/>
                  </a:lnTo>
                  <a:lnTo>
                    <a:pt x="4856" y="1745"/>
                  </a:lnTo>
                  <a:lnTo>
                    <a:pt x="4852" y="1745"/>
                  </a:lnTo>
                  <a:lnTo>
                    <a:pt x="4852" y="1745"/>
                  </a:lnTo>
                  <a:lnTo>
                    <a:pt x="4847" y="1745"/>
                  </a:lnTo>
                  <a:lnTo>
                    <a:pt x="4847" y="1745"/>
                  </a:lnTo>
                  <a:lnTo>
                    <a:pt x="4847" y="1745"/>
                  </a:lnTo>
                  <a:lnTo>
                    <a:pt x="4847" y="1745"/>
                  </a:lnTo>
                  <a:lnTo>
                    <a:pt x="4843" y="1745"/>
                  </a:lnTo>
                  <a:lnTo>
                    <a:pt x="4843" y="1745"/>
                  </a:lnTo>
                  <a:lnTo>
                    <a:pt x="4843" y="1745"/>
                  </a:lnTo>
                  <a:lnTo>
                    <a:pt x="4843" y="1745"/>
                  </a:lnTo>
                  <a:lnTo>
                    <a:pt x="4843" y="1750"/>
                  </a:lnTo>
                  <a:lnTo>
                    <a:pt x="4843" y="1750"/>
                  </a:lnTo>
                  <a:close/>
                  <a:moveTo>
                    <a:pt x="4825" y="1329"/>
                  </a:moveTo>
                  <a:lnTo>
                    <a:pt x="4820" y="1325"/>
                  </a:lnTo>
                  <a:lnTo>
                    <a:pt x="4820" y="1325"/>
                  </a:lnTo>
                  <a:lnTo>
                    <a:pt x="4816" y="1320"/>
                  </a:lnTo>
                  <a:lnTo>
                    <a:pt x="4816" y="1320"/>
                  </a:lnTo>
                  <a:lnTo>
                    <a:pt x="4816" y="1320"/>
                  </a:lnTo>
                  <a:lnTo>
                    <a:pt x="4811" y="1320"/>
                  </a:lnTo>
                  <a:lnTo>
                    <a:pt x="4811" y="1320"/>
                  </a:lnTo>
                  <a:lnTo>
                    <a:pt x="4811" y="1320"/>
                  </a:lnTo>
                  <a:lnTo>
                    <a:pt x="4811" y="1320"/>
                  </a:lnTo>
                  <a:lnTo>
                    <a:pt x="4811" y="1325"/>
                  </a:lnTo>
                  <a:lnTo>
                    <a:pt x="4811" y="1329"/>
                  </a:lnTo>
                  <a:lnTo>
                    <a:pt x="4811" y="1329"/>
                  </a:lnTo>
                  <a:lnTo>
                    <a:pt x="4811" y="1334"/>
                  </a:lnTo>
                  <a:lnTo>
                    <a:pt x="4811" y="1329"/>
                  </a:lnTo>
                  <a:lnTo>
                    <a:pt x="4816" y="1325"/>
                  </a:lnTo>
                  <a:lnTo>
                    <a:pt x="4816" y="1325"/>
                  </a:lnTo>
                  <a:lnTo>
                    <a:pt x="4816" y="1325"/>
                  </a:lnTo>
                  <a:lnTo>
                    <a:pt x="4816" y="1329"/>
                  </a:lnTo>
                  <a:lnTo>
                    <a:pt x="4820" y="1329"/>
                  </a:lnTo>
                  <a:lnTo>
                    <a:pt x="4820" y="1329"/>
                  </a:lnTo>
                  <a:lnTo>
                    <a:pt x="4820" y="1329"/>
                  </a:lnTo>
                  <a:lnTo>
                    <a:pt x="4820" y="1329"/>
                  </a:lnTo>
                  <a:lnTo>
                    <a:pt x="4820" y="1329"/>
                  </a:lnTo>
                  <a:lnTo>
                    <a:pt x="4820" y="1334"/>
                  </a:lnTo>
                  <a:lnTo>
                    <a:pt x="4825" y="1334"/>
                  </a:lnTo>
                  <a:lnTo>
                    <a:pt x="4825" y="1334"/>
                  </a:lnTo>
                  <a:lnTo>
                    <a:pt x="4825" y="1334"/>
                  </a:lnTo>
                  <a:lnTo>
                    <a:pt x="4825" y="1329"/>
                  </a:lnTo>
                  <a:close/>
                  <a:moveTo>
                    <a:pt x="4870" y="1741"/>
                  </a:moveTo>
                  <a:lnTo>
                    <a:pt x="4870" y="1736"/>
                  </a:lnTo>
                  <a:lnTo>
                    <a:pt x="4875" y="1736"/>
                  </a:lnTo>
                  <a:lnTo>
                    <a:pt x="4875" y="1741"/>
                  </a:lnTo>
                  <a:lnTo>
                    <a:pt x="4875" y="1741"/>
                  </a:lnTo>
                  <a:lnTo>
                    <a:pt x="4879" y="1741"/>
                  </a:lnTo>
                  <a:lnTo>
                    <a:pt x="4879" y="1736"/>
                  </a:lnTo>
                  <a:lnTo>
                    <a:pt x="4879" y="1736"/>
                  </a:lnTo>
                  <a:lnTo>
                    <a:pt x="4884" y="1736"/>
                  </a:lnTo>
                  <a:lnTo>
                    <a:pt x="4884" y="1736"/>
                  </a:lnTo>
                  <a:lnTo>
                    <a:pt x="4884" y="1736"/>
                  </a:lnTo>
                  <a:lnTo>
                    <a:pt x="4884" y="1736"/>
                  </a:lnTo>
                  <a:lnTo>
                    <a:pt x="4884" y="1732"/>
                  </a:lnTo>
                  <a:lnTo>
                    <a:pt x="4884" y="1732"/>
                  </a:lnTo>
                  <a:lnTo>
                    <a:pt x="4879" y="1732"/>
                  </a:lnTo>
                  <a:lnTo>
                    <a:pt x="4879" y="1736"/>
                  </a:lnTo>
                  <a:lnTo>
                    <a:pt x="4875" y="1736"/>
                  </a:lnTo>
                  <a:lnTo>
                    <a:pt x="4875" y="1736"/>
                  </a:lnTo>
                  <a:lnTo>
                    <a:pt x="4870" y="1732"/>
                  </a:lnTo>
                  <a:lnTo>
                    <a:pt x="4870" y="1736"/>
                  </a:lnTo>
                  <a:lnTo>
                    <a:pt x="4866" y="1736"/>
                  </a:lnTo>
                  <a:lnTo>
                    <a:pt x="4866" y="1741"/>
                  </a:lnTo>
                  <a:lnTo>
                    <a:pt x="4870" y="1741"/>
                  </a:lnTo>
                  <a:lnTo>
                    <a:pt x="4870" y="1741"/>
                  </a:lnTo>
                  <a:close/>
                  <a:moveTo>
                    <a:pt x="4861" y="1614"/>
                  </a:moveTo>
                  <a:lnTo>
                    <a:pt x="4861" y="1614"/>
                  </a:lnTo>
                  <a:lnTo>
                    <a:pt x="4866" y="1614"/>
                  </a:lnTo>
                  <a:lnTo>
                    <a:pt x="4866" y="1614"/>
                  </a:lnTo>
                  <a:lnTo>
                    <a:pt x="4870" y="1614"/>
                  </a:lnTo>
                  <a:lnTo>
                    <a:pt x="4866" y="1614"/>
                  </a:lnTo>
                  <a:lnTo>
                    <a:pt x="4866" y="1614"/>
                  </a:lnTo>
                  <a:lnTo>
                    <a:pt x="4866" y="1614"/>
                  </a:lnTo>
                  <a:lnTo>
                    <a:pt x="4866" y="1610"/>
                  </a:lnTo>
                  <a:lnTo>
                    <a:pt x="4866" y="1610"/>
                  </a:lnTo>
                  <a:lnTo>
                    <a:pt x="4866" y="1610"/>
                  </a:lnTo>
                  <a:lnTo>
                    <a:pt x="4866" y="1610"/>
                  </a:lnTo>
                  <a:lnTo>
                    <a:pt x="4866" y="1610"/>
                  </a:lnTo>
                  <a:lnTo>
                    <a:pt x="4861" y="1610"/>
                  </a:lnTo>
                  <a:lnTo>
                    <a:pt x="4856" y="1610"/>
                  </a:lnTo>
                  <a:lnTo>
                    <a:pt x="4852" y="1610"/>
                  </a:lnTo>
                  <a:lnTo>
                    <a:pt x="4852" y="1610"/>
                  </a:lnTo>
                  <a:lnTo>
                    <a:pt x="4852" y="1610"/>
                  </a:lnTo>
                  <a:lnTo>
                    <a:pt x="4852" y="1614"/>
                  </a:lnTo>
                  <a:lnTo>
                    <a:pt x="4852" y="1619"/>
                  </a:lnTo>
                  <a:lnTo>
                    <a:pt x="4852" y="1619"/>
                  </a:lnTo>
                  <a:lnTo>
                    <a:pt x="4856" y="1619"/>
                  </a:lnTo>
                  <a:lnTo>
                    <a:pt x="4861" y="1614"/>
                  </a:lnTo>
                  <a:close/>
                  <a:moveTo>
                    <a:pt x="4852" y="1365"/>
                  </a:moveTo>
                  <a:lnTo>
                    <a:pt x="4852" y="1365"/>
                  </a:lnTo>
                  <a:lnTo>
                    <a:pt x="4852" y="1361"/>
                  </a:lnTo>
                  <a:lnTo>
                    <a:pt x="4852" y="1361"/>
                  </a:lnTo>
                  <a:lnTo>
                    <a:pt x="4852" y="1356"/>
                  </a:lnTo>
                  <a:lnTo>
                    <a:pt x="4847" y="1356"/>
                  </a:lnTo>
                  <a:lnTo>
                    <a:pt x="4847" y="1356"/>
                  </a:lnTo>
                  <a:lnTo>
                    <a:pt x="4847" y="1356"/>
                  </a:lnTo>
                  <a:lnTo>
                    <a:pt x="4847" y="1356"/>
                  </a:lnTo>
                  <a:lnTo>
                    <a:pt x="4847" y="1356"/>
                  </a:lnTo>
                  <a:lnTo>
                    <a:pt x="4847" y="1352"/>
                  </a:lnTo>
                  <a:lnTo>
                    <a:pt x="4847" y="1347"/>
                  </a:lnTo>
                  <a:lnTo>
                    <a:pt x="4843" y="1347"/>
                  </a:lnTo>
                  <a:lnTo>
                    <a:pt x="4843" y="1343"/>
                  </a:lnTo>
                  <a:lnTo>
                    <a:pt x="4843" y="1343"/>
                  </a:lnTo>
                  <a:lnTo>
                    <a:pt x="4843" y="1343"/>
                  </a:lnTo>
                  <a:lnTo>
                    <a:pt x="4838" y="1343"/>
                  </a:lnTo>
                  <a:lnTo>
                    <a:pt x="4838" y="1343"/>
                  </a:lnTo>
                  <a:lnTo>
                    <a:pt x="4838" y="1343"/>
                  </a:lnTo>
                  <a:lnTo>
                    <a:pt x="4834" y="1343"/>
                  </a:lnTo>
                  <a:lnTo>
                    <a:pt x="4834" y="1343"/>
                  </a:lnTo>
                  <a:lnTo>
                    <a:pt x="4834" y="1343"/>
                  </a:lnTo>
                  <a:lnTo>
                    <a:pt x="4834" y="1338"/>
                  </a:lnTo>
                  <a:lnTo>
                    <a:pt x="4834" y="1338"/>
                  </a:lnTo>
                  <a:lnTo>
                    <a:pt x="4834" y="1338"/>
                  </a:lnTo>
                  <a:lnTo>
                    <a:pt x="4834" y="1343"/>
                  </a:lnTo>
                  <a:lnTo>
                    <a:pt x="4834" y="1343"/>
                  </a:lnTo>
                  <a:lnTo>
                    <a:pt x="4834" y="1347"/>
                  </a:lnTo>
                  <a:lnTo>
                    <a:pt x="4834" y="1352"/>
                  </a:lnTo>
                  <a:lnTo>
                    <a:pt x="4838" y="1352"/>
                  </a:lnTo>
                  <a:lnTo>
                    <a:pt x="4838" y="1352"/>
                  </a:lnTo>
                  <a:lnTo>
                    <a:pt x="4838" y="1352"/>
                  </a:lnTo>
                  <a:lnTo>
                    <a:pt x="4843" y="1352"/>
                  </a:lnTo>
                  <a:lnTo>
                    <a:pt x="4843" y="1356"/>
                  </a:lnTo>
                  <a:lnTo>
                    <a:pt x="4843" y="1356"/>
                  </a:lnTo>
                  <a:lnTo>
                    <a:pt x="4843" y="1356"/>
                  </a:lnTo>
                  <a:lnTo>
                    <a:pt x="4843" y="1361"/>
                  </a:lnTo>
                  <a:lnTo>
                    <a:pt x="4843" y="1365"/>
                  </a:lnTo>
                  <a:lnTo>
                    <a:pt x="4843" y="1365"/>
                  </a:lnTo>
                  <a:lnTo>
                    <a:pt x="4843" y="1365"/>
                  </a:lnTo>
                  <a:lnTo>
                    <a:pt x="4843" y="1365"/>
                  </a:lnTo>
                  <a:lnTo>
                    <a:pt x="4847" y="1370"/>
                  </a:lnTo>
                  <a:lnTo>
                    <a:pt x="4847" y="1370"/>
                  </a:lnTo>
                  <a:lnTo>
                    <a:pt x="4847" y="1370"/>
                  </a:lnTo>
                  <a:lnTo>
                    <a:pt x="4847" y="1365"/>
                  </a:lnTo>
                  <a:lnTo>
                    <a:pt x="4847" y="1361"/>
                  </a:lnTo>
                  <a:lnTo>
                    <a:pt x="4847" y="1365"/>
                  </a:lnTo>
                  <a:lnTo>
                    <a:pt x="4847" y="1365"/>
                  </a:lnTo>
                  <a:lnTo>
                    <a:pt x="4852" y="1365"/>
                  </a:lnTo>
                  <a:lnTo>
                    <a:pt x="4852" y="1365"/>
                  </a:lnTo>
                  <a:lnTo>
                    <a:pt x="4852" y="1365"/>
                  </a:lnTo>
                  <a:lnTo>
                    <a:pt x="4852" y="1365"/>
                  </a:lnTo>
                  <a:close/>
                  <a:moveTo>
                    <a:pt x="4807" y="1370"/>
                  </a:moveTo>
                  <a:lnTo>
                    <a:pt x="4807" y="1370"/>
                  </a:lnTo>
                  <a:lnTo>
                    <a:pt x="4807" y="1370"/>
                  </a:lnTo>
                  <a:lnTo>
                    <a:pt x="4807" y="1370"/>
                  </a:lnTo>
                  <a:lnTo>
                    <a:pt x="4802" y="1375"/>
                  </a:lnTo>
                  <a:lnTo>
                    <a:pt x="4802" y="1375"/>
                  </a:lnTo>
                  <a:lnTo>
                    <a:pt x="4802" y="1379"/>
                  </a:lnTo>
                  <a:lnTo>
                    <a:pt x="4807" y="1384"/>
                  </a:lnTo>
                  <a:lnTo>
                    <a:pt x="4807" y="1384"/>
                  </a:lnTo>
                  <a:lnTo>
                    <a:pt x="4811" y="1384"/>
                  </a:lnTo>
                  <a:lnTo>
                    <a:pt x="4811" y="1384"/>
                  </a:lnTo>
                  <a:lnTo>
                    <a:pt x="4811" y="1384"/>
                  </a:lnTo>
                  <a:lnTo>
                    <a:pt x="4816" y="1388"/>
                  </a:lnTo>
                  <a:lnTo>
                    <a:pt x="4816" y="1388"/>
                  </a:lnTo>
                  <a:lnTo>
                    <a:pt x="4816" y="1393"/>
                  </a:lnTo>
                  <a:lnTo>
                    <a:pt x="4820" y="1388"/>
                  </a:lnTo>
                  <a:lnTo>
                    <a:pt x="4820" y="1388"/>
                  </a:lnTo>
                  <a:lnTo>
                    <a:pt x="4820" y="1388"/>
                  </a:lnTo>
                  <a:lnTo>
                    <a:pt x="4820" y="1388"/>
                  </a:lnTo>
                  <a:lnTo>
                    <a:pt x="4820" y="1388"/>
                  </a:lnTo>
                  <a:lnTo>
                    <a:pt x="4820" y="1384"/>
                  </a:lnTo>
                  <a:lnTo>
                    <a:pt x="4820" y="1384"/>
                  </a:lnTo>
                  <a:lnTo>
                    <a:pt x="4816" y="1379"/>
                  </a:lnTo>
                  <a:lnTo>
                    <a:pt x="4816" y="1379"/>
                  </a:lnTo>
                  <a:lnTo>
                    <a:pt x="4816" y="1379"/>
                  </a:lnTo>
                  <a:lnTo>
                    <a:pt x="4816" y="1375"/>
                  </a:lnTo>
                  <a:lnTo>
                    <a:pt x="4816" y="1375"/>
                  </a:lnTo>
                  <a:lnTo>
                    <a:pt x="4816" y="1370"/>
                  </a:lnTo>
                  <a:lnTo>
                    <a:pt x="4820" y="1370"/>
                  </a:lnTo>
                  <a:lnTo>
                    <a:pt x="4820" y="1365"/>
                  </a:lnTo>
                  <a:lnTo>
                    <a:pt x="4820" y="1361"/>
                  </a:lnTo>
                  <a:lnTo>
                    <a:pt x="4820" y="1361"/>
                  </a:lnTo>
                  <a:lnTo>
                    <a:pt x="4820" y="1356"/>
                  </a:lnTo>
                  <a:lnTo>
                    <a:pt x="4820" y="1356"/>
                  </a:lnTo>
                  <a:lnTo>
                    <a:pt x="4820" y="1356"/>
                  </a:lnTo>
                  <a:lnTo>
                    <a:pt x="4820" y="1352"/>
                  </a:lnTo>
                  <a:lnTo>
                    <a:pt x="4816" y="1352"/>
                  </a:lnTo>
                  <a:lnTo>
                    <a:pt x="4816" y="1352"/>
                  </a:lnTo>
                  <a:lnTo>
                    <a:pt x="4811" y="1352"/>
                  </a:lnTo>
                  <a:lnTo>
                    <a:pt x="4811" y="1352"/>
                  </a:lnTo>
                  <a:lnTo>
                    <a:pt x="4811" y="1352"/>
                  </a:lnTo>
                  <a:lnTo>
                    <a:pt x="4811" y="1356"/>
                  </a:lnTo>
                  <a:lnTo>
                    <a:pt x="4811" y="1356"/>
                  </a:lnTo>
                  <a:lnTo>
                    <a:pt x="4811" y="1361"/>
                  </a:lnTo>
                  <a:lnTo>
                    <a:pt x="4811" y="1361"/>
                  </a:lnTo>
                  <a:lnTo>
                    <a:pt x="4807" y="1361"/>
                  </a:lnTo>
                  <a:lnTo>
                    <a:pt x="4811" y="1361"/>
                  </a:lnTo>
                  <a:lnTo>
                    <a:pt x="4811" y="1365"/>
                  </a:lnTo>
                  <a:lnTo>
                    <a:pt x="4811" y="1370"/>
                  </a:lnTo>
                  <a:lnTo>
                    <a:pt x="4811" y="1370"/>
                  </a:lnTo>
                  <a:lnTo>
                    <a:pt x="4807" y="1370"/>
                  </a:lnTo>
                  <a:close/>
                  <a:moveTo>
                    <a:pt x="4829" y="1375"/>
                  </a:moveTo>
                  <a:lnTo>
                    <a:pt x="4829" y="1375"/>
                  </a:lnTo>
                  <a:lnTo>
                    <a:pt x="4829" y="1375"/>
                  </a:lnTo>
                  <a:lnTo>
                    <a:pt x="4829" y="1379"/>
                  </a:lnTo>
                  <a:lnTo>
                    <a:pt x="4829" y="1379"/>
                  </a:lnTo>
                  <a:lnTo>
                    <a:pt x="4834" y="1379"/>
                  </a:lnTo>
                  <a:lnTo>
                    <a:pt x="4838" y="1379"/>
                  </a:lnTo>
                  <a:lnTo>
                    <a:pt x="4838" y="1379"/>
                  </a:lnTo>
                  <a:lnTo>
                    <a:pt x="4838" y="1375"/>
                  </a:lnTo>
                  <a:lnTo>
                    <a:pt x="4838" y="1375"/>
                  </a:lnTo>
                  <a:lnTo>
                    <a:pt x="4843" y="1375"/>
                  </a:lnTo>
                  <a:lnTo>
                    <a:pt x="4843" y="1375"/>
                  </a:lnTo>
                  <a:lnTo>
                    <a:pt x="4843" y="1375"/>
                  </a:lnTo>
                  <a:lnTo>
                    <a:pt x="4843" y="1375"/>
                  </a:lnTo>
                  <a:lnTo>
                    <a:pt x="4843" y="1370"/>
                  </a:lnTo>
                  <a:lnTo>
                    <a:pt x="4838" y="1370"/>
                  </a:lnTo>
                  <a:lnTo>
                    <a:pt x="4838" y="1370"/>
                  </a:lnTo>
                  <a:lnTo>
                    <a:pt x="4838" y="1370"/>
                  </a:lnTo>
                  <a:lnTo>
                    <a:pt x="4838" y="1365"/>
                  </a:lnTo>
                  <a:lnTo>
                    <a:pt x="4838" y="1365"/>
                  </a:lnTo>
                  <a:lnTo>
                    <a:pt x="4834" y="1370"/>
                  </a:lnTo>
                  <a:lnTo>
                    <a:pt x="4834" y="1370"/>
                  </a:lnTo>
                  <a:lnTo>
                    <a:pt x="4834" y="1370"/>
                  </a:lnTo>
                  <a:lnTo>
                    <a:pt x="4829" y="1375"/>
                  </a:lnTo>
                  <a:lnTo>
                    <a:pt x="4829" y="1375"/>
                  </a:lnTo>
                  <a:close/>
                  <a:moveTo>
                    <a:pt x="4825" y="1361"/>
                  </a:moveTo>
                  <a:lnTo>
                    <a:pt x="4825" y="1361"/>
                  </a:lnTo>
                  <a:lnTo>
                    <a:pt x="4825" y="1365"/>
                  </a:lnTo>
                  <a:lnTo>
                    <a:pt x="4820" y="1370"/>
                  </a:lnTo>
                  <a:lnTo>
                    <a:pt x="4820" y="1370"/>
                  </a:lnTo>
                  <a:lnTo>
                    <a:pt x="4820" y="1375"/>
                  </a:lnTo>
                  <a:lnTo>
                    <a:pt x="4820" y="1379"/>
                  </a:lnTo>
                  <a:lnTo>
                    <a:pt x="4820" y="1384"/>
                  </a:lnTo>
                  <a:lnTo>
                    <a:pt x="4820" y="1384"/>
                  </a:lnTo>
                  <a:lnTo>
                    <a:pt x="4820" y="1384"/>
                  </a:lnTo>
                  <a:lnTo>
                    <a:pt x="4825" y="1379"/>
                  </a:lnTo>
                  <a:lnTo>
                    <a:pt x="4825" y="1375"/>
                  </a:lnTo>
                  <a:lnTo>
                    <a:pt x="4825" y="1370"/>
                  </a:lnTo>
                  <a:lnTo>
                    <a:pt x="4825" y="1370"/>
                  </a:lnTo>
                  <a:lnTo>
                    <a:pt x="4825" y="1365"/>
                  </a:lnTo>
                  <a:lnTo>
                    <a:pt x="4829" y="1365"/>
                  </a:lnTo>
                  <a:lnTo>
                    <a:pt x="4829" y="1365"/>
                  </a:lnTo>
                  <a:lnTo>
                    <a:pt x="4829" y="1361"/>
                  </a:lnTo>
                  <a:lnTo>
                    <a:pt x="4829" y="1361"/>
                  </a:lnTo>
                  <a:lnTo>
                    <a:pt x="4829" y="1356"/>
                  </a:lnTo>
                  <a:lnTo>
                    <a:pt x="4829" y="1352"/>
                  </a:lnTo>
                  <a:lnTo>
                    <a:pt x="4829" y="1352"/>
                  </a:lnTo>
                  <a:lnTo>
                    <a:pt x="4829" y="1347"/>
                  </a:lnTo>
                  <a:lnTo>
                    <a:pt x="4829" y="1347"/>
                  </a:lnTo>
                  <a:lnTo>
                    <a:pt x="4829" y="1347"/>
                  </a:lnTo>
                  <a:lnTo>
                    <a:pt x="4829" y="1343"/>
                  </a:lnTo>
                  <a:lnTo>
                    <a:pt x="4825" y="1347"/>
                  </a:lnTo>
                  <a:lnTo>
                    <a:pt x="4825" y="1347"/>
                  </a:lnTo>
                  <a:lnTo>
                    <a:pt x="4825" y="1347"/>
                  </a:lnTo>
                  <a:lnTo>
                    <a:pt x="4825" y="1347"/>
                  </a:lnTo>
                  <a:lnTo>
                    <a:pt x="4825" y="1352"/>
                  </a:lnTo>
                  <a:lnTo>
                    <a:pt x="4825" y="1356"/>
                  </a:lnTo>
                  <a:lnTo>
                    <a:pt x="4825" y="1361"/>
                  </a:lnTo>
                  <a:close/>
                  <a:moveTo>
                    <a:pt x="4721" y="1067"/>
                  </a:moveTo>
                  <a:lnTo>
                    <a:pt x="4721" y="1067"/>
                  </a:lnTo>
                  <a:lnTo>
                    <a:pt x="4721" y="1067"/>
                  </a:lnTo>
                  <a:lnTo>
                    <a:pt x="4716" y="1063"/>
                  </a:lnTo>
                  <a:lnTo>
                    <a:pt x="4716" y="1063"/>
                  </a:lnTo>
                  <a:lnTo>
                    <a:pt x="4716" y="1063"/>
                  </a:lnTo>
                  <a:lnTo>
                    <a:pt x="4712" y="1063"/>
                  </a:lnTo>
                  <a:lnTo>
                    <a:pt x="4712" y="1063"/>
                  </a:lnTo>
                  <a:lnTo>
                    <a:pt x="4712" y="1063"/>
                  </a:lnTo>
                  <a:lnTo>
                    <a:pt x="4712" y="1063"/>
                  </a:lnTo>
                  <a:lnTo>
                    <a:pt x="4707" y="1067"/>
                  </a:lnTo>
                  <a:lnTo>
                    <a:pt x="4707" y="1067"/>
                  </a:lnTo>
                  <a:lnTo>
                    <a:pt x="4707" y="1067"/>
                  </a:lnTo>
                  <a:lnTo>
                    <a:pt x="4707" y="1072"/>
                  </a:lnTo>
                  <a:lnTo>
                    <a:pt x="4707" y="1072"/>
                  </a:lnTo>
                  <a:lnTo>
                    <a:pt x="4703" y="1076"/>
                  </a:lnTo>
                  <a:lnTo>
                    <a:pt x="4703" y="1081"/>
                  </a:lnTo>
                  <a:lnTo>
                    <a:pt x="4703" y="1094"/>
                  </a:lnTo>
                  <a:lnTo>
                    <a:pt x="4703" y="1094"/>
                  </a:lnTo>
                  <a:lnTo>
                    <a:pt x="4703" y="1099"/>
                  </a:lnTo>
                  <a:lnTo>
                    <a:pt x="4703" y="1099"/>
                  </a:lnTo>
                  <a:lnTo>
                    <a:pt x="4703" y="1103"/>
                  </a:lnTo>
                  <a:lnTo>
                    <a:pt x="4703" y="1103"/>
                  </a:lnTo>
                  <a:lnTo>
                    <a:pt x="4703" y="1108"/>
                  </a:lnTo>
                  <a:lnTo>
                    <a:pt x="4703" y="1108"/>
                  </a:lnTo>
                  <a:lnTo>
                    <a:pt x="4703" y="1108"/>
                  </a:lnTo>
                  <a:lnTo>
                    <a:pt x="4707" y="1108"/>
                  </a:lnTo>
                  <a:lnTo>
                    <a:pt x="4707" y="1112"/>
                  </a:lnTo>
                  <a:lnTo>
                    <a:pt x="4712" y="1117"/>
                  </a:lnTo>
                  <a:lnTo>
                    <a:pt x="4712" y="1117"/>
                  </a:lnTo>
                  <a:lnTo>
                    <a:pt x="4712" y="1117"/>
                  </a:lnTo>
                  <a:lnTo>
                    <a:pt x="4712" y="1117"/>
                  </a:lnTo>
                  <a:lnTo>
                    <a:pt x="4716" y="1121"/>
                  </a:lnTo>
                  <a:lnTo>
                    <a:pt x="4716" y="1121"/>
                  </a:lnTo>
                  <a:lnTo>
                    <a:pt x="4716" y="1121"/>
                  </a:lnTo>
                  <a:lnTo>
                    <a:pt x="4721" y="1126"/>
                  </a:lnTo>
                  <a:lnTo>
                    <a:pt x="4721" y="1126"/>
                  </a:lnTo>
                  <a:lnTo>
                    <a:pt x="4721" y="1130"/>
                  </a:lnTo>
                  <a:lnTo>
                    <a:pt x="4725" y="1130"/>
                  </a:lnTo>
                  <a:lnTo>
                    <a:pt x="4725" y="1126"/>
                  </a:lnTo>
                  <a:lnTo>
                    <a:pt x="4721" y="1126"/>
                  </a:lnTo>
                  <a:lnTo>
                    <a:pt x="4721" y="1121"/>
                  </a:lnTo>
                  <a:lnTo>
                    <a:pt x="4721" y="1121"/>
                  </a:lnTo>
                  <a:lnTo>
                    <a:pt x="4721" y="1117"/>
                  </a:lnTo>
                  <a:lnTo>
                    <a:pt x="4721" y="1117"/>
                  </a:lnTo>
                  <a:lnTo>
                    <a:pt x="4725" y="1112"/>
                  </a:lnTo>
                  <a:lnTo>
                    <a:pt x="4725" y="1108"/>
                  </a:lnTo>
                  <a:lnTo>
                    <a:pt x="4725" y="1108"/>
                  </a:lnTo>
                  <a:lnTo>
                    <a:pt x="4725" y="1103"/>
                  </a:lnTo>
                  <a:lnTo>
                    <a:pt x="4725" y="1099"/>
                  </a:lnTo>
                  <a:lnTo>
                    <a:pt x="4725" y="1094"/>
                  </a:lnTo>
                  <a:lnTo>
                    <a:pt x="4725" y="1090"/>
                  </a:lnTo>
                  <a:lnTo>
                    <a:pt x="4721" y="1085"/>
                  </a:lnTo>
                  <a:lnTo>
                    <a:pt x="4721" y="1085"/>
                  </a:lnTo>
                  <a:lnTo>
                    <a:pt x="4725" y="1081"/>
                  </a:lnTo>
                  <a:lnTo>
                    <a:pt x="4721" y="1076"/>
                  </a:lnTo>
                  <a:lnTo>
                    <a:pt x="4721" y="1076"/>
                  </a:lnTo>
                  <a:lnTo>
                    <a:pt x="4721" y="1072"/>
                  </a:lnTo>
                  <a:lnTo>
                    <a:pt x="4721" y="1072"/>
                  </a:lnTo>
                  <a:lnTo>
                    <a:pt x="4721" y="1067"/>
                  </a:lnTo>
                  <a:lnTo>
                    <a:pt x="4721" y="1067"/>
                  </a:lnTo>
                  <a:close/>
                  <a:moveTo>
                    <a:pt x="4730" y="1388"/>
                  </a:moveTo>
                  <a:lnTo>
                    <a:pt x="4730" y="1388"/>
                  </a:lnTo>
                  <a:lnTo>
                    <a:pt x="4730" y="1388"/>
                  </a:lnTo>
                  <a:lnTo>
                    <a:pt x="4730" y="1388"/>
                  </a:lnTo>
                  <a:lnTo>
                    <a:pt x="4725" y="1388"/>
                  </a:lnTo>
                  <a:lnTo>
                    <a:pt x="4725" y="1393"/>
                  </a:lnTo>
                  <a:lnTo>
                    <a:pt x="4721" y="1393"/>
                  </a:lnTo>
                  <a:lnTo>
                    <a:pt x="4721" y="1397"/>
                  </a:lnTo>
                  <a:lnTo>
                    <a:pt x="4721" y="1397"/>
                  </a:lnTo>
                  <a:lnTo>
                    <a:pt x="4721" y="1397"/>
                  </a:lnTo>
                  <a:lnTo>
                    <a:pt x="4716" y="1402"/>
                  </a:lnTo>
                  <a:lnTo>
                    <a:pt x="4716" y="1406"/>
                  </a:lnTo>
                  <a:lnTo>
                    <a:pt x="4716" y="1406"/>
                  </a:lnTo>
                  <a:lnTo>
                    <a:pt x="4721" y="1406"/>
                  </a:lnTo>
                  <a:lnTo>
                    <a:pt x="4721" y="1402"/>
                  </a:lnTo>
                  <a:lnTo>
                    <a:pt x="4721" y="1402"/>
                  </a:lnTo>
                  <a:lnTo>
                    <a:pt x="4721" y="1402"/>
                  </a:lnTo>
                  <a:lnTo>
                    <a:pt x="4721" y="1402"/>
                  </a:lnTo>
                  <a:lnTo>
                    <a:pt x="4721" y="1402"/>
                  </a:lnTo>
                  <a:lnTo>
                    <a:pt x="4725" y="1402"/>
                  </a:lnTo>
                  <a:lnTo>
                    <a:pt x="4725" y="1397"/>
                  </a:lnTo>
                  <a:lnTo>
                    <a:pt x="4730" y="1397"/>
                  </a:lnTo>
                  <a:lnTo>
                    <a:pt x="4730" y="1397"/>
                  </a:lnTo>
                  <a:lnTo>
                    <a:pt x="4730" y="1393"/>
                  </a:lnTo>
                  <a:lnTo>
                    <a:pt x="4730" y="1393"/>
                  </a:lnTo>
                  <a:lnTo>
                    <a:pt x="4735" y="1388"/>
                  </a:lnTo>
                  <a:lnTo>
                    <a:pt x="4735" y="1388"/>
                  </a:lnTo>
                  <a:lnTo>
                    <a:pt x="4735" y="1388"/>
                  </a:lnTo>
                  <a:lnTo>
                    <a:pt x="4739" y="1388"/>
                  </a:lnTo>
                  <a:lnTo>
                    <a:pt x="4739" y="1384"/>
                  </a:lnTo>
                  <a:lnTo>
                    <a:pt x="4739" y="1379"/>
                  </a:lnTo>
                  <a:lnTo>
                    <a:pt x="4739" y="1375"/>
                  </a:lnTo>
                  <a:lnTo>
                    <a:pt x="4739" y="1375"/>
                  </a:lnTo>
                  <a:lnTo>
                    <a:pt x="4744" y="1375"/>
                  </a:lnTo>
                  <a:lnTo>
                    <a:pt x="4744" y="1375"/>
                  </a:lnTo>
                  <a:lnTo>
                    <a:pt x="4748" y="1370"/>
                  </a:lnTo>
                  <a:lnTo>
                    <a:pt x="4748" y="1370"/>
                  </a:lnTo>
                  <a:lnTo>
                    <a:pt x="4748" y="1370"/>
                  </a:lnTo>
                  <a:lnTo>
                    <a:pt x="4748" y="1365"/>
                  </a:lnTo>
                  <a:lnTo>
                    <a:pt x="4748" y="1365"/>
                  </a:lnTo>
                  <a:lnTo>
                    <a:pt x="4753" y="1365"/>
                  </a:lnTo>
                  <a:lnTo>
                    <a:pt x="4753" y="1365"/>
                  </a:lnTo>
                  <a:lnTo>
                    <a:pt x="4753" y="1365"/>
                  </a:lnTo>
                  <a:lnTo>
                    <a:pt x="4753" y="1361"/>
                  </a:lnTo>
                  <a:lnTo>
                    <a:pt x="4753" y="1361"/>
                  </a:lnTo>
                  <a:lnTo>
                    <a:pt x="4753" y="1356"/>
                  </a:lnTo>
                  <a:lnTo>
                    <a:pt x="4753" y="1352"/>
                  </a:lnTo>
                  <a:lnTo>
                    <a:pt x="4753" y="1352"/>
                  </a:lnTo>
                  <a:lnTo>
                    <a:pt x="4753" y="1352"/>
                  </a:lnTo>
                  <a:lnTo>
                    <a:pt x="4748" y="1347"/>
                  </a:lnTo>
                  <a:lnTo>
                    <a:pt x="4753" y="1347"/>
                  </a:lnTo>
                  <a:lnTo>
                    <a:pt x="4748" y="1347"/>
                  </a:lnTo>
                  <a:lnTo>
                    <a:pt x="4748" y="1343"/>
                  </a:lnTo>
                  <a:lnTo>
                    <a:pt x="4748" y="1347"/>
                  </a:lnTo>
                  <a:lnTo>
                    <a:pt x="4748" y="1352"/>
                  </a:lnTo>
                  <a:lnTo>
                    <a:pt x="4748" y="1352"/>
                  </a:lnTo>
                  <a:lnTo>
                    <a:pt x="4748" y="1356"/>
                  </a:lnTo>
                  <a:lnTo>
                    <a:pt x="4748" y="1356"/>
                  </a:lnTo>
                  <a:lnTo>
                    <a:pt x="4748" y="1356"/>
                  </a:lnTo>
                  <a:lnTo>
                    <a:pt x="4748" y="1361"/>
                  </a:lnTo>
                  <a:lnTo>
                    <a:pt x="4748" y="1361"/>
                  </a:lnTo>
                  <a:lnTo>
                    <a:pt x="4748" y="1365"/>
                  </a:lnTo>
                  <a:lnTo>
                    <a:pt x="4744" y="1365"/>
                  </a:lnTo>
                  <a:lnTo>
                    <a:pt x="4744" y="1365"/>
                  </a:lnTo>
                  <a:lnTo>
                    <a:pt x="4744" y="1365"/>
                  </a:lnTo>
                  <a:lnTo>
                    <a:pt x="4744" y="1370"/>
                  </a:lnTo>
                  <a:lnTo>
                    <a:pt x="4739" y="1370"/>
                  </a:lnTo>
                  <a:lnTo>
                    <a:pt x="4739" y="1370"/>
                  </a:lnTo>
                  <a:lnTo>
                    <a:pt x="4739" y="1375"/>
                  </a:lnTo>
                  <a:lnTo>
                    <a:pt x="4735" y="1379"/>
                  </a:lnTo>
                  <a:lnTo>
                    <a:pt x="4730" y="1388"/>
                  </a:lnTo>
                  <a:close/>
                  <a:moveTo>
                    <a:pt x="4549" y="158"/>
                  </a:moveTo>
                  <a:lnTo>
                    <a:pt x="4549" y="158"/>
                  </a:lnTo>
                  <a:lnTo>
                    <a:pt x="4549" y="158"/>
                  </a:lnTo>
                  <a:lnTo>
                    <a:pt x="4554" y="158"/>
                  </a:lnTo>
                  <a:lnTo>
                    <a:pt x="4558" y="158"/>
                  </a:lnTo>
                  <a:lnTo>
                    <a:pt x="4558" y="158"/>
                  </a:lnTo>
                  <a:lnTo>
                    <a:pt x="4567" y="163"/>
                  </a:lnTo>
                  <a:lnTo>
                    <a:pt x="4567" y="158"/>
                  </a:lnTo>
                  <a:lnTo>
                    <a:pt x="4567" y="158"/>
                  </a:lnTo>
                  <a:lnTo>
                    <a:pt x="4567" y="158"/>
                  </a:lnTo>
                  <a:lnTo>
                    <a:pt x="4567" y="158"/>
                  </a:lnTo>
                  <a:lnTo>
                    <a:pt x="4567" y="158"/>
                  </a:lnTo>
                  <a:lnTo>
                    <a:pt x="4567" y="158"/>
                  </a:lnTo>
                  <a:lnTo>
                    <a:pt x="4563" y="158"/>
                  </a:lnTo>
                  <a:lnTo>
                    <a:pt x="4563" y="154"/>
                  </a:lnTo>
                  <a:lnTo>
                    <a:pt x="4563" y="154"/>
                  </a:lnTo>
                  <a:lnTo>
                    <a:pt x="4549" y="154"/>
                  </a:lnTo>
                  <a:lnTo>
                    <a:pt x="4549" y="154"/>
                  </a:lnTo>
                  <a:lnTo>
                    <a:pt x="4549" y="154"/>
                  </a:lnTo>
                  <a:lnTo>
                    <a:pt x="4549" y="158"/>
                  </a:lnTo>
                  <a:lnTo>
                    <a:pt x="4549" y="158"/>
                  </a:lnTo>
                  <a:close/>
                  <a:moveTo>
                    <a:pt x="4893" y="515"/>
                  </a:moveTo>
                  <a:lnTo>
                    <a:pt x="4888" y="511"/>
                  </a:lnTo>
                  <a:lnTo>
                    <a:pt x="4888" y="511"/>
                  </a:lnTo>
                  <a:lnTo>
                    <a:pt x="4888" y="515"/>
                  </a:lnTo>
                  <a:lnTo>
                    <a:pt x="4893" y="515"/>
                  </a:lnTo>
                  <a:lnTo>
                    <a:pt x="4893" y="520"/>
                  </a:lnTo>
                  <a:lnTo>
                    <a:pt x="4888" y="520"/>
                  </a:lnTo>
                  <a:lnTo>
                    <a:pt x="4888" y="520"/>
                  </a:lnTo>
                  <a:lnTo>
                    <a:pt x="4888" y="520"/>
                  </a:lnTo>
                  <a:lnTo>
                    <a:pt x="4888" y="525"/>
                  </a:lnTo>
                  <a:lnTo>
                    <a:pt x="4888" y="525"/>
                  </a:lnTo>
                  <a:lnTo>
                    <a:pt x="4893" y="525"/>
                  </a:lnTo>
                  <a:lnTo>
                    <a:pt x="4893" y="525"/>
                  </a:lnTo>
                  <a:lnTo>
                    <a:pt x="4897" y="525"/>
                  </a:lnTo>
                  <a:lnTo>
                    <a:pt x="4897" y="525"/>
                  </a:lnTo>
                  <a:lnTo>
                    <a:pt x="4893" y="525"/>
                  </a:lnTo>
                  <a:lnTo>
                    <a:pt x="4897" y="525"/>
                  </a:lnTo>
                  <a:lnTo>
                    <a:pt x="4897" y="525"/>
                  </a:lnTo>
                  <a:lnTo>
                    <a:pt x="4897" y="520"/>
                  </a:lnTo>
                  <a:lnTo>
                    <a:pt x="4897" y="515"/>
                  </a:lnTo>
                  <a:lnTo>
                    <a:pt x="4893" y="515"/>
                  </a:lnTo>
                  <a:lnTo>
                    <a:pt x="4893" y="515"/>
                  </a:lnTo>
                  <a:close/>
                  <a:moveTo>
                    <a:pt x="4825" y="1786"/>
                  </a:moveTo>
                  <a:lnTo>
                    <a:pt x="4829" y="1786"/>
                  </a:lnTo>
                  <a:lnTo>
                    <a:pt x="4829" y="1786"/>
                  </a:lnTo>
                  <a:lnTo>
                    <a:pt x="4834" y="1786"/>
                  </a:lnTo>
                  <a:lnTo>
                    <a:pt x="4834" y="1786"/>
                  </a:lnTo>
                  <a:lnTo>
                    <a:pt x="4838" y="1786"/>
                  </a:lnTo>
                  <a:lnTo>
                    <a:pt x="4838" y="1781"/>
                  </a:lnTo>
                  <a:lnTo>
                    <a:pt x="4843" y="1781"/>
                  </a:lnTo>
                  <a:lnTo>
                    <a:pt x="4843" y="1781"/>
                  </a:lnTo>
                  <a:lnTo>
                    <a:pt x="4847" y="1777"/>
                  </a:lnTo>
                  <a:lnTo>
                    <a:pt x="4847" y="1772"/>
                  </a:lnTo>
                  <a:lnTo>
                    <a:pt x="4847" y="1772"/>
                  </a:lnTo>
                  <a:lnTo>
                    <a:pt x="4852" y="1768"/>
                  </a:lnTo>
                  <a:lnTo>
                    <a:pt x="4856" y="1768"/>
                  </a:lnTo>
                  <a:lnTo>
                    <a:pt x="4866" y="1763"/>
                  </a:lnTo>
                  <a:lnTo>
                    <a:pt x="4866" y="1763"/>
                  </a:lnTo>
                  <a:lnTo>
                    <a:pt x="4866" y="1763"/>
                  </a:lnTo>
                  <a:lnTo>
                    <a:pt x="4866" y="1763"/>
                  </a:lnTo>
                  <a:lnTo>
                    <a:pt x="4870" y="1763"/>
                  </a:lnTo>
                  <a:lnTo>
                    <a:pt x="4870" y="1763"/>
                  </a:lnTo>
                  <a:lnTo>
                    <a:pt x="4875" y="1759"/>
                  </a:lnTo>
                  <a:lnTo>
                    <a:pt x="4875" y="1759"/>
                  </a:lnTo>
                  <a:lnTo>
                    <a:pt x="4879" y="1759"/>
                  </a:lnTo>
                  <a:lnTo>
                    <a:pt x="4879" y="1759"/>
                  </a:lnTo>
                  <a:lnTo>
                    <a:pt x="4879" y="1759"/>
                  </a:lnTo>
                  <a:lnTo>
                    <a:pt x="4884" y="1754"/>
                  </a:lnTo>
                  <a:lnTo>
                    <a:pt x="4884" y="1754"/>
                  </a:lnTo>
                  <a:lnTo>
                    <a:pt x="4888" y="1754"/>
                  </a:lnTo>
                  <a:lnTo>
                    <a:pt x="4893" y="1750"/>
                  </a:lnTo>
                  <a:lnTo>
                    <a:pt x="4893" y="1750"/>
                  </a:lnTo>
                  <a:lnTo>
                    <a:pt x="4893" y="1750"/>
                  </a:lnTo>
                  <a:lnTo>
                    <a:pt x="4888" y="1750"/>
                  </a:lnTo>
                  <a:lnTo>
                    <a:pt x="4888" y="1745"/>
                  </a:lnTo>
                  <a:lnTo>
                    <a:pt x="4884" y="1750"/>
                  </a:lnTo>
                  <a:lnTo>
                    <a:pt x="4884" y="1750"/>
                  </a:lnTo>
                  <a:lnTo>
                    <a:pt x="4884" y="1750"/>
                  </a:lnTo>
                  <a:lnTo>
                    <a:pt x="4879" y="1750"/>
                  </a:lnTo>
                  <a:lnTo>
                    <a:pt x="4879" y="1750"/>
                  </a:lnTo>
                  <a:lnTo>
                    <a:pt x="4875" y="1750"/>
                  </a:lnTo>
                  <a:lnTo>
                    <a:pt x="4870" y="1750"/>
                  </a:lnTo>
                  <a:lnTo>
                    <a:pt x="4866" y="1750"/>
                  </a:lnTo>
                  <a:lnTo>
                    <a:pt x="4856" y="1754"/>
                  </a:lnTo>
                  <a:lnTo>
                    <a:pt x="4856" y="1754"/>
                  </a:lnTo>
                  <a:lnTo>
                    <a:pt x="4856" y="1754"/>
                  </a:lnTo>
                  <a:lnTo>
                    <a:pt x="4852" y="1754"/>
                  </a:lnTo>
                  <a:lnTo>
                    <a:pt x="4852" y="1759"/>
                  </a:lnTo>
                  <a:lnTo>
                    <a:pt x="4847" y="1759"/>
                  </a:lnTo>
                  <a:lnTo>
                    <a:pt x="4847" y="1763"/>
                  </a:lnTo>
                  <a:lnTo>
                    <a:pt x="4843" y="1763"/>
                  </a:lnTo>
                  <a:lnTo>
                    <a:pt x="4843" y="1763"/>
                  </a:lnTo>
                  <a:lnTo>
                    <a:pt x="4838" y="1768"/>
                  </a:lnTo>
                  <a:lnTo>
                    <a:pt x="4834" y="1768"/>
                  </a:lnTo>
                  <a:lnTo>
                    <a:pt x="4829" y="1768"/>
                  </a:lnTo>
                  <a:lnTo>
                    <a:pt x="4825" y="1772"/>
                  </a:lnTo>
                  <a:lnTo>
                    <a:pt x="4825" y="1777"/>
                  </a:lnTo>
                  <a:lnTo>
                    <a:pt x="4825" y="1777"/>
                  </a:lnTo>
                  <a:lnTo>
                    <a:pt x="4825" y="1781"/>
                  </a:lnTo>
                  <a:lnTo>
                    <a:pt x="4825" y="1781"/>
                  </a:lnTo>
                  <a:lnTo>
                    <a:pt x="4825" y="1781"/>
                  </a:lnTo>
                  <a:lnTo>
                    <a:pt x="4825" y="1781"/>
                  </a:lnTo>
                  <a:lnTo>
                    <a:pt x="4825" y="1786"/>
                  </a:lnTo>
                  <a:lnTo>
                    <a:pt x="4825" y="1786"/>
                  </a:lnTo>
                  <a:lnTo>
                    <a:pt x="4825" y="1786"/>
                  </a:lnTo>
                  <a:lnTo>
                    <a:pt x="4825" y="1786"/>
                  </a:lnTo>
                  <a:lnTo>
                    <a:pt x="4825" y="1786"/>
                  </a:lnTo>
                  <a:close/>
                  <a:moveTo>
                    <a:pt x="4707" y="1650"/>
                  </a:moveTo>
                  <a:lnTo>
                    <a:pt x="4707" y="1646"/>
                  </a:lnTo>
                  <a:lnTo>
                    <a:pt x="4707" y="1646"/>
                  </a:lnTo>
                  <a:lnTo>
                    <a:pt x="4707" y="1646"/>
                  </a:lnTo>
                  <a:lnTo>
                    <a:pt x="4707" y="1646"/>
                  </a:lnTo>
                  <a:lnTo>
                    <a:pt x="4707" y="1641"/>
                  </a:lnTo>
                  <a:lnTo>
                    <a:pt x="4707" y="1641"/>
                  </a:lnTo>
                  <a:lnTo>
                    <a:pt x="4707" y="1646"/>
                  </a:lnTo>
                  <a:lnTo>
                    <a:pt x="4703" y="1646"/>
                  </a:lnTo>
                  <a:lnTo>
                    <a:pt x="4703" y="1650"/>
                  </a:lnTo>
                  <a:lnTo>
                    <a:pt x="4703" y="1650"/>
                  </a:lnTo>
                  <a:lnTo>
                    <a:pt x="4703" y="1655"/>
                  </a:lnTo>
                  <a:lnTo>
                    <a:pt x="4703" y="1659"/>
                  </a:lnTo>
                  <a:lnTo>
                    <a:pt x="4703" y="1659"/>
                  </a:lnTo>
                  <a:lnTo>
                    <a:pt x="4707" y="1655"/>
                  </a:lnTo>
                  <a:lnTo>
                    <a:pt x="4707" y="1655"/>
                  </a:lnTo>
                  <a:lnTo>
                    <a:pt x="4707" y="1650"/>
                  </a:lnTo>
                  <a:lnTo>
                    <a:pt x="4707" y="1650"/>
                  </a:lnTo>
                  <a:close/>
                  <a:moveTo>
                    <a:pt x="4744" y="1772"/>
                  </a:moveTo>
                  <a:lnTo>
                    <a:pt x="4748" y="1772"/>
                  </a:lnTo>
                  <a:lnTo>
                    <a:pt x="4748" y="1772"/>
                  </a:lnTo>
                  <a:lnTo>
                    <a:pt x="4753" y="1777"/>
                  </a:lnTo>
                  <a:lnTo>
                    <a:pt x="4753" y="1777"/>
                  </a:lnTo>
                  <a:lnTo>
                    <a:pt x="4753" y="1777"/>
                  </a:lnTo>
                  <a:lnTo>
                    <a:pt x="4757" y="1777"/>
                  </a:lnTo>
                  <a:lnTo>
                    <a:pt x="4757" y="1777"/>
                  </a:lnTo>
                  <a:lnTo>
                    <a:pt x="4762" y="1777"/>
                  </a:lnTo>
                  <a:lnTo>
                    <a:pt x="4762" y="1781"/>
                  </a:lnTo>
                  <a:lnTo>
                    <a:pt x="4762" y="1781"/>
                  </a:lnTo>
                  <a:lnTo>
                    <a:pt x="4762" y="1786"/>
                  </a:lnTo>
                  <a:lnTo>
                    <a:pt x="4766" y="1786"/>
                  </a:lnTo>
                  <a:lnTo>
                    <a:pt x="4766" y="1786"/>
                  </a:lnTo>
                  <a:lnTo>
                    <a:pt x="4771" y="1786"/>
                  </a:lnTo>
                  <a:lnTo>
                    <a:pt x="4771" y="1786"/>
                  </a:lnTo>
                  <a:lnTo>
                    <a:pt x="4771" y="1786"/>
                  </a:lnTo>
                  <a:lnTo>
                    <a:pt x="4775" y="1786"/>
                  </a:lnTo>
                  <a:lnTo>
                    <a:pt x="4775" y="1781"/>
                  </a:lnTo>
                  <a:lnTo>
                    <a:pt x="4775" y="1781"/>
                  </a:lnTo>
                  <a:lnTo>
                    <a:pt x="4775" y="1777"/>
                  </a:lnTo>
                  <a:lnTo>
                    <a:pt x="4775" y="1777"/>
                  </a:lnTo>
                  <a:lnTo>
                    <a:pt x="4775" y="1777"/>
                  </a:lnTo>
                  <a:lnTo>
                    <a:pt x="4771" y="1772"/>
                  </a:lnTo>
                  <a:lnTo>
                    <a:pt x="4771" y="1772"/>
                  </a:lnTo>
                  <a:lnTo>
                    <a:pt x="4771" y="1772"/>
                  </a:lnTo>
                  <a:lnTo>
                    <a:pt x="4771" y="1772"/>
                  </a:lnTo>
                  <a:lnTo>
                    <a:pt x="4766" y="1772"/>
                  </a:lnTo>
                  <a:lnTo>
                    <a:pt x="4766" y="1772"/>
                  </a:lnTo>
                  <a:lnTo>
                    <a:pt x="4766" y="1772"/>
                  </a:lnTo>
                  <a:lnTo>
                    <a:pt x="4766" y="1768"/>
                  </a:lnTo>
                  <a:lnTo>
                    <a:pt x="4766" y="1768"/>
                  </a:lnTo>
                  <a:lnTo>
                    <a:pt x="4762" y="1768"/>
                  </a:lnTo>
                  <a:lnTo>
                    <a:pt x="4762" y="1768"/>
                  </a:lnTo>
                  <a:lnTo>
                    <a:pt x="4762" y="1763"/>
                  </a:lnTo>
                  <a:lnTo>
                    <a:pt x="4762" y="1768"/>
                  </a:lnTo>
                  <a:lnTo>
                    <a:pt x="4762" y="1768"/>
                  </a:lnTo>
                  <a:lnTo>
                    <a:pt x="4757" y="1768"/>
                  </a:lnTo>
                  <a:lnTo>
                    <a:pt x="4753" y="1768"/>
                  </a:lnTo>
                  <a:lnTo>
                    <a:pt x="4753" y="1768"/>
                  </a:lnTo>
                  <a:lnTo>
                    <a:pt x="4748" y="1768"/>
                  </a:lnTo>
                  <a:lnTo>
                    <a:pt x="4748" y="1768"/>
                  </a:lnTo>
                  <a:lnTo>
                    <a:pt x="4744" y="1768"/>
                  </a:lnTo>
                  <a:lnTo>
                    <a:pt x="4744" y="1768"/>
                  </a:lnTo>
                  <a:lnTo>
                    <a:pt x="4744" y="1772"/>
                  </a:lnTo>
                  <a:lnTo>
                    <a:pt x="4744" y="1772"/>
                  </a:lnTo>
                  <a:close/>
                  <a:moveTo>
                    <a:pt x="4893" y="1655"/>
                  </a:moveTo>
                  <a:lnTo>
                    <a:pt x="4897" y="1650"/>
                  </a:lnTo>
                  <a:lnTo>
                    <a:pt x="4897" y="1650"/>
                  </a:lnTo>
                  <a:lnTo>
                    <a:pt x="4902" y="1650"/>
                  </a:lnTo>
                  <a:lnTo>
                    <a:pt x="4902" y="1646"/>
                  </a:lnTo>
                  <a:lnTo>
                    <a:pt x="4902" y="1646"/>
                  </a:lnTo>
                  <a:lnTo>
                    <a:pt x="4897" y="1646"/>
                  </a:lnTo>
                  <a:lnTo>
                    <a:pt x="4897" y="1646"/>
                  </a:lnTo>
                  <a:lnTo>
                    <a:pt x="4897" y="1646"/>
                  </a:lnTo>
                  <a:lnTo>
                    <a:pt x="4897" y="1641"/>
                  </a:lnTo>
                  <a:lnTo>
                    <a:pt x="4897" y="1641"/>
                  </a:lnTo>
                  <a:lnTo>
                    <a:pt x="4893" y="1641"/>
                  </a:lnTo>
                  <a:lnTo>
                    <a:pt x="4893" y="1641"/>
                  </a:lnTo>
                  <a:lnTo>
                    <a:pt x="4888" y="1641"/>
                  </a:lnTo>
                  <a:lnTo>
                    <a:pt x="4884" y="1641"/>
                  </a:lnTo>
                  <a:lnTo>
                    <a:pt x="4884" y="1641"/>
                  </a:lnTo>
                  <a:lnTo>
                    <a:pt x="4879" y="1641"/>
                  </a:lnTo>
                  <a:lnTo>
                    <a:pt x="4879" y="1641"/>
                  </a:lnTo>
                  <a:lnTo>
                    <a:pt x="4879" y="1641"/>
                  </a:lnTo>
                  <a:lnTo>
                    <a:pt x="4879" y="1646"/>
                  </a:lnTo>
                  <a:lnTo>
                    <a:pt x="4879" y="1646"/>
                  </a:lnTo>
                  <a:lnTo>
                    <a:pt x="4879" y="1650"/>
                  </a:lnTo>
                  <a:lnTo>
                    <a:pt x="4884" y="1650"/>
                  </a:lnTo>
                  <a:lnTo>
                    <a:pt x="4884" y="1650"/>
                  </a:lnTo>
                  <a:lnTo>
                    <a:pt x="4884" y="1650"/>
                  </a:lnTo>
                  <a:lnTo>
                    <a:pt x="4888" y="1655"/>
                  </a:lnTo>
                  <a:lnTo>
                    <a:pt x="4888" y="1655"/>
                  </a:lnTo>
                  <a:lnTo>
                    <a:pt x="4893" y="1655"/>
                  </a:lnTo>
                  <a:lnTo>
                    <a:pt x="4893" y="1655"/>
                  </a:lnTo>
                  <a:lnTo>
                    <a:pt x="4893" y="1655"/>
                  </a:lnTo>
                  <a:lnTo>
                    <a:pt x="4893" y="1655"/>
                  </a:lnTo>
                  <a:close/>
                  <a:moveTo>
                    <a:pt x="4879" y="642"/>
                  </a:moveTo>
                  <a:lnTo>
                    <a:pt x="4884" y="642"/>
                  </a:lnTo>
                  <a:lnTo>
                    <a:pt x="4884" y="647"/>
                  </a:lnTo>
                  <a:lnTo>
                    <a:pt x="4884" y="647"/>
                  </a:lnTo>
                  <a:lnTo>
                    <a:pt x="4884" y="651"/>
                  </a:lnTo>
                  <a:lnTo>
                    <a:pt x="4884" y="647"/>
                  </a:lnTo>
                  <a:lnTo>
                    <a:pt x="4884" y="647"/>
                  </a:lnTo>
                  <a:lnTo>
                    <a:pt x="4884" y="642"/>
                  </a:lnTo>
                  <a:lnTo>
                    <a:pt x="4884" y="642"/>
                  </a:lnTo>
                  <a:lnTo>
                    <a:pt x="4884" y="638"/>
                  </a:lnTo>
                  <a:lnTo>
                    <a:pt x="4884" y="638"/>
                  </a:lnTo>
                  <a:lnTo>
                    <a:pt x="4884" y="638"/>
                  </a:lnTo>
                  <a:lnTo>
                    <a:pt x="4888" y="638"/>
                  </a:lnTo>
                  <a:lnTo>
                    <a:pt x="4888" y="638"/>
                  </a:lnTo>
                  <a:lnTo>
                    <a:pt x="4888" y="633"/>
                  </a:lnTo>
                  <a:lnTo>
                    <a:pt x="4888" y="633"/>
                  </a:lnTo>
                  <a:lnTo>
                    <a:pt x="4888" y="629"/>
                  </a:lnTo>
                  <a:lnTo>
                    <a:pt x="4893" y="629"/>
                  </a:lnTo>
                  <a:lnTo>
                    <a:pt x="4893" y="629"/>
                  </a:lnTo>
                  <a:lnTo>
                    <a:pt x="4893" y="629"/>
                  </a:lnTo>
                  <a:lnTo>
                    <a:pt x="4893" y="629"/>
                  </a:lnTo>
                  <a:lnTo>
                    <a:pt x="4893" y="624"/>
                  </a:lnTo>
                  <a:lnTo>
                    <a:pt x="4893" y="624"/>
                  </a:lnTo>
                  <a:lnTo>
                    <a:pt x="4893" y="624"/>
                  </a:lnTo>
                  <a:lnTo>
                    <a:pt x="4893" y="624"/>
                  </a:lnTo>
                  <a:lnTo>
                    <a:pt x="4888" y="624"/>
                  </a:lnTo>
                  <a:lnTo>
                    <a:pt x="4888" y="624"/>
                  </a:lnTo>
                  <a:lnTo>
                    <a:pt x="4888" y="629"/>
                  </a:lnTo>
                  <a:lnTo>
                    <a:pt x="4888" y="633"/>
                  </a:lnTo>
                  <a:lnTo>
                    <a:pt x="4884" y="633"/>
                  </a:lnTo>
                  <a:lnTo>
                    <a:pt x="4884" y="629"/>
                  </a:lnTo>
                  <a:lnTo>
                    <a:pt x="4879" y="629"/>
                  </a:lnTo>
                  <a:lnTo>
                    <a:pt x="4884" y="629"/>
                  </a:lnTo>
                  <a:lnTo>
                    <a:pt x="4884" y="633"/>
                  </a:lnTo>
                  <a:lnTo>
                    <a:pt x="4884" y="633"/>
                  </a:lnTo>
                  <a:lnTo>
                    <a:pt x="4884" y="633"/>
                  </a:lnTo>
                  <a:lnTo>
                    <a:pt x="4884" y="638"/>
                  </a:lnTo>
                  <a:lnTo>
                    <a:pt x="4884" y="638"/>
                  </a:lnTo>
                  <a:lnTo>
                    <a:pt x="4879" y="642"/>
                  </a:lnTo>
                  <a:lnTo>
                    <a:pt x="4879" y="642"/>
                  </a:lnTo>
                  <a:close/>
                  <a:moveTo>
                    <a:pt x="4802" y="886"/>
                  </a:moveTo>
                  <a:lnTo>
                    <a:pt x="4802" y="886"/>
                  </a:lnTo>
                  <a:lnTo>
                    <a:pt x="4802" y="882"/>
                  </a:lnTo>
                  <a:lnTo>
                    <a:pt x="4802" y="882"/>
                  </a:lnTo>
                  <a:lnTo>
                    <a:pt x="4798" y="886"/>
                  </a:lnTo>
                  <a:lnTo>
                    <a:pt x="4798" y="886"/>
                  </a:lnTo>
                  <a:lnTo>
                    <a:pt x="4798" y="886"/>
                  </a:lnTo>
                  <a:lnTo>
                    <a:pt x="4798" y="886"/>
                  </a:lnTo>
                  <a:lnTo>
                    <a:pt x="4793" y="886"/>
                  </a:lnTo>
                  <a:lnTo>
                    <a:pt x="4793" y="882"/>
                  </a:lnTo>
                  <a:lnTo>
                    <a:pt x="4789" y="882"/>
                  </a:lnTo>
                  <a:lnTo>
                    <a:pt x="4789" y="882"/>
                  </a:lnTo>
                  <a:lnTo>
                    <a:pt x="4784" y="877"/>
                  </a:lnTo>
                  <a:lnTo>
                    <a:pt x="4784" y="877"/>
                  </a:lnTo>
                  <a:lnTo>
                    <a:pt x="4784" y="877"/>
                  </a:lnTo>
                  <a:lnTo>
                    <a:pt x="4780" y="882"/>
                  </a:lnTo>
                  <a:lnTo>
                    <a:pt x="4780" y="882"/>
                  </a:lnTo>
                  <a:lnTo>
                    <a:pt x="4784" y="882"/>
                  </a:lnTo>
                  <a:lnTo>
                    <a:pt x="4784" y="886"/>
                  </a:lnTo>
                  <a:lnTo>
                    <a:pt x="4780" y="886"/>
                  </a:lnTo>
                  <a:lnTo>
                    <a:pt x="4780" y="886"/>
                  </a:lnTo>
                  <a:lnTo>
                    <a:pt x="4780" y="886"/>
                  </a:lnTo>
                  <a:lnTo>
                    <a:pt x="4780" y="886"/>
                  </a:lnTo>
                  <a:lnTo>
                    <a:pt x="4780" y="886"/>
                  </a:lnTo>
                  <a:lnTo>
                    <a:pt x="4775" y="891"/>
                  </a:lnTo>
                  <a:lnTo>
                    <a:pt x="4775" y="891"/>
                  </a:lnTo>
                  <a:lnTo>
                    <a:pt x="4775" y="891"/>
                  </a:lnTo>
                  <a:lnTo>
                    <a:pt x="4775" y="891"/>
                  </a:lnTo>
                  <a:lnTo>
                    <a:pt x="4775" y="891"/>
                  </a:lnTo>
                  <a:lnTo>
                    <a:pt x="4775" y="891"/>
                  </a:lnTo>
                  <a:lnTo>
                    <a:pt x="4775" y="891"/>
                  </a:lnTo>
                  <a:lnTo>
                    <a:pt x="4775" y="891"/>
                  </a:lnTo>
                  <a:lnTo>
                    <a:pt x="4775" y="895"/>
                  </a:lnTo>
                  <a:lnTo>
                    <a:pt x="4775" y="895"/>
                  </a:lnTo>
                  <a:lnTo>
                    <a:pt x="4780" y="895"/>
                  </a:lnTo>
                  <a:lnTo>
                    <a:pt x="4780" y="900"/>
                  </a:lnTo>
                  <a:lnTo>
                    <a:pt x="4780" y="900"/>
                  </a:lnTo>
                  <a:lnTo>
                    <a:pt x="4784" y="900"/>
                  </a:lnTo>
                  <a:lnTo>
                    <a:pt x="4784" y="900"/>
                  </a:lnTo>
                  <a:lnTo>
                    <a:pt x="4780" y="900"/>
                  </a:lnTo>
                  <a:lnTo>
                    <a:pt x="4780" y="900"/>
                  </a:lnTo>
                  <a:lnTo>
                    <a:pt x="4775" y="900"/>
                  </a:lnTo>
                  <a:lnTo>
                    <a:pt x="4780" y="900"/>
                  </a:lnTo>
                  <a:lnTo>
                    <a:pt x="4780" y="900"/>
                  </a:lnTo>
                  <a:lnTo>
                    <a:pt x="4780" y="900"/>
                  </a:lnTo>
                  <a:lnTo>
                    <a:pt x="4780" y="904"/>
                  </a:lnTo>
                  <a:lnTo>
                    <a:pt x="4784" y="904"/>
                  </a:lnTo>
                  <a:lnTo>
                    <a:pt x="4784" y="904"/>
                  </a:lnTo>
                  <a:lnTo>
                    <a:pt x="4784" y="909"/>
                  </a:lnTo>
                  <a:lnTo>
                    <a:pt x="4784" y="904"/>
                  </a:lnTo>
                  <a:lnTo>
                    <a:pt x="4784" y="904"/>
                  </a:lnTo>
                  <a:lnTo>
                    <a:pt x="4784" y="904"/>
                  </a:lnTo>
                  <a:lnTo>
                    <a:pt x="4789" y="904"/>
                  </a:lnTo>
                  <a:lnTo>
                    <a:pt x="4789" y="904"/>
                  </a:lnTo>
                  <a:lnTo>
                    <a:pt x="4789" y="904"/>
                  </a:lnTo>
                  <a:lnTo>
                    <a:pt x="4789" y="904"/>
                  </a:lnTo>
                  <a:lnTo>
                    <a:pt x="4793" y="904"/>
                  </a:lnTo>
                  <a:lnTo>
                    <a:pt x="4789" y="904"/>
                  </a:lnTo>
                  <a:lnTo>
                    <a:pt x="4789" y="900"/>
                  </a:lnTo>
                  <a:lnTo>
                    <a:pt x="4789" y="900"/>
                  </a:lnTo>
                  <a:lnTo>
                    <a:pt x="4789" y="900"/>
                  </a:lnTo>
                  <a:lnTo>
                    <a:pt x="4789" y="900"/>
                  </a:lnTo>
                  <a:lnTo>
                    <a:pt x="4789" y="900"/>
                  </a:lnTo>
                  <a:lnTo>
                    <a:pt x="4784" y="900"/>
                  </a:lnTo>
                  <a:lnTo>
                    <a:pt x="4784" y="900"/>
                  </a:lnTo>
                  <a:lnTo>
                    <a:pt x="4784" y="895"/>
                  </a:lnTo>
                  <a:lnTo>
                    <a:pt x="4784" y="895"/>
                  </a:lnTo>
                  <a:lnTo>
                    <a:pt x="4784" y="895"/>
                  </a:lnTo>
                  <a:lnTo>
                    <a:pt x="4784" y="895"/>
                  </a:lnTo>
                  <a:lnTo>
                    <a:pt x="4789" y="895"/>
                  </a:lnTo>
                  <a:lnTo>
                    <a:pt x="4789" y="900"/>
                  </a:lnTo>
                  <a:lnTo>
                    <a:pt x="4793" y="900"/>
                  </a:lnTo>
                  <a:lnTo>
                    <a:pt x="4793" y="904"/>
                  </a:lnTo>
                  <a:lnTo>
                    <a:pt x="4793" y="904"/>
                  </a:lnTo>
                  <a:lnTo>
                    <a:pt x="4793" y="904"/>
                  </a:lnTo>
                  <a:lnTo>
                    <a:pt x="4798" y="904"/>
                  </a:lnTo>
                  <a:lnTo>
                    <a:pt x="4798" y="909"/>
                  </a:lnTo>
                  <a:lnTo>
                    <a:pt x="4798" y="913"/>
                  </a:lnTo>
                  <a:lnTo>
                    <a:pt x="4798" y="913"/>
                  </a:lnTo>
                  <a:lnTo>
                    <a:pt x="4798" y="913"/>
                  </a:lnTo>
                  <a:lnTo>
                    <a:pt x="4793" y="918"/>
                  </a:lnTo>
                  <a:lnTo>
                    <a:pt x="4793" y="918"/>
                  </a:lnTo>
                  <a:lnTo>
                    <a:pt x="4798" y="918"/>
                  </a:lnTo>
                  <a:lnTo>
                    <a:pt x="4798" y="922"/>
                  </a:lnTo>
                  <a:lnTo>
                    <a:pt x="4798" y="922"/>
                  </a:lnTo>
                  <a:lnTo>
                    <a:pt x="4798" y="922"/>
                  </a:lnTo>
                  <a:lnTo>
                    <a:pt x="4802" y="922"/>
                  </a:lnTo>
                  <a:lnTo>
                    <a:pt x="4802" y="927"/>
                  </a:lnTo>
                  <a:lnTo>
                    <a:pt x="4802" y="927"/>
                  </a:lnTo>
                  <a:lnTo>
                    <a:pt x="4802" y="931"/>
                  </a:lnTo>
                  <a:lnTo>
                    <a:pt x="4802" y="931"/>
                  </a:lnTo>
                  <a:lnTo>
                    <a:pt x="4802" y="931"/>
                  </a:lnTo>
                  <a:lnTo>
                    <a:pt x="4802" y="931"/>
                  </a:lnTo>
                  <a:lnTo>
                    <a:pt x="4802" y="931"/>
                  </a:lnTo>
                  <a:lnTo>
                    <a:pt x="4807" y="931"/>
                  </a:lnTo>
                  <a:lnTo>
                    <a:pt x="4811" y="936"/>
                  </a:lnTo>
                  <a:lnTo>
                    <a:pt x="4811" y="936"/>
                  </a:lnTo>
                  <a:lnTo>
                    <a:pt x="4811" y="931"/>
                  </a:lnTo>
                  <a:lnTo>
                    <a:pt x="4807" y="931"/>
                  </a:lnTo>
                  <a:lnTo>
                    <a:pt x="4807" y="931"/>
                  </a:lnTo>
                  <a:lnTo>
                    <a:pt x="4807" y="927"/>
                  </a:lnTo>
                  <a:lnTo>
                    <a:pt x="4807" y="927"/>
                  </a:lnTo>
                  <a:lnTo>
                    <a:pt x="4807" y="927"/>
                  </a:lnTo>
                  <a:lnTo>
                    <a:pt x="4807" y="922"/>
                  </a:lnTo>
                  <a:lnTo>
                    <a:pt x="4807" y="922"/>
                  </a:lnTo>
                  <a:lnTo>
                    <a:pt x="4807" y="922"/>
                  </a:lnTo>
                  <a:lnTo>
                    <a:pt x="4807" y="922"/>
                  </a:lnTo>
                  <a:lnTo>
                    <a:pt x="4811" y="927"/>
                  </a:lnTo>
                  <a:lnTo>
                    <a:pt x="4811" y="927"/>
                  </a:lnTo>
                  <a:lnTo>
                    <a:pt x="4807" y="927"/>
                  </a:lnTo>
                  <a:lnTo>
                    <a:pt x="4807" y="927"/>
                  </a:lnTo>
                  <a:lnTo>
                    <a:pt x="4807" y="927"/>
                  </a:lnTo>
                  <a:lnTo>
                    <a:pt x="4811" y="931"/>
                  </a:lnTo>
                  <a:lnTo>
                    <a:pt x="4811" y="931"/>
                  </a:lnTo>
                  <a:lnTo>
                    <a:pt x="4811" y="936"/>
                  </a:lnTo>
                  <a:lnTo>
                    <a:pt x="4811" y="936"/>
                  </a:lnTo>
                  <a:lnTo>
                    <a:pt x="4811" y="936"/>
                  </a:lnTo>
                  <a:lnTo>
                    <a:pt x="4811" y="936"/>
                  </a:lnTo>
                  <a:lnTo>
                    <a:pt x="4811" y="936"/>
                  </a:lnTo>
                  <a:lnTo>
                    <a:pt x="4816" y="936"/>
                  </a:lnTo>
                  <a:lnTo>
                    <a:pt x="4816" y="931"/>
                  </a:lnTo>
                  <a:lnTo>
                    <a:pt x="4816" y="931"/>
                  </a:lnTo>
                  <a:lnTo>
                    <a:pt x="4816" y="927"/>
                  </a:lnTo>
                  <a:lnTo>
                    <a:pt x="4816" y="927"/>
                  </a:lnTo>
                  <a:lnTo>
                    <a:pt x="4820" y="931"/>
                  </a:lnTo>
                  <a:lnTo>
                    <a:pt x="4820" y="931"/>
                  </a:lnTo>
                  <a:lnTo>
                    <a:pt x="4820" y="922"/>
                  </a:lnTo>
                  <a:lnTo>
                    <a:pt x="4820" y="922"/>
                  </a:lnTo>
                  <a:lnTo>
                    <a:pt x="4816" y="918"/>
                  </a:lnTo>
                  <a:lnTo>
                    <a:pt x="4816" y="918"/>
                  </a:lnTo>
                  <a:lnTo>
                    <a:pt x="4816" y="913"/>
                  </a:lnTo>
                  <a:lnTo>
                    <a:pt x="4816" y="913"/>
                  </a:lnTo>
                  <a:lnTo>
                    <a:pt x="4816" y="909"/>
                  </a:lnTo>
                  <a:lnTo>
                    <a:pt x="4816" y="909"/>
                  </a:lnTo>
                  <a:lnTo>
                    <a:pt x="4816" y="904"/>
                  </a:lnTo>
                  <a:lnTo>
                    <a:pt x="4816" y="900"/>
                  </a:lnTo>
                  <a:lnTo>
                    <a:pt x="4816" y="900"/>
                  </a:lnTo>
                  <a:lnTo>
                    <a:pt x="4816" y="900"/>
                  </a:lnTo>
                  <a:lnTo>
                    <a:pt x="4811" y="895"/>
                  </a:lnTo>
                  <a:lnTo>
                    <a:pt x="4811" y="895"/>
                  </a:lnTo>
                  <a:lnTo>
                    <a:pt x="4811" y="895"/>
                  </a:lnTo>
                  <a:lnTo>
                    <a:pt x="4811" y="895"/>
                  </a:lnTo>
                  <a:lnTo>
                    <a:pt x="4811" y="895"/>
                  </a:lnTo>
                  <a:lnTo>
                    <a:pt x="4811" y="891"/>
                  </a:lnTo>
                  <a:lnTo>
                    <a:pt x="4811" y="891"/>
                  </a:lnTo>
                  <a:lnTo>
                    <a:pt x="4807" y="891"/>
                  </a:lnTo>
                  <a:lnTo>
                    <a:pt x="4802" y="891"/>
                  </a:lnTo>
                  <a:lnTo>
                    <a:pt x="4802" y="891"/>
                  </a:lnTo>
                  <a:lnTo>
                    <a:pt x="4802" y="886"/>
                  </a:lnTo>
                  <a:lnTo>
                    <a:pt x="4802" y="886"/>
                  </a:lnTo>
                  <a:close/>
                  <a:moveTo>
                    <a:pt x="4870" y="665"/>
                  </a:moveTo>
                  <a:lnTo>
                    <a:pt x="4866" y="665"/>
                  </a:lnTo>
                  <a:lnTo>
                    <a:pt x="4866" y="660"/>
                  </a:lnTo>
                  <a:lnTo>
                    <a:pt x="4866" y="656"/>
                  </a:lnTo>
                  <a:lnTo>
                    <a:pt x="4866" y="656"/>
                  </a:lnTo>
                  <a:lnTo>
                    <a:pt x="4866" y="651"/>
                  </a:lnTo>
                  <a:lnTo>
                    <a:pt x="4861" y="651"/>
                  </a:lnTo>
                  <a:lnTo>
                    <a:pt x="4861" y="656"/>
                  </a:lnTo>
                  <a:lnTo>
                    <a:pt x="4861" y="660"/>
                  </a:lnTo>
                  <a:lnTo>
                    <a:pt x="4861" y="660"/>
                  </a:lnTo>
                  <a:lnTo>
                    <a:pt x="4861" y="660"/>
                  </a:lnTo>
                  <a:lnTo>
                    <a:pt x="4861" y="660"/>
                  </a:lnTo>
                  <a:lnTo>
                    <a:pt x="4856" y="660"/>
                  </a:lnTo>
                  <a:lnTo>
                    <a:pt x="4847" y="660"/>
                  </a:lnTo>
                  <a:lnTo>
                    <a:pt x="4847" y="660"/>
                  </a:lnTo>
                  <a:lnTo>
                    <a:pt x="4847" y="660"/>
                  </a:lnTo>
                  <a:lnTo>
                    <a:pt x="4843" y="660"/>
                  </a:lnTo>
                  <a:lnTo>
                    <a:pt x="4843" y="660"/>
                  </a:lnTo>
                  <a:lnTo>
                    <a:pt x="4843" y="656"/>
                  </a:lnTo>
                  <a:lnTo>
                    <a:pt x="4838" y="656"/>
                  </a:lnTo>
                  <a:lnTo>
                    <a:pt x="4834" y="656"/>
                  </a:lnTo>
                  <a:lnTo>
                    <a:pt x="4829" y="651"/>
                  </a:lnTo>
                  <a:lnTo>
                    <a:pt x="4825" y="651"/>
                  </a:lnTo>
                  <a:lnTo>
                    <a:pt x="4820" y="647"/>
                  </a:lnTo>
                  <a:lnTo>
                    <a:pt x="4811" y="642"/>
                  </a:lnTo>
                  <a:lnTo>
                    <a:pt x="4802" y="638"/>
                  </a:lnTo>
                  <a:lnTo>
                    <a:pt x="4798" y="638"/>
                  </a:lnTo>
                  <a:lnTo>
                    <a:pt x="4798" y="638"/>
                  </a:lnTo>
                  <a:lnTo>
                    <a:pt x="4798" y="633"/>
                  </a:lnTo>
                  <a:lnTo>
                    <a:pt x="4798" y="638"/>
                  </a:lnTo>
                  <a:lnTo>
                    <a:pt x="4798" y="638"/>
                  </a:lnTo>
                  <a:lnTo>
                    <a:pt x="4798" y="638"/>
                  </a:lnTo>
                  <a:lnTo>
                    <a:pt x="4793" y="638"/>
                  </a:lnTo>
                  <a:lnTo>
                    <a:pt x="4793" y="638"/>
                  </a:lnTo>
                  <a:lnTo>
                    <a:pt x="4798" y="638"/>
                  </a:lnTo>
                  <a:lnTo>
                    <a:pt x="4798" y="642"/>
                  </a:lnTo>
                  <a:lnTo>
                    <a:pt x="4798" y="642"/>
                  </a:lnTo>
                  <a:lnTo>
                    <a:pt x="4802" y="647"/>
                  </a:lnTo>
                  <a:lnTo>
                    <a:pt x="4802" y="647"/>
                  </a:lnTo>
                  <a:lnTo>
                    <a:pt x="4807" y="651"/>
                  </a:lnTo>
                  <a:lnTo>
                    <a:pt x="4811" y="656"/>
                  </a:lnTo>
                  <a:lnTo>
                    <a:pt x="4811" y="656"/>
                  </a:lnTo>
                  <a:lnTo>
                    <a:pt x="4811" y="660"/>
                  </a:lnTo>
                  <a:lnTo>
                    <a:pt x="4816" y="665"/>
                  </a:lnTo>
                  <a:lnTo>
                    <a:pt x="4816" y="665"/>
                  </a:lnTo>
                  <a:lnTo>
                    <a:pt x="4816" y="669"/>
                  </a:lnTo>
                  <a:lnTo>
                    <a:pt x="4820" y="674"/>
                  </a:lnTo>
                  <a:lnTo>
                    <a:pt x="4820" y="674"/>
                  </a:lnTo>
                  <a:lnTo>
                    <a:pt x="4825" y="678"/>
                  </a:lnTo>
                  <a:lnTo>
                    <a:pt x="4825" y="678"/>
                  </a:lnTo>
                  <a:lnTo>
                    <a:pt x="4825" y="683"/>
                  </a:lnTo>
                  <a:lnTo>
                    <a:pt x="4825" y="683"/>
                  </a:lnTo>
                  <a:lnTo>
                    <a:pt x="4820" y="683"/>
                  </a:lnTo>
                  <a:lnTo>
                    <a:pt x="4820" y="683"/>
                  </a:lnTo>
                  <a:lnTo>
                    <a:pt x="4816" y="683"/>
                  </a:lnTo>
                  <a:lnTo>
                    <a:pt x="4816" y="683"/>
                  </a:lnTo>
                  <a:lnTo>
                    <a:pt x="4811" y="678"/>
                  </a:lnTo>
                  <a:lnTo>
                    <a:pt x="4811" y="678"/>
                  </a:lnTo>
                  <a:lnTo>
                    <a:pt x="4811" y="683"/>
                  </a:lnTo>
                  <a:lnTo>
                    <a:pt x="4811" y="683"/>
                  </a:lnTo>
                  <a:lnTo>
                    <a:pt x="4811" y="683"/>
                  </a:lnTo>
                  <a:lnTo>
                    <a:pt x="4816" y="687"/>
                  </a:lnTo>
                  <a:lnTo>
                    <a:pt x="4816" y="687"/>
                  </a:lnTo>
                  <a:lnTo>
                    <a:pt x="4816" y="687"/>
                  </a:lnTo>
                  <a:lnTo>
                    <a:pt x="4816" y="692"/>
                  </a:lnTo>
                  <a:lnTo>
                    <a:pt x="4816" y="692"/>
                  </a:lnTo>
                  <a:lnTo>
                    <a:pt x="4811" y="692"/>
                  </a:lnTo>
                  <a:lnTo>
                    <a:pt x="4811" y="692"/>
                  </a:lnTo>
                  <a:lnTo>
                    <a:pt x="4811" y="696"/>
                  </a:lnTo>
                  <a:lnTo>
                    <a:pt x="4811" y="696"/>
                  </a:lnTo>
                  <a:lnTo>
                    <a:pt x="4816" y="696"/>
                  </a:lnTo>
                  <a:lnTo>
                    <a:pt x="4816" y="701"/>
                  </a:lnTo>
                  <a:lnTo>
                    <a:pt x="4816" y="701"/>
                  </a:lnTo>
                  <a:lnTo>
                    <a:pt x="4820" y="705"/>
                  </a:lnTo>
                  <a:lnTo>
                    <a:pt x="4820" y="705"/>
                  </a:lnTo>
                  <a:lnTo>
                    <a:pt x="4825" y="705"/>
                  </a:lnTo>
                  <a:lnTo>
                    <a:pt x="4825" y="710"/>
                  </a:lnTo>
                  <a:lnTo>
                    <a:pt x="4825" y="710"/>
                  </a:lnTo>
                  <a:lnTo>
                    <a:pt x="4829" y="714"/>
                  </a:lnTo>
                  <a:lnTo>
                    <a:pt x="4829" y="714"/>
                  </a:lnTo>
                  <a:lnTo>
                    <a:pt x="4829" y="714"/>
                  </a:lnTo>
                  <a:lnTo>
                    <a:pt x="4829" y="719"/>
                  </a:lnTo>
                  <a:lnTo>
                    <a:pt x="4834" y="719"/>
                  </a:lnTo>
                  <a:lnTo>
                    <a:pt x="4834" y="719"/>
                  </a:lnTo>
                  <a:lnTo>
                    <a:pt x="4834" y="719"/>
                  </a:lnTo>
                  <a:lnTo>
                    <a:pt x="4834" y="714"/>
                  </a:lnTo>
                  <a:lnTo>
                    <a:pt x="4834" y="714"/>
                  </a:lnTo>
                  <a:lnTo>
                    <a:pt x="4834" y="714"/>
                  </a:lnTo>
                  <a:lnTo>
                    <a:pt x="4834" y="710"/>
                  </a:lnTo>
                  <a:lnTo>
                    <a:pt x="4834" y="710"/>
                  </a:lnTo>
                  <a:lnTo>
                    <a:pt x="4838" y="710"/>
                  </a:lnTo>
                  <a:lnTo>
                    <a:pt x="4838" y="710"/>
                  </a:lnTo>
                  <a:lnTo>
                    <a:pt x="4843" y="710"/>
                  </a:lnTo>
                  <a:lnTo>
                    <a:pt x="4843" y="710"/>
                  </a:lnTo>
                  <a:lnTo>
                    <a:pt x="4843" y="710"/>
                  </a:lnTo>
                  <a:lnTo>
                    <a:pt x="4843" y="710"/>
                  </a:lnTo>
                  <a:lnTo>
                    <a:pt x="4838" y="705"/>
                  </a:lnTo>
                  <a:lnTo>
                    <a:pt x="4834" y="705"/>
                  </a:lnTo>
                  <a:lnTo>
                    <a:pt x="4829" y="705"/>
                  </a:lnTo>
                  <a:lnTo>
                    <a:pt x="4829" y="705"/>
                  </a:lnTo>
                  <a:lnTo>
                    <a:pt x="4829" y="705"/>
                  </a:lnTo>
                  <a:lnTo>
                    <a:pt x="4825" y="701"/>
                  </a:lnTo>
                  <a:lnTo>
                    <a:pt x="4825" y="701"/>
                  </a:lnTo>
                  <a:lnTo>
                    <a:pt x="4820" y="701"/>
                  </a:lnTo>
                  <a:lnTo>
                    <a:pt x="4820" y="701"/>
                  </a:lnTo>
                  <a:lnTo>
                    <a:pt x="4820" y="696"/>
                  </a:lnTo>
                  <a:lnTo>
                    <a:pt x="4820" y="696"/>
                  </a:lnTo>
                  <a:lnTo>
                    <a:pt x="4820" y="696"/>
                  </a:lnTo>
                  <a:lnTo>
                    <a:pt x="4820" y="696"/>
                  </a:lnTo>
                  <a:lnTo>
                    <a:pt x="4825" y="696"/>
                  </a:lnTo>
                  <a:lnTo>
                    <a:pt x="4825" y="696"/>
                  </a:lnTo>
                  <a:lnTo>
                    <a:pt x="4825" y="696"/>
                  </a:lnTo>
                  <a:lnTo>
                    <a:pt x="4829" y="696"/>
                  </a:lnTo>
                  <a:lnTo>
                    <a:pt x="4834" y="701"/>
                  </a:lnTo>
                  <a:lnTo>
                    <a:pt x="4834" y="692"/>
                  </a:lnTo>
                  <a:lnTo>
                    <a:pt x="4843" y="692"/>
                  </a:lnTo>
                  <a:lnTo>
                    <a:pt x="4847" y="696"/>
                  </a:lnTo>
                  <a:lnTo>
                    <a:pt x="4856" y="696"/>
                  </a:lnTo>
                  <a:lnTo>
                    <a:pt x="4861" y="701"/>
                  </a:lnTo>
                  <a:lnTo>
                    <a:pt x="4866" y="701"/>
                  </a:lnTo>
                  <a:lnTo>
                    <a:pt x="4870" y="701"/>
                  </a:lnTo>
                  <a:lnTo>
                    <a:pt x="4870" y="701"/>
                  </a:lnTo>
                  <a:lnTo>
                    <a:pt x="4870" y="701"/>
                  </a:lnTo>
                  <a:lnTo>
                    <a:pt x="4870" y="701"/>
                  </a:lnTo>
                  <a:lnTo>
                    <a:pt x="4866" y="696"/>
                  </a:lnTo>
                  <a:lnTo>
                    <a:pt x="4866" y="696"/>
                  </a:lnTo>
                  <a:lnTo>
                    <a:pt x="4866" y="692"/>
                  </a:lnTo>
                  <a:lnTo>
                    <a:pt x="4866" y="692"/>
                  </a:lnTo>
                  <a:lnTo>
                    <a:pt x="4866" y="687"/>
                  </a:lnTo>
                  <a:lnTo>
                    <a:pt x="4866" y="683"/>
                  </a:lnTo>
                  <a:lnTo>
                    <a:pt x="4870" y="683"/>
                  </a:lnTo>
                  <a:lnTo>
                    <a:pt x="4870" y="683"/>
                  </a:lnTo>
                  <a:lnTo>
                    <a:pt x="4875" y="683"/>
                  </a:lnTo>
                  <a:lnTo>
                    <a:pt x="4875" y="683"/>
                  </a:lnTo>
                  <a:lnTo>
                    <a:pt x="4875" y="678"/>
                  </a:lnTo>
                  <a:lnTo>
                    <a:pt x="4879" y="678"/>
                  </a:lnTo>
                  <a:lnTo>
                    <a:pt x="4879" y="678"/>
                  </a:lnTo>
                  <a:lnTo>
                    <a:pt x="4879" y="678"/>
                  </a:lnTo>
                  <a:lnTo>
                    <a:pt x="4879" y="678"/>
                  </a:lnTo>
                  <a:lnTo>
                    <a:pt x="4879" y="674"/>
                  </a:lnTo>
                  <a:lnTo>
                    <a:pt x="4884" y="674"/>
                  </a:lnTo>
                  <a:lnTo>
                    <a:pt x="4884" y="674"/>
                  </a:lnTo>
                  <a:lnTo>
                    <a:pt x="4884" y="674"/>
                  </a:lnTo>
                  <a:lnTo>
                    <a:pt x="4884" y="674"/>
                  </a:lnTo>
                  <a:lnTo>
                    <a:pt x="4884" y="674"/>
                  </a:lnTo>
                  <a:lnTo>
                    <a:pt x="4884" y="669"/>
                  </a:lnTo>
                  <a:lnTo>
                    <a:pt x="4884" y="669"/>
                  </a:lnTo>
                  <a:lnTo>
                    <a:pt x="4884" y="669"/>
                  </a:lnTo>
                  <a:lnTo>
                    <a:pt x="4884" y="674"/>
                  </a:lnTo>
                  <a:lnTo>
                    <a:pt x="4884" y="674"/>
                  </a:lnTo>
                  <a:lnTo>
                    <a:pt x="4879" y="674"/>
                  </a:lnTo>
                  <a:lnTo>
                    <a:pt x="4879" y="674"/>
                  </a:lnTo>
                  <a:lnTo>
                    <a:pt x="4875" y="669"/>
                  </a:lnTo>
                  <a:lnTo>
                    <a:pt x="4875" y="669"/>
                  </a:lnTo>
                  <a:lnTo>
                    <a:pt x="4870" y="665"/>
                  </a:lnTo>
                  <a:lnTo>
                    <a:pt x="4870" y="665"/>
                  </a:lnTo>
                  <a:close/>
                  <a:moveTo>
                    <a:pt x="4689" y="515"/>
                  </a:moveTo>
                  <a:lnTo>
                    <a:pt x="4694" y="515"/>
                  </a:lnTo>
                  <a:lnTo>
                    <a:pt x="4694" y="520"/>
                  </a:lnTo>
                  <a:lnTo>
                    <a:pt x="4698" y="520"/>
                  </a:lnTo>
                  <a:lnTo>
                    <a:pt x="4703" y="525"/>
                  </a:lnTo>
                  <a:lnTo>
                    <a:pt x="4707" y="529"/>
                  </a:lnTo>
                  <a:lnTo>
                    <a:pt x="4707" y="529"/>
                  </a:lnTo>
                  <a:lnTo>
                    <a:pt x="4712" y="534"/>
                  </a:lnTo>
                  <a:lnTo>
                    <a:pt x="4712" y="538"/>
                  </a:lnTo>
                  <a:lnTo>
                    <a:pt x="4716" y="538"/>
                  </a:lnTo>
                  <a:lnTo>
                    <a:pt x="4721" y="543"/>
                  </a:lnTo>
                  <a:lnTo>
                    <a:pt x="4721" y="543"/>
                  </a:lnTo>
                  <a:lnTo>
                    <a:pt x="4730" y="556"/>
                  </a:lnTo>
                  <a:lnTo>
                    <a:pt x="4735" y="561"/>
                  </a:lnTo>
                  <a:lnTo>
                    <a:pt x="4735" y="561"/>
                  </a:lnTo>
                  <a:lnTo>
                    <a:pt x="4739" y="565"/>
                  </a:lnTo>
                  <a:lnTo>
                    <a:pt x="4739" y="570"/>
                  </a:lnTo>
                  <a:lnTo>
                    <a:pt x="4744" y="574"/>
                  </a:lnTo>
                  <a:lnTo>
                    <a:pt x="4744" y="574"/>
                  </a:lnTo>
                  <a:lnTo>
                    <a:pt x="4744" y="574"/>
                  </a:lnTo>
                  <a:lnTo>
                    <a:pt x="4748" y="579"/>
                  </a:lnTo>
                  <a:lnTo>
                    <a:pt x="4753" y="579"/>
                  </a:lnTo>
                  <a:lnTo>
                    <a:pt x="4757" y="588"/>
                  </a:lnTo>
                  <a:lnTo>
                    <a:pt x="4762" y="588"/>
                  </a:lnTo>
                  <a:lnTo>
                    <a:pt x="4762" y="592"/>
                  </a:lnTo>
                  <a:lnTo>
                    <a:pt x="4762" y="592"/>
                  </a:lnTo>
                  <a:lnTo>
                    <a:pt x="4762" y="597"/>
                  </a:lnTo>
                  <a:lnTo>
                    <a:pt x="4766" y="597"/>
                  </a:lnTo>
                  <a:lnTo>
                    <a:pt x="4766" y="601"/>
                  </a:lnTo>
                  <a:lnTo>
                    <a:pt x="4771" y="601"/>
                  </a:lnTo>
                  <a:lnTo>
                    <a:pt x="4771" y="601"/>
                  </a:lnTo>
                  <a:lnTo>
                    <a:pt x="4775" y="606"/>
                  </a:lnTo>
                  <a:lnTo>
                    <a:pt x="4775" y="610"/>
                  </a:lnTo>
                  <a:lnTo>
                    <a:pt x="4780" y="615"/>
                  </a:lnTo>
                  <a:lnTo>
                    <a:pt x="4784" y="624"/>
                  </a:lnTo>
                  <a:lnTo>
                    <a:pt x="4789" y="624"/>
                  </a:lnTo>
                  <a:lnTo>
                    <a:pt x="4789" y="624"/>
                  </a:lnTo>
                  <a:lnTo>
                    <a:pt x="4789" y="624"/>
                  </a:lnTo>
                  <a:lnTo>
                    <a:pt x="4793" y="629"/>
                  </a:lnTo>
                  <a:lnTo>
                    <a:pt x="4793" y="624"/>
                  </a:lnTo>
                  <a:lnTo>
                    <a:pt x="4793" y="624"/>
                  </a:lnTo>
                  <a:lnTo>
                    <a:pt x="4789" y="619"/>
                  </a:lnTo>
                  <a:lnTo>
                    <a:pt x="4789" y="615"/>
                  </a:lnTo>
                  <a:lnTo>
                    <a:pt x="4789" y="615"/>
                  </a:lnTo>
                  <a:lnTo>
                    <a:pt x="4784" y="610"/>
                  </a:lnTo>
                  <a:lnTo>
                    <a:pt x="4784" y="610"/>
                  </a:lnTo>
                  <a:lnTo>
                    <a:pt x="4789" y="610"/>
                  </a:lnTo>
                  <a:lnTo>
                    <a:pt x="4789" y="610"/>
                  </a:lnTo>
                  <a:lnTo>
                    <a:pt x="4789" y="610"/>
                  </a:lnTo>
                  <a:lnTo>
                    <a:pt x="4789" y="610"/>
                  </a:lnTo>
                  <a:lnTo>
                    <a:pt x="4793" y="610"/>
                  </a:lnTo>
                  <a:lnTo>
                    <a:pt x="4793" y="610"/>
                  </a:lnTo>
                  <a:lnTo>
                    <a:pt x="4798" y="615"/>
                  </a:lnTo>
                  <a:lnTo>
                    <a:pt x="4802" y="615"/>
                  </a:lnTo>
                  <a:lnTo>
                    <a:pt x="4802" y="615"/>
                  </a:lnTo>
                  <a:lnTo>
                    <a:pt x="4807" y="619"/>
                  </a:lnTo>
                  <a:lnTo>
                    <a:pt x="4811" y="624"/>
                  </a:lnTo>
                  <a:lnTo>
                    <a:pt x="4807" y="624"/>
                  </a:lnTo>
                  <a:lnTo>
                    <a:pt x="4807" y="619"/>
                  </a:lnTo>
                  <a:lnTo>
                    <a:pt x="4807" y="619"/>
                  </a:lnTo>
                  <a:lnTo>
                    <a:pt x="4807" y="619"/>
                  </a:lnTo>
                  <a:lnTo>
                    <a:pt x="4807" y="615"/>
                  </a:lnTo>
                  <a:lnTo>
                    <a:pt x="4807" y="615"/>
                  </a:lnTo>
                  <a:lnTo>
                    <a:pt x="4802" y="610"/>
                  </a:lnTo>
                  <a:lnTo>
                    <a:pt x="4798" y="610"/>
                  </a:lnTo>
                  <a:lnTo>
                    <a:pt x="4798" y="606"/>
                  </a:lnTo>
                  <a:lnTo>
                    <a:pt x="4798" y="606"/>
                  </a:lnTo>
                  <a:lnTo>
                    <a:pt x="4793" y="606"/>
                  </a:lnTo>
                  <a:lnTo>
                    <a:pt x="4793" y="610"/>
                  </a:lnTo>
                  <a:lnTo>
                    <a:pt x="4793" y="606"/>
                  </a:lnTo>
                  <a:lnTo>
                    <a:pt x="4789" y="606"/>
                  </a:lnTo>
                  <a:lnTo>
                    <a:pt x="4784" y="601"/>
                  </a:lnTo>
                  <a:lnTo>
                    <a:pt x="4780" y="597"/>
                  </a:lnTo>
                  <a:lnTo>
                    <a:pt x="4780" y="597"/>
                  </a:lnTo>
                  <a:lnTo>
                    <a:pt x="4780" y="597"/>
                  </a:lnTo>
                  <a:lnTo>
                    <a:pt x="4780" y="597"/>
                  </a:lnTo>
                  <a:lnTo>
                    <a:pt x="4775" y="597"/>
                  </a:lnTo>
                  <a:lnTo>
                    <a:pt x="4775" y="597"/>
                  </a:lnTo>
                  <a:lnTo>
                    <a:pt x="4771" y="592"/>
                  </a:lnTo>
                  <a:lnTo>
                    <a:pt x="4771" y="592"/>
                  </a:lnTo>
                  <a:lnTo>
                    <a:pt x="4766" y="588"/>
                  </a:lnTo>
                  <a:lnTo>
                    <a:pt x="4762" y="583"/>
                  </a:lnTo>
                  <a:lnTo>
                    <a:pt x="4762" y="583"/>
                  </a:lnTo>
                  <a:lnTo>
                    <a:pt x="4753" y="570"/>
                  </a:lnTo>
                  <a:lnTo>
                    <a:pt x="4753" y="565"/>
                  </a:lnTo>
                  <a:lnTo>
                    <a:pt x="4753" y="561"/>
                  </a:lnTo>
                  <a:lnTo>
                    <a:pt x="4753" y="561"/>
                  </a:lnTo>
                  <a:lnTo>
                    <a:pt x="4753" y="561"/>
                  </a:lnTo>
                  <a:lnTo>
                    <a:pt x="4757" y="561"/>
                  </a:lnTo>
                  <a:lnTo>
                    <a:pt x="4757" y="561"/>
                  </a:lnTo>
                  <a:lnTo>
                    <a:pt x="4762" y="561"/>
                  </a:lnTo>
                  <a:lnTo>
                    <a:pt x="4762" y="561"/>
                  </a:lnTo>
                  <a:lnTo>
                    <a:pt x="4766" y="561"/>
                  </a:lnTo>
                  <a:lnTo>
                    <a:pt x="4771" y="561"/>
                  </a:lnTo>
                  <a:lnTo>
                    <a:pt x="4771" y="565"/>
                  </a:lnTo>
                  <a:lnTo>
                    <a:pt x="4775" y="565"/>
                  </a:lnTo>
                  <a:lnTo>
                    <a:pt x="4780" y="565"/>
                  </a:lnTo>
                  <a:lnTo>
                    <a:pt x="4780" y="570"/>
                  </a:lnTo>
                  <a:lnTo>
                    <a:pt x="4784" y="570"/>
                  </a:lnTo>
                  <a:lnTo>
                    <a:pt x="4780" y="565"/>
                  </a:lnTo>
                  <a:lnTo>
                    <a:pt x="4780" y="565"/>
                  </a:lnTo>
                  <a:lnTo>
                    <a:pt x="4775" y="565"/>
                  </a:lnTo>
                  <a:lnTo>
                    <a:pt x="4771" y="561"/>
                  </a:lnTo>
                  <a:lnTo>
                    <a:pt x="4766" y="561"/>
                  </a:lnTo>
                  <a:lnTo>
                    <a:pt x="4766" y="556"/>
                  </a:lnTo>
                  <a:lnTo>
                    <a:pt x="4762" y="556"/>
                  </a:lnTo>
                  <a:lnTo>
                    <a:pt x="4762" y="552"/>
                  </a:lnTo>
                  <a:lnTo>
                    <a:pt x="4757" y="552"/>
                  </a:lnTo>
                  <a:lnTo>
                    <a:pt x="4753" y="547"/>
                  </a:lnTo>
                  <a:lnTo>
                    <a:pt x="4744" y="538"/>
                  </a:lnTo>
                  <a:lnTo>
                    <a:pt x="4735" y="538"/>
                  </a:lnTo>
                  <a:lnTo>
                    <a:pt x="4721" y="525"/>
                  </a:lnTo>
                  <a:lnTo>
                    <a:pt x="4721" y="520"/>
                  </a:lnTo>
                  <a:lnTo>
                    <a:pt x="4716" y="520"/>
                  </a:lnTo>
                  <a:lnTo>
                    <a:pt x="4716" y="520"/>
                  </a:lnTo>
                  <a:lnTo>
                    <a:pt x="4716" y="520"/>
                  </a:lnTo>
                  <a:lnTo>
                    <a:pt x="4712" y="515"/>
                  </a:lnTo>
                  <a:lnTo>
                    <a:pt x="4712" y="515"/>
                  </a:lnTo>
                  <a:lnTo>
                    <a:pt x="4712" y="515"/>
                  </a:lnTo>
                  <a:lnTo>
                    <a:pt x="4707" y="515"/>
                  </a:lnTo>
                  <a:lnTo>
                    <a:pt x="4707" y="511"/>
                  </a:lnTo>
                  <a:lnTo>
                    <a:pt x="4703" y="511"/>
                  </a:lnTo>
                  <a:lnTo>
                    <a:pt x="4698" y="506"/>
                  </a:lnTo>
                  <a:lnTo>
                    <a:pt x="4694" y="502"/>
                  </a:lnTo>
                  <a:lnTo>
                    <a:pt x="4694" y="502"/>
                  </a:lnTo>
                  <a:lnTo>
                    <a:pt x="4694" y="497"/>
                  </a:lnTo>
                  <a:lnTo>
                    <a:pt x="4694" y="497"/>
                  </a:lnTo>
                  <a:lnTo>
                    <a:pt x="4694" y="497"/>
                  </a:lnTo>
                  <a:lnTo>
                    <a:pt x="4689" y="493"/>
                  </a:lnTo>
                  <a:lnTo>
                    <a:pt x="4685" y="488"/>
                  </a:lnTo>
                  <a:lnTo>
                    <a:pt x="4680" y="488"/>
                  </a:lnTo>
                  <a:lnTo>
                    <a:pt x="4680" y="484"/>
                  </a:lnTo>
                  <a:lnTo>
                    <a:pt x="4680" y="484"/>
                  </a:lnTo>
                  <a:lnTo>
                    <a:pt x="4671" y="479"/>
                  </a:lnTo>
                  <a:lnTo>
                    <a:pt x="4667" y="475"/>
                  </a:lnTo>
                  <a:lnTo>
                    <a:pt x="4667" y="475"/>
                  </a:lnTo>
                  <a:lnTo>
                    <a:pt x="4662" y="475"/>
                  </a:lnTo>
                  <a:lnTo>
                    <a:pt x="4662" y="470"/>
                  </a:lnTo>
                  <a:lnTo>
                    <a:pt x="4662" y="470"/>
                  </a:lnTo>
                  <a:lnTo>
                    <a:pt x="4662" y="470"/>
                  </a:lnTo>
                  <a:lnTo>
                    <a:pt x="4658" y="470"/>
                  </a:lnTo>
                  <a:lnTo>
                    <a:pt x="4653" y="466"/>
                  </a:lnTo>
                  <a:lnTo>
                    <a:pt x="4649" y="466"/>
                  </a:lnTo>
                  <a:lnTo>
                    <a:pt x="4653" y="466"/>
                  </a:lnTo>
                  <a:lnTo>
                    <a:pt x="4653" y="466"/>
                  </a:lnTo>
                  <a:lnTo>
                    <a:pt x="4653" y="466"/>
                  </a:lnTo>
                  <a:lnTo>
                    <a:pt x="4649" y="466"/>
                  </a:lnTo>
                  <a:lnTo>
                    <a:pt x="4653" y="470"/>
                  </a:lnTo>
                  <a:lnTo>
                    <a:pt x="4658" y="470"/>
                  </a:lnTo>
                  <a:lnTo>
                    <a:pt x="4662" y="475"/>
                  </a:lnTo>
                  <a:lnTo>
                    <a:pt x="4662" y="475"/>
                  </a:lnTo>
                  <a:lnTo>
                    <a:pt x="4662" y="475"/>
                  </a:lnTo>
                  <a:lnTo>
                    <a:pt x="4662" y="475"/>
                  </a:lnTo>
                  <a:lnTo>
                    <a:pt x="4662" y="479"/>
                  </a:lnTo>
                  <a:lnTo>
                    <a:pt x="4662" y="479"/>
                  </a:lnTo>
                  <a:lnTo>
                    <a:pt x="4662" y="479"/>
                  </a:lnTo>
                  <a:lnTo>
                    <a:pt x="4667" y="479"/>
                  </a:lnTo>
                  <a:lnTo>
                    <a:pt x="4667" y="484"/>
                  </a:lnTo>
                  <a:lnTo>
                    <a:pt x="4667" y="484"/>
                  </a:lnTo>
                  <a:lnTo>
                    <a:pt x="4667" y="484"/>
                  </a:lnTo>
                  <a:lnTo>
                    <a:pt x="4667" y="484"/>
                  </a:lnTo>
                  <a:lnTo>
                    <a:pt x="4662" y="484"/>
                  </a:lnTo>
                  <a:lnTo>
                    <a:pt x="4662" y="484"/>
                  </a:lnTo>
                  <a:lnTo>
                    <a:pt x="4658" y="484"/>
                  </a:lnTo>
                  <a:lnTo>
                    <a:pt x="4658" y="484"/>
                  </a:lnTo>
                  <a:lnTo>
                    <a:pt x="4662" y="484"/>
                  </a:lnTo>
                  <a:lnTo>
                    <a:pt x="4662" y="488"/>
                  </a:lnTo>
                  <a:lnTo>
                    <a:pt x="4667" y="493"/>
                  </a:lnTo>
                  <a:lnTo>
                    <a:pt x="4671" y="497"/>
                  </a:lnTo>
                  <a:lnTo>
                    <a:pt x="4676" y="502"/>
                  </a:lnTo>
                  <a:lnTo>
                    <a:pt x="4676" y="502"/>
                  </a:lnTo>
                  <a:lnTo>
                    <a:pt x="4676" y="502"/>
                  </a:lnTo>
                  <a:lnTo>
                    <a:pt x="4676" y="506"/>
                  </a:lnTo>
                  <a:lnTo>
                    <a:pt x="4685" y="511"/>
                  </a:lnTo>
                  <a:lnTo>
                    <a:pt x="4685" y="515"/>
                  </a:lnTo>
                  <a:lnTo>
                    <a:pt x="4689" y="515"/>
                  </a:lnTo>
                  <a:lnTo>
                    <a:pt x="4689" y="515"/>
                  </a:lnTo>
                  <a:lnTo>
                    <a:pt x="4689" y="515"/>
                  </a:lnTo>
                  <a:lnTo>
                    <a:pt x="4689" y="515"/>
                  </a:lnTo>
                  <a:close/>
                  <a:moveTo>
                    <a:pt x="4748" y="1248"/>
                  </a:moveTo>
                  <a:lnTo>
                    <a:pt x="4744" y="1248"/>
                  </a:lnTo>
                  <a:lnTo>
                    <a:pt x="4744" y="1248"/>
                  </a:lnTo>
                  <a:lnTo>
                    <a:pt x="4744" y="1248"/>
                  </a:lnTo>
                  <a:lnTo>
                    <a:pt x="4739" y="1248"/>
                  </a:lnTo>
                  <a:lnTo>
                    <a:pt x="4739" y="1248"/>
                  </a:lnTo>
                  <a:lnTo>
                    <a:pt x="4739" y="1243"/>
                  </a:lnTo>
                  <a:lnTo>
                    <a:pt x="4739" y="1243"/>
                  </a:lnTo>
                  <a:lnTo>
                    <a:pt x="4735" y="1243"/>
                  </a:lnTo>
                  <a:lnTo>
                    <a:pt x="4735" y="1243"/>
                  </a:lnTo>
                  <a:lnTo>
                    <a:pt x="4735" y="1243"/>
                  </a:lnTo>
                  <a:lnTo>
                    <a:pt x="4735" y="1248"/>
                  </a:lnTo>
                  <a:lnTo>
                    <a:pt x="4735" y="1248"/>
                  </a:lnTo>
                  <a:lnTo>
                    <a:pt x="4739" y="1252"/>
                  </a:lnTo>
                  <a:lnTo>
                    <a:pt x="4739" y="1252"/>
                  </a:lnTo>
                  <a:lnTo>
                    <a:pt x="4739" y="1252"/>
                  </a:lnTo>
                  <a:lnTo>
                    <a:pt x="4739" y="1252"/>
                  </a:lnTo>
                  <a:lnTo>
                    <a:pt x="4744" y="1261"/>
                  </a:lnTo>
                  <a:lnTo>
                    <a:pt x="4744" y="1261"/>
                  </a:lnTo>
                  <a:lnTo>
                    <a:pt x="4744" y="1266"/>
                  </a:lnTo>
                  <a:lnTo>
                    <a:pt x="4744" y="1266"/>
                  </a:lnTo>
                  <a:lnTo>
                    <a:pt x="4744" y="1271"/>
                  </a:lnTo>
                  <a:lnTo>
                    <a:pt x="4748" y="1275"/>
                  </a:lnTo>
                  <a:lnTo>
                    <a:pt x="4748" y="1275"/>
                  </a:lnTo>
                  <a:lnTo>
                    <a:pt x="4748" y="1275"/>
                  </a:lnTo>
                  <a:lnTo>
                    <a:pt x="4748" y="1275"/>
                  </a:lnTo>
                  <a:lnTo>
                    <a:pt x="4753" y="1275"/>
                  </a:lnTo>
                  <a:lnTo>
                    <a:pt x="4753" y="1280"/>
                  </a:lnTo>
                  <a:lnTo>
                    <a:pt x="4753" y="1280"/>
                  </a:lnTo>
                  <a:lnTo>
                    <a:pt x="4753" y="1280"/>
                  </a:lnTo>
                  <a:lnTo>
                    <a:pt x="4757" y="1280"/>
                  </a:lnTo>
                  <a:lnTo>
                    <a:pt x="4757" y="1280"/>
                  </a:lnTo>
                  <a:lnTo>
                    <a:pt x="4757" y="1280"/>
                  </a:lnTo>
                  <a:lnTo>
                    <a:pt x="4757" y="1280"/>
                  </a:lnTo>
                  <a:lnTo>
                    <a:pt x="4757" y="1275"/>
                  </a:lnTo>
                  <a:lnTo>
                    <a:pt x="4757" y="1271"/>
                  </a:lnTo>
                  <a:lnTo>
                    <a:pt x="4757" y="1275"/>
                  </a:lnTo>
                  <a:lnTo>
                    <a:pt x="4757" y="1275"/>
                  </a:lnTo>
                  <a:lnTo>
                    <a:pt x="4757" y="1275"/>
                  </a:lnTo>
                  <a:lnTo>
                    <a:pt x="4762" y="1275"/>
                  </a:lnTo>
                  <a:lnTo>
                    <a:pt x="4762" y="1275"/>
                  </a:lnTo>
                  <a:lnTo>
                    <a:pt x="4762" y="1280"/>
                  </a:lnTo>
                  <a:lnTo>
                    <a:pt x="4762" y="1280"/>
                  </a:lnTo>
                  <a:lnTo>
                    <a:pt x="4757" y="1284"/>
                  </a:lnTo>
                  <a:lnTo>
                    <a:pt x="4757" y="1284"/>
                  </a:lnTo>
                  <a:lnTo>
                    <a:pt x="4757" y="1289"/>
                  </a:lnTo>
                  <a:lnTo>
                    <a:pt x="4757" y="1289"/>
                  </a:lnTo>
                  <a:lnTo>
                    <a:pt x="4762" y="1293"/>
                  </a:lnTo>
                  <a:lnTo>
                    <a:pt x="4762" y="1293"/>
                  </a:lnTo>
                  <a:lnTo>
                    <a:pt x="4762" y="1293"/>
                  </a:lnTo>
                  <a:lnTo>
                    <a:pt x="4766" y="1293"/>
                  </a:lnTo>
                  <a:lnTo>
                    <a:pt x="4766" y="1293"/>
                  </a:lnTo>
                  <a:lnTo>
                    <a:pt x="4771" y="1298"/>
                  </a:lnTo>
                  <a:lnTo>
                    <a:pt x="4771" y="1298"/>
                  </a:lnTo>
                  <a:lnTo>
                    <a:pt x="4775" y="1298"/>
                  </a:lnTo>
                  <a:lnTo>
                    <a:pt x="4775" y="1298"/>
                  </a:lnTo>
                  <a:lnTo>
                    <a:pt x="4775" y="1293"/>
                  </a:lnTo>
                  <a:lnTo>
                    <a:pt x="4775" y="1293"/>
                  </a:lnTo>
                  <a:lnTo>
                    <a:pt x="4775" y="1293"/>
                  </a:lnTo>
                  <a:lnTo>
                    <a:pt x="4780" y="1293"/>
                  </a:lnTo>
                  <a:lnTo>
                    <a:pt x="4780" y="1293"/>
                  </a:lnTo>
                  <a:lnTo>
                    <a:pt x="4780" y="1293"/>
                  </a:lnTo>
                  <a:lnTo>
                    <a:pt x="4784" y="1293"/>
                  </a:lnTo>
                  <a:lnTo>
                    <a:pt x="4789" y="1298"/>
                  </a:lnTo>
                  <a:lnTo>
                    <a:pt x="4793" y="1298"/>
                  </a:lnTo>
                  <a:lnTo>
                    <a:pt x="4793" y="1302"/>
                  </a:lnTo>
                  <a:lnTo>
                    <a:pt x="4793" y="1302"/>
                  </a:lnTo>
                  <a:lnTo>
                    <a:pt x="4793" y="1302"/>
                  </a:lnTo>
                  <a:lnTo>
                    <a:pt x="4793" y="1307"/>
                  </a:lnTo>
                  <a:lnTo>
                    <a:pt x="4798" y="1307"/>
                  </a:lnTo>
                  <a:lnTo>
                    <a:pt x="4798" y="1307"/>
                  </a:lnTo>
                  <a:lnTo>
                    <a:pt x="4798" y="1302"/>
                  </a:lnTo>
                  <a:lnTo>
                    <a:pt x="4793" y="1298"/>
                  </a:lnTo>
                  <a:lnTo>
                    <a:pt x="4793" y="1298"/>
                  </a:lnTo>
                  <a:lnTo>
                    <a:pt x="4793" y="1298"/>
                  </a:lnTo>
                  <a:lnTo>
                    <a:pt x="4793" y="1298"/>
                  </a:lnTo>
                  <a:lnTo>
                    <a:pt x="4793" y="1293"/>
                  </a:lnTo>
                  <a:lnTo>
                    <a:pt x="4793" y="1293"/>
                  </a:lnTo>
                  <a:lnTo>
                    <a:pt x="4793" y="1293"/>
                  </a:lnTo>
                  <a:lnTo>
                    <a:pt x="4793" y="1293"/>
                  </a:lnTo>
                  <a:lnTo>
                    <a:pt x="4793" y="1293"/>
                  </a:lnTo>
                  <a:lnTo>
                    <a:pt x="4793" y="1293"/>
                  </a:lnTo>
                  <a:lnTo>
                    <a:pt x="4798" y="1293"/>
                  </a:lnTo>
                  <a:lnTo>
                    <a:pt x="4798" y="1298"/>
                  </a:lnTo>
                  <a:lnTo>
                    <a:pt x="4798" y="1298"/>
                  </a:lnTo>
                  <a:lnTo>
                    <a:pt x="4807" y="1302"/>
                  </a:lnTo>
                  <a:lnTo>
                    <a:pt x="4807" y="1302"/>
                  </a:lnTo>
                  <a:lnTo>
                    <a:pt x="4807" y="1302"/>
                  </a:lnTo>
                  <a:lnTo>
                    <a:pt x="4807" y="1307"/>
                  </a:lnTo>
                  <a:lnTo>
                    <a:pt x="4807" y="1307"/>
                  </a:lnTo>
                  <a:lnTo>
                    <a:pt x="4811" y="1307"/>
                  </a:lnTo>
                  <a:lnTo>
                    <a:pt x="4811" y="1307"/>
                  </a:lnTo>
                  <a:lnTo>
                    <a:pt x="4816" y="1311"/>
                  </a:lnTo>
                  <a:lnTo>
                    <a:pt x="4816" y="1311"/>
                  </a:lnTo>
                  <a:lnTo>
                    <a:pt x="4816" y="1311"/>
                  </a:lnTo>
                  <a:lnTo>
                    <a:pt x="4820" y="1311"/>
                  </a:lnTo>
                  <a:lnTo>
                    <a:pt x="4820" y="1311"/>
                  </a:lnTo>
                  <a:lnTo>
                    <a:pt x="4820" y="1311"/>
                  </a:lnTo>
                  <a:lnTo>
                    <a:pt x="4820" y="1311"/>
                  </a:lnTo>
                  <a:lnTo>
                    <a:pt x="4820" y="1316"/>
                  </a:lnTo>
                  <a:lnTo>
                    <a:pt x="4820" y="1316"/>
                  </a:lnTo>
                  <a:lnTo>
                    <a:pt x="4825" y="1320"/>
                  </a:lnTo>
                  <a:lnTo>
                    <a:pt x="4825" y="1316"/>
                  </a:lnTo>
                  <a:lnTo>
                    <a:pt x="4825" y="1307"/>
                  </a:lnTo>
                  <a:lnTo>
                    <a:pt x="4825" y="1307"/>
                  </a:lnTo>
                  <a:lnTo>
                    <a:pt x="4820" y="1307"/>
                  </a:lnTo>
                  <a:lnTo>
                    <a:pt x="4820" y="1307"/>
                  </a:lnTo>
                  <a:lnTo>
                    <a:pt x="4820" y="1307"/>
                  </a:lnTo>
                  <a:lnTo>
                    <a:pt x="4816" y="1307"/>
                  </a:lnTo>
                  <a:lnTo>
                    <a:pt x="4816" y="1307"/>
                  </a:lnTo>
                  <a:lnTo>
                    <a:pt x="4816" y="1302"/>
                  </a:lnTo>
                  <a:lnTo>
                    <a:pt x="4816" y="1302"/>
                  </a:lnTo>
                  <a:lnTo>
                    <a:pt x="4816" y="1302"/>
                  </a:lnTo>
                  <a:lnTo>
                    <a:pt x="4811" y="1298"/>
                  </a:lnTo>
                  <a:lnTo>
                    <a:pt x="4811" y="1298"/>
                  </a:lnTo>
                  <a:lnTo>
                    <a:pt x="4811" y="1293"/>
                  </a:lnTo>
                  <a:lnTo>
                    <a:pt x="4816" y="1293"/>
                  </a:lnTo>
                  <a:lnTo>
                    <a:pt x="4816" y="1293"/>
                  </a:lnTo>
                  <a:lnTo>
                    <a:pt x="4816" y="1293"/>
                  </a:lnTo>
                  <a:lnTo>
                    <a:pt x="4811" y="1293"/>
                  </a:lnTo>
                  <a:lnTo>
                    <a:pt x="4811" y="1293"/>
                  </a:lnTo>
                  <a:lnTo>
                    <a:pt x="4811" y="1293"/>
                  </a:lnTo>
                  <a:lnTo>
                    <a:pt x="4807" y="1289"/>
                  </a:lnTo>
                  <a:lnTo>
                    <a:pt x="4807" y="1289"/>
                  </a:lnTo>
                  <a:lnTo>
                    <a:pt x="4807" y="1289"/>
                  </a:lnTo>
                  <a:lnTo>
                    <a:pt x="4807" y="1289"/>
                  </a:lnTo>
                  <a:lnTo>
                    <a:pt x="4807" y="1289"/>
                  </a:lnTo>
                  <a:lnTo>
                    <a:pt x="4807" y="1289"/>
                  </a:lnTo>
                  <a:lnTo>
                    <a:pt x="4807" y="1293"/>
                  </a:lnTo>
                  <a:lnTo>
                    <a:pt x="4807" y="1293"/>
                  </a:lnTo>
                  <a:lnTo>
                    <a:pt x="4802" y="1293"/>
                  </a:lnTo>
                  <a:lnTo>
                    <a:pt x="4802" y="1293"/>
                  </a:lnTo>
                  <a:lnTo>
                    <a:pt x="4802" y="1293"/>
                  </a:lnTo>
                  <a:lnTo>
                    <a:pt x="4802" y="1293"/>
                  </a:lnTo>
                  <a:lnTo>
                    <a:pt x="4802" y="1289"/>
                  </a:lnTo>
                  <a:lnTo>
                    <a:pt x="4798" y="1289"/>
                  </a:lnTo>
                  <a:lnTo>
                    <a:pt x="4798" y="1284"/>
                  </a:lnTo>
                  <a:lnTo>
                    <a:pt x="4798" y="1284"/>
                  </a:lnTo>
                  <a:lnTo>
                    <a:pt x="4793" y="1284"/>
                  </a:lnTo>
                  <a:lnTo>
                    <a:pt x="4793" y="1284"/>
                  </a:lnTo>
                  <a:lnTo>
                    <a:pt x="4789" y="1284"/>
                  </a:lnTo>
                  <a:lnTo>
                    <a:pt x="4789" y="1284"/>
                  </a:lnTo>
                  <a:lnTo>
                    <a:pt x="4789" y="1284"/>
                  </a:lnTo>
                  <a:lnTo>
                    <a:pt x="4784" y="1284"/>
                  </a:lnTo>
                  <a:lnTo>
                    <a:pt x="4784" y="1289"/>
                  </a:lnTo>
                  <a:lnTo>
                    <a:pt x="4784" y="1289"/>
                  </a:lnTo>
                  <a:lnTo>
                    <a:pt x="4789" y="1289"/>
                  </a:lnTo>
                  <a:lnTo>
                    <a:pt x="4789" y="1289"/>
                  </a:lnTo>
                  <a:lnTo>
                    <a:pt x="4789" y="1289"/>
                  </a:lnTo>
                  <a:lnTo>
                    <a:pt x="4789" y="1293"/>
                  </a:lnTo>
                  <a:lnTo>
                    <a:pt x="4784" y="1293"/>
                  </a:lnTo>
                  <a:lnTo>
                    <a:pt x="4784" y="1293"/>
                  </a:lnTo>
                  <a:lnTo>
                    <a:pt x="4780" y="1289"/>
                  </a:lnTo>
                  <a:lnTo>
                    <a:pt x="4780" y="1289"/>
                  </a:lnTo>
                  <a:lnTo>
                    <a:pt x="4780" y="1289"/>
                  </a:lnTo>
                  <a:lnTo>
                    <a:pt x="4780" y="1289"/>
                  </a:lnTo>
                  <a:lnTo>
                    <a:pt x="4780" y="1284"/>
                  </a:lnTo>
                  <a:lnTo>
                    <a:pt x="4775" y="1280"/>
                  </a:lnTo>
                  <a:lnTo>
                    <a:pt x="4775" y="1280"/>
                  </a:lnTo>
                  <a:lnTo>
                    <a:pt x="4775" y="1275"/>
                  </a:lnTo>
                  <a:lnTo>
                    <a:pt x="4775" y="1275"/>
                  </a:lnTo>
                  <a:lnTo>
                    <a:pt x="4775" y="1275"/>
                  </a:lnTo>
                  <a:lnTo>
                    <a:pt x="4775" y="1275"/>
                  </a:lnTo>
                  <a:lnTo>
                    <a:pt x="4771" y="1271"/>
                  </a:lnTo>
                  <a:lnTo>
                    <a:pt x="4766" y="1266"/>
                  </a:lnTo>
                  <a:lnTo>
                    <a:pt x="4766" y="1266"/>
                  </a:lnTo>
                  <a:lnTo>
                    <a:pt x="4766" y="1261"/>
                  </a:lnTo>
                  <a:lnTo>
                    <a:pt x="4766" y="1261"/>
                  </a:lnTo>
                  <a:lnTo>
                    <a:pt x="4766" y="1261"/>
                  </a:lnTo>
                  <a:lnTo>
                    <a:pt x="4766" y="1261"/>
                  </a:lnTo>
                  <a:lnTo>
                    <a:pt x="4771" y="1257"/>
                  </a:lnTo>
                  <a:lnTo>
                    <a:pt x="4771" y="1257"/>
                  </a:lnTo>
                  <a:lnTo>
                    <a:pt x="4771" y="1257"/>
                  </a:lnTo>
                  <a:lnTo>
                    <a:pt x="4771" y="1252"/>
                  </a:lnTo>
                  <a:lnTo>
                    <a:pt x="4766" y="1252"/>
                  </a:lnTo>
                  <a:lnTo>
                    <a:pt x="4766" y="1252"/>
                  </a:lnTo>
                  <a:lnTo>
                    <a:pt x="4771" y="1248"/>
                  </a:lnTo>
                  <a:lnTo>
                    <a:pt x="4771" y="1248"/>
                  </a:lnTo>
                  <a:lnTo>
                    <a:pt x="4775" y="1248"/>
                  </a:lnTo>
                  <a:lnTo>
                    <a:pt x="4775" y="1243"/>
                  </a:lnTo>
                  <a:lnTo>
                    <a:pt x="4775" y="1243"/>
                  </a:lnTo>
                  <a:lnTo>
                    <a:pt x="4775" y="1239"/>
                  </a:lnTo>
                  <a:lnTo>
                    <a:pt x="4780" y="1234"/>
                  </a:lnTo>
                  <a:lnTo>
                    <a:pt x="4780" y="1230"/>
                  </a:lnTo>
                  <a:lnTo>
                    <a:pt x="4780" y="1225"/>
                  </a:lnTo>
                  <a:lnTo>
                    <a:pt x="4780" y="1225"/>
                  </a:lnTo>
                  <a:lnTo>
                    <a:pt x="4775" y="1225"/>
                  </a:lnTo>
                  <a:lnTo>
                    <a:pt x="4775" y="1225"/>
                  </a:lnTo>
                  <a:lnTo>
                    <a:pt x="4775" y="1225"/>
                  </a:lnTo>
                  <a:lnTo>
                    <a:pt x="4775" y="1221"/>
                  </a:lnTo>
                  <a:lnTo>
                    <a:pt x="4775" y="1221"/>
                  </a:lnTo>
                  <a:lnTo>
                    <a:pt x="4771" y="1221"/>
                  </a:lnTo>
                  <a:lnTo>
                    <a:pt x="4771" y="1221"/>
                  </a:lnTo>
                  <a:lnTo>
                    <a:pt x="4771" y="1216"/>
                  </a:lnTo>
                  <a:lnTo>
                    <a:pt x="4771" y="1216"/>
                  </a:lnTo>
                  <a:lnTo>
                    <a:pt x="4771" y="1212"/>
                  </a:lnTo>
                  <a:lnTo>
                    <a:pt x="4766" y="1207"/>
                  </a:lnTo>
                  <a:lnTo>
                    <a:pt x="4766" y="1207"/>
                  </a:lnTo>
                  <a:lnTo>
                    <a:pt x="4771" y="1203"/>
                  </a:lnTo>
                  <a:lnTo>
                    <a:pt x="4771" y="1203"/>
                  </a:lnTo>
                  <a:lnTo>
                    <a:pt x="4766" y="1198"/>
                  </a:lnTo>
                  <a:lnTo>
                    <a:pt x="4766" y="1198"/>
                  </a:lnTo>
                  <a:lnTo>
                    <a:pt x="4766" y="1198"/>
                  </a:lnTo>
                  <a:lnTo>
                    <a:pt x="4766" y="1198"/>
                  </a:lnTo>
                  <a:lnTo>
                    <a:pt x="4766" y="1203"/>
                  </a:lnTo>
                  <a:lnTo>
                    <a:pt x="4766" y="1203"/>
                  </a:lnTo>
                  <a:lnTo>
                    <a:pt x="4762" y="1203"/>
                  </a:lnTo>
                  <a:lnTo>
                    <a:pt x="4762" y="1203"/>
                  </a:lnTo>
                  <a:lnTo>
                    <a:pt x="4757" y="1203"/>
                  </a:lnTo>
                  <a:lnTo>
                    <a:pt x="4757" y="1203"/>
                  </a:lnTo>
                  <a:lnTo>
                    <a:pt x="4748" y="1198"/>
                  </a:lnTo>
                  <a:lnTo>
                    <a:pt x="4748" y="1198"/>
                  </a:lnTo>
                  <a:lnTo>
                    <a:pt x="4744" y="1198"/>
                  </a:lnTo>
                  <a:lnTo>
                    <a:pt x="4744" y="1198"/>
                  </a:lnTo>
                  <a:lnTo>
                    <a:pt x="4744" y="1198"/>
                  </a:lnTo>
                  <a:lnTo>
                    <a:pt x="4744" y="1198"/>
                  </a:lnTo>
                  <a:lnTo>
                    <a:pt x="4739" y="1198"/>
                  </a:lnTo>
                  <a:lnTo>
                    <a:pt x="4739" y="1198"/>
                  </a:lnTo>
                  <a:lnTo>
                    <a:pt x="4739" y="1203"/>
                  </a:lnTo>
                  <a:lnTo>
                    <a:pt x="4739" y="1203"/>
                  </a:lnTo>
                  <a:lnTo>
                    <a:pt x="4739" y="1207"/>
                  </a:lnTo>
                  <a:lnTo>
                    <a:pt x="4739" y="1216"/>
                  </a:lnTo>
                  <a:lnTo>
                    <a:pt x="4739" y="1221"/>
                  </a:lnTo>
                  <a:lnTo>
                    <a:pt x="4739" y="1221"/>
                  </a:lnTo>
                  <a:lnTo>
                    <a:pt x="4744" y="1221"/>
                  </a:lnTo>
                  <a:lnTo>
                    <a:pt x="4744" y="1225"/>
                  </a:lnTo>
                  <a:lnTo>
                    <a:pt x="4744" y="1230"/>
                  </a:lnTo>
                  <a:lnTo>
                    <a:pt x="4744" y="1230"/>
                  </a:lnTo>
                  <a:lnTo>
                    <a:pt x="4744" y="1234"/>
                  </a:lnTo>
                  <a:lnTo>
                    <a:pt x="4744" y="1239"/>
                  </a:lnTo>
                  <a:lnTo>
                    <a:pt x="4744" y="1239"/>
                  </a:lnTo>
                  <a:lnTo>
                    <a:pt x="4744" y="1243"/>
                  </a:lnTo>
                  <a:lnTo>
                    <a:pt x="4748" y="1243"/>
                  </a:lnTo>
                  <a:lnTo>
                    <a:pt x="4748" y="1248"/>
                  </a:lnTo>
                  <a:lnTo>
                    <a:pt x="4748" y="1248"/>
                  </a:lnTo>
                  <a:lnTo>
                    <a:pt x="4748" y="1248"/>
                  </a:lnTo>
                  <a:close/>
                  <a:moveTo>
                    <a:pt x="4816" y="886"/>
                  </a:moveTo>
                  <a:lnTo>
                    <a:pt x="4816" y="886"/>
                  </a:lnTo>
                  <a:lnTo>
                    <a:pt x="4811" y="886"/>
                  </a:lnTo>
                  <a:lnTo>
                    <a:pt x="4811" y="891"/>
                  </a:lnTo>
                  <a:lnTo>
                    <a:pt x="4811" y="891"/>
                  </a:lnTo>
                  <a:lnTo>
                    <a:pt x="4816" y="886"/>
                  </a:lnTo>
                  <a:lnTo>
                    <a:pt x="4816" y="886"/>
                  </a:lnTo>
                  <a:lnTo>
                    <a:pt x="4816" y="886"/>
                  </a:lnTo>
                  <a:lnTo>
                    <a:pt x="4816" y="891"/>
                  </a:lnTo>
                  <a:lnTo>
                    <a:pt x="4816" y="891"/>
                  </a:lnTo>
                  <a:lnTo>
                    <a:pt x="4820" y="891"/>
                  </a:lnTo>
                  <a:lnTo>
                    <a:pt x="4820" y="891"/>
                  </a:lnTo>
                  <a:lnTo>
                    <a:pt x="4820" y="891"/>
                  </a:lnTo>
                  <a:lnTo>
                    <a:pt x="4820" y="891"/>
                  </a:lnTo>
                  <a:lnTo>
                    <a:pt x="4820" y="895"/>
                  </a:lnTo>
                  <a:lnTo>
                    <a:pt x="4820" y="895"/>
                  </a:lnTo>
                  <a:lnTo>
                    <a:pt x="4820" y="895"/>
                  </a:lnTo>
                  <a:lnTo>
                    <a:pt x="4825" y="895"/>
                  </a:lnTo>
                  <a:lnTo>
                    <a:pt x="4825" y="895"/>
                  </a:lnTo>
                  <a:lnTo>
                    <a:pt x="4825" y="895"/>
                  </a:lnTo>
                  <a:lnTo>
                    <a:pt x="4825" y="900"/>
                  </a:lnTo>
                  <a:lnTo>
                    <a:pt x="4829" y="900"/>
                  </a:lnTo>
                  <a:lnTo>
                    <a:pt x="4829" y="900"/>
                  </a:lnTo>
                  <a:lnTo>
                    <a:pt x="4829" y="900"/>
                  </a:lnTo>
                  <a:lnTo>
                    <a:pt x="4829" y="900"/>
                  </a:lnTo>
                  <a:lnTo>
                    <a:pt x="4829" y="895"/>
                  </a:lnTo>
                  <a:lnTo>
                    <a:pt x="4829" y="895"/>
                  </a:lnTo>
                  <a:lnTo>
                    <a:pt x="4829" y="895"/>
                  </a:lnTo>
                  <a:lnTo>
                    <a:pt x="4829" y="895"/>
                  </a:lnTo>
                  <a:lnTo>
                    <a:pt x="4829" y="891"/>
                  </a:lnTo>
                  <a:lnTo>
                    <a:pt x="4829" y="886"/>
                  </a:lnTo>
                  <a:lnTo>
                    <a:pt x="4834" y="886"/>
                  </a:lnTo>
                  <a:lnTo>
                    <a:pt x="4834" y="886"/>
                  </a:lnTo>
                  <a:lnTo>
                    <a:pt x="4838" y="886"/>
                  </a:lnTo>
                  <a:lnTo>
                    <a:pt x="4838" y="886"/>
                  </a:lnTo>
                  <a:lnTo>
                    <a:pt x="4843" y="886"/>
                  </a:lnTo>
                  <a:lnTo>
                    <a:pt x="4847" y="891"/>
                  </a:lnTo>
                  <a:lnTo>
                    <a:pt x="4843" y="886"/>
                  </a:lnTo>
                  <a:lnTo>
                    <a:pt x="4843" y="886"/>
                  </a:lnTo>
                  <a:lnTo>
                    <a:pt x="4843" y="882"/>
                  </a:lnTo>
                  <a:lnTo>
                    <a:pt x="4843" y="882"/>
                  </a:lnTo>
                  <a:lnTo>
                    <a:pt x="4847" y="877"/>
                  </a:lnTo>
                  <a:lnTo>
                    <a:pt x="4847" y="877"/>
                  </a:lnTo>
                  <a:lnTo>
                    <a:pt x="4847" y="877"/>
                  </a:lnTo>
                  <a:lnTo>
                    <a:pt x="4847" y="873"/>
                  </a:lnTo>
                  <a:lnTo>
                    <a:pt x="4843" y="873"/>
                  </a:lnTo>
                  <a:lnTo>
                    <a:pt x="4843" y="873"/>
                  </a:lnTo>
                  <a:lnTo>
                    <a:pt x="4843" y="868"/>
                  </a:lnTo>
                  <a:lnTo>
                    <a:pt x="4838" y="868"/>
                  </a:lnTo>
                  <a:lnTo>
                    <a:pt x="4838" y="868"/>
                  </a:lnTo>
                  <a:lnTo>
                    <a:pt x="4834" y="868"/>
                  </a:lnTo>
                  <a:lnTo>
                    <a:pt x="4834" y="868"/>
                  </a:lnTo>
                  <a:lnTo>
                    <a:pt x="4829" y="868"/>
                  </a:lnTo>
                  <a:lnTo>
                    <a:pt x="4829" y="868"/>
                  </a:lnTo>
                  <a:lnTo>
                    <a:pt x="4829" y="868"/>
                  </a:lnTo>
                  <a:lnTo>
                    <a:pt x="4825" y="868"/>
                  </a:lnTo>
                  <a:lnTo>
                    <a:pt x="4825" y="868"/>
                  </a:lnTo>
                  <a:lnTo>
                    <a:pt x="4829" y="873"/>
                  </a:lnTo>
                  <a:lnTo>
                    <a:pt x="4829" y="873"/>
                  </a:lnTo>
                  <a:lnTo>
                    <a:pt x="4829" y="873"/>
                  </a:lnTo>
                  <a:lnTo>
                    <a:pt x="4825" y="877"/>
                  </a:lnTo>
                  <a:lnTo>
                    <a:pt x="4825" y="877"/>
                  </a:lnTo>
                  <a:lnTo>
                    <a:pt x="4825" y="877"/>
                  </a:lnTo>
                  <a:lnTo>
                    <a:pt x="4825" y="877"/>
                  </a:lnTo>
                  <a:lnTo>
                    <a:pt x="4820" y="877"/>
                  </a:lnTo>
                  <a:lnTo>
                    <a:pt x="4820" y="877"/>
                  </a:lnTo>
                  <a:lnTo>
                    <a:pt x="4816" y="873"/>
                  </a:lnTo>
                  <a:lnTo>
                    <a:pt x="4816" y="873"/>
                  </a:lnTo>
                  <a:lnTo>
                    <a:pt x="4816" y="873"/>
                  </a:lnTo>
                  <a:lnTo>
                    <a:pt x="4816" y="877"/>
                  </a:lnTo>
                  <a:lnTo>
                    <a:pt x="4816" y="877"/>
                  </a:lnTo>
                  <a:lnTo>
                    <a:pt x="4816" y="877"/>
                  </a:lnTo>
                  <a:lnTo>
                    <a:pt x="4816" y="882"/>
                  </a:lnTo>
                  <a:lnTo>
                    <a:pt x="4816" y="882"/>
                  </a:lnTo>
                  <a:lnTo>
                    <a:pt x="4816" y="882"/>
                  </a:lnTo>
                  <a:lnTo>
                    <a:pt x="4816" y="886"/>
                  </a:lnTo>
                  <a:close/>
                  <a:moveTo>
                    <a:pt x="4875" y="651"/>
                  </a:moveTo>
                  <a:lnTo>
                    <a:pt x="4879" y="651"/>
                  </a:lnTo>
                  <a:lnTo>
                    <a:pt x="4879" y="651"/>
                  </a:lnTo>
                  <a:lnTo>
                    <a:pt x="4879" y="651"/>
                  </a:lnTo>
                  <a:lnTo>
                    <a:pt x="4879" y="651"/>
                  </a:lnTo>
                  <a:lnTo>
                    <a:pt x="4875" y="651"/>
                  </a:lnTo>
                  <a:lnTo>
                    <a:pt x="4870" y="647"/>
                  </a:lnTo>
                  <a:lnTo>
                    <a:pt x="4870" y="647"/>
                  </a:lnTo>
                  <a:lnTo>
                    <a:pt x="4870" y="656"/>
                  </a:lnTo>
                  <a:lnTo>
                    <a:pt x="4870" y="656"/>
                  </a:lnTo>
                  <a:lnTo>
                    <a:pt x="4870" y="656"/>
                  </a:lnTo>
                  <a:lnTo>
                    <a:pt x="4870" y="656"/>
                  </a:lnTo>
                  <a:lnTo>
                    <a:pt x="4875" y="656"/>
                  </a:lnTo>
                  <a:lnTo>
                    <a:pt x="4875" y="660"/>
                  </a:lnTo>
                  <a:lnTo>
                    <a:pt x="4870" y="660"/>
                  </a:lnTo>
                  <a:lnTo>
                    <a:pt x="4875" y="665"/>
                  </a:lnTo>
                  <a:lnTo>
                    <a:pt x="4875" y="665"/>
                  </a:lnTo>
                  <a:lnTo>
                    <a:pt x="4875" y="665"/>
                  </a:lnTo>
                  <a:lnTo>
                    <a:pt x="4875" y="665"/>
                  </a:lnTo>
                  <a:lnTo>
                    <a:pt x="4875" y="660"/>
                  </a:lnTo>
                  <a:lnTo>
                    <a:pt x="4875" y="660"/>
                  </a:lnTo>
                  <a:lnTo>
                    <a:pt x="4875" y="656"/>
                  </a:lnTo>
                  <a:lnTo>
                    <a:pt x="4875" y="656"/>
                  </a:lnTo>
                  <a:lnTo>
                    <a:pt x="4875" y="651"/>
                  </a:lnTo>
                  <a:close/>
                  <a:moveTo>
                    <a:pt x="4847" y="1325"/>
                  </a:moveTo>
                  <a:lnTo>
                    <a:pt x="4847" y="1325"/>
                  </a:lnTo>
                  <a:lnTo>
                    <a:pt x="4847" y="1325"/>
                  </a:lnTo>
                  <a:lnTo>
                    <a:pt x="4847" y="1325"/>
                  </a:lnTo>
                  <a:lnTo>
                    <a:pt x="4847" y="1320"/>
                  </a:lnTo>
                  <a:lnTo>
                    <a:pt x="4847" y="1320"/>
                  </a:lnTo>
                  <a:lnTo>
                    <a:pt x="4843" y="1320"/>
                  </a:lnTo>
                  <a:lnTo>
                    <a:pt x="4843" y="1316"/>
                  </a:lnTo>
                  <a:lnTo>
                    <a:pt x="4838" y="1320"/>
                  </a:lnTo>
                  <a:lnTo>
                    <a:pt x="4834" y="1320"/>
                  </a:lnTo>
                  <a:lnTo>
                    <a:pt x="4829" y="1320"/>
                  </a:lnTo>
                  <a:lnTo>
                    <a:pt x="4829" y="1320"/>
                  </a:lnTo>
                  <a:lnTo>
                    <a:pt x="4829" y="1325"/>
                  </a:lnTo>
                  <a:lnTo>
                    <a:pt x="4834" y="1325"/>
                  </a:lnTo>
                  <a:lnTo>
                    <a:pt x="4834" y="1329"/>
                  </a:lnTo>
                  <a:lnTo>
                    <a:pt x="4834" y="1329"/>
                  </a:lnTo>
                  <a:lnTo>
                    <a:pt x="4838" y="1329"/>
                  </a:lnTo>
                  <a:lnTo>
                    <a:pt x="4838" y="1329"/>
                  </a:lnTo>
                  <a:lnTo>
                    <a:pt x="4838" y="1334"/>
                  </a:lnTo>
                  <a:lnTo>
                    <a:pt x="4838" y="1334"/>
                  </a:lnTo>
                  <a:lnTo>
                    <a:pt x="4838" y="1334"/>
                  </a:lnTo>
                  <a:lnTo>
                    <a:pt x="4843" y="1334"/>
                  </a:lnTo>
                  <a:lnTo>
                    <a:pt x="4843" y="1334"/>
                  </a:lnTo>
                  <a:lnTo>
                    <a:pt x="4843" y="1334"/>
                  </a:lnTo>
                  <a:lnTo>
                    <a:pt x="4843" y="1338"/>
                  </a:lnTo>
                  <a:lnTo>
                    <a:pt x="4843" y="1338"/>
                  </a:lnTo>
                  <a:lnTo>
                    <a:pt x="4843" y="1338"/>
                  </a:lnTo>
                  <a:lnTo>
                    <a:pt x="4843" y="1343"/>
                  </a:lnTo>
                  <a:lnTo>
                    <a:pt x="4847" y="1343"/>
                  </a:lnTo>
                  <a:lnTo>
                    <a:pt x="4847" y="1343"/>
                  </a:lnTo>
                  <a:lnTo>
                    <a:pt x="4847" y="1347"/>
                  </a:lnTo>
                  <a:lnTo>
                    <a:pt x="4852" y="1347"/>
                  </a:lnTo>
                  <a:lnTo>
                    <a:pt x="4852" y="1347"/>
                  </a:lnTo>
                  <a:lnTo>
                    <a:pt x="4856" y="1347"/>
                  </a:lnTo>
                  <a:lnTo>
                    <a:pt x="4856" y="1347"/>
                  </a:lnTo>
                  <a:lnTo>
                    <a:pt x="4856" y="1347"/>
                  </a:lnTo>
                  <a:lnTo>
                    <a:pt x="4856" y="1347"/>
                  </a:lnTo>
                  <a:lnTo>
                    <a:pt x="4856" y="1347"/>
                  </a:lnTo>
                  <a:lnTo>
                    <a:pt x="4856" y="1343"/>
                  </a:lnTo>
                  <a:lnTo>
                    <a:pt x="4856" y="1343"/>
                  </a:lnTo>
                  <a:lnTo>
                    <a:pt x="4856" y="1343"/>
                  </a:lnTo>
                  <a:lnTo>
                    <a:pt x="4856" y="1343"/>
                  </a:lnTo>
                  <a:lnTo>
                    <a:pt x="4852" y="1343"/>
                  </a:lnTo>
                  <a:lnTo>
                    <a:pt x="4852" y="1338"/>
                  </a:lnTo>
                  <a:lnTo>
                    <a:pt x="4852" y="1338"/>
                  </a:lnTo>
                  <a:lnTo>
                    <a:pt x="4852" y="1338"/>
                  </a:lnTo>
                  <a:lnTo>
                    <a:pt x="4852" y="1334"/>
                  </a:lnTo>
                  <a:lnTo>
                    <a:pt x="4852" y="1334"/>
                  </a:lnTo>
                  <a:lnTo>
                    <a:pt x="4852" y="1329"/>
                  </a:lnTo>
                  <a:lnTo>
                    <a:pt x="4852" y="1329"/>
                  </a:lnTo>
                  <a:lnTo>
                    <a:pt x="4852" y="1325"/>
                  </a:lnTo>
                  <a:lnTo>
                    <a:pt x="4852" y="1325"/>
                  </a:lnTo>
                  <a:lnTo>
                    <a:pt x="4847" y="1325"/>
                  </a:lnTo>
                  <a:close/>
                  <a:moveTo>
                    <a:pt x="4807" y="1338"/>
                  </a:moveTo>
                  <a:lnTo>
                    <a:pt x="4802" y="1338"/>
                  </a:lnTo>
                  <a:lnTo>
                    <a:pt x="4802" y="1338"/>
                  </a:lnTo>
                  <a:lnTo>
                    <a:pt x="4798" y="1338"/>
                  </a:lnTo>
                  <a:lnTo>
                    <a:pt x="4798" y="1338"/>
                  </a:lnTo>
                  <a:lnTo>
                    <a:pt x="4798" y="1334"/>
                  </a:lnTo>
                  <a:lnTo>
                    <a:pt x="4793" y="1334"/>
                  </a:lnTo>
                  <a:lnTo>
                    <a:pt x="4793" y="1334"/>
                  </a:lnTo>
                  <a:lnTo>
                    <a:pt x="4789" y="1334"/>
                  </a:lnTo>
                  <a:lnTo>
                    <a:pt x="4789" y="1334"/>
                  </a:lnTo>
                  <a:lnTo>
                    <a:pt x="4789" y="1334"/>
                  </a:lnTo>
                  <a:lnTo>
                    <a:pt x="4789" y="1334"/>
                  </a:lnTo>
                  <a:lnTo>
                    <a:pt x="4793" y="1338"/>
                  </a:lnTo>
                  <a:lnTo>
                    <a:pt x="4793" y="1338"/>
                  </a:lnTo>
                  <a:lnTo>
                    <a:pt x="4793" y="1338"/>
                  </a:lnTo>
                  <a:lnTo>
                    <a:pt x="4793" y="1343"/>
                  </a:lnTo>
                  <a:lnTo>
                    <a:pt x="4793" y="1347"/>
                  </a:lnTo>
                  <a:lnTo>
                    <a:pt x="4793" y="1352"/>
                  </a:lnTo>
                  <a:lnTo>
                    <a:pt x="4793" y="1352"/>
                  </a:lnTo>
                  <a:lnTo>
                    <a:pt x="4793" y="1356"/>
                  </a:lnTo>
                  <a:lnTo>
                    <a:pt x="4793" y="1356"/>
                  </a:lnTo>
                  <a:lnTo>
                    <a:pt x="4793" y="1356"/>
                  </a:lnTo>
                  <a:lnTo>
                    <a:pt x="4793" y="1361"/>
                  </a:lnTo>
                  <a:lnTo>
                    <a:pt x="4793" y="1361"/>
                  </a:lnTo>
                  <a:lnTo>
                    <a:pt x="4793" y="1361"/>
                  </a:lnTo>
                  <a:lnTo>
                    <a:pt x="4793" y="1361"/>
                  </a:lnTo>
                  <a:lnTo>
                    <a:pt x="4798" y="1361"/>
                  </a:lnTo>
                  <a:lnTo>
                    <a:pt x="4798" y="1361"/>
                  </a:lnTo>
                  <a:lnTo>
                    <a:pt x="4798" y="1356"/>
                  </a:lnTo>
                  <a:lnTo>
                    <a:pt x="4802" y="1356"/>
                  </a:lnTo>
                  <a:lnTo>
                    <a:pt x="4807" y="1356"/>
                  </a:lnTo>
                  <a:lnTo>
                    <a:pt x="4807" y="1356"/>
                  </a:lnTo>
                  <a:lnTo>
                    <a:pt x="4807" y="1352"/>
                  </a:lnTo>
                  <a:lnTo>
                    <a:pt x="4807" y="1352"/>
                  </a:lnTo>
                  <a:lnTo>
                    <a:pt x="4807" y="1352"/>
                  </a:lnTo>
                  <a:lnTo>
                    <a:pt x="4807" y="1352"/>
                  </a:lnTo>
                  <a:lnTo>
                    <a:pt x="4811" y="1347"/>
                  </a:lnTo>
                  <a:lnTo>
                    <a:pt x="4811" y="1347"/>
                  </a:lnTo>
                  <a:lnTo>
                    <a:pt x="4811" y="1347"/>
                  </a:lnTo>
                  <a:lnTo>
                    <a:pt x="4811" y="1343"/>
                  </a:lnTo>
                  <a:lnTo>
                    <a:pt x="4811" y="1343"/>
                  </a:lnTo>
                  <a:lnTo>
                    <a:pt x="4811" y="1343"/>
                  </a:lnTo>
                  <a:lnTo>
                    <a:pt x="4811" y="1338"/>
                  </a:lnTo>
                  <a:lnTo>
                    <a:pt x="4811" y="1338"/>
                  </a:lnTo>
                  <a:lnTo>
                    <a:pt x="4807" y="1343"/>
                  </a:lnTo>
                  <a:lnTo>
                    <a:pt x="4807" y="1343"/>
                  </a:lnTo>
                  <a:lnTo>
                    <a:pt x="4807" y="1338"/>
                  </a:lnTo>
                  <a:lnTo>
                    <a:pt x="4807" y="1338"/>
                  </a:lnTo>
                  <a:close/>
                  <a:moveTo>
                    <a:pt x="4843" y="1569"/>
                  </a:moveTo>
                  <a:lnTo>
                    <a:pt x="4847" y="1569"/>
                  </a:lnTo>
                  <a:lnTo>
                    <a:pt x="4847" y="1569"/>
                  </a:lnTo>
                  <a:lnTo>
                    <a:pt x="4852" y="1569"/>
                  </a:lnTo>
                  <a:lnTo>
                    <a:pt x="4852" y="1569"/>
                  </a:lnTo>
                  <a:lnTo>
                    <a:pt x="4852" y="1564"/>
                  </a:lnTo>
                  <a:lnTo>
                    <a:pt x="4852" y="1564"/>
                  </a:lnTo>
                  <a:lnTo>
                    <a:pt x="4856" y="1564"/>
                  </a:lnTo>
                  <a:lnTo>
                    <a:pt x="4856" y="1560"/>
                  </a:lnTo>
                  <a:lnTo>
                    <a:pt x="4856" y="1560"/>
                  </a:lnTo>
                  <a:lnTo>
                    <a:pt x="4861" y="1555"/>
                  </a:lnTo>
                  <a:lnTo>
                    <a:pt x="4861" y="1555"/>
                  </a:lnTo>
                  <a:lnTo>
                    <a:pt x="4861" y="1551"/>
                  </a:lnTo>
                  <a:lnTo>
                    <a:pt x="4866" y="1546"/>
                  </a:lnTo>
                  <a:lnTo>
                    <a:pt x="4866" y="1546"/>
                  </a:lnTo>
                  <a:lnTo>
                    <a:pt x="4866" y="1546"/>
                  </a:lnTo>
                  <a:lnTo>
                    <a:pt x="4866" y="1546"/>
                  </a:lnTo>
                  <a:lnTo>
                    <a:pt x="4866" y="1542"/>
                  </a:lnTo>
                  <a:lnTo>
                    <a:pt x="4866" y="1542"/>
                  </a:lnTo>
                  <a:lnTo>
                    <a:pt x="4861" y="1542"/>
                  </a:lnTo>
                  <a:lnTo>
                    <a:pt x="4861" y="1542"/>
                  </a:lnTo>
                  <a:lnTo>
                    <a:pt x="4861" y="1542"/>
                  </a:lnTo>
                  <a:lnTo>
                    <a:pt x="4856" y="1546"/>
                  </a:lnTo>
                  <a:lnTo>
                    <a:pt x="4856" y="1546"/>
                  </a:lnTo>
                  <a:lnTo>
                    <a:pt x="4856" y="1546"/>
                  </a:lnTo>
                  <a:lnTo>
                    <a:pt x="4856" y="1546"/>
                  </a:lnTo>
                  <a:lnTo>
                    <a:pt x="4856" y="1551"/>
                  </a:lnTo>
                  <a:lnTo>
                    <a:pt x="4856" y="1551"/>
                  </a:lnTo>
                  <a:lnTo>
                    <a:pt x="4852" y="1551"/>
                  </a:lnTo>
                  <a:lnTo>
                    <a:pt x="4852" y="1555"/>
                  </a:lnTo>
                  <a:lnTo>
                    <a:pt x="4843" y="1560"/>
                  </a:lnTo>
                  <a:lnTo>
                    <a:pt x="4843" y="1560"/>
                  </a:lnTo>
                  <a:lnTo>
                    <a:pt x="4834" y="1555"/>
                  </a:lnTo>
                  <a:lnTo>
                    <a:pt x="4829" y="1555"/>
                  </a:lnTo>
                  <a:lnTo>
                    <a:pt x="4829" y="1555"/>
                  </a:lnTo>
                  <a:lnTo>
                    <a:pt x="4825" y="1555"/>
                  </a:lnTo>
                  <a:lnTo>
                    <a:pt x="4825" y="1560"/>
                  </a:lnTo>
                  <a:lnTo>
                    <a:pt x="4825" y="1560"/>
                  </a:lnTo>
                  <a:lnTo>
                    <a:pt x="4825" y="1560"/>
                  </a:lnTo>
                  <a:lnTo>
                    <a:pt x="4820" y="1555"/>
                  </a:lnTo>
                  <a:lnTo>
                    <a:pt x="4820" y="1555"/>
                  </a:lnTo>
                  <a:lnTo>
                    <a:pt x="4816" y="1555"/>
                  </a:lnTo>
                  <a:lnTo>
                    <a:pt x="4811" y="1555"/>
                  </a:lnTo>
                  <a:lnTo>
                    <a:pt x="4807" y="1555"/>
                  </a:lnTo>
                  <a:lnTo>
                    <a:pt x="4802" y="1555"/>
                  </a:lnTo>
                  <a:lnTo>
                    <a:pt x="4802" y="1555"/>
                  </a:lnTo>
                  <a:lnTo>
                    <a:pt x="4802" y="1555"/>
                  </a:lnTo>
                  <a:lnTo>
                    <a:pt x="4802" y="1551"/>
                  </a:lnTo>
                  <a:lnTo>
                    <a:pt x="4802" y="1551"/>
                  </a:lnTo>
                  <a:lnTo>
                    <a:pt x="4798" y="1551"/>
                  </a:lnTo>
                  <a:lnTo>
                    <a:pt x="4798" y="1551"/>
                  </a:lnTo>
                  <a:lnTo>
                    <a:pt x="4798" y="1551"/>
                  </a:lnTo>
                  <a:lnTo>
                    <a:pt x="4798" y="1551"/>
                  </a:lnTo>
                  <a:lnTo>
                    <a:pt x="4793" y="1551"/>
                  </a:lnTo>
                  <a:lnTo>
                    <a:pt x="4793" y="1551"/>
                  </a:lnTo>
                  <a:lnTo>
                    <a:pt x="4793" y="1551"/>
                  </a:lnTo>
                  <a:lnTo>
                    <a:pt x="4793" y="1551"/>
                  </a:lnTo>
                  <a:lnTo>
                    <a:pt x="4789" y="1551"/>
                  </a:lnTo>
                  <a:lnTo>
                    <a:pt x="4789" y="1551"/>
                  </a:lnTo>
                  <a:lnTo>
                    <a:pt x="4789" y="1555"/>
                  </a:lnTo>
                  <a:lnTo>
                    <a:pt x="4789" y="1555"/>
                  </a:lnTo>
                  <a:lnTo>
                    <a:pt x="4789" y="1555"/>
                  </a:lnTo>
                  <a:lnTo>
                    <a:pt x="4784" y="1555"/>
                  </a:lnTo>
                  <a:lnTo>
                    <a:pt x="4784" y="1560"/>
                  </a:lnTo>
                  <a:lnTo>
                    <a:pt x="4784" y="1560"/>
                  </a:lnTo>
                  <a:lnTo>
                    <a:pt x="4784" y="1560"/>
                  </a:lnTo>
                  <a:lnTo>
                    <a:pt x="4780" y="1560"/>
                  </a:lnTo>
                  <a:lnTo>
                    <a:pt x="4780" y="1555"/>
                  </a:lnTo>
                  <a:lnTo>
                    <a:pt x="4780" y="1555"/>
                  </a:lnTo>
                  <a:lnTo>
                    <a:pt x="4780" y="1555"/>
                  </a:lnTo>
                  <a:lnTo>
                    <a:pt x="4780" y="1560"/>
                  </a:lnTo>
                  <a:lnTo>
                    <a:pt x="4780" y="1560"/>
                  </a:lnTo>
                  <a:lnTo>
                    <a:pt x="4775" y="1560"/>
                  </a:lnTo>
                  <a:lnTo>
                    <a:pt x="4775" y="1560"/>
                  </a:lnTo>
                  <a:lnTo>
                    <a:pt x="4775" y="1564"/>
                  </a:lnTo>
                  <a:lnTo>
                    <a:pt x="4775" y="1564"/>
                  </a:lnTo>
                  <a:lnTo>
                    <a:pt x="4775" y="1569"/>
                  </a:lnTo>
                  <a:lnTo>
                    <a:pt x="4771" y="1569"/>
                  </a:lnTo>
                  <a:lnTo>
                    <a:pt x="4771" y="1573"/>
                  </a:lnTo>
                  <a:lnTo>
                    <a:pt x="4775" y="1573"/>
                  </a:lnTo>
                  <a:lnTo>
                    <a:pt x="4771" y="1578"/>
                  </a:lnTo>
                  <a:lnTo>
                    <a:pt x="4771" y="1578"/>
                  </a:lnTo>
                  <a:lnTo>
                    <a:pt x="4771" y="1578"/>
                  </a:lnTo>
                  <a:lnTo>
                    <a:pt x="4771" y="1578"/>
                  </a:lnTo>
                  <a:lnTo>
                    <a:pt x="4771" y="1587"/>
                  </a:lnTo>
                  <a:lnTo>
                    <a:pt x="4771" y="1592"/>
                  </a:lnTo>
                  <a:lnTo>
                    <a:pt x="4771" y="1592"/>
                  </a:lnTo>
                  <a:lnTo>
                    <a:pt x="4771" y="1592"/>
                  </a:lnTo>
                  <a:lnTo>
                    <a:pt x="4771" y="1592"/>
                  </a:lnTo>
                  <a:lnTo>
                    <a:pt x="4771" y="1592"/>
                  </a:lnTo>
                  <a:lnTo>
                    <a:pt x="4771" y="1592"/>
                  </a:lnTo>
                  <a:lnTo>
                    <a:pt x="4766" y="1596"/>
                  </a:lnTo>
                  <a:lnTo>
                    <a:pt x="4762" y="1601"/>
                  </a:lnTo>
                  <a:lnTo>
                    <a:pt x="4762" y="1605"/>
                  </a:lnTo>
                  <a:lnTo>
                    <a:pt x="4762" y="1605"/>
                  </a:lnTo>
                  <a:lnTo>
                    <a:pt x="4762" y="1610"/>
                  </a:lnTo>
                  <a:lnTo>
                    <a:pt x="4762" y="1610"/>
                  </a:lnTo>
                  <a:lnTo>
                    <a:pt x="4762" y="1614"/>
                  </a:lnTo>
                  <a:lnTo>
                    <a:pt x="4762" y="1614"/>
                  </a:lnTo>
                  <a:lnTo>
                    <a:pt x="4762" y="1619"/>
                  </a:lnTo>
                  <a:lnTo>
                    <a:pt x="4762" y="1619"/>
                  </a:lnTo>
                  <a:lnTo>
                    <a:pt x="4762" y="1623"/>
                  </a:lnTo>
                  <a:lnTo>
                    <a:pt x="4762" y="1623"/>
                  </a:lnTo>
                  <a:lnTo>
                    <a:pt x="4757" y="1628"/>
                  </a:lnTo>
                  <a:lnTo>
                    <a:pt x="4757" y="1628"/>
                  </a:lnTo>
                  <a:lnTo>
                    <a:pt x="4757" y="1628"/>
                  </a:lnTo>
                  <a:lnTo>
                    <a:pt x="4753" y="1628"/>
                  </a:lnTo>
                  <a:lnTo>
                    <a:pt x="4753" y="1632"/>
                  </a:lnTo>
                  <a:lnTo>
                    <a:pt x="4753" y="1632"/>
                  </a:lnTo>
                  <a:lnTo>
                    <a:pt x="4753" y="1632"/>
                  </a:lnTo>
                  <a:lnTo>
                    <a:pt x="4753" y="1632"/>
                  </a:lnTo>
                  <a:lnTo>
                    <a:pt x="4753" y="1637"/>
                  </a:lnTo>
                  <a:lnTo>
                    <a:pt x="4753" y="1637"/>
                  </a:lnTo>
                  <a:lnTo>
                    <a:pt x="4753" y="1641"/>
                  </a:lnTo>
                  <a:lnTo>
                    <a:pt x="4753" y="1641"/>
                  </a:lnTo>
                  <a:lnTo>
                    <a:pt x="4753" y="1646"/>
                  </a:lnTo>
                  <a:lnTo>
                    <a:pt x="4753" y="1646"/>
                  </a:lnTo>
                  <a:lnTo>
                    <a:pt x="4757" y="1646"/>
                  </a:lnTo>
                  <a:lnTo>
                    <a:pt x="4762" y="1646"/>
                  </a:lnTo>
                  <a:lnTo>
                    <a:pt x="4762" y="1646"/>
                  </a:lnTo>
                  <a:lnTo>
                    <a:pt x="4762" y="1646"/>
                  </a:lnTo>
                  <a:lnTo>
                    <a:pt x="4766" y="1646"/>
                  </a:lnTo>
                  <a:lnTo>
                    <a:pt x="4766" y="1650"/>
                  </a:lnTo>
                  <a:lnTo>
                    <a:pt x="4766" y="1650"/>
                  </a:lnTo>
                  <a:lnTo>
                    <a:pt x="4766" y="1650"/>
                  </a:lnTo>
                  <a:lnTo>
                    <a:pt x="4766" y="1650"/>
                  </a:lnTo>
                  <a:lnTo>
                    <a:pt x="4766" y="1655"/>
                  </a:lnTo>
                  <a:lnTo>
                    <a:pt x="4766" y="1659"/>
                  </a:lnTo>
                  <a:lnTo>
                    <a:pt x="4766" y="1659"/>
                  </a:lnTo>
                  <a:lnTo>
                    <a:pt x="4766" y="1664"/>
                  </a:lnTo>
                  <a:lnTo>
                    <a:pt x="4766" y="1668"/>
                  </a:lnTo>
                  <a:lnTo>
                    <a:pt x="4766" y="1668"/>
                  </a:lnTo>
                  <a:lnTo>
                    <a:pt x="4762" y="1673"/>
                  </a:lnTo>
                  <a:lnTo>
                    <a:pt x="4762" y="1677"/>
                  </a:lnTo>
                  <a:lnTo>
                    <a:pt x="4762" y="1677"/>
                  </a:lnTo>
                  <a:lnTo>
                    <a:pt x="4762" y="1682"/>
                  </a:lnTo>
                  <a:lnTo>
                    <a:pt x="4762" y="1682"/>
                  </a:lnTo>
                  <a:lnTo>
                    <a:pt x="4762" y="1686"/>
                  </a:lnTo>
                  <a:lnTo>
                    <a:pt x="4762" y="1686"/>
                  </a:lnTo>
                  <a:lnTo>
                    <a:pt x="4762" y="1691"/>
                  </a:lnTo>
                  <a:lnTo>
                    <a:pt x="4766" y="1691"/>
                  </a:lnTo>
                  <a:lnTo>
                    <a:pt x="4766" y="1691"/>
                  </a:lnTo>
                  <a:lnTo>
                    <a:pt x="4766" y="1691"/>
                  </a:lnTo>
                  <a:lnTo>
                    <a:pt x="4771" y="1691"/>
                  </a:lnTo>
                  <a:lnTo>
                    <a:pt x="4771" y="1691"/>
                  </a:lnTo>
                  <a:lnTo>
                    <a:pt x="4771" y="1691"/>
                  </a:lnTo>
                  <a:lnTo>
                    <a:pt x="4775" y="1691"/>
                  </a:lnTo>
                  <a:lnTo>
                    <a:pt x="4775" y="1691"/>
                  </a:lnTo>
                  <a:lnTo>
                    <a:pt x="4775" y="1691"/>
                  </a:lnTo>
                  <a:lnTo>
                    <a:pt x="4780" y="1691"/>
                  </a:lnTo>
                  <a:lnTo>
                    <a:pt x="4780" y="1686"/>
                  </a:lnTo>
                  <a:lnTo>
                    <a:pt x="4780" y="1686"/>
                  </a:lnTo>
                  <a:lnTo>
                    <a:pt x="4775" y="1682"/>
                  </a:lnTo>
                  <a:lnTo>
                    <a:pt x="4775" y="1682"/>
                  </a:lnTo>
                  <a:lnTo>
                    <a:pt x="4775" y="1677"/>
                  </a:lnTo>
                  <a:lnTo>
                    <a:pt x="4780" y="1673"/>
                  </a:lnTo>
                  <a:lnTo>
                    <a:pt x="4780" y="1668"/>
                  </a:lnTo>
                  <a:lnTo>
                    <a:pt x="4780" y="1664"/>
                  </a:lnTo>
                  <a:lnTo>
                    <a:pt x="4780" y="1659"/>
                  </a:lnTo>
                  <a:lnTo>
                    <a:pt x="4780" y="1655"/>
                  </a:lnTo>
                  <a:lnTo>
                    <a:pt x="4780" y="1650"/>
                  </a:lnTo>
                  <a:lnTo>
                    <a:pt x="4780" y="1650"/>
                  </a:lnTo>
                  <a:lnTo>
                    <a:pt x="4780" y="1646"/>
                  </a:lnTo>
                  <a:lnTo>
                    <a:pt x="4780" y="1641"/>
                  </a:lnTo>
                  <a:lnTo>
                    <a:pt x="4780" y="1641"/>
                  </a:lnTo>
                  <a:lnTo>
                    <a:pt x="4780" y="1637"/>
                  </a:lnTo>
                  <a:lnTo>
                    <a:pt x="4780" y="1637"/>
                  </a:lnTo>
                  <a:lnTo>
                    <a:pt x="4780" y="1632"/>
                  </a:lnTo>
                  <a:lnTo>
                    <a:pt x="4784" y="1632"/>
                  </a:lnTo>
                  <a:lnTo>
                    <a:pt x="4784" y="1632"/>
                  </a:lnTo>
                  <a:lnTo>
                    <a:pt x="4789" y="1628"/>
                  </a:lnTo>
                  <a:lnTo>
                    <a:pt x="4789" y="1628"/>
                  </a:lnTo>
                  <a:lnTo>
                    <a:pt x="4793" y="1632"/>
                  </a:lnTo>
                  <a:lnTo>
                    <a:pt x="4793" y="1632"/>
                  </a:lnTo>
                  <a:lnTo>
                    <a:pt x="4793" y="1637"/>
                  </a:lnTo>
                  <a:lnTo>
                    <a:pt x="4793" y="1637"/>
                  </a:lnTo>
                  <a:lnTo>
                    <a:pt x="4793" y="1641"/>
                  </a:lnTo>
                  <a:lnTo>
                    <a:pt x="4793" y="1641"/>
                  </a:lnTo>
                  <a:lnTo>
                    <a:pt x="4789" y="1646"/>
                  </a:lnTo>
                  <a:lnTo>
                    <a:pt x="4789" y="1646"/>
                  </a:lnTo>
                  <a:lnTo>
                    <a:pt x="4789" y="1646"/>
                  </a:lnTo>
                  <a:lnTo>
                    <a:pt x="4789" y="1650"/>
                  </a:lnTo>
                  <a:lnTo>
                    <a:pt x="4798" y="1655"/>
                  </a:lnTo>
                  <a:lnTo>
                    <a:pt x="4798" y="1659"/>
                  </a:lnTo>
                  <a:lnTo>
                    <a:pt x="4798" y="1659"/>
                  </a:lnTo>
                  <a:lnTo>
                    <a:pt x="4802" y="1659"/>
                  </a:lnTo>
                  <a:lnTo>
                    <a:pt x="4802" y="1659"/>
                  </a:lnTo>
                  <a:lnTo>
                    <a:pt x="4802" y="1664"/>
                  </a:lnTo>
                  <a:lnTo>
                    <a:pt x="4798" y="1664"/>
                  </a:lnTo>
                  <a:lnTo>
                    <a:pt x="4798" y="1664"/>
                  </a:lnTo>
                  <a:lnTo>
                    <a:pt x="4798" y="1668"/>
                  </a:lnTo>
                  <a:lnTo>
                    <a:pt x="4798" y="1673"/>
                  </a:lnTo>
                  <a:lnTo>
                    <a:pt x="4798" y="1673"/>
                  </a:lnTo>
                  <a:lnTo>
                    <a:pt x="4802" y="1673"/>
                  </a:lnTo>
                  <a:lnTo>
                    <a:pt x="4802" y="1673"/>
                  </a:lnTo>
                  <a:lnTo>
                    <a:pt x="4807" y="1673"/>
                  </a:lnTo>
                  <a:lnTo>
                    <a:pt x="4807" y="1673"/>
                  </a:lnTo>
                  <a:lnTo>
                    <a:pt x="4807" y="1673"/>
                  </a:lnTo>
                  <a:lnTo>
                    <a:pt x="4807" y="1673"/>
                  </a:lnTo>
                  <a:lnTo>
                    <a:pt x="4807" y="1668"/>
                  </a:lnTo>
                  <a:lnTo>
                    <a:pt x="4811" y="1668"/>
                  </a:lnTo>
                  <a:lnTo>
                    <a:pt x="4811" y="1668"/>
                  </a:lnTo>
                  <a:lnTo>
                    <a:pt x="4816" y="1668"/>
                  </a:lnTo>
                  <a:lnTo>
                    <a:pt x="4820" y="1668"/>
                  </a:lnTo>
                  <a:lnTo>
                    <a:pt x="4820" y="1668"/>
                  </a:lnTo>
                  <a:lnTo>
                    <a:pt x="4820" y="1668"/>
                  </a:lnTo>
                  <a:lnTo>
                    <a:pt x="4820" y="1664"/>
                  </a:lnTo>
                  <a:lnTo>
                    <a:pt x="4820" y="1664"/>
                  </a:lnTo>
                  <a:lnTo>
                    <a:pt x="4820" y="1664"/>
                  </a:lnTo>
                  <a:lnTo>
                    <a:pt x="4825" y="1664"/>
                  </a:lnTo>
                  <a:lnTo>
                    <a:pt x="4825" y="1664"/>
                  </a:lnTo>
                  <a:lnTo>
                    <a:pt x="4825" y="1664"/>
                  </a:lnTo>
                  <a:lnTo>
                    <a:pt x="4825" y="1659"/>
                  </a:lnTo>
                  <a:lnTo>
                    <a:pt x="4825" y="1659"/>
                  </a:lnTo>
                  <a:lnTo>
                    <a:pt x="4825" y="1659"/>
                  </a:lnTo>
                  <a:lnTo>
                    <a:pt x="4820" y="1659"/>
                  </a:lnTo>
                  <a:lnTo>
                    <a:pt x="4820" y="1659"/>
                  </a:lnTo>
                  <a:lnTo>
                    <a:pt x="4820" y="1659"/>
                  </a:lnTo>
                  <a:lnTo>
                    <a:pt x="4820" y="1659"/>
                  </a:lnTo>
                  <a:lnTo>
                    <a:pt x="4820" y="1659"/>
                  </a:lnTo>
                  <a:lnTo>
                    <a:pt x="4820" y="1659"/>
                  </a:lnTo>
                  <a:lnTo>
                    <a:pt x="4820" y="1655"/>
                  </a:lnTo>
                  <a:lnTo>
                    <a:pt x="4820" y="1655"/>
                  </a:lnTo>
                  <a:lnTo>
                    <a:pt x="4816" y="1655"/>
                  </a:lnTo>
                  <a:lnTo>
                    <a:pt x="4816" y="1650"/>
                  </a:lnTo>
                  <a:lnTo>
                    <a:pt x="4816" y="1650"/>
                  </a:lnTo>
                  <a:lnTo>
                    <a:pt x="4816" y="1650"/>
                  </a:lnTo>
                  <a:lnTo>
                    <a:pt x="4811" y="1650"/>
                  </a:lnTo>
                  <a:lnTo>
                    <a:pt x="4811" y="1650"/>
                  </a:lnTo>
                  <a:lnTo>
                    <a:pt x="4811" y="1650"/>
                  </a:lnTo>
                  <a:lnTo>
                    <a:pt x="4811" y="1650"/>
                  </a:lnTo>
                  <a:lnTo>
                    <a:pt x="4816" y="1646"/>
                  </a:lnTo>
                  <a:lnTo>
                    <a:pt x="4816" y="1641"/>
                  </a:lnTo>
                  <a:lnTo>
                    <a:pt x="4816" y="1641"/>
                  </a:lnTo>
                  <a:lnTo>
                    <a:pt x="4816" y="1641"/>
                  </a:lnTo>
                  <a:lnTo>
                    <a:pt x="4816" y="1637"/>
                  </a:lnTo>
                  <a:lnTo>
                    <a:pt x="4816" y="1637"/>
                  </a:lnTo>
                  <a:lnTo>
                    <a:pt x="4816" y="1637"/>
                  </a:lnTo>
                  <a:lnTo>
                    <a:pt x="4816" y="1637"/>
                  </a:lnTo>
                  <a:lnTo>
                    <a:pt x="4811" y="1632"/>
                  </a:lnTo>
                  <a:lnTo>
                    <a:pt x="4811" y="1632"/>
                  </a:lnTo>
                  <a:lnTo>
                    <a:pt x="4807" y="1628"/>
                  </a:lnTo>
                  <a:lnTo>
                    <a:pt x="4807" y="1623"/>
                  </a:lnTo>
                  <a:lnTo>
                    <a:pt x="4807" y="1623"/>
                  </a:lnTo>
                  <a:lnTo>
                    <a:pt x="4807" y="1623"/>
                  </a:lnTo>
                  <a:lnTo>
                    <a:pt x="4802" y="1619"/>
                  </a:lnTo>
                  <a:lnTo>
                    <a:pt x="4802" y="1619"/>
                  </a:lnTo>
                  <a:lnTo>
                    <a:pt x="4802" y="1619"/>
                  </a:lnTo>
                  <a:lnTo>
                    <a:pt x="4798" y="1614"/>
                  </a:lnTo>
                  <a:lnTo>
                    <a:pt x="4798" y="1614"/>
                  </a:lnTo>
                  <a:lnTo>
                    <a:pt x="4798" y="1614"/>
                  </a:lnTo>
                  <a:lnTo>
                    <a:pt x="4798" y="1614"/>
                  </a:lnTo>
                  <a:lnTo>
                    <a:pt x="4802" y="1614"/>
                  </a:lnTo>
                  <a:lnTo>
                    <a:pt x="4802" y="1614"/>
                  </a:lnTo>
                  <a:lnTo>
                    <a:pt x="4802" y="1614"/>
                  </a:lnTo>
                  <a:lnTo>
                    <a:pt x="4807" y="1614"/>
                  </a:lnTo>
                  <a:lnTo>
                    <a:pt x="4807" y="1614"/>
                  </a:lnTo>
                  <a:lnTo>
                    <a:pt x="4807" y="1610"/>
                  </a:lnTo>
                  <a:lnTo>
                    <a:pt x="4811" y="1610"/>
                  </a:lnTo>
                  <a:lnTo>
                    <a:pt x="4816" y="1610"/>
                  </a:lnTo>
                  <a:lnTo>
                    <a:pt x="4816" y="1605"/>
                  </a:lnTo>
                  <a:lnTo>
                    <a:pt x="4820" y="1605"/>
                  </a:lnTo>
                  <a:lnTo>
                    <a:pt x="4820" y="1601"/>
                  </a:lnTo>
                  <a:lnTo>
                    <a:pt x="4825" y="1596"/>
                  </a:lnTo>
                  <a:lnTo>
                    <a:pt x="4825" y="1596"/>
                  </a:lnTo>
                  <a:lnTo>
                    <a:pt x="4825" y="1596"/>
                  </a:lnTo>
                  <a:lnTo>
                    <a:pt x="4825" y="1596"/>
                  </a:lnTo>
                  <a:lnTo>
                    <a:pt x="4829" y="1592"/>
                  </a:lnTo>
                  <a:lnTo>
                    <a:pt x="4829" y="1596"/>
                  </a:lnTo>
                  <a:lnTo>
                    <a:pt x="4829" y="1596"/>
                  </a:lnTo>
                  <a:lnTo>
                    <a:pt x="4834" y="1596"/>
                  </a:lnTo>
                  <a:lnTo>
                    <a:pt x="4834" y="1596"/>
                  </a:lnTo>
                  <a:lnTo>
                    <a:pt x="4834" y="1596"/>
                  </a:lnTo>
                  <a:lnTo>
                    <a:pt x="4834" y="1592"/>
                  </a:lnTo>
                  <a:lnTo>
                    <a:pt x="4834" y="1592"/>
                  </a:lnTo>
                  <a:lnTo>
                    <a:pt x="4834" y="1587"/>
                  </a:lnTo>
                  <a:lnTo>
                    <a:pt x="4834" y="1587"/>
                  </a:lnTo>
                  <a:lnTo>
                    <a:pt x="4829" y="1587"/>
                  </a:lnTo>
                  <a:lnTo>
                    <a:pt x="4829" y="1587"/>
                  </a:lnTo>
                  <a:lnTo>
                    <a:pt x="4825" y="1587"/>
                  </a:lnTo>
                  <a:lnTo>
                    <a:pt x="4825" y="1592"/>
                  </a:lnTo>
                  <a:lnTo>
                    <a:pt x="4825" y="1592"/>
                  </a:lnTo>
                  <a:lnTo>
                    <a:pt x="4825" y="1592"/>
                  </a:lnTo>
                  <a:lnTo>
                    <a:pt x="4825" y="1592"/>
                  </a:lnTo>
                  <a:lnTo>
                    <a:pt x="4820" y="1592"/>
                  </a:lnTo>
                  <a:lnTo>
                    <a:pt x="4820" y="1592"/>
                  </a:lnTo>
                  <a:lnTo>
                    <a:pt x="4816" y="1592"/>
                  </a:lnTo>
                  <a:lnTo>
                    <a:pt x="4811" y="1592"/>
                  </a:lnTo>
                  <a:lnTo>
                    <a:pt x="4811" y="1592"/>
                  </a:lnTo>
                  <a:lnTo>
                    <a:pt x="4811" y="1596"/>
                  </a:lnTo>
                  <a:lnTo>
                    <a:pt x="4811" y="1596"/>
                  </a:lnTo>
                  <a:lnTo>
                    <a:pt x="4807" y="1596"/>
                  </a:lnTo>
                  <a:lnTo>
                    <a:pt x="4807" y="1596"/>
                  </a:lnTo>
                  <a:lnTo>
                    <a:pt x="4807" y="1596"/>
                  </a:lnTo>
                  <a:lnTo>
                    <a:pt x="4802" y="1592"/>
                  </a:lnTo>
                  <a:lnTo>
                    <a:pt x="4802" y="1592"/>
                  </a:lnTo>
                  <a:lnTo>
                    <a:pt x="4802" y="1592"/>
                  </a:lnTo>
                  <a:lnTo>
                    <a:pt x="4802" y="1596"/>
                  </a:lnTo>
                  <a:lnTo>
                    <a:pt x="4798" y="1601"/>
                  </a:lnTo>
                  <a:lnTo>
                    <a:pt x="4798" y="1601"/>
                  </a:lnTo>
                  <a:lnTo>
                    <a:pt x="4793" y="1605"/>
                  </a:lnTo>
                  <a:lnTo>
                    <a:pt x="4793" y="1605"/>
                  </a:lnTo>
                  <a:lnTo>
                    <a:pt x="4793" y="1605"/>
                  </a:lnTo>
                  <a:lnTo>
                    <a:pt x="4789" y="1605"/>
                  </a:lnTo>
                  <a:lnTo>
                    <a:pt x="4789" y="1605"/>
                  </a:lnTo>
                  <a:lnTo>
                    <a:pt x="4789" y="1605"/>
                  </a:lnTo>
                  <a:lnTo>
                    <a:pt x="4784" y="1601"/>
                  </a:lnTo>
                  <a:lnTo>
                    <a:pt x="4784" y="1596"/>
                  </a:lnTo>
                  <a:lnTo>
                    <a:pt x="4784" y="1596"/>
                  </a:lnTo>
                  <a:lnTo>
                    <a:pt x="4780" y="1596"/>
                  </a:lnTo>
                  <a:lnTo>
                    <a:pt x="4780" y="1592"/>
                  </a:lnTo>
                  <a:lnTo>
                    <a:pt x="4775" y="1587"/>
                  </a:lnTo>
                  <a:lnTo>
                    <a:pt x="4775" y="1587"/>
                  </a:lnTo>
                  <a:lnTo>
                    <a:pt x="4775" y="1582"/>
                  </a:lnTo>
                  <a:lnTo>
                    <a:pt x="4775" y="1582"/>
                  </a:lnTo>
                  <a:lnTo>
                    <a:pt x="4775" y="1578"/>
                  </a:lnTo>
                  <a:lnTo>
                    <a:pt x="4775" y="1578"/>
                  </a:lnTo>
                  <a:lnTo>
                    <a:pt x="4775" y="1573"/>
                  </a:lnTo>
                  <a:lnTo>
                    <a:pt x="4780" y="1573"/>
                  </a:lnTo>
                  <a:lnTo>
                    <a:pt x="4780" y="1569"/>
                  </a:lnTo>
                  <a:lnTo>
                    <a:pt x="4780" y="1569"/>
                  </a:lnTo>
                  <a:lnTo>
                    <a:pt x="4780" y="1569"/>
                  </a:lnTo>
                  <a:lnTo>
                    <a:pt x="4784" y="1564"/>
                  </a:lnTo>
                  <a:lnTo>
                    <a:pt x="4784" y="1564"/>
                  </a:lnTo>
                  <a:lnTo>
                    <a:pt x="4789" y="1564"/>
                  </a:lnTo>
                  <a:lnTo>
                    <a:pt x="4793" y="1569"/>
                  </a:lnTo>
                  <a:lnTo>
                    <a:pt x="4793" y="1569"/>
                  </a:lnTo>
                  <a:lnTo>
                    <a:pt x="4802" y="1564"/>
                  </a:lnTo>
                  <a:lnTo>
                    <a:pt x="4802" y="1564"/>
                  </a:lnTo>
                  <a:lnTo>
                    <a:pt x="4802" y="1564"/>
                  </a:lnTo>
                  <a:lnTo>
                    <a:pt x="4807" y="1569"/>
                  </a:lnTo>
                  <a:lnTo>
                    <a:pt x="4807" y="1569"/>
                  </a:lnTo>
                  <a:lnTo>
                    <a:pt x="4811" y="1564"/>
                  </a:lnTo>
                  <a:lnTo>
                    <a:pt x="4816" y="1564"/>
                  </a:lnTo>
                  <a:lnTo>
                    <a:pt x="4825" y="1564"/>
                  </a:lnTo>
                  <a:lnTo>
                    <a:pt x="4829" y="1564"/>
                  </a:lnTo>
                  <a:lnTo>
                    <a:pt x="4829" y="1564"/>
                  </a:lnTo>
                  <a:lnTo>
                    <a:pt x="4829" y="1569"/>
                  </a:lnTo>
                  <a:lnTo>
                    <a:pt x="4834" y="1569"/>
                  </a:lnTo>
                  <a:lnTo>
                    <a:pt x="4834" y="1569"/>
                  </a:lnTo>
                  <a:lnTo>
                    <a:pt x="4838" y="1569"/>
                  </a:lnTo>
                  <a:lnTo>
                    <a:pt x="4838" y="1569"/>
                  </a:lnTo>
                  <a:lnTo>
                    <a:pt x="4843" y="1569"/>
                  </a:lnTo>
                  <a:close/>
                  <a:moveTo>
                    <a:pt x="4780" y="1307"/>
                  </a:moveTo>
                  <a:lnTo>
                    <a:pt x="4775" y="1307"/>
                  </a:lnTo>
                  <a:lnTo>
                    <a:pt x="4775" y="1307"/>
                  </a:lnTo>
                  <a:lnTo>
                    <a:pt x="4775" y="1302"/>
                  </a:lnTo>
                  <a:lnTo>
                    <a:pt x="4771" y="1302"/>
                  </a:lnTo>
                  <a:lnTo>
                    <a:pt x="4771" y="1302"/>
                  </a:lnTo>
                  <a:lnTo>
                    <a:pt x="4771" y="1302"/>
                  </a:lnTo>
                  <a:lnTo>
                    <a:pt x="4766" y="1302"/>
                  </a:lnTo>
                  <a:lnTo>
                    <a:pt x="4766" y="1302"/>
                  </a:lnTo>
                  <a:lnTo>
                    <a:pt x="4766" y="1302"/>
                  </a:lnTo>
                  <a:lnTo>
                    <a:pt x="4762" y="1302"/>
                  </a:lnTo>
                  <a:lnTo>
                    <a:pt x="4762" y="1302"/>
                  </a:lnTo>
                  <a:lnTo>
                    <a:pt x="4762" y="1302"/>
                  </a:lnTo>
                  <a:lnTo>
                    <a:pt x="4757" y="1302"/>
                  </a:lnTo>
                  <a:lnTo>
                    <a:pt x="4757" y="1302"/>
                  </a:lnTo>
                  <a:lnTo>
                    <a:pt x="4757" y="1302"/>
                  </a:lnTo>
                  <a:lnTo>
                    <a:pt x="4757" y="1302"/>
                  </a:lnTo>
                  <a:lnTo>
                    <a:pt x="4757" y="1302"/>
                  </a:lnTo>
                  <a:lnTo>
                    <a:pt x="4757" y="1302"/>
                  </a:lnTo>
                  <a:lnTo>
                    <a:pt x="4757" y="1302"/>
                  </a:lnTo>
                  <a:lnTo>
                    <a:pt x="4762" y="1307"/>
                  </a:lnTo>
                  <a:lnTo>
                    <a:pt x="4762" y="1307"/>
                  </a:lnTo>
                  <a:lnTo>
                    <a:pt x="4762" y="1307"/>
                  </a:lnTo>
                  <a:lnTo>
                    <a:pt x="4762" y="1307"/>
                  </a:lnTo>
                  <a:lnTo>
                    <a:pt x="4762" y="1307"/>
                  </a:lnTo>
                  <a:lnTo>
                    <a:pt x="4766" y="1311"/>
                  </a:lnTo>
                  <a:lnTo>
                    <a:pt x="4766" y="1316"/>
                  </a:lnTo>
                  <a:lnTo>
                    <a:pt x="4766" y="1316"/>
                  </a:lnTo>
                  <a:lnTo>
                    <a:pt x="4766" y="1316"/>
                  </a:lnTo>
                  <a:lnTo>
                    <a:pt x="4766" y="1316"/>
                  </a:lnTo>
                  <a:lnTo>
                    <a:pt x="4771" y="1316"/>
                  </a:lnTo>
                  <a:lnTo>
                    <a:pt x="4771" y="1320"/>
                  </a:lnTo>
                  <a:lnTo>
                    <a:pt x="4771" y="1320"/>
                  </a:lnTo>
                  <a:lnTo>
                    <a:pt x="4771" y="1320"/>
                  </a:lnTo>
                  <a:lnTo>
                    <a:pt x="4771" y="1325"/>
                  </a:lnTo>
                  <a:lnTo>
                    <a:pt x="4775" y="1325"/>
                  </a:lnTo>
                  <a:lnTo>
                    <a:pt x="4775" y="1325"/>
                  </a:lnTo>
                  <a:lnTo>
                    <a:pt x="4775" y="1325"/>
                  </a:lnTo>
                  <a:lnTo>
                    <a:pt x="4775" y="1325"/>
                  </a:lnTo>
                  <a:lnTo>
                    <a:pt x="4775" y="1325"/>
                  </a:lnTo>
                  <a:lnTo>
                    <a:pt x="4775" y="1325"/>
                  </a:lnTo>
                  <a:lnTo>
                    <a:pt x="4780" y="1325"/>
                  </a:lnTo>
                  <a:lnTo>
                    <a:pt x="4780" y="1325"/>
                  </a:lnTo>
                  <a:lnTo>
                    <a:pt x="4780" y="1325"/>
                  </a:lnTo>
                  <a:lnTo>
                    <a:pt x="4780" y="1325"/>
                  </a:lnTo>
                  <a:lnTo>
                    <a:pt x="4780" y="1325"/>
                  </a:lnTo>
                  <a:lnTo>
                    <a:pt x="4780" y="1320"/>
                  </a:lnTo>
                  <a:lnTo>
                    <a:pt x="4780" y="1320"/>
                  </a:lnTo>
                  <a:lnTo>
                    <a:pt x="4780" y="1320"/>
                  </a:lnTo>
                  <a:lnTo>
                    <a:pt x="4780" y="1316"/>
                  </a:lnTo>
                  <a:lnTo>
                    <a:pt x="4780" y="1316"/>
                  </a:lnTo>
                  <a:lnTo>
                    <a:pt x="4780" y="1311"/>
                  </a:lnTo>
                  <a:lnTo>
                    <a:pt x="4780" y="1311"/>
                  </a:lnTo>
                  <a:lnTo>
                    <a:pt x="4780" y="1307"/>
                  </a:lnTo>
                  <a:lnTo>
                    <a:pt x="4780" y="1307"/>
                  </a:lnTo>
                  <a:close/>
                  <a:moveTo>
                    <a:pt x="4820" y="1673"/>
                  </a:moveTo>
                  <a:lnTo>
                    <a:pt x="4820" y="1668"/>
                  </a:lnTo>
                  <a:lnTo>
                    <a:pt x="4820" y="1673"/>
                  </a:lnTo>
                  <a:lnTo>
                    <a:pt x="4816" y="1673"/>
                  </a:lnTo>
                  <a:lnTo>
                    <a:pt x="4811" y="1673"/>
                  </a:lnTo>
                  <a:lnTo>
                    <a:pt x="4811" y="1673"/>
                  </a:lnTo>
                  <a:lnTo>
                    <a:pt x="4811" y="1677"/>
                  </a:lnTo>
                  <a:lnTo>
                    <a:pt x="4811" y="1682"/>
                  </a:lnTo>
                  <a:lnTo>
                    <a:pt x="4811" y="1682"/>
                  </a:lnTo>
                  <a:lnTo>
                    <a:pt x="4811" y="1686"/>
                  </a:lnTo>
                  <a:lnTo>
                    <a:pt x="4811" y="1686"/>
                  </a:lnTo>
                  <a:lnTo>
                    <a:pt x="4811" y="1686"/>
                  </a:lnTo>
                  <a:lnTo>
                    <a:pt x="4811" y="1686"/>
                  </a:lnTo>
                  <a:lnTo>
                    <a:pt x="4816" y="1686"/>
                  </a:lnTo>
                  <a:lnTo>
                    <a:pt x="4816" y="1686"/>
                  </a:lnTo>
                  <a:lnTo>
                    <a:pt x="4816" y="1686"/>
                  </a:lnTo>
                  <a:lnTo>
                    <a:pt x="4816" y="1686"/>
                  </a:lnTo>
                  <a:lnTo>
                    <a:pt x="4816" y="1682"/>
                  </a:lnTo>
                  <a:lnTo>
                    <a:pt x="4816" y="1682"/>
                  </a:lnTo>
                  <a:lnTo>
                    <a:pt x="4820" y="1677"/>
                  </a:lnTo>
                  <a:lnTo>
                    <a:pt x="4820" y="1673"/>
                  </a:lnTo>
                  <a:close/>
                  <a:moveTo>
                    <a:pt x="4875" y="1397"/>
                  </a:moveTo>
                  <a:lnTo>
                    <a:pt x="4875" y="1393"/>
                  </a:lnTo>
                  <a:lnTo>
                    <a:pt x="4875" y="1393"/>
                  </a:lnTo>
                  <a:lnTo>
                    <a:pt x="4870" y="1388"/>
                  </a:lnTo>
                  <a:lnTo>
                    <a:pt x="4870" y="1388"/>
                  </a:lnTo>
                  <a:lnTo>
                    <a:pt x="4870" y="1384"/>
                  </a:lnTo>
                  <a:lnTo>
                    <a:pt x="4870" y="1384"/>
                  </a:lnTo>
                  <a:lnTo>
                    <a:pt x="4866" y="1384"/>
                  </a:lnTo>
                  <a:lnTo>
                    <a:pt x="4866" y="1384"/>
                  </a:lnTo>
                  <a:lnTo>
                    <a:pt x="4866" y="1379"/>
                  </a:lnTo>
                  <a:lnTo>
                    <a:pt x="4861" y="1379"/>
                  </a:lnTo>
                  <a:lnTo>
                    <a:pt x="4856" y="1375"/>
                  </a:lnTo>
                  <a:lnTo>
                    <a:pt x="4856" y="1375"/>
                  </a:lnTo>
                  <a:lnTo>
                    <a:pt x="4856" y="1379"/>
                  </a:lnTo>
                  <a:lnTo>
                    <a:pt x="4861" y="1384"/>
                  </a:lnTo>
                  <a:lnTo>
                    <a:pt x="4861" y="1388"/>
                  </a:lnTo>
                  <a:lnTo>
                    <a:pt x="4861" y="1393"/>
                  </a:lnTo>
                  <a:lnTo>
                    <a:pt x="4856" y="1393"/>
                  </a:lnTo>
                  <a:lnTo>
                    <a:pt x="4856" y="1388"/>
                  </a:lnTo>
                  <a:lnTo>
                    <a:pt x="4856" y="1388"/>
                  </a:lnTo>
                  <a:lnTo>
                    <a:pt x="4856" y="1393"/>
                  </a:lnTo>
                  <a:lnTo>
                    <a:pt x="4852" y="1393"/>
                  </a:lnTo>
                  <a:lnTo>
                    <a:pt x="4852" y="1393"/>
                  </a:lnTo>
                  <a:lnTo>
                    <a:pt x="4852" y="1393"/>
                  </a:lnTo>
                  <a:lnTo>
                    <a:pt x="4847" y="1393"/>
                  </a:lnTo>
                  <a:lnTo>
                    <a:pt x="4847" y="1393"/>
                  </a:lnTo>
                  <a:lnTo>
                    <a:pt x="4847" y="1393"/>
                  </a:lnTo>
                  <a:lnTo>
                    <a:pt x="4847" y="1397"/>
                  </a:lnTo>
                  <a:lnTo>
                    <a:pt x="4847" y="1402"/>
                  </a:lnTo>
                  <a:lnTo>
                    <a:pt x="4847" y="1402"/>
                  </a:lnTo>
                  <a:lnTo>
                    <a:pt x="4843" y="1397"/>
                  </a:lnTo>
                  <a:lnTo>
                    <a:pt x="4843" y="1397"/>
                  </a:lnTo>
                  <a:lnTo>
                    <a:pt x="4843" y="1402"/>
                  </a:lnTo>
                  <a:lnTo>
                    <a:pt x="4838" y="1402"/>
                  </a:lnTo>
                  <a:lnTo>
                    <a:pt x="4838" y="1402"/>
                  </a:lnTo>
                  <a:lnTo>
                    <a:pt x="4838" y="1406"/>
                  </a:lnTo>
                  <a:lnTo>
                    <a:pt x="4838" y="1406"/>
                  </a:lnTo>
                  <a:lnTo>
                    <a:pt x="4838" y="1406"/>
                  </a:lnTo>
                  <a:lnTo>
                    <a:pt x="4834" y="1411"/>
                  </a:lnTo>
                  <a:lnTo>
                    <a:pt x="4834" y="1411"/>
                  </a:lnTo>
                  <a:lnTo>
                    <a:pt x="4834" y="1411"/>
                  </a:lnTo>
                  <a:lnTo>
                    <a:pt x="4834" y="1411"/>
                  </a:lnTo>
                  <a:lnTo>
                    <a:pt x="4834" y="1411"/>
                  </a:lnTo>
                  <a:lnTo>
                    <a:pt x="4834" y="1406"/>
                  </a:lnTo>
                  <a:lnTo>
                    <a:pt x="4834" y="1406"/>
                  </a:lnTo>
                  <a:lnTo>
                    <a:pt x="4834" y="1402"/>
                  </a:lnTo>
                  <a:lnTo>
                    <a:pt x="4829" y="1402"/>
                  </a:lnTo>
                  <a:lnTo>
                    <a:pt x="4829" y="1397"/>
                  </a:lnTo>
                  <a:lnTo>
                    <a:pt x="4825" y="1397"/>
                  </a:lnTo>
                  <a:lnTo>
                    <a:pt x="4825" y="1397"/>
                  </a:lnTo>
                  <a:lnTo>
                    <a:pt x="4825" y="1397"/>
                  </a:lnTo>
                  <a:lnTo>
                    <a:pt x="4825" y="1397"/>
                  </a:lnTo>
                  <a:lnTo>
                    <a:pt x="4825" y="1402"/>
                  </a:lnTo>
                  <a:lnTo>
                    <a:pt x="4820" y="1402"/>
                  </a:lnTo>
                  <a:lnTo>
                    <a:pt x="4820" y="1402"/>
                  </a:lnTo>
                  <a:lnTo>
                    <a:pt x="4820" y="1402"/>
                  </a:lnTo>
                  <a:lnTo>
                    <a:pt x="4820" y="1402"/>
                  </a:lnTo>
                  <a:lnTo>
                    <a:pt x="4816" y="1402"/>
                  </a:lnTo>
                  <a:lnTo>
                    <a:pt x="4816" y="1406"/>
                  </a:lnTo>
                  <a:lnTo>
                    <a:pt x="4816" y="1406"/>
                  </a:lnTo>
                  <a:lnTo>
                    <a:pt x="4820" y="1406"/>
                  </a:lnTo>
                  <a:lnTo>
                    <a:pt x="4816" y="1411"/>
                  </a:lnTo>
                  <a:lnTo>
                    <a:pt x="4816" y="1411"/>
                  </a:lnTo>
                  <a:lnTo>
                    <a:pt x="4811" y="1411"/>
                  </a:lnTo>
                  <a:lnTo>
                    <a:pt x="4811" y="1411"/>
                  </a:lnTo>
                  <a:lnTo>
                    <a:pt x="4807" y="1411"/>
                  </a:lnTo>
                  <a:lnTo>
                    <a:pt x="4807" y="1411"/>
                  </a:lnTo>
                  <a:lnTo>
                    <a:pt x="4807" y="1415"/>
                  </a:lnTo>
                  <a:lnTo>
                    <a:pt x="4802" y="1415"/>
                  </a:lnTo>
                  <a:lnTo>
                    <a:pt x="4802" y="1415"/>
                  </a:lnTo>
                  <a:lnTo>
                    <a:pt x="4802" y="1420"/>
                  </a:lnTo>
                  <a:lnTo>
                    <a:pt x="4802" y="1424"/>
                  </a:lnTo>
                  <a:lnTo>
                    <a:pt x="4802" y="1429"/>
                  </a:lnTo>
                  <a:lnTo>
                    <a:pt x="4802" y="1429"/>
                  </a:lnTo>
                  <a:lnTo>
                    <a:pt x="4802" y="1433"/>
                  </a:lnTo>
                  <a:lnTo>
                    <a:pt x="4802" y="1433"/>
                  </a:lnTo>
                  <a:lnTo>
                    <a:pt x="4802" y="1433"/>
                  </a:lnTo>
                  <a:lnTo>
                    <a:pt x="4807" y="1433"/>
                  </a:lnTo>
                  <a:lnTo>
                    <a:pt x="4807" y="1433"/>
                  </a:lnTo>
                  <a:lnTo>
                    <a:pt x="4807" y="1433"/>
                  </a:lnTo>
                  <a:lnTo>
                    <a:pt x="4807" y="1429"/>
                  </a:lnTo>
                  <a:lnTo>
                    <a:pt x="4807" y="1424"/>
                  </a:lnTo>
                  <a:lnTo>
                    <a:pt x="4811" y="1420"/>
                  </a:lnTo>
                  <a:lnTo>
                    <a:pt x="4811" y="1420"/>
                  </a:lnTo>
                  <a:lnTo>
                    <a:pt x="4811" y="1420"/>
                  </a:lnTo>
                  <a:lnTo>
                    <a:pt x="4811" y="1415"/>
                  </a:lnTo>
                  <a:lnTo>
                    <a:pt x="4816" y="1415"/>
                  </a:lnTo>
                  <a:lnTo>
                    <a:pt x="4816" y="1420"/>
                  </a:lnTo>
                  <a:lnTo>
                    <a:pt x="4816" y="1420"/>
                  </a:lnTo>
                  <a:lnTo>
                    <a:pt x="4816" y="1420"/>
                  </a:lnTo>
                  <a:lnTo>
                    <a:pt x="4820" y="1420"/>
                  </a:lnTo>
                  <a:lnTo>
                    <a:pt x="4820" y="1420"/>
                  </a:lnTo>
                  <a:lnTo>
                    <a:pt x="4820" y="1420"/>
                  </a:lnTo>
                  <a:lnTo>
                    <a:pt x="4820" y="1420"/>
                  </a:lnTo>
                  <a:lnTo>
                    <a:pt x="4820" y="1420"/>
                  </a:lnTo>
                  <a:lnTo>
                    <a:pt x="4820" y="1420"/>
                  </a:lnTo>
                  <a:lnTo>
                    <a:pt x="4820" y="1420"/>
                  </a:lnTo>
                  <a:lnTo>
                    <a:pt x="4825" y="1420"/>
                  </a:lnTo>
                  <a:lnTo>
                    <a:pt x="4825" y="1424"/>
                  </a:lnTo>
                  <a:lnTo>
                    <a:pt x="4825" y="1424"/>
                  </a:lnTo>
                  <a:lnTo>
                    <a:pt x="4829" y="1420"/>
                  </a:lnTo>
                  <a:lnTo>
                    <a:pt x="4829" y="1420"/>
                  </a:lnTo>
                  <a:lnTo>
                    <a:pt x="4829" y="1415"/>
                  </a:lnTo>
                  <a:lnTo>
                    <a:pt x="4829" y="1415"/>
                  </a:lnTo>
                  <a:lnTo>
                    <a:pt x="4829" y="1415"/>
                  </a:lnTo>
                  <a:lnTo>
                    <a:pt x="4829" y="1415"/>
                  </a:lnTo>
                  <a:lnTo>
                    <a:pt x="4829" y="1415"/>
                  </a:lnTo>
                  <a:lnTo>
                    <a:pt x="4834" y="1415"/>
                  </a:lnTo>
                  <a:lnTo>
                    <a:pt x="4834" y="1415"/>
                  </a:lnTo>
                  <a:lnTo>
                    <a:pt x="4838" y="1420"/>
                  </a:lnTo>
                  <a:lnTo>
                    <a:pt x="4838" y="1420"/>
                  </a:lnTo>
                  <a:lnTo>
                    <a:pt x="4838" y="1424"/>
                  </a:lnTo>
                  <a:lnTo>
                    <a:pt x="4843" y="1424"/>
                  </a:lnTo>
                  <a:lnTo>
                    <a:pt x="4843" y="1424"/>
                  </a:lnTo>
                  <a:lnTo>
                    <a:pt x="4843" y="1429"/>
                  </a:lnTo>
                  <a:lnTo>
                    <a:pt x="4838" y="1429"/>
                  </a:lnTo>
                  <a:lnTo>
                    <a:pt x="4838" y="1429"/>
                  </a:lnTo>
                  <a:lnTo>
                    <a:pt x="4838" y="1429"/>
                  </a:lnTo>
                  <a:lnTo>
                    <a:pt x="4838" y="1433"/>
                  </a:lnTo>
                  <a:lnTo>
                    <a:pt x="4838" y="1433"/>
                  </a:lnTo>
                  <a:lnTo>
                    <a:pt x="4838" y="1433"/>
                  </a:lnTo>
                  <a:lnTo>
                    <a:pt x="4838" y="1438"/>
                  </a:lnTo>
                  <a:lnTo>
                    <a:pt x="4838" y="1442"/>
                  </a:lnTo>
                  <a:lnTo>
                    <a:pt x="4843" y="1442"/>
                  </a:lnTo>
                  <a:lnTo>
                    <a:pt x="4843" y="1447"/>
                  </a:lnTo>
                  <a:lnTo>
                    <a:pt x="4847" y="1451"/>
                  </a:lnTo>
                  <a:lnTo>
                    <a:pt x="4852" y="1451"/>
                  </a:lnTo>
                  <a:lnTo>
                    <a:pt x="4856" y="1456"/>
                  </a:lnTo>
                  <a:lnTo>
                    <a:pt x="4856" y="1456"/>
                  </a:lnTo>
                  <a:lnTo>
                    <a:pt x="4856" y="1456"/>
                  </a:lnTo>
                  <a:lnTo>
                    <a:pt x="4861" y="1456"/>
                  </a:lnTo>
                  <a:lnTo>
                    <a:pt x="4861" y="1451"/>
                  </a:lnTo>
                  <a:lnTo>
                    <a:pt x="4861" y="1451"/>
                  </a:lnTo>
                  <a:lnTo>
                    <a:pt x="4861" y="1451"/>
                  </a:lnTo>
                  <a:lnTo>
                    <a:pt x="4861" y="1451"/>
                  </a:lnTo>
                  <a:lnTo>
                    <a:pt x="4861" y="1456"/>
                  </a:lnTo>
                  <a:lnTo>
                    <a:pt x="4861" y="1456"/>
                  </a:lnTo>
                  <a:lnTo>
                    <a:pt x="4861" y="1456"/>
                  </a:lnTo>
                  <a:lnTo>
                    <a:pt x="4861" y="1460"/>
                  </a:lnTo>
                  <a:lnTo>
                    <a:pt x="4866" y="1460"/>
                  </a:lnTo>
                  <a:lnTo>
                    <a:pt x="4866" y="1460"/>
                  </a:lnTo>
                  <a:lnTo>
                    <a:pt x="4870" y="1456"/>
                  </a:lnTo>
                  <a:lnTo>
                    <a:pt x="4870" y="1451"/>
                  </a:lnTo>
                  <a:lnTo>
                    <a:pt x="4870" y="1447"/>
                  </a:lnTo>
                  <a:lnTo>
                    <a:pt x="4866" y="1442"/>
                  </a:lnTo>
                  <a:lnTo>
                    <a:pt x="4866" y="1442"/>
                  </a:lnTo>
                  <a:lnTo>
                    <a:pt x="4866" y="1442"/>
                  </a:lnTo>
                  <a:lnTo>
                    <a:pt x="4866" y="1438"/>
                  </a:lnTo>
                  <a:lnTo>
                    <a:pt x="4861" y="1438"/>
                  </a:lnTo>
                  <a:lnTo>
                    <a:pt x="4861" y="1438"/>
                  </a:lnTo>
                  <a:lnTo>
                    <a:pt x="4866" y="1433"/>
                  </a:lnTo>
                  <a:lnTo>
                    <a:pt x="4866" y="1433"/>
                  </a:lnTo>
                  <a:lnTo>
                    <a:pt x="4866" y="1429"/>
                  </a:lnTo>
                  <a:lnTo>
                    <a:pt x="4866" y="1429"/>
                  </a:lnTo>
                  <a:lnTo>
                    <a:pt x="4866" y="1429"/>
                  </a:lnTo>
                  <a:lnTo>
                    <a:pt x="4866" y="1424"/>
                  </a:lnTo>
                  <a:lnTo>
                    <a:pt x="4870" y="1424"/>
                  </a:lnTo>
                  <a:lnTo>
                    <a:pt x="4870" y="1424"/>
                  </a:lnTo>
                  <a:lnTo>
                    <a:pt x="4870" y="1429"/>
                  </a:lnTo>
                  <a:lnTo>
                    <a:pt x="4870" y="1433"/>
                  </a:lnTo>
                  <a:lnTo>
                    <a:pt x="4875" y="1433"/>
                  </a:lnTo>
                  <a:lnTo>
                    <a:pt x="4875" y="1433"/>
                  </a:lnTo>
                  <a:lnTo>
                    <a:pt x="4875" y="1438"/>
                  </a:lnTo>
                  <a:lnTo>
                    <a:pt x="4875" y="1442"/>
                  </a:lnTo>
                  <a:lnTo>
                    <a:pt x="4875" y="1442"/>
                  </a:lnTo>
                  <a:lnTo>
                    <a:pt x="4879" y="1447"/>
                  </a:lnTo>
                  <a:lnTo>
                    <a:pt x="4879" y="1442"/>
                  </a:lnTo>
                  <a:lnTo>
                    <a:pt x="4879" y="1438"/>
                  </a:lnTo>
                  <a:lnTo>
                    <a:pt x="4875" y="1433"/>
                  </a:lnTo>
                  <a:lnTo>
                    <a:pt x="4879" y="1433"/>
                  </a:lnTo>
                  <a:lnTo>
                    <a:pt x="4879" y="1433"/>
                  </a:lnTo>
                  <a:lnTo>
                    <a:pt x="4879" y="1433"/>
                  </a:lnTo>
                  <a:lnTo>
                    <a:pt x="4884" y="1429"/>
                  </a:lnTo>
                  <a:lnTo>
                    <a:pt x="4884" y="1424"/>
                  </a:lnTo>
                  <a:lnTo>
                    <a:pt x="4884" y="1424"/>
                  </a:lnTo>
                  <a:lnTo>
                    <a:pt x="4884" y="1420"/>
                  </a:lnTo>
                  <a:lnTo>
                    <a:pt x="4884" y="1420"/>
                  </a:lnTo>
                  <a:lnTo>
                    <a:pt x="4879" y="1415"/>
                  </a:lnTo>
                  <a:lnTo>
                    <a:pt x="4879" y="1415"/>
                  </a:lnTo>
                  <a:lnTo>
                    <a:pt x="4879" y="1415"/>
                  </a:lnTo>
                  <a:lnTo>
                    <a:pt x="4879" y="1411"/>
                  </a:lnTo>
                  <a:lnTo>
                    <a:pt x="4879" y="1406"/>
                  </a:lnTo>
                  <a:lnTo>
                    <a:pt x="4879" y="1406"/>
                  </a:lnTo>
                  <a:lnTo>
                    <a:pt x="4875" y="1406"/>
                  </a:lnTo>
                  <a:lnTo>
                    <a:pt x="4875" y="1402"/>
                  </a:lnTo>
                  <a:lnTo>
                    <a:pt x="4875" y="1402"/>
                  </a:lnTo>
                  <a:lnTo>
                    <a:pt x="4875" y="1402"/>
                  </a:lnTo>
                  <a:lnTo>
                    <a:pt x="4870" y="1397"/>
                  </a:lnTo>
                  <a:lnTo>
                    <a:pt x="4870" y="1397"/>
                  </a:lnTo>
                  <a:lnTo>
                    <a:pt x="4875" y="1397"/>
                  </a:lnTo>
                  <a:lnTo>
                    <a:pt x="4875" y="1397"/>
                  </a:lnTo>
                  <a:close/>
                  <a:moveTo>
                    <a:pt x="4829" y="1610"/>
                  </a:moveTo>
                  <a:lnTo>
                    <a:pt x="4829" y="1610"/>
                  </a:lnTo>
                  <a:lnTo>
                    <a:pt x="4829" y="1610"/>
                  </a:lnTo>
                  <a:lnTo>
                    <a:pt x="4829" y="1610"/>
                  </a:lnTo>
                  <a:lnTo>
                    <a:pt x="4834" y="1605"/>
                  </a:lnTo>
                  <a:lnTo>
                    <a:pt x="4834" y="1605"/>
                  </a:lnTo>
                  <a:lnTo>
                    <a:pt x="4834" y="1605"/>
                  </a:lnTo>
                  <a:lnTo>
                    <a:pt x="4834" y="1605"/>
                  </a:lnTo>
                  <a:lnTo>
                    <a:pt x="4838" y="1605"/>
                  </a:lnTo>
                  <a:lnTo>
                    <a:pt x="4838" y="1605"/>
                  </a:lnTo>
                  <a:lnTo>
                    <a:pt x="4838" y="1601"/>
                  </a:lnTo>
                  <a:lnTo>
                    <a:pt x="4834" y="1601"/>
                  </a:lnTo>
                  <a:lnTo>
                    <a:pt x="4834" y="1601"/>
                  </a:lnTo>
                  <a:lnTo>
                    <a:pt x="4834" y="1601"/>
                  </a:lnTo>
                  <a:lnTo>
                    <a:pt x="4829" y="1605"/>
                  </a:lnTo>
                  <a:lnTo>
                    <a:pt x="4829" y="1601"/>
                  </a:lnTo>
                  <a:lnTo>
                    <a:pt x="4829" y="1601"/>
                  </a:lnTo>
                  <a:lnTo>
                    <a:pt x="4829" y="1601"/>
                  </a:lnTo>
                  <a:lnTo>
                    <a:pt x="4829" y="1601"/>
                  </a:lnTo>
                  <a:lnTo>
                    <a:pt x="4825" y="1601"/>
                  </a:lnTo>
                  <a:lnTo>
                    <a:pt x="4825" y="1601"/>
                  </a:lnTo>
                  <a:lnTo>
                    <a:pt x="4825" y="1601"/>
                  </a:lnTo>
                  <a:lnTo>
                    <a:pt x="4825" y="1605"/>
                  </a:lnTo>
                  <a:lnTo>
                    <a:pt x="4825" y="1610"/>
                  </a:lnTo>
                  <a:lnTo>
                    <a:pt x="4825" y="1610"/>
                  </a:lnTo>
                  <a:lnTo>
                    <a:pt x="4829" y="1605"/>
                  </a:lnTo>
                  <a:lnTo>
                    <a:pt x="4829" y="1605"/>
                  </a:lnTo>
                  <a:lnTo>
                    <a:pt x="4829" y="1601"/>
                  </a:lnTo>
                  <a:lnTo>
                    <a:pt x="4829" y="1605"/>
                  </a:lnTo>
                  <a:lnTo>
                    <a:pt x="4829" y="1610"/>
                  </a:lnTo>
                  <a:lnTo>
                    <a:pt x="4829" y="1610"/>
                  </a:lnTo>
                  <a:close/>
                  <a:moveTo>
                    <a:pt x="1694" y="59"/>
                  </a:moveTo>
                  <a:lnTo>
                    <a:pt x="1699" y="59"/>
                  </a:lnTo>
                  <a:lnTo>
                    <a:pt x="1703" y="59"/>
                  </a:lnTo>
                  <a:lnTo>
                    <a:pt x="1703" y="63"/>
                  </a:lnTo>
                  <a:lnTo>
                    <a:pt x="1708" y="63"/>
                  </a:lnTo>
                  <a:lnTo>
                    <a:pt x="1708" y="63"/>
                  </a:lnTo>
                  <a:lnTo>
                    <a:pt x="1708" y="59"/>
                  </a:lnTo>
                  <a:lnTo>
                    <a:pt x="1712" y="59"/>
                  </a:lnTo>
                  <a:lnTo>
                    <a:pt x="1712" y="59"/>
                  </a:lnTo>
                  <a:lnTo>
                    <a:pt x="1712" y="59"/>
                  </a:lnTo>
                  <a:lnTo>
                    <a:pt x="1712" y="63"/>
                  </a:lnTo>
                  <a:lnTo>
                    <a:pt x="1712" y="63"/>
                  </a:lnTo>
                  <a:lnTo>
                    <a:pt x="1717" y="63"/>
                  </a:lnTo>
                  <a:lnTo>
                    <a:pt x="1717" y="63"/>
                  </a:lnTo>
                  <a:lnTo>
                    <a:pt x="1721" y="63"/>
                  </a:lnTo>
                  <a:lnTo>
                    <a:pt x="1721" y="63"/>
                  </a:lnTo>
                  <a:lnTo>
                    <a:pt x="1726" y="63"/>
                  </a:lnTo>
                  <a:lnTo>
                    <a:pt x="1726" y="63"/>
                  </a:lnTo>
                  <a:lnTo>
                    <a:pt x="1726" y="63"/>
                  </a:lnTo>
                  <a:lnTo>
                    <a:pt x="1726" y="59"/>
                  </a:lnTo>
                  <a:lnTo>
                    <a:pt x="1730" y="59"/>
                  </a:lnTo>
                  <a:lnTo>
                    <a:pt x="1730" y="59"/>
                  </a:lnTo>
                  <a:lnTo>
                    <a:pt x="1730" y="59"/>
                  </a:lnTo>
                  <a:lnTo>
                    <a:pt x="1730" y="59"/>
                  </a:lnTo>
                  <a:lnTo>
                    <a:pt x="1730" y="59"/>
                  </a:lnTo>
                  <a:lnTo>
                    <a:pt x="1730" y="59"/>
                  </a:lnTo>
                  <a:lnTo>
                    <a:pt x="1730" y="59"/>
                  </a:lnTo>
                  <a:lnTo>
                    <a:pt x="1730" y="54"/>
                  </a:lnTo>
                  <a:lnTo>
                    <a:pt x="1730" y="54"/>
                  </a:lnTo>
                  <a:lnTo>
                    <a:pt x="1726" y="54"/>
                  </a:lnTo>
                  <a:lnTo>
                    <a:pt x="1726" y="54"/>
                  </a:lnTo>
                  <a:lnTo>
                    <a:pt x="1721" y="54"/>
                  </a:lnTo>
                  <a:lnTo>
                    <a:pt x="1721" y="54"/>
                  </a:lnTo>
                  <a:lnTo>
                    <a:pt x="1717" y="54"/>
                  </a:lnTo>
                  <a:lnTo>
                    <a:pt x="1712" y="54"/>
                  </a:lnTo>
                  <a:lnTo>
                    <a:pt x="1712" y="59"/>
                  </a:lnTo>
                  <a:lnTo>
                    <a:pt x="1708" y="59"/>
                  </a:lnTo>
                  <a:lnTo>
                    <a:pt x="1703" y="59"/>
                  </a:lnTo>
                  <a:lnTo>
                    <a:pt x="1699" y="59"/>
                  </a:lnTo>
                  <a:lnTo>
                    <a:pt x="1694" y="59"/>
                  </a:lnTo>
                  <a:lnTo>
                    <a:pt x="1694" y="59"/>
                  </a:lnTo>
                  <a:lnTo>
                    <a:pt x="1690" y="59"/>
                  </a:lnTo>
                  <a:lnTo>
                    <a:pt x="1690" y="59"/>
                  </a:lnTo>
                  <a:lnTo>
                    <a:pt x="1690" y="59"/>
                  </a:lnTo>
                  <a:lnTo>
                    <a:pt x="1694" y="59"/>
                  </a:lnTo>
                  <a:close/>
                  <a:moveTo>
                    <a:pt x="4102" y="1433"/>
                  </a:moveTo>
                  <a:lnTo>
                    <a:pt x="4102" y="1429"/>
                  </a:lnTo>
                  <a:lnTo>
                    <a:pt x="4102" y="1429"/>
                  </a:lnTo>
                  <a:lnTo>
                    <a:pt x="4102" y="1429"/>
                  </a:lnTo>
                  <a:lnTo>
                    <a:pt x="4102" y="1424"/>
                  </a:lnTo>
                  <a:lnTo>
                    <a:pt x="4102" y="1424"/>
                  </a:lnTo>
                  <a:lnTo>
                    <a:pt x="4102" y="1424"/>
                  </a:lnTo>
                  <a:lnTo>
                    <a:pt x="4098" y="1420"/>
                  </a:lnTo>
                  <a:lnTo>
                    <a:pt x="4098" y="1420"/>
                  </a:lnTo>
                  <a:lnTo>
                    <a:pt x="4098" y="1415"/>
                  </a:lnTo>
                  <a:lnTo>
                    <a:pt x="4093" y="1411"/>
                  </a:lnTo>
                  <a:lnTo>
                    <a:pt x="4093" y="1411"/>
                  </a:lnTo>
                  <a:lnTo>
                    <a:pt x="4093" y="1411"/>
                  </a:lnTo>
                  <a:lnTo>
                    <a:pt x="4093" y="1411"/>
                  </a:lnTo>
                  <a:lnTo>
                    <a:pt x="4093" y="1411"/>
                  </a:lnTo>
                  <a:lnTo>
                    <a:pt x="4093" y="1411"/>
                  </a:lnTo>
                  <a:lnTo>
                    <a:pt x="4093" y="1406"/>
                  </a:lnTo>
                  <a:lnTo>
                    <a:pt x="4088" y="1402"/>
                  </a:lnTo>
                  <a:lnTo>
                    <a:pt x="4088" y="1402"/>
                  </a:lnTo>
                  <a:lnTo>
                    <a:pt x="4084" y="1402"/>
                  </a:lnTo>
                  <a:lnTo>
                    <a:pt x="4084" y="1402"/>
                  </a:lnTo>
                  <a:lnTo>
                    <a:pt x="4084" y="1402"/>
                  </a:lnTo>
                  <a:lnTo>
                    <a:pt x="4079" y="1393"/>
                  </a:lnTo>
                  <a:lnTo>
                    <a:pt x="4075" y="1388"/>
                  </a:lnTo>
                  <a:lnTo>
                    <a:pt x="4075" y="1388"/>
                  </a:lnTo>
                  <a:lnTo>
                    <a:pt x="4070" y="1384"/>
                  </a:lnTo>
                  <a:lnTo>
                    <a:pt x="4070" y="1384"/>
                  </a:lnTo>
                  <a:lnTo>
                    <a:pt x="4066" y="1384"/>
                  </a:lnTo>
                  <a:lnTo>
                    <a:pt x="4066" y="1388"/>
                  </a:lnTo>
                  <a:lnTo>
                    <a:pt x="4066" y="1388"/>
                  </a:lnTo>
                  <a:lnTo>
                    <a:pt x="4070" y="1388"/>
                  </a:lnTo>
                  <a:lnTo>
                    <a:pt x="4070" y="1388"/>
                  </a:lnTo>
                  <a:lnTo>
                    <a:pt x="4075" y="1388"/>
                  </a:lnTo>
                  <a:lnTo>
                    <a:pt x="4075" y="1393"/>
                  </a:lnTo>
                  <a:lnTo>
                    <a:pt x="4075" y="1393"/>
                  </a:lnTo>
                  <a:lnTo>
                    <a:pt x="4075" y="1393"/>
                  </a:lnTo>
                  <a:lnTo>
                    <a:pt x="4075" y="1393"/>
                  </a:lnTo>
                  <a:lnTo>
                    <a:pt x="4075" y="1393"/>
                  </a:lnTo>
                  <a:lnTo>
                    <a:pt x="4070" y="1393"/>
                  </a:lnTo>
                  <a:lnTo>
                    <a:pt x="4070" y="1388"/>
                  </a:lnTo>
                  <a:lnTo>
                    <a:pt x="4070" y="1393"/>
                  </a:lnTo>
                  <a:lnTo>
                    <a:pt x="4070" y="1397"/>
                  </a:lnTo>
                  <a:lnTo>
                    <a:pt x="4070" y="1397"/>
                  </a:lnTo>
                  <a:lnTo>
                    <a:pt x="4070" y="1402"/>
                  </a:lnTo>
                  <a:lnTo>
                    <a:pt x="4070" y="1402"/>
                  </a:lnTo>
                  <a:lnTo>
                    <a:pt x="4070" y="1406"/>
                  </a:lnTo>
                  <a:lnTo>
                    <a:pt x="4070" y="1406"/>
                  </a:lnTo>
                  <a:lnTo>
                    <a:pt x="4070" y="1406"/>
                  </a:lnTo>
                  <a:lnTo>
                    <a:pt x="4066" y="1411"/>
                  </a:lnTo>
                  <a:lnTo>
                    <a:pt x="4066" y="1415"/>
                  </a:lnTo>
                  <a:lnTo>
                    <a:pt x="4066" y="1420"/>
                  </a:lnTo>
                  <a:lnTo>
                    <a:pt x="4066" y="1420"/>
                  </a:lnTo>
                  <a:lnTo>
                    <a:pt x="4066" y="1420"/>
                  </a:lnTo>
                  <a:lnTo>
                    <a:pt x="4066" y="1415"/>
                  </a:lnTo>
                  <a:lnTo>
                    <a:pt x="4066" y="1415"/>
                  </a:lnTo>
                  <a:lnTo>
                    <a:pt x="4066" y="1420"/>
                  </a:lnTo>
                  <a:lnTo>
                    <a:pt x="4066" y="1424"/>
                  </a:lnTo>
                  <a:lnTo>
                    <a:pt x="4066" y="1429"/>
                  </a:lnTo>
                  <a:lnTo>
                    <a:pt x="4070" y="1442"/>
                  </a:lnTo>
                  <a:lnTo>
                    <a:pt x="4070" y="1447"/>
                  </a:lnTo>
                  <a:lnTo>
                    <a:pt x="4075" y="1451"/>
                  </a:lnTo>
                  <a:lnTo>
                    <a:pt x="4075" y="1456"/>
                  </a:lnTo>
                  <a:lnTo>
                    <a:pt x="4079" y="1460"/>
                  </a:lnTo>
                  <a:lnTo>
                    <a:pt x="4084" y="1460"/>
                  </a:lnTo>
                  <a:lnTo>
                    <a:pt x="4084" y="1460"/>
                  </a:lnTo>
                  <a:lnTo>
                    <a:pt x="4088" y="1456"/>
                  </a:lnTo>
                  <a:lnTo>
                    <a:pt x="4098" y="1456"/>
                  </a:lnTo>
                  <a:lnTo>
                    <a:pt x="4098" y="1456"/>
                  </a:lnTo>
                  <a:lnTo>
                    <a:pt x="4102" y="1451"/>
                  </a:lnTo>
                  <a:lnTo>
                    <a:pt x="4102" y="1451"/>
                  </a:lnTo>
                  <a:lnTo>
                    <a:pt x="4102" y="1447"/>
                  </a:lnTo>
                  <a:lnTo>
                    <a:pt x="4102" y="1447"/>
                  </a:lnTo>
                  <a:lnTo>
                    <a:pt x="4107" y="1442"/>
                  </a:lnTo>
                  <a:lnTo>
                    <a:pt x="4107" y="1438"/>
                  </a:lnTo>
                  <a:lnTo>
                    <a:pt x="4107" y="1433"/>
                  </a:lnTo>
                  <a:lnTo>
                    <a:pt x="4102" y="1433"/>
                  </a:lnTo>
                  <a:close/>
                  <a:moveTo>
                    <a:pt x="2833" y="782"/>
                  </a:moveTo>
                  <a:lnTo>
                    <a:pt x="2833" y="782"/>
                  </a:lnTo>
                  <a:lnTo>
                    <a:pt x="2833" y="787"/>
                  </a:lnTo>
                  <a:lnTo>
                    <a:pt x="2833" y="787"/>
                  </a:lnTo>
                  <a:lnTo>
                    <a:pt x="2833" y="787"/>
                  </a:lnTo>
                  <a:lnTo>
                    <a:pt x="2833" y="787"/>
                  </a:lnTo>
                  <a:lnTo>
                    <a:pt x="2833" y="787"/>
                  </a:lnTo>
                  <a:lnTo>
                    <a:pt x="2833" y="787"/>
                  </a:lnTo>
                  <a:lnTo>
                    <a:pt x="2833" y="787"/>
                  </a:lnTo>
                  <a:lnTo>
                    <a:pt x="2833" y="787"/>
                  </a:lnTo>
                  <a:lnTo>
                    <a:pt x="2833" y="791"/>
                  </a:lnTo>
                  <a:lnTo>
                    <a:pt x="2833" y="791"/>
                  </a:lnTo>
                  <a:lnTo>
                    <a:pt x="2833" y="791"/>
                  </a:lnTo>
                  <a:lnTo>
                    <a:pt x="2833" y="791"/>
                  </a:lnTo>
                  <a:lnTo>
                    <a:pt x="2837" y="791"/>
                  </a:lnTo>
                  <a:lnTo>
                    <a:pt x="2837" y="791"/>
                  </a:lnTo>
                  <a:lnTo>
                    <a:pt x="2833" y="796"/>
                  </a:lnTo>
                  <a:lnTo>
                    <a:pt x="2833" y="796"/>
                  </a:lnTo>
                  <a:lnTo>
                    <a:pt x="2833" y="796"/>
                  </a:lnTo>
                  <a:lnTo>
                    <a:pt x="2837" y="796"/>
                  </a:lnTo>
                  <a:lnTo>
                    <a:pt x="2837" y="796"/>
                  </a:lnTo>
                  <a:lnTo>
                    <a:pt x="2842" y="800"/>
                  </a:lnTo>
                  <a:lnTo>
                    <a:pt x="2842" y="796"/>
                  </a:lnTo>
                  <a:lnTo>
                    <a:pt x="2842" y="796"/>
                  </a:lnTo>
                  <a:lnTo>
                    <a:pt x="2842" y="791"/>
                  </a:lnTo>
                  <a:lnTo>
                    <a:pt x="2842" y="791"/>
                  </a:lnTo>
                  <a:lnTo>
                    <a:pt x="2842" y="787"/>
                  </a:lnTo>
                  <a:lnTo>
                    <a:pt x="2842" y="787"/>
                  </a:lnTo>
                  <a:lnTo>
                    <a:pt x="2846" y="782"/>
                  </a:lnTo>
                  <a:lnTo>
                    <a:pt x="2846" y="782"/>
                  </a:lnTo>
                  <a:lnTo>
                    <a:pt x="2846" y="778"/>
                  </a:lnTo>
                  <a:lnTo>
                    <a:pt x="2846" y="778"/>
                  </a:lnTo>
                  <a:lnTo>
                    <a:pt x="2846" y="773"/>
                  </a:lnTo>
                  <a:lnTo>
                    <a:pt x="2846" y="773"/>
                  </a:lnTo>
                  <a:lnTo>
                    <a:pt x="2846" y="773"/>
                  </a:lnTo>
                  <a:lnTo>
                    <a:pt x="2846" y="769"/>
                  </a:lnTo>
                  <a:lnTo>
                    <a:pt x="2846" y="769"/>
                  </a:lnTo>
                  <a:lnTo>
                    <a:pt x="2846" y="769"/>
                  </a:lnTo>
                  <a:lnTo>
                    <a:pt x="2842" y="769"/>
                  </a:lnTo>
                  <a:lnTo>
                    <a:pt x="2842" y="769"/>
                  </a:lnTo>
                  <a:lnTo>
                    <a:pt x="2842" y="769"/>
                  </a:lnTo>
                  <a:lnTo>
                    <a:pt x="2842" y="773"/>
                  </a:lnTo>
                  <a:lnTo>
                    <a:pt x="2842" y="773"/>
                  </a:lnTo>
                  <a:lnTo>
                    <a:pt x="2842" y="773"/>
                  </a:lnTo>
                  <a:lnTo>
                    <a:pt x="2842" y="773"/>
                  </a:lnTo>
                  <a:lnTo>
                    <a:pt x="2842" y="773"/>
                  </a:lnTo>
                  <a:lnTo>
                    <a:pt x="2842" y="773"/>
                  </a:lnTo>
                  <a:lnTo>
                    <a:pt x="2837" y="773"/>
                  </a:lnTo>
                  <a:lnTo>
                    <a:pt x="2837" y="773"/>
                  </a:lnTo>
                  <a:lnTo>
                    <a:pt x="2837" y="773"/>
                  </a:lnTo>
                  <a:lnTo>
                    <a:pt x="2837" y="773"/>
                  </a:lnTo>
                  <a:lnTo>
                    <a:pt x="2833" y="778"/>
                  </a:lnTo>
                  <a:lnTo>
                    <a:pt x="2833" y="778"/>
                  </a:lnTo>
                  <a:lnTo>
                    <a:pt x="2833" y="778"/>
                  </a:lnTo>
                  <a:lnTo>
                    <a:pt x="2833" y="778"/>
                  </a:lnTo>
                  <a:lnTo>
                    <a:pt x="2833" y="782"/>
                  </a:lnTo>
                  <a:lnTo>
                    <a:pt x="2833" y="782"/>
                  </a:lnTo>
                  <a:lnTo>
                    <a:pt x="2833" y="782"/>
                  </a:lnTo>
                  <a:lnTo>
                    <a:pt x="2833" y="782"/>
                  </a:lnTo>
                  <a:lnTo>
                    <a:pt x="2833" y="782"/>
                  </a:lnTo>
                  <a:lnTo>
                    <a:pt x="2833" y="782"/>
                  </a:lnTo>
                  <a:close/>
                  <a:moveTo>
                    <a:pt x="2936" y="868"/>
                  </a:moveTo>
                  <a:lnTo>
                    <a:pt x="2936" y="868"/>
                  </a:lnTo>
                  <a:lnTo>
                    <a:pt x="2936" y="868"/>
                  </a:lnTo>
                  <a:lnTo>
                    <a:pt x="2936" y="868"/>
                  </a:lnTo>
                  <a:lnTo>
                    <a:pt x="2941" y="859"/>
                  </a:lnTo>
                  <a:lnTo>
                    <a:pt x="2941" y="859"/>
                  </a:lnTo>
                  <a:lnTo>
                    <a:pt x="2941" y="859"/>
                  </a:lnTo>
                  <a:lnTo>
                    <a:pt x="2941" y="859"/>
                  </a:lnTo>
                  <a:lnTo>
                    <a:pt x="2941" y="855"/>
                  </a:lnTo>
                  <a:lnTo>
                    <a:pt x="2941" y="855"/>
                  </a:lnTo>
                  <a:lnTo>
                    <a:pt x="2936" y="859"/>
                  </a:lnTo>
                  <a:lnTo>
                    <a:pt x="2936" y="859"/>
                  </a:lnTo>
                  <a:lnTo>
                    <a:pt x="2936" y="859"/>
                  </a:lnTo>
                  <a:lnTo>
                    <a:pt x="2936" y="859"/>
                  </a:lnTo>
                  <a:lnTo>
                    <a:pt x="2932" y="859"/>
                  </a:lnTo>
                  <a:lnTo>
                    <a:pt x="2932" y="859"/>
                  </a:lnTo>
                  <a:lnTo>
                    <a:pt x="2927" y="859"/>
                  </a:lnTo>
                  <a:lnTo>
                    <a:pt x="2927" y="859"/>
                  </a:lnTo>
                  <a:lnTo>
                    <a:pt x="2927" y="859"/>
                  </a:lnTo>
                  <a:lnTo>
                    <a:pt x="2927" y="859"/>
                  </a:lnTo>
                  <a:lnTo>
                    <a:pt x="2923" y="859"/>
                  </a:lnTo>
                  <a:lnTo>
                    <a:pt x="2923" y="859"/>
                  </a:lnTo>
                  <a:lnTo>
                    <a:pt x="2918" y="864"/>
                  </a:lnTo>
                  <a:lnTo>
                    <a:pt x="2918" y="859"/>
                  </a:lnTo>
                  <a:lnTo>
                    <a:pt x="2914" y="864"/>
                  </a:lnTo>
                  <a:lnTo>
                    <a:pt x="2914" y="864"/>
                  </a:lnTo>
                  <a:lnTo>
                    <a:pt x="2914" y="864"/>
                  </a:lnTo>
                  <a:lnTo>
                    <a:pt x="2909" y="864"/>
                  </a:lnTo>
                  <a:lnTo>
                    <a:pt x="2909" y="859"/>
                  </a:lnTo>
                  <a:lnTo>
                    <a:pt x="2905" y="859"/>
                  </a:lnTo>
                  <a:lnTo>
                    <a:pt x="2905" y="859"/>
                  </a:lnTo>
                  <a:lnTo>
                    <a:pt x="2905" y="859"/>
                  </a:lnTo>
                  <a:lnTo>
                    <a:pt x="2905" y="859"/>
                  </a:lnTo>
                  <a:lnTo>
                    <a:pt x="2905" y="859"/>
                  </a:lnTo>
                  <a:lnTo>
                    <a:pt x="2900" y="859"/>
                  </a:lnTo>
                  <a:lnTo>
                    <a:pt x="2900" y="859"/>
                  </a:lnTo>
                  <a:lnTo>
                    <a:pt x="2900" y="859"/>
                  </a:lnTo>
                  <a:lnTo>
                    <a:pt x="2900" y="864"/>
                  </a:lnTo>
                  <a:lnTo>
                    <a:pt x="2896" y="859"/>
                  </a:lnTo>
                  <a:lnTo>
                    <a:pt x="2896" y="859"/>
                  </a:lnTo>
                  <a:lnTo>
                    <a:pt x="2896" y="859"/>
                  </a:lnTo>
                  <a:lnTo>
                    <a:pt x="2896" y="859"/>
                  </a:lnTo>
                  <a:lnTo>
                    <a:pt x="2896" y="859"/>
                  </a:lnTo>
                  <a:lnTo>
                    <a:pt x="2891" y="859"/>
                  </a:lnTo>
                  <a:lnTo>
                    <a:pt x="2891" y="864"/>
                  </a:lnTo>
                  <a:lnTo>
                    <a:pt x="2891" y="864"/>
                  </a:lnTo>
                  <a:lnTo>
                    <a:pt x="2891" y="868"/>
                  </a:lnTo>
                  <a:lnTo>
                    <a:pt x="2891" y="868"/>
                  </a:lnTo>
                  <a:lnTo>
                    <a:pt x="2896" y="868"/>
                  </a:lnTo>
                  <a:lnTo>
                    <a:pt x="2896" y="868"/>
                  </a:lnTo>
                  <a:lnTo>
                    <a:pt x="2896" y="868"/>
                  </a:lnTo>
                  <a:lnTo>
                    <a:pt x="2900" y="868"/>
                  </a:lnTo>
                  <a:lnTo>
                    <a:pt x="2900" y="868"/>
                  </a:lnTo>
                  <a:lnTo>
                    <a:pt x="2900" y="873"/>
                  </a:lnTo>
                  <a:lnTo>
                    <a:pt x="2905" y="873"/>
                  </a:lnTo>
                  <a:lnTo>
                    <a:pt x="2905" y="873"/>
                  </a:lnTo>
                  <a:lnTo>
                    <a:pt x="2905" y="873"/>
                  </a:lnTo>
                  <a:lnTo>
                    <a:pt x="2905" y="873"/>
                  </a:lnTo>
                  <a:lnTo>
                    <a:pt x="2909" y="877"/>
                  </a:lnTo>
                  <a:lnTo>
                    <a:pt x="2914" y="877"/>
                  </a:lnTo>
                  <a:lnTo>
                    <a:pt x="2914" y="877"/>
                  </a:lnTo>
                  <a:lnTo>
                    <a:pt x="2918" y="877"/>
                  </a:lnTo>
                  <a:lnTo>
                    <a:pt x="2918" y="877"/>
                  </a:lnTo>
                  <a:lnTo>
                    <a:pt x="2918" y="882"/>
                  </a:lnTo>
                  <a:lnTo>
                    <a:pt x="2923" y="882"/>
                  </a:lnTo>
                  <a:lnTo>
                    <a:pt x="2923" y="886"/>
                  </a:lnTo>
                  <a:lnTo>
                    <a:pt x="2927" y="886"/>
                  </a:lnTo>
                  <a:lnTo>
                    <a:pt x="2927" y="886"/>
                  </a:lnTo>
                  <a:lnTo>
                    <a:pt x="2927" y="886"/>
                  </a:lnTo>
                  <a:lnTo>
                    <a:pt x="2932" y="886"/>
                  </a:lnTo>
                  <a:lnTo>
                    <a:pt x="2932" y="886"/>
                  </a:lnTo>
                  <a:lnTo>
                    <a:pt x="2936" y="886"/>
                  </a:lnTo>
                  <a:lnTo>
                    <a:pt x="2936" y="886"/>
                  </a:lnTo>
                  <a:lnTo>
                    <a:pt x="2932" y="886"/>
                  </a:lnTo>
                  <a:lnTo>
                    <a:pt x="2936" y="882"/>
                  </a:lnTo>
                  <a:lnTo>
                    <a:pt x="2936" y="882"/>
                  </a:lnTo>
                  <a:lnTo>
                    <a:pt x="2936" y="882"/>
                  </a:lnTo>
                  <a:lnTo>
                    <a:pt x="2936" y="882"/>
                  </a:lnTo>
                  <a:lnTo>
                    <a:pt x="2936" y="882"/>
                  </a:lnTo>
                  <a:lnTo>
                    <a:pt x="2936" y="877"/>
                  </a:lnTo>
                  <a:lnTo>
                    <a:pt x="2936" y="877"/>
                  </a:lnTo>
                  <a:lnTo>
                    <a:pt x="2936" y="877"/>
                  </a:lnTo>
                  <a:lnTo>
                    <a:pt x="2936" y="877"/>
                  </a:lnTo>
                  <a:lnTo>
                    <a:pt x="2936" y="877"/>
                  </a:lnTo>
                  <a:lnTo>
                    <a:pt x="2936" y="877"/>
                  </a:lnTo>
                  <a:lnTo>
                    <a:pt x="2932" y="873"/>
                  </a:lnTo>
                  <a:lnTo>
                    <a:pt x="2932" y="873"/>
                  </a:lnTo>
                  <a:lnTo>
                    <a:pt x="2932" y="873"/>
                  </a:lnTo>
                  <a:lnTo>
                    <a:pt x="2932" y="873"/>
                  </a:lnTo>
                  <a:lnTo>
                    <a:pt x="2936" y="868"/>
                  </a:lnTo>
                  <a:close/>
                  <a:moveTo>
                    <a:pt x="2828" y="809"/>
                  </a:moveTo>
                  <a:lnTo>
                    <a:pt x="2828" y="809"/>
                  </a:lnTo>
                  <a:lnTo>
                    <a:pt x="2828" y="809"/>
                  </a:lnTo>
                  <a:lnTo>
                    <a:pt x="2824" y="809"/>
                  </a:lnTo>
                  <a:lnTo>
                    <a:pt x="2824" y="809"/>
                  </a:lnTo>
                  <a:lnTo>
                    <a:pt x="2824" y="809"/>
                  </a:lnTo>
                  <a:lnTo>
                    <a:pt x="2824" y="809"/>
                  </a:lnTo>
                  <a:lnTo>
                    <a:pt x="2824" y="814"/>
                  </a:lnTo>
                  <a:lnTo>
                    <a:pt x="2824" y="814"/>
                  </a:lnTo>
                  <a:lnTo>
                    <a:pt x="2828" y="814"/>
                  </a:lnTo>
                  <a:lnTo>
                    <a:pt x="2828" y="814"/>
                  </a:lnTo>
                  <a:lnTo>
                    <a:pt x="2828" y="818"/>
                  </a:lnTo>
                  <a:lnTo>
                    <a:pt x="2828" y="818"/>
                  </a:lnTo>
                  <a:lnTo>
                    <a:pt x="2828" y="818"/>
                  </a:lnTo>
                  <a:lnTo>
                    <a:pt x="2828" y="823"/>
                  </a:lnTo>
                  <a:lnTo>
                    <a:pt x="2828" y="823"/>
                  </a:lnTo>
                  <a:lnTo>
                    <a:pt x="2828" y="823"/>
                  </a:lnTo>
                  <a:lnTo>
                    <a:pt x="2828" y="823"/>
                  </a:lnTo>
                  <a:lnTo>
                    <a:pt x="2828" y="827"/>
                  </a:lnTo>
                  <a:lnTo>
                    <a:pt x="2828" y="827"/>
                  </a:lnTo>
                  <a:lnTo>
                    <a:pt x="2828" y="827"/>
                  </a:lnTo>
                  <a:lnTo>
                    <a:pt x="2828" y="827"/>
                  </a:lnTo>
                  <a:lnTo>
                    <a:pt x="2828" y="827"/>
                  </a:lnTo>
                  <a:lnTo>
                    <a:pt x="2828" y="832"/>
                  </a:lnTo>
                  <a:lnTo>
                    <a:pt x="2828" y="827"/>
                  </a:lnTo>
                  <a:lnTo>
                    <a:pt x="2828" y="832"/>
                  </a:lnTo>
                  <a:lnTo>
                    <a:pt x="2828" y="832"/>
                  </a:lnTo>
                  <a:lnTo>
                    <a:pt x="2828" y="832"/>
                  </a:lnTo>
                  <a:lnTo>
                    <a:pt x="2828" y="832"/>
                  </a:lnTo>
                  <a:lnTo>
                    <a:pt x="2828" y="832"/>
                  </a:lnTo>
                  <a:lnTo>
                    <a:pt x="2828" y="836"/>
                  </a:lnTo>
                  <a:lnTo>
                    <a:pt x="2828" y="841"/>
                  </a:lnTo>
                  <a:lnTo>
                    <a:pt x="2828" y="841"/>
                  </a:lnTo>
                  <a:lnTo>
                    <a:pt x="2828" y="841"/>
                  </a:lnTo>
                  <a:lnTo>
                    <a:pt x="2833" y="846"/>
                  </a:lnTo>
                  <a:lnTo>
                    <a:pt x="2833" y="846"/>
                  </a:lnTo>
                  <a:lnTo>
                    <a:pt x="2833" y="846"/>
                  </a:lnTo>
                  <a:lnTo>
                    <a:pt x="2833" y="846"/>
                  </a:lnTo>
                  <a:lnTo>
                    <a:pt x="2837" y="846"/>
                  </a:lnTo>
                  <a:lnTo>
                    <a:pt x="2837" y="846"/>
                  </a:lnTo>
                  <a:lnTo>
                    <a:pt x="2837" y="841"/>
                  </a:lnTo>
                  <a:lnTo>
                    <a:pt x="2837" y="841"/>
                  </a:lnTo>
                  <a:lnTo>
                    <a:pt x="2837" y="841"/>
                  </a:lnTo>
                  <a:lnTo>
                    <a:pt x="2837" y="841"/>
                  </a:lnTo>
                  <a:lnTo>
                    <a:pt x="2842" y="841"/>
                  </a:lnTo>
                  <a:lnTo>
                    <a:pt x="2842" y="841"/>
                  </a:lnTo>
                  <a:lnTo>
                    <a:pt x="2842" y="841"/>
                  </a:lnTo>
                  <a:lnTo>
                    <a:pt x="2846" y="841"/>
                  </a:lnTo>
                  <a:lnTo>
                    <a:pt x="2846" y="841"/>
                  </a:lnTo>
                  <a:lnTo>
                    <a:pt x="2846" y="836"/>
                  </a:lnTo>
                  <a:lnTo>
                    <a:pt x="2846" y="836"/>
                  </a:lnTo>
                  <a:lnTo>
                    <a:pt x="2846" y="827"/>
                  </a:lnTo>
                  <a:lnTo>
                    <a:pt x="2846" y="823"/>
                  </a:lnTo>
                  <a:lnTo>
                    <a:pt x="2846" y="823"/>
                  </a:lnTo>
                  <a:lnTo>
                    <a:pt x="2846" y="823"/>
                  </a:lnTo>
                  <a:lnTo>
                    <a:pt x="2846" y="818"/>
                  </a:lnTo>
                  <a:lnTo>
                    <a:pt x="2851" y="818"/>
                  </a:lnTo>
                  <a:lnTo>
                    <a:pt x="2851" y="818"/>
                  </a:lnTo>
                  <a:lnTo>
                    <a:pt x="2851" y="814"/>
                  </a:lnTo>
                  <a:lnTo>
                    <a:pt x="2851" y="814"/>
                  </a:lnTo>
                  <a:lnTo>
                    <a:pt x="2846" y="809"/>
                  </a:lnTo>
                  <a:lnTo>
                    <a:pt x="2846" y="809"/>
                  </a:lnTo>
                  <a:lnTo>
                    <a:pt x="2846" y="809"/>
                  </a:lnTo>
                  <a:lnTo>
                    <a:pt x="2846" y="805"/>
                  </a:lnTo>
                  <a:lnTo>
                    <a:pt x="2846" y="805"/>
                  </a:lnTo>
                  <a:lnTo>
                    <a:pt x="2846" y="805"/>
                  </a:lnTo>
                  <a:lnTo>
                    <a:pt x="2846" y="805"/>
                  </a:lnTo>
                  <a:lnTo>
                    <a:pt x="2846" y="805"/>
                  </a:lnTo>
                  <a:lnTo>
                    <a:pt x="2846" y="805"/>
                  </a:lnTo>
                  <a:lnTo>
                    <a:pt x="2846" y="805"/>
                  </a:lnTo>
                  <a:lnTo>
                    <a:pt x="2846" y="805"/>
                  </a:lnTo>
                  <a:lnTo>
                    <a:pt x="2842" y="800"/>
                  </a:lnTo>
                  <a:lnTo>
                    <a:pt x="2842" y="800"/>
                  </a:lnTo>
                  <a:lnTo>
                    <a:pt x="2842" y="800"/>
                  </a:lnTo>
                  <a:lnTo>
                    <a:pt x="2842" y="800"/>
                  </a:lnTo>
                  <a:lnTo>
                    <a:pt x="2842" y="800"/>
                  </a:lnTo>
                  <a:lnTo>
                    <a:pt x="2837" y="805"/>
                  </a:lnTo>
                  <a:lnTo>
                    <a:pt x="2837" y="805"/>
                  </a:lnTo>
                  <a:lnTo>
                    <a:pt x="2833" y="805"/>
                  </a:lnTo>
                  <a:lnTo>
                    <a:pt x="2833" y="809"/>
                  </a:lnTo>
                  <a:lnTo>
                    <a:pt x="2828" y="809"/>
                  </a:lnTo>
                  <a:lnTo>
                    <a:pt x="2828" y="809"/>
                  </a:lnTo>
                  <a:close/>
                  <a:moveTo>
                    <a:pt x="4287" y="1320"/>
                  </a:moveTo>
                  <a:lnTo>
                    <a:pt x="4287" y="1320"/>
                  </a:lnTo>
                  <a:lnTo>
                    <a:pt x="4287" y="1320"/>
                  </a:lnTo>
                  <a:lnTo>
                    <a:pt x="4287" y="1320"/>
                  </a:lnTo>
                  <a:lnTo>
                    <a:pt x="4287" y="1316"/>
                  </a:lnTo>
                  <a:lnTo>
                    <a:pt x="4287" y="1316"/>
                  </a:lnTo>
                  <a:lnTo>
                    <a:pt x="4287" y="1316"/>
                  </a:lnTo>
                  <a:lnTo>
                    <a:pt x="4287" y="1316"/>
                  </a:lnTo>
                  <a:lnTo>
                    <a:pt x="4287" y="1311"/>
                  </a:lnTo>
                  <a:lnTo>
                    <a:pt x="4287" y="1311"/>
                  </a:lnTo>
                  <a:lnTo>
                    <a:pt x="4287" y="1311"/>
                  </a:lnTo>
                  <a:lnTo>
                    <a:pt x="4287" y="1311"/>
                  </a:lnTo>
                  <a:lnTo>
                    <a:pt x="4283" y="1311"/>
                  </a:lnTo>
                  <a:lnTo>
                    <a:pt x="4283" y="1316"/>
                  </a:lnTo>
                  <a:lnTo>
                    <a:pt x="4283" y="1316"/>
                  </a:lnTo>
                  <a:lnTo>
                    <a:pt x="4283" y="1320"/>
                  </a:lnTo>
                  <a:lnTo>
                    <a:pt x="4283" y="1320"/>
                  </a:lnTo>
                  <a:lnTo>
                    <a:pt x="4283" y="1325"/>
                  </a:lnTo>
                  <a:lnTo>
                    <a:pt x="4283" y="1325"/>
                  </a:lnTo>
                  <a:lnTo>
                    <a:pt x="4283" y="1325"/>
                  </a:lnTo>
                  <a:lnTo>
                    <a:pt x="4283" y="1329"/>
                  </a:lnTo>
                  <a:lnTo>
                    <a:pt x="4283" y="1329"/>
                  </a:lnTo>
                  <a:lnTo>
                    <a:pt x="4283" y="1329"/>
                  </a:lnTo>
                  <a:lnTo>
                    <a:pt x="4283" y="1334"/>
                  </a:lnTo>
                  <a:lnTo>
                    <a:pt x="4283" y="1334"/>
                  </a:lnTo>
                  <a:lnTo>
                    <a:pt x="4283" y="1334"/>
                  </a:lnTo>
                  <a:lnTo>
                    <a:pt x="4287" y="1334"/>
                  </a:lnTo>
                  <a:lnTo>
                    <a:pt x="4283" y="1334"/>
                  </a:lnTo>
                  <a:lnTo>
                    <a:pt x="4283" y="1334"/>
                  </a:lnTo>
                  <a:lnTo>
                    <a:pt x="4283" y="1338"/>
                  </a:lnTo>
                  <a:lnTo>
                    <a:pt x="4283" y="1338"/>
                  </a:lnTo>
                  <a:lnTo>
                    <a:pt x="4283" y="1338"/>
                  </a:lnTo>
                  <a:lnTo>
                    <a:pt x="4283" y="1343"/>
                  </a:lnTo>
                  <a:lnTo>
                    <a:pt x="4283" y="1343"/>
                  </a:lnTo>
                  <a:lnTo>
                    <a:pt x="4283" y="1343"/>
                  </a:lnTo>
                  <a:lnTo>
                    <a:pt x="4283" y="1343"/>
                  </a:lnTo>
                  <a:lnTo>
                    <a:pt x="4283" y="1347"/>
                  </a:lnTo>
                  <a:lnTo>
                    <a:pt x="4283" y="1347"/>
                  </a:lnTo>
                  <a:lnTo>
                    <a:pt x="4287" y="1352"/>
                  </a:lnTo>
                  <a:lnTo>
                    <a:pt x="4287" y="1347"/>
                  </a:lnTo>
                  <a:lnTo>
                    <a:pt x="4287" y="1347"/>
                  </a:lnTo>
                  <a:lnTo>
                    <a:pt x="4287" y="1343"/>
                  </a:lnTo>
                  <a:lnTo>
                    <a:pt x="4287" y="1343"/>
                  </a:lnTo>
                  <a:lnTo>
                    <a:pt x="4287" y="1343"/>
                  </a:lnTo>
                  <a:lnTo>
                    <a:pt x="4287" y="1343"/>
                  </a:lnTo>
                  <a:lnTo>
                    <a:pt x="4287" y="1338"/>
                  </a:lnTo>
                  <a:lnTo>
                    <a:pt x="4287" y="1338"/>
                  </a:lnTo>
                  <a:lnTo>
                    <a:pt x="4287" y="1338"/>
                  </a:lnTo>
                  <a:lnTo>
                    <a:pt x="4287" y="1338"/>
                  </a:lnTo>
                  <a:lnTo>
                    <a:pt x="4287" y="1334"/>
                  </a:lnTo>
                  <a:lnTo>
                    <a:pt x="4287" y="1334"/>
                  </a:lnTo>
                  <a:lnTo>
                    <a:pt x="4287" y="1329"/>
                  </a:lnTo>
                  <a:lnTo>
                    <a:pt x="4287" y="1329"/>
                  </a:lnTo>
                  <a:lnTo>
                    <a:pt x="4287" y="1325"/>
                  </a:lnTo>
                  <a:lnTo>
                    <a:pt x="4287" y="1320"/>
                  </a:lnTo>
                  <a:close/>
                  <a:moveTo>
                    <a:pt x="4341" y="1243"/>
                  </a:moveTo>
                  <a:lnTo>
                    <a:pt x="4341" y="1243"/>
                  </a:lnTo>
                  <a:lnTo>
                    <a:pt x="4341" y="1239"/>
                  </a:lnTo>
                  <a:lnTo>
                    <a:pt x="4341" y="1239"/>
                  </a:lnTo>
                  <a:lnTo>
                    <a:pt x="4341" y="1234"/>
                  </a:lnTo>
                  <a:lnTo>
                    <a:pt x="4341" y="1234"/>
                  </a:lnTo>
                  <a:lnTo>
                    <a:pt x="4341" y="1234"/>
                  </a:lnTo>
                  <a:lnTo>
                    <a:pt x="4341" y="1234"/>
                  </a:lnTo>
                  <a:lnTo>
                    <a:pt x="4346" y="1234"/>
                  </a:lnTo>
                  <a:lnTo>
                    <a:pt x="4346" y="1239"/>
                  </a:lnTo>
                  <a:lnTo>
                    <a:pt x="4346" y="1239"/>
                  </a:lnTo>
                  <a:lnTo>
                    <a:pt x="4346" y="1239"/>
                  </a:lnTo>
                  <a:lnTo>
                    <a:pt x="4346" y="1243"/>
                  </a:lnTo>
                  <a:lnTo>
                    <a:pt x="4351" y="1243"/>
                  </a:lnTo>
                  <a:lnTo>
                    <a:pt x="4351" y="1248"/>
                  </a:lnTo>
                  <a:lnTo>
                    <a:pt x="4351" y="1248"/>
                  </a:lnTo>
                  <a:lnTo>
                    <a:pt x="4355" y="1248"/>
                  </a:lnTo>
                  <a:lnTo>
                    <a:pt x="4355" y="1248"/>
                  </a:lnTo>
                  <a:lnTo>
                    <a:pt x="4355" y="1248"/>
                  </a:lnTo>
                  <a:lnTo>
                    <a:pt x="4360" y="1248"/>
                  </a:lnTo>
                  <a:lnTo>
                    <a:pt x="4355" y="1248"/>
                  </a:lnTo>
                  <a:lnTo>
                    <a:pt x="4355" y="1252"/>
                  </a:lnTo>
                  <a:lnTo>
                    <a:pt x="4355" y="1257"/>
                  </a:lnTo>
                  <a:lnTo>
                    <a:pt x="4355" y="1257"/>
                  </a:lnTo>
                  <a:lnTo>
                    <a:pt x="4355" y="1261"/>
                  </a:lnTo>
                  <a:lnTo>
                    <a:pt x="4360" y="1261"/>
                  </a:lnTo>
                  <a:lnTo>
                    <a:pt x="4364" y="1271"/>
                  </a:lnTo>
                  <a:lnTo>
                    <a:pt x="4364" y="1275"/>
                  </a:lnTo>
                  <a:lnTo>
                    <a:pt x="4364" y="1275"/>
                  </a:lnTo>
                  <a:lnTo>
                    <a:pt x="4364" y="1284"/>
                  </a:lnTo>
                  <a:lnTo>
                    <a:pt x="4364" y="1284"/>
                  </a:lnTo>
                  <a:lnTo>
                    <a:pt x="4369" y="1284"/>
                  </a:lnTo>
                  <a:lnTo>
                    <a:pt x="4369" y="1289"/>
                  </a:lnTo>
                  <a:lnTo>
                    <a:pt x="4369" y="1284"/>
                  </a:lnTo>
                  <a:lnTo>
                    <a:pt x="4369" y="1289"/>
                  </a:lnTo>
                  <a:lnTo>
                    <a:pt x="4369" y="1289"/>
                  </a:lnTo>
                  <a:lnTo>
                    <a:pt x="4369" y="1293"/>
                  </a:lnTo>
                  <a:lnTo>
                    <a:pt x="4373" y="1298"/>
                  </a:lnTo>
                  <a:lnTo>
                    <a:pt x="4373" y="1298"/>
                  </a:lnTo>
                  <a:lnTo>
                    <a:pt x="4373" y="1302"/>
                  </a:lnTo>
                  <a:lnTo>
                    <a:pt x="4373" y="1307"/>
                  </a:lnTo>
                  <a:lnTo>
                    <a:pt x="4373" y="1307"/>
                  </a:lnTo>
                  <a:lnTo>
                    <a:pt x="4373" y="1298"/>
                  </a:lnTo>
                  <a:lnTo>
                    <a:pt x="4373" y="1302"/>
                  </a:lnTo>
                  <a:lnTo>
                    <a:pt x="4373" y="1302"/>
                  </a:lnTo>
                  <a:lnTo>
                    <a:pt x="4378" y="1307"/>
                  </a:lnTo>
                  <a:lnTo>
                    <a:pt x="4378" y="1311"/>
                  </a:lnTo>
                  <a:lnTo>
                    <a:pt x="4382" y="1311"/>
                  </a:lnTo>
                  <a:lnTo>
                    <a:pt x="4382" y="1316"/>
                  </a:lnTo>
                  <a:lnTo>
                    <a:pt x="4382" y="1320"/>
                  </a:lnTo>
                  <a:lnTo>
                    <a:pt x="4387" y="1320"/>
                  </a:lnTo>
                  <a:lnTo>
                    <a:pt x="4387" y="1325"/>
                  </a:lnTo>
                  <a:lnTo>
                    <a:pt x="4387" y="1325"/>
                  </a:lnTo>
                  <a:lnTo>
                    <a:pt x="4387" y="1329"/>
                  </a:lnTo>
                  <a:lnTo>
                    <a:pt x="4387" y="1329"/>
                  </a:lnTo>
                  <a:lnTo>
                    <a:pt x="4387" y="1334"/>
                  </a:lnTo>
                  <a:lnTo>
                    <a:pt x="4387" y="1334"/>
                  </a:lnTo>
                  <a:lnTo>
                    <a:pt x="4387" y="1334"/>
                  </a:lnTo>
                  <a:lnTo>
                    <a:pt x="4387" y="1334"/>
                  </a:lnTo>
                  <a:lnTo>
                    <a:pt x="4387" y="1334"/>
                  </a:lnTo>
                  <a:lnTo>
                    <a:pt x="4387" y="1334"/>
                  </a:lnTo>
                  <a:lnTo>
                    <a:pt x="4387" y="1338"/>
                  </a:lnTo>
                  <a:lnTo>
                    <a:pt x="4387" y="1338"/>
                  </a:lnTo>
                  <a:lnTo>
                    <a:pt x="4387" y="1338"/>
                  </a:lnTo>
                  <a:lnTo>
                    <a:pt x="4387" y="1343"/>
                  </a:lnTo>
                  <a:lnTo>
                    <a:pt x="4387" y="1343"/>
                  </a:lnTo>
                  <a:lnTo>
                    <a:pt x="4387" y="1343"/>
                  </a:lnTo>
                  <a:lnTo>
                    <a:pt x="4387" y="1343"/>
                  </a:lnTo>
                  <a:lnTo>
                    <a:pt x="4391" y="1343"/>
                  </a:lnTo>
                  <a:lnTo>
                    <a:pt x="4391" y="1343"/>
                  </a:lnTo>
                  <a:lnTo>
                    <a:pt x="4391" y="1343"/>
                  </a:lnTo>
                  <a:lnTo>
                    <a:pt x="4391" y="1347"/>
                  </a:lnTo>
                  <a:lnTo>
                    <a:pt x="4391" y="1347"/>
                  </a:lnTo>
                  <a:lnTo>
                    <a:pt x="4391" y="1347"/>
                  </a:lnTo>
                  <a:lnTo>
                    <a:pt x="4391" y="1352"/>
                  </a:lnTo>
                  <a:lnTo>
                    <a:pt x="4391" y="1352"/>
                  </a:lnTo>
                  <a:lnTo>
                    <a:pt x="4391" y="1352"/>
                  </a:lnTo>
                  <a:lnTo>
                    <a:pt x="4391" y="1356"/>
                  </a:lnTo>
                  <a:lnTo>
                    <a:pt x="4391" y="1356"/>
                  </a:lnTo>
                  <a:lnTo>
                    <a:pt x="4387" y="1361"/>
                  </a:lnTo>
                  <a:lnTo>
                    <a:pt x="4387" y="1365"/>
                  </a:lnTo>
                  <a:lnTo>
                    <a:pt x="4387" y="1365"/>
                  </a:lnTo>
                  <a:lnTo>
                    <a:pt x="4387" y="1365"/>
                  </a:lnTo>
                  <a:lnTo>
                    <a:pt x="4387" y="1370"/>
                  </a:lnTo>
                  <a:lnTo>
                    <a:pt x="4387" y="1375"/>
                  </a:lnTo>
                  <a:lnTo>
                    <a:pt x="4391" y="1375"/>
                  </a:lnTo>
                  <a:lnTo>
                    <a:pt x="4391" y="1379"/>
                  </a:lnTo>
                  <a:lnTo>
                    <a:pt x="4391" y="1375"/>
                  </a:lnTo>
                  <a:lnTo>
                    <a:pt x="4391" y="1375"/>
                  </a:lnTo>
                  <a:lnTo>
                    <a:pt x="4391" y="1384"/>
                  </a:lnTo>
                  <a:lnTo>
                    <a:pt x="4391" y="1388"/>
                  </a:lnTo>
                  <a:lnTo>
                    <a:pt x="4391" y="1388"/>
                  </a:lnTo>
                  <a:lnTo>
                    <a:pt x="4387" y="1393"/>
                  </a:lnTo>
                  <a:lnTo>
                    <a:pt x="4387" y="1397"/>
                  </a:lnTo>
                  <a:lnTo>
                    <a:pt x="4387" y="1402"/>
                  </a:lnTo>
                  <a:lnTo>
                    <a:pt x="4387" y="1406"/>
                  </a:lnTo>
                  <a:lnTo>
                    <a:pt x="4387" y="1411"/>
                  </a:lnTo>
                  <a:lnTo>
                    <a:pt x="4391" y="1415"/>
                  </a:lnTo>
                  <a:lnTo>
                    <a:pt x="4391" y="1415"/>
                  </a:lnTo>
                  <a:lnTo>
                    <a:pt x="4391" y="1415"/>
                  </a:lnTo>
                  <a:lnTo>
                    <a:pt x="4391" y="1411"/>
                  </a:lnTo>
                  <a:lnTo>
                    <a:pt x="4391" y="1411"/>
                  </a:lnTo>
                  <a:lnTo>
                    <a:pt x="4396" y="1411"/>
                  </a:lnTo>
                  <a:lnTo>
                    <a:pt x="4396" y="1411"/>
                  </a:lnTo>
                  <a:lnTo>
                    <a:pt x="4396" y="1411"/>
                  </a:lnTo>
                  <a:lnTo>
                    <a:pt x="4396" y="1415"/>
                  </a:lnTo>
                  <a:lnTo>
                    <a:pt x="4400" y="1415"/>
                  </a:lnTo>
                  <a:lnTo>
                    <a:pt x="4400" y="1420"/>
                  </a:lnTo>
                  <a:lnTo>
                    <a:pt x="4405" y="1420"/>
                  </a:lnTo>
                  <a:lnTo>
                    <a:pt x="4405" y="1424"/>
                  </a:lnTo>
                  <a:lnTo>
                    <a:pt x="4405" y="1424"/>
                  </a:lnTo>
                  <a:lnTo>
                    <a:pt x="4405" y="1424"/>
                  </a:lnTo>
                  <a:lnTo>
                    <a:pt x="4405" y="1424"/>
                  </a:lnTo>
                  <a:lnTo>
                    <a:pt x="4409" y="1424"/>
                  </a:lnTo>
                  <a:lnTo>
                    <a:pt x="4409" y="1429"/>
                  </a:lnTo>
                  <a:lnTo>
                    <a:pt x="4409" y="1429"/>
                  </a:lnTo>
                  <a:lnTo>
                    <a:pt x="4414" y="1429"/>
                  </a:lnTo>
                  <a:lnTo>
                    <a:pt x="4414" y="1429"/>
                  </a:lnTo>
                  <a:lnTo>
                    <a:pt x="4414" y="1433"/>
                  </a:lnTo>
                  <a:lnTo>
                    <a:pt x="4414" y="1433"/>
                  </a:lnTo>
                  <a:lnTo>
                    <a:pt x="4414" y="1433"/>
                  </a:lnTo>
                  <a:lnTo>
                    <a:pt x="4414" y="1433"/>
                  </a:lnTo>
                  <a:lnTo>
                    <a:pt x="4414" y="1438"/>
                  </a:lnTo>
                  <a:lnTo>
                    <a:pt x="4418" y="1442"/>
                  </a:lnTo>
                  <a:lnTo>
                    <a:pt x="4423" y="1447"/>
                  </a:lnTo>
                  <a:lnTo>
                    <a:pt x="4423" y="1451"/>
                  </a:lnTo>
                  <a:lnTo>
                    <a:pt x="4427" y="1451"/>
                  </a:lnTo>
                  <a:lnTo>
                    <a:pt x="4427" y="1456"/>
                  </a:lnTo>
                  <a:lnTo>
                    <a:pt x="4427" y="1460"/>
                  </a:lnTo>
                  <a:lnTo>
                    <a:pt x="4427" y="1465"/>
                  </a:lnTo>
                  <a:lnTo>
                    <a:pt x="4432" y="1474"/>
                  </a:lnTo>
                  <a:lnTo>
                    <a:pt x="4436" y="1483"/>
                  </a:lnTo>
                  <a:lnTo>
                    <a:pt x="4436" y="1488"/>
                  </a:lnTo>
                  <a:lnTo>
                    <a:pt x="4436" y="1492"/>
                  </a:lnTo>
                  <a:lnTo>
                    <a:pt x="4436" y="1497"/>
                  </a:lnTo>
                  <a:lnTo>
                    <a:pt x="4436" y="1497"/>
                  </a:lnTo>
                  <a:lnTo>
                    <a:pt x="4436" y="1497"/>
                  </a:lnTo>
                  <a:lnTo>
                    <a:pt x="4436" y="1497"/>
                  </a:lnTo>
                  <a:lnTo>
                    <a:pt x="4436" y="1501"/>
                  </a:lnTo>
                  <a:lnTo>
                    <a:pt x="4441" y="1501"/>
                  </a:lnTo>
                  <a:lnTo>
                    <a:pt x="4441" y="1506"/>
                  </a:lnTo>
                  <a:lnTo>
                    <a:pt x="4445" y="1506"/>
                  </a:lnTo>
                  <a:lnTo>
                    <a:pt x="4445" y="1510"/>
                  </a:lnTo>
                  <a:lnTo>
                    <a:pt x="4450" y="1515"/>
                  </a:lnTo>
                  <a:lnTo>
                    <a:pt x="4450" y="1515"/>
                  </a:lnTo>
                  <a:lnTo>
                    <a:pt x="4445" y="1519"/>
                  </a:lnTo>
                  <a:lnTo>
                    <a:pt x="4450" y="1519"/>
                  </a:lnTo>
                  <a:lnTo>
                    <a:pt x="4450" y="1519"/>
                  </a:lnTo>
                  <a:lnTo>
                    <a:pt x="4450" y="1524"/>
                  </a:lnTo>
                  <a:lnTo>
                    <a:pt x="4454" y="1524"/>
                  </a:lnTo>
                  <a:lnTo>
                    <a:pt x="4459" y="1528"/>
                  </a:lnTo>
                  <a:lnTo>
                    <a:pt x="4463" y="1533"/>
                  </a:lnTo>
                  <a:lnTo>
                    <a:pt x="4468" y="1537"/>
                  </a:lnTo>
                  <a:lnTo>
                    <a:pt x="4472" y="1537"/>
                  </a:lnTo>
                  <a:lnTo>
                    <a:pt x="4477" y="1542"/>
                  </a:lnTo>
                  <a:lnTo>
                    <a:pt x="4486" y="1546"/>
                  </a:lnTo>
                  <a:lnTo>
                    <a:pt x="4486" y="1546"/>
                  </a:lnTo>
                  <a:lnTo>
                    <a:pt x="4486" y="1546"/>
                  </a:lnTo>
                  <a:lnTo>
                    <a:pt x="4486" y="1551"/>
                  </a:lnTo>
                  <a:lnTo>
                    <a:pt x="4486" y="1551"/>
                  </a:lnTo>
                  <a:lnTo>
                    <a:pt x="4491" y="1546"/>
                  </a:lnTo>
                  <a:lnTo>
                    <a:pt x="4491" y="1546"/>
                  </a:lnTo>
                  <a:lnTo>
                    <a:pt x="4495" y="1546"/>
                  </a:lnTo>
                  <a:lnTo>
                    <a:pt x="4495" y="1546"/>
                  </a:lnTo>
                  <a:lnTo>
                    <a:pt x="4495" y="1546"/>
                  </a:lnTo>
                  <a:lnTo>
                    <a:pt x="4495" y="1542"/>
                  </a:lnTo>
                  <a:lnTo>
                    <a:pt x="4495" y="1546"/>
                  </a:lnTo>
                  <a:lnTo>
                    <a:pt x="4495" y="1546"/>
                  </a:lnTo>
                  <a:lnTo>
                    <a:pt x="4495" y="1546"/>
                  </a:lnTo>
                  <a:lnTo>
                    <a:pt x="4495" y="1546"/>
                  </a:lnTo>
                  <a:lnTo>
                    <a:pt x="4500" y="1546"/>
                  </a:lnTo>
                  <a:lnTo>
                    <a:pt x="4500" y="1551"/>
                  </a:lnTo>
                  <a:lnTo>
                    <a:pt x="4500" y="1546"/>
                  </a:lnTo>
                  <a:lnTo>
                    <a:pt x="4500" y="1546"/>
                  </a:lnTo>
                  <a:lnTo>
                    <a:pt x="4500" y="1546"/>
                  </a:lnTo>
                  <a:lnTo>
                    <a:pt x="4500" y="1542"/>
                  </a:lnTo>
                  <a:lnTo>
                    <a:pt x="4495" y="1533"/>
                  </a:lnTo>
                  <a:lnTo>
                    <a:pt x="4491" y="1524"/>
                  </a:lnTo>
                  <a:lnTo>
                    <a:pt x="4491" y="1524"/>
                  </a:lnTo>
                  <a:lnTo>
                    <a:pt x="4486" y="1519"/>
                  </a:lnTo>
                  <a:lnTo>
                    <a:pt x="4486" y="1519"/>
                  </a:lnTo>
                  <a:lnTo>
                    <a:pt x="4486" y="1519"/>
                  </a:lnTo>
                  <a:lnTo>
                    <a:pt x="4486" y="1510"/>
                  </a:lnTo>
                  <a:lnTo>
                    <a:pt x="4486" y="1510"/>
                  </a:lnTo>
                  <a:lnTo>
                    <a:pt x="4486" y="1506"/>
                  </a:lnTo>
                  <a:lnTo>
                    <a:pt x="4482" y="1501"/>
                  </a:lnTo>
                  <a:lnTo>
                    <a:pt x="4482" y="1501"/>
                  </a:lnTo>
                  <a:lnTo>
                    <a:pt x="4482" y="1497"/>
                  </a:lnTo>
                  <a:lnTo>
                    <a:pt x="4486" y="1488"/>
                  </a:lnTo>
                  <a:lnTo>
                    <a:pt x="4482" y="1483"/>
                  </a:lnTo>
                  <a:lnTo>
                    <a:pt x="4482" y="1479"/>
                  </a:lnTo>
                  <a:lnTo>
                    <a:pt x="4477" y="1469"/>
                  </a:lnTo>
                  <a:lnTo>
                    <a:pt x="4477" y="1469"/>
                  </a:lnTo>
                  <a:lnTo>
                    <a:pt x="4472" y="1465"/>
                  </a:lnTo>
                  <a:lnTo>
                    <a:pt x="4472" y="1465"/>
                  </a:lnTo>
                  <a:lnTo>
                    <a:pt x="4472" y="1465"/>
                  </a:lnTo>
                  <a:lnTo>
                    <a:pt x="4468" y="1460"/>
                  </a:lnTo>
                  <a:lnTo>
                    <a:pt x="4463" y="1451"/>
                  </a:lnTo>
                  <a:lnTo>
                    <a:pt x="4463" y="1451"/>
                  </a:lnTo>
                  <a:lnTo>
                    <a:pt x="4459" y="1451"/>
                  </a:lnTo>
                  <a:lnTo>
                    <a:pt x="4454" y="1447"/>
                  </a:lnTo>
                  <a:lnTo>
                    <a:pt x="4450" y="1442"/>
                  </a:lnTo>
                  <a:lnTo>
                    <a:pt x="4445" y="1438"/>
                  </a:lnTo>
                  <a:lnTo>
                    <a:pt x="4445" y="1438"/>
                  </a:lnTo>
                  <a:lnTo>
                    <a:pt x="4445" y="1438"/>
                  </a:lnTo>
                  <a:lnTo>
                    <a:pt x="4441" y="1438"/>
                  </a:lnTo>
                  <a:lnTo>
                    <a:pt x="4436" y="1438"/>
                  </a:lnTo>
                  <a:lnTo>
                    <a:pt x="4436" y="1438"/>
                  </a:lnTo>
                  <a:lnTo>
                    <a:pt x="4432" y="1433"/>
                  </a:lnTo>
                  <a:lnTo>
                    <a:pt x="4432" y="1433"/>
                  </a:lnTo>
                  <a:lnTo>
                    <a:pt x="4427" y="1433"/>
                  </a:lnTo>
                  <a:lnTo>
                    <a:pt x="4427" y="1433"/>
                  </a:lnTo>
                  <a:lnTo>
                    <a:pt x="4427" y="1433"/>
                  </a:lnTo>
                  <a:lnTo>
                    <a:pt x="4423" y="1429"/>
                  </a:lnTo>
                  <a:lnTo>
                    <a:pt x="4423" y="1424"/>
                  </a:lnTo>
                  <a:lnTo>
                    <a:pt x="4423" y="1424"/>
                  </a:lnTo>
                  <a:lnTo>
                    <a:pt x="4423" y="1420"/>
                  </a:lnTo>
                  <a:lnTo>
                    <a:pt x="4423" y="1424"/>
                  </a:lnTo>
                  <a:lnTo>
                    <a:pt x="4427" y="1424"/>
                  </a:lnTo>
                  <a:lnTo>
                    <a:pt x="4423" y="1424"/>
                  </a:lnTo>
                  <a:lnTo>
                    <a:pt x="4423" y="1424"/>
                  </a:lnTo>
                  <a:lnTo>
                    <a:pt x="4427" y="1424"/>
                  </a:lnTo>
                  <a:lnTo>
                    <a:pt x="4427" y="1424"/>
                  </a:lnTo>
                  <a:lnTo>
                    <a:pt x="4427" y="1429"/>
                  </a:lnTo>
                  <a:lnTo>
                    <a:pt x="4427" y="1433"/>
                  </a:lnTo>
                  <a:lnTo>
                    <a:pt x="4432" y="1433"/>
                  </a:lnTo>
                  <a:lnTo>
                    <a:pt x="4427" y="1429"/>
                  </a:lnTo>
                  <a:lnTo>
                    <a:pt x="4427" y="1429"/>
                  </a:lnTo>
                  <a:lnTo>
                    <a:pt x="4423" y="1411"/>
                  </a:lnTo>
                  <a:lnTo>
                    <a:pt x="4423" y="1411"/>
                  </a:lnTo>
                  <a:lnTo>
                    <a:pt x="4423" y="1406"/>
                  </a:lnTo>
                  <a:lnTo>
                    <a:pt x="4423" y="1406"/>
                  </a:lnTo>
                  <a:lnTo>
                    <a:pt x="4423" y="1411"/>
                  </a:lnTo>
                  <a:lnTo>
                    <a:pt x="4418" y="1411"/>
                  </a:lnTo>
                  <a:lnTo>
                    <a:pt x="4418" y="1406"/>
                  </a:lnTo>
                  <a:lnTo>
                    <a:pt x="4418" y="1406"/>
                  </a:lnTo>
                  <a:lnTo>
                    <a:pt x="4418" y="1406"/>
                  </a:lnTo>
                  <a:lnTo>
                    <a:pt x="4414" y="1397"/>
                  </a:lnTo>
                  <a:lnTo>
                    <a:pt x="4414" y="1393"/>
                  </a:lnTo>
                  <a:lnTo>
                    <a:pt x="4414" y="1393"/>
                  </a:lnTo>
                  <a:lnTo>
                    <a:pt x="4414" y="1393"/>
                  </a:lnTo>
                  <a:lnTo>
                    <a:pt x="4405" y="1393"/>
                  </a:lnTo>
                  <a:lnTo>
                    <a:pt x="4405" y="1393"/>
                  </a:lnTo>
                  <a:lnTo>
                    <a:pt x="4405" y="1393"/>
                  </a:lnTo>
                  <a:lnTo>
                    <a:pt x="4405" y="1393"/>
                  </a:lnTo>
                  <a:lnTo>
                    <a:pt x="4405" y="1388"/>
                  </a:lnTo>
                  <a:lnTo>
                    <a:pt x="4400" y="1384"/>
                  </a:lnTo>
                  <a:lnTo>
                    <a:pt x="4400" y="1384"/>
                  </a:lnTo>
                  <a:lnTo>
                    <a:pt x="4400" y="1379"/>
                  </a:lnTo>
                  <a:lnTo>
                    <a:pt x="4400" y="1375"/>
                  </a:lnTo>
                  <a:lnTo>
                    <a:pt x="4400" y="1375"/>
                  </a:lnTo>
                  <a:lnTo>
                    <a:pt x="4400" y="1370"/>
                  </a:lnTo>
                  <a:lnTo>
                    <a:pt x="4400" y="1370"/>
                  </a:lnTo>
                  <a:lnTo>
                    <a:pt x="4400" y="1365"/>
                  </a:lnTo>
                  <a:lnTo>
                    <a:pt x="4405" y="1361"/>
                  </a:lnTo>
                  <a:lnTo>
                    <a:pt x="4405" y="1356"/>
                  </a:lnTo>
                  <a:lnTo>
                    <a:pt x="4405" y="1352"/>
                  </a:lnTo>
                  <a:lnTo>
                    <a:pt x="4405" y="1347"/>
                  </a:lnTo>
                  <a:lnTo>
                    <a:pt x="4405" y="1343"/>
                  </a:lnTo>
                  <a:lnTo>
                    <a:pt x="4409" y="1343"/>
                  </a:lnTo>
                  <a:lnTo>
                    <a:pt x="4409" y="1338"/>
                  </a:lnTo>
                  <a:lnTo>
                    <a:pt x="4409" y="1338"/>
                  </a:lnTo>
                  <a:lnTo>
                    <a:pt x="4409" y="1334"/>
                  </a:lnTo>
                  <a:lnTo>
                    <a:pt x="4409" y="1329"/>
                  </a:lnTo>
                  <a:lnTo>
                    <a:pt x="4409" y="1325"/>
                  </a:lnTo>
                  <a:lnTo>
                    <a:pt x="4409" y="1325"/>
                  </a:lnTo>
                  <a:lnTo>
                    <a:pt x="4409" y="1316"/>
                  </a:lnTo>
                  <a:lnTo>
                    <a:pt x="4409" y="1316"/>
                  </a:lnTo>
                  <a:lnTo>
                    <a:pt x="4405" y="1316"/>
                  </a:lnTo>
                  <a:lnTo>
                    <a:pt x="4409" y="1311"/>
                  </a:lnTo>
                  <a:lnTo>
                    <a:pt x="4409" y="1311"/>
                  </a:lnTo>
                  <a:lnTo>
                    <a:pt x="4409" y="1307"/>
                  </a:lnTo>
                  <a:lnTo>
                    <a:pt x="4414" y="1307"/>
                  </a:lnTo>
                  <a:lnTo>
                    <a:pt x="4418" y="1307"/>
                  </a:lnTo>
                  <a:lnTo>
                    <a:pt x="4418" y="1307"/>
                  </a:lnTo>
                  <a:lnTo>
                    <a:pt x="4423" y="1307"/>
                  </a:lnTo>
                  <a:lnTo>
                    <a:pt x="4423" y="1311"/>
                  </a:lnTo>
                  <a:lnTo>
                    <a:pt x="4423" y="1311"/>
                  </a:lnTo>
                  <a:lnTo>
                    <a:pt x="4423" y="1311"/>
                  </a:lnTo>
                  <a:lnTo>
                    <a:pt x="4423" y="1316"/>
                  </a:lnTo>
                  <a:lnTo>
                    <a:pt x="4423" y="1316"/>
                  </a:lnTo>
                  <a:lnTo>
                    <a:pt x="4423" y="1320"/>
                  </a:lnTo>
                  <a:lnTo>
                    <a:pt x="4423" y="1325"/>
                  </a:lnTo>
                  <a:lnTo>
                    <a:pt x="4423" y="1325"/>
                  </a:lnTo>
                  <a:lnTo>
                    <a:pt x="4427" y="1325"/>
                  </a:lnTo>
                  <a:lnTo>
                    <a:pt x="4427" y="1325"/>
                  </a:lnTo>
                  <a:lnTo>
                    <a:pt x="4432" y="1325"/>
                  </a:lnTo>
                  <a:lnTo>
                    <a:pt x="4436" y="1325"/>
                  </a:lnTo>
                  <a:lnTo>
                    <a:pt x="4441" y="1325"/>
                  </a:lnTo>
                  <a:lnTo>
                    <a:pt x="4441" y="1325"/>
                  </a:lnTo>
                  <a:lnTo>
                    <a:pt x="4441" y="1325"/>
                  </a:lnTo>
                  <a:lnTo>
                    <a:pt x="4445" y="1325"/>
                  </a:lnTo>
                  <a:lnTo>
                    <a:pt x="4445" y="1329"/>
                  </a:lnTo>
                  <a:lnTo>
                    <a:pt x="4450" y="1329"/>
                  </a:lnTo>
                  <a:lnTo>
                    <a:pt x="4450" y="1329"/>
                  </a:lnTo>
                  <a:lnTo>
                    <a:pt x="4450" y="1329"/>
                  </a:lnTo>
                  <a:lnTo>
                    <a:pt x="4450" y="1334"/>
                  </a:lnTo>
                  <a:lnTo>
                    <a:pt x="4450" y="1334"/>
                  </a:lnTo>
                  <a:lnTo>
                    <a:pt x="4454" y="1334"/>
                  </a:lnTo>
                  <a:lnTo>
                    <a:pt x="4454" y="1334"/>
                  </a:lnTo>
                  <a:lnTo>
                    <a:pt x="4454" y="1334"/>
                  </a:lnTo>
                  <a:lnTo>
                    <a:pt x="4454" y="1334"/>
                  </a:lnTo>
                  <a:lnTo>
                    <a:pt x="4459" y="1338"/>
                  </a:lnTo>
                  <a:lnTo>
                    <a:pt x="4459" y="1338"/>
                  </a:lnTo>
                  <a:lnTo>
                    <a:pt x="4459" y="1343"/>
                  </a:lnTo>
                  <a:lnTo>
                    <a:pt x="4463" y="1343"/>
                  </a:lnTo>
                  <a:lnTo>
                    <a:pt x="4463" y="1343"/>
                  </a:lnTo>
                  <a:lnTo>
                    <a:pt x="4463" y="1343"/>
                  </a:lnTo>
                  <a:lnTo>
                    <a:pt x="4463" y="1343"/>
                  </a:lnTo>
                  <a:lnTo>
                    <a:pt x="4463" y="1343"/>
                  </a:lnTo>
                  <a:lnTo>
                    <a:pt x="4463" y="1347"/>
                  </a:lnTo>
                  <a:lnTo>
                    <a:pt x="4468" y="1347"/>
                  </a:lnTo>
                  <a:lnTo>
                    <a:pt x="4463" y="1352"/>
                  </a:lnTo>
                  <a:lnTo>
                    <a:pt x="4468" y="1352"/>
                  </a:lnTo>
                  <a:lnTo>
                    <a:pt x="4468" y="1356"/>
                  </a:lnTo>
                  <a:lnTo>
                    <a:pt x="4468" y="1361"/>
                  </a:lnTo>
                  <a:lnTo>
                    <a:pt x="4468" y="1361"/>
                  </a:lnTo>
                  <a:lnTo>
                    <a:pt x="4472" y="1356"/>
                  </a:lnTo>
                  <a:lnTo>
                    <a:pt x="4472" y="1356"/>
                  </a:lnTo>
                  <a:lnTo>
                    <a:pt x="4472" y="1356"/>
                  </a:lnTo>
                  <a:lnTo>
                    <a:pt x="4472" y="1352"/>
                  </a:lnTo>
                  <a:lnTo>
                    <a:pt x="4477" y="1356"/>
                  </a:lnTo>
                  <a:lnTo>
                    <a:pt x="4477" y="1356"/>
                  </a:lnTo>
                  <a:lnTo>
                    <a:pt x="4477" y="1361"/>
                  </a:lnTo>
                  <a:lnTo>
                    <a:pt x="4477" y="1361"/>
                  </a:lnTo>
                  <a:lnTo>
                    <a:pt x="4477" y="1361"/>
                  </a:lnTo>
                  <a:lnTo>
                    <a:pt x="4477" y="1365"/>
                  </a:lnTo>
                  <a:lnTo>
                    <a:pt x="4477" y="1365"/>
                  </a:lnTo>
                  <a:lnTo>
                    <a:pt x="4477" y="1365"/>
                  </a:lnTo>
                  <a:lnTo>
                    <a:pt x="4477" y="1365"/>
                  </a:lnTo>
                  <a:lnTo>
                    <a:pt x="4482" y="1365"/>
                  </a:lnTo>
                  <a:lnTo>
                    <a:pt x="4482" y="1365"/>
                  </a:lnTo>
                  <a:lnTo>
                    <a:pt x="4482" y="1365"/>
                  </a:lnTo>
                  <a:lnTo>
                    <a:pt x="4482" y="1365"/>
                  </a:lnTo>
                  <a:lnTo>
                    <a:pt x="4486" y="1365"/>
                  </a:lnTo>
                  <a:lnTo>
                    <a:pt x="4491" y="1370"/>
                  </a:lnTo>
                  <a:lnTo>
                    <a:pt x="4491" y="1370"/>
                  </a:lnTo>
                  <a:lnTo>
                    <a:pt x="4495" y="1370"/>
                  </a:lnTo>
                  <a:lnTo>
                    <a:pt x="4495" y="1375"/>
                  </a:lnTo>
                  <a:lnTo>
                    <a:pt x="4495" y="1375"/>
                  </a:lnTo>
                  <a:lnTo>
                    <a:pt x="4495" y="1375"/>
                  </a:lnTo>
                  <a:lnTo>
                    <a:pt x="4500" y="1375"/>
                  </a:lnTo>
                  <a:lnTo>
                    <a:pt x="4500" y="1375"/>
                  </a:lnTo>
                  <a:lnTo>
                    <a:pt x="4500" y="1375"/>
                  </a:lnTo>
                  <a:lnTo>
                    <a:pt x="4504" y="1375"/>
                  </a:lnTo>
                  <a:lnTo>
                    <a:pt x="4504" y="1375"/>
                  </a:lnTo>
                  <a:lnTo>
                    <a:pt x="4504" y="1379"/>
                  </a:lnTo>
                  <a:lnTo>
                    <a:pt x="4504" y="1379"/>
                  </a:lnTo>
                  <a:lnTo>
                    <a:pt x="4500" y="1379"/>
                  </a:lnTo>
                  <a:lnTo>
                    <a:pt x="4500" y="1379"/>
                  </a:lnTo>
                  <a:lnTo>
                    <a:pt x="4500" y="1384"/>
                  </a:lnTo>
                  <a:lnTo>
                    <a:pt x="4500" y="1393"/>
                  </a:lnTo>
                  <a:lnTo>
                    <a:pt x="4500" y="1402"/>
                  </a:lnTo>
                  <a:lnTo>
                    <a:pt x="4504" y="1402"/>
                  </a:lnTo>
                  <a:lnTo>
                    <a:pt x="4500" y="1406"/>
                  </a:lnTo>
                  <a:lnTo>
                    <a:pt x="4504" y="1406"/>
                  </a:lnTo>
                  <a:lnTo>
                    <a:pt x="4509" y="1402"/>
                  </a:lnTo>
                  <a:lnTo>
                    <a:pt x="4509" y="1402"/>
                  </a:lnTo>
                  <a:lnTo>
                    <a:pt x="4509" y="1402"/>
                  </a:lnTo>
                  <a:lnTo>
                    <a:pt x="4513" y="1397"/>
                  </a:lnTo>
                  <a:lnTo>
                    <a:pt x="4513" y="1393"/>
                  </a:lnTo>
                  <a:lnTo>
                    <a:pt x="4522" y="1388"/>
                  </a:lnTo>
                  <a:lnTo>
                    <a:pt x="4522" y="1388"/>
                  </a:lnTo>
                  <a:lnTo>
                    <a:pt x="4522" y="1388"/>
                  </a:lnTo>
                  <a:lnTo>
                    <a:pt x="4522" y="1384"/>
                  </a:lnTo>
                  <a:lnTo>
                    <a:pt x="4522" y="1384"/>
                  </a:lnTo>
                  <a:lnTo>
                    <a:pt x="4518" y="1375"/>
                  </a:lnTo>
                  <a:lnTo>
                    <a:pt x="4518" y="1379"/>
                  </a:lnTo>
                  <a:lnTo>
                    <a:pt x="4522" y="1384"/>
                  </a:lnTo>
                  <a:lnTo>
                    <a:pt x="4527" y="1384"/>
                  </a:lnTo>
                  <a:lnTo>
                    <a:pt x="4527" y="1384"/>
                  </a:lnTo>
                  <a:lnTo>
                    <a:pt x="4531" y="1384"/>
                  </a:lnTo>
                  <a:lnTo>
                    <a:pt x="4531" y="1384"/>
                  </a:lnTo>
                  <a:lnTo>
                    <a:pt x="4531" y="1384"/>
                  </a:lnTo>
                  <a:lnTo>
                    <a:pt x="4527" y="1379"/>
                  </a:lnTo>
                  <a:lnTo>
                    <a:pt x="4522" y="1375"/>
                  </a:lnTo>
                  <a:lnTo>
                    <a:pt x="4522" y="1370"/>
                  </a:lnTo>
                  <a:lnTo>
                    <a:pt x="4527" y="1379"/>
                  </a:lnTo>
                  <a:lnTo>
                    <a:pt x="4531" y="1379"/>
                  </a:lnTo>
                  <a:lnTo>
                    <a:pt x="4531" y="1379"/>
                  </a:lnTo>
                  <a:lnTo>
                    <a:pt x="4531" y="1379"/>
                  </a:lnTo>
                  <a:lnTo>
                    <a:pt x="4531" y="1379"/>
                  </a:lnTo>
                  <a:lnTo>
                    <a:pt x="4531" y="1375"/>
                  </a:lnTo>
                  <a:lnTo>
                    <a:pt x="4531" y="1375"/>
                  </a:lnTo>
                  <a:lnTo>
                    <a:pt x="4531" y="1375"/>
                  </a:lnTo>
                  <a:lnTo>
                    <a:pt x="4531" y="1375"/>
                  </a:lnTo>
                  <a:lnTo>
                    <a:pt x="4531" y="1370"/>
                  </a:lnTo>
                  <a:lnTo>
                    <a:pt x="4531" y="1370"/>
                  </a:lnTo>
                  <a:lnTo>
                    <a:pt x="4527" y="1370"/>
                  </a:lnTo>
                  <a:lnTo>
                    <a:pt x="4527" y="1370"/>
                  </a:lnTo>
                  <a:lnTo>
                    <a:pt x="4531" y="1370"/>
                  </a:lnTo>
                  <a:lnTo>
                    <a:pt x="4531" y="1370"/>
                  </a:lnTo>
                  <a:lnTo>
                    <a:pt x="4531" y="1370"/>
                  </a:lnTo>
                  <a:lnTo>
                    <a:pt x="4531" y="1370"/>
                  </a:lnTo>
                  <a:lnTo>
                    <a:pt x="4531" y="1365"/>
                  </a:lnTo>
                  <a:lnTo>
                    <a:pt x="4531" y="1365"/>
                  </a:lnTo>
                  <a:lnTo>
                    <a:pt x="4531" y="1365"/>
                  </a:lnTo>
                  <a:lnTo>
                    <a:pt x="4527" y="1365"/>
                  </a:lnTo>
                  <a:lnTo>
                    <a:pt x="4531" y="1365"/>
                  </a:lnTo>
                  <a:lnTo>
                    <a:pt x="4531" y="1365"/>
                  </a:lnTo>
                  <a:lnTo>
                    <a:pt x="4536" y="1370"/>
                  </a:lnTo>
                  <a:lnTo>
                    <a:pt x="4536" y="1370"/>
                  </a:lnTo>
                  <a:lnTo>
                    <a:pt x="4536" y="1365"/>
                  </a:lnTo>
                  <a:lnTo>
                    <a:pt x="4536" y="1365"/>
                  </a:lnTo>
                  <a:lnTo>
                    <a:pt x="4536" y="1361"/>
                  </a:lnTo>
                  <a:lnTo>
                    <a:pt x="4536" y="1365"/>
                  </a:lnTo>
                  <a:lnTo>
                    <a:pt x="4536" y="1365"/>
                  </a:lnTo>
                  <a:lnTo>
                    <a:pt x="4536" y="1365"/>
                  </a:lnTo>
                  <a:lnTo>
                    <a:pt x="4540" y="1365"/>
                  </a:lnTo>
                  <a:lnTo>
                    <a:pt x="4540" y="1365"/>
                  </a:lnTo>
                  <a:lnTo>
                    <a:pt x="4540" y="1370"/>
                  </a:lnTo>
                  <a:lnTo>
                    <a:pt x="4540" y="1365"/>
                  </a:lnTo>
                  <a:lnTo>
                    <a:pt x="4545" y="1365"/>
                  </a:lnTo>
                  <a:lnTo>
                    <a:pt x="4545" y="1365"/>
                  </a:lnTo>
                  <a:lnTo>
                    <a:pt x="4549" y="1361"/>
                  </a:lnTo>
                  <a:lnTo>
                    <a:pt x="4554" y="1361"/>
                  </a:lnTo>
                  <a:lnTo>
                    <a:pt x="4554" y="1356"/>
                  </a:lnTo>
                  <a:lnTo>
                    <a:pt x="4554" y="1356"/>
                  </a:lnTo>
                  <a:lnTo>
                    <a:pt x="4558" y="1356"/>
                  </a:lnTo>
                  <a:lnTo>
                    <a:pt x="4558" y="1356"/>
                  </a:lnTo>
                  <a:lnTo>
                    <a:pt x="4558" y="1352"/>
                  </a:lnTo>
                  <a:lnTo>
                    <a:pt x="4563" y="1352"/>
                  </a:lnTo>
                  <a:lnTo>
                    <a:pt x="4563" y="1347"/>
                  </a:lnTo>
                  <a:lnTo>
                    <a:pt x="4567" y="1347"/>
                  </a:lnTo>
                  <a:lnTo>
                    <a:pt x="4567" y="1347"/>
                  </a:lnTo>
                  <a:lnTo>
                    <a:pt x="4567" y="1343"/>
                  </a:lnTo>
                  <a:lnTo>
                    <a:pt x="4567" y="1343"/>
                  </a:lnTo>
                  <a:lnTo>
                    <a:pt x="4572" y="1343"/>
                  </a:lnTo>
                  <a:lnTo>
                    <a:pt x="4572" y="1343"/>
                  </a:lnTo>
                  <a:lnTo>
                    <a:pt x="4572" y="1338"/>
                  </a:lnTo>
                  <a:lnTo>
                    <a:pt x="4567" y="1338"/>
                  </a:lnTo>
                  <a:lnTo>
                    <a:pt x="4567" y="1338"/>
                  </a:lnTo>
                  <a:lnTo>
                    <a:pt x="4567" y="1334"/>
                  </a:lnTo>
                  <a:lnTo>
                    <a:pt x="4567" y="1334"/>
                  </a:lnTo>
                  <a:lnTo>
                    <a:pt x="4567" y="1334"/>
                  </a:lnTo>
                  <a:lnTo>
                    <a:pt x="4572" y="1338"/>
                  </a:lnTo>
                  <a:lnTo>
                    <a:pt x="4572" y="1338"/>
                  </a:lnTo>
                  <a:lnTo>
                    <a:pt x="4572" y="1338"/>
                  </a:lnTo>
                  <a:lnTo>
                    <a:pt x="4572" y="1334"/>
                  </a:lnTo>
                  <a:lnTo>
                    <a:pt x="4567" y="1334"/>
                  </a:lnTo>
                  <a:lnTo>
                    <a:pt x="4567" y="1325"/>
                  </a:lnTo>
                  <a:lnTo>
                    <a:pt x="4572" y="1329"/>
                  </a:lnTo>
                  <a:lnTo>
                    <a:pt x="4567" y="1320"/>
                  </a:lnTo>
                  <a:lnTo>
                    <a:pt x="4567" y="1320"/>
                  </a:lnTo>
                  <a:lnTo>
                    <a:pt x="4567" y="1320"/>
                  </a:lnTo>
                  <a:lnTo>
                    <a:pt x="4572" y="1320"/>
                  </a:lnTo>
                  <a:lnTo>
                    <a:pt x="4572" y="1325"/>
                  </a:lnTo>
                  <a:lnTo>
                    <a:pt x="4572" y="1320"/>
                  </a:lnTo>
                  <a:lnTo>
                    <a:pt x="4572" y="1316"/>
                  </a:lnTo>
                  <a:lnTo>
                    <a:pt x="4567" y="1316"/>
                  </a:lnTo>
                  <a:lnTo>
                    <a:pt x="4567" y="1311"/>
                  </a:lnTo>
                  <a:lnTo>
                    <a:pt x="4567" y="1311"/>
                  </a:lnTo>
                  <a:lnTo>
                    <a:pt x="4567" y="1307"/>
                  </a:lnTo>
                  <a:lnTo>
                    <a:pt x="4567" y="1302"/>
                  </a:lnTo>
                  <a:lnTo>
                    <a:pt x="4563" y="1298"/>
                  </a:lnTo>
                  <a:lnTo>
                    <a:pt x="4567" y="1302"/>
                  </a:lnTo>
                  <a:lnTo>
                    <a:pt x="4567" y="1298"/>
                  </a:lnTo>
                  <a:lnTo>
                    <a:pt x="4563" y="1293"/>
                  </a:lnTo>
                  <a:lnTo>
                    <a:pt x="4563" y="1293"/>
                  </a:lnTo>
                  <a:lnTo>
                    <a:pt x="4563" y="1293"/>
                  </a:lnTo>
                  <a:lnTo>
                    <a:pt x="4563" y="1289"/>
                  </a:lnTo>
                  <a:lnTo>
                    <a:pt x="4563" y="1289"/>
                  </a:lnTo>
                  <a:lnTo>
                    <a:pt x="4558" y="1284"/>
                  </a:lnTo>
                  <a:lnTo>
                    <a:pt x="4558" y="1280"/>
                  </a:lnTo>
                  <a:lnTo>
                    <a:pt x="4558" y="1280"/>
                  </a:lnTo>
                  <a:lnTo>
                    <a:pt x="4554" y="1275"/>
                  </a:lnTo>
                  <a:lnTo>
                    <a:pt x="4554" y="1271"/>
                  </a:lnTo>
                  <a:lnTo>
                    <a:pt x="4554" y="1266"/>
                  </a:lnTo>
                  <a:lnTo>
                    <a:pt x="4549" y="1266"/>
                  </a:lnTo>
                  <a:lnTo>
                    <a:pt x="4549" y="1266"/>
                  </a:lnTo>
                  <a:lnTo>
                    <a:pt x="4545" y="1266"/>
                  </a:lnTo>
                  <a:lnTo>
                    <a:pt x="4545" y="1261"/>
                  </a:lnTo>
                  <a:lnTo>
                    <a:pt x="4545" y="1257"/>
                  </a:lnTo>
                  <a:lnTo>
                    <a:pt x="4540" y="1257"/>
                  </a:lnTo>
                  <a:lnTo>
                    <a:pt x="4540" y="1257"/>
                  </a:lnTo>
                  <a:lnTo>
                    <a:pt x="4540" y="1252"/>
                  </a:lnTo>
                  <a:lnTo>
                    <a:pt x="4540" y="1252"/>
                  </a:lnTo>
                  <a:lnTo>
                    <a:pt x="4540" y="1252"/>
                  </a:lnTo>
                  <a:lnTo>
                    <a:pt x="4536" y="1252"/>
                  </a:lnTo>
                  <a:lnTo>
                    <a:pt x="4536" y="1252"/>
                  </a:lnTo>
                  <a:lnTo>
                    <a:pt x="4536" y="1248"/>
                  </a:lnTo>
                  <a:lnTo>
                    <a:pt x="4536" y="1248"/>
                  </a:lnTo>
                  <a:lnTo>
                    <a:pt x="4531" y="1248"/>
                  </a:lnTo>
                  <a:lnTo>
                    <a:pt x="4531" y="1248"/>
                  </a:lnTo>
                  <a:lnTo>
                    <a:pt x="4531" y="1248"/>
                  </a:lnTo>
                  <a:lnTo>
                    <a:pt x="4531" y="1248"/>
                  </a:lnTo>
                  <a:lnTo>
                    <a:pt x="4527" y="1248"/>
                  </a:lnTo>
                  <a:lnTo>
                    <a:pt x="4527" y="1243"/>
                  </a:lnTo>
                  <a:lnTo>
                    <a:pt x="4527" y="1243"/>
                  </a:lnTo>
                  <a:lnTo>
                    <a:pt x="4527" y="1243"/>
                  </a:lnTo>
                  <a:lnTo>
                    <a:pt x="4522" y="1239"/>
                  </a:lnTo>
                  <a:lnTo>
                    <a:pt x="4518" y="1239"/>
                  </a:lnTo>
                  <a:lnTo>
                    <a:pt x="4518" y="1234"/>
                  </a:lnTo>
                  <a:lnTo>
                    <a:pt x="4513" y="1230"/>
                  </a:lnTo>
                  <a:lnTo>
                    <a:pt x="4509" y="1230"/>
                  </a:lnTo>
                  <a:lnTo>
                    <a:pt x="4504" y="1225"/>
                  </a:lnTo>
                  <a:lnTo>
                    <a:pt x="4500" y="1221"/>
                  </a:lnTo>
                  <a:lnTo>
                    <a:pt x="4500" y="1221"/>
                  </a:lnTo>
                  <a:lnTo>
                    <a:pt x="4504" y="1221"/>
                  </a:lnTo>
                  <a:lnTo>
                    <a:pt x="4500" y="1221"/>
                  </a:lnTo>
                  <a:lnTo>
                    <a:pt x="4504" y="1216"/>
                  </a:lnTo>
                  <a:lnTo>
                    <a:pt x="4500" y="1216"/>
                  </a:lnTo>
                  <a:lnTo>
                    <a:pt x="4495" y="1212"/>
                  </a:lnTo>
                  <a:lnTo>
                    <a:pt x="4495" y="1212"/>
                  </a:lnTo>
                  <a:lnTo>
                    <a:pt x="4495" y="1212"/>
                  </a:lnTo>
                  <a:lnTo>
                    <a:pt x="4491" y="1207"/>
                  </a:lnTo>
                  <a:lnTo>
                    <a:pt x="4486" y="1207"/>
                  </a:lnTo>
                  <a:lnTo>
                    <a:pt x="4486" y="1203"/>
                  </a:lnTo>
                  <a:lnTo>
                    <a:pt x="4486" y="1203"/>
                  </a:lnTo>
                  <a:lnTo>
                    <a:pt x="4486" y="1203"/>
                  </a:lnTo>
                  <a:lnTo>
                    <a:pt x="4482" y="1198"/>
                  </a:lnTo>
                  <a:lnTo>
                    <a:pt x="4482" y="1198"/>
                  </a:lnTo>
                  <a:lnTo>
                    <a:pt x="4482" y="1194"/>
                  </a:lnTo>
                  <a:lnTo>
                    <a:pt x="4486" y="1189"/>
                  </a:lnTo>
                  <a:lnTo>
                    <a:pt x="4482" y="1189"/>
                  </a:lnTo>
                  <a:lnTo>
                    <a:pt x="4482" y="1189"/>
                  </a:lnTo>
                  <a:lnTo>
                    <a:pt x="4482" y="1185"/>
                  </a:lnTo>
                  <a:lnTo>
                    <a:pt x="4486" y="1180"/>
                  </a:lnTo>
                  <a:lnTo>
                    <a:pt x="4486" y="1176"/>
                  </a:lnTo>
                  <a:lnTo>
                    <a:pt x="4486" y="1176"/>
                  </a:lnTo>
                  <a:lnTo>
                    <a:pt x="4491" y="1171"/>
                  </a:lnTo>
                  <a:lnTo>
                    <a:pt x="4491" y="1171"/>
                  </a:lnTo>
                  <a:lnTo>
                    <a:pt x="4491" y="1171"/>
                  </a:lnTo>
                  <a:lnTo>
                    <a:pt x="4491" y="1167"/>
                  </a:lnTo>
                  <a:lnTo>
                    <a:pt x="4495" y="1162"/>
                  </a:lnTo>
                  <a:lnTo>
                    <a:pt x="4495" y="1162"/>
                  </a:lnTo>
                  <a:lnTo>
                    <a:pt x="4491" y="1158"/>
                  </a:lnTo>
                  <a:lnTo>
                    <a:pt x="4491" y="1158"/>
                  </a:lnTo>
                  <a:lnTo>
                    <a:pt x="4491" y="1158"/>
                  </a:lnTo>
                  <a:lnTo>
                    <a:pt x="4491" y="1158"/>
                  </a:lnTo>
                  <a:lnTo>
                    <a:pt x="4495" y="1158"/>
                  </a:lnTo>
                  <a:lnTo>
                    <a:pt x="4495" y="1158"/>
                  </a:lnTo>
                  <a:lnTo>
                    <a:pt x="4495" y="1158"/>
                  </a:lnTo>
                  <a:lnTo>
                    <a:pt x="4495" y="1158"/>
                  </a:lnTo>
                  <a:lnTo>
                    <a:pt x="4495" y="1158"/>
                  </a:lnTo>
                  <a:lnTo>
                    <a:pt x="4500" y="1158"/>
                  </a:lnTo>
                  <a:lnTo>
                    <a:pt x="4500" y="1158"/>
                  </a:lnTo>
                  <a:lnTo>
                    <a:pt x="4500" y="1158"/>
                  </a:lnTo>
                  <a:lnTo>
                    <a:pt x="4504" y="1158"/>
                  </a:lnTo>
                  <a:lnTo>
                    <a:pt x="4504" y="1153"/>
                  </a:lnTo>
                  <a:lnTo>
                    <a:pt x="4500" y="1153"/>
                  </a:lnTo>
                  <a:lnTo>
                    <a:pt x="4504" y="1153"/>
                  </a:lnTo>
                  <a:lnTo>
                    <a:pt x="4504" y="1148"/>
                  </a:lnTo>
                  <a:lnTo>
                    <a:pt x="4504" y="1148"/>
                  </a:lnTo>
                  <a:lnTo>
                    <a:pt x="4504" y="1148"/>
                  </a:lnTo>
                  <a:lnTo>
                    <a:pt x="4509" y="1148"/>
                  </a:lnTo>
                  <a:lnTo>
                    <a:pt x="4509" y="1148"/>
                  </a:lnTo>
                  <a:lnTo>
                    <a:pt x="4509" y="1144"/>
                  </a:lnTo>
                  <a:lnTo>
                    <a:pt x="4513" y="1144"/>
                  </a:lnTo>
                  <a:lnTo>
                    <a:pt x="4513" y="1144"/>
                  </a:lnTo>
                  <a:lnTo>
                    <a:pt x="4513" y="1144"/>
                  </a:lnTo>
                  <a:lnTo>
                    <a:pt x="4513" y="1144"/>
                  </a:lnTo>
                  <a:lnTo>
                    <a:pt x="4513" y="1144"/>
                  </a:lnTo>
                  <a:lnTo>
                    <a:pt x="4518" y="1144"/>
                  </a:lnTo>
                  <a:lnTo>
                    <a:pt x="4518" y="1144"/>
                  </a:lnTo>
                  <a:lnTo>
                    <a:pt x="4518" y="1144"/>
                  </a:lnTo>
                  <a:lnTo>
                    <a:pt x="4518" y="1144"/>
                  </a:lnTo>
                  <a:lnTo>
                    <a:pt x="4518" y="1144"/>
                  </a:lnTo>
                  <a:lnTo>
                    <a:pt x="4518" y="1139"/>
                  </a:lnTo>
                  <a:lnTo>
                    <a:pt x="4518" y="1139"/>
                  </a:lnTo>
                  <a:lnTo>
                    <a:pt x="4518" y="1139"/>
                  </a:lnTo>
                  <a:lnTo>
                    <a:pt x="4518" y="1139"/>
                  </a:lnTo>
                  <a:lnTo>
                    <a:pt x="4518" y="1139"/>
                  </a:lnTo>
                  <a:lnTo>
                    <a:pt x="4518" y="1139"/>
                  </a:lnTo>
                  <a:lnTo>
                    <a:pt x="4518" y="1139"/>
                  </a:lnTo>
                  <a:lnTo>
                    <a:pt x="4522" y="1139"/>
                  </a:lnTo>
                  <a:lnTo>
                    <a:pt x="4522" y="1144"/>
                  </a:lnTo>
                  <a:lnTo>
                    <a:pt x="4522" y="1144"/>
                  </a:lnTo>
                  <a:lnTo>
                    <a:pt x="4522" y="1144"/>
                  </a:lnTo>
                  <a:lnTo>
                    <a:pt x="4527" y="1144"/>
                  </a:lnTo>
                  <a:lnTo>
                    <a:pt x="4527" y="1144"/>
                  </a:lnTo>
                  <a:lnTo>
                    <a:pt x="4527" y="1144"/>
                  </a:lnTo>
                  <a:lnTo>
                    <a:pt x="4531" y="1144"/>
                  </a:lnTo>
                  <a:lnTo>
                    <a:pt x="4531" y="1144"/>
                  </a:lnTo>
                  <a:lnTo>
                    <a:pt x="4531" y="1148"/>
                  </a:lnTo>
                  <a:lnTo>
                    <a:pt x="4531" y="1148"/>
                  </a:lnTo>
                  <a:lnTo>
                    <a:pt x="4531" y="1148"/>
                  </a:lnTo>
                  <a:lnTo>
                    <a:pt x="4536" y="1148"/>
                  </a:lnTo>
                  <a:lnTo>
                    <a:pt x="4536" y="1144"/>
                  </a:lnTo>
                  <a:lnTo>
                    <a:pt x="4536" y="1144"/>
                  </a:lnTo>
                  <a:lnTo>
                    <a:pt x="4536" y="1139"/>
                  </a:lnTo>
                  <a:lnTo>
                    <a:pt x="4536" y="1139"/>
                  </a:lnTo>
                  <a:lnTo>
                    <a:pt x="4536" y="1144"/>
                  </a:lnTo>
                  <a:lnTo>
                    <a:pt x="4540" y="1144"/>
                  </a:lnTo>
                  <a:lnTo>
                    <a:pt x="4540" y="1144"/>
                  </a:lnTo>
                  <a:lnTo>
                    <a:pt x="4540" y="1144"/>
                  </a:lnTo>
                  <a:lnTo>
                    <a:pt x="4540" y="1144"/>
                  </a:lnTo>
                  <a:lnTo>
                    <a:pt x="4545" y="1144"/>
                  </a:lnTo>
                  <a:lnTo>
                    <a:pt x="4545" y="1148"/>
                  </a:lnTo>
                  <a:lnTo>
                    <a:pt x="4540" y="1148"/>
                  </a:lnTo>
                  <a:lnTo>
                    <a:pt x="4540" y="1148"/>
                  </a:lnTo>
                  <a:lnTo>
                    <a:pt x="4540" y="1153"/>
                  </a:lnTo>
                  <a:lnTo>
                    <a:pt x="4540" y="1153"/>
                  </a:lnTo>
                  <a:lnTo>
                    <a:pt x="4540" y="1158"/>
                  </a:lnTo>
                  <a:lnTo>
                    <a:pt x="4540" y="1158"/>
                  </a:lnTo>
                  <a:lnTo>
                    <a:pt x="4545" y="1158"/>
                  </a:lnTo>
                  <a:lnTo>
                    <a:pt x="4545" y="1158"/>
                  </a:lnTo>
                  <a:lnTo>
                    <a:pt x="4545" y="1162"/>
                  </a:lnTo>
                  <a:lnTo>
                    <a:pt x="4545" y="1162"/>
                  </a:lnTo>
                  <a:lnTo>
                    <a:pt x="4549" y="1167"/>
                  </a:lnTo>
                  <a:lnTo>
                    <a:pt x="4549" y="1167"/>
                  </a:lnTo>
                  <a:lnTo>
                    <a:pt x="4549" y="1167"/>
                  </a:lnTo>
                  <a:lnTo>
                    <a:pt x="4549" y="1167"/>
                  </a:lnTo>
                  <a:lnTo>
                    <a:pt x="4549" y="1167"/>
                  </a:lnTo>
                  <a:lnTo>
                    <a:pt x="4549" y="1167"/>
                  </a:lnTo>
                  <a:lnTo>
                    <a:pt x="4549" y="1167"/>
                  </a:lnTo>
                  <a:lnTo>
                    <a:pt x="4549" y="1171"/>
                  </a:lnTo>
                  <a:lnTo>
                    <a:pt x="4554" y="1171"/>
                  </a:lnTo>
                  <a:lnTo>
                    <a:pt x="4558" y="1171"/>
                  </a:lnTo>
                  <a:lnTo>
                    <a:pt x="4558" y="1167"/>
                  </a:lnTo>
                  <a:lnTo>
                    <a:pt x="4558" y="1167"/>
                  </a:lnTo>
                  <a:lnTo>
                    <a:pt x="4558" y="1167"/>
                  </a:lnTo>
                  <a:lnTo>
                    <a:pt x="4558" y="1167"/>
                  </a:lnTo>
                  <a:lnTo>
                    <a:pt x="4554" y="1162"/>
                  </a:lnTo>
                  <a:lnTo>
                    <a:pt x="4554" y="1162"/>
                  </a:lnTo>
                  <a:lnTo>
                    <a:pt x="4554" y="1162"/>
                  </a:lnTo>
                  <a:lnTo>
                    <a:pt x="4554" y="1158"/>
                  </a:lnTo>
                  <a:lnTo>
                    <a:pt x="4554" y="1158"/>
                  </a:lnTo>
                  <a:lnTo>
                    <a:pt x="4549" y="1158"/>
                  </a:lnTo>
                  <a:lnTo>
                    <a:pt x="4549" y="1158"/>
                  </a:lnTo>
                  <a:lnTo>
                    <a:pt x="4549" y="1153"/>
                  </a:lnTo>
                  <a:lnTo>
                    <a:pt x="4554" y="1153"/>
                  </a:lnTo>
                  <a:lnTo>
                    <a:pt x="4554" y="1153"/>
                  </a:lnTo>
                  <a:lnTo>
                    <a:pt x="4554" y="1148"/>
                  </a:lnTo>
                  <a:lnTo>
                    <a:pt x="4554" y="1148"/>
                  </a:lnTo>
                  <a:lnTo>
                    <a:pt x="4554" y="1148"/>
                  </a:lnTo>
                  <a:lnTo>
                    <a:pt x="4554" y="1148"/>
                  </a:lnTo>
                  <a:lnTo>
                    <a:pt x="4554" y="1148"/>
                  </a:lnTo>
                  <a:lnTo>
                    <a:pt x="4554" y="1148"/>
                  </a:lnTo>
                  <a:lnTo>
                    <a:pt x="4558" y="1148"/>
                  </a:lnTo>
                  <a:lnTo>
                    <a:pt x="4558" y="1148"/>
                  </a:lnTo>
                  <a:lnTo>
                    <a:pt x="4558" y="1148"/>
                  </a:lnTo>
                  <a:lnTo>
                    <a:pt x="4563" y="1144"/>
                  </a:lnTo>
                  <a:lnTo>
                    <a:pt x="4563" y="1144"/>
                  </a:lnTo>
                  <a:lnTo>
                    <a:pt x="4563" y="1144"/>
                  </a:lnTo>
                  <a:lnTo>
                    <a:pt x="4563" y="1144"/>
                  </a:lnTo>
                  <a:lnTo>
                    <a:pt x="4563" y="1144"/>
                  </a:lnTo>
                  <a:lnTo>
                    <a:pt x="4563" y="1144"/>
                  </a:lnTo>
                  <a:lnTo>
                    <a:pt x="4567" y="1144"/>
                  </a:lnTo>
                  <a:lnTo>
                    <a:pt x="4567" y="1144"/>
                  </a:lnTo>
                  <a:lnTo>
                    <a:pt x="4572" y="1144"/>
                  </a:lnTo>
                  <a:lnTo>
                    <a:pt x="4572" y="1144"/>
                  </a:lnTo>
                  <a:lnTo>
                    <a:pt x="4572" y="1139"/>
                  </a:lnTo>
                  <a:lnTo>
                    <a:pt x="4572" y="1139"/>
                  </a:lnTo>
                  <a:lnTo>
                    <a:pt x="4572" y="1139"/>
                  </a:lnTo>
                  <a:lnTo>
                    <a:pt x="4576" y="1139"/>
                  </a:lnTo>
                  <a:lnTo>
                    <a:pt x="4576" y="1139"/>
                  </a:lnTo>
                  <a:lnTo>
                    <a:pt x="4576" y="1135"/>
                  </a:lnTo>
                  <a:lnTo>
                    <a:pt x="4576" y="1135"/>
                  </a:lnTo>
                  <a:lnTo>
                    <a:pt x="4576" y="1139"/>
                  </a:lnTo>
                  <a:lnTo>
                    <a:pt x="4581" y="1139"/>
                  </a:lnTo>
                  <a:lnTo>
                    <a:pt x="4581" y="1139"/>
                  </a:lnTo>
                  <a:lnTo>
                    <a:pt x="4581" y="1139"/>
                  </a:lnTo>
                  <a:lnTo>
                    <a:pt x="4581" y="1139"/>
                  </a:lnTo>
                  <a:lnTo>
                    <a:pt x="4581" y="1135"/>
                  </a:lnTo>
                  <a:lnTo>
                    <a:pt x="4581" y="1135"/>
                  </a:lnTo>
                  <a:lnTo>
                    <a:pt x="4581" y="1135"/>
                  </a:lnTo>
                  <a:lnTo>
                    <a:pt x="4581" y="1135"/>
                  </a:lnTo>
                  <a:lnTo>
                    <a:pt x="4581" y="1135"/>
                  </a:lnTo>
                  <a:lnTo>
                    <a:pt x="4581" y="1135"/>
                  </a:lnTo>
                  <a:lnTo>
                    <a:pt x="4585" y="1139"/>
                  </a:lnTo>
                  <a:lnTo>
                    <a:pt x="4585" y="1139"/>
                  </a:lnTo>
                  <a:lnTo>
                    <a:pt x="4585" y="1139"/>
                  </a:lnTo>
                  <a:lnTo>
                    <a:pt x="4585" y="1135"/>
                  </a:lnTo>
                  <a:lnTo>
                    <a:pt x="4590" y="1135"/>
                  </a:lnTo>
                  <a:lnTo>
                    <a:pt x="4590" y="1135"/>
                  </a:lnTo>
                  <a:lnTo>
                    <a:pt x="4590" y="1135"/>
                  </a:lnTo>
                  <a:lnTo>
                    <a:pt x="4590" y="1135"/>
                  </a:lnTo>
                  <a:lnTo>
                    <a:pt x="4590" y="1135"/>
                  </a:lnTo>
                  <a:lnTo>
                    <a:pt x="4590" y="1130"/>
                  </a:lnTo>
                  <a:lnTo>
                    <a:pt x="4594" y="1130"/>
                  </a:lnTo>
                  <a:lnTo>
                    <a:pt x="4594" y="1130"/>
                  </a:lnTo>
                  <a:lnTo>
                    <a:pt x="4594" y="1130"/>
                  </a:lnTo>
                  <a:lnTo>
                    <a:pt x="4594" y="1130"/>
                  </a:lnTo>
                  <a:lnTo>
                    <a:pt x="4599" y="1130"/>
                  </a:lnTo>
                  <a:lnTo>
                    <a:pt x="4599" y="1130"/>
                  </a:lnTo>
                  <a:lnTo>
                    <a:pt x="4599" y="1130"/>
                  </a:lnTo>
                  <a:lnTo>
                    <a:pt x="4599" y="1130"/>
                  </a:lnTo>
                  <a:lnTo>
                    <a:pt x="4599" y="1126"/>
                  </a:lnTo>
                  <a:lnTo>
                    <a:pt x="4599" y="1126"/>
                  </a:lnTo>
                  <a:lnTo>
                    <a:pt x="4599" y="1126"/>
                  </a:lnTo>
                  <a:lnTo>
                    <a:pt x="4599" y="1121"/>
                  </a:lnTo>
                  <a:lnTo>
                    <a:pt x="4594" y="1121"/>
                  </a:lnTo>
                  <a:lnTo>
                    <a:pt x="4594" y="1117"/>
                  </a:lnTo>
                  <a:lnTo>
                    <a:pt x="4594" y="1117"/>
                  </a:lnTo>
                  <a:lnTo>
                    <a:pt x="4594" y="1117"/>
                  </a:lnTo>
                  <a:lnTo>
                    <a:pt x="4594" y="1117"/>
                  </a:lnTo>
                  <a:lnTo>
                    <a:pt x="4594" y="1117"/>
                  </a:lnTo>
                  <a:lnTo>
                    <a:pt x="4594" y="1112"/>
                  </a:lnTo>
                  <a:lnTo>
                    <a:pt x="4594" y="1112"/>
                  </a:lnTo>
                  <a:lnTo>
                    <a:pt x="4594" y="1112"/>
                  </a:lnTo>
                  <a:lnTo>
                    <a:pt x="4594" y="1112"/>
                  </a:lnTo>
                  <a:lnTo>
                    <a:pt x="4594" y="1112"/>
                  </a:lnTo>
                  <a:lnTo>
                    <a:pt x="4594" y="1112"/>
                  </a:lnTo>
                  <a:lnTo>
                    <a:pt x="4594" y="1112"/>
                  </a:lnTo>
                  <a:lnTo>
                    <a:pt x="4594" y="1112"/>
                  </a:lnTo>
                  <a:lnTo>
                    <a:pt x="4599" y="1117"/>
                  </a:lnTo>
                  <a:lnTo>
                    <a:pt x="4599" y="1117"/>
                  </a:lnTo>
                  <a:lnTo>
                    <a:pt x="4599" y="1117"/>
                  </a:lnTo>
                  <a:lnTo>
                    <a:pt x="4603" y="1121"/>
                  </a:lnTo>
                  <a:lnTo>
                    <a:pt x="4603" y="1121"/>
                  </a:lnTo>
                  <a:lnTo>
                    <a:pt x="4608" y="1121"/>
                  </a:lnTo>
                  <a:lnTo>
                    <a:pt x="4608" y="1121"/>
                  </a:lnTo>
                  <a:lnTo>
                    <a:pt x="4603" y="1126"/>
                  </a:lnTo>
                  <a:lnTo>
                    <a:pt x="4603" y="1126"/>
                  </a:lnTo>
                  <a:lnTo>
                    <a:pt x="4603" y="1126"/>
                  </a:lnTo>
                  <a:lnTo>
                    <a:pt x="4608" y="1126"/>
                  </a:lnTo>
                  <a:lnTo>
                    <a:pt x="4608" y="1126"/>
                  </a:lnTo>
                  <a:lnTo>
                    <a:pt x="4613" y="1126"/>
                  </a:lnTo>
                  <a:lnTo>
                    <a:pt x="4613" y="1126"/>
                  </a:lnTo>
                  <a:lnTo>
                    <a:pt x="4613" y="1126"/>
                  </a:lnTo>
                  <a:lnTo>
                    <a:pt x="4613" y="1126"/>
                  </a:lnTo>
                  <a:lnTo>
                    <a:pt x="4613" y="1126"/>
                  </a:lnTo>
                  <a:lnTo>
                    <a:pt x="4613" y="1121"/>
                  </a:lnTo>
                  <a:lnTo>
                    <a:pt x="4613" y="1121"/>
                  </a:lnTo>
                  <a:lnTo>
                    <a:pt x="4608" y="1121"/>
                  </a:lnTo>
                  <a:lnTo>
                    <a:pt x="4613" y="1121"/>
                  </a:lnTo>
                  <a:lnTo>
                    <a:pt x="4613" y="1121"/>
                  </a:lnTo>
                  <a:lnTo>
                    <a:pt x="4613" y="1121"/>
                  </a:lnTo>
                  <a:lnTo>
                    <a:pt x="4617" y="1121"/>
                  </a:lnTo>
                  <a:lnTo>
                    <a:pt x="4613" y="1121"/>
                  </a:lnTo>
                  <a:lnTo>
                    <a:pt x="4613" y="1121"/>
                  </a:lnTo>
                  <a:lnTo>
                    <a:pt x="4613" y="1117"/>
                  </a:lnTo>
                  <a:lnTo>
                    <a:pt x="4617" y="1117"/>
                  </a:lnTo>
                  <a:lnTo>
                    <a:pt x="4617" y="1117"/>
                  </a:lnTo>
                  <a:lnTo>
                    <a:pt x="4617" y="1121"/>
                  </a:lnTo>
                  <a:lnTo>
                    <a:pt x="4622" y="1121"/>
                  </a:lnTo>
                  <a:lnTo>
                    <a:pt x="4622" y="1121"/>
                  </a:lnTo>
                  <a:lnTo>
                    <a:pt x="4622" y="1117"/>
                  </a:lnTo>
                  <a:lnTo>
                    <a:pt x="4622" y="1117"/>
                  </a:lnTo>
                  <a:lnTo>
                    <a:pt x="4622" y="1117"/>
                  </a:lnTo>
                  <a:lnTo>
                    <a:pt x="4626" y="1117"/>
                  </a:lnTo>
                  <a:lnTo>
                    <a:pt x="4626" y="1117"/>
                  </a:lnTo>
                  <a:lnTo>
                    <a:pt x="4626" y="1117"/>
                  </a:lnTo>
                  <a:lnTo>
                    <a:pt x="4631" y="1117"/>
                  </a:lnTo>
                  <a:lnTo>
                    <a:pt x="4631" y="1117"/>
                  </a:lnTo>
                  <a:lnTo>
                    <a:pt x="4631" y="1117"/>
                  </a:lnTo>
                  <a:lnTo>
                    <a:pt x="4631" y="1117"/>
                  </a:lnTo>
                  <a:lnTo>
                    <a:pt x="4635" y="1117"/>
                  </a:lnTo>
                  <a:lnTo>
                    <a:pt x="4635" y="1117"/>
                  </a:lnTo>
                  <a:lnTo>
                    <a:pt x="4640" y="1112"/>
                  </a:lnTo>
                  <a:lnTo>
                    <a:pt x="4640" y="1112"/>
                  </a:lnTo>
                  <a:lnTo>
                    <a:pt x="4640" y="1112"/>
                  </a:lnTo>
                  <a:lnTo>
                    <a:pt x="4640" y="1112"/>
                  </a:lnTo>
                  <a:lnTo>
                    <a:pt x="4640" y="1112"/>
                  </a:lnTo>
                  <a:lnTo>
                    <a:pt x="4644" y="1112"/>
                  </a:lnTo>
                  <a:lnTo>
                    <a:pt x="4644" y="1112"/>
                  </a:lnTo>
                  <a:lnTo>
                    <a:pt x="4644" y="1112"/>
                  </a:lnTo>
                  <a:lnTo>
                    <a:pt x="4644" y="1108"/>
                  </a:lnTo>
                  <a:lnTo>
                    <a:pt x="4644" y="1108"/>
                  </a:lnTo>
                  <a:lnTo>
                    <a:pt x="4644" y="1108"/>
                  </a:lnTo>
                  <a:lnTo>
                    <a:pt x="4644" y="1103"/>
                  </a:lnTo>
                  <a:lnTo>
                    <a:pt x="4644" y="1103"/>
                  </a:lnTo>
                  <a:lnTo>
                    <a:pt x="4644" y="1103"/>
                  </a:lnTo>
                  <a:lnTo>
                    <a:pt x="4644" y="1103"/>
                  </a:lnTo>
                  <a:lnTo>
                    <a:pt x="4649" y="1103"/>
                  </a:lnTo>
                  <a:lnTo>
                    <a:pt x="4649" y="1103"/>
                  </a:lnTo>
                  <a:lnTo>
                    <a:pt x="4649" y="1099"/>
                  </a:lnTo>
                  <a:lnTo>
                    <a:pt x="4649" y="1099"/>
                  </a:lnTo>
                  <a:lnTo>
                    <a:pt x="4649" y="1099"/>
                  </a:lnTo>
                  <a:lnTo>
                    <a:pt x="4653" y="1099"/>
                  </a:lnTo>
                  <a:lnTo>
                    <a:pt x="4653" y="1099"/>
                  </a:lnTo>
                  <a:lnTo>
                    <a:pt x="4653" y="1094"/>
                  </a:lnTo>
                  <a:lnTo>
                    <a:pt x="4653" y="1094"/>
                  </a:lnTo>
                  <a:lnTo>
                    <a:pt x="4653" y="1099"/>
                  </a:lnTo>
                  <a:lnTo>
                    <a:pt x="4653" y="1099"/>
                  </a:lnTo>
                  <a:lnTo>
                    <a:pt x="4658" y="1099"/>
                  </a:lnTo>
                  <a:lnTo>
                    <a:pt x="4658" y="1094"/>
                  </a:lnTo>
                  <a:lnTo>
                    <a:pt x="4658" y="1094"/>
                  </a:lnTo>
                  <a:lnTo>
                    <a:pt x="4653" y="1094"/>
                  </a:lnTo>
                  <a:lnTo>
                    <a:pt x="4658" y="1094"/>
                  </a:lnTo>
                  <a:lnTo>
                    <a:pt x="4658" y="1094"/>
                  </a:lnTo>
                  <a:lnTo>
                    <a:pt x="4658" y="1094"/>
                  </a:lnTo>
                  <a:lnTo>
                    <a:pt x="4658" y="1090"/>
                  </a:lnTo>
                  <a:lnTo>
                    <a:pt x="4658" y="1090"/>
                  </a:lnTo>
                  <a:lnTo>
                    <a:pt x="4662" y="1090"/>
                  </a:lnTo>
                  <a:lnTo>
                    <a:pt x="4662" y="1090"/>
                  </a:lnTo>
                  <a:lnTo>
                    <a:pt x="4662" y="1085"/>
                  </a:lnTo>
                  <a:lnTo>
                    <a:pt x="4662" y="1085"/>
                  </a:lnTo>
                  <a:lnTo>
                    <a:pt x="4662" y="1081"/>
                  </a:lnTo>
                  <a:lnTo>
                    <a:pt x="4658" y="1081"/>
                  </a:lnTo>
                  <a:lnTo>
                    <a:pt x="4658" y="1081"/>
                  </a:lnTo>
                  <a:lnTo>
                    <a:pt x="4658" y="1081"/>
                  </a:lnTo>
                  <a:lnTo>
                    <a:pt x="4658" y="1081"/>
                  </a:lnTo>
                  <a:lnTo>
                    <a:pt x="4658" y="1081"/>
                  </a:lnTo>
                  <a:lnTo>
                    <a:pt x="4662" y="1081"/>
                  </a:lnTo>
                  <a:lnTo>
                    <a:pt x="4658" y="1081"/>
                  </a:lnTo>
                  <a:lnTo>
                    <a:pt x="4662" y="1076"/>
                  </a:lnTo>
                  <a:lnTo>
                    <a:pt x="4662" y="1076"/>
                  </a:lnTo>
                  <a:lnTo>
                    <a:pt x="4662" y="1076"/>
                  </a:lnTo>
                  <a:lnTo>
                    <a:pt x="4667" y="1076"/>
                  </a:lnTo>
                  <a:lnTo>
                    <a:pt x="4667" y="1076"/>
                  </a:lnTo>
                  <a:lnTo>
                    <a:pt x="4671" y="1076"/>
                  </a:lnTo>
                  <a:lnTo>
                    <a:pt x="4671" y="1076"/>
                  </a:lnTo>
                  <a:lnTo>
                    <a:pt x="4671" y="1072"/>
                  </a:lnTo>
                  <a:lnTo>
                    <a:pt x="4667" y="1072"/>
                  </a:lnTo>
                  <a:lnTo>
                    <a:pt x="4667" y="1072"/>
                  </a:lnTo>
                  <a:lnTo>
                    <a:pt x="4671" y="1072"/>
                  </a:lnTo>
                  <a:lnTo>
                    <a:pt x="4671" y="1072"/>
                  </a:lnTo>
                  <a:lnTo>
                    <a:pt x="4671" y="1072"/>
                  </a:lnTo>
                  <a:lnTo>
                    <a:pt x="4671" y="1067"/>
                  </a:lnTo>
                  <a:lnTo>
                    <a:pt x="4671" y="1067"/>
                  </a:lnTo>
                  <a:lnTo>
                    <a:pt x="4671" y="1067"/>
                  </a:lnTo>
                  <a:lnTo>
                    <a:pt x="4671" y="1063"/>
                  </a:lnTo>
                  <a:lnTo>
                    <a:pt x="4676" y="1067"/>
                  </a:lnTo>
                  <a:lnTo>
                    <a:pt x="4676" y="1063"/>
                  </a:lnTo>
                  <a:lnTo>
                    <a:pt x="4676" y="1063"/>
                  </a:lnTo>
                  <a:lnTo>
                    <a:pt x="4676" y="1063"/>
                  </a:lnTo>
                  <a:lnTo>
                    <a:pt x="4671" y="1063"/>
                  </a:lnTo>
                  <a:lnTo>
                    <a:pt x="4671" y="1058"/>
                  </a:lnTo>
                  <a:lnTo>
                    <a:pt x="4676" y="1058"/>
                  </a:lnTo>
                  <a:lnTo>
                    <a:pt x="4676" y="1058"/>
                  </a:lnTo>
                  <a:lnTo>
                    <a:pt x="4676" y="1058"/>
                  </a:lnTo>
                  <a:lnTo>
                    <a:pt x="4680" y="1063"/>
                  </a:lnTo>
                  <a:lnTo>
                    <a:pt x="4680" y="1063"/>
                  </a:lnTo>
                  <a:lnTo>
                    <a:pt x="4680" y="1063"/>
                  </a:lnTo>
                  <a:lnTo>
                    <a:pt x="4680" y="1058"/>
                  </a:lnTo>
                  <a:lnTo>
                    <a:pt x="4676" y="1058"/>
                  </a:lnTo>
                  <a:lnTo>
                    <a:pt x="4676" y="1054"/>
                  </a:lnTo>
                  <a:lnTo>
                    <a:pt x="4676" y="1054"/>
                  </a:lnTo>
                  <a:lnTo>
                    <a:pt x="4676" y="1049"/>
                  </a:lnTo>
                  <a:lnTo>
                    <a:pt x="4676" y="1049"/>
                  </a:lnTo>
                  <a:lnTo>
                    <a:pt x="4676" y="1049"/>
                  </a:lnTo>
                  <a:lnTo>
                    <a:pt x="4671" y="1049"/>
                  </a:lnTo>
                  <a:lnTo>
                    <a:pt x="4671" y="1049"/>
                  </a:lnTo>
                  <a:lnTo>
                    <a:pt x="4671" y="1049"/>
                  </a:lnTo>
                  <a:lnTo>
                    <a:pt x="4667" y="1044"/>
                  </a:lnTo>
                  <a:lnTo>
                    <a:pt x="4671" y="1049"/>
                  </a:lnTo>
                  <a:lnTo>
                    <a:pt x="4671" y="1049"/>
                  </a:lnTo>
                  <a:lnTo>
                    <a:pt x="4671" y="1049"/>
                  </a:lnTo>
                  <a:lnTo>
                    <a:pt x="4671" y="1049"/>
                  </a:lnTo>
                  <a:lnTo>
                    <a:pt x="4676" y="1044"/>
                  </a:lnTo>
                  <a:lnTo>
                    <a:pt x="4676" y="1044"/>
                  </a:lnTo>
                  <a:lnTo>
                    <a:pt x="4676" y="1044"/>
                  </a:lnTo>
                  <a:lnTo>
                    <a:pt x="4680" y="1040"/>
                  </a:lnTo>
                  <a:lnTo>
                    <a:pt x="4676" y="1040"/>
                  </a:lnTo>
                  <a:lnTo>
                    <a:pt x="4676" y="1040"/>
                  </a:lnTo>
                  <a:lnTo>
                    <a:pt x="4676" y="1040"/>
                  </a:lnTo>
                  <a:lnTo>
                    <a:pt x="4676" y="1035"/>
                  </a:lnTo>
                  <a:lnTo>
                    <a:pt x="4676" y="1035"/>
                  </a:lnTo>
                  <a:lnTo>
                    <a:pt x="4671" y="1035"/>
                  </a:lnTo>
                  <a:lnTo>
                    <a:pt x="4671" y="1035"/>
                  </a:lnTo>
                  <a:lnTo>
                    <a:pt x="4671" y="1035"/>
                  </a:lnTo>
                  <a:lnTo>
                    <a:pt x="4671" y="1031"/>
                  </a:lnTo>
                  <a:lnTo>
                    <a:pt x="4671" y="1035"/>
                  </a:lnTo>
                  <a:lnTo>
                    <a:pt x="4671" y="1035"/>
                  </a:lnTo>
                  <a:lnTo>
                    <a:pt x="4671" y="1031"/>
                  </a:lnTo>
                  <a:lnTo>
                    <a:pt x="4671" y="1031"/>
                  </a:lnTo>
                  <a:lnTo>
                    <a:pt x="4676" y="1031"/>
                  </a:lnTo>
                  <a:lnTo>
                    <a:pt x="4676" y="1031"/>
                  </a:lnTo>
                  <a:lnTo>
                    <a:pt x="4676" y="1035"/>
                  </a:lnTo>
                  <a:lnTo>
                    <a:pt x="4676" y="1035"/>
                  </a:lnTo>
                  <a:lnTo>
                    <a:pt x="4676" y="1035"/>
                  </a:lnTo>
                  <a:lnTo>
                    <a:pt x="4676" y="1035"/>
                  </a:lnTo>
                  <a:lnTo>
                    <a:pt x="4676" y="1035"/>
                  </a:lnTo>
                  <a:lnTo>
                    <a:pt x="4680" y="1035"/>
                  </a:lnTo>
                  <a:lnTo>
                    <a:pt x="4680" y="1035"/>
                  </a:lnTo>
                  <a:lnTo>
                    <a:pt x="4680" y="1031"/>
                  </a:lnTo>
                  <a:lnTo>
                    <a:pt x="4680" y="1031"/>
                  </a:lnTo>
                  <a:lnTo>
                    <a:pt x="4680" y="1026"/>
                  </a:lnTo>
                  <a:lnTo>
                    <a:pt x="4680" y="1026"/>
                  </a:lnTo>
                  <a:lnTo>
                    <a:pt x="4680" y="1022"/>
                  </a:lnTo>
                  <a:lnTo>
                    <a:pt x="4680" y="1022"/>
                  </a:lnTo>
                  <a:lnTo>
                    <a:pt x="4680" y="1017"/>
                  </a:lnTo>
                  <a:lnTo>
                    <a:pt x="4680" y="1017"/>
                  </a:lnTo>
                  <a:lnTo>
                    <a:pt x="4680" y="1017"/>
                  </a:lnTo>
                  <a:lnTo>
                    <a:pt x="4680" y="1013"/>
                  </a:lnTo>
                  <a:lnTo>
                    <a:pt x="4680" y="1013"/>
                  </a:lnTo>
                  <a:lnTo>
                    <a:pt x="4680" y="1013"/>
                  </a:lnTo>
                  <a:lnTo>
                    <a:pt x="4680" y="1008"/>
                  </a:lnTo>
                  <a:lnTo>
                    <a:pt x="4680" y="1008"/>
                  </a:lnTo>
                  <a:lnTo>
                    <a:pt x="4680" y="1008"/>
                  </a:lnTo>
                  <a:lnTo>
                    <a:pt x="4680" y="1008"/>
                  </a:lnTo>
                  <a:lnTo>
                    <a:pt x="4680" y="1008"/>
                  </a:lnTo>
                  <a:lnTo>
                    <a:pt x="4680" y="1008"/>
                  </a:lnTo>
                  <a:lnTo>
                    <a:pt x="4685" y="1008"/>
                  </a:lnTo>
                  <a:lnTo>
                    <a:pt x="4685" y="1004"/>
                  </a:lnTo>
                  <a:lnTo>
                    <a:pt x="4685" y="1004"/>
                  </a:lnTo>
                  <a:lnTo>
                    <a:pt x="4685" y="999"/>
                  </a:lnTo>
                  <a:lnTo>
                    <a:pt x="4685" y="999"/>
                  </a:lnTo>
                  <a:lnTo>
                    <a:pt x="4685" y="1004"/>
                  </a:lnTo>
                  <a:lnTo>
                    <a:pt x="4689" y="1004"/>
                  </a:lnTo>
                  <a:lnTo>
                    <a:pt x="4689" y="999"/>
                  </a:lnTo>
                  <a:lnTo>
                    <a:pt x="4694" y="999"/>
                  </a:lnTo>
                  <a:lnTo>
                    <a:pt x="4689" y="999"/>
                  </a:lnTo>
                  <a:lnTo>
                    <a:pt x="4689" y="995"/>
                  </a:lnTo>
                  <a:lnTo>
                    <a:pt x="4685" y="995"/>
                  </a:lnTo>
                  <a:lnTo>
                    <a:pt x="4685" y="995"/>
                  </a:lnTo>
                  <a:lnTo>
                    <a:pt x="4689" y="990"/>
                  </a:lnTo>
                  <a:lnTo>
                    <a:pt x="4689" y="990"/>
                  </a:lnTo>
                  <a:lnTo>
                    <a:pt x="4689" y="990"/>
                  </a:lnTo>
                  <a:lnTo>
                    <a:pt x="4685" y="990"/>
                  </a:lnTo>
                  <a:lnTo>
                    <a:pt x="4689" y="990"/>
                  </a:lnTo>
                  <a:lnTo>
                    <a:pt x="4689" y="986"/>
                  </a:lnTo>
                  <a:lnTo>
                    <a:pt x="4685" y="986"/>
                  </a:lnTo>
                  <a:lnTo>
                    <a:pt x="4685" y="986"/>
                  </a:lnTo>
                  <a:lnTo>
                    <a:pt x="4680" y="986"/>
                  </a:lnTo>
                  <a:lnTo>
                    <a:pt x="4680" y="981"/>
                  </a:lnTo>
                  <a:lnTo>
                    <a:pt x="4685" y="981"/>
                  </a:lnTo>
                  <a:lnTo>
                    <a:pt x="4685" y="981"/>
                  </a:lnTo>
                  <a:lnTo>
                    <a:pt x="4685" y="981"/>
                  </a:lnTo>
                  <a:lnTo>
                    <a:pt x="4685" y="981"/>
                  </a:lnTo>
                  <a:lnTo>
                    <a:pt x="4689" y="986"/>
                  </a:lnTo>
                  <a:lnTo>
                    <a:pt x="4689" y="986"/>
                  </a:lnTo>
                  <a:lnTo>
                    <a:pt x="4689" y="977"/>
                  </a:lnTo>
                  <a:lnTo>
                    <a:pt x="4685" y="977"/>
                  </a:lnTo>
                  <a:lnTo>
                    <a:pt x="4685" y="972"/>
                  </a:lnTo>
                  <a:lnTo>
                    <a:pt x="4685" y="977"/>
                  </a:lnTo>
                  <a:lnTo>
                    <a:pt x="4685" y="977"/>
                  </a:lnTo>
                  <a:lnTo>
                    <a:pt x="4680" y="977"/>
                  </a:lnTo>
                  <a:lnTo>
                    <a:pt x="4680" y="977"/>
                  </a:lnTo>
                  <a:lnTo>
                    <a:pt x="4680" y="977"/>
                  </a:lnTo>
                  <a:lnTo>
                    <a:pt x="4685" y="972"/>
                  </a:lnTo>
                  <a:lnTo>
                    <a:pt x="4685" y="968"/>
                  </a:lnTo>
                  <a:lnTo>
                    <a:pt x="4685" y="968"/>
                  </a:lnTo>
                  <a:lnTo>
                    <a:pt x="4685" y="968"/>
                  </a:lnTo>
                  <a:lnTo>
                    <a:pt x="4680" y="968"/>
                  </a:lnTo>
                  <a:lnTo>
                    <a:pt x="4680" y="968"/>
                  </a:lnTo>
                  <a:lnTo>
                    <a:pt x="4671" y="963"/>
                  </a:lnTo>
                  <a:lnTo>
                    <a:pt x="4671" y="963"/>
                  </a:lnTo>
                  <a:lnTo>
                    <a:pt x="4671" y="963"/>
                  </a:lnTo>
                  <a:lnTo>
                    <a:pt x="4667" y="963"/>
                  </a:lnTo>
                  <a:lnTo>
                    <a:pt x="4667" y="963"/>
                  </a:lnTo>
                  <a:lnTo>
                    <a:pt x="4662" y="963"/>
                  </a:lnTo>
                  <a:lnTo>
                    <a:pt x="4658" y="963"/>
                  </a:lnTo>
                  <a:lnTo>
                    <a:pt x="4653" y="963"/>
                  </a:lnTo>
                  <a:lnTo>
                    <a:pt x="4653" y="963"/>
                  </a:lnTo>
                  <a:lnTo>
                    <a:pt x="4653" y="963"/>
                  </a:lnTo>
                  <a:lnTo>
                    <a:pt x="4653" y="963"/>
                  </a:lnTo>
                  <a:lnTo>
                    <a:pt x="4653" y="963"/>
                  </a:lnTo>
                  <a:lnTo>
                    <a:pt x="4658" y="959"/>
                  </a:lnTo>
                  <a:lnTo>
                    <a:pt x="4658" y="959"/>
                  </a:lnTo>
                  <a:lnTo>
                    <a:pt x="4662" y="959"/>
                  </a:lnTo>
                  <a:lnTo>
                    <a:pt x="4662" y="959"/>
                  </a:lnTo>
                  <a:lnTo>
                    <a:pt x="4662" y="959"/>
                  </a:lnTo>
                  <a:lnTo>
                    <a:pt x="4662" y="954"/>
                  </a:lnTo>
                  <a:lnTo>
                    <a:pt x="4667" y="954"/>
                  </a:lnTo>
                  <a:lnTo>
                    <a:pt x="4667" y="950"/>
                  </a:lnTo>
                  <a:lnTo>
                    <a:pt x="4671" y="950"/>
                  </a:lnTo>
                  <a:lnTo>
                    <a:pt x="4671" y="950"/>
                  </a:lnTo>
                  <a:lnTo>
                    <a:pt x="4671" y="950"/>
                  </a:lnTo>
                  <a:lnTo>
                    <a:pt x="4676" y="950"/>
                  </a:lnTo>
                  <a:lnTo>
                    <a:pt x="4671" y="945"/>
                  </a:lnTo>
                  <a:lnTo>
                    <a:pt x="4671" y="945"/>
                  </a:lnTo>
                  <a:lnTo>
                    <a:pt x="4667" y="940"/>
                  </a:lnTo>
                  <a:lnTo>
                    <a:pt x="4662" y="936"/>
                  </a:lnTo>
                  <a:lnTo>
                    <a:pt x="4658" y="936"/>
                  </a:lnTo>
                  <a:lnTo>
                    <a:pt x="4653" y="931"/>
                  </a:lnTo>
                  <a:lnTo>
                    <a:pt x="4653" y="931"/>
                  </a:lnTo>
                  <a:lnTo>
                    <a:pt x="4649" y="931"/>
                  </a:lnTo>
                  <a:lnTo>
                    <a:pt x="4649" y="931"/>
                  </a:lnTo>
                  <a:lnTo>
                    <a:pt x="4644" y="927"/>
                  </a:lnTo>
                  <a:lnTo>
                    <a:pt x="4644" y="927"/>
                  </a:lnTo>
                  <a:lnTo>
                    <a:pt x="4640" y="927"/>
                  </a:lnTo>
                  <a:lnTo>
                    <a:pt x="4640" y="931"/>
                  </a:lnTo>
                  <a:lnTo>
                    <a:pt x="4635" y="931"/>
                  </a:lnTo>
                  <a:lnTo>
                    <a:pt x="4635" y="927"/>
                  </a:lnTo>
                  <a:lnTo>
                    <a:pt x="4635" y="927"/>
                  </a:lnTo>
                  <a:lnTo>
                    <a:pt x="4640" y="927"/>
                  </a:lnTo>
                  <a:lnTo>
                    <a:pt x="4644" y="927"/>
                  </a:lnTo>
                  <a:lnTo>
                    <a:pt x="4644" y="927"/>
                  </a:lnTo>
                  <a:lnTo>
                    <a:pt x="4649" y="927"/>
                  </a:lnTo>
                  <a:lnTo>
                    <a:pt x="4653" y="931"/>
                  </a:lnTo>
                  <a:lnTo>
                    <a:pt x="4653" y="931"/>
                  </a:lnTo>
                  <a:lnTo>
                    <a:pt x="4658" y="931"/>
                  </a:lnTo>
                  <a:lnTo>
                    <a:pt x="4658" y="931"/>
                  </a:lnTo>
                  <a:lnTo>
                    <a:pt x="4662" y="931"/>
                  </a:lnTo>
                  <a:lnTo>
                    <a:pt x="4667" y="931"/>
                  </a:lnTo>
                  <a:lnTo>
                    <a:pt x="4667" y="931"/>
                  </a:lnTo>
                  <a:lnTo>
                    <a:pt x="4667" y="931"/>
                  </a:lnTo>
                  <a:lnTo>
                    <a:pt x="4667" y="927"/>
                  </a:lnTo>
                  <a:lnTo>
                    <a:pt x="4662" y="927"/>
                  </a:lnTo>
                  <a:lnTo>
                    <a:pt x="4662" y="927"/>
                  </a:lnTo>
                  <a:lnTo>
                    <a:pt x="4658" y="922"/>
                  </a:lnTo>
                  <a:lnTo>
                    <a:pt x="4658" y="922"/>
                  </a:lnTo>
                  <a:lnTo>
                    <a:pt x="4653" y="922"/>
                  </a:lnTo>
                  <a:lnTo>
                    <a:pt x="4653" y="918"/>
                  </a:lnTo>
                  <a:lnTo>
                    <a:pt x="4653" y="918"/>
                  </a:lnTo>
                  <a:lnTo>
                    <a:pt x="4653" y="918"/>
                  </a:lnTo>
                  <a:lnTo>
                    <a:pt x="4644" y="918"/>
                  </a:lnTo>
                  <a:lnTo>
                    <a:pt x="4644" y="913"/>
                  </a:lnTo>
                  <a:lnTo>
                    <a:pt x="4640" y="913"/>
                  </a:lnTo>
                  <a:lnTo>
                    <a:pt x="4640" y="909"/>
                  </a:lnTo>
                  <a:lnTo>
                    <a:pt x="4640" y="909"/>
                  </a:lnTo>
                  <a:lnTo>
                    <a:pt x="4635" y="904"/>
                  </a:lnTo>
                  <a:lnTo>
                    <a:pt x="4631" y="900"/>
                  </a:lnTo>
                  <a:lnTo>
                    <a:pt x="4626" y="895"/>
                  </a:lnTo>
                  <a:lnTo>
                    <a:pt x="4626" y="895"/>
                  </a:lnTo>
                  <a:lnTo>
                    <a:pt x="4626" y="891"/>
                  </a:lnTo>
                  <a:lnTo>
                    <a:pt x="4622" y="886"/>
                  </a:lnTo>
                  <a:lnTo>
                    <a:pt x="4617" y="882"/>
                  </a:lnTo>
                  <a:lnTo>
                    <a:pt x="4617" y="882"/>
                  </a:lnTo>
                  <a:lnTo>
                    <a:pt x="4613" y="882"/>
                  </a:lnTo>
                  <a:lnTo>
                    <a:pt x="4608" y="877"/>
                  </a:lnTo>
                  <a:lnTo>
                    <a:pt x="4603" y="877"/>
                  </a:lnTo>
                  <a:lnTo>
                    <a:pt x="4599" y="877"/>
                  </a:lnTo>
                  <a:lnTo>
                    <a:pt x="4599" y="873"/>
                  </a:lnTo>
                  <a:lnTo>
                    <a:pt x="4599" y="873"/>
                  </a:lnTo>
                  <a:lnTo>
                    <a:pt x="4594" y="873"/>
                  </a:lnTo>
                  <a:lnTo>
                    <a:pt x="4594" y="868"/>
                  </a:lnTo>
                  <a:lnTo>
                    <a:pt x="4594" y="868"/>
                  </a:lnTo>
                  <a:lnTo>
                    <a:pt x="4594" y="864"/>
                  </a:lnTo>
                  <a:lnTo>
                    <a:pt x="4594" y="864"/>
                  </a:lnTo>
                  <a:lnTo>
                    <a:pt x="4594" y="859"/>
                  </a:lnTo>
                  <a:lnTo>
                    <a:pt x="4594" y="859"/>
                  </a:lnTo>
                  <a:lnTo>
                    <a:pt x="4599" y="859"/>
                  </a:lnTo>
                  <a:lnTo>
                    <a:pt x="4599" y="855"/>
                  </a:lnTo>
                  <a:lnTo>
                    <a:pt x="4599" y="855"/>
                  </a:lnTo>
                  <a:lnTo>
                    <a:pt x="4599" y="855"/>
                  </a:lnTo>
                  <a:lnTo>
                    <a:pt x="4599" y="855"/>
                  </a:lnTo>
                  <a:lnTo>
                    <a:pt x="4599" y="850"/>
                  </a:lnTo>
                  <a:lnTo>
                    <a:pt x="4599" y="850"/>
                  </a:lnTo>
                  <a:lnTo>
                    <a:pt x="4603" y="850"/>
                  </a:lnTo>
                  <a:lnTo>
                    <a:pt x="4599" y="850"/>
                  </a:lnTo>
                  <a:lnTo>
                    <a:pt x="4599" y="850"/>
                  </a:lnTo>
                  <a:lnTo>
                    <a:pt x="4599" y="846"/>
                  </a:lnTo>
                  <a:lnTo>
                    <a:pt x="4599" y="846"/>
                  </a:lnTo>
                  <a:lnTo>
                    <a:pt x="4599" y="846"/>
                  </a:lnTo>
                  <a:lnTo>
                    <a:pt x="4599" y="846"/>
                  </a:lnTo>
                  <a:lnTo>
                    <a:pt x="4599" y="846"/>
                  </a:lnTo>
                  <a:lnTo>
                    <a:pt x="4599" y="846"/>
                  </a:lnTo>
                  <a:lnTo>
                    <a:pt x="4599" y="846"/>
                  </a:lnTo>
                  <a:lnTo>
                    <a:pt x="4603" y="846"/>
                  </a:lnTo>
                  <a:lnTo>
                    <a:pt x="4603" y="846"/>
                  </a:lnTo>
                  <a:lnTo>
                    <a:pt x="4603" y="846"/>
                  </a:lnTo>
                  <a:lnTo>
                    <a:pt x="4603" y="846"/>
                  </a:lnTo>
                  <a:lnTo>
                    <a:pt x="4603" y="846"/>
                  </a:lnTo>
                  <a:lnTo>
                    <a:pt x="4603" y="841"/>
                  </a:lnTo>
                  <a:lnTo>
                    <a:pt x="4603" y="841"/>
                  </a:lnTo>
                  <a:lnTo>
                    <a:pt x="4603" y="841"/>
                  </a:lnTo>
                  <a:lnTo>
                    <a:pt x="4603" y="841"/>
                  </a:lnTo>
                  <a:lnTo>
                    <a:pt x="4608" y="841"/>
                  </a:lnTo>
                  <a:lnTo>
                    <a:pt x="4608" y="836"/>
                  </a:lnTo>
                  <a:lnTo>
                    <a:pt x="4603" y="836"/>
                  </a:lnTo>
                  <a:lnTo>
                    <a:pt x="4603" y="836"/>
                  </a:lnTo>
                  <a:lnTo>
                    <a:pt x="4603" y="836"/>
                  </a:lnTo>
                  <a:lnTo>
                    <a:pt x="4603" y="836"/>
                  </a:lnTo>
                  <a:lnTo>
                    <a:pt x="4608" y="836"/>
                  </a:lnTo>
                  <a:lnTo>
                    <a:pt x="4608" y="836"/>
                  </a:lnTo>
                  <a:lnTo>
                    <a:pt x="4608" y="836"/>
                  </a:lnTo>
                  <a:lnTo>
                    <a:pt x="4613" y="832"/>
                  </a:lnTo>
                  <a:lnTo>
                    <a:pt x="4613" y="832"/>
                  </a:lnTo>
                  <a:lnTo>
                    <a:pt x="4617" y="827"/>
                  </a:lnTo>
                  <a:lnTo>
                    <a:pt x="4617" y="827"/>
                  </a:lnTo>
                  <a:lnTo>
                    <a:pt x="4622" y="827"/>
                  </a:lnTo>
                  <a:lnTo>
                    <a:pt x="4622" y="827"/>
                  </a:lnTo>
                  <a:lnTo>
                    <a:pt x="4622" y="827"/>
                  </a:lnTo>
                  <a:lnTo>
                    <a:pt x="4622" y="832"/>
                  </a:lnTo>
                  <a:lnTo>
                    <a:pt x="4622" y="832"/>
                  </a:lnTo>
                  <a:lnTo>
                    <a:pt x="4626" y="832"/>
                  </a:lnTo>
                  <a:lnTo>
                    <a:pt x="4626" y="827"/>
                  </a:lnTo>
                  <a:lnTo>
                    <a:pt x="4626" y="827"/>
                  </a:lnTo>
                  <a:lnTo>
                    <a:pt x="4626" y="827"/>
                  </a:lnTo>
                  <a:lnTo>
                    <a:pt x="4626" y="827"/>
                  </a:lnTo>
                  <a:lnTo>
                    <a:pt x="4622" y="827"/>
                  </a:lnTo>
                  <a:lnTo>
                    <a:pt x="4622" y="823"/>
                  </a:lnTo>
                  <a:lnTo>
                    <a:pt x="4626" y="823"/>
                  </a:lnTo>
                  <a:lnTo>
                    <a:pt x="4622" y="818"/>
                  </a:lnTo>
                  <a:lnTo>
                    <a:pt x="4622" y="818"/>
                  </a:lnTo>
                  <a:lnTo>
                    <a:pt x="4622" y="818"/>
                  </a:lnTo>
                  <a:lnTo>
                    <a:pt x="4622" y="818"/>
                  </a:lnTo>
                  <a:lnTo>
                    <a:pt x="4617" y="818"/>
                  </a:lnTo>
                  <a:lnTo>
                    <a:pt x="4617" y="818"/>
                  </a:lnTo>
                  <a:lnTo>
                    <a:pt x="4613" y="818"/>
                  </a:lnTo>
                  <a:lnTo>
                    <a:pt x="4613" y="818"/>
                  </a:lnTo>
                  <a:lnTo>
                    <a:pt x="4613" y="818"/>
                  </a:lnTo>
                  <a:lnTo>
                    <a:pt x="4613" y="818"/>
                  </a:lnTo>
                  <a:lnTo>
                    <a:pt x="4608" y="818"/>
                  </a:lnTo>
                  <a:lnTo>
                    <a:pt x="4608" y="818"/>
                  </a:lnTo>
                  <a:lnTo>
                    <a:pt x="4603" y="818"/>
                  </a:lnTo>
                  <a:lnTo>
                    <a:pt x="4603" y="818"/>
                  </a:lnTo>
                  <a:lnTo>
                    <a:pt x="4599" y="818"/>
                  </a:lnTo>
                  <a:lnTo>
                    <a:pt x="4594" y="814"/>
                  </a:lnTo>
                  <a:lnTo>
                    <a:pt x="4590" y="814"/>
                  </a:lnTo>
                  <a:lnTo>
                    <a:pt x="4585" y="814"/>
                  </a:lnTo>
                  <a:lnTo>
                    <a:pt x="4585" y="814"/>
                  </a:lnTo>
                  <a:lnTo>
                    <a:pt x="4585" y="814"/>
                  </a:lnTo>
                  <a:lnTo>
                    <a:pt x="4585" y="818"/>
                  </a:lnTo>
                  <a:lnTo>
                    <a:pt x="4585" y="818"/>
                  </a:lnTo>
                  <a:lnTo>
                    <a:pt x="4585" y="818"/>
                  </a:lnTo>
                  <a:lnTo>
                    <a:pt x="4581" y="823"/>
                  </a:lnTo>
                  <a:lnTo>
                    <a:pt x="4581" y="823"/>
                  </a:lnTo>
                  <a:lnTo>
                    <a:pt x="4581" y="823"/>
                  </a:lnTo>
                  <a:lnTo>
                    <a:pt x="4581" y="827"/>
                  </a:lnTo>
                  <a:lnTo>
                    <a:pt x="4576" y="827"/>
                  </a:lnTo>
                  <a:lnTo>
                    <a:pt x="4576" y="827"/>
                  </a:lnTo>
                  <a:lnTo>
                    <a:pt x="4572" y="827"/>
                  </a:lnTo>
                  <a:lnTo>
                    <a:pt x="4567" y="823"/>
                  </a:lnTo>
                  <a:lnTo>
                    <a:pt x="4567" y="823"/>
                  </a:lnTo>
                  <a:lnTo>
                    <a:pt x="4567" y="823"/>
                  </a:lnTo>
                  <a:lnTo>
                    <a:pt x="4563" y="818"/>
                  </a:lnTo>
                  <a:lnTo>
                    <a:pt x="4563" y="818"/>
                  </a:lnTo>
                  <a:lnTo>
                    <a:pt x="4567" y="818"/>
                  </a:lnTo>
                  <a:lnTo>
                    <a:pt x="4563" y="814"/>
                  </a:lnTo>
                  <a:lnTo>
                    <a:pt x="4563" y="814"/>
                  </a:lnTo>
                  <a:lnTo>
                    <a:pt x="4563" y="814"/>
                  </a:lnTo>
                  <a:lnTo>
                    <a:pt x="4563" y="814"/>
                  </a:lnTo>
                  <a:lnTo>
                    <a:pt x="4558" y="809"/>
                  </a:lnTo>
                  <a:lnTo>
                    <a:pt x="4558" y="809"/>
                  </a:lnTo>
                  <a:lnTo>
                    <a:pt x="4554" y="809"/>
                  </a:lnTo>
                  <a:lnTo>
                    <a:pt x="4554" y="809"/>
                  </a:lnTo>
                  <a:lnTo>
                    <a:pt x="4545" y="809"/>
                  </a:lnTo>
                  <a:lnTo>
                    <a:pt x="4540" y="805"/>
                  </a:lnTo>
                  <a:lnTo>
                    <a:pt x="4536" y="805"/>
                  </a:lnTo>
                  <a:lnTo>
                    <a:pt x="4531" y="800"/>
                  </a:lnTo>
                  <a:lnTo>
                    <a:pt x="4531" y="800"/>
                  </a:lnTo>
                  <a:lnTo>
                    <a:pt x="4531" y="796"/>
                  </a:lnTo>
                  <a:lnTo>
                    <a:pt x="4531" y="791"/>
                  </a:lnTo>
                  <a:lnTo>
                    <a:pt x="4531" y="787"/>
                  </a:lnTo>
                  <a:lnTo>
                    <a:pt x="4531" y="787"/>
                  </a:lnTo>
                  <a:lnTo>
                    <a:pt x="4536" y="787"/>
                  </a:lnTo>
                  <a:lnTo>
                    <a:pt x="4540" y="791"/>
                  </a:lnTo>
                  <a:lnTo>
                    <a:pt x="4540" y="791"/>
                  </a:lnTo>
                  <a:lnTo>
                    <a:pt x="4545" y="787"/>
                  </a:lnTo>
                  <a:lnTo>
                    <a:pt x="4545" y="787"/>
                  </a:lnTo>
                  <a:lnTo>
                    <a:pt x="4545" y="787"/>
                  </a:lnTo>
                  <a:lnTo>
                    <a:pt x="4549" y="787"/>
                  </a:lnTo>
                  <a:lnTo>
                    <a:pt x="4549" y="787"/>
                  </a:lnTo>
                  <a:lnTo>
                    <a:pt x="4549" y="787"/>
                  </a:lnTo>
                  <a:lnTo>
                    <a:pt x="4549" y="782"/>
                  </a:lnTo>
                  <a:lnTo>
                    <a:pt x="4549" y="778"/>
                  </a:lnTo>
                  <a:lnTo>
                    <a:pt x="4549" y="778"/>
                  </a:lnTo>
                  <a:lnTo>
                    <a:pt x="4549" y="778"/>
                  </a:lnTo>
                  <a:lnTo>
                    <a:pt x="4549" y="773"/>
                  </a:lnTo>
                  <a:lnTo>
                    <a:pt x="4554" y="769"/>
                  </a:lnTo>
                  <a:lnTo>
                    <a:pt x="4558" y="764"/>
                  </a:lnTo>
                  <a:lnTo>
                    <a:pt x="4558" y="764"/>
                  </a:lnTo>
                  <a:lnTo>
                    <a:pt x="4558" y="760"/>
                  </a:lnTo>
                  <a:lnTo>
                    <a:pt x="4558" y="755"/>
                  </a:lnTo>
                  <a:lnTo>
                    <a:pt x="4558" y="755"/>
                  </a:lnTo>
                  <a:lnTo>
                    <a:pt x="4563" y="755"/>
                  </a:lnTo>
                  <a:lnTo>
                    <a:pt x="4563" y="751"/>
                  </a:lnTo>
                  <a:lnTo>
                    <a:pt x="4563" y="751"/>
                  </a:lnTo>
                  <a:lnTo>
                    <a:pt x="4567" y="751"/>
                  </a:lnTo>
                  <a:lnTo>
                    <a:pt x="4567" y="751"/>
                  </a:lnTo>
                  <a:lnTo>
                    <a:pt x="4572" y="751"/>
                  </a:lnTo>
                  <a:lnTo>
                    <a:pt x="4572" y="751"/>
                  </a:lnTo>
                  <a:lnTo>
                    <a:pt x="4572" y="751"/>
                  </a:lnTo>
                  <a:lnTo>
                    <a:pt x="4572" y="751"/>
                  </a:lnTo>
                  <a:lnTo>
                    <a:pt x="4572" y="751"/>
                  </a:lnTo>
                  <a:lnTo>
                    <a:pt x="4576" y="755"/>
                  </a:lnTo>
                  <a:lnTo>
                    <a:pt x="4581" y="755"/>
                  </a:lnTo>
                  <a:lnTo>
                    <a:pt x="4581" y="760"/>
                  </a:lnTo>
                  <a:lnTo>
                    <a:pt x="4581" y="760"/>
                  </a:lnTo>
                  <a:lnTo>
                    <a:pt x="4581" y="760"/>
                  </a:lnTo>
                  <a:lnTo>
                    <a:pt x="4581" y="760"/>
                  </a:lnTo>
                  <a:lnTo>
                    <a:pt x="4581" y="764"/>
                  </a:lnTo>
                  <a:lnTo>
                    <a:pt x="4581" y="769"/>
                  </a:lnTo>
                  <a:lnTo>
                    <a:pt x="4581" y="769"/>
                  </a:lnTo>
                  <a:lnTo>
                    <a:pt x="4581" y="773"/>
                  </a:lnTo>
                  <a:lnTo>
                    <a:pt x="4581" y="773"/>
                  </a:lnTo>
                  <a:lnTo>
                    <a:pt x="4581" y="773"/>
                  </a:lnTo>
                  <a:lnTo>
                    <a:pt x="4581" y="778"/>
                  </a:lnTo>
                  <a:lnTo>
                    <a:pt x="4581" y="778"/>
                  </a:lnTo>
                  <a:lnTo>
                    <a:pt x="4581" y="778"/>
                  </a:lnTo>
                  <a:lnTo>
                    <a:pt x="4576" y="778"/>
                  </a:lnTo>
                  <a:lnTo>
                    <a:pt x="4581" y="778"/>
                  </a:lnTo>
                  <a:lnTo>
                    <a:pt x="4581" y="778"/>
                  </a:lnTo>
                  <a:lnTo>
                    <a:pt x="4581" y="782"/>
                  </a:lnTo>
                  <a:lnTo>
                    <a:pt x="4581" y="782"/>
                  </a:lnTo>
                  <a:lnTo>
                    <a:pt x="4585" y="782"/>
                  </a:lnTo>
                  <a:lnTo>
                    <a:pt x="4590" y="782"/>
                  </a:lnTo>
                  <a:lnTo>
                    <a:pt x="4590" y="782"/>
                  </a:lnTo>
                  <a:lnTo>
                    <a:pt x="4590" y="782"/>
                  </a:lnTo>
                  <a:lnTo>
                    <a:pt x="4585" y="782"/>
                  </a:lnTo>
                  <a:lnTo>
                    <a:pt x="4585" y="782"/>
                  </a:lnTo>
                  <a:lnTo>
                    <a:pt x="4590" y="787"/>
                  </a:lnTo>
                  <a:lnTo>
                    <a:pt x="4585" y="791"/>
                  </a:lnTo>
                  <a:lnTo>
                    <a:pt x="4585" y="791"/>
                  </a:lnTo>
                  <a:lnTo>
                    <a:pt x="4581" y="791"/>
                  </a:lnTo>
                  <a:lnTo>
                    <a:pt x="4585" y="791"/>
                  </a:lnTo>
                  <a:lnTo>
                    <a:pt x="4585" y="796"/>
                  </a:lnTo>
                  <a:lnTo>
                    <a:pt x="4585" y="796"/>
                  </a:lnTo>
                  <a:lnTo>
                    <a:pt x="4585" y="791"/>
                  </a:lnTo>
                  <a:lnTo>
                    <a:pt x="4585" y="791"/>
                  </a:lnTo>
                  <a:lnTo>
                    <a:pt x="4590" y="791"/>
                  </a:lnTo>
                  <a:lnTo>
                    <a:pt x="4590" y="791"/>
                  </a:lnTo>
                  <a:lnTo>
                    <a:pt x="4590" y="791"/>
                  </a:lnTo>
                  <a:lnTo>
                    <a:pt x="4590" y="791"/>
                  </a:lnTo>
                  <a:lnTo>
                    <a:pt x="4590" y="787"/>
                  </a:lnTo>
                  <a:lnTo>
                    <a:pt x="4590" y="787"/>
                  </a:lnTo>
                  <a:lnTo>
                    <a:pt x="4594" y="787"/>
                  </a:lnTo>
                  <a:lnTo>
                    <a:pt x="4594" y="787"/>
                  </a:lnTo>
                  <a:lnTo>
                    <a:pt x="4594" y="787"/>
                  </a:lnTo>
                  <a:lnTo>
                    <a:pt x="4594" y="787"/>
                  </a:lnTo>
                  <a:lnTo>
                    <a:pt x="4594" y="787"/>
                  </a:lnTo>
                  <a:lnTo>
                    <a:pt x="4594" y="787"/>
                  </a:lnTo>
                  <a:lnTo>
                    <a:pt x="4594" y="782"/>
                  </a:lnTo>
                  <a:lnTo>
                    <a:pt x="4594" y="782"/>
                  </a:lnTo>
                  <a:lnTo>
                    <a:pt x="4603" y="773"/>
                  </a:lnTo>
                  <a:lnTo>
                    <a:pt x="4603" y="773"/>
                  </a:lnTo>
                  <a:lnTo>
                    <a:pt x="4603" y="773"/>
                  </a:lnTo>
                  <a:lnTo>
                    <a:pt x="4608" y="773"/>
                  </a:lnTo>
                  <a:lnTo>
                    <a:pt x="4608" y="773"/>
                  </a:lnTo>
                  <a:lnTo>
                    <a:pt x="4608" y="773"/>
                  </a:lnTo>
                  <a:lnTo>
                    <a:pt x="4608" y="773"/>
                  </a:lnTo>
                  <a:lnTo>
                    <a:pt x="4613" y="769"/>
                  </a:lnTo>
                  <a:lnTo>
                    <a:pt x="4613" y="769"/>
                  </a:lnTo>
                  <a:lnTo>
                    <a:pt x="4613" y="769"/>
                  </a:lnTo>
                  <a:lnTo>
                    <a:pt x="4613" y="769"/>
                  </a:lnTo>
                  <a:lnTo>
                    <a:pt x="4617" y="769"/>
                  </a:lnTo>
                  <a:lnTo>
                    <a:pt x="4617" y="769"/>
                  </a:lnTo>
                  <a:lnTo>
                    <a:pt x="4622" y="764"/>
                  </a:lnTo>
                  <a:lnTo>
                    <a:pt x="4622" y="764"/>
                  </a:lnTo>
                  <a:lnTo>
                    <a:pt x="4622" y="764"/>
                  </a:lnTo>
                  <a:lnTo>
                    <a:pt x="4622" y="769"/>
                  </a:lnTo>
                  <a:lnTo>
                    <a:pt x="4622" y="769"/>
                  </a:lnTo>
                  <a:lnTo>
                    <a:pt x="4626" y="769"/>
                  </a:lnTo>
                  <a:lnTo>
                    <a:pt x="4626" y="773"/>
                  </a:lnTo>
                  <a:lnTo>
                    <a:pt x="4631" y="773"/>
                  </a:lnTo>
                  <a:lnTo>
                    <a:pt x="4631" y="773"/>
                  </a:lnTo>
                  <a:lnTo>
                    <a:pt x="4631" y="773"/>
                  </a:lnTo>
                  <a:lnTo>
                    <a:pt x="4631" y="769"/>
                  </a:lnTo>
                  <a:lnTo>
                    <a:pt x="4631" y="769"/>
                  </a:lnTo>
                  <a:lnTo>
                    <a:pt x="4631" y="773"/>
                  </a:lnTo>
                  <a:lnTo>
                    <a:pt x="4635" y="773"/>
                  </a:lnTo>
                  <a:lnTo>
                    <a:pt x="4635" y="773"/>
                  </a:lnTo>
                  <a:lnTo>
                    <a:pt x="4640" y="773"/>
                  </a:lnTo>
                  <a:lnTo>
                    <a:pt x="4640" y="778"/>
                  </a:lnTo>
                  <a:lnTo>
                    <a:pt x="4644" y="778"/>
                  </a:lnTo>
                  <a:lnTo>
                    <a:pt x="4644" y="778"/>
                  </a:lnTo>
                  <a:lnTo>
                    <a:pt x="4644" y="787"/>
                  </a:lnTo>
                  <a:lnTo>
                    <a:pt x="4644" y="787"/>
                  </a:lnTo>
                  <a:lnTo>
                    <a:pt x="4649" y="791"/>
                  </a:lnTo>
                  <a:lnTo>
                    <a:pt x="4649" y="791"/>
                  </a:lnTo>
                  <a:lnTo>
                    <a:pt x="4653" y="791"/>
                  </a:lnTo>
                  <a:lnTo>
                    <a:pt x="4653" y="791"/>
                  </a:lnTo>
                  <a:lnTo>
                    <a:pt x="4653" y="791"/>
                  </a:lnTo>
                  <a:lnTo>
                    <a:pt x="4649" y="791"/>
                  </a:lnTo>
                  <a:lnTo>
                    <a:pt x="4649" y="791"/>
                  </a:lnTo>
                  <a:lnTo>
                    <a:pt x="4649" y="791"/>
                  </a:lnTo>
                  <a:lnTo>
                    <a:pt x="4649" y="796"/>
                  </a:lnTo>
                  <a:lnTo>
                    <a:pt x="4649" y="796"/>
                  </a:lnTo>
                  <a:lnTo>
                    <a:pt x="4649" y="800"/>
                  </a:lnTo>
                  <a:lnTo>
                    <a:pt x="4649" y="800"/>
                  </a:lnTo>
                  <a:lnTo>
                    <a:pt x="4644" y="800"/>
                  </a:lnTo>
                  <a:lnTo>
                    <a:pt x="4649" y="805"/>
                  </a:lnTo>
                  <a:lnTo>
                    <a:pt x="4649" y="800"/>
                  </a:lnTo>
                  <a:lnTo>
                    <a:pt x="4653" y="805"/>
                  </a:lnTo>
                  <a:lnTo>
                    <a:pt x="4653" y="800"/>
                  </a:lnTo>
                  <a:lnTo>
                    <a:pt x="4653" y="800"/>
                  </a:lnTo>
                  <a:lnTo>
                    <a:pt x="4653" y="805"/>
                  </a:lnTo>
                  <a:lnTo>
                    <a:pt x="4653" y="805"/>
                  </a:lnTo>
                  <a:lnTo>
                    <a:pt x="4653" y="805"/>
                  </a:lnTo>
                  <a:lnTo>
                    <a:pt x="4653" y="805"/>
                  </a:lnTo>
                  <a:lnTo>
                    <a:pt x="4653" y="805"/>
                  </a:lnTo>
                  <a:lnTo>
                    <a:pt x="4658" y="809"/>
                  </a:lnTo>
                  <a:lnTo>
                    <a:pt x="4662" y="809"/>
                  </a:lnTo>
                  <a:lnTo>
                    <a:pt x="4662" y="809"/>
                  </a:lnTo>
                  <a:lnTo>
                    <a:pt x="4662" y="809"/>
                  </a:lnTo>
                  <a:lnTo>
                    <a:pt x="4662" y="809"/>
                  </a:lnTo>
                  <a:lnTo>
                    <a:pt x="4662" y="809"/>
                  </a:lnTo>
                  <a:lnTo>
                    <a:pt x="4662" y="805"/>
                  </a:lnTo>
                  <a:lnTo>
                    <a:pt x="4662" y="805"/>
                  </a:lnTo>
                  <a:lnTo>
                    <a:pt x="4662" y="805"/>
                  </a:lnTo>
                  <a:lnTo>
                    <a:pt x="4667" y="805"/>
                  </a:lnTo>
                  <a:lnTo>
                    <a:pt x="4671" y="805"/>
                  </a:lnTo>
                  <a:lnTo>
                    <a:pt x="4671" y="809"/>
                  </a:lnTo>
                  <a:lnTo>
                    <a:pt x="4671" y="809"/>
                  </a:lnTo>
                  <a:lnTo>
                    <a:pt x="4671" y="805"/>
                  </a:lnTo>
                  <a:lnTo>
                    <a:pt x="4676" y="805"/>
                  </a:lnTo>
                  <a:lnTo>
                    <a:pt x="4680" y="805"/>
                  </a:lnTo>
                  <a:lnTo>
                    <a:pt x="4680" y="805"/>
                  </a:lnTo>
                  <a:lnTo>
                    <a:pt x="4680" y="805"/>
                  </a:lnTo>
                  <a:lnTo>
                    <a:pt x="4680" y="809"/>
                  </a:lnTo>
                  <a:lnTo>
                    <a:pt x="4680" y="809"/>
                  </a:lnTo>
                  <a:lnTo>
                    <a:pt x="4680" y="809"/>
                  </a:lnTo>
                  <a:lnTo>
                    <a:pt x="4680" y="809"/>
                  </a:lnTo>
                  <a:lnTo>
                    <a:pt x="4680" y="809"/>
                  </a:lnTo>
                  <a:lnTo>
                    <a:pt x="4680" y="809"/>
                  </a:lnTo>
                  <a:lnTo>
                    <a:pt x="4685" y="814"/>
                  </a:lnTo>
                  <a:lnTo>
                    <a:pt x="4685" y="814"/>
                  </a:lnTo>
                  <a:lnTo>
                    <a:pt x="4689" y="818"/>
                  </a:lnTo>
                  <a:lnTo>
                    <a:pt x="4689" y="818"/>
                  </a:lnTo>
                  <a:lnTo>
                    <a:pt x="4689" y="818"/>
                  </a:lnTo>
                  <a:lnTo>
                    <a:pt x="4689" y="818"/>
                  </a:lnTo>
                  <a:lnTo>
                    <a:pt x="4694" y="823"/>
                  </a:lnTo>
                  <a:lnTo>
                    <a:pt x="4694" y="823"/>
                  </a:lnTo>
                  <a:lnTo>
                    <a:pt x="4694" y="823"/>
                  </a:lnTo>
                  <a:lnTo>
                    <a:pt x="4694" y="823"/>
                  </a:lnTo>
                  <a:lnTo>
                    <a:pt x="4694" y="823"/>
                  </a:lnTo>
                  <a:lnTo>
                    <a:pt x="4694" y="827"/>
                  </a:lnTo>
                  <a:lnTo>
                    <a:pt x="4694" y="827"/>
                  </a:lnTo>
                  <a:lnTo>
                    <a:pt x="4689" y="823"/>
                  </a:lnTo>
                  <a:lnTo>
                    <a:pt x="4689" y="823"/>
                  </a:lnTo>
                  <a:lnTo>
                    <a:pt x="4689" y="823"/>
                  </a:lnTo>
                  <a:lnTo>
                    <a:pt x="4685" y="823"/>
                  </a:lnTo>
                  <a:lnTo>
                    <a:pt x="4685" y="823"/>
                  </a:lnTo>
                  <a:lnTo>
                    <a:pt x="4685" y="823"/>
                  </a:lnTo>
                  <a:lnTo>
                    <a:pt x="4685" y="827"/>
                  </a:lnTo>
                  <a:lnTo>
                    <a:pt x="4685" y="827"/>
                  </a:lnTo>
                  <a:lnTo>
                    <a:pt x="4685" y="827"/>
                  </a:lnTo>
                  <a:lnTo>
                    <a:pt x="4685" y="827"/>
                  </a:lnTo>
                  <a:lnTo>
                    <a:pt x="4689" y="827"/>
                  </a:lnTo>
                  <a:lnTo>
                    <a:pt x="4689" y="827"/>
                  </a:lnTo>
                  <a:lnTo>
                    <a:pt x="4689" y="827"/>
                  </a:lnTo>
                  <a:lnTo>
                    <a:pt x="4689" y="832"/>
                  </a:lnTo>
                  <a:lnTo>
                    <a:pt x="4694" y="832"/>
                  </a:lnTo>
                  <a:lnTo>
                    <a:pt x="4694" y="832"/>
                  </a:lnTo>
                  <a:lnTo>
                    <a:pt x="4694" y="836"/>
                  </a:lnTo>
                  <a:lnTo>
                    <a:pt x="4694" y="836"/>
                  </a:lnTo>
                  <a:lnTo>
                    <a:pt x="4694" y="841"/>
                  </a:lnTo>
                  <a:lnTo>
                    <a:pt x="4698" y="841"/>
                  </a:lnTo>
                  <a:lnTo>
                    <a:pt x="4698" y="841"/>
                  </a:lnTo>
                  <a:lnTo>
                    <a:pt x="4698" y="841"/>
                  </a:lnTo>
                  <a:lnTo>
                    <a:pt x="4698" y="841"/>
                  </a:lnTo>
                  <a:lnTo>
                    <a:pt x="4698" y="846"/>
                  </a:lnTo>
                  <a:lnTo>
                    <a:pt x="4703" y="846"/>
                  </a:lnTo>
                  <a:lnTo>
                    <a:pt x="4703" y="846"/>
                  </a:lnTo>
                  <a:lnTo>
                    <a:pt x="4703" y="846"/>
                  </a:lnTo>
                  <a:lnTo>
                    <a:pt x="4703" y="850"/>
                  </a:lnTo>
                  <a:lnTo>
                    <a:pt x="4703" y="850"/>
                  </a:lnTo>
                  <a:lnTo>
                    <a:pt x="4703" y="850"/>
                  </a:lnTo>
                  <a:lnTo>
                    <a:pt x="4703" y="850"/>
                  </a:lnTo>
                  <a:lnTo>
                    <a:pt x="4703" y="850"/>
                  </a:lnTo>
                  <a:lnTo>
                    <a:pt x="4703" y="850"/>
                  </a:lnTo>
                  <a:lnTo>
                    <a:pt x="4703" y="850"/>
                  </a:lnTo>
                  <a:lnTo>
                    <a:pt x="4703" y="850"/>
                  </a:lnTo>
                  <a:lnTo>
                    <a:pt x="4703" y="855"/>
                  </a:lnTo>
                  <a:lnTo>
                    <a:pt x="4703" y="855"/>
                  </a:lnTo>
                  <a:lnTo>
                    <a:pt x="4703" y="859"/>
                  </a:lnTo>
                  <a:lnTo>
                    <a:pt x="4703" y="859"/>
                  </a:lnTo>
                  <a:lnTo>
                    <a:pt x="4703" y="864"/>
                  </a:lnTo>
                  <a:lnTo>
                    <a:pt x="4707" y="864"/>
                  </a:lnTo>
                  <a:lnTo>
                    <a:pt x="4707" y="864"/>
                  </a:lnTo>
                  <a:lnTo>
                    <a:pt x="4707" y="868"/>
                  </a:lnTo>
                  <a:lnTo>
                    <a:pt x="4712" y="864"/>
                  </a:lnTo>
                  <a:lnTo>
                    <a:pt x="4712" y="864"/>
                  </a:lnTo>
                  <a:lnTo>
                    <a:pt x="4712" y="868"/>
                  </a:lnTo>
                  <a:lnTo>
                    <a:pt x="4712" y="868"/>
                  </a:lnTo>
                  <a:lnTo>
                    <a:pt x="4712" y="868"/>
                  </a:lnTo>
                  <a:lnTo>
                    <a:pt x="4712" y="868"/>
                  </a:lnTo>
                  <a:lnTo>
                    <a:pt x="4712" y="868"/>
                  </a:lnTo>
                  <a:lnTo>
                    <a:pt x="4707" y="868"/>
                  </a:lnTo>
                  <a:lnTo>
                    <a:pt x="4707" y="868"/>
                  </a:lnTo>
                  <a:lnTo>
                    <a:pt x="4707" y="873"/>
                  </a:lnTo>
                  <a:lnTo>
                    <a:pt x="4712" y="873"/>
                  </a:lnTo>
                  <a:lnTo>
                    <a:pt x="4712" y="873"/>
                  </a:lnTo>
                  <a:lnTo>
                    <a:pt x="4716" y="877"/>
                  </a:lnTo>
                  <a:lnTo>
                    <a:pt x="4716" y="877"/>
                  </a:lnTo>
                  <a:lnTo>
                    <a:pt x="4716" y="877"/>
                  </a:lnTo>
                  <a:lnTo>
                    <a:pt x="4716" y="873"/>
                  </a:lnTo>
                  <a:lnTo>
                    <a:pt x="4716" y="873"/>
                  </a:lnTo>
                  <a:lnTo>
                    <a:pt x="4716" y="873"/>
                  </a:lnTo>
                  <a:lnTo>
                    <a:pt x="4716" y="873"/>
                  </a:lnTo>
                  <a:lnTo>
                    <a:pt x="4721" y="873"/>
                  </a:lnTo>
                  <a:lnTo>
                    <a:pt x="4721" y="868"/>
                  </a:lnTo>
                  <a:lnTo>
                    <a:pt x="4721" y="868"/>
                  </a:lnTo>
                  <a:lnTo>
                    <a:pt x="4721" y="868"/>
                  </a:lnTo>
                  <a:lnTo>
                    <a:pt x="4721" y="868"/>
                  </a:lnTo>
                  <a:lnTo>
                    <a:pt x="4721" y="868"/>
                  </a:lnTo>
                  <a:lnTo>
                    <a:pt x="4721" y="873"/>
                  </a:lnTo>
                  <a:lnTo>
                    <a:pt x="4725" y="873"/>
                  </a:lnTo>
                  <a:lnTo>
                    <a:pt x="4725" y="873"/>
                  </a:lnTo>
                  <a:lnTo>
                    <a:pt x="4725" y="868"/>
                  </a:lnTo>
                  <a:lnTo>
                    <a:pt x="4725" y="868"/>
                  </a:lnTo>
                  <a:lnTo>
                    <a:pt x="4725" y="868"/>
                  </a:lnTo>
                  <a:lnTo>
                    <a:pt x="4725" y="868"/>
                  </a:lnTo>
                  <a:lnTo>
                    <a:pt x="4725" y="864"/>
                  </a:lnTo>
                  <a:lnTo>
                    <a:pt x="4725" y="864"/>
                  </a:lnTo>
                  <a:lnTo>
                    <a:pt x="4725" y="864"/>
                  </a:lnTo>
                  <a:lnTo>
                    <a:pt x="4725" y="864"/>
                  </a:lnTo>
                  <a:lnTo>
                    <a:pt x="4730" y="868"/>
                  </a:lnTo>
                  <a:lnTo>
                    <a:pt x="4730" y="868"/>
                  </a:lnTo>
                  <a:lnTo>
                    <a:pt x="4730" y="864"/>
                  </a:lnTo>
                  <a:lnTo>
                    <a:pt x="4725" y="864"/>
                  </a:lnTo>
                  <a:lnTo>
                    <a:pt x="4725" y="864"/>
                  </a:lnTo>
                  <a:lnTo>
                    <a:pt x="4725" y="864"/>
                  </a:lnTo>
                  <a:lnTo>
                    <a:pt x="4725" y="864"/>
                  </a:lnTo>
                  <a:lnTo>
                    <a:pt x="4730" y="864"/>
                  </a:lnTo>
                  <a:lnTo>
                    <a:pt x="4730" y="859"/>
                  </a:lnTo>
                  <a:lnTo>
                    <a:pt x="4730" y="859"/>
                  </a:lnTo>
                  <a:lnTo>
                    <a:pt x="4735" y="864"/>
                  </a:lnTo>
                  <a:lnTo>
                    <a:pt x="4735" y="864"/>
                  </a:lnTo>
                  <a:lnTo>
                    <a:pt x="4735" y="864"/>
                  </a:lnTo>
                  <a:lnTo>
                    <a:pt x="4739" y="864"/>
                  </a:lnTo>
                  <a:lnTo>
                    <a:pt x="4739" y="864"/>
                  </a:lnTo>
                  <a:lnTo>
                    <a:pt x="4739" y="864"/>
                  </a:lnTo>
                  <a:lnTo>
                    <a:pt x="4739" y="859"/>
                  </a:lnTo>
                  <a:lnTo>
                    <a:pt x="4739" y="859"/>
                  </a:lnTo>
                  <a:lnTo>
                    <a:pt x="4739" y="859"/>
                  </a:lnTo>
                  <a:lnTo>
                    <a:pt x="4739" y="859"/>
                  </a:lnTo>
                  <a:lnTo>
                    <a:pt x="4744" y="859"/>
                  </a:lnTo>
                  <a:lnTo>
                    <a:pt x="4744" y="859"/>
                  </a:lnTo>
                  <a:lnTo>
                    <a:pt x="4748" y="859"/>
                  </a:lnTo>
                  <a:lnTo>
                    <a:pt x="4748" y="855"/>
                  </a:lnTo>
                  <a:lnTo>
                    <a:pt x="4748" y="855"/>
                  </a:lnTo>
                  <a:lnTo>
                    <a:pt x="4748" y="850"/>
                  </a:lnTo>
                  <a:lnTo>
                    <a:pt x="4748" y="846"/>
                  </a:lnTo>
                  <a:lnTo>
                    <a:pt x="4744" y="841"/>
                  </a:lnTo>
                  <a:lnTo>
                    <a:pt x="4744" y="836"/>
                  </a:lnTo>
                  <a:lnTo>
                    <a:pt x="4744" y="836"/>
                  </a:lnTo>
                  <a:lnTo>
                    <a:pt x="4744" y="841"/>
                  </a:lnTo>
                  <a:lnTo>
                    <a:pt x="4744" y="841"/>
                  </a:lnTo>
                  <a:lnTo>
                    <a:pt x="4739" y="836"/>
                  </a:lnTo>
                  <a:lnTo>
                    <a:pt x="4739" y="836"/>
                  </a:lnTo>
                  <a:lnTo>
                    <a:pt x="4739" y="836"/>
                  </a:lnTo>
                  <a:lnTo>
                    <a:pt x="4739" y="832"/>
                  </a:lnTo>
                  <a:lnTo>
                    <a:pt x="4739" y="832"/>
                  </a:lnTo>
                  <a:lnTo>
                    <a:pt x="4739" y="832"/>
                  </a:lnTo>
                  <a:lnTo>
                    <a:pt x="4735" y="827"/>
                  </a:lnTo>
                  <a:lnTo>
                    <a:pt x="4735" y="823"/>
                  </a:lnTo>
                  <a:lnTo>
                    <a:pt x="4730" y="823"/>
                  </a:lnTo>
                  <a:lnTo>
                    <a:pt x="4730" y="818"/>
                  </a:lnTo>
                  <a:lnTo>
                    <a:pt x="4725" y="814"/>
                  </a:lnTo>
                  <a:lnTo>
                    <a:pt x="4716" y="805"/>
                  </a:lnTo>
                  <a:lnTo>
                    <a:pt x="4712" y="800"/>
                  </a:lnTo>
                  <a:lnTo>
                    <a:pt x="4703" y="796"/>
                  </a:lnTo>
                  <a:lnTo>
                    <a:pt x="4694" y="787"/>
                  </a:lnTo>
                  <a:lnTo>
                    <a:pt x="4694" y="787"/>
                  </a:lnTo>
                  <a:lnTo>
                    <a:pt x="4694" y="787"/>
                  </a:lnTo>
                  <a:lnTo>
                    <a:pt x="4689" y="787"/>
                  </a:lnTo>
                  <a:lnTo>
                    <a:pt x="4689" y="787"/>
                  </a:lnTo>
                  <a:lnTo>
                    <a:pt x="4685" y="782"/>
                  </a:lnTo>
                  <a:lnTo>
                    <a:pt x="4680" y="778"/>
                  </a:lnTo>
                  <a:lnTo>
                    <a:pt x="4680" y="778"/>
                  </a:lnTo>
                  <a:lnTo>
                    <a:pt x="4676" y="778"/>
                  </a:lnTo>
                  <a:lnTo>
                    <a:pt x="4676" y="778"/>
                  </a:lnTo>
                  <a:lnTo>
                    <a:pt x="4676" y="778"/>
                  </a:lnTo>
                  <a:lnTo>
                    <a:pt x="4671" y="778"/>
                  </a:lnTo>
                  <a:lnTo>
                    <a:pt x="4671" y="773"/>
                  </a:lnTo>
                  <a:lnTo>
                    <a:pt x="4671" y="773"/>
                  </a:lnTo>
                  <a:lnTo>
                    <a:pt x="4676" y="773"/>
                  </a:lnTo>
                  <a:lnTo>
                    <a:pt x="4676" y="773"/>
                  </a:lnTo>
                  <a:lnTo>
                    <a:pt x="4671" y="769"/>
                  </a:lnTo>
                  <a:lnTo>
                    <a:pt x="4671" y="769"/>
                  </a:lnTo>
                  <a:lnTo>
                    <a:pt x="4671" y="764"/>
                  </a:lnTo>
                  <a:lnTo>
                    <a:pt x="4671" y="764"/>
                  </a:lnTo>
                  <a:lnTo>
                    <a:pt x="4671" y="760"/>
                  </a:lnTo>
                  <a:lnTo>
                    <a:pt x="4676" y="760"/>
                  </a:lnTo>
                  <a:lnTo>
                    <a:pt x="4676" y="760"/>
                  </a:lnTo>
                  <a:lnTo>
                    <a:pt x="4680" y="760"/>
                  </a:lnTo>
                  <a:lnTo>
                    <a:pt x="4680" y="760"/>
                  </a:lnTo>
                  <a:lnTo>
                    <a:pt x="4680" y="755"/>
                  </a:lnTo>
                  <a:lnTo>
                    <a:pt x="4680" y="755"/>
                  </a:lnTo>
                  <a:lnTo>
                    <a:pt x="4680" y="755"/>
                  </a:lnTo>
                  <a:lnTo>
                    <a:pt x="4685" y="751"/>
                  </a:lnTo>
                  <a:lnTo>
                    <a:pt x="4685" y="751"/>
                  </a:lnTo>
                  <a:lnTo>
                    <a:pt x="4685" y="746"/>
                  </a:lnTo>
                  <a:lnTo>
                    <a:pt x="4685" y="746"/>
                  </a:lnTo>
                  <a:lnTo>
                    <a:pt x="4689" y="742"/>
                  </a:lnTo>
                  <a:lnTo>
                    <a:pt x="4689" y="742"/>
                  </a:lnTo>
                  <a:lnTo>
                    <a:pt x="4685" y="737"/>
                  </a:lnTo>
                  <a:lnTo>
                    <a:pt x="4685" y="733"/>
                  </a:lnTo>
                  <a:lnTo>
                    <a:pt x="4680" y="733"/>
                  </a:lnTo>
                  <a:lnTo>
                    <a:pt x="4680" y="728"/>
                  </a:lnTo>
                  <a:lnTo>
                    <a:pt x="4680" y="728"/>
                  </a:lnTo>
                  <a:lnTo>
                    <a:pt x="4680" y="728"/>
                  </a:lnTo>
                  <a:lnTo>
                    <a:pt x="4680" y="723"/>
                  </a:lnTo>
                  <a:lnTo>
                    <a:pt x="4680" y="723"/>
                  </a:lnTo>
                  <a:lnTo>
                    <a:pt x="4680" y="719"/>
                  </a:lnTo>
                  <a:lnTo>
                    <a:pt x="4680" y="719"/>
                  </a:lnTo>
                  <a:lnTo>
                    <a:pt x="4680" y="719"/>
                  </a:lnTo>
                  <a:lnTo>
                    <a:pt x="4680" y="714"/>
                  </a:lnTo>
                  <a:lnTo>
                    <a:pt x="4680" y="714"/>
                  </a:lnTo>
                  <a:lnTo>
                    <a:pt x="4680" y="714"/>
                  </a:lnTo>
                  <a:lnTo>
                    <a:pt x="4685" y="714"/>
                  </a:lnTo>
                  <a:lnTo>
                    <a:pt x="4685" y="714"/>
                  </a:lnTo>
                  <a:lnTo>
                    <a:pt x="4685" y="714"/>
                  </a:lnTo>
                  <a:lnTo>
                    <a:pt x="4685" y="714"/>
                  </a:lnTo>
                  <a:lnTo>
                    <a:pt x="4685" y="710"/>
                  </a:lnTo>
                  <a:lnTo>
                    <a:pt x="4680" y="705"/>
                  </a:lnTo>
                  <a:lnTo>
                    <a:pt x="4680" y="705"/>
                  </a:lnTo>
                  <a:lnTo>
                    <a:pt x="4685" y="705"/>
                  </a:lnTo>
                  <a:lnTo>
                    <a:pt x="4685" y="705"/>
                  </a:lnTo>
                  <a:lnTo>
                    <a:pt x="4685" y="705"/>
                  </a:lnTo>
                  <a:lnTo>
                    <a:pt x="4685" y="705"/>
                  </a:lnTo>
                  <a:lnTo>
                    <a:pt x="4685" y="701"/>
                  </a:lnTo>
                  <a:lnTo>
                    <a:pt x="4689" y="701"/>
                  </a:lnTo>
                  <a:lnTo>
                    <a:pt x="4685" y="696"/>
                  </a:lnTo>
                  <a:lnTo>
                    <a:pt x="4685" y="696"/>
                  </a:lnTo>
                  <a:lnTo>
                    <a:pt x="4689" y="692"/>
                  </a:lnTo>
                  <a:lnTo>
                    <a:pt x="4689" y="692"/>
                  </a:lnTo>
                  <a:lnTo>
                    <a:pt x="4689" y="692"/>
                  </a:lnTo>
                  <a:lnTo>
                    <a:pt x="4689" y="692"/>
                  </a:lnTo>
                  <a:lnTo>
                    <a:pt x="4689" y="696"/>
                  </a:lnTo>
                  <a:lnTo>
                    <a:pt x="4689" y="696"/>
                  </a:lnTo>
                  <a:lnTo>
                    <a:pt x="4694" y="696"/>
                  </a:lnTo>
                  <a:lnTo>
                    <a:pt x="4694" y="696"/>
                  </a:lnTo>
                  <a:lnTo>
                    <a:pt x="4694" y="692"/>
                  </a:lnTo>
                  <a:lnTo>
                    <a:pt x="4694" y="692"/>
                  </a:lnTo>
                  <a:lnTo>
                    <a:pt x="4694" y="692"/>
                  </a:lnTo>
                  <a:lnTo>
                    <a:pt x="4698" y="701"/>
                  </a:lnTo>
                  <a:lnTo>
                    <a:pt x="4703" y="701"/>
                  </a:lnTo>
                  <a:lnTo>
                    <a:pt x="4703" y="701"/>
                  </a:lnTo>
                  <a:lnTo>
                    <a:pt x="4707" y="701"/>
                  </a:lnTo>
                  <a:lnTo>
                    <a:pt x="4707" y="701"/>
                  </a:lnTo>
                  <a:lnTo>
                    <a:pt x="4712" y="701"/>
                  </a:lnTo>
                  <a:lnTo>
                    <a:pt x="4712" y="701"/>
                  </a:lnTo>
                  <a:lnTo>
                    <a:pt x="4712" y="701"/>
                  </a:lnTo>
                  <a:lnTo>
                    <a:pt x="4716" y="701"/>
                  </a:lnTo>
                  <a:lnTo>
                    <a:pt x="4716" y="701"/>
                  </a:lnTo>
                  <a:lnTo>
                    <a:pt x="4721" y="701"/>
                  </a:lnTo>
                  <a:lnTo>
                    <a:pt x="4721" y="701"/>
                  </a:lnTo>
                  <a:lnTo>
                    <a:pt x="4725" y="696"/>
                  </a:lnTo>
                  <a:lnTo>
                    <a:pt x="4725" y="696"/>
                  </a:lnTo>
                  <a:lnTo>
                    <a:pt x="4730" y="687"/>
                  </a:lnTo>
                  <a:lnTo>
                    <a:pt x="4730" y="687"/>
                  </a:lnTo>
                  <a:lnTo>
                    <a:pt x="4730" y="683"/>
                  </a:lnTo>
                  <a:lnTo>
                    <a:pt x="4730" y="678"/>
                  </a:lnTo>
                  <a:lnTo>
                    <a:pt x="4730" y="678"/>
                  </a:lnTo>
                  <a:lnTo>
                    <a:pt x="4730" y="674"/>
                  </a:lnTo>
                  <a:lnTo>
                    <a:pt x="4730" y="674"/>
                  </a:lnTo>
                  <a:lnTo>
                    <a:pt x="4730" y="665"/>
                  </a:lnTo>
                  <a:lnTo>
                    <a:pt x="4730" y="665"/>
                  </a:lnTo>
                  <a:lnTo>
                    <a:pt x="4730" y="665"/>
                  </a:lnTo>
                  <a:lnTo>
                    <a:pt x="4730" y="660"/>
                  </a:lnTo>
                  <a:lnTo>
                    <a:pt x="4730" y="660"/>
                  </a:lnTo>
                  <a:lnTo>
                    <a:pt x="4730" y="656"/>
                  </a:lnTo>
                  <a:lnTo>
                    <a:pt x="4730" y="651"/>
                  </a:lnTo>
                  <a:lnTo>
                    <a:pt x="4730" y="651"/>
                  </a:lnTo>
                  <a:lnTo>
                    <a:pt x="4730" y="651"/>
                  </a:lnTo>
                  <a:lnTo>
                    <a:pt x="4730" y="642"/>
                  </a:lnTo>
                  <a:lnTo>
                    <a:pt x="4735" y="638"/>
                  </a:lnTo>
                  <a:lnTo>
                    <a:pt x="4735" y="633"/>
                  </a:lnTo>
                  <a:lnTo>
                    <a:pt x="4735" y="633"/>
                  </a:lnTo>
                  <a:lnTo>
                    <a:pt x="4735" y="624"/>
                  </a:lnTo>
                  <a:lnTo>
                    <a:pt x="4730" y="624"/>
                  </a:lnTo>
                  <a:lnTo>
                    <a:pt x="4730" y="619"/>
                  </a:lnTo>
                  <a:lnTo>
                    <a:pt x="4730" y="615"/>
                  </a:lnTo>
                  <a:lnTo>
                    <a:pt x="4725" y="615"/>
                  </a:lnTo>
                  <a:lnTo>
                    <a:pt x="4725" y="610"/>
                  </a:lnTo>
                  <a:lnTo>
                    <a:pt x="4725" y="610"/>
                  </a:lnTo>
                  <a:lnTo>
                    <a:pt x="4725" y="601"/>
                  </a:lnTo>
                  <a:lnTo>
                    <a:pt x="4725" y="597"/>
                  </a:lnTo>
                  <a:lnTo>
                    <a:pt x="4725" y="592"/>
                  </a:lnTo>
                  <a:lnTo>
                    <a:pt x="4725" y="592"/>
                  </a:lnTo>
                  <a:lnTo>
                    <a:pt x="4725" y="588"/>
                  </a:lnTo>
                  <a:lnTo>
                    <a:pt x="4725" y="588"/>
                  </a:lnTo>
                  <a:lnTo>
                    <a:pt x="4725" y="583"/>
                  </a:lnTo>
                  <a:lnTo>
                    <a:pt x="4725" y="583"/>
                  </a:lnTo>
                  <a:lnTo>
                    <a:pt x="4725" y="579"/>
                  </a:lnTo>
                  <a:lnTo>
                    <a:pt x="4721" y="574"/>
                  </a:lnTo>
                  <a:lnTo>
                    <a:pt x="4721" y="570"/>
                  </a:lnTo>
                  <a:lnTo>
                    <a:pt x="4716" y="570"/>
                  </a:lnTo>
                  <a:lnTo>
                    <a:pt x="4716" y="570"/>
                  </a:lnTo>
                  <a:lnTo>
                    <a:pt x="4716" y="570"/>
                  </a:lnTo>
                  <a:lnTo>
                    <a:pt x="4716" y="565"/>
                  </a:lnTo>
                  <a:lnTo>
                    <a:pt x="4716" y="565"/>
                  </a:lnTo>
                  <a:lnTo>
                    <a:pt x="4712" y="565"/>
                  </a:lnTo>
                  <a:lnTo>
                    <a:pt x="4712" y="565"/>
                  </a:lnTo>
                  <a:lnTo>
                    <a:pt x="4712" y="556"/>
                  </a:lnTo>
                  <a:lnTo>
                    <a:pt x="4707" y="556"/>
                  </a:lnTo>
                  <a:lnTo>
                    <a:pt x="4707" y="556"/>
                  </a:lnTo>
                  <a:lnTo>
                    <a:pt x="4703" y="552"/>
                  </a:lnTo>
                  <a:lnTo>
                    <a:pt x="4703" y="552"/>
                  </a:lnTo>
                  <a:lnTo>
                    <a:pt x="4703" y="547"/>
                  </a:lnTo>
                  <a:lnTo>
                    <a:pt x="4703" y="547"/>
                  </a:lnTo>
                  <a:lnTo>
                    <a:pt x="4703" y="547"/>
                  </a:lnTo>
                  <a:lnTo>
                    <a:pt x="4703" y="547"/>
                  </a:lnTo>
                  <a:lnTo>
                    <a:pt x="4694" y="538"/>
                  </a:lnTo>
                  <a:lnTo>
                    <a:pt x="4689" y="534"/>
                  </a:lnTo>
                  <a:lnTo>
                    <a:pt x="4689" y="534"/>
                  </a:lnTo>
                  <a:lnTo>
                    <a:pt x="4685" y="529"/>
                  </a:lnTo>
                  <a:lnTo>
                    <a:pt x="4685" y="525"/>
                  </a:lnTo>
                  <a:lnTo>
                    <a:pt x="4680" y="525"/>
                  </a:lnTo>
                  <a:lnTo>
                    <a:pt x="4680" y="520"/>
                  </a:lnTo>
                  <a:lnTo>
                    <a:pt x="4680" y="515"/>
                  </a:lnTo>
                  <a:lnTo>
                    <a:pt x="4680" y="515"/>
                  </a:lnTo>
                  <a:lnTo>
                    <a:pt x="4680" y="511"/>
                  </a:lnTo>
                  <a:lnTo>
                    <a:pt x="4676" y="511"/>
                  </a:lnTo>
                  <a:lnTo>
                    <a:pt x="4676" y="506"/>
                  </a:lnTo>
                  <a:lnTo>
                    <a:pt x="4676" y="506"/>
                  </a:lnTo>
                  <a:lnTo>
                    <a:pt x="4671" y="506"/>
                  </a:lnTo>
                  <a:lnTo>
                    <a:pt x="4671" y="506"/>
                  </a:lnTo>
                  <a:lnTo>
                    <a:pt x="4667" y="502"/>
                  </a:lnTo>
                  <a:lnTo>
                    <a:pt x="4667" y="502"/>
                  </a:lnTo>
                  <a:lnTo>
                    <a:pt x="4667" y="497"/>
                  </a:lnTo>
                  <a:lnTo>
                    <a:pt x="4662" y="497"/>
                  </a:lnTo>
                  <a:lnTo>
                    <a:pt x="4658" y="493"/>
                  </a:lnTo>
                  <a:lnTo>
                    <a:pt x="4653" y="493"/>
                  </a:lnTo>
                  <a:lnTo>
                    <a:pt x="4653" y="493"/>
                  </a:lnTo>
                  <a:lnTo>
                    <a:pt x="4653" y="493"/>
                  </a:lnTo>
                  <a:lnTo>
                    <a:pt x="4658" y="493"/>
                  </a:lnTo>
                  <a:lnTo>
                    <a:pt x="4658" y="488"/>
                  </a:lnTo>
                  <a:lnTo>
                    <a:pt x="4658" y="488"/>
                  </a:lnTo>
                  <a:lnTo>
                    <a:pt x="4653" y="488"/>
                  </a:lnTo>
                  <a:lnTo>
                    <a:pt x="4653" y="488"/>
                  </a:lnTo>
                  <a:lnTo>
                    <a:pt x="4649" y="484"/>
                  </a:lnTo>
                  <a:lnTo>
                    <a:pt x="4649" y="484"/>
                  </a:lnTo>
                  <a:lnTo>
                    <a:pt x="4640" y="484"/>
                  </a:lnTo>
                  <a:lnTo>
                    <a:pt x="4631" y="479"/>
                  </a:lnTo>
                  <a:lnTo>
                    <a:pt x="4626" y="475"/>
                  </a:lnTo>
                  <a:lnTo>
                    <a:pt x="4626" y="475"/>
                  </a:lnTo>
                  <a:lnTo>
                    <a:pt x="4617" y="470"/>
                  </a:lnTo>
                  <a:lnTo>
                    <a:pt x="4617" y="470"/>
                  </a:lnTo>
                  <a:lnTo>
                    <a:pt x="4617" y="470"/>
                  </a:lnTo>
                  <a:lnTo>
                    <a:pt x="4613" y="475"/>
                  </a:lnTo>
                  <a:lnTo>
                    <a:pt x="4608" y="475"/>
                  </a:lnTo>
                  <a:lnTo>
                    <a:pt x="4603" y="470"/>
                  </a:lnTo>
                  <a:lnTo>
                    <a:pt x="4603" y="470"/>
                  </a:lnTo>
                  <a:lnTo>
                    <a:pt x="4603" y="475"/>
                  </a:lnTo>
                  <a:lnTo>
                    <a:pt x="4603" y="475"/>
                  </a:lnTo>
                  <a:lnTo>
                    <a:pt x="4608" y="475"/>
                  </a:lnTo>
                  <a:lnTo>
                    <a:pt x="4613" y="479"/>
                  </a:lnTo>
                  <a:lnTo>
                    <a:pt x="4613" y="484"/>
                  </a:lnTo>
                  <a:lnTo>
                    <a:pt x="4613" y="484"/>
                  </a:lnTo>
                  <a:lnTo>
                    <a:pt x="4613" y="488"/>
                  </a:lnTo>
                  <a:lnTo>
                    <a:pt x="4613" y="488"/>
                  </a:lnTo>
                  <a:lnTo>
                    <a:pt x="4613" y="488"/>
                  </a:lnTo>
                  <a:lnTo>
                    <a:pt x="4613" y="484"/>
                  </a:lnTo>
                  <a:lnTo>
                    <a:pt x="4613" y="484"/>
                  </a:lnTo>
                  <a:lnTo>
                    <a:pt x="4608" y="479"/>
                  </a:lnTo>
                  <a:lnTo>
                    <a:pt x="4608" y="479"/>
                  </a:lnTo>
                  <a:lnTo>
                    <a:pt x="4608" y="479"/>
                  </a:lnTo>
                  <a:lnTo>
                    <a:pt x="4608" y="479"/>
                  </a:lnTo>
                  <a:lnTo>
                    <a:pt x="4608" y="479"/>
                  </a:lnTo>
                  <a:lnTo>
                    <a:pt x="4608" y="484"/>
                  </a:lnTo>
                  <a:lnTo>
                    <a:pt x="4608" y="484"/>
                  </a:lnTo>
                  <a:lnTo>
                    <a:pt x="4603" y="488"/>
                  </a:lnTo>
                  <a:lnTo>
                    <a:pt x="4599" y="488"/>
                  </a:lnTo>
                  <a:lnTo>
                    <a:pt x="4599" y="488"/>
                  </a:lnTo>
                  <a:lnTo>
                    <a:pt x="4599" y="488"/>
                  </a:lnTo>
                  <a:lnTo>
                    <a:pt x="4599" y="488"/>
                  </a:lnTo>
                  <a:lnTo>
                    <a:pt x="4599" y="484"/>
                  </a:lnTo>
                  <a:lnTo>
                    <a:pt x="4599" y="479"/>
                  </a:lnTo>
                  <a:lnTo>
                    <a:pt x="4599" y="479"/>
                  </a:lnTo>
                  <a:lnTo>
                    <a:pt x="4599" y="479"/>
                  </a:lnTo>
                  <a:lnTo>
                    <a:pt x="4594" y="479"/>
                  </a:lnTo>
                  <a:lnTo>
                    <a:pt x="4594" y="479"/>
                  </a:lnTo>
                  <a:lnTo>
                    <a:pt x="4590" y="479"/>
                  </a:lnTo>
                  <a:lnTo>
                    <a:pt x="4590" y="475"/>
                  </a:lnTo>
                  <a:lnTo>
                    <a:pt x="4590" y="475"/>
                  </a:lnTo>
                  <a:lnTo>
                    <a:pt x="4590" y="475"/>
                  </a:lnTo>
                  <a:lnTo>
                    <a:pt x="4590" y="475"/>
                  </a:lnTo>
                  <a:lnTo>
                    <a:pt x="4590" y="475"/>
                  </a:lnTo>
                  <a:lnTo>
                    <a:pt x="4585" y="475"/>
                  </a:lnTo>
                  <a:lnTo>
                    <a:pt x="4585" y="475"/>
                  </a:lnTo>
                  <a:lnTo>
                    <a:pt x="4585" y="479"/>
                  </a:lnTo>
                  <a:lnTo>
                    <a:pt x="4590" y="479"/>
                  </a:lnTo>
                  <a:lnTo>
                    <a:pt x="4590" y="479"/>
                  </a:lnTo>
                  <a:lnTo>
                    <a:pt x="4590" y="484"/>
                  </a:lnTo>
                  <a:lnTo>
                    <a:pt x="4590" y="484"/>
                  </a:lnTo>
                  <a:lnTo>
                    <a:pt x="4590" y="484"/>
                  </a:lnTo>
                  <a:lnTo>
                    <a:pt x="4590" y="484"/>
                  </a:lnTo>
                  <a:lnTo>
                    <a:pt x="4585" y="484"/>
                  </a:lnTo>
                  <a:lnTo>
                    <a:pt x="4585" y="479"/>
                  </a:lnTo>
                  <a:lnTo>
                    <a:pt x="4581" y="479"/>
                  </a:lnTo>
                  <a:lnTo>
                    <a:pt x="4576" y="475"/>
                  </a:lnTo>
                  <a:lnTo>
                    <a:pt x="4576" y="470"/>
                  </a:lnTo>
                  <a:lnTo>
                    <a:pt x="4576" y="470"/>
                  </a:lnTo>
                  <a:lnTo>
                    <a:pt x="4572" y="470"/>
                  </a:lnTo>
                  <a:lnTo>
                    <a:pt x="4572" y="470"/>
                  </a:lnTo>
                  <a:lnTo>
                    <a:pt x="4572" y="470"/>
                  </a:lnTo>
                  <a:lnTo>
                    <a:pt x="4567" y="470"/>
                  </a:lnTo>
                  <a:lnTo>
                    <a:pt x="4563" y="470"/>
                  </a:lnTo>
                  <a:lnTo>
                    <a:pt x="4554" y="470"/>
                  </a:lnTo>
                  <a:lnTo>
                    <a:pt x="4554" y="470"/>
                  </a:lnTo>
                  <a:lnTo>
                    <a:pt x="4554" y="470"/>
                  </a:lnTo>
                  <a:lnTo>
                    <a:pt x="4549" y="466"/>
                  </a:lnTo>
                  <a:lnTo>
                    <a:pt x="4549" y="466"/>
                  </a:lnTo>
                  <a:lnTo>
                    <a:pt x="4549" y="466"/>
                  </a:lnTo>
                  <a:lnTo>
                    <a:pt x="4549" y="461"/>
                  </a:lnTo>
                  <a:lnTo>
                    <a:pt x="4549" y="461"/>
                  </a:lnTo>
                  <a:lnTo>
                    <a:pt x="4554" y="457"/>
                  </a:lnTo>
                  <a:lnTo>
                    <a:pt x="4549" y="452"/>
                  </a:lnTo>
                  <a:lnTo>
                    <a:pt x="4549" y="452"/>
                  </a:lnTo>
                  <a:lnTo>
                    <a:pt x="4554" y="448"/>
                  </a:lnTo>
                  <a:lnTo>
                    <a:pt x="4554" y="448"/>
                  </a:lnTo>
                  <a:lnTo>
                    <a:pt x="4554" y="443"/>
                  </a:lnTo>
                  <a:lnTo>
                    <a:pt x="4554" y="443"/>
                  </a:lnTo>
                  <a:lnTo>
                    <a:pt x="4554" y="439"/>
                  </a:lnTo>
                  <a:lnTo>
                    <a:pt x="4554" y="439"/>
                  </a:lnTo>
                  <a:lnTo>
                    <a:pt x="4554" y="434"/>
                  </a:lnTo>
                  <a:lnTo>
                    <a:pt x="4554" y="430"/>
                  </a:lnTo>
                  <a:lnTo>
                    <a:pt x="4554" y="430"/>
                  </a:lnTo>
                  <a:lnTo>
                    <a:pt x="4554" y="430"/>
                  </a:lnTo>
                  <a:lnTo>
                    <a:pt x="4554" y="421"/>
                  </a:lnTo>
                  <a:lnTo>
                    <a:pt x="4554" y="421"/>
                  </a:lnTo>
                  <a:lnTo>
                    <a:pt x="4554" y="416"/>
                  </a:lnTo>
                  <a:lnTo>
                    <a:pt x="4554" y="416"/>
                  </a:lnTo>
                  <a:lnTo>
                    <a:pt x="4554" y="416"/>
                  </a:lnTo>
                  <a:lnTo>
                    <a:pt x="4554" y="411"/>
                  </a:lnTo>
                  <a:lnTo>
                    <a:pt x="4554" y="411"/>
                  </a:lnTo>
                  <a:lnTo>
                    <a:pt x="4554" y="411"/>
                  </a:lnTo>
                  <a:lnTo>
                    <a:pt x="4554" y="407"/>
                  </a:lnTo>
                  <a:lnTo>
                    <a:pt x="4558" y="402"/>
                  </a:lnTo>
                  <a:lnTo>
                    <a:pt x="4558" y="402"/>
                  </a:lnTo>
                  <a:lnTo>
                    <a:pt x="4549" y="398"/>
                  </a:lnTo>
                  <a:lnTo>
                    <a:pt x="4549" y="393"/>
                  </a:lnTo>
                  <a:lnTo>
                    <a:pt x="4549" y="393"/>
                  </a:lnTo>
                  <a:lnTo>
                    <a:pt x="4554" y="389"/>
                  </a:lnTo>
                  <a:lnTo>
                    <a:pt x="4554" y="389"/>
                  </a:lnTo>
                  <a:lnTo>
                    <a:pt x="4554" y="384"/>
                  </a:lnTo>
                  <a:lnTo>
                    <a:pt x="4549" y="380"/>
                  </a:lnTo>
                  <a:lnTo>
                    <a:pt x="4549" y="375"/>
                  </a:lnTo>
                  <a:lnTo>
                    <a:pt x="4554" y="375"/>
                  </a:lnTo>
                  <a:lnTo>
                    <a:pt x="4558" y="371"/>
                  </a:lnTo>
                  <a:lnTo>
                    <a:pt x="4563" y="371"/>
                  </a:lnTo>
                  <a:lnTo>
                    <a:pt x="4563" y="371"/>
                  </a:lnTo>
                  <a:lnTo>
                    <a:pt x="4567" y="371"/>
                  </a:lnTo>
                  <a:lnTo>
                    <a:pt x="4572" y="371"/>
                  </a:lnTo>
                  <a:lnTo>
                    <a:pt x="4585" y="366"/>
                  </a:lnTo>
                  <a:lnTo>
                    <a:pt x="4585" y="366"/>
                  </a:lnTo>
                  <a:lnTo>
                    <a:pt x="4590" y="371"/>
                  </a:lnTo>
                  <a:lnTo>
                    <a:pt x="4590" y="371"/>
                  </a:lnTo>
                  <a:lnTo>
                    <a:pt x="4594" y="371"/>
                  </a:lnTo>
                  <a:lnTo>
                    <a:pt x="4594" y="371"/>
                  </a:lnTo>
                  <a:lnTo>
                    <a:pt x="4594" y="366"/>
                  </a:lnTo>
                  <a:lnTo>
                    <a:pt x="4594" y="366"/>
                  </a:lnTo>
                  <a:lnTo>
                    <a:pt x="4599" y="366"/>
                  </a:lnTo>
                  <a:lnTo>
                    <a:pt x="4603" y="366"/>
                  </a:lnTo>
                  <a:lnTo>
                    <a:pt x="4608" y="366"/>
                  </a:lnTo>
                  <a:lnTo>
                    <a:pt x="4613" y="366"/>
                  </a:lnTo>
                  <a:lnTo>
                    <a:pt x="4613" y="366"/>
                  </a:lnTo>
                  <a:lnTo>
                    <a:pt x="4613" y="362"/>
                  </a:lnTo>
                  <a:lnTo>
                    <a:pt x="4622" y="366"/>
                  </a:lnTo>
                  <a:lnTo>
                    <a:pt x="4622" y="366"/>
                  </a:lnTo>
                  <a:lnTo>
                    <a:pt x="4626" y="366"/>
                  </a:lnTo>
                  <a:lnTo>
                    <a:pt x="4622" y="362"/>
                  </a:lnTo>
                  <a:lnTo>
                    <a:pt x="4622" y="362"/>
                  </a:lnTo>
                  <a:lnTo>
                    <a:pt x="4622" y="362"/>
                  </a:lnTo>
                  <a:lnTo>
                    <a:pt x="4617" y="362"/>
                  </a:lnTo>
                  <a:lnTo>
                    <a:pt x="4617" y="362"/>
                  </a:lnTo>
                  <a:lnTo>
                    <a:pt x="4622" y="362"/>
                  </a:lnTo>
                  <a:lnTo>
                    <a:pt x="4622" y="362"/>
                  </a:lnTo>
                  <a:lnTo>
                    <a:pt x="4622" y="362"/>
                  </a:lnTo>
                  <a:lnTo>
                    <a:pt x="4622" y="362"/>
                  </a:lnTo>
                  <a:lnTo>
                    <a:pt x="4622" y="362"/>
                  </a:lnTo>
                  <a:lnTo>
                    <a:pt x="4617" y="357"/>
                  </a:lnTo>
                  <a:lnTo>
                    <a:pt x="4617" y="357"/>
                  </a:lnTo>
                  <a:lnTo>
                    <a:pt x="4622" y="357"/>
                  </a:lnTo>
                  <a:lnTo>
                    <a:pt x="4622" y="357"/>
                  </a:lnTo>
                  <a:lnTo>
                    <a:pt x="4631" y="357"/>
                  </a:lnTo>
                  <a:lnTo>
                    <a:pt x="4631" y="357"/>
                  </a:lnTo>
                  <a:lnTo>
                    <a:pt x="4635" y="357"/>
                  </a:lnTo>
                  <a:lnTo>
                    <a:pt x="4640" y="357"/>
                  </a:lnTo>
                  <a:lnTo>
                    <a:pt x="4640" y="357"/>
                  </a:lnTo>
                  <a:lnTo>
                    <a:pt x="4640" y="357"/>
                  </a:lnTo>
                  <a:lnTo>
                    <a:pt x="4640" y="357"/>
                  </a:lnTo>
                  <a:lnTo>
                    <a:pt x="4640" y="357"/>
                  </a:lnTo>
                  <a:lnTo>
                    <a:pt x="4644" y="357"/>
                  </a:lnTo>
                  <a:lnTo>
                    <a:pt x="4644" y="357"/>
                  </a:lnTo>
                  <a:lnTo>
                    <a:pt x="4640" y="357"/>
                  </a:lnTo>
                  <a:lnTo>
                    <a:pt x="4640" y="357"/>
                  </a:lnTo>
                  <a:lnTo>
                    <a:pt x="4640" y="357"/>
                  </a:lnTo>
                  <a:lnTo>
                    <a:pt x="4644" y="357"/>
                  </a:lnTo>
                  <a:lnTo>
                    <a:pt x="4644" y="357"/>
                  </a:lnTo>
                  <a:lnTo>
                    <a:pt x="4649" y="357"/>
                  </a:lnTo>
                  <a:lnTo>
                    <a:pt x="4658" y="362"/>
                  </a:lnTo>
                  <a:lnTo>
                    <a:pt x="4658" y="362"/>
                  </a:lnTo>
                  <a:lnTo>
                    <a:pt x="4662" y="362"/>
                  </a:lnTo>
                  <a:lnTo>
                    <a:pt x="4662" y="362"/>
                  </a:lnTo>
                  <a:lnTo>
                    <a:pt x="4662" y="362"/>
                  </a:lnTo>
                  <a:lnTo>
                    <a:pt x="4662" y="362"/>
                  </a:lnTo>
                  <a:lnTo>
                    <a:pt x="4658" y="362"/>
                  </a:lnTo>
                  <a:lnTo>
                    <a:pt x="4658" y="362"/>
                  </a:lnTo>
                  <a:lnTo>
                    <a:pt x="4653" y="366"/>
                  </a:lnTo>
                  <a:lnTo>
                    <a:pt x="4662" y="371"/>
                  </a:lnTo>
                  <a:lnTo>
                    <a:pt x="4667" y="366"/>
                  </a:lnTo>
                  <a:lnTo>
                    <a:pt x="4667" y="366"/>
                  </a:lnTo>
                  <a:lnTo>
                    <a:pt x="4667" y="366"/>
                  </a:lnTo>
                  <a:lnTo>
                    <a:pt x="4667" y="366"/>
                  </a:lnTo>
                  <a:lnTo>
                    <a:pt x="4671" y="366"/>
                  </a:lnTo>
                  <a:lnTo>
                    <a:pt x="4671" y="366"/>
                  </a:lnTo>
                  <a:lnTo>
                    <a:pt x="4676" y="366"/>
                  </a:lnTo>
                  <a:lnTo>
                    <a:pt x="4676" y="366"/>
                  </a:lnTo>
                  <a:lnTo>
                    <a:pt x="4676" y="362"/>
                  </a:lnTo>
                  <a:lnTo>
                    <a:pt x="4676" y="362"/>
                  </a:lnTo>
                  <a:lnTo>
                    <a:pt x="4680" y="362"/>
                  </a:lnTo>
                  <a:lnTo>
                    <a:pt x="4676" y="362"/>
                  </a:lnTo>
                  <a:lnTo>
                    <a:pt x="4680" y="357"/>
                  </a:lnTo>
                  <a:lnTo>
                    <a:pt x="4685" y="362"/>
                  </a:lnTo>
                  <a:lnTo>
                    <a:pt x="4685" y="362"/>
                  </a:lnTo>
                  <a:lnTo>
                    <a:pt x="4689" y="362"/>
                  </a:lnTo>
                  <a:lnTo>
                    <a:pt x="4689" y="357"/>
                  </a:lnTo>
                  <a:lnTo>
                    <a:pt x="4689" y="357"/>
                  </a:lnTo>
                  <a:lnTo>
                    <a:pt x="4694" y="357"/>
                  </a:lnTo>
                  <a:lnTo>
                    <a:pt x="4694" y="357"/>
                  </a:lnTo>
                  <a:lnTo>
                    <a:pt x="4694" y="357"/>
                  </a:lnTo>
                  <a:lnTo>
                    <a:pt x="4698" y="357"/>
                  </a:lnTo>
                  <a:lnTo>
                    <a:pt x="4694" y="357"/>
                  </a:lnTo>
                  <a:lnTo>
                    <a:pt x="4694" y="353"/>
                  </a:lnTo>
                  <a:lnTo>
                    <a:pt x="4689" y="353"/>
                  </a:lnTo>
                  <a:lnTo>
                    <a:pt x="4685" y="353"/>
                  </a:lnTo>
                  <a:lnTo>
                    <a:pt x="4680" y="353"/>
                  </a:lnTo>
                  <a:lnTo>
                    <a:pt x="4680" y="353"/>
                  </a:lnTo>
                  <a:lnTo>
                    <a:pt x="4680" y="353"/>
                  </a:lnTo>
                  <a:lnTo>
                    <a:pt x="4676" y="353"/>
                  </a:lnTo>
                  <a:lnTo>
                    <a:pt x="4676" y="353"/>
                  </a:lnTo>
                  <a:lnTo>
                    <a:pt x="4676" y="348"/>
                  </a:lnTo>
                  <a:lnTo>
                    <a:pt x="4676" y="348"/>
                  </a:lnTo>
                  <a:lnTo>
                    <a:pt x="4671" y="348"/>
                  </a:lnTo>
                  <a:lnTo>
                    <a:pt x="4671" y="348"/>
                  </a:lnTo>
                  <a:lnTo>
                    <a:pt x="4671" y="344"/>
                  </a:lnTo>
                  <a:lnTo>
                    <a:pt x="4671" y="344"/>
                  </a:lnTo>
                  <a:lnTo>
                    <a:pt x="4667" y="335"/>
                  </a:lnTo>
                  <a:lnTo>
                    <a:pt x="4667" y="335"/>
                  </a:lnTo>
                  <a:lnTo>
                    <a:pt x="4667" y="330"/>
                  </a:lnTo>
                  <a:lnTo>
                    <a:pt x="4667" y="330"/>
                  </a:lnTo>
                  <a:lnTo>
                    <a:pt x="4667" y="326"/>
                  </a:lnTo>
                  <a:lnTo>
                    <a:pt x="4662" y="321"/>
                  </a:lnTo>
                  <a:lnTo>
                    <a:pt x="4662" y="321"/>
                  </a:lnTo>
                  <a:lnTo>
                    <a:pt x="4662" y="317"/>
                  </a:lnTo>
                  <a:lnTo>
                    <a:pt x="4662" y="312"/>
                  </a:lnTo>
                  <a:lnTo>
                    <a:pt x="4662" y="312"/>
                  </a:lnTo>
                  <a:lnTo>
                    <a:pt x="4662" y="312"/>
                  </a:lnTo>
                  <a:lnTo>
                    <a:pt x="4658" y="312"/>
                  </a:lnTo>
                  <a:lnTo>
                    <a:pt x="4662" y="308"/>
                  </a:lnTo>
                  <a:lnTo>
                    <a:pt x="4662" y="308"/>
                  </a:lnTo>
                  <a:lnTo>
                    <a:pt x="4662" y="308"/>
                  </a:lnTo>
                  <a:lnTo>
                    <a:pt x="4667" y="308"/>
                  </a:lnTo>
                  <a:lnTo>
                    <a:pt x="4667" y="308"/>
                  </a:lnTo>
                  <a:lnTo>
                    <a:pt x="4671" y="308"/>
                  </a:lnTo>
                  <a:lnTo>
                    <a:pt x="4671" y="308"/>
                  </a:lnTo>
                  <a:lnTo>
                    <a:pt x="4676" y="303"/>
                  </a:lnTo>
                  <a:lnTo>
                    <a:pt x="4676" y="303"/>
                  </a:lnTo>
                  <a:lnTo>
                    <a:pt x="4676" y="303"/>
                  </a:lnTo>
                  <a:lnTo>
                    <a:pt x="4676" y="303"/>
                  </a:lnTo>
                  <a:lnTo>
                    <a:pt x="4680" y="303"/>
                  </a:lnTo>
                  <a:lnTo>
                    <a:pt x="4685" y="303"/>
                  </a:lnTo>
                  <a:lnTo>
                    <a:pt x="4685" y="308"/>
                  </a:lnTo>
                  <a:lnTo>
                    <a:pt x="4685" y="303"/>
                  </a:lnTo>
                  <a:lnTo>
                    <a:pt x="4685" y="303"/>
                  </a:lnTo>
                  <a:lnTo>
                    <a:pt x="4689" y="303"/>
                  </a:lnTo>
                  <a:lnTo>
                    <a:pt x="4689" y="303"/>
                  </a:lnTo>
                  <a:lnTo>
                    <a:pt x="4689" y="303"/>
                  </a:lnTo>
                  <a:lnTo>
                    <a:pt x="4689" y="303"/>
                  </a:lnTo>
                  <a:lnTo>
                    <a:pt x="4694" y="308"/>
                  </a:lnTo>
                  <a:lnTo>
                    <a:pt x="4694" y="308"/>
                  </a:lnTo>
                  <a:lnTo>
                    <a:pt x="4698" y="312"/>
                  </a:lnTo>
                  <a:lnTo>
                    <a:pt x="4698" y="312"/>
                  </a:lnTo>
                  <a:lnTo>
                    <a:pt x="4698" y="312"/>
                  </a:lnTo>
                  <a:lnTo>
                    <a:pt x="4703" y="317"/>
                  </a:lnTo>
                  <a:lnTo>
                    <a:pt x="4703" y="317"/>
                  </a:lnTo>
                  <a:lnTo>
                    <a:pt x="4707" y="317"/>
                  </a:lnTo>
                  <a:lnTo>
                    <a:pt x="4707" y="317"/>
                  </a:lnTo>
                  <a:lnTo>
                    <a:pt x="4707" y="317"/>
                  </a:lnTo>
                  <a:lnTo>
                    <a:pt x="4707" y="317"/>
                  </a:lnTo>
                  <a:lnTo>
                    <a:pt x="4707" y="317"/>
                  </a:lnTo>
                  <a:lnTo>
                    <a:pt x="4712" y="317"/>
                  </a:lnTo>
                  <a:lnTo>
                    <a:pt x="4712" y="321"/>
                  </a:lnTo>
                  <a:lnTo>
                    <a:pt x="4716" y="321"/>
                  </a:lnTo>
                  <a:lnTo>
                    <a:pt x="4716" y="321"/>
                  </a:lnTo>
                  <a:lnTo>
                    <a:pt x="4716" y="326"/>
                  </a:lnTo>
                  <a:lnTo>
                    <a:pt x="4716" y="321"/>
                  </a:lnTo>
                  <a:lnTo>
                    <a:pt x="4716" y="321"/>
                  </a:lnTo>
                  <a:lnTo>
                    <a:pt x="4716" y="321"/>
                  </a:lnTo>
                  <a:lnTo>
                    <a:pt x="4721" y="321"/>
                  </a:lnTo>
                  <a:lnTo>
                    <a:pt x="4721" y="317"/>
                  </a:lnTo>
                  <a:lnTo>
                    <a:pt x="4721" y="317"/>
                  </a:lnTo>
                  <a:lnTo>
                    <a:pt x="4716" y="303"/>
                  </a:lnTo>
                  <a:lnTo>
                    <a:pt x="4716" y="303"/>
                  </a:lnTo>
                  <a:lnTo>
                    <a:pt x="4716" y="303"/>
                  </a:lnTo>
                  <a:lnTo>
                    <a:pt x="4721" y="303"/>
                  </a:lnTo>
                  <a:lnTo>
                    <a:pt x="4721" y="303"/>
                  </a:lnTo>
                  <a:lnTo>
                    <a:pt x="4721" y="303"/>
                  </a:lnTo>
                  <a:lnTo>
                    <a:pt x="4721" y="298"/>
                  </a:lnTo>
                  <a:lnTo>
                    <a:pt x="4721" y="298"/>
                  </a:lnTo>
                  <a:lnTo>
                    <a:pt x="4725" y="303"/>
                  </a:lnTo>
                  <a:lnTo>
                    <a:pt x="4725" y="303"/>
                  </a:lnTo>
                  <a:lnTo>
                    <a:pt x="4725" y="303"/>
                  </a:lnTo>
                  <a:lnTo>
                    <a:pt x="4725" y="303"/>
                  </a:lnTo>
                  <a:lnTo>
                    <a:pt x="4725" y="303"/>
                  </a:lnTo>
                  <a:lnTo>
                    <a:pt x="4725" y="303"/>
                  </a:lnTo>
                  <a:lnTo>
                    <a:pt x="4725" y="298"/>
                  </a:lnTo>
                  <a:lnTo>
                    <a:pt x="4721" y="298"/>
                  </a:lnTo>
                  <a:lnTo>
                    <a:pt x="4721" y="298"/>
                  </a:lnTo>
                  <a:lnTo>
                    <a:pt x="4716" y="298"/>
                  </a:lnTo>
                  <a:lnTo>
                    <a:pt x="4712" y="294"/>
                  </a:lnTo>
                  <a:lnTo>
                    <a:pt x="4712" y="294"/>
                  </a:lnTo>
                  <a:lnTo>
                    <a:pt x="4707" y="289"/>
                  </a:lnTo>
                  <a:lnTo>
                    <a:pt x="4707" y="289"/>
                  </a:lnTo>
                  <a:lnTo>
                    <a:pt x="4707" y="289"/>
                  </a:lnTo>
                  <a:lnTo>
                    <a:pt x="4707" y="289"/>
                  </a:lnTo>
                  <a:lnTo>
                    <a:pt x="4703" y="285"/>
                  </a:lnTo>
                  <a:lnTo>
                    <a:pt x="4703" y="285"/>
                  </a:lnTo>
                  <a:lnTo>
                    <a:pt x="4703" y="285"/>
                  </a:lnTo>
                  <a:lnTo>
                    <a:pt x="4707" y="280"/>
                  </a:lnTo>
                  <a:lnTo>
                    <a:pt x="4712" y="280"/>
                  </a:lnTo>
                  <a:lnTo>
                    <a:pt x="4712" y="280"/>
                  </a:lnTo>
                  <a:lnTo>
                    <a:pt x="4716" y="280"/>
                  </a:lnTo>
                  <a:lnTo>
                    <a:pt x="4721" y="285"/>
                  </a:lnTo>
                  <a:lnTo>
                    <a:pt x="4725" y="285"/>
                  </a:lnTo>
                  <a:lnTo>
                    <a:pt x="4725" y="285"/>
                  </a:lnTo>
                  <a:lnTo>
                    <a:pt x="4725" y="285"/>
                  </a:lnTo>
                  <a:lnTo>
                    <a:pt x="4725" y="285"/>
                  </a:lnTo>
                  <a:lnTo>
                    <a:pt x="4725" y="285"/>
                  </a:lnTo>
                  <a:lnTo>
                    <a:pt x="4725" y="285"/>
                  </a:lnTo>
                  <a:lnTo>
                    <a:pt x="4725" y="285"/>
                  </a:lnTo>
                  <a:lnTo>
                    <a:pt x="4721" y="285"/>
                  </a:lnTo>
                  <a:lnTo>
                    <a:pt x="4721" y="285"/>
                  </a:lnTo>
                  <a:lnTo>
                    <a:pt x="4716" y="285"/>
                  </a:lnTo>
                  <a:lnTo>
                    <a:pt x="4716" y="285"/>
                  </a:lnTo>
                  <a:lnTo>
                    <a:pt x="4721" y="289"/>
                  </a:lnTo>
                  <a:lnTo>
                    <a:pt x="4725" y="294"/>
                  </a:lnTo>
                  <a:lnTo>
                    <a:pt x="4730" y="294"/>
                  </a:lnTo>
                  <a:lnTo>
                    <a:pt x="4730" y="298"/>
                  </a:lnTo>
                  <a:lnTo>
                    <a:pt x="4735" y="298"/>
                  </a:lnTo>
                  <a:lnTo>
                    <a:pt x="4735" y="303"/>
                  </a:lnTo>
                  <a:lnTo>
                    <a:pt x="4735" y="303"/>
                  </a:lnTo>
                  <a:lnTo>
                    <a:pt x="4739" y="303"/>
                  </a:lnTo>
                  <a:lnTo>
                    <a:pt x="4739" y="303"/>
                  </a:lnTo>
                  <a:lnTo>
                    <a:pt x="4739" y="303"/>
                  </a:lnTo>
                  <a:lnTo>
                    <a:pt x="4744" y="308"/>
                  </a:lnTo>
                  <a:lnTo>
                    <a:pt x="4744" y="308"/>
                  </a:lnTo>
                  <a:lnTo>
                    <a:pt x="4744" y="312"/>
                  </a:lnTo>
                  <a:lnTo>
                    <a:pt x="4744" y="312"/>
                  </a:lnTo>
                  <a:lnTo>
                    <a:pt x="4748" y="312"/>
                  </a:lnTo>
                  <a:lnTo>
                    <a:pt x="4748" y="312"/>
                  </a:lnTo>
                  <a:lnTo>
                    <a:pt x="4748" y="317"/>
                  </a:lnTo>
                  <a:lnTo>
                    <a:pt x="4748" y="317"/>
                  </a:lnTo>
                  <a:lnTo>
                    <a:pt x="4744" y="317"/>
                  </a:lnTo>
                  <a:lnTo>
                    <a:pt x="4744" y="321"/>
                  </a:lnTo>
                  <a:lnTo>
                    <a:pt x="4744" y="321"/>
                  </a:lnTo>
                  <a:lnTo>
                    <a:pt x="4744" y="326"/>
                  </a:lnTo>
                  <a:lnTo>
                    <a:pt x="4744" y="326"/>
                  </a:lnTo>
                  <a:lnTo>
                    <a:pt x="4744" y="330"/>
                  </a:lnTo>
                  <a:lnTo>
                    <a:pt x="4748" y="330"/>
                  </a:lnTo>
                  <a:lnTo>
                    <a:pt x="4748" y="330"/>
                  </a:lnTo>
                  <a:lnTo>
                    <a:pt x="4748" y="335"/>
                  </a:lnTo>
                  <a:lnTo>
                    <a:pt x="4748" y="339"/>
                  </a:lnTo>
                  <a:lnTo>
                    <a:pt x="4748" y="339"/>
                  </a:lnTo>
                  <a:lnTo>
                    <a:pt x="4748" y="344"/>
                  </a:lnTo>
                  <a:lnTo>
                    <a:pt x="4748" y="344"/>
                  </a:lnTo>
                  <a:lnTo>
                    <a:pt x="4753" y="353"/>
                  </a:lnTo>
                  <a:lnTo>
                    <a:pt x="4757" y="357"/>
                  </a:lnTo>
                  <a:lnTo>
                    <a:pt x="4757" y="357"/>
                  </a:lnTo>
                  <a:lnTo>
                    <a:pt x="4757" y="362"/>
                  </a:lnTo>
                  <a:lnTo>
                    <a:pt x="4757" y="362"/>
                  </a:lnTo>
                  <a:lnTo>
                    <a:pt x="4757" y="366"/>
                  </a:lnTo>
                  <a:lnTo>
                    <a:pt x="4757" y="366"/>
                  </a:lnTo>
                  <a:lnTo>
                    <a:pt x="4757" y="371"/>
                  </a:lnTo>
                  <a:lnTo>
                    <a:pt x="4757" y="371"/>
                  </a:lnTo>
                  <a:lnTo>
                    <a:pt x="4757" y="375"/>
                  </a:lnTo>
                  <a:lnTo>
                    <a:pt x="4757" y="375"/>
                  </a:lnTo>
                  <a:lnTo>
                    <a:pt x="4757" y="375"/>
                  </a:lnTo>
                  <a:lnTo>
                    <a:pt x="4753" y="375"/>
                  </a:lnTo>
                  <a:lnTo>
                    <a:pt x="4753" y="380"/>
                  </a:lnTo>
                  <a:lnTo>
                    <a:pt x="4753" y="380"/>
                  </a:lnTo>
                  <a:lnTo>
                    <a:pt x="4748" y="380"/>
                  </a:lnTo>
                  <a:lnTo>
                    <a:pt x="4748" y="380"/>
                  </a:lnTo>
                  <a:lnTo>
                    <a:pt x="4748" y="380"/>
                  </a:lnTo>
                  <a:lnTo>
                    <a:pt x="4748" y="380"/>
                  </a:lnTo>
                  <a:lnTo>
                    <a:pt x="4753" y="380"/>
                  </a:lnTo>
                  <a:lnTo>
                    <a:pt x="4753" y="384"/>
                  </a:lnTo>
                  <a:lnTo>
                    <a:pt x="4753" y="384"/>
                  </a:lnTo>
                  <a:lnTo>
                    <a:pt x="4757" y="384"/>
                  </a:lnTo>
                  <a:lnTo>
                    <a:pt x="4762" y="389"/>
                  </a:lnTo>
                  <a:lnTo>
                    <a:pt x="4762" y="393"/>
                  </a:lnTo>
                  <a:lnTo>
                    <a:pt x="4762" y="393"/>
                  </a:lnTo>
                  <a:lnTo>
                    <a:pt x="4762" y="398"/>
                  </a:lnTo>
                  <a:lnTo>
                    <a:pt x="4762" y="398"/>
                  </a:lnTo>
                  <a:lnTo>
                    <a:pt x="4762" y="402"/>
                  </a:lnTo>
                  <a:lnTo>
                    <a:pt x="4775" y="411"/>
                  </a:lnTo>
                  <a:lnTo>
                    <a:pt x="4780" y="416"/>
                  </a:lnTo>
                  <a:lnTo>
                    <a:pt x="4789" y="425"/>
                  </a:lnTo>
                  <a:lnTo>
                    <a:pt x="4789" y="430"/>
                  </a:lnTo>
                  <a:lnTo>
                    <a:pt x="4798" y="434"/>
                  </a:lnTo>
                  <a:lnTo>
                    <a:pt x="4807" y="443"/>
                  </a:lnTo>
                  <a:lnTo>
                    <a:pt x="4820" y="452"/>
                  </a:lnTo>
                  <a:lnTo>
                    <a:pt x="4825" y="457"/>
                  </a:lnTo>
                  <a:lnTo>
                    <a:pt x="4843" y="470"/>
                  </a:lnTo>
                  <a:lnTo>
                    <a:pt x="4847" y="470"/>
                  </a:lnTo>
                  <a:lnTo>
                    <a:pt x="4852" y="475"/>
                  </a:lnTo>
                  <a:lnTo>
                    <a:pt x="4852" y="475"/>
                  </a:lnTo>
                  <a:lnTo>
                    <a:pt x="4856" y="479"/>
                  </a:lnTo>
                  <a:lnTo>
                    <a:pt x="4861" y="479"/>
                  </a:lnTo>
                  <a:lnTo>
                    <a:pt x="4870" y="488"/>
                  </a:lnTo>
                  <a:lnTo>
                    <a:pt x="4879" y="497"/>
                  </a:lnTo>
                  <a:lnTo>
                    <a:pt x="4884" y="497"/>
                  </a:lnTo>
                  <a:lnTo>
                    <a:pt x="4884" y="502"/>
                  </a:lnTo>
                  <a:lnTo>
                    <a:pt x="4888" y="502"/>
                  </a:lnTo>
                  <a:lnTo>
                    <a:pt x="4888" y="502"/>
                  </a:lnTo>
                  <a:lnTo>
                    <a:pt x="4893" y="506"/>
                  </a:lnTo>
                  <a:lnTo>
                    <a:pt x="4893" y="506"/>
                  </a:lnTo>
                  <a:lnTo>
                    <a:pt x="4893" y="506"/>
                  </a:lnTo>
                  <a:lnTo>
                    <a:pt x="4893" y="502"/>
                  </a:lnTo>
                  <a:lnTo>
                    <a:pt x="4893" y="497"/>
                  </a:lnTo>
                  <a:lnTo>
                    <a:pt x="4893" y="497"/>
                  </a:lnTo>
                  <a:lnTo>
                    <a:pt x="4893" y="493"/>
                  </a:lnTo>
                  <a:lnTo>
                    <a:pt x="4893" y="493"/>
                  </a:lnTo>
                  <a:lnTo>
                    <a:pt x="4893" y="488"/>
                  </a:lnTo>
                  <a:lnTo>
                    <a:pt x="4888" y="484"/>
                  </a:lnTo>
                  <a:lnTo>
                    <a:pt x="4888" y="479"/>
                  </a:lnTo>
                  <a:lnTo>
                    <a:pt x="4888" y="475"/>
                  </a:lnTo>
                  <a:lnTo>
                    <a:pt x="4884" y="475"/>
                  </a:lnTo>
                  <a:lnTo>
                    <a:pt x="4879" y="470"/>
                  </a:lnTo>
                  <a:lnTo>
                    <a:pt x="4879" y="470"/>
                  </a:lnTo>
                  <a:lnTo>
                    <a:pt x="4879" y="466"/>
                  </a:lnTo>
                  <a:lnTo>
                    <a:pt x="4875" y="466"/>
                  </a:lnTo>
                  <a:lnTo>
                    <a:pt x="4875" y="466"/>
                  </a:lnTo>
                  <a:lnTo>
                    <a:pt x="4870" y="466"/>
                  </a:lnTo>
                  <a:lnTo>
                    <a:pt x="4875" y="466"/>
                  </a:lnTo>
                  <a:lnTo>
                    <a:pt x="4875" y="466"/>
                  </a:lnTo>
                  <a:lnTo>
                    <a:pt x="4875" y="466"/>
                  </a:lnTo>
                  <a:lnTo>
                    <a:pt x="4879" y="466"/>
                  </a:lnTo>
                  <a:lnTo>
                    <a:pt x="4879" y="466"/>
                  </a:lnTo>
                  <a:lnTo>
                    <a:pt x="4879" y="461"/>
                  </a:lnTo>
                  <a:lnTo>
                    <a:pt x="4879" y="457"/>
                  </a:lnTo>
                  <a:lnTo>
                    <a:pt x="4884" y="457"/>
                  </a:lnTo>
                  <a:lnTo>
                    <a:pt x="4888" y="461"/>
                  </a:lnTo>
                  <a:lnTo>
                    <a:pt x="4888" y="461"/>
                  </a:lnTo>
                  <a:lnTo>
                    <a:pt x="4884" y="457"/>
                  </a:lnTo>
                  <a:lnTo>
                    <a:pt x="4884" y="457"/>
                  </a:lnTo>
                  <a:lnTo>
                    <a:pt x="4879" y="457"/>
                  </a:lnTo>
                  <a:lnTo>
                    <a:pt x="4879" y="452"/>
                  </a:lnTo>
                  <a:lnTo>
                    <a:pt x="4875" y="452"/>
                  </a:lnTo>
                  <a:lnTo>
                    <a:pt x="4875" y="452"/>
                  </a:lnTo>
                  <a:lnTo>
                    <a:pt x="4870" y="448"/>
                  </a:lnTo>
                  <a:lnTo>
                    <a:pt x="4870" y="443"/>
                  </a:lnTo>
                  <a:lnTo>
                    <a:pt x="4866" y="443"/>
                  </a:lnTo>
                  <a:lnTo>
                    <a:pt x="4866" y="439"/>
                  </a:lnTo>
                  <a:lnTo>
                    <a:pt x="4866" y="439"/>
                  </a:lnTo>
                  <a:lnTo>
                    <a:pt x="4866" y="434"/>
                  </a:lnTo>
                  <a:lnTo>
                    <a:pt x="4866" y="434"/>
                  </a:lnTo>
                  <a:lnTo>
                    <a:pt x="4866" y="430"/>
                  </a:lnTo>
                  <a:lnTo>
                    <a:pt x="4870" y="430"/>
                  </a:lnTo>
                  <a:lnTo>
                    <a:pt x="4875" y="434"/>
                  </a:lnTo>
                  <a:lnTo>
                    <a:pt x="4879" y="430"/>
                  </a:lnTo>
                  <a:lnTo>
                    <a:pt x="4879" y="430"/>
                  </a:lnTo>
                  <a:lnTo>
                    <a:pt x="4879" y="430"/>
                  </a:lnTo>
                  <a:lnTo>
                    <a:pt x="4879" y="425"/>
                  </a:lnTo>
                  <a:lnTo>
                    <a:pt x="4875" y="425"/>
                  </a:lnTo>
                  <a:lnTo>
                    <a:pt x="4870" y="421"/>
                  </a:lnTo>
                  <a:lnTo>
                    <a:pt x="4866" y="421"/>
                  </a:lnTo>
                  <a:lnTo>
                    <a:pt x="4866" y="421"/>
                  </a:lnTo>
                  <a:lnTo>
                    <a:pt x="4861" y="416"/>
                  </a:lnTo>
                  <a:lnTo>
                    <a:pt x="4856" y="411"/>
                  </a:lnTo>
                  <a:lnTo>
                    <a:pt x="4852" y="411"/>
                  </a:lnTo>
                  <a:lnTo>
                    <a:pt x="4852" y="407"/>
                  </a:lnTo>
                  <a:lnTo>
                    <a:pt x="4847" y="402"/>
                  </a:lnTo>
                  <a:lnTo>
                    <a:pt x="4847" y="402"/>
                  </a:lnTo>
                  <a:lnTo>
                    <a:pt x="4847" y="398"/>
                  </a:lnTo>
                  <a:lnTo>
                    <a:pt x="4847" y="398"/>
                  </a:lnTo>
                  <a:lnTo>
                    <a:pt x="4847" y="398"/>
                  </a:lnTo>
                  <a:lnTo>
                    <a:pt x="4843" y="393"/>
                  </a:lnTo>
                  <a:lnTo>
                    <a:pt x="4843" y="393"/>
                  </a:lnTo>
                  <a:lnTo>
                    <a:pt x="4843" y="393"/>
                  </a:lnTo>
                  <a:lnTo>
                    <a:pt x="4847" y="393"/>
                  </a:lnTo>
                  <a:lnTo>
                    <a:pt x="4847" y="393"/>
                  </a:lnTo>
                  <a:lnTo>
                    <a:pt x="4847" y="393"/>
                  </a:lnTo>
                  <a:lnTo>
                    <a:pt x="4847" y="393"/>
                  </a:lnTo>
                  <a:lnTo>
                    <a:pt x="4847" y="393"/>
                  </a:lnTo>
                  <a:lnTo>
                    <a:pt x="4847" y="398"/>
                  </a:lnTo>
                  <a:lnTo>
                    <a:pt x="4847" y="398"/>
                  </a:lnTo>
                  <a:lnTo>
                    <a:pt x="4856" y="402"/>
                  </a:lnTo>
                  <a:lnTo>
                    <a:pt x="4856" y="402"/>
                  </a:lnTo>
                  <a:lnTo>
                    <a:pt x="4861" y="402"/>
                  </a:lnTo>
                  <a:lnTo>
                    <a:pt x="4856" y="398"/>
                  </a:lnTo>
                  <a:lnTo>
                    <a:pt x="4856" y="398"/>
                  </a:lnTo>
                  <a:lnTo>
                    <a:pt x="4856" y="398"/>
                  </a:lnTo>
                  <a:lnTo>
                    <a:pt x="4852" y="393"/>
                  </a:lnTo>
                  <a:lnTo>
                    <a:pt x="4847" y="393"/>
                  </a:lnTo>
                  <a:lnTo>
                    <a:pt x="4847" y="389"/>
                  </a:lnTo>
                  <a:lnTo>
                    <a:pt x="4843" y="389"/>
                  </a:lnTo>
                  <a:lnTo>
                    <a:pt x="4843" y="389"/>
                  </a:lnTo>
                  <a:lnTo>
                    <a:pt x="4843" y="389"/>
                  </a:lnTo>
                  <a:lnTo>
                    <a:pt x="4838" y="389"/>
                  </a:lnTo>
                  <a:lnTo>
                    <a:pt x="4838" y="389"/>
                  </a:lnTo>
                  <a:lnTo>
                    <a:pt x="4838" y="384"/>
                  </a:lnTo>
                  <a:lnTo>
                    <a:pt x="4834" y="384"/>
                  </a:lnTo>
                  <a:lnTo>
                    <a:pt x="4829" y="384"/>
                  </a:lnTo>
                  <a:lnTo>
                    <a:pt x="4829" y="380"/>
                  </a:lnTo>
                  <a:lnTo>
                    <a:pt x="4825" y="380"/>
                  </a:lnTo>
                  <a:lnTo>
                    <a:pt x="4825" y="380"/>
                  </a:lnTo>
                  <a:lnTo>
                    <a:pt x="4825" y="375"/>
                  </a:lnTo>
                  <a:lnTo>
                    <a:pt x="4825" y="375"/>
                  </a:lnTo>
                  <a:lnTo>
                    <a:pt x="4825" y="371"/>
                  </a:lnTo>
                  <a:lnTo>
                    <a:pt x="4820" y="371"/>
                  </a:lnTo>
                  <a:lnTo>
                    <a:pt x="4820" y="371"/>
                  </a:lnTo>
                  <a:lnTo>
                    <a:pt x="4816" y="366"/>
                  </a:lnTo>
                  <a:lnTo>
                    <a:pt x="4811" y="366"/>
                  </a:lnTo>
                  <a:lnTo>
                    <a:pt x="4811" y="366"/>
                  </a:lnTo>
                  <a:lnTo>
                    <a:pt x="4811" y="366"/>
                  </a:lnTo>
                  <a:lnTo>
                    <a:pt x="4811" y="371"/>
                  </a:lnTo>
                  <a:lnTo>
                    <a:pt x="4811" y="371"/>
                  </a:lnTo>
                  <a:lnTo>
                    <a:pt x="4811" y="371"/>
                  </a:lnTo>
                  <a:lnTo>
                    <a:pt x="4811" y="371"/>
                  </a:lnTo>
                  <a:lnTo>
                    <a:pt x="4807" y="371"/>
                  </a:lnTo>
                  <a:lnTo>
                    <a:pt x="4807" y="371"/>
                  </a:lnTo>
                  <a:lnTo>
                    <a:pt x="4802" y="371"/>
                  </a:lnTo>
                  <a:lnTo>
                    <a:pt x="4802" y="366"/>
                  </a:lnTo>
                  <a:lnTo>
                    <a:pt x="4798" y="366"/>
                  </a:lnTo>
                  <a:lnTo>
                    <a:pt x="4793" y="362"/>
                  </a:lnTo>
                  <a:lnTo>
                    <a:pt x="4793" y="357"/>
                  </a:lnTo>
                  <a:lnTo>
                    <a:pt x="4789" y="353"/>
                  </a:lnTo>
                  <a:lnTo>
                    <a:pt x="4789" y="353"/>
                  </a:lnTo>
                  <a:lnTo>
                    <a:pt x="4789" y="348"/>
                  </a:lnTo>
                  <a:lnTo>
                    <a:pt x="4789" y="348"/>
                  </a:lnTo>
                  <a:lnTo>
                    <a:pt x="4789" y="348"/>
                  </a:lnTo>
                  <a:lnTo>
                    <a:pt x="4789" y="348"/>
                  </a:lnTo>
                  <a:lnTo>
                    <a:pt x="4784" y="344"/>
                  </a:lnTo>
                  <a:lnTo>
                    <a:pt x="4784" y="344"/>
                  </a:lnTo>
                  <a:lnTo>
                    <a:pt x="4784" y="344"/>
                  </a:lnTo>
                  <a:lnTo>
                    <a:pt x="4784" y="344"/>
                  </a:lnTo>
                  <a:lnTo>
                    <a:pt x="4784" y="344"/>
                  </a:lnTo>
                  <a:lnTo>
                    <a:pt x="4780" y="339"/>
                  </a:lnTo>
                  <a:lnTo>
                    <a:pt x="4775" y="335"/>
                  </a:lnTo>
                  <a:lnTo>
                    <a:pt x="4775" y="335"/>
                  </a:lnTo>
                  <a:lnTo>
                    <a:pt x="4771" y="330"/>
                  </a:lnTo>
                  <a:lnTo>
                    <a:pt x="4771" y="330"/>
                  </a:lnTo>
                  <a:lnTo>
                    <a:pt x="4771" y="330"/>
                  </a:lnTo>
                  <a:lnTo>
                    <a:pt x="4771" y="330"/>
                  </a:lnTo>
                  <a:lnTo>
                    <a:pt x="4771" y="330"/>
                  </a:lnTo>
                  <a:lnTo>
                    <a:pt x="4771" y="330"/>
                  </a:lnTo>
                  <a:lnTo>
                    <a:pt x="4771" y="330"/>
                  </a:lnTo>
                  <a:lnTo>
                    <a:pt x="4775" y="330"/>
                  </a:lnTo>
                  <a:lnTo>
                    <a:pt x="4775" y="330"/>
                  </a:lnTo>
                  <a:lnTo>
                    <a:pt x="4780" y="330"/>
                  </a:lnTo>
                  <a:lnTo>
                    <a:pt x="4780" y="330"/>
                  </a:lnTo>
                  <a:lnTo>
                    <a:pt x="4775" y="326"/>
                  </a:lnTo>
                  <a:lnTo>
                    <a:pt x="4780" y="326"/>
                  </a:lnTo>
                  <a:lnTo>
                    <a:pt x="4780" y="326"/>
                  </a:lnTo>
                  <a:lnTo>
                    <a:pt x="4780" y="326"/>
                  </a:lnTo>
                  <a:lnTo>
                    <a:pt x="4784" y="330"/>
                  </a:lnTo>
                  <a:lnTo>
                    <a:pt x="4789" y="330"/>
                  </a:lnTo>
                  <a:lnTo>
                    <a:pt x="4789" y="330"/>
                  </a:lnTo>
                  <a:lnTo>
                    <a:pt x="4789" y="330"/>
                  </a:lnTo>
                  <a:lnTo>
                    <a:pt x="4789" y="326"/>
                  </a:lnTo>
                  <a:lnTo>
                    <a:pt x="4784" y="326"/>
                  </a:lnTo>
                  <a:lnTo>
                    <a:pt x="4784" y="326"/>
                  </a:lnTo>
                  <a:lnTo>
                    <a:pt x="4784" y="326"/>
                  </a:lnTo>
                  <a:lnTo>
                    <a:pt x="4784" y="321"/>
                  </a:lnTo>
                  <a:lnTo>
                    <a:pt x="4784" y="321"/>
                  </a:lnTo>
                  <a:lnTo>
                    <a:pt x="4784" y="321"/>
                  </a:lnTo>
                  <a:lnTo>
                    <a:pt x="4784" y="317"/>
                  </a:lnTo>
                  <a:lnTo>
                    <a:pt x="4789" y="317"/>
                  </a:lnTo>
                  <a:lnTo>
                    <a:pt x="4789" y="317"/>
                  </a:lnTo>
                  <a:lnTo>
                    <a:pt x="4789" y="317"/>
                  </a:lnTo>
                  <a:lnTo>
                    <a:pt x="4793" y="321"/>
                  </a:lnTo>
                  <a:lnTo>
                    <a:pt x="4793" y="321"/>
                  </a:lnTo>
                  <a:lnTo>
                    <a:pt x="4798" y="326"/>
                  </a:lnTo>
                  <a:lnTo>
                    <a:pt x="4798" y="326"/>
                  </a:lnTo>
                  <a:lnTo>
                    <a:pt x="4802" y="326"/>
                  </a:lnTo>
                  <a:lnTo>
                    <a:pt x="4802" y="326"/>
                  </a:lnTo>
                  <a:lnTo>
                    <a:pt x="4802" y="326"/>
                  </a:lnTo>
                  <a:lnTo>
                    <a:pt x="4802" y="326"/>
                  </a:lnTo>
                  <a:lnTo>
                    <a:pt x="4798" y="317"/>
                  </a:lnTo>
                  <a:lnTo>
                    <a:pt x="4798" y="317"/>
                  </a:lnTo>
                  <a:lnTo>
                    <a:pt x="4802" y="312"/>
                  </a:lnTo>
                  <a:lnTo>
                    <a:pt x="4802" y="312"/>
                  </a:lnTo>
                  <a:lnTo>
                    <a:pt x="4802" y="312"/>
                  </a:lnTo>
                  <a:lnTo>
                    <a:pt x="4807" y="312"/>
                  </a:lnTo>
                  <a:lnTo>
                    <a:pt x="4811" y="312"/>
                  </a:lnTo>
                  <a:lnTo>
                    <a:pt x="4811" y="312"/>
                  </a:lnTo>
                  <a:lnTo>
                    <a:pt x="4816" y="308"/>
                  </a:lnTo>
                  <a:lnTo>
                    <a:pt x="4816" y="308"/>
                  </a:lnTo>
                  <a:lnTo>
                    <a:pt x="4825" y="312"/>
                  </a:lnTo>
                  <a:lnTo>
                    <a:pt x="4829" y="312"/>
                  </a:lnTo>
                  <a:lnTo>
                    <a:pt x="4829" y="312"/>
                  </a:lnTo>
                  <a:lnTo>
                    <a:pt x="4829" y="317"/>
                  </a:lnTo>
                  <a:lnTo>
                    <a:pt x="4834" y="317"/>
                  </a:lnTo>
                  <a:lnTo>
                    <a:pt x="4834" y="317"/>
                  </a:lnTo>
                  <a:lnTo>
                    <a:pt x="4834" y="317"/>
                  </a:lnTo>
                  <a:lnTo>
                    <a:pt x="4838" y="317"/>
                  </a:lnTo>
                  <a:lnTo>
                    <a:pt x="4843" y="317"/>
                  </a:lnTo>
                  <a:lnTo>
                    <a:pt x="4843" y="317"/>
                  </a:lnTo>
                  <a:lnTo>
                    <a:pt x="4843" y="317"/>
                  </a:lnTo>
                  <a:lnTo>
                    <a:pt x="4838" y="312"/>
                  </a:lnTo>
                  <a:lnTo>
                    <a:pt x="4834" y="312"/>
                  </a:lnTo>
                  <a:lnTo>
                    <a:pt x="4834" y="312"/>
                  </a:lnTo>
                  <a:lnTo>
                    <a:pt x="4834" y="308"/>
                  </a:lnTo>
                  <a:lnTo>
                    <a:pt x="4834" y="308"/>
                  </a:lnTo>
                  <a:lnTo>
                    <a:pt x="4834" y="308"/>
                  </a:lnTo>
                  <a:lnTo>
                    <a:pt x="4834" y="303"/>
                  </a:lnTo>
                  <a:lnTo>
                    <a:pt x="4834" y="298"/>
                  </a:lnTo>
                  <a:lnTo>
                    <a:pt x="4834" y="298"/>
                  </a:lnTo>
                  <a:lnTo>
                    <a:pt x="4834" y="298"/>
                  </a:lnTo>
                  <a:lnTo>
                    <a:pt x="4834" y="298"/>
                  </a:lnTo>
                  <a:lnTo>
                    <a:pt x="4834" y="298"/>
                  </a:lnTo>
                  <a:lnTo>
                    <a:pt x="4834" y="298"/>
                  </a:lnTo>
                  <a:lnTo>
                    <a:pt x="4834" y="294"/>
                  </a:lnTo>
                  <a:lnTo>
                    <a:pt x="4834" y="294"/>
                  </a:lnTo>
                  <a:lnTo>
                    <a:pt x="4834" y="294"/>
                  </a:lnTo>
                  <a:lnTo>
                    <a:pt x="4834" y="294"/>
                  </a:lnTo>
                  <a:lnTo>
                    <a:pt x="4834" y="294"/>
                  </a:lnTo>
                  <a:lnTo>
                    <a:pt x="4834" y="294"/>
                  </a:lnTo>
                  <a:lnTo>
                    <a:pt x="4834" y="289"/>
                  </a:lnTo>
                  <a:lnTo>
                    <a:pt x="4834" y="289"/>
                  </a:lnTo>
                  <a:lnTo>
                    <a:pt x="4834" y="289"/>
                  </a:lnTo>
                  <a:lnTo>
                    <a:pt x="4834" y="289"/>
                  </a:lnTo>
                  <a:lnTo>
                    <a:pt x="4834" y="289"/>
                  </a:lnTo>
                  <a:lnTo>
                    <a:pt x="4829" y="289"/>
                  </a:lnTo>
                  <a:lnTo>
                    <a:pt x="4829" y="289"/>
                  </a:lnTo>
                  <a:lnTo>
                    <a:pt x="4829" y="289"/>
                  </a:lnTo>
                  <a:lnTo>
                    <a:pt x="4834" y="289"/>
                  </a:lnTo>
                  <a:lnTo>
                    <a:pt x="4834" y="289"/>
                  </a:lnTo>
                  <a:lnTo>
                    <a:pt x="4834" y="285"/>
                  </a:lnTo>
                  <a:lnTo>
                    <a:pt x="4829" y="280"/>
                  </a:lnTo>
                  <a:lnTo>
                    <a:pt x="4834" y="280"/>
                  </a:lnTo>
                  <a:lnTo>
                    <a:pt x="4834" y="280"/>
                  </a:lnTo>
                  <a:lnTo>
                    <a:pt x="4834" y="280"/>
                  </a:lnTo>
                  <a:lnTo>
                    <a:pt x="4834" y="280"/>
                  </a:lnTo>
                  <a:lnTo>
                    <a:pt x="4834" y="276"/>
                  </a:lnTo>
                  <a:lnTo>
                    <a:pt x="4834" y="276"/>
                  </a:lnTo>
                  <a:lnTo>
                    <a:pt x="4834" y="276"/>
                  </a:lnTo>
                  <a:lnTo>
                    <a:pt x="4838" y="276"/>
                  </a:lnTo>
                  <a:lnTo>
                    <a:pt x="4834" y="271"/>
                  </a:lnTo>
                  <a:lnTo>
                    <a:pt x="4838" y="271"/>
                  </a:lnTo>
                  <a:lnTo>
                    <a:pt x="4838" y="271"/>
                  </a:lnTo>
                  <a:lnTo>
                    <a:pt x="4838" y="271"/>
                  </a:lnTo>
                  <a:lnTo>
                    <a:pt x="4838" y="267"/>
                  </a:lnTo>
                  <a:lnTo>
                    <a:pt x="4838" y="267"/>
                  </a:lnTo>
                  <a:lnTo>
                    <a:pt x="4838" y="262"/>
                  </a:lnTo>
                  <a:lnTo>
                    <a:pt x="4838" y="262"/>
                  </a:lnTo>
                  <a:lnTo>
                    <a:pt x="4843" y="262"/>
                  </a:lnTo>
                  <a:lnTo>
                    <a:pt x="4843" y="262"/>
                  </a:lnTo>
                  <a:lnTo>
                    <a:pt x="4838" y="262"/>
                  </a:lnTo>
                  <a:lnTo>
                    <a:pt x="4838" y="262"/>
                  </a:lnTo>
                  <a:lnTo>
                    <a:pt x="4834" y="258"/>
                  </a:lnTo>
                  <a:lnTo>
                    <a:pt x="4834" y="258"/>
                  </a:lnTo>
                  <a:lnTo>
                    <a:pt x="4834" y="258"/>
                  </a:lnTo>
                  <a:lnTo>
                    <a:pt x="4834" y="258"/>
                  </a:lnTo>
                  <a:lnTo>
                    <a:pt x="4838" y="258"/>
                  </a:lnTo>
                  <a:lnTo>
                    <a:pt x="4838" y="258"/>
                  </a:lnTo>
                  <a:lnTo>
                    <a:pt x="4838" y="258"/>
                  </a:lnTo>
                  <a:lnTo>
                    <a:pt x="4838" y="258"/>
                  </a:lnTo>
                  <a:lnTo>
                    <a:pt x="4838" y="258"/>
                  </a:lnTo>
                  <a:lnTo>
                    <a:pt x="4838" y="258"/>
                  </a:lnTo>
                  <a:lnTo>
                    <a:pt x="4838" y="262"/>
                  </a:lnTo>
                  <a:lnTo>
                    <a:pt x="4843" y="262"/>
                  </a:lnTo>
                  <a:lnTo>
                    <a:pt x="4843" y="262"/>
                  </a:lnTo>
                  <a:lnTo>
                    <a:pt x="4847" y="262"/>
                  </a:lnTo>
                  <a:lnTo>
                    <a:pt x="4852" y="262"/>
                  </a:lnTo>
                  <a:lnTo>
                    <a:pt x="4866" y="262"/>
                  </a:lnTo>
                  <a:lnTo>
                    <a:pt x="4866" y="262"/>
                  </a:lnTo>
                  <a:lnTo>
                    <a:pt x="4866" y="262"/>
                  </a:lnTo>
                  <a:lnTo>
                    <a:pt x="4866" y="262"/>
                  </a:lnTo>
                  <a:lnTo>
                    <a:pt x="4866" y="258"/>
                  </a:lnTo>
                  <a:lnTo>
                    <a:pt x="4866" y="258"/>
                  </a:lnTo>
                  <a:lnTo>
                    <a:pt x="4861" y="258"/>
                  </a:lnTo>
                  <a:lnTo>
                    <a:pt x="4861" y="253"/>
                  </a:lnTo>
                  <a:lnTo>
                    <a:pt x="4861" y="253"/>
                  </a:lnTo>
                  <a:lnTo>
                    <a:pt x="4856" y="253"/>
                  </a:lnTo>
                  <a:lnTo>
                    <a:pt x="4852" y="253"/>
                  </a:lnTo>
                  <a:lnTo>
                    <a:pt x="4852" y="253"/>
                  </a:lnTo>
                  <a:lnTo>
                    <a:pt x="4847" y="249"/>
                  </a:lnTo>
                  <a:lnTo>
                    <a:pt x="4847" y="249"/>
                  </a:lnTo>
                  <a:lnTo>
                    <a:pt x="4847" y="249"/>
                  </a:lnTo>
                  <a:lnTo>
                    <a:pt x="4847" y="249"/>
                  </a:lnTo>
                  <a:lnTo>
                    <a:pt x="4843" y="249"/>
                  </a:lnTo>
                  <a:lnTo>
                    <a:pt x="4838" y="244"/>
                  </a:lnTo>
                  <a:lnTo>
                    <a:pt x="4838" y="244"/>
                  </a:lnTo>
                  <a:lnTo>
                    <a:pt x="4834" y="244"/>
                  </a:lnTo>
                  <a:lnTo>
                    <a:pt x="4829" y="244"/>
                  </a:lnTo>
                  <a:lnTo>
                    <a:pt x="4829" y="244"/>
                  </a:lnTo>
                  <a:lnTo>
                    <a:pt x="4834" y="244"/>
                  </a:lnTo>
                  <a:lnTo>
                    <a:pt x="4834" y="244"/>
                  </a:lnTo>
                  <a:lnTo>
                    <a:pt x="4834" y="244"/>
                  </a:lnTo>
                  <a:lnTo>
                    <a:pt x="4829" y="244"/>
                  </a:lnTo>
                  <a:lnTo>
                    <a:pt x="4829" y="244"/>
                  </a:lnTo>
                  <a:lnTo>
                    <a:pt x="4829" y="244"/>
                  </a:lnTo>
                  <a:lnTo>
                    <a:pt x="4825" y="244"/>
                  </a:lnTo>
                  <a:lnTo>
                    <a:pt x="4825" y="244"/>
                  </a:lnTo>
                  <a:lnTo>
                    <a:pt x="4825" y="240"/>
                  </a:lnTo>
                  <a:lnTo>
                    <a:pt x="4825" y="240"/>
                  </a:lnTo>
                  <a:lnTo>
                    <a:pt x="4825" y="240"/>
                  </a:lnTo>
                  <a:lnTo>
                    <a:pt x="4820" y="240"/>
                  </a:lnTo>
                  <a:lnTo>
                    <a:pt x="4816" y="235"/>
                  </a:lnTo>
                  <a:lnTo>
                    <a:pt x="4816" y="235"/>
                  </a:lnTo>
                  <a:lnTo>
                    <a:pt x="4811" y="235"/>
                  </a:lnTo>
                  <a:lnTo>
                    <a:pt x="4811" y="235"/>
                  </a:lnTo>
                  <a:lnTo>
                    <a:pt x="4811" y="235"/>
                  </a:lnTo>
                  <a:lnTo>
                    <a:pt x="4807" y="231"/>
                  </a:lnTo>
                  <a:lnTo>
                    <a:pt x="4802" y="231"/>
                  </a:lnTo>
                  <a:lnTo>
                    <a:pt x="4802" y="231"/>
                  </a:lnTo>
                  <a:lnTo>
                    <a:pt x="4802" y="231"/>
                  </a:lnTo>
                  <a:lnTo>
                    <a:pt x="4802" y="231"/>
                  </a:lnTo>
                  <a:lnTo>
                    <a:pt x="4802" y="231"/>
                  </a:lnTo>
                  <a:lnTo>
                    <a:pt x="4802" y="231"/>
                  </a:lnTo>
                  <a:lnTo>
                    <a:pt x="4798" y="231"/>
                  </a:lnTo>
                  <a:lnTo>
                    <a:pt x="4793" y="231"/>
                  </a:lnTo>
                  <a:lnTo>
                    <a:pt x="4789" y="226"/>
                  </a:lnTo>
                  <a:lnTo>
                    <a:pt x="4784" y="226"/>
                  </a:lnTo>
                  <a:lnTo>
                    <a:pt x="4784" y="226"/>
                  </a:lnTo>
                  <a:lnTo>
                    <a:pt x="4780" y="226"/>
                  </a:lnTo>
                  <a:lnTo>
                    <a:pt x="4780" y="226"/>
                  </a:lnTo>
                  <a:lnTo>
                    <a:pt x="4780" y="226"/>
                  </a:lnTo>
                  <a:lnTo>
                    <a:pt x="4780" y="226"/>
                  </a:lnTo>
                  <a:lnTo>
                    <a:pt x="4775" y="226"/>
                  </a:lnTo>
                  <a:lnTo>
                    <a:pt x="4775" y="231"/>
                  </a:lnTo>
                  <a:lnTo>
                    <a:pt x="4775" y="231"/>
                  </a:lnTo>
                  <a:lnTo>
                    <a:pt x="4775" y="231"/>
                  </a:lnTo>
                  <a:lnTo>
                    <a:pt x="4775" y="226"/>
                  </a:lnTo>
                  <a:lnTo>
                    <a:pt x="4771" y="226"/>
                  </a:lnTo>
                  <a:lnTo>
                    <a:pt x="4771" y="226"/>
                  </a:lnTo>
                  <a:lnTo>
                    <a:pt x="4766" y="226"/>
                  </a:lnTo>
                  <a:lnTo>
                    <a:pt x="4766" y="226"/>
                  </a:lnTo>
                  <a:lnTo>
                    <a:pt x="4766" y="226"/>
                  </a:lnTo>
                  <a:lnTo>
                    <a:pt x="4766" y="226"/>
                  </a:lnTo>
                  <a:lnTo>
                    <a:pt x="4766" y="226"/>
                  </a:lnTo>
                  <a:lnTo>
                    <a:pt x="4762" y="231"/>
                  </a:lnTo>
                  <a:lnTo>
                    <a:pt x="4762" y="231"/>
                  </a:lnTo>
                  <a:lnTo>
                    <a:pt x="4757" y="231"/>
                  </a:lnTo>
                  <a:lnTo>
                    <a:pt x="4757" y="231"/>
                  </a:lnTo>
                  <a:lnTo>
                    <a:pt x="4762" y="231"/>
                  </a:lnTo>
                  <a:lnTo>
                    <a:pt x="4762" y="226"/>
                  </a:lnTo>
                  <a:lnTo>
                    <a:pt x="4766" y="226"/>
                  </a:lnTo>
                  <a:lnTo>
                    <a:pt x="4766" y="226"/>
                  </a:lnTo>
                  <a:lnTo>
                    <a:pt x="4771" y="226"/>
                  </a:lnTo>
                  <a:lnTo>
                    <a:pt x="4771" y="226"/>
                  </a:lnTo>
                  <a:lnTo>
                    <a:pt x="4775" y="226"/>
                  </a:lnTo>
                  <a:lnTo>
                    <a:pt x="4780" y="226"/>
                  </a:lnTo>
                  <a:lnTo>
                    <a:pt x="4780" y="226"/>
                  </a:lnTo>
                  <a:lnTo>
                    <a:pt x="4780" y="222"/>
                  </a:lnTo>
                  <a:lnTo>
                    <a:pt x="4775" y="222"/>
                  </a:lnTo>
                  <a:lnTo>
                    <a:pt x="4771" y="222"/>
                  </a:lnTo>
                  <a:lnTo>
                    <a:pt x="4771" y="222"/>
                  </a:lnTo>
                  <a:lnTo>
                    <a:pt x="4766" y="222"/>
                  </a:lnTo>
                  <a:lnTo>
                    <a:pt x="4766" y="222"/>
                  </a:lnTo>
                  <a:lnTo>
                    <a:pt x="4766" y="222"/>
                  </a:lnTo>
                  <a:lnTo>
                    <a:pt x="4766" y="222"/>
                  </a:lnTo>
                  <a:lnTo>
                    <a:pt x="4766" y="222"/>
                  </a:lnTo>
                  <a:lnTo>
                    <a:pt x="4766" y="222"/>
                  </a:lnTo>
                  <a:lnTo>
                    <a:pt x="4771" y="222"/>
                  </a:lnTo>
                  <a:lnTo>
                    <a:pt x="4775" y="222"/>
                  </a:lnTo>
                  <a:lnTo>
                    <a:pt x="4775" y="222"/>
                  </a:lnTo>
                  <a:lnTo>
                    <a:pt x="4784" y="226"/>
                  </a:lnTo>
                  <a:lnTo>
                    <a:pt x="4789" y="226"/>
                  </a:lnTo>
                  <a:lnTo>
                    <a:pt x="4793" y="226"/>
                  </a:lnTo>
                  <a:lnTo>
                    <a:pt x="4798" y="226"/>
                  </a:lnTo>
                  <a:lnTo>
                    <a:pt x="4798" y="226"/>
                  </a:lnTo>
                  <a:lnTo>
                    <a:pt x="4798" y="222"/>
                  </a:lnTo>
                  <a:lnTo>
                    <a:pt x="4798" y="222"/>
                  </a:lnTo>
                  <a:lnTo>
                    <a:pt x="4798" y="217"/>
                  </a:lnTo>
                  <a:lnTo>
                    <a:pt x="4798" y="217"/>
                  </a:lnTo>
                  <a:lnTo>
                    <a:pt x="4798" y="217"/>
                  </a:lnTo>
                  <a:lnTo>
                    <a:pt x="4798" y="213"/>
                  </a:lnTo>
                  <a:lnTo>
                    <a:pt x="4798" y="213"/>
                  </a:lnTo>
                  <a:lnTo>
                    <a:pt x="4793" y="208"/>
                  </a:lnTo>
                  <a:lnTo>
                    <a:pt x="4793" y="208"/>
                  </a:lnTo>
                  <a:lnTo>
                    <a:pt x="4789" y="208"/>
                  </a:lnTo>
                  <a:lnTo>
                    <a:pt x="4789" y="208"/>
                  </a:lnTo>
                  <a:lnTo>
                    <a:pt x="4789" y="204"/>
                  </a:lnTo>
                  <a:lnTo>
                    <a:pt x="4784" y="204"/>
                  </a:lnTo>
                  <a:lnTo>
                    <a:pt x="4780" y="204"/>
                  </a:lnTo>
                  <a:lnTo>
                    <a:pt x="4780" y="204"/>
                  </a:lnTo>
                  <a:lnTo>
                    <a:pt x="4775" y="204"/>
                  </a:lnTo>
                  <a:lnTo>
                    <a:pt x="4771" y="199"/>
                  </a:lnTo>
                  <a:lnTo>
                    <a:pt x="4771" y="199"/>
                  </a:lnTo>
                  <a:lnTo>
                    <a:pt x="4766" y="199"/>
                  </a:lnTo>
                  <a:lnTo>
                    <a:pt x="4771" y="199"/>
                  </a:lnTo>
                  <a:lnTo>
                    <a:pt x="4771" y="199"/>
                  </a:lnTo>
                  <a:lnTo>
                    <a:pt x="4771" y="199"/>
                  </a:lnTo>
                  <a:lnTo>
                    <a:pt x="4771" y="194"/>
                  </a:lnTo>
                  <a:lnTo>
                    <a:pt x="4766" y="194"/>
                  </a:lnTo>
                  <a:lnTo>
                    <a:pt x="4766" y="194"/>
                  </a:lnTo>
                  <a:lnTo>
                    <a:pt x="4766" y="194"/>
                  </a:lnTo>
                  <a:lnTo>
                    <a:pt x="4766" y="194"/>
                  </a:lnTo>
                  <a:lnTo>
                    <a:pt x="4766" y="194"/>
                  </a:lnTo>
                  <a:lnTo>
                    <a:pt x="4766" y="194"/>
                  </a:lnTo>
                  <a:lnTo>
                    <a:pt x="4771" y="194"/>
                  </a:lnTo>
                  <a:lnTo>
                    <a:pt x="4775" y="194"/>
                  </a:lnTo>
                  <a:lnTo>
                    <a:pt x="4775" y="194"/>
                  </a:lnTo>
                  <a:lnTo>
                    <a:pt x="4775" y="194"/>
                  </a:lnTo>
                  <a:lnTo>
                    <a:pt x="4775" y="194"/>
                  </a:lnTo>
                  <a:lnTo>
                    <a:pt x="4775" y="194"/>
                  </a:lnTo>
                  <a:lnTo>
                    <a:pt x="4771" y="194"/>
                  </a:lnTo>
                  <a:lnTo>
                    <a:pt x="4771" y="190"/>
                  </a:lnTo>
                  <a:lnTo>
                    <a:pt x="4775" y="194"/>
                  </a:lnTo>
                  <a:lnTo>
                    <a:pt x="4775" y="194"/>
                  </a:lnTo>
                  <a:lnTo>
                    <a:pt x="4780" y="194"/>
                  </a:lnTo>
                  <a:lnTo>
                    <a:pt x="4780" y="194"/>
                  </a:lnTo>
                  <a:lnTo>
                    <a:pt x="4780" y="199"/>
                  </a:lnTo>
                  <a:lnTo>
                    <a:pt x="4780" y="199"/>
                  </a:lnTo>
                  <a:lnTo>
                    <a:pt x="4780" y="199"/>
                  </a:lnTo>
                  <a:lnTo>
                    <a:pt x="4780" y="199"/>
                  </a:lnTo>
                  <a:lnTo>
                    <a:pt x="4784" y="199"/>
                  </a:lnTo>
                  <a:lnTo>
                    <a:pt x="4784" y="199"/>
                  </a:lnTo>
                  <a:lnTo>
                    <a:pt x="4789" y="204"/>
                  </a:lnTo>
                  <a:lnTo>
                    <a:pt x="4789" y="204"/>
                  </a:lnTo>
                  <a:lnTo>
                    <a:pt x="4789" y="204"/>
                  </a:lnTo>
                  <a:lnTo>
                    <a:pt x="4793" y="204"/>
                  </a:lnTo>
                  <a:lnTo>
                    <a:pt x="4793" y="204"/>
                  </a:lnTo>
                  <a:lnTo>
                    <a:pt x="4793" y="204"/>
                  </a:lnTo>
                  <a:lnTo>
                    <a:pt x="4798" y="204"/>
                  </a:lnTo>
                  <a:lnTo>
                    <a:pt x="4798" y="208"/>
                  </a:lnTo>
                  <a:lnTo>
                    <a:pt x="4802" y="208"/>
                  </a:lnTo>
                  <a:lnTo>
                    <a:pt x="4807" y="204"/>
                  </a:lnTo>
                  <a:lnTo>
                    <a:pt x="4807" y="204"/>
                  </a:lnTo>
                  <a:lnTo>
                    <a:pt x="4807" y="204"/>
                  </a:lnTo>
                  <a:lnTo>
                    <a:pt x="4807" y="204"/>
                  </a:lnTo>
                  <a:lnTo>
                    <a:pt x="4811" y="204"/>
                  </a:lnTo>
                  <a:lnTo>
                    <a:pt x="4816" y="204"/>
                  </a:lnTo>
                  <a:lnTo>
                    <a:pt x="4820" y="204"/>
                  </a:lnTo>
                  <a:lnTo>
                    <a:pt x="4825" y="204"/>
                  </a:lnTo>
                  <a:lnTo>
                    <a:pt x="4829" y="208"/>
                  </a:lnTo>
                  <a:lnTo>
                    <a:pt x="4834" y="208"/>
                  </a:lnTo>
                  <a:lnTo>
                    <a:pt x="4834" y="208"/>
                  </a:lnTo>
                  <a:lnTo>
                    <a:pt x="4838" y="208"/>
                  </a:lnTo>
                  <a:lnTo>
                    <a:pt x="4838" y="208"/>
                  </a:lnTo>
                  <a:lnTo>
                    <a:pt x="4843" y="213"/>
                  </a:lnTo>
                  <a:lnTo>
                    <a:pt x="4843" y="213"/>
                  </a:lnTo>
                  <a:lnTo>
                    <a:pt x="4847" y="213"/>
                  </a:lnTo>
                  <a:lnTo>
                    <a:pt x="4847" y="213"/>
                  </a:lnTo>
                  <a:lnTo>
                    <a:pt x="4847" y="213"/>
                  </a:lnTo>
                  <a:lnTo>
                    <a:pt x="4847" y="213"/>
                  </a:lnTo>
                  <a:lnTo>
                    <a:pt x="4852" y="213"/>
                  </a:lnTo>
                  <a:lnTo>
                    <a:pt x="4852" y="213"/>
                  </a:lnTo>
                  <a:lnTo>
                    <a:pt x="4856" y="213"/>
                  </a:lnTo>
                  <a:lnTo>
                    <a:pt x="4861" y="213"/>
                  </a:lnTo>
                  <a:lnTo>
                    <a:pt x="4866" y="213"/>
                  </a:lnTo>
                  <a:lnTo>
                    <a:pt x="4870" y="217"/>
                  </a:lnTo>
                  <a:lnTo>
                    <a:pt x="4870" y="217"/>
                  </a:lnTo>
                  <a:lnTo>
                    <a:pt x="4875" y="217"/>
                  </a:lnTo>
                  <a:lnTo>
                    <a:pt x="4875" y="217"/>
                  </a:lnTo>
                  <a:lnTo>
                    <a:pt x="4875" y="217"/>
                  </a:lnTo>
                  <a:lnTo>
                    <a:pt x="4875" y="213"/>
                  </a:lnTo>
                  <a:lnTo>
                    <a:pt x="4875" y="213"/>
                  </a:lnTo>
                  <a:lnTo>
                    <a:pt x="4875" y="213"/>
                  </a:lnTo>
                  <a:lnTo>
                    <a:pt x="4875" y="213"/>
                  </a:lnTo>
                  <a:lnTo>
                    <a:pt x="4875" y="213"/>
                  </a:lnTo>
                  <a:lnTo>
                    <a:pt x="4875" y="213"/>
                  </a:lnTo>
                  <a:lnTo>
                    <a:pt x="4879" y="217"/>
                  </a:lnTo>
                  <a:lnTo>
                    <a:pt x="4879" y="217"/>
                  </a:lnTo>
                  <a:lnTo>
                    <a:pt x="4884" y="217"/>
                  </a:lnTo>
                  <a:lnTo>
                    <a:pt x="4884" y="217"/>
                  </a:lnTo>
                  <a:lnTo>
                    <a:pt x="4884" y="217"/>
                  </a:lnTo>
                  <a:lnTo>
                    <a:pt x="4884" y="213"/>
                  </a:lnTo>
                  <a:lnTo>
                    <a:pt x="4879" y="213"/>
                  </a:lnTo>
                  <a:lnTo>
                    <a:pt x="4879" y="213"/>
                  </a:lnTo>
                  <a:lnTo>
                    <a:pt x="4879" y="213"/>
                  </a:lnTo>
                  <a:lnTo>
                    <a:pt x="4879" y="213"/>
                  </a:lnTo>
                  <a:lnTo>
                    <a:pt x="4884" y="213"/>
                  </a:lnTo>
                  <a:lnTo>
                    <a:pt x="4884" y="213"/>
                  </a:lnTo>
                  <a:lnTo>
                    <a:pt x="4884" y="213"/>
                  </a:lnTo>
                  <a:lnTo>
                    <a:pt x="4884" y="213"/>
                  </a:lnTo>
                  <a:lnTo>
                    <a:pt x="4884" y="213"/>
                  </a:lnTo>
                  <a:lnTo>
                    <a:pt x="4884" y="213"/>
                  </a:lnTo>
                  <a:lnTo>
                    <a:pt x="4879" y="213"/>
                  </a:lnTo>
                  <a:lnTo>
                    <a:pt x="4879" y="213"/>
                  </a:lnTo>
                  <a:lnTo>
                    <a:pt x="4875" y="213"/>
                  </a:lnTo>
                  <a:lnTo>
                    <a:pt x="4875" y="213"/>
                  </a:lnTo>
                  <a:lnTo>
                    <a:pt x="4875" y="208"/>
                  </a:lnTo>
                  <a:lnTo>
                    <a:pt x="4875" y="208"/>
                  </a:lnTo>
                  <a:lnTo>
                    <a:pt x="4870" y="208"/>
                  </a:lnTo>
                  <a:lnTo>
                    <a:pt x="4870" y="208"/>
                  </a:lnTo>
                  <a:lnTo>
                    <a:pt x="4870" y="208"/>
                  </a:lnTo>
                  <a:lnTo>
                    <a:pt x="4870" y="208"/>
                  </a:lnTo>
                  <a:lnTo>
                    <a:pt x="4870" y="208"/>
                  </a:lnTo>
                  <a:lnTo>
                    <a:pt x="4866" y="208"/>
                  </a:lnTo>
                  <a:lnTo>
                    <a:pt x="4866" y="208"/>
                  </a:lnTo>
                  <a:lnTo>
                    <a:pt x="4866" y="208"/>
                  </a:lnTo>
                  <a:lnTo>
                    <a:pt x="4866" y="208"/>
                  </a:lnTo>
                  <a:lnTo>
                    <a:pt x="4866" y="208"/>
                  </a:lnTo>
                  <a:lnTo>
                    <a:pt x="4870" y="208"/>
                  </a:lnTo>
                  <a:lnTo>
                    <a:pt x="4870" y="204"/>
                  </a:lnTo>
                  <a:lnTo>
                    <a:pt x="4870" y="204"/>
                  </a:lnTo>
                  <a:lnTo>
                    <a:pt x="4870" y="204"/>
                  </a:lnTo>
                  <a:lnTo>
                    <a:pt x="4870" y="204"/>
                  </a:lnTo>
                  <a:lnTo>
                    <a:pt x="4866" y="199"/>
                  </a:lnTo>
                  <a:lnTo>
                    <a:pt x="4861" y="199"/>
                  </a:lnTo>
                  <a:lnTo>
                    <a:pt x="4861" y="199"/>
                  </a:lnTo>
                  <a:lnTo>
                    <a:pt x="4861" y="199"/>
                  </a:lnTo>
                  <a:lnTo>
                    <a:pt x="4861" y="199"/>
                  </a:lnTo>
                  <a:lnTo>
                    <a:pt x="4856" y="199"/>
                  </a:lnTo>
                  <a:lnTo>
                    <a:pt x="4861" y="199"/>
                  </a:lnTo>
                  <a:lnTo>
                    <a:pt x="4861" y="199"/>
                  </a:lnTo>
                  <a:lnTo>
                    <a:pt x="4856" y="194"/>
                  </a:lnTo>
                  <a:lnTo>
                    <a:pt x="4856" y="194"/>
                  </a:lnTo>
                  <a:lnTo>
                    <a:pt x="4856" y="194"/>
                  </a:lnTo>
                  <a:lnTo>
                    <a:pt x="4852" y="194"/>
                  </a:lnTo>
                  <a:lnTo>
                    <a:pt x="4852" y="194"/>
                  </a:lnTo>
                  <a:lnTo>
                    <a:pt x="4852" y="194"/>
                  </a:lnTo>
                  <a:lnTo>
                    <a:pt x="4847" y="194"/>
                  </a:lnTo>
                  <a:lnTo>
                    <a:pt x="4843" y="194"/>
                  </a:lnTo>
                  <a:lnTo>
                    <a:pt x="4843" y="194"/>
                  </a:lnTo>
                  <a:lnTo>
                    <a:pt x="4847" y="194"/>
                  </a:lnTo>
                  <a:lnTo>
                    <a:pt x="4847" y="194"/>
                  </a:lnTo>
                  <a:lnTo>
                    <a:pt x="4852" y="194"/>
                  </a:lnTo>
                  <a:lnTo>
                    <a:pt x="4852" y="194"/>
                  </a:lnTo>
                  <a:lnTo>
                    <a:pt x="4852" y="194"/>
                  </a:lnTo>
                  <a:lnTo>
                    <a:pt x="4852" y="194"/>
                  </a:lnTo>
                  <a:lnTo>
                    <a:pt x="4856" y="194"/>
                  </a:lnTo>
                  <a:lnTo>
                    <a:pt x="4856" y="194"/>
                  </a:lnTo>
                  <a:lnTo>
                    <a:pt x="4856" y="194"/>
                  </a:lnTo>
                  <a:lnTo>
                    <a:pt x="4856" y="194"/>
                  </a:lnTo>
                  <a:lnTo>
                    <a:pt x="4861" y="194"/>
                  </a:lnTo>
                  <a:lnTo>
                    <a:pt x="4861" y="194"/>
                  </a:lnTo>
                  <a:lnTo>
                    <a:pt x="4861" y="194"/>
                  </a:lnTo>
                  <a:lnTo>
                    <a:pt x="4866" y="194"/>
                  </a:lnTo>
                  <a:lnTo>
                    <a:pt x="4866" y="194"/>
                  </a:lnTo>
                  <a:lnTo>
                    <a:pt x="4861" y="194"/>
                  </a:lnTo>
                  <a:lnTo>
                    <a:pt x="4861" y="190"/>
                  </a:lnTo>
                  <a:lnTo>
                    <a:pt x="4856" y="190"/>
                  </a:lnTo>
                  <a:lnTo>
                    <a:pt x="4852" y="190"/>
                  </a:lnTo>
                  <a:lnTo>
                    <a:pt x="4852" y="190"/>
                  </a:lnTo>
                  <a:lnTo>
                    <a:pt x="4852" y="190"/>
                  </a:lnTo>
                  <a:lnTo>
                    <a:pt x="4852" y="190"/>
                  </a:lnTo>
                  <a:lnTo>
                    <a:pt x="4856" y="190"/>
                  </a:lnTo>
                  <a:lnTo>
                    <a:pt x="4856" y="190"/>
                  </a:lnTo>
                  <a:lnTo>
                    <a:pt x="4861" y="190"/>
                  </a:lnTo>
                  <a:lnTo>
                    <a:pt x="4861" y="190"/>
                  </a:lnTo>
                  <a:lnTo>
                    <a:pt x="4866" y="190"/>
                  </a:lnTo>
                  <a:lnTo>
                    <a:pt x="4866" y="190"/>
                  </a:lnTo>
                  <a:lnTo>
                    <a:pt x="4861" y="190"/>
                  </a:lnTo>
                  <a:lnTo>
                    <a:pt x="4861" y="185"/>
                  </a:lnTo>
                  <a:lnTo>
                    <a:pt x="4856" y="185"/>
                  </a:lnTo>
                  <a:lnTo>
                    <a:pt x="4856" y="185"/>
                  </a:lnTo>
                  <a:lnTo>
                    <a:pt x="4856" y="185"/>
                  </a:lnTo>
                  <a:lnTo>
                    <a:pt x="4856" y="185"/>
                  </a:lnTo>
                  <a:lnTo>
                    <a:pt x="4856" y="185"/>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2" y="181"/>
                  </a:lnTo>
                  <a:lnTo>
                    <a:pt x="4852" y="181"/>
                  </a:lnTo>
                  <a:lnTo>
                    <a:pt x="4852" y="181"/>
                  </a:lnTo>
                  <a:lnTo>
                    <a:pt x="4852" y="181"/>
                  </a:lnTo>
                  <a:lnTo>
                    <a:pt x="4852" y="181"/>
                  </a:lnTo>
                  <a:lnTo>
                    <a:pt x="4852" y="181"/>
                  </a:lnTo>
                  <a:lnTo>
                    <a:pt x="4852" y="181"/>
                  </a:lnTo>
                  <a:lnTo>
                    <a:pt x="4852" y="181"/>
                  </a:lnTo>
                  <a:lnTo>
                    <a:pt x="4852" y="181"/>
                  </a:lnTo>
                  <a:lnTo>
                    <a:pt x="4852" y="181"/>
                  </a:lnTo>
                  <a:lnTo>
                    <a:pt x="4847" y="181"/>
                  </a:lnTo>
                  <a:lnTo>
                    <a:pt x="4847" y="181"/>
                  </a:lnTo>
                  <a:lnTo>
                    <a:pt x="4847" y="181"/>
                  </a:lnTo>
                  <a:lnTo>
                    <a:pt x="4847" y="181"/>
                  </a:lnTo>
                  <a:lnTo>
                    <a:pt x="4847" y="181"/>
                  </a:lnTo>
                  <a:lnTo>
                    <a:pt x="4847" y="181"/>
                  </a:lnTo>
                  <a:lnTo>
                    <a:pt x="4843" y="181"/>
                  </a:lnTo>
                  <a:lnTo>
                    <a:pt x="4843" y="181"/>
                  </a:lnTo>
                  <a:lnTo>
                    <a:pt x="4843" y="181"/>
                  </a:lnTo>
                  <a:lnTo>
                    <a:pt x="4843" y="181"/>
                  </a:lnTo>
                  <a:lnTo>
                    <a:pt x="4834" y="176"/>
                  </a:lnTo>
                  <a:lnTo>
                    <a:pt x="4829" y="176"/>
                  </a:lnTo>
                  <a:lnTo>
                    <a:pt x="4825" y="176"/>
                  </a:lnTo>
                  <a:lnTo>
                    <a:pt x="4820" y="172"/>
                  </a:lnTo>
                  <a:lnTo>
                    <a:pt x="4816" y="172"/>
                  </a:lnTo>
                  <a:lnTo>
                    <a:pt x="4811" y="172"/>
                  </a:lnTo>
                  <a:lnTo>
                    <a:pt x="4811" y="172"/>
                  </a:lnTo>
                  <a:lnTo>
                    <a:pt x="4807" y="172"/>
                  </a:lnTo>
                  <a:lnTo>
                    <a:pt x="4802" y="172"/>
                  </a:lnTo>
                  <a:lnTo>
                    <a:pt x="4802" y="172"/>
                  </a:lnTo>
                  <a:lnTo>
                    <a:pt x="4802" y="172"/>
                  </a:lnTo>
                  <a:lnTo>
                    <a:pt x="4807" y="172"/>
                  </a:lnTo>
                  <a:lnTo>
                    <a:pt x="4807" y="172"/>
                  </a:lnTo>
                  <a:lnTo>
                    <a:pt x="4807" y="172"/>
                  </a:lnTo>
                  <a:lnTo>
                    <a:pt x="4807" y="172"/>
                  </a:lnTo>
                  <a:lnTo>
                    <a:pt x="4802" y="176"/>
                  </a:lnTo>
                  <a:lnTo>
                    <a:pt x="4802" y="176"/>
                  </a:lnTo>
                  <a:lnTo>
                    <a:pt x="4802" y="172"/>
                  </a:lnTo>
                  <a:lnTo>
                    <a:pt x="4802" y="172"/>
                  </a:lnTo>
                  <a:lnTo>
                    <a:pt x="4802" y="176"/>
                  </a:lnTo>
                  <a:lnTo>
                    <a:pt x="4802" y="176"/>
                  </a:lnTo>
                  <a:lnTo>
                    <a:pt x="4807" y="176"/>
                  </a:lnTo>
                  <a:lnTo>
                    <a:pt x="4807" y="176"/>
                  </a:lnTo>
                  <a:lnTo>
                    <a:pt x="4802" y="176"/>
                  </a:lnTo>
                  <a:lnTo>
                    <a:pt x="4802" y="176"/>
                  </a:lnTo>
                  <a:lnTo>
                    <a:pt x="4802" y="176"/>
                  </a:lnTo>
                  <a:lnTo>
                    <a:pt x="4798" y="172"/>
                  </a:lnTo>
                  <a:lnTo>
                    <a:pt x="4798" y="172"/>
                  </a:lnTo>
                  <a:lnTo>
                    <a:pt x="4798" y="172"/>
                  </a:lnTo>
                  <a:lnTo>
                    <a:pt x="4793" y="172"/>
                  </a:lnTo>
                  <a:lnTo>
                    <a:pt x="4793" y="172"/>
                  </a:lnTo>
                  <a:lnTo>
                    <a:pt x="4793" y="172"/>
                  </a:lnTo>
                  <a:lnTo>
                    <a:pt x="4793" y="172"/>
                  </a:lnTo>
                  <a:lnTo>
                    <a:pt x="4789" y="176"/>
                  </a:lnTo>
                  <a:lnTo>
                    <a:pt x="4784" y="176"/>
                  </a:lnTo>
                  <a:lnTo>
                    <a:pt x="4789" y="176"/>
                  </a:lnTo>
                  <a:lnTo>
                    <a:pt x="4789" y="176"/>
                  </a:lnTo>
                  <a:lnTo>
                    <a:pt x="4789" y="176"/>
                  </a:lnTo>
                  <a:lnTo>
                    <a:pt x="4789" y="176"/>
                  </a:lnTo>
                  <a:lnTo>
                    <a:pt x="4789" y="176"/>
                  </a:lnTo>
                  <a:lnTo>
                    <a:pt x="4793" y="176"/>
                  </a:lnTo>
                  <a:lnTo>
                    <a:pt x="4793" y="176"/>
                  </a:lnTo>
                  <a:lnTo>
                    <a:pt x="4798" y="176"/>
                  </a:lnTo>
                  <a:lnTo>
                    <a:pt x="4798" y="176"/>
                  </a:lnTo>
                  <a:lnTo>
                    <a:pt x="4802" y="176"/>
                  </a:lnTo>
                  <a:lnTo>
                    <a:pt x="4802" y="181"/>
                  </a:lnTo>
                  <a:lnTo>
                    <a:pt x="4802" y="181"/>
                  </a:lnTo>
                  <a:lnTo>
                    <a:pt x="4802" y="181"/>
                  </a:lnTo>
                  <a:lnTo>
                    <a:pt x="4802" y="181"/>
                  </a:lnTo>
                  <a:lnTo>
                    <a:pt x="4807" y="181"/>
                  </a:lnTo>
                  <a:lnTo>
                    <a:pt x="4807" y="181"/>
                  </a:lnTo>
                  <a:lnTo>
                    <a:pt x="4811" y="181"/>
                  </a:lnTo>
                  <a:lnTo>
                    <a:pt x="4811" y="185"/>
                  </a:lnTo>
                  <a:lnTo>
                    <a:pt x="4816" y="185"/>
                  </a:lnTo>
                  <a:lnTo>
                    <a:pt x="4816" y="185"/>
                  </a:lnTo>
                  <a:lnTo>
                    <a:pt x="4816" y="185"/>
                  </a:lnTo>
                  <a:lnTo>
                    <a:pt x="4816" y="185"/>
                  </a:lnTo>
                  <a:lnTo>
                    <a:pt x="4816" y="185"/>
                  </a:lnTo>
                  <a:lnTo>
                    <a:pt x="4816" y="185"/>
                  </a:lnTo>
                  <a:lnTo>
                    <a:pt x="4811" y="185"/>
                  </a:lnTo>
                  <a:lnTo>
                    <a:pt x="4807" y="185"/>
                  </a:lnTo>
                  <a:lnTo>
                    <a:pt x="4807" y="185"/>
                  </a:lnTo>
                  <a:lnTo>
                    <a:pt x="4807" y="185"/>
                  </a:lnTo>
                  <a:lnTo>
                    <a:pt x="4811" y="185"/>
                  </a:lnTo>
                  <a:lnTo>
                    <a:pt x="4811" y="185"/>
                  </a:lnTo>
                  <a:lnTo>
                    <a:pt x="4807" y="185"/>
                  </a:lnTo>
                  <a:lnTo>
                    <a:pt x="4807" y="185"/>
                  </a:lnTo>
                  <a:lnTo>
                    <a:pt x="4807" y="185"/>
                  </a:lnTo>
                  <a:lnTo>
                    <a:pt x="4802" y="181"/>
                  </a:lnTo>
                  <a:lnTo>
                    <a:pt x="4802" y="181"/>
                  </a:lnTo>
                  <a:lnTo>
                    <a:pt x="4798" y="181"/>
                  </a:lnTo>
                  <a:lnTo>
                    <a:pt x="4798" y="181"/>
                  </a:lnTo>
                  <a:lnTo>
                    <a:pt x="4798" y="181"/>
                  </a:lnTo>
                  <a:lnTo>
                    <a:pt x="4793" y="181"/>
                  </a:lnTo>
                  <a:lnTo>
                    <a:pt x="4793" y="181"/>
                  </a:lnTo>
                  <a:lnTo>
                    <a:pt x="4789" y="176"/>
                  </a:lnTo>
                  <a:lnTo>
                    <a:pt x="4789" y="176"/>
                  </a:lnTo>
                  <a:lnTo>
                    <a:pt x="4784" y="176"/>
                  </a:lnTo>
                  <a:lnTo>
                    <a:pt x="4784" y="176"/>
                  </a:lnTo>
                  <a:lnTo>
                    <a:pt x="4780" y="172"/>
                  </a:lnTo>
                  <a:lnTo>
                    <a:pt x="4780" y="172"/>
                  </a:lnTo>
                  <a:lnTo>
                    <a:pt x="4775" y="172"/>
                  </a:lnTo>
                  <a:lnTo>
                    <a:pt x="4775" y="172"/>
                  </a:lnTo>
                  <a:lnTo>
                    <a:pt x="4771" y="172"/>
                  </a:lnTo>
                  <a:lnTo>
                    <a:pt x="4771" y="172"/>
                  </a:lnTo>
                  <a:lnTo>
                    <a:pt x="4771" y="172"/>
                  </a:lnTo>
                  <a:lnTo>
                    <a:pt x="4771" y="172"/>
                  </a:lnTo>
                  <a:lnTo>
                    <a:pt x="4771" y="172"/>
                  </a:lnTo>
                  <a:lnTo>
                    <a:pt x="4771" y="172"/>
                  </a:lnTo>
                  <a:lnTo>
                    <a:pt x="4766" y="167"/>
                  </a:lnTo>
                  <a:lnTo>
                    <a:pt x="4766" y="167"/>
                  </a:lnTo>
                  <a:lnTo>
                    <a:pt x="4766" y="167"/>
                  </a:lnTo>
                  <a:lnTo>
                    <a:pt x="4762" y="167"/>
                  </a:lnTo>
                  <a:lnTo>
                    <a:pt x="4735" y="163"/>
                  </a:lnTo>
                  <a:lnTo>
                    <a:pt x="4730" y="163"/>
                  </a:lnTo>
                  <a:lnTo>
                    <a:pt x="4730" y="163"/>
                  </a:lnTo>
                  <a:lnTo>
                    <a:pt x="4725" y="163"/>
                  </a:lnTo>
                  <a:lnTo>
                    <a:pt x="4725" y="163"/>
                  </a:lnTo>
                  <a:lnTo>
                    <a:pt x="4725" y="163"/>
                  </a:lnTo>
                  <a:lnTo>
                    <a:pt x="4725" y="163"/>
                  </a:lnTo>
                  <a:lnTo>
                    <a:pt x="4725" y="163"/>
                  </a:lnTo>
                  <a:lnTo>
                    <a:pt x="4725" y="163"/>
                  </a:lnTo>
                  <a:lnTo>
                    <a:pt x="4721" y="158"/>
                  </a:lnTo>
                  <a:lnTo>
                    <a:pt x="4712" y="158"/>
                  </a:lnTo>
                  <a:lnTo>
                    <a:pt x="4707" y="158"/>
                  </a:lnTo>
                  <a:lnTo>
                    <a:pt x="4712" y="158"/>
                  </a:lnTo>
                  <a:lnTo>
                    <a:pt x="4716" y="158"/>
                  </a:lnTo>
                  <a:lnTo>
                    <a:pt x="4721" y="163"/>
                  </a:lnTo>
                  <a:lnTo>
                    <a:pt x="4721" y="163"/>
                  </a:lnTo>
                  <a:lnTo>
                    <a:pt x="4721" y="163"/>
                  </a:lnTo>
                  <a:lnTo>
                    <a:pt x="4721" y="163"/>
                  </a:lnTo>
                  <a:lnTo>
                    <a:pt x="4716" y="158"/>
                  </a:lnTo>
                  <a:lnTo>
                    <a:pt x="4716" y="158"/>
                  </a:lnTo>
                  <a:lnTo>
                    <a:pt x="4712" y="158"/>
                  </a:lnTo>
                  <a:lnTo>
                    <a:pt x="4707" y="158"/>
                  </a:lnTo>
                  <a:lnTo>
                    <a:pt x="4707" y="158"/>
                  </a:lnTo>
                  <a:lnTo>
                    <a:pt x="4703" y="158"/>
                  </a:lnTo>
                  <a:lnTo>
                    <a:pt x="4703" y="158"/>
                  </a:lnTo>
                  <a:lnTo>
                    <a:pt x="4707" y="158"/>
                  </a:lnTo>
                  <a:lnTo>
                    <a:pt x="4707" y="158"/>
                  </a:lnTo>
                  <a:lnTo>
                    <a:pt x="4703" y="158"/>
                  </a:lnTo>
                  <a:lnTo>
                    <a:pt x="4698" y="154"/>
                  </a:lnTo>
                  <a:lnTo>
                    <a:pt x="4694" y="154"/>
                  </a:lnTo>
                  <a:lnTo>
                    <a:pt x="4689" y="154"/>
                  </a:lnTo>
                  <a:lnTo>
                    <a:pt x="4689" y="154"/>
                  </a:lnTo>
                  <a:lnTo>
                    <a:pt x="4689" y="154"/>
                  </a:lnTo>
                  <a:lnTo>
                    <a:pt x="4689" y="154"/>
                  </a:lnTo>
                  <a:lnTo>
                    <a:pt x="4685" y="154"/>
                  </a:lnTo>
                  <a:lnTo>
                    <a:pt x="4680" y="154"/>
                  </a:lnTo>
                  <a:lnTo>
                    <a:pt x="4680" y="154"/>
                  </a:lnTo>
                  <a:lnTo>
                    <a:pt x="4667" y="149"/>
                  </a:lnTo>
                  <a:lnTo>
                    <a:pt x="4662" y="149"/>
                  </a:lnTo>
                  <a:lnTo>
                    <a:pt x="4662" y="149"/>
                  </a:lnTo>
                  <a:lnTo>
                    <a:pt x="4662" y="149"/>
                  </a:lnTo>
                  <a:lnTo>
                    <a:pt x="4658" y="149"/>
                  </a:lnTo>
                  <a:lnTo>
                    <a:pt x="4653" y="149"/>
                  </a:lnTo>
                  <a:lnTo>
                    <a:pt x="4649" y="149"/>
                  </a:lnTo>
                  <a:lnTo>
                    <a:pt x="4640" y="149"/>
                  </a:lnTo>
                  <a:lnTo>
                    <a:pt x="4635" y="149"/>
                  </a:lnTo>
                  <a:lnTo>
                    <a:pt x="4626" y="149"/>
                  </a:lnTo>
                  <a:lnTo>
                    <a:pt x="4622" y="145"/>
                  </a:lnTo>
                  <a:lnTo>
                    <a:pt x="4622" y="145"/>
                  </a:lnTo>
                  <a:lnTo>
                    <a:pt x="4617" y="145"/>
                  </a:lnTo>
                  <a:lnTo>
                    <a:pt x="4617" y="149"/>
                  </a:lnTo>
                  <a:lnTo>
                    <a:pt x="4613" y="149"/>
                  </a:lnTo>
                  <a:lnTo>
                    <a:pt x="4608" y="149"/>
                  </a:lnTo>
                  <a:lnTo>
                    <a:pt x="4603" y="149"/>
                  </a:lnTo>
                  <a:lnTo>
                    <a:pt x="4599" y="149"/>
                  </a:lnTo>
                  <a:lnTo>
                    <a:pt x="4594" y="149"/>
                  </a:lnTo>
                  <a:lnTo>
                    <a:pt x="4594" y="149"/>
                  </a:lnTo>
                  <a:lnTo>
                    <a:pt x="4599" y="149"/>
                  </a:lnTo>
                  <a:lnTo>
                    <a:pt x="4594" y="149"/>
                  </a:lnTo>
                  <a:lnTo>
                    <a:pt x="4590" y="149"/>
                  </a:lnTo>
                  <a:lnTo>
                    <a:pt x="4590" y="149"/>
                  </a:lnTo>
                  <a:lnTo>
                    <a:pt x="4581" y="149"/>
                  </a:lnTo>
                  <a:lnTo>
                    <a:pt x="4572" y="149"/>
                  </a:lnTo>
                  <a:lnTo>
                    <a:pt x="4567" y="149"/>
                  </a:lnTo>
                  <a:lnTo>
                    <a:pt x="4567" y="149"/>
                  </a:lnTo>
                  <a:lnTo>
                    <a:pt x="4572" y="154"/>
                  </a:lnTo>
                  <a:lnTo>
                    <a:pt x="4572" y="154"/>
                  </a:lnTo>
                  <a:lnTo>
                    <a:pt x="4576" y="158"/>
                  </a:lnTo>
                  <a:lnTo>
                    <a:pt x="4576" y="158"/>
                  </a:lnTo>
                  <a:lnTo>
                    <a:pt x="4576" y="158"/>
                  </a:lnTo>
                  <a:lnTo>
                    <a:pt x="4581" y="158"/>
                  </a:lnTo>
                  <a:lnTo>
                    <a:pt x="4590" y="163"/>
                  </a:lnTo>
                  <a:lnTo>
                    <a:pt x="4594" y="163"/>
                  </a:lnTo>
                  <a:lnTo>
                    <a:pt x="4599" y="163"/>
                  </a:lnTo>
                  <a:lnTo>
                    <a:pt x="4599" y="167"/>
                  </a:lnTo>
                  <a:lnTo>
                    <a:pt x="4603" y="172"/>
                  </a:lnTo>
                  <a:lnTo>
                    <a:pt x="4599" y="172"/>
                  </a:lnTo>
                  <a:lnTo>
                    <a:pt x="4594" y="172"/>
                  </a:lnTo>
                  <a:lnTo>
                    <a:pt x="4590" y="172"/>
                  </a:lnTo>
                  <a:lnTo>
                    <a:pt x="4585" y="167"/>
                  </a:lnTo>
                  <a:lnTo>
                    <a:pt x="4581" y="167"/>
                  </a:lnTo>
                  <a:lnTo>
                    <a:pt x="4572" y="167"/>
                  </a:lnTo>
                  <a:lnTo>
                    <a:pt x="4572" y="167"/>
                  </a:lnTo>
                  <a:lnTo>
                    <a:pt x="4572" y="167"/>
                  </a:lnTo>
                  <a:lnTo>
                    <a:pt x="4563" y="163"/>
                  </a:lnTo>
                  <a:lnTo>
                    <a:pt x="4558" y="163"/>
                  </a:lnTo>
                  <a:lnTo>
                    <a:pt x="4558" y="163"/>
                  </a:lnTo>
                  <a:lnTo>
                    <a:pt x="4554" y="158"/>
                  </a:lnTo>
                  <a:lnTo>
                    <a:pt x="4554" y="158"/>
                  </a:lnTo>
                  <a:lnTo>
                    <a:pt x="4549" y="158"/>
                  </a:lnTo>
                  <a:lnTo>
                    <a:pt x="4549" y="163"/>
                  </a:lnTo>
                  <a:lnTo>
                    <a:pt x="4549" y="163"/>
                  </a:lnTo>
                  <a:lnTo>
                    <a:pt x="4549" y="163"/>
                  </a:lnTo>
                  <a:lnTo>
                    <a:pt x="4540" y="167"/>
                  </a:lnTo>
                  <a:lnTo>
                    <a:pt x="4540" y="163"/>
                  </a:lnTo>
                  <a:lnTo>
                    <a:pt x="4527" y="167"/>
                  </a:lnTo>
                  <a:lnTo>
                    <a:pt x="4522" y="163"/>
                  </a:lnTo>
                  <a:lnTo>
                    <a:pt x="4518" y="163"/>
                  </a:lnTo>
                  <a:lnTo>
                    <a:pt x="4518" y="167"/>
                  </a:lnTo>
                  <a:lnTo>
                    <a:pt x="4513" y="167"/>
                  </a:lnTo>
                  <a:lnTo>
                    <a:pt x="4513" y="167"/>
                  </a:lnTo>
                  <a:lnTo>
                    <a:pt x="4509" y="167"/>
                  </a:lnTo>
                  <a:lnTo>
                    <a:pt x="4504" y="167"/>
                  </a:lnTo>
                  <a:lnTo>
                    <a:pt x="4504" y="167"/>
                  </a:lnTo>
                  <a:lnTo>
                    <a:pt x="4504" y="172"/>
                  </a:lnTo>
                  <a:lnTo>
                    <a:pt x="4504" y="172"/>
                  </a:lnTo>
                  <a:lnTo>
                    <a:pt x="4509" y="176"/>
                  </a:lnTo>
                  <a:lnTo>
                    <a:pt x="4509" y="176"/>
                  </a:lnTo>
                  <a:lnTo>
                    <a:pt x="4513" y="181"/>
                  </a:lnTo>
                  <a:lnTo>
                    <a:pt x="4518" y="181"/>
                  </a:lnTo>
                  <a:lnTo>
                    <a:pt x="4518" y="181"/>
                  </a:lnTo>
                  <a:lnTo>
                    <a:pt x="4518" y="181"/>
                  </a:lnTo>
                  <a:lnTo>
                    <a:pt x="4522" y="185"/>
                  </a:lnTo>
                  <a:lnTo>
                    <a:pt x="4522" y="190"/>
                  </a:lnTo>
                  <a:lnTo>
                    <a:pt x="4522" y="190"/>
                  </a:lnTo>
                  <a:lnTo>
                    <a:pt x="4522" y="185"/>
                  </a:lnTo>
                  <a:lnTo>
                    <a:pt x="4522" y="185"/>
                  </a:lnTo>
                  <a:lnTo>
                    <a:pt x="4518" y="181"/>
                  </a:lnTo>
                  <a:lnTo>
                    <a:pt x="4513" y="181"/>
                  </a:lnTo>
                  <a:lnTo>
                    <a:pt x="4509" y="181"/>
                  </a:lnTo>
                  <a:lnTo>
                    <a:pt x="4509" y="181"/>
                  </a:lnTo>
                  <a:lnTo>
                    <a:pt x="4500" y="176"/>
                  </a:lnTo>
                  <a:lnTo>
                    <a:pt x="4500" y="172"/>
                  </a:lnTo>
                  <a:lnTo>
                    <a:pt x="4495" y="172"/>
                  </a:lnTo>
                  <a:lnTo>
                    <a:pt x="4491" y="172"/>
                  </a:lnTo>
                  <a:lnTo>
                    <a:pt x="4482" y="172"/>
                  </a:lnTo>
                  <a:lnTo>
                    <a:pt x="4477" y="167"/>
                  </a:lnTo>
                  <a:lnTo>
                    <a:pt x="4477" y="167"/>
                  </a:lnTo>
                  <a:lnTo>
                    <a:pt x="4472" y="167"/>
                  </a:lnTo>
                  <a:lnTo>
                    <a:pt x="4472" y="163"/>
                  </a:lnTo>
                  <a:lnTo>
                    <a:pt x="4468" y="163"/>
                  </a:lnTo>
                  <a:lnTo>
                    <a:pt x="4468" y="163"/>
                  </a:lnTo>
                  <a:lnTo>
                    <a:pt x="4463" y="163"/>
                  </a:lnTo>
                  <a:lnTo>
                    <a:pt x="4463" y="158"/>
                  </a:lnTo>
                  <a:lnTo>
                    <a:pt x="4459" y="158"/>
                  </a:lnTo>
                  <a:lnTo>
                    <a:pt x="4454" y="158"/>
                  </a:lnTo>
                  <a:lnTo>
                    <a:pt x="4454" y="154"/>
                  </a:lnTo>
                  <a:lnTo>
                    <a:pt x="4445" y="154"/>
                  </a:lnTo>
                  <a:lnTo>
                    <a:pt x="4436" y="154"/>
                  </a:lnTo>
                  <a:lnTo>
                    <a:pt x="4427" y="154"/>
                  </a:lnTo>
                  <a:lnTo>
                    <a:pt x="4423" y="154"/>
                  </a:lnTo>
                  <a:lnTo>
                    <a:pt x="4414" y="154"/>
                  </a:lnTo>
                  <a:lnTo>
                    <a:pt x="4405" y="154"/>
                  </a:lnTo>
                  <a:lnTo>
                    <a:pt x="4405" y="154"/>
                  </a:lnTo>
                  <a:lnTo>
                    <a:pt x="4400" y="154"/>
                  </a:lnTo>
                  <a:lnTo>
                    <a:pt x="4396" y="158"/>
                  </a:lnTo>
                  <a:lnTo>
                    <a:pt x="4391" y="158"/>
                  </a:lnTo>
                  <a:lnTo>
                    <a:pt x="4391" y="158"/>
                  </a:lnTo>
                  <a:lnTo>
                    <a:pt x="4387" y="163"/>
                  </a:lnTo>
                  <a:lnTo>
                    <a:pt x="4382" y="163"/>
                  </a:lnTo>
                  <a:lnTo>
                    <a:pt x="4373" y="158"/>
                  </a:lnTo>
                  <a:lnTo>
                    <a:pt x="4373" y="158"/>
                  </a:lnTo>
                  <a:lnTo>
                    <a:pt x="4373" y="158"/>
                  </a:lnTo>
                  <a:lnTo>
                    <a:pt x="4364" y="158"/>
                  </a:lnTo>
                  <a:lnTo>
                    <a:pt x="4360" y="154"/>
                  </a:lnTo>
                  <a:lnTo>
                    <a:pt x="4355" y="154"/>
                  </a:lnTo>
                  <a:lnTo>
                    <a:pt x="4355" y="154"/>
                  </a:lnTo>
                  <a:lnTo>
                    <a:pt x="4351" y="154"/>
                  </a:lnTo>
                  <a:lnTo>
                    <a:pt x="4351" y="158"/>
                  </a:lnTo>
                  <a:lnTo>
                    <a:pt x="4351" y="158"/>
                  </a:lnTo>
                  <a:lnTo>
                    <a:pt x="4351" y="154"/>
                  </a:lnTo>
                  <a:lnTo>
                    <a:pt x="4351" y="154"/>
                  </a:lnTo>
                  <a:lnTo>
                    <a:pt x="4351" y="154"/>
                  </a:lnTo>
                  <a:lnTo>
                    <a:pt x="4346" y="154"/>
                  </a:lnTo>
                  <a:lnTo>
                    <a:pt x="4346" y="154"/>
                  </a:lnTo>
                  <a:lnTo>
                    <a:pt x="4341" y="154"/>
                  </a:lnTo>
                  <a:lnTo>
                    <a:pt x="4341" y="154"/>
                  </a:lnTo>
                  <a:lnTo>
                    <a:pt x="4337" y="154"/>
                  </a:lnTo>
                  <a:lnTo>
                    <a:pt x="4337" y="154"/>
                  </a:lnTo>
                  <a:lnTo>
                    <a:pt x="4332" y="154"/>
                  </a:lnTo>
                  <a:lnTo>
                    <a:pt x="4328" y="154"/>
                  </a:lnTo>
                  <a:lnTo>
                    <a:pt x="4328" y="154"/>
                  </a:lnTo>
                  <a:lnTo>
                    <a:pt x="4323" y="149"/>
                  </a:lnTo>
                  <a:lnTo>
                    <a:pt x="4323" y="149"/>
                  </a:lnTo>
                  <a:lnTo>
                    <a:pt x="4323" y="149"/>
                  </a:lnTo>
                  <a:lnTo>
                    <a:pt x="4323" y="149"/>
                  </a:lnTo>
                  <a:lnTo>
                    <a:pt x="4328" y="149"/>
                  </a:lnTo>
                  <a:lnTo>
                    <a:pt x="4332" y="149"/>
                  </a:lnTo>
                  <a:lnTo>
                    <a:pt x="4332" y="149"/>
                  </a:lnTo>
                  <a:lnTo>
                    <a:pt x="4328" y="145"/>
                  </a:lnTo>
                  <a:lnTo>
                    <a:pt x="4328" y="145"/>
                  </a:lnTo>
                  <a:lnTo>
                    <a:pt x="4323" y="145"/>
                  </a:lnTo>
                  <a:lnTo>
                    <a:pt x="4319" y="145"/>
                  </a:lnTo>
                  <a:lnTo>
                    <a:pt x="4310" y="145"/>
                  </a:lnTo>
                  <a:lnTo>
                    <a:pt x="4305" y="140"/>
                  </a:lnTo>
                  <a:lnTo>
                    <a:pt x="4296" y="145"/>
                  </a:lnTo>
                  <a:lnTo>
                    <a:pt x="4296" y="145"/>
                  </a:lnTo>
                  <a:lnTo>
                    <a:pt x="4292" y="145"/>
                  </a:lnTo>
                  <a:lnTo>
                    <a:pt x="4296" y="145"/>
                  </a:lnTo>
                  <a:lnTo>
                    <a:pt x="4296" y="149"/>
                  </a:lnTo>
                  <a:lnTo>
                    <a:pt x="4296" y="154"/>
                  </a:lnTo>
                  <a:lnTo>
                    <a:pt x="4296" y="154"/>
                  </a:lnTo>
                  <a:lnTo>
                    <a:pt x="4292" y="154"/>
                  </a:lnTo>
                  <a:lnTo>
                    <a:pt x="4292" y="154"/>
                  </a:lnTo>
                  <a:lnTo>
                    <a:pt x="4287" y="154"/>
                  </a:lnTo>
                  <a:lnTo>
                    <a:pt x="4287" y="154"/>
                  </a:lnTo>
                  <a:lnTo>
                    <a:pt x="4287" y="154"/>
                  </a:lnTo>
                  <a:lnTo>
                    <a:pt x="4287" y="154"/>
                  </a:lnTo>
                  <a:lnTo>
                    <a:pt x="4283" y="154"/>
                  </a:lnTo>
                  <a:lnTo>
                    <a:pt x="4283" y="154"/>
                  </a:lnTo>
                  <a:lnTo>
                    <a:pt x="4283" y="154"/>
                  </a:lnTo>
                  <a:lnTo>
                    <a:pt x="4287" y="154"/>
                  </a:lnTo>
                  <a:lnTo>
                    <a:pt x="4287" y="154"/>
                  </a:lnTo>
                  <a:lnTo>
                    <a:pt x="4292" y="149"/>
                  </a:lnTo>
                  <a:lnTo>
                    <a:pt x="4287" y="149"/>
                  </a:lnTo>
                  <a:lnTo>
                    <a:pt x="4287" y="149"/>
                  </a:lnTo>
                  <a:lnTo>
                    <a:pt x="4283" y="149"/>
                  </a:lnTo>
                  <a:lnTo>
                    <a:pt x="4283" y="145"/>
                  </a:lnTo>
                  <a:lnTo>
                    <a:pt x="4283" y="145"/>
                  </a:lnTo>
                  <a:lnTo>
                    <a:pt x="4283" y="145"/>
                  </a:lnTo>
                  <a:lnTo>
                    <a:pt x="4287" y="149"/>
                  </a:lnTo>
                  <a:lnTo>
                    <a:pt x="4287" y="149"/>
                  </a:lnTo>
                  <a:lnTo>
                    <a:pt x="4287" y="149"/>
                  </a:lnTo>
                  <a:lnTo>
                    <a:pt x="4292" y="149"/>
                  </a:lnTo>
                  <a:lnTo>
                    <a:pt x="4292" y="149"/>
                  </a:lnTo>
                  <a:lnTo>
                    <a:pt x="4292" y="149"/>
                  </a:lnTo>
                  <a:lnTo>
                    <a:pt x="4292" y="149"/>
                  </a:lnTo>
                  <a:lnTo>
                    <a:pt x="4292" y="145"/>
                  </a:lnTo>
                  <a:lnTo>
                    <a:pt x="4292" y="145"/>
                  </a:lnTo>
                  <a:lnTo>
                    <a:pt x="4287" y="145"/>
                  </a:lnTo>
                  <a:lnTo>
                    <a:pt x="4274" y="145"/>
                  </a:lnTo>
                  <a:lnTo>
                    <a:pt x="4274" y="149"/>
                  </a:lnTo>
                  <a:lnTo>
                    <a:pt x="4269" y="149"/>
                  </a:lnTo>
                  <a:lnTo>
                    <a:pt x="4269" y="149"/>
                  </a:lnTo>
                  <a:lnTo>
                    <a:pt x="4269" y="149"/>
                  </a:lnTo>
                  <a:lnTo>
                    <a:pt x="4269" y="145"/>
                  </a:lnTo>
                  <a:lnTo>
                    <a:pt x="4269" y="145"/>
                  </a:lnTo>
                  <a:lnTo>
                    <a:pt x="4269" y="145"/>
                  </a:lnTo>
                  <a:lnTo>
                    <a:pt x="4274" y="145"/>
                  </a:lnTo>
                  <a:lnTo>
                    <a:pt x="4278" y="145"/>
                  </a:lnTo>
                  <a:lnTo>
                    <a:pt x="4283" y="145"/>
                  </a:lnTo>
                  <a:lnTo>
                    <a:pt x="4283" y="145"/>
                  </a:lnTo>
                  <a:lnTo>
                    <a:pt x="4278" y="140"/>
                  </a:lnTo>
                  <a:lnTo>
                    <a:pt x="4274" y="140"/>
                  </a:lnTo>
                  <a:lnTo>
                    <a:pt x="4274" y="140"/>
                  </a:lnTo>
                  <a:lnTo>
                    <a:pt x="4269" y="140"/>
                  </a:lnTo>
                  <a:lnTo>
                    <a:pt x="4260" y="140"/>
                  </a:lnTo>
                  <a:lnTo>
                    <a:pt x="4260" y="140"/>
                  </a:lnTo>
                  <a:lnTo>
                    <a:pt x="4251" y="140"/>
                  </a:lnTo>
                  <a:lnTo>
                    <a:pt x="4251" y="140"/>
                  </a:lnTo>
                  <a:lnTo>
                    <a:pt x="4238" y="140"/>
                  </a:lnTo>
                  <a:lnTo>
                    <a:pt x="4229" y="140"/>
                  </a:lnTo>
                  <a:lnTo>
                    <a:pt x="4224" y="140"/>
                  </a:lnTo>
                  <a:lnTo>
                    <a:pt x="4219" y="140"/>
                  </a:lnTo>
                  <a:lnTo>
                    <a:pt x="4219" y="140"/>
                  </a:lnTo>
                  <a:lnTo>
                    <a:pt x="4219" y="140"/>
                  </a:lnTo>
                  <a:lnTo>
                    <a:pt x="4219" y="140"/>
                  </a:lnTo>
                  <a:lnTo>
                    <a:pt x="4224" y="145"/>
                  </a:lnTo>
                  <a:lnTo>
                    <a:pt x="4229" y="145"/>
                  </a:lnTo>
                  <a:lnTo>
                    <a:pt x="4229" y="145"/>
                  </a:lnTo>
                  <a:lnTo>
                    <a:pt x="4229" y="149"/>
                  </a:lnTo>
                  <a:lnTo>
                    <a:pt x="4224" y="149"/>
                  </a:lnTo>
                  <a:lnTo>
                    <a:pt x="4219" y="149"/>
                  </a:lnTo>
                  <a:lnTo>
                    <a:pt x="4219" y="149"/>
                  </a:lnTo>
                  <a:lnTo>
                    <a:pt x="4219" y="154"/>
                  </a:lnTo>
                  <a:lnTo>
                    <a:pt x="4219" y="154"/>
                  </a:lnTo>
                  <a:lnTo>
                    <a:pt x="4224" y="154"/>
                  </a:lnTo>
                  <a:lnTo>
                    <a:pt x="4224" y="154"/>
                  </a:lnTo>
                  <a:lnTo>
                    <a:pt x="4224" y="154"/>
                  </a:lnTo>
                  <a:lnTo>
                    <a:pt x="4224" y="154"/>
                  </a:lnTo>
                  <a:lnTo>
                    <a:pt x="4229" y="154"/>
                  </a:lnTo>
                  <a:lnTo>
                    <a:pt x="4233" y="154"/>
                  </a:lnTo>
                  <a:lnTo>
                    <a:pt x="4229" y="154"/>
                  </a:lnTo>
                  <a:lnTo>
                    <a:pt x="4229" y="154"/>
                  </a:lnTo>
                  <a:lnTo>
                    <a:pt x="4233" y="158"/>
                  </a:lnTo>
                  <a:lnTo>
                    <a:pt x="4229" y="158"/>
                  </a:lnTo>
                  <a:lnTo>
                    <a:pt x="4233" y="158"/>
                  </a:lnTo>
                  <a:lnTo>
                    <a:pt x="4233" y="158"/>
                  </a:lnTo>
                  <a:lnTo>
                    <a:pt x="4238" y="163"/>
                  </a:lnTo>
                  <a:lnTo>
                    <a:pt x="4247" y="163"/>
                  </a:lnTo>
                  <a:lnTo>
                    <a:pt x="4247" y="163"/>
                  </a:lnTo>
                  <a:lnTo>
                    <a:pt x="4242" y="167"/>
                  </a:lnTo>
                  <a:lnTo>
                    <a:pt x="4242" y="167"/>
                  </a:lnTo>
                  <a:lnTo>
                    <a:pt x="4242" y="167"/>
                  </a:lnTo>
                  <a:lnTo>
                    <a:pt x="4238" y="163"/>
                  </a:lnTo>
                  <a:lnTo>
                    <a:pt x="4233" y="163"/>
                  </a:lnTo>
                  <a:lnTo>
                    <a:pt x="4229" y="163"/>
                  </a:lnTo>
                  <a:lnTo>
                    <a:pt x="4233" y="167"/>
                  </a:lnTo>
                  <a:lnTo>
                    <a:pt x="4229" y="163"/>
                  </a:lnTo>
                  <a:lnTo>
                    <a:pt x="4229" y="163"/>
                  </a:lnTo>
                  <a:lnTo>
                    <a:pt x="4229" y="167"/>
                  </a:lnTo>
                  <a:lnTo>
                    <a:pt x="4229" y="167"/>
                  </a:lnTo>
                  <a:lnTo>
                    <a:pt x="4229" y="167"/>
                  </a:lnTo>
                  <a:lnTo>
                    <a:pt x="4229" y="167"/>
                  </a:lnTo>
                  <a:lnTo>
                    <a:pt x="4229" y="167"/>
                  </a:lnTo>
                  <a:lnTo>
                    <a:pt x="4233" y="167"/>
                  </a:lnTo>
                  <a:lnTo>
                    <a:pt x="4233" y="167"/>
                  </a:lnTo>
                  <a:lnTo>
                    <a:pt x="4233" y="167"/>
                  </a:lnTo>
                  <a:lnTo>
                    <a:pt x="4233" y="172"/>
                  </a:lnTo>
                  <a:lnTo>
                    <a:pt x="4233" y="172"/>
                  </a:lnTo>
                  <a:lnTo>
                    <a:pt x="4233" y="172"/>
                  </a:lnTo>
                  <a:lnTo>
                    <a:pt x="4233" y="172"/>
                  </a:lnTo>
                  <a:lnTo>
                    <a:pt x="4233" y="172"/>
                  </a:lnTo>
                  <a:lnTo>
                    <a:pt x="4233" y="172"/>
                  </a:lnTo>
                  <a:lnTo>
                    <a:pt x="4238" y="172"/>
                  </a:lnTo>
                  <a:lnTo>
                    <a:pt x="4238" y="172"/>
                  </a:lnTo>
                  <a:lnTo>
                    <a:pt x="4233" y="172"/>
                  </a:lnTo>
                  <a:lnTo>
                    <a:pt x="4233" y="172"/>
                  </a:lnTo>
                  <a:lnTo>
                    <a:pt x="4229" y="172"/>
                  </a:lnTo>
                  <a:lnTo>
                    <a:pt x="4224" y="172"/>
                  </a:lnTo>
                  <a:lnTo>
                    <a:pt x="4219" y="167"/>
                  </a:lnTo>
                  <a:lnTo>
                    <a:pt x="4210" y="167"/>
                  </a:lnTo>
                  <a:lnTo>
                    <a:pt x="4206" y="167"/>
                  </a:lnTo>
                  <a:lnTo>
                    <a:pt x="4206" y="167"/>
                  </a:lnTo>
                  <a:lnTo>
                    <a:pt x="4201" y="167"/>
                  </a:lnTo>
                  <a:lnTo>
                    <a:pt x="4201" y="167"/>
                  </a:lnTo>
                  <a:lnTo>
                    <a:pt x="4197" y="167"/>
                  </a:lnTo>
                  <a:lnTo>
                    <a:pt x="4197" y="172"/>
                  </a:lnTo>
                  <a:lnTo>
                    <a:pt x="4197" y="172"/>
                  </a:lnTo>
                  <a:lnTo>
                    <a:pt x="4192" y="172"/>
                  </a:lnTo>
                  <a:lnTo>
                    <a:pt x="4188" y="172"/>
                  </a:lnTo>
                  <a:lnTo>
                    <a:pt x="4183" y="172"/>
                  </a:lnTo>
                  <a:lnTo>
                    <a:pt x="4179" y="172"/>
                  </a:lnTo>
                  <a:lnTo>
                    <a:pt x="4170" y="167"/>
                  </a:lnTo>
                  <a:lnTo>
                    <a:pt x="4170" y="167"/>
                  </a:lnTo>
                  <a:lnTo>
                    <a:pt x="4170" y="167"/>
                  </a:lnTo>
                  <a:lnTo>
                    <a:pt x="4165" y="167"/>
                  </a:lnTo>
                  <a:lnTo>
                    <a:pt x="4165" y="163"/>
                  </a:lnTo>
                  <a:lnTo>
                    <a:pt x="4165" y="167"/>
                  </a:lnTo>
                  <a:lnTo>
                    <a:pt x="4165" y="167"/>
                  </a:lnTo>
                  <a:lnTo>
                    <a:pt x="4170" y="172"/>
                  </a:lnTo>
                  <a:lnTo>
                    <a:pt x="4170" y="172"/>
                  </a:lnTo>
                  <a:lnTo>
                    <a:pt x="4174" y="176"/>
                  </a:lnTo>
                  <a:lnTo>
                    <a:pt x="4174" y="176"/>
                  </a:lnTo>
                  <a:lnTo>
                    <a:pt x="4174" y="176"/>
                  </a:lnTo>
                  <a:lnTo>
                    <a:pt x="4174" y="176"/>
                  </a:lnTo>
                  <a:lnTo>
                    <a:pt x="4174" y="181"/>
                  </a:lnTo>
                  <a:lnTo>
                    <a:pt x="4179" y="185"/>
                  </a:lnTo>
                  <a:lnTo>
                    <a:pt x="4179" y="185"/>
                  </a:lnTo>
                  <a:lnTo>
                    <a:pt x="4179" y="185"/>
                  </a:lnTo>
                  <a:lnTo>
                    <a:pt x="4179" y="185"/>
                  </a:lnTo>
                  <a:lnTo>
                    <a:pt x="4179" y="185"/>
                  </a:lnTo>
                  <a:lnTo>
                    <a:pt x="4174" y="185"/>
                  </a:lnTo>
                  <a:lnTo>
                    <a:pt x="4170" y="185"/>
                  </a:lnTo>
                  <a:lnTo>
                    <a:pt x="4170" y="181"/>
                  </a:lnTo>
                  <a:lnTo>
                    <a:pt x="4170" y="185"/>
                  </a:lnTo>
                  <a:lnTo>
                    <a:pt x="4170" y="185"/>
                  </a:lnTo>
                  <a:lnTo>
                    <a:pt x="4165" y="185"/>
                  </a:lnTo>
                  <a:lnTo>
                    <a:pt x="4161" y="181"/>
                  </a:lnTo>
                  <a:lnTo>
                    <a:pt x="4156" y="181"/>
                  </a:lnTo>
                  <a:lnTo>
                    <a:pt x="4147" y="176"/>
                  </a:lnTo>
                  <a:lnTo>
                    <a:pt x="4143" y="176"/>
                  </a:lnTo>
                  <a:lnTo>
                    <a:pt x="4138" y="172"/>
                  </a:lnTo>
                  <a:lnTo>
                    <a:pt x="4138" y="172"/>
                  </a:lnTo>
                  <a:lnTo>
                    <a:pt x="4134" y="172"/>
                  </a:lnTo>
                  <a:lnTo>
                    <a:pt x="4134" y="172"/>
                  </a:lnTo>
                  <a:lnTo>
                    <a:pt x="4138" y="172"/>
                  </a:lnTo>
                  <a:lnTo>
                    <a:pt x="4138" y="172"/>
                  </a:lnTo>
                  <a:lnTo>
                    <a:pt x="4134" y="167"/>
                  </a:lnTo>
                  <a:lnTo>
                    <a:pt x="4134" y="167"/>
                  </a:lnTo>
                  <a:lnTo>
                    <a:pt x="4129" y="167"/>
                  </a:lnTo>
                  <a:lnTo>
                    <a:pt x="4134" y="167"/>
                  </a:lnTo>
                  <a:lnTo>
                    <a:pt x="4134" y="172"/>
                  </a:lnTo>
                  <a:lnTo>
                    <a:pt x="4134" y="172"/>
                  </a:lnTo>
                  <a:lnTo>
                    <a:pt x="4134" y="172"/>
                  </a:lnTo>
                  <a:lnTo>
                    <a:pt x="4120" y="167"/>
                  </a:lnTo>
                  <a:lnTo>
                    <a:pt x="4111" y="163"/>
                  </a:lnTo>
                  <a:lnTo>
                    <a:pt x="4111" y="163"/>
                  </a:lnTo>
                  <a:lnTo>
                    <a:pt x="4107" y="163"/>
                  </a:lnTo>
                  <a:lnTo>
                    <a:pt x="4107" y="163"/>
                  </a:lnTo>
                  <a:lnTo>
                    <a:pt x="4111" y="163"/>
                  </a:lnTo>
                  <a:lnTo>
                    <a:pt x="4116" y="163"/>
                  </a:lnTo>
                  <a:lnTo>
                    <a:pt x="4125" y="167"/>
                  </a:lnTo>
                  <a:lnTo>
                    <a:pt x="4129" y="167"/>
                  </a:lnTo>
                  <a:lnTo>
                    <a:pt x="4129" y="163"/>
                  </a:lnTo>
                  <a:lnTo>
                    <a:pt x="4125" y="163"/>
                  </a:lnTo>
                  <a:lnTo>
                    <a:pt x="4120" y="158"/>
                  </a:lnTo>
                  <a:lnTo>
                    <a:pt x="4120" y="158"/>
                  </a:lnTo>
                  <a:lnTo>
                    <a:pt x="4111" y="158"/>
                  </a:lnTo>
                  <a:lnTo>
                    <a:pt x="4111" y="158"/>
                  </a:lnTo>
                  <a:lnTo>
                    <a:pt x="4111" y="158"/>
                  </a:lnTo>
                  <a:lnTo>
                    <a:pt x="4111" y="158"/>
                  </a:lnTo>
                  <a:lnTo>
                    <a:pt x="4111" y="158"/>
                  </a:lnTo>
                  <a:lnTo>
                    <a:pt x="4116" y="154"/>
                  </a:lnTo>
                  <a:lnTo>
                    <a:pt x="4116" y="154"/>
                  </a:lnTo>
                  <a:lnTo>
                    <a:pt x="4111" y="154"/>
                  </a:lnTo>
                  <a:lnTo>
                    <a:pt x="4107" y="154"/>
                  </a:lnTo>
                  <a:lnTo>
                    <a:pt x="4107" y="154"/>
                  </a:lnTo>
                  <a:lnTo>
                    <a:pt x="4102" y="154"/>
                  </a:lnTo>
                  <a:lnTo>
                    <a:pt x="4102" y="149"/>
                  </a:lnTo>
                  <a:lnTo>
                    <a:pt x="4102" y="149"/>
                  </a:lnTo>
                  <a:lnTo>
                    <a:pt x="4107" y="149"/>
                  </a:lnTo>
                  <a:lnTo>
                    <a:pt x="4102" y="149"/>
                  </a:lnTo>
                  <a:lnTo>
                    <a:pt x="4102" y="149"/>
                  </a:lnTo>
                  <a:lnTo>
                    <a:pt x="4102" y="149"/>
                  </a:lnTo>
                  <a:lnTo>
                    <a:pt x="4102" y="149"/>
                  </a:lnTo>
                  <a:lnTo>
                    <a:pt x="4098" y="149"/>
                  </a:lnTo>
                  <a:lnTo>
                    <a:pt x="4098" y="145"/>
                  </a:lnTo>
                  <a:lnTo>
                    <a:pt x="4093" y="145"/>
                  </a:lnTo>
                  <a:lnTo>
                    <a:pt x="4093" y="145"/>
                  </a:lnTo>
                  <a:lnTo>
                    <a:pt x="4093" y="145"/>
                  </a:lnTo>
                  <a:lnTo>
                    <a:pt x="4088" y="145"/>
                  </a:lnTo>
                  <a:lnTo>
                    <a:pt x="4088" y="145"/>
                  </a:lnTo>
                  <a:lnTo>
                    <a:pt x="4088" y="145"/>
                  </a:lnTo>
                  <a:lnTo>
                    <a:pt x="4084" y="145"/>
                  </a:lnTo>
                  <a:lnTo>
                    <a:pt x="4084" y="145"/>
                  </a:lnTo>
                  <a:lnTo>
                    <a:pt x="4079" y="145"/>
                  </a:lnTo>
                  <a:lnTo>
                    <a:pt x="4075" y="145"/>
                  </a:lnTo>
                  <a:lnTo>
                    <a:pt x="4075" y="145"/>
                  </a:lnTo>
                  <a:lnTo>
                    <a:pt x="4075" y="145"/>
                  </a:lnTo>
                  <a:lnTo>
                    <a:pt x="4075" y="145"/>
                  </a:lnTo>
                  <a:lnTo>
                    <a:pt x="4070" y="145"/>
                  </a:lnTo>
                  <a:lnTo>
                    <a:pt x="4070" y="145"/>
                  </a:lnTo>
                  <a:lnTo>
                    <a:pt x="4070" y="145"/>
                  </a:lnTo>
                  <a:lnTo>
                    <a:pt x="4070" y="145"/>
                  </a:lnTo>
                  <a:lnTo>
                    <a:pt x="4066" y="145"/>
                  </a:lnTo>
                  <a:lnTo>
                    <a:pt x="4066" y="145"/>
                  </a:lnTo>
                  <a:lnTo>
                    <a:pt x="4066" y="145"/>
                  </a:lnTo>
                  <a:lnTo>
                    <a:pt x="4066" y="145"/>
                  </a:lnTo>
                  <a:lnTo>
                    <a:pt x="4061" y="145"/>
                  </a:lnTo>
                  <a:lnTo>
                    <a:pt x="4061" y="145"/>
                  </a:lnTo>
                  <a:lnTo>
                    <a:pt x="4061" y="145"/>
                  </a:lnTo>
                  <a:lnTo>
                    <a:pt x="4061" y="145"/>
                  </a:lnTo>
                  <a:lnTo>
                    <a:pt x="4048" y="140"/>
                  </a:lnTo>
                  <a:lnTo>
                    <a:pt x="4043" y="140"/>
                  </a:lnTo>
                  <a:lnTo>
                    <a:pt x="4043" y="140"/>
                  </a:lnTo>
                  <a:lnTo>
                    <a:pt x="4039" y="145"/>
                  </a:lnTo>
                  <a:lnTo>
                    <a:pt x="4039" y="145"/>
                  </a:lnTo>
                  <a:lnTo>
                    <a:pt x="4039" y="145"/>
                  </a:lnTo>
                  <a:lnTo>
                    <a:pt x="4039" y="145"/>
                  </a:lnTo>
                  <a:lnTo>
                    <a:pt x="4039" y="145"/>
                  </a:lnTo>
                  <a:lnTo>
                    <a:pt x="4039" y="145"/>
                  </a:lnTo>
                  <a:lnTo>
                    <a:pt x="4039" y="149"/>
                  </a:lnTo>
                  <a:lnTo>
                    <a:pt x="4043" y="149"/>
                  </a:lnTo>
                  <a:lnTo>
                    <a:pt x="4043" y="149"/>
                  </a:lnTo>
                  <a:lnTo>
                    <a:pt x="4048" y="149"/>
                  </a:lnTo>
                  <a:lnTo>
                    <a:pt x="4048" y="154"/>
                  </a:lnTo>
                  <a:lnTo>
                    <a:pt x="4048" y="154"/>
                  </a:lnTo>
                  <a:lnTo>
                    <a:pt x="4048" y="154"/>
                  </a:lnTo>
                  <a:lnTo>
                    <a:pt x="4048" y="154"/>
                  </a:lnTo>
                  <a:lnTo>
                    <a:pt x="4048" y="154"/>
                  </a:lnTo>
                  <a:lnTo>
                    <a:pt x="4048" y="154"/>
                  </a:lnTo>
                  <a:lnTo>
                    <a:pt x="4048" y="158"/>
                  </a:lnTo>
                  <a:lnTo>
                    <a:pt x="4048" y="158"/>
                  </a:lnTo>
                  <a:lnTo>
                    <a:pt x="4043" y="154"/>
                  </a:lnTo>
                  <a:lnTo>
                    <a:pt x="4043" y="154"/>
                  </a:lnTo>
                  <a:lnTo>
                    <a:pt x="4043" y="158"/>
                  </a:lnTo>
                  <a:lnTo>
                    <a:pt x="4048" y="158"/>
                  </a:lnTo>
                  <a:lnTo>
                    <a:pt x="4048" y="158"/>
                  </a:lnTo>
                  <a:lnTo>
                    <a:pt x="4048" y="158"/>
                  </a:lnTo>
                  <a:lnTo>
                    <a:pt x="4043" y="158"/>
                  </a:lnTo>
                  <a:lnTo>
                    <a:pt x="4043" y="158"/>
                  </a:lnTo>
                  <a:lnTo>
                    <a:pt x="4039" y="158"/>
                  </a:lnTo>
                  <a:lnTo>
                    <a:pt x="4039" y="158"/>
                  </a:lnTo>
                  <a:lnTo>
                    <a:pt x="4034" y="158"/>
                  </a:lnTo>
                  <a:lnTo>
                    <a:pt x="4030" y="158"/>
                  </a:lnTo>
                  <a:lnTo>
                    <a:pt x="4030" y="158"/>
                  </a:lnTo>
                  <a:lnTo>
                    <a:pt x="4025" y="158"/>
                  </a:lnTo>
                  <a:lnTo>
                    <a:pt x="4016" y="158"/>
                  </a:lnTo>
                  <a:lnTo>
                    <a:pt x="4016" y="158"/>
                  </a:lnTo>
                  <a:lnTo>
                    <a:pt x="4012" y="158"/>
                  </a:lnTo>
                  <a:lnTo>
                    <a:pt x="4003" y="158"/>
                  </a:lnTo>
                  <a:lnTo>
                    <a:pt x="3998" y="154"/>
                  </a:lnTo>
                  <a:lnTo>
                    <a:pt x="3994" y="154"/>
                  </a:lnTo>
                  <a:lnTo>
                    <a:pt x="3994" y="149"/>
                  </a:lnTo>
                  <a:lnTo>
                    <a:pt x="3994" y="149"/>
                  </a:lnTo>
                  <a:lnTo>
                    <a:pt x="3998" y="149"/>
                  </a:lnTo>
                  <a:lnTo>
                    <a:pt x="3994" y="149"/>
                  </a:lnTo>
                  <a:lnTo>
                    <a:pt x="3994" y="149"/>
                  </a:lnTo>
                  <a:lnTo>
                    <a:pt x="3989" y="149"/>
                  </a:lnTo>
                  <a:lnTo>
                    <a:pt x="3980" y="149"/>
                  </a:lnTo>
                  <a:lnTo>
                    <a:pt x="3967" y="149"/>
                  </a:lnTo>
                  <a:lnTo>
                    <a:pt x="3957" y="149"/>
                  </a:lnTo>
                  <a:lnTo>
                    <a:pt x="3953" y="154"/>
                  </a:lnTo>
                  <a:lnTo>
                    <a:pt x="3948" y="154"/>
                  </a:lnTo>
                  <a:lnTo>
                    <a:pt x="3944" y="154"/>
                  </a:lnTo>
                  <a:lnTo>
                    <a:pt x="3944" y="154"/>
                  </a:lnTo>
                  <a:lnTo>
                    <a:pt x="3944" y="154"/>
                  </a:lnTo>
                  <a:lnTo>
                    <a:pt x="3948" y="158"/>
                  </a:lnTo>
                  <a:lnTo>
                    <a:pt x="3948" y="158"/>
                  </a:lnTo>
                  <a:lnTo>
                    <a:pt x="3948" y="158"/>
                  </a:lnTo>
                  <a:lnTo>
                    <a:pt x="3948" y="158"/>
                  </a:lnTo>
                  <a:lnTo>
                    <a:pt x="3948" y="158"/>
                  </a:lnTo>
                  <a:lnTo>
                    <a:pt x="3948" y="158"/>
                  </a:lnTo>
                  <a:lnTo>
                    <a:pt x="3948" y="158"/>
                  </a:lnTo>
                  <a:lnTo>
                    <a:pt x="3953" y="163"/>
                  </a:lnTo>
                  <a:lnTo>
                    <a:pt x="3953" y="163"/>
                  </a:lnTo>
                  <a:lnTo>
                    <a:pt x="3953" y="163"/>
                  </a:lnTo>
                  <a:lnTo>
                    <a:pt x="3953" y="167"/>
                  </a:lnTo>
                  <a:lnTo>
                    <a:pt x="3953" y="167"/>
                  </a:lnTo>
                  <a:lnTo>
                    <a:pt x="3957" y="167"/>
                  </a:lnTo>
                  <a:lnTo>
                    <a:pt x="3957" y="167"/>
                  </a:lnTo>
                  <a:lnTo>
                    <a:pt x="3962" y="167"/>
                  </a:lnTo>
                  <a:lnTo>
                    <a:pt x="3962" y="167"/>
                  </a:lnTo>
                  <a:lnTo>
                    <a:pt x="3962" y="172"/>
                  </a:lnTo>
                  <a:lnTo>
                    <a:pt x="3957" y="172"/>
                  </a:lnTo>
                  <a:lnTo>
                    <a:pt x="3957" y="167"/>
                  </a:lnTo>
                  <a:lnTo>
                    <a:pt x="3953" y="167"/>
                  </a:lnTo>
                  <a:lnTo>
                    <a:pt x="3953" y="167"/>
                  </a:lnTo>
                  <a:lnTo>
                    <a:pt x="3953" y="167"/>
                  </a:lnTo>
                  <a:lnTo>
                    <a:pt x="3953" y="163"/>
                  </a:lnTo>
                  <a:lnTo>
                    <a:pt x="3953" y="163"/>
                  </a:lnTo>
                  <a:lnTo>
                    <a:pt x="3948" y="163"/>
                  </a:lnTo>
                  <a:lnTo>
                    <a:pt x="3944" y="158"/>
                  </a:lnTo>
                  <a:lnTo>
                    <a:pt x="3944" y="158"/>
                  </a:lnTo>
                  <a:lnTo>
                    <a:pt x="3939" y="154"/>
                  </a:lnTo>
                  <a:lnTo>
                    <a:pt x="3939" y="154"/>
                  </a:lnTo>
                  <a:lnTo>
                    <a:pt x="3939" y="154"/>
                  </a:lnTo>
                  <a:lnTo>
                    <a:pt x="3935" y="149"/>
                  </a:lnTo>
                  <a:lnTo>
                    <a:pt x="3935" y="149"/>
                  </a:lnTo>
                  <a:lnTo>
                    <a:pt x="3930" y="149"/>
                  </a:lnTo>
                  <a:lnTo>
                    <a:pt x="3926" y="149"/>
                  </a:lnTo>
                  <a:lnTo>
                    <a:pt x="3926" y="149"/>
                  </a:lnTo>
                  <a:lnTo>
                    <a:pt x="3930" y="149"/>
                  </a:lnTo>
                  <a:lnTo>
                    <a:pt x="3930" y="149"/>
                  </a:lnTo>
                  <a:lnTo>
                    <a:pt x="3930" y="149"/>
                  </a:lnTo>
                  <a:lnTo>
                    <a:pt x="3926" y="154"/>
                  </a:lnTo>
                  <a:lnTo>
                    <a:pt x="3926" y="154"/>
                  </a:lnTo>
                  <a:lnTo>
                    <a:pt x="3921" y="154"/>
                  </a:lnTo>
                  <a:lnTo>
                    <a:pt x="3917" y="149"/>
                  </a:lnTo>
                  <a:lnTo>
                    <a:pt x="3912" y="149"/>
                  </a:lnTo>
                  <a:lnTo>
                    <a:pt x="3912" y="149"/>
                  </a:lnTo>
                  <a:lnTo>
                    <a:pt x="3912" y="149"/>
                  </a:lnTo>
                  <a:lnTo>
                    <a:pt x="3912" y="149"/>
                  </a:lnTo>
                  <a:lnTo>
                    <a:pt x="3912" y="145"/>
                  </a:lnTo>
                  <a:lnTo>
                    <a:pt x="3908" y="149"/>
                  </a:lnTo>
                  <a:lnTo>
                    <a:pt x="3908" y="149"/>
                  </a:lnTo>
                  <a:lnTo>
                    <a:pt x="3908" y="149"/>
                  </a:lnTo>
                  <a:lnTo>
                    <a:pt x="3899" y="149"/>
                  </a:lnTo>
                  <a:lnTo>
                    <a:pt x="3899" y="149"/>
                  </a:lnTo>
                  <a:lnTo>
                    <a:pt x="3899" y="149"/>
                  </a:lnTo>
                  <a:lnTo>
                    <a:pt x="3899" y="149"/>
                  </a:lnTo>
                  <a:lnTo>
                    <a:pt x="3899" y="154"/>
                  </a:lnTo>
                  <a:lnTo>
                    <a:pt x="3899" y="154"/>
                  </a:lnTo>
                  <a:lnTo>
                    <a:pt x="3903" y="154"/>
                  </a:lnTo>
                  <a:lnTo>
                    <a:pt x="3903" y="154"/>
                  </a:lnTo>
                  <a:lnTo>
                    <a:pt x="3908" y="154"/>
                  </a:lnTo>
                  <a:lnTo>
                    <a:pt x="3908" y="154"/>
                  </a:lnTo>
                  <a:lnTo>
                    <a:pt x="3912" y="154"/>
                  </a:lnTo>
                  <a:lnTo>
                    <a:pt x="3912" y="154"/>
                  </a:lnTo>
                  <a:lnTo>
                    <a:pt x="3912" y="154"/>
                  </a:lnTo>
                  <a:lnTo>
                    <a:pt x="3908" y="154"/>
                  </a:lnTo>
                  <a:lnTo>
                    <a:pt x="3908" y="158"/>
                  </a:lnTo>
                  <a:lnTo>
                    <a:pt x="3903" y="158"/>
                  </a:lnTo>
                  <a:lnTo>
                    <a:pt x="3903" y="158"/>
                  </a:lnTo>
                  <a:lnTo>
                    <a:pt x="3903" y="158"/>
                  </a:lnTo>
                  <a:lnTo>
                    <a:pt x="3903" y="158"/>
                  </a:lnTo>
                  <a:lnTo>
                    <a:pt x="3899" y="163"/>
                  </a:lnTo>
                  <a:lnTo>
                    <a:pt x="3894" y="163"/>
                  </a:lnTo>
                  <a:lnTo>
                    <a:pt x="3894" y="163"/>
                  </a:lnTo>
                  <a:lnTo>
                    <a:pt x="3894" y="163"/>
                  </a:lnTo>
                  <a:lnTo>
                    <a:pt x="3894" y="163"/>
                  </a:lnTo>
                  <a:lnTo>
                    <a:pt x="3894" y="163"/>
                  </a:lnTo>
                  <a:lnTo>
                    <a:pt x="3890" y="167"/>
                  </a:lnTo>
                  <a:lnTo>
                    <a:pt x="3885" y="167"/>
                  </a:lnTo>
                  <a:lnTo>
                    <a:pt x="3881" y="167"/>
                  </a:lnTo>
                  <a:lnTo>
                    <a:pt x="3881" y="167"/>
                  </a:lnTo>
                  <a:lnTo>
                    <a:pt x="3881" y="167"/>
                  </a:lnTo>
                  <a:lnTo>
                    <a:pt x="3881" y="167"/>
                  </a:lnTo>
                  <a:lnTo>
                    <a:pt x="3881" y="172"/>
                  </a:lnTo>
                  <a:lnTo>
                    <a:pt x="3876" y="172"/>
                  </a:lnTo>
                  <a:lnTo>
                    <a:pt x="3876" y="172"/>
                  </a:lnTo>
                  <a:lnTo>
                    <a:pt x="3872" y="172"/>
                  </a:lnTo>
                  <a:lnTo>
                    <a:pt x="3876" y="172"/>
                  </a:lnTo>
                  <a:lnTo>
                    <a:pt x="3876" y="172"/>
                  </a:lnTo>
                  <a:lnTo>
                    <a:pt x="3872" y="163"/>
                  </a:lnTo>
                  <a:lnTo>
                    <a:pt x="3876" y="163"/>
                  </a:lnTo>
                  <a:lnTo>
                    <a:pt x="3881" y="163"/>
                  </a:lnTo>
                  <a:lnTo>
                    <a:pt x="3876" y="158"/>
                  </a:lnTo>
                  <a:lnTo>
                    <a:pt x="3881" y="158"/>
                  </a:lnTo>
                  <a:lnTo>
                    <a:pt x="3885" y="158"/>
                  </a:lnTo>
                  <a:lnTo>
                    <a:pt x="3885" y="154"/>
                  </a:lnTo>
                  <a:lnTo>
                    <a:pt x="3890" y="149"/>
                  </a:lnTo>
                  <a:lnTo>
                    <a:pt x="3890" y="149"/>
                  </a:lnTo>
                  <a:lnTo>
                    <a:pt x="3894" y="145"/>
                  </a:lnTo>
                  <a:lnTo>
                    <a:pt x="3894" y="145"/>
                  </a:lnTo>
                  <a:lnTo>
                    <a:pt x="3894" y="145"/>
                  </a:lnTo>
                  <a:lnTo>
                    <a:pt x="3890" y="145"/>
                  </a:lnTo>
                  <a:lnTo>
                    <a:pt x="3890" y="145"/>
                  </a:lnTo>
                  <a:lnTo>
                    <a:pt x="3894" y="140"/>
                  </a:lnTo>
                  <a:lnTo>
                    <a:pt x="3894" y="140"/>
                  </a:lnTo>
                  <a:lnTo>
                    <a:pt x="3894" y="140"/>
                  </a:lnTo>
                  <a:lnTo>
                    <a:pt x="3899" y="136"/>
                  </a:lnTo>
                  <a:lnTo>
                    <a:pt x="3903" y="136"/>
                  </a:lnTo>
                  <a:lnTo>
                    <a:pt x="3903" y="131"/>
                  </a:lnTo>
                  <a:lnTo>
                    <a:pt x="3908" y="131"/>
                  </a:lnTo>
                  <a:lnTo>
                    <a:pt x="3908" y="122"/>
                  </a:lnTo>
                  <a:lnTo>
                    <a:pt x="3903" y="122"/>
                  </a:lnTo>
                  <a:lnTo>
                    <a:pt x="3903" y="122"/>
                  </a:lnTo>
                  <a:lnTo>
                    <a:pt x="3899" y="122"/>
                  </a:lnTo>
                  <a:lnTo>
                    <a:pt x="3894" y="118"/>
                  </a:lnTo>
                  <a:lnTo>
                    <a:pt x="3894" y="118"/>
                  </a:lnTo>
                  <a:lnTo>
                    <a:pt x="3894" y="118"/>
                  </a:lnTo>
                  <a:lnTo>
                    <a:pt x="3890" y="118"/>
                  </a:lnTo>
                  <a:lnTo>
                    <a:pt x="3885" y="118"/>
                  </a:lnTo>
                  <a:lnTo>
                    <a:pt x="3885" y="113"/>
                  </a:lnTo>
                  <a:lnTo>
                    <a:pt x="3885" y="113"/>
                  </a:lnTo>
                  <a:lnTo>
                    <a:pt x="3885" y="113"/>
                  </a:lnTo>
                  <a:lnTo>
                    <a:pt x="3894" y="118"/>
                  </a:lnTo>
                  <a:lnTo>
                    <a:pt x="3894" y="118"/>
                  </a:lnTo>
                  <a:lnTo>
                    <a:pt x="3899" y="118"/>
                  </a:lnTo>
                  <a:lnTo>
                    <a:pt x="3899" y="118"/>
                  </a:lnTo>
                  <a:lnTo>
                    <a:pt x="3899" y="118"/>
                  </a:lnTo>
                  <a:lnTo>
                    <a:pt x="3899" y="118"/>
                  </a:lnTo>
                  <a:lnTo>
                    <a:pt x="3899" y="118"/>
                  </a:lnTo>
                  <a:lnTo>
                    <a:pt x="3899" y="118"/>
                  </a:lnTo>
                  <a:lnTo>
                    <a:pt x="3899" y="113"/>
                  </a:lnTo>
                  <a:lnTo>
                    <a:pt x="3894" y="113"/>
                  </a:lnTo>
                  <a:lnTo>
                    <a:pt x="3894" y="113"/>
                  </a:lnTo>
                  <a:lnTo>
                    <a:pt x="3885" y="109"/>
                  </a:lnTo>
                  <a:lnTo>
                    <a:pt x="3885" y="109"/>
                  </a:lnTo>
                  <a:lnTo>
                    <a:pt x="3881" y="109"/>
                  </a:lnTo>
                  <a:lnTo>
                    <a:pt x="3881" y="109"/>
                  </a:lnTo>
                  <a:lnTo>
                    <a:pt x="3881" y="109"/>
                  </a:lnTo>
                  <a:lnTo>
                    <a:pt x="3881" y="109"/>
                  </a:lnTo>
                  <a:lnTo>
                    <a:pt x="3885" y="109"/>
                  </a:lnTo>
                  <a:lnTo>
                    <a:pt x="3885" y="109"/>
                  </a:lnTo>
                  <a:lnTo>
                    <a:pt x="3885" y="109"/>
                  </a:lnTo>
                  <a:lnTo>
                    <a:pt x="3881" y="113"/>
                  </a:lnTo>
                  <a:lnTo>
                    <a:pt x="3881" y="113"/>
                  </a:lnTo>
                  <a:lnTo>
                    <a:pt x="3881" y="113"/>
                  </a:lnTo>
                  <a:lnTo>
                    <a:pt x="3881" y="109"/>
                  </a:lnTo>
                  <a:lnTo>
                    <a:pt x="3881" y="109"/>
                  </a:lnTo>
                  <a:lnTo>
                    <a:pt x="3876" y="109"/>
                  </a:lnTo>
                  <a:lnTo>
                    <a:pt x="3872" y="104"/>
                  </a:lnTo>
                  <a:lnTo>
                    <a:pt x="3872" y="104"/>
                  </a:lnTo>
                  <a:lnTo>
                    <a:pt x="3872" y="104"/>
                  </a:lnTo>
                  <a:lnTo>
                    <a:pt x="3867" y="104"/>
                  </a:lnTo>
                  <a:lnTo>
                    <a:pt x="3867" y="109"/>
                  </a:lnTo>
                  <a:lnTo>
                    <a:pt x="3867" y="104"/>
                  </a:lnTo>
                  <a:lnTo>
                    <a:pt x="3867" y="104"/>
                  </a:lnTo>
                  <a:lnTo>
                    <a:pt x="3863" y="104"/>
                  </a:lnTo>
                  <a:lnTo>
                    <a:pt x="3863" y="104"/>
                  </a:lnTo>
                  <a:lnTo>
                    <a:pt x="3858" y="104"/>
                  </a:lnTo>
                  <a:lnTo>
                    <a:pt x="3858" y="100"/>
                  </a:lnTo>
                  <a:lnTo>
                    <a:pt x="3854" y="100"/>
                  </a:lnTo>
                  <a:lnTo>
                    <a:pt x="3845" y="100"/>
                  </a:lnTo>
                  <a:lnTo>
                    <a:pt x="3840" y="104"/>
                  </a:lnTo>
                  <a:lnTo>
                    <a:pt x="3835" y="104"/>
                  </a:lnTo>
                  <a:lnTo>
                    <a:pt x="3831" y="104"/>
                  </a:lnTo>
                  <a:lnTo>
                    <a:pt x="3826" y="104"/>
                  </a:lnTo>
                  <a:lnTo>
                    <a:pt x="3826" y="104"/>
                  </a:lnTo>
                  <a:lnTo>
                    <a:pt x="3822" y="104"/>
                  </a:lnTo>
                  <a:lnTo>
                    <a:pt x="3826" y="104"/>
                  </a:lnTo>
                  <a:lnTo>
                    <a:pt x="3826" y="104"/>
                  </a:lnTo>
                  <a:lnTo>
                    <a:pt x="3826" y="109"/>
                  </a:lnTo>
                  <a:lnTo>
                    <a:pt x="3826" y="109"/>
                  </a:lnTo>
                  <a:lnTo>
                    <a:pt x="3817" y="109"/>
                  </a:lnTo>
                  <a:lnTo>
                    <a:pt x="3817" y="109"/>
                  </a:lnTo>
                  <a:lnTo>
                    <a:pt x="3817" y="109"/>
                  </a:lnTo>
                  <a:lnTo>
                    <a:pt x="3813" y="109"/>
                  </a:lnTo>
                  <a:lnTo>
                    <a:pt x="3813" y="109"/>
                  </a:lnTo>
                  <a:lnTo>
                    <a:pt x="3813" y="109"/>
                  </a:lnTo>
                  <a:lnTo>
                    <a:pt x="3813" y="109"/>
                  </a:lnTo>
                  <a:lnTo>
                    <a:pt x="3813" y="104"/>
                  </a:lnTo>
                  <a:lnTo>
                    <a:pt x="3813" y="104"/>
                  </a:lnTo>
                  <a:lnTo>
                    <a:pt x="3813" y="100"/>
                  </a:lnTo>
                  <a:lnTo>
                    <a:pt x="3813" y="100"/>
                  </a:lnTo>
                  <a:lnTo>
                    <a:pt x="3808" y="100"/>
                  </a:lnTo>
                  <a:lnTo>
                    <a:pt x="3804" y="100"/>
                  </a:lnTo>
                  <a:lnTo>
                    <a:pt x="3804" y="100"/>
                  </a:lnTo>
                  <a:lnTo>
                    <a:pt x="3799" y="100"/>
                  </a:lnTo>
                  <a:lnTo>
                    <a:pt x="3799" y="100"/>
                  </a:lnTo>
                  <a:lnTo>
                    <a:pt x="3799" y="100"/>
                  </a:lnTo>
                  <a:lnTo>
                    <a:pt x="3795" y="100"/>
                  </a:lnTo>
                  <a:lnTo>
                    <a:pt x="3795" y="100"/>
                  </a:lnTo>
                  <a:lnTo>
                    <a:pt x="3790" y="100"/>
                  </a:lnTo>
                  <a:lnTo>
                    <a:pt x="3781" y="100"/>
                  </a:lnTo>
                  <a:lnTo>
                    <a:pt x="3781" y="100"/>
                  </a:lnTo>
                  <a:lnTo>
                    <a:pt x="3786" y="100"/>
                  </a:lnTo>
                  <a:lnTo>
                    <a:pt x="3790" y="95"/>
                  </a:lnTo>
                  <a:lnTo>
                    <a:pt x="3790" y="95"/>
                  </a:lnTo>
                  <a:lnTo>
                    <a:pt x="3790" y="95"/>
                  </a:lnTo>
                  <a:lnTo>
                    <a:pt x="3790" y="90"/>
                  </a:lnTo>
                  <a:lnTo>
                    <a:pt x="3790" y="90"/>
                  </a:lnTo>
                  <a:lnTo>
                    <a:pt x="3786" y="90"/>
                  </a:lnTo>
                  <a:lnTo>
                    <a:pt x="3781" y="90"/>
                  </a:lnTo>
                  <a:lnTo>
                    <a:pt x="3777" y="90"/>
                  </a:lnTo>
                  <a:lnTo>
                    <a:pt x="3777" y="90"/>
                  </a:lnTo>
                  <a:lnTo>
                    <a:pt x="3768" y="86"/>
                  </a:lnTo>
                  <a:lnTo>
                    <a:pt x="3768" y="90"/>
                  </a:lnTo>
                  <a:lnTo>
                    <a:pt x="3763" y="90"/>
                  </a:lnTo>
                  <a:lnTo>
                    <a:pt x="3763" y="90"/>
                  </a:lnTo>
                  <a:lnTo>
                    <a:pt x="3759" y="90"/>
                  </a:lnTo>
                  <a:lnTo>
                    <a:pt x="3759" y="95"/>
                  </a:lnTo>
                  <a:lnTo>
                    <a:pt x="3754" y="100"/>
                  </a:lnTo>
                  <a:lnTo>
                    <a:pt x="3754" y="100"/>
                  </a:lnTo>
                  <a:lnTo>
                    <a:pt x="3754" y="104"/>
                  </a:lnTo>
                  <a:lnTo>
                    <a:pt x="3754" y="104"/>
                  </a:lnTo>
                  <a:lnTo>
                    <a:pt x="3754" y="104"/>
                  </a:lnTo>
                  <a:lnTo>
                    <a:pt x="3754" y="104"/>
                  </a:lnTo>
                  <a:lnTo>
                    <a:pt x="3759" y="109"/>
                  </a:lnTo>
                  <a:lnTo>
                    <a:pt x="3759" y="109"/>
                  </a:lnTo>
                  <a:lnTo>
                    <a:pt x="3759" y="109"/>
                  </a:lnTo>
                  <a:lnTo>
                    <a:pt x="3759" y="109"/>
                  </a:lnTo>
                  <a:lnTo>
                    <a:pt x="3763" y="109"/>
                  </a:lnTo>
                  <a:lnTo>
                    <a:pt x="3763" y="109"/>
                  </a:lnTo>
                  <a:lnTo>
                    <a:pt x="3768" y="113"/>
                  </a:lnTo>
                  <a:lnTo>
                    <a:pt x="3768" y="113"/>
                  </a:lnTo>
                  <a:lnTo>
                    <a:pt x="3763" y="113"/>
                  </a:lnTo>
                  <a:lnTo>
                    <a:pt x="3763" y="113"/>
                  </a:lnTo>
                  <a:lnTo>
                    <a:pt x="3759" y="113"/>
                  </a:lnTo>
                  <a:lnTo>
                    <a:pt x="3754" y="113"/>
                  </a:lnTo>
                  <a:lnTo>
                    <a:pt x="3750" y="113"/>
                  </a:lnTo>
                  <a:lnTo>
                    <a:pt x="3750" y="113"/>
                  </a:lnTo>
                  <a:lnTo>
                    <a:pt x="3741" y="113"/>
                  </a:lnTo>
                  <a:lnTo>
                    <a:pt x="3741" y="113"/>
                  </a:lnTo>
                  <a:lnTo>
                    <a:pt x="3745" y="113"/>
                  </a:lnTo>
                  <a:lnTo>
                    <a:pt x="3745" y="113"/>
                  </a:lnTo>
                  <a:lnTo>
                    <a:pt x="3750" y="118"/>
                  </a:lnTo>
                  <a:lnTo>
                    <a:pt x="3754" y="118"/>
                  </a:lnTo>
                  <a:lnTo>
                    <a:pt x="3759" y="118"/>
                  </a:lnTo>
                  <a:lnTo>
                    <a:pt x="3763" y="122"/>
                  </a:lnTo>
                  <a:lnTo>
                    <a:pt x="3763" y="122"/>
                  </a:lnTo>
                  <a:lnTo>
                    <a:pt x="3763" y="122"/>
                  </a:lnTo>
                  <a:lnTo>
                    <a:pt x="3763" y="127"/>
                  </a:lnTo>
                  <a:lnTo>
                    <a:pt x="3759" y="127"/>
                  </a:lnTo>
                  <a:lnTo>
                    <a:pt x="3759" y="122"/>
                  </a:lnTo>
                  <a:lnTo>
                    <a:pt x="3759" y="122"/>
                  </a:lnTo>
                  <a:lnTo>
                    <a:pt x="3759" y="122"/>
                  </a:lnTo>
                  <a:lnTo>
                    <a:pt x="3759" y="118"/>
                  </a:lnTo>
                  <a:lnTo>
                    <a:pt x="3759" y="118"/>
                  </a:lnTo>
                  <a:lnTo>
                    <a:pt x="3754" y="118"/>
                  </a:lnTo>
                  <a:lnTo>
                    <a:pt x="3750" y="118"/>
                  </a:lnTo>
                  <a:lnTo>
                    <a:pt x="3750" y="118"/>
                  </a:lnTo>
                  <a:lnTo>
                    <a:pt x="3745" y="118"/>
                  </a:lnTo>
                  <a:lnTo>
                    <a:pt x="3745" y="118"/>
                  </a:lnTo>
                  <a:lnTo>
                    <a:pt x="3741" y="118"/>
                  </a:lnTo>
                  <a:lnTo>
                    <a:pt x="3741" y="118"/>
                  </a:lnTo>
                  <a:lnTo>
                    <a:pt x="3741" y="118"/>
                  </a:lnTo>
                  <a:lnTo>
                    <a:pt x="3741" y="122"/>
                  </a:lnTo>
                  <a:lnTo>
                    <a:pt x="3736" y="122"/>
                  </a:lnTo>
                  <a:lnTo>
                    <a:pt x="3741" y="122"/>
                  </a:lnTo>
                  <a:lnTo>
                    <a:pt x="3736" y="122"/>
                  </a:lnTo>
                  <a:lnTo>
                    <a:pt x="3736" y="122"/>
                  </a:lnTo>
                  <a:lnTo>
                    <a:pt x="3736" y="122"/>
                  </a:lnTo>
                  <a:lnTo>
                    <a:pt x="3732" y="122"/>
                  </a:lnTo>
                  <a:lnTo>
                    <a:pt x="3732" y="127"/>
                  </a:lnTo>
                  <a:lnTo>
                    <a:pt x="3732" y="122"/>
                  </a:lnTo>
                  <a:lnTo>
                    <a:pt x="3727" y="122"/>
                  </a:lnTo>
                  <a:lnTo>
                    <a:pt x="3727" y="122"/>
                  </a:lnTo>
                  <a:lnTo>
                    <a:pt x="3723" y="122"/>
                  </a:lnTo>
                  <a:lnTo>
                    <a:pt x="3723" y="127"/>
                  </a:lnTo>
                  <a:lnTo>
                    <a:pt x="3723" y="127"/>
                  </a:lnTo>
                  <a:lnTo>
                    <a:pt x="3723" y="122"/>
                  </a:lnTo>
                  <a:lnTo>
                    <a:pt x="3723" y="122"/>
                  </a:lnTo>
                  <a:lnTo>
                    <a:pt x="3718" y="122"/>
                  </a:lnTo>
                  <a:lnTo>
                    <a:pt x="3718" y="122"/>
                  </a:lnTo>
                  <a:lnTo>
                    <a:pt x="3714" y="122"/>
                  </a:lnTo>
                  <a:lnTo>
                    <a:pt x="3714" y="122"/>
                  </a:lnTo>
                  <a:lnTo>
                    <a:pt x="3704" y="122"/>
                  </a:lnTo>
                  <a:lnTo>
                    <a:pt x="3704" y="122"/>
                  </a:lnTo>
                  <a:lnTo>
                    <a:pt x="3704" y="122"/>
                  </a:lnTo>
                  <a:lnTo>
                    <a:pt x="3704" y="122"/>
                  </a:lnTo>
                  <a:lnTo>
                    <a:pt x="3700" y="122"/>
                  </a:lnTo>
                  <a:lnTo>
                    <a:pt x="3700" y="122"/>
                  </a:lnTo>
                  <a:lnTo>
                    <a:pt x="3695" y="122"/>
                  </a:lnTo>
                  <a:lnTo>
                    <a:pt x="3695" y="122"/>
                  </a:lnTo>
                  <a:lnTo>
                    <a:pt x="3695" y="122"/>
                  </a:lnTo>
                  <a:lnTo>
                    <a:pt x="3691" y="122"/>
                  </a:lnTo>
                  <a:lnTo>
                    <a:pt x="3691" y="127"/>
                  </a:lnTo>
                  <a:lnTo>
                    <a:pt x="3695" y="127"/>
                  </a:lnTo>
                  <a:lnTo>
                    <a:pt x="3695" y="127"/>
                  </a:lnTo>
                  <a:lnTo>
                    <a:pt x="3695" y="127"/>
                  </a:lnTo>
                  <a:lnTo>
                    <a:pt x="3695" y="127"/>
                  </a:lnTo>
                  <a:lnTo>
                    <a:pt x="3695" y="127"/>
                  </a:lnTo>
                  <a:lnTo>
                    <a:pt x="3700" y="127"/>
                  </a:lnTo>
                  <a:lnTo>
                    <a:pt x="3700" y="127"/>
                  </a:lnTo>
                  <a:lnTo>
                    <a:pt x="3700" y="127"/>
                  </a:lnTo>
                  <a:lnTo>
                    <a:pt x="3700" y="127"/>
                  </a:lnTo>
                  <a:lnTo>
                    <a:pt x="3704" y="127"/>
                  </a:lnTo>
                  <a:lnTo>
                    <a:pt x="3704" y="127"/>
                  </a:lnTo>
                  <a:lnTo>
                    <a:pt x="3700" y="127"/>
                  </a:lnTo>
                  <a:lnTo>
                    <a:pt x="3695" y="127"/>
                  </a:lnTo>
                  <a:lnTo>
                    <a:pt x="3691" y="131"/>
                  </a:lnTo>
                  <a:lnTo>
                    <a:pt x="3686" y="131"/>
                  </a:lnTo>
                  <a:lnTo>
                    <a:pt x="3686" y="131"/>
                  </a:lnTo>
                  <a:lnTo>
                    <a:pt x="3682" y="131"/>
                  </a:lnTo>
                  <a:lnTo>
                    <a:pt x="3673" y="136"/>
                  </a:lnTo>
                  <a:lnTo>
                    <a:pt x="3668" y="136"/>
                  </a:lnTo>
                  <a:lnTo>
                    <a:pt x="3668" y="136"/>
                  </a:lnTo>
                  <a:lnTo>
                    <a:pt x="3664" y="140"/>
                  </a:lnTo>
                  <a:lnTo>
                    <a:pt x="3664" y="140"/>
                  </a:lnTo>
                  <a:lnTo>
                    <a:pt x="3655" y="145"/>
                  </a:lnTo>
                  <a:lnTo>
                    <a:pt x="3650" y="140"/>
                  </a:lnTo>
                  <a:lnTo>
                    <a:pt x="3650" y="145"/>
                  </a:lnTo>
                  <a:lnTo>
                    <a:pt x="3650" y="145"/>
                  </a:lnTo>
                  <a:lnTo>
                    <a:pt x="3650" y="145"/>
                  </a:lnTo>
                  <a:lnTo>
                    <a:pt x="3650" y="145"/>
                  </a:lnTo>
                  <a:lnTo>
                    <a:pt x="3655" y="145"/>
                  </a:lnTo>
                  <a:lnTo>
                    <a:pt x="3655" y="145"/>
                  </a:lnTo>
                  <a:lnTo>
                    <a:pt x="3655" y="145"/>
                  </a:lnTo>
                  <a:lnTo>
                    <a:pt x="3655" y="149"/>
                  </a:lnTo>
                  <a:lnTo>
                    <a:pt x="3655" y="149"/>
                  </a:lnTo>
                  <a:lnTo>
                    <a:pt x="3655" y="154"/>
                  </a:lnTo>
                  <a:lnTo>
                    <a:pt x="3646" y="149"/>
                  </a:lnTo>
                  <a:lnTo>
                    <a:pt x="3646" y="149"/>
                  </a:lnTo>
                  <a:lnTo>
                    <a:pt x="3646" y="149"/>
                  </a:lnTo>
                  <a:lnTo>
                    <a:pt x="3646" y="149"/>
                  </a:lnTo>
                  <a:lnTo>
                    <a:pt x="3646" y="154"/>
                  </a:lnTo>
                  <a:lnTo>
                    <a:pt x="3650" y="154"/>
                  </a:lnTo>
                  <a:lnTo>
                    <a:pt x="3650" y="154"/>
                  </a:lnTo>
                  <a:lnTo>
                    <a:pt x="3655" y="154"/>
                  </a:lnTo>
                  <a:lnTo>
                    <a:pt x="3659" y="154"/>
                  </a:lnTo>
                  <a:lnTo>
                    <a:pt x="3664" y="158"/>
                  </a:lnTo>
                  <a:lnTo>
                    <a:pt x="3664" y="158"/>
                  </a:lnTo>
                  <a:lnTo>
                    <a:pt x="3659" y="158"/>
                  </a:lnTo>
                  <a:lnTo>
                    <a:pt x="3659" y="158"/>
                  </a:lnTo>
                  <a:lnTo>
                    <a:pt x="3655" y="158"/>
                  </a:lnTo>
                  <a:lnTo>
                    <a:pt x="3655" y="158"/>
                  </a:lnTo>
                  <a:lnTo>
                    <a:pt x="3650" y="158"/>
                  </a:lnTo>
                  <a:lnTo>
                    <a:pt x="3650" y="158"/>
                  </a:lnTo>
                  <a:lnTo>
                    <a:pt x="3655" y="158"/>
                  </a:lnTo>
                  <a:lnTo>
                    <a:pt x="3659" y="158"/>
                  </a:lnTo>
                  <a:lnTo>
                    <a:pt x="3659" y="158"/>
                  </a:lnTo>
                  <a:lnTo>
                    <a:pt x="3673" y="167"/>
                  </a:lnTo>
                  <a:lnTo>
                    <a:pt x="3673" y="167"/>
                  </a:lnTo>
                  <a:lnTo>
                    <a:pt x="3673" y="167"/>
                  </a:lnTo>
                  <a:lnTo>
                    <a:pt x="3677" y="167"/>
                  </a:lnTo>
                  <a:lnTo>
                    <a:pt x="3673" y="167"/>
                  </a:lnTo>
                  <a:lnTo>
                    <a:pt x="3673" y="167"/>
                  </a:lnTo>
                  <a:lnTo>
                    <a:pt x="3673" y="172"/>
                  </a:lnTo>
                  <a:lnTo>
                    <a:pt x="3668" y="172"/>
                  </a:lnTo>
                  <a:lnTo>
                    <a:pt x="3664" y="172"/>
                  </a:lnTo>
                  <a:lnTo>
                    <a:pt x="3664" y="172"/>
                  </a:lnTo>
                  <a:lnTo>
                    <a:pt x="3664" y="172"/>
                  </a:lnTo>
                  <a:lnTo>
                    <a:pt x="3664" y="176"/>
                  </a:lnTo>
                  <a:lnTo>
                    <a:pt x="3664" y="176"/>
                  </a:lnTo>
                  <a:lnTo>
                    <a:pt x="3668" y="176"/>
                  </a:lnTo>
                  <a:lnTo>
                    <a:pt x="3668" y="176"/>
                  </a:lnTo>
                  <a:lnTo>
                    <a:pt x="3677" y="181"/>
                  </a:lnTo>
                  <a:lnTo>
                    <a:pt x="3677" y="181"/>
                  </a:lnTo>
                  <a:lnTo>
                    <a:pt x="3677" y="181"/>
                  </a:lnTo>
                  <a:lnTo>
                    <a:pt x="3673" y="181"/>
                  </a:lnTo>
                  <a:lnTo>
                    <a:pt x="3668" y="176"/>
                  </a:lnTo>
                  <a:lnTo>
                    <a:pt x="3664" y="176"/>
                  </a:lnTo>
                  <a:lnTo>
                    <a:pt x="3664" y="176"/>
                  </a:lnTo>
                  <a:lnTo>
                    <a:pt x="3664" y="176"/>
                  </a:lnTo>
                  <a:lnTo>
                    <a:pt x="3664" y="176"/>
                  </a:lnTo>
                  <a:lnTo>
                    <a:pt x="3664" y="172"/>
                  </a:lnTo>
                  <a:lnTo>
                    <a:pt x="3664" y="172"/>
                  </a:lnTo>
                  <a:lnTo>
                    <a:pt x="3668" y="172"/>
                  </a:lnTo>
                  <a:lnTo>
                    <a:pt x="3668" y="167"/>
                  </a:lnTo>
                  <a:lnTo>
                    <a:pt x="3668" y="167"/>
                  </a:lnTo>
                  <a:lnTo>
                    <a:pt x="3668" y="167"/>
                  </a:lnTo>
                  <a:lnTo>
                    <a:pt x="3668" y="167"/>
                  </a:lnTo>
                  <a:lnTo>
                    <a:pt x="3664" y="167"/>
                  </a:lnTo>
                  <a:lnTo>
                    <a:pt x="3659" y="167"/>
                  </a:lnTo>
                  <a:lnTo>
                    <a:pt x="3655" y="167"/>
                  </a:lnTo>
                  <a:lnTo>
                    <a:pt x="3655" y="167"/>
                  </a:lnTo>
                  <a:lnTo>
                    <a:pt x="3655" y="172"/>
                  </a:lnTo>
                  <a:lnTo>
                    <a:pt x="3650" y="172"/>
                  </a:lnTo>
                  <a:lnTo>
                    <a:pt x="3646" y="167"/>
                  </a:lnTo>
                  <a:lnTo>
                    <a:pt x="3646" y="172"/>
                  </a:lnTo>
                  <a:lnTo>
                    <a:pt x="3637" y="172"/>
                  </a:lnTo>
                  <a:lnTo>
                    <a:pt x="3637" y="172"/>
                  </a:lnTo>
                  <a:lnTo>
                    <a:pt x="3619" y="172"/>
                  </a:lnTo>
                  <a:lnTo>
                    <a:pt x="3614" y="172"/>
                  </a:lnTo>
                  <a:lnTo>
                    <a:pt x="3610" y="176"/>
                  </a:lnTo>
                  <a:lnTo>
                    <a:pt x="3610" y="176"/>
                  </a:lnTo>
                  <a:lnTo>
                    <a:pt x="3610" y="176"/>
                  </a:lnTo>
                  <a:lnTo>
                    <a:pt x="3610" y="176"/>
                  </a:lnTo>
                  <a:lnTo>
                    <a:pt x="3610" y="181"/>
                  </a:lnTo>
                  <a:lnTo>
                    <a:pt x="3610" y="181"/>
                  </a:lnTo>
                  <a:lnTo>
                    <a:pt x="3610" y="181"/>
                  </a:lnTo>
                  <a:lnTo>
                    <a:pt x="3614" y="181"/>
                  </a:lnTo>
                  <a:lnTo>
                    <a:pt x="3614" y="185"/>
                  </a:lnTo>
                  <a:lnTo>
                    <a:pt x="3614" y="185"/>
                  </a:lnTo>
                  <a:lnTo>
                    <a:pt x="3619" y="185"/>
                  </a:lnTo>
                  <a:lnTo>
                    <a:pt x="3619" y="185"/>
                  </a:lnTo>
                  <a:lnTo>
                    <a:pt x="3619" y="190"/>
                  </a:lnTo>
                  <a:lnTo>
                    <a:pt x="3619" y="190"/>
                  </a:lnTo>
                  <a:lnTo>
                    <a:pt x="3619" y="190"/>
                  </a:lnTo>
                  <a:lnTo>
                    <a:pt x="3623" y="190"/>
                  </a:lnTo>
                  <a:lnTo>
                    <a:pt x="3623" y="194"/>
                  </a:lnTo>
                  <a:lnTo>
                    <a:pt x="3623" y="194"/>
                  </a:lnTo>
                  <a:lnTo>
                    <a:pt x="3628" y="194"/>
                  </a:lnTo>
                  <a:lnTo>
                    <a:pt x="3632" y="199"/>
                  </a:lnTo>
                  <a:lnTo>
                    <a:pt x="3637" y="194"/>
                  </a:lnTo>
                  <a:lnTo>
                    <a:pt x="3637" y="199"/>
                  </a:lnTo>
                  <a:lnTo>
                    <a:pt x="3641" y="199"/>
                  </a:lnTo>
                  <a:lnTo>
                    <a:pt x="3641" y="199"/>
                  </a:lnTo>
                  <a:lnTo>
                    <a:pt x="3646" y="199"/>
                  </a:lnTo>
                  <a:lnTo>
                    <a:pt x="3646" y="199"/>
                  </a:lnTo>
                  <a:lnTo>
                    <a:pt x="3646" y="204"/>
                  </a:lnTo>
                  <a:lnTo>
                    <a:pt x="3655" y="204"/>
                  </a:lnTo>
                  <a:lnTo>
                    <a:pt x="3655" y="204"/>
                  </a:lnTo>
                  <a:lnTo>
                    <a:pt x="3659" y="204"/>
                  </a:lnTo>
                  <a:lnTo>
                    <a:pt x="3659" y="204"/>
                  </a:lnTo>
                  <a:lnTo>
                    <a:pt x="3664" y="208"/>
                  </a:lnTo>
                  <a:lnTo>
                    <a:pt x="3668" y="208"/>
                  </a:lnTo>
                  <a:lnTo>
                    <a:pt x="3668" y="208"/>
                  </a:lnTo>
                  <a:lnTo>
                    <a:pt x="3668" y="208"/>
                  </a:lnTo>
                  <a:lnTo>
                    <a:pt x="3668" y="213"/>
                  </a:lnTo>
                  <a:lnTo>
                    <a:pt x="3668" y="213"/>
                  </a:lnTo>
                  <a:lnTo>
                    <a:pt x="3668" y="217"/>
                  </a:lnTo>
                  <a:lnTo>
                    <a:pt x="3668" y="217"/>
                  </a:lnTo>
                  <a:lnTo>
                    <a:pt x="3673" y="222"/>
                  </a:lnTo>
                  <a:lnTo>
                    <a:pt x="3677" y="226"/>
                  </a:lnTo>
                  <a:lnTo>
                    <a:pt x="3682" y="226"/>
                  </a:lnTo>
                  <a:lnTo>
                    <a:pt x="3682" y="226"/>
                  </a:lnTo>
                  <a:lnTo>
                    <a:pt x="3686" y="231"/>
                  </a:lnTo>
                  <a:lnTo>
                    <a:pt x="3686" y="231"/>
                  </a:lnTo>
                  <a:lnTo>
                    <a:pt x="3686" y="231"/>
                  </a:lnTo>
                  <a:lnTo>
                    <a:pt x="3682" y="231"/>
                  </a:lnTo>
                  <a:lnTo>
                    <a:pt x="3682" y="235"/>
                  </a:lnTo>
                  <a:lnTo>
                    <a:pt x="3682" y="235"/>
                  </a:lnTo>
                  <a:lnTo>
                    <a:pt x="3682" y="235"/>
                  </a:lnTo>
                  <a:lnTo>
                    <a:pt x="3682" y="235"/>
                  </a:lnTo>
                  <a:lnTo>
                    <a:pt x="3682" y="235"/>
                  </a:lnTo>
                  <a:lnTo>
                    <a:pt x="3682" y="235"/>
                  </a:lnTo>
                  <a:lnTo>
                    <a:pt x="3682" y="235"/>
                  </a:lnTo>
                  <a:lnTo>
                    <a:pt x="3677" y="235"/>
                  </a:lnTo>
                  <a:lnTo>
                    <a:pt x="3677" y="235"/>
                  </a:lnTo>
                  <a:lnTo>
                    <a:pt x="3677" y="235"/>
                  </a:lnTo>
                  <a:lnTo>
                    <a:pt x="3677" y="231"/>
                  </a:lnTo>
                  <a:lnTo>
                    <a:pt x="3677" y="226"/>
                  </a:lnTo>
                  <a:lnTo>
                    <a:pt x="3673" y="226"/>
                  </a:lnTo>
                  <a:lnTo>
                    <a:pt x="3673" y="222"/>
                  </a:lnTo>
                  <a:lnTo>
                    <a:pt x="3673" y="222"/>
                  </a:lnTo>
                  <a:lnTo>
                    <a:pt x="3668" y="222"/>
                  </a:lnTo>
                  <a:lnTo>
                    <a:pt x="3668" y="222"/>
                  </a:lnTo>
                  <a:lnTo>
                    <a:pt x="3668" y="222"/>
                  </a:lnTo>
                  <a:lnTo>
                    <a:pt x="3668" y="226"/>
                  </a:lnTo>
                  <a:lnTo>
                    <a:pt x="3668" y="231"/>
                  </a:lnTo>
                  <a:lnTo>
                    <a:pt x="3668" y="231"/>
                  </a:lnTo>
                  <a:lnTo>
                    <a:pt x="3668" y="231"/>
                  </a:lnTo>
                  <a:lnTo>
                    <a:pt x="3668" y="231"/>
                  </a:lnTo>
                  <a:lnTo>
                    <a:pt x="3668" y="231"/>
                  </a:lnTo>
                  <a:lnTo>
                    <a:pt x="3668" y="226"/>
                  </a:lnTo>
                  <a:lnTo>
                    <a:pt x="3664" y="226"/>
                  </a:lnTo>
                  <a:lnTo>
                    <a:pt x="3664" y="226"/>
                  </a:lnTo>
                  <a:lnTo>
                    <a:pt x="3664" y="222"/>
                  </a:lnTo>
                  <a:lnTo>
                    <a:pt x="3659" y="222"/>
                  </a:lnTo>
                  <a:lnTo>
                    <a:pt x="3659" y="222"/>
                  </a:lnTo>
                  <a:lnTo>
                    <a:pt x="3659" y="217"/>
                  </a:lnTo>
                  <a:lnTo>
                    <a:pt x="3659" y="217"/>
                  </a:lnTo>
                  <a:lnTo>
                    <a:pt x="3659" y="217"/>
                  </a:lnTo>
                  <a:lnTo>
                    <a:pt x="3664" y="213"/>
                  </a:lnTo>
                  <a:lnTo>
                    <a:pt x="3664" y="213"/>
                  </a:lnTo>
                  <a:lnTo>
                    <a:pt x="3664" y="208"/>
                  </a:lnTo>
                  <a:lnTo>
                    <a:pt x="3664" y="208"/>
                  </a:lnTo>
                  <a:lnTo>
                    <a:pt x="3664" y="208"/>
                  </a:lnTo>
                  <a:lnTo>
                    <a:pt x="3659" y="208"/>
                  </a:lnTo>
                  <a:lnTo>
                    <a:pt x="3659" y="208"/>
                  </a:lnTo>
                  <a:lnTo>
                    <a:pt x="3655" y="208"/>
                  </a:lnTo>
                  <a:lnTo>
                    <a:pt x="3655" y="208"/>
                  </a:lnTo>
                  <a:lnTo>
                    <a:pt x="3650" y="208"/>
                  </a:lnTo>
                  <a:lnTo>
                    <a:pt x="3646" y="208"/>
                  </a:lnTo>
                  <a:lnTo>
                    <a:pt x="3641" y="208"/>
                  </a:lnTo>
                  <a:lnTo>
                    <a:pt x="3632" y="204"/>
                  </a:lnTo>
                  <a:lnTo>
                    <a:pt x="3632" y="204"/>
                  </a:lnTo>
                  <a:lnTo>
                    <a:pt x="3632" y="204"/>
                  </a:lnTo>
                  <a:lnTo>
                    <a:pt x="3628" y="204"/>
                  </a:lnTo>
                  <a:lnTo>
                    <a:pt x="3628" y="199"/>
                  </a:lnTo>
                  <a:lnTo>
                    <a:pt x="3619" y="199"/>
                  </a:lnTo>
                  <a:lnTo>
                    <a:pt x="3614" y="199"/>
                  </a:lnTo>
                  <a:lnTo>
                    <a:pt x="3601" y="199"/>
                  </a:lnTo>
                  <a:lnTo>
                    <a:pt x="3601" y="199"/>
                  </a:lnTo>
                  <a:lnTo>
                    <a:pt x="3596" y="199"/>
                  </a:lnTo>
                  <a:lnTo>
                    <a:pt x="3596" y="199"/>
                  </a:lnTo>
                  <a:lnTo>
                    <a:pt x="3596" y="204"/>
                  </a:lnTo>
                  <a:lnTo>
                    <a:pt x="3592" y="204"/>
                  </a:lnTo>
                  <a:lnTo>
                    <a:pt x="3596" y="204"/>
                  </a:lnTo>
                  <a:lnTo>
                    <a:pt x="3596" y="204"/>
                  </a:lnTo>
                  <a:lnTo>
                    <a:pt x="3596" y="204"/>
                  </a:lnTo>
                  <a:lnTo>
                    <a:pt x="3596" y="204"/>
                  </a:lnTo>
                  <a:lnTo>
                    <a:pt x="3601" y="204"/>
                  </a:lnTo>
                  <a:lnTo>
                    <a:pt x="3601" y="204"/>
                  </a:lnTo>
                  <a:lnTo>
                    <a:pt x="3605" y="208"/>
                  </a:lnTo>
                  <a:lnTo>
                    <a:pt x="3605" y="208"/>
                  </a:lnTo>
                  <a:lnTo>
                    <a:pt x="3601" y="208"/>
                  </a:lnTo>
                  <a:lnTo>
                    <a:pt x="3601" y="208"/>
                  </a:lnTo>
                  <a:lnTo>
                    <a:pt x="3592" y="204"/>
                  </a:lnTo>
                  <a:lnTo>
                    <a:pt x="3592" y="204"/>
                  </a:lnTo>
                  <a:lnTo>
                    <a:pt x="3587" y="208"/>
                  </a:lnTo>
                  <a:lnTo>
                    <a:pt x="3583" y="208"/>
                  </a:lnTo>
                  <a:lnTo>
                    <a:pt x="3583" y="208"/>
                  </a:lnTo>
                  <a:lnTo>
                    <a:pt x="3583" y="208"/>
                  </a:lnTo>
                  <a:lnTo>
                    <a:pt x="3587" y="213"/>
                  </a:lnTo>
                  <a:lnTo>
                    <a:pt x="3587" y="213"/>
                  </a:lnTo>
                  <a:lnTo>
                    <a:pt x="3592" y="213"/>
                  </a:lnTo>
                  <a:lnTo>
                    <a:pt x="3596" y="217"/>
                  </a:lnTo>
                  <a:lnTo>
                    <a:pt x="3601" y="217"/>
                  </a:lnTo>
                  <a:lnTo>
                    <a:pt x="3605" y="217"/>
                  </a:lnTo>
                  <a:lnTo>
                    <a:pt x="3610" y="217"/>
                  </a:lnTo>
                  <a:lnTo>
                    <a:pt x="3610" y="217"/>
                  </a:lnTo>
                  <a:lnTo>
                    <a:pt x="3614" y="217"/>
                  </a:lnTo>
                  <a:lnTo>
                    <a:pt x="3619" y="222"/>
                  </a:lnTo>
                  <a:lnTo>
                    <a:pt x="3619" y="222"/>
                  </a:lnTo>
                  <a:lnTo>
                    <a:pt x="3623" y="222"/>
                  </a:lnTo>
                  <a:lnTo>
                    <a:pt x="3623" y="222"/>
                  </a:lnTo>
                  <a:lnTo>
                    <a:pt x="3623" y="222"/>
                  </a:lnTo>
                  <a:lnTo>
                    <a:pt x="3623" y="222"/>
                  </a:lnTo>
                  <a:lnTo>
                    <a:pt x="3628" y="222"/>
                  </a:lnTo>
                  <a:lnTo>
                    <a:pt x="3628" y="222"/>
                  </a:lnTo>
                  <a:lnTo>
                    <a:pt x="3628" y="226"/>
                  </a:lnTo>
                  <a:lnTo>
                    <a:pt x="3623" y="226"/>
                  </a:lnTo>
                  <a:lnTo>
                    <a:pt x="3619" y="226"/>
                  </a:lnTo>
                  <a:lnTo>
                    <a:pt x="3614" y="222"/>
                  </a:lnTo>
                  <a:lnTo>
                    <a:pt x="3610" y="222"/>
                  </a:lnTo>
                  <a:lnTo>
                    <a:pt x="3601" y="222"/>
                  </a:lnTo>
                  <a:lnTo>
                    <a:pt x="3601" y="222"/>
                  </a:lnTo>
                  <a:lnTo>
                    <a:pt x="3601" y="222"/>
                  </a:lnTo>
                  <a:lnTo>
                    <a:pt x="3592" y="222"/>
                  </a:lnTo>
                  <a:lnTo>
                    <a:pt x="3587" y="222"/>
                  </a:lnTo>
                  <a:lnTo>
                    <a:pt x="3583" y="217"/>
                  </a:lnTo>
                  <a:lnTo>
                    <a:pt x="3583" y="217"/>
                  </a:lnTo>
                  <a:lnTo>
                    <a:pt x="3578" y="217"/>
                  </a:lnTo>
                  <a:lnTo>
                    <a:pt x="3583" y="217"/>
                  </a:lnTo>
                  <a:lnTo>
                    <a:pt x="3583" y="217"/>
                  </a:lnTo>
                  <a:lnTo>
                    <a:pt x="3578" y="213"/>
                  </a:lnTo>
                  <a:lnTo>
                    <a:pt x="3573" y="208"/>
                  </a:lnTo>
                  <a:lnTo>
                    <a:pt x="3573" y="208"/>
                  </a:lnTo>
                  <a:lnTo>
                    <a:pt x="3573" y="208"/>
                  </a:lnTo>
                  <a:lnTo>
                    <a:pt x="3573" y="204"/>
                  </a:lnTo>
                  <a:lnTo>
                    <a:pt x="3573" y="204"/>
                  </a:lnTo>
                  <a:lnTo>
                    <a:pt x="3573" y="204"/>
                  </a:lnTo>
                  <a:lnTo>
                    <a:pt x="3573" y="199"/>
                  </a:lnTo>
                  <a:lnTo>
                    <a:pt x="3573" y="199"/>
                  </a:lnTo>
                  <a:lnTo>
                    <a:pt x="3573" y="199"/>
                  </a:lnTo>
                  <a:lnTo>
                    <a:pt x="3569" y="199"/>
                  </a:lnTo>
                  <a:lnTo>
                    <a:pt x="3569" y="199"/>
                  </a:lnTo>
                  <a:lnTo>
                    <a:pt x="3569" y="194"/>
                  </a:lnTo>
                  <a:lnTo>
                    <a:pt x="3564" y="194"/>
                  </a:lnTo>
                  <a:lnTo>
                    <a:pt x="3564" y="190"/>
                  </a:lnTo>
                  <a:lnTo>
                    <a:pt x="3560" y="190"/>
                  </a:lnTo>
                  <a:lnTo>
                    <a:pt x="3560" y="190"/>
                  </a:lnTo>
                  <a:lnTo>
                    <a:pt x="3555" y="190"/>
                  </a:lnTo>
                  <a:lnTo>
                    <a:pt x="3555" y="190"/>
                  </a:lnTo>
                  <a:lnTo>
                    <a:pt x="3560" y="194"/>
                  </a:lnTo>
                  <a:lnTo>
                    <a:pt x="3560" y="194"/>
                  </a:lnTo>
                  <a:lnTo>
                    <a:pt x="3564" y="194"/>
                  </a:lnTo>
                  <a:lnTo>
                    <a:pt x="3564" y="199"/>
                  </a:lnTo>
                  <a:lnTo>
                    <a:pt x="3569" y="204"/>
                  </a:lnTo>
                  <a:lnTo>
                    <a:pt x="3569" y="204"/>
                  </a:lnTo>
                  <a:lnTo>
                    <a:pt x="3569" y="204"/>
                  </a:lnTo>
                  <a:lnTo>
                    <a:pt x="3564" y="204"/>
                  </a:lnTo>
                  <a:lnTo>
                    <a:pt x="3564" y="208"/>
                  </a:lnTo>
                  <a:lnTo>
                    <a:pt x="3564" y="208"/>
                  </a:lnTo>
                  <a:lnTo>
                    <a:pt x="3560" y="208"/>
                  </a:lnTo>
                  <a:lnTo>
                    <a:pt x="3555" y="208"/>
                  </a:lnTo>
                  <a:lnTo>
                    <a:pt x="3555" y="217"/>
                  </a:lnTo>
                  <a:lnTo>
                    <a:pt x="3555" y="217"/>
                  </a:lnTo>
                  <a:lnTo>
                    <a:pt x="3560" y="222"/>
                  </a:lnTo>
                  <a:lnTo>
                    <a:pt x="3564" y="222"/>
                  </a:lnTo>
                  <a:lnTo>
                    <a:pt x="3564" y="222"/>
                  </a:lnTo>
                  <a:lnTo>
                    <a:pt x="3569" y="226"/>
                  </a:lnTo>
                  <a:lnTo>
                    <a:pt x="3578" y="231"/>
                  </a:lnTo>
                  <a:lnTo>
                    <a:pt x="3583" y="235"/>
                  </a:lnTo>
                  <a:lnTo>
                    <a:pt x="3583" y="235"/>
                  </a:lnTo>
                  <a:lnTo>
                    <a:pt x="3578" y="240"/>
                  </a:lnTo>
                  <a:lnTo>
                    <a:pt x="3578" y="240"/>
                  </a:lnTo>
                  <a:lnTo>
                    <a:pt x="3583" y="249"/>
                  </a:lnTo>
                  <a:lnTo>
                    <a:pt x="3583" y="249"/>
                  </a:lnTo>
                  <a:lnTo>
                    <a:pt x="3583" y="253"/>
                  </a:lnTo>
                  <a:lnTo>
                    <a:pt x="3587" y="253"/>
                  </a:lnTo>
                  <a:lnTo>
                    <a:pt x="3592" y="253"/>
                  </a:lnTo>
                  <a:lnTo>
                    <a:pt x="3592" y="258"/>
                  </a:lnTo>
                  <a:lnTo>
                    <a:pt x="3592" y="258"/>
                  </a:lnTo>
                  <a:lnTo>
                    <a:pt x="3596" y="262"/>
                  </a:lnTo>
                  <a:lnTo>
                    <a:pt x="3596" y="258"/>
                  </a:lnTo>
                  <a:lnTo>
                    <a:pt x="3605" y="262"/>
                  </a:lnTo>
                  <a:lnTo>
                    <a:pt x="3605" y="258"/>
                  </a:lnTo>
                  <a:lnTo>
                    <a:pt x="3610" y="258"/>
                  </a:lnTo>
                  <a:lnTo>
                    <a:pt x="3610" y="258"/>
                  </a:lnTo>
                  <a:lnTo>
                    <a:pt x="3614" y="258"/>
                  </a:lnTo>
                  <a:lnTo>
                    <a:pt x="3623" y="258"/>
                  </a:lnTo>
                  <a:lnTo>
                    <a:pt x="3632" y="262"/>
                  </a:lnTo>
                  <a:lnTo>
                    <a:pt x="3637" y="262"/>
                  </a:lnTo>
                  <a:lnTo>
                    <a:pt x="3637" y="262"/>
                  </a:lnTo>
                  <a:lnTo>
                    <a:pt x="3641" y="267"/>
                  </a:lnTo>
                  <a:lnTo>
                    <a:pt x="3646" y="271"/>
                  </a:lnTo>
                  <a:lnTo>
                    <a:pt x="3650" y="271"/>
                  </a:lnTo>
                  <a:lnTo>
                    <a:pt x="3650" y="276"/>
                  </a:lnTo>
                  <a:lnTo>
                    <a:pt x="3650" y="276"/>
                  </a:lnTo>
                  <a:lnTo>
                    <a:pt x="3646" y="276"/>
                  </a:lnTo>
                  <a:lnTo>
                    <a:pt x="3646" y="276"/>
                  </a:lnTo>
                  <a:lnTo>
                    <a:pt x="3646" y="280"/>
                  </a:lnTo>
                  <a:lnTo>
                    <a:pt x="3650" y="280"/>
                  </a:lnTo>
                  <a:lnTo>
                    <a:pt x="3650" y="285"/>
                  </a:lnTo>
                  <a:lnTo>
                    <a:pt x="3659" y="285"/>
                  </a:lnTo>
                  <a:lnTo>
                    <a:pt x="3664" y="285"/>
                  </a:lnTo>
                  <a:lnTo>
                    <a:pt x="3668" y="285"/>
                  </a:lnTo>
                  <a:lnTo>
                    <a:pt x="3668" y="285"/>
                  </a:lnTo>
                  <a:lnTo>
                    <a:pt x="3668" y="285"/>
                  </a:lnTo>
                  <a:lnTo>
                    <a:pt x="3664" y="285"/>
                  </a:lnTo>
                  <a:lnTo>
                    <a:pt x="3659" y="285"/>
                  </a:lnTo>
                  <a:lnTo>
                    <a:pt x="3655" y="285"/>
                  </a:lnTo>
                  <a:lnTo>
                    <a:pt x="3655" y="285"/>
                  </a:lnTo>
                  <a:lnTo>
                    <a:pt x="3655" y="285"/>
                  </a:lnTo>
                  <a:lnTo>
                    <a:pt x="3650" y="285"/>
                  </a:lnTo>
                  <a:lnTo>
                    <a:pt x="3650" y="285"/>
                  </a:lnTo>
                  <a:lnTo>
                    <a:pt x="3646" y="285"/>
                  </a:lnTo>
                  <a:lnTo>
                    <a:pt x="3646" y="280"/>
                  </a:lnTo>
                  <a:lnTo>
                    <a:pt x="3641" y="271"/>
                  </a:lnTo>
                  <a:lnTo>
                    <a:pt x="3637" y="271"/>
                  </a:lnTo>
                  <a:lnTo>
                    <a:pt x="3637" y="267"/>
                  </a:lnTo>
                  <a:lnTo>
                    <a:pt x="3628" y="267"/>
                  </a:lnTo>
                  <a:lnTo>
                    <a:pt x="3628" y="262"/>
                  </a:lnTo>
                  <a:lnTo>
                    <a:pt x="3623" y="262"/>
                  </a:lnTo>
                  <a:lnTo>
                    <a:pt x="3623" y="262"/>
                  </a:lnTo>
                  <a:lnTo>
                    <a:pt x="3619" y="262"/>
                  </a:lnTo>
                  <a:lnTo>
                    <a:pt x="3614" y="262"/>
                  </a:lnTo>
                  <a:lnTo>
                    <a:pt x="3610" y="262"/>
                  </a:lnTo>
                  <a:lnTo>
                    <a:pt x="3605" y="267"/>
                  </a:lnTo>
                  <a:lnTo>
                    <a:pt x="3605" y="267"/>
                  </a:lnTo>
                  <a:lnTo>
                    <a:pt x="3605" y="271"/>
                  </a:lnTo>
                  <a:lnTo>
                    <a:pt x="3610" y="276"/>
                  </a:lnTo>
                  <a:lnTo>
                    <a:pt x="3614" y="276"/>
                  </a:lnTo>
                  <a:lnTo>
                    <a:pt x="3614" y="280"/>
                  </a:lnTo>
                  <a:lnTo>
                    <a:pt x="3619" y="280"/>
                  </a:lnTo>
                  <a:lnTo>
                    <a:pt x="3619" y="280"/>
                  </a:lnTo>
                  <a:lnTo>
                    <a:pt x="3619" y="285"/>
                  </a:lnTo>
                  <a:lnTo>
                    <a:pt x="3619" y="285"/>
                  </a:lnTo>
                  <a:lnTo>
                    <a:pt x="3614" y="289"/>
                  </a:lnTo>
                  <a:lnTo>
                    <a:pt x="3614" y="294"/>
                  </a:lnTo>
                  <a:lnTo>
                    <a:pt x="3619" y="298"/>
                  </a:lnTo>
                  <a:lnTo>
                    <a:pt x="3619" y="298"/>
                  </a:lnTo>
                  <a:lnTo>
                    <a:pt x="3614" y="303"/>
                  </a:lnTo>
                  <a:lnTo>
                    <a:pt x="3614" y="303"/>
                  </a:lnTo>
                  <a:lnTo>
                    <a:pt x="3605" y="308"/>
                  </a:lnTo>
                  <a:lnTo>
                    <a:pt x="3605" y="308"/>
                  </a:lnTo>
                  <a:lnTo>
                    <a:pt x="3605" y="312"/>
                  </a:lnTo>
                  <a:lnTo>
                    <a:pt x="3605" y="312"/>
                  </a:lnTo>
                  <a:lnTo>
                    <a:pt x="3601" y="317"/>
                  </a:lnTo>
                  <a:lnTo>
                    <a:pt x="3596" y="312"/>
                  </a:lnTo>
                  <a:lnTo>
                    <a:pt x="3596" y="312"/>
                  </a:lnTo>
                  <a:lnTo>
                    <a:pt x="3592" y="312"/>
                  </a:lnTo>
                  <a:lnTo>
                    <a:pt x="3583" y="312"/>
                  </a:lnTo>
                  <a:lnTo>
                    <a:pt x="3578" y="312"/>
                  </a:lnTo>
                  <a:lnTo>
                    <a:pt x="3573" y="312"/>
                  </a:lnTo>
                  <a:lnTo>
                    <a:pt x="3569" y="312"/>
                  </a:lnTo>
                  <a:lnTo>
                    <a:pt x="3569" y="308"/>
                  </a:lnTo>
                  <a:lnTo>
                    <a:pt x="3564" y="308"/>
                  </a:lnTo>
                  <a:lnTo>
                    <a:pt x="3564" y="308"/>
                  </a:lnTo>
                  <a:lnTo>
                    <a:pt x="3564" y="308"/>
                  </a:lnTo>
                  <a:lnTo>
                    <a:pt x="3564" y="308"/>
                  </a:lnTo>
                  <a:lnTo>
                    <a:pt x="3564" y="308"/>
                  </a:lnTo>
                  <a:lnTo>
                    <a:pt x="3564" y="303"/>
                  </a:lnTo>
                  <a:lnTo>
                    <a:pt x="3569" y="303"/>
                  </a:lnTo>
                  <a:lnTo>
                    <a:pt x="3573" y="303"/>
                  </a:lnTo>
                  <a:lnTo>
                    <a:pt x="3573" y="303"/>
                  </a:lnTo>
                  <a:lnTo>
                    <a:pt x="3573" y="308"/>
                  </a:lnTo>
                  <a:lnTo>
                    <a:pt x="3578" y="308"/>
                  </a:lnTo>
                  <a:lnTo>
                    <a:pt x="3583" y="308"/>
                  </a:lnTo>
                  <a:lnTo>
                    <a:pt x="3583" y="308"/>
                  </a:lnTo>
                  <a:lnTo>
                    <a:pt x="3583" y="308"/>
                  </a:lnTo>
                  <a:lnTo>
                    <a:pt x="3583" y="308"/>
                  </a:lnTo>
                  <a:lnTo>
                    <a:pt x="3583" y="308"/>
                  </a:lnTo>
                  <a:lnTo>
                    <a:pt x="3583" y="308"/>
                  </a:lnTo>
                  <a:lnTo>
                    <a:pt x="3583" y="308"/>
                  </a:lnTo>
                  <a:lnTo>
                    <a:pt x="3583" y="308"/>
                  </a:lnTo>
                  <a:lnTo>
                    <a:pt x="3583" y="308"/>
                  </a:lnTo>
                  <a:lnTo>
                    <a:pt x="3587" y="312"/>
                  </a:lnTo>
                  <a:lnTo>
                    <a:pt x="3587" y="308"/>
                  </a:lnTo>
                  <a:lnTo>
                    <a:pt x="3587" y="308"/>
                  </a:lnTo>
                  <a:lnTo>
                    <a:pt x="3592" y="308"/>
                  </a:lnTo>
                  <a:lnTo>
                    <a:pt x="3592" y="308"/>
                  </a:lnTo>
                  <a:lnTo>
                    <a:pt x="3592" y="303"/>
                  </a:lnTo>
                  <a:lnTo>
                    <a:pt x="3592" y="303"/>
                  </a:lnTo>
                  <a:lnTo>
                    <a:pt x="3587" y="303"/>
                  </a:lnTo>
                  <a:lnTo>
                    <a:pt x="3592" y="303"/>
                  </a:lnTo>
                  <a:lnTo>
                    <a:pt x="3592" y="298"/>
                  </a:lnTo>
                  <a:lnTo>
                    <a:pt x="3596" y="289"/>
                  </a:lnTo>
                  <a:lnTo>
                    <a:pt x="3601" y="285"/>
                  </a:lnTo>
                  <a:lnTo>
                    <a:pt x="3601" y="285"/>
                  </a:lnTo>
                  <a:lnTo>
                    <a:pt x="3601" y="285"/>
                  </a:lnTo>
                  <a:lnTo>
                    <a:pt x="3596" y="280"/>
                  </a:lnTo>
                  <a:lnTo>
                    <a:pt x="3596" y="280"/>
                  </a:lnTo>
                  <a:lnTo>
                    <a:pt x="3596" y="276"/>
                  </a:lnTo>
                  <a:lnTo>
                    <a:pt x="3596" y="276"/>
                  </a:lnTo>
                  <a:lnTo>
                    <a:pt x="3596" y="271"/>
                  </a:lnTo>
                  <a:lnTo>
                    <a:pt x="3596" y="271"/>
                  </a:lnTo>
                  <a:lnTo>
                    <a:pt x="3596" y="271"/>
                  </a:lnTo>
                  <a:lnTo>
                    <a:pt x="3596" y="271"/>
                  </a:lnTo>
                  <a:lnTo>
                    <a:pt x="3592" y="267"/>
                  </a:lnTo>
                  <a:lnTo>
                    <a:pt x="3583" y="267"/>
                  </a:lnTo>
                  <a:lnTo>
                    <a:pt x="3583" y="267"/>
                  </a:lnTo>
                  <a:lnTo>
                    <a:pt x="3578" y="262"/>
                  </a:lnTo>
                  <a:lnTo>
                    <a:pt x="3578" y="262"/>
                  </a:lnTo>
                  <a:lnTo>
                    <a:pt x="3578" y="262"/>
                  </a:lnTo>
                  <a:lnTo>
                    <a:pt x="3573" y="258"/>
                  </a:lnTo>
                  <a:lnTo>
                    <a:pt x="3573" y="253"/>
                  </a:lnTo>
                  <a:lnTo>
                    <a:pt x="3569" y="249"/>
                  </a:lnTo>
                  <a:lnTo>
                    <a:pt x="3564" y="240"/>
                  </a:lnTo>
                  <a:lnTo>
                    <a:pt x="3564" y="240"/>
                  </a:lnTo>
                  <a:lnTo>
                    <a:pt x="3564" y="240"/>
                  </a:lnTo>
                  <a:lnTo>
                    <a:pt x="3564" y="235"/>
                  </a:lnTo>
                  <a:lnTo>
                    <a:pt x="3564" y="235"/>
                  </a:lnTo>
                  <a:lnTo>
                    <a:pt x="3560" y="231"/>
                  </a:lnTo>
                  <a:lnTo>
                    <a:pt x="3555" y="226"/>
                  </a:lnTo>
                  <a:lnTo>
                    <a:pt x="3555" y="222"/>
                  </a:lnTo>
                  <a:lnTo>
                    <a:pt x="3546" y="222"/>
                  </a:lnTo>
                  <a:lnTo>
                    <a:pt x="3542" y="217"/>
                  </a:lnTo>
                  <a:lnTo>
                    <a:pt x="3542" y="217"/>
                  </a:lnTo>
                  <a:lnTo>
                    <a:pt x="3542" y="217"/>
                  </a:lnTo>
                  <a:lnTo>
                    <a:pt x="3542" y="217"/>
                  </a:lnTo>
                  <a:lnTo>
                    <a:pt x="3542" y="213"/>
                  </a:lnTo>
                  <a:lnTo>
                    <a:pt x="3542" y="213"/>
                  </a:lnTo>
                  <a:lnTo>
                    <a:pt x="3542" y="208"/>
                  </a:lnTo>
                  <a:lnTo>
                    <a:pt x="3542" y="208"/>
                  </a:lnTo>
                  <a:lnTo>
                    <a:pt x="3542" y="204"/>
                  </a:lnTo>
                  <a:lnTo>
                    <a:pt x="3542" y="199"/>
                  </a:lnTo>
                  <a:lnTo>
                    <a:pt x="3537" y="194"/>
                  </a:lnTo>
                  <a:lnTo>
                    <a:pt x="3533" y="194"/>
                  </a:lnTo>
                  <a:lnTo>
                    <a:pt x="3533" y="194"/>
                  </a:lnTo>
                  <a:lnTo>
                    <a:pt x="3528" y="194"/>
                  </a:lnTo>
                  <a:lnTo>
                    <a:pt x="3528" y="194"/>
                  </a:lnTo>
                  <a:lnTo>
                    <a:pt x="3524" y="190"/>
                  </a:lnTo>
                  <a:lnTo>
                    <a:pt x="3519" y="190"/>
                  </a:lnTo>
                  <a:lnTo>
                    <a:pt x="3510" y="194"/>
                  </a:lnTo>
                  <a:lnTo>
                    <a:pt x="3506" y="194"/>
                  </a:lnTo>
                  <a:lnTo>
                    <a:pt x="3506" y="194"/>
                  </a:lnTo>
                  <a:lnTo>
                    <a:pt x="3501" y="194"/>
                  </a:lnTo>
                  <a:lnTo>
                    <a:pt x="3501" y="194"/>
                  </a:lnTo>
                  <a:lnTo>
                    <a:pt x="3501" y="190"/>
                  </a:lnTo>
                  <a:lnTo>
                    <a:pt x="3501" y="190"/>
                  </a:lnTo>
                  <a:lnTo>
                    <a:pt x="3501" y="190"/>
                  </a:lnTo>
                  <a:lnTo>
                    <a:pt x="3501" y="190"/>
                  </a:lnTo>
                  <a:lnTo>
                    <a:pt x="3497" y="190"/>
                  </a:lnTo>
                  <a:lnTo>
                    <a:pt x="3497" y="199"/>
                  </a:lnTo>
                  <a:lnTo>
                    <a:pt x="3497" y="204"/>
                  </a:lnTo>
                  <a:lnTo>
                    <a:pt x="3501" y="208"/>
                  </a:lnTo>
                  <a:lnTo>
                    <a:pt x="3501" y="213"/>
                  </a:lnTo>
                  <a:lnTo>
                    <a:pt x="3501" y="217"/>
                  </a:lnTo>
                  <a:lnTo>
                    <a:pt x="3497" y="217"/>
                  </a:lnTo>
                  <a:lnTo>
                    <a:pt x="3497" y="222"/>
                  </a:lnTo>
                  <a:lnTo>
                    <a:pt x="3492" y="222"/>
                  </a:lnTo>
                  <a:lnTo>
                    <a:pt x="3492" y="222"/>
                  </a:lnTo>
                  <a:lnTo>
                    <a:pt x="3492" y="226"/>
                  </a:lnTo>
                  <a:lnTo>
                    <a:pt x="3488" y="226"/>
                  </a:lnTo>
                  <a:lnTo>
                    <a:pt x="3492" y="226"/>
                  </a:lnTo>
                  <a:lnTo>
                    <a:pt x="3492" y="226"/>
                  </a:lnTo>
                  <a:lnTo>
                    <a:pt x="3492" y="231"/>
                  </a:lnTo>
                  <a:lnTo>
                    <a:pt x="3492" y="231"/>
                  </a:lnTo>
                  <a:lnTo>
                    <a:pt x="3492" y="231"/>
                  </a:lnTo>
                  <a:lnTo>
                    <a:pt x="3492" y="231"/>
                  </a:lnTo>
                  <a:lnTo>
                    <a:pt x="3497" y="231"/>
                  </a:lnTo>
                  <a:lnTo>
                    <a:pt x="3497" y="231"/>
                  </a:lnTo>
                  <a:lnTo>
                    <a:pt x="3497" y="231"/>
                  </a:lnTo>
                  <a:lnTo>
                    <a:pt x="3501" y="235"/>
                  </a:lnTo>
                  <a:lnTo>
                    <a:pt x="3501" y="240"/>
                  </a:lnTo>
                  <a:lnTo>
                    <a:pt x="3506" y="240"/>
                  </a:lnTo>
                  <a:lnTo>
                    <a:pt x="3506" y="244"/>
                  </a:lnTo>
                  <a:lnTo>
                    <a:pt x="3506" y="244"/>
                  </a:lnTo>
                  <a:lnTo>
                    <a:pt x="3506" y="244"/>
                  </a:lnTo>
                  <a:lnTo>
                    <a:pt x="3506" y="249"/>
                  </a:lnTo>
                  <a:lnTo>
                    <a:pt x="3506" y="249"/>
                  </a:lnTo>
                  <a:lnTo>
                    <a:pt x="3506" y="249"/>
                  </a:lnTo>
                  <a:lnTo>
                    <a:pt x="3506" y="249"/>
                  </a:lnTo>
                  <a:lnTo>
                    <a:pt x="3506" y="253"/>
                  </a:lnTo>
                  <a:lnTo>
                    <a:pt x="3506" y="253"/>
                  </a:lnTo>
                  <a:lnTo>
                    <a:pt x="3506" y="253"/>
                  </a:lnTo>
                  <a:lnTo>
                    <a:pt x="3510" y="258"/>
                  </a:lnTo>
                  <a:lnTo>
                    <a:pt x="3510" y="253"/>
                  </a:lnTo>
                  <a:lnTo>
                    <a:pt x="3510" y="253"/>
                  </a:lnTo>
                  <a:lnTo>
                    <a:pt x="3510" y="253"/>
                  </a:lnTo>
                  <a:lnTo>
                    <a:pt x="3515" y="253"/>
                  </a:lnTo>
                  <a:lnTo>
                    <a:pt x="3519" y="258"/>
                  </a:lnTo>
                  <a:lnTo>
                    <a:pt x="3524" y="258"/>
                  </a:lnTo>
                  <a:lnTo>
                    <a:pt x="3524" y="258"/>
                  </a:lnTo>
                  <a:lnTo>
                    <a:pt x="3528" y="262"/>
                  </a:lnTo>
                  <a:lnTo>
                    <a:pt x="3533" y="262"/>
                  </a:lnTo>
                  <a:lnTo>
                    <a:pt x="3533" y="267"/>
                  </a:lnTo>
                  <a:lnTo>
                    <a:pt x="3537" y="267"/>
                  </a:lnTo>
                  <a:lnTo>
                    <a:pt x="3537" y="267"/>
                  </a:lnTo>
                  <a:lnTo>
                    <a:pt x="3537" y="267"/>
                  </a:lnTo>
                  <a:lnTo>
                    <a:pt x="3542" y="267"/>
                  </a:lnTo>
                  <a:lnTo>
                    <a:pt x="3542" y="267"/>
                  </a:lnTo>
                  <a:lnTo>
                    <a:pt x="3542" y="271"/>
                  </a:lnTo>
                  <a:lnTo>
                    <a:pt x="3542" y="276"/>
                  </a:lnTo>
                  <a:lnTo>
                    <a:pt x="3537" y="276"/>
                  </a:lnTo>
                  <a:lnTo>
                    <a:pt x="3537" y="276"/>
                  </a:lnTo>
                  <a:lnTo>
                    <a:pt x="3528" y="276"/>
                  </a:lnTo>
                  <a:lnTo>
                    <a:pt x="3528" y="271"/>
                  </a:lnTo>
                  <a:lnTo>
                    <a:pt x="3519" y="271"/>
                  </a:lnTo>
                  <a:lnTo>
                    <a:pt x="3519" y="267"/>
                  </a:lnTo>
                  <a:lnTo>
                    <a:pt x="3515" y="267"/>
                  </a:lnTo>
                  <a:lnTo>
                    <a:pt x="3510" y="267"/>
                  </a:lnTo>
                  <a:lnTo>
                    <a:pt x="3506" y="267"/>
                  </a:lnTo>
                  <a:lnTo>
                    <a:pt x="3501" y="267"/>
                  </a:lnTo>
                  <a:lnTo>
                    <a:pt x="3501" y="262"/>
                  </a:lnTo>
                  <a:lnTo>
                    <a:pt x="3497" y="262"/>
                  </a:lnTo>
                  <a:lnTo>
                    <a:pt x="3497" y="262"/>
                  </a:lnTo>
                  <a:lnTo>
                    <a:pt x="3492" y="262"/>
                  </a:lnTo>
                  <a:lnTo>
                    <a:pt x="3488" y="262"/>
                  </a:lnTo>
                  <a:lnTo>
                    <a:pt x="3488" y="262"/>
                  </a:lnTo>
                  <a:lnTo>
                    <a:pt x="3483" y="258"/>
                  </a:lnTo>
                  <a:lnTo>
                    <a:pt x="3479" y="258"/>
                  </a:lnTo>
                  <a:lnTo>
                    <a:pt x="3470" y="253"/>
                  </a:lnTo>
                  <a:lnTo>
                    <a:pt x="3461" y="253"/>
                  </a:lnTo>
                  <a:lnTo>
                    <a:pt x="3447" y="253"/>
                  </a:lnTo>
                  <a:lnTo>
                    <a:pt x="3438" y="253"/>
                  </a:lnTo>
                  <a:lnTo>
                    <a:pt x="3438" y="253"/>
                  </a:lnTo>
                  <a:lnTo>
                    <a:pt x="3438" y="253"/>
                  </a:lnTo>
                  <a:lnTo>
                    <a:pt x="3433" y="258"/>
                  </a:lnTo>
                  <a:lnTo>
                    <a:pt x="3433" y="258"/>
                  </a:lnTo>
                  <a:lnTo>
                    <a:pt x="3433" y="258"/>
                  </a:lnTo>
                  <a:lnTo>
                    <a:pt x="3433" y="262"/>
                  </a:lnTo>
                  <a:lnTo>
                    <a:pt x="3442" y="267"/>
                  </a:lnTo>
                  <a:lnTo>
                    <a:pt x="3442" y="267"/>
                  </a:lnTo>
                  <a:lnTo>
                    <a:pt x="3447" y="267"/>
                  </a:lnTo>
                  <a:lnTo>
                    <a:pt x="3447" y="271"/>
                  </a:lnTo>
                  <a:lnTo>
                    <a:pt x="3447" y="271"/>
                  </a:lnTo>
                  <a:lnTo>
                    <a:pt x="3442" y="276"/>
                  </a:lnTo>
                  <a:lnTo>
                    <a:pt x="3438" y="276"/>
                  </a:lnTo>
                  <a:lnTo>
                    <a:pt x="3438" y="276"/>
                  </a:lnTo>
                  <a:lnTo>
                    <a:pt x="3438" y="276"/>
                  </a:lnTo>
                  <a:lnTo>
                    <a:pt x="3438" y="280"/>
                  </a:lnTo>
                  <a:lnTo>
                    <a:pt x="3438" y="280"/>
                  </a:lnTo>
                  <a:lnTo>
                    <a:pt x="3438" y="280"/>
                  </a:lnTo>
                  <a:lnTo>
                    <a:pt x="3438" y="280"/>
                  </a:lnTo>
                  <a:lnTo>
                    <a:pt x="3438" y="280"/>
                  </a:lnTo>
                  <a:lnTo>
                    <a:pt x="3438" y="280"/>
                  </a:lnTo>
                  <a:lnTo>
                    <a:pt x="3438" y="280"/>
                  </a:lnTo>
                  <a:lnTo>
                    <a:pt x="3433" y="280"/>
                  </a:lnTo>
                  <a:lnTo>
                    <a:pt x="3429" y="280"/>
                  </a:lnTo>
                  <a:lnTo>
                    <a:pt x="3429" y="276"/>
                  </a:lnTo>
                  <a:lnTo>
                    <a:pt x="3429" y="276"/>
                  </a:lnTo>
                  <a:lnTo>
                    <a:pt x="3429" y="276"/>
                  </a:lnTo>
                  <a:lnTo>
                    <a:pt x="3429" y="276"/>
                  </a:lnTo>
                  <a:lnTo>
                    <a:pt x="3429" y="271"/>
                  </a:lnTo>
                  <a:lnTo>
                    <a:pt x="3424" y="271"/>
                  </a:lnTo>
                  <a:lnTo>
                    <a:pt x="3424" y="271"/>
                  </a:lnTo>
                  <a:lnTo>
                    <a:pt x="3424" y="271"/>
                  </a:lnTo>
                  <a:lnTo>
                    <a:pt x="3424" y="271"/>
                  </a:lnTo>
                  <a:lnTo>
                    <a:pt x="3415" y="271"/>
                  </a:lnTo>
                  <a:lnTo>
                    <a:pt x="3415" y="271"/>
                  </a:lnTo>
                  <a:lnTo>
                    <a:pt x="3415" y="271"/>
                  </a:lnTo>
                  <a:lnTo>
                    <a:pt x="3411" y="276"/>
                  </a:lnTo>
                  <a:lnTo>
                    <a:pt x="3406" y="280"/>
                  </a:lnTo>
                  <a:lnTo>
                    <a:pt x="3402" y="280"/>
                  </a:lnTo>
                  <a:lnTo>
                    <a:pt x="3402" y="276"/>
                  </a:lnTo>
                  <a:lnTo>
                    <a:pt x="3397" y="276"/>
                  </a:lnTo>
                  <a:lnTo>
                    <a:pt x="3393" y="276"/>
                  </a:lnTo>
                  <a:lnTo>
                    <a:pt x="3393" y="276"/>
                  </a:lnTo>
                  <a:lnTo>
                    <a:pt x="3388" y="280"/>
                  </a:lnTo>
                  <a:lnTo>
                    <a:pt x="3388" y="280"/>
                  </a:lnTo>
                  <a:lnTo>
                    <a:pt x="3384" y="280"/>
                  </a:lnTo>
                  <a:lnTo>
                    <a:pt x="3384" y="285"/>
                  </a:lnTo>
                  <a:lnTo>
                    <a:pt x="3384" y="285"/>
                  </a:lnTo>
                  <a:lnTo>
                    <a:pt x="3379" y="285"/>
                  </a:lnTo>
                  <a:lnTo>
                    <a:pt x="3379" y="285"/>
                  </a:lnTo>
                  <a:lnTo>
                    <a:pt x="3379" y="285"/>
                  </a:lnTo>
                  <a:lnTo>
                    <a:pt x="3375" y="285"/>
                  </a:lnTo>
                  <a:lnTo>
                    <a:pt x="3375" y="285"/>
                  </a:lnTo>
                  <a:lnTo>
                    <a:pt x="3375" y="285"/>
                  </a:lnTo>
                  <a:lnTo>
                    <a:pt x="3370" y="285"/>
                  </a:lnTo>
                  <a:lnTo>
                    <a:pt x="3370" y="285"/>
                  </a:lnTo>
                  <a:lnTo>
                    <a:pt x="3366" y="285"/>
                  </a:lnTo>
                  <a:lnTo>
                    <a:pt x="3366" y="285"/>
                  </a:lnTo>
                  <a:lnTo>
                    <a:pt x="3366" y="285"/>
                  </a:lnTo>
                  <a:lnTo>
                    <a:pt x="3366" y="285"/>
                  </a:lnTo>
                  <a:lnTo>
                    <a:pt x="3366" y="285"/>
                  </a:lnTo>
                  <a:lnTo>
                    <a:pt x="3366" y="285"/>
                  </a:lnTo>
                  <a:lnTo>
                    <a:pt x="3366" y="285"/>
                  </a:lnTo>
                  <a:lnTo>
                    <a:pt x="3370" y="285"/>
                  </a:lnTo>
                  <a:lnTo>
                    <a:pt x="3370" y="280"/>
                  </a:lnTo>
                  <a:lnTo>
                    <a:pt x="3370" y="280"/>
                  </a:lnTo>
                  <a:lnTo>
                    <a:pt x="3366" y="280"/>
                  </a:lnTo>
                  <a:lnTo>
                    <a:pt x="3366" y="276"/>
                  </a:lnTo>
                  <a:lnTo>
                    <a:pt x="3366" y="276"/>
                  </a:lnTo>
                  <a:lnTo>
                    <a:pt x="3366" y="276"/>
                  </a:lnTo>
                  <a:lnTo>
                    <a:pt x="3366" y="276"/>
                  </a:lnTo>
                  <a:lnTo>
                    <a:pt x="3366" y="276"/>
                  </a:lnTo>
                  <a:lnTo>
                    <a:pt x="3366" y="276"/>
                  </a:lnTo>
                  <a:lnTo>
                    <a:pt x="3366" y="271"/>
                  </a:lnTo>
                  <a:lnTo>
                    <a:pt x="3366" y="271"/>
                  </a:lnTo>
                  <a:lnTo>
                    <a:pt x="3370" y="271"/>
                  </a:lnTo>
                  <a:lnTo>
                    <a:pt x="3370" y="271"/>
                  </a:lnTo>
                  <a:lnTo>
                    <a:pt x="3370" y="271"/>
                  </a:lnTo>
                  <a:lnTo>
                    <a:pt x="3366" y="271"/>
                  </a:lnTo>
                  <a:lnTo>
                    <a:pt x="3361" y="271"/>
                  </a:lnTo>
                  <a:lnTo>
                    <a:pt x="3352" y="276"/>
                  </a:lnTo>
                  <a:lnTo>
                    <a:pt x="3352" y="280"/>
                  </a:lnTo>
                  <a:lnTo>
                    <a:pt x="3352" y="280"/>
                  </a:lnTo>
                  <a:lnTo>
                    <a:pt x="3352" y="280"/>
                  </a:lnTo>
                  <a:lnTo>
                    <a:pt x="3357" y="280"/>
                  </a:lnTo>
                  <a:lnTo>
                    <a:pt x="3357" y="280"/>
                  </a:lnTo>
                  <a:lnTo>
                    <a:pt x="3357" y="285"/>
                  </a:lnTo>
                  <a:lnTo>
                    <a:pt x="3352" y="285"/>
                  </a:lnTo>
                  <a:lnTo>
                    <a:pt x="3352" y="285"/>
                  </a:lnTo>
                  <a:lnTo>
                    <a:pt x="3352" y="285"/>
                  </a:lnTo>
                  <a:lnTo>
                    <a:pt x="3352" y="285"/>
                  </a:lnTo>
                  <a:lnTo>
                    <a:pt x="3352" y="285"/>
                  </a:lnTo>
                  <a:lnTo>
                    <a:pt x="3352" y="285"/>
                  </a:lnTo>
                  <a:lnTo>
                    <a:pt x="3352" y="280"/>
                  </a:lnTo>
                  <a:lnTo>
                    <a:pt x="3348" y="280"/>
                  </a:lnTo>
                  <a:lnTo>
                    <a:pt x="3348" y="280"/>
                  </a:lnTo>
                  <a:lnTo>
                    <a:pt x="3348" y="280"/>
                  </a:lnTo>
                  <a:lnTo>
                    <a:pt x="3343" y="280"/>
                  </a:lnTo>
                  <a:lnTo>
                    <a:pt x="3339" y="285"/>
                  </a:lnTo>
                  <a:lnTo>
                    <a:pt x="3339" y="285"/>
                  </a:lnTo>
                  <a:lnTo>
                    <a:pt x="3334" y="285"/>
                  </a:lnTo>
                  <a:lnTo>
                    <a:pt x="3334" y="285"/>
                  </a:lnTo>
                  <a:lnTo>
                    <a:pt x="3330" y="289"/>
                  </a:lnTo>
                  <a:lnTo>
                    <a:pt x="3330" y="289"/>
                  </a:lnTo>
                  <a:lnTo>
                    <a:pt x="3325" y="289"/>
                  </a:lnTo>
                  <a:lnTo>
                    <a:pt x="3320" y="294"/>
                  </a:lnTo>
                  <a:lnTo>
                    <a:pt x="3316" y="294"/>
                  </a:lnTo>
                  <a:lnTo>
                    <a:pt x="3316" y="294"/>
                  </a:lnTo>
                  <a:lnTo>
                    <a:pt x="3311" y="294"/>
                  </a:lnTo>
                  <a:lnTo>
                    <a:pt x="3311" y="294"/>
                  </a:lnTo>
                  <a:lnTo>
                    <a:pt x="3316" y="294"/>
                  </a:lnTo>
                  <a:lnTo>
                    <a:pt x="3316" y="298"/>
                  </a:lnTo>
                  <a:lnTo>
                    <a:pt x="3316" y="298"/>
                  </a:lnTo>
                  <a:lnTo>
                    <a:pt x="3316" y="298"/>
                  </a:lnTo>
                  <a:lnTo>
                    <a:pt x="3311" y="298"/>
                  </a:lnTo>
                  <a:lnTo>
                    <a:pt x="3307" y="298"/>
                  </a:lnTo>
                  <a:lnTo>
                    <a:pt x="3307" y="303"/>
                  </a:lnTo>
                  <a:lnTo>
                    <a:pt x="3307" y="303"/>
                  </a:lnTo>
                  <a:lnTo>
                    <a:pt x="3307" y="303"/>
                  </a:lnTo>
                  <a:lnTo>
                    <a:pt x="3307" y="308"/>
                  </a:lnTo>
                  <a:lnTo>
                    <a:pt x="3307" y="312"/>
                  </a:lnTo>
                  <a:lnTo>
                    <a:pt x="3307" y="312"/>
                  </a:lnTo>
                  <a:lnTo>
                    <a:pt x="3307" y="312"/>
                  </a:lnTo>
                  <a:lnTo>
                    <a:pt x="3298" y="317"/>
                  </a:lnTo>
                  <a:lnTo>
                    <a:pt x="3293" y="317"/>
                  </a:lnTo>
                  <a:lnTo>
                    <a:pt x="3293" y="317"/>
                  </a:lnTo>
                  <a:lnTo>
                    <a:pt x="3293" y="317"/>
                  </a:lnTo>
                  <a:lnTo>
                    <a:pt x="3293" y="317"/>
                  </a:lnTo>
                  <a:lnTo>
                    <a:pt x="3289" y="317"/>
                  </a:lnTo>
                  <a:lnTo>
                    <a:pt x="3289" y="317"/>
                  </a:lnTo>
                  <a:lnTo>
                    <a:pt x="3284" y="312"/>
                  </a:lnTo>
                  <a:lnTo>
                    <a:pt x="3284" y="312"/>
                  </a:lnTo>
                  <a:lnTo>
                    <a:pt x="3280" y="308"/>
                  </a:lnTo>
                  <a:lnTo>
                    <a:pt x="3275" y="308"/>
                  </a:lnTo>
                  <a:lnTo>
                    <a:pt x="3271" y="308"/>
                  </a:lnTo>
                  <a:lnTo>
                    <a:pt x="3271" y="303"/>
                  </a:lnTo>
                  <a:lnTo>
                    <a:pt x="3271" y="303"/>
                  </a:lnTo>
                  <a:lnTo>
                    <a:pt x="3275" y="298"/>
                  </a:lnTo>
                  <a:lnTo>
                    <a:pt x="3275" y="298"/>
                  </a:lnTo>
                  <a:lnTo>
                    <a:pt x="3284" y="298"/>
                  </a:lnTo>
                  <a:lnTo>
                    <a:pt x="3284" y="294"/>
                  </a:lnTo>
                  <a:lnTo>
                    <a:pt x="3289" y="294"/>
                  </a:lnTo>
                  <a:lnTo>
                    <a:pt x="3289" y="294"/>
                  </a:lnTo>
                  <a:lnTo>
                    <a:pt x="3284" y="289"/>
                  </a:lnTo>
                  <a:lnTo>
                    <a:pt x="3280" y="289"/>
                  </a:lnTo>
                  <a:lnTo>
                    <a:pt x="3275" y="285"/>
                  </a:lnTo>
                  <a:lnTo>
                    <a:pt x="3271" y="285"/>
                  </a:lnTo>
                  <a:lnTo>
                    <a:pt x="3266" y="280"/>
                  </a:lnTo>
                  <a:lnTo>
                    <a:pt x="3257" y="285"/>
                  </a:lnTo>
                  <a:lnTo>
                    <a:pt x="3253" y="285"/>
                  </a:lnTo>
                  <a:lnTo>
                    <a:pt x="3248" y="280"/>
                  </a:lnTo>
                  <a:lnTo>
                    <a:pt x="3244" y="280"/>
                  </a:lnTo>
                  <a:lnTo>
                    <a:pt x="3244" y="280"/>
                  </a:lnTo>
                  <a:lnTo>
                    <a:pt x="3244" y="280"/>
                  </a:lnTo>
                  <a:lnTo>
                    <a:pt x="3244" y="280"/>
                  </a:lnTo>
                  <a:lnTo>
                    <a:pt x="3257" y="289"/>
                  </a:lnTo>
                  <a:lnTo>
                    <a:pt x="3257" y="289"/>
                  </a:lnTo>
                  <a:lnTo>
                    <a:pt x="3257" y="289"/>
                  </a:lnTo>
                  <a:lnTo>
                    <a:pt x="3257" y="289"/>
                  </a:lnTo>
                  <a:lnTo>
                    <a:pt x="3257" y="294"/>
                  </a:lnTo>
                  <a:lnTo>
                    <a:pt x="3257" y="294"/>
                  </a:lnTo>
                  <a:lnTo>
                    <a:pt x="3257" y="298"/>
                  </a:lnTo>
                  <a:lnTo>
                    <a:pt x="3257" y="303"/>
                  </a:lnTo>
                  <a:lnTo>
                    <a:pt x="3257" y="308"/>
                  </a:lnTo>
                  <a:lnTo>
                    <a:pt x="3257" y="308"/>
                  </a:lnTo>
                  <a:lnTo>
                    <a:pt x="3262" y="308"/>
                  </a:lnTo>
                  <a:lnTo>
                    <a:pt x="3262" y="308"/>
                  </a:lnTo>
                  <a:lnTo>
                    <a:pt x="3266" y="312"/>
                  </a:lnTo>
                  <a:lnTo>
                    <a:pt x="3266" y="312"/>
                  </a:lnTo>
                  <a:lnTo>
                    <a:pt x="3266" y="312"/>
                  </a:lnTo>
                  <a:lnTo>
                    <a:pt x="3271" y="317"/>
                  </a:lnTo>
                  <a:lnTo>
                    <a:pt x="3271" y="317"/>
                  </a:lnTo>
                  <a:lnTo>
                    <a:pt x="3271" y="321"/>
                  </a:lnTo>
                  <a:lnTo>
                    <a:pt x="3271" y="321"/>
                  </a:lnTo>
                  <a:lnTo>
                    <a:pt x="3271" y="326"/>
                  </a:lnTo>
                  <a:lnTo>
                    <a:pt x="3271" y="330"/>
                  </a:lnTo>
                  <a:lnTo>
                    <a:pt x="3271" y="330"/>
                  </a:lnTo>
                  <a:lnTo>
                    <a:pt x="3271" y="330"/>
                  </a:lnTo>
                  <a:lnTo>
                    <a:pt x="3271" y="330"/>
                  </a:lnTo>
                  <a:lnTo>
                    <a:pt x="3266" y="330"/>
                  </a:lnTo>
                  <a:lnTo>
                    <a:pt x="3266" y="330"/>
                  </a:lnTo>
                  <a:lnTo>
                    <a:pt x="3266" y="330"/>
                  </a:lnTo>
                  <a:lnTo>
                    <a:pt x="3262" y="330"/>
                  </a:lnTo>
                  <a:lnTo>
                    <a:pt x="3262" y="330"/>
                  </a:lnTo>
                  <a:lnTo>
                    <a:pt x="3262" y="326"/>
                  </a:lnTo>
                  <a:lnTo>
                    <a:pt x="3262" y="326"/>
                  </a:lnTo>
                  <a:lnTo>
                    <a:pt x="3262" y="326"/>
                  </a:lnTo>
                  <a:lnTo>
                    <a:pt x="3262" y="326"/>
                  </a:lnTo>
                  <a:lnTo>
                    <a:pt x="3257" y="326"/>
                  </a:lnTo>
                  <a:lnTo>
                    <a:pt x="3253" y="326"/>
                  </a:lnTo>
                  <a:lnTo>
                    <a:pt x="3253" y="326"/>
                  </a:lnTo>
                  <a:lnTo>
                    <a:pt x="3248" y="326"/>
                  </a:lnTo>
                  <a:lnTo>
                    <a:pt x="3248" y="321"/>
                  </a:lnTo>
                  <a:lnTo>
                    <a:pt x="3244" y="321"/>
                  </a:lnTo>
                  <a:lnTo>
                    <a:pt x="3244" y="321"/>
                  </a:lnTo>
                  <a:lnTo>
                    <a:pt x="3244" y="321"/>
                  </a:lnTo>
                  <a:lnTo>
                    <a:pt x="3239" y="326"/>
                  </a:lnTo>
                  <a:lnTo>
                    <a:pt x="3239" y="330"/>
                  </a:lnTo>
                  <a:lnTo>
                    <a:pt x="3235" y="330"/>
                  </a:lnTo>
                  <a:lnTo>
                    <a:pt x="3230" y="330"/>
                  </a:lnTo>
                  <a:lnTo>
                    <a:pt x="3230" y="335"/>
                  </a:lnTo>
                  <a:lnTo>
                    <a:pt x="3226" y="335"/>
                  </a:lnTo>
                  <a:lnTo>
                    <a:pt x="3226" y="335"/>
                  </a:lnTo>
                  <a:lnTo>
                    <a:pt x="3221" y="339"/>
                  </a:lnTo>
                  <a:lnTo>
                    <a:pt x="3221" y="339"/>
                  </a:lnTo>
                  <a:lnTo>
                    <a:pt x="3221" y="344"/>
                  </a:lnTo>
                  <a:lnTo>
                    <a:pt x="3221" y="344"/>
                  </a:lnTo>
                  <a:lnTo>
                    <a:pt x="3221" y="348"/>
                  </a:lnTo>
                  <a:lnTo>
                    <a:pt x="3226" y="348"/>
                  </a:lnTo>
                  <a:lnTo>
                    <a:pt x="3230" y="353"/>
                  </a:lnTo>
                  <a:lnTo>
                    <a:pt x="3230" y="353"/>
                  </a:lnTo>
                  <a:lnTo>
                    <a:pt x="3230" y="353"/>
                  </a:lnTo>
                  <a:lnTo>
                    <a:pt x="3230" y="357"/>
                  </a:lnTo>
                  <a:lnTo>
                    <a:pt x="3230" y="353"/>
                  </a:lnTo>
                  <a:lnTo>
                    <a:pt x="3226" y="357"/>
                  </a:lnTo>
                  <a:lnTo>
                    <a:pt x="3226" y="357"/>
                  </a:lnTo>
                  <a:lnTo>
                    <a:pt x="3226" y="357"/>
                  </a:lnTo>
                  <a:lnTo>
                    <a:pt x="3226" y="357"/>
                  </a:lnTo>
                  <a:lnTo>
                    <a:pt x="3221" y="357"/>
                  </a:lnTo>
                  <a:lnTo>
                    <a:pt x="3217" y="357"/>
                  </a:lnTo>
                  <a:lnTo>
                    <a:pt x="3208" y="357"/>
                  </a:lnTo>
                  <a:lnTo>
                    <a:pt x="3208" y="357"/>
                  </a:lnTo>
                  <a:lnTo>
                    <a:pt x="3208" y="353"/>
                  </a:lnTo>
                  <a:lnTo>
                    <a:pt x="3208" y="353"/>
                  </a:lnTo>
                  <a:lnTo>
                    <a:pt x="3203" y="353"/>
                  </a:lnTo>
                  <a:lnTo>
                    <a:pt x="3203" y="353"/>
                  </a:lnTo>
                  <a:lnTo>
                    <a:pt x="3203" y="353"/>
                  </a:lnTo>
                  <a:lnTo>
                    <a:pt x="3194" y="348"/>
                  </a:lnTo>
                  <a:lnTo>
                    <a:pt x="3189" y="348"/>
                  </a:lnTo>
                  <a:lnTo>
                    <a:pt x="3189" y="348"/>
                  </a:lnTo>
                  <a:lnTo>
                    <a:pt x="3185" y="348"/>
                  </a:lnTo>
                  <a:lnTo>
                    <a:pt x="3185" y="353"/>
                  </a:lnTo>
                  <a:lnTo>
                    <a:pt x="3185" y="353"/>
                  </a:lnTo>
                  <a:lnTo>
                    <a:pt x="3180" y="353"/>
                  </a:lnTo>
                  <a:lnTo>
                    <a:pt x="3185" y="353"/>
                  </a:lnTo>
                  <a:lnTo>
                    <a:pt x="3185" y="357"/>
                  </a:lnTo>
                  <a:lnTo>
                    <a:pt x="3185" y="357"/>
                  </a:lnTo>
                  <a:lnTo>
                    <a:pt x="3185" y="357"/>
                  </a:lnTo>
                  <a:lnTo>
                    <a:pt x="3189" y="362"/>
                  </a:lnTo>
                  <a:lnTo>
                    <a:pt x="3194" y="362"/>
                  </a:lnTo>
                  <a:lnTo>
                    <a:pt x="3194" y="362"/>
                  </a:lnTo>
                  <a:lnTo>
                    <a:pt x="3199" y="362"/>
                  </a:lnTo>
                  <a:lnTo>
                    <a:pt x="3199" y="362"/>
                  </a:lnTo>
                  <a:lnTo>
                    <a:pt x="3203" y="362"/>
                  </a:lnTo>
                  <a:lnTo>
                    <a:pt x="3203" y="366"/>
                  </a:lnTo>
                  <a:lnTo>
                    <a:pt x="3203" y="366"/>
                  </a:lnTo>
                  <a:lnTo>
                    <a:pt x="3208" y="366"/>
                  </a:lnTo>
                  <a:lnTo>
                    <a:pt x="3208" y="371"/>
                  </a:lnTo>
                  <a:lnTo>
                    <a:pt x="3203" y="371"/>
                  </a:lnTo>
                  <a:lnTo>
                    <a:pt x="3203" y="371"/>
                  </a:lnTo>
                  <a:lnTo>
                    <a:pt x="3199" y="375"/>
                  </a:lnTo>
                  <a:lnTo>
                    <a:pt x="3199" y="375"/>
                  </a:lnTo>
                  <a:lnTo>
                    <a:pt x="3194" y="371"/>
                  </a:lnTo>
                  <a:lnTo>
                    <a:pt x="3189" y="371"/>
                  </a:lnTo>
                  <a:lnTo>
                    <a:pt x="3185" y="371"/>
                  </a:lnTo>
                  <a:lnTo>
                    <a:pt x="3185" y="371"/>
                  </a:lnTo>
                  <a:lnTo>
                    <a:pt x="3180" y="366"/>
                  </a:lnTo>
                  <a:lnTo>
                    <a:pt x="3176" y="366"/>
                  </a:lnTo>
                  <a:lnTo>
                    <a:pt x="3176" y="362"/>
                  </a:lnTo>
                  <a:lnTo>
                    <a:pt x="3171" y="366"/>
                  </a:lnTo>
                  <a:lnTo>
                    <a:pt x="3171" y="362"/>
                  </a:lnTo>
                  <a:lnTo>
                    <a:pt x="3167" y="362"/>
                  </a:lnTo>
                  <a:lnTo>
                    <a:pt x="3162" y="362"/>
                  </a:lnTo>
                  <a:lnTo>
                    <a:pt x="3162" y="357"/>
                  </a:lnTo>
                  <a:lnTo>
                    <a:pt x="3162" y="357"/>
                  </a:lnTo>
                  <a:lnTo>
                    <a:pt x="3162" y="357"/>
                  </a:lnTo>
                  <a:lnTo>
                    <a:pt x="3162" y="357"/>
                  </a:lnTo>
                  <a:lnTo>
                    <a:pt x="3162" y="353"/>
                  </a:lnTo>
                  <a:lnTo>
                    <a:pt x="3162" y="353"/>
                  </a:lnTo>
                  <a:lnTo>
                    <a:pt x="3158" y="348"/>
                  </a:lnTo>
                  <a:lnTo>
                    <a:pt x="3158" y="348"/>
                  </a:lnTo>
                  <a:lnTo>
                    <a:pt x="3153" y="344"/>
                  </a:lnTo>
                  <a:lnTo>
                    <a:pt x="3158" y="344"/>
                  </a:lnTo>
                  <a:lnTo>
                    <a:pt x="3158" y="344"/>
                  </a:lnTo>
                  <a:lnTo>
                    <a:pt x="3158" y="339"/>
                  </a:lnTo>
                  <a:lnTo>
                    <a:pt x="3158" y="339"/>
                  </a:lnTo>
                  <a:lnTo>
                    <a:pt x="3158" y="339"/>
                  </a:lnTo>
                  <a:lnTo>
                    <a:pt x="3158" y="335"/>
                  </a:lnTo>
                  <a:lnTo>
                    <a:pt x="3158" y="335"/>
                  </a:lnTo>
                  <a:lnTo>
                    <a:pt x="3153" y="335"/>
                  </a:lnTo>
                  <a:lnTo>
                    <a:pt x="3153" y="330"/>
                  </a:lnTo>
                  <a:lnTo>
                    <a:pt x="3149" y="330"/>
                  </a:lnTo>
                  <a:lnTo>
                    <a:pt x="3140" y="326"/>
                  </a:lnTo>
                  <a:lnTo>
                    <a:pt x="3140" y="326"/>
                  </a:lnTo>
                  <a:lnTo>
                    <a:pt x="3140" y="326"/>
                  </a:lnTo>
                  <a:lnTo>
                    <a:pt x="3140" y="326"/>
                  </a:lnTo>
                  <a:lnTo>
                    <a:pt x="3140" y="326"/>
                  </a:lnTo>
                  <a:lnTo>
                    <a:pt x="3140" y="326"/>
                  </a:lnTo>
                  <a:lnTo>
                    <a:pt x="3140" y="326"/>
                  </a:lnTo>
                  <a:lnTo>
                    <a:pt x="3140" y="326"/>
                  </a:lnTo>
                  <a:lnTo>
                    <a:pt x="3135" y="326"/>
                  </a:lnTo>
                  <a:lnTo>
                    <a:pt x="3135" y="321"/>
                  </a:lnTo>
                  <a:lnTo>
                    <a:pt x="3135" y="321"/>
                  </a:lnTo>
                  <a:lnTo>
                    <a:pt x="3135" y="321"/>
                  </a:lnTo>
                  <a:lnTo>
                    <a:pt x="3131" y="321"/>
                  </a:lnTo>
                  <a:lnTo>
                    <a:pt x="3131" y="321"/>
                  </a:lnTo>
                  <a:lnTo>
                    <a:pt x="3131" y="321"/>
                  </a:lnTo>
                  <a:lnTo>
                    <a:pt x="3126" y="317"/>
                  </a:lnTo>
                  <a:lnTo>
                    <a:pt x="3126" y="317"/>
                  </a:lnTo>
                  <a:lnTo>
                    <a:pt x="3126" y="317"/>
                  </a:lnTo>
                  <a:lnTo>
                    <a:pt x="3122" y="312"/>
                  </a:lnTo>
                  <a:lnTo>
                    <a:pt x="3122" y="312"/>
                  </a:lnTo>
                  <a:lnTo>
                    <a:pt x="3117" y="312"/>
                  </a:lnTo>
                  <a:lnTo>
                    <a:pt x="3117" y="312"/>
                  </a:lnTo>
                  <a:lnTo>
                    <a:pt x="3122" y="312"/>
                  </a:lnTo>
                  <a:lnTo>
                    <a:pt x="3131" y="312"/>
                  </a:lnTo>
                  <a:lnTo>
                    <a:pt x="3131" y="312"/>
                  </a:lnTo>
                  <a:lnTo>
                    <a:pt x="3131" y="317"/>
                  </a:lnTo>
                  <a:lnTo>
                    <a:pt x="3131" y="317"/>
                  </a:lnTo>
                  <a:lnTo>
                    <a:pt x="3131" y="317"/>
                  </a:lnTo>
                  <a:lnTo>
                    <a:pt x="3135" y="321"/>
                  </a:lnTo>
                  <a:lnTo>
                    <a:pt x="3140" y="321"/>
                  </a:lnTo>
                  <a:lnTo>
                    <a:pt x="3140" y="321"/>
                  </a:lnTo>
                  <a:lnTo>
                    <a:pt x="3140" y="321"/>
                  </a:lnTo>
                  <a:lnTo>
                    <a:pt x="3144" y="321"/>
                  </a:lnTo>
                  <a:lnTo>
                    <a:pt x="3144" y="321"/>
                  </a:lnTo>
                  <a:lnTo>
                    <a:pt x="3149" y="321"/>
                  </a:lnTo>
                  <a:lnTo>
                    <a:pt x="3149" y="321"/>
                  </a:lnTo>
                  <a:lnTo>
                    <a:pt x="3149" y="321"/>
                  </a:lnTo>
                  <a:lnTo>
                    <a:pt x="3149" y="321"/>
                  </a:lnTo>
                  <a:lnTo>
                    <a:pt x="3153" y="321"/>
                  </a:lnTo>
                  <a:lnTo>
                    <a:pt x="3153" y="321"/>
                  </a:lnTo>
                  <a:lnTo>
                    <a:pt x="3162" y="326"/>
                  </a:lnTo>
                  <a:lnTo>
                    <a:pt x="3162" y="326"/>
                  </a:lnTo>
                  <a:lnTo>
                    <a:pt x="3176" y="326"/>
                  </a:lnTo>
                  <a:lnTo>
                    <a:pt x="3180" y="326"/>
                  </a:lnTo>
                  <a:lnTo>
                    <a:pt x="3180" y="326"/>
                  </a:lnTo>
                  <a:lnTo>
                    <a:pt x="3185" y="330"/>
                  </a:lnTo>
                  <a:lnTo>
                    <a:pt x="3189" y="330"/>
                  </a:lnTo>
                  <a:lnTo>
                    <a:pt x="3194" y="330"/>
                  </a:lnTo>
                  <a:lnTo>
                    <a:pt x="3199" y="330"/>
                  </a:lnTo>
                  <a:lnTo>
                    <a:pt x="3203" y="330"/>
                  </a:lnTo>
                  <a:lnTo>
                    <a:pt x="3212" y="330"/>
                  </a:lnTo>
                  <a:lnTo>
                    <a:pt x="3221" y="326"/>
                  </a:lnTo>
                  <a:lnTo>
                    <a:pt x="3226" y="326"/>
                  </a:lnTo>
                  <a:lnTo>
                    <a:pt x="3230" y="317"/>
                  </a:lnTo>
                  <a:lnTo>
                    <a:pt x="3230" y="317"/>
                  </a:lnTo>
                  <a:lnTo>
                    <a:pt x="3230" y="312"/>
                  </a:lnTo>
                  <a:lnTo>
                    <a:pt x="3230" y="308"/>
                  </a:lnTo>
                  <a:lnTo>
                    <a:pt x="3230" y="308"/>
                  </a:lnTo>
                  <a:lnTo>
                    <a:pt x="3226" y="308"/>
                  </a:lnTo>
                  <a:lnTo>
                    <a:pt x="3226" y="308"/>
                  </a:lnTo>
                  <a:lnTo>
                    <a:pt x="3226" y="303"/>
                  </a:lnTo>
                  <a:lnTo>
                    <a:pt x="3221" y="298"/>
                  </a:lnTo>
                  <a:lnTo>
                    <a:pt x="3221" y="298"/>
                  </a:lnTo>
                  <a:lnTo>
                    <a:pt x="3217" y="298"/>
                  </a:lnTo>
                  <a:lnTo>
                    <a:pt x="3217" y="298"/>
                  </a:lnTo>
                  <a:lnTo>
                    <a:pt x="3217" y="298"/>
                  </a:lnTo>
                  <a:lnTo>
                    <a:pt x="3212" y="294"/>
                  </a:lnTo>
                  <a:lnTo>
                    <a:pt x="3208" y="294"/>
                  </a:lnTo>
                  <a:lnTo>
                    <a:pt x="3208" y="294"/>
                  </a:lnTo>
                  <a:lnTo>
                    <a:pt x="3208" y="294"/>
                  </a:lnTo>
                  <a:lnTo>
                    <a:pt x="3208" y="289"/>
                  </a:lnTo>
                  <a:lnTo>
                    <a:pt x="3208" y="294"/>
                  </a:lnTo>
                  <a:lnTo>
                    <a:pt x="3208" y="294"/>
                  </a:lnTo>
                  <a:lnTo>
                    <a:pt x="3203" y="294"/>
                  </a:lnTo>
                  <a:lnTo>
                    <a:pt x="3194" y="289"/>
                  </a:lnTo>
                  <a:lnTo>
                    <a:pt x="3194" y="289"/>
                  </a:lnTo>
                  <a:lnTo>
                    <a:pt x="3194" y="289"/>
                  </a:lnTo>
                  <a:lnTo>
                    <a:pt x="3189" y="289"/>
                  </a:lnTo>
                  <a:lnTo>
                    <a:pt x="3189" y="289"/>
                  </a:lnTo>
                  <a:lnTo>
                    <a:pt x="3180" y="280"/>
                  </a:lnTo>
                  <a:lnTo>
                    <a:pt x="3162" y="276"/>
                  </a:lnTo>
                  <a:lnTo>
                    <a:pt x="3153" y="271"/>
                  </a:lnTo>
                  <a:lnTo>
                    <a:pt x="3149" y="271"/>
                  </a:lnTo>
                  <a:lnTo>
                    <a:pt x="3149" y="271"/>
                  </a:lnTo>
                  <a:lnTo>
                    <a:pt x="3144" y="271"/>
                  </a:lnTo>
                  <a:lnTo>
                    <a:pt x="3144" y="271"/>
                  </a:lnTo>
                  <a:lnTo>
                    <a:pt x="3144" y="271"/>
                  </a:lnTo>
                  <a:lnTo>
                    <a:pt x="3135" y="271"/>
                  </a:lnTo>
                  <a:lnTo>
                    <a:pt x="3135" y="271"/>
                  </a:lnTo>
                  <a:lnTo>
                    <a:pt x="3131" y="271"/>
                  </a:lnTo>
                  <a:lnTo>
                    <a:pt x="3126" y="271"/>
                  </a:lnTo>
                  <a:lnTo>
                    <a:pt x="3126" y="276"/>
                  </a:lnTo>
                  <a:lnTo>
                    <a:pt x="3126" y="276"/>
                  </a:lnTo>
                  <a:lnTo>
                    <a:pt x="3122" y="276"/>
                  </a:lnTo>
                  <a:lnTo>
                    <a:pt x="3122" y="276"/>
                  </a:lnTo>
                  <a:lnTo>
                    <a:pt x="3126" y="276"/>
                  </a:lnTo>
                  <a:lnTo>
                    <a:pt x="3126" y="271"/>
                  </a:lnTo>
                  <a:lnTo>
                    <a:pt x="3126" y="271"/>
                  </a:lnTo>
                  <a:lnTo>
                    <a:pt x="3126" y="271"/>
                  </a:lnTo>
                  <a:lnTo>
                    <a:pt x="3126" y="271"/>
                  </a:lnTo>
                  <a:lnTo>
                    <a:pt x="3126" y="271"/>
                  </a:lnTo>
                  <a:lnTo>
                    <a:pt x="3122" y="271"/>
                  </a:lnTo>
                  <a:lnTo>
                    <a:pt x="3122" y="271"/>
                  </a:lnTo>
                  <a:lnTo>
                    <a:pt x="3122" y="271"/>
                  </a:lnTo>
                  <a:lnTo>
                    <a:pt x="3122" y="271"/>
                  </a:lnTo>
                  <a:lnTo>
                    <a:pt x="3122" y="267"/>
                  </a:lnTo>
                  <a:lnTo>
                    <a:pt x="3117" y="267"/>
                  </a:lnTo>
                  <a:lnTo>
                    <a:pt x="3117" y="267"/>
                  </a:lnTo>
                  <a:lnTo>
                    <a:pt x="3113" y="267"/>
                  </a:lnTo>
                  <a:lnTo>
                    <a:pt x="3113" y="267"/>
                  </a:lnTo>
                  <a:lnTo>
                    <a:pt x="3108" y="267"/>
                  </a:lnTo>
                  <a:lnTo>
                    <a:pt x="3108" y="267"/>
                  </a:lnTo>
                  <a:lnTo>
                    <a:pt x="3108" y="267"/>
                  </a:lnTo>
                  <a:lnTo>
                    <a:pt x="3117" y="267"/>
                  </a:lnTo>
                  <a:lnTo>
                    <a:pt x="3117" y="267"/>
                  </a:lnTo>
                  <a:lnTo>
                    <a:pt x="3117" y="267"/>
                  </a:lnTo>
                  <a:lnTo>
                    <a:pt x="3117" y="267"/>
                  </a:lnTo>
                  <a:lnTo>
                    <a:pt x="3117" y="262"/>
                  </a:lnTo>
                  <a:lnTo>
                    <a:pt x="3117" y="262"/>
                  </a:lnTo>
                  <a:lnTo>
                    <a:pt x="3113" y="262"/>
                  </a:lnTo>
                  <a:lnTo>
                    <a:pt x="3113" y="262"/>
                  </a:lnTo>
                  <a:lnTo>
                    <a:pt x="3108" y="258"/>
                  </a:lnTo>
                  <a:lnTo>
                    <a:pt x="3108" y="262"/>
                  </a:lnTo>
                  <a:lnTo>
                    <a:pt x="3108" y="262"/>
                  </a:lnTo>
                  <a:lnTo>
                    <a:pt x="3108" y="262"/>
                  </a:lnTo>
                  <a:lnTo>
                    <a:pt x="3104" y="262"/>
                  </a:lnTo>
                  <a:lnTo>
                    <a:pt x="3104" y="262"/>
                  </a:lnTo>
                  <a:lnTo>
                    <a:pt x="3104" y="262"/>
                  </a:lnTo>
                  <a:lnTo>
                    <a:pt x="3104" y="267"/>
                  </a:lnTo>
                  <a:lnTo>
                    <a:pt x="3099" y="267"/>
                  </a:lnTo>
                  <a:lnTo>
                    <a:pt x="3095" y="262"/>
                  </a:lnTo>
                  <a:lnTo>
                    <a:pt x="3095" y="262"/>
                  </a:lnTo>
                  <a:lnTo>
                    <a:pt x="3090" y="262"/>
                  </a:lnTo>
                  <a:lnTo>
                    <a:pt x="3090" y="262"/>
                  </a:lnTo>
                  <a:lnTo>
                    <a:pt x="3090" y="262"/>
                  </a:lnTo>
                  <a:lnTo>
                    <a:pt x="3090" y="262"/>
                  </a:lnTo>
                  <a:lnTo>
                    <a:pt x="3090" y="262"/>
                  </a:lnTo>
                  <a:lnTo>
                    <a:pt x="3090" y="262"/>
                  </a:lnTo>
                  <a:lnTo>
                    <a:pt x="3086" y="262"/>
                  </a:lnTo>
                  <a:lnTo>
                    <a:pt x="3086" y="262"/>
                  </a:lnTo>
                  <a:lnTo>
                    <a:pt x="3086" y="262"/>
                  </a:lnTo>
                  <a:lnTo>
                    <a:pt x="3086" y="267"/>
                  </a:lnTo>
                  <a:lnTo>
                    <a:pt x="3086" y="262"/>
                  </a:lnTo>
                  <a:lnTo>
                    <a:pt x="3081" y="262"/>
                  </a:lnTo>
                  <a:lnTo>
                    <a:pt x="3081" y="262"/>
                  </a:lnTo>
                  <a:lnTo>
                    <a:pt x="3081" y="262"/>
                  </a:lnTo>
                  <a:lnTo>
                    <a:pt x="3081" y="262"/>
                  </a:lnTo>
                  <a:lnTo>
                    <a:pt x="3081" y="262"/>
                  </a:lnTo>
                  <a:lnTo>
                    <a:pt x="3081" y="262"/>
                  </a:lnTo>
                  <a:lnTo>
                    <a:pt x="3081" y="258"/>
                  </a:lnTo>
                  <a:lnTo>
                    <a:pt x="3068" y="258"/>
                  </a:lnTo>
                  <a:lnTo>
                    <a:pt x="3068" y="258"/>
                  </a:lnTo>
                  <a:lnTo>
                    <a:pt x="3081" y="258"/>
                  </a:lnTo>
                  <a:lnTo>
                    <a:pt x="3086" y="258"/>
                  </a:lnTo>
                  <a:lnTo>
                    <a:pt x="3090" y="253"/>
                  </a:lnTo>
                  <a:lnTo>
                    <a:pt x="3095" y="253"/>
                  </a:lnTo>
                  <a:lnTo>
                    <a:pt x="3095" y="253"/>
                  </a:lnTo>
                  <a:lnTo>
                    <a:pt x="3095" y="253"/>
                  </a:lnTo>
                  <a:lnTo>
                    <a:pt x="3090" y="249"/>
                  </a:lnTo>
                  <a:lnTo>
                    <a:pt x="3086" y="249"/>
                  </a:lnTo>
                  <a:lnTo>
                    <a:pt x="3086" y="249"/>
                  </a:lnTo>
                  <a:lnTo>
                    <a:pt x="3086" y="249"/>
                  </a:lnTo>
                  <a:lnTo>
                    <a:pt x="3086" y="249"/>
                  </a:lnTo>
                  <a:lnTo>
                    <a:pt x="3081" y="244"/>
                  </a:lnTo>
                  <a:lnTo>
                    <a:pt x="3081" y="244"/>
                  </a:lnTo>
                  <a:lnTo>
                    <a:pt x="3077" y="249"/>
                  </a:lnTo>
                  <a:lnTo>
                    <a:pt x="3077" y="249"/>
                  </a:lnTo>
                  <a:lnTo>
                    <a:pt x="3077" y="249"/>
                  </a:lnTo>
                  <a:lnTo>
                    <a:pt x="3077" y="244"/>
                  </a:lnTo>
                  <a:lnTo>
                    <a:pt x="3072" y="244"/>
                  </a:lnTo>
                  <a:lnTo>
                    <a:pt x="3072" y="244"/>
                  </a:lnTo>
                  <a:lnTo>
                    <a:pt x="3072" y="244"/>
                  </a:lnTo>
                  <a:lnTo>
                    <a:pt x="3072" y="244"/>
                  </a:lnTo>
                  <a:lnTo>
                    <a:pt x="3068" y="244"/>
                  </a:lnTo>
                  <a:lnTo>
                    <a:pt x="3068" y="244"/>
                  </a:lnTo>
                  <a:lnTo>
                    <a:pt x="3063" y="244"/>
                  </a:lnTo>
                  <a:lnTo>
                    <a:pt x="3063" y="249"/>
                  </a:lnTo>
                  <a:lnTo>
                    <a:pt x="3063" y="249"/>
                  </a:lnTo>
                  <a:lnTo>
                    <a:pt x="3063" y="253"/>
                  </a:lnTo>
                  <a:lnTo>
                    <a:pt x="3063" y="253"/>
                  </a:lnTo>
                  <a:lnTo>
                    <a:pt x="3063" y="253"/>
                  </a:lnTo>
                  <a:lnTo>
                    <a:pt x="3063" y="253"/>
                  </a:lnTo>
                  <a:lnTo>
                    <a:pt x="3063" y="253"/>
                  </a:lnTo>
                  <a:lnTo>
                    <a:pt x="3063" y="253"/>
                  </a:lnTo>
                  <a:lnTo>
                    <a:pt x="3058" y="249"/>
                  </a:lnTo>
                  <a:lnTo>
                    <a:pt x="3063" y="249"/>
                  </a:lnTo>
                  <a:lnTo>
                    <a:pt x="3058" y="244"/>
                  </a:lnTo>
                  <a:lnTo>
                    <a:pt x="3058" y="249"/>
                  </a:lnTo>
                  <a:lnTo>
                    <a:pt x="3058" y="249"/>
                  </a:lnTo>
                  <a:lnTo>
                    <a:pt x="3058" y="244"/>
                  </a:lnTo>
                  <a:lnTo>
                    <a:pt x="3058" y="244"/>
                  </a:lnTo>
                  <a:lnTo>
                    <a:pt x="3063" y="244"/>
                  </a:lnTo>
                  <a:lnTo>
                    <a:pt x="3063" y="244"/>
                  </a:lnTo>
                  <a:lnTo>
                    <a:pt x="3063" y="240"/>
                  </a:lnTo>
                  <a:lnTo>
                    <a:pt x="3058" y="240"/>
                  </a:lnTo>
                  <a:lnTo>
                    <a:pt x="3054" y="240"/>
                  </a:lnTo>
                  <a:lnTo>
                    <a:pt x="3054" y="240"/>
                  </a:lnTo>
                  <a:lnTo>
                    <a:pt x="3054" y="240"/>
                  </a:lnTo>
                  <a:lnTo>
                    <a:pt x="3049" y="240"/>
                  </a:lnTo>
                  <a:lnTo>
                    <a:pt x="3049" y="240"/>
                  </a:lnTo>
                  <a:lnTo>
                    <a:pt x="3049" y="244"/>
                  </a:lnTo>
                  <a:lnTo>
                    <a:pt x="3054" y="244"/>
                  </a:lnTo>
                  <a:lnTo>
                    <a:pt x="3054" y="244"/>
                  </a:lnTo>
                  <a:lnTo>
                    <a:pt x="3049" y="244"/>
                  </a:lnTo>
                  <a:lnTo>
                    <a:pt x="3049" y="244"/>
                  </a:lnTo>
                  <a:lnTo>
                    <a:pt x="3049" y="249"/>
                  </a:lnTo>
                  <a:lnTo>
                    <a:pt x="3049" y="249"/>
                  </a:lnTo>
                  <a:lnTo>
                    <a:pt x="3045" y="249"/>
                  </a:lnTo>
                  <a:lnTo>
                    <a:pt x="3045" y="253"/>
                  </a:lnTo>
                  <a:lnTo>
                    <a:pt x="3045" y="253"/>
                  </a:lnTo>
                  <a:lnTo>
                    <a:pt x="3040" y="253"/>
                  </a:lnTo>
                  <a:lnTo>
                    <a:pt x="3040" y="249"/>
                  </a:lnTo>
                  <a:lnTo>
                    <a:pt x="3045" y="249"/>
                  </a:lnTo>
                  <a:lnTo>
                    <a:pt x="3040" y="249"/>
                  </a:lnTo>
                  <a:lnTo>
                    <a:pt x="3040" y="249"/>
                  </a:lnTo>
                  <a:lnTo>
                    <a:pt x="3045" y="244"/>
                  </a:lnTo>
                  <a:lnTo>
                    <a:pt x="3045" y="244"/>
                  </a:lnTo>
                  <a:lnTo>
                    <a:pt x="3040" y="244"/>
                  </a:lnTo>
                  <a:lnTo>
                    <a:pt x="3040" y="244"/>
                  </a:lnTo>
                  <a:lnTo>
                    <a:pt x="3036" y="244"/>
                  </a:lnTo>
                  <a:lnTo>
                    <a:pt x="3036" y="249"/>
                  </a:lnTo>
                  <a:lnTo>
                    <a:pt x="3031" y="253"/>
                  </a:lnTo>
                  <a:lnTo>
                    <a:pt x="3031" y="258"/>
                  </a:lnTo>
                  <a:lnTo>
                    <a:pt x="3027" y="258"/>
                  </a:lnTo>
                  <a:lnTo>
                    <a:pt x="3027" y="258"/>
                  </a:lnTo>
                  <a:lnTo>
                    <a:pt x="3027" y="258"/>
                  </a:lnTo>
                  <a:lnTo>
                    <a:pt x="3027" y="258"/>
                  </a:lnTo>
                  <a:lnTo>
                    <a:pt x="3027" y="253"/>
                  </a:lnTo>
                  <a:lnTo>
                    <a:pt x="3027" y="249"/>
                  </a:lnTo>
                  <a:lnTo>
                    <a:pt x="3027" y="249"/>
                  </a:lnTo>
                  <a:lnTo>
                    <a:pt x="3031" y="249"/>
                  </a:lnTo>
                  <a:lnTo>
                    <a:pt x="3031" y="244"/>
                  </a:lnTo>
                  <a:lnTo>
                    <a:pt x="3031" y="244"/>
                  </a:lnTo>
                  <a:lnTo>
                    <a:pt x="3031" y="244"/>
                  </a:lnTo>
                  <a:lnTo>
                    <a:pt x="3031" y="244"/>
                  </a:lnTo>
                  <a:lnTo>
                    <a:pt x="3031" y="244"/>
                  </a:lnTo>
                  <a:lnTo>
                    <a:pt x="3031" y="244"/>
                  </a:lnTo>
                  <a:lnTo>
                    <a:pt x="3027" y="244"/>
                  </a:lnTo>
                  <a:lnTo>
                    <a:pt x="3027" y="244"/>
                  </a:lnTo>
                  <a:lnTo>
                    <a:pt x="3027" y="244"/>
                  </a:lnTo>
                  <a:lnTo>
                    <a:pt x="3027" y="244"/>
                  </a:lnTo>
                  <a:lnTo>
                    <a:pt x="3027" y="244"/>
                  </a:lnTo>
                  <a:lnTo>
                    <a:pt x="3022" y="244"/>
                  </a:lnTo>
                  <a:lnTo>
                    <a:pt x="3022" y="240"/>
                  </a:lnTo>
                  <a:lnTo>
                    <a:pt x="3022" y="240"/>
                  </a:lnTo>
                  <a:lnTo>
                    <a:pt x="3018" y="240"/>
                  </a:lnTo>
                  <a:lnTo>
                    <a:pt x="3018" y="244"/>
                  </a:lnTo>
                  <a:lnTo>
                    <a:pt x="3013" y="244"/>
                  </a:lnTo>
                  <a:lnTo>
                    <a:pt x="3013" y="244"/>
                  </a:lnTo>
                  <a:lnTo>
                    <a:pt x="3018" y="244"/>
                  </a:lnTo>
                  <a:lnTo>
                    <a:pt x="3018" y="249"/>
                  </a:lnTo>
                  <a:lnTo>
                    <a:pt x="3018" y="249"/>
                  </a:lnTo>
                  <a:lnTo>
                    <a:pt x="3018" y="249"/>
                  </a:lnTo>
                  <a:lnTo>
                    <a:pt x="3013" y="253"/>
                  </a:lnTo>
                  <a:lnTo>
                    <a:pt x="3013" y="253"/>
                  </a:lnTo>
                  <a:lnTo>
                    <a:pt x="3009" y="253"/>
                  </a:lnTo>
                  <a:lnTo>
                    <a:pt x="3004" y="258"/>
                  </a:lnTo>
                  <a:lnTo>
                    <a:pt x="3004" y="258"/>
                  </a:lnTo>
                  <a:lnTo>
                    <a:pt x="3004" y="258"/>
                  </a:lnTo>
                  <a:lnTo>
                    <a:pt x="3004" y="258"/>
                  </a:lnTo>
                  <a:lnTo>
                    <a:pt x="3009" y="258"/>
                  </a:lnTo>
                  <a:lnTo>
                    <a:pt x="3009" y="262"/>
                  </a:lnTo>
                  <a:lnTo>
                    <a:pt x="3004" y="262"/>
                  </a:lnTo>
                  <a:lnTo>
                    <a:pt x="3004" y="258"/>
                  </a:lnTo>
                  <a:lnTo>
                    <a:pt x="3004" y="258"/>
                  </a:lnTo>
                  <a:lnTo>
                    <a:pt x="3000" y="258"/>
                  </a:lnTo>
                  <a:lnTo>
                    <a:pt x="3000" y="253"/>
                  </a:lnTo>
                  <a:lnTo>
                    <a:pt x="3000" y="253"/>
                  </a:lnTo>
                  <a:lnTo>
                    <a:pt x="3000" y="253"/>
                  </a:lnTo>
                  <a:lnTo>
                    <a:pt x="2995" y="253"/>
                  </a:lnTo>
                  <a:lnTo>
                    <a:pt x="2995" y="253"/>
                  </a:lnTo>
                  <a:lnTo>
                    <a:pt x="2995" y="253"/>
                  </a:lnTo>
                  <a:lnTo>
                    <a:pt x="2991" y="253"/>
                  </a:lnTo>
                  <a:lnTo>
                    <a:pt x="2991" y="253"/>
                  </a:lnTo>
                  <a:lnTo>
                    <a:pt x="2991" y="253"/>
                  </a:lnTo>
                  <a:lnTo>
                    <a:pt x="2986" y="258"/>
                  </a:lnTo>
                  <a:lnTo>
                    <a:pt x="2986" y="258"/>
                  </a:lnTo>
                  <a:lnTo>
                    <a:pt x="2982" y="258"/>
                  </a:lnTo>
                  <a:lnTo>
                    <a:pt x="2982" y="258"/>
                  </a:lnTo>
                  <a:lnTo>
                    <a:pt x="2982" y="258"/>
                  </a:lnTo>
                  <a:lnTo>
                    <a:pt x="2986" y="258"/>
                  </a:lnTo>
                  <a:lnTo>
                    <a:pt x="2991" y="258"/>
                  </a:lnTo>
                  <a:lnTo>
                    <a:pt x="2991" y="262"/>
                  </a:lnTo>
                  <a:lnTo>
                    <a:pt x="2991" y="262"/>
                  </a:lnTo>
                  <a:lnTo>
                    <a:pt x="2991" y="262"/>
                  </a:lnTo>
                  <a:lnTo>
                    <a:pt x="2991" y="262"/>
                  </a:lnTo>
                  <a:lnTo>
                    <a:pt x="2986" y="262"/>
                  </a:lnTo>
                  <a:lnTo>
                    <a:pt x="2986" y="262"/>
                  </a:lnTo>
                  <a:lnTo>
                    <a:pt x="2982" y="262"/>
                  </a:lnTo>
                  <a:lnTo>
                    <a:pt x="2982" y="262"/>
                  </a:lnTo>
                  <a:lnTo>
                    <a:pt x="2982" y="262"/>
                  </a:lnTo>
                  <a:lnTo>
                    <a:pt x="2982" y="262"/>
                  </a:lnTo>
                  <a:lnTo>
                    <a:pt x="2977" y="262"/>
                  </a:lnTo>
                  <a:lnTo>
                    <a:pt x="2977" y="262"/>
                  </a:lnTo>
                  <a:lnTo>
                    <a:pt x="2973" y="262"/>
                  </a:lnTo>
                  <a:lnTo>
                    <a:pt x="2973" y="267"/>
                  </a:lnTo>
                  <a:lnTo>
                    <a:pt x="2977" y="267"/>
                  </a:lnTo>
                  <a:lnTo>
                    <a:pt x="2977" y="267"/>
                  </a:lnTo>
                  <a:lnTo>
                    <a:pt x="2977" y="271"/>
                  </a:lnTo>
                  <a:lnTo>
                    <a:pt x="2977" y="271"/>
                  </a:lnTo>
                  <a:lnTo>
                    <a:pt x="2973" y="267"/>
                  </a:lnTo>
                  <a:lnTo>
                    <a:pt x="2973" y="271"/>
                  </a:lnTo>
                  <a:lnTo>
                    <a:pt x="2973" y="271"/>
                  </a:lnTo>
                  <a:lnTo>
                    <a:pt x="2968" y="271"/>
                  </a:lnTo>
                  <a:lnTo>
                    <a:pt x="2968" y="271"/>
                  </a:lnTo>
                  <a:lnTo>
                    <a:pt x="2973" y="271"/>
                  </a:lnTo>
                  <a:lnTo>
                    <a:pt x="2973" y="267"/>
                  </a:lnTo>
                  <a:lnTo>
                    <a:pt x="2973" y="267"/>
                  </a:lnTo>
                  <a:lnTo>
                    <a:pt x="2973" y="262"/>
                  </a:lnTo>
                  <a:lnTo>
                    <a:pt x="2973" y="262"/>
                  </a:lnTo>
                  <a:lnTo>
                    <a:pt x="2973" y="262"/>
                  </a:lnTo>
                  <a:lnTo>
                    <a:pt x="2973" y="262"/>
                  </a:lnTo>
                  <a:lnTo>
                    <a:pt x="2968" y="262"/>
                  </a:lnTo>
                  <a:lnTo>
                    <a:pt x="2968" y="262"/>
                  </a:lnTo>
                  <a:lnTo>
                    <a:pt x="2968" y="262"/>
                  </a:lnTo>
                  <a:lnTo>
                    <a:pt x="2968" y="267"/>
                  </a:lnTo>
                  <a:lnTo>
                    <a:pt x="2968" y="271"/>
                  </a:lnTo>
                  <a:lnTo>
                    <a:pt x="2964" y="271"/>
                  </a:lnTo>
                  <a:lnTo>
                    <a:pt x="2964" y="271"/>
                  </a:lnTo>
                  <a:lnTo>
                    <a:pt x="2964" y="267"/>
                  </a:lnTo>
                  <a:lnTo>
                    <a:pt x="2964" y="267"/>
                  </a:lnTo>
                  <a:lnTo>
                    <a:pt x="2964" y="262"/>
                  </a:lnTo>
                  <a:lnTo>
                    <a:pt x="2959" y="267"/>
                  </a:lnTo>
                  <a:lnTo>
                    <a:pt x="2959" y="267"/>
                  </a:lnTo>
                  <a:lnTo>
                    <a:pt x="2959" y="267"/>
                  </a:lnTo>
                  <a:lnTo>
                    <a:pt x="2959" y="267"/>
                  </a:lnTo>
                  <a:lnTo>
                    <a:pt x="2959" y="267"/>
                  </a:lnTo>
                  <a:lnTo>
                    <a:pt x="2955" y="271"/>
                  </a:lnTo>
                  <a:lnTo>
                    <a:pt x="2955" y="271"/>
                  </a:lnTo>
                  <a:lnTo>
                    <a:pt x="2955" y="271"/>
                  </a:lnTo>
                  <a:lnTo>
                    <a:pt x="2955" y="271"/>
                  </a:lnTo>
                  <a:lnTo>
                    <a:pt x="2955" y="271"/>
                  </a:lnTo>
                  <a:lnTo>
                    <a:pt x="2955" y="271"/>
                  </a:lnTo>
                  <a:lnTo>
                    <a:pt x="2955" y="271"/>
                  </a:lnTo>
                  <a:lnTo>
                    <a:pt x="2955" y="271"/>
                  </a:lnTo>
                  <a:lnTo>
                    <a:pt x="2955" y="271"/>
                  </a:lnTo>
                  <a:lnTo>
                    <a:pt x="2950" y="271"/>
                  </a:lnTo>
                  <a:lnTo>
                    <a:pt x="2950" y="271"/>
                  </a:lnTo>
                  <a:lnTo>
                    <a:pt x="2950" y="271"/>
                  </a:lnTo>
                  <a:lnTo>
                    <a:pt x="2950" y="271"/>
                  </a:lnTo>
                  <a:lnTo>
                    <a:pt x="2950" y="271"/>
                  </a:lnTo>
                  <a:lnTo>
                    <a:pt x="2946" y="271"/>
                  </a:lnTo>
                  <a:lnTo>
                    <a:pt x="2946" y="276"/>
                  </a:lnTo>
                  <a:lnTo>
                    <a:pt x="2946" y="276"/>
                  </a:lnTo>
                  <a:lnTo>
                    <a:pt x="2946" y="276"/>
                  </a:lnTo>
                  <a:lnTo>
                    <a:pt x="2941" y="276"/>
                  </a:lnTo>
                  <a:lnTo>
                    <a:pt x="2941" y="280"/>
                  </a:lnTo>
                  <a:lnTo>
                    <a:pt x="2941" y="280"/>
                  </a:lnTo>
                  <a:lnTo>
                    <a:pt x="2941" y="285"/>
                  </a:lnTo>
                  <a:lnTo>
                    <a:pt x="2936" y="285"/>
                  </a:lnTo>
                  <a:lnTo>
                    <a:pt x="2932" y="285"/>
                  </a:lnTo>
                  <a:lnTo>
                    <a:pt x="2932" y="285"/>
                  </a:lnTo>
                  <a:lnTo>
                    <a:pt x="2932" y="289"/>
                  </a:lnTo>
                  <a:lnTo>
                    <a:pt x="2927" y="289"/>
                  </a:lnTo>
                  <a:lnTo>
                    <a:pt x="2932" y="289"/>
                  </a:lnTo>
                  <a:lnTo>
                    <a:pt x="2932" y="289"/>
                  </a:lnTo>
                  <a:lnTo>
                    <a:pt x="2936" y="289"/>
                  </a:lnTo>
                  <a:lnTo>
                    <a:pt x="2941" y="289"/>
                  </a:lnTo>
                  <a:lnTo>
                    <a:pt x="2941" y="289"/>
                  </a:lnTo>
                  <a:lnTo>
                    <a:pt x="2941" y="289"/>
                  </a:lnTo>
                  <a:lnTo>
                    <a:pt x="2941" y="289"/>
                  </a:lnTo>
                  <a:lnTo>
                    <a:pt x="2941" y="289"/>
                  </a:lnTo>
                  <a:lnTo>
                    <a:pt x="2941" y="289"/>
                  </a:lnTo>
                  <a:lnTo>
                    <a:pt x="2941" y="289"/>
                  </a:lnTo>
                  <a:lnTo>
                    <a:pt x="2936" y="289"/>
                  </a:lnTo>
                  <a:lnTo>
                    <a:pt x="2936" y="289"/>
                  </a:lnTo>
                  <a:lnTo>
                    <a:pt x="2932" y="289"/>
                  </a:lnTo>
                  <a:lnTo>
                    <a:pt x="2932" y="289"/>
                  </a:lnTo>
                  <a:lnTo>
                    <a:pt x="2927" y="289"/>
                  </a:lnTo>
                  <a:lnTo>
                    <a:pt x="2927" y="294"/>
                  </a:lnTo>
                  <a:lnTo>
                    <a:pt x="2927" y="294"/>
                  </a:lnTo>
                  <a:lnTo>
                    <a:pt x="2927" y="294"/>
                  </a:lnTo>
                  <a:lnTo>
                    <a:pt x="2927" y="298"/>
                  </a:lnTo>
                  <a:lnTo>
                    <a:pt x="2927" y="298"/>
                  </a:lnTo>
                  <a:lnTo>
                    <a:pt x="2927" y="298"/>
                  </a:lnTo>
                  <a:lnTo>
                    <a:pt x="2927" y="298"/>
                  </a:lnTo>
                  <a:lnTo>
                    <a:pt x="2927" y="298"/>
                  </a:lnTo>
                  <a:lnTo>
                    <a:pt x="2927" y="298"/>
                  </a:lnTo>
                  <a:lnTo>
                    <a:pt x="2927" y="298"/>
                  </a:lnTo>
                  <a:lnTo>
                    <a:pt x="2927" y="298"/>
                  </a:lnTo>
                  <a:lnTo>
                    <a:pt x="2923" y="294"/>
                  </a:lnTo>
                  <a:lnTo>
                    <a:pt x="2923" y="294"/>
                  </a:lnTo>
                  <a:lnTo>
                    <a:pt x="2923" y="294"/>
                  </a:lnTo>
                  <a:lnTo>
                    <a:pt x="2923" y="294"/>
                  </a:lnTo>
                  <a:lnTo>
                    <a:pt x="2918" y="294"/>
                  </a:lnTo>
                  <a:lnTo>
                    <a:pt x="2918" y="298"/>
                  </a:lnTo>
                  <a:lnTo>
                    <a:pt x="2914" y="298"/>
                  </a:lnTo>
                  <a:lnTo>
                    <a:pt x="2914" y="298"/>
                  </a:lnTo>
                  <a:lnTo>
                    <a:pt x="2918" y="298"/>
                  </a:lnTo>
                  <a:lnTo>
                    <a:pt x="2918" y="298"/>
                  </a:lnTo>
                  <a:lnTo>
                    <a:pt x="2918" y="298"/>
                  </a:lnTo>
                  <a:lnTo>
                    <a:pt x="2918" y="298"/>
                  </a:lnTo>
                  <a:lnTo>
                    <a:pt x="2918" y="298"/>
                  </a:lnTo>
                  <a:lnTo>
                    <a:pt x="2914" y="298"/>
                  </a:lnTo>
                  <a:lnTo>
                    <a:pt x="2914" y="298"/>
                  </a:lnTo>
                  <a:lnTo>
                    <a:pt x="2914" y="298"/>
                  </a:lnTo>
                  <a:lnTo>
                    <a:pt x="2909" y="303"/>
                  </a:lnTo>
                  <a:lnTo>
                    <a:pt x="2909" y="303"/>
                  </a:lnTo>
                  <a:lnTo>
                    <a:pt x="2909" y="303"/>
                  </a:lnTo>
                  <a:lnTo>
                    <a:pt x="2909" y="303"/>
                  </a:lnTo>
                  <a:lnTo>
                    <a:pt x="2914" y="303"/>
                  </a:lnTo>
                  <a:lnTo>
                    <a:pt x="2914" y="303"/>
                  </a:lnTo>
                  <a:lnTo>
                    <a:pt x="2918" y="303"/>
                  </a:lnTo>
                  <a:lnTo>
                    <a:pt x="2914" y="303"/>
                  </a:lnTo>
                  <a:lnTo>
                    <a:pt x="2914" y="303"/>
                  </a:lnTo>
                  <a:lnTo>
                    <a:pt x="2914" y="308"/>
                  </a:lnTo>
                  <a:lnTo>
                    <a:pt x="2918" y="308"/>
                  </a:lnTo>
                  <a:lnTo>
                    <a:pt x="2918" y="308"/>
                  </a:lnTo>
                  <a:lnTo>
                    <a:pt x="2918" y="308"/>
                  </a:lnTo>
                  <a:lnTo>
                    <a:pt x="2923" y="308"/>
                  </a:lnTo>
                  <a:lnTo>
                    <a:pt x="2918" y="308"/>
                  </a:lnTo>
                  <a:lnTo>
                    <a:pt x="2918" y="312"/>
                  </a:lnTo>
                  <a:lnTo>
                    <a:pt x="2918" y="312"/>
                  </a:lnTo>
                  <a:lnTo>
                    <a:pt x="2918" y="308"/>
                  </a:lnTo>
                  <a:lnTo>
                    <a:pt x="2918" y="308"/>
                  </a:lnTo>
                  <a:lnTo>
                    <a:pt x="2914" y="308"/>
                  </a:lnTo>
                  <a:lnTo>
                    <a:pt x="2914" y="308"/>
                  </a:lnTo>
                  <a:lnTo>
                    <a:pt x="2914" y="308"/>
                  </a:lnTo>
                  <a:lnTo>
                    <a:pt x="2909" y="308"/>
                  </a:lnTo>
                  <a:lnTo>
                    <a:pt x="2909" y="312"/>
                  </a:lnTo>
                  <a:lnTo>
                    <a:pt x="2909" y="312"/>
                  </a:lnTo>
                  <a:lnTo>
                    <a:pt x="2905" y="312"/>
                  </a:lnTo>
                  <a:lnTo>
                    <a:pt x="2905" y="312"/>
                  </a:lnTo>
                  <a:lnTo>
                    <a:pt x="2905" y="312"/>
                  </a:lnTo>
                  <a:lnTo>
                    <a:pt x="2909" y="312"/>
                  </a:lnTo>
                  <a:lnTo>
                    <a:pt x="2909" y="312"/>
                  </a:lnTo>
                  <a:lnTo>
                    <a:pt x="2918" y="312"/>
                  </a:lnTo>
                  <a:lnTo>
                    <a:pt x="2918" y="312"/>
                  </a:lnTo>
                  <a:lnTo>
                    <a:pt x="2918" y="312"/>
                  </a:lnTo>
                  <a:lnTo>
                    <a:pt x="2909" y="312"/>
                  </a:lnTo>
                  <a:lnTo>
                    <a:pt x="2909" y="312"/>
                  </a:lnTo>
                  <a:lnTo>
                    <a:pt x="2905" y="317"/>
                  </a:lnTo>
                  <a:lnTo>
                    <a:pt x="2905" y="312"/>
                  </a:lnTo>
                  <a:lnTo>
                    <a:pt x="2905" y="317"/>
                  </a:lnTo>
                  <a:lnTo>
                    <a:pt x="2900" y="317"/>
                  </a:lnTo>
                  <a:lnTo>
                    <a:pt x="2900" y="317"/>
                  </a:lnTo>
                  <a:lnTo>
                    <a:pt x="2900" y="317"/>
                  </a:lnTo>
                  <a:lnTo>
                    <a:pt x="2900" y="317"/>
                  </a:lnTo>
                  <a:lnTo>
                    <a:pt x="2896" y="317"/>
                  </a:lnTo>
                  <a:lnTo>
                    <a:pt x="2896" y="321"/>
                  </a:lnTo>
                  <a:lnTo>
                    <a:pt x="2896" y="321"/>
                  </a:lnTo>
                  <a:lnTo>
                    <a:pt x="2900" y="321"/>
                  </a:lnTo>
                  <a:lnTo>
                    <a:pt x="2900" y="321"/>
                  </a:lnTo>
                  <a:lnTo>
                    <a:pt x="2900" y="321"/>
                  </a:lnTo>
                  <a:lnTo>
                    <a:pt x="2896" y="321"/>
                  </a:lnTo>
                  <a:lnTo>
                    <a:pt x="2896" y="321"/>
                  </a:lnTo>
                  <a:lnTo>
                    <a:pt x="2896" y="321"/>
                  </a:lnTo>
                  <a:lnTo>
                    <a:pt x="2891" y="321"/>
                  </a:lnTo>
                  <a:lnTo>
                    <a:pt x="2891" y="326"/>
                  </a:lnTo>
                  <a:lnTo>
                    <a:pt x="2891" y="326"/>
                  </a:lnTo>
                  <a:lnTo>
                    <a:pt x="2891" y="326"/>
                  </a:lnTo>
                  <a:lnTo>
                    <a:pt x="2891" y="330"/>
                  </a:lnTo>
                  <a:lnTo>
                    <a:pt x="2891" y="330"/>
                  </a:lnTo>
                  <a:lnTo>
                    <a:pt x="2896" y="330"/>
                  </a:lnTo>
                  <a:lnTo>
                    <a:pt x="2896" y="330"/>
                  </a:lnTo>
                  <a:lnTo>
                    <a:pt x="2896" y="330"/>
                  </a:lnTo>
                  <a:lnTo>
                    <a:pt x="2896" y="330"/>
                  </a:lnTo>
                  <a:lnTo>
                    <a:pt x="2900" y="330"/>
                  </a:lnTo>
                  <a:lnTo>
                    <a:pt x="2900" y="330"/>
                  </a:lnTo>
                  <a:lnTo>
                    <a:pt x="2900" y="330"/>
                  </a:lnTo>
                  <a:lnTo>
                    <a:pt x="2900" y="330"/>
                  </a:lnTo>
                  <a:lnTo>
                    <a:pt x="2896" y="335"/>
                  </a:lnTo>
                  <a:lnTo>
                    <a:pt x="2896" y="335"/>
                  </a:lnTo>
                  <a:lnTo>
                    <a:pt x="2887" y="335"/>
                  </a:lnTo>
                  <a:lnTo>
                    <a:pt x="2887" y="335"/>
                  </a:lnTo>
                  <a:lnTo>
                    <a:pt x="2891" y="335"/>
                  </a:lnTo>
                  <a:lnTo>
                    <a:pt x="2891" y="335"/>
                  </a:lnTo>
                  <a:lnTo>
                    <a:pt x="2891" y="339"/>
                  </a:lnTo>
                  <a:lnTo>
                    <a:pt x="2887" y="339"/>
                  </a:lnTo>
                  <a:lnTo>
                    <a:pt x="2887" y="339"/>
                  </a:lnTo>
                  <a:lnTo>
                    <a:pt x="2887" y="339"/>
                  </a:lnTo>
                  <a:lnTo>
                    <a:pt x="2882" y="344"/>
                  </a:lnTo>
                  <a:lnTo>
                    <a:pt x="2882" y="344"/>
                  </a:lnTo>
                  <a:lnTo>
                    <a:pt x="2878" y="344"/>
                  </a:lnTo>
                  <a:lnTo>
                    <a:pt x="2878" y="348"/>
                  </a:lnTo>
                  <a:lnTo>
                    <a:pt x="2878" y="348"/>
                  </a:lnTo>
                  <a:lnTo>
                    <a:pt x="2878" y="348"/>
                  </a:lnTo>
                  <a:lnTo>
                    <a:pt x="2882" y="348"/>
                  </a:lnTo>
                  <a:lnTo>
                    <a:pt x="2882" y="348"/>
                  </a:lnTo>
                  <a:lnTo>
                    <a:pt x="2882" y="353"/>
                  </a:lnTo>
                  <a:lnTo>
                    <a:pt x="2882" y="353"/>
                  </a:lnTo>
                  <a:lnTo>
                    <a:pt x="2882" y="353"/>
                  </a:lnTo>
                  <a:lnTo>
                    <a:pt x="2887" y="348"/>
                  </a:lnTo>
                  <a:lnTo>
                    <a:pt x="2887" y="348"/>
                  </a:lnTo>
                  <a:lnTo>
                    <a:pt x="2887" y="348"/>
                  </a:lnTo>
                  <a:lnTo>
                    <a:pt x="2887" y="353"/>
                  </a:lnTo>
                  <a:lnTo>
                    <a:pt x="2882" y="353"/>
                  </a:lnTo>
                  <a:lnTo>
                    <a:pt x="2882" y="353"/>
                  </a:lnTo>
                  <a:lnTo>
                    <a:pt x="2882" y="353"/>
                  </a:lnTo>
                  <a:lnTo>
                    <a:pt x="2878" y="353"/>
                  </a:lnTo>
                  <a:lnTo>
                    <a:pt x="2873" y="357"/>
                  </a:lnTo>
                  <a:lnTo>
                    <a:pt x="2869" y="357"/>
                  </a:lnTo>
                  <a:lnTo>
                    <a:pt x="2869" y="357"/>
                  </a:lnTo>
                  <a:lnTo>
                    <a:pt x="2869" y="357"/>
                  </a:lnTo>
                  <a:lnTo>
                    <a:pt x="2869" y="357"/>
                  </a:lnTo>
                  <a:lnTo>
                    <a:pt x="2873" y="357"/>
                  </a:lnTo>
                  <a:lnTo>
                    <a:pt x="2873" y="357"/>
                  </a:lnTo>
                  <a:lnTo>
                    <a:pt x="2873" y="362"/>
                  </a:lnTo>
                  <a:lnTo>
                    <a:pt x="2869" y="362"/>
                  </a:lnTo>
                  <a:lnTo>
                    <a:pt x="2869" y="362"/>
                  </a:lnTo>
                  <a:lnTo>
                    <a:pt x="2864" y="362"/>
                  </a:lnTo>
                  <a:lnTo>
                    <a:pt x="2864" y="362"/>
                  </a:lnTo>
                  <a:lnTo>
                    <a:pt x="2864" y="366"/>
                  </a:lnTo>
                  <a:lnTo>
                    <a:pt x="2860" y="366"/>
                  </a:lnTo>
                  <a:lnTo>
                    <a:pt x="2855" y="371"/>
                  </a:lnTo>
                  <a:lnTo>
                    <a:pt x="2851" y="371"/>
                  </a:lnTo>
                  <a:lnTo>
                    <a:pt x="2851" y="375"/>
                  </a:lnTo>
                  <a:lnTo>
                    <a:pt x="2851" y="375"/>
                  </a:lnTo>
                  <a:lnTo>
                    <a:pt x="2851" y="375"/>
                  </a:lnTo>
                  <a:lnTo>
                    <a:pt x="2846" y="375"/>
                  </a:lnTo>
                  <a:lnTo>
                    <a:pt x="2846" y="380"/>
                  </a:lnTo>
                  <a:lnTo>
                    <a:pt x="2846" y="380"/>
                  </a:lnTo>
                  <a:lnTo>
                    <a:pt x="2846" y="380"/>
                  </a:lnTo>
                  <a:lnTo>
                    <a:pt x="2851" y="380"/>
                  </a:lnTo>
                  <a:lnTo>
                    <a:pt x="2851" y="380"/>
                  </a:lnTo>
                  <a:lnTo>
                    <a:pt x="2851" y="380"/>
                  </a:lnTo>
                  <a:lnTo>
                    <a:pt x="2851" y="384"/>
                  </a:lnTo>
                  <a:lnTo>
                    <a:pt x="2855" y="384"/>
                  </a:lnTo>
                  <a:lnTo>
                    <a:pt x="2855" y="380"/>
                  </a:lnTo>
                  <a:lnTo>
                    <a:pt x="2864" y="380"/>
                  </a:lnTo>
                  <a:lnTo>
                    <a:pt x="2864" y="375"/>
                  </a:lnTo>
                  <a:lnTo>
                    <a:pt x="2864" y="375"/>
                  </a:lnTo>
                  <a:lnTo>
                    <a:pt x="2864" y="375"/>
                  </a:lnTo>
                  <a:lnTo>
                    <a:pt x="2864" y="375"/>
                  </a:lnTo>
                  <a:lnTo>
                    <a:pt x="2869" y="375"/>
                  </a:lnTo>
                  <a:lnTo>
                    <a:pt x="2869" y="371"/>
                  </a:lnTo>
                  <a:lnTo>
                    <a:pt x="2869" y="375"/>
                  </a:lnTo>
                  <a:lnTo>
                    <a:pt x="2873" y="375"/>
                  </a:lnTo>
                  <a:lnTo>
                    <a:pt x="2869" y="375"/>
                  </a:lnTo>
                  <a:lnTo>
                    <a:pt x="2869" y="375"/>
                  </a:lnTo>
                  <a:lnTo>
                    <a:pt x="2869" y="375"/>
                  </a:lnTo>
                  <a:lnTo>
                    <a:pt x="2869" y="375"/>
                  </a:lnTo>
                  <a:lnTo>
                    <a:pt x="2869" y="375"/>
                  </a:lnTo>
                  <a:lnTo>
                    <a:pt x="2869" y="375"/>
                  </a:lnTo>
                  <a:lnTo>
                    <a:pt x="2869" y="380"/>
                  </a:lnTo>
                  <a:lnTo>
                    <a:pt x="2869" y="380"/>
                  </a:lnTo>
                  <a:lnTo>
                    <a:pt x="2864" y="380"/>
                  </a:lnTo>
                  <a:lnTo>
                    <a:pt x="2864" y="380"/>
                  </a:lnTo>
                  <a:lnTo>
                    <a:pt x="2860" y="380"/>
                  </a:lnTo>
                  <a:lnTo>
                    <a:pt x="2860" y="380"/>
                  </a:lnTo>
                  <a:lnTo>
                    <a:pt x="2860" y="384"/>
                  </a:lnTo>
                  <a:lnTo>
                    <a:pt x="2864" y="384"/>
                  </a:lnTo>
                  <a:lnTo>
                    <a:pt x="2860" y="384"/>
                  </a:lnTo>
                  <a:lnTo>
                    <a:pt x="2860" y="384"/>
                  </a:lnTo>
                  <a:lnTo>
                    <a:pt x="2855" y="384"/>
                  </a:lnTo>
                  <a:lnTo>
                    <a:pt x="2855" y="384"/>
                  </a:lnTo>
                  <a:lnTo>
                    <a:pt x="2855" y="384"/>
                  </a:lnTo>
                  <a:lnTo>
                    <a:pt x="2851" y="384"/>
                  </a:lnTo>
                  <a:lnTo>
                    <a:pt x="2851" y="384"/>
                  </a:lnTo>
                  <a:lnTo>
                    <a:pt x="2851" y="384"/>
                  </a:lnTo>
                  <a:lnTo>
                    <a:pt x="2851" y="384"/>
                  </a:lnTo>
                  <a:lnTo>
                    <a:pt x="2851" y="384"/>
                  </a:lnTo>
                  <a:lnTo>
                    <a:pt x="2851" y="380"/>
                  </a:lnTo>
                  <a:lnTo>
                    <a:pt x="2846" y="380"/>
                  </a:lnTo>
                  <a:lnTo>
                    <a:pt x="2846" y="380"/>
                  </a:lnTo>
                  <a:lnTo>
                    <a:pt x="2846" y="380"/>
                  </a:lnTo>
                  <a:lnTo>
                    <a:pt x="2842" y="384"/>
                  </a:lnTo>
                  <a:lnTo>
                    <a:pt x="2842" y="384"/>
                  </a:lnTo>
                  <a:lnTo>
                    <a:pt x="2842" y="384"/>
                  </a:lnTo>
                  <a:lnTo>
                    <a:pt x="2842" y="380"/>
                  </a:lnTo>
                  <a:lnTo>
                    <a:pt x="2842" y="380"/>
                  </a:lnTo>
                  <a:lnTo>
                    <a:pt x="2837" y="380"/>
                  </a:lnTo>
                  <a:lnTo>
                    <a:pt x="2837" y="380"/>
                  </a:lnTo>
                  <a:lnTo>
                    <a:pt x="2833" y="380"/>
                  </a:lnTo>
                  <a:lnTo>
                    <a:pt x="2833" y="384"/>
                  </a:lnTo>
                  <a:lnTo>
                    <a:pt x="2833" y="384"/>
                  </a:lnTo>
                  <a:lnTo>
                    <a:pt x="2833" y="384"/>
                  </a:lnTo>
                  <a:lnTo>
                    <a:pt x="2833" y="384"/>
                  </a:lnTo>
                  <a:lnTo>
                    <a:pt x="2833" y="384"/>
                  </a:lnTo>
                  <a:lnTo>
                    <a:pt x="2837" y="384"/>
                  </a:lnTo>
                  <a:lnTo>
                    <a:pt x="2837" y="384"/>
                  </a:lnTo>
                  <a:lnTo>
                    <a:pt x="2833" y="384"/>
                  </a:lnTo>
                  <a:lnTo>
                    <a:pt x="2833" y="389"/>
                  </a:lnTo>
                  <a:lnTo>
                    <a:pt x="2828" y="389"/>
                  </a:lnTo>
                  <a:lnTo>
                    <a:pt x="2828" y="389"/>
                  </a:lnTo>
                  <a:lnTo>
                    <a:pt x="2828" y="389"/>
                  </a:lnTo>
                  <a:lnTo>
                    <a:pt x="2833" y="393"/>
                  </a:lnTo>
                  <a:lnTo>
                    <a:pt x="2833" y="393"/>
                  </a:lnTo>
                  <a:lnTo>
                    <a:pt x="2837" y="393"/>
                  </a:lnTo>
                  <a:lnTo>
                    <a:pt x="2833" y="393"/>
                  </a:lnTo>
                  <a:lnTo>
                    <a:pt x="2828" y="393"/>
                  </a:lnTo>
                  <a:lnTo>
                    <a:pt x="2828" y="389"/>
                  </a:lnTo>
                  <a:lnTo>
                    <a:pt x="2824" y="389"/>
                  </a:lnTo>
                  <a:lnTo>
                    <a:pt x="2824" y="389"/>
                  </a:lnTo>
                  <a:lnTo>
                    <a:pt x="2824" y="389"/>
                  </a:lnTo>
                  <a:lnTo>
                    <a:pt x="2824" y="389"/>
                  </a:lnTo>
                  <a:lnTo>
                    <a:pt x="2819" y="393"/>
                  </a:lnTo>
                  <a:lnTo>
                    <a:pt x="2815" y="393"/>
                  </a:lnTo>
                  <a:lnTo>
                    <a:pt x="2815" y="393"/>
                  </a:lnTo>
                  <a:lnTo>
                    <a:pt x="2815" y="393"/>
                  </a:lnTo>
                  <a:lnTo>
                    <a:pt x="2810" y="398"/>
                  </a:lnTo>
                  <a:lnTo>
                    <a:pt x="2810" y="398"/>
                  </a:lnTo>
                  <a:lnTo>
                    <a:pt x="2810" y="398"/>
                  </a:lnTo>
                  <a:lnTo>
                    <a:pt x="2815" y="398"/>
                  </a:lnTo>
                  <a:lnTo>
                    <a:pt x="2815" y="398"/>
                  </a:lnTo>
                  <a:lnTo>
                    <a:pt x="2819" y="398"/>
                  </a:lnTo>
                  <a:lnTo>
                    <a:pt x="2819" y="398"/>
                  </a:lnTo>
                  <a:lnTo>
                    <a:pt x="2828" y="398"/>
                  </a:lnTo>
                  <a:lnTo>
                    <a:pt x="2828" y="398"/>
                  </a:lnTo>
                  <a:lnTo>
                    <a:pt x="2824" y="398"/>
                  </a:lnTo>
                  <a:lnTo>
                    <a:pt x="2819" y="398"/>
                  </a:lnTo>
                  <a:lnTo>
                    <a:pt x="2819" y="398"/>
                  </a:lnTo>
                  <a:lnTo>
                    <a:pt x="2819" y="398"/>
                  </a:lnTo>
                  <a:lnTo>
                    <a:pt x="2824" y="398"/>
                  </a:lnTo>
                  <a:lnTo>
                    <a:pt x="2824" y="402"/>
                  </a:lnTo>
                  <a:lnTo>
                    <a:pt x="2824" y="402"/>
                  </a:lnTo>
                  <a:lnTo>
                    <a:pt x="2819" y="402"/>
                  </a:lnTo>
                  <a:lnTo>
                    <a:pt x="2819" y="398"/>
                  </a:lnTo>
                  <a:lnTo>
                    <a:pt x="2815" y="398"/>
                  </a:lnTo>
                  <a:lnTo>
                    <a:pt x="2810" y="398"/>
                  </a:lnTo>
                  <a:lnTo>
                    <a:pt x="2810" y="398"/>
                  </a:lnTo>
                  <a:lnTo>
                    <a:pt x="2805" y="398"/>
                  </a:lnTo>
                  <a:lnTo>
                    <a:pt x="2805" y="398"/>
                  </a:lnTo>
                  <a:lnTo>
                    <a:pt x="2805" y="398"/>
                  </a:lnTo>
                  <a:lnTo>
                    <a:pt x="2805" y="402"/>
                  </a:lnTo>
                  <a:lnTo>
                    <a:pt x="2805" y="402"/>
                  </a:lnTo>
                  <a:lnTo>
                    <a:pt x="2801" y="402"/>
                  </a:lnTo>
                  <a:lnTo>
                    <a:pt x="2801" y="402"/>
                  </a:lnTo>
                  <a:lnTo>
                    <a:pt x="2805" y="402"/>
                  </a:lnTo>
                  <a:lnTo>
                    <a:pt x="2805" y="402"/>
                  </a:lnTo>
                  <a:lnTo>
                    <a:pt x="2810" y="402"/>
                  </a:lnTo>
                  <a:lnTo>
                    <a:pt x="2810" y="402"/>
                  </a:lnTo>
                  <a:lnTo>
                    <a:pt x="2810" y="402"/>
                  </a:lnTo>
                  <a:lnTo>
                    <a:pt x="2805" y="402"/>
                  </a:lnTo>
                  <a:lnTo>
                    <a:pt x="2801" y="402"/>
                  </a:lnTo>
                  <a:lnTo>
                    <a:pt x="2801" y="402"/>
                  </a:lnTo>
                  <a:lnTo>
                    <a:pt x="2801" y="402"/>
                  </a:lnTo>
                  <a:lnTo>
                    <a:pt x="2801" y="402"/>
                  </a:lnTo>
                  <a:lnTo>
                    <a:pt x="2796" y="402"/>
                  </a:lnTo>
                  <a:lnTo>
                    <a:pt x="2796" y="402"/>
                  </a:lnTo>
                  <a:lnTo>
                    <a:pt x="2796" y="407"/>
                  </a:lnTo>
                  <a:lnTo>
                    <a:pt x="2796" y="407"/>
                  </a:lnTo>
                  <a:lnTo>
                    <a:pt x="2792" y="407"/>
                  </a:lnTo>
                  <a:lnTo>
                    <a:pt x="2792" y="407"/>
                  </a:lnTo>
                  <a:lnTo>
                    <a:pt x="2792" y="407"/>
                  </a:lnTo>
                  <a:lnTo>
                    <a:pt x="2792" y="407"/>
                  </a:lnTo>
                  <a:lnTo>
                    <a:pt x="2792" y="407"/>
                  </a:lnTo>
                  <a:lnTo>
                    <a:pt x="2787" y="411"/>
                  </a:lnTo>
                  <a:lnTo>
                    <a:pt x="2792" y="411"/>
                  </a:lnTo>
                  <a:lnTo>
                    <a:pt x="2792" y="411"/>
                  </a:lnTo>
                  <a:lnTo>
                    <a:pt x="2792" y="411"/>
                  </a:lnTo>
                  <a:lnTo>
                    <a:pt x="2796" y="411"/>
                  </a:lnTo>
                  <a:lnTo>
                    <a:pt x="2801" y="416"/>
                  </a:lnTo>
                  <a:lnTo>
                    <a:pt x="2805" y="416"/>
                  </a:lnTo>
                  <a:lnTo>
                    <a:pt x="2810" y="411"/>
                  </a:lnTo>
                  <a:lnTo>
                    <a:pt x="2810" y="411"/>
                  </a:lnTo>
                  <a:lnTo>
                    <a:pt x="2805" y="416"/>
                  </a:lnTo>
                  <a:lnTo>
                    <a:pt x="2801" y="416"/>
                  </a:lnTo>
                  <a:lnTo>
                    <a:pt x="2796" y="416"/>
                  </a:lnTo>
                  <a:lnTo>
                    <a:pt x="2792" y="411"/>
                  </a:lnTo>
                  <a:lnTo>
                    <a:pt x="2787" y="411"/>
                  </a:lnTo>
                  <a:lnTo>
                    <a:pt x="2787" y="411"/>
                  </a:lnTo>
                  <a:lnTo>
                    <a:pt x="2787" y="411"/>
                  </a:lnTo>
                  <a:lnTo>
                    <a:pt x="2787" y="416"/>
                  </a:lnTo>
                  <a:lnTo>
                    <a:pt x="2787" y="416"/>
                  </a:lnTo>
                  <a:lnTo>
                    <a:pt x="2787" y="416"/>
                  </a:lnTo>
                  <a:lnTo>
                    <a:pt x="2787" y="416"/>
                  </a:lnTo>
                  <a:lnTo>
                    <a:pt x="2792" y="421"/>
                  </a:lnTo>
                  <a:lnTo>
                    <a:pt x="2792" y="421"/>
                  </a:lnTo>
                  <a:lnTo>
                    <a:pt x="2792" y="421"/>
                  </a:lnTo>
                  <a:lnTo>
                    <a:pt x="2792" y="421"/>
                  </a:lnTo>
                  <a:lnTo>
                    <a:pt x="2792" y="421"/>
                  </a:lnTo>
                  <a:lnTo>
                    <a:pt x="2787" y="421"/>
                  </a:lnTo>
                  <a:lnTo>
                    <a:pt x="2787" y="421"/>
                  </a:lnTo>
                  <a:lnTo>
                    <a:pt x="2787" y="425"/>
                  </a:lnTo>
                  <a:lnTo>
                    <a:pt x="2787" y="425"/>
                  </a:lnTo>
                  <a:lnTo>
                    <a:pt x="2792" y="430"/>
                  </a:lnTo>
                  <a:lnTo>
                    <a:pt x="2792" y="430"/>
                  </a:lnTo>
                  <a:lnTo>
                    <a:pt x="2796" y="425"/>
                  </a:lnTo>
                  <a:lnTo>
                    <a:pt x="2801" y="425"/>
                  </a:lnTo>
                  <a:lnTo>
                    <a:pt x="2805" y="430"/>
                  </a:lnTo>
                  <a:lnTo>
                    <a:pt x="2805" y="425"/>
                  </a:lnTo>
                  <a:lnTo>
                    <a:pt x="2805" y="425"/>
                  </a:lnTo>
                  <a:lnTo>
                    <a:pt x="2810" y="425"/>
                  </a:lnTo>
                  <a:lnTo>
                    <a:pt x="2810" y="425"/>
                  </a:lnTo>
                  <a:lnTo>
                    <a:pt x="2810" y="425"/>
                  </a:lnTo>
                  <a:lnTo>
                    <a:pt x="2810" y="425"/>
                  </a:lnTo>
                  <a:lnTo>
                    <a:pt x="2810" y="425"/>
                  </a:lnTo>
                  <a:lnTo>
                    <a:pt x="2815" y="425"/>
                  </a:lnTo>
                  <a:lnTo>
                    <a:pt x="2815" y="425"/>
                  </a:lnTo>
                  <a:lnTo>
                    <a:pt x="2819" y="425"/>
                  </a:lnTo>
                  <a:lnTo>
                    <a:pt x="2819" y="425"/>
                  </a:lnTo>
                  <a:lnTo>
                    <a:pt x="2819" y="425"/>
                  </a:lnTo>
                  <a:lnTo>
                    <a:pt x="2819" y="425"/>
                  </a:lnTo>
                  <a:lnTo>
                    <a:pt x="2819" y="421"/>
                  </a:lnTo>
                  <a:lnTo>
                    <a:pt x="2819" y="421"/>
                  </a:lnTo>
                  <a:lnTo>
                    <a:pt x="2819" y="425"/>
                  </a:lnTo>
                  <a:lnTo>
                    <a:pt x="2819" y="425"/>
                  </a:lnTo>
                  <a:lnTo>
                    <a:pt x="2819" y="425"/>
                  </a:lnTo>
                  <a:lnTo>
                    <a:pt x="2819" y="425"/>
                  </a:lnTo>
                  <a:lnTo>
                    <a:pt x="2815" y="430"/>
                  </a:lnTo>
                  <a:lnTo>
                    <a:pt x="2815" y="430"/>
                  </a:lnTo>
                  <a:lnTo>
                    <a:pt x="2815" y="430"/>
                  </a:lnTo>
                  <a:lnTo>
                    <a:pt x="2815" y="430"/>
                  </a:lnTo>
                  <a:lnTo>
                    <a:pt x="2815" y="430"/>
                  </a:lnTo>
                  <a:lnTo>
                    <a:pt x="2815" y="430"/>
                  </a:lnTo>
                  <a:lnTo>
                    <a:pt x="2810" y="430"/>
                  </a:lnTo>
                  <a:lnTo>
                    <a:pt x="2810" y="425"/>
                  </a:lnTo>
                  <a:lnTo>
                    <a:pt x="2810" y="430"/>
                  </a:lnTo>
                  <a:lnTo>
                    <a:pt x="2805" y="430"/>
                  </a:lnTo>
                  <a:lnTo>
                    <a:pt x="2805" y="430"/>
                  </a:lnTo>
                  <a:lnTo>
                    <a:pt x="2801" y="430"/>
                  </a:lnTo>
                  <a:lnTo>
                    <a:pt x="2792" y="430"/>
                  </a:lnTo>
                  <a:lnTo>
                    <a:pt x="2792" y="430"/>
                  </a:lnTo>
                  <a:lnTo>
                    <a:pt x="2787" y="430"/>
                  </a:lnTo>
                  <a:lnTo>
                    <a:pt x="2787" y="430"/>
                  </a:lnTo>
                  <a:lnTo>
                    <a:pt x="2787" y="430"/>
                  </a:lnTo>
                  <a:lnTo>
                    <a:pt x="2787" y="430"/>
                  </a:lnTo>
                  <a:lnTo>
                    <a:pt x="2787" y="434"/>
                  </a:lnTo>
                  <a:lnTo>
                    <a:pt x="2787" y="434"/>
                  </a:lnTo>
                  <a:lnTo>
                    <a:pt x="2787" y="439"/>
                  </a:lnTo>
                  <a:lnTo>
                    <a:pt x="2792" y="439"/>
                  </a:lnTo>
                  <a:lnTo>
                    <a:pt x="2792" y="439"/>
                  </a:lnTo>
                  <a:lnTo>
                    <a:pt x="2796" y="434"/>
                  </a:lnTo>
                  <a:lnTo>
                    <a:pt x="2796" y="434"/>
                  </a:lnTo>
                  <a:lnTo>
                    <a:pt x="2792" y="439"/>
                  </a:lnTo>
                  <a:lnTo>
                    <a:pt x="2787" y="439"/>
                  </a:lnTo>
                  <a:lnTo>
                    <a:pt x="2787" y="439"/>
                  </a:lnTo>
                  <a:lnTo>
                    <a:pt x="2787" y="443"/>
                  </a:lnTo>
                  <a:lnTo>
                    <a:pt x="2792" y="443"/>
                  </a:lnTo>
                  <a:lnTo>
                    <a:pt x="2792" y="448"/>
                  </a:lnTo>
                  <a:lnTo>
                    <a:pt x="2792" y="448"/>
                  </a:lnTo>
                  <a:lnTo>
                    <a:pt x="2796" y="448"/>
                  </a:lnTo>
                  <a:lnTo>
                    <a:pt x="2796" y="448"/>
                  </a:lnTo>
                  <a:lnTo>
                    <a:pt x="2792" y="448"/>
                  </a:lnTo>
                  <a:lnTo>
                    <a:pt x="2792" y="448"/>
                  </a:lnTo>
                  <a:lnTo>
                    <a:pt x="2792" y="448"/>
                  </a:lnTo>
                  <a:lnTo>
                    <a:pt x="2787" y="448"/>
                  </a:lnTo>
                  <a:lnTo>
                    <a:pt x="2787" y="448"/>
                  </a:lnTo>
                  <a:lnTo>
                    <a:pt x="2787" y="448"/>
                  </a:lnTo>
                  <a:lnTo>
                    <a:pt x="2787" y="452"/>
                  </a:lnTo>
                  <a:lnTo>
                    <a:pt x="2787" y="452"/>
                  </a:lnTo>
                  <a:lnTo>
                    <a:pt x="2787" y="452"/>
                  </a:lnTo>
                  <a:lnTo>
                    <a:pt x="2787" y="457"/>
                  </a:lnTo>
                  <a:lnTo>
                    <a:pt x="2787" y="457"/>
                  </a:lnTo>
                  <a:lnTo>
                    <a:pt x="2787" y="457"/>
                  </a:lnTo>
                  <a:lnTo>
                    <a:pt x="2787" y="457"/>
                  </a:lnTo>
                  <a:lnTo>
                    <a:pt x="2787" y="452"/>
                  </a:lnTo>
                  <a:lnTo>
                    <a:pt x="2792" y="452"/>
                  </a:lnTo>
                  <a:lnTo>
                    <a:pt x="2792" y="452"/>
                  </a:lnTo>
                  <a:lnTo>
                    <a:pt x="2792" y="452"/>
                  </a:lnTo>
                  <a:lnTo>
                    <a:pt x="2796" y="448"/>
                  </a:lnTo>
                  <a:lnTo>
                    <a:pt x="2796" y="448"/>
                  </a:lnTo>
                  <a:lnTo>
                    <a:pt x="2796" y="448"/>
                  </a:lnTo>
                  <a:lnTo>
                    <a:pt x="2796" y="448"/>
                  </a:lnTo>
                  <a:lnTo>
                    <a:pt x="2801" y="443"/>
                  </a:lnTo>
                  <a:lnTo>
                    <a:pt x="2801" y="443"/>
                  </a:lnTo>
                  <a:lnTo>
                    <a:pt x="2801" y="443"/>
                  </a:lnTo>
                  <a:lnTo>
                    <a:pt x="2805" y="439"/>
                  </a:lnTo>
                  <a:lnTo>
                    <a:pt x="2810" y="439"/>
                  </a:lnTo>
                  <a:lnTo>
                    <a:pt x="2815" y="439"/>
                  </a:lnTo>
                  <a:lnTo>
                    <a:pt x="2815" y="439"/>
                  </a:lnTo>
                  <a:lnTo>
                    <a:pt x="2810" y="439"/>
                  </a:lnTo>
                  <a:lnTo>
                    <a:pt x="2810" y="439"/>
                  </a:lnTo>
                  <a:lnTo>
                    <a:pt x="2810" y="443"/>
                  </a:lnTo>
                  <a:lnTo>
                    <a:pt x="2805" y="448"/>
                  </a:lnTo>
                  <a:lnTo>
                    <a:pt x="2805" y="443"/>
                  </a:lnTo>
                  <a:lnTo>
                    <a:pt x="2805" y="443"/>
                  </a:lnTo>
                  <a:lnTo>
                    <a:pt x="2805" y="443"/>
                  </a:lnTo>
                  <a:lnTo>
                    <a:pt x="2805" y="443"/>
                  </a:lnTo>
                  <a:lnTo>
                    <a:pt x="2801" y="443"/>
                  </a:lnTo>
                  <a:lnTo>
                    <a:pt x="2801" y="448"/>
                  </a:lnTo>
                  <a:lnTo>
                    <a:pt x="2801" y="448"/>
                  </a:lnTo>
                  <a:lnTo>
                    <a:pt x="2801" y="448"/>
                  </a:lnTo>
                  <a:lnTo>
                    <a:pt x="2801" y="448"/>
                  </a:lnTo>
                  <a:lnTo>
                    <a:pt x="2796" y="452"/>
                  </a:lnTo>
                  <a:lnTo>
                    <a:pt x="2796" y="452"/>
                  </a:lnTo>
                  <a:lnTo>
                    <a:pt x="2796" y="452"/>
                  </a:lnTo>
                  <a:lnTo>
                    <a:pt x="2796" y="452"/>
                  </a:lnTo>
                  <a:lnTo>
                    <a:pt x="2801" y="452"/>
                  </a:lnTo>
                  <a:lnTo>
                    <a:pt x="2801" y="452"/>
                  </a:lnTo>
                  <a:lnTo>
                    <a:pt x="2801" y="452"/>
                  </a:lnTo>
                  <a:lnTo>
                    <a:pt x="2801" y="452"/>
                  </a:lnTo>
                  <a:lnTo>
                    <a:pt x="2801" y="452"/>
                  </a:lnTo>
                  <a:lnTo>
                    <a:pt x="2796" y="452"/>
                  </a:lnTo>
                  <a:lnTo>
                    <a:pt x="2796" y="457"/>
                  </a:lnTo>
                  <a:lnTo>
                    <a:pt x="2792" y="457"/>
                  </a:lnTo>
                  <a:lnTo>
                    <a:pt x="2792" y="452"/>
                  </a:lnTo>
                  <a:lnTo>
                    <a:pt x="2792" y="452"/>
                  </a:lnTo>
                  <a:lnTo>
                    <a:pt x="2792" y="457"/>
                  </a:lnTo>
                  <a:lnTo>
                    <a:pt x="2792" y="457"/>
                  </a:lnTo>
                  <a:lnTo>
                    <a:pt x="2787" y="457"/>
                  </a:lnTo>
                  <a:lnTo>
                    <a:pt x="2787" y="457"/>
                  </a:lnTo>
                  <a:lnTo>
                    <a:pt x="2787" y="461"/>
                  </a:lnTo>
                  <a:lnTo>
                    <a:pt x="2787" y="466"/>
                  </a:lnTo>
                  <a:lnTo>
                    <a:pt x="2792" y="466"/>
                  </a:lnTo>
                  <a:lnTo>
                    <a:pt x="2792" y="466"/>
                  </a:lnTo>
                  <a:lnTo>
                    <a:pt x="2792" y="461"/>
                  </a:lnTo>
                  <a:lnTo>
                    <a:pt x="2796" y="461"/>
                  </a:lnTo>
                  <a:lnTo>
                    <a:pt x="2796" y="461"/>
                  </a:lnTo>
                  <a:lnTo>
                    <a:pt x="2796" y="461"/>
                  </a:lnTo>
                  <a:lnTo>
                    <a:pt x="2801" y="461"/>
                  </a:lnTo>
                  <a:lnTo>
                    <a:pt x="2801" y="457"/>
                  </a:lnTo>
                  <a:lnTo>
                    <a:pt x="2801" y="457"/>
                  </a:lnTo>
                  <a:lnTo>
                    <a:pt x="2805" y="457"/>
                  </a:lnTo>
                  <a:lnTo>
                    <a:pt x="2805" y="457"/>
                  </a:lnTo>
                  <a:lnTo>
                    <a:pt x="2805" y="457"/>
                  </a:lnTo>
                  <a:lnTo>
                    <a:pt x="2801" y="461"/>
                  </a:lnTo>
                  <a:lnTo>
                    <a:pt x="2801" y="461"/>
                  </a:lnTo>
                  <a:lnTo>
                    <a:pt x="2796" y="461"/>
                  </a:lnTo>
                  <a:lnTo>
                    <a:pt x="2796" y="461"/>
                  </a:lnTo>
                  <a:lnTo>
                    <a:pt x="2796" y="466"/>
                  </a:lnTo>
                  <a:lnTo>
                    <a:pt x="2796" y="466"/>
                  </a:lnTo>
                  <a:lnTo>
                    <a:pt x="2796" y="466"/>
                  </a:lnTo>
                  <a:lnTo>
                    <a:pt x="2796" y="466"/>
                  </a:lnTo>
                  <a:lnTo>
                    <a:pt x="2801" y="466"/>
                  </a:lnTo>
                  <a:lnTo>
                    <a:pt x="2801" y="470"/>
                  </a:lnTo>
                  <a:lnTo>
                    <a:pt x="2805" y="466"/>
                  </a:lnTo>
                  <a:lnTo>
                    <a:pt x="2805" y="466"/>
                  </a:lnTo>
                  <a:lnTo>
                    <a:pt x="2801" y="470"/>
                  </a:lnTo>
                  <a:lnTo>
                    <a:pt x="2801" y="470"/>
                  </a:lnTo>
                  <a:lnTo>
                    <a:pt x="2801" y="470"/>
                  </a:lnTo>
                  <a:lnTo>
                    <a:pt x="2796" y="470"/>
                  </a:lnTo>
                  <a:lnTo>
                    <a:pt x="2792" y="466"/>
                  </a:lnTo>
                  <a:lnTo>
                    <a:pt x="2792" y="466"/>
                  </a:lnTo>
                  <a:lnTo>
                    <a:pt x="2792" y="470"/>
                  </a:lnTo>
                  <a:lnTo>
                    <a:pt x="2792" y="475"/>
                  </a:lnTo>
                  <a:lnTo>
                    <a:pt x="2792" y="475"/>
                  </a:lnTo>
                  <a:lnTo>
                    <a:pt x="2796" y="475"/>
                  </a:lnTo>
                  <a:lnTo>
                    <a:pt x="2796" y="479"/>
                  </a:lnTo>
                  <a:lnTo>
                    <a:pt x="2801" y="479"/>
                  </a:lnTo>
                  <a:lnTo>
                    <a:pt x="2805" y="479"/>
                  </a:lnTo>
                  <a:lnTo>
                    <a:pt x="2805" y="479"/>
                  </a:lnTo>
                  <a:lnTo>
                    <a:pt x="2805" y="479"/>
                  </a:lnTo>
                  <a:lnTo>
                    <a:pt x="2805" y="479"/>
                  </a:lnTo>
                  <a:lnTo>
                    <a:pt x="2805" y="484"/>
                  </a:lnTo>
                  <a:lnTo>
                    <a:pt x="2810" y="484"/>
                  </a:lnTo>
                  <a:lnTo>
                    <a:pt x="2805" y="484"/>
                  </a:lnTo>
                  <a:lnTo>
                    <a:pt x="2805" y="484"/>
                  </a:lnTo>
                  <a:lnTo>
                    <a:pt x="2805" y="484"/>
                  </a:lnTo>
                  <a:lnTo>
                    <a:pt x="2810" y="484"/>
                  </a:lnTo>
                  <a:lnTo>
                    <a:pt x="2810" y="484"/>
                  </a:lnTo>
                  <a:lnTo>
                    <a:pt x="2810" y="484"/>
                  </a:lnTo>
                  <a:lnTo>
                    <a:pt x="2810" y="484"/>
                  </a:lnTo>
                  <a:lnTo>
                    <a:pt x="2810" y="484"/>
                  </a:lnTo>
                  <a:lnTo>
                    <a:pt x="2810" y="484"/>
                  </a:lnTo>
                  <a:lnTo>
                    <a:pt x="2810" y="484"/>
                  </a:lnTo>
                  <a:lnTo>
                    <a:pt x="2810" y="484"/>
                  </a:lnTo>
                  <a:lnTo>
                    <a:pt x="2810" y="484"/>
                  </a:lnTo>
                  <a:lnTo>
                    <a:pt x="2810" y="484"/>
                  </a:lnTo>
                  <a:lnTo>
                    <a:pt x="2815" y="484"/>
                  </a:lnTo>
                  <a:lnTo>
                    <a:pt x="2819" y="484"/>
                  </a:lnTo>
                  <a:lnTo>
                    <a:pt x="2824" y="484"/>
                  </a:lnTo>
                  <a:lnTo>
                    <a:pt x="2828" y="484"/>
                  </a:lnTo>
                  <a:lnTo>
                    <a:pt x="2828" y="484"/>
                  </a:lnTo>
                  <a:lnTo>
                    <a:pt x="2828" y="484"/>
                  </a:lnTo>
                  <a:lnTo>
                    <a:pt x="2833" y="479"/>
                  </a:lnTo>
                  <a:lnTo>
                    <a:pt x="2837" y="475"/>
                  </a:lnTo>
                  <a:lnTo>
                    <a:pt x="2842" y="475"/>
                  </a:lnTo>
                  <a:lnTo>
                    <a:pt x="2842" y="475"/>
                  </a:lnTo>
                  <a:lnTo>
                    <a:pt x="2842" y="470"/>
                  </a:lnTo>
                  <a:lnTo>
                    <a:pt x="2842" y="470"/>
                  </a:lnTo>
                  <a:lnTo>
                    <a:pt x="2846" y="470"/>
                  </a:lnTo>
                  <a:lnTo>
                    <a:pt x="2842" y="470"/>
                  </a:lnTo>
                  <a:lnTo>
                    <a:pt x="2846" y="470"/>
                  </a:lnTo>
                  <a:lnTo>
                    <a:pt x="2846" y="470"/>
                  </a:lnTo>
                  <a:lnTo>
                    <a:pt x="2846" y="470"/>
                  </a:lnTo>
                  <a:lnTo>
                    <a:pt x="2851" y="466"/>
                  </a:lnTo>
                  <a:lnTo>
                    <a:pt x="2846" y="466"/>
                  </a:lnTo>
                  <a:lnTo>
                    <a:pt x="2846" y="466"/>
                  </a:lnTo>
                  <a:lnTo>
                    <a:pt x="2846" y="466"/>
                  </a:lnTo>
                  <a:lnTo>
                    <a:pt x="2851" y="466"/>
                  </a:lnTo>
                  <a:lnTo>
                    <a:pt x="2851" y="470"/>
                  </a:lnTo>
                  <a:lnTo>
                    <a:pt x="2851" y="470"/>
                  </a:lnTo>
                  <a:lnTo>
                    <a:pt x="2855" y="466"/>
                  </a:lnTo>
                  <a:lnTo>
                    <a:pt x="2855" y="466"/>
                  </a:lnTo>
                  <a:lnTo>
                    <a:pt x="2855" y="466"/>
                  </a:lnTo>
                  <a:lnTo>
                    <a:pt x="2855" y="466"/>
                  </a:lnTo>
                  <a:lnTo>
                    <a:pt x="2860" y="461"/>
                  </a:lnTo>
                  <a:lnTo>
                    <a:pt x="2860" y="461"/>
                  </a:lnTo>
                  <a:lnTo>
                    <a:pt x="2860" y="461"/>
                  </a:lnTo>
                  <a:lnTo>
                    <a:pt x="2860" y="461"/>
                  </a:lnTo>
                  <a:lnTo>
                    <a:pt x="2860" y="457"/>
                  </a:lnTo>
                  <a:lnTo>
                    <a:pt x="2860" y="457"/>
                  </a:lnTo>
                  <a:lnTo>
                    <a:pt x="2860" y="457"/>
                  </a:lnTo>
                  <a:lnTo>
                    <a:pt x="2860" y="457"/>
                  </a:lnTo>
                  <a:lnTo>
                    <a:pt x="2860" y="452"/>
                  </a:lnTo>
                  <a:lnTo>
                    <a:pt x="2860" y="457"/>
                  </a:lnTo>
                  <a:lnTo>
                    <a:pt x="2860" y="457"/>
                  </a:lnTo>
                  <a:lnTo>
                    <a:pt x="2860" y="461"/>
                  </a:lnTo>
                  <a:lnTo>
                    <a:pt x="2860" y="461"/>
                  </a:lnTo>
                  <a:lnTo>
                    <a:pt x="2864" y="461"/>
                  </a:lnTo>
                  <a:lnTo>
                    <a:pt x="2864" y="466"/>
                  </a:lnTo>
                  <a:lnTo>
                    <a:pt x="2864" y="466"/>
                  </a:lnTo>
                  <a:lnTo>
                    <a:pt x="2864" y="466"/>
                  </a:lnTo>
                  <a:lnTo>
                    <a:pt x="2869" y="466"/>
                  </a:lnTo>
                  <a:lnTo>
                    <a:pt x="2869" y="466"/>
                  </a:lnTo>
                  <a:lnTo>
                    <a:pt x="2869" y="466"/>
                  </a:lnTo>
                  <a:lnTo>
                    <a:pt x="2873" y="466"/>
                  </a:lnTo>
                  <a:lnTo>
                    <a:pt x="2873" y="466"/>
                  </a:lnTo>
                  <a:lnTo>
                    <a:pt x="2869" y="466"/>
                  </a:lnTo>
                  <a:lnTo>
                    <a:pt x="2869" y="466"/>
                  </a:lnTo>
                  <a:lnTo>
                    <a:pt x="2869" y="466"/>
                  </a:lnTo>
                  <a:lnTo>
                    <a:pt x="2869" y="466"/>
                  </a:lnTo>
                  <a:lnTo>
                    <a:pt x="2869" y="470"/>
                  </a:lnTo>
                  <a:lnTo>
                    <a:pt x="2869" y="470"/>
                  </a:lnTo>
                  <a:lnTo>
                    <a:pt x="2869" y="475"/>
                  </a:lnTo>
                  <a:lnTo>
                    <a:pt x="2869" y="479"/>
                  </a:lnTo>
                  <a:lnTo>
                    <a:pt x="2869" y="479"/>
                  </a:lnTo>
                  <a:lnTo>
                    <a:pt x="2869" y="479"/>
                  </a:lnTo>
                  <a:lnTo>
                    <a:pt x="2869" y="479"/>
                  </a:lnTo>
                  <a:lnTo>
                    <a:pt x="2873" y="479"/>
                  </a:lnTo>
                  <a:lnTo>
                    <a:pt x="2873" y="484"/>
                  </a:lnTo>
                  <a:lnTo>
                    <a:pt x="2873" y="488"/>
                  </a:lnTo>
                  <a:lnTo>
                    <a:pt x="2878" y="488"/>
                  </a:lnTo>
                  <a:lnTo>
                    <a:pt x="2878" y="493"/>
                  </a:lnTo>
                  <a:lnTo>
                    <a:pt x="2878" y="493"/>
                  </a:lnTo>
                  <a:lnTo>
                    <a:pt x="2878" y="493"/>
                  </a:lnTo>
                  <a:lnTo>
                    <a:pt x="2878" y="493"/>
                  </a:lnTo>
                  <a:lnTo>
                    <a:pt x="2878" y="497"/>
                  </a:lnTo>
                  <a:lnTo>
                    <a:pt x="2878" y="497"/>
                  </a:lnTo>
                  <a:lnTo>
                    <a:pt x="2882" y="497"/>
                  </a:lnTo>
                  <a:lnTo>
                    <a:pt x="2882" y="502"/>
                  </a:lnTo>
                  <a:lnTo>
                    <a:pt x="2887" y="506"/>
                  </a:lnTo>
                  <a:lnTo>
                    <a:pt x="2887" y="506"/>
                  </a:lnTo>
                  <a:lnTo>
                    <a:pt x="2891" y="511"/>
                  </a:lnTo>
                  <a:lnTo>
                    <a:pt x="2891" y="511"/>
                  </a:lnTo>
                  <a:lnTo>
                    <a:pt x="2891" y="511"/>
                  </a:lnTo>
                  <a:lnTo>
                    <a:pt x="2891" y="515"/>
                  </a:lnTo>
                  <a:lnTo>
                    <a:pt x="2891" y="515"/>
                  </a:lnTo>
                  <a:lnTo>
                    <a:pt x="2891" y="515"/>
                  </a:lnTo>
                  <a:lnTo>
                    <a:pt x="2891" y="515"/>
                  </a:lnTo>
                  <a:lnTo>
                    <a:pt x="2891" y="515"/>
                  </a:lnTo>
                  <a:lnTo>
                    <a:pt x="2891" y="515"/>
                  </a:lnTo>
                  <a:lnTo>
                    <a:pt x="2891" y="520"/>
                  </a:lnTo>
                  <a:lnTo>
                    <a:pt x="2891" y="520"/>
                  </a:lnTo>
                  <a:lnTo>
                    <a:pt x="2891" y="520"/>
                  </a:lnTo>
                  <a:lnTo>
                    <a:pt x="2887" y="520"/>
                  </a:lnTo>
                  <a:lnTo>
                    <a:pt x="2887" y="520"/>
                  </a:lnTo>
                  <a:lnTo>
                    <a:pt x="2887" y="520"/>
                  </a:lnTo>
                  <a:lnTo>
                    <a:pt x="2887" y="520"/>
                  </a:lnTo>
                  <a:lnTo>
                    <a:pt x="2891" y="525"/>
                  </a:lnTo>
                  <a:lnTo>
                    <a:pt x="2891" y="529"/>
                  </a:lnTo>
                  <a:lnTo>
                    <a:pt x="2896" y="529"/>
                  </a:lnTo>
                  <a:lnTo>
                    <a:pt x="2896" y="529"/>
                  </a:lnTo>
                  <a:lnTo>
                    <a:pt x="2896" y="529"/>
                  </a:lnTo>
                  <a:lnTo>
                    <a:pt x="2891" y="534"/>
                  </a:lnTo>
                  <a:lnTo>
                    <a:pt x="2891" y="534"/>
                  </a:lnTo>
                  <a:lnTo>
                    <a:pt x="2891" y="534"/>
                  </a:lnTo>
                  <a:lnTo>
                    <a:pt x="2900" y="538"/>
                  </a:lnTo>
                  <a:lnTo>
                    <a:pt x="2905" y="534"/>
                  </a:lnTo>
                  <a:lnTo>
                    <a:pt x="2909" y="534"/>
                  </a:lnTo>
                  <a:lnTo>
                    <a:pt x="2909" y="534"/>
                  </a:lnTo>
                  <a:lnTo>
                    <a:pt x="2914" y="534"/>
                  </a:lnTo>
                  <a:lnTo>
                    <a:pt x="2914" y="529"/>
                  </a:lnTo>
                  <a:lnTo>
                    <a:pt x="2909" y="529"/>
                  </a:lnTo>
                  <a:lnTo>
                    <a:pt x="2909" y="529"/>
                  </a:lnTo>
                  <a:lnTo>
                    <a:pt x="2914" y="525"/>
                  </a:lnTo>
                  <a:lnTo>
                    <a:pt x="2914" y="525"/>
                  </a:lnTo>
                  <a:lnTo>
                    <a:pt x="2914" y="525"/>
                  </a:lnTo>
                  <a:lnTo>
                    <a:pt x="2914" y="525"/>
                  </a:lnTo>
                  <a:lnTo>
                    <a:pt x="2918" y="525"/>
                  </a:lnTo>
                  <a:lnTo>
                    <a:pt x="2918" y="525"/>
                  </a:lnTo>
                  <a:lnTo>
                    <a:pt x="2918" y="520"/>
                  </a:lnTo>
                  <a:lnTo>
                    <a:pt x="2918" y="520"/>
                  </a:lnTo>
                  <a:lnTo>
                    <a:pt x="2923" y="520"/>
                  </a:lnTo>
                  <a:lnTo>
                    <a:pt x="2927" y="520"/>
                  </a:lnTo>
                  <a:lnTo>
                    <a:pt x="2927" y="520"/>
                  </a:lnTo>
                  <a:lnTo>
                    <a:pt x="2932" y="520"/>
                  </a:lnTo>
                  <a:lnTo>
                    <a:pt x="2932" y="520"/>
                  </a:lnTo>
                  <a:lnTo>
                    <a:pt x="2932" y="520"/>
                  </a:lnTo>
                  <a:lnTo>
                    <a:pt x="2936" y="520"/>
                  </a:lnTo>
                  <a:lnTo>
                    <a:pt x="2936" y="520"/>
                  </a:lnTo>
                  <a:lnTo>
                    <a:pt x="2936" y="515"/>
                  </a:lnTo>
                  <a:lnTo>
                    <a:pt x="2936" y="511"/>
                  </a:lnTo>
                  <a:lnTo>
                    <a:pt x="2941" y="511"/>
                  </a:lnTo>
                  <a:lnTo>
                    <a:pt x="2941" y="506"/>
                  </a:lnTo>
                  <a:lnTo>
                    <a:pt x="2941" y="506"/>
                  </a:lnTo>
                  <a:lnTo>
                    <a:pt x="2941" y="502"/>
                  </a:lnTo>
                  <a:lnTo>
                    <a:pt x="2941" y="502"/>
                  </a:lnTo>
                  <a:lnTo>
                    <a:pt x="2941" y="502"/>
                  </a:lnTo>
                  <a:lnTo>
                    <a:pt x="2941" y="502"/>
                  </a:lnTo>
                  <a:lnTo>
                    <a:pt x="2941" y="497"/>
                  </a:lnTo>
                  <a:lnTo>
                    <a:pt x="2941" y="497"/>
                  </a:lnTo>
                  <a:lnTo>
                    <a:pt x="2941" y="493"/>
                  </a:lnTo>
                  <a:lnTo>
                    <a:pt x="2941" y="493"/>
                  </a:lnTo>
                  <a:lnTo>
                    <a:pt x="2941" y="493"/>
                  </a:lnTo>
                  <a:lnTo>
                    <a:pt x="2941" y="488"/>
                  </a:lnTo>
                  <a:lnTo>
                    <a:pt x="2941" y="488"/>
                  </a:lnTo>
                  <a:lnTo>
                    <a:pt x="2946" y="488"/>
                  </a:lnTo>
                  <a:lnTo>
                    <a:pt x="2941" y="484"/>
                  </a:lnTo>
                  <a:lnTo>
                    <a:pt x="2946" y="484"/>
                  </a:lnTo>
                  <a:lnTo>
                    <a:pt x="2946" y="479"/>
                  </a:lnTo>
                  <a:lnTo>
                    <a:pt x="2941" y="479"/>
                  </a:lnTo>
                  <a:lnTo>
                    <a:pt x="2946" y="479"/>
                  </a:lnTo>
                  <a:lnTo>
                    <a:pt x="2946" y="475"/>
                  </a:lnTo>
                  <a:lnTo>
                    <a:pt x="2946" y="475"/>
                  </a:lnTo>
                  <a:lnTo>
                    <a:pt x="2941" y="475"/>
                  </a:lnTo>
                  <a:lnTo>
                    <a:pt x="2941" y="475"/>
                  </a:lnTo>
                  <a:lnTo>
                    <a:pt x="2936" y="475"/>
                  </a:lnTo>
                  <a:lnTo>
                    <a:pt x="2936" y="475"/>
                  </a:lnTo>
                  <a:lnTo>
                    <a:pt x="2936" y="475"/>
                  </a:lnTo>
                  <a:lnTo>
                    <a:pt x="2936" y="475"/>
                  </a:lnTo>
                  <a:lnTo>
                    <a:pt x="2941" y="475"/>
                  </a:lnTo>
                  <a:lnTo>
                    <a:pt x="2946" y="475"/>
                  </a:lnTo>
                  <a:lnTo>
                    <a:pt x="2950" y="475"/>
                  </a:lnTo>
                  <a:lnTo>
                    <a:pt x="2950" y="470"/>
                  </a:lnTo>
                  <a:lnTo>
                    <a:pt x="2955" y="470"/>
                  </a:lnTo>
                  <a:lnTo>
                    <a:pt x="2955" y="470"/>
                  </a:lnTo>
                  <a:lnTo>
                    <a:pt x="2955" y="466"/>
                  </a:lnTo>
                  <a:lnTo>
                    <a:pt x="2959" y="470"/>
                  </a:lnTo>
                  <a:lnTo>
                    <a:pt x="2959" y="466"/>
                  </a:lnTo>
                  <a:lnTo>
                    <a:pt x="2959" y="466"/>
                  </a:lnTo>
                  <a:lnTo>
                    <a:pt x="2964" y="466"/>
                  </a:lnTo>
                  <a:lnTo>
                    <a:pt x="2964" y="466"/>
                  </a:lnTo>
                  <a:lnTo>
                    <a:pt x="2964" y="466"/>
                  </a:lnTo>
                  <a:lnTo>
                    <a:pt x="2964" y="461"/>
                  </a:lnTo>
                  <a:lnTo>
                    <a:pt x="2968" y="461"/>
                  </a:lnTo>
                  <a:lnTo>
                    <a:pt x="2968" y="461"/>
                  </a:lnTo>
                  <a:lnTo>
                    <a:pt x="2968" y="461"/>
                  </a:lnTo>
                  <a:lnTo>
                    <a:pt x="2968" y="461"/>
                  </a:lnTo>
                  <a:lnTo>
                    <a:pt x="2964" y="461"/>
                  </a:lnTo>
                  <a:lnTo>
                    <a:pt x="2964" y="461"/>
                  </a:lnTo>
                  <a:lnTo>
                    <a:pt x="2964" y="461"/>
                  </a:lnTo>
                  <a:lnTo>
                    <a:pt x="2964" y="461"/>
                  </a:lnTo>
                  <a:lnTo>
                    <a:pt x="2964" y="461"/>
                  </a:lnTo>
                  <a:lnTo>
                    <a:pt x="2959" y="461"/>
                  </a:lnTo>
                  <a:lnTo>
                    <a:pt x="2959" y="461"/>
                  </a:lnTo>
                  <a:lnTo>
                    <a:pt x="2959" y="461"/>
                  </a:lnTo>
                  <a:lnTo>
                    <a:pt x="2955" y="461"/>
                  </a:lnTo>
                  <a:lnTo>
                    <a:pt x="2955" y="461"/>
                  </a:lnTo>
                  <a:lnTo>
                    <a:pt x="2950" y="461"/>
                  </a:lnTo>
                  <a:lnTo>
                    <a:pt x="2950" y="461"/>
                  </a:lnTo>
                  <a:lnTo>
                    <a:pt x="2950" y="461"/>
                  </a:lnTo>
                  <a:lnTo>
                    <a:pt x="2946" y="461"/>
                  </a:lnTo>
                  <a:lnTo>
                    <a:pt x="2946" y="461"/>
                  </a:lnTo>
                  <a:lnTo>
                    <a:pt x="2941" y="461"/>
                  </a:lnTo>
                  <a:lnTo>
                    <a:pt x="2941" y="457"/>
                  </a:lnTo>
                  <a:lnTo>
                    <a:pt x="2936" y="461"/>
                  </a:lnTo>
                  <a:lnTo>
                    <a:pt x="2932" y="457"/>
                  </a:lnTo>
                  <a:lnTo>
                    <a:pt x="2936" y="457"/>
                  </a:lnTo>
                  <a:lnTo>
                    <a:pt x="2941" y="457"/>
                  </a:lnTo>
                  <a:lnTo>
                    <a:pt x="2941" y="457"/>
                  </a:lnTo>
                  <a:lnTo>
                    <a:pt x="2941" y="457"/>
                  </a:lnTo>
                  <a:lnTo>
                    <a:pt x="2941" y="457"/>
                  </a:lnTo>
                  <a:lnTo>
                    <a:pt x="2946" y="457"/>
                  </a:lnTo>
                  <a:lnTo>
                    <a:pt x="2946" y="457"/>
                  </a:lnTo>
                  <a:lnTo>
                    <a:pt x="2946" y="457"/>
                  </a:lnTo>
                  <a:lnTo>
                    <a:pt x="2950" y="457"/>
                  </a:lnTo>
                  <a:lnTo>
                    <a:pt x="2950" y="457"/>
                  </a:lnTo>
                  <a:lnTo>
                    <a:pt x="2955" y="457"/>
                  </a:lnTo>
                  <a:lnTo>
                    <a:pt x="2955" y="457"/>
                  </a:lnTo>
                  <a:lnTo>
                    <a:pt x="2955" y="457"/>
                  </a:lnTo>
                  <a:lnTo>
                    <a:pt x="2955" y="457"/>
                  </a:lnTo>
                  <a:lnTo>
                    <a:pt x="2955" y="457"/>
                  </a:lnTo>
                  <a:lnTo>
                    <a:pt x="2955" y="457"/>
                  </a:lnTo>
                  <a:lnTo>
                    <a:pt x="2955" y="461"/>
                  </a:lnTo>
                  <a:lnTo>
                    <a:pt x="2959" y="461"/>
                  </a:lnTo>
                  <a:lnTo>
                    <a:pt x="2959" y="461"/>
                  </a:lnTo>
                  <a:lnTo>
                    <a:pt x="2964" y="461"/>
                  </a:lnTo>
                  <a:lnTo>
                    <a:pt x="2964" y="461"/>
                  </a:lnTo>
                  <a:lnTo>
                    <a:pt x="2964" y="461"/>
                  </a:lnTo>
                  <a:lnTo>
                    <a:pt x="2964" y="457"/>
                  </a:lnTo>
                  <a:lnTo>
                    <a:pt x="2964" y="457"/>
                  </a:lnTo>
                  <a:lnTo>
                    <a:pt x="2968" y="457"/>
                  </a:lnTo>
                  <a:lnTo>
                    <a:pt x="2968" y="457"/>
                  </a:lnTo>
                  <a:lnTo>
                    <a:pt x="2968" y="457"/>
                  </a:lnTo>
                  <a:lnTo>
                    <a:pt x="2973" y="452"/>
                  </a:lnTo>
                  <a:lnTo>
                    <a:pt x="2973" y="452"/>
                  </a:lnTo>
                  <a:lnTo>
                    <a:pt x="2973" y="452"/>
                  </a:lnTo>
                  <a:lnTo>
                    <a:pt x="2973" y="448"/>
                  </a:lnTo>
                  <a:lnTo>
                    <a:pt x="2973" y="448"/>
                  </a:lnTo>
                  <a:lnTo>
                    <a:pt x="2968" y="448"/>
                  </a:lnTo>
                  <a:lnTo>
                    <a:pt x="2968" y="448"/>
                  </a:lnTo>
                  <a:lnTo>
                    <a:pt x="2968" y="448"/>
                  </a:lnTo>
                  <a:lnTo>
                    <a:pt x="2964" y="448"/>
                  </a:lnTo>
                  <a:lnTo>
                    <a:pt x="2964" y="443"/>
                  </a:lnTo>
                  <a:lnTo>
                    <a:pt x="2964" y="443"/>
                  </a:lnTo>
                  <a:lnTo>
                    <a:pt x="2964" y="443"/>
                  </a:lnTo>
                  <a:lnTo>
                    <a:pt x="2959" y="439"/>
                  </a:lnTo>
                  <a:lnTo>
                    <a:pt x="2959" y="439"/>
                  </a:lnTo>
                  <a:lnTo>
                    <a:pt x="2959" y="439"/>
                  </a:lnTo>
                  <a:lnTo>
                    <a:pt x="2955" y="439"/>
                  </a:lnTo>
                  <a:lnTo>
                    <a:pt x="2955" y="439"/>
                  </a:lnTo>
                  <a:lnTo>
                    <a:pt x="2955" y="439"/>
                  </a:lnTo>
                  <a:lnTo>
                    <a:pt x="2955" y="439"/>
                  </a:lnTo>
                  <a:lnTo>
                    <a:pt x="2955" y="439"/>
                  </a:lnTo>
                  <a:lnTo>
                    <a:pt x="2950" y="439"/>
                  </a:lnTo>
                  <a:lnTo>
                    <a:pt x="2950" y="439"/>
                  </a:lnTo>
                  <a:lnTo>
                    <a:pt x="2950" y="439"/>
                  </a:lnTo>
                  <a:lnTo>
                    <a:pt x="2950" y="434"/>
                  </a:lnTo>
                  <a:lnTo>
                    <a:pt x="2950" y="434"/>
                  </a:lnTo>
                  <a:lnTo>
                    <a:pt x="2950" y="434"/>
                  </a:lnTo>
                  <a:lnTo>
                    <a:pt x="2946" y="430"/>
                  </a:lnTo>
                  <a:lnTo>
                    <a:pt x="2946" y="430"/>
                  </a:lnTo>
                  <a:lnTo>
                    <a:pt x="2946" y="425"/>
                  </a:lnTo>
                  <a:lnTo>
                    <a:pt x="2946" y="425"/>
                  </a:lnTo>
                  <a:lnTo>
                    <a:pt x="2946" y="425"/>
                  </a:lnTo>
                  <a:lnTo>
                    <a:pt x="2946" y="425"/>
                  </a:lnTo>
                  <a:lnTo>
                    <a:pt x="2946" y="425"/>
                  </a:lnTo>
                  <a:lnTo>
                    <a:pt x="2946" y="421"/>
                  </a:lnTo>
                  <a:lnTo>
                    <a:pt x="2946" y="421"/>
                  </a:lnTo>
                  <a:lnTo>
                    <a:pt x="2946" y="421"/>
                  </a:lnTo>
                  <a:lnTo>
                    <a:pt x="2946" y="421"/>
                  </a:lnTo>
                  <a:lnTo>
                    <a:pt x="2946" y="416"/>
                  </a:lnTo>
                  <a:lnTo>
                    <a:pt x="2946" y="416"/>
                  </a:lnTo>
                  <a:lnTo>
                    <a:pt x="2950" y="416"/>
                  </a:lnTo>
                  <a:lnTo>
                    <a:pt x="2950" y="416"/>
                  </a:lnTo>
                  <a:lnTo>
                    <a:pt x="2950" y="416"/>
                  </a:lnTo>
                  <a:lnTo>
                    <a:pt x="2950" y="416"/>
                  </a:lnTo>
                  <a:lnTo>
                    <a:pt x="2950" y="411"/>
                  </a:lnTo>
                  <a:lnTo>
                    <a:pt x="2950" y="411"/>
                  </a:lnTo>
                  <a:lnTo>
                    <a:pt x="2950" y="411"/>
                  </a:lnTo>
                  <a:lnTo>
                    <a:pt x="2950" y="407"/>
                  </a:lnTo>
                  <a:lnTo>
                    <a:pt x="2950" y="407"/>
                  </a:lnTo>
                  <a:lnTo>
                    <a:pt x="2950" y="407"/>
                  </a:lnTo>
                  <a:lnTo>
                    <a:pt x="2950" y="407"/>
                  </a:lnTo>
                  <a:lnTo>
                    <a:pt x="2950" y="402"/>
                  </a:lnTo>
                  <a:lnTo>
                    <a:pt x="2946" y="402"/>
                  </a:lnTo>
                  <a:lnTo>
                    <a:pt x="2946" y="402"/>
                  </a:lnTo>
                  <a:lnTo>
                    <a:pt x="2950" y="402"/>
                  </a:lnTo>
                  <a:lnTo>
                    <a:pt x="2950" y="402"/>
                  </a:lnTo>
                  <a:lnTo>
                    <a:pt x="2950" y="402"/>
                  </a:lnTo>
                  <a:lnTo>
                    <a:pt x="2950" y="402"/>
                  </a:lnTo>
                  <a:lnTo>
                    <a:pt x="2950" y="402"/>
                  </a:lnTo>
                  <a:lnTo>
                    <a:pt x="2955" y="402"/>
                  </a:lnTo>
                  <a:lnTo>
                    <a:pt x="2955" y="398"/>
                  </a:lnTo>
                  <a:lnTo>
                    <a:pt x="2955" y="398"/>
                  </a:lnTo>
                  <a:lnTo>
                    <a:pt x="2955" y="398"/>
                  </a:lnTo>
                  <a:lnTo>
                    <a:pt x="2955" y="398"/>
                  </a:lnTo>
                  <a:lnTo>
                    <a:pt x="2955" y="398"/>
                  </a:lnTo>
                  <a:lnTo>
                    <a:pt x="2955" y="398"/>
                  </a:lnTo>
                  <a:lnTo>
                    <a:pt x="2955" y="398"/>
                  </a:lnTo>
                  <a:lnTo>
                    <a:pt x="2955" y="398"/>
                  </a:lnTo>
                  <a:lnTo>
                    <a:pt x="2955" y="393"/>
                  </a:lnTo>
                  <a:lnTo>
                    <a:pt x="2955" y="393"/>
                  </a:lnTo>
                  <a:lnTo>
                    <a:pt x="2955" y="393"/>
                  </a:lnTo>
                  <a:lnTo>
                    <a:pt x="2955" y="393"/>
                  </a:lnTo>
                  <a:lnTo>
                    <a:pt x="2955" y="393"/>
                  </a:lnTo>
                  <a:lnTo>
                    <a:pt x="2955" y="393"/>
                  </a:lnTo>
                  <a:lnTo>
                    <a:pt x="2955" y="398"/>
                  </a:lnTo>
                  <a:lnTo>
                    <a:pt x="2959" y="398"/>
                  </a:lnTo>
                  <a:lnTo>
                    <a:pt x="2959" y="393"/>
                  </a:lnTo>
                  <a:lnTo>
                    <a:pt x="2959" y="393"/>
                  </a:lnTo>
                  <a:lnTo>
                    <a:pt x="2959" y="393"/>
                  </a:lnTo>
                  <a:lnTo>
                    <a:pt x="2959" y="393"/>
                  </a:lnTo>
                  <a:lnTo>
                    <a:pt x="2959" y="393"/>
                  </a:lnTo>
                  <a:lnTo>
                    <a:pt x="2959" y="393"/>
                  </a:lnTo>
                  <a:lnTo>
                    <a:pt x="2959" y="393"/>
                  </a:lnTo>
                  <a:lnTo>
                    <a:pt x="2959" y="393"/>
                  </a:lnTo>
                  <a:lnTo>
                    <a:pt x="2959" y="393"/>
                  </a:lnTo>
                  <a:lnTo>
                    <a:pt x="2964" y="389"/>
                  </a:lnTo>
                  <a:lnTo>
                    <a:pt x="2964" y="389"/>
                  </a:lnTo>
                  <a:lnTo>
                    <a:pt x="2964" y="389"/>
                  </a:lnTo>
                  <a:lnTo>
                    <a:pt x="2964" y="389"/>
                  </a:lnTo>
                  <a:lnTo>
                    <a:pt x="2964" y="389"/>
                  </a:lnTo>
                  <a:lnTo>
                    <a:pt x="2964" y="389"/>
                  </a:lnTo>
                  <a:lnTo>
                    <a:pt x="2964" y="389"/>
                  </a:lnTo>
                  <a:lnTo>
                    <a:pt x="2964" y="389"/>
                  </a:lnTo>
                  <a:lnTo>
                    <a:pt x="2964" y="389"/>
                  </a:lnTo>
                  <a:lnTo>
                    <a:pt x="2964" y="389"/>
                  </a:lnTo>
                  <a:lnTo>
                    <a:pt x="2968" y="389"/>
                  </a:lnTo>
                  <a:lnTo>
                    <a:pt x="2968" y="384"/>
                  </a:lnTo>
                  <a:lnTo>
                    <a:pt x="2973" y="384"/>
                  </a:lnTo>
                  <a:lnTo>
                    <a:pt x="2973" y="384"/>
                  </a:lnTo>
                  <a:lnTo>
                    <a:pt x="2973" y="384"/>
                  </a:lnTo>
                  <a:lnTo>
                    <a:pt x="2973" y="384"/>
                  </a:lnTo>
                  <a:lnTo>
                    <a:pt x="2973" y="384"/>
                  </a:lnTo>
                  <a:lnTo>
                    <a:pt x="2973" y="384"/>
                  </a:lnTo>
                  <a:lnTo>
                    <a:pt x="2977" y="384"/>
                  </a:lnTo>
                  <a:lnTo>
                    <a:pt x="2977" y="384"/>
                  </a:lnTo>
                  <a:lnTo>
                    <a:pt x="2977" y="380"/>
                  </a:lnTo>
                  <a:lnTo>
                    <a:pt x="2977" y="380"/>
                  </a:lnTo>
                  <a:lnTo>
                    <a:pt x="2982" y="380"/>
                  </a:lnTo>
                  <a:lnTo>
                    <a:pt x="2982" y="380"/>
                  </a:lnTo>
                  <a:lnTo>
                    <a:pt x="2986" y="375"/>
                  </a:lnTo>
                  <a:lnTo>
                    <a:pt x="2986" y="375"/>
                  </a:lnTo>
                  <a:lnTo>
                    <a:pt x="2991" y="375"/>
                  </a:lnTo>
                  <a:lnTo>
                    <a:pt x="2991" y="371"/>
                  </a:lnTo>
                  <a:lnTo>
                    <a:pt x="2995" y="366"/>
                  </a:lnTo>
                  <a:lnTo>
                    <a:pt x="2995" y="366"/>
                  </a:lnTo>
                  <a:lnTo>
                    <a:pt x="2995" y="366"/>
                  </a:lnTo>
                  <a:lnTo>
                    <a:pt x="2995" y="366"/>
                  </a:lnTo>
                  <a:lnTo>
                    <a:pt x="2995" y="362"/>
                  </a:lnTo>
                  <a:lnTo>
                    <a:pt x="2995" y="362"/>
                  </a:lnTo>
                  <a:lnTo>
                    <a:pt x="2995" y="357"/>
                  </a:lnTo>
                  <a:lnTo>
                    <a:pt x="2991" y="357"/>
                  </a:lnTo>
                  <a:lnTo>
                    <a:pt x="2991" y="357"/>
                  </a:lnTo>
                  <a:lnTo>
                    <a:pt x="2991" y="357"/>
                  </a:lnTo>
                  <a:lnTo>
                    <a:pt x="2995" y="357"/>
                  </a:lnTo>
                  <a:lnTo>
                    <a:pt x="2995" y="353"/>
                  </a:lnTo>
                  <a:lnTo>
                    <a:pt x="2995" y="353"/>
                  </a:lnTo>
                  <a:lnTo>
                    <a:pt x="2995" y="353"/>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3000" y="348"/>
                  </a:lnTo>
                  <a:lnTo>
                    <a:pt x="3000" y="348"/>
                  </a:lnTo>
                  <a:lnTo>
                    <a:pt x="3000" y="344"/>
                  </a:lnTo>
                  <a:lnTo>
                    <a:pt x="3000" y="344"/>
                  </a:lnTo>
                  <a:lnTo>
                    <a:pt x="3000" y="344"/>
                  </a:lnTo>
                  <a:lnTo>
                    <a:pt x="3000" y="344"/>
                  </a:lnTo>
                  <a:lnTo>
                    <a:pt x="3004" y="344"/>
                  </a:lnTo>
                  <a:lnTo>
                    <a:pt x="3004" y="344"/>
                  </a:lnTo>
                  <a:lnTo>
                    <a:pt x="3000" y="344"/>
                  </a:lnTo>
                  <a:lnTo>
                    <a:pt x="3000" y="344"/>
                  </a:lnTo>
                  <a:lnTo>
                    <a:pt x="3004" y="344"/>
                  </a:lnTo>
                  <a:lnTo>
                    <a:pt x="3004" y="344"/>
                  </a:lnTo>
                  <a:lnTo>
                    <a:pt x="3004" y="339"/>
                  </a:lnTo>
                  <a:lnTo>
                    <a:pt x="3004" y="339"/>
                  </a:lnTo>
                  <a:lnTo>
                    <a:pt x="3004" y="339"/>
                  </a:lnTo>
                  <a:lnTo>
                    <a:pt x="3004" y="339"/>
                  </a:lnTo>
                  <a:lnTo>
                    <a:pt x="3004" y="339"/>
                  </a:lnTo>
                  <a:lnTo>
                    <a:pt x="3004" y="339"/>
                  </a:lnTo>
                  <a:lnTo>
                    <a:pt x="3009" y="339"/>
                  </a:lnTo>
                  <a:lnTo>
                    <a:pt x="3009" y="339"/>
                  </a:lnTo>
                  <a:lnTo>
                    <a:pt x="3009" y="339"/>
                  </a:lnTo>
                  <a:lnTo>
                    <a:pt x="3013" y="339"/>
                  </a:lnTo>
                  <a:lnTo>
                    <a:pt x="3013" y="339"/>
                  </a:lnTo>
                  <a:lnTo>
                    <a:pt x="3013" y="339"/>
                  </a:lnTo>
                  <a:lnTo>
                    <a:pt x="3013" y="339"/>
                  </a:lnTo>
                  <a:lnTo>
                    <a:pt x="3018" y="339"/>
                  </a:lnTo>
                  <a:lnTo>
                    <a:pt x="3018" y="339"/>
                  </a:lnTo>
                  <a:lnTo>
                    <a:pt x="3022" y="339"/>
                  </a:lnTo>
                  <a:lnTo>
                    <a:pt x="3022" y="339"/>
                  </a:lnTo>
                  <a:lnTo>
                    <a:pt x="3027" y="339"/>
                  </a:lnTo>
                  <a:lnTo>
                    <a:pt x="3027" y="339"/>
                  </a:lnTo>
                  <a:lnTo>
                    <a:pt x="3031" y="339"/>
                  </a:lnTo>
                  <a:lnTo>
                    <a:pt x="3031" y="339"/>
                  </a:lnTo>
                  <a:lnTo>
                    <a:pt x="3031" y="339"/>
                  </a:lnTo>
                  <a:lnTo>
                    <a:pt x="3031" y="339"/>
                  </a:lnTo>
                  <a:lnTo>
                    <a:pt x="3031" y="339"/>
                  </a:lnTo>
                  <a:lnTo>
                    <a:pt x="3031" y="339"/>
                  </a:lnTo>
                  <a:lnTo>
                    <a:pt x="3031" y="339"/>
                  </a:lnTo>
                  <a:lnTo>
                    <a:pt x="3036" y="344"/>
                  </a:lnTo>
                  <a:lnTo>
                    <a:pt x="3036" y="344"/>
                  </a:lnTo>
                  <a:lnTo>
                    <a:pt x="3040" y="344"/>
                  </a:lnTo>
                  <a:lnTo>
                    <a:pt x="3040" y="344"/>
                  </a:lnTo>
                  <a:lnTo>
                    <a:pt x="3040" y="348"/>
                  </a:lnTo>
                  <a:lnTo>
                    <a:pt x="3040" y="348"/>
                  </a:lnTo>
                  <a:lnTo>
                    <a:pt x="3040" y="353"/>
                  </a:lnTo>
                  <a:lnTo>
                    <a:pt x="3045" y="353"/>
                  </a:lnTo>
                  <a:lnTo>
                    <a:pt x="3045" y="353"/>
                  </a:lnTo>
                  <a:lnTo>
                    <a:pt x="3045" y="353"/>
                  </a:lnTo>
                  <a:lnTo>
                    <a:pt x="3040" y="353"/>
                  </a:lnTo>
                  <a:lnTo>
                    <a:pt x="3040" y="353"/>
                  </a:lnTo>
                  <a:lnTo>
                    <a:pt x="3045" y="357"/>
                  </a:lnTo>
                  <a:lnTo>
                    <a:pt x="3045" y="357"/>
                  </a:lnTo>
                  <a:lnTo>
                    <a:pt x="3040" y="357"/>
                  </a:lnTo>
                  <a:lnTo>
                    <a:pt x="3040" y="357"/>
                  </a:lnTo>
                  <a:lnTo>
                    <a:pt x="3040" y="357"/>
                  </a:lnTo>
                  <a:lnTo>
                    <a:pt x="3036" y="357"/>
                  </a:lnTo>
                  <a:lnTo>
                    <a:pt x="3036" y="357"/>
                  </a:lnTo>
                  <a:lnTo>
                    <a:pt x="3036" y="357"/>
                  </a:lnTo>
                  <a:lnTo>
                    <a:pt x="3036" y="357"/>
                  </a:lnTo>
                  <a:lnTo>
                    <a:pt x="3031" y="362"/>
                  </a:lnTo>
                  <a:lnTo>
                    <a:pt x="3031" y="362"/>
                  </a:lnTo>
                  <a:lnTo>
                    <a:pt x="3027" y="366"/>
                  </a:lnTo>
                  <a:lnTo>
                    <a:pt x="3027" y="366"/>
                  </a:lnTo>
                  <a:lnTo>
                    <a:pt x="3027" y="366"/>
                  </a:lnTo>
                  <a:lnTo>
                    <a:pt x="3022" y="371"/>
                  </a:lnTo>
                  <a:lnTo>
                    <a:pt x="3022" y="371"/>
                  </a:lnTo>
                  <a:lnTo>
                    <a:pt x="3022" y="371"/>
                  </a:lnTo>
                  <a:lnTo>
                    <a:pt x="3018" y="375"/>
                  </a:lnTo>
                  <a:lnTo>
                    <a:pt x="3018" y="375"/>
                  </a:lnTo>
                  <a:lnTo>
                    <a:pt x="3018" y="375"/>
                  </a:lnTo>
                  <a:lnTo>
                    <a:pt x="3013" y="380"/>
                  </a:lnTo>
                  <a:lnTo>
                    <a:pt x="3013" y="380"/>
                  </a:lnTo>
                  <a:lnTo>
                    <a:pt x="3013" y="380"/>
                  </a:lnTo>
                  <a:lnTo>
                    <a:pt x="3009" y="384"/>
                  </a:lnTo>
                  <a:lnTo>
                    <a:pt x="3009" y="384"/>
                  </a:lnTo>
                  <a:lnTo>
                    <a:pt x="3009" y="384"/>
                  </a:lnTo>
                  <a:lnTo>
                    <a:pt x="3009" y="384"/>
                  </a:lnTo>
                  <a:lnTo>
                    <a:pt x="3009" y="384"/>
                  </a:lnTo>
                  <a:lnTo>
                    <a:pt x="3009" y="384"/>
                  </a:lnTo>
                  <a:lnTo>
                    <a:pt x="3009" y="384"/>
                  </a:lnTo>
                  <a:lnTo>
                    <a:pt x="3009" y="384"/>
                  </a:lnTo>
                  <a:lnTo>
                    <a:pt x="3009" y="384"/>
                  </a:lnTo>
                  <a:lnTo>
                    <a:pt x="3009" y="389"/>
                  </a:lnTo>
                  <a:lnTo>
                    <a:pt x="3004" y="389"/>
                  </a:lnTo>
                  <a:lnTo>
                    <a:pt x="3004" y="389"/>
                  </a:lnTo>
                  <a:lnTo>
                    <a:pt x="3000" y="389"/>
                  </a:lnTo>
                  <a:lnTo>
                    <a:pt x="3000" y="389"/>
                  </a:lnTo>
                  <a:lnTo>
                    <a:pt x="3000" y="389"/>
                  </a:lnTo>
                  <a:lnTo>
                    <a:pt x="3000" y="389"/>
                  </a:lnTo>
                  <a:lnTo>
                    <a:pt x="3000" y="393"/>
                  </a:lnTo>
                  <a:lnTo>
                    <a:pt x="3000" y="393"/>
                  </a:lnTo>
                  <a:lnTo>
                    <a:pt x="2995" y="398"/>
                  </a:lnTo>
                  <a:lnTo>
                    <a:pt x="2995" y="398"/>
                  </a:lnTo>
                  <a:lnTo>
                    <a:pt x="2995" y="398"/>
                  </a:lnTo>
                  <a:lnTo>
                    <a:pt x="2995" y="398"/>
                  </a:lnTo>
                  <a:lnTo>
                    <a:pt x="2995" y="402"/>
                  </a:lnTo>
                  <a:lnTo>
                    <a:pt x="2995" y="402"/>
                  </a:lnTo>
                  <a:lnTo>
                    <a:pt x="3000" y="402"/>
                  </a:lnTo>
                  <a:lnTo>
                    <a:pt x="3000" y="407"/>
                  </a:lnTo>
                  <a:lnTo>
                    <a:pt x="3000" y="407"/>
                  </a:lnTo>
                  <a:lnTo>
                    <a:pt x="3000" y="407"/>
                  </a:lnTo>
                  <a:lnTo>
                    <a:pt x="3000" y="411"/>
                  </a:lnTo>
                  <a:lnTo>
                    <a:pt x="3000" y="411"/>
                  </a:lnTo>
                  <a:lnTo>
                    <a:pt x="3000" y="416"/>
                  </a:lnTo>
                  <a:lnTo>
                    <a:pt x="3004" y="416"/>
                  </a:lnTo>
                  <a:lnTo>
                    <a:pt x="3004" y="416"/>
                  </a:lnTo>
                  <a:lnTo>
                    <a:pt x="3004" y="416"/>
                  </a:lnTo>
                  <a:lnTo>
                    <a:pt x="3004" y="421"/>
                  </a:lnTo>
                  <a:lnTo>
                    <a:pt x="3004" y="421"/>
                  </a:lnTo>
                  <a:lnTo>
                    <a:pt x="3004" y="421"/>
                  </a:lnTo>
                  <a:lnTo>
                    <a:pt x="3004" y="421"/>
                  </a:lnTo>
                  <a:lnTo>
                    <a:pt x="3004" y="421"/>
                  </a:lnTo>
                  <a:lnTo>
                    <a:pt x="3004" y="421"/>
                  </a:lnTo>
                  <a:lnTo>
                    <a:pt x="3004" y="421"/>
                  </a:lnTo>
                  <a:lnTo>
                    <a:pt x="3004" y="421"/>
                  </a:lnTo>
                  <a:lnTo>
                    <a:pt x="3004" y="421"/>
                  </a:lnTo>
                  <a:lnTo>
                    <a:pt x="3004" y="421"/>
                  </a:lnTo>
                  <a:lnTo>
                    <a:pt x="3004" y="425"/>
                  </a:lnTo>
                  <a:lnTo>
                    <a:pt x="3004" y="425"/>
                  </a:lnTo>
                  <a:lnTo>
                    <a:pt x="3004" y="425"/>
                  </a:lnTo>
                  <a:lnTo>
                    <a:pt x="3000" y="430"/>
                  </a:lnTo>
                  <a:lnTo>
                    <a:pt x="3000" y="430"/>
                  </a:lnTo>
                  <a:lnTo>
                    <a:pt x="3000" y="434"/>
                  </a:lnTo>
                  <a:lnTo>
                    <a:pt x="3004" y="434"/>
                  </a:lnTo>
                  <a:lnTo>
                    <a:pt x="3004" y="434"/>
                  </a:lnTo>
                  <a:lnTo>
                    <a:pt x="3004" y="434"/>
                  </a:lnTo>
                  <a:lnTo>
                    <a:pt x="3004" y="439"/>
                  </a:lnTo>
                  <a:lnTo>
                    <a:pt x="3004" y="439"/>
                  </a:lnTo>
                  <a:lnTo>
                    <a:pt x="3004" y="439"/>
                  </a:lnTo>
                  <a:lnTo>
                    <a:pt x="3009" y="439"/>
                  </a:lnTo>
                  <a:lnTo>
                    <a:pt x="3009" y="439"/>
                  </a:lnTo>
                  <a:lnTo>
                    <a:pt x="3009" y="439"/>
                  </a:lnTo>
                  <a:lnTo>
                    <a:pt x="3009" y="439"/>
                  </a:lnTo>
                  <a:lnTo>
                    <a:pt x="3013" y="439"/>
                  </a:lnTo>
                  <a:lnTo>
                    <a:pt x="3018" y="443"/>
                  </a:lnTo>
                  <a:lnTo>
                    <a:pt x="3018" y="439"/>
                  </a:lnTo>
                  <a:lnTo>
                    <a:pt x="3018" y="443"/>
                  </a:lnTo>
                  <a:lnTo>
                    <a:pt x="3018" y="443"/>
                  </a:lnTo>
                  <a:lnTo>
                    <a:pt x="3018" y="443"/>
                  </a:lnTo>
                  <a:lnTo>
                    <a:pt x="3018" y="443"/>
                  </a:lnTo>
                  <a:lnTo>
                    <a:pt x="3018" y="443"/>
                  </a:lnTo>
                  <a:lnTo>
                    <a:pt x="3018" y="443"/>
                  </a:lnTo>
                  <a:lnTo>
                    <a:pt x="3018" y="443"/>
                  </a:lnTo>
                  <a:lnTo>
                    <a:pt x="3018" y="443"/>
                  </a:lnTo>
                  <a:lnTo>
                    <a:pt x="3018" y="443"/>
                  </a:lnTo>
                  <a:lnTo>
                    <a:pt x="3018" y="443"/>
                  </a:lnTo>
                  <a:lnTo>
                    <a:pt x="3018" y="443"/>
                  </a:lnTo>
                  <a:lnTo>
                    <a:pt x="3018" y="448"/>
                  </a:lnTo>
                  <a:lnTo>
                    <a:pt x="3018" y="448"/>
                  </a:lnTo>
                  <a:lnTo>
                    <a:pt x="3018" y="448"/>
                  </a:lnTo>
                  <a:lnTo>
                    <a:pt x="3022" y="448"/>
                  </a:lnTo>
                  <a:lnTo>
                    <a:pt x="3022" y="448"/>
                  </a:lnTo>
                  <a:lnTo>
                    <a:pt x="3022" y="448"/>
                  </a:lnTo>
                  <a:lnTo>
                    <a:pt x="3022" y="448"/>
                  </a:lnTo>
                  <a:lnTo>
                    <a:pt x="3022" y="448"/>
                  </a:lnTo>
                  <a:lnTo>
                    <a:pt x="3022" y="443"/>
                  </a:lnTo>
                  <a:lnTo>
                    <a:pt x="3022" y="443"/>
                  </a:lnTo>
                  <a:lnTo>
                    <a:pt x="3022" y="443"/>
                  </a:lnTo>
                  <a:lnTo>
                    <a:pt x="3027" y="448"/>
                  </a:lnTo>
                  <a:lnTo>
                    <a:pt x="3027" y="448"/>
                  </a:lnTo>
                  <a:lnTo>
                    <a:pt x="3027" y="448"/>
                  </a:lnTo>
                  <a:lnTo>
                    <a:pt x="3027" y="448"/>
                  </a:lnTo>
                  <a:lnTo>
                    <a:pt x="3027" y="448"/>
                  </a:lnTo>
                  <a:lnTo>
                    <a:pt x="3027" y="448"/>
                  </a:lnTo>
                  <a:lnTo>
                    <a:pt x="3027" y="452"/>
                  </a:lnTo>
                  <a:lnTo>
                    <a:pt x="3027" y="452"/>
                  </a:lnTo>
                  <a:lnTo>
                    <a:pt x="3027" y="452"/>
                  </a:lnTo>
                  <a:lnTo>
                    <a:pt x="3027" y="452"/>
                  </a:lnTo>
                  <a:lnTo>
                    <a:pt x="3031" y="448"/>
                  </a:lnTo>
                  <a:lnTo>
                    <a:pt x="3031" y="448"/>
                  </a:lnTo>
                  <a:lnTo>
                    <a:pt x="3031" y="448"/>
                  </a:lnTo>
                  <a:lnTo>
                    <a:pt x="3036" y="448"/>
                  </a:lnTo>
                  <a:lnTo>
                    <a:pt x="3040" y="448"/>
                  </a:lnTo>
                  <a:lnTo>
                    <a:pt x="3040" y="448"/>
                  </a:lnTo>
                  <a:lnTo>
                    <a:pt x="3045" y="448"/>
                  </a:lnTo>
                  <a:lnTo>
                    <a:pt x="3045" y="448"/>
                  </a:lnTo>
                  <a:lnTo>
                    <a:pt x="3045" y="448"/>
                  </a:lnTo>
                  <a:lnTo>
                    <a:pt x="3049" y="443"/>
                  </a:lnTo>
                  <a:lnTo>
                    <a:pt x="3049" y="443"/>
                  </a:lnTo>
                  <a:lnTo>
                    <a:pt x="3054" y="443"/>
                  </a:lnTo>
                  <a:lnTo>
                    <a:pt x="3054" y="443"/>
                  </a:lnTo>
                  <a:lnTo>
                    <a:pt x="3058" y="443"/>
                  </a:lnTo>
                  <a:lnTo>
                    <a:pt x="3058" y="443"/>
                  </a:lnTo>
                  <a:lnTo>
                    <a:pt x="3058" y="443"/>
                  </a:lnTo>
                  <a:lnTo>
                    <a:pt x="3058" y="443"/>
                  </a:lnTo>
                  <a:lnTo>
                    <a:pt x="3063" y="443"/>
                  </a:lnTo>
                  <a:lnTo>
                    <a:pt x="3063" y="443"/>
                  </a:lnTo>
                  <a:lnTo>
                    <a:pt x="3063" y="443"/>
                  </a:lnTo>
                  <a:lnTo>
                    <a:pt x="3063" y="443"/>
                  </a:lnTo>
                  <a:lnTo>
                    <a:pt x="3063" y="439"/>
                  </a:lnTo>
                  <a:lnTo>
                    <a:pt x="3063" y="439"/>
                  </a:lnTo>
                  <a:lnTo>
                    <a:pt x="3063" y="439"/>
                  </a:lnTo>
                  <a:lnTo>
                    <a:pt x="3063" y="439"/>
                  </a:lnTo>
                  <a:lnTo>
                    <a:pt x="3068" y="439"/>
                  </a:lnTo>
                  <a:lnTo>
                    <a:pt x="3068" y="439"/>
                  </a:lnTo>
                  <a:lnTo>
                    <a:pt x="3068" y="439"/>
                  </a:lnTo>
                  <a:lnTo>
                    <a:pt x="3068" y="439"/>
                  </a:lnTo>
                  <a:lnTo>
                    <a:pt x="3072" y="434"/>
                  </a:lnTo>
                  <a:lnTo>
                    <a:pt x="3072" y="434"/>
                  </a:lnTo>
                  <a:lnTo>
                    <a:pt x="3072" y="434"/>
                  </a:lnTo>
                  <a:lnTo>
                    <a:pt x="3072" y="439"/>
                  </a:lnTo>
                  <a:lnTo>
                    <a:pt x="3072" y="439"/>
                  </a:lnTo>
                  <a:lnTo>
                    <a:pt x="3072" y="439"/>
                  </a:lnTo>
                  <a:lnTo>
                    <a:pt x="3072" y="439"/>
                  </a:lnTo>
                  <a:lnTo>
                    <a:pt x="3072" y="439"/>
                  </a:lnTo>
                  <a:lnTo>
                    <a:pt x="3077" y="439"/>
                  </a:lnTo>
                  <a:lnTo>
                    <a:pt x="3077" y="439"/>
                  </a:lnTo>
                  <a:lnTo>
                    <a:pt x="3081" y="439"/>
                  </a:lnTo>
                  <a:lnTo>
                    <a:pt x="3081" y="439"/>
                  </a:lnTo>
                  <a:lnTo>
                    <a:pt x="3081" y="439"/>
                  </a:lnTo>
                  <a:lnTo>
                    <a:pt x="3086" y="439"/>
                  </a:lnTo>
                  <a:lnTo>
                    <a:pt x="3086" y="439"/>
                  </a:lnTo>
                  <a:lnTo>
                    <a:pt x="3086" y="439"/>
                  </a:lnTo>
                  <a:lnTo>
                    <a:pt x="3086" y="439"/>
                  </a:lnTo>
                  <a:lnTo>
                    <a:pt x="3090" y="439"/>
                  </a:lnTo>
                  <a:lnTo>
                    <a:pt x="3095" y="434"/>
                  </a:lnTo>
                  <a:lnTo>
                    <a:pt x="3095" y="434"/>
                  </a:lnTo>
                  <a:lnTo>
                    <a:pt x="3099" y="434"/>
                  </a:lnTo>
                  <a:lnTo>
                    <a:pt x="3099" y="439"/>
                  </a:lnTo>
                  <a:lnTo>
                    <a:pt x="3099" y="439"/>
                  </a:lnTo>
                  <a:lnTo>
                    <a:pt x="3095" y="439"/>
                  </a:lnTo>
                  <a:lnTo>
                    <a:pt x="3095" y="439"/>
                  </a:lnTo>
                  <a:lnTo>
                    <a:pt x="3099" y="439"/>
                  </a:lnTo>
                  <a:lnTo>
                    <a:pt x="3099" y="443"/>
                  </a:lnTo>
                  <a:lnTo>
                    <a:pt x="3104" y="443"/>
                  </a:lnTo>
                  <a:lnTo>
                    <a:pt x="3108" y="443"/>
                  </a:lnTo>
                  <a:lnTo>
                    <a:pt x="3113" y="443"/>
                  </a:lnTo>
                  <a:lnTo>
                    <a:pt x="3113" y="443"/>
                  </a:lnTo>
                  <a:lnTo>
                    <a:pt x="3117" y="443"/>
                  </a:lnTo>
                  <a:lnTo>
                    <a:pt x="3117" y="448"/>
                  </a:lnTo>
                  <a:lnTo>
                    <a:pt x="3117" y="448"/>
                  </a:lnTo>
                  <a:lnTo>
                    <a:pt x="3122" y="448"/>
                  </a:lnTo>
                  <a:lnTo>
                    <a:pt x="3122" y="448"/>
                  </a:lnTo>
                  <a:lnTo>
                    <a:pt x="3122" y="448"/>
                  </a:lnTo>
                  <a:lnTo>
                    <a:pt x="3113" y="448"/>
                  </a:lnTo>
                  <a:lnTo>
                    <a:pt x="3108" y="448"/>
                  </a:lnTo>
                  <a:lnTo>
                    <a:pt x="3104" y="448"/>
                  </a:lnTo>
                  <a:lnTo>
                    <a:pt x="3104" y="448"/>
                  </a:lnTo>
                  <a:lnTo>
                    <a:pt x="3104" y="448"/>
                  </a:lnTo>
                  <a:lnTo>
                    <a:pt x="3104" y="452"/>
                  </a:lnTo>
                  <a:lnTo>
                    <a:pt x="3104" y="452"/>
                  </a:lnTo>
                  <a:lnTo>
                    <a:pt x="3104" y="452"/>
                  </a:lnTo>
                  <a:lnTo>
                    <a:pt x="3099" y="452"/>
                  </a:lnTo>
                  <a:lnTo>
                    <a:pt x="3099" y="452"/>
                  </a:lnTo>
                  <a:lnTo>
                    <a:pt x="3099" y="452"/>
                  </a:lnTo>
                  <a:lnTo>
                    <a:pt x="3099" y="452"/>
                  </a:lnTo>
                  <a:lnTo>
                    <a:pt x="3095" y="452"/>
                  </a:lnTo>
                  <a:lnTo>
                    <a:pt x="3095" y="452"/>
                  </a:lnTo>
                  <a:lnTo>
                    <a:pt x="3095" y="452"/>
                  </a:lnTo>
                  <a:lnTo>
                    <a:pt x="3095" y="452"/>
                  </a:lnTo>
                  <a:lnTo>
                    <a:pt x="3090" y="452"/>
                  </a:lnTo>
                  <a:lnTo>
                    <a:pt x="3095" y="452"/>
                  </a:lnTo>
                  <a:lnTo>
                    <a:pt x="3095" y="457"/>
                  </a:lnTo>
                  <a:lnTo>
                    <a:pt x="3095" y="457"/>
                  </a:lnTo>
                  <a:lnTo>
                    <a:pt x="3095" y="457"/>
                  </a:lnTo>
                  <a:lnTo>
                    <a:pt x="3090" y="457"/>
                  </a:lnTo>
                  <a:lnTo>
                    <a:pt x="3086" y="457"/>
                  </a:lnTo>
                  <a:lnTo>
                    <a:pt x="3081" y="457"/>
                  </a:lnTo>
                  <a:lnTo>
                    <a:pt x="3077" y="457"/>
                  </a:lnTo>
                  <a:lnTo>
                    <a:pt x="3072" y="457"/>
                  </a:lnTo>
                  <a:lnTo>
                    <a:pt x="3072" y="457"/>
                  </a:lnTo>
                  <a:lnTo>
                    <a:pt x="3063" y="457"/>
                  </a:lnTo>
                  <a:lnTo>
                    <a:pt x="3058" y="457"/>
                  </a:lnTo>
                  <a:lnTo>
                    <a:pt x="3058" y="452"/>
                  </a:lnTo>
                  <a:lnTo>
                    <a:pt x="3058" y="457"/>
                  </a:lnTo>
                  <a:lnTo>
                    <a:pt x="3058" y="457"/>
                  </a:lnTo>
                  <a:lnTo>
                    <a:pt x="3058" y="457"/>
                  </a:lnTo>
                  <a:lnTo>
                    <a:pt x="3049" y="457"/>
                  </a:lnTo>
                  <a:lnTo>
                    <a:pt x="3045" y="457"/>
                  </a:lnTo>
                  <a:lnTo>
                    <a:pt x="3045" y="457"/>
                  </a:lnTo>
                  <a:lnTo>
                    <a:pt x="3040" y="461"/>
                  </a:lnTo>
                  <a:lnTo>
                    <a:pt x="3040" y="461"/>
                  </a:lnTo>
                  <a:lnTo>
                    <a:pt x="3040" y="461"/>
                  </a:lnTo>
                  <a:lnTo>
                    <a:pt x="3036" y="461"/>
                  </a:lnTo>
                  <a:lnTo>
                    <a:pt x="3036" y="461"/>
                  </a:lnTo>
                  <a:lnTo>
                    <a:pt x="3031" y="461"/>
                  </a:lnTo>
                  <a:lnTo>
                    <a:pt x="3031" y="466"/>
                  </a:lnTo>
                  <a:lnTo>
                    <a:pt x="3031" y="466"/>
                  </a:lnTo>
                  <a:lnTo>
                    <a:pt x="3031" y="466"/>
                  </a:lnTo>
                  <a:lnTo>
                    <a:pt x="3036" y="466"/>
                  </a:lnTo>
                  <a:lnTo>
                    <a:pt x="3031" y="466"/>
                  </a:lnTo>
                  <a:lnTo>
                    <a:pt x="3031" y="470"/>
                  </a:lnTo>
                  <a:lnTo>
                    <a:pt x="3036" y="470"/>
                  </a:lnTo>
                  <a:lnTo>
                    <a:pt x="3036" y="470"/>
                  </a:lnTo>
                  <a:lnTo>
                    <a:pt x="3036" y="470"/>
                  </a:lnTo>
                  <a:lnTo>
                    <a:pt x="3036" y="470"/>
                  </a:lnTo>
                  <a:lnTo>
                    <a:pt x="3036" y="470"/>
                  </a:lnTo>
                  <a:lnTo>
                    <a:pt x="3036" y="470"/>
                  </a:lnTo>
                  <a:lnTo>
                    <a:pt x="3036" y="475"/>
                  </a:lnTo>
                  <a:lnTo>
                    <a:pt x="3036" y="475"/>
                  </a:lnTo>
                  <a:lnTo>
                    <a:pt x="3036" y="475"/>
                  </a:lnTo>
                  <a:lnTo>
                    <a:pt x="3036" y="479"/>
                  </a:lnTo>
                  <a:lnTo>
                    <a:pt x="3040" y="479"/>
                  </a:lnTo>
                  <a:lnTo>
                    <a:pt x="3040" y="479"/>
                  </a:lnTo>
                  <a:lnTo>
                    <a:pt x="3045" y="479"/>
                  </a:lnTo>
                  <a:lnTo>
                    <a:pt x="3045" y="479"/>
                  </a:lnTo>
                  <a:lnTo>
                    <a:pt x="3045" y="479"/>
                  </a:lnTo>
                  <a:lnTo>
                    <a:pt x="3045" y="479"/>
                  </a:lnTo>
                  <a:lnTo>
                    <a:pt x="3045" y="479"/>
                  </a:lnTo>
                  <a:lnTo>
                    <a:pt x="3049" y="479"/>
                  </a:lnTo>
                  <a:lnTo>
                    <a:pt x="3049" y="479"/>
                  </a:lnTo>
                  <a:lnTo>
                    <a:pt x="3049" y="479"/>
                  </a:lnTo>
                  <a:lnTo>
                    <a:pt x="3049" y="479"/>
                  </a:lnTo>
                  <a:lnTo>
                    <a:pt x="3049" y="484"/>
                  </a:lnTo>
                  <a:lnTo>
                    <a:pt x="3045" y="488"/>
                  </a:lnTo>
                  <a:lnTo>
                    <a:pt x="3045" y="488"/>
                  </a:lnTo>
                  <a:lnTo>
                    <a:pt x="3045" y="488"/>
                  </a:lnTo>
                  <a:lnTo>
                    <a:pt x="3049" y="493"/>
                  </a:lnTo>
                  <a:lnTo>
                    <a:pt x="3049" y="497"/>
                  </a:lnTo>
                  <a:lnTo>
                    <a:pt x="3049" y="497"/>
                  </a:lnTo>
                  <a:lnTo>
                    <a:pt x="3049" y="502"/>
                  </a:lnTo>
                  <a:lnTo>
                    <a:pt x="3045" y="502"/>
                  </a:lnTo>
                  <a:lnTo>
                    <a:pt x="3045" y="502"/>
                  </a:lnTo>
                  <a:lnTo>
                    <a:pt x="3040" y="506"/>
                  </a:lnTo>
                  <a:lnTo>
                    <a:pt x="3036" y="502"/>
                  </a:lnTo>
                  <a:lnTo>
                    <a:pt x="3031" y="497"/>
                  </a:lnTo>
                  <a:lnTo>
                    <a:pt x="3031" y="497"/>
                  </a:lnTo>
                  <a:lnTo>
                    <a:pt x="3027" y="493"/>
                  </a:lnTo>
                  <a:lnTo>
                    <a:pt x="3022" y="493"/>
                  </a:lnTo>
                  <a:lnTo>
                    <a:pt x="3022" y="493"/>
                  </a:lnTo>
                  <a:lnTo>
                    <a:pt x="3018" y="493"/>
                  </a:lnTo>
                  <a:lnTo>
                    <a:pt x="3013" y="493"/>
                  </a:lnTo>
                  <a:lnTo>
                    <a:pt x="3013" y="493"/>
                  </a:lnTo>
                  <a:lnTo>
                    <a:pt x="3009" y="497"/>
                  </a:lnTo>
                  <a:lnTo>
                    <a:pt x="3009" y="502"/>
                  </a:lnTo>
                  <a:lnTo>
                    <a:pt x="3009" y="502"/>
                  </a:lnTo>
                  <a:lnTo>
                    <a:pt x="3009" y="506"/>
                  </a:lnTo>
                  <a:lnTo>
                    <a:pt x="3009" y="506"/>
                  </a:lnTo>
                  <a:lnTo>
                    <a:pt x="3004" y="506"/>
                  </a:lnTo>
                  <a:lnTo>
                    <a:pt x="3004" y="511"/>
                  </a:lnTo>
                  <a:lnTo>
                    <a:pt x="3004" y="520"/>
                  </a:lnTo>
                  <a:lnTo>
                    <a:pt x="3004" y="520"/>
                  </a:lnTo>
                  <a:lnTo>
                    <a:pt x="3004" y="525"/>
                  </a:lnTo>
                  <a:lnTo>
                    <a:pt x="3004" y="529"/>
                  </a:lnTo>
                  <a:lnTo>
                    <a:pt x="3009" y="529"/>
                  </a:lnTo>
                  <a:lnTo>
                    <a:pt x="3009" y="534"/>
                  </a:lnTo>
                  <a:lnTo>
                    <a:pt x="3009" y="534"/>
                  </a:lnTo>
                  <a:lnTo>
                    <a:pt x="3009" y="538"/>
                  </a:lnTo>
                  <a:lnTo>
                    <a:pt x="3009" y="538"/>
                  </a:lnTo>
                  <a:lnTo>
                    <a:pt x="3009" y="543"/>
                  </a:lnTo>
                  <a:lnTo>
                    <a:pt x="3004" y="543"/>
                  </a:lnTo>
                  <a:lnTo>
                    <a:pt x="3004" y="543"/>
                  </a:lnTo>
                  <a:lnTo>
                    <a:pt x="3004" y="543"/>
                  </a:lnTo>
                  <a:lnTo>
                    <a:pt x="3000" y="543"/>
                  </a:lnTo>
                  <a:lnTo>
                    <a:pt x="3000" y="543"/>
                  </a:lnTo>
                  <a:lnTo>
                    <a:pt x="3004" y="538"/>
                  </a:lnTo>
                  <a:lnTo>
                    <a:pt x="3004" y="534"/>
                  </a:lnTo>
                  <a:lnTo>
                    <a:pt x="3009" y="534"/>
                  </a:lnTo>
                  <a:lnTo>
                    <a:pt x="3009" y="534"/>
                  </a:lnTo>
                  <a:lnTo>
                    <a:pt x="3009" y="529"/>
                  </a:lnTo>
                  <a:lnTo>
                    <a:pt x="3009" y="529"/>
                  </a:lnTo>
                  <a:lnTo>
                    <a:pt x="3004" y="534"/>
                  </a:lnTo>
                  <a:lnTo>
                    <a:pt x="3004" y="534"/>
                  </a:lnTo>
                  <a:lnTo>
                    <a:pt x="3004" y="538"/>
                  </a:lnTo>
                  <a:lnTo>
                    <a:pt x="3004" y="538"/>
                  </a:lnTo>
                  <a:lnTo>
                    <a:pt x="3000" y="538"/>
                  </a:lnTo>
                  <a:lnTo>
                    <a:pt x="3000" y="543"/>
                  </a:lnTo>
                  <a:lnTo>
                    <a:pt x="3000" y="543"/>
                  </a:lnTo>
                  <a:lnTo>
                    <a:pt x="2995" y="543"/>
                  </a:lnTo>
                  <a:lnTo>
                    <a:pt x="2991" y="543"/>
                  </a:lnTo>
                  <a:lnTo>
                    <a:pt x="2991" y="547"/>
                  </a:lnTo>
                  <a:lnTo>
                    <a:pt x="2991" y="547"/>
                  </a:lnTo>
                  <a:lnTo>
                    <a:pt x="2991" y="547"/>
                  </a:lnTo>
                  <a:lnTo>
                    <a:pt x="2991" y="552"/>
                  </a:lnTo>
                  <a:lnTo>
                    <a:pt x="2986" y="552"/>
                  </a:lnTo>
                  <a:lnTo>
                    <a:pt x="2986" y="552"/>
                  </a:lnTo>
                  <a:lnTo>
                    <a:pt x="2986" y="552"/>
                  </a:lnTo>
                  <a:lnTo>
                    <a:pt x="2977" y="556"/>
                  </a:lnTo>
                  <a:lnTo>
                    <a:pt x="2977" y="556"/>
                  </a:lnTo>
                  <a:lnTo>
                    <a:pt x="2973" y="552"/>
                  </a:lnTo>
                  <a:lnTo>
                    <a:pt x="2973" y="552"/>
                  </a:lnTo>
                  <a:lnTo>
                    <a:pt x="2973" y="547"/>
                  </a:lnTo>
                  <a:lnTo>
                    <a:pt x="2973" y="547"/>
                  </a:lnTo>
                  <a:lnTo>
                    <a:pt x="2973" y="547"/>
                  </a:lnTo>
                  <a:lnTo>
                    <a:pt x="2977" y="547"/>
                  </a:lnTo>
                  <a:lnTo>
                    <a:pt x="2977" y="547"/>
                  </a:lnTo>
                  <a:lnTo>
                    <a:pt x="2973" y="547"/>
                  </a:lnTo>
                  <a:lnTo>
                    <a:pt x="2968" y="547"/>
                  </a:lnTo>
                  <a:lnTo>
                    <a:pt x="2964" y="547"/>
                  </a:lnTo>
                  <a:lnTo>
                    <a:pt x="2964" y="547"/>
                  </a:lnTo>
                  <a:lnTo>
                    <a:pt x="2955" y="547"/>
                  </a:lnTo>
                  <a:lnTo>
                    <a:pt x="2950" y="547"/>
                  </a:lnTo>
                  <a:lnTo>
                    <a:pt x="2950" y="552"/>
                  </a:lnTo>
                  <a:lnTo>
                    <a:pt x="2946" y="552"/>
                  </a:lnTo>
                  <a:lnTo>
                    <a:pt x="2941" y="552"/>
                  </a:lnTo>
                  <a:lnTo>
                    <a:pt x="2941" y="556"/>
                  </a:lnTo>
                  <a:lnTo>
                    <a:pt x="2941" y="556"/>
                  </a:lnTo>
                  <a:lnTo>
                    <a:pt x="2941" y="556"/>
                  </a:lnTo>
                  <a:lnTo>
                    <a:pt x="2936" y="556"/>
                  </a:lnTo>
                  <a:lnTo>
                    <a:pt x="2936" y="556"/>
                  </a:lnTo>
                  <a:lnTo>
                    <a:pt x="2927" y="561"/>
                  </a:lnTo>
                  <a:lnTo>
                    <a:pt x="2918" y="561"/>
                  </a:lnTo>
                  <a:lnTo>
                    <a:pt x="2914" y="561"/>
                  </a:lnTo>
                  <a:lnTo>
                    <a:pt x="2914" y="561"/>
                  </a:lnTo>
                  <a:lnTo>
                    <a:pt x="2914" y="561"/>
                  </a:lnTo>
                  <a:lnTo>
                    <a:pt x="2909" y="561"/>
                  </a:lnTo>
                  <a:lnTo>
                    <a:pt x="2905" y="561"/>
                  </a:lnTo>
                  <a:lnTo>
                    <a:pt x="2905" y="561"/>
                  </a:lnTo>
                  <a:lnTo>
                    <a:pt x="2905" y="561"/>
                  </a:lnTo>
                  <a:lnTo>
                    <a:pt x="2909" y="561"/>
                  </a:lnTo>
                  <a:lnTo>
                    <a:pt x="2909" y="561"/>
                  </a:lnTo>
                  <a:lnTo>
                    <a:pt x="2909" y="561"/>
                  </a:lnTo>
                  <a:lnTo>
                    <a:pt x="2909" y="565"/>
                  </a:lnTo>
                  <a:lnTo>
                    <a:pt x="2909" y="565"/>
                  </a:lnTo>
                  <a:lnTo>
                    <a:pt x="2909" y="565"/>
                  </a:lnTo>
                  <a:lnTo>
                    <a:pt x="2914" y="565"/>
                  </a:lnTo>
                  <a:lnTo>
                    <a:pt x="2918" y="565"/>
                  </a:lnTo>
                  <a:lnTo>
                    <a:pt x="2918" y="565"/>
                  </a:lnTo>
                  <a:lnTo>
                    <a:pt x="2918" y="565"/>
                  </a:lnTo>
                  <a:lnTo>
                    <a:pt x="2918" y="570"/>
                  </a:lnTo>
                  <a:lnTo>
                    <a:pt x="2918" y="570"/>
                  </a:lnTo>
                  <a:lnTo>
                    <a:pt x="2914" y="570"/>
                  </a:lnTo>
                  <a:lnTo>
                    <a:pt x="2914" y="565"/>
                  </a:lnTo>
                  <a:lnTo>
                    <a:pt x="2909" y="565"/>
                  </a:lnTo>
                  <a:lnTo>
                    <a:pt x="2909" y="565"/>
                  </a:lnTo>
                  <a:lnTo>
                    <a:pt x="2909" y="565"/>
                  </a:lnTo>
                  <a:lnTo>
                    <a:pt x="2905" y="561"/>
                  </a:lnTo>
                  <a:lnTo>
                    <a:pt x="2905" y="561"/>
                  </a:lnTo>
                  <a:lnTo>
                    <a:pt x="2900" y="561"/>
                  </a:lnTo>
                  <a:lnTo>
                    <a:pt x="2896" y="556"/>
                  </a:lnTo>
                  <a:lnTo>
                    <a:pt x="2896" y="552"/>
                  </a:lnTo>
                  <a:lnTo>
                    <a:pt x="2891" y="552"/>
                  </a:lnTo>
                  <a:lnTo>
                    <a:pt x="2891" y="552"/>
                  </a:lnTo>
                  <a:lnTo>
                    <a:pt x="2887" y="552"/>
                  </a:lnTo>
                  <a:lnTo>
                    <a:pt x="2887" y="556"/>
                  </a:lnTo>
                  <a:lnTo>
                    <a:pt x="2887" y="556"/>
                  </a:lnTo>
                  <a:lnTo>
                    <a:pt x="2882" y="556"/>
                  </a:lnTo>
                  <a:lnTo>
                    <a:pt x="2882" y="556"/>
                  </a:lnTo>
                  <a:lnTo>
                    <a:pt x="2878" y="561"/>
                  </a:lnTo>
                  <a:lnTo>
                    <a:pt x="2878" y="561"/>
                  </a:lnTo>
                  <a:lnTo>
                    <a:pt x="2873" y="561"/>
                  </a:lnTo>
                  <a:lnTo>
                    <a:pt x="2873" y="561"/>
                  </a:lnTo>
                  <a:lnTo>
                    <a:pt x="2869" y="561"/>
                  </a:lnTo>
                  <a:lnTo>
                    <a:pt x="2864" y="561"/>
                  </a:lnTo>
                  <a:lnTo>
                    <a:pt x="2864" y="561"/>
                  </a:lnTo>
                  <a:lnTo>
                    <a:pt x="2864" y="561"/>
                  </a:lnTo>
                  <a:lnTo>
                    <a:pt x="2869" y="556"/>
                  </a:lnTo>
                  <a:lnTo>
                    <a:pt x="2869" y="556"/>
                  </a:lnTo>
                  <a:lnTo>
                    <a:pt x="2869" y="556"/>
                  </a:lnTo>
                  <a:lnTo>
                    <a:pt x="2864" y="556"/>
                  </a:lnTo>
                  <a:lnTo>
                    <a:pt x="2864" y="556"/>
                  </a:lnTo>
                  <a:lnTo>
                    <a:pt x="2860" y="552"/>
                  </a:lnTo>
                  <a:lnTo>
                    <a:pt x="2855" y="552"/>
                  </a:lnTo>
                  <a:lnTo>
                    <a:pt x="2855" y="552"/>
                  </a:lnTo>
                  <a:lnTo>
                    <a:pt x="2855" y="552"/>
                  </a:lnTo>
                  <a:lnTo>
                    <a:pt x="2851" y="552"/>
                  </a:lnTo>
                  <a:lnTo>
                    <a:pt x="2851" y="552"/>
                  </a:lnTo>
                  <a:lnTo>
                    <a:pt x="2855" y="552"/>
                  </a:lnTo>
                  <a:lnTo>
                    <a:pt x="2851" y="547"/>
                  </a:lnTo>
                  <a:lnTo>
                    <a:pt x="2851" y="547"/>
                  </a:lnTo>
                  <a:lnTo>
                    <a:pt x="2851" y="547"/>
                  </a:lnTo>
                  <a:lnTo>
                    <a:pt x="2851" y="547"/>
                  </a:lnTo>
                  <a:lnTo>
                    <a:pt x="2851" y="543"/>
                  </a:lnTo>
                  <a:lnTo>
                    <a:pt x="2851" y="543"/>
                  </a:lnTo>
                  <a:lnTo>
                    <a:pt x="2846" y="543"/>
                  </a:lnTo>
                  <a:lnTo>
                    <a:pt x="2846" y="543"/>
                  </a:lnTo>
                  <a:lnTo>
                    <a:pt x="2846" y="543"/>
                  </a:lnTo>
                  <a:lnTo>
                    <a:pt x="2846" y="543"/>
                  </a:lnTo>
                  <a:lnTo>
                    <a:pt x="2846" y="543"/>
                  </a:lnTo>
                  <a:lnTo>
                    <a:pt x="2846" y="538"/>
                  </a:lnTo>
                  <a:lnTo>
                    <a:pt x="2846" y="538"/>
                  </a:lnTo>
                  <a:lnTo>
                    <a:pt x="2846" y="538"/>
                  </a:lnTo>
                  <a:lnTo>
                    <a:pt x="2846" y="534"/>
                  </a:lnTo>
                  <a:lnTo>
                    <a:pt x="2846" y="534"/>
                  </a:lnTo>
                  <a:lnTo>
                    <a:pt x="2846" y="534"/>
                  </a:lnTo>
                  <a:lnTo>
                    <a:pt x="2851" y="529"/>
                  </a:lnTo>
                  <a:lnTo>
                    <a:pt x="2851" y="529"/>
                  </a:lnTo>
                  <a:lnTo>
                    <a:pt x="2851" y="529"/>
                  </a:lnTo>
                  <a:lnTo>
                    <a:pt x="2851" y="529"/>
                  </a:lnTo>
                  <a:lnTo>
                    <a:pt x="2855" y="529"/>
                  </a:lnTo>
                  <a:lnTo>
                    <a:pt x="2851" y="529"/>
                  </a:lnTo>
                  <a:lnTo>
                    <a:pt x="2851" y="529"/>
                  </a:lnTo>
                  <a:lnTo>
                    <a:pt x="2851" y="525"/>
                  </a:lnTo>
                  <a:lnTo>
                    <a:pt x="2855" y="525"/>
                  </a:lnTo>
                  <a:lnTo>
                    <a:pt x="2855" y="525"/>
                  </a:lnTo>
                  <a:lnTo>
                    <a:pt x="2855" y="525"/>
                  </a:lnTo>
                  <a:lnTo>
                    <a:pt x="2855" y="525"/>
                  </a:lnTo>
                  <a:lnTo>
                    <a:pt x="2855" y="520"/>
                  </a:lnTo>
                  <a:lnTo>
                    <a:pt x="2860" y="520"/>
                  </a:lnTo>
                  <a:lnTo>
                    <a:pt x="2860" y="520"/>
                  </a:lnTo>
                  <a:lnTo>
                    <a:pt x="2860" y="520"/>
                  </a:lnTo>
                  <a:lnTo>
                    <a:pt x="2860" y="520"/>
                  </a:lnTo>
                  <a:lnTo>
                    <a:pt x="2864" y="520"/>
                  </a:lnTo>
                  <a:lnTo>
                    <a:pt x="2864" y="520"/>
                  </a:lnTo>
                  <a:lnTo>
                    <a:pt x="2864" y="515"/>
                  </a:lnTo>
                  <a:lnTo>
                    <a:pt x="2864" y="515"/>
                  </a:lnTo>
                  <a:lnTo>
                    <a:pt x="2864" y="515"/>
                  </a:lnTo>
                  <a:lnTo>
                    <a:pt x="2864" y="515"/>
                  </a:lnTo>
                  <a:lnTo>
                    <a:pt x="2860" y="515"/>
                  </a:lnTo>
                  <a:lnTo>
                    <a:pt x="2860" y="515"/>
                  </a:lnTo>
                  <a:lnTo>
                    <a:pt x="2855" y="511"/>
                  </a:lnTo>
                  <a:lnTo>
                    <a:pt x="2855" y="511"/>
                  </a:lnTo>
                  <a:lnTo>
                    <a:pt x="2855" y="506"/>
                  </a:lnTo>
                  <a:lnTo>
                    <a:pt x="2855" y="506"/>
                  </a:lnTo>
                  <a:lnTo>
                    <a:pt x="2855" y="506"/>
                  </a:lnTo>
                  <a:lnTo>
                    <a:pt x="2860" y="502"/>
                  </a:lnTo>
                  <a:lnTo>
                    <a:pt x="2860" y="502"/>
                  </a:lnTo>
                  <a:lnTo>
                    <a:pt x="2860" y="497"/>
                  </a:lnTo>
                  <a:lnTo>
                    <a:pt x="2860" y="497"/>
                  </a:lnTo>
                  <a:lnTo>
                    <a:pt x="2860" y="493"/>
                  </a:lnTo>
                  <a:lnTo>
                    <a:pt x="2860" y="493"/>
                  </a:lnTo>
                  <a:lnTo>
                    <a:pt x="2860" y="493"/>
                  </a:lnTo>
                  <a:lnTo>
                    <a:pt x="2860" y="493"/>
                  </a:lnTo>
                  <a:lnTo>
                    <a:pt x="2860" y="493"/>
                  </a:lnTo>
                  <a:lnTo>
                    <a:pt x="2855" y="493"/>
                  </a:lnTo>
                  <a:lnTo>
                    <a:pt x="2851" y="493"/>
                  </a:lnTo>
                  <a:lnTo>
                    <a:pt x="2851" y="497"/>
                  </a:lnTo>
                  <a:lnTo>
                    <a:pt x="2846" y="502"/>
                  </a:lnTo>
                  <a:lnTo>
                    <a:pt x="2846" y="502"/>
                  </a:lnTo>
                  <a:lnTo>
                    <a:pt x="2842" y="502"/>
                  </a:lnTo>
                  <a:lnTo>
                    <a:pt x="2842" y="502"/>
                  </a:lnTo>
                  <a:lnTo>
                    <a:pt x="2837" y="502"/>
                  </a:lnTo>
                  <a:lnTo>
                    <a:pt x="2837" y="502"/>
                  </a:lnTo>
                  <a:lnTo>
                    <a:pt x="2833" y="502"/>
                  </a:lnTo>
                  <a:lnTo>
                    <a:pt x="2833" y="506"/>
                  </a:lnTo>
                  <a:lnTo>
                    <a:pt x="2828" y="506"/>
                  </a:lnTo>
                  <a:lnTo>
                    <a:pt x="2828" y="506"/>
                  </a:lnTo>
                  <a:lnTo>
                    <a:pt x="2828" y="511"/>
                  </a:lnTo>
                  <a:lnTo>
                    <a:pt x="2828" y="511"/>
                  </a:lnTo>
                  <a:lnTo>
                    <a:pt x="2833" y="511"/>
                  </a:lnTo>
                  <a:lnTo>
                    <a:pt x="2833" y="511"/>
                  </a:lnTo>
                  <a:lnTo>
                    <a:pt x="2837" y="511"/>
                  </a:lnTo>
                  <a:lnTo>
                    <a:pt x="2837" y="506"/>
                  </a:lnTo>
                  <a:lnTo>
                    <a:pt x="2837" y="506"/>
                  </a:lnTo>
                  <a:lnTo>
                    <a:pt x="2842" y="506"/>
                  </a:lnTo>
                  <a:lnTo>
                    <a:pt x="2842" y="506"/>
                  </a:lnTo>
                  <a:lnTo>
                    <a:pt x="2842" y="511"/>
                  </a:lnTo>
                  <a:lnTo>
                    <a:pt x="2842" y="511"/>
                  </a:lnTo>
                  <a:lnTo>
                    <a:pt x="2842" y="511"/>
                  </a:lnTo>
                  <a:lnTo>
                    <a:pt x="2842" y="511"/>
                  </a:lnTo>
                  <a:lnTo>
                    <a:pt x="2837" y="511"/>
                  </a:lnTo>
                  <a:lnTo>
                    <a:pt x="2837" y="511"/>
                  </a:lnTo>
                  <a:lnTo>
                    <a:pt x="2837" y="511"/>
                  </a:lnTo>
                  <a:lnTo>
                    <a:pt x="2837" y="515"/>
                  </a:lnTo>
                  <a:lnTo>
                    <a:pt x="2833" y="515"/>
                  </a:lnTo>
                  <a:lnTo>
                    <a:pt x="2833" y="515"/>
                  </a:lnTo>
                  <a:lnTo>
                    <a:pt x="2833" y="515"/>
                  </a:lnTo>
                  <a:lnTo>
                    <a:pt x="2833" y="515"/>
                  </a:lnTo>
                  <a:lnTo>
                    <a:pt x="2828" y="511"/>
                  </a:lnTo>
                  <a:lnTo>
                    <a:pt x="2828" y="511"/>
                  </a:lnTo>
                  <a:lnTo>
                    <a:pt x="2828" y="511"/>
                  </a:lnTo>
                  <a:lnTo>
                    <a:pt x="2828" y="520"/>
                  </a:lnTo>
                  <a:lnTo>
                    <a:pt x="2828" y="520"/>
                  </a:lnTo>
                  <a:lnTo>
                    <a:pt x="2828" y="525"/>
                  </a:lnTo>
                  <a:lnTo>
                    <a:pt x="2828" y="525"/>
                  </a:lnTo>
                  <a:lnTo>
                    <a:pt x="2828" y="534"/>
                  </a:lnTo>
                  <a:lnTo>
                    <a:pt x="2828" y="534"/>
                  </a:lnTo>
                  <a:lnTo>
                    <a:pt x="2833" y="534"/>
                  </a:lnTo>
                  <a:lnTo>
                    <a:pt x="2833" y="538"/>
                  </a:lnTo>
                  <a:lnTo>
                    <a:pt x="2833" y="538"/>
                  </a:lnTo>
                  <a:lnTo>
                    <a:pt x="2833" y="538"/>
                  </a:lnTo>
                  <a:lnTo>
                    <a:pt x="2833" y="543"/>
                  </a:lnTo>
                  <a:lnTo>
                    <a:pt x="2833" y="543"/>
                  </a:lnTo>
                  <a:lnTo>
                    <a:pt x="2833" y="547"/>
                  </a:lnTo>
                  <a:lnTo>
                    <a:pt x="2837" y="547"/>
                  </a:lnTo>
                  <a:lnTo>
                    <a:pt x="2837" y="552"/>
                  </a:lnTo>
                  <a:lnTo>
                    <a:pt x="2837" y="552"/>
                  </a:lnTo>
                  <a:lnTo>
                    <a:pt x="2837" y="552"/>
                  </a:lnTo>
                  <a:lnTo>
                    <a:pt x="2837" y="552"/>
                  </a:lnTo>
                  <a:lnTo>
                    <a:pt x="2833" y="556"/>
                  </a:lnTo>
                  <a:lnTo>
                    <a:pt x="2833" y="556"/>
                  </a:lnTo>
                  <a:lnTo>
                    <a:pt x="2833" y="556"/>
                  </a:lnTo>
                  <a:lnTo>
                    <a:pt x="2833" y="556"/>
                  </a:lnTo>
                  <a:lnTo>
                    <a:pt x="2837" y="556"/>
                  </a:lnTo>
                  <a:lnTo>
                    <a:pt x="2837" y="556"/>
                  </a:lnTo>
                  <a:lnTo>
                    <a:pt x="2837" y="556"/>
                  </a:lnTo>
                  <a:lnTo>
                    <a:pt x="2837" y="561"/>
                  </a:lnTo>
                  <a:lnTo>
                    <a:pt x="2837" y="561"/>
                  </a:lnTo>
                  <a:lnTo>
                    <a:pt x="2837" y="561"/>
                  </a:lnTo>
                  <a:lnTo>
                    <a:pt x="2842" y="565"/>
                  </a:lnTo>
                  <a:lnTo>
                    <a:pt x="2842" y="565"/>
                  </a:lnTo>
                  <a:lnTo>
                    <a:pt x="2842" y="565"/>
                  </a:lnTo>
                  <a:lnTo>
                    <a:pt x="2846" y="570"/>
                  </a:lnTo>
                  <a:lnTo>
                    <a:pt x="2851" y="570"/>
                  </a:lnTo>
                  <a:lnTo>
                    <a:pt x="2846" y="570"/>
                  </a:lnTo>
                  <a:lnTo>
                    <a:pt x="2846" y="570"/>
                  </a:lnTo>
                  <a:lnTo>
                    <a:pt x="2842" y="565"/>
                  </a:lnTo>
                  <a:lnTo>
                    <a:pt x="2842" y="565"/>
                  </a:lnTo>
                  <a:lnTo>
                    <a:pt x="2837" y="565"/>
                  </a:lnTo>
                  <a:lnTo>
                    <a:pt x="2833" y="565"/>
                  </a:lnTo>
                  <a:lnTo>
                    <a:pt x="2833" y="565"/>
                  </a:lnTo>
                  <a:lnTo>
                    <a:pt x="2833" y="565"/>
                  </a:lnTo>
                  <a:lnTo>
                    <a:pt x="2833" y="570"/>
                  </a:lnTo>
                  <a:lnTo>
                    <a:pt x="2833" y="570"/>
                  </a:lnTo>
                  <a:lnTo>
                    <a:pt x="2833" y="574"/>
                  </a:lnTo>
                  <a:lnTo>
                    <a:pt x="2833" y="570"/>
                  </a:lnTo>
                  <a:lnTo>
                    <a:pt x="2833" y="570"/>
                  </a:lnTo>
                  <a:lnTo>
                    <a:pt x="2828" y="570"/>
                  </a:lnTo>
                  <a:lnTo>
                    <a:pt x="2828" y="570"/>
                  </a:lnTo>
                  <a:lnTo>
                    <a:pt x="2828" y="570"/>
                  </a:lnTo>
                  <a:lnTo>
                    <a:pt x="2828" y="570"/>
                  </a:lnTo>
                  <a:lnTo>
                    <a:pt x="2828" y="574"/>
                  </a:lnTo>
                  <a:lnTo>
                    <a:pt x="2824" y="570"/>
                  </a:lnTo>
                  <a:lnTo>
                    <a:pt x="2828" y="570"/>
                  </a:lnTo>
                  <a:lnTo>
                    <a:pt x="2824" y="565"/>
                  </a:lnTo>
                  <a:lnTo>
                    <a:pt x="2819" y="565"/>
                  </a:lnTo>
                  <a:lnTo>
                    <a:pt x="2815" y="565"/>
                  </a:lnTo>
                  <a:lnTo>
                    <a:pt x="2815" y="570"/>
                  </a:lnTo>
                  <a:lnTo>
                    <a:pt x="2810" y="570"/>
                  </a:lnTo>
                  <a:lnTo>
                    <a:pt x="2810" y="570"/>
                  </a:lnTo>
                  <a:lnTo>
                    <a:pt x="2810" y="574"/>
                  </a:lnTo>
                  <a:lnTo>
                    <a:pt x="2810" y="574"/>
                  </a:lnTo>
                  <a:lnTo>
                    <a:pt x="2815" y="574"/>
                  </a:lnTo>
                  <a:lnTo>
                    <a:pt x="2810" y="574"/>
                  </a:lnTo>
                  <a:lnTo>
                    <a:pt x="2810" y="574"/>
                  </a:lnTo>
                  <a:lnTo>
                    <a:pt x="2810" y="574"/>
                  </a:lnTo>
                  <a:lnTo>
                    <a:pt x="2805" y="570"/>
                  </a:lnTo>
                  <a:lnTo>
                    <a:pt x="2805" y="574"/>
                  </a:lnTo>
                  <a:lnTo>
                    <a:pt x="2801" y="574"/>
                  </a:lnTo>
                  <a:lnTo>
                    <a:pt x="2796" y="574"/>
                  </a:lnTo>
                  <a:lnTo>
                    <a:pt x="2792" y="574"/>
                  </a:lnTo>
                  <a:lnTo>
                    <a:pt x="2787" y="574"/>
                  </a:lnTo>
                  <a:lnTo>
                    <a:pt x="2787" y="574"/>
                  </a:lnTo>
                  <a:lnTo>
                    <a:pt x="2787" y="579"/>
                  </a:lnTo>
                  <a:lnTo>
                    <a:pt x="2783" y="579"/>
                  </a:lnTo>
                  <a:lnTo>
                    <a:pt x="2778" y="583"/>
                  </a:lnTo>
                  <a:lnTo>
                    <a:pt x="2778" y="583"/>
                  </a:lnTo>
                  <a:lnTo>
                    <a:pt x="2778" y="583"/>
                  </a:lnTo>
                  <a:lnTo>
                    <a:pt x="2778" y="583"/>
                  </a:lnTo>
                  <a:lnTo>
                    <a:pt x="2778" y="583"/>
                  </a:lnTo>
                  <a:lnTo>
                    <a:pt x="2774" y="592"/>
                  </a:lnTo>
                  <a:lnTo>
                    <a:pt x="2774" y="592"/>
                  </a:lnTo>
                  <a:lnTo>
                    <a:pt x="2774" y="597"/>
                  </a:lnTo>
                  <a:lnTo>
                    <a:pt x="2769" y="597"/>
                  </a:lnTo>
                  <a:lnTo>
                    <a:pt x="2769" y="597"/>
                  </a:lnTo>
                  <a:lnTo>
                    <a:pt x="2769" y="597"/>
                  </a:lnTo>
                  <a:lnTo>
                    <a:pt x="2765" y="601"/>
                  </a:lnTo>
                  <a:lnTo>
                    <a:pt x="2765" y="601"/>
                  </a:lnTo>
                  <a:lnTo>
                    <a:pt x="2765" y="601"/>
                  </a:lnTo>
                  <a:lnTo>
                    <a:pt x="2769" y="606"/>
                  </a:lnTo>
                  <a:lnTo>
                    <a:pt x="2769" y="606"/>
                  </a:lnTo>
                  <a:lnTo>
                    <a:pt x="2769" y="606"/>
                  </a:lnTo>
                  <a:lnTo>
                    <a:pt x="2765" y="606"/>
                  </a:lnTo>
                  <a:lnTo>
                    <a:pt x="2769" y="606"/>
                  </a:lnTo>
                  <a:lnTo>
                    <a:pt x="2769" y="606"/>
                  </a:lnTo>
                  <a:lnTo>
                    <a:pt x="2769" y="610"/>
                  </a:lnTo>
                  <a:lnTo>
                    <a:pt x="2769" y="610"/>
                  </a:lnTo>
                  <a:lnTo>
                    <a:pt x="2769" y="610"/>
                  </a:lnTo>
                  <a:lnTo>
                    <a:pt x="2769" y="610"/>
                  </a:lnTo>
                  <a:lnTo>
                    <a:pt x="2765" y="606"/>
                  </a:lnTo>
                  <a:lnTo>
                    <a:pt x="2760" y="606"/>
                  </a:lnTo>
                  <a:lnTo>
                    <a:pt x="2760" y="606"/>
                  </a:lnTo>
                  <a:lnTo>
                    <a:pt x="2760" y="606"/>
                  </a:lnTo>
                  <a:lnTo>
                    <a:pt x="2760" y="606"/>
                  </a:lnTo>
                  <a:lnTo>
                    <a:pt x="2760" y="610"/>
                  </a:lnTo>
                  <a:lnTo>
                    <a:pt x="2760" y="610"/>
                  </a:lnTo>
                  <a:lnTo>
                    <a:pt x="2760" y="610"/>
                  </a:lnTo>
                  <a:lnTo>
                    <a:pt x="2765" y="610"/>
                  </a:lnTo>
                  <a:lnTo>
                    <a:pt x="2765" y="610"/>
                  </a:lnTo>
                  <a:lnTo>
                    <a:pt x="2769" y="610"/>
                  </a:lnTo>
                  <a:lnTo>
                    <a:pt x="2769" y="610"/>
                  </a:lnTo>
                  <a:lnTo>
                    <a:pt x="2769" y="610"/>
                  </a:lnTo>
                  <a:lnTo>
                    <a:pt x="2765" y="610"/>
                  </a:lnTo>
                  <a:lnTo>
                    <a:pt x="2765" y="610"/>
                  </a:lnTo>
                  <a:lnTo>
                    <a:pt x="2760" y="610"/>
                  </a:lnTo>
                  <a:lnTo>
                    <a:pt x="2760" y="610"/>
                  </a:lnTo>
                  <a:lnTo>
                    <a:pt x="2756" y="610"/>
                  </a:lnTo>
                  <a:lnTo>
                    <a:pt x="2756" y="610"/>
                  </a:lnTo>
                  <a:lnTo>
                    <a:pt x="2756" y="610"/>
                  </a:lnTo>
                  <a:lnTo>
                    <a:pt x="2751" y="610"/>
                  </a:lnTo>
                  <a:lnTo>
                    <a:pt x="2742" y="615"/>
                  </a:lnTo>
                  <a:lnTo>
                    <a:pt x="2742" y="615"/>
                  </a:lnTo>
                  <a:lnTo>
                    <a:pt x="2733" y="619"/>
                  </a:lnTo>
                  <a:lnTo>
                    <a:pt x="2733" y="619"/>
                  </a:lnTo>
                  <a:lnTo>
                    <a:pt x="2733" y="619"/>
                  </a:lnTo>
                  <a:lnTo>
                    <a:pt x="2729" y="619"/>
                  </a:lnTo>
                  <a:lnTo>
                    <a:pt x="2729" y="624"/>
                  </a:lnTo>
                  <a:lnTo>
                    <a:pt x="2729" y="633"/>
                  </a:lnTo>
                  <a:lnTo>
                    <a:pt x="2729" y="633"/>
                  </a:lnTo>
                  <a:lnTo>
                    <a:pt x="2729" y="633"/>
                  </a:lnTo>
                  <a:lnTo>
                    <a:pt x="2729" y="633"/>
                  </a:lnTo>
                  <a:lnTo>
                    <a:pt x="2729" y="633"/>
                  </a:lnTo>
                  <a:lnTo>
                    <a:pt x="2724" y="638"/>
                  </a:lnTo>
                  <a:lnTo>
                    <a:pt x="2720" y="638"/>
                  </a:lnTo>
                  <a:lnTo>
                    <a:pt x="2715" y="638"/>
                  </a:lnTo>
                  <a:lnTo>
                    <a:pt x="2711" y="642"/>
                  </a:lnTo>
                  <a:lnTo>
                    <a:pt x="2706" y="642"/>
                  </a:lnTo>
                  <a:lnTo>
                    <a:pt x="2706" y="647"/>
                  </a:lnTo>
                  <a:lnTo>
                    <a:pt x="2706" y="647"/>
                  </a:lnTo>
                  <a:lnTo>
                    <a:pt x="2711" y="647"/>
                  </a:lnTo>
                  <a:lnTo>
                    <a:pt x="2711" y="647"/>
                  </a:lnTo>
                  <a:lnTo>
                    <a:pt x="2711" y="647"/>
                  </a:lnTo>
                  <a:lnTo>
                    <a:pt x="2706" y="647"/>
                  </a:lnTo>
                  <a:lnTo>
                    <a:pt x="2706" y="647"/>
                  </a:lnTo>
                  <a:lnTo>
                    <a:pt x="2702" y="651"/>
                  </a:lnTo>
                  <a:lnTo>
                    <a:pt x="2697" y="647"/>
                  </a:lnTo>
                  <a:lnTo>
                    <a:pt x="2693" y="647"/>
                  </a:lnTo>
                  <a:lnTo>
                    <a:pt x="2693" y="647"/>
                  </a:lnTo>
                  <a:lnTo>
                    <a:pt x="2688" y="647"/>
                  </a:lnTo>
                  <a:lnTo>
                    <a:pt x="2688" y="647"/>
                  </a:lnTo>
                  <a:lnTo>
                    <a:pt x="2688" y="647"/>
                  </a:lnTo>
                  <a:lnTo>
                    <a:pt x="2688" y="642"/>
                  </a:lnTo>
                  <a:lnTo>
                    <a:pt x="2688" y="642"/>
                  </a:lnTo>
                  <a:lnTo>
                    <a:pt x="2688" y="642"/>
                  </a:lnTo>
                  <a:lnTo>
                    <a:pt x="2684" y="642"/>
                  </a:lnTo>
                  <a:lnTo>
                    <a:pt x="2679" y="642"/>
                  </a:lnTo>
                  <a:lnTo>
                    <a:pt x="2679" y="642"/>
                  </a:lnTo>
                  <a:lnTo>
                    <a:pt x="2679" y="642"/>
                  </a:lnTo>
                  <a:lnTo>
                    <a:pt x="2679" y="642"/>
                  </a:lnTo>
                  <a:lnTo>
                    <a:pt x="2679" y="647"/>
                  </a:lnTo>
                  <a:lnTo>
                    <a:pt x="2679" y="651"/>
                  </a:lnTo>
                  <a:lnTo>
                    <a:pt x="2684" y="651"/>
                  </a:lnTo>
                  <a:lnTo>
                    <a:pt x="2684" y="660"/>
                  </a:lnTo>
                  <a:lnTo>
                    <a:pt x="2684" y="660"/>
                  </a:lnTo>
                  <a:lnTo>
                    <a:pt x="2684" y="660"/>
                  </a:lnTo>
                  <a:lnTo>
                    <a:pt x="2684" y="660"/>
                  </a:lnTo>
                  <a:lnTo>
                    <a:pt x="2679" y="660"/>
                  </a:lnTo>
                  <a:lnTo>
                    <a:pt x="2679" y="660"/>
                  </a:lnTo>
                  <a:lnTo>
                    <a:pt x="2679" y="660"/>
                  </a:lnTo>
                  <a:lnTo>
                    <a:pt x="2674" y="660"/>
                  </a:lnTo>
                  <a:lnTo>
                    <a:pt x="2674" y="665"/>
                  </a:lnTo>
                  <a:lnTo>
                    <a:pt x="2674" y="660"/>
                  </a:lnTo>
                  <a:lnTo>
                    <a:pt x="2670" y="660"/>
                  </a:lnTo>
                  <a:lnTo>
                    <a:pt x="2665" y="665"/>
                  </a:lnTo>
                  <a:lnTo>
                    <a:pt x="2665" y="660"/>
                  </a:lnTo>
                  <a:lnTo>
                    <a:pt x="2661" y="660"/>
                  </a:lnTo>
                  <a:lnTo>
                    <a:pt x="2656" y="656"/>
                  </a:lnTo>
                  <a:lnTo>
                    <a:pt x="2652" y="660"/>
                  </a:lnTo>
                  <a:lnTo>
                    <a:pt x="2652" y="660"/>
                  </a:lnTo>
                  <a:lnTo>
                    <a:pt x="2652" y="660"/>
                  </a:lnTo>
                  <a:lnTo>
                    <a:pt x="2647" y="660"/>
                  </a:lnTo>
                  <a:lnTo>
                    <a:pt x="2643" y="660"/>
                  </a:lnTo>
                  <a:lnTo>
                    <a:pt x="2638" y="660"/>
                  </a:lnTo>
                  <a:lnTo>
                    <a:pt x="2634" y="665"/>
                  </a:lnTo>
                  <a:lnTo>
                    <a:pt x="2634" y="665"/>
                  </a:lnTo>
                  <a:lnTo>
                    <a:pt x="2634" y="665"/>
                  </a:lnTo>
                  <a:lnTo>
                    <a:pt x="2634" y="665"/>
                  </a:lnTo>
                  <a:lnTo>
                    <a:pt x="2638" y="665"/>
                  </a:lnTo>
                  <a:lnTo>
                    <a:pt x="2638" y="665"/>
                  </a:lnTo>
                  <a:lnTo>
                    <a:pt x="2638" y="665"/>
                  </a:lnTo>
                  <a:lnTo>
                    <a:pt x="2638" y="665"/>
                  </a:lnTo>
                  <a:lnTo>
                    <a:pt x="2643" y="665"/>
                  </a:lnTo>
                  <a:lnTo>
                    <a:pt x="2643" y="669"/>
                  </a:lnTo>
                  <a:lnTo>
                    <a:pt x="2638" y="669"/>
                  </a:lnTo>
                  <a:lnTo>
                    <a:pt x="2638" y="669"/>
                  </a:lnTo>
                  <a:lnTo>
                    <a:pt x="2638" y="669"/>
                  </a:lnTo>
                  <a:lnTo>
                    <a:pt x="2638" y="669"/>
                  </a:lnTo>
                  <a:lnTo>
                    <a:pt x="2638" y="669"/>
                  </a:lnTo>
                  <a:lnTo>
                    <a:pt x="2638" y="669"/>
                  </a:lnTo>
                  <a:lnTo>
                    <a:pt x="2638" y="669"/>
                  </a:lnTo>
                  <a:lnTo>
                    <a:pt x="2638" y="669"/>
                  </a:lnTo>
                  <a:lnTo>
                    <a:pt x="2638" y="669"/>
                  </a:lnTo>
                  <a:lnTo>
                    <a:pt x="2638" y="669"/>
                  </a:lnTo>
                  <a:lnTo>
                    <a:pt x="2634" y="674"/>
                  </a:lnTo>
                  <a:lnTo>
                    <a:pt x="2634" y="674"/>
                  </a:lnTo>
                  <a:lnTo>
                    <a:pt x="2638" y="674"/>
                  </a:lnTo>
                  <a:lnTo>
                    <a:pt x="2638" y="674"/>
                  </a:lnTo>
                  <a:lnTo>
                    <a:pt x="2638" y="678"/>
                  </a:lnTo>
                  <a:lnTo>
                    <a:pt x="2643" y="678"/>
                  </a:lnTo>
                  <a:lnTo>
                    <a:pt x="2643" y="678"/>
                  </a:lnTo>
                  <a:lnTo>
                    <a:pt x="2647" y="678"/>
                  </a:lnTo>
                  <a:lnTo>
                    <a:pt x="2652" y="678"/>
                  </a:lnTo>
                  <a:lnTo>
                    <a:pt x="2652" y="678"/>
                  </a:lnTo>
                  <a:lnTo>
                    <a:pt x="2652" y="678"/>
                  </a:lnTo>
                  <a:lnTo>
                    <a:pt x="2656" y="678"/>
                  </a:lnTo>
                  <a:lnTo>
                    <a:pt x="2656" y="678"/>
                  </a:lnTo>
                  <a:lnTo>
                    <a:pt x="2656" y="678"/>
                  </a:lnTo>
                  <a:lnTo>
                    <a:pt x="2656" y="678"/>
                  </a:lnTo>
                  <a:lnTo>
                    <a:pt x="2656" y="683"/>
                  </a:lnTo>
                  <a:lnTo>
                    <a:pt x="2661" y="683"/>
                  </a:lnTo>
                  <a:lnTo>
                    <a:pt x="2661" y="683"/>
                  </a:lnTo>
                  <a:lnTo>
                    <a:pt x="2661" y="678"/>
                  </a:lnTo>
                  <a:lnTo>
                    <a:pt x="2661" y="683"/>
                  </a:lnTo>
                  <a:lnTo>
                    <a:pt x="2661" y="683"/>
                  </a:lnTo>
                  <a:lnTo>
                    <a:pt x="2661" y="683"/>
                  </a:lnTo>
                  <a:lnTo>
                    <a:pt x="2665" y="683"/>
                  </a:lnTo>
                  <a:lnTo>
                    <a:pt x="2665" y="683"/>
                  </a:lnTo>
                  <a:lnTo>
                    <a:pt x="2665" y="683"/>
                  </a:lnTo>
                  <a:lnTo>
                    <a:pt x="2665" y="683"/>
                  </a:lnTo>
                  <a:lnTo>
                    <a:pt x="2665" y="683"/>
                  </a:lnTo>
                  <a:lnTo>
                    <a:pt x="2665" y="687"/>
                  </a:lnTo>
                  <a:lnTo>
                    <a:pt x="2665" y="687"/>
                  </a:lnTo>
                  <a:lnTo>
                    <a:pt x="2665" y="687"/>
                  </a:lnTo>
                  <a:lnTo>
                    <a:pt x="2670" y="687"/>
                  </a:lnTo>
                  <a:lnTo>
                    <a:pt x="2674" y="687"/>
                  </a:lnTo>
                  <a:lnTo>
                    <a:pt x="2679" y="687"/>
                  </a:lnTo>
                  <a:lnTo>
                    <a:pt x="2674" y="687"/>
                  </a:lnTo>
                  <a:lnTo>
                    <a:pt x="2674" y="687"/>
                  </a:lnTo>
                  <a:lnTo>
                    <a:pt x="2674" y="687"/>
                  </a:lnTo>
                  <a:lnTo>
                    <a:pt x="2670" y="687"/>
                  </a:lnTo>
                  <a:lnTo>
                    <a:pt x="2670" y="687"/>
                  </a:lnTo>
                  <a:lnTo>
                    <a:pt x="2670" y="687"/>
                  </a:lnTo>
                  <a:lnTo>
                    <a:pt x="2670" y="692"/>
                  </a:lnTo>
                  <a:lnTo>
                    <a:pt x="2670" y="692"/>
                  </a:lnTo>
                  <a:lnTo>
                    <a:pt x="2674" y="692"/>
                  </a:lnTo>
                  <a:lnTo>
                    <a:pt x="2670" y="692"/>
                  </a:lnTo>
                  <a:lnTo>
                    <a:pt x="2670" y="696"/>
                  </a:lnTo>
                  <a:lnTo>
                    <a:pt x="2670" y="696"/>
                  </a:lnTo>
                  <a:lnTo>
                    <a:pt x="2674" y="696"/>
                  </a:lnTo>
                  <a:lnTo>
                    <a:pt x="2674" y="701"/>
                  </a:lnTo>
                  <a:lnTo>
                    <a:pt x="2684" y="705"/>
                  </a:lnTo>
                  <a:lnTo>
                    <a:pt x="2684" y="705"/>
                  </a:lnTo>
                  <a:lnTo>
                    <a:pt x="2684" y="705"/>
                  </a:lnTo>
                  <a:lnTo>
                    <a:pt x="2684" y="705"/>
                  </a:lnTo>
                  <a:lnTo>
                    <a:pt x="2684" y="705"/>
                  </a:lnTo>
                  <a:lnTo>
                    <a:pt x="2684" y="705"/>
                  </a:lnTo>
                  <a:lnTo>
                    <a:pt x="2684" y="714"/>
                  </a:lnTo>
                  <a:lnTo>
                    <a:pt x="2684" y="714"/>
                  </a:lnTo>
                  <a:lnTo>
                    <a:pt x="2688" y="714"/>
                  </a:lnTo>
                  <a:lnTo>
                    <a:pt x="2688" y="714"/>
                  </a:lnTo>
                  <a:lnTo>
                    <a:pt x="2684" y="714"/>
                  </a:lnTo>
                  <a:lnTo>
                    <a:pt x="2684" y="714"/>
                  </a:lnTo>
                  <a:lnTo>
                    <a:pt x="2684" y="714"/>
                  </a:lnTo>
                  <a:lnTo>
                    <a:pt x="2684" y="719"/>
                  </a:lnTo>
                  <a:lnTo>
                    <a:pt x="2688" y="719"/>
                  </a:lnTo>
                  <a:lnTo>
                    <a:pt x="2688" y="723"/>
                  </a:lnTo>
                  <a:lnTo>
                    <a:pt x="2688" y="723"/>
                  </a:lnTo>
                  <a:lnTo>
                    <a:pt x="2693" y="728"/>
                  </a:lnTo>
                  <a:lnTo>
                    <a:pt x="2693" y="728"/>
                  </a:lnTo>
                  <a:lnTo>
                    <a:pt x="2693" y="728"/>
                  </a:lnTo>
                  <a:lnTo>
                    <a:pt x="2693" y="728"/>
                  </a:lnTo>
                  <a:lnTo>
                    <a:pt x="2693" y="728"/>
                  </a:lnTo>
                  <a:lnTo>
                    <a:pt x="2688" y="723"/>
                  </a:lnTo>
                  <a:lnTo>
                    <a:pt x="2688" y="723"/>
                  </a:lnTo>
                  <a:lnTo>
                    <a:pt x="2688" y="723"/>
                  </a:lnTo>
                  <a:lnTo>
                    <a:pt x="2684" y="719"/>
                  </a:lnTo>
                  <a:lnTo>
                    <a:pt x="2684" y="723"/>
                  </a:lnTo>
                  <a:lnTo>
                    <a:pt x="2684" y="728"/>
                  </a:lnTo>
                  <a:lnTo>
                    <a:pt x="2684" y="737"/>
                  </a:lnTo>
                  <a:lnTo>
                    <a:pt x="2684" y="737"/>
                  </a:lnTo>
                  <a:lnTo>
                    <a:pt x="2684" y="737"/>
                  </a:lnTo>
                  <a:lnTo>
                    <a:pt x="2684" y="733"/>
                  </a:lnTo>
                  <a:lnTo>
                    <a:pt x="2684" y="737"/>
                  </a:lnTo>
                  <a:lnTo>
                    <a:pt x="2684" y="737"/>
                  </a:lnTo>
                  <a:lnTo>
                    <a:pt x="2684" y="737"/>
                  </a:lnTo>
                  <a:lnTo>
                    <a:pt x="2679" y="751"/>
                  </a:lnTo>
                  <a:lnTo>
                    <a:pt x="2674" y="755"/>
                  </a:lnTo>
                  <a:lnTo>
                    <a:pt x="2674" y="760"/>
                  </a:lnTo>
                  <a:lnTo>
                    <a:pt x="2670" y="760"/>
                  </a:lnTo>
                  <a:lnTo>
                    <a:pt x="2670" y="760"/>
                  </a:lnTo>
                  <a:lnTo>
                    <a:pt x="2670" y="760"/>
                  </a:lnTo>
                  <a:lnTo>
                    <a:pt x="2665" y="760"/>
                  </a:lnTo>
                  <a:lnTo>
                    <a:pt x="2661" y="760"/>
                  </a:lnTo>
                  <a:lnTo>
                    <a:pt x="2661" y="760"/>
                  </a:lnTo>
                  <a:lnTo>
                    <a:pt x="2656" y="760"/>
                  </a:lnTo>
                  <a:lnTo>
                    <a:pt x="2652" y="760"/>
                  </a:lnTo>
                  <a:lnTo>
                    <a:pt x="2652" y="760"/>
                  </a:lnTo>
                  <a:lnTo>
                    <a:pt x="2647" y="760"/>
                  </a:lnTo>
                  <a:lnTo>
                    <a:pt x="2647" y="760"/>
                  </a:lnTo>
                  <a:lnTo>
                    <a:pt x="2643" y="760"/>
                  </a:lnTo>
                  <a:lnTo>
                    <a:pt x="2643" y="760"/>
                  </a:lnTo>
                  <a:lnTo>
                    <a:pt x="2638" y="760"/>
                  </a:lnTo>
                  <a:lnTo>
                    <a:pt x="2638" y="760"/>
                  </a:lnTo>
                  <a:lnTo>
                    <a:pt x="2634" y="760"/>
                  </a:lnTo>
                  <a:lnTo>
                    <a:pt x="2629" y="760"/>
                  </a:lnTo>
                  <a:lnTo>
                    <a:pt x="2620" y="760"/>
                  </a:lnTo>
                  <a:lnTo>
                    <a:pt x="2616" y="755"/>
                  </a:lnTo>
                  <a:lnTo>
                    <a:pt x="2611" y="755"/>
                  </a:lnTo>
                  <a:lnTo>
                    <a:pt x="2611" y="755"/>
                  </a:lnTo>
                  <a:lnTo>
                    <a:pt x="2607" y="755"/>
                  </a:lnTo>
                  <a:lnTo>
                    <a:pt x="2602" y="755"/>
                  </a:lnTo>
                  <a:lnTo>
                    <a:pt x="2602" y="755"/>
                  </a:lnTo>
                  <a:lnTo>
                    <a:pt x="2598" y="755"/>
                  </a:lnTo>
                  <a:lnTo>
                    <a:pt x="2593" y="755"/>
                  </a:lnTo>
                  <a:lnTo>
                    <a:pt x="2593" y="755"/>
                  </a:lnTo>
                  <a:lnTo>
                    <a:pt x="2589" y="755"/>
                  </a:lnTo>
                  <a:lnTo>
                    <a:pt x="2584" y="755"/>
                  </a:lnTo>
                  <a:lnTo>
                    <a:pt x="2584" y="755"/>
                  </a:lnTo>
                  <a:lnTo>
                    <a:pt x="2584" y="755"/>
                  </a:lnTo>
                  <a:lnTo>
                    <a:pt x="2580" y="751"/>
                  </a:lnTo>
                  <a:lnTo>
                    <a:pt x="2580" y="755"/>
                  </a:lnTo>
                  <a:lnTo>
                    <a:pt x="2575" y="755"/>
                  </a:lnTo>
                  <a:lnTo>
                    <a:pt x="2575" y="755"/>
                  </a:lnTo>
                  <a:lnTo>
                    <a:pt x="2571" y="755"/>
                  </a:lnTo>
                  <a:lnTo>
                    <a:pt x="2571" y="755"/>
                  </a:lnTo>
                  <a:lnTo>
                    <a:pt x="2571" y="755"/>
                  </a:lnTo>
                  <a:lnTo>
                    <a:pt x="2571" y="760"/>
                  </a:lnTo>
                  <a:lnTo>
                    <a:pt x="2571" y="760"/>
                  </a:lnTo>
                  <a:lnTo>
                    <a:pt x="2571" y="760"/>
                  </a:lnTo>
                  <a:lnTo>
                    <a:pt x="2566" y="760"/>
                  </a:lnTo>
                  <a:lnTo>
                    <a:pt x="2566" y="760"/>
                  </a:lnTo>
                  <a:lnTo>
                    <a:pt x="2562" y="760"/>
                  </a:lnTo>
                  <a:lnTo>
                    <a:pt x="2562" y="764"/>
                  </a:lnTo>
                  <a:lnTo>
                    <a:pt x="2557" y="764"/>
                  </a:lnTo>
                  <a:lnTo>
                    <a:pt x="2557" y="764"/>
                  </a:lnTo>
                  <a:lnTo>
                    <a:pt x="2557" y="764"/>
                  </a:lnTo>
                  <a:lnTo>
                    <a:pt x="2557" y="769"/>
                  </a:lnTo>
                  <a:lnTo>
                    <a:pt x="2557" y="769"/>
                  </a:lnTo>
                  <a:lnTo>
                    <a:pt x="2557" y="769"/>
                  </a:lnTo>
                  <a:lnTo>
                    <a:pt x="2557" y="769"/>
                  </a:lnTo>
                  <a:lnTo>
                    <a:pt x="2562" y="769"/>
                  </a:lnTo>
                  <a:lnTo>
                    <a:pt x="2562" y="773"/>
                  </a:lnTo>
                  <a:lnTo>
                    <a:pt x="2557" y="773"/>
                  </a:lnTo>
                  <a:lnTo>
                    <a:pt x="2557" y="773"/>
                  </a:lnTo>
                  <a:lnTo>
                    <a:pt x="2562" y="773"/>
                  </a:lnTo>
                  <a:lnTo>
                    <a:pt x="2562" y="773"/>
                  </a:lnTo>
                  <a:lnTo>
                    <a:pt x="2562" y="773"/>
                  </a:lnTo>
                  <a:lnTo>
                    <a:pt x="2562" y="773"/>
                  </a:lnTo>
                  <a:lnTo>
                    <a:pt x="2562" y="778"/>
                  </a:lnTo>
                  <a:lnTo>
                    <a:pt x="2562" y="778"/>
                  </a:lnTo>
                  <a:lnTo>
                    <a:pt x="2562" y="778"/>
                  </a:lnTo>
                  <a:lnTo>
                    <a:pt x="2562" y="778"/>
                  </a:lnTo>
                  <a:lnTo>
                    <a:pt x="2562" y="778"/>
                  </a:lnTo>
                  <a:lnTo>
                    <a:pt x="2562" y="782"/>
                  </a:lnTo>
                  <a:lnTo>
                    <a:pt x="2562" y="782"/>
                  </a:lnTo>
                  <a:lnTo>
                    <a:pt x="2562" y="782"/>
                  </a:lnTo>
                  <a:lnTo>
                    <a:pt x="2562" y="782"/>
                  </a:lnTo>
                  <a:lnTo>
                    <a:pt x="2562" y="782"/>
                  </a:lnTo>
                  <a:lnTo>
                    <a:pt x="2562" y="787"/>
                  </a:lnTo>
                  <a:lnTo>
                    <a:pt x="2562" y="787"/>
                  </a:lnTo>
                  <a:lnTo>
                    <a:pt x="2562" y="787"/>
                  </a:lnTo>
                  <a:lnTo>
                    <a:pt x="2562" y="787"/>
                  </a:lnTo>
                  <a:lnTo>
                    <a:pt x="2562" y="791"/>
                  </a:lnTo>
                  <a:lnTo>
                    <a:pt x="2562" y="791"/>
                  </a:lnTo>
                  <a:lnTo>
                    <a:pt x="2562" y="791"/>
                  </a:lnTo>
                  <a:lnTo>
                    <a:pt x="2562" y="791"/>
                  </a:lnTo>
                  <a:lnTo>
                    <a:pt x="2562" y="796"/>
                  </a:lnTo>
                  <a:lnTo>
                    <a:pt x="2562" y="800"/>
                  </a:lnTo>
                  <a:lnTo>
                    <a:pt x="2562" y="800"/>
                  </a:lnTo>
                  <a:lnTo>
                    <a:pt x="2562" y="805"/>
                  </a:lnTo>
                  <a:lnTo>
                    <a:pt x="2562" y="805"/>
                  </a:lnTo>
                  <a:lnTo>
                    <a:pt x="2562" y="805"/>
                  </a:lnTo>
                  <a:lnTo>
                    <a:pt x="2562" y="809"/>
                  </a:lnTo>
                  <a:lnTo>
                    <a:pt x="2562" y="809"/>
                  </a:lnTo>
                  <a:lnTo>
                    <a:pt x="2562" y="814"/>
                  </a:lnTo>
                  <a:lnTo>
                    <a:pt x="2557" y="818"/>
                  </a:lnTo>
                  <a:lnTo>
                    <a:pt x="2557" y="818"/>
                  </a:lnTo>
                  <a:lnTo>
                    <a:pt x="2557" y="818"/>
                  </a:lnTo>
                  <a:lnTo>
                    <a:pt x="2557" y="823"/>
                  </a:lnTo>
                  <a:lnTo>
                    <a:pt x="2552" y="827"/>
                  </a:lnTo>
                  <a:lnTo>
                    <a:pt x="2552" y="832"/>
                  </a:lnTo>
                  <a:lnTo>
                    <a:pt x="2548" y="832"/>
                  </a:lnTo>
                  <a:lnTo>
                    <a:pt x="2548" y="836"/>
                  </a:lnTo>
                  <a:lnTo>
                    <a:pt x="2548" y="836"/>
                  </a:lnTo>
                  <a:lnTo>
                    <a:pt x="2548" y="836"/>
                  </a:lnTo>
                  <a:lnTo>
                    <a:pt x="2548" y="836"/>
                  </a:lnTo>
                  <a:lnTo>
                    <a:pt x="2548" y="841"/>
                  </a:lnTo>
                  <a:lnTo>
                    <a:pt x="2548" y="841"/>
                  </a:lnTo>
                  <a:lnTo>
                    <a:pt x="2543" y="846"/>
                  </a:lnTo>
                  <a:lnTo>
                    <a:pt x="2543" y="846"/>
                  </a:lnTo>
                  <a:lnTo>
                    <a:pt x="2543" y="846"/>
                  </a:lnTo>
                  <a:lnTo>
                    <a:pt x="2548" y="846"/>
                  </a:lnTo>
                  <a:lnTo>
                    <a:pt x="2548" y="846"/>
                  </a:lnTo>
                  <a:lnTo>
                    <a:pt x="2548" y="846"/>
                  </a:lnTo>
                  <a:lnTo>
                    <a:pt x="2552" y="846"/>
                  </a:lnTo>
                  <a:lnTo>
                    <a:pt x="2552" y="846"/>
                  </a:lnTo>
                  <a:lnTo>
                    <a:pt x="2552" y="841"/>
                  </a:lnTo>
                  <a:lnTo>
                    <a:pt x="2557" y="841"/>
                  </a:lnTo>
                  <a:lnTo>
                    <a:pt x="2557" y="841"/>
                  </a:lnTo>
                  <a:lnTo>
                    <a:pt x="2552" y="841"/>
                  </a:lnTo>
                  <a:lnTo>
                    <a:pt x="2552" y="846"/>
                  </a:lnTo>
                  <a:lnTo>
                    <a:pt x="2552" y="846"/>
                  </a:lnTo>
                  <a:lnTo>
                    <a:pt x="2552" y="846"/>
                  </a:lnTo>
                  <a:lnTo>
                    <a:pt x="2552" y="846"/>
                  </a:lnTo>
                  <a:lnTo>
                    <a:pt x="2548" y="846"/>
                  </a:lnTo>
                  <a:lnTo>
                    <a:pt x="2548" y="850"/>
                  </a:lnTo>
                  <a:lnTo>
                    <a:pt x="2548" y="850"/>
                  </a:lnTo>
                  <a:lnTo>
                    <a:pt x="2548" y="850"/>
                  </a:lnTo>
                  <a:lnTo>
                    <a:pt x="2548" y="855"/>
                  </a:lnTo>
                  <a:lnTo>
                    <a:pt x="2552" y="850"/>
                  </a:lnTo>
                  <a:lnTo>
                    <a:pt x="2552" y="850"/>
                  </a:lnTo>
                  <a:lnTo>
                    <a:pt x="2552" y="850"/>
                  </a:lnTo>
                  <a:lnTo>
                    <a:pt x="2557" y="850"/>
                  </a:lnTo>
                  <a:lnTo>
                    <a:pt x="2557" y="850"/>
                  </a:lnTo>
                  <a:lnTo>
                    <a:pt x="2557" y="855"/>
                  </a:lnTo>
                  <a:lnTo>
                    <a:pt x="2552" y="850"/>
                  </a:lnTo>
                  <a:lnTo>
                    <a:pt x="2557" y="855"/>
                  </a:lnTo>
                  <a:lnTo>
                    <a:pt x="2552" y="859"/>
                  </a:lnTo>
                  <a:lnTo>
                    <a:pt x="2552" y="864"/>
                  </a:lnTo>
                  <a:lnTo>
                    <a:pt x="2552" y="864"/>
                  </a:lnTo>
                  <a:lnTo>
                    <a:pt x="2552" y="864"/>
                  </a:lnTo>
                  <a:lnTo>
                    <a:pt x="2552" y="868"/>
                  </a:lnTo>
                  <a:lnTo>
                    <a:pt x="2552" y="873"/>
                  </a:lnTo>
                  <a:lnTo>
                    <a:pt x="2552" y="877"/>
                  </a:lnTo>
                  <a:lnTo>
                    <a:pt x="2548" y="877"/>
                  </a:lnTo>
                  <a:lnTo>
                    <a:pt x="2552" y="877"/>
                  </a:lnTo>
                  <a:lnTo>
                    <a:pt x="2552" y="877"/>
                  </a:lnTo>
                  <a:lnTo>
                    <a:pt x="2552" y="877"/>
                  </a:lnTo>
                  <a:lnTo>
                    <a:pt x="2557" y="877"/>
                  </a:lnTo>
                  <a:lnTo>
                    <a:pt x="2557" y="877"/>
                  </a:lnTo>
                  <a:lnTo>
                    <a:pt x="2562" y="877"/>
                  </a:lnTo>
                  <a:lnTo>
                    <a:pt x="2566" y="882"/>
                  </a:lnTo>
                  <a:lnTo>
                    <a:pt x="2566" y="882"/>
                  </a:lnTo>
                  <a:lnTo>
                    <a:pt x="2575" y="877"/>
                  </a:lnTo>
                  <a:lnTo>
                    <a:pt x="2575" y="877"/>
                  </a:lnTo>
                  <a:lnTo>
                    <a:pt x="2580" y="877"/>
                  </a:lnTo>
                  <a:lnTo>
                    <a:pt x="2584" y="877"/>
                  </a:lnTo>
                  <a:lnTo>
                    <a:pt x="2584" y="877"/>
                  </a:lnTo>
                  <a:lnTo>
                    <a:pt x="2584" y="873"/>
                  </a:lnTo>
                  <a:lnTo>
                    <a:pt x="2584" y="877"/>
                  </a:lnTo>
                  <a:lnTo>
                    <a:pt x="2584" y="877"/>
                  </a:lnTo>
                  <a:lnTo>
                    <a:pt x="2589" y="882"/>
                  </a:lnTo>
                  <a:lnTo>
                    <a:pt x="2589" y="882"/>
                  </a:lnTo>
                  <a:lnTo>
                    <a:pt x="2593" y="882"/>
                  </a:lnTo>
                  <a:lnTo>
                    <a:pt x="2593" y="882"/>
                  </a:lnTo>
                  <a:lnTo>
                    <a:pt x="2593" y="882"/>
                  </a:lnTo>
                  <a:lnTo>
                    <a:pt x="2593" y="882"/>
                  </a:lnTo>
                  <a:lnTo>
                    <a:pt x="2589" y="886"/>
                  </a:lnTo>
                  <a:lnTo>
                    <a:pt x="2589" y="886"/>
                  </a:lnTo>
                  <a:lnTo>
                    <a:pt x="2593" y="886"/>
                  </a:lnTo>
                  <a:lnTo>
                    <a:pt x="2593" y="886"/>
                  </a:lnTo>
                  <a:lnTo>
                    <a:pt x="2593" y="891"/>
                  </a:lnTo>
                  <a:lnTo>
                    <a:pt x="2593" y="891"/>
                  </a:lnTo>
                  <a:lnTo>
                    <a:pt x="2593" y="891"/>
                  </a:lnTo>
                  <a:lnTo>
                    <a:pt x="2598" y="895"/>
                  </a:lnTo>
                  <a:lnTo>
                    <a:pt x="2598" y="895"/>
                  </a:lnTo>
                  <a:lnTo>
                    <a:pt x="2598" y="895"/>
                  </a:lnTo>
                  <a:lnTo>
                    <a:pt x="2602" y="900"/>
                  </a:lnTo>
                  <a:lnTo>
                    <a:pt x="2602" y="900"/>
                  </a:lnTo>
                  <a:lnTo>
                    <a:pt x="2607" y="895"/>
                  </a:lnTo>
                  <a:lnTo>
                    <a:pt x="2607" y="895"/>
                  </a:lnTo>
                  <a:lnTo>
                    <a:pt x="2607" y="895"/>
                  </a:lnTo>
                  <a:lnTo>
                    <a:pt x="2607" y="895"/>
                  </a:lnTo>
                  <a:lnTo>
                    <a:pt x="2607" y="895"/>
                  </a:lnTo>
                  <a:lnTo>
                    <a:pt x="2607" y="895"/>
                  </a:lnTo>
                  <a:lnTo>
                    <a:pt x="2607" y="891"/>
                  </a:lnTo>
                  <a:lnTo>
                    <a:pt x="2611" y="891"/>
                  </a:lnTo>
                  <a:lnTo>
                    <a:pt x="2616" y="891"/>
                  </a:lnTo>
                  <a:lnTo>
                    <a:pt x="2616" y="891"/>
                  </a:lnTo>
                  <a:lnTo>
                    <a:pt x="2620" y="886"/>
                  </a:lnTo>
                  <a:lnTo>
                    <a:pt x="2620" y="886"/>
                  </a:lnTo>
                  <a:lnTo>
                    <a:pt x="2625" y="886"/>
                  </a:lnTo>
                  <a:lnTo>
                    <a:pt x="2634" y="886"/>
                  </a:lnTo>
                  <a:lnTo>
                    <a:pt x="2634" y="886"/>
                  </a:lnTo>
                  <a:lnTo>
                    <a:pt x="2638" y="886"/>
                  </a:lnTo>
                  <a:lnTo>
                    <a:pt x="2643" y="886"/>
                  </a:lnTo>
                  <a:lnTo>
                    <a:pt x="2643" y="886"/>
                  </a:lnTo>
                  <a:lnTo>
                    <a:pt x="2647" y="886"/>
                  </a:lnTo>
                  <a:lnTo>
                    <a:pt x="2647" y="886"/>
                  </a:lnTo>
                  <a:lnTo>
                    <a:pt x="2652" y="886"/>
                  </a:lnTo>
                  <a:lnTo>
                    <a:pt x="2652" y="882"/>
                  </a:lnTo>
                  <a:lnTo>
                    <a:pt x="2652" y="882"/>
                  </a:lnTo>
                  <a:lnTo>
                    <a:pt x="2656" y="882"/>
                  </a:lnTo>
                  <a:lnTo>
                    <a:pt x="2656" y="886"/>
                  </a:lnTo>
                  <a:lnTo>
                    <a:pt x="2661" y="886"/>
                  </a:lnTo>
                  <a:lnTo>
                    <a:pt x="2661" y="882"/>
                  </a:lnTo>
                  <a:lnTo>
                    <a:pt x="2665" y="877"/>
                  </a:lnTo>
                  <a:lnTo>
                    <a:pt x="2665" y="873"/>
                  </a:lnTo>
                  <a:lnTo>
                    <a:pt x="2674" y="868"/>
                  </a:lnTo>
                  <a:lnTo>
                    <a:pt x="2679" y="868"/>
                  </a:lnTo>
                  <a:lnTo>
                    <a:pt x="2679" y="868"/>
                  </a:lnTo>
                  <a:lnTo>
                    <a:pt x="2684" y="868"/>
                  </a:lnTo>
                  <a:lnTo>
                    <a:pt x="2684" y="868"/>
                  </a:lnTo>
                  <a:lnTo>
                    <a:pt x="2679" y="868"/>
                  </a:lnTo>
                  <a:lnTo>
                    <a:pt x="2679" y="868"/>
                  </a:lnTo>
                  <a:lnTo>
                    <a:pt x="2684" y="864"/>
                  </a:lnTo>
                  <a:lnTo>
                    <a:pt x="2684" y="864"/>
                  </a:lnTo>
                  <a:lnTo>
                    <a:pt x="2684" y="864"/>
                  </a:lnTo>
                  <a:lnTo>
                    <a:pt x="2684" y="859"/>
                  </a:lnTo>
                  <a:lnTo>
                    <a:pt x="2684" y="859"/>
                  </a:lnTo>
                  <a:lnTo>
                    <a:pt x="2688" y="855"/>
                  </a:lnTo>
                  <a:lnTo>
                    <a:pt x="2688" y="855"/>
                  </a:lnTo>
                  <a:lnTo>
                    <a:pt x="2693" y="850"/>
                  </a:lnTo>
                  <a:lnTo>
                    <a:pt x="2697" y="850"/>
                  </a:lnTo>
                  <a:lnTo>
                    <a:pt x="2697" y="846"/>
                  </a:lnTo>
                  <a:lnTo>
                    <a:pt x="2697" y="846"/>
                  </a:lnTo>
                  <a:lnTo>
                    <a:pt x="2693" y="846"/>
                  </a:lnTo>
                  <a:lnTo>
                    <a:pt x="2693" y="846"/>
                  </a:lnTo>
                  <a:lnTo>
                    <a:pt x="2693" y="841"/>
                  </a:lnTo>
                  <a:lnTo>
                    <a:pt x="2688" y="836"/>
                  </a:lnTo>
                  <a:lnTo>
                    <a:pt x="2688" y="832"/>
                  </a:lnTo>
                  <a:lnTo>
                    <a:pt x="2693" y="827"/>
                  </a:lnTo>
                  <a:lnTo>
                    <a:pt x="2697" y="823"/>
                  </a:lnTo>
                  <a:lnTo>
                    <a:pt x="2697" y="823"/>
                  </a:lnTo>
                  <a:lnTo>
                    <a:pt x="2702" y="818"/>
                  </a:lnTo>
                  <a:lnTo>
                    <a:pt x="2706" y="814"/>
                  </a:lnTo>
                  <a:lnTo>
                    <a:pt x="2706" y="814"/>
                  </a:lnTo>
                  <a:lnTo>
                    <a:pt x="2706" y="814"/>
                  </a:lnTo>
                  <a:lnTo>
                    <a:pt x="2706" y="814"/>
                  </a:lnTo>
                  <a:lnTo>
                    <a:pt x="2711" y="809"/>
                  </a:lnTo>
                  <a:lnTo>
                    <a:pt x="2711" y="809"/>
                  </a:lnTo>
                  <a:lnTo>
                    <a:pt x="2711" y="809"/>
                  </a:lnTo>
                  <a:lnTo>
                    <a:pt x="2706" y="809"/>
                  </a:lnTo>
                  <a:lnTo>
                    <a:pt x="2711" y="809"/>
                  </a:lnTo>
                  <a:lnTo>
                    <a:pt x="2711" y="805"/>
                  </a:lnTo>
                  <a:lnTo>
                    <a:pt x="2715" y="805"/>
                  </a:lnTo>
                  <a:lnTo>
                    <a:pt x="2720" y="800"/>
                  </a:lnTo>
                  <a:lnTo>
                    <a:pt x="2729" y="800"/>
                  </a:lnTo>
                  <a:lnTo>
                    <a:pt x="2729" y="800"/>
                  </a:lnTo>
                  <a:lnTo>
                    <a:pt x="2733" y="796"/>
                  </a:lnTo>
                  <a:lnTo>
                    <a:pt x="2742" y="791"/>
                  </a:lnTo>
                  <a:lnTo>
                    <a:pt x="2747" y="791"/>
                  </a:lnTo>
                  <a:lnTo>
                    <a:pt x="2747" y="787"/>
                  </a:lnTo>
                  <a:lnTo>
                    <a:pt x="2747" y="787"/>
                  </a:lnTo>
                  <a:lnTo>
                    <a:pt x="2747" y="787"/>
                  </a:lnTo>
                  <a:lnTo>
                    <a:pt x="2747" y="782"/>
                  </a:lnTo>
                  <a:lnTo>
                    <a:pt x="2747" y="782"/>
                  </a:lnTo>
                  <a:lnTo>
                    <a:pt x="2747" y="782"/>
                  </a:lnTo>
                  <a:lnTo>
                    <a:pt x="2747" y="782"/>
                  </a:lnTo>
                  <a:lnTo>
                    <a:pt x="2751" y="782"/>
                  </a:lnTo>
                  <a:lnTo>
                    <a:pt x="2747" y="782"/>
                  </a:lnTo>
                  <a:lnTo>
                    <a:pt x="2747" y="778"/>
                  </a:lnTo>
                  <a:lnTo>
                    <a:pt x="2747" y="778"/>
                  </a:lnTo>
                  <a:lnTo>
                    <a:pt x="2747" y="778"/>
                  </a:lnTo>
                  <a:lnTo>
                    <a:pt x="2747" y="778"/>
                  </a:lnTo>
                  <a:lnTo>
                    <a:pt x="2747" y="773"/>
                  </a:lnTo>
                  <a:lnTo>
                    <a:pt x="2747" y="769"/>
                  </a:lnTo>
                  <a:lnTo>
                    <a:pt x="2747" y="769"/>
                  </a:lnTo>
                  <a:lnTo>
                    <a:pt x="2747" y="764"/>
                  </a:lnTo>
                  <a:lnTo>
                    <a:pt x="2756" y="760"/>
                  </a:lnTo>
                  <a:lnTo>
                    <a:pt x="2760" y="760"/>
                  </a:lnTo>
                  <a:lnTo>
                    <a:pt x="2760" y="760"/>
                  </a:lnTo>
                  <a:lnTo>
                    <a:pt x="2760" y="755"/>
                  </a:lnTo>
                  <a:lnTo>
                    <a:pt x="2760" y="755"/>
                  </a:lnTo>
                  <a:lnTo>
                    <a:pt x="2760" y="760"/>
                  </a:lnTo>
                  <a:lnTo>
                    <a:pt x="2765" y="760"/>
                  </a:lnTo>
                  <a:lnTo>
                    <a:pt x="2765" y="760"/>
                  </a:lnTo>
                  <a:lnTo>
                    <a:pt x="2765" y="760"/>
                  </a:lnTo>
                  <a:lnTo>
                    <a:pt x="2765" y="760"/>
                  </a:lnTo>
                  <a:lnTo>
                    <a:pt x="2769" y="760"/>
                  </a:lnTo>
                  <a:lnTo>
                    <a:pt x="2769" y="760"/>
                  </a:lnTo>
                  <a:lnTo>
                    <a:pt x="2774" y="760"/>
                  </a:lnTo>
                  <a:lnTo>
                    <a:pt x="2774" y="760"/>
                  </a:lnTo>
                  <a:lnTo>
                    <a:pt x="2774" y="760"/>
                  </a:lnTo>
                  <a:lnTo>
                    <a:pt x="2774" y="760"/>
                  </a:lnTo>
                  <a:lnTo>
                    <a:pt x="2774" y="760"/>
                  </a:lnTo>
                  <a:lnTo>
                    <a:pt x="2774" y="760"/>
                  </a:lnTo>
                  <a:lnTo>
                    <a:pt x="2774" y="760"/>
                  </a:lnTo>
                  <a:lnTo>
                    <a:pt x="2778" y="760"/>
                  </a:lnTo>
                  <a:lnTo>
                    <a:pt x="2778" y="760"/>
                  </a:lnTo>
                  <a:lnTo>
                    <a:pt x="2778" y="760"/>
                  </a:lnTo>
                  <a:lnTo>
                    <a:pt x="2778" y="760"/>
                  </a:lnTo>
                  <a:lnTo>
                    <a:pt x="2778" y="760"/>
                  </a:lnTo>
                  <a:lnTo>
                    <a:pt x="2783" y="760"/>
                  </a:lnTo>
                  <a:lnTo>
                    <a:pt x="2783" y="764"/>
                  </a:lnTo>
                  <a:lnTo>
                    <a:pt x="2787" y="764"/>
                  </a:lnTo>
                  <a:lnTo>
                    <a:pt x="2787" y="764"/>
                  </a:lnTo>
                  <a:lnTo>
                    <a:pt x="2792" y="764"/>
                  </a:lnTo>
                  <a:lnTo>
                    <a:pt x="2792" y="769"/>
                  </a:lnTo>
                  <a:lnTo>
                    <a:pt x="2796" y="764"/>
                  </a:lnTo>
                  <a:lnTo>
                    <a:pt x="2796" y="764"/>
                  </a:lnTo>
                  <a:lnTo>
                    <a:pt x="2801" y="764"/>
                  </a:lnTo>
                  <a:lnTo>
                    <a:pt x="2801" y="764"/>
                  </a:lnTo>
                  <a:lnTo>
                    <a:pt x="2801" y="760"/>
                  </a:lnTo>
                  <a:lnTo>
                    <a:pt x="2801" y="760"/>
                  </a:lnTo>
                  <a:lnTo>
                    <a:pt x="2805" y="760"/>
                  </a:lnTo>
                  <a:lnTo>
                    <a:pt x="2810" y="755"/>
                  </a:lnTo>
                  <a:lnTo>
                    <a:pt x="2810" y="755"/>
                  </a:lnTo>
                  <a:lnTo>
                    <a:pt x="2815" y="755"/>
                  </a:lnTo>
                  <a:lnTo>
                    <a:pt x="2819" y="755"/>
                  </a:lnTo>
                  <a:lnTo>
                    <a:pt x="2824" y="751"/>
                  </a:lnTo>
                  <a:lnTo>
                    <a:pt x="2824" y="751"/>
                  </a:lnTo>
                  <a:lnTo>
                    <a:pt x="2828" y="746"/>
                  </a:lnTo>
                  <a:lnTo>
                    <a:pt x="2833" y="742"/>
                  </a:lnTo>
                  <a:lnTo>
                    <a:pt x="2833" y="742"/>
                  </a:lnTo>
                  <a:lnTo>
                    <a:pt x="2837" y="742"/>
                  </a:lnTo>
                  <a:lnTo>
                    <a:pt x="2842" y="742"/>
                  </a:lnTo>
                  <a:lnTo>
                    <a:pt x="2842" y="742"/>
                  </a:lnTo>
                  <a:lnTo>
                    <a:pt x="2851" y="746"/>
                  </a:lnTo>
                  <a:lnTo>
                    <a:pt x="2855" y="751"/>
                  </a:lnTo>
                  <a:lnTo>
                    <a:pt x="2855" y="751"/>
                  </a:lnTo>
                  <a:lnTo>
                    <a:pt x="2855" y="751"/>
                  </a:lnTo>
                  <a:lnTo>
                    <a:pt x="2860" y="760"/>
                  </a:lnTo>
                  <a:lnTo>
                    <a:pt x="2860" y="760"/>
                  </a:lnTo>
                  <a:lnTo>
                    <a:pt x="2860" y="764"/>
                  </a:lnTo>
                  <a:lnTo>
                    <a:pt x="2860" y="764"/>
                  </a:lnTo>
                  <a:lnTo>
                    <a:pt x="2860" y="769"/>
                  </a:lnTo>
                  <a:lnTo>
                    <a:pt x="2860" y="769"/>
                  </a:lnTo>
                  <a:lnTo>
                    <a:pt x="2860" y="769"/>
                  </a:lnTo>
                  <a:lnTo>
                    <a:pt x="2864" y="769"/>
                  </a:lnTo>
                  <a:lnTo>
                    <a:pt x="2864" y="769"/>
                  </a:lnTo>
                  <a:lnTo>
                    <a:pt x="2864" y="769"/>
                  </a:lnTo>
                  <a:lnTo>
                    <a:pt x="2864" y="773"/>
                  </a:lnTo>
                  <a:lnTo>
                    <a:pt x="2864" y="773"/>
                  </a:lnTo>
                  <a:lnTo>
                    <a:pt x="2869" y="773"/>
                  </a:lnTo>
                  <a:lnTo>
                    <a:pt x="2869" y="778"/>
                  </a:lnTo>
                  <a:lnTo>
                    <a:pt x="2869" y="778"/>
                  </a:lnTo>
                  <a:lnTo>
                    <a:pt x="2869" y="778"/>
                  </a:lnTo>
                  <a:lnTo>
                    <a:pt x="2869" y="778"/>
                  </a:lnTo>
                  <a:lnTo>
                    <a:pt x="2869" y="778"/>
                  </a:lnTo>
                  <a:lnTo>
                    <a:pt x="2869" y="778"/>
                  </a:lnTo>
                  <a:lnTo>
                    <a:pt x="2873" y="778"/>
                  </a:lnTo>
                  <a:lnTo>
                    <a:pt x="2873" y="778"/>
                  </a:lnTo>
                  <a:lnTo>
                    <a:pt x="2878" y="782"/>
                  </a:lnTo>
                  <a:lnTo>
                    <a:pt x="2878" y="782"/>
                  </a:lnTo>
                  <a:lnTo>
                    <a:pt x="2882" y="787"/>
                  </a:lnTo>
                  <a:lnTo>
                    <a:pt x="2887" y="787"/>
                  </a:lnTo>
                  <a:lnTo>
                    <a:pt x="2887" y="791"/>
                  </a:lnTo>
                  <a:lnTo>
                    <a:pt x="2891" y="796"/>
                  </a:lnTo>
                  <a:lnTo>
                    <a:pt x="2896" y="796"/>
                  </a:lnTo>
                  <a:lnTo>
                    <a:pt x="2900" y="800"/>
                  </a:lnTo>
                  <a:lnTo>
                    <a:pt x="2900" y="800"/>
                  </a:lnTo>
                  <a:lnTo>
                    <a:pt x="2900" y="800"/>
                  </a:lnTo>
                  <a:lnTo>
                    <a:pt x="2900" y="800"/>
                  </a:lnTo>
                  <a:lnTo>
                    <a:pt x="2905" y="800"/>
                  </a:lnTo>
                  <a:lnTo>
                    <a:pt x="2905" y="800"/>
                  </a:lnTo>
                  <a:lnTo>
                    <a:pt x="2909" y="800"/>
                  </a:lnTo>
                  <a:lnTo>
                    <a:pt x="2909" y="800"/>
                  </a:lnTo>
                  <a:lnTo>
                    <a:pt x="2909" y="800"/>
                  </a:lnTo>
                  <a:lnTo>
                    <a:pt x="2914" y="805"/>
                  </a:lnTo>
                  <a:lnTo>
                    <a:pt x="2914" y="809"/>
                  </a:lnTo>
                  <a:lnTo>
                    <a:pt x="2914" y="809"/>
                  </a:lnTo>
                  <a:lnTo>
                    <a:pt x="2918" y="809"/>
                  </a:lnTo>
                  <a:lnTo>
                    <a:pt x="2918" y="809"/>
                  </a:lnTo>
                  <a:lnTo>
                    <a:pt x="2918" y="809"/>
                  </a:lnTo>
                  <a:lnTo>
                    <a:pt x="2918" y="809"/>
                  </a:lnTo>
                  <a:lnTo>
                    <a:pt x="2923" y="809"/>
                  </a:lnTo>
                  <a:lnTo>
                    <a:pt x="2923" y="809"/>
                  </a:lnTo>
                  <a:lnTo>
                    <a:pt x="2918" y="814"/>
                  </a:lnTo>
                  <a:lnTo>
                    <a:pt x="2923" y="814"/>
                  </a:lnTo>
                  <a:lnTo>
                    <a:pt x="2923" y="814"/>
                  </a:lnTo>
                  <a:lnTo>
                    <a:pt x="2923" y="814"/>
                  </a:lnTo>
                  <a:lnTo>
                    <a:pt x="2923" y="814"/>
                  </a:lnTo>
                  <a:lnTo>
                    <a:pt x="2927" y="814"/>
                  </a:lnTo>
                  <a:lnTo>
                    <a:pt x="2927" y="814"/>
                  </a:lnTo>
                  <a:lnTo>
                    <a:pt x="2927" y="814"/>
                  </a:lnTo>
                  <a:lnTo>
                    <a:pt x="2932" y="814"/>
                  </a:lnTo>
                  <a:lnTo>
                    <a:pt x="2932" y="818"/>
                  </a:lnTo>
                  <a:lnTo>
                    <a:pt x="2932" y="818"/>
                  </a:lnTo>
                  <a:lnTo>
                    <a:pt x="2932" y="818"/>
                  </a:lnTo>
                  <a:lnTo>
                    <a:pt x="2932" y="818"/>
                  </a:lnTo>
                  <a:lnTo>
                    <a:pt x="2936" y="823"/>
                  </a:lnTo>
                  <a:lnTo>
                    <a:pt x="2936" y="823"/>
                  </a:lnTo>
                  <a:lnTo>
                    <a:pt x="2941" y="823"/>
                  </a:lnTo>
                  <a:lnTo>
                    <a:pt x="2941" y="823"/>
                  </a:lnTo>
                  <a:lnTo>
                    <a:pt x="2941" y="827"/>
                  </a:lnTo>
                  <a:lnTo>
                    <a:pt x="2946" y="832"/>
                  </a:lnTo>
                  <a:lnTo>
                    <a:pt x="2946" y="836"/>
                  </a:lnTo>
                  <a:lnTo>
                    <a:pt x="2950" y="841"/>
                  </a:lnTo>
                  <a:lnTo>
                    <a:pt x="2950" y="841"/>
                  </a:lnTo>
                  <a:lnTo>
                    <a:pt x="2950" y="846"/>
                  </a:lnTo>
                  <a:lnTo>
                    <a:pt x="2950" y="846"/>
                  </a:lnTo>
                  <a:lnTo>
                    <a:pt x="2950" y="850"/>
                  </a:lnTo>
                  <a:lnTo>
                    <a:pt x="2946" y="850"/>
                  </a:lnTo>
                  <a:lnTo>
                    <a:pt x="2946" y="850"/>
                  </a:lnTo>
                  <a:lnTo>
                    <a:pt x="2946" y="850"/>
                  </a:lnTo>
                  <a:lnTo>
                    <a:pt x="2946" y="855"/>
                  </a:lnTo>
                  <a:lnTo>
                    <a:pt x="2946" y="855"/>
                  </a:lnTo>
                  <a:lnTo>
                    <a:pt x="2941" y="859"/>
                  </a:lnTo>
                  <a:lnTo>
                    <a:pt x="2941" y="859"/>
                  </a:lnTo>
                  <a:lnTo>
                    <a:pt x="2941" y="859"/>
                  </a:lnTo>
                  <a:lnTo>
                    <a:pt x="2946" y="864"/>
                  </a:lnTo>
                  <a:lnTo>
                    <a:pt x="2950" y="864"/>
                  </a:lnTo>
                  <a:lnTo>
                    <a:pt x="2950" y="864"/>
                  </a:lnTo>
                  <a:lnTo>
                    <a:pt x="2950" y="859"/>
                  </a:lnTo>
                  <a:lnTo>
                    <a:pt x="2950" y="859"/>
                  </a:lnTo>
                  <a:lnTo>
                    <a:pt x="2955" y="855"/>
                  </a:lnTo>
                  <a:lnTo>
                    <a:pt x="2955" y="855"/>
                  </a:lnTo>
                  <a:lnTo>
                    <a:pt x="2955" y="850"/>
                  </a:lnTo>
                  <a:lnTo>
                    <a:pt x="2959" y="846"/>
                  </a:lnTo>
                  <a:lnTo>
                    <a:pt x="2959" y="846"/>
                  </a:lnTo>
                  <a:lnTo>
                    <a:pt x="2964" y="846"/>
                  </a:lnTo>
                  <a:lnTo>
                    <a:pt x="2964" y="846"/>
                  </a:lnTo>
                  <a:lnTo>
                    <a:pt x="2964" y="841"/>
                  </a:lnTo>
                  <a:lnTo>
                    <a:pt x="2964" y="841"/>
                  </a:lnTo>
                  <a:lnTo>
                    <a:pt x="2964" y="836"/>
                  </a:lnTo>
                  <a:lnTo>
                    <a:pt x="2964" y="832"/>
                  </a:lnTo>
                  <a:lnTo>
                    <a:pt x="2959" y="832"/>
                  </a:lnTo>
                  <a:lnTo>
                    <a:pt x="2955" y="832"/>
                  </a:lnTo>
                  <a:lnTo>
                    <a:pt x="2955" y="827"/>
                  </a:lnTo>
                  <a:lnTo>
                    <a:pt x="2955" y="827"/>
                  </a:lnTo>
                  <a:lnTo>
                    <a:pt x="2959" y="823"/>
                  </a:lnTo>
                  <a:lnTo>
                    <a:pt x="2959" y="818"/>
                  </a:lnTo>
                  <a:lnTo>
                    <a:pt x="2959" y="814"/>
                  </a:lnTo>
                  <a:lnTo>
                    <a:pt x="2964" y="814"/>
                  </a:lnTo>
                  <a:lnTo>
                    <a:pt x="2964" y="814"/>
                  </a:lnTo>
                  <a:lnTo>
                    <a:pt x="2964" y="814"/>
                  </a:lnTo>
                  <a:lnTo>
                    <a:pt x="2968" y="814"/>
                  </a:lnTo>
                  <a:lnTo>
                    <a:pt x="2968" y="818"/>
                  </a:lnTo>
                  <a:lnTo>
                    <a:pt x="2968" y="818"/>
                  </a:lnTo>
                  <a:lnTo>
                    <a:pt x="2968" y="818"/>
                  </a:lnTo>
                  <a:lnTo>
                    <a:pt x="2977" y="818"/>
                  </a:lnTo>
                  <a:lnTo>
                    <a:pt x="2977" y="827"/>
                  </a:lnTo>
                  <a:lnTo>
                    <a:pt x="2982" y="827"/>
                  </a:lnTo>
                  <a:lnTo>
                    <a:pt x="2982" y="827"/>
                  </a:lnTo>
                  <a:lnTo>
                    <a:pt x="2986" y="827"/>
                  </a:lnTo>
                  <a:lnTo>
                    <a:pt x="2986" y="823"/>
                  </a:lnTo>
                  <a:lnTo>
                    <a:pt x="2986" y="823"/>
                  </a:lnTo>
                  <a:lnTo>
                    <a:pt x="2986" y="818"/>
                  </a:lnTo>
                  <a:lnTo>
                    <a:pt x="2982" y="818"/>
                  </a:lnTo>
                  <a:lnTo>
                    <a:pt x="2977" y="814"/>
                  </a:lnTo>
                  <a:lnTo>
                    <a:pt x="2977" y="814"/>
                  </a:lnTo>
                  <a:lnTo>
                    <a:pt x="2968" y="809"/>
                  </a:lnTo>
                  <a:lnTo>
                    <a:pt x="2968" y="805"/>
                  </a:lnTo>
                  <a:lnTo>
                    <a:pt x="2964" y="805"/>
                  </a:lnTo>
                  <a:lnTo>
                    <a:pt x="2955" y="800"/>
                  </a:lnTo>
                  <a:lnTo>
                    <a:pt x="2946" y="796"/>
                  </a:lnTo>
                  <a:lnTo>
                    <a:pt x="2946" y="796"/>
                  </a:lnTo>
                  <a:lnTo>
                    <a:pt x="2946" y="796"/>
                  </a:lnTo>
                  <a:lnTo>
                    <a:pt x="2946" y="791"/>
                  </a:lnTo>
                  <a:lnTo>
                    <a:pt x="2950" y="791"/>
                  </a:lnTo>
                  <a:lnTo>
                    <a:pt x="2950" y="791"/>
                  </a:lnTo>
                  <a:lnTo>
                    <a:pt x="2950" y="787"/>
                  </a:lnTo>
                  <a:lnTo>
                    <a:pt x="2946" y="787"/>
                  </a:lnTo>
                  <a:lnTo>
                    <a:pt x="2946" y="787"/>
                  </a:lnTo>
                  <a:lnTo>
                    <a:pt x="2936" y="787"/>
                  </a:lnTo>
                  <a:lnTo>
                    <a:pt x="2932" y="787"/>
                  </a:lnTo>
                  <a:lnTo>
                    <a:pt x="2927" y="787"/>
                  </a:lnTo>
                  <a:lnTo>
                    <a:pt x="2923" y="782"/>
                  </a:lnTo>
                  <a:lnTo>
                    <a:pt x="2918" y="778"/>
                  </a:lnTo>
                  <a:lnTo>
                    <a:pt x="2914" y="773"/>
                  </a:lnTo>
                  <a:lnTo>
                    <a:pt x="2914" y="769"/>
                  </a:lnTo>
                  <a:lnTo>
                    <a:pt x="2909" y="764"/>
                  </a:lnTo>
                  <a:lnTo>
                    <a:pt x="2909" y="760"/>
                  </a:lnTo>
                  <a:lnTo>
                    <a:pt x="2909" y="755"/>
                  </a:lnTo>
                  <a:lnTo>
                    <a:pt x="2905" y="755"/>
                  </a:lnTo>
                  <a:lnTo>
                    <a:pt x="2905" y="755"/>
                  </a:lnTo>
                  <a:lnTo>
                    <a:pt x="2896" y="751"/>
                  </a:lnTo>
                  <a:lnTo>
                    <a:pt x="2896" y="751"/>
                  </a:lnTo>
                  <a:lnTo>
                    <a:pt x="2891" y="746"/>
                  </a:lnTo>
                  <a:lnTo>
                    <a:pt x="2891" y="746"/>
                  </a:lnTo>
                  <a:lnTo>
                    <a:pt x="2887" y="742"/>
                  </a:lnTo>
                  <a:lnTo>
                    <a:pt x="2887" y="737"/>
                  </a:lnTo>
                  <a:lnTo>
                    <a:pt x="2887" y="733"/>
                  </a:lnTo>
                  <a:lnTo>
                    <a:pt x="2887" y="733"/>
                  </a:lnTo>
                  <a:lnTo>
                    <a:pt x="2887" y="733"/>
                  </a:lnTo>
                  <a:lnTo>
                    <a:pt x="2891" y="733"/>
                  </a:lnTo>
                  <a:lnTo>
                    <a:pt x="2891" y="733"/>
                  </a:lnTo>
                  <a:lnTo>
                    <a:pt x="2891" y="733"/>
                  </a:lnTo>
                  <a:lnTo>
                    <a:pt x="2887" y="728"/>
                  </a:lnTo>
                  <a:lnTo>
                    <a:pt x="2887" y="728"/>
                  </a:lnTo>
                  <a:lnTo>
                    <a:pt x="2887" y="728"/>
                  </a:lnTo>
                  <a:lnTo>
                    <a:pt x="2887" y="723"/>
                  </a:lnTo>
                  <a:lnTo>
                    <a:pt x="2887" y="723"/>
                  </a:lnTo>
                  <a:lnTo>
                    <a:pt x="2887" y="723"/>
                  </a:lnTo>
                  <a:lnTo>
                    <a:pt x="2891" y="719"/>
                  </a:lnTo>
                  <a:lnTo>
                    <a:pt x="2891" y="719"/>
                  </a:lnTo>
                  <a:lnTo>
                    <a:pt x="2891" y="723"/>
                  </a:lnTo>
                  <a:lnTo>
                    <a:pt x="2891" y="723"/>
                  </a:lnTo>
                  <a:lnTo>
                    <a:pt x="2891" y="719"/>
                  </a:lnTo>
                  <a:lnTo>
                    <a:pt x="2896" y="719"/>
                  </a:lnTo>
                  <a:lnTo>
                    <a:pt x="2896" y="719"/>
                  </a:lnTo>
                  <a:lnTo>
                    <a:pt x="2900" y="719"/>
                  </a:lnTo>
                  <a:lnTo>
                    <a:pt x="2900" y="719"/>
                  </a:lnTo>
                  <a:lnTo>
                    <a:pt x="2900" y="714"/>
                  </a:lnTo>
                  <a:lnTo>
                    <a:pt x="2900" y="714"/>
                  </a:lnTo>
                  <a:lnTo>
                    <a:pt x="2905" y="719"/>
                  </a:lnTo>
                  <a:lnTo>
                    <a:pt x="2905" y="714"/>
                  </a:lnTo>
                  <a:lnTo>
                    <a:pt x="2909" y="714"/>
                  </a:lnTo>
                  <a:lnTo>
                    <a:pt x="2909" y="719"/>
                  </a:lnTo>
                  <a:lnTo>
                    <a:pt x="2909" y="719"/>
                  </a:lnTo>
                  <a:lnTo>
                    <a:pt x="2909" y="719"/>
                  </a:lnTo>
                  <a:lnTo>
                    <a:pt x="2905" y="719"/>
                  </a:lnTo>
                  <a:lnTo>
                    <a:pt x="2905" y="723"/>
                  </a:lnTo>
                  <a:lnTo>
                    <a:pt x="2909" y="728"/>
                  </a:lnTo>
                  <a:lnTo>
                    <a:pt x="2909" y="728"/>
                  </a:lnTo>
                  <a:lnTo>
                    <a:pt x="2909" y="728"/>
                  </a:lnTo>
                  <a:lnTo>
                    <a:pt x="2909" y="733"/>
                  </a:lnTo>
                  <a:lnTo>
                    <a:pt x="2909" y="733"/>
                  </a:lnTo>
                  <a:lnTo>
                    <a:pt x="2914" y="733"/>
                  </a:lnTo>
                  <a:lnTo>
                    <a:pt x="2914" y="733"/>
                  </a:lnTo>
                  <a:lnTo>
                    <a:pt x="2914" y="733"/>
                  </a:lnTo>
                  <a:lnTo>
                    <a:pt x="2914" y="733"/>
                  </a:lnTo>
                  <a:lnTo>
                    <a:pt x="2918" y="728"/>
                  </a:lnTo>
                  <a:lnTo>
                    <a:pt x="2918" y="723"/>
                  </a:lnTo>
                  <a:lnTo>
                    <a:pt x="2918" y="723"/>
                  </a:lnTo>
                  <a:lnTo>
                    <a:pt x="2918" y="723"/>
                  </a:lnTo>
                  <a:lnTo>
                    <a:pt x="2923" y="723"/>
                  </a:lnTo>
                  <a:lnTo>
                    <a:pt x="2923" y="728"/>
                  </a:lnTo>
                  <a:lnTo>
                    <a:pt x="2927" y="728"/>
                  </a:lnTo>
                  <a:lnTo>
                    <a:pt x="2927" y="733"/>
                  </a:lnTo>
                  <a:lnTo>
                    <a:pt x="2927" y="733"/>
                  </a:lnTo>
                  <a:lnTo>
                    <a:pt x="2927" y="737"/>
                  </a:lnTo>
                  <a:lnTo>
                    <a:pt x="2927" y="737"/>
                  </a:lnTo>
                  <a:lnTo>
                    <a:pt x="2932" y="742"/>
                  </a:lnTo>
                  <a:lnTo>
                    <a:pt x="2936" y="742"/>
                  </a:lnTo>
                  <a:lnTo>
                    <a:pt x="2936" y="746"/>
                  </a:lnTo>
                  <a:lnTo>
                    <a:pt x="2936" y="742"/>
                  </a:lnTo>
                  <a:lnTo>
                    <a:pt x="2932" y="746"/>
                  </a:lnTo>
                  <a:lnTo>
                    <a:pt x="2932" y="746"/>
                  </a:lnTo>
                  <a:lnTo>
                    <a:pt x="2932" y="746"/>
                  </a:lnTo>
                  <a:lnTo>
                    <a:pt x="2932" y="746"/>
                  </a:lnTo>
                  <a:lnTo>
                    <a:pt x="2932" y="746"/>
                  </a:lnTo>
                  <a:lnTo>
                    <a:pt x="2936" y="751"/>
                  </a:lnTo>
                  <a:lnTo>
                    <a:pt x="2941" y="751"/>
                  </a:lnTo>
                  <a:lnTo>
                    <a:pt x="2941" y="755"/>
                  </a:lnTo>
                  <a:lnTo>
                    <a:pt x="2946" y="755"/>
                  </a:lnTo>
                  <a:lnTo>
                    <a:pt x="2946" y="755"/>
                  </a:lnTo>
                  <a:lnTo>
                    <a:pt x="2946" y="755"/>
                  </a:lnTo>
                  <a:lnTo>
                    <a:pt x="2946" y="760"/>
                  </a:lnTo>
                  <a:lnTo>
                    <a:pt x="2946" y="760"/>
                  </a:lnTo>
                  <a:lnTo>
                    <a:pt x="2946" y="760"/>
                  </a:lnTo>
                  <a:lnTo>
                    <a:pt x="2950" y="760"/>
                  </a:lnTo>
                  <a:lnTo>
                    <a:pt x="2950" y="760"/>
                  </a:lnTo>
                  <a:lnTo>
                    <a:pt x="2955" y="760"/>
                  </a:lnTo>
                  <a:lnTo>
                    <a:pt x="2959" y="760"/>
                  </a:lnTo>
                  <a:lnTo>
                    <a:pt x="2964" y="764"/>
                  </a:lnTo>
                  <a:lnTo>
                    <a:pt x="2964" y="764"/>
                  </a:lnTo>
                  <a:lnTo>
                    <a:pt x="2968" y="769"/>
                  </a:lnTo>
                  <a:lnTo>
                    <a:pt x="2968" y="769"/>
                  </a:lnTo>
                  <a:lnTo>
                    <a:pt x="2973" y="769"/>
                  </a:lnTo>
                  <a:lnTo>
                    <a:pt x="2973" y="769"/>
                  </a:lnTo>
                  <a:lnTo>
                    <a:pt x="2964" y="769"/>
                  </a:lnTo>
                  <a:lnTo>
                    <a:pt x="2964" y="769"/>
                  </a:lnTo>
                  <a:lnTo>
                    <a:pt x="2959" y="769"/>
                  </a:lnTo>
                  <a:lnTo>
                    <a:pt x="2964" y="769"/>
                  </a:lnTo>
                  <a:lnTo>
                    <a:pt x="2968" y="773"/>
                  </a:lnTo>
                  <a:lnTo>
                    <a:pt x="2973" y="773"/>
                  </a:lnTo>
                  <a:lnTo>
                    <a:pt x="2977" y="773"/>
                  </a:lnTo>
                  <a:lnTo>
                    <a:pt x="2982" y="778"/>
                  </a:lnTo>
                  <a:lnTo>
                    <a:pt x="2986" y="778"/>
                  </a:lnTo>
                  <a:lnTo>
                    <a:pt x="2986" y="778"/>
                  </a:lnTo>
                  <a:lnTo>
                    <a:pt x="2986" y="778"/>
                  </a:lnTo>
                  <a:lnTo>
                    <a:pt x="2986" y="778"/>
                  </a:lnTo>
                  <a:lnTo>
                    <a:pt x="2986" y="778"/>
                  </a:lnTo>
                  <a:lnTo>
                    <a:pt x="2986" y="778"/>
                  </a:lnTo>
                  <a:lnTo>
                    <a:pt x="2986" y="778"/>
                  </a:lnTo>
                  <a:lnTo>
                    <a:pt x="2991" y="782"/>
                  </a:lnTo>
                  <a:lnTo>
                    <a:pt x="2995" y="787"/>
                  </a:lnTo>
                  <a:lnTo>
                    <a:pt x="2995" y="787"/>
                  </a:lnTo>
                  <a:lnTo>
                    <a:pt x="2995" y="787"/>
                  </a:lnTo>
                  <a:lnTo>
                    <a:pt x="3000" y="791"/>
                  </a:lnTo>
                  <a:lnTo>
                    <a:pt x="3000" y="791"/>
                  </a:lnTo>
                  <a:lnTo>
                    <a:pt x="3000" y="791"/>
                  </a:lnTo>
                  <a:lnTo>
                    <a:pt x="3000" y="796"/>
                  </a:lnTo>
                  <a:lnTo>
                    <a:pt x="3000" y="796"/>
                  </a:lnTo>
                  <a:lnTo>
                    <a:pt x="3000" y="796"/>
                  </a:lnTo>
                  <a:lnTo>
                    <a:pt x="3000" y="800"/>
                  </a:lnTo>
                  <a:lnTo>
                    <a:pt x="3000" y="800"/>
                  </a:lnTo>
                  <a:lnTo>
                    <a:pt x="3000" y="805"/>
                  </a:lnTo>
                  <a:lnTo>
                    <a:pt x="3000" y="805"/>
                  </a:lnTo>
                  <a:lnTo>
                    <a:pt x="3000" y="809"/>
                  </a:lnTo>
                  <a:lnTo>
                    <a:pt x="3000" y="814"/>
                  </a:lnTo>
                  <a:lnTo>
                    <a:pt x="3000" y="814"/>
                  </a:lnTo>
                  <a:lnTo>
                    <a:pt x="3000" y="814"/>
                  </a:lnTo>
                  <a:lnTo>
                    <a:pt x="3000" y="818"/>
                  </a:lnTo>
                  <a:lnTo>
                    <a:pt x="3000" y="818"/>
                  </a:lnTo>
                  <a:lnTo>
                    <a:pt x="3000" y="818"/>
                  </a:lnTo>
                  <a:lnTo>
                    <a:pt x="3000" y="818"/>
                  </a:lnTo>
                  <a:lnTo>
                    <a:pt x="3000" y="818"/>
                  </a:lnTo>
                  <a:lnTo>
                    <a:pt x="3000" y="818"/>
                  </a:lnTo>
                  <a:lnTo>
                    <a:pt x="3000" y="818"/>
                  </a:lnTo>
                  <a:lnTo>
                    <a:pt x="3000" y="818"/>
                  </a:lnTo>
                  <a:lnTo>
                    <a:pt x="3009" y="823"/>
                  </a:lnTo>
                  <a:lnTo>
                    <a:pt x="3009" y="827"/>
                  </a:lnTo>
                  <a:lnTo>
                    <a:pt x="3009" y="827"/>
                  </a:lnTo>
                  <a:lnTo>
                    <a:pt x="3009" y="827"/>
                  </a:lnTo>
                  <a:lnTo>
                    <a:pt x="3013" y="832"/>
                  </a:lnTo>
                  <a:lnTo>
                    <a:pt x="3013" y="832"/>
                  </a:lnTo>
                  <a:lnTo>
                    <a:pt x="3013" y="836"/>
                  </a:lnTo>
                  <a:lnTo>
                    <a:pt x="3018" y="836"/>
                  </a:lnTo>
                  <a:lnTo>
                    <a:pt x="3018" y="841"/>
                  </a:lnTo>
                  <a:lnTo>
                    <a:pt x="3022" y="841"/>
                  </a:lnTo>
                  <a:lnTo>
                    <a:pt x="3022" y="841"/>
                  </a:lnTo>
                  <a:lnTo>
                    <a:pt x="3022" y="841"/>
                  </a:lnTo>
                  <a:lnTo>
                    <a:pt x="3027" y="841"/>
                  </a:lnTo>
                  <a:lnTo>
                    <a:pt x="3027" y="841"/>
                  </a:lnTo>
                  <a:lnTo>
                    <a:pt x="3027" y="841"/>
                  </a:lnTo>
                  <a:lnTo>
                    <a:pt x="3027" y="841"/>
                  </a:lnTo>
                  <a:lnTo>
                    <a:pt x="3027" y="841"/>
                  </a:lnTo>
                  <a:lnTo>
                    <a:pt x="3027" y="846"/>
                  </a:lnTo>
                  <a:lnTo>
                    <a:pt x="3027" y="846"/>
                  </a:lnTo>
                  <a:lnTo>
                    <a:pt x="3027" y="846"/>
                  </a:lnTo>
                  <a:lnTo>
                    <a:pt x="3022" y="846"/>
                  </a:lnTo>
                  <a:lnTo>
                    <a:pt x="3022" y="846"/>
                  </a:lnTo>
                  <a:lnTo>
                    <a:pt x="3022" y="846"/>
                  </a:lnTo>
                  <a:lnTo>
                    <a:pt x="3022" y="846"/>
                  </a:lnTo>
                  <a:lnTo>
                    <a:pt x="3022" y="846"/>
                  </a:lnTo>
                  <a:lnTo>
                    <a:pt x="3027" y="850"/>
                  </a:lnTo>
                  <a:lnTo>
                    <a:pt x="3027" y="850"/>
                  </a:lnTo>
                  <a:lnTo>
                    <a:pt x="3027" y="855"/>
                  </a:lnTo>
                  <a:lnTo>
                    <a:pt x="3031" y="855"/>
                  </a:lnTo>
                  <a:lnTo>
                    <a:pt x="3031" y="855"/>
                  </a:lnTo>
                  <a:lnTo>
                    <a:pt x="3031" y="855"/>
                  </a:lnTo>
                  <a:lnTo>
                    <a:pt x="3031" y="855"/>
                  </a:lnTo>
                  <a:lnTo>
                    <a:pt x="3031" y="855"/>
                  </a:lnTo>
                  <a:lnTo>
                    <a:pt x="3031" y="855"/>
                  </a:lnTo>
                  <a:lnTo>
                    <a:pt x="3036" y="855"/>
                  </a:lnTo>
                  <a:lnTo>
                    <a:pt x="3036" y="855"/>
                  </a:lnTo>
                  <a:lnTo>
                    <a:pt x="3036" y="855"/>
                  </a:lnTo>
                  <a:lnTo>
                    <a:pt x="3036" y="855"/>
                  </a:lnTo>
                  <a:lnTo>
                    <a:pt x="3040" y="855"/>
                  </a:lnTo>
                  <a:lnTo>
                    <a:pt x="3040" y="855"/>
                  </a:lnTo>
                  <a:lnTo>
                    <a:pt x="3045" y="855"/>
                  </a:lnTo>
                  <a:lnTo>
                    <a:pt x="3049" y="855"/>
                  </a:lnTo>
                  <a:lnTo>
                    <a:pt x="3049" y="855"/>
                  </a:lnTo>
                  <a:lnTo>
                    <a:pt x="3049" y="855"/>
                  </a:lnTo>
                  <a:lnTo>
                    <a:pt x="3054" y="855"/>
                  </a:lnTo>
                  <a:lnTo>
                    <a:pt x="3054" y="855"/>
                  </a:lnTo>
                  <a:lnTo>
                    <a:pt x="3054" y="855"/>
                  </a:lnTo>
                  <a:lnTo>
                    <a:pt x="3054" y="859"/>
                  </a:lnTo>
                  <a:lnTo>
                    <a:pt x="3058" y="859"/>
                  </a:lnTo>
                  <a:lnTo>
                    <a:pt x="3058" y="859"/>
                  </a:lnTo>
                  <a:lnTo>
                    <a:pt x="3058" y="859"/>
                  </a:lnTo>
                  <a:lnTo>
                    <a:pt x="3058" y="859"/>
                  </a:lnTo>
                  <a:lnTo>
                    <a:pt x="3063" y="859"/>
                  </a:lnTo>
                  <a:lnTo>
                    <a:pt x="3063" y="859"/>
                  </a:lnTo>
                  <a:lnTo>
                    <a:pt x="3063" y="859"/>
                  </a:lnTo>
                  <a:lnTo>
                    <a:pt x="3058" y="859"/>
                  </a:lnTo>
                  <a:lnTo>
                    <a:pt x="3058" y="859"/>
                  </a:lnTo>
                  <a:lnTo>
                    <a:pt x="3058" y="859"/>
                  </a:lnTo>
                  <a:lnTo>
                    <a:pt x="3058" y="859"/>
                  </a:lnTo>
                  <a:lnTo>
                    <a:pt x="3058" y="864"/>
                  </a:lnTo>
                  <a:lnTo>
                    <a:pt x="3058" y="864"/>
                  </a:lnTo>
                  <a:lnTo>
                    <a:pt x="3054" y="864"/>
                  </a:lnTo>
                  <a:lnTo>
                    <a:pt x="3054" y="859"/>
                  </a:lnTo>
                  <a:lnTo>
                    <a:pt x="3049" y="859"/>
                  </a:lnTo>
                  <a:lnTo>
                    <a:pt x="3045" y="859"/>
                  </a:lnTo>
                  <a:lnTo>
                    <a:pt x="3040" y="855"/>
                  </a:lnTo>
                  <a:lnTo>
                    <a:pt x="3040" y="855"/>
                  </a:lnTo>
                  <a:lnTo>
                    <a:pt x="3040" y="855"/>
                  </a:lnTo>
                  <a:lnTo>
                    <a:pt x="3036" y="859"/>
                  </a:lnTo>
                  <a:lnTo>
                    <a:pt x="3036" y="859"/>
                  </a:lnTo>
                  <a:lnTo>
                    <a:pt x="3036" y="859"/>
                  </a:lnTo>
                  <a:lnTo>
                    <a:pt x="3031" y="859"/>
                  </a:lnTo>
                  <a:lnTo>
                    <a:pt x="3031" y="859"/>
                  </a:lnTo>
                  <a:lnTo>
                    <a:pt x="3031" y="864"/>
                  </a:lnTo>
                  <a:lnTo>
                    <a:pt x="3031" y="864"/>
                  </a:lnTo>
                  <a:lnTo>
                    <a:pt x="3031" y="864"/>
                  </a:lnTo>
                  <a:lnTo>
                    <a:pt x="3031" y="864"/>
                  </a:lnTo>
                  <a:lnTo>
                    <a:pt x="3031" y="864"/>
                  </a:lnTo>
                  <a:lnTo>
                    <a:pt x="3031" y="868"/>
                  </a:lnTo>
                  <a:lnTo>
                    <a:pt x="3036" y="868"/>
                  </a:lnTo>
                  <a:lnTo>
                    <a:pt x="3036" y="868"/>
                  </a:lnTo>
                  <a:lnTo>
                    <a:pt x="3040" y="873"/>
                  </a:lnTo>
                  <a:lnTo>
                    <a:pt x="3040" y="873"/>
                  </a:lnTo>
                  <a:lnTo>
                    <a:pt x="3036" y="877"/>
                  </a:lnTo>
                  <a:lnTo>
                    <a:pt x="3036" y="877"/>
                  </a:lnTo>
                  <a:lnTo>
                    <a:pt x="3040" y="882"/>
                  </a:lnTo>
                  <a:lnTo>
                    <a:pt x="3040" y="886"/>
                  </a:lnTo>
                  <a:lnTo>
                    <a:pt x="3045" y="886"/>
                  </a:lnTo>
                  <a:lnTo>
                    <a:pt x="3045" y="882"/>
                  </a:lnTo>
                  <a:lnTo>
                    <a:pt x="3045" y="882"/>
                  </a:lnTo>
                  <a:lnTo>
                    <a:pt x="3045" y="882"/>
                  </a:lnTo>
                  <a:lnTo>
                    <a:pt x="3045" y="882"/>
                  </a:lnTo>
                  <a:lnTo>
                    <a:pt x="3045" y="882"/>
                  </a:lnTo>
                  <a:lnTo>
                    <a:pt x="3045" y="882"/>
                  </a:lnTo>
                  <a:lnTo>
                    <a:pt x="3049" y="882"/>
                  </a:lnTo>
                  <a:lnTo>
                    <a:pt x="3049" y="886"/>
                  </a:lnTo>
                  <a:lnTo>
                    <a:pt x="3049" y="886"/>
                  </a:lnTo>
                  <a:lnTo>
                    <a:pt x="3049" y="891"/>
                  </a:lnTo>
                  <a:lnTo>
                    <a:pt x="3049" y="891"/>
                  </a:lnTo>
                  <a:lnTo>
                    <a:pt x="3054" y="891"/>
                  </a:lnTo>
                  <a:lnTo>
                    <a:pt x="3054" y="886"/>
                  </a:lnTo>
                  <a:lnTo>
                    <a:pt x="3054" y="886"/>
                  </a:lnTo>
                  <a:lnTo>
                    <a:pt x="3054" y="886"/>
                  </a:lnTo>
                  <a:lnTo>
                    <a:pt x="3058" y="886"/>
                  </a:lnTo>
                  <a:lnTo>
                    <a:pt x="3058" y="886"/>
                  </a:lnTo>
                  <a:lnTo>
                    <a:pt x="3058" y="891"/>
                  </a:lnTo>
                  <a:lnTo>
                    <a:pt x="3063" y="891"/>
                  </a:lnTo>
                  <a:lnTo>
                    <a:pt x="3063" y="891"/>
                  </a:lnTo>
                  <a:lnTo>
                    <a:pt x="3063" y="891"/>
                  </a:lnTo>
                  <a:lnTo>
                    <a:pt x="3063" y="891"/>
                  </a:lnTo>
                  <a:lnTo>
                    <a:pt x="3063" y="886"/>
                  </a:lnTo>
                  <a:lnTo>
                    <a:pt x="3063" y="886"/>
                  </a:lnTo>
                  <a:lnTo>
                    <a:pt x="3063" y="882"/>
                  </a:lnTo>
                  <a:lnTo>
                    <a:pt x="3058" y="882"/>
                  </a:lnTo>
                  <a:lnTo>
                    <a:pt x="3058" y="873"/>
                  </a:lnTo>
                  <a:lnTo>
                    <a:pt x="3054" y="873"/>
                  </a:lnTo>
                  <a:lnTo>
                    <a:pt x="3054" y="868"/>
                  </a:lnTo>
                  <a:lnTo>
                    <a:pt x="3054" y="868"/>
                  </a:lnTo>
                  <a:lnTo>
                    <a:pt x="3058" y="868"/>
                  </a:lnTo>
                  <a:lnTo>
                    <a:pt x="3058" y="873"/>
                  </a:lnTo>
                  <a:lnTo>
                    <a:pt x="3058" y="873"/>
                  </a:lnTo>
                  <a:lnTo>
                    <a:pt x="3063" y="873"/>
                  </a:lnTo>
                  <a:lnTo>
                    <a:pt x="3063" y="873"/>
                  </a:lnTo>
                  <a:lnTo>
                    <a:pt x="3063" y="873"/>
                  </a:lnTo>
                  <a:lnTo>
                    <a:pt x="3063" y="873"/>
                  </a:lnTo>
                  <a:lnTo>
                    <a:pt x="3063" y="873"/>
                  </a:lnTo>
                  <a:lnTo>
                    <a:pt x="3068" y="873"/>
                  </a:lnTo>
                  <a:lnTo>
                    <a:pt x="3068" y="873"/>
                  </a:lnTo>
                  <a:lnTo>
                    <a:pt x="3068" y="873"/>
                  </a:lnTo>
                  <a:lnTo>
                    <a:pt x="3068" y="868"/>
                  </a:lnTo>
                  <a:lnTo>
                    <a:pt x="3068" y="868"/>
                  </a:lnTo>
                  <a:lnTo>
                    <a:pt x="3063" y="868"/>
                  </a:lnTo>
                  <a:lnTo>
                    <a:pt x="3063" y="868"/>
                  </a:lnTo>
                  <a:lnTo>
                    <a:pt x="3063" y="868"/>
                  </a:lnTo>
                  <a:lnTo>
                    <a:pt x="3063" y="868"/>
                  </a:lnTo>
                  <a:lnTo>
                    <a:pt x="3063" y="864"/>
                  </a:lnTo>
                  <a:lnTo>
                    <a:pt x="3058" y="864"/>
                  </a:lnTo>
                  <a:lnTo>
                    <a:pt x="3058" y="864"/>
                  </a:lnTo>
                  <a:lnTo>
                    <a:pt x="3058" y="864"/>
                  </a:lnTo>
                  <a:lnTo>
                    <a:pt x="3058" y="864"/>
                  </a:lnTo>
                  <a:lnTo>
                    <a:pt x="3063" y="864"/>
                  </a:lnTo>
                  <a:lnTo>
                    <a:pt x="3068" y="864"/>
                  </a:lnTo>
                  <a:lnTo>
                    <a:pt x="3068" y="859"/>
                  </a:lnTo>
                  <a:lnTo>
                    <a:pt x="3068" y="859"/>
                  </a:lnTo>
                  <a:lnTo>
                    <a:pt x="3068" y="859"/>
                  </a:lnTo>
                  <a:lnTo>
                    <a:pt x="3072" y="864"/>
                  </a:lnTo>
                  <a:lnTo>
                    <a:pt x="3072" y="864"/>
                  </a:lnTo>
                  <a:lnTo>
                    <a:pt x="3077" y="868"/>
                  </a:lnTo>
                  <a:lnTo>
                    <a:pt x="3077" y="868"/>
                  </a:lnTo>
                  <a:lnTo>
                    <a:pt x="3077" y="868"/>
                  </a:lnTo>
                  <a:lnTo>
                    <a:pt x="3077" y="864"/>
                  </a:lnTo>
                  <a:lnTo>
                    <a:pt x="3077" y="864"/>
                  </a:lnTo>
                  <a:lnTo>
                    <a:pt x="3077" y="864"/>
                  </a:lnTo>
                  <a:lnTo>
                    <a:pt x="3077" y="859"/>
                  </a:lnTo>
                  <a:lnTo>
                    <a:pt x="3077" y="859"/>
                  </a:lnTo>
                  <a:lnTo>
                    <a:pt x="3072" y="855"/>
                  </a:lnTo>
                  <a:lnTo>
                    <a:pt x="3072" y="855"/>
                  </a:lnTo>
                  <a:lnTo>
                    <a:pt x="3068" y="855"/>
                  </a:lnTo>
                  <a:lnTo>
                    <a:pt x="3068" y="850"/>
                  </a:lnTo>
                  <a:lnTo>
                    <a:pt x="3063" y="850"/>
                  </a:lnTo>
                  <a:lnTo>
                    <a:pt x="3063" y="850"/>
                  </a:lnTo>
                  <a:lnTo>
                    <a:pt x="3058" y="850"/>
                  </a:lnTo>
                  <a:lnTo>
                    <a:pt x="3058" y="846"/>
                  </a:lnTo>
                  <a:lnTo>
                    <a:pt x="3054" y="846"/>
                  </a:lnTo>
                  <a:lnTo>
                    <a:pt x="3054" y="846"/>
                  </a:lnTo>
                  <a:lnTo>
                    <a:pt x="3054" y="846"/>
                  </a:lnTo>
                  <a:lnTo>
                    <a:pt x="3049" y="846"/>
                  </a:lnTo>
                  <a:lnTo>
                    <a:pt x="3049" y="846"/>
                  </a:lnTo>
                  <a:lnTo>
                    <a:pt x="3054" y="846"/>
                  </a:lnTo>
                  <a:lnTo>
                    <a:pt x="3054" y="846"/>
                  </a:lnTo>
                  <a:lnTo>
                    <a:pt x="3058" y="846"/>
                  </a:lnTo>
                  <a:lnTo>
                    <a:pt x="3058" y="841"/>
                  </a:lnTo>
                  <a:lnTo>
                    <a:pt x="3058" y="841"/>
                  </a:lnTo>
                  <a:lnTo>
                    <a:pt x="3058" y="841"/>
                  </a:lnTo>
                  <a:lnTo>
                    <a:pt x="3054" y="841"/>
                  </a:lnTo>
                  <a:lnTo>
                    <a:pt x="3054" y="836"/>
                  </a:lnTo>
                  <a:lnTo>
                    <a:pt x="3054" y="836"/>
                  </a:lnTo>
                  <a:lnTo>
                    <a:pt x="3058" y="836"/>
                  </a:lnTo>
                  <a:lnTo>
                    <a:pt x="3058" y="836"/>
                  </a:lnTo>
                  <a:lnTo>
                    <a:pt x="3058" y="836"/>
                  </a:lnTo>
                  <a:lnTo>
                    <a:pt x="3058" y="841"/>
                  </a:lnTo>
                  <a:lnTo>
                    <a:pt x="3058" y="841"/>
                  </a:lnTo>
                  <a:lnTo>
                    <a:pt x="3063" y="841"/>
                  </a:lnTo>
                  <a:lnTo>
                    <a:pt x="3063" y="841"/>
                  </a:lnTo>
                  <a:lnTo>
                    <a:pt x="3063" y="836"/>
                  </a:lnTo>
                  <a:lnTo>
                    <a:pt x="3063" y="836"/>
                  </a:lnTo>
                  <a:lnTo>
                    <a:pt x="3058" y="832"/>
                  </a:lnTo>
                  <a:lnTo>
                    <a:pt x="3058" y="832"/>
                  </a:lnTo>
                  <a:lnTo>
                    <a:pt x="3054" y="832"/>
                  </a:lnTo>
                  <a:lnTo>
                    <a:pt x="3054" y="827"/>
                  </a:lnTo>
                  <a:lnTo>
                    <a:pt x="3049" y="823"/>
                  </a:lnTo>
                  <a:lnTo>
                    <a:pt x="3049" y="823"/>
                  </a:lnTo>
                  <a:lnTo>
                    <a:pt x="3049" y="818"/>
                  </a:lnTo>
                  <a:lnTo>
                    <a:pt x="3049" y="818"/>
                  </a:lnTo>
                  <a:lnTo>
                    <a:pt x="3049" y="814"/>
                  </a:lnTo>
                  <a:lnTo>
                    <a:pt x="3049" y="814"/>
                  </a:lnTo>
                  <a:lnTo>
                    <a:pt x="3054" y="814"/>
                  </a:lnTo>
                  <a:lnTo>
                    <a:pt x="3054" y="814"/>
                  </a:lnTo>
                  <a:lnTo>
                    <a:pt x="3054" y="814"/>
                  </a:lnTo>
                  <a:lnTo>
                    <a:pt x="3054" y="814"/>
                  </a:lnTo>
                  <a:lnTo>
                    <a:pt x="3054" y="814"/>
                  </a:lnTo>
                  <a:lnTo>
                    <a:pt x="3054" y="818"/>
                  </a:lnTo>
                  <a:lnTo>
                    <a:pt x="3058" y="818"/>
                  </a:lnTo>
                  <a:lnTo>
                    <a:pt x="3063" y="818"/>
                  </a:lnTo>
                  <a:lnTo>
                    <a:pt x="3063" y="823"/>
                  </a:lnTo>
                  <a:lnTo>
                    <a:pt x="3063" y="823"/>
                  </a:lnTo>
                  <a:lnTo>
                    <a:pt x="3068" y="823"/>
                  </a:lnTo>
                  <a:lnTo>
                    <a:pt x="3068" y="823"/>
                  </a:lnTo>
                  <a:lnTo>
                    <a:pt x="3068" y="823"/>
                  </a:lnTo>
                  <a:lnTo>
                    <a:pt x="3063" y="823"/>
                  </a:lnTo>
                  <a:lnTo>
                    <a:pt x="3063" y="823"/>
                  </a:lnTo>
                  <a:lnTo>
                    <a:pt x="3063" y="818"/>
                  </a:lnTo>
                  <a:lnTo>
                    <a:pt x="3063" y="818"/>
                  </a:lnTo>
                  <a:lnTo>
                    <a:pt x="3068" y="818"/>
                  </a:lnTo>
                  <a:lnTo>
                    <a:pt x="3068" y="823"/>
                  </a:lnTo>
                  <a:lnTo>
                    <a:pt x="3072" y="823"/>
                  </a:lnTo>
                  <a:lnTo>
                    <a:pt x="3072" y="823"/>
                  </a:lnTo>
                  <a:lnTo>
                    <a:pt x="3072" y="823"/>
                  </a:lnTo>
                  <a:lnTo>
                    <a:pt x="3072" y="823"/>
                  </a:lnTo>
                  <a:lnTo>
                    <a:pt x="3072" y="823"/>
                  </a:lnTo>
                  <a:lnTo>
                    <a:pt x="3068" y="818"/>
                  </a:lnTo>
                  <a:lnTo>
                    <a:pt x="3068" y="818"/>
                  </a:lnTo>
                  <a:lnTo>
                    <a:pt x="3068" y="818"/>
                  </a:lnTo>
                  <a:lnTo>
                    <a:pt x="3068" y="818"/>
                  </a:lnTo>
                  <a:lnTo>
                    <a:pt x="3072" y="818"/>
                  </a:lnTo>
                  <a:lnTo>
                    <a:pt x="3072" y="818"/>
                  </a:lnTo>
                  <a:lnTo>
                    <a:pt x="3072" y="818"/>
                  </a:lnTo>
                  <a:lnTo>
                    <a:pt x="3077" y="818"/>
                  </a:lnTo>
                  <a:lnTo>
                    <a:pt x="3077" y="823"/>
                  </a:lnTo>
                  <a:lnTo>
                    <a:pt x="3077" y="818"/>
                  </a:lnTo>
                  <a:lnTo>
                    <a:pt x="3077" y="818"/>
                  </a:lnTo>
                  <a:lnTo>
                    <a:pt x="3072" y="814"/>
                  </a:lnTo>
                  <a:lnTo>
                    <a:pt x="3072" y="814"/>
                  </a:lnTo>
                  <a:lnTo>
                    <a:pt x="3068" y="814"/>
                  </a:lnTo>
                  <a:lnTo>
                    <a:pt x="3068" y="814"/>
                  </a:lnTo>
                  <a:lnTo>
                    <a:pt x="3068" y="814"/>
                  </a:lnTo>
                  <a:lnTo>
                    <a:pt x="3068" y="814"/>
                  </a:lnTo>
                  <a:lnTo>
                    <a:pt x="3068" y="809"/>
                  </a:lnTo>
                  <a:lnTo>
                    <a:pt x="3068" y="809"/>
                  </a:lnTo>
                  <a:lnTo>
                    <a:pt x="3072" y="809"/>
                  </a:lnTo>
                  <a:lnTo>
                    <a:pt x="3072" y="809"/>
                  </a:lnTo>
                  <a:lnTo>
                    <a:pt x="3077" y="809"/>
                  </a:lnTo>
                  <a:lnTo>
                    <a:pt x="3077" y="805"/>
                  </a:lnTo>
                  <a:lnTo>
                    <a:pt x="3077" y="805"/>
                  </a:lnTo>
                  <a:lnTo>
                    <a:pt x="3081" y="805"/>
                  </a:lnTo>
                  <a:lnTo>
                    <a:pt x="3081" y="809"/>
                  </a:lnTo>
                  <a:lnTo>
                    <a:pt x="3086" y="809"/>
                  </a:lnTo>
                  <a:lnTo>
                    <a:pt x="3086" y="805"/>
                  </a:lnTo>
                  <a:lnTo>
                    <a:pt x="3090" y="805"/>
                  </a:lnTo>
                  <a:lnTo>
                    <a:pt x="3090" y="805"/>
                  </a:lnTo>
                  <a:lnTo>
                    <a:pt x="3090" y="805"/>
                  </a:lnTo>
                  <a:lnTo>
                    <a:pt x="3095" y="805"/>
                  </a:lnTo>
                  <a:lnTo>
                    <a:pt x="3099" y="809"/>
                  </a:lnTo>
                  <a:lnTo>
                    <a:pt x="3104" y="809"/>
                  </a:lnTo>
                  <a:lnTo>
                    <a:pt x="3104" y="809"/>
                  </a:lnTo>
                  <a:lnTo>
                    <a:pt x="3104" y="809"/>
                  </a:lnTo>
                  <a:lnTo>
                    <a:pt x="3104" y="814"/>
                  </a:lnTo>
                  <a:lnTo>
                    <a:pt x="3108" y="814"/>
                  </a:lnTo>
                  <a:lnTo>
                    <a:pt x="3108" y="814"/>
                  </a:lnTo>
                  <a:lnTo>
                    <a:pt x="3113" y="809"/>
                  </a:lnTo>
                  <a:lnTo>
                    <a:pt x="3113" y="809"/>
                  </a:lnTo>
                  <a:lnTo>
                    <a:pt x="3113" y="814"/>
                  </a:lnTo>
                  <a:lnTo>
                    <a:pt x="3108" y="814"/>
                  </a:lnTo>
                  <a:lnTo>
                    <a:pt x="3108" y="814"/>
                  </a:lnTo>
                  <a:lnTo>
                    <a:pt x="3108" y="818"/>
                  </a:lnTo>
                  <a:lnTo>
                    <a:pt x="3108" y="818"/>
                  </a:lnTo>
                  <a:lnTo>
                    <a:pt x="3108" y="818"/>
                  </a:lnTo>
                  <a:lnTo>
                    <a:pt x="3108" y="823"/>
                  </a:lnTo>
                  <a:lnTo>
                    <a:pt x="3108" y="823"/>
                  </a:lnTo>
                  <a:lnTo>
                    <a:pt x="3108" y="823"/>
                  </a:lnTo>
                  <a:lnTo>
                    <a:pt x="3108" y="823"/>
                  </a:lnTo>
                  <a:lnTo>
                    <a:pt x="3108" y="818"/>
                  </a:lnTo>
                  <a:lnTo>
                    <a:pt x="3113" y="814"/>
                  </a:lnTo>
                  <a:lnTo>
                    <a:pt x="3117" y="814"/>
                  </a:lnTo>
                  <a:lnTo>
                    <a:pt x="3122" y="809"/>
                  </a:lnTo>
                  <a:lnTo>
                    <a:pt x="3126" y="809"/>
                  </a:lnTo>
                  <a:lnTo>
                    <a:pt x="3126" y="805"/>
                  </a:lnTo>
                  <a:lnTo>
                    <a:pt x="3131" y="805"/>
                  </a:lnTo>
                  <a:lnTo>
                    <a:pt x="3131" y="805"/>
                  </a:lnTo>
                  <a:lnTo>
                    <a:pt x="3135" y="805"/>
                  </a:lnTo>
                  <a:lnTo>
                    <a:pt x="3135" y="805"/>
                  </a:lnTo>
                  <a:lnTo>
                    <a:pt x="3140" y="805"/>
                  </a:lnTo>
                  <a:lnTo>
                    <a:pt x="3144" y="805"/>
                  </a:lnTo>
                  <a:lnTo>
                    <a:pt x="3149" y="805"/>
                  </a:lnTo>
                  <a:lnTo>
                    <a:pt x="3149" y="805"/>
                  </a:lnTo>
                  <a:lnTo>
                    <a:pt x="3149" y="800"/>
                  </a:lnTo>
                  <a:lnTo>
                    <a:pt x="3149" y="800"/>
                  </a:lnTo>
                  <a:lnTo>
                    <a:pt x="3149" y="800"/>
                  </a:lnTo>
                  <a:lnTo>
                    <a:pt x="3140" y="796"/>
                  </a:lnTo>
                  <a:lnTo>
                    <a:pt x="3135" y="796"/>
                  </a:lnTo>
                  <a:lnTo>
                    <a:pt x="3131" y="791"/>
                  </a:lnTo>
                  <a:lnTo>
                    <a:pt x="3131" y="787"/>
                  </a:lnTo>
                  <a:lnTo>
                    <a:pt x="3131" y="787"/>
                  </a:lnTo>
                  <a:lnTo>
                    <a:pt x="3131" y="787"/>
                  </a:lnTo>
                  <a:lnTo>
                    <a:pt x="3126" y="782"/>
                  </a:lnTo>
                  <a:lnTo>
                    <a:pt x="3126" y="778"/>
                  </a:lnTo>
                  <a:lnTo>
                    <a:pt x="3126" y="778"/>
                  </a:lnTo>
                  <a:lnTo>
                    <a:pt x="3122" y="778"/>
                  </a:lnTo>
                  <a:lnTo>
                    <a:pt x="3126" y="773"/>
                  </a:lnTo>
                  <a:lnTo>
                    <a:pt x="3126" y="773"/>
                  </a:lnTo>
                  <a:lnTo>
                    <a:pt x="3126" y="773"/>
                  </a:lnTo>
                  <a:lnTo>
                    <a:pt x="3126" y="764"/>
                  </a:lnTo>
                  <a:lnTo>
                    <a:pt x="3126" y="764"/>
                  </a:lnTo>
                  <a:lnTo>
                    <a:pt x="3131" y="764"/>
                  </a:lnTo>
                  <a:lnTo>
                    <a:pt x="3131" y="760"/>
                  </a:lnTo>
                  <a:lnTo>
                    <a:pt x="3131" y="760"/>
                  </a:lnTo>
                  <a:lnTo>
                    <a:pt x="3135" y="760"/>
                  </a:lnTo>
                  <a:lnTo>
                    <a:pt x="3135" y="760"/>
                  </a:lnTo>
                  <a:lnTo>
                    <a:pt x="3135" y="755"/>
                  </a:lnTo>
                  <a:lnTo>
                    <a:pt x="3135" y="751"/>
                  </a:lnTo>
                  <a:lnTo>
                    <a:pt x="3135" y="751"/>
                  </a:lnTo>
                  <a:lnTo>
                    <a:pt x="3140" y="746"/>
                  </a:lnTo>
                  <a:lnTo>
                    <a:pt x="3135" y="742"/>
                  </a:lnTo>
                  <a:lnTo>
                    <a:pt x="3140" y="742"/>
                  </a:lnTo>
                  <a:lnTo>
                    <a:pt x="3140" y="737"/>
                  </a:lnTo>
                  <a:lnTo>
                    <a:pt x="3140" y="737"/>
                  </a:lnTo>
                  <a:lnTo>
                    <a:pt x="3140" y="737"/>
                  </a:lnTo>
                  <a:lnTo>
                    <a:pt x="3140" y="737"/>
                  </a:lnTo>
                  <a:lnTo>
                    <a:pt x="3140" y="737"/>
                  </a:lnTo>
                  <a:lnTo>
                    <a:pt x="3140" y="733"/>
                  </a:lnTo>
                  <a:lnTo>
                    <a:pt x="3140" y="733"/>
                  </a:lnTo>
                  <a:lnTo>
                    <a:pt x="3140" y="733"/>
                  </a:lnTo>
                  <a:lnTo>
                    <a:pt x="3140" y="733"/>
                  </a:lnTo>
                  <a:lnTo>
                    <a:pt x="3140" y="728"/>
                  </a:lnTo>
                  <a:lnTo>
                    <a:pt x="3140" y="728"/>
                  </a:lnTo>
                  <a:lnTo>
                    <a:pt x="3144" y="728"/>
                  </a:lnTo>
                  <a:lnTo>
                    <a:pt x="3140" y="733"/>
                  </a:lnTo>
                  <a:lnTo>
                    <a:pt x="3144" y="733"/>
                  </a:lnTo>
                  <a:lnTo>
                    <a:pt x="3144" y="733"/>
                  </a:lnTo>
                  <a:lnTo>
                    <a:pt x="3144" y="733"/>
                  </a:lnTo>
                  <a:lnTo>
                    <a:pt x="3149" y="733"/>
                  </a:lnTo>
                  <a:lnTo>
                    <a:pt x="3149" y="733"/>
                  </a:lnTo>
                  <a:lnTo>
                    <a:pt x="3149" y="728"/>
                  </a:lnTo>
                  <a:lnTo>
                    <a:pt x="3149" y="728"/>
                  </a:lnTo>
                  <a:lnTo>
                    <a:pt x="3149" y="723"/>
                  </a:lnTo>
                  <a:lnTo>
                    <a:pt x="3153" y="723"/>
                  </a:lnTo>
                  <a:lnTo>
                    <a:pt x="3153" y="723"/>
                  </a:lnTo>
                  <a:lnTo>
                    <a:pt x="3149" y="719"/>
                  </a:lnTo>
                  <a:lnTo>
                    <a:pt x="3149" y="719"/>
                  </a:lnTo>
                  <a:lnTo>
                    <a:pt x="3149" y="714"/>
                  </a:lnTo>
                  <a:lnTo>
                    <a:pt x="3149" y="714"/>
                  </a:lnTo>
                  <a:lnTo>
                    <a:pt x="3149" y="714"/>
                  </a:lnTo>
                  <a:lnTo>
                    <a:pt x="3153" y="714"/>
                  </a:lnTo>
                  <a:lnTo>
                    <a:pt x="3153" y="714"/>
                  </a:lnTo>
                  <a:lnTo>
                    <a:pt x="3153" y="714"/>
                  </a:lnTo>
                  <a:lnTo>
                    <a:pt x="3158" y="714"/>
                  </a:lnTo>
                  <a:lnTo>
                    <a:pt x="3158" y="714"/>
                  </a:lnTo>
                  <a:lnTo>
                    <a:pt x="3162" y="710"/>
                  </a:lnTo>
                  <a:lnTo>
                    <a:pt x="3162" y="710"/>
                  </a:lnTo>
                  <a:lnTo>
                    <a:pt x="3162" y="705"/>
                  </a:lnTo>
                  <a:lnTo>
                    <a:pt x="3162" y="705"/>
                  </a:lnTo>
                  <a:lnTo>
                    <a:pt x="3162" y="701"/>
                  </a:lnTo>
                  <a:lnTo>
                    <a:pt x="3162" y="701"/>
                  </a:lnTo>
                  <a:lnTo>
                    <a:pt x="3167" y="701"/>
                  </a:lnTo>
                  <a:lnTo>
                    <a:pt x="3171" y="696"/>
                  </a:lnTo>
                  <a:lnTo>
                    <a:pt x="3171" y="696"/>
                  </a:lnTo>
                  <a:lnTo>
                    <a:pt x="3171" y="696"/>
                  </a:lnTo>
                  <a:lnTo>
                    <a:pt x="3176" y="696"/>
                  </a:lnTo>
                  <a:lnTo>
                    <a:pt x="3176" y="696"/>
                  </a:lnTo>
                  <a:lnTo>
                    <a:pt x="3176" y="696"/>
                  </a:lnTo>
                  <a:lnTo>
                    <a:pt x="3176" y="696"/>
                  </a:lnTo>
                  <a:lnTo>
                    <a:pt x="3180" y="696"/>
                  </a:lnTo>
                  <a:lnTo>
                    <a:pt x="3180" y="696"/>
                  </a:lnTo>
                  <a:lnTo>
                    <a:pt x="3180" y="696"/>
                  </a:lnTo>
                  <a:lnTo>
                    <a:pt x="3180" y="692"/>
                  </a:lnTo>
                  <a:lnTo>
                    <a:pt x="3180" y="692"/>
                  </a:lnTo>
                  <a:lnTo>
                    <a:pt x="3180" y="687"/>
                  </a:lnTo>
                  <a:lnTo>
                    <a:pt x="3176" y="687"/>
                  </a:lnTo>
                  <a:lnTo>
                    <a:pt x="3180" y="687"/>
                  </a:lnTo>
                  <a:lnTo>
                    <a:pt x="3180" y="687"/>
                  </a:lnTo>
                  <a:lnTo>
                    <a:pt x="3180" y="692"/>
                  </a:lnTo>
                  <a:lnTo>
                    <a:pt x="3180" y="692"/>
                  </a:lnTo>
                  <a:lnTo>
                    <a:pt x="3180" y="696"/>
                  </a:lnTo>
                  <a:lnTo>
                    <a:pt x="3180" y="696"/>
                  </a:lnTo>
                  <a:lnTo>
                    <a:pt x="3185" y="696"/>
                  </a:lnTo>
                  <a:lnTo>
                    <a:pt x="3185" y="696"/>
                  </a:lnTo>
                  <a:lnTo>
                    <a:pt x="3189" y="701"/>
                  </a:lnTo>
                  <a:lnTo>
                    <a:pt x="3189" y="696"/>
                  </a:lnTo>
                  <a:lnTo>
                    <a:pt x="3189" y="696"/>
                  </a:lnTo>
                  <a:lnTo>
                    <a:pt x="3189" y="701"/>
                  </a:lnTo>
                  <a:lnTo>
                    <a:pt x="3189" y="701"/>
                  </a:lnTo>
                  <a:lnTo>
                    <a:pt x="3185" y="701"/>
                  </a:lnTo>
                  <a:lnTo>
                    <a:pt x="3180" y="701"/>
                  </a:lnTo>
                  <a:lnTo>
                    <a:pt x="3180" y="701"/>
                  </a:lnTo>
                  <a:lnTo>
                    <a:pt x="3176" y="701"/>
                  </a:lnTo>
                  <a:lnTo>
                    <a:pt x="3176" y="701"/>
                  </a:lnTo>
                  <a:lnTo>
                    <a:pt x="3180" y="701"/>
                  </a:lnTo>
                  <a:lnTo>
                    <a:pt x="3180" y="701"/>
                  </a:lnTo>
                  <a:lnTo>
                    <a:pt x="3185" y="701"/>
                  </a:lnTo>
                  <a:lnTo>
                    <a:pt x="3185" y="701"/>
                  </a:lnTo>
                  <a:lnTo>
                    <a:pt x="3185" y="701"/>
                  </a:lnTo>
                  <a:lnTo>
                    <a:pt x="3180" y="701"/>
                  </a:lnTo>
                  <a:lnTo>
                    <a:pt x="3180" y="705"/>
                  </a:lnTo>
                  <a:lnTo>
                    <a:pt x="3180" y="705"/>
                  </a:lnTo>
                  <a:lnTo>
                    <a:pt x="3180" y="705"/>
                  </a:lnTo>
                  <a:lnTo>
                    <a:pt x="3180" y="705"/>
                  </a:lnTo>
                  <a:lnTo>
                    <a:pt x="3185" y="705"/>
                  </a:lnTo>
                  <a:lnTo>
                    <a:pt x="3189" y="705"/>
                  </a:lnTo>
                  <a:lnTo>
                    <a:pt x="3189" y="710"/>
                  </a:lnTo>
                  <a:lnTo>
                    <a:pt x="3194" y="705"/>
                  </a:lnTo>
                  <a:lnTo>
                    <a:pt x="3199" y="705"/>
                  </a:lnTo>
                  <a:lnTo>
                    <a:pt x="3203" y="705"/>
                  </a:lnTo>
                  <a:lnTo>
                    <a:pt x="3203" y="705"/>
                  </a:lnTo>
                  <a:lnTo>
                    <a:pt x="3208" y="710"/>
                  </a:lnTo>
                  <a:lnTo>
                    <a:pt x="3208" y="710"/>
                  </a:lnTo>
                  <a:lnTo>
                    <a:pt x="3208" y="705"/>
                  </a:lnTo>
                  <a:lnTo>
                    <a:pt x="3208" y="710"/>
                  </a:lnTo>
                  <a:lnTo>
                    <a:pt x="3208" y="710"/>
                  </a:lnTo>
                  <a:lnTo>
                    <a:pt x="3208" y="714"/>
                  </a:lnTo>
                  <a:lnTo>
                    <a:pt x="3203" y="714"/>
                  </a:lnTo>
                  <a:lnTo>
                    <a:pt x="3203" y="714"/>
                  </a:lnTo>
                  <a:lnTo>
                    <a:pt x="3199" y="719"/>
                  </a:lnTo>
                  <a:lnTo>
                    <a:pt x="3194" y="719"/>
                  </a:lnTo>
                  <a:lnTo>
                    <a:pt x="3194" y="723"/>
                  </a:lnTo>
                  <a:lnTo>
                    <a:pt x="3194" y="723"/>
                  </a:lnTo>
                  <a:lnTo>
                    <a:pt x="3199" y="723"/>
                  </a:lnTo>
                  <a:lnTo>
                    <a:pt x="3199" y="723"/>
                  </a:lnTo>
                  <a:lnTo>
                    <a:pt x="3203" y="723"/>
                  </a:lnTo>
                  <a:lnTo>
                    <a:pt x="3203" y="723"/>
                  </a:lnTo>
                  <a:lnTo>
                    <a:pt x="3208" y="723"/>
                  </a:lnTo>
                  <a:lnTo>
                    <a:pt x="3212" y="728"/>
                  </a:lnTo>
                  <a:lnTo>
                    <a:pt x="3212" y="728"/>
                  </a:lnTo>
                  <a:lnTo>
                    <a:pt x="3212" y="728"/>
                  </a:lnTo>
                  <a:lnTo>
                    <a:pt x="3212" y="733"/>
                  </a:lnTo>
                  <a:lnTo>
                    <a:pt x="3212" y="737"/>
                  </a:lnTo>
                  <a:lnTo>
                    <a:pt x="3208" y="737"/>
                  </a:lnTo>
                  <a:lnTo>
                    <a:pt x="3208" y="737"/>
                  </a:lnTo>
                  <a:lnTo>
                    <a:pt x="3212" y="737"/>
                  </a:lnTo>
                  <a:lnTo>
                    <a:pt x="3217" y="742"/>
                  </a:lnTo>
                  <a:lnTo>
                    <a:pt x="3217" y="742"/>
                  </a:lnTo>
                  <a:lnTo>
                    <a:pt x="3221" y="737"/>
                  </a:lnTo>
                  <a:lnTo>
                    <a:pt x="3221" y="737"/>
                  </a:lnTo>
                  <a:lnTo>
                    <a:pt x="3226" y="733"/>
                  </a:lnTo>
                  <a:lnTo>
                    <a:pt x="3230" y="733"/>
                  </a:lnTo>
                  <a:lnTo>
                    <a:pt x="3230" y="733"/>
                  </a:lnTo>
                  <a:lnTo>
                    <a:pt x="3235" y="733"/>
                  </a:lnTo>
                  <a:lnTo>
                    <a:pt x="3235" y="728"/>
                  </a:lnTo>
                  <a:lnTo>
                    <a:pt x="3239" y="728"/>
                  </a:lnTo>
                  <a:lnTo>
                    <a:pt x="3239" y="728"/>
                  </a:lnTo>
                  <a:lnTo>
                    <a:pt x="3239" y="723"/>
                  </a:lnTo>
                  <a:lnTo>
                    <a:pt x="3244" y="728"/>
                  </a:lnTo>
                  <a:lnTo>
                    <a:pt x="3244" y="728"/>
                  </a:lnTo>
                  <a:lnTo>
                    <a:pt x="3244" y="728"/>
                  </a:lnTo>
                  <a:lnTo>
                    <a:pt x="3244" y="728"/>
                  </a:lnTo>
                  <a:lnTo>
                    <a:pt x="3248" y="728"/>
                  </a:lnTo>
                  <a:lnTo>
                    <a:pt x="3253" y="728"/>
                  </a:lnTo>
                  <a:lnTo>
                    <a:pt x="3253" y="728"/>
                  </a:lnTo>
                  <a:lnTo>
                    <a:pt x="3253" y="723"/>
                  </a:lnTo>
                  <a:lnTo>
                    <a:pt x="3253" y="723"/>
                  </a:lnTo>
                  <a:lnTo>
                    <a:pt x="3253" y="723"/>
                  </a:lnTo>
                  <a:lnTo>
                    <a:pt x="3253" y="719"/>
                  </a:lnTo>
                  <a:lnTo>
                    <a:pt x="3253" y="719"/>
                  </a:lnTo>
                  <a:lnTo>
                    <a:pt x="3248" y="719"/>
                  </a:lnTo>
                  <a:lnTo>
                    <a:pt x="3248" y="719"/>
                  </a:lnTo>
                  <a:lnTo>
                    <a:pt x="3248" y="719"/>
                  </a:lnTo>
                  <a:lnTo>
                    <a:pt x="3248" y="719"/>
                  </a:lnTo>
                  <a:lnTo>
                    <a:pt x="3244" y="719"/>
                  </a:lnTo>
                  <a:lnTo>
                    <a:pt x="3244" y="719"/>
                  </a:lnTo>
                  <a:lnTo>
                    <a:pt x="3239" y="723"/>
                  </a:lnTo>
                  <a:lnTo>
                    <a:pt x="3239" y="723"/>
                  </a:lnTo>
                  <a:lnTo>
                    <a:pt x="3235" y="719"/>
                  </a:lnTo>
                  <a:lnTo>
                    <a:pt x="3235" y="719"/>
                  </a:lnTo>
                  <a:lnTo>
                    <a:pt x="3230" y="714"/>
                  </a:lnTo>
                  <a:lnTo>
                    <a:pt x="3230" y="710"/>
                  </a:lnTo>
                  <a:lnTo>
                    <a:pt x="3226" y="710"/>
                  </a:lnTo>
                  <a:lnTo>
                    <a:pt x="3226" y="710"/>
                  </a:lnTo>
                  <a:lnTo>
                    <a:pt x="3226" y="705"/>
                  </a:lnTo>
                  <a:lnTo>
                    <a:pt x="3230" y="705"/>
                  </a:lnTo>
                  <a:lnTo>
                    <a:pt x="3230" y="705"/>
                  </a:lnTo>
                  <a:lnTo>
                    <a:pt x="3230" y="701"/>
                  </a:lnTo>
                  <a:lnTo>
                    <a:pt x="3235" y="701"/>
                  </a:lnTo>
                  <a:lnTo>
                    <a:pt x="3235" y="701"/>
                  </a:lnTo>
                  <a:lnTo>
                    <a:pt x="3235" y="705"/>
                  </a:lnTo>
                  <a:lnTo>
                    <a:pt x="3230" y="705"/>
                  </a:lnTo>
                  <a:lnTo>
                    <a:pt x="3230" y="705"/>
                  </a:lnTo>
                  <a:lnTo>
                    <a:pt x="3230" y="705"/>
                  </a:lnTo>
                  <a:lnTo>
                    <a:pt x="3230" y="705"/>
                  </a:lnTo>
                  <a:lnTo>
                    <a:pt x="3230" y="705"/>
                  </a:lnTo>
                  <a:lnTo>
                    <a:pt x="3235" y="705"/>
                  </a:lnTo>
                  <a:lnTo>
                    <a:pt x="3235" y="701"/>
                  </a:lnTo>
                  <a:lnTo>
                    <a:pt x="3239" y="696"/>
                  </a:lnTo>
                  <a:lnTo>
                    <a:pt x="3244" y="696"/>
                  </a:lnTo>
                  <a:lnTo>
                    <a:pt x="3244" y="696"/>
                  </a:lnTo>
                  <a:lnTo>
                    <a:pt x="3248" y="696"/>
                  </a:lnTo>
                  <a:lnTo>
                    <a:pt x="3248" y="696"/>
                  </a:lnTo>
                  <a:lnTo>
                    <a:pt x="3253" y="696"/>
                  </a:lnTo>
                  <a:lnTo>
                    <a:pt x="3253" y="696"/>
                  </a:lnTo>
                  <a:lnTo>
                    <a:pt x="3253" y="696"/>
                  </a:lnTo>
                  <a:lnTo>
                    <a:pt x="3257" y="692"/>
                  </a:lnTo>
                  <a:lnTo>
                    <a:pt x="3257" y="692"/>
                  </a:lnTo>
                  <a:lnTo>
                    <a:pt x="3262" y="692"/>
                  </a:lnTo>
                  <a:lnTo>
                    <a:pt x="3262" y="692"/>
                  </a:lnTo>
                  <a:lnTo>
                    <a:pt x="3266" y="687"/>
                  </a:lnTo>
                  <a:lnTo>
                    <a:pt x="3266" y="687"/>
                  </a:lnTo>
                  <a:lnTo>
                    <a:pt x="3275" y="687"/>
                  </a:lnTo>
                  <a:lnTo>
                    <a:pt x="3275" y="687"/>
                  </a:lnTo>
                  <a:lnTo>
                    <a:pt x="3280" y="687"/>
                  </a:lnTo>
                  <a:lnTo>
                    <a:pt x="3280" y="683"/>
                  </a:lnTo>
                  <a:lnTo>
                    <a:pt x="3280" y="683"/>
                  </a:lnTo>
                  <a:lnTo>
                    <a:pt x="3280" y="683"/>
                  </a:lnTo>
                  <a:lnTo>
                    <a:pt x="3280" y="687"/>
                  </a:lnTo>
                  <a:lnTo>
                    <a:pt x="3280" y="687"/>
                  </a:lnTo>
                  <a:lnTo>
                    <a:pt x="3280" y="687"/>
                  </a:lnTo>
                  <a:lnTo>
                    <a:pt x="3284" y="687"/>
                  </a:lnTo>
                  <a:lnTo>
                    <a:pt x="3284" y="683"/>
                  </a:lnTo>
                  <a:lnTo>
                    <a:pt x="3289" y="683"/>
                  </a:lnTo>
                  <a:lnTo>
                    <a:pt x="3289" y="687"/>
                  </a:lnTo>
                  <a:lnTo>
                    <a:pt x="3289" y="687"/>
                  </a:lnTo>
                  <a:lnTo>
                    <a:pt x="3289" y="687"/>
                  </a:lnTo>
                  <a:lnTo>
                    <a:pt x="3289" y="687"/>
                  </a:lnTo>
                  <a:lnTo>
                    <a:pt x="3289" y="687"/>
                  </a:lnTo>
                  <a:lnTo>
                    <a:pt x="3284" y="692"/>
                  </a:lnTo>
                  <a:lnTo>
                    <a:pt x="3280" y="692"/>
                  </a:lnTo>
                  <a:lnTo>
                    <a:pt x="3280" y="692"/>
                  </a:lnTo>
                  <a:lnTo>
                    <a:pt x="3280" y="696"/>
                  </a:lnTo>
                  <a:lnTo>
                    <a:pt x="3280" y="696"/>
                  </a:lnTo>
                  <a:lnTo>
                    <a:pt x="3275" y="696"/>
                  </a:lnTo>
                  <a:lnTo>
                    <a:pt x="3275" y="696"/>
                  </a:lnTo>
                  <a:lnTo>
                    <a:pt x="3275" y="696"/>
                  </a:lnTo>
                  <a:lnTo>
                    <a:pt x="3271" y="696"/>
                  </a:lnTo>
                  <a:lnTo>
                    <a:pt x="3271" y="696"/>
                  </a:lnTo>
                  <a:lnTo>
                    <a:pt x="3271" y="696"/>
                  </a:lnTo>
                  <a:lnTo>
                    <a:pt x="3271" y="696"/>
                  </a:lnTo>
                  <a:lnTo>
                    <a:pt x="3271" y="701"/>
                  </a:lnTo>
                  <a:lnTo>
                    <a:pt x="3271" y="701"/>
                  </a:lnTo>
                  <a:lnTo>
                    <a:pt x="3275" y="701"/>
                  </a:lnTo>
                  <a:lnTo>
                    <a:pt x="3280" y="705"/>
                  </a:lnTo>
                  <a:lnTo>
                    <a:pt x="3280" y="705"/>
                  </a:lnTo>
                  <a:lnTo>
                    <a:pt x="3280" y="705"/>
                  </a:lnTo>
                  <a:lnTo>
                    <a:pt x="3280" y="705"/>
                  </a:lnTo>
                  <a:lnTo>
                    <a:pt x="3275" y="705"/>
                  </a:lnTo>
                  <a:lnTo>
                    <a:pt x="3275" y="710"/>
                  </a:lnTo>
                  <a:lnTo>
                    <a:pt x="3275" y="710"/>
                  </a:lnTo>
                  <a:lnTo>
                    <a:pt x="3275" y="710"/>
                  </a:lnTo>
                  <a:lnTo>
                    <a:pt x="3275" y="710"/>
                  </a:lnTo>
                  <a:lnTo>
                    <a:pt x="3275" y="705"/>
                  </a:lnTo>
                  <a:lnTo>
                    <a:pt x="3275" y="710"/>
                  </a:lnTo>
                  <a:lnTo>
                    <a:pt x="3271" y="710"/>
                  </a:lnTo>
                  <a:lnTo>
                    <a:pt x="3271" y="714"/>
                  </a:lnTo>
                  <a:lnTo>
                    <a:pt x="3271" y="714"/>
                  </a:lnTo>
                  <a:lnTo>
                    <a:pt x="3271" y="719"/>
                  </a:lnTo>
                  <a:lnTo>
                    <a:pt x="3271" y="719"/>
                  </a:lnTo>
                  <a:lnTo>
                    <a:pt x="3271" y="719"/>
                  </a:lnTo>
                  <a:lnTo>
                    <a:pt x="3271" y="719"/>
                  </a:lnTo>
                  <a:lnTo>
                    <a:pt x="3271" y="719"/>
                  </a:lnTo>
                  <a:lnTo>
                    <a:pt x="3266" y="723"/>
                  </a:lnTo>
                  <a:lnTo>
                    <a:pt x="3266" y="723"/>
                  </a:lnTo>
                  <a:lnTo>
                    <a:pt x="3262" y="723"/>
                  </a:lnTo>
                  <a:lnTo>
                    <a:pt x="3262" y="719"/>
                  </a:lnTo>
                  <a:lnTo>
                    <a:pt x="3257" y="719"/>
                  </a:lnTo>
                  <a:lnTo>
                    <a:pt x="3257" y="719"/>
                  </a:lnTo>
                  <a:lnTo>
                    <a:pt x="3257" y="719"/>
                  </a:lnTo>
                  <a:lnTo>
                    <a:pt x="3257" y="719"/>
                  </a:lnTo>
                  <a:lnTo>
                    <a:pt x="3257" y="719"/>
                  </a:lnTo>
                  <a:lnTo>
                    <a:pt x="3262" y="723"/>
                  </a:lnTo>
                  <a:lnTo>
                    <a:pt x="3262" y="723"/>
                  </a:lnTo>
                  <a:lnTo>
                    <a:pt x="3257" y="723"/>
                  </a:lnTo>
                  <a:lnTo>
                    <a:pt x="3257" y="723"/>
                  </a:lnTo>
                  <a:lnTo>
                    <a:pt x="3257" y="723"/>
                  </a:lnTo>
                  <a:lnTo>
                    <a:pt x="3262" y="728"/>
                  </a:lnTo>
                  <a:lnTo>
                    <a:pt x="3266" y="728"/>
                  </a:lnTo>
                  <a:lnTo>
                    <a:pt x="3266" y="728"/>
                  </a:lnTo>
                  <a:lnTo>
                    <a:pt x="3266" y="733"/>
                  </a:lnTo>
                  <a:lnTo>
                    <a:pt x="3271" y="733"/>
                  </a:lnTo>
                  <a:lnTo>
                    <a:pt x="3271" y="733"/>
                  </a:lnTo>
                  <a:lnTo>
                    <a:pt x="3271" y="733"/>
                  </a:lnTo>
                  <a:lnTo>
                    <a:pt x="3275" y="733"/>
                  </a:lnTo>
                  <a:lnTo>
                    <a:pt x="3275" y="733"/>
                  </a:lnTo>
                  <a:lnTo>
                    <a:pt x="3280" y="737"/>
                  </a:lnTo>
                  <a:lnTo>
                    <a:pt x="3284" y="737"/>
                  </a:lnTo>
                  <a:lnTo>
                    <a:pt x="3289" y="742"/>
                  </a:lnTo>
                  <a:lnTo>
                    <a:pt x="3289" y="742"/>
                  </a:lnTo>
                  <a:lnTo>
                    <a:pt x="3302" y="746"/>
                  </a:lnTo>
                  <a:lnTo>
                    <a:pt x="3302" y="751"/>
                  </a:lnTo>
                  <a:lnTo>
                    <a:pt x="3311" y="755"/>
                  </a:lnTo>
                  <a:lnTo>
                    <a:pt x="3311" y="755"/>
                  </a:lnTo>
                  <a:lnTo>
                    <a:pt x="3316" y="760"/>
                  </a:lnTo>
                  <a:lnTo>
                    <a:pt x="3320" y="760"/>
                  </a:lnTo>
                  <a:lnTo>
                    <a:pt x="3320" y="760"/>
                  </a:lnTo>
                  <a:lnTo>
                    <a:pt x="3325" y="764"/>
                  </a:lnTo>
                  <a:lnTo>
                    <a:pt x="3330" y="764"/>
                  </a:lnTo>
                  <a:lnTo>
                    <a:pt x="3334" y="769"/>
                  </a:lnTo>
                  <a:lnTo>
                    <a:pt x="3339" y="769"/>
                  </a:lnTo>
                  <a:lnTo>
                    <a:pt x="3339" y="769"/>
                  </a:lnTo>
                  <a:lnTo>
                    <a:pt x="3339" y="773"/>
                  </a:lnTo>
                  <a:lnTo>
                    <a:pt x="3343" y="778"/>
                  </a:lnTo>
                  <a:lnTo>
                    <a:pt x="3343" y="782"/>
                  </a:lnTo>
                  <a:lnTo>
                    <a:pt x="3343" y="787"/>
                  </a:lnTo>
                  <a:lnTo>
                    <a:pt x="3343" y="787"/>
                  </a:lnTo>
                  <a:lnTo>
                    <a:pt x="3343" y="787"/>
                  </a:lnTo>
                  <a:lnTo>
                    <a:pt x="3343" y="791"/>
                  </a:lnTo>
                  <a:lnTo>
                    <a:pt x="3339" y="796"/>
                  </a:lnTo>
                  <a:lnTo>
                    <a:pt x="3334" y="796"/>
                  </a:lnTo>
                  <a:lnTo>
                    <a:pt x="3334" y="796"/>
                  </a:lnTo>
                  <a:lnTo>
                    <a:pt x="3334" y="800"/>
                  </a:lnTo>
                  <a:lnTo>
                    <a:pt x="3330" y="800"/>
                  </a:lnTo>
                  <a:lnTo>
                    <a:pt x="3325" y="805"/>
                  </a:lnTo>
                  <a:lnTo>
                    <a:pt x="3320" y="805"/>
                  </a:lnTo>
                  <a:lnTo>
                    <a:pt x="3320" y="800"/>
                  </a:lnTo>
                  <a:lnTo>
                    <a:pt x="3320" y="805"/>
                  </a:lnTo>
                  <a:lnTo>
                    <a:pt x="3316" y="800"/>
                  </a:lnTo>
                  <a:lnTo>
                    <a:pt x="3311" y="800"/>
                  </a:lnTo>
                  <a:lnTo>
                    <a:pt x="3302" y="800"/>
                  </a:lnTo>
                  <a:lnTo>
                    <a:pt x="3298" y="805"/>
                  </a:lnTo>
                  <a:lnTo>
                    <a:pt x="3293" y="805"/>
                  </a:lnTo>
                  <a:lnTo>
                    <a:pt x="3289" y="800"/>
                  </a:lnTo>
                  <a:lnTo>
                    <a:pt x="3284" y="800"/>
                  </a:lnTo>
                  <a:lnTo>
                    <a:pt x="3280" y="800"/>
                  </a:lnTo>
                  <a:lnTo>
                    <a:pt x="3275" y="800"/>
                  </a:lnTo>
                  <a:lnTo>
                    <a:pt x="3271" y="796"/>
                  </a:lnTo>
                  <a:lnTo>
                    <a:pt x="3271" y="796"/>
                  </a:lnTo>
                  <a:lnTo>
                    <a:pt x="3266" y="796"/>
                  </a:lnTo>
                  <a:lnTo>
                    <a:pt x="3266" y="796"/>
                  </a:lnTo>
                  <a:lnTo>
                    <a:pt x="3266" y="796"/>
                  </a:lnTo>
                  <a:lnTo>
                    <a:pt x="3262" y="796"/>
                  </a:lnTo>
                  <a:lnTo>
                    <a:pt x="3262" y="796"/>
                  </a:lnTo>
                  <a:lnTo>
                    <a:pt x="3257" y="796"/>
                  </a:lnTo>
                  <a:lnTo>
                    <a:pt x="3257" y="791"/>
                  </a:lnTo>
                  <a:lnTo>
                    <a:pt x="3257" y="791"/>
                  </a:lnTo>
                  <a:lnTo>
                    <a:pt x="3253" y="791"/>
                  </a:lnTo>
                  <a:lnTo>
                    <a:pt x="3248" y="791"/>
                  </a:lnTo>
                  <a:lnTo>
                    <a:pt x="3244" y="791"/>
                  </a:lnTo>
                  <a:lnTo>
                    <a:pt x="3244" y="787"/>
                  </a:lnTo>
                  <a:lnTo>
                    <a:pt x="3244" y="787"/>
                  </a:lnTo>
                  <a:lnTo>
                    <a:pt x="3244" y="787"/>
                  </a:lnTo>
                  <a:lnTo>
                    <a:pt x="3244" y="782"/>
                  </a:lnTo>
                  <a:lnTo>
                    <a:pt x="3244" y="782"/>
                  </a:lnTo>
                  <a:lnTo>
                    <a:pt x="3239" y="782"/>
                  </a:lnTo>
                  <a:lnTo>
                    <a:pt x="3235" y="787"/>
                  </a:lnTo>
                  <a:lnTo>
                    <a:pt x="3226" y="787"/>
                  </a:lnTo>
                  <a:lnTo>
                    <a:pt x="3217" y="782"/>
                  </a:lnTo>
                  <a:lnTo>
                    <a:pt x="3212" y="787"/>
                  </a:lnTo>
                  <a:lnTo>
                    <a:pt x="3208" y="787"/>
                  </a:lnTo>
                  <a:lnTo>
                    <a:pt x="3203" y="787"/>
                  </a:lnTo>
                  <a:lnTo>
                    <a:pt x="3199" y="791"/>
                  </a:lnTo>
                  <a:lnTo>
                    <a:pt x="3194" y="791"/>
                  </a:lnTo>
                  <a:lnTo>
                    <a:pt x="3185" y="796"/>
                  </a:lnTo>
                  <a:lnTo>
                    <a:pt x="3185" y="800"/>
                  </a:lnTo>
                  <a:lnTo>
                    <a:pt x="3185" y="800"/>
                  </a:lnTo>
                  <a:lnTo>
                    <a:pt x="3176" y="800"/>
                  </a:lnTo>
                  <a:lnTo>
                    <a:pt x="3171" y="800"/>
                  </a:lnTo>
                  <a:lnTo>
                    <a:pt x="3162" y="800"/>
                  </a:lnTo>
                  <a:lnTo>
                    <a:pt x="3153" y="800"/>
                  </a:lnTo>
                  <a:lnTo>
                    <a:pt x="3149" y="800"/>
                  </a:lnTo>
                  <a:lnTo>
                    <a:pt x="3149" y="800"/>
                  </a:lnTo>
                  <a:lnTo>
                    <a:pt x="3149" y="800"/>
                  </a:lnTo>
                  <a:lnTo>
                    <a:pt x="3149" y="805"/>
                  </a:lnTo>
                  <a:lnTo>
                    <a:pt x="3149" y="805"/>
                  </a:lnTo>
                  <a:lnTo>
                    <a:pt x="3149" y="805"/>
                  </a:lnTo>
                  <a:lnTo>
                    <a:pt x="3153" y="805"/>
                  </a:lnTo>
                  <a:lnTo>
                    <a:pt x="3153" y="809"/>
                  </a:lnTo>
                  <a:lnTo>
                    <a:pt x="3162" y="809"/>
                  </a:lnTo>
                  <a:lnTo>
                    <a:pt x="3162" y="809"/>
                  </a:lnTo>
                  <a:lnTo>
                    <a:pt x="3162" y="809"/>
                  </a:lnTo>
                  <a:lnTo>
                    <a:pt x="3158" y="809"/>
                  </a:lnTo>
                  <a:lnTo>
                    <a:pt x="3149" y="809"/>
                  </a:lnTo>
                  <a:lnTo>
                    <a:pt x="3149" y="809"/>
                  </a:lnTo>
                  <a:lnTo>
                    <a:pt x="3144" y="814"/>
                  </a:lnTo>
                  <a:lnTo>
                    <a:pt x="3149" y="814"/>
                  </a:lnTo>
                  <a:lnTo>
                    <a:pt x="3149" y="814"/>
                  </a:lnTo>
                  <a:lnTo>
                    <a:pt x="3149" y="814"/>
                  </a:lnTo>
                  <a:lnTo>
                    <a:pt x="3149" y="814"/>
                  </a:lnTo>
                  <a:lnTo>
                    <a:pt x="3149" y="814"/>
                  </a:lnTo>
                  <a:lnTo>
                    <a:pt x="3144" y="814"/>
                  </a:lnTo>
                  <a:lnTo>
                    <a:pt x="3144" y="814"/>
                  </a:lnTo>
                  <a:lnTo>
                    <a:pt x="3140" y="814"/>
                  </a:lnTo>
                  <a:lnTo>
                    <a:pt x="3135" y="818"/>
                  </a:lnTo>
                  <a:lnTo>
                    <a:pt x="3135" y="814"/>
                  </a:lnTo>
                  <a:lnTo>
                    <a:pt x="3135" y="814"/>
                  </a:lnTo>
                  <a:lnTo>
                    <a:pt x="3135" y="814"/>
                  </a:lnTo>
                  <a:lnTo>
                    <a:pt x="3135" y="814"/>
                  </a:lnTo>
                  <a:lnTo>
                    <a:pt x="3131" y="814"/>
                  </a:lnTo>
                  <a:lnTo>
                    <a:pt x="3131" y="814"/>
                  </a:lnTo>
                  <a:lnTo>
                    <a:pt x="3131" y="814"/>
                  </a:lnTo>
                  <a:lnTo>
                    <a:pt x="3131" y="814"/>
                  </a:lnTo>
                  <a:lnTo>
                    <a:pt x="3131" y="818"/>
                  </a:lnTo>
                  <a:lnTo>
                    <a:pt x="3131" y="818"/>
                  </a:lnTo>
                  <a:lnTo>
                    <a:pt x="3126" y="818"/>
                  </a:lnTo>
                  <a:lnTo>
                    <a:pt x="3122" y="818"/>
                  </a:lnTo>
                  <a:lnTo>
                    <a:pt x="3122" y="814"/>
                  </a:lnTo>
                  <a:lnTo>
                    <a:pt x="3122" y="814"/>
                  </a:lnTo>
                  <a:lnTo>
                    <a:pt x="3122" y="814"/>
                  </a:lnTo>
                  <a:lnTo>
                    <a:pt x="3117" y="814"/>
                  </a:lnTo>
                  <a:lnTo>
                    <a:pt x="3113" y="814"/>
                  </a:lnTo>
                  <a:lnTo>
                    <a:pt x="3113" y="818"/>
                  </a:lnTo>
                  <a:lnTo>
                    <a:pt x="3108" y="823"/>
                  </a:lnTo>
                  <a:lnTo>
                    <a:pt x="3108" y="823"/>
                  </a:lnTo>
                  <a:lnTo>
                    <a:pt x="3108" y="827"/>
                  </a:lnTo>
                  <a:lnTo>
                    <a:pt x="3108" y="832"/>
                  </a:lnTo>
                  <a:lnTo>
                    <a:pt x="3104" y="832"/>
                  </a:lnTo>
                  <a:lnTo>
                    <a:pt x="3104" y="832"/>
                  </a:lnTo>
                  <a:lnTo>
                    <a:pt x="3108" y="832"/>
                  </a:lnTo>
                  <a:lnTo>
                    <a:pt x="3108" y="832"/>
                  </a:lnTo>
                  <a:lnTo>
                    <a:pt x="3113" y="832"/>
                  </a:lnTo>
                  <a:lnTo>
                    <a:pt x="3117" y="832"/>
                  </a:lnTo>
                  <a:lnTo>
                    <a:pt x="3117" y="832"/>
                  </a:lnTo>
                  <a:lnTo>
                    <a:pt x="3117" y="832"/>
                  </a:lnTo>
                  <a:lnTo>
                    <a:pt x="3117" y="836"/>
                  </a:lnTo>
                  <a:lnTo>
                    <a:pt x="3117" y="836"/>
                  </a:lnTo>
                  <a:lnTo>
                    <a:pt x="3117" y="836"/>
                  </a:lnTo>
                  <a:lnTo>
                    <a:pt x="3117" y="836"/>
                  </a:lnTo>
                  <a:lnTo>
                    <a:pt x="3117" y="841"/>
                  </a:lnTo>
                  <a:lnTo>
                    <a:pt x="3117" y="841"/>
                  </a:lnTo>
                  <a:lnTo>
                    <a:pt x="3117" y="841"/>
                  </a:lnTo>
                  <a:lnTo>
                    <a:pt x="3117" y="841"/>
                  </a:lnTo>
                  <a:lnTo>
                    <a:pt x="3117" y="846"/>
                  </a:lnTo>
                  <a:lnTo>
                    <a:pt x="3122" y="846"/>
                  </a:lnTo>
                  <a:lnTo>
                    <a:pt x="3122" y="846"/>
                  </a:lnTo>
                  <a:lnTo>
                    <a:pt x="3122" y="846"/>
                  </a:lnTo>
                  <a:lnTo>
                    <a:pt x="3122" y="846"/>
                  </a:lnTo>
                  <a:lnTo>
                    <a:pt x="3117" y="846"/>
                  </a:lnTo>
                  <a:lnTo>
                    <a:pt x="3117" y="846"/>
                  </a:lnTo>
                  <a:lnTo>
                    <a:pt x="3117" y="850"/>
                  </a:lnTo>
                  <a:lnTo>
                    <a:pt x="3117" y="850"/>
                  </a:lnTo>
                  <a:lnTo>
                    <a:pt x="3117" y="850"/>
                  </a:lnTo>
                  <a:lnTo>
                    <a:pt x="3122" y="850"/>
                  </a:lnTo>
                  <a:lnTo>
                    <a:pt x="3122" y="855"/>
                  </a:lnTo>
                  <a:lnTo>
                    <a:pt x="3122" y="855"/>
                  </a:lnTo>
                  <a:lnTo>
                    <a:pt x="3122" y="855"/>
                  </a:lnTo>
                  <a:lnTo>
                    <a:pt x="3122" y="855"/>
                  </a:lnTo>
                  <a:lnTo>
                    <a:pt x="3117" y="855"/>
                  </a:lnTo>
                  <a:lnTo>
                    <a:pt x="3117" y="855"/>
                  </a:lnTo>
                  <a:lnTo>
                    <a:pt x="3117" y="855"/>
                  </a:lnTo>
                  <a:lnTo>
                    <a:pt x="3117" y="855"/>
                  </a:lnTo>
                  <a:lnTo>
                    <a:pt x="3117" y="855"/>
                  </a:lnTo>
                  <a:lnTo>
                    <a:pt x="3117" y="855"/>
                  </a:lnTo>
                  <a:lnTo>
                    <a:pt x="3117" y="850"/>
                  </a:lnTo>
                  <a:lnTo>
                    <a:pt x="3113" y="850"/>
                  </a:lnTo>
                  <a:lnTo>
                    <a:pt x="3113" y="850"/>
                  </a:lnTo>
                  <a:lnTo>
                    <a:pt x="3113" y="850"/>
                  </a:lnTo>
                  <a:lnTo>
                    <a:pt x="3113" y="850"/>
                  </a:lnTo>
                  <a:lnTo>
                    <a:pt x="3113" y="850"/>
                  </a:lnTo>
                  <a:lnTo>
                    <a:pt x="3113" y="855"/>
                  </a:lnTo>
                  <a:lnTo>
                    <a:pt x="3113" y="855"/>
                  </a:lnTo>
                  <a:lnTo>
                    <a:pt x="3113" y="855"/>
                  </a:lnTo>
                  <a:lnTo>
                    <a:pt x="3113" y="855"/>
                  </a:lnTo>
                  <a:lnTo>
                    <a:pt x="3113" y="855"/>
                  </a:lnTo>
                  <a:lnTo>
                    <a:pt x="3113" y="859"/>
                  </a:lnTo>
                  <a:lnTo>
                    <a:pt x="3113" y="859"/>
                  </a:lnTo>
                  <a:lnTo>
                    <a:pt x="3117" y="859"/>
                  </a:lnTo>
                  <a:lnTo>
                    <a:pt x="3117" y="859"/>
                  </a:lnTo>
                  <a:lnTo>
                    <a:pt x="3117" y="859"/>
                  </a:lnTo>
                  <a:lnTo>
                    <a:pt x="3117" y="859"/>
                  </a:lnTo>
                  <a:lnTo>
                    <a:pt x="3122" y="859"/>
                  </a:lnTo>
                  <a:lnTo>
                    <a:pt x="3122" y="859"/>
                  </a:lnTo>
                  <a:lnTo>
                    <a:pt x="3126" y="859"/>
                  </a:lnTo>
                  <a:lnTo>
                    <a:pt x="3126" y="859"/>
                  </a:lnTo>
                  <a:lnTo>
                    <a:pt x="3126" y="864"/>
                  </a:lnTo>
                  <a:lnTo>
                    <a:pt x="3126" y="868"/>
                  </a:lnTo>
                  <a:lnTo>
                    <a:pt x="3122" y="868"/>
                  </a:lnTo>
                  <a:lnTo>
                    <a:pt x="3122" y="868"/>
                  </a:lnTo>
                  <a:lnTo>
                    <a:pt x="3126" y="868"/>
                  </a:lnTo>
                  <a:lnTo>
                    <a:pt x="3126" y="873"/>
                  </a:lnTo>
                  <a:lnTo>
                    <a:pt x="3126" y="873"/>
                  </a:lnTo>
                  <a:lnTo>
                    <a:pt x="3126" y="873"/>
                  </a:lnTo>
                  <a:lnTo>
                    <a:pt x="3131" y="873"/>
                  </a:lnTo>
                  <a:lnTo>
                    <a:pt x="3131" y="873"/>
                  </a:lnTo>
                  <a:lnTo>
                    <a:pt x="3131" y="877"/>
                  </a:lnTo>
                  <a:lnTo>
                    <a:pt x="3131" y="877"/>
                  </a:lnTo>
                  <a:lnTo>
                    <a:pt x="3131" y="877"/>
                  </a:lnTo>
                  <a:lnTo>
                    <a:pt x="3126" y="877"/>
                  </a:lnTo>
                  <a:lnTo>
                    <a:pt x="3126" y="877"/>
                  </a:lnTo>
                  <a:lnTo>
                    <a:pt x="3126" y="882"/>
                  </a:lnTo>
                  <a:lnTo>
                    <a:pt x="3131" y="882"/>
                  </a:lnTo>
                  <a:lnTo>
                    <a:pt x="3131" y="877"/>
                  </a:lnTo>
                  <a:lnTo>
                    <a:pt x="3135" y="882"/>
                  </a:lnTo>
                  <a:lnTo>
                    <a:pt x="3140" y="877"/>
                  </a:lnTo>
                  <a:lnTo>
                    <a:pt x="3144" y="877"/>
                  </a:lnTo>
                  <a:lnTo>
                    <a:pt x="3144" y="882"/>
                  </a:lnTo>
                  <a:lnTo>
                    <a:pt x="3140" y="882"/>
                  </a:lnTo>
                  <a:lnTo>
                    <a:pt x="3140" y="882"/>
                  </a:lnTo>
                  <a:lnTo>
                    <a:pt x="3140" y="882"/>
                  </a:lnTo>
                  <a:lnTo>
                    <a:pt x="3135" y="882"/>
                  </a:lnTo>
                  <a:lnTo>
                    <a:pt x="3131" y="886"/>
                  </a:lnTo>
                  <a:lnTo>
                    <a:pt x="3131" y="886"/>
                  </a:lnTo>
                  <a:lnTo>
                    <a:pt x="3131" y="886"/>
                  </a:lnTo>
                  <a:lnTo>
                    <a:pt x="3131" y="886"/>
                  </a:lnTo>
                  <a:lnTo>
                    <a:pt x="3135" y="886"/>
                  </a:lnTo>
                  <a:lnTo>
                    <a:pt x="3135" y="886"/>
                  </a:lnTo>
                  <a:lnTo>
                    <a:pt x="3140" y="886"/>
                  </a:lnTo>
                  <a:lnTo>
                    <a:pt x="3140" y="886"/>
                  </a:lnTo>
                  <a:lnTo>
                    <a:pt x="3140" y="886"/>
                  </a:lnTo>
                  <a:lnTo>
                    <a:pt x="3140" y="886"/>
                  </a:lnTo>
                  <a:lnTo>
                    <a:pt x="3144" y="886"/>
                  </a:lnTo>
                  <a:lnTo>
                    <a:pt x="3144" y="882"/>
                  </a:lnTo>
                  <a:lnTo>
                    <a:pt x="3149" y="882"/>
                  </a:lnTo>
                  <a:lnTo>
                    <a:pt x="3153" y="886"/>
                  </a:lnTo>
                  <a:lnTo>
                    <a:pt x="3153" y="886"/>
                  </a:lnTo>
                  <a:lnTo>
                    <a:pt x="3153" y="886"/>
                  </a:lnTo>
                  <a:lnTo>
                    <a:pt x="3153" y="886"/>
                  </a:lnTo>
                  <a:lnTo>
                    <a:pt x="3158" y="886"/>
                  </a:lnTo>
                  <a:lnTo>
                    <a:pt x="3158" y="886"/>
                  </a:lnTo>
                  <a:lnTo>
                    <a:pt x="3158" y="886"/>
                  </a:lnTo>
                  <a:lnTo>
                    <a:pt x="3158" y="886"/>
                  </a:lnTo>
                  <a:lnTo>
                    <a:pt x="3158" y="891"/>
                  </a:lnTo>
                  <a:lnTo>
                    <a:pt x="3162" y="891"/>
                  </a:lnTo>
                  <a:lnTo>
                    <a:pt x="3162" y="895"/>
                  </a:lnTo>
                  <a:lnTo>
                    <a:pt x="3167" y="895"/>
                  </a:lnTo>
                  <a:lnTo>
                    <a:pt x="3171" y="895"/>
                  </a:lnTo>
                  <a:lnTo>
                    <a:pt x="3176" y="895"/>
                  </a:lnTo>
                  <a:lnTo>
                    <a:pt x="3176" y="891"/>
                  </a:lnTo>
                  <a:lnTo>
                    <a:pt x="3176" y="891"/>
                  </a:lnTo>
                  <a:lnTo>
                    <a:pt x="3180" y="895"/>
                  </a:lnTo>
                  <a:lnTo>
                    <a:pt x="3180" y="891"/>
                  </a:lnTo>
                  <a:lnTo>
                    <a:pt x="3180" y="891"/>
                  </a:lnTo>
                  <a:lnTo>
                    <a:pt x="3180" y="891"/>
                  </a:lnTo>
                  <a:lnTo>
                    <a:pt x="3180" y="886"/>
                  </a:lnTo>
                  <a:lnTo>
                    <a:pt x="3180" y="882"/>
                  </a:lnTo>
                  <a:lnTo>
                    <a:pt x="3180" y="882"/>
                  </a:lnTo>
                  <a:lnTo>
                    <a:pt x="3185" y="882"/>
                  </a:lnTo>
                  <a:lnTo>
                    <a:pt x="3189" y="882"/>
                  </a:lnTo>
                  <a:lnTo>
                    <a:pt x="3194" y="882"/>
                  </a:lnTo>
                  <a:lnTo>
                    <a:pt x="3199" y="886"/>
                  </a:lnTo>
                  <a:lnTo>
                    <a:pt x="3203" y="886"/>
                  </a:lnTo>
                  <a:lnTo>
                    <a:pt x="3208" y="891"/>
                  </a:lnTo>
                  <a:lnTo>
                    <a:pt x="3208" y="891"/>
                  </a:lnTo>
                  <a:lnTo>
                    <a:pt x="3212" y="895"/>
                  </a:lnTo>
                  <a:lnTo>
                    <a:pt x="3212" y="895"/>
                  </a:lnTo>
                  <a:lnTo>
                    <a:pt x="3217" y="895"/>
                  </a:lnTo>
                  <a:lnTo>
                    <a:pt x="3221" y="895"/>
                  </a:lnTo>
                  <a:lnTo>
                    <a:pt x="3221" y="895"/>
                  </a:lnTo>
                  <a:lnTo>
                    <a:pt x="3230" y="895"/>
                  </a:lnTo>
                  <a:lnTo>
                    <a:pt x="3230" y="895"/>
                  </a:lnTo>
                  <a:lnTo>
                    <a:pt x="3230" y="895"/>
                  </a:lnTo>
                  <a:lnTo>
                    <a:pt x="3235" y="891"/>
                  </a:lnTo>
                  <a:lnTo>
                    <a:pt x="3239" y="891"/>
                  </a:lnTo>
                  <a:lnTo>
                    <a:pt x="3239" y="886"/>
                  </a:lnTo>
                  <a:lnTo>
                    <a:pt x="3244" y="882"/>
                  </a:lnTo>
                  <a:lnTo>
                    <a:pt x="3248" y="882"/>
                  </a:lnTo>
                  <a:lnTo>
                    <a:pt x="3248" y="882"/>
                  </a:lnTo>
                  <a:lnTo>
                    <a:pt x="3253" y="882"/>
                  </a:lnTo>
                  <a:lnTo>
                    <a:pt x="3253" y="886"/>
                  </a:lnTo>
                  <a:lnTo>
                    <a:pt x="3257" y="886"/>
                  </a:lnTo>
                  <a:lnTo>
                    <a:pt x="3262" y="886"/>
                  </a:lnTo>
                  <a:lnTo>
                    <a:pt x="3262" y="886"/>
                  </a:lnTo>
                  <a:lnTo>
                    <a:pt x="3262" y="882"/>
                  </a:lnTo>
                  <a:lnTo>
                    <a:pt x="3262" y="882"/>
                  </a:lnTo>
                  <a:lnTo>
                    <a:pt x="3266" y="882"/>
                  </a:lnTo>
                  <a:lnTo>
                    <a:pt x="3266" y="882"/>
                  </a:lnTo>
                  <a:lnTo>
                    <a:pt x="3266" y="882"/>
                  </a:lnTo>
                  <a:lnTo>
                    <a:pt x="3271" y="882"/>
                  </a:lnTo>
                  <a:lnTo>
                    <a:pt x="3271" y="882"/>
                  </a:lnTo>
                  <a:lnTo>
                    <a:pt x="3271" y="882"/>
                  </a:lnTo>
                  <a:lnTo>
                    <a:pt x="3271" y="886"/>
                  </a:lnTo>
                  <a:lnTo>
                    <a:pt x="3271" y="886"/>
                  </a:lnTo>
                  <a:lnTo>
                    <a:pt x="3266" y="891"/>
                  </a:lnTo>
                  <a:lnTo>
                    <a:pt x="3266" y="891"/>
                  </a:lnTo>
                  <a:lnTo>
                    <a:pt x="3266" y="895"/>
                  </a:lnTo>
                  <a:lnTo>
                    <a:pt x="3271" y="895"/>
                  </a:lnTo>
                  <a:lnTo>
                    <a:pt x="3266" y="900"/>
                  </a:lnTo>
                  <a:lnTo>
                    <a:pt x="3266" y="900"/>
                  </a:lnTo>
                  <a:lnTo>
                    <a:pt x="3266" y="904"/>
                  </a:lnTo>
                  <a:lnTo>
                    <a:pt x="3271" y="909"/>
                  </a:lnTo>
                  <a:lnTo>
                    <a:pt x="3271" y="909"/>
                  </a:lnTo>
                  <a:lnTo>
                    <a:pt x="3271" y="909"/>
                  </a:lnTo>
                  <a:lnTo>
                    <a:pt x="3271" y="913"/>
                  </a:lnTo>
                  <a:lnTo>
                    <a:pt x="3271" y="913"/>
                  </a:lnTo>
                  <a:lnTo>
                    <a:pt x="3271" y="918"/>
                  </a:lnTo>
                  <a:lnTo>
                    <a:pt x="3271" y="918"/>
                  </a:lnTo>
                  <a:lnTo>
                    <a:pt x="3271" y="922"/>
                  </a:lnTo>
                  <a:lnTo>
                    <a:pt x="3271" y="922"/>
                  </a:lnTo>
                  <a:lnTo>
                    <a:pt x="3271" y="927"/>
                  </a:lnTo>
                  <a:lnTo>
                    <a:pt x="3271" y="927"/>
                  </a:lnTo>
                  <a:lnTo>
                    <a:pt x="3266" y="931"/>
                  </a:lnTo>
                  <a:lnTo>
                    <a:pt x="3266" y="936"/>
                  </a:lnTo>
                  <a:lnTo>
                    <a:pt x="3266" y="936"/>
                  </a:lnTo>
                  <a:lnTo>
                    <a:pt x="3262" y="945"/>
                  </a:lnTo>
                  <a:lnTo>
                    <a:pt x="3262" y="945"/>
                  </a:lnTo>
                  <a:lnTo>
                    <a:pt x="3262" y="950"/>
                  </a:lnTo>
                  <a:lnTo>
                    <a:pt x="3262" y="950"/>
                  </a:lnTo>
                  <a:lnTo>
                    <a:pt x="3262" y="954"/>
                  </a:lnTo>
                  <a:lnTo>
                    <a:pt x="3262" y="954"/>
                  </a:lnTo>
                  <a:lnTo>
                    <a:pt x="3262" y="959"/>
                  </a:lnTo>
                  <a:lnTo>
                    <a:pt x="3257" y="963"/>
                  </a:lnTo>
                  <a:lnTo>
                    <a:pt x="3257" y="968"/>
                  </a:lnTo>
                  <a:lnTo>
                    <a:pt x="3257" y="977"/>
                  </a:lnTo>
                  <a:lnTo>
                    <a:pt x="3253" y="981"/>
                  </a:lnTo>
                  <a:lnTo>
                    <a:pt x="3253" y="981"/>
                  </a:lnTo>
                  <a:lnTo>
                    <a:pt x="3253" y="981"/>
                  </a:lnTo>
                  <a:lnTo>
                    <a:pt x="3248" y="986"/>
                  </a:lnTo>
                  <a:lnTo>
                    <a:pt x="3248" y="986"/>
                  </a:lnTo>
                  <a:lnTo>
                    <a:pt x="3244" y="990"/>
                  </a:lnTo>
                  <a:lnTo>
                    <a:pt x="3239" y="990"/>
                  </a:lnTo>
                  <a:lnTo>
                    <a:pt x="3235" y="990"/>
                  </a:lnTo>
                  <a:lnTo>
                    <a:pt x="3235" y="990"/>
                  </a:lnTo>
                  <a:lnTo>
                    <a:pt x="3235" y="990"/>
                  </a:lnTo>
                  <a:lnTo>
                    <a:pt x="3230" y="990"/>
                  </a:lnTo>
                  <a:lnTo>
                    <a:pt x="3230" y="990"/>
                  </a:lnTo>
                  <a:lnTo>
                    <a:pt x="3226" y="990"/>
                  </a:lnTo>
                  <a:lnTo>
                    <a:pt x="3226" y="990"/>
                  </a:lnTo>
                  <a:lnTo>
                    <a:pt x="3226" y="990"/>
                  </a:lnTo>
                  <a:lnTo>
                    <a:pt x="3221" y="990"/>
                  </a:lnTo>
                  <a:lnTo>
                    <a:pt x="3217" y="986"/>
                  </a:lnTo>
                  <a:lnTo>
                    <a:pt x="3217" y="986"/>
                  </a:lnTo>
                  <a:lnTo>
                    <a:pt x="3217" y="986"/>
                  </a:lnTo>
                  <a:lnTo>
                    <a:pt x="3217" y="986"/>
                  </a:lnTo>
                  <a:lnTo>
                    <a:pt x="3217" y="990"/>
                  </a:lnTo>
                  <a:lnTo>
                    <a:pt x="3217" y="990"/>
                  </a:lnTo>
                  <a:lnTo>
                    <a:pt x="3217" y="990"/>
                  </a:lnTo>
                  <a:lnTo>
                    <a:pt x="3217" y="990"/>
                  </a:lnTo>
                  <a:lnTo>
                    <a:pt x="3212" y="986"/>
                  </a:lnTo>
                  <a:lnTo>
                    <a:pt x="3212" y="986"/>
                  </a:lnTo>
                  <a:lnTo>
                    <a:pt x="3208" y="986"/>
                  </a:lnTo>
                  <a:lnTo>
                    <a:pt x="3212" y="986"/>
                  </a:lnTo>
                  <a:lnTo>
                    <a:pt x="3212" y="981"/>
                  </a:lnTo>
                  <a:lnTo>
                    <a:pt x="3217" y="986"/>
                  </a:lnTo>
                  <a:lnTo>
                    <a:pt x="3217" y="986"/>
                  </a:lnTo>
                  <a:lnTo>
                    <a:pt x="3212" y="981"/>
                  </a:lnTo>
                  <a:lnTo>
                    <a:pt x="3212" y="981"/>
                  </a:lnTo>
                  <a:lnTo>
                    <a:pt x="3212" y="981"/>
                  </a:lnTo>
                  <a:lnTo>
                    <a:pt x="3208" y="981"/>
                  </a:lnTo>
                  <a:lnTo>
                    <a:pt x="3203" y="981"/>
                  </a:lnTo>
                  <a:lnTo>
                    <a:pt x="3199" y="981"/>
                  </a:lnTo>
                  <a:lnTo>
                    <a:pt x="3199" y="981"/>
                  </a:lnTo>
                  <a:lnTo>
                    <a:pt x="3199" y="981"/>
                  </a:lnTo>
                  <a:lnTo>
                    <a:pt x="3199" y="981"/>
                  </a:lnTo>
                  <a:lnTo>
                    <a:pt x="3199" y="981"/>
                  </a:lnTo>
                  <a:lnTo>
                    <a:pt x="3194" y="986"/>
                  </a:lnTo>
                  <a:lnTo>
                    <a:pt x="3194" y="986"/>
                  </a:lnTo>
                  <a:lnTo>
                    <a:pt x="3189" y="986"/>
                  </a:lnTo>
                  <a:lnTo>
                    <a:pt x="3194" y="981"/>
                  </a:lnTo>
                  <a:lnTo>
                    <a:pt x="3194" y="981"/>
                  </a:lnTo>
                  <a:lnTo>
                    <a:pt x="3189" y="981"/>
                  </a:lnTo>
                  <a:lnTo>
                    <a:pt x="3185" y="986"/>
                  </a:lnTo>
                  <a:lnTo>
                    <a:pt x="3185" y="986"/>
                  </a:lnTo>
                  <a:lnTo>
                    <a:pt x="3185" y="986"/>
                  </a:lnTo>
                  <a:lnTo>
                    <a:pt x="3185" y="986"/>
                  </a:lnTo>
                  <a:lnTo>
                    <a:pt x="3185" y="986"/>
                  </a:lnTo>
                  <a:lnTo>
                    <a:pt x="3180" y="986"/>
                  </a:lnTo>
                  <a:lnTo>
                    <a:pt x="3180" y="986"/>
                  </a:lnTo>
                  <a:lnTo>
                    <a:pt x="3180" y="986"/>
                  </a:lnTo>
                  <a:lnTo>
                    <a:pt x="3176" y="990"/>
                  </a:lnTo>
                  <a:lnTo>
                    <a:pt x="3171" y="995"/>
                  </a:lnTo>
                  <a:lnTo>
                    <a:pt x="3171" y="995"/>
                  </a:lnTo>
                  <a:lnTo>
                    <a:pt x="3167" y="995"/>
                  </a:lnTo>
                  <a:lnTo>
                    <a:pt x="3167" y="995"/>
                  </a:lnTo>
                  <a:lnTo>
                    <a:pt x="3162" y="995"/>
                  </a:lnTo>
                  <a:lnTo>
                    <a:pt x="3162" y="995"/>
                  </a:lnTo>
                  <a:lnTo>
                    <a:pt x="3158" y="990"/>
                  </a:lnTo>
                  <a:lnTo>
                    <a:pt x="3149" y="990"/>
                  </a:lnTo>
                  <a:lnTo>
                    <a:pt x="3144" y="990"/>
                  </a:lnTo>
                  <a:lnTo>
                    <a:pt x="3140" y="990"/>
                  </a:lnTo>
                  <a:lnTo>
                    <a:pt x="3140" y="990"/>
                  </a:lnTo>
                  <a:lnTo>
                    <a:pt x="3135" y="986"/>
                  </a:lnTo>
                  <a:lnTo>
                    <a:pt x="3126" y="986"/>
                  </a:lnTo>
                  <a:lnTo>
                    <a:pt x="3122" y="981"/>
                  </a:lnTo>
                  <a:lnTo>
                    <a:pt x="3113" y="981"/>
                  </a:lnTo>
                  <a:lnTo>
                    <a:pt x="3104" y="981"/>
                  </a:lnTo>
                  <a:lnTo>
                    <a:pt x="3104" y="981"/>
                  </a:lnTo>
                  <a:lnTo>
                    <a:pt x="3099" y="981"/>
                  </a:lnTo>
                  <a:lnTo>
                    <a:pt x="3099" y="981"/>
                  </a:lnTo>
                  <a:lnTo>
                    <a:pt x="3099" y="977"/>
                  </a:lnTo>
                  <a:lnTo>
                    <a:pt x="3099" y="977"/>
                  </a:lnTo>
                  <a:lnTo>
                    <a:pt x="3095" y="972"/>
                  </a:lnTo>
                  <a:lnTo>
                    <a:pt x="3095" y="972"/>
                  </a:lnTo>
                  <a:lnTo>
                    <a:pt x="3090" y="972"/>
                  </a:lnTo>
                  <a:lnTo>
                    <a:pt x="3086" y="972"/>
                  </a:lnTo>
                  <a:lnTo>
                    <a:pt x="3081" y="972"/>
                  </a:lnTo>
                  <a:lnTo>
                    <a:pt x="3081" y="972"/>
                  </a:lnTo>
                  <a:lnTo>
                    <a:pt x="3077" y="972"/>
                  </a:lnTo>
                  <a:lnTo>
                    <a:pt x="3068" y="972"/>
                  </a:lnTo>
                  <a:lnTo>
                    <a:pt x="3068" y="968"/>
                  </a:lnTo>
                  <a:lnTo>
                    <a:pt x="3068" y="968"/>
                  </a:lnTo>
                  <a:lnTo>
                    <a:pt x="3068" y="968"/>
                  </a:lnTo>
                  <a:lnTo>
                    <a:pt x="3068" y="963"/>
                  </a:lnTo>
                  <a:lnTo>
                    <a:pt x="3063" y="963"/>
                  </a:lnTo>
                  <a:lnTo>
                    <a:pt x="3058" y="959"/>
                  </a:lnTo>
                  <a:lnTo>
                    <a:pt x="3058" y="959"/>
                  </a:lnTo>
                  <a:lnTo>
                    <a:pt x="3054" y="959"/>
                  </a:lnTo>
                  <a:lnTo>
                    <a:pt x="3049" y="959"/>
                  </a:lnTo>
                  <a:lnTo>
                    <a:pt x="3045" y="959"/>
                  </a:lnTo>
                  <a:lnTo>
                    <a:pt x="3045" y="959"/>
                  </a:lnTo>
                  <a:lnTo>
                    <a:pt x="3040" y="959"/>
                  </a:lnTo>
                  <a:lnTo>
                    <a:pt x="3040" y="959"/>
                  </a:lnTo>
                  <a:lnTo>
                    <a:pt x="3036" y="959"/>
                  </a:lnTo>
                  <a:lnTo>
                    <a:pt x="3031" y="959"/>
                  </a:lnTo>
                  <a:lnTo>
                    <a:pt x="3027" y="963"/>
                  </a:lnTo>
                  <a:lnTo>
                    <a:pt x="3022" y="968"/>
                  </a:lnTo>
                  <a:lnTo>
                    <a:pt x="3018" y="972"/>
                  </a:lnTo>
                  <a:lnTo>
                    <a:pt x="3018" y="972"/>
                  </a:lnTo>
                  <a:lnTo>
                    <a:pt x="3018" y="977"/>
                  </a:lnTo>
                  <a:lnTo>
                    <a:pt x="3013" y="977"/>
                  </a:lnTo>
                  <a:lnTo>
                    <a:pt x="3018" y="981"/>
                  </a:lnTo>
                  <a:lnTo>
                    <a:pt x="3018" y="986"/>
                  </a:lnTo>
                  <a:lnTo>
                    <a:pt x="3018" y="986"/>
                  </a:lnTo>
                  <a:lnTo>
                    <a:pt x="3018" y="990"/>
                  </a:lnTo>
                  <a:lnTo>
                    <a:pt x="3018" y="990"/>
                  </a:lnTo>
                  <a:lnTo>
                    <a:pt x="3018" y="995"/>
                  </a:lnTo>
                  <a:lnTo>
                    <a:pt x="3018" y="995"/>
                  </a:lnTo>
                  <a:lnTo>
                    <a:pt x="3013" y="1004"/>
                  </a:lnTo>
                  <a:lnTo>
                    <a:pt x="3009" y="1004"/>
                  </a:lnTo>
                  <a:lnTo>
                    <a:pt x="3004" y="1008"/>
                  </a:lnTo>
                  <a:lnTo>
                    <a:pt x="3004" y="1008"/>
                  </a:lnTo>
                  <a:lnTo>
                    <a:pt x="3000" y="1008"/>
                  </a:lnTo>
                  <a:lnTo>
                    <a:pt x="2995" y="1004"/>
                  </a:lnTo>
                  <a:lnTo>
                    <a:pt x="2986" y="999"/>
                  </a:lnTo>
                  <a:lnTo>
                    <a:pt x="2982" y="995"/>
                  </a:lnTo>
                  <a:lnTo>
                    <a:pt x="2982" y="995"/>
                  </a:lnTo>
                  <a:lnTo>
                    <a:pt x="2973" y="990"/>
                  </a:lnTo>
                  <a:lnTo>
                    <a:pt x="2964" y="990"/>
                  </a:lnTo>
                  <a:lnTo>
                    <a:pt x="2959" y="990"/>
                  </a:lnTo>
                  <a:lnTo>
                    <a:pt x="2955" y="990"/>
                  </a:lnTo>
                  <a:lnTo>
                    <a:pt x="2950" y="986"/>
                  </a:lnTo>
                  <a:lnTo>
                    <a:pt x="2946" y="986"/>
                  </a:lnTo>
                  <a:lnTo>
                    <a:pt x="2946" y="986"/>
                  </a:lnTo>
                  <a:lnTo>
                    <a:pt x="2941" y="981"/>
                  </a:lnTo>
                  <a:lnTo>
                    <a:pt x="2941" y="977"/>
                  </a:lnTo>
                  <a:lnTo>
                    <a:pt x="2941" y="977"/>
                  </a:lnTo>
                  <a:lnTo>
                    <a:pt x="2941" y="972"/>
                  </a:lnTo>
                  <a:lnTo>
                    <a:pt x="2936" y="968"/>
                  </a:lnTo>
                  <a:lnTo>
                    <a:pt x="2936" y="968"/>
                  </a:lnTo>
                  <a:lnTo>
                    <a:pt x="2927" y="963"/>
                  </a:lnTo>
                  <a:lnTo>
                    <a:pt x="2923" y="963"/>
                  </a:lnTo>
                  <a:lnTo>
                    <a:pt x="2923" y="963"/>
                  </a:lnTo>
                  <a:lnTo>
                    <a:pt x="2918" y="963"/>
                  </a:lnTo>
                  <a:lnTo>
                    <a:pt x="2914" y="959"/>
                  </a:lnTo>
                  <a:lnTo>
                    <a:pt x="2914" y="959"/>
                  </a:lnTo>
                  <a:lnTo>
                    <a:pt x="2909" y="959"/>
                  </a:lnTo>
                  <a:lnTo>
                    <a:pt x="2905" y="959"/>
                  </a:lnTo>
                  <a:lnTo>
                    <a:pt x="2905" y="959"/>
                  </a:lnTo>
                  <a:lnTo>
                    <a:pt x="2896" y="959"/>
                  </a:lnTo>
                  <a:lnTo>
                    <a:pt x="2891" y="959"/>
                  </a:lnTo>
                  <a:lnTo>
                    <a:pt x="2891" y="959"/>
                  </a:lnTo>
                  <a:lnTo>
                    <a:pt x="2882" y="954"/>
                  </a:lnTo>
                  <a:lnTo>
                    <a:pt x="2878" y="954"/>
                  </a:lnTo>
                  <a:lnTo>
                    <a:pt x="2878" y="954"/>
                  </a:lnTo>
                  <a:lnTo>
                    <a:pt x="2873" y="950"/>
                  </a:lnTo>
                  <a:lnTo>
                    <a:pt x="2873" y="954"/>
                  </a:lnTo>
                  <a:lnTo>
                    <a:pt x="2873" y="950"/>
                  </a:lnTo>
                  <a:lnTo>
                    <a:pt x="2873" y="950"/>
                  </a:lnTo>
                  <a:lnTo>
                    <a:pt x="2873" y="950"/>
                  </a:lnTo>
                  <a:lnTo>
                    <a:pt x="2873" y="950"/>
                  </a:lnTo>
                  <a:lnTo>
                    <a:pt x="2873" y="950"/>
                  </a:lnTo>
                  <a:lnTo>
                    <a:pt x="2873" y="950"/>
                  </a:lnTo>
                  <a:lnTo>
                    <a:pt x="2869" y="945"/>
                  </a:lnTo>
                  <a:lnTo>
                    <a:pt x="2869" y="945"/>
                  </a:lnTo>
                  <a:lnTo>
                    <a:pt x="2869" y="945"/>
                  </a:lnTo>
                  <a:lnTo>
                    <a:pt x="2864" y="945"/>
                  </a:lnTo>
                  <a:lnTo>
                    <a:pt x="2864" y="945"/>
                  </a:lnTo>
                  <a:lnTo>
                    <a:pt x="2864" y="945"/>
                  </a:lnTo>
                  <a:lnTo>
                    <a:pt x="2864" y="945"/>
                  </a:lnTo>
                  <a:lnTo>
                    <a:pt x="2860" y="945"/>
                  </a:lnTo>
                  <a:lnTo>
                    <a:pt x="2860" y="940"/>
                  </a:lnTo>
                  <a:lnTo>
                    <a:pt x="2855" y="940"/>
                  </a:lnTo>
                  <a:lnTo>
                    <a:pt x="2855" y="936"/>
                  </a:lnTo>
                  <a:lnTo>
                    <a:pt x="2855" y="936"/>
                  </a:lnTo>
                  <a:lnTo>
                    <a:pt x="2855" y="931"/>
                  </a:lnTo>
                  <a:lnTo>
                    <a:pt x="2855" y="931"/>
                  </a:lnTo>
                  <a:lnTo>
                    <a:pt x="2855" y="931"/>
                  </a:lnTo>
                  <a:lnTo>
                    <a:pt x="2860" y="927"/>
                  </a:lnTo>
                  <a:lnTo>
                    <a:pt x="2864" y="922"/>
                  </a:lnTo>
                  <a:lnTo>
                    <a:pt x="2869" y="922"/>
                  </a:lnTo>
                  <a:lnTo>
                    <a:pt x="2869" y="918"/>
                  </a:lnTo>
                  <a:lnTo>
                    <a:pt x="2869" y="913"/>
                  </a:lnTo>
                  <a:lnTo>
                    <a:pt x="2869" y="913"/>
                  </a:lnTo>
                  <a:lnTo>
                    <a:pt x="2869" y="909"/>
                  </a:lnTo>
                  <a:lnTo>
                    <a:pt x="2869" y="909"/>
                  </a:lnTo>
                  <a:lnTo>
                    <a:pt x="2869" y="904"/>
                  </a:lnTo>
                  <a:lnTo>
                    <a:pt x="2864" y="904"/>
                  </a:lnTo>
                  <a:lnTo>
                    <a:pt x="2864" y="904"/>
                  </a:lnTo>
                  <a:lnTo>
                    <a:pt x="2864" y="900"/>
                  </a:lnTo>
                  <a:lnTo>
                    <a:pt x="2860" y="900"/>
                  </a:lnTo>
                  <a:lnTo>
                    <a:pt x="2860" y="895"/>
                  </a:lnTo>
                  <a:lnTo>
                    <a:pt x="2860" y="895"/>
                  </a:lnTo>
                  <a:lnTo>
                    <a:pt x="2860" y="895"/>
                  </a:lnTo>
                  <a:lnTo>
                    <a:pt x="2864" y="891"/>
                  </a:lnTo>
                  <a:lnTo>
                    <a:pt x="2864" y="891"/>
                  </a:lnTo>
                  <a:lnTo>
                    <a:pt x="2869" y="886"/>
                  </a:lnTo>
                  <a:lnTo>
                    <a:pt x="2869" y="882"/>
                  </a:lnTo>
                  <a:lnTo>
                    <a:pt x="2869" y="882"/>
                  </a:lnTo>
                  <a:lnTo>
                    <a:pt x="2869" y="882"/>
                  </a:lnTo>
                  <a:lnTo>
                    <a:pt x="2869" y="882"/>
                  </a:lnTo>
                  <a:lnTo>
                    <a:pt x="2869" y="882"/>
                  </a:lnTo>
                  <a:lnTo>
                    <a:pt x="2864" y="882"/>
                  </a:lnTo>
                  <a:lnTo>
                    <a:pt x="2860" y="882"/>
                  </a:lnTo>
                  <a:lnTo>
                    <a:pt x="2860" y="886"/>
                  </a:lnTo>
                  <a:lnTo>
                    <a:pt x="2860" y="886"/>
                  </a:lnTo>
                  <a:lnTo>
                    <a:pt x="2855" y="886"/>
                  </a:lnTo>
                  <a:lnTo>
                    <a:pt x="2860" y="882"/>
                  </a:lnTo>
                  <a:lnTo>
                    <a:pt x="2855" y="882"/>
                  </a:lnTo>
                  <a:lnTo>
                    <a:pt x="2855" y="877"/>
                  </a:lnTo>
                  <a:lnTo>
                    <a:pt x="2855" y="877"/>
                  </a:lnTo>
                  <a:lnTo>
                    <a:pt x="2851" y="877"/>
                  </a:lnTo>
                  <a:lnTo>
                    <a:pt x="2851" y="877"/>
                  </a:lnTo>
                  <a:lnTo>
                    <a:pt x="2851" y="877"/>
                  </a:lnTo>
                  <a:lnTo>
                    <a:pt x="2851" y="877"/>
                  </a:lnTo>
                  <a:lnTo>
                    <a:pt x="2851" y="877"/>
                  </a:lnTo>
                  <a:lnTo>
                    <a:pt x="2851" y="877"/>
                  </a:lnTo>
                  <a:lnTo>
                    <a:pt x="2851" y="877"/>
                  </a:lnTo>
                  <a:lnTo>
                    <a:pt x="2851" y="877"/>
                  </a:lnTo>
                  <a:lnTo>
                    <a:pt x="2851" y="873"/>
                  </a:lnTo>
                  <a:lnTo>
                    <a:pt x="2846" y="873"/>
                  </a:lnTo>
                  <a:lnTo>
                    <a:pt x="2837" y="877"/>
                  </a:lnTo>
                  <a:lnTo>
                    <a:pt x="2837" y="877"/>
                  </a:lnTo>
                  <a:lnTo>
                    <a:pt x="2833" y="882"/>
                  </a:lnTo>
                  <a:lnTo>
                    <a:pt x="2828" y="882"/>
                  </a:lnTo>
                  <a:lnTo>
                    <a:pt x="2824" y="882"/>
                  </a:lnTo>
                  <a:lnTo>
                    <a:pt x="2819" y="882"/>
                  </a:lnTo>
                  <a:lnTo>
                    <a:pt x="2819" y="882"/>
                  </a:lnTo>
                  <a:lnTo>
                    <a:pt x="2815" y="882"/>
                  </a:lnTo>
                  <a:lnTo>
                    <a:pt x="2810" y="882"/>
                  </a:lnTo>
                  <a:lnTo>
                    <a:pt x="2810" y="877"/>
                  </a:lnTo>
                  <a:lnTo>
                    <a:pt x="2810" y="882"/>
                  </a:lnTo>
                  <a:lnTo>
                    <a:pt x="2805" y="882"/>
                  </a:lnTo>
                  <a:lnTo>
                    <a:pt x="2805" y="882"/>
                  </a:lnTo>
                  <a:lnTo>
                    <a:pt x="2796" y="882"/>
                  </a:lnTo>
                  <a:lnTo>
                    <a:pt x="2796" y="877"/>
                  </a:lnTo>
                  <a:lnTo>
                    <a:pt x="2792" y="882"/>
                  </a:lnTo>
                  <a:lnTo>
                    <a:pt x="2792" y="882"/>
                  </a:lnTo>
                  <a:lnTo>
                    <a:pt x="2792" y="882"/>
                  </a:lnTo>
                  <a:lnTo>
                    <a:pt x="2783" y="886"/>
                  </a:lnTo>
                  <a:lnTo>
                    <a:pt x="2778" y="886"/>
                  </a:lnTo>
                  <a:lnTo>
                    <a:pt x="2778" y="886"/>
                  </a:lnTo>
                  <a:lnTo>
                    <a:pt x="2774" y="886"/>
                  </a:lnTo>
                  <a:lnTo>
                    <a:pt x="2774" y="886"/>
                  </a:lnTo>
                  <a:lnTo>
                    <a:pt x="2769" y="882"/>
                  </a:lnTo>
                  <a:lnTo>
                    <a:pt x="2769" y="882"/>
                  </a:lnTo>
                  <a:lnTo>
                    <a:pt x="2751" y="882"/>
                  </a:lnTo>
                  <a:lnTo>
                    <a:pt x="2751" y="886"/>
                  </a:lnTo>
                  <a:lnTo>
                    <a:pt x="2742" y="886"/>
                  </a:lnTo>
                  <a:lnTo>
                    <a:pt x="2738" y="886"/>
                  </a:lnTo>
                  <a:lnTo>
                    <a:pt x="2733" y="886"/>
                  </a:lnTo>
                  <a:lnTo>
                    <a:pt x="2729" y="886"/>
                  </a:lnTo>
                  <a:lnTo>
                    <a:pt x="2724" y="891"/>
                  </a:lnTo>
                  <a:lnTo>
                    <a:pt x="2711" y="891"/>
                  </a:lnTo>
                  <a:lnTo>
                    <a:pt x="2706" y="891"/>
                  </a:lnTo>
                  <a:lnTo>
                    <a:pt x="2706" y="891"/>
                  </a:lnTo>
                  <a:lnTo>
                    <a:pt x="2702" y="895"/>
                  </a:lnTo>
                  <a:lnTo>
                    <a:pt x="2697" y="895"/>
                  </a:lnTo>
                  <a:lnTo>
                    <a:pt x="2693" y="900"/>
                  </a:lnTo>
                  <a:lnTo>
                    <a:pt x="2693" y="900"/>
                  </a:lnTo>
                  <a:lnTo>
                    <a:pt x="2693" y="904"/>
                  </a:lnTo>
                  <a:lnTo>
                    <a:pt x="2688" y="904"/>
                  </a:lnTo>
                  <a:lnTo>
                    <a:pt x="2688" y="900"/>
                  </a:lnTo>
                  <a:lnTo>
                    <a:pt x="2684" y="900"/>
                  </a:lnTo>
                  <a:lnTo>
                    <a:pt x="2679" y="904"/>
                  </a:lnTo>
                  <a:lnTo>
                    <a:pt x="2674" y="909"/>
                  </a:lnTo>
                  <a:lnTo>
                    <a:pt x="2674" y="909"/>
                  </a:lnTo>
                  <a:lnTo>
                    <a:pt x="2670" y="913"/>
                  </a:lnTo>
                  <a:lnTo>
                    <a:pt x="2670" y="913"/>
                  </a:lnTo>
                  <a:lnTo>
                    <a:pt x="2665" y="913"/>
                  </a:lnTo>
                  <a:lnTo>
                    <a:pt x="2661" y="918"/>
                  </a:lnTo>
                  <a:lnTo>
                    <a:pt x="2661" y="918"/>
                  </a:lnTo>
                  <a:lnTo>
                    <a:pt x="2656" y="918"/>
                  </a:lnTo>
                  <a:lnTo>
                    <a:pt x="2652" y="913"/>
                  </a:lnTo>
                  <a:lnTo>
                    <a:pt x="2647" y="918"/>
                  </a:lnTo>
                  <a:lnTo>
                    <a:pt x="2647" y="913"/>
                  </a:lnTo>
                  <a:lnTo>
                    <a:pt x="2647" y="913"/>
                  </a:lnTo>
                  <a:lnTo>
                    <a:pt x="2647" y="913"/>
                  </a:lnTo>
                  <a:lnTo>
                    <a:pt x="2643" y="913"/>
                  </a:lnTo>
                  <a:lnTo>
                    <a:pt x="2643" y="913"/>
                  </a:lnTo>
                  <a:lnTo>
                    <a:pt x="2643" y="909"/>
                  </a:lnTo>
                  <a:lnTo>
                    <a:pt x="2643" y="909"/>
                  </a:lnTo>
                  <a:lnTo>
                    <a:pt x="2643" y="913"/>
                  </a:lnTo>
                  <a:lnTo>
                    <a:pt x="2638" y="913"/>
                  </a:lnTo>
                  <a:lnTo>
                    <a:pt x="2638" y="913"/>
                  </a:lnTo>
                  <a:lnTo>
                    <a:pt x="2634" y="913"/>
                  </a:lnTo>
                  <a:lnTo>
                    <a:pt x="2634" y="913"/>
                  </a:lnTo>
                  <a:lnTo>
                    <a:pt x="2629" y="913"/>
                  </a:lnTo>
                  <a:lnTo>
                    <a:pt x="2629" y="913"/>
                  </a:lnTo>
                  <a:lnTo>
                    <a:pt x="2620" y="913"/>
                  </a:lnTo>
                  <a:lnTo>
                    <a:pt x="2616" y="913"/>
                  </a:lnTo>
                  <a:lnTo>
                    <a:pt x="2616" y="913"/>
                  </a:lnTo>
                  <a:lnTo>
                    <a:pt x="2611" y="909"/>
                  </a:lnTo>
                  <a:lnTo>
                    <a:pt x="2607" y="904"/>
                  </a:lnTo>
                  <a:lnTo>
                    <a:pt x="2607" y="904"/>
                  </a:lnTo>
                  <a:lnTo>
                    <a:pt x="2607" y="900"/>
                  </a:lnTo>
                  <a:lnTo>
                    <a:pt x="2607" y="900"/>
                  </a:lnTo>
                  <a:lnTo>
                    <a:pt x="2607" y="900"/>
                  </a:lnTo>
                  <a:lnTo>
                    <a:pt x="2602" y="900"/>
                  </a:lnTo>
                  <a:lnTo>
                    <a:pt x="2602" y="900"/>
                  </a:lnTo>
                  <a:lnTo>
                    <a:pt x="2598" y="904"/>
                  </a:lnTo>
                  <a:lnTo>
                    <a:pt x="2598" y="904"/>
                  </a:lnTo>
                  <a:lnTo>
                    <a:pt x="2598" y="904"/>
                  </a:lnTo>
                  <a:lnTo>
                    <a:pt x="2589" y="922"/>
                  </a:lnTo>
                  <a:lnTo>
                    <a:pt x="2580" y="931"/>
                  </a:lnTo>
                  <a:lnTo>
                    <a:pt x="2580" y="936"/>
                  </a:lnTo>
                  <a:lnTo>
                    <a:pt x="2575" y="940"/>
                  </a:lnTo>
                  <a:lnTo>
                    <a:pt x="2566" y="945"/>
                  </a:lnTo>
                  <a:lnTo>
                    <a:pt x="2557" y="950"/>
                  </a:lnTo>
                  <a:lnTo>
                    <a:pt x="2552" y="950"/>
                  </a:lnTo>
                  <a:lnTo>
                    <a:pt x="2552" y="950"/>
                  </a:lnTo>
                  <a:lnTo>
                    <a:pt x="2548" y="954"/>
                  </a:lnTo>
                  <a:lnTo>
                    <a:pt x="2539" y="963"/>
                  </a:lnTo>
                  <a:lnTo>
                    <a:pt x="2539" y="963"/>
                  </a:lnTo>
                  <a:lnTo>
                    <a:pt x="2539" y="968"/>
                  </a:lnTo>
                  <a:lnTo>
                    <a:pt x="2534" y="972"/>
                  </a:lnTo>
                  <a:lnTo>
                    <a:pt x="2530" y="977"/>
                  </a:lnTo>
                  <a:lnTo>
                    <a:pt x="2530" y="986"/>
                  </a:lnTo>
                  <a:lnTo>
                    <a:pt x="2525" y="990"/>
                  </a:lnTo>
                  <a:lnTo>
                    <a:pt x="2525" y="995"/>
                  </a:lnTo>
                  <a:lnTo>
                    <a:pt x="2525" y="999"/>
                  </a:lnTo>
                  <a:lnTo>
                    <a:pt x="2525" y="999"/>
                  </a:lnTo>
                  <a:lnTo>
                    <a:pt x="2525" y="999"/>
                  </a:lnTo>
                  <a:lnTo>
                    <a:pt x="2530" y="1004"/>
                  </a:lnTo>
                  <a:lnTo>
                    <a:pt x="2530" y="1004"/>
                  </a:lnTo>
                  <a:lnTo>
                    <a:pt x="2530" y="1008"/>
                  </a:lnTo>
                  <a:lnTo>
                    <a:pt x="2525" y="1013"/>
                  </a:lnTo>
                  <a:lnTo>
                    <a:pt x="2525" y="1013"/>
                  </a:lnTo>
                  <a:lnTo>
                    <a:pt x="2521" y="1017"/>
                  </a:lnTo>
                  <a:lnTo>
                    <a:pt x="2521" y="1022"/>
                  </a:lnTo>
                  <a:lnTo>
                    <a:pt x="2512" y="1026"/>
                  </a:lnTo>
                  <a:lnTo>
                    <a:pt x="2512" y="1031"/>
                  </a:lnTo>
                  <a:lnTo>
                    <a:pt x="2503" y="1035"/>
                  </a:lnTo>
                  <a:lnTo>
                    <a:pt x="2498" y="1040"/>
                  </a:lnTo>
                  <a:lnTo>
                    <a:pt x="2498" y="1040"/>
                  </a:lnTo>
                  <a:lnTo>
                    <a:pt x="2494" y="1044"/>
                  </a:lnTo>
                  <a:lnTo>
                    <a:pt x="2489" y="1044"/>
                  </a:lnTo>
                  <a:lnTo>
                    <a:pt x="2480" y="1049"/>
                  </a:lnTo>
                  <a:lnTo>
                    <a:pt x="2476" y="1049"/>
                  </a:lnTo>
                  <a:lnTo>
                    <a:pt x="2471" y="1049"/>
                  </a:lnTo>
                  <a:lnTo>
                    <a:pt x="2471" y="1054"/>
                  </a:lnTo>
                  <a:lnTo>
                    <a:pt x="2467" y="1054"/>
                  </a:lnTo>
                  <a:lnTo>
                    <a:pt x="2467" y="1058"/>
                  </a:lnTo>
                  <a:lnTo>
                    <a:pt x="2462" y="1063"/>
                  </a:lnTo>
                  <a:lnTo>
                    <a:pt x="2462" y="1072"/>
                  </a:lnTo>
                  <a:lnTo>
                    <a:pt x="2458" y="1072"/>
                  </a:lnTo>
                  <a:lnTo>
                    <a:pt x="2458" y="1072"/>
                  </a:lnTo>
                  <a:lnTo>
                    <a:pt x="2453" y="1076"/>
                  </a:lnTo>
                  <a:lnTo>
                    <a:pt x="2449" y="1076"/>
                  </a:lnTo>
                  <a:lnTo>
                    <a:pt x="2444" y="1081"/>
                  </a:lnTo>
                  <a:lnTo>
                    <a:pt x="2444" y="1081"/>
                  </a:lnTo>
                  <a:lnTo>
                    <a:pt x="2444" y="1081"/>
                  </a:lnTo>
                  <a:lnTo>
                    <a:pt x="2444" y="1085"/>
                  </a:lnTo>
                  <a:lnTo>
                    <a:pt x="2440" y="1090"/>
                  </a:lnTo>
                  <a:lnTo>
                    <a:pt x="2440" y="1094"/>
                  </a:lnTo>
                  <a:lnTo>
                    <a:pt x="2435" y="1099"/>
                  </a:lnTo>
                  <a:lnTo>
                    <a:pt x="2435" y="1099"/>
                  </a:lnTo>
                  <a:lnTo>
                    <a:pt x="2435" y="1108"/>
                  </a:lnTo>
                  <a:lnTo>
                    <a:pt x="2435" y="1108"/>
                  </a:lnTo>
                  <a:lnTo>
                    <a:pt x="2431" y="1112"/>
                  </a:lnTo>
                  <a:lnTo>
                    <a:pt x="2431" y="1112"/>
                  </a:lnTo>
                  <a:lnTo>
                    <a:pt x="2421" y="1121"/>
                  </a:lnTo>
                  <a:lnTo>
                    <a:pt x="2417" y="1126"/>
                  </a:lnTo>
                  <a:lnTo>
                    <a:pt x="2417" y="1126"/>
                  </a:lnTo>
                  <a:lnTo>
                    <a:pt x="2417" y="1126"/>
                  </a:lnTo>
                  <a:lnTo>
                    <a:pt x="2412" y="1130"/>
                  </a:lnTo>
                  <a:lnTo>
                    <a:pt x="2417" y="1130"/>
                  </a:lnTo>
                  <a:lnTo>
                    <a:pt x="2417" y="1126"/>
                  </a:lnTo>
                  <a:lnTo>
                    <a:pt x="2417" y="1126"/>
                  </a:lnTo>
                  <a:lnTo>
                    <a:pt x="2417" y="1126"/>
                  </a:lnTo>
                  <a:lnTo>
                    <a:pt x="2417" y="1126"/>
                  </a:lnTo>
                  <a:lnTo>
                    <a:pt x="2417" y="1130"/>
                  </a:lnTo>
                  <a:lnTo>
                    <a:pt x="2412" y="1135"/>
                  </a:lnTo>
                  <a:lnTo>
                    <a:pt x="2412" y="1139"/>
                  </a:lnTo>
                  <a:lnTo>
                    <a:pt x="2408" y="1139"/>
                  </a:lnTo>
                  <a:lnTo>
                    <a:pt x="2412" y="1139"/>
                  </a:lnTo>
                  <a:lnTo>
                    <a:pt x="2408" y="1144"/>
                  </a:lnTo>
                  <a:lnTo>
                    <a:pt x="2408" y="1144"/>
                  </a:lnTo>
                  <a:lnTo>
                    <a:pt x="2408" y="1148"/>
                  </a:lnTo>
                  <a:lnTo>
                    <a:pt x="2403" y="1153"/>
                  </a:lnTo>
                  <a:lnTo>
                    <a:pt x="2399" y="1158"/>
                  </a:lnTo>
                  <a:lnTo>
                    <a:pt x="2399" y="1158"/>
                  </a:lnTo>
                  <a:lnTo>
                    <a:pt x="2394" y="1162"/>
                  </a:lnTo>
                  <a:lnTo>
                    <a:pt x="2394" y="1171"/>
                  </a:lnTo>
                  <a:lnTo>
                    <a:pt x="2390" y="1180"/>
                  </a:lnTo>
                  <a:lnTo>
                    <a:pt x="2394" y="1185"/>
                  </a:lnTo>
                  <a:lnTo>
                    <a:pt x="2394" y="1180"/>
                  </a:lnTo>
                  <a:lnTo>
                    <a:pt x="2394" y="1180"/>
                  </a:lnTo>
                  <a:lnTo>
                    <a:pt x="2394" y="1176"/>
                  </a:lnTo>
                  <a:lnTo>
                    <a:pt x="2394" y="1180"/>
                  </a:lnTo>
                  <a:lnTo>
                    <a:pt x="2399" y="1185"/>
                  </a:lnTo>
                  <a:lnTo>
                    <a:pt x="2399" y="1185"/>
                  </a:lnTo>
                  <a:lnTo>
                    <a:pt x="2399" y="1189"/>
                  </a:lnTo>
                  <a:lnTo>
                    <a:pt x="2403" y="1185"/>
                  </a:lnTo>
                  <a:lnTo>
                    <a:pt x="2403" y="1185"/>
                  </a:lnTo>
                  <a:lnTo>
                    <a:pt x="2403" y="1185"/>
                  </a:lnTo>
                  <a:lnTo>
                    <a:pt x="2403" y="1185"/>
                  </a:lnTo>
                  <a:lnTo>
                    <a:pt x="2403" y="1189"/>
                  </a:lnTo>
                  <a:lnTo>
                    <a:pt x="2408" y="1194"/>
                  </a:lnTo>
                  <a:lnTo>
                    <a:pt x="2403" y="1198"/>
                  </a:lnTo>
                  <a:lnTo>
                    <a:pt x="2403" y="1198"/>
                  </a:lnTo>
                  <a:lnTo>
                    <a:pt x="2403" y="1203"/>
                  </a:lnTo>
                  <a:lnTo>
                    <a:pt x="2403" y="1207"/>
                  </a:lnTo>
                  <a:lnTo>
                    <a:pt x="2403" y="1207"/>
                  </a:lnTo>
                  <a:lnTo>
                    <a:pt x="2403" y="1212"/>
                  </a:lnTo>
                  <a:lnTo>
                    <a:pt x="2399" y="1212"/>
                  </a:lnTo>
                  <a:lnTo>
                    <a:pt x="2399" y="1212"/>
                  </a:lnTo>
                  <a:lnTo>
                    <a:pt x="2399" y="1212"/>
                  </a:lnTo>
                  <a:lnTo>
                    <a:pt x="2403" y="1216"/>
                  </a:lnTo>
                  <a:lnTo>
                    <a:pt x="2403" y="1216"/>
                  </a:lnTo>
                  <a:lnTo>
                    <a:pt x="2403" y="1221"/>
                  </a:lnTo>
                  <a:lnTo>
                    <a:pt x="2408" y="1225"/>
                  </a:lnTo>
                  <a:lnTo>
                    <a:pt x="2408" y="1234"/>
                  </a:lnTo>
                  <a:lnTo>
                    <a:pt x="2408" y="1239"/>
                  </a:lnTo>
                  <a:lnTo>
                    <a:pt x="2403" y="1243"/>
                  </a:lnTo>
                  <a:lnTo>
                    <a:pt x="2403" y="1252"/>
                  </a:lnTo>
                  <a:lnTo>
                    <a:pt x="2399" y="1257"/>
                  </a:lnTo>
                  <a:lnTo>
                    <a:pt x="2399" y="1261"/>
                  </a:lnTo>
                  <a:lnTo>
                    <a:pt x="2399" y="1266"/>
                  </a:lnTo>
                  <a:lnTo>
                    <a:pt x="2394" y="1271"/>
                  </a:lnTo>
                  <a:lnTo>
                    <a:pt x="2394" y="1275"/>
                  </a:lnTo>
                  <a:lnTo>
                    <a:pt x="2394" y="1280"/>
                  </a:lnTo>
                  <a:lnTo>
                    <a:pt x="2390" y="1289"/>
                  </a:lnTo>
                  <a:lnTo>
                    <a:pt x="2385" y="1293"/>
                  </a:lnTo>
                  <a:lnTo>
                    <a:pt x="2381" y="1298"/>
                  </a:lnTo>
                  <a:lnTo>
                    <a:pt x="2376" y="1298"/>
                  </a:lnTo>
                  <a:lnTo>
                    <a:pt x="2381" y="1298"/>
                  </a:lnTo>
                  <a:lnTo>
                    <a:pt x="2381" y="1298"/>
                  </a:lnTo>
                  <a:lnTo>
                    <a:pt x="2381" y="1298"/>
                  </a:lnTo>
                  <a:lnTo>
                    <a:pt x="2381" y="1298"/>
                  </a:lnTo>
                  <a:lnTo>
                    <a:pt x="2385" y="1298"/>
                  </a:lnTo>
                  <a:lnTo>
                    <a:pt x="2385" y="1302"/>
                  </a:lnTo>
                  <a:lnTo>
                    <a:pt x="2385" y="1302"/>
                  </a:lnTo>
                  <a:lnTo>
                    <a:pt x="2390" y="1307"/>
                  </a:lnTo>
                  <a:lnTo>
                    <a:pt x="2390" y="1311"/>
                  </a:lnTo>
                  <a:lnTo>
                    <a:pt x="2390" y="1311"/>
                  </a:lnTo>
                  <a:lnTo>
                    <a:pt x="2390" y="1311"/>
                  </a:lnTo>
                  <a:lnTo>
                    <a:pt x="2394" y="1311"/>
                  </a:lnTo>
                  <a:lnTo>
                    <a:pt x="2394" y="1311"/>
                  </a:lnTo>
                  <a:lnTo>
                    <a:pt x="2394" y="1311"/>
                  </a:lnTo>
                  <a:lnTo>
                    <a:pt x="2390" y="1311"/>
                  </a:lnTo>
                  <a:lnTo>
                    <a:pt x="2390" y="1316"/>
                  </a:lnTo>
                  <a:lnTo>
                    <a:pt x="2390" y="1316"/>
                  </a:lnTo>
                  <a:lnTo>
                    <a:pt x="2394" y="1316"/>
                  </a:lnTo>
                  <a:lnTo>
                    <a:pt x="2394" y="1316"/>
                  </a:lnTo>
                  <a:lnTo>
                    <a:pt x="2394" y="1320"/>
                  </a:lnTo>
                  <a:lnTo>
                    <a:pt x="2394" y="1320"/>
                  </a:lnTo>
                  <a:lnTo>
                    <a:pt x="2394" y="1325"/>
                  </a:lnTo>
                  <a:lnTo>
                    <a:pt x="2399" y="1325"/>
                  </a:lnTo>
                  <a:lnTo>
                    <a:pt x="2399" y="1320"/>
                  </a:lnTo>
                  <a:lnTo>
                    <a:pt x="2408" y="1320"/>
                  </a:lnTo>
                  <a:lnTo>
                    <a:pt x="2412" y="1320"/>
                  </a:lnTo>
                  <a:lnTo>
                    <a:pt x="2412" y="1320"/>
                  </a:lnTo>
                  <a:lnTo>
                    <a:pt x="2412" y="1320"/>
                  </a:lnTo>
                  <a:lnTo>
                    <a:pt x="2412" y="1320"/>
                  </a:lnTo>
                  <a:lnTo>
                    <a:pt x="2408" y="1320"/>
                  </a:lnTo>
                  <a:lnTo>
                    <a:pt x="2408" y="1325"/>
                  </a:lnTo>
                  <a:lnTo>
                    <a:pt x="2403" y="1325"/>
                  </a:lnTo>
                  <a:lnTo>
                    <a:pt x="2399" y="1325"/>
                  </a:lnTo>
                  <a:lnTo>
                    <a:pt x="2399" y="1325"/>
                  </a:lnTo>
                  <a:lnTo>
                    <a:pt x="2399" y="1325"/>
                  </a:lnTo>
                  <a:lnTo>
                    <a:pt x="2399" y="1325"/>
                  </a:lnTo>
                  <a:lnTo>
                    <a:pt x="2394" y="1325"/>
                  </a:lnTo>
                  <a:lnTo>
                    <a:pt x="2394" y="1325"/>
                  </a:lnTo>
                  <a:lnTo>
                    <a:pt x="2394" y="1325"/>
                  </a:lnTo>
                  <a:lnTo>
                    <a:pt x="2394" y="1320"/>
                  </a:lnTo>
                  <a:lnTo>
                    <a:pt x="2390" y="1320"/>
                  </a:lnTo>
                  <a:lnTo>
                    <a:pt x="2390" y="1325"/>
                  </a:lnTo>
                  <a:lnTo>
                    <a:pt x="2390" y="1325"/>
                  </a:lnTo>
                  <a:lnTo>
                    <a:pt x="2390" y="1329"/>
                  </a:lnTo>
                  <a:lnTo>
                    <a:pt x="2390" y="1329"/>
                  </a:lnTo>
                  <a:lnTo>
                    <a:pt x="2390" y="1329"/>
                  </a:lnTo>
                  <a:lnTo>
                    <a:pt x="2390" y="1334"/>
                  </a:lnTo>
                  <a:lnTo>
                    <a:pt x="2390" y="1338"/>
                  </a:lnTo>
                  <a:lnTo>
                    <a:pt x="2390" y="1338"/>
                  </a:lnTo>
                  <a:lnTo>
                    <a:pt x="2390" y="1338"/>
                  </a:lnTo>
                  <a:lnTo>
                    <a:pt x="2390" y="1338"/>
                  </a:lnTo>
                  <a:lnTo>
                    <a:pt x="2390" y="1338"/>
                  </a:lnTo>
                  <a:lnTo>
                    <a:pt x="2390" y="1338"/>
                  </a:lnTo>
                  <a:lnTo>
                    <a:pt x="2390" y="1338"/>
                  </a:lnTo>
                  <a:lnTo>
                    <a:pt x="2394" y="1334"/>
                  </a:lnTo>
                  <a:lnTo>
                    <a:pt x="2394" y="1338"/>
                  </a:lnTo>
                  <a:lnTo>
                    <a:pt x="2394" y="1338"/>
                  </a:lnTo>
                  <a:lnTo>
                    <a:pt x="2394" y="1338"/>
                  </a:lnTo>
                  <a:lnTo>
                    <a:pt x="2394" y="1338"/>
                  </a:lnTo>
                  <a:lnTo>
                    <a:pt x="2394" y="1338"/>
                  </a:lnTo>
                  <a:lnTo>
                    <a:pt x="2394" y="1338"/>
                  </a:lnTo>
                  <a:lnTo>
                    <a:pt x="2390" y="1338"/>
                  </a:lnTo>
                  <a:lnTo>
                    <a:pt x="2390" y="1338"/>
                  </a:lnTo>
                  <a:lnTo>
                    <a:pt x="2390" y="1338"/>
                  </a:lnTo>
                  <a:lnTo>
                    <a:pt x="2390" y="1343"/>
                  </a:lnTo>
                  <a:lnTo>
                    <a:pt x="2390" y="1343"/>
                  </a:lnTo>
                  <a:lnTo>
                    <a:pt x="2394" y="1347"/>
                  </a:lnTo>
                  <a:lnTo>
                    <a:pt x="2399" y="1343"/>
                  </a:lnTo>
                  <a:lnTo>
                    <a:pt x="2399" y="1343"/>
                  </a:lnTo>
                  <a:lnTo>
                    <a:pt x="2399" y="1347"/>
                  </a:lnTo>
                  <a:lnTo>
                    <a:pt x="2399" y="1347"/>
                  </a:lnTo>
                  <a:lnTo>
                    <a:pt x="2394" y="1347"/>
                  </a:lnTo>
                  <a:lnTo>
                    <a:pt x="2399" y="1352"/>
                  </a:lnTo>
                  <a:lnTo>
                    <a:pt x="2399" y="1352"/>
                  </a:lnTo>
                  <a:lnTo>
                    <a:pt x="2403" y="1352"/>
                  </a:lnTo>
                  <a:lnTo>
                    <a:pt x="2403" y="1352"/>
                  </a:lnTo>
                  <a:lnTo>
                    <a:pt x="2403" y="1352"/>
                  </a:lnTo>
                  <a:lnTo>
                    <a:pt x="2403" y="1352"/>
                  </a:lnTo>
                  <a:lnTo>
                    <a:pt x="2403" y="1352"/>
                  </a:lnTo>
                  <a:lnTo>
                    <a:pt x="2408" y="1352"/>
                  </a:lnTo>
                  <a:lnTo>
                    <a:pt x="2412" y="1352"/>
                  </a:lnTo>
                  <a:lnTo>
                    <a:pt x="2412" y="1352"/>
                  </a:lnTo>
                  <a:lnTo>
                    <a:pt x="2417" y="1352"/>
                  </a:lnTo>
                  <a:lnTo>
                    <a:pt x="2417" y="1352"/>
                  </a:lnTo>
                  <a:lnTo>
                    <a:pt x="2417" y="1352"/>
                  </a:lnTo>
                  <a:lnTo>
                    <a:pt x="2417" y="1352"/>
                  </a:lnTo>
                  <a:lnTo>
                    <a:pt x="2417" y="1352"/>
                  </a:lnTo>
                  <a:lnTo>
                    <a:pt x="2417" y="1352"/>
                  </a:lnTo>
                  <a:lnTo>
                    <a:pt x="2417" y="1352"/>
                  </a:lnTo>
                  <a:lnTo>
                    <a:pt x="2412" y="1352"/>
                  </a:lnTo>
                  <a:lnTo>
                    <a:pt x="2412" y="1352"/>
                  </a:lnTo>
                  <a:lnTo>
                    <a:pt x="2412" y="1352"/>
                  </a:lnTo>
                  <a:lnTo>
                    <a:pt x="2412" y="1356"/>
                  </a:lnTo>
                  <a:lnTo>
                    <a:pt x="2412" y="1356"/>
                  </a:lnTo>
                  <a:lnTo>
                    <a:pt x="2412" y="1356"/>
                  </a:lnTo>
                  <a:lnTo>
                    <a:pt x="2412" y="1356"/>
                  </a:lnTo>
                  <a:lnTo>
                    <a:pt x="2417" y="1356"/>
                  </a:lnTo>
                  <a:lnTo>
                    <a:pt x="2417" y="1356"/>
                  </a:lnTo>
                  <a:lnTo>
                    <a:pt x="2417" y="1356"/>
                  </a:lnTo>
                  <a:lnTo>
                    <a:pt x="2417" y="1356"/>
                  </a:lnTo>
                  <a:lnTo>
                    <a:pt x="2417" y="1356"/>
                  </a:lnTo>
                  <a:lnTo>
                    <a:pt x="2412" y="1361"/>
                  </a:lnTo>
                  <a:lnTo>
                    <a:pt x="2412" y="1361"/>
                  </a:lnTo>
                  <a:lnTo>
                    <a:pt x="2412" y="1361"/>
                  </a:lnTo>
                  <a:lnTo>
                    <a:pt x="2412" y="1361"/>
                  </a:lnTo>
                  <a:lnTo>
                    <a:pt x="2412" y="1361"/>
                  </a:lnTo>
                  <a:lnTo>
                    <a:pt x="2412" y="1361"/>
                  </a:lnTo>
                  <a:lnTo>
                    <a:pt x="2412" y="1361"/>
                  </a:lnTo>
                  <a:lnTo>
                    <a:pt x="2412" y="1365"/>
                  </a:lnTo>
                  <a:lnTo>
                    <a:pt x="2412" y="1365"/>
                  </a:lnTo>
                  <a:lnTo>
                    <a:pt x="2412" y="1365"/>
                  </a:lnTo>
                  <a:lnTo>
                    <a:pt x="2412" y="1365"/>
                  </a:lnTo>
                  <a:lnTo>
                    <a:pt x="2417" y="1365"/>
                  </a:lnTo>
                  <a:lnTo>
                    <a:pt x="2417" y="1370"/>
                  </a:lnTo>
                  <a:lnTo>
                    <a:pt x="2417" y="1370"/>
                  </a:lnTo>
                  <a:lnTo>
                    <a:pt x="2417" y="1365"/>
                  </a:lnTo>
                  <a:lnTo>
                    <a:pt x="2417" y="1365"/>
                  </a:lnTo>
                  <a:lnTo>
                    <a:pt x="2417" y="1370"/>
                  </a:lnTo>
                  <a:lnTo>
                    <a:pt x="2417" y="1370"/>
                  </a:lnTo>
                  <a:lnTo>
                    <a:pt x="2417" y="1370"/>
                  </a:lnTo>
                  <a:lnTo>
                    <a:pt x="2417" y="1370"/>
                  </a:lnTo>
                  <a:lnTo>
                    <a:pt x="2421" y="1370"/>
                  </a:lnTo>
                  <a:lnTo>
                    <a:pt x="2421" y="1370"/>
                  </a:lnTo>
                  <a:lnTo>
                    <a:pt x="2421" y="1370"/>
                  </a:lnTo>
                  <a:lnTo>
                    <a:pt x="2421" y="1370"/>
                  </a:lnTo>
                  <a:lnTo>
                    <a:pt x="2421" y="1370"/>
                  </a:lnTo>
                  <a:lnTo>
                    <a:pt x="2421" y="1370"/>
                  </a:lnTo>
                  <a:lnTo>
                    <a:pt x="2426" y="1375"/>
                  </a:lnTo>
                  <a:lnTo>
                    <a:pt x="2426" y="1375"/>
                  </a:lnTo>
                  <a:lnTo>
                    <a:pt x="2426" y="1375"/>
                  </a:lnTo>
                  <a:lnTo>
                    <a:pt x="2426" y="1375"/>
                  </a:lnTo>
                  <a:lnTo>
                    <a:pt x="2426" y="1375"/>
                  </a:lnTo>
                  <a:lnTo>
                    <a:pt x="2426" y="1379"/>
                  </a:lnTo>
                  <a:lnTo>
                    <a:pt x="2431" y="1384"/>
                  </a:lnTo>
                  <a:lnTo>
                    <a:pt x="2435" y="1384"/>
                  </a:lnTo>
                  <a:lnTo>
                    <a:pt x="2435" y="1384"/>
                  </a:lnTo>
                  <a:lnTo>
                    <a:pt x="2435" y="1384"/>
                  </a:lnTo>
                  <a:lnTo>
                    <a:pt x="2435" y="1384"/>
                  </a:lnTo>
                  <a:lnTo>
                    <a:pt x="2435" y="1388"/>
                  </a:lnTo>
                  <a:lnTo>
                    <a:pt x="2435" y="1388"/>
                  </a:lnTo>
                  <a:lnTo>
                    <a:pt x="2440" y="1388"/>
                  </a:lnTo>
                  <a:lnTo>
                    <a:pt x="2440" y="1388"/>
                  </a:lnTo>
                  <a:lnTo>
                    <a:pt x="2440" y="1388"/>
                  </a:lnTo>
                  <a:lnTo>
                    <a:pt x="2440" y="1388"/>
                  </a:lnTo>
                  <a:lnTo>
                    <a:pt x="2440" y="1388"/>
                  </a:lnTo>
                  <a:lnTo>
                    <a:pt x="2440" y="1393"/>
                  </a:lnTo>
                  <a:lnTo>
                    <a:pt x="2440" y="1393"/>
                  </a:lnTo>
                  <a:lnTo>
                    <a:pt x="2440" y="1397"/>
                  </a:lnTo>
                  <a:lnTo>
                    <a:pt x="2444" y="1397"/>
                  </a:lnTo>
                  <a:lnTo>
                    <a:pt x="2444" y="1397"/>
                  </a:lnTo>
                  <a:lnTo>
                    <a:pt x="2444" y="1402"/>
                  </a:lnTo>
                  <a:lnTo>
                    <a:pt x="2444" y="1402"/>
                  </a:lnTo>
                  <a:lnTo>
                    <a:pt x="2449" y="1402"/>
                  </a:lnTo>
                  <a:lnTo>
                    <a:pt x="2449" y="1402"/>
                  </a:lnTo>
                  <a:lnTo>
                    <a:pt x="2449" y="1406"/>
                  </a:lnTo>
                  <a:lnTo>
                    <a:pt x="2449" y="1406"/>
                  </a:lnTo>
                  <a:lnTo>
                    <a:pt x="2449" y="1406"/>
                  </a:lnTo>
                  <a:lnTo>
                    <a:pt x="2449" y="1406"/>
                  </a:lnTo>
                  <a:lnTo>
                    <a:pt x="2453" y="1411"/>
                  </a:lnTo>
                  <a:lnTo>
                    <a:pt x="2453" y="1411"/>
                  </a:lnTo>
                  <a:lnTo>
                    <a:pt x="2449" y="1411"/>
                  </a:lnTo>
                  <a:lnTo>
                    <a:pt x="2449" y="1411"/>
                  </a:lnTo>
                  <a:lnTo>
                    <a:pt x="2449" y="1411"/>
                  </a:lnTo>
                  <a:lnTo>
                    <a:pt x="2449" y="1415"/>
                  </a:lnTo>
                  <a:lnTo>
                    <a:pt x="2449" y="1415"/>
                  </a:lnTo>
                  <a:lnTo>
                    <a:pt x="2453" y="1415"/>
                  </a:lnTo>
                  <a:lnTo>
                    <a:pt x="2453" y="1415"/>
                  </a:lnTo>
                  <a:lnTo>
                    <a:pt x="2453" y="1411"/>
                  </a:lnTo>
                  <a:lnTo>
                    <a:pt x="2453" y="1415"/>
                  </a:lnTo>
                  <a:lnTo>
                    <a:pt x="2453" y="1415"/>
                  </a:lnTo>
                  <a:lnTo>
                    <a:pt x="2453" y="1415"/>
                  </a:lnTo>
                  <a:lnTo>
                    <a:pt x="2453" y="1415"/>
                  </a:lnTo>
                  <a:lnTo>
                    <a:pt x="2449" y="1415"/>
                  </a:lnTo>
                  <a:lnTo>
                    <a:pt x="2449" y="1415"/>
                  </a:lnTo>
                  <a:lnTo>
                    <a:pt x="2449" y="1415"/>
                  </a:lnTo>
                  <a:lnTo>
                    <a:pt x="2449" y="1415"/>
                  </a:lnTo>
                  <a:lnTo>
                    <a:pt x="2449" y="1420"/>
                  </a:lnTo>
                  <a:lnTo>
                    <a:pt x="2449" y="1420"/>
                  </a:lnTo>
                  <a:lnTo>
                    <a:pt x="2453" y="1420"/>
                  </a:lnTo>
                  <a:lnTo>
                    <a:pt x="2453" y="1424"/>
                  </a:lnTo>
                  <a:lnTo>
                    <a:pt x="2453" y="1424"/>
                  </a:lnTo>
                  <a:lnTo>
                    <a:pt x="2453" y="1429"/>
                  </a:lnTo>
                  <a:lnTo>
                    <a:pt x="2453" y="1429"/>
                  </a:lnTo>
                  <a:lnTo>
                    <a:pt x="2458" y="1429"/>
                  </a:lnTo>
                  <a:lnTo>
                    <a:pt x="2458" y="1429"/>
                  </a:lnTo>
                  <a:lnTo>
                    <a:pt x="2458" y="1429"/>
                  </a:lnTo>
                  <a:lnTo>
                    <a:pt x="2462" y="1429"/>
                  </a:lnTo>
                  <a:lnTo>
                    <a:pt x="2462" y="1429"/>
                  </a:lnTo>
                  <a:lnTo>
                    <a:pt x="2462" y="1433"/>
                  </a:lnTo>
                  <a:lnTo>
                    <a:pt x="2462" y="1433"/>
                  </a:lnTo>
                  <a:lnTo>
                    <a:pt x="2462" y="1438"/>
                  </a:lnTo>
                  <a:lnTo>
                    <a:pt x="2462" y="1438"/>
                  </a:lnTo>
                  <a:lnTo>
                    <a:pt x="2462" y="1438"/>
                  </a:lnTo>
                  <a:lnTo>
                    <a:pt x="2471" y="1442"/>
                  </a:lnTo>
                  <a:lnTo>
                    <a:pt x="2476" y="1442"/>
                  </a:lnTo>
                  <a:lnTo>
                    <a:pt x="2476" y="1447"/>
                  </a:lnTo>
                  <a:lnTo>
                    <a:pt x="2476" y="1447"/>
                  </a:lnTo>
                  <a:lnTo>
                    <a:pt x="2480" y="1451"/>
                  </a:lnTo>
                  <a:lnTo>
                    <a:pt x="2485" y="1451"/>
                  </a:lnTo>
                  <a:lnTo>
                    <a:pt x="2489" y="1456"/>
                  </a:lnTo>
                  <a:lnTo>
                    <a:pt x="2489" y="1456"/>
                  </a:lnTo>
                  <a:lnTo>
                    <a:pt x="2494" y="1456"/>
                  </a:lnTo>
                  <a:lnTo>
                    <a:pt x="2494" y="1460"/>
                  </a:lnTo>
                  <a:lnTo>
                    <a:pt x="2498" y="1460"/>
                  </a:lnTo>
                  <a:lnTo>
                    <a:pt x="2498" y="1460"/>
                  </a:lnTo>
                  <a:lnTo>
                    <a:pt x="2512" y="1474"/>
                  </a:lnTo>
                  <a:lnTo>
                    <a:pt x="2516" y="1479"/>
                  </a:lnTo>
                  <a:lnTo>
                    <a:pt x="2521" y="1479"/>
                  </a:lnTo>
                  <a:lnTo>
                    <a:pt x="2534" y="1488"/>
                  </a:lnTo>
                  <a:lnTo>
                    <a:pt x="2539" y="1492"/>
                  </a:lnTo>
                  <a:lnTo>
                    <a:pt x="2543" y="1492"/>
                  </a:lnTo>
                  <a:lnTo>
                    <a:pt x="2548" y="1492"/>
                  </a:lnTo>
                  <a:lnTo>
                    <a:pt x="2548" y="1492"/>
                  </a:lnTo>
                  <a:lnTo>
                    <a:pt x="2552" y="1492"/>
                  </a:lnTo>
                  <a:lnTo>
                    <a:pt x="2557" y="1492"/>
                  </a:lnTo>
                  <a:lnTo>
                    <a:pt x="2557" y="1488"/>
                  </a:lnTo>
                  <a:lnTo>
                    <a:pt x="2557" y="1488"/>
                  </a:lnTo>
                  <a:lnTo>
                    <a:pt x="2562" y="1488"/>
                  </a:lnTo>
                  <a:lnTo>
                    <a:pt x="2571" y="1483"/>
                  </a:lnTo>
                  <a:lnTo>
                    <a:pt x="2575" y="1483"/>
                  </a:lnTo>
                  <a:lnTo>
                    <a:pt x="2580" y="1479"/>
                  </a:lnTo>
                  <a:lnTo>
                    <a:pt x="2589" y="1479"/>
                  </a:lnTo>
                  <a:lnTo>
                    <a:pt x="2589" y="1479"/>
                  </a:lnTo>
                  <a:lnTo>
                    <a:pt x="2584" y="1479"/>
                  </a:lnTo>
                  <a:lnTo>
                    <a:pt x="2584" y="1479"/>
                  </a:lnTo>
                  <a:lnTo>
                    <a:pt x="2584" y="1479"/>
                  </a:lnTo>
                  <a:lnTo>
                    <a:pt x="2584" y="1479"/>
                  </a:lnTo>
                  <a:lnTo>
                    <a:pt x="2589" y="1479"/>
                  </a:lnTo>
                  <a:lnTo>
                    <a:pt x="2593" y="1479"/>
                  </a:lnTo>
                  <a:lnTo>
                    <a:pt x="2593" y="1479"/>
                  </a:lnTo>
                  <a:lnTo>
                    <a:pt x="2598" y="1479"/>
                  </a:lnTo>
                  <a:lnTo>
                    <a:pt x="2607" y="1479"/>
                  </a:lnTo>
                  <a:lnTo>
                    <a:pt x="2607" y="1479"/>
                  </a:lnTo>
                  <a:lnTo>
                    <a:pt x="2607" y="1479"/>
                  </a:lnTo>
                  <a:lnTo>
                    <a:pt x="2598" y="1479"/>
                  </a:lnTo>
                  <a:lnTo>
                    <a:pt x="2598" y="1479"/>
                  </a:lnTo>
                  <a:lnTo>
                    <a:pt x="2602" y="1474"/>
                  </a:lnTo>
                  <a:lnTo>
                    <a:pt x="2607" y="1474"/>
                  </a:lnTo>
                  <a:lnTo>
                    <a:pt x="2607" y="1479"/>
                  </a:lnTo>
                  <a:lnTo>
                    <a:pt x="2611" y="1479"/>
                  </a:lnTo>
                  <a:lnTo>
                    <a:pt x="2620" y="1479"/>
                  </a:lnTo>
                  <a:lnTo>
                    <a:pt x="2620" y="1479"/>
                  </a:lnTo>
                  <a:lnTo>
                    <a:pt x="2620" y="1474"/>
                  </a:lnTo>
                  <a:lnTo>
                    <a:pt x="2620" y="1474"/>
                  </a:lnTo>
                  <a:lnTo>
                    <a:pt x="2625" y="1474"/>
                  </a:lnTo>
                  <a:lnTo>
                    <a:pt x="2625" y="1479"/>
                  </a:lnTo>
                  <a:lnTo>
                    <a:pt x="2625" y="1479"/>
                  </a:lnTo>
                  <a:lnTo>
                    <a:pt x="2625" y="1479"/>
                  </a:lnTo>
                  <a:lnTo>
                    <a:pt x="2625" y="1479"/>
                  </a:lnTo>
                  <a:lnTo>
                    <a:pt x="2625" y="1479"/>
                  </a:lnTo>
                  <a:lnTo>
                    <a:pt x="2620" y="1479"/>
                  </a:lnTo>
                  <a:lnTo>
                    <a:pt x="2620" y="1479"/>
                  </a:lnTo>
                  <a:lnTo>
                    <a:pt x="2625" y="1479"/>
                  </a:lnTo>
                  <a:lnTo>
                    <a:pt x="2625" y="1479"/>
                  </a:lnTo>
                  <a:lnTo>
                    <a:pt x="2625" y="1483"/>
                  </a:lnTo>
                  <a:lnTo>
                    <a:pt x="2629" y="1483"/>
                  </a:lnTo>
                  <a:lnTo>
                    <a:pt x="2638" y="1483"/>
                  </a:lnTo>
                  <a:lnTo>
                    <a:pt x="2638" y="1483"/>
                  </a:lnTo>
                  <a:lnTo>
                    <a:pt x="2643" y="1488"/>
                  </a:lnTo>
                  <a:lnTo>
                    <a:pt x="2643" y="1488"/>
                  </a:lnTo>
                  <a:lnTo>
                    <a:pt x="2647" y="1483"/>
                  </a:lnTo>
                  <a:lnTo>
                    <a:pt x="2647" y="1483"/>
                  </a:lnTo>
                  <a:lnTo>
                    <a:pt x="2652" y="1483"/>
                  </a:lnTo>
                  <a:lnTo>
                    <a:pt x="2661" y="1479"/>
                  </a:lnTo>
                  <a:lnTo>
                    <a:pt x="2665" y="1479"/>
                  </a:lnTo>
                  <a:lnTo>
                    <a:pt x="2665" y="1474"/>
                  </a:lnTo>
                  <a:lnTo>
                    <a:pt x="2670" y="1474"/>
                  </a:lnTo>
                  <a:lnTo>
                    <a:pt x="2670" y="1474"/>
                  </a:lnTo>
                  <a:lnTo>
                    <a:pt x="2674" y="1469"/>
                  </a:lnTo>
                  <a:lnTo>
                    <a:pt x="2684" y="1469"/>
                  </a:lnTo>
                  <a:lnTo>
                    <a:pt x="2688" y="1469"/>
                  </a:lnTo>
                  <a:lnTo>
                    <a:pt x="2693" y="1469"/>
                  </a:lnTo>
                  <a:lnTo>
                    <a:pt x="2693" y="1465"/>
                  </a:lnTo>
                  <a:lnTo>
                    <a:pt x="2697" y="1465"/>
                  </a:lnTo>
                  <a:lnTo>
                    <a:pt x="2697" y="1465"/>
                  </a:lnTo>
                  <a:lnTo>
                    <a:pt x="2697" y="1460"/>
                  </a:lnTo>
                  <a:lnTo>
                    <a:pt x="2697" y="1460"/>
                  </a:lnTo>
                  <a:lnTo>
                    <a:pt x="2702" y="1460"/>
                  </a:lnTo>
                  <a:lnTo>
                    <a:pt x="2706" y="1460"/>
                  </a:lnTo>
                  <a:lnTo>
                    <a:pt x="2711" y="1460"/>
                  </a:lnTo>
                  <a:lnTo>
                    <a:pt x="2720" y="1456"/>
                  </a:lnTo>
                  <a:lnTo>
                    <a:pt x="2724" y="1456"/>
                  </a:lnTo>
                  <a:lnTo>
                    <a:pt x="2729" y="1456"/>
                  </a:lnTo>
                  <a:lnTo>
                    <a:pt x="2738" y="1456"/>
                  </a:lnTo>
                  <a:lnTo>
                    <a:pt x="2738" y="1451"/>
                  </a:lnTo>
                  <a:lnTo>
                    <a:pt x="2738" y="1451"/>
                  </a:lnTo>
                  <a:lnTo>
                    <a:pt x="2742" y="1451"/>
                  </a:lnTo>
                  <a:lnTo>
                    <a:pt x="2742" y="1451"/>
                  </a:lnTo>
                  <a:lnTo>
                    <a:pt x="2742" y="1456"/>
                  </a:lnTo>
                  <a:lnTo>
                    <a:pt x="2738" y="1456"/>
                  </a:lnTo>
                  <a:lnTo>
                    <a:pt x="2738" y="1456"/>
                  </a:lnTo>
                  <a:lnTo>
                    <a:pt x="2738" y="1456"/>
                  </a:lnTo>
                  <a:lnTo>
                    <a:pt x="2751" y="1456"/>
                  </a:lnTo>
                  <a:lnTo>
                    <a:pt x="2756" y="1456"/>
                  </a:lnTo>
                  <a:lnTo>
                    <a:pt x="2760" y="1460"/>
                  </a:lnTo>
                  <a:lnTo>
                    <a:pt x="2765" y="1465"/>
                  </a:lnTo>
                  <a:lnTo>
                    <a:pt x="2765" y="1465"/>
                  </a:lnTo>
                  <a:lnTo>
                    <a:pt x="2765" y="1469"/>
                  </a:lnTo>
                  <a:lnTo>
                    <a:pt x="2769" y="1469"/>
                  </a:lnTo>
                  <a:lnTo>
                    <a:pt x="2769" y="1469"/>
                  </a:lnTo>
                  <a:lnTo>
                    <a:pt x="2769" y="1469"/>
                  </a:lnTo>
                  <a:lnTo>
                    <a:pt x="2769" y="1469"/>
                  </a:lnTo>
                  <a:lnTo>
                    <a:pt x="2769" y="1469"/>
                  </a:lnTo>
                  <a:lnTo>
                    <a:pt x="2769" y="1469"/>
                  </a:lnTo>
                  <a:lnTo>
                    <a:pt x="2769" y="1469"/>
                  </a:lnTo>
                  <a:lnTo>
                    <a:pt x="2769" y="1469"/>
                  </a:lnTo>
                  <a:lnTo>
                    <a:pt x="2774" y="1469"/>
                  </a:lnTo>
                  <a:lnTo>
                    <a:pt x="2774" y="1469"/>
                  </a:lnTo>
                  <a:lnTo>
                    <a:pt x="2774" y="1469"/>
                  </a:lnTo>
                  <a:lnTo>
                    <a:pt x="2769" y="1469"/>
                  </a:lnTo>
                  <a:lnTo>
                    <a:pt x="2769" y="1469"/>
                  </a:lnTo>
                  <a:lnTo>
                    <a:pt x="2769" y="1474"/>
                  </a:lnTo>
                  <a:lnTo>
                    <a:pt x="2769" y="1474"/>
                  </a:lnTo>
                  <a:lnTo>
                    <a:pt x="2774" y="1474"/>
                  </a:lnTo>
                  <a:lnTo>
                    <a:pt x="2774" y="1474"/>
                  </a:lnTo>
                  <a:lnTo>
                    <a:pt x="2774" y="1474"/>
                  </a:lnTo>
                  <a:lnTo>
                    <a:pt x="2774" y="1474"/>
                  </a:lnTo>
                  <a:lnTo>
                    <a:pt x="2774" y="1474"/>
                  </a:lnTo>
                  <a:lnTo>
                    <a:pt x="2774" y="1474"/>
                  </a:lnTo>
                  <a:lnTo>
                    <a:pt x="2774" y="1479"/>
                  </a:lnTo>
                  <a:lnTo>
                    <a:pt x="2774" y="1479"/>
                  </a:lnTo>
                  <a:lnTo>
                    <a:pt x="2774" y="1479"/>
                  </a:lnTo>
                  <a:lnTo>
                    <a:pt x="2774" y="1479"/>
                  </a:lnTo>
                  <a:lnTo>
                    <a:pt x="2774" y="1479"/>
                  </a:lnTo>
                  <a:lnTo>
                    <a:pt x="2774" y="1479"/>
                  </a:lnTo>
                  <a:lnTo>
                    <a:pt x="2774" y="1479"/>
                  </a:lnTo>
                  <a:lnTo>
                    <a:pt x="2774" y="1483"/>
                  </a:lnTo>
                  <a:lnTo>
                    <a:pt x="2774" y="1483"/>
                  </a:lnTo>
                  <a:lnTo>
                    <a:pt x="2774" y="1488"/>
                  </a:lnTo>
                  <a:lnTo>
                    <a:pt x="2774" y="1488"/>
                  </a:lnTo>
                  <a:lnTo>
                    <a:pt x="2778" y="1492"/>
                  </a:lnTo>
                  <a:lnTo>
                    <a:pt x="2783" y="1492"/>
                  </a:lnTo>
                  <a:lnTo>
                    <a:pt x="2783" y="1497"/>
                  </a:lnTo>
                  <a:lnTo>
                    <a:pt x="2783" y="1497"/>
                  </a:lnTo>
                  <a:lnTo>
                    <a:pt x="2787" y="1497"/>
                  </a:lnTo>
                  <a:lnTo>
                    <a:pt x="2787" y="1497"/>
                  </a:lnTo>
                  <a:lnTo>
                    <a:pt x="2787" y="1492"/>
                  </a:lnTo>
                  <a:lnTo>
                    <a:pt x="2787" y="1492"/>
                  </a:lnTo>
                  <a:lnTo>
                    <a:pt x="2787" y="1492"/>
                  </a:lnTo>
                  <a:lnTo>
                    <a:pt x="2787" y="1497"/>
                  </a:lnTo>
                  <a:lnTo>
                    <a:pt x="2787" y="1497"/>
                  </a:lnTo>
                  <a:lnTo>
                    <a:pt x="2787" y="1497"/>
                  </a:lnTo>
                  <a:lnTo>
                    <a:pt x="2792" y="1497"/>
                  </a:lnTo>
                  <a:lnTo>
                    <a:pt x="2792" y="1497"/>
                  </a:lnTo>
                  <a:lnTo>
                    <a:pt x="2792" y="1497"/>
                  </a:lnTo>
                  <a:lnTo>
                    <a:pt x="2792" y="1492"/>
                  </a:lnTo>
                  <a:lnTo>
                    <a:pt x="2792" y="1492"/>
                  </a:lnTo>
                  <a:lnTo>
                    <a:pt x="2792" y="1492"/>
                  </a:lnTo>
                  <a:lnTo>
                    <a:pt x="2792" y="1497"/>
                  </a:lnTo>
                  <a:lnTo>
                    <a:pt x="2796" y="1492"/>
                  </a:lnTo>
                  <a:lnTo>
                    <a:pt x="2796" y="1492"/>
                  </a:lnTo>
                  <a:lnTo>
                    <a:pt x="2796" y="1492"/>
                  </a:lnTo>
                  <a:lnTo>
                    <a:pt x="2796" y="1492"/>
                  </a:lnTo>
                  <a:lnTo>
                    <a:pt x="2796" y="1488"/>
                  </a:lnTo>
                  <a:lnTo>
                    <a:pt x="2796" y="1488"/>
                  </a:lnTo>
                  <a:lnTo>
                    <a:pt x="2796" y="1488"/>
                  </a:lnTo>
                  <a:lnTo>
                    <a:pt x="2796" y="1488"/>
                  </a:lnTo>
                  <a:lnTo>
                    <a:pt x="2796" y="1488"/>
                  </a:lnTo>
                  <a:lnTo>
                    <a:pt x="2796" y="1492"/>
                  </a:lnTo>
                  <a:lnTo>
                    <a:pt x="2796" y="1492"/>
                  </a:lnTo>
                  <a:lnTo>
                    <a:pt x="2801" y="1492"/>
                  </a:lnTo>
                  <a:lnTo>
                    <a:pt x="2801" y="1492"/>
                  </a:lnTo>
                  <a:lnTo>
                    <a:pt x="2801" y="1492"/>
                  </a:lnTo>
                  <a:lnTo>
                    <a:pt x="2801" y="1488"/>
                  </a:lnTo>
                  <a:lnTo>
                    <a:pt x="2801" y="1488"/>
                  </a:lnTo>
                  <a:lnTo>
                    <a:pt x="2801" y="1488"/>
                  </a:lnTo>
                  <a:lnTo>
                    <a:pt x="2801" y="1488"/>
                  </a:lnTo>
                  <a:lnTo>
                    <a:pt x="2805" y="1488"/>
                  </a:lnTo>
                  <a:lnTo>
                    <a:pt x="2805" y="1492"/>
                  </a:lnTo>
                  <a:lnTo>
                    <a:pt x="2810" y="1492"/>
                  </a:lnTo>
                  <a:lnTo>
                    <a:pt x="2810" y="1488"/>
                  </a:lnTo>
                  <a:lnTo>
                    <a:pt x="2810" y="1488"/>
                  </a:lnTo>
                  <a:lnTo>
                    <a:pt x="2810" y="1488"/>
                  </a:lnTo>
                  <a:lnTo>
                    <a:pt x="2810" y="1492"/>
                  </a:lnTo>
                  <a:lnTo>
                    <a:pt x="2810" y="1492"/>
                  </a:lnTo>
                  <a:lnTo>
                    <a:pt x="2815" y="1492"/>
                  </a:lnTo>
                  <a:lnTo>
                    <a:pt x="2819" y="1492"/>
                  </a:lnTo>
                  <a:lnTo>
                    <a:pt x="2824" y="1492"/>
                  </a:lnTo>
                  <a:lnTo>
                    <a:pt x="2824" y="1488"/>
                  </a:lnTo>
                  <a:lnTo>
                    <a:pt x="2824" y="1483"/>
                  </a:lnTo>
                  <a:lnTo>
                    <a:pt x="2824" y="1483"/>
                  </a:lnTo>
                  <a:lnTo>
                    <a:pt x="2824" y="1483"/>
                  </a:lnTo>
                  <a:lnTo>
                    <a:pt x="2824" y="1488"/>
                  </a:lnTo>
                  <a:lnTo>
                    <a:pt x="2824" y="1488"/>
                  </a:lnTo>
                  <a:lnTo>
                    <a:pt x="2828" y="1488"/>
                  </a:lnTo>
                  <a:lnTo>
                    <a:pt x="2828" y="1488"/>
                  </a:lnTo>
                  <a:lnTo>
                    <a:pt x="2828" y="1488"/>
                  </a:lnTo>
                  <a:lnTo>
                    <a:pt x="2828" y="1488"/>
                  </a:lnTo>
                  <a:lnTo>
                    <a:pt x="2828" y="1488"/>
                  </a:lnTo>
                  <a:lnTo>
                    <a:pt x="2828" y="1492"/>
                  </a:lnTo>
                  <a:lnTo>
                    <a:pt x="2828" y="1492"/>
                  </a:lnTo>
                  <a:lnTo>
                    <a:pt x="2828" y="1492"/>
                  </a:lnTo>
                  <a:lnTo>
                    <a:pt x="2828" y="1492"/>
                  </a:lnTo>
                  <a:lnTo>
                    <a:pt x="2828" y="1488"/>
                  </a:lnTo>
                  <a:lnTo>
                    <a:pt x="2828" y="1488"/>
                  </a:lnTo>
                  <a:lnTo>
                    <a:pt x="2833" y="1492"/>
                  </a:lnTo>
                  <a:lnTo>
                    <a:pt x="2833" y="1492"/>
                  </a:lnTo>
                  <a:lnTo>
                    <a:pt x="2833" y="1492"/>
                  </a:lnTo>
                  <a:lnTo>
                    <a:pt x="2833" y="1492"/>
                  </a:lnTo>
                  <a:lnTo>
                    <a:pt x="2833" y="1492"/>
                  </a:lnTo>
                  <a:lnTo>
                    <a:pt x="2833" y="1492"/>
                  </a:lnTo>
                  <a:lnTo>
                    <a:pt x="2833" y="1492"/>
                  </a:lnTo>
                  <a:lnTo>
                    <a:pt x="2833" y="1497"/>
                  </a:lnTo>
                  <a:lnTo>
                    <a:pt x="2833" y="1497"/>
                  </a:lnTo>
                  <a:lnTo>
                    <a:pt x="2837" y="1501"/>
                  </a:lnTo>
                  <a:lnTo>
                    <a:pt x="2837" y="1501"/>
                  </a:lnTo>
                  <a:lnTo>
                    <a:pt x="2842" y="1501"/>
                  </a:lnTo>
                  <a:lnTo>
                    <a:pt x="2842" y="1501"/>
                  </a:lnTo>
                  <a:lnTo>
                    <a:pt x="2842" y="1501"/>
                  </a:lnTo>
                  <a:lnTo>
                    <a:pt x="2842" y="1501"/>
                  </a:lnTo>
                  <a:lnTo>
                    <a:pt x="2842" y="1501"/>
                  </a:lnTo>
                  <a:lnTo>
                    <a:pt x="2842" y="1501"/>
                  </a:lnTo>
                  <a:lnTo>
                    <a:pt x="2842" y="1501"/>
                  </a:lnTo>
                  <a:lnTo>
                    <a:pt x="2842" y="1501"/>
                  </a:lnTo>
                  <a:lnTo>
                    <a:pt x="2846" y="1501"/>
                  </a:lnTo>
                  <a:lnTo>
                    <a:pt x="2846" y="1501"/>
                  </a:lnTo>
                  <a:lnTo>
                    <a:pt x="2846" y="1501"/>
                  </a:lnTo>
                  <a:lnTo>
                    <a:pt x="2846" y="1501"/>
                  </a:lnTo>
                  <a:lnTo>
                    <a:pt x="2846" y="1501"/>
                  </a:lnTo>
                  <a:lnTo>
                    <a:pt x="2846" y="1501"/>
                  </a:lnTo>
                  <a:lnTo>
                    <a:pt x="2846" y="1501"/>
                  </a:lnTo>
                  <a:lnTo>
                    <a:pt x="2846" y="1501"/>
                  </a:lnTo>
                  <a:lnTo>
                    <a:pt x="2846" y="1506"/>
                  </a:lnTo>
                  <a:lnTo>
                    <a:pt x="2846" y="1501"/>
                  </a:lnTo>
                  <a:lnTo>
                    <a:pt x="2846" y="1506"/>
                  </a:lnTo>
                  <a:lnTo>
                    <a:pt x="2846" y="1506"/>
                  </a:lnTo>
                  <a:lnTo>
                    <a:pt x="2846" y="1506"/>
                  </a:lnTo>
                  <a:lnTo>
                    <a:pt x="2846" y="1510"/>
                  </a:lnTo>
                  <a:lnTo>
                    <a:pt x="2851" y="1506"/>
                  </a:lnTo>
                  <a:lnTo>
                    <a:pt x="2846" y="1510"/>
                  </a:lnTo>
                  <a:lnTo>
                    <a:pt x="2851" y="1515"/>
                  </a:lnTo>
                  <a:lnTo>
                    <a:pt x="2851" y="1515"/>
                  </a:lnTo>
                  <a:lnTo>
                    <a:pt x="2851" y="1519"/>
                  </a:lnTo>
                  <a:lnTo>
                    <a:pt x="2851" y="1519"/>
                  </a:lnTo>
                  <a:lnTo>
                    <a:pt x="2851" y="1524"/>
                  </a:lnTo>
                  <a:lnTo>
                    <a:pt x="2851" y="1528"/>
                  </a:lnTo>
                  <a:lnTo>
                    <a:pt x="2851" y="1533"/>
                  </a:lnTo>
                  <a:lnTo>
                    <a:pt x="2851" y="1537"/>
                  </a:lnTo>
                  <a:lnTo>
                    <a:pt x="2851" y="1542"/>
                  </a:lnTo>
                  <a:lnTo>
                    <a:pt x="2846" y="1542"/>
                  </a:lnTo>
                  <a:lnTo>
                    <a:pt x="2846" y="1546"/>
                  </a:lnTo>
                  <a:lnTo>
                    <a:pt x="2846" y="1546"/>
                  </a:lnTo>
                  <a:lnTo>
                    <a:pt x="2846" y="1546"/>
                  </a:lnTo>
                  <a:lnTo>
                    <a:pt x="2842" y="1551"/>
                  </a:lnTo>
                  <a:lnTo>
                    <a:pt x="2842" y="1551"/>
                  </a:lnTo>
                  <a:lnTo>
                    <a:pt x="2842" y="1555"/>
                  </a:lnTo>
                  <a:lnTo>
                    <a:pt x="2842" y="1555"/>
                  </a:lnTo>
                  <a:lnTo>
                    <a:pt x="2846" y="1555"/>
                  </a:lnTo>
                  <a:lnTo>
                    <a:pt x="2846" y="1555"/>
                  </a:lnTo>
                  <a:lnTo>
                    <a:pt x="2846" y="1555"/>
                  </a:lnTo>
                  <a:lnTo>
                    <a:pt x="2846" y="1555"/>
                  </a:lnTo>
                  <a:lnTo>
                    <a:pt x="2846" y="1560"/>
                  </a:lnTo>
                  <a:lnTo>
                    <a:pt x="2846" y="1564"/>
                  </a:lnTo>
                  <a:lnTo>
                    <a:pt x="2846" y="1564"/>
                  </a:lnTo>
                  <a:lnTo>
                    <a:pt x="2846" y="1564"/>
                  </a:lnTo>
                  <a:lnTo>
                    <a:pt x="2846" y="1564"/>
                  </a:lnTo>
                  <a:lnTo>
                    <a:pt x="2846" y="1564"/>
                  </a:lnTo>
                  <a:lnTo>
                    <a:pt x="2842" y="1564"/>
                  </a:lnTo>
                  <a:lnTo>
                    <a:pt x="2842" y="1564"/>
                  </a:lnTo>
                  <a:lnTo>
                    <a:pt x="2842" y="1564"/>
                  </a:lnTo>
                  <a:lnTo>
                    <a:pt x="2842" y="1569"/>
                  </a:lnTo>
                  <a:lnTo>
                    <a:pt x="2842" y="1569"/>
                  </a:lnTo>
                  <a:lnTo>
                    <a:pt x="2846" y="1569"/>
                  </a:lnTo>
                  <a:lnTo>
                    <a:pt x="2851" y="1573"/>
                  </a:lnTo>
                  <a:lnTo>
                    <a:pt x="2851" y="1573"/>
                  </a:lnTo>
                  <a:lnTo>
                    <a:pt x="2851" y="1573"/>
                  </a:lnTo>
                  <a:lnTo>
                    <a:pt x="2851" y="1573"/>
                  </a:lnTo>
                  <a:lnTo>
                    <a:pt x="2851" y="1573"/>
                  </a:lnTo>
                  <a:lnTo>
                    <a:pt x="2846" y="1573"/>
                  </a:lnTo>
                  <a:lnTo>
                    <a:pt x="2846" y="1573"/>
                  </a:lnTo>
                  <a:lnTo>
                    <a:pt x="2842" y="1573"/>
                  </a:lnTo>
                  <a:lnTo>
                    <a:pt x="2842" y="1573"/>
                  </a:lnTo>
                  <a:lnTo>
                    <a:pt x="2842" y="1573"/>
                  </a:lnTo>
                  <a:lnTo>
                    <a:pt x="2842" y="1569"/>
                  </a:lnTo>
                  <a:lnTo>
                    <a:pt x="2842" y="1569"/>
                  </a:lnTo>
                  <a:lnTo>
                    <a:pt x="2842" y="1569"/>
                  </a:lnTo>
                  <a:lnTo>
                    <a:pt x="2842" y="1573"/>
                  </a:lnTo>
                  <a:lnTo>
                    <a:pt x="2842" y="1578"/>
                  </a:lnTo>
                  <a:lnTo>
                    <a:pt x="2842" y="1582"/>
                  </a:lnTo>
                  <a:lnTo>
                    <a:pt x="2837" y="1587"/>
                  </a:lnTo>
                  <a:lnTo>
                    <a:pt x="2837" y="1587"/>
                  </a:lnTo>
                  <a:lnTo>
                    <a:pt x="2837" y="1587"/>
                  </a:lnTo>
                  <a:lnTo>
                    <a:pt x="2837" y="1587"/>
                  </a:lnTo>
                  <a:lnTo>
                    <a:pt x="2833" y="1587"/>
                  </a:lnTo>
                  <a:lnTo>
                    <a:pt x="2833" y="1587"/>
                  </a:lnTo>
                  <a:lnTo>
                    <a:pt x="2833" y="1587"/>
                  </a:lnTo>
                  <a:lnTo>
                    <a:pt x="2828" y="1587"/>
                  </a:lnTo>
                  <a:lnTo>
                    <a:pt x="2833" y="1592"/>
                  </a:lnTo>
                  <a:lnTo>
                    <a:pt x="2833" y="1592"/>
                  </a:lnTo>
                  <a:lnTo>
                    <a:pt x="2833" y="1596"/>
                  </a:lnTo>
                  <a:lnTo>
                    <a:pt x="2833" y="1596"/>
                  </a:lnTo>
                  <a:lnTo>
                    <a:pt x="2837" y="1601"/>
                  </a:lnTo>
                  <a:lnTo>
                    <a:pt x="2837" y="1601"/>
                  </a:lnTo>
                  <a:lnTo>
                    <a:pt x="2842" y="1601"/>
                  </a:lnTo>
                  <a:lnTo>
                    <a:pt x="2842" y="1601"/>
                  </a:lnTo>
                  <a:lnTo>
                    <a:pt x="2842" y="1601"/>
                  </a:lnTo>
                  <a:lnTo>
                    <a:pt x="2842" y="1601"/>
                  </a:lnTo>
                  <a:lnTo>
                    <a:pt x="2842" y="1605"/>
                  </a:lnTo>
                  <a:lnTo>
                    <a:pt x="2842" y="1605"/>
                  </a:lnTo>
                  <a:lnTo>
                    <a:pt x="2842" y="1605"/>
                  </a:lnTo>
                  <a:lnTo>
                    <a:pt x="2842" y="1605"/>
                  </a:lnTo>
                  <a:lnTo>
                    <a:pt x="2842" y="1605"/>
                  </a:lnTo>
                  <a:lnTo>
                    <a:pt x="2842" y="1605"/>
                  </a:lnTo>
                  <a:lnTo>
                    <a:pt x="2846" y="1605"/>
                  </a:lnTo>
                  <a:lnTo>
                    <a:pt x="2842" y="1605"/>
                  </a:lnTo>
                  <a:lnTo>
                    <a:pt x="2842" y="1605"/>
                  </a:lnTo>
                  <a:lnTo>
                    <a:pt x="2842" y="1605"/>
                  </a:lnTo>
                  <a:lnTo>
                    <a:pt x="2837" y="1601"/>
                  </a:lnTo>
                  <a:lnTo>
                    <a:pt x="2837" y="1601"/>
                  </a:lnTo>
                  <a:lnTo>
                    <a:pt x="2837" y="1605"/>
                  </a:lnTo>
                  <a:lnTo>
                    <a:pt x="2842" y="1610"/>
                  </a:lnTo>
                  <a:lnTo>
                    <a:pt x="2842" y="1610"/>
                  </a:lnTo>
                  <a:lnTo>
                    <a:pt x="2842" y="1610"/>
                  </a:lnTo>
                  <a:lnTo>
                    <a:pt x="2842" y="1610"/>
                  </a:lnTo>
                  <a:lnTo>
                    <a:pt x="2842" y="1610"/>
                  </a:lnTo>
                  <a:lnTo>
                    <a:pt x="2842" y="1614"/>
                  </a:lnTo>
                  <a:lnTo>
                    <a:pt x="2842" y="1614"/>
                  </a:lnTo>
                  <a:lnTo>
                    <a:pt x="2842" y="1610"/>
                  </a:lnTo>
                  <a:lnTo>
                    <a:pt x="2842" y="1610"/>
                  </a:lnTo>
                  <a:lnTo>
                    <a:pt x="2842" y="1614"/>
                  </a:lnTo>
                  <a:lnTo>
                    <a:pt x="2842" y="1614"/>
                  </a:lnTo>
                  <a:lnTo>
                    <a:pt x="2846" y="1619"/>
                  </a:lnTo>
                  <a:lnTo>
                    <a:pt x="2846" y="1619"/>
                  </a:lnTo>
                  <a:lnTo>
                    <a:pt x="2846" y="1619"/>
                  </a:lnTo>
                  <a:lnTo>
                    <a:pt x="2846" y="1619"/>
                  </a:lnTo>
                  <a:lnTo>
                    <a:pt x="2846" y="1623"/>
                  </a:lnTo>
                  <a:lnTo>
                    <a:pt x="2851" y="1623"/>
                  </a:lnTo>
                  <a:lnTo>
                    <a:pt x="2851" y="1623"/>
                  </a:lnTo>
                  <a:lnTo>
                    <a:pt x="2851" y="1623"/>
                  </a:lnTo>
                  <a:lnTo>
                    <a:pt x="2855" y="1623"/>
                  </a:lnTo>
                  <a:lnTo>
                    <a:pt x="2855" y="1623"/>
                  </a:lnTo>
                  <a:lnTo>
                    <a:pt x="2851" y="1623"/>
                  </a:lnTo>
                  <a:lnTo>
                    <a:pt x="2851" y="1623"/>
                  </a:lnTo>
                  <a:lnTo>
                    <a:pt x="2846" y="1623"/>
                  </a:lnTo>
                  <a:lnTo>
                    <a:pt x="2846" y="1623"/>
                  </a:lnTo>
                  <a:lnTo>
                    <a:pt x="2851" y="1628"/>
                  </a:lnTo>
                  <a:lnTo>
                    <a:pt x="2860" y="1632"/>
                  </a:lnTo>
                  <a:lnTo>
                    <a:pt x="2864" y="1637"/>
                  </a:lnTo>
                  <a:lnTo>
                    <a:pt x="2864" y="1641"/>
                  </a:lnTo>
                  <a:lnTo>
                    <a:pt x="2869" y="1641"/>
                  </a:lnTo>
                  <a:lnTo>
                    <a:pt x="2869" y="1646"/>
                  </a:lnTo>
                  <a:lnTo>
                    <a:pt x="2869" y="1646"/>
                  </a:lnTo>
                  <a:lnTo>
                    <a:pt x="2873" y="1650"/>
                  </a:lnTo>
                  <a:lnTo>
                    <a:pt x="2878" y="1655"/>
                  </a:lnTo>
                  <a:lnTo>
                    <a:pt x="2878" y="1655"/>
                  </a:lnTo>
                  <a:lnTo>
                    <a:pt x="2882" y="1659"/>
                  </a:lnTo>
                  <a:lnTo>
                    <a:pt x="2882" y="1664"/>
                  </a:lnTo>
                  <a:lnTo>
                    <a:pt x="2882" y="1664"/>
                  </a:lnTo>
                  <a:lnTo>
                    <a:pt x="2882" y="1664"/>
                  </a:lnTo>
                  <a:lnTo>
                    <a:pt x="2882" y="1664"/>
                  </a:lnTo>
                  <a:lnTo>
                    <a:pt x="2887" y="1668"/>
                  </a:lnTo>
                  <a:lnTo>
                    <a:pt x="2887" y="1668"/>
                  </a:lnTo>
                  <a:lnTo>
                    <a:pt x="2887" y="1668"/>
                  </a:lnTo>
                  <a:lnTo>
                    <a:pt x="2887" y="1668"/>
                  </a:lnTo>
                  <a:lnTo>
                    <a:pt x="2887" y="1668"/>
                  </a:lnTo>
                  <a:lnTo>
                    <a:pt x="2891" y="1673"/>
                  </a:lnTo>
                  <a:lnTo>
                    <a:pt x="2891" y="1677"/>
                  </a:lnTo>
                  <a:lnTo>
                    <a:pt x="2891" y="1677"/>
                  </a:lnTo>
                  <a:lnTo>
                    <a:pt x="2891" y="1682"/>
                  </a:lnTo>
                  <a:lnTo>
                    <a:pt x="2891" y="1682"/>
                  </a:lnTo>
                  <a:lnTo>
                    <a:pt x="2891" y="1682"/>
                  </a:lnTo>
                  <a:lnTo>
                    <a:pt x="2891" y="1682"/>
                  </a:lnTo>
                  <a:lnTo>
                    <a:pt x="2891" y="1686"/>
                  </a:lnTo>
                  <a:lnTo>
                    <a:pt x="2891" y="1686"/>
                  </a:lnTo>
                  <a:lnTo>
                    <a:pt x="2896" y="1686"/>
                  </a:lnTo>
                  <a:lnTo>
                    <a:pt x="2896" y="1686"/>
                  </a:lnTo>
                  <a:lnTo>
                    <a:pt x="2896" y="1686"/>
                  </a:lnTo>
                  <a:lnTo>
                    <a:pt x="2900" y="1686"/>
                  </a:lnTo>
                  <a:lnTo>
                    <a:pt x="2900" y="1686"/>
                  </a:lnTo>
                  <a:lnTo>
                    <a:pt x="2900" y="1686"/>
                  </a:lnTo>
                  <a:lnTo>
                    <a:pt x="2905" y="1686"/>
                  </a:lnTo>
                  <a:lnTo>
                    <a:pt x="2905" y="1686"/>
                  </a:lnTo>
                  <a:lnTo>
                    <a:pt x="2905" y="1686"/>
                  </a:lnTo>
                  <a:lnTo>
                    <a:pt x="2900" y="1686"/>
                  </a:lnTo>
                  <a:lnTo>
                    <a:pt x="2896" y="1691"/>
                  </a:lnTo>
                  <a:lnTo>
                    <a:pt x="2896" y="1691"/>
                  </a:lnTo>
                  <a:lnTo>
                    <a:pt x="2891" y="1691"/>
                  </a:lnTo>
                  <a:lnTo>
                    <a:pt x="2891" y="1691"/>
                  </a:lnTo>
                  <a:lnTo>
                    <a:pt x="2891" y="1691"/>
                  </a:lnTo>
                  <a:lnTo>
                    <a:pt x="2896" y="1696"/>
                  </a:lnTo>
                  <a:lnTo>
                    <a:pt x="2896" y="1700"/>
                  </a:lnTo>
                  <a:lnTo>
                    <a:pt x="2900" y="1705"/>
                  </a:lnTo>
                  <a:lnTo>
                    <a:pt x="2900" y="1714"/>
                  </a:lnTo>
                  <a:lnTo>
                    <a:pt x="2905" y="1723"/>
                  </a:lnTo>
                  <a:lnTo>
                    <a:pt x="2909" y="1732"/>
                  </a:lnTo>
                  <a:lnTo>
                    <a:pt x="2909" y="1736"/>
                  </a:lnTo>
                  <a:lnTo>
                    <a:pt x="2909" y="1736"/>
                  </a:lnTo>
                  <a:lnTo>
                    <a:pt x="2909" y="1736"/>
                  </a:lnTo>
                  <a:lnTo>
                    <a:pt x="2909" y="1741"/>
                  </a:lnTo>
                  <a:lnTo>
                    <a:pt x="2905" y="1745"/>
                  </a:lnTo>
                  <a:lnTo>
                    <a:pt x="2905" y="1745"/>
                  </a:lnTo>
                  <a:lnTo>
                    <a:pt x="2905" y="1745"/>
                  </a:lnTo>
                  <a:lnTo>
                    <a:pt x="2905" y="1745"/>
                  </a:lnTo>
                  <a:lnTo>
                    <a:pt x="2905" y="1745"/>
                  </a:lnTo>
                  <a:lnTo>
                    <a:pt x="2905" y="1745"/>
                  </a:lnTo>
                  <a:lnTo>
                    <a:pt x="2905" y="1745"/>
                  </a:lnTo>
                  <a:lnTo>
                    <a:pt x="2905" y="1750"/>
                  </a:lnTo>
                  <a:lnTo>
                    <a:pt x="2909" y="1754"/>
                  </a:lnTo>
                  <a:lnTo>
                    <a:pt x="2909" y="1754"/>
                  </a:lnTo>
                  <a:lnTo>
                    <a:pt x="2909" y="1759"/>
                  </a:lnTo>
                  <a:lnTo>
                    <a:pt x="2909" y="1759"/>
                  </a:lnTo>
                  <a:lnTo>
                    <a:pt x="2909" y="1763"/>
                  </a:lnTo>
                  <a:lnTo>
                    <a:pt x="2914" y="1768"/>
                  </a:lnTo>
                  <a:lnTo>
                    <a:pt x="2914" y="1772"/>
                  </a:lnTo>
                  <a:lnTo>
                    <a:pt x="2914" y="1772"/>
                  </a:lnTo>
                  <a:lnTo>
                    <a:pt x="2918" y="1777"/>
                  </a:lnTo>
                  <a:lnTo>
                    <a:pt x="2918" y="1777"/>
                  </a:lnTo>
                  <a:lnTo>
                    <a:pt x="2918" y="1781"/>
                  </a:lnTo>
                  <a:lnTo>
                    <a:pt x="2918" y="1781"/>
                  </a:lnTo>
                  <a:lnTo>
                    <a:pt x="2918" y="1790"/>
                  </a:lnTo>
                  <a:lnTo>
                    <a:pt x="2918" y="1800"/>
                  </a:lnTo>
                  <a:lnTo>
                    <a:pt x="2918" y="1804"/>
                  </a:lnTo>
                  <a:lnTo>
                    <a:pt x="2914" y="1809"/>
                  </a:lnTo>
                  <a:lnTo>
                    <a:pt x="2914" y="1813"/>
                  </a:lnTo>
                  <a:lnTo>
                    <a:pt x="2909" y="1813"/>
                  </a:lnTo>
                  <a:lnTo>
                    <a:pt x="2905" y="1818"/>
                  </a:lnTo>
                  <a:lnTo>
                    <a:pt x="2905" y="1822"/>
                  </a:lnTo>
                  <a:lnTo>
                    <a:pt x="2896" y="1827"/>
                  </a:lnTo>
                  <a:lnTo>
                    <a:pt x="2896" y="1836"/>
                  </a:lnTo>
                  <a:lnTo>
                    <a:pt x="2896" y="1840"/>
                  </a:lnTo>
                  <a:lnTo>
                    <a:pt x="2891" y="1849"/>
                  </a:lnTo>
                  <a:lnTo>
                    <a:pt x="2887" y="1863"/>
                  </a:lnTo>
                  <a:lnTo>
                    <a:pt x="2887" y="1867"/>
                  </a:lnTo>
                  <a:lnTo>
                    <a:pt x="2887" y="1872"/>
                  </a:lnTo>
                  <a:lnTo>
                    <a:pt x="2887" y="1872"/>
                  </a:lnTo>
                  <a:lnTo>
                    <a:pt x="2882" y="1872"/>
                  </a:lnTo>
                  <a:lnTo>
                    <a:pt x="2882" y="1872"/>
                  </a:lnTo>
                  <a:lnTo>
                    <a:pt x="2882" y="1876"/>
                  </a:lnTo>
                  <a:lnTo>
                    <a:pt x="2882" y="1876"/>
                  </a:lnTo>
                  <a:lnTo>
                    <a:pt x="2882" y="1885"/>
                  </a:lnTo>
                  <a:lnTo>
                    <a:pt x="2882" y="1890"/>
                  </a:lnTo>
                  <a:lnTo>
                    <a:pt x="2882" y="1894"/>
                  </a:lnTo>
                  <a:lnTo>
                    <a:pt x="2882" y="1899"/>
                  </a:lnTo>
                  <a:lnTo>
                    <a:pt x="2882" y="1904"/>
                  </a:lnTo>
                  <a:lnTo>
                    <a:pt x="2882" y="1908"/>
                  </a:lnTo>
                  <a:lnTo>
                    <a:pt x="2882" y="1913"/>
                  </a:lnTo>
                  <a:lnTo>
                    <a:pt x="2887" y="1917"/>
                  </a:lnTo>
                  <a:lnTo>
                    <a:pt x="2887" y="1922"/>
                  </a:lnTo>
                  <a:lnTo>
                    <a:pt x="2887" y="1926"/>
                  </a:lnTo>
                  <a:lnTo>
                    <a:pt x="2891" y="1926"/>
                  </a:lnTo>
                  <a:lnTo>
                    <a:pt x="2896" y="1931"/>
                  </a:lnTo>
                  <a:lnTo>
                    <a:pt x="2905" y="1953"/>
                  </a:lnTo>
                  <a:lnTo>
                    <a:pt x="2905" y="1953"/>
                  </a:lnTo>
                  <a:lnTo>
                    <a:pt x="2909" y="1962"/>
                  </a:lnTo>
                  <a:lnTo>
                    <a:pt x="2909" y="1967"/>
                  </a:lnTo>
                  <a:lnTo>
                    <a:pt x="2918" y="1980"/>
                  </a:lnTo>
                  <a:lnTo>
                    <a:pt x="2918" y="1980"/>
                  </a:lnTo>
                  <a:lnTo>
                    <a:pt x="2918" y="1985"/>
                  </a:lnTo>
                  <a:lnTo>
                    <a:pt x="2927" y="1994"/>
                  </a:lnTo>
                  <a:lnTo>
                    <a:pt x="2927" y="1998"/>
                  </a:lnTo>
                  <a:lnTo>
                    <a:pt x="2927" y="2003"/>
                  </a:lnTo>
                  <a:lnTo>
                    <a:pt x="2927" y="2003"/>
                  </a:lnTo>
                  <a:lnTo>
                    <a:pt x="2927" y="2007"/>
                  </a:lnTo>
                  <a:lnTo>
                    <a:pt x="2927" y="2007"/>
                  </a:lnTo>
                  <a:lnTo>
                    <a:pt x="2927" y="2007"/>
                  </a:lnTo>
                  <a:lnTo>
                    <a:pt x="2927" y="2007"/>
                  </a:lnTo>
                  <a:lnTo>
                    <a:pt x="2927" y="2007"/>
                  </a:lnTo>
                  <a:lnTo>
                    <a:pt x="2927" y="2012"/>
                  </a:lnTo>
                  <a:lnTo>
                    <a:pt x="2927" y="2017"/>
                  </a:lnTo>
                  <a:lnTo>
                    <a:pt x="2927" y="2021"/>
                  </a:lnTo>
                  <a:lnTo>
                    <a:pt x="2927" y="2026"/>
                  </a:lnTo>
                  <a:lnTo>
                    <a:pt x="2927" y="2030"/>
                  </a:lnTo>
                  <a:lnTo>
                    <a:pt x="2932" y="2039"/>
                  </a:lnTo>
                  <a:lnTo>
                    <a:pt x="2932" y="2044"/>
                  </a:lnTo>
                  <a:lnTo>
                    <a:pt x="2932" y="2048"/>
                  </a:lnTo>
                  <a:lnTo>
                    <a:pt x="2932" y="2048"/>
                  </a:lnTo>
                  <a:lnTo>
                    <a:pt x="2932" y="2053"/>
                  </a:lnTo>
                  <a:lnTo>
                    <a:pt x="2932" y="2057"/>
                  </a:lnTo>
                  <a:lnTo>
                    <a:pt x="2932" y="2057"/>
                  </a:lnTo>
                  <a:lnTo>
                    <a:pt x="2936" y="2062"/>
                  </a:lnTo>
                  <a:lnTo>
                    <a:pt x="2936" y="2071"/>
                  </a:lnTo>
                  <a:lnTo>
                    <a:pt x="2936" y="2071"/>
                  </a:lnTo>
                  <a:lnTo>
                    <a:pt x="2936" y="2075"/>
                  </a:lnTo>
                  <a:lnTo>
                    <a:pt x="2941" y="2075"/>
                  </a:lnTo>
                  <a:lnTo>
                    <a:pt x="2936" y="2075"/>
                  </a:lnTo>
                  <a:lnTo>
                    <a:pt x="2936" y="2080"/>
                  </a:lnTo>
                  <a:lnTo>
                    <a:pt x="2941" y="2084"/>
                  </a:lnTo>
                  <a:lnTo>
                    <a:pt x="2941" y="2089"/>
                  </a:lnTo>
                  <a:lnTo>
                    <a:pt x="2941" y="2089"/>
                  </a:lnTo>
                  <a:lnTo>
                    <a:pt x="2946" y="2102"/>
                  </a:lnTo>
                  <a:lnTo>
                    <a:pt x="2950" y="2107"/>
                  </a:lnTo>
                  <a:lnTo>
                    <a:pt x="2955" y="2107"/>
                  </a:lnTo>
                  <a:lnTo>
                    <a:pt x="2959" y="2111"/>
                  </a:lnTo>
                  <a:lnTo>
                    <a:pt x="2959" y="2111"/>
                  </a:lnTo>
                  <a:lnTo>
                    <a:pt x="2959" y="2116"/>
                  </a:lnTo>
                  <a:lnTo>
                    <a:pt x="2964" y="2121"/>
                  </a:lnTo>
                  <a:lnTo>
                    <a:pt x="2968" y="2130"/>
                  </a:lnTo>
                  <a:lnTo>
                    <a:pt x="2973" y="2143"/>
                  </a:lnTo>
                  <a:lnTo>
                    <a:pt x="2973" y="2148"/>
                  </a:lnTo>
                  <a:lnTo>
                    <a:pt x="2977" y="2157"/>
                  </a:lnTo>
                  <a:lnTo>
                    <a:pt x="2982" y="2166"/>
                  </a:lnTo>
                  <a:lnTo>
                    <a:pt x="2986" y="2170"/>
                  </a:lnTo>
                  <a:lnTo>
                    <a:pt x="2986" y="2170"/>
                  </a:lnTo>
                  <a:lnTo>
                    <a:pt x="2986" y="2179"/>
                  </a:lnTo>
                  <a:lnTo>
                    <a:pt x="2991" y="2184"/>
                  </a:lnTo>
                  <a:lnTo>
                    <a:pt x="2986" y="2188"/>
                  </a:lnTo>
                  <a:lnTo>
                    <a:pt x="2986" y="2188"/>
                  </a:lnTo>
                  <a:lnTo>
                    <a:pt x="2986" y="2193"/>
                  </a:lnTo>
                  <a:lnTo>
                    <a:pt x="2982" y="2193"/>
                  </a:lnTo>
                  <a:lnTo>
                    <a:pt x="2982" y="2188"/>
                  </a:lnTo>
                  <a:lnTo>
                    <a:pt x="2982" y="2193"/>
                  </a:lnTo>
                  <a:lnTo>
                    <a:pt x="2982" y="2193"/>
                  </a:lnTo>
                  <a:lnTo>
                    <a:pt x="2982" y="2197"/>
                  </a:lnTo>
                  <a:lnTo>
                    <a:pt x="2982" y="2197"/>
                  </a:lnTo>
                  <a:lnTo>
                    <a:pt x="2982" y="2197"/>
                  </a:lnTo>
                  <a:lnTo>
                    <a:pt x="2982" y="2202"/>
                  </a:lnTo>
                  <a:lnTo>
                    <a:pt x="2986" y="2202"/>
                  </a:lnTo>
                  <a:lnTo>
                    <a:pt x="2986" y="2202"/>
                  </a:lnTo>
                  <a:lnTo>
                    <a:pt x="2986" y="2206"/>
                  </a:lnTo>
                  <a:lnTo>
                    <a:pt x="2991" y="2211"/>
                  </a:lnTo>
                  <a:lnTo>
                    <a:pt x="2991" y="2211"/>
                  </a:lnTo>
                  <a:lnTo>
                    <a:pt x="2991" y="2211"/>
                  </a:lnTo>
                  <a:lnTo>
                    <a:pt x="2986" y="2215"/>
                  </a:lnTo>
                  <a:lnTo>
                    <a:pt x="2986" y="2215"/>
                  </a:lnTo>
                  <a:lnTo>
                    <a:pt x="2986" y="2220"/>
                  </a:lnTo>
                  <a:lnTo>
                    <a:pt x="2991" y="2220"/>
                  </a:lnTo>
                  <a:lnTo>
                    <a:pt x="2991" y="2220"/>
                  </a:lnTo>
                  <a:lnTo>
                    <a:pt x="2991" y="2220"/>
                  </a:lnTo>
                  <a:lnTo>
                    <a:pt x="2991" y="2215"/>
                  </a:lnTo>
                  <a:lnTo>
                    <a:pt x="2991" y="2215"/>
                  </a:lnTo>
                  <a:lnTo>
                    <a:pt x="2991" y="2215"/>
                  </a:lnTo>
                  <a:lnTo>
                    <a:pt x="2995" y="2215"/>
                  </a:lnTo>
                  <a:lnTo>
                    <a:pt x="2995" y="2215"/>
                  </a:lnTo>
                  <a:lnTo>
                    <a:pt x="2995" y="2215"/>
                  </a:lnTo>
                  <a:lnTo>
                    <a:pt x="2995" y="2220"/>
                  </a:lnTo>
                  <a:lnTo>
                    <a:pt x="2995" y="2220"/>
                  </a:lnTo>
                  <a:lnTo>
                    <a:pt x="2995" y="2220"/>
                  </a:lnTo>
                  <a:lnTo>
                    <a:pt x="2995" y="2220"/>
                  </a:lnTo>
                  <a:lnTo>
                    <a:pt x="2995" y="2220"/>
                  </a:lnTo>
                  <a:lnTo>
                    <a:pt x="2995" y="2220"/>
                  </a:lnTo>
                  <a:lnTo>
                    <a:pt x="3000" y="2220"/>
                  </a:lnTo>
                  <a:lnTo>
                    <a:pt x="3000" y="2225"/>
                  </a:lnTo>
                  <a:lnTo>
                    <a:pt x="3004" y="2225"/>
                  </a:lnTo>
                  <a:lnTo>
                    <a:pt x="3004" y="2225"/>
                  </a:lnTo>
                  <a:lnTo>
                    <a:pt x="3004" y="2225"/>
                  </a:lnTo>
                  <a:lnTo>
                    <a:pt x="3004" y="2225"/>
                  </a:lnTo>
                  <a:lnTo>
                    <a:pt x="3004" y="2225"/>
                  </a:lnTo>
                  <a:lnTo>
                    <a:pt x="3004" y="2225"/>
                  </a:lnTo>
                  <a:lnTo>
                    <a:pt x="3009" y="2229"/>
                  </a:lnTo>
                  <a:lnTo>
                    <a:pt x="3013" y="2229"/>
                  </a:lnTo>
                  <a:lnTo>
                    <a:pt x="3013" y="2229"/>
                  </a:lnTo>
                  <a:lnTo>
                    <a:pt x="3013" y="2229"/>
                  </a:lnTo>
                  <a:lnTo>
                    <a:pt x="3022" y="2225"/>
                  </a:lnTo>
                  <a:lnTo>
                    <a:pt x="3022" y="2225"/>
                  </a:lnTo>
                  <a:lnTo>
                    <a:pt x="3027" y="2225"/>
                  </a:lnTo>
                  <a:lnTo>
                    <a:pt x="3027" y="2225"/>
                  </a:lnTo>
                  <a:lnTo>
                    <a:pt x="3031" y="2220"/>
                  </a:lnTo>
                  <a:lnTo>
                    <a:pt x="3031" y="2220"/>
                  </a:lnTo>
                  <a:lnTo>
                    <a:pt x="3036" y="2225"/>
                  </a:lnTo>
                  <a:lnTo>
                    <a:pt x="3036" y="2225"/>
                  </a:lnTo>
                  <a:lnTo>
                    <a:pt x="3040" y="2220"/>
                  </a:lnTo>
                  <a:lnTo>
                    <a:pt x="3045" y="2220"/>
                  </a:lnTo>
                  <a:lnTo>
                    <a:pt x="3049" y="2215"/>
                  </a:lnTo>
                  <a:lnTo>
                    <a:pt x="3054" y="2215"/>
                  </a:lnTo>
                  <a:lnTo>
                    <a:pt x="3054" y="2215"/>
                  </a:lnTo>
                  <a:lnTo>
                    <a:pt x="3058" y="2215"/>
                  </a:lnTo>
                  <a:lnTo>
                    <a:pt x="3063" y="2215"/>
                  </a:lnTo>
                  <a:lnTo>
                    <a:pt x="3068" y="2215"/>
                  </a:lnTo>
                  <a:lnTo>
                    <a:pt x="3068" y="2215"/>
                  </a:lnTo>
                  <a:lnTo>
                    <a:pt x="3072" y="2215"/>
                  </a:lnTo>
                  <a:lnTo>
                    <a:pt x="3077" y="2215"/>
                  </a:lnTo>
                  <a:lnTo>
                    <a:pt x="3081" y="2215"/>
                  </a:lnTo>
                  <a:lnTo>
                    <a:pt x="3090" y="2220"/>
                  </a:lnTo>
                  <a:lnTo>
                    <a:pt x="3095" y="2220"/>
                  </a:lnTo>
                  <a:lnTo>
                    <a:pt x="3095" y="2215"/>
                  </a:lnTo>
                  <a:lnTo>
                    <a:pt x="3095" y="2215"/>
                  </a:lnTo>
                  <a:lnTo>
                    <a:pt x="3099" y="2215"/>
                  </a:lnTo>
                  <a:lnTo>
                    <a:pt x="3104" y="2215"/>
                  </a:lnTo>
                  <a:lnTo>
                    <a:pt x="3104" y="2215"/>
                  </a:lnTo>
                  <a:lnTo>
                    <a:pt x="3104" y="2215"/>
                  </a:lnTo>
                  <a:lnTo>
                    <a:pt x="3108" y="2211"/>
                  </a:lnTo>
                  <a:lnTo>
                    <a:pt x="3108" y="2211"/>
                  </a:lnTo>
                  <a:lnTo>
                    <a:pt x="3113" y="2211"/>
                  </a:lnTo>
                  <a:lnTo>
                    <a:pt x="3117" y="2211"/>
                  </a:lnTo>
                  <a:lnTo>
                    <a:pt x="3122" y="2211"/>
                  </a:lnTo>
                  <a:lnTo>
                    <a:pt x="3131" y="2206"/>
                  </a:lnTo>
                  <a:lnTo>
                    <a:pt x="3135" y="2202"/>
                  </a:lnTo>
                  <a:lnTo>
                    <a:pt x="3140" y="2197"/>
                  </a:lnTo>
                  <a:lnTo>
                    <a:pt x="3144" y="2197"/>
                  </a:lnTo>
                  <a:lnTo>
                    <a:pt x="3149" y="2193"/>
                  </a:lnTo>
                  <a:lnTo>
                    <a:pt x="3153" y="2188"/>
                  </a:lnTo>
                  <a:lnTo>
                    <a:pt x="3162" y="2184"/>
                  </a:lnTo>
                  <a:lnTo>
                    <a:pt x="3167" y="2179"/>
                  </a:lnTo>
                  <a:lnTo>
                    <a:pt x="3171" y="2170"/>
                  </a:lnTo>
                  <a:lnTo>
                    <a:pt x="3176" y="2170"/>
                  </a:lnTo>
                  <a:lnTo>
                    <a:pt x="3176" y="2166"/>
                  </a:lnTo>
                  <a:lnTo>
                    <a:pt x="3180" y="2166"/>
                  </a:lnTo>
                  <a:lnTo>
                    <a:pt x="3185" y="2161"/>
                  </a:lnTo>
                  <a:lnTo>
                    <a:pt x="3189" y="2152"/>
                  </a:lnTo>
                  <a:lnTo>
                    <a:pt x="3194" y="2148"/>
                  </a:lnTo>
                  <a:lnTo>
                    <a:pt x="3199" y="2143"/>
                  </a:lnTo>
                  <a:lnTo>
                    <a:pt x="3199" y="2139"/>
                  </a:lnTo>
                  <a:lnTo>
                    <a:pt x="3203" y="2134"/>
                  </a:lnTo>
                  <a:lnTo>
                    <a:pt x="3203" y="2130"/>
                  </a:lnTo>
                  <a:lnTo>
                    <a:pt x="3212" y="2121"/>
                  </a:lnTo>
                  <a:lnTo>
                    <a:pt x="3217" y="2121"/>
                  </a:lnTo>
                  <a:lnTo>
                    <a:pt x="3217" y="2121"/>
                  </a:lnTo>
                  <a:lnTo>
                    <a:pt x="3217" y="2121"/>
                  </a:lnTo>
                  <a:lnTo>
                    <a:pt x="3221" y="2116"/>
                  </a:lnTo>
                  <a:lnTo>
                    <a:pt x="3226" y="2111"/>
                  </a:lnTo>
                  <a:lnTo>
                    <a:pt x="3226" y="2107"/>
                  </a:lnTo>
                  <a:lnTo>
                    <a:pt x="3230" y="2098"/>
                  </a:lnTo>
                  <a:lnTo>
                    <a:pt x="3230" y="2093"/>
                  </a:lnTo>
                  <a:lnTo>
                    <a:pt x="3235" y="2084"/>
                  </a:lnTo>
                  <a:lnTo>
                    <a:pt x="3235" y="2080"/>
                  </a:lnTo>
                  <a:lnTo>
                    <a:pt x="3235" y="2080"/>
                  </a:lnTo>
                  <a:lnTo>
                    <a:pt x="3235" y="2071"/>
                  </a:lnTo>
                  <a:lnTo>
                    <a:pt x="3235" y="2066"/>
                  </a:lnTo>
                  <a:lnTo>
                    <a:pt x="3235" y="2066"/>
                  </a:lnTo>
                  <a:lnTo>
                    <a:pt x="3235" y="2066"/>
                  </a:lnTo>
                  <a:lnTo>
                    <a:pt x="3235" y="2071"/>
                  </a:lnTo>
                  <a:lnTo>
                    <a:pt x="3235" y="2071"/>
                  </a:lnTo>
                  <a:lnTo>
                    <a:pt x="3235" y="2071"/>
                  </a:lnTo>
                  <a:lnTo>
                    <a:pt x="3230" y="2071"/>
                  </a:lnTo>
                  <a:lnTo>
                    <a:pt x="3230" y="2066"/>
                  </a:lnTo>
                  <a:lnTo>
                    <a:pt x="3230" y="2066"/>
                  </a:lnTo>
                  <a:lnTo>
                    <a:pt x="3230" y="2062"/>
                  </a:lnTo>
                  <a:lnTo>
                    <a:pt x="3235" y="2062"/>
                  </a:lnTo>
                  <a:lnTo>
                    <a:pt x="3235" y="2057"/>
                  </a:lnTo>
                  <a:lnTo>
                    <a:pt x="3239" y="2057"/>
                  </a:lnTo>
                  <a:lnTo>
                    <a:pt x="3244" y="2053"/>
                  </a:lnTo>
                  <a:lnTo>
                    <a:pt x="3248" y="2053"/>
                  </a:lnTo>
                  <a:lnTo>
                    <a:pt x="3253" y="2048"/>
                  </a:lnTo>
                  <a:lnTo>
                    <a:pt x="3266" y="2044"/>
                  </a:lnTo>
                  <a:lnTo>
                    <a:pt x="3271" y="2039"/>
                  </a:lnTo>
                  <a:lnTo>
                    <a:pt x="3275" y="2039"/>
                  </a:lnTo>
                  <a:lnTo>
                    <a:pt x="3275" y="2035"/>
                  </a:lnTo>
                  <a:lnTo>
                    <a:pt x="3280" y="2030"/>
                  </a:lnTo>
                  <a:lnTo>
                    <a:pt x="3280" y="2030"/>
                  </a:lnTo>
                  <a:lnTo>
                    <a:pt x="3284" y="2026"/>
                  </a:lnTo>
                  <a:lnTo>
                    <a:pt x="3284" y="2026"/>
                  </a:lnTo>
                  <a:lnTo>
                    <a:pt x="3284" y="2026"/>
                  </a:lnTo>
                  <a:lnTo>
                    <a:pt x="3280" y="2026"/>
                  </a:lnTo>
                  <a:lnTo>
                    <a:pt x="3280" y="2026"/>
                  </a:lnTo>
                  <a:lnTo>
                    <a:pt x="3280" y="2026"/>
                  </a:lnTo>
                  <a:lnTo>
                    <a:pt x="3280" y="2021"/>
                  </a:lnTo>
                  <a:lnTo>
                    <a:pt x="3284" y="2012"/>
                  </a:lnTo>
                  <a:lnTo>
                    <a:pt x="3284" y="2007"/>
                  </a:lnTo>
                  <a:lnTo>
                    <a:pt x="3284" y="2007"/>
                  </a:lnTo>
                  <a:lnTo>
                    <a:pt x="3284" y="2003"/>
                  </a:lnTo>
                  <a:lnTo>
                    <a:pt x="3284" y="1998"/>
                  </a:lnTo>
                  <a:lnTo>
                    <a:pt x="3284" y="1998"/>
                  </a:lnTo>
                  <a:lnTo>
                    <a:pt x="3284" y="1994"/>
                  </a:lnTo>
                  <a:lnTo>
                    <a:pt x="3284" y="1994"/>
                  </a:lnTo>
                  <a:lnTo>
                    <a:pt x="3284" y="1994"/>
                  </a:lnTo>
                  <a:lnTo>
                    <a:pt x="3284" y="1994"/>
                  </a:lnTo>
                  <a:lnTo>
                    <a:pt x="3284" y="1994"/>
                  </a:lnTo>
                  <a:lnTo>
                    <a:pt x="3284" y="1998"/>
                  </a:lnTo>
                  <a:lnTo>
                    <a:pt x="3284" y="1998"/>
                  </a:lnTo>
                  <a:lnTo>
                    <a:pt x="3284" y="1998"/>
                  </a:lnTo>
                  <a:lnTo>
                    <a:pt x="3280" y="1998"/>
                  </a:lnTo>
                  <a:lnTo>
                    <a:pt x="3280" y="1994"/>
                  </a:lnTo>
                  <a:lnTo>
                    <a:pt x="3280" y="1989"/>
                  </a:lnTo>
                  <a:lnTo>
                    <a:pt x="3280" y="1985"/>
                  </a:lnTo>
                  <a:lnTo>
                    <a:pt x="3280" y="1985"/>
                  </a:lnTo>
                  <a:lnTo>
                    <a:pt x="3280" y="1980"/>
                  </a:lnTo>
                  <a:lnTo>
                    <a:pt x="3280" y="1976"/>
                  </a:lnTo>
                  <a:lnTo>
                    <a:pt x="3275" y="1967"/>
                  </a:lnTo>
                  <a:lnTo>
                    <a:pt x="3275" y="1967"/>
                  </a:lnTo>
                  <a:lnTo>
                    <a:pt x="3275" y="1962"/>
                  </a:lnTo>
                  <a:lnTo>
                    <a:pt x="3271" y="1962"/>
                  </a:lnTo>
                  <a:lnTo>
                    <a:pt x="3271" y="1962"/>
                  </a:lnTo>
                  <a:lnTo>
                    <a:pt x="3275" y="1953"/>
                  </a:lnTo>
                  <a:lnTo>
                    <a:pt x="3275" y="1953"/>
                  </a:lnTo>
                  <a:lnTo>
                    <a:pt x="3275" y="1949"/>
                  </a:lnTo>
                  <a:lnTo>
                    <a:pt x="3275" y="1949"/>
                  </a:lnTo>
                  <a:lnTo>
                    <a:pt x="3271" y="1949"/>
                  </a:lnTo>
                  <a:lnTo>
                    <a:pt x="3275" y="1949"/>
                  </a:lnTo>
                  <a:lnTo>
                    <a:pt x="3275" y="1949"/>
                  </a:lnTo>
                  <a:lnTo>
                    <a:pt x="3275" y="1949"/>
                  </a:lnTo>
                  <a:lnTo>
                    <a:pt x="3280" y="1949"/>
                  </a:lnTo>
                  <a:lnTo>
                    <a:pt x="3284" y="1944"/>
                  </a:lnTo>
                  <a:lnTo>
                    <a:pt x="3289" y="1935"/>
                  </a:lnTo>
                  <a:lnTo>
                    <a:pt x="3293" y="1935"/>
                  </a:lnTo>
                  <a:lnTo>
                    <a:pt x="3298" y="1931"/>
                  </a:lnTo>
                  <a:lnTo>
                    <a:pt x="3298" y="1931"/>
                  </a:lnTo>
                  <a:lnTo>
                    <a:pt x="3298" y="1931"/>
                  </a:lnTo>
                  <a:lnTo>
                    <a:pt x="3302" y="1931"/>
                  </a:lnTo>
                  <a:lnTo>
                    <a:pt x="3302" y="1931"/>
                  </a:lnTo>
                  <a:lnTo>
                    <a:pt x="3302" y="1931"/>
                  </a:lnTo>
                  <a:lnTo>
                    <a:pt x="3302" y="1931"/>
                  </a:lnTo>
                  <a:lnTo>
                    <a:pt x="3302" y="1931"/>
                  </a:lnTo>
                  <a:lnTo>
                    <a:pt x="3307" y="1926"/>
                  </a:lnTo>
                  <a:lnTo>
                    <a:pt x="3307" y="1926"/>
                  </a:lnTo>
                  <a:lnTo>
                    <a:pt x="3311" y="1922"/>
                  </a:lnTo>
                  <a:lnTo>
                    <a:pt x="3311" y="1917"/>
                  </a:lnTo>
                  <a:lnTo>
                    <a:pt x="3311" y="1917"/>
                  </a:lnTo>
                  <a:lnTo>
                    <a:pt x="3316" y="1917"/>
                  </a:lnTo>
                  <a:lnTo>
                    <a:pt x="3316" y="1913"/>
                  </a:lnTo>
                  <a:lnTo>
                    <a:pt x="3316" y="1913"/>
                  </a:lnTo>
                  <a:lnTo>
                    <a:pt x="3320" y="1913"/>
                  </a:lnTo>
                  <a:lnTo>
                    <a:pt x="3325" y="1908"/>
                  </a:lnTo>
                  <a:lnTo>
                    <a:pt x="3330" y="1904"/>
                  </a:lnTo>
                  <a:lnTo>
                    <a:pt x="3334" y="1904"/>
                  </a:lnTo>
                  <a:lnTo>
                    <a:pt x="3334" y="1904"/>
                  </a:lnTo>
                  <a:lnTo>
                    <a:pt x="3334" y="1904"/>
                  </a:lnTo>
                  <a:lnTo>
                    <a:pt x="3339" y="1899"/>
                  </a:lnTo>
                  <a:lnTo>
                    <a:pt x="3343" y="1899"/>
                  </a:lnTo>
                  <a:lnTo>
                    <a:pt x="3343" y="1899"/>
                  </a:lnTo>
                  <a:lnTo>
                    <a:pt x="3343" y="1899"/>
                  </a:lnTo>
                  <a:lnTo>
                    <a:pt x="3348" y="1899"/>
                  </a:lnTo>
                  <a:lnTo>
                    <a:pt x="3348" y="1899"/>
                  </a:lnTo>
                  <a:lnTo>
                    <a:pt x="3348" y="1899"/>
                  </a:lnTo>
                  <a:lnTo>
                    <a:pt x="3352" y="1894"/>
                  </a:lnTo>
                  <a:lnTo>
                    <a:pt x="3352" y="1894"/>
                  </a:lnTo>
                  <a:lnTo>
                    <a:pt x="3357" y="1894"/>
                  </a:lnTo>
                  <a:lnTo>
                    <a:pt x="3361" y="1890"/>
                  </a:lnTo>
                  <a:lnTo>
                    <a:pt x="3366" y="1885"/>
                  </a:lnTo>
                  <a:lnTo>
                    <a:pt x="3366" y="1885"/>
                  </a:lnTo>
                  <a:lnTo>
                    <a:pt x="3366" y="1885"/>
                  </a:lnTo>
                  <a:lnTo>
                    <a:pt x="3366" y="1881"/>
                  </a:lnTo>
                  <a:lnTo>
                    <a:pt x="3370" y="1881"/>
                  </a:lnTo>
                  <a:lnTo>
                    <a:pt x="3370" y="1881"/>
                  </a:lnTo>
                  <a:lnTo>
                    <a:pt x="3370" y="1881"/>
                  </a:lnTo>
                  <a:lnTo>
                    <a:pt x="3370" y="1876"/>
                  </a:lnTo>
                  <a:lnTo>
                    <a:pt x="3370" y="1876"/>
                  </a:lnTo>
                  <a:lnTo>
                    <a:pt x="3375" y="1872"/>
                  </a:lnTo>
                  <a:lnTo>
                    <a:pt x="3379" y="1867"/>
                  </a:lnTo>
                  <a:lnTo>
                    <a:pt x="3379" y="1863"/>
                  </a:lnTo>
                  <a:lnTo>
                    <a:pt x="3379" y="1863"/>
                  </a:lnTo>
                  <a:lnTo>
                    <a:pt x="3379" y="1863"/>
                  </a:lnTo>
                  <a:lnTo>
                    <a:pt x="3379" y="1863"/>
                  </a:lnTo>
                  <a:lnTo>
                    <a:pt x="3379" y="1863"/>
                  </a:lnTo>
                  <a:lnTo>
                    <a:pt x="3379" y="1858"/>
                  </a:lnTo>
                  <a:lnTo>
                    <a:pt x="3384" y="1858"/>
                  </a:lnTo>
                  <a:lnTo>
                    <a:pt x="3384" y="1858"/>
                  </a:lnTo>
                  <a:lnTo>
                    <a:pt x="3384" y="1854"/>
                  </a:lnTo>
                  <a:lnTo>
                    <a:pt x="3384" y="1854"/>
                  </a:lnTo>
                  <a:lnTo>
                    <a:pt x="3384" y="1854"/>
                  </a:lnTo>
                  <a:lnTo>
                    <a:pt x="3384" y="1849"/>
                  </a:lnTo>
                  <a:lnTo>
                    <a:pt x="3384" y="1849"/>
                  </a:lnTo>
                  <a:lnTo>
                    <a:pt x="3384" y="1849"/>
                  </a:lnTo>
                  <a:lnTo>
                    <a:pt x="3384" y="1849"/>
                  </a:lnTo>
                  <a:lnTo>
                    <a:pt x="3384" y="1849"/>
                  </a:lnTo>
                  <a:lnTo>
                    <a:pt x="3379" y="1849"/>
                  </a:lnTo>
                  <a:lnTo>
                    <a:pt x="3379" y="1849"/>
                  </a:lnTo>
                  <a:lnTo>
                    <a:pt x="3379" y="1849"/>
                  </a:lnTo>
                  <a:lnTo>
                    <a:pt x="3384" y="1845"/>
                  </a:lnTo>
                  <a:lnTo>
                    <a:pt x="3384" y="1845"/>
                  </a:lnTo>
                  <a:lnTo>
                    <a:pt x="3384" y="1845"/>
                  </a:lnTo>
                  <a:lnTo>
                    <a:pt x="3379" y="1845"/>
                  </a:lnTo>
                  <a:lnTo>
                    <a:pt x="3379" y="1845"/>
                  </a:lnTo>
                  <a:lnTo>
                    <a:pt x="3379" y="1836"/>
                  </a:lnTo>
                  <a:lnTo>
                    <a:pt x="3379" y="1831"/>
                  </a:lnTo>
                  <a:lnTo>
                    <a:pt x="3379" y="1831"/>
                  </a:lnTo>
                  <a:lnTo>
                    <a:pt x="3379" y="1831"/>
                  </a:lnTo>
                  <a:lnTo>
                    <a:pt x="3379" y="1827"/>
                  </a:lnTo>
                  <a:lnTo>
                    <a:pt x="3379" y="1827"/>
                  </a:lnTo>
                  <a:lnTo>
                    <a:pt x="3379" y="1827"/>
                  </a:lnTo>
                  <a:lnTo>
                    <a:pt x="3379" y="1822"/>
                  </a:lnTo>
                  <a:lnTo>
                    <a:pt x="3379" y="1822"/>
                  </a:lnTo>
                  <a:lnTo>
                    <a:pt x="3379" y="1822"/>
                  </a:lnTo>
                  <a:lnTo>
                    <a:pt x="3379" y="1822"/>
                  </a:lnTo>
                  <a:lnTo>
                    <a:pt x="3379" y="1822"/>
                  </a:lnTo>
                  <a:lnTo>
                    <a:pt x="3379" y="1818"/>
                  </a:lnTo>
                  <a:lnTo>
                    <a:pt x="3379" y="1818"/>
                  </a:lnTo>
                  <a:lnTo>
                    <a:pt x="3384" y="1818"/>
                  </a:lnTo>
                  <a:lnTo>
                    <a:pt x="3384" y="1813"/>
                  </a:lnTo>
                  <a:lnTo>
                    <a:pt x="3379" y="1813"/>
                  </a:lnTo>
                  <a:lnTo>
                    <a:pt x="3379" y="1813"/>
                  </a:lnTo>
                  <a:lnTo>
                    <a:pt x="3379" y="1809"/>
                  </a:lnTo>
                  <a:lnTo>
                    <a:pt x="3379" y="1809"/>
                  </a:lnTo>
                  <a:lnTo>
                    <a:pt x="3379" y="1804"/>
                  </a:lnTo>
                  <a:lnTo>
                    <a:pt x="3379" y="1804"/>
                  </a:lnTo>
                  <a:lnTo>
                    <a:pt x="3379" y="1800"/>
                  </a:lnTo>
                  <a:lnTo>
                    <a:pt x="3379" y="1800"/>
                  </a:lnTo>
                  <a:lnTo>
                    <a:pt x="3379" y="1795"/>
                  </a:lnTo>
                  <a:lnTo>
                    <a:pt x="3379" y="1790"/>
                  </a:lnTo>
                  <a:lnTo>
                    <a:pt x="3379" y="1790"/>
                  </a:lnTo>
                  <a:lnTo>
                    <a:pt x="3379" y="1790"/>
                  </a:lnTo>
                  <a:lnTo>
                    <a:pt x="3379" y="1786"/>
                  </a:lnTo>
                  <a:lnTo>
                    <a:pt x="3384" y="1786"/>
                  </a:lnTo>
                  <a:lnTo>
                    <a:pt x="3384" y="1786"/>
                  </a:lnTo>
                  <a:lnTo>
                    <a:pt x="3384" y="1786"/>
                  </a:lnTo>
                  <a:lnTo>
                    <a:pt x="3384" y="1781"/>
                  </a:lnTo>
                  <a:lnTo>
                    <a:pt x="3384" y="1781"/>
                  </a:lnTo>
                  <a:lnTo>
                    <a:pt x="3384" y="1781"/>
                  </a:lnTo>
                  <a:lnTo>
                    <a:pt x="3384" y="1777"/>
                  </a:lnTo>
                  <a:lnTo>
                    <a:pt x="3384" y="1777"/>
                  </a:lnTo>
                  <a:lnTo>
                    <a:pt x="3384" y="1777"/>
                  </a:lnTo>
                  <a:lnTo>
                    <a:pt x="3379" y="1772"/>
                  </a:lnTo>
                  <a:lnTo>
                    <a:pt x="3379" y="1772"/>
                  </a:lnTo>
                  <a:lnTo>
                    <a:pt x="3379" y="1772"/>
                  </a:lnTo>
                  <a:lnTo>
                    <a:pt x="3379" y="1772"/>
                  </a:lnTo>
                  <a:lnTo>
                    <a:pt x="3379" y="1768"/>
                  </a:lnTo>
                  <a:lnTo>
                    <a:pt x="3375" y="1768"/>
                  </a:lnTo>
                  <a:lnTo>
                    <a:pt x="3375" y="1768"/>
                  </a:lnTo>
                  <a:lnTo>
                    <a:pt x="3375" y="1768"/>
                  </a:lnTo>
                  <a:lnTo>
                    <a:pt x="3375" y="1768"/>
                  </a:lnTo>
                  <a:lnTo>
                    <a:pt x="3370" y="1763"/>
                  </a:lnTo>
                  <a:lnTo>
                    <a:pt x="3370" y="1763"/>
                  </a:lnTo>
                  <a:lnTo>
                    <a:pt x="3370" y="1763"/>
                  </a:lnTo>
                  <a:lnTo>
                    <a:pt x="3370" y="1763"/>
                  </a:lnTo>
                  <a:lnTo>
                    <a:pt x="3370" y="1759"/>
                  </a:lnTo>
                  <a:lnTo>
                    <a:pt x="3370" y="1759"/>
                  </a:lnTo>
                  <a:lnTo>
                    <a:pt x="3366" y="1754"/>
                  </a:lnTo>
                  <a:lnTo>
                    <a:pt x="3370" y="1750"/>
                  </a:lnTo>
                  <a:lnTo>
                    <a:pt x="3366" y="1745"/>
                  </a:lnTo>
                  <a:lnTo>
                    <a:pt x="3366" y="1745"/>
                  </a:lnTo>
                  <a:lnTo>
                    <a:pt x="3366" y="1745"/>
                  </a:lnTo>
                  <a:lnTo>
                    <a:pt x="3366" y="1741"/>
                  </a:lnTo>
                  <a:lnTo>
                    <a:pt x="3361" y="1736"/>
                  </a:lnTo>
                  <a:lnTo>
                    <a:pt x="3361" y="1732"/>
                  </a:lnTo>
                  <a:lnTo>
                    <a:pt x="3361" y="1732"/>
                  </a:lnTo>
                  <a:lnTo>
                    <a:pt x="3366" y="1727"/>
                  </a:lnTo>
                  <a:lnTo>
                    <a:pt x="3366" y="1723"/>
                  </a:lnTo>
                  <a:lnTo>
                    <a:pt x="3361" y="1723"/>
                  </a:lnTo>
                  <a:lnTo>
                    <a:pt x="3361" y="1723"/>
                  </a:lnTo>
                  <a:lnTo>
                    <a:pt x="3361" y="1718"/>
                  </a:lnTo>
                  <a:lnTo>
                    <a:pt x="3366" y="1714"/>
                  </a:lnTo>
                  <a:lnTo>
                    <a:pt x="3366" y="1714"/>
                  </a:lnTo>
                  <a:lnTo>
                    <a:pt x="3366" y="1709"/>
                  </a:lnTo>
                  <a:lnTo>
                    <a:pt x="3366" y="1709"/>
                  </a:lnTo>
                  <a:lnTo>
                    <a:pt x="3366" y="1705"/>
                  </a:lnTo>
                  <a:lnTo>
                    <a:pt x="3361" y="1705"/>
                  </a:lnTo>
                  <a:lnTo>
                    <a:pt x="3361" y="1700"/>
                  </a:lnTo>
                  <a:lnTo>
                    <a:pt x="3361" y="1700"/>
                  </a:lnTo>
                  <a:lnTo>
                    <a:pt x="3361" y="1700"/>
                  </a:lnTo>
                  <a:lnTo>
                    <a:pt x="3357" y="1700"/>
                  </a:lnTo>
                  <a:lnTo>
                    <a:pt x="3357" y="1696"/>
                  </a:lnTo>
                  <a:lnTo>
                    <a:pt x="3357" y="1691"/>
                  </a:lnTo>
                  <a:lnTo>
                    <a:pt x="3357" y="1691"/>
                  </a:lnTo>
                  <a:lnTo>
                    <a:pt x="3357" y="1686"/>
                  </a:lnTo>
                  <a:lnTo>
                    <a:pt x="3357" y="1682"/>
                  </a:lnTo>
                  <a:lnTo>
                    <a:pt x="3357" y="1682"/>
                  </a:lnTo>
                  <a:lnTo>
                    <a:pt x="3361" y="1673"/>
                  </a:lnTo>
                  <a:lnTo>
                    <a:pt x="3361" y="1673"/>
                  </a:lnTo>
                  <a:lnTo>
                    <a:pt x="3361" y="1673"/>
                  </a:lnTo>
                  <a:lnTo>
                    <a:pt x="3361" y="1668"/>
                  </a:lnTo>
                  <a:lnTo>
                    <a:pt x="3361" y="1664"/>
                  </a:lnTo>
                  <a:lnTo>
                    <a:pt x="3361" y="1664"/>
                  </a:lnTo>
                  <a:lnTo>
                    <a:pt x="3361" y="1664"/>
                  </a:lnTo>
                  <a:lnTo>
                    <a:pt x="3366" y="1664"/>
                  </a:lnTo>
                  <a:lnTo>
                    <a:pt x="3366" y="1664"/>
                  </a:lnTo>
                  <a:lnTo>
                    <a:pt x="3366" y="1659"/>
                  </a:lnTo>
                  <a:lnTo>
                    <a:pt x="3370" y="1655"/>
                  </a:lnTo>
                  <a:lnTo>
                    <a:pt x="3370" y="1655"/>
                  </a:lnTo>
                  <a:lnTo>
                    <a:pt x="3370" y="1655"/>
                  </a:lnTo>
                  <a:lnTo>
                    <a:pt x="3370" y="1650"/>
                  </a:lnTo>
                  <a:lnTo>
                    <a:pt x="3370" y="1650"/>
                  </a:lnTo>
                  <a:lnTo>
                    <a:pt x="3370" y="1650"/>
                  </a:lnTo>
                  <a:lnTo>
                    <a:pt x="3375" y="1646"/>
                  </a:lnTo>
                  <a:lnTo>
                    <a:pt x="3375" y="1641"/>
                  </a:lnTo>
                  <a:lnTo>
                    <a:pt x="3375" y="1641"/>
                  </a:lnTo>
                  <a:lnTo>
                    <a:pt x="3375" y="1641"/>
                  </a:lnTo>
                  <a:lnTo>
                    <a:pt x="3375" y="1641"/>
                  </a:lnTo>
                  <a:lnTo>
                    <a:pt x="3379" y="1637"/>
                  </a:lnTo>
                  <a:lnTo>
                    <a:pt x="3379" y="1637"/>
                  </a:lnTo>
                  <a:lnTo>
                    <a:pt x="3379" y="1632"/>
                  </a:lnTo>
                  <a:lnTo>
                    <a:pt x="3379" y="1628"/>
                  </a:lnTo>
                  <a:lnTo>
                    <a:pt x="3379" y="1628"/>
                  </a:lnTo>
                  <a:lnTo>
                    <a:pt x="3384" y="1628"/>
                  </a:lnTo>
                  <a:lnTo>
                    <a:pt x="3384" y="1623"/>
                  </a:lnTo>
                  <a:lnTo>
                    <a:pt x="3388" y="1623"/>
                  </a:lnTo>
                  <a:lnTo>
                    <a:pt x="3393" y="1623"/>
                  </a:lnTo>
                  <a:lnTo>
                    <a:pt x="3393" y="1619"/>
                  </a:lnTo>
                  <a:lnTo>
                    <a:pt x="3393" y="1619"/>
                  </a:lnTo>
                  <a:lnTo>
                    <a:pt x="3393" y="1619"/>
                  </a:lnTo>
                  <a:lnTo>
                    <a:pt x="3393" y="1614"/>
                  </a:lnTo>
                  <a:lnTo>
                    <a:pt x="3393" y="1614"/>
                  </a:lnTo>
                  <a:lnTo>
                    <a:pt x="3393" y="1614"/>
                  </a:lnTo>
                  <a:lnTo>
                    <a:pt x="3393" y="1614"/>
                  </a:lnTo>
                  <a:lnTo>
                    <a:pt x="3393" y="1614"/>
                  </a:lnTo>
                  <a:lnTo>
                    <a:pt x="3393" y="1614"/>
                  </a:lnTo>
                  <a:lnTo>
                    <a:pt x="3397" y="1614"/>
                  </a:lnTo>
                  <a:lnTo>
                    <a:pt x="3397" y="1614"/>
                  </a:lnTo>
                  <a:lnTo>
                    <a:pt x="3397" y="1614"/>
                  </a:lnTo>
                  <a:lnTo>
                    <a:pt x="3402" y="1610"/>
                  </a:lnTo>
                  <a:lnTo>
                    <a:pt x="3402" y="1610"/>
                  </a:lnTo>
                  <a:lnTo>
                    <a:pt x="3406" y="1605"/>
                  </a:lnTo>
                  <a:lnTo>
                    <a:pt x="3406" y="1605"/>
                  </a:lnTo>
                  <a:lnTo>
                    <a:pt x="3411" y="1601"/>
                  </a:lnTo>
                  <a:lnTo>
                    <a:pt x="3411" y="1596"/>
                  </a:lnTo>
                  <a:lnTo>
                    <a:pt x="3411" y="1596"/>
                  </a:lnTo>
                  <a:lnTo>
                    <a:pt x="3411" y="1596"/>
                  </a:lnTo>
                  <a:lnTo>
                    <a:pt x="3415" y="1592"/>
                  </a:lnTo>
                  <a:lnTo>
                    <a:pt x="3415" y="1592"/>
                  </a:lnTo>
                  <a:lnTo>
                    <a:pt x="3420" y="1587"/>
                  </a:lnTo>
                  <a:lnTo>
                    <a:pt x="3420" y="1582"/>
                  </a:lnTo>
                  <a:lnTo>
                    <a:pt x="3420" y="1582"/>
                  </a:lnTo>
                  <a:lnTo>
                    <a:pt x="3424" y="1582"/>
                  </a:lnTo>
                  <a:lnTo>
                    <a:pt x="3424" y="1578"/>
                  </a:lnTo>
                  <a:lnTo>
                    <a:pt x="3438" y="1564"/>
                  </a:lnTo>
                  <a:lnTo>
                    <a:pt x="3442" y="1560"/>
                  </a:lnTo>
                  <a:lnTo>
                    <a:pt x="3447" y="1555"/>
                  </a:lnTo>
                  <a:lnTo>
                    <a:pt x="3451" y="1551"/>
                  </a:lnTo>
                  <a:lnTo>
                    <a:pt x="3465" y="1542"/>
                  </a:lnTo>
                  <a:lnTo>
                    <a:pt x="3479" y="1533"/>
                  </a:lnTo>
                  <a:lnTo>
                    <a:pt x="3483" y="1528"/>
                  </a:lnTo>
                  <a:lnTo>
                    <a:pt x="3497" y="1515"/>
                  </a:lnTo>
                  <a:lnTo>
                    <a:pt x="3506" y="1501"/>
                  </a:lnTo>
                  <a:lnTo>
                    <a:pt x="3515" y="1492"/>
                  </a:lnTo>
                  <a:lnTo>
                    <a:pt x="3519" y="1483"/>
                  </a:lnTo>
                  <a:lnTo>
                    <a:pt x="3528" y="1469"/>
                  </a:lnTo>
                  <a:lnTo>
                    <a:pt x="3533" y="1460"/>
                  </a:lnTo>
                  <a:lnTo>
                    <a:pt x="3533" y="1456"/>
                  </a:lnTo>
                  <a:lnTo>
                    <a:pt x="3537" y="1447"/>
                  </a:lnTo>
                  <a:lnTo>
                    <a:pt x="3537" y="1442"/>
                  </a:lnTo>
                  <a:lnTo>
                    <a:pt x="3542" y="1438"/>
                  </a:lnTo>
                  <a:lnTo>
                    <a:pt x="3542" y="1433"/>
                  </a:lnTo>
                  <a:lnTo>
                    <a:pt x="3546" y="1429"/>
                  </a:lnTo>
                  <a:lnTo>
                    <a:pt x="3546" y="1424"/>
                  </a:lnTo>
                  <a:lnTo>
                    <a:pt x="3551" y="1420"/>
                  </a:lnTo>
                  <a:lnTo>
                    <a:pt x="3555" y="1415"/>
                  </a:lnTo>
                  <a:lnTo>
                    <a:pt x="3555" y="1411"/>
                  </a:lnTo>
                  <a:lnTo>
                    <a:pt x="3555" y="1406"/>
                  </a:lnTo>
                  <a:lnTo>
                    <a:pt x="3560" y="1402"/>
                  </a:lnTo>
                  <a:lnTo>
                    <a:pt x="3560" y="1402"/>
                  </a:lnTo>
                  <a:lnTo>
                    <a:pt x="3560" y="1397"/>
                  </a:lnTo>
                  <a:lnTo>
                    <a:pt x="3560" y="1393"/>
                  </a:lnTo>
                  <a:lnTo>
                    <a:pt x="3564" y="1388"/>
                  </a:lnTo>
                  <a:lnTo>
                    <a:pt x="3564" y="1379"/>
                  </a:lnTo>
                  <a:lnTo>
                    <a:pt x="3564" y="1379"/>
                  </a:lnTo>
                  <a:lnTo>
                    <a:pt x="3564" y="1379"/>
                  </a:lnTo>
                  <a:lnTo>
                    <a:pt x="3569" y="1379"/>
                  </a:lnTo>
                  <a:lnTo>
                    <a:pt x="3569" y="1379"/>
                  </a:lnTo>
                  <a:lnTo>
                    <a:pt x="3569" y="1379"/>
                  </a:lnTo>
                  <a:lnTo>
                    <a:pt x="3569" y="1379"/>
                  </a:lnTo>
                  <a:lnTo>
                    <a:pt x="3569" y="1379"/>
                  </a:lnTo>
                  <a:lnTo>
                    <a:pt x="3569" y="1375"/>
                  </a:lnTo>
                  <a:lnTo>
                    <a:pt x="3569" y="1375"/>
                  </a:lnTo>
                  <a:lnTo>
                    <a:pt x="3569" y="1375"/>
                  </a:lnTo>
                  <a:lnTo>
                    <a:pt x="3569" y="1379"/>
                  </a:lnTo>
                  <a:lnTo>
                    <a:pt x="3564" y="1379"/>
                  </a:lnTo>
                  <a:lnTo>
                    <a:pt x="3564" y="1379"/>
                  </a:lnTo>
                  <a:lnTo>
                    <a:pt x="3564" y="1379"/>
                  </a:lnTo>
                  <a:lnTo>
                    <a:pt x="3564" y="1375"/>
                  </a:lnTo>
                  <a:lnTo>
                    <a:pt x="3564" y="1375"/>
                  </a:lnTo>
                  <a:lnTo>
                    <a:pt x="3564" y="1375"/>
                  </a:lnTo>
                  <a:lnTo>
                    <a:pt x="3564" y="1375"/>
                  </a:lnTo>
                  <a:lnTo>
                    <a:pt x="3564" y="1365"/>
                  </a:lnTo>
                  <a:lnTo>
                    <a:pt x="3564" y="1361"/>
                  </a:lnTo>
                  <a:lnTo>
                    <a:pt x="3564" y="1356"/>
                  </a:lnTo>
                  <a:lnTo>
                    <a:pt x="3569" y="1356"/>
                  </a:lnTo>
                  <a:lnTo>
                    <a:pt x="3569" y="1352"/>
                  </a:lnTo>
                  <a:lnTo>
                    <a:pt x="3569" y="1352"/>
                  </a:lnTo>
                  <a:lnTo>
                    <a:pt x="3564" y="1352"/>
                  </a:lnTo>
                  <a:lnTo>
                    <a:pt x="3560" y="1347"/>
                  </a:lnTo>
                  <a:lnTo>
                    <a:pt x="3555" y="1347"/>
                  </a:lnTo>
                  <a:lnTo>
                    <a:pt x="3555" y="1352"/>
                  </a:lnTo>
                  <a:lnTo>
                    <a:pt x="3555" y="1352"/>
                  </a:lnTo>
                  <a:lnTo>
                    <a:pt x="3546" y="1356"/>
                  </a:lnTo>
                  <a:lnTo>
                    <a:pt x="3542" y="1356"/>
                  </a:lnTo>
                  <a:lnTo>
                    <a:pt x="3537" y="1361"/>
                  </a:lnTo>
                  <a:lnTo>
                    <a:pt x="3528" y="1361"/>
                  </a:lnTo>
                  <a:lnTo>
                    <a:pt x="3528" y="1361"/>
                  </a:lnTo>
                  <a:lnTo>
                    <a:pt x="3528" y="1361"/>
                  </a:lnTo>
                  <a:lnTo>
                    <a:pt x="3524" y="1361"/>
                  </a:lnTo>
                  <a:lnTo>
                    <a:pt x="3519" y="1361"/>
                  </a:lnTo>
                  <a:lnTo>
                    <a:pt x="3519" y="1361"/>
                  </a:lnTo>
                  <a:lnTo>
                    <a:pt x="3510" y="1365"/>
                  </a:lnTo>
                  <a:lnTo>
                    <a:pt x="3506" y="1365"/>
                  </a:lnTo>
                  <a:lnTo>
                    <a:pt x="3501" y="1365"/>
                  </a:lnTo>
                  <a:lnTo>
                    <a:pt x="3501" y="1365"/>
                  </a:lnTo>
                  <a:lnTo>
                    <a:pt x="3497" y="1365"/>
                  </a:lnTo>
                  <a:lnTo>
                    <a:pt x="3492" y="1370"/>
                  </a:lnTo>
                  <a:lnTo>
                    <a:pt x="3488" y="1375"/>
                  </a:lnTo>
                  <a:lnTo>
                    <a:pt x="3483" y="1375"/>
                  </a:lnTo>
                  <a:lnTo>
                    <a:pt x="3483" y="1370"/>
                  </a:lnTo>
                  <a:lnTo>
                    <a:pt x="3479" y="1370"/>
                  </a:lnTo>
                  <a:lnTo>
                    <a:pt x="3474" y="1370"/>
                  </a:lnTo>
                  <a:lnTo>
                    <a:pt x="3474" y="1370"/>
                  </a:lnTo>
                  <a:lnTo>
                    <a:pt x="3465" y="1375"/>
                  </a:lnTo>
                  <a:lnTo>
                    <a:pt x="3461" y="1379"/>
                  </a:lnTo>
                  <a:lnTo>
                    <a:pt x="3451" y="1379"/>
                  </a:lnTo>
                  <a:lnTo>
                    <a:pt x="3447" y="1379"/>
                  </a:lnTo>
                  <a:lnTo>
                    <a:pt x="3447" y="1375"/>
                  </a:lnTo>
                  <a:lnTo>
                    <a:pt x="3438" y="1370"/>
                  </a:lnTo>
                  <a:lnTo>
                    <a:pt x="3438" y="1365"/>
                  </a:lnTo>
                  <a:lnTo>
                    <a:pt x="3433" y="1361"/>
                  </a:lnTo>
                  <a:lnTo>
                    <a:pt x="3429" y="1356"/>
                  </a:lnTo>
                  <a:lnTo>
                    <a:pt x="3429" y="1356"/>
                  </a:lnTo>
                  <a:lnTo>
                    <a:pt x="3424" y="1356"/>
                  </a:lnTo>
                  <a:lnTo>
                    <a:pt x="3424" y="1356"/>
                  </a:lnTo>
                  <a:lnTo>
                    <a:pt x="3420" y="1356"/>
                  </a:lnTo>
                  <a:lnTo>
                    <a:pt x="3420" y="1356"/>
                  </a:lnTo>
                  <a:lnTo>
                    <a:pt x="3415" y="1356"/>
                  </a:lnTo>
                  <a:lnTo>
                    <a:pt x="3415" y="1356"/>
                  </a:lnTo>
                  <a:lnTo>
                    <a:pt x="3415" y="1356"/>
                  </a:lnTo>
                  <a:lnTo>
                    <a:pt x="3420" y="1356"/>
                  </a:lnTo>
                  <a:lnTo>
                    <a:pt x="3420" y="1352"/>
                  </a:lnTo>
                  <a:lnTo>
                    <a:pt x="3424" y="1352"/>
                  </a:lnTo>
                  <a:lnTo>
                    <a:pt x="3429" y="1347"/>
                  </a:lnTo>
                  <a:lnTo>
                    <a:pt x="3429" y="1347"/>
                  </a:lnTo>
                  <a:lnTo>
                    <a:pt x="3429" y="1347"/>
                  </a:lnTo>
                  <a:lnTo>
                    <a:pt x="3429" y="1347"/>
                  </a:lnTo>
                  <a:lnTo>
                    <a:pt x="3429" y="1343"/>
                  </a:lnTo>
                  <a:lnTo>
                    <a:pt x="3429" y="1338"/>
                  </a:lnTo>
                  <a:lnTo>
                    <a:pt x="3424" y="1338"/>
                  </a:lnTo>
                  <a:lnTo>
                    <a:pt x="3424" y="1334"/>
                  </a:lnTo>
                  <a:lnTo>
                    <a:pt x="3424" y="1334"/>
                  </a:lnTo>
                  <a:lnTo>
                    <a:pt x="3424" y="1334"/>
                  </a:lnTo>
                  <a:lnTo>
                    <a:pt x="3424" y="1334"/>
                  </a:lnTo>
                  <a:lnTo>
                    <a:pt x="3420" y="1334"/>
                  </a:lnTo>
                  <a:lnTo>
                    <a:pt x="3420" y="1329"/>
                  </a:lnTo>
                  <a:lnTo>
                    <a:pt x="3415" y="1325"/>
                  </a:lnTo>
                  <a:lnTo>
                    <a:pt x="3411" y="1325"/>
                  </a:lnTo>
                  <a:lnTo>
                    <a:pt x="3411" y="1325"/>
                  </a:lnTo>
                  <a:lnTo>
                    <a:pt x="3411" y="1320"/>
                  </a:lnTo>
                  <a:lnTo>
                    <a:pt x="3397" y="1311"/>
                  </a:lnTo>
                  <a:lnTo>
                    <a:pt x="3397" y="1307"/>
                  </a:lnTo>
                  <a:lnTo>
                    <a:pt x="3388" y="1298"/>
                  </a:lnTo>
                  <a:lnTo>
                    <a:pt x="3384" y="1298"/>
                  </a:lnTo>
                  <a:lnTo>
                    <a:pt x="3379" y="1293"/>
                  </a:lnTo>
                  <a:lnTo>
                    <a:pt x="3379" y="1293"/>
                  </a:lnTo>
                  <a:lnTo>
                    <a:pt x="3379" y="1293"/>
                  </a:lnTo>
                  <a:lnTo>
                    <a:pt x="3375" y="1293"/>
                  </a:lnTo>
                  <a:lnTo>
                    <a:pt x="3375" y="1293"/>
                  </a:lnTo>
                  <a:lnTo>
                    <a:pt x="3370" y="1289"/>
                  </a:lnTo>
                  <a:lnTo>
                    <a:pt x="3370" y="1289"/>
                  </a:lnTo>
                  <a:lnTo>
                    <a:pt x="3370" y="1284"/>
                  </a:lnTo>
                  <a:lnTo>
                    <a:pt x="3370" y="1284"/>
                  </a:lnTo>
                  <a:lnTo>
                    <a:pt x="3366" y="1284"/>
                  </a:lnTo>
                  <a:lnTo>
                    <a:pt x="3366" y="1284"/>
                  </a:lnTo>
                  <a:lnTo>
                    <a:pt x="3366" y="1289"/>
                  </a:lnTo>
                  <a:lnTo>
                    <a:pt x="3366" y="1289"/>
                  </a:lnTo>
                  <a:lnTo>
                    <a:pt x="3366" y="1289"/>
                  </a:lnTo>
                  <a:lnTo>
                    <a:pt x="3366" y="1289"/>
                  </a:lnTo>
                  <a:lnTo>
                    <a:pt x="3366" y="1289"/>
                  </a:lnTo>
                  <a:lnTo>
                    <a:pt x="3361" y="1284"/>
                  </a:lnTo>
                  <a:lnTo>
                    <a:pt x="3361" y="1284"/>
                  </a:lnTo>
                  <a:lnTo>
                    <a:pt x="3361" y="1284"/>
                  </a:lnTo>
                  <a:lnTo>
                    <a:pt x="3357" y="1280"/>
                  </a:lnTo>
                  <a:lnTo>
                    <a:pt x="3357" y="1275"/>
                  </a:lnTo>
                  <a:lnTo>
                    <a:pt x="3357" y="1271"/>
                  </a:lnTo>
                  <a:lnTo>
                    <a:pt x="3352" y="1261"/>
                  </a:lnTo>
                  <a:lnTo>
                    <a:pt x="3352" y="1252"/>
                  </a:lnTo>
                  <a:lnTo>
                    <a:pt x="3348" y="1248"/>
                  </a:lnTo>
                  <a:lnTo>
                    <a:pt x="3343" y="1234"/>
                  </a:lnTo>
                  <a:lnTo>
                    <a:pt x="3343" y="1234"/>
                  </a:lnTo>
                  <a:lnTo>
                    <a:pt x="3339" y="1230"/>
                  </a:lnTo>
                  <a:lnTo>
                    <a:pt x="3339" y="1230"/>
                  </a:lnTo>
                  <a:lnTo>
                    <a:pt x="3334" y="1230"/>
                  </a:lnTo>
                  <a:lnTo>
                    <a:pt x="3334" y="1230"/>
                  </a:lnTo>
                  <a:lnTo>
                    <a:pt x="3334" y="1230"/>
                  </a:lnTo>
                  <a:lnTo>
                    <a:pt x="3334" y="1230"/>
                  </a:lnTo>
                  <a:lnTo>
                    <a:pt x="3330" y="1225"/>
                  </a:lnTo>
                  <a:lnTo>
                    <a:pt x="3325" y="1221"/>
                  </a:lnTo>
                  <a:lnTo>
                    <a:pt x="3325" y="1221"/>
                  </a:lnTo>
                  <a:lnTo>
                    <a:pt x="3325" y="1221"/>
                  </a:lnTo>
                  <a:lnTo>
                    <a:pt x="3320" y="1221"/>
                  </a:lnTo>
                  <a:lnTo>
                    <a:pt x="3320" y="1216"/>
                  </a:lnTo>
                  <a:lnTo>
                    <a:pt x="3316" y="1207"/>
                  </a:lnTo>
                  <a:lnTo>
                    <a:pt x="3316" y="1203"/>
                  </a:lnTo>
                  <a:lnTo>
                    <a:pt x="3316" y="1198"/>
                  </a:lnTo>
                  <a:lnTo>
                    <a:pt x="3316" y="1189"/>
                  </a:lnTo>
                  <a:lnTo>
                    <a:pt x="3316" y="1189"/>
                  </a:lnTo>
                  <a:lnTo>
                    <a:pt x="3316" y="1185"/>
                  </a:lnTo>
                  <a:lnTo>
                    <a:pt x="3316" y="1180"/>
                  </a:lnTo>
                  <a:lnTo>
                    <a:pt x="3316" y="1180"/>
                  </a:lnTo>
                  <a:lnTo>
                    <a:pt x="3316" y="1176"/>
                  </a:lnTo>
                  <a:lnTo>
                    <a:pt x="3316" y="1180"/>
                  </a:lnTo>
                  <a:lnTo>
                    <a:pt x="3316" y="1180"/>
                  </a:lnTo>
                  <a:lnTo>
                    <a:pt x="3316" y="1180"/>
                  </a:lnTo>
                  <a:lnTo>
                    <a:pt x="3316" y="1176"/>
                  </a:lnTo>
                  <a:lnTo>
                    <a:pt x="3316" y="1176"/>
                  </a:lnTo>
                  <a:lnTo>
                    <a:pt x="3311" y="1176"/>
                  </a:lnTo>
                  <a:lnTo>
                    <a:pt x="3311" y="1167"/>
                  </a:lnTo>
                  <a:lnTo>
                    <a:pt x="3307" y="1167"/>
                  </a:lnTo>
                  <a:lnTo>
                    <a:pt x="3307" y="1162"/>
                  </a:lnTo>
                  <a:lnTo>
                    <a:pt x="3307" y="1162"/>
                  </a:lnTo>
                  <a:lnTo>
                    <a:pt x="3307" y="1158"/>
                  </a:lnTo>
                  <a:lnTo>
                    <a:pt x="3298" y="1153"/>
                  </a:lnTo>
                  <a:lnTo>
                    <a:pt x="3298" y="1148"/>
                  </a:lnTo>
                  <a:lnTo>
                    <a:pt x="3289" y="1148"/>
                  </a:lnTo>
                  <a:lnTo>
                    <a:pt x="3289" y="1144"/>
                  </a:lnTo>
                  <a:lnTo>
                    <a:pt x="3289" y="1144"/>
                  </a:lnTo>
                  <a:lnTo>
                    <a:pt x="3289" y="1144"/>
                  </a:lnTo>
                  <a:lnTo>
                    <a:pt x="3284" y="1135"/>
                  </a:lnTo>
                  <a:lnTo>
                    <a:pt x="3284" y="1135"/>
                  </a:lnTo>
                  <a:lnTo>
                    <a:pt x="3284" y="1126"/>
                  </a:lnTo>
                  <a:lnTo>
                    <a:pt x="3284" y="1126"/>
                  </a:lnTo>
                  <a:lnTo>
                    <a:pt x="3284" y="1126"/>
                  </a:lnTo>
                  <a:lnTo>
                    <a:pt x="3284" y="1126"/>
                  </a:lnTo>
                  <a:lnTo>
                    <a:pt x="3284" y="1126"/>
                  </a:lnTo>
                  <a:lnTo>
                    <a:pt x="3289" y="1126"/>
                  </a:lnTo>
                  <a:lnTo>
                    <a:pt x="3284" y="1121"/>
                  </a:lnTo>
                  <a:lnTo>
                    <a:pt x="3280" y="1121"/>
                  </a:lnTo>
                  <a:lnTo>
                    <a:pt x="3280" y="1117"/>
                  </a:lnTo>
                  <a:lnTo>
                    <a:pt x="3275" y="1112"/>
                  </a:lnTo>
                  <a:lnTo>
                    <a:pt x="3271" y="1103"/>
                  </a:lnTo>
                  <a:lnTo>
                    <a:pt x="3266" y="1094"/>
                  </a:lnTo>
                  <a:lnTo>
                    <a:pt x="3266" y="1090"/>
                  </a:lnTo>
                  <a:lnTo>
                    <a:pt x="3262" y="1085"/>
                  </a:lnTo>
                  <a:lnTo>
                    <a:pt x="3253" y="1076"/>
                  </a:lnTo>
                  <a:lnTo>
                    <a:pt x="3253" y="1072"/>
                  </a:lnTo>
                  <a:lnTo>
                    <a:pt x="3253" y="1067"/>
                  </a:lnTo>
                  <a:lnTo>
                    <a:pt x="3248" y="1063"/>
                  </a:lnTo>
                  <a:lnTo>
                    <a:pt x="3248" y="1063"/>
                  </a:lnTo>
                  <a:lnTo>
                    <a:pt x="3248" y="1063"/>
                  </a:lnTo>
                  <a:lnTo>
                    <a:pt x="3248" y="1058"/>
                  </a:lnTo>
                  <a:lnTo>
                    <a:pt x="3244" y="1054"/>
                  </a:lnTo>
                  <a:lnTo>
                    <a:pt x="3244" y="1054"/>
                  </a:lnTo>
                  <a:lnTo>
                    <a:pt x="3244" y="1049"/>
                  </a:lnTo>
                  <a:lnTo>
                    <a:pt x="3244" y="1049"/>
                  </a:lnTo>
                  <a:lnTo>
                    <a:pt x="3239" y="1049"/>
                  </a:lnTo>
                  <a:lnTo>
                    <a:pt x="3239" y="1044"/>
                  </a:lnTo>
                  <a:lnTo>
                    <a:pt x="3235" y="1040"/>
                  </a:lnTo>
                  <a:lnTo>
                    <a:pt x="3230" y="1035"/>
                  </a:lnTo>
                  <a:lnTo>
                    <a:pt x="3230" y="1035"/>
                  </a:lnTo>
                  <a:lnTo>
                    <a:pt x="3230" y="1035"/>
                  </a:lnTo>
                  <a:lnTo>
                    <a:pt x="3230" y="1035"/>
                  </a:lnTo>
                  <a:lnTo>
                    <a:pt x="3226" y="1031"/>
                  </a:lnTo>
                  <a:lnTo>
                    <a:pt x="3226" y="1031"/>
                  </a:lnTo>
                  <a:lnTo>
                    <a:pt x="3226" y="1026"/>
                  </a:lnTo>
                  <a:lnTo>
                    <a:pt x="3226" y="1022"/>
                  </a:lnTo>
                  <a:lnTo>
                    <a:pt x="3226" y="1022"/>
                  </a:lnTo>
                  <a:lnTo>
                    <a:pt x="3221" y="1017"/>
                  </a:lnTo>
                  <a:lnTo>
                    <a:pt x="3221" y="1017"/>
                  </a:lnTo>
                  <a:lnTo>
                    <a:pt x="3221" y="1017"/>
                  </a:lnTo>
                  <a:lnTo>
                    <a:pt x="3226" y="1013"/>
                  </a:lnTo>
                  <a:lnTo>
                    <a:pt x="3221" y="1013"/>
                  </a:lnTo>
                  <a:lnTo>
                    <a:pt x="3226" y="1013"/>
                  </a:lnTo>
                  <a:lnTo>
                    <a:pt x="3226" y="1013"/>
                  </a:lnTo>
                  <a:lnTo>
                    <a:pt x="3226" y="1022"/>
                  </a:lnTo>
                  <a:lnTo>
                    <a:pt x="3230" y="1022"/>
                  </a:lnTo>
                  <a:lnTo>
                    <a:pt x="3230" y="1022"/>
                  </a:lnTo>
                  <a:lnTo>
                    <a:pt x="3230" y="1022"/>
                  </a:lnTo>
                  <a:lnTo>
                    <a:pt x="3235" y="1026"/>
                  </a:lnTo>
                  <a:lnTo>
                    <a:pt x="3235" y="1031"/>
                  </a:lnTo>
                  <a:lnTo>
                    <a:pt x="3235" y="1035"/>
                  </a:lnTo>
                  <a:lnTo>
                    <a:pt x="3239" y="1035"/>
                  </a:lnTo>
                  <a:lnTo>
                    <a:pt x="3239" y="1035"/>
                  </a:lnTo>
                  <a:lnTo>
                    <a:pt x="3239" y="1040"/>
                  </a:lnTo>
                  <a:lnTo>
                    <a:pt x="3244" y="1044"/>
                  </a:lnTo>
                  <a:lnTo>
                    <a:pt x="3248" y="1049"/>
                  </a:lnTo>
                  <a:lnTo>
                    <a:pt x="3253" y="1054"/>
                  </a:lnTo>
                  <a:lnTo>
                    <a:pt x="3257" y="1054"/>
                  </a:lnTo>
                  <a:lnTo>
                    <a:pt x="3257" y="1049"/>
                  </a:lnTo>
                  <a:lnTo>
                    <a:pt x="3257" y="1049"/>
                  </a:lnTo>
                  <a:lnTo>
                    <a:pt x="3257" y="1044"/>
                  </a:lnTo>
                  <a:lnTo>
                    <a:pt x="3257" y="1040"/>
                  </a:lnTo>
                  <a:lnTo>
                    <a:pt x="3262" y="1035"/>
                  </a:lnTo>
                  <a:lnTo>
                    <a:pt x="3262" y="1022"/>
                  </a:lnTo>
                  <a:lnTo>
                    <a:pt x="3262" y="1022"/>
                  </a:lnTo>
                  <a:lnTo>
                    <a:pt x="3262" y="1022"/>
                  </a:lnTo>
                  <a:lnTo>
                    <a:pt x="3266" y="1017"/>
                  </a:lnTo>
                  <a:lnTo>
                    <a:pt x="3266" y="1022"/>
                  </a:lnTo>
                  <a:lnTo>
                    <a:pt x="3266" y="1022"/>
                  </a:lnTo>
                  <a:lnTo>
                    <a:pt x="3262" y="1035"/>
                  </a:lnTo>
                  <a:lnTo>
                    <a:pt x="3262" y="1040"/>
                  </a:lnTo>
                  <a:lnTo>
                    <a:pt x="3262" y="1044"/>
                  </a:lnTo>
                  <a:lnTo>
                    <a:pt x="3262" y="1044"/>
                  </a:lnTo>
                  <a:lnTo>
                    <a:pt x="3262" y="1049"/>
                  </a:lnTo>
                  <a:lnTo>
                    <a:pt x="3262" y="1044"/>
                  </a:lnTo>
                  <a:lnTo>
                    <a:pt x="3266" y="1044"/>
                  </a:lnTo>
                  <a:lnTo>
                    <a:pt x="3271" y="1044"/>
                  </a:lnTo>
                  <a:lnTo>
                    <a:pt x="3271" y="1049"/>
                  </a:lnTo>
                  <a:lnTo>
                    <a:pt x="3275" y="1054"/>
                  </a:lnTo>
                  <a:lnTo>
                    <a:pt x="3280" y="1058"/>
                  </a:lnTo>
                  <a:lnTo>
                    <a:pt x="3280" y="1063"/>
                  </a:lnTo>
                  <a:lnTo>
                    <a:pt x="3284" y="1067"/>
                  </a:lnTo>
                  <a:lnTo>
                    <a:pt x="3289" y="1067"/>
                  </a:lnTo>
                  <a:lnTo>
                    <a:pt x="3289" y="1072"/>
                  </a:lnTo>
                  <a:lnTo>
                    <a:pt x="3289" y="1076"/>
                  </a:lnTo>
                  <a:lnTo>
                    <a:pt x="3298" y="1085"/>
                  </a:lnTo>
                  <a:lnTo>
                    <a:pt x="3298" y="1085"/>
                  </a:lnTo>
                  <a:lnTo>
                    <a:pt x="3298" y="1085"/>
                  </a:lnTo>
                  <a:lnTo>
                    <a:pt x="3302" y="1090"/>
                  </a:lnTo>
                  <a:lnTo>
                    <a:pt x="3302" y="1090"/>
                  </a:lnTo>
                  <a:lnTo>
                    <a:pt x="3302" y="1094"/>
                  </a:lnTo>
                  <a:lnTo>
                    <a:pt x="3307" y="1099"/>
                  </a:lnTo>
                  <a:lnTo>
                    <a:pt x="3311" y="1103"/>
                  </a:lnTo>
                  <a:lnTo>
                    <a:pt x="3311" y="1103"/>
                  </a:lnTo>
                  <a:lnTo>
                    <a:pt x="3311" y="1103"/>
                  </a:lnTo>
                  <a:lnTo>
                    <a:pt x="3311" y="1108"/>
                  </a:lnTo>
                  <a:lnTo>
                    <a:pt x="3307" y="1108"/>
                  </a:lnTo>
                  <a:lnTo>
                    <a:pt x="3311" y="1112"/>
                  </a:lnTo>
                  <a:lnTo>
                    <a:pt x="3316" y="1112"/>
                  </a:lnTo>
                  <a:lnTo>
                    <a:pt x="3316" y="1117"/>
                  </a:lnTo>
                  <a:lnTo>
                    <a:pt x="3316" y="1117"/>
                  </a:lnTo>
                  <a:lnTo>
                    <a:pt x="3320" y="1117"/>
                  </a:lnTo>
                  <a:lnTo>
                    <a:pt x="3320" y="1121"/>
                  </a:lnTo>
                  <a:lnTo>
                    <a:pt x="3320" y="1121"/>
                  </a:lnTo>
                  <a:lnTo>
                    <a:pt x="3325" y="1121"/>
                  </a:lnTo>
                  <a:lnTo>
                    <a:pt x="3325" y="1121"/>
                  </a:lnTo>
                  <a:lnTo>
                    <a:pt x="3330" y="1126"/>
                  </a:lnTo>
                  <a:lnTo>
                    <a:pt x="3334" y="1130"/>
                  </a:lnTo>
                  <a:lnTo>
                    <a:pt x="3334" y="1130"/>
                  </a:lnTo>
                  <a:lnTo>
                    <a:pt x="3339" y="1135"/>
                  </a:lnTo>
                  <a:lnTo>
                    <a:pt x="3339" y="1139"/>
                  </a:lnTo>
                  <a:lnTo>
                    <a:pt x="3339" y="1139"/>
                  </a:lnTo>
                  <a:lnTo>
                    <a:pt x="3339" y="1144"/>
                  </a:lnTo>
                  <a:lnTo>
                    <a:pt x="3343" y="1144"/>
                  </a:lnTo>
                  <a:lnTo>
                    <a:pt x="3339" y="1144"/>
                  </a:lnTo>
                  <a:lnTo>
                    <a:pt x="3343" y="1144"/>
                  </a:lnTo>
                  <a:lnTo>
                    <a:pt x="3343" y="1144"/>
                  </a:lnTo>
                  <a:lnTo>
                    <a:pt x="3343" y="1148"/>
                  </a:lnTo>
                  <a:lnTo>
                    <a:pt x="3343" y="1148"/>
                  </a:lnTo>
                  <a:lnTo>
                    <a:pt x="3343" y="1153"/>
                  </a:lnTo>
                  <a:lnTo>
                    <a:pt x="3343" y="1153"/>
                  </a:lnTo>
                  <a:lnTo>
                    <a:pt x="3343" y="1158"/>
                  </a:lnTo>
                  <a:lnTo>
                    <a:pt x="3343" y="1162"/>
                  </a:lnTo>
                  <a:lnTo>
                    <a:pt x="3343" y="1162"/>
                  </a:lnTo>
                  <a:lnTo>
                    <a:pt x="3343" y="1167"/>
                  </a:lnTo>
                  <a:lnTo>
                    <a:pt x="3348" y="1167"/>
                  </a:lnTo>
                  <a:lnTo>
                    <a:pt x="3348" y="1171"/>
                  </a:lnTo>
                  <a:lnTo>
                    <a:pt x="3348" y="1171"/>
                  </a:lnTo>
                  <a:lnTo>
                    <a:pt x="3348" y="1176"/>
                  </a:lnTo>
                  <a:lnTo>
                    <a:pt x="3352" y="1180"/>
                  </a:lnTo>
                  <a:lnTo>
                    <a:pt x="3352" y="1185"/>
                  </a:lnTo>
                  <a:lnTo>
                    <a:pt x="3357" y="1189"/>
                  </a:lnTo>
                  <a:lnTo>
                    <a:pt x="3357" y="1189"/>
                  </a:lnTo>
                  <a:lnTo>
                    <a:pt x="3361" y="1194"/>
                  </a:lnTo>
                  <a:lnTo>
                    <a:pt x="3366" y="1194"/>
                  </a:lnTo>
                  <a:lnTo>
                    <a:pt x="3370" y="1198"/>
                  </a:lnTo>
                  <a:lnTo>
                    <a:pt x="3375" y="1203"/>
                  </a:lnTo>
                  <a:lnTo>
                    <a:pt x="3379" y="1203"/>
                  </a:lnTo>
                  <a:lnTo>
                    <a:pt x="3379" y="1203"/>
                  </a:lnTo>
                  <a:lnTo>
                    <a:pt x="3379" y="1203"/>
                  </a:lnTo>
                  <a:lnTo>
                    <a:pt x="3379" y="1207"/>
                  </a:lnTo>
                  <a:lnTo>
                    <a:pt x="3379" y="1207"/>
                  </a:lnTo>
                  <a:lnTo>
                    <a:pt x="3384" y="1216"/>
                  </a:lnTo>
                  <a:lnTo>
                    <a:pt x="3384" y="1216"/>
                  </a:lnTo>
                  <a:lnTo>
                    <a:pt x="3384" y="1221"/>
                  </a:lnTo>
                  <a:lnTo>
                    <a:pt x="3388" y="1221"/>
                  </a:lnTo>
                  <a:lnTo>
                    <a:pt x="3388" y="1221"/>
                  </a:lnTo>
                  <a:lnTo>
                    <a:pt x="3388" y="1225"/>
                  </a:lnTo>
                  <a:lnTo>
                    <a:pt x="3393" y="1230"/>
                  </a:lnTo>
                  <a:lnTo>
                    <a:pt x="3393" y="1234"/>
                  </a:lnTo>
                  <a:lnTo>
                    <a:pt x="3397" y="1239"/>
                  </a:lnTo>
                  <a:lnTo>
                    <a:pt x="3402" y="1243"/>
                  </a:lnTo>
                  <a:lnTo>
                    <a:pt x="3406" y="1248"/>
                  </a:lnTo>
                  <a:lnTo>
                    <a:pt x="3406" y="1248"/>
                  </a:lnTo>
                  <a:lnTo>
                    <a:pt x="3406" y="1252"/>
                  </a:lnTo>
                  <a:lnTo>
                    <a:pt x="3411" y="1252"/>
                  </a:lnTo>
                  <a:lnTo>
                    <a:pt x="3411" y="1257"/>
                  </a:lnTo>
                  <a:lnTo>
                    <a:pt x="3411" y="1257"/>
                  </a:lnTo>
                  <a:lnTo>
                    <a:pt x="3411" y="1257"/>
                  </a:lnTo>
                  <a:lnTo>
                    <a:pt x="3415" y="1261"/>
                  </a:lnTo>
                  <a:lnTo>
                    <a:pt x="3415" y="1261"/>
                  </a:lnTo>
                  <a:lnTo>
                    <a:pt x="3415" y="1261"/>
                  </a:lnTo>
                  <a:lnTo>
                    <a:pt x="3415" y="1266"/>
                  </a:lnTo>
                  <a:lnTo>
                    <a:pt x="3415" y="1266"/>
                  </a:lnTo>
                  <a:lnTo>
                    <a:pt x="3415" y="1271"/>
                  </a:lnTo>
                  <a:lnTo>
                    <a:pt x="3415" y="1280"/>
                  </a:lnTo>
                  <a:lnTo>
                    <a:pt x="3415" y="1284"/>
                  </a:lnTo>
                  <a:lnTo>
                    <a:pt x="3415" y="1284"/>
                  </a:lnTo>
                  <a:lnTo>
                    <a:pt x="3415" y="1289"/>
                  </a:lnTo>
                  <a:lnTo>
                    <a:pt x="3415" y="1289"/>
                  </a:lnTo>
                  <a:lnTo>
                    <a:pt x="3415" y="1284"/>
                  </a:lnTo>
                  <a:lnTo>
                    <a:pt x="3415" y="1289"/>
                  </a:lnTo>
                  <a:lnTo>
                    <a:pt x="3420" y="1289"/>
                  </a:lnTo>
                  <a:lnTo>
                    <a:pt x="3420" y="1293"/>
                  </a:lnTo>
                  <a:lnTo>
                    <a:pt x="3420" y="1293"/>
                  </a:lnTo>
                  <a:lnTo>
                    <a:pt x="3420" y="1293"/>
                  </a:lnTo>
                  <a:lnTo>
                    <a:pt x="3420" y="1293"/>
                  </a:lnTo>
                  <a:lnTo>
                    <a:pt x="3420" y="1298"/>
                  </a:lnTo>
                  <a:lnTo>
                    <a:pt x="3420" y="1298"/>
                  </a:lnTo>
                  <a:lnTo>
                    <a:pt x="3420" y="1302"/>
                  </a:lnTo>
                  <a:lnTo>
                    <a:pt x="3420" y="1302"/>
                  </a:lnTo>
                  <a:lnTo>
                    <a:pt x="3420" y="1302"/>
                  </a:lnTo>
                  <a:lnTo>
                    <a:pt x="3424" y="1307"/>
                  </a:lnTo>
                  <a:lnTo>
                    <a:pt x="3424" y="1307"/>
                  </a:lnTo>
                  <a:lnTo>
                    <a:pt x="3424" y="1311"/>
                  </a:lnTo>
                  <a:lnTo>
                    <a:pt x="3424" y="1316"/>
                  </a:lnTo>
                  <a:lnTo>
                    <a:pt x="3429" y="1316"/>
                  </a:lnTo>
                  <a:lnTo>
                    <a:pt x="3429" y="1316"/>
                  </a:lnTo>
                  <a:lnTo>
                    <a:pt x="3429" y="1325"/>
                  </a:lnTo>
                  <a:lnTo>
                    <a:pt x="3433" y="1334"/>
                  </a:lnTo>
                  <a:lnTo>
                    <a:pt x="3433" y="1334"/>
                  </a:lnTo>
                  <a:lnTo>
                    <a:pt x="3433" y="1334"/>
                  </a:lnTo>
                  <a:lnTo>
                    <a:pt x="3438" y="1338"/>
                  </a:lnTo>
                  <a:lnTo>
                    <a:pt x="3438" y="1338"/>
                  </a:lnTo>
                  <a:lnTo>
                    <a:pt x="3442" y="1338"/>
                  </a:lnTo>
                  <a:lnTo>
                    <a:pt x="3442" y="1338"/>
                  </a:lnTo>
                  <a:lnTo>
                    <a:pt x="3447" y="1338"/>
                  </a:lnTo>
                  <a:lnTo>
                    <a:pt x="3447" y="1338"/>
                  </a:lnTo>
                  <a:lnTo>
                    <a:pt x="3451" y="1334"/>
                  </a:lnTo>
                  <a:lnTo>
                    <a:pt x="3456" y="1334"/>
                  </a:lnTo>
                  <a:lnTo>
                    <a:pt x="3456" y="1334"/>
                  </a:lnTo>
                  <a:lnTo>
                    <a:pt x="3461" y="1334"/>
                  </a:lnTo>
                  <a:lnTo>
                    <a:pt x="3461" y="1329"/>
                  </a:lnTo>
                  <a:lnTo>
                    <a:pt x="3461" y="1329"/>
                  </a:lnTo>
                  <a:lnTo>
                    <a:pt x="3465" y="1329"/>
                  </a:lnTo>
                  <a:lnTo>
                    <a:pt x="3465" y="1325"/>
                  </a:lnTo>
                  <a:lnTo>
                    <a:pt x="3470" y="1325"/>
                  </a:lnTo>
                  <a:lnTo>
                    <a:pt x="3474" y="1320"/>
                  </a:lnTo>
                  <a:lnTo>
                    <a:pt x="3479" y="1320"/>
                  </a:lnTo>
                  <a:lnTo>
                    <a:pt x="3483" y="1320"/>
                  </a:lnTo>
                  <a:lnTo>
                    <a:pt x="3488" y="1320"/>
                  </a:lnTo>
                  <a:lnTo>
                    <a:pt x="3488" y="1320"/>
                  </a:lnTo>
                  <a:lnTo>
                    <a:pt x="3492" y="1320"/>
                  </a:lnTo>
                  <a:lnTo>
                    <a:pt x="3497" y="1320"/>
                  </a:lnTo>
                  <a:lnTo>
                    <a:pt x="3497" y="1316"/>
                  </a:lnTo>
                  <a:lnTo>
                    <a:pt x="3501" y="1311"/>
                  </a:lnTo>
                  <a:lnTo>
                    <a:pt x="3506" y="1311"/>
                  </a:lnTo>
                  <a:lnTo>
                    <a:pt x="3506" y="1311"/>
                  </a:lnTo>
                  <a:lnTo>
                    <a:pt x="3510" y="1311"/>
                  </a:lnTo>
                  <a:lnTo>
                    <a:pt x="3515" y="1311"/>
                  </a:lnTo>
                  <a:lnTo>
                    <a:pt x="3515" y="1311"/>
                  </a:lnTo>
                  <a:lnTo>
                    <a:pt x="3519" y="1311"/>
                  </a:lnTo>
                  <a:lnTo>
                    <a:pt x="3519" y="1311"/>
                  </a:lnTo>
                  <a:lnTo>
                    <a:pt x="3524" y="1307"/>
                  </a:lnTo>
                  <a:lnTo>
                    <a:pt x="3524" y="1307"/>
                  </a:lnTo>
                  <a:lnTo>
                    <a:pt x="3524" y="1302"/>
                  </a:lnTo>
                  <a:lnTo>
                    <a:pt x="3528" y="1302"/>
                  </a:lnTo>
                  <a:lnTo>
                    <a:pt x="3528" y="1302"/>
                  </a:lnTo>
                  <a:lnTo>
                    <a:pt x="3533" y="1298"/>
                  </a:lnTo>
                  <a:lnTo>
                    <a:pt x="3533" y="1298"/>
                  </a:lnTo>
                  <a:lnTo>
                    <a:pt x="3542" y="1293"/>
                  </a:lnTo>
                  <a:lnTo>
                    <a:pt x="3546" y="1293"/>
                  </a:lnTo>
                  <a:lnTo>
                    <a:pt x="3546" y="1293"/>
                  </a:lnTo>
                  <a:lnTo>
                    <a:pt x="3551" y="1289"/>
                  </a:lnTo>
                  <a:lnTo>
                    <a:pt x="3560" y="1289"/>
                  </a:lnTo>
                  <a:lnTo>
                    <a:pt x="3564" y="1289"/>
                  </a:lnTo>
                  <a:lnTo>
                    <a:pt x="3569" y="1284"/>
                  </a:lnTo>
                  <a:lnTo>
                    <a:pt x="3569" y="1284"/>
                  </a:lnTo>
                  <a:lnTo>
                    <a:pt x="3573" y="1284"/>
                  </a:lnTo>
                  <a:lnTo>
                    <a:pt x="3573" y="1284"/>
                  </a:lnTo>
                  <a:lnTo>
                    <a:pt x="3573" y="1280"/>
                  </a:lnTo>
                  <a:lnTo>
                    <a:pt x="3578" y="1280"/>
                  </a:lnTo>
                  <a:lnTo>
                    <a:pt x="3578" y="1280"/>
                  </a:lnTo>
                  <a:lnTo>
                    <a:pt x="3578" y="1275"/>
                  </a:lnTo>
                  <a:lnTo>
                    <a:pt x="3578" y="1275"/>
                  </a:lnTo>
                  <a:lnTo>
                    <a:pt x="3578" y="1271"/>
                  </a:lnTo>
                  <a:lnTo>
                    <a:pt x="3578" y="1266"/>
                  </a:lnTo>
                  <a:lnTo>
                    <a:pt x="3583" y="1266"/>
                  </a:lnTo>
                  <a:lnTo>
                    <a:pt x="3583" y="1261"/>
                  </a:lnTo>
                  <a:lnTo>
                    <a:pt x="3592" y="1261"/>
                  </a:lnTo>
                  <a:lnTo>
                    <a:pt x="3596" y="1257"/>
                  </a:lnTo>
                  <a:lnTo>
                    <a:pt x="3601" y="1257"/>
                  </a:lnTo>
                  <a:lnTo>
                    <a:pt x="3605" y="1257"/>
                  </a:lnTo>
                  <a:lnTo>
                    <a:pt x="3605" y="1252"/>
                  </a:lnTo>
                  <a:lnTo>
                    <a:pt x="3610" y="1252"/>
                  </a:lnTo>
                  <a:lnTo>
                    <a:pt x="3614" y="1252"/>
                  </a:lnTo>
                  <a:lnTo>
                    <a:pt x="3619" y="1252"/>
                  </a:lnTo>
                  <a:lnTo>
                    <a:pt x="3619" y="1252"/>
                  </a:lnTo>
                  <a:lnTo>
                    <a:pt x="3619" y="1252"/>
                  </a:lnTo>
                  <a:lnTo>
                    <a:pt x="3628" y="1252"/>
                  </a:lnTo>
                  <a:lnTo>
                    <a:pt x="3628" y="1248"/>
                  </a:lnTo>
                  <a:lnTo>
                    <a:pt x="3628" y="1248"/>
                  </a:lnTo>
                  <a:lnTo>
                    <a:pt x="3628" y="1243"/>
                  </a:lnTo>
                  <a:lnTo>
                    <a:pt x="3628" y="1243"/>
                  </a:lnTo>
                  <a:lnTo>
                    <a:pt x="3628" y="1243"/>
                  </a:lnTo>
                  <a:lnTo>
                    <a:pt x="3628" y="1243"/>
                  </a:lnTo>
                  <a:lnTo>
                    <a:pt x="3632" y="1234"/>
                  </a:lnTo>
                  <a:lnTo>
                    <a:pt x="3632" y="1234"/>
                  </a:lnTo>
                  <a:lnTo>
                    <a:pt x="3641" y="1234"/>
                  </a:lnTo>
                  <a:lnTo>
                    <a:pt x="3646" y="1234"/>
                  </a:lnTo>
                  <a:lnTo>
                    <a:pt x="3646" y="1234"/>
                  </a:lnTo>
                  <a:lnTo>
                    <a:pt x="3650" y="1230"/>
                  </a:lnTo>
                  <a:lnTo>
                    <a:pt x="3650" y="1221"/>
                  </a:lnTo>
                  <a:lnTo>
                    <a:pt x="3655" y="1221"/>
                  </a:lnTo>
                  <a:lnTo>
                    <a:pt x="3655" y="1216"/>
                  </a:lnTo>
                  <a:lnTo>
                    <a:pt x="3659" y="1216"/>
                  </a:lnTo>
                  <a:lnTo>
                    <a:pt x="3664" y="1216"/>
                  </a:lnTo>
                  <a:lnTo>
                    <a:pt x="3668" y="1216"/>
                  </a:lnTo>
                  <a:lnTo>
                    <a:pt x="3668" y="1216"/>
                  </a:lnTo>
                  <a:lnTo>
                    <a:pt x="3668" y="1212"/>
                  </a:lnTo>
                  <a:lnTo>
                    <a:pt x="3668" y="1212"/>
                  </a:lnTo>
                  <a:lnTo>
                    <a:pt x="3668" y="1207"/>
                  </a:lnTo>
                  <a:lnTo>
                    <a:pt x="3668" y="1207"/>
                  </a:lnTo>
                  <a:lnTo>
                    <a:pt x="3668" y="1203"/>
                  </a:lnTo>
                  <a:lnTo>
                    <a:pt x="3664" y="1203"/>
                  </a:lnTo>
                  <a:lnTo>
                    <a:pt x="3668" y="1198"/>
                  </a:lnTo>
                  <a:lnTo>
                    <a:pt x="3668" y="1194"/>
                  </a:lnTo>
                  <a:lnTo>
                    <a:pt x="3668" y="1194"/>
                  </a:lnTo>
                  <a:lnTo>
                    <a:pt x="3668" y="1189"/>
                  </a:lnTo>
                  <a:lnTo>
                    <a:pt x="3668" y="1189"/>
                  </a:lnTo>
                  <a:lnTo>
                    <a:pt x="3668" y="1185"/>
                  </a:lnTo>
                  <a:lnTo>
                    <a:pt x="3673" y="1185"/>
                  </a:lnTo>
                  <a:lnTo>
                    <a:pt x="3673" y="1185"/>
                  </a:lnTo>
                  <a:lnTo>
                    <a:pt x="3673" y="1185"/>
                  </a:lnTo>
                  <a:lnTo>
                    <a:pt x="3673" y="1185"/>
                  </a:lnTo>
                  <a:lnTo>
                    <a:pt x="3673" y="1189"/>
                  </a:lnTo>
                  <a:lnTo>
                    <a:pt x="3677" y="1189"/>
                  </a:lnTo>
                  <a:lnTo>
                    <a:pt x="3677" y="1189"/>
                  </a:lnTo>
                  <a:lnTo>
                    <a:pt x="3677" y="1185"/>
                  </a:lnTo>
                  <a:lnTo>
                    <a:pt x="3682" y="1180"/>
                  </a:lnTo>
                  <a:lnTo>
                    <a:pt x="3682" y="1176"/>
                  </a:lnTo>
                  <a:lnTo>
                    <a:pt x="3686" y="1171"/>
                  </a:lnTo>
                  <a:lnTo>
                    <a:pt x="3691" y="1167"/>
                  </a:lnTo>
                  <a:lnTo>
                    <a:pt x="3691" y="1167"/>
                  </a:lnTo>
                  <a:lnTo>
                    <a:pt x="3691" y="1162"/>
                  </a:lnTo>
                  <a:lnTo>
                    <a:pt x="3695" y="1158"/>
                  </a:lnTo>
                  <a:lnTo>
                    <a:pt x="3695" y="1158"/>
                  </a:lnTo>
                  <a:lnTo>
                    <a:pt x="3695" y="1153"/>
                  </a:lnTo>
                  <a:lnTo>
                    <a:pt x="3695" y="1148"/>
                  </a:lnTo>
                  <a:lnTo>
                    <a:pt x="3695" y="1148"/>
                  </a:lnTo>
                  <a:lnTo>
                    <a:pt x="3695" y="1148"/>
                  </a:lnTo>
                  <a:lnTo>
                    <a:pt x="3691" y="1144"/>
                  </a:lnTo>
                  <a:lnTo>
                    <a:pt x="3691" y="1144"/>
                  </a:lnTo>
                  <a:lnTo>
                    <a:pt x="3686" y="1144"/>
                  </a:lnTo>
                  <a:lnTo>
                    <a:pt x="3686" y="1139"/>
                  </a:lnTo>
                  <a:lnTo>
                    <a:pt x="3682" y="1139"/>
                  </a:lnTo>
                  <a:lnTo>
                    <a:pt x="3682" y="1135"/>
                  </a:lnTo>
                  <a:lnTo>
                    <a:pt x="3677" y="1135"/>
                  </a:lnTo>
                  <a:lnTo>
                    <a:pt x="3677" y="1130"/>
                  </a:lnTo>
                  <a:lnTo>
                    <a:pt x="3677" y="1130"/>
                  </a:lnTo>
                  <a:lnTo>
                    <a:pt x="3673" y="1126"/>
                  </a:lnTo>
                  <a:lnTo>
                    <a:pt x="3673" y="1126"/>
                  </a:lnTo>
                  <a:lnTo>
                    <a:pt x="3668" y="1126"/>
                  </a:lnTo>
                  <a:lnTo>
                    <a:pt x="3668" y="1126"/>
                  </a:lnTo>
                  <a:lnTo>
                    <a:pt x="3668" y="1126"/>
                  </a:lnTo>
                  <a:lnTo>
                    <a:pt x="3664" y="1126"/>
                  </a:lnTo>
                  <a:lnTo>
                    <a:pt x="3659" y="1121"/>
                  </a:lnTo>
                  <a:lnTo>
                    <a:pt x="3655" y="1121"/>
                  </a:lnTo>
                  <a:lnTo>
                    <a:pt x="3646" y="1121"/>
                  </a:lnTo>
                  <a:lnTo>
                    <a:pt x="3646" y="1121"/>
                  </a:lnTo>
                  <a:lnTo>
                    <a:pt x="3641" y="1117"/>
                  </a:lnTo>
                  <a:lnTo>
                    <a:pt x="3641" y="1112"/>
                  </a:lnTo>
                  <a:lnTo>
                    <a:pt x="3637" y="1112"/>
                  </a:lnTo>
                  <a:lnTo>
                    <a:pt x="3632" y="1103"/>
                  </a:lnTo>
                  <a:lnTo>
                    <a:pt x="3632" y="1099"/>
                  </a:lnTo>
                  <a:lnTo>
                    <a:pt x="3632" y="1099"/>
                  </a:lnTo>
                  <a:lnTo>
                    <a:pt x="3628" y="1090"/>
                  </a:lnTo>
                  <a:lnTo>
                    <a:pt x="3628" y="1090"/>
                  </a:lnTo>
                  <a:lnTo>
                    <a:pt x="3628" y="1085"/>
                  </a:lnTo>
                  <a:lnTo>
                    <a:pt x="3628" y="1085"/>
                  </a:lnTo>
                  <a:lnTo>
                    <a:pt x="3628" y="1085"/>
                  </a:lnTo>
                  <a:lnTo>
                    <a:pt x="3628" y="1081"/>
                  </a:lnTo>
                  <a:lnTo>
                    <a:pt x="3628" y="1076"/>
                  </a:lnTo>
                  <a:lnTo>
                    <a:pt x="3628" y="1076"/>
                  </a:lnTo>
                  <a:lnTo>
                    <a:pt x="3628" y="1076"/>
                  </a:lnTo>
                  <a:lnTo>
                    <a:pt x="3628" y="1076"/>
                  </a:lnTo>
                  <a:lnTo>
                    <a:pt x="3628" y="1076"/>
                  </a:lnTo>
                  <a:lnTo>
                    <a:pt x="3628" y="1076"/>
                  </a:lnTo>
                  <a:lnTo>
                    <a:pt x="3623" y="1076"/>
                  </a:lnTo>
                  <a:lnTo>
                    <a:pt x="3623" y="1076"/>
                  </a:lnTo>
                  <a:lnTo>
                    <a:pt x="3623" y="1076"/>
                  </a:lnTo>
                  <a:lnTo>
                    <a:pt x="3623" y="1081"/>
                  </a:lnTo>
                  <a:lnTo>
                    <a:pt x="3623" y="1081"/>
                  </a:lnTo>
                  <a:lnTo>
                    <a:pt x="3623" y="1081"/>
                  </a:lnTo>
                  <a:lnTo>
                    <a:pt x="3623" y="1085"/>
                  </a:lnTo>
                  <a:lnTo>
                    <a:pt x="3614" y="1090"/>
                  </a:lnTo>
                  <a:lnTo>
                    <a:pt x="3614" y="1094"/>
                  </a:lnTo>
                  <a:lnTo>
                    <a:pt x="3614" y="1094"/>
                  </a:lnTo>
                  <a:lnTo>
                    <a:pt x="3614" y="1094"/>
                  </a:lnTo>
                  <a:lnTo>
                    <a:pt x="3610" y="1099"/>
                  </a:lnTo>
                  <a:lnTo>
                    <a:pt x="3605" y="1103"/>
                  </a:lnTo>
                  <a:lnTo>
                    <a:pt x="3601" y="1108"/>
                  </a:lnTo>
                  <a:lnTo>
                    <a:pt x="3601" y="1108"/>
                  </a:lnTo>
                  <a:lnTo>
                    <a:pt x="3601" y="1108"/>
                  </a:lnTo>
                  <a:lnTo>
                    <a:pt x="3601" y="1108"/>
                  </a:lnTo>
                  <a:lnTo>
                    <a:pt x="3601" y="1112"/>
                  </a:lnTo>
                  <a:lnTo>
                    <a:pt x="3601" y="1112"/>
                  </a:lnTo>
                  <a:lnTo>
                    <a:pt x="3601" y="1112"/>
                  </a:lnTo>
                  <a:lnTo>
                    <a:pt x="3596" y="1117"/>
                  </a:lnTo>
                  <a:lnTo>
                    <a:pt x="3596" y="1117"/>
                  </a:lnTo>
                  <a:lnTo>
                    <a:pt x="3592" y="1117"/>
                  </a:lnTo>
                  <a:lnTo>
                    <a:pt x="3592" y="1117"/>
                  </a:lnTo>
                  <a:lnTo>
                    <a:pt x="3583" y="1117"/>
                  </a:lnTo>
                  <a:lnTo>
                    <a:pt x="3578" y="1117"/>
                  </a:lnTo>
                  <a:lnTo>
                    <a:pt x="3569" y="1117"/>
                  </a:lnTo>
                  <a:lnTo>
                    <a:pt x="3569" y="1117"/>
                  </a:lnTo>
                  <a:lnTo>
                    <a:pt x="3564" y="1121"/>
                  </a:lnTo>
                  <a:lnTo>
                    <a:pt x="3560" y="1121"/>
                  </a:lnTo>
                  <a:lnTo>
                    <a:pt x="3560" y="1121"/>
                  </a:lnTo>
                  <a:lnTo>
                    <a:pt x="3555" y="1121"/>
                  </a:lnTo>
                  <a:lnTo>
                    <a:pt x="3555" y="1117"/>
                  </a:lnTo>
                  <a:lnTo>
                    <a:pt x="3555" y="1117"/>
                  </a:lnTo>
                  <a:lnTo>
                    <a:pt x="3555" y="1117"/>
                  </a:lnTo>
                  <a:lnTo>
                    <a:pt x="3555" y="1117"/>
                  </a:lnTo>
                  <a:lnTo>
                    <a:pt x="3551" y="1117"/>
                  </a:lnTo>
                  <a:lnTo>
                    <a:pt x="3551" y="1112"/>
                  </a:lnTo>
                  <a:lnTo>
                    <a:pt x="3551" y="1117"/>
                  </a:lnTo>
                  <a:lnTo>
                    <a:pt x="3551" y="1117"/>
                  </a:lnTo>
                  <a:lnTo>
                    <a:pt x="3551" y="1112"/>
                  </a:lnTo>
                  <a:lnTo>
                    <a:pt x="3551" y="1112"/>
                  </a:lnTo>
                  <a:lnTo>
                    <a:pt x="3546" y="1112"/>
                  </a:lnTo>
                  <a:lnTo>
                    <a:pt x="3546" y="1112"/>
                  </a:lnTo>
                  <a:lnTo>
                    <a:pt x="3551" y="1112"/>
                  </a:lnTo>
                  <a:lnTo>
                    <a:pt x="3546" y="1108"/>
                  </a:lnTo>
                  <a:lnTo>
                    <a:pt x="3546" y="1108"/>
                  </a:lnTo>
                  <a:lnTo>
                    <a:pt x="3546" y="1108"/>
                  </a:lnTo>
                  <a:lnTo>
                    <a:pt x="3546" y="1108"/>
                  </a:lnTo>
                  <a:lnTo>
                    <a:pt x="3546" y="1108"/>
                  </a:lnTo>
                  <a:lnTo>
                    <a:pt x="3551" y="1103"/>
                  </a:lnTo>
                  <a:lnTo>
                    <a:pt x="3551" y="1103"/>
                  </a:lnTo>
                  <a:lnTo>
                    <a:pt x="3551" y="1099"/>
                  </a:lnTo>
                  <a:lnTo>
                    <a:pt x="3551" y="1099"/>
                  </a:lnTo>
                  <a:lnTo>
                    <a:pt x="3551" y="1094"/>
                  </a:lnTo>
                  <a:lnTo>
                    <a:pt x="3546" y="1094"/>
                  </a:lnTo>
                  <a:lnTo>
                    <a:pt x="3546" y="1094"/>
                  </a:lnTo>
                  <a:lnTo>
                    <a:pt x="3546" y="1090"/>
                  </a:lnTo>
                  <a:lnTo>
                    <a:pt x="3546" y="1090"/>
                  </a:lnTo>
                  <a:lnTo>
                    <a:pt x="3546" y="1085"/>
                  </a:lnTo>
                  <a:lnTo>
                    <a:pt x="3546" y="1085"/>
                  </a:lnTo>
                  <a:lnTo>
                    <a:pt x="3546" y="1081"/>
                  </a:lnTo>
                  <a:lnTo>
                    <a:pt x="3542" y="1081"/>
                  </a:lnTo>
                  <a:lnTo>
                    <a:pt x="3542" y="1081"/>
                  </a:lnTo>
                  <a:lnTo>
                    <a:pt x="3537" y="1081"/>
                  </a:lnTo>
                  <a:lnTo>
                    <a:pt x="3537" y="1090"/>
                  </a:lnTo>
                  <a:lnTo>
                    <a:pt x="3537" y="1090"/>
                  </a:lnTo>
                  <a:lnTo>
                    <a:pt x="3537" y="1094"/>
                  </a:lnTo>
                  <a:lnTo>
                    <a:pt x="3537" y="1094"/>
                  </a:lnTo>
                  <a:lnTo>
                    <a:pt x="3537" y="1094"/>
                  </a:lnTo>
                  <a:lnTo>
                    <a:pt x="3537" y="1099"/>
                  </a:lnTo>
                  <a:lnTo>
                    <a:pt x="3537" y="1103"/>
                  </a:lnTo>
                  <a:lnTo>
                    <a:pt x="3537" y="1103"/>
                  </a:lnTo>
                  <a:lnTo>
                    <a:pt x="3537" y="1103"/>
                  </a:lnTo>
                  <a:lnTo>
                    <a:pt x="3537" y="1103"/>
                  </a:lnTo>
                  <a:lnTo>
                    <a:pt x="3537" y="1103"/>
                  </a:lnTo>
                  <a:lnTo>
                    <a:pt x="3533" y="1099"/>
                  </a:lnTo>
                  <a:lnTo>
                    <a:pt x="3533" y="1094"/>
                  </a:lnTo>
                  <a:lnTo>
                    <a:pt x="3528" y="1094"/>
                  </a:lnTo>
                  <a:lnTo>
                    <a:pt x="3528" y="1090"/>
                  </a:lnTo>
                  <a:lnTo>
                    <a:pt x="3528" y="1090"/>
                  </a:lnTo>
                  <a:lnTo>
                    <a:pt x="3524" y="1085"/>
                  </a:lnTo>
                  <a:lnTo>
                    <a:pt x="3524" y="1085"/>
                  </a:lnTo>
                  <a:lnTo>
                    <a:pt x="3524" y="1085"/>
                  </a:lnTo>
                  <a:lnTo>
                    <a:pt x="3524" y="1081"/>
                  </a:lnTo>
                  <a:lnTo>
                    <a:pt x="3524" y="1081"/>
                  </a:lnTo>
                  <a:lnTo>
                    <a:pt x="3524" y="1081"/>
                  </a:lnTo>
                  <a:lnTo>
                    <a:pt x="3524" y="1081"/>
                  </a:lnTo>
                  <a:lnTo>
                    <a:pt x="3524" y="1081"/>
                  </a:lnTo>
                  <a:lnTo>
                    <a:pt x="3524" y="1076"/>
                  </a:lnTo>
                  <a:lnTo>
                    <a:pt x="3524" y="1076"/>
                  </a:lnTo>
                  <a:lnTo>
                    <a:pt x="3524" y="1076"/>
                  </a:lnTo>
                  <a:lnTo>
                    <a:pt x="3519" y="1072"/>
                  </a:lnTo>
                  <a:lnTo>
                    <a:pt x="3519" y="1072"/>
                  </a:lnTo>
                  <a:lnTo>
                    <a:pt x="3519" y="1072"/>
                  </a:lnTo>
                  <a:lnTo>
                    <a:pt x="3519" y="1072"/>
                  </a:lnTo>
                  <a:lnTo>
                    <a:pt x="3519" y="1072"/>
                  </a:lnTo>
                  <a:lnTo>
                    <a:pt x="3524" y="1072"/>
                  </a:lnTo>
                  <a:lnTo>
                    <a:pt x="3524" y="1072"/>
                  </a:lnTo>
                  <a:lnTo>
                    <a:pt x="3519" y="1067"/>
                  </a:lnTo>
                  <a:lnTo>
                    <a:pt x="3515" y="1063"/>
                  </a:lnTo>
                  <a:lnTo>
                    <a:pt x="3510" y="1063"/>
                  </a:lnTo>
                  <a:lnTo>
                    <a:pt x="3510" y="1063"/>
                  </a:lnTo>
                  <a:lnTo>
                    <a:pt x="3506" y="1058"/>
                  </a:lnTo>
                  <a:lnTo>
                    <a:pt x="3506" y="1054"/>
                  </a:lnTo>
                  <a:lnTo>
                    <a:pt x="3506" y="1054"/>
                  </a:lnTo>
                  <a:lnTo>
                    <a:pt x="3506" y="1054"/>
                  </a:lnTo>
                  <a:lnTo>
                    <a:pt x="3501" y="1054"/>
                  </a:lnTo>
                  <a:lnTo>
                    <a:pt x="3501" y="1054"/>
                  </a:lnTo>
                  <a:lnTo>
                    <a:pt x="3497" y="1049"/>
                  </a:lnTo>
                  <a:lnTo>
                    <a:pt x="3497" y="1049"/>
                  </a:lnTo>
                  <a:lnTo>
                    <a:pt x="3497" y="1049"/>
                  </a:lnTo>
                  <a:lnTo>
                    <a:pt x="3497" y="1049"/>
                  </a:lnTo>
                  <a:lnTo>
                    <a:pt x="3497" y="1044"/>
                  </a:lnTo>
                  <a:lnTo>
                    <a:pt x="3492" y="1044"/>
                  </a:lnTo>
                  <a:lnTo>
                    <a:pt x="3492" y="1040"/>
                  </a:lnTo>
                  <a:lnTo>
                    <a:pt x="3492" y="1035"/>
                  </a:lnTo>
                  <a:lnTo>
                    <a:pt x="3488" y="1035"/>
                  </a:lnTo>
                  <a:lnTo>
                    <a:pt x="3488" y="1035"/>
                  </a:lnTo>
                  <a:lnTo>
                    <a:pt x="3488" y="1031"/>
                  </a:lnTo>
                  <a:lnTo>
                    <a:pt x="3488" y="1031"/>
                  </a:lnTo>
                  <a:lnTo>
                    <a:pt x="3488" y="1026"/>
                  </a:lnTo>
                  <a:lnTo>
                    <a:pt x="3483" y="1026"/>
                  </a:lnTo>
                  <a:lnTo>
                    <a:pt x="3483" y="1022"/>
                  </a:lnTo>
                  <a:lnTo>
                    <a:pt x="3483" y="1022"/>
                  </a:lnTo>
                  <a:lnTo>
                    <a:pt x="3483" y="1022"/>
                  </a:lnTo>
                  <a:lnTo>
                    <a:pt x="3479" y="1017"/>
                  </a:lnTo>
                  <a:lnTo>
                    <a:pt x="3479" y="1017"/>
                  </a:lnTo>
                  <a:lnTo>
                    <a:pt x="3479" y="1017"/>
                  </a:lnTo>
                  <a:lnTo>
                    <a:pt x="3474" y="1017"/>
                  </a:lnTo>
                  <a:lnTo>
                    <a:pt x="3474" y="1017"/>
                  </a:lnTo>
                  <a:lnTo>
                    <a:pt x="3479" y="1017"/>
                  </a:lnTo>
                  <a:lnTo>
                    <a:pt x="3479" y="1013"/>
                  </a:lnTo>
                  <a:lnTo>
                    <a:pt x="3479" y="1017"/>
                  </a:lnTo>
                  <a:lnTo>
                    <a:pt x="3483" y="1017"/>
                  </a:lnTo>
                  <a:lnTo>
                    <a:pt x="3483" y="1017"/>
                  </a:lnTo>
                  <a:lnTo>
                    <a:pt x="3483" y="1013"/>
                  </a:lnTo>
                  <a:lnTo>
                    <a:pt x="3479" y="1013"/>
                  </a:lnTo>
                  <a:lnTo>
                    <a:pt x="3479" y="1013"/>
                  </a:lnTo>
                  <a:lnTo>
                    <a:pt x="3479" y="1008"/>
                  </a:lnTo>
                  <a:lnTo>
                    <a:pt x="3479" y="1008"/>
                  </a:lnTo>
                  <a:lnTo>
                    <a:pt x="3479" y="1008"/>
                  </a:lnTo>
                  <a:lnTo>
                    <a:pt x="3479" y="1008"/>
                  </a:lnTo>
                  <a:lnTo>
                    <a:pt x="3479" y="1008"/>
                  </a:lnTo>
                  <a:lnTo>
                    <a:pt x="3483" y="1008"/>
                  </a:lnTo>
                  <a:lnTo>
                    <a:pt x="3488" y="1008"/>
                  </a:lnTo>
                  <a:lnTo>
                    <a:pt x="3488" y="1008"/>
                  </a:lnTo>
                  <a:lnTo>
                    <a:pt x="3488" y="1008"/>
                  </a:lnTo>
                  <a:lnTo>
                    <a:pt x="3488" y="1008"/>
                  </a:lnTo>
                  <a:lnTo>
                    <a:pt x="3492" y="1008"/>
                  </a:lnTo>
                  <a:lnTo>
                    <a:pt x="3492" y="1008"/>
                  </a:lnTo>
                  <a:lnTo>
                    <a:pt x="3492" y="1004"/>
                  </a:lnTo>
                  <a:lnTo>
                    <a:pt x="3492" y="1004"/>
                  </a:lnTo>
                  <a:lnTo>
                    <a:pt x="3492" y="999"/>
                  </a:lnTo>
                  <a:lnTo>
                    <a:pt x="3492" y="999"/>
                  </a:lnTo>
                  <a:lnTo>
                    <a:pt x="3492" y="999"/>
                  </a:lnTo>
                  <a:lnTo>
                    <a:pt x="3492" y="999"/>
                  </a:lnTo>
                  <a:lnTo>
                    <a:pt x="3497" y="999"/>
                  </a:lnTo>
                  <a:lnTo>
                    <a:pt x="3497" y="999"/>
                  </a:lnTo>
                  <a:lnTo>
                    <a:pt x="3497" y="999"/>
                  </a:lnTo>
                  <a:lnTo>
                    <a:pt x="3497" y="999"/>
                  </a:lnTo>
                  <a:lnTo>
                    <a:pt x="3497" y="999"/>
                  </a:lnTo>
                  <a:lnTo>
                    <a:pt x="3497" y="999"/>
                  </a:lnTo>
                  <a:lnTo>
                    <a:pt x="3492" y="999"/>
                  </a:lnTo>
                  <a:lnTo>
                    <a:pt x="3497" y="999"/>
                  </a:lnTo>
                  <a:lnTo>
                    <a:pt x="3497" y="999"/>
                  </a:lnTo>
                  <a:lnTo>
                    <a:pt x="3501" y="1004"/>
                  </a:lnTo>
                  <a:lnTo>
                    <a:pt x="3506" y="1008"/>
                  </a:lnTo>
                  <a:lnTo>
                    <a:pt x="3510" y="1004"/>
                  </a:lnTo>
                  <a:lnTo>
                    <a:pt x="3510" y="1004"/>
                  </a:lnTo>
                  <a:lnTo>
                    <a:pt x="3515" y="1008"/>
                  </a:lnTo>
                  <a:lnTo>
                    <a:pt x="3515" y="1008"/>
                  </a:lnTo>
                  <a:lnTo>
                    <a:pt x="3515" y="1008"/>
                  </a:lnTo>
                  <a:lnTo>
                    <a:pt x="3519" y="1013"/>
                  </a:lnTo>
                  <a:lnTo>
                    <a:pt x="3524" y="1017"/>
                  </a:lnTo>
                  <a:lnTo>
                    <a:pt x="3524" y="1017"/>
                  </a:lnTo>
                  <a:lnTo>
                    <a:pt x="3524" y="1017"/>
                  </a:lnTo>
                  <a:lnTo>
                    <a:pt x="3524" y="1022"/>
                  </a:lnTo>
                  <a:lnTo>
                    <a:pt x="3524" y="1022"/>
                  </a:lnTo>
                  <a:lnTo>
                    <a:pt x="3528" y="1022"/>
                  </a:lnTo>
                  <a:lnTo>
                    <a:pt x="3528" y="1026"/>
                  </a:lnTo>
                  <a:lnTo>
                    <a:pt x="3528" y="1026"/>
                  </a:lnTo>
                  <a:lnTo>
                    <a:pt x="3528" y="1026"/>
                  </a:lnTo>
                  <a:lnTo>
                    <a:pt x="3528" y="1026"/>
                  </a:lnTo>
                  <a:lnTo>
                    <a:pt x="3533" y="1031"/>
                  </a:lnTo>
                  <a:lnTo>
                    <a:pt x="3533" y="1031"/>
                  </a:lnTo>
                  <a:lnTo>
                    <a:pt x="3533" y="1035"/>
                  </a:lnTo>
                  <a:lnTo>
                    <a:pt x="3533" y="1035"/>
                  </a:lnTo>
                  <a:lnTo>
                    <a:pt x="3537" y="1040"/>
                  </a:lnTo>
                  <a:lnTo>
                    <a:pt x="3537" y="1040"/>
                  </a:lnTo>
                  <a:lnTo>
                    <a:pt x="3542" y="1044"/>
                  </a:lnTo>
                  <a:lnTo>
                    <a:pt x="3542" y="1049"/>
                  </a:lnTo>
                  <a:lnTo>
                    <a:pt x="3546" y="1049"/>
                  </a:lnTo>
                  <a:lnTo>
                    <a:pt x="3546" y="1049"/>
                  </a:lnTo>
                  <a:lnTo>
                    <a:pt x="3551" y="1049"/>
                  </a:lnTo>
                  <a:lnTo>
                    <a:pt x="3555" y="1049"/>
                  </a:lnTo>
                  <a:lnTo>
                    <a:pt x="3560" y="1054"/>
                  </a:lnTo>
                  <a:lnTo>
                    <a:pt x="3560" y="1054"/>
                  </a:lnTo>
                  <a:lnTo>
                    <a:pt x="3560" y="1054"/>
                  </a:lnTo>
                  <a:lnTo>
                    <a:pt x="3564" y="1058"/>
                  </a:lnTo>
                  <a:lnTo>
                    <a:pt x="3569" y="1063"/>
                  </a:lnTo>
                  <a:lnTo>
                    <a:pt x="3573" y="1063"/>
                  </a:lnTo>
                  <a:lnTo>
                    <a:pt x="3578" y="1063"/>
                  </a:lnTo>
                  <a:lnTo>
                    <a:pt x="3578" y="1067"/>
                  </a:lnTo>
                  <a:lnTo>
                    <a:pt x="3583" y="1067"/>
                  </a:lnTo>
                  <a:lnTo>
                    <a:pt x="3583" y="1067"/>
                  </a:lnTo>
                  <a:lnTo>
                    <a:pt x="3587" y="1067"/>
                  </a:lnTo>
                  <a:lnTo>
                    <a:pt x="3592" y="1067"/>
                  </a:lnTo>
                  <a:lnTo>
                    <a:pt x="3596" y="1072"/>
                  </a:lnTo>
                  <a:lnTo>
                    <a:pt x="3596" y="1072"/>
                  </a:lnTo>
                  <a:lnTo>
                    <a:pt x="3601" y="1072"/>
                  </a:lnTo>
                  <a:lnTo>
                    <a:pt x="3601" y="1072"/>
                  </a:lnTo>
                  <a:lnTo>
                    <a:pt x="3605" y="1067"/>
                  </a:lnTo>
                  <a:lnTo>
                    <a:pt x="3610" y="1067"/>
                  </a:lnTo>
                  <a:lnTo>
                    <a:pt x="3610" y="1067"/>
                  </a:lnTo>
                  <a:lnTo>
                    <a:pt x="3610" y="1067"/>
                  </a:lnTo>
                  <a:lnTo>
                    <a:pt x="3614" y="1063"/>
                  </a:lnTo>
                  <a:lnTo>
                    <a:pt x="3614" y="1063"/>
                  </a:lnTo>
                  <a:lnTo>
                    <a:pt x="3619" y="1063"/>
                  </a:lnTo>
                  <a:lnTo>
                    <a:pt x="3619" y="1058"/>
                  </a:lnTo>
                  <a:lnTo>
                    <a:pt x="3623" y="1058"/>
                  </a:lnTo>
                  <a:lnTo>
                    <a:pt x="3623" y="1058"/>
                  </a:lnTo>
                  <a:lnTo>
                    <a:pt x="3632" y="1058"/>
                  </a:lnTo>
                  <a:lnTo>
                    <a:pt x="3632" y="1058"/>
                  </a:lnTo>
                  <a:lnTo>
                    <a:pt x="3632" y="1063"/>
                  </a:lnTo>
                  <a:lnTo>
                    <a:pt x="3637" y="1063"/>
                  </a:lnTo>
                  <a:lnTo>
                    <a:pt x="3637" y="1067"/>
                  </a:lnTo>
                  <a:lnTo>
                    <a:pt x="3637" y="1067"/>
                  </a:lnTo>
                  <a:lnTo>
                    <a:pt x="3641" y="1072"/>
                  </a:lnTo>
                  <a:lnTo>
                    <a:pt x="3641" y="1076"/>
                  </a:lnTo>
                  <a:lnTo>
                    <a:pt x="3641" y="1081"/>
                  </a:lnTo>
                  <a:lnTo>
                    <a:pt x="3641" y="1081"/>
                  </a:lnTo>
                  <a:lnTo>
                    <a:pt x="3646" y="1085"/>
                  </a:lnTo>
                  <a:lnTo>
                    <a:pt x="3650" y="1085"/>
                  </a:lnTo>
                  <a:lnTo>
                    <a:pt x="3655" y="1085"/>
                  </a:lnTo>
                  <a:lnTo>
                    <a:pt x="3655" y="1085"/>
                  </a:lnTo>
                  <a:lnTo>
                    <a:pt x="3655" y="1090"/>
                  </a:lnTo>
                  <a:lnTo>
                    <a:pt x="3659" y="1090"/>
                  </a:lnTo>
                  <a:lnTo>
                    <a:pt x="3659" y="1090"/>
                  </a:lnTo>
                  <a:lnTo>
                    <a:pt x="3664" y="1090"/>
                  </a:lnTo>
                  <a:lnTo>
                    <a:pt x="3668" y="1090"/>
                  </a:lnTo>
                  <a:lnTo>
                    <a:pt x="3673" y="1090"/>
                  </a:lnTo>
                  <a:lnTo>
                    <a:pt x="3677" y="1090"/>
                  </a:lnTo>
                  <a:lnTo>
                    <a:pt x="3682" y="1090"/>
                  </a:lnTo>
                  <a:lnTo>
                    <a:pt x="3682" y="1090"/>
                  </a:lnTo>
                  <a:lnTo>
                    <a:pt x="3686" y="1090"/>
                  </a:lnTo>
                  <a:lnTo>
                    <a:pt x="3686" y="1094"/>
                  </a:lnTo>
                  <a:lnTo>
                    <a:pt x="3691" y="1090"/>
                  </a:lnTo>
                  <a:lnTo>
                    <a:pt x="3695" y="1094"/>
                  </a:lnTo>
                  <a:lnTo>
                    <a:pt x="3700" y="1090"/>
                  </a:lnTo>
                  <a:lnTo>
                    <a:pt x="3700" y="1090"/>
                  </a:lnTo>
                  <a:lnTo>
                    <a:pt x="3700" y="1094"/>
                  </a:lnTo>
                  <a:lnTo>
                    <a:pt x="3700" y="1094"/>
                  </a:lnTo>
                  <a:lnTo>
                    <a:pt x="3709" y="1094"/>
                  </a:lnTo>
                  <a:lnTo>
                    <a:pt x="3714" y="1094"/>
                  </a:lnTo>
                  <a:lnTo>
                    <a:pt x="3714" y="1099"/>
                  </a:lnTo>
                  <a:lnTo>
                    <a:pt x="3718" y="1094"/>
                  </a:lnTo>
                  <a:lnTo>
                    <a:pt x="3718" y="1094"/>
                  </a:lnTo>
                  <a:lnTo>
                    <a:pt x="3718" y="1094"/>
                  </a:lnTo>
                  <a:lnTo>
                    <a:pt x="3723" y="1094"/>
                  </a:lnTo>
                  <a:lnTo>
                    <a:pt x="3727" y="1094"/>
                  </a:lnTo>
                  <a:lnTo>
                    <a:pt x="3727" y="1094"/>
                  </a:lnTo>
                  <a:lnTo>
                    <a:pt x="3727" y="1094"/>
                  </a:lnTo>
                  <a:lnTo>
                    <a:pt x="3727" y="1094"/>
                  </a:lnTo>
                  <a:lnTo>
                    <a:pt x="3732" y="1094"/>
                  </a:lnTo>
                  <a:lnTo>
                    <a:pt x="3732" y="1094"/>
                  </a:lnTo>
                  <a:lnTo>
                    <a:pt x="3732" y="1094"/>
                  </a:lnTo>
                  <a:lnTo>
                    <a:pt x="3732" y="1094"/>
                  </a:lnTo>
                  <a:lnTo>
                    <a:pt x="3736" y="1094"/>
                  </a:lnTo>
                  <a:lnTo>
                    <a:pt x="3741" y="1094"/>
                  </a:lnTo>
                  <a:lnTo>
                    <a:pt x="3745" y="1094"/>
                  </a:lnTo>
                  <a:lnTo>
                    <a:pt x="3745" y="1094"/>
                  </a:lnTo>
                  <a:lnTo>
                    <a:pt x="3750" y="1094"/>
                  </a:lnTo>
                  <a:lnTo>
                    <a:pt x="3750" y="1094"/>
                  </a:lnTo>
                  <a:lnTo>
                    <a:pt x="3750" y="1090"/>
                  </a:lnTo>
                  <a:lnTo>
                    <a:pt x="3754" y="1090"/>
                  </a:lnTo>
                  <a:lnTo>
                    <a:pt x="3754" y="1090"/>
                  </a:lnTo>
                  <a:lnTo>
                    <a:pt x="3759" y="1090"/>
                  </a:lnTo>
                  <a:lnTo>
                    <a:pt x="3759" y="1090"/>
                  </a:lnTo>
                  <a:lnTo>
                    <a:pt x="3759" y="1090"/>
                  </a:lnTo>
                  <a:lnTo>
                    <a:pt x="3759" y="1090"/>
                  </a:lnTo>
                  <a:lnTo>
                    <a:pt x="3768" y="1094"/>
                  </a:lnTo>
                  <a:lnTo>
                    <a:pt x="3768" y="1094"/>
                  </a:lnTo>
                  <a:lnTo>
                    <a:pt x="3768" y="1094"/>
                  </a:lnTo>
                  <a:lnTo>
                    <a:pt x="3772" y="1090"/>
                  </a:lnTo>
                  <a:lnTo>
                    <a:pt x="3777" y="1090"/>
                  </a:lnTo>
                  <a:lnTo>
                    <a:pt x="3781" y="1090"/>
                  </a:lnTo>
                  <a:lnTo>
                    <a:pt x="3786" y="1090"/>
                  </a:lnTo>
                  <a:lnTo>
                    <a:pt x="3790" y="1090"/>
                  </a:lnTo>
                  <a:lnTo>
                    <a:pt x="3795" y="1090"/>
                  </a:lnTo>
                  <a:lnTo>
                    <a:pt x="3795" y="1090"/>
                  </a:lnTo>
                  <a:lnTo>
                    <a:pt x="3795" y="1090"/>
                  </a:lnTo>
                  <a:lnTo>
                    <a:pt x="3799" y="1090"/>
                  </a:lnTo>
                  <a:lnTo>
                    <a:pt x="3795" y="1090"/>
                  </a:lnTo>
                  <a:lnTo>
                    <a:pt x="3795" y="1085"/>
                  </a:lnTo>
                  <a:lnTo>
                    <a:pt x="3790" y="1090"/>
                  </a:lnTo>
                  <a:lnTo>
                    <a:pt x="3795" y="1085"/>
                  </a:lnTo>
                  <a:lnTo>
                    <a:pt x="3795" y="1085"/>
                  </a:lnTo>
                  <a:lnTo>
                    <a:pt x="3795" y="1085"/>
                  </a:lnTo>
                  <a:lnTo>
                    <a:pt x="3795" y="1085"/>
                  </a:lnTo>
                  <a:lnTo>
                    <a:pt x="3799" y="1090"/>
                  </a:lnTo>
                  <a:lnTo>
                    <a:pt x="3799" y="1090"/>
                  </a:lnTo>
                  <a:lnTo>
                    <a:pt x="3804" y="1094"/>
                  </a:lnTo>
                  <a:lnTo>
                    <a:pt x="3804" y="1094"/>
                  </a:lnTo>
                  <a:lnTo>
                    <a:pt x="3804" y="1099"/>
                  </a:lnTo>
                  <a:lnTo>
                    <a:pt x="3804" y="1099"/>
                  </a:lnTo>
                  <a:lnTo>
                    <a:pt x="3813" y="1099"/>
                  </a:lnTo>
                  <a:lnTo>
                    <a:pt x="3813" y="1103"/>
                  </a:lnTo>
                  <a:lnTo>
                    <a:pt x="3817" y="1108"/>
                  </a:lnTo>
                  <a:lnTo>
                    <a:pt x="3817" y="1112"/>
                  </a:lnTo>
                  <a:lnTo>
                    <a:pt x="3817" y="1112"/>
                  </a:lnTo>
                  <a:lnTo>
                    <a:pt x="3817" y="1112"/>
                  </a:lnTo>
                  <a:lnTo>
                    <a:pt x="3817" y="1117"/>
                  </a:lnTo>
                  <a:lnTo>
                    <a:pt x="3817" y="1117"/>
                  </a:lnTo>
                  <a:lnTo>
                    <a:pt x="3817" y="1117"/>
                  </a:lnTo>
                  <a:lnTo>
                    <a:pt x="3822" y="1117"/>
                  </a:lnTo>
                  <a:lnTo>
                    <a:pt x="3822" y="1117"/>
                  </a:lnTo>
                  <a:lnTo>
                    <a:pt x="3822" y="1117"/>
                  </a:lnTo>
                  <a:lnTo>
                    <a:pt x="3822" y="1117"/>
                  </a:lnTo>
                  <a:lnTo>
                    <a:pt x="3822" y="1121"/>
                  </a:lnTo>
                  <a:lnTo>
                    <a:pt x="3826" y="1117"/>
                  </a:lnTo>
                  <a:lnTo>
                    <a:pt x="3826" y="1117"/>
                  </a:lnTo>
                  <a:lnTo>
                    <a:pt x="3826" y="1117"/>
                  </a:lnTo>
                  <a:lnTo>
                    <a:pt x="3831" y="1117"/>
                  </a:lnTo>
                  <a:lnTo>
                    <a:pt x="3831" y="1117"/>
                  </a:lnTo>
                  <a:lnTo>
                    <a:pt x="3831" y="1121"/>
                  </a:lnTo>
                  <a:lnTo>
                    <a:pt x="3831" y="1121"/>
                  </a:lnTo>
                  <a:lnTo>
                    <a:pt x="3831" y="1121"/>
                  </a:lnTo>
                  <a:lnTo>
                    <a:pt x="3831" y="1117"/>
                  </a:lnTo>
                  <a:lnTo>
                    <a:pt x="3831" y="1121"/>
                  </a:lnTo>
                  <a:lnTo>
                    <a:pt x="3835" y="1121"/>
                  </a:lnTo>
                  <a:lnTo>
                    <a:pt x="3835" y="1121"/>
                  </a:lnTo>
                  <a:lnTo>
                    <a:pt x="3835" y="1121"/>
                  </a:lnTo>
                  <a:lnTo>
                    <a:pt x="3835" y="1121"/>
                  </a:lnTo>
                  <a:lnTo>
                    <a:pt x="3840" y="1121"/>
                  </a:lnTo>
                  <a:lnTo>
                    <a:pt x="3840" y="1117"/>
                  </a:lnTo>
                  <a:lnTo>
                    <a:pt x="3840" y="1121"/>
                  </a:lnTo>
                  <a:lnTo>
                    <a:pt x="3835" y="1121"/>
                  </a:lnTo>
                  <a:lnTo>
                    <a:pt x="3835" y="1126"/>
                  </a:lnTo>
                  <a:lnTo>
                    <a:pt x="3840" y="1126"/>
                  </a:lnTo>
                  <a:lnTo>
                    <a:pt x="3840" y="1130"/>
                  </a:lnTo>
                  <a:lnTo>
                    <a:pt x="3845" y="1135"/>
                  </a:lnTo>
                  <a:lnTo>
                    <a:pt x="3854" y="1139"/>
                  </a:lnTo>
                  <a:lnTo>
                    <a:pt x="3863" y="1139"/>
                  </a:lnTo>
                  <a:lnTo>
                    <a:pt x="3863" y="1139"/>
                  </a:lnTo>
                  <a:lnTo>
                    <a:pt x="3863" y="1135"/>
                  </a:lnTo>
                  <a:lnTo>
                    <a:pt x="3867" y="1135"/>
                  </a:lnTo>
                  <a:lnTo>
                    <a:pt x="3867" y="1135"/>
                  </a:lnTo>
                  <a:lnTo>
                    <a:pt x="3872" y="1135"/>
                  </a:lnTo>
                  <a:lnTo>
                    <a:pt x="3872" y="1135"/>
                  </a:lnTo>
                  <a:lnTo>
                    <a:pt x="3872" y="1135"/>
                  </a:lnTo>
                  <a:lnTo>
                    <a:pt x="3872" y="1135"/>
                  </a:lnTo>
                  <a:lnTo>
                    <a:pt x="3872" y="1130"/>
                  </a:lnTo>
                  <a:lnTo>
                    <a:pt x="3872" y="1130"/>
                  </a:lnTo>
                  <a:lnTo>
                    <a:pt x="3872" y="1135"/>
                  </a:lnTo>
                  <a:lnTo>
                    <a:pt x="3876" y="1135"/>
                  </a:lnTo>
                  <a:lnTo>
                    <a:pt x="3872" y="1135"/>
                  </a:lnTo>
                  <a:lnTo>
                    <a:pt x="3872" y="1139"/>
                  </a:lnTo>
                  <a:lnTo>
                    <a:pt x="3872" y="1144"/>
                  </a:lnTo>
                  <a:lnTo>
                    <a:pt x="3867" y="1144"/>
                  </a:lnTo>
                  <a:lnTo>
                    <a:pt x="3867" y="1144"/>
                  </a:lnTo>
                  <a:lnTo>
                    <a:pt x="3863" y="1144"/>
                  </a:lnTo>
                  <a:lnTo>
                    <a:pt x="3863" y="1144"/>
                  </a:lnTo>
                  <a:lnTo>
                    <a:pt x="3863" y="1144"/>
                  </a:lnTo>
                  <a:lnTo>
                    <a:pt x="3858" y="1144"/>
                  </a:lnTo>
                  <a:lnTo>
                    <a:pt x="3854" y="1148"/>
                  </a:lnTo>
                  <a:lnTo>
                    <a:pt x="3854" y="1148"/>
                  </a:lnTo>
                  <a:lnTo>
                    <a:pt x="3854" y="1148"/>
                  </a:lnTo>
                  <a:lnTo>
                    <a:pt x="3854" y="1144"/>
                  </a:lnTo>
                  <a:lnTo>
                    <a:pt x="3849" y="1144"/>
                  </a:lnTo>
                  <a:lnTo>
                    <a:pt x="3849" y="1148"/>
                  </a:lnTo>
                  <a:lnTo>
                    <a:pt x="3849" y="1148"/>
                  </a:lnTo>
                  <a:lnTo>
                    <a:pt x="3849" y="1148"/>
                  </a:lnTo>
                  <a:lnTo>
                    <a:pt x="3854" y="1153"/>
                  </a:lnTo>
                  <a:lnTo>
                    <a:pt x="3858" y="1158"/>
                  </a:lnTo>
                  <a:lnTo>
                    <a:pt x="3863" y="1158"/>
                  </a:lnTo>
                  <a:lnTo>
                    <a:pt x="3867" y="1162"/>
                  </a:lnTo>
                  <a:lnTo>
                    <a:pt x="3872" y="1171"/>
                  </a:lnTo>
                  <a:lnTo>
                    <a:pt x="3872" y="1171"/>
                  </a:lnTo>
                  <a:lnTo>
                    <a:pt x="3881" y="1176"/>
                  </a:lnTo>
                  <a:lnTo>
                    <a:pt x="3885" y="1176"/>
                  </a:lnTo>
                  <a:lnTo>
                    <a:pt x="3885" y="1176"/>
                  </a:lnTo>
                  <a:lnTo>
                    <a:pt x="3890" y="1176"/>
                  </a:lnTo>
                  <a:lnTo>
                    <a:pt x="3894" y="1176"/>
                  </a:lnTo>
                  <a:lnTo>
                    <a:pt x="3899" y="1171"/>
                  </a:lnTo>
                  <a:lnTo>
                    <a:pt x="3903" y="1171"/>
                  </a:lnTo>
                  <a:lnTo>
                    <a:pt x="3908" y="1167"/>
                  </a:lnTo>
                  <a:lnTo>
                    <a:pt x="3908" y="1162"/>
                  </a:lnTo>
                  <a:lnTo>
                    <a:pt x="3908" y="1158"/>
                  </a:lnTo>
                  <a:lnTo>
                    <a:pt x="3908" y="1158"/>
                  </a:lnTo>
                  <a:lnTo>
                    <a:pt x="3908" y="1158"/>
                  </a:lnTo>
                  <a:lnTo>
                    <a:pt x="3903" y="1158"/>
                  </a:lnTo>
                  <a:lnTo>
                    <a:pt x="3903" y="1158"/>
                  </a:lnTo>
                  <a:lnTo>
                    <a:pt x="3903" y="1158"/>
                  </a:lnTo>
                  <a:lnTo>
                    <a:pt x="3903" y="1153"/>
                  </a:lnTo>
                  <a:lnTo>
                    <a:pt x="3903" y="1153"/>
                  </a:lnTo>
                  <a:lnTo>
                    <a:pt x="3908" y="1153"/>
                  </a:lnTo>
                  <a:lnTo>
                    <a:pt x="3908" y="1153"/>
                  </a:lnTo>
                  <a:lnTo>
                    <a:pt x="3908" y="1148"/>
                  </a:lnTo>
                  <a:lnTo>
                    <a:pt x="3903" y="1148"/>
                  </a:lnTo>
                  <a:lnTo>
                    <a:pt x="3903" y="1148"/>
                  </a:lnTo>
                  <a:lnTo>
                    <a:pt x="3908" y="1148"/>
                  </a:lnTo>
                  <a:lnTo>
                    <a:pt x="3908" y="1148"/>
                  </a:lnTo>
                  <a:lnTo>
                    <a:pt x="3912" y="1148"/>
                  </a:lnTo>
                  <a:lnTo>
                    <a:pt x="3912" y="1148"/>
                  </a:lnTo>
                  <a:lnTo>
                    <a:pt x="3917" y="1148"/>
                  </a:lnTo>
                  <a:lnTo>
                    <a:pt x="3912" y="1148"/>
                  </a:lnTo>
                  <a:lnTo>
                    <a:pt x="3912" y="1148"/>
                  </a:lnTo>
                  <a:lnTo>
                    <a:pt x="3912" y="1148"/>
                  </a:lnTo>
                  <a:lnTo>
                    <a:pt x="3912" y="1153"/>
                  </a:lnTo>
                  <a:lnTo>
                    <a:pt x="3912" y="1153"/>
                  </a:lnTo>
                  <a:lnTo>
                    <a:pt x="3912" y="1153"/>
                  </a:lnTo>
                  <a:lnTo>
                    <a:pt x="3912" y="1153"/>
                  </a:lnTo>
                  <a:lnTo>
                    <a:pt x="3912" y="1153"/>
                  </a:lnTo>
                  <a:lnTo>
                    <a:pt x="3912" y="1158"/>
                  </a:lnTo>
                  <a:lnTo>
                    <a:pt x="3917" y="1158"/>
                  </a:lnTo>
                  <a:lnTo>
                    <a:pt x="3921" y="1158"/>
                  </a:lnTo>
                  <a:lnTo>
                    <a:pt x="3921" y="1158"/>
                  </a:lnTo>
                  <a:lnTo>
                    <a:pt x="3921" y="1158"/>
                  </a:lnTo>
                  <a:lnTo>
                    <a:pt x="3917" y="1158"/>
                  </a:lnTo>
                  <a:lnTo>
                    <a:pt x="3917" y="1162"/>
                  </a:lnTo>
                  <a:lnTo>
                    <a:pt x="3912" y="1162"/>
                  </a:lnTo>
                  <a:lnTo>
                    <a:pt x="3917" y="1162"/>
                  </a:lnTo>
                  <a:lnTo>
                    <a:pt x="3917" y="1162"/>
                  </a:lnTo>
                  <a:lnTo>
                    <a:pt x="3917" y="1162"/>
                  </a:lnTo>
                  <a:lnTo>
                    <a:pt x="3917" y="1167"/>
                  </a:lnTo>
                  <a:lnTo>
                    <a:pt x="3917" y="1167"/>
                  </a:lnTo>
                  <a:lnTo>
                    <a:pt x="3917" y="1171"/>
                  </a:lnTo>
                  <a:lnTo>
                    <a:pt x="3917" y="1171"/>
                  </a:lnTo>
                  <a:lnTo>
                    <a:pt x="3917" y="1171"/>
                  </a:lnTo>
                  <a:lnTo>
                    <a:pt x="3921" y="1171"/>
                  </a:lnTo>
                  <a:lnTo>
                    <a:pt x="3921" y="1176"/>
                  </a:lnTo>
                  <a:lnTo>
                    <a:pt x="3921" y="1176"/>
                  </a:lnTo>
                  <a:lnTo>
                    <a:pt x="3921" y="1180"/>
                  </a:lnTo>
                  <a:lnTo>
                    <a:pt x="3921" y="1189"/>
                  </a:lnTo>
                  <a:lnTo>
                    <a:pt x="3921" y="1194"/>
                  </a:lnTo>
                  <a:lnTo>
                    <a:pt x="3921" y="1194"/>
                  </a:lnTo>
                  <a:lnTo>
                    <a:pt x="3921" y="1194"/>
                  </a:lnTo>
                  <a:lnTo>
                    <a:pt x="3921" y="1198"/>
                  </a:lnTo>
                  <a:lnTo>
                    <a:pt x="3921" y="1198"/>
                  </a:lnTo>
                  <a:lnTo>
                    <a:pt x="3921" y="1203"/>
                  </a:lnTo>
                  <a:lnTo>
                    <a:pt x="3921" y="1203"/>
                  </a:lnTo>
                  <a:lnTo>
                    <a:pt x="3921" y="1203"/>
                  </a:lnTo>
                  <a:lnTo>
                    <a:pt x="3926" y="1203"/>
                  </a:lnTo>
                  <a:lnTo>
                    <a:pt x="3926" y="1203"/>
                  </a:lnTo>
                  <a:lnTo>
                    <a:pt x="3926" y="1207"/>
                  </a:lnTo>
                  <a:lnTo>
                    <a:pt x="3926" y="1207"/>
                  </a:lnTo>
                  <a:lnTo>
                    <a:pt x="3926" y="1207"/>
                  </a:lnTo>
                  <a:lnTo>
                    <a:pt x="3926" y="1212"/>
                  </a:lnTo>
                  <a:lnTo>
                    <a:pt x="3926" y="1212"/>
                  </a:lnTo>
                  <a:lnTo>
                    <a:pt x="3926" y="1207"/>
                  </a:lnTo>
                  <a:lnTo>
                    <a:pt x="3926" y="1212"/>
                  </a:lnTo>
                  <a:lnTo>
                    <a:pt x="3926" y="1212"/>
                  </a:lnTo>
                  <a:lnTo>
                    <a:pt x="3926" y="1216"/>
                  </a:lnTo>
                  <a:lnTo>
                    <a:pt x="3926" y="1216"/>
                  </a:lnTo>
                  <a:lnTo>
                    <a:pt x="3926" y="1216"/>
                  </a:lnTo>
                  <a:lnTo>
                    <a:pt x="3926" y="1216"/>
                  </a:lnTo>
                  <a:lnTo>
                    <a:pt x="3930" y="1221"/>
                  </a:lnTo>
                  <a:lnTo>
                    <a:pt x="3930" y="1225"/>
                  </a:lnTo>
                  <a:lnTo>
                    <a:pt x="3930" y="1225"/>
                  </a:lnTo>
                  <a:lnTo>
                    <a:pt x="3930" y="1230"/>
                  </a:lnTo>
                  <a:lnTo>
                    <a:pt x="3935" y="1234"/>
                  </a:lnTo>
                  <a:lnTo>
                    <a:pt x="3935" y="1239"/>
                  </a:lnTo>
                  <a:lnTo>
                    <a:pt x="3935" y="1243"/>
                  </a:lnTo>
                  <a:lnTo>
                    <a:pt x="3939" y="1257"/>
                  </a:lnTo>
                  <a:lnTo>
                    <a:pt x="3944" y="1266"/>
                  </a:lnTo>
                  <a:lnTo>
                    <a:pt x="3944" y="1266"/>
                  </a:lnTo>
                  <a:lnTo>
                    <a:pt x="3948" y="1271"/>
                  </a:lnTo>
                  <a:lnTo>
                    <a:pt x="3948" y="1275"/>
                  </a:lnTo>
                  <a:lnTo>
                    <a:pt x="3948" y="1275"/>
                  </a:lnTo>
                  <a:lnTo>
                    <a:pt x="3948" y="1275"/>
                  </a:lnTo>
                  <a:lnTo>
                    <a:pt x="3948" y="1275"/>
                  </a:lnTo>
                  <a:lnTo>
                    <a:pt x="3948" y="1275"/>
                  </a:lnTo>
                  <a:lnTo>
                    <a:pt x="3953" y="1280"/>
                  </a:lnTo>
                  <a:lnTo>
                    <a:pt x="3953" y="1280"/>
                  </a:lnTo>
                  <a:lnTo>
                    <a:pt x="3948" y="1280"/>
                  </a:lnTo>
                  <a:lnTo>
                    <a:pt x="3953" y="1280"/>
                  </a:lnTo>
                  <a:lnTo>
                    <a:pt x="3953" y="1284"/>
                  </a:lnTo>
                  <a:lnTo>
                    <a:pt x="3957" y="1289"/>
                  </a:lnTo>
                  <a:lnTo>
                    <a:pt x="3957" y="1289"/>
                  </a:lnTo>
                  <a:lnTo>
                    <a:pt x="3957" y="1293"/>
                  </a:lnTo>
                  <a:lnTo>
                    <a:pt x="3962" y="1293"/>
                  </a:lnTo>
                  <a:lnTo>
                    <a:pt x="3962" y="1293"/>
                  </a:lnTo>
                  <a:lnTo>
                    <a:pt x="3962" y="1298"/>
                  </a:lnTo>
                  <a:lnTo>
                    <a:pt x="3962" y="1298"/>
                  </a:lnTo>
                  <a:lnTo>
                    <a:pt x="3967" y="1302"/>
                  </a:lnTo>
                  <a:lnTo>
                    <a:pt x="3967" y="1302"/>
                  </a:lnTo>
                  <a:lnTo>
                    <a:pt x="3967" y="1307"/>
                  </a:lnTo>
                  <a:lnTo>
                    <a:pt x="3967" y="1307"/>
                  </a:lnTo>
                  <a:lnTo>
                    <a:pt x="3971" y="1311"/>
                  </a:lnTo>
                  <a:lnTo>
                    <a:pt x="3971" y="1316"/>
                  </a:lnTo>
                  <a:lnTo>
                    <a:pt x="3971" y="1316"/>
                  </a:lnTo>
                  <a:lnTo>
                    <a:pt x="3971" y="1325"/>
                  </a:lnTo>
                  <a:lnTo>
                    <a:pt x="3971" y="1325"/>
                  </a:lnTo>
                  <a:lnTo>
                    <a:pt x="3976" y="1329"/>
                  </a:lnTo>
                  <a:lnTo>
                    <a:pt x="3976" y="1334"/>
                  </a:lnTo>
                  <a:lnTo>
                    <a:pt x="3980" y="1343"/>
                  </a:lnTo>
                  <a:lnTo>
                    <a:pt x="3980" y="1343"/>
                  </a:lnTo>
                  <a:lnTo>
                    <a:pt x="3985" y="1343"/>
                  </a:lnTo>
                  <a:lnTo>
                    <a:pt x="3985" y="1347"/>
                  </a:lnTo>
                  <a:lnTo>
                    <a:pt x="3989" y="1352"/>
                  </a:lnTo>
                  <a:lnTo>
                    <a:pt x="3989" y="1356"/>
                  </a:lnTo>
                  <a:lnTo>
                    <a:pt x="3994" y="1356"/>
                  </a:lnTo>
                  <a:lnTo>
                    <a:pt x="3994" y="1361"/>
                  </a:lnTo>
                  <a:lnTo>
                    <a:pt x="3998" y="1365"/>
                  </a:lnTo>
                  <a:lnTo>
                    <a:pt x="3998" y="1375"/>
                  </a:lnTo>
                  <a:lnTo>
                    <a:pt x="3998" y="1375"/>
                  </a:lnTo>
                  <a:lnTo>
                    <a:pt x="4003" y="1379"/>
                  </a:lnTo>
                  <a:lnTo>
                    <a:pt x="4003" y="1379"/>
                  </a:lnTo>
                  <a:lnTo>
                    <a:pt x="4003" y="1379"/>
                  </a:lnTo>
                  <a:lnTo>
                    <a:pt x="4003" y="1384"/>
                  </a:lnTo>
                  <a:lnTo>
                    <a:pt x="4003" y="1384"/>
                  </a:lnTo>
                  <a:lnTo>
                    <a:pt x="4003" y="1384"/>
                  </a:lnTo>
                  <a:lnTo>
                    <a:pt x="4007" y="1393"/>
                  </a:lnTo>
                  <a:lnTo>
                    <a:pt x="4007" y="1393"/>
                  </a:lnTo>
                  <a:lnTo>
                    <a:pt x="4007" y="1393"/>
                  </a:lnTo>
                  <a:lnTo>
                    <a:pt x="4007" y="1388"/>
                  </a:lnTo>
                  <a:lnTo>
                    <a:pt x="4007" y="1388"/>
                  </a:lnTo>
                  <a:lnTo>
                    <a:pt x="4003" y="1384"/>
                  </a:lnTo>
                  <a:lnTo>
                    <a:pt x="4003" y="1384"/>
                  </a:lnTo>
                  <a:lnTo>
                    <a:pt x="4003" y="1388"/>
                  </a:lnTo>
                  <a:lnTo>
                    <a:pt x="4007" y="1393"/>
                  </a:lnTo>
                  <a:lnTo>
                    <a:pt x="4007" y="1397"/>
                  </a:lnTo>
                  <a:lnTo>
                    <a:pt x="4007" y="1397"/>
                  </a:lnTo>
                  <a:lnTo>
                    <a:pt x="4007" y="1397"/>
                  </a:lnTo>
                  <a:lnTo>
                    <a:pt x="4007" y="1397"/>
                  </a:lnTo>
                  <a:lnTo>
                    <a:pt x="4007" y="1402"/>
                  </a:lnTo>
                  <a:lnTo>
                    <a:pt x="4012" y="1402"/>
                  </a:lnTo>
                  <a:lnTo>
                    <a:pt x="4012" y="1406"/>
                  </a:lnTo>
                  <a:lnTo>
                    <a:pt x="4016" y="1415"/>
                  </a:lnTo>
                  <a:lnTo>
                    <a:pt x="4021" y="1415"/>
                  </a:lnTo>
                  <a:lnTo>
                    <a:pt x="4025" y="1420"/>
                  </a:lnTo>
                  <a:lnTo>
                    <a:pt x="4030" y="1420"/>
                  </a:lnTo>
                  <a:lnTo>
                    <a:pt x="4030" y="1420"/>
                  </a:lnTo>
                  <a:lnTo>
                    <a:pt x="4030" y="1415"/>
                  </a:lnTo>
                  <a:lnTo>
                    <a:pt x="4039" y="1415"/>
                  </a:lnTo>
                  <a:lnTo>
                    <a:pt x="4039" y="1411"/>
                  </a:lnTo>
                  <a:lnTo>
                    <a:pt x="4039" y="1406"/>
                  </a:lnTo>
                  <a:lnTo>
                    <a:pt x="4039" y="1402"/>
                  </a:lnTo>
                  <a:lnTo>
                    <a:pt x="4039" y="1402"/>
                  </a:lnTo>
                  <a:lnTo>
                    <a:pt x="4043" y="1402"/>
                  </a:lnTo>
                  <a:lnTo>
                    <a:pt x="4052" y="1397"/>
                  </a:lnTo>
                  <a:lnTo>
                    <a:pt x="4057" y="1397"/>
                  </a:lnTo>
                  <a:lnTo>
                    <a:pt x="4061" y="1397"/>
                  </a:lnTo>
                  <a:lnTo>
                    <a:pt x="4057" y="1397"/>
                  </a:lnTo>
                  <a:lnTo>
                    <a:pt x="4057" y="1397"/>
                  </a:lnTo>
                  <a:lnTo>
                    <a:pt x="4052" y="1397"/>
                  </a:lnTo>
                  <a:lnTo>
                    <a:pt x="4052" y="1397"/>
                  </a:lnTo>
                  <a:lnTo>
                    <a:pt x="4052" y="1393"/>
                  </a:lnTo>
                  <a:lnTo>
                    <a:pt x="4052" y="1393"/>
                  </a:lnTo>
                  <a:lnTo>
                    <a:pt x="4052" y="1393"/>
                  </a:lnTo>
                  <a:lnTo>
                    <a:pt x="4052" y="1388"/>
                  </a:lnTo>
                  <a:lnTo>
                    <a:pt x="4057" y="1384"/>
                  </a:lnTo>
                  <a:lnTo>
                    <a:pt x="4057" y="1379"/>
                  </a:lnTo>
                  <a:lnTo>
                    <a:pt x="4057" y="1379"/>
                  </a:lnTo>
                  <a:lnTo>
                    <a:pt x="4057" y="1375"/>
                  </a:lnTo>
                  <a:lnTo>
                    <a:pt x="4061" y="1375"/>
                  </a:lnTo>
                  <a:lnTo>
                    <a:pt x="4061" y="1375"/>
                  </a:lnTo>
                  <a:lnTo>
                    <a:pt x="4061" y="1375"/>
                  </a:lnTo>
                  <a:lnTo>
                    <a:pt x="4061" y="1375"/>
                  </a:lnTo>
                  <a:lnTo>
                    <a:pt x="4066" y="1375"/>
                  </a:lnTo>
                  <a:lnTo>
                    <a:pt x="4066" y="1365"/>
                  </a:lnTo>
                  <a:lnTo>
                    <a:pt x="4061" y="1361"/>
                  </a:lnTo>
                  <a:lnTo>
                    <a:pt x="4061" y="1356"/>
                  </a:lnTo>
                  <a:lnTo>
                    <a:pt x="4061" y="1356"/>
                  </a:lnTo>
                  <a:lnTo>
                    <a:pt x="4061" y="1356"/>
                  </a:lnTo>
                  <a:lnTo>
                    <a:pt x="4061" y="1356"/>
                  </a:lnTo>
                  <a:lnTo>
                    <a:pt x="4061" y="1352"/>
                  </a:lnTo>
                  <a:lnTo>
                    <a:pt x="4061" y="1352"/>
                  </a:lnTo>
                  <a:lnTo>
                    <a:pt x="4061" y="1347"/>
                  </a:lnTo>
                  <a:lnTo>
                    <a:pt x="4061" y="1343"/>
                  </a:lnTo>
                  <a:lnTo>
                    <a:pt x="4066" y="1338"/>
                  </a:lnTo>
                  <a:lnTo>
                    <a:pt x="4066" y="1338"/>
                  </a:lnTo>
                  <a:lnTo>
                    <a:pt x="4066" y="1334"/>
                  </a:lnTo>
                  <a:lnTo>
                    <a:pt x="4066" y="1329"/>
                  </a:lnTo>
                  <a:lnTo>
                    <a:pt x="4066" y="1316"/>
                  </a:lnTo>
                  <a:lnTo>
                    <a:pt x="4066" y="1316"/>
                  </a:lnTo>
                  <a:lnTo>
                    <a:pt x="4061" y="1316"/>
                  </a:lnTo>
                  <a:lnTo>
                    <a:pt x="4061" y="1311"/>
                  </a:lnTo>
                  <a:lnTo>
                    <a:pt x="4066" y="1311"/>
                  </a:lnTo>
                  <a:lnTo>
                    <a:pt x="4066" y="1311"/>
                  </a:lnTo>
                  <a:lnTo>
                    <a:pt x="4066" y="1316"/>
                  </a:lnTo>
                  <a:lnTo>
                    <a:pt x="4066" y="1316"/>
                  </a:lnTo>
                  <a:lnTo>
                    <a:pt x="4066" y="1311"/>
                  </a:lnTo>
                  <a:lnTo>
                    <a:pt x="4066" y="1307"/>
                  </a:lnTo>
                  <a:lnTo>
                    <a:pt x="4066" y="1307"/>
                  </a:lnTo>
                  <a:lnTo>
                    <a:pt x="4061" y="1302"/>
                  </a:lnTo>
                  <a:lnTo>
                    <a:pt x="4061" y="1302"/>
                  </a:lnTo>
                  <a:lnTo>
                    <a:pt x="4061" y="1298"/>
                  </a:lnTo>
                  <a:lnTo>
                    <a:pt x="4061" y="1298"/>
                  </a:lnTo>
                  <a:lnTo>
                    <a:pt x="4061" y="1293"/>
                  </a:lnTo>
                  <a:lnTo>
                    <a:pt x="4061" y="1293"/>
                  </a:lnTo>
                  <a:lnTo>
                    <a:pt x="4061" y="1289"/>
                  </a:lnTo>
                  <a:lnTo>
                    <a:pt x="4057" y="1284"/>
                  </a:lnTo>
                  <a:lnTo>
                    <a:pt x="4057" y="1280"/>
                  </a:lnTo>
                  <a:lnTo>
                    <a:pt x="4061" y="1271"/>
                  </a:lnTo>
                  <a:lnTo>
                    <a:pt x="4061" y="1271"/>
                  </a:lnTo>
                  <a:lnTo>
                    <a:pt x="4066" y="1266"/>
                  </a:lnTo>
                  <a:lnTo>
                    <a:pt x="4066" y="1266"/>
                  </a:lnTo>
                  <a:lnTo>
                    <a:pt x="4070" y="1266"/>
                  </a:lnTo>
                  <a:lnTo>
                    <a:pt x="4070" y="1271"/>
                  </a:lnTo>
                  <a:lnTo>
                    <a:pt x="4070" y="1271"/>
                  </a:lnTo>
                  <a:lnTo>
                    <a:pt x="4070" y="1271"/>
                  </a:lnTo>
                  <a:lnTo>
                    <a:pt x="4075" y="1271"/>
                  </a:lnTo>
                  <a:lnTo>
                    <a:pt x="4075" y="1271"/>
                  </a:lnTo>
                  <a:lnTo>
                    <a:pt x="4075" y="1266"/>
                  </a:lnTo>
                  <a:lnTo>
                    <a:pt x="4075" y="1266"/>
                  </a:lnTo>
                  <a:lnTo>
                    <a:pt x="4075" y="1261"/>
                  </a:lnTo>
                  <a:lnTo>
                    <a:pt x="4075" y="1257"/>
                  </a:lnTo>
                  <a:lnTo>
                    <a:pt x="4079" y="1257"/>
                  </a:lnTo>
                  <a:lnTo>
                    <a:pt x="4084" y="1257"/>
                  </a:lnTo>
                  <a:lnTo>
                    <a:pt x="4084" y="1257"/>
                  </a:lnTo>
                  <a:lnTo>
                    <a:pt x="4093" y="1257"/>
                  </a:lnTo>
                  <a:lnTo>
                    <a:pt x="4093" y="1252"/>
                  </a:lnTo>
                  <a:lnTo>
                    <a:pt x="4093" y="1252"/>
                  </a:lnTo>
                  <a:lnTo>
                    <a:pt x="4093" y="1252"/>
                  </a:lnTo>
                  <a:lnTo>
                    <a:pt x="4093" y="1248"/>
                  </a:lnTo>
                  <a:lnTo>
                    <a:pt x="4093" y="1248"/>
                  </a:lnTo>
                  <a:lnTo>
                    <a:pt x="4093" y="1248"/>
                  </a:lnTo>
                  <a:lnTo>
                    <a:pt x="4093" y="1248"/>
                  </a:lnTo>
                  <a:lnTo>
                    <a:pt x="4093" y="1248"/>
                  </a:lnTo>
                  <a:lnTo>
                    <a:pt x="4093" y="1243"/>
                  </a:lnTo>
                  <a:lnTo>
                    <a:pt x="4098" y="1239"/>
                  </a:lnTo>
                  <a:lnTo>
                    <a:pt x="4102" y="1234"/>
                  </a:lnTo>
                  <a:lnTo>
                    <a:pt x="4107" y="1234"/>
                  </a:lnTo>
                  <a:lnTo>
                    <a:pt x="4107" y="1230"/>
                  </a:lnTo>
                  <a:lnTo>
                    <a:pt x="4111" y="1225"/>
                  </a:lnTo>
                  <a:lnTo>
                    <a:pt x="4111" y="1225"/>
                  </a:lnTo>
                  <a:lnTo>
                    <a:pt x="4120" y="1221"/>
                  </a:lnTo>
                  <a:lnTo>
                    <a:pt x="4120" y="1216"/>
                  </a:lnTo>
                  <a:lnTo>
                    <a:pt x="4125" y="1212"/>
                  </a:lnTo>
                  <a:lnTo>
                    <a:pt x="4125" y="1207"/>
                  </a:lnTo>
                  <a:lnTo>
                    <a:pt x="4129" y="1207"/>
                  </a:lnTo>
                  <a:lnTo>
                    <a:pt x="4129" y="1207"/>
                  </a:lnTo>
                  <a:lnTo>
                    <a:pt x="4129" y="1203"/>
                  </a:lnTo>
                  <a:lnTo>
                    <a:pt x="4134" y="1198"/>
                  </a:lnTo>
                  <a:lnTo>
                    <a:pt x="4138" y="1194"/>
                  </a:lnTo>
                  <a:lnTo>
                    <a:pt x="4138" y="1194"/>
                  </a:lnTo>
                  <a:lnTo>
                    <a:pt x="4138" y="1194"/>
                  </a:lnTo>
                  <a:lnTo>
                    <a:pt x="4134" y="1194"/>
                  </a:lnTo>
                  <a:lnTo>
                    <a:pt x="4134" y="1194"/>
                  </a:lnTo>
                  <a:lnTo>
                    <a:pt x="4134" y="1194"/>
                  </a:lnTo>
                  <a:lnTo>
                    <a:pt x="4134" y="1189"/>
                  </a:lnTo>
                  <a:lnTo>
                    <a:pt x="4138" y="1189"/>
                  </a:lnTo>
                  <a:lnTo>
                    <a:pt x="4138" y="1189"/>
                  </a:lnTo>
                  <a:lnTo>
                    <a:pt x="4138" y="1189"/>
                  </a:lnTo>
                  <a:lnTo>
                    <a:pt x="4138" y="1189"/>
                  </a:lnTo>
                  <a:lnTo>
                    <a:pt x="4138" y="1194"/>
                  </a:lnTo>
                  <a:lnTo>
                    <a:pt x="4138" y="1194"/>
                  </a:lnTo>
                  <a:lnTo>
                    <a:pt x="4138" y="1194"/>
                  </a:lnTo>
                  <a:lnTo>
                    <a:pt x="4143" y="1189"/>
                  </a:lnTo>
                  <a:lnTo>
                    <a:pt x="4152" y="1189"/>
                  </a:lnTo>
                  <a:lnTo>
                    <a:pt x="4152" y="1189"/>
                  </a:lnTo>
                  <a:lnTo>
                    <a:pt x="4152" y="1189"/>
                  </a:lnTo>
                  <a:lnTo>
                    <a:pt x="4152" y="1185"/>
                  </a:lnTo>
                  <a:lnTo>
                    <a:pt x="4152" y="1185"/>
                  </a:lnTo>
                  <a:lnTo>
                    <a:pt x="4152" y="1185"/>
                  </a:lnTo>
                  <a:lnTo>
                    <a:pt x="4152" y="1185"/>
                  </a:lnTo>
                  <a:lnTo>
                    <a:pt x="4152" y="1185"/>
                  </a:lnTo>
                  <a:lnTo>
                    <a:pt x="4152" y="1185"/>
                  </a:lnTo>
                  <a:lnTo>
                    <a:pt x="4156" y="1180"/>
                  </a:lnTo>
                  <a:lnTo>
                    <a:pt x="4156" y="1180"/>
                  </a:lnTo>
                  <a:lnTo>
                    <a:pt x="4156" y="1176"/>
                  </a:lnTo>
                  <a:lnTo>
                    <a:pt x="4156" y="1176"/>
                  </a:lnTo>
                  <a:lnTo>
                    <a:pt x="4161" y="1176"/>
                  </a:lnTo>
                  <a:lnTo>
                    <a:pt x="4161" y="1171"/>
                  </a:lnTo>
                  <a:lnTo>
                    <a:pt x="4161" y="1171"/>
                  </a:lnTo>
                  <a:lnTo>
                    <a:pt x="4156" y="1167"/>
                  </a:lnTo>
                  <a:lnTo>
                    <a:pt x="4156" y="1167"/>
                  </a:lnTo>
                  <a:lnTo>
                    <a:pt x="4156" y="1162"/>
                  </a:lnTo>
                  <a:lnTo>
                    <a:pt x="4156" y="1158"/>
                  </a:lnTo>
                  <a:lnTo>
                    <a:pt x="4161" y="1158"/>
                  </a:lnTo>
                  <a:lnTo>
                    <a:pt x="4161" y="1158"/>
                  </a:lnTo>
                  <a:lnTo>
                    <a:pt x="4170" y="1153"/>
                  </a:lnTo>
                  <a:lnTo>
                    <a:pt x="4170" y="1153"/>
                  </a:lnTo>
                  <a:lnTo>
                    <a:pt x="4170" y="1148"/>
                  </a:lnTo>
                  <a:lnTo>
                    <a:pt x="4174" y="1148"/>
                  </a:lnTo>
                  <a:lnTo>
                    <a:pt x="4174" y="1144"/>
                  </a:lnTo>
                  <a:lnTo>
                    <a:pt x="4174" y="1144"/>
                  </a:lnTo>
                  <a:lnTo>
                    <a:pt x="4174" y="1144"/>
                  </a:lnTo>
                  <a:lnTo>
                    <a:pt x="4170" y="1144"/>
                  </a:lnTo>
                  <a:lnTo>
                    <a:pt x="4170" y="1139"/>
                  </a:lnTo>
                  <a:lnTo>
                    <a:pt x="4170" y="1139"/>
                  </a:lnTo>
                  <a:lnTo>
                    <a:pt x="4170" y="1139"/>
                  </a:lnTo>
                  <a:lnTo>
                    <a:pt x="4174" y="1144"/>
                  </a:lnTo>
                  <a:lnTo>
                    <a:pt x="4174" y="1144"/>
                  </a:lnTo>
                  <a:lnTo>
                    <a:pt x="4174" y="1144"/>
                  </a:lnTo>
                  <a:lnTo>
                    <a:pt x="4174" y="1148"/>
                  </a:lnTo>
                  <a:lnTo>
                    <a:pt x="4174" y="1153"/>
                  </a:lnTo>
                  <a:lnTo>
                    <a:pt x="4174" y="1153"/>
                  </a:lnTo>
                  <a:lnTo>
                    <a:pt x="4179" y="1153"/>
                  </a:lnTo>
                  <a:lnTo>
                    <a:pt x="4179" y="1153"/>
                  </a:lnTo>
                  <a:lnTo>
                    <a:pt x="4179" y="1153"/>
                  </a:lnTo>
                  <a:lnTo>
                    <a:pt x="4179" y="1153"/>
                  </a:lnTo>
                  <a:lnTo>
                    <a:pt x="4179" y="1153"/>
                  </a:lnTo>
                  <a:lnTo>
                    <a:pt x="4183" y="1153"/>
                  </a:lnTo>
                  <a:lnTo>
                    <a:pt x="4183" y="1153"/>
                  </a:lnTo>
                  <a:lnTo>
                    <a:pt x="4183" y="1148"/>
                  </a:lnTo>
                  <a:lnTo>
                    <a:pt x="4183" y="1144"/>
                  </a:lnTo>
                  <a:lnTo>
                    <a:pt x="4183" y="1144"/>
                  </a:lnTo>
                  <a:lnTo>
                    <a:pt x="4183" y="1144"/>
                  </a:lnTo>
                  <a:lnTo>
                    <a:pt x="4183" y="1144"/>
                  </a:lnTo>
                  <a:lnTo>
                    <a:pt x="4183" y="1144"/>
                  </a:lnTo>
                  <a:lnTo>
                    <a:pt x="4183" y="1153"/>
                  </a:lnTo>
                  <a:lnTo>
                    <a:pt x="4183" y="1153"/>
                  </a:lnTo>
                  <a:lnTo>
                    <a:pt x="4183" y="1153"/>
                  </a:lnTo>
                  <a:lnTo>
                    <a:pt x="4188" y="1153"/>
                  </a:lnTo>
                  <a:lnTo>
                    <a:pt x="4188" y="1153"/>
                  </a:lnTo>
                  <a:lnTo>
                    <a:pt x="4188" y="1153"/>
                  </a:lnTo>
                  <a:lnTo>
                    <a:pt x="4188" y="1153"/>
                  </a:lnTo>
                  <a:lnTo>
                    <a:pt x="4188" y="1153"/>
                  </a:lnTo>
                  <a:lnTo>
                    <a:pt x="4192" y="1153"/>
                  </a:lnTo>
                  <a:lnTo>
                    <a:pt x="4192" y="1153"/>
                  </a:lnTo>
                  <a:lnTo>
                    <a:pt x="4188" y="1148"/>
                  </a:lnTo>
                  <a:lnTo>
                    <a:pt x="4188" y="1148"/>
                  </a:lnTo>
                  <a:lnTo>
                    <a:pt x="4188" y="1148"/>
                  </a:lnTo>
                  <a:lnTo>
                    <a:pt x="4188" y="1144"/>
                  </a:lnTo>
                  <a:lnTo>
                    <a:pt x="4192" y="1144"/>
                  </a:lnTo>
                  <a:lnTo>
                    <a:pt x="4192" y="1148"/>
                  </a:lnTo>
                  <a:lnTo>
                    <a:pt x="4192" y="1148"/>
                  </a:lnTo>
                  <a:lnTo>
                    <a:pt x="4192" y="1153"/>
                  </a:lnTo>
                  <a:lnTo>
                    <a:pt x="4197" y="1153"/>
                  </a:lnTo>
                  <a:lnTo>
                    <a:pt x="4197" y="1153"/>
                  </a:lnTo>
                  <a:lnTo>
                    <a:pt x="4197" y="1148"/>
                  </a:lnTo>
                  <a:lnTo>
                    <a:pt x="4197" y="1148"/>
                  </a:lnTo>
                  <a:lnTo>
                    <a:pt x="4197" y="1144"/>
                  </a:lnTo>
                  <a:lnTo>
                    <a:pt x="4197" y="1144"/>
                  </a:lnTo>
                  <a:lnTo>
                    <a:pt x="4197" y="1139"/>
                  </a:lnTo>
                  <a:lnTo>
                    <a:pt x="4197" y="1144"/>
                  </a:lnTo>
                  <a:lnTo>
                    <a:pt x="4197" y="1148"/>
                  </a:lnTo>
                  <a:lnTo>
                    <a:pt x="4201" y="1148"/>
                  </a:lnTo>
                  <a:lnTo>
                    <a:pt x="4201" y="1148"/>
                  </a:lnTo>
                  <a:lnTo>
                    <a:pt x="4201" y="1148"/>
                  </a:lnTo>
                  <a:lnTo>
                    <a:pt x="4201" y="1148"/>
                  </a:lnTo>
                  <a:lnTo>
                    <a:pt x="4201" y="1144"/>
                  </a:lnTo>
                  <a:lnTo>
                    <a:pt x="4201" y="1144"/>
                  </a:lnTo>
                  <a:lnTo>
                    <a:pt x="4201" y="1144"/>
                  </a:lnTo>
                  <a:lnTo>
                    <a:pt x="4201" y="1139"/>
                  </a:lnTo>
                  <a:lnTo>
                    <a:pt x="4201" y="1139"/>
                  </a:lnTo>
                  <a:lnTo>
                    <a:pt x="4201" y="1135"/>
                  </a:lnTo>
                  <a:lnTo>
                    <a:pt x="4201" y="1139"/>
                  </a:lnTo>
                  <a:lnTo>
                    <a:pt x="4201" y="1144"/>
                  </a:lnTo>
                  <a:lnTo>
                    <a:pt x="4206" y="1144"/>
                  </a:lnTo>
                  <a:lnTo>
                    <a:pt x="4206" y="1144"/>
                  </a:lnTo>
                  <a:lnTo>
                    <a:pt x="4206" y="1144"/>
                  </a:lnTo>
                  <a:lnTo>
                    <a:pt x="4206" y="1144"/>
                  </a:lnTo>
                  <a:lnTo>
                    <a:pt x="4210" y="1144"/>
                  </a:lnTo>
                  <a:lnTo>
                    <a:pt x="4206" y="1144"/>
                  </a:lnTo>
                  <a:lnTo>
                    <a:pt x="4206" y="1148"/>
                  </a:lnTo>
                  <a:lnTo>
                    <a:pt x="4206" y="1148"/>
                  </a:lnTo>
                  <a:lnTo>
                    <a:pt x="4210" y="1148"/>
                  </a:lnTo>
                  <a:lnTo>
                    <a:pt x="4210" y="1148"/>
                  </a:lnTo>
                  <a:lnTo>
                    <a:pt x="4210" y="1148"/>
                  </a:lnTo>
                  <a:lnTo>
                    <a:pt x="4210" y="1148"/>
                  </a:lnTo>
                  <a:lnTo>
                    <a:pt x="4210" y="1144"/>
                  </a:lnTo>
                  <a:lnTo>
                    <a:pt x="4215" y="1144"/>
                  </a:lnTo>
                  <a:lnTo>
                    <a:pt x="4215" y="1139"/>
                  </a:lnTo>
                  <a:lnTo>
                    <a:pt x="4215" y="1139"/>
                  </a:lnTo>
                  <a:lnTo>
                    <a:pt x="4215" y="1139"/>
                  </a:lnTo>
                  <a:lnTo>
                    <a:pt x="4215" y="1135"/>
                  </a:lnTo>
                  <a:lnTo>
                    <a:pt x="4210" y="1135"/>
                  </a:lnTo>
                  <a:lnTo>
                    <a:pt x="4210" y="1135"/>
                  </a:lnTo>
                  <a:lnTo>
                    <a:pt x="4210" y="1135"/>
                  </a:lnTo>
                  <a:lnTo>
                    <a:pt x="4210" y="1130"/>
                  </a:lnTo>
                  <a:lnTo>
                    <a:pt x="4210" y="1130"/>
                  </a:lnTo>
                  <a:lnTo>
                    <a:pt x="4210" y="1130"/>
                  </a:lnTo>
                  <a:lnTo>
                    <a:pt x="4210" y="1130"/>
                  </a:lnTo>
                  <a:lnTo>
                    <a:pt x="4210" y="1126"/>
                  </a:lnTo>
                  <a:lnTo>
                    <a:pt x="4210" y="1126"/>
                  </a:lnTo>
                  <a:lnTo>
                    <a:pt x="4210" y="1126"/>
                  </a:lnTo>
                  <a:lnTo>
                    <a:pt x="4210" y="1126"/>
                  </a:lnTo>
                  <a:lnTo>
                    <a:pt x="4210" y="1121"/>
                  </a:lnTo>
                  <a:lnTo>
                    <a:pt x="4210" y="1121"/>
                  </a:lnTo>
                  <a:lnTo>
                    <a:pt x="4210" y="1121"/>
                  </a:lnTo>
                  <a:lnTo>
                    <a:pt x="4210" y="1121"/>
                  </a:lnTo>
                  <a:lnTo>
                    <a:pt x="4206" y="1117"/>
                  </a:lnTo>
                  <a:lnTo>
                    <a:pt x="4206" y="1117"/>
                  </a:lnTo>
                  <a:lnTo>
                    <a:pt x="4206" y="1117"/>
                  </a:lnTo>
                  <a:lnTo>
                    <a:pt x="4210" y="1117"/>
                  </a:lnTo>
                  <a:lnTo>
                    <a:pt x="4210" y="1117"/>
                  </a:lnTo>
                  <a:lnTo>
                    <a:pt x="4210" y="1117"/>
                  </a:lnTo>
                  <a:lnTo>
                    <a:pt x="4210" y="1117"/>
                  </a:lnTo>
                  <a:lnTo>
                    <a:pt x="4210" y="1112"/>
                  </a:lnTo>
                  <a:lnTo>
                    <a:pt x="4210" y="1117"/>
                  </a:lnTo>
                  <a:lnTo>
                    <a:pt x="4210" y="1117"/>
                  </a:lnTo>
                  <a:lnTo>
                    <a:pt x="4210" y="1121"/>
                  </a:lnTo>
                  <a:lnTo>
                    <a:pt x="4210" y="1126"/>
                  </a:lnTo>
                  <a:lnTo>
                    <a:pt x="4210" y="1126"/>
                  </a:lnTo>
                  <a:lnTo>
                    <a:pt x="4215" y="1130"/>
                  </a:lnTo>
                  <a:lnTo>
                    <a:pt x="4219" y="1135"/>
                  </a:lnTo>
                  <a:lnTo>
                    <a:pt x="4224" y="1135"/>
                  </a:lnTo>
                  <a:lnTo>
                    <a:pt x="4224" y="1130"/>
                  </a:lnTo>
                  <a:lnTo>
                    <a:pt x="4224" y="1130"/>
                  </a:lnTo>
                  <a:lnTo>
                    <a:pt x="4224" y="1130"/>
                  </a:lnTo>
                  <a:lnTo>
                    <a:pt x="4229" y="1126"/>
                  </a:lnTo>
                  <a:lnTo>
                    <a:pt x="4229" y="1130"/>
                  </a:lnTo>
                  <a:lnTo>
                    <a:pt x="4229" y="1130"/>
                  </a:lnTo>
                  <a:lnTo>
                    <a:pt x="4233" y="1135"/>
                  </a:lnTo>
                  <a:lnTo>
                    <a:pt x="4233" y="1135"/>
                  </a:lnTo>
                  <a:lnTo>
                    <a:pt x="4233" y="1139"/>
                  </a:lnTo>
                  <a:lnTo>
                    <a:pt x="4233" y="1139"/>
                  </a:lnTo>
                  <a:lnTo>
                    <a:pt x="4238" y="1139"/>
                  </a:lnTo>
                  <a:lnTo>
                    <a:pt x="4238" y="1139"/>
                  </a:lnTo>
                  <a:lnTo>
                    <a:pt x="4238" y="1139"/>
                  </a:lnTo>
                  <a:lnTo>
                    <a:pt x="4238" y="1144"/>
                  </a:lnTo>
                  <a:lnTo>
                    <a:pt x="4238" y="1148"/>
                  </a:lnTo>
                  <a:lnTo>
                    <a:pt x="4242" y="1153"/>
                  </a:lnTo>
                  <a:lnTo>
                    <a:pt x="4242" y="1153"/>
                  </a:lnTo>
                  <a:lnTo>
                    <a:pt x="4242" y="1162"/>
                  </a:lnTo>
                  <a:lnTo>
                    <a:pt x="4247" y="1167"/>
                  </a:lnTo>
                  <a:lnTo>
                    <a:pt x="4247" y="1167"/>
                  </a:lnTo>
                  <a:lnTo>
                    <a:pt x="4251" y="1167"/>
                  </a:lnTo>
                  <a:lnTo>
                    <a:pt x="4251" y="1167"/>
                  </a:lnTo>
                  <a:lnTo>
                    <a:pt x="4251" y="1171"/>
                  </a:lnTo>
                  <a:lnTo>
                    <a:pt x="4256" y="1176"/>
                  </a:lnTo>
                  <a:lnTo>
                    <a:pt x="4260" y="1176"/>
                  </a:lnTo>
                  <a:lnTo>
                    <a:pt x="4260" y="1176"/>
                  </a:lnTo>
                  <a:lnTo>
                    <a:pt x="4256" y="1171"/>
                  </a:lnTo>
                  <a:lnTo>
                    <a:pt x="4256" y="1171"/>
                  </a:lnTo>
                  <a:lnTo>
                    <a:pt x="4260" y="1176"/>
                  </a:lnTo>
                  <a:lnTo>
                    <a:pt x="4260" y="1176"/>
                  </a:lnTo>
                  <a:lnTo>
                    <a:pt x="4260" y="1176"/>
                  </a:lnTo>
                  <a:lnTo>
                    <a:pt x="4260" y="1176"/>
                  </a:lnTo>
                  <a:lnTo>
                    <a:pt x="4260" y="1180"/>
                  </a:lnTo>
                  <a:lnTo>
                    <a:pt x="4260" y="1180"/>
                  </a:lnTo>
                  <a:lnTo>
                    <a:pt x="4260" y="1180"/>
                  </a:lnTo>
                  <a:lnTo>
                    <a:pt x="4260" y="1180"/>
                  </a:lnTo>
                  <a:lnTo>
                    <a:pt x="4265" y="1176"/>
                  </a:lnTo>
                  <a:lnTo>
                    <a:pt x="4265" y="1176"/>
                  </a:lnTo>
                  <a:lnTo>
                    <a:pt x="4265" y="1176"/>
                  </a:lnTo>
                  <a:lnTo>
                    <a:pt x="4265" y="1176"/>
                  </a:lnTo>
                  <a:lnTo>
                    <a:pt x="4265" y="1180"/>
                  </a:lnTo>
                  <a:lnTo>
                    <a:pt x="4265" y="1180"/>
                  </a:lnTo>
                  <a:lnTo>
                    <a:pt x="4265" y="1180"/>
                  </a:lnTo>
                  <a:lnTo>
                    <a:pt x="4265" y="1180"/>
                  </a:lnTo>
                  <a:lnTo>
                    <a:pt x="4265" y="1180"/>
                  </a:lnTo>
                  <a:lnTo>
                    <a:pt x="4269" y="1185"/>
                  </a:lnTo>
                  <a:lnTo>
                    <a:pt x="4269" y="1185"/>
                  </a:lnTo>
                  <a:lnTo>
                    <a:pt x="4269" y="1185"/>
                  </a:lnTo>
                  <a:lnTo>
                    <a:pt x="4265" y="1185"/>
                  </a:lnTo>
                  <a:lnTo>
                    <a:pt x="4269" y="1180"/>
                  </a:lnTo>
                  <a:lnTo>
                    <a:pt x="4269" y="1180"/>
                  </a:lnTo>
                  <a:lnTo>
                    <a:pt x="4269" y="1185"/>
                  </a:lnTo>
                  <a:lnTo>
                    <a:pt x="4274" y="1185"/>
                  </a:lnTo>
                  <a:lnTo>
                    <a:pt x="4274" y="1185"/>
                  </a:lnTo>
                  <a:lnTo>
                    <a:pt x="4278" y="1185"/>
                  </a:lnTo>
                  <a:lnTo>
                    <a:pt x="4278" y="1185"/>
                  </a:lnTo>
                  <a:lnTo>
                    <a:pt x="4274" y="1189"/>
                  </a:lnTo>
                  <a:lnTo>
                    <a:pt x="4278" y="1189"/>
                  </a:lnTo>
                  <a:lnTo>
                    <a:pt x="4278" y="1189"/>
                  </a:lnTo>
                  <a:lnTo>
                    <a:pt x="4278" y="1189"/>
                  </a:lnTo>
                  <a:lnTo>
                    <a:pt x="4278" y="1189"/>
                  </a:lnTo>
                  <a:lnTo>
                    <a:pt x="4278" y="1194"/>
                  </a:lnTo>
                  <a:lnTo>
                    <a:pt x="4283" y="1194"/>
                  </a:lnTo>
                  <a:lnTo>
                    <a:pt x="4283" y="1194"/>
                  </a:lnTo>
                  <a:lnTo>
                    <a:pt x="4283" y="1194"/>
                  </a:lnTo>
                  <a:lnTo>
                    <a:pt x="4283" y="1198"/>
                  </a:lnTo>
                  <a:lnTo>
                    <a:pt x="4283" y="1198"/>
                  </a:lnTo>
                  <a:lnTo>
                    <a:pt x="4283" y="1198"/>
                  </a:lnTo>
                  <a:lnTo>
                    <a:pt x="4278" y="1198"/>
                  </a:lnTo>
                  <a:lnTo>
                    <a:pt x="4278" y="1194"/>
                  </a:lnTo>
                  <a:lnTo>
                    <a:pt x="4274" y="1194"/>
                  </a:lnTo>
                  <a:lnTo>
                    <a:pt x="4274" y="1194"/>
                  </a:lnTo>
                  <a:lnTo>
                    <a:pt x="4278" y="1198"/>
                  </a:lnTo>
                  <a:lnTo>
                    <a:pt x="4278" y="1203"/>
                  </a:lnTo>
                  <a:lnTo>
                    <a:pt x="4283" y="1203"/>
                  </a:lnTo>
                  <a:lnTo>
                    <a:pt x="4283" y="1203"/>
                  </a:lnTo>
                  <a:lnTo>
                    <a:pt x="4283" y="1203"/>
                  </a:lnTo>
                  <a:lnTo>
                    <a:pt x="4283" y="1203"/>
                  </a:lnTo>
                  <a:lnTo>
                    <a:pt x="4283" y="1198"/>
                  </a:lnTo>
                  <a:lnTo>
                    <a:pt x="4283" y="1198"/>
                  </a:lnTo>
                  <a:lnTo>
                    <a:pt x="4283" y="1198"/>
                  </a:lnTo>
                  <a:lnTo>
                    <a:pt x="4283" y="1198"/>
                  </a:lnTo>
                  <a:lnTo>
                    <a:pt x="4287" y="1198"/>
                  </a:lnTo>
                  <a:lnTo>
                    <a:pt x="4287" y="1203"/>
                  </a:lnTo>
                  <a:lnTo>
                    <a:pt x="4287" y="1207"/>
                  </a:lnTo>
                  <a:lnTo>
                    <a:pt x="4292" y="1207"/>
                  </a:lnTo>
                  <a:lnTo>
                    <a:pt x="4287" y="1207"/>
                  </a:lnTo>
                  <a:lnTo>
                    <a:pt x="4292" y="1212"/>
                  </a:lnTo>
                  <a:lnTo>
                    <a:pt x="4292" y="1212"/>
                  </a:lnTo>
                  <a:lnTo>
                    <a:pt x="4296" y="1216"/>
                  </a:lnTo>
                  <a:lnTo>
                    <a:pt x="4296" y="1225"/>
                  </a:lnTo>
                  <a:lnTo>
                    <a:pt x="4301" y="1230"/>
                  </a:lnTo>
                  <a:lnTo>
                    <a:pt x="4301" y="1230"/>
                  </a:lnTo>
                  <a:lnTo>
                    <a:pt x="4301" y="1234"/>
                  </a:lnTo>
                  <a:lnTo>
                    <a:pt x="4301" y="1239"/>
                  </a:lnTo>
                  <a:lnTo>
                    <a:pt x="4301" y="1239"/>
                  </a:lnTo>
                  <a:lnTo>
                    <a:pt x="4301" y="1243"/>
                  </a:lnTo>
                  <a:lnTo>
                    <a:pt x="4301" y="1243"/>
                  </a:lnTo>
                  <a:lnTo>
                    <a:pt x="4301" y="1248"/>
                  </a:lnTo>
                  <a:lnTo>
                    <a:pt x="4301" y="1248"/>
                  </a:lnTo>
                  <a:lnTo>
                    <a:pt x="4301" y="1252"/>
                  </a:lnTo>
                  <a:lnTo>
                    <a:pt x="4301" y="1257"/>
                  </a:lnTo>
                  <a:lnTo>
                    <a:pt x="4301" y="1261"/>
                  </a:lnTo>
                  <a:lnTo>
                    <a:pt x="4301" y="1261"/>
                  </a:lnTo>
                  <a:lnTo>
                    <a:pt x="4301" y="1261"/>
                  </a:lnTo>
                  <a:lnTo>
                    <a:pt x="4305" y="1257"/>
                  </a:lnTo>
                  <a:lnTo>
                    <a:pt x="4305" y="1257"/>
                  </a:lnTo>
                  <a:lnTo>
                    <a:pt x="4305" y="1257"/>
                  </a:lnTo>
                  <a:lnTo>
                    <a:pt x="4305" y="1252"/>
                  </a:lnTo>
                  <a:lnTo>
                    <a:pt x="4305" y="1252"/>
                  </a:lnTo>
                  <a:lnTo>
                    <a:pt x="4305" y="1252"/>
                  </a:lnTo>
                  <a:lnTo>
                    <a:pt x="4305" y="1252"/>
                  </a:lnTo>
                  <a:lnTo>
                    <a:pt x="4305" y="1252"/>
                  </a:lnTo>
                  <a:lnTo>
                    <a:pt x="4305" y="1257"/>
                  </a:lnTo>
                  <a:lnTo>
                    <a:pt x="4305" y="1257"/>
                  </a:lnTo>
                  <a:lnTo>
                    <a:pt x="4305" y="1261"/>
                  </a:lnTo>
                  <a:lnTo>
                    <a:pt x="4305" y="1261"/>
                  </a:lnTo>
                  <a:lnTo>
                    <a:pt x="4305" y="1261"/>
                  </a:lnTo>
                  <a:lnTo>
                    <a:pt x="4310" y="1261"/>
                  </a:lnTo>
                  <a:lnTo>
                    <a:pt x="4310" y="1261"/>
                  </a:lnTo>
                  <a:lnTo>
                    <a:pt x="4310" y="1257"/>
                  </a:lnTo>
                  <a:lnTo>
                    <a:pt x="4310" y="1257"/>
                  </a:lnTo>
                  <a:lnTo>
                    <a:pt x="4310" y="1257"/>
                  </a:lnTo>
                  <a:lnTo>
                    <a:pt x="4310" y="1261"/>
                  </a:lnTo>
                  <a:lnTo>
                    <a:pt x="4310" y="1261"/>
                  </a:lnTo>
                  <a:lnTo>
                    <a:pt x="4310" y="1261"/>
                  </a:lnTo>
                  <a:lnTo>
                    <a:pt x="4314" y="1266"/>
                  </a:lnTo>
                  <a:lnTo>
                    <a:pt x="4314" y="1266"/>
                  </a:lnTo>
                  <a:lnTo>
                    <a:pt x="4314" y="1266"/>
                  </a:lnTo>
                  <a:lnTo>
                    <a:pt x="4319" y="1261"/>
                  </a:lnTo>
                  <a:lnTo>
                    <a:pt x="4319" y="1261"/>
                  </a:lnTo>
                  <a:lnTo>
                    <a:pt x="4319" y="1257"/>
                  </a:lnTo>
                  <a:lnTo>
                    <a:pt x="4319" y="1261"/>
                  </a:lnTo>
                  <a:lnTo>
                    <a:pt x="4319" y="1261"/>
                  </a:lnTo>
                  <a:lnTo>
                    <a:pt x="4319" y="1266"/>
                  </a:lnTo>
                  <a:lnTo>
                    <a:pt x="4319" y="1266"/>
                  </a:lnTo>
                  <a:lnTo>
                    <a:pt x="4319" y="1266"/>
                  </a:lnTo>
                  <a:lnTo>
                    <a:pt x="4323" y="1266"/>
                  </a:lnTo>
                  <a:lnTo>
                    <a:pt x="4323" y="1261"/>
                  </a:lnTo>
                  <a:lnTo>
                    <a:pt x="4323" y="1261"/>
                  </a:lnTo>
                  <a:lnTo>
                    <a:pt x="4323" y="1257"/>
                  </a:lnTo>
                  <a:lnTo>
                    <a:pt x="4328" y="1257"/>
                  </a:lnTo>
                  <a:lnTo>
                    <a:pt x="4328" y="1257"/>
                  </a:lnTo>
                  <a:lnTo>
                    <a:pt x="4328" y="1252"/>
                  </a:lnTo>
                  <a:lnTo>
                    <a:pt x="4328" y="1252"/>
                  </a:lnTo>
                  <a:lnTo>
                    <a:pt x="4332" y="1252"/>
                  </a:lnTo>
                  <a:lnTo>
                    <a:pt x="4332" y="1252"/>
                  </a:lnTo>
                  <a:lnTo>
                    <a:pt x="4332" y="1252"/>
                  </a:lnTo>
                  <a:lnTo>
                    <a:pt x="4332" y="1248"/>
                  </a:lnTo>
                  <a:lnTo>
                    <a:pt x="4332" y="1248"/>
                  </a:lnTo>
                  <a:lnTo>
                    <a:pt x="4332" y="1243"/>
                  </a:lnTo>
                  <a:lnTo>
                    <a:pt x="4332" y="1243"/>
                  </a:lnTo>
                  <a:lnTo>
                    <a:pt x="4332" y="1243"/>
                  </a:lnTo>
                  <a:lnTo>
                    <a:pt x="4332" y="1248"/>
                  </a:lnTo>
                  <a:lnTo>
                    <a:pt x="4332" y="1248"/>
                  </a:lnTo>
                  <a:lnTo>
                    <a:pt x="4332" y="1252"/>
                  </a:lnTo>
                  <a:lnTo>
                    <a:pt x="4337" y="1252"/>
                  </a:lnTo>
                  <a:lnTo>
                    <a:pt x="4337" y="1252"/>
                  </a:lnTo>
                  <a:lnTo>
                    <a:pt x="4337" y="1248"/>
                  </a:lnTo>
                  <a:lnTo>
                    <a:pt x="4341" y="1248"/>
                  </a:lnTo>
                  <a:lnTo>
                    <a:pt x="4341" y="1243"/>
                  </a:lnTo>
                  <a:close/>
                  <a:moveTo>
                    <a:pt x="3555" y="877"/>
                  </a:moveTo>
                  <a:lnTo>
                    <a:pt x="3551" y="877"/>
                  </a:lnTo>
                  <a:lnTo>
                    <a:pt x="3551" y="877"/>
                  </a:lnTo>
                  <a:lnTo>
                    <a:pt x="3551" y="877"/>
                  </a:lnTo>
                  <a:lnTo>
                    <a:pt x="3551" y="877"/>
                  </a:lnTo>
                  <a:lnTo>
                    <a:pt x="3551" y="873"/>
                  </a:lnTo>
                  <a:lnTo>
                    <a:pt x="3551" y="873"/>
                  </a:lnTo>
                  <a:lnTo>
                    <a:pt x="3542" y="877"/>
                  </a:lnTo>
                  <a:lnTo>
                    <a:pt x="3524" y="882"/>
                  </a:lnTo>
                  <a:lnTo>
                    <a:pt x="3519" y="882"/>
                  </a:lnTo>
                  <a:lnTo>
                    <a:pt x="3510" y="877"/>
                  </a:lnTo>
                  <a:lnTo>
                    <a:pt x="3506" y="877"/>
                  </a:lnTo>
                  <a:lnTo>
                    <a:pt x="3497" y="873"/>
                  </a:lnTo>
                  <a:lnTo>
                    <a:pt x="3497" y="873"/>
                  </a:lnTo>
                  <a:lnTo>
                    <a:pt x="3492" y="868"/>
                  </a:lnTo>
                  <a:lnTo>
                    <a:pt x="3492" y="868"/>
                  </a:lnTo>
                  <a:lnTo>
                    <a:pt x="3492" y="868"/>
                  </a:lnTo>
                  <a:lnTo>
                    <a:pt x="3488" y="868"/>
                  </a:lnTo>
                  <a:lnTo>
                    <a:pt x="3483" y="864"/>
                  </a:lnTo>
                  <a:lnTo>
                    <a:pt x="3479" y="864"/>
                  </a:lnTo>
                  <a:lnTo>
                    <a:pt x="3479" y="864"/>
                  </a:lnTo>
                  <a:lnTo>
                    <a:pt x="3474" y="864"/>
                  </a:lnTo>
                  <a:lnTo>
                    <a:pt x="3474" y="864"/>
                  </a:lnTo>
                  <a:lnTo>
                    <a:pt x="3470" y="859"/>
                  </a:lnTo>
                  <a:lnTo>
                    <a:pt x="3470" y="859"/>
                  </a:lnTo>
                  <a:lnTo>
                    <a:pt x="3470" y="855"/>
                  </a:lnTo>
                  <a:lnTo>
                    <a:pt x="3470" y="855"/>
                  </a:lnTo>
                  <a:lnTo>
                    <a:pt x="3465" y="850"/>
                  </a:lnTo>
                  <a:lnTo>
                    <a:pt x="3465" y="846"/>
                  </a:lnTo>
                  <a:lnTo>
                    <a:pt x="3465" y="841"/>
                  </a:lnTo>
                  <a:lnTo>
                    <a:pt x="3465" y="841"/>
                  </a:lnTo>
                  <a:lnTo>
                    <a:pt x="3465" y="836"/>
                  </a:lnTo>
                  <a:lnTo>
                    <a:pt x="3465" y="836"/>
                  </a:lnTo>
                  <a:lnTo>
                    <a:pt x="3465" y="836"/>
                  </a:lnTo>
                  <a:lnTo>
                    <a:pt x="3470" y="836"/>
                  </a:lnTo>
                  <a:lnTo>
                    <a:pt x="3470" y="836"/>
                  </a:lnTo>
                  <a:lnTo>
                    <a:pt x="3470" y="836"/>
                  </a:lnTo>
                  <a:lnTo>
                    <a:pt x="3470" y="836"/>
                  </a:lnTo>
                  <a:lnTo>
                    <a:pt x="3470" y="836"/>
                  </a:lnTo>
                  <a:lnTo>
                    <a:pt x="3470" y="832"/>
                  </a:lnTo>
                  <a:lnTo>
                    <a:pt x="3470" y="832"/>
                  </a:lnTo>
                  <a:lnTo>
                    <a:pt x="3470" y="832"/>
                  </a:lnTo>
                  <a:lnTo>
                    <a:pt x="3470" y="827"/>
                  </a:lnTo>
                  <a:lnTo>
                    <a:pt x="3470" y="827"/>
                  </a:lnTo>
                  <a:lnTo>
                    <a:pt x="3470" y="827"/>
                  </a:lnTo>
                  <a:lnTo>
                    <a:pt x="3470" y="823"/>
                  </a:lnTo>
                  <a:lnTo>
                    <a:pt x="3470" y="818"/>
                  </a:lnTo>
                  <a:lnTo>
                    <a:pt x="3470" y="814"/>
                  </a:lnTo>
                  <a:lnTo>
                    <a:pt x="3474" y="814"/>
                  </a:lnTo>
                  <a:lnTo>
                    <a:pt x="3474" y="814"/>
                  </a:lnTo>
                  <a:lnTo>
                    <a:pt x="3479" y="814"/>
                  </a:lnTo>
                  <a:lnTo>
                    <a:pt x="3479" y="814"/>
                  </a:lnTo>
                  <a:lnTo>
                    <a:pt x="3483" y="814"/>
                  </a:lnTo>
                  <a:lnTo>
                    <a:pt x="3483" y="809"/>
                  </a:lnTo>
                  <a:lnTo>
                    <a:pt x="3483" y="809"/>
                  </a:lnTo>
                  <a:lnTo>
                    <a:pt x="3479" y="809"/>
                  </a:lnTo>
                  <a:lnTo>
                    <a:pt x="3479" y="809"/>
                  </a:lnTo>
                  <a:lnTo>
                    <a:pt x="3479" y="805"/>
                  </a:lnTo>
                  <a:lnTo>
                    <a:pt x="3474" y="805"/>
                  </a:lnTo>
                  <a:lnTo>
                    <a:pt x="3474" y="805"/>
                  </a:lnTo>
                  <a:lnTo>
                    <a:pt x="3474" y="805"/>
                  </a:lnTo>
                  <a:lnTo>
                    <a:pt x="3470" y="805"/>
                  </a:lnTo>
                  <a:lnTo>
                    <a:pt x="3470" y="805"/>
                  </a:lnTo>
                  <a:lnTo>
                    <a:pt x="3465" y="800"/>
                  </a:lnTo>
                  <a:lnTo>
                    <a:pt x="3461" y="796"/>
                  </a:lnTo>
                  <a:lnTo>
                    <a:pt x="3461" y="796"/>
                  </a:lnTo>
                  <a:lnTo>
                    <a:pt x="3461" y="796"/>
                  </a:lnTo>
                  <a:lnTo>
                    <a:pt x="3461" y="791"/>
                  </a:lnTo>
                  <a:lnTo>
                    <a:pt x="3456" y="787"/>
                  </a:lnTo>
                  <a:lnTo>
                    <a:pt x="3451" y="787"/>
                  </a:lnTo>
                  <a:lnTo>
                    <a:pt x="3451" y="782"/>
                  </a:lnTo>
                  <a:lnTo>
                    <a:pt x="3447" y="782"/>
                  </a:lnTo>
                  <a:lnTo>
                    <a:pt x="3447" y="782"/>
                  </a:lnTo>
                  <a:lnTo>
                    <a:pt x="3447" y="782"/>
                  </a:lnTo>
                  <a:lnTo>
                    <a:pt x="3447" y="778"/>
                  </a:lnTo>
                  <a:lnTo>
                    <a:pt x="3442" y="778"/>
                  </a:lnTo>
                  <a:lnTo>
                    <a:pt x="3442" y="773"/>
                  </a:lnTo>
                  <a:lnTo>
                    <a:pt x="3433" y="769"/>
                  </a:lnTo>
                  <a:lnTo>
                    <a:pt x="3433" y="769"/>
                  </a:lnTo>
                  <a:lnTo>
                    <a:pt x="3433" y="769"/>
                  </a:lnTo>
                  <a:lnTo>
                    <a:pt x="3433" y="764"/>
                  </a:lnTo>
                  <a:lnTo>
                    <a:pt x="3433" y="764"/>
                  </a:lnTo>
                  <a:lnTo>
                    <a:pt x="3429" y="764"/>
                  </a:lnTo>
                  <a:lnTo>
                    <a:pt x="3429" y="764"/>
                  </a:lnTo>
                  <a:lnTo>
                    <a:pt x="3429" y="760"/>
                  </a:lnTo>
                  <a:lnTo>
                    <a:pt x="3429" y="760"/>
                  </a:lnTo>
                  <a:lnTo>
                    <a:pt x="3429" y="755"/>
                  </a:lnTo>
                  <a:lnTo>
                    <a:pt x="3429" y="755"/>
                  </a:lnTo>
                  <a:lnTo>
                    <a:pt x="3429" y="751"/>
                  </a:lnTo>
                  <a:lnTo>
                    <a:pt x="3429" y="751"/>
                  </a:lnTo>
                  <a:lnTo>
                    <a:pt x="3429" y="746"/>
                  </a:lnTo>
                  <a:lnTo>
                    <a:pt x="3429" y="746"/>
                  </a:lnTo>
                  <a:lnTo>
                    <a:pt x="3429" y="746"/>
                  </a:lnTo>
                  <a:lnTo>
                    <a:pt x="3424" y="751"/>
                  </a:lnTo>
                  <a:lnTo>
                    <a:pt x="3424" y="746"/>
                  </a:lnTo>
                  <a:lnTo>
                    <a:pt x="3424" y="742"/>
                  </a:lnTo>
                  <a:lnTo>
                    <a:pt x="3420" y="742"/>
                  </a:lnTo>
                  <a:lnTo>
                    <a:pt x="3420" y="742"/>
                  </a:lnTo>
                  <a:lnTo>
                    <a:pt x="3420" y="737"/>
                  </a:lnTo>
                  <a:lnTo>
                    <a:pt x="3415" y="737"/>
                  </a:lnTo>
                  <a:lnTo>
                    <a:pt x="3415" y="737"/>
                  </a:lnTo>
                  <a:lnTo>
                    <a:pt x="3411" y="737"/>
                  </a:lnTo>
                  <a:lnTo>
                    <a:pt x="3411" y="737"/>
                  </a:lnTo>
                  <a:lnTo>
                    <a:pt x="3411" y="733"/>
                  </a:lnTo>
                  <a:lnTo>
                    <a:pt x="3411" y="733"/>
                  </a:lnTo>
                  <a:lnTo>
                    <a:pt x="3411" y="733"/>
                  </a:lnTo>
                  <a:lnTo>
                    <a:pt x="3411" y="728"/>
                  </a:lnTo>
                  <a:lnTo>
                    <a:pt x="3415" y="728"/>
                  </a:lnTo>
                  <a:lnTo>
                    <a:pt x="3415" y="728"/>
                  </a:lnTo>
                  <a:lnTo>
                    <a:pt x="3415" y="728"/>
                  </a:lnTo>
                  <a:lnTo>
                    <a:pt x="3415" y="728"/>
                  </a:lnTo>
                  <a:lnTo>
                    <a:pt x="3415" y="728"/>
                  </a:lnTo>
                  <a:lnTo>
                    <a:pt x="3415" y="728"/>
                  </a:lnTo>
                  <a:lnTo>
                    <a:pt x="3415" y="723"/>
                  </a:lnTo>
                  <a:lnTo>
                    <a:pt x="3415" y="723"/>
                  </a:lnTo>
                  <a:lnTo>
                    <a:pt x="3415" y="723"/>
                  </a:lnTo>
                  <a:lnTo>
                    <a:pt x="3420" y="719"/>
                  </a:lnTo>
                  <a:lnTo>
                    <a:pt x="3420" y="719"/>
                  </a:lnTo>
                  <a:lnTo>
                    <a:pt x="3420" y="714"/>
                  </a:lnTo>
                  <a:lnTo>
                    <a:pt x="3420" y="714"/>
                  </a:lnTo>
                  <a:lnTo>
                    <a:pt x="3420" y="714"/>
                  </a:lnTo>
                  <a:lnTo>
                    <a:pt x="3420" y="714"/>
                  </a:lnTo>
                  <a:lnTo>
                    <a:pt x="3420" y="714"/>
                  </a:lnTo>
                  <a:lnTo>
                    <a:pt x="3420" y="714"/>
                  </a:lnTo>
                  <a:lnTo>
                    <a:pt x="3420" y="710"/>
                  </a:lnTo>
                  <a:lnTo>
                    <a:pt x="3420" y="710"/>
                  </a:lnTo>
                  <a:lnTo>
                    <a:pt x="3420" y="710"/>
                  </a:lnTo>
                  <a:lnTo>
                    <a:pt x="3420" y="714"/>
                  </a:lnTo>
                  <a:lnTo>
                    <a:pt x="3420" y="714"/>
                  </a:lnTo>
                  <a:lnTo>
                    <a:pt x="3420" y="710"/>
                  </a:lnTo>
                  <a:lnTo>
                    <a:pt x="3420" y="710"/>
                  </a:lnTo>
                  <a:lnTo>
                    <a:pt x="3424" y="710"/>
                  </a:lnTo>
                  <a:lnTo>
                    <a:pt x="3424" y="710"/>
                  </a:lnTo>
                  <a:lnTo>
                    <a:pt x="3424" y="710"/>
                  </a:lnTo>
                  <a:lnTo>
                    <a:pt x="3429" y="710"/>
                  </a:lnTo>
                  <a:lnTo>
                    <a:pt x="3429" y="710"/>
                  </a:lnTo>
                  <a:lnTo>
                    <a:pt x="3433" y="705"/>
                  </a:lnTo>
                  <a:lnTo>
                    <a:pt x="3433" y="705"/>
                  </a:lnTo>
                  <a:lnTo>
                    <a:pt x="3433" y="705"/>
                  </a:lnTo>
                  <a:lnTo>
                    <a:pt x="3433" y="705"/>
                  </a:lnTo>
                  <a:lnTo>
                    <a:pt x="3433" y="705"/>
                  </a:lnTo>
                  <a:lnTo>
                    <a:pt x="3438" y="705"/>
                  </a:lnTo>
                  <a:lnTo>
                    <a:pt x="3438" y="705"/>
                  </a:lnTo>
                  <a:lnTo>
                    <a:pt x="3433" y="705"/>
                  </a:lnTo>
                  <a:lnTo>
                    <a:pt x="3433" y="705"/>
                  </a:lnTo>
                  <a:lnTo>
                    <a:pt x="3433" y="705"/>
                  </a:lnTo>
                  <a:lnTo>
                    <a:pt x="3433" y="705"/>
                  </a:lnTo>
                  <a:lnTo>
                    <a:pt x="3438" y="705"/>
                  </a:lnTo>
                  <a:lnTo>
                    <a:pt x="3438" y="701"/>
                  </a:lnTo>
                  <a:lnTo>
                    <a:pt x="3438" y="701"/>
                  </a:lnTo>
                  <a:lnTo>
                    <a:pt x="3438" y="701"/>
                  </a:lnTo>
                  <a:lnTo>
                    <a:pt x="3442" y="701"/>
                  </a:lnTo>
                  <a:lnTo>
                    <a:pt x="3442" y="696"/>
                  </a:lnTo>
                  <a:lnTo>
                    <a:pt x="3442" y="696"/>
                  </a:lnTo>
                  <a:lnTo>
                    <a:pt x="3442" y="696"/>
                  </a:lnTo>
                  <a:lnTo>
                    <a:pt x="3442" y="696"/>
                  </a:lnTo>
                  <a:lnTo>
                    <a:pt x="3442" y="696"/>
                  </a:lnTo>
                  <a:lnTo>
                    <a:pt x="3442" y="696"/>
                  </a:lnTo>
                  <a:lnTo>
                    <a:pt x="3442" y="696"/>
                  </a:lnTo>
                  <a:lnTo>
                    <a:pt x="3447" y="696"/>
                  </a:lnTo>
                  <a:lnTo>
                    <a:pt x="3447" y="692"/>
                  </a:lnTo>
                  <a:lnTo>
                    <a:pt x="3447" y="692"/>
                  </a:lnTo>
                  <a:lnTo>
                    <a:pt x="3451" y="692"/>
                  </a:lnTo>
                  <a:lnTo>
                    <a:pt x="3451" y="692"/>
                  </a:lnTo>
                  <a:lnTo>
                    <a:pt x="3451" y="692"/>
                  </a:lnTo>
                  <a:lnTo>
                    <a:pt x="3456" y="687"/>
                  </a:lnTo>
                  <a:lnTo>
                    <a:pt x="3456" y="687"/>
                  </a:lnTo>
                  <a:lnTo>
                    <a:pt x="3456" y="687"/>
                  </a:lnTo>
                  <a:lnTo>
                    <a:pt x="3461" y="687"/>
                  </a:lnTo>
                  <a:lnTo>
                    <a:pt x="3461" y="687"/>
                  </a:lnTo>
                  <a:lnTo>
                    <a:pt x="3461" y="687"/>
                  </a:lnTo>
                  <a:lnTo>
                    <a:pt x="3461" y="687"/>
                  </a:lnTo>
                  <a:lnTo>
                    <a:pt x="3465" y="683"/>
                  </a:lnTo>
                  <a:lnTo>
                    <a:pt x="3465" y="683"/>
                  </a:lnTo>
                  <a:lnTo>
                    <a:pt x="3470" y="683"/>
                  </a:lnTo>
                  <a:lnTo>
                    <a:pt x="3474" y="683"/>
                  </a:lnTo>
                  <a:lnTo>
                    <a:pt x="3474" y="683"/>
                  </a:lnTo>
                  <a:lnTo>
                    <a:pt x="3474" y="687"/>
                  </a:lnTo>
                  <a:lnTo>
                    <a:pt x="3479" y="687"/>
                  </a:lnTo>
                  <a:lnTo>
                    <a:pt x="3479" y="687"/>
                  </a:lnTo>
                  <a:lnTo>
                    <a:pt x="3483" y="687"/>
                  </a:lnTo>
                  <a:lnTo>
                    <a:pt x="3483" y="687"/>
                  </a:lnTo>
                  <a:lnTo>
                    <a:pt x="3483" y="687"/>
                  </a:lnTo>
                  <a:lnTo>
                    <a:pt x="3483" y="687"/>
                  </a:lnTo>
                  <a:lnTo>
                    <a:pt x="3488" y="687"/>
                  </a:lnTo>
                  <a:lnTo>
                    <a:pt x="3488" y="687"/>
                  </a:lnTo>
                  <a:lnTo>
                    <a:pt x="3488" y="683"/>
                  </a:lnTo>
                  <a:lnTo>
                    <a:pt x="3492" y="687"/>
                  </a:lnTo>
                  <a:lnTo>
                    <a:pt x="3492" y="687"/>
                  </a:lnTo>
                  <a:lnTo>
                    <a:pt x="3497" y="687"/>
                  </a:lnTo>
                  <a:lnTo>
                    <a:pt x="3497" y="687"/>
                  </a:lnTo>
                  <a:lnTo>
                    <a:pt x="3497" y="687"/>
                  </a:lnTo>
                  <a:lnTo>
                    <a:pt x="3497" y="692"/>
                  </a:lnTo>
                  <a:lnTo>
                    <a:pt x="3497" y="692"/>
                  </a:lnTo>
                  <a:lnTo>
                    <a:pt x="3497" y="692"/>
                  </a:lnTo>
                  <a:lnTo>
                    <a:pt x="3497" y="696"/>
                  </a:lnTo>
                  <a:lnTo>
                    <a:pt x="3501" y="696"/>
                  </a:lnTo>
                  <a:lnTo>
                    <a:pt x="3501" y="701"/>
                  </a:lnTo>
                  <a:lnTo>
                    <a:pt x="3501" y="705"/>
                  </a:lnTo>
                  <a:lnTo>
                    <a:pt x="3497" y="710"/>
                  </a:lnTo>
                  <a:lnTo>
                    <a:pt x="3497" y="710"/>
                  </a:lnTo>
                  <a:lnTo>
                    <a:pt x="3501" y="714"/>
                  </a:lnTo>
                  <a:lnTo>
                    <a:pt x="3506" y="714"/>
                  </a:lnTo>
                  <a:lnTo>
                    <a:pt x="3506" y="714"/>
                  </a:lnTo>
                  <a:lnTo>
                    <a:pt x="3506" y="714"/>
                  </a:lnTo>
                  <a:lnTo>
                    <a:pt x="3501" y="714"/>
                  </a:lnTo>
                  <a:lnTo>
                    <a:pt x="3501" y="714"/>
                  </a:lnTo>
                  <a:lnTo>
                    <a:pt x="3497" y="714"/>
                  </a:lnTo>
                  <a:lnTo>
                    <a:pt x="3492" y="714"/>
                  </a:lnTo>
                  <a:lnTo>
                    <a:pt x="3488" y="714"/>
                  </a:lnTo>
                  <a:lnTo>
                    <a:pt x="3483" y="714"/>
                  </a:lnTo>
                  <a:lnTo>
                    <a:pt x="3479" y="714"/>
                  </a:lnTo>
                  <a:lnTo>
                    <a:pt x="3479" y="714"/>
                  </a:lnTo>
                  <a:lnTo>
                    <a:pt x="3479" y="719"/>
                  </a:lnTo>
                  <a:lnTo>
                    <a:pt x="3479" y="719"/>
                  </a:lnTo>
                  <a:lnTo>
                    <a:pt x="3479" y="719"/>
                  </a:lnTo>
                  <a:lnTo>
                    <a:pt x="3474" y="723"/>
                  </a:lnTo>
                  <a:lnTo>
                    <a:pt x="3474" y="723"/>
                  </a:lnTo>
                  <a:lnTo>
                    <a:pt x="3474" y="723"/>
                  </a:lnTo>
                  <a:lnTo>
                    <a:pt x="3474" y="728"/>
                  </a:lnTo>
                  <a:lnTo>
                    <a:pt x="3474" y="728"/>
                  </a:lnTo>
                  <a:lnTo>
                    <a:pt x="3479" y="728"/>
                  </a:lnTo>
                  <a:lnTo>
                    <a:pt x="3479" y="728"/>
                  </a:lnTo>
                  <a:lnTo>
                    <a:pt x="3483" y="733"/>
                  </a:lnTo>
                  <a:lnTo>
                    <a:pt x="3483" y="733"/>
                  </a:lnTo>
                  <a:lnTo>
                    <a:pt x="3483" y="733"/>
                  </a:lnTo>
                  <a:lnTo>
                    <a:pt x="3483" y="733"/>
                  </a:lnTo>
                  <a:lnTo>
                    <a:pt x="3483" y="733"/>
                  </a:lnTo>
                  <a:lnTo>
                    <a:pt x="3479" y="733"/>
                  </a:lnTo>
                  <a:lnTo>
                    <a:pt x="3479" y="733"/>
                  </a:lnTo>
                  <a:lnTo>
                    <a:pt x="3479" y="733"/>
                  </a:lnTo>
                  <a:lnTo>
                    <a:pt x="3479" y="733"/>
                  </a:lnTo>
                  <a:lnTo>
                    <a:pt x="3474" y="728"/>
                  </a:lnTo>
                  <a:lnTo>
                    <a:pt x="3470" y="728"/>
                  </a:lnTo>
                  <a:lnTo>
                    <a:pt x="3465" y="733"/>
                  </a:lnTo>
                  <a:lnTo>
                    <a:pt x="3465" y="733"/>
                  </a:lnTo>
                  <a:lnTo>
                    <a:pt x="3465" y="733"/>
                  </a:lnTo>
                  <a:lnTo>
                    <a:pt x="3465" y="733"/>
                  </a:lnTo>
                  <a:lnTo>
                    <a:pt x="3465" y="733"/>
                  </a:lnTo>
                  <a:lnTo>
                    <a:pt x="3465" y="737"/>
                  </a:lnTo>
                  <a:lnTo>
                    <a:pt x="3465" y="737"/>
                  </a:lnTo>
                  <a:lnTo>
                    <a:pt x="3470" y="737"/>
                  </a:lnTo>
                  <a:lnTo>
                    <a:pt x="3474" y="737"/>
                  </a:lnTo>
                  <a:lnTo>
                    <a:pt x="3474" y="737"/>
                  </a:lnTo>
                  <a:lnTo>
                    <a:pt x="3474" y="737"/>
                  </a:lnTo>
                  <a:lnTo>
                    <a:pt x="3479" y="742"/>
                  </a:lnTo>
                  <a:lnTo>
                    <a:pt x="3479" y="746"/>
                  </a:lnTo>
                  <a:lnTo>
                    <a:pt x="3483" y="751"/>
                  </a:lnTo>
                  <a:lnTo>
                    <a:pt x="3483" y="751"/>
                  </a:lnTo>
                  <a:lnTo>
                    <a:pt x="3483" y="751"/>
                  </a:lnTo>
                  <a:lnTo>
                    <a:pt x="3483" y="751"/>
                  </a:lnTo>
                  <a:lnTo>
                    <a:pt x="3488" y="751"/>
                  </a:lnTo>
                  <a:lnTo>
                    <a:pt x="3488" y="755"/>
                  </a:lnTo>
                  <a:lnTo>
                    <a:pt x="3488" y="755"/>
                  </a:lnTo>
                  <a:lnTo>
                    <a:pt x="3488" y="760"/>
                  </a:lnTo>
                  <a:lnTo>
                    <a:pt x="3488" y="760"/>
                  </a:lnTo>
                  <a:lnTo>
                    <a:pt x="3488" y="760"/>
                  </a:lnTo>
                  <a:lnTo>
                    <a:pt x="3492" y="760"/>
                  </a:lnTo>
                  <a:lnTo>
                    <a:pt x="3492" y="760"/>
                  </a:lnTo>
                  <a:lnTo>
                    <a:pt x="3497" y="760"/>
                  </a:lnTo>
                  <a:lnTo>
                    <a:pt x="3497" y="760"/>
                  </a:lnTo>
                  <a:lnTo>
                    <a:pt x="3497" y="764"/>
                  </a:lnTo>
                  <a:lnTo>
                    <a:pt x="3497" y="764"/>
                  </a:lnTo>
                  <a:lnTo>
                    <a:pt x="3497" y="764"/>
                  </a:lnTo>
                  <a:lnTo>
                    <a:pt x="3497" y="764"/>
                  </a:lnTo>
                  <a:lnTo>
                    <a:pt x="3501" y="764"/>
                  </a:lnTo>
                  <a:lnTo>
                    <a:pt x="3501" y="764"/>
                  </a:lnTo>
                  <a:lnTo>
                    <a:pt x="3501" y="764"/>
                  </a:lnTo>
                  <a:lnTo>
                    <a:pt x="3506" y="764"/>
                  </a:lnTo>
                  <a:lnTo>
                    <a:pt x="3506" y="764"/>
                  </a:lnTo>
                  <a:lnTo>
                    <a:pt x="3506" y="764"/>
                  </a:lnTo>
                  <a:lnTo>
                    <a:pt x="3506" y="764"/>
                  </a:lnTo>
                  <a:lnTo>
                    <a:pt x="3510" y="764"/>
                  </a:lnTo>
                  <a:lnTo>
                    <a:pt x="3510" y="769"/>
                  </a:lnTo>
                  <a:lnTo>
                    <a:pt x="3510" y="773"/>
                  </a:lnTo>
                  <a:lnTo>
                    <a:pt x="3510" y="773"/>
                  </a:lnTo>
                  <a:lnTo>
                    <a:pt x="3510" y="773"/>
                  </a:lnTo>
                  <a:lnTo>
                    <a:pt x="3510" y="778"/>
                  </a:lnTo>
                  <a:lnTo>
                    <a:pt x="3510" y="778"/>
                  </a:lnTo>
                  <a:lnTo>
                    <a:pt x="3510" y="782"/>
                  </a:lnTo>
                  <a:lnTo>
                    <a:pt x="3510" y="782"/>
                  </a:lnTo>
                  <a:lnTo>
                    <a:pt x="3515" y="787"/>
                  </a:lnTo>
                  <a:lnTo>
                    <a:pt x="3515" y="791"/>
                  </a:lnTo>
                  <a:lnTo>
                    <a:pt x="3519" y="796"/>
                  </a:lnTo>
                  <a:lnTo>
                    <a:pt x="3519" y="796"/>
                  </a:lnTo>
                  <a:lnTo>
                    <a:pt x="3519" y="796"/>
                  </a:lnTo>
                  <a:lnTo>
                    <a:pt x="3519" y="791"/>
                  </a:lnTo>
                  <a:lnTo>
                    <a:pt x="3519" y="787"/>
                  </a:lnTo>
                  <a:lnTo>
                    <a:pt x="3519" y="787"/>
                  </a:lnTo>
                  <a:lnTo>
                    <a:pt x="3515" y="787"/>
                  </a:lnTo>
                  <a:lnTo>
                    <a:pt x="3515" y="782"/>
                  </a:lnTo>
                  <a:lnTo>
                    <a:pt x="3519" y="778"/>
                  </a:lnTo>
                  <a:lnTo>
                    <a:pt x="3519" y="778"/>
                  </a:lnTo>
                  <a:lnTo>
                    <a:pt x="3519" y="778"/>
                  </a:lnTo>
                  <a:lnTo>
                    <a:pt x="3519" y="778"/>
                  </a:lnTo>
                  <a:lnTo>
                    <a:pt x="3524" y="778"/>
                  </a:lnTo>
                  <a:lnTo>
                    <a:pt x="3528" y="778"/>
                  </a:lnTo>
                  <a:lnTo>
                    <a:pt x="3528" y="778"/>
                  </a:lnTo>
                  <a:lnTo>
                    <a:pt x="3528" y="778"/>
                  </a:lnTo>
                  <a:lnTo>
                    <a:pt x="3528" y="778"/>
                  </a:lnTo>
                  <a:lnTo>
                    <a:pt x="3533" y="782"/>
                  </a:lnTo>
                  <a:lnTo>
                    <a:pt x="3533" y="782"/>
                  </a:lnTo>
                  <a:lnTo>
                    <a:pt x="3533" y="787"/>
                  </a:lnTo>
                  <a:lnTo>
                    <a:pt x="3537" y="787"/>
                  </a:lnTo>
                  <a:lnTo>
                    <a:pt x="3537" y="791"/>
                  </a:lnTo>
                  <a:lnTo>
                    <a:pt x="3542" y="791"/>
                  </a:lnTo>
                  <a:lnTo>
                    <a:pt x="3546" y="796"/>
                  </a:lnTo>
                  <a:lnTo>
                    <a:pt x="3546" y="796"/>
                  </a:lnTo>
                  <a:lnTo>
                    <a:pt x="3546" y="796"/>
                  </a:lnTo>
                  <a:lnTo>
                    <a:pt x="3546" y="796"/>
                  </a:lnTo>
                  <a:lnTo>
                    <a:pt x="3546" y="800"/>
                  </a:lnTo>
                  <a:lnTo>
                    <a:pt x="3546" y="800"/>
                  </a:lnTo>
                  <a:lnTo>
                    <a:pt x="3546" y="800"/>
                  </a:lnTo>
                  <a:lnTo>
                    <a:pt x="3546" y="800"/>
                  </a:lnTo>
                  <a:lnTo>
                    <a:pt x="3546" y="800"/>
                  </a:lnTo>
                  <a:lnTo>
                    <a:pt x="3542" y="800"/>
                  </a:lnTo>
                  <a:lnTo>
                    <a:pt x="3542" y="800"/>
                  </a:lnTo>
                  <a:lnTo>
                    <a:pt x="3542" y="800"/>
                  </a:lnTo>
                  <a:lnTo>
                    <a:pt x="3546" y="805"/>
                  </a:lnTo>
                  <a:lnTo>
                    <a:pt x="3542" y="805"/>
                  </a:lnTo>
                  <a:lnTo>
                    <a:pt x="3542" y="805"/>
                  </a:lnTo>
                  <a:lnTo>
                    <a:pt x="3542" y="805"/>
                  </a:lnTo>
                  <a:lnTo>
                    <a:pt x="3542" y="805"/>
                  </a:lnTo>
                  <a:lnTo>
                    <a:pt x="3537" y="805"/>
                  </a:lnTo>
                  <a:lnTo>
                    <a:pt x="3533" y="805"/>
                  </a:lnTo>
                  <a:lnTo>
                    <a:pt x="3533" y="800"/>
                  </a:lnTo>
                  <a:lnTo>
                    <a:pt x="3533" y="800"/>
                  </a:lnTo>
                  <a:lnTo>
                    <a:pt x="3528" y="800"/>
                  </a:lnTo>
                  <a:lnTo>
                    <a:pt x="3528" y="800"/>
                  </a:lnTo>
                  <a:lnTo>
                    <a:pt x="3528" y="800"/>
                  </a:lnTo>
                  <a:lnTo>
                    <a:pt x="3524" y="800"/>
                  </a:lnTo>
                  <a:lnTo>
                    <a:pt x="3524" y="800"/>
                  </a:lnTo>
                  <a:lnTo>
                    <a:pt x="3524" y="800"/>
                  </a:lnTo>
                  <a:lnTo>
                    <a:pt x="3524" y="800"/>
                  </a:lnTo>
                  <a:lnTo>
                    <a:pt x="3519" y="796"/>
                  </a:lnTo>
                  <a:lnTo>
                    <a:pt x="3519" y="800"/>
                  </a:lnTo>
                  <a:lnTo>
                    <a:pt x="3519" y="805"/>
                  </a:lnTo>
                  <a:lnTo>
                    <a:pt x="3519" y="805"/>
                  </a:lnTo>
                  <a:lnTo>
                    <a:pt x="3519" y="809"/>
                  </a:lnTo>
                  <a:lnTo>
                    <a:pt x="3519" y="814"/>
                  </a:lnTo>
                  <a:lnTo>
                    <a:pt x="3524" y="814"/>
                  </a:lnTo>
                  <a:lnTo>
                    <a:pt x="3524" y="818"/>
                  </a:lnTo>
                  <a:lnTo>
                    <a:pt x="3524" y="818"/>
                  </a:lnTo>
                  <a:lnTo>
                    <a:pt x="3528" y="823"/>
                  </a:lnTo>
                  <a:lnTo>
                    <a:pt x="3524" y="818"/>
                  </a:lnTo>
                  <a:lnTo>
                    <a:pt x="3524" y="818"/>
                  </a:lnTo>
                  <a:lnTo>
                    <a:pt x="3528" y="818"/>
                  </a:lnTo>
                  <a:lnTo>
                    <a:pt x="3528" y="818"/>
                  </a:lnTo>
                  <a:lnTo>
                    <a:pt x="3533" y="818"/>
                  </a:lnTo>
                  <a:lnTo>
                    <a:pt x="3533" y="818"/>
                  </a:lnTo>
                  <a:lnTo>
                    <a:pt x="3533" y="818"/>
                  </a:lnTo>
                  <a:lnTo>
                    <a:pt x="3533" y="818"/>
                  </a:lnTo>
                  <a:lnTo>
                    <a:pt x="3533" y="823"/>
                  </a:lnTo>
                  <a:lnTo>
                    <a:pt x="3533" y="823"/>
                  </a:lnTo>
                  <a:lnTo>
                    <a:pt x="3537" y="823"/>
                  </a:lnTo>
                  <a:lnTo>
                    <a:pt x="3537" y="823"/>
                  </a:lnTo>
                  <a:lnTo>
                    <a:pt x="3537" y="823"/>
                  </a:lnTo>
                  <a:lnTo>
                    <a:pt x="3537" y="827"/>
                  </a:lnTo>
                  <a:lnTo>
                    <a:pt x="3533" y="827"/>
                  </a:lnTo>
                  <a:lnTo>
                    <a:pt x="3533" y="823"/>
                  </a:lnTo>
                  <a:lnTo>
                    <a:pt x="3533" y="823"/>
                  </a:lnTo>
                  <a:lnTo>
                    <a:pt x="3528" y="827"/>
                  </a:lnTo>
                  <a:lnTo>
                    <a:pt x="3528" y="827"/>
                  </a:lnTo>
                  <a:lnTo>
                    <a:pt x="3533" y="832"/>
                  </a:lnTo>
                  <a:lnTo>
                    <a:pt x="3533" y="827"/>
                  </a:lnTo>
                  <a:lnTo>
                    <a:pt x="3533" y="827"/>
                  </a:lnTo>
                  <a:lnTo>
                    <a:pt x="3533" y="827"/>
                  </a:lnTo>
                  <a:lnTo>
                    <a:pt x="3537" y="832"/>
                  </a:lnTo>
                  <a:lnTo>
                    <a:pt x="3537" y="832"/>
                  </a:lnTo>
                  <a:lnTo>
                    <a:pt x="3537" y="832"/>
                  </a:lnTo>
                  <a:lnTo>
                    <a:pt x="3542" y="832"/>
                  </a:lnTo>
                  <a:lnTo>
                    <a:pt x="3542" y="832"/>
                  </a:lnTo>
                  <a:lnTo>
                    <a:pt x="3542" y="832"/>
                  </a:lnTo>
                  <a:lnTo>
                    <a:pt x="3542" y="836"/>
                  </a:lnTo>
                  <a:lnTo>
                    <a:pt x="3542" y="836"/>
                  </a:lnTo>
                  <a:lnTo>
                    <a:pt x="3546" y="836"/>
                  </a:lnTo>
                  <a:lnTo>
                    <a:pt x="3546" y="841"/>
                  </a:lnTo>
                  <a:lnTo>
                    <a:pt x="3546" y="841"/>
                  </a:lnTo>
                  <a:lnTo>
                    <a:pt x="3546" y="846"/>
                  </a:lnTo>
                  <a:lnTo>
                    <a:pt x="3546" y="846"/>
                  </a:lnTo>
                  <a:lnTo>
                    <a:pt x="3546" y="850"/>
                  </a:lnTo>
                  <a:lnTo>
                    <a:pt x="3546" y="855"/>
                  </a:lnTo>
                  <a:lnTo>
                    <a:pt x="3546" y="855"/>
                  </a:lnTo>
                  <a:lnTo>
                    <a:pt x="3546" y="859"/>
                  </a:lnTo>
                  <a:lnTo>
                    <a:pt x="3551" y="864"/>
                  </a:lnTo>
                  <a:lnTo>
                    <a:pt x="3551" y="868"/>
                  </a:lnTo>
                  <a:lnTo>
                    <a:pt x="3551" y="868"/>
                  </a:lnTo>
                  <a:lnTo>
                    <a:pt x="3555" y="873"/>
                  </a:lnTo>
                  <a:lnTo>
                    <a:pt x="3555" y="877"/>
                  </a:lnTo>
                  <a:lnTo>
                    <a:pt x="3555" y="877"/>
                  </a:lnTo>
                  <a:lnTo>
                    <a:pt x="3555" y="877"/>
                  </a:lnTo>
                  <a:close/>
                  <a:moveTo>
                    <a:pt x="2747" y="823"/>
                  </a:moveTo>
                  <a:lnTo>
                    <a:pt x="2742" y="827"/>
                  </a:lnTo>
                  <a:lnTo>
                    <a:pt x="2738" y="827"/>
                  </a:lnTo>
                  <a:lnTo>
                    <a:pt x="2733" y="832"/>
                  </a:lnTo>
                  <a:lnTo>
                    <a:pt x="2733" y="832"/>
                  </a:lnTo>
                  <a:lnTo>
                    <a:pt x="2733" y="832"/>
                  </a:lnTo>
                  <a:lnTo>
                    <a:pt x="2733" y="832"/>
                  </a:lnTo>
                  <a:lnTo>
                    <a:pt x="2733" y="832"/>
                  </a:lnTo>
                  <a:lnTo>
                    <a:pt x="2738" y="832"/>
                  </a:lnTo>
                  <a:lnTo>
                    <a:pt x="2738" y="832"/>
                  </a:lnTo>
                  <a:lnTo>
                    <a:pt x="2738" y="832"/>
                  </a:lnTo>
                  <a:lnTo>
                    <a:pt x="2738" y="832"/>
                  </a:lnTo>
                  <a:lnTo>
                    <a:pt x="2738" y="836"/>
                  </a:lnTo>
                  <a:lnTo>
                    <a:pt x="2738" y="836"/>
                  </a:lnTo>
                  <a:lnTo>
                    <a:pt x="2742" y="836"/>
                  </a:lnTo>
                  <a:lnTo>
                    <a:pt x="2742" y="836"/>
                  </a:lnTo>
                  <a:lnTo>
                    <a:pt x="2747" y="836"/>
                  </a:lnTo>
                  <a:lnTo>
                    <a:pt x="2747" y="836"/>
                  </a:lnTo>
                  <a:lnTo>
                    <a:pt x="2747" y="832"/>
                  </a:lnTo>
                  <a:lnTo>
                    <a:pt x="2747" y="832"/>
                  </a:lnTo>
                  <a:lnTo>
                    <a:pt x="2751" y="832"/>
                  </a:lnTo>
                  <a:lnTo>
                    <a:pt x="2751" y="832"/>
                  </a:lnTo>
                  <a:lnTo>
                    <a:pt x="2751" y="827"/>
                  </a:lnTo>
                  <a:lnTo>
                    <a:pt x="2747" y="827"/>
                  </a:lnTo>
                  <a:lnTo>
                    <a:pt x="2747" y="827"/>
                  </a:lnTo>
                  <a:lnTo>
                    <a:pt x="2747" y="827"/>
                  </a:lnTo>
                  <a:lnTo>
                    <a:pt x="2747" y="827"/>
                  </a:lnTo>
                  <a:lnTo>
                    <a:pt x="2747" y="827"/>
                  </a:lnTo>
                  <a:lnTo>
                    <a:pt x="2747" y="827"/>
                  </a:lnTo>
                  <a:lnTo>
                    <a:pt x="2747" y="827"/>
                  </a:lnTo>
                  <a:lnTo>
                    <a:pt x="2747" y="827"/>
                  </a:lnTo>
                  <a:lnTo>
                    <a:pt x="2747" y="827"/>
                  </a:lnTo>
                  <a:lnTo>
                    <a:pt x="2747" y="823"/>
                  </a:lnTo>
                  <a:lnTo>
                    <a:pt x="2747" y="823"/>
                  </a:lnTo>
                  <a:close/>
                  <a:moveTo>
                    <a:pt x="2869" y="529"/>
                  </a:moveTo>
                  <a:lnTo>
                    <a:pt x="2869" y="529"/>
                  </a:lnTo>
                  <a:lnTo>
                    <a:pt x="2869" y="529"/>
                  </a:lnTo>
                  <a:lnTo>
                    <a:pt x="2864" y="529"/>
                  </a:lnTo>
                  <a:lnTo>
                    <a:pt x="2869" y="529"/>
                  </a:lnTo>
                  <a:lnTo>
                    <a:pt x="2869" y="529"/>
                  </a:lnTo>
                  <a:lnTo>
                    <a:pt x="2869" y="534"/>
                  </a:lnTo>
                  <a:lnTo>
                    <a:pt x="2869" y="534"/>
                  </a:lnTo>
                  <a:lnTo>
                    <a:pt x="2869" y="534"/>
                  </a:lnTo>
                  <a:lnTo>
                    <a:pt x="2869" y="534"/>
                  </a:lnTo>
                  <a:lnTo>
                    <a:pt x="2869" y="538"/>
                  </a:lnTo>
                  <a:lnTo>
                    <a:pt x="2869" y="538"/>
                  </a:lnTo>
                  <a:lnTo>
                    <a:pt x="2869" y="538"/>
                  </a:lnTo>
                  <a:lnTo>
                    <a:pt x="2873" y="538"/>
                  </a:lnTo>
                  <a:lnTo>
                    <a:pt x="2873" y="538"/>
                  </a:lnTo>
                  <a:lnTo>
                    <a:pt x="2878" y="538"/>
                  </a:lnTo>
                  <a:lnTo>
                    <a:pt x="2878" y="543"/>
                  </a:lnTo>
                  <a:lnTo>
                    <a:pt x="2878" y="543"/>
                  </a:lnTo>
                  <a:lnTo>
                    <a:pt x="2878" y="543"/>
                  </a:lnTo>
                  <a:lnTo>
                    <a:pt x="2878" y="543"/>
                  </a:lnTo>
                  <a:lnTo>
                    <a:pt x="2878" y="547"/>
                  </a:lnTo>
                  <a:lnTo>
                    <a:pt x="2882" y="547"/>
                  </a:lnTo>
                  <a:lnTo>
                    <a:pt x="2882" y="543"/>
                  </a:lnTo>
                  <a:lnTo>
                    <a:pt x="2882" y="543"/>
                  </a:lnTo>
                  <a:lnTo>
                    <a:pt x="2882" y="543"/>
                  </a:lnTo>
                  <a:lnTo>
                    <a:pt x="2882" y="538"/>
                  </a:lnTo>
                  <a:lnTo>
                    <a:pt x="2887" y="538"/>
                  </a:lnTo>
                  <a:lnTo>
                    <a:pt x="2887" y="538"/>
                  </a:lnTo>
                  <a:lnTo>
                    <a:pt x="2887" y="534"/>
                  </a:lnTo>
                  <a:lnTo>
                    <a:pt x="2882" y="534"/>
                  </a:lnTo>
                  <a:lnTo>
                    <a:pt x="2882" y="534"/>
                  </a:lnTo>
                  <a:lnTo>
                    <a:pt x="2882" y="534"/>
                  </a:lnTo>
                  <a:lnTo>
                    <a:pt x="2887" y="534"/>
                  </a:lnTo>
                  <a:lnTo>
                    <a:pt x="2887" y="529"/>
                  </a:lnTo>
                  <a:lnTo>
                    <a:pt x="2887" y="529"/>
                  </a:lnTo>
                  <a:lnTo>
                    <a:pt x="2887" y="529"/>
                  </a:lnTo>
                  <a:lnTo>
                    <a:pt x="2887" y="529"/>
                  </a:lnTo>
                  <a:lnTo>
                    <a:pt x="2887" y="529"/>
                  </a:lnTo>
                  <a:lnTo>
                    <a:pt x="2887" y="525"/>
                  </a:lnTo>
                  <a:lnTo>
                    <a:pt x="2887" y="525"/>
                  </a:lnTo>
                  <a:lnTo>
                    <a:pt x="2887" y="525"/>
                  </a:lnTo>
                  <a:lnTo>
                    <a:pt x="2887" y="525"/>
                  </a:lnTo>
                  <a:lnTo>
                    <a:pt x="2887" y="525"/>
                  </a:lnTo>
                  <a:lnTo>
                    <a:pt x="2887" y="520"/>
                  </a:lnTo>
                  <a:lnTo>
                    <a:pt x="2887" y="520"/>
                  </a:lnTo>
                  <a:lnTo>
                    <a:pt x="2882" y="520"/>
                  </a:lnTo>
                  <a:lnTo>
                    <a:pt x="2882" y="525"/>
                  </a:lnTo>
                  <a:lnTo>
                    <a:pt x="2878" y="525"/>
                  </a:lnTo>
                  <a:lnTo>
                    <a:pt x="2878" y="525"/>
                  </a:lnTo>
                  <a:lnTo>
                    <a:pt x="2878" y="525"/>
                  </a:lnTo>
                  <a:lnTo>
                    <a:pt x="2878" y="529"/>
                  </a:lnTo>
                  <a:lnTo>
                    <a:pt x="2878" y="529"/>
                  </a:lnTo>
                  <a:lnTo>
                    <a:pt x="2878" y="529"/>
                  </a:lnTo>
                  <a:lnTo>
                    <a:pt x="2878" y="529"/>
                  </a:lnTo>
                  <a:lnTo>
                    <a:pt x="2878" y="529"/>
                  </a:lnTo>
                  <a:lnTo>
                    <a:pt x="2878" y="529"/>
                  </a:lnTo>
                  <a:lnTo>
                    <a:pt x="2878" y="529"/>
                  </a:lnTo>
                  <a:lnTo>
                    <a:pt x="2878" y="525"/>
                  </a:lnTo>
                  <a:lnTo>
                    <a:pt x="2873" y="525"/>
                  </a:lnTo>
                  <a:lnTo>
                    <a:pt x="2873" y="525"/>
                  </a:lnTo>
                  <a:lnTo>
                    <a:pt x="2873" y="525"/>
                  </a:lnTo>
                  <a:lnTo>
                    <a:pt x="2873" y="525"/>
                  </a:lnTo>
                  <a:lnTo>
                    <a:pt x="2869" y="529"/>
                  </a:lnTo>
                  <a:lnTo>
                    <a:pt x="2869" y="529"/>
                  </a:lnTo>
                  <a:close/>
                  <a:moveTo>
                    <a:pt x="2864" y="534"/>
                  </a:moveTo>
                  <a:lnTo>
                    <a:pt x="2864" y="534"/>
                  </a:lnTo>
                  <a:lnTo>
                    <a:pt x="2860" y="529"/>
                  </a:lnTo>
                  <a:lnTo>
                    <a:pt x="2860" y="529"/>
                  </a:lnTo>
                  <a:lnTo>
                    <a:pt x="2860" y="534"/>
                  </a:lnTo>
                  <a:lnTo>
                    <a:pt x="2860" y="534"/>
                  </a:lnTo>
                  <a:lnTo>
                    <a:pt x="2860" y="534"/>
                  </a:lnTo>
                  <a:lnTo>
                    <a:pt x="2855" y="529"/>
                  </a:lnTo>
                  <a:lnTo>
                    <a:pt x="2851" y="534"/>
                  </a:lnTo>
                  <a:lnTo>
                    <a:pt x="2851" y="534"/>
                  </a:lnTo>
                  <a:lnTo>
                    <a:pt x="2851" y="538"/>
                  </a:lnTo>
                  <a:lnTo>
                    <a:pt x="2851" y="538"/>
                  </a:lnTo>
                  <a:lnTo>
                    <a:pt x="2851" y="538"/>
                  </a:lnTo>
                  <a:lnTo>
                    <a:pt x="2851" y="538"/>
                  </a:lnTo>
                  <a:lnTo>
                    <a:pt x="2855" y="543"/>
                  </a:lnTo>
                  <a:lnTo>
                    <a:pt x="2860" y="543"/>
                  </a:lnTo>
                  <a:lnTo>
                    <a:pt x="2860" y="543"/>
                  </a:lnTo>
                  <a:lnTo>
                    <a:pt x="2864" y="538"/>
                  </a:lnTo>
                  <a:lnTo>
                    <a:pt x="2864" y="538"/>
                  </a:lnTo>
                  <a:lnTo>
                    <a:pt x="2864" y="538"/>
                  </a:lnTo>
                  <a:lnTo>
                    <a:pt x="2864" y="538"/>
                  </a:lnTo>
                  <a:lnTo>
                    <a:pt x="2864" y="534"/>
                  </a:lnTo>
                  <a:close/>
                  <a:moveTo>
                    <a:pt x="3077" y="850"/>
                  </a:moveTo>
                  <a:lnTo>
                    <a:pt x="3077" y="850"/>
                  </a:lnTo>
                  <a:lnTo>
                    <a:pt x="3077" y="850"/>
                  </a:lnTo>
                  <a:lnTo>
                    <a:pt x="3077" y="850"/>
                  </a:lnTo>
                  <a:lnTo>
                    <a:pt x="3072" y="850"/>
                  </a:lnTo>
                  <a:lnTo>
                    <a:pt x="3068" y="846"/>
                  </a:lnTo>
                  <a:lnTo>
                    <a:pt x="3068" y="846"/>
                  </a:lnTo>
                  <a:lnTo>
                    <a:pt x="3068" y="846"/>
                  </a:lnTo>
                  <a:lnTo>
                    <a:pt x="3068" y="846"/>
                  </a:lnTo>
                  <a:lnTo>
                    <a:pt x="3063" y="846"/>
                  </a:lnTo>
                  <a:lnTo>
                    <a:pt x="3063" y="841"/>
                  </a:lnTo>
                  <a:lnTo>
                    <a:pt x="3063" y="841"/>
                  </a:lnTo>
                  <a:lnTo>
                    <a:pt x="3058" y="841"/>
                  </a:lnTo>
                  <a:lnTo>
                    <a:pt x="3058" y="846"/>
                  </a:lnTo>
                  <a:lnTo>
                    <a:pt x="3054" y="846"/>
                  </a:lnTo>
                  <a:lnTo>
                    <a:pt x="3054" y="846"/>
                  </a:lnTo>
                  <a:lnTo>
                    <a:pt x="3058" y="846"/>
                  </a:lnTo>
                  <a:lnTo>
                    <a:pt x="3058" y="846"/>
                  </a:lnTo>
                  <a:lnTo>
                    <a:pt x="3058" y="846"/>
                  </a:lnTo>
                  <a:lnTo>
                    <a:pt x="3063" y="846"/>
                  </a:lnTo>
                  <a:lnTo>
                    <a:pt x="3063" y="846"/>
                  </a:lnTo>
                  <a:lnTo>
                    <a:pt x="3068" y="850"/>
                  </a:lnTo>
                  <a:lnTo>
                    <a:pt x="3068" y="850"/>
                  </a:lnTo>
                  <a:lnTo>
                    <a:pt x="3068" y="850"/>
                  </a:lnTo>
                  <a:lnTo>
                    <a:pt x="3068" y="850"/>
                  </a:lnTo>
                  <a:lnTo>
                    <a:pt x="3068" y="855"/>
                  </a:lnTo>
                  <a:lnTo>
                    <a:pt x="3072" y="855"/>
                  </a:lnTo>
                  <a:lnTo>
                    <a:pt x="3072" y="855"/>
                  </a:lnTo>
                  <a:lnTo>
                    <a:pt x="3077" y="855"/>
                  </a:lnTo>
                  <a:lnTo>
                    <a:pt x="3077" y="855"/>
                  </a:lnTo>
                  <a:lnTo>
                    <a:pt x="3077" y="855"/>
                  </a:lnTo>
                  <a:lnTo>
                    <a:pt x="3077" y="855"/>
                  </a:lnTo>
                  <a:lnTo>
                    <a:pt x="3077" y="855"/>
                  </a:lnTo>
                  <a:lnTo>
                    <a:pt x="3077" y="859"/>
                  </a:lnTo>
                  <a:lnTo>
                    <a:pt x="3077" y="859"/>
                  </a:lnTo>
                  <a:lnTo>
                    <a:pt x="3077" y="859"/>
                  </a:lnTo>
                  <a:lnTo>
                    <a:pt x="3081" y="859"/>
                  </a:lnTo>
                  <a:lnTo>
                    <a:pt x="3081" y="859"/>
                  </a:lnTo>
                  <a:lnTo>
                    <a:pt x="3081" y="859"/>
                  </a:lnTo>
                  <a:lnTo>
                    <a:pt x="3081" y="859"/>
                  </a:lnTo>
                  <a:lnTo>
                    <a:pt x="3081" y="864"/>
                  </a:lnTo>
                  <a:lnTo>
                    <a:pt x="3081" y="864"/>
                  </a:lnTo>
                  <a:lnTo>
                    <a:pt x="3081" y="864"/>
                  </a:lnTo>
                  <a:lnTo>
                    <a:pt x="3086" y="859"/>
                  </a:lnTo>
                  <a:lnTo>
                    <a:pt x="3086" y="859"/>
                  </a:lnTo>
                  <a:lnTo>
                    <a:pt x="3086" y="859"/>
                  </a:lnTo>
                  <a:lnTo>
                    <a:pt x="3081" y="859"/>
                  </a:lnTo>
                  <a:lnTo>
                    <a:pt x="3081" y="859"/>
                  </a:lnTo>
                  <a:lnTo>
                    <a:pt x="3077" y="859"/>
                  </a:lnTo>
                  <a:lnTo>
                    <a:pt x="3077" y="855"/>
                  </a:lnTo>
                  <a:lnTo>
                    <a:pt x="3077" y="855"/>
                  </a:lnTo>
                  <a:lnTo>
                    <a:pt x="3077" y="850"/>
                  </a:lnTo>
                  <a:lnTo>
                    <a:pt x="3077" y="850"/>
                  </a:lnTo>
                  <a:close/>
                  <a:moveTo>
                    <a:pt x="3072" y="909"/>
                  </a:moveTo>
                  <a:lnTo>
                    <a:pt x="3072" y="909"/>
                  </a:lnTo>
                  <a:lnTo>
                    <a:pt x="3072" y="909"/>
                  </a:lnTo>
                  <a:lnTo>
                    <a:pt x="3072" y="909"/>
                  </a:lnTo>
                  <a:lnTo>
                    <a:pt x="3072" y="913"/>
                  </a:lnTo>
                  <a:lnTo>
                    <a:pt x="3072" y="913"/>
                  </a:lnTo>
                  <a:lnTo>
                    <a:pt x="3072" y="913"/>
                  </a:lnTo>
                  <a:lnTo>
                    <a:pt x="3072" y="913"/>
                  </a:lnTo>
                  <a:lnTo>
                    <a:pt x="3077" y="913"/>
                  </a:lnTo>
                  <a:lnTo>
                    <a:pt x="3077" y="913"/>
                  </a:lnTo>
                  <a:lnTo>
                    <a:pt x="3086" y="913"/>
                  </a:lnTo>
                  <a:lnTo>
                    <a:pt x="3086" y="913"/>
                  </a:lnTo>
                  <a:lnTo>
                    <a:pt x="3090" y="918"/>
                  </a:lnTo>
                  <a:lnTo>
                    <a:pt x="3090" y="918"/>
                  </a:lnTo>
                  <a:lnTo>
                    <a:pt x="3090" y="918"/>
                  </a:lnTo>
                  <a:lnTo>
                    <a:pt x="3090" y="918"/>
                  </a:lnTo>
                  <a:lnTo>
                    <a:pt x="3090" y="918"/>
                  </a:lnTo>
                  <a:lnTo>
                    <a:pt x="3099" y="918"/>
                  </a:lnTo>
                  <a:lnTo>
                    <a:pt x="3104" y="918"/>
                  </a:lnTo>
                  <a:lnTo>
                    <a:pt x="3108" y="918"/>
                  </a:lnTo>
                  <a:lnTo>
                    <a:pt x="3113" y="918"/>
                  </a:lnTo>
                  <a:lnTo>
                    <a:pt x="3113" y="918"/>
                  </a:lnTo>
                  <a:lnTo>
                    <a:pt x="3113" y="918"/>
                  </a:lnTo>
                  <a:lnTo>
                    <a:pt x="3113" y="918"/>
                  </a:lnTo>
                  <a:lnTo>
                    <a:pt x="3113" y="913"/>
                  </a:lnTo>
                  <a:lnTo>
                    <a:pt x="3113" y="913"/>
                  </a:lnTo>
                  <a:lnTo>
                    <a:pt x="3117" y="913"/>
                  </a:lnTo>
                  <a:lnTo>
                    <a:pt x="3113" y="913"/>
                  </a:lnTo>
                  <a:lnTo>
                    <a:pt x="3113" y="913"/>
                  </a:lnTo>
                  <a:lnTo>
                    <a:pt x="3113" y="913"/>
                  </a:lnTo>
                  <a:lnTo>
                    <a:pt x="3108" y="913"/>
                  </a:lnTo>
                  <a:lnTo>
                    <a:pt x="3108" y="913"/>
                  </a:lnTo>
                  <a:lnTo>
                    <a:pt x="3108" y="913"/>
                  </a:lnTo>
                  <a:lnTo>
                    <a:pt x="3108" y="913"/>
                  </a:lnTo>
                  <a:lnTo>
                    <a:pt x="3108" y="913"/>
                  </a:lnTo>
                  <a:lnTo>
                    <a:pt x="3108" y="913"/>
                  </a:lnTo>
                  <a:lnTo>
                    <a:pt x="3104" y="909"/>
                  </a:lnTo>
                  <a:lnTo>
                    <a:pt x="3104" y="913"/>
                  </a:lnTo>
                  <a:lnTo>
                    <a:pt x="3104" y="913"/>
                  </a:lnTo>
                  <a:lnTo>
                    <a:pt x="3099" y="913"/>
                  </a:lnTo>
                  <a:lnTo>
                    <a:pt x="3095" y="909"/>
                  </a:lnTo>
                  <a:lnTo>
                    <a:pt x="3095" y="909"/>
                  </a:lnTo>
                  <a:lnTo>
                    <a:pt x="3090" y="909"/>
                  </a:lnTo>
                  <a:lnTo>
                    <a:pt x="3086" y="909"/>
                  </a:lnTo>
                  <a:lnTo>
                    <a:pt x="3086" y="909"/>
                  </a:lnTo>
                  <a:lnTo>
                    <a:pt x="3086" y="909"/>
                  </a:lnTo>
                  <a:lnTo>
                    <a:pt x="3086" y="909"/>
                  </a:lnTo>
                  <a:lnTo>
                    <a:pt x="3081" y="909"/>
                  </a:lnTo>
                  <a:lnTo>
                    <a:pt x="3081" y="909"/>
                  </a:lnTo>
                  <a:lnTo>
                    <a:pt x="3081" y="909"/>
                  </a:lnTo>
                  <a:lnTo>
                    <a:pt x="3081" y="909"/>
                  </a:lnTo>
                  <a:lnTo>
                    <a:pt x="3081" y="909"/>
                  </a:lnTo>
                  <a:lnTo>
                    <a:pt x="3081" y="909"/>
                  </a:lnTo>
                  <a:lnTo>
                    <a:pt x="3081" y="909"/>
                  </a:lnTo>
                  <a:lnTo>
                    <a:pt x="3081" y="909"/>
                  </a:lnTo>
                  <a:lnTo>
                    <a:pt x="3081" y="909"/>
                  </a:lnTo>
                  <a:lnTo>
                    <a:pt x="3081" y="904"/>
                  </a:lnTo>
                  <a:lnTo>
                    <a:pt x="3081" y="904"/>
                  </a:lnTo>
                  <a:lnTo>
                    <a:pt x="3077" y="909"/>
                  </a:lnTo>
                  <a:lnTo>
                    <a:pt x="3077" y="909"/>
                  </a:lnTo>
                  <a:lnTo>
                    <a:pt x="3077" y="909"/>
                  </a:lnTo>
                  <a:lnTo>
                    <a:pt x="3077" y="909"/>
                  </a:lnTo>
                  <a:lnTo>
                    <a:pt x="3072" y="909"/>
                  </a:lnTo>
                  <a:lnTo>
                    <a:pt x="3072" y="904"/>
                  </a:lnTo>
                  <a:lnTo>
                    <a:pt x="3072" y="904"/>
                  </a:lnTo>
                  <a:lnTo>
                    <a:pt x="3072" y="904"/>
                  </a:lnTo>
                  <a:lnTo>
                    <a:pt x="3072" y="909"/>
                  </a:lnTo>
                  <a:lnTo>
                    <a:pt x="3072" y="909"/>
                  </a:lnTo>
                  <a:lnTo>
                    <a:pt x="3072" y="909"/>
                  </a:lnTo>
                  <a:close/>
                  <a:moveTo>
                    <a:pt x="3244" y="904"/>
                  </a:moveTo>
                  <a:lnTo>
                    <a:pt x="3248" y="904"/>
                  </a:lnTo>
                  <a:lnTo>
                    <a:pt x="3244" y="904"/>
                  </a:lnTo>
                  <a:lnTo>
                    <a:pt x="3244" y="904"/>
                  </a:lnTo>
                  <a:lnTo>
                    <a:pt x="3239" y="904"/>
                  </a:lnTo>
                  <a:lnTo>
                    <a:pt x="3239" y="909"/>
                  </a:lnTo>
                  <a:lnTo>
                    <a:pt x="3230" y="909"/>
                  </a:lnTo>
                  <a:lnTo>
                    <a:pt x="3230" y="909"/>
                  </a:lnTo>
                  <a:lnTo>
                    <a:pt x="3226" y="909"/>
                  </a:lnTo>
                  <a:lnTo>
                    <a:pt x="3226" y="909"/>
                  </a:lnTo>
                  <a:lnTo>
                    <a:pt x="3221" y="909"/>
                  </a:lnTo>
                  <a:lnTo>
                    <a:pt x="3221" y="913"/>
                  </a:lnTo>
                  <a:lnTo>
                    <a:pt x="3221" y="913"/>
                  </a:lnTo>
                  <a:lnTo>
                    <a:pt x="3221" y="913"/>
                  </a:lnTo>
                  <a:lnTo>
                    <a:pt x="3217" y="913"/>
                  </a:lnTo>
                  <a:lnTo>
                    <a:pt x="3217" y="913"/>
                  </a:lnTo>
                  <a:lnTo>
                    <a:pt x="3217" y="913"/>
                  </a:lnTo>
                  <a:lnTo>
                    <a:pt x="3217" y="913"/>
                  </a:lnTo>
                  <a:lnTo>
                    <a:pt x="3212" y="913"/>
                  </a:lnTo>
                  <a:lnTo>
                    <a:pt x="3212" y="913"/>
                  </a:lnTo>
                  <a:lnTo>
                    <a:pt x="3212" y="918"/>
                  </a:lnTo>
                  <a:lnTo>
                    <a:pt x="3212" y="922"/>
                  </a:lnTo>
                  <a:lnTo>
                    <a:pt x="3217" y="922"/>
                  </a:lnTo>
                  <a:lnTo>
                    <a:pt x="3217" y="922"/>
                  </a:lnTo>
                  <a:lnTo>
                    <a:pt x="3217" y="922"/>
                  </a:lnTo>
                  <a:lnTo>
                    <a:pt x="3221" y="922"/>
                  </a:lnTo>
                  <a:lnTo>
                    <a:pt x="3221" y="922"/>
                  </a:lnTo>
                  <a:lnTo>
                    <a:pt x="3221" y="922"/>
                  </a:lnTo>
                  <a:lnTo>
                    <a:pt x="3221" y="922"/>
                  </a:lnTo>
                  <a:lnTo>
                    <a:pt x="3226" y="922"/>
                  </a:lnTo>
                  <a:lnTo>
                    <a:pt x="3226" y="922"/>
                  </a:lnTo>
                  <a:lnTo>
                    <a:pt x="3226" y="922"/>
                  </a:lnTo>
                  <a:lnTo>
                    <a:pt x="3226" y="922"/>
                  </a:lnTo>
                  <a:lnTo>
                    <a:pt x="3226" y="922"/>
                  </a:lnTo>
                  <a:lnTo>
                    <a:pt x="3226" y="922"/>
                  </a:lnTo>
                  <a:lnTo>
                    <a:pt x="3230" y="922"/>
                  </a:lnTo>
                  <a:lnTo>
                    <a:pt x="3230" y="922"/>
                  </a:lnTo>
                  <a:lnTo>
                    <a:pt x="3230" y="918"/>
                  </a:lnTo>
                  <a:lnTo>
                    <a:pt x="3235" y="918"/>
                  </a:lnTo>
                  <a:lnTo>
                    <a:pt x="3235" y="918"/>
                  </a:lnTo>
                  <a:lnTo>
                    <a:pt x="3235" y="918"/>
                  </a:lnTo>
                  <a:lnTo>
                    <a:pt x="3239" y="918"/>
                  </a:lnTo>
                  <a:lnTo>
                    <a:pt x="3239" y="918"/>
                  </a:lnTo>
                  <a:lnTo>
                    <a:pt x="3239" y="913"/>
                  </a:lnTo>
                  <a:lnTo>
                    <a:pt x="3239" y="913"/>
                  </a:lnTo>
                  <a:lnTo>
                    <a:pt x="3239" y="913"/>
                  </a:lnTo>
                  <a:lnTo>
                    <a:pt x="3239" y="913"/>
                  </a:lnTo>
                  <a:lnTo>
                    <a:pt x="3239" y="909"/>
                  </a:lnTo>
                  <a:lnTo>
                    <a:pt x="3244" y="904"/>
                  </a:lnTo>
                  <a:close/>
                  <a:moveTo>
                    <a:pt x="1369" y="1221"/>
                  </a:moveTo>
                  <a:lnTo>
                    <a:pt x="1373" y="1221"/>
                  </a:lnTo>
                  <a:lnTo>
                    <a:pt x="1373" y="1225"/>
                  </a:lnTo>
                  <a:lnTo>
                    <a:pt x="1373" y="1225"/>
                  </a:lnTo>
                  <a:lnTo>
                    <a:pt x="1378" y="1225"/>
                  </a:lnTo>
                  <a:lnTo>
                    <a:pt x="1378" y="1221"/>
                  </a:lnTo>
                  <a:lnTo>
                    <a:pt x="1378" y="1221"/>
                  </a:lnTo>
                  <a:lnTo>
                    <a:pt x="1378" y="1216"/>
                  </a:lnTo>
                  <a:lnTo>
                    <a:pt x="1373" y="1216"/>
                  </a:lnTo>
                  <a:lnTo>
                    <a:pt x="1369" y="1216"/>
                  </a:lnTo>
                  <a:lnTo>
                    <a:pt x="1369" y="1212"/>
                  </a:lnTo>
                  <a:lnTo>
                    <a:pt x="1369" y="1212"/>
                  </a:lnTo>
                  <a:lnTo>
                    <a:pt x="1364" y="1212"/>
                  </a:lnTo>
                  <a:lnTo>
                    <a:pt x="1364" y="1212"/>
                  </a:lnTo>
                  <a:lnTo>
                    <a:pt x="1364" y="1212"/>
                  </a:lnTo>
                  <a:lnTo>
                    <a:pt x="1360" y="1212"/>
                  </a:lnTo>
                  <a:lnTo>
                    <a:pt x="1360" y="1212"/>
                  </a:lnTo>
                  <a:lnTo>
                    <a:pt x="1351" y="1212"/>
                  </a:lnTo>
                  <a:lnTo>
                    <a:pt x="1351" y="1212"/>
                  </a:lnTo>
                  <a:lnTo>
                    <a:pt x="1351" y="1212"/>
                  </a:lnTo>
                  <a:lnTo>
                    <a:pt x="1346" y="1212"/>
                  </a:lnTo>
                  <a:lnTo>
                    <a:pt x="1346" y="1212"/>
                  </a:lnTo>
                  <a:lnTo>
                    <a:pt x="1346" y="1212"/>
                  </a:lnTo>
                  <a:lnTo>
                    <a:pt x="1342" y="1212"/>
                  </a:lnTo>
                  <a:lnTo>
                    <a:pt x="1342" y="1216"/>
                  </a:lnTo>
                  <a:lnTo>
                    <a:pt x="1342" y="1216"/>
                  </a:lnTo>
                  <a:lnTo>
                    <a:pt x="1346" y="1216"/>
                  </a:lnTo>
                  <a:lnTo>
                    <a:pt x="1346" y="1216"/>
                  </a:lnTo>
                  <a:lnTo>
                    <a:pt x="1351" y="1221"/>
                  </a:lnTo>
                  <a:lnTo>
                    <a:pt x="1351" y="1221"/>
                  </a:lnTo>
                  <a:lnTo>
                    <a:pt x="1351" y="1221"/>
                  </a:lnTo>
                  <a:lnTo>
                    <a:pt x="1351" y="1221"/>
                  </a:lnTo>
                  <a:lnTo>
                    <a:pt x="1355" y="1225"/>
                  </a:lnTo>
                  <a:lnTo>
                    <a:pt x="1355" y="1225"/>
                  </a:lnTo>
                  <a:lnTo>
                    <a:pt x="1360" y="1225"/>
                  </a:lnTo>
                  <a:lnTo>
                    <a:pt x="1360" y="1225"/>
                  </a:lnTo>
                  <a:lnTo>
                    <a:pt x="1360" y="1225"/>
                  </a:lnTo>
                  <a:lnTo>
                    <a:pt x="1360" y="1225"/>
                  </a:lnTo>
                  <a:lnTo>
                    <a:pt x="1364" y="1225"/>
                  </a:lnTo>
                  <a:lnTo>
                    <a:pt x="1364" y="1221"/>
                  </a:lnTo>
                  <a:lnTo>
                    <a:pt x="1364" y="1225"/>
                  </a:lnTo>
                  <a:lnTo>
                    <a:pt x="1364" y="1225"/>
                  </a:lnTo>
                  <a:lnTo>
                    <a:pt x="1369" y="1221"/>
                  </a:lnTo>
                  <a:lnTo>
                    <a:pt x="1369" y="1221"/>
                  </a:lnTo>
                  <a:lnTo>
                    <a:pt x="1369" y="1221"/>
                  </a:lnTo>
                  <a:lnTo>
                    <a:pt x="1369" y="1221"/>
                  </a:lnTo>
                  <a:lnTo>
                    <a:pt x="1369" y="1221"/>
                  </a:lnTo>
                  <a:lnTo>
                    <a:pt x="1369" y="1221"/>
                  </a:lnTo>
                  <a:close/>
                  <a:moveTo>
                    <a:pt x="1373" y="1090"/>
                  </a:moveTo>
                  <a:lnTo>
                    <a:pt x="1369" y="1090"/>
                  </a:lnTo>
                  <a:lnTo>
                    <a:pt x="1373" y="1090"/>
                  </a:lnTo>
                  <a:lnTo>
                    <a:pt x="1373" y="1094"/>
                  </a:lnTo>
                  <a:lnTo>
                    <a:pt x="1373" y="1094"/>
                  </a:lnTo>
                  <a:lnTo>
                    <a:pt x="1373" y="1094"/>
                  </a:lnTo>
                  <a:lnTo>
                    <a:pt x="1373" y="1094"/>
                  </a:lnTo>
                  <a:lnTo>
                    <a:pt x="1373" y="1094"/>
                  </a:lnTo>
                  <a:lnTo>
                    <a:pt x="1373" y="1099"/>
                  </a:lnTo>
                  <a:lnTo>
                    <a:pt x="1378" y="1094"/>
                  </a:lnTo>
                  <a:lnTo>
                    <a:pt x="1378" y="1094"/>
                  </a:lnTo>
                  <a:lnTo>
                    <a:pt x="1378" y="1094"/>
                  </a:lnTo>
                  <a:lnTo>
                    <a:pt x="1382" y="1094"/>
                  </a:lnTo>
                  <a:lnTo>
                    <a:pt x="1382" y="1094"/>
                  </a:lnTo>
                  <a:lnTo>
                    <a:pt x="1382" y="1090"/>
                  </a:lnTo>
                  <a:lnTo>
                    <a:pt x="1382" y="1090"/>
                  </a:lnTo>
                  <a:lnTo>
                    <a:pt x="1382" y="1085"/>
                  </a:lnTo>
                  <a:lnTo>
                    <a:pt x="1382" y="1085"/>
                  </a:lnTo>
                  <a:lnTo>
                    <a:pt x="1382" y="1081"/>
                  </a:lnTo>
                  <a:lnTo>
                    <a:pt x="1382" y="1081"/>
                  </a:lnTo>
                  <a:lnTo>
                    <a:pt x="1378" y="1081"/>
                  </a:lnTo>
                  <a:lnTo>
                    <a:pt x="1378" y="1081"/>
                  </a:lnTo>
                  <a:lnTo>
                    <a:pt x="1378" y="1081"/>
                  </a:lnTo>
                  <a:lnTo>
                    <a:pt x="1378" y="1081"/>
                  </a:lnTo>
                  <a:lnTo>
                    <a:pt x="1378" y="1085"/>
                  </a:lnTo>
                  <a:lnTo>
                    <a:pt x="1373" y="1090"/>
                  </a:lnTo>
                  <a:lnTo>
                    <a:pt x="1373" y="1090"/>
                  </a:lnTo>
                  <a:lnTo>
                    <a:pt x="1373" y="1090"/>
                  </a:lnTo>
                  <a:lnTo>
                    <a:pt x="1373" y="1090"/>
                  </a:lnTo>
                  <a:lnTo>
                    <a:pt x="1373" y="1090"/>
                  </a:lnTo>
                  <a:lnTo>
                    <a:pt x="1373" y="1090"/>
                  </a:lnTo>
                  <a:close/>
                  <a:moveTo>
                    <a:pt x="1279" y="1148"/>
                  </a:moveTo>
                  <a:lnTo>
                    <a:pt x="1279" y="1148"/>
                  </a:lnTo>
                  <a:lnTo>
                    <a:pt x="1274" y="1148"/>
                  </a:lnTo>
                  <a:lnTo>
                    <a:pt x="1274" y="1148"/>
                  </a:lnTo>
                  <a:lnTo>
                    <a:pt x="1279" y="1148"/>
                  </a:lnTo>
                  <a:lnTo>
                    <a:pt x="1279" y="1148"/>
                  </a:lnTo>
                  <a:lnTo>
                    <a:pt x="1279" y="1148"/>
                  </a:lnTo>
                  <a:lnTo>
                    <a:pt x="1279" y="1148"/>
                  </a:lnTo>
                  <a:lnTo>
                    <a:pt x="1283" y="1148"/>
                  </a:lnTo>
                  <a:lnTo>
                    <a:pt x="1288" y="1148"/>
                  </a:lnTo>
                  <a:lnTo>
                    <a:pt x="1288" y="1148"/>
                  </a:lnTo>
                  <a:lnTo>
                    <a:pt x="1288" y="1144"/>
                  </a:lnTo>
                  <a:lnTo>
                    <a:pt x="1288" y="1144"/>
                  </a:lnTo>
                  <a:lnTo>
                    <a:pt x="1283" y="1139"/>
                  </a:lnTo>
                  <a:lnTo>
                    <a:pt x="1283" y="1139"/>
                  </a:lnTo>
                  <a:lnTo>
                    <a:pt x="1283" y="1139"/>
                  </a:lnTo>
                  <a:lnTo>
                    <a:pt x="1279" y="1144"/>
                  </a:lnTo>
                  <a:lnTo>
                    <a:pt x="1279" y="1144"/>
                  </a:lnTo>
                  <a:lnTo>
                    <a:pt x="1279" y="1148"/>
                  </a:lnTo>
                  <a:lnTo>
                    <a:pt x="1279" y="1148"/>
                  </a:lnTo>
                  <a:lnTo>
                    <a:pt x="1279" y="1148"/>
                  </a:lnTo>
                  <a:close/>
                  <a:moveTo>
                    <a:pt x="1405" y="1185"/>
                  </a:moveTo>
                  <a:lnTo>
                    <a:pt x="1405" y="1185"/>
                  </a:lnTo>
                  <a:lnTo>
                    <a:pt x="1410" y="1185"/>
                  </a:lnTo>
                  <a:lnTo>
                    <a:pt x="1410" y="1185"/>
                  </a:lnTo>
                  <a:lnTo>
                    <a:pt x="1414" y="1180"/>
                  </a:lnTo>
                  <a:lnTo>
                    <a:pt x="1419" y="1180"/>
                  </a:lnTo>
                  <a:lnTo>
                    <a:pt x="1419" y="1180"/>
                  </a:lnTo>
                  <a:lnTo>
                    <a:pt x="1419" y="1180"/>
                  </a:lnTo>
                  <a:lnTo>
                    <a:pt x="1423" y="1180"/>
                  </a:lnTo>
                  <a:lnTo>
                    <a:pt x="1423" y="1180"/>
                  </a:lnTo>
                  <a:lnTo>
                    <a:pt x="1423" y="1176"/>
                  </a:lnTo>
                  <a:lnTo>
                    <a:pt x="1423" y="1176"/>
                  </a:lnTo>
                  <a:lnTo>
                    <a:pt x="1423" y="1176"/>
                  </a:lnTo>
                  <a:lnTo>
                    <a:pt x="1419" y="1176"/>
                  </a:lnTo>
                  <a:lnTo>
                    <a:pt x="1419" y="1176"/>
                  </a:lnTo>
                  <a:lnTo>
                    <a:pt x="1419" y="1176"/>
                  </a:lnTo>
                  <a:lnTo>
                    <a:pt x="1414" y="1171"/>
                  </a:lnTo>
                  <a:lnTo>
                    <a:pt x="1414" y="1171"/>
                  </a:lnTo>
                  <a:lnTo>
                    <a:pt x="1410" y="1171"/>
                  </a:lnTo>
                  <a:lnTo>
                    <a:pt x="1410" y="1171"/>
                  </a:lnTo>
                  <a:lnTo>
                    <a:pt x="1405" y="1167"/>
                  </a:lnTo>
                  <a:lnTo>
                    <a:pt x="1405" y="1167"/>
                  </a:lnTo>
                  <a:lnTo>
                    <a:pt x="1400" y="1167"/>
                  </a:lnTo>
                  <a:lnTo>
                    <a:pt x="1400" y="1167"/>
                  </a:lnTo>
                  <a:lnTo>
                    <a:pt x="1396" y="1167"/>
                  </a:lnTo>
                  <a:lnTo>
                    <a:pt x="1396" y="1167"/>
                  </a:lnTo>
                  <a:lnTo>
                    <a:pt x="1396" y="1167"/>
                  </a:lnTo>
                  <a:lnTo>
                    <a:pt x="1396" y="1167"/>
                  </a:lnTo>
                  <a:lnTo>
                    <a:pt x="1400" y="1167"/>
                  </a:lnTo>
                  <a:lnTo>
                    <a:pt x="1400" y="1167"/>
                  </a:lnTo>
                  <a:lnTo>
                    <a:pt x="1400" y="1162"/>
                  </a:lnTo>
                  <a:lnTo>
                    <a:pt x="1400" y="1162"/>
                  </a:lnTo>
                  <a:lnTo>
                    <a:pt x="1400" y="1162"/>
                  </a:lnTo>
                  <a:lnTo>
                    <a:pt x="1400" y="1162"/>
                  </a:lnTo>
                  <a:lnTo>
                    <a:pt x="1396" y="1162"/>
                  </a:lnTo>
                  <a:lnTo>
                    <a:pt x="1391" y="1162"/>
                  </a:lnTo>
                  <a:lnTo>
                    <a:pt x="1391" y="1158"/>
                  </a:lnTo>
                  <a:lnTo>
                    <a:pt x="1387" y="1158"/>
                  </a:lnTo>
                  <a:lnTo>
                    <a:pt x="1387" y="1158"/>
                  </a:lnTo>
                  <a:lnTo>
                    <a:pt x="1382" y="1158"/>
                  </a:lnTo>
                  <a:lnTo>
                    <a:pt x="1382" y="1158"/>
                  </a:lnTo>
                  <a:lnTo>
                    <a:pt x="1382" y="1153"/>
                  </a:lnTo>
                  <a:lnTo>
                    <a:pt x="1382" y="1153"/>
                  </a:lnTo>
                  <a:lnTo>
                    <a:pt x="1382" y="1158"/>
                  </a:lnTo>
                  <a:lnTo>
                    <a:pt x="1382" y="1153"/>
                  </a:lnTo>
                  <a:lnTo>
                    <a:pt x="1382" y="1153"/>
                  </a:lnTo>
                  <a:lnTo>
                    <a:pt x="1382" y="1153"/>
                  </a:lnTo>
                  <a:lnTo>
                    <a:pt x="1378" y="1148"/>
                  </a:lnTo>
                  <a:lnTo>
                    <a:pt x="1378" y="1153"/>
                  </a:lnTo>
                  <a:lnTo>
                    <a:pt x="1378" y="1153"/>
                  </a:lnTo>
                  <a:lnTo>
                    <a:pt x="1373" y="1153"/>
                  </a:lnTo>
                  <a:lnTo>
                    <a:pt x="1373" y="1153"/>
                  </a:lnTo>
                  <a:lnTo>
                    <a:pt x="1373" y="1148"/>
                  </a:lnTo>
                  <a:lnTo>
                    <a:pt x="1378" y="1148"/>
                  </a:lnTo>
                  <a:lnTo>
                    <a:pt x="1378" y="1148"/>
                  </a:lnTo>
                  <a:lnTo>
                    <a:pt x="1378" y="1148"/>
                  </a:lnTo>
                  <a:lnTo>
                    <a:pt x="1378" y="1148"/>
                  </a:lnTo>
                  <a:lnTo>
                    <a:pt x="1373" y="1148"/>
                  </a:lnTo>
                  <a:lnTo>
                    <a:pt x="1373" y="1148"/>
                  </a:lnTo>
                  <a:lnTo>
                    <a:pt x="1373" y="1144"/>
                  </a:lnTo>
                  <a:lnTo>
                    <a:pt x="1373" y="1144"/>
                  </a:lnTo>
                  <a:lnTo>
                    <a:pt x="1373" y="1144"/>
                  </a:lnTo>
                  <a:lnTo>
                    <a:pt x="1373" y="1144"/>
                  </a:lnTo>
                  <a:lnTo>
                    <a:pt x="1373" y="1148"/>
                  </a:lnTo>
                  <a:lnTo>
                    <a:pt x="1373" y="1148"/>
                  </a:lnTo>
                  <a:lnTo>
                    <a:pt x="1369" y="1144"/>
                  </a:lnTo>
                  <a:lnTo>
                    <a:pt x="1369" y="1144"/>
                  </a:lnTo>
                  <a:lnTo>
                    <a:pt x="1364" y="1144"/>
                  </a:lnTo>
                  <a:lnTo>
                    <a:pt x="1364" y="1139"/>
                  </a:lnTo>
                  <a:lnTo>
                    <a:pt x="1355" y="1135"/>
                  </a:lnTo>
                  <a:lnTo>
                    <a:pt x="1355" y="1135"/>
                  </a:lnTo>
                  <a:lnTo>
                    <a:pt x="1355" y="1135"/>
                  </a:lnTo>
                  <a:lnTo>
                    <a:pt x="1351" y="1135"/>
                  </a:lnTo>
                  <a:lnTo>
                    <a:pt x="1351" y="1135"/>
                  </a:lnTo>
                  <a:lnTo>
                    <a:pt x="1346" y="1135"/>
                  </a:lnTo>
                  <a:lnTo>
                    <a:pt x="1346" y="1135"/>
                  </a:lnTo>
                  <a:lnTo>
                    <a:pt x="1346" y="1130"/>
                  </a:lnTo>
                  <a:lnTo>
                    <a:pt x="1342" y="1130"/>
                  </a:lnTo>
                  <a:lnTo>
                    <a:pt x="1342" y="1130"/>
                  </a:lnTo>
                  <a:lnTo>
                    <a:pt x="1342" y="1126"/>
                  </a:lnTo>
                  <a:lnTo>
                    <a:pt x="1337" y="1126"/>
                  </a:lnTo>
                  <a:lnTo>
                    <a:pt x="1337" y="1121"/>
                  </a:lnTo>
                  <a:lnTo>
                    <a:pt x="1337" y="1126"/>
                  </a:lnTo>
                  <a:lnTo>
                    <a:pt x="1337" y="1121"/>
                  </a:lnTo>
                  <a:lnTo>
                    <a:pt x="1333" y="1121"/>
                  </a:lnTo>
                  <a:lnTo>
                    <a:pt x="1333" y="1121"/>
                  </a:lnTo>
                  <a:lnTo>
                    <a:pt x="1333" y="1121"/>
                  </a:lnTo>
                  <a:lnTo>
                    <a:pt x="1328" y="1121"/>
                  </a:lnTo>
                  <a:lnTo>
                    <a:pt x="1328" y="1121"/>
                  </a:lnTo>
                  <a:lnTo>
                    <a:pt x="1328" y="1121"/>
                  </a:lnTo>
                  <a:lnTo>
                    <a:pt x="1328" y="1121"/>
                  </a:lnTo>
                  <a:lnTo>
                    <a:pt x="1324" y="1117"/>
                  </a:lnTo>
                  <a:lnTo>
                    <a:pt x="1319" y="1117"/>
                  </a:lnTo>
                  <a:lnTo>
                    <a:pt x="1319" y="1121"/>
                  </a:lnTo>
                  <a:lnTo>
                    <a:pt x="1315" y="1121"/>
                  </a:lnTo>
                  <a:lnTo>
                    <a:pt x="1315" y="1117"/>
                  </a:lnTo>
                  <a:lnTo>
                    <a:pt x="1315" y="1117"/>
                  </a:lnTo>
                  <a:lnTo>
                    <a:pt x="1315" y="1117"/>
                  </a:lnTo>
                  <a:lnTo>
                    <a:pt x="1310" y="1117"/>
                  </a:lnTo>
                  <a:lnTo>
                    <a:pt x="1306" y="1117"/>
                  </a:lnTo>
                  <a:lnTo>
                    <a:pt x="1301" y="1117"/>
                  </a:lnTo>
                  <a:lnTo>
                    <a:pt x="1297" y="1117"/>
                  </a:lnTo>
                  <a:lnTo>
                    <a:pt x="1292" y="1117"/>
                  </a:lnTo>
                  <a:lnTo>
                    <a:pt x="1292" y="1117"/>
                  </a:lnTo>
                  <a:lnTo>
                    <a:pt x="1283" y="1121"/>
                  </a:lnTo>
                  <a:lnTo>
                    <a:pt x="1283" y="1121"/>
                  </a:lnTo>
                  <a:lnTo>
                    <a:pt x="1265" y="1126"/>
                  </a:lnTo>
                  <a:lnTo>
                    <a:pt x="1265" y="1126"/>
                  </a:lnTo>
                  <a:lnTo>
                    <a:pt x="1260" y="1130"/>
                  </a:lnTo>
                  <a:lnTo>
                    <a:pt x="1260" y="1130"/>
                  </a:lnTo>
                  <a:lnTo>
                    <a:pt x="1260" y="1135"/>
                  </a:lnTo>
                  <a:lnTo>
                    <a:pt x="1260" y="1135"/>
                  </a:lnTo>
                  <a:lnTo>
                    <a:pt x="1256" y="1139"/>
                  </a:lnTo>
                  <a:lnTo>
                    <a:pt x="1256" y="1139"/>
                  </a:lnTo>
                  <a:lnTo>
                    <a:pt x="1256" y="1139"/>
                  </a:lnTo>
                  <a:lnTo>
                    <a:pt x="1256" y="1139"/>
                  </a:lnTo>
                  <a:lnTo>
                    <a:pt x="1247" y="1139"/>
                  </a:lnTo>
                  <a:lnTo>
                    <a:pt x="1247" y="1139"/>
                  </a:lnTo>
                  <a:lnTo>
                    <a:pt x="1251" y="1139"/>
                  </a:lnTo>
                  <a:lnTo>
                    <a:pt x="1251" y="1139"/>
                  </a:lnTo>
                  <a:lnTo>
                    <a:pt x="1251" y="1139"/>
                  </a:lnTo>
                  <a:lnTo>
                    <a:pt x="1251" y="1139"/>
                  </a:lnTo>
                  <a:lnTo>
                    <a:pt x="1256" y="1139"/>
                  </a:lnTo>
                  <a:lnTo>
                    <a:pt x="1256" y="1139"/>
                  </a:lnTo>
                  <a:lnTo>
                    <a:pt x="1256" y="1139"/>
                  </a:lnTo>
                  <a:lnTo>
                    <a:pt x="1256" y="1144"/>
                  </a:lnTo>
                  <a:lnTo>
                    <a:pt x="1256" y="1144"/>
                  </a:lnTo>
                  <a:lnTo>
                    <a:pt x="1260" y="1139"/>
                  </a:lnTo>
                  <a:lnTo>
                    <a:pt x="1260" y="1139"/>
                  </a:lnTo>
                  <a:lnTo>
                    <a:pt x="1265" y="1139"/>
                  </a:lnTo>
                  <a:lnTo>
                    <a:pt x="1265" y="1139"/>
                  </a:lnTo>
                  <a:lnTo>
                    <a:pt x="1265" y="1135"/>
                  </a:lnTo>
                  <a:lnTo>
                    <a:pt x="1265" y="1135"/>
                  </a:lnTo>
                  <a:lnTo>
                    <a:pt x="1265" y="1135"/>
                  </a:lnTo>
                  <a:lnTo>
                    <a:pt x="1269" y="1135"/>
                  </a:lnTo>
                  <a:lnTo>
                    <a:pt x="1269" y="1135"/>
                  </a:lnTo>
                  <a:lnTo>
                    <a:pt x="1274" y="1135"/>
                  </a:lnTo>
                  <a:lnTo>
                    <a:pt x="1274" y="1135"/>
                  </a:lnTo>
                  <a:lnTo>
                    <a:pt x="1274" y="1135"/>
                  </a:lnTo>
                  <a:lnTo>
                    <a:pt x="1274" y="1135"/>
                  </a:lnTo>
                  <a:lnTo>
                    <a:pt x="1279" y="1135"/>
                  </a:lnTo>
                  <a:lnTo>
                    <a:pt x="1279" y="1130"/>
                  </a:lnTo>
                  <a:lnTo>
                    <a:pt x="1279" y="1130"/>
                  </a:lnTo>
                  <a:lnTo>
                    <a:pt x="1283" y="1130"/>
                  </a:lnTo>
                  <a:lnTo>
                    <a:pt x="1283" y="1130"/>
                  </a:lnTo>
                  <a:lnTo>
                    <a:pt x="1288" y="1126"/>
                  </a:lnTo>
                  <a:lnTo>
                    <a:pt x="1288" y="1126"/>
                  </a:lnTo>
                  <a:lnTo>
                    <a:pt x="1288" y="1126"/>
                  </a:lnTo>
                  <a:lnTo>
                    <a:pt x="1301" y="1126"/>
                  </a:lnTo>
                  <a:lnTo>
                    <a:pt x="1306" y="1126"/>
                  </a:lnTo>
                  <a:lnTo>
                    <a:pt x="1306" y="1126"/>
                  </a:lnTo>
                  <a:lnTo>
                    <a:pt x="1306" y="1126"/>
                  </a:lnTo>
                  <a:lnTo>
                    <a:pt x="1306" y="1130"/>
                  </a:lnTo>
                  <a:lnTo>
                    <a:pt x="1306" y="1130"/>
                  </a:lnTo>
                  <a:lnTo>
                    <a:pt x="1306" y="1130"/>
                  </a:lnTo>
                  <a:lnTo>
                    <a:pt x="1306" y="1130"/>
                  </a:lnTo>
                  <a:lnTo>
                    <a:pt x="1301" y="1130"/>
                  </a:lnTo>
                  <a:lnTo>
                    <a:pt x="1297" y="1130"/>
                  </a:lnTo>
                  <a:lnTo>
                    <a:pt x="1301" y="1135"/>
                  </a:lnTo>
                  <a:lnTo>
                    <a:pt x="1301" y="1135"/>
                  </a:lnTo>
                  <a:lnTo>
                    <a:pt x="1301" y="1135"/>
                  </a:lnTo>
                  <a:lnTo>
                    <a:pt x="1310" y="1135"/>
                  </a:lnTo>
                  <a:lnTo>
                    <a:pt x="1310" y="1139"/>
                  </a:lnTo>
                  <a:lnTo>
                    <a:pt x="1310" y="1139"/>
                  </a:lnTo>
                  <a:lnTo>
                    <a:pt x="1310" y="1139"/>
                  </a:lnTo>
                  <a:lnTo>
                    <a:pt x="1310" y="1135"/>
                  </a:lnTo>
                  <a:lnTo>
                    <a:pt x="1315" y="1135"/>
                  </a:lnTo>
                  <a:lnTo>
                    <a:pt x="1315" y="1135"/>
                  </a:lnTo>
                  <a:lnTo>
                    <a:pt x="1315" y="1139"/>
                  </a:lnTo>
                  <a:lnTo>
                    <a:pt x="1315" y="1139"/>
                  </a:lnTo>
                  <a:lnTo>
                    <a:pt x="1315" y="1139"/>
                  </a:lnTo>
                  <a:lnTo>
                    <a:pt x="1315" y="1139"/>
                  </a:lnTo>
                  <a:lnTo>
                    <a:pt x="1324" y="1139"/>
                  </a:lnTo>
                  <a:lnTo>
                    <a:pt x="1324" y="1139"/>
                  </a:lnTo>
                  <a:lnTo>
                    <a:pt x="1324" y="1139"/>
                  </a:lnTo>
                  <a:lnTo>
                    <a:pt x="1324" y="1139"/>
                  </a:lnTo>
                  <a:lnTo>
                    <a:pt x="1324" y="1144"/>
                  </a:lnTo>
                  <a:lnTo>
                    <a:pt x="1328" y="1144"/>
                  </a:lnTo>
                  <a:lnTo>
                    <a:pt x="1328" y="1144"/>
                  </a:lnTo>
                  <a:lnTo>
                    <a:pt x="1333" y="1144"/>
                  </a:lnTo>
                  <a:lnTo>
                    <a:pt x="1342" y="1148"/>
                  </a:lnTo>
                  <a:lnTo>
                    <a:pt x="1342" y="1148"/>
                  </a:lnTo>
                  <a:lnTo>
                    <a:pt x="1342" y="1148"/>
                  </a:lnTo>
                  <a:lnTo>
                    <a:pt x="1351" y="1148"/>
                  </a:lnTo>
                  <a:lnTo>
                    <a:pt x="1351" y="1148"/>
                  </a:lnTo>
                  <a:lnTo>
                    <a:pt x="1351" y="1153"/>
                  </a:lnTo>
                  <a:lnTo>
                    <a:pt x="1351" y="1153"/>
                  </a:lnTo>
                  <a:lnTo>
                    <a:pt x="1351" y="1158"/>
                  </a:lnTo>
                  <a:lnTo>
                    <a:pt x="1351" y="1162"/>
                  </a:lnTo>
                  <a:lnTo>
                    <a:pt x="1351" y="1162"/>
                  </a:lnTo>
                  <a:lnTo>
                    <a:pt x="1355" y="1162"/>
                  </a:lnTo>
                  <a:lnTo>
                    <a:pt x="1355" y="1162"/>
                  </a:lnTo>
                  <a:lnTo>
                    <a:pt x="1355" y="1167"/>
                  </a:lnTo>
                  <a:lnTo>
                    <a:pt x="1360" y="1167"/>
                  </a:lnTo>
                  <a:lnTo>
                    <a:pt x="1360" y="1167"/>
                  </a:lnTo>
                  <a:lnTo>
                    <a:pt x="1364" y="1167"/>
                  </a:lnTo>
                  <a:lnTo>
                    <a:pt x="1369" y="1167"/>
                  </a:lnTo>
                  <a:lnTo>
                    <a:pt x="1369" y="1167"/>
                  </a:lnTo>
                  <a:lnTo>
                    <a:pt x="1373" y="1171"/>
                  </a:lnTo>
                  <a:lnTo>
                    <a:pt x="1373" y="1171"/>
                  </a:lnTo>
                  <a:lnTo>
                    <a:pt x="1373" y="1171"/>
                  </a:lnTo>
                  <a:lnTo>
                    <a:pt x="1373" y="1171"/>
                  </a:lnTo>
                  <a:lnTo>
                    <a:pt x="1373" y="1171"/>
                  </a:lnTo>
                  <a:lnTo>
                    <a:pt x="1373" y="1176"/>
                  </a:lnTo>
                  <a:lnTo>
                    <a:pt x="1373" y="1176"/>
                  </a:lnTo>
                  <a:lnTo>
                    <a:pt x="1369" y="1176"/>
                  </a:lnTo>
                  <a:lnTo>
                    <a:pt x="1364" y="1180"/>
                  </a:lnTo>
                  <a:lnTo>
                    <a:pt x="1360" y="1185"/>
                  </a:lnTo>
                  <a:lnTo>
                    <a:pt x="1364" y="1185"/>
                  </a:lnTo>
                  <a:lnTo>
                    <a:pt x="1369" y="1185"/>
                  </a:lnTo>
                  <a:lnTo>
                    <a:pt x="1373" y="1185"/>
                  </a:lnTo>
                  <a:lnTo>
                    <a:pt x="1373" y="1185"/>
                  </a:lnTo>
                  <a:lnTo>
                    <a:pt x="1378" y="1185"/>
                  </a:lnTo>
                  <a:lnTo>
                    <a:pt x="1382" y="1185"/>
                  </a:lnTo>
                  <a:lnTo>
                    <a:pt x="1387" y="1180"/>
                  </a:lnTo>
                  <a:lnTo>
                    <a:pt x="1387" y="1180"/>
                  </a:lnTo>
                  <a:lnTo>
                    <a:pt x="1396" y="1185"/>
                  </a:lnTo>
                  <a:lnTo>
                    <a:pt x="1396" y="1185"/>
                  </a:lnTo>
                  <a:lnTo>
                    <a:pt x="1396" y="1185"/>
                  </a:lnTo>
                  <a:lnTo>
                    <a:pt x="1400" y="1185"/>
                  </a:lnTo>
                  <a:lnTo>
                    <a:pt x="1405" y="1185"/>
                  </a:lnTo>
                  <a:lnTo>
                    <a:pt x="1405" y="1185"/>
                  </a:lnTo>
                  <a:lnTo>
                    <a:pt x="1405" y="1180"/>
                  </a:lnTo>
                  <a:lnTo>
                    <a:pt x="1405" y="1185"/>
                  </a:lnTo>
                  <a:lnTo>
                    <a:pt x="1405" y="1185"/>
                  </a:lnTo>
                  <a:lnTo>
                    <a:pt x="1405" y="1185"/>
                  </a:lnTo>
                  <a:close/>
                  <a:moveTo>
                    <a:pt x="2964" y="502"/>
                  </a:moveTo>
                  <a:lnTo>
                    <a:pt x="2964" y="502"/>
                  </a:lnTo>
                  <a:lnTo>
                    <a:pt x="2968" y="502"/>
                  </a:lnTo>
                  <a:lnTo>
                    <a:pt x="2964" y="506"/>
                  </a:lnTo>
                  <a:lnTo>
                    <a:pt x="2964" y="506"/>
                  </a:lnTo>
                  <a:lnTo>
                    <a:pt x="2964" y="506"/>
                  </a:lnTo>
                  <a:lnTo>
                    <a:pt x="2968" y="506"/>
                  </a:lnTo>
                  <a:lnTo>
                    <a:pt x="2968" y="502"/>
                  </a:lnTo>
                  <a:lnTo>
                    <a:pt x="2968" y="502"/>
                  </a:lnTo>
                  <a:lnTo>
                    <a:pt x="2968" y="502"/>
                  </a:lnTo>
                  <a:lnTo>
                    <a:pt x="2973" y="502"/>
                  </a:lnTo>
                  <a:lnTo>
                    <a:pt x="2973" y="497"/>
                  </a:lnTo>
                  <a:lnTo>
                    <a:pt x="2973" y="497"/>
                  </a:lnTo>
                  <a:lnTo>
                    <a:pt x="2973" y="497"/>
                  </a:lnTo>
                  <a:lnTo>
                    <a:pt x="2973" y="497"/>
                  </a:lnTo>
                  <a:lnTo>
                    <a:pt x="2973" y="497"/>
                  </a:lnTo>
                  <a:lnTo>
                    <a:pt x="2973" y="493"/>
                  </a:lnTo>
                  <a:lnTo>
                    <a:pt x="2973" y="493"/>
                  </a:lnTo>
                  <a:lnTo>
                    <a:pt x="2973" y="493"/>
                  </a:lnTo>
                  <a:lnTo>
                    <a:pt x="2973" y="488"/>
                  </a:lnTo>
                  <a:lnTo>
                    <a:pt x="2977" y="488"/>
                  </a:lnTo>
                  <a:lnTo>
                    <a:pt x="2973" y="488"/>
                  </a:lnTo>
                  <a:lnTo>
                    <a:pt x="2973" y="488"/>
                  </a:lnTo>
                  <a:lnTo>
                    <a:pt x="2973" y="488"/>
                  </a:lnTo>
                  <a:lnTo>
                    <a:pt x="2973" y="488"/>
                  </a:lnTo>
                  <a:lnTo>
                    <a:pt x="2973" y="488"/>
                  </a:lnTo>
                  <a:lnTo>
                    <a:pt x="2968" y="488"/>
                  </a:lnTo>
                  <a:lnTo>
                    <a:pt x="2968" y="488"/>
                  </a:lnTo>
                  <a:lnTo>
                    <a:pt x="2964" y="493"/>
                  </a:lnTo>
                  <a:lnTo>
                    <a:pt x="2964" y="493"/>
                  </a:lnTo>
                  <a:lnTo>
                    <a:pt x="2964" y="493"/>
                  </a:lnTo>
                  <a:lnTo>
                    <a:pt x="2964" y="497"/>
                  </a:lnTo>
                  <a:lnTo>
                    <a:pt x="2964" y="497"/>
                  </a:lnTo>
                  <a:lnTo>
                    <a:pt x="2964" y="502"/>
                  </a:lnTo>
                  <a:lnTo>
                    <a:pt x="2964" y="502"/>
                  </a:lnTo>
                  <a:close/>
                  <a:moveTo>
                    <a:pt x="1455" y="1225"/>
                  </a:moveTo>
                  <a:lnTo>
                    <a:pt x="1455" y="1230"/>
                  </a:lnTo>
                  <a:lnTo>
                    <a:pt x="1459" y="1230"/>
                  </a:lnTo>
                  <a:lnTo>
                    <a:pt x="1459" y="1230"/>
                  </a:lnTo>
                  <a:lnTo>
                    <a:pt x="1459" y="1230"/>
                  </a:lnTo>
                  <a:lnTo>
                    <a:pt x="1459" y="1230"/>
                  </a:lnTo>
                  <a:lnTo>
                    <a:pt x="1464" y="1225"/>
                  </a:lnTo>
                  <a:lnTo>
                    <a:pt x="1464" y="1221"/>
                  </a:lnTo>
                  <a:lnTo>
                    <a:pt x="1468" y="1221"/>
                  </a:lnTo>
                  <a:lnTo>
                    <a:pt x="1468" y="1221"/>
                  </a:lnTo>
                  <a:lnTo>
                    <a:pt x="1468" y="1216"/>
                  </a:lnTo>
                  <a:lnTo>
                    <a:pt x="1468" y="1216"/>
                  </a:lnTo>
                  <a:lnTo>
                    <a:pt x="1468" y="1216"/>
                  </a:lnTo>
                  <a:lnTo>
                    <a:pt x="1473" y="1216"/>
                  </a:lnTo>
                  <a:lnTo>
                    <a:pt x="1473" y="1216"/>
                  </a:lnTo>
                  <a:lnTo>
                    <a:pt x="1477" y="1216"/>
                  </a:lnTo>
                  <a:lnTo>
                    <a:pt x="1477" y="1221"/>
                  </a:lnTo>
                  <a:lnTo>
                    <a:pt x="1482" y="1221"/>
                  </a:lnTo>
                  <a:lnTo>
                    <a:pt x="1482" y="1216"/>
                  </a:lnTo>
                  <a:lnTo>
                    <a:pt x="1486" y="1216"/>
                  </a:lnTo>
                  <a:lnTo>
                    <a:pt x="1486" y="1216"/>
                  </a:lnTo>
                  <a:lnTo>
                    <a:pt x="1486" y="1216"/>
                  </a:lnTo>
                  <a:lnTo>
                    <a:pt x="1491" y="1216"/>
                  </a:lnTo>
                  <a:lnTo>
                    <a:pt x="1491" y="1216"/>
                  </a:lnTo>
                  <a:lnTo>
                    <a:pt x="1495" y="1216"/>
                  </a:lnTo>
                  <a:lnTo>
                    <a:pt x="1495" y="1216"/>
                  </a:lnTo>
                  <a:lnTo>
                    <a:pt x="1500" y="1216"/>
                  </a:lnTo>
                  <a:lnTo>
                    <a:pt x="1500" y="1216"/>
                  </a:lnTo>
                  <a:lnTo>
                    <a:pt x="1504" y="1216"/>
                  </a:lnTo>
                  <a:lnTo>
                    <a:pt x="1504" y="1216"/>
                  </a:lnTo>
                  <a:lnTo>
                    <a:pt x="1504" y="1221"/>
                  </a:lnTo>
                  <a:lnTo>
                    <a:pt x="1509" y="1221"/>
                  </a:lnTo>
                  <a:lnTo>
                    <a:pt x="1509" y="1221"/>
                  </a:lnTo>
                  <a:lnTo>
                    <a:pt x="1509" y="1221"/>
                  </a:lnTo>
                  <a:lnTo>
                    <a:pt x="1509" y="1216"/>
                  </a:lnTo>
                  <a:lnTo>
                    <a:pt x="1509" y="1216"/>
                  </a:lnTo>
                  <a:lnTo>
                    <a:pt x="1513" y="1216"/>
                  </a:lnTo>
                  <a:lnTo>
                    <a:pt x="1513" y="1216"/>
                  </a:lnTo>
                  <a:lnTo>
                    <a:pt x="1513" y="1212"/>
                  </a:lnTo>
                  <a:lnTo>
                    <a:pt x="1513" y="1212"/>
                  </a:lnTo>
                  <a:lnTo>
                    <a:pt x="1513" y="1212"/>
                  </a:lnTo>
                  <a:lnTo>
                    <a:pt x="1513" y="1212"/>
                  </a:lnTo>
                  <a:lnTo>
                    <a:pt x="1509" y="1207"/>
                  </a:lnTo>
                  <a:lnTo>
                    <a:pt x="1504" y="1203"/>
                  </a:lnTo>
                  <a:lnTo>
                    <a:pt x="1504" y="1203"/>
                  </a:lnTo>
                  <a:lnTo>
                    <a:pt x="1504" y="1203"/>
                  </a:lnTo>
                  <a:lnTo>
                    <a:pt x="1500" y="1203"/>
                  </a:lnTo>
                  <a:lnTo>
                    <a:pt x="1500" y="1203"/>
                  </a:lnTo>
                  <a:lnTo>
                    <a:pt x="1495" y="1203"/>
                  </a:lnTo>
                  <a:lnTo>
                    <a:pt x="1495" y="1203"/>
                  </a:lnTo>
                  <a:lnTo>
                    <a:pt x="1495" y="1203"/>
                  </a:lnTo>
                  <a:lnTo>
                    <a:pt x="1495" y="1198"/>
                  </a:lnTo>
                  <a:lnTo>
                    <a:pt x="1495" y="1198"/>
                  </a:lnTo>
                  <a:lnTo>
                    <a:pt x="1500" y="1203"/>
                  </a:lnTo>
                  <a:lnTo>
                    <a:pt x="1500" y="1198"/>
                  </a:lnTo>
                  <a:lnTo>
                    <a:pt x="1500" y="1198"/>
                  </a:lnTo>
                  <a:lnTo>
                    <a:pt x="1500" y="1198"/>
                  </a:lnTo>
                  <a:lnTo>
                    <a:pt x="1495" y="1198"/>
                  </a:lnTo>
                  <a:lnTo>
                    <a:pt x="1491" y="1198"/>
                  </a:lnTo>
                  <a:lnTo>
                    <a:pt x="1491" y="1194"/>
                  </a:lnTo>
                  <a:lnTo>
                    <a:pt x="1491" y="1194"/>
                  </a:lnTo>
                  <a:lnTo>
                    <a:pt x="1491" y="1189"/>
                  </a:lnTo>
                  <a:lnTo>
                    <a:pt x="1491" y="1189"/>
                  </a:lnTo>
                  <a:lnTo>
                    <a:pt x="1486" y="1194"/>
                  </a:lnTo>
                  <a:lnTo>
                    <a:pt x="1486" y="1194"/>
                  </a:lnTo>
                  <a:lnTo>
                    <a:pt x="1486" y="1189"/>
                  </a:lnTo>
                  <a:lnTo>
                    <a:pt x="1482" y="1189"/>
                  </a:lnTo>
                  <a:lnTo>
                    <a:pt x="1482" y="1189"/>
                  </a:lnTo>
                  <a:lnTo>
                    <a:pt x="1482" y="1189"/>
                  </a:lnTo>
                  <a:lnTo>
                    <a:pt x="1477" y="1189"/>
                  </a:lnTo>
                  <a:lnTo>
                    <a:pt x="1477" y="1189"/>
                  </a:lnTo>
                  <a:lnTo>
                    <a:pt x="1477" y="1185"/>
                  </a:lnTo>
                  <a:lnTo>
                    <a:pt x="1477" y="1185"/>
                  </a:lnTo>
                  <a:lnTo>
                    <a:pt x="1473" y="1185"/>
                  </a:lnTo>
                  <a:lnTo>
                    <a:pt x="1468" y="1189"/>
                  </a:lnTo>
                  <a:lnTo>
                    <a:pt x="1468" y="1189"/>
                  </a:lnTo>
                  <a:lnTo>
                    <a:pt x="1468" y="1185"/>
                  </a:lnTo>
                  <a:lnTo>
                    <a:pt x="1464" y="1185"/>
                  </a:lnTo>
                  <a:lnTo>
                    <a:pt x="1464" y="1185"/>
                  </a:lnTo>
                  <a:lnTo>
                    <a:pt x="1464" y="1185"/>
                  </a:lnTo>
                  <a:lnTo>
                    <a:pt x="1464" y="1189"/>
                  </a:lnTo>
                  <a:lnTo>
                    <a:pt x="1459" y="1189"/>
                  </a:lnTo>
                  <a:lnTo>
                    <a:pt x="1459" y="1189"/>
                  </a:lnTo>
                  <a:lnTo>
                    <a:pt x="1459" y="1189"/>
                  </a:lnTo>
                  <a:lnTo>
                    <a:pt x="1459" y="1189"/>
                  </a:lnTo>
                  <a:lnTo>
                    <a:pt x="1455" y="1189"/>
                  </a:lnTo>
                  <a:lnTo>
                    <a:pt x="1450" y="1189"/>
                  </a:lnTo>
                  <a:lnTo>
                    <a:pt x="1446" y="1185"/>
                  </a:lnTo>
                  <a:lnTo>
                    <a:pt x="1441" y="1185"/>
                  </a:lnTo>
                  <a:lnTo>
                    <a:pt x="1437" y="1185"/>
                  </a:lnTo>
                  <a:lnTo>
                    <a:pt x="1437" y="1185"/>
                  </a:lnTo>
                  <a:lnTo>
                    <a:pt x="1437" y="1185"/>
                  </a:lnTo>
                  <a:lnTo>
                    <a:pt x="1432" y="1189"/>
                  </a:lnTo>
                  <a:lnTo>
                    <a:pt x="1432" y="1189"/>
                  </a:lnTo>
                  <a:lnTo>
                    <a:pt x="1432" y="1189"/>
                  </a:lnTo>
                  <a:lnTo>
                    <a:pt x="1432" y="1189"/>
                  </a:lnTo>
                  <a:lnTo>
                    <a:pt x="1437" y="1189"/>
                  </a:lnTo>
                  <a:lnTo>
                    <a:pt x="1441" y="1194"/>
                  </a:lnTo>
                  <a:lnTo>
                    <a:pt x="1446" y="1194"/>
                  </a:lnTo>
                  <a:lnTo>
                    <a:pt x="1441" y="1198"/>
                  </a:lnTo>
                  <a:lnTo>
                    <a:pt x="1441" y="1198"/>
                  </a:lnTo>
                  <a:lnTo>
                    <a:pt x="1441" y="1203"/>
                  </a:lnTo>
                  <a:lnTo>
                    <a:pt x="1441" y="1203"/>
                  </a:lnTo>
                  <a:lnTo>
                    <a:pt x="1441" y="1207"/>
                  </a:lnTo>
                  <a:lnTo>
                    <a:pt x="1446" y="1207"/>
                  </a:lnTo>
                  <a:lnTo>
                    <a:pt x="1446" y="1212"/>
                  </a:lnTo>
                  <a:lnTo>
                    <a:pt x="1446" y="1212"/>
                  </a:lnTo>
                  <a:lnTo>
                    <a:pt x="1446" y="1212"/>
                  </a:lnTo>
                  <a:lnTo>
                    <a:pt x="1446" y="1212"/>
                  </a:lnTo>
                  <a:lnTo>
                    <a:pt x="1441" y="1212"/>
                  </a:lnTo>
                  <a:lnTo>
                    <a:pt x="1441" y="1212"/>
                  </a:lnTo>
                  <a:lnTo>
                    <a:pt x="1441" y="1212"/>
                  </a:lnTo>
                  <a:lnTo>
                    <a:pt x="1441" y="1212"/>
                  </a:lnTo>
                  <a:lnTo>
                    <a:pt x="1437" y="1216"/>
                  </a:lnTo>
                  <a:lnTo>
                    <a:pt x="1437" y="1212"/>
                  </a:lnTo>
                  <a:lnTo>
                    <a:pt x="1423" y="1212"/>
                  </a:lnTo>
                  <a:lnTo>
                    <a:pt x="1423" y="1212"/>
                  </a:lnTo>
                  <a:lnTo>
                    <a:pt x="1419" y="1212"/>
                  </a:lnTo>
                  <a:lnTo>
                    <a:pt x="1419" y="1212"/>
                  </a:lnTo>
                  <a:lnTo>
                    <a:pt x="1419" y="1212"/>
                  </a:lnTo>
                  <a:lnTo>
                    <a:pt x="1414" y="1207"/>
                  </a:lnTo>
                  <a:lnTo>
                    <a:pt x="1414" y="1207"/>
                  </a:lnTo>
                  <a:lnTo>
                    <a:pt x="1414" y="1212"/>
                  </a:lnTo>
                  <a:lnTo>
                    <a:pt x="1410" y="1212"/>
                  </a:lnTo>
                  <a:lnTo>
                    <a:pt x="1410" y="1216"/>
                  </a:lnTo>
                  <a:lnTo>
                    <a:pt x="1410" y="1216"/>
                  </a:lnTo>
                  <a:lnTo>
                    <a:pt x="1414" y="1216"/>
                  </a:lnTo>
                  <a:lnTo>
                    <a:pt x="1414" y="1216"/>
                  </a:lnTo>
                  <a:lnTo>
                    <a:pt x="1419" y="1221"/>
                  </a:lnTo>
                  <a:lnTo>
                    <a:pt x="1419" y="1221"/>
                  </a:lnTo>
                  <a:lnTo>
                    <a:pt x="1419" y="1221"/>
                  </a:lnTo>
                  <a:lnTo>
                    <a:pt x="1419" y="1221"/>
                  </a:lnTo>
                  <a:lnTo>
                    <a:pt x="1423" y="1216"/>
                  </a:lnTo>
                  <a:lnTo>
                    <a:pt x="1423" y="1216"/>
                  </a:lnTo>
                  <a:lnTo>
                    <a:pt x="1428" y="1216"/>
                  </a:lnTo>
                  <a:lnTo>
                    <a:pt x="1428" y="1216"/>
                  </a:lnTo>
                  <a:lnTo>
                    <a:pt x="1428" y="1216"/>
                  </a:lnTo>
                  <a:lnTo>
                    <a:pt x="1432" y="1216"/>
                  </a:lnTo>
                  <a:lnTo>
                    <a:pt x="1437" y="1221"/>
                  </a:lnTo>
                  <a:lnTo>
                    <a:pt x="1437" y="1221"/>
                  </a:lnTo>
                  <a:lnTo>
                    <a:pt x="1441" y="1221"/>
                  </a:lnTo>
                  <a:lnTo>
                    <a:pt x="1441" y="1221"/>
                  </a:lnTo>
                  <a:lnTo>
                    <a:pt x="1441" y="1221"/>
                  </a:lnTo>
                  <a:lnTo>
                    <a:pt x="1441" y="1216"/>
                  </a:lnTo>
                  <a:lnTo>
                    <a:pt x="1450" y="1216"/>
                  </a:lnTo>
                  <a:lnTo>
                    <a:pt x="1450" y="1221"/>
                  </a:lnTo>
                  <a:lnTo>
                    <a:pt x="1450" y="1221"/>
                  </a:lnTo>
                  <a:lnTo>
                    <a:pt x="1455" y="1221"/>
                  </a:lnTo>
                  <a:lnTo>
                    <a:pt x="1455" y="1221"/>
                  </a:lnTo>
                  <a:lnTo>
                    <a:pt x="1455" y="1221"/>
                  </a:lnTo>
                  <a:lnTo>
                    <a:pt x="1455" y="1225"/>
                  </a:lnTo>
                  <a:lnTo>
                    <a:pt x="1455" y="1225"/>
                  </a:lnTo>
                  <a:lnTo>
                    <a:pt x="1455" y="1225"/>
                  </a:lnTo>
                  <a:lnTo>
                    <a:pt x="1455" y="1225"/>
                  </a:lnTo>
                  <a:close/>
                  <a:moveTo>
                    <a:pt x="1563" y="782"/>
                  </a:moveTo>
                  <a:lnTo>
                    <a:pt x="1563" y="782"/>
                  </a:lnTo>
                  <a:lnTo>
                    <a:pt x="1572" y="782"/>
                  </a:lnTo>
                  <a:lnTo>
                    <a:pt x="1572" y="778"/>
                  </a:lnTo>
                  <a:lnTo>
                    <a:pt x="1572" y="778"/>
                  </a:lnTo>
                  <a:lnTo>
                    <a:pt x="1577" y="778"/>
                  </a:lnTo>
                  <a:lnTo>
                    <a:pt x="1577" y="778"/>
                  </a:lnTo>
                  <a:lnTo>
                    <a:pt x="1586" y="773"/>
                  </a:lnTo>
                  <a:lnTo>
                    <a:pt x="1586" y="778"/>
                  </a:lnTo>
                  <a:lnTo>
                    <a:pt x="1581" y="778"/>
                  </a:lnTo>
                  <a:lnTo>
                    <a:pt x="1581" y="773"/>
                  </a:lnTo>
                  <a:lnTo>
                    <a:pt x="1581" y="773"/>
                  </a:lnTo>
                  <a:lnTo>
                    <a:pt x="1581" y="778"/>
                  </a:lnTo>
                  <a:lnTo>
                    <a:pt x="1577" y="778"/>
                  </a:lnTo>
                  <a:lnTo>
                    <a:pt x="1577" y="778"/>
                  </a:lnTo>
                  <a:lnTo>
                    <a:pt x="1577" y="778"/>
                  </a:lnTo>
                  <a:lnTo>
                    <a:pt x="1572" y="778"/>
                  </a:lnTo>
                  <a:lnTo>
                    <a:pt x="1577" y="778"/>
                  </a:lnTo>
                  <a:lnTo>
                    <a:pt x="1577" y="773"/>
                  </a:lnTo>
                  <a:lnTo>
                    <a:pt x="1581" y="773"/>
                  </a:lnTo>
                  <a:lnTo>
                    <a:pt x="1581" y="773"/>
                  </a:lnTo>
                  <a:lnTo>
                    <a:pt x="1577" y="773"/>
                  </a:lnTo>
                  <a:lnTo>
                    <a:pt x="1572" y="778"/>
                  </a:lnTo>
                  <a:lnTo>
                    <a:pt x="1572" y="778"/>
                  </a:lnTo>
                  <a:lnTo>
                    <a:pt x="1568" y="778"/>
                  </a:lnTo>
                  <a:lnTo>
                    <a:pt x="1568" y="778"/>
                  </a:lnTo>
                  <a:lnTo>
                    <a:pt x="1563" y="778"/>
                  </a:lnTo>
                  <a:lnTo>
                    <a:pt x="1563" y="778"/>
                  </a:lnTo>
                  <a:lnTo>
                    <a:pt x="1563" y="778"/>
                  </a:lnTo>
                  <a:lnTo>
                    <a:pt x="1563" y="778"/>
                  </a:lnTo>
                  <a:lnTo>
                    <a:pt x="1563" y="778"/>
                  </a:lnTo>
                  <a:lnTo>
                    <a:pt x="1559" y="778"/>
                  </a:lnTo>
                  <a:lnTo>
                    <a:pt x="1559" y="778"/>
                  </a:lnTo>
                  <a:lnTo>
                    <a:pt x="1559" y="778"/>
                  </a:lnTo>
                  <a:lnTo>
                    <a:pt x="1559" y="778"/>
                  </a:lnTo>
                  <a:lnTo>
                    <a:pt x="1559" y="778"/>
                  </a:lnTo>
                  <a:lnTo>
                    <a:pt x="1559" y="778"/>
                  </a:lnTo>
                  <a:lnTo>
                    <a:pt x="1554" y="778"/>
                  </a:lnTo>
                  <a:lnTo>
                    <a:pt x="1554" y="778"/>
                  </a:lnTo>
                  <a:lnTo>
                    <a:pt x="1550" y="782"/>
                  </a:lnTo>
                  <a:lnTo>
                    <a:pt x="1550" y="782"/>
                  </a:lnTo>
                  <a:lnTo>
                    <a:pt x="1550" y="782"/>
                  </a:lnTo>
                  <a:lnTo>
                    <a:pt x="1550" y="782"/>
                  </a:lnTo>
                  <a:lnTo>
                    <a:pt x="1550" y="782"/>
                  </a:lnTo>
                  <a:lnTo>
                    <a:pt x="1554" y="782"/>
                  </a:lnTo>
                  <a:lnTo>
                    <a:pt x="1554" y="782"/>
                  </a:lnTo>
                  <a:lnTo>
                    <a:pt x="1554" y="782"/>
                  </a:lnTo>
                  <a:lnTo>
                    <a:pt x="1554" y="782"/>
                  </a:lnTo>
                  <a:lnTo>
                    <a:pt x="1550" y="782"/>
                  </a:lnTo>
                  <a:lnTo>
                    <a:pt x="1554" y="782"/>
                  </a:lnTo>
                  <a:lnTo>
                    <a:pt x="1554" y="782"/>
                  </a:lnTo>
                  <a:lnTo>
                    <a:pt x="1563" y="782"/>
                  </a:lnTo>
                  <a:lnTo>
                    <a:pt x="1563" y="782"/>
                  </a:lnTo>
                  <a:close/>
                  <a:moveTo>
                    <a:pt x="2449" y="240"/>
                  </a:moveTo>
                  <a:lnTo>
                    <a:pt x="2453" y="240"/>
                  </a:lnTo>
                  <a:lnTo>
                    <a:pt x="2453" y="240"/>
                  </a:lnTo>
                  <a:lnTo>
                    <a:pt x="2453" y="240"/>
                  </a:lnTo>
                  <a:lnTo>
                    <a:pt x="2453" y="240"/>
                  </a:lnTo>
                  <a:lnTo>
                    <a:pt x="2449" y="240"/>
                  </a:lnTo>
                  <a:lnTo>
                    <a:pt x="2449" y="235"/>
                  </a:lnTo>
                  <a:lnTo>
                    <a:pt x="2449" y="235"/>
                  </a:lnTo>
                  <a:lnTo>
                    <a:pt x="2449" y="235"/>
                  </a:lnTo>
                  <a:lnTo>
                    <a:pt x="2440" y="240"/>
                  </a:lnTo>
                  <a:lnTo>
                    <a:pt x="2440" y="240"/>
                  </a:lnTo>
                  <a:lnTo>
                    <a:pt x="2435" y="240"/>
                  </a:lnTo>
                  <a:lnTo>
                    <a:pt x="2431" y="240"/>
                  </a:lnTo>
                  <a:lnTo>
                    <a:pt x="2431" y="240"/>
                  </a:lnTo>
                  <a:lnTo>
                    <a:pt x="2426" y="240"/>
                  </a:lnTo>
                  <a:lnTo>
                    <a:pt x="2426" y="240"/>
                  </a:lnTo>
                  <a:lnTo>
                    <a:pt x="2426" y="240"/>
                  </a:lnTo>
                  <a:lnTo>
                    <a:pt x="2426" y="240"/>
                  </a:lnTo>
                  <a:lnTo>
                    <a:pt x="2421" y="244"/>
                  </a:lnTo>
                  <a:lnTo>
                    <a:pt x="2421" y="244"/>
                  </a:lnTo>
                  <a:lnTo>
                    <a:pt x="2421" y="244"/>
                  </a:lnTo>
                  <a:lnTo>
                    <a:pt x="2417" y="244"/>
                  </a:lnTo>
                  <a:lnTo>
                    <a:pt x="2417" y="244"/>
                  </a:lnTo>
                  <a:lnTo>
                    <a:pt x="2417" y="244"/>
                  </a:lnTo>
                  <a:lnTo>
                    <a:pt x="2421" y="249"/>
                  </a:lnTo>
                  <a:lnTo>
                    <a:pt x="2421" y="244"/>
                  </a:lnTo>
                  <a:lnTo>
                    <a:pt x="2431" y="244"/>
                  </a:lnTo>
                  <a:lnTo>
                    <a:pt x="2435" y="244"/>
                  </a:lnTo>
                  <a:lnTo>
                    <a:pt x="2440" y="244"/>
                  </a:lnTo>
                  <a:lnTo>
                    <a:pt x="2440" y="249"/>
                  </a:lnTo>
                  <a:lnTo>
                    <a:pt x="2440" y="249"/>
                  </a:lnTo>
                  <a:lnTo>
                    <a:pt x="2440" y="244"/>
                  </a:lnTo>
                  <a:lnTo>
                    <a:pt x="2444" y="244"/>
                  </a:lnTo>
                  <a:lnTo>
                    <a:pt x="2444" y="244"/>
                  </a:lnTo>
                  <a:lnTo>
                    <a:pt x="2449" y="244"/>
                  </a:lnTo>
                  <a:lnTo>
                    <a:pt x="2449" y="244"/>
                  </a:lnTo>
                  <a:lnTo>
                    <a:pt x="2449" y="244"/>
                  </a:lnTo>
                  <a:lnTo>
                    <a:pt x="2449" y="240"/>
                  </a:lnTo>
                  <a:lnTo>
                    <a:pt x="2449" y="240"/>
                  </a:lnTo>
                  <a:lnTo>
                    <a:pt x="2449" y="240"/>
                  </a:lnTo>
                  <a:lnTo>
                    <a:pt x="2449" y="240"/>
                  </a:lnTo>
                  <a:close/>
                  <a:moveTo>
                    <a:pt x="2833" y="1515"/>
                  </a:moveTo>
                  <a:lnTo>
                    <a:pt x="2833" y="1510"/>
                  </a:lnTo>
                  <a:lnTo>
                    <a:pt x="2833" y="1506"/>
                  </a:lnTo>
                  <a:lnTo>
                    <a:pt x="2833" y="1506"/>
                  </a:lnTo>
                  <a:lnTo>
                    <a:pt x="2833" y="1506"/>
                  </a:lnTo>
                  <a:lnTo>
                    <a:pt x="2833" y="1506"/>
                  </a:lnTo>
                  <a:lnTo>
                    <a:pt x="2833" y="1506"/>
                  </a:lnTo>
                  <a:lnTo>
                    <a:pt x="2828" y="1506"/>
                  </a:lnTo>
                  <a:lnTo>
                    <a:pt x="2828" y="1506"/>
                  </a:lnTo>
                  <a:lnTo>
                    <a:pt x="2828" y="1510"/>
                  </a:lnTo>
                  <a:lnTo>
                    <a:pt x="2828" y="1510"/>
                  </a:lnTo>
                  <a:lnTo>
                    <a:pt x="2828" y="1510"/>
                  </a:lnTo>
                  <a:lnTo>
                    <a:pt x="2824" y="1510"/>
                  </a:lnTo>
                  <a:lnTo>
                    <a:pt x="2824" y="1510"/>
                  </a:lnTo>
                  <a:lnTo>
                    <a:pt x="2824" y="1515"/>
                  </a:lnTo>
                  <a:lnTo>
                    <a:pt x="2824" y="1515"/>
                  </a:lnTo>
                  <a:lnTo>
                    <a:pt x="2828" y="1515"/>
                  </a:lnTo>
                  <a:lnTo>
                    <a:pt x="2828" y="1515"/>
                  </a:lnTo>
                  <a:lnTo>
                    <a:pt x="2828" y="1515"/>
                  </a:lnTo>
                  <a:lnTo>
                    <a:pt x="2833" y="1515"/>
                  </a:lnTo>
                  <a:close/>
                  <a:moveTo>
                    <a:pt x="3546" y="1858"/>
                  </a:moveTo>
                  <a:lnTo>
                    <a:pt x="3546" y="1854"/>
                  </a:lnTo>
                  <a:lnTo>
                    <a:pt x="3546" y="1849"/>
                  </a:lnTo>
                  <a:lnTo>
                    <a:pt x="3546" y="1840"/>
                  </a:lnTo>
                  <a:lnTo>
                    <a:pt x="3546" y="1836"/>
                  </a:lnTo>
                  <a:lnTo>
                    <a:pt x="3542" y="1827"/>
                  </a:lnTo>
                  <a:lnTo>
                    <a:pt x="3542" y="1822"/>
                  </a:lnTo>
                  <a:lnTo>
                    <a:pt x="3542" y="1822"/>
                  </a:lnTo>
                  <a:lnTo>
                    <a:pt x="3542" y="1822"/>
                  </a:lnTo>
                  <a:lnTo>
                    <a:pt x="3537" y="1818"/>
                  </a:lnTo>
                  <a:lnTo>
                    <a:pt x="3537" y="1813"/>
                  </a:lnTo>
                  <a:lnTo>
                    <a:pt x="3537" y="1813"/>
                  </a:lnTo>
                  <a:lnTo>
                    <a:pt x="3537" y="1809"/>
                  </a:lnTo>
                  <a:lnTo>
                    <a:pt x="3533" y="1809"/>
                  </a:lnTo>
                  <a:lnTo>
                    <a:pt x="3533" y="1809"/>
                  </a:lnTo>
                  <a:lnTo>
                    <a:pt x="3533" y="1804"/>
                  </a:lnTo>
                  <a:lnTo>
                    <a:pt x="3533" y="1804"/>
                  </a:lnTo>
                  <a:lnTo>
                    <a:pt x="3533" y="1804"/>
                  </a:lnTo>
                  <a:lnTo>
                    <a:pt x="3528" y="1809"/>
                  </a:lnTo>
                  <a:lnTo>
                    <a:pt x="3528" y="1813"/>
                  </a:lnTo>
                  <a:lnTo>
                    <a:pt x="3524" y="1813"/>
                  </a:lnTo>
                  <a:lnTo>
                    <a:pt x="3524" y="1813"/>
                  </a:lnTo>
                  <a:lnTo>
                    <a:pt x="3524" y="1813"/>
                  </a:lnTo>
                  <a:lnTo>
                    <a:pt x="3524" y="1813"/>
                  </a:lnTo>
                  <a:lnTo>
                    <a:pt x="3524" y="1818"/>
                  </a:lnTo>
                  <a:lnTo>
                    <a:pt x="3524" y="1818"/>
                  </a:lnTo>
                  <a:lnTo>
                    <a:pt x="3524" y="1822"/>
                  </a:lnTo>
                  <a:lnTo>
                    <a:pt x="3524" y="1827"/>
                  </a:lnTo>
                  <a:lnTo>
                    <a:pt x="3519" y="1831"/>
                  </a:lnTo>
                  <a:lnTo>
                    <a:pt x="3519" y="1831"/>
                  </a:lnTo>
                  <a:lnTo>
                    <a:pt x="3515" y="1831"/>
                  </a:lnTo>
                  <a:lnTo>
                    <a:pt x="3515" y="1836"/>
                  </a:lnTo>
                  <a:lnTo>
                    <a:pt x="3515" y="1836"/>
                  </a:lnTo>
                  <a:lnTo>
                    <a:pt x="3510" y="1836"/>
                  </a:lnTo>
                  <a:lnTo>
                    <a:pt x="3510" y="1836"/>
                  </a:lnTo>
                  <a:lnTo>
                    <a:pt x="3510" y="1836"/>
                  </a:lnTo>
                  <a:lnTo>
                    <a:pt x="3510" y="1836"/>
                  </a:lnTo>
                  <a:lnTo>
                    <a:pt x="3506" y="1836"/>
                  </a:lnTo>
                  <a:lnTo>
                    <a:pt x="3506" y="1836"/>
                  </a:lnTo>
                  <a:lnTo>
                    <a:pt x="3506" y="1836"/>
                  </a:lnTo>
                  <a:lnTo>
                    <a:pt x="3506" y="1840"/>
                  </a:lnTo>
                  <a:lnTo>
                    <a:pt x="3510" y="1840"/>
                  </a:lnTo>
                  <a:lnTo>
                    <a:pt x="3510" y="1840"/>
                  </a:lnTo>
                  <a:lnTo>
                    <a:pt x="3506" y="1840"/>
                  </a:lnTo>
                  <a:lnTo>
                    <a:pt x="3506" y="1845"/>
                  </a:lnTo>
                  <a:lnTo>
                    <a:pt x="3506" y="1849"/>
                  </a:lnTo>
                  <a:lnTo>
                    <a:pt x="3506" y="1854"/>
                  </a:lnTo>
                  <a:lnTo>
                    <a:pt x="3506" y="1854"/>
                  </a:lnTo>
                  <a:lnTo>
                    <a:pt x="3506" y="1854"/>
                  </a:lnTo>
                  <a:lnTo>
                    <a:pt x="3506" y="1854"/>
                  </a:lnTo>
                  <a:lnTo>
                    <a:pt x="3501" y="1854"/>
                  </a:lnTo>
                  <a:lnTo>
                    <a:pt x="3501" y="1854"/>
                  </a:lnTo>
                  <a:lnTo>
                    <a:pt x="3501" y="1858"/>
                  </a:lnTo>
                  <a:lnTo>
                    <a:pt x="3501" y="1858"/>
                  </a:lnTo>
                  <a:lnTo>
                    <a:pt x="3497" y="1858"/>
                  </a:lnTo>
                  <a:lnTo>
                    <a:pt x="3497" y="1858"/>
                  </a:lnTo>
                  <a:lnTo>
                    <a:pt x="3497" y="1858"/>
                  </a:lnTo>
                  <a:lnTo>
                    <a:pt x="3497" y="1858"/>
                  </a:lnTo>
                  <a:lnTo>
                    <a:pt x="3497" y="1858"/>
                  </a:lnTo>
                  <a:lnTo>
                    <a:pt x="3497" y="1854"/>
                  </a:lnTo>
                  <a:lnTo>
                    <a:pt x="3497" y="1854"/>
                  </a:lnTo>
                  <a:lnTo>
                    <a:pt x="3497" y="1854"/>
                  </a:lnTo>
                  <a:lnTo>
                    <a:pt x="3497" y="1854"/>
                  </a:lnTo>
                  <a:lnTo>
                    <a:pt x="3497" y="1858"/>
                  </a:lnTo>
                  <a:lnTo>
                    <a:pt x="3497" y="1858"/>
                  </a:lnTo>
                  <a:lnTo>
                    <a:pt x="3492" y="1863"/>
                  </a:lnTo>
                  <a:lnTo>
                    <a:pt x="3492" y="1863"/>
                  </a:lnTo>
                  <a:lnTo>
                    <a:pt x="3492" y="1863"/>
                  </a:lnTo>
                  <a:lnTo>
                    <a:pt x="3492" y="1863"/>
                  </a:lnTo>
                  <a:lnTo>
                    <a:pt x="3492" y="1867"/>
                  </a:lnTo>
                  <a:lnTo>
                    <a:pt x="3492" y="1867"/>
                  </a:lnTo>
                  <a:lnTo>
                    <a:pt x="3492" y="1867"/>
                  </a:lnTo>
                  <a:lnTo>
                    <a:pt x="3492" y="1867"/>
                  </a:lnTo>
                  <a:lnTo>
                    <a:pt x="3492" y="1867"/>
                  </a:lnTo>
                  <a:lnTo>
                    <a:pt x="3492" y="1867"/>
                  </a:lnTo>
                  <a:lnTo>
                    <a:pt x="3488" y="1863"/>
                  </a:lnTo>
                  <a:lnTo>
                    <a:pt x="3488" y="1863"/>
                  </a:lnTo>
                  <a:lnTo>
                    <a:pt x="3488" y="1863"/>
                  </a:lnTo>
                  <a:lnTo>
                    <a:pt x="3483" y="1867"/>
                  </a:lnTo>
                  <a:lnTo>
                    <a:pt x="3479" y="1872"/>
                  </a:lnTo>
                  <a:lnTo>
                    <a:pt x="3479" y="1872"/>
                  </a:lnTo>
                  <a:lnTo>
                    <a:pt x="3479" y="1872"/>
                  </a:lnTo>
                  <a:lnTo>
                    <a:pt x="3479" y="1876"/>
                  </a:lnTo>
                  <a:lnTo>
                    <a:pt x="3479" y="1876"/>
                  </a:lnTo>
                  <a:lnTo>
                    <a:pt x="3479" y="1876"/>
                  </a:lnTo>
                  <a:lnTo>
                    <a:pt x="3479" y="1876"/>
                  </a:lnTo>
                  <a:lnTo>
                    <a:pt x="3479" y="1876"/>
                  </a:lnTo>
                  <a:lnTo>
                    <a:pt x="3479" y="1876"/>
                  </a:lnTo>
                  <a:lnTo>
                    <a:pt x="3474" y="1876"/>
                  </a:lnTo>
                  <a:lnTo>
                    <a:pt x="3474" y="1872"/>
                  </a:lnTo>
                  <a:lnTo>
                    <a:pt x="3474" y="1876"/>
                  </a:lnTo>
                  <a:lnTo>
                    <a:pt x="3470" y="1876"/>
                  </a:lnTo>
                  <a:lnTo>
                    <a:pt x="3465" y="1876"/>
                  </a:lnTo>
                  <a:lnTo>
                    <a:pt x="3465" y="1876"/>
                  </a:lnTo>
                  <a:lnTo>
                    <a:pt x="3465" y="1876"/>
                  </a:lnTo>
                  <a:lnTo>
                    <a:pt x="3465" y="1876"/>
                  </a:lnTo>
                  <a:lnTo>
                    <a:pt x="3465" y="1881"/>
                  </a:lnTo>
                  <a:lnTo>
                    <a:pt x="3465" y="1876"/>
                  </a:lnTo>
                  <a:lnTo>
                    <a:pt x="3465" y="1876"/>
                  </a:lnTo>
                  <a:lnTo>
                    <a:pt x="3461" y="1881"/>
                  </a:lnTo>
                  <a:lnTo>
                    <a:pt x="3461" y="1881"/>
                  </a:lnTo>
                  <a:lnTo>
                    <a:pt x="3461" y="1876"/>
                  </a:lnTo>
                  <a:lnTo>
                    <a:pt x="3461" y="1876"/>
                  </a:lnTo>
                  <a:lnTo>
                    <a:pt x="3456" y="1876"/>
                  </a:lnTo>
                  <a:lnTo>
                    <a:pt x="3456" y="1881"/>
                  </a:lnTo>
                  <a:lnTo>
                    <a:pt x="3451" y="1881"/>
                  </a:lnTo>
                  <a:lnTo>
                    <a:pt x="3451" y="1881"/>
                  </a:lnTo>
                  <a:lnTo>
                    <a:pt x="3447" y="1881"/>
                  </a:lnTo>
                  <a:lnTo>
                    <a:pt x="3447" y="1881"/>
                  </a:lnTo>
                  <a:lnTo>
                    <a:pt x="3442" y="1885"/>
                  </a:lnTo>
                  <a:lnTo>
                    <a:pt x="3442" y="1885"/>
                  </a:lnTo>
                  <a:lnTo>
                    <a:pt x="3442" y="1885"/>
                  </a:lnTo>
                  <a:lnTo>
                    <a:pt x="3442" y="1890"/>
                  </a:lnTo>
                  <a:lnTo>
                    <a:pt x="3442" y="1890"/>
                  </a:lnTo>
                  <a:lnTo>
                    <a:pt x="3433" y="1904"/>
                  </a:lnTo>
                  <a:lnTo>
                    <a:pt x="3433" y="1908"/>
                  </a:lnTo>
                  <a:lnTo>
                    <a:pt x="3433" y="1913"/>
                  </a:lnTo>
                  <a:lnTo>
                    <a:pt x="3433" y="1913"/>
                  </a:lnTo>
                  <a:lnTo>
                    <a:pt x="3433" y="1917"/>
                  </a:lnTo>
                  <a:lnTo>
                    <a:pt x="3433" y="1922"/>
                  </a:lnTo>
                  <a:lnTo>
                    <a:pt x="3438" y="1926"/>
                  </a:lnTo>
                  <a:lnTo>
                    <a:pt x="3438" y="1926"/>
                  </a:lnTo>
                  <a:lnTo>
                    <a:pt x="3438" y="1931"/>
                  </a:lnTo>
                  <a:lnTo>
                    <a:pt x="3438" y="1931"/>
                  </a:lnTo>
                  <a:lnTo>
                    <a:pt x="3438" y="1935"/>
                  </a:lnTo>
                  <a:lnTo>
                    <a:pt x="3438" y="1935"/>
                  </a:lnTo>
                  <a:lnTo>
                    <a:pt x="3438" y="1940"/>
                  </a:lnTo>
                  <a:lnTo>
                    <a:pt x="3442" y="1944"/>
                  </a:lnTo>
                  <a:lnTo>
                    <a:pt x="3442" y="1944"/>
                  </a:lnTo>
                  <a:lnTo>
                    <a:pt x="3438" y="1949"/>
                  </a:lnTo>
                  <a:lnTo>
                    <a:pt x="3438" y="1953"/>
                  </a:lnTo>
                  <a:lnTo>
                    <a:pt x="3438" y="1953"/>
                  </a:lnTo>
                  <a:lnTo>
                    <a:pt x="3438" y="1958"/>
                  </a:lnTo>
                  <a:lnTo>
                    <a:pt x="3433" y="1962"/>
                  </a:lnTo>
                  <a:lnTo>
                    <a:pt x="3433" y="1967"/>
                  </a:lnTo>
                  <a:lnTo>
                    <a:pt x="3433" y="1967"/>
                  </a:lnTo>
                  <a:lnTo>
                    <a:pt x="3429" y="1971"/>
                  </a:lnTo>
                  <a:lnTo>
                    <a:pt x="3429" y="1976"/>
                  </a:lnTo>
                  <a:lnTo>
                    <a:pt x="3424" y="1976"/>
                  </a:lnTo>
                  <a:lnTo>
                    <a:pt x="3424" y="1976"/>
                  </a:lnTo>
                  <a:lnTo>
                    <a:pt x="3424" y="1980"/>
                  </a:lnTo>
                  <a:lnTo>
                    <a:pt x="3420" y="1980"/>
                  </a:lnTo>
                  <a:lnTo>
                    <a:pt x="3420" y="1985"/>
                  </a:lnTo>
                  <a:lnTo>
                    <a:pt x="3420" y="1985"/>
                  </a:lnTo>
                  <a:lnTo>
                    <a:pt x="3420" y="1985"/>
                  </a:lnTo>
                  <a:lnTo>
                    <a:pt x="3420" y="1989"/>
                  </a:lnTo>
                  <a:lnTo>
                    <a:pt x="3415" y="1989"/>
                  </a:lnTo>
                  <a:lnTo>
                    <a:pt x="3415" y="1989"/>
                  </a:lnTo>
                  <a:lnTo>
                    <a:pt x="3415" y="1994"/>
                  </a:lnTo>
                  <a:lnTo>
                    <a:pt x="3415" y="1998"/>
                  </a:lnTo>
                  <a:lnTo>
                    <a:pt x="3415" y="1998"/>
                  </a:lnTo>
                  <a:lnTo>
                    <a:pt x="3415" y="2003"/>
                  </a:lnTo>
                  <a:lnTo>
                    <a:pt x="3415" y="2007"/>
                  </a:lnTo>
                  <a:lnTo>
                    <a:pt x="3415" y="2007"/>
                  </a:lnTo>
                  <a:lnTo>
                    <a:pt x="3420" y="2012"/>
                  </a:lnTo>
                  <a:lnTo>
                    <a:pt x="3420" y="2017"/>
                  </a:lnTo>
                  <a:lnTo>
                    <a:pt x="3420" y="2017"/>
                  </a:lnTo>
                  <a:lnTo>
                    <a:pt x="3420" y="2021"/>
                  </a:lnTo>
                  <a:lnTo>
                    <a:pt x="3420" y="2021"/>
                  </a:lnTo>
                  <a:lnTo>
                    <a:pt x="3420" y="2021"/>
                  </a:lnTo>
                  <a:lnTo>
                    <a:pt x="3420" y="2026"/>
                  </a:lnTo>
                  <a:lnTo>
                    <a:pt x="3420" y="2030"/>
                  </a:lnTo>
                  <a:lnTo>
                    <a:pt x="3420" y="2030"/>
                  </a:lnTo>
                  <a:lnTo>
                    <a:pt x="3420" y="2035"/>
                  </a:lnTo>
                  <a:lnTo>
                    <a:pt x="3420" y="2035"/>
                  </a:lnTo>
                  <a:lnTo>
                    <a:pt x="3420" y="2039"/>
                  </a:lnTo>
                  <a:lnTo>
                    <a:pt x="3424" y="2044"/>
                  </a:lnTo>
                  <a:lnTo>
                    <a:pt x="3424" y="2044"/>
                  </a:lnTo>
                  <a:lnTo>
                    <a:pt x="3424" y="2048"/>
                  </a:lnTo>
                  <a:lnTo>
                    <a:pt x="3424" y="2048"/>
                  </a:lnTo>
                  <a:lnTo>
                    <a:pt x="3424" y="2048"/>
                  </a:lnTo>
                  <a:lnTo>
                    <a:pt x="3424" y="2048"/>
                  </a:lnTo>
                  <a:lnTo>
                    <a:pt x="3429" y="2053"/>
                  </a:lnTo>
                  <a:lnTo>
                    <a:pt x="3429" y="2053"/>
                  </a:lnTo>
                  <a:lnTo>
                    <a:pt x="3429" y="2053"/>
                  </a:lnTo>
                  <a:lnTo>
                    <a:pt x="3429" y="2053"/>
                  </a:lnTo>
                  <a:lnTo>
                    <a:pt x="3433" y="2053"/>
                  </a:lnTo>
                  <a:lnTo>
                    <a:pt x="3438" y="2057"/>
                  </a:lnTo>
                  <a:lnTo>
                    <a:pt x="3442" y="2057"/>
                  </a:lnTo>
                  <a:lnTo>
                    <a:pt x="3442" y="2062"/>
                  </a:lnTo>
                  <a:lnTo>
                    <a:pt x="3447" y="2062"/>
                  </a:lnTo>
                  <a:lnTo>
                    <a:pt x="3447" y="2057"/>
                  </a:lnTo>
                  <a:lnTo>
                    <a:pt x="3451" y="2057"/>
                  </a:lnTo>
                  <a:lnTo>
                    <a:pt x="3456" y="2057"/>
                  </a:lnTo>
                  <a:lnTo>
                    <a:pt x="3461" y="2053"/>
                  </a:lnTo>
                  <a:lnTo>
                    <a:pt x="3465" y="2053"/>
                  </a:lnTo>
                  <a:lnTo>
                    <a:pt x="3465" y="2053"/>
                  </a:lnTo>
                  <a:lnTo>
                    <a:pt x="3470" y="2053"/>
                  </a:lnTo>
                  <a:lnTo>
                    <a:pt x="3474" y="2048"/>
                  </a:lnTo>
                  <a:lnTo>
                    <a:pt x="3474" y="2048"/>
                  </a:lnTo>
                  <a:lnTo>
                    <a:pt x="3479" y="2044"/>
                  </a:lnTo>
                  <a:lnTo>
                    <a:pt x="3479" y="2039"/>
                  </a:lnTo>
                  <a:lnTo>
                    <a:pt x="3479" y="2039"/>
                  </a:lnTo>
                  <a:lnTo>
                    <a:pt x="3479" y="2035"/>
                  </a:lnTo>
                  <a:lnTo>
                    <a:pt x="3483" y="2035"/>
                  </a:lnTo>
                  <a:lnTo>
                    <a:pt x="3483" y="2035"/>
                  </a:lnTo>
                  <a:lnTo>
                    <a:pt x="3483" y="2030"/>
                  </a:lnTo>
                  <a:lnTo>
                    <a:pt x="3488" y="2026"/>
                  </a:lnTo>
                  <a:lnTo>
                    <a:pt x="3488" y="2026"/>
                  </a:lnTo>
                  <a:lnTo>
                    <a:pt x="3488" y="2017"/>
                  </a:lnTo>
                  <a:lnTo>
                    <a:pt x="3492" y="2012"/>
                  </a:lnTo>
                  <a:lnTo>
                    <a:pt x="3492" y="2007"/>
                  </a:lnTo>
                  <a:lnTo>
                    <a:pt x="3492" y="2003"/>
                  </a:lnTo>
                  <a:lnTo>
                    <a:pt x="3497" y="1998"/>
                  </a:lnTo>
                  <a:lnTo>
                    <a:pt x="3501" y="1989"/>
                  </a:lnTo>
                  <a:lnTo>
                    <a:pt x="3506" y="1980"/>
                  </a:lnTo>
                  <a:lnTo>
                    <a:pt x="3506" y="1971"/>
                  </a:lnTo>
                  <a:lnTo>
                    <a:pt x="3510" y="1962"/>
                  </a:lnTo>
                  <a:lnTo>
                    <a:pt x="3510" y="1958"/>
                  </a:lnTo>
                  <a:lnTo>
                    <a:pt x="3515" y="1953"/>
                  </a:lnTo>
                  <a:lnTo>
                    <a:pt x="3515" y="1944"/>
                  </a:lnTo>
                  <a:lnTo>
                    <a:pt x="3519" y="1940"/>
                  </a:lnTo>
                  <a:lnTo>
                    <a:pt x="3524" y="1931"/>
                  </a:lnTo>
                  <a:lnTo>
                    <a:pt x="3524" y="1926"/>
                  </a:lnTo>
                  <a:lnTo>
                    <a:pt x="3524" y="1922"/>
                  </a:lnTo>
                  <a:lnTo>
                    <a:pt x="3528" y="1917"/>
                  </a:lnTo>
                  <a:lnTo>
                    <a:pt x="3528" y="1913"/>
                  </a:lnTo>
                  <a:lnTo>
                    <a:pt x="3528" y="1904"/>
                  </a:lnTo>
                  <a:lnTo>
                    <a:pt x="3528" y="1904"/>
                  </a:lnTo>
                  <a:lnTo>
                    <a:pt x="3533" y="1899"/>
                  </a:lnTo>
                  <a:lnTo>
                    <a:pt x="3533" y="1899"/>
                  </a:lnTo>
                  <a:lnTo>
                    <a:pt x="3533" y="1894"/>
                  </a:lnTo>
                  <a:lnTo>
                    <a:pt x="3533" y="1894"/>
                  </a:lnTo>
                  <a:lnTo>
                    <a:pt x="3537" y="1894"/>
                  </a:lnTo>
                  <a:lnTo>
                    <a:pt x="3533" y="1894"/>
                  </a:lnTo>
                  <a:lnTo>
                    <a:pt x="3533" y="1894"/>
                  </a:lnTo>
                  <a:lnTo>
                    <a:pt x="3537" y="1890"/>
                  </a:lnTo>
                  <a:lnTo>
                    <a:pt x="3537" y="1890"/>
                  </a:lnTo>
                  <a:lnTo>
                    <a:pt x="3537" y="1885"/>
                  </a:lnTo>
                  <a:lnTo>
                    <a:pt x="3537" y="1881"/>
                  </a:lnTo>
                  <a:lnTo>
                    <a:pt x="3537" y="1881"/>
                  </a:lnTo>
                  <a:lnTo>
                    <a:pt x="3537" y="1881"/>
                  </a:lnTo>
                  <a:lnTo>
                    <a:pt x="3537" y="1876"/>
                  </a:lnTo>
                  <a:lnTo>
                    <a:pt x="3537" y="1876"/>
                  </a:lnTo>
                  <a:lnTo>
                    <a:pt x="3537" y="1872"/>
                  </a:lnTo>
                  <a:lnTo>
                    <a:pt x="3533" y="1872"/>
                  </a:lnTo>
                  <a:lnTo>
                    <a:pt x="3537" y="1872"/>
                  </a:lnTo>
                  <a:lnTo>
                    <a:pt x="3537" y="1867"/>
                  </a:lnTo>
                  <a:lnTo>
                    <a:pt x="3537" y="1867"/>
                  </a:lnTo>
                  <a:lnTo>
                    <a:pt x="3537" y="1867"/>
                  </a:lnTo>
                  <a:lnTo>
                    <a:pt x="3542" y="1872"/>
                  </a:lnTo>
                  <a:lnTo>
                    <a:pt x="3542" y="1876"/>
                  </a:lnTo>
                  <a:lnTo>
                    <a:pt x="3542" y="1876"/>
                  </a:lnTo>
                  <a:lnTo>
                    <a:pt x="3542" y="1881"/>
                  </a:lnTo>
                  <a:lnTo>
                    <a:pt x="3542" y="1881"/>
                  </a:lnTo>
                  <a:lnTo>
                    <a:pt x="3546" y="1876"/>
                  </a:lnTo>
                  <a:lnTo>
                    <a:pt x="3546" y="1876"/>
                  </a:lnTo>
                  <a:lnTo>
                    <a:pt x="3546" y="1872"/>
                  </a:lnTo>
                  <a:lnTo>
                    <a:pt x="3551" y="1867"/>
                  </a:lnTo>
                  <a:lnTo>
                    <a:pt x="3551" y="1863"/>
                  </a:lnTo>
                  <a:lnTo>
                    <a:pt x="3546" y="1858"/>
                  </a:lnTo>
                  <a:close/>
                  <a:moveTo>
                    <a:pt x="2381" y="285"/>
                  </a:moveTo>
                  <a:lnTo>
                    <a:pt x="2381" y="285"/>
                  </a:lnTo>
                  <a:lnTo>
                    <a:pt x="2385" y="285"/>
                  </a:lnTo>
                  <a:lnTo>
                    <a:pt x="2385" y="285"/>
                  </a:lnTo>
                  <a:lnTo>
                    <a:pt x="2390" y="285"/>
                  </a:lnTo>
                  <a:lnTo>
                    <a:pt x="2390" y="285"/>
                  </a:lnTo>
                  <a:lnTo>
                    <a:pt x="2394" y="285"/>
                  </a:lnTo>
                  <a:lnTo>
                    <a:pt x="2399" y="285"/>
                  </a:lnTo>
                  <a:lnTo>
                    <a:pt x="2403" y="285"/>
                  </a:lnTo>
                  <a:lnTo>
                    <a:pt x="2408" y="285"/>
                  </a:lnTo>
                  <a:lnTo>
                    <a:pt x="2412" y="280"/>
                  </a:lnTo>
                  <a:lnTo>
                    <a:pt x="2417" y="280"/>
                  </a:lnTo>
                  <a:lnTo>
                    <a:pt x="2421" y="280"/>
                  </a:lnTo>
                  <a:lnTo>
                    <a:pt x="2421" y="280"/>
                  </a:lnTo>
                  <a:lnTo>
                    <a:pt x="2421" y="280"/>
                  </a:lnTo>
                  <a:lnTo>
                    <a:pt x="2426" y="280"/>
                  </a:lnTo>
                  <a:lnTo>
                    <a:pt x="2426" y="280"/>
                  </a:lnTo>
                  <a:lnTo>
                    <a:pt x="2431" y="280"/>
                  </a:lnTo>
                  <a:lnTo>
                    <a:pt x="2431" y="276"/>
                  </a:lnTo>
                  <a:lnTo>
                    <a:pt x="2435" y="276"/>
                  </a:lnTo>
                  <a:lnTo>
                    <a:pt x="2435" y="276"/>
                  </a:lnTo>
                  <a:lnTo>
                    <a:pt x="2435" y="276"/>
                  </a:lnTo>
                  <a:lnTo>
                    <a:pt x="2435" y="276"/>
                  </a:lnTo>
                  <a:lnTo>
                    <a:pt x="2435" y="271"/>
                  </a:lnTo>
                  <a:lnTo>
                    <a:pt x="2440" y="271"/>
                  </a:lnTo>
                  <a:lnTo>
                    <a:pt x="2444" y="271"/>
                  </a:lnTo>
                  <a:lnTo>
                    <a:pt x="2444" y="271"/>
                  </a:lnTo>
                  <a:lnTo>
                    <a:pt x="2444" y="271"/>
                  </a:lnTo>
                  <a:lnTo>
                    <a:pt x="2444" y="271"/>
                  </a:lnTo>
                  <a:lnTo>
                    <a:pt x="2449" y="271"/>
                  </a:lnTo>
                  <a:lnTo>
                    <a:pt x="2449" y="267"/>
                  </a:lnTo>
                  <a:lnTo>
                    <a:pt x="2453" y="267"/>
                  </a:lnTo>
                  <a:lnTo>
                    <a:pt x="2453" y="267"/>
                  </a:lnTo>
                  <a:lnTo>
                    <a:pt x="2453" y="267"/>
                  </a:lnTo>
                  <a:lnTo>
                    <a:pt x="2458" y="267"/>
                  </a:lnTo>
                  <a:lnTo>
                    <a:pt x="2458" y="262"/>
                  </a:lnTo>
                  <a:lnTo>
                    <a:pt x="2453" y="262"/>
                  </a:lnTo>
                  <a:lnTo>
                    <a:pt x="2458" y="262"/>
                  </a:lnTo>
                  <a:lnTo>
                    <a:pt x="2458" y="262"/>
                  </a:lnTo>
                  <a:lnTo>
                    <a:pt x="2462" y="262"/>
                  </a:lnTo>
                  <a:lnTo>
                    <a:pt x="2462" y="262"/>
                  </a:lnTo>
                  <a:lnTo>
                    <a:pt x="2462" y="262"/>
                  </a:lnTo>
                  <a:lnTo>
                    <a:pt x="2462" y="262"/>
                  </a:lnTo>
                  <a:lnTo>
                    <a:pt x="2462" y="262"/>
                  </a:lnTo>
                  <a:lnTo>
                    <a:pt x="2462" y="262"/>
                  </a:lnTo>
                  <a:lnTo>
                    <a:pt x="2462" y="262"/>
                  </a:lnTo>
                  <a:lnTo>
                    <a:pt x="2467" y="262"/>
                  </a:lnTo>
                  <a:lnTo>
                    <a:pt x="2467" y="262"/>
                  </a:lnTo>
                  <a:lnTo>
                    <a:pt x="2471" y="262"/>
                  </a:lnTo>
                  <a:lnTo>
                    <a:pt x="2471" y="262"/>
                  </a:lnTo>
                  <a:lnTo>
                    <a:pt x="2471" y="258"/>
                  </a:lnTo>
                  <a:lnTo>
                    <a:pt x="2471" y="258"/>
                  </a:lnTo>
                  <a:lnTo>
                    <a:pt x="2476" y="258"/>
                  </a:lnTo>
                  <a:lnTo>
                    <a:pt x="2476" y="258"/>
                  </a:lnTo>
                  <a:lnTo>
                    <a:pt x="2476" y="258"/>
                  </a:lnTo>
                  <a:lnTo>
                    <a:pt x="2480" y="258"/>
                  </a:lnTo>
                  <a:lnTo>
                    <a:pt x="2480" y="258"/>
                  </a:lnTo>
                  <a:lnTo>
                    <a:pt x="2480" y="253"/>
                  </a:lnTo>
                  <a:lnTo>
                    <a:pt x="2480" y="253"/>
                  </a:lnTo>
                  <a:lnTo>
                    <a:pt x="2480" y="253"/>
                  </a:lnTo>
                  <a:lnTo>
                    <a:pt x="2471" y="253"/>
                  </a:lnTo>
                  <a:lnTo>
                    <a:pt x="2467" y="253"/>
                  </a:lnTo>
                  <a:lnTo>
                    <a:pt x="2462" y="253"/>
                  </a:lnTo>
                  <a:lnTo>
                    <a:pt x="2453" y="249"/>
                  </a:lnTo>
                  <a:lnTo>
                    <a:pt x="2444" y="249"/>
                  </a:lnTo>
                  <a:lnTo>
                    <a:pt x="2444" y="249"/>
                  </a:lnTo>
                  <a:lnTo>
                    <a:pt x="2440" y="249"/>
                  </a:lnTo>
                  <a:lnTo>
                    <a:pt x="2435" y="253"/>
                  </a:lnTo>
                  <a:lnTo>
                    <a:pt x="2431" y="249"/>
                  </a:lnTo>
                  <a:lnTo>
                    <a:pt x="2426" y="253"/>
                  </a:lnTo>
                  <a:lnTo>
                    <a:pt x="2426" y="253"/>
                  </a:lnTo>
                  <a:lnTo>
                    <a:pt x="2426" y="253"/>
                  </a:lnTo>
                  <a:lnTo>
                    <a:pt x="2421" y="253"/>
                  </a:lnTo>
                  <a:lnTo>
                    <a:pt x="2421" y="253"/>
                  </a:lnTo>
                  <a:lnTo>
                    <a:pt x="2421" y="253"/>
                  </a:lnTo>
                  <a:lnTo>
                    <a:pt x="2426" y="253"/>
                  </a:lnTo>
                  <a:lnTo>
                    <a:pt x="2426" y="249"/>
                  </a:lnTo>
                  <a:lnTo>
                    <a:pt x="2426" y="249"/>
                  </a:lnTo>
                  <a:lnTo>
                    <a:pt x="2431" y="249"/>
                  </a:lnTo>
                  <a:lnTo>
                    <a:pt x="2435" y="249"/>
                  </a:lnTo>
                  <a:lnTo>
                    <a:pt x="2435" y="249"/>
                  </a:lnTo>
                  <a:lnTo>
                    <a:pt x="2435" y="249"/>
                  </a:lnTo>
                  <a:lnTo>
                    <a:pt x="2435" y="249"/>
                  </a:lnTo>
                  <a:lnTo>
                    <a:pt x="2435" y="249"/>
                  </a:lnTo>
                  <a:lnTo>
                    <a:pt x="2435" y="244"/>
                  </a:lnTo>
                  <a:lnTo>
                    <a:pt x="2421" y="249"/>
                  </a:lnTo>
                  <a:lnTo>
                    <a:pt x="2417" y="249"/>
                  </a:lnTo>
                  <a:lnTo>
                    <a:pt x="2412" y="244"/>
                  </a:lnTo>
                  <a:lnTo>
                    <a:pt x="2412" y="244"/>
                  </a:lnTo>
                  <a:lnTo>
                    <a:pt x="2408" y="244"/>
                  </a:lnTo>
                  <a:lnTo>
                    <a:pt x="2408" y="244"/>
                  </a:lnTo>
                  <a:lnTo>
                    <a:pt x="2408" y="244"/>
                  </a:lnTo>
                  <a:lnTo>
                    <a:pt x="2412" y="244"/>
                  </a:lnTo>
                  <a:lnTo>
                    <a:pt x="2417" y="244"/>
                  </a:lnTo>
                  <a:lnTo>
                    <a:pt x="2417" y="244"/>
                  </a:lnTo>
                  <a:lnTo>
                    <a:pt x="2421" y="240"/>
                  </a:lnTo>
                  <a:lnTo>
                    <a:pt x="2421" y="240"/>
                  </a:lnTo>
                  <a:lnTo>
                    <a:pt x="2421" y="240"/>
                  </a:lnTo>
                  <a:lnTo>
                    <a:pt x="2421" y="240"/>
                  </a:lnTo>
                  <a:lnTo>
                    <a:pt x="2421" y="240"/>
                  </a:lnTo>
                  <a:lnTo>
                    <a:pt x="2417" y="235"/>
                  </a:lnTo>
                  <a:lnTo>
                    <a:pt x="2417" y="235"/>
                  </a:lnTo>
                  <a:lnTo>
                    <a:pt x="2421" y="235"/>
                  </a:lnTo>
                  <a:lnTo>
                    <a:pt x="2426" y="235"/>
                  </a:lnTo>
                  <a:lnTo>
                    <a:pt x="2426" y="235"/>
                  </a:lnTo>
                  <a:lnTo>
                    <a:pt x="2431" y="235"/>
                  </a:lnTo>
                  <a:lnTo>
                    <a:pt x="2435" y="240"/>
                  </a:lnTo>
                  <a:lnTo>
                    <a:pt x="2435" y="240"/>
                  </a:lnTo>
                  <a:lnTo>
                    <a:pt x="2440" y="235"/>
                  </a:lnTo>
                  <a:lnTo>
                    <a:pt x="2444" y="235"/>
                  </a:lnTo>
                  <a:lnTo>
                    <a:pt x="2444" y="235"/>
                  </a:lnTo>
                  <a:lnTo>
                    <a:pt x="2449" y="235"/>
                  </a:lnTo>
                  <a:lnTo>
                    <a:pt x="2449" y="231"/>
                  </a:lnTo>
                  <a:lnTo>
                    <a:pt x="2453" y="231"/>
                  </a:lnTo>
                  <a:lnTo>
                    <a:pt x="2453" y="231"/>
                  </a:lnTo>
                  <a:lnTo>
                    <a:pt x="2449" y="226"/>
                  </a:lnTo>
                  <a:lnTo>
                    <a:pt x="2449" y="226"/>
                  </a:lnTo>
                  <a:lnTo>
                    <a:pt x="2444" y="226"/>
                  </a:lnTo>
                  <a:lnTo>
                    <a:pt x="2440" y="226"/>
                  </a:lnTo>
                  <a:lnTo>
                    <a:pt x="2435" y="226"/>
                  </a:lnTo>
                  <a:lnTo>
                    <a:pt x="2435" y="226"/>
                  </a:lnTo>
                  <a:lnTo>
                    <a:pt x="2440" y="226"/>
                  </a:lnTo>
                  <a:lnTo>
                    <a:pt x="2440" y="226"/>
                  </a:lnTo>
                  <a:lnTo>
                    <a:pt x="2440" y="226"/>
                  </a:lnTo>
                  <a:lnTo>
                    <a:pt x="2449" y="226"/>
                  </a:lnTo>
                  <a:lnTo>
                    <a:pt x="2449" y="226"/>
                  </a:lnTo>
                  <a:lnTo>
                    <a:pt x="2453" y="226"/>
                  </a:lnTo>
                  <a:lnTo>
                    <a:pt x="2453" y="226"/>
                  </a:lnTo>
                  <a:lnTo>
                    <a:pt x="2458" y="231"/>
                  </a:lnTo>
                  <a:lnTo>
                    <a:pt x="2458" y="231"/>
                  </a:lnTo>
                  <a:lnTo>
                    <a:pt x="2462" y="231"/>
                  </a:lnTo>
                  <a:lnTo>
                    <a:pt x="2462" y="235"/>
                  </a:lnTo>
                  <a:lnTo>
                    <a:pt x="2467" y="235"/>
                  </a:lnTo>
                  <a:lnTo>
                    <a:pt x="2467" y="235"/>
                  </a:lnTo>
                  <a:lnTo>
                    <a:pt x="2467" y="240"/>
                  </a:lnTo>
                  <a:lnTo>
                    <a:pt x="2467" y="240"/>
                  </a:lnTo>
                  <a:lnTo>
                    <a:pt x="2467" y="244"/>
                  </a:lnTo>
                  <a:lnTo>
                    <a:pt x="2467" y="244"/>
                  </a:lnTo>
                  <a:lnTo>
                    <a:pt x="2471" y="249"/>
                  </a:lnTo>
                  <a:lnTo>
                    <a:pt x="2471" y="249"/>
                  </a:lnTo>
                  <a:lnTo>
                    <a:pt x="2476" y="249"/>
                  </a:lnTo>
                  <a:lnTo>
                    <a:pt x="2480" y="249"/>
                  </a:lnTo>
                  <a:lnTo>
                    <a:pt x="2480" y="249"/>
                  </a:lnTo>
                  <a:lnTo>
                    <a:pt x="2480" y="244"/>
                  </a:lnTo>
                  <a:lnTo>
                    <a:pt x="2485" y="244"/>
                  </a:lnTo>
                  <a:lnTo>
                    <a:pt x="2485" y="240"/>
                  </a:lnTo>
                  <a:lnTo>
                    <a:pt x="2485" y="240"/>
                  </a:lnTo>
                  <a:lnTo>
                    <a:pt x="2485" y="244"/>
                  </a:lnTo>
                  <a:lnTo>
                    <a:pt x="2485" y="244"/>
                  </a:lnTo>
                  <a:lnTo>
                    <a:pt x="2485" y="244"/>
                  </a:lnTo>
                  <a:lnTo>
                    <a:pt x="2485" y="249"/>
                  </a:lnTo>
                  <a:lnTo>
                    <a:pt x="2485" y="249"/>
                  </a:lnTo>
                  <a:lnTo>
                    <a:pt x="2485" y="249"/>
                  </a:lnTo>
                  <a:lnTo>
                    <a:pt x="2489" y="249"/>
                  </a:lnTo>
                  <a:lnTo>
                    <a:pt x="2489" y="249"/>
                  </a:lnTo>
                  <a:lnTo>
                    <a:pt x="2494" y="249"/>
                  </a:lnTo>
                  <a:lnTo>
                    <a:pt x="2494" y="244"/>
                  </a:lnTo>
                  <a:lnTo>
                    <a:pt x="2494" y="240"/>
                  </a:lnTo>
                  <a:lnTo>
                    <a:pt x="2494" y="240"/>
                  </a:lnTo>
                  <a:lnTo>
                    <a:pt x="2494" y="240"/>
                  </a:lnTo>
                  <a:lnTo>
                    <a:pt x="2494" y="235"/>
                  </a:lnTo>
                  <a:lnTo>
                    <a:pt x="2494" y="235"/>
                  </a:lnTo>
                  <a:lnTo>
                    <a:pt x="2494" y="231"/>
                  </a:lnTo>
                  <a:lnTo>
                    <a:pt x="2494" y="231"/>
                  </a:lnTo>
                  <a:lnTo>
                    <a:pt x="2494" y="231"/>
                  </a:lnTo>
                  <a:lnTo>
                    <a:pt x="2489" y="231"/>
                  </a:lnTo>
                  <a:lnTo>
                    <a:pt x="2489" y="231"/>
                  </a:lnTo>
                  <a:lnTo>
                    <a:pt x="2489" y="231"/>
                  </a:lnTo>
                  <a:lnTo>
                    <a:pt x="2489" y="231"/>
                  </a:lnTo>
                  <a:lnTo>
                    <a:pt x="2489" y="235"/>
                  </a:lnTo>
                  <a:lnTo>
                    <a:pt x="2489" y="231"/>
                  </a:lnTo>
                  <a:lnTo>
                    <a:pt x="2489" y="231"/>
                  </a:lnTo>
                  <a:lnTo>
                    <a:pt x="2489" y="231"/>
                  </a:lnTo>
                  <a:lnTo>
                    <a:pt x="2489" y="226"/>
                  </a:lnTo>
                  <a:lnTo>
                    <a:pt x="2489" y="226"/>
                  </a:lnTo>
                  <a:lnTo>
                    <a:pt x="2494" y="226"/>
                  </a:lnTo>
                  <a:lnTo>
                    <a:pt x="2494" y="226"/>
                  </a:lnTo>
                  <a:lnTo>
                    <a:pt x="2494" y="222"/>
                  </a:lnTo>
                  <a:lnTo>
                    <a:pt x="2489" y="222"/>
                  </a:lnTo>
                  <a:lnTo>
                    <a:pt x="2489" y="222"/>
                  </a:lnTo>
                  <a:lnTo>
                    <a:pt x="2489" y="222"/>
                  </a:lnTo>
                  <a:lnTo>
                    <a:pt x="2485" y="222"/>
                  </a:lnTo>
                  <a:lnTo>
                    <a:pt x="2485" y="217"/>
                  </a:lnTo>
                  <a:lnTo>
                    <a:pt x="2485" y="217"/>
                  </a:lnTo>
                  <a:lnTo>
                    <a:pt x="2480" y="217"/>
                  </a:lnTo>
                  <a:lnTo>
                    <a:pt x="2476" y="217"/>
                  </a:lnTo>
                  <a:lnTo>
                    <a:pt x="2476" y="213"/>
                  </a:lnTo>
                  <a:lnTo>
                    <a:pt x="2471" y="213"/>
                  </a:lnTo>
                  <a:lnTo>
                    <a:pt x="2471" y="213"/>
                  </a:lnTo>
                  <a:lnTo>
                    <a:pt x="2471" y="213"/>
                  </a:lnTo>
                  <a:lnTo>
                    <a:pt x="2467" y="213"/>
                  </a:lnTo>
                  <a:lnTo>
                    <a:pt x="2467" y="213"/>
                  </a:lnTo>
                  <a:lnTo>
                    <a:pt x="2462" y="213"/>
                  </a:lnTo>
                  <a:lnTo>
                    <a:pt x="2467" y="213"/>
                  </a:lnTo>
                  <a:lnTo>
                    <a:pt x="2467" y="208"/>
                  </a:lnTo>
                  <a:lnTo>
                    <a:pt x="2471" y="208"/>
                  </a:lnTo>
                  <a:lnTo>
                    <a:pt x="2471" y="208"/>
                  </a:lnTo>
                  <a:lnTo>
                    <a:pt x="2471" y="204"/>
                  </a:lnTo>
                  <a:lnTo>
                    <a:pt x="2471" y="204"/>
                  </a:lnTo>
                  <a:lnTo>
                    <a:pt x="2471" y="204"/>
                  </a:lnTo>
                  <a:lnTo>
                    <a:pt x="2471" y="204"/>
                  </a:lnTo>
                  <a:lnTo>
                    <a:pt x="2467" y="204"/>
                  </a:lnTo>
                  <a:lnTo>
                    <a:pt x="2467" y="204"/>
                  </a:lnTo>
                  <a:lnTo>
                    <a:pt x="2462" y="204"/>
                  </a:lnTo>
                  <a:lnTo>
                    <a:pt x="2458" y="204"/>
                  </a:lnTo>
                  <a:lnTo>
                    <a:pt x="2453" y="204"/>
                  </a:lnTo>
                  <a:lnTo>
                    <a:pt x="2453" y="204"/>
                  </a:lnTo>
                  <a:lnTo>
                    <a:pt x="2453" y="204"/>
                  </a:lnTo>
                  <a:lnTo>
                    <a:pt x="2449" y="204"/>
                  </a:lnTo>
                  <a:lnTo>
                    <a:pt x="2458" y="204"/>
                  </a:lnTo>
                  <a:lnTo>
                    <a:pt x="2458" y="204"/>
                  </a:lnTo>
                  <a:lnTo>
                    <a:pt x="2458" y="204"/>
                  </a:lnTo>
                  <a:lnTo>
                    <a:pt x="2467" y="199"/>
                  </a:lnTo>
                  <a:lnTo>
                    <a:pt x="2467" y="199"/>
                  </a:lnTo>
                  <a:lnTo>
                    <a:pt x="2471" y="199"/>
                  </a:lnTo>
                  <a:lnTo>
                    <a:pt x="2471" y="199"/>
                  </a:lnTo>
                  <a:lnTo>
                    <a:pt x="2476" y="199"/>
                  </a:lnTo>
                  <a:lnTo>
                    <a:pt x="2476" y="204"/>
                  </a:lnTo>
                  <a:lnTo>
                    <a:pt x="2476" y="208"/>
                  </a:lnTo>
                  <a:lnTo>
                    <a:pt x="2476" y="208"/>
                  </a:lnTo>
                  <a:lnTo>
                    <a:pt x="2480" y="213"/>
                  </a:lnTo>
                  <a:lnTo>
                    <a:pt x="2480" y="213"/>
                  </a:lnTo>
                  <a:lnTo>
                    <a:pt x="2485" y="213"/>
                  </a:lnTo>
                  <a:lnTo>
                    <a:pt x="2489" y="217"/>
                  </a:lnTo>
                  <a:lnTo>
                    <a:pt x="2494" y="217"/>
                  </a:lnTo>
                  <a:lnTo>
                    <a:pt x="2494" y="217"/>
                  </a:lnTo>
                  <a:lnTo>
                    <a:pt x="2494" y="217"/>
                  </a:lnTo>
                  <a:lnTo>
                    <a:pt x="2494" y="213"/>
                  </a:lnTo>
                  <a:lnTo>
                    <a:pt x="2498" y="213"/>
                  </a:lnTo>
                  <a:lnTo>
                    <a:pt x="2498" y="208"/>
                  </a:lnTo>
                  <a:lnTo>
                    <a:pt x="2503" y="208"/>
                  </a:lnTo>
                  <a:lnTo>
                    <a:pt x="2503" y="204"/>
                  </a:lnTo>
                  <a:lnTo>
                    <a:pt x="2498" y="204"/>
                  </a:lnTo>
                  <a:lnTo>
                    <a:pt x="2498" y="199"/>
                  </a:lnTo>
                  <a:lnTo>
                    <a:pt x="2494" y="199"/>
                  </a:lnTo>
                  <a:lnTo>
                    <a:pt x="2494" y="199"/>
                  </a:lnTo>
                  <a:lnTo>
                    <a:pt x="2489" y="199"/>
                  </a:lnTo>
                  <a:lnTo>
                    <a:pt x="2489" y="194"/>
                  </a:lnTo>
                  <a:lnTo>
                    <a:pt x="2485" y="194"/>
                  </a:lnTo>
                  <a:lnTo>
                    <a:pt x="2485" y="194"/>
                  </a:lnTo>
                  <a:lnTo>
                    <a:pt x="2485" y="194"/>
                  </a:lnTo>
                  <a:lnTo>
                    <a:pt x="2476" y="190"/>
                  </a:lnTo>
                  <a:lnTo>
                    <a:pt x="2471" y="194"/>
                  </a:lnTo>
                  <a:lnTo>
                    <a:pt x="2471" y="194"/>
                  </a:lnTo>
                  <a:lnTo>
                    <a:pt x="2467" y="194"/>
                  </a:lnTo>
                  <a:lnTo>
                    <a:pt x="2462" y="194"/>
                  </a:lnTo>
                  <a:lnTo>
                    <a:pt x="2458" y="194"/>
                  </a:lnTo>
                  <a:lnTo>
                    <a:pt x="2458" y="194"/>
                  </a:lnTo>
                  <a:lnTo>
                    <a:pt x="2453" y="199"/>
                  </a:lnTo>
                  <a:lnTo>
                    <a:pt x="2449" y="199"/>
                  </a:lnTo>
                  <a:lnTo>
                    <a:pt x="2449" y="199"/>
                  </a:lnTo>
                  <a:lnTo>
                    <a:pt x="2444" y="199"/>
                  </a:lnTo>
                  <a:lnTo>
                    <a:pt x="2444" y="199"/>
                  </a:lnTo>
                  <a:lnTo>
                    <a:pt x="2444" y="199"/>
                  </a:lnTo>
                  <a:lnTo>
                    <a:pt x="2444" y="199"/>
                  </a:lnTo>
                  <a:lnTo>
                    <a:pt x="2444" y="194"/>
                  </a:lnTo>
                  <a:lnTo>
                    <a:pt x="2444" y="194"/>
                  </a:lnTo>
                  <a:lnTo>
                    <a:pt x="2449" y="194"/>
                  </a:lnTo>
                  <a:lnTo>
                    <a:pt x="2449" y="194"/>
                  </a:lnTo>
                  <a:lnTo>
                    <a:pt x="2453" y="194"/>
                  </a:lnTo>
                  <a:lnTo>
                    <a:pt x="2453" y="194"/>
                  </a:lnTo>
                  <a:lnTo>
                    <a:pt x="2453" y="194"/>
                  </a:lnTo>
                  <a:lnTo>
                    <a:pt x="2458" y="194"/>
                  </a:lnTo>
                  <a:lnTo>
                    <a:pt x="2453" y="194"/>
                  </a:lnTo>
                  <a:lnTo>
                    <a:pt x="2449" y="194"/>
                  </a:lnTo>
                  <a:lnTo>
                    <a:pt x="2449" y="190"/>
                  </a:lnTo>
                  <a:lnTo>
                    <a:pt x="2453" y="194"/>
                  </a:lnTo>
                  <a:lnTo>
                    <a:pt x="2453" y="194"/>
                  </a:lnTo>
                  <a:lnTo>
                    <a:pt x="2458" y="194"/>
                  </a:lnTo>
                  <a:lnTo>
                    <a:pt x="2458" y="194"/>
                  </a:lnTo>
                  <a:lnTo>
                    <a:pt x="2462" y="194"/>
                  </a:lnTo>
                  <a:lnTo>
                    <a:pt x="2462" y="194"/>
                  </a:lnTo>
                  <a:lnTo>
                    <a:pt x="2467" y="194"/>
                  </a:lnTo>
                  <a:lnTo>
                    <a:pt x="2467" y="194"/>
                  </a:lnTo>
                  <a:lnTo>
                    <a:pt x="2471" y="190"/>
                  </a:lnTo>
                  <a:lnTo>
                    <a:pt x="2476" y="190"/>
                  </a:lnTo>
                  <a:lnTo>
                    <a:pt x="2476" y="190"/>
                  </a:lnTo>
                  <a:lnTo>
                    <a:pt x="2476" y="190"/>
                  </a:lnTo>
                  <a:lnTo>
                    <a:pt x="2476" y="190"/>
                  </a:lnTo>
                  <a:lnTo>
                    <a:pt x="2471" y="185"/>
                  </a:lnTo>
                  <a:lnTo>
                    <a:pt x="2471" y="185"/>
                  </a:lnTo>
                  <a:lnTo>
                    <a:pt x="2471" y="185"/>
                  </a:lnTo>
                  <a:lnTo>
                    <a:pt x="2471" y="185"/>
                  </a:lnTo>
                  <a:lnTo>
                    <a:pt x="2471" y="185"/>
                  </a:lnTo>
                  <a:lnTo>
                    <a:pt x="2476" y="185"/>
                  </a:lnTo>
                  <a:lnTo>
                    <a:pt x="2476" y="190"/>
                  </a:lnTo>
                  <a:lnTo>
                    <a:pt x="2476" y="190"/>
                  </a:lnTo>
                  <a:lnTo>
                    <a:pt x="2480" y="190"/>
                  </a:lnTo>
                  <a:lnTo>
                    <a:pt x="2480" y="190"/>
                  </a:lnTo>
                  <a:lnTo>
                    <a:pt x="2480" y="190"/>
                  </a:lnTo>
                  <a:lnTo>
                    <a:pt x="2480" y="185"/>
                  </a:lnTo>
                  <a:lnTo>
                    <a:pt x="2485" y="185"/>
                  </a:lnTo>
                  <a:lnTo>
                    <a:pt x="2489" y="190"/>
                  </a:lnTo>
                  <a:lnTo>
                    <a:pt x="2494" y="194"/>
                  </a:lnTo>
                  <a:lnTo>
                    <a:pt x="2494" y="194"/>
                  </a:lnTo>
                  <a:lnTo>
                    <a:pt x="2503" y="194"/>
                  </a:lnTo>
                  <a:lnTo>
                    <a:pt x="2503" y="194"/>
                  </a:lnTo>
                  <a:lnTo>
                    <a:pt x="2507" y="194"/>
                  </a:lnTo>
                  <a:lnTo>
                    <a:pt x="2512" y="194"/>
                  </a:lnTo>
                  <a:lnTo>
                    <a:pt x="2512" y="194"/>
                  </a:lnTo>
                  <a:lnTo>
                    <a:pt x="2521" y="194"/>
                  </a:lnTo>
                  <a:lnTo>
                    <a:pt x="2521" y="190"/>
                  </a:lnTo>
                  <a:lnTo>
                    <a:pt x="2525" y="190"/>
                  </a:lnTo>
                  <a:lnTo>
                    <a:pt x="2525" y="185"/>
                  </a:lnTo>
                  <a:lnTo>
                    <a:pt x="2525" y="185"/>
                  </a:lnTo>
                  <a:lnTo>
                    <a:pt x="2521" y="185"/>
                  </a:lnTo>
                  <a:lnTo>
                    <a:pt x="2516" y="181"/>
                  </a:lnTo>
                  <a:lnTo>
                    <a:pt x="2507" y="181"/>
                  </a:lnTo>
                  <a:lnTo>
                    <a:pt x="2507" y="181"/>
                  </a:lnTo>
                  <a:lnTo>
                    <a:pt x="2507" y="181"/>
                  </a:lnTo>
                  <a:lnTo>
                    <a:pt x="2507" y="181"/>
                  </a:lnTo>
                  <a:lnTo>
                    <a:pt x="2507" y="181"/>
                  </a:lnTo>
                  <a:lnTo>
                    <a:pt x="2507" y="181"/>
                  </a:lnTo>
                  <a:lnTo>
                    <a:pt x="2507" y="181"/>
                  </a:lnTo>
                  <a:lnTo>
                    <a:pt x="2507" y="176"/>
                  </a:lnTo>
                  <a:lnTo>
                    <a:pt x="2507" y="176"/>
                  </a:lnTo>
                  <a:lnTo>
                    <a:pt x="2507" y="176"/>
                  </a:lnTo>
                  <a:lnTo>
                    <a:pt x="2507" y="176"/>
                  </a:lnTo>
                  <a:lnTo>
                    <a:pt x="2507" y="176"/>
                  </a:lnTo>
                  <a:lnTo>
                    <a:pt x="2512" y="176"/>
                  </a:lnTo>
                  <a:lnTo>
                    <a:pt x="2512" y="176"/>
                  </a:lnTo>
                  <a:lnTo>
                    <a:pt x="2512" y="172"/>
                  </a:lnTo>
                  <a:lnTo>
                    <a:pt x="2512" y="172"/>
                  </a:lnTo>
                  <a:lnTo>
                    <a:pt x="2512" y="172"/>
                  </a:lnTo>
                  <a:lnTo>
                    <a:pt x="2516" y="172"/>
                  </a:lnTo>
                  <a:lnTo>
                    <a:pt x="2512" y="176"/>
                  </a:lnTo>
                  <a:lnTo>
                    <a:pt x="2512" y="176"/>
                  </a:lnTo>
                  <a:lnTo>
                    <a:pt x="2516" y="181"/>
                  </a:lnTo>
                  <a:lnTo>
                    <a:pt x="2521" y="181"/>
                  </a:lnTo>
                  <a:lnTo>
                    <a:pt x="2525" y="181"/>
                  </a:lnTo>
                  <a:lnTo>
                    <a:pt x="2530" y="176"/>
                  </a:lnTo>
                  <a:lnTo>
                    <a:pt x="2530" y="176"/>
                  </a:lnTo>
                  <a:lnTo>
                    <a:pt x="2530" y="176"/>
                  </a:lnTo>
                  <a:lnTo>
                    <a:pt x="2534" y="176"/>
                  </a:lnTo>
                  <a:lnTo>
                    <a:pt x="2539" y="176"/>
                  </a:lnTo>
                  <a:lnTo>
                    <a:pt x="2539" y="176"/>
                  </a:lnTo>
                  <a:lnTo>
                    <a:pt x="2539" y="176"/>
                  </a:lnTo>
                  <a:lnTo>
                    <a:pt x="2539" y="176"/>
                  </a:lnTo>
                  <a:lnTo>
                    <a:pt x="2543" y="176"/>
                  </a:lnTo>
                  <a:lnTo>
                    <a:pt x="2543" y="172"/>
                  </a:lnTo>
                  <a:lnTo>
                    <a:pt x="2543" y="172"/>
                  </a:lnTo>
                  <a:lnTo>
                    <a:pt x="2539" y="172"/>
                  </a:lnTo>
                  <a:lnTo>
                    <a:pt x="2539" y="172"/>
                  </a:lnTo>
                  <a:lnTo>
                    <a:pt x="2539" y="167"/>
                  </a:lnTo>
                  <a:lnTo>
                    <a:pt x="2539" y="163"/>
                  </a:lnTo>
                  <a:lnTo>
                    <a:pt x="2534" y="163"/>
                  </a:lnTo>
                  <a:lnTo>
                    <a:pt x="2534" y="163"/>
                  </a:lnTo>
                  <a:lnTo>
                    <a:pt x="2530" y="167"/>
                  </a:lnTo>
                  <a:lnTo>
                    <a:pt x="2530" y="167"/>
                  </a:lnTo>
                  <a:lnTo>
                    <a:pt x="2525" y="172"/>
                  </a:lnTo>
                  <a:lnTo>
                    <a:pt x="2525" y="172"/>
                  </a:lnTo>
                  <a:lnTo>
                    <a:pt x="2525" y="172"/>
                  </a:lnTo>
                  <a:lnTo>
                    <a:pt x="2525" y="167"/>
                  </a:lnTo>
                  <a:lnTo>
                    <a:pt x="2525" y="167"/>
                  </a:lnTo>
                  <a:lnTo>
                    <a:pt x="2525" y="167"/>
                  </a:lnTo>
                  <a:lnTo>
                    <a:pt x="2530" y="167"/>
                  </a:lnTo>
                  <a:lnTo>
                    <a:pt x="2530" y="163"/>
                  </a:lnTo>
                  <a:lnTo>
                    <a:pt x="2530" y="163"/>
                  </a:lnTo>
                  <a:lnTo>
                    <a:pt x="2525" y="163"/>
                  </a:lnTo>
                  <a:lnTo>
                    <a:pt x="2525" y="163"/>
                  </a:lnTo>
                  <a:lnTo>
                    <a:pt x="2525" y="163"/>
                  </a:lnTo>
                  <a:lnTo>
                    <a:pt x="2521" y="163"/>
                  </a:lnTo>
                  <a:lnTo>
                    <a:pt x="2521" y="163"/>
                  </a:lnTo>
                  <a:lnTo>
                    <a:pt x="2521" y="163"/>
                  </a:lnTo>
                  <a:lnTo>
                    <a:pt x="2516" y="163"/>
                  </a:lnTo>
                  <a:lnTo>
                    <a:pt x="2516" y="163"/>
                  </a:lnTo>
                  <a:lnTo>
                    <a:pt x="2516" y="163"/>
                  </a:lnTo>
                  <a:lnTo>
                    <a:pt x="2516" y="163"/>
                  </a:lnTo>
                  <a:lnTo>
                    <a:pt x="2516" y="163"/>
                  </a:lnTo>
                  <a:lnTo>
                    <a:pt x="2521" y="163"/>
                  </a:lnTo>
                  <a:lnTo>
                    <a:pt x="2521" y="163"/>
                  </a:lnTo>
                  <a:lnTo>
                    <a:pt x="2525" y="163"/>
                  </a:lnTo>
                  <a:lnTo>
                    <a:pt x="2525" y="163"/>
                  </a:lnTo>
                  <a:lnTo>
                    <a:pt x="2530" y="163"/>
                  </a:lnTo>
                  <a:lnTo>
                    <a:pt x="2534" y="158"/>
                  </a:lnTo>
                  <a:lnTo>
                    <a:pt x="2539" y="158"/>
                  </a:lnTo>
                  <a:lnTo>
                    <a:pt x="2539" y="158"/>
                  </a:lnTo>
                  <a:lnTo>
                    <a:pt x="2539" y="158"/>
                  </a:lnTo>
                  <a:lnTo>
                    <a:pt x="2539" y="163"/>
                  </a:lnTo>
                  <a:lnTo>
                    <a:pt x="2543" y="163"/>
                  </a:lnTo>
                  <a:lnTo>
                    <a:pt x="2543" y="158"/>
                  </a:lnTo>
                  <a:lnTo>
                    <a:pt x="2543" y="158"/>
                  </a:lnTo>
                  <a:lnTo>
                    <a:pt x="2543" y="158"/>
                  </a:lnTo>
                  <a:lnTo>
                    <a:pt x="2548" y="158"/>
                  </a:lnTo>
                  <a:lnTo>
                    <a:pt x="2548" y="154"/>
                  </a:lnTo>
                  <a:lnTo>
                    <a:pt x="2548" y="154"/>
                  </a:lnTo>
                  <a:lnTo>
                    <a:pt x="2548" y="154"/>
                  </a:lnTo>
                  <a:lnTo>
                    <a:pt x="2548" y="154"/>
                  </a:lnTo>
                  <a:lnTo>
                    <a:pt x="2548" y="149"/>
                  </a:lnTo>
                  <a:lnTo>
                    <a:pt x="2548" y="149"/>
                  </a:lnTo>
                  <a:lnTo>
                    <a:pt x="2548" y="149"/>
                  </a:lnTo>
                  <a:lnTo>
                    <a:pt x="2543" y="149"/>
                  </a:lnTo>
                  <a:lnTo>
                    <a:pt x="2543" y="145"/>
                  </a:lnTo>
                  <a:lnTo>
                    <a:pt x="2543" y="145"/>
                  </a:lnTo>
                  <a:lnTo>
                    <a:pt x="2543" y="140"/>
                  </a:lnTo>
                  <a:lnTo>
                    <a:pt x="2543" y="140"/>
                  </a:lnTo>
                  <a:lnTo>
                    <a:pt x="2539" y="140"/>
                  </a:lnTo>
                  <a:lnTo>
                    <a:pt x="2539" y="140"/>
                  </a:lnTo>
                  <a:lnTo>
                    <a:pt x="2539" y="140"/>
                  </a:lnTo>
                  <a:lnTo>
                    <a:pt x="2534" y="140"/>
                  </a:lnTo>
                  <a:lnTo>
                    <a:pt x="2534" y="140"/>
                  </a:lnTo>
                  <a:lnTo>
                    <a:pt x="2530" y="140"/>
                  </a:lnTo>
                  <a:lnTo>
                    <a:pt x="2530" y="140"/>
                  </a:lnTo>
                  <a:lnTo>
                    <a:pt x="2530" y="140"/>
                  </a:lnTo>
                  <a:lnTo>
                    <a:pt x="2530" y="136"/>
                  </a:lnTo>
                  <a:lnTo>
                    <a:pt x="2530" y="136"/>
                  </a:lnTo>
                  <a:lnTo>
                    <a:pt x="2525" y="136"/>
                  </a:lnTo>
                  <a:lnTo>
                    <a:pt x="2525" y="136"/>
                  </a:lnTo>
                  <a:lnTo>
                    <a:pt x="2525" y="131"/>
                  </a:lnTo>
                  <a:lnTo>
                    <a:pt x="2521" y="131"/>
                  </a:lnTo>
                  <a:lnTo>
                    <a:pt x="2521" y="131"/>
                  </a:lnTo>
                  <a:lnTo>
                    <a:pt x="2521" y="131"/>
                  </a:lnTo>
                  <a:lnTo>
                    <a:pt x="2521" y="131"/>
                  </a:lnTo>
                  <a:lnTo>
                    <a:pt x="2525" y="131"/>
                  </a:lnTo>
                  <a:lnTo>
                    <a:pt x="2525" y="131"/>
                  </a:lnTo>
                  <a:lnTo>
                    <a:pt x="2530" y="131"/>
                  </a:lnTo>
                  <a:lnTo>
                    <a:pt x="2530" y="131"/>
                  </a:lnTo>
                  <a:lnTo>
                    <a:pt x="2530" y="131"/>
                  </a:lnTo>
                  <a:lnTo>
                    <a:pt x="2539" y="131"/>
                  </a:lnTo>
                  <a:lnTo>
                    <a:pt x="2539" y="127"/>
                  </a:lnTo>
                  <a:lnTo>
                    <a:pt x="2543" y="127"/>
                  </a:lnTo>
                  <a:lnTo>
                    <a:pt x="2548" y="127"/>
                  </a:lnTo>
                  <a:lnTo>
                    <a:pt x="2552" y="127"/>
                  </a:lnTo>
                  <a:lnTo>
                    <a:pt x="2552" y="131"/>
                  </a:lnTo>
                  <a:lnTo>
                    <a:pt x="2557" y="131"/>
                  </a:lnTo>
                  <a:lnTo>
                    <a:pt x="2557" y="131"/>
                  </a:lnTo>
                  <a:lnTo>
                    <a:pt x="2562" y="131"/>
                  </a:lnTo>
                  <a:lnTo>
                    <a:pt x="2562" y="131"/>
                  </a:lnTo>
                  <a:lnTo>
                    <a:pt x="2562" y="131"/>
                  </a:lnTo>
                  <a:lnTo>
                    <a:pt x="2562" y="131"/>
                  </a:lnTo>
                  <a:lnTo>
                    <a:pt x="2566" y="131"/>
                  </a:lnTo>
                  <a:lnTo>
                    <a:pt x="2566" y="127"/>
                  </a:lnTo>
                  <a:lnTo>
                    <a:pt x="2566" y="127"/>
                  </a:lnTo>
                  <a:lnTo>
                    <a:pt x="2566" y="122"/>
                  </a:lnTo>
                  <a:lnTo>
                    <a:pt x="2566" y="122"/>
                  </a:lnTo>
                  <a:lnTo>
                    <a:pt x="2566" y="122"/>
                  </a:lnTo>
                  <a:lnTo>
                    <a:pt x="2566" y="122"/>
                  </a:lnTo>
                  <a:lnTo>
                    <a:pt x="2562" y="122"/>
                  </a:lnTo>
                  <a:lnTo>
                    <a:pt x="2562" y="122"/>
                  </a:lnTo>
                  <a:lnTo>
                    <a:pt x="2557" y="122"/>
                  </a:lnTo>
                  <a:lnTo>
                    <a:pt x="2557" y="122"/>
                  </a:lnTo>
                  <a:lnTo>
                    <a:pt x="2557" y="122"/>
                  </a:lnTo>
                  <a:lnTo>
                    <a:pt x="2552" y="122"/>
                  </a:lnTo>
                  <a:lnTo>
                    <a:pt x="2548" y="118"/>
                  </a:lnTo>
                  <a:lnTo>
                    <a:pt x="2548" y="118"/>
                  </a:lnTo>
                  <a:lnTo>
                    <a:pt x="2548" y="113"/>
                  </a:lnTo>
                  <a:lnTo>
                    <a:pt x="2548" y="113"/>
                  </a:lnTo>
                  <a:lnTo>
                    <a:pt x="2552" y="113"/>
                  </a:lnTo>
                  <a:lnTo>
                    <a:pt x="2557" y="113"/>
                  </a:lnTo>
                  <a:lnTo>
                    <a:pt x="2557" y="118"/>
                  </a:lnTo>
                  <a:lnTo>
                    <a:pt x="2557" y="118"/>
                  </a:lnTo>
                  <a:lnTo>
                    <a:pt x="2562" y="118"/>
                  </a:lnTo>
                  <a:lnTo>
                    <a:pt x="2562" y="113"/>
                  </a:lnTo>
                  <a:lnTo>
                    <a:pt x="2562" y="113"/>
                  </a:lnTo>
                  <a:lnTo>
                    <a:pt x="2562" y="113"/>
                  </a:lnTo>
                  <a:lnTo>
                    <a:pt x="2557" y="113"/>
                  </a:lnTo>
                  <a:lnTo>
                    <a:pt x="2557" y="113"/>
                  </a:lnTo>
                  <a:lnTo>
                    <a:pt x="2552" y="109"/>
                  </a:lnTo>
                  <a:lnTo>
                    <a:pt x="2552" y="109"/>
                  </a:lnTo>
                  <a:lnTo>
                    <a:pt x="2548" y="109"/>
                  </a:lnTo>
                  <a:lnTo>
                    <a:pt x="2543" y="109"/>
                  </a:lnTo>
                  <a:lnTo>
                    <a:pt x="2539" y="113"/>
                  </a:lnTo>
                  <a:lnTo>
                    <a:pt x="2539" y="113"/>
                  </a:lnTo>
                  <a:lnTo>
                    <a:pt x="2539" y="113"/>
                  </a:lnTo>
                  <a:lnTo>
                    <a:pt x="2539" y="113"/>
                  </a:lnTo>
                  <a:lnTo>
                    <a:pt x="2539" y="109"/>
                  </a:lnTo>
                  <a:lnTo>
                    <a:pt x="2543" y="109"/>
                  </a:lnTo>
                  <a:lnTo>
                    <a:pt x="2543" y="104"/>
                  </a:lnTo>
                  <a:lnTo>
                    <a:pt x="2543" y="104"/>
                  </a:lnTo>
                  <a:lnTo>
                    <a:pt x="2548" y="104"/>
                  </a:lnTo>
                  <a:lnTo>
                    <a:pt x="2548" y="100"/>
                  </a:lnTo>
                  <a:lnTo>
                    <a:pt x="2552" y="100"/>
                  </a:lnTo>
                  <a:lnTo>
                    <a:pt x="2552" y="95"/>
                  </a:lnTo>
                  <a:lnTo>
                    <a:pt x="2548" y="95"/>
                  </a:lnTo>
                  <a:lnTo>
                    <a:pt x="2548" y="95"/>
                  </a:lnTo>
                  <a:lnTo>
                    <a:pt x="2557" y="95"/>
                  </a:lnTo>
                  <a:lnTo>
                    <a:pt x="2557" y="90"/>
                  </a:lnTo>
                  <a:lnTo>
                    <a:pt x="2562" y="90"/>
                  </a:lnTo>
                  <a:lnTo>
                    <a:pt x="2562" y="90"/>
                  </a:lnTo>
                  <a:lnTo>
                    <a:pt x="2562" y="90"/>
                  </a:lnTo>
                  <a:lnTo>
                    <a:pt x="2566" y="90"/>
                  </a:lnTo>
                  <a:lnTo>
                    <a:pt x="2566" y="90"/>
                  </a:lnTo>
                  <a:lnTo>
                    <a:pt x="2566" y="90"/>
                  </a:lnTo>
                  <a:lnTo>
                    <a:pt x="2566" y="90"/>
                  </a:lnTo>
                  <a:lnTo>
                    <a:pt x="2566" y="86"/>
                  </a:lnTo>
                  <a:lnTo>
                    <a:pt x="2571" y="86"/>
                  </a:lnTo>
                  <a:lnTo>
                    <a:pt x="2575" y="86"/>
                  </a:lnTo>
                  <a:lnTo>
                    <a:pt x="2575" y="86"/>
                  </a:lnTo>
                  <a:lnTo>
                    <a:pt x="2575" y="86"/>
                  </a:lnTo>
                  <a:lnTo>
                    <a:pt x="2575" y="86"/>
                  </a:lnTo>
                  <a:lnTo>
                    <a:pt x="2575" y="86"/>
                  </a:lnTo>
                  <a:lnTo>
                    <a:pt x="2575" y="81"/>
                  </a:lnTo>
                  <a:lnTo>
                    <a:pt x="2575" y="81"/>
                  </a:lnTo>
                  <a:lnTo>
                    <a:pt x="2571" y="81"/>
                  </a:lnTo>
                  <a:lnTo>
                    <a:pt x="2571" y="81"/>
                  </a:lnTo>
                  <a:lnTo>
                    <a:pt x="2571" y="81"/>
                  </a:lnTo>
                  <a:lnTo>
                    <a:pt x="2571" y="81"/>
                  </a:lnTo>
                  <a:lnTo>
                    <a:pt x="2575" y="77"/>
                  </a:lnTo>
                  <a:lnTo>
                    <a:pt x="2575" y="77"/>
                  </a:lnTo>
                  <a:lnTo>
                    <a:pt x="2575" y="77"/>
                  </a:lnTo>
                  <a:lnTo>
                    <a:pt x="2575" y="77"/>
                  </a:lnTo>
                  <a:lnTo>
                    <a:pt x="2575" y="77"/>
                  </a:lnTo>
                  <a:lnTo>
                    <a:pt x="2575" y="77"/>
                  </a:lnTo>
                  <a:lnTo>
                    <a:pt x="2571" y="77"/>
                  </a:lnTo>
                  <a:lnTo>
                    <a:pt x="2571" y="77"/>
                  </a:lnTo>
                  <a:lnTo>
                    <a:pt x="2566" y="77"/>
                  </a:lnTo>
                  <a:lnTo>
                    <a:pt x="2566" y="72"/>
                  </a:lnTo>
                  <a:lnTo>
                    <a:pt x="2566" y="72"/>
                  </a:lnTo>
                  <a:lnTo>
                    <a:pt x="2566" y="72"/>
                  </a:lnTo>
                  <a:lnTo>
                    <a:pt x="2571" y="72"/>
                  </a:lnTo>
                  <a:lnTo>
                    <a:pt x="2571" y="68"/>
                  </a:lnTo>
                  <a:lnTo>
                    <a:pt x="2571" y="68"/>
                  </a:lnTo>
                  <a:lnTo>
                    <a:pt x="2575" y="68"/>
                  </a:lnTo>
                  <a:lnTo>
                    <a:pt x="2580" y="68"/>
                  </a:lnTo>
                  <a:lnTo>
                    <a:pt x="2580" y="68"/>
                  </a:lnTo>
                  <a:lnTo>
                    <a:pt x="2580" y="68"/>
                  </a:lnTo>
                  <a:lnTo>
                    <a:pt x="2584" y="68"/>
                  </a:lnTo>
                  <a:lnTo>
                    <a:pt x="2589" y="68"/>
                  </a:lnTo>
                  <a:lnTo>
                    <a:pt x="2593" y="68"/>
                  </a:lnTo>
                  <a:lnTo>
                    <a:pt x="2598" y="68"/>
                  </a:lnTo>
                  <a:lnTo>
                    <a:pt x="2598" y="68"/>
                  </a:lnTo>
                  <a:lnTo>
                    <a:pt x="2598" y="68"/>
                  </a:lnTo>
                  <a:lnTo>
                    <a:pt x="2602" y="68"/>
                  </a:lnTo>
                  <a:lnTo>
                    <a:pt x="2607" y="68"/>
                  </a:lnTo>
                  <a:lnTo>
                    <a:pt x="2607" y="63"/>
                  </a:lnTo>
                  <a:lnTo>
                    <a:pt x="2611" y="63"/>
                  </a:lnTo>
                  <a:lnTo>
                    <a:pt x="2611" y="63"/>
                  </a:lnTo>
                  <a:lnTo>
                    <a:pt x="2607" y="63"/>
                  </a:lnTo>
                  <a:lnTo>
                    <a:pt x="2607" y="63"/>
                  </a:lnTo>
                  <a:lnTo>
                    <a:pt x="2602" y="59"/>
                  </a:lnTo>
                  <a:lnTo>
                    <a:pt x="2607" y="59"/>
                  </a:lnTo>
                  <a:lnTo>
                    <a:pt x="2611" y="59"/>
                  </a:lnTo>
                  <a:lnTo>
                    <a:pt x="2616" y="59"/>
                  </a:lnTo>
                  <a:lnTo>
                    <a:pt x="2620" y="59"/>
                  </a:lnTo>
                  <a:lnTo>
                    <a:pt x="2625" y="59"/>
                  </a:lnTo>
                  <a:lnTo>
                    <a:pt x="2629" y="59"/>
                  </a:lnTo>
                  <a:lnTo>
                    <a:pt x="2629" y="54"/>
                  </a:lnTo>
                  <a:lnTo>
                    <a:pt x="2629" y="54"/>
                  </a:lnTo>
                  <a:lnTo>
                    <a:pt x="2629" y="54"/>
                  </a:lnTo>
                  <a:lnTo>
                    <a:pt x="2629" y="54"/>
                  </a:lnTo>
                  <a:lnTo>
                    <a:pt x="2629" y="54"/>
                  </a:lnTo>
                  <a:lnTo>
                    <a:pt x="2629" y="54"/>
                  </a:lnTo>
                  <a:lnTo>
                    <a:pt x="2634" y="54"/>
                  </a:lnTo>
                  <a:lnTo>
                    <a:pt x="2638" y="54"/>
                  </a:lnTo>
                  <a:lnTo>
                    <a:pt x="2643" y="50"/>
                  </a:lnTo>
                  <a:lnTo>
                    <a:pt x="2647" y="50"/>
                  </a:lnTo>
                  <a:lnTo>
                    <a:pt x="2652" y="45"/>
                  </a:lnTo>
                  <a:lnTo>
                    <a:pt x="2656" y="45"/>
                  </a:lnTo>
                  <a:lnTo>
                    <a:pt x="2656" y="45"/>
                  </a:lnTo>
                  <a:lnTo>
                    <a:pt x="2656" y="45"/>
                  </a:lnTo>
                  <a:lnTo>
                    <a:pt x="2656" y="45"/>
                  </a:lnTo>
                  <a:lnTo>
                    <a:pt x="2656" y="41"/>
                  </a:lnTo>
                  <a:lnTo>
                    <a:pt x="2652" y="41"/>
                  </a:lnTo>
                  <a:lnTo>
                    <a:pt x="2652" y="41"/>
                  </a:lnTo>
                  <a:lnTo>
                    <a:pt x="2647" y="41"/>
                  </a:lnTo>
                  <a:lnTo>
                    <a:pt x="2638" y="36"/>
                  </a:lnTo>
                  <a:lnTo>
                    <a:pt x="2634" y="36"/>
                  </a:lnTo>
                  <a:lnTo>
                    <a:pt x="2625" y="36"/>
                  </a:lnTo>
                  <a:lnTo>
                    <a:pt x="2625" y="36"/>
                  </a:lnTo>
                  <a:lnTo>
                    <a:pt x="2625" y="36"/>
                  </a:lnTo>
                  <a:lnTo>
                    <a:pt x="2620" y="36"/>
                  </a:lnTo>
                  <a:lnTo>
                    <a:pt x="2616" y="36"/>
                  </a:lnTo>
                  <a:lnTo>
                    <a:pt x="2616" y="41"/>
                  </a:lnTo>
                  <a:lnTo>
                    <a:pt x="2616" y="41"/>
                  </a:lnTo>
                  <a:lnTo>
                    <a:pt x="2611" y="41"/>
                  </a:lnTo>
                  <a:lnTo>
                    <a:pt x="2611" y="41"/>
                  </a:lnTo>
                  <a:lnTo>
                    <a:pt x="2607" y="45"/>
                  </a:lnTo>
                  <a:lnTo>
                    <a:pt x="2607" y="45"/>
                  </a:lnTo>
                  <a:lnTo>
                    <a:pt x="2602" y="45"/>
                  </a:lnTo>
                  <a:lnTo>
                    <a:pt x="2602" y="45"/>
                  </a:lnTo>
                  <a:lnTo>
                    <a:pt x="2598" y="45"/>
                  </a:lnTo>
                  <a:lnTo>
                    <a:pt x="2598" y="45"/>
                  </a:lnTo>
                  <a:lnTo>
                    <a:pt x="2593" y="41"/>
                  </a:lnTo>
                  <a:lnTo>
                    <a:pt x="2593" y="45"/>
                  </a:lnTo>
                  <a:lnTo>
                    <a:pt x="2589" y="41"/>
                  </a:lnTo>
                  <a:lnTo>
                    <a:pt x="2589" y="41"/>
                  </a:lnTo>
                  <a:lnTo>
                    <a:pt x="2584" y="41"/>
                  </a:lnTo>
                  <a:lnTo>
                    <a:pt x="2580" y="41"/>
                  </a:lnTo>
                  <a:lnTo>
                    <a:pt x="2575" y="45"/>
                  </a:lnTo>
                  <a:lnTo>
                    <a:pt x="2571" y="45"/>
                  </a:lnTo>
                  <a:lnTo>
                    <a:pt x="2571" y="50"/>
                  </a:lnTo>
                  <a:lnTo>
                    <a:pt x="2566" y="50"/>
                  </a:lnTo>
                  <a:lnTo>
                    <a:pt x="2562" y="50"/>
                  </a:lnTo>
                  <a:lnTo>
                    <a:pt x="2557" y="50"/>
                  </a:lnTo>
                  <a:lnTo>
                    <a:pt x="2552" y="54"/>
                  </a:lnTo>
                  <a:lnTo>
                    <a:pt x="2548" y="54"/>
                  </a:lnTo>
                  <a:lnTo>
                    <a:pt x="2548" y="54"/>
                  </a:lnTo>
                  <a:lnTo>
                    <a:pt x="2548" y="54"/>
                  </a:lnTo>
                  <a:lnTo>
                    <a:pt x="2548" y="54"/>
                  </a:lnTo>
                  <a:lnTo>
                    <a:pt x="2548" y="54"/>
                  </a:lnTo>
                  <a:lnTo>
                    <a:pt x="2548" y="54"/>
                  </a:lnTo>
                  <a:lnTo>
                    <a:pt x="2557" y="50"/>
                  </a:lnTo>
                  <a:lnTo>
                    <a:pt x="2557" y="50"/>
                  </a:lnTo>
                  <a:lnTo>
                    <a:pt x="2562" y="45"/>
                  </a:lnTo>
                  <a:lnTo>
                    <a:pt x="2566" y="45"/>
                  </a:lnTo>
                  <a:lnTo>
                    <a:pt x="2566" y="45"/>
                  </a:lnTo>
                  <a:lnTo>
                    <a:pt x="2571" y="41"/>
                  </a:lnTo>
                  <a:lnTo>
                    <a:pt x="2571" y="41"/>
                  </a:lnTo>
                  <a:lnTo>
                    <a:pt x="2575" y="36"/>
                  </a:lnTo>
                  <a:lnTo>
                    <a:pt x="2575" y="36"/>
                  </a:lnTo>
                  <a:lnTo>
                    <a:pt x="2575" y="36"/>
                  </a:lnTo>
                  <a:lnTo>
                    <a:pt x="2575" y="32"/>
                  </a:lnTo>
                  <a:lnTo>
                    <a:pt x="2575" y="32"/>
                  </a:lnTo>
                  <a:lnTo>
                    <a:pt x="2571" y="32"/>
                  </a:lnTo>
                  <a:lnTo>
                    <a:pt x="2562" y="32"/>
                  </a:lnTo>
                  <a:lnTo>
                    <a:pt x="2557" y="32"/>
                  </a:lnTo>
                  <a:lnTo>
                    <a:pt x="2557" y="32"/>
                  </a:lnTo>
                  <a:lnTo>
                    <a:pt x="2557" y="32"/>
                  </a:lnTo>
                  <a:lnTo>
                    <a:pt x="2557" y="32"/>
                  </a:lnTo>
                  <a:lnTo>
                    <a:pt x="2552" y="36"/>
                  </a:lnTo>
                  <a:lnTo>
                    <a:pt x="2552" y="36"/>
                  </a:lnTo>
                  <a:lnTo>
                    <a:pt x="2552" y="36"/>
                  </a:lnTo>
                  <a:lnTo>
                    <a:pt x="2552" y="36"/>
                  </a:lnTo>
                  <a:lnTo>
                    <a:pt x="2543" y="36"/>
                  </a:lnTo>
                  <a:lnTo>
                    <a:pt x="2543" y="36"/>
                  </a:lnTo>
                  <a:lnTo>
                    <a:pt x="2539" y="32"/>
                  </a:lnTo>
                  <a:lnTo>
                    <a:pt x="2521" y="32"/>
                  </a:lnTo>
                  <a:lnTo>
                    <a:pt x="2516" y="32"/>
                  </a:lnTo>
                  <a:lnTo>
                    <a:pt x="2507" y="32"/>
                  </a:lnTo>
                  <a:lnTo>
                    <a:pt x="2498" y="32"/>
                  </a:lnTo>
                  <a:lnTo>
                    <a:pt x="2498" y="32"/>
                  </a:lnTo>
                  <a:lnTo>
                    <a:pt x="2498" y="32"/>
                  </a:lnTo>
                  <a:lnTo>
                    <a:pt x="2498" y="32"/>
                  </a:lnTo>
                  <a:lnTo>
                    <a:pt x="2503" y="27"/>
                  </a:lnTo>
                  <a:lnTo>
                    <a:pt x="2552" y="27"/>
                  </a:lnTo>
                  <a:lnTo>
                    <a:pt x="2562" y="27"/>
                  </a:lnTo>
                  <a:lnTo>
                    <a:pt x="2566" y="27"/>
                  </a:lnTo>
                  <a:lnTo>
                    <a:pt x="2571" y="23"/>
                  </a:lnTo>
                  <a:lnTo>
                    <a:pt x="2575" y="23"/>
                  </a:lnTo>
                  <a:lnTo>
                    <a:pt x="2575" y="23"/>
                  </a:lnTo>
                  <a:lnTo>
                    <a:pt x="2575" y="23"/>
                  </a:lnTo>
                  <a:lnTo>
                    <a:pt x="2575" y="23"/>
                  </a:lnTo>
                  <a:lnTo>
                    <a:pt x="2575" y="18"/>
                  </a:lnTo>
                  <a:lnTo>
                    <a:pt x="2571" y="18"/>
                  </a:lnTo>
                  <a:lnTo>
                    <a:pt x="2562" y="18"/>
                  </a:lnTo>
                  <a:lnTo>
                    <a:pt x="2557" y="18"/>
                  </a:lnTo>
                  <a:lnTo>
                    <a:pt x="2557" y="18"/>
                  </a:lnTo>
                  <a:lnTo>
                    <a:pt x="2557" y="18"/>
                  </a:lnTo>
                  <a:lnTo>
                    <a:pt x="2557" y="18"/>
                  </a:lnTo>
                  <a:lnTo>
                    <a:pt x="2552" y="18"/>
                  </a:lnTo>
                  <a:lnTo>
                    <a:pt x="2552" y="14"/>
                  </a:lnTo>
                  <a:lnTo>
                    <a:pt x="2548" y="9"/>
                  </a:lnTo>
                  <a:lnTo>
                    <a:pt x="2539" y="14"/>
                  </a:lnTo>
                  <a:lnTo>
                    <a:pt x="2534" y="14"/>
                  </a:lnTo>
                  <a:lnTo>
                    <a:pt x="2525" y="14"/>
                  </a:lnTo>
                  <a:lnTo>
                    <a:pt x="2521" y="14"/>
                  </a:lnTo>
                  <a:lnTo>
                    <a:pt x="2512" y="14"/>
                  </a:lnTo>
                  <a:lnTo>
                    <a:pt x="2507" y="14"/>
                  </a:lnTo>
                  <a:lnTo>
                    <a:pt x="2503" y="14"/>
                  </a:lnTo>
                  <a:lnTo>
                    <a:pt x="2494" y="14"/>
                  </a:lnTo>
                  <a:lnTo>
                    <a:pt x="2489" y="14"/>
                  </a:lnTo>
                  <a:lnTo>
                    <a:pt x="2489" y="14"/>
                  </a:lnTo>
                  <a:lnTo>
                    <a:pt x="2489" y="14"/>
                  </a:lnTo>
                  <a:lnTo>
                    <a:pt x="2494" y="14"/>
                  </a:lnTo>
                  <a:lnTo>
                    <a:pt x="2507" y="9"/>
                  </a:lnTo>
                  <a:lnTo>
                    <a:pt x="2530" y="9"/>
                  </a:lnTo>
                  <a:lnTo>
                    <a:pt x="2539" y="9"/>
                  </a:lnTo>
                  <a:lnTo>
                    <a:pt x="2543" y="9"/>
                  </a:lnTo>
                  <a:lnTo>
                    <a:pt x="2543" y="9"/>
                  </a:lnTo>
                  <a:lnTo>
                    <a:pt x="2543" y="9"/>
                  </a:lnTo>
                  <a:lnTo>
                    <a:pt x="2534" y="9"/>
                  </a:lnTo>
                  <a:lnTo>
                    <a:pt x="2530" y="5"/>
                  </a:lnTo>
                  <a:lnTo>
                    <a:pt x="2525" y="5"/>
                  </a:lnTo>
                  <a:lnTo>
                    <a:pt x="2521" y="5"/>
                  </a:lnTo>
                  <a:lnTo>
                    <a:pt x="2521" y="5"/>
                  </a:lnTo>
                  <a:lnTo>
                    <a:pt x="2512" y="5"/>
                  </a:lnTo>
                  <a:lnTo>
                    <a:pt x="2507" y="5"/>
                  </a:lnTo>
                  <a:lnTo>
                    <a:pt x="2485" y="0"/>
                  </a:lnTo>
                  <a:lnTo>
                    <a:pt x="2485" y="0"/>
                  </a:lnTo>
                  <a:lnTo>
                    <a:pt x="2480" y="5"/>
                  </a:lnTo>
                  <a:lnTo>
                    <a:pt x="2476" y="5"/>
                  </a:lnTo>
                  <a:lnTo>
                    <a:pt x="2476" y="5"/>
                  </a:lnTo>
                  <a:lnTo>
                    <a:pt x="2471" y="0"/>
                  </a:lnTo>
                  <a:lnTo>
                    <a:pt x="2471" y="0"/>
                  </a:lnTo>
                  <a:lnTo>
                    <a:pt x="2467" y="5"/>
                  </a:lnTo>
                  <a:lnTo>
                    <a:pt x="2467" y="5"/>
                  </a:lnTo>
                  <a:lnTo>
                    <a:pt x="2453" y="5"/>
                  </a:lnTo>
                  <a:lnTo>
                    <a:pt x="2453" y="5"/>
                  </a:lnTo>
                  <a:lnTo>
                    <a:pt x="2453" y="5"/>
                  </a:lnTo>
                  <a:lnTo>
                    <a:pt x="2453" y="5"/>
                  </a:lnTo>
                  <a:lnTo>
                    <a:pt x="2453" y="5"/>
                  </a:lnTo>
                  <a:lnTo>
                    <a:pt x="2449" y="5"/>
                  </a:lnTo>
                  <a:lnTo>
                    <a:pt x="2449" y="5"/>
                  </a:lnTo>
                  <a:lnTo>
                    <a:pt x="2444" y="5"/>
                  </a:lnTo>
                  <a:lnTo>
                    <a:pt x="2444" y="5"/>
                  </a:lnTo>
                  <a:lnTo>
                    <a:pt x="2444" y="5"/>
                  </a:lnTo>
                  <a:lnTo>
                    <a:pt x="2440" y="5"/>
                  </a:lnTo>
                  <a:lnTo>
                    <a:pt x="2440" y="5"/>
                  </a:lnTo>
                  <a:lnTo>
                    <a:pt x="2440" y="5"/>
                  </a:lnTo>
                  <a:lnTo>
                    <a:pt x="2435" y="5"/>
                  </a:lnTo>
                  <a:lnTo>
                    <a:pt x="2435" y="5"/>
                  </a:lnTo>
                  <a:lnTo>
                    <a:pt x="2435" y="5"/>
                  </a:lnTo>
                  <a:lnTo>
                    <a:pt x="2435" y="5"/>
                  </a:lnTo>
                  <a:lnTo>
                    <a:pt x="2435" y="9"/>
                  </a:lnTo>
                  <a:lnTo>
                    <a:pt x="2440" y="9"/>
                  </a:lnTo>
                  <a:lnTo>
                    <a:pt x="2440" y="9"/>
                  </a:lnTo>
                  <a:lnTo>
                    <a:pt x="2440" y="9"/>
                  </a:lnTo>
                  <a:lnTo>
                    <a:pt x="2440" y="9"/>
                  </a:lnTo>
                  <a:lnTo>
                    <a:pt x="2435" y="14"/>
                  </a:lnTo>
                  <a:lnTo>
                    <a:pt x="2435" y="14"/>
                  </a:lnTo>
                  <a:lnTo>
                    <a:pt x="2435" y="14"/>
                  </a:lnTo>
                  <a:lnTo>
                    <a:pt x="2431" y="9"/>
                  </a:lnTo>
                  <a:lnTo>
                    <a:pt x="2431" y="9"/>
                  </a:lnTo>
                  <a:lnTo>
                    <a:pt x="2426" y="9"/>
                  </a:lnTo>
                  <a:lnTo>
                    <a:pt x="2426" y="5"/>
                  </a:lnTo>
                  <a:lnTo>
                    <a:pt x="2421" y="5"/>
                  </a:lnTo>
                  <a:lnTo>
                    <a:pt x="2417" y="5"/>
                  </a:lnTo>
                  <a:lnTo>
                    <a:pt x="2412" y="9"/>
                  </a:lnTo>
                  <a:lnTo>
                    <a:pt x="2412" y="9"/>
                  </a:lnTo>
                  <a:lnTo>
                    <a:pt x="2408" y="9"/>
                  </a:lnTo>
                  <a:lnTo>
                    <a:pt x="2408" y="9"/>
                  </a:lnTo>
                  <a:lnTo>
                    <a:pt x="2408" y="9"/>
                  </a:lnTo>
                  <a:lnTo>
                    <a:pt x="2403" y="9"/>
                  </a:lnTo>
                  <a:lnTo>
                    <a:pt x="2403" y="9"/>
                  </a:lnTo>
                  <a:lnTo>
                    <a:pt x="2399" y="5"/>
                  </a:lnTo>
                  <a:lnTo>
                    <a:pt x="2399" y="5"/>
                  </a:lnTo>
                  <a:lnTo>
                    <a:pt x="2394" y="5"/>
                  </a:lnTo>
                  <a:lnTo>
                    <a:pt x="2385" y="9"/>
                  </a:lnTo>
                  <a:lnTo>
                    <a:pt x="2381" y="9"/>
                  </a:lnTo>
                  <a:lnTo>
                    <a:pt x="2376" y="9"/>
                  </a:lnTo>
                  <a:lnTo>
                    <a:pt x="2372" y="9"/>
                  </a:lnTo>
                  <a:lnTo>
                    <a:pt x="2372" y="9"/>
                  </a:lnTo>
                  <a:lnTo>
                    <a:pt x="2367" y="9"/>
                  </a:lnTo>
                  <a:lnTo>
                    <a:pt x="2363" y="9"/>
                  </a:lnTo>
                  <a:lnTo>
                    <a:pt x="2367" y="14"/>
                  </a:lnTo>
                  <a:lnTo>
                    <a:pt x="2367" y="14"/>
                  </a:lnTo>
                  <a:lnTo>
                    <a:pt x="2372" y="14"/>
                  </a:lnTo>
                  <a:lnTo>
                    <a:pt x="2376" y="14"/>
                  </a:lnTo>
                  <a:lnTo>
                    <a:pt x="2376" y="14"/>
                  </a:lnTo>
                  <a:lnTo>
                    <a:pt x="2381" y="14"/>
                  </a:lnTo>
                  <a:lnTo>
                    <a:pt x="2403" y="14"/>
                  </a:lnTo>
                  <a:lnTo>
                    <a:pt x="2403" y="14"/>
                  </a:lnTo>
                  <a:lnTo>
                    <a:pt x="2403" y="18"/>
                  </a:lnTo>
                  <a:lnTo>
                    <a:pt x="2399" y="18"/>
                  </a:lnTo>
                  <a:lnTo>
                    <a:pt x="2399" y="18"/>
                  </a:lnTo>
                  <a:lnTo>
                    <a:pt x="2399" y="18"/>
                  </a:lnTo>
                  <a:lnTo>
                    <a:pt x="2399" y="18"/>
                  </a:lnTo>
                  <a:lnTo>
                    <a:pt x="2394" y="14"/>
                  </a:lnTo>
                  <a:lnTo>
                    <a:pt x="2372" y="14"/>
                  </a:lnTo>
                  <a:lnTo>
                    <a:pt x="2372" y="14"/>
                  </a:lnTo>
                  <a:lnTo>
                    <a:pt x="2367" y="14"/>
                  </a:lnTo>
                  <a:lnTo>
                    <a:pt x="2367" y="14"/>
                  </a:lnTo>
                  <a:lnTo>
                    <a:pt x="2376" y="18"/>
                  </a:lnTo>
                  <a:lnTo>
                    <a:pt x="2376" y="18"/>
                  </a:lnTo>
                  <a:lnTo>
                    <a:pt x="2376" y="23"/>
                  </a:lnTo>
                  <a:lnTo>
                    <a:pt x="2372" y="23"/>
                  </a:lnTo>
                  <a:lnTo>
                    <a:pt x="2372" y="23"/>
                  </a:lnTo>
                  <a:lnTo>
                    <a:pt x="2367" y="27"/>
                  </a:lnTo>
                  <a:lnTo>
                    <a:pt x="2367" y="27"/>
                  </a:lnTo>
                  <a:lnTo>
                    <a:pt x="2367" y="32"/>
                  </a:lnTo>
                  <a:lnTo>
                    <a:pt x="2367" y="32"/>
                  </a:lnTo>
                  <a:lnTo>
                    <a:pt x="2367" y="32"/>
                  </a:lnTo>
                  <a:lnTo>
                    <a:pt x="2363" y="32"/>
                  </a:lnTo>
                  <a:lnTo>
                    <a:pt x="2363" y="32"/>
                  </a:lnTo>
                  <a:lnTo>
                    <a:pt x="2363" y="32"/>
                  </a:lnTo>
                  <a:lnTo>
                    <a:pt x="2358" y="32"/>
                  </a:lnTo>
                  <a:lnTo>
                    <a:pt x="2349" y="27"/>
                  </a:lnTo>
                  <a:lnTo>
                    <a:pt x="2345" y="23"/>
                  </a:lnTo>
                  <a:lnTo>
                    <a:pt x="2336" y="18"/>
                  </a:lnTo>
                  <a:lnTo>
                    <a:pt x="2327" y="18"/>
                  </a:lnTo>
                  <a:lnTo>
                    <a:pt x="2322" y="18"/>
                  </a:lnTo>
                  <a:lnTo>
                    <a:pt x="2318" y="18"/>
                  </a:lnTo>
                  <a:lnTo>
                    <a:pt x="2318" y="18"/>
                  </a:lnTo>
                  <a:lnTo>
                    <a:pt x="2318" y="23"/>
                  </a:lnTo>
                  <a:lnTo>
                    <a:pt x="2318" y="27"/>
                  </a:lnTo>
                  <a:lnTo>
                    <a:pt x="2322" y="27"/>
                  </a:lnTo>
                  <a:lnTo>
                    <a:pt x="2322" y="27"/>
                  </a:lnTo>
                  <a:lnTo>
                    <a:pt x="2322" y="27"/>
                  </a:lnTo>
                  <a:lnTo>
                    <a:pt x="2322" y="27"/>
                  </a:lnTo>
                  <a:lnTo>
                    <a:pt x="2318" y="27"/>
                  </a:lnTo>
                  <a:lnTo>
                    <a:pt x="2313" y="27"/>
                  </a:lnTo>
                  <a:lnTo>
                    <a:pt x="2309" y="27"/>
                  </a:lnTo>
                  <a:lnTo>
                    <a:pt x="2304" y="27"/>
                  </a:lnTo>
                  <a:lnTo>
                    <a:pt x="2300" y="23"/>
                  </a:lnTo>
                  <a:lnTo>
                    <a:pt x="2300" y="23"/>
                  </a:lnTo>
                  <a:lnTo>
                    <a:pt x="2295" y="23"/>
                  </a:lnTo>
                  <a:lnTo>
                    <a:pt x="2295" y="23"/>
                  </a:lnTo>
                  <a:lnTo>
                    <a:pt x="2295" y="27"/>
                  </a:lnTo>
                  <a:lnTo>
                    <a:pt x="2295" y="27"/>
                  </a:lnTo>
                  <a:lnTo>
                    <a:pt x="2290" y="27"/>
                  </a:lnTo>
                  <a:lnTo>
                    <a:pt x="2290" y="32"/>
                  </a:lnTo>
                  <a:lnTo>
                    <a:pt x="2286" y="32"/>
                  </a:lnTo>
                  <a:lnTo>
                    <a:pt x="2286" y="32"/>
                  </a:lnTo>
                  <a:lnTo>
                    <a:pt x="2286" y="32"/>
                  </a:lnTo>
                  <a:lnTo>
                    <a:pt x="2286" y="32"/>
                  </a:lnTo>
                  <a:lnTo>
                    <a:pt x="2286" y="32"/>
                  </a:lnTo>
                  <a:lnTo>
                    <a:pt x="2290" y="27"/>
                  </a:lnTo>
                  <a:lnTo>
                    <a:pt x="2290" y="23"/>
                  </a:lnTo>
                  <a:lnTo>
                    <a:pt x="2290" y="23"/>
                  </a:lnTo>
                  <a:lnTo>
                    <a:pt x="2290" y="23"/>
                  </a:lnTo>
                  <a:lnTo>
                    <a:pt x="2286" y="18"/>
                  </a:lnTo>
                  <a:lnTo>
                    <a:pt x="2286" y="18"/>
                  </a:lnTo>
                  <a:lnTo>
                    <a:pt x="2286" y="18"/>
                  </a:lnTo>
                  <a:lnTo>
                    <a:pt x="2277" y="23"/>
                  </a:lnTo>
                  <a:lnTo>
                    <a:pt x="2277" y="23"/>
                  </a:lnTo>
                  <a:lnTo>
                    <a:pt x="2277" y="23"/>
                  </a:lnTo>
                  <a:lnTo>
                    <a:pt x="2268" y="23"/>
                  </a:lnTo>
                  <a:lnTo>
                    <a:pt x="2268" y="23"/>
                  </a:lnTo>
                  <a:lnTo>
                    <a:pt x="2254" y="23"/>
                  </a:lnTo>
                  <a:lnTo>
                    <a:pt x="2245" y="23"/>
                  </a:lnTo>
                  <a:lnTo>
                    <a:pt x="2241" y="23"/>
                  </a:lnTo>
                  <a:lnTo>
                    <a:pt x="2241" y="27"/>
                  </a:lnTo>
                  <a:lnTo>
                    <a:pt x="2241" y="27"/>
                  </a:lnTo>
                  <a:lnTo>
                    <a:pt x="2245" y="27"/>
                  </a:lnTo>
                  <a:lnTo>
                    <a:pt x="2245" y="27"/>
                  </a:lnTo>
                  <a:lnTo>
                    <a:pt x="2245" y="32"/>
                  </a:lnTo>
                  <a:lnTo>
                    <a:pt x="2250" y="32"/>
                  </a:lnTo>
                  <a:lnTo>
                    <a:pt x="2250" y="36"/>
                  </a:lnTo>
                  <a:lnTo>
                    <a:pt x="2254" y="36"/>
                  </a:lnTo>
                  <a:lnTo>
                    <a:pt x="2254" y="36"/>
                  </a:lnTo>
                  <a:lnTo>
                    <a:pt x="2250" y="36"/>
                  </a:lnTo>
                  <a:lnTo>
                    <a:pt x="2250" y="36"/>
                  </a:lnTo>
                  <a:lnTo>
                    <a:pt x="2250" y="36"/>
                  </a:lnTo>
                  <a:lnTo>
                    <a:pt x="2250" y="32"/>
                  </a:lnTo>
                  <a:lnTo>
                    <a:pt x="2245" y="32"/>
                  </a:lnTo>
                  <a:lnTo>
                    <a:pt x="2245" y="32"/>
                  </a:lnTo>
                  <a:lnTo>
                    <a:pt x="2241" y="32"/>
                  </a:lnTo>
                  <a:lnTo>
                    <a:pt x="2241" y="27"/>
                  </a:lnTo>
                  <a:lnTo>
                    <a:pt x="2236" y="27"/>
                  </a:lnTo>
                  <a:lnTo>
                    <a:pt x="2236" y="27"/>
                  </a:lnTo>
                  <a:lnTo>
                    <a:pt x="2232" y="27"/>
                  </a:lnTo>
                  <a:lnTo>
                    <a:pt x="2232" y="27"/>
                  </a:lnTo>
                  <a:lnTo>
                    <a:pt x="2227" y="27"/>
                  </a:lnTo>
                  <a:lnTo>
                    <a:pt x="2223" y="27"/>
                  </a:lnTo>
                  <a:lnTo>
                    <a:pt x="2223" y="27"/>
                  </a:lnTo>
                  <a:lnTo>
                    <a:pt x="2218" y="27"/>
                  </a:lnTo>
                  <a:lnTo>
                    <a:pt x="2218" y="27"/>
                  </a:lnTo>
                  <a:lnTo>
                    <a:pt x="2218" y="32"/>
                  </a:lnTo>
                  <a:lnTo>
                    <a:pt x="2214" y="32"/>
                  </a:lnTo>
                  <a:lnTo>
                    <a:pt x="2214" y="36"/>
                  </a:lnTo>
                  <a:lnTo>
                    <a:pt x="2209" y="36"/>
                  </a:lnTo>
                  <a:lnTo>
                    <a:pt x="2209" y="36"/>
                  </a:lnTo>
                  <a:lnTo>
                    <a:pt x="2205" y="41"/>
                  </a:lnTo>
                  <a:lnTo>
                    <a:pt x="2205" y="41"/>
                  </a:lnTo>
                  <a:lnTo>
                    <a:pt x="2205" y="41"/>
                  </a:lnTo>
                  <a:lnTo>
                    <a:pt x="2205" y="41"/>
                  </a:lnTo>
                  <a:lnTo>
                    <a:pt x="2200" y="36"/>
                  </a:lnTo>
                  <a:lnTo>
                    <a:pt x="2200" y="36"/>
                  </a:lnTo>
                  <a:lnTo>
                    <a:pt x="2196" y="36"/>
                  </a:lnTo>
                  <a:lnTo>
                    <a:pt x="2196" y="36"/>
                  </a:lnTo>
                  <a:lnTo>
                    <a:pt x="2196" y="36"/>
                  </a:lnTo>
                  <a:lnTo>
                    <a:pt x="2191" y="36"/>
                  </a:lnTo>
                  <a:lnTo>
                    <a:pt x="2191" y="41"/>
                  </a:lnTo>
                  <a:lnTo>
                    <a:pt x="2187" y="41"/>
                  </a:lnTo>
                  <a:lnTo>
                    <a:pt x="2187" y="41"/>
                  </a:lnTo>
                  <a:lnTo>
                    <a:pt x="2187" y="45"/>
                  </a:lnTo>
                  <a:lnTo>
                    <a:pt x="2187" y="41"/>
                  </a:lnTo>
                  <a:lnTo>
                    <a:pt x="2187" y="41"/>
                  </a:lnTo>
                  <a:lnTo>
                    <a:pt x="2187" y="41"/>
                  </a:lnTo>
                  <a:lnTo>
                    <a:pt x="2182" y="41"/>
                  </a:lnTo>
                  <a:lnTo>
                    <a:pt x="2178" y="41"/>
                  </a:lnTo>
                  <a:lnTo>
                    <a:pt x="2173" y="41"/>
                  </a:lnTo>
                  <a:lnTo>
                    <a:pt x="2168" y="45"/>
                  </a:lnTo>
                  <a:lnTo>
                    <a:pt x="2164" y="45"/>
                  </a:lnTo>
                  <a:lnTo>
                    <a:pt x="2159" y="45"/>
                  </a:lnTo>
                  <a:lnTo>
                    <a:pt x="2159" y="45"/>
                  </a:lnTo>
                  <a:lnTo>
                    <a:pt x="2159" y="45"/>
                  </a:lnTo>
                  <a:lnTo>
                    <a:pt x="2155" y="45"/>
                  </a:lnTo>
                  <a:lnTo>
                    <a:pt x="2155" y="45"/>
                  </a:lnTo>
                  <a:lnTo>
                    <a:pt x="2150" y="50"/>
                  </a:lnTo>
                  <a:lnTo>
                    <a:pt x="2146" y="50"/>
                  </a:lnTo>
                  <a:lnTo>
                    <a:pt x="2146" y="50"/>
                  </a:lnTo>
                  <a:lnTo>
                    <a:pt x="2141" y="54"/>
                  </a:lnTo>
                  <a:lnTo>
                    <a:pt x="2141" y="54"/>
                  </a:lnTo>
                  <a:lnTo>
                    <a:pt x="2141" y="54"/>
                  </a:lnTo>
                  <a:lnTo>
                    <a:pt x="2141" y="54"/>
                  </a:lnTo>
                  <a:lnTo>
                    <a:pt x="2141" y="54"/>
                  </a:lnTo>
                  <a:lnTo>
                    <a:pt x="2141" y="54"/>
                  </a:lnTo>
                  <a:lnTo>
                    <a:pt x="2146" y="54"/>
                  </a:lnTo>
                  <a:lnTo>
                    <a:pt x="2146" y="54"/>
                  </a:lnTo>
                  <a:lnTo>
                    <a:pt x="2146" y="59"/>
                  </a:lnTo>
                  <a:lnTo>
                    <a:pt x="2150" y="59"/>
                  </a:lnTo>
                  <a:lnTo>
                    <a:pt x="2150" y="59"/>
                  </a:lnTo>
                  <a:lnTo>
                    <a:pt x="2155" y="54"/>
                  </a:lnTo>
                  <a:lnTo>
                    <a:pt x="2155" y="54"/>
                  </a:lnTo>
                  <a:lnTo>
                    <a:pt x="2155" y="54"/>
                  </a:lnTo>
                  <a:lnTo>
                    <a:pt x="2159" y="54"/>
                  </a:lnTo>
                  <a:lnTo>
                    <a:pt x="2164" y="54"/>
                  </a:lnTo>
                  <a:lnTo>
                    <a:pt x="2164" y="54"/>
                  </a:lnTo>
                  <a:lnTo>
                    <a:pt x="2164" y="54"/>
                  </a:lnTo>
                  <a:lnTo>
                    <a:pt x="2164" y="54"/>
                  </a:lnTo>
                  <a:lnTo>
                    <a:pt x="2164" y="54"/>
                  </a:lnTo>
                  <a:lnTo>
                    <a:pt x="2159" y="59"/>
                  </a:lnTo>
                  <a:lnTo>
                    <a:pt x="2159" y="59"/>
                  </a:lnTo>
                  <a:lnTo>
                    <a:pt x="2159" y="59"/>
                  </a:lnTo>
                  <a:lnTo>
                    <a:pt x="2155" y="59"/>
                  </a:lnTo>
                  <a:lnTo>
                    <a:pt x="2155" y="59"/>
                  </a:lnTo>
                  <a:lnTo>
                    <a:pt x="2150" y="63"/>
                  </a:lnTo>
                  <a:lnTo>
                    <a:pt x="2146" y="63"/>
                  </a:lnTo>
                  <a:lnTo>
                    <a:pt x="2141" y="68"/>
                  </a:lnTo>
                  <a:lnTo>
                    <a:pt x="2141" y="68"/>
                  </a:lnTo>
                  <a:lnTo>
                    <a:pt x="2137" y="72"/>
                  </a:lnTo>
                  <a:lnTo>
                    <a:pt x="2132" y="72"/>
                  </a:lnTo>
                  <a:lnTo>
                    <a:pt x="2132" y="72"/>
                  </a:lnTo>
                  <a:lnTo>
                    <a:pt x="2132" y="72"/>
                  </a:lnTo>
                  <a:lnTo>
                    <a:pt x="2128" y="72"/>
                  </a:lnTo>
                  <a:lnTo>
                    <a:pt x="2128" y="72"/>
                  </a:lnTo>
                  <a:lnTo>
                    <a:pt x="2119" y="72"/>
                  </a:lnTo>
                  <a:lnTo>
                    <a:pt x="2119" y="72"/>
                  </a:lnTo>
                  <a:lnTo>
                    <a:pt x="2114" y="72"/>
                  </a:lnTo>
                  <a:lnTo>
                    <a:pt x="2114" y="72"/>
                  </a:lnTo>
                  <a:lnTo>
                    <a:pt x="2110" y="72"/>
                  </a:lnTo>
                  <a:lnTo>
                    <a:pt x="2110" y="72"/>
                  </a:lnTo>
                  <a:lnTo>
                    <a:pt x="2101" y="72"/>
                  </a:lnTo>
                  <a:lnTo>
                    <a:pt x="2101" y="77"/>
                  </a:lnTo>
                  <a:lnTo>
                    <a:pt x="2101" y="77"/>
                  </a:lnTo>
                  <a:lnTo>
                    <a:pt x="2101" y="77"/>
                  </a:lnTo>
                  <a:lnTo>
                    <a:pt x="2101" y="77"/>
                  </a:lnTo>
                  <a:lnTo>
                    <a:pt x="2101" y="77"/>
                  </a:lnTo>
                  <a:lnTo>
                    <a:pt x="2087" y="77"/>
                  </a:lnTo>
                  <a:lnTo>
                    <a:pt x="2083" y="77"/>
                  </a:lnTo>
                  <a:lnTo>
                    <a:pt x="2083" y="77"/>
                  </a:lnTo>
                  <a:lnTo>
                    <a:pt x="2078" y="77"/>
                  </a:lnTo>
                  <a:lnTo>
                    <a:pt x="2078" y="81"/>
                  </a:lnTo>
                  <a:lnTo>
                    <a:pt x="2074" y="77"/>
                  </a:lnTo>
                  <a:lnTo>
                    <a:pt x="2074" y="77"/>
                  </a:lnTo>
                  <a:lnTo>
                    <a:pt x="2069" y="81"/>
                  </a:lnTo>
                  <a:lnTo>
                    <a:pt x="2065" y="81"/>
                  </a:lnTo>
                  <a:lnTo>
                    <a:pt x="2060" y="81"/>
                  </a:lnTo>
                  <a:lnTo>
                    <a:pt x="2060" y="81"/>
                  </a:lnTo>
                  <a:lnTo>
                    <a:pt x="2056" y="81"/>
                  </a:lnTo>
                  <a:lnTo>
                    <a:pt x="2056" y="81"/>
                  </a:lnTo>
                  <a:lnTo>
                    <a:pt x="2056" y="86"/>
                  </a:lnTo>
                  <a:lnTo>
                    <a:pt x="2056" y="86"/>
                  </a:lnTo>
                  <a:lnTo>
                    <a:pt x="2056" y="86"/>
                  </a:lnTo>
                  <a:lnTo>
                    <a:pt x="2051" y="86"/>
                  </a:lnTo>
                  <a:lnTo>
                    <a:pt x="2051" y="86"/>
                  </a:lnTo>
                  <a:lnTo>
                    <a:pt x="2051" y="90"/>
                  </a:lnTo>
                  <a:lnTo>
                    <a:pt x="2056" y="90"/>
                  </a:lnTo>
                  <a:lnTo>
                    <a:pt x="2056" y="90"/>
                  </a:lnTo>
                  <a:lnTo>
                    <a:pt x="2056" y="90"/>
                  </a:lnTo>
                  <a:lnTo>
                    <a:pt x="2056" y="90"/>
                  </a:lnTo>
                  <a:lnTo>
                    <a:pt x="2060" y="90"/>
                  </a:lnTo>
                  <a:lnTo>
                    <a:pt x="2060" y="95"/>
                  </a:lnTo>
                  <a:lnTo>
                    <a:pt x="2060" y="95"/>
                  </a:lnTo>
                  <a:lnTo>
                    <a:pt x="2060" y="95"/>
                  </a:lnTo>
                  <a:lnTo>
                    <a:pt x="2065" y="95"/>
                  </a:lnTo>
                  <a:lnTo>
                    <a:pt x="2065" y="95"/>
                  </a:lnTo>
                  <a:lnTo>
                    <a:pt x="2069" y="95"/>
                  </a:lnTo>
                  <a:lnTo>
                    <a:pt x="2069" y="95"/>
                  </a:lnTo>
                  <a:lnTo>
                    <a:pt x="2069" y="95"/>
                  </a:lnTo>
                  <a:lnTo>
                    <a:pt x="2069" y="95"/>
                  </a:lnTo>
                  <a:lnTo>
                    <a:pt x="2065" y="95"/>
                  </a:lnTo>
                  <a:lnTo>
                    <a:pt x="2065" y="95"/>
                  </a:lnTo>
                  <a:lnTo>
                    <a:pt x="2065" y="95"/>
                  </a:lnTo>
                  <a:lnTo>
                    <a:pt x="2069" y="100"/>
                  </a:lnTo>
                  <a:lnTo>
                    <a:pt x="2065" y="100"/>
                  </a:lnTo>
                  <a:lnTo>
                    <a:pt x="2069" y="100"/>
                  </a:lnTo>
                  <a:lnTo>
                    <a:pt x="2074" y="100"/>
                  </a:lnTo>
                  <a:lnTo>
                    <a:pt x="2074" y="100"/>
                  </a:lnTo>
                  <a:lnTo>
                    <a:pt x="2074" y="100"/>
                  </a:lnTo>
                  <a:lnTo>
                    <a:pt x="2074" y="100"/>
                  </a:lnTo>
                  <a:lnTo>
                    <a:pt x="2078" y="100"/>
                  </a:lnTo>
                  <a:lnTo>
                    <a:pt x="2078" y="100"/>
                  </a:lnTo>
                  <a:lnTo>
                    <a:pt x="2083" y="100"/>
                  </a:lnTo>
                  <a:lnTo>
                    <a:pt x="2083" y="100"/>
                  </a:lnTo>
                  <a:lnTo>
                    <a:pt x="2083" y="100"/>
                  </a:lnTo>
                  <a:lnTo>
                    <a:pt x="2083" y="100"/>
                  </a:lnTo>
                  <a:lnTo>
                    <a:pt x="2087" y="100"/>
                  </a:lnTo>
                  <a:lnTo>
                    <a:pt x="2087" y="100"/>
                  </a:lnTo>
                  <a:lnTo>
                    <a:pt x="2092" y="100"/>
                  </a:lnTo>
                  <a:lnTo>
                    <a:pt x="2096" y="100"/>
                  </a:lnTo>
                  <a:lnTo>
                    <a:pt x="2096" y="100"/>
                  </a:lnTo>
                  <a:lnTo>
                    <a:pt x="2101" y="100"/>
                  </a:lnTo>
                  <a:lnTo>
                    <a:pt x="2101" y="100"/>
                  </a:lnTo>
                  <a:lnTo>
                    <a:pt x="2101" y="100"/>
                  </a:lnTo>
                  <a:lnTo>
                    <a:pt x="2101" y="100"/>
                  </a:lnTo>
                  <a:lnTo>
                    <a:pt x="2101" y="100"/>
                  </a:lnTo>
                  <a:lnTo>
                    <a:pt x="2101" y="104"/>
                  </a:lnTo>
                  <a:lnTo>
                    <a:pt x="2096" y="104"/>
                  </a:lnTo>
                  <a:lnTo>
                    <a:pt x="2096" y="104"/>
                  </a:lnTo>
                  <a:lnTo>
                    <a:pt x="2096" y="104"/>
                  </a:lnTo>
                  <a:lnTo>
                    <a:pt x="2096" y="104"/>
                  </a:lnTo>
                  <a:lnTo>
                    <a:pt x="2096" y="104"/>
                  </a:lnTo>
                  <a:lnTo>
                    <a:pt x="2092" y="104"/>
                  </a:lnTo>
                  <a:lnTo>
                    <a:pt x="2087" y="104"/>
                  </a:lnTo>
                  <a:lnTo>
                    <a:pt x="2083" y="104"/>
                  </a:lnTo>
                  <a:lnTo>
                    <a:pt x="2078" y="104"/>
                  </a:lnTo>
                  <a:lnTo>
                    <a:pt x="2074" y="104"/>
                  </a:lnTo>
                  <a:lnTo>
                    <a:pt x="2069" y="104"/>
                  </a:lnTo>
                  <a:lnTo>
                    <a:pt x="2065" y="104"/>
                  </a:lnTo>
                  <a:lnTo>
                    <a:pt x="2056" y="104"/>
                  </a:lnTo>
                  <a:lnTo>
                    <a:pt x="2051" y="104"/>
                  </a:lnTo>
                  <a:lnTo>
                    <a:pt x="2051" y="104"/>
                  </a:lnTo>
                  <a:lnTo>
                    <a:pt x="2051" y="104"/>
                  </a:lnTo>
                  <a:lnTo>
                    <a:pt x="2047" y="109"/>
                  </a:lnTo>
                  <a:lnTo>
                    <a:pt x="2047" y="109"/>
                  </a:lnTo>
                  <a:lnTo>
                    <a:pt x="2047" y="109"/>
                  </a:lnTo>
                  <a:lnTo>
                    <a:pt x="2051" y="109"/>
                  </a:lnTo>
                  <a:lnTo>
                    <a:pt x="2047" y="109"/>
                  </a:lnTo>
                  <a:lnTo>
                    <a:pt x="2047" y="109"/>
                  </a:lnTo>
                  <a:lnTo>
                    <a:pt x="2047" y="109"/>
                  </a:lnTo>
                  <a:lnTo>
                    <a:pt x="2047" y="113"/>
                  </a:lnTo>
                  <a:lnTo>
                    <a:pt x="2047" y="113"/>
                  </a:lnTo>
                  <a:lnTo>
                    <a:pt x="2051" y="113"/>
                  </a:lnTo>
                  <a:lnTo>
                    <a:pt x="2051" y="113"/>
                  </a:lnTo>
                  <a:lnTo>
                    <a:pt x="2060" y="109"/>
                  </a:lnTo>
                  <a:lnTo>
                    <a:pt x="2060" y="109"/>
                  </a:lnTo>
                  <a:lnTo>
                    <a:pt x="2060" y="109"/>
                  </a:lnTo>
                  <a:lnTo>
                    <a:pt x="2056" y="113"/>
                  </a:lnTo>
                  <a:lnTo>
                    <a:pt x="2056" y="113"/>
                  </a:lnTo>
                  <a:lnTo>
                    <a:pt x="2056" y="113"/>
                  </a:lnTo>
                  <a:lnTo>
                    <a:pt x="2056" y="113"/>
                  </a:lnTo>
                  <a:lnTo>
                    <a:pt x="2056" y="113"/>
                  </a:lnTo>
                  <a:lnTo>
                    <a:pt x="2060" y="113"/>
                  </a:lnTo>
                  <a:lnTo>
                    <a:pt x="2065" y="113"/>
                  </a:lnTo>
                  <a:lnTo>
                    <a:pt x="2069" y="113"/>
                  </a:lnTo>
                  <a:lnTo>
                    <a:pt x="2069" y="118"/>
                  </a:lnTo>
                  <a:lnTo>
                    <a:pt x="2069" y="118"/>
                  </a:lnTo>
                  <a:lnTo>
                    <a:pt x="2069" y="118"/>
                  </a:lnTo>
                  <a:lnTo>
                    <a:pt x="2065" y="118"/>
                  </a:lnTo>
                  <a:lnTo>
                    <a:pt x="2060" y="118"/>
                  </a:lnTo>
                  <a:lnTo>
                    <a:pt x="2056" y="118"/>
                  </a:lnTo>
                  <a:lnTo>
                    <a:pt x="2051" y="118"/>
                  </a:lnTo>
                  <a:lnTo>
                    <a:pt x="2051" y="122"/>
                  </a:lnTo>
                  <a:lnTo>
                    <a:pt x="2051" y="122"/>
                  </a:lnTo>
                  <a:lnTo>
                    <a:pt x="2056" y="122"/>
                  </a:lnTo>
                  <a:lnTo>
                    <a:pt x="2056" y="122"/>
                  </a:lnTo>
                  <a:lnTo>
                    <a:pt x="2056" y="127"/>
                  </a:lnTo>
                  <a:lnTo>
                    <a:pt x="2060" y="127"/>
                  </a:lnTo>
                  <a:lnTo>
                    <a:pt x="2060" y="127"/>
                  </a:lnTo>
                  <a:lnTo>
                    <a:pt x="2069" y="127"/>
                  </a:lnTo>
                  <a:lnTo>
                    <a:pt x="2074" y="127"/>
                  </a:lnTo>
                  <a:lnTo>
                    <a:pt x="2074" y="127"/>
                  </a:lnTo>
                  <a:lnTo>
                    <a:pt x="2074" y="127"/>
                  </a:lnTo>
                  <a:lnTo>
                    <a:pt x="2074" y="127"/>
                  </a:lnTo>
                  <a:lnTo>
                    <a:pt x="2074" y="122"/>
                  </a:lnTo>
                  <a:lnTo>
                    <a:pt x="2074" y="122"/>
                  </a:lnTo>
                  <a:lnTo>
                    <a:pt x="2078" y="127"/>
                  </a:lnTo>
                  <a:lnTo>
                    <a:pt x="2078" y="127"/>
                  </a:lnTo>
                  <a:lnTo>
                    <a:pt x="2078" y="127"/>
                  </a:lnTo>
                  <a:lnTo>
                    <a:pt x="2078" y="127"/>
                  </a:lnTo>
                  <a:lnTo>
                    <a:pt x="2083" y="127"/>
                  </a:lnTo>
                  <a:lnTo>
                    <a:pt x="2083" y="122"/>
                  </a:lnTo>
                  <a:lnTo>
                    <a:pt x="2083" y="122"/>
                  </a:lnTo>
                  <a:lnTo>
                    <a:pt x="2087" y="127"/>
                  </a:lnTo>
                  <a:lnTo>
                    <a:pt x="2087" y="127"/>
                  </a:lnTo>
                  <a:lnTo>
                    <a:pt x="2087" y="127"/>
                  </a:lnTo>
                  <a:lnTo>
                    <a:pt x="2087" y="127"/>
                  </a:lnTo>
                  <a:lnTo>
                    <a:pt x="2087" y="127"/>
                  </a:lnTo>
                  <a:lnTo>
                    <a:pt x="2087" y="127"/>
                  </a:lnTo>
                  <a:lnTo>
                    <a:pt x="2092" y="127"/>
                  </a:lnTo>
                  <a:lnTo>
                    <a:pt x="2092" y="127"/>
                  </a:lnTo>
                  <a:lnTo>
                    <a:pt x="2096" y="127"/>
                  </a:lnTo>
                  <a:lnTo>
                    <a:pt x="2096" y="127"/>
                  </a:lnTo>
                  <a:lnTo>
                    <a:pt x="2101" y="122"/>
                  </a:lnTo>
                  <a:lnTo>
                    <a:pt x="2101" y="122"/>
                  </a:lnTo>
                  <a:lnTo>
                    <a:pt x="2101" y="122"/>
                  </a:lnTo>
                  <a:lnTo>
                    <a:pt x="2101" y="127"/>
                  </a:lnTo>
                  <a:lnTo>
                    <a:pt x="2105" y="127"/>
                  </a:lnTo>
                  <a:lnTo>
                    <a:pt x="2105" y="127"/>
                  </a:lnTo>
                  <a:lnTo>
                    <a:pt x="2110" y="127"/>
                  </a:lnTo>
                  <a:lnTo>
                    <a:pt x="2110" y="122"/>
                  </a:lnTo>
                  <a:lnTo>
                    <a:pt x="2110" y="122"/>
                  </a:lnTo>
                  <a:lnTo>
                    <a:pt x="2114" y="122"/>
                  </a:lnTo>
                  <a:lnTo>
                    <a:pt x="2114" y="127"/>
                  </a:lnTo>
                  <a:lnTo>
                    <a:pt x="2114" y="127"/>
                  </a:lnTo>
                  <a:lnTo>
                    <a:pt x="2119" y="127"/>
                  </a:lnTo>
                  <a:lnTo>
                    <a:pt x="2123" y="127"/>
                  </a:lnTo>
                  <a:lnTo>
                    <a:pt x="2128" y="127"/>
                  </a:lnTo>
                  <a:lnTo>
                    <a:pt x="2128" y="127"/>
                  </a:lnTo>
                  <a:lnTo>
                    <a:pt x="2128" y="127"/>
                  </a:lnTo>
                  <a:lnTo>
                    <a:pt x="2132" y="131"/>
                  </a:lnTo>
                  <a:lnTo>
                    <a:pt x="2137" y="131"/>
                  </a:lnTo>
                  <a:lnTo>
                    <a:pt x="2141" y="136"/>
                  </a:lnTo>
                  <a:lnTo>
                    <a:pt x="2141" y="136"/>
                  </a:lnTo>
                  <a:lnTo>
                    <a:pt x="2146" y="136"/>
                  </a:lnTo>
                  <a:lnTo>
                    <a:pt x="2146" y="136"/>
                  </a:lnTo>
                  <a:lnTo>
                    <a:pt x="2146" y="136"/>
                  </a:lnTo>
                  <a:lnTo>
                    <a:pt x="2150" y="136"/>
                  </a:lnTo>
                  <a:lnTo>
                    <a:pt x="2150" y="136"/>
                  </a:lnTo>
                  <a:lnTo>
                    <a:pt x="2150" y="140"/>
                  </a:lnTo>
                  <a:lnTo>
                    <a:pt x="2150" y="140"/>
                  </a:lnTo>
                  <a:lnTo>
                    <a:pt x="2150" y="140"/>
                  </a:lnTo>
                  <a:lnTo>
                    <a:pt x="2146" y="145"/>
                  </a:lnTo>
                  <a:lnTo>
                    <a:pt x="2146" y="145"/>
                  </a:lnTo>
                  <a:lnTo>
                    <a:pt x="2146" y="145"/>
                  </a:lnTo>
                  <a:lnTo>
                    <a:pt x="2146" y="145"/>
                  </a:lnTo>
                  <a:lnTo>
                    <a:pt x="2146" y="145"/>
                  </a:lnTo>
                  <a:lnTo>
                    <a:pt x="2146" y="149"/>
                  </a:lnTo>
                  <a:lnTo>
                    <a:pt x="2146" y="149"/>
                  </a:lnTo>
                  <a:lnTo>
                    <a:pt x="2150" y="154"/>
                  </a:lnTo>
                  <a:lnTo>
                    <a:pt x="2150" y="154"/>
                  </a:lnTo>
                  <a:lnTo>
                    <a:pt x="2150" y="154"/>
                  </a:lnTo>
                  <a:lnTo>
                    <a:pt x="2150" y="154"/>
                  </a:lnTo>
                  <a:lnTo>
                    <a:pt x="2150" y="154"/>
                  </a:lnTo>
                  <a:lnTo>
                    <a:pt x="2150" y="158"/>
                  </a:lnTo>
                  <a:lnTo>
                    <a:pt x="2150" y="158"/>
                  </a:lnTo>
                  <a:lnTo>
                    <a:pt x="2155" y="158"/>
                  </a:lnTo>
                  <a:lnTo>
                    <a:pt x="2155" y="158"/>
                  </a:lnTo>
                  <a:lnTo>
                    <a:pt x="2155" y="163"/>
                  </a:lnTo>
                  <a:lnTo>
                    <a:pt x="2155" y="163"/>
                  </a:lnTo>
                  <a:lnTo>
                    <a:pt x="2150" y="163"/>
                  </a:lnTo>
                  <a:lnTo>
                    <a:pt x="2150" y="163"/>
                  </a:lnTo>
                  <a:lnTo>
                    <a:pt x="2150" y="163"/>
                  </a:lnTo>
                  <a:lnTo>
                    <a:pt x="2150" y="163"/>
                  </a:lnTo>
                  <a:lnTo>
                    <a:pt x="2150" y="163"/>
                  </a:lnTo>
                  <a:lnTo>
                    <a:pt x="2146" y="167"/>
                  </a:lnTo>
                  <a:lnTo>
                    <a:pt x="2146" y="167"/>
                  </a:lnTo>
                  <a:lnTo>
                    <a:pt x="2141" y="167"/>
                  </a:lnTo>
                  <a:lnTo>
                    <a:pt x="2141" y="167"/>
                  </a:lnTo>
                  <a:lnTo>
                    <a:pt x="2141" y="167"/>
                  </a:lnTo>
                  <a:lnTo>
                    <a:pt x="2141" y="167"/>
                  </a:lnTo>
                  <a:lnTo>
                    <a:pt x="2146" y="167"/>
                  </a:lnTo>
                  <a:lnTo>
                    <a:pt x="2150" y="167"/>
                  </a:lnTo>
                  <a:lnTo>
                    <a:pt x="2150" y="167"/>
                  </a:lnTo>
                  <a:lnTo>
                    <a:pt x="2150" y="167"/>
                  </a:lnTo>
                  <a:lnTo>
                    <a:pt x="2150" y="167"/>
                  </a:lnTo>
                  <a:lnTo>
                    <a:pt x="2150" y="167"/>
                  </a:lnTo>
                  <a:lnTo>
                    <a:pt x="2150" y="167"/>
                  </a:lnTo>
                  <a:lnTo>
                    <a:pt x="2150" y="172"/>
                  </a:lnTo>
                  <a:lnTo>
                    <a:pt x="2150" y="172"/>
                  </a:lnTo>
                  <a:lnTo>
                    <a:pt x="2150" y="172"/>
                  </a:lnTo>
                  <a:lnTo>
                    <a:pt x="2150" y="172"/>
                  </a:lnTo>
                  <a:lnTo>
                    <a:pt x="2150" y="172"/>
                  </a:lnTo>
                  <a:lnTo>
                    <a:pt x="2150" y="172"/>
                  </a:lnTo>
                  <a:lnTo>
                    <a:pt x="2150" y="176"/>
                  </a:lnTo>
                  <a:lnTo>
                    <a:pt x="2150" y="172"/>
                  </a:lnTo>
                  <a:lnTo>
                    <a:pt x="2146" y="176"/>
                  </a:lnTo>
                  <a:lnTo>
                    <a:pt x="2146" y="176"/>
                  </a:lnTo>
                  <a:lnTo>
                    <a:pt x="2146" y="176"/>
                  </a:lnTo>
                  <a:lnTo>
                    <a:pt x="2146" y="176"/>
                  </a:lnTo>
                  <a:lnTo>
                    <a:pt x="2146" y="176"/>
                  </a:lnTo>
                  <a:lnTo>
                    <a:pt x="2146" y="181"/>
                  </a:lnTo>
                  <a:lnTo>
                    <a:pt x="2146" y="181"/>
                  </a:lnTo>
                  <a:lnTo>
                    <a:pt x="2146" y="181"/>
                  </a:lnTo>
                  <a:lnTo>
                    <a:pt x="2146" y="181"/>
                  </a:lnTo>
                  <a:lnTo>
                    <a:pt x="2146" y="181"/>
                  </a:lnTo>
                  <a:lnTo>
                    <a:pt x="2150" y="181"/>
                  </a:lnTo>
                  <a:lnTo>
                    <a:pt x="2150" y="181"/>
                  </a:lnTo>
                  <a:lnTo>
                    <a:pt x="2150" y="181"/>
                  </a:lnTo>
                  <a:lnTo>
                    <a:pt x="2150" y="185"/>
                  </a:lnTo>
                  <a:lnTo>
                    <a:pt x="2146" y="185"/>
                  </a:lnTo>
                  <a:lnTo>
                    <a:pt x="2146" y="185"/>
                  </a:lnTo>
                  <a:lnTo>
                    <a:pt x="2146" y="185"/>
                  </a:lnTo>
                  <a:lnTo>
                    <a:pt x="2141" y="185"/>
                  </a:lnTo>
                  <a:lnTo>
                    <a:pt x="2141" y="185"/>
                  </a:lnTo>
                  <a:lnTo>
                    <a:pt x="2141" y="190"/>
                  </a:lnTo>
                  <a:lnTo>
                    <a:pt x="2141" y="190"/>
                  </a:lnTo>
                  <a:lnTo>
                    <a:pt x="2141" y="190"/>
                  </a:lnTo>
                  <a:lnTo>
                    <a:pt x="2141" y="190"/>
                  </a:lnTo>
                  <a:lnTo>
                    <a:pt x="2146" y="190"/>
                  </a:lnTo>
                  <a:lnTo>
                    <a:pt x="2146" y="190"/>
                  </a:lnTo>
                  <a:lnTo>
                    <a:pt x="2146" y="190"/>
                  </a:lnTo>
                  <a:lnTo>
                    <a:pt x="2146" y="190"/>
                  </a:lnTo>
                  <a:lnTo>
                    <a:pt x="2146" y="190"/>
                  </a:lnTo>
                  <a:lnTo>
                    <a:pt x="2150" y="190"/>
                  </a:lnTo>
                  <a:lnTo>
                    <a:pt x="2150" y="190"/>
                  </a:lnTo>
                  <a:lnTo>
                    <a:pt x="2150" y="190"/>
                  </a:lnTo>
                  <a:lnTo>
                    <a:pt x="2150" y="190"/>
                  </a:lnTo>
                  <a:lnTo>
                    <a:pt x="2150" y="194"/>
                  </a:lnTo>
                  <a:lnTo>
                    <a:pt x="2146" y="194"/>
                  </a:lnTo>
                  <a:lnTo>
                    <a:pt x="2146" y="194"/>
                  </a:lnTo>
                  <a:lnTo>
                    <a:pt x="2146" y="194"/>
                  </a:lnTo>
                  <a:lnTo>
                    <a:pt x="2146" y="194"/>
                  </a:lnTo>
                  <a:lnTo>
                    <a:pt x="2141" y="199"/>
                  </a:lnTo>
                  <a:lnTo>
                    <a:pt x="2141" y="199"/>
                  </a:lnTo>
                  <a:lnTo>
                    <a:pt x="2137" y="199"/>
                  </a:lnTo>
                  <a:lnTo>
                    <a:pt x="2137" y="199"/>
                  </a:lnTo>
                  <a:lnTo>
                    <a:pt x="2137" y="199"/>
                  </a:lnTo>
                  <a:lnTo>
                    <a:pt x="2137" y="199"/>
                  </a:lnTo>
                  <a:lnTo>
                    <a:pt x="2137" y="199"/>
                  </a:lnTo>
                  <a:lnTo>
                    <a:pt x="2137" y="199"/>
                  </a:lnTo>
                  <a:lnTo>
                    <a:pt x="2132" y="199"/>
                  </a:lnTo>
                  <a:lnTo>
                    <a:pt x="2132" y="199"/>
                  </a:lnTo>
                  <a:lnTo>
                    <a:pt x="2132" y="204"/>
                  </a:lnTo>
                  <a:lnTo>
                    <a:pt x="2132" y="204"/>
                  </a:lnTo>
                  <a:lnTo>
                    <a:pt x="2137" y="204"/>
                  </a:lnTo>
                  <a:lnTo>
                    <a:pt x="2141" y="199"/>
                  </a:lnTo>
                  <a:lnTo>
                    <a:pt x="2141" y="199"/>
                  </a:lnTo>
                  <a:lnTo>
                    <a:pt x="2141" y="199"/>
                  </a:lnTo>
                  <a:lnTo>
                    <a:pt x="2141" y="199"/>
                  </a:lnTo>
                  <a:lnTo>
                    <a:pt x="2141" y="204"/>
                  </a:lnTo>
                  <a:lnTo>
                    <a:pt x="2132" y="204"/>
                  </a:lnTo>
                  <a:lnTo>
                    <a:pt x="2132" y="208"/>
                  </a:lnTo>
                  <a:lnTo>
                    <a:pt x="2128" y="213"/>
                  </a:lnTo>
                  <a:lnTo>
                    <a:pt x="2123" y="213"/>
                  </a:lnTo>
                  <a:lnTo>
                    <a:pt x="2123" y="213"/>
                  </a:lnTo>
                  <a:lnTo>
                    <a:pt x="2123" y="213"/>
                  </a:lnTo>
                  <a:lnTo>
                    <a:pt x="2123" y="213"/>
                  </a:lnTo>
                  <a:lnTo>
                    <a:pt x="2123" y="217"/>
                  </a:lnTo>
                  <a:lnTo>
                    <a:pt x="2123" y="217"/>
                  </a:lnTo>
                  <a:lnTo>
                    <a:pt x="2128" y="217"/>
                  </a:lnTo>
                  <a:lnTo>
                    <a:pt x="2128" y="217"/>
                  </a:lnTo>
                  <a:lnTo>
                    <a:pt x="2132" y="217"/>
                  </a:lnTo>
                  <a:lnTo>
                    <a:pt x="2137" y="217"/>
                  </a:lnTo>
                  <a:lnTo>
                    <a:pt x="2137" y="217"/>
                  </a:lnTo>
                  <a:lnTo>
                    <a:pt x="2137" y="217"/>
                  </a:lnTo>
                  <a:lnTo>
                    <a:pt x="2141" y="217"/>
                  </a:lnTo>
                  <a:lnTo>
                    <a:pt x="2141" y="217"/>
                  </a:lnTo>
                  <a:lnTo>
                    <a:pt x="2141" y="213"/>
                  </a:lnTo>
                  <a:lnTo>
                    <a:pt x="2141" y="213"/>
                  </a:lnTo>
                  <a:lnTo>
                    <a:pt x="2141" y="213"/>
                  </a:lnTo>
                  <a:lnTo>
                    <a:pt x="2141" y="213"/>
                  </a:lnTo>
                  <a:lnTo>
                    <a:pt x="2146" y="213"/>
                  </a:lnTo>
                  <a:lnTo>
                    <a:pt x="2146" y="213"/>
                  </a:lnTo>
                  <a:lnTo>
                    <a:pt x="2146" y="213"/>
                  </a:lnTo>
                  <a:lnTo>
                    <a:pt x="2150" y="213"/>
                  </a:lnTo>
                  <a:lnTo>
                    <a:pt x="2150" y="208"/>
                  </a:lnTo>
                  <a:lnTo>
                    <a:pt x="2150" y="208"/>
                  </a:lnTo>
                  <a:lnTo>
                    <a:pt x="2150" y="208"/>
                  </a:lnTo>
                  <a:lnTo>
                    <a:pt x="2150" y="208"/>
                  </a:lnTo>
                  <a:lnTo>
                    <a:pt x="2150" y="208"/>
                  </a:lnTo>
                  <a:lnTo>
                    <a:pt x="2150" y="204"/>
                  </a:lnTo>
                  <a:lnTo>
                    <a:pt x="2150" y="204"/>
                  </a:lnTo>
                  <a:lnTo>
                    <a:pt x="2150" y="204"/>
                  </a:lnTo>
                  <a:lnTo>
                    <a:pt x="2150" y="204"/>
                  </a:lnTo>
                  <a:lnTo>
                    <a:pt x="2150" y="204"/>
                  </a:lnTo>
                  <a:lnTo>
                    <a:pt x="2150" y="199"/>
                  </a:lnTo>
                  <a:lnTo>
                    <a:pt x="2155" y="199"/>
                  </a:lnTo>
                  <a:lnTo>
                    <a:pt x="2155" y="199"/>
                  </a:lnTo>
                  <a:lnTo>
                    <a:pt x="2155" y="204"/>
                  </a:lnTo>
                  <a:lnTo>
                    <a:pt x="2150" y="204"/>
                  </a:lnTo>
                  <a:lnTo>
                    <a:pt x="2150" y="204"/>
                  </a:lnTo>
                  <a:lnTo>
                    <a:pt x="2150" y="204"/>
                  </a:lnTo>
                  <a:lnTo>
                    <a:pt x="2150" y="204"/>
                  </a:lnTo>
                  <a:lnTo>
                    <a:pt x="2150" y="208"/>
                  </a:lnTo>
                  <a:lnTo>
                    <a:pt x="2150" y="208"/>
                  </a:lnTo>
                  <a:lnTo>
                    <a:pt x="2150" y="208"/>
                  </a:lnTo>
                  <a:lnTo>
                    <a:pt x="2150" y="213"/>
                  </a:lnTo>
                  <a:lnTo>
                    <a:pt x="2150" y="213"/>
                  </a:lnTo>
                  <a:lnTo>
                    <a:pt x="2155" y="213"/>
                  </a:lnTo>
                  <a:lnTo>
                    <a:pt x="2155" y="213"/>
                  </a:lnTo>
                  <a:lnTo>
                    <a:pt x="2150" y="213"/>
                  </a:lnTo>
                  <a:lnTo>
                    <a:pt x="2150" y="213"/>
                  </a:lnTo>
                  <a:lnTo>
                    <a:pt x="2146" y="213"/>
                  </a:lnTo>
                  <a:lnTo>
                    <a:pt x="2146" y="213"/>
                  </a:lnTo>
                  <a:lnTo>
                    <a:pt x="2146" y="217"/>
                  </a:lnTo>
                  <a:lnTo>
                    <a:pt x="2150" y="217"/>
                  </a:lnTo>
                  <a:lnTo>
                    <a:pt x="2150" y="217"/>
                  </a:lnTo>
                  <a:lnTo>
                    <a:pt x="2155" y="217"/>
                  </a:lnTo>
                  <a:lnTo>
                    <a:pt x="2155" y="213"/>
                  </a:lnTo>
                  <a:lnTo>
                    <a:pt x="2155" y="213"/>
                  </a:lnTo>
                  <a:lnTo>
                    <a:pt x="2159" y="217"/>
                  </a:lnTo>
                  <a:lnTo>
                    <a:pt x="2164" y="213"/>
                  </a:lnTo>
                  <a:lnTo>
                    <a:pt x="2164" y="213"/>
                  </a:lnTo>
                  <a:lnTo>
                    <a:pt x="2168" y="213"/>
                  </a:lnTo>
                  <a:lnTo>
                    <a:pt x="2168" y="213"/>
                  </a:lnTo>
                  <a:lnTo>
                    <a:pt x="2164" y="217"/>
                  </a:lnTo>
                  <a:lnTo>
                    <a:pt x="2155" y="217"/>
                  </a:lnTo>
                  <a:lnTo>
                    <a:pt x="2150" y="217"/>
                  </a:lnTo>
                  <a:lnTo>
                    <a:pt x="2150" y="217"/>
                  </a:lnTo>
                  <a:lnTo>
                    <a:pt x="2150" y="217"/>
                  </a:lnTo>
                  <a:lnTo>
                    <a:pt x="2150" y="222"/>
                  </a:lnTo>
                  <a:lnTo>
                    <a:pt x="2146" y="222"/>
                  </a:lnTo>
                  <a:lnTo>
                    <a:pt x="2146" y="222"/>
                  </a:lnTo>
                  <a:lnTo>
                    <a:pt x="2146" y="222"/>
                  </a:lnTo>
                  <a:lnTo>
                    <a:pt x="2150" y="222"/>
                  </a:lnTo>
                  <a:lnTo>
                    <a:pt x="2150" y="222"/>
                  </a:lnTo>
                  <a:lnTo>
                    <a:pt x="2155" y="222"/>
                  </a:lnTo>
                  <a:lnTo>
                    <a:pt x="2155" y="222"/>
                  </a:lnTo>
                  <a:lnTo>
                    <a:pt x="2155" y="226"/>
                  </a:lnTo>
                  <a:lnTo>
                    <a:pt x="2159" y="226"/>
                  </a:lnTo>
                  <a:lnTo>
                    <a:pt x="2164" y="226"/>
                  </a:lnTo>
                  <a:lnTo>
                    <a:pt x="2164" y="226"/>
                  </a:lnTo>
                  <a:lnTo>
                    <a:pt x="2168" y="226"/>
                  </a:lnTo>
                  <a:lnTo>
                    <a:pt x="2168" y="226"/>
                  </a:lnTo>
                  <a:lnTo>
                    <a:pt x="2164" y="226"/>
                  </a:lnTo>
                  <a:lnTo>
                    <a:pt x="2164" y="226"/>
                  </a:lnTo>
                  <a:lnTo>
                    <a:pt x="2159" y="226"/>
                  </a:lnTo>
                  <a:lnTo>
                    <a:pt x="2159" y="226"/>
                  </a:lnTo>
                  <a:lnTo>
                    <a:pt x="2159" y="226"/>
                  </a:lnTo>
                  <a:lnTo>
                    <a:pt x="2159" y="226"/>
                  </a:lnTo>
                  <a:lnTo>
                    <a:pt x="2159" y="226"/>
                  </a:lnTo>
                  <a:lnTo>
                    <a:pt x="2159" y="231"/>
                  </a:lnTo>
                  <a:lnTo>
                    <a:pt x="2164" y="231"/>
                  </a:lnTo>
                  <a:lnTo>
                    <a:pt x="2159" y="231"/>
                  </a:lnTo>
                  <a:lnTo>
                    <a:pt x="2159" y="231"/>
                  </a:lnTo>
                  <a:lnTo>
                    <a:pt x="2159" y="231"/>
                  </a:lnTo>
                  <a:lnTo>
                    <a:pt x="2159" y="235"/>
                  </a:lnTo>
                  <a:lnTo>
                    <a:pt x="2159" y="235"/>
                  </a:lnTo>
                  <a:lnTo>
                    <a:pt x="2159" y="235"/>
                  </a:lnTo>
                  <a:lnTo>
                    <a:pt x="2164" y="240"/>
                  </a:lnTo>
                  <a:lnTo>
                    <a:pt x="2164" y="240"/>
                  </a:lnTo>
                  <a:lnTo>
                    <a:pt x="2164" y="240"/>
                  </a:lnTo>
                  <a:lnTo>
                    <a:pt x="2159" y="240"/>
                  </a:lnTo>
                  <a:lnTo>
                    <a:pt x="2159" y="240"/>
                  </a:lnTo>
                  <a:lnTo>
                    <a:pt x="2155" y="235"/>
                  </a:lnTo>
                  <a:lnTo>
                    <a:pt x="2155" y="235"/>
                  </a:lnTo>
                  <a:lnTo>
                    <a:pt x="2150" y="235"/>
                  </a:lnTo>
                  <a:lnTo>
                    <a:pt x="2146" y="231"/>
                  </a:lnTo>
                  <a:lnTo>
                    <a:pt x="2146" y="231"/>
                  </a:lnTo>
                  <a:lnTo>
                    <a:pt x="2146" y="231"/>
                  </a:lnTo>
                  <a:lnTo>
                    <a:pt x="2141" y="231"/>
                  </a:lnTo>
                  <a:lnTo>
                    <a:pt x="2137" y="231"/>
                  </a:lnTo>
                  <a:lnTo>
                    <a:pt x="2137" y="231"/>
                  </a:lnTo>
                  <a:lnTo>
                    <a:pt x="2137" y="231"/>
                  </a:lnTo>
                  <a:lnTo>
                    <a:pt x="2132" y="231"/>
                  </a:lnTo>
                  <a:lnTo>
                    <a:pt x="2128" y="231"/>
                  </a:lnTo>
                  <a:lnTo>
                    <a:pt x="2128" y="231"/>
                  </a:lnTo>
                  <a:lnTo>
                    <a:pt x="2128" y="231"/>
                  </a:lnTo>
                  <a:lnTo>
                    <a:pt x="2123" y="231"/>
                  </a:lnTo>
                  <a:lnTo>
                    <a:pt x="2123" y="231"/>
                  </a:lnTo>
                  <a:lnTo>
                    <a:pt x="2123" y="235"/>
                  </a:lnTo>
                  <a:lnTo>
                    <a:pt x="2128" y="235"/>
                  </a:lnTo>
                  <a:lnTo>
                    <a:pt x="2128" y="235"/>
                  </a:lnTo>
                  <a:lnTo>
                    <a:pt x="2128" y="235"/>
                  </a:lnTo>
                  <a:lnTo>
                    <a:pt x="2132" y="240"/>
                  </a:lnTo>
                  <a:lnTo>
                    <a:pt x="2137" y="240"/>
                  </a:lnTo>
                  <a:lnTo>
                    <a:pt x="2137" y="240"/>
                  </a:lnTo>
                  <a:lnTo>
                    <a:pt x="2141" y="240"/>
                  </a:lnTo>
                  <a:lnTo>
                    <a:pt x="2141" y="244"/>
                  </a:lnTo>
                  <a:lnTo>
                    <a:pt x="2141" y="244"/>
                  </a:lnTo>
                  <a:lnTo>
                    <a:pt x="2150" y="244"/>
                  </a:lnTo>
                  <a:lnTo>
                    <a:pt x="2150" y="244"/>
                  </a:lnTo>
                  <a:lnTo>
                    <a:pt x="2150" y="244"/>
                  </a:lnTo>
                  <a:lnTo>
                    <a:pt x="2155" y="244"/>
                  </a:lnTo>
                  <a:lnTo>
                    <a:pt x="2155" y="244"/>
                  </a:lnTo>
                  <a:lnTo>
                    <a:pt x="2155" y="244"/>
                  </a:lnTo>
                  <a:lnTo>
                    <a:pt x="2159" y="244"/>
                  </a:lnTo>
                  <a:lnTo>
                    <a:pt x="2159" y="244"/>
                  </a:lnTo>
                  <a:lnTo>
                    <a:pt x="2164" y="244"/>
                  </a:lnTo>
                  <a:lnTo>
                    <a:pt x="2164" y="244"/>
                  </a:lnTo>
                  <a:lnTo>
                    <a:pt x="2164" y="244"/>
                  </a:lnTo>
                  <a:lnTo>
                    <a:pt x="2164" y="244"/>
                  </a:lnTo>
                  <a:lnTo>
                    <a:pt x="2159" y="244"/>
                  </a:lnTo>
                  <a:lnTo>
                    <a:pt x="2159" y="249"/>
                  </a:lnTo>
                  <a:lnTo>
                    <a:pt x="2159" y="249"/>
                  </a:lnTo>
                  <a:lnTo>
                    <a:pt x="2159" y="249"/>
                  </a:lnTo>
                  <a:lnTo>
                    <a:pt x="2159" y="249"/>
                  </a:lnTo>
                  <a:lnTo>
                    <a:pt x="2155" y="249"/>
                  </a:lnTo>
                  <a:lnTo>
                    <a:pt x="2155" y="253"/>
                  </a:lnTo>
                  <a:lnTo>
                    <a:pt x="2150" y="253"/>
                  </a:lnTo>
                  <a:lnTo>
                    <a:pt x="2150" y="253"/>
                  </a:lnTo>
                  <a:lnTo>
                    <a:pt x="2150" y="258"/>
                  </a:lnTo>
                  <a:lnTo>
                    <a:pt x="2146" y="258"/>
                  </a:lnTo>
                  <a:lnTo>
                    <a:pt x="2146" y="258"/>
                  </a:lnTo>
                  <a:lnTo>
                    <a:pt x="2146" y="262"/>
                  </a:lnTo>
                  <a:lnTo>
                    <a:pt x="2150" y="258"/>
                  </a:lnTo>
                  <a:lnTo>
                    <a:pt x="2150" y="258"/>
                  </a:lnTo>
                  <a:lnTo>
                    <a:pt x="2150" y="262"/>
                  </a:lnTo>
                  <a:lnTo>
                    <a:pt x="2155" y="262"/>
                  </a:lnTo>
                  <a:lnTo>
                    <a:pt x="2155" y="262"/>
                  </a:lnTo>
                  <a:lnTo>
                    <a:pt x="2150" y="262"/>
                  </a:lnTo>
                  <a:lnTo>
                    <a:pt x="2146" y="262"/>
                  </a:lnTo>
                  <a:lnTo>
                    <a:pt x="2146" y="262"/>
                  </a:lnTo>
                  <a:lnTo>
                    <a:pt x="2141" y="262"/>
                  </a:lnTo>
                  <a:lnTo>
                    <a:pt x="2141" y="267"/>
                  </a:lnTo>
                  <a:lnTo>
                    <a:pt x="2137" y="267"/>
                  </a:lnTo>
                  <a:lnTo>
                    <a:pt x="2137" y="267"/>
                  </a:lnTo>
                  <a:lnTo>
                    <a:pt x="2141" y="267"/>
                  </a:lnTo>
                  <a:lnTo>
                    <a:pt x="2146" y="267"/>
                  </a:lnTo>
                  <a:lnTo>
                    <a:pt x="2141" y="267"/>
                  </a:lnTo>
                  <a:lnTo>
                    <a:pt x="2141" y="271"/>
                  </a:lnTo>
                  <a:lnTo>
                    <a:pt x="2137" y="271"/>
                  </a:lnTo>
                  <a:lnTo>
                    <a:pt x="2137" y="271"/>
                  </a:lnTo>
                  <a:lnTo>
                    <a:pt x="2132" y="271"/>
                  </a:lnTo>
                  <a:lnTo>
                    <a:pt x="2132" y="271"/>
                  </a:lnTo>
                  <a:lnTo>
                    <a:pt x="2128" y="271"/>
                  </a:lnTo>
                  <a:lnTo>
                    <a:pt x="2123" y="267"/>
                  </a:lnTo>
                  <a:lnTo>
                    <a:pt x="2123" y="267"/>
                  </a:lnTo>
                  <a:lnTo>
                    <a:pt x="2119" y="271"/>
                  </a:lnTo>
                  <a:lnTo>
                    <a:pt x="2114" y="271"/>
                  </a:lnTo>
                  <a:lnTo>
                    <a:pt x="2110" y="271"/>
                  </a:lnTo>
                  <a:lnTo>
                    <a:pt x="2110" y="276"/>
                  </a:lnTo>
                  <a:lnTo>
                    <a:pt x="2110" y="276"/>
                  </a:lnTo>
                  <a:lnTo>
                    <a:pt x="2110" y="276"/>
                  </a:lnTo>
                  <a:lnTo>
                    <a:pt x="2110" y="276"/>
                  </a:lnTo>
                  <a:lnTo>
                    <a:pt x="2114" y="276"/>
                  </a:lnTo>
                  <a:lnTo>
                    <a:pt x="2114" y="276"/>
                  </a:lnTo>
                  <a:lnTo>
                    <a:pt x="2114" y="276"/>
                  </a:lnTo>
                  <a:lnTo>
                    <a:pt x="2119" y="276"/>
                  </a:lnTo>
                  <a:lnTo>
                    <a:pt x="2123" y="276"/>
                  </a:lnTo>
                  <a:lnTo>
                    <a:pt x="2128" y="276"/>
                  </a:lnTo>
                  <a:lnTo>
                    <a:pt x="2128" y="276"/>
                  </a:lnTo>
                  <a:lnTo>
                    <a:pt x="2132" y="276"/>
                  </a:lnTo>
                  <a:lnTo>
                    <a:pt x="2132" y="276"/>
                  </a:lnTo>
                  <a:lnTo>
                    <a:pt x="2132" y="276"/>
                  </a:lnTo>
                  <a:lnTo>
                    <a:pt x="2132" y="276"/>
                  </a:lnTo>
                  <a:lnTo>
                    <a:pt x="2137" y="276"/>
                  </a:lnTo>
                  <a:lnTo>
                    <a:pt x="2137" y="276"/>
                  </a:lnTo>
                  <a:lnTo>
                    <a:pt x="2132" y="276"/>
                  </a:lnTo>
                  <a:lnTo>
                    <a:pt x="2132" y="276"/>
                  </a:lnTo>
                  <a:lnTo>
                    <a:pt x="2132" y="280"/>
                  </a:lnTo>
                  <a:lnTo>
                    <a:pt x="2128" y="280"/>
                  </a:lnTo>
                  <a:lnTo>
                    <a:pt x="2128" y="280"/>
                  </a:lnTo>
                  <a:lnTo>
                    <a:pt x="2128" y="280"/>
                  </a:lnTo>
                  <a:lnTo>
                    <a:pt x="2128" y="280"/>
                  </a:lnTo>
                  <a:lnTo>
                    <a:pt x="2128" y="280"/>
                  </a:lnTo>
                  <a:lnTo>
                    <a:pt x="2123" y="280"/>
                  </a:lnTo>
                  <a:lnTo>
                    <a:pt x="2123" y="280"/>
                  </a:lnTo>
                  <a:lnTo>
                    <a:pt x="2119" y="280"/>
                  </a:lnTo>
                  <a:lnTo>
                    <a:pt x="2114" y="276"/>
                  </a:lnTo>
                  <a:lnTo>
                    <a:pt x="2110" y="276"/>
                  </a:lnTo>
                  <a:lnTo>
                    <a:pt x="2110" y="276"/>
                  </a:lnTo>
                  <a:lnTo>
                    <a:pt x="2110" y="280"/>
                  </a:lnTo>
                  <a:lnTo>
                    <a:pt x="2105" y="280"/>
                  </a:lnTo>
                  <a:lnTo>
                    <a:pt x="2101" y="285"/>
                  </a:lnTo>
                  <a:lnTo>
                    <a:pt x="2101" y="285"/>
                  </a:lnTo>
                  <a:lnTo>
                    <a:pt x="2101" y="285"/>
                  </a:lnTo>
                  <a:lnTo>
                    <a:pt x="2096" y="285"/>
                  </a:lnTo>
                  <a:lnTo>
                    <a:pt x="2096" y="289"/>
                  </a:lnTo>
                  <a:lnTo>
                    <a:pt x="2096" y="289"/>
                  </a:lnTo>
                  <a:lnTo>
                    <a:pt x="2101" y="289"/>
                  </a:lnTo>
                  <a:lnTo>
                    <a:pt x="2105" y="285"/>
                  </a:lnTo>
                  <a:lnTo>
                    <a:pt x="2110" y="285"/>
                  </a:lnTo>
                  <a:lnTo>
                    <a:pt x="2110" y="285"/>
                  </a:lnTo>
                  <a:lnTo>
                    <a:pt x="2114" y="285"/>
                  </a:lnTo>
                  <a:lnTo>
                    <a:pt x="2114" y="285"/>
                  </a:lnTo>
                  <a:lnTo>
                    <a:pt x="2119" y="285"/>
                  </a:lnTo>
                  <a:lnTo>
                    <a:pt x="2119" y="285"/>
                  </a:lnTo>
                  <a:lnTo>
                    <a:pt x="2119" y="285"/>
                  </a:lnTo>
                  <a:lnTo>
                    <a:pt x="2123" y="285"/>
                  </a:lnTo>
                  <a:lnTo>
                    <a:pt x="2128" y="285"/>
                  </a:lnTo>
                  <a:lnTo>
                    <a:pt x="2132" y="285"/>
                  </a:lnTo>
                  <a:lnTo>
                    <a:pt x="2132" y="285"/>
                  </a:lnTo>
                  <a:lnTo>
                    <a:pt x="2128" y="285"/>
                  </a:lnTo>
                  <a:lnTo>
                    <a:pt x="2128" y="289"/>
                  </a:lnTo>
                  <a:lnTo>
                    <a:pt x="2128" y="289"/>
                  </a:lnTo>
                  <a:lnTo>
                    <a:pt x="2132" y="289"/>
                  </a:lnTo>
                  <a:lnTo>
                    <a:pt x="2132" y="289"/>
                  </a:lnTo>
                  <a:lnTo>
                    <a:pt x="2132" y="289"/>
                  </a:lnTo>
                  <a:lnTo>
                    <a:pt x="2128" y="289"/>
                  </a:lnTo>
                  <a:lnTo>
                    <a:pt x="2123" y="289"/>
                  </a:lnTo>
                  <a:lnTo>
                    <a:pt x="2119" y="289"/>
                  </a:lnTo>
                  <a:lnTo>
                    <a:pt x="2119" y="289"/>
                  </a:lnTo>
                  <a:lnTo>
                    <a:pt x="2114" y="285"/>
                  </a:lnTo>
                  <a:lnTo>
                    <a:pt x="2114" y="285"/>
                  </a:lnTo>
                  <a:lnTo>
                    <a:pt x="2110" y="285"/>
                  </a:lnTo>
                  <a:lnTo>
                    <a:pt x="2105" y="285"/>
                  </a:lnTo>
                  <a:lnTo>
                    <a:pt x="2101" y="289"/>
                  </a:lnTo>
                  <a:lnTo>
                    <a:pt x="2101" y="289"/>
                  </a:lnTo>
                  <a:lnTo>
                    <a:pt x="2096" y="289"/>
                  </a:lnTo>
                  <a:lnTo>
                    <a:pt x="2092" y="289"/>
                  </a:lnTo>
                  <a:lnTo>
                    <a:pt x="2092" y="294"/>
                  </a:lnTo>
                  <a:lnTo>
                    <a:pt x="2087" y="298"/>
                  </a:lnTo>
                  <a:lnTo>
                    <a:pt x="2092" y="298"/>
                  </a:lnTo>
                  <a:lnTo>
                    <a:pt x="2092" y="298"/>
                  </a:lnTo>
                  <a:lnTo>
                    <a:pt x="2092" y="303"/>
                  </a:lnTo>
                  <a:lnTo>
                    <a:pt x="2092" y="303"/>
                  </a:lnTo>
                  <a:lnTo>
                    <a:pt x="2096" y="303"/>
                  </a:lnTo>
                  <a:lnTo>
                    <a:pt x="2096" y="303"/>
                  </a:lnTo>
                  <a:lnTo>
                    <a:pt x="2101" y="303"/>
                  </a:lnTo>
                  <a:lnTo>
                    <a:pt x="2105" y="303"/>
                  </a:lnTo>
                  <a:lnTo>
                    <a:pt x="2105" y="303"/>
                  </a:lnTo>
                  <a:lnTo>
                    <a:pt x="2105" y="303"/>
                  </a:lnTo>
                  <a:lnTo>
                    <a:pt x="2101" y="303"/>
                  </a:lnTo>
                  <a:lnTo>
                    <a:pt x="2101" y="303"/>
                  </a:lnTo>
                  <a:lnTo>
                    <a:pt x="2096" y="303"/>
                  </a:lnTo>
                  <a:lnTo>
                    <a:pt x="2092" y="303"/>
                  </a:lnTo>
                  <a:lnTo>
                    <a:pt x="2092" y="303"/>
                  </a:lnTo>
                  <a:lnTo>
                    <a:pt x="2087" y="308"/>
                  </a:lnTo>
                  <a:lnTo>
                    <a:pt x="2087" y="308"/>
                  </a:lnTo>
                  <a:lnTo>
                    <a:pt x="2087" y="308"/>
                  </a:lnTo>
                  <a:lnTo>
                    <a:pt x="2087" y="308"/>
                  </a:lnTo>
                  <a:lnTo>
                    <a:pt x="2083" y="312"/>
                  </a:lnTo>
                  <a:lnTo>
                    <a:pt x="2083" y="312"/>
                  </a:lnTo>
                  <a:lnTo>
                    <a:pt x="2083" y="312"/>
                  </a:lnTo>
                  <a:lnTo>
                    <a:pt x="2083" y="317"/>
                  </a:lnTo>
                  <a:lnTo>
                    <a:pt x="2083" y="317"/>
                  </a:lnTo>
                  <a:lnTo>
                    <a:pt x="2083" y="317"/>
                  </a:lnTo>
                  <a:lnTo>
                    <a:pt x="2087" y="317"/>
                  </a:lnTo>
                  <a:lnTo>
                    <a:pt x="2087" y="317"/>
                  </a:lnTo>
                  <a:lnTo>
                    <a:pt x="2092" y="312"/>
                  </a:lnTo>
                  <a:lnTo>
                    <a:pt x="2092" y="312"/>
                  </a:lnTo>
                  <a:lnTo>
                    <a:pt x="2096" y="312"/>
                  </a:lnTo>
                  <a:lnTo>
                    <a:pt x="2101" y="312"/>
                  </a:lnTo>
                  <a:lnTo>
                    <a:pt x="2110" y="308"/>
                  </a:lnTo>
                  <a:lnTo>
                    <a:pt x="2110" y="303"/>
                  </a:lnTo>
                  <a:lnTo>
                    <a:pt x="2114" y="303"/>
                  </a:lnTo>
                  <a:lnTo>
                    <a:pt x="2119" y="303"/>
                  </a:lnTo>
                  <a:lnTo>
                    <a:pt x="2119" y="303"/>
                  </a:lnTo>
                  <a:lnTo>
                    <a:pt x="2119" y="303"/>
                  </a:lnTo>
                  <a:lnTo>
                    <a:pt x="2114" y="308"/>
                  </a:lnTo>
                  <a:lnTo>
                    <a:pt x="2110" y="308"/>
                  </a:lnTo>
                  <a:lnTo>
                    <a:pt x="2110" y="308"/>
                  </a:lnTo>
                  <a:lnTo>
                    <a:pt x="2105" y="308"/>
                  </a:lnTo>
                  <a:lnTo>
                    <a:pt x="2105" y="308"/>
                  </a:lnTo>
                  <a:lnTo>
                    <a:pt x="2105" y="308"/>
                  </a:lnTo>
                  <a:lnTo>
                    <a:pt x="2101" y="312"/>
                  </a:lnTo>
                  <a:lnTo>
                    <a:pt x="2101" y="312"/>
                  </a:lnTo>
                  <a:lnTo>
                    <a:pt x="2096" y="312"/>
                  </a:lnTo>
                  <a:lnTo>
                    <a:pt x="2087" y="317"/>
                  </a:lnTo>
                  <a:lnTo>
                    <a:pt x="2083" y="317"/>
                  </a:lnTo>
                  <a:lnTo>
                    <a:pt x="2083" y="317"/>
                  </a:lnTo>
                  <a:lnTo>
                    <a:pt x="2083" y="317"/>
                  </a:lnTo>
                  <a:lnTo>
                    <a:pt x="2083" y="317"/>
                  </a:lnTo>
                  <a:lnTo>
                    <a:pt x="2083" y="317"/>
                  </a:lnTo>
                  <a:lnTo>
                    <a:pt x="2087" y="317"/>
                  </a:lnTo>
                  <a:lnTo>
                    <a:pt x="2083" y="321"/>
                  </a:lnTo>
                  <a:lnTo>
                    <a:pt x="2078" y="326"/>
                  </a:lnTo>
                  <a:lnTo>
                    <a:pt x="2078" y="326"/>
                  </a:lnTo>
                  <a:lnTo>
                    <a:pt x="2083" y="326"/>
                  </a:lnTo>
                  <a:lnTo>
                    <a:pt x="2087" y="326"/>
                  </a:lnTo>
                  <a:lnTo>
                    <a:pt x="2087" y="330"/>
                  </a:lnTo>
                  <a:lnTo>
                    <a:pt x="2087" y="330"/>
                  </a:lnTo>
                  <a:lnTo>
                    <a:pt x="2092" y="326"/>
                  </a:lnTo>
                  <a:lnTo>
                    <a:pt x="2096" y="326"/>
                  </a:lnTo>
                  <a:lnTo>
                    <a:pt x="2096" y="326"/>
                  </a:lnTo>
                  <a:lnTo>
                    <a:pt x="2101" y="326"/>
                  </a:lnTo>
                  <a:lnTo>
                    <a:pt x="2105" y="321"/>
                  </a:lnTo>
                  <a:lnTo>
                    <a:pt x="2105" y="321"/>
                  </a:lnTo>
                  <a:lnTo>
                    <a:pt x="2105" y="326"/>
                  </a:lnTo>
                  <a:lnTo>
                    <a:pt x="2105" y="326"/>
                  </a:lnTo>
                  <a:lnTo>
                    <a:pt x="2105" y="326"/>
                  </a:lnTo>
                  <a:lnTo>
                    <a:pt x="2101" y="326"/>
                  </a:lnTo>
                  <a:lnTo>
                    <a:pt x="2101" y="326"/>
                  </a:lnTo>
                  <a:lnTo>
                    <a:pt x="2096" y="326"/>
                  </a:lnTo>
                  <a:lnTo>
                    <a:pt x="2092" y="330"/>
                  </a:lnTo>
                  <a:lnTo>
                    <a:pt x="2087" y="330"/>
                  </a:lnTo>
                  <a:lnTo>
                    <a:pt x="2087" y="330"/>
                  </a:lnTo>
                  <a:lnTo>
                    <a:pt x="2087" y="330"/>
                  </a:lnTo>
                  <a:lnTo>
                    <a:pt x="2087" y="330"/>
                  </a:lnTo>
                  <a:lnTo>
                    <a:pt x="2087" y="335"/>
                  </a:lnTo>
                  <a:lnTo>
                    <a:pt x="2083" y="335"/>
                  </a:lnTo>
                  <a:lnTo>
                    <a:pt x="2087" y="335"/>
                  </a:lnTo>
                  <a:lnTo>
                    <a:pt x="2087" y="335"/>
                  </a:lnTo>
                  <a:lnTo>
                    <a:pt x="2083" y="339"/>
                  </a:lnTo>
                  <a:lnTo>
                    <a:pt x="2083" y="344"/>
                  </a:lnTo>
                  <a:lnTo>
                    <a:pt x="2083" y="344"/>
                  </a:lnTo>
                  <a:lnTo>
                    <a:pt x="2083" y="348"/>
                  </a:lnTo>
                  <a:lnTo>
                    <a:pt x="2083" y="348"/>
                  </a:lnTo>
                  <a:lnTo>
                    <a:pt x="2078" y="353"/>
                  </a:lnTo>
                  <a:lnTo>
                    <a:pt x="2083" y="353"/>
                  </a:lnTo>
                  <a:lnTo>
                    <a:pt x="2083" y="353"/>
                  </a:lnTo>
                  <a:lnTo>
                    <a:pt x="2083" y="353"/>
                  </a:lnTo>
                  <a:lnTo>
                    <a:pt x="2087" y="348"/>
                  </a:lnTo>
                  <a:lnTo>
                    <a:pt x="2092" y="348"/>
                  </a:lnTo>
                  <a:lnTo>
                    <a:pt x="2092" y="344"/>
                  </a:lnTo>
                  <a:lnTo>
                    <a:pt x="2092" y="344"/>
                  </a:lnTo>
                  <a:lnTo>
                    <a:pt x="2096" y="344"/>
                  </a:lnTo>
                  <a:lnTo>
                    <a:pt x="2096" y="344"/>
                  </a:lnTo>
                  <a:lnTo>
                    <a:pt x="2096" y="344"/>
                  </a:lnTo>
                  <a:lnTo>
                    <a:pt x="2092" y="344"/>
                  </a:lnTo>
                  <a:lnTo>
                    <a:pt x="2096" y="344"/>
                  </a:lnTo>
                  <a:lnTo>
                    <a:pt x="2096" y="344"/>
                  </a:lnTo>
                  <a:lnTo>
                    <a:pt x="2101" y="344"/>
                  </a:lnTo>
                  <a:lnTo>
                    <a:pt x="2101" y="344"/>
                  </a:lnTo>
                  <a:lnTo>
                    <a:pt x="2101" y="339"/>
                  </a:lnTo>
                  <a:lnTo>
                    <a:pt x="2101" y="339"/>
                  </a:lnTo>
                  <a:lnTo>
                    <a:pt x="2101" y="335"/>
                  </a:lnTo>
                  <a:lnTo>
                    <a:pt x="2101" y="335"/>
                  </a:lnTo>
                  <a:lnTo>
                    <a:pt x="2105" y="335"/>
                  </a:lnTo>
                  <a:lnTo>
                    <a:pt x="2105" y="335"/>
                  </a:lnTo>
                  <a:lnTo>
                    <a:pt x="2101" y="339"/>
                  </a:lnTo>
                  <a:lnTo>
                    <a:pt x="2105" y="339"/>
                  </a:lnTo>
                  <a:lnTo>
                    <a:pt x="2101" y="339"/>
                  </a:lnTo>
                  <a:lnTo>
                    <a:pt x="2101" y="339"/>
                  </a:lnTo>
                  <a:lnTo>
                    <a:pt x="2105" y="344"/>
                  </a:lnTo>
                  <a:lnTo>
                    <a:pt x="2105" y="344"/>
                  </a:lnTo>
                  <a:lnTo>
                    <a:pt x="2105" y="344"/>
                  </a:lnTo>
                  <a:lnTo>
                    <a:pt x="2110" y="344"/>
                  </a:lnTo>
                  <a:lnTo>
                    <a:pt x="2105" y="348"/>
                  </a:lnTo>
                  <a:lnTo>
                    <a:pt x="2105" y="348"/>
                  </a:lnTo>
                  <a:lnTo>
                    <a:pt x="2105" y="348"/>
                  </a:lnTo>
                  <a:lnTo>
                    <a:pt x="2105" y="348"/>
                  </a:lnTo>
                  <a:lnTo>
                    <a:pt x="2105" y="344"/>
                  </a:lnTo>
                  <a:lnTo>
                    <a:pt x="2105" y="344"/>
                  </a:lnTo>
                  <a:lnTo>
                    <a:pt x="2105" y="344"/>
                  </a:lnTo>
                  <a:lnTo>
                    <a:pt x="2101" y="344"/>
                  </a:lnTo>
                  <a:lnTo>
                    <a:pt x="2096" y="344"/>
                  </a:lnTo>
                  <a:lnTo>
                    <a:pt x="2096" y="344"/>
                  </a:lnTo>
                  <a:lnTo>
                    <a:pt x="2096" y="348"/>
                  </a:lnTo>
                  <a:lnTo>
                    <a:pt x="2096" y="348"/>
                  </a:lnTo>
                  <a:lnTo>
                    <a:pt x="2096" y="344"/>
                  </a:lnTo>
                  <a:lnTo>
                    <a:pt x="2092" y="348"/>
                  </a:lnTo>
                  <a:lnTo>
                    <a:pt x="2092" y="348"/>
                  </a:lnTo>
                  <a:lnTo>
                    <a:pt x="2087" y="348"/>
                  </a:lnTo>
                  <a:lnTo>
                    <a:pt x="2083" y="353"/>
                  </a:lnTo>
                  <a:lnTo>
                    <a:pt x="2083" y="353"/>
                  </a:lnTo>
                  <a:lnTo>
                    <a:pt x="2083" y="353"/>
                  </a:lnTo>
                  <a:lnTo>
                    <a:pt x="2083" y="353"/>
                  </a:lnTo>
                  <a:lnTo>
                    <a:pt x="2083" y="353"/>
                  </a:lnTo>
                  <a:lnTo>
                    <a:pt x="2087" y="353"/>
                  </a:lnTo>
                  <a:lnTo>
                    <a:pt x="2087" y="353"/>
                  </a:lnTo>
                  <a:lnTo>
                    <a:pt x="2092" y="353"/>
                  </a:lnTo>
                  <a:lnTo>
                    <a:pt x="2096" y="353"/>
                  </a:lnTo>
                  <a:lnTo>
                    <a:pt x="2101" y="353"/>
                  </a:lnTo>
                  <a:lnTo>
                    <a:pt x="2101" y="353"/>
                  </a:lnTo>
                  <a:lnTo>
                    <a:pt x="2101" y="353"/>
                  </a:lnTo>
                  <a:lnTo>
                    <a:pt x="2096" y="353"/>
                  </a:lnTo>
                  <a:lnTo>
                    <a:pt x="2096" y="353"/>
                  </a:lnTo>
                  <a:lnTo>
                    <a:pt x="2101" y="353"/>
                  </a:lnTo>
                  <a:lnTo>
                    <a:pt x="2101" y="353"/>
                  </a:lnTo>
                  <a:lnTo>
                    <a:pt x="2101" y="353"/>
                  </a:lnTo>
                  <a:lnTo>
                    <a:pt x="2096" y="353"/>
                  </a:lnTo>
                  <a:lnTo>
                    <a:pt x="2096" y="353"/>
                  </a:lnTo>
                  <a:lnTo>
                    <a:pt x="2092" y="353"/>
                  </a:lnTo>
                  <a:lnTo>
                    <a:pt x="2087" y="357"/>
                  </a:lnTo>
                  <a:lnTo>
                    <a:pt x="2083" y="357"/>
                  </a:lnTo>
                  <a:lnTo>
                    <a:pt x="2083" y="357"/>
                  </a:lnTo>
                  <a:lnTo>
                    <a:pt x="2083" y="362"/>
                  </a:lnTo>
                  <a:lnTo>
                    <a:pt x="2078" y="362"/>
                  </a:lnTo>
                  <a:lnTo>
                    <a:pt x="2083" y="366"/>
                  </a:lnTo>
                  <a:lnTo>
                    <a:pt x="2083" y="371"/>
                  </a:lnTo>
                  <a:lnTo>
                    <a:pt x="2083" y="371"/>
                  </a:lnTo>
                  <a:lnTo>
                    <a:pt x="2083" y="375"/>
                  </a:lnTo>
                  <a:lnTo>
                    <a:pt x="2083" y="375"/>
                  </a:lnTo>
                  <a:lnTo>
                    <a:pt x="2083" y="375"/>
                  </a:lnTo>
                  <a:lnTo>
                    <a:pt x="2083" y="375"/>
                  </a:lnTo>
                  <a:lnTo>
                    <a:pt x="2087" y="375"/>
                  </a:lnTo>
                  <a:lnTo>
                    <a:pt x="2087" y="380"/>
                  </a:lnTo>
                  <a:lnTo>
                    <a:pt x="2087" y="380"/>
                  </a:lnTo>
                  <a:lnTo>
                    <a:pt x="2087" y="380"/>
                  </a:lnTo>
                  <a:lnTo>
                    <a:pt x="2092" y="375"/>
                  </a:lnTo>
                  <a:lnTo>
                    <a:pt x="2096" y="375"/>
                  </a:lnTo>
                  <a:lnTo>
                    <a:pt x="2092" y="375"/>
                  </a:lnTo>
                  <a:lnTo>
                    <a:pt x="2087" y="380"/>
                  </a:lnTo>
                  <a:lnTo>
                    <a:pt x="2087" y="380"/>
                  </a:lnTo>
                  <a:lnTo>
                    <a:pt x="2087" y="380"/>
                  </a:lnTo>
                  <a:lnTo>
                    <a:pt x="2083" y="384"/>
                  </a:lnTo>
                  <a:lnTo>
                    <a:pt x="2083" y="384"/>
                  </a:lnTo>
                  <a:lnTo>
                    <a:pt x="2083" y="384"/>
                  </a:lnTo>
                  <a:lnTo>
                    <a:pt x="2083" y="384"/>
                  </a:lnTo>
                  <a:lnTo>
                    <a:pt x="2083" y="384"/>
                  </a:lnTo>
                  <a:lnTo>
                    <a:pt x="2087" y="389"/>
                  </a:lnTo>
                  <a:lnTo>
                    <a:pt x="2087" y="389"/>
                  </a:lnTo>
                  <a:lnTo>
                    <a:pt x="2087" y="389"/>
                  </a:lnTo>
                  <a:lnTo>
                    <a:pt x="2087" y="389"/>
                  </a:lnTo>
                  <a:lnTo>
                    <a:pt x="2092" y="389"/>
                  </a:lnTo>
                  <a:lnTo>
                    <a:pt x="2087" y="393"/>
                  </a:lnTo>
                  <a:lnTo>
                    <a:pt x="2087" y="393"/>
                  </a:lnTo>
                  <a:lnTo>
                    <a:pt x="2087" y="393"/>
                  </a:lnTo>
                  <a:lnTo>
                    <a:pt x="2087" y="393"/>
                  </a:lnTo>
                  <a:lnTo>
                    <a:pt x="2092" y="393"/>
                  </a:lnTo>
                  <a:lnTo>
                    <a:pt x="2092" y="393"/>
                  </a:lnTo>
                  <a:lnTo>
                    <a:pt x="2092" y="393"/>
                  </a:lnTo>
                  <a:lnTo>
                    <a:pt x="2096" y="393"/>
                  </a:lnTo>
                  <a:lnTo>
                    <a:pt x="2096" y="393"/>
                  </a:lnTo>
                  <a:lnTo>
                    <a:pt x="2096" y="393"/>
                  </a:lnTo>
                  <a:lnTo>
                    <a:pt x="2096" y="393"/>
                  </a:lnTo>
                  <a:lnTo>
                    <a:pt x="2096" y="393"/>
                  </a:lnTo>
                  <a:lnTo>
                    <a:pt x="2092" y="393"/>
                  </a:lnTo>
                  <a:lnTo>
                    <a:pt x="2092" y="398"/>
                  </a:lnTo>
                  <a:lnTo>
                    <a:pt x="2087" y="398"/>
                  </a:lnTo>
                  <a:lnTo>
                    <a:pt x="2087" y="398"/>
                  </a:lnTo>
                  <a:lnTo>
                    <a:pt x="2087" y="398"/>
                  </a:lnTo>
                  <a:lnTo>
                    <a:pt x="2087" y="398"/>
                  </a:lnTo>
                  <a:lnTo>
                    <a:pt x="2087" y="398"/>
                  </a:lnTo>
                  <a:lnTo>
                    <a:pt x="2092" y="402"/>
                  </a:lnTo>
                  <a:lnTo>
                    <a:pt x="2087" y="402"/>
                  </a:lnTo>
                  <a:lnTo>
                    <a:pt x="2087" y="402"/>
                  </a:lnTo>
                  <a:lnTo>
                    <a:pt x="2087" y="402"/>
                  </a:lnTo>
                  <a:lnTo>
                    <a:pt x="2092" y="402"/>
                  </a:lnTo>
                  <a:lnTo>
                    <a:pt x="2092" y="407"/>
                  </a:lnTo>
                  <a:lnTo>
                    <a:pt x="2087" y="407"/>
                  </a:lnTo>
                  <a:lnTo>
                    <a:pt x="2087" y="407"/>
                  </a:lnTo>
                  <a:lnTo>
                    <a:pt x="2092" y="407"/>
                  </a:lnTo>
                  <a:lnTo>
                    <a:pt x="2092" y="411"/>
                  </a:lnTo>
                  <a:lnTo>
                    <a:pt x="2096" y="411"/>
                  </a:lnTo>
                  <a:lnTo>
                    <a:pt x="2096" y="411"/>
                  </a:lnTo>
                  <a:lnTo>
                    <a:pt x="2096" y="411"/>
                  </a:lnTo>
                  <a:lnTo>
                    <a:pt x="2096" y="411"/>
                  </a:lnTo>
                  <a:lnTo>
                    <a:pt x="2092" y="416"/>
                  </a:lnTo>
                  <a:lnTo>
                    <a:pt x="2096" y="416"/>
                  </a:lnTo>
                  <a:lnTo>
                    <a:pt x="2096" y="416"/>
                  </a:lnTo>
                  <a:lnTo>
                    <a:pt x="2101" y="416"/>
                  </a:lnTo>
                  <a:lnTo>
                    <a:pt x="2101" y="416"/>
                  </a:lnTo>
                  <a:lnTo>
                    <a:pt x="2101" y="416"/>
                  </a:lnTo>
                  <a:lnTo>
                    <a:pt x="2096" y="416"/>
                  </a:lnTo>
                  <a:lnTo>
                    <a:pt x="2092" y="416"/>
                  </a:lnTo>
                  <a:lnTo>
                    <a:pt x="2096" y="421"/>
                  </a:lnTo>
                  <a:lnTo>
                    <a:pt x="2096" y="421"/>
                  </a:lnTo>
                  <a:lnTo>
                    <a:pt x="2096" y="421"/>
                  </a:lnTo>
                  <a:lnTo>
                    <a:pt x="2096" y="421"/>
                  </a:lnTo>
                  <a:lnTo>
                    <a:pt x="2101" y="421"/>
                  </a:lnTo>
                  <a:lnTo>
                    <a:pt x="2101" y="416"/>
                  </a:lnTo>
                  <a:lnTo>
                    <a:pt x="2101" y="416"/>
                  </a:lnTo>
                  <a:lnTo>
                    <a:pt x="2101" y="416"/>
                  </a:lnTo>
                  <a:lnTo>
                    <a:pt x="2101" y="416"/>
                  </a:lnTo>
                  <a:lnTo>
                    <a:pt x="2105" y="416"/>
                  </a:lnTo>
                  <a:lnTo>
                    <a:pt x="2105" y="416"/>
                  </a:lnTo>
                  <a:lnTo>
                    <a:pt x="2105" y="421"/>
                  </a:lnTo>
                  <a:lnTo>
                    <a:pt x="2110" y="416"/>
                  </a:lnTo>
                  <a:lnTo>
                    <a:pt x="2110" y="416"/>
                  </a:lnTo>
                  <a:lnTo>
                    <a:pt x="2110" y="416"/>
                  </a:lnTo>
                  <a:lnTo>
                    <a:pt x="2114" y="416"/>
                  </a:lnTo>
                  <a:lnTo>
                    <a:pt x="2114" y="416"/>
                  </a:lnTo>
                  <a:lnTo>
                    <a:pt x="2114" y="416"/>
                  </a:lnTo>
                  <a:lnTo>
                    <a:pt x="2119" y="416"/>
                  </a:lnTo>
                  <a:lnTo>
                    <a:pt x="2123" y="411"/>
                  </a:lnTo>
                  <a:lnTo>
                    <a:pt x="2123" y="411"/>
                  </a:lnTo>
                  <a:lnTo>
                    <a:pt x="2128" y="411"/>
                  </a:lnTo>
                  <a:lnTo>
                    <a:pt x="2128" y="411"/>
                  </a:lnTo>
                  <a:lnTo>
                    <a:pt x="2128" y="411"/>
                  </a:lnTo>
                  <a:lnTo>
                    <a:pt x="2128" y="411"/>
                  </a:lnTo>
                  <a:lnTo>
                    <a:pt x="2128" y="411"/>
                  </a:lnTo>
                  <a:lnTo>
                    <a:pt x="2123" y="416"/>
                  </a:lnTo>
                  <a:lnTo>
                    <a:pt x="2123" y="416"/>
                  </a:lnTo>
                  <a:lnTo>
                    <a:pt x="2119" y="421"/>
                  </a:lnTo>
                  <a:lnTo>
                    <a:pt x="2119" y="421"/>
                  </a:lnTo>
                  <a:lnTo>
                    <a:pt x="2119" y="421"/>
                  </a:lnTo>
                  <a:lnTo>
                    <a:pt x="2123" y="425"/>
                  </a:lnTo>
                  <a:lnTo>
                    <a:pt x="2123" y="425"/>
                  </a:lnTo>
                  <a:lnTo>
                    <a:pt x="2123" y="425"/>
                  </a:lnTo>
                  <a:lnTo>
                    <a:pt x="2128" y="425"/>
                  </a:lnTo>
                  <a:lnTo>
                    <a:pt x="2128" y="425"/>
                  </a:lnTo>
                  <a:lnTo>
                    <a:pt x="2128" y="425"/>
                  </a:lnTo>
                  <a:lnTo>
                    <a:pt x="2132" y="425"/>
                  </a:lnTo>
                  <a:lnTo>
                    <a:pt x="2137" y="421"/>
                  </a:lnTo>
                  <a:lnTo>
                    <a:pt x="2137" y="421"/>
                  </a:lnTo>
                  <a:lnTo>
                    <a:pt x="2137" y="425"/>
                  </a:lnTo>
                  <a:lnTo>
                    <a:pt x="2132" y="425"/>
                  </a:lnTo>
                  <a:lnTo>
                    <a:pt x="2132" y="425"/>
                  </a:lnTo>
                  <a:lnTo>
                    <a:pt x="2128" y="425"/>
                  </a:lnTo>
                  <a:lnTo>
                    <a:pt x="2128" y="425"/>
                  </a:lnTo>
                  <a:lnTo>
                    <a:pt x="2128" y="430"/>
                  </a:lnTo>
                  <a:lnTo>
                    <a:pt x="2123" y="430"/>
                  </a:lnTo>
                  <a:lnTo>
                    <a:pt x="2132" y="434"/>
                  </a:lnTo>
                  <a:lnTo>
                    <a:pt x="2132" y="434"/>
                  </a:lnTo>
                  <a:lnTo>
                    <a:pt x="2137" y="434"/>
                  </a:lnTo>
                  <a:lnTo>
                    <a:pt x="2137" y="434"/>
                  </a:lnTo>
                  <a:lnTo>
                    <a:pt x="2137" y="430"/>
                  </a:lnTo>
                  <a:lnTo>
                    <a:pt x="2141" y="430"/>
                  </a:lnTo>
                  <a:lnTo>
                    <a:pt x="2141" y="430"/>
                  </a:lnTo>
                  <a:lnTo>
                    <a:pt x="2141" y="430"/>
                  </a:lnTo>
                  <a:lnTo>
                    <a:pt x="2137" y="434"/>
                  </a:lnTo>
                  <a:lnTo>
                    <a:pt x="2137" y="434"/>
                  </a:lnTo>
                  <a:lnTo>
                    <a:pt x="2137" y="434"/>
                  </a:lnTo>
                  <a:lnTo>
                    <a:pt x="2137" y="439"/>
                  </a:lnTo>
                  <a:lnTo>
                    <a:pt x="2137" y="439"/>
                  </a:lnTo>
                  <a:lnTo>
                    <a:pt x="2137" y="439"/>
                  </a:lnTo>
                  <a:lnTo>
                    <a:pt x="2137" y="439"/>
                  </a:lnTo>
                  <a:lnTo>
                    <a:pt x="2141" y="439"/>
                  </a:lnTo>
                  <a:lnTo>
                    <a:pt x="2137" y="439"/>
                  </a:lnTo>
                  <a:lnTo>
                    <a:pt x="2137" y="439"/>
                  </a:lnTo>
                  <a:lnTo>
                    <a:pt x="2141" y="439"/>
                  </a:lnTo>
                  <a:lnTo>
                    <a:pt x="2141" y="439"/>
                  </a:lnTo>
                  <a:lnTo>
                    <a:pt x="2146" y="439"/>
                  </a:lnTo>
                  <a:lnTo>
                    <a:pt x="2146" y="439"/>
                  </a:lnTo>
                  <a:lnTo>
                    <a:pt x="2146" y="439"/>
                  </a:lnTo>
                  <a:lnTo>
                    <a:pt x="2141" y="434"/>
                  </a:lnTo>
                  <a:lnTo>
                    <a:pt x="2141" y="434"/>
                  </a:lnTo>
                  <a:lnTo>
                    <a:pt x="2146" y="434"/>
                  </a:lnTo>
                  <a:lnTo>
                    <a:pt x="2146" y="439"/>
                  </a:lnTo>
                  <a:lnTo>
                    <a:pt x="2150" y="439"/>
                  </a:lnTo>
                  <a:lnTo>
                    <a:pt x="2150" y="434"/>
                  </a:lnTo>
                  <a:lnTo>
                    <a:pt x="2155" y="434"/>
                  </a:lnTo>
                  <a:lnTo>
                    <a:pt x="2155" y="430"/>
                  </a:lnTo>
                  <a:lnTo>
                    <a:pt x="2155" y="430"/>
                  </a:lnTo>
                  <a:lnTo>
                    <a:pt x="2155" y="430"/>
                  </a:lnTo>
                  <a:lnTo>
                    <a:pt x="2155" y="430"/>
                  </a:lnTo>
                  <a:lnTo>
                    <a:pt x="2155" y="425"/>
                  </a:lnTo>
                  <a:lnTo>
                    <a:pt x="2150" y="425"/>
                  </a:lnTo>
                  <a:lnTo>
                    <a:pt x="2150" y="425"/>
                  </a:lnTo>
                  <a:lnTo>
                    <a:pt x="2146" y="425"/>
                  </a:lnTo>
                  <a:lnTo>
                    <a:pt x="2146" y="425"/>
                  </a:lnTo>
                  <a:lnTo>
                    <a:pt x="2146" y="425"/>
                  </a:lnTo>
                  <a:lnTo>
                    <a:pt x="2150" y="425"/>
                  </a:lnTo>
                  <a:lnTo>
                    <a:pt x="2150" y="425"/>
                  </a:lnTo>
                  <a:lnTo>
                    <a:pt x="2155" y="425"/>
                  </a:lnTo>
                  <a:lnTo>
                    <a:pt x="2155" y="425"/>
                  </a:lnTo>
                  <a:lnTo>
                    <a:pt x="2155" y="425"/>
                  </a:lnTo>
                  <a:lnTo>
                    <a:pt x="2159" y="425"/>
                  </a:lnTo>
                  <a:lnTo>
                    <a:pt x="2164" y="421"/>
                  </a:lnTo>
                  <a:lnTo>
                    <a:pt x="2168" y="416"/>
                  </a:lnTo>
                  <a:lnTo>
                    <a:pt x="2173" y="411"/>
                  </a:lnTo>
                  <a:lnTo>
                    <a:pt x="2173" y="407"/>
                  </a:lnTo>
                  <a:lnTo>
                    <a:pt x="2178" y="407"/>
                  </a:lnTo>
                  <a:lnTo>
                    <a:pt x="2178" y="402"/>
                  </a:lnTo>
                  <a:lnTo>
                    <a:pt x="2173" y="402"/>
                  </a:lnTo>
                  <a:lnTo>
                    <a:pt x="2173" y="402"/>
                  </a:lnTo>
                  <a:lnTo>
                    <a:pt x="2178" y="402"/>
                  </a:lnTo>
                  <a:lnTo>
                    <a:pt x="2178" y="402"/>
                  </a:lnTo>
                  <a:lnTo>
                    <a:pt x="2182" y="402"/>
                  </a:lnTo>
                  <a:lnTo>
                    <a:pt x="2182" y="398"/>
                  </a:lnTo>
                  <a:lnTo>
                    <a:pt x="2182" y="398"/>
                  </a:lnTo>
                  <a:lnTo>
                    <a:pt x="2182" y="398"/>
                  </a:lnTo>
                  <a:lnTo>
                    <a:pt x="2182" y="393"/>
                  </a:lnTo>
                  <a:lnTo>
                    <a:pt x="2182" y="393"/>
                  </a:lnTo>
                  <a:lnTo>
                    <a:pt x="2182" y="393"/>
                  </a:lnTo>
                  <a:lnTo>
                    <a:pt x="2187" y="389"/>
                  </a:lnTo>
                  <a:lnTo>
                    <a:pt x="2187" y="389"/>
                  </a:lnTo>
                  <a:lnTo>
                    <a:pt x="2187" y="389"/>
                  </a:lnTo>
                  <a:lnTo>
                    <a:pt x="2187" y="389"/>
                  </a:lnTo>
                  <a:lnTo>
                    <a:pt x="2182" y="389"/>
                  </a:lnTo>
                  <a:lnTo>
                    <a:pt x="2182" y="384"/>
                  </a:lnTo>
                  <a:lnTo>
                    <a:pt x="2178" y="384"/>
                  </a:lnTo>
                  <a:lnTo>
                    <a:pt x="2178" y="384"/>
                  </a:lnTo>
                  <a:lnTo>
                    <a:pt x="2178" y="384"/>
                  </a:lnTo>
                  <a:lnTo>
                    <a:pt x="2182" y="384"/>
                  </a:lnTo>
                  <a:lnTo>
                    <a:pt x="2187" y="384"/>
                  </a:lnTo>
                  <a:lnTo>
                    <a:pt x="2187" y="384"/>
                  </a:lnTo>
                  <a:lnTo>
                    <a:pt x="2187" y="384"/>
                  </a:lnTo>
                  <a:lnTo>
                    <a:pt x="2191" y="384"/>
                  </a:lnTo>
                  <a:lnTo>
                    <a:pt x="2191" y="384"/>
                  </a:lnTo>
                  <a:lnTo>
                    <a:pt x="2196" y="380"/>
                  </a:lnTo>
                  <a:lnTo>
                    <a:pt x="2196" y="380"/>
                  </a:lnTo>
                  <a:lnTo>
                    <a:pt x="2196" y="380"/>
                  </a:lnTo>
                  <a:lnTo>
                    <a:pt x="2196" y="380"/>
                  </a:lnTo>
                  <a:lnTo>
                    <a:pt x="2191" y="380"/>
                  </a:lnTo>
                  <a:lnTo>
                    <a:pt x="2191" y="375"/>
                  </a:lnTo>
                  <a:lnTo>
                    <a:pt x="2191" y="375"/>
                  </a:lnTo>
                  <a:lnTo>
                    <a:pt x="2191" y="375"/>
                  </a:lnTo>
                  <a:lnTo>
                    <a:pt x="2191" y="375"/>
                  </a:lnTo>
                  <a:lnTo>
                    <a:pt x="2196" y="380"/>
                  </a:lnTo>
                  <a:lnTo>
                    <a:pt x="2196" y="380"/>
                  </a:lnTo>
                  <a:lnTo>
                    <a:pt x="2200" y="380"/>
                  </a:lnTo>
                  <a:lnTo>
                    <a:pt x="2200" y="380"/>
                  </a:lnTo>
                  <a:lnTo>
                    <a:pt x="2200" y="380"/>
                  </a:lnTo>
                  <a:lnTo>
                    <a:pt x="2205" y="375"/>
                  </a:lnTo>
                  <a:lnTo>
                    <a:pt x="2205" y="375"/>
                  </a:lnTo>
                  <a:lnTo>
                    <a:pt x="2205" y="375"/>
                  </a:lnTo>
                  <a:lnTo>
                    <a:pt x="2205" y="375"/>
                  </a:lnTo>
                  <a:lnTo>
                    <a:pt x="2209" y="371"/>
                  </a:lnTo>
                  <a:lnTo>
                    <a:pt x="2209" y="371"/>
                  </a:lnTo>
                  <a:lnTo>
                    <a:pt x="2209" y="371"/>
                  </a:lnTo>
                  <a:lnTo>
                    <a:pt x="2214" y="371"/>
                  </a:lnTo>
                  <a:lnTo>
                    <a:pt x="2214" y="371"/>
                  </a:lnTo>
                  <a:lnTo>
                    <a:pt x="2218" y="366"/>
                  </a:lnTo>
                  <a:lnTo>
                    <a:pt x="2218" y="366"/>
                  </a:lnTo>
                  <a:lnTo>
                    <a:pt x="2218" y="362"/>
                  </a:lnTo>
                  <a:lnTo>
                    <a:pt x="2218" y="357"/>
                  </a:lnTo>
                  <a:lnTo>
                    <a:pt x="2218" y="357"/>
                  </a:lnTo>
                  <a:lnTo>
                    <a:pt x="2214" y="357"/>
                  </a:lnTo>
                  <a:lnTo>
                    <a:pt x="2214" y="357"/>
                  </a:lnTo>
                  <a:lnTo>
                    <a:pt x="2214" y="357"/>
                  </a:lnTo>
                  <a:lnTo>
                    <a:pt x="2209" y="357"/>
                  </a:lnTo>
                  <a:lnTo>
                    <a:pt x="2214" y="357"/>
                  </a:lnTo>
                  <a:lnTo>
                    <a:pt x="2214" y="357"/>
                  </a:lnTo>
                  <a:lnTo>
                    <a:pt x="2214" y="357"/>
                  </a:lnTo>
                  <a:lnTo>
                    <a:pt x="2218" y="357"/>
                  </a:lnTo>
                  <a:lnTo>
                    <a:pt x="2218" y="357"/>
                  </a:lnTo>
                  <a:lnTo>
                    <a:pt x="2218" y="357"/>
                  </a:lnTo>
                  <a:lnTo>
                    <a:pt x="2223" y="357"/>
                  </a:lnTo>
                  <a:lnTo>
                    <a:pt x="2227" y="353"/>
                  </a:lnTo>
                  <a:lnTo>
                    <a:pt x="2227" y="353"/>
                  </a:lnTo>
                  <a:lnTo>
                    <a:pt x="2227" y="353"/>
                  </a:lnTo>
                  <a:lnTo>
                    <a:pt x="2227" y="353"/>
                  </a:lnTo>
                  <a:lnTo>
                    <a:pt x="2227" y="348"/>
                  </a:lnTo>
                  <a:lnTo>
                    <a:pt x="2227" y="348"/>
                  </a:lnTo>
                  <a:lnTo>
                    <a:pt x="2227" y="344"/>
                  </a:lnTo>
                  <a:lnTo>
                    <a:pt x="2223" y="344"/>
                  </a:lnTo>
                  <a:lnTo>
                    <a:pt x="2223" y="344"/>
                  </a:lnTo>
                  <a:lnTo>
                    <a:pt x="2223" y="344"/>
                  </a:lnTo>
                  <a:lnTo>
                    <a:pt x="2223" y="344"/>
                  </a:lnTo>
                  <a:lnTo>
                    <a:pt x="2223" y="339"/>
                  </a:lnTo>
                  <a:lnTo>
                    <a:pt x="2223" y="344"/>
                  </a:lnTo>
                  <a:lnTo>
                    <a:pt x="2227" y="339"/>
                  </a:lnTo>
                  <a:lnTo>
                    <a:pt x="2232" y="344"/>
                  </a:lnTo>
                  <a:lnTo>
                    <a:pt x="2236" y="344"/>
                  </a:lnTo>
                  <a:lnTo>
                    <a:pt x="2236" y="339"/>
                  </a:lnTo>
                  <a:lnTo>
                    <a:pt x="2241" y="339"/>
                  </a:lnTo>
                  <a:lnTo>
                    <a:pt x="2241" y="339"/>
                  </a:lnTo>
                  <a:lnTo>
                    <a:pt x="2241" y="339"/>
                  </a:lnTo>
                  <a:lnTo>
                    <a:pt x="2241" y="335"/>
                  </a:lnTo>
                  <a:lnTo>
                    <a:pt x="2236" y="335"/>
                  </a:lnTo>
                  <a:lnTo>
                    <a:pt x="2236" y="335"/>
                  </a:lnTo>
                  <a:lnTo>
                    <a:pt x="2241" y="335"/>
                  </a:lnTo>
                  <a:lnTo>
                    <a:pt x="2245" y="335"/>
                  </a:lnTo>
                  <a:lnTo>
                    <a:pt x="2250" y="335"/>
                  </a:lnTo>
                  <a:lnTo>
                    <a:pt x="2254" y="335"/>
                  </a:lnTo>
                  <a:lnTo>
                    <a:pt x="2263" y="330"/>
                  </a:lnTo>
                  <a:lnTo>
                    <a:pt x="2263" y="330"/>
                  </a:lnTo>
                  <a:lnTo>
                    <a:pt x="2263" y="330"/>
                  </a:lnTo>
                  <a:lnTo>
                    <a:pt x="2259" y="326"/>
                  </a:lnTo>
                  <a:lnTo>
                    <a:pt x="2259" y="326"/>
                  </a:lnTo>
                  <a:lnTo>
                    <a:pt x="2263" y="326"/>
                  </a:lnTo>
                  <a:lnTo>
                    <a:pt x="2263" y="326"/>
                  </a:lnTo>
                  <a:lnTo>
                    <a:pt x="2263" y="326"/>
                  </a:lnTo>
                  <a:lnTo>
                    <a:pt x="2268" y="321"/>
                  </a:lnTo>
                  <a:lnTo>
                    <a:pt x="2268" y="321"/>
                  </a:lnTo>
                  <a:lnTo>
                    <a:pt x="2272" y="321"/>
                  </a:lnTo>
                  <a:lnTo>
                    <a:pt x="2268" y="321"/>
                  </a:lnTo>
                  <a:lnTo>
                    <a:pt x="2268" y="317"/>
                  </a:lnTo>
                  <a:lnTo>
                    <a:pt x="2268" y="317"/>
                  </a:lnTo>
                  <a:lnTo>
                    <a:pt x="2272" y="317"/>
                  </a:lnTo>
                  <a:lnTo>
                    <a:pt x="2277" y="321"/>
                  </a:lnTo>
                  <a:lnTo>
                    <a:pt x="2277" y="321"/>
                  </a:lnTo>
                  <a:lnTo>
                    <a:pt x="2277" y="321"/>
                  </a:lnTo>
                  <a:lnTo>
                    <a:pt x="2272" y="321"/>
                  </a:lnTo>
                  <a:lnTo>
                    <a:pt x="2268" y="326"/>
                  </a:lnTo>
                  <a:lnTo>
                    <a:pt x="2268" y="326"/>
                  </a:lnTo>
                  <a:lnTo>
                    <a:pt x="2268" y="330"/>
                  </a:lnTo>
                  <a:lnTo>
                    <a:pt x="2268" y="330"/>
                  </a:lnTo>
                  <a:lnTo>
                    <a:pt x="2263" y="330"/>
                  </a:lnTo>
                  <a:lnTo>
                    <a:pt x="2263" y="335"/>
                  </a:lnTo>
                  <a:lnTo>
                    <a:pt x="2268" y="335"/>
                  </a:lnTo>
                  <a:lnTo>
                    <a:pt x="2268" y="335"/>
                  </a:lnTo>
                  <a:lnTo>
                    <a:pt x="2268" y="335"/>
                  </a:lnTo>
                  <a:lnTo>
                    <a:pt x="2272" y="335"/>
                  </a:lnTo>
                  <a:lnTo>
                    <a:pt x="2272" y="330"/>
                  </a:lnTo>
                  <a:lnTo>
                    <a:pt x="2272" y="330"/>
                  </a:lnTo>
                  <a:lnTo>
                    <a:pt x="2272" y="330"/>
                  </a:lnTo>
                  <a:lnTo>
                    <a:pt x="2277" y="330"/>
                  </a:lnTo>
                  <a:lnTo>
                    <a:pt x="2277" y="330"/>
                  </a:lnTo>
                  <a:lnTo>
                    <a:pt x="2277" y="330"/>
                  </a:lnTo>
                  <a:lnTo>
                    <a:pt x="2277" y="330"/>
                  </a:lnTo>
                  <a:lnTo>
                    <a:pt x="2281" y="330"/>
                  </a:lnTo>
                  <a:lnTo>
                    <a:pt x="2281" y="330"/>
                  </a:lnTo>
                  <a:lnTo>
                    <a:pt x="2281" y="330"/>
                  </a:lnTo>
                  <a:lnTo>
                    <a:pt x="2286" y="326"/>
                  </a:lnTo>
                  <a:lnTo>
                    <a:pt x="2286" y="326"/>
                  </a:lnTo>
                  <a:lnTo>
                    <a:pt x="2286" y="326"/>
                  </a:lnTo>
                  <a:lnTo>
                    <a:pt x="2286" y="326"/>
                  </a:lnTo>
                  <a:lnTo>
                    <a:pt x="2286" y="326"/>
                  </a:lnTo>
                  <a:lnTo>
                    <a:pt x="2286" y="330"/>
                  </a:lnTo>
                  <a:lnTo>
                    <a:pt x="2286" y="330"/>
                  </a:lnTo>
                  <a:lnTo>
                    <a:pt x="2290" y="326"/>
                  </a:lnTo>
                  <a:lnTo>
                    <a:pt x="2295" y="326"/>
                  </a:lnTo>
                  <a:lnTo>
                    <a:pt x="2295" y="326"/>
                  </a:lnTo>
                  <a:lnTo>
                    <a:pt x="2295" y="326"/>
                  </a:lnTo>
                  <a:lnTo>
                    <a:pt x="2295" y="321"/>
                  </a:lnTo>
                  <a:lnTo>
                    <a:pt x="2295" y="321"/>
                  </a:lnTo>
                  <a:lnTo>
                    <a:pt x="2295" y="321"/>
                  </a:lnTo>
                  <a:lnTo>
                    <a:pt x="2295" y="321"/>
                  </a:lnTo>
                  <a:lnTo>
                    <a:pt x="2295" y="317"/>
                  </a:lnTo>
                  <a:lnTo>
                    <a:pt x="2300" y="321"/>
                  </a:lnTo>
                  <a:lnTo>
                    <a:pt x="2300" y="321"/>
                  </a:lnTo>
                  <a:lnTo>
                    <a:pt x="2300" y="321"/>
                  </a:lnTo>
                  <a:lnTo>
                    <a:pt x="2300" y="321"/>
                  </a:lnTo>
                  <a:lnTo>
                    <a:pt x="2304" y="321"/>
                  </a:lnTo>
                  <a:lnTo>
                    <a:pt x="2304" y="321"/>
                  </a:lnTo>
                  <a:lnTo>
                    <a:pt x="2309" y="321"/>
                  </a:lnTo>
                  <a:lnTo>
                    <a:pt x="2313" y="317"/>
                  </a:lnTo>
                  <a:lnTo>
                    <a:pt x="2313" y="317"/>
                  </a:lnTo>
                  <a:lnTo>
                    <a:pt x="2313" y="317"/>
                  </a:lnTo>
                  <a:lnTo>
                    <a:pt x="2313" y="317"/>
                  </a:lnTo>
                  <a:lnTo>
                    <a:pt x="2318" y="317"/>
                  </a:lnTo>
                  <a:lnTo>
                    <a:pt x="2318" y="317"/>
                  </a:lnTo>
                  <a:lnTo>
                    <a:pt x="2318" y="317"/>
                  </a:lnTo>
                  <a:lnTo>
                    <a:pt x="2318" y="312"/>
                  </a:lnTo>
                  <a:lnTo>
                    <a:pt x="2322" y="312"/>
                  </a:lnTo>
                  <a:lnTo>
                    <a:pt x="2327" y="308"/>
                  </a:lnTo>
                  <a:lnTo>
                    <a:pt x="2331" y="303"/>
                  </a:lnTo>
                  <a:lnTo>
                    <a:pt x="2331" y="303"/>
                  </a:lnTo>
                  <a:lnTo>
                    <a:pt x="2331" y="303"/>
                  </a:lnTo>
                  <a:lnTo>
                    <a:pt x="2331" y="303"/>
                  </a:lnTo>
                  <a:lnTo>
                    <a:pt x="2331" y="303"/>
                  </a:lnTo>
                  <a:lnTo>
                    <a:pt x="2336" y="303"/>
                  </a:lnTo>
                  <a:lnTo>
                    <a:pt x="2336" y="298"/>
                  </a:lnTo>
                  <a:lnTo>
                    <a:pt x="2336" y="298"/>
                  </a:lnTo>
                  <a:lnTo>
                    <a:pt x="2340" y="298"/>
                  </a:lnTo>
                  <a:lnTo>
                    <a:pt x="2340" y="298"/>
                  </a:lnTo>
                  <a:lnTo>
                    <a:pt x="2340" y="294"/>
                  </a:lnTo>
                  <a:lnTo>
                    <a:pt x="2349" y="294"/>
                  </a:lnTo>
                  <a:lnTo>
                    <a:pt x="2349" y="294"/>
                  </a:lnTo>
                  <a:lnTo>
                    <a:pt x="2349" y="294"/>
                  </a:lnTo>
                  <a:lnTo>
                    <a:pt x="2354" y="289"/>
                  </a:lnTo>
                  <a:lnTo>
                    <a:pt x="2354" y="289"/>
                  </a:lnTo>
                  <a:lnTo>
                    <a:pt x="2354" y="289"/>
                  </a:lnTo>
                  <a:lnTo>
                    <a:pt x="2354" y="285"/>
                  </a:lnTo>
                  <a:lnTo>
                    <a:pt x="2354" y="285"/>
                  </a:lnTo>
                  <a:lnTo>
                    <a:pt x="2354" y="285"/>
                  </a:lnTo>
                  <a:lnTo>
                    <a:pt x="2354" y="285"/>
                  </a:lnTo>
                  <a:lnTo>
                    <a:pt x="2354" y="285"/>
                  </a:lnTo>
                  <a:lnTo>
                    <a:pt x="2354" y="285"/>
                  </a:lnTo>
                  <a:lnTo>
                    <a:pt x="2354" y="285"/>
                  </a:lnTo>
                  <a:lnTo>
                    <a:pt x="2354" y="285"/>
                  </a:lnTo>
                  <a:lnTo>
                    <a:pt x="2354" y="280"/>
                  </a:lnTo>
                  <a:lnTo>
                    <a:pt x="2354" y="285"/>
                  </a:lnTo>
                  <a:lnTo>
                    <a:pt x="2358" y="285"/>
                  </a:lnTo>
                  <a:lnTo>
                    <a:pt x="2363" y="289"/>
                  </a:lnTo>
                  <a:lnTo>
                    <a:pt x="2363" y="289"/>
                  </a:lnTo>
                  <a:lnTo>
                    <a:pt x="2367" y="289"/>
                  </a:lnTo>
                  <a:lnTo>
                    <a:pt x="2367" y="289"/>
                  </a:lnTo>
                  <a:lnTo>
                    <a:pt x="2372" y="289"/>
                  </a:lnTo>
                  <a:lnTo>
                    <a:pt x="2372" y="289"/>
                  </a:lnTo>
                  <a:lnTo>
                    <a:pt x="2372" y="285"/>
                  </a:lnTo>
                  <a:lnTo>
                    <a:pt x="2372" y="285"/>
                  </a:lnTo>
                  <a:lnTo>
                    <a:pt x="2376" y="289"/>
                  </a:lnTo>
                  <a:lnTo>
                    <a:pt x="2376" y="289"/>
                  </a:lnTo>
                  <a:lnTo>
                    <a:pt x="2381" y="285"/>
                  </a:lnTo>
                  <a:lnTo>
                    <a:pt x="2381" y="285"/>
                  </a:lnTo>
                  <a:close/>
                  <a:moveTo>
                    <a:pt x="2114" y="244"/>
                  </a:moveTo>
                  <a:lnTo>
                    <a:pt x="2114" y="244"/>
                  </a:lnTo>
                  <a:lnTo>
                    <a:pt x="2110" y="244"/>
                  </a:lnTo>
                  <a:lnTo>
                    <a:pt x="2110" y="249"/>
                  </a:lnTo>
                  <a:lnTo>
                    <a:pt x="2110" y="249"/>
                  </a:lnTo>
                  <a:lnTo>
                    <a:pt x="2110" y="249"/>
                  </a:lnTo>
                  <a:lnTo>
                    <a:pt x="2110" y="249"/>
                  </a:lnTo>
                  <a:lnTo>
                    <a:pt x="2110" y="253"/>
                  </a:lnTo>
                  <a:lnTo>
                    <a:pt x="2114" y="253"/>
                  </a:lnTo>
                  <a:lnTo>
                    <a:pt x="2114" y="253"/>
                  </a:lnTo>
                  <a:lnTo>
                    <a:pt x="2119" y="253"/>
                  </a:lnTo>
                  <a:lnTo>
                    <a:pt x="2119" y="253"/>
                  </a:lnTo>
                  <a:lnTo>
                    <a:pt x="2119" y="253"/>
                  </a:lnTo>
                  <a:lnTo>
                    <a:pt x="2119" y="253"/>
                  </a:lnTo>
                  <a:lnTo>
                    <a:pt x="2119" y="253"/>
                  </a:lnTo>
                  <a:lnTo>
                    <a:pt x="2114" y="253"/>
                  </a:lnTo>
                  <a:lnTo>
                    <a:pt x="2114" y="253"/>
                  </a:lnTo>
                  <a:lnTo>
                    <a:pt x="2114" y="253"/>
                  </a:lnTo>
                  <a:lnTo>
                    <a:pt x="2114" y="253"/>
                  </a:lnTo>
                  <a:lnTo>
                    <a:pt x="2114" y="253"/>
                  </a:lnTo>
                  <a:lnTo>
                    <a:pt x="2114" y="258"/>
                  </a:lnTo>
                  <a:lnTo>
                    <a:pt x="2114" y="258"/>
                  </a:lnTo>
                  <a:lnTo>
                    <a:pt x="2114" y="258"/>
                  </a:lnTo>
                  <a:lnTo>
                    <a:pt x="2114" y="258"/>
                  </a:lnTo>
                  <a:lnTo>
                    <a:pt x="2119" y="258"/>
                  </a:lnTo>
                  <a:lnTo>
                    <a:pt x="2123" y="258"/>
                  </a:lnTo>
                  <a:lnTo>
                    <a:pt x="2128" y="258"/>
                  </a:lnTo>
                  <a:lnTo>
                    <a:pt x="2137" y="253"/>
                  </a:lnTo>
                  <a:lnTo>
                    <a:pt x="2137" y="253"/>
                  </a:lnTo>
                  <a:lnTo>
                    <a:pt x="2141" y="253"/>
                  </a:lnTo>
                  <a:lnTo>
                    <a:pt x="2141" y="253"/>
                  </a:lnTo>
                  <a:lnTo>
                    <a:pt x="2141" y="253"/>
                  </a:lnTo>
                  <a:lnTo>
                    <a:pt x="2141" y="249"/>
                  </a:lnTo>
                  <a:lnTo>
                    <a:pt x="2141" y="249"/>
                  </a:lnTo>
                  <a:lnTo>
                    <a:pt x="2141" y="249"/>
                  </a:lnTo>
                  <a:lnTo>
                    <a:pt x="2141" y="249"/>
                  </a:lnTo>
                  <a:lnTo>
                    <a:pt x="2141" y="249"/>
                  </a:lnTo>
                  <a:lnTo>
                    <a:pt x="2141" y="249"/>
                  </a:lnTo>
                  <a:lnTo>
                    <a:pt x="2137" y="249"/>
                  </a:lnTo>
                  <a:lnTo>
                    <a:pt x="2137" y="244"/>
                  </a:lnTo>
                  <a:lnTo>
                    <a:pt x="2132" y="240"/>
                  </a:lnTo>
                  <a:lnTo>
                    <a:pt x="2132" y="240"/>
                  </a:lnTo>
                  <a:lnTo>
                    <a:pt x="2132" y="240"/>
                  </a:lnTo>
                  <a:lnTo>
                    <a:pt x="2123" y="240"/>
                  </a:lnTo>
                  <a:lnTo>
                    <a:pt x="2123" y="240"/>
                  </a:lnTo>
                  <a:lnTo>
                    <a:pt x="2119" y="240"/>
                  </a:lnTo>
                  <a:lnTo>
                    <a:pt x="2114" y="240"/>
                  </a:lnTo>
                  <a:lnTo>
                    <a:pt x="2114" y="240"/>
                  </a:lnTo>
                  <a:lnTo>
                    <a:pt x="2114" y="240"/>
                  </a:lnTo>
                  <a:lnTo>
                    <a:pt x="2114" y="240"/>
                  </a:lnTo>
                  <a:lnTo>
                    <a:pt x="2114" y="240"/>
                  </a:lnTo>
                  <a:lnTo>
                    <a:pt x="2114" y="244"/>
                  </a:lnTo>
                  <a:lnTo>
                    <a:pt x="2114" y="244"/>
                  </a:lnTo>
                  <a:lnTo>
                    <a:pt x="2119" y="244"/>
                  </a:lnTo>
                  <a:lnTo>
                    <a:pt x="2119" y="244"/>
                  </a:lnTo>
                  <a:lnTo>
                    <a:pt x="2114" y="244"/>
                  </a:lnTo>
                  <a:close/>
                  <a:moveTo>
                    <a:pt x="1775" y="1587"/>
                  </a:moveTo>
                  <a:lnTo>
                    <a:pt x="1775" y="1592"/>
                  </a:lnTo>
                  <a:lnTo>
                    <a:pt x="1775" y="1596"/>
                  </a:lnTo>
                  <a:lnTo>
                    <a:pt x="1771" y="1601"/>
                  </a:lnTo>
                  <a:lnTo>
                    <a:pt x="1771" y="1605"/>
                  </a:lnTo>
                  <a:lnTo>
                    <a:pt x="1771" y="1605"/>
                  </a:lnTo>
                  <a:lnTo>
                    <a:pt x="1775" y="1601"/>
                  </a:lnTo>
                  <a:lnTo>
                    <a:pt x="1780" y="1601"/>
                  </a:lnTo>
                  <a:lnTo>
                    <a:pt x="1780" y="1596"/>
                  </a:lnTo>
                  <a:lnTo>
                    <a:pt x="1780" y="1596"/>
                  </a:lnTo>
                  <a:lnTo>
                    <a:pt x="1784" y="1587"/>
                  </a:lnTo>
                  <a:lnTo>
                    <a:pt x="1780" y="1587"/>
                  </a:lnTo>
                  <a:lnTo>
                    <a:pt x="1780" y="1587"/>
                  </a:lnTo>
                  <a:lnTo>
                    <a:pt x="1775" y="1587"/>
                  </a:lnTo>
                  <a:close/>
                  <a:moveTo>
                    <a:pt x="5317" y="2487"/>
                  </a:moveTo>
                  <a:lnTo>
                    <a:pt x="5313" y="2487"/>
                  </a:lnTo>
                  <a:lnTo>
                    <a:pt x="5313" y="2487"/>
                  </a:lnTo>
                  <a:lnTo>
                    <a:pt x="5313" y="2487"/>
                  </a:lnTo>
                  <a:lnTo>
                    <a:pt x="5317" y="2487"/>
                  </a:lnTo>
                  <a:lnTo>
                    <a:pt x="5317" y="2482"/>
                  </a:lnTo>
                  <a:lnTo>
                    <a:pt x="5317" y="2482"/>
                  </a:lnTo>
                  <a:lnTo>
                    <a:pt x="5317" y="2482"/>
                  </a:lnTo>
                  <a:lnTo>
                    <a:pt x="5317" y="2482"/>
                  </a:lnTo>
                  <a:lnTo>
                    <a:pt x="5317" y="2482"/>
                  </a:lnTo>
                  <a:lnTo>
                    <a:pt x="5317" y="2482"/>
                  </a:lnTo>
                  <a:lnTo>
                    <a:pt x="5317" y="2482"/>
                  </a:lnTo>
                  <a:lnTo>
                    <a:pt x="5317" y="2482"/>
                  </a:lnTo>
                  <a:lnTo>
                    <a:pt x="5317" y="2482"/>
                  </a:lnTo>
                  <a:lnTo>
                    <a:pt x="5313" y="2482"/>
                  </a:lnTo>
                  <a:lnTo>
                    <a:pt x="5313" y="2482"/>
                  </a:lnTo>
                  <a:lnTo>
                    <a:pt x="5313" y="2482"/>
                  </a:lnTo>
                  <a:lnTo>
                    <a:pt x="5313" y="2482"/>
                  </a:lnTo>
                  <a:lnTo>
                    <a:pt x="5313" y="2487"/>
                  </a:lnTo>
                  <a:lnTo>
                    <a:pt x="5308" y="2487"/>
                  </a:lnTo>
                  <a:lnTo>
                    <a:pt x="5308" y="2487"/>
                  </a:lnTo>
                  <a:lnTo>
                    <a:pt x="5308" y="2487"/>
                  </a:lnTo>
                  <a:lnTo>
                    <a:pt x="5313" y="2482"/>
                  </a:lnTo>
                  <a:lnTo>
                    <a:pt x="5313" y="2482"/>
                  </a:lnTo>
                  <a:lnTo>
                    <a:pt x="5313" y="2482"/>
                  </a:lnTo>
                  <a:lnTo>
                    <a:pt x="5313" y="2482"/>
                  </a:lnTo>
                  <a:lnTo>
                    <a:pt x="5317" y="2482"/>
                  </a:lnTo>
                  <a:lnTo>
                    <a:pt x="5317" y="2478"/>
                  </a:lnTo>
                  <a:lnTo>
                    <a:pt x="5317" y="2478"/>
                  </a:lnTo>
                  <a:lnTo>
                    <a:pt x="5317" y="2482"/>
                  </a:lnTo>
                  <a:lnTo>
                    <a:pt x="5313" y="2482"/>
                  </a:lnTo>
                  <a:lnTo>
                    <a:pt x="5313" y="2482"/>
                  </a:lnTo>
                  <a:lnTo>
                    <a:pt x="5308" y="2482"/>
                  </a:lnTo>
                  <a:lnTo>
                    <a:pt x="5304" y="2482"/>
                  </a:lnTo>
                  <a:lnTo>
                    <a:pt x="5304" y="2482"/>
                  </a:lnTo>
                  <a:lnTo>
                    <a:pt x="5299" y="2487"/>
                  </a:lnTo>
                  <a:lnTo>
                    <a:pt x="5299" y="2487"/>
                  </a:lnTo>
                  <a:lnTo>
                    <a:pt x="5299" y="2482"/>
                  </a:lnTo>
                  <a:lnTo>
                    <a:pt x="5299" y="2482"/>
                  </a:lnTo>
                  <a:lnTo>
                    <a:pt x="5304" y="2478"/>
                  </a:lnTo>
                  <a:lnTo>
                    <a:pt x="5304" y="2478"/>
                  </a:lnTo>
                  <a:lnTo>
                    <a:pt x="5304" y="2478"/>
                  </a:lnTo>
                  <a:lnTo>
                    <a:pt x="5304" y="2473"/>
                  </a:lnTo>
                  <a:lnTo>
                    <a:pt x="5304" y="2473"/>
                  </a:lnTo>
                  <a:lnTo>
                    <a:pt x="5304" y="2473"/>
                  </a:lnTo>
                  <a:lnTo>
                    <a:pt x="5304" y="2469"/>
                  </a:lnTo>
                  <a:lnTo>
                    <a:pt x="5308" y="2469"/>
                  </a:lnTo>
                  <a:lnTo>
                    <a:pt x="5308" y="2469"/>
                  </a:lnTo>
                  <a:lnTo>
                    <a:pt x="5308" y="2469"/>
                  </a:lnTo>
                  <a:lnTo>
                    <a:pt x="5308" y="2469"/>
                  </a:lnTo>
                  <a:lnTo>
                    <a:pt x="5308" y="2469"/>
                  </a:lnTo>
                  <a:lnTo>
                    <a:pt x="5304" y="2469"/>
                  </a:lnTo>
                  <a:lnTo>
                    <a:pt x="5295" y="2473"/>
                  </a:lnTo>
                  <a:lnTo>
                    <a:pt x="5290" y="2478"/>
                  </a:lnTo>
                  <a:lnTo>
                    <a:pt x="5286" y="2482"/>
                  </a:lnTo>
                  <a:lnTo>
                    <a:pt x="5281" y="2487"/>
                  </a:lnTo>
                  <a:lnTo>
                    <a:pt x="5277" y="2487"/>
                  </a:lnTo>
                  <a:lnTo>
                    <a:pt x="5272" y="2491"/>
                  </a:lnTo>
                  <a:lnTo>
                    <a:pt x="5272" y="2491"/>
                  </a:lnTo>
                  <a:lnTo>
                    <a:pt x="5268" y="2491"/>
                  </a:lnTo>
                  <a:lnTo>
                    <a:pt x="5268" y="2491"/>
                  </a:lnTo>
                  <a:lnTo>
                    <a:pt x="5268" y="2491"/>
                  </a:lnTo>
                  <a:lnTo>
                    <a:pt x="5263" y="2496"/>
                  </a:lnTo>
                  <a:lnTo>
                    <a:pt x="5259" y="2496"/>
                  </a:lnTo>
                  <a:lnTo>
                    <a:pt x="5259" y="2500"/>
                  </a:lnTo>
                  <a:lnTo>
                    <a:pt x="5254" y="2500"/>
                  </a:lnTo>
                  <a:lnTo>
                    <a:pt x="5250" y="2505"/>
                  </a:lnTo>
                  <a:lnTo>
                    <a:pt x="5250" y="2505"/>
                  </a:lnTo>
                  <a:lnTo>
                    <a:pt x="5250" y="2505"/>
                  </a:lnTo>
                  <a:lnTo>
                    <a:pt x="5250" y="2505"/>
                  </a:lnTo>
                  <a:lnTo>
                    <a:pt x="5250" y="2505"/>
                  </a:lnTo>
                  <a:lnTo>
                    <a:pt x="5250" y="2505"/>
                  </a:lnTo>
                  <a:lnTo>
                    <a:pt x="5245" y="2509"/>
                  </a:lnTo>
                  <a:lnTo>
                    <a:pt x="5240" y="2514"/>
                  </a:lnTo>
                  <a:lnTo>
                    <a:pt x="5240" y="2514"/>
                  </a:lnTo>
                  <a:lnTo>
                    <a:pt x="5240" y="2514"/>
                  </a:lnTo>
                  <a:lnTo>
                    <a:pt x="5240" y="2514"/>
                  </a:lnTo>
                  <a:lnTo>
                    <a:pt x="5240" y="2509"/>
                  </a:lnTo>
                  <a:lnTo>
                    <a:pt x="5240" y="2509"/>
                  </a:lnTo>
                  <a:lnTo>
                    <a:pt x="5236" y="2514"/>
                  </a:lnTo>
                  <a:lnTo>
                    <a:pt x="5236" y="2514"/>
                  </a:lnTo>
                  <a:lnTo>
                    <a:pt x="5231" y="2514"/>
                  </a:lnTo>
                  <a:lnTo>
                    <a:pt x="5231" y="2514"/>
                  </a:lnTo>
                  <a:lnTo>
                    <a:pt x="5231" y="2514"/>
                  </a:lnTo>
                  <a:lnTo>
                    <a:pt x="5231" y="2514"/>
                  </a:lnTo>
                  <a:lnTo>
                    <a:pt x="5231" y="2514"/>
                  </a:lnTo>
                  <a:lnTo>
                    <a:pt x="5231" y="2514"/>
                  </a:lnTo>
                  <a:lnTo>
                    <a:pt x="5231" y="2518"/>
                  </a:lnTo>
                  <a:lnTo>
                    <a:pt x="5227" y="2514"/>
                  </a:lnTo>
                  <a:lnTo>
                    <a:pt x="5227" y="2514"/>
                  </a:lnTo>
                  <a:lnTo>
                    <a:pt x="5227" y="2514"/>
                  </a:lnTo>
                  <a:lnTo>
                    <a:pt x="5227" y="2518"/>
                  </a:lnTo>
                  <a:lnTo>
                    <a:pt x="5227" y="2518"/>
                  </a:lnTo>
                  <a:lnTo>
                    <a:pt x="5227" y="2518"/>
                  </a:lnTo>
                  <a:lnTo>
                    <a:pt x="5227" y="2518"/>
                  </a:lnTo>
                  <a:lnTo>
                    <a:pt x="5222" y="2518"/>
                  </a:lnTo>
                  <a:lnTo>
                    <a:pt x="5222" y="2518"/>
                  </a:lnTo>
                  <a:lnTo>
                    <a:pt x="5222" y="2518"/>
                  </a:lnTo>
                  <a:lnTo>
                    <a:pt x="5222" y="2518"/>
                  </a:lnTo>
                  <a:lnTo>
                    <a:pt x="5218" y="2518"/>
                  </a:lnTo>
                  <a:lnTo>
                    <a:pt x="5218" y="2523"/>
                  </a:lnTo>
                  <a:lnTo>
                    <a:pt x="5213" y="2523"/>
                  </a:lnTo>
                  <a:lnTo>
                    <a:pt x="5213" y="2523"/>
                  </a:lnTo>
                  <a:lnTo>
                    <a:pt x="5213" y="2523"/>
                  </a:lnTo>
                  <a:lnTo>
                    <a:pt x="5213" y="2523"/>
                  </a:lnTo>
                  <a:lnTo>
                    <a:pt x="5213" y="2523"/>
                  </a:lnTo>
                  <a:lnTo>
                    <a:pt x="5209" y="2523"/>
                  </a:lnTo>
                  <a:lnTo>
                    <a:pt x="5209" y="2523"/>
                  </a:lnTo>
                  <a:lnTo>
                    <a:pt x="5209" y="2523"/>
                  </a:lnTo>
                  <a:lnTo>
                    <a:pt x="5204" y="2527"/>
                  </a:lnTo>
                  <a:lnTo>
                    <a:pt x="5200" y="2527"/>
                  </a:lnTo>
                  <a:lnTo>
                    <a:pt x="5195" y="2527"/>
                  </a:lnTo>
                  <a:lnTo>
                    <a:pt x="5195" y="2527"/>
                  </a:lnTo>
                  <a:lnTo>
                    <a:pt x="5195" y="2532"/>
                  </a:lnTo>
                  <a:lnTo>
                    <a:pt x="5195" y="2532"/>
                  </a:lnTo>
                  <a:lnTo>
                    <a:pt x="5195" y="2527"/>
                  </a:lnTo>
                  <a:lnTo>
                    <a:pt x="5191" y="2532"/>
                  </a:lnTo>
                  <a:lnTo>
                    <a:pt x="5186" y="2532"/>
                  </a:lnTo>
                  <a:lnTo>
                    <a:pt x="5186" y="2532"/>
                  </a:lnTo>
                  <a:lnTo>
                    <a:pt x="5186" y="2532"/>
                  </a:lnTo>
                  <a:lnTo>
                    <a:pt x="5182" y="2532"/>
                  </a:lnTo>
                  <a:lnTo>
                    <a:pt x="5182" y="2532"/>
                  </a:lnTo>
                  <a:lnTo>
                    <a:pt x="5177" y="2536"/>
                  </a:lnTo>
                  <a:lnTo>
                    <a:pt x="5168" y="2536"/>
                  </a:lnTo>
                  <a:lnTo>
                    <a:pt x="5164" y="2541"/>
                  </a:lnTo>
                  <a:lnTo>
                    <a:pt x="5164" y="2541"/>
                  </a:lnTo>
                  <a:lnTo>
                    <a:pt x="5164" y="2541"/>
                  </a:lnTo>
                  <a:lnTo>
                    <a:pt x="5164" y="2541"/>
                  </a:lnTo>
                  <a:lnTo>
                    <a:pt x="5164" y="2541"/>
                  </a:lnTo>
                  <a:lnTo>
                    <a:pt x="5164" y="2541"/>
                  </a:lnTo>
                  <a:lnTo>
                    <a:pt x="5159" y="2541"/>
                  </a:lnTo>
                  <a:lnTo>
                    <a:pt x="5159" y="2546"/>
                  </a:lnTo>
                  <a:lnTo>
                    <a:pt x="5155" y="2546"/>
                  </a:lnTo>
                  <a:lnTo>
                    <a:pt x="5155" y="2546"/>
                  </a:lnTo>
                  <a:lnTo>
                    <a:pt x="5155" y="2546"/>
                  </a:lnTo>
                  <a:lnTo>
                    <a:pt x="5155" y="2546"/>
                  </a:lnTo>
                  <a:lnTo>
                    <a:pt x="5150" y="2546"/>
                  </a:lnTo>
                  <a:lnTo>
                    <a:pt x="5150" y="2550"/>
                  </a:lnTo>
                  <a:lnTo>
                    <a:pt x="5155" y="2546"/>
                  </a:lnTo>
                  <a:lnTo>
                    <a:pt x="5146" y="2546"/>
                  </a:lnTo>
                  <a:lnTo>
                    <a:pt x="5146" y="2550"/>
                  </a:lnTo>
                  <a:lnTo>
                    <a:pt x="5146" y="2550"/>
                  </a:lnTo>
                  <a:lnTo>
                    <a:pt x="5146" y="2550"/>
                  </a:lnTo>
                  <a:lnTo>
                    <a:pt x="5146" y="2550"/>
                  </a:lnTo>
                  <a:lnTo>
                    <a:pt x="5146" y="2550"/>
                  </a:lnTo>
                  <a:lnTo>
                    <a:pt x="5141" y="2550"/>
                  </a:lnTo>
                  <a:lnTo>
                    <a:pt x="5141" y="2550"/>
                  </a:lnTo>
                  <a:lnTo>
                    <a:pt x="5141" y="2555"/>
                  </a:lnTo>
                  <a:lnTo>
                    <a:pt x="5141" y="2555"/>
                  </a:lnTo>
                  <a:lnTo>
                    <a:pt x="5141" y="2555"/>
                  </a:lnTo>
                  <a:lnTo>
                    <a:pt x="5141" y="2555"/>
                  </a:lnTo>
                  <a:lnTo>
                    <a:pt x="5141" y="2555"/>
                  </a:lnTo>
                  <a:lnTo>
                    <a:pt x="5141" y="2555"/>
                  </a:lnTo>
                  <a:lnTo>
                    <a:pt x="5141" y="2555"/>
                  </a:lnTo>
                  <a:lnTo>
                    <a:pt x="5137" y="2555"/>
                  </a:lnTo>
                  <a:lnTo>
                    <a:pt x="5137" y="2555"/>
                  </a:lnTo>
                  <a:lnTo>
                    <a:pt x="5137" y="2555"/>
                  </a:lnTo>
                  <a:lnTo>
                    <a:pt x="5137" y="2555"/>
                  </a:lnTo>
                  <a:lnTo>
                    <a:pt x="5137" y="2555"/>
                  </a:lnTo>
                  <a:lnTo>
                    <a:pt x="5137" y="2555"/>
                  </a:lnTo>
                  <a:lnTo>
                    <a:pt x="5132" y="2555"/>
                  </a:lnTo>
                  <a:lnTo>
                    <a:pt x="5132" y="2555"/>
                  </a:lnTo>
                  <a:lnTo>
                    <a:pt x="5132" y="2559"/>
                  </a:lnTo>
                  <a:lnTo>
                    <a:pt x="5132" y="2559"/>
                  </a:lnTo>
                  <a:lnTo>
                    <a:pt x="5132" y="2559"/>
                  </a:lnTo>
                  <a:lnTo>
                    <a:pt x="5132" y="2559"/>
                  </a:lnTo>
                  <a:lnTo>
                    <a:pt x="5128" y="2559"/>
                  </a:lnTo>
                  <a:lnTo>
                    <a:pt x="5128" y="2564"/>
                  </a:lnTo>
                  <a:lnTo>
                    <a:pt x="5132" y="2564"/>
                  </a:lnTo>
                  <a:lnTo>
                    <a:pt x="5128" y="2564"/>
                  </a:lnTo>
                  <a:lnTo>
                    <a:pt x="5128" y="2564"/>
                  </a:lnTo>
                  <a:lnTo>
                    <a:pt x="5123" y="2564"/>
                  </a:lnTo>
                  <a:lnTo>
                    <a:pt x="5123" y="2564"/>
                  </a:lnTo>
                  <a:lnTo>
                    <a:pt x="5119" y="2564"/>
                  </a:lnTo>
                  <a:lnTo>
                    <a:pt x="5119" y="2568"/>
                  </a:lnTo>
                  <a:lnTo>
                    <a:pt x="5119" y="2568"/>
                  </a:lnTo>
                  <a:lnTo>
                    <a:pt x="5123" y="2564"/>
                  </a:lnTo>
                  <a:lnTo>
                    <a:pt x="5123" y="2564"/>
                  </a:lnTo>
                  <a:lnTo>
                    <a:pt x="5123" y="2568"/>
                  </a:lnTo>
                  <a:lnTo>
                    <a:pt x="5119" y="2568"/>
                  </a:lnTo>
                  <a:lnTo>
                    <a:pt x="5119" y="2568"/>
                  </a:lnTo>
                  <a:lnTo>
                    <a:pt x="5123" y="2568"/>
                  </a:lnTo>
                  <a:lnTo>
                    <a:pt x="5123" y="2568"/>
                  </a:lnTo>
                  <a:lnTo>
                    <a:pt x="5119" y="2568"/>
                  </a:lnTo>
                  <a:lnTo>
                    <a:pt x="5119" y="2573"/>
                  </a:lnTo>
                  <a:lnTo>
                    <a:pt x="5119" y="2573"/>
                  </a:lnTo>
                  <a:lnTo>
                    <a:pt x="5123" y="2573"/>
                  </a:lnTo>
                  <a:lnTo>
                    <a:pt x="5123" y="2573"/>
                  </a:lnTo>
                  <a:lnTo>
                    <a:pt x="5123" y="2573"/>
                  </a:lnTo>
                  <a:lnTo>
                    <a:pt x="5128" y="2573"/>
                  </a:lnTo>
                  <a:lnTo>
                    <a:pt x="5128" y="2573"/>
                  </a:lnTo>
                  <a:lnTo>
                    <a:pt x="5128" y="2573"/>
                  </a:lnTo>
                  <a:lnTo>
                    <a:pt x="5128" y="2573"/>
                  </a:lnTo>
                  <a:lnTo>
                    <a:pt x="5128" y="2577"/>
                  </a:lnTo>
                  <a:lnTo>
                    <a:pt x="5128" y="2577"/>
                  </a:lnTo>
                  <a:lnTo>
                    <a:pt x="5132" y="2577"/>
                  </a:lnTo>
                  <a:lnTo>
                    <a:pt x="5132" y="2577"/>
                  </a:lnTo>
                  <a:lnTo>
                    <a:pt x="5132" y="2577"/>
                  </a:lnTo>
                  <a:lnTo>
                    <a:pt x="5132" y="2577"/>
                  </a:lnTo>
                  <a:lnTo>
                    <a:pt x="5132" y="2577"/>
                  </a:lnTo>
                  <a:lnTo>
                    <a:pt x="5132" y="2582"/>
                  </a:lnTo>
                  <a:lnTo>
                    <a:pt x="5132" y="2582"/>
                  </a:lnTo>
                  <a:lnTo>
                    <a:pt x="5132" y="2582"/>
                  </a:lnTo>
                  <a:lnTo>
                    <a:pt x="5132" y="2582"/>
                  </a:lnTo>
                  <a:lnTo>
                    <a:pt x="5132" y="2582"/>
                  </a:lnTo>
                  <a:lnTo>
                    <a:pt x="5132" y="2582"/>
                  </a:lnTo>
                  <a:lnTo>
                    <a:pt x="5132" y="2582"/>
                  </a:lnTo>
                  <a:lnTo>
                    <a:pt x="5137" y="2582"/>
                  </a:lnTo>
                  <a:lnTo>
                    <a:pt x="5137" y="2582"/>
                  </a:lnTo>
                  <a:lnTo>
                    <a:pt x="5137" y="2582"/>
                  </a:lnTo>
                  <a:lnTo>
                    <a:pt x="5137" y="2586"/>
                  </a:lnTo>
                  <a:lnTo>
                    <a:pt x="5141" y="2586"/>
                  </a:lnTo>
                  <a:lnTo>
                    <a:pt x="5146" y="2582"/>
                  </a:lnTo>
                  <a:lnTo>
                    <a:pt x="5150" y="2582"/>
                  </a:lnTo>
                  <a:lnTo>
                    <a:pt x="5150" y="2582"/>
                  </a:lnTo>
                  <a:lnTo>
                    <a:pt x="5155" y="2582"/>
                  </a:lnTo>
                  <a:lnTo>
                    <a:pt x="5164" y="2577"/>
                  </a:lnTo>
                  <a:lnTo>
                    <a:pt x="5164" y="2577"/>
                  </a:lnTo>
                  <a:lnTo>
                    <a:pt x="5168" y="2573"/>
                  </a:lnTo>
                  <a:lnTo>
                    <a:pt x="5168" y="2573"/>
                  </a:lnTo>
                  <a:lnTo>
                    <a:pt x="5173" y="2573"/>
                  </a:lnTo>
                  <a:lnTo>
                    <a:pt x="5177" y="2573"/>
                  </a:lnTo>
                  <a:lnTo>
                    <a:pt x="5177" y="2573"/>
                  </a:lnTo>
                  <a:lnTo>
                    <a:pt x="5177" y="2573"/>
                  </a:lnTo>
                  <a:lnTo>
                    <a:pt x="5177" y="2573"/>
                  </a:lnTo>
                  <a:lnTo>
                    <a:pt x="5177" y="2568"/>
                  </a:lnTo>
                  <a:lnTo>
                    <a:pt x="5177" y="2568"/>
                  </a:lnTo>
                  <a:lnTo>
                    <a:pt x="5177" y="2568"/>
                  </a:lnTo>
                  <a:lnTo>
                    <a:pt x="5182" y="2564"/>
                  </a:lnTo>
                  <a:lnTo>
                    <a:pt x="5186" y="2564"/>
                  </a:lnTo>
                  <a:lnTo>
                    <a:pt x="5191" y="2559"/>
                  </a:lnTo>
                  <a:lnTo>
                    <a:pt x="5195" y="2559"/>
                  </a:lnTo>
                  <a:lnTo>
                    <a:pt x="5195" y="2555"/>
                  </a:lnTo>
                  <a:lnTo>
                    <a:pt x="5200" y="2555"/>
                  </a:lnTo>
                  <a:lnTo>
                    <a:pt x="5200" y="2555"/>
                  </a:lnTo>
                  <a:lnTo>
                    <a:pt x="5200" y="2555"/>
                  </a:lnTo>
                  <a:lnTo>
                    <a:pt x="5200" y="2555"/>
                  </a:lnTo>
                  <a:lnTo>
                    <a:pt x="5204" y="2550"/>
                  </a:lnTo>
                  <a:lnTo>
                    <a:pt x="5209" y="2550"/>
                  </a:lnTo>
                  <a:lnTo>
                    <a:pt x="5209" y="2546"/>
                  </a:lnTo>
                  <a:lnTo>
                    <a:pt x="5213" y="2541"/>
                  </a:lnTo>
                  <a:lnTo>
                    <a:pt x="5213" y="2541"/>
                  </a:lnTo>
                  <a:lnTo>
                    <a:pt x="5213" y="2541"/>
                  </a:lnTo>
                  <a:lnTo>
                    <a:pt x="5218" y="2541"/>
                  </a:lnTo>
                  <a:lnTo>
                    <a:pt x="5218" y="2541"/>
                  </a:lnTo>
                  <a:lnTo>
                    <a:pt x="5218" y="2541"/>
                  </a:lnTo>
                  <a:lnTo>
                    <a:pt x="5222" y="2541"/>
                  </a:lnTo>
                  <a:lnTo>
                    <a:pt x="5222" y="2541"/>
                  </a:lnTo>
                  <a:lnTo>
                    <a:pt x="5222" y="2541"/>
                  </a:lnTo>
                  <a:lnTo>
                    <a:pt x="5227" y="2536"/>
                  </a:lnTo>
                  <a:lnTo>
                    <a:pt x="5227" y="2536"/>
                  </a:lnTo>
                  <a:lnTo>
                    <a:pt x="5231" y="2536"/>
                  </a:lnTo>
                  <a:lnTo>
                    <a:pt x="5231" y="2536"/>
                  </a:lnTo>
                  <a:lnTo>
                    <a:pt x="5236" y="2536"/>
                  </a:lnTo>
                  <a:lnTo>
                    <a:pt x="5236" y="2536"/>
                  </a:lnTo>
                  <a:lnTo>
                    <a:pt x="5236" y="2532"/>
                  </a:lnTo>
                  <a:lnTo>
                    <a:pt x="5236" y="2532"/>
                  </a:lnTo>
                  <a:lnTo>
                    <a:pt x="5236" y="2532"/>
                  </a:lnTo>
                  <a:lnTo>
                    <a:pt x="5236" y="2536"/>
                  </a:lnTo>
                  <a:lnTo>
                    <a:pt x="5236" y="2536"/>
                  </a:lnTo>
                  <a:lnTo>
                    <a:pt x="5236" y="2536"/>
                  </a:lnTo>
                  <a:lnTo>
                    <a:pt x="5240" y="2536"/>
                  </a:lnTo>
                  <a:lnTo>
                    <a:pt x="5240" y="2532"/>
                  </a:lnTo>
                  <a:lnTo>
                    <a:pt x="5240" y="2532"/>
                  </a:lnTo>
                  <a:lnTo>
                    <a:pt x="5240" y="2532"/>
                  </a:lnTo>
                  <a:lnTo>
                    <a:pt x="5240" y="2532"/>
                  </a:lnTo>
                  <a:lnTo>
                    <a:pt x="5240" y="2536"/>
                  </a:lnTo>
                  <a:lnTo>
                    <a:pt x="5240" y="2536"/>
                  </a:lnTo>
                  <a:lnTo>
                    <a:pt x="5240" y="2536"/>
                  </a:lnTo>
                  <a:lnTo>
                    <a:pt x="5240" y="2536"/>
                  </a:lnTo>
                  <a:lnTo>
                    <a:pt x="5245" y="2536"/>
                  </a:lnTo>
                  <a:lnTo>
                    <a:pt x="5245" y="2536"/>
                  </a:lnTo>
                  <a:lnTo>
                    <a:pt x="5245" y="2536"/>
                  </a:lnTo>
                  <a:lnTo>
                    <a:pt x="5245" y="2536"/>
                  </a:lnTo>
                  <a:lnTo>
                    <a:pt x="5245" y="2536"/>
                  </a:lnTo>
                  <a:lnTo>
                    <a:pt x="5250" y="2536"/>
                  </a:lnTo>
                  <a:lnTo>
                    <a:pt x="5250" y="2536"/>
                  </a:lnTo>
                  <a:lnTo>
                    <a:pt x="5250" y="2532"/>
                  </a:lnTo>
                  <a:lnTo>
                    <a:pt x="5250" y="2532"/>
                  </a:lnTo>
                  <a:lnTo>
                    <a:pt x="5250" y="2532"/>
                  </a:lnTo>
                  <a:lnTo>
                    <a:pt x="5250" y="2532"/>
                  </a:lnTo>
                  <a:lnTo>
                    <a:pt x="5250" y="2532"/>
                  </a:lnTo>
                  <a:lnTo>
                    <a:pt x="5250" y="2527"/>
                  </a:lnTo>
                  <a:lnTo>
                    <a:pt x="5250" y="2527"/>
                  </a:lnTo>
                  <a:lnTo>
                    <a:pt x="5250" y="2527"/>
                  </a:lnTo>
                  <a:lnTo>
                    <a:pt x="5250" y="2527"/>
                  </a:lnTo>
                  <a:lnTo>
                    <a:pt x="5250" y="2527"/>
                  </a:lnTo>
                  <a:lnTo>
                    <a:pt x="5250" y="2527"/>
                  </a:lnTo>
                  <a:lnTo>
                    <a:pt x="5250" y="2527"/>
                  </a:lnTo>
                  <a:lnTo>
                    <a:pt x="5254" y="2527"/>
                  </a:lnTo>
                  <a:lnTo>
                    <a:pt x="5254" y="2527"/>
                  </a:lnTo>
                  <a:lnTo>
                    <a:pt x="5254" y="2523"/>
                  </a:lnTo>
                  <a:lnTo>
                    <a:pt x="5254" y="2523"/>
                  </a:lnTo>
                  <a:lnTo>
                    <a:pt x="5254" y="2523"/>
                  </a:lnTo>
                  <a:lnTo>
                    <a:pt x="5259" y="2523"/>
                  </a:lnTo>
                  <a:lnTo>
                    <a:pt x="5259" y="2523"/>
                  </a:lnTo>
                  <a:lnTo>
                    <a:pt x="5263" y="2523"/>
                  </a:lnTo>
                  <a:lnTo>
                    <a:pt x="5263" y="2518"/>
                  </a:lnTo>
                  <a:lnTo>
                    <a:pt x="5268" y="2518"/>
                  </a:lnTo>
                  <a:lnTo>
                    <a:pt x="5272" y="2518"/>
                  </a:lnTo>
                  <a:lnTo>
                    <a:pt x="5281" y="2509"/>
                  </a:lnTo>
                  <a:lnTo>
                    <a:pt x="5281" y="2509"/>
                  </a:lnTo>
                  <a:lnTo>
                    <a:pt x="5290" y="2505"/>
                  </a:lnTo>
                  <a:lnTo>
                    <a:pt x="5290" y="2505"/>
                  </a:lnTo>
                  <a:lnTo>
                    <a:pt x="5290" y="2505"/>
                  </a:lnTo>
                  <a:lnTo>
                    <a:pt x="5295" y="2505"/>
                  </a:lnTo>
                  <a:lnTo>
                    <a:pt x="5295" y="2500"/>
                  </a:lnTo>
                  <a:lnTo>
                    <a:pt x="5304" y="2500"/>
                  </a:lnTo>
                  <a:lnTo>
                    <a:pt x="5304" y="2500"/>
                  </a:lnTo>
                  <a:lnTo>
                    <a:pt x="5304" y="2496"/>
                  </a:lnTo>
                  <a:lnTo>
                    <a:pt x="5304" y="2496"/>
                  </a:lnTo>
                  <a:lnTo>
                    <a:pt x="5304" y="2496"/>
                  </a:lnTo>
                  <a:lnTo>
                    <a:pt x="5304" y="2496"/>
                  </a:lnTo>
                  <a:lnTo>
                    <a:pt x="5308" y="2491"/>
                  </a:lnTo>
                  <a:lnTo>
                    <a:pt x="5308" y="2491"/>
                  </a:lnTo>
                  <a:lnTo>
                    <a:pt x="5308" y="2491"/>
                  </a:lnTo>
                  <a:lnTo>
                    <a:pt x="5308" y="2491"/>
                  </a:lnTo>
                  <a:lnTo>
                    <a:pt x="5308" y="2487"/>
                  </a:lnTo>
                  <a:lnTo>
                    <a:pt x="5313" y="2487"/>
                  </a:lnTo>
                  <a:lnTo>
                    <a:pt x="5313" y="2487"/>
                  </a:lnTo>
                  <a:lnTo>
                    <a:pt x="5313" y="2487"/>
                  </a:lnTo>
                  <a:lnTo>
                    <a:pt x="5317" y="2487"/>
                  </a:lnTo>
                  <a:lnTo>
                    <a:pt x="5317" y="2482"/>
                  </a:lnTo>
                  <a:lnTo>
                    <a:pt x="5317" y="2487"/>
                  </a:lnTo>
                  <a:close/>
                  <a:moveTo>
                    <a:pt x="5439" y="2419"/>
                  </a:moveTo>
                  <a:lnTo>
                    <a:pt x="5439" y="2419"/>
                  </a:lnTo>
                  <a:lnTo>
                    <a:pt x="5435" y="2419"/>
                  </a:lnTo>
                  <a:lnTo>
                    <a:pt x="5435" y="2419"/>
                  </a:lnTo>
                  <a:lnTo>
                    <a:pt x="5435" y="2419"/>
                  </a:lnTo>
                  <a:lnTo>
                    <a:pt x="5430" y="2419"/>
                  </a:lnTo>
                  <a:lnTo>
                    <a:pt x="5430" y="2419"/>
                  </a:lnTo>
                  <a:lnTo>
                    <a:pt x="5426" y="2423"/>
                  </a:lnTo>
                  <a:lnTo>
                    <a:pt x="5421" y="2423"/>
                  </a:lnTo>
                  <a:lnTo>
                    <a:pt x="5421" y="2423"/>
                  </a:lnTo>
                  <a:lnTo>
                    <a:pt x="5417" y="2428"/>
                  </a:lnTo>
                  <a:lnTo>
                    <a:pt x="5417" y="2428"/>
                  </a:lnTo>
                  <a:lnTo>
                    <a:pt x="5417" y="2423"/>
                  </a:lnTo>
                  <a:lnTo>
                    <a:pt x="5412" y="2423"/>
                  </a:lnTo>
                  <a:lnTo>
                    <a:pt x="5412" y="2423"/>
                  </a:lnTo>
                  <a:lnTo>
                    <a:pt x="5408" y="2419"/>
                  </a:lnTo>
                  <a:lnTo>
                    <a:pt x="5408" y="2419"/>
                  </a:lnTo>
                  <a:lnTo>
                    <a:pt x="5408" y="2419"/>
                  </a:lnTo>
                  <a:lnTo>
                    <a:pt x="5408" y="2414"/>
                  </a:lnTo>
                  <a:lnTo>
                    <a:pt x="5408" y="2414"/>
                  </a:lnTo>
                  <a:lnTo>
                    <a:pt x="5408" y="2414"/>
                  </a:lnTo>
                  <a:lnTo>
                    <a:pt x="5408" y="2414"/>
                  </a:lnTo>
                  <a:lnTo>
                    <a:pt x="5408" y="2414"/>
                  </a:lnTo>
                  <a:lnTo>
                    <a:pt x="5408" y="2414"/>
                  </a:lnTo>
                  <a:lnTo>
                    <a:pt x="5408" y="2410"/>
                  </a:lnTo>
                  <a:lnTo>
                    <a:pt x="5412" y="2405"/>
                  </a:lnTo>
                  <a:lnTo>
                    <a:pt x="5417" y="2401"/>
                  </a:lnTo>
                  <a:lnTo>
                    <a:pt x="5417" y="2401"/>
                  </a:lnTo>
                  <a:lnTo>
                    <a:pt x="5417" y="2396"/>
                  </a:lnTo>
                  <a:lnTo>
                    <a:pt x="5417" y="2396"/>
                  </a:lnTo>
                  <a:lnTo>
                    <a:pt x="5417" y="2396"/>
                  </a:lnTo>
                  <a:lnTo>
                    <a:pt x="5417" y="2392"/>
                  </a:lnTo>
                  <a:lnTo>
                    <a:pt x="5417" y="2392"/>
                  </a:lnTo>
                  <a:lnTo>
                    <a:pt x="5421" y="2392"/>
                  </a:lnTo>
                  <a:lnTo>
                    <a:pt x="5417" y="2392"/>
                  </a:lnTo>
                  <a:lnTo>
                    <a:pt x="5417" y="2392"/>
                  </a:lnTo>
                  <a:lnTo>
                    <a:pt x="5417" y="2392"/>
                  </a:lnTo>
                  <a:lnTo>
                    <a:pt x="5417" y="2396"/>
                  </a:lnTo>
                  <a:lnTo>
                    <a:pt x="5417" y="2396"/>
                  </a:lnTo>
                  <a:lnTo>
                    <a:pt x="5417" y="2396"/>
                  </a:lnTo>
                  <a:lnTo>
                    <a:pt x="5412" y="2396"/>
                  </a:lnTo>
                  <a:lnTo>
                    <a:pt x="5412" y="2401"/>
                  </a:lnTo>
                  <a:lnTo>
                    <a:pt x="5412" y="2401"/>
                  </a:lnTo>
                  <a:lnTo>
                    <a:pt x="5408" y="2405"/>
                  </a:lnTo>
                  <a:lnTo>
                    <a:pt x="5408" y="2405"/>
                  </a:lnTo>
                  <a:lnTo>
                    <a:pt x="5408" y="2405"/>
                  </a:lnTo>
                  <a:lnTo>
                    <a:pt x="5403" y="2405"/>
                  </a:lnTo>
                  <a:lnTo>
                    <a:pt x="5403" y="2405"/>
                  </a:lnTo>
                  <a:lnTo>
                    <a:pt x="5408" y="2401"/>
                  </a:lnTo>
                  <a:lnTo>
                    <a:pt x="5408" y="2401"/>
                  </a:lnTo>
                  <a:lnTo>
                    <a:pt x="5408" y="2401"/>
                  </a:lnTo>
                  <a:lnTo>
                    <a:pt x="5408" y="2401"/>
                  </a:lnTo>
                  <a:lnTo>
                    <a:pt x="5403" y="2396"/>
                  </a:lnTo>
                  <a:lnTo>
                    <a:pt x="5403" y="2396"/>
                  </a:lnTo>
                  <a:lnTo>
                    <a:pt x="5403" y="2401"/>
                  </a:lnTo>
                  <a:lnTo>
                    <a:pt x="5403" y="2396"/>
                  </a:lnTo>
                  <a:lnTo>
                    <a:pt x="5403" y="2396"/>
                  </a:lnTo>
                  <a:lnTo>
                    <a:pt x="5403" y="2396"/>
                  </a:lnTo>
                  <a:lnTo>
                    <a:pt x="5403" y="2396"/>
                  </a:lnTo>
                  <a:lnTo>
                    <a:pt x="5403" y="2396"/>
                  </a:lnTo>
                  <a:lnTo>
                    <a:pt x="5408" y="2392"/>
                  </a:lnTo>
                  <a:lnTo>
                    <a:pt x="5408" y="2392"/>
                  </a:lnTo>
                  <a:lnTo>
                    <a:pt x="5408" y="2392"/>
                  </a:lnTo>
                  <a:lnTo>
                    <a:pt x="5408" y="2387"/>
                  </a:lnTo>
                  <a:lnTo>
                    <a:pt x="5412" y="2387"/>
                  </a:lnTo>
                  <a:lnTo>
                    <a:pt x="5412" y="2387"/>
                  </a:lnTo>
                  <a:lnTo>
                    <a:pt x="5412" y="2383"/>
                  </a:lnTo>
                  <a:lnTo>
                    <a:pt x="5412" y="2378"/>
                  </a:lnTo>
                  <a:lnTo>
                    <a:pt x="5417" y="2378"/>
                  </a:lnTo>
                  <a:lnTo>
                    <a:pt x="5417" y="2374"/>
                  </a:lnTo>
                  <a:lnTo>
                    <a:pt x="5417" y="2374"/>
                  </a:lnTo>
                  <a:lnTo>
                    <a:pt x="5417" y="2374"/>
                  </a:lnTo>
                  <a:lnTo>
                    <a:pt x="5417" y="2374"/>
                  </a:lnTo>
                  <a:lnTo>
                    <a:pt x="5421" y="2374"/>
                  </a:lnTo>
                  <a:lnTo>
                    <a:pt x="5421" y="2369"/>
                  </a:lnTo>
                  <a:lnTo>
                    <a:pt x="5421" y="2369"/>
                  </a:lnTo>
                  <a:lnTo>
                    <a:pt x="5421" y="2369"/>
                  </a:lnTo>
                  <a:lnTo>
                    <a:pt x="5421" y="2365"/>
                  </a:lnTo>
                  <a:lnTo>
                    <a:pt x="5421" y="2365"/>
                  </a:lnTo>
                  <a:lnTo>
                    <a:pt x="5421" y="2365"/>
                  </a:lnTo>
                  <a:lnTo>
                    <a:pt x="5421" y="2365"/>
                  </a:lnTo>
                  <a:lnTo>
                    <a:pt x="5426" y="2365"/>
                  </a:lnTo>
                  <a:lnTo>
                    <a:pt x="5421" y="2365"/>
                  </a:lnTo>
                  <a:lnTo>
                    <a:pt x="5421" y="2365"/>
                  </a:lnTo>
                  <a:lnTo>
                    <a:pt x="5421" y="2365"/>
                  </a:lnTo>
                  <a:lnTo>
                    <a:pt x="5421" y="2365"/>
                  </a:lnTo>
                  <a:lnTo>
                    <a:pt x="5421" y="2360"/>
                  </a:lnTo>
                  <a:lnTo>
                    <a:pt x="5421" y="2360"/>
                  </a:lnTo>
                  <a:lnTo>
                    <a:pt x="5421" y="2360"/>
                  </a:lnTo>
                  <a:lnTo>
                    <a:pt x="5421" y="2360"/>
                  </a:lnTo>
                  <a:lnTo>
                    <a:pt x="5421" y="2356"/>
                  </a:lnTo>
                  <a:lnTo>
                    <a:pt x="5421" y="2356"/>
                  </a:lnTo>
                  <a:lnTo>
                    <a:pt x="5417" y="2360"/>
                  </a:lnTo>
                  <a:lnTo>
                    <a:pt x="5417" y="2356"/>
                  </a:lnTo>
                  <a:lnTo>
                    <a:pt x="5417" y="2356"/>
                  </a:lnTo>
                  <a:lnTo>
                    <a:pt x="5417" y="2356"/>
                  </a:lnTo>
                  <a:lnTo>
                    <a:pt x="5417" y="2356"/>
                  </a:lnTo>
                  <a:lnTo>
                    <a:pt x="5417" y="2351"/>
                  </a:lnTo>
                  <a:lnTo>
                    <a:pt x="5417" y="2356"/>
                  </a:lnTo>
                  <a:lnTo>
                    <a:pt x="5412" y="2356"/>
                  </a:lnTo>
                  <a:lnTo>
                    <a:pt x="5412" y="2356"/>
                  </a:lnTo>
                  <a:lnTo>
                    <a:pt x="5412" y="2356"/>
                  </a:lnTo>
                  <a:lnTo>
                    <a:pt x="5412" y="2356"/>
                  </a:lnTo>
                  <a:lnTo>
                    <a:pt x="5412" y="2351"/>
                  </a:lnTo>
                  <a:lnTo>
                    <a:pt x="5412" y="2351"/>
                  </a:lnTo>
                  <a:lnTo>
                    <a:pt x="5417" y="2347"/>
                  </a:lnTo>
                  <a:lnTo>
                    <a:pt x="5417" y="2347"/>
                  </a:lnTo>
                  <a:lnTo>
                    <a:pt x="5417" y="2347"/>
                  </a:lnTo>
                  <a:lnTo>
                    <a:pt x="5417" y="2342"/>
                  </a:lnTo>
                  <a:lnTo>
                    <a:pt x="5417" y="2342"/>
                  </a:lnTo>
                  <a:lnTo>
                    <a:pt x="5412" y="2342"/>
                  </a:lnTo>
                  <a:lnTo>
                    <a:pt x="5412" y="2347"/>
                  </a:lnTo>
                  <a:lnTo>
                    <a:pt x="5412" y="2351"/>
                  </a:lnTo>
                  <a:lnTo>
                    <a:pt x="5412" y="2356"/>
                  </a:lnTo>
                  <a:lnTo>
                    <a:pt x="5412" y="2356"/>
                  </a:lnTo>
                  <a:lnTo>
                    <a:pt x="5408" y="2360"/>
                  </a:lnTo>
                  <a:lnTo>
                    <a:pt x="5408" y="2360"/>
                  </a:lnTo>
                  <a:lnTo>
                    <a:pt x="5408" y="2360"/>
                  </a:lnTo>
                  <a:lnTo>
                    <a:pt x="5408" y="2365"/>
                  </a:lnTo>
                  <a:lnTo>
                    <a:pt x="5408" y="2365"/>
                  </a:lnTo>
                  <a:lnTo>
                    <a:pt x="5408" y="2365"/>
                  </a:lnTo>
                  <a:lnTo>
                    <a:pt x="5408" y="2365"/>
                  </a:lnTo>
                  <a:lnTo>
                    <a:pt x="5408" y="2365"/>
                  </a:lnTo>
                  <a:lnTo>
                    <a:pt x="5408" y="2365"/>
                  </a:lnTo>
                  <a:lnTo>
                    <a:pt x="5408" y="2365"/>
                  </a:lnTo>
                  <a:lnTo>
                    <a:pt x="5408" y="2365"/>
                  </a:lnTo>
                  <a:lnTo>
                    <a:pt x="5408" y="2365"/>
                  </a:lnTo>
                  <a:lnTo>
                    <a:pt x="5412" y="2365"/>
                  </a:lnTo>
                  <a:lnTo>
                    <a:pt x="5412" y="2365"/>
                  </a:lnTo>
                  <a:lnTo>
                    <a:pt x="5412" y="2365"/>
                  </a:lnTo>
                  <a:lnTo>
                    <a:pt x="5412" y="2365"/>
                  </a:lnTo>
                  <a:lnTo>
                    <a:pt x="5412" y="2365"/>
                  </a:lnTo>
                  <a:lnTo>
                    <a:pt x="5408" y="2365"/>
                  </a:lnTo>
                  <a:lnTo>
                    <a:pt x="5408" y="2369"/>
                  </a:lnTo>
                  <a:lnTo>
                    <a:pt x="5403" y="2383"/>
                  </a:lnTo>
                  <a:lnTo>
                    <a:pt x="5403" y="2383"/>
                  </a:lnTo>
                  <a:lnTo>
                    <a:pt x="5403" y="2387"/>
                  </a:lnTo>
                  <a:lnTo>
                    <a:pt x="5403" y="2387"/>
                  </a:lnTo>
                  <a:lnTo>
                    <a:pt x="5403" y="2387"/>
                  </a:lnTo>
                  <a:lnTo>
                    <a:pt x="5403" y="2387"/>
                  </a:lnTo>
                  <a:lnTo>
                    <a:pt x="5403" y="2383"/>
                  </a:lnTo>
                  <a:lnTo>
                    <a:pt x="5403" y="2383"/>
                  </a:lnTo>
                  <a:lnTo>
                    <a:pt x="5403" y="2378"/>
                  </a:lnTo>
                  <a:lnTo>
                    <a:pt x="5408" y="2378"/>
                  </a:lnTo>
                  <a:lnTo>
                    <a:pt x="5408" y="2378"/>
                  </a:lnTo>
                  <a:lnTo>
                    <a:pt x="5408" y="2378"/>
                  </a:lnTo>
                  <a:lnTo>
                    <a:pt x="5403" y="2383"/>
                  </a:lnTo>
                  <a:lnTo>
                    <a:pt x="5408" y="2383"/>
                  </a:lnTo>
                  <a:lnTo>
                    <a:pt x="5408" y="2383"/>
                  </a:lnTo>
                  <a:lnTo>
                    <a:pt x="5408" y="2383"/>
                  </a:lnTo>
                  <a:lnTo>
                    <a:pt x="5408" y="2383"/>
                  </a:lnTo>
                  <a:lnTo>
                    <a:pt x="5408" y="2383"/>
                  </a:lnTo>
                  <a:lnTo>
                    <a:pt x="5408" y="2383"/>
                  </a:lnTo>
                  <a:lnTo>
                    <a:pt x="5408" y="2383"/>
                  </a:lnTo>
                  <a:lnTo>
                    <a:pt x="5408" y="2387"/>
                  </a:lnTo>
                  <a:lnTo>
                    <a:pt x="5403" y="2387"/>
                  </a:lnTo>
                  <a:lnTo>
                    <a:pt x="5403" y="2387"/>
                  </a:lnTo>
                  <a:lnTo>
                    <a:pt x="5403" y="2387"/>
                  </a:lnTo>
                  <a:lnTo>
                    <a:pt x="5403" y="2392"/>
                  </a:lnTo>
                  <a:lnTo>
                    <a:pt x="5403" y="2392"/>
                  </a:lnTo>
                  <a:lnTo>
                    <a:pt x="5403" y="2392"/>
                  </a:lnTo>
                  <a:lnTo>
                    <a:pt x="5403" y="2387"/>
                  </a:lnTo>
                  <a:lnTo>
                    <a:pt x="5399" y="2387"/>
                  </a:lnTo>
                  <a:lnTo>
                    <a:pt x="5399" y="2396"/>
                  </a:lnTo>
                  <a:lnTo>
                    <a:pt x="5399" y="2396"/>
                  </a:lnTo>
                  <a:lnTo>
                    <a:pt x="5399" y="2396"/>
                  </a:lnTo>
                  <a:lnTo>
                    <a:pt x="5399" y="2401"/>
                  </a:lnTo>
                  <a:lnTo>
                    <a:pt x="5399" y="2401"/>
                  </a:lnTo>
                  <a:lnTo>
                    <a:pt x="5399" y="2401"/>
                  </a:lnTo>
                  <a:lnTo>
                    <a:pt x="5399" y="2401"/>
                  </a:lnTo>
                  <a:lnTo>
                    <a:pt x="5399" y="2401"/>
                  </a:lnTo>
                  <a:lnTo>
                    <a:pt x="5403" y="2401"/>
                  </a:lnTo>
                  <a:lnTo>
                    <a:pt x="5399" y="2401"/>
                  </a:lnTo>
                  <a:lnTo>
                    <a:pt x="5399" y="2401"/>
                  </a:lnTo>
                  <a:lnTo>
                    <a:pt x="5399" y="2401"/>
                  </a:lnTo>
                  <a:lnTo>
                    <a:pt x="5399" y="2405"/>
                  </a:lnTo>
                  <a:lnTo>
                    <a:pt x="5394" y="2405"/>
                  </a:lnTo>
                  <a:lnTo>
                    <a:pt x="5399" y="2401"/>
                  </a:lnTo>
                  <a:lnTo>
                    <a:pt x="5399" y="2401"/>
                  </a:lnTo>
                  <a:lnTo>
                    <a:pt x="5394" y="2401"/>
                  </a:lnTo>
                  <a:lnTo>
                    <a:pt x="5394" y="2405"/>
                  </a:lnTo>
                  <a:lnTo>
                    <a:pt x="5394" y="2405"/>
                  </a:lnTo>
                  <a:lnTo>
                    <a:pt x="5394" y="2405"/>
                  </a:lnTo>
                  <a:lnTo>
                    <a:pt x="5394" y="2410"/>
                  </a:lnTo>
                  <a:lnTo>
                    <a:pt x="5390" y="2410"/>
                  </a:lnTo>
                  <a:lnTo>
                    <a:pt x="5390" y="2410"/>
                  </a:lnTo>
                  <a:lnTo>
                    <a:pt x="5390" y="2414"/>
                  </a:lnTo>
                  <a:lnTo>
                    <a:pt x="5390" y="2419"/>
                  </a:lnTo>
                  <a:lnTo>
                    <a:pt x="5385" y="2419"/>
                  </a:lnTo>
                  <a:lnTo>
                    <a:pt x="5385" y="2419"/>
                  </a:lnTo>
                  <a:lnTo>
                    <a:pt x="5385" y="2419"/>
                  </a:lnTo>
                  <a:lnTo>
                    <a:pt x="5381" y="2423"/>
                  </a:lnTo>
                  <a:lnTo>
                    <a:pt x="5381" y="2423"/>
                  </a:lnTo>
                  <a:lnTo>
                    <a:pt x="5376" y="2428"/>
                  </a:lnTo>
                  <a:lnTo>
                    <a:pt x="5371" y="2428"/>
                  </a:lnTo>
                  <a:lnTo>
                    <a:pt x="5367" y="2432"/>
                  </a:lnTo>
                  <a:lnTo>
                    <a:pt x="5367" y="2437"/>
                  </a:lnTo>
                  <a:lnTo>
                    <a:pt x="5362" y="2437"/>
                  </a:lnTo>
                  <a:lnTo>
                    <a:pt x="5362" y="2442"/>
                  </a:lnTo>
                  <a:lnTo>
                    <a:pt x="5358" y="2442"/>
                  </a:lnTo>
                  <a:lnTo>
                    <a:pt x="5358" y="2442"/>
                  </a:lnTo>
                  <a:lnTo>
                    <a:pt x="5358" y="2442"/>
                  </a:lnTo>
                  <a:lnTo>
                    <a:pt x="5353" y="2442"/>
                  </a:lnTo>
                  <a:lnTo>
                    <a:pt x="5349" y="2442"/>
                  </a:lnTo>
                  <a:lnTo>
                    <a:pt x="5349" y="2442"/>
                  </a:lnTo>
                  <a:lnTo>
                    <a:pt x="5344" y="2446"/>
                  </a:lnTo>
                  <a:lnTo>
                    <a:pt x="5344" y="2446"/>
                  </a:lnTo>
                  <a:lnTo>
                    <a:pt x="5344" y="2446"/>
                  </a:lnTo>
                  <a:lnTo>
                    <a:pt x="5344" y="2446"/>
                  </a:lnTo>
                  <a:lnTo>
                    <a:pt x="5344" y="2451"/>
                  </a:lnTo>
                  <a:lnTo>
                    <a:pt x="5344" y="2451"/>
                  </a:lnTo>
                  <a:lnTo>
                    <a:pt x="5344" y="2451"/>
                  </a:lnTo>
                  <a:lnTo>
                    <a:pt x="5344" y="2455"/>
                  </a:lnTo>
                  <a:lnTo>
                    <a:pt x="5344" y="2455"/>
                  </a:lnTo>
                  <a:lnTo>
                    <a:pt x="5344" y="2460"/>
                  </a:lnTo>
                  <a:lnTo>
                    <a:pt x="5349" y="2460"/>
                  </a:lnTo>
                  <a:lnTo>
                    <a:pt x="5349" y="2460"/>
                  </a:lnTo>
                  <a:lnTo>
                    <a:pt x="5349" y="2464"/>
                  </a:lnTo>
                  <a:lnTo>
                    <a:pt x="5349" y="2464"/>
                  </a:lnTo>
                  <a:lnTo>
                    <a:pt x="5349" y="2469"/>
                  </a:lnTo>
                  <a:lnTo>
                    <a:pt x="5344" y="2469"/>
                  </a:lnTo>
                  <a:lnTo>
                    <a:pt x="5340" y="2473"/>
                  </a:lnTo>
                  <a:lnTo>
                    <a:pt x="5340" y="2478"/>
                  </a:lnTo>
                  <a:lnTo>
                    <a:pt x="5331" y="2482"/>
                  </a:lnTo>
                  <a:lnTo>
                    <a:pt x="5326" y="2482"/>
                  </a:lnTo>
                  <a:lnTo>
                    <a:pt x="5322" y="2487"/>
                  </a:lnTo>
                  <a:lnTo>
                    <a:pt x="5322" y="2487"/>
                  </a:lnTo>
                  <a:lnTo>
                    <a:pt x="5317" y="2487"/>
                  </a:lnTo>
                  <a:lnTo>
                    <a:pt x="5317" y="2487"/>
                  </a:lnTo>
                  <a:lnTo>
                    <a:pt x="5317" y="2491"/>
                  </a:lnTo>
                  <a:lnTo>
                    <a:pt x="5317" y="2491"/>
                  </a:lnTo>
                  <a:lnTo>
                    <a:pt x="5322" y="2487"/>
                  </a:lnTo>
                  <a:lnTo>
                    <a:pt x="5322" y="2487"/>
                  </a:lnTo>
                  <a:lnTo>
                    <a:pt x="5322" y="2487"/>
                  </a:lnTo>
                  <a:lnTo>
                    <a:pt x="5322" y="2487"/>
                  </a:lnTo>
                  <a:lnTo>
                    <a:pt x="5322" y="2487"/>
                  </a:lnTo>
                  <a:lnTo>
                    <a:pt x="5322" y="2487"/>
                  </a:lnTo>
                  <a:lnTo>
                    <a:pt x="5322" y="2491"/>
                  </a:lnTo>
                  <a:lnTo>
                    <a:pt x="5317" y="2491"/>
                  </a:lnTo>
                  <a:lnTo>
                    <a:pt x="5317" y="2491"/>
                  </a:lnTo>
                  <a:lnTo>
                    <a:pt x="5322" y="2491"/>
                  </a:lnTo>
                  <a:lnTo>
                    <a:pt x="5322" y="2491"/>
                  </a:lnTo>
                  <a:lnTo>
                    <a:pt x="5322" y="2491"/>
                  </a:lnTo>
                  <a:lnTo>
                    <a:pt x="5322" y="2496"/>
                  </a:lnTo>
                  <a:lnTo>
                    <a:pt x="5322" y="2496"/>
                  </a:lnTo>
                  <a:lnTo>
                    <a:pt x="5322" y="2496"/>
                  </a:lnTo>
                  <a:lnTo>
                    <a:pt x="5322" y="2496"/>
                  </a:lnTo>
                  <a:lnTo>
                    <a:pt x="5326" y="2496"/>
                  </a:lnTo>
                  <a:lnTo>
                    <a:pt x="5331" y="2491"/>
                  </a:lnTo>
                  <a:lnTo>
                    <a:pt x="5335" y="2491"/>
                  </a:lnTo>
                  <a:lnTo>
                    <a:pt x="5340" y="2491"/>
                  </a:lnTo>
                  <a:lnTo>
                    <a:pt x="5340" y="2487"/>
                  </a:lnTo>
                  <a:lnTo>
                    <a:pt x="5344" y="2487"/>
                  </a:lnTo>
                  <a:lnTo>
                    <a:pt x="5349" y="2482"/>
                  </a:lnTo>
                  <a:lnTo>
                    <a:pt x="5353" y="2482"/>
                  </a:lnTo>
                  <a:lnTo>
                    <a:pt x="5353" y="2478"/>
                  </a:lnTo>
                  <a:lnTo>
                    <a:pt x="5358" y="2478"/>
                  </a:lnTo>
                  <a:lnTo>
                    <a:pt x="5362" y="2473"/>
                  </a:lnTo>
                  <a:lnTo>
                    <a:pt x="5367" y="2473"/>
                  </a:lnTo>
                  <a:lnTo>
                    <a:pt x="5367" y="2473"/>
                  </a:lnTo>
                  <a:lnTo>
                    <a:pt x="5371" y="2469"/>
                  </a:lnTo>
                  <a:lnTo>
                    <a:pt x="5376" y="2464"/>
                  </a:lnTo>
                  <a:lnTo>
                    <a:pt x="5385" y="2460"/>
                  </a:lnTo>
                  <a:lnTo>
                    <a:pt x="5381" y="2460"/>
                  </a:lnTo>
                  <a:lnTo>
                    <a:pt x="5385" y="2460"/>
                  </a:lnTo>
                  <a:lnTo>
                    <a:pt x="5385" y="2455"/>
                  </a:lnTo>
                  <a:lnTo>
                    <a:pt x="5385" y="2455"/>
                  </a:lnTo>
                  <a:lnTo>
                    <a:pt x="5390" y="2451"/>
                  </a:lnTo>
                  <a:lnTo>
                    <a:pt x="5390" y="2451"/>
                  </a:lnTo>
                  <a:lnTo>
                    <a:pt x="5394" y="2451"/>
                  </a:lnTo>
                  <a:lnTo>
                    <a:pt x="5399" y="2451"/>
                  </a:lnTo>
                  <a:lnTo>
                    <a:pt x="5399" y="2451"/>
                  </a:lnTo>
                  <a:lnTo>
                    <a:pt x="5399" y="2451"/>
                  </a:lnTo>
                  <a:lnTo>
                    <a:pt x="5403" y="2451"/>
                  </a:lnTo>
                  <a:lnTo>
                    <a:pt x="5403" y="2451"/>
                  </a:lnTo>
                  <a:lnTo>
                    <a:pt x="5403" y="2451"/>
                  </a:lnTo>
                  <a:lnTo>
                    <a:pt x="5403" y="2451"/>
                  </a:lnTo>
                  <a:lnTo>
                    <a:pt x="5403" y="2455"/>
                  </a:lnTo>
                  <a:lnTo>
                    <a:pt x="5403" y="2451"/>
                  </a:lnTo>
                  <a:lnTo>
                    <a:pt x="5408" y="2451"/>
                  </a:lnTo>
                  <a:lnTo>
                    <a:pt x="5408" y="2451"/>
                  </a:lnTo>
                  <a:lnTo>
                    <a:pt x="5408" y="2451"/>
                  </a:lnTo>
                  <a:lnTo>
                    <a:pt x="5412" y="2446"/>
                  </a:lnTo>
                  <a:lnTo>
                    <a:pt x="5412" y="2442"/>
                  </a:lnTo>
                  <a:lnTo>
                    <a:pt x="5417" y="2442"/>
                  </a:lnTo>
                  <a:lnTo>
                    <a:pt x="5417" y="2442"/>
                  </a:lnTo>
                  <a:lnTo>
                    <a:pt x="5421" y="2442"/>
                  </a:lnTo>
                  <a:lnTo>
                    <a:pt x="5421" y="2437"/>
                  </a:lnTo>
                  <a:lnTo>
                    <a:pt x="5430" y="2432"/>
                  </a:lnTo>
                  <a:lnTo>
                    <a:pt x="5435" y="2428"/>
                  </a:lnTo>
                  <a:lnTo>
                    <a:pt x="5435" y="2423"/>
                  </a:lnTo>
                  <a:lnTo>
                    <a:pt x="5439" y="2423"/>
                  </a:lnTo>
                  <a:lnTo>
                    <a:pt x="5439" y="2423"/>
                  </a:lnTo>
                  <a:lnTo>
                    <a:pt x="5439" y="2423"/>
                  </a:lnTo>
                  <a:lnTo>
                    <a:pt x="5439" y="2419"/>
                  </a:lnTo>
                  <a:close/>
                  <a:moveTo>
                    <a:pt x="5453" y="1759"/>
                  </a:moveTo>
                  <a:lnTo>
                    <a:pt x="5453" y="1763"/>
                  </a:lnTo>
                  <a:lnTo>
                    <a:pt x="5457" y="1763"/>
                  </a:lnTo>
                  <a:lnTo>
                    <a:pt x="5457" y="1763"/>
                  </a:lnTo>
                  <a:lnTo>
                    <a:pt x="5457" y="1763"/>
                  </a:lnTo>
                  <a:lnTo>
                    <a:pt x="5457" y="1763"/>
                  </a:lnTo>
                  <a:lnTo>
                    <a:pt x="5457" y="1759"/>
                  </a:lnTo>
                  <a:lnTo>
                    <a:pt x="5453" y="1754"/>
                  </a:lnTo>
                  <a:lnTo>
                    <a:pt x="5448" y="1754"/>
                  </a:lnTo>
                  <a:lnTo>
                    <a:pt x="5448" y="1750"/>
                  </a:lnTo>
                  <a:lnTo>
                    <a:pt x="5448" y="1750"/>
                  </a:lnTo>
                  <a:lnTo>
                    <a:pt x="5444" y="1750"/>
                  </a:lnTo>
                  <a:lnTo>
                    <a:pt x="5444" y="1750"/>
                  </a:lnTo>
                  <a:lnTo>
                    <a:pt x="5444" y="1750"/>
                  </a:lnTo>
                  <a:lnTo>
                    <a:pt x="5444" y="1745"/>
                  </a:lnTo>
                  <a:lnTo>
                    <a:pt x="5439" y="1745"/>
                  </a:lnTo>
                  <a:lnTo>
                    <a:pt x="5435" y="1741"/>
                  </a:lnTo>
                  <a:lnTo>
                    <a:pt x="5435" y="1741"/>
                  </a:lnTo>
                  <a:lnTo>
                    <a:pt x="5439" y="1745"/>
                  </a:lnTo>
                  <a:lnTo>
                    <a:pt x="5439" y="1745"/>
                  </a:lnTo>
                  <a:lnTo>
                    <a:pt x="5439" y="1750"/>
                  </a:lnTo>
                  <a:lnTo>
                    <a:pt x="5439" y="1750"/>
                  </a:lnTo>
                  <a:lnTo>
                    <a:pt x="5439" y="1750"/>
                  </a:lnTo>
                  <a:lnTo>
                    <a:pt x="5439" y="1750"/>
                  </a:lnTo>
                  <a:lnTo>
                    <a:pt x="5444" y="1754"/>
                  </a:lnTo>
                  <a:lnTo>
                    <a:pt x="5444" y="1754"/>
                  </a:lnTo>
                  <a:lnTo>
                    <a:pt x="5448" y="1759"/>
                  </a:lnTo>
                  <a:lnTo>
                    <a:pt x="5448" y="1759"/>
                  </a:lnTo>
                  <a:lnTo>
                    <a:pt x="5448" y="1759"/>
                  </a:lnTo>
                  <a:lnTo>
                    <a:pt x="5453" y="1759"/>
                  </a:lnTo>
                  <a:close/>
                  <a:moveTo>
                    <a:pt x="5462" y="1795"/>
                  </a:moveTo>
                  <a:lnTo>
                    <a:pt x="5466" y="1795"/>
                  </a:lnTo>
                  <a:lnTo>
                    <a:pt x="5466" y="1795"/>
                  </a:lnTo>
                  <a:lnTo>
                    <a:pt x="5466" y="1795"/>
                  </a:lnTo>
                  <a:lnTo>
                    <a:pt x="5466" y="1795"/>
                  </a:lnTo>
                  <a:lnTo>
                    <a:pt x="5466" y="1790"/>
                  </a:lnTo>
                  <a:lnTo>
                    <a:pt x="5466" y="1790"/>
                  </a:lnTo>
                  <a:lnTo>
                    <a:pt x="5466" y="1790"/>
                  </a:lnTo>
                  <a:lnTo>
                    <a:pt x="5466" y="1786"/>
                  </a:lnTo>
                  <a:lnTo>
                    <a:pt x="5466" y="1786"/>
                  </a:lnTo>
                  <a:lnTo>
                    <a:pt x="5462" y="1786"/>
                  </a:lnTo>
                  <a:lnTo>
                    <a:pt x="5457" y="1786"/>
                  </a:lnTo>
                  <a:lnTo>
                    <a:pt x="5457" y="1786"/>
                  </a:lnTo>
                  <a:lnTo>
                    <a:pt x="5453" y="1781"/>
                  </a:lnTo>
                  <a:lnTo>
                    <a:pt x="5453" y="1781"/>
                  </a:lnTo>
                  <a:lnTo>
                    <a:pt x="5448" y="1781"/>
                  </a:lnTo>
                  <a:lnTo>
                    <a:pt x="5448" y="1781"/>
                  </a:lnTo>
                  <a:lnTo>
                    <a:pt x="5448" y="1786"/>
                  </a:lnTo>
                  <a:lnTo>
                    <a:pt x="5448" y="1786"/>
                  </a:lnTo>
                  <a:lnTo>
                    <a:pt x="5448" y="1790"/>
                  </a:lnTo>
                  <a:lnTo>
                    <a:pt x="5448" y="1790"/>
                  </a:lnTo>
                  <a:lnTo>
                    <a:pt x="5453" y="1790"/>
                  </a:lnTo>
                  <a:lnTo>
                    <a:pt x="5453" y="1790"/>
                  </a:lnTo>
                  <a:lnTo>
                    <a:pt x="5453" y="1790"/>
                  </a:lnTo>
                  <a:lnTo>
                    <a:pt x="5462" y="1795"/>
                  </a:lnTo>
                  <a:lnTo>
                    <a:pt x="5462" y="1795"/>
                  </a:lnTo>
                  <a:close/>
                  <a:moveTo>
                    <a:pt x="5037" y="1867"/>
                  </a:moveTo>
                  <a:lnTo>
                    <a:pt x="5037" y="1867"/>
                  </a:lnTo>
                  <a:lnTo>
                    <a:pt x="5037" y="1867"/>
                  </a:lnTo>
                  <a:lnTo>
                    <a:pt x="5037" y="1867"/>
                  </a:lnTo>
                  <a:lnTo>
                    <a:pt x="5037" y="1867"/>
                  </a:lnTo>
                  <a:lnTo>
                    <a:pt x="5037" y="1863"/>
                  </a:lnTo>
                  <a:lnTo>
                    <a:pt x="5037" y="1863"/>
                  </a:lnTo>
                  <a:lnTo>
                    <a:pt x="5037" y="1867"/>
                  </a:lnTo>
                  <a:lnTo>
                    <a:pt x="5037" y="1867"/>
                  </a:lnTo>
                  <a:lnTo>
                    <a:pt x="5037" y="1867"/>
                  </a:lnTo>
                  <a:lnTo>
                    <a:pt x="5037" y="1863"/>
                  </a:lnTo>
                  <a:lnTo>
                    <a:pt x="5037" y="1863"/>
                  </a:lnTo>
                  <a:lnTo>
                    <a:pt x="5037" y="1863"/>
                  </a:lnTo>
                  <a:lnTo>
                    <a:pt x="5033" y="1863"/>
                  </a:lnTo>
                  <a:lnTo>
                    <a:pt x="5033" y="1863"/>
                  </a:lnTo>
                  <a:lnTo>
                    <a:pt x="5033" y="1867"/>
                  </a:lnTo>
                  <a:lnTo>
                    <a:pt x="5028" y="1867"/>
                  </a:lnTo>
                  <a:lnTo>
                    <a:pt x="5028" y="1872"/>
                  </a:lnTo>
                  <a:lnTo>
                    <a:pt x="5028" y="1872"/>
                  </a:lnTo>
                  <a:lnTo>
                    <a:pt x="5028" y="1872"/>
                  </a:lnTo>
                  <a:lnTo>
                    <a:pt x="5028" y="1872"/>
                  </a:lnTo>
                  <a:lnTo>
                    <a:pt x="5028" y="1876"/>
                  </a:lnTo>
                  <a:lnTo>
                    <a:pt x="5033" y="1876"/>
                  </a:lnTo>
                  <a:lnTo>
                    <a:pt x="5033" y="1876"/>
                  </a:lnTo>
                  <a:lnTo>
                    <a:pt x="5037" y="1876"/>
                  </a:lnTo>
                  <a:lnTo>
                    <a:pt x="5037" y="1876"/>
                  </a:lnTo>
                  <a:lnTo>
                    <a:pt x="5037" y="1872"/>
                  </a:lnTo>
                  <a:lnTo>
                    <a:pt x="5037" y="1872"/>
                  </a:lnTo>
                  <a:lnTo>
                    <a:pt x="5037" y="1872"/>
                  </a:lnTo>
                  <a:lnTo>
                    <a:pt x="5037" y="1872"/>
                  </a:lnTo>
                  <a:lnTo>
                    <a:pt x="5037" y="1872"/>
                  </a:lnTo>
                  <a:lnTo>
                    <a:pt x="5037" y="1872"/>
                  </a:lnTo>
                  <a:lnTo>
                    <a:pt x="5037" y="1867"/>
                  </a:lnTo>
                  <a:close/>
                  <a:moveTo>
                    <a:pt x="5119" y="2586"/>
                  </a:moveTo>
                  <a:lnTo>
                    <a:pt x="5119" y="2586"/>
                  </a:lnTo>
                  <a:lnTo>
                    <a:pt x="5114" y="2586"/>
                  </a:lnTo>
                  <a:lnTo>
                    <a:pt x="5114" y="2591"/>
                  </a:lnTo>
                  <a:lnTo>
                    <a:pt x="5109" y="2591"/>
                  </a:lnTo>
                  <a:lnTo>
                    <a:pt x="5109" y="2591"/>
                  </a:lnTo>
                  <a:lnTo>
                    <a:pt x="5109" y="2591"/>
                  </a:lnTo>
                  <a:lnTo>
                    <a:pt x="5105" y="2591"/>
                  </a:lnTo>
                  <a:lnTo>
                    <a:pt x="5105" y="2595"/>
                  </a:lnTo>
                  <a:lnTo>
                    <a:pt x="5105" y="2595"/>
                  </a:lnTo>
                  <a:lnTo>
                    <a:pt x="5109" y="2595"/>
                  </a:lnTo>
                  <a:lnTo>
                    <a:pt x="5109" y="2591"/>
                  </a:lnTo>
                  <a:lnTo>
                    <a:pt x="5109" y="2591"/>
                  </a:lnTo>
                  <a:lnTo>
                    <a:pt x="5114" y="2591"/>
                  </a:lnTo>
                  <a:lnTo>
                    <a:pt x="5114" y="2591"/>
                  </a:lnTo>
                  <a:lnTo>
                    <a:pt x="5119" y="2591"/>
                  </a:lnTo>
                  <a:lnTo>
                    <a:pt x="5119" y="2591"/>
                  </a:lnTo>
                  <a:lnTo>
                    <a:pt x="5119" y="2591"/>
                  </a:lnTo>
                  <a:lnTo>
                    <a:pt x="5119" y="2591"/>
                  </a:lnTo>
                  <a:lnTo>
                    <a:pt x="5119" y="2591"/>
                  </a:lnTo>
                  <a:lnTo>
                    <a:pt x="5119" y="2591"/>
                  </a:lnTo>
                  <a:lnTo>
                    <a:pt x="5119" y="2586"/>
                  </a:lnTo>
                  <a:lnTo>
                    <a:pt x="5119" y="2586"/>
                  </a:lnTo>
                  <a:lnTo>
                    <a:pt x="5123" y="2586"/>
                  </a:lnTo>
                  <a:lnTo>
                    <a:pt x="5123" y="2586"/>
                  </a:lnTo>
                  <a:lnTo>
                    <a:pt x="5123" y="2582"/>
                  </a:lnTo>
                  <a:lnTo>
                    <a:pt x="5119" y="2582"/>
                  </a:lnTo>
                  <a:lnTo>
                    <a:pt x="5119" y="2586"/>
                  </a:lnTo>
                  <a:close/>
                  <a:moveTo>
                    <a:pt x="1532" y="1225"/>
                  </a:moveTo>
                  <a:lnTo>
                    <a:pt x="1532" y="1225"/>
                  </a:lnTo>
                  <a:lnTo>
                    <a:pt x="1536" y="1225"/>
                  </a:lnTo>
                  <a:lnTo>
                    <a:pt x="1536" y="1225"/>
                  </a:lnTo>
                  <a:lnTo>
                    <a:pt x="1536" y="1225"/>
                  </a:lnTo>
                  <a:lnTo>
                    <a:pt x="1536" y="1225"/>
                  </a:lnTo>
                  <a:lnTo>
                    <a:pt x="1541" y="1225"/>
                  </a:lnTo>
                  <a:lnTo>
                    <a:pt x="1541" y="1225"/>
                  </a:lnTo>
                  <a:lnTo>
                    <a:pt x="1545" y="1225"/>
                  </a:lnTo>
                  <a:lnTo>
                    <a:pt x="1545" y="1225"/>
                  </a:lnTo>
                  <a:lnTo>
                    <a:pt x="1545" y="1225"/>
                  </a:lnTo>
                  <a:lnTo>
                    <a:pt x="1550" y="1225"/>
                  </a:lnTo>
                  <a:lnTo>
                    <a:pt x="1550" y="1225"/>
                  </a:lnTo>
                  <a:lnTo>
                    <a:pt x="1550" y="1225"/>
                  </a:lnTo>
                  <a:lnTo>
                    <a:pt x="1554" y="1225"/>
                  </a:lnTo>
                  <a:lnTo>
                    <a:pt x="1554" y="1225"/>
                  </a:lnTo>
                  <a:lnTo>
                    <a:pt x="1559" y="1221"/>
                  </a:lnTo>
                  <a:lnTo>
                    <a:pt x="1559" y="1221"/>
                  </a:lnTo>
                  <a:lnTo>
                    <a:pt x="1559" y="1221"/>
                  </a:lnTo>
                  <a:lnTo>
                    <a:pt x="1559" y="1216"/>
                  </a:lnTo>
                  <a:lnTo>
                    <a:pt x="1559" y="1216"/>
                  </a:lnTo>
                  <a:lnTo>
                    <a:pt x="1554" y="1216"/>
                  </a:lnTo>
                  <a:lnTo>
                    <a:pt x="1554" y="1216"/>
                  </a:lnTo>
                  <a:lnTo>
                    <a:pt x="1554" y="1216"/>
                  </a:lnTo>
                  <a:lnTo>
                    <a:pt x="1554" y="1216"/>
                  </a:lnTo>
                  <a:lnTo>
                    <a:pt x="1554" y="1216"/>
                  </a:lnTo>
                  <a:lnTo>
                    <a:pt x="1554" y="1216"/>
                  </a:lnTo>
                  <a:lnTo>
                    <a:pt x="1550" y="1216"/>
                  </a:lnTo>
                  <a:lnTo>
                    <a:pt x="1550" y="1216"/>
                  </a:lnTo>
                  <a:lnTo>
                    <a:pt x="1541" y="1216"/>
                  </a:lnTo>
                  <a:lnTo>
                    <a:pt x="1536" y="1216"/>
                  </a:lnTo>
                  <a:lnTo>
                    <a:pt x="1536" y="1216"/>
                  </a:lnTo>
                  <a:lnTo>
                    <a:pt x="1536" y="1216"/>
                  </a:lnTo>
                  <a:lnTo>
                    <a:pt x="1536" y="1216"/>
                  </a:lnTo>
                  <a:lnTo>
                    <a:pt x="1532" y="1216"/>
                  </a:lnTo>
                  <a:lnTo>
                    <a:pt x="1532" y="1216"/>
                  </a:lnTo>
                  <a:lnTo>
                    <a:pt x="1532" y="1216"/>
                  </a:lnTo>
                  <a:lnTo>
                    <a:pt x="1532" y="1221"/>
                  </a:lnTo>
                  <a:lnTo>
                    <a:pt x="1532" y="1221"/>
                  </a:lnTo>
                  <a:lnTo>
                    <a:pt x="1532" y="1221"/>
                  </a:lnTo>
                  <a:lnTo>
                    <a:pt x="1532" y="1225"/>
                  </a:lnTo>
                  <a:close/>
                  <a:moveTo>
                    <a:pt x="5484" y="2066"/>
                  </a:moveTo>
                  <a:lnTo>
                    <a:pt x="5480" y="2062"/>
                  </a:lnTo>
                  <a:lnTo>
                    <a:pt x="5480" y="2062"/>
                  </a:lnTo>
                  <a:lnTo>
                    <a:pt x="5480" y="2057"/>
                  </a:lnTo>
                  <a:lnTo>
                    <a:pt x="5475" y="2053"/>
                  </a:lnTo>
                  <a:lnTo>
                    <a:pt x="5475" y="2053"/>
                  </a:lnTo>
                  <a:lnTo>
                    <a:pt x="5475" y="2053"/>
                  </a:lnTo>
                  <a:lnTo>
                    <a:pt x="5475" y="2053"/>
                  </a:lnTo>
                  <a:lnTo>
                    <a:pt x="5475" y="2048"/>
                  </a:lnTo>
                  <a:lnTo>
                    <a:pt x="5471" y="2048"/>
                  </a:lnTo>
                  <a:lnTo>
                    <a:pt x="5471" y="2048"/>
                  </a:lnTo>
                  <a:lnTo>
                    <a:pt x="5471" y="2044"/>
                  </a:lnTo>
                  <a:lnTo>
                    <a:pt x="5471" y="2044"/>
                  </a:lnTo>
                  <a:lnTo>
                    <a:pt x="5471" y="2044"/>
                  </a:lnTo>
                  <a:lnTo>
                    <a:pt x="5471" y="2044"/>
                  </a:lnTo>
                  <a:lnTo>
                    <a:pt x="5471" y="2039"/>
                  </a:lnTo>
                  <a:lnTo>
                    <a:pt x="5471" y="2039"/>
                  </a:lnTo>
                  <a:lnTo>
                    <a:pt x="5471" y="2039"/>
                  </a:lnTo>
                  <a:lnTo>
                    <a:pt x="5466" y="2039"/>
                  </a:lnTo>
                  <a:lnTo>
                    <a:pt x="5466" y="2035"/>
                  </a:lnTo>
                  <a:lnTo>
                    <a:pt x="5462" y="2030"/>
                  </a:lnTo>
                  <a:lnTo>
                    <a:pt x="5462" y="2026"/>
                  </a:lnTo>
                  <a:lnTo>
                    <a:pt x="5457" y="2026"/>
                  </a:lnTo>
                  <a:lnTo>
                    <a:pt x="5457" y="2026"/>
                  </a:lnTo>
                  <a:lnTo>
                    <a:pt x="5457" y="2021"/>
                  </a:lnTo>
                  <a:lnTo>
                    <a:pt x="5457" y="2021"/>
                  </a:lnTo>
                  <a:lnTo>
                    <a:pt x="5453" y="2026"/>
                  </a:lnTo>
                  <a:lnTo>
                    <a:pt x="5453" y="2026"/>
                  </a:lnTo>
                  <a:lnTo>
                    <a:pt x="5457" y="2026"/>
                  </a:lnTo>
                  <a:lnTo>
                    <a:pt x="5457" y="2026"/>
                  </a:lnTo>
                  <a:lnTo>
                    <a:pt x="5457" y="2030"/>
                  </a:lnTo>
                  <a:lnTo>
                    <a:pt x="5453" y="2030"/>
                  </a:lnTo>
                  <a:lnTo>
                    <a:pt x="5457" y="2035"/>
                  </a:lnTo>
                  <a:lnTo>
                    <a:pt x="5457" y="2035"/>
                  </a:lnTo>
                  <a:lnTo>
                    <a:pt x="5457" y="2039"/>
                  </a:lnTo>
                  <a:lnTo>
                    <a:pt x="5457" y="2039"/>
                  </a:lnTo>
                  <a:lnTo>
                    <a:pt x="5457" y="2044"/>
                  </a:lnTo>
                  <a:lnTo>
                    <a:pt x="5457" y="2048"/>
                  </a:lnTo>
                  <a:lnTo>
                    <a:pt x="5462" y="2048"/>
                  </a:lnTo>
                  <a:lnTo>
                    <a:pt x="5462" y="2048"/>
                  </a:lnTo>
                  <a:lnTo>
                    <a:pt x="5462" y="2053"/>
                  </a:lnTo>
                  <a:lnTo>
                    <a:pt x="5462" y="2057"/>
                  </a:lnTo>
                  <a:lnTo>
                    <a:pt x="5466" y="2057"/>
                  </a:lnTo>
                  <a:lnTo>
                    <a:pt x="5466" y="2057"/>
                  </a:lnTo>
                  <a:lnTo>
                    <a:pt x="5466" y="2062"/>
                  </a:lnTo>
                  <a:lnTo>
                    <a:pt x="5471" y="2062"/>
                  </a:lnTo>
                  <a:lnTo>
                    <a:pt x="5471" y="2062"/>
                  </a:lnTo>
                  <a:lnTo>
                    <a:pt x="5471" y="2066"/>
                  </a:lnTo>
                  <a:lnTo>
                    <a:pt x="5471" y="2066"/>
                  </a:lnTo>
                  <a:lnTo>
                    <a:pt x="5471" y="2066"/>
                  </a:lnTo>
                  <a:lnTo>
                    <a:pt x="5471" y="2066"/>
                  </a:lnTo>
                  <a:lnTo>
                    <a:pt x="5475" y="2071"/>
                  </a:lnTo>
                  <a:lnTo>
                    <a:pt x="5475" y="2071"/>
                  </a:lnTo>
                  <a:lnTo>
                    <a:pt x="5475" y="2071"/>
                  </a:lnTo>
                  <a:lnTo>
                    <a:pt x="5475" y="2071"/>
                  </a:lnTo>
                  <a:lnTo>
                    <a:pt x="5475" y="2071"/>
                  </a:lnTo>
                  <a:lnTo>
                    <a:pt x="5475" y="2071"/>
                  </a:lnTo>
                  <a:lnTo>
                    <a:pt x="5480" y="2075"/>
                  </a:lnTo>
                  <a:lnTo>
                    <a:pt x="5480" y="2075"/>
                  </a:lnTo>
                  <a:lnTo>
                    <a:pt x="5480" y="2075"/>
                  </a:lnTo>
                  <a:lnTo>
                    <a:pt x="5484" y="2075"/>
                  </a:lnTo>
                  <a:lnTo>
                    <a:pt x="5484" y="2071"/>
                  </a:lnTo>
                  <a:lnTo>
                    <a:pt x="5484" y="2071"/>
                  </a:lnTo>
                  <a:lnTo>
                    <a:pt x="5484" y="2066"/>
                  </a:lnTo>
                  <a:lnTo>
                    <a:pt x="5484" y="2066"/>
                  </a:lnTo>
                  <a:close/>
                  <a:moveTo>
                    <a:pt x="5751" y="1953"/>
                  </a:moveTo>
                  <a:lnTo>
                    <a:pt x="5751" y="1953"/>
                  </a:lnTo>
                  <a:lnTo>
                    <a:pt x="5751" y="1953"/>
                  </a:lnTo>
                  <a:lnTo>
                    <a:pt x="5751" y="1953"/>
                  </a:lnTo>
                  <a:lnTo>
                    <a:pt x="5746" y="1953"/>
                  </a:lnTo>
                  <a:lnTo>
                    <a:pt x="5746" y="1953"/>
                  </a:lnTo>
                  <a:lnTo>
                    <a:pt x="5742" y="1958"/>
                  </a:lnTo>
                  <a:lnTo>
                    <a:pt x="5742" y="1958"/>
                  </a:lnTo>
                  <a:lnTo>
                    <a:pt x="5742" y="1958"/>
                  </a:lnTo>
                  <a:lnTo>
                    <a:pt x="5737" y="1958"/>
                  </a:lnTo>
                  <a:lnTo>
                    <a:pt x="5737" y="1958"/>
                  </a:lnTo>
                  <a:lnTo>
                    <a:pt x="5733" y="1958"/>
                  </a:lnTo>
                  <a:lnTo>
                    <a:pt x="5733" y="1962"/>
                  </a:lnTo>
                  <a:lnTo>
                    <a:pt x="5733" y="1962"/>
                  </a:lnTo>
                  <a:lnTo>
                    <a:pt x="5728" y="1962"/>
                  </a:lnTo>
                  <a:lnTo>
                    <a:pt x="5728" y="1962"/>
                  </a:lnTo>
                  <a:lnTo>
                    <a:pt x="5728" y="1962"/>
                  </a:lnTo>
                  <a:lnTo>
                    <a:pt x="5728" y="1962"/>
                  </a:lnTo>
                  <a:lnTo>
                    <a:pt x="5728" y="1962"/>
                  </a:lnTo>
                  <a:lnTo>
                    <a:pt x="5728" y="1962"/>
                  </a:lnTo>
                  <a:lnTo>
                    <a:pt x="5724" y="1962"/>
                  </a:lnTo>
                  <a:lnTo>
                    <a:pt x="5728" y="1962"/>
                  </a:lnTo>
                  <a:lnTo>
                    <a:pt x="5728" y="1967"/>
                  </a:lnTo>
                  <a:lnTo>
                    <a:pt x="5728" y="1967"/>
                  </a:lnTo>
                  <a:lnTo>
                    <a:pt x="5728" y="1967"/>
                  </a:lnTo>
                  <a:lnTo>
                    <a:pt x="5728" y="1967"/>
                  </a:lnTo>
                  <a:lnTo>
                    <a:pt x="5733" y="1967"/>
                  </a:lnTo>
                  <a:lnTo>
                    <a:pt x="5733" y="1967"/>
                  </a:lnTo>
                  <a:lnTo>
                    <a:pt x="5733" y="1967"/>
                  </a:lnTo>
                  <a:lnTo>
                    <a:pt x="5733" y="1967"/>
                  </a:lnTo>
                  <a:lnTo>
                    <a:pt x="5737" y="1962"/>
                  </a:lnTo>
                  <a:lnTo>
                    <a:pt x="5737" y="1962"/>
                  </a:lnTo>
                  <a:lnTo>
                    <a:pt x="5742" y="1962"/>
                  </a:lnTo>
                  <a:lnTo>
                    <a:pt x="5742" y="1962"/>
                  </a:lnTo>
                  <a:lnTo>
                    <a:pt x="5742" y="1967"/>
                  </a:lnTo>
                  <a:lnTo>
                    <a:pt x="5742" y="1967"/>
                  </a:lnTo>
                  <a:lnTo>
                    <a:pt x="5742" y="1967"/>
                  </a:lnTo>
                  <a:lnTo>
                    <a:pt x="5742" y="1967"/>
                  </a:lnTo>
                  <a:lnTo>
                    <a:pt x="5746" y="1962"/>
                  </a:lnTo>
                  <a:lnTo>
                    <a:pt x="5746" y="1962"/>
                  </a:lnTo>
                  <a:lnTo>
                    <a:pt x="5751" y="1962"/>
                  </a:lnTo>
                  <a:lnTo>
                    <a:pt x="5751" y="1962"/>
                  </a:lnTo>
                  <a:lnTo>
                    <a:pt x="5751" y="1962"/>
                  </a:lnTo>
                  <a:lnTo>
                    <a:pt x="5751" y="1962"/>
                  </a:lnTo>
                  <a:lnTo>
                    <a:pt x="5751" y="1958"/>
                  </a:lnTo>
                  <a:lnTo>
                    <a:pt x="5751" y="1958"/>
                  </a:lnTo>
                  <a:lnTo>
                    <a:pt x="5751" y="1958"/>
                  </a:lnTo>
                  <a:lnTo>
                    <a:pt x="5746" y="1962"/>
                  </a:lnTo>
                  <a:lnTo>
                    <a:pt x="5742" y="1962"/>
                  </a:lnTo>
                  <a:lnTo>
                    <a:pt x="5746" y="1962"/>
                  </a:lnTo>
                  <a:lnTo>
                    <a:pt x="5746" y="1958"/>
                  </a:lnTo>
                  <a:lnTo>
                    <a:pt x="5751" y="1958"/>
                  </a:lnTo>
                  <a:lnTo>
                    <a:pt x="5751" y="1958"/>
                  </a:lnTo>
                  <a:lnTo>
                    <a:pt x="5751" y="1953"/>
                  </a:lnTo>
                  <a:lnTo>
                    <a:pt x="5755" y="1953"/>
                  </a:lnTo>
                  <a:lnTo>
                    <a:pt x="5755" y="1953"/>
                  </a:lnTo>
                  <a:lnTo>
                    <a:pt x="5751" y="1953"/>
                  </a:lnTo>
                  <a:close/>
                  <a:moveTo>
                    <a:pt x="5719" y="1980"/>
                  </a:moveTo>
                  <a:lnTo>
                    <a:pt x="5715" y="1980"/>
                  </a:lnTo>
                  <a:lnTo>
                    <a:pt x="5715" y="1980"/>
                  </a:lnTo>
                  <a:lnTo>
                    <a:pt x="5715" y="1976"/>
                  </a:lnTo>
                  <a:lnTo>
                    <a:pt x="5715" y="1976"/>
                  </a:lnTo>
                  <a:lnTo>
                    <a:pt x="5715" y="1976"/>
                  </a:lnTo>
                  <a:lnTo>
                    <a:pt x="5715" y="1976"/>
                  </a:lnTo>
                  <a:lnTo>
                    <a:pt x="5715" y="1976"/>
                  </a:lnTo>
                  <a:lnTo>
                    <a:pt x="5710" y="1976"/>
                  </a:lnTo>
                  <a:lnTo>
                    <a:pt x="5710" y="1976"/>
                  </a:lnTo>
                  <a:lnTo>
                    <a:pt x="5706" y="1980"/>
                  </a:lnTo>
                  <a:lnTo>
                    <a:pt x="5701" y="1980"/>
                  </a:lnTo>
                  <a:lnTo>
                    <a:pt x="5701" y="1980"/>
                  </a:lnTo>
                  <a:lnTo>
                    <a:pt x="5701" y="1985"/>
                  </a:lnTo>
                  <a:lnTo>
                    <a:pt x="5701" y="1985"/>
                  </a:lnTo>
                  <a:lnTo>
                    <a:pt x="5697" y="1985"/>
                  </a:lnTo>
                  <a:lnTo>
                    <a:pt x="5697" y="1985"/>
                  </a:lnTo>
                  <a:lnTo>
                    <a:pt x="5697" y="1985"/>
                  </a:lnTo>
                  <a:lnTo>
                    <a:pt x="5697" y="1985"/>
                  </a:lnTo>
                  <a:lnTo>
                    <a:pt x="5697" y="1985"/>
                  </a:lnTo>
                  <a:lnTo>
                    <a:pt x="5697" y="1985"/>
                  </a:lnTo>
                  <a:lnTo>
                    <a:pt x="5697" y="1989"/>
                  </a:lnTo>
                  <a:lnTo>
                    <a:pt x="5692" y="1989"/>
                  </a:lnTo>
                  <a:lnTo>
                    <a:pt x="5692" y="1994"/>
                  </a:lnTo>
                  <a:lnTo>
                    <a:pt x="5697" y="1994"/>
                  </a:lnTo>
                  <a:lnTo>
                    <a:pt x="5697" y="1994"/>
                  </a:lnTo>
                  <a:lnTo>
                    <a:pt x="5697" y="1994"/>
                  </a:lnTo>
                  <a:lnTo>
                    <a:pt x="5701" y="1994"/>
                  </a:lnTo>
                  <a:lnTo>
                    <a:pt x="5701" y="1998"/>
                  </a:lnTo>
                  <a:lnTo>
                    <a:pt x="5701" y="1998"/>
                  </a:lnTo>
                  <a:lnTo>
                    <a:pt x="5706" y="1998"/>
                  </a:lnTo>
                  <a:lnTo>
                    <a:pt x="5706" y="1998"/>
                  </a:lnTo>
                  <a:lnTo>
                    <a:pt x="5710" y="1994"/>
                  </a:lnTo>
                  <a:lnTo>
                    <a:pt x="5710" y="1994"/>
                  </a:lnTo>
                  <a:lnTo>
                    <a:pt x="5710" y="1994"/>
                  </a:lnTo>
                  <a:lnTo>
                    <a:pt x="5715" y="1994"/>
                  </a:lnTo>
                  <a:lnTo>
                    <a:pt x="5715" y="1994"/>
                  </a:lnTo>
                  <a:lnTo>
                    <a:pt x="5715" y="1994"/>
                  </a:lnTo>
                  <a:lnTo>
                    <a:pt x="5715" y="1994"/>
                  </a:lnTo>
                  <a:lnTo>
                    <a:pt x="5719" y="1989"/>
                  </a:lnTo>
                  <a:lnTo>
                    <a:pt x="5719" y="1989"/>
                  </a:lnTo>
                  <a:lnTo>
                    <a:pt x="5719" y="1985"/>
                  </a:lnTo>
                  <a:lnTo>
                    <a:pt x="5719" y="1985"/>
                  </a:lnTo>
                  <a:lnTo>
                    <a:pt x="5719" y="1985"/>
                  </a:lnTo>
                  <a:lnTo>
                    <a:pt x="5719" y="1980"/>
                  </a:lnTo>
                  <a:lnTo>
                    <a:pt x="5719" y="1980"/>
                  </a:lnTo>
                  <a:close/>
                  <a:moveTo>
                    <a:pt x="5548" y="1944"/>
                  </a:moveTo>
                  <a:lnTo>
                    <a:pt x="5548" y="1944"/>
                  </a:lnTo>
                  <a:lnTo>
                    <a:pt x="5548" y="1940"/>
                  </a:lnTo>
                  <a:lnTo>
                    <a:pt x="5548" y="1940"/>
                  </a:lnTo>
                  <a:lnTo>
                    <a:pt x="5548" y="1940"/>
                  </a:lnTo>
                  <a:lnTo>
                    <a:pt x="5548" y="1940"/>
                  </a:lnTo>
                  <a:lnTo>
                    <a:pt x="5548" y="1940"/>
                  </a:lnTo>
                  <a:lnTo>
                    <a:pt x="5543" y="1935"/>
                  </a:lnTo>
                  <a:lnTo>
                    <a:pt x="5543" y="1935"/>
                  </a:lnTo>
                  <a:lnTo>
                    <a:pt x="5543" y="1931"/>
                  </a:lnTo>
                  <a:lnTo>
                    <a:pt x="5543" y="1931"/>
                  </a:lnTo>
                  <a:lnTo>
                    <a:pt x="5543" y="1935"/>
                  </a:lnTo>
                  <a:lnTo>
                    <a:pt x="5539" y="1935"/>
                  </a:lnTo>
                  <a:lnTo>
                    <a:pt x="5543" y="1940"/>
                  </a:lnTo>
                  <a:lnTo>
                    <a:pt x="5543" y="1940"/>
                  </a:lnTo>
                  <a:lnTo>
                    <a:pt x="5543" y="1935"/>
                  </a:lnTo>
                  <a:lnTo>
                    <a:pt x="5543" y="1940"/>
                  </a:lnTo>
                  <a:lnTo>
                    <a:pt x="5543" y="1940"/>
                  </a:lnTo>
                  <a:lnTo>
                    <a:pt x="5543" y="1944"/>
                  </a:lnTo>
                  <a:lnTo>
                    <a:pt x="5543" y="1944"/>
                  </a:lnTo>
                  <a:lnTo>
                    <a:pt x="5543" y="1944"/>
                  </a:lnTo>
                  <a:lnTo>
                    <a:pt x="5543" y="1949"/>
                  </a:lnTo>
                  <a:lnTo>
                    <a:pt x="5543" y="1949"/>
                  </a:lnTo>
                  <a:lnTo>
                    <a:pt x="5543" y="1944"/>
                  </a:lnTo>
                  <a:lnTo>
                    <a:pt x="5548" y="1949"/>
                  </a:lnTo>
                  <a:lnTo>
                    <a:pt x="5548" y="1944"/>
                  </a:lnTo>
                  <a:lnTo>
                    <a:pt x="5548" y="1944"/>
                  </a:lnTo>
                  <a:lnTo>
                    <a:pt x="5548" y="1944"/>
                  </a:lnTo>
                  <a:close/>
                  <a:moveTo>
                    <a:pt x="5548" y="1922"/>
                  </a:moveTo>
                  <a:lnTo>
                    <a:pt x="5548" y="1922"/>
                  </a:lnTo>
                  <a:lnTo>
                    <a:pt x="5548" y="1922"/>
                  </a:lnTo>
                  <a:lnTo>
                    <a:pt x="5548" y="1917"/>
                  </a:lnTo>
                  <a:lnTo>
                    <a:pt x="5548" y="1917"/>
                  </a:lnTo>
                  <a:lnTo>
                    <a:pt x="5548" y="1913"/>
                  </a:lnTo>
                  <a:lnTo>
                    <a:pt x="5548" y="1913"/>
                  </a:lnTo>
                  <a:lnTo>
                    <a:pt x="5548" y="1913"/>
                  </a:lnTo>
                  <a:lnTo>
                    <a:pt x="5548" y="1913"/>
                  </a:lnTo>
                  <a:lnTo>
                    <a:pt x="5548" y="1913"/>
                  </a:lnTo>
                  <a:lnTo>
                    <a:pt x="5543" y="1913"/>
                  </a:lnTo>
                  <a:lnTo>
                    <a:pt x="5543" y="1917"/>
                  </a:lnTo>
                  <a:lnTo>
                    <a:pt x="5543" y="1917"/>
                  </a:lnTo>
                  <a:lnTo>
                    <a:pt x="5543" y="1917"/>
                  </a:lnTo>
                  <a:lnTo>
                    <a:pt x="5543" y="1908"/>
                  </a:lnTo>
                  <a:lnTo>
                    <a:pt x="5543" y="1908"/>
                  </a:lnTo>
                  <a:lnTo>
                    <a:pt x="5543" y="1904"/>
                  </a:lnTo>
                  <a:lnTo>
                    <a:pt x="5539" y="1904"/>
                  </a:lnTo>
                  <a:lnTo>
                    <a:pt x="5539" y="1908"/>
                  </a:lnTo>
                  <a:lnTo>
                    <a:pt x="5539" y="1908"/>
                  </a:lnTo>
                  <a:lnTo>
                    <a:pt x="5539" y="1917"/>
                  </a:lnTo>
                  <a:lnTo>
                    <a:pt x="5539" y="1922"/>
                  </a:lnTo>
                  <a:lnTo>
                    <a:pt x="5539" y="1922"/>
                  </a:lnTo>
                  <a:lnTo>
                    <a:pt x="5539" y="1926"/>
                  </a:lnTo>
                  <a:lnTo>
                    <a:pt x="5539" y="1926"/>
                  </a:lnTo>
                  <a:lnTo>
                    <a:pt x="5539" y="1926"/>
                  </a:lnTo>
                  <a:lnTo>
                    <a:pt x="5539" y="1926"/>
                  </a:lnTo>
                  <a:lnTo>
                    <a:pt x="5543" y="1926"/>
                  </a:lnTo>
                  <a:lnTo>
                    <a:pt x="5548" y="1922"/>
                  </a:lnTo>
                  <a:close/>
                  <a:moveTo>
                    <a:pt x="5489" y="1813"/>
                  </a:moveTo>
                  <a:lnTo>
                    <a:pt x="5489" y="1809"/>
                  </a:lnTo>
                  <a:lnTo>
                    <a:pt x="5489" y="1809"/>
                  </a:lnTo>
                  <a:lnTo>
                    <a:pt x="5484" y="1809"/>
                  </a:lnTo>
                  <a:lnTo>
                    <a:pt x="5484" y="1809"/>
                  </a:lnTo>
                  <a:lnTo>
                    <a:pt x="5484" y="1809"/>
                  </a:lnTo>
                  <a:lnTo>
                    <a:pt x="5480" y="1804"/>
                  </a:lnTo>
                  <a:lnTo>
                    <a:pt x="5480" y="1804"/>
                  </a:lnTo>
                  <a:lnTo>
                    <a:pt x="5480" y="1804"/>
                  </a:lnTo>
                  <a:lnTo>
                    <a:pt x="5480" y="1804"/>
                  </a:lnTo>
                  <a:lnTo>
                    <a:pt x="5475" y="1804"/>
                  </a:lnTo>
                  <a:lnTo>
                    <a:pt x="5475" y="1804"/>
                  </a:lnTo>
                  <a:lnTo>
                    <a:pt x="5475" y="1804"/>
                  </a:lnTo>
                  <a:lnTo>
                    <a:pt x="5475" y="1804"/>
                  </a:lnTo>
                  <a:lnTo>
                    <a:pt x="5475" y="1804"/>
                  </a:lnTo>
                  <a:lnTo>
                    <a:pt x="5475" y="1804"/>
                  </a:lnTo>
                  <a:lnTo>
                    <a:pt x="5475" y="1809"/>
                  </a:lnTo>
                  <a:lnTo>
                    <a:pt x="5480" y="1809"/>
                  </a:lnTo>
                  <a:lnTo>
                    <a:pt x="5475" y="1809"/>
                  </a:lnTo>
                  <a:lnTo>
                    <a:pt x="5480" y="1813"/>
                  </a:lnTo>
                  <a:lnTo>
                    <a:pt x="5484" y="1813"/>
                  </a:lnTo>
                  <a:lnTo>
                    <a:pt x="5484" y="1813"/>
                  </a:lnTo>
                  <a:lnTo>
                    <a:pt x="5484" y="1818"/>
                  </a:lnTo>
                  <a:lnTo>
                    <a:pt x="5489" y="1818"/>
                  </a:lnTo>
                  <a:lnTo>
                    <a:pt x="5489" y="1818"/>
                  </a:lnTo>
                  <a:lnTo>
                    <a:pt x="5489" y="1818"/>
                  </a:lnTo>
                  <a:lnTo>
                    <a:pt x="5489" y="1813"/>
                  </a:lnTo>
                  <a:lnTo>
                    <a:pt x="5489" y="1813"/>
                  </a:lnTo>
                  <a:close/>
                  <a:moveTo>
                    <a:pt x="4387" y="1555"/>
                  </a:moveTo>
                  <a:lnTo>
                    <a:pt x="4387" y="1551"/>
                  </a:lnTo>
                  <a:lnTo>
                    <a:pt x="4382" y="1546"/>
                  </a:lnTo>
                  <a:lnTo>
                    <a:pt x="4378" y="1546"/>
                  </a:lnTo>
                  <a:lnTo>
                    <a:pt x="4378" y="1546"/>
                  </a:lnTo>
                  <a:lnTo>
                    <a:pt x="4378" y="1546"/>
                  </a:lnTo>
                  <a:lnTo>
                    <a:pt x="4378" y="1546"/>
                  </a:lnTo>
                  <a:lnTo>
                    <a:pt x="4373" y="1546"/>
                  </a:lnTo>
                  <a:lnTo>
                    <a:pt x="4378" y="1551"/>
                  </a:lnTo>
                  <a:lnTo>
                    <a:pt x="4378" y="1555"/>
                  </a:lnTo>
                  <a:lnTo>
                    <a:pt x="4382" y="1555"/>
                  </a:lnTo>
                  <a:lnTo>
                    <a:pt x="4382" y="1555"/>
                  </a:lnTo>
                  <a:lnTo>
                    <a:pt x="4382" y="1560"/>
                  </a:lnTo>
                  <a:lnTo>
                    <a:pt x="4387" y="1564"/>
                  </a:lnTo>
                  <a:lnTo>
                    <a:pt x="4387" y="1564"/>
                  </a:lnTo>
                  <a:lnTo>
                    <a:pt x="4387" y="1564"/>
                  </a:lnTo>
                  <a:lnTo>
                    <a:pt x="4387" y="1564"/>
                  </a:lnTo>
                  <a:lnTo>
                    <a:pt x="4391" y="1560"/>
                  </a:lnTo>
                  <a:lnTo>
                    <a:pt x="4391" y="1555"/>
                  </a:lnTo>
                  <a:lnTo>
                    <a:pt x="4391" y="1555"/>
                  </a:lnTo>
                  <a:lnTo>
                    <a:pt x="4387" y="1555"/>
                  </a:lnTo>
                  <a:close/>
                  <a:moveTo>
                    <a:pt x="5109" y="2292"/>
                  </a:moveTo>
                  <a:lnTo>
                    <a:pt x="5109" y="2288"/>
                  </a:lnTo>
                  <a:lnTo>
                    <a:pt x="5109" y="2288"/>
                  </a:lnTo>
                  <a:lnTo>
                    <a:pt x="5114" y="2288"/>
                  </a:lnTo>
                  <a:lnTo>
                    <a:pt x="5114" y="2283"/>
                  </a:lnTo>
                  <a:lnTo>
                    <a:pt x="5119" y="2283"/>
                  </a:lnTo>
                  <a:lnTo>
                    <a:pt x="5123" y="2279"/>
                  </a:lnTo>
                  <a:lnTo>
                    <a:pt x="5123" y="2274"/>
                  </a:lnTo>
                  <a:lnTo>
                    <a:pt x="5128" y="2274"/>
                  </a:lnTo>
                  <a:lnTo>
                    <a:pt x="5132" y="2274"/>
                  </a:lnTo>
                  <a:lnTo>
                    <a:pt x="5128" y="2274"/>
                  </a:lnTo>
                  <a:lnTo>
                    <a:pt x="5132" y="2274"/>
                  </a:lnTo>
                  <a:lnTo>
                    <a:pt x="5132" y="2274"/>
                  </a:lnTo>
                  <a:lnTo>
                    <a:pt x="5132" y="2274"/>
                  </a:lnTo>
                  <a:lnTo>
                    <a:pt x="5137" y="2270"/>
                  </a:lnTo>
                  <a:lnTo>
                    <a:pt x="5137" y="2270"/>
                  </a:lnTo>
                  <a:lnTo>
                    <a:pt x="5141" y="2265"/>
                  </a:lnTo>
                  <a:lnTo>
                    <a:pt x="5141" y="2265"/>
                  </a:lnTo>
                  <a:lnTo>
                    <a:pt x="5146" y="2261"/>
                  </a:lnTo>
                  <a:lnTo>
                    <a:pt x="5150" y="2256"/>
                  </a:lnTo>
                  <a:lnTo>
                    <a:pt x="5159" y="2247"/>
                  </a:lnTo>
                  <a:lnTo>
                    <a:pt x="5159" y="2243"/>
                  </a:lnTo>
                  <a:lnTo>
                    <a:pt x="5164" y="2243"/>
                  </a:lnTo>
                  <a:lnTo>
                    <a:pt x="5164" y="2238"/>
                  </a:lnTo>
                  <a:lnTo>
                    <a:pt x="5168" y="2234"/>
                  </a:lnTo>
                  <a:lnTo>
                    <a:pt x="5168" y="2229"/>
                  </a:lnTo>
                  <a:lnTo>
                    <a:pt x="5177" y="2225"/>
                  </a:lnTo>
                  <a:lnTo>
                    <a:pt x="5177" y="2220"/>
                  </a:lnTo>
                  <a:lnTo>
                    <a:pt x="5182" y="2215"/>
                  </a:lnTo>
                  <a:lnTo>
                    <a:pt x="5186" y="2211"/>
                  </a:lnTo>
                  <a:lnTo>
                    <a:pt x="5191" y="2206"/>
                  </a:lnTo>
                  <a:lnTo>
                    <a:pt x="5195" y="2202"/>
                  </a:lnTo>
                  <a:lnTo>
                    <a:pt x="5200" y="2197"/>
                  </a:lnTo>
                  <a:lnTo>
                    <a:pt x="5200" y="2193"/>
                  </a:lnTo>
                  <a:lnTo>
                    <a:pt x="5200" y="2188"/>
                  </a:lnTo>
                  <a:lnTo>
                    <a:pt x="5204" y="2184"/>
                  </a:lnTo>
                  <a:lnTo>
                    <a:pt x="5204" y="2179"/>
                  </a:lnTo>
                  <a:lnTo>
                    <a:pt x="5204" y="2175"/>
                  </a:lnTo>
                  <a:lnTo>
                    <a:pt x="5209" y="2175"/>
                  </a:lnTo>
                  <a:lnTo>
                    <a:pt x="5209" y="2166"/>
                  </a:lnTo>
                  <a:lnTo>
                    <a:pt x="5209" y="2161"/>
                  </a:lnTo>
                  <a:lnTo>
                    <a:pt x="5213" y="2157"/>
                  </a:lnTo>
                  <a:lnTo>
                    <a:pt x="5218" y="2143"/>
                  </a:lnTo>
                  <a:lnTo>
                    <a:pt x="5222" y="2134"/>
                  </a:lnTo>
                  <a:lnTo>
                    <a:pt x="5222" y="2134"/>
                  </a:lnTo>
                  <a:lnTo>
                    <a:pt x="5222" y="2134"/>
                  </a:lnTo>
                  <a:lnTo>
                    <a:pt x="5222" y="2130"/>
                  </a:lnTo>
                  <a:lnTo>
                    <a:pt x="5222" y="2130"/>
                  </a:lnTo>
                  <a:lnTo>
                    <a:pt x="5222" y="2125"/>
                  </a:lnTo>
                  <a:lnTo>
                    <a:pt x="5222" y="2121"/>
                  </a:lnTo>
                  <a:lnTo>
                    <a:pt x="5222" y="2121"/>
                  </a:lnTo>
                  <a:lnTo>
                    <a:pt x="5222" y="2116"/>
                  </a:lnTo>
                  <a:lnTo>
                    <a:pt x="5222" y="2111"/>
                  </a:lnTo>
                  <a:lnTo>
                    <a:pt x="5222" y="2111"/>
                  </a:lnTo>
                  <a:lnTo>
                    <a:pt x="5222" y="2111"/>
                  </a:lnTo>
                  <a:lnTo>
                    <a:pt x="5222" y="2107"/>
                  </a:lnTo>
                  <a:lnTo>
                    <a:pt x="5222" y="2107"/>
                  </a:lnTo>
                  <a:lnTo>
                    <a:pt x="5218" y="2107"/>
                  </a:lnTo>
                  <a:lnTo>
                    <a:pt x="5218" y="2102"/>
                  </a:lnTo>
                  <a:lnTo>
                    <a:pt x="5218" y="2098"/>
                  </a:lnTo>
                  <a:lnTo>
                    <a:pt x="5218" y="2093"/>
                  </a:lnTo>
                  <a:lnTo>
                    <a:pt x="5218" y="2093"/>
                  </a:lnTo>
                  <a:lnTo>
                    <a:pt x="5218" y="2093"/>
                  </a:lnTo>
                  <a:lnTo>
                    <a:pt x="5213" y="2093"/>
                  </a:lnTo>
                  <a:lnTo>
                    <a:pt x="5213" y="2089"/>
                  </a:lnTo>
                  <a:lnTo>
                    <a:pt x="5209" y="2089"/>
                  </a:lnTo>
                  <a:lnTo>
                    <a:pt x="5209" y="2084"/>
                  </a:lnTo>
                  <a:lnTo>
                    <a:pt x="5209" y="2084"/>
                  </a:lnTo>
                  <a:lnTo>
                    <a:pt x="5209" y="2080"/>
                  </a:lnTo>
                  <a:lnTo>
                    <a:pt x="5209" y="2080"/>
                  </a:lnTo>
                  <a:lnTo>
                    <a:pt x="5209" y="2075"/>
                  </a:lnTo>
                  <a:lnTo>
                    <a:pt x="5213" y="2066"/>
                  </a:lnTo>
                  <a:lnTo>
                    <a:pt x="5213" y="2062"/>
                  </a:lnTo>
                  <a:lnTo>
                    <a:pt x="5213" y="2057"/>
                  </a:lnTo>
                  <a:lnTo>
                    <a:pt x="5213" y="2057"/>
                  </a:lnTo>
                  <a:lnTo>
                    <a:pt x="5213" y="2057"/>
                  </a:lnTo>
                  <a:lnTo>
                    <a:pt x="5213" y="2057"/>
                  </a:lnTo>
                  <a:lnTo>
                    <a:pt x="5213" y="2062"/>
                  </a:lnTo>
                  <a:lnTo>
                    <a:pt x="5213" y="2062"/>
                  </a:lnTo>
                  <a:lnTo>
                    <a:pt x="5209" y="2057"/>
                  </a:lnTo>
                  <a:lnTo>
                    <a:pt x="5209" y="2057"/>
                  </a:lnTo>
                  <a:lnTo>
                    <a:pt x="5209" y="2053"/>
                  </a:lnTo>
                  <a:lnTo>
                    <a:pt x="5209" y="2053"/>
                  </a:lnTo>
                  <a:lnTo>
                    <a:pt x="5209" y="2053"/>
                  </a:lnTo>
                  <a:lnTo>
                    <a:pt x="5204" y="2053"/>
                  </a:lnTo>
                  <a:lnTo>
                    <a:pt x="5204" y="2053"/>
                  </a:lnTo>
                  <a:lnTo>
                    <a:pt x="5204" y="2057"/>
                  </a:lnTo>
                  <a:lnTo>
                    <a:pt x="5204" y="2057"/>
                  </a:lnTo>
                  <a:lnTo>
                    <a:pt x="5204" y="2057"/>
                  </a:lnTo>
                  <a:lnTo>
                    <a:pt x="5200" y="2057"/>
                  </a:lnTo>
                  <a:lnTo>
                    <a:pt x="5200" y="2057"/>
                  </a:lnTo>
                  <a:lnTo>
                    <a:pt x="5200" y="2057"/>
                  </a:lnTo>
                  <a:lnTo>
                    <a:pt x="5200" y="2053"/>
                  </a:lnTo>
                  <a:lnTo>
                    <a:pt x="5200" y="2053"/>
                  </a:lnTo>
                  <a:lnTo>
                    <a:pt x="5200" y="2048"/>
                  </a:lnTo>
                  <a:lnTo>
                    <a:pt x="5200" y="2044"/>
                  </a:lnTo>
                  <a:lnTo>
                    <a:pt x="5204" y="2039"/>
                  </a:lnTo>
                  <a:lnTo>
                    <a:pt x="5200" y="2035"/>
                  </a:lnTo>
                  <a:lnTo>
                    <a:pt x="5200" y="2030"/>
                  </a:lnTo>
                  <a:lnTo>
                    <a:pt x="5200" y="2030"/>
                  </a:lnTo>
                  <a:lnTo>
                    <a:pt x="5200" y="2030"/>
                  </a:lnTo>
                  <a:lnTo>
                    <a:pt x="5200" y="2026"/>
                  </a:lnTo>
                  <a:lnTo>
                    <a:pt x="5200" y="2021"/>
                  </a:lnTo>
                  <a:lnTo>
                    <a:pt x="5200" y="2021"/>
                  </a:lnTo>
                  <a:lnTo>
                    <a:pt x="5195" y="2017"/>
                  </a:lnTo>
                  <a:lnTo>
                    <a:pt x="5200" y="2012"/>
                  </a:lnTo>
                  <a:lnTo>
                    <a:pt x="5200" y="2017"/>
                  </a:lnTo>
                  <a:lnTo>
                    <a:pt x="5200" y="2017"/>
                  </a:lnTo>
                  <a:lnTo>
                    <a:pt x="5200" y="2012"/>
                  </a:lnTo>
                  <a:lnTo>
                    <a:pt x="5200" y="2012"/>
                  </a:lnTo>
                  <a:lnTo>
                    <a:pt x="5200" y="2007"/>
                  </a:lnTo>
                  <a:lnTo>
                    <a:pt x="5200" y="2007"/>
                  </a:lnTo>
                  <a:lnTo>
                    <a:pt x="5195" y="2007"/>
                  </a:lnTo>
                  <a:lnTo>
                    <a:pt x="5195" y="2003"/>
                  </a:lnTo>
                  <a:lnTo>
                    <a:pt x="5191" y="2003"/>
                  </a:lnTo>
                  <a:lnTo>
                    <a:pt x="5191" y="2003"/>
                  </a:lnTo>
                  <a:lnTo>
                    <a:pt x="5191" y="2003"/>
                  </a:lnTo>
                  <a:lnTo>
                    <a:pt x="5191" y="1998"/>
                  </a:lnTo>
                  <a:lnTo>
                    <a:pt x="5186" y="1998"/>
                  </a:lnTo>
                  <a:lnTo>
                    <a:pt x="5186" y="1994"/>
                  </a:lnTo>
                  <a:lnTo>
                    <a:pt x="5186" y="1994"/>
                  </a:lnTo>
                  <a:lnTo>
                    <a:pt x="5186" y="1989"/>
                  </a:lnTo>
                  <a:lnTo>
                    <a:pt x="5186" y="1989"/>
                  </a:lnTo>
                  <a:lnTo>
                    <a:pt x="5182" y="1989"/>
                  </a:lnTo>
                  <a:lnTo>
                    <a:pt x="5182" y="1989"/>
                  </a:lnTo>
                  <a:lnTo>
                    <a:pt x="5182" y="1989"/>
                  </a:lnTo>
                  <a:lnTo>
                    <a:pt x="5182" y="1989"/>
                  </a:lnTo>
                  <a:lnTo>
                    <a:pt x="5177" y="1985"/>
                  </a:lnTo>
                  <a:lnTo>
                    <a:pt x="5177" y="1985"/>
                  </a:lnTo>
                  <a:lnTo>
                    <a:pt x="5173" y="1985"/>
                  </a:lnTo>
                  <a:lnTo>
                    <a:pt x="5173" y="1985"/>
                  </a:lnTo>
                  <a:lnTo>
                    <a:pt x="5173" y="1985"/>
                  </a:lnTo>
                  <a:lnTo>
                    <a:pt x="5173" y="1980"/>
                  </a:lnTo>
                  <a:lnTo>
                    <a:pt x="5168" y="1976"/>
                  </a:lnTo>
                  <a:lnTo>
                    <a:pt x="5173" y="1976"/>
                  </a:lnTo>
                  <a:lnTo>
                    <a:pt x="5173" y="1971"/>
                  </a:lnTo>
                  <a:lnTo>
                    <a:pt x="5173" y="1971"/>
                  </a:lnTo>
                  <a:lnTo>
                    <a:pt x="5168" y="1967"/>
                  </a:lnTo>
                  <a:lnTo>
                    <a:pt x="5168" y="1962"/>
                  </a:lnTo>
                  <a:lnTo>
                    <a:pt x="5173" y="1958"/>
                  </a:lnTo>
                  <a:lnTo>
                    <a:pt x="5177" y="1953"/>
                  </a:lnTo>
                  <a:lnTo>
                    <a:pt x="5177" y="1949"/>
                  </a:lnTo>
                  <a:lnTo>
                    <a:pt x="5177" y="1940"/>
                  </a:lnTo>
                  <a:lnTo>
                    <a:pt x="5177" y="1935"/>
                  </a:lnTo>
                  <a:lnTo>
                    <a:pt x="5173" y="1935"/>
                  </a:lnTo>
                  <a:lnTo>
                    <a:pt x="5173" y="1935"/>
                  </a:lnTo>
                  <a:lnTo>
                    <a:pt x="5173" y="1931"/>
                  </a:lnTo>
                  <a:lnTo>
                    <a:pt x="5173" y="1931"/>
                  </a:lnTo>
                  <a:lnTo>
                    <a:pt x="5173" y="1926"/>
                  </a:lnTo>
                  <a:lnTo>
                    <a:pt x="5173" y="1926"/>
                  </a:lnTo>
                  <a:lnTo>
                    <a:pt x="5173" y="1922"/>
                  </a:lnTo>
                  <a:lnTo>
                    <a:pt x="5173" y="1922"/>
                  </a:lnTo>
                  <a:lnTo>
                    <a:pt x="5173" y="1917"/>
                  </a:lnTo>
                  <a:lnTo>
                    <a:pt x="5173" y="1913"/>
                  </a:lnTo>
                  <a:lnTo>
                    <a:pt x="5173" y="1913"/>
                  </a:lnTo>
                  <a:lnTo>
                    <a:pt x="5173" y="1908"/>
                  </a:lnTo>
                  <a:lnTo>
                    <a:pt x="5173" y="1904"/>
                  </a:lnTo>
                  <a:lnTo>
                    <a:pt x="5177" y="1899"/>
                  </a:lnTo>
                  <a:lnTo>
                    <a:pt x="5177" y="1899"/>
                  </a:lnTo>
                  <a:lnTo>
                    <a:pt x="5177" y="1894"/>
                  </a:lnTo>
                  <a:lnTo>
                    <a:pt x="5177" y="1894"/>
                  </a:lnTo>
                  <a:lnTo>
                    <a:pt x="5177" y="1894"/>
                  </a:lnTo>
                  <a:lnTo>
                    <a:pt x="5173" y="1890"/>
                  </a:lnTo>
                  <a:lnTo>
                    <a:pt x="5173" y="1890"/>
                  </a:lnTo>
                  <a:lnTo>
                    <a:pt x="5168" y="1885"/>
                  </a:lnTo>
                  <a:lnTo>
                    <a:pt x="5168" y="1881"/>
                  </a:lnTo>
                  <a:lnTo>
                    <a:pt x="5168" y="1881"/>
                  </a:lnTo>
                  <a:lnTo>
                    <a:pt x="5164" y="1881"/>
                  </a:lnTo>
                  <a:lnTo>
                    <a:pt x="5164" y="1881"/>
                  </a:lnTo>
                  <a:lnTo>
                    <a:pt x="5159" y="1881"/>
                  </a:lnTo>
                  <a:lnTo>
                    <a:pt x="5155" y="1885"/>
                  </a:lnTo>
                  <a:lnTo>
                    <a:pt x="5155" y="1881"/>
                  </a:lnTo>
                  <a:lnTo>
                    <a:pt x="5155" y="1881"/>
                  </a:lnTo>
                  <a:lnTo>
                    <a:pt x="5155" y="1876"/>
                  </a:lnTo>
                  <a:lnTo>
                    <a:pt x="5155" y="1872"/>
                  </a:lnTo>
                  <a:lnTo>
                    <a:pt x="5155" y="1872"/>
                  </a:lnTo>
                  <a:lnTo>
                    <a:pt x="5155" y="1867"/>
                  </a:lnTo>
                  <a:lnTo>
                    <a:pt x="5155" y="1863"/>
                  </a:lnTo>
                  <a:lnTo>
                    <a:pt x="5155" y="1858"/>
                  </a:lnTo>
                  <a:lnTo>
                    <a:pt x="5155" y="1854"/>
                  </a:lnTo>
                  <a:lnTo>
                    <a:pt x="5155" y="1849"/>
                  </a:lnTo>
                  <a:lnTo>
                    <a:pt x="5155" y="1845"/>
                  </a:lnTo>
                  <a:lnTo>
                    <a:pt x="5155" y="1845"/>
                  </a:lnTo>
                  <a:lnTo>
                    <a:pt x="5155" y="1840"/>
                  </a:lnTo>
                  <a:lnTo>
                    <a:pt x="5155" y="1840"/>
                  </a:lnTo>
                  <a:lnTo>
                    <a:pt x="5155" y="1840"/>
                  </a:lnTo>
                  <a:lnTo>
                    <a:pt x="5155" y="1836"/>
                  </a:lnTo>
                  <a:lnTo>
                    <a:pt x="5155" y="1836"/>
                  </a:lnTo>
                  <a:lnTo>
                    <a:pt x="5155" y="1836"/>
                  </a:lnTo>
                  <a:lnTo>
                    <a:pt x="5155" y="1831"/>
                  </a:lnTo>
                  <a:lnTo>
                    <a:pt x="5155" y="1831"/>
                  </a:lnTo>
                  <a:lnTo>
                    <a:pt x="5155" y="1831"/>
                  </a:lnTo>
                  <a:lnTo>
                    <a:pt x="5150" y="1831"/>
                  </a:lnTo>
                  <a:lnTo>
                    <a:pt x="5150" y="1827"/>
                  </a:lnTo>
                  <a:lnTo>
                    <a:pt x="5150" y="1827"/>
                  </a:lnTo>
                  <a:lnTo>
                    <a:pt x="5150" y="1822"/>
                  </a:lnTo>
                  <a:lnTo>
                    <a:pt x="5150" y="1818"/>
                  </a:lnTo>
                  <a:lnTo>
                    <a:pt x="5150" y="1818"/>
                  </a:lnTo>
                  <a:lnTo>
                    <a:pt x="5150" y="1813"/>
                  </a:lnTo>
                  <a:lnTo>
                    <a:pt x="5150" y="1813"/>
                  </a:lnTo>
                  <a:lnTo>
                    <a:pt x="5150" y="1809"/>
                  </a:lnTo>
                  <a:lnTo>
                    <a:pt x="5150" y="1809"/>
                  </a:lnTo>
                  <a:lnTo>
                    <a:pt x="5150" y="1804"/>
                  </a:lnTo>
                  <a:lnTo>
                    <a:pt x="5150" y="1804"/>
                  </a:lnTo>
                  <a:lnTo>
                    <a:pt x="5150" y="1804"/>
                  </a:lnTo>
                  <a:lnTo>
                    <a:pt x="5146" y="1804"/>
                  </a:lnTo>
                  <a:lnTo>
                    <a:pt x="5146" y="1804"/>
                  </a:lnTo>
                  <a:lnTo>
                    <a:pt x="5146" y="1809"/>
                  </a:lnTo>
                  <a:lnTo>
                    <a:pt x="5141" y="1809"/>
                  </a:lnTo>
                  <a:lnTo>
                    <a:pt x="5141" y="1813"/>
                  </a:lnTo>
                  <a:lnTo>
                    <a:pt x="5137" y="1822"/>
                  </a:lnTo>
                  <a:lnTo>
                    <a:pt x="5132" y="1827"/>
                  </a:lnTo>
                  <a:lnTo>
                    <a:pt x="5132" y="1831"/>
                  </a:lnTo>
                  <a:lnTo>
                    <a:pt x="5132" y="1831"/>
                  </a:lnTo>
                  <a:lnTo>
                    <a:pt x="5132" y="1831"/>
                  </a:lnTo>
                  <a:lnTo>
                    <a:pt x="5132" y="1831"/>
                  </a:lnTo>
                  <a:lnTo>
                    <a:pt x="5132" y="1831"/>
                  </a:lnTo>
                  <a:lnTo>
                    <a:pt x="5128" y="1836"/>
                  </a:lnTo>
                  <a:lnTo>
                    <a:pt x="5128" y="1840"/>
                  </a:lnTo>
                  <a:lnTo>
                    <a:pt x="5128" y="1840"/>
                  </a:lnTo>
                  <a:lnTo>
                    <a:pt x="5128" y="1840"/>
                  </a:lnTo>
                  <a:lnTo>
                    <a:pt x="5128" y="1840"/>
                  </a:lnTo>
                  <a:lnTo>
                    <a:pt x="5132" y="1845"/>
                  </a:lnTo>
                  <a:lnTo>
                    <a:pt x="5132" y="1845"/>
                  </a:lnTo>
                  <a:lnTo>
                    <a:pt x="5132" y="1845"/>
                  </a:lnTo>
                  <a:lnTo>
                    <a:pt x="5132" y="1849"/>
                  </a:lnTo>
                  <a:lnTo>
                    <a:pt x="5128" y="1845"/>
                  </a:lnTo>
                  <a:lnTo>
                    <a:pt x="5128" y="1845"/>
                  </a:lnTo>
                  <a:lnTo>
                    <a:pt x="5128" y="1849"/>
                  </a:lnTo>
                  <a:lnTo>
                    <a:pt x="5123" y="1849"/>
                  </a:lnTo>
                  <a:lnTo>
                    <a:pt x="5123" y="1858"/>
                  </a:lnTo>
                  <a:lnTo>
                    <a:pt x="5123" y="1858"/>
                  </a:lnTo>
                  <a:lnTo>
                    <a:pt x="5119" y="1863"/>
                  </a:lnTo>
                  <a:lnTo>
                    <a:pt x="5119" y="1867"/>
                  </a:lnTo>
                  <a:lnTo>
                    <a:pt x="5119" y="1872"/>
                  </a:lnTo>
                  <a:lnTo>
                    <a:pt x="5119" y="1872"/>
                  </a:lnTo>
                  <a:lnTo>
                    <a:pt x="5119" y="1876"/>
                  </a:lnTo>
                  <a:lnTo>
                    <a:pt x="5119" y="1881"/>
                  </a:lnTo>
                  <a:lnTo>
                    <a:pt x="5114" y="1881"/>
                  </a:lnTo>
                  <a:lnTo>
                    <a:pt x="5114" y="1890"/>
                  </a:lnTo>
                  <a:lnTo>
                    <a:pt x="5114" y="1894"/>
                  </a:lnTo>
                  <a:lnTo>
                    <a:pt x="5114" y="1899"/>
                  </a:lnTo>
                  <a:lnTo>
                    <a:pt x="5109" y="1908"/>
                  </a:lnTo>
                  <a:lnTo>
                    <a:pt x="5105" y="1913"/>
                  </a:lnTo>
                  <a:lnTo>
                    <a:pt x="5105" y="1917"/>
                  </a:lnTo>
                  <a:lnTo>
                    <a:pt x="5105" y="1917"/>
                  </a:lnTo>
                  <a:lnTo>
                    <a:pt x="5100" y="1926"/>
                  </a:lnTo>
                  <a:lnTo>
                    <a:pt x="5100" y="1926"/>
                  </a:lnTo>
                  <a:lnTo>
                    <a:pt x="5091" y="1935"/>
                  </a:lnTo>
                  <a:lnTo>
                    <a:pt x="5091" y="1940"/>
                  </a:lnTo>
                  <a:lnTo>
                    <a:pt x="5087" y="1944"/>
                  </a:lnTo>
                  <a:lnTo>
                    <a:pt x="5082" y="1944"/>
                  </a:lnTo>
                  <a:lnTo>
                    <a:pt x="5082" y="1949"/>
                  </a:lnTo>
                  <a:lnTo>
                    <a:pt x="5073" y="1949"/>
                  </a:lnTo>
                  <a:lnTo>
                    <a:pt x="5073" y="1949"/>
                  </a:lnTo>
                  <a:lnTo>
                    <a:pt x="5069" y="1949"/>
                  </a:lnTo>
                  <a:lnTo>
                    <a:pt x="5069" y="1949"/>
                  </a:lnTo>
                  <a:lnTo>
                    <a:pt x="5069" y="1944"/>
                  </a:lnTo>
                  <a:lnTo>
                    <a:pt x="5064" y="1940"/>
                  </a:lnTo>
                  <a:lnTo>
                    <a:pt x="5060" y="1940"/>
                  </a:lnTo>
                  <a:lnTo>
                    <a:pt x="5060" y="1935"/>
                  </a:lnTo>
                  <a:lnTo>
                    <a:pt x="5060" y="1935"/>
                  </a:lnTo>
                  <a:lnTo>
                    <a:pt x="5060" y="1935"/>
                  </a:lnTo>
                  <a:lnTo>
                    <a:pt x="5060" y="1931"/>
                  </a:lnTo>
                  <a:lnTo>
                    <a:pt x="5055" y="1931"/>
                  </a:lnTo>
                  <a:lnTo>
                    <a:pt x="5055" y="1931"/>
                  </a:lnTo>
                  <a:lnTo>
                    <a:pt x="5051" y="1931"/>
                  </a:lnTo>
                  <a:lnTo>
                    <a:pt x="5046" y="1926"/>
                  </a:lnTo>
                  <a:lnTo>
                    <a:pt x="5046" y="1926"/>
                  </a:lnTo>
                  <a:lnTo>
                    <a:pt x="5042" y="1922"/>
                  </a:lnTo>
                  <a:lnTo>
                    <a:pt x="5042" y="1917"/>
                  </a:lnTo>
                  <a:lnTo>
                    <a:pt x="5037" y="1917"/>
                  </a:lnTo>
                  <a:lnTo>
                    <a:pt x="5033" y="1913"/>
                  </a:lnTo>
                  <a:lnTo>
                    <a:pt x="5033" y="1913"/>
                  </a:lnTo>
                  <a:lnTo>
                    <a:pt x="5033" y="1908"/>
                  </a:lnTo>
                  <a:lnTo>
                    <a:pt x="5033" y="1908"/>
                  </a:lnTo>
                  <a:lnTo>
                    <a:pt x="5028" y="1908"/>
                  </a:lnTo>
                  <a:lnTo>
                    <a:pt x="5028" y="1908"/>
                  </a:lnTo>
                  <a:lnTo>
                    <a:pt x="5024" y="1908"/>
                  </a:lnTo>
                  <a:lnTo>
                    <a:pt x="5028" y="1908"/>
                  </a:lnTo>
                  <a:lnTo>
                    <a:pt x="5028" y="1908"/>
                  </a:lnTo>
                  <a:lnTo>
                    <a:pt x="5028" y="1904"/>
                  </a:lnTo>
                  <a:lnTo>
                    <a:pt x="5028" y="1904"/>
                  </a:lnTo>
                  <a:lnTo>
                    <a:pt x="5024" y="1904"/>
                  </a:lnTo>
                  <a:lnTo>
                    <a:pt x="5024" y="1904"/>
                  </a:lnTo>
                  <a:lnTo>
                    <a:pt x="5024" y="1904"/>
                  </a:lnTo>
                  <a:lnTo>
                    <a:pt x="5024" y="1904"/>
                  </a:lnTo>
                  <a:lnTo>
                    <a:pt x="5019" y="1904"/>
                  </a:lnTo>
                  <a:lnTo>
                    <a:pt x="5019" y="1899"/>
                  </a:lnTo>
                  <a:lnTo>
                    <a:pt x="5019" y="1899"/>
                  </a:lnTo>
                  <a:lnTo>
                    <a:pt x="5015" y="1894"/>
                  </a:lnTo>
                  <a:lnTo>
                    <a:pt x="5015" y="1894"/>
                  </a:lnTo>
                  <a:lnTo>
                    <a:pt x="5010" y="1890"/>
                  </a:lnTo>
                  <a:lnTo>
                    <a:pt x="5010" y="1890"/>
                  </a:lnTo>
                  <a:lnTo>
                    <a:pt x="5010" y="1885"/>
                  </a:lnTo>
                  <a:lnTo>
                    <a:pt x="5010" y="1885"/>
                  </a:lnTo>
                  <a:lnTo>
                    <a:pt x="5010" y="1881"/>
                  </a:lnTo>
                  <a:lnTo>
                    <a:pt x="5010" y="1881"/>
                  </a:lnTo>
                  <a:lnTo>
                    <a:pt x="5019" y="1876"/>
                  </a:lnTo>
                  <a:lnTo>
                    <a:pt x="5019" y="1872"/>
                  </a:lnTo>
                  <a:lnTo>
                    <a:pt x="5019" y="1872"/>
                  </a:lnTo>
                  <a:lnTo>
                    <a:pt x="5024" y="1867"/>
                  </a:lnTo>
                  <a:lnTo>
                    <a:pt x="5024" y="1867"/>
                  </a:lnTo>
                  <a:lnTo>
                    <a:pt x="5024" y="1863"/>
                  </a:lnTo>
                  <a:lnTo>
                    <a:pt x="5024" y="1854"/>
                  </a:lnTo>
                  <a:lnTo>
                    <a:pt x="5028" y="1854"/>
                  </a:lnTo>
                  <a:lnTo>
                    <a:pt x="5033" y="1854"/>
                  </a:lnTo>
                  <a:lnTo>
                    <a:pt x="5033" y="1849"/>
                  </a:lnTo>
                  <a:lnTo>
                    <a:pt x="5033" y="1854"/>
                  </a:lnTo>
                  <a:lnTo>
                    <a:pt x="5033" y="1854"/>
                  </a:lnTo>
                  <a:lnTo>
                    <a:pt x="5033" y="1854"/>
                  </a:lnTo>
                  <a:lnTo>
                    <a:pt x="5037" y="1849"/>
                  </a:lnTo>
                  <a:lnTo>
                    <a:pt x="5037" y="1845"/>
                  </a:lnTo>
                  <a:lnTo>
                    <a:pt x="5037" y="1845"/>
                  </a:lnTo>
                  <a:lnTo>
                    <a:pt x="5037" y="1845"/>
                  </a:lnTo>
                  <a:lnTo>
                    <a:pt x="5046" y="1836"/>
                  </a:lnTo>
                  <a:lnTo>
                    <a:pt x="5046" y="1831"/>
                  </a:lnTo>
                  <a:lnTo>
                    <a:pt x="5046" y="1831"/>
                  </a:lnTo>
                  <a:lnTo>
                    <a:pt x="5042" y="1831"/>
                  </a:lnTo>
                  <a:lnTo>
                    <a:pt x="5042" y="1831"/>
                  </a:lnTo>
                  <a:lnTo>
                    <a:pt x="5042" y="1827"/>
                  </a:lnTo>
                  <a:lnTo>
                    <a:pt x="5037" y="1827"/>
                  </a:lnTo>
                  <a:lnTo>
                    <a:pt x="5037" y="1831"/>
                  </a:lnTo>
                  <a:lnTo>
                    <a:pt x="5037" y="1831"/>
                  </a:lnTo>
                  <a:lnTo>
                    <a:pt x="5037" y="1831"/>
                  </a:lnTo>
                  <a:lnTo>
                    <a:pt x="5037" y="1836"/>
                  </a:lnTo>
                  <a:lnTo>
                    <a:pt x="5033" y="1836"/>
                  </a:lnTo>
                  <a:lnTo>
                    <a:pt x="5033" y="1836"/>
                  </a:lnTo>
                  <a:lnTo>
                    <a:pt x="5033" y="1836"/>
                  </a:lnTo>
                  <a:lnTo>
                    <a:pt x="5033" y="1836"/>
                  </a:lnTo>
                  <a:lnTo>
                    <a:pt x="5033" y="1831"/>
                  </a:lnTo>
                  <a:lnTo>
                    <a:pt x="5028" y="1831"/>
                  </a:lnTo>
                  <a:lnTo>
                    <a:pt x="5028" y="1831"/>
                  </a:lnTo>
                  <a:lnTo>
                    <a:pt x="5028" y="1831"/>
                  </a:lnTo>
                  <a:lnTo>
                    <a:pt x="5028" y="1831"/>
                  </a:lnTo>
                  <a:lnTo>
                    <a:pt x="5024" y="1831"/>
                  </a:lnTo>
                  <a:lnTo>
                    <a:pt x="5024" y="1831"/>
                  </a:lnTo>
                  <a:lnTo>
                    <a:pt x="5028" y="1827"/>
                  </a:lnTo>
                  <a:lnTo>
                    <a:pt x="5028" y="1827"/>
                  </a:lnTo>
                  <a:lnTo>
                    <a:pt x="5028" y="1827"/>
                  </a:lnTo>
                  <a:lnTo>
                    <a:pt x="5028" y="1827"/>
                  </a:lnTo>
                  <a:lnTo>
                    <a:pt x="5028" y="1827"/>
                  </a:lnTo>
                  <a:lnTo>
                    <a:pt x="5033" y="1822"/>
                  </a:lnTo>
                  <a:lnTo>
                    <a:pt x="5028" y="1822"/>
                  </a:lnTo>
                  <a:lnTo>
                    <a:pt x="5028" y="1827"/>
                  </a:lnTo>
                  <a:lnTo>
                    <a:pt x="5028" y="1827"/>
                  </a:lnTo>
                  <a:lnTo>
                    <a:pt x="5024" y="1827"/>
                  </a:lnTo>
                  <a:lnTo>
                    <a:pt x="5019" y="1831"/>
                  </a:lnTo>
                  <a:lnTo>
                    <a:pt x="5019" y="1831"/>
                  </a:lnTo>
                  <a:lnTo>
                    <a:pt x="5015" y="1831"/>
                  </a:lnTo>
                  <a:lnTo>
                    <a:pt x="5010" y="1831"/>
                  </a:lnTo>
                  <a:lnTo>
                    <a:pt x="5010" y="1827"/>
                  </a:lnTo>
                  <a:lnTo>
                    <a:pt x="5010" y="1827"/>
                  </a:lnTo>
                  <a:lnTo>
                    <a:pt x="5006" y="1827"/>
                  </a:lnTo>
                  <a:lnTo>
                    <a:pt x="5006" y="1827"/>
                  </a:lnTo>
                  <a:lnTo>
                    <a:pt x="5001" y="1827"/>
                  </a:lnTo>
                  <a:lnTo>
                    <a:pt x="5001" y="1827"/>
                  </a:lnTo>
                  <a:lnTo>
                    <a:pt x="5001" y="1827"/>
                  </a:lnTo>
                  <a:lnTo>
                    <a:pt x="4997" y="1822"/>
                  </a:lnTo>
                  <a:lnTo>
                    <a:pt x="4992" y="1822"/>
                  </a:lnTo>
                  <a:lnTo>
                    <a:pt x="4987" y="1822"/>
                  </a:lnTo>
                  <a:lnTo>
                    <a:pt x="4987" y="1822"/>
                  </a:lnTo>
                  <a:lnTo>
                    <a:pt x="4987" y="1822"/>
                  </a:lnTo>
                  <a:lnTo>
                    <a:pt x="4983" y="1822"/>
                  </a:lnTo>
                  <a:lnTo>
                    <a:pt x="4983" y="1818"/>
                  </a:lnTo>
                  <a:lnTo>
                    <a:pt x="4983" y="1813"/>
                  </a:lnTo>
                  <a:lnTo>
                    <a:pt x="4983" y="1813"/>
                  </a:lnTo>
                  <a:lnTo>
                    <a:pt x="4978" y="1813"/>
                  </a:lnTo>
                  <a:lnTo>
                    <a:pt x="4978" y="1813"/>
                  </a:lnTo>
                  <a:lnTo>
                    <a:pt x="4974" y="1818"/>
                  </a:lnTo>
                  <a:lnTo>
                    <a:pt x="4974" y="1813"/>
                  </a:lnTo>
                  <a:lnTo>
                    <a:pt x="4969" y="1809"/>
                  </a:lnTo>
                  <a:lnTo>
                    <a:pt x="4969" y="1809"/>
                  </a:lnTo>
                  <a:lnTo>
                    <a:pt x="4969" y="1809"/>
                  </a:lnTo>
                  <a:lnTo>
                    <a:pt x="4969" y="1813"/>
                  </a:lnTo>
                  <a:lnTo>
                    <a:pt x="4969" y="1813"/>
                  </a:lnTo>
                  <a:lnTo>
                    <a:pt x="4965" y="1809"/>
                  </a:lnTo>
                  <a:lnTo>
                    <a:pt x="4965" y="1809"/>
                  </a:lnTo>
                  <a:lnTo>
                    <a:pt x="4965" y="1809"/>
                  </a:lnTo>
                  <a:lnTo>
                    <a:pt x="4960" y="1809"/>
                  </a:lnTo>
                  <a:lnTo>
                    <a:pt x="4960" y="1813"/>
                  </a:lnTo>
                  <a:lnTo>
                    <a:pt x="4965" y="1813"/>
                  </a:lnTo>
                  <a:lnTo>
                    <a:pt x="4965" y="1813"/>
                  </a:lnTo>
                  <a:lnTo>
                    <a:pt x="4965" y="1813"/>
                  </a:lnTo>
                  <a:lnTo>
                    <a:pt x="4969" y="1813"/>
                  </a:lnTo>
                  <a:lnTo>
                    <a:pt x="4974" y="1813"/>
                  </a:lnTo>
                  <a:lnTo>
                    <a:pt x="4974" y="1818"/>
                  </a:lnTo>
                  <a:lnTo>
                    <a:pt x="4974" y="1822"/>
                  </a:lnTo>
                  <a:lnTo>
                    <a:pt x="4974" y="1822"/>
                  </a:lnTo>
                  <a:lnTo>
                    <a:pt x="4974" y="1827"/>
                  </a:lnTo>
                  <a:lnTo>
                    <a:pt x="4974" y="1827"/>
                  </a:lnTo>
                  <a:lnTo>
                    <a:pt x="4974" y="1827"/>
                  </a:lnTo>
                  <a:lnTo>
                    <a:pt x="4974" y="1827"/>
                  </a:lnTo>
                  <a:lnTo>
                    <a:pt x="4974" y="1827"/>
                  </a:lnTo>
                  <a:lnTo>
                    <a:pt x="4969" y="1827"/>
                  </a:lnTo>
                  <a:lnTo>
                    <a:pt x="4969" y="1831"/>
                  </a:lnTo>
                  <a:lnTo>
                    <a:pt x="4969" y="1831"/>
                  </a:lnTo>
                  <a:lnTo>
                    <a:pt x="4969" y="1831"/>
                  </a:lnTo>
                  <a:lnTo>
                    <a:pt x="4965" y="1831"/>
                  </a:lnTo>
                  <a:lnTo>
                    <a:pt x="4965" y="1831"/>
                  </a:lnTo>
                  <a:lnTo>
                    <a:pt x="4960" y="1831"/>
                  </a:lnTo>
                  <a:lnTo>
                    <a:pt x="4960" y="1831"/>
                  </a:lnTo>
                  <a:lnTo>
                    <a:pt x="4960" y="1831"/>
                  </a:lnTo>
                  <a:lnTo>
                    <a:pt x="4956" y="1831"/>
                  </a:lnTo>
                  <a:lnTo>
                    <a:pt x="4951" y="1831"/>
                  </a:lnTo>
                  <a:lnTo>
                    <a:pt x="4951" y="1831"/>
                  </a:lnTo>
                  <a:lnTo>
                    <a:pt x="4951" y="1827"/>
                  </a:lnTo>
                  <a:lnTo>
                    <a:pt x="4951" y="1827"/>
                  </a:lnTo>
                  <a:lnTo>
                    <a:pt x="4951" y="1827"/>
                  </a:lnTo>
                  <a:lnTo>
                    <a:pt x="4947" y="1827"/>
                  </a:lnTo>
                  <a:lnTo>
                    <a:pt x="4947" y="1831"/>
                  </a:lnTo>
                  <a:lnTo>
                    <a:pt x="4947" y="1831"/>
                  </a:lnTo>
                  <a:lnTo>
                    <a:pt x="4947" y="1831"/>
                  </a:lnTo>
                  <a:lnTo>
                    <a:pt x="4942" y="1831"/>
                  </a:lnTo>
                  <a:lnTo>
                    <a:pt x="4942" y="1831"/>
                  </a:lnTo>
                  <a:lnTo>
                    <a:pt x="4942" y="1831"/>
                  </a:lnTo>
                  <a:lnTo>
                    <a:pt x="4942" y="1836"/>
                  </a:lnTo>
                  <a:lnTo>
                    <a:pt x="4942" y="1836"/>
                  </a:lnTo>
                  <a:lnTo>
                    <a:pt x="4942" y="1836"/>
                  </a:lnTo>
                  <a:lnTo>
                    <a:pt x="4938" y="1836"/>
                  </a:lnTo>
                  <a:lnTo>
                    <a:pt x="4938" y="1836"/>
                  </a:lnTo>
                  <a:lnTo>
                    <a:pt x="4938" y="1831"/>
                  </a:lnTo>
                  <a:lnTo>
                    <a:pt x="4938" y="1836"/>
                  </a:lnTo>
                  <a:lnTo>
                    <a:pt x="4938" y="1836"/>
                  </a:lnTo>
                  <a:lnTo>
                    <a:pt x="4938" y="1840"/>
                  </a:lnTo>
                  <a:lnTo>
                    <a:pt x="4933" y="1840"/>
                  </a:lnTo>
                  <a:lnTo>
                    <a:pt x="4933" y="1840"/>
                  </a:lnTo>
                  <a:lnTo>
                    <a:pt x="4933" y="1840"/>
                  </a:lnTo>
                  <a:lnTo>
                    <a:pt x="4929" y="1845"/>
                  </a:lnTo>
                  <a:lnTo>
                    <a:pt x="4929" y="1845"/>
                  </a:lnTo>
                  <a:lnTo>
                    <a:pt x="4929" y="1845"/>
                  </a:lnTo>
                  <a:lnTo>
                    <a:pt x="4924" y="1849"/>
                  </a:lnTo>
                  <a:lnTo>
                    <a:pt x="4929" y="1854"/>
                  </a:lnTo>
                  <a:lnTo>
                    <a:pt x="4924" y="1854"/>
                  </a:lnTo>
                  <a:lnTo>
                    <a:pt x="4924" y="1854"/>
                  </a:lnTo>
                  <a:lnTo>
                    <a:pt x="4924" y="1854"/>
                  </a:lnTo>
                  <a:lnTo>
                    <a:pt x="4920" y="1854"/>
                  </a:lnTo>
                  <a:lnTo>
                    <a:pt x="4920" y="1858"/>
                  </a:lnTo>
                  <a:lnTo>
                    <a:pt x="4920" y="1858"/>
                  </a:lnTo>
                  <a:lnTo>
                    <a:pt x="4920" y="1858"/>
                  </a:lnTo>
                  <a:lnTo>
                    <a:pt x="4915" y="1863"/>
                  </a:lnTo>
                  <a:lnTo>
                    <a:pt x="4915" y="1863"/>
                  </a:lnTo>
                  <a:lnTo>
                    <a:pt x="4915" y="1867"/>
                  </a:lnTo>
                  <a:lnTo>
                    <a:pt x="4915" y="1867"/>
                  </a:lnTo>
                  <a:lnTo>
                    <a:pt x="4911" y="1872"/>
                  </a:lnTo>
                  <a:lnTo>
                    <a:pt x="4906" y="1872"/>
                  </a:lnTo>
                  <a:lnTo>
                    <a:pt x="4911" y="1876"/>
                  </a:lnTo>
                  <a:lnTo>
                    <a:pt x="4911" y="1876"/>
                  </a:lnTo>
                  <a:lnTo>
                    <a:pt x="4911" y="1876"/>
                  </a:lnTo>
                  <a:lnTo>
                    <a:pt x="4911" y="1876"/>
                  </a:lnTo>
                  <a:lnTo>
                    <a:pt x="4911" y="1881"/>
                  </a:lnTo>
                  <a:lnTo>
                    <a:pt x="4911" y="1881"/>
                  </a:lnTo>
                  <a:lnTo>
                    <a:pt x="4911" y="1881"/>
                  </a:lnTo>
                  <a:lnTo>
                    <a:pt x="4915" y="1881"/>
                  </a:lnTo>
                  <a:lnTo>
                    <a:pt x="4915" y="1881"/>
                  </a:lnTo>
                  <a:lnTo>
                    <a:pt x="4911" y="1885"/>
                  </a:lnTo>
                  <a:lnTo>
                    <a:pt x="4911" y="1885"/>
                  </a:lnTo>
                  <a:lnTo>
                    <a:pt x="4911" y="1885"/>
                  </a:lnTo>
                  <a:lnTo>
                    <a:pt x="4911" y="1885"/>
                  </a:lnTo>
                  <a:lnTo>
                    <a:pt x="4911" y="1890"/>
                  </a:lnTo>
                  <a:lnTo>
                    <a:pt x="4911" y="1890"/>
                  </a:lnTo>
                  <a:lnTo>
                    <a:pt x="4906" y="1890"/>
                  </a:lnTo>
                  <a:lnTo>
                    <a:pt x="4906" y="1885"/>
                  </a:lnTo>
                  <a:lnTo>
                    <a:pt x="4906" y="1885"/>
                  </a:lnTo>
                  <a:lnTo>
                    <a:pt x="4906" y="1885"/>
                  </a:lnTo>
                  <a:lnTo>
                    <a:pt x="4902" y="1885"/>
                  </a:lnTo>
                  <a:lnTo>
                    <a:pt x="4902" y="1885"/>
                  </a:lnTo>
                  <a:lnTo>
                    <a:pt x="4902" y="1890"/>
                  </a:lnTo>
                  <a:lnTo>
                    <a:pt x="4902" y="1890"/>
                  </a:lnTo>
                  <a:lnTo>
                    <a:pt x="4902" y="1890"/>
                  </a:lnTo>
                  <a:lnTo>
                    <a:pt x="4902" y="1885"/>
                  </a:lnTo>
                  <a:lnTo>
                    <a:pt x="4902" y="1885"/>
                  </a:lnTo>
                  <a:lnTo>
                    <a:pt x="4893" y="1881"/>
                  </a:lnTo>
                  <a:lnTo>
                    <a:pt x="4893" y="1881"/>
                  </a:lnTo>
                  <a:lnTo>
                    <a:pt x="4893" y="1881"/>
                  </a:lnTo>
                  <a:lnTo>
                    <a:pt x="4888" y="1881"/>
                  </a:lnTo>
                  <a:lnTo>
                    <a:pt x="4888" y="1881"/>
                  </a:lnTo>
                  <a:lnTo>
                    <a:pt x="4888" y="1885"/>
                  </a:lnTo>
                  <a:lnTo>
                    <a:pt x="4888" y="1885"/>
                  </a:lnTo>
                  <a:lnTo>
                    <a:pt x="4884" y="1885"/>
                  </a:lnTo>
                  <a:lnTo>
                    <a:pt x="4884" y="1885"/>
                  </a:lnTo>
                  <a:lnTo>
                    <a:pt x="4884" y="1885"/>
                  </a:lnTo>
                  <a:lnTo>
                    <a:pt x="4884" y="1890"/>
                  </a:lnTo>
                  <a:lnTo>
                    <a:pt x="4884" y="1890"/>
                  </a:lnTo>
                  <a:lnTo>
                    <a:pt x="4884" y="1890"/>
                  </a:lnTo>
                  <a:lnTo>
                    <a:pt x="4884" y="1890"/>
                  </a:lnTo>
                  <a:lnTo>
                    <a:pt x="4884" y="1890"/>
                  </a:lnTo>
                  <a:lnTo>
                    <a:pt x="4884" y="1890"/>
                  </a:lnTo>
                  <a:lnTo>
                    <a:pt x="4879" y="1894"/>
                  </a:lnTo>
                  <a:lnTo>
                    <a:pt x="4884" y="1885"/>
                  </a:lnTo>
                  <a:lnTo>
                    <a:pt x="4884" y="1885"/>
                  </a:lnTo>
                  <a:lnTo>
                    <a:pt x="4884" y="1881"/>
                  </a:lnTo>
                  <a:lnTo>
                    <a:pt x="4888" y="1881"/>
                  </a:lnTo>
                  <a:lnTo>
                    <a:pt x="4888" y="1881"/>
                  </a:lnTo>
                  <a:lnTo>
                    <a:pt x="4884" y="1876"/>
                  </a:lnTo>
                  <a:lnTo>
                    <a:pt x="4879" y="1872"/>
                  </a:lnTo>
                  <a:lnTo>
                    <a:pt x="4879" y="1867"/>
                  </a:lnTo>
                  <a:lnTo>
                    <a:pt x="4879" y="1867"/>
                  </a:lnTo>
                  <a:lnTo>
                    <a:pt x="4875" y="1867"/>
                  </a:lnTo>
                  <a:lnTo>
                    <a:pt x="4875" y="1863"/>
                  </a:lnTo>
                  <a:lnTo>
                    <a:pt x="4870" y="1863"/>
                  </a:lnTo>
                  <a:lnTo>
                    <a:pt x="4870" y="1858"/>
                  </a:lnTo>
                  <a:lnTo>
                    <a:pt x="4870" y="1858"/>
                  </a:lnTo>
                  <a:lnTo>
                    <a:pt x="4866" y="1858"/>
                  </a:lnTo>
                  <a:lnTo>
                    <a:pt x="4866" y="1863"/>
                  </a:lnTo>
                  <a:lnTo>
                    <a:pt x="4866" y="1863"/>
                  </a:lnTo>
                  <a:lnTo>
                    <a:pt x="4861" y="1867"/>
                  </a:lnTo>
                  <a:lnTo>
                    <a:pt x="4861" y="1867"/>
                  </a:lnTo>
                  <a:lnTo>
                    <a:pt x="4861" y="1867"/>
                  </a:lnTo>
                  <a:lnTo>
                    <a:pt x="4856" y="1863"/>
                  </a:lnTo>
                  <a:lnTo>
                    <a:pt x="4856" y="1867"/>
                  </a:lnTo>
                  <a:lnTo>
                    <a:pt x="4856" y="1867"/>
                  </a:lnTo>
                  <a:lnTo>
                    <a:pt x="4856" y="1867"/>
                  </a:lnTo>
                  <a:lnTo>
                    <a:pt x="4856" y="1867"/>
                  </a:lnTo>
                  <a:lnTo>
                    <a:pt x="4856" y="1863"/>
                  </a:lnTo>
                  <a:lnTo>
                    <a:pt x="4852" y="1863"/>
                  </a:lnTo>
                  <a:lnTo>
                    <a:pt x="4852" y="1863"/>
                  </a:lnTo>
                  <a:lnTo>
                    <a:pt x="4852" y="1867"/>
                  </a:lnTo>
                  <a:lnTo>
                    <a:pt x="4852" y="1867"/>
                  </a:lnTo>
                  <a:lnTo>
                    <a:pt x="4852" y="1867"/>
                  </a:lnTo>
                  <a:lnTo>
                    <a:pt x="4852" y="1867"/>
                  </a:lnTo>
                  <a:lnTo>
                    <a:pt x="4852" y="1872"/>
                  </a:lnTo>
                  <a:lnTo>
                    <a:pt x="4852" y="1872"/>
                  </a:lnTo>
                  <a:lnTo>
                    <a:pt x="4852" y="1872"/>
                  </a:lnTo>
                  <a:lnTo>
                    <a:pt x="4847" y="1876"/>
                  </a:lnTo>
                  <a:lnTo>
                    <a:pt x="4847" y="1876"/>
                  </a:lnTo>
                  <a:lnTo>
                    <a:pt x="4847" y="1876"/>
                  </a:lnTo>
                  <a:lnTo>
                    <a:pt x="4847" y="1876"/>
                  </a:lnTo>
                  <a:lnTo>
                    <a:pt x="4847" y="1872"/>
                  </a:lnTo>
                  <a:lnTo>
                    <a:pt x="4843" y="1872"/>
                  </a:lnTo>
                  <a:lnTo>
                    <a:pt x="4843" y="1872"/>
                  </a:lnTo>
                  <a:lnTo>
                    <a:pt x="4843" y="1876"/>
                  </a:lnTo>
                  <a:lnTo>
                    <a:pt x="4843" y="1876"/>
                  </a:lnTo>
                  <a:lnTo>
                    <a:pt x="4843" y="1872"/>
                  </a:lnTo>
                  <a:lnTo>
                    <a:pt x="4843" y="1872"/>
                  </a:lnTo>
                  <a:lnTo>
                    <a:pt x="4847" y="1872"/>
                  </a:lnTo>
                  <a:lnTo>
                    <a:pt x="4843" y="1867"/>
                  </a:lnTo>
                  <a:lnTo>
                    <a:pt x="4843" y="1867"/>
                  </a:lnTo>
                  <a:lnTo>
                    <a:pt x="4843" y="1872"/>
                  </a:lnTo>
                  <a:lnTo>
                    <a:pt x="4843" y="1872"/>
                  </a:lnTo>
                  <a:lnTo>
                    <a:pt x="4843" y="1872"/>
                  </a:lnTo>
                  <a:lnTo>
                    <a:pt x="4838" y="1876"/>
                  </a:lnTo>
                  <a:lnTo>
                    <a:pt x="4838" y="1876"/>
                  </a:lnTo>
                  <a:lnTo>
                    <a:pt x="4838" y="1876"/>
                  </a:lnTo>
                  <a:lnTo>
                    <a:pt x="4838" y="1876"/>
                  </a:lnTo>
                  <a:lnTo>
                    <a:pt x="4834" y="1876"/>
                  </a:lnTo>
                  <a:lnTo>
                    <a:pt x="4834" y="1881"/>
                  </a:lnTo>
                  <a:lnTo>
                    <a:pt x="4834" y="1881"/>
                  </a:lnTo>
                  <a:lnTo>
                    <a:pt x="4834" y="1881"/>
                  </a:lnTo>
                  <a:lnTo>
                    <a:pt x="4838" y="1885"/>
                  </a:lnTo>
                  <a:lnTo>
                    <a:pt x="4838" y="1885"/>
                  </a:lnTo>
                  <a:lnTo>
                    <a:pt x="4834" y="1885"/>
                  </a:lnTo>
                  <a:lnTo>
                    <a:pt x="4834" y="1885"/>
                  </a:lnTo>
                  <a:lnTo>
                    <a:pt x="4834" y="1885"/>
                  </a:lnTo>
                  <a:lnTo>
                    <a:pt x="4829" y="1885"/>
                  </a:lnTo>
                  <a:lnTo>
                    <a:pt x="4829" y="1885"/>
                  </a:lnTo>
                  <a:lnTo>
                    <a:pt x="4829" y="1885"/>
                  </a:lnTo>
                  <a:lnTo>
                    <a:pt x="4829" y="1885"/>
                  </a:lnTo>
                  <a:lnTo>
                    <a:pt x="4829" y="1885"/>
                  </a:lnTo>
                  <a:lnTo>
                    <a:pt x="4829" y="1885"/>
                  </a:lnTo>
                  <a:lnTo>
                    <a:pt x="4825" y="1885"/>
                  </a:lnTo>
                  <a:lnTo>
                    <a:pt x="4829" y="1890"/>
                  </a:lnTo>
                  <a:lnTo>
                    <a:pt x="4825" y="1890"/>
                  </a:lnTo>
                  <a:lnTo>
                    <a:pt x="4829" y="1890"/>
                  </a:lnTo>
                  <a:lnTo>
                    <a:pt x="4829" y="1890"/>
                  </a:lnTo>
                  <a:lnTo>
                    <a:pt x="4829" y="1890"/>
                  </a:lnTo>
                  <a:lnTo>
                    <a:pt x="4829" y="1890"/>
                  </a:lnTo>
                  <a:lnTo>
                    <a:pt x="4829" y="1894"/>
                  </a:lnTo>
                  <a:lnTo>
                    <a:pt x="4829" y="1894"/>
                  </a:lnTo>
                  <a:lnTo>
                    <a:pt x="4829" y="1890"/>
                  </a:lnTo>
                  <a:lnTo>
                    <a:pt x="4825" y="1890"/>
                  </a:lnTo>
                  <a:lnTo>
                    <a:pt x="4825" y="1890"/>
                  </a:lnTo>
                  <a:lnTo>
                    <a:pt x="4825" y="1890"/>
                  </a:lnTo>
                  <a:lnTo>
                    <a:pt x="4825" y="1890"/>
                  </a:lnTo>
                  <a:lnTo>
                    <a:pt x="4820" y="1894"/>
                  </a:lnTo>
                  <a:lnTo>
                    <a:pt x="4820" y="1894"/>
                  </a:lnTo>
                  <a:lnTo>
                    <a:pt x="4820" y="1894"/>
                  </a:lnTo>
                  <a:lnTo>
                    <a:pt x="4820" y="1894"/>
                  </a:lnTo>
                  <a:lnTo>
                    <a:pt x="4816" y="1894"/>
                  </a:lnTo>
                  <a:lnTo>
                    <a:pt x="4816" y="1899"/>
                  </a:lnTo>
                  <a:lnTo>
                    <a:pt x="4816" y="1899"/>
                  </a:lnTo>
                  <a:lnTo>
                    <a:pt x="4816" y="1904"/>
                  </a:lnTo>
                  <a:lnTo>
                    <a:pt x="4820" y="1899"/>
                  </a:lnTo>
                  <a:lnTo>
                    <a:pt x="4820" y="1899"/>
                  </a:lnTo>
                  <a:lnTo>
                    <a:pt x="4820" y="1904"/>
                  </a:lnTo>
                  <a:lnTo>
                    <a:pt x="4820" y="1904"/>
                  </a:lnTo>
                  <a:lnTo>
                    <a:pt x="4820" y="1904"/>
                  </a:lnTo>
                  <a:lnTo>
                    <a:pt x="4816" y="1908"/>
                  </a:lnTo>
                  <a:lnTo>
                    <a:pt x="4816" y="1908"/>
                  </a:lnTo>
                  <a:lnTo>
                    <a:pt x="4816" y="1908"/>
                  </a:lnTo>
                  <a:lnTo>
                    <a:pt x="4816" y="1908"/>
                  </a:lnTo>
                  <a:lnTo>
                    <a:pt x="4816" y="1908"/>
                  </a:lnTo>
                  <a:lnTo>
                    <a:pt x="4816" y="1908"/>
                  </a:lnTo>
                  <a:lnTo>
                    <a:pt x="4816" y="1913"/>
                  </a:lnTo>
                  <a:lnTo>
                    <a:pt x="4816" y="1913"/>
                  </a:lnTo>
                  <a:lnTo>
                    <a:pt x="4820" y="1913"/>
                  </a:lnTo>
                  <a:lnTo>
                    <a:pt x="4820" y="1913"/>
                  </a:lnTo>
                  <a:lnTo>
                    <a:pt x="4820" y="1913"/>
                  </a:lnTo>
                  <a:lnTo>
                    <a:pt x="4820" y="1913"/>
                  </a:lnTo>
                  <a:lnTo>
                    <a:pt x="4816" y="1913"/>
                  </a:lnTo>
                  <a:lnTo>
                    <a:pt x="4816" y="1913"/>
                  </a:lnTo>
                  <a:lnTo>
                    <a:pt x="4811" y="1913"/>
                  </a:lnTo>
                  <a:lnTo>
                    <a:pt x="4811" y="1913"/>
                  </a:lnTo>
                  <a:lnTo>
                    <a:pt x="4811" y="1908"/>
                  </a:lnTo>
                  <a:lnTo>
                    <a:pt x="4807" y="1908"/>
                  </a:lnTo>
                  <a:lnTo>
                    <a:pt x="4807" y="1908"/>
                  </a:lnTo>
                  <a:lnTo>
                    <a:pt x="4807" y="1913"/>
                  </a:lnTo>
                  <a:lnTo>
                    <a:pt x="4802" y="1913"/>
                  </a:lnTo>
                  <a:lnTo>
                    <a:pt x="4802" y="1908"/>
                  </a:lnTo>
                  <a:lnTo>
                    <a:pt x="4802" y="1908"/>
                  </a:lnTo>
                  <a:lnTo>
                    <a:pt x="4802" y="1908"/>
                  </a:lnTo>
                  <a:lnTo>
                    <a:pt x="4802" y="1913"/>
                  </a:lnTo>
                  <a:lnTo>
                    <a:pt x="4802" y="1913"/>
                  </a:lnTo>
                  <a:lnTo>
                    <a:pt x="4798" y="1913"/>
                  </a:lnTo>
                  <a:lnTo>
                    <a:pt x="4798" y="1913"/>
                  </a:lnTo>
                  <a:lnTo>
                    <a:pt x="4798" y="1913"/>
                  </a:lnTo>
                  <a:lnTo>
                    <a:pt x="4798" y="1913"/>
                  </a:lnTo>
                  <a:lnTo>
                    <a:pt x="4798" y="1917"/>
                  </a:lnTo>
                  <a:lnTo>
                    <a:pt x="4798" y="1917"/>
                  </a:lnTo>
                  <a:lnTo>
                    <a:pt x="4802" y="1922"/>
                  </a:lnTo>
                  <a:lnTo>
                    <a:pt x="4802" y="1922"/>
                  </a:lnTo>
                  <a:lnTo>
                    <a:pt x="4802" y="1922"/>
                  </a:lnTo>
                  <a:lnTo>
                    <a:pt x="4802" y="1922"/>
                  </a:lnTo>
                  <a:lnTo>
                    <a:pt x="4802" y="1926"/>
                  </a:lnTo>
                  <a:lnTo>
                    <a:pt x="4802" y="1926"/>
                  </a:lnTo>
                  <a:lnTo>
                    <a:pt x="4798" y="1926"/>
                  </a:lnTo>
                  <a:lnTo>
                    <a:pt x="4798" y="1926"/>
                  </a:lnTo>
                  <a:lnTo>
                    <a:pt x="4798" y="1926"/>
                  </a:lnTo>
                  <a:lnTo>
                    <a:pt x="4798" y="1926"/>
                  </a:lnTo>
                  <a:lnTo>
                    <a:pt x="4798" y="1926"/>
                  </a:lnTo>
                  <a:lnTo>
                    <a:pt x="4798" y="1926"/>
                  </a:lnTo>
                  <a:lnTo>
                    <a:pt x="4798" y="1931"/>
                  </a:lnTo>
                  <a:lnTo>
                    <a:pt x="4793" y="1931"/>
                  </a:lnTo>
                  <a:lnTo>
                    <a:pt x="4793" y="1935"/>
                  </a:lnTo>
                  <a:lnTo>
                    <a:pt x="4793" y="1935"/>
                  </a:lnTo>
                  <a:lnTo>
                    <a:pt x="4793" y="1935"/>
                  </a:lnTo>
                  <a:lnTo>
                    <a:pt x="4793" y="1931"/>
                  </a:lnTo>
                  <a:lnTo>
                    <a:pt x="4793" y="1931"/>
                  </a:lnTo>
                  <a:lnTo>
                    <a:pt x="4793" y="1926"/>
                  </a:lnTo>
                  <a:lnTo>
                    <a:pt x="4789" y="1922"/>
                  </a:lnTo>
                  <a:lnTo>
                    <a:pt x="4789" y="1917"/>
                  </a:lnTo>
                  <a:lnTo>
                    <a:pt x="4789" y="1913"/>
                  </a:lnTo>
                  <a:lnTo>
                    <a:pt x="4789" y="1913"/>
                  </a:lnTo>
                  <a:lnTo>
                    <a:pt x="4784" y="1913"/>
                  </a:lnTo>
                  <a:lnTo>
                    <a:pt x="4784" y="1917"/>
                  </a:lnTo>
                  <a:lnTo>
                    <a:pt x="4784" y="1917"/>
                  </a:lnTo>
                  <a:lnTo>
                    <a:pt x="4780" y="1922"/>
                  </a:lnTo>
                  <a:lnTo>
                    <a:pt x="4780" y="1922"/>
                  </a:lnTo>
                  <a:lnTo>
                    <a:pt x="4775" y="1922"/>
                  </a:lnTo>
                  <a:lnTo>
                    <a:pt x="4775" y="1926"/>
                  </a:lnTo>
                  <a:lnTo>
                    <a:pt x="4775" y="1926"/>
                  </a:lnTo>
                  <a:lnTo>
                    <a:pt x="4771" y="1931"/>
                  </a:lnTo>
                  <a:lnTo>
                    <a:pt x="4771" y="1931"/>
                  </a:lnTo>
                  <a:lnTo>
                    <a:pt x="4771" y="1935"/>
                  </a:lnTo>
                  <a:lnTo>
                    <a:pt x="4771" y="1940"/>
                  </a:lnTo>
                  <a:lnTo>
                    <a:pt x="4771" y="1944"/>
                  </a:lnTo>
                  <a:lnTo>
                    <a:pt x="4771" y="1944"/>
                  </a:lnTo>
                  <a:lnTo>
                    <a:pt x="4771" y="1944"/>
                  </a:lnTo>
                  <a:lnTo>
                    <a:pt x="4771" y="1944"/>
                  </a:lnTo>
                  <a:lnTo>
                    <a:pt x="4771" y="1949"/>
                  </a:lnTo>
                  <a:lnTo>
                    <a:pt x="4762" y="1953"/>
                  </a:lnTo>
                  <a:lnTo>
                    <a:pt x="4762" y="1953"/>
                  </a:lnTo>
                  <a:lnTo>
                    <a:pt x="4757" y="1953"/>
                  </a:lnTo>
                  <a:lnTo>
                    <a:pt x="4757" y="1958"/>
                  </a:lnTo>
                  <a:lnTo>
                    <a:pt x="4753" y="1958"/>
                  </a:lnTo>
                  <a:lnTo>
                    <a:pt x="4753" y="1962"/>
                  </a:lnTo>
                  <a:lnTo>
                    <a:pt x="4753" y="1967"/>
                  </a:lnTo>
                  <a:lnTo>
                    <a:pt x="4748" y="1971"/>
                  </a:lnTo>
                  <a:lnTo>
                    <a:pt x="4744" y="1971"/>
                  </a:lnTo>
                  <a:lnTo>
                    <a:pt x="4739" y="1976"/>
                  </a:lnTo>
                  <a:lnTo>
                    <a:pt x="4739" y="1976"/>
                  </a:lnTo>
                  <a:lnTo>
                    <a:pt x="4730" y="1980"/>
                  </a:lnTo>
                  <a:lnTo>
                    <a:pt x="4725" y="1980"/>
                  </a:lnTo>
                  <a:lnTo>
                    <a:pt x="4716" y="1980"/>
                  </a:lnTo>
                  <a:lnTo>
                    <a:pt x="4712" y="1985"/>
                  </a:lnTo>
                  <a:lnTo>
                    <a:pt x="4712" y="1980"/>
                  </a:lnTo>
                  <a:lnTo>
                    <a:pt x="4707" y="1980"/>
                  </a:lnTo>
                  <a:lnTo>
                    <a:pt x="4698" y="1985"/>
                  </a:lnTo>
                  <a:lnTo>
                    <a:pt x="4694" y="1989"/>
                  </a:lnTo>
                  <a:lnTo>
                    <a:pt x="4689" y="1989"/>
                  </a:lnTo>
                  <a:lnTo>
                    <a:pt x="4685" y="1989"/>
                  </a:lnTo>
                  <a:lnTo>
                    <a:pt x="4680" y="1994"/>
                  </a:lnTo>
                  <a:lnTo>
                    <a:pt x="4680" y="1994"/>
                  </a:lnTo>
                  <a:lnTo>
                    <a:pt x="4671" y="1994"/>
                  </a:lnTo>
                  <a:lnTo>
                    <a:pt x="4671" y="1994"/>
                  </a:lnTo>
                  <a:lnTo>
                    <a:pt x="4667" y="1994"/>
                  </a:lnTo>
                  <a:lnTo>
                    <a:pt x="4667" y="1994"/>
                  </a:lnTo>
                  <a:lnTo>
                    <a:pt x="4662" y="1994"/>
                  </a:lnTo>
                  <a:lnTo>
                    <a:pt x="4662" y="1994"/>
                  </a:lnTo>
                  <a:lnTo>
                    <a:pt x="4658" y="1994"/>
                  </a:lnTo>
                  <a:lnTo>
                    <a:pt x="4649" y="2003"/>
                  </a:lnTo>
                  <a:lnTo>
                    <a:pt x="4644" y="2003"/>
                  </a:lnTo>
                  <a:lnTo>
                    <a:pt x="4644" y="2003"/>
                  </a:lnTo>
                  <a:lnTo>
                    <a:pt x="4640" y="2007"/>
                  </a:lnTo>
                  <a:lnTo>
                    <a:pt x="4635" y="2012"/>
                  </a:lnTo>
                  <a:lnTo>
                    <a:pt x="4631" y="2012"/>
                  </a:lnTo>
                  <a:lnTo>
                    <a:pt x="4626" y="2017"/>
                  </a:lnTo>
                  <a:lnTo>
                    <a:pt x="4622" y="2017"/>
                  </a:lnTo>
                  <a:lnTo>
                    <a:pt x="4617" y="2017"/>
                  </a:lnTo>
                  <a:lnTo>
                    <a:pt x="4613" y="2026"/>
                  </a:lnTo>
                  <a:lnTo>
                    <a:pt x="4613" y="2026"/>
                  </a:lnTo>
                  <a:lnTo>
                    <a:pt x="4613" y="2026"/>
                  </a:lnTo>
                  <a:lnTo>
                    <a:pt x="4608" y="2030"/>
                  </a:lnTo>
                  <a:lnTo>
                    <a:pt x="4608" y="2030"/>
                  </a:lnTo>
                  <a:lnTo>
                    <a:pt x="4608" y="2026"/>
                  </a:lnTo>
                  <a:lnTo>
                    <a:pt x="4608" y="2021"/>
                  </a:lnTo>
                  <a:lnTo>
                    <a:pt x="4613" y="2017"/>
                  </a:lnTo>
                  <a:lnTo>
                    <a:pt x="4613" y="2017"/>
                  </a:lnTo>
                  <a:lnTo>
                    <a:pt x="4608" y="2017"/>
                  </a:lnTo>
                  <a:lnTo>
                    <a:pt x="4608" y="2017"/>
                  </a:lnTo>
                  <a:lnTo>
                    <a:pt x="4603" y="2026"/>
                  </a:lnTo>
                  <a:lnTo>
                    <a:pt x="4599" y="2030"/>
                  </a:lnTo>
                  <a:lnTo>
                    <a:pt x="4599" y="2035"/>
                  </a:lnTo>
                  <a:lnTo>
                    <a:pt x="4599" y="2039"/>
                  </a:lnTo>
                  <a:lnTo>
                    <a:pt x="4599" y="2039"/>
                  </a:lnTo>
                  <a:lnTo>
                    <a:pt x="4599" y="2044"/>
                  </a:lnTo>
                  <a:lnTo>
                    <a:pt x="4599" y="2044"/>
                  </a:lnTo>
                  <a:lnTo>
                    <a:pt x="4594" y="2048"/>
                  </a:lnTo>
                  <a:lnTo>
                    <a:pt x="4590" y="2053"/>
                  </a:lnTo>
                  <a:lnTo>
                    <a:pt x="4590" y="2057"/>
                  </a:lnTo>
                  <a:lnTo>
                    <a:pt x="4585" y="2062"/>
                  </a:lnTo>
                  <a:lnTo>
                    <a:pt x="4585" y="2062"/>
                  </a:lnTo>
                  <a:lnTo>
                    <a:pt x="4585" y="2066"/>
                  </a:lnTo>
                  <a:lnTo>
                    <a:pt x="4585" y="2071"/>
                  </a:lnTo>
                  <a:lnTo>
                    <a:pt x="4585" y="2071"/>
                  </a:lnTo>
                  <a:lnTo>
                    <a:pt x="4585" y="2080"/>
                  </a:lnTo>
                  <a:lnTo>
                    <a:pt x="4585" y="2084"/>
                  </a:lnTo>
                  <a:lnTo>
                    <a:pt x="4585" y="2089"/>
                  </a:lnTo>
                  <a:lnTo>
                    <a:pt x="4590" y="2098"/>
                  </a:lnTo>
                  <a:lnTo>
                    <a:pt x="4590" y="2098"/>
                  </a:lnTo>
                  <a:lnTo>
                    <a:pt x="4585" y="2102"/>
                  </a:lnTo>
                  <a:lnTo>
                    <a:pt x="4585" y="2107"/>
                  </a:lnTo>
                  <a:lnTo>
                    <a:pt x="4585" y="2107"/>
                  </a:lnTo>
                  <a:lnTo>
                    <a:pt x="4581" y="2107"/>
                  </a:lnTo>
                  <a:lnTo>
                    <a:pt x="4581" y="2107"/>
                  </a:lnTo>
                  <a:lnTo>
                    <a:pt x="4581" y="2102"/>
                  </a:lnTo>
                  <a:lnTo>
                    <a:pt x="4581" y="2098"/>
                  </a:lnTo>
                  <a:lnTo>
                    <a:pt x="4581" y="2098"/>
                  </a:lnTo>
                  <a:lnTo>
                    <a:pt x="4581" y="2102"/>
                  </a:lnTo>
                  <a:lnTo>
                    <a:pt x="4581" y="2102"/>
                  </a:lnTo>
                  <a:lnTo>
                    <a:pt x="4581" y="2102"/>
                  </a:lnTo>
                  <a:lnTo>
                    <a:pt x="4576" y="2102"/>
                  </a:lnTo>
                  <a:lnTo>
                    <a:pt x="4576" y="2098"/>
                  </a:lnTo>
                  <a:lnTo>
                    <a:pt x="4581" y="2098"/>
                  </a:lnTo>
                  <a:lnTo>
                    <a:pt x="4581" y="2093"/>
                  </a:lnTo>
                  <a:lnTo>
                    <a:pt x="4581" y="2093"/>
                  </a:lnTo>
                  <a:lnTo>
                    <a:pt x="4581" y="2093"/>
                  </a:lnTo>
                  <a:lnTo>
                    <a:pt x="4576" y="2089"/>
                  </a:lnTo>
                  <a:lnTo>
                    <a:pt x="4576" y="2093"/>
                  </a:lnTo>
                  <a:lnTo>
                    <a:pt x="4576" y="2093"/>
                  </a:lnTo>
                  <a:lnTo>
                    <a:pt x="4576" y="2098"/>
                  </a:lnTo>
                  <a:lnTo>
                    <a:pt x="4576" y="2102"/>
                  </a:lnTo>
                  <a:lnTo>
                    <a:pt x="4576" y="2102"/>
                  </a:lnTo>
                  <a:lnTo>
                    <a:pt x="4581" y="2102"/>
                  </a:lnTo>
                  <a:lnTo>
                    <a:pt x="4581" y="2107"/>
                  </a:lnTo>
                  <a:lnTo>
                    <a:pt x="4576" y="2107"/>
                  </a:lnTo>
                  <a:lnTo>
                    <a:pt x="4576" y="2111"/>
                  </a:lnTo>
                  <a:lnTo>
                    <a:pt x="4576" y="2111"/>
                  </a:lnTo>
                  <a:lnTo>
                    <a:pt x="4572" y="2111"/>
                  </a:lnTo>
                  <a:lnTo>
                    <a:pt x="4572" y="2107"/>
                  </a:lnTo>
                  <a:lnTo>
                    <a:pt x="4572" y="2102"/>
                  </a:lnTo>
                  <a:lnTo>
                    <a:pt x="4572" y="2102"/>
                  </a:lnTo>
                  <a:lnTo>
                    <a:pt x="4572" y="2098"/>
                  </a:lnTo>
                  <a:lnTo>
                    <a:pt x="4572" y="2102"/>
                  </a:lnTo>
                  <a:lnTo>
                    <a:pt x="4572" y="2102"/>
                  </a:lnTo>
                  <a:lnTo>
                    <a:pt x="4572" y="2102"/>
                  </a:lnTo>
                  <a:lnTo>
                    <a:pt x="4572" y="2102"/>
                  </a:lnTo>
                  <a:lnTo>
                    <a:pt x="4572" y="2102"/>
                  </a:lnTo>
                  <a:lnTo>
                    <a:pt x="4572" y="2102"/>
                  </a:lnTo>
                  <a:lnTo>
                    <a:pt x="4567" y="2102"/>
                  </a:lnTo>
                  <a:lnTo>
                    <a:pt x="4572" y="2102"/>
                  </a:lnTo>
                  <a:lnTo>
                    <a:pt x="4572" y="2107"/>
                  </a:lnTo>
                  <a:lnTo>
                    <a:pt x="4572" y="2116"/>
                  </a:lnTo>
                  <a:lnTo>
                    <a:pt x="4576" y="2125"/>
                  </a:lnTo>
                  <a:lnTo>
                    <a:pt x="4576" y="2130"/>
                  </a:lnTo>
                  <a:lnTo>
                    <a:pt x="4572" y="2139"/>
                  </a:lnTo>
                  <a:lnTo>
                    <a:pt x="4572" y="2139"/>
                  </a:lnTo>
                  <a:lnTo>
                    <a:pt x="4572" y="2143"/>
                  </a:lnTo>
                  <a:lnTo>
                    <a:pt x="4576" y="2152"/>
                  </a:lnTo>
                  <a:lnTo>
                    <a:pt x="4576" y="2152"/>
                  </a:lnTo>
                  <a:lnTo>
                    <a:pt x="4576" y="2157"/>
                  </a:lnTo>
                  <a:lnTo>
                    <a:pt x="4572" y="2157"/>
                  </a:lnTo>
                  <a:lnTo>
                    <a:pt x="4576" y="2161"/>
                  </a:lnTo>
                  <a:lnTo>
                    <a:pt x="4576" y="2166"/>
                  </a:lnTo>
                  <a:lnTo>
                    <a:pt x="4576" y="2170"/>
                  </a:lnTo>
                  <a:lnTo>
                    <a:pt x="4572" y="2175"/>
                  </a:lnTo>
                  <a:lnTo>
                    <a:pt x="4572" y="2179"/>
                  </a:lnTo>
                  <a:lnTo>
                    <a:pt x="4567" y="2184"/>
                  </a:lnTo>
                  <a:lnTo>
                    <a:pt x="4567" y="2188"/>
                  </a:lnTo>
                  <a:lnTo>
                    <a:pt x="4567" y="2197"/>
                  </a:lnTo>
                  <a:lnTo>
                    <a:pt x="4567" y="2197"/>
                  </a:lnTo>
                  <a:lnTo>
                    <a:pt x="4567" y="2206"/>
                  </a:lnTo>
                  <a:lnTo>
                    <a:pt x="4567" y="2215"/>
                  </a:lnTo>
                  <a:lnTo>
                    <a:pt x="4567" y="2215"/>
                  </a:lnTo>
                  <a:lnTo>
                    <a:pt x="4563" y="2229"/>
                  </a:lnTo>
                  <a:lnTo>
                    <a:pt x="4563" y="2229"/>
                  </a:lnTo>
                  <a:lnTo>
                    <a:pt x="4558" y="2229"/>
                  </a:lnTo>
                  <a:lnTo>
                    <a:pt x="4558" y="2234"/>
                  </a:lnTo>
                  <a:lnTo>
                    <a:pt x="4558" y="2238"/>
                  </a:lnTo>
                  <a:lnTo>
                    <a:pt x="4554" y="2243"/>
                  </a:lnTo>
                  <a:lnTo>
                    <a:pt x="4554" y="2247"/>
                  </a:lnTo>
                  <a:lnTo>
                    <a:pt x="4549" y="2252"/>
                  </a:lnTo>
                  <a:lnTo>
                    <a:pt x="4545" y="2252"/>
                  </a:lnTo>
                  <a:lnTo>
                    <a:pt x="4545" y="2252"/>
                  </a:lnTo>
                  <a:lnTo>
                    <a:pt x="4545" y="2252"/>
                  </a:lnTo>
                  <a:lnTo>
                    <a:pt x="4540" y="2247"/>
                  </a:lnTo>
                  <a:lnTo>
                    <a:pt x="4540" y="2256"/>
                  </a:lnTo>
                  <a:lnTo>
                    <a:pt x="4536" y="2261"/>
                  </a:lnTo>
                  <a:lnTo>
                    <a:pt x="4536" y="2261"/>
                  </a:lnTo>
                  <a:lnTo>
                    <a:pt x="4536" y="2265"/>
                  </a:lnTo>
                  <a:lnTo>
                    <a:pt x="4536" y="2265"/>
                  </a:lnTo>
                  <a:lnTo>
                    <a:pt x="4540" y="2265"/>
                  </a:lnTo>
                  <a:lnTo>
                    <a:pt x="4540" y="2265"/>
                  </a:lnTo>
                  <a:lnTo>
                    <a:pt x="4545" y="2265"/>
                  </a:lnTo>
                  <a:lnTo>
                    <a:pt x="4545" y="2270"/>
                  </a:lnTo>
                  <a:lnTo>
                    <a:pt x="4545" y="2274"/>
                  </a:lnTo>
                  <a:lnTo>
                    <a:pt x="4549" y="2279"/>
                  </a:lnTo>
                  <a:lnTo>
                    <a:pt x="4554" y="2279"/>
                  </a:lnTo>
                  <a:lnTo>
                    <a:pt x="4558" y="2279"/>
                  </a:lnTo>
                  <a:lnTo>
                    <a:pt x="4563" y="2279"/>
                  </a:lnTo>
                  <a:lnTo>
                    <a:pt x="4567" y="2283"/>
                  </a:lnTo>
                  <a:lnTo>
                    <a:pt x="4572" y="2283"/>
                  </a:lnTo>
                  <a:lnTo>
                    <a:pt x="4572" y="2283"/>
                  </a:lnTo>
                  <a:lnTo>
                    <a:pt x="4576" y="2283"/>
                  </a:lnTo>
                  <a:lnTo>
                    <a:pt x="4576" y="2279"/>
                  </a:lnTo>
                  <a:lnTo>
                    <a:pt x="4585" y="2274"/>
                  </a:lnTo>
                  <a:lnTo>
                    <a:pt x="4594" y="2270"/>
                  </a:lnTo>
                  <a:lnTo>
                    <a:pt x="4599" y="2270"/>
                  </a:lnTo>
                  <a:lnTo>
                    <a:pt x="4599" y="2270"/>
                  </a:lnTo>
                  <a:lnTo>
                    <a:pt x="4603" y="2270"/>
                  </a:lnTo>
                  <a:lnTo>
                    <a:pt x="4608" y="2265"/>
                  </a:lnTo>
                  <a:lnTo>
                    <a:pt x="4613" y="2265"/>
                  </a:lnTo>
                  <a:lnTo>
                    <a:pt x="4613" y="2261"/>
                  </a:lnTo>
                  <a:lnTo>
                    <a:pt x="4622" y="2261"/>
                  </a:lnTo>
                  <a:lnTo>
                    <a:pt x="4622" y="2261"/>
                  </a:lnTo>
                  <a:lnTo>
                    <a:pt x="4626" y="2261"/>
                  </a:lnTo>
                  <a:lnTo>
                    <a:pt x="4631" y="2261"/>
                  </a:lnTo>
                  <a:lnTo>
                    <a:pt x="4640" y="2261"/>
                  </a:lnTo>
                  <a:lnTo>
                    <a:pt x="4644" y="2261"/>
                  </a:lnTo>
                  <a:lnTo>
                    <a:pt x="4649" y="2261"/>
                  </a:lnTo>
                  <a:lnTo>
                    <a:pt x="4649" y="2261"/>
                  </a:lnTo>
                  <a:lnTo>
                    <a:pt x="4649" y="2265"/>
                  </a:lnTo>
                  <a:lnTo>
                    <a:pt x="4662" y="2265"/>
                  </a:lnTo>
                  <a:lnTo>
                    <a:pt x="4662" y="2265"/>
                  </a:lnTo>
                  <a:lnTo>
                    <a:pt x="4667" y="2265"/>
                  </a:lnTo>
                  <a:lnTo>
                    <a:pt x="4667" y="2265"/>
                  </a:lnTo>
                  <a:lnTo>
                    <a:pt x="4671" y="2265"/>
                  </a:lnTo>
                  <a:lnTo>
                    <a:pt x="4671" y="2265"/>
                  </a:lnTo>
                  <a:lnTo>
                    <a:pt x="4676" y="2265"/>
                  </a:lnTo>
                  <a:lnTo>
                    <a:pt x="4680" y="2261"/>
                  </a:lnTo>
                  <a:lnTo>
                    <a:pt x="4685" y="2256"/>
                  </a:lnTo>
                  <a:lnTo>
                    <a:pt x="4689" y="2252"/>
                  </a:lnTo>
                  <a:lnTo>
                    <a:pt x="4694" y="2247"/>
                  </a:lnTo>
                  <a:lnTo>
                    <a:pt x="4694" y="2247"/>
                  </a:lnTo>
                  <a:lnTo>
                    <a:pt x="4698" y="2247"/>
                  </a:lnTo>
                  <a:lnTo>
                    <a:pt x="4703" y="2247"/>
                  </a:lnTo>
                  <a:lnTo>
                    <a:pt x="4712" y="2243"/>
                  </a:lnTo>
                  <a:lnTo>
                    <a:pt x="4716" y="2238"/>
                  </a:lnTo>
                  <a:lnTo>
                    <a:pt x="4716" y="2238"/>
                  </a:lnTo>
                  <a:lnTo>
                    <a:pt x="4725" y="2234"/>
                  </a:lnTo>
                  <a:lnTo>
                    <a:pt x="4730" y="2234"/>
                  </a:lnTo>
                  <a:lnTo>
                    <a:pt x="4739" y="2238"/>
                  </a:lnTo>
                  <a:lnTo>
                    <a:pt x="4744" y="2238"/>
                  </a:lnTo>
                  <a:lnTo>
                    <a:pt x="4748" y="2234"/>
                  </a:lnTo>
                  <a:lnTo>
                    <a:pt x="4753" y="2234"/>
                  </a:lnTo>
                  <a:lnTo>
                    <a:pt x="4762" y="2234"/>
                  </a:lnTo>
                  <a:lnTo>
                    <a:pt x="4771" y="2229"/>
                  </a:lnTo>
                  <a:lnTo>
                    <a:pt x="4780" y="2225"/>
                  </a:lnTo>
                  <a:lnTo>
                    <a:pt x="4784" y="2225"/>
                  </a:lnTo>
                  <a:lnTo>
                    <a:pt x="4789" y="2225"/>
                  </a:lnTo>
                  <a:lnTo>
                    <a:pt x="4798" y="2225"/>
                  </a:lnTo>
                  <a:lnTo>
                    <a:pt x="4811" y="2225"/>
                  </a:lnTo>
                  <a:lnTo>
                    <a:pt x="4811" y="2225"/>
                  </a:lnTo>
                  <a:lnTo>
                    <a:pt x="4816" y="2225"/>
                  </a:lnTo>
                  <a:lnTo>
                    <a:pt x="4816" y="2225"/>
                  </a:lnTo>
                  <a:lnTo>
                    <a:pt x="4816" y="2225"/>
                  </a:lnTo>
                  <a:lnTo>
                    <a:pt x="4820" y="2225"/>
                  </a:lnTo>
                  <a:lnTo>
                    <a:pt x="4825" y="2229"/>
                  </a:lnTo>
                  <a:lnTo>
                    <a:pt x="4829" y="2234"/>
                  </a:lnTo>
                  <a:lnTo>
                    <a:pt x="4829" y="2238"/>
                  </a:lnTo>
                  <a:lnTo>
                    <a:pt x="4834" y="2234"/>
                  </a:lnTo>
                  <a:lnTo>
                    <a:pt x="4838" y="2234"/>
                  </a:lnTo>
                  <a:lnTo>
                    <a:pt x="4843" y="2243"/>
                  </a:lnTo>
                  <a:lnTo>
                    <a:pt x="4843" y="2243"/>
                  </a:lnTo>
                  <a:lnTo>
                    <a:pt x="4847" y="2243"/>
                  </a:lnTo>
                  <a:lnTo>
                    <a:pt x="4847" y="2243"/>
                  </a:lnTo>
                  <a:lnTo>
                    <a:pt x="4847" y="2243"/>
                  </a:lnTo>
                  <a:lnTo>
                    <a:pt x="4852" y="2247"/>
                  </a:lnTo>
                  <a:lnTo>
                    <a:pt x="4852" y="2247"/>
                  </a:lnTo>
                  <a:lnTo>
                    <a:pt x="4852" y="2252"/>
                  </a:lnTo>
                  <a:lnTo>
                    <a:pt x="4852" y="2252"/>
                  </a:lnTo>
                  <a:lnTo>
                    <a:pt x="4852" y="2252"/>
                  </a:lnTo>
                  <a:lnTo>
                    <a:pt x="4847" y="2252"/>
                  </a:lnTo>
                  <a:lnTo>
                    <a:pt x="4847" y="2256"/>
                  </a:lnTo>
                  <a:lnTo>
                    <a:pt x="4847" y="2261"/>
                  </a:lnTo>
                  <a:lnTo>
                    <a:pt x="4852" y="2261"/>
                  </a:lnTo>
                  <a:lnTo>
                    <a:pt x="4852" y="2265"/>
                  </a:lnTo>
                  <a:lnTo>
                    <a:pt x="4852" y="2265"/>
                  </a:lnTo>
                  <a:lnTo>
                    <a:pt x="4852" y="2270"/>
                  </a:lnTo>
                  <a:lnTo>
                    <a:pt x="4852" y="2270"/>
                  </a:lnTo>
                  <a:lnTo>
                    <a:pt x="4852" y="2274"/>
                  </a:lnTo>
                  <a:lnTo>
                    <a:pt x="4852" y="2279"/>
                  </a:lnTo>
                  <a:lnTo>
                    <a:pt x="4852" y="2279"/>
                  </a:lnTo>
                  <a:lnTo>
                    <a:pt x="4852" y="2283"/>
                  </a:lnTo>
                  <a:lnTo>
                    <a:pt x="4852" y="2283"/>
                  </a:lnTo>
                  <a:lnTo>
                    <a:pt x="4852" y="2288"/>
                  </a:lnTo>
                  <a:lnTo>
                    <a:pt x="4852" y="2292"/>
                  </a:lnTo>
                  <a:lnTo>
                    <a:pt x="4852" y="2292"/>
                  </a:lnTo>
                  <a:lnTo>
                    <a:pt x="4847" y="2292"/>
                  </a:lnTo>
                  <a:lnTo>
                    <a:pt x="4847" y="2292"/>
                  </a:lnTo>
                  <a:lnTo>
                    <a:pt x="4847" y="2288"/>
                  </a:lnTo>
                  <a:lnTo>
                    <a:pt x="4847" y="2288"/>
                  </a:lnTo>
                  <a:lnTo>
                    <a:pt x="4847" y="2288"/>
                  </a:lnTo>
                  <a:lnTo>
                    <a:pt x="4847" y="2292"/>
                  </a:lnTo>
                  <a:lnTo>
                    <a:pt x="4847" y="2292"/>
                  </a:lnTo>
                  <a:lnTo>
                    <a:pt x="4847" y="2292"/>
                  </a:lnTo>
                  <a:lnTo>
                    <a:pt x="4847" y="2292"/>
                  </a:lnTo>
                  <a:lnTo>
                    <a:pt x="4847" y="2292"/>
                  </a:lnTo>
                  <a:lnTo>
                    <a:pt x="4847" y="2297"/>
                  </a:lnTo>
                  <a:lnTo>
                    <a:pt x="4847" y="2297"/>
                  </a:lnTo>
                  <a:lnTo>
                    <a:pt x="4852" y="2297"/>
                  </a:lnTo>
                  <a:lnTo>
                    <a:pt x="4852" y="2297"/>
                  </a:lnTo>
                  <a:lnTo>
                    <a:pt x="4852" y="2301"/>
                  </a:lnTo>
                  <a:lnTo>
                    <a:pt x="4852" y="2301"/>
                  </a:lnTo>
                  <a:lnTo>
                    <a:pt x="4856" y="2301"/>
                  </a:lnTo>
                  <a:lnTo>
                    <a:pt x="4856" y="2297"/>
                  </a:lnTo>
                  <a:lnTo>
                    <a:pt x="4856" y="2297"/>
                  </a:lnTo>
                  <a:lnTo>
                    <a:pt x="4856" y="2292"/>
                  </a:lnTo>
                  <a:lnTo>
                    <a:pt x="4856" y="2292"/>
                  </a:lnTo>
                  <a:lnTo>
                    <a:pt x="4861" y="2292"/>
                  </a:lnTo>
                  <a:lnTo>
                    <a:pt x="4861" y="2288"/>
                  </a:lnTo>
                  <a:lnTo>
                    <a:pt x="4870" y="2283"/>
                  </a:lnTo>
                  <a:lnTo>
                    <a:pt x="4875" y="2279"/>
                  </a:lnTo>
                  <a:lnTo>
                    <a:pt x="4875" y="2279"/>
                  </a:lnTo>
                  <a:lnTo>
                    <a:pt x="4879" y="2279"/>
                  </a:lnTo>
                  <a:lnTo>
                    <a:pt x="4884" y="2274"/>
                  </a:lnTo>
                  <a:lnTo>
                    <a:pt x="4884" y="2274"/>
                  </a:lnTo>
                  <a:lnTo>
                    <a:pt x="4888" y="2274"/>
                  </a:lnTo>
                  <a:lnTo>
                    <a:pt x="4888" y="2274"/>
                  </a:lnTo>
                  <a:lnTo>
                    <a:pt x="4893" y="2270"/>
                  </a:lnTo>
                  <a:lnTo>
                    <a:pt x="4897" y="2265"/>
                  </a:lnTo>
                  <a:lnTo>
                    <a:pt x="4902" y="2265"/>
                  </a:lnTo>
                  <a:lnTo>
                    <a:pt x="4902" y="2261"/>
                  </a:lnTo>
                  <a:lnTo>
                    <a:pt x="4906" y="2261"/>
                  </a:lnTo>
                  <a:lnTo>
                    <a:pt x="4906" y="2256"/>
                  </a:lnTo>
                  <a:lnTo>
                    <a:pt x="4911" y="2252"/>
                  </a:lnTo>
                  <a:lnTo>
                    <a:pt x="4911" y="2256"/>
                  </a:lnTo>
                  <a:lnTo>
                    <a:pt x="4911" y="2256"/>
                  </a:lnTo>
                  <a:lnTo>
                    <a:pt x="4906" y="2265"/>
                  </a:lnTo>
                  <a:lnTo>
                    <a:pt x="4906" y="2265"/>
                  </a:lnTo>
                  <a:lnTo>
                    <a:pt x="4902" y="2265"/>
                  </a:lnTo>
                  <a:lnTo>
                    <a:pt x="4902" y="2270"/>
                  </a:lnTo>
                  <a:lnTo>
                    <a:pt x="4902" y="2270"/>
                  </a:lnTo>
                  <a:lnTo>
                    <a:pt x="4902" y="2274"/>
                  </a:lnTo>
                  <a:lnTo>
                    <a:pt x="4897" y="2274"/>
                  </a:lnTo>
                  <a:lnTo>
                    <a:pt x="4893" y="2279"/>
                  </a:lnTo>
                  <a:lnTo>
                    <a:pt x="4888" y="2283"/>
                  </a:lnTo>
                  <a:lnTo>
                    <a:pt x="4884" y="2288"/>
                  </a:lnTo>
                  <a:lnTo>
                    <a:pt x="4884" y="2288"/>
                  </a:lnTo>
                  <a:lnTo>
                    <a:pt x="4884" y="2292"/>
                  </a:lnTo>
                  <a:lnTo>
                    <a:pt x="4884" y="2292"/>
                  </a:lnTo>
                  <a:lnTo>
                    <a:pt x="4879" y="2297"/>
                  </a:lnTo>
                  <a:lnTo>
                    <a:pt x="4875" y="2301"/>
                  </a:lnTo>
                  <a:lnTo>
                    <a:pt x="4875" y="2301"/>
                  </a:lnTo>
                  <a:lnTo>
                    <a:pt x="4875" y="2301"/>
                  </a:lnTo>
                  <a:lnTo>
                    <a:pt x="4870" y="2301"/>
                  </a:lnTo>
                  <a:lnTo>
                    <a:pt x="4870" y="2301"/>
                  </a:lnTo>
                  <a:lnTo>
                    <a:pt x="4866" y="2306"/>
                  </a:lnTo>
                  <a:lnTo>
                    <a:pt x="4866" y="2306"/>
                  </a:lnTo>
                  <a:lnTo>
                    <a:pt x="4866" y="2306"/>
                  </a:lnTo>
                  <a:lnTo>
                    <a:pt x="4870" y="2306"/>
                  </a:lnTo>
                  <a:lnTo>
                    <a:pt x="4870" y="2306"/>
                  </a:lnTo>
                  <a:lnTo>
                    <a:pt x="4875" y="2306"/>
                  </a:lnTo>
                  <a:lnTo>
                    <a:pt x="4875" y="2306"/>
                  </a:lnTo>
                  <a:lnTo>
                    <a:pt x="4879" y="2306"/>
                  </a:lnTo>
                  <a:lnTo>
                    <a:pt x="4888" y="2297"/>
                  </a:lnTo>
                  <a:lnTo>
                    <a:pt x="4888" y="2292"/>
                  </a:lnTo>
                  <a:lnTo>
                    <a:pt x="4893" y="2288"/>
                  </a:lnTo>
                  <a:lnTo>
                    <a:pt x="4893" y="2288"/>
                  </a:lnTo>
                  <a:lnTo>
                    <a:pt x="4897" y="2288"/>
                  </a:lnTo>
                  <a:lnTo>
                    <a:pt x="4897" y="2288"/>
                  </a:lnTo>
                  <a:lnTo>
                    <a:pt x="4897" y="2292"/>
                  </a:lnTo>
                  <a:lnTo>
                    <a:pt x="4897" y="2297"/>
                  </a:lnTo>
                  <a:lnTo>
                    <a:pt x="4897" y="2297"/>
                  </a:lnTo>
                  <a:lnTo>
                    <a:pt x="4893" y="2306"/>
                  </a:lnTo>
                  <a:lnTo>
                    <a:pt x="4888" y="2310"/>
                  </a:lnTo>
                  <a:lnTo>
                    <a:pt x="4884" y="2310"/>
                  </a:lnTo>
                  <a:lnTo>
                    <a:pt x="4884" y="2315"/>
                  </a:lnTo>
                  <a:lnTo>
                    <a:pt x="4879" y="2315"/>
                  </a:lnTo>
                  <a:lnTo>
                    <a:pt x="4884" y="2315"/>
                  </a:lnTo>
                  <a:lnTo>
                    <a:pt x="4884" y="2315"/>
                  </a:lnTo>
                  <a:lnTo>
                    <a:pt x="4888" y="2315"/>
                  </a:lnTo>
                  <a:lnTo>
                    <a:pt x="4888" y="2315"/>
                  </a:lnTo>
                  <a:lnTo>
                    <a:pt x="4893" y="2315"/>
                  </a:lnTo>
                  <a:lnTo>
                    <a:pt x="4893" y="2315"/>
                  </a:lnTo>
                  <a:lnTo>
                    <a:pt x="4897" y="2315"/>
                  </a:lnTo>
                  <a:lnTo>
                    <a:pt x="4897" y="2310"/>
                  </a:lnTo>
                  <a:lnTo>
                    <a:pt x="4897" y="2310"/>
                  </a:lnTo>
                  <a:lnTo>
                    <a:pt x="4902" y="2310"/>
                  </a:lnTo>
                  <a:lnTo>
                    <a:pt x="4902" y="2310"/>
                  </a:lnTo>
                  <a:lnTo>
                    <a:pt x="4902" y="2315"/>
                  </a:lnTo>
                  <a:lnTo>
                    <a:pt x="4897" y="2315"/>
                  </a:lnTo>
                  <a:lnTo>
                    <a:pt x="4897" y="2315"/>
                  </a:lnTo>
                  <a:lnTo>
                    <a:pt x="4897" y="2315"/>
                  </a:lnTo>
                  <a:lnTo>
                    <a:pt x="4897" y="2315"/>
                  </a:lnTo>
                  <a:lnTo>
                    <a:pt x="4897" y="2315"/>
                  </a:lnTo>
                  <a:lnTo>
                    <a:pt x="4893" y="2315"/>
                  </a:lnTo>
                  <a:lnTo>
                    <a:pt x="4893" y="2315"/>
                  </a:lnTo>
                  <a:lnTo>
                    <a:pt x="4893" y="2315"/>
                  </a:lnTo>
                  <a:lnTo>
                    <a:pt x="4893" y="2319"/>
                  </a:lnTo>
                  <a:lnTo>
                    <a:pt x="4893" y="2319"/>
                  </a:lnTo>
                  <a:lnTo>
                    <a:pt x="4897" y="2324"/>
                  </a:lnTo>
                  <a:lnTo>
                    <a:pt x="4897" y="2329"/>
                  </a:lnTo>
                  <a:lnTo>
                    <a:pt x="4893" y="2333"/>
                  </a:lnTo>
                  <a:lnTo>
                    <a:pt x="4893" y="2338"/>
                  </a:lnTo>
                  <a:lnTo>
                    <a:pt x="4893" y="2342"/>
                  </a:lnTo>
                  <a:lnTo>
                    <a:pt x="4888" y="2342"/>
                  </a:lnTo>
                  <a:lnTo>
                    <a:pt x="4888" y="2347"/>
                  </a:lnTo>
                  <a:lnTo>
                    <a:pt x="4884" y="2347"/>
                  </a:lnTo>
                  <a:lnTo>
                    <a:pt x="4884" y="2351"/>
                  </a:lnTo>
                  <a:lnTo>
                    <a:pt x="4884" y="2351"/>
                  </a:lnTo>
                  <a:lnTo>
                    <a:pt x="4884" y="2360"/>
                  </a:lnTo>
                  <a:lnTo>
                    <a:pt x="4884" y="2365"/>
                  </a:lnTo>
                  <a:lnTo>
                    <a:pt x="4888" y="2365"/>
                  </a:lnTo>
                  <a:lnTo>
                    <a:pt x="4893" y="2369"/>
                  </a:lnTo>
                  <a:lnTo>
                    <a:pt x="4893" y="2369"/>
                  </a:lnTo>
                  <a:lnTo>
                    <a:pt x="4893" y="2374"/>
                  </a:lnTo>
                  <a:lnTo>
                    <a:pt x="4897" y="2374"/>
                  </a:lnTo>
                  <a:lnTo>
                    <a:pt x="4897" y="2374"/>
                  </a:lnTo>
                  <a:lnTo>
                    <a:pt x="4902" y="2374"/>
                  </a:lnTo>
                  <a:lnTo>
                    <a:pt x="4902" y="2374"/>
                  </a:lnTo>
                  <a:lnTo>
                    <a:pt x="4906" y="2378"/>
                  </a:lnTo>
                  <a:lnTo>
                    <a:pt x="4906" y="2378"/>
                  </a:lnTo>
                  <a:lnTo>
                    <a:pt x="4911" y="2378"/>
                  </a:lnTo>
                  <a:lnTo>
                    <a:pt x="4911" y="2378"/>
                  </a:lnTo>
                  <a:lnTo>
                    <a:pt x="4911" y="2383"/>
                  </a:lnTo>
                  <a:lnTo>
                    <a:pt x="4915" y="2383"/>
                  </a:lnTo>
                  <a:lnTo>
                    <a:pt x="4915" y="2383"/>
                  </a:lnTo>
                  <a:lnTo>
                    <a:pt x="4915" y="2387"/>
                  </a:lnTo>
                  <a:lnTo>
                    <a:pt x="4920" y="2387"/>
                  </a:lnTo>
                  <a:lnTo>
                    <a:pt x="4924" y="2387"/>
                  </a:lnTo>
                  <a:lnTo>
                    <a:pt x="4924" y="2383"/>
                  </a:lnTo>
                  <a:lnTo>
                    <a:pt x="4933" y="2378"/>
                  </a:lnTo>
                  <a:lnTo>
                    <a:pt x="4938" y="2378"/>
                  </a:lnTo>
                  <a:lnTo>
                    <a:pt x="4938" y="2378"/>
                  </a:lnTo>
                  <a:lnTo>
                    <a:pt x="4942" y="2378"/>
                  </a:lnTo>
                  <a:lnTo>
                    <a:pt x="4942" y="2378"/>
                  </a:lnTo>
                  <a:lnTo>
                    <a:pt x="4942" y="2374"/>
                  </a:lnTo>
                  <a:lnTo>
                    <a:pt x="4942" y="2374"/>
                  </a:lnTo>
                  <a:lnTo>
                    <a:pt x="4942" y="2374"/>
                  </a:lnTo>
                  <a:lnTo>
                    <a:pt x="4942" y="2374"/>
                  </a:lnTo>
                  <a:lnTo>
                    <a:pt x="4942" y="2374"/>
                  </a:lnTo>
                  <a:lnTo>
                    <a:pt x="4951" y="2369"/>
                  </a:lnTo>
                  <a:lnTo>
                    <a:pt x="4951" y="2369"/>
                  </a:lnTo>
                  <a:lnTo>
                    <a:pt x="4951" y="2374"/>
                  </a:lnTo>
                  <a:lnTo>
                    <a:pt x="4951" y="2374"/>
                  </a:lnTo>
                  <a:lnTo>
                    <a:pt x="4951" y="2378"/>
                  </a:lnTo>
                  <a:lnTo>
                    <a:pt x="4947" y="2378"/>
                  </a:lnTo>
                  <a:lnTo>
                    <a:pt x="4947" y="2378"/>
                  </a:lnTo>
                  <a:lnTo>
                    <a:pt x="4942" y="2378"/>
                  </a:lnTo>
                  <a:lnTo>
                    <a:pt x="4942" y="2378"/>
                  </a:lnTo>
                  <a:lnTo>
                    <a:pt x="4942" y="2383"/>
                  </a:lnTo>
                  <a:lnTo>
                    <a:pt x="4947" y="2383"/>
                  </a:lnTo>
                  <a:lnTo>
                    <a:pt x="4951" y="2378"/>
                  </a:lnTo>
                  <a:lnTo>
                    <a:pt x="4951" y="2378"/>
                  </a:lnTo>
                  <a:lnTo>
                    <a:pt x="4951" y="2378"/>
                  </a:lnTo>
                  <a:lnTo>
                    <a:pt x="4956" y="2378"/>
                  </a:lnTo>
                  <a:lnTo>
                    <a:pt x="4956" y="2378"/>
                  </a:lnTo>
                  <a:lnTo>
                    <a:pt x="4956" y="2378"/>
                  </a:lnTo>
                  <a:lnTo>
                    <a:pt x="4956" y="2383"/>
                  </a:lnTo>
                  <a:lnTo>
                    <a:pt x="4951" y="2383"/>
                  </a:lnTo>
                  <a:lnTo>
                    <a:pt x="4951" y="2383"/>
                  </a:lnTo>
                  <a:lnTo>
                    <a:pt x="4951" y="2383"/>
                  </a:lnTo>
                  <a:lnTo>
                    <a:pt x="4951" y="2387"/>
                  </a:lnTo>
                  <a:lnTo>
                    <a:pt x="4951" y="2387"/>
                  </a:lnTo>
                  <a:lnTo>
                    <a:pt x="4951" y="2387"/>
                  </a:lnTo>
                  <a:lnTo>
                    <a:pt x="4956" y="2387"/>
                  </a:lnTo>
                  <a:lnTo>
                    <a:pt x="4956" y="2387"/>
                  </a:lnTo>
                  <a:lnTo>
                    <a:pt x="4951" y="2392"/>
                  </a:lnTo>
                  <a:lnTo>
                    <a:pt x="4956" y="2392"/>
                  </a:lnTo>
                  <a:lnTo>
                    <a:pt x="4956" y="2392"/>
                  </a:lnTo>
                  <a:lnTo>
                    <a:pt x="4956" y="2392"/>
                  </a:lnTo>
                  <a:lnTo>
                    <a:pt x="4956" y="2392"/>
                  </a:lnTo>
                  <a:lnTo>
                    <a:pt x="4956" y="2396"/>
                  </a:lnTo>
                  <a:lnTo>
                    <a:pt x="4956" y="2396"/>
                  </a:lnTo>
                  <a:lnTo>
                    <a:pt x="4956" y="2396"/>
                  </a:lnTo>
                  <a:lnTo>
                    <a:pt x="4956" y="2396"/>
                  </a:lnTo>
                  <a:lnTo>
                    <a:pt x="4960" y="2396"/>
                  </a:lnTo>
                  <a:lnTo>
                    <a:pt x="4960" y="2392"/>
                  </a:lnTo>
                  <a:lnTo>
                    <a:pt x="4960" y="2392"/>
                  </a:lnTo>
                  <a:lnTo>
                    <a:pt x="4960" y="2392"/>
                  </a:lnTo>
                  <a:lnTo>
                    <a:pt x="4960" y="2392"/>
                  </a:lnTo>
                  <a:lnTo>
                    <a:pt x="4960" y="2392"/>
                  </a:lnTo>
                  <a:lnTo>
                    <a:pt x="4960" y="2392"/>
                  </a:lnTo>
                  <a:lnTo>
                    <a:pt x="4960" y="2387"/>
                  </a:lnTo>
                  <a:lnTo>
                    <a:pt x="4960" y="2387"/>
                  </a:lnTo>
                  <a:lnTo>
                    <a:pt x="4960" y="2387"/>
                  </a:lnTo>
                  <a:lnTo>
                    <a:pt x="4965" y="2387"/>
                  </a:lnTo>
                  <a:lnTo>
                    <a:pt x="4969" y="2387"/>
                  </a:lnTo>
                  <a:lnTo>
                    <a:pt x="4983" y="2378"/>
                  </a:lnTo>
                  <a:lnTo>
                    <a:pt x="4992" y="2378"/>
                  </a:lnTo>
                  <a:lnTo>
                    <a:pt x="4997" y="2374"/>
                  </a:lnTo>
                  <a:lnTo>
                    <a:pt x="5001" y="2374"/>
                  </a:lnTo>
                  <a:lnTo>
                    <a:pt x="5001" y="2374"/>
                  </a:lnTo>
                  <a:lnTo>
                    <a:pt x="5015" y="2374"/>
                  </a:lnTo>
                  <a:lnTo>
                    <a:pt x="5019" y="2374"/>
                  </a:lnTo>
                  <a:lnTo>
                    <a:pt x="5024" y="2374"/>
                  </a:lnTo>
                  <a:lnTo>
                    <a:pt x="5024" y="2374"/>
                  </a:lnTo>
                  <a:lnTo>
                    <a:pt x="5028" y="2369"/>
                  </a:lnTo>
                  <a:lnTo>
                    <a:pt x="5028" y="2369"/>
                  </a:lnTo>
                  <a:lnTo>
                    <a:pt x="5033" y="2369"/>
                  </a:lnTo>
                  <a:lnTo>
                    <a:pt x="5033" y="2369"/>
                  </a:lnTo>
                  <a:lnTo>
                    <a:pt x="5033" y="2365"/>
                  </a:lnTo>
                  <a:lnTo>
                    <a:pt x="5037" y="2365"/>
                  </a:lnTo>
                  <a:lnTo>
                    <a:pt x="5037" y="2360"/>
                  </a:lnTo>
                  <a:lnTo>
                    <a:pt x="5042" y="2356"/>
                  </a:lnTo>
                  <a:lnTo>
                    <a:pt x="5042" y="2356"/>
                  </a:lnTo>
                  <a:lnTo>
                    <a:pt x="5046" y="2351"/>
                  </a:lnTo>
                  <a:lnTo>
                    <a:pt x="5051" y="2347"/>
                  </a:lnTo>
                  <a:lnTo>
                    <a:pt x="5055" y="2342"/>
                  </a:lnTo>
                  <a:lnTo>
                    <a:pt x="5055" y="2338"/>
                  </a:lnTo>
                  <a:lnTo>
                    <a:pt x="5060" y="2338"/>
                  </a:lnTo>
                  <a:lnTo>
                    <a:pt x="5064" y="2333"/>
                  </a:lnTo>
                  <a:lnTo>
                    <a:pt x="5064" y="2333"/>
                  </a:lnTo>
                  <a:lnTo>
                    <a:pt x="5073" y="2324"/>
                  </a:lnTo>
                  <a:lnTo>
                    <a:pt x="5073" y="2324"/>
                  </a:lnTo>
                  <a:lnTo>
                    <a:pt x="5073" y="2324"/>
                  </a:lnTo>
                  <a:lnTo>
                    <a:pt x="5078" y="2324"/>
                  </a:lnTo>
                  <a:lnTo>
                    <a:pt x="5078" y="2324"/>
                  </a:lnTo>
                  <a:lnTo>
                    <a:pt x="5078" y="2324"/>
                  </a:lnTo>
                  <a:lnTo>
                    <a:pt x="5078" y="2319"/>
                  </a:lnTo>
                  <a:lnTo>
                    <a:pt x="5078" y="2319"/>
                  </a:lnTo>
                  <a:lnTo>
                    <a:pt x="5078" y="2319"/>
                  </a:lnTo>
                  <a:lnTo>
                    <a:pt x="5078" y="2319"/>
                  </a:lnTo>
                  <a:lnTo>
                    <a:pt x="5078" y="2319"/>
                  </a:lnTo>
                  <a:lnTo>
                    <a:pt x="5078" y="2319"/>
                  </a:lnTo>
                  <a:lnTo>
                    <a:pt x="5082" y="2319"/>
                  </a:lnTo>
                  <a:lnTo>
                    <a:pt x="5082" y="2315"/>
                  </a:lnTo>
                  <a:lnTo>
                    <a:pt x="5087" y="2310"/>
                  </a:lnTo>
                  <a:lnTo>
                    <a:pt x="5091" y="2306"/>
                  </a:lnTo>
                  <a:lnTo>
                    <a:pt x="5091" y="2306"/>
                  </a:lnTo>
                  <a:lnTo>
                    <a:pt x="5096" y="2301"/>
                  </a:lnTo>
                  <a:lnTo>
                    <a:pt x="5100" y="2301"/>
                  </a:lnTo>
                  <a:lnTo>
                    <a:pt x="5100" y="2301"/>
                  </a:lnTo>
                  <a:lnTo>
                    <a:pt x="5096" y="2301"/>
                  </a:lnTo>
                  <a:lnTo>
                    <a:pt x="5100" y="2297"/>
                  </a:lnTo>
                  <a:lnTo>
                    <a:pt x="5100" y="2297"/>
                  </a:lnTo>
                  <a:lnTo>
                    <a:pt x="5100" y="2301"/>
                  </a:lnTo>
                  <a:lnTo>
                    <a:pt x="5100" y="2297"/>
                  </a:lnTo>
                  <a:lnTo>
                    <a:pt x="5100" y="2297"/>
                  </a:lnTo>
                  <a:lnTo>
                    <a:pt x="5105" y="2292"/>
                  </a:lnTo>
                  <a:lnTo>
                    <a:pt x="5105" y="2292"/>
                  </a:lnTo>
                  <a:lnTo>
                    <a:pt x="5105" y="2292"/>
                  </a:lnTo>
                  <a:lnTo>
                    <a:pt x="5109" y="2292"/>
                  </a:lnTo>
                  <a:close/>
                  <a:moveTo>
                    <a:pt x="4540" y="1628"/>
                  </a:moveTo>
                  <a:lnTo>
                    <a:pt x="4545" y="1628"/>
                  </a:lnTo>
                  <a:lnTo>
                    <a:pt x="4545" y="1628"/>
                  </a:lnTo>
                  <a:lnTo>
                    <a:pt x="4536" y="1623"/>
                  </a:lnTo>
                  <a:lnTo>
                    <a:pt x="4536" y="1619"/>
                  </a:lnTo>
                  <a:lnTo>
                    <a:pt x="4531" y="1614"/>
                  </a:lnTo>
                  <a:lnTo>
                    <a:pt x="4531" y="1614"/>
                  </a:lnTo>
                  <a:lnTo>
                    <a:pt x="4531" y="1610"/>
                  </a:lnTo>
                  <a:lnTo>
                    <a:pt x="4531" y="1610"/>
                  </a:lnTo>
                  <a:lnTo>
                    <a:pt x="4531" y="1610"/>
                  </a:lnTo>
                  <a:lnTo>
                    <a:pt x="4531" y="1605"/>
                  </a:lnTo>
                  <a:lnTo>
                    <a:pt x="4527" y="1605"/>
                  </a:lnTo>
                  <a:lnTo>
                    <a:pt x="4527" y="1605"/>
                  </a:lnTo>
                  <a:lnTo>
                    <a:pt x="4527" y="1605"/>
                  </a:lnTo>
                  <a:lnTo>
                    <a:pt x="4527" y="1610"/>
                  </a:lnTo>
                  <a:lnTo>
                    <a:pt x="4527" y="1610"/>
                  </a:lnTo>
                  <a:lnTo>
                    <a:pt x="4522" y="1610"/>
                  </a:lnTo>
                  <a:lnTo>
                    <a:pt x="4522" y="1610"/>
                  </a:lnTo>
                  <a:lnTo>
                    <a:pt x="4522" y="1605"/>
                  </a:lnTo>
                  <a:lnTo>
                    <a:pt x="4522" y="1605"/>
                  </a:lnTo>
                  <a:lnTo>
                    <a:pt x="4522" y="1610"/>
                  </a:lnTo>
                  <a:lnTo>
                    <a:pt x="4518" y="1610"/>
                  </a:lnTo>
                  <a:lnTo>
                    <a:pt x="4518" y="1610"/>
                  </a:lnTo>
                  <a:lnTo>
                    <a:pt x="4518" y="1610"/>
                  </a:lnTo>
                  <a:lnTo>
                    <a:pt x="4518" y="1614"/>
                  </a:lnTo>
                  <a:lnTo>
                    <a:pt x="4518" y="1614"/>
                  </a:lnTo>
                  <a:lnTo>
                    <a:pt x="4518" y="1614"/>
                  </a:lnTo>
                  <a:lnTo>
                    <a:pt x="4513" y="1614"/>
                  </a:lnTo>
                  <a:lnTo>
                    <a:pt x="4513" y="1619"/>
                  </a:lnTo>
                  <a:lnTo>
                    <a:pt x="4518" y="1619"/>
                  </a:lnTo>
                  <a:lnTo>
                    <a:pt x="4518" y="1619"/>
                  </a:lnTo>
                  <a:lnTo>
                    <a:pt x="4518" y="1619"/>
                  </a:lnTo>
                  <a:lnTo>
                    <a:pt x="4522" y="1619"/>
                  </a:lnTo>
                  <a:lnTo>
                    <a:pt x="4522" y="1619"/>
                  </a:lnTo>
                  <a:lnTo>
                    <a:pt x="4527" y="1619"/>
                  </a:lnTo>
                  <a:lnTo>
                    <a:pt x="4527" y="1619"/>
                  </a:lnTo>
                  <a:lnTo>
                    <a:pt x="4527" y="1623"/>
                  </a:lnTo>
                  <a:lnTo>
                    <a:pt x="4527" y="1623"/>
                  </a:lnTo>
                  <a:lnTo>
                    <a:pt x="4527" y="1623"/>
                  </a:lnTo>
                  <a:lnTo>
                    <a:pt x="4527" y="1628"/>
                  </a:lnTo>
                  <a:lnTo>
                    <a:pt x="4527" y="1628"/>
                  </a:lnTo>
                  <a:lnTo>
                    <a:pt x="4527" y="1632"/>
                  </a:lnTo>
                  <a:lnTo>
                    <a:pt x="4531" y="1632"/>
                  </a:lnTo>
                  <a:lnTo>
                    <a:pt x="4531" y="1632"/>
                  </a:lnTo>
                  <a:lnTo>
                    <a:pt x="4536" y="1632"/>
                  </a:lnTo>
                  <a:lnTo>
                    <a:pt x="4536" y="1637"/>
                  </a:lnTo>
                  <a:lnTo>
                    <a:pt x="4536" y="1637"/>
                  </a:lnTo>
                  <a:lnTo>
                    <a:pt x="4536" y="1637"/>
                  </a:lnTo>
                  <a:lnTo>
                    <a:pt x="4540" y="1637"/>
                  </a:lnTo>
                  <a:lnTo>
                    <a:pt x="4540" y="1637"/>
                  </a:lnTo>
                  <a:lnTo>
                    <a:pt x="4540" y="1637"/>
                  </a:lnTo>
                  <a:lnTo>
                    <a:pt x="4540" y="1637"/>
                  </a:lnTo>
                  <a:lnTo>
                    <a:pt x="4540" y="1637"/>
                  </a:lnTo>
                  <a:lnTo>
                    <a:pt x="4540" y="1637"/>
                  </a:lnTo>
                  <a:lnTo>
                    <a:pt x="4540" y="1632"/>
                  </a:lnTo>
                  <a:lnTo>
                    <a:pt x="4540" y="1632"/>
                  </a:lnTo>
                  <a:lnTo>
                    <a:pt x="4540" y="1628"/>
                  </a:lnTo>
                  <a:close/>
                  <a:moveTo>
                    <a:pt x="3013" y="484"/>
                  </a:moveTo>
                  <a:lnTo>
                    <a:pt x="3013" y="488"/>
                  </a:lnTo>
                  <a:lnTo>
                    <a:pt x="3013" y="488"/>
                  </a:lnTo>
                  <a:lnTo>
                    <a:pt x="3018" y="488"/>
                  </a:lnTo>
                  <a:lnTo>
                    <a:pt x="3018" y="488"/>
                  </a:lnTo>
                  <a:lnTo>
                    <a:pt x="3018" y="484"/>
                  </a:lnTo>
                  <a:lnTo>
                    <a:pt x="3018" y="484"/>
                  </a:lnTo>
                  <a:lnTo>
                    <a:pt x="3018" y="479"/>
                  </a:lnTo>
                  <a:lnTo>
                    <a:pt x="3022" y="479"/>
                  </a:lnTo>
                  <a:lnTo>
                    <a:pt x="3027" y="479"/>
                  </a:lnTo>
                  <a:lnTo>
                    <a:pt x="3027" y="479"/>
                  </a:lnTo>
                  <a:lnTo>
                    <a:pt x="3027" y="479"/>
                  </a:lnTo>
                  <a:lnTo>
                    <a:pt x="3027" y="479"/>
                  </a:lnTo>
                  <a:lnTo>
                    <a:pt x="3027" y="479"/>
                  </a:lnTo>
                  <a:lnTo>
                    <a:pt x="3031" y="479"/>
                  </a:lnTo>
                  <a:lnTo>
                    <a:pt x="3031" y="479"/>
                  </a:lnTo>
                  <a:lnTo>
                    <a:pt x="3031" y="479"/>
                  </a:lnTo>
                  <a:lnTo>
                    <a:pt x="3031" y="475"/>
                  </a:lnTo>
                  <a:lnTo>
                    <a:pt x="3027" y="475"/>
                  </a:lnTo>
                  <a:lnTo>
                    <a:pt x="3027" y="475"/>
                  </a:lnTo>
                  <a:lnTo>
                    <a:pt x="3022" y="475"/>
                  </a:lnTo>
                  <a:lnTo>
                    <a:pt x="3022" y="475"/>
                  </a:lnTo>
                  <a:lnTo>
                    <a:pt x="3022" y="475"/>
                  </a:lnTo>
                  <a:lnTo>
                    <a:pt x="3022" y="475"/>
                  </a:lnTo>
                  <a:lnTo>
                    <a:pt x="3022" y="475"/>
                  </a:lnTo>
                  <a:lnTo>
                    <a:pt x="3018" y="475"/>
                  </a:lnTo>
                  <a:lnTo>
                    <a:pt x="3018" y="475"/>
                  </a:lnTo>
                  <a:lnTo>
                    <a:pt x="3018" y="475"/>
                  </a:lnTo>
                  <a:lnTo>
                    <a:pt x="3018" y="475"/>
                  </a:lnTo>
                  <a:lnTo>
                    <a:pt x="3013" y="475"/>
                  </a:lnTo>
                  <a:lnTo>
                    <a:pt x="3013" y="475"/>
                  </a:lnTo>
                  <a:lnTo>
                    <a:pt x="3013" y="475"/>
                  </a:lnTo>
                  <a:lnTo>
                    <a:pt x="3013" y="475"/>
                  </a:lnTo>
                  <a:lnTo>
                    <a:pt x="3013" y="479"/>
                  </a:lnTo>
                  <a:lnTo>
                    <a:pt x="3013" y="479"/>
                  </a:lnTo>
                  <a:lnTo>
                    <a:pt x="3013" y="479"/>
                  </a:lnTo>
                  <a:lnTo>
                    <a:pt x="3013" y="479"/>
                  </a:lnTo>
                  <a:lnTo>
                    <a:pt x="3013" y="479"/>
                  </a:lnTo>
                  <a:lnTo>
                    <a:pt x="3013" y="479"/>
                  </a:lnTo>
                  <a:lnTo>
                    <a:pt x="3013" y="484"/>
                  </a:lnTo>
                  <a:lnTo>
                    <a:pt x="3018" y="484"/>
                  </a:lnTo>
                  <a:lnTo>
                    <a:pt x="3018" y="484"/>
                  </a:lnTo>
                  <a:lnTo>
                    <a:pt x="3018" y="484"/>
                  </a:lnTo>
                  <a:lnTo>
                    <a:pt x="3013" y="484"/>
                  </a:lnTo>
                  <a:close/>
                  <a:moveTo>
                    <a:pt x="4572" y="461"/>
                  </a:moveTo>
                  <a:lnTo>
                    <a:pt x="4576" y="466"/>
                  </a:lnTo>
                  <a:lnTo>
                    <a:pt x="4576" y="466"/>
                  </a:lnTo>
                  <a:lnTo>
                    <a:pt x="4576" y="461"/>
                  </a:lnTo>
                  <a:lnTo>
                    <a:pt x="4576" y="466"/>
                  </a:lnTo>
                  <a:lnTo>
                    <a:pt x="4585" y="466"/>
                  </a:lnTo>
                  <a:lnTo>
                    <a:pt x="4585" y="466"/>
                  </a:lnTo>
                  <a:lnTo>
                    <a:pt x="4585" y="466"/>
                  </a:lnTo>
                  <a:lnTo>
                    <a:pt x="4585" y="466"/>
                  </a:lnTo>
                  <a:lnTo>
                    <a:pt x="4585" y="466"/>
                  </a:lnTo>
                  <a:lnTo>
                    <a:pt x="4585" y="461"/>
                  </a:lnTo>
                  <a:lnTo>
                    <a:pt x="4585" y="461"/>
                  </a:lnTo>
                  <a:lnTo>
                    <a:pt x="4581" y="461"/>
                  </a:lnTo>
                  <a:lnTo>
                    <a:pt x="4581" y="457"/>
                  </a:lnTo>
                  <a:lnTo>
                    <a:pt x="4581" y="457"/>
                  </a:lnTo>
                  <a:lnTo>
                    <a:pt x="4581" y="457"/>
                  </a:lnTo>
                  <a:lnTo>
                    <a:pt x="4581" y="457"/>
                  </a:lnTo>
                  <a:lnTo>
                    <a:pt x="4576" y="457"/>
                  </a:lnTo>
                  <a:lnTo>
                    <a:pt x="4572" y="457"/>
                  </a:lnTo>
                  <a:lnTo>
                    <a:pt x="4572" y="457"/>
                  </a:lnTo>
                  <a:lnTo>
                    <a:pt x="4572" y="461"/>
                  </a:lnTo>
                  <a:lnTo>
                    <a:pt x="4572" y="461"/>
                  </a:lnTo>
                  <a:lnTo>
                    <a:pt x="4572" y="461"/>
                  </a:lnTo>
                  <a:close/>
                  <a:moveTo>
                    <a:pt x="4567" y="1189"/>
                  </a:moveTo>
                  <a:lnTo>
                    <a:pt x="4567" y="1185"/>
                  </a:lnTo>
                  <a:lnTo>
                    <a:pt x="4567" y="1185"/>
                  </a:lnTo>
                  <a:lnTo>
                    <a:pt x="4572" y="1180"/>
                  </a:lnTo>
                  <a:lnTo>
                    <a:pt x="4572" y="1180"/>
                  </a:lnTo>
                  <a:lnTo>
                    <a:pt x="4567" y="1176"/>
                  </a:lnTo>
                  <a:lnTo>
                    <a:pt x="4567" y="1176"/>
                  </a:lnTo>
                  <a:lnTo>
                    <a:pt x="4567" y="1176"/>
                  </a:lnTo>
                  <a:lnTo>
                    <a:pt x="4567" y="1176"/>
                  </a:lnTo>
                  <a:lnTo>
                    <a:pt x="4563" y="1176"/>
                  </a:lnTo>
                  <a:lnTo>
                    <a:pt x="4563" y="1171"/>
                  </a:lnTo>
                  <a:lnTo>
                    <a:pt x="4563" y="1171"/>
                  </a:lnTo>
                  <a:lnTo>
                    <a:pt x="4563" y="1171"/>
                  </a:lnTo>
                  <a:lnTo>
                    <a:pt x="4563" y="1171"/>
                  </a:lnTo>
                  <a:lnTo>
                    <a:pt x="4563" y="1176"/>
                  </a:lnTo>
                  <a:lnTo>
                    <a:pt x="4558" y="1176"/>
                  </a:lnTo>
                  <a:lnTo>
                    <a:pt x="4558" y="1176"/>
                  </a:lnTo>
                  <a:lnTo>
                    <a:pt x="4558" y="1176"/>
                  </a:lnTo>
                  <a:lnTo>
                    <a:pt x="4558" y="1176"/>
                  </a:lnTo>
                  <a:lnTo>
                    <a:pt x="4558" y="1176"/>
                  </a:lnTo>
                  <a:lnTo>
                    <a:pt x="4554" y="1176"/>
                  </a:lnTo>
                  <a:lnTo>
                    <a:pt x="4554" y="1176"/>
                  </a:lnTo>
                  <a:lnTo>
                    <a:pt x="4554" y="1176"/>
                  </a:lnTo>
                  <a:lnTo>
                    <a:pt x="4549" y="1176"/>
                  </a:lnTo>
                  <a:lnTo>
                    <a:pt x="4545" y="1176"/>
                  </a:lnTo>
                  <a:lnTo>
                    <a:pt x="4545" y="1176"/>
                  </a:lnTo>
                  <a:lnTo>
                    <a:pt x="4545" y="1176"/>
                  </a:lnTo>
                  <a:lnTo>
                    <a:pt x="4545" y="1176"/>
                  </a:lnTo>
                  <a:lnTo>
                    <a:pt x="4540" y="1176"/>
                  </a:lnTo>
                  <a:lnTo>
                    <a:pt x="4540" y="1176"/>
                  </a:lnTo>
                  <a:lnTo>
                    <a:pt x="4540" y="1180"/>
                  </a:lnTo>
                  <a:lnTo>
                    <a:pt x="4540" y="1180"/>
                  </a:lnTo>
                  <a:lnTo>
                    <a:pt x="4540" y="1180"/>
                  </a:lnTo>
                  <a:lnTo>
                    <a:pt x="4540" y="1180"/>
                  </a:lnTo>
                  <a:lnTo>
                    <a:pt x="4540" y="1180"/>
                  </a:lnTo>
                  <a:lnTo>
                    <a:pt x="4536" y="1185"/>
                  </a:lnTo>
                  <a:lnTo>
                    <a:pt x="4536" y="1185"/>
                  </a:lnTo>
                  <a:lnTo>
                    <a:pt x="4536" y="1189"/>
                  </a:lnTo>
                  <a:lnTo>
                    <a:pt x="4531" y="1189"/>
                  </a:lnTo>
                  <a:lnTo>
                    <a:pt x="4531" y="1189"/>
                  </a:lnTo>
                  <a:lnTo>
                    <a:pt x="4531" y="1189"/>
                  </a:lnTo>
                  <a:lnTo>
                    <a:pt x="4536" y="1198"/>
                  </a:lnTo>
                  <a:lnTo>
                    <a:pt x="4536" y="1198"/>
                  </a:lnTo>
                  <a:lnTo>
                    <a:pt x="4536" y="1203"/>
                  </a:lnTo>
                  <a:lnTo>
                    <a:pt x="4536" y="1203"/>
                  </a:lnTo>
                  <a:lnTo>
                    <a:pt x="4540" y="1207"/>
                  </a:lnTo>
                  <a:lnTo>
                    <a:pt x="4545" y="1207"/>
                  </a:lnTo>
                  <a:lnTo>
                    <a:pt x="4545" y="1207"/>
                  </a:lnTo>
                  <a:lnTo>
                    <a:pt x="4549" y="1207"/>
                  </a:lnTo>
                  <a:lnTo>
                    <a:pt x="4549" y="1212"/>
                  </a:lnTo>
                  <a:lnTo>
                    <a:pt x="4554" y="1212"/>
                  </a:lnTo>
                  <a:lnTo>
                    <a:pt x="4554" y="1212"/>
                  </a:lnTo>
                  <a:lnTo>
                    <a:pt x="4554" y="1212"/>
                  </a:lnTo>
                  <a:lnTo>
                    <a:pt x="4554" y="1212"/>
                  </a:lnTo>
                  <a:lnTo>
                    <a:pt x="4554" y="1207"/>
                  </a:lnTo>
                  <a:lnTo>
                    <a:pt x="4558" y="1207"/>
                  </a:lnTo>
                  <a:lnTo>
                    <a:pt x="4558" y="1207"/>
                  </a:lnTo>
                  <a:lnTo>
                    <a:pt x="4558" y="1207"/>
                  </a:lnTo>
                  <a:lnTo>
                    <a:pt x="4558" y="1207"/>
                  </a:lnTo>
                  <a:lnTo>
                    <a:pt x="4558" y="1207"/>
                  </a:lnTo>
                  <a:lnTo>
                    <a:pt x="4558" y="1203"/>
                  </a:lnTo>
                  <a:lnTo>
                    <a:pt x="4563" y="1203"/>
                  </a:lnTo>
                  <a:lnTo>
                    <a:pt x="4563" y="1203"/>
                  </a:lnTo>
                  <a:lnTo>
                    <a:pt x="4563" y="1203"/>
                  </a:lnTo>
                  <a:lnTo>
                    <a:pt x="4563" y="1203"/>
                  </a:lnTo>
                  <a:lnTo>
                    <a:pt x="4563" y="1203"/>
                  </a:lnTo>
                  <a:lnTo>
                    <a:pt x="4567" y="1198"/>
                  </a:lnTo>
                  <a:lnTo>
                    <a:pt x="4567" y="1198"/>
                  </a:lnTo>
                  <a:lnTo>
                    <a:pt x="4567" y="1194"/>
                  </a:lnTo>
                  <a:lnTo>
                    <a:pt x="4567" y="1194"/>
                  </a:lnTo>
                  <a:lnTo>
                    <a:pt x="4567" y="1194"/>
                  </a:lnTo>
                  <a:lnTo>
                    <a:pt x="4567" y="1189"/>
                  </a:lnTo>
                  <a:lnTo>
                    <a:pt x="4567" y="1189"/>
                  </a:lnTo>
                  <a:lnTo>
                    <a:pt x="4567" y="1189"/>
                  </a:lnTo>
                  <a:close/>
                  <a:moveTo>
                    <a:pt x="4558" y="1641"/>
                  </a:moveTo>
                  <a:lnTo>
                    <a:pt x="4563" y="1641"/>
                  </a:lnTo>
                  <a:lnTo>
                    <a:pt x="4563" y="1637"/>
                  </a:lnTo>
                  <a:lnTo>
                    <a:pt x="4563" y="1637"/>
                  </a:lnTo>
                  <a:lnTo>
                    <a:pt x="4563" y="1637"/>
                  </a:lnTo>
                  <a:lnTo>
                    <a:pt x="4563" y="1641"/>
                  </a:lnTo>
                  <a:lnTo>
                    <a:pt x="4563" y="1641"/>
                  </a:lnTo>
                  <a:lnTo>
                    <a:pt x="4567" y="1641"/>
                  </a:lnTo>
                  <a:lnTo>
                    <a:pt x="4567" y="1641"/>
                  </a:lnTo>
                  <a:lnTo>
                    <a:pt x="4567" y="1637"/>
                  </a:lnTo>
                  <a:lnTo>
                    <a:pt x="4567" y="1637"/>
                  </a:lnTo>
                  <a:lnTo>
                    <a:pt x="4567" y="1637"/>
                  </a:lnTo>
                  <a:lnTo>
                    <a:pt x="4572" y="1632"/>
                  </a:lnTo>
                  <a:lnTo>
                    <a:pt x="4567" y="1628"/>
                  </a:lnTo>
                  <a:lnTo>
                    <a:pt x="4567" y="1628"/>
                  </a:lnTo>
                  <a:lnTo>
                    <a:pt x="4563" y="1628"/>
                  </a:lnTo>
                  <a:lnTo>
                    <a:pt x="4563" y="1628"/>
                  </a:lnTo>
                  <a:lnTo>
                    <a:pt x="4558" y="1628"/>
                  </a:lnTo>
                  <a:lnTo>
                    <a:pt x="4558" y="1632"/>
                  </a:lnTo>
                  <a:lnTo>
                    <a:pt x="4558" y="1632"/>
                  </a:lnTo>
                  <a:lnTo>
                    <a:pt x="4558" y="1632"/>
                  </a:lnTo>
                  <a:lnTo>
                    <a:pt x="4558" y="1632"/>
                  </a:lnTo>
                  <a:lnTo>
                    <a:pt x="4558" y="1637"/>
                  </a:lnTo>
                  <a:lnTo>
                    <a:pt x="4558" y="1637"/>
                  </a:lnTo>
                  <a:lnTo>
                    <a:pt x="4558" y="1637"/>
                  </a:lnTo>
                  <a:lnTo>
                    <a:pt x="4558" y="1637"/>
                  </a:lnTo>
                  <a:lnTo>
                    <a:pt x="4558" y="1641"/>
                  </a:lnTo>
                  <a:lnTo>
                    <a:pt x="4558" y="1641"/>
                  </a:lnTo>
                  <a:close/>
                  <a:moveTo>
                    <a:pt x="4875" y="2319"/>
                  </a:moveTo>
                  <a:lnTo>
                    <a:pt x="4870" y="2315"/>
                  </a:lnTo>
                  <a:lnTo>
                    <a:pt x="4870" y="2315"/>
                  </a:lnTo>
                  <a:lnTo>
                    <a:pt x="4870" y="2315"/>
                  </a:lnTo>
                  <a:lnTo>
                    <a:pt x="4870" y="2315"/>
                  </a:lnTo>
                  <a:lnTo>
                    <a:pt x="4870" y="2315"/>
                  </a:lnTo>
                  <a:lnTo>
                    <a:pt x="4866" y="2315"/>
                  </a:lnTo>
                  <a:lnTo>
                    <a:pt x="4861" y="2315"/>
                  </a:lnTo>
                  <a:lnTo>
                    <a:pt x="4856" y="2315"/>
                  </a:lnTo>
                  <a:lnTo>
                    <a:pt x="4852" y="2319"/>
                  </a:lnTo>
                  <a:lnTo>
                    <a:pt x="4852" y="2319"/>
                  </a:lnTo>
                  <a:lnTo>
                    <a:pt x="4852" y="2319"/>
                  </a:lnTo>
                  <a:lnTo>
                    <a:pt x="4852" y="2324"/>
                  </a:lnTo>
                  <a:lnTo>
                    <a:pt x="4856" y="2324"/>
                  </a:lnTo>
                  <a:lnTo>
                    <a:pt x="4856" y="2324"/>
                  </a:lnTo>
                  <a:lnTo>
                    <a:pt x="4861" y="2324"/>
                  </a:lnTo>
                  <a:lnTo>
                    <a:pt x="4861" y="2319"/>
                  </a:lnTo>
                  <a:lnTo>
                    <a:pt x="4861" y="2324"/>
                  </a:lnTo>
                  <a:lnTo>
                    <a:pt x="4866" y="2324"/>
                  </a:lnTo>
                  <a:lnTo>
                    <a:pt x="4866" y="2324"/>
                  </a:lnTo>
                  <a:lnTo>
                    <a:pt x="4870" y="2319"/>
                  </a:lnTo>
                  <a:lnTo>
                    <a:pt x="4870" y="2319"/>
                  </a:lnTo>
                  <a:lnTo>
                    <a:pt x="4870" y="2319"/>
                  </a:lnTo>
                  <a:lnTo>
                    <a:pt x="4875" y="2319"/>
                  </a:lnTo>
                  <a:lnTo>
                    <a:pt x="4875" y="2319"/>
                  </a:lnTo>
                  <a:lnTo>
                    <a:pt x="4875" y="2319"/>
                  </a:lnTo>
                  <a:lnTo>
                    <a:pt x="4875" y="2319"/>
                  </a:lnTo>
                  <a:lnTo>
                    <a:pt x="4875" y="2319"/>
                  </a:lnTo>
                  <a:lnTo>
                    <a:pt x="4875" y="2319"/>
                  </a:lnTo>
                  <a:close/>
                  <a:moveTo>
                    <a:pt x="4956" y="2432"/>
                  </a:moveTo>
                  <a:lnTo>
                    <a:pt x="4951" y="2432"/>
                  </a:lnTo>
                  <a:lnTo>
                    <a:pt x="4951" y="2432"/>
                  </a:lnTo>
                  <a:lnTo>
                    <a:pt x="4951" y="2432"/>
                  </a:lnTo>
                  <a:lnTo>
                    <a:pt x="4947" y="2432"/>
                  </a:lnTo>
                  <a:lnTo>
                    <a:pt x="4947" y="2437"/>
                  </a:lnTo>
                  <a:lnTo>
                    <a:pt x="4947" y="2437"/>
                  </a:lnTo>
                  <a:lnTo>
                    <a:pt x="4942" y="2437"/>
                  </a:lnTo>
                  <a:lnTo>
                    <a:pt x="4942" y="2437"/>
                  </a:lnTo>
                  <a:lnTo>
                    <a:pt x="4942" y="2437"/>
                  </a:lnTo>
                  <a:lnTo>
                    <a:pt x="4942" y="2437"/>
                  </a:lnTo>
                  <a:lnTo>
                    <a:pt x="4938" y="2437"/>
                  </a:lnTo>
                  <a:lnTo>
                    <a:pt x="4938" y="2437"/>
                  </a:lnTo>
                  <a:lnTo>
                    <a:pt x="4938" y="2437"/>
                  </a:lnTo>
                  <a:lnTo>
                    <a:pt x="4933" y="2437"/>
                  </a:lnTo>
                  <a:lnTo>
                    <a:pt x="4933" y="2437"/>
                  </a:lnTo>
                  <a:lnTo>
                    <a:pt x="4933" y="2437"/>
                  </a:lnTo>
                  <a:lnTo>
                    <a:pt x="4933" y="2437"/>
                  </a:lnTo>
                  <a:lnTo>
                    <a:pt x="4933" y="2437"/>
                  </a:lnTo>
                  <a:lnTo>
                    <a:pt x="4933" y="2437"/>
                  </a:lnTo>
                  <a:lnTo>
                    <a:pt x="4929" y="2437"/>
                  </a:lnTo>
                  <a:lnTo>
                    <a:pt x="4924" y="2437"/>
                  </a:lnTo>
                  <a:lnTo>
                    <a:pt x="4924" y="2437"/>
                  </a:lnTo>
                  <a:lnTo>
                    <a:pt x="4920" y="2432"/>
                  </a:lnTo>
                  <a:lnTo>
                    <a:pt x="4920" y="2432"/>
                  </a:lnTo>
                  <a:lnTo>
                    <a:pt x="4920" y="2432"/>
                  </a:lnTo>
                  <a:lnTo>
                    <a:pt x="4920" y="2432"/>
                  </a:lnTo>
                  <a:lnTo>
                    <a:pt x="4920" y="2432"/>
                  </a:lnTo>
                  <a:lnTo>
                    <a:pt x="4920" y="2432"/>
                  </a:lnTo>
                  <a:lnTo>
                    <a:pt x="4920" y="2428"/>
                  </a:lnTo>
                  <a:lnTo>
                    <a:pt x="4920" y="2428"/>
                  </a:lnTo>
                  <a:lnTo>
                    <a:pt x="4915" y="2428"/>
                  </a:lnTo>
                  <a:lnTo>
                    <a:pt x="4915" y="2428"/>
                  </a:lnTo>
                  <a:lnTo>
                    <a:pt x="4915" y="2428"/>
                  </a:lnTo>
                  <a:lnTo>
                    <a:pt x="4915" y="2428"/>
                  </a:lnTo>
                  <a:lnTo>
                    <a:pt x="4915" y="2428"/>
                  </a:lnTo>
                  <a:lnTo>
                    <a:pt x="4911" y="2428"/>
                  </a:lnTo>
                  <a:lnTo>
                    <a:pt x="4911" y="2423"/>
                  </a:lnTo>
                  <a:lnTo>
                    <a:pt x="4906" y="2428"/>
                  </a:lnTo>
                  <a:lnTo>
                    <a:pt x="4906" y="2432"/>
                  </a:lnTo>
                  <a:lnTo>
                    <a:pt x="4902" y="2432"/>
                  </a:lnTo>
                  <a:lnTo>
                    <a:pt x="4902" y="2437"/>
                  </a:lnTo>
                  <a:lnTo>
                    <a:pt x="4902" y="2437"/>
                  </a:lnTo>
                  <a:lnTo>
                    <a:pt x="4902" y="2442"/>
                  </a:lnTo>
                  <a:lnTo>
                    <a:pt x="4902" y="2442"/>
                  </a:lnTo>
                  <a:lnTo>
                    <a:pt x="4897" y="2446"/>
                  </a:lnTo>
                  <a:lnTo>
                    <a:pt x="4897" y="2451"/>
                  </a:lnTo>
                  <a:lnTo>
                    <a:pt x="4897" y="2451"/>
                  </a:lnTo>
                  <a:lnTo>
                    <a:pt x="4897" y="2455"/>
                  </a:lnTo>
                  <a:lnTo>
                    <a:pt x="4893" y="2455"/>
                  </a:lnTo>
                  <a:lnTo>
                    <a:pt x="4897" y="2455"/>
                  </a:lnTo>
                  <a:lnTo>
                    <a:pt x="4897" y="2455"/>
                  </a:lnTo>
                  <a:lnTo>
                    <a:pt x="4897" y="2455"/>
                  </a:lnTo>
                  <a:lnTo>
                    <a:pt x="4897" y="2455"/>
                  </a:lnTo>
                  <a:lnTo>
                    <a:pt x="4897" y="2460"/>
                  </a:lnTo>
                  <a:lnTo>
                    <a:pt x="4897" y="2460"/>
                  </a:lnTo>
                  <a:lnTo>
                    <a:pt x="4893" y="2464"/>
                  </a:lnTo>
                  <a:lnTo>
                    <a:pt x="4893" y="2460"/>
                  </a:lnTo>
                  <a:lnTo>
                    <a:pt x="4893" y="2460"/>
                  </a:lnTo>
                  <a:lnTo>
                    <a:pt x="4893" y="2455"/>
                  </a:lnTo>
                  <a:lnTo>
                    <a:pt x="4893" y="2460"/>
                  </a:lnTo>
                  <a:lnTo>
                    <a:pt x="4888" y="2464"/>
                  </a:lnTo>
                  <a:lnTo>
                    <a:pt x="4888" y="2473"/>
                  </a:lnTo>
                  <a:lnTo>
                    <a:pt x="4888" y="2473"/>
                  </a:lnTo>
                  <a:lnTo>
                    <a:pt x="4888" y="2473"/>
                  </a:lnTo>
                  <a:lnTo>
                    <a:pt x="4888" y="2473"/>
                  </a:lnTo>
                  <a:lnTo>
                    <a:pt x="4888" y="2473"/>
                  </a:lnTo>
                  <a:lnTo>
                    <a:pt x="4888" y="2478"/>
                  </a:lnTo>
                  <a:lnTo>
                    <a:pt x="4888" y="2478"/>
                  </a:lnTo>
                  <a:lnTo>
                    <a:pt x="4888" y="2478"/>
                  </a:lnTo>
                  <a:lnTo>
                    <a:pt x="4888" y="2478"/>
                  </a:lnTo>
                  <a:lnTo>
                    <a:pt x="4893" y="2478"/>
                  </a:lnTo>
                  <a:lnTo>
                    <a:pt x="4893" y="2478"/>
                  </a:lnTo>
                  <a:lnTo>
                    <a:pt x="4893" y="2482"/>
                  </a:lnTo>
                  <a:lnTo>
                    <a:pt x="4888" y="2482"/>
                  </a:lnTo>
                  <a:lnTo>
                    <a:pt x="4888" y="2482"/>
                  </a:lnTo>
                  <a:lnTo>
                    <a:pt x="4888" y="2482"/>
                  </a:lnTo>
                  <a:lnTo>
                    <a:pt x="4888" y="2482"/>
                  </a:lnTo>
                  <a:lnTo>
                    <a:pt x="4884" y="2482"/>
                  </a:lnTo>
                  <a:lnTo>
                    <a:pt x="4888" y="2482"/>
                  </a:lnTo>
                  <a:lnTo>
                    <a:pt x="4893" y="2482"/>
                  </a:lnTo>
                  <a:lnTo>
                    <a:pt x="4893" y="2482"/>
                  </a:lnTo>
                  <a:lnTo>
                    <a:pt x="4893" y="2487"/>
                  </a:lnTo>
                  <a:lnTo>
                    <a:pt x="4897" y="2487"/>
                  </a:lnTo>
                  <a:lnTo>
                    <a:pt x="4897" y="2487"/>
                  </a:lnTo>
                  <a:lnTo>
                    <a:pt x="4897" y="2487"/>
                  </a:lnTo>
                  <a:lnTo>
                    <a:pt x="4902" y="2482"/>
                  </a:lnTo>
                  <a:lnTo>
                    <a:pt x="4902" y="2482"/>
                  </a:lnTo>
                  <a:lnTo>
                    <a:pt x="4906" y="2482"/>
                  </a:lnTo>
                  <a:lnTo>
                    <a:pt x="4902" y="2478"/>
                  </a:lnTo>
                  <a:lnTo>
                    <a:pt x="4906" y="2478"/>
                  </a:lnTo>
                  <a:lnTo>
                    <a:pt x="4906" y="2478"/>
                  </a:lnTo>
                  <a:lnTo>
                    <a:pt x="4906" y="2482"/>
                  </a:lnTo>
                  <a:lnTo>
                    <a:pt x="4906" y="2478"/>
                  </a:lnTo>
                  <a:lnTo>
                    <a:pt x="4911" y="2478"/>
                  </a:lnTo>
                  <a:lnTo>
                    <a:pt x="4911" y="2478"/>
                  </a:lnTo>
                  <a:lnTo>
                    <a:pt x="4911" y="2478"/>
                  </a:lnTo>
                  <a:lnTo>
                    <a:pt x="4911" y="2478"/>
                  </a:lnTo>
                  <a:lnTo>
                    <a:pt x="4911" y="2473"/>
                  </a:lnTo>
                  <a:lnTo>
                    <a:pt x="4915" y="2473"/>
                  </a:lnTo>
                  <a:lnTo>
                    <a:pt x="4915" y="2473"/>
                  </a:lnTo>
                  <a:lnTo>
                    <a:pt x="4915" y="2473"/>
                  </a:lnTo>
                  <a:lnTo>
                    <a:pt x="4915" y="2473"/>
                  </a:lnTo>
                  <a:lnTo>
                    <a:pt x="4915" y="2478"/>
                  </a:lnTo>
                  <a:lnTo>
                    <a:pt x="4915" y="2478"/>
                  </a:lnTo>
                  <a:lnTo>
                    <a:pt x="4915" y="2473"/>
                  </a:lnTo>
                  <a:lnTo>
                    <a:pt x="4915" y="2473"/>
                  </a:lnTo>
                  <a:lnTo>
                    <a:pt x="4920" y="2473"/>
                  </a:lnTo>
                  <a:lnTo>
                    <a:pt x="4920" y="2473"/>
                  </a:lnTo>
                  <a:lnTo>
                    <a:pt x="4920" y="2473"/>
                  </a:lnTo>
                  <a:lnTo>
                    <a:pt x="4920" y="2473"/>
                  </a:lnTo>
                  <a:lnTo>
                    <a:pt x="4920" y="2478"/>
                  </a:lnTo>
                  <a:lnTo>
                    <a:pt x="4920" y="2478"/>
                  </a:lnTo>
                  <a:lnTo>
                    <a:pt x="4915" y="2478"/>
                  </a:lnTo>
                  <a:lnTo>
                    <a:pt x="4915" y="2478"/>
                  </a:lnTo>
                  <a:lnTo>
                    <a:pt x="4915" y="2478"/>
                  </a:lnTo>
                  <a:lnTo>
                    <a:pt x="4915" y="2482"/>
                  </a:lnTo>
                  <a:lnTo>
                    <a:pt x="4915" y="2478"/>
                  </a:lnTo>
                  <a:lnTo>
                    <a:pt x="4920" y="2478"/>
                  </a:lnTo>
                  <a:lnTo>
                    <a:pt x="4920" y="2478"/>
                  </a:lnTo>
                  <a:lnTo>
                    <a:pt x="4920" y="2478"/>
                  </a:lnTo>
                  <a:lnTo>
                    <a:pt x="4924" y="2473"/>
                  </a:lnTo>
                  <a:lnTo>
                    <a:pt x="4924" y="2469"/>
                  </a:lnTo>
                  <a:lnTo>
                    <a:pt x="4929" y="2469"/>
                  </a:lnTo>
                  <a:lnTo>
                    <a:pt x="4929" y="2469"/>
                  </a:lnTo>
                  <a:lnTo>
                    <a:pt x="4929" y="2464"/>
                  </a:lnTo>
                  <a:lnTo>
                    <a:pt x="4933" y="2464"/>
                  </a:lnTo>
                  <a:lnTo>
                    <a:pt x="4933" y="2460"/>
                  </a:lnTo>
                  <a:lnTo>
                    <a:pt x="4933" y="2460"/>
                  </a:lnTo>
                  <a:lnTo>
                    <a:pt x="4938" y="2460"/>
                  </a:lnTo>
                  <a:lnTo>
                    <a:pt x="4938" y="2460"/>
                  </a:lnTo>
                  <a:lnTo>
                    <a:pt x="4938" y="2460"/>
                  </a:lnTo>
                  <a:lnTo>
                    <a:pt x="4938" y="2455"/>
                  </a:lnTo>
                  <a:lnTo>
                    <a:pt x="4942" y="2455"/>
                  </a:lnTo>
                  <a:lnTo>
                    <a:pt x="4942" y="2455"/>
                  </a:lnTo>
                  <a:lnTo>
                    <a:pt x="4938" y="2460"/>
                  </a:lnTo>
                  <a:lnTo>
                    <a:pt x="4938" y="2460"/>
                  </a:lnTo>
                  <a:lnTo>
                    <a:pt x="4938" y="2460"/>
                  </a:lnTo>
                  <a:lnTo>
                    <a:pt x="4938" y="2460"/>
                  </a:lnTo>
                  <a:lnTo>
                    <a:pt x="4938" y="2460"/>
                  </a:lnTo>
                  <a:lnTo>
                    <a:pt x="4938" y="2460"/>
                  </a:lnTo>
                  <a:lnTo>
                    <a:pt x="4938" y="2464"/>
                  </a:lnTo>
                  <a:lnTo>
                    <a:pt x="4938" y="2464"/>
                  </a:lnTo>
                  <a:lnTo>
                    <a:pt x="4938" y="2460"/>
                  </a:lnTo>
                  <a:lnTo>
                    <a:pt x="4938" y="2460"/>
                  </a:lnTo>
                  <a:lnTo>
                    <a:pt x="4942" y="2460"/>
                  </a:lnTo>
                  <a:lnTo>
                    <a:pt x="4942" y="2460"/>
                  </a:lnTo>
                  <a:lnTo>
                    <a:pt x="4942" y="2460"/>
                  </a:lnTo>
                  <a:lnTo>
                    <a:pt x="4942" y="2455"/>
                  </a:lnTo>
                  <a:lnTo>
                    <a:pt x="4942" y="2455"/>
                  </a:lnTo>
                  <a:lnTo>
                    <a:pt x="4942" y="2455"/>
                  </a:lnTo>
                  <a:lnTo>
                    <a:pt x="4947" y="2451"/>
                  </a:lnTo>
                  <a:lnTo>
                    <a:pt x="4947" y="2446"/>
                  </a:lnTo>
                  <a:lnTo>
                    <a:pt x="4951" y="2446"/>
                  </a:lnTo>
                  <a:lnTo>
                    <a:pt x="4951" y="2446"/>
                  </a:lnTo>
                  <a:lnTo>
                    <a:pt x="4951" y="2442"/>
                  </a:lnTo>
                  <a:lnTo>
                    <a:pt x="4956" y="2442"/>
                  </a:lnTo>
                  <a:lnTo>
                    <a:pt x="4956" y="2442"/>
                  </a:lnTo>
                  <a:lnTo>
                    <a:pt x="4956" y="2437"/>
                  </a:lnTo>
                  <a:lnTo>
                    <a:pt x="4956" y="2432"/>
                  </a:lnTo>
                  <a:lnTo>
                    <a:pt x="4956" y="2432"/>
                  </a:lnTo>
                  <a:lnTo>
                    <a:pt x="4956" y="2432"/>
                  </a:lnTo>
                  <a:close/>
                  <a:moveTo>
                    <a:pt x="4545" y="1727"/>
                  </a:moveTo>
                  <a:lnTo>
                    <a:pt x="4549" y="1727"/>
                  </a:lnTo>
                  <a:lnTo>
                    <a:pt x="4554" y="1727"/>
                  </a:lnTo>
                  <a:lnTo>
                    <a:pt x="4554" y="1727"/>
                  </a:lnTo>
                  <a:lnTo>
                    <a:pt x="4554" y="1732"/>
                  </a:lnTo>
                  <a:lnTo>
                    <a:pt x="4558" y="1732"/>
                  </a:lnTo>
                  <a:lnTo>
                    <a:pt x="4563" y="1732"/>
                  </a:lnTo>
                  <a:lnTo>
                    <a:pt x="4563" y="1732"/>
                  </a:lnTo>
                  <a:lnTo>
                    <a:pt x="4567" y="1732"/>
                  </a:lnTo>
                  <a:lnTo>
                    <a:pt x="4567" y="1732"/>
                  </a:lnTo>
                  <a:lnTo>
                    <a:pt x="4567" y="1732"/>
                  </a:lnTo>
                  <a:lnTo>
                    <a:pt x="4572" y="1732"/>
                  </a:lnTo>
                  <a:lnTo>
                    <a:pt x="4572" y="1732"/>
                  </a:lnTo>
                  <a:lnTo>
                    <a:pt x="4576" y="1732"/>
                  </a:lnTo>
                  <a:lnTo>
                    <a:pt x="4581" y="1732"/>
                  </a:lnTo>
                  <a:lnTo>
                    <a:pt x="4581" y="1732"/>
                  </a:lnTo>
                  <a:lnTo>
                    <a:pt x="4590" y="1732"/>
                  </a:lnTo>
                  <a:lnTo>
                    <a:pt x="4594" y="1736"/>
                  </a:lnTo>
                  <a:lnTo>
                    <a:pt x="4603" y="1741"/>
                  </a:lnTo>
                  <a:lnTo>
                    <a:pt x="4608" y="1741"/>
                  </a:lnTo>
                  <a:lnTo>
                    <a:pt x="4613" y="1741"/>
                  </a:lnTo>
                  <a:lnTo>
                    <a:pt x="4617" y="1741"/>
                  </a:lnTo>
                  <a:lnTo>
                    <a:pt x="4617" y="1745"/>
                  </a:lnTo>
                  <a:lnTo>
                    <a:pt x="4631" y="1745"/>
                  </a:lnTo>
                  <a:lnTo>
                    <a:pt x="4635" y="1745"/>
                  </a:lnTo>
                  <a:lnTo>
                    <a:pt x="4635" y="1745"/>
                  </a:lnTo>
                  <a:lnTo>
                    <a:pt x="4640" y="1745"/>
                  </a:lnTo>
                  <a:lnTo>
                    <a:pt x="4640" y="1745"/>
                  </a:lnTo>
                  <a:lnTo>
                    <a:pt x="4644" y="1745"/>
                  </a:lnTo>
                  <a:lnTo>
                    <a:pt x="4644" y="1745"/>
                  </a:lnTo>
                  <a:lnTo>
                    <a:pt x="4649" y="1745"/>
                  </a:lnTo>
                  <a:lnTo>
                    <a:pt x="4649" y="1745"/>
                  </a:lnTo>
                  <a:lnTo>
                    <a:pt x="4658" y="1745"/>
                  </a:lnTo>
                  <a:lnTo>
                    <a:pt x="4662" y="1750"/>
                  </a:lnTo>
                  <a:lnTo>
                    <a:pt x="4662" y="1750"/>
                  </a:lnTo>
                  <a:lnTo>
                    <a:pt x="4667" y="1750"/>
                  </a:lnTo>
                  <a:lnTo>
                    <a:pt x="4667" y="1750"/>
                  </a:lnTo>
                  <a:lnTo>
                    <a:pt x="4667" y="1750"/>
                  </a:lnTo>
                  <a:lnTo>
                    <a:pt x="4667" y="1754"/>
                  </a:lnTo>
                  <a:lnTo>
                    <a:pt x="4671" y="1754"/>
                  </a:lnTo>
                  <a:lnTo>
                    <a:pt x="4671" y="1754"/>
                  </a:lnTo>
                  <a:lnTo>
                    <a:pt x="4671" y="1750"/>
                  </a:lnTo>
                  <a:lnTo>
                    <a:pt x="4671" y="1750"/>
                  </a:lnTo>
                  <a:lnTo>
                    <a:pt x="4667" y="1750"/>
                  </a:lnTo>
                  <a:lnTo>
                    <a:pt x="4667" y="1745"/>
                  </a:lnTo>
                  <a:lnTo>
                    <a:pt x="4667" y="1745"/>
                  </a:lnTo>
                  <a:lnTo>
                    <a:pt x="4667" y="1741"/>
                  </a:lnTo>
                  <a:lnTo>
                    <a:pt x="4671" y="1736"/>
                  </a:lnTo>
                  <a:lnTo>
                    <a:pt x="4671" y="1736"/>
                  </a:lnTo>
                  <a:lnTo>
                    <a:pt x="4671" y="1732"/>
                  </a:lnTo>
                  <a:lnTo>
                    <a:pt x="4671" y="1732"/>
                  </a:lnTo>
                  <a:lnTo>
                    <a:pt x="4662" y="1732"/>
                  </a:lnTo>
                  <a:lnTo>
                    <a:pt x="4662" y="1732"/>
                  </a:lnTo>
                  <a:lnTo>
                    <a:pt x="4662" y="1732"/>
                  </a:lnTo>
                  <a:lnTo>
                    <a:pt x="4658" y="1732"/>
                  </a:lnTo>
                  <a:lnTo>
                    <a:pt x="4653" y="1732"/>
                  </a:lnTo>
                  <a:lnTo>
                    <a:pt x="4649" y="1732"/>
                  </a:lnTo>
                  <a:lnTo>
                    <a:pt x="4644" y="1732"/>
                  </a:lnTo>
                  <a:lnTo>
                    <a:pt x="4644" y="1727"/>
                  </a:lnTo>
                  <a:lnTo>
                    <a:pt x="4644" y="1727"/>
                  </a:lnTo>
                  <a:lnTo>
                    <a:pt x="4644" y="1723"/>
                  </a:lnTo>
                  <a:lnTo>
                    <a:pt x="4644" y="1723"/>
                  </a:lnTo>
                  <a:lnTo>
                    <a:pt x="4640" y="1723"/>
                  </a:lnTo>
                  <a:lnTo>
                    <a:pt x="4640" y="1723"/>
                  </a:lnTo>
                  <a:lnTo>
                    <a:pt x="4640" y="1718"/>
                  </a:lnTo>
                  <a:lnTo>
                    <a:pt x="4640" y="1714"/>
                  </a:lnTo>
                  <a:lnTo>
                    <a:pt x="4635" y="1714"/>
                  </a:lnTo>
                  <a:lnTo>
                    <a:pt x="4635" y="1714"/>
                  </a:lnTo>
                  <a:lnTo>
                    <a:pt x="4631" y="1714"/>
                  </a:lnTo>
                  <a:lnTo>
                    <a:pt x="4631" y="1714"/>
                  </a:lnTo>
                  <a:lnTo>
                    <a:pt x="4631" y="1714"/>
                  </a:lnTo>
                  <a:lnTo>
                    <a:pt x="4626" y="1714"/>
                  </a:lnTo>
                  <a:lnTo>
                    <a:pt x="4626" y="1714"/>
                  </a:lnTo>
                  <a:lnTo>
                    <a:pt x="4622" y="1709"/>
                  </a:lnTo>
                  <a:lnTo>
                    <a:pt x="4622" y="1709"/>
                  </a:lnTo>
                  <a:lnTo>
                    <a:pt x="4622" y="1709"/>
                  </a:lnTo>
                  <a:lnTo>
                    <a:pt x="4617" y="1709"/>
                  </a:lnTo>
                  <a:lnTo>
                    <a:pt x="4617" y="1709"/>
                  </a:lnTo>
                  <a:lnTo>
                    <a:pt x="4617" y="1709"/>
                  </a:lnTo>
                  <a:lnTo>
                    <a:pt x="4617" y="1709"/>
                  </a:lnTo>
                  <a:lnTo>
                    <a:pt x="4613" y="1705"/>
                  </a:lnTo>
                  <a:lnTo>
                    <a:pt x="4613" y="1705"/>
                  </a:lnTo>
                  <a:lnTo>
                    <a:pt x="4608" y="1705"/>
                  </a:lnTo>
                  <a:lnTo>
                    <a:pt x="4608" y="1705"/>
                  </a:lnTo>
                  <a:lnTo>
                    <a:pt x="4608" y="1705"/>
                  </a:lnTo>
                  <a:lnTo>
                    <a:pt x="4608" y="1709"/>
                  </a:lnTo>
                  <a:lnTo>
                    <a:pt x="4608" y="1709"/>
                  </a:lnTo>
                  <a:lnTo>
                    <a:pt x="4608" y="1709"/>
                  </a:lnTo>
                  <a:lnTo>
                    <a:pt x="4603" y="1714"/>
                  </a:lnTo>
                  <a:lnTo>
                    <a:pt x="4603" y="1714"/>
                  </a:lnTo>
                  <a:lnTo>
                    <a:pt x="4603" y="1714"/>
                  </a:lnTo>
                  <a:lnTo>
                    <a:pt x="4599" y="1714"/>
                  </a:lnTo>
                  <a:lnTo>
                    <a:pt x="4599" y="1714"/>
                  </a:lnTo>
                  <a:lnTo>
                    <a:pt x="4599" y="1714"/>
                  </a:lnTo>
                  <a:lnTo>
                    <a:pt x="4599" y="1714"/>
                  </a:lnTo>
                  <a:lnTo>
                    <a:pt x="4594" y="1714"/>
                  </a:lnTo>
                  <a:lnTo>
                    <a:pt x="4594" y="1714"/>
                  </a:lnTo>
                  <a:lnTo>
                    <a:pt x="4590" y="1714"/>
                  </a:lnTo>
                  <a:lnTo>
                    <a:pt x="4585" y="1714"/>
                  </a:lnTo>
                  <a:lnTo>
                    <a:pt x="4585" y="1714"/>
                  </a:lnTo>
                  <a:lnTo>
                    <a:pt x="4585" y="1714"/>
                  </a:lnTo>
                  <a:lnTo>
                    <a:pt x="4581" y="1714"/>
                  </a:lnTo>
                  <a:lnTo>
                    <a:pt x="4576" y="1714"/>
                  </a:lnTo>
                  <a:lnTo>
                    <a:pt x="4576" y="1714"/>
                  </a:lnTo>
                  <a:lnTo>
                    <a:pt x="4572" y="1714"/>
                  </a:lnTo>
                  <a:lnTo>
                    <a:pt x="4572" y="1714"/>
                  </a:lnTo>
                  <a:lnTo>
                    <a:pt x="4572" y="1709"/>
                  </a:lnTo>
                  <a:lnTo>
                    <a:pt x="4572" y="1705"/>
                  </a:lnTo>
                  <a:lnTo>
                    <a:pt x="4567" y="1705"/>
                  </a:lnTo>
                  <a:lnTo>
                    <a:pt x="4567" y="1705"/>
                  </a:lnTo>
                  <a:lnTo>
                    <a:pt x="4567" y="1700"/>
                  </a:lnTo>
                  <a:lnTo>
                    <a:pt x="4567" y="1700"/>
                  </a:lnTo>
                  <a:lnTo>
                    <a:pt x="4567" y="1700"/>
                  </a:lnTo>
                  <a:lnTo>
                    <a:pt x="4563" y="1700"/>
                  </a:lnTo>
                  <a:lnTo>
                    <a:pt x="4563" y="1700"/>
                  </a:lnTo>
                  <a:lnTo>
                    <a:pt x="4563" y="1700"/>
                  </a:lnTo>
                  <a:lnTo>
                    <a:pt x="4558" y="1700"/>
                  </a:lnTo>
                  <a:lnTo>
                    <a:pt x="4558" y="1700"/>
                  </a:lnTo>
                  <a:lnTo>
                    <a:pt x="4554" y="1700"/>
                  </a:lnTo>
                  <a:lnTo>
                    <a:pt x="4554" y="1700"/>
                  </a:lnTo>
                  <a:lnTo>
                    <a:pt x="4554" y="1700"/>
                  </a:lnTo>
                  <a:lnTo>
                    <a:pt x="4549" y="1696"/>
                  </a:lnTo>
                  <a:lnTo>
                    <a:pt x="4549" y="1696"/>
                  </a:lnTo>
                  <a:lnTo>
                    <a:pt x="4545" y="1696"/>
                  </a:lnTo>
                  <a:lnTo>
                    <a:pt x="4545" y="1696"/>
                  </a:lnTo>
                  <a:lnTo>
                    <a:pt x="4545" y="1696"/>
                  </a:lnTo>
                  <a:lnTo>
                    <a:pt x="4545" y="1696"/>
                  </a:lnTo>
                  <a:lnTo>
                    <a:pt x="4540" y="1696"/>
                  </a:lnTo>
                  <a:lnTo>
                    <a:pt x="4540" y="1700"/>
                  </a:lnTo>
                  <a:lnTo>
                    <a:pt x="4540" y="1696"/>
                  </a:lnTo>
                  <a:lnTo>
                    <a:pt x="4536" y="1696"/>
                  </a:lnTo>
                  <a:lnTo>
                    <a:pt x="4536" y="1696"/>
                  </a:lnTo>
                  <a:lnTo>
                    <a:pt x="4531" y="1696"/>
                  </a:lnTo>
                  <a:lnTo>
                    <a:pt x="4531" y="1696"/>
                  </a:lnTo>
                  <a:lnTo>
                    <a:pt x="4527" y="1696"/>
                  </a:lnTo>
                  <a:lnTo>
                    <a:pt x="4527" y="1696"/>
                  </a:lnTo>
                  <a:lnTo>
                    <a:pt x="4527" y="1696"/>
                  </a:lnTo>
                  <a:lnTo>
                    <a:pt x="4522" y="1700"/>
                  </a:lnTo>
                  <a:lnTo>
                    <a:pt x="4522" y="1705"/>
                  </a:lnTo>
                  <a:lnTo>
                    <a:pt x="4522" y="1705"/>
                  </a:lnTo>
                  <a:lnTo>
                    <a:pt x="4522" y="1705"/>
                  </a:lnTo>
                  <a:lnTo>
                    <a:pt x="4518" y="1705"/>
                  </a:lnTo>
                  <a:lnTo>
                    <a:pt x="4518" y="1709"/>
                  </a:lnTo>
                  <a:lnTo>
                    <a:pt x="4518" y="1709"/>
                  </a:lnTo>
                  <a:lnTo>
                    <a:pt x="4518" y="1709"/>
                  </a:lnTo>
                  <a:lnTo>
                    <a:pt x="4518" y="1714"/>
                  </a:lnTo>
                  <a:lnTo>
                    <a:pt x="4513" y="1709"/>
                  </a:lnTo>
                  <a:lnTo>
                    <a:pt x="4513" y="1709"/>
                  </a:lnTo>
                  <a:lnTo>
                    <a:pt x="4513" y="1709"/>
                  </a:lnTo>
                  <a:lnTo>
                    <a:pt x="4513" y="1709"/>
                  </a:lnTo>
                  <a:lnTo>
                    <a:pt x="4513" y="1709"/>
                  </a:lnTo>
                  <a:lnTo>
                    <a:pt x="4513" y="1709"/>
                  </a:lnTo>
                  <a:lnTo>
                    <a:pt x="4513" y="1714"/>
                  </a:lnTo>
                  <a:lnTo>
                    <a:pt x="4513" y="1714"/>
                  </a:lnTo>
                  <a:lnTo>
                    <a:pt x="4513" y="1714"/>
                  </a:lnTo>
                  <a:lnTo>
                    <a:pt x="4513" y="1714"/>
                  </a:lnTo>
                  <a:lnTo>
                    <a:pt x="4518" y="1714"/>
                  </a:lnTo>
                  <a:lnTo>
                    <a:pt x="4518" y="1714"/>
                  </a:lnTo>
                  <a:lnTo>
                    <a:pt x="4522" y="1714"/>
                  </a:lnTo>
                  <a:lnTo>
                    <a:pt x="4522" y="1714"/>
                  </a:lnTo>
                  <a:lnTo>
                    <a:pt x="4522" y="1714"/>
                  </a:lnTo>
                  <a:lnTo>
                    <a:pt x="4527" y="1714"/>
                  </a:lnTo>
                  <a:lnTo>
                    <a:pt x="4536" y="1718"/>
                  </a:lnTo>
                  <a:lnTo>
                    <a:pt x="4531" y="1718"/>
                  </a:lnTo>
                  <a:lnTo>
                    <a:pt x="4531" y="1718"/>
                  </a:lnTo>
                  <a:lnTo>
                    <a:pt x="4531" y="1723"/>
                  </a:lnTo>
                  <a:lnTo>
                    <a:pt x="4531" y="1723"/>
                  </a:lnTo>
                  <a:lnTo>
                    <a:pt x="4531" y="1723"/>
                  </a:lnTo>
                  <a:lnTo>
                    <a:pt x="4536" y="1723"/>
                  </a:lnTo>
                  <a:lnTo>
                    <a:pt x="4536" y="1723"/>
                  </a:lnTo>
                  <a:lnTo>
                    <a:pt x="4545" y="1723"/>
                  </a:lnTo>
                  <a:lnTo>
                    <a:pt x="4545" y="1727"/>
                  </a:lnTo>
                  <a:close/>
                  <a:moveTo>
                    <a:pt x="4414" y="1605"/>
                  </a:moveTo>
                  <a:lnTo>
                    <a:pt x="4409" y="1605"/>
                  </a:lnTo>
                  <a:lnTo>
                    <a:pt x="4409" y="1605"/>
                  </a:lnTo>
                  <a:lnTo>
                    <a:pt x="4409" y="1605"/>
                  </a:lnTo>
                  <a:lnTo>
                    <a:pt x="4409" y="1601"/>
                  </a:lnTo>
                  <a:lnTo>
                    <a:pt x="4409" y="1601"/>
                  </a:lnTo>
                  <a:lnTo>
                    <a:pt x="4409" y="1596"/>
                  </a:lnTo>
                  <a:lnTo>
                    <a:pt x="4405" y="1596"/>
                  </a:lnTo>
                  <a:lnTo>
                    <a:pt x="4405" y="1596"/>
                  </a:lnTo>
                  <a:lnTo>
                    <a:pt x="4400" y="1596"/>
                  </a:lnTo>
                  <a:lnTo>
                    <a:pt x="4400" y="1601"/>
                  </a:lnTo>
                  <a:lnTo>
                    <a:pt x="4400" y="1601"/>
                  </a:lnTo>
                  <a:lnTo>
                    <a:pt x="4405" y="1605"/>
                  </a:lnTo>
                  <a:lnTo>
                    <a:pt x="4405" y="1610"/>
                  </a:lnTo>
                  <a:lnTo>
                    <a:pt x="4405" y="1610"/>
                  </a:lnTo>
                  <a:lnTo>
                    <a:pt x="4409" y="1610"/>
                  </a:lnTo>
                  <a:lnTo>
                    <a:pt x="4409" y="1610"/>
                  </a:lnTo>
                  <a:lnTo>
                    <a:pt x="4414" y="1610"/>
                  </a:lnTo>
                  <a:lnTo>
                    <a:pt x="4414" y="1610"/>
                  </a:lnTo>
                  <a:lnTo>
                    <a:pt x="4414" y="1605"/>
                  </a:lnTo>
                  <a:close/>
                  <a:moveTo>
                    <a:pt x="4518" y="1686"/>
                  </a:moveTo>
                  <a:lnTo>
                    <a:pt x="4518" y="1691"/>
                  </a:lnTo>
                  <a:lnTo>
                    <a:pt x="4518" y="1691"/>
                  </a:lnTo>
                  <a:lnTo>
                    <a:pt x="4518" y="1691"/>
                  </a:lnTo>
                  <a:lnTo>
                    <a:pt x="4522" y="1691"/>
                  </a:lnTo>
                  <a:lnTo>
                    <a:pt x="4522" y="1691"/>
                  </a:lnTo>
                  <a:lnTo>
                    <a:pt x="4522" y="1691"/>
                  </a:lnTo>
                  <a:lnTo>
                    <a:pt x="4522" y="1691"/>
                  </a:lnTo>
                  <a:lnTo>
                    <a:pt x="4522" y="1691"/>
                  </a:lnTo>
                  <a:lnTo>
                    <a:pt x="4527" y="1677"/>
                  </a:lnTo>
                  <a:lnTo>
                    <a:pt x="4527" y="1673"/>
                  </a:lnTo>
                  <a:lnTo>
                    <a:pt x="4527" y="1668"/>
                  </a:lnTo>
                  <a:lnTo>
                    <a:pt x="4527" y="1668"/>
                  </a:lnTo>
                  <a:lnTo>
                    <a:pt x="4527" y="1659"/>
                  </a:lnTo>
                  <a:lnTo>
                    <a:pt x="4527" y="1659"/>
                  </a:lnTo>
                  <a:lnTo>
                    <a:pt x="4527" y="1655"/>
                  </a:lnTo>
                  <a:lnTo>
                    <a:pt x="4527" y="1650"/>
                  </a:lnTo>
                  <a:lnTo>
                    <a:pt x="4527" y="1650"/>
                  </a:lnTo>
                  <a:lnTo>
                    <a:pt x="4527" y="1650"/>
                  </a:lnTo>
                  <a:lnTo>
                    <a:pt x="4527" y="1650"/>
                  </a:lnTo>
                  <a:lnTo>
                    <a:pt x="4527" y="1646"/>
                  </a:lnTo>
                  <a:lnTo>
                    <a:pt x="4527" y="1646"/>
                  </a:lnTo>
                  <a:lnTo>
                    <a:pt x="4531" y="1641"/>
                  </a:lnTo>
                  <a:lnTo>
                    <a:pt x="4531" y="1641"/>
                  </a:lnTo>
                  <a:lnTo>
                    <a:pt x="4531" y="1641"/>
                  </a:lnTo>
                  <a:lnTo>
                    <a:pt x="4531" y="1637"/>
                  </a:lnTo>
                  <a:lnTo>
                    <a:pt x="4527" y="1632"/>
                  </a:lnTo>
                  <a:lnTo>
                    <a:pt x="4522" y="1628"/>
                  </a:lnTo>
                  <a:lnTo>
                    <a:pt x="4522" y="1623"/>
                  </a:lnTo>
                  <a:lnTo>
                    <a:pt x="4518" y="1623"/>
                  </a:lnTo>
                  <a:lnTo>
                    <a:pt x="4518" y="1623"/>
                  </a:lnTo>
                  <a:lnTo>
                    <a:pt x="4513" y="1623"/>
                  </a:lnTo>
                  <a:lnTo>
                    <a:pt x="4513" y="1623"/>
                  </a:lnTo>
                  <a:lnTo>
                    <a:pt x="4513" y="1623"/>
                  </a:lnTo>
                  <a:lnTo>
                    <a:pt x="4509" y="1623"/>
                  </a:lnTo>
                  <a:lnTo>
                    <a:pt x="4509" y="1628"/>
                  </a:lnTo>
                  <a:lnTo>
                    <a:pt x="4509" y="1628"/>
                  </a:lnTo>
                  <a:lnTo>
                    <a:pt x="4504" y="1628"/>
                  </a:lnTo>
                  <a:lnTo>
                    <a:pt x="4504" y="1628"/>
                  </a:lnTo>
                  <a:lnTo>
                    <a:pt x="4504" y="1623"/>
                  </a:lnTo>
                  <a:lnTo>
                    <a:pt x="4509" y="1623"/>
                  </a:lnTo>
                  <a:lnTo>
                    <a:pt x="4509" y="1623"/>
                  </a:lnTo>
                  <a:lnTo>
                    <a:pt x="4509" y="1619"/>
                  </a:lnTo>
                  <a:lnTo>
                    <a:pt x="4509" y="1619"/>
                  </a:lnTo>
                  <a:lnTo>
                    <a:pt x="4509" y="1619"/>
                  </a:lnTo>
                  <a:lnTo>
                    <a:pt x="4509" y="1619"/>
                  </a:lnTo>
                  <a:lnTo>
                    <a:pt x="4509" y="1614"/>
                  </a:lnTo>
                  <a:lnTo>
                    <a:pt x="4504" y="1614"/>
                  </a:lnTo>
                  <a:lnTo>
                    <a:pt x="4504" y="1614"/>
                  </a:lnTo>
                  <a:lnTo>
                    <a:pt x="4504" y="1610"/>
                  </a:lnTo>
                  <a:lnTo>
                    <a:pt x="4504" y="1610"/>
                  </a:lnTo>
                  <a:lnTo>
                    <a:pt x="4504" y="1605"/>
                  </a:lnTo>
                  <a:lnTo>
                    <a:pt x="4504" y="1601"/>
                  </a:lnTo>
                  <a:lnTo>
                    <a:pt x="4504" y="1596"/>
                  </a:lnTo>
                  <a:lnTo>
                    <a:pt x="4500" y="1596"/>
                  </a:lnTo>
                  <a:lnTo>
                    <a:pt x="4500" y="1596"/>
                  </a:lnTo>
                  <a:lnTo>
                    <a:pt x="4500" y="1596"/>
                  </a:lnTo>
                  <a:lnTo>
                    <a:pt x="4495" y="1596"/>
                  </a:lnTo>
                  <a:lnTo>
                    <a:pt x="4495" y="1596"/>
                  </a:lnTo>
                  <a:lnTo>
                    <a:pt x="4491" y="1592"/>
                  </a:lnTo>
                  <a:lnTo>
                    <a:pt x="4486" y="1592"/>
                  </a:lnTo>
                  <a:lnTo>
                    <a:pt x="4486" y="1592"/>
                  </a:lnTo>
                  <a:lnTo>
                    <a:pt x="4486" y="1587"/>
                  </a:lnTo>
                  <a:lnTo>
                    <a:pt x="4486" y="1587"/>
                  </a:lnTo>
                  <a:lnTo>
                    <a:pt x="4486" y="1587"/>
                  </a:lnTo>
                  <a:lnTo>
                    <a:pt x="4486" y="1582"/>
                  </a:lnTo>
                  <a:lnTo>
                    <a:pt x="4486" y="1582"/>
                  </a:lnTo>
                  <a:lnTo>
                    <a:pt x="4486" y="1582"/>
                  </a:lnTo>
                  <a:lnTo>
                    <a:pt x="4486" y="1582"/>
                  </a:lnTo>
                  <a:lnTo>
                    <a:pt x="4486" y="1578"/>
                  </a:lnTo>
                  <a:lnTo>
                    <a:pt x="4491" y="1578"/>
                  </a:lnTo>
                  <a:lnTo>
                    <a:pt x="4491" y="1578"/>
                  </a:lnTo>
                  <a:lnTo>
                    <a:pt x="4491" y="1573"/>
                  </a:lnTo>
                  <a:lnTo>
                    <a:pt x="4491" y="1573"/>
                  </a:lnTo>
                  <a:lnTo>
                    <a:pt x="4491" y="1569"/>
                  </a:lnTo>
                  <a:lnTo>
                    <a:pt x="4486" y="1569"/>
                  </a:lnTo>
                  <a:lnTo>
                    <a:pt x="4486" y="1564"/>
                  </a:lnTo>
                  <a:lnTo>
                    <a:pt x="4486" y="1564"/>
                  </a:lnTo>
                  <a:lnTo>
                    <a:pt x="4486" y="1564"/>
                  </a:lnTo>
                  <a:lnTo>
                    <a:pt x="4482" y="1564"/>
                  </a:lnTo>
                  <a:lnTo>
                    <a:pt x="4482" y="1569"/>
                  </a:lnTo>
                  <a:lnTo>
                    <a:pt x="4477" y="1569"/>
                  </a:lnTo>
                  <a:lnTo>
                    <a:pt x="4477" y="1569"/>
                  </a:lnTo>
                  <a:lnTo>
                    <a:pt x="4472" y="1569"/>
                  </a:lnTo>
                  <a:lnTo>
                    <a:pt x="4472" y="1573"/>
                  </a:lnTo>
                  <a:lnTo>
                    <a:pt x="4472" y="1569"/>
                  </a:lnTo>
                  <a:lnTo>
                    <a:pt x="4477" y="1569"/>
                  </a:lnTo>
                  <a:lnTo>
                    <a:pt x="4482" y="1564"/>
                  </a:lnTo>
                  <a:lnTo>
                    <a:pt x="4477" y="1564"/>
                  </a:lnTo>
                  <a:lnTo>
                    <a:pt x="4477" y="1564"/>
                  </a:lnTo>
                  <a:lnTo>
                    <a:pt x="4477" y="1560"/>
                  </a:lnTo>
                  <a:lnTo>
                    <a:pt x="4472" y="1560"/>
                  </a:lnTo>
                  <a:lnTo>
                    <a:pt x="4468" y="1560"/>
                  </a:lnTo>
                  <a:lnTo>
                    <a:pt x="4468" y="1560"/>
                  </a:lnTo>
                  <a:lnTo>
                    <a:pt x="4463" y="1555"/>
                  </a:lnTo>
                  <a:lnTo>
                    <a:pt x="4463" y="1555"/>
                  </a:lnTo>
                  <a:lnTo>
                    <a:pt x="4463" y="1555"/>
                  </a:lnTo>
                  <a:lnTo>
                    <a:pt x="4463" y="1551"/>
                  </a:lnTo>
                  <a:lnTo>
                    <a:pt x="4463" y="1551"/>
                  </a:lnTo>
                  <a:lnTo>
                    <a:pt x="4459" y="1546"/>
                  </a:lnTo>
                  <a:lnTo>
                    <a:pt x="4454" y="1542"/>
                  </a:lnTo>
                  <a:lnTo>
                    <a:pt x="4454" y="1542"/>
                  </a:lnTo>
                  <a:lnTo>
                    <a:pt x="4454" y="1542"/>
                  </a:lnTo>
                  <a:lnTo>
                    <a:pt x="4450" y="1542"/>
                  </a:lnTo>
                  <a:lnTo>
                    <a:pt x="4450" y="1542"/>
                  </a:lnTo>
                  <a:lnTo>
                    <a:pt x="4450" y="1537"/>
                  </a:lnTo>
                  <a:lnTo>
                    <a:pt x="4450" y="1537"/>
                  </a:lnTo>
                  <a:lnTo>
                    <a:pt x="4445" y="1533"/>
                  </a:lnTo>
                  <a:lnTo>
                    <a:pt x="4445" y="1533"/>
                  </a:lnTo>
                  <a:lnTo>
                    <a:pt x="4441" y="1528"/>
                  </a:lnTo>
                  <a:lnTo>
                    <a:pt x="4441" y="1533"/>
                  </a:lnTo>
                  <a:lnTo>
                    <a:pt x="4441" y="1533"/>
                  </a:lnTo>
                  <a:lnTo>
                    <a:pt x="4441" y="1533"/>
                  </a:lnTo>
                  <a:lnTo>
                    <a:pt x="4441" y="1533"/>
                  </a:lnTo>
                  <a:lnTo>
                    <a:pt x="4441" y="1537"/>
                  </a:lnTo>
                  <a:lnTo>
                    <a:pt x="4441" y="1537"/>
                  </a:lnTo>
                  <a:lnTo>
                    <a:pt x="4441" y="1537"/>
                  </a:lnTo>
                  <a:lnTo>
                    <a:pt x="4436" y="1533"/>
                  </a:lnTo>
                  <a:lnTo>
                    <a:pt x="4436" y="1533"/>
                  </a:lnTo>
                  <a:lnTo>
                    <a:pt x="4436" y="1533"/>
                  </a:lnTo>
                  <a:lnTo>
                    <a:pt x="4432" y="1533"/>
                  </a:lnTo>
                  <a:lnTo>
                    <a:pt x="4432" y="1528"/>
                  </a:lnTo>
                  <a:lnTo>
                    <a:pt x="4432" y="1528"/>
                  </a:lnTo>
                  <a:lnTo>
                    <a:pt x="4432" y="1528"/>
                  </a:lnTo>
                  <a:lnTo>
                    <a:pt x="4427" y="1524"/>
                  </a:lnTo>
                  <a:lnTo>
                    <a:pt x="4427" y="1519"/>
                  </a:lnTo>
                  <a:lnTo>
                    <a:pt x="4423" y="1519"/>
                  </a:lnTo>
                  <a:lnTo>
                    <a:pt x="4423" y="1515"/>
                  </a:lnTo>
                  <a:lnTo>
                    <a:pt x="4418" y="1515"/>
                  </a:lnTo>
                  <a:lnTo>
                    <a:pt x="4418" y="1510"/>
                  </a:lnTo>
                  <a:lnTo>
                    <a:pt x="4409" y="1506"/>
                  </a:lnTo>
                  <a:lnTo>
                    <a:pt x="4405" y="1501"/>
                  </a:lnTo>
                  <a:lnTo>
                    <a:pt x="4405" y="1501"/>
                  </a:lnTo>
                  <a:lnTo>
                    <a:pt x="4400" y="1501"/>
                  </a:lnTo>
                  <a:lnTo>
                    <a:pt x="4400" y="1501"/>
                  </a:lnTo>
                  <a:lnTo>
                    <a:pt x="4400" y="1497"/>
                  </a:lnTo>
                  <a:lnTo>
                    <a:pt x="4400" y="1497"/>
                  </a:lnTo>
                  <a:lnTo>
                    <a:pt x="4396" y="1497"/>
                  </a:lnTo>
                  <a:lnTo>
                    <a:pt x="4391" y="1492"/>
                  </a:lnTo>
                  <a:lnTo>
                    <a:pt x="4396" y="1492"/>
                  </a:lnTo>
                  <a:lnTo>
                    <a:pt x="4391" y="1488"/>
                  </a:lnTo>
                  <a:lnTo>
                    <a:pt x="4387" y="1483"/>
                  </a:lnTo>
                  <a:lnTo>
                    <a:pt x="4387" y="1483"/>
                  </a:lnTo>
                  <a:lnTo>
                    <a:pt x="4387" y="1483"/>
                  </a:lnTo>
                  <a:lnTo>
                    <a:pt x="4387" y="1479"/>
                  </a:lnTo>
                  <a:lnTo>
                    <a:pt x="4382" y="1479"/>
                  </a:lnTo>
                  <a:lnTo>
                    <a:pt x="4382" y="1474"/>
                  </a:lnTo>
                  <a:lnTo>
                    <a:pt x="4382" y="1474"/>
                  </a:lnTo>
                  <a:lnTo>
                    <a:pt x="4378" y="1474"/>
                  </a:lnTo>
                  <a:lnTo>
                    <a:pt x="4378" y="1474"/>
                  </a:lnTo>
                  <a:lnTo>
                    <a:pt x="4373" y="1474"/>
                  </a:lnTo>
                  <a:lnTo>
                    <a:pt x="4373" y="1474"/>
                  </a:lnTo>
                  <a:lnTo>
                    <a:pt x="4369" y="1474"/>
                  </a:lnTo>
                  <a:lnTo>
                    <a:pt x="4369" y="1474"/>
                  </a:lnTo>
                  <a:lnTo>
                    <a:pt x="4364" y="1474"/>
                  </a:lnTo>
                  <a:lnTo>
                    <a:pt x="4360" y="1474"/>
                  </a:lnTo>
                  <a:lnTo>
                    <a:pt x="4360" y="1474"/>
                  </a:lnTo>
                  <a:lnTo>
                    <a:pt x="4355" y="1469"/>
                  </a:lnTo>
                  <a:lnTo>
                    <a:pt x="4355" y="1469"/>
                  </a:lnTo>
                  <a:lnTo>
                    <a:pt x="4351" y="1465"/>
                  </a:lnTo>
                  <a:lnTo>
                    <a:pt x="4346" y="1465"/>
                  </a:lnTo>
                  <a:lnTo>
                    <a:pt x="4346" y="1465"/>
                  </a:lnTo>
                  <a:lnTo>
                    <a:pt x="4346" y="1465"/>
                  </a:lnTo>
                  <a:lnTo>
                    <a:pt x="4341" y="1465"/>
                  </a:lnTo>
                  <a:lnTo>
                    <a:pt x="4341" y="1465"/>
                  </a:lnTo>
                  <a:lnTo>
                    <a:pt x="4337" y="1465"/>
                  </a:lnTo>
                  <a:lnTo>
                    <a:pt x="4337" y="1465"/>
                  </a:lnTo>
                  <a:lnTo>
                    <a:pt x="4341" y="1469"/>
                  </a:lnTo>
                  <a:lnTo>
                    <a:pt x="4341" y="1469"/>
                  </a:lnTo>
                  <a:lnTo>
                    <a:pt x="4341" y="1469"/>
                  </a:lnTo>
                  <a:lnTo>
                    <a:pt x="4337" y="1474"/>
                  </a:lnTo>
                  <a:lnTo>
                    <a:pt x="4341" y="1479"/>
                  </a:lnTo>
                  <a:lnTo>
                    <a:pt x="4341" y="1479"/>
                  </a:lnTo>
                  <a:lnTo>
                    <a:pt x="4346" y="1483"/>
                  </a:lnTo>
                  <a:lnTo>
                    <a:pt x="4346" y="1483"/>
                  </a:lnTo>
                  <a:lnTo>
                    <a:pt x="4355" y="1492"/>
                  </a:lnTo>
                  <a:lnTo>
                    <a:pt x="4360" y="1497"/>
                  </a:lnTo>
                  <a:lnTo>
                    <a:pt x="4360" y="1497"/>
                  </a:lnTo>
                  <a:lnTo>
                    <a:pt x="4364" y="1501"/>
                  </a:lnTo>
                  <a:lnTo>
                    <a:pt x="4364" y="1501"/>
                  </a:lnTo>
                  <a:lnTo>
                    <a:pt x="4369" y="1501"/>
                  </a:lnTo>
                  <a:lnTo>
                    <a:pt x="4369" y="1506"/>
                  </a:lnTo>
                  <a:lnTo>
                    <a:pt x="4373" y="1506"/>
                  </a:lnTo>
                  <a:lnTo>
                    <a:pt x="4378" y="1510"/>
                  </a:lnTo>
                  <a:lnTo>
                    <a:pt x="4378" y="1515"/>
                  </a:lnTo>
                  <a:lnTo>
                    <a:pt x="4378" y="1515"/>
                  </a:lnTo>
                  <a:lnTo>
                    <a:pt x="4378" y="1519"/>
                  </a:lnTo>
                  <a:lnTo>
                    <a:pt x="4382" y="1519"/>
                  </a:lnTo>
                  <a:lnTo>
                    <a:pt x="4382" y="1519"/>
                  </a:lnTo>
                  <a:lnTo>
                    <a:pt x="4382" y="1524"/>
                  </a:lnTo>
                  <a:lnTo>
                    <a:pt x="4382" y="1528"/>
                  </a:lnTo>
                  <a:lnTo>
                    <a:pt x="4387" y="1528"/>
                  </a:lnTo>
                  <a:lnTo>
                    <a:pt x="4387" y="1533"/>
                  </a:lnTo>
                  <a:lnTo>
                    <a:pt x="4387" y="1533"/>
                  </a:lnTo>
                  <a:lnTo>
                    <a:pt x="4391" y="1533"/>
                  </a:lnTo>
                  <a:lnTo>
                    <a:pt x="4391" y="1533"/>
                  </a:lnTo>
                  <a:lnTo>
                    <a:pt x="4400" y="1537"/>
                  </a:lnTo>
                  <a:lnTo>
                    <a:pt x="4400" y="1537"/>
                  </a:lnTo>
                  <a:lnTo>
                    <a:pt x="4405" y="1542"/>
                  </a:lnTo>
                  <a:lnTo>
                    <a:pt x="4405" y="1546"/>
                  </a:lnTo>
                  <a:lnTo>
                    <a:pt x="4409" y="1555"/>
                  </a:lnTo>
                  <a:lnTo>
                    <a:pt x="4409" y="1564"/>
                  </a:lnTo>
                  <a:lnTo>
                    <a:pt x="4409" y="1569"/>
                  </a:lnTo>
                  <a:lnTo>
                    <a:pt x="4409" y="1569"/>
                  </a:lnTo>
                  <a:lnTo>
                    <a:pt x="4414" y="1569"/>
                  </a:lnTo>
                  <a:lnTo>
                    <a:pt x="4414" y="1573"/>
                  </a:lnTo>
                  <a:lnTo>
                    <a:pt x="4418" y="1573"/>
                  </a:lnTo>
                  <a:lnTo>
                    <a:pt x="4418" y="1573"/>
                  </a:lnTo>
                  <a:lnTo>
                    <a:pt x="4423" y="1578"/>
                  </a:lnTo>
                  <a:lnTo>
                    <a:pt x="4423" y="1582"/>
                  </a:lnTo>
                  <a:lnTo>
                    <a:pt x="4423" y="1582"/>
                  </a:lnTo>
                  <a:lnTo>
                    <a:pt x="4427" y="1587"/>
                  </a:lnTo>
                  <a:lnTo>
                    <a:pt x="4427" y="1587"/>
                  </a:lnTo>
                  <a:lnTo>
                    <a:pt x="4432" y="1592"/>
                  </a:lnTo>
                  <a:lnTo>
                    <a:pt x="4432" y="1592"/>
                  </a:lnTo>
                  <a:lnTo>
                    <a:pt x="4432" y="1596"/>
                  </a:lnTo>
                  <a:lnTo>
                    <a:pt x="4432" y="1601"/>
                  </a:lnTo>
                  <a:lnTo>
                    <a:pt x="4441" y="1614"/>
                  </a:lnTo>
                  <a:lnTo>
                    <a:pt x="4441" y="1619"/>
                  </a:lnTo>
                  <a:lnTo>
                    <a:pt x="4441" y="1619"/>
                  </a:lnTo>
                  <a:lnTo>
                    <a:pt x="4441" y="1623"/>
                  </a:lnTo>
                  <a:lnTo>
                    <a:pt x="4445" y="1628"/>
                  </a:lnTo>
                  <a:lnTo>
                    <a:pt x="4445" y="1628"/>
                  </a:lnTo>
                  <a:lnTo>
                    <a:pt x="4450" y="1632"/>
                  </a:lnTo>
                  <a:lnTo>
                    <a:pt x="4450" y="1632"/>
                  </a:lnTo>
                  <a:lnTo>
                    <a:pt x="4450" y="1632"/>
                  </a:lnTo>
                  <a:lnTo>
                    <a:pt x="4454" y="1637"/>
                  </a:lnTo>
                  <a:lnTo>
                    <a:pt x="4454" y="1641"/>
                  </a:lnTo>
                  <a:lnTo>
                    <a:pt x="4454" y="1641"/>
                  </a:lnTo>
                  <a:lnTo>
                    <a:pt x="4463" y="1646"/>
                  </a:lnTo>
                  <a:lnTo>
                    <a:pt x="4463" y="1650"/>
                  </a:lnTo>
                  <a:lnTo>
                    <a:pt x="4463" y="1655"/>
                  </a:lnTo>
                  <a:lnTo>
                    <a:pt x="4468" y="1659"/>
                  </a:lnTo>
                  <a:lnTo>
                    <a:pt x="4472" y="1664"/>
                  </a:lnTo>
                  <a:lnTo>
                    <a:pt x="4477" y="1668"/>
                  </a:lnTo>
                  <a:lnTo>
                    <a:pt x="4482" y="1668"/>
                  </a:lnTo>
                  <a:lnTo>
                    <a:pt x="4482" y="1673"/>
                  </a:lnTo>
                  <a:lnTo>
                    <a:pt x="4482" y="1673"/>
                  </a:lnTo>
                  <a:lnTo>
                    <a:pt x="4491" y="1677"/>
                  </a:lnTo>
                  <a:lnTo>
                    <a:pt x="4491" y="1677"/>
                  </a:lnTo>
                  <a:lnTo>
                    <a:pt x="4495" y="1682"/>
                  </a:lnTo>
                  <a:lnTo>
                    <a:pt x="4495" y="1686"/>
                  </a:lnTo>
                  <a:lnTo>
                    <a:pt x="4495" y="1686"/>
                  </a:lnTo>
                  <a:lnTo>
                    <a:pt x="4500" y="1691"/>
                  </a:lnTo>
                  <a:lnTo>
                    <a:pt x="4500" y="1691"/>
                  </a:lnTo>
                  <a:lnTo>
                    <a:pt x="4504" y="1696"/>
                  </a:lnTo>
                  <a:lnTo>
                    <a:pt x="4504" y="1696"/>
                  </a:lnTo>
                  <a:lnTo>
                    <a:pt x="4504" y="1696"/>
                  </a:lnTo>
                  <a:lnTo>
                    <a:pt x="4504" y="1691"/>
                  </a:lnTo>
                  <a:lnTo>
                    <a:pt x="4504" y="1686"/>
                  </a:lnTo>
                  <a:lnTo>
                    <a:pt x="4504" y="1686"/>
                  </a:lnTo>
                  <a:lnTo>
                    <a:pt x="4504" y="1686"/>
                  </a:lnTo>
                  <a:lnTo>
                    <a:pt x="4509" y="1691"/>
                  </a:lnTo>
                  <a:lnTo>
                    <a:pt x="4509" y="1691"/>
                  </a:lnTo>
                  <a:lnTo>
                    <a:pt x="4509" y="1691"/>
                  </a:lnTo>
                  <a:lnTo>
                    <a:pt x="4513" y="1691"/>
                  </a:lnTo>
                  <a:lnTo>
                    <a:pt x="4513" y="1686"/>
                  </a:lnTo>
                  <a:lnTo>
                    <a:pt x="4518" y="1686"/>
                  </a:lnTo>
                  <a:close/>
                  <a:moveTo>
                    <a:pt x="1757" y="348"/>
                  </a:moveTo>
                  <a:lnTo>
                    <a:pt x="1757" y="348"/>
                  </a:lnTo>
                  <a:lnTo>
                    <a:pt x="1753" y="348"/>
                  </a:lnTo>
                  <a:lnTo>
                    <a:pt x="1748" y="348"/>
                  </a:lnTo>
                  <a:lnTo>
                    <a:pt x="1748" y="348"/>
                  </a:lnTo>
                  <a:lnTo>
                    <a:pt x="1748" y="348"/>
                  </a:lnTo>
                  <a:lnTo>
                    <a:pt x="1748" y="348"/>
                  </a:lnTo>
                  <a:lnTo>
                    <a:pt x="1748" y="353"/>
                  </a:lnTo>
                  <a:lnTo>
                    <a:pt x="1748" y="353"/>
                  </a:lnTo>
                  <a:lnTo>
                    <a:pt x="1753" y="353"/>
                  </a:lnTo>
                  <a:lnTo>
                    <a:pt x="1753" y="353"/>
                  </a:lnTo>
                  <a:lnTo>
                    <a:pt x="1757" y="353"/>
                  </a:lnTo>
                  <a:lnTo>
                    <a:pt x="1757" y="353"/>
                  </a:lnTo>
                  <a:lnTo>
                    <a:pt x="1757" y="353"/>
                  </a:lnTo>
                  <a:lnTo>
                    <a:pt x="1757" y="353"/>
                  </a:lnTo>
                  <a:lnTo>
                    <a:pt x="1757" y="353"/>
                  </a:lnTo>
                  <a:lnTo>
                    <a:pt x="1757" y="348"/>
                  </a:lnTo>
                  <a:lnTo>
                    <a:pt x="1757" y="348"/>
                  </a:lnTo>
                  <a:lnTo>
                    <a:pt x="1757" y="348"/>
                  </a:lnTo>
                  <a:lnTo>
                    <a:pt x="1757" y="348"/>
                  </a:lnTo>
                  <a:close/>
                  <a:moveTo>
                    <a:pt x="994" y="375"/>
                  </a:moveTo>
                  <a:lnTo>
                    <a:pt x="994" y="371"/>
                  </a:lnTo>
                  <a:lnTo>
                    <a:pt x="989" y="375"/>
                  </a:lnTo>
                  <a:lnTo>
                    <a:pt x="989" y="375"/>
                  </a:lnTo>
                  <a:lnTo>
                    <a:pt x="989" y="375"/>
                  </a:lnTo>
                  <a:lnTo>
                    <a:pt x="989" y="375"/>
                  </a:lnTo>
                  <a:lnTo>
                    <a:pt x="985" y="380"/>
                  </a:lnTo>
                  <a:lnTo>
                    <a:pt x="985" y="380"/>
                  </a:lnTo>
                  <a:lnTo>
                    <a:pt x="980" y="384"/>
                  </a:lnTo>
                  <a:lnTo>
                    <a:pt x="980" y="384"/>
                  </a:lnTo>
                  <a:lnTo>
                    <a:pt x="976" y="389"/>
                  </a:lnTo>
                  <a:lnTo>
                    <a:pt x="976" y="389"/>
                  </a:lnTo>
                  <a:lnTo>
                    <a:pt x="976" y="389"/>
                  </a:lnTo>
                  <a:lnTo>
                    <a:pt x="971" y="393"/>
                  </a:lnTo>
                  <a:lnTo>
                    <a:pt x="971" y="393"/>
                  </a:lnTo>
                  <a:lnTo>
                    <a:pt x="967" y="393"/>
                  </a:lnTo>
                  <a:lnTo>
                    <a:pt x="967" y="398"/>
                  </a:lnTo>
                  <a:lnTo>
                    <a:pt x="967" y="398"/>
                  </a:lnTo>
                  <a:lnTo>
                    <a:pt x="967" y="398"/>
                  </a:lnTo>
                  <a:lnTo>
                    <a:pt x="967" y="398"/>
                  </a:lnTo>
                  <a:lnTo>
                    <a:pt x="971" y="393"/>
                  </a:lnTo>
                  <a:lnTo>
                    <a:pt x="976" y="393"/>
                  </a:lnTo>
                  <a:lnTo>
                    <a:pt x="980" y="393"/>
                  </a:lnTo>
                  <a:lnTo>
                    <a:pt x="980" y="393"/>
                  </a:lnTo>
                  <a:lnTo>
                    <a:pt x="980" y="393"/>
                  </a:lnTo>
                  <a:lnTo>
                    <a:pt x="980" y="389"/>
                  </a:lnTo>
                  <a:lnTo>
                    <a:pt x="985" y="389"/>
                  </a:lnTo>
                  <a:lnTo>
                    <a:pt x="985" y="389"/>
                  </a:lnTo>
                  <a:lnTo>
                    <a:pt x="985" y="389"/>
                  </a:lnTo>
                  <a:lnTo>
                    <a:pt x="985" y="384"/>
                  </a:lnTo>
                  <a:lnTo>
                    <a:pt x="989" y="384"/>
                  </a:lnTo>
                  <a:lnTo>
                    <a:pt x="989" y="380"/>
                  </a:lnTo>
                  <a:lnTo>
                    <a:pt x="989" y="380"/>
                  </a:lnTo>
                  <a:lnTo>
                    <a:pt x="994" y="380"/>
                  </a:lnTo>
                  <a:lnTo>
                    <a:pt x="994" y="380"/>
                  </a:lnTo>
                  <a:lnTo>
                    <a:pt x="994" y="380"/>
                  </a:lnTo>
                  <a:lnTo>
                    <a:pt x="994" y="380"/>
                  </a:lnTo>
                  <a:lnTo>
                    <a:pt x="994" y="380"/>
                  </a:lnTo>
                  <a:lnTo>
                    <a:pt x="989" y="384"/>
                  </a:lnTo>
                  <a:lnTo>
                    <a:pt x="989" y="384"/>
                  </a:lnTo>
                  <a:lnTo>
                    <a:pt x="989" y="384"/>
                  </a:lnTo>
                  <a:lnTo>
                    <a:pt x="989" y="384"/>
                  </a:lnTo>
                  <a:lnTo>
                    <a:pt x="989" y="389"/>
                  </a:lnTo>
                  <a:lnTo>
                    <a:pt x="989" y="389"/>
                  </a:lnTo>
                  <a:lnTo>
                    <a:pt x="989" y="389"/>
                  </a:lnTo>
                  <a:lnTo>
                    <a:pt x="989" y="384"/>
                  </a:lnTo>
                  <a:lnTo>
                    <a:pt x="989" y="384"/>
                  </a:lnTo>
                  <a:lnTo>
                    <a:pt x="994" y="384"/>
                  </a:lnTo>
                  <a:lnTo>
                    <a:pt x="994" y="380"/>
                  </a:lnTo>
                  <a:lnTo>
                    <a:pt x="994" y="375"/>
                  </a:lnTo>
                  <a:lnTo>
                    <a:pt x="994" y="375"/>
                  </a:lnTo>
                  <a:lnTo>
                    <a:pt x="989" y="375"/>
                  </a:lnTo>
                  <a:lnTo>
                    <a:pt x="989" y="375"/>
                  </a:lnTo>
                  <a:lnTo>
                    <a:pt x="994" y="375"/>
                  </a:lnTo>
                  <a:close/>
                  <a:moveTo>
                    <a:pt x="962" y="384"/>
                  </a:moveTo>
                  <a:lnTo>
                    <a:pt x="958" y="389"/>
                  </a:lnTo>
                  <a:lnTo>
                    <a:pt x="962" y="389"/>
                  </a:lnTo>
                  <a:lnTo>
                    <a:pt x="962" y="389"/>
                  </a:lnTo>
                  <a:lnTo>
                    <a:pt x="967" y="384"/>
                  </a:lnTo>
                  <a:lnTo>
                    <a:pt x="967" y="384"/>
                  </a:lnTo>
                  <a:lnTo>
                    <a:pt x="967" y="384"/>
                  </a:lnTo>
                  <a:lnTo>
                    <a:pt x="971" y="384"/>
                  </a:lnTo>
                  <a:lnTo>
                    <a:pt x="971" y="384"/>
                  </a:lnTo>
                  <a:lnTo>
                    <a:pt x="971" y="389"/>
                  </a:lnTo>
                  <a:lnTo>
                    <a:pt x="971" y="389"/>
                  </a:lnTo>
                  <a:lnTo>
                    <a:pt x="976" y="384"/>
                  </a:lnTo>
                  <a:lnTo>
                    <a:pt x="976" y="384"/>
                  </a:lnTo>
                  <a:lnTo>
                    <a:pt x="976" y="384"/>
                  </a:lnTo>
                  <a:lnTo>
                    <a:pt x="976" y="384"/>
                  </a:lnTo>
                  <a:lnTo>
                    <a:pt x="976" y="384"/>
                  </a:lnTo>
                  <a:lnTo>
                    <a:pt x="976" y="380"/>
                  </a:lnTo>
                  <a:lnTo>
                    <a:pt x="976" y="384"/>
                  </a:lnTo>
                  <a:lnTo>
                    <a:pt x="976" y="384"/>
                  </a:lnTo>
                  <a:lnTo>
                    <a:pt x="980" y="384"/>
                  </a:lnTo>
                  <a:lnTo>
                    <a:pt x="985" y="380"/>
                  </a:lnTo>
                  <a:lnTo>
                    <a:pt x="985" y="380"/>
                  </a:lnTo>
                  <a:lnTo>
                    <a:pt x="985" y="380"/>
                  </a:lnTo>
                  <a:lnTo>
                    <a:pt x="985" y="375"/>
                  </a:lnTo>
                  <a:lnTo>
                    <a:pt x="980" y="375"/>
                  </a:lnTo>
                  <a:lnTo>
                    <a:pt x="980" y="375"/>
                  </a:lnTo>
                  <a:lnTo>
                    <a:pt x="980" y="375"/>
                  </a:lnTo>
                  <a:lnTo>
                    <a:pt x="976" y="380"/>
                  </a:lnTo>
                  <a:lnTo>
                    <a:pt x="976" y="380"/>
                  </a:lnTo>
                  <a:lnTo>
                    <a:pt x="976" y="380"/>
                  </a:lnTo>
                  <a:lnTo>
                    <a:pt x="976" y="375"/>
                  </a:lnTo>
                  <a:lnTo>
                    <a:pt x="976" y="375"/>
                  </a:lnTo>
                  <a:lnTo>
                    <a:pt x="980" y="375"/>
                  </a:lnTo>
                  <a:lnTo>
                    <a:pt x="980" y="375"/>
                  </a:lnTo>
                  <a:lnTo>
                    <a:pt x="980" y="375"/>
                  </a:lnTo>
                  <a:lnTo>
                    <a:pt x="980" y="371"/>
                  </a:lnTo>
                  <a:lnTo>
                    <a:pt x="980" y="375"/>
                  </a:lnTo>
                  <a:lnTo>
                    <a:pt x="976" y="375"/>
                  </a:lnTo>
                  <a:lnTo>
                    <a:pt x="976" y="375"/>
                  </a:lnTo>
                  <a:lnTo>
                    <a:pt x="976" y="375"/>
                  </a:lnTo>
                  <a:lnTo>
                    <a:pt x="971" y="375"/>
                  </a:lnTo>
                  <a:lnTo>
                    <a:pt x="971" y="375"/>
                  </a:lnTo>
                  <a:lnTo>
                    <a:pt x="971" y="375"/>
                  </a:lnTo>
                  <a:lnTo>
                    <a:pt x="971" y="371"/>
                  </a:lnTo>
                  <a:lnTo>
                    <a:pt x="971" y="375"/>
                  </a:lnTo>
                  <a:lnTo>
                    <a:pt x="967" y="375"/>
                  </a:lnTo>
                  <a:lnTo>
                    <a:pt x="967" y="375"/>
                  </a:lnTo>
                  <a:lnTo>
                    <a:pt x="967" y="375"/>
                  </a:lnTo>
                  <a:lnTo>
                    <a:pt x="962" y="375"/>
                  </a:lnTo>
                  <a:lnTo>
                    <a:pt x="962" y="380"/>
                  </a:lnTo>
                  <a:lnTo>
                    <a:pt x="962" y="380"/>
                  </a:lnTo>
                  <a:lnTo>
                    <a:pt x="962" y="384"/>
                  </a:lnTo>
                  <a:lnTo>
                    <a:pt x="962" y="384"/>
                  </a:lnTo>
                  <a:close/>
                  <a:moveTo>
                    <a:pt x="980" y="402"/>
                  </a:moveTo>
                  <a:lnTo>
                    <a:pt x="980" y="402"/>
                  </a:lnTo>
                  <a:lnTo>
                    <a:pt x="980" y="402"/>
                  </a:lnTo>
                  <a:lnTo>
                    <a:pt x="980" y="398"/>
                  </a:lnTo>
                  <a:lnTo>
                    <a:pt x="980" y="398"/>
                  </a:lnTo>
                  <a:lnTo>
                    <a:pt x="980" y="402"/>
                  </a:lnTo>
                  <a:lnTo>
                    <a:pt x="980" y="398"/>
                  </a:lnTo>
                  <a:lnTo>
                    <a:pt x="976" y="398"/>
                  </a:lnTo>
                  <a:lnTo>
                    <a:pt x="976" y="398"/>
                  </a:lnTo>
                  <a:lnTo>
                    <a:pt x="971" y="398"/>
                  </a:lnTo>
                  <a:lnTo>
                    <a:pt x="971" y="398"/>
                  </a:lnTo>
                  <a:lnTo>
                    <a:pt x="971" y="398"/>
                  </a:lnTo>
                  <a:lnTo>
                    <a:pt x="971" y="402"/>
                  </a:lnTo>
                  <a:lnTo>
                    <a:pt x="971" y="402"/>
                  </a:lnTo>
                  <a:lnTo>
                    <a:pt x="971" y="402"/>
                  </a:lnTo>
                  <a:lnTo>
                    <a:pt x="971" y="402"/>
                  </a:lnTo>
                  <a:lnTo>
                    <a:pt x="967" y="407"/>
                  </a:lnTo>
                  <a:lnTo>
                    <a:pt x="967" y="407"/>
                  </a:lnTo>
                  <a:lnTo>
                    <a:pt x="967" y="407"/>
                  </a:lnTo>
                  <a:lnTo>
                    <a:pt x="967" y="407"/>
                  </a:lnTo>
                  <a:lnTo>
                    <a:pt x="967" y="411"/>
                  </a:lnTo>
                  <a:lnTo>
                    <a:pt x="967" y="411"/>
                  </a:lnTo>
                  <a:lnTo>
                    <a:pt x="971" y="411"/>
                  </a:lnTo>
                  <a:lnTo>
                    <a:pt x="971" y="411"/>
                  </a:lnTo>
                  <a:lnTo>
                    <a:pt x="971" y="411"/>
                  </a:lnTo>
                  <a:lnTo>
                    <a:pt x="971" y="407"/>
                  </a:lnTo>
                  <a:lnTo>
                    <a:pt x="971" y="407"/>
                  </a:lnTo>
                  <a:lnTo>
                    <a:pt x="971" y="407"/>
                  </a:lnTo>
                  <a:lnTo>
                    <a:pt x="976" y="407"/>
                  </a:lnTo>
                  <a:lnTo>
                    <a:pt x="976" y="407"/>
                  </a:lnTo>
                  <a:lnTo>
                    <a:pt x="976" y="407"/>
                  </a:lnTo>
                  <a:lnTo>
                    <a:pt x="976" y="402"/>
                  </a:lnTo>
                  <a:lnTo>
                    <a:pt x="976" y="402"/>
                  </a:lnTo>
                  <a:lnTo>
                    <a:pt x="976" y="402"/>
                  </a:lnTo>
                  <a:lnTo>
                    <a:pt x="976" y="402"/>
                  </a:lnTo>
                  <a:lnTo>
                    <a:pt x="976" y="407"/>
                  </a:lnTo>
                  <a:lnTo>
                    <a:pt x="976" y="407"/>
                  </a:lnTo>
                  <a:lnTo>
                    <a:pt x="976" y="407"/>
                  </a:lnTo>
                  <a:lnTo>
                    <a:pt x="976" y="407"/>
                  </a:lnTo>
                  <a:lnTo>
                    <a:pt x="976" y="407"/>
                  </a:lnTo>
                  <a:lnTo>
                    <a:pt x="976" y="407"/>
                  </a:lnTo>
                  <a:lnTo>
                    <a:pt x="980" y="402"/>
                  </a:lnTo>
                  <a:lnTo>
                    <a:pt x="980" y="402"/>
                  </a:lnTo>
                  <a:lnTo>
                    <a:pt x="980" y="402"/>
                  </a:lnTo>
                  <a:close/>
                  <a:moveTo>
                    <a:pt x="944" y="488"/>
                  </a:moveTo>
                  <a:lnTo>
                    <a:pt x="940" y="493"/>
                  </a:lnTo>
                  <a:lnTo>
                    <a:pt x="940" y="493"/>
                  </a:lnTo>
                  <a:lnTo>
                    <a:pt x="940" y="493"/>
                  </a:lnTo>
                  <a:lnTo>
                    <a:pt x="940" y="493"/>
                  </a:lnTo>
                  <a:lnTo>
                    <a:pt x="944" y="493"/>
                  </a:lnTo>
                  <a:lnTo>
                    <a:pt x="944" y="493"/>
                  </a:lnTo>
                  <a:lnTo>
                    <a:pt x="949" y="488"/>
                  </a:lnTo>
                  <a:lnTo>
                    <a:pt x="953" y="484"/>
                  </a:lnTo>
                  <a:lnTo>
                    <a:pt x="958" y="479"/>
                  </a:lnTo>
                  <a:lnTo>
                    <a:pt x="958" y="479"/>
                  </a:lnTo>
                  <a:lnTo>
                    <a:pt x="953" y="475"/>
                  </a:lnTo>
                  <a:lnTo>
                    <a:pt x="953" y="475"/>
                  </a:lnTo>
                  <a:lnTo>
                    <a:pt x="953" y="475"/>
                  </a:lnTo>
                  <a:lnTo>
                    <a:pt x="953" y="475"/>
                  </a:lnTo>
                  <a:lnTo>
                    <a:pt x="949" y="479"/>
                  </a:lnTo>
                  <a:lnTo>
                    <a:pt x="949" y="479"/>
                  </a:lnTo>
                  <a:lnTo>
                    <a:pt x="949" y="479"/>
                  </a:lnTo>
                  <a:lnTo>
                    <a:pt x="944" y="479"/>
                  </a:lnTo>
                  <a:lnTo>
                    <a:pt x="944" y="479"/>
                  </a:lnTo>
                  <a:lnTo>
                    <a:pt x="944" y="484"/>
                  </a:lnTo>
                  <a:lnTo>
                    <a:pt x="944" y="484"/>
                  </a:lnTo>
                  <a:lnTo>
                    <a:pt x="944" y="484"/>
                  </a:lnTo>
                  <a:lnTo>
                    <a:pt x="944" y="488"/>
                  </a:lnTo>
                  <a:lnTo>
                    <a:pt x="944" y="488"/>
                  </a:lnTo>
                  <a:lnTo>
                    <a:pt x="949" y="484"/>
                  </a:lnTo>
                  <a:lnTo>
                    <a:pt x="949" y="484"/>
                  </a:lnTo>
                  <a:lnTo>
                    <a:pt x="944" y="488"/>
                  </a:lnTo>
                  <a:lnTo>
                    <a:pt x="944" y="488"/>
                  </a:lnTo>
                  <a:close/>
                  <a:moveTo>
                    <a:pt x="944" y="439"/>
                  </a:moveTo>
                  <a:lnTo>
                    <a:pt x="944" y="439"/>
                  </a:lnTo>
                  <a:lnTo>
                    <a:pt x="944" y="434"/>
                  </a:lnTo>
                  <a:lnTo>
                    <a:pt x="949" y="434"/>
                  </a:lnTo>
                  <a:lnTo>
                    <a:pt x="949" y="434"/>
                  </a:lnTo>
                  <a:lnTo>
                    <a:pt x="949" y="434"/>
                  </a:lnTo>
                  <a:lnTo>
                    <a:pt x="949" y="434"/>
                  </a:lnTo>
                  <a:lnTo>
                    <a:pt x="949" y="439"/>
                  </a:lnTo>
                  <a:lnTo>
                    <a:pt x="944" y="439"/>
                  </a:lnTo>
                  <a:lnTo>
                    <a:pt x="944" y="439"/>
                  </a:lnTo>
                  <a:lnTo>
                    <a:pt x="944" y="439"/>
                  </a:lnTo>
                  <a:lnTo>
                    <a:pt x="944" y="439"/>
                  </a:lnTo>
                  <a:lnTo>
                    <a:pt x="949" y="439"/>
                  </a:lnTo>
                  <a:lnTo>
                    <a:pt x="949" y="439"/>
                  </a:lnTo>
                  <a:lnTo>
                    <a:pt x="944" y="443"/>
                  </a:lnTo>
                  <a:lnTo>
                    <a:pt x="944" y="443"/>
                  </a:lnTo>
                  <a:lnTo>
                    <a:pt x="944" y="443"/>
                  </a:lnTo>
                  <a:lnTo>
                    <a:pt x="944" y="443"/>
                  </a:lnTo>
                  <a:lnTo>
                    <a:pt x="949" y="443"/>
                  </a:lnTo>
                  <a:lnTo>
                    <a:pt x="949" y="443"/>
                  </a:lnTo>
                  <a:lnTo>
                    <a:pt x="949" y="443"/>
                  </a:lnTo>
                  <a:lnTo>
                    <a:pt x="949" y="443"/>
                  </a:lnTo>
                  <a:lnTo>
                    <a:pt x="949" y="439"/>
                  </a:lnTo>
                  <a:lnTo>
                    <a:pt x="953" y="439"/>
                  </a:lnTo>
                  <a:lnTo>
                    <a:pt x="953" y="439"/>
                  </a:lnTo>
                  <a:lnTo>
                    <a:pt x="953" y="439"/>
                  </a:lnTo>
                  <a:lnTo>
                    <a:pt x="958" y="434"/>
                  </a:lnTo>
                  <a:lnTo>
                    <a:pt x="958" y="434"/>
                  </a:lnTo>
                  <a:lnTo>
                    <a:pt x="953" y="434"/>
                  </a:lnTo>
                  <a:lnTo>
                    <a:pt x="953" y="434"/>
                  </a:lnTo>
                  <a:lnTo>
                    <a:pt x="953" y="434"/>
                  </a:lnTo>
                  <a:lnTo>
                    <a:pt x="958" y="434"/>
                  </a:lnTo>
                  <a:lnTo>
                    <a:pt x="958" y="434"/>
                  </a:lnTo>
                  <a:lnTo>
                    <a:pt x="958" y="434"/>
                  </a:lnTo>
                  <a:lnTo>
                    <a:pt x="958" y="430"/>
                  </a:lnTo>
                  <a:lnTo>
                    <a:pt x="958" y="430"/>
                  </a:lnTo>
                  <a:lnTo>
                    <a:pt x="958" y="430"/>
                  </a:lnTo>
                  <a:lnTo>
                    <a:pt x="958" y="430"/>
                  </a:lnTo>
                  <a:lnTo>
                    <a:pt x="953" y="430"/>
                  </a:lnTo>
                  <a:lnTo>
                    <a:pt x="958" y="430"/>
                  </a:lnTo>
                  <a:lnTo>
                    <a:pt x="958" y="430"/>
                  </a:lnTo>
                  <a:lnTo>
                    <a:pt x="958" y="425"/>
                  </a:lnTo>
                  <a:lnTo>
                    <a:pt x="958" y="425"/>
                  </a:lnTo>
                  <a:lnTo>
                    <a:pt x="958" y="430"/>
                  </a:lnTo>
                  <a:lnTo>
                    <a:pt x="962" y="430"/>
                  </a:lnTo>
                  <a:lnTo>
                    <a:pt x="962" y="430"/>
                  </a:lnTo>
                  <a:lnTo>
                    <a:pt x="962" y="430"/>
                  </a:lnTo>
                  <a:lnTo>
                    <a:pt x="962" y="430"/>
                  </a:lnTo>
                  <a:lnTo>
                    <a:pt x="962" y="425"/>
                  </a:lnTo>
                  <a:lnTo>
                    <a:pt x="962" y="425"/>
                  </a:lnTo>
                  <a:lnTo>
                    <a:pt x="962" y="421"/>
                  </a:lnTo>
                  <a:lnTo>
                    <a:pt x="967" y="421"/>
                  </a:lnTo>
                  <a:lnTo>
                    <a:pt x="967" y="421"/>
                  </a:lnTo>
                  <a:lnTo>
                    <a:pt x="962" y="416"/>
                  </a:lnTo>
                  <a:lnTo>
                    <a:pt x="962" y="416"/>
                  </a:lnTo>
                  <a:lnTo>
                    <a:pt x="962" y="416"/>
                  </a:lnTo>
                  <a:lnTo>
                    <a:pt x="967" y="416"/>
                  </a:lnTo>
                  <a:lnTo>
                    <a:pt x="967" y="416"/>
                  </a:lnTo>
                  <a:lnTo>
                    <a:pt x="967" y="416"/>
                  </a:lnTo>
                  <a:lnTo>
                    <a:pt x="967" y="411"/>
                  </a:lnTo>
                  <a:lnTo>
                    <a:pt x="967" y="411"/>
                  </a:lnTo>
                  <a:lnTo>
                    <a:pt x="962" y="411"/>
                  </a:lnTo>
                  <a:lnTo>
                    <a:pt x="962" y="411"/>
                  </a:lnTo>
                  <a:lnTo>
                    <a:pt x="962" y="411"/>
                  </a:lnTo>
                  <a:lnTo>
                    <a:pt x="958" y="411"/>
                  </a:lnTo>
                  <a:lnTo>
                    <a:pt x="958" y="416"/>
                  </a:lnTo>
                  <a:lnTo>
                    <a:pt x="958" y="416"/>
                  </a:lnTo>
                  <a:lnTo>
                    <a:pt x="958" y="416"/>
                  </a:lnTo>
                  <a:lnTo>
                    <a:pt x="953" y="416"/>
                  </a:lnTo>
                  <a:lnTo>
                    <a:pt x="953" y="416"/>
                  </a:lnTo>
                  <a:lnTo>
                    <a:pt x="953" y="421"/>
                  </a:lnTo>
                  <a:lnTo>
                    <a:pt x="958" y="416"/>
                  </a:lnTo>
                  <a:lnTo>
                    <a:pt x="958" y="416"/>
                  </a:lnTo>
                  <a:lnTo>
                    <a:pt x="958" y="416"/>
                  </a:lnTo>
                  <a:lnTo>
                    <a:pt x="958" y="421"/>
                  </a:lnTo>
                  <a:lnTo>
                    <a:pt x="958" y="421"/>
                  </a:lnTo>
                  <a:lnTo>
                    <a:pt x="958" y="421"/>
                  </a:lnTo>
                  <a:lnTo>
                    <a:pt x="953" y="421"/>
                  </a:lnTo>
                  <a:lnTo>
                    <a:pt x="953" y="421"/>
                  </a:lnTo>
                  <a:lnTo>
                    <a:pt x="953" y="421"/>
                  </a:lnTo>
                  <a:lnTo>
                    <a:pt x="953" y="421"/>
                  </a:lnTo>
                  <a:lnTo>
                    <a:pt x="953" y="421"/>
                  </a:lnTo>
                  <a:lnTo>
                    <a:pt x="949" y="421"/>
                  </a:lnTo>
                  <a:lnTo>
                    <a:pt x="949" y="421"/>
                  </a:lnTo>
                  <a:lnTo>
                    <a:pt x="949" y="421"/>
                  </a:lnTo>
                  <a:lnTo>
                    <a:pt x="949" y="425"/>
                  </a:lnTo>
                  <a:lnTo>
                    <a:pt x="949" y="425"/>
                  </a:lnTo>
                  <a:lnTo>
                    <a:pt x="953" y="425"/>
                  </a:lnTo>
                  <a:lnTo>
                    <a:pt x="949" y="425"/>
                  </a:lnTo>
                  <a:lnTo>
                    <a:pt x="949" y="425"/>
                  </a:lnTo>
                  <a:lnTo>
                    <a:pt x="949" y="425"/>
                  </a:lnTo>
                  <a:lnTo>
                    <a:pt x="953" y="425"/>
                  </a:lnTo>
                  <a:lnTo>
                    <a:pt x="953" y="425"/>
                  </a:lnTo>
                  <a:lnTo>
                    <a:pt x="953" y="425"/>
                  </a:lnTo>
                  <a:lnTo>
                    <a:pt x="949" y="430"/>
                  </a:lnTo>
                  <a:lnTo>
                    <a:pt x="949" y="430"/>
                  </a:lnTo>
                  <a:lnTo>
                    <a:pt x="949" y="430"/>
                  </a:lnTo>
                  <a:lnTo>
                    <a:pt x="949" y="430"/>
                  </a:lnTo>
                  <a:lnTo>
                    <a:pt x="949" y="430"/>
                  </a:lnTo>
                  <a:lnTo>
                    <a:pt x="944" y="430"/>
                  </a:lnTo>
                  <a:lnTo>
                    <a:pt x="944" y="430"/>
                  </a:lnTo>
                  <a:lnTo>
                    <a:pt x="944" y="434"/>
                  </a:lnTo>
                  <a:lnTo>
                    <a:pt x="944" y="439"/>
                  </a:lnTo>
                  <a:close/>
                  <a:moveTo>
                    <a:pt x="953" y="402"/>
                  </a:moveTo>
                  <a:lnTo>
                    <a:pt x="953" y="402"/>
                  </a:lnTo>
                  <a:lnTo>
                    <a:pt x="953" y="407"/>
                  </a:lnTo>
                  <a:lnTo>
                    <a:pt x="949" y="407"/>
                  </a:lnTo>
                  <a:lnTo>
                    <a:pt x="949" y="407"/>
                  </a:lnTo>
                  <a:lnTo>
                    <a:pt x="949" y="411"/>
                  </a:lnTo>
                  <a:lnTo>
                    <a:pt x="949" y="411"/>
                  </a:lnTo>
                  <a:lnTo>
                    <a:pt x="949" y="411"/>
                  </a:lnTo>
                  <a:lnTo>
                    <a:pt x="949" y="411"/>
                  </a:lnTo>
                  <a:lnTo>
                    <a:pt x="949" y="411"/>
                  </a:lnTo>
                  <a:lnTo>
                    <a:pt x="949" y="411"/>
                  </a:lnTo>
                  <a:lnTo>
                    <a:pt x="953" y="407"/>
                  </a:lnTo>
                  <a:lnTo>
                    <a:pt x="953" y="407"/>
                  </a:lnTo>
                  <a:lnTo>
                    <a:pt x="953" y="407"/>
                  </a:lnTo>
                  <a:lnTo>
                    <a:pt x="958" y="407"/>
                  </a:lnTo>
                  <a:lnTo>
                    <a:pt x="958" y="407"/>
                  </a:lnTo>
                  <a:lnTo>
                    <a:pt x="958" y="402"/>
                  </a:lnTo>
                  <a:lnTo>
                    <a:pt x="958" y="402"/>
                  </a:lnTo>
                  <a:lnTo>
                    <a:pt x="962" y="402"/>
                  </a:lnTo>
                  <a:lnTo>
                    <a:pt x="962" y="398"/>
                  </a:lnTo>
                  <a:lnTo>
                    <a:pt x="967" y="393"/>
                  </a:lnTo>
                  <a:lnTo>
                    <a:pt x="967" y="393"/>
                  </a:lnTo>
                  <a:lnTo>
                    <a:pt x="967" y="389"/>
                  </a:lnTo>
                  <a:lnTo>
                    <a:pt x="967" y="389"/>
                  </a:lnTo>
                  <a:lnTo>
                    <a:pt x="967" y="389"/>
                  </a:lnTo>
                  <a:lnTo>
                    <a:pt x="967" y="389"/>
                  </a:lnTo>
                  <a:lnTo>
                    <a:pt x="967" y="389"/>
                  </a:lnTo>
                  <a:lnTo>
                    <a:pt x="967" y="389"/>
                  </a:lnTo>
                  <a:lnTo>
                    <a:pt x="962" y="389"/>
                  </a:lnTo>
                  <a:lnTo>
                    <a:pt x="962" y="389"/>
                  </a:lnTo>
                  <a:lnTo>
                    <a:pt x="962" y="389"/>
                  </a:lnTo>
                  <a:lnTo>
                    <a:pt x="962" y="389"/>
                  </a:lnTo>
                  <a:lnTo>
                    <a:pt x="958" y="389"/>
                  </a:lnTo>
                  <a:lnTo>
                    <a:pt x="958" y="389"/>
                  </a:lnTo>
                  <a:lnTo>
                    <a:pt x="958" y="393"/>
                  </a:lnTo>
                  <a:lnTo>
                    <a:pt x="953" y="393"/>
                  </a:lnTo>
                  <a:lnTo>
                    <a:pt x="953" y="393"/>
                  </a:lnTo>
                  <a:lnTo>
                    <a:pt x="953" y="393"/>
                  </a:lnTo>
                  <a:lnTo>
                    <a:pt x="953" y="393"/>
                  </a:lnTo>
                  <a:lnTo>
                    <a:pt x="953" y="393"/>
                  </a:lnTo>
                  <a:lnTo>
                    <a:pt x="962" y="393"/>
                  </a:lnTo>
                  <a:lnTo>
                    <a:pt x="962" y="393"/>
                  </a:lnTo>
                  <a:lnTo>
                    <a:pt x="962" y="393"/>
                  </a:lnTo>
                  <a:lnTo>
                    <a:pt x="958" y="393"/>
                  </a:lnTo>
                  <a:lnTo>
                    <a:pt x="958" y="398"/>
                  </a:lnTo>
                  <a:lnTo>
                    <a:pt x="958" y="398"/>
                  </a:lnTo>
                  <a:lnTo>
                    <a:pt x="958" y="398"/>
                  </a:lnTo>
                  <a:lnTo>
                    <a:pt x="953" y="398"/>
                  </a:lnTo>
                  <a:lnTo>
                    <a:pt x="953" y="398"/>
                  </a:lnTo>
                  <a:lnTo>
                    <a:pt x="953" y="398"/>
                  </a:lnTo>
                  <a:lnTo>
                    <a:pt x="953" y="398"/>
                  </a:lnTo>
                  <a:lnTo>
                    <a:pt x="953" y="402"/>
                  </a:lnTo>
                  <a:lnTo>
                    <a:pt x="953" y="398"/>
                  </a:lnTo>
                  <a:lnTo>
                    <a:pt x="953" y="402"/>
                  </a:lnTo>
                  <a:lnTo>
                    <a:pt x="953" y="402"/>
                  </a:lnTo>
                  <a:lnTo>
                    <a:pt x="953" y="402"/>
                  </a:lnTo>
                  <a:lnTo>
                    <a:pt x="953" y="402"/>
                  </a:lnTo>
                  <a:lnTo>
                    <a:pt x="953" y="402"/>
                  </a:lnTo>
                  <a:lnTo>
                    <a:pt x="953" y="402"/>
                  </a:lnTo>
                  <a:lnTo>
                    <a:pt x="953" y="402"/>
                  </a:lnTo>
                  <a:lnTo>
                    <a:pt x="953" y="402"/>
                  </a:lnTo>
                  <a:close/>
                  <a:moveTo>
                    <a:pt x="967" y="421"/>
                  </a:moveTo>
                  <a:lnTo>
                    <a:pt x="967" y="421"/>
                  </a:lnTo>
                  <a:lnTo>
                    <a:pt x="967" y="421"/>
                  </a:lnTo>
                  <a:lnTo>
                    <a:pt x="967" y="421"/>
                  </a:lnTo>
                  <a:lnTo>
                    <a:pt x="971" y="421"/>
                  </a:lnTo>
                  <a:lnTo>
                    <a:pt x="971" y="421"/>
                  </a:lnTo>
                  <a:lnTo>
                    <a:pt x="971" y="421"/>
                  </a:lnTo>
                  <a:lnTo>
                    <a:pt x="976" y="416"/>
                  </a:lnTo>
                  <a:lnTo>
                    <a:pt x="980" y="416"/>
                  </a:lnTo>
                  <a:lnTo>
                    <a:pt x="980" y="411"/>
                  </a:lnTo>
                  <a:lnTo>
                    <a:pt x="980" y="411"/>
                  </a:lnTo>
                  <a:lnTo>
                    <a:pt x="980" y="411"/>
                  </a:lnTo>
                  <a:lnTo>
                    <a:pt x="976" y="411"/>
                  </a:lnTo>
                  <a:lnTo>
                    <a:pt x="976" y="411"/>
                  </a:lnTo>
                  <a:lnTo>
                    <a:pt x="971" y="416"/>
                  </a:lnTo>
                  <a:lnTo>
                    <a:pt x="971" y="416"/>
                  </a:lnTo>
                  <a:lnTo>
                    <a:pt x="971" y="416"/>
                  </a:lnTo>
                  <a:lnTo>
                    <a:pt x="967" y="416"/>
                  </a:lnTo>
                  <a:lnTo>
                    <a:pt x="967" y="416"/>
                  </a:lnTo>
                  <a:lnTo>
                    <a:pt x="967" y="416"/>
                  </a:lnTo>
                  <a:lnTo>
                    <a:pt x="971" y="421"/>
                  </a:lnTo>
                  <a:lnTo>
                    <a:pt x="971" y="421"/>
                  </a:lnTo>
                  <a:lnTo>
                    <a:pt x="967" y="421"/>
                  </a:lnTo>
                  <a:close/>
                  <a:moveTo>
                    <a:pt x="1613" y="2523"/>
                  </a:moveTo>
                  <a:lnTo>
                    <a:pt x="1617" y="2523"/>
                  </a:lnTo>
                  <a:lnTo>
                    <a:pt x="1617" y="2523"/>
                  </a:lnTo>
                  <a:lnTo>
                    <a:pt x="1613" y="2518"/>
                  </a:lnTo>
                  <a:lnTo>
                    <a:pt x="1613" y="2518"/>
                  </a:lnTo>
                  <a:lnTo>
                    <a:pt x="1613" y="2518"/>
                  </a:lnTo>
                  <a:lnTo>
                    <a:pt x="1613" y="2518"/>
                  </a:lnTo>
                  <a:lnTo>
                    <a:pt x="1613" y="2518"/>
                  </a:lnTo>
                  <a:lnTo>
                    <a:pt x="1608" y="2514"/>
                  </a:lnTo>
                  <a:lnTo>
                    <a:pt x="1608" y="2514"/>
                  </a:lnTo>
                  <a:lnTo>
                    <a:pt x="1608" y="2514"/>
                  </a:lnTo>
                  <a:lnTo>
                    <a:pt x="1608" y="2514"/>
                  </a:lnTo>
                  <a:lnTo>
                    <a:pt x="1608" y="2514"/>
                  </a:lnTo>
                  <a:lnTo>
                    <a:pt x="1604" y="2509"/>
                  </a:lnTo>
                  <a:lnTo>
                    <a:pt x="1604" y="2509"/>
                  </a:lnTo>
                  <a:lnTo>
                    <a:pt x="1604" y="2509"/>
                  </a:lnTo>
                  <a:lnTo>
                    <a:pt x="1599" y="2509"/>
                  </a:lnTo>
                  <a:lnTo>
                    <a:pt x="1599" y="2514"/>
                  </a:lnTo>
                  <a:lnTo>
                    <a:pt x="1599" y="2514"/>
                  </a:lnTo>
                  <a:lnTo>
                    <a:pt x="1604" y="2514"/>
                  </a:lnTo>
                  <a:lnTo>
                    <a:pt x="1604" y="2518"/>
                  </a:lnTo>
                  <a:lnTo>
                    <a:pt x="1604" y="2518"/>
                  </a:lnTo>
                  <a:lnTo>
                    <a:pt x="1608" y="2518"/>
                  </a:lnTo>
                  <a:lnTo>
                    <a:pt x="1608" y="2518"/>
                  </a:lnTo>
                  <a:lnTo>
                    <a:pt x="1608" y="2523"/>
                  </a:lnTo>
                  <a:lnTo>
                    <a:pt x="1613" y="2523"/>
                  </a:lnTo>
                  <a:lnTo>
                    <a:pt x="1613" y="2523"/>
                  </a:lnTo>
                  <a:close/>
                  <a:moveTo>
                    <a:pt x="953" y="416"/>
                  </a:moveTo>
                  <a:lnTo>
                    <a:pt x="953" y="416"/>
                  </a:lnTo>
                  <a:lnTo>
                    <a:pt x="953" y="411"/>
                  </a:lnTo>
                  <a:lnTo>
                    <a:pt x="958" y="411"/>
                  </a:lnTo>
                  <a:lnTo>
                    <a:pt x="962" y="411"/>
                  </a:lnTo>
                  <a:lnTo>
                    <a:pt x="962" y="407"/>
                  </a:lnTo>
                  <a:lnTo>
                    <a:pt x="967" y="407"/>
                  </a:lnTo>
                  <a:lnTo>
                    <a:pt x="967" y="407"/>
                  </a:lnTo>
                  <a:lnTo>
                    <a:pt x="967" y="407"/>
                  </a:lnTo>
                  <a:lnTo>
                    <a:pt x="967" y="407"/>
                  </a:lnTo>
                  <a:lnTo>
                    <a:pt x="967" y="402"/>
                  </a:lnTo>
                  <a:lnTo>
                    <a:pt x="971" y="402"/>
                  </a:lnTo>
                  <a:lnTo>
                    <a:pt x="967" y="402"/>
                  </a:lnTo>
                  <a:lnTo>
                    <a:pt x="967" y="402"/>
                  </a:lnTo>
                  <a:lnTo>
                    <a:pt x="971" y="402"/>
                  </a:lnTo>
                  <a:lnTo>
                    <a:pt x="971" y="402"/>
                  </a:lnTo>
                  <a:lnTo>
                    <a:pt x="967" y="398"/>
                  </a:lnTo>
                  <a:lnTo>
                    <a:pt x="967" y="398"/>
                  </a:lnTo>
                  <a:lnTo>
                    <a:pt x="962" y="402"/>
                  </a:lnTo>
                  <a:lnTo>
                    <a:pt x="962" y="402"/>
                  </a:lnTo>
                  <a:lnTo>
                    <a:pt x="962" y="402"/>
                  </a:lnTo>
                  <a:lnTo>
                    <a:pt x="962" y="407"/>
                  </a:lnTo>
                  <a:lnTo>
                    <a:pt x="958" y="407"/>
                  </a:lnTo>
                  <a:lnTo>
                    <a:pt x="958" y="407"/>
                  </a:lnTo>
                  <a:lnTo>
                    <a:pt x="958" y="407"/>
                  </a:lnTo>
                  <a:lnTo>
                    <a:pt x="958" y="407"/>
                  </a:lnTo>
                  <a:lnTo>
                    <a:pt x="953" y="411"/>
                  </a:lnTo>
                  <a:lnTo>
                    <a:pt x="949" y="416"/>
                  </a:lnTo>
                  <a:lnTo>
                    <a:pt x="949" y="416"/>
                  </a:lnTo>
                  <a:lnTo>
                    <a:pt x="953" y="416"/>
                  </a:lnTo>
                  <a:lnTo>
                    <a:pt x="953" y="416"/>
                  </a:lnTo>
                  <a:lnTo>
                    <a:pt x="953" y="416"/>
                  </a:lnTo>
                  <a:lnTo>
                    <a:pt x="953" y="416"/>
                  </a:lnTo>
                  <a:close/>
                  <a:moveTo>
                    <a:pt x="1721" y="366"/>
                  </a:moveTo>
                  <a:lnTo>
                    <a:pt x="1721" y="366"/>
                  </a:lnTo>
                  <a:lnTo>
                    <a:pt x="1721" y="366"/>
                  </a:lnTo>
                  <a:lnTo>
                    <a:pt x="1717" y="366"/>
                  </a:lnTo>
                  <a:lnTo>
                    <a:pt x="1717" y="366"/>
                  </a:lnTo>
                  <a:lnTo>
                    <a:pt x="1717" y="366"/>
                  </a:lnTo>
                  <a:lnTo>
                    <a:pt x="1712" y="371"/>
                  </a:lnTo>
                  <a:lnTo>
                    <a:pt x="1708" y="371"/>
                  </a:lnTo>
                  <a:lnTo>
                    <a:pt x="1708" y="371"/>
                  </a:lnTo>
                  <a:lnTo>
                    <a:pt x="1708" y="371"/>
                  </a:lnTo>
                  <a:lnTo>
                    <a:pt x="1708" y="371"/>
                  </a:lnTo>
                  <a:lnTo>
                    <a:pt x="1703" y="375"/>
                  </a:lnTo>
                  <a:lnTo>
                    <a:pt x="1703" y="375"/>
                  </a:lnTo>
                  <a:lnTo>
                    <a:pt x="1703" y="375"/>
                  </a:lnTo>
                  <a:lnTo>
                    <a:pt x="1703" y="375"/>
                  </a:lnTo>
                  <a:lnTo>
                    <a:pt x="1708" y="380"/>
                  </a:lnTo>
                  <a:lnTo>
                    <a:pt x="1708" y="380"/>
                  </a:lnTo>
                  <a:lnTo>
                    <a:pt x="1708" y="380"/>
                  </a:lnTo>
                  <a:lnTo>
                    <a:pt x="1708" y="380"/>
                  </a:lnTo>
                  <a:lnTo>
                    <a:pt x="1708" y="380"/>
                  </a:lnTo>
                  <a:lnTo>
                    <a:pt x="1708" y="380"/>
                  </a:lnTo>
                  <a:lnTo>
                    <a:pt x="1712" y="380"/>
                  </a:lnTo>
                  <a:lnTo>
                    <a:pt x="1712" y="375"/>
                  </a:lnTo>
                  <a:lnTo>
                    <a:pt x="1717" y="375"/>
                  </a:lnTo>
                  <a:lnTo>
                    <a:pt x="1717" y="375"/>
                  </a:lnTo>
                  <a:lnTo>
                    <a:pt x="1717" y="371"/>
                  </a:lnTo>
                  <a:lnTo>
                    <a:pt x="1721" y="371"/>
                  </a:lnTo>
                  <a:lnTo>
                    <a:pt x="1721" y="371"/>
                  </a:lnTo>
                  <a:lnTo>
                    <a:pt x="1721" y="371"/>
                  </a:lnTo>
                  <a:lnTo>
                    <a:pt x="1721" y="366"/>
                  </a:lnTo>
                  <a:lnTo>
                    <a:pt x="1721" y="366"/>
                  </a:lnTo>
                  <a:lnTo>
                    <a:pt x="1721" y="366"/>
                  </a:lnTo>
                  <a:lnTo>
                    <a:pt x="1721" y="366"/>
                  </a:lnTo>
                  <a:close/>
                  <a:moveTo>
                    <a:pt x="1730" y="344"/>
                  </a:moveTo>
                  <a:lnTo>
                    <a:pt x="1730" y="339"/>
                  </a:lnTo>
                  <a:lnTo>
                    <a:pt x="1735" y="339"/>
                  </a:lnTo>
                  <a:lnTo>
                    <a:pt x="1730" y="339"/>
                  </a:lnTo>
                  <a:lnTo>
                    <a:pt x="1730" y="339"/>
                  </a:lnTo>
                  <a:lnTo>
                    <a:pt x="1730" y="339"/>
                  </a:lnTo>
                  <a:lnTo>
                    <a:pt x="1730" y="335"/>
                  </a:lnTo>
                  <a:lnTo>
                    <a:pt x="1730" y="335"/>
                  </a:lnTo>
                  <a:lnTo>
                    <a:pt x="1730" y="335"/>
                  </a:lnTo>
                  <a:lnTo>
                    <a:pt x="1730" y="335"/>
                  </a:lnTo>
                  <a:lnTo>
                    <a:pt x="1730" y="335"/>
                  </a:lnTo>
                  <a:lnTo>
                    <a:pt x="1730" y="335"/>
                  </a:lnTo>
                  <a:lnTo>
                    <a:pt x="1730" y="335"/>
                  </a:lnTo>
                  <a:lnTo>
                    <a:pt x="1726" y="335"/>
                  </a:lnTo>
                  <a:lnTo>
                    <a:pt x="1726" y="335"/>
                  </a:lnTo>
                  <a:lnTo>
                    <a:pt x="1721" y="335"/>
                  </a:lnTo>
                  <a:lnTo>
                    <a:pt x="1717" y="335"/>
                  </a:lnTo>
                  <a:lnTo>
                    <a:pt x="1717" y="335"/>
                  </a:lnTo>
                  <a:lnTo>
                    <a:pt x="1721" y="330"/>
                  </a:lnTo>
                  <a:lnTo>
                    <a:pt x="1721" y="330"/>
                  </a:lnTo>
                  <a:lnTo>
                    <a:pt x="1721" y="330"/>
                  </a:lnTo>
                  <a:lnTo>
                    <a:pt x="1721" y="330"/>
                  </a:lnTo>
                  <a:lnTo>
                    <a:pt x="1726" y="326"/>
                  </a:lnTo>
                  <a:lnTo>
                    <a:pt x="1726" y="326"/>
                  </a:lnTo>
                  <a:lnTo>
                    <a:pt x="1726" y="321"/>
                  </a:lnTo>
                  <a:lnTo>
                    <a:pt x="1726" y="321"/>
                  </a:lnTo>
                  <a:lnTo>
                    <a:pt x="1726" y="321"/>
                  </a:lnTo>
                  <a:lnTo>
                    <a:pt x="1721" y="321"/>
                  </a:lnTo>
                  <a:lnTo>
                    <a:pt x="1721" y="321"/>
                  </a:lnTo>
                  <a:lnTo>
                    <a:pt x="1717" y="317"/>
                  </a:lnTo>
                  <a:lnTo>
                    <a:pt x="1717" y="317"/>
                  </a:lnTo>
                  <a:lnTo>
                    <a:pt x="1717" y="317"/>
                  </a:lnTo>
                  <a:lnTo>
                    <a:pt x="1717" y="312"/>
                  </a:lnTo>
                  <a:lnTo>
                    <a:pt x="1717" y="312"/>
                  </a:lnTo>
                  <a:lnTo>
                    <a:pt x="1712" y="312"/>
                  </a:lnTo>
                  <a:lnTo>
                    <a:pt x="1712" y="312"/>
                  </a:lnTo>
                  <a:lnTo>
                    <a:pt x="1712" y="312"/>
                  </a:lnTo>
                  <a:lnTo>
                    <a:pt x="1712" y="308"/>
                  </a:lnTo>
                  <a:lnTo>
                    <a:pt x="1712" y="308"/>
                  </a:lnTo>
                  <a:lnTo>
                    <a:pt x="1712" y="308"/>
                  </a:lnTo>
                  <a:lnTo>
                    <a:pt x="1712" y="308"/>
                  </a:lnTo>
                  <a:lnTo>
                    <a:pt x="1708" y="308"/>
                  </a:lnTo>
                  <a:lnTo>
                    <a:pt x="1708" y="308"/>
                  </a:lnTo>
                  <a:lnTo>
                    <a:pt x="1703" y="308"/>
                  </a:lnTo>
                  <a:lnTo>
                    <a:pt x="1703" y="308"/>
                  </a:lnTo>
                  <a:lnTo>
                    <a:pt x="1703" y="308"/>
                  </a:lnTo>
                  <a:lnTo>
                    <a:pt x="1703" y="308"/>
                  </a:lnTo>
                  <a:lnTo>
                    <a:pt x="1703" y="308"/>
                  </a:lnTo>
                  <a:lnTo>
                    <a:pt x="1703" y="303"/>
                  </a:lnTo>
                  <a:lnTo>
                    <a:pt x="1703" y="303"/>
                  </a:lnTo>
                  <a:lnTo>
                    <a:pt x="1703" y="303"/>
                  </a:lnTo>
                  <a:lnTo>
                    <a:pt x="1703" y="303"/>
                  </a:lnTo>
                  <a:lnTo>
                    <a:pt x="1708" y="303"/>
                  </a:lnTo>
                  <a:lnTo>
                    <a:pt x="1708" y="298"/>
                  </a:lnTo>
                  <a:lnTo>
                    <a:pt x="1708" y="298"/>
                  </a:lnTo>
                  <a:lnTo>
                    <a:pt x="1708" y="298"/>
                  </a:lnTo>
                  <a:lnTo>
                    <a:pt x="1708" y="298"/>
                  </a:lnTo>
                  <a:lnTo>
                    <a:pt x="1708" y="298"/>
                  </a:lnTo>
                  <a:lnTo>
                    <a:pt x="1708" y="298"/>
                  </a:lnTo>
                  <a:lnTo>
                    <a:pt x="1708" y="294"/>
                  </a:lnTo>
                  <a:lnTo>
                    <a:pt x="1703" y="298"/>
                  </a:lnTo>
                  <a:lnTo>
                    <a:pt x="1703" y="298"/>
                  </a:lnTo>
                  <a:lnTo>
                    <a:pt x="1699" y="298"/>
                  </a:lnTo>
                  <a:lnTo>
                    <a:pt x="1694" y="303"/>
                  </a:lnTo>
                  <a:lnTo>
                    <a:pt x="1694" y="303"/>
                  </a:lnTo>
                  <a:lnTo>
                    <a:pt x="1690" y="303"/>
                  </a:lnTo>
                  <a:lnTo>
                    <a:pt x="1685" y="312"/>
                  </a:lnTo>
                  <a:lnTo>
                    <a:pt x="1681" y="312"/>
                  </a:lnTo>
                  <a:lnTo>
                    <a:pt x="1676" y="317"/>
                  </a:lnTo>
                  <a:lnTo>
                    <a:pt x="1676" y="321"/>
                  </a:lnTo>
                  <a:lnTo>
                    <a:pt x="1672" y="321"/>
                  </a:lnTo>
                  <a:lnTo>
                    <a:pt x="1672" y="326"/>
                  </a:lnTo>
                  <a:lnTo>
                    <a:pt x="1672" y="326"/>
                  </a:lnTo>
                  <a:lnTo>
                    <a:pt x="1667" y="326"/>
                  </a:lnTo>
                  <a:lnTo>
                    <a:pt x="1667" y="330"/>
                  </a:lnTo>
                  <a:lnTo>
                    <a:pt x="1667" y="330"/>
                  </a:lnTo>
                  <a:lnTo>
                    <a:pt x="1667" y="330"/>
                  </a:lnTo>
                  <a:lnTo>
                    <a:pt x="1658" y="330"/>
                  </a:lnTo>
                  <a:lnTo>
                    <a:pt x="1658" y="330"/>
                  </a:lnTo>
                  <a:lnTo>
                    <a:pt x="1653" y="335"/>
                  </a:lnTo>
                  <a:lnTo>
                    <a:pt x="1649" y="335"/>
                  </a:lnTo>
                  <a:lnTo>
                    <a:pt x="1649" y="335"/>
                  </a:lnTo>
                  <a:lnTo>
                    <a:pt x="1649" y="335"/>
                  </a:lnTo>
                  <a:lnTo>
                    <a:pt x="1649" y="339"/>
                  </a:lnTo>
                  <a:lnTo>
                    <a:pt x="1649" y="339"/>
                  </a:lnTo>
                  <a:lnTo>
                    <a:pt x="1649" y="339"/>
                  </a:lnTo>
                  <a:lnTo>
                    <a:pt x="1649" y="339"/>
                  </a:lnTo>
                  <a:lnTo>
                    <a:pt x="1653" y="339"/>
                  </a:lnTo>
                  <a:lnTo>
                    <a:pt x="1658" y="335"/>
                  </a:lnTo>
                  <a:lnTo>
                    <a:pt x="1658" y="335"/>
                  </a:lnTo>
                  <a:lnTo>
                    <a:pt x="1667" y="335"/>
                  </a:lnTo>
                  <a:lnTo>
                    <a:pt x="1667" y="335"/>
                  </a:lnTo>
                  <a:lnTo>
                    <a:pt x="1667" y="335"/>
                  </a:lnTo>
                  <a:lnTo>
                    <a:pt x="1667" y="339"/>
                  </a:lnTo>
                  <a:lnTo>
                    <a:pt x="1663" y="344"/>
                  </a:lnTo>
                  <a:lnTo>
                    <a:pt x="1663" y="348"/>
                  </a:lnTo>
                  <a:lnTo>
                    <a:pt x="1663" y="348"/>
                  </a:lnTo>
                  <a:lnTo>
                    <a:pt x="1663" y="348"/>
                  </a:lnTo>
                  <a:lnTo>
                    <a:pt x="1667" y="348"/>
                  </a:lnTo>
                  <a:lnTo>
                    <a:pt x="1672" y="344"/>
                  </a:lnTo>
                  <a:lnTo>
                    <a:pt x="1676" y="344"/>
                  </a:lnTo>
                  <a:lnTo>
                    <a:pt x="1676" y="344"/>
                  </a:lnTo>
                  <a:lnTo>
                    <a:pt x="1676" y="344"/>
                  </a:lnTo>
                  <a:lnTo>
                    <a:pt x="1681" y="339"/>
                  </a:lnTo>
                  <a:lnTo>
                    <a:pt x="1681" y="339"/>
                  </a:lnTo>
                  <a:lnTo>
                    <a:pt x="1685" y="339"/>
                  </a:lnTo>
                  <a:lnTo>
                    <a:pt x="1685" y="339"/>
                  </a:lnTo>
                  <a:lnTo>
                    <a:pt x="1685" y="339"/>
                  </a:lnTo>
                  <a:lnTo>
                    <a:pt x="1694" y="335"/>
                  </a:lnTo>
                  <a:lnTo>
                    <a:pt x="1694" y="335"/>
                  </a:lnTo>
                  <a:lnTo>
                    <a:pt x="1694" y="335"/>
                  </a:lnTo>
                  <a:lnTo>
                    <a:pt x="1699" y="335"/>
                  </a:lnTo>
                  <a:lnTo>
                    <a:pt x="1699" y="330"/>
                  </a:lnTo>
                  <a:lnTo>
                    <a:pt x="1699" y="330"/>
                  </a:lnTo>
                  <a:lnTo>
                    <a:pt x="1703" y="330"/>
                  </a:lnTo>
                  <a:lnTo>
                    <a:pt x="1703" y="330"/>
                  </a:lnTo>
                  <a:lnTo>
                    <a:pt x="1708" y="330"/>
                  </a:lnTo>
                  <a:lnTo>
                    <a:pt x="1708" y="330"/>
                  </a:lnTo>
                  <a:lnTo>
                    <a:pt x="1703" y="330"/>
                  </a:lnTo>
                  <a:lnTo>
                    <a:pt x="1703" y="335"/>
                  </a:lnTo>
                  <a:lnTo>
                    <a:pt x="1703" y="335"/>
                  </a:lnTo>
                  <a:lnTo>
                    <a:pt x="1708" y="335"/>
                  </a:lnTo>
                  <a:lnTo>
                    <a:pt x="1708" y="335"/>
                  </a:lnTo>
                  <a:lnTo>
                    <a:pt x="1708" y="339"/>
                  </a:lnTo>
                  <a:lnTo>
                    <a:pt x="1708" y="339"/>
                  </a:lnTo>
                  <a:lnTo>
                    <a:pt x="1708" y="339"/>
                  </a:lnTo>
                  <a:lnTo>
                    <a:pt x="1712" y="339"/>
                  </a:lnTo>
                  <a:lnTo>
                    <a:pt x="1717" y="344"/>
                  </a:lnTo>
                  <a:lnTo>
                    <a:pt x="1717" y="344"/>
                  </a:lnTo>
                  <a:lnTo>
                    <a:pt x="1721" y="344"/>
                  </a:lnTo>
                  <a:lnTo>
                    <a:pt x="1721" y="344"/>
                  </a:lnTo>
                  <a:lnTo>
                    <a:pt x="1721" y="344"/>
                  </a:lnTo>
                  <a:lnTo>
                    <a:pt x="1726" y="344"/>
                  </a:lnTo>
                  <a:lnTo>
                    <a:pt x="1730" y="344"/>
                  </a:lnTo>
                  <a:close/>
                  <a:moveTo>
                    <a:pt x="940" y="552"/>
                  </a:moveTo>
                  <a:lnTo>
                    <a:pt x="940" y="552"/>
                  </a:lnTo>
                  <a:lnTo>
                    <a:pt x="940" y="547"/>
                  </a:lnTo>
                  <a:lnTo>
                    <a:pt x="940" y="547"/>
                  </a:lnTo>
                  <a:lnTo>
                    <a:pt x="940" y="543"/>
                  </a:lnTo>
                  <a:lnTo>
                    <a:pt x="940" y="543"/>
                  </a:lnTo>
                  <a:lnTo>
                    <a:pt x="944" y="538"/>
                  </a:lnTo>
                  <a:lnTo>
                    <a:pt x="944" y="538"/>
                  </a:lnTo>
                  <a:lnTo>
                    <a:pt x="944" y="538"/>
                  </a:lnTo>
                  <a:lnTo>
                    <a:pt x="940" y="538"/>
                  </a:lnTo>
                  <a:lnTo>
                    <a:pt x="940" y="534"/>
                  </a:lnTo>
                  <a:lnTo>
                    <a:pt x="935" y="534"/>
                  </a:lnTo>
                  <a:lnTo>
                    <a:pt x="931" y="534"/>
                  </a:lnTo>
                  <a:lnTo>
                    <a:pt x="926" y="529"/>
                  </a:lnTo>
                  <a:lnTo>
                    <a:pt x="922" y="525"/>
                  </a:lnTo>
                  <a:lnTo>
                    <a:pt x="922" y="525"/>
                  </a:lnTo>
                  <a:lnTo>
                    <a:pt x="917" y="525"/>
                  </a:lnTo>
                  <a:lnTo>
                    <a:pt x="917" y="525"/>
                  </a:lnTo>
                  <a:lnTo>
                    <a:pt x="917" y="525"/>
                  </a:lnTo>
                  <a:lnTo>
                    <a:pt x="913" y="525"/>
                  </a:lnTo>
                  <a:lnTo>
                    <a:pt x="913" y="525"/>
                  </a:lnTo>
                  <a:lnTo>
                    <a:pt x="913" y="529"/>
                  </a:lnTo>
                  <a:lnTo>
                    <a:pt x="913" y="529"/>
                  </a:lnTo>
                  <a:lnTo>
                    <a:pt x="913" y="529"/>
                  </a:lnTo>
                  <a:lnTo>
                    <a:pt x="913" y="529"/>
                  </a:lnTo>
                  <a:lnTo>
                    <a:pt x="917" y="529"/>
                  </a:lnTo>
                  <a:lnTo>
                    <a:pt x="917" y="529"/>
                  </a:lnTo>
                  <a:lnTo>
                    <a:pt x="917" y="529"/>
                  </a:lnTo>
                  <a:lnTo>
                    <a:pt x="917" y="529"/>
                  </a:lnTo>
                  <a:lnTo>
                    <a:pt x="922" y="529"/>
                  </a:lnTo>
                  <a:lnTo>
                    <a:pt x="922" y="529"/>
                  </a:lnTo>
                  <a:lnTo>
                    <a:pt x="922" y="529"/>
                  </a:lnTo>
                  <a:lnTo>
                    <a:pt x="922" y="529"/>
                  </a:lnTo>
                  <a:lnTo>
                    <a:pt x="917" y="534"/>
                  </a:lnTo>
                  <a:lnTo>
                    <a:pt x="917" y="534"/>
                  </a:lnTo>
                  <a:lnTo>
                    <a:pt x="917" y="529"/>
                  </a:lnTo>
                  <a:lnTo>
                    <a:pt x="917" y="529"/>
                  </a:lnTo>
                  <a:lnTo>
                    <a:pt x="917" y="529"/>
                  </a:lnTo>
                  <a:lnTo>
                    <a:pt x="913" y="529"/>
                  </a:lnTo>
                  <a:lnTo>
                    <a:pt x="913" y="529"/>
                  </a:lnTo>
                  <a:lnTo>
                    <a:pt x="913" y="534"/>
                  </a:lnTo>
                  <a:lnTo>
                    <a:pt x="913" y="534"/>
                  </a:lnTo>
                  <a:lnTo>
                    <a:pt x="913" y="534"/>
                  </a:lnTo>
                  <a:lnTo>
                    <a:pt x="913" y="534"/>
                  </a:lnTo>
                  <a:lnTo>
                    <a:pt x="913" y="534"/>
                  </a:lnTo>
                  <a:lnTo>
                    <a:pt x="908" y="538"/>
                  </a:lnTo>
                  <a:lnTo>
                    <a:pt x="908" y="538"/>
                  </a:lnTo>
                  <a:lnTo>
                    <a:pt x="908" y="538"/>
                  </a:lnTo>
                  <a:lnTo>
                    <a:pt x="908" y="538"/>
                  </a:lnTo>
                  <a:lnTo>
                    <a:pt x="913" y="538"/>
                  </a:lnTo>
                  <a:lnTo>
                    <a:pt x="913" y="538"/>
                  </a:lnTo>
                  <a:lnTo>
                    <a:pt x="913" y="538"/>
                  </a:lnTo>
                  <a:lnTo>
                    <a:pt x="913" y="538"/>
                  </a:lnTo>
                  <a:lnTo>
                    <a:pt x="913" y="538"/>
                  </a:lnTo>
                  <a:lnTo>
                    <a:pt x="913" y="538"/>
                  </a:lnTo>
                  <a:lnTo>
                    <a:pt x="917" y="538"/>
                  </a:lnTo>
                  <a:lnTo>
                    <a:pt x="917" y="538"/>
                  </a:lnTo>
                  <a:lnTo>
                    <a:pt x="917" y="538"/>
                  </a:lnTo>
                  <a:lnTo>
                    <a:pt x="917" y="538"/>
                  </a:lnTo>
                  <a:lnTo>
                    <a:pt x="917" y="538"/>
                  </a:lnTo>
                  <a:lnTo>
                    <a:pt x="917" y="538"/>
                  </a:lnTo>
                  <a:lnTo>
                    <a:pt x="917" y="538"/>
                  </a:lnTo>
                  <a:lnTo>
                    <a:pt x="913" y="543"/>
                  </a:lnTo>
                  <a:lnTo>
                    <a:pt x="913" y="543"/>
                  </a:lnTo>
                  <a:lnTo>
                    <a:pt x="913" y="543"/>
                  </a:lnTo>
                  <a:lnTo>
                    <a:pt x="913" y="543"/>
                  </a:lnTo>
                  <a:lnTo>
                    <a:pt x="913" y="543"/>
                  </a:lnTo>
                  <a:lnTo>
                    <a:pt x="917" y="543"/>
                  </a:lnTo>
                  <a:lnTo>
                    <a:pt x="917" y="543"/>
                  </a:lnTo>
                  <a:lnTo>
                    <a:pt x="917" y="543"/>
                  </a:lnTo>
                  <a:lnTo>
                    <a:pt x="917" y="543"/>
                  </a:lnTo>
                  <a:lnTo>
                    <a:pt x="917" y="543"/>
                  </a:lnTo>
                  <a:lnTo>
                    <a:pt x="917" y="543"/>
                  </a:lnTo>
                  <a:lnTo>
                    <a:pt x="917" y="543"/>
                  </a:lnTo>
                  <a:lnTo>
                    <a:pt x="917" y="547"/>
                  </a:lnTo>
                  <a:lnTo>
                    <a:pt x="917" y="547"/>
                  </a:lnTo>
                  <a:lnTo>
                    <a:pt x="917" y="547"/>
                  </a:lnTo>
                  <a:lnTo>
                    <a:pt x="917" y="547"/>
                  </a:lnTo>
                  <a:lnTo>
                    <a:pt x="917" y="547"/>
                  </a:lnTo>
                  <a:lnTo>
                    <a:pt x="922" y="547"/>
                  </a:lnTo>
                  <a:lnTo>
                    <a:pt x="922" y="547"/>
                  </a:lnTo>
                  <a:lnTo>
                    <a:pt x="922" y="547"/>
                  </a:lnTo>
                  <a:lnTo>
                    <a:pt x="917" y="547"/>
                  </a:lnTo>
                  <a:lnTo>
                    <a:pt x="917" y="547"/>
                  </a:lnTo>
                  <a:lnTo>
                    <a:pt x="917" y="552"/>
                  </a:lnTo>
                  <a:lnTo>
                    <a:pt x="913" y="552"/>
                  </a:lnTo>
                  <a:lnTo>
                    <a:pt x="913" y="552"/>
                  </a:lnTo>
                  <a:lnTo>
                    <a:pt x="913" y="552"/>
                  </a:lnTo>
                  <a:lnTo>
                    <a:pt x="913" y="552"/>
                  </a:lnTo>
                  <a:lnTo>
                    <a:pt x="913" y="552"/>
                  </a:lnTo>
                  <a:lnTo>
                    <a:pt x="913" y="552"/>
                  </a:lnTo>
                  <a:lnTo>
                    <a:pt x="917" y="552"/>
                  </a:lnTo>
                  <a:lnTo>
                    <a:pt x="917" y="552"/>
                  </a:lnTo>
                  <a:lnTo>
                    <a:pt x="917" y="552"/>
                  </a:lnTo>
                  <a:lnTo>
                    <a:pt x="917" y="552"/>
                  </a:lnTo>
                  <a:lnTo>
                    <a:pt x="917" y="552"/>
                  </a:lnTo>
                  <a:lnTo>
                    <a:pt x="917" y="552"/>
                  </a:lnTo>
                  <a:lnTo>
                    <a:pt x="917" y="552"/>
                  </a:lnTo>
                  <a:lnTo>
                    <a:pt x="917" y="556"/>
                  </a:lnTo>
                  <a:lnTo>
                    <a:pt x="917" y="556"/>
                  </a:lnTo>
                  <a:lnTo>
                    <a:pt x="922" y="556"/>
                  </a:lnTo>
                  <a:lnTo>
                    <a:pt x="922" y="556"/>
                  </a:lnTo>
                  <a:lnTo>
                    <a:pt x="917" y="556"/>
                  </a:lnTo>
                  <a:lnTo>
                    <a:pt x="917" y="556"/>
                  </a:lnTo>
                  <a:lnTo>
                    <a:pt x="917" y="556"/>
                  </a:lnTo>
                  <a:lnTo>
                    <a:pt x="917" y="556"/>
                  </a:lnTo>
                  <a:lnTo>
                    <a:pt x="922" y="556"/>
                  </a:lnTo>
                  <a:lnTo>
                    <a:pt x="922" y="556"/>
                  </a:lnTo>
                  <a:lnTo>
                    <a:pt x="922" y="556"/>
                  </a:lnTo>
                  <a:lnTo>
                    <a:pt x="922" y="556"/>
                  </a:lnTo>
                  <a:lnTo>
                    <a:pt x="922" y="561"/>
                  </a:lnTo>
                  <a:lnTo>
                    <a:pt x="917" y="561"/>
                  </a:lnTo>
                  <a:lnTo>
                    <a:pt x="917" y="561"/>
                  </a:lnTo>
                  <a:lnTo>
                    <a:pt x="917" y="561"/>
                  </a:lnTo>
                  <a:lnTo>
                    <a:pt x="917" y="561"/>
                  </a:lnTo>
                  <a:lnTo>
                    <a:pt x="917" y="565"/>
                  </a:lnTo>
                  <a:lnTo>
                    <a:pt x="917" y="565"/>
                  </a:lnTo>
                  <a:lnTo>
                    <a:pt x="917" y="565"/>
                  </a:lnTo>
                  <a:lnTo>
                    <a:pt x="922" y="561"/>
                  </a:lnTo>
                  <a:lnTo>
                    <a:pt x="922" y="565"/>
                  </a:lnTo>
                  <a:lnTo>
                    <a:pt x="926" y="561"/>
                  </a:lnTo>
                  <a:lnTo>
                    <a:pt x="926" y="561"/>
                  </a:lnTo>
                  <a:lnTo>
                    <a:pt x="931" y="561"/>
                  </a:lnTo>
                  <a:lnTo>
                    <a:pt x="931" y="561"/>
                  </a:lnTo>
                  <a:lnTo>
                    <a:pt x="931" y="561"/>
                  </a:lnTo>
                  <a:lnTo>
                    <a:pt x="931" y="561"/>
                  </a:lnTo>
                  <a:lnTo>
                    <a:pt x="931" y="561"/>
                  </a:lnTo>
                  <a:lnTo>
                    <a:pt x="931" y="561"/>
                  </a:lnTo>
                  <a:lnTo>
                    <a:pt x="926" y="561"/>
                  </a:lnTo>
                  <a:lnTo>
                    <a:pt x="926" y="565"/>
                  </a:lnTo>
                  <a:lnTo>
                    <a:pt x="922" y="565"/>
                  </a:lnTo>
                  <a:lnTo>
                    <a:pt x="922" y="565"/>
                  </a:lnTo>
                  <a:lnTo>
                    <a:pt x="922" y="565"/>
                  </a:lnTo>
                  <a:lnTo>
                    <a:pt x="922" y="570"/>
                  </a:lnTo>
                  <a:lnTo>
                    <a:pt x="922" y="570"/>
                  </a:lnTo>
                  <a:lnTo>
                    <a:pt x="922" y="570"/>
                  </a:lnTo>
                  <a:lnTo>
                    <a:pt x="926" y="574"/>
                  </a:lnTo>
                  <a:lnTo>
                    <a:pt x="926" y="574"/>
                  </a:lnTo>
                  <a:lnTo>
                    <a:pt x="931" y="574"/>
                  </a:lnTo>
                  <a:lnTo>
                    <a:pt x="931" y="579"/>
                  </a:lnTo>
                  <a:lnTo>
                    <a:pt x="931" y="579"/>
                  </a:lnTo>
                  <a:lnTo>
                    <a:pt x="935" y="579"/>
                  </a:lnTo>
                  <a:lnTo>
                    <a:pt x="935" y="579"/>
                  </a:lnTo>
                  <a:lnTo>
                    <a:pt x="935" y="574"/>
                  </a:lnTo>
                  <a:lnTo>
                    <a:pt x="935" y="579"/>
                  </a:lnTo>
                  <a:lnTo>
                    <a:pt x="940" y="579"/>
                  </a:lnTo>
                  <a:lnTo>
                    <a:pt x="940" y="574"/>
                  </a:lnTo>
                  <a:lnTo>
                    <a:pt x="940" y="574"/>
                  </a:lnTo>
                  <a:lnTo>
                    <a:pt x="940" y="570"/>
                  </a:lnTo>
                  <a:lnTo>
                    <a:pt x="940" y="570"/>
                  </a:lnTo>
                  <a:lnTo>
                    <a:pt x="940" y="570"/>
                  </a:lnTo>
                  <a:lnTo>
                    <a:pt x="940" y="570"/>
                  </a:lnTo>
                  <a:lnTo>
                    <a:pt x="940" y="574"/>
                  </a:lnTo>
                  <a:lnTo>
                    <a:pt x="940" y="574"/>
                  </a:lnTo>
                  <a:lnTo>
                    <a:pt x="940" y="570"/>
                  </a:lnTo>
                  <a:lnTo>
                    <a:pt x="940" y="565"/>
                  </a:lnTo>
                  <a:lnTo>
                    <a:pt x="944" y="565"/>
                  </a:lnTo>
                  <a:lnTo>
                    <a:pt x="944" y="561"/>
                  </a:lnTo>
                  <a:lnTo>
                    <a:pt x="944" y="561"/>
                  </a:lnTo>
                  <a:lnTo>
                    <a:pt x="944" y="561"/>
                  </a:lnTo>
                  <a:lnTo>
                    <a:pt x="940" y="561"/>
                  </a:lnTo>
                  <a:lnTo>
                    <a:pt x="940" y="556"/>
                  </a:lnTo>
                  <a:lnTo>
                    <a:pt x="940" y="556"/>
                  </a:lnTo>
                  <a:lnTo>
                    <a:pt x="935" y="552"/>
                  </a:lnTo>
                  <a:lnTo>
                    <a:pt x="940" y="552"/>
                  </a:lnTo>
                  <a:lnTo>
                    <a:pt x="940" y="552"/>
                  </a:lnTo>
                  <a:close/>
                  <a:moveTo>
                    <a:pt x="967" y="434"/>
                  </a:moveTo>
                  <a:lnTo>
                    <a:pt x="971" y="434"/>
                  </a:lnTo>
                  <a:lnTo>
                    <a:pt x="971" y="434"/>
                  </a:lnTo>
                  <a:lnTo>
                    <a:pt x="976" y="430"/>
                  </a:lnTo>
                  <a:lnTo>
                    <a:pt x="976" y="430"/>
                  </a:lnTo>
                  <a:lnTo>
                    <a:pt x="980" y="430"/>
                  </a:lnTo>
                  <a:lnTo>
                    <a:pt x="980" y="425"/>
                  </a:lnTo>
                  <a:lnTo>
                    <a:pt x="980" y="425"/>
                  </a:lnTo>
                  <a:lnTo>
                    <a:pt x="980" y="421"/>
                  </a:lnTo>
                  <a:lnTo>
                    <a:pt x="980" y="421"/>
                  </a:lnTo>
                  <a:lnTo>
                    <a:pt x="976" y="425"/>
                  </a:lnTo>
                  <a:lnTo>
                    <a:pt x="971" y="430"/>
                  </a:lnTo>
                  <a:lnTo>
                    <a:pt x="967" y="430"/>
                  </a:lnTo>
                  <a:lnTo>
                    <a:pt x="962" y="430"/>
                  </a:lnTo>
                  <a:lnTo>
                    <a:pt x="962" y="434"/>
                  </a:lnTo>
                  <a:lnTo>
                    <a:pt x="958" y="434"/>
                  </a:lnTo>
                  <a:lnTo>
                    <a:pt x="958" y="434"/>
                  </a:lnTo>
                  <a:lnTo>
                    <a:pt x="962" y="434"/>
                  </a:lnTo>
                  <a:lnTo>
                    <a:pt x="962" y="434"/>
                  </a:lnTo>
                  <a:lnTo>
                    <a:pt x="967" y="434"/>
                  </a:lnTo>
                  <a:lnTo>
                    <a:pt x="967" y="434"/>
                  </a:lnTo>
                  <a:lnTo>
                    <a:pt x="967" y="434"/>
                  </a:lnTo>
                  <a:lnTo>
                    <a:pt x="967" y="434"/>
                  </a:lnTo>
                  <a:lnTo>
                    <a:pt x="967" y="434"/>
                  </a:lnTo>
                  <a:lnTo>
                    <a:pt x="967" y="434"/>
                  </a:lnTo>
                  <a:lnTo>
                    <a:pt x="967" y="434"/>
                  </a:lnTo>
                  <a:lnTo>
                    <a:pt x="967" y="434"/>
                  </a:lnTo>
                  <a:lnTo>
                    <a:pt x="967" y="434"/>
                  </a:lnTo>
                  <a:lnTo>
                    <a:pt x="967" y="434"/>
                  </a:lnTo>
                  <a:close/>
                  <a:moveTo>
                    <a:pt x="1780" y="2650"/>
                  </a:moveTo>
                  <a:lnTo>
                    <a:pt x="1780" y="2650"/>
                  </a:lnTo>
                  <a:lnTo>
                    <a:pt x="1780" y="2645"/>
                  </a:lnTo>
                  <a:lnTo>
                    <a:pt x="1775" y="2645"/>
                  </a:lnTo>
                  <a:lnTo>
                    <a:pt x="1775" y="2645"/>
                  </a:lnTo>
                  <a:lnTo>
                    <a:pt x="1775" y="2645"/>
                  </a:lnTo>
                  <a:lnTo>
                    <a:pt x="1775" y="2645"/>
                  </a:lnTo>
                  <a:lnTo>
                    <a:pt x="1771" y="2645"/>
                  </a:lnTo>
                  <a:lnTo>
                    <a:pt x="1771" y="2640"/>
                  </a:lnTo>
                  <a:lnTo>
                    <a:pt x="1771" y="2640"/>
                  </a:lnTo>
                  <a:lnTo>
                    <a:pt x="1766" y="2640"/>
                  </a:lnTo>
                  <a:lnTo>
                    <a:pt x="1766" y="2640"/>
                  </a:lnTo>
                  <a:lnTo>
                    <a:pt x="1771" y="2640"/>
                  </a:lnTo>
                  <a:lnTo>
                    <a:pt x="1766" y="2636"/>
                  </a:lnTo>
                  <a:lnTo>
                    <a:pt x="1766" y="2640"/>
                  </a:lnTo>
                  <a:lnTo>
                    <a:pt x="1762" y="2640"/>
                  </a:lnTo>
                  <a:lnTo>
                    <a:pt x="1753" y="2640"/>
                  </a:lnTo>
                  <a:lnTo>
                    <a:pt x="1748" y="2636"/>
                  </a:lnTo>
                  <a:lnTo>
                    <a:pt x="1748" y="2640"/>
                  </a:lnTo>
                  <a:lnTo>
                    <a:pt x="1748" y="2640"/>
                  </a:lnTo>
                  <a:lnTo>
                    <a:pt x="1748" y="2640"/>
                  </a:lnTo>
                  <a:lnTo>
                    <a:pt x="1748" y="2645"/>
                  </a:lnTo>
                  <a:lnTo>
                    <a:pt x="1753" y="2645"/>
                  </a:lnTo>
                  <a:lnTo>
                    <a:pt x="1753" y="2645"/>
                  </a:lnTo>
                  <a:lnTo>
                    <a:pt x="1753" y="2645"/>
                  </a:lnTo>
                  <a:lnTo>
                    <a:pt x="1753" y="2645"/>
                  </a:lnTo>
                  <a:lnTo>
                    <a:pt x="1753" y="2645"/>
                  </a:lnTo>
                  <a:lnTo>
                    <a:pt x="1757" y="2645"/>
                  </a:lnTo>
                  <a:lnTo>
                    <a:pt x="1757" y="2645"/>
                  </a:lnTo>
                  <a:lnTo>
                    <a:pt x="1757" y="2645"/>
                  </a:lnTo>
                  <a:lnTo>
                    <a:pt x="1757" y="2645"/>
                  </a:lnTo>
                  <a:lnTo>
                    <a:pt x="1757" y="2645"/>
                  </a:lnTo>
                  <a:lnTo>
                    <a:pt x="1762" y="2650"/>
                  </a:lnTo>
                  <a:lnTo>
                    <a:pt x="1762" y="2650"/>
                  </a:lnTo>
                  <a:lnTo>
                    <a:pt x="1762" y="2650"/>
                  </a:lnTo>
                  <a:lnTo>
                    <a:pt x="1766" y="2650"/>
                  </a:lnTo>
                  <a:lnTo>
                    <a:pt x="1762" y="2645"/>
                  </a:lnTo>
                  <a:lnTo>
                    <a:pt x="1762" y="2645"/>
                  </a:lnTo>
                  <a:lnTo>
                    <a:pt x="1762" y="2645"/>
                  </a:lnTo>
                  <a:lnTo>
                    <a:pt x="1757" y="2640"/>
                  </a:lnTo>
                  <a:lnTo>
                    <a:pt x="1762" y="2640"/>
                  </a:lnTo>
                  <a:lnTo>
                    <a:pt x="1762" y="2645"/>
                  </a:lnTo>
                  <a:lnTo>
                    <a:pt x="1762" y="2645"/>
                  </a:lnTo>
                  <a:lnTo>
                    <a:pt x="1766" y="2645"/>
                  </a:lnTo>
                  <a:lnTo>
                    <a:pt x="1766" y="2645"/>
                  </a:lnTo>
                  <a:lnTo>
                    <a:pt x="1766" y="2645"/>
                  </a:lnTo>
                  <a:lnTo>
                    <a:pt x="1766" y="2645"/>
                  </a:lnTo>
                  <a:lnTo>
                    <a:pt x="1766" y="2645"/>
                  </a:lnTo>
                  <a:lnTo>
                    <a:pt x="1766" y="2645"/>
                  </a:lnTo>
                  <a:lnTo>
                    <a:pt x="1766" y="2645"/>
                  </a:lnTo>
                  <a:lnTo>
                    <a:pt x="1766" y="2650"/>
                  </a:lnTo>
                  <a:lnTo>
                    <a:pt x="1771" y="2650"/>
                  </a:lnTo>
                  <a:lnTo>
                    <a:pt x="1771" y="2650"/>
                  </a:lnTo>
                  <a:lnTo>
                    <a:pt x="1771" y="2650"/>
                  </a:lnTo>
                  <a:lnTo>
                    <a:pt x="1775" y="2650"/>
                  </a:lnTo>
                  <a:lnTo>
                    <a:pt x="1775" y="2650"/>
                  </a:lnTo>
                  <a:lnTo>
                    <a:pt x="1775" y="2650"/>
                  </a:lnTo>
                  <a:lnTo>
                    <a:pt x="1780" y="2650"/>
                  </a:lnTo>
                  <a:lnTo>
                    <a:pt x="1780" y="2650"/>
                  </a:lnTo>
                  <a:lnTo>
                    <a:pt x="1780" y="2650"/>
                  </a:lnTo>
                  <a:lnTo>
                    <a:pt x="1780" y="2650"/>
                  </a:lnTo>
                  <a:lnTo>
                    <a:pt x="1780" y="2650"/>
                  </a:lnTo>
                  <a:lnTo>
                    <a:pt x="1780" y="2650"/>
                  </a:lnTo>
                  <a:close/>
                  <a:moveTo>
                    <a:pt x="1703" y="2618"/>
                  </a:moveTo>
                  <a:lnTo>
                    <a:pt x="1703" y="2618"/>
                  </a:lnTo>
                  <a:lnTo>
                    <a:pt x="1699" y="2618"/>
                  </a:lnTo>
                  <a:lnTo>
                    <a:pt x="1699" y="2613"/>
                  </a:lnTo>
                  <a:lnTo>
                    <a:pt x="1694" y="2613"/>
                  </a:lnTo>
                  <a:lnTo>
                    <a:pt x="1694" y="2613"/>
                  </a:lnTo>
                  <a:lnTo>
                    <a:pt x="1694" y="2618"/>
                  </a:lnTo>
                  <a:lnTo>
                    <a:pt x="1694" y="2613"/>
                  </a:lnTo>
                  <a:lnTo>
                    <a:pt x="1690" y="2613"/>
                  </a:lnTo>
                  <a:lnTo>
                    <a:pt x="1690" y="2613"/>
                  </a:lnTo>
                  <a:lnTo>
                    <a:pt x="1690" y="2613"/>
                  </a:lnTo>
                  <a:lnTo>
                    <a:pt x="1690" y="2613"/>
                  </a:lnTo>
                  <a:lnTo>
                    <a:pt x="1690" y="2613"/>
                  </a:lnTo>
                  <a:lnTo>
                    <a:pt x="1690" y="2613"/>
                  </a:lnTo>
                  <a:lnTo>
                    <a:pt x="1690" y="2613"/>
                  </a:lnTo>
                  <a:lnTo>
                    <a:pt x="1690" y="2613"/>
                  </a:lnTo>
                  <a:lnTo>
                    <a:pt x="1690" y="2613"/>
                  </a:lnTo>
                  <a:lnTo>
                    <a:pt x="1685" y="2613"/>
                  </a:lnTo>
                  <a:lnTo>
                    <a:pt x="1685" y="2613"/>
                  </a:lnTo>
                  <a:lnTo>
                    <a:pt x="1681" y="2613"/>
                  </a:lnTo>
                  <a:lnTo>
                    <a:pt x="1681" y="2618"/>
                  </a:lnTo>
                  <a:lnTo>
                    <a:pt x="1681" y="2618"/>
                  </a:lnTo>
                  <a:lnTo>
                    <a:pt x="1685" y="2618"/>
                  </a:lnTo>
                  <a:lnTo>
                    <a:pt x="1685" y="2618"/>
                  </a:lnTo>
                  <a:lnTo>
                    <a:pt x="1690" y="2618"/>
                  </a:lnTo>
                  <a:lnTo>
                    <a:pt x="1690" y="2618"/>
                  </a:lnTo>
                  <a:lnTo>
                    <a:pt x="1690" y="2618"/>
                  </a:lnTo>
                  <a:lnTo>
                    <a:pt x="1690" y="2618"/>
                  </a:lnTo>
                  <a:lnTo>
                    <a:pt x="1690" y="2622"/>
                  </a:lnTo>
                  <a:lnTo>
                    <a:pt x="1690" y="2622"/>
                  </a:lnTo>
                  <a:lnTo>
                    <a:pt x="1690" y="2622"/>
                  </a:lnTo>
                  <a:lnTo>
                    <a:pt x="1694" y="2622"/>
                  </a:lnTo>
                  <a:lnTo>
                    <a:pt x="1694" y="2622"/>
                  </a:lnTo>
                  <a:lnTo>
                    <a:pt x="1694" y="2622"/>
                  </a:lnTo>
                  <a:lnTo>
                    <a:pt x="1694" y="2622"/>
                  </a:lnTo>
                  <a:lnTo>
                    <a:pt x="1694" y="2622"/>
                  </a:lnTo>
                  <a:lnTo>
                    <a:pt x="1694" y="2622"/>
                  </a:lnTo>
                  <a:lnTo>
                    <a:pt x="1694" y="2622"/>
                  </a:lnTo>
                  <a:lnTo>
                    <a:pt x="1694" y="2622"/>
                  </a:lnTo>
                  <a:lnTo>
                    <a:pt x="1694" y="2622"/>
                  </a:lnTo>
                  <a:lnTo>
                    <a:pt x="1699" y="2622"/>
                  </a:lnTo>
                  <a:lnTo>
                    <a:pt x="1699" y="2622"/>
                  </a:lnTo>
                  <a:lnTo>
                    <a:pt x="1699" y="2622"/>
                  </a:lnTo>
                  <a:lnTo>
                    <a:pt x="1699" y="2622"/>
                  </a:lnTo>
                  <a:lnTo>
                    <a:pt x="1699" y="2627"/>
                  </a:lnTo>
                  <a:lnTo>
                    <a:pt x="1699" y="2627"/>
                  </a:lnTo>
                  <a:lnTo>
                    <a:pt x="1699" y="2627"/>
                  </a:lnTo>
                  <a:lnTo>
                    <a:pt x="1699" y="2627"/>
                  </a:lnTo>
                  <a:lnTo>
                    <a:pt x="1699" y="2627"/>
                  </a:lnTo>
                  <a:lnTo>
                    <a:pt x="1699" y="2627"/>
                  </a:lnTo>
                  <a:lnTo>
                    <a:pt x="1703" y="2627"/>
                  </a:lnTo>
                  <a:lnTo>
                    <a:pt x="1703" y="2627"/>
                  </a:lnTo>
                  <a:lnTo>
                    <a:pt x="1703" y="2622"/>
                  </a:lnTo>
                  <a:lnTo>
                    <a:pt x="1703" y="2622"/>
                  </a:lnTo>
                  <a:lnTo>
                    <a:pt x="1703" y="2622"/>
                  </a:lnTo>
                  <a:lnTo>
                    <a:pt x="1703" y="2622"/>
                  </a:lnTo>
                  <a:lnTo>
                    <a:pt x="1703" y="2622"/>
                  </a:lnTo>
                  <a:lnTo>
                    <a:pt x="1703" y="2618"/>
                  </a:lnTo>
                  <a:lnTo>
                    <a:pt x="1703" y="2618"/>
                  </a:lnTo>
                  <a:close/>
                  <a:moveTo>
                    <a:pt x="1789" y="2640"/>
                  </a:moveTo>
                  <a:lnTo>
                    <a:pt x="1789" y="2640"/>
                  </a:lnTo>
                  <a:lnTo>
                    <a:pt x="1784" y="2636"/>
                  </a:lnTo>
                  <a:lnTo>
                    <a:pt x="1784" y="2636"/>
                  </a:lnTo>
                  <a:lnTo>
                    <a:pt x="1775" y="2636"/>
                  </a:lnTo>
                  <a:lnTo>
                    <a:pt x="1771" y="2636"/>
                  </a:lnTo>
                  <a:lnTo>
                    <a:pt x="1771" y="2640"/>
                  </a:lnTo>
                  <a:lnTo>
                    <a:pt x="1775" y="2640"/>
                  </a:lnTo>
                  <a:lnTo>
                    <a:pt x="1775" y="2640"/>
                  </a:lnTo>
                  <a:lnTo>
                    <a:pt x="1775" y="2640"/>
                  </a:lnTo>
                  <a:lnTo>
                    <a:pt x="1775" y="2645"/>
                  </a:lnTo>
                  <a:lnTo>
                    <a:pt x="1780" y="2645"/>
                  </a:lnTo>
                  <a:lnTo>
                    <a:pt x="1780" y="2645"/>
                  </a:lnTo>
                  <a:lnTo>
                    <a:pt x="1780" y="2645"/>
                  </a:lnTo>
                  <a:lnTo>
                    <a:pt x="1784" y="2640"/>
                  </a:lnTo>
                  <a:lnTo>
                    <a:pt x="1784" y="2640"/>
                  </a:lnTo>
                  <a:lnTo>
                    <a:pt x="1784" y="2640"/>
                  </a:lnTo>
                  <a:lnTo>
                    <a:pt x="1784" y="2640"/>
                  </a:lnTo>
                  <a:lnTo>
                    <a:pt x="1784" y="2640"/>
                  </a:lnTo>
                  <a:lnTo>
                    <a:pt x="1784" y="2640"/>
                  </a:lnTo>
                  <a:lnTo>
                    <a:pt x="1784" y="2645"/>
                  </a:lnTo>
                  <a:lnTo>
                    <a:pt x="1789" y="2645"/>
                  </a:lnTo>
                  <a:lnTo>
                    <a:pt x="1789" y="2645"/>
                  </a:lnTo>
                  <a:lnTo>
                    <a:pt x="1789" y="2640"/>
                  </a:lnTo>
                  <a:lnTo>
                    <a:pt x="1789" y="2640"/>
                  </a:lnTo>
                  <a:lnTo>
                    <a:pt x="1789" y="2640"/>
                  </a:lnTo>
                  <a:lnTo>
                    <a:pt x="1789" y="2640"/>
                  </a:lnTo>
                  <a:close/>
                  <a:moveTo>
                    <a:pt x="913" y="470"/>
                  </a:moveTo>
                  <a:lnTo>
                    <a:pt x="913" y="470"/>
                  </a:lnTo>
                  <a:lnTo>
                    <a:pt x="913" y="470"/>
                  </a:lnTo>
                  <a:lnTo>
                    <a:pt x="913" y="470"/>
                  </a:lnTo>
                  <a:lnTo>
                    <a:pt x="908" y="470"/>
                  </a:lnTo>
                  <a:lnTo>
                    <a:pt x="908" y="470"/>
                  </a:lnTo>
                  <a:lnTo>
                    <a:pt x="908" y="470"/>
                  </a:lnTo>
                  <a:lnTo>
                    <a:pt x="913" y="470"/>
                  </a:lnTo>
                  <a:lnTo>
                    <a:pt x="917" y="470"/>
                  </a:lnTo>
                  <a:lnTo>
                    <a:pt x="917" y="470"/>
                  </a:lnTo>
                  <a:lnTo>
                    <a:pt x="922" y="470"/>
                  </a:lnTo>
                  <a:lnTo>
                    <a:pt x="926" y="466"/>
                  </a:lnTo>
                  <a:lnTo>
                    <a:pt x="926" y="461"/>
                  </a:lnTo>
                  <a:lnTo>
                    <a:pt x="931" y="461"/>
                  </a:lnTo>
                  <a:lnTo>
                    <a:pt x="935" y="457"/>
                  </a:lnTo>
                  <a:lnTo>
                    <a:pt x="935" y="457"/>
                  </a:lnTo>
                  <a:lnTo>
                    <a:pt x="940" y="457"/>
                  </a:lnTo>
                  <a:lnTo>
                    <a:pt x="940" y="457"/>
                  </a:lnTo>
                  <a:lnTo>
                    <a:pt x="935" y="457"/>
                  </a:lnTo>
                  <a:lnTo>
                    <a:pt x="935" y="457"/>
                  </a:lnTo>
                  <a:lnTo>
                    <a:pt x="931" y="457"/>
                  </a:lnTo>
                  <a:lnTo>
                    <a:pt x="931" y="457"/>
                  </a:lnTo>
                  <a:lnTo>
                    <a:pt x="931" y="461"/>
                  </a:lnTo>
                  <a:lnTo>
                    <a:pt x="926" y="461"/>
                  </a:lnTo>
                  <a:lnTo>
                    <a:pt x="926" y="461"/>
                  </a:lnTo>
                  <a:lnTo>
                    <a:pt x="926" y="461"/>
                  </a:lnTo>
                  <a:lnTo>
                    <a:pt x="922" y="461"/>
                  </a:lnTo>
                  <a:lnTo>
                    <a:pt x="917" y="461"/>
                  </a:lnTo>
                  <a:lnTo>
                    <a:pt x="917" y="461"/>
                  </a:lnTo>
                  <a:lnTo>
                    <a:pt x="917" y="461"/>
                  </a:lnTo>
                  <a:lnTo>
                    <a:pt x="917" y="461"/>
                  </a:lnTo>
                  <a:lnTo>
                    <a:pt x="917" y="461"/>
                  </a:lnTo>
                  <a:lnTo>
                    <a:pt x="926" y="461"/>
                  </a:lnTo>
                  <a:lnTo>
                    <a:pt x="926" y="461"/>
                  </a:lnTo>
                  <a:lnTo>
                    <a:pt x="926" y="461"/>
                  </a:lnTo>
                  <a:lnTo>
                    <a:pt x="931" y="457"/>
                  </a:lnTo>
                  <a:lnTo>
                    <a:pt x="931" y="457"/>
                  </a:lnTo>
                  <a:lnTo>
                    <a:pt x="931" y="457"/>
                  </a:lnTo>
                  <a:lnTo>
                    <a:pt x="931" y="457"/>
                  </a:lnTo>
                  <a:lnTo>
                    <a:pt x="931" y="457"/>
                  </a:lnTo>
                  <a:lnTo>
                    <a:pt x="926" y="457"/>
                  </a:lnTo>
                  <a:lnTo>
                    <a:pt x="926" y="452"/>
                  </a:lnTo>
                  <a:lnTo>
                    <a:pt x="926" y="452"/>
                  </a:lnTo>
                  <a:lnTo>
                    <a:pt x="922" y="452"/>
                  </a:lnTo>
                  <a:lnTo>
                    <a:pt x="922" y="452"/>
                  </a:lnTo>
                  <a:lnTo>
                    <a:pt x="922" y="452"/>
                  </a:lnTo>
                  <a:lnTo>
                    <a:pt x="917" y="457"/>
                  </a:lnTo>
                  <a:lnTo>
                    <a:pt x="917" y="457"/>
                  </a:lnTo>
                  <a:lnTo>
                    <a:pt x="917" y="457"/>
                  </a:lnTo>
                  <a:lnTo>
                    <a:pt x="913" y="461"/>
                  </a:lnTo>
                  <a:lnTo>
                    <a:pt x="913" y="461"/>
                  </a:lnTo>
                  <a:lnTo>
                    <a:pt x="913" y="461"/>
                  </a:lnTo>
                  <a:lnTo>
                    <a:pt x="913" y="466"/>
                  </a:lnTo>
                  <a:lnTo>
                    <a:pt x="913" y="466"/>
                  </a:lnTo>
                  <a:lnTo>
                    <a:pt x="913" y="466"/>
                  </a:lnTo>
                  <a:lnTo>
                    <a:pt x="913" y="470"/>
                  </a:lnTo>
                  <a:lnTo>
                    <a:pt x="913" y="470"/>
                  </a:lnTo>
                  <a:lnTo>
                    <a:pt x="913" y="470"/>
                  </a:lnTo>
                  <a:close/>
                  <a:moveTo>
                    <a:pt x="1717" y="2627"/>
                  </a:moveTo>
                  <a:lnTo>
                    <a:pt x="1721" y="2627"/>
                  </a:lnTo>
                  <a:lnTo>
                    <a:pt x="1721" y="2627"/>
                  </a:lnTo>
                  <a:lnTo>
                    <a:pt x="1726" y="2631"/>
                  </a:lnTo>
                  <a:lnTo>
                    <a:pt x="1726" y="2627"/>
                  </a:lnTo>
                  <a:lnTo>
                    <a:pt x="1726" y="2627"/>
                  </a:lnTo>
                  <a:lnTo>
                    <a:pt x="1726" y="2627"/>
                  </a:lnTo>
                  <a:lnTo>
                    <a:pt x="1726" y="2627"/>
                  </a:lnTo>
                  <a:lnTo>
                    <a:pt x="1726" y="2627"/>
                  </a:lnTo>
                  <a:lnTo>
                    <a:pt x="1726" y="2622"/>
                  </a:lnTo>
                  <a:lnTo>
                    <a:pt x="1721" y="2622"/>
                  </a:lnTo>
                  <a:lnTo>
                    <a:pt x="1717" y="2622"/>
                  </a:lnTo>
                  <a:lnTo>
                    <a:pt x="1717" y="2622"/>
                  </a:lnTo>
                  <a:lnTo>
                    <a:pt x="1712" y="2622"/>
                  </a:lnTo>
                  <a:lnTo>
                    <a:pt x="1708" y="2622"/>
                  </a:lnTo>
                  <a:lnTo>
                    <a:pt x="1708" y="2622"/>
                  </a:lnTo>
                  <a:lnTo>
                    <a:pt x="1708" y="2622"/>
                  </a:lnTo>
                  <a:lnTo>
                    <a:pt x="1708" y="2622"/>
                  </a:lnTo>
                  <a:lnTo>
                    <a:pt x="1712" y="2627"/>
                  </a:lnTo>
                  <a:lnTo>
                    <a:pt x="1712" y="2627"/>
                  </a:lnTo>
                  <a:lnTo>
                    <a:pt x="1712" y="2627"/>
                  </a:lnTo>
                  <a:lnTo>
                    <a:pt x="1717" y="2627"/>
                  </a:lnTo>
                  <a:lnTo>
                    <a:pt x="1717" y="2627"/>
                  </a:lnTo>
                  <a:lnTo>
                    <a:pt x="1717" y="2627"/>
                  </a:lnTo>
                  <a:lnTo>
                    <a:pt x="1717" y="2627"/>
                  </a:lnTo>
                  <a:close/>
                  <a:moveTo>
                    <a:pt x="1631" y="2546"/>
                  </a:moveTo>
                  <a:lnTo>
                    <a:pt x="1631" y="2546"/>
                  </a:lnTo>
                  <a:lnTo>
                    <a:pt x="1631" y="2546"/>
                  </a:lnTo>
                  <a:lnTo>
                    <a:pt x="1626" y="2541"/>
                  </a:lnTo>
                  <a:lnTo>
                    <a:pt x="1626" y="2541"/>
                  </a:lnTo>
                  <a:lnTo>
                    <a:pt x="1626" y="2541"/>
                  </a:lnTo>
                  <a:lnTo>
                    <a:pt x="1626" y="2541"/>
                  </a:lnTo>
                  <a:lnTo>
                    <a:pt x="1626" y="2536"/>
                  </a:lnTo>
                  <a:lnTo>
                    <a:pt x="1622" y="2532"/>
                  </a:lnTo>
                  <a:lnTo>
                    <a:pt x="1617" y="2527"/>
                  </a:lnTo>
                  <a:lnTo>
                    <a:pt x="1617" y="2527"/>
                  </a:lnTo>
                  <a:lnTo>
                    <a:pt x="1617" y="2527"/>
                  </a:lnTo>
                  <a:lnTo>
                    <a:pt x="1617" y="2527"/>
                  </a:lnTo>
                  <a:lnTo>
                    <a:pt x="1613" y="2523"/>
                  </a:lnTo>
                  <a:lnTo>
                    <a:pt x="1613" y="2523"/>
                  </a:lnTo>
                  <a:lnTo>
                    <a:pt x="1613" y="2527"/>
                  </a:lnTo>
                  <a:lnTo>
                    <a:pt x="1613" y="2527"/>
                  </a:lnTo>
                  <a:lnTo>
                    <a:pt x="1613" y="2527"/>
                  </a:lnTo>
                  <a:lnTo>
                    <a:pt x="1613" y="2527"/>
                  </a:lnTo>
                  <a:lnTo>
                    <a:pt x="1613" y="2532"/>
                  </a:lnTo>
                  <a:lnTo>
                    <a:pt x="1613" y="2532"/>
                  </a:lnTo>
                  <a:lnTo>
                    <a:pt x="1613" y="2532"/>
                  </a:lnTo>
                  <a:lnTo>
                    <a:pt x="1613" y="2532"/>
                  </a:lnTo>
                  <a:lnTo>
                    <a:pt x="1613" y="2536"/>
                  </a:lnTo>
                  <a:lnTo>
                    <a:pt x="1617" y="2536"/>
                  </a:lnTo>
                  <a:lnTo>
                    <a:pt x="1613" y="2536"/>
                  </a:lnTo>
                  <a:lnTo>
                    <a:pt x="1613" y="2536"/>
                  </a:lnTo>
                  <a:lnTo>
                    <a:pt x="1613" y="2536"/>
                  </a:lnTo>
                  <a:lnTo>
                    <a:pt x="1613" y="2536"/>
                  </a:lnTo>
                  <a:lnTo>
                    <a:pt x="1613" y="2536"/>
                  </a:lnTo>
                  <a:lnTo>
                    <a:pt x="1613" y="2541"/>
                  </a:lnTo>
                  <a:lnTo>
                    <a:pt x="1613" y="2541"/>
                  </a:lnTo>
                  <a:lnTo>
                    <a:pt x="1613" y="2541"/>
                  </a:lnTo>
                  <a:lnTo>
                    <a:pt x="1617" y="2541"/>
                  </a:lnTo>
                  <a:lnTo>
                    <a:pt x="1613" y="2541"/>
                  </a:lnTo>
                  <a:lnTo>
                    <a:pt x="1613" y="2546"/>
                  </a:lnTo>
                  <a:lnTo>
                    <a:pt x="1613" y="2546"/>
                  </a:lnTo>
                  <a:lnTo>
                    <a:pt x="1617" y="2546"/>
                  </a:lnTo>
                  <a:lnTo>
                    <a:pt x="1617" y="2546"/>
                  </a:lnTo>
                  <a:lnTo>
                    <a:pt x="1622" y="2546"/>
                  </a:lnTo>
                  <a:lnTo>
                    <a:pt x="1622" y="2546"/>
                  </a:lnTo>
                  <a:lnTo>
                    <a:pt x="1622" y="2546"/>
                  </a:lnTo>
                  <a:lnTo>
                    <a:pt x="1622" y="2546"/>
                  </a:lnTo>
                  <a:lnTo>
                    <a:pt x="1622" y="2541"/>
                  </a:lnTo>
                  <a:lnTo>
                    <a:pt x="1622" y="2541"/>
                  </a:lnTo>
                  <a:lnTo>
                    <a:pt x="1622" y="2541"/>
                  </a:lnTo>
                  <a:lnTo>
                    <a:pt x="1622" y="2536"/>
                  </a:lnTo>
                  <a:lnTo>
                    <a:pt x="1622" y="2536"/>
                  </a:lnTo>
                  <a:lnTo>
                    <a:pt x="1622" y="2541"/>
                  </a:lnTo>
                  <a:lnTo>
                    <a:pt x="1622" y="2541"/>
                  </a:lnTo>
                  <a:lnTo>
                    <a:pt x="1622" y="2541"/>
                  </a:lnTo>
                  <a:lnTo>
                    <a:pt x="1622" y="2541"/>
                  </a:lnTo>
                  <a:lnTo>
                    <a:pt x="1622" y="2541"/>
                  </a:lnTo>
                  <a:lnTo>
                    <a:pt x="1622" y="2541"/>
                  </a:lnTo>
                  <a:lnTo>
                    <a:pt x="1622" y="2546"/>
                  </a:lnTo>
                  <a:lnTo>
                    <a:pt x="1622" y="2546"/>
                  </a:lnTo>
                  <a:lnTo>
                    <a:pt x="1626" y="2546"/>
                  </a:lnTo>
                  <a:lnTo>
                    <a:pt x="1626" y="2546"/>
                  </a:lnTo>
                  <a:lnTo>
                    <a:pt x="1626" y="2550"/>
                  </a:lnTo>
                  <a:lnTo>
                    <a:pt x="1626" y="2550"/>
                  </a:lnTo>
                  <a:lnTo>
                    <a:pt x="1631" y="2550"/>
                  </a:lnTo>
                  <a:lnTo>
                    <a:pt x="1631" y="2550"/>
                  </a:lnTo>
                  <a:lnTo>
                    <a:pt x="1631" y="2550"/>
                  </a:lnTo>
                  <a:lnTo>
                    <a:pt x="1631" y="2550"/>
                  </a:lnTo>
                  <a:lnTo>
                    <a:pt x="1631" y="2546"/>
                  </a:lnTo>
                  <a:close/>
                  <a:moveTo>
                    <a:pt x="1653" y="2586"/>
                  </a:moveTo>
                  <a:lnTo>
                    <a:pt x="1653" y="2586"/>
                  </a:lnTo>
                  <a:lnTo>
                    <a:pt x="1649" y="2586"/>
                  </a:lnTo>
                  <a:lnTo>
                    <a:pt x="1649" y="2586"/>
                  </a:lnTo>
                  <a:lnTo>
                    <a:pt x="1649" y="2586"/>
                  </a:lnTo>
                  <a:lnTo>
                    <a:pt x="1644" y="2582"/>
                  </a:lnTo>
                  <a:lnTo>
                    <a:pt x="1644" y="2582"/>
                  </a:lnTo>
                  <a:lnTo>
                    <a:pt x="1644" y="2582"/>
                  </a:lnTo>
                  <a:lnTo>
                    <a:pt x="1644" y="2582"/>
                  </a:lnTo>
                  <a:lnTo>
                    <a:pt x="1644" y="2582"/>
                  </a:lnTo>
                  <a:lnTo>
                    <a:pt x="1644" y="2586"/>
                  </a:lnTo>
                  <a:lnTo>
                    <a:pt x="1644" y="2586"/>
                  </a:lnTo>
                  <a:lnTo>
                    <a:pt x="1649" y="2591"/>
                  </a:lnTo>
                  <a:lnTo>
                    <a:pt x="1653" y="2591"/>
                  </a:lnTo>
                  <a:lnTo>
                    <a:pt x="1653" y="2591"/>
                  </a:lnTo>
                  <a:lnTo>
                    <a:pt x="1653" y="2591"/>
                  </a:lnTo>
                  <a:lnTo>
                    <a:pt x="1653" y="2586"/>
                  </a:lnTo>
                  <a:close/>
                  <a:moveTo>
                    <a:pt x="1644" y="479"/>
                  </a:moveTo>
                  <a:lnTo>
                    <a:pt x="1644" y="479"/>
                  </a:lnTo>
                  <a:lnTo>
                    <a:pt x="1644" y="479"/>
                  </a:lnTo>
                  <a:lnTo>
                    <a:pt x="1644" y="475"/>
                  </a:lnTo>
                  <a:lnTo>
                    <a:pt x="1644" y="475"/>
                  </a:lnTo>
                  <a:lnTo>
                    <a:pt x="1644" y="475"/>
                  </a:lnTo>
                  <a:lnTo>
                    <a:pt x="1644" y="475"/>
                  </a:lnTo>
                  <a:lnTo>
                    <a:pt x="1644" y="475"/>
                  </a:lnTo>
                  <a:lnTo>
                    <a:pt x="1644" y="475"/>
                  </a:lnTo>
                  <a:lnTo>
                    <a:pt x="1644" y="475"/>
                  </a:lnTo>
                  <a:lnTo>
                    <a:pt x="1644" y="475"/>
                  </a:lnTo>
                  <a:lnTo>
                    <a:pt x="1644" y="475"/>
                  </a:lnTo>
                  <a:lnTo>
                    <a:pt x="1640" y="479"/>
                  </a:lnTo>
                  <a:lnTo>
                    <a:pt x="1640" y="479"/>
                  </a:lnTo>
                  <a:lnTo>
                    <a:pt x="1635" y="479"/>
                  </a:lnTo>
                  <a:lnTo>
                    <a:pt x="1635" y="479"/>
                  </a:lnTo>
                  <a:lnTo>
                    <a:pt x="1635" y="479"/>
                  </a:lnTo>
                  <a:lnTo>
                    <a:pt x="1635" y="479"/>
                  </a:lnTo>
                  <a:lnTo>
                    <a:pt x="1640" y="479"/>
                  </a:lnTo>
                  <a:lnTo>
                    <a:pt x="1640" y="475"/>
                  </a:lnTo>
                  <a:lnTo>
                    <a:pt x="1640" y="475"/>
                  </a:lnTo>
                  <a:lnTo>
                    <a:pt x="1640" y="475"/>
                  </a:lnTo>
                  <a:lnTo>
                    <a:pt x="1640" y="475"/>
                  </a:lnTo>
                  <a:lnTo>
                    <a:pt x="1640" y="475"/>
                  </a:lnTo>
                  <a:lnTo>
                    <a:pt x="1640" y="475"/>
                  </a:lnTo>
                  <a:lnTo>
                    <a:pt x="1640" y="479"/>
                  </a:lnTo>
                  <a:lnTo>
                    <a:pt x="1640" y="479"/>
                  </a:lnTo>
                  <a:lnTo>
                    <a:pt x="1635" y="479"/>
                  </a:lnTo>
                  <a:lnTo>
                    <a:pt x="1631" y="484"/>
                  </a:lnTo>
                  <a:lnTo>
                    <a:pt x="1626" y="484"/>
                  </a:lnTo>
                  <a:lnTo>
                    <a:pt x="1626" y="484"/>
                  </a:lnTo>
                  <a:lnTo>
                    <a:pt x="1626" y="488"/>
                  </a:lnTo>
                  <a:lnTo>
                    <a:pt x="1626" y="488"/>
                  </a:lnTo>
                  <a:lnTo>
                    <a:pt x="1631" y="484"/>
                  </a:lnTo>
                  <a:lnTo>
                    <a:pt x="1635" y="484"/>
                  </a:lnTo>
                  <a:lnTo>
                    <a:pt x="1635" y="484"/>
                  </a:lnTo>
                  <a:lnTo>
                    <a:pt x="1635" y="484"/>
                  </a:lnTo>
                  <a:lnTo>
                    <a:pt x="1635" y="484"/>
                  </a:lnTo>
                  <a:lnTo>
                    <a:pt x="1626" y="488"/>
                  </a:lnTo>
                  <a:lnTo>
                    <a:pt x="1631" y="488"/>
                  </a:lnTo>
                  <a:lnTo>
                    <a:pt x="1631" y="488"/>
                  </a:lnTo>
                  <a:lnTo>
                    <a:pt x="1631" y="488"/>
                  </a:lnTo>
                  <a:lnTo>
                    <a:pt x="1631" y="488"/>
                  </a:lnTo>
                  <a:lnTo>
                    <a:pt x="1635" y="488"/>
                  </a:lnTo>
                  <a:lnTo>
                    <a:pt x="1640" y="484"/>
                  </a:lnTo>
                  <a:lnTo>
                    <a:pt x="1640" y="479"/>
                  </a:lnTo>
                  <a:lnTo>
                    <a:pt x="1640" y="484"/>
                  </a:lnTo>
                  <a:lnTo>
                    <a:pt x="1640" y="484"/>
                  </a:lnTo>
                  <a:lnTo>
                    <a:pt x="1640" y="484"/>
                  </a:lnTo>
                  <a:lnTo>
                    <a:pt x="1635" y="488"/>
                  </a:lnTo>
                  <a:lnTo>
                    <a:pt x="1635" y="488"/>
                  </a:lnTo>
                  <a:lnTo>
                    <a:pt x="1635" y="488"/>
                  </a:lnTo>
                  <a:lnTo>
                    <a:pt x="1640" y="484"/>
                  </a:lnTo>
                  <a:lnTo>
                    <a:pt x="1644" y="484"/>
                  </a:lnTo>
                  <a:lnTo>
                    <a:pt x="1644" y="479"/>
                  </a:lnTo>
                  <a:lnTo>
                    <a:pt x="1644" y="479"/>
                  </a:lnTo>
                  <a:lnTo>
                    <a:pt x="1644" y="479"/>
                  </a:lnTo>
                  <a:lnTo>
                    <a:pt x="1644" y="479"/>
                  </a:lnTo>
                  <a:lnTo>
                    <a:pt x="1644" y="479"/>
                  </a:lnTo>
                  <a:close/>
                  <a:moveTo>
                    <a:pt x="800" y="339"/>
                  </a:moveTo>
                  <a:lnTo>
                    <a:pt x="800" y="339"/>
                  </a:lnTo>
                  <a:lnTo>
                    <a:pt x="800" y="339"/>
                  </a:lnTo>
                  <a:lnTo>
                    <a:pt x="795" y="339"/>
                  </a:lnTo>
                  <a:lnTo>
                    <a:pt x="795" y="339"/>
                  </a:lnTo>
                  <a:lnTo>
                    <a:pt x="795" y="344"/>
                  </a:lnTo>
                  <a:lnTo>
                    <a:pt x="795" y="344"/>
                  </a:lnTo>
                  <a:lnTo>
                    <a:pt x="795" y="344"/>
                  </a:lnTo>
                  <a:lnTo>
                    <a:pt x="791" y="344"/>
                  </a:lnTo>
                  <a:lnTo>
                    <a:pt x="791" y="344"/>
                  </a:lnTo>
                  <a:lnTo>
                    <a:pt x="791" y="344"/>
                  </a:lnTo>
                  <a:lnTo>
                    <a:pt x="782" y="344"/>
                  </a:lnTo>
                  <a:lnTo>
                    <a:pt x="782" y="348"/>
                  </a:lnTo>
                  <a:lnTo>
                    <a:pt x="786" y="348"/>
                  </a:lnTo>
                  <a:lnTo>
                    <a:pt x="786" y="348"/>
                  </a:lnTo>
                  <a:lnTo>
                    <a:pt x="786" y="348"/>
                  </a:lnTo>
                  <a:lnTo>
                    <a:pt x="786" y="348"/>
                  </a:lnTo>
                  <a:lnTo>
                    <a:pt x="786" y="348"/>
                  </a:lnTo>
                  <a:lnTo>
                    <a:pt x="791" y="348"/>
                  </a:lnTo>
                  <a:lnTo>
                    <a:pt x="791" y="348"/>
                  </a:lnTo>
                  <a:lnTo>
                    <a:pt x="791" y="344"/>
                  </a:lnTo>
                  <a:lnTo>
                    <a:pt x="795" y="344"/>
                  </a:lnTo>
                  <a:lnTo>
                    <a:pt x="791" y="348"/>
                  </a:lnTo>
                  <a:lnTo>
                    <a:pt x="791" y="348"/>
                  </a:lnTo>
                  <a:lnTo>
                    <a:pt x="795" y="348"/>
                  </a:lnTo>
                  <a:lnTo>
                    <a:pt x="795" y="348"/>
                  </a:lnTo>
                  <a:lnTo>
                    <a:pt x="795" y="348"/>
                  </a:lnTo>
                  <a:lnTo>
                    <a:pt x="795" y="348"/>
                  </a:lnTo>
                  <a:lnTo>
                    <a:pt x="795" y="344"/>
                  </a:lnTo>
                  <a:lnTo>
                    <a:pt x="795" y="344"/>
                  </a:lnTo>
                  <a:lnTo>
                    <a:pt x="800" y="344"/>
                  </a:lnTo>
                  <a:lnTo>
                    <a:pt x="800" y="344"/>
                  </a:lnTo>
                  <a:lnTo>
                    <a:pt x="800" y="344"/>
                  </a:lnTo>
                  <a:lnTo>
                    <a:pt x="800" y="348"/>
                  </a:lnTo>
                  <a:lnTo>
                    <a:pt x="800" y="348"/>
                  </a:lnTo>
                  <a:lnTo>
                    <a:pt x="800" y="348"/>
                  </a:lnTo>
                  <a:lnTo>
                    <a:pt x="800" y="348"/>
                  </a:lnTo>
                  <a:lnTo>
                    <a:pt x="800" y="344"/>
                  </a:lnTo>
                  <a:lnTo>
                    <a:pt x="804" y="344"/>
                  </a:lnTo>
                  <a:lnTo>
                    <a:pt x="804" y="344"/>
                  </a:lnTo>
                  <a:lnTo>
                    <a:pt x="804" y="344"/>
                  </a:lnTo>
                  <a:lnTo>
                    <a:pt x="804" y="344"/>
                  </a:lnTo>
                  <a:lnTo>
                    <a:pt x="804" y="344"/>
                  </a:lnTo>
                  <a:lnTo>
                    <a:pt x="804" y="344"/>
                  </a:lnTo>
                  <a:lnTo>
                    <a:pt x="804" y="344"/>
                  </a:lnTo>
                  <a:lnTo>
                    <a:pt x="800" y="344"/>
                  </a:lnTo>
                  <a:lnTo>
                    <a:pt x="800" y="344"/>
                  </a:lnTo>
                  <a:lnTo>
                    <a:pt x="800" y="344"/>
                  </a:lnTo>
                  <a:lnTo>
                    <a:pt x="800" y="344"/>
                  </a:lnTo>
                  <a:lnTo>
                    <a:pt x="800" y="339"/>
                  </a:lnTo>
                  <a:close/>
                  <a:moveTo>
                    <a:pt x="2069" y="1723"/>
                  </a:moveTo>
                  <a:lnTo>
                    <a:pt x="2069" y="1723"/>
                  </a:lnTo>
                  <a:lnTo>
                    <a:pt x="2074" y="1723"/>
                  </a:lnTo>
                  <a:lnTo>
                    <a:pt x="2069" y="1723"/>
                  </a:lnTo>
                  <a:lnTo>
                    <a:pt x="2069" y="1718"/>
                  </a:lnTo>
                  <a:lnTo>
                    <a:pt x="2074" y="1718"/>
                  </a:lnTo>
                  <a:lnTo>
                    <a:pt x="2074" y="1714"/>
                  </a:lnTo>
                  <a:lnTo>
                    <a:pt x="2074" y="1709"/>
                  </a:lnTo>
                  <a:lnTo>
                    <a:pt x="2069" y="1709"/>
                  </a:lnTo>
                  <a:lnTo>
                    <a:pt x="2069" y="1709"/>
                  </a:lnTo>
                  <a:lnTo>
                    <a:pt x="2069" y="1705"/>
                  </a:lnTo>
                  <a:lnTo>
                    <a:pt x="2069" y="1696"/>
                  </a:lnTo>
                  <a:lnTo>
                    <a:pt x="2065" y="1696"/>
                  </a:lnTo>
                  <a:lnTo>
                    <a:pt x="2065" y="1686"/>
                  </a:lnTo>
                  <a:lnTo>
                    <a:pt x="2065" y="1682"/>
                  </a:lnTo>
                  <a:lnTo>
                    <a:pt x="2060" y="1677"/>
                  </a:lnTo>
                  <a:lnTo>
                    <a:pt x="2060" y="1673"/>
                  </a:lnTo>
                  <a:lnTo>
                    <a:pt x="2056" y="1673"/>
                  </a:lnTo>
                  <a:lnTo>
                    <a:pt x="2051" y="1673"/>
                  </a:lnTo>
                  <a:lnTo>
                    <a:pt x="2047" y="1673"/>
                  </a:lnTo>
                  <a:lnTo>
                    <a:pt x="2042" y="1673"/>
                  </a:lnTo>
                  <a:lnTo>
                    <a:pt x="2037" y="1673"/>
                  </a:lnTo>
                  <a:lnTo>
                    <a:pt x="2037" y="1673"/>
                  </a:lnTo>
                  <a:lnTo>
                    <a:pt x="2033" y="1668"/>
                  </a:lnTo>
                  <a:lnTo>
                    <a:pt x="2033" y="1668"/>
                  </a:lnTo>
                  <a:lnTo>
                    <a:pt x="2028" y="1668"/>
                  </a:lnTo>
                  <a:lnTo>
                    <a:pt x="2028" y="1664"/>
                  </a:lnTo>
                  <a:lnTo>
                    <a:pt x="2019" y="1664"/>
                  </a:lnTo>
                  <a:lnTo>
                    <a:pt x="2019" y="1659"/>
                  </a:lnTo>
                  <a:lnTo>
                    <a:pt x="2015" y="1655"/>
                  </a:lnTo>
                  <a:lnTo>
                    <a:pt x="2010" y="1650"/>
                  </a:lnTo>
                  <a:lnTo>
                    <a:pt x="2006" y="1650"/>
                  </a:lnTo>
                  <a:lnTo>
                    <a:pt x="2006" y="1646"/>
                  </a:lnTo>
                  <a:lnTo>
                    <a:pt x="2001" y="1646"/>
                  </a:lnTo>
                  <a:lnTo>
                    <a:pt x="1997" y="1641"/>
                  </a:lnTo>
                  <a:lnTo>
                    <a:pt x="1997" y="1641"/>
                  </a:lnTo>
                  <a:lnTo>
                    <a:pt x="1992" y="1637"/>
                  </a:lnTo>
                  <a:lnTo>
                    <a:pt x="1988" y="1637"/>
                  </a:lnTo>
                  <a:lnTo>
                    <a:pt x="1988" y="1632"/>
                  </a:lnTo>
                  <a:lnTo>
                    <a:pt x="1983" y="1632"/>
                  </a:lnTo>
                  <a:lnTo>
                    <a:pt x="1979" y="1632"/>
                  </a:lnTo>
                  <a:lnTo>
                    <a:pt x="1974" y="1628"/>
                  </a:lnTo>
                  <a:lnTo>
                    <a:pt x="1970" y="1628"/>
                  </a:lnTo>
                  <a:lnTo>
                    <a:pt x="1965" y="1632"/>
                  </a:lnTo>
                  <a:lnTo>
                    <a:pt x="1956" y="1632"/>
                  </a:lnTo>
                  <a:lnTo>
                    <a:pt x="1956" y="1632"/>
                  </a:lnTo>
                  <a:lnTo>
                    <a:pt x="1952" y="1632"/>
                  </a:lnTo>
                  <a:lnTo>
                    <a:pt x="1952" y="1632"/>
                  </a:lnTo>
                  <a:lnTo>
                    <a:pt x="1947" y="1628"/>
                  </a:lnTo>
                  <a:lnTo>
                    <a:pt x="1947" y="1628"/>
                  </a:lnTo>
                  <a:lnTo>
                    <a:pt x="1943" y="1628"/>
                  </a:lnTo>
                  <a:lnTo>
                    <a:pt x="1938" y="1628"/>
                  </a:lnTo>
                  <a:lnTo>
                    <a:pt x="1934" y="1628"/>
                  </a:lnTo>
                  <a:lnTo>
                    <a:pt x="1934" y="1623"/>
                  </a:lnTo>
                  <a:lnTo>
                    <a:pt x="1929" y="1623"/>
                  </a:lnTo>
                  <a:lnTo>
                    <a:pt x="1929" y="1623"/>
                  </a:lnTo>
                  <a:lnTo>
                    <a:pt x="1925" y="1623"/>
                  </a:lnTo>
                  <a:lnTo>
                    <a:pt x="1920" y="1623"/>
                  </a:lnTo>
                  <a:lnTo>
                    <a:pt x="1920" y="1623"/>
                  </a:lnTo>
                  <a:lnTo>
                    <a:pt x="1920" y="1623"/>
                  </a:lnTo>
                  <a:lnTo>
                    <a:pt x="1916" y="1623"/>
                  </a:lnTo>
                  <a:lnTo>
                    <a:pt x="1911" y="1628"/>
                  </a:lnTo>
                  <a:lnTo>
                    <a:pt x="1911" y="1623"/>
                  </a:lnTo>
                  <a:lnTo>
                    <a:pt x="1911" y="1628"/>
                  </a:lnTo>
                  <a:lnTo>
                    <a:pt x="1906" y="1628"/>
                  </a:lnTo>
                  <a:lnTo>
                    <a:pt x="1906" y="1628"/>
                  </a:lnTo>
                  <a:lnTo>
                    <a:pt x="1906" y="1628"/>
                  </a:lnTo>
                  <a:lnTo>
                    <a:pt x="1906" y="1628"/>
                  </a:lnTo>
                  <a:lnTo>
                    <a:pt x="1906" y="1623"/>
                  </a:lnTo>
                  <a:lnTo>
                    <a:pt x="1906" y="1623"/>
                  </a:lnTo>
                  <a:lnTo>
                    <a:pt x="1906" y="1623"/>
                  </a:lnTo>
                  <a:lnTo>
                    <a:pt x="1906" y="1623"/>
                  </a:lnTo>
                  <a:lnTo>
                    <a:pt x="1902" y="1623"/>
                  </a:lnTo>
                  <a:lnTo>
                    <a:pt x="1902" y="1628"/>
                  </a:lnTo>
                  <a:lnTo>
                    <a:pt x="1902" y="1632"/>
                  </a:lnTo>
                  <a:lnTo>
                    <a:pt x="1897" y="1637"/>
                  </a:lnTo>
                  <a:lnTo>
                    <a:pt x="1897" y="1637"/>
                  </a:lnTo>
                  <a:lnTo>
                    <a:pt x="1897" y="1637"/>
                  </a:lnTo>
                  <a:lnTo>
                    <a:pt x="1897" y="1628"/>
                  </a:lnTo>
                  <a:lnTo>
                    <a:pt x="1897" y="1628"/>
                  </a:lnTo>
                  <a:lnTo>
                    <a:pt x="1897" y="1623"/>
                  </a:lnTo>
                  <a:lnTo>
                    <a:pt x="1897" y="1623"/>
                  </a:lnTo>
                  <a:lnTo>
                    <a:pt x="1902" y="1623"/>
                  </a:lnTo>
                  <a:lnTo>
                    <a:pt x="1902" y="1623"/>
                  </a:lnTo>
                  <a:lnTo>
                    <a:pt x="1902" y="1623"/>
                  </a:lnTo>
                  <a:lnTo>
                    <a:pt x="1902" y="1619"/>
                  </a:lnTo>
                  <a:lnTo>
                    <a:pt x="1902" y="1619"/>
                  </a:lnTo>
                  <a:lnTo>
                    <a:pt x="1902" y="1619"/>
                  </a:lnTo>
                  <a:lnTo>
                    <a:pt x="1897" y="1619"/>
                  </a:lnTo>
                  <a:lnTo>
                    <a:pt x="1897" y="1623"/>
                  </a:lnTo>
                  <a:lnTo>
                    <a:pt x="1897" y="1619"/>
                  </a:lnTo>
                  <a:lnTo>
                    <a:pt x="1897" y="1619"/>
                  </a:lnTo>
                  <a:lnTo>
                    <a:pt x="1897" y="1619"/>
                  </a:lnTo>
                  <a:lnTo>
                    <a:pt x="1897" y="1619"/>
                  </a:lnTo>
                  <a:lnTo>
                    <a:pt x="1897" y="1619"/>
                  </a:lnTo>
                  <a:lnTo>
                    <a:pt x="1897" y="1614"/>
                  </a:lnTo>
                  <a:lnTo>
                    <a:pt x="1897" y="1614"/>
                  </a:lnTo>
                  <a:lnTo>
                    <a:pt x="1897" y="1614"/>
                  </a:lnTo>
                  <a:lnTo>
                    <a:pt x="1897" y="1610"/>
                  </a:lnTo>
                  <a:lnTo>
                    <a:pt x="1897" y="1610"/>
                  </a:lnTo>
                  <a:lnTo>
                    <a:pt x="1897" y="1610"/>
                  </a:lnTo>
                  <a:lnTo>
                    <a:pt x="1897" y="1610"/>
                  </a:lnTo>
                  <a:lnTo>
                    <a:pt x="1897" y="1610"/>
                  </a:lnTo>
                  <a:lnTo>
                    <a:pt x="1893" y="1610"/>
                  </a:lnTo>
                  <a:lnTo>
                    <a:pt x="1893" y="1610"/>
                  </a:lnTo>
                  <a:lnTo>
                    <a:pt x="1893" y="1605"/>
                  </a:lnTo>
                  <a:lnTo>
                    <a:pt x="1893" y="1605"/>
                  </a:lnTo>
                  <a:lnTo>
                    <a:pt x="1888" y="1605"/>
                  </a:lnTo>
                  <a:lnTo>
                    <a:pt x="1888" y="1605"/>
                  </a:lnTo>
                  <a:lnTo>
                    <a:pt x="1888" y="1605"/>
                  </a:lnTo>
                  <a:lnTo>
                    <a:pt x="1888" y="1610"/>
                  </a:lnTo>
                  <a:lnTo>
                    <a:pt x="1884" y="1610"/>
                  </a:lnTo>
                  <a:lnTo>
                    <a:pt x="1884" y="1605"/>
                  </a:lnTo>
                  <a:lnTo>
                    <a:pt x="1884" y="1601"/>
                  </a:lnTo>
                  <a:lnTo>
                    <a:pt x="1884" y="1601"/>
                  </a:lnTo>
                  <a:lnTo>
                    <a:pt x="1879" y="1601"/>
                  </a:lnTo>
                  <a:lnTo>
                    <a:pt x="1879" y="1601"/>
                  </a:lnTo>
                  <a:lnTo>
                    <a:pt x="1875" y="1601"/>
                  </a:lnTo>
                  <a:lnTo>
                    <a:pt x="1875" y="1596"/>
                  </a:lnTo>
                  <a:lnTo>
                    <a:pt x="1870" y="1596"/>
                  </a:lnTo>
                  <a:lnTo>
                    <a:pt x="1870" y="1596"/>
                  </a:lnTo>
                  <a:lnTo>
                    <a:pt x="1870" y="1596"/>
                  </a:lnTo>
                  <a:lnTo>
                    <a:pt x="1870" y="1596"/>
                  </a:lnTo>
                  <a:lnTo>
                    <a:pt x="1866" y="1596"/>
                  </a:lnTo>
                  <a:lnTo>
                    <a:pt x="1866" y="1596"/>
                  </a:lnTo>
                  <a:lnTo>
                    <a:pt x="1861" y="1596"/>
                  </a:lnTo>
                  <a:lnTo>
                    <a:pt x="1861" y="1592"/>
                  </a:lnTo>
                  <a:lnTo>
                    <a:pt x="1861" y="1592"/>
                  </a:lnTo>
                  <a:lnTo>
                    <a:pt x="1861" y="1592"/>
                  </a:lnTo>
                  <a:lnTo>
                    <a:pt x="1857" y="1592"/>
                  </a:lnTo>
                  <a:lnTo>
                    <a:pt x="1857" y="1592"/>
                  </a:lnTo>
                  <a:lnTo>
                    <a:pt x="1857" y="1592"/>
                  </a:lnTo>
                  <a:lnTo>
                    <a:pt x="1852" y="1592"/>
                  </a:lnTo>
                  <a:lnTo>
                    <a:pt x="1852" y="1587"/>
                  </a:lnTo>
                  <a:lnTo>
                    <a:pt x="1852" y="1587"/>
                  </a:lnTo>
                  <a:lnTo>
                    <a:pt x="1848" y="1587"/>
                  </a:lnTo>
                  <a:lnTo>
                    <a:pt x="1848" y="1587"/>
                  </a:lnTo>
                  <a:lnTo>
                    <a:pt x="1848" y="1587"/>
                  </a:lnTo>
                  <a:lnTo>
                    <a:pt x="1848" y="1592"/>
                  </a:lnTo>
                  <a:lnTo>
                    <a:pt x="1848" y="1592"/>
                  </a:lnTo>
                  <a:lnTo>
                    <a:pt x="1848" y="1592"/>
                  </a:lnTo>
                  <a:lnTo>
                    <a:pt x="1848" y="1587"/>
                  </a:lnTo>
                  <a:lnTo>
                    <a:pt x="1843" y="1592"/>
                  </a:lnTo>
                  <a:lnTo>
                    <a:pt x="1843" y="1592"/>
                  </a:lnTo>
                  <a:lnTo>
                    <a:pt x="1843" y="1592"/>
                  </a:lnTo>
                  <a:lnTo>
                    <a:pt x="1843" y="1587"/>
                  </a:lnTo>
                  <a:lnTo>
                    <a:pt x="1843" y="1587"/>
                  </a:lnTo>
                  <a:lnTo>
                    <a:pt x="1839" y="1587"/>
                  </a:lnTo>
                  <a:lnTo>
                    <a:pt x="1839" y="1592"/>
                  </a:lnTo>
                  <a:lnTo>
                    <a:pt x="1839" y="1592"/>
                  </a:lnTo>
                  <a:lnTo>
                    <a:pt x="1839" y="1592"/>
                  </a:lnTo>
                  <a:lnTo>
                    <a:pt x="1839" y="1592"/>
                  </a:lnTo>
                  <a:lnTo>
                    <a:pt x="1839" y="1592"/>
                  </a:lnTo>
                  <a:lnTo>
                    <a:pt x="1834" y="1592"/>
                  </a:lnTo>
                  <a:lnTo>
                    <a:pt x="1834" y="1592"/>
                  </a:lnTo>
                  <a:lnTo>
                    <a:pt x="1834" y="1596"/>
                  </a:lnTo>
                  <a:lnTo>
                    <a:pt x="1834" y="1596"/>
                  </a:lnTo>
                  <a:lnTo>
                    <a:pt x="1830" y="1596"/>
                  </a:lnTo>
                  <a:lnTo>
                    <a:pt x="1830" y="1601"/>
                  </a:lnTo>
                  <a:lnTo>
                    <a:pt x="1830" y="1601"/>
                  </a:lnTo>
                  <a:lnTo>
                    <a:pt x="1830" y="1601"/>
                  </a:lnTo>
                  <a:lnTo>
                    <a:pt x="1830" y="1605"/>
                  </a:lnTo>
                  <a:lnTo>
                    <a:pt x="1834" y="1605"/>
                  </a:lnTo>
                  <a:lnTo>
                    <a:pt x="1830" y="1605"/>
                  </a:lnTo>
                  <a:lnTo>
                    <a:pt x="1830" y="1605"/>
                  </a:lnTo>
                  <a:lnTo>
                    <a:pt x="1830" y="1605"/>
                  </a:lnTo>
                  <a:lnTo>
                    <a:pt x="1830" y="1605"/>
                  </a:lnTo>
                  <a:lnTo>
                    <a:pt x="1825" y="1605"/>
                  </a:lnTo>
                  <a:lnTo>
                    <a:pt x="1821" y="1610"/>
                  </a:lnTo>
                  <a:lnTo>
                    <a:pt x="1821" y="1614"/>
                  </a:lnTo>
                  <a:lnTo>
                    <a:pt x="1816" y="1614"/>
                  </a:lnTo>
                  <a:lnTo>
                    <a:pt x="1816" y="1623"/>
                  </a:lnTo>
                  <a:lnTo>
                    <a:pt x="1812" y="1623"/>
                  </a:lnTo>
                  <a:lnTo>
                    <a:pt x="1812" y="1628"/>
                  </a:lnTo>
                  <a:lnTo>
                    <a:pt x="1812" y="1628"/>
                  </a:lnTo>
                  <a:lnTo>
                    <a:pt x="1812" y="1628"/>
                  </a:lnTo>
                  <a:lnTo>
                    <a:pt x="1812" y="1628"/>
                  </a:lnTo>
                  <a:lnTo>
                    <a:pt x="1812" y="1623"/>
                  </a:lnTo>
                  <a:lnTo>
                    <a:pt x="1812" y="1619"/>
                  </a:lnTo>
                  <a:lnTo>
                    <a:pt x="1812" y="1619"/>
                  </a:lnTo>
                  <a:lnTo>
                    <a:pt x="1816" y="1614"/>
                  </a:lnTo>
                  <a:lnTo>
                    <a:pt x="1816" y="1610"/>
                  </a:lnTo>
                  <a:lnTo>
                    <a:pt x="1812" y="1610"/>
                  </a:lnTo>
                  <a:lnTo>
                    <a:pt x="1807" y="1614"/>
                  </a:lnTo>
                  <a:lnTo>
                    <a:pt x="1807" y="1610"/>
                  </a:lnTo>
                  <a:lnTo>
                    <a:pt x="1803" y="1610"/>
                  </a:lnTo>
                  <a:lnTo>
                    <a:pt x="1803" y="1610"/>
                  </a:lnTo>
                  <a:lnTo>
                    <a:pt x="1803" y="1614"/>
                  </a:lnTo>
                  <a:lnTo>
                    <a:pt x="1798" y="1614"/>
                  </a:lnTo>
                  <a:lnTo>
                    <a:pt x="1798" y="1614"/>
                  </a:lnTo>
                  <a:lnTo>
                    <a:pt x="1794" y="1610"/>
                  </a:lnTo>
                  <a:lnTo>
                    <a:pt x="1794" y="1610"/>
                  </a:lnTo>
                  <a:lnTo>
                    <a:pt x="1794" y="1610"/>
                  </a:lnTo>
                  <a:lnTo>
                    <a:pt x="1794" y="1610"/>
                  </a:lnTo>
                  <a:lnTo>
                    <a:pt x="1794" y="1610"/>
                  </a:lnTo>
                  <a:lnTo>
                    <a:pt x="1789" y="1605"/>
                  </a:lnTo>
                  <a:lnTo>
                    <a:pt x="1789" y="1601"/>
                  </a:lnTo>
                  <a:lnTo>
                    <a:pt x="1789" y="1601"/>
                  </a:lnTo>
                  <a:lnTo>
                    <a:pt x="1789" y="1601"/>
                  </a:lnTo>
                  <a:lnTo>
                    <a:pt x="1789" y="1596"/>
                  </a:lnTo>
                  <a:lnTo>
                    <a:pt x="1789" y="1596"/>
                  </a:lnTo>
                  <a:lnTo>
                    <a:pt x="1789" y="1596"/>
                  </a:lnTo>
                  <a:lnTo>
                    <a:pt x="1789" y="1596"/>
                  </a:lnTo>
                  <a:lnTo>
                    <a:pt x="1789" y="1596"/>
                  </a:lnTo>
                  <a:lnTo>
                    <a:pt x="1784" y="1596"/>
                  </a:lnTo>
                  <a:lnTo>
                    <a:pt x="1784" y="1596"/>
                  </a:lnTo>
                  <a:lnTo>
                    <a:pt x="1784" y="1596"/>
                  </a:lnTo>
                  <a:lnTo>
                    <a:pt x="1780" y="1601"/>
                  </a:lnTo>
                  <a:lnTo>
                    <a:pt x="1775" y="1601"/>
                  </a:lnTo>
                  <a:lnTo>
                    <a:pt x="1775" y="1601"/>
                  </a:lnTo>
                  <a:lnTo>
                    <a:pt x="1771" y="1605"/>
                  </a:lnTo>
                  <a:lnTo>
                    <a:pt x="1766" y="1610"/>
                  </a:lnTo>
                  <a:lnTo>
                    <a:pt x="1762" y="1605"/>
                  </a:lnTo>
                  <a:lnTo>
                    <a:pt x="1757" y="1605"/>
                  </a:lnTo>
                  <a:lnTo>
                    <a:pt x="1757" y="1605"/>
                  </a:lnTo>
                  <a:lnTo>
                    <a:pt x="1766" y="1601"/>
                  </a:lnTo>
                  <a:lnTo>
                    <a:pt x="1771" y="1605"/>
                  </a:lnTo>
                  <a:lnTo>
                    <a:pt x="1771" y="1601"/>
                  </a:lnTo>
                  <a:lnTo>
                    <a:pt x="1771" y="1601"/>
                  </a:lnTo>
                  <a:lnTo>
                    <a:pt x="1771" y="1601"/>
                  </a:lnTo>
                  <a:lnTo>
                    <a:pt x="1771" y="1596"/>
                  </a:lnTo>
                  <a:lnTo>
                    <a:pt x="1775" y="1596"/>
                  </a:lnTo>
                  <a:lnTo>
                    <a:pt x="1775" y="1592"/>
                  </a:lnTo>
                  <a:lnTo>
                    <a:pt x="1775" y="1592"/>
                  </a:lnTo>
                  <a:lnTo>
                    <a:pt x="1775" y="1587"/>
                  </a:lnTo>
                  <a:lnTo>
                    <a:pt x="1780" y="1587"/>
                  </a:lnTo>
                  <a:lnTo>
                    <a:pt x="1780" y="1582"/>
                  </a:lnTo>
                  <a:lnTo>
                    <a:pt x="1780" y="1578"/>
                  </a:lnTo>
                  <a:lnTo>
                    <a:pt x="1780" y="1578"/>
                  </a:lnTo>
                  <a:lnTo>
                    <a:pt x="1784" y="1578"/>
                  </a:lnTo>
                  <a:lnTo>
                    <a:pt x="1789" y="1573"/>
                  </a:lnTo>
                  <a:lnTo>
                    <a:pt x="1789" y="1573"/>
                  </a:lnTo>
                  <a:lnTo>
                    <a:pt x="1789" y="1573"/>
                  </a:lnTo>
                  <a:lnTo>
                    <a:pt x="1789" y="1573"/>
                  </a:lnTo>
                  <a:lnTo>
                    <a:pt x="1794" y="1569"/>
                  </a:lnTo>
                  <a:lnTo>
                    <a:pt x="1798" y="1564"/>
                  </a:lnTo>
                  <a:lnTo>
                    <a:pt x="1798" y="1560"/>
                  </a:lnTo>
                  <a:lnTo>
                    <a:pt x="1798" y="1560"/>
                  </a:lnTo>
                  <a:lnTo>
                    <a:pt x="1803" y="1555"/>
                  </a:lnTo>
                  <a:lnTo>
                    <a:pt x="1803" y="1555"/>
                  </a:lnTo>
                  <a:lnTo>
                    <a:pt x="1807" y="1555"/>
                  </a:lnTo>
                  <a:lnTo>
                    <a:pt x="1807" y="1555"/>
                  </a:lnTo>
                  <a:lnTo>
                    <a:pt x="1807" y="1551"/>
                  </a:lnTo>
                  <a:lnTo>
                    <a:pt x="1807" y="1551"/>
                  </a:lnTo>
                  <a:lnTo>
                    <a:pt x="1803" y="1542"/>
                  </a:lnTo>
                  <a:lnTo>
                    <a:pt x="1803" y="1542"/>
                  </a:lnTo>
                  <a:lnTo>
                    <a:pt x="1803" y="1542"/>
                  </a:lnTo>
                  <a:lnTo>
                    <a:pt x="1798" y="1542"/>
                  </a:lnTo>
                  <a:lnTo>
                    <a:pt x="1798" y="1542"/>
                  </a:lnTo>
                  <a:lnTo>
                    <a:pt x="1794" y="1537"/>
                  </a:lnTo>
                  <a:lnTo>
                    <a:pt x="1794" y="1537"/>
                  </a:lnTo>
                  <a:lnTo>
                    <a:pt x="1794" y="1537"/>
                  </a:lnTo>
                  <a:lnTo>
                    <a:pt x="1794" y="1533"/>
                  </a:lnTo>
                  <a:lnTo>
                    <a:pt x="1794" y="1533"/>
                  </a:lnTo>
                  <a:lnTo>
                    <a:pt x="1794" y="1533"/>
                  </a:lnTo>
                  <a:lnTo>
                    <a:pt x="1794" y="1533"/>
                  </a:lnTo>
                  <a:lnTo>
                    <a:pt x="1794" y="1528"/>
                  </a:lnTo>
                  <a:lnTo>
                    <a:pt x="1789" y="1528"/>
                  </a:lnTo>
                  <a:lnTo>
                    <a:pt x="1789" y="1528"/>
                  </a:lnTo>
                  <a:lnTo>
                    <a:pt x="1789" y="1524"/>
                  </a:lnTo>
                  <a:lnTo>
                    <a:pt x="1789" y="1515"/>
                  </a:lnTo>
                  <a:lnTo>
                    <a:pt x="1784" y="1515"/>
                  </a:lnTo>
                  <a:lnTo>
                    <a:pt x="1784" y="1506"/>
                  </a:lnTo>
                  <a:lnTo>
                    <a:pt x="1784" y="1497"/>
                  </a:lnTo>
                  <a:lnTo>
                    <a:pt x="1780" y="1497"/>
                  </a:lnTo>
                  <a:lnTo>
                    <a:pt x="1780" y="1492"/>
                  </a:lnTo>
                  <a:lnTo>
                    <a:pt x="1780" y="1492"/>
                  </a:lnTo>
                  <a:lnTo>
                    <a:pt x="1780" y="1497"/>
                  </a:lnTo>
                  <a:lnTo>
                    <a:pt x="1775" y="1497"/>
                  </a:lnTo>
                  <a:lnTo>
                    <a:pt x="1775" y="1497"/>
                  </a:lnTo>
                  <a:lnTo>
                    <a:pt x="1775" y="1497"/>
                  </a:lnTo>
                  <a:lnTo>
                    <a:pt x="1775" y="1497"/>
                  </a:lnTo>
                  <a:lnTo>
                    <a:pt x="1775" y="1492"/>
                  </a:lnTo>
                  <a:lnTo>
                    <a:pt x="1775" y="1488"/>
                  </a:lnTo>
                  <a:lnTo>
                    <a:pt x="1775" y="1488"/>
                  </a:lnTo>
                  <a:lnTo>
                    <a:pt x="1771" y="1488"/>
                  </a:lnTo>
                  <a:lnTo>
                    <a:pt x="1771" y="1488"/>
                  </a:lnTo>
                  <a:lnTo>
                    <a:pt x="1771" y="1492"/>
                  </a:lnTo>
                  <a:lnTo>
                    <a:pt x="1771" y="1492"/>
                  </a:lnTo>
                  <a:lnTo>
                    <a:pt x="1771" y="1492"/>
                  </a:lnTo>
                  <a:lnTo>
                    <a:pt x="1771" y="1492"/>
                  </a:lnTo>
                  <a:lnTo>
                    <a:pt x="1771" y="1492"/>
                  </a:lnTo>
                  <a:lnTo>
                    <a:pt x="1771" y="1488"/>
                  </a:lnTo>
                  <a:lnTo>
                    <a:pt x="1771" y="1488"/>
                  </a:lnTo>
                  <a:lnTo>
                    <a:pt x="1771" y="1483"/>
                  </a:lnTo>
                  <a:lnTo>
                    <a:pt x="1766" y="1483"/>
                  </a:lnTo>
                  <a:lnTo>
                    <a:pt x="1766" y="1483"/>
                  </a:lnTo>
                  <a:lnTo>
                    <a:pt x="1766" y="1483"/>
                  </a:lnTo>
                  <a:lnTo>
                    <a:pt x="1766" y="1479"/>
                  </a:lnTo>
                  <a:lnTo>
                    <a:pt x="1762" y="1479"/>
                  </a:lnTo>
                  <a:lnTo>
                    <a:pt x="1757" y="1474"/>
                  </a:lnTo>
                  <a:lnTo>
                    <a:pt x="1757" y="1469"/>
                  </a:lnTo>
                  <a:lnTo>
                    <a:pt x="1748" y="1469"/>
                  </a:lnTo>
                  <a:lnTo>
                    <a:pt x="1744" y="1469"/>
                  </a:lnTo>
                  <a:lnTo>
                    <a:pt x="1739" y="1465"/>
                  </a:lnTo>
                  <a:lnTo>
                    <a:pt x="1739" y="1465"/>
                  </a:lnTo>
                  <a:lnTo>
                    <a:pt x="1735" y="1465"/>
                  </a:lnTo>
                  <a:lnTo>
                    <a:pt x="1735" y="1469"/>
                  </a:lnTo>
                  <a:lnTo>
                    <a:pt x="1735" y="1474"/>
                  </a:lnTo>
                  <a:lnTo>
                    <a:pt x="1735" y="1469"/>
                  </a:lnTo>
                  <a:lnTo>
                    <a:pt x="1735" y="1469"/>
                  </a:lnTo>
                  <a:lnTo>
                    <a:pt x="1735" y="1465"/>
                  </a:lnTo>
                  <a:lnTo>
                    <a:pt x="1735" y="1465"/>
                  </a:lnTo>
                  <a:lnTo>
                    <a:pt x="1735" y="1465"/>
                  </a:lnTo>
                  <a:lnTo>
                    <a:pt x="1730" y="1460"/>
                  </a:lnTo>
                  <a:lnTo>
                    <a:pt x="1721" y="1460"/>
                  </a:lnTo>
                  <a:lnTo>
                    <a:pt x="1717" y="1460"/>
                  </a:lnTo>
                  <a:lnTo>
                    <a:pt x="1712" y="1460"/>
                  </a:lnTo>
                  <a:lnTo>
                    <a:pt x="1708" y="1460"/>
                  </a:lnTo>
                  <a:lnTo>
                    <a:pt x="1703" y="1460"/>
                  </a:lnTo>
                  <a:lnTo>
                    <a:pt x="1703" y="1460"/>
                  </a:lnTo>
                  <a:lnTo>
                    <a:pt x="1703" y="1465"/>
                  </a:lnTo>
                  <a:lnTo>
                    <a:pt x="1703" y="1465"/>
                  </a:lnTo>
                  <a:lnTo>
                    <a:pt x="1703" y="1465"/>
                  </a:lnTo>
                  <a:lnTo>
                    <a:pt x="1699" y="1460"/>
                  </a:lnTo>
                  <a:lnTo>
                    <a:pt x="1694" y="1460"/>
                  </a:lnTo>
                  <a:lnTo>
                    <a:pt x="1685" y="1460"/>
                  </a:lnTo>
                  <a:lnTo>
                    <a:pt x="1685" y="1460"/>
                  </a:lnTo>
                  <a:lnTo>
                    <a:pt x="1681" y="1465"/>
                  </a:lnTo>
                  <a:lnTo>
                    <a:pt x="1681" y="1465"/>
                  </a:lnTo>
                  <a:lnTo>
                    <a:pt x="1681" y="1465"/>
                  </a:lnTo>
                  <a:lnTo>
                    <a:pt x="1681" y="1469"/>
                  </a:lnTo>
                  <a:lnTo>
                    <a:pt x="1681" y="1469"/>
                  </a:lnTo>
                  <a:lnTo>
                    <a:pt x="1681" y="1469"/>
                  </a:lnTo>
                  <a:lnTo>
                    <a:pt x="1681" y="1460"/>
                  </a:lnTo>
                  <a:lnTo>
                    <a:pt x="1681" y="1456"/>
                  </a:lnTo>
                  <a:lnTo>
                    <a:pt x="1681" y="1456"/>
                  </a:lnTo>
                  <a:lnTo>
                    <a:pt x="1681" y="1456"/>
                  </a:lnTo>
                  <a:lnTo>
                    <a:pt x="1676" y="1451"/>
                  </a:lnTo>
                  <a:lnTo>
                    <a:pt x="1676" y="1451"/>
                  </a:lnTo>
                  <a:lnTo>
                    <a:pt x="1672" y="1447"/>
                  </a:lnTo>
                  <a:lnTo>
                    <a:pt x="1667" y="1442"/>
                  </a:lnTo>
                  <a:lnTo>
                    <a:pt x="1667" y="1442"/>
                  </a:lnTo>
                  <a:lnTo>
                    <a:pt x="1663" y="1442"/>
                  </a:lnTo>
                  <a:lnTo>
                    <a:pt x="1663" y="1442"/>
                  </a:lnTo>
                  <a:lnTo>
                    <a:pt x="1663" y="1442"/>
                  </a:lnTo>
                  <a:lnTo>
                    <a:pt x="1658" y="1447"/>
                  </a:lnTo>
                  <a:lnTo>
                    <a:pt x="1658" y="1447"/>
                  </a:lnTo>
                  <a:lnTo>
                    <a:pt x="1658" y="1451"/>
                  </a:lnTo>
                  <a:lnTo>
                    <a:pt x="1653" y="1451"/>
                  </a:lnTo>
                  <a:lnTo>
                    <a:pt x="1658" y="1451"/>
                  </a:lnTo>
                  <a:lnTo>
                    <a:pt x="1658" y="1447"/>
                  </a:lnTo>
                  <a:lnTo>
                    <a:pt x="1658" y="1442"/>
                  </a:lnTo>
                  <a:lnTo>
                    <a:pt x="1658" y="1438"/>
                  </a:lnTo>
                  <a:lnTo>
                    <a:pt x="1658" y="1433"/>
                  </a:lnTo>
                  <a:lnTo>
                    <a:pt x="1658" y="1433"/>
                  </a:lnTo>
                  <a:lnTo>
                    <a:pt x="1658" y="1429"/>
                  </a:lnTo>
                  <a:lnTo>
                    <a:pt x="1658" y="1429"/>
                  </a:lnTo>
                  <a:lnTo>
                    <a:pt x="1653" y="1424"/>
                  </a:lnTo>
                  <a:lnTo>
                    <a:pt x="1649" y="1420"/>
                  </a:lnTo>
                  <a:lnTo>
                    <a:pt x="1644" y="1415"/>
                  </a:lnTo>
                  <a:lnTo>
                    <a:pt x="1640" y="1415"/>
                  </a:lnTo>
                  <a:lnTo>
                    <a:pt x="1640" y="1415"/>
                  </a:lnTo>
                  <a:lnTo>
                    <a:pt x="1640" y="1415"/>
                  </a:lnTo>
                  <a:lnTo>
                    <a:pt x="1640" y="1415"/>
                  </a:lnTo>
                  <a:lnTo>
                    <a:pt x="1635" y="1415"/>
                  </a:lnTo>
                  <a:lnTo>
                    <a:pt x="1635" y="1411"/>
                  </a:lnTo>
                  <a:lnTo>
                    <a:pt x="1635" y="1411"/>
                  </a:lnTo>
                  <a:lnTo>
                    <a:pt x="1631" y="1411"/>
                  </a:lnTo>
                  <a:lnTo>
                    <a:pt x="1631" y="1411"/>
                  </a:lnTo>
                  <a:lnTo>
                    <a:pt x="1626" y="1411"/>
                  </a:lnTo>
                  <a:lnTo>
                    <a:pt x="1626" y="1411"/>
                  </a:lnTo>
                  <a:lnTo>
                    <a:pt x="1622" y="1411"/>
                  </a:lnTo>
                  <a:lnTo>
                    <a:pt x="1622" y="1411"/>
                  </a:lnTo>
                  <a:lnTo>
                    <a:pt x="1617" y="1411"/>
                  </a:lnTo>
                  <a:lnTo>
                    <a:pt x="1613" y="1411"/>
                  </a:lnTo>
                  <a:lnTo>
                    <a:pt x="1613" y="1411"/>
                  </a:lnTo>
                  <a:lnTo>
                    <a:pt x="1608" y="1411"/>
                  </a:lnTo>
                  <a:lnTo>
                    <a:pt x="1608" y="1411"/>
                  </a:lnTo>
                  <a:lnTo>
                    <a:pt x="1608" y="1411"/>
                  </a:lnTo>
                  <a:lnTo>
                    <a:pt x="1613" y="1411"/>
                  </a:lnTo>
                  <a:lnTo>
                    <a:pt x="1613" y="1406"/>
                  </a:lnTo>
                  <a:lnTo>
                    <a:pt x="1617" y="1406"/>
                  </a:lnTo>
                  <a:lnTo>
                    <a:pt x="1617" y="1402"/>
                  </a:lnTo>
                  <a:lnTo>
                    <a:pt x="1617" y="1402"/>
                  </a:lnTo>
                  <a:lnTo>
                    <a:pt x="1617" y="1402"/>
                  </a:lnTo>
                  <a:lnTo>
                    <a:pt x="1617" y="1397"/>
                  </a:lnTo>
                  <a:lnTo>
                    <a:pt x="1617" y="1397"/>
                  </a:lnTo>
                  <a:lnTo>
                    <a:pt x="1617" y="1397"/>
                  </a:lnTo>
                  <a:lnTo>
                    <a:pt x="1622" y="1397"/>
                  </a:lnTo>
                  <a:lnTo>
                    <a:pt x="1622" y="1393"/>
                  </a:lnTo>
                  <a:lnTo>
                    <a:pt x="1622" y="1393"/>
                  </a:lnTo>
                  <a:lnTo>
                    <a:pt x="1617" y="1393"/>
                  </a:lnTo>
                  <a:lnTo>
                    <a:pt x="1613" y="1388"/>
                  </a:lnTo>
                  <a:lnTo>
                    <a:pt x="1613" y="1388"/>
                  </a:lnTo>
                  <a:lnTo>
                    <a:pt x="1613" y="1384"/>
                  </a:lnTo>
                  <a:lnTo>
                    <a:pt x="1608" y="1384"/>
                  </a:lnTo>
                  <a:lnTo>
                    <a:pt x="1608" y="1384"/>
                  </a:lnTo>
                  <a:lnTo>
                    <a:pt x="1608" y="1384"/>
                  </a:lnTo>
                  <a:lnTo>
                    <a:pt x="1608" y="1388"/>
                  </a:lnTo>
                  <a:lnTo>
                    <a:pt x="1608" y="1388"/>
                  </a:lnTo>
                  <a:lnTo>
                    <a:pt x="1608" y="1388"/>
                  </a:lnTo>
                  <a:lnTo>
                    <a:pt x="1604" y="1388"/>
                  </a:lnTo>
                  <a:lnTo>
                    <a:pt x="1604" y="1388"/>
                  </a:lnTo>
                  <a:lnTo>
                    <a:pt x="1604" y="1388"/>
                  </a:lnTo>
                  <a:lnTo>
                    <a:pt x="1604" y="1388"/>
                  </a:lnTo>
                  <a:lnTo>
                    <a:pt x="1604" y="1384"/>
                  </a:lnTo>
                  <a:lnTo>
                    <a:pt x="1604" y="1384"/>
                  </a:lnTo>
                  <a:lnTo>
                    <a:pt x="1599" y="1384"/>
                  </a:lnTo>
                  <a:lnTo>
                    <a:pt x="1599" y="1384"/>
                  </a:lnTo>
                  <a:lnTo>
                    <a:pt x="1599" y="1384"/>
                  </a:lnTo>
                  <a:lnTo>
                    <a:pt x="1599" y="1384"/>
                  </a:lnTo>
                  <a:lnTo>
                    <a:pt x="1599" y="1384"/>
                  </a:lnTo>
                  <a:lnTo>
                    <a:pt x="1599" y="1384"/>
                  </a:lnTo>
                  <a:lnTo>
                    <a:pt x="1599" y="1384"/>
                  </a:lnTo>
                  <a:lnTo>
                    <a:pt x="1599" y="1384"/>
                  </a:lnTo>
                  <a:lnTo>
                    <a:pt x="1599" y="1384"/>
                  </a:lnTo>
                  <a:lnTo>
                    <a:pt x="1599" y="1384"/>
                  </a:lnTo>
                  <a:lnTo>
                    <a:pt x="1599" y="1384"/>
                  </a:lnTo>
                  <a:lnTo>
                    <a:pt x="1595" y="1384"/>
                  </a:lnTo>
                  <a:lnTo>
                    <a:pt x="1595" y="1384"/>
                  </a:lnTo>
                  <a:lnTo>
                    <a:pt x="1595" y="1384"/>
                  </a:lnTo>
                  <a:lnTo>
                    <a:pt x="1595" y="1379"/>
                  </a:lnTo>
                  <a:lnTo>
                    <a:pt x="1595" y="1379"/>
                  </a:lnTo>
                  <a:lnTo>
                    <a:pt x="1590" y="1379"/>
                  </a:lnTo>
                  <a:lnTo>
                    <a:pt x="1590" y="1379"/>
                  </a:lnTo>
                  <a:lnTo>
                    <a:pt x="1590" y="1379"/>
                  </a:lnTo>
                  <a:lnTo>
                    <a:pt x="1590" y="1379"/>
                  </a:lnTo>
                  <a:lnTo>
                    <a:pt x="1590" y="1379"/>
                  </a:lnTo>
                  <a:lnTo>
                    <a:pt x="1590" y="1379"/>
                  </a:lnTo>
                  <a:lnTo>
                    <a:pt x="1590" y="1379"/>
                  </a:lnTo>
                  <a:lnTo>
                    <a:pt x="1590" y="1375"/>
                  </a:lnTo>
                  <a:lnTo>
                    <a:pt x="1590" y="1375"/>
                  </a:lnTo>
                  <a:lnTo>
                    <a:pt x="1590" y="1375"/>
                  </a:lnTo>
                  <a:lnTo>
                    <a:pt x="1590" y="1375"/>
                  </a:lnTo>
                  <a:lnTo>
                    <a:pt x="1590" y="1375"/>
                  </a:lnTo>
                  <a:lnTo>
                    <a:pt x="1590" y="1370"/>
                  </a:lnTo>
                  <a:lnTo>
                    <a:pt x="1586" y="1370"/>
                  </a:lnTo>
                  <a:lnTo>
                    <a:pt x="1590" y="1370"/>
                  </a:lnTo>
                  <a:lnTo>
                    <a:pt x="1595" y="1370"/>
                  </a:lnTo>
                  <a:lnTo>
                    <a:pt x="1599" y="1370"/>
                  </a:lnTo>
                  <a:lnTo>
                    <a:pt x="1604" y="1370"/>
                  </a:lnTo>
                  <a:lnTo>
                    <a:pt x="1604" y="1370"/>
                  </a:lnTo>
                  <a:lnTo>
                    <a:pt x="1604" y="1365"/>
                  </a:lnTo>
                  <a:lnTo>
                    <a:pt x="1599" y="1370"/>
                  </a:lnTo>
                  <a:lnTo>
                    <a:pt x="1590" y="1365"/>
                  </a:lnTo>
                  <a:lnTo>
                    <a:pt x="1586" y="1365"/>
                  </a:lnTo>
                  <a:lnTo>
                    <a:pt x="1586" y="1365"/>
                  </a:lnTo>
                  <a:lnTo>
                    <a:pt x="1581" y="1365"/>
                  </a:lnTo>
                  <a:lnTo>
                    <a:pt x="1577" y="1370"/>
                  </a:lnTo>
                  <a:lnTo>
                    <a:pt x="1572" y="1370"/>
                  </a:lnTo>
                  <a:lnTo>
                    <a:pt x="1563" y="1370"/>
                  </a:lnTo>
                  <a:lnTo>
                    <a:pt x="1563" y="1370"/>
                  </a:lnTo>
                  <a:lnTo>
                    <a:pt x="1563" y="1370"/>
                  </a:lnTo>
                  <a:lnTo>
                    <a:pt x="1568" y="1370"/>
                  </a:lnTo>
                  <a:lnTo>
                    <a:pt x="1572" y="1370"/>
                  </a:lnTo>
                  <a:lnTo>
                    <a:pt x="1572" y="1370"/>
                  </a:lnTo>
                  <a:lnTo>
                    <a:pt x="1572" y="1370"/>
                  </a:lnTo>
                  <a:lnTo>
                    <a:pt x="1572" y="1375"/>
                  </a:lnTo>
                  <a:lnTo>
                    <a:pt x="1563" y="1375"/>
                  </a:lnTo>
                  <a:lnTo>
                    <a:pt x="1554" y="1379"/>
                  </a:lnTo>
                  <a:lnTo>
                    <a:pt x="1550" y="1379"/>
                  </a:lnTo>
                  <a:lnTo>
                    <a:pt x="1550" y="1379"/>
                  </a:lnTo>
                  <a:lnTo>
                    <a:pt x="1550" y="1379"/>
                  </a:lnTo>
                  <a:lnTo>
                    <a:pt x="1545" y="1379"/>
                  </a:lnTo>
                  <a:lnTo>
                    <a:pt x="1541" y="1379"/>
                  </a:lnTo>
                  <a:lnTo>
                    <a:pt x="1541" y="1375"/>
                  </a:lnTo>
                  <a:lnTo>
                    <a:pt x="1536" y="1375"/>
                  </a:lnTo>
                  <a:lnTo>
                    <a:pt x="1532" y="1370"/>
                  </a:lnTo>
                  <a:lnTo>
                    <a:pt x="1532" y="1370"/>
                  </a:lnTo>
                  <a:lnTo>
                    <a:pt x="1532" y="1370"/>
                  </a:lnTo>
                  <a:lnTo>
                    <a:pt x="1532" y="1370"/>
                  </a:lnTo>
                  <a:lnTo>
                    <a:pt x="1518" y="1370"/>
                  </a:lnTo>
                  <a:lnTo>
                    <a:pt x="1513" y="1370"/>
                  </a:lnTo>
                  <a:lnTo>
                    <a:pt x="1504" y="1370"/>
                  </a:lnTo>
                  <a:lnTo>
                    <a:pt x="1500" y="1370"/>
                  </a:lnTo>
                  <a:lnTo>
                    <a:pt x="1495" y="1370"/>
                  </a:lnTo>
                  <a:lnTo>
                    <a:pt x="1495" y="1370"/>
                  </a:lnTo>
                  <a:lnTo>
                    <a:pt x="1495" y="1365"/>
                  </a:lnTo>
                  <a:lnTo>
                    <a:pt x="1495" y="1365"/>
                  </a:lnTo>
                  <a:lnTo>
                    <a:pt x="1495" y="1361"/>
                  </a:lnTo>
                  <a:lnTo>
                    <a:pt x="1495" y="1361"/>
                  </a:lnTo>
                  <a:lnTo>
                    <a:pt x="1495" y="1361"/>
                  </a:lnTo>
                  <a:lnTo>
                    <a:pt x="1495" y="1356"/>
                  </a:lnTo>
                  <a:lnTo>
                    <a:pt x="1491" y="1356"/>
                  </a:lnTo>
                  <a:lnTo>
                    <a:pt x="1486" y="1352"/>
                  </a:lnTo>
                  <a:lnTo>
                    <a:pt x="1482" y="1352"/>
                  </a:lnTo>
                  <a:lnTo>
                    <a:pt x="1482" y="1352"/>
                  </a:lnTo>
                  <a:lnTo>
                    <a:pt x="1473" y="1352"/>
                  </a:lnTo>
                  <a:lnTo>
                    <a:pt x="1473" y="1352"/>
                  </a:lnTo>
                  <a:lnTo>
                    <a:pt x="1473" y="1352"/>
                  </a:lnTo>
                  <a:lnTo>
                    <a:pt x="1473" y="1347"/>
                  </a:lnTo>
                  <a:lnTo>
                    <a:pt x="1473" y="1347"/>
                  </a:lnTo>
                  <a:lnTo>
                    <a:pt x="1473" y="1343"/>
                  </a:lnTo>
                  <a:lnTo>
                    <a:pt x="1473" y="1343"/>
                  </a:lnTo>
                  <a:lnTo>
                    <a:pt x="1468" y="1338"/>
                  </a:lnTo>
                  <a:lnTo>
                    <a:pt x="1468" y="1338"/>
                  </a:lnTo>
                  <a:lnTo>
                    <a:pt x="1468" y="1338"/>
                  </a:lnTo>
                  <a:lnTo>
                    <a:pt x="1464" y="1338"/>
                  </a:lnTo>
                  <a:lnTo>
                    <a:pt x="1464" y="1338"/>
                  </a:lnTo>
                  <a:lnTo>
                    <a:pt x="1464" y="1343"/>
                  </a:lnTo>
                  <a:lnTo>
                    <a:pt x="1464" y="1343"/>
                  </a:lnTo>
                  <a:lnTo>
                    <a:pt x="1464" y="1347"/>
                  </a:lnTo>
                  <a:lnTo>
                    <a:pt x="1464" y="1347"/>
                  </a:lnTo>
                  <a:lnTo>
                    <a:pt x="1464" y="1347"/>
                  </a:lnTo>
                  <a:lnTo>
                    <a:pt x="1468" y="1347"/>
                  </a:lnTo>
                  <a:lnTo>
                    <a:pt x="1468" y="1347"/>
                  </a:lnTo>
                  <a:lnTo>
                    <a:pt x="1473" y="1352"/>
                  </a:lnTo>
                  <a:lnTo>
                    <a:pt x="1468" y="1352"/>
                  </a:lnTo>
                  <a:lnTo>
                    <a:pt x="1468" y="1352"/>
                  </a:lnTo>
                  <a:lnTo>
                    <a:pt x="1464" y="1352"/>
                  </a:lnTo>
                  <a:lnTo>
                    <a:pt x="1464" y="1352"/>
                  </a:lnTo>
                  <a:lnTo>
                    <a:pt x="1464" y="1352"/>
                  </a:lnTo>
                  <a:lnTo>
                    <a:pt x="1464" y="1352"/>
                  </a:lnTo>
                  <a:lnTo>
                    <a:pt x="1455" y="1356"/>
                  </a:lnTo>
                  <a:lnTo>
                    <a:pt x="1450" y="1356"/>
                  </a:lnTo>
                  <a:lnTo>
                    <a:pt x="1446" y="1361"/>
                  </a:lnTo>
                  <a:lnTo>
                    <a:pt x="1441" y="1361"/>
                  </a:lnTo>
                  <a:lnTo>
                    <a:pt x="1441" y="1365"/>
                  </a:lnTo>
                  <a:lnTo>
                    <a:pt x="1437" y="1365"/>
                  </a:lnTo>
                  <a:lnTo>
                    <a:pt x="1437" y="1365"/>
                  </a:lnTo>
                  <a:lnTo>
                    <a:pt x="1437" y="1370"/>
                  </a:lnTo>
                  <a:lnTo>
                    <a:pt x="1441" y="1370"/>
                  </a:lnTo>
                  <a:lnTo>
                    <a:pt x="1441" y="1375"/>
                  </a:lnTo>
                  <a:lnTo>
                    <a:pt x="1441" y="1379"/>
                  </a:lnTo>
                  <a:lnTo>
                    <a:pt x="1441" y="1379"/>
                  </a:lnTo>
                  <a:lnTo>
                    <a:pt x="1446" y="1384"/>
                  </a:lnTo>
                  <a:lnTo>
                    <a:pt x="1446" y="1384"/>
                  </a:lnTo>
                  <a:lnTo>
                    <a:pt x="1446" y="1388"/>
                  </a:lnTo>
                  <a:lnTo>
                    <a:pt x="1446" y="1393"/>
                  </a:lnTo>
                  <a:lnTo>
                    <a:pt x="1441" y="1397"/>
                  </a:lnTo>
                  <a:lnTo>
                    <a:pt x="1441" y="1397"/>
                  </a:lnTo>
                  <a:lnTo>
                    <a:pt x="1441" y="1397"/>
                  </a:lnTo>
                  <a:lnTo>
                    <a:pt x="1437" y="1397"/>
                  </a:lnTo>
                  <a:lnTo>
                    <a:pt x="1432" y="1397"/>
                  </a:lnTo>
                  <a:lnTo>
                    <a:pt x="1432" y="1397"/>
                  </a:lnTo>
                  <a:lnTo>
                    <a:pt x="1432" y="1397"/>
                  </a:lnTo>
                  <a:lnTo>
                    <a:pt x="1432" y="1393"/>
                  </a:lnTo>
                  <a:lnTo>
                    <a:pt x="1432" y="1393"/>
                  </a:lnTo>
                  <a:lnTo>
                    <a:pt x="1432" y="1393"/>
                  </a:lnTo>
                  <a:lnTo>
                    <a:pt x="1432" y="1393"/>
                  </a:lnTo>
                  <a:lnTo>
                    <a:pt x="1428" y="1388"/>
                  </a:lnTo>
                  <a:lnTo>
                    <a:pt x="1428" y="1388"/>
                  </a:lnTo>
                  <a:lnTo>
                    <a:pt x="1428" y="1384"/>
                  </a:lnTo>
                  <a:lnTo>
                    <a:pt x="1432" y="1379"/>
                  </a:lnTo>
                  <a:lnTo>
                    <a:pt x="1432" y="1375"/>
                  </a:lnTo>
                  <a:lnTo>
                    <a:pt x="1432" y="1375"/>
                  </a:lnTo>
                  <a:lnTo>
                    <a:pt x="1437" y="1370"/>
                  </a:lnTo>
                  <a:lnTo>
                    <a:pt x="1437" y="1365"/>
                  </a:lnTo>
                  <a:lnTo>
                    <a:pt x="1437" y="1365"/>
                  </a:lnTo>
                  <a:lnTo>
                    <a:pt x="1437" y="1365"/>
                  </a:lnTo>
                  <a:lnTo>
                    <a:pt x="1437" y="1361"/>
                  </a:lnTo>
                  <a:lnTo>
                    <a:pt x="1437" y="1361"/>
                  </a:lnTo>
                  <a:lnTo>
                    <a:pt x="1437" y="1361"/>
                  </a:lnTo>
                  <a:lnTo>
                    <a:pt x="1437" y="1356"/>
                  </a:lnTo>
                  <a:lnTo>
                    <a:pt x="1432" y="1356"/>
                  </a:lnTo>
                  <a:lnTo>
                    <a:pt x="1432" y="1352"/>
                  </a:lnTo>
                  <a:lnTo>
                    <a:pt x="1432" y="1352"/>
                  </a:lnTo>
                  <a:lnTo>
                    <a:pt x="1432" y="1347"/>
                  </a:lnTo>
                  <a:lnTo>
                    <a:pt x="1432" y="1347"/>
                  </a:lnTo>
                  <a:lnTo>
                    <a:pt x="1437" y="1347"/>
                  </a:lnTo>
                  <a:lnTo>
                    <a:pt x="1441" y="1347"/>
                  </a:lnTo>
                  <a:lnTo>
                    <a:pt x="1441" y="1347"/>
                  </a:lnTo>
                  <a:lnTo>
                    <a:pt x="1446" y="1343"/>
                  </a:lnTo>
                  <a:lnTo>
                    <a:pt x="1446" y="1343"/>
                  </a:lnTo>
                  <a:lnTo>
                    <a:pt x="1446" y="1343"/>
                  </a:lnTo>
                  <a:lnTo>
                    <a:pt x="1450" y="1338"/>
                  </a:lnTo>
                  <a:lnTo>
                    <a:pt x="1450" y="1338"/>
                  </a:lnTo>
                  <a:lnTo>
                    <a:pt x="1446" y="1334"/>
                  </a:lnTo>
                  <a:lnTo>
                    <a:pt x="1441" y="1334"/>
                  </a:lnTo>
                  <a:lnTo>
                    <a:pt x="1441" y="1334"/>
                  </a:lnTo>
                  <a:lnTo>
                    <a:pt x="1441" y="1334"/>
                  </a:lnTo>
                  <a:lnTo>
                    <a:pt x="1437" y="1334"/>
                  </a:lnTo>
                  <a:lnTo>
                    <a:pt x="1437" y="1334"/>
                  </a:lnTo>
                  <a:lnTo>
                    <a:pt x="1432" y="1334"/>
                  </a:lnTo>
                  <a:lnTo>
                    <a:pt x="1432" y="1334"/>
                  </a:lnTo>
                  <a:lnTo>
                    <a:pt x="1432" y="1338"/>
                  </a:lnTo>
                  <a:lnTo>
                    <a:pt x="1432" y="1338"/>
                  </a:lnTo>
                  <a:lnTo>
                    <a:pt x="1428" y="1343"/>
                  </a:lnTo>
                  <a:lnTo>
                    <a:pt x="1423" y="1343"/>
                  </a:lnTo>
                  <a:lnTo>
                    <a:pt x="1419" y="1347"/>
                  </a:lnTo>
                  <a:lnTo>
                    <a:pt x="1410" y="1352"/>
                  </a:lnTo>
                  <a:lnTo>
                    <a:pt x="1400" y="1356"/>
                  </a:lnTo>
                  <a:lnTo>
                    <a:pt x="1400" y="1352"/>
                  </a:lnTo>
                  <a:lnTo>
                    <a:pt x="1400" y="1352"/>
                  </a:lnTo>
                  <a:lnTo>
                    <a:pt x="1396" y="1352"/>
                  </a:lnTo>
                  <a:lnTo>
                    <a:pt x="1396" y="1352"/>
                  </a:lnTo>
                  <a:lnTo>
                    <a:pt x="1391" y="1356"/>
                  </a:lnTo>
                  <a:lnTo>
                    <a:pt x="1391" y="1356"/>
                  </a:lnTo>
                  <a:lnTo>
                    <a:pt x="1391" y="1361"/>
                  </a:lnTo>
                  <a:lnTo>
                    <a:pt x="1391" y="1361"/>
                  </a:lnTo>
                  <a:lnTo>
                    <a:pt x="1387" y="1365"/>
                  </a:lnTo>
                  <a:lnTo>
                    <a:pt x="1387" y="1365"/>
                  </a:lnTo>
                  <a:lnTo>
                    <a:pt x="1387" y="1361"/>
                  </a:lnTo>
                  <a:lnTo>
                    <a:pt x="1387" y="1361"/>
                  </a:lnTo>
                  <a:lnTo>
                    <a:pt x="1387" y="1361"/>
                  </a:lnTo>
                  <a:lnTo>
                    <a:pt x="1391" y="1361"/>
                  </a:lnTo>
                  <a:lnTo>
                    <a:pt x="1391" y="1361"/>
                  </a:lnTo>
                  <a:lnTo>
                    <a:pt x="1387" y="1361"/>
                  </a:lnTo>
                  <a:lnTo>
                    <a:pt x="1382" y="1356"/>
                  </a:lnTo>
                  <a:lnTo>
                    <a:pt x="1382" y="1356"/>
                  </a:lnTo>
                  <a:lnTo>
                    <a:pt x="1378" y="1361"/>
                  </a:lnTo>
                  <a:lnTo>
                    <a:pt x="1373" y="1365"/>
                  </a:lnTo>
                  <a:lnTo>
                    <a:pt x="1373" y="1365"/>
                  </a:lnTo>
                  <a:lnTo>
                    <a:pt x="1369" y="1365"/>
                  </a:lnTo>
                  <a:lnTo>
                    <a:pt x="1369" y="1370"/>
                  </a:lnTo>
                  <a:lnTo>
                    <a:pt x="1369" y="1375"/>
                  </a:lnTo>
                  <a:lnTo>
                    <a:pt x="1364" y="1375"/>
                  </a:lnTo>
                  <a:lnTo>
                    <a:pt x="1364" y="1375"/>
                  </a:lnTo>
                  <a:lnTo>
                    <a:pt x="1364" y="1375"/>
                  </a:lnTo>
                  <a:lnTo>
                    <a:pt x="1369" y="1375"/>
                  </a:lnTo>
                  <a:lnTo>
                    <a:pt x="1369" y="1375"/>
                  </a:lnTo>
                  <a:lnTo>
                    <a:pt x="1369" y="1375"/>
                  </a:lnTo>
                  <a:lnTo>
                    <a:pt x="1364" y="1379"/>
                  </a:lnTo>
                  <a:lnTo>
                    <a:pt x="1364" y="1384"/>
                  </a:lnTo>
                  <a:lnTo>
                    <a:pt x="1364" y="1384"/>
                  </a:lnTo>
                  <a:lnTo>
                    <a:pt x="1364" y="1384"/>
                  </a:lnTo>
                  <a:lnTo>
                    <a:pt x="1364" y="1388"/>
                  </a:lnTo>
                  <a:lnTo>
                    <a:pt x="1364" y="1388"/>
                  </a:lnTo>
                  <a:lnTo>
                    <a:pt x="1364" y="1388"/>
                  </a:lnTo>
                  <a:lnTo>
                    <a:pt x="1360" y="1388"/>
                  </a:lnTo>
                  <a:lnTo>
                    <a:pt x="1360" y="1393"/>
                  </a:lnTo>
                  <a:lnTo>
                    <a:pt x="1355" y="1393"/>
                  </a:lnTo>
                  <a:lnTo>
                    <a:pt x="1351" y="1397"/>
                  </a:lnTo>
                  <a:lnTo>
                    <a:pt x="1346" y="1406"/>
                  </a:lnTo>
                  <a:lnTo>
                    <a:pt x="1342" y="1406"/>
                  </a:lnTo>
                  <a:lnTo>
                    <a:pt x="1342" y="1406"/>
                  </a:lnTo>
                  <a:lnTo>
                    <a:pt x="1342" y="1406"/>
                  </a:lnTo>
                  <a:lnTo>
                    <a:pt x="1342" y="1406"/>
                  </a:lnTo>
                  <a:lnTo>
                    <a:pt x="1342" y="1411"/>
                  </a:lnTo>
                  <a:lnTo>
                    <a:pt x="1342" y="1411"/>
                  </a:lnTo>
                  <a:lnTo>
                    <a:pt x="1342" y="1420"/>
                  </a:lnTo>
                  <a:lnTo>
                    <a:pt x="1342" y="1420"/>
                  </a:lnTo>
                  <a:lnTo>
                    <a:pt x="1342" y="1420"/>
                  </a:lnTo>
                  <a:lnTo>
                    <a:pt x="1342" y="1420"/>
                  </a:lnTo>
                  <a:lnTo>
                    <a:pt x="1342" y="1420"/>
                  </a:lnTo>
                  <a:lnTo>
                    <a:pt x="1342" y="1415"/>
                  </a:lnTo>
                  <a:lnTo>
                    <a:pt x="1342" y="1415"/>
                  </a:lnTo>
                  <a:lnTo>
                    <a:pt x="1342" y="1415"/>
                  </a:lnTo>
                  <a:lnTo>
                    <a:pt x="1342" y="1415"/>
                  </a:lnTo>
                  <a:lnTo>
                    <a:pt x="1342" y="1415"/>
                  </a:lnTo>
                  <a:lnTo>
                    <a:pt x="1337" y="1415"/>
                  </a:lnTo>
                  <a:lnTo>
                    <a:pt x="1337" y="1411"/>
                  </a:lnTo>
                  <a:lnTo>
                    <a:pt x="1333" y="1406"/>
                  </a:lnTo>
                  <a:lnTo>
                    <a:pt x="1333" y="1406"/>
                  </a:lnTo>
                  <a:lnTo>
                    <a:pt x="1333" y="1406"/>
                  </a:lnTo>
                  <a:lnTo>
                    <a:pt x="1328" y="1402"/>
                  </a:lnTo>
                  <a:lnTo>
                    <a:pt x="1324" y="1397"/>
                  </a:lnTo>
                  <a:lnTo>
                    <a:pt x="1324" y="1393"/>
                  </a:lnTo>
                  <a:lnTo>
                    <a:pt x="1315" y="1388"/>
                  </a:lnTo>
                  <a:lnTo>
                    <a:pt x="1310" y="1388"/>
                  </a:lnTo>
                  <a:lnTo>
                    <a:pt x="1306" y="1388"/>
                  </a:lnTo>
                  <a:lnTo>
                    <a:pt x="1306" y="1388"/>
                  </a:lnTo>
                  <a:lnTo>
                    <a:pt x="1306" y="1388"/>
                  </a:lnTo>
                  <a:lnTo>
                    <a:pt x="1306" y="1388"/>
                  </a:lnTo>
                  <a:lnTo>
                    <a:pt x="1301" y="1388"/>
                  </a:lnTo>
                  <a:lnTo>
                    <a:pt x="1301" y="1388"/>
                  </a:lnTo>
                  <a:lnTo>
                    <a:pt x="1297" y="1384"/>
                  </a:lnTo>
                  <a:lnTo>
                    <a:pt x="1297" y="1388"/>
                  </a:lnTo>
                  <a:lnTo>
                    <a:pt x="1292" y="1388"/>
                  </a:lnTo>
                  <a:lnTo>
                    <a:pt x="1292" y="1388"/>
                  </a:lnTo>
                  <a:lnTo>
                    <a:pt x="1292" y="1393"/>
                  </a:lnTo>
                  <a:lnTo>
                    <a:pt x="1288" y="1393"/>
                  </a:lnTo>
                  <a:lnTo>
                    <a:pt x="1288" y="1393"/>
                  </a:lnTo>
                  <a:lnTo>
                    <a:pt x="1279" y="1397"/>
                  </a:lnTo>
                  <a:lnTo>
                    <a:pt x="1279" y="1397"/>
                  </a:lnTo>
                  <a:lnTo>
                    <a:pt x="1274" y="1402"/>
                  </a:lnTo>
                  <a:lnTo>
                    <a:pt x="1269" y="1402"/>
                  </a:lnTo>
                  <a:lnTo>
                    <a:pt x="1265" y="1402"/>
                  </a:lnTo>
                  <a:lnTo>
                    <a:pt x="1265" y="1402"/>
                  </a:lnTo>
                  <a:lnTo>
                    <a:pt x="1260" y="1402"/>
                  </a:lnTo>
                  <a:lnTo>
                    <a:pt x="1260" y="1397"/>
                  </a:lnTo>
                  <a:lnTo>
                    <a:pt x="1256" y="1397"/>
                  </a:lnTo>
                  <a:lnTo>
                    <a:pt x="1256" y="1393"/>
                  </a:lnTo>
                  <a:lnTo>
                    <a:pt x="1256" y="1393"/>
                  </a:lnTo>
                  <a:lnTo>
                    <a:pt x="1256" y="1397"/>
                  </a:lnTo>
                  <a:lnTo>
                    <a:pt x="1256" y="1397"/>
                  </a:lnTo>
                  <a:lnTo>
                    <a:pt x="1256" y="1397"/>
                  </a:lnTo>
                  <a:lnTo>
                    <a:pt x="1256" y="1397"/>
                  </a:lnTo>
                  <a:lnTo>
                    <a:pt x="1256" y="1397"/>
                  </a:lnTo>
                  <a:lnTo>
                    <a:pt x="1251" y="1397"/>
                  </a:lnTo>
                  <a:lnTo>
                    <a:pt x="1251" y="1397"/>
                  </a:lnTo>
                  <a:lnTo>
                    <a:pt x="1251" y="1397"/>
                  </a:lnTo>
                  <a:lnTo>
                    <a:pt x="1251" y="1393"/>
                  </a:lnTo>
                  <a:lnTo>
                    <a:pt x="1251" y="1393"/>
                  </a:lnTo>
                  <a:lnTo>
                    <a:pt x="1251" y="1393"/>
                  </a:lnTo>
                  <a:lnTo>
                    <a:pt x="1251" y="1393"/>
                  </a:lnTo>
                  <a:lnTo>
                    <a:pt x="1247" y="1393"/>
                  </a:lnTo>
                  <a:lnTo>
                    <a:pt x="1247" y="1393"/>
                  </a:lnTo>
                  <a:lnTo>
                    <a:pt x="1247" y="1388"/>
                  </a:lnTo>
                  <a:lnTo>
                    <a:pt x="1247" y="1388"/>
                  </a:lnTo>
                  <a:lnTo>
                    <a:pt x="1247" y="1388"/>
                  </a:lnTo>
                  <a:lnTo>
                    <a:pt x="1247" y="1388"/>
                  </a:lnTo>
                  <a:lnTo>
                    <a:pt x="1247" y="1384"/>
                  </a:lnTo>
                  <a:lnTo>
                    <a:pt x="1242" y="1384"/>
                  </a:lnTo>
                  <a:lnTo>
                    <a:pt x="1242" y="1384"/>
                  </a:lnTo>
                  <a:lnTo>
                    <a:pt x="1242" y="1384"/>
                  </a:lnTo>
                  <a:lnTo>
                    <a:pt x="1238" y="1384"/>
                  </a:lnTo>
                  <a:lnTo>
                    <a:pt x="1238" y="1379"/>
                  </a:lnTo>
                  <a:lnTo>
                    <a:pt x="1238" y="1375"/>
                  </a:lnTo>
                  <a:lnTo>
                    <a:pt x="1233" y="1370"/>
                  </a:lnTo>
                  <a:lnTo>
                    <a:pt x="1233" y="1365"/>
                  </a:lnTo>
                  <a:lnTo>
                    <a:pt x="1229" y="1361"/>
                  </a:lnTo>
                  <a:lnTo>
                    <a:pt x="1229" y="1361"/>
                  </a:lnTo>
                  <a:lnTo>
                    <a:pt x="1229" y="1361"/>
                  </a:lnTo>
                  <a:lnTo>
                    <a:pt x="1229" y="1356"/>
                  </a:lnTo>
                  <a:lnTo>
                    <a:pt x="1229" y="1356"/>
                  </a:lnTo>
                  <a:lnTo>
                    <a:pt x="1229" y="1356"/>
                  </a:lnTo>
                  <a:lnTo>
                    <a:pt x="1224" y="1356"/>
                  </a:lnTo>
                  <a:lnTo>
                    <a:pt x="1224" y="1352"/>
                  </a:lnTo>
                  <a:lnTo>
                    <a:pt x="1224" y="1352"/>
                  </a:lnTo>
                  <a:lnTo>
                    <a:pt x="1229" y="1347"/>
                  </a:lnTo>
                  <a:lnTo>
                    <a:pt x="1229" y="1347"/>
                  </a:lnTo>
                  <a:lnTo>
                    <a:pt x="1229" y="1347"/>
                  </a:lnTo>
                  <a:lnTo>
                    <a:pt x="1229" y="1343"/>
                  </a:lnTo>
                  <a:lnTo>
                    <a:pt x="1229" y="1343"/>
                  </a:lnTo>
                  <a:lnTo>
                    <a:pt x="1229" y="1338"/>
                  </a:lnTo>
                  <a:lnTo>
                    <a:pt x="1229" y="1338"/>
                  </a:lnTo>
                  <a:lnTo>
                    <a:pt x="1229" y="1338"/>
                  </a:lnTo>
                  <a:lnTo>
                    <a:pt x="1229" y="1338"/>
                  </a:lnTo>
                  <a:lnTo>
                    <a:pt x="1229" y="1338"/>
                  </a:lnTo>
                  <a:lnTo>
                    <a:pt x="1229" y="1338"/>
                  </a:lnTo>
                  <a:lnTo>
                    <a:pt x="1229" y="1338"/>
                  </a:lnTo>
                  <a:lnTo>
                    <a:pt x="1229" y="1334"/>
                  </a:lnTo>
                  <a:lnTo>
                    <a:pt x="1229" y="1334"/>
                  </a:lnTo>
                  <a:lnTo>
                    <a:pt x="1229" y="1338"/>
                  </a:lnTo>
                  <a:lnTo>
                    <a:pt x="1233" y="1338"/>
                  </a:lnTo>
                  <a:lnTo>
                    <a:pt x="1233" y="1334"/>
                  </a:lnTo>
                  <a:lnTo>
                    <a:pt x="1233" y="1329"/>
                  </a:lnTo>
                  <a:lnTo>
                    <a:pt x="1233" y="1329"/>
                  </a:lnTo>
                  <a:lnTo>
                    <a:pt x="1233" y="1329"/>
                  </a:lnTo>
                  <a:lnTo>
                    <a:pt x="1233" y="1329"/>
                  </a:lnTo>
                  <a:lnTo>
                    <a:pt x="1233" y="1325"/>
                  </a:lnTo>
                  <a:lnTo>
                    <a:pt x="1233" y="1325"/>
                  </a:lnTo>
                  <a:lnTo>
                    <a:pt x="1233" y="1325"/>
                  </a:lnTo>
                  <a:lnTo>
                    <a:pt x="1233" y="1325"/>
                  </a:lnTo>
                  <a:lnTo>
                    <a:pt x="1233" y="1325"/>
                  </a:lnTo>
                  <a:lnTo>
                    <a:pt x="1233" y="1325"/>
                  </a:lnTo>
                  <a:lnTo>
                    <a:pt x="1233" y="1325"/>
                  </a:lnTo>
                  <a:lnTo>
                    <a:pt x="1233" y="1329"/>
                  </a:lnTo>
                  <a:lnTo>
                    <a:pt x="1233" y="1329"/>
                  </a:lnTo>
                  <a:lnTo>
                    <a:pt x="1233" y="1329"/>
                  </a:lnTo>
                  <a:lnTo>
                    <a:pt x="1233" y="1329"/>
                  </a:lnTo>
                  <a:lnTo>
                    <a:pt x="1233" y="1325"/>
                  </a:lnTo>
                  <a:lnTo>
                    <a:pt x="1233" y="1325"/>
                  </a:lnTo>
                  <a:lnTo>
                    <a:pt x="1238" y="1320"/>
                  </a:lnTo>
                  <a:lnTo>
                    <a:pt x="1238" y="1311"/>
                  </a:lnTo>
                  <a:lnTo>
                    <a:pt x="1238" y="1302"/>
                  </a:lnTo>
                  <a:lnTo>
                    <a:pt x="1242" y="1298"/>
                  </a:lnTo>
                  <a:lnTo>
                    <a:pt x="1242" y="1298"/>
                  </a:lnTo>
                  <a:lnTo>
                    <a:pt x="1242" y="1293"/>
                  </a:lnTo>
                  <a:lnTo>
                    <a:pt x="1247" y="1293"/>
                  </a:lnTo>
                  <a:lnTo>
                    <a:pt x="1247" y="1289"/>
                  </a:lnTo>
                  <a:lnTo>
                    <a:pt x="1247" y="1284"/>
                  </a:lnTo>
                  <a:lnTo>
                    <a:pt x="1247" y="1284"/>
                  </a:lnTo>
                  <a:lnTo>
                    <a:pt x="1247" y="1284"/>
                  </a:lnTo>
                  <a:lnTo>
                    <a:pt x="1242" y="1280"/>
                  </a:lnTo>
                  <a:lnTo>
                    <a:pt x="1247" y="1280"/>
                  </a:lnTo>
                  <a:lnTo>
                    <a:pt x="1247" y="1280"/>
                  </a:lnTo>
                  <a:lnTo>
                    <a:pt x="1247" y="1280"/>
                  </a:lnTo>
                  <a:lnTo>
                    <a:pt x="1247" y="1280"/>
                  </a:lnTo>
                  <a:lnTo>
                    <a:pt x="1247" y="1280"/>
                  </a:lnTo>
                  <a:lnTo>
                    <a:pt x="1247" y="1280"/>
                  </a:lnTo>
                  <a:lnTo>
                    <a:pt x="1247" y="1280"/>
                  </a:lnTo>
                  <a:lnTo>
                    <a:pt x="1251" y="1280"/>
                  </a:lnTo>
                  <a:lnTo>
                    <a:pt x="1247" y="1275"/>
                  </a:lnTo>
                  <a:lnTo>
                    <a:pt x="1247" y="1275"/>
                  </a:lnTo>
                  <a:lnTo>
                    <a:pt x="1247" y="1275"/>
                  </a:lnTo>
                  <a:lnTo>
                    <a:pt x="1242" y="1271"/>
                  </a:lnTo>
                  <a:lnTo>
                    <a:pt x="1242" y="1271"/>
                  </a:lnTo>
                  <a:lnTo>
                    <a:pt x="1242" y="1271"/>
                  </a:lnTo>
                  <a:lnTo>
                    <a:pt x="1242" y="1275"/>
                  </a:lnTo>
                  <a:lnTo>
                    <a:pt x="1242" y="1275"/>
                  </a:lnTo>
                  <a:lnTo>
                    <a:pt x="1242" y="1271"/>
                  </a:lnTo>
                  <a:lnTo>
                    <a:pt x="1242" y="1271"/>
                  </a:lnTo>
                  <a:lnTo>
                    <a:pt x="1242" y="1275"/>
                  </a:lnTo>
                  <a:lnTo>
                    <a:pt x="1238" y="1275"/>
                  </a:lnTo>
                  <a:lnTo>
                    <a:pt x="1238" y="1271"/>
                  </a:lnTo>
                  <a:lnTo>
                    <a:pt x="1238" y="1271"/>
                  </a:lnTo>
                  <a:lnTo>
                    <a:pt x="1238" y="1271"/>
                  </a:lnTo>
                  <a:lnTo>
                    <a:pt x="1238" y="1271"/>
                  </a:lnTo>
                  <a:lnTo>
                    <a:pt x="1233" y="1271"/>
                  </a:lnTo>
                  <a:lnTo>
                    <a:pt x="1233" y="1271"/>
                  </a:lnTo>
                  <a:lnTo>
                    <a:pt x="1233" y="1271"/>
                  </a:lnTo>
                  <a:lnTo>
                    <a:pt x="1233" y="1266"/>
                  </a:lnTo>
                  <a:lnTo>
                    <a:pt x="1233" y="1266"/>
                  </a:lnTo>
                  <a:lnTo>
                    <a:pt x="1238" y="1266"/>
                  </a:lnTo>
                  <a:lnTo>
                    <a:pt x="1242" y="1271"/>
                  </a:lnTo>
                  <a:lnTo>
                    <a:pt x="1242" y="1271"/>
                  </a:lnTo>
                  <a:lnTo>
                    <a:pt x="1233" y="1261"/>
                  </a:lnTo>
                  <a:lnTo>
                    <a:pt x="1229" y="1261"/>
                  </a:lnTo>
                  <a:lnTo>
                    <a:pt x="1229" y="1261"/>
                  </a:lnTo>
                  <a:lnTo>
                    <a:pt x="1229" y="1261"/>
                  </a:lnTo>
                  <a:lnTo>
                    <a:pt x="1229" y="1261"/>
                  </a:lnTo>
                  <a:lnTo>
                    <a:pt x="1229" y="1261"/>
                  </a:lnTo>
                  <a:lnTo>
                    <a:pt x="1229" y="1261"/>
                  </a:lnTo>
                  <a:lnTo>
                    <a:pt x="1229" y="1261"/>
                  </a:lnTo>
                  <a:lnTo>
                    <a:pt x="1220" y="1257"/>
                  </a:lnTo>
                  <a:lnTo>
                    <a:pt x="1220" y="1257"/>
                  </a:lnTo>
                  <a:lnTo>
                    <a:pt x="1220" y="1257"/>
                  </a:lnTo>
                  <a:lnTo>
                    <a:pt x="1211" y="1257"/>
                  </a:lnTo>
                  <a:lnTo>
                    <a:pt x="1206" y="1257"/>
                  </a:lnTo>
                  <a:lnTo>
                    <a:pt x="1206" y="1257"/>
                  </a:lnTo>
                  <a:lnTo>
                    <a:pt x="1206" y="1257"/>
                  </a:lnTo>
                  <a:lnTo>
                    <a:pt x="1206" y="1257"/>
                  </a:lnTo>
                  <a:lnTo>
                    <a:pt x="1202" y="1257"/>
                  </a:lnTo>
                  <a:lnTo>
                    <a:pt x="1202" y="1257"/>
                  </a:lnTo>
                  <a:lnTo>
                    <a:pt x="1197" y="1261"/>
                  </a:lnTo>
                  <a:lnTo>
                    <a:pt x="1197" y="1261"/>
                  </a:lnTo>
                  <a:lnTo>
                    <a:pt x="1188" y="1261"/>
                  </a:lnTo>
                  <a:lnTo>
                    <a:pt x="1188" y="1261"/>
                  </a:lnTo>
                  <a:lnTo>
                    <a:pt x="1184" y="1261"/>
                  </a:lnTo>
                  <a:lnTo>
                    <a:pt x="1179" y="1261"/>
                  </a:lnTo>
                  <a:lnTo>
                    <a:pt x="1179" y="1261"/>
                  </a:lnTo>
                  <a:lnTo>
                    <a:pt x="1179" y="1261"/>
                  </a:lnTo>
                  <a:lnTo>
                    <a:pt x="1175" y="1257"/>
                  </a:lnTo>
                  <a:lnTo>
                    <a:pt x="1175" y="1257"/>
                  </a:lnTo>
                  <a:lnTo>
                    <a:pt x="1170" y="1257"/>
                  </a:lnTo>
                  <a:lnTo>
                    <a:pt x="1170" y="1257"/>
                  </a:lnTo>
                  <a:lnTo>
                    <a:pt x="1170" y="1261"/>
                  </a:lnTo>
                  <a:lnTo>
                    <a:pt x="1170" y="1261"/>
                  </a:lnTo>
                  <a:lnTo>
                    <a:pt x="1166" y="1261"/>
                  </a:lnTo>
                  <a:lnTo>
                    <a:pt x="1166" y="1261"/>
                  </a:lnTo>
                  <a:lnTo>
                    <a:pt x="1161" y="1257"/>
                  </a:lnTo>
                  <a:lnTo>
                    <a:pt x="1161" y="1257"/>
                  </a:lnTo>
                  <a:lnTo>
                    <a:pt x="1161" y="1257"/>
                  </a:lnTo>
                  <a:lnTo>
                    <a:pt x="1161" y="1257"/>
                  </a:lnTo>
                  <a:lnTo>
                    <a:pt x="1157" y="1261"/>
                  </a:lnTo>
                  <a:lnTo>
                    <a:pt x="1157" y="1261"/>
                  </a:lnTo>
                  <a:lnTo>
                    <a:pt x="1157" y="1257"/>
                  </a:lnTo>
                  <a:lnTo>
                    <a:pt x="1157" y="1257"/>
                  </a:lnTo>
                  <a:lnTo>
                    <a:pt x="1152" y="1257"/>
                  </a:lnTo>
                  <a:lnTo>
                    <a:pt x="1152" y="1257"/>
                  </a:lnTo>
                  <a:lnTo>
                    <a:pt x="1157" y="1257"/>
                  </a:lnTo>
                  <a:lnTo>
                    <a:pt x="1161" y="1252"/>
                  </a:lnTo>
                  <a:lnTo>
                    <a:pt x="1161" y="1248"/>
                  </a:lnTo>
                  <a:lnTo>
                    <a:pt x="1166" y="1248"/>
                  </a:lnTo>
                  <a:lnTo>
                    <a:pt x="1166" y="1248"/>
                  </a:lnTo>
                  <a:lnTo>
                    <a:pt x="1166" y="1243"/>
                  </a:lnTo>
                  <a:lnTo>
                    <a:pt x="1170" y="1234"/>
                  </a:lnTo>
                  <a:lnTo>
                    <a:pt x="1170" y="1230"/>
                  </a:lnTo>
                  <a:lnTo>
                    <a:pt x="1170" y="1230"/>
                  </a:lnTo>
                  <a:lnTo>
                    <a:pt x="1170" y="1230"/>
                  </a:lnTo>
                  <a:lnTo>
                    <a:pt x="1175" y="1225"/>
                  </a:lnTo>
                  <a:lnTo>
                    <a:pt x="1170" y="1225"/>
                  </a:lnTo>
                  <a:lnTo>
                    <a:pt x="1175" y="1221"/>
                  </a:lnTo>
                  <a:lnTo>
                    <a:pt x="1175" y="1221"/>
                  </a:lnTo>
                  <a:lnTo>
                    <a:pt x="1175" y="1212"/>
                  </a:lnTo>
                  <a:lnTo>
                    <a:pt x="1179" y="1212"/>
                  </a:lnTo>
                  <a:lnTo>
                    <a:pt x="1179" y="1207"/>
                  </a:lnTo>
                  <a:lnTo>
                    <a:pt x="1175" y="1207"/>
                  </a:lnTo>
                  <a:lnTo>
                    <a:pt x="1175" y="1207"/>
                  </a:lnTo>
                  <a:lnTo>
                    <a:pt x="1175" y="1207"/>
                  </a:lnTo>
                  <a:lnTo>
                    <a:pt x="1175" y="1207"/>
                  </a:lnTo>
                  <a:lnTo>
                    <a:pt x="1175" y="1207"/>
                  </a:lnTo>
                  <a:lnTo>
                    <a:pt x="1179" y="1203"/>
                  </a:lnTo>
                  <a:lnTo>
                    <a:pt x="1179" y="1203"/>
                  </a:lnTo>
                  <a:lnTo>
                    <a:pt x="1179" y="1203"/>
                  </a:lnTo>
                  <a:lnTo>
                    <a:pt x="1179" y="1198"/>
                  </a:lnTo>
                  <a:lnTo>
                    <a:pt x="1179" y="1198"/>
                  </a:lnTo>
                  <a:lnTo>
                    <a:pt x="1179" y="1203"/>
                  </a:lnTo>
                  <a:lnTo>
                    <a:pt x="1179" y="1207"/>
                  </a:lnTo>
                  <a:lnTo>
                    <a:pt x="1179" y="1207"/>
                  </a:lnTo>
                  <a:lnTo>
                    <a:pt x="1179" y="1207"/>
                  </a:lnTo>
                  <a:lnTo>
                    <a:pt x="1179" y="1212"/>
                  </a:lnTo>
                  <a:lnTo>
                    <a:pt x="1184" y="1212"/>
                  </a:lnTo>
                  <a:lnTo>
                    <a:pt x="1184" y="1207"/>
                  </a:lnTo>
                  <a:lnTo>
                    <a:pt x="1184" y="1207"/>
                  </a:lnTo>
                  <a:lnTo>
                    <a:pt x="1184" y="1203"/>
                  </a:lnTo>
                  <a:lnTo>
                    <a:pt x="1188" y="1198"/>
                  </a:lnTo>
                  <a:lnTo>
                    <a:pt x="1188" y="1194"/>
                  </a:lnTo>
                  <a:lnTo>
                    <a:pt x="1193" y="1189"/>
                  </a:lnTo>
                  <a:lnTo>
                    <a:pt x="1193" y="1189"/>
                  </a:lnTo>
                  <a:lnTo>
                    <a:pt x="1193" y="1189"/>
                  </a:lnTo>
                  <a:lnTo>
                    <a:pt x="1188" y="1189"/>
                  </a:lnTo>
                  <a:lnTo>
                    <a:pt x="1188" y="1189"/>
                  </a:lnTo>
                  <a:lnTo>
                    <a:pt x="1188" y="1189"/>
                  </a:lnTo>
                  <a:lnTo>
                    <a:pt x="1193" y="1189"/>
                  </a:lnTo>
                  <a:lnTo>
                    <a:pt x="1193" y="1189"/>
                  </a:lnTo>
                  <a:lnTo>
                    <a:pt x="1193" y="1189"/>
                  </a:lnTo>
                  <a:lnTo>
                    <a:pt x="1193" y="1189"/>
                  </a:lnTo>
                  <a:lnTo>
                    <a:pt x="1193" y="1185"/>
                  </a:lnTo>
                  <a:lnTo>
                    <a:pt x="1193" y="1185"/>
                  </a:lnTo>
                  <a:lnTo>
                    <a:pt x="1193" y="1185"/>
                  </a:lnTo>
                  <a:lnTo>
                    <a:pt x="1193" y="1185"/>
                  </a:lnTo>
                  <a:lnTo>
                    <a:pt x="1193" y="1185"/>
                  </a:lnTo>
                  <a:lnTo>
                    <a:pt x="1193" y="1185"/>
                  </a:lnTo>
                  <a:lnTo>
                    <a:pt x="1188" y="1185"/>
                  </a:lnTo>
                  <a:lnTo>
                    <a:pt x="1193" y="1185"/>
                  </a:lnTo>
                  <a:lnTo>
                    <a:pt x="1193" y="1180"/>
                  </a:lnTo>
                  <a:lnTo>
                    <a:pt x="1193" y="1180"/>
                  </a:lnTo>
                  <a:lnTo>
                    <a:pt x="1197" y="1180"/>
                  </a:lnTo>
                  <a:lnTo>
                    <a:pt x="1197" y="1180"/>
                  </a:lnTo>
                  <a:lnTo>
                    <a:pt x="1197" y="1180"/>
                  </a:lnTo>
                  <a:lnTo>
                    <a:pt x="1197" y="1176"/>
                  </a:lnTo>
                  <a:lnTo>
                    <a:pt x="1197" y="1176"/>
                  </a:lnTo>
                  <a:lnTo>
                    <a:pt x="1197" y="1171"/>
                  </a:lnTo>
                  <a:lnTo>
                    <a:pt x="1202" y="1167"/>
                  </a:lnTo>
                  <a:lnTo>
                    <a:pt x="1206" y="1162"/>
                  </a:lnTo>
                  <a:lnTo>
                    <a:pt x="1211" y="1162"/>
                  </a:lnTo>
                  <a:lnTo>
                    <a:pt x="1211" y="1158"/>
                  </a:lnTo>
                  <a:lnTo>
                    <a:pt x="1211" y="1158"/>
                  </a:lnTo>
                  <a:lnTo>
                    <a:pt x="1215" y="1153"/>
                  </a:lnTo>
                  <a:lnTo>
                    <a:pt x="1215" y="1153"/>
                  </a:lnTo>
                  <a:lnTo>
                    <a:pt x="1211" y="1153"/>
                  </a:lnTo>
                  <a:lnTo>
                    <a:pt x="1215" y="1148"/>
                  </a:lnTo>
                  <a:lnTo>
                    <a:pt x="1211" y="1148"/>
                  </a:lnTo>
                  <a:lnTo>
                    <a:pt x="1211" y="1144"/>
                  </a:lnTo>
                  <a:lnTo>
                    <a:pt x="1211" y="1144"/>
                  </a:lnTo>
                  <a:lnTo>
                    <a:pt x="1206" y="1144"/>
                  </a:lnTo>
                  <a:lnTo>
                    <a:pt x="1206" y="1144"/>
                  </a:lnTo>
                  <a:lnTo>
                    <a:pt x="1206" y="1144"/>
                  </a:lnTo>
                  <a:lnTo>
                    <a:pt x="1206" y="1144"/>
                  </a:lnTo>
                  <a:lnTo>
                    <a:pt x="1206" y="1148"/>
                  </a:lnTo>
                  <a:lnTo>
                    <a:pt x="1206" y="1148"/>
                  </a:lnTo>
                  <a:lnTo>
                    <a:pt x="1206" y="1144"/>
                  </a:lnTo>
                  <a:lnTo>
                    <a:pt x="1206" y="1144"/>
                  </a:lnTo>
                  <a:lnTo>
                    <a:pt x="1211" y="1148"/>
                  </a:lnTo>
                  <a:lnTo>
                    <a:pt x="1206" y="1148"/>
                  </a:lnTo>
                  <a:lnTo>
                    <a:pt x="1206" y="1148"/>
                  </a:lnTo>
                  <a:lnTo>
                    <a:pt x="1206" y="1148"/>
                  </a:lnTo>
                  <a:lnTo>
                    <a:pt x="1202" y="1148"/>
                  </a:lnTo>
                  <a:lnTo>
                    <a:pt x="1202" y="1144"/>
                  </a:lnTo>
                  <a:lnTo>
                    <a:pt x="1197" y="1144"/>
                  </a:lnTo>
                  <a:lnTo>
                    <a:pt x="1193" y="1144"/>
                  </a:lnTo>
                  <a:lnTo>
                    <a:pt x="1193" y="1144"/>
                  </a:lnTo>
                  <a:lnTo>
                    <a:pt x="1193" y="1144"/>
                  </a:lnTo>
                  <a:lnTo>
                    <a:pt x="1193" y="1144"/>
                  </a:lnTo>
                  <a:lnTo>
                    <a:pt x="1193" y="1144"/>
                  </a:lnTo>
                  <a:lnTo>
                    <a:pt x="1193" y="1144"/>
                  </a:lnTo>
                  <a:lnTo>
                    <a:pt x="1188" y="1144"/>
                  </a:lnTo>
                  <a:lnTo>
                    <a:pt x="1184" y="1144"/>
                  </a:lnTo>
                  <a:lnTo>
                    <a:pt x="1184" y="1148"/>
                  </a:lnTo>
                  <a:lnTo>
                    <a:pt x="1179" y="1148"/>
                  </a:lnTo>
                  <a:lnTo>
                    <a:pt x="1161" y="1148"/>
                  </a:lnTo>
                  <a:lnTo>
                    <a:pt x="1161" y="1148"/>
                  </a:lnTo>
                  <a:lnTo>
                    <a:pt x="1157" y="1153"/>
                  </a:lnTo>
                  <a:lnTo>
                    <a:pt x="1152" y="1153"/>
                  </a:lnTo>
                  <a:lnTo>
                    <a:pt x="1148" y="1158"/>
                  </a:lnTo>
                  <a:lnTo>
                    <a:pt x="1148" y="1162"/>
                  </a:lnTo>
                  <a:lnTo>
                    <a:pt x="1148" y="1162"/>
                  </a:lnTo>
                  <a:lnTo>
                    <a:pt x="1148" y="1167"/>
                  </a:lnTo>
                  <a:lnTo>
                    <a:pt x="1148" y="1171"/>
                  </a:lnTo>
                  <a:lnTo>
                    <a:pt x="1143" y="1176"/>
                  </a:lnTo>
                  <a:lnTo>
                    <a:pt x="1143" y="1176"/>
                  </a:lnTo>
                  <a:lnTo>
                    <a:pt x="1143" y="1176"/>
                  </a:lnTo>
                  <a:lnTo>
                    <a:pt x="1143" y="1180"/>
                  </a:lnTo>
                  <a:lnTo>
                    <a:pt x="1138" y="1180"/>
                  </a:lnTo>
                  <a:lnTo>
                    <a:pt x="1138" y="1189"/>
                  </a:lnTo>
                  <a:lnTo>
                    <a:pt x="1134" y="1194"/>
                  </a:lnTo>
                  <a:lnTo>
                    <a:pt x="1129" y="1194"/>
                  </a:lnTo>
                  <a:lnTo>
                    <a:pt x="1129" y="1194"/>
                  </a:lnTo>
                  <a:lnTo>
                    <a:pt x="1125" y="1198"/>
                  </a:lnTo>
                  <a:lnTo>
                    <a:pt x="1125" y="1198"/>
                  </a:lnTo>
                  <a:lnTo>
                    <a:pt x="1125" y="1198"/>
                  </a:lnTo>
                  <a:lnTo>
                    <a:pt x="1125" y="1198"/>
                  </a:lnTo>
                  <a:lnTo>
                    <a:pt x="1125" y="1198"/>
                  </a:lnTo>
                  <a:lnTo>
                    <a:pt x="1125" y="1198"/>
                  </a:lnTo>
                  <a:lnTo>
                    <a:pt x="1125" y="1198"/>
                  </a:lnTo>
                  <a:lnTo>
                    <a:pt x="1125" y="1198"/>
                  </a:lnTo>
                  <a:lnTo>
                    <a:pt x="1125" y="1198"/>
                  </a:lnTo>
                  <a:lnTo>
                    <a:pt x="1125" y="1198"/>
                  </a:lnTo>
                  <a:lnTo>
                    <a:pt x="1125" y="1203"/>
                  </a:lnTo>
                  <a:lnTo>
                    <a:pt x="1120" y="1203"/>
                  </a:lnTo>
                  <a:lnTo>
                    <a:pt x="1120" y="1207"/>
                  </a:lnTo>
                  <a:lnTo>
                    <a:pt x="1120" y="1207"/>
                  </a:lnTo>
                  <a:lnTo>
                    <a:pt x="1116" y="1203"/>
                  </a:lnTo>
                  <a:lnTo>
                    <a:pt x="1116" y="1203"/>
                  </a:lnTo>
                  <a:lnTo>
                    <a:pt x="1111" y="1203"/>
                  </a:lnTo>
                  <a:lnTo>
                    <a:pt x="1116" y="1203"/>
                  </a:lnTo>
                  <a:lnTo>
                    <a:pt x="1116" y="1203"/>
                  </a:lnTo>
                  <a:lnTo>
                    <a:pt x="1116" y="1198"/>
                  </a:lnTo>
                  <a:lnTo>
                    <a:pt x="1111" y="1198"/>
                  </a:lnTo>
                  <a:lnTo>
                    <a:pt x="1111" y="1198"/>
                  </a:lnTo>
                  <a:lnTo>
                    <a:pt x="1107" y="1198"/>
                  </a:lnTo>
                  <a:lnTo>
                    <a:pt x="1107" y="1198"/>
                  </a:lnTo>
                  <a:lnTo>
                    <a:pt x="1102" y="1203"/>
                  </a:lnTo>
                  <a:lnTo>
                    <a:pt x="1102" y="1203"/>
                  </a:lnTo>
                  <a:lnTo>
                    <a:pt x="1098" y="1203"/>
                  </a:lnTo>
                  <a:lnTo>
                    <a:pt x="1098" y="1203"/>
                  </a:lnTo>
                  <a:lnTo>
                    <a:pt x="1093" y="1203"/>
                  </a:lnTo>
                  <a:lnTo>
                    <a:pt x="1093" y="1203"/>
                  </a:lnTo>
                  <a:lnTo>
                    <a:pt x="1084" y="1203"/>
                  </a:lnTo>
                  <a:lnTo>
                    <a:pt x="1080" y="1207"/>
                  </a:lnTo>
                  <a:lnTo>
                    <a:pt x="1080" y="1207"/>
                  </a:lnTo>
                  <a:lnTo>
                    <a:pt x="1075" y="1207"/>
                  </a:lnTo>
                  <a:lnTo>
                    <a:pt x="1071" y="1207"/>
                  </a:lnTo>
                  <a:lnTo>
                    <a:pt x="1071" y="1207"/>
                  </a:lnTo>
                  <a:lnTo>
                    <a:pt x="1066" y="1207"/>
                  </a:lnTo>
                  <a:lnTo>
                    <a:pt x="1066" y="1207"/>
                  </a:lnTo>
                  <a:lnTo>
                    <a:pt x="1066" y="1203"/>
                  </a:lnTo>
                  <a:lnTo>
                    <a:pt x="1062" y="1203"/>
                  </a:lnTo>
                  <a:lnTo>
                    <a:pt x="1057" y="1198"/>
                  </a:lnTo>
                  <a:lnTo>
                    <a:pt x="1053" y="1198"/>
                  </a:lnTo>
                  <a:lnTo>
                    <a:pt x="1053" y="1198"/>
                  </a:lnTo>
                  <a:lnTo>
                    <a:pt x="1053" y="1198"/>
                  </a:lnTo>
                  <a:lnTo>
                    <a:pt x="1053" y="1198"/>
                  </a:lnTo>
                  <a:lnTo>
                    <a:pt x="1053" y="1198"/>
                  </a:lnTo>
                  <a:lnTo>
                    <a:pt x="1053" y="1198"/>
                  </a:lnTo>
                  <a:lnTo>
                    <a:pt x="1048" y="1198"/>
                  </a:lnTo>
                  <a:lnTo>
                    <a:pt x="1048" y="1194"/>
                  </a:lnTo>
                  <a:lnTo>
                    <a:pt x="1048" y="1194"/>
                  </a:lnTo>
                  <a:lnTo>
                    <a:pt x="1048" y="1194"/>
                  </a:lnTo>
                  <a:lnTo>
                    <a:pt x="1048" y="1194"/>
                  </a:lnTo>
                  <a:lnTo>
                    <a:pt x="1048" y="1194"/>
                  </a:lnTo>
                  <a:lnTo>
                    <a:pt x="1048" y="1189"/>
                  </a:lnTo>
                  <a:lnTo>
                    <a:pt x="1048" y="1189"/>
                  </a:lnTo>
                  <a:lnTo>
                    <a:pt x="1044" y="1189"/>
                  </a:lnTo>
                  <a:lnTo>
                    <a:pt x="1044" y="1185"/>
                  </a:lnTo>
                  <a:lnTo>
                    <a:pt x="1044" y="1180"/>
                  </a:lnTo>
                  <a:lnTo>
                    <a:pt x="1044" y="1180"/>
                  </a:lnTo>
                  <a:lnTo>
                    <a:pt x="1044" y="1176"/>
                  </a:lnTo>
                  <a:lnTo>
                    <a:pt x="1039" y="1167"/>
                  </a:lnTo>
                  <a:lnTo>
                    <a:pt x="1035" y="1158"/>
                  </a:lnTo>
                  <a:lnTo>
                    <a:pt x="1035" y="1158"/>
                  </a:lnTo>
                  <a:lnTo>
                    <a:pt x="1035" y="1153"/>
                  </a:lnTo>
                  <a:lnTo>
                    <a:pt x="1035" y="1148"/>
                  </a:lnTo>
                  <a:lnTo>
                    <a:pt x="1035" y="1144"/>
                  </a:lnTo>
                  <a:lnTo>
                    <a:pt x="1035" y="1144"/>
                  </a:lnTo>
                  <a:lnTo>
                    <a:pt x="1035" y="1139"/>
                  </a:lnTo>
                  <a:lnTo>
                    <a:pt x="1035" y="1139"/>
                  </a:lnTo>
                  <a:lnTo>
                    <a:pt x="1035" y="1139"/>
                  </a:lnTo>
                  <a:lnTo>
                    <a:pt x="1035" y="1139"/>
                  </a:lnTo>
                  <a:lnTo>
                    <a:pt x="1035" y="1130"/>
                  </a:lnTo>
                  <a:lnTo>
                    <a:pt x="1035" y="1135"/>
                  </a:lnTo>
                  <a:lnTo>
                    <a:pt x="1035" y="1139"/>
                  </a:lnTo>
                  <a:lnTo>
                    <a:pt x="1039" y="1139"/>
                  </a:lnTo>
                  <a:lnTo>
                    <a:pt x="1039" y="1139"/>
                  </a:lnTo>
                  <a:lnTo>
                    <a:pt x="1035" y="1139"/>
                  </a:lnTo>
                  <a:lnTo>
                    <a:pt x="1035" y="1144"/>
                  </a:lnTo>
                  <a:lnTo>
                    <a:pt x="1035" y="1144"/>
                  </a:lnTo>
                  <a:lnTo>
                    <a:pt x="1035" y="1144"/>
                  </a:lnTo>
                  <a:lnTo>
                    <a:pt x="1039" y="1144"/>
                  </a:lnTo>
                  <a:lnTo>
                    <a:pt x="1039" y="1139"/>
                  </a:lnTo>
                  <a:lnTo>
                    <a:pt x="1039" y="1139"/>
                  </a:lnTo>
                  <a:lnTo>
                    <a:pt x="1035" y="1135"/>
                  </a:lnTo>
                  <a:lnTo>
                    <a:pt x="1035" y="1135"/>
                  </a:lnTo>
                  <a:lnTo>
                    <a:pt x="1035" y="1130"/>
                  </a:lnTo>
                  <a:lnTo>
                    <a:pt x="1035" y="1126"/>
                  </a:lnTo>
                  <a:lnTo>
                    <a:pt x="1035" y="1121"/>
                  </a:lnTo>
                  <a:lnTo>
                    <a:pt x="1035" y="1121"/>
                  </a:lnTo>
                  <a:lnTo>
                    <a:pt x="1035" y="1117"/>
                  </a:lnTo>
                  <a:lnTo>
                    <a:pt x="1039" y="1117"/>
                  </a:lnTo>
                  <a:lnTo>
                    <a:pt x="1039" y="1112"/>
                  </a:lnTo>
                  <a:lnTo>
                    <a:pt x="1039" y="1112"/>
                  </a:lnTo>
                  <a:lnTo>
                    <a:pt x="1044" y="1103"/>
                  </a:lnTo>
                  <a:lnTo>
                    <a:pt x="1044" y="1094"/>
                  </a:lnTo>
                  <a:lnTo>
                    <a:pt x="1044" y="1094"/>
                  </a:lnTo>
                  <a:lnTo>
                    <a:pt x="1044" y="1094"/>
                  </a:lnTo>
                  <a:lnTo>
                    <a:pt x="1048" y="1090"/>
                  </a:lnTo>
                  <a:lnTo>
                    <a:pt x="1048" y="1081"/>
                  </a:lnTo>
                  <a:lnTo>
                    <a:pt x="1057" y="1072"/>
                  </a:lnTo>
                  <a:lnTo>
                    <a:pt x="1062" y="1067"/>
                  </a:lnTo>
                  <a:lnTo>
                    <a:pt x="1066" y="1058"/>
                  </a:lnTo>
                  <a:lnTo>
                    <a:pt x="1066" y="1054"/>
                  </a:lnTo>
                  <a:lnTo>
                    <a:pt x="1071" y="1054"/>
                  </a:lnTo>
                  <a:lnTo>
                    <a:pt x="1071" y="1049"/>
                  </a:lnTo>
                  <a:lnTo>
                    <a:pt x="1071" y="1049"/>
                  </a:lnTo>
                  <a:lnTo>
                    <a:pt x="1071" y="1049"/>
                  </a:lnTo>
                  <a:lnTo>
                    <a:pt x="1066" y="1044"/>
                  </a:lnTo>
                  <a:lnTo>
                    <a:pt x="1066" y="1040"/>
                  </a:lnTo>
                  <a:lnTo>
                    <a:pt x="1071" y="1035"/>
                  </a:lnTo>
                  <a:lnTo>
                    <a:pt x="1071" y="1035"/>
                  </a:lnTo>
                  <a:lnTo>
                    <a:pt x="1071" y="1031"/>
                  </a:lnTo>
                  <a:lnTo>
                    <a:pt x="1071" y="1031"/>
                  </a:lnTo>
                  <a:lnTo>
                    <a:pt x="1071" y="1031"/>
                  </a:lnTo>
                  <a:lnTo>
                    <a:pt x="1071" y="1026"/>
                  </a:lnTo>
                  <a:lnTo>
                    <a:pt x="1071" y="1026"/>
                  </a:lnTo>
                  <a:lnTo>
                    <a:pt x="1071" y="1026"/>
                  </a:lnTo>
                  <a:lnTo>
                    <a:pt x="1071" y="1026"/>
                  </a:lnTo>
                  <a:lnTo>
                    <a:pt x="1071" y="1022"/>
                  </a:lnTo>
                  <a:lnTo>
                    <a:pt x="1071" y="1022"/>
                  </a:lnTo>
                  <a:lnTo>
                    <a:pt x="1071" y="1022"/>
                  </a:lnTo>
                  <a:lnTo>
                    <a:pt x="1075" y="1022"/>
                  </a:lnTo>
                  <a:lnTo>
                    <a:pt x="1075" y="1022"/>
                  </a:lnTo>
                  <a:lnTo>
                    <a:pt x="1075" y="1022"/>
                  </a:lnTo>
                  <a:lnTo>
                    <a:pt x="1080" y="1017"/>
                  </a:lnTo>
                  <a:lnTo>
                    <a:pt x="1080" y="1013"/>
                  </a:lnTo>
                  <a:lnTo>
                    <a:pt x="1080" y="1013"/>
                  </a:lnTo>
                  <a:lnTo>
                    <a:pt x="1080" y="1013"/>
                  </a:lnTo>
                  <a:lnTo>
                    <a:pt x="1080" y="1013"/>
                  </a:lnTo>
                  <a:lnTo>
                    <a:pt x="1084" y="1013"/>
                  </a:lnTo>
                  <a:lnTo>
                    <a:pt x="1084" y="1013"/>
                  </a:lnTo>
                  <a:lnTo>
                    <a:pt x="1084" y="1008"/>
                  </a:lnTo>
                  <a:lnTo>
                    <a:pt x="1084" y="1008"/>
                  </a:lnTo>
                  <a:lnTo>
                    <a:pt x="1084" y="1008"/>
                  </a:lnTo>
                  <a:lnTo>
                    <a:pt x="1084" y="1008"/>
                  </a:lnTo>
                  <a:lnTo>
                    <a:pt x="1084" y="1008"/>
                  </a:lnTo>
                  <a:lnTo>
                    <a:pt x="1089" y="1008"/>
                  </a:lnTo>
                  <a:lnTo>
                    <a:pt x="1089" y="1008"/>
                  </a:lnTo>
                  <a:lnTo>
                    <a:pt x="1089" y="1008"/>
                  </a:lnTo>
                  <a:lnTo>
                    <a:pt x="1089" y="1008"/>
                  </a:lnTo>
                  <a:lnTo>
                    <a:pt x="1089" y="1008"/>
                  </a:lnTo>
                  <a:lnTo>
                    <a:pt x="1089" y="1008"/>
                  </a:lnTo>
                  <a:lnTo>
                    <a:pt x="1089" y="1008"/>
                  </a:lnTo>
                  <a:lnTo>
                    <a:pt x="1093" y="1004"/>
                  </a:lnTo>
                  <a:lnTo>
                    <a:pt x="1093" y="1004"/>
                  </a:lnTo>
                  <a:lnTo>
                    <a:pt x="1093" y="1004"/>
                  </a:lnTo>
                  <a:lnTo>
                    <a:pt x="1098" y="1004"/>
                  </a:lnTo>
                  <a:lnTo>
                    <a:pt x="1098" y="1004"/>
                  </a:lnTo>
                  <a:lnTo>
                    <a:pt x="1098" y="1004"/>
                  </a:lnTo>
                  <a:lnTo>
                    <a:pt x="1098" y="1004"/>
                  </a:lnTo>
                  <a:lnTo>
                    <a:pt x="1098" y="999"/>
                  </a:lnTo>
                  <a:lnTo>
                    <a:pt x="1098" y="995"/>
                  </a:lnTo>
                  <a:lnTo>
                    <a:pt x="1098" y="995"/>
                  </a:lnTo>
                  <a:lnTo>
                    <a:pt x="1098" y="995"/>
                  </a:lnTo>
                  <a:lnTo>
                    <a:pt x="1098" y="999"/>
                  </a:lnTo>
                  <a:lnTo>
                    <a:pt x="1098" y="999"/>
                  </a:lnTo>
                  <a:lnTo>
                    <a:pt x="1098" y="999"/>
                  </a:lnTo>
                  <a:lnTo>
                    <a:pt x="1102" y="999"/>
                  </a:lnTo>
                  <a:lnTo>
                    <a:pt x="1102" y="999"/>
                  </a:lnTo>
                  <a:lnTo>
                    <a:pt x="1102" y="999"/>
                  </a:lnTo>
                  <a:lnTo>
                    <a:pt x="1107" y="999"/>
                  </a:lnTo>
                  <a:lnTo>
                    <a:pt x="1107" y="999"/>
                  </a:lnTo>
                  <a:lnTo>
                    <a:pt x="1102" y="999"/>
                  </a:lnTo>
                  <a:lnTo>
                    <a:pt x="1102" y="1004"/>
                  </a:lnTo>
                  <a:lnTo>
                    <a:pt x="1102" y="999"/>
                  </a:lnTo>
                  <a:lnTo>
                    <a:pt x="1107" y="999"/>
                  </a:lnTo>
                  <a:lnTo>
                    <a:pt x="1111" y="999"/>
                  </a:lnTo>
                  <a:lnTo>
                    <a:pt x="1111" y="999"/>
                  </a:lnTo>
                  <a:lnTo>
                    <a:pt x="1111" y="995"/>
                  </a:lnTo>
                  <a:lnTo>
                    <a:pt x="1120" y="995"/>
                  </a:lnTo>
                  <a:lnTo>
                    <a:pt x="1120" y="995"/>
                  </a:lnTo>
                  <a:lnTo>
                    <a:pt x="1125" y="990"/>
                  </a:lnTo>
                  <a:lnTo>
                    <a:pt x="1125" y="990"/>
                  </a:lnTo>
                  <a:lnTo>
                    <a:pt x="1129" y="986"/>
                  </a:lnTo>
                  <a:lnTo>
                    <a:pt x="1129" y="986"/>
                  </a:lnTo>
                  <a:lnTo>
                    <a:pt x="1129" y="981"/>
                  </a:lnTo>
                  <a:lnTo>
                    <a:pt x="1129" y="981"/>
                  </a:lnTo>
                  <a:lnTo>
                    <a:pt x="1129" y="977"/>
                  </a:lnTo>
                  <a:lnTo>
                    <a:pt x="1134" y="977"/>
                  </a:lnTo>
                  <a:lnTo>
                    <a:pt x="1134" y="981"/>
                  </a:lnTo>
                  <a:lnTo>
                    <a:pt x="1134" y="981"/>
                  </a:lnTo>
                  <a:lnTo>
                    <a:pt x="1134" y="977"/>
                  </a:lnTo>
                  <a:lnTo>
                    <a:pt x="1134" y="977"/>
                  </a:lnTo>
                  <a:lnTo>
                    <a:pt x="1134" y="981"/>
                  </a:lnTo>
                  <a:lnTo>
                    <a:pt x="1134" y="981"/>
                  </a:lnTo>
                  <a:lnTo>
                    <a:pt x="1134" y="981"/>
                  </a:lnTo>
                  <a:lnTo>
                    <a:pt x="1138" y="981"/>
                  </a:lnTo>
                  <a:lnTo>
                    <a:pt x="1138" y="981"/>
                  </a:lnTo>
                  <a:lnTo>
                    <a:pt x="1134" y="986"/>
                  </a:lnTo>
                  <a:lnTo>
                    <a:pt x="1134" y="986"/>
                  </a:lnTo>
                  <a:lnTo>
                    <a:pt x="1138" y="981"/>
                  </a:lnTo>
                  <a:lnTo>
                    <a:pt x="1148" y="981"/>
                  </a:lnTo>
                  <a:lnTo>
                    <a:pt x="1148" y="981"/>
                  </a:lnTo>
                  <a:lnTo>
                    <a:pt x="1148" y="981"/>
                  </a:lnTo>
                  <a:lnTo>
                    <a:pt x="1148" y="977"/>
                  </a:lnTo>
                  <a:lnTo>
                    <a:pt x="1152" y="972"/>
                  </a:lnTo>
                  <a:lnTo>
                    <a:pt x="1152" y="972"/>
                  </a:lnTo>
                  <a:lnTo>
                    <a:pt x="1152" y="977"/>
                  </a:lnTo>
                  <a:lnTo>
                    <a:pt x="1152" y="977"/>
                  </a:lnTo>
                  <a:lnTo>
                    <a:pt x="1152" y="977"/>
                  </a:lnTo>
                  <a:lnTo>
                    <a:pt x="1152" y="977"/>
                  </a:lnTo>
                  <a:lnTo>
                    <a:pt x="1152" y="977"/>
                  </a:lnTo>
                  <a:lnTo>
                    <a:pt x="1152" y="977"/>
                  </a:lnTo>
                  <a:lnTo>
                    <a:pt x="1152" y="981"/>
                  </a:lnTo>
                  <a:lnTo>
                    <a:pt x="1152" y="977"/>
                  </a:lnTo>
                  <a:lnTo>
                    <a:pt x="1152" y="977"/>
                  </a:lnTo>
                  <a:lnTo>
                    <a:pt x="1157" y="977"/>
                  </a:lnTo>
                  <a:lnTo>
                    <a:pt x="1161" y="977"/>
                  </a:lnTo>
                  <a:lnTo>
                    <a:pt x="1161" y="977"/>
                  </a:lnTo>
                  <a:lnTo>
                    <a:pt x="1166" y="981"/>
                  </a:lnTo>
                  <a:lnTo>
                    <a:pt x="1166" y="981"/>
                  </a:lnTo>
                  <a:lnTo>
                    <a:pt x="1170" y="981"/>
                  </a:lnTo>
                  <a:lnTo>
                    <a:pt x="1175" y="986"/>
                  </a:lnTo>
                  <a:lnTo>
                    <a:pt x="1179" y="981"/>
                  </a:lnTo>
                  <a:lnTo>
                    <a:pt x="1179" y="981"/>
                  </a:lnTo>
                  <a:lnTo>
                    <a:pt x="1179" y="981"/>
                  </a:lnTo>
                  <a:lnTo>
                    <a:pt x="1179" y="981"/>
                  </a:lnTo>
                  <a:lnTo>
                    <a:pt x="1179" y="981"/>
                  </a:lnTo>
                  <a:lnTo>
                    <a:pt x="1179" y="981"/>
                  </a:lnTo>
                  <a:lnTo>
                    <a:pt x="1184" y="977"/>
                  </a:lnTo>
                  <a:lnTo>
                    <a:pt x="1184" y="981"/>
                  </a:lnTo>
                  <a:lnTo>
                    <a:pt x="1184" y="981"/>
                  </a:lnTo>
                  <a:lnTo>
                    <a:pt x="1188" y="981"/>
                  </a:lnTo>
                  <a:lnTo>
                    <a:pt x="1188" y="986"/>
                  </a:lnTo>
                  <a:lnTo>
                    <a:pt x="1188" y="986"/>
                  </a:lnTo>
                  <a:lnTo>
                    <a:pt x="1193" y="986"/>
                  </a:lnTo>
                  <a:lnTo>
                    <a:pt x="1193" y="986"/>
                  </a:lnTo>
                  <a:lnTo>
                    <a:pt x="1193" y="986"/>
                  </a:lnTo>
                  <a:lnTo>
                    <a:pt x="1188" y="986"/>
                  </a:lnTo>
                  <a:lnTo>
                    <a:pt x="1193" y="990"/>
                  </a:lnTo>
                  <a:lnTo>
                    <a:pt x="1193" y="990"/>
                  </a:lnTo>
                  <a:lnTo>
                    <a:pt x="1188" y="990"/>
                  </a:lnTo>
                  <a:lnTo>
                    <a:pt x="1188" y="990"/>
                  </a:lnTo>
                  <a:lnTo>
                    <a:pt x="1188" y="990"/>
                  </a:lnTo>
                  <a:lnTo>
                    <a:pt x="1193" y="990"/>
                  </a:lnTo>
                  <a:lnTo>
                    <a:pt x="1197" y="995"/>
                  </a:lnTo>
                  <a:lnTo>
                    <a:pt x="1197" y="995"/>
                  </a:lnTo>
                  <a:lnTo>
                    <a:pt x="1202" y="990"/>
                  </a:lnTo>
                  <a:lnTo>
                    <a:pt x="1202" y="990"/>
                  </a:lnTo>
                  <a:lnTo>
                    <a:pt x="1202" y="990"/>
                  </a:lnTo>
                  <a:lnTo>
                    <a:pt x="1206" y="990"/>
                  </a:lnTo>
                  <a:lnTo>
                    <a:pt x="1206" y="995"/>
                  </a:lnTo>
                  <a:lnTo>
                    <a:pt x="1206" y="995"/>
                  </a:lnTo>
                  <a:lnTo>
                    <a:pt x="1206" y="995"/>
                  </a:lnTo>
                  <a:lnTo>
                    <a:pt x="1206" y="995"/>
                  </a:lnTo>
                  <a:lnTo>
                    <a:pt x="1206" y="990"/>
                  </a:lnTo>
                  <a:lnTo>
                    <a:pt x="1206" y="990"/>
                  </a:lnTo>
                  <a:lnTo>
                    <a:pt x="1211" y="990"/>
                  </a:lnTo>
                  <a:lnTo>
                    <a:pt x="1211" y="986"/>
                  </a:lnTo>
                  <a:lnTo>
                    <a:pt x="1211" y="986"/>
                  </a:lnTo>
                  <a:lnTo>
                    <a:pt x="1206" y="986"/>
                  </a:lnTo>
                  <a:lnTo>
                    <a:pt x="1206" y="986"/>
                  </a:lnTo>
                  <a:lnTo>
                    <a:pt x="1211" y="986"/>
                  </a:lnTo>
                  <a:lnTo>
                    <a:pt x="1211" y="986"/>
                  </a:lnTo>
                  <a:lnTo>
                    <a:pt x="1215" y="990"/>
                  </a:lnTo>
                  <a:lnTo>
                    <a:pt x="1215" y="990"/>
                  </a:lnTo>
                  <a:lnTo>
                    <a:pt x="1211" y="990"/>
                  </a:lnTo>
                  <a:lnTo>
                    <a:pt x="1215" y="990"/>
                  </a:lnTo>
                  <a:lnTo>
                    <a:pt x="1215" y="990"/>
                  </a:lnTo>
                  <a:lnTo>
                    <a:pt x="1215" y="990"/>
                  </a:lnTo>
                  <a:lnTo>
                    <a:pt x="1215" y="990"/>
                  </a:lnTo>
                  <a:lnTo>
                    <a:pt x="1215" y="990"/>
                  </a:lnTo>
                  <a:lnTo>
                    <a:pt x="1220" y="995"/>
                  </a:lnTo>
                  <a:lnTo>
                    <a:pt x="1220" y="995"/>
                  </a:lnTo>
                  <a:lnTo>
                    <a:pt x="1220" y="995"/>
                  </a:lnTo>
                  <a:lnTo>
                    <a:pt x="1215" y="999"/>
                  </a:lnTo>
                  <a:lnTo>
                    <a:pt x="1220" y="995"/>
                  </a:lnTo>
                  <a:lnTo>
                    <a:pt x="1220" y="995"/>
                  </a:lnTo>
                  <a:lnTo>
                    <a:pt x="1220" y="995"/>
                  </a:lnTo>
                  <a:lnTo>
                    <a:pt x="1220" y="995"/>
                  </a:lnTo>
                  <a:lnTo>
                    <a:pt x="1220" y="995"/>
                  </a:lnTo>
                  <a:lnTo>
                    <a:pt x="1224" y="995"/>
                  </a:lnTo>
                  <a:lnTo>
                    <a:pt x="1224" y="995"/>
                  </a:lnTo>
                  <a:lnTo>
                    <a:pt x="1224" y="995"/>
                  </a:lnTo>
                  <a:lnTo>
                    <a:pt x="1224" y="995"/>
                  </a:lnTo>
                  <a:lnTo>
                    <a:pt x="1224" y="990"/>
                  </a:lnTo>
                  <a:lnTo>
                    <a:pt x="1224" y="990"/>
                  </a:lnTo>
                  <a:lnTo>
                    <a:pt x="1220" y="990"/>
                  </a:lnTo>
                  <a:lnTo>
                    <a:pt x="1220" y="990"/>
                  </a:lnTo>
                  <a:lnTo>
                    <a:pt x="1215" y="986"/>
                  </a:lnTo>
                  <a:lnTo>
                    <a:pt x="1215" y="986"/>
                  </a:lnTo>
                  <a:lnTo>
                    <a:pt x="1215" y="986"/>
                  </a:lnTo>
                  <a:lnTo>
                    <a:pt x="1215" y="986"/>
                  </a:lnTo>
                  <a:lnTo>
                    <a:pt x="1215" y="981"/>
                  </a:lnTo>
                  <a:lnTo>
                    <a:pt x="1220" y="981"/>
                  </a:lnTo>
                  <a:lnTo>
                    <a:pt x="1220" y="981"/>
                  </a:lnTo>
                  <a:lnTo>
                    <a:pt x="1220" y="981"/>
                  </a:lnTo>
                  <a:lnTo>
                    <a:pt x="1220" y="981"/>
                  </a:lnTo>
                  <a:lnTo>
                    <a:pt x="1220" y="981"/>
                  </a:lnTo>
                  <a:lnTo>
                    <a:pt x="1220" y="981"/>
                  </a:lnTo>
                  <a:lnTo>
                    <a:pt x="1224" y="981"/>
                  </a:lnTo>
                  <a:lnTo>
                    <a:pt x="1224" y="981"/>
                  </a:lnTo>
                  <a:lnTo>
                    <a:pt x="1224" y="977"/>
                  </a:lnTo>
                  <a:lnTo>
                    <a:pt x="1224" y="977"/>
                  </a:lnTo>
                  <a:lnTo>
                    <a:pt x="1224" y="977"/>
                  </a:lnTo>
                  <a:lnTo>
                    <a:pt x="1224" y="977"/>
                  </a:lnTo>
                  <a:lnTo>
                    <a:pt x="1224" y="977"/>
                  </a:lnTo>
                  <a:lnTo>
                    <a:pt x="1220" y="977"/>
                  </a:lnTo>
                  <a:lnTo>
                    <a:pt x="1220" y="977"/>
                  </a:lnTo>
                  <a:lnTo>
                    <a:pt x="1220" y="977"/>
                  </a:lnTo>
                  <a:lnTo>
                    <a:pt x="1220" y="977"/>
                  </a:lnTo>
                  <a:lnTo>
                    <a:pt x="1215" y="977"/>
                  </a:lnTo>
                  <a:lnTo>
                    <a:pt x="1220" y="977"/>
                  </a:lnTo>
                  <a:lnTo>
                    <a:pt x="1220" y="977"/>
                  </a:lnTo>
                  <a:lnTo>
                    <a:pt x="1220" y="977"/>
                  </a:lnTo>
                  <a:lnTo>
                    <a:pt x="1220" y="972"/>
                  </a:lnTo>
                  <a:lnTo>
                    <a:pt x="1220" y="972"/>
                  </a:lnTo>
                  <a:lnTo>
                    <a:pt x="1220" y="972"/>
                  </a:lnTo>
                  <a:lnTo>
                    <a:pt x="1220" y="972"/>
                  </a:lnTo>
                  <a:lnTo>
                    <a:pt x="1215" y="972"/>
                  </a:lnTo>
                  <a:lnTo>
                    <a:pt x="1215" y="977"/>
                  </a:lnTo>
                  <a:lnTo>
                    <a:pt x="1211" y="977"/>
                  </a:lnTo>
                  <a:lnTo>
                    <a:pt x="1211" y="977"/>
                  </a:lnTo>
                  <a:lnTo>
                    <a:pt x="1211" y="972"/>
                  </a:lnTo>
                  <a:lnTo>
                    <a:pt x="1211" y="972"/>
                  </a:lnTo>
                  <a:lnTo>
                    <a:pt x="1215" y="968"/>
                  </a:lnTo>
                  <a:lnTo>
                    <a:pt x="1215" y="968"/>
                  </a:lnTo>
                  <a:lnTo>
                    <a:pt x="1215" y="968"/>
                  </a:lnTo>
                  <a:lnTo>
                    <a:pt x="1215" y="972"/>
                  </a:lnTo>
                  <a:lnTo>
                    <a:pt x="1224" y="972"/>
                  </a:lnTo>
                  <a:lnTo>
                    <a:pt x="1224" y="972"/>
                  </a:lnTo>
                  <a:lnTo>
                    <a:pt x="1229" y="972"/>
                  </a:lnTo>
                  <a:lnTo>
                    <a:pt x="1229" y="972"/>
                  </a:lnTo>
                  <a:lnTo>
                    <a:pt x="1229" y="972"/>
                  </a:lnTo>
                  <a:lnTo>
                    <a:pt x="1233" y="972"/>
                  </a:lnTo>
                  <a:lnTo>
                    <a:pt x="1233" y="968"/>
                  </a:lnTo>
                  <a:lnTo>
                    <a:pt x="1238" y="968"/>
                  </a:lnTo>
                  <a:lnTo>
                    <a:pt x="1238" y="968"/>
                  </a:lnTo>
                  <a:lnTo>
                    <a:pt x="1238" y="972"/>
                  </a:lnTo>
                  <a:lnTo>
                    <a:pt x="1242" y="972"/>
                  </a:lnTo>
                  <a:lnTo>
                    <a:pt x="1247" y="972"/>
                  </a:lnTo>
                  <a:lnTo>
                    <a:pt x="1247" y="972"/>
                  </a:lnTo>
                  <a:lnTo>
                    <a:pt x="1247" y="968"/>
                  </a:lnTo>
                  <a:lnTo>
                    <a:pt x="1251" y="968"/>
                  </a:lnTo>
                  <a:lnTo>
                    <a:pt x="1251" y="963"/>
                  </a:lnTo>
                  <a:lnTo>
                    <a:pt x="1251" y="963"/>
                  </a:lnTo>
                  <a:lnTo>
                    <a:pt x="1251" y="968"/>
                  </a:lnTo>
                  <a:lnTo>
                    <a:pt x="1251" y="968"/>
                  </a:lnTo>
                  <a:lnTo>
                    <a:pt x="1251" y="968"/>
                  </a:lnTo>
                  <a:lnTo>
                    <a:pt x="1251" y="972"/>
                  </a:lnTo>
                  <a:lnTo>
                    <a:pt x="1251" y="972"/>
                  </a:lnTo>
                  <a:lnTo>
                    <a:pt x="1251" y="972"/>
                  </a:lnTo>
                  <a:lnTo>
                    <a:pt x="1251" y="972"/>
                  </a:lnTo>
                  <a:lnTo>
                    <a:pt x="1251" y="972"/>
                  </a:lnTo>
                  <a:lnTo>
                    <a:pt x="1247" y="972"/>
                  </a:lnTo>
                  <a:lnTo>
                    <a:pt x="1247" y="972"/>
                  </a:lnTo>
                  <a:lnTo>
                    <a:pt x="1256" y="972"/>
                  </a:lnTo>
                  <a:lnTo>
                    <a:pt x="1256" y="972"/>
                  </a:lnTo>
                  <a:lnTo>
                    <a:pt x="1260" y="972"/>
                  </a:lnTo>
                  <a:lnTo>
                    <a:pt x="1260" y="972"/>
                  </a:lnTo>
                  <a:lnTo>
                    <a:pt x="1256" y="972"/>
                  </a:lnTo>
                  <a:lnTo>
                    <a:pt x="1256" y="972"/>
                  </a:lnTo>
                  <a:lnTo>
                    <a:pt x="1260" y="972"/>
                  </a:lnTo>
                  <a:lnTo>
                    <a:pt x="1260" y="972"/>
                  </a:lnTo>
                  <a:lnTo>
                    <a:pt x="1265" y="968"/>
                  </a:lnTo>
                  <a:lnTo>
                    <a:pt x="1265" y="968"/>
                  </a:lnTo>
                  <a:lnTo>
                    <a:pt x="1265" y="968"/>
                  </a:lnTo>
                  <a:lnTo>
                    <a:pt x="1265" y="968"/>
                  </a:lnTo>
                  <a:lnTo>
                    <a:pt x="1265" y="968"/>
                  </a:lnTo>
                  <a:lnTo>
                    <a:pt x="1265" y="968"/>
                  </a:lnTo>
                  <a:lnTo>
                    <a:pt x="1265" y="968"/>
                  </a:lnTo>
                  <a:lnTo>
                    <a:pt x="1265" y="972"/>
                  </a:lnTo>
                  <a:lnTo>
                    <a:pt x="1265" y="972"/>
                  </a:lnTo>
                  <a:lnTo>
                    <a:pt x="1265" y="972"/>
                  </a:lnTo>
                  <a:lnTo>
                    <a:pt x="1260" y="972"/>
                  </a:lnTo>
                  <a:lnTo>
                    <a:pt x="1265" y="972"/>
                  </a:lnTo>
                  <a:lnTo>
                    <a:pt x="1269" y="972"/>
                  </a:lnTo>
                  <a:lnTo>
                    <a:pt x="1274" y="972"/>
                  </a:lnTo>
                  <a:lnTo>
                    <a:pt x="1274" y="972"/>
                  </a:lnTo>
                  <a:lnTo>
                    <a:pt x="1274" y="968"/>
                  </a:lnTo>
                  <a:lnTo>
                    <a:pt x="1279" y="968"/>
                  </a:lnTo>
                  <a:lnTo>
                    <a:pt x="1279" y="968"/>
                  </a:lnTo>
                  <a:lnTo>
                    <a:pt x="1279" y="972"/>
                  </a:lnTo>
                  <a:lnTo>
                    <a:pt x="1279" y="972"/>
                  </a:lnTo>
                  <a:lnTo>
                    <a:pt x="1279" y="972"/>
                  </a:lnTo>
                  <a:lnTo>
                    <a:pt x="1279" y="972"/>
                  </a:lnTo>
                  <a:lnTo>
                    <a:pt x="1274" y="972"/>
                  </a:lnTo>
                  <a:lnTo>
                    <a:pt x="1279" y="972"/>
                  </a:lnTo>
                  <a:lnTo>
                    <a:pt x="1283" y="977"/>
                  </a:lnTo>
                  <a:lnTo>
                    <a:pt x="1283" y="977"/>
                  </a:lnTo>
                  <a:lnTo>
                    <a:pt x="1283" y="977"/>
                  </a:lnTo>
                  <a:lnTo>
                    <a:pt x="1283" y="977"/>
                  </a:lnTo>
                  <a:lnTo>
                    <a:pt x="1283" y="977"/>
                  </a:lnTo>
                  <a:lnTo>
                    <a:pt x="1288" y="972"/>
                  </a:lnTo>
                  <a:lnTo>
                    <a:pt x="1288" y="972"/>
                  </a:lnTo>
                  <a:lnTo>
                    <a:pt x="1288" y="977"/>
                  </a:lnTo>
                  <a:lnTo>
                    <a:pt x="1288" y="977"/>
                  </a:lnTo>
                  <a:lnTo>
                    <a:pt x="1288" y="977"/>
                  </a:lnTo>
                  <a:lnTo>
                    <a:pt x="1288" y="977"/>
                  </a:lnTo>
                  <a:lnTo>
                    <a:pt x="1283" y="977"/>
                  </a:lnTo>
                  <a:lnTo>
                    <a:pt x="1288" y="981"/>
                  </a:lnTo>
                  <a:lnTo>
                    <a:pt x="1288" y="981"/>
                  </a:lnTo>
                  <a:lnTo>
                    <a:pt x="1288" y="986"/>
                  </a:lnTo>
                  <a:lnTo>
                    <a:pt x="1288" y="986"/>
                  </a:lnTo>
                  <a:lnTo>
                    <a:pt x="1288" y="986"/>
                  </a:lnTo>
                  <a:lnTo>
                    <a:pt x="1288" y="986"/>
                  </a:lnTo>
                  <a:lnTo>
                    <a:pt x="1288" y="981"/>
                  </a:lnTo>
                  <a:lnTo>
                    <a:pt x="1288" y="986"/>
                  </a:lnTo>
                  <a:lnTo>
                    <a:pt x="1288" y="986"/>
                  </a:lnTo>
                  <a:lnTo>
                    <a:pt x="1288" y="986"/>
                  </a:lnTo>
                  <a:lnTo>
                    <a:pt x="1292" y="986"/>
                  </a:lnTo>
                  <a:lnTo>
                    <a:pt x="1292" y="986"/>
                  </a:lnTo>
                  <a:lnTo>
                    <a:pt x="1292" y="986"/>
                  </a:lnTo>
                  <a:lnTo>
                    <a:pt x="1297" y="986"/>
                  </a:lnTo>
                  <a:lnTo>
                    <a:pt x="1297" y="986"/>
                  </a:lnTo>
                  <a:lnTo>
                    <a:pt x="1301" y="981"/>
                  </a:lnTo>
                  <a:lnTo>
                    <a:pt x="1306" y="981"/>
                  </a:lnTo>
                  <a:lnTo>
                    <a:pt x="1306" y="981"/>
                  </a:lnTo>
                  <a:lnTo>
                    <a:pt x="1306" y="981"/>
                  </a:lnTo>
                  <a:lnTo>
                    <a:pt x="1306" y="981"/>
                  </a:lnTo>
                  <a:lnTo>
                    <a:pt x="1306" y="981"/>
                  </a:lnTo>
                  <a:lnTo>
                    <a:pt x="1306" y="981"/>
                  </a:lnTo>
                  <a:lnTo>
                    <a:pt x="1310" y="981"/>
                  </a:lnTo>
                  <a:lnTo>
                    <a:pt x="1315" y="981"/>
                  </a:lnTo>
                  <a:lnTo>
                    <a:pt x="1319" y="990"/>
                  </a:lnTo>
                  <a:lnTo>
                    <a:pt x="1324" y="999"/>
                  </a:lnTo>
                  <a:lnTo>
                    <a:pt x="1328" y="1004"/>
                  </a:lnTo>
                  <a:lnTo>
                    <a:pt x="1324" y="1004"/>
                  </a:lnTo>
                  <a:lnTo>
                    <a:pt x="1324" y="1008"/>
                  </a:lnTo>
                  <a:lnTo>
                    <a:pt x="1324" y="1013"/>
                  </a:lnTo>
                  <a:lnTo>
                    <a:pt x="1319" y="1017"/>
                  </a:lnTo>
                  <a:lnTo>
                    <a:pt x="1315" y="1026"/>
                  </a:lnTo>
                  <a:lnTo>
                    <a:pt x="1315" y="1026"/>
                  </a:lnTo>
                  <a:lnTo>
                    <a:pt x="1315" y="1026"/>
                  </a:lnTo>
                  <a:lnTo>
                    <a:pt x="1319" y="1026"/>
                  </a:lnTo>
                  <a:lnTo>
                    <a:pt x="1319" y="1026"/>
                  </a:lnTo>
                  <a:lnTo>
                    <a:pt x="1319" y="1026"/>
                  </a:lnTo>
                  <a:lnTo>
                    <a:pt x="1319" y="1026"/>
                  </a:lnTo>
                  <a:lnTo>
                    <a:pt x="1319" y="1026"/>
                  </a:lnTo>
                  <a:lnTo>
                    <a:pt x="1319" y="1022"/>
                  </a:lnTo>
                  <a:lnTo>
                    <a:pt x="1319" y="1022"/>
                  </a:lnTo>
                  <a:lnTo>
                    <a:pt x="1319" y="1022"/>
                  </a:lnTo>
                  <a:lnTo>
                    <a:pt x="1319" y="1022"/>
                  </a:lnTo>
                  <a:lnTo>
                    <a:pt x="1319" y="1022"/>
                  </a:lnTo>
                  <a:lnTo>
                    <a:pt x="1324" y="1022"/>
                  </a:lnTo>
                  <a:lnTo>
                    <a:pt x="1324" y="1022"/>
                  </a:lnTo>
                  <a:lnTo>
                    <a:pt x="1324" y="1022"/>
                  </a:lnTo>
                  <a:lnTo>
                    <a:pt x="1324" y="1022"/>
                  </a:lnTo>
                  <a:lnTo>
                    <a:pt x="1324" y="1026"/>
                  </a:lnTo>
                  <a:lnTo>
                    <a:pt x="1324" y="1026"/>
                  </a:lnTo>
                  <a:lnTo>
                    <a:pt x="1319" y="1026"/>
                  </a:lnTo>
                  <a:lnTo>
                    <a:pt x="1319" y="1031"/>
                  </a:lnTo>
                  <a:lnTo>
                    <a:pt x="1315" y="1031"/>
                  </a:lnTo>
                  <a:lnTo>
                    <a:pt x="1315" y="1031"/>
                  </a:lnTo>
                  <a:lnTo>
                    <a:pt x="1315" y="1031"/>
                  </a:lnTo>
                  <a:lnTo>
                    <a:pt x="1319" y="1031"/>
                  </a:lnTo>
                  <a:lnTo>
                    <a:pt x="1319" y="1040"/>
                  </a:lnTo>
                  <a:lnTo>
                    <a:pt x="1319" y="1044"/>
                  </a:lnTo>
                  <a:lnTo>
                    <a:pt x="1319" y="1044"/>
                  </a:lnTo>
                  <a:lnTo>
                    <a:pt x="1319" y="1044"/>
                  </a:lnTo>
                  <a:lnTo>
                    <a:pt x="1319" y="1044"/>
                  </a:lnTo>
                  <a:lnTo>
                    <a:pt x="1319" y="1044"/>
                  </a:lnTo>
                  <a:lnTo>
                    <a:pt x="1324" y="1044"/>
                  </a:lnTo>
                  <a:lnTo>
                    <a:pt x="1324" y="1040"/>
                  </a:lnTo>
                  <a:lnTo>
                    <a:pt x="1324" y="1040"/>
                  </a:lnTo>
                  <a:lnTo>
                    <a:pt x="1324" y="1044"/>
                  </a:lnTo>
                  <a:lnTo>
                    <a:pt x="1324" y="1049"/>
                  </a:lnTo>
                  <a:lnTo>
                    <a:pt x="1324" y="1049"/>
                  </a:lnTo>
                  <a:lnTo>
                    <a:pt x="1324" y="1049"/>
                  </a:lnTo>
                  <a:lnTo>
                    <a:pt x="1324" y="1049"/>
                  </a:lnTo>
                  <a:lnTo>
                    <a:pt x="1324" y="1049"/>
                  </a:lnTo>
                  <a:lnTo>
                    <a:pt x="1324" y="1049"/>
                  </a:lnTo>
                  <a:lnTo>
                    <a:pt x="1324" y="1049"/>
                  </a:lnTo>
                  <a:lnTo>
                    <a:pt x="1324" y="1049"/>
                  </a:lnTo>
                  <a:lnTo>
                    <a:pt x="1324" y="1054"/>
                  </a:lnTo>
                  <a:lnTo>
                    <a:pt x="1324" y="1054"/>
                  </a:lnTo>
                  <a:lnTo>
                    <a:pt x="1324" y="1054"/>
                  </a:lnTo>
                  <a:lnTo>
                    <a:pt x="1324" y="1058"/>
                  </a:lnTo>
                  <a:lnTo>
                    <a:pt x="1324" y="1063"/>
                  </a:lnTo>
                  <a:lnTo>
                    <a:pt x="1324" y="1063"/>
                  </a:lnTo>
                  <a:lnTo>
                    <a:pt x="1328" y="1063"/>
                  </a:lnTo>
                  <a:lnTo>
                    <a:pt x="1328" y="1067"/>
                  </a:lnTo>
                  <a:lnTo>
                    <a:pt x="1328" y="1072"/>
                  </a:lnTo>
                  <a:lnTo>
                    <a:pt x="1328" y="1076"/>
                  </a:lnTo>
                  <a:lnTo>
                    <a:pt x="1333" y="1076"/>
                  </a:lnTo>
                  <a:lnTo>
                    <a:pt x="1333" y="1076"/>
                  </a:lnTo>
                  <a:lnTo>
                    <a:pt x="1333" y="1076"/>
                  </a:lnTo>
                  <a:lnTo>
                    <a:pt x="1333" y="1076"/>
                  </a:lnTo>
                  <a:lnTo>
                    <a:pt x="1328" y="1076"/>
                  </a:lnTo>
                  <a:lnTo>
                    <a:pt x="1328" y="1076"/>
                  </a:lnTo>
                  <a:lnTo>
                    <a:pt x="1328" y="1076"/>
                  </a:lnTo>
                  <a:lnTo>
                    <a:pt x="1328" y="1076"/>
                  </a:lnTo>
                  <a:lnTo>
                    <a:pt x="1328" y="1081"/>
                  </a:lnTo>
                  <a:lnTo>
                    <a:pt x="1328" y="1081"/>
                  </a:lnTo>
                  <a:lnTo>
                    <a:pt x="1333" y="1076"/>
                  </a:lnTo>
                  <a:lnTo>
                    <a:pt x="1337" y="1076"/>
                  </a:lnTo>
                  <a:lnTo>
                    <a:pt x="1337" y="1076"/>
                  </a:lnTo>
                  <a:lnTo>
                    <a:pt x="1342" y="1076"/>
                  </a:lnTo>
                  <a:lnTo>
                    <a:pt x="1342" y="1076"/>
                  </a:lnTo>
                  <a:lnTo>
                    <a:pt x="1342" y="1072"/>
                  </a:lnTo>
                  <a:lnTo>
                    <a:pt x="1346" y="1072"/>
                  </a:lnTo>
                  <a:lnTo>
                    <a:pt x="1346" y="1067"/>
                  </a:lnTo>
                  <a:lnTo>
                    <a:pt x="1351" y="1063"/>
                  </a:lnTo>
                  <a:lnTo>
                    <a:pt x="1351" y="1063"/>
                  </a:lnTo>
                  <a:lnTo>
                    <a:pt x="1351" y="1067"/>
                  </a:lnTo>
                  <a:lnTo>
                    <a:pt x="1351" y="1067"/>
                  </a:lnTo>
                  <a:lnTo>
                    <a:pt x="1351" y="1058"/>
                  </a:lnTo>
                  <a:lnTo>
                    <a:pt x="1355" y="1049"/>
                  </a:lnTo>
                  <a:lnTo>
                    <a:pt x="1355" y="1044"/>
                  </a:lnTo>
                  <a:lnTo>
                    <a:pt x="1355" y="1044"/>
                  </a:lnTo>
                  <a:lnTo>
                    <a:pt x="1355" y="1040"/>
                  </a:lnTo>
                  <a:lnTo>
                    <a:pt x="1355" y="1040"/>
                  </a:lnTo>
                  <a:lnTo>
                    <a:pt x="1355" y="1017"/>
                  </a:lnTo>
                  <a:lnTo>
                    <a:pt x="1355" y="1017"/>
                  </a:lnTo>
                  <a:lnTo>
                    <a:pt x="1355" y="1013"/>
                  </a:lnTo>
                  <a:lnTo>
                    <a:pt x="1355" y="1013"/>
                  </a:lnTo>
                  <a:lnTo>
                    <a:pt x="1355" y="1008"/>
                  </a:lnTo>
                  <a:lnTo>
                    <a:pt x="1355" y="1008"/>
                  </a:lnTo>
                  <a:lnTo>
                    <a:pt x="1355" y="1008"/>
                  </a:lnTo>
                  <a:lnTo>
                    <a:pt x="1355" y="1008"/>
                  </a:lnTo>
                  <a:lnTo>
                    <a:pt x="1355" y="1008"/>
                  </a:lnTo>
                  <a:lnTo>
                    <a:pt x="1355" y="1008"/>
                  </a:lnTo>
                  <a:lnTo>
                    <a:pt x="1355" y="1013"/>
                  </a:lnTo>
                  <a:lnTo>
                    <a:pt x="1355" y="1013"/>
                  </a:lnTo>
                  <a:lnTo>
                    <a:pt x="1355" y="1013"/>
                  </a:lnTo>
                  <a:lnTo>
                    <a:pt x="1355" y="1013"/>
                  </a:lnTo>
                  <a:lnTo>
                    <a:pt x="1355" y="1017"/>
                  </a:lnTo>
                  <a:lnTo>
                    <a:pt x="1355" y="1017"/>
                  </a:lnTo>
                  <a:lnTo>
                    <a:pt x="1355" y="1013"/>
                  </a:lnTo>
                  <a:lnTo>
                    <a:pt x="1355" y="1013"/>
                  </a:lnTo>
                  <a:lnTo>
                    <a:pt x="1355" y="1013"/>
                  </a:lnTo>
                  <a:lnTo>
                    <a:pt x="1355" y="1017"/>
                  </a:lnTo>
                  <a:lnTo>
                    <a:pt x="1355" y="1017"/>
                  </a:lnTo>
                  <a:lnTo>
                    <a:pt x="1355" y="1022"/>
                  </a:lnTo>
                  <a:lnTo>
                    <a:pt x="1355" y="1026"/>
                  </a:lnTo>
                  <a:lnTo>
                    <a:pt x="1355" y="1022"/>
                  </a:lnTo>
                  <a:lnTo>
                    <a:pt x="1355" y="1017"/>
                  </a:lnTo>
                  <a:lnTo>
                    <a:pt x="1355" y="1017"/>
                  </a:lnTo>
                  <a:lnTo>
                    <a:pt x="1355" y="1017"/>
                  </a:lnTo>
                  <a:lnTo>
                    <a:pt x="1355" y="1013"/>
                  </a:lnTo>
                  <a:lnTo>
                    <a:pt x="1360" y="1013"/>
                  </a:lnTo>
                  <a:lnTo>
                    <a:pt x="1360" y="1013"/>
                  </a:lnTo>
                  <a:lnTo>
                    <a:pt x="1355" y="1004"/>
                  </a:lnTo>
                  <a:lnTo>
                    <a:pt x="1355" y="995"/>
                  </a:lnTo>
                  <a:lnTo>
                    <a:pt x="1355" y="986"/>
                  </a:lnTo>
                  <a:lnTo>
                    <a:pt x="1355" y="981"/>
                  </a:lnTo>
                  <a:lnTo>
                    <a:pt x="1355" y="977"/>
                  </a:lnTo>
                  <a:lnTo>
                    <a:pt x="1355" y="972"/>
                  </a:lnTo>
                  <a:lnTo>
                    <a:pt x="1355" y="968"/>
                  </a:lnTo>
                  <a:lnTo>
                    <a:pt x="1355" y="968"/>
                  </a:lnTo>
                  <a:lnTo>
                    <a:pt x="1360" y="968"/>
                  </a:lnTo>
                  <a:lnTo>
                    <a:pt x="1360" y="963"/>
                  </a:lnTo>
                  <a:lnTo>
                    <a:pt x="1360" y="963"/>
                  </a:lnTo>
                  <a:lnTo>
                    <a:pt x="1360" y="963"/>
                  </a:lnTo>
                  <a:lnTo>
                    <a:pt x="1360" y="959"/>
                  </a:lnTo>
                  <a:lnTo>
                    <a:pt x="1360" y="959"/>
                  </a:lnTo>
                  <a:lnTo>
                    <a:pt x="1360" y="959"/>
                  </a:lnTo>
                  <a:lnTo>
                    <a:pt x="1364" y="959"/>
                  </a:lnTo>
                  <a:lnTo>
                    <a:pt x="1364" y="959"/>
                  </a:lnTo>
                  <a:lnTo>
                    <a:pt x="1364" y="959"/>
                  </a:lnTo>
                  <a:lnTo>
                    <a:pt x="1364" y="959"/>
                  </a:lnTo>
                  <a:lnTo>
                    <a:pt x="1364" y="959"/>
                  </a:lnTo>
                  <a:lnTo>
                    <a:pt x="1364" y="954"/>
                  </a:lnTo>
                  <a:lnTo>
                    <a:pt x="1364" y="954"/>
                  </a:lnTo>
                  <a:lnTo>
                    <a:pt x="1369" y="954"/>
                  </a:lnTo>
                  <a:lnTo>
                    <a:pt x="1369" y="954"/>
                  </a:lnTo>
                  <a:lnTo>
                    <a:pt x="1369" y="954"/>
                  </a:lnTo>
                  <a:lnTo>
                    <a:pt x="1369" y="954"/>
                  </a:lnTo>
                  <a:lnTo>
                    <a:pt x="1364" y="954"/>
                  </a:lnTo>
                  <a:lnTo>
                    <a:pt x="1369" y="954"/>
                  </a:lnTo>
                  <a:lnTo>
                    <a:pt x="1369" y="950"/>
                  </a:lnTo>
                  <a:lnTo>
                    <a:pt x="1369" y="950"/>
                  </a:lnTo>
                  <a:lnTo>
                    <a:pt x="1369" y="950"/>
                  </a:lnTo>
                  <a:lnTo>
                    <a:pt x="1369" y="950"/>
                  </a:lnTo>
                  <a:lnTo>
                    <a:pt x="1369" y="950"/>
                  </a:lnTo>
                  <a:lnTo>
                    <a:pt x="1369" y="950"/>
                  </a:lnTo>
                  <a:lnTo>
                    <a:pt x="1373" y="950"/>
                  </a:lnTo>
                  <a:lnTo>
                    <a:pt x="1373" y="950"/>
                  </a:lnTo>
                  <a:lnTo>
                    <a:pt x="1373" y="945"/>
                  </a:lnTo>
                  <a:lnTo>
                    <a:pt x="1373" y="945"/>
                  </a:lnTo>
                  <a:lnTo>
                    <a:pt x="1373" y="945"/>
                  </a:lnTo>
                  <a:lnTo>
                    <a:pt x="1373" y="945"/>
                  </a:lnTo>
                  <a:lnTo>
                    <a:pt x="1373" y="945"/>
                  </a:lnTo>
                  <a:lnTo>
                    <a:pt x="1378" y="945"/>
                  </a:lnTo>
                  <a:lnTo>
                    <a:pt x="1378" y="945"/>
                  </a:lnTo>
                  <a:lnTo>
                    <a:pt x="1378" y="940"/>
                  </a:lnTo>
                  <a:lnTo>
                    <a:pt x="1378" y="940"/>
                  </a:lnTo>
                  <a:lnTo>
                    <a:pt x="1378" y="940"/>
                  </a:lnTo>
                  <a:lnTo>
                    <a:pt x="1382" y="940"/>
                  </a:lnTo>
                  <a:lnTo>
                    <a:pt x="1382" y="940"/>
                  </a:lnTo>
                  <a:lnTo>
                    <a:pt x="1378" y="940"/>
                  </a:lnTo>
                  <a:lnTo>
                    <a:pt x="1378" y="940"/>
                  </a:lnTo>
                  <a:lnTo>
                    <a:pt x="1378" y="936"/>
                  </a:lnTo>
                  <a:lnTo>
                    <a:pt x="1382" y="936"/>
                  </a:lnTo>
                  <a:lnTo>
                    <a:pt x="1382" y="936"/>
                  </a:lnTo>
                  <a:lnTo>
                    <a:pt x="1382" y="936"/>
                  </a:lnTo>
                  <a:lnTo>
                    <a:pt x="1382" y="936"/>
                  </a:lnTo>
                  <a:lnTo>
                    <a:pt x="1382" y="936"/>
                  </a:lnTo>
                  <a:lnTo>
                    <a:pt x="1382" y="936"/>
                  </a:lnTo>
                  <a:lnTo>
                    <a:pt x="1382" y="940"/>
                  </a:lnTo>
                  <a:lnTo>
                    <a:pt x="1382" y="940"/>
                  </a:lnTo>
                  <a:lnTo>
                    <a:pt x="1382" y="936"/>
                  </a:lnTo>
                  <a:lnTo>
                    <a:pt x="1382" y="936"/>
                  </a:lnTo>
                  <a:lnTo>
                    <a:pt x="1387" y="936"/>
                  </a:lnTo>
                  <a:lnTo>
                    <a:pt x="1387" y="936"/>
                  </a:lnTo>
                  <a:lnTo>
                    <a:pt x="1382" y="936"/>
                  </a:lnTo>
                  <a:lnTo>
                    <a:pt x="1382" y="936"/>
                  </a:lnTo>
                  <a:lnTo>
                    <a:pt x="1387" y="936"/>
                  </a:lnTo>
                  <a:lnTo>
                    <a:pt x="1387" y="936"/>
                  </a:lnTo>
                  <a:lnTo>
                    <a:pt x="1391" y="936"/>
                  </a:lnTo>
                  <a:lnTo>
                    <a:pt x="1391" y="931"/>
                  </a:lnTo>
                  <a:lnTo>
                    <a:pt x="1391" y="931"/>
                  </a:lnTo>
                  <a:lnTo>
                    <a:pt x="1391" y="931"/>
                  </a:lnTo>
                  <a:lnTo>
                    <a:pt x="1396" y="931"/>
                  </a:lnTo>
                  <a:lnTo>
                    <a:pt x="1396" y="931"/>
                  </a:lnTo>
                  <a:lnTo>
                    <a:pt x="1396" y="931"/>
                  </a:lnTo>
                  <a:lnTo>
                    <a:pt x="1396" y="927"/>
                  </a:lnTo>
                  <a:lnTo>
                    <a:pt x="1400" y="931"/>
                  </a:lnTo>
                  <a:lnTo>
                    <a:pt x="1400" y="927"/>
                  </a:lnTo>
                  <a:lnTo>
                    <a:pt x="1400" y="927"/>
                  </a:lnTo>
                  <a:lnTo>
                    <a:pt x="1405" y="927"/>
                  </a:lnTo>
                  <a:lnTo>
                    <a:pt x="1405" y="927"/>
                  </a:lnTo>
                  <a:lnTo>
                    <a:pt x="1405" y="927"/>
                  </a:lnTo>
                  <a:lnTo>
                    <a:pt x="1410" y="922"/>
                  </a:lnTo>
                  <a:lnTo>
                    <a:pt x="1410" y="922"/>
                  </a:lnTo>
                  <a:lnTo>
                    <a:pt x="1410" y="918"/>
                  </a:lnTo>
                  <a:lnTo>
                    <a:pt x="1414" y="918"/>
                  </a:lnTo>
                  <a:lnTo>
                    <a:pt x="1414" y="918"/>
                  </a:lnTo>
                  <a:lnTo>
                    <a:pt x="1410" y="918"/>
                  </a:lnTo>
                  <a:lnTo>
                    <a:pt x="1410" y="922"/>
                  </a:lnTo>
                  <a:lnTo>
                    <a:pt x="1414" y="918"/>
                  </a:lnTo>
                  <a:lnTo>
                    <a:pt x="1419" y="913"/>
                  </a:lnTo>
                  <a:lnTo>
                    <a:pt x="1419" y="913"/>
                  </a:lnTo>
                  <a:lnTo>
                    <a:pt x="1428" y="909"/>
                  </a:lnTo>
                  <a:lnTo>
                    <a:pt x="1428" y="909"/>
                  </a:lnTo>
                  <a:lnTo>
                    <a:pt x="1437" y="909"/>
                  </a:lnTo>
                  <a:lnTo>
                    <a:pt x="1437" y="909"/>
                  </a:lnTo>
                  <a:lnTo>
                    <a:pt x="1437" y="904"/>
                  </a:lnTo>
                  <a:lnTo>
                    <a:pt x="1437" y="904"/>
                  </a:lnTo>
                  <a:lnTo>
                    <a:pt x="1437" y="909"/>
                  </a:lnTo>
                  <a:lnTo>
                    <a:pt x="1437" y="909"/>
                  </a:lnTo>
                  <a:lnTo>
                    <a:pt x="1437" y="904"/>
                  </a:lnTo>
                  <a:lnTo>
                    <a:pt x="1441" y="904"/>
                  </a:lnTo>
                  <a:lnTo>
                    <a:pt x="1441" y="900"/>
                  </a:lnTo>
                  <a:lnTo>
                    <a:pt x="1441" y="900"/>
                  </a:lnTo>
                  <a:lnTo>
                    <a:pt x="1446" y="900"/>
                  </a:lnTo>
                  <a:lnTo>
                    <a:pt x="1446" y="900"/>
                  </a:lnTo>
                  <a:lnTo>
                    <a:pt x="1450" y="895"/>
                  </a:lnTo>
                  <a:lnTo>
                    <a:pt x="1450" y="895"/>
                  </a:lnTo>
                  <a:lnTo>
                    <a:pt x="1450" y="895"/>
                  </a:lnTo>
                  <a:lnTo>
                    <a:pt x="1450" y="895"/>
                  </a:lnTo>
                  <a:lnTo>
                    <a:pt x="1450" y="895"/>
                  </a:lnTo>
                  <a:lnTo>
                    <a:pt x="1450" y="895"/>
                  </a:lnTo>
                  <a:lnTo>
                    <a:pt x="1450" y="895"/>
                  </a:lnTo>
                  <a:lnTo>
                    <a:pt x="1455" y="895"/>
                  </a:lnTo>
                  <a:lnTo>
                    <a:pt x="1455" y="895"/>
                  </a:lnTo>
                  <a:lnTo>
                    <a:pt x="1455" y="895"/>
                  </a:lnTo>
                  <a:lnTo>
                    <a:pt x="1459" y="895"/>
                  </a:lnTo>
                  <a:lnTo>
                    <a:pt x="1459" y="895"/>
                  </a:lnTo>
                  <a:lnTo>
                    <a:pt x="1459" y="895"/>
                  </a:lnTo>
                  <a:lnTo>
                    <a:pt x="1464" y="895"/>
                  </a:lnTo>
                  <a:lnTo>
                    <a:pt x="1464" y="895"/>
                  </a:lnTo>
                  <a:lnTo>
                    <a:pt x="1464" y="895"/>
                  </a:lnTo>
                  <a:lnTo>
                    <a:pt x="1468" y="891"/>
                  </a:lnTo>
                  <a:lnTo>
                    <a:pt x="1468" y="891"/>
                  </a:lnTo>
                  <a:lnTo>
                    <a:pt x="1468" y="891"/>
                  </a:lnTo>
                  <a:lnTo>
                    <a:pt x="1464" y="891"/>
                  </a:lnTo>
                  <a:lnTo>
                    <a:pt x="1459" y="891"/>
                  </a:lnTo>
                  <a:lnTo>
                    <a:pt x="1459" y="886"/>
                  </a:lnTo>
                  <a:lnTo>
                    <a:pt x="1459" y="886"/>
                  </a:lnTo>
                  <a:lnTo>
                    <a:pt x="1464" y="891"/>
                  </a:lnTo>
                  <a:lnTo>
                    <a:pt x="1464" y="891"/>
                  </a:lnTo>
                  <a:lnTo>
                    <a:pt x="1464" y="886"/>
                  </a:lnTo>
                  <a:lnTo>
                    <a:pt x="1468" y="886"/>
                  </a:lnTo>
                  <a:lnTo>
                    <a:pt x="1468" y="886"/>
                  </a:lnTo>
                  <a:lnTo>
                    <a:pt x="1468" y="886"/>
                  </a:lnTo>
                  <a:lnTo>
                    <a:pt x="1468" y="882"/>
                  </a:lnTo>
                  <a:lnTo>
                    <a:pt x="1468" y="882"/>
                  </a:lnTo>
                  <a:lnTo>
                    <a:pt x="1468" y="882"/>
                  </a:lnTo>
                  <a:lnTo>
                    <a:pt x="1464" y="882"/>
                  </a:lnTo>
                  <a:lnTo>
                    <a:pt x="1464" y="877"/>
                  </a:lnTo>
                  <a:lnTo>
                    <a:pt x="1464" y="882"/>
                  </a:lnTo>
                  <a:lnTo>
                    <a:pt x="1468" y="882"/>
                  </a:lnTo>
                  <a:lnTo>
                    <a:pt x="1468" y="882"/>
                  </a:lnTo>
                  <a:lnTo>
                    <a:pt x="1468" y="877"/>
                  </a:lnTo>
                  <a:lnTo>
                    <a:pt x="1468" y="877"/>
                  </a:lnTo>
                  <a:lnTo>
                    <a:pt x="1468" y="877"/>
                  </a:lnTo>
                  <a:lnTo>
                    <a:pt x="1468" y="882"/>
                  </a:lnTo>
                  <a:lnTo>
                    <a:pt x="1468" y="882"/>
                  </a:lnTo>
                  <a:lnTo>
                    <a:pt x="1473" y="882"/>
                  </a:lnTo>
                  <a:lnTo>
                    <a:pt x="1473" y="882"/>
                  </a:lnTo>
                  <a:lnTo>
                    <a:pt x="1473" y="882"/>
                  </a:lnTo>
                  <a:lnTo>
                    <a:pt x="1473" y="882"/>
                  </a:lnTo>
                  <a:lnTo>
                    <a:pt x="1477" y="882"/>
                  </a:lnTo>
                  <a:lnTo>
                    <a:pt x="1477" y="877"/>
                  </a:lnTo>
                  <a:lnTo>
                    <a:pt x="1482" y="877"/>
                  </a:lnTo>
                  <a:lnTo>
                    <a:pt x="1486" y="873"/>
                  </a:lnTo>
                  <a:lnTo>
                    <a:pt x="1486" y="873"/>
                  </a:lnTo>
                  <a:lnTo>
                    <a:pt x="1486" y="873"/>
                  </a:lnTo>
                  <a:lnTo>
                    <a:pt x="1486" y="873"/>
                  </a:lnTo>
                  <a:lnTo>
                    <a:pt x="1486" y="873"/>
                  </a:lnTo>
                  <a:lnTo>
                    <a:pt x="1482" y="873"/>
                  </a:lnTo>
                  <a:lnTo>
                    <a:pt x="1482" y="877"/>
                  </a:lnTo>
                  <a:lnTo>
                    <a:pt x="1477" y="877"/>
                  </a:lnTo>
                  <a:lnTo>
                    <a:pt x="1477" y="877"/>
                  </a:lnTo>
                  <a:lnTo>
                    <a:pt x="1482" y="873"/>
                  </a:lnTo>
                  <a:lnTo>
                    <a:pt x="1482" y="873"/>
                  </a:lnTo>
                  <a:lnTo>
                    <a:pt x="1482" y="868"/>
                  </a:lnTo>
                  <a:lnTo>
                    <a:pt x="1477" y="868"/>
                  </a:lnTo>
                  <a:lnTo>
                    <a:pt x="1477" y="868"/>
                  </a:lnTo>
                  <a:lnTo>
                    <a:pt x="1477" y="873"/>
                  </a:lnTo>
                  <a:lnTo>
                    <a:pt x="1473" y="868"/>
                  </a:lnTo>
                  <a:lnTo>
                    <a:pt x="1473" y="873"/>
                  </a:lnTo>
                  <a:lnTo>
                    <a:pt x="1473" y="868"/>
                  </a:lnTo>
                  <a:lnTo>
                    <a:pt x="1473" y="868"/>
                  </a:lnTo>
                  <a:lnTo>
                    <a:pt x="1473" y="868"/>
                  </a:lnTo>
                  <a:lnTo>
                    <a:pt x="1473" y="864"/>
                  </a:lnTo>
                  <a:lnTo>
                    <a:pt x="1473" y="868"/>
                  </a:lnTo>
                  <a:lnTo>
                    <a:pt x="1473" y="868"/>
                  </a:lnTo>
                  <a:lnTo>
                    <a:pt x="1473" y="868"/>
                  </a:lnTo>
                  <a:lnTo>
                    <a:pt x="1477" y="868"/>
                  </a:lnTo>
                  <a:lnTo>
                    <a:pt x="1477" y="868"/>
                  </a:lnTo>
                  <a:lnTo>
                    <a:pt x="1477" y="868"/>
                  </a:lnTo>
                  <a:lnTo>
                    <a:pt x="1477" y="868"/>
                  </a:lnTo>
                  <a:lnTo>
                    <a:pt x="1482" y="868"/>
                  </a:lnTo>
                  <a:lnTo>
                    <a:pt x="1482" y="868"/>
                  </a:lnTo>
                  <a:lnTo>
                    <a:pt x="1482" y="868"/>
                  </a:lnTo>
                  <a:lnTo>
                    <a:pt x="1482" y="868"/>
                  </a:lnTo>
                  <a:lnTo>
                    <a:pt x="1482" y="864"/>
                  </a:lnTo>
                  <a:lnTo>
                    <a:pt x="1482" y="864"/>
                  </a:lnTo>
                  <a:lnTo>
                    <a:pt x="1482" y="864"/>
                  </a:lnTo>
                  <a:lnTo>
                    <a:pt x="1486" y="864"/>
                  </a:lnTo>
                  <a:lnTo>
                    <a:pt x="1486" y="868"/>
                  </a:lnTo>
                  <a:lnTo>
                    <a:pt x="1486" y="868"/>
                  </a:lnTo>
                  <a:lnTo>
                    <a:pt x="1486" y="864"/>
                  </a:lnTo>
                  <a:lnTo>
                    <a:pt x="1486" y="864"/>
                  </a:lnTo>
                  <a:lnTo>
                    <a:pt x="1486" y="864"/>
                  </a:lnTo>
                  <a:lnTo>
                    <a:pt x="1486" y="859"/>
                  </a:lnTo>
                  <a:lnTo>
                    <a:pt x="1486" y="859"/>
                  </a:lnTo>
                  <a:lnTo>
                    <a:pt x="1486" y="859"/>
                  </a:lnTo>
                  <a:lnTo>
                    <a:pt x="1486" y="859"/>
                  </a:lnTo>
                  <a:lnTo>
                    <a:pt x="1486" y="859"/>
                  </a:lnTo>
                  <a:lnTo>
                    <a:pt x="1491" y="859"/>
                  </a:lnTo>
                  <a:lnTo>
                    <a:pt x="1486" y="859"/>
                  </a:lnTo>
                  <a:lnTo>
                    <a:pt x="1486" y="864"/>
                  </a:lnTo>
                  <a:lnTo>
                    <a:pt x="1486" y="868"/>
                  </a:lnTo>
                  <a:lnTo>
                    <a:pt x="1486" y="873"/>
                  </a:lnTo>
                  <a:lnTo>
                    <a:pt x="1486" y="873"/>
                  </a:lnTo>
                  <a:lnTo>
                    <a:pt x="1486" y="873"/>
                  </a:lnTo>
                  <a:lnTo>
                    <a:pt x="1486" y="864"/>
                  </a:lnTo>
                  <a:lnTo>
                    <a:pt x="1491" y="859"/>
                  </a:lnTo>
                  <a:lnTo>
                    <a:pt x="1491" y="855"/>
                  </a:lnTo>
                  <a:lnTo>
                    <a:pt x="1491" y="855"/>
                  </a:lnTo>
                  <a:lnTo>
                    <a:pt x="1491" y="850"/>
                  </a:lnTo>
                  <a:lnTo>
                    <a:pt x="1486" y="850"/>
                  </a:lnTo>
                  <a:lnTo>
                    <a:pt x="1486" y="850"/>
                  </a:lnTo>
                  <a:lnTo>
                    <a:pt x="1482" y="855"/>
                  </a:lnTo>
                  <a:lnTo>
                    <a:pt x="1482" y="850"/>
                  </a:lnTo>
                  <a:lnTo>
                    <a:pt x="1482" y="850"/>
                  </a:lnTo>
                  <a:lnTo>
                    <a:pt x="1482" y="850"/>
                  </a:lnTo>
                  <a:lnTo>
                    <a:pt x="1482" y="846"/>
                  </a:lnTo>
                  <a:lnTo>
                    <a:pt x="1482" y="846"/>
                  </a:lnTo>
                  <a:lnTo>
                    <a:pt x="1477" y="846"/>
                  </a:lnTo>
                  <a:lnTo>
                    <a:pt x="1477" y="846"/>
                  </a:lnTo>
                  <a:lnTo>
                    <a:pt x="1473" y="846"/>
                  </a:lnTo>
                  <a:lnTo>
                    <a:pt x="1473" y="846"/>
                  </a:lnTo>
                  <a:lnTo>
                    <a:pt x="1473" y="841"/>
                  </a:lnTo>
                  <a:lnTo>
                    <a:pt x="1477" y="846"/>
                  </a:lnTo>
                  <a:lnTo>
                    <a:pt x="1482" y="846"/>
                  </a:lnTo>
                  <a:lnTo>
                    <a:pt x="1482" y="846"/>
                  </a:lnTo>
                  <a:lnTo>
                    <a:pt x="1482" y="846"/>
                  </a:lnTo>
                  <a:lnTo>
                    <a:pt x="1482" y="850"/>
                  </a:lnTo>
                  <a:lnTo>
                    <a:pt x="1482" y="850"/>
                  </a:lnTo>
                  <a:lnTo>
                    <a:pt x="1482" y="850"/>
                  </a:lnTo>
                  <a:lnTo>
                    <a:pt x="1486" y="850"/>
                  </a:lnTo>
                  <a:lnTo>
                    <a:pt x="1486" y="850"/>
                  </a:lnTo>
                  <a:lnTo>
                    <a:pt x="1486" y="850"/>
                  </a:lnTo>
                  <a:lnTo>
                    <a:pt x="1486" y="846"/>
                  </a:lnTo>
                  <a:lnTo>
                    <a:pt x="1486" y="846"/>
                  </a:lnTo>
                  <a:lnTo>
                    <a:pt x="1486" y="846"/>
                  </a:lnTo>
                  <a:lnTo>
                    <a:pt x="1482" y="846"/>
                  </a:lnTo>
                  <a:lnTo>
                    <a:pt x="1482" y="841"/>
                  </a:lnTo>
                  <a:lnTo>
                    <a:pt x="1482" y="841"/>
                  </a:lnTo>
                  <a:lnTo>
                    <a:pt x="1482" y="841"/>
                  </a:lnTo>
                  <a:lnTo>
                    <a:pt x="1486" y="846"/>
                  </a:lnTo>
                  <a:lnTo>
                    <a:pt x="1486" y="846"/>
                  </a:lnTo>
                  <a:lnTo>
                    <a:pt x="1486" y="846"/>
                  </a:lnTo>
                  <a:lnTo>
                    <a:pt x="1486" y="846"/>
                  </a:lnTo>
                  <a:lnTo>
                    <a:pt x="1486" y="841"/>
                  </a:lnTo>
                  <a:lnTo>
                    <a:pt x="1491" y="846"/>
                  </a:lnTo>
                  <a:lnTo>
                    <a:pt x="1491" y="841"/>
                  </a:lnTo>
                  <a:lnTo>
                    <a:pt x="1491" y="841"/>
                  </a:lnTo>
                  <a:lnTo>
                    <a:pt x="1486" y="841"/>
                  </a:lnTo>
                  <a:lnTo>
                    <a:pt x="1491" y="841"/>
                  </a:lnTo>
                  <a:lnTo>
                    <a:pt x="1486" y="836"/>
                  </a:lnTo>
                  <a:lnTo>
                    <a:pt x="1486" y="836"/>
                  </a:lnTo>
                  <a:lnTo>
                    <a:pt x="1486" y="836"/>
                  </a:lnTo>
                  <a:lnTo>
                    <a:pt x="1486" y="836"/>
                  </a:lnTo>
                  <a:lnTo>
                    <a:pt x="1486" y="832"/>
                  </a:lnTo>
                  <a:lnTo>
                    <a:pt x="1482" y="832"/>
                  </a:lnTo>
                  <a:lnTo>
                    <a:pt x="1482" y="827"/>
                  </a:lnTo>
                  <a:lnTo>
                    <a:pt x="1482" y="827"/>
                  </a:lnTo>
                  <a:lnTo>
                    <a:pt x="1486" y="827"/>
                  </a:lnTo>
                  <a:lnTo>
                    <a:pt x="1486" y="832"/>
                  </a:lnTo>
                  <a:lnTo>
                    <a:pt x="1486" y="832"/>
                  </a:lnTo>
                  <a:lnTo>
                    <a:pt x="1486" y="836"/>
                  </a:lnTo>
                  <a:lnTo>
                    <a:pt x="1491" y="836"/>
                  </a:lnTo>
                  <a:lnTo>
                    <a:pt x="1491" y="836"/>
                  </a:lnTo>
                  <a:lnTo>
                    <a:pt x="1491" y="836"/>
                  </a:lnTo>
                  <a:lnTo>
                    <a:pt x="1491" y="836"/>
                  </a:lnTo>
                  <a:lnTo>
                    <a:pt x="1491" y="832"/>
                  </a:lnTo>
                  <a:lnTo>
                    <a:pt x="1491" y="832"/>
                  </a:lnTo>
                  <a:lnTo>
                    <a:pt x="1491" y="832"/>
                  </a:lnTo>
                  <a:lnTo>
                    <a:pt x="1491" y="832"/>
                  </a:lnTo>
                  <a:lnTo>
                    <a:pt x="1491" y="827"/>
                  </a:lnTo>
                  <a:lnTo>
                    <a:pt x="1491" y="827"/>
                  </a:lnTo>
                  <a:lnTo>
                    <a:pt x="1486" y="827"/>
                  </a:lnTo>
                  <a:lnTo>
                    <a:pt x="1486" y="823"/>
                  </a:lnTo>
                  <a:lnTo>
                    <a:pt x="1482" y="823"/>
                  </a:lnTo>
                  <a:lnTo>
                    <a:pt x="1482" y="823"/>
                  </a:lnTo>
                  <a:lnTo>
                    <a:pt x="1482" y="823"/>
                  </a:lnTo>
                  <a:lnTo>
                    <a:pt x="1482" y="823"/>
                  </a:lnTo>
                  <a:lnTo>
                    <a:pt x="1482" y="818"/>
                  </a:lnTo>
                  <a:lnTo>
                    <a:pt x="1482" y="818"/>
                  </a:lnTo>
                  <a:lnTo>
                    <a:pt x="1486" y="818"/>
                  </a:lnTo>
                  <a:lnTo>
                    <a:pt x="1486" y="818"/>
                  </a:lnTo>
                  <a:lnTo>
                    <a:pt x="1486" y="814"/>
                  </a:lnTo>
                  <a:lnTo>
                    <a:pt x="1491" y="814"/>
                  </a:lnTo>
                  <a:lnTo>
                    <a:pt x="1491" y="814"/>
                  </a:lnTo>
                  <a:lnTo>
                    <a:pt x="1486" y="818"/>
                  </a:lnTo>
                  <a:lnTo>
                    <a:pt x="1486" y="818"/>
                  </a:lnTo>
                  <a:lnTo>
                    <a:pt x="1482" y="818"/>
                  </a:lnTo>
                  <a:lnTo>
                    <a:pt x="1482" y="818"/>
                  </a:lnTo>
                  <a:lnTo>
                    <a:pt x="1482" y="823"/>
                  </a:lnTo>
                  <a:lnTo>
                    <a:pt x="1482" y="823"/>
                  </a:lnTo>
                  <a:lnTo>
                    <a:pt x="1486" y="823"/>
                  </a:lnTo>
                  <a:lnTo>
                    <a:pt x="1486" y="823"/>
                  </a:lnTo>
                  <a:lnTo>
                    <a:pt x="1486" y="823"/>
                  </a:lnTo>
                  <a:lnTo>
                    <a:pt x="1486" y="823"/>
                  </a:lnTo>
                  <a:lnTo>
                    <a:pt x="1486" y="823"/>
                  </a:lnTo>
                  <a:lnTo>
                    <a:pt x="1486" y="823"/>
                  </a:lnTo>
                  <a:lnTo>
                    <a:pt x="1486" y="823"/>
                  </a:lnTo>
                  <a:lnTo>
                    <a:pt x="1486" y="827"/>
                  </a:lnTo>
                  <a:lnTo>
                    <a:pt x="1491" y="827"/>
                  </a:lnTo>
                  <a:lnTo>
                    <a:pt x="1491" y="827"/>
                  </a:lnTo>
                  <a:lnTo>
                    <a:pt x="1491" y="827"/>
                  </a:lnTo>
                  <a:lnTo>
                    <a:pt x="1495" y="827"/>
                  </a:lnTo>
                  <a:lnTo>
                    <a:pt x="1495" y="827"/>
                  </a:lnTo>
                  <a:lnTo>
                    <a:pt x="1495" y="827"/>
                  </a:lnTo>
                  <a:lnTo>
                    <a:pt x="1495" y="827"/>
                  </a:lnTo>
                  <a:lnTo>
                    <a:pt x="1491" y="823"/>
                  </a:lnTo>
                  <a:lnTo>
                    <a:pt x="1491" y="818"/>
                  </a:lnTo>
                  <a:lnTo>
                    <a:pt x="1491" y="818"/>
                  </a:lnTo>
                  <a:lnTo>
                    <a:pt x="1491" y="818"/>
                  </a:lnTo>
                  <a:lnTo>
                    <a:pt x="1491" y="818"/>
                  </a:lnTo>
                  <a:lnTo>
                    <a:pt x="1491" y="823"/>
                  </a:lnTo>
                  <a:lnTo>
                    <a:pt x="1495" y="823"/>
                  </a:lnTo>
                  <a:lnTo>
                    <a:pt x="1495" y="823"/>
                  </a:lnTo>
                  <a:lnTo>
                    <a:pt x="1495" y="823"/>
                  </a:lnTo>
                  <a:lnTo>
                    <a:pt x="1495" y="823"/>
                  </a:lnTo>
                  <a:lnTo>
                    <a:pt x="1495" y="823"/>
                  </a:lnTo>
                  <a:lnTo>
                    <a:pt x="1495" y="818"/>
                  </a:lnTo>
                  <a:lnTo>
                    <a:pt x="1495" y="818"/>
                  </a:lnTo>
                  <a:lnTo>
                    <a:pt x="1495" y="814"/>
                  </a:lnTo>
                  <a:lnTo>
                    <a:pt x="1495" y="814"/>
                  </a:lnTo>
                  <a:lnTo>
                    <a:pt x="1495" y="814"/>
                  </a:lnTo>
                  <a:lnTo>
                    <a:pt x="1500" y="814"/>
                  </a:lnTo>
                  <a:lnTo>
                    <a:pt x="1500" y="809"/>
                  </a:lnTo>
                  <a:lnTo>
                    <a:pt x="1500" y="809"/>
                  </a:lnTo>
                  <a:lnTo>
                    <a:pt x="1500" y="809"/>
                  </a:lnTo>
                  <a:lnTo>
                    <a:pt x="1500" y="809"/>
                  </a:lnTo>
                  <a:lnTo>
                    <a:pt x="1500" y="809"/>
                  </a:lnTo>
                  <a:lnTo>
                    <a:pt x="1500" y="809"/>
                  </a:lnTo>
                  <a:lnTo>
                    <a:pt x="1500" y="809"/>
                  </a:lnTo>
                  <a:lnTo>
                    <a:pt x="1500" y="805"/>
                  </a:lnTo>
                  <a:lnTo>
                    <a:pt x="1500" y="805"/>
                  </a:lnTo>
                  <a:lnTo>
                    <a:pt x="1500" y="809"/>
                  </a:lnTo>
                  <a:lnTo>
                    <a:pt x="1500" y="805"/>
                  </a:lnTo>
                  <a:lnTo>
                    <a:pt x="1504" y="805"/>
                  </a:lnTo>
                  <a:lnTo>
                    <a:pt x="1504" y="805"/>
                  </a:lnTo>
                  <a:lnTo>
                    <a:pt x="1504" y="805"/>
                  </a:lnTo>
                  <a:lnTo>
                    <a:pt x="1504" y="805"/>
                  </a:lnTo>
                  <a:lnTo>
                    <a:pt x="1504" y="805"/>
                  </a:lnTo>
                  <a:lnTo>
                    <a:pt x="1504" y="805"/>
                  </a:lnTo>
                  <a:lnTo>
                    <a:pt x="1504" y="805"/>
                  </a:lnTo>
                  <a:lnTo>
                    <a:pt x="1504" y="805"/>
                  </a:lnTo>
                  <a:lnTo>
                    <a:pt x="1504" y="805"/>
                  </a:lnTo>
                  <a:lnTo>
                    <a:pt x="1504" y="805"/>
                  </a:lnTo>
                  <a:lnTo>
                    <a:pt x="1509" y="805"/>
                  </a:lnTo>
                  <a:lnTo>
                    <a:pt x="1509" y="805"/>
                  </a:lnTo>
                  <a:lnTo>
                    <a:pt x="1509" y="805"/>
                  </a:lnTo>
                  <a:lnTo>
                    <a:pt x="1509" y="800"/>
                  </a:lnTo>
                  <a:lnTo>
                    <a:pt x="1509" y="800"/>
                  </a:lnTo>
                  <a:lnTo>
                    <a:pt x="1509" y="800"/>
                  </a:lnTo>
                  <a:lnTo>
                    <a:pt x="1513" y="800"/>
                  </a:lnTo>
                  <a:lnTo>
                    <a:pt x="1509" y="800"/>
                  </a:lnTo>
                  <a:lnTo>
                    <a:pt x="1513" y="800"/>
                  </a:lnTo>
                  <a:lnTo>
                    <a:pt x="1513" y="805"/>
                  </a:lnTo>
                  <a:lnTo>
                    <a:pt x="1509" y="805"/>
                  </a:lnTo>
                  <a:lnTo>
                    <a:pt x="1509" y="805"/>
                  </a:lnTo>
                  <a:lnTo>
                    <a:pt x="1509" y="805"/>
                  </a:lnTo>
                  <a:lnTo>
                    <a:pt x="1509" y="805"/>
                  </a:lnTo>
                  <a:lnTo>
                    <a:pt x="1509" y="805"/>
                  </a:lnTo>
                  <a:lnTo>
                    <a:pt x="1509" y="805"/>
                  </a:lnTo>
                  <a:lnTo>
                    <a:pt x="1504" y="805"/>
                  </a:lnTo>
                  <a:lnTo>
                    <a:pt x="1504" y="809"/>
                  </a:lnTo>
                  <a:lnTo>
                    <a:pt x="1504" y="809"/>
                  </a:lnTo>
                  <a:lnTo>
                    <a:pt x="1504" y="809"/>
                  </a:lnTo>
                  <a:lnTo>
                    <a:pt x="1504" y="809"/>
                  </a:lnTo>
                  <a:lnTo>
                    <a:pt x="1504" y="814"/>
                  </a:lnTo>
                  <a:lnTo>
                    <a:pt x="1504" y="809"/>
                  </a:lnTo>
                  <a:lnTo>
                    <a:pt x="1500" y="809"/>
                  </a:lnTo>
                  <a:lnTo>
                    <a:pt x="1500" y="814"/>
                  </a:lnTo>
                  <a:lnTo>
                    <a:pt x="1500" y="814"/>
                  </a:lnTo>
                  <a:lnTo>
                    <a:pt x="1500" y="814"/>
                  </a:lnTo>
                  <a:lnTo>
                    <a:pt x="1504" y="814"/>
                  </a:lnTo>
                  <a:lnTo>
                    <a:pt x="1504" y="814"/>
                  </a:lnTo>
                  <a:lnTo>
                    <a:pt x="1500" y="814"/>
                  </a:lnTo>
                  <a:lnTo>
                    <a:pt x="1500" y="814"/>
                  </a:lnTo>
                  <a:lnTo>
                    <a:pt x="1500" y="818"/>
                  </a:lnTo>
                  <a:lnTo>
                    <a:pt x="1500" y="818"/>
                  </a:lnTo>
                  <a:lnTo>
                    <a:pt x="1500" y="814"/>
                  </a:lnTo>
                  <a:lnTo>
                    <a:pt x="1500" y="818"/>
                  </a:lnTo>
                  <a:lnTo>
                    <a:pt x="1500" y="818"/>
                  </a:lnTo>
                  <a:lnTo>
                    <a:pt x="1500" y="818"/>
                  </a:lnTo>
                  <a:lnTo>
                    <a:pt x="1504" y="818"/>
                  </a:lnTo>
                  <a:lnTo>
                    <a:pt x="1504" y="818"/>
                  </a:lnTo>
                  <a:lnTo>
                    <a:pt x="1500" y="818"/>
                  </a:lnTo>
                  <a:lnTo>
                    <a:pt x="1500" y="818"/>
                  </a:lnTo>
                  <a:lnTo>
                    <a:pt x="1500" y="818"/>
                  </a:lnTo>
                  <a:lnTo>
                    <a:pt x="1495" y="823"/>
                  </a:lnTo>
                  <a:lnTo>
                    <a:pt x="1495" y="823"/>
                  </a:lnTo>
                  <a:lnTo>
                    <a:pt x="1500" y="823"/>
                  </a:lnTo>
                  <a:lnTo>
                    <a:pt x="1500" y="823"/>
                  </a:lnTo>
                  <a:lnTo>
                    <a:pt x="1500" y="827"/>
                  </a:lnTo>
                  <a:lnTo>
                    <a:pt x="1500" y="827"/>
                  </a:lnTo>
                  <a:lnTo>
                    <a:pt x="1500" y="823"/>
                  </a:lnTo>
                  <a:lnTo>
                    <a:pt x="1500" y="823"/>
                  </a:lnTo>
                  <a:lnTo>
                    <a:pt x="1500" y="827"/>
                  </a:lnTo>
                  <a:lnTo>
                    <a:pt x="1500" y="827"/>
                  </a:lnTo>
                  <a:lnTo>
                    <a:pt x="1504" y="823"/>
                  </a:lnTo>
                  <a:lnTo>
                    <a:pt x="1504" y="823"/>
                  </a:lnTo>
                  <a:lnTo>
                    <a:pt x="1504" y="823"/>
                  </a:lnTo>
                  <a:lnTo>
                    <a:pt x="1504" y="827"/>
                  </a:lnTo>
                  <a:lnTo>
                    <a:pt x="1500" y="827"/>
                  </a:lnTo>
                  <a:lnTo>
                    <a:pt x="1500" y="827"/>
                  </a:lnTo>
                  <a:lnTo>
                    <a:pt x="1500" y="827"/>
                  </a:lnTo>
                  <a:lnTo>
                    <a:pt x="1500" y="827"/>
                  </a:lnTo>
                  <a:lnTo>
                    <a:pt x="1500" y="827"/>
                  </a:lnTo>
                  <a:lnTo>
                    <a:pt x="1500" y="832"/>
                  </a:lnTo>
                  <a:lnTo>
                    <a:pt x="1500" y="832"/>
                  </a:lnTo>
                  <a:lnTo>
                    <a:pt x="1500" y="832"/>
                  </a:lnTo>
                  <a:lnTo>
                    <a:pt x="1504" y="832"/>
                  </a:lnTo>
                  <a:lnTo>
                    <a:pt x="1500" y="836"/>
                  </a:lnTo>
                  <a:lnTo>
                    <a:pt x="1500" y="836"/>
                  </a:lnTo>
                  <a:lnTo>
                    <a:pt x="1495" y="836"/>
                  </a:lnTo>
                  <a:lnTo>
                    <a:pt x="1495" y="841"/>
                  </a:lnTo>
                  <a:lnTo>
                    <a:pt x="1491" y="846"/>
                  </a:lnTo>
                  <a:lnTo>
                    <a:pt x="1491" y="846"/>
                  </a:lnTo>
                  <a:lnTo>
                    <a:pt x="1491" y="846"/>
                  </a:lnTo>
                  <a:lnTo>
                    <a:pt x="1495" y="846"/>
                  </a:lnTo>
                  <a:lnTo>
                    <a:pt x="1495" y="841"/>
                  </a:lnTo>
                  <a:lnTo>
                    <a:pt x="1495" y="841"/>
                  </a:lnTo>
                  <a:lnTo>
                    <a:pt x="1500" y="841"/>
                  </a:lnTo>
                  <a:lnTo>
                    <a:pt x="1500" y="841"/>
                  </a:lnTo>
                  <a:lnTo>
                    <a:pt x="1500" y="841"/>
                  </a:lnTo>
                  <a:lnTo>
                    <a:pt x="1500" y="836"/>
                  </a:lnTo>
                  <a:lnTo>
                    <a:pt x="1509" y="832"/>
                  </a:lnTo>
                  <a:lnTo>
                    <a:pt x="1509" y="827"/>
                  </a:lnTo>
                  <a:lnTo>
                    <a:pt x="1513" y="827"/>
                  </a:lnTo>
                  <a:lnTo>
                    <a:pt x="1513" y="827"/>
                  </a:lnTo>
                  <a:lnTo>
                    <a:pt x="1513" y="827"/>
                  </a:lnTo>
                  <a:lnTo>
                    <a:pt x="1513" y="823"/>
                  </a:lnTo>
                  <a:lnTo>
                    <a:pt x="1513" y="823"/>
                  </a:lnTo>
                  <a:lnTo>
                    <a:pt x="1513" y="823"/>
                  </a:lnTo>
                  <a:lnTo>
                    <a:pt x="1513" y="823"/>
                  </a:lnTo>
                  <a:lnTo>
                    <a:pt x="1513" y="823"/>
                  </a:lnTo>
                  <a:lnTo>
                    <a:pt x="1518" y="823"/>
                  </a:lnTo>
                  <a:lnTo>
                    <a:pt x="1518" y="823"/>
                  </a:lnTo>
                  <a:lnTo>
                    <a:pt x="1518" y="823"/>
                  </a:lnTo>
                  <a:lnTo>
                    <a:pt x="1518" y="823"/>
                  </a:lnTo>
                  <a:lnTo>
                    <a:pt x="1518" y="818"/>
                  </a:lnTo>
                  <a:lnTo>
                    <a:pt x="1513" y="818"/>
                  </a:lnTo>
                  <a:lnTo>
                    <a:pt x="1518" y="818"/>
                  </a:lnTo>
                  <a:lnTo>
                    <a:pt x="1518" y="818"/>
                  </a:lnTo>
                  <a:lnTo>
                    <a:pt x="1518" y="818"/>
                  </a:lnTo>
                  <a:lnTo>
                    <a:pt x="1518" y="814"/>
                  </a:lnTo>
                  <a:lnTo>
                    <a:pt x="1518" y="814"/>
                  </a:lnTo>
                  <a:lnTo>
                    <a:pt x="1518" y="809"/>
                  </a:lnTo>
                  <a:lnTo>
                    <a:pt x="1518" y="805"/>
                  </a:lnTo>
                  <a:lnTo>
                    <a:pt x="1518" y="805"/>
                  </a:lnTo>
                  <a:lnTo>
                    <a:pt x="1518" y="805"/>
                  </a:lnTo>
                  <a:lnTo>
                    <a:pt x="1518" y="800"/>
                  </a:lnTo>
                  <a:lnTo>
                    <a:pt x="1518" y="800"/>
                  </a:lnTo>
                  <a:lnTo>
                    <a:pt x="1518" y="800"/>
                  </a:lnTo>
                  <a:lnTo>
                    <a:pt x="1518" y="800"/>
                  </a:lnTo>
                  <a:lnTo>
                    <a:pt x="1522" y="796"/>
                  </a:lnTo>
                  <a:lnTo>
                    <a:pt x="1522" y="796"/>
                  </a:lnTo>
                  <a:lnTo>
                    <a:pt x="1522" y="796"/>
                  </a:lnTo>
                  <a:lnTo>
                    <a:pt x="1527" y="796"/>
                  </a:lnTo>
                  <a:lnTo>
                    <a:pt x="1527" y="796"/>
                  </a:lnTo>
                  <a:lnTo>
                    <a:pt x="1527" y="796"/>
                  </a:lnTo>
                  <a:lnTo>
                    <a:pt x="1527" y="796"/>
                  </a:lnTo>
                  <a:lnTo>
                    <a:pt x="1522" y="796"/>
                  </a:lnTo>
                  <a:lnTo>
                    <a:pt x="1522" y="796"/>
                  </a:lnTo>
                  <a:lnTo>
                    <a:pt x="1518" y="800"/>
                  </a:lnTo>
                  <a:lnTo>
                    <a:pt x="1518" y="800"/>
                  </a:lnTo>
                  <a:lnTo>
                    <a:pt x="1518" y="800"/>
                  </a:lnTo>
                  <a:lnTo>
                    <a:pt x="1518" y="805"/>
                  </a:lnTo>
                  <a:lnTo>
                    <a:pt x="1518" y="805"/>
                  </a:lnTo>
                  <a:lnTo>
                    <a:pt x="1522" y="805"/>
                  </a:lnTo>
                  <a:lnTo>
                    <a:pt x="1522" y="809"/>
                  </a:lnTo>
                  <a:lnTo>
                    <a:pt x="1522" y="809"/>
                  </a:lnTo>
                  <a:lnTo>
                    <a:pt x="1522" y="809"/>
                  </a:lnTo>
                  <a:lnTo>
                    <a:pt x="1522" y="809"/>
                  </a:lnTo>
                  <a:lnTo>
                    <a:pt x="1522" y="814"/>
                  </a:lnTo>
                  <a:lnTo>
                    <a:pt x="1522" y="814"/>
                  </a:lnTo>
                  <a:lnTo>
                    <a:pt x="1522" y="814"/>
                  </a:lnTo>
                  <a:lnTo>
                    <a:pt x="1522" y="814"/>
                  </a:lnTo>
                  <a:lnTo>
                    <a:pt x="1527" y="809"/>
                  </a:lnTo>
                  <a:lnTo>
                    <a:pt x="1532" y="809"/>
                  </a:lnTo>
                  <a:lnTo>
                    <a:pt x="1532" y="809"/>
                  </a:lnTo>
                  <a:lnTo>
                    <a:pt x="1532" y="805"/>
                  </a:lnTo>
                  <a:lnTo>
                    <a:pt x="1532" y="805"/>
                  </a:lnTo>
                  <a:lnTo>
                    <a:pt x="1532" y="805"/>
                  </a:lnTo>
                  <a:lnTo>
                    <a:pt x="1532" y="805"/>
                  </a:lnTo>
                  <a:lnTo>
                    <a:pt x="1536" y="805"/>
                  </a:lnTo>
                  <a:lnTo>
                    <a:pt x="1536" y="805"/>
                  </a:lnTo>
                  <a:lnTo>
                    <a:pt x="1536" y="800"/>
                  </a:lnTo>
                  <a:lnTo>
                    <a:pt x="1536" y="805"/>
                  </a:lnTo>
                  <a:lnTo>
                    <a:pt x="1536" y="800"/>
                  </a:lnTo>
                  <a:lnTo>
                    <a:pt x="1541" y="800"/>
                  </a:lnTo>
                  <a:lnTo>
                    <a:pt x="1541" y="796"/>
                  </a:lnTo>
                  <a:lnTo>
                    <a:pt x="1545" y="796"/>
                  </a:lnTo>
                  <a:lnTo>
                    <a:pt x="1545" y="796"/>
                  </a:lnTo>
                  <a:lnTo>
                    <a:pt x="1541" y="796"/>
                  </a:lnTo>
                  <a:lnTo>
                    <a:pt x="1541" y="800"/>
                  </a:lnTo>
                  <a:lnTo>
                    <a:pt x="1545" y="796"/>
                  </a:lnTo>
                  <a:lnTo>
                    <a:pt x="1545" y="791"/>
                  </a:lnTo>
                  <a:lnTo>
                    <a:pt x="1545" y="791"/>
                  </a:lnTo>
                  <a:lnTo>
                    <a:pt x="1550" y="791"/>
                  </a:lnTo>
                  <a:lnTo>
                    <a:pt x="1550" y="787"/>
                  </a:lnTo>
                  <a:lnTo>
                    <a:pt x="1550" y="787"/>
                  </a:lnTo>
                  <a:lnTo>
                    <a:pt x="1550" y="787"/>
                  </a:lnTo>
                  <a:lnTo>
                    <a:pt x="1550" y="787"/>
                  </a:lnTo>
                  <a:lnTo>
                    <a:pt x="1545" y="787"/>
                  </a:lnTo>
                  <a:lnTo>
                    <a:pt x="1545" y="782"/>
                  </a:lnTo>
                  <a:lnTo>
                    <a:pt x="1545" y="782"/>
                  </a:lnTo>
                  <a:lnTo>
                    <a:pt x="1550" y="782"/>
                  </a:lnTo>
                  <a:lnTo>
                    <a:pt x="1550" y="782"/>
                  </a:lnTo>
                  <a:lnTo>
                    <a:pt x="1550" y="782"/>
                  </a:lnTo>
                  <a:lnTo>
                    <a:pt x="1550" y="782"/>
                  </a:lnTo>
                  <a:lnTo>
                    <a:pt x="1550" y="778"/>
                  </a:lnTo>
                  <a:lnTo>
                    <a:pt x="1554" y="778"/>
                  </a:lnTo>
                  <a:lnTo>
                    <a:pt x="1554" y="773"/>
                  </a:lnTo>
                  <a:lnTo>
                    <a:pt x="1554" y="773"/>
                  </a:lnTo>
                  <a:lnTo>
                    <a:pt x="1554" y="769"/>
                  </a:lnTo>
                  <a:lnTo>
                    <a:pt x="1554" y="769"/>
                  </a:lnTo>
                  <a:lnTo>
                    <a:pt x="1559" y="773"/>
                  </a:lnTo>
                  <a:lnTo>
                    <a:pt x="1554" y="773"/>
                  </a:lnTo>
                  <a:lnTo>
                    <a:pt x="1554" y="778"/>
                  </a:lnTo>
                  <a:lnTo>
                    <a:pt x="1554" y="778"/>
                  </a:lnTo>
                  <a:lnTo>
                    <a:pt x="1550" y="778"/>
                  </a:lnTo>
                  <a:lnTo>
                    <a:pt x="1554" y="778"/>
                  </a:lnTo>
                  <a:lnTo>
                    <a:pt x="1554" y="778"/>
                  </a:lnTo>
                  <a:lnTo>
                    <a:pt x="1554" y="778"/>
                  </a:lnTo>
                  <a:lnTo>
                    <a:pt x="1554" y="778"/>
                  </a:lnTo>
                  <a:lnTo>
                    <a:pt x="1559" y="778"/>
                  </a:lnTo>
                  <a:lnTo>
                    <a:pt x="1559" y="773"/>
                  </a:lnTo>
                  <a:lnTo>
                    <a:pt x="1568" y="773"/>
                  </a:lnTo>
                  <a:lnTo>
                    <a:pt x="1572" y="773"/>
                  </a:lnTo>
                  <a:lnTo>
                    <a:pt x="1572" y="769"/>
                  </a:lnTo>
                  <a:lnTo>
                    <a:pt x="1572" y="769"/>
                  </a:lnTo>
                  <a:lnTo>
                    <a:pt x="1577" y="769"/>
                  </a:lnTo>
                  <a:lnTo>
                    <a:pt x="1581" y="769"/>
                  </a:lnTo>
                  <a:lnTo>
                    <a:pt x="1581" y="769"/>
                  </a:lnTo>
                  <a:lnTo>
                    <a:pt x="1586" y="769"/>
                  </a:lnTo>
                  <a:lnTo>
                    <a:pt x="1586" y="769"/>
                  </a:lnTo>
                  <a:lnTo>
                    <a:pt x="1590" y="769"/>
                  </a:lnTo>
                  <a:lnTo>
                    <a:pt x="1595" y="769"/>
                  </a:lnTo>
                  <a:lnTo>
                    <a:pt x="1595" y="769"/>
                  </a:lnTo>
                  <a:lnTo>
                    <a:pt x="1599" y="764"/>
                  </a:lnTo>
                  <a:lnTo>
                    <a:pt x="1599" y="764"/>
                  </a:lnTo>
                  <a:lnTo>
                    <a:pt x="1599" y="760"/>
                  </a:lnTo>
                  <a:lnTo>
                    <a:pt x="1599" y="760"/>
                  </a:lnTo>
                  <a:lnTo>
                    <a:pt x="1599" y="764"/>
                  </a:lnTo>
                  <a:lnTo>
                    <a:pt x="1599" y="764"/>
                  </a:lnTo>
                  <a:lnTo>
                    <a:pt x="1599" y="764"/>
                  </a:lnTo>
                  <a:lnTo>
                    <a:pt x="1604" y="764"/>
                  </a:lnTo>
                  <a:lnTo>
                    <a:pt x="1604" y="764"/>
                  </a:lnTo>
                  <a:lnTo>
                    <a:pt x="1599" y="764"/>
                  </a:lnTo>
                  <a:lnTo>
                    <a:pt x="1599" y="769"/>
                  </a:lnTo>
                  <a:lnTo>
                    <a:pt x="1599" y="769"/>
                  </a:lnTo>
                  <a:lnTo>
                    <a:pt x="1604" y="769"/>
                  </a:lnTo>
                  <a:lnTo>
                    <a:pt x="1604" y="769"/>
                  </a:lnTo>
                  <a:lnTo>
                    <a:pt x="1608" y="764"/>
                  </a:lnTo>
                  <a:lnTo>
                    <a:pt x="1608" y="764"/>
                  </a:lnTo>
                  <a:lnTo>
                    <a:pt x="1608" y="764"/>
                  </a:lnTo>
                  <a:lnTo>
                    <a:pt x="1608" y="769"/>
                  </a:lnTo>
                  <a:lnTo>
                    <a:pt x="1608" y="769"/>
                  </a:lnTo>
                  <a:lnTo>
                    <a:pt x="1613" y="764"/>
                  </a:lnTo>
                  <a:lnTo>
                    <a:pt x="1613" y="764"/>
                  </a:lnTo>
                  <a:lnTo>
                    <a:pt x="1617" y="764"/>
                  </a:lnTo>
                  <a:lnTo>
                    <a:pt x="1622" y="764"/>
                  </a:lnTo>
                  <a:lnTo>
                    <a:pt x="1622" y="764"/>
                  </a:lnTo>
                  <a:lnTo>
                    <a:pt x="1622" y="764"/>
                  </a:lnTo>
                  <a:lnTo>
                    <a:pt x="1622" y="764"/>
                  </a:lnTo>
                  <a:lnTo>
                    <a:pt x="1622" y="760"/>
                  </a:lnTo>
                  <a:lnTo>
                    <a:pt x="1622" y="755"/>
                  </a:lnTo>
                  <a:lnTo>
                    <a:pt x="1622" y="755"/>
                  </a:lnTo>
                  <a:lnTo>
                    <a:pt x="1622" y="755"/>
                  </a:lnTo>
                  <a:lnTo>
                    <a:pt x="1617" y="755"/>
                  </a:lnTo>
                  <a:lnTo>
                    <a:pt x="1617" y="755"/>
                  </a:lnTo>
                  <a:lnTo>
                    <a:pt x="1622" y="760"/>
                  </a:lnTo>
                  <a:lnTo>
                    <a:pt x="1622" y="755"/>
                  </a:lnTo>
                  <a:lnTo>
                    <a:pt x="1622" y="760"/>
                  </a:lnTo>
                  <a:lnTo>
                    <a:pt x="1622" y="760"/>
                  </a:lnTo>
                  <a:lnTo>
                    <a:pt x="1622" y="760"/>
                  </a:lnTo>
                  <a:lnTo>
                    <a:pt x="1622" y="764"/>
                  </a:lnTo>
                  <a:lnTo>
                    <a:pt x="1617" y="764"/>
                  </a:lnTo>
                  <a:lnTo>
                    <a:pt x="1617" y="764"/>
                  </a:lnTo>
                  <a:lnTo>
                    <a:pt x="1613" y="764"/>
                  </a:lnTo>
                  <a:lnTo>
                    <a:pt x="1613" y="764"/>
                  </a:lnTo>
                  <a:lnTo>
                    <a:pt x="1613" y="760"/>
                  </a:lnTo>
                  <a:lnTo>
                    <a:pt x="1613" y="760"/>
                  </a:lnTo>
                  <a:lnTo>
                    <a:pt x="1613" y="760"/>
                  </a:lnTo>
                  <a:lnTo>
                    <a:pt x="1613" y="760"/>
                  </a:lnTo>
                  <a:lnTo>
                    <a:pt x="1613" y="755"/>
                  </a:lnTo>
                  <a:lnTo>
                    <a:pt x="1613" y="755"/>
                  </a:lnTo>
                  <a:lnTo>
                    <a:pt x="1608" y="751"/>
                  </a:lnTo>
                  <a:lnTo>
                    <a:pt x="1608" y="751"/>
                  </a:lnTo>
                  <a:lnTo>
                    <a:pt x="1613" y="751"/>
                  </a:lnTo>
                  <a:lnTo>
                    <a:pt x="1613" y="751"/>
                  </a:lnTo>
                  <a:lnTo>
                    <a:pt x="1613" y="746"/>
                  </a:lnTo>
                  <a:lnTo>
                    <a:pt x="1617" y="746"/>
                  </a:lnTo>
                  <a:lnTo>
                    <a:pt x="1617" y="746"/>
                  </a:lnTo>
                  <a:lnTo>
                    <a:pt x="1617" y="746"/>
                  </a:lnTo>
                  <a:lnTo>
                    <a:pt x="1617" y="746"/>
                  </a:lnTo>
                  <a:lnTo>
                    <a:pt x="1617" y="746"/>
                  </a:lnTo>
                  <a:lnTo>
                    <a:pt x="1617" y="746"/>
                  </a:lnTo>
                  <a:lnTo>
                    <a:pt x="1617" y="746"/>
                  </a:lnTo>
                  <a:lnTo>
                    <a:pt x="1617" y="746"/>
                  </a:lnTo>
                  <a:lnTo>
                    <a:pt x="1617" y="746"/>
                  </a:lnTo>
                  <a:lnTo>
                    <a:pt x="1617" y="742"/>
                  </a:lnTo>
                  <a:lnTo>
                    <a:pt x="1617" y="742"/>
                  </a:lnTo>
                  <a:lnTo>
                    <a:pt x="1617" y="742"/>
                  </a:lnTo>
                  <a:lnTo>
                    <a:pt x="1622" y="737"/>
                  </a:lnTo>
                  <a:lnTo>
                    <a:pt x="1622" y="737"/>
                  </a:lnTo>
                  <a:lnTo>
                    <a:pt x="1622" y="737"/>
                  </a:lnTo>
                  <a:lnTo>
                    <a:pt x="1626" y="733"/>
                  </a:lnTo>
                  <a:lnTo>
                    <a:pt x="1631" y="728"/>
                  </a:lnTo>
                  <a:lnTo>
                    <a:pt x="1631" y="728"/>
                  </a:lnTo>
                  <a:lnTo>
                    <a:pt x="1631" y="728"/>
                  </a:lnTo>
                  <a:lnTo>
                    <a:pt x="1631" y="728"/>
                  </a:lnTo>
                  <a:lnTo>
                    <a:pt x="1635" y="723"/>
                  </a:lnTo>
                  <a:lnTo>
                    <a:pt x="1635" y="723"/>
                  </a:lnTo>
                  <a:lnTo>
                    <a:pt x="1640" y="723"/>
                  </a:lnTo>
                  <a:lnTo>
                    <a:pt x="1640" y="723"/>
                  </a:lnTo>
                  <a:lnTo>
                    <a:pt x="1640" y="723"/>
                  </a:lnTo>
                  <a:lnTo>
                    <a:pt x="1640" y="723"/>
                  </a:lnTo>
                  <a:lnTo>
                    <a:pt x="1640" y="723"/>
                  </a:lnTo>
                  <a:lnTo>
                    <a:pt x="1640" y="723"/>
                  </a:lnTo>
                  <a:lnTo>
                    <a:pt x="1640" y="723"/>
                  </a:lnTo>
                  <a:lnTo>
                    <a:pt x="1640" y="723"/>
                  </a:lnTo>
                  <a:lnTo>
                    <a:pt x="1640" y="723"/>
                  </a:lnTo>
                  <a:lnTo>
                    <a:pt x="1640" y="723"/>
                  </a:lnTo>
                  <a:lnTo>
                    <a:pt x="1640" y="723"/>
                  </a:lnTo>
                  <a:lnTo>
                    <a:pt x="1640" y="723"/>
                  </a:lnTo>
                  <a:lnTo>
                    <a:pt x="1640" y="723"/>
                  </a:lnTo>
                  <a:lnTo>
                    <a:pt x="1644" y="723"/>
                  </a:lnTo>
                  <a:lnTo>
                    <a:pt x="1644" y="719"/>
                  </a:lnTo>
                  <a:lnTo>
                    <a:pt x="1644" y="723"/>
                  </a:lnTo>
                  <a:lnTo>
                    <a:pt x="1644" y="723"/>
                  </a:lnTo>
                  <a:lnTo>
                    <a:pt x="1644" y="723"/>
                  </a:lnTo>
                  <a:lnTo>
                    <a:pt x="1644" y="719"/>
                  </a:lnTo>
                  <a:lnTo>
                    <a:pt x="1644" y="723"/>
                  </a:lnTo>
                  <a:lnTo>
                    <a:pt x="1644" y="723"/>
                  </a:lnTo>
                  <a:lnTo>
                    <a:pt x="1644" y="723"/>
                  </a:lnTo>
                  <a:lnTo>
                    <a:pt x="1649" y="723"/>
                  </a:lnTo>
                  <a:lnTo>
                    <a:pt x="1649" y="719"/>
                  </a:lnTo>
                  <a:lnTo>
                    <a:pt x="1649" y="723"/>
                  </a:lnTo>
                  <a:lnTo>
                    <a:pt x="1653" y="719"/>
                  </a:lnTo>
                  <a:lnTo>
                    <a:pt x="1653" y="719"/>
                  </a:lnTo>
                  <a:lnTo>
                    <a:pt x="1653" y="719"/>
                  </a:lnTo>
                  <a:lnTo>
                    <a:pt x="1658" y="714"/>
                  </a:lnTo>
                  <a:lnTo>
                    <a:pt x="1658" y="714"/>
                  </a:lnTo>
                  <a:lnTo>
                    <a:pt x="1663" y="710"/>
                  </a:lnTo>
                  <a:lnTo>
                    <a:pt x="1663" y="710"/>
                  </a:lnTo>
                  <a:lnTo>
                    <a:pt x="1663" y="710"/>
                  </a:lnTo>
                  <a:lnTo>
                    <a:pt x="1663" y="710"/>
                  </a:lnTo>
                  <a:lnTo>
                    <a:pt x="1663" y="714"/>
                  </a:lnTo>
                  <a:lnTo>
                    <a:pt x="1663" y="714"/>
                  </a:lnTo>
                  <a:lnTo>
                    <a:pt x="1663" y="714"/>
                  </a:lnTo>
                  <a:lnTo>
                    <a:pt x="1663" y="714"/>
                  </a:lnTo>
                  <a:lnTo>
                    <a:pt x="1663" y="714"/>
                  </a:lnTo>
                  <a:lnTo>
                    <a:pt x="1658" y="714"/>
                  </a:lnTo>
                  <a:lnTo>
                    <a:pt x="1663" y="714"/>
                  </a:lnTo>
                  <a:lnTo>
                    <a:pt x="1663" y="714"/>
                  </a:lnTo>
                  <a:lnTo>
                    <a:pt x="1663" y="714"/>
                  </a:lnTo>
                  <a:lnTo>
                    <a:pt x="1663" y="714"/>
                  </a:lnTo>
                  <a:lnTo>
                    <a:pt x="1663" y="714"/>
                  </a:lnTo>
                  <a:lnTo>
                    <a:pt x="1663" y="714"/>
                  </a:lnTo>
                  <a:lnTo>
                    <a:pt x="1667" y="714"/>
                  </a:lnTo>
                  <a:lnTo>
                    <a:pt x="1667" y="710"/>
                  </a:lnTo>
                  <a:lnTo>
                    <a:pt x="1667" y="714"/>
                  </a:lnTo>
                  <a:lnTo>
                    <a:pt x="1667" y="714"/>
                  </a:lnTo>
                  <a:lnTo>
                    <a:pt x="1667" y="714"/>
                  </a:lnTo>
                  <a:lnTo>
                    <a:pt x="1667" y="710"/>
                  </a:lnTo>
                  <a:lnTo>
                    <a:pt x="1672" y="710"/>
                  </a:lnTo>
                  <a:lnTo>
                    <a:pt x="1672" y="710"/>
                  </a:lnTo>
                  <a:lnTo>
                    <a:pt x="1672" y="714"/>
                  </a:lnTo>
                  <a:lnTo>
                    <a:pt x="1672" y="714"/>
                  </a:lnTo>
                  <a:lnTo>
                    <a:pt x="1672" y="714"/>
                  </a:lnTo>
                  <a:lnTo>
                    <a:pt x="1672" y="714"/>
                  </a:lnTo>
                  <a:lnTo>
                    <a:pt x="1672" y="714"/>
                  </a:lnTo>
                  <a:lnTo>
                    <a:pt x="1672" y="714"/>
                  </a:lnTo>
                  <a:lnTo>
                    <a:pt x="1672" y="714"/>
                  </a:lnTo>
                  <a:lnTo>
                    <a:pt x="1676" y="714"/>
                  </a:lnTo>
                  <a:lnTo>
                    <a:pt x="1676" y="710"/>
                  </a:lnTo>
                  <a:lnTo>
                    <a:pt x="1676" y="710"/>
                  </a:lnTo>
                  <a:lnTo>
                    <a:pt x="1676" y="710"/>
                  </a:lnTo>
                  <a:lnTo>
                    <a:pt x="1681" y="710"/>
                  </a:lnTo>
                  <a:lnTo>
                    <a:pt x="1681" y="710"/>
                  </a:lnTo>
                  <a:lnTo>
                    <a:pt x="1681" y="710"/>
                  </a:lnTo>
                  <a:lnTo>
                    <a:pt x="1681" y="710"/>
                  </a:lnTo>
                  <a:lnTo>
                    <a:pt x="1685" y="710"/>
                  </a:lnTo>
                  <a:lnTo>
                    <a:pt x="1685" y="710"/>
                  </a:lnTo>
                  <a:lnTo>
                    <a:pt x="1690" y="705"/>
                  </a:lnTo>
                  <a:lnTo>
                    <a:pt x="1690" y="705"/>
                  </a:lnTo>
                  <a:lnTo>
                    <a:pt x="1690" y="705"/>
                  </a:lnTo>
                  <a:lnTo>
                    <a:pt x="1690" y="705"/>
                  </a:lnTo>
                  <a:lnTo>
                    <a:pt x="1690" y="705"/>
                  </a:lnTo>
                  <a:lnTo>
                    <a:pt x="1690" y="705"/>
                  </a:lnTo>
                  <a:lnTo>
                    <a:pt x="1690" y="701"/>
                  </a:lnTo>
                  <a:lnTo>
                    <a:pt x="1690" y="701"/>
                  </a:lnTo>
                  <a:lnTo>
                    <a:pt x="1694" y="701"/>
                  </a:lnTo>
                  <a:lnTo>
                    <a:pt x="1694" y="701"/>
                  </a:lnTo>
                  <a:lnTo>
                    <a:pt x="1694" y="701"/>
                  </a:lnTo>
                  <a:lnTo>
                    <a:pt x="1694" y="701"/>
                  </a:lnTo>
                  <a:lnTo>
                    <a:pt x="1694" y="701"/>
                  </a:lnTo>
                  <a:lnTo>
                    <a:pt x="1694" y="701"/>
                  </a:lnTo>
                  <a:lnTo>
                    <a:pt x="1699" y="701"/>
                  </a:lnTo>
                  <a:lnTo>
                    <a:pt x="1699" y="701"/>
                  </a:lnTo>
                  <a:lnTo>
                    <a:pt x="1703" y="701"/>
                  </a:lnTo>
                  <a:lnTo>
                    <a:pt x="1703" y="701"/>
                  </a:lnTo>
                  <a:lnTo>
                    <a:pt x="1703" y="701"/>
                  </a:lnTo>
                  <a:lnTo>
                    <a:pt x="1708" y="701"/>
                  </a:lnTo>
                  <a:lnTo>
                    <a:pt x="1708" y="701"/>
                  </a:lnTo>
                  <a:lnTo>
                    <a:pt x="1708" y="696"/>
                  </a:lnTo>
                  <a:lnTo>
                    <a:pt x="1708" y="696"/>
                  </a:lnTo>
                  <a:lnTo>
                    <a:pt x="1708" y="696"/>
                  </a:lnTo>
                  <a:lnTo>
                    <a:pt x="1712" y="696"/>
                  </a:lnTo>
                  <a:lnTo>
                    <a:pt x="1708" y="696"/>
                  </a:lnTo>
                  <a:lnTo>
                    <a:pt x="1708" y="696"/>
                  </a:lnTo>
                  <a:lnTo>
                    <a:pt x="1708" y="701"/>
                  </a:lnTo>
                  <a:lnTo>
                    <a:pt x="1712" y="701"/>
                  </a:lnTo>
                  <a:lnTo>
                    <a:pt x="1717" y="696"/>
                  </a:lnTo>
                  <a:lnTo>
                    <a:pt x="1721" y="696"/>
                  </a:lnTo>
                  <a:lnTo>
                    <a:pt x="1726" y="696"/>
                  </a:lnTo>
                  <a:lnTo>
                    <a:pt x="1730" y="692"/>
                  </a:lnTo>
                  <a:lnTo>
                    <a:pt x="1730" y="692"/>
                  </a:lnTo>
                  <a:lnTo>
                    <a:pt x="1735" y="692"/>
                  </a:lnTo>
                  <a:lnTo>
                    <a:pt x="1735" y="687"/>
                  </a:lnTo>
                  <a:lnTo>
                    <a:pt x="1735" y="687"/>
                  </a:lnTo>
                  <a:lnTo>
                    <a:pt x="1735" y="687"/>
                  </a:lnTo>
                  <a:lnTo>
                    <a:pt x="1735" y="692"/>
                  </a:lnTo>
                  <a:lnTo>
                    <a:pt x="1739" y="692"/>
                  </a:lnTo>
                  <a:lnTo>
                    <a:pt x="1739" y="687"/>
                  </a:lnTo>
                  <a:lnTo>
                    <a:pt x="1739" y="692"/>
                  </a:lnTo>
                  <a:lnTo>
                    <a:pt x="1739" y="692"/>
                  </a:lnTo>
                  <a:lnTo>
                    <a:pt x="1735" y="692"/>
                  </a:lnTo>
                  <a:lnTo>
                    <a:pt x="1730" y="696"/>
                  </a:lnTo>
                  <a:lnTo>
                    <a:pt x="1726" y="696"/>
                  </a:lnTo>
                  <a:lnTo>
                    <a:pt x="1726" y="696"/>
                  </a:lnTo>
                  <a:lnTo>
                    <a:pt x="1726" y="696"/>
                  </a:lnTo>
                  <a:lnTo>
                    <a:pt x="1730" y="701"/>
                  </a:lnTo>
                  <a:lnTo>
                    <a:pt x="1730" y="696"/>
                  </a:lnTo>
                  <a:lnTo>
                    <a:pt x="1730" y="696"/>
                  </a:lnTo>
                  <a:lnTo>
                    <a:pt x="1735" y="696"/>
                  </a:lnTo>
                  <a:lnTo>
                    <a:pt x="1739" y="696"/>
                  </a:lnTo>
                  <a:lnTo>
                    <a:pt x="1739" y="696"/>
                  </a:lnTo>
                  <a:lnTo>
                    <a:pt x="1744" y="696"/>
                  </a:lnTo>
                  <a:lnTo>
                    <a:pt x="1748" y="701"/>
                  </a:lnTo>
                  <a:lnTo>
                    <a:pt x="1748" y="701"/>
                  </a:lnTo>
                  <a:lnTo>
                    <a:pt x="1744" y="701"/>
                  </a:lnTo>
                  <a:lnTo>
                    <a:pt x="1739" y="701"/>
                  </a:lnTo>
                  <a:lnTo>
                    <a:pt x="1735" y="701"/>
                  </a:lnTo>
                  <a:lnTo>
                    <a:pt x="1735" y="705"/>
                  </a:lnTo>
                  <a:lnTo>
                    <a:pt x="1735" y="705"/>
                  </a:lnTo>
                  <a:lnTo>
                    <a:pt x="1735" y="701"/>
                  </a:lnTo>
                  <a:lnTo>
                    <a:pt x="1735" y="701"/>
                  </a:lnTo>
                  <a:lnTo>
                    <a:pt x="1735" y="701"/>
                  </a:lnTo>
                  <a:lnTo>
                    <a:pt x="1735" y="701"/>
                  </a:lnTo>
                  <a:lnTo>
                    <a:pt x="1735" y="701"/>
                  </a:lnTo>
                  <a:lnTo>
                    <a:pt x="1735" y="701"/>
                  </a:lnTo>
                  <a:lnTo>
                    <a:pt x="1735" y="701"/>
                  </a:lnTo>
                  <a:lnTo>
                    <a:pt x="1730" y="701"/>
                  </a:lnTo>
                  <a:lnTo>
                    <a:pt x="1726" y="701"/>
                  </a:lnTo>
                  <a:lnTo>
                    <a:pt x="1726" y="701"/>
                  </a:lnTo>
                  <a:lnTo>
                    <a:pt x="1712" y="710"/>
                  </a:lnTo>
                  <a:lnTo>
                    <a:pt x="1708" y="710"/>
                  </a:lnTo>
                  <a:lnTo>
                    <a:pt x="1708" y="710"/>
                  </a:lnTo>
                  <a:lnTo>
                    <a:pt x="1712" y="710"/>
                  </a:lnTo>
                  <a:lnTo>
                    <a:pt x="1712" y="710"/>
                  </a:lnTo>
                  <a:lnTo>
                    <a:pt x="1712" y="710"/>
                  </a:lnTo>
                  <a:lnTo>
                    <a:pt x="1712" y="710"/>
                  </a:lnTo>
                  <a:lnTo>
                    <a:pt x="1708" y="710"/>
                  </a:lnTo>
                  <a:lnTo>
                    <a:pt x="1708" y="710"/>
                  </a:lnTo>
                  <a:lnTo>
                    <a:pt x="1703" y="710"/>
                  </a:lnTo>
                  <a:lnTo>
                    <a:pt x="1703" y="714"/>
                  </a:lnTo>
                  <a:lnTo>
                    <a:pt x="1703" y="714"/>
                  </a:lnTo>
                  <a:lnTo>
                    <a:pt x="1703" y="714"/>
                  </a:lnTo>
                  <a:lnTo>
                    <a:pt x="1699" y="714"/>
                  </a:lnTo>
                  <a:lnTo>
                    <a:pt x="1703" y="714"/>
                  </a:lnTo>
                  <a:lnTo>
                    <a:pt x="1708" y="714"/>
                  </a:lnTo>
                  <a:lnTo>
                    <a:pt x="1699" y="714"/>
                  </a:lnTo>
                  <a:lnTo>
                    <a:pt x="1699" y="719"/>
                  </a:lnTo>
                  <a:lnTo>
                    <a:pt x="1699" y="723"/>
                  </a:lnTo>
                  <a:lnTo>
                    <a:pt x="1694" y="728"/>
                  </a:lnTo>
                  <a:lnTo>
                    <a:pt x="1694" y="728"/>
                  </a:lnTo>
                  <a:lnTo>
                    <a:pt x="1699" y="728"/>
                  </a:lnTo>
                  <a:lnTo>
                    <a:pt x="1699" y="728"/>
                  </a:lnTo>
                  <a:lnTo>
                    <a:pt x="1699" y="728"/>
                  </a:lnTo>
                  <a:lnTo>
                    <a:pt x="1699" y="728"/>
                  </a:lnTo>
                  <a:lnTo>
                    <a:pt x="1699" y="733"/>
                  </a:lnTo>
                  <a:lnTo>
                    <a:pt x="1699" y="733"/>
                  </a:lnTo>
                  <a:lnTo>
                    <a:pt x="1703" y="733"/>
                  </a:lnTo>
                  <a:lnTo>
                    <a:pt x="1703" y="733"/>
                  </a:lnTo>
                  <a:lnTo>
                    <a:pt x="1703" y="733"/>
                  </a:lnTo>
                  <a:lnTo>
                    <a:pt x="1703" y="733"/>
                  </a:lnTo>
                  <a:lnTo>
                    <a:pt x="1703" y="733"/>
                  </a:lnTo>
                  <a:lnTo>
                    <a:pt x="1703" y="733"/>
                  </a:lnTo>
                  <a:lnTo>
                    <a:pt x="1708" y="728"/>
                  </a:lnTo>
                  <a:lnTo>
                    <a:pt x="1708" y="728"/>
                  </a:lnTo>
                  <a:lnTo>
                    <a:pt x="1708" y="728"/>
                  </a:lnTo>
                  <a:lnTo>
                    <a:pt x="1712" y="728"/>
                  </a:lnTo>
                  <a:lnTo>
                    <a:pt x="1717" y="728"/>
                  </a:lnTo>
                  <a:lnTo>
                    <a:pt x="1717" y="723"/>
                  </a:lnTo>
                  <a:lnTo>
                    <a:pt x="1717" y="723"/>
                  </a:lnTo>
                  <a:lnTo>
                    <a:pt x="1721" y="723"/>
                  </a:lnTo>
                  <a:lnTo>
                    <a:pt x="1721" y="719"/>
                  </a:lnTo>
                  <a:lnTo>
                    <a:pt x="1726" y="719"/>
                  </a:lnTo>
                  <a:lnTo>
                    <a:pt x="1726" y="719"/>
                  </a:lnTo>
                  <a:lnTo>
                    <a:pt x="1726" y="719"/>
                  </a:lnTo>
                  <a:lnTo>
                    <a:pt x="1726" y="714"/>
                  </a:lnTo>
                  <a:lnTo>
                    <a:pt x="1726" y="714"/>
                  </a:lnTo>
                  <a:lnTo>
                    <a:pt x="1730" y="714"/>
                  </a:lnTo>
                  <a:lnTo>
                    <a:pt x="1730" y="714"/>
                  </a:lnTo>
                  <a:lnTo>
                    <a:pt x="1730" y="714"/>
                  </a:lnTo>
                  <a:lnTo>
                    <a:pt x="1735" y="714"/>
                  </a:lnTo>
                  <a:lnTo>
                    <a:pt x="1735" y="714"/>
                  </a:lnTo>
                  <a:lnTo>
                    <a:pt x="1735" y="714"/>
                  </a:lnTo>
                  <a:lnTo>
                    <a:pt x="1735" y="714"/>
                  </a:lnTo>
                  <a:lnTo>
                    <a:pt x="1735" y="714"/>
                  </a:lnTo>
                  <a:lnTo>
                    <a:pt x="1735" y="714"/>
                  </a:lnTo>
                  <a:lnTo>
                    <a:pt x="1735" y="714"/>
                  </a:lnTo>
                  <a:lnTo>
                    <a:pt x="1739" y="714"/>
                  </a:lnTo>
                  <a:lnTo>
                    <a:pt x="1739" y="714"/>
                  </a:lnTo>
                  <a:lnTo>
                    <a:pt x="1739" y="714"/>
                  </a:lnTo>
                  <a:lnTo>
                    <a:pt x="1739" y="714"/>
                  </a:lnTo>
                  <a:lnTo>
                    <a:pt x="1739" y="710"/>
                  </a:lnTo>
                  <a:lnTo>
                    <a:pt x="1739" y="714"/>
                  </a:lnTo>
                  <a:lnTo>
                    <a:pt x="1744" y="714"/>
                  </a:lnTo>
                  <a:lnTo>
                    <a:pt x="1744" y="714"/>
                  </a:lnTo>
                  <a:lnTo>
                    <a:pt x="1744" y="714"/>
                  </a:lnTo>
                  <a:lnTo>
                    <a:pt x="1748" y="710"/>
                  </a:lnTo>
                  <a:lnTo>
                    <a:pt x="1748" y="710"/>
                  </a:lnTo>
                  <a:lnTo>
                    <a:pt x="1748" y="710"/>
                  </a:lnTo>
                  <a:lnTo>
                    <a:pt x="1753" y="710"/>
                  </a:lnTo>
                  <a:lnTo>
                    <a:pt x="1757" y="710"/>
                  </a:lnTo>
                  <a:lnTo>
                    <a:pt x="1762" y="710"/>
                  </a:lnTo>
                  <a:lnTo>
                    <a:pt x="1766" y="705"/>
                  </a:lnTo>
                  <a:lnTo>
                    <a:pt x="1771" y="705"/>
                  </a:lnTo>
                  <a:lnTo>
                    <a:pt x="1771" y="705"/>
                  </a:lnTo>
                  <a:lnTo>
                    <a:pt x="1771" y="705"/>
                  </a:lnTo>
                  <a:lnTo>
                    <a:pt x="1775" y="705"/>
                  </a:lnTo>
                  <a:lnTo>
                    <a:pt x="1775" y="705"/>
                  </a:lnTo>
                  <a:lnTo>
                    <a:pt x="1775" y="705"/>
                  </a:lnTo>
                  <a:lnTo>
                    <a:pt x="1780" y="701"/>
                  </a:lnTo>
                  <a:lnTo>
                    <a:pt x="1780" y="701"/>
                  </a:lnTo>
                  <a:lnTo>
                    <a:pt x="1780" y="705"/>
                  </a:lnTo>
                  <a:lnTo>
                    <a:pt x="1784" y="701"/>
                  </a:lnTo>
                  <a:lnTo>
                    <a:pt x="1784" y="701"/>
                  </a:lnTo>
                  <a:lnTo>
                    <a:pt x="1784" y="701"/>
                  </a:lnTo>
                  <a:lnTo>
                    <a:pt x="1784" y="701"/>
                  </a:lnTo>
                  <a:lnTo>
                    <a:pt x="1775" y="701"/>
                  </a:lnTo>
                  <a:lnTo>
                    <a:pt x="1780" y="701"/>
                  </a:lnTo>
                  <a:lnTo>
                    <a:pt x="1780" y="701"/>
                  </a:lnTo>
                  <a:lnTo>
                    <a:pt x="1780" y="696"/>
                  </a:lnTo>
                  <a:lnTo>
                    <a:pt x="1780" y="696"/>
                  </a:lnTo>
                  <a:lnTo>
                    <a:pt x="1780" y="696"/>
                  </a:lnTo>
                  <a:lnTo>
                    <a:pt x="1780" y="696"/>
                  </a:lnTo>
                  <a:lnTo>
                    <a:pt x="1775" y="696"/>
                  </a:lnTo>
                  <a:lnTo>
                    <a:pt x="1775" y="696"/>
                  </a:lnTo>
                  <a:lnTo>
                    <a:pt x="1775" y="692"/>
                  </a:lnTo>
                  <a:lnTo>
                    <a:pt x="1775" y="692"/>
                  </a:lnTo>
                  <a:lnTo>
                    <a:pt x="1775" y="692"/>
                  </a:lnTo>
                  <a:lnTo>
                    <a:pt x="1775" y="692"/>
                  </a:lnTo>
                  <a:lnTo>
                    <a:pt x="1771" y="692"/>
                  </a:lnTo>
                  <a:lnTo>
                    <a:pt x="1766" y="696"/>
                  </a:lnTo>
                  <a:lnTo>
                    <a:pt x="1766" y="696"/>
                  </a:lnTo>
                  <a:lnTo>
                    <a:pt x="1766" y="696"/>
                  </a:lnTo>
                  <a:lnTo>
                    <a:pt x="1762" y="692"/>
                  </a:lnTo>
                  <a:lnTo>
                    <a:pt x="1762" y="696"/>
                  </a:lnTo>
                  <a:lnTo>
                    <a:pt x="1762" y="692"/>
                  </a:lnTo>
                  <a:lnTo>
                    <a:pt x="1762" y="692"/>
                  </a:lnTo>
                  <a:lnTo>
                    <a:pt x="1757" y="692"/>
                  </a:lnTo>
                  <a:lnTo>
                    <a:pt x="1757" y="692"/>
                  </a:lnTo>
                  <a:lnTo>
                    <a:pt x="1753" y="692"/>
                  </a:lnTo>
                  <a:lnTo>
                    <a:pt x="1753" y="692"/>
                  </a:lnTo>
                  <a:lnTo>
                    <a:pt x="1753" y="692"/>
                  </a:lnTo>
                  <a:lnTo>
                    <a:pt x="1753" y="692"/>
                  </a:lnTo>
                  <a:lnTo>
                    <a:pt x="1753" y="687"/>
                  </a:lnTo>
                  <a:lnTo>
                    <a:pt x="1748" y="687"/>
                  </a:lnTo>
                  <a:lnTo>
                    <a:pt x="1748" y="687"/>
                  </a:lnTo>
                  <a:lnTo>
                    <a:pt x="1748" y="687"/>
                  </a:lnTo>
                  <a:lnTo>
                    <a:pt x="1744" y="687"/>
                  </a:lnTo>
                  <a:lnTo>
                    <a:pt x="1748" y="683"/>
                  </a:lnTo>
                  <a:lnTo>
                    <a:pt x="1748" y="683"/>
                  </a:lnTo>
                  <a:lnTo>
                    <a:pt x="1748" y="683"/>
                  </a:lnTo>
                  <a:lnTo>
                    <a:pt x="1744" y="683"/>
                  </a:lnTo>
                  <a:lnTo>
                    <a:pt x="1744" y="683"/>
                  </a:lnTo>
                  <a:lnTo>
                    <a:pt x="1739" y="683"/>
                  </a:lnTo>
                  <a:lnTo>
                    <a:pt x="1739" y="678"/>
                  </a:lnTo>
                  <a:lnTo>
                    <a:pt x="1739" y="678"/>
                  </a:lnTo>
                  <a:lnTo>
                    <a:pt x="1739" y="678"/>
                  </a:lnTo>
                  <a:lnTo>
                    <a:pt x="1739" y="678"/>
                  </a:lnTo>
                  <a:lnTo>
                    <a:pt x="1739" y="674"/>
                  </a:lnTo>
                  <a:lnTo>
                    <a:pt x="1739" y="674"/>
                  </a:lnTo>
                  <a:lnTo>
                    <a:pt x="1739" y="669"/>
                  </a:lnTo>
                  <a:lnTo>
                    <a:pt x="1739" y="669"/>
                  </a:lnTo>
                  <a:lnTo>
                    <a:pt x="1739" y="669"/>
                  </a:lnTo>
                  <a:lnTo>
                    <a:pt x="1744" y="665"/>
                  </a:lnTo>
                  <a:lnTo>
                    <a:pt x="1739" y="665"/>
                  </a:lnTo>
                  <a:lnTo>
                    <a:pt x="1739" y="665"/>
                  </a:lnTo>
                  <a:lnTo>
                    <a:pt x="1735" y="665"/>
                  </a:lnTo>
                  <a:lnTo>
                    <a:pt x="1735" y="665"/>
                  </a:lnTo>
                  <a:lnTo>
                    <a:pt x="1735" y="665"/>
                  </a:lnTo>
                  <a:lnTo>
                    <a:pt x="1739" y="660"/>
                  </a:lnTo>
                  <a:lnTo>
                    <a:pt x="1744" y="660"/>
                  </a:lnTo>
                  <a:lnTo>
                    <a:pt x="1748" y="656"/>
                  </a:lnTo>
                  <a:lnTo>
                    <a:pt x="1748" y="656"/>
                  </a:lnTo>
                  <a:lnTo>
                    <a:pt x="1748" y="651"/>
                  </a:lnTo>
                  <a:lnTo>
                    <a:pt x="1748" y="651"/>
                  </a:lnTo>
                  <a:lnTo>
                    <a:pt x="1744" y="651"/>
                  </a:lnTo>
                  <a:lnTo>
                    <a:pt x="1748" y="651"/>
                  </a:lnTo>
                  <a:lnTo>
                    <a:pt x="1744" y="651"/>
                  </a:lnTo>
                  <a:lnTo>
                    <a:pt x="1739" y="651"/>
                  </a:lnTo>
                  <a:lnTo>
                    <a:pt x="1739" y="656"/>
                  </a:lnTo>
                  <a:lnTo>
                    <a:pt x="1735" y="656"/>
                  </a:lnTo>
                  <a:lnTo>
                    <a:pt x="1735" y="651"/>
                  </a:lnTo>
                  <a:lnTo>
                    <a:pt x="1735" y="651"/>
                  </a:lnTo>
                  <a:lnTo>
                    <a:pt x="1735" y="651"/>
                  </a:lnTo>
                  <a:lnTo>
                    <a:pt x="1730" y="647"/>
                  </a:lnTo>
                  <a:lnTo>
                    <a:pt x="1730" y="647"/>
                  </a:lnTo>
                  <a:lnTo>
                    <a:pt x="1726" y="647"/>
                  </a:lnTo>
                  <a:lnTo>
                    <a:pt x="1726" y="647"/>
                  </a:lnTo>
                  <a:lnTo>
                    <a:pt x="1721" y="647"/>
                  </a:lnTo>
                  <a:lnTo>
                    <a:pt x="1726" y="647"/>
                  </a:lnTo>
                  <a:lnTo>
                    <a:pt x="1730" y="647"/>
                  </a:lnTo>
                  <a:lnTo>
                    <a:pt x="1730" y="647"/>
                  </a:lnTo>
                  <a:lnTo>
                    <a:pt x="1735" y="647"/>
                  </a:lnTo>
                  <a:lnTo>
                    <a:pt x="1735" y="642"/>
                  </a:lnTo>
                  <a:lnTo>
                    <a:pt x="1735" y="642"/>
                  </a:lnTo>
                  <a:lnTo>
                    <a:pt x="1739" y="647"/>
                  </a:lnTo>
                  <a:lnTo>
                    <a:pt x="1739" y="647"/>
                  </a:lnTo>
                  <a:lnTo>
                    <a:pt x="1744" y="647"/>
                  </a:lnTo>
                  <a:lnTo>
                    <a:pt x="1744" y="647"/>
                  </a:lnTo>
                  <a:lnTo>
                    <a:pt x="1748" y="647"/>
                  </a:lnTo>
                  <a:lnTo>
                    <a:pt x="1748" y="647"/>
                  </a:lnTo>
                  <a:lnTo>
                    <a:pt x="1753" y="642"/>
                  </a:lnTo>
                  <a:lnTo>
                    <a:pt x="1753" y="642"/>
                  </a:lnTo>
                  <a:lnTo>
                    <a:pt x="1753" y="642"/>
                  </a:lnTo>
                  <a:lnTo>
                    <a:pt x="1757" y="642"/>
                  </a:lnTo>
                  <a:lnTo>
                    <a:pt x="1762" y="642"/>
                  </a:lnTo>
                  <a:lnTo>
                    <a:pt x="1762" y="638"/>
                  </a:lnTo>
                  <a:lnTo>
                    <a:pt x="1766" y="633"/>
                  </a:lnTo>
                  <a:lnTo>
                    <a:pt x="1762" y="633"/>
                  </a:lnTo>
                  <a:lnTo>
                    <a:pt x="1762" y="633"/>
                  </a:lnTo>
                  <a:lnTo>
                    <a:pt x="1766" y="633"/>
                  </a:lnTo>
                  <a:lnTo>
                    <a:pt x="1766" y="633"/>
                  </a:lnTo>
                  <a:lnTo>
                    <a:pt x="1766" y="633"/>
                  </a:lnTo>
                  <a:lnTo>
                    <a:pt x="1766" y="633"/>
                  </a:lnTo>
                  <a:lnTo>
                    <a:pt x="1762" y="629"/>
                  </a:lnTo>
                  <a:lnTo>
                    <a:pt x="1762" y="624"/>
                  </a:lnTo>
                  <a:lnTo>
                    <a:pt x="1753" y="624"/>
                  </a:lnTo>
                  <a:lnTo>
                    <a:pt x="1753" y="624"/>
                  </a:lnTo>
                  <a:lnTo>
                    <a:pt x="1748" y="624"/>
                  </a:lnTo>
                  <a:lnTo>
                    <a:pt x="1744" y="624"/>
                  </a:lnTo>
                  <a:lnTo>
                    <a:pt x="1735" y="624"/>
                  </a:lnTo>
                  <a:lnTo>
                    <a:pt x="1726" y="629"/>
                  </a:lnTo>
                  <a:lnTo>
                    <a:pt x="1717" y="629"/>
                  </a:lnTo>
                  <a:lnTo>
                    <a:pt x="1712" y="633"/>
                  </a:lnTo>
                  <a:lnTo>
                    <a:pt x="1708" y="633"/>
                  </a:lnTo>
                  <a:lnTo>
                    <a:pt x="1703" y="633"/>
                  </a:lnTo>
                  <a:lnTo>
                    <a:pt x="1699" y="638"/>
                  </a:lnTo>
                  <a:lnTo>
                    <a:pt x="1699" y="638"/>
                  </a:lnTo>
                  <a:lnTo>
                    <a:pt x="1694" y="638"/>
                  </a:lnTo>
                  <a:lnTo>
                    <a:pt x="1694" y="638"/>
                  </a:lnTo>
                  <a:lnTo>
                    <a:pt x="1685" y="642"/>
                  </a:lnTo>
                  <a:lnTo>
                    <a:pt x="1685" y="647"/>
                  </a:lnTo>
                  <a:lnTo>
                    <a:pt x="1681" y="647"/>
                  </a:lnTo>
                  <a:lnTo>
                    <a:pt x="1676" y="651"/>
                  </a:lnTo>
                  <a:lnTo>
                    <a:pt x="1672" y="656"/>
                  </a:lnTo>
                  <a:lnTo>
                    <a:pt x="1667" y="656"/>
                  </a:lnTo>
                  <a:lnTo>
                    <a:pt x="1667" y="656"/>
                  </a:lnTo>
                  <a:lnTo>
                    <a:pt x="1663" y="660"/>
                  </a:lnTo>
                  <a:lnTo>
                    <a:pt x="1658" y="660"/>
                  </a:lnTo>
                  <a:lnTo>
                    <a:pt x="1649" y="665"/>
                  </a:lnTo>
                  <a:lnTo>
                    <a:pt x="1649" y="665"/>
                  </a:lnTo>
                  <a:lnTo>
                    <a:pt x="1644" y="665"/>
                  </a:lnTo>
                  <a:lnTo>
                    <a:pt x="1644" y="669"/>
                  </a:lnTo>
                  <a:lnTo>
                    <a:pt x="1640" y="669"/>
                  </a:lnTo>
                  <a:lnTo>
                    <a:pt x="1635" y="669"/>
                  </a:lnTo>
                  <a:lnTo>
                    <a:pt x="1631" y="669"/>
                  </a:lnTo>
                  <a:lnTo>
                    <a:pt x="1631" y="669"/>
                  </a:lnTo>
                  <a:lnTo>
                    <a:pt x="1626" y="674"/>
                  </a:lnTo>
                  <a:lnTo>
                    <a:pt x="1626" y="674"/>
                  </a:lnTo>
                  <a:lnTo>
                    <a:pt x="1622" y="674"/>
                  </a:lnTo>
                  <a:lnTo>
                    <a:pt x="1617" y="678"/>
                  </a:lnTo>
                  <a:lnTo>
                    <a:pt x="1613" y="678"/>
                  </a:lnTo>
                  <a:lnTo>
                    <a:pt x="1613" y="678"/>
                  </a:lnTo>
                  <a:lnTo>
                    <a:pt x="1608" y="683"/>
                  </a:lnTo>
                  <a:lnTo>
                    <a:pt x="1604" y="683"/>
                  </a:lnTo>
                  <a:lnTo>
                    <a:pt x="1604" y="687"/>
                  </a:lnTo>
                  <a:lnTo>
                    <a:pt x="1604" y="687"/>
                  </a:lnTo>
                  <a:lnTo>
                    <a:pt x="1599" y="692"/>
                  </a:lnTo>
                  <a:lnTo>
                    <a:pt x="1599" y="692"/>
                  </a:lnTo>
                  <a:lnTo>
                    <a:pt x="1595" y="692"/>
                  </a:lnTo>
                  <a:lnTo>
                    <a:pt x="1590" y="692"/>
                  </a:lnTo>
                  <a:lnTo>
                    <a:pt x="1586" y="696"/>
                  </a:lnTo>
                  <a:lnTo>
                    <a:pt x="1581" y="696"/>
                  </a:lnTo>
                  <a:lnTo>
                    <a:pt x="1577" y="696"/>
                  </a:lnTo>
                  <a:lnTo>
                    <a:pt x="1586" y="692"/>
                  </a:lnTo>
                  <a:lnTo>
                    <a:pt x="1590" y="692"/>
                  </a:lnTo>
                  <a:lnTo>
                    <a:pt x="1595" y="692"/>
                  </a:lnTo>
                  <a:lnTo>
                    <a:pt x="1595" y="692"/>
                  </a:lnTo>
                  <a:lnTo>
                    <a:pt x="1590" y="687"/>
                  </a:lnTo>
                  <a:lnTo>
                    <a:pt x="1590" y="687"/>
                  </a:lnTo>
                  <a:lnTo>
                    <a:pt x="1595" y="687"/>
                  </a:lnTo>
                  <a:lnTo>
                    <a:pt x="1595" y="687"/>
                  </a:lnTo>
                  <a:lnTo>
                    <a:pt x="1599" y="687"/>
                  </a:lnTo>
                  <a:lnTo>
                    <a:pt x="1599" y="683"/>
                  </a:lnTo>
                  <a:lnTo>
                    <a:pt x="1604" y="683"/>
                  </a:lnTo>
                  <a:lnTo>
                    <a:pt x="1608" y="683"/>
                  </a:lnTo>
                  <a:lnTo>
                    <a:pt x="1613" y="678"/>
                  </a:lnTo>
                  <a:lnTo>
                    <a:pt x="1613" y="678"/>
                  </a:lnTo>
                  <a:lnTo>
                    <a:pt x="1613" y="678"/>
                  </a:lnTo>
                  <a:lnTo>
                    <a:pt x="1617" y="674"/>
                  </a:lnTo>
                  <a:lnTo>
                    <a:pt x="1617" y="674"/>
                  </a:lnTo>
                  <a:lnTo>
                    <a:pt x="1622" y="674"/>
                  </a:lnTo>
                  <a:lnTo>
                    <a:pt x="1626" y="669"/>
                  </a:lnTo>
                  <a:lnTo>
                    <a:pt x="1631" y="669"/>
                  </a:lnTo>
                  <a:lnTo>
                    <a:pt x="1631" y="669"/>
                  </a:lnTo>
                  <a:lnTo>
                    <a:pt x="1635" y="669"/>
                  </a:lnTo>
                  <a:lnTo>
                    <a:pt x="1635" y="669"/>
                  </a:lnTo>
                  <a:lnTo>
                    <a:pt x="1640" y="669"/>
                  </a:lnTo>
                  <a:lnTo>
                    <a:pt x="1644" y="665"/>
                  </a:lnTo>
                  <a:lnTo>
                    <a:pt x="1649" y="665"/>
                  </a:lnTo>
                  <a:lnTo>
                    <a:pt x="1653" y="660"/>
                  </a:lnTo>
                  <a:lnTo>
                    <a:pt x="1658" y="660"/>
                  </a:lnTo>
                  <a:lnTo>
                    <a:pt x="1663" y="656"/>
                  </a:lnTo>
                  <a:lnTo>
                    <a:pt x="1667" y="651"/>
                  </a:lnTo>
                  <a:lnTo>
                    <a:pt x="1672" y="651"/>
                  </a:lnTo>
                  <a:lnTo>
                    <a:pt x="1676" y="647"/>
                  </a:lnTo>
                  <a:lnTo>
                    <a:pt x="1676" y="647"/>
                  </a:lnTo>
                  <a:lnTo>
                    <a:pt x="1681" y="642"/>
                  </a:lnTo>
                  <a:lnTo>
                    <a:pt x="1681" y="642"/>
                  </a:lnTo>
                  <a:lnTo>
                    <a:pt x="1676" y="642"/>
                  </a:lnTo>
                  <a:lnTo>
                    <a:pt x="1676" y="638"/>
                  </a:lnTo>
                  <a:lnTo>
                    <a:pt x="1672" y="638"/>
                  </a:lnTo>
                  <a:lnTo>
                    <a:pt x="1672" y="638"/>
                  </a:lnTo>
                  <a:lnTo>
                    <a:pt x="1667" y="638"/>
                  </a:lnTo>
                  <a:lnTo>
                    <a:pt x="1667" y="638"/>
                  </a:lnTo>
                  <a:lnTo>
                    <a:pt x="1667" y="633"/>
                  </a:lnTo>
                  <a:lnTo>
                    <a:pt x="1672" y="638"/>
                  </a:lnTo>
                  <a:lnTo>
                    <a:pt x="1676" y="638"/>
                  </a:lnTo>
                  <a:lnTo>
                    <a:pt x="1676" y="638"/>
                  </a:lnTo>
                  <a:lnTo>
                    <a:pt x="1681" y="642"/>
                  </a:lnTo>
                  <a:lnTo>
                    <a:pt x="1681" y="642"/>
                  </a:lnTo>
                  <a:lnTo>
                    <a:pt x="1681" y="642"/>
                  </a:lnTo>
                  <a:lnTo>
                    <a:pt x="1685" y="638"/>
                  </a:lnTo>
                  <a:lnTo>
                    <a:pt x="1690" y="638"/>
                  </a:lnTo>
                  <a:lnTo>
                    <a:pt x="1694" y="633"/>
                  </a:lnTo>
                  <a:lnTo>
                    <a:pt x="1699" y="629"/>
                  </a:lnTo>
                  <a:lnTo>
                    <a:pt x="1703" y="629"/>
                  </a:lnTo>
                  <a:lnTo>
                    <a:pt x="1703" y="624"/>
                  </a:lnTo>
                  <a:lnTo>
                    <a:pt x="1708" y="624"/>
                  </a:lnTo>
                  <a:lnTo>
                    <a:pt x="1708" y="624"/>
                  </a:lnTo>
                  <a:lnTo>
                    <a:pt x="1712" y="624"/>
                  </a:lnTo>
                  <a:lnTo>
                    <a:pt x="1712" y="624"/>
                  </a:lnTo>
                  <a:lnTo>
                    <a:pt x="1712" y="624"/>
                  </a:lnTo>
                  <a:lnTo>
                    <a:pt x="1717" y="619"/>
                  </a:lnTo>
                  <a:lnTo>
                    <a:pt x="1721" y="619"/>
                  </a:lnTo>
                  <a:lnTo>
                    <a:pt x="1726" y="619"/>
                  </a:lnTo>
                  <a:lnTo>
                    <a:pt x="1726" y="619"/>
                  </a:lnTo>
                  <a:lnTo>
                    <a:pt x="1730" y="619"/>
                  </a:lnTo>
                  <a:lnTo>
                    <a:pt x="1730" y="615"/>
                  </a:lnTo>
                  <a:lnTo>
                    <a:pt x="1739" y="610"/>
                  </a:lnTo>
                  <a:lnTo>
                    <a:pt x="1744" y="606"/>
                  </a:lnTo>
                  <a:lnTo>
                    <a:pt x="1744" y="606"/>
                  </a:lnTo>
                  <a:lnTo>
                    <a:pt x="1744" y="606"/>
                  </a:lnTo>
                  <a:lnTo>
                    <a:pt x="1748" y="606"/>
                  </a:lnTo>
                  <a:lnTo>
                    <a:pt x="1748" y="606"/>
                  </a:lnTo>
                  <a:lnTo>
                    <a:pt x="1748" y="606"/>
                  </a:lnTo>
                  <a:lnTo>
                    <a:pt x="1748" y="606"/>
                  </a:lnTo>
                  <a:lnTo>
                    <a:pt x="1753" y="606"/>
                  </a:lnTo>
                  <a:lnTo>
                    <a:pt x="1757" y="606"/>
                  </a:lnTo>
                  <a:lnTo>
                    <a:pt x="1757" y="606"/>
                  </a:lnTo>
                  <a:lnTo>
                    <a:pt x="1766" y="606"/>
                  </a:lnTo>
                  <a:lnTo>
                    <a:pt x="1766" y="606"/>
                  </a:lnTo>
                  <a:lnTo>
                    <a:pt x="1771" y="606"/>
                  </a:lnTo>
                  <a:lnTo>
                    <a:pt x="1775" y="606"/>
                  </a:lnTo>
                  <a:lnTo>
                    <a:pt x="1780" y="606"/>
                  </a:lnTo>
                  <a:lnTo>
                    <a:pt x="1784" y="606"/>
                  </a:lnTo>
                  <a:lnTo>
                    <a:pt x="1784" y="606"/>
                  </a:lnTo>
                  <a:lnTo>
                    <a:pt x="1789" y="606"/>
                  </a:lnTo>
                  <a:lnTo>
                    <a:pt x="1789" y="606"/>
                  </a:lnTo>
                  <a:lnTo>
                    <a:pt x="1794" y="606"/>
                  </a:lnTo>
                  <a:lnTo>
                    <a:pt x="1794" y="606"/>
                  </a:lnTo>
                  <a:lnTo>
                    <a:pt x="1798" y="606"/>
                  </a:lnTo>
                  <a:lnTo>
                    <a:pt x="1798" y="606"/>
                  </a:lnTo>
                  <a:lnTo>
                    <a:pt x="1803" y="606"/>
                  </a:lnTo>
                  <a:lnTo>
                    <a:pt x="1803" y="606"/>
                  </a:lnTo>
                  <a:lnTo>
                    <a:pt x="1807" y="606"/>
                  </a:lnTo>
                  <a:lnTo>
                    <a:pt x="1807" y="606"/>
                  </a:lnTo>
                  <a:lnTo>
                    <a:pt x="1812" y="606"/>
                  </a:lnTo>
                  <a:lnTo>
                    <a:pt x="1812" y="610"/>
                  </a:lnTo>
                  <a:lnTo>
                    <a:pt x="1812" y="610"/>
                  </a:lnTo>
                  <a:lnTo>
                    <a:pt x="1821" y="610"/>
                  </a:lnTo>
                  <a:lnTo>
                    <a:pt x="1821" y="610"/>
                  </a:lnTo>
                  <a:lnTo>
                    <a:pt x="1825" y="610"/>
                  </a:lnTo>
                  <a:lnTo>
                    <a:pt x="1830" y="610"/>
                  </a:lnTo>
                  <a:lnTo>
                    <a:pt x="1830" y="610"/>
                  </a:lnTo>
                  <a:lnTo>
                    <a:pt x="1834" y="610"/>
                  </a:lnTo>
                  <a:lnTo>
                    <a:pt x="1839" y="610"/>
                  </a:lnTo>
                  <a:lnTo>
                    <a:pt x="1843" y="606"/>
                  </a:lnTo>
                  <a:lnTo>
                    <a:pt x="1843" y="606"/>
                  </a:lnTo>
                  <a:lnTo>
                    <a:pt x="1848" y="606"/>
                  </a:lnTo>
                  <a:lnTo>
                    <a:pt x="1852" y="601"/>
                  </a:lnTo>
                  <a:lnTo>
                    <a:pt x="1857" y="601"/>
                  </a:lnTo>
                  <a:lnTo>
                    <a:pt x="1857" y="597"/>
                  </a:lnTo>
                  <a:lnTo>
                    <a:pt x="1866" y="592"/>
                  </a:lnTo>
                  <a:lnTo>
                    <a:pt x="1866" y="592"/>
                  </a:lnTo>
                  <a:lnTo>
                    <a:pt x="1870" y="592"/>
                  </a:lnTo>
                  <a:lnTo>
                    <a:pt x="1870" y="588"/>
                  </a:lnTo>
                  <a:lnTo>
                    <a:pt x="1870" y="588"/>
                  </a:lnTo>
                  <a:lnTo>
                    <a:pt x="1875" y="592"/>
                  </a:lnTo>
                  <a:lnTo>
                    <a:pt x="1875" y="588"/>
                  </a:lnTo>
                  <a:lnTo>
                    <a:pt x="1875" y="588"/>
                  </a:lnTo>
                  <a:lnTo>
                    <a:pt x="1879" y="588"/>
                  </a:lnTo>
                  <a:lnTo>
                    <a:pt x="1879" y="588"/>
                  </a:lnTo>
                  <a:lnTo>
                    <a:pt x="1884" y="588"/>
                  </a:lnTo>
                  <a:lnTo>
                    <a:pt x="1888" y="588"/>
                  </a:lnTo>
                  <a:lnTo>
                    <a:pt x="1893" y="588"/>
                  </a:lnTo>
                  <a:lnTo>
                    <a:pt x="1893" y="588"/>
                  </a:lnTo>
                  <a:lnTo>
                    <a:pt x="1893" y="588"/>
                  </a:lnTo>
                  <a:lnTo>
                    <a:pt x="1902" y="583"/>
                  </a:lnTo>
                  <a:lnTo>
                    <a:pt x="1906" y="583"/>
                  </a:lnTo>
                  <a:lnTo>
                    <a:pt x="1911" y="579"/>
                  </a:lnTo>
                  <a:lnTo>
                    <a:pt x="1916" y="574"/>
                  </a:lnTo>
                  <a:lnTo>
                    <a:pt x="1916" y="574"/>
                  </a:lnTo>
                  <a:lnTo>
                    <a:pt x="1916" y="574"/>
                  </a:lnTo>
                  <a:lnTo>
                    <a:pt x="1916" y="574"/>
                  </a:lnTo>
                  <a:lnTo>
                    <a:pt x="1916" y="574"/>
                  </a:lnTo>
                  <a:lnTo>
                    <a:pt x="1916" y="570"/>
                  </a:lnTo>
                  <a:lnTo>
                    <a:pt x="1916" y="570"/>
                  </a:lnTo>
                  <a:lnTo>
                    <a:pt x="1916" y="570"/>
                  </a:lnTo>
                  <a:lnTo>
                    <a:pt x="1916" y="570"/>
                  </a:lnTo>
                  <a:lnTo>
                    <a:pt x="1920" y="570"/>
                  </a:lnTo>
                  <a:lnTo>
                    <a:pt x="1920" y="570"/>
                  </a:lnTo>
                  <a:lnTo>
                    <a:pt x="1920" y="570"/>
                  </a:lnTo>
                  <a:lnTo>
                    <a:pt x="1916" y="570"/>
                  </a:lnTo>
                  <a:lnTo>
                    <a:pt x="1916" y="570"/>
                  </a:lnTo>
                  <a:lnTo>
                    <a:pt x="1911" y="570"/>
                  </a:lnTo>
                  <a:lnTo>
                    <a:pt x="1911" y="570"/>
                  </a:lnTo>
                  <a:lnTo>
                    <a:pt x="1911" y="565"/>
                  </a:lnTo>
                  <a:lnTo>
                    <a:pt x="1916" y="565"/>
                  </a:lnTo>
                  <a:lnTo>
                    <a:pt x="1920" y="565"/>
                  </a:lnTo>
                  <a:lnTo>
                    <a:pt x="1920" y="565"/>
                  </a:lnTo>
                  <a:lnTo>
                    <a:pt x="1920" y="565"/>
                  </a:lnTo>
                  <a:lnTo>
                    <a:pt x="1920" y="565"/>
                  </a:lnTo>
                  <a:lnTo>
                    <a:pt x="1920" y="561"/>
                  </a:lnTo>
                  <a:lnTo>
                    <a:pt x="1920" y="561"/>
                  </a:lnTo>
                  <a:lnTo>
                    <a:pt x="1920" y="561"/>
                  </a:lnTo>
                  <a:lnTo>
                    <a:pt x="1925" y="556"/>
                  </a:lnTo>
                  <a:lnTo>
                    <a:pt x="1925" y="556"/>
                  </a:lnTo>
                  <a:lnTo>
                    <a:pt x="1925" y="556"/>
                  </a:lnTo>
                  <a:lnTo>
                    <a:pt x="1925" y="556"/>
                  </a:lnTo>
                  <a:lnTo>
                    <a:pt x="1925" y="552"/>
                  </a:lnTo>
                  <a:lnTo>
                    <a:pt x="1925" y="552"/>
                  </a:lnTo>
                  <a:lnTo>
                    <a:pt x="1925" y="552"/>
                  </a:lnTo>
                  <a:lnTo>
                    <a:pt x="1925" y="552"/>
                  </a:lnTo>
                  <a:lnTo>
                    <a:pt x="1925" y="547"/>
                  </a:lnTo>
                  <a:lnTo>
                    <a:pt x="1920" y="547"/>
                  </a:lnTo>
                  <a:lnTo>
                    <a:pt x="1920" y="547"/>
                  </a:lnTo>
                  <a:lnTo>
                    <a:pt x="1920" y="547"/>
                  </a:lnTo>
                  <a:lnTo>
                    <a:pt x="1920" y="543"/>
                  </a:lnTo>
                  <a:lnTo>
                    <a:pt x="1920" y="543"/>
                  </a:lnTo>
                  <a:lnTo>
                    <a:pt x="1916" y="543"/>
                  </a:lnTo>
                  <a:lnTo>
                    <a:pt x="1916" y="547"/>
                  </a:lnTo>
                  <a:lnTo>
                    <a:pt x="1911" y="547"/>
                  </a:lnTo>
                  <a:lnTo>
                    <a:pt x="1906" y="547"/>
                  </a:lnTo>
                  <a:lnTo>
                    <a:pt x="1906" y="552"/>
                  </a:lnTo>
                  <a:lnTo>
                    <a:pt x="1906" y="547"/>
                  </a:lnTo>
                  <a:lnTo>
                    <a:pt x="1906" y="547"/>
                  </a:lnTo>
                  <a:lnTo>
                    <a:pt x="1902" y="547"/>
                  </a:lnTo>
                  <a:lnTo>
                    <a:pt x="1902" y="547"/>
                  </a:lnTo>
                  <a:lnTo>
                    <a:pt x="1906" y="547"/>
                  </a:lnTo>
                  <a:lnTo>
                    <a:pt x="1911" y="547"/>
                  </a:lnTo>
                  <a:lnTo>
                    <a:pt x="1911" y="543"/>
                  </a:lnTo>
                  <a:lnTo>
                    <a:pt x="1911" y="543"/>
                  </a:lnTo>
                  <a:lnTo>
                    <a:pt x="1911" y="543"/>
                  </a:lnTo>
                  <a:lnTo>
                    <a:pt x="1911" y="543"/>
                  </a:lnTo>
                  <a:lnTo>
                    <a:pt x="1911" y="538"/>
                  </a:lnTo>
                  <a:lnTo>
                    <a:pt x="1906" y="538"/>
                  </a:lnTo>
                  <a:lnTo>
                    <a:pt x="1902" y="534"/>
                  </a:lnTo>
                  <a:lnTo>
                    <a:pt x="1897" y="534"/>
                  </a:lnTo>
                  <a:lnTo>
                    <a:pt x="1897" y="538"/>
                  </a:lnTo>
                  <a:lnTo>
                    <a:pt x="1897" y="538"/>
                  </a:lnTo>
                  <a:lnTo>
                    <a:pt x="1897" y="538"/>
                  </a:lnTo>
                  <a:lnTo>
                    <a:pt x="1902" y="538"/>
                  </a:lnTo>
                  <a:lnTo>
                    <a:pt x="1902" y="538"/>
                  </a:lnTo>
                  <a:lnTo>
                    <a:pt x="1902" y="538"/>
                  </a:lnTo>
                  <a:lnTo>
                    <a:pt x="1902" y="538"/>
                  </a:lnTo>
                  <a:lnTo>
                    <a:pt x="1902" y="538"/>
                  </a:lnTo>
                  <a:lnTo>
                    <a:pt x="1897" y="538"/>
                  </a:lnTo>
                  <a:lnTo>
                    <a:pt x="1893" y="538"/>
                  </a:lnTo>
                  <a:lnTo>
                    <a:pt x="1888" y="543"/>
                  </a:lnTo>
                  <a:lnTo>
                    <a:pt x="1884" y="543"/>
                  </a:lnTo>
                  <a:lnTo>
                    <a:pt x="1879" y="547"/>
                  </a:lnTo>
                  <a:lnTo>
                    <a:pt x="1875" y="547"/>
                  </a:lnTo>
                  <a:lnTo>
                    <a:pt x="1875" y="547"/>
                  </a:lnTo>
                  <a:lnTo>
                    <a:pt x="1870" y="547"/>
                  </a:lnTo>
                  <a:lnTo>
                    <a:pt x="1870" y="547"/>
                  </a:lnTo>
                  <a:lnTo>
                    <a:pt x="1870" y="552"/>
                  </a:lnTo>
                  <a:lnTo>
                    <a:pt x="1866" y="552"/>
                  </a:lnTo>
                  <a:lnTo>
                    <a:pt x="1861" y="552"/>
                  </a:lnTo>
                  <a:lnTo>
                    <a:pt x="1861" y="552"/>
                  </a:lnTo>
                  <a:lnTo>
                    <a:pt x="1861" y="552"/>
                  </a:lnTo>
                  <a:lnTo>
                    <a:pt x="1861" y="552"/>
                  </a:lnTo>
                  <a:lnTo>
                    <a:pt x="1866" y="552"/>
                  </a:lnTo>
                  <a:lnTo>
                    <a:pt x="1861" y="552"/>
                  </a:lnTo>
                  <a:lnTo>
                    <a:pt x="1866" y="547"/>
                  </a:lnTo>
                  <a:lnTo>
                    <a:pt x="1866" y="547"/>
                  </a:lnTo>
                  <a:lnTo>
                    <a:pt x="1866" y="547"/>
                  </a:lnTo>
                  <a:lnTo>
                    <a:pt x="1866" y="547"/>
                  </a:lnTo>
                  <a:lnTo>
                    <a:pt x="1866" y="547"/>
                  </a:lnTo>
                  <a:lnTo>
                    <a:pt x="1866" y="543"/>
                  </a:lnTo>
                  <a:lnTo>
                    <a:pt x="1866" y="547"/>
                  </a:lnTo>
                  <a:lnTo>
                    <a:pt x="1866" y="547"/>
                  </a:lnTo>
                  <a:lnTo>
                    <a:pt x="1870" y="547"/>
                  </a:lnTo>
                  <a:lnTo>
                    <a:pt x="1870" y="543"/>
                  </a:lnTo>
                  <a:lnTo>
                    <a:pt x="1870" y="543"/>
                  </a:lnTo>
                  <a:lnTo>
                    <a:pt x="1870" y="543"/>
                  </a:lnTo>
                  <a:lnTo>
                    <a:pt x="1870" y="543"/>
                  </a:lnTo>
                  <a:lnTo>
                    <a:pt x="1875" y="543"/>
                  </a:lnTo>
                  <a:lnTo>
                    <a:pt x="1875" y="543"/>
                  </a:lnTo>
                  <a:lnTo>
                    <a:pt x="1875" y="543"/>
                  </a:lnTo>
                  <a:lnTo>
                    <a:pt x="1875" y="543"/>
                  </a:lnTo>
                  <a:lnTo>
                    <a:pt x="1879" y="543"/>
                  </a:lnTo>
                  <a:lnTo>
                    <a:pt x="1884" y="538"/>
                  </a:lnTo>
                  <a:lnTo>
                    <a:pt x="1888" y="538"/>
                  </a:lnTo>
                  <a:lnTo>
                    <a:pt x="1888" y="538"/>
                  </a:lnTo>
                  <a:lnTo>
                    <a:pt x="1888" y="538"/>
                  </a:lnTo>
                  <a:lnTo>
                    <a:pt x="1888" y="538"/>
                  </a:lnTo>
                  <a:lnTo>
                    <a:pt x="1888" y="538"/>
                  </a:lnTo>
                  <a:lnTo>
                    <a:pt x="1893" y="538"/>
                  </a:lnTo>
                  <a:lnTo>
                    <a:pt x="1893" y="538"/>
                  </a:lnTo>
                  <a:lnTo>
                    <a:pt x="1893" y="538"/>
                  </a:lnTo>
                  <a:lnTo>
                    <a:pt x="1897" y="534"/>
                  </a:lnTo>
                  <a:lnTo>
                    <a:pt x="1897" y="534"/>
                  </a:lnTo>
                  <a:lnTo>
                    <a:pt x="1902" y="534"/>
                  </a:lnTo>
                  <a:lnTo>
                    <a:pt x="1902" y="534"/>
                  </a:lnTo>
                  <a:lnTo>
                    <a:pt x="1902" y="534"/>
                  </a:lnTo>
                  <a:lnTo>
                    <a:pt x="1906" y="534"/>
                  </a:lnTo>
                  <a:lnTo>
                    <a:pt x="1911" y="534"/>
                  </a:lnTo>
                  <a:lnTo>
                    <a:pt x="1911" y="529"/>
                  </a:lnTo>
                  <a:lnTo>
                    <a:pt x="1911" y="529"/>
                  </a:lnTo>
                  <a:lnTo>
                    <a:pt x="1916" y="529"/>
                  </a:lnTo>
                  <a:lnTo>
                    <a:pt x="1916" y="529"/>
                  </a:lnTo>
                  <a:lnTo>
                    <a:pt x="1916" y="529"/>
                  </a:lnTo>
                  <a:lnTo>
                    <a:pt x="1911" y="529"/>
                  </a:lnTo>
                  <a:lnTo>
                    <a:pt x="1911" y="529"/>
                  </a:lnTo>
                  <a:lnTo>
                    <a:pt x="1911" y="525"/>
                  </a:lnTo>
                  <a:lnTo>
                    <a:pt x="1911" y="525"/>
                  </a:lnTo>
                  <a:lnTo>
                    <a:pt x="1911" y="525"/>
                  </a:lnTo>
                  <a:lnTo>
                    <a:pt x="1906" y="525"/>
                  </a:lnTo>
                  <a:lnTo>
                    <a:pt x="1906" y="525"/>
                  </a:lnTo>
                  <a:lnTo>
                    <a:pt x="1906" y="525"/>
                  </a:lnTo>
                  <a:lnTo>
                    <a:pt x="1902" y="525"/>
                  </a:lnTo>
                  <a:lnTo>
                    <a:pt x="1902" y="525"/>
                  </a:lnTo>
                  <a:lnTo>
                    <a:pt x="1897" y="525"/>
                  </a:lnTo>
                  <a:lnTo>
                    <a:pt x="1897" y="520"/>
                  </a:lnTo>
                  <a:lnTo>
                    <a:pt x="1897" y="520"/>
                  </a:lnTo>
                  <a:lnTo>
                    <a:pt x="1897" y="515"/>
                  </a:lnTo>
                  <a:lnTo>
                    <a:pt x="1897" y="515"/>
                  </a:lnTo>
                  <a:lnTo>
                    <a:pt x="1897" y="515"/>
                  </a:lnTo>
                  <a:lnTo>
                    <a:pt x="1893" y="515"/>
                  </a:lnTo>
                  <a:lnTo>
                    <a:pt x="1893" y="520"/>
                  </a:lnTo>
                  <a:lnTo>
                    <a:pt x="1893" y="520"/>
                  </a:lnTo>
                  <a:lnTo>
                    <a:pt x="1884" y="520"/>
                  </a:lnTo>
                  <a:lnTo>
                    <a:pt x="1884" y="525"/>
                  </a:lnTo>
                  <a:lnTo>
                    <a:pt x="1884" y="520"/>
                  </a:lnTo>
                  <a:lnTo>
                    <a:pt x="1888" y="520"/>
                  </a:lnTo>
                  <a:lnTo>
                    <a:pt x="1893" y="515"/>
                  </a:lnTo>
                  <a:lnTo>
                    <a:pt x="1893" y="515"/>
                  </a:lnTo>
                  <a:lnTo>
                    <a:pt x="1893" y="515"/>
                  </a:lnTo>
                  <a:lnTo>
                    <a:pt x="1888" y="515"/>
                  </a:lnTo>
                  <a:lnTo>
                    <a:pt x="1888" y="515"/>
                  </a:lnTo>
                  <a:lnTo>
                    <a:pt x="1888" y="515"/>
                  </a:lnTo>
                  <a:lnTo>
                    <a:pt x="1888" y="515"/>
                  </a:lnTo>
                  <a:lnTo>
                    <a:pt x="1888" y="515"/>
                  </a:lnTo>
                  <a:lnTo>
                    <a:pt x="1888" y="515"/>
                  </a:lnTo>
                  <a:lnTo>
                    <a:pt x="1884" y="515"/>
                  </a:lnTo>
                  <a:lnTo>
                    <a:pt x="1879" y="515"/>
                  </a:lnTo>
                  <a:lnTo>
                    <a:pt x="1875" y="515"/>
                  </a:lnTo>
                  <a:lnTo>
                    <a:pt x="1875" y="515"/>
                  </a:lnTo>
                  <a:lnTo>
                    <a:pt x="1879" y="515"/>
                  </a:lnTo>
                  <a:lnTo>
                    <a:pt x="1879" y="515"/>
                  </a:lnTo>
                  <a:lnTo>
                    <a:pt x="1879" y="515"/>
                  </a:lnTo>
                  <a:lnTo>
                    <a:pt x="1884" y="511"/>
                  </a:lnTo>
                  <a:lnTo>
                    <a:pt x="1884" y="511"/>
                  </a:lnTo>
                  <a:lnTo>
                    <a:pt x="1884" y="511"/>
                  </a:lnTo>
                  <a:lnTo>
                    <a:pt x="1884" y="506"/>
                  </a:lnTo>
                  <a:lnTo>
                    <a:pt x="1884" y="506"/>
                  </a:lnTo>
                  <a:lnTo>
                    <a:pt x="1884" y="506"/>
                  </a:lnTo>
                  <a:lnTo>
                    <a:pt x="1884" y="506"/>
                  </a:lnTo>
                  <a:lnTo>
                    <a:pt x="1888" y="502"/>
                  </a:lnTo>
                  <a:lnTo>
                    <a:pt x="1884" y="502"/>
                  </a:lnTo>
                  <a:lnTo>
                    <a:pt x="1884" y="502"/>
                  </a:lnTo>
                  <a:lnTo>
                    <a:pt x="1884" y="506"/>
                  </a:lnTo>
                  <a:lnTo>
                    <a:pt x="1884" y="502"/>
                  </a:lnTo>
                  <a:lnTo>
                    <a:pt x="1884" y="502"/>
                  </a:lnTo>
                  <a:lnTo>
                    <a:pt x="1884" y="502"/>
                  </a:lnTo>
                  <a:lnTo>
                    <a:pt x="1884" y="502"/>
                  </a:lnTo>
                  <a:lnTo>
                    <a:pt x="1879" y="502"/>
                  </a:lnTo>
                  <a:lnTo>
                    <a:pt x="1879" y="502"/>
                  </a:lnTo>
                  <a:lnTo>
                    <a:pt x="1879" y="502"/>
                  </a:lnTo>
                  <a:lnTo>
                    <a:pt x="1879" y="502"/>
                  </a:lnTo>
                  <a:lnTo>
                    <a:pt x="1875" y="502"/>
                  </a:lnTo>
                  <a:lnTo>
                    <a:pt x="1879" y="502"/>
                  </a:lnTo>
                  <a:lnTo>
                    <a:pt x="1875" y="502"/>
                  </a:lnTo>
                  <a:lnTo>
                    <a:pt x="1875" y="502"/>
                  </a:lnTo>
                  <a:lnTo>
                    <a:pt x="1875" y="497"/>
                  </a:lnTo>
                  <a:lnTo>
                    <a:pt x="1875" y="497"/>
                  </a:lnTo>
                  <a:lnTo>
                    <a:pt x="1875" y="497"/>
                  </a:lnTo>
                  <a:lnTo>
                    <a:pt x="1875" y="497"/>
                  </a:lnTo>
                  <a:lnTo>
                    <a:pt x="1875" y="497"/>
                  </a:lnTo>
                  <a:lnTo>
                    <a:pt x="1875" y="497"/>
                  </a:lnTo>
                  <a:lnTo>
                    <a:pt x="1875" y="497"/>
                  </a:lnTo>
                  <a:lnTo>
                    <a:pt x="1870" y="493"/>
                  </a:lnTo>
                  <a:lnTo>
                    <a:pt x="1875" y="493"/>
                  </a:lnTo>
                  <a:lnTo>
                    <a:pt x="1875" y="493"/>
                  </a:lnTo>
                  <a:lnTo>
                    <a:pt x="1879" y="493"/>
                  </a:lnTo>
                  <a:lnTo>
                    <a:pt x="1875" y="493"/>
                  </a:lnTo>
                  <a:lnTo>
                    <a:pt x="1875" y="493"/>
                  </a:lnTo>
                  <a:lnTo>
                    <a:pt x="1870" y="493"/>
                  </a:lnTo>
                  <a:lnTo>
                    <a:pt x="1870" y="488"/>
                  </a:lnTo>
                  <a:lnTo>
                    <a:pt x="1875" y="488"/>
                  </a:lnTo>
                  <a:lnTo>
                    <a:pt x="1875" y="488"/>
                  </a:lnTo>
                  <a:lnTo>
                    <a:pt x="1875" y="488"/>
                  </a:lnTo>
                  <a:lnTo>
                    <a:pt x="1875" y="488"/>
                  </a:lnTo>
                  <a:lnTo>
                    <a:pt x="1875" y="488"/>
                  </a:lnTo>
                  <a:lnTo>
                    <a:pt x="1870" y="488"/>
                  </a:lnTo>
                  <a:lnTo>
                    <a:pt x="1870" y="488"/>
                  </a:lnTo>
                  <a:lnTo>
                    <a:pt x="1870" y="484"/>
                  </a:lnTo>
                  <a:lnTo>
                    <a:pt x="1866" y="484"/>
                  </a:lnTo>
                  <a:lnTo>
                    <a:pt x="1870" y="484"/>
                  </a:lnTo>
                  <a:lnTo>
                    <a:pt x="1870" y="484"/>
                  </a:lnTo>
                  <a:lnTo>
                    <a:pt x="1870" y="484"/>
                  </a:lnTo>
                  <a:lnTo>
                    <a:pt x="1870" y="484"/>
                  </a:lnTo>
                  <a:lnTo>
                    <a:pt x="1870" y="484"/>
                  </a:lnTo>
                  <a:lnTo>
                    <a:pt x="1875" y="484"/>
                  </a:lnTo>
                  <a:lnTo>
                    <a:pt x="1879" y="488"/>
                  </a:lnTo>
                  <a:lnTo>
                    <a:pt x="1884" y="488"/>
                  </a:lnTo>
                  <a:lnTo>
                    <a:pt x="1884" y="484"/>
                  </a:lnTo>
                  <a:lnTo>
                    <a:pt x="1884" y="484"/>
                  </a:lnTo>
                  <a:lnTo>
                    <a:pt x="1884" y="484"/>
                  </a:lnTo>
                  <a:lnTo>
                    <a:pt x="1884" y="479"/>
                  </a:lnTo>
                  <a:lnTo>
                    <a:pt x="1884" y="475"/>
                  </a:lnTo>
                  <a:lnTo>
                    <a:pt x="1884" y="475"/>
                  </a:lnTo>
                  <a:lnTo>
                    <a:pt x="1879" y="475"/>
                  </a:lnTo>
                  <a:lnTo>
                    <a:pt x="1879" y="475"/>
                  </a:lnTo>
                  <a:lnTo>
                    <a:pt x="1879" y="475"/>
                  </a:lnTo>
                  <a:lnTo>
                    <a:pt x="1879" y="475"/>
                  </a:lnTo>
                  <a:lnTo>
                    <a:pt x="1879" y="475"/>
                  </a:lnTo>
                  <a:lnTo>
                    <a:pt x="1884" y="475"/>
                  </a:lnTo>
                  <a:lnTo>
                    <a:pt x="1884" y="475"/>
                  </a:lnTo>
                  <a:lnTo>
                    <a:pt x="1884" y="475"/>
                  </a:lnTo>
                  <a:lnTo>
                    <a:pt x="1884" y="470"/>
                  </a:lnTo>
                  <a:lnTo>
                    <a:pt x="1879" y="470"/>
                  </a:lnTo>
                  <a:lnTo>
                    <a:pt x="1879" y="470"/>
                  </a:lnTo>
                  <a:lnTo>
                    <a:pt x="1879" y="470"/>
                  </a:lnTo>
                  <a:lnTo>
                    <a:pt x="1875" y="470"/>
                  </a:lnTo>
                  <a:lnTo>
                    <a:pt x="1875" y="470"/>
                  </a:lnTo>
                  <a:lnTo>
                    <a:pt x="1875" y="470"/>
                  </a:lnTo>
                  <a:lnTo>
                    <a:pt x="1875" y="470"/>
                  </a:lnTo>
                  <a:lnTo>
                    <a:pt x="1879" y="470"/>
                  </a:lnTo>
                  <a:lnTo>
                    <a:pt x="1879" y="470"/>
                  </a:lnTo>
                  <a:lnTo>
                    <a:pt x="1879" y="470"/>
                  </a:lnTo>
                  <a:lnTo>
                    <a:pt x="1879" y="470"/>
                  </a:lnTo>
                  <a:lnTo>
                    <a:pt x="1884" y="470"/>
                  </a:lnTo>
                  <a:lnTo>
                    <a:pt x="1884" y="466"/>
                  </a:lnTo>
                  <a:lnTo>
                    <a:pt x="1884" y="466"/>
                  </a:lnTo>
                  <a:lnTo>
                    <a:pt x="1884" y="466"/>
                  </a:lnTo>
                  <a:lnTo>
                    <a:pt x="1888" y="466"/>
                  </a:lnTo>
                  <a:lnTo>
                    <a:pt x="1888" y="466"/>
                  </a:lnTo>
                  <a:lnTo>
                    <a:pt x="1888" y="461"/>
                  </a:lnTo>
                  <a:lnTo>
                    <a:pt x="1884" y="461"/>
                  </a:lnTo>
                  <a:lnTo>
                    <a:pt x="1884" y="461"/>
                  </a:lnTo>
                  <a:lnTo>
                    <a:pt x="1884" y="461"/>
                  </a:lnTo>
                  <a:lnTo>
                    <a:pt x="1884" y="457"/>
                  </a:lnTo>
                  <a:lnTo>
                    <a:pt x="1879" y="457"/>
                  </a:lnTo>
                  <a:lnTo>
                    <a:pt x="1879" y="457"/>
                  </a:lnTo>
                  <a:lnTo>
                    <a:pt x="1875" y="461"/>
                  </a:lnTo>
                  <a:lnTo>
                    <a:pt x="1870" y="461"/>
                  </a:lnTo>
                  <a:lnTo>
                    <a:pt x="1870" y="461"/>
                  </a:lnTo>
                  <a:lnTo>
                    <a:pt x="1875" y="461"/>
                  </a:lnTo>
                  <a:lnTo>
                    <a:pt x="1875" y="457"/>
                  </a:lnTo>
                  <a:lnTo>
                    <a:pt x="1879" y="457"/>
                  </a:lnTo>
                  <a:lnTo>
                    <a:pt x="1884" y="457"/>
                  </a:lnTo>
                  <a:lnTo>
                    <a:pt x="1884" y="452"/>
                  </a:lnTo>
                  <a:lnTo>
                    <a:pt x="1884" y="452"/>
                  </a:lnTo>
                  <a:lnTo>
                    <a:pt x="1884" y="452"/>
                  </a:lnTo>
                  <a:lnTo>
                    <a:pt x="1879" y="452"/>
                  </a:lnTo>
                  <a:lnTo>
                    <a:pt x="1879" y="452"/>
                  </a:lnTo>
                  <a:lnTo>
                    <a:pt x="1875" y="452"/>
                  </a:lnTo>
                  <a:lnTo>
                    <a:pt x="1879" y="452"/>
                  </a:lnTo>
                  <a:lnTo>
                    <a:pt x="1879" y="452"/>
                  </a:lnTo>
                  <a:lnTo>
                    <a:pt x="1875" y="452"/>
                  </a:lnTo>
                  <a:lnTo>
                    <a:pt x="1875" y="452"/>
                  </a:lnTo>
                  <a:lnTo>
                    <a:pt x="1870" y="452"/>
                  </a:lnTo>
                  <a:lnTo>
                    <a:pt x="1870" y="452"/>
                  </a:lnTo>
                  <a:lnTo>
                    <a:pt x="1875" y="452"/>
                  </a:lnTo>
                  <a:lnTo>
                    <a:pt x="1875" y="452"/>
                  </a:lnTo>
                  <a:lnTo>
                    <a:pt x="1875" y="452"/>
                  </a:lnTo>
                  <a:lnTo>
                    <a:pt x="1879" y="452"/>
                  </a:lnTo>
                  <a:lnTo>
                    <a:pt x="1884" y="448"/>
                  </a:lnTo>
                  <a:lnTo>
                    <a:pt x="1884" y="448"/>
                  </a:lnTo>
                  <a:lnTo>
                    <a:pt x="1884" y="443"/>
                  </a:lnTo>
                  <a:lnTo>
                    <a:pt x="1884" y="443"/>
                  </a:lnTo>
                  <a:lnTo>
                    <a:pt x="1879" y="443"/>
                  </a:lnTo>
                  <a:lnTo>
                    <a:pt x="1879" y="443"/>
                  </a:lnTo>
                  <a:lnTo>
                    <a:pt x="1879" y="443"/>
                  </a:lnTo>
                  <a:lnTo>
                    <a:pt x="1879" y="443"/>
                  </a:lnTo>
                  <a:lnTo>
                    <a:pt x="1879" y="443"/>
                  </a:lnTo>
                  <a:lnTo>
                    <a:pt x="1879" y="443"/>
                  </a:lnTo>
                  <a:lnTo>
                    <a:pt x="1879" y="443"/>
                  </a:lnTo>
                  <a:lnTo>
                    <a:pt x="1884" y="439"/>
                  </a:lnTo>
                  <a:lnTo>
                    <a:pt x="1884" y="439"/>
                  </a:lnTo>
                  <a:lnTo>
                    <a:pt x="1884" y="439"/>
                  </a:lnTo>
                  <a:lnTo>
                    <a:pt x="1879" y="439"/>
                  </a:lnTo>
                  <a:lnTo>
                    <a:pt x="1879" y="439"/>
                  </a:lnTo>
                  <a:lnTo>
                    <a:pt x="1875" y="443"/>
                  </a:lnTo>
                  <a:lnTo>
                    <a:pt x="1875" y="439"/>
                  </a:lnTo>
                  <a:lnTo>
                    <a:pt x="1875" y="439"/>
                  </a:lnTo>
                  <a:lnTo>
                    <a:pt x="1875" y="439"/>
                  </a:lnTo>
                  <a:lnTo>
                    <a:pt x="1875" y="439"/>
                  </a:lnTo>
                  <a:lnTo>
                    <a:pt x="1879" y="439"/>
                  </a:lnTo>
                  <a:lnTo>
                    <a:pt x="1879" y="439"/>
                  </a:lnTo>
                  <a:lnTo>
                    <a:pt x="1884" y="439"/>
                  </a:lnTo>
                  <a:lnTo>
                    <a:pt x="1884" y="434"/>
                  </a:lnTo>
                  <a:lnTo>
                    <a:pt x="1879" y="434"/>
                  </a:lnTo>
                  <a:lnTo>
                    <a:pt x="1879" y="434"/>
                  </a:lnTo>
                  <a:lnTo>
                    <a:pt x="1879" y="434"/>
                  </a:lnTo>
                  <a:lnTo>
                    <a:pt x="1879" y="434"/>
                  </a:lnTo>
                  <a:lnTo>
                    <a:pt x="1879" y="434"/>
                  </a:lnTo>
                  <a:lnTo>
                    <a:pt x="1879" y="434"/>
                  </a:lnTo>
                  <a:lnTo>
                    <a:pt x="1879" y="434"/>
                  </a:lnTo>
                  <a:lnTo>
                    <a:pt x="1879" y="434"/>
                  </a:lnTo>
                  <a:lnTo>
                    <a:pt x="1879" y="434"/>
                  </a:lnTo>
                  <a:lnTo>
                    <a:pt x="1879" y="430"/>
                  </a:lnTo>
                  <a:lnTo>
                    <a:pt x="1879" y="430"/>
                  </a:lnTo>
                  <a:lnTo>
                    <a:pt x="1879" y="430"/>
                  </a:lnTo>
                  <a:lnTo>
                    <a:pt x="1879" y="425"/>
                  </a:lnTo>
                  <a:lnTo>
                    <a:pt x="1879" y="425"/>
                  </a:lnTo>
                  <a:lnTo>
                    <a:pt x="1879" y="425"/>
                  </a:lnTo>
                  <a:lnTo>
                    <a:pt x="1879" y="425"/>
                  </a:lnTo>
                  <a:lnTo>
                    <a:pt x="1879" y="425"/>
                  </a:lnTo>
                  <a:lnTo>
                    <a:pt x="1879" y="425"/>
                  </a:lnTo>
                  <a:lnTo>
                    <a:pt x="1879" y="421"/>
                  </a:lnTo>
                  <a:lnTo>
                    <a:pt x="1879" y="421"/>
                  </a:lnTo>
                  <a:lnTo>
                    <a:pt x="1875" y="421"/>
                  </a:lnTo>
                  <a:lnTo>
                    <a:pt x="1875" y="421"/>
                  </a:lnTo>
                  <a:lnTo>
                    <a:pt x="1875" y="421"/>
                  </a:lnTo>
                  <a:lnTo>
                    <a:pt x="1875" y="421"/>
                  </a:lnTo>
                  <a:lnTo>
                    <a:pt x="1879" y="421"/>
                  </a:lnTo>
                  <a:lnTo>
                    <a:pt x="1879" y="421"/>
                  </a:lnTo>
                  <a:lnTo>
                    <a:pt x="1879" y="416"/>
                  </a:lnTo>
                  <a:lnTo>
                    <a:pt x="1879" y="416"/>
                  </a:lnTo>
                  <a:lnTo>
                    <a:pt x="1879" y="416"/>
                  </a:lnTo>
                  <a:lnTo>
                    <a:pt x="1875" y="416"/>
                  </a:lnTo>
                  <a:lnTo>
                    <a:pt x="1875" y="416"/>
                  </a:lnTo>
                  <a:lnTo>
                    <a:pt x="1875" y="416"/>
                  </a:lnTo>
                  <a:lnTo>
                    <a:pt x="1875" y="416"/>
                  </a:lnTo>
                  <a:lnTo>
                    <a:pt x="1870" y="421"/>
                  </a:lnTo>
                  <a:lnTo>
                    <a:pt x="1870" y="421"/>
                  </a:lnTo>
                  <a:lnTo>
                    <a:pt x="1866" y="425"/>
                  </a:lnTo>
                  <a:lnTo>
                    <a:pt x="1866" y="425"/>
                  </a:lnTo>
                  <a:lnTo>
                    <a:pt x="1866" y="425"/>
                  </a:lnTo>
                  <a:lnTo>
                    <a:pt x="1866" y="425"/>
                  </a:lnTo>
                  <a:lnTo>
                    <a:pt x="1866" y="425"/>
                  </a:lnTo>
                  <a:lnTo>
                    <a:pt x="1866" y="425"/>
                  </a:lnTo>
                  <a:lnTo>
                    <a:pt x="1866" y="425"/>
                  </a:lnTo>
                  <a:lnTo>
                    <a:pt x="1866" y="425"/>
                  </a:lnTo>
                  <a:lnTo>
                    <a:pt x="1866" y="425"/>
                  </a:lnTo>
                  <a:lnTo>
                    <a:pt x="1861" y="425"/>
                  </a:lnTo>
                  <a:lnTo>
                    <a:pt x="1861" y="425"/>
                  </a:lnTo>
                  <a:lnTo>
                    <a:pt x="1861" y="430"/>
                  </a:lnTo>
                  <a:lnTo>
                    <a:pt x="1861" y="430"/>
                  </a:lnTo>
                  <a:lnTo>
                    <a:pt x="1861" y="430"/>
                  </a:lnTo>
                  <a:lnTo>
                    <a:pt x="1861" y="430"/>
                  </a:lnTo>
                  <a:lnTo>
                    <a:pt x="1861" y="430"/>
                  </a:lnTo>
                  <a:lnTo>
                    <a:pt x="1861" y="430"/>
                  </a:lnTo>
                  <a:lnTo>
                    <a:pt x="1861" y="430"/>
                  </a:lnTo>
                  <a:lnTo>
                    <a:pt x="1861" y="434"/>
                  </a:lnTo>
                  <a:lnTo>
                    <a:pt x="1861" y="434"/>
                  </a:lnTo>
                  <a:lnTo>
                    <a:pt x="1861" y="434"/>
                  </a:lnTo>
                  <a:lnTo>
                    <a:pt x="1861" y="430"/>
                  </a:lnTo>
                  <a:lnTo>
                    <a:pt x="1861" y="430"/>
                  </a:lnTo>
                  <a:lnTo>
                    <a:pt x="1857" y="430"/>
                  </a:lnTo>
                  <a:lnTo>
                    <a:pt x="1857" y="434"/>
                  </a:lnTo>
                  <a:lnTo>
                    <a:pt x="1857" y="434"/>
                  </a:lnTo>
                  <a:lnTo>
                    <a:pt x="1857" y="434"/>
                  </a:lnTo>
                  <a:lnTo>
                    <a:pt x="1857" y="434"/>
                  </a:lnTo>
                  <a:lnTo>
                    <a:pt x="1857" y="434"/>
                  </a:lnTo>
                  <a:lnTo>
                    <a:pt x="1857" y="434"/>
                  </a:lnTo>
                  <a:lnTo>
                    <a:pt x="1852" y="434"/>
                  </a:lnTo>
                  <a:lnTo>
                    <a:pt x="1852" y="434"/>
                  </a:lnTo>
                  <a:lnTo>
                    <a:pt x="1852" y="434"/>
                  </a:lnTo>
                  <a:lnTo>
                    <a:pt x="1852" y="434"/>
                  </a:lnTo>
                  <a:lnTo>
                    <a:pt x="1852" y="439"/>
                  </a:lnTo>
                  <a:lnTo>
                    <a:pt x="1852" y="439"/>
                  </a:lnTo>
                  <a:lnTo>
                    <a:pt x="1852" y="439"/>
                  </a:lnTo>
                  <a:lnTo>
                    <a:pt x="1852" y="439"/>
                  </a:lnTo>
                  <a:lnTo>
                    <a:pt x="1857" y="439"/>
                  </a:lnTo>
                  <a:lnTo>
                    <a:pt x="1857" y="439"/>
                  </a:lnTo>
                  <a:lnTo>
                    <a:pt x="1852" y="439"/>
                  </a:lnTo>
                  <a:lnTo>
                    <a:pt x="1852" y="439"/>
                  </a:lnTo>
                  <a:lnTo>
                    <a:pt x="1852" y="439"/>
                  </a:lnTo>
                  <a:lnTo>
                    <a:pt x="1852" y="439"/>
                  </a:lnTo>
                  <a:lnTo>
                    <a:pt x="1848" y="439"/>
                  </a:lnTo>
                  <a:lnTo>
                    <a:pt x="1848" y="439"/>
                  </a:lnTo>
                  <a:lnTo>
                    <a:pt x="1848" y="439"/>
                  </a:lnTo>
                  <a:lnTo>
                    <a:pt x="1848" y="439"/>
                  </a:lnTo>
                  <a:lnTo>
                    <a:pt x="1848" y="443"/>
                  </a:lnTo>
                  <a:lnTo>
                    <a:pt x="1848" y="443"/>
                  </a:lnTo>
                  <a:lnTo>
                    <a:pt x="1848" y="443"/>
                  </a:lnTo>
                  <a:lnTo>
                    <a:pt x="1848" y="443"/>
                  </a:lnTo>
                  <a:lnTo>
                    <a:pt x="1843" y="443"/>
                  </a:lnTo>
                  <a:lnTo>
                    <a:pt x="1843" y="443"/>
                  </a:lnTo>
                  <a:lnTo>
                    <a:pt x="1843" y="443"/>
                  </a:lnTo>
                  <a:lnTo>
                    <a:pt x="1843" y="443"/>
                  </a:lnTo>
                  <a:lnTo>
                    <a:pt x="1843" y="448"/>
                  </a:lnTo>
                  <a:lnTo>
                    <a:pt x="1843" y="448"/>
                  </a:lnTo>
                  <a:lnTo>
                    <a:pt x="1843" y="448"/>
                  </a:lnTo>
                  <a:lnTo>
                    <a:pt x="1843" y="448"/>
                  </a:lnTo>
                  <a:lnTo>
                    <a:pt x="1839" y="452"/>
                  </a:lnTo>
                  <a:lnTo>
                    <a:pt x="1839" y="452"/>
                  </a:lnTo>
                  <a:lnTo>
                    <a:pt x="1843" y="448"/>
                  </a:lnTo>
                  <a:lnTo>
                    <a:pt x="1843" y="448"/>
                  </a:lnTo>
                  <a:lnTo>
                    <a:pt x="1843" y="448"/>
                  </a:lnTo>
                  <a:lnTo>
                    <a:pt x="1843" y="443"/>
                  </a:lnTo>
                  <a:lnTo>
                    <a:pt x="1839" y="443"/>
                  </a:lnTo>
                  <a:lnTo>
                    <a:pt x="1839" y="443"/>
                  </a:lnTo>
                  <a:lnTo>
                    <a:pt x="1839" y="443"/>
                  </a:lnTo>
                  <a:lnTo>
                    <a:pt x="1839" y="443"/>
                  </a:lnTo>
                  <a:lnTo>
                    <a:pt x="1834" y="443"/>
                  </a:lnTo>
                  <a:lnTo>
                    <a:pt x="1834" y="448"/>
                  </a:lnTo>
                  <a:lnTo>
                    <a:pt x="1834" y="448"/>
                  </a:lnTo>
                  <a:lnTo>
                    <a:pt x="1830" y="448"/>
                  </a:lnTo>
                  <a:lnTo>
                    <a:pt x="1830" y="448"/>
                  </a:lnTo>
                  <a:lnTo>
                    <a:pt x="1825" y="448"/>
                  </a:lnTo>
                  <a:lnTo>
                    <a:pt x="1825" y="452"/>
                  </a:lnTo>
                  <a:lnTo>
                    <a:pt x="1821" y="452"/>
                  </a:lnTo>
                  <a:lnTo>
                    <a:pt x="1816" y="452"/>
                  </a:lnTo>
                  <a:lnTo>
                    <a:pt x="1816" y="452"/>
                  </a:lnTo>
                  <a:lnTo>
                    <a:pt x="1816" y="457"/>
                  </a:lnTo>
                  <a:lnTo>
                    <a:pt x="1816" y="457"/>
                  </a:lnTo>
                  <a:lnTo>
                    <a:pt x="1812" y="457"/>
                  </a:lnTo>
                  <a:lnTo>
                    <a:pt x="1812" y="457"/>
                  </a:lnTo>
                  <a:lnTo>
                    <a:pt x="1816" y="457"/>
                  </a:lnTo>
                  <a:lnTo>
                    <a:pt x="1816" y="457"/>
                  </a:lnTo>
                  <a:lnTo>
                    <a:pt x="1816" y="452"/>
                  </a:lnTo>
                  <a:lnTo>
                    <a:pt x="1816" y="452"/>
                  </a:lnTo>
                  <a:lnTo>
                    <a:pt x="1816" y="448"/>
                  </a:lnTo>
                  <a:lnTo>
                    <a:pt x="1816" y="452"/>
                  </a:lnTo>
                  <a:lnTo>
                    <a:pt x="1816" y="452"/>
                  </a:lnTo>
                  <a:lnTo>
                    <a:pt x="1816" y="452"/>
                  </a:lnTo>
                  <a:lnTo>
                    <a:pt x="1812" y="452"/>
                  </a:lnTo>
                  <a:lnTo>
                    <a:pt x="1812" y="452"/>
                  </a:lnTo>
                  <a:lnTo>
                    <a:pt x="1812" y="452"/>
                  </a:lnTo>
                  <a:lnTo>
                    <a:pt x="1812" y="452"/>
                  </a:lnTo>
                  <a:lnTo>
                    <a:pt x="1816" y="452"/>
                  </a:lnTo>
                  <a:lnTo>
                    <a:pt x="1816" y="448"/>
                  </a:lnTo>
                  <a:lnTo>
                    <a:pt x="1816" y="448"/>
                  </a:lnTo>
                  <a:lnTo>
                    <a:pt x="1812" y="448"/>
                  </a:lnTo>
                  <a:lnTo>
                    <a:pt x="1812" y="448"/>
                  </a:lnTo>
                  <a:lnTo>
                    <a:pt x="1807" y="452"/>
                  </a:lnTo>
                  <a:lnTo>
                    <a:pt x="1807" y="457"/>
                  </a:lnTo>
                  <a:lnTo>
                    <a:pt x="1803" y="457"/>
                  </a:lnTo>
                  <a:lnTo>
                    <a:pt x="1803" y="457"/>
                  </a:lnTo>
                  <a:lnTo>
                    <a:pt x="1798" y="457"/>
                  </a:lnTo>
                  <a:lnTo>
                    <a:pt x="1794" y="457"/>
                  </a:lnTo>
                  <a:lnTo>
                    <a:pt x="1794" y="457"/>
                  </a:lnTo>
                  <a:lnTo>
                    <a:pt x="1798" y="457"/>
                  </a:lnTo>
                  <a:lnTo>
                    <a:pt x="1798" y="457"/>
                  </a:lnTo>
                  <a:lnTo>
                    <a:pt x="1803" y="457"/>
                  </a:lnTo>
                  <a:lnTo>
                    <a:pt x="1803" y="457"/>
                  </a:lnTo>
                  <a:lnTo>
                    <a:pt x="1807" y="452"/>
                  </a:lnTo>
                  <a:lnTo>
                    <a:pt x="1807" y="452"/>
                  </a:lnTo>
                  <a:lnTo>
                    <a:pt x="1812" y="448"/>
                  </a:lnTo>
                  <a:lnTo>
                    <a:pt x="1812" y="448"/>
                  </a:lnTo>
                  <a:lnTo>
                    <a:pt x="1812" y="448"/>
                  </a:lnTo>
                  <a:lnTo>
                    <a:pt x="1812" y="448"/>
                  </a:lnTo>
                  <a:lnTo>
                    <a:pt x="1812" y="448"/>
                  </a:lnTo>
                  <a:lnTo>
                    <a:pt x="1812" y="443"/>
                  </a:lnTo>
                  <a:lnTo>
                    <a:pt x="1812" y="443"/>
                  </a:lnTo>
                  <a:lnTo>
                    <a:pt x="1812" y="443"/>
                  </a:lnTo>
                  <a:lnTo>
                    <a:pt x="1812" y="439"/>
                  </a:lnTo>
                  <a:lnTo>
                    <a:pt x="1812" y="439"/>
                  </a:lnTo>
                  <a:lnTo>
                    <a:pt x="1812" y="439"/>
                  </a:lnTo>
                  <a:lnTo>
                    <a:pt x="1807" y="439"/>
                  </a:lnTo>
                  <a:lnTo>
                    <a:pt x="1807" y="439"/>
                  </a:lnTo>
                  <a:lnTo>
                    <a:pt x="1803" y="439"/>
                  </a:lnTo>
                  <a:lnTo>
                    <a:pt x="1803" y="439"/>
                  </a:lnTo>
                  <a:lnTo>
                    <a:pt x="1803" y="439"/>
                  </a:lnTo>
                  <a:lnTo>
                    <a:pt x="1798" y="443"/>
                  </a:lnTo>
                  <a:lnTo>
                    <a:pt x="1794" y="443"/>
                  </a:lnTo>
                  <a:lnTo>
                    <a:pt x="1794" y="443"/>
                  </a:lnTo>
                  <a:lnTo>
                    <a:pt x="1794" y="443"/>
                  </a:lnTo>
                  <a:lnTo>
                    <a:pt x="1789" y="443"/>
                  </a:lnTo>
                  <a:lnTo>
                    <a:pt x="1789" y="439"/>
                  </a:lnTo>
                  <a:lnTo>
                    <a:pt x="1794" y="439"/>
                  </a:lnTo>
                  <a:lnTo>
                    <a:pt x="1794" y="439"/>
                  </a:lnTo>
                  <a:lnTo>
                    <a:pt x="1794" y="439"/>
                  </a:lnTo>
                  <a:lnTo>
                    <a:pt x="1798" y="439"/>
                  </a:lnTo>
                  <a:lnTo>
                    <a:pt x="1798" y="439"/>
                  </a:lnTo>
                  <a:lnTo>
                    <a:pt x="1798" y="439"/>
                  </a:lnTo>
                  <a:lnTo>
                    <a:pt x="1798" y="439"/>
                  </a:lnTo>
                  <a:lnTo>
                    <a:pt x="1798" y="439"/>
                  </a:lnTo>
                  <a:lnTo>
                    <a:pt x="1798" y="439"/>
                  </a:lnTo>
                  <a:lnTo>
                    <a:pt x="1798" y="439"/>
                  </a:lnTo>
                  <a:lnTo>
                    <a:pt x="1798" y="439"/>
                  </a:lnTo>
                  <a:lnTo>
                    <a:pt x="1798" y="439"/>
                  </a:lnTo>
                  <a:lnTo>
                    <a:pt x="1803" y="439"/>
                  </a:lnTo>
                  <a:lnTo>
                    <a:pt x="1803" y="439"/>
                  </a:lnTo>
                  <a:lnTo>
                    <a:pt x="1803" y="434"/>
                  </a:lnTo>
                  <a:lnTo>
                    <a:pt x="1803" y="434"/>
                  </a:lnTo>
                  <a:lnTo>
                    <a:pt x="1803" y="434"/>
                  </a:lnTo>
                  <a:lnTo>
                    <a:pt x="1803" y="434"/>
                  </a:lnTo>
                  <a:lnTo>
                    <a:pt x="1803" y="434"/>
                  </a:lnTo>
                  <a:lnTo>
                    <a:pt x="1807" y="434"/>
                  </a:lnTo>
                  <a:lnTo>
                    <a:pt x="1807" y="430"/>
                  </a:lnTo>
                  <a:lnTo>
                    <a:pt x="1807" y="430"/>
                  </a:lnTo>
                  <a:lnTo>
                    <a:pt x="1803" y="430"/>
                  </a:lnTo>
                  <a:lnTo>
                    <a:pt x="1803" y="430"/>
                  </a:lnTo>
                  <a:lnTo>
                    <a:pt x="1803" y="430"/>
                  </a:lnTo>
                  <a:lnTo>
                    <a:pt x="1807" y="425"/>
                  </a:lnTo>
                  <a:lnTo>
                    <a:pt x="1807" y="425"/>
                  </a:lnTo>
                  <a:lnTo>
                    <a:pt x="1807" y="425"/>
                  </a:lnTo>
                  <a:lnTo>
                    <a:pt x="1807" y="425"/>
                  </a:lnTo>
                  <a:lnTo>
                    <a:pt x="1812" y="421"/>
                  </a:lnTo>
                  <a:lnTo>
                    <a:pt x="1812" y="421"/>
                  </a:lnTo>
                  <a:lnTo>
                    <a:pt x="1812" y="421"/>
                  </a:lnTo>
                  <a:lnTo>
                    <a:pt x="1807" y="421"/>
                  </a:lnTo>
                  <a:lnTo>
                    <a:pt x="1803" y="421"/>
                  </a:lnTo>
                  <a:lnTo>
                    <a:pt x="1803" y="421"/>
                  </a:lnTo>
                  <a:lnTo>
                    <a:pt x="1798" y="416"/>
                  </a:lnTo>
                  <a:lnTo>
                    <a:pt x="1798" y="416"/>
                  </a:lnTo>
                  <a:lnTo>
                    <a:pt x="1803" y="416"/>
                  </a:lnTo>
                  <a:lnTo>
                    <a:pt x="1807" y="416"/>
                  </a:lnTo>
                  <a:lnTo>
                    <a:pt x="1812" y="416"/>
                  </a:lnTo>
                  <a:lnTo>
                    <a:pt x="1812" y="416"/>
                  </a:lnTo>
                  <a:lnTo>
                    <a:pt x="1812" y="416"/>
                  </a:lnTo>
                  <a:lnTo>
                    <a:pt x="1812" y="416"/>
                  </a:lnTo>
                  <a:lnTo>
                    <a:pt x="1816" y="416"/>
                  </a:lnTo>
                  <a:lnTo>
                    <a:pt x="1816" y="416"/>
                  </a:lnTo>
                  <a:lnTo>
                    <a:pt x="1816" y="411"/>
                  </a:lnTo>
                  <a:lnTo>
                    <a:pt x="1816" y="411"/>
                  </a:lnTo>
                  <a:lnTo>
                    <a:pt x="1816" y="411"/>
                  </a:lnTo>
                  <a:lnTo>
                    <a:pt x="1816" y="411"/>
                  </a:lnTo>
                  <a:lnTo>
                    <a:pt x="1816" y="411"/>
                  </a:lnTo>
                  <a:lnTo>
                    <a:pt x="1816" y="407"/>
                  </a:lnTo>
                  <a:lnTo>
                    <a:pt x="1821" y="407"/>
                  </a:lnTo>
                  <a:lnTo>
                    <a:pt x="1821" y="402"/>
                  </a:lnTo>
                  <a:lnTo>
                    <a:pt x="1825" y="402"/>
                  </a:lnTo>
                  <a:lnTo>
                    <a:pt x="1825" y="402"/>
                  </a:lnTo>
                  <a:lnTo>
                    <a:pt x="1825" y="402"/>
                  </a:lnTo>
                  <a:lnTo>
                    <a:pt x="1825" y="402"/>
                  </a:lnTo>
                  <a:lnTo>
                    <a:pt x="1825" y="402"/>
                  </a:lnTo>
                  <a:lnTo>
                    <a:pt x="1825" y="398"/>
                  </a:lnTo>
                  <a:lnTo>
                    <a:pt x="1825" y="398"/>
                  </a:lnTo>
                  <a:lnTo>
                    <a:pt x="1825" y="398"/>
                  </a:lnTo>
                  <a:lnTo>
                    <a:pt x="1825" y="398"/>
                  </a:lnTo>
                  <a:lnTo>
                    <a:pt x="1825" y="398"/>
                  </a:lnTo>
                  <a:lnTo>
                    <a:pt x="1825" y="402"/>
                  </a:lnTo>
                  <a:lnTo>
                    <a:pt x="1821" y="402"/>
                  </a:lnTo>
                  <a:lnTo>
                    <a:pt x="1821" y="402"/>
                  </a:lnTo>
                  <a:lnTo>
                    <a:pt x="1821" y="402"/>
                  </a:lnTo>
                  <a:lnTo>
                    <a:pt x="1816" y="402"/>
                  </a:lnTo>
                  <a:lnTo>
                    <a:pt x="1816" y="402"/>
                  </a:lnTo>
                  <a:lnTo>
                    <a:pt x="1816" y="402"/>
                  </a:lnTo>
                  <a:lnTo>
                    <a:pt x="1816" y="398"/>
                  </a:lnTo>
                  <a:lnTo>
                    <a:pt x="1816" y="398"/>
                  </a:lnTo>
                  <a:lnTo>
                    <a:pt x="1816" y="398"/>
                  </a:lnTo>
                  <a:lnTo>
                    <a:pt x="1816" y="398"/>
                  </a:lnTo>
                  <a:lnTo>
                    <a:pt x="1816" y="398"/>
                  </a:lnTo>
                  <a:lnTo>
                    <a:pt x="1812" y="398"/>
                  </a:lnTo>
                  <a:lnTo>
                    <a:pt x="1812" y="398"/>
                  </a:lnTo>
                  <a:lnTo>
                    <a:pt x="1807" y="398"/>
                  </a:lnTo>
                  <a:lnTo>
                    <a:pt x="1807" y="398"/>
                  </a:lnTo>
                  <a:lnTo>
                    <a:pt x="1803" y="398"/>
                  </a:lnTo>
                  <a:lnTo>
                    <a:pt x="1803" y="393"/>
                  </a:lnTo>
                  <a:lnTo>
                    <a:pt x="1803" y="393"/>
                  </a:lnTo>
                  <a:lnTo>
                    <a:pt x="1803" y="393"/>
                  </a:lnTo>
                  <a:lnTo>
                    <a:pt x="1803" y="393"/>
                  </a:lnTo>
                  <a:lnTo>
                    <a:pt x="1803" y="389"/>
                  </a:lnTo>
                  <a:lnTo>
                    <a:pt x="1803" y="389"/>
                  </a:lnTo>
                  <a:lnTo>
                    <a:pt x="1803" y="389"/>
                  </a:lnTo>
                  <a:lnTo>
                    <a:pt x="1803" y="389"/>
                  </a:lnTo>
                  <a:lnTo>
                    <a:pt x="1803" y="389"/>
                  </a:lnTo>
                  <a:lnTo>
                    <a:pt x="1803" y="389"/>
                  </a:lnTo>
                  <a:lnTo>
                    <a:pt x="1807" y="389"/>
                  </a:lnTo>
                  <a:lnTo>
                    <a:pt x="1807" y="389"/>
                  </a:lnTo>
                  <a:lnTo>
                    <a:pt x="1807" y="389"/>
                  </a:lnTo>
                  <a:lnTo>
                    <a:pt x="1807" y="389"/>
                  </a:lnTo>
                  <a:lnTo>
                    <a:pt x="1807" y="384"/>
                  </a:lnTo>
                  <a:lnTo>
                    <a:pt x="1803" y="384"/>
                  </a:lnTo>
                  <a:lnTo>
                    <a:pt x="1803" y="384"/>
                  </a:lnTo>
                  <a:lnTo>
                    <a:pt x="1803" y="384"/>
                  </a:lnTo>
                  <a:lnTo>
                    <a:pt x="1798" y="389"/>
                  </a:lnTo>
                  <a:lnTo>
                    <a:pt x="1798" y="384"/>
                  </a:lnTo>
                  <a:lnTo>
                    <a:pt x="1803" y="384"/>
                  </a:lnTo>
                  <a:lnTo>
                    <a:pt x="1803" y="384"/>
                  </a:lnTo>
                  <a:lnTo>
                    <a:pt x="1803" y="384"/>
                  </a:lnTo>
                  <a:lnTo>
                    <a:pt x="1803" y="384"/>
                  </a:lnTo>
                  <a:lnTo>
                    <a:pt x="1803" y="384"/>
                  </a:lnTo>
                  <a:lnTo>
                    <a:pt x="1803" y="384"/>
                  </a:lnTo>
                  <a:lnTo>
                    <a:pt x="1803" y="384"/>
                  </a:lnTo>
                  <a:lnTo>
                    <a:pt x="1803" y="380"/>
                  </a:lnTo>
                  <a:lnTo>
                    <a:pt x="1803" y="380"/>
                  </a:lnTo>
                  <a:lnTo>
                    <a:pt x="1798" y="380"/>
                  </a:lnTo>
                  <a:lnTo>
                    <a:pt x="1798" y="380"/>
                  </a:lnTo>
                  <a:lnTo>
                    <a:pt x="1798" y="380"/>
                  </a:lnTo>
                  <a:lnTo>
                    <a:pt x="1798" y="380"/>
                  </a:lnTo>
                  <a:lnTo>
                    <a:pt x="1798" y="380"/>
                  </a:lnTo>
                  <a:lnTo>
                    <a:pt x="1803" y="380"/>
                  </a:lnTo>
                  <a:lnTo>
                    <a:pt x="1803" y="380"/>
                  </a:lnTo>
                  <a:lnTo>
                    <a:pt x="1803" y="375"/>
                  </a:lnTo>
                  <a:lnTo>
                    <a:pt x="1803" y="375"/>
                  </a:lnTo>
                  <a:lnTo>
                    <a:pt x="1803" y="375"/>
                  </a:lnTo>
                  <a:lnTo>
                    <a:pt x="1803" y="375"/>
                  </a:lnTo>
                  <a:lnTo>
                    <a:pt x="1798" y="375"/>
                  </a:lnTo>
                  <a:lnTo>
                    <a:pt x="1798" y="375"/>
                  </a:lnTo>
                  <a:lnTo>
                    <a:pt x="1798" y="375"/>
                  </a:lnTo>
                  <a:lnTo>
                    <a:pt x="1798" y="375"/>
                  </a:lnTo>
                  <a:lnTo>
                    <a:pt x="1798" y="371"/>
                  </a:lnTo>
                  <a:lnTo>
                    <a:pt x="1794" y="371"/>
                  </a:lnTo>
                  <a:lnTo>
                    <a:pt x="1794" y="371"/>
                  </a:lnTo>
                  <a:lnTo>
                    <a:pt x="1794" y="371"/>
                  </a:lnTo>
                  <a:lnTo>
                    <a:pt x="1794" y="371"/>
                  </a:lnTo>
                  <a:lnTo>
                    <a:pt x="1789" y="371"/>
                  </a:lnTo>
                  <a:lnTo>
                    <a:pt x="1789" y="371"/>
                  </a:lnTo>
                  <a:lnTo>
                    <a:pt x="1784" y="371"/>
                  </a:lnTo>
                  <a:lnTo>
                    <a:pt x="1780" y="371"/>
                  </a:lnTo>
                  <a:lnTo>
                    <a:pt x="1780" y="375"/>
                  </a:lnTo>
                  <a:lnTo>
                    <a:pt x="1775" y="375"/>
                  </a:lnTo>
                  <a:lnTo>
                    <a:pt x="1775" y="375"/>
                  </a:lnTo>
                  <a:lnTo>
                    <a:pt x="1775" y="375"/>
                  </a:lnTo>
                  <a:lnTo>
                    <a:pt x="1775" y="371"/>
                  </a:lnTo>
                  <a:lnTo>
                    <a:pt x="1775" y="371"/>
                  </a:lnTo>
                  <a:lnTo>
                    <a:pt x="1775" y="371"/>
                  </a:lnTo>
                  <a:lnTo>
                    <a:pt x="1771" y="371"/>
                  </a:lnTo>
                  <a:lnTo>
                    <a:pt x="1771" y="371"/>
                  </a:lnTo>
                  <a:lnTo>
                    <a:pt x="1771" y="371"/>
                  </a:lnTo>
                  <a:lnTo>
                    <a:pt x="1762" y="371"/>
                  </a:lnTo>
                  <a:lnTo>
                    <a:pt x="1762" y="371"/>
                  </a:lnTo>
                  <a:lnTo>
                    <a:pt x="1766" y="371"/>
                  </a:lnTo>
                  <a:lnTo>
                    <a:pt x="1766" y="371"/>
                  </a:lnTo>
                  <a:lnTo>
                    <a:pt x="1757" y="366"/>
                  </a:lnTo>
                  <a:lnTo>
                    <a:pt x="1757" y="366"/>
                  </a:lnTo>
                  <a:lnTo>
                    <a:pt x="1753" y="366"/>
                  </a:lnTo>
                  <a:lnTo>
                    <a:pt x="1748" y="366"/>
                  </a:lnTo>
                  <a:lnTo>
                    <a:pt x="1748" y="366"/>
                  </a:lnTo>
                  <a:lnTo>
                    <a:pt x="1744" y="366"/>
                  </a:lnTo>
                  <a:lnTo>
                    <a:pt x="1739" y="366"/>
                  </a:lnTo>
                  <a:lnTo>
                    <a:pt x="1739" y="366"/>
                  </a:lnTo>
                  <a:lnTo>
                    <a:pt x="1735" y="371"/>
                  </a:lnTo>
                  <a:lnTo>
                    <a:pt x="1735" y="371"/>
                  </a:lnTo>
                  <a:lnTo>
                    <a:pt x="1735" y="371"/>
                  </a:lnTo>
                  <a:lnTo>
                    <a:pt x="1730" y="375"/>
                  </a:lnTo>
                  <a:lnTo>
                    <a:pt x="1730" y="375"/>
                  </a:lnTo>
                  <a:lnTo>
                    <a:pt x="1730" y="380"/>
                  </a:lnTo>
                  <a:lnTo>
                    <a:pt x="1730" y="380"/>
                  </a:lnTo>
                  <a:lnTo>
                    <a:pt x="1730" y="380"/>
                  </a:lnTo>
                  <a:lnTo>
                    <a:pt x="1735" y="380"/>
                  </a:lnTo>
                  <a:lnTo>
                    <a:pt x="1735" y="384"/>
                  </a:lnTo>
                  <a:lnTo>
                    <a:pt x="1730" y="384"/>
                  </a:lnTo>
                  <a:lnTo>
                    <a:pt x="1730" y="384"/>
                  </a:lnTo>
                  <a:lnTo>
                    <a:pt x="1730" y="384"/>
                  </a:lnTo>
                  <a:lnTo>
                    <a:pt x="1726" y="389"/>
                  </a:lnTo>
                  <a:lnTo>
                    <a:pt x="1726" y="389"/>
                  </a:lnTo>
                  <a:lnTo>
                    <a:pt x="1726" y="389"/>
                  </a:lnTo>
                  <a:lnTo>
                    <a:pt x="1721" y="393"/>
                  </a:lnTo>
                  <a:lnTo>
                    <a:pt x="1721" y="393"/>
                  </a:lnTo>
                  <a:lnTo>
                    <a:pt x="1717" y="393"/>
                  </a:lnTo>
                  <a:lnTo>
                    <a:pt x="1717" y="398"/>
                  </a:lnTo>
                  <a:lnTo>
                    <a:pt x="1717" y="398"/>
                  </a:lnTo>
                  <a:lnTo>
                    <a:pt x="1717" y="398"/>
                  </a:lnTo>
                  <a:lnTo>
                    <a:pt x="1717" y="398"/>
                  </a:lnTo>
                  <a:lnTo>
                    <a:pt x="1721" y="398"/>
                  </a:lnTo>
                  <a:lnTo>
                    <a:pt x="1721" y="398"/>
                  </a:lnTo>
                  <a:lnTo>
                    <a:pt x="1721" y="398"/>
                  </a:lnTo>
                  <a:lnTo>
                    <a:pt x="1721" y="398"/>
                  </a:lnTo>
                  <a:lnTo>
                    <a:pt x="1717" y="398"/>
                  </a:lnTo>
                  <a:lnTo>
                    <a:pt x="1717" y="398"/>
                  </a:lnTo>
                  <a:lnTo>
                    <a:pt x="1717" y="402"/>
                  </a:lnTo>
                  <a:lnTo>
                    <a:pt x="1717" y="402"/>
                  </a:lnTo>
                  <a:lnTo>
                    <a:pt x="1721" y="402"/>
                  </a:lnTo>
                  <a:lnTo>
                    <a:pt x="1721" y="402"/>
                  </a:lnTo>
                  <a:lnTo>
                    <a:pt x="1717" y="402"/>
                  </a:lnTo>
                  <a:lnTo>
                    <a:pt x="1717" y="402"/>
                  </a:lnTo>
                  <a:lnTo>
                    <a:pt x="1717" y="407"/>
                  </a:lnTo>
                  <a:lnTo>
                    <a:pt x="1717" y="411"/>
                  </a:lnTo>
                  <a:lnTo>
                    <a:pt x="1717" y="411"/>
                  </a:lnTo>
                  <a:lnTo>
                    <a:pt x="1712" y="411"/>
                  </a:lnTo>
                  <a:lnTo>
                    <a:pt x="1712" y="411"/>
                  </a:lnTo>
                  <a:lnTo>
                    <a:pt x="1712" y="411"/>
                  </a:lnTo>
                  <a:lnTo>
                    <a:pt x="1717" y="411"/>
                  </a:lnTo>
                  <a:lnTo>
                    <a:pt x="1717" y="411"/>
                  </a:lnTo>
                  <a:lnTo>
                    <a:pt x="1712" y="411"/>
                  </a:lnTo>
                  <a:lnTo>
                    <a:pt x="1712" y="416"/>
                  </a:lnTo>
                  <a:lnTo>
                    <a:pt x="1712" y="416"/>
                  </a:lnTo>
                  <a:lnTo>
                    <a:pt x="1712" y="416"/>
                  </a:lnTo>
                  <a:lnTo>
                    <a:pt x="1708" y="416"/>
                  </a:lnTo>
                  <a:lnTo>
                    <a:pt x="1708" y="416"/>
                  </a:lnTo>
                  <a:lnTo>
                    <a:pt x="1708" y="421"/>
                  </a:lnTo>
                  <a:lnTo>
                    <a:pt x="1708" y="421"/>
                  </a:lnTo>
                  <a:lnTo>
                    <a:pt x="1708" y="421"/>
                  </a:lnTo>
                  <a:lnTo>
                    <a:pt x="1708" y="416"/>
                  </a:lnTo>
                  <a:lnTo>
                    <a:pt x="1703" y="416"/>
                  </a:lnTo>
                  <a:lnTo>
                    <a:pt x="1703" y="416"/>
                  </a:lnTo>
                  <a:lnTo>
                    <a:pt x="1703" y="421"/>
                  </a:lnTo>
                  <a:lnTo>
                    <a:pt x="1703" y="421"/>
                  </a:lnTo>
                  <a:lnTo>
                    <a:pt x="1703" y="421"/>
                  </a:lnTo>
                  <a:lnTo>
                    <a:pt x="1699" y="421"/>
                  </a:lnTo>
                  <a:lnTo>
                    <a:pt x="1703" y="421"/>
                  </a:lnTo>
                  <a:lnTo>
                    <a:pt x="1699" y="425"/>
                  </a:lnTo>
                  <a:lnTo>
                    <a:pt x="1699" y="425"/>
                  </a:lnTo>
                  <a:lnTo>
                    <a:pt x="1694" y="425"/>
                  </a:lnTo>
                  <a:lnTo>
                    <a:pt x="1694" y="425"/>
                  </a:lnTo>
                  <a:lnTo>
                    <a:pt x="1694" y="430"/>
                  </a:lnTo>
                  <a:lnTo>
                    <a:pt x="1690" y="430"/>
                  </a:lnTo>
                  <a:lnTo>
                    <a:pt x="1685" y="430"/>
                  </a:lnTo>
                  <a:lnTo>
                    <a:pt x="1685" y="434"/>
                  </a:lnTo>
                  <a:lnTo>
                    <a:pt x="1685" y="434"/>
                  </a:lnTo>
                  <a:lnTo>
                    <a:pt x="1685" y="434"/>
                  </a:lnTo>
                  <a:lnTo>
                    <a:pt x="1681" y="434"/>
                  </a:lnTo>
                  <a:lnTo>
                    <a:pt x="1681" y="434"/>
                  </a:lnTo>
                  <a:lnTo>
                    <a:pt x="1681" y="439"/>
                  </a:lnTo>
                  <a:lnTo>
                    <a:pt x="1681" y="439"/>
                  </a:lnTo>
                  <a:lnTo>
                    <a:pt x="1685" y="443"/>
                  </a:lnTo>
                  <a:lnTo>
                    <a:pt x="1685" y="443"/>
                  </a:lnTo>
                  <a:lnTo>
                    <a:pt x="1685" y="443"/>
                  </a:lnTo>
                  <a:lnTo>
                    <a:pt x="1690" y="443"/>
                  </a:lnTo>
                  <a:lnTo>
                    <a:pt x="1690" y="448"/>
                  </a:lnTo>
                  <a:lnTo>
                    <a:pt x="1690" y="448"/>
                  </a:lnTo>
                  <a:lnTo>
                    <a:pt x="1690" y="452"/>
                  </a:lnTo>
                  <a:lnTo>
                    <a:pt x="1690" y="457"/>
                  </a:lnTo>
                  <a:lnTo>
                    <a:pt x="1690" y="457"/>
                  </a:lnTo>
                  <a:lnTo>
                    <a:pt x="1690" y="461"/>
                  </a:lnTo>
                  <a:lnTo>
                    <a:pt x="1690" y="466"/>
                  </a:lnTo>
                  <a:lnTo>
                    <a:pt x="1685" y="466"/>
                  </a:lnTo>
                  <a:lnTo>
                    <a:pt x="1685" y="470"/>
                  </a:lnTo>
                  <a:lnTo>
                    <a:pt x="1681" y="475"/>
                  </a:lnTo>
                  <a:lnTo>
                    <a:pt x="1681" y="479"/>
                  </a:lnTo>
                  <a:lnTo>
                    <a:pt x="1676" y="479"/>
                  </a:lnTo>
                  <a:lnTo>
                    <a:pt x="1676" y="484"/>
                  </a:lnTo>
                  <a:lnTo>
                    <a:pt x="1672" y="484"/>
                  </a:lnTo>
                  <a:lnTo>
                    <a:pt x="1672" y="488"/>
                  </a:lnTo>
                  <a:lnTo>
                    <a:pt x="1667" y="488"/>
                  </a:lnTo>
                  <a:lnTo>
                    <a:pt x="1663" y="493"/>
                  </a:lnTo>
                  <a:lnTo>
                    <a:pt x="1663" y="493"/>
                  </a:lnTo>
                  <a:lnTo>
                    <a:pt x="1658" y="493"/>
                  </a:lnTo>
                  <a:lnTo>
                    <a:pt x="1649" y="497"/>
                  </a:lnTo>
                  <a:lnTo>
                    <a:pt x="1649" y="502"/>
                  </a:lnTo>
                  <a:lnTo>
                    <a:pt x="1644" y="502"/>
                  </a:lnTo>
                  <a:lnTo>
                    <a:pt x="1640" y="502"/>
                  </a:lnTo>
                  <a:lnTo>
                    <a:pt x="1640" y="502"/>
                  </a:lnTo>
                  <a:lnTo>
                    <a:pt x="1635" y="506"/>
                  </a:lnTo>
                  <a:lnTo>
                    <a:pt x="1631" y="506"/>
                  </a:lnTo>
                  <a:lnTo>
                    <a:pt x="1626" y="506"/>
                  </a:lnTo>
                  <a:lnTo>
                    <a:pt x="1617" y="511"/>
                  </a:lnTo>
                  <a:lnTo>
                    <a:pt x="1613" y="511"/>
                  </a:lnTo>
                  <a:lnTo>
                    <a:pt x="1613" y="511"/>
                  </a:lnTo>
                  <a:lnTo>
                    <a:pt x="1613" y="511"/>
                  </a:lnTo>
                  <a:lnTo>
                    <a:pt x="1613" y="511"/>
                  </a:lnTo>
                  <a:lnTo>
                    <a:pt x="1613" y="511"/>
                  </a:lnTo>
                  <a:lnTo>
                    <a:pt x="1613" y="511"/>
                  </a:lnTo>
                  <a:lnTo>
                    <a:pt x="1613" y="515"/>
                  </a:lnTo>
                  <a:lnTo>
                    <a:pt x="1613" y="515"/>
                  </a:lnTo>
                  <a:lnTo>
                    <a:pt x="1613" y="515"/>
                  </a:lnTo>
                  <a:lnTo>
                    <a:pt x="1613" y="520"/>
                  </a:lnTo>
                  <a:lnTo>
                    <a:pt x="1613" y="520"/>
                  </a:lnTo>
                  <a:lnTo>
                    <a:pt x="1617" y="520"/>
                  </a:lnTo>
                  <a:lnTo>
                    <a:pt x="1617" y="520"/>
                  </a:lnTo>
                  <a:lnTo>
                    <a:pt x="1613" y="520"/>
                  </a:lnTo>
                  <a:lnTo>
                    <a:pt x="1613" y="520"/>
                  </a:lnTo>
                  <a:lnTo>
                    <a:pt x="1617" y="520"/>
                  </a:lnTo>
                  <a:lnTo>
                    <a:pt x="1617" y="525"/>
                  </a:lnTo>
                  <a:lnTo>
                    <a:pt x="1617" y="525"/>
                  </a:lnTo>
                  <a:lnTo>
                    <a:pt x="1613" y="525"/>
                  </a:lnTo>
                  <a:lnTo>
                    <a:pt x="1613" y="525"/>
                  </a:lnTo>
                  <a:lnTo>
                    <a:pt x="1613" y="525"/>
                  </a:lnTo>
                  <a:lnTo>
                    <a:pt x="1613" y="525"/>
                  </a:lnTo>
                  <a:lnTo>
                    <a:pt x="1613" y="525"/>
                  </a:lnTo>
                  <a:lnTo>
                    <a:pt x="1613" y="525"/>
                  </a:lnTo>
                  <a:lnTo>
                    <a:pt x="1613" y="525"/>
                  </a:lnTo>
                  <a:lnTo>
                    <a:pt x="1613" y="529"/>
                  </a:lnTo>
                  <a:lnTo>
                    <a:pt x="1608" y="529"/>
                  </a:lnTo>
                  <a:lnTo>
                    <a:pt x="1608" y="529"/>
                  </a:lnTo>
                  <a:lnTo>
                    <a:pt x="1608" y="529"/>
                  </a:lnTo>
                  <a:lnTo>
                    <a:pt x="1608" y="534"/>
                  </a:lnTo>
                  <a:lnTo>
                    <a:pt x="1608" y="538"/>
                  </a:lnTo>
                  <a:lnTo>
                    <a:pt x="1604" y="543"/>
                  </a:lnTo>
                  <a:lnTo>
                    <a:pt x="1604" y="543"/>
                  </a:lnTo>
                  <a:lnTo>
                    <a:pt x="1604" y="543"/>
                  </a:lnTo>
                  <a:lnTo>
                    <a:pt x="1604" y="543"/>
                  </a:lnTo>
                  <a:lnTo>
                    <a:pt x="1604" y="547"/>
                  </a:lnTo>
                  <a:lnTo>
                    <a:pt x="1604" y="547"/>
                  </a:lnTo>
                  <a:lnTo>
                    <a:pt x="1604" y="547"/>
                  </a:lnTo>
                  <a:lnTo>
                    <a:pt x="1604" y="547"/>
                  </a:lnTo>
                  <a:lnTo>
                    <a:pt x="1604" y="552"/>
                  </a:lnTo>
                  <a:lnTo>
                    <a:pt x="1604" y="552"/>
                  </a:lnTo>
                  <a:lnTo>
                    <a:pt x="1604" y="552"/>
                  </a:lnTo>
                  <a:lnTo>
                    <a:pt x="1604" y="556"/>
                  </a:lnTo>
                  <a:lnTo>
                    <a:pt x="1599" y="556"/>
                  </a:lnTo>
                  <a:lnTo>
                    <a:pt x="1604" y="556"/>
                  </a:lnTo>
                  <a:lnTo>
                    <a:pt x="1599" y="556"/>
                  </a:lnTo>
                  <a:lnTo>
                    <a:pt x="1599" y="556"/>
                  </a:lnTo>
                  <a:lnTo>
                    <a:pt x="1599" y="556"/>
                  </a:lnTo>
                  <a:lnTo>
                    <a:pt x="1595" y="561"/>
                  </a:lnTo>
                  <a:lnTo>
                    <a:pt x="1595" y="561"/>
                  </a:lnTo>
                  <a:lnTo>
                    <a:pt x="1590" y="561"/>
                  </a:lnTo>
                  <a:lnTo>
                    <a:pt x="1590" y="565"/>
                  </a:lnTo>
                  <a:lnTo>
                    <a:pt x="1590" y="565"/>
                  </a:lnTo>
                  <a:lnTo>
                    <a:pt x="1590" y="565"/>
                  </a:lnTo>
                  <a:lnTo>
                    <a:pt x="1590" y="565"/>
                  </a:lnTo>
                  <a:lnTo>
                    <a:pt x="1590" y="570"/>
                  </a:lnTo>
                  <a:lnTo>
                    <a:pt x="1590" y="570"/>
                  </a:lnTo>
                  <a:lnTo>
                    <a:pt x="1590" y="570"/>
                  </a:lnTo>
                  <a:lnTo>
                    <a:pt x="1586" y="570"/>
                  </a:lnTo>
                  <a:lnTo>
                    <a:pt x="1586" y="574"/>
                  </a:lnTo>
                  <a:lnTo>
                    <a:pt x="1586" y="574"/>
                  </a:lnTo>
                  <a:lnTo>
                    <a:pt x="1581" y="574"/>
                  </a:lnTo>
                  <a:lnTo>
                    <a:pt x="1586" y="574"/>
                  </a:lnTo>
                  <a:lnTo>
                    <a:pt x="1586" y="574"/>
                  </a:lnTo>
                  <a:lnTo>
                    <a:pt x="1586" y="570"/>
                  </a:lnTo>
                  <a:lnTo>
                    <a:pt x="1586" y="570"/>
                  </a:lnTo>
                  <a:lnTo>
                    <a:pt x="1586" y="570"/>
                  </a:lnTo>
                  <a:lnTo>
                    <a:pt x="1586" y="570"/>
                  </a:lnTo>
                  <a:lnTo>
                    <a:pt x="1581" y="570"/>
                  </a:lnTo>
                  <a:lnTo>
                    <a:pt x="1581" y="570"/>
                  </a:lnTo>
                  <a:lnTo>
                    <a:pt x="1581" y="570"/>
                  </a:lnTo>
                  <a:lnTo>
                    <a:pt x="1581" y="565"/>
                  </a:lnTo>
                  <a:lnTo>
                    <a:pt x="1581" y="570"/>
                  </a:lnTo>
                  <a:lnTo>
                    <a:pt x="1577" y="570"/>
                  </a:lnTo>
                  <a:lnTo>
                    <a:pt x="1577" y="570"/>
                  </a:lnTo>
                  <a:lnTo>
                    <a:pt x="1577" y="570"/>
                  </a:lnTo>
                  <a:lnTo>
                    <a:pt x="1577" y="570"/>
                  </a:lnTo>
                  <a:lnTo>
                    <a:pt x="1572" y="574"/>
                  </a:lnTo>
                  <a:lnTo>
                    <a:pt x="1572" y="574"/>
                  </a:lnTo>
                  <a:lnTo>
                    <a:pt x="1572" y="574"/>
                  </a:lnTo>
                  <a:lnTo>
                    <a:pt x="1572" y="574"/>
                  </a:lnTo>
                  <a:lnTo>
                    <a:pt x="1572" y="579"/>
                  </a:lnTo>
                  <a:lnTo>
                    <a:pt x="1572" y="579"/>
                  </a:lnTo>
                  <a:lnTo>
                    <a:pt x="1572" y="579"/>
                  </a:lnTo>
                  <a:lnTo>
                    <a:pt x="1572" y="583"/>
                  </a:lnTo>
                  <a:lnTo>
                    <a:pt x="1572" y="583"/>
                  </a:lnTo>
                  <a:lnTo>
                    <a:pt x="1572" y="583"/>
                  </a:lnTo>
                  <a:lnTo>
                    <a:pt x="1572" y="579"/>
                  </a:lnTo>
                  <a:lnTo>
                    <a:pt x="1572" y="574"/>
                  </a:lnTo>
                  <a:lnTo>
                    <a:pt x="1568" y="574"/>
                  </a:lnTo>
                  <a:lnTo>
                    <a:pt x="1568" y="574"/>
                  </a:lnTo>
                  <a:lnTo>
                    <a:pt x="1568" y="574"/>
                  </a:lnTo>
                  <a:lnTo>
                    <a:pt x="1563" y="574"/>
                  </a:lnTo>
                  <a:lnTo>
                    <a:pt x="1563" y="574"/>
                  </a:lnTo>
                  <a:lnTo>
                    <a:pt x="1559" y="574"/>
                  </a:lnTo>
                  <a:lnTo>
                    <a:pt x="1559" y="574"/>
                  </a:lnTo>
                  <a:lnTo>
                    <a:pt x="1554" y="574"/>
                  </a:lnTo>
                  <a:lnTo>
                    <a:pt x="1559" y="574"/>
                  </a:lnTo>
                  <a:lnTo>
                    <a:pt x="1563" y="570"/>
                  </a:lnTo>
                  <a:lnTo>
                    <a:pt x="1563" y="570"/>
                  </a:lnTo>
                  <a:lnTo>
                    <a:pt x="1563" y="570"/>
                  </a:lnTo>
                  <a:lnTo>
                    <a:pt x="1563" y="570"/>
                  </a:lnTo>
                  <a:lnTo>
                    <a:pt x="1568" y="565"/>
                  </a:lnTo>
                  <a:lnTo>
                    <a:pt x="1568" y="565"/>
                  </a:lnTo>
                  <a:lnTo>
                    <a:pt x="1568" y="561"/>
                  </a:lnTo>
                  <a:lnTo>
                    <a:pt x="1563" y="561"/>
                  </a:lnTo>
                  <a:lnTo>
                    <a:pt x="1563" y="556"/>
                  </a:lnTo>
                  <a:lnTo>
                    <a:pt x="1563" y="556"/>
                  </a:lnTo>
                  <a:lnTo>
                    <a:pt x="1559" y="556"/>
                  </a:lnTo>
                  <a:lnTo>
                    <a:pt x="1559" y="556"/>
                  </a:lnTo>
                  <a:lnTo>
                    <a:pt x="1559" y="552"/>
                  </a:lnTo>
                  <a:lnTo>
                    <a:pt x="1559" y="552"/>
                  </a:lnTo>
                  <a:lnTo>
                    <a:pt x="1554" y="556"/>
                  </a:lnTo>
                  <a:lnTo>
                    <a:pt x="1554" y="552"/>
                  </a:lnTo>
                  <a:lnTo>
                    <a:pt x="1559" y="552"/>
                  </a:lnTo>
                  <a:lnTo>
                    <a:pt x="1559" y="552"/>
                  </a:lnTo>
                  <a:lnTo>
                    <a:pt x="1559" y="552"/>
                  </a:lnTo>
                  <a:lnTo>
                    <a:pt x="1559" y="552"/>
                  </a:lnTo>
                  <a:lnTo>
                    <a:pt x="1563" y="552"/>
                  </a:lnTo>
                  <a:lnTo>
                    <a:pt x="1559" y="547"/>
                  </a:lnTo>
                  <a:lnTo>
                    <a:pt x="1559" y="547"/>
                  </a:lnTo>
                  <a:lnTo>
                    <a:pt x="1559" y="543"/>
                  </a:lnTo>
                  <a:lnTo>
                    <a:pt x="1559" y="543"/>
                  </a:lnTo>
                  <a:lnTo>
                    <a:pt x="1559" y="538"/>
                  </a:lnTo>
                  <a:lnTo>
                    <a:pt x="1559" y="538"/>
                  </a:lnTo>
                  <a:lnTo>
                    <a:pt x="1559" y="538"/>
                  </a:lnTo>
                  <a:lnTo>
                    <a:pt x="1559" y="538"/>
                  </a:lnTo>
                  <a:lnTo>
                    <a:pt x="1563" y="534"/>
                  </a:lnTo>
                  <a:lnTo>
                    <a:pt x="1563" y="534"/>
                  </a:lnTo>
                  <a:lnTo>
                    <a:pt x="1563" y="534"/>
                  </a:lnTo>
                  <a:lnTo>
                    <a:pt x="1563" y="534"/>
                  </a:lnTo>
                  <a:lnTo>
                    <a:pt x="1568" y="529"/>
                  </a:lnTo>
                  <a:lnTo>
                    <a:pt x="1568" y="529"/>
                  </a:lnTo>
                  <a:lnTo>
                    <a:pt x="1568" y="525"/>
                  </a:lnTo>
                  <a:lnTo>
                    <a:pt x="1572" y="525"/>
                  </a:lnTo>
                  <a:lnTo>
                    <a:pt x="1572" y="520"/>
                  </a:lnTo>
                  <a:lnTo>
                    <a:pt x="1572" y="520"/>
                  </a:lnTo>
                  <a:lnTo>
                    <a:pt x="1572" y="520"/>
                  </a:lnTo>
                  <a:lnTo>
                    <a:pt x="1572" y="515"/>
                  </a:lnTo>
                  <a:lnTo>
                    <a:pt x="1572" y="515"/>
                  </a:lnTo>
                  <a:lnTo>
                    <a:pt x="1572" y="511"/>
                  </a:lnTo>
                  <a:lnTo>
                    <a:pt x="1577" y="511"/>
                  </a:lnTo>
                  <a:lnTo>
                    <a:pt x="1581" y="506"/>
                  </a:lnTo>
                  <a:lnTo>
                    <a:pt x="1581" y="502"/>
                  </a:lnTo>
                  <a:lnTo>
                    <a:pt x="1586" y="502"/>
                  </a:lnTo>
                  <a:lnTo>
                    <a:pt x="1586" y="502"/>
                  </a:lnTo>
                  <a:lnTo>
                    <a:pt x="1581" y="497"/>
                  </a:lnTo>
                  <a:lnTo>
                    <a:pt x="1581" y="497"/>
                  </a:lnTo>
                  <a:lnTo>
                    <a:pt x="1581" y="497"/>
                  </a:lnTo>
                  <a:lnTo>
                    <a:pt x="1577" y="497"/>
                  </a:lnTo>
                  <a:lnTo>
                    <a:pt x="1577" y="497"/>
                  </a:lnTo>
                  <a:lnTo>
                    <a:pt x="1577" y="497"/>
                  </a:lnTo>
                  <a:lnTo>
                    <a:pt x="1577" y="497"/>
                  </a:lnTo>
                  <a:lnTo>
                    <a:pt x="1572" y="493"/>
                  </a:lnTo>
                  <a:lnTo>
                    <a:pt x="1568" y="493"/>
                  </a:lnTo>
                  <a:lnTo>
                    <a:pt x="1568" y="493"/>
                  </a:lnTo>
                  <a:lnTo>
                    <a:pt x="1568" y="493"/>
                  </a:lnTo>
                  <a:lnTo>
                    <a:pt x="1563" y="493"/>
                  </a:lnTo>
                  <a:lnTo>
                    <a:pt x="1563" y="493"/>
                  </a:lnTo>
                  <a:lnTo>
                    <a:pt x="1563" y="493"/>
                  </a:lnTo>
                  <a:lnTo>
                    <a:pt x="1559" y="493"/>
                  </a:lnTo>
                  <a:lnTo>
                    <a:pt x="1559" y="493"/>
                  </a:lnTo>
                  <a:lnTo>
                    <a:pt x="1554" y="493"/>
                  </a:lnTo>
                  <a:lnTo>
                    <a:pt x="1554" y="493"/>
                  </a:lnTo>
                  <a:lnTo>
                    <a:pt x="1550" y="493"/>
                  </a:lnTo>
                  <a:lnTo>
                    <a:pt x="1550" y="493"/>
                  </a:lnTo>
                  <a:lnTo>
                    <a:pt x="1550" y="493"/>
                  </a:lnTo>
                  <a:lnTo>
                    <a:pt x="1545" y="497"/>
                  </a:lnTo>
                  <a:lnTo>
                    <a:pt x="1545" y="497"/>
                  </a:lnTo>
                  <a:lnTo>
                    <a:pt x="1550" y="493"/>
                  </a:lnTo>
                  <a:lnTo>
                    <a:pt x="1550" y="493"/>
                  </a:lnTo>
                  <a:lnTo>
                    <a:pt x="1550" y="493"/>
                  </a:lnTo>
                  <a:lnTo>
                    <a:pt x="1550" y="488"/>
                  </a:lnTo>
                  <a:lnTo>
                    <a:pt x="1550" y="488"/>
                  </a:lnTo>
                  <a:lnTo>
                    <a:pt x="1550" y="488"/>
                  </a:lnTo>
                  <a:lnTo>
                    <a:pt x="1550" y="488"/>
                  </a:lnTo>
                  <a:lnTo>
                    <a:pt x="1545" y="484"/>
                  </a:lnTo>
                  <a:lnTo>
                    <a:pt x="1545" y="484"/>
                  </a:lnTo>
                  <a:lnTo>
                    <a:pt x="1545" y="484"/>
                  </a:lnTo>
                  <a:lnTo>
                    <a:pt x="1541" y="484"/>
                  </a:lnTo>
                  <a:lnTo>
                    <a:pt x="1536" y="479"/>
                  </a:lnTo>
                  <a:lnTo>
                    <a:pt x="1532" y="479"/>
                  </a:lnTo>
                  <a:lnTo>
                    <a:pt x="1532" y="475"/>
                  </a:lnTo>
                  <a:lnTo>
                    <a:pt x="1527" y="475"/>
                  </a:lnTo>
                  <a:lnTo>
                    <a:pt x="1527" y="470"/>
                  </a:lnTo>
                  <a:lnTo>
                    <a:pt x="1527" y="466"/>
                  </a:lnTo>
                  <a:lnTo>
                    <a:pt x="1527" y="466"/>
                  </a:lnTo>
                  <a:lnTo>
                    <a:pt x="1527" y="466"/>
                  </a:lnTo>
                  <a:lnTo>
                    <a:pt x="1522" y="461"/>
                  </a:lnTo>
                  <a:lnTo>
                    <a:pt x="1522" y="461"/>
                  </a:lnTo>
                  <a:lnTo>
                    <a:pt x="1522" y="461"/>
                  </a:lnTo>
                  <a:lnTo>
                    <a:pt x="1518" y="461"/>
                  </a:lnTo>
                  <a:lnTo>
                    <a:pt x="1518" y="457"/>
                  </a:lnTo>
                  <a:lnTo>
                    <a:pt x="1513" y="457"/>
                  </a:lnTo>
                  <a:lnTo>
                    <a:pt x="1513" y="457"/>
                  </a:lnTo>
                  <a:lnTo>
                    <a:pt x="1509" y="452"/>
                  </a:lnTo>
                  <a:lnTo>
                    <a:pt x="1509" y="452"/>
                  </a:lnTo>
                  <a:lnTo>
                    <a:pt x="1504" y="452"/>
                  </a:lnTo>
                  <a:lnTo>
                    <a:pt x="1500" y="452"/>
                  </a:lnTo>
                  <a:lnTo>
                    <a:pt x="1486" y="452"/>
                  </a:lnTo>
                  <a:lnTo>
                    <a:pt x="1482" y="452"/>
                  </a:lnTo>
                  <a:lnTo>
                    <a:pt x="1482" y="452"/>
                  </a:lnTo>
                  <a:lnTo>
                    <a:pt x="1482" y="452"/>
                  </a:lnTo>
                  <a:lnTo>
                    <a:pt x="1482" y="452"/>
                  </a:lnTo>
                  <a:lnTo>
                    <a:pt x="1482" y="452"/>
                  </a:lnTo>
                  <a:lnTo>
                    <a:pt x="1482" y="452"/>
                  </a:lnTo>
                  <a:lnTo>
                    <a:pt x="1482" y="452"/>
                  </a:lnTo>
                  <a:lnTo>
                    <a:pt x="1477" y="452"/>
                  </a:lnTo>
                  <a:lnTo>
                    <a:pt x="1477" y="452"/>
                  </a:lnTo>
                  <a:lnTo>
                    <a:pt x="1473" y="457"/>
                  </a:lnTo>
                  <a:lnTo>
                    <a:pt x="1473" y="452"/>
                  </a:lnTo>
                  <a:lnTo>
                    <a:pt x="1477" y="452"/>
                  </a:lnTo>
                  <a:lnTo>
                    <a:pt x="1477" y="452"/>
                  </a:lnTo>
                  <a:lnTo>
                    <a:pt x="1477" y="452"/>
                  </a:lnTo>
                  <a:lnTo>
                    <a:pt x="1482" y="452"/>
                  </a:lnTo>
                  <a:lnTo>
                    <a:pt x="1482" y="448"/>
                  </a:lnTo>
                  <a:lnTo>
                    <a:pt x="1486" y="448"/>
                  </a:lnTo>
                  <a:lnTo>
                    <a:pt x="1486" y="448"/>
                  </a:lnTo>
                  <a:lnTo>
                    <a:pt x="1486" y="448"/>
                  </a:lnTo>
                  <a:lnTo>
                    <a:pt x="1486" y="443"/>
                  </a:lnTo>
                  <a:lnTo>
                    <a:pt x="1491" y="439"/>
                  </a:lnTo>
                  <a:lnTo>
                    <a:pt x="1491" y="439"/>
                  </a:lnTo>
                  <a:lnTo>
                    <a:pt x="1491" y="434"/>
                  </a:lnTo>
                  <a:lnTo>
                    <a:pt x="1491" y="430"/>
                  </a:lnTo>
                  <a:lnTo>
                    <a:pt x="1495" y="425"/>
                  </a:lnTo>
                  <a:lnTo>
                    <a:pt x="1495" y="425"/>
                  </a:lnTo>
                  <a:lnTo>
                    <a:pt x="1495" y="421"/>
                  </a:lnTo>
                  <a:lnTo>
                    <a:pt x="1500" y="421"/>
                  </a:lnTo>
                  <a:lnTo>
                    <a:pt x="1495" y="421"/>
                  </a:lnTo>
                  <a:lnTo>
                    <a:pt x="1495" y="421"/>
                  </a:lnTo>
                  <a:lnTo>
                    <a:pt x="1495" y="421"/>
                  </a:lnTo>
                  <a:lnTo>
                    <a:pt x="1491" y="421"/>
                  </a:lnTo>
                  <a:lnTo>
                    <a:pt x="1486" y="421"/>
                  </a:lnTo>
                  <a:lnTo>
                    <a:pt x="1486" y="421"/>
                  </a:lnTo>
                  <a:lnTo>
                    <a:pt x="1482" y="421"/>
                  </a:lnTo>
                  <a:lnTo>
                    <a:pt x="1477" y="425"/>
                  </a:lnTo>
                  <a:lnTo>
                    <a:pt x="1477" y="430"/>
                  </a:lnTo>
                  <a:lnTo>
                    <a:pt x="1477" y="425"/>
                  </a:lnTo>
                  <a:lnTo>
                    <a:pt x="1482" y="421"/>
                  </a:lnTo>
                  <a:lnTo>
                    <a:pt x="1482" y="421"/>
                  </a:lnTo>
                  <a:lnTo>
                    <a:pt x="1482" y="421"/>
                  </a:lnTo>
                  <a:lnTo>
                    <a:pt x="1482" y="416"/>
                  </a:lnTo>
                  <a:lnTo>
                    <a:pt x="1482" y="416"/>
                  </a:lnTo>
                  <a:lnTo>
                    <a:pt x="1482" y="416"/>
                  </a:lnTo>
                  <a:lnTo>
                    <a:pt x="1482" y="416"/>
                  </a:lnTo>
                  <a:lnTo>
                    <a:pt x="1482" y="416"/>
                  </a:lnTo>
                  <a:lnTo>
                    <a:pt x="1482" y="416"/>
                  </a:lnTo>
                  <a:lnTo>
                    <a:pt x="1482" y="411"/>
                  </a:lnTo>
                  <a:lnTo>
                    <a:pt x="1482" y="411"/>
                  </a:lnTo>
                  <a:lnTo>
                    <a:pt x="1482" y="411"/>
                  </a:lnTo>
                  <a:lnTo>
                    <a:pt x="1482" y="411"/>
                  </a:lnTo>
                  <a:lnTo>
                    <a:pt x="1486" y="411"/>
                  </a:lnTo>
                  <a:lnTo>
                    <a:pt x="1486" y="407"/>
                  </a:lnTo>
                  <a:lnTo>
                    <a:pt x="1491" y="407"/>
                  </a:lnTo>
                  <a:lnTo>
                    <a:pt x="1495" y="398"/>
                  </a:lnTo>
                  <a:lnTo>
                    <a:pt x="1500" y="393"/>
                  </a:lnTo>
                  <a:lnTo>
                    <a:pt x="1504" y="389"/>
                  </a:lnTo>
                  <a:lnTo>
                    <a:pt x="1509" y="389"/>
                  </a:lnTo>
                  <a:lnTo>
                    <a:pt x="1509" y="389"/>
                  </a:lnTo>
                  <a:lnTo>
                    <a:pt x="1509" y="389"/>
                  </a:lnTo>
                  <a:lnTo>
                    <a:pt x="1509" y="384"/>
                  </a:lnTo>
                  <a:lnTo>
                    <a:pt x="1509" y="384"/>
                  </a:lnTo>
                  <a:lnTo>
                    <a:pt x="1509" y="384"/>
                  </a:lnTo>
                  <a:lnTo>
                    <a:pt x="1513" y="384"/>
                  </a:lnTo>
                  <a:lnTo>
                    <a:pt x="1513" y="384"/>
                  </a:lnTo>
                  <a:lnTo>
                    <a:pt x="1518" y="380"/>
                  </a:lnTo>
                  <a:lnTo>
                    <a:pt x="1522" y="375"/>
                  </a:lnTo>
                  <a:lnTo>
                    <a:pt x="1527" y="375"/>
                  </a:lnTo>
                  <a:lnTo>
                    <a:pt x="1527" y="375"/>
                  </a:lnTo>
                  <a:lnTo>
                    <a:pt x="1527" y="371"/>
                  </a:lnTo>
                  <a:lnTo>
                    <a:pt x="1527" y="371"/>
                  </a:lnTo>
                  <a:lnTo>
                    <a:pt x="1527" y="371"/>
                  </a:lnTo>
                  <a:lnTo>
                    <a:pt x="1532" y="371"/>
                  </a:lnTo>
                  <a:lnTo>
                    <a:pt x="1532" y="371"/>
                  </a:lnTo>
                  <a:lnTo>
                    <a:pt x="1532" y="371"/>
                  </a:lnTo>
                  <a:lnTo>
                    <a:pt x="1532" y="371"/>
                  </a:lnTo>
                  <a:lnTo>
                    <a:pt x="1532" y="371"/>
                  </a:lnTo>
                  <a:lnTo>
                    <a:pt x="1536" y="366"/>
                  </a:lnTo>
                  <a:lnTo>
                    <a:pt x="1545" y="366"/>
                  </a:lnTo>
                  <a:lnTo>
                    <a:pt x="1545" y="366"/>
                  </a:lnTo>
                  <a:lnTo>
                    <a:pt x="1545" y="366"/>
                  </a:lnTo>
                  <a:lnTo>
                    <a:pt x="1545" y="366"/>
                  </a:lnTo>
                  <a:lnTo>
                    <a:pt x="1545" y="362"/>
                  </a:lnTo>
                  <a:lnTo>
                    <a:pt x="1545" y="362"/>
                  </a:lnTo>
                  <a:lnTo>
                    <a:pt x="1545" y="362"/>
                  </a:lnTo>
                  <a:lnTo>
                    <a:pt x="1545" y="362"/>
                  </a:lnTo>
                  <a:lnTo>
                    <a:pt x="1550" y="362"/>
                  </a:lnTo>
                  <a:lnTo>
                    <a:pt x="1550" y="362"/>
                  </a:lnTo>
                  <a:lnTo>
                    <a:pt x="1550" y="362"/>
                  </a:lnTo>
                  <a:lnTo>
                    <a:pt x="1550" y="362"/>
                  </a:lnTo>
                  <a:lnTo>
                    <a:pt x="1550" y="362"/>
                  </a:lnTo>
                  <a:lnTo>
                    <a:pt x="1550" y="362"/>
                  </a:lnTo>
                  <a:lnTo>
                    <a:pt x="1550" y="362"/>
                  </a:lnTo>
                  <a:lnTo>
                    <a:pt x="1554" y="357"/>
                  </a:lnTo>
                  <a:lnTo>
                    <a:pt x="1554" y="357"/>
                  </a:lnTo>
                  <a:lnTo>
                    <a:pt x="1554" y="357"/>
                  </a:lnTo>
                  <a:lnTo>
                    <a:pt x="1554" y="357"/>
                  </a:lnTo>
                  <a:lnTo>
                    <a:pt x="1554" y="357"/>
                  </a:lnTo>
                  <a:lnTo>
                    <a:pt x="1559" y="357"/>
                  </a:lnTo>
                  <a:lnTo>
                    <a:pt x="1559" y="357"/>
                  </a:lnTo>
                  <a:lnTo>
                    <a:pt x="1559" y="357"/>
                  </a:lnTo>
                  <a:lnTo>
                    <a:pt x="1559" y="353"/>
                  </a:lnTo>
                  <a:lnTo>
                    <a:pt x="1559" y="353"/>
                  </a:lnTo>
                  <a:lnTo>
                    <a:pt x="1559" y="353"/>
                  </a:lnTo>
                  <a:lnTo>
                    <a:pt x="1559" y="357"/>
                  </a:lnTo>
                  <a:lnTo>
                    <a:pt x="1559" y="357"/>
                  </a:lnTo>
                  <a:lnTo>
                    <a:pt x="1559" y="357"/>
                  </a:lnTo>
                  <a:lnTo>
                    <a:pt x="1563" y="357"/>
                  </a:lnTo>
                  <a:lnTo>
                    <a:pt x="1563" y="357"/>
                  </a:lnTo>
                  <a:lnTo>
                    <a:pt x="1563" y="357"/>
                  </a:lnTo>
                  <a:lnTo>
                    <a:pt x="1563" y="357"/>
                  </a:lnTo>
                  <a:lnTo>
                    <a:pt x="1563" y="353"/>
                  </a:lnTo>
                  <a:lnTo>
                    <a:pt x="1563" y="353"/>
                  </a:lnTo>
                  <a:lnTo>
                    <a:pt x="1563" y="353"/>
                  </a:lnTo>
                  <a:lnTo>
                    <a:pt x="1563" y="353"/>
                  </a:lnTo>
                  <a:lnTo>
                    <a:pt x="1568" y="353"/>
                  </a:lnTo>
                  <a:lnTo>
                    <a:pt x="1568" y="353"/>
                  </a:lnTo>
                  <a:lnTo>
                    <a:pt x="1568" y="353"/>
                  </a:lnTo>
                  <a:lnTo>
                    <a:pt x="1568" y="353"/>
                  </a:lnTo>
                  <a:lnTo>
                    <a:pt x="1568" y="353"/>
                  </a:lnTo>
                  <a:lnTo>
                    <a:pt x="1572" y="353"/>
                  </a:lnTo>
                  <a:lnTo>
                    <a:pt x="1572" y="348"/>
                  </a:lnTo>
                  <a:lnTo>
                    <a:pt x="1572" y="353"/>
                  </a:lnTo>
                  <a:lnTo>
                    <a:pt x="1572" y="353"/>
                  </a:lnTo>
                  <a:lnTo>
                    <a:pt x="1572" y="353"/>
                  </a:lnTo>
                  <a:lnTo>
                    <a:pt x="1577" y="353"/>
                  </a:lnTo>
                  <a:lnTo>
                    <a:pt x="1577" y="353"/>
                  </a:lnTo>
                  <a:lnTo>
                    <a:pt x="1577" y="348"/>
                  </a:lnTo>
                  <a:lnTo>
                    <a:pt x="1577" y="348"/>
                  </a:lnTo>
                  <a:lnTo>
                    <a:pt x="1572" y="348"/>
                  </a:lnTo>
                  <a:lnTo>
                    <a:pt x="1572" y="348"/>
                  </a:lnTo>
                  <a:lnTo>
                    <a:pt x="1572" y="348"/>
                  </a:lnTo>
                  <a:lnTo>
                    <a:pt x="1572" y="348"/>
                  </a:lnTo>
                  <a:lnTo>
                    <a:pt x="1572" y="348"/>
                  </a:lnTo>
                  <a:lnTo>
                    <a:pt x="1577" y="348"/>
                  </a:lnTo>
                  <a:lnTo>
                    <a:pt x="1577" y="348"/>
                  </a:lnTo>
                  <a:lnTo>
                    <a:pt x="1577" y="348"/>
                  </a:lnTo>
                  <a:lnTo>
                    <a:pt x="1577" y="344"/>
                  </a:lnTo>
                  <a:lnTo>
                    <a:pt x="1581" y="344"/>
                  </a:lnTo>
                  <a:lnTo>
                    <a:pt x="1581" y="348"/>
                  </a:lnTo>
                  <a:lnTo>
                    <a:pt x="1586" y="348"/>
                  </a:lnTo>
                  <a:lnTo>
                    <a:pt x="1586" y="348"/>
                  </a:lnTo>
                  <a:lnTo>
                    <a:pt x="1590" y="344"/>
                  </a:lnTo>
                  <a:lnTo>
                    <a:pt x="1595" y="344"/>
                  </a:lnTo>
                  <a:lnTo>
                    <a:pt x="1595" y="344"/>
                  </a:lnTo>
                  <a:lnTo>
                    <a:pt x="1595" y="344"/>
                  </a:lnTo>
                  <a:lnTo>
                    <a:pt x="1599" y="344"/>
                  </a:lnTo>
                  <a:lnTo>
                    <a:pt x="1599" y="344"/>
                  </a:lnTo>
                  <a:lnTo>
                    <a:pt x="1599" y="344"/>
                  </a:lnTo>
                  <a:lnTo>
                    <a:pt x="1604" y="339"/>
                  </a:lnTo>
                  <a:lnTo>
                    <a:pt x="1604" y="339"/>
                  </a:lnTo>
                  <a:lnTo>
                    <a:pt x="1599" y="335"/>
                  </a:lnTo>
                  <a:lnTo>
                    <a:pt x="1599" y="335"/>
                  </a:lnTo>
                  <a:lnTo>
                    <a:pt x="1599" y="335"/>
                  </a:lnTo>
                  <a:lnTo>
                    <a:pt x="1599" y="335"/>
                  </a:lnTo>
                  <a:lnTo>
                    <a:pt x="1595" y="330"/>
                  </a:lnTo>
                  <a:lnTo>
                    <a:pt x="1595" y="330"/>
                  </a:lnTo>
                  <a:lnTo>
                    <a:pt x="1595" y="330"/>
                  </a:lnTo>
                  <a:lnTo>
                    <a:pt x="1590" y="330"/>
                  </a:lnTo>
                  <a:lnTo>
                    <a:pt x="1590" y="335"/>
                  </a:lnTo>
                  <a:lnTo>
                    <a:pt x="1586" y="335"/>
                  </a:lnTo>
                  <a:lnTo>
                    <a:pt x="1586" y="330"/>
                  </a:lnTo>
                  <a:lnTo>
                    <a:pt x="1590" y="330"/>
                  </a:lnTo>
                  <a:lnTo>
                    <a:pt x="1590" y="330"/>
                  </a:lnTo>
                  <a:lnTo>
                    <a:pt x="1590" y="330"/>
                  </a:lnTo>
                  <a:lnTo>
                    <a:pt x="1590" y="330"/>
                  </a:lnTo>
                  <a:lnTo>
                    <a:pt x="1590" y="330"/>
                  </a:lnTo>
                  <a:lnTo>
                    <a:pt x="1586" y="326"/>
                  </a:lnTo>
                  <a:lnTo>
                    <a:pt x="1581" y="326"/>
                  </a:lnTo>
                  <a:lnTo>
                    <a:pt x="1581" y="326"/>
                  </a:lnTo>
                  <a:lnTo>
                    <a:pt x="1581" y="326"/>
                  </a:lnTo>
                  <a:lnTo>
                    <a:pt x="1581" y="326"/>
                  </a:lnTo>
                  <a:lnTo>
                    <a:pt x="1581" y="326"/>
                  </a:lnTo>
                  <a:lnTo>
                    <a:pt x="1581" y="326"/>
                  </a:lnTo>
                  <a:lnTo>
                    <a:pt x="1581" y="326"/>
                  </a:lnTo>
                  <a:lnTo>
                    <a:pt x="1581" y="326"/>
                  </a:lnTo>
                  <a:lnTo>
                    <a:pt x="1577" y="326"/>
                  </a:lnTo>
                  <a:lnTo>
                    <a:pt x="1577" y="326"/>
                  </a:lnTo>
                  <a:lnTo>
                    <a:pt x="1581" y="326"/>
                  </a:lnTo>
                  <a:lnTo>
                    <a:pt x="1581" y="321"/>
                  </a:lnTo>
                  <a:lnTo>
                    <a:pt x="1581" y="321"/>
                  </a:lnTo>
                  <a:lnTo>
                    <a:pt x="1581" y="321"/>
                  </a:lnTo>
                  <a:lnTo>
                    <a:pt x="1581" y="321"/>
                  </a:lnTo>
                  <a:lnTo>
                    <a:pt x="1586" y="326"/>
                  </a:lnTo>
                  <a:lnTo>
                    <a:pt x="1590" y="326"/>
                  </a:lnTo>
                  <a:lnTo>
                    <a:pt x="1590" y="330"/>
                  </a:lnTo>
                  <a:lnTo>
                    <a:pt x="1595" y="330"/>
                  </a:lnTo>
                  <a:lnTo>
                    <a:pt x="1595" y="330"/>
                  </a:lnTo>
                  <a:lnTo>
                    <a:pt x="1595" y="330"/>
                  </a:lnTo>
                  <a:lnTo>
                    <a:pt x="1595" y="330"/>
                  </a:lnTo>
                  <a:lnTo>
                    <a:pt x="1595" y="330"/>
                  </a:lnTo>
                  <a:lnTo>
                    <a:pt x="1595" y="330"/>
                  </a:lnTo>
                  <a:lnTo>
                    <a:pt x="1595" y="330"/>
                  </a:lnTo>
                  <a:lnTo>
                    <a:pt x="1595" y="330"/>
                  </a:lnTo>
                  <a:lnTo>
                    <a:pt x="1595" y="330"/>
                  </a:lnTo>
                  <a:lnTo>
                    <a:pt x="1599" y="330"/>
                  </a:lnTo>
                  <a:lnTo>
                    <a:pt x="1599" y="330"/>
                  </a:lnTo>
                  <a:lnTo>
                    <a:pt x="1604" y="335"/>
                  </a:lnTo>
                  <a:lnTo>
                    <a:pt x="1604" y="335"/>
                  </a:lnTo>
                  <a:lnTo>
                    <a:pt x="1604" y="335"/>
                  </a:lnTo>
                  <a:lnTo>
                    <a:pt x="1608" y="335"/>
                  </a:lnTo>
                  <a:lnTo>
                    <a:pt x="1608" y="335"/>
                  </a:lnTo>
                  <a:lnTo>
                    <a:pt x="1608" y="335"/>
                  </a:lnTo>
                  <a:lnTo>
                    <a:pt x="1608" y="335"/>
                  </a:lnTo>
                  <a:lnTo>
                    <a:pt x="1613" y="335"/>
                  </a:lnTo>
                  <a:lnTo>
                    <a:pt x="1613" y="335"/>
                  </a:lnTo>
                  <a:lnTo>
                    <a:pt x="1613" y="335"/>
                  </a:lnTo>
                  <a:lnTo>
                    <a:pt x="1617" y="335"/>
                  </a:lnTo>
                  <a:lnTo>
                    <a:pt x="1617" y="330"/>
                  </a:lnTo>
                  <a:lnTo>
                    <a:pt x="1617" y="330"/>
                  </a:lnTo>
                  <a:lnTo>
                    <a:pt x="1617" y="330"/>
                  </a:lnTo>
                  <a:lnTo>
                    <a:pt x="1622" y="326"/>
                  </a:lnTo>
                  <a:lnTo>
                    <a:pt x="1622" y="326"/>
                  </a:lnTo>
                  <a:lnTo>
                    <a:pt x="1622" y="330"/>
                  </a:lnTo>
                  <a:lnTo>
                    <a:pt x="1622" y="326"/>
                  </a:lnTo>
                  <a:lnTo>
                    <a:pt x="1622" y="326"/>
                  </a:lnTo>
                  <a:lnTo>
                    <a:pt x="1626" y="326"/>
                  </a:lnTo>
                  <a:lnTo>
                    <a:pt x="1622" y="326"/>
                  </a:lnTo>
                  <a:lnTo>
                    <a:pt x="1622" y="326"/>
                  </a:lnTo>
                  <a:lnTo>
                    <a:pt x="1626" y="326"/>
                  </a:lnTo>
                  <a:lnTo>
                    <a:pt x="1626" y="326"/>
                  </a:lnTo>
                  <a:lnTo>
                    <a:pt x="1626" y="326"/>
                  </a:lnTo>
                  <a:lnTo>
                    <a:pt x="1626" y="326"/>
                  </a:lnTo>
                  <a:lnTo>
                    <a:pt x="1626" y="326"/>
                  </a:lnTo>
                  <a:lnTo>
                    <a:pt x="1626" y="326"/>
                  </a:lnTo>
                  <a:lnTo>
                    <a:pt x="1626" y="326"/>
                  </a:lnTo>
                  <a:lnTo>
                    <a:pt x="1626" y="326"/>
                  </a:lnTo>
                  <a:lnTo>
                    <a:pt x="1631" y="326"/>
                  </a:lnTo>
                  <a:lnTo>
                    <a:pt x="1631" y="326"/>
                  </a:lnTo>
                  <a:lnTo>
                    <a:pt x="1631" y="330"/>
                  </a:lnTo>
                  <a:lnTo>
                    <a:pt x="1631" y="330"/>
                  </a:lnTo>
                  <a:lnTo>
                    <a:pt x="1631" y="330"/>
                  </a:lnTo>
                  <a:lnTo>
                    <a:pt x="1635" y="326"/>
                  </a:lnTo>
                  <a:lnTo>
                    <a:pt x="1635" y="326"/>
                  </a:lnTo>
                  <a:lnTo>
                    <a:pt x="1635" y="326"/>
                  </a:lnTo>
                  <a:lnTo>
                    <a:pt x="1635" y="326"/>
                  </a:lnTo>
                  <a:lnTo>
                    <a:pt x="1635" y="330"/>
                  </a:lnTo>
                  <a:lnTo>
                    <a:pt x="1640" y="330"/>
                  </a:lnTo>
                  <a:lnTo>
                    <a:pt x="1644" y="326"/>
                  </a:lnTo>
                  <a:lnTo>
                    <a:pt x="1649" y="326"/>
                  </a:lnTo>
                  <a:lnTo>
                    <a:pt x="1649" y="326"/>
                  </a:lnTo>
                  <a:lnTo>
                    <a:pt x="1649" y="321"/>
                  </a:lnTo>
                  <a:lnTo>
                    <a:pt x="1653" y="321"/>
                  </a:lnTo>
                  <a:lnTo>
                    <a:pt x="1667" y="317"/>
                  </a:lnTo>
                  <a:lnTo>
                    <a:pt x="1672" y="312"/>
                  </a:lnTo>
                  <a:lnTo>
                    <a:pt x="1676" y="312"/>
                  </a:lnTo>
                  <a:lnTo>
                    <a:pt x="1676" y="308"/>
                  </a:lnTo>
                  <a:lnTo>
                    <a:pt x="1676" y="308"/>
                  </a:lnTo>
                  <a:lnTo>
                    <a:pt x="1676" y="308"/>
                  </a:lnTo>
                  <a:lnTo>
                    <a:pt x="1672" y="308"/>
                  </a:lnTo>
                  <a:lnTo>
                    <a:pt x="1667" y="308"/>
                  </a:lnTo>
                  <a:lnTo>
                    <a:pt x="1663" y="308"/>
                  </a:lnTo>
                  <a:lnTo>
                    <a:pt x="1658" y="303"/>
                  </a:lnTo>
                  <a:lnTo>
                    <a:pt x="1658" y="303"/>
                  </a:lnTo>
                  <a:lnTo>
                    <a:pt x="1653" y="303"/>
                  </a:lnTo>
                  <a:lnTo>
                    <a:pt x="1653" y="298"/>
                  </a:lnTo>
                  <a:lnTo>
                    <a:pt x="1653" y="294"/>
                  </a:lnTo>
                  <a:lnTo>
                    <a:pt x="1653" y="294"/>
                  </a:lnTo>
                  <a:lnTo>
                    <a:pt x="1653" y="294"/>
                  </a:lnTo>
                  <a:lnTo>
                    <a:pt x="1653" y="294"/>
                  </a:lnTo>
                  <a:lnTo>
                    <a:pt x="1649" y="294"/>
                  </a:lnTo>
                  <a:lnTo>
                    <a:pt x="1644" y="289"/>
                  </a:lnTo>
                  <a:lnTo>
                    <a:pt x="1644" y="289"/>
                  </a:lnTo>
                  <a:lnTo>
                    <a:pt x="1644" y="294"/>
                  </a:lnTo>
                  <a:lnTo>
                    <a:pt x="1640" y="294"/>
                  </a:lnTo>
                  <a:lnTo>
                    <a:pt x="1640" y="289"/>
                  </a:lnTo>
                  <a:lnTo>
                    <a:pt x="1640" y="289"/>
                  </a:lnTo>
                  <a:lnTo>
                    <a:pt x="1640" y="289"/>
                  </a:lnTo>
                  <a:lnTo>
                    <a:pt x="1640" y="289"/>
                  </a:lnTo>
                  <a:lnTo>
                    <a:pt x="1644" y="289"/>
                  </a:lnTo>
                  <a:lnTo>
                    <a:pt x="1644" y="289"/>
                  </a:lnTo>
                  <a:lnTo>
                    <a:pt x="1649" y="289"/>
                  </a:lnTo>
                  <a:lnTo>
                    <a:pt x="1649" y="289"/>
                  </a:lnTo>
                  <a:lnTo>
                    <a:pt x="1653" y="289"/>
                  </a:lnTo>
                  <a:lnTo>
                    <a:pt x="1653" y="294"/>
                  </a:lnTo>
                  <a:lnTo>
                    <a:pt x="1653" y="294"/>
                  </a:lnTo>
                  <a:lnTo>
                    <a:pt x="1653" y="294"/>
                  </a:lnTo>
                  <a:lnTo>
                    <a:pt x="1658" y="294"/>
                  </a:lnTo>
                  <a:lnTo>
                    <a:pt x="1658" y="294"/>
                  </a:lnTo>
                  <a:lnTo>
                    <a:pt x="1658" y="294"/>
                  </a:lnTo>
                  <a:lnTo>
                    <a:pt x="1658" y="294"/>
                  </a:lnTo>
                  <a:lnTo>
                    <a:pt x="1658" y="294"/>
                  </a:lnTo>
                  <a:lnTo>
                    <a:pt x="1663" y="294"/>
                  </a:lnTo>
                  <a:lnTo>
                    <a:pt x="1663" y="294"/>
                  </a:lnTo>
                  <a:lnTo>
                    <a:pt x="1663" y="298"/>
                  </a:lnTo>
                  <a:lnTo>
                    <a:pt x="1667" y="298"/>
                  </a:lnTo>
                  <a:lnTo>
                    <a:pt x="1667" y="298"/>
                  </a:lnTo>
                  <a:lnTo>
                    <a:pt x="1667" y="298"/>
                  </a:lnTo>
                  <a:lnTo>
                    <a:pt x="1667" y="298"/>
                  </a:lnTo>
                  <a:lnTo>
                    <a:pt x="1667" y="303"/>
                  </a:lnTo>
                  <a:lnTo>
                    <a:pt x="1667" y="303"/>
                  </a:lnTo>
                  <a:lnTo>
                    <a:pt x="1667" y="303"/>
                  </a:lnTo>
                  <a:lnTo>
                    <a:pt x="1672" y="303"/>
                  </a:lnTo>
                  <a:lnTo>
                    <a:pt x="1676" y="303"/>
                  </a:lnTo>
                  <a:lnTo>
                    <a:pt x="1676" y="303"/>
                  </a:lnTo>
                  <a:lnTo>
                    <a:pt x="1676" y="303"/>
                  </a:lnTo>
                  <a:lnTo>
                    <a:pt x="1681" y="303"/>
                  </a:lnTo>
                  <a:lnTo>
                    <a:pt x="1685" y="303"/>
                  </a:lnTo>
                  <a:lnTo>
                    <a:pt x="1690" y="298"/>
                  </a:lnTo>
                  <a:lnTo>
                    <a:pt x="1703" y="294"/>
                  </a:lnTo>
                  <a:lnTo>
                    <a:pt x="1703" y="294"/>
                  </a:lnTo>
                  <a:lnTo>
                    <a:pt x="1703" y="294"/>
                  </a:lnTo>
                  <a:lnTo>
                    <a:pt x="1703" y="289"/>
                  </a:lnTo>
                  <a:lnTo>
                    <a:pt x="1703" y="289"/>
                  </a:lnTo>
                  <a:lnTo>
                    <a:pt x="1703" y="289"/>
                  </a:lnTo>
                  <a:lnTo>
                    <a:pt x="1703" y="289"/>
                  </a:lnTo>
                  <a:lnTo>
                    <a:pt x="1699" y="289"/>
                  </a:lnTo>
                  <a:lnTo>
                    <a:pt x="1699" y="285"/>
                  </a:lnTo>
                  <a:lnTo>
                    <a:pt x="1699" y="285"/>
                  </a:lnTo>
                  <a:lnTo>
                    <a:pt x="1703" y="285"/>
                  </a:lnTo>
                  <a:lnTo>
                    <a:pt x="1703" y="285"/>
                  </a:lnTo>
                  <a:lnTo>
                    <a:pt x="1703" y="285"/>
                  </a:lnTo>
                  <a:lnTo>
                    <a:pt x="1703" y="285"/>
                  </a:lnTo>
                  <a:lnTo>
                    <a:pt x="1703" y="285"/>
                  </a:lnTo>
                  <a:lnTo>
                    <a:pt x="1703" y="285"/>
                  </a:lnTo>
                  <a:lnTo>
                    <a:pt x="1712" y="285"/>
                  </a:lnTo>
                  <a:lnTo>
                    <a:pt x="1712" y="285"/>
                  </a:lnTo>
                  <a:lnTo>
                    <a:pt x="1717" y="285"/>
                  </a:lnTo>
                  <a:lnTo>
                    <a:pt x="1717" y="285"/>
                  </a:lnTo>
                  <a:lnTo>
                    <a:pt x="1717" y="285"/>
                  </a:lnTo>
                  <a:lnTo>
                    <a:pt x="1717" y="289"/>
                  </a:lnTo>
                  <a:lnTo>
                    <a:pt x="1717" y="289"/>
                  </a:lnTo>
                  <a:lnTo>
                    <a:pt x="1717" y="289"/>
                  </a:lnTo>
                  <a:lnTo>
                    <a:pt x="1721" y="294"/>
                  </a:lnTo>
                  <a:lnTo>
                    <a:pt x="1721" y="294"/>
                  </a:lnTo>
                  <a:lnTo>
                    <a:pt x="1721" y="294"/>
                  </a:lnTo>
                  <a:lnTo>
                    <a:pt x="1726" y="289"/>
                  </a:lnTo>
                  <a:lnTo>
                    <a:pt x="1726" y="289"/>
                  </a:lnTo>
                  <a:lnTo>
                    <a:pt x="1726" y="289"/>
                  </a:lnTo>
                  <a:lnTo>
                    <a:pt x="1730" y="294"/>
                  </a:lnTo>
                  <a:lnTo>
                    <a:pt x="1730" y="294"/>
                  </a:lnTo>
                  <a:lnTo>
                    <a:pt x="1730" y="294"/>
                  </a:lnTo>
                  <a:lnTo>
                    <a:pt x="1730" y="294"/>
                  </a:lnTo>
                  <a:lnTo>
                    <a:pt x="1730" y="289"/>
                  </a:lnTo>
                  <a:lnTo>
                    <a:pt x="1730" y="289"/>
                  </a:lnTo>
                  <a:lnTo>
                    <a:pt x="1730" y="285"/>
                  </a:lnTo>
                  <a:lnTo>
                    <a:pt x="1735" y="285"/>
                  </a:lnTo>
                  <a:lnTo>
                    <a:pt x="1735" y="285"/>
                  </a:lnTo>
                  <a:lnTo>
                    <a:pt x="1735" y="285"/>
                  </a:lnTo>
                  <a:lnTo>
                    <a:pt x="1735" y="285"/>
                  </a:lnTo>
                  <a:lnTo>
                    <a:pt x="1730" y="280"/>
                  </a:lnTo>
                  <a:lnTo>
                    <a:pt x="1730" y="280"/>
                  </a:lnTo>
                  <a:lnTo>
                    <a:pt x="1735" y="280"/>
                  </a:lnTo>
                  <a:lnTo>
                    <a:pt x="1730" y="280"/>
                  </a:lnTo>
                  <a:lnTo>
                    <a:pt x="1730" y="280"/>
                  </a:lnTo>
                  <a:lnTo>
                    <a:pt x="1730" y="280"/>
                  </a:lnTo>
                  <a:lnTo>
                    <a:pt x="1730" y="280"/>
                  </a:lnTo>
                  <a:lnTo>
                    <a:pt x="1726" y="280"/>
                  </a:lnTo>
                  <a:lnTo>
                    <a:pt x="1726" y="280"/>
                  </a:lnTo>
                  <a:lnTo>
                    <a:pt x="1726" y="280"/>
                  </a:lnTo>
                  <a:lnTo>
                    <a:pt x="1730" y="276"/>
                  </a:lnTo>
                  <a:lnTo>
                    <a:pt x="1730" y="276"/>
                  </a:lnTo>
                  <a:lnTo>
                    <a:pt x="1735" y="276"/>
                  </a:lnTo>
                  <a:lnTo>
                    <a:pt x="1735" y="276"/>
                  </a:lnTo>
                  <a:lnTo>
                    <a:pt x="1735" y="280"/>
                  </a:lnTo>
                  <a:lnTo>
                    <a:pt x="1735" y="280"/>
                  </a:lnTo>
                  <a:lnTo>
                    <a:pt x="1735" y="280"/>
                  </a:lnTo>
                  <a:lnTo>
                    <a:pt x="1735" y="280"/>
                  </a:lnTo>
                  <a:lnTo>
                    <a:pt x="1735" y="280"/>
                  </a:lnTo>
                  <a:lnTo>
                    <a:pt x="1735" y="280"/>
                  </a:lnTo>
                  <a:lnTo>
                    <a:pt x="1735" y="280"/>
                  </a:lnTo>
                  <a:lnTo>
                    <a:pt x="1735" y="280"/>
                  </a:lnTo>
                  <a:lnTo>
                    <a:pt x="1735" y="280"/>
                  </a:lnTo>
                  <a:lnTo>
                    <a:pt x="1735" y="280"/>
                  </a:lnTo>
                  <a:lnTo>
                    <a:pt x="1735" y="285"/>
                  </a:lnTo>
                  <a:lnTo>
                    <a:pt x="1735" y="285"/>
                  </a:lnTo>
                  <a:lnTo>
                    <a:pt x="1735" y="285"/>
                  </a:lnTo>
                  <a:lnTo>
                    <a:pt x="1735" y="289"/>
                  </a:lnTo>
                  <a:lnTo>
                    <a:pt x="1735" y="289"/>
                  </a:lnTo>
                  <a:lnTo>
                    <a:pt x="1735" y="289"/>
                  </a:lnTo>
                  <a:lnTo>
                    <a:pt x="1735" y="289"/>
                  </a:lnTo>
                  <a:lnTo>
                    <a:pt x="1739" y="289"/>
                  </a:lnTo>
                  <a:lnTo>
                    <a:pt x="1739" y="289"/>
                  </a:lnTo>
                  <a:lnTo>
                    <a:pt x="1739" y="289"/>
                  </a:lnTo>
                  <a:lnTo>
                    <a:pt x="1744" y="285"/>
                  </a:lnTo>
                  <a:lnTo>
                    <a:pt x="1748" y="285"/>
                  </a:lnTo>
                  <a:lnTo>
                    <a:pt x="1753" y="285"/>
                  </a:lnTo>
                  <a:lnTo>
                    <a:pt x="1753" y="285"/>
                  </a:lnTo>
                  <a:lnTo>
                    <a:pt x="1757" y="285"/>
                  </a:lnTo>
                  <a:lnTo>
                    <a:pt x="1757" y="285"/>
                  </a:lnTo>
                  <a:lnTo>
                    <a:pt x="1762" y="285"/>
                  </a:lnTo>
                  <a:lnTo>
                    <a:pt x="1762" y="280"/>
                  </a:lnTo>
                  <a:lnTo>
                    <a:pt x="1766" y="280"/>
                  </a:lnTo>
                  <a:lnTo>
                    <a:pt x="1766" y="280"/>
                  </a:lnTo>
                  <a:lnTo>
                    <a:pt x="1766" y="280"/>
                  </a:lnTo>
                  <a:lnTo>
                    <a:pt x="1766" y="280"/>
                  </a:lnTo>
                  <a:lnTo>
                    <a:pt x="1771" y="280"/>
                  </a:lnTo>
                  <a:lnTo>
                    <a:pt x="1771" y="280"/>
                  </a:lnTo>
                  <a:lnTo>
                    <a:pt x="1775" y="276"/>
                  </a:lnTo>
                  <a:lnTo>
                    <a:pt x="1775" y="276"/>
                  </a:lnTo>
                  <a:lnTo>
                    <a:pt x="1780" y="271"/>
                  </a:lnTo>
                  <a:lnTo>
                    <a:pt x="1780" y="271"/>
                  </a:lnTo>
                  <a:lnTo>
                    <a:pt x="1780" y="271"/>
                  </a:lnTo>
                  <a:lnTo>
                    <a:pt x="1780" y="267"/>
                  </a:lnTo>
                  <a:lnTo>
                    <a:pt x="1780" y="267"/>
                  </a:lnTo>
                  <a:lnTo>
                    <a:pt x="1780" y="267"/>
                  </a:lnTo>
                  <a:lnTo>
                    <a:pt x="1780" y="262"/>
                  </a:lnTo>
                  <a:lnTo>
                    <a:pt x="1780" y="262"/>
                  </a:lnTo>
                  <a:lnTo>
                    <a:pt x="1780" y="262"/>
                  </a:lnTo>
                  <a:lnTo>
                    <a:pt x="1780" y="262"/>
                  </a:lnTo>
                  <a:lnTo>
                    <a:pt x="1780" y="262"/>
                  </a:lnTo>
                  <a:lnTo>
                    <a:pt x="1784" y="258"/>
                  </a:lnTo>
                  <a:lnTo>
                    <a:pt x="1784" y="258"/>
                  </a:lnTo>
                  <a:lnTo>
                    <a:pt x="1784" y="258"/>
                  </a:lnTo>
                  <a:lnTo>
                    <a:pt x="1784" y="258"/>
                  </a:lnTo>
                  <a:lnTo>
                    <a:pt x="1780" y="258"/>
                  </a:lnTo>
                  <a:lnTo>
                    <a:pt x="1780" y="258"/>
                  </a:lnTo>
                  <a:lnTo>
                    <a:pt x="1780" y="258"/>
                  </a:lnTo>
                  <a:lnTo>
                    <a:pt x="1780" y="258"/>
                  </a:lnTo>
                  <a:lnTo>
                    <a:pt x="1780" y="258"/>
                  </a:lnTo>
                  <a:lnTo>
                    <a:pt x="1780" y="258"/>
                  </a:lnTo>
                  <a:lnTo>
                    <a:pt x="1780" y="253"/>
                  </a:lnTo>
                  <a:lnTo>
                    <a:pt x="1780" y="253"/>
                  </a:lnTo>
                  <a:lnTo>
                    <a:pt x="1780" y="253"/>
                  </a:lnTo>
                  <a:lnTo>
                    <a:pt x="1780" y="253"/>
                  </a:lnTo>
                  <a:lnTo>
                    <a:pt x="1784" y="253"/>
                  </a:lnTo>
                  <a:lnTo>
                    <a:pt x="1784" y="253"/>
                  </a:lnTo>
                  <a:lnTo>
                    <a:pt x="1784" y="253"/>
                  </a:lnTo>
                  <a:lnTo>
                    <a:pt x="1784" y="253"/>
                  </a:lnTo>
                  <a:lnTo>
                    <a:pt x="1789" y="253"/>
                  </a:lnTo>
                  <a:lnTo>
                    <a:pt x="1789" y="253"/>
                  </a:lnTo>
                  <a:lnTo>
                    <a:pt x="1789" y="253"/>
                  </a:lnTo>
                  <a:lnTo>
                    <a:pt x="1789" y="253"/>
                  </a:lnTo>
                  <a:lnTo>
                    <a:pt x="1794" y="253"/>
                  </a:lnTo>
                  <a:lnTo>
                    <a:pt x="1794" y="253"/>
                  </a:lnTo>
                  <a:lnTo>
                    <a:pt x="1798" y="249"/>
                  </a:lnTo>
                  <a:lnTo>
                    <a:pt x="1798" y="249"/>
                  </a:lnTo>
                  <a:lnTo>
                    <a:pt x="1803" y="249"/>
                  </a:lnTo>
                  <a:lnTo>
                    <a:pt x="1803" y="249"/>
                  </a:lnTo>
                  <a:lnTo>
                    <a:pt x="1803" y="249"/>
                  </a:lnTo>
                  <a:lnTo>
                    <a:pt x="1803" y="249"/>
                  </a:lnTo>
                  <a:lnTo>
                    <a:pt x="1803" y="244"/>
                  </a:lnTo>
                  <a:lnTo>
                    <a:pt x="1798" y="244"/>
                  </a:lnTo>
                  <a:lnTo>
                    <a:pt x="1798" y="244"/>
                  </a:lnTo>
                  <a:lnTo>
                    <a:pt x="1798" y="244"/>
                  </a:lnTo>
                  <a:lnTo>
                    <a:pt x="1798" y="244"/>
                  </a:lnTo>
                  <a:lnTo>
                    <a:pt x="1803" y="244"/>
                  </a:lnTo>
                  <a:lnTo>
                    <a:pt x="1807" y="240"/>
                  </a:lnTo>
                  <a:lnTo>
                    <a:pt x="1807" y="240"/>
                  </a:lnTo>
                  <a:lnTo>
                    <a:pt x="1807" y="240"/>
                  </a:lnTo>
                  <a:lnTo>
                    <a:pt x="1807" y="240"/>
                  </a:lnTo>
                  <a:lnTo>
                    <a:pt x="1803" y="240"/>
                  </a:lnTo>
                  <a:lnTo>
                    <a:pt x="1803" y="240"/>
                  </a:lnTo>
                  <a:lnTo>
                    <a:pt x="1798" y="240"/>
                  </a:lnTo>
                  <a:lnTo>
                    <a:pt x="1798" y="240"/>
                  </a:lnTo>
                  <a:lnTo>
                    <a:pt x="1798" y="240"/>
                  </a:lnTo>
                  <a:lnTo>
                    <a:pt x="1798" y="240"/>
                  </a:lnTo>
                  <a:lnTo>
                    <a:pt x="1803" y="235"/>
                  </a:lnTo>
                  <a:lnTo>
                    <a:pt x="1803" y="235"/>
                  </a:lnTo>
                  <a:lnTo>
                    <a:pt x="1798" y="235"/>
                  </a:lnTo>
                  <a:lnTo>
                    <a:pt x="1798" y="235"/>
                  </a:lnTo>
                  <a:lnTo>
                    <a:pt x="1798" y="235"/>
                  </a:lnTo>
                  <a:lnTo>
                    <a:pt x="1803" y="235"/>
                  </a:lnTo>
                  <a:lnTo>
                    <a:pt x="1803" y="231"/>
                  </a:lnTo>
                  <a:lnTo>
                    <a:pt x="1803" y="231"/>
                  </a:lnTo>
                  <a:lnTo>
                    <a:pt x="1803" y="231"/>
                  </a:lnTo>
                  <a:lnTo>
                    <a:pt x="1803" y="231"/>
                  </a:lnTo>
                  <a:lnTo>
                    <a:pt x="1798" y="231"/>
                  </a:lnTo>
                  <a:lnTo>
                    <a:pt x="1794" y="231"/>
                  </a:lnTo>
                  <a:lnTo>
                    <a:pt x="1794" y="231"/>
                  </a:lnTo>
                  <a:lnTo>
                    <a:pt x="1789" y="231"/>
                  </a:lnTo>
                  <a:lnTo>
                    <a:pt x="1789" y="226"/>
                  </a:lnTo>
                  <a:lnTo>
                    <a:pt x="1789" y="226"/>
                  </a:lnTo>
                  <a:lnTo>
                    <a:pt x="1784" y="226"/>
                  </a:lnTo>
                  <a:lnTo>
                    <a:pt x="1780" y="226"/>
                  </a:lnTo>
                  <a:lnTo>
                    <a:pt x="1780" y="226"/>
                  </a:lnTo>
                  <a:lnTo>
                    <a:pt x="1775" y="226"/>
                  </a:lnTo>
                  <a:lnTo>
                    <a:pt x="1775" y="226"/>
                  </a:lnTo>
                  <a:lnTo>
                    <a:pt x="1775" y="226"/>
                  </a:lnTo>
                  <a:lnTo>
                    <a:pt x="1775" y="226"/>
                  </a:lnTo>
                  <a:lnTo>
                    <a:pt x="1775" y="226"/>
                  </a:lnTo>
                  <a:lnTo>
                    <a:pt x="1775" y="226"/>
                  </a:lnTo>
                  <a:lnTo>
                    <a:pt x="1775" y="226"/>
                  </a:lnTo>
                  <a:lnTo>
                    <a:pt x="1771" y="226"/>
                  </a:lnTo>
                  <a:lnTo>
                    <a:pt x="1771" y="231"/>
                  </a:lnTo>
                  <a:lnTo>
                    <a:pt x="1771" y="231"/>
                  </a:lnTo>
                  <a:lnTo>
                    <a:pt x="1771" y="231"/>
                  </a:lnTo>
                  <a:lnTo>
                    <a:pt x="1771" y="231"/>
                  </a:lnTo>
                  <a:lnTo>
                    <a:pt x="1771" y="231"/>
                  </a:lnTo>
                  <a:lnTo>
                    <a:pt x="1766" y="231"/>
                  </a:lnTo>
                  <a:lnTo>
                    <a:pt x="1766" y="231"/>
                  </a:lnTo>
                  <a:lnTo>
                    <a:pt x="1766" y="235"/>
                  </a:lnTo>
                  <a:lnTo>
                    <a:pt x="1766" y="235"/>
                  </a:lnTo>
                  <a:lnTo>
                    <a:pt x="1766" y="235"/>
                  </a:lnTo>
                  <a:lnTo>
                    <a:pt x="1766" y="235"/>
                  </a:lnTo>
                  <a:lnTo>
                    <a:pt x="1766" y="235"/>
                  </a:lnTo>
                  <a:lnTo>
                    <a:pt x="1766" y="240"/>
                  </a:lnTo>
                  <a:lnTo>
                    <a:pt x="1766" y="240"/>
                  </a:lnTo>
                  <a:lnTo>
                    <a:pt x="1766" y="240"/>
                  </a:lnTo>
                  <a:lnTo>
                    <a:pt x="1766" y="240"/>
                  </a:lnTo>
                  <a:lnTo>
                    <a:pt x="1766" y="240"/>
                  </a:lnTo>
                  <a:lnTo>
                    <a:pt x="1766" y="240"/>
                  </a:lnTo>
                  <a:lnTo>
                    <a:pt x="1766" y="240"/>
                  </a:lnTo>
                  <a:lnTo>
                    <a:pt x="1766" y="240"/>
                  </a:lnTo>
                  <a:lnTo>
                    <a:pt x="1762" y="244"/>
                  </a:lnTo>
                  <a:lnTo>
                    <a:pt x="1762" y="244"/>
                  </a:lnTo>
                  <a:lnTo>
                    <a:pt x="1762" y="244"/>
                  </a:lnTo>
                  <a:lnTo>
                    <a:pt x="1762" y="244"/>
                  </a:lnTo>
                  <a:lnTo>
                    <a:pt x="1762" y="244"/>
                  </a:lnTo>
                  <a:lnTo>
                    <a:pt x="1762" y="244"/>
                  </a:lnTo>
                  <a:lnTo>
                    <a:pt x="1757" y="244"/>
                  </a:lnTo>
                  <a:lnTo>
                    <a:pt x="1757" y="244"/>
                  </a:lnTo>
                  <a:lnTo>
                    <a:pt x="1757" y="244"/>
                  </a:lnTo>
                  <a:lnTo>
                    <a:pt x="1757" y="244"/>
                  </a:lnTo>
                  <a:lnTo>
                    <a:pt x="1753" y="244"/>
                  </a:lnTo>
                  <a:lnTo>
                    <a:pt x="1753" y="244"/>
                  </a:lnTo>
                  <a:lnTo>
                    <a:pt x="1753" y="244"/>
                  </a:lnTo>
                  <a:lnTo>
                    <a:pt x="1753" y="244"/>
                  </a:lnTo>
                  <a:lnTo>
                    <a:pt x="1748" y="249"/>
                  </a:lnTo>
                  <a:lnTo>
                    <a:pt x="1748" y="249"/>
                  </a:lnTo>
                  <a:lnTo>
                    <a:pt x="1748" y="249"/>
                  </a:lnTo>
                  <a:lnTo>
                    <a:pt x="1748" y="249"/>
                  </a:lnTo>
                  <a:lnTo>
                    <a:pt x="1744" y="253"/>
                  </a:lnTo>
                  <a:lnTo>
                    <a:pt x="1739" y="258"/>
                  </a:lnTo>
                  <a:lnTo>
                    <a:pt x="1739" y="258"/>
                  </a:lnTo>
                  <a:lnTo>
                    <a:pt x="1730" y="262"/>
                  </a:lnTo>
                  <a:lnTo>
                    <a:pt x="1730" y="262"/>
                  </a:lnTo>
                  <a:lnTo>
                    <a:pt x="1726" y="262"/>
                  </a:lnTo>
                  <a:lnTo>
                    <a:pt x="1726" y="262"/>
                  </a:lnTo>
                  <a:lnTo>
                    <a:pt x="1721" y="267"/>
                  </a:lnTo>
                  <a:lnTo>
                    <a:pt x="1721" y="267"/>
                  </a:lnTo>
                  <a:lnTo>
                    <a:pt x="1721" y="267"/>
                  </a:lnTo>
                  <a:lnTo>
                    <a:pt x="1717" y="267"/>
                  </a:lnTo>
                  <a:lnTo>
                    <a:pt x="1717" y="267"/>
                  </a:lnTo>
                  <a:lnTo>
                    <a:pt x="1717" y="267"/>
                  </a:lnTo>
                  <a:lnTo>
                    <a:pt x="1717" y="267"/>
                  </a:lnTo>
                  <a:lnTo>
                    <a:pt x="1712" y="271"/>
                  </a:lnTo>
                  <a:lnTo>
                    <a:pt x="1708" y="271"/>
                  </a:lnTo>
                  <a:lnTo>
                    <a:pt x="1708" y="271"/>
                  </a:lnTo>
                  <a:lnTo>
                    <a:pt x="1708" y="271"/>
                  </a:lnTo>
                  <a:lnTo>
                    <a:pt x="1708" y="271"/>
                  </a:lnTo>
                  <a:lnTo>
                    <a:pt x="1708" y="271"/>
                  </a:lnTo>
                  <a:lnTo>
                    <a:pt x="1708" y="267"/>
                  </a:lnTo>
                  <a:lnTo>
                    <a:pt x="1708" y="267"/>
                  </a:lnTo>
                  <a:lnTo>
                    <a:pt x="1708" y="262"/>
                  </a:lnTo>
                  <a:lnTo>
                    <a:pt x="1708" y="262"/>
                  </a:lnTo>
                  <a:lnTo>
                    <a:pt x="1708" y="258"/>
                  </a:lnTo>
                  <a:lnTo>
                    <a:pt x="1712" y="258"/>
                  </a:lnTo>
                  <a:lnTo>
                    <a:pt x="1712" y="253"/>
                  </a:lnTo>
                  <a:lnTo>
                    <a:pt x="1717" y="253"/>
                  </a:lnTo>
                  <a:lnTo>
                    <a:pt x="1717" y="249"/>
                  </a:lnTo>
                  <a:lnTo>
                    <a:pt x="1717" y="249"/>
                  </a:lnTo>
                  <a:lnTo>
                    <a:pt x="1717" y="249"/>
                  </a:lnTo>
                  <a:lnTo>
                    <a:pt x="1717" y="253"/>
                  </a:lnTo>
                  <a:lnTo>
                    <a:pt x="1717" y="253"/>
                  </a:lnTo>
                  <a:lnTo>
                    <a:pt x="1717" y="253"/>
                  </a:lnTo>
                  <a:lnTo>
                    <a:pt x="1721" y="253"/>
                  </a:lnTo>
                  <a:lnTo>
                    <a:pt x="1721" y="253"/>
                  </a:lnTo>
                  <a:lnTo>
                    <a:pt x="1721" y="253"/>
                  </a:lnTo>
                  <a:lnTo>
                    <a:pt x="1721" y="249"/>
                  </a:lnTo>
                  <a:lnTo>
                    <a:pt x="1726" y="249"/>
                  </a:lnTo>
                  <a:lnTo>
                    <a:pt x="1726" y="249"/>
                  </a:lnTo>
                  <a:lnTo>
                    <a:pt x="1726" y="249"/>
                  </a:lnTo>
                  <a:lnTo>
                    <a:pt x="1726" y="244"/>
                  </a:lnTo>
                  <a:lnTo>
                    <a:pt x="1726" y="244"/>
                  </a:lnTo>
                  <a:lnTo>
                    <a:pt x="1730" y="240"/>
                  </a:lnTo>
                  <a:lnTo>
                    <a:pt x="1730" y="240"/>
                  </a:lnTo>
                  <a:lnTo>
                    <a:pt x="1726" y="240"/>
                  </a:lnTo>
                  <a:lnTo>
                    <a:pt x="1726" y="235"/>
                  </a:lnTo>
                  <a:lnTo>
                    <a:pt x="1726" y="235"/>
                  </a:lnTo>
                  <a:lnTo>
                    <a:pt x="1726" y="235"/>
                  </a:lnTo>
                  <a:lnTo>
                    <a:pt x="1726" y="231"/>
                  </a:lnTo>
                  <a:lnTo>
                    <a:pt x="1726" y="231"/>
                  </a:lnTo>
                  <a:lnTo>
                    <a:pt x="1721" y="231"/>
                  </a:lnTo>
                  <a:lnTo>
                    <a:pt x="1721" y="235"/>
                  </a:lnTo>
                  <a:lnTo>
                    <a:pt x="1717" y="235"/>
                  </a:lnTo>
                  <a:lnTo>
                    <a:pt x="1717" y="235"/>
                  </a:lnTo>
                  <a:lnTo>
                    <a:pt x="1712" y="240"/>
                  </a:lnTo>
                  <a:lnTo>
                    <a:pt x="1708" y="240"/>
                  </a:lnTo>
                  <a:lnTo>
                    <a:pt x="1708" y="240"/>
                  </a:lnTo>
                  <a:lnTo>
                    <a:pt x="1703" y="244"/>
                  </a:lnTo>
                  <a:lnTo>
                    <a:pt x="1703" y="244"/>
                  </a:lnTo>
                  <a:lnTo>
                    <a:pt x="1703" y="244"/>
                  </a:lnTo>
                  <a:lnTo>
                    <a:pt x="1703" y="244"/>
                  </a:lnTo>
                  <a:lnTo>
                    <a:pt x="1699" y="249"/>
                  </a:lnTo>
                  <a:lnTo>
                    <a:pt x="1699" y="249"/>
                  </a:lnTo>
                  <a:lnTo>
                    <a:pt x="1694" y="249"/>
                  </a:lnTo>
                  <a:lnTo>
                    <a:pt x="1694" y="249"/>
                  </a:lnTo>
                  <a:lnTo>
                    <a:pt x="1694" y="249"/>
                  </a:lnTo>
                  <a:lnTo>
                    <a:pt x="1694" y="249"/>
                  </a:lnTo>
                  <a:lnTo>
                    <a:pt x="1694" y="249"/>
                  </a:lnTo>
                  <a:lnTo>
                    <a:pt x="1694" y="249"/>
                  </a:lnTo>
                  <a:lnTo>
                    <a:pt x="1694" y="249"/>
                  </a:lnTo>
                  <a:lnTo>
                    <a:pt x="1694" y="249"/>
                  </a:lnTo>
                  <a:lnTo>
                    <a:pt x="1694" y="249"/>
                  </a:lnTo>
                  <a:lnTo>
                    <a:pt x="1694" y="244"/>
                  </a:lnTo>
                  <a:lnTo>
                    <a:pt x="1699" y="244"/>
                  </a:lnTo>
                  <a:lnTo>
                    <a:pt x="1699" y="240"/>
                  </a:lnTo>
                  <a:lnTo>
                    <a:pt x="1699" y="240"/>
                  </a:lnTo>
                  <a:lnTo>
                    <a:pt x="1703" y="240"/>
                  </a:lnTo>
                  <a:lnTo>
                    <a:pt x="1703" y="240"/>
                  </a:lnTo>
                  <a:lnTo>
                    <a:pt x="1703" y="240"/>
                  </a:lnTo>
                  <a:lnTo>
                    <a:pt x="1703" y="235"/>
                  </a:lnTo>
                  <a:lnTo>
                    <a:pt x="1703" y="235"/>
                  </a:lnTo>
                  <a:lnTo>
                    <a:pt x="1703" y="231"/>
                  </a:lnTo>
                  <a:lnTo>
                    <a:pt x="1703" y="231"/>
                  </a:lnTo>
                  <a:lnTo>
                    <a:pt x="1703" y="231"/>
                  </a:lnTo>
                  <a:lnTo>
                    <a:pt x="1703" y="231"/>
                  </a:lnTo>
                  <a:lnTo>
                    <a:pt x="1708" y="231"/>
                  </a:lnTo>
                  <a:lnTo>
                    <a:pt x="1703" y="231"/>
                  </a:lnTo>
                  <a:lnTo>
                    <a:pt x="1703" y="231"/>
                  </a:lnTo>
                  <a:lnTo>
                    <a:pt x="1708" y="231"/>
                  </a:lnTo>
                  <a:lnTo>
                    <a:pt x="1708" y="231"/>
                  </a:lnTo>
                  <a:lnTo>
                    <a:pt x="1708" y="231"/>
                  </a:lnTo>
                  <a:lnTo>
                    <a:pt x="1708" y="231"/>
                  </a:lnTo>
                  <a:lnTo>
                    <a:pt x="1712" y="231"/>
                  </a:lnTo>
                  <a:lnTo>
                    <a:pt x="1712" y="226"/>
                  </a:lnTo>
                  <a:lnTo>
                    <a:pt x="1712" y="231"/>
                  </a:lnTo>
                  <a:lnTo>
                    <a:pt x="1717" y="226"/>
                  </a:lnTo>
                  <a:lnTo>
                    <a:pt x="1717" y="226"/>
                  </a:lnTo>
                  <a:lnTo>
                    <a:pt x="1712" y="226"/>
                  </a:lnTo>
                  <a:lnTo>
                    <a:pt x="1712" y="226"/>
                  </a:lnTo>
                  <a:lnTo>
                    <a:pt x="1712" y="226"/>
                  </a:lnTo>
                  <a:lnTo>
                    <a:pt x="1712" y="226"/>
                  </a:lnTo>
                  <a:lnTo>
                    <a:pt x="1708" y="226"/>
                  </a:lnTo>
                  <a:lnTo>
                    <a:pt x="1703" y="226"/>
                  </a:lnTo>
                  <a:lnTo>
                    <a:pt x="1703" y="226"/>
                  </a:lnTo>
                  <a:lnTo>
                    <a:pt x="1708" y="226"/>
                  </a:lnTo>
                  <a:lnTo>
                    <a:pt x="1708" y="226"/>
                  </a:lnTo>
                  <a:lnTo>
                    <a:pt x="1712" y="226"/>
                  </a:lnTo>
                  <a:lnTo>
                    <a:pt x="1708" y="226"/>
                  </a:lnTo>
                  <a:lnTo>
                    <a:pt x="1708" y="226"/>
                  </a:lnTo>
                  <a:lnTo>
                    <a:pt x="1708" y="226"/>
                  </a:lnTo>
                  <a:lnTo>
                    <a:pt x="1703" y="226"/>
                  </a:lnTo>
                  <a:lnTo>
                    <a:pt x="1699" y="226"/>
                  </a:lnTo>
                  <a:lnTo>
                    <a:pt x="1699" y="226"/>
                  </a:lnTo>
                  <a:lnTo>
                    <a:pt x="1699" y="222"/>
                  </a:lnTo>
                  <a:lnTo>
                    <a:pt x="1699" y="222"/>
                  </a:lnTo>
                  <a:lnTo>
                    <a:pt x="1699" y="222"/>
                  </a:lnTo>
                  <a:lnTo>
                    <a:pt x="1699" y="222"/>
                  </a:lnTo>
                  <a:lnTo>
                    <a:pt x="1694" y="222"/>
                  </a:lnTo>
                  <a:lnTo>
                    <a:pt x="1694" y="222"/>
                  </a:lnTo>
                  <a:lnTo>
                    <a:pt x="1694" y="222"/>
                  </a:lnTo>
                  <a:lnTo>
                    <a:pt x="1694" y="222"/>
                  </a:lnTo>
                  <a:lnTo>
                    <a:pt x="1694" y="222"/>
                  </a:lnTo>
                  <a:lnTo>
                    <a:pt x="1703" y="217"/>
                  </a:lnTo>
                  <a:lnTo>
                    <a:pt x="1708" y="217"/>
                  </a:lnTo>
                  <a:lnTo>
                    <a:pt x="1708" y="217"/>
                  </a:lnTo>
                  <a:lnTo>
                    <a:pt x="1708" y="217"/>
                  </a:lnTo>
                  <a:lnTo>
                    <a:pt x="1708" y="217"/>
                  </a:lnTo>
                  <a:lnTo>
                    <a:pt x="1703" y="217"/>
                  </a:lnTo>
                  <a:lnTo>
                    <a:pt x="1703" y="217"/>
                  </a:lnTo>
                  <a:lnTo>
                    <a:pt x="1708" y="213"/>
                  </a:lnTo>
                  <a:lnTo>
                    <a:pt x="1708" y="213"/>
                  </a:lnTo>
                  <a:lnTo>
                    <a:pt x="1708" y="213"/>
                  </a:lnTo>
                  <a:lnTo>
                    <a:pt x="1708" y="213"/>
                  </a:lnTo>
                  <a:lnTo>
                    <a:pt x="1708" y="213"/>
                  </a:lnTo>
                  <a:lnTo>
                    <a:pt x="1712" y="213"/>
                  </a:lnTo>
                  <a:lnTo>
                    <a:pt x="1712" y="213"/>
                  </a:lnTo>
                  <a:lnTo>
                    <a:pt x="1712" y="217"/>
                  </a:lnTo>
                  <a:lnTo>
                    <a:pt x="1717" y="217"/>
                  </a:lnTo>
                  <a:lnTo>
                    <a:pt x="1717" y="217"/>
                  </a:lnTo>
                  <a:lnTo>
                    <a:pt x="1717" y="213"/>
                  </a:lnTo>
                  <a:lnTo>
                    <a:pt x="1717" y="213"/>
                  </a:lnTo>
                  <a:lnTo>
                    <a:pt x="1717" y="213"/>
                  </a:lnTo>
                  <a:lnTo>
                    <a:pt x="1717" y="213"/>
                  </a:lnTo>
                  <a:lnTo>
                    <a:pt x="1717" y="213"/>
                  </a:lnTo>
                  <a:lnTo>
                    <a:pt x="1717" y="213"/>
                  </a:lnTo>
                  <a:lnTo>
                    <a:pt x="1717" y="213"/>
                  </a:lnTo>
                  <a:lnTo>
                    <a:pt x="1712" y="213"/>
                  </a:lnTo>
                  <a:lnTo>
                    <a:pt x="1712" y="213"/>
                  </a:lnTo>
                  <a:lnTo>
                    <a:pt x="1712" y="213"/>
                  </a:lnTo>
                  <a:lnTo>
                    <a:pt x="1717" y="213"/>
                  </a:lnTo>
                  <a:lnTo>
                    <a:pt x="1717" y="213"/>
                  </a:lnTo>
                  <a:lnTo>
                    <a:pt x="1717" y="208"/>
                  </a:lnTo>
                  <a:lnTo>
                    <a:pt x="1717" y="208"/>
                  </a:lnTo>
                  <a:lnTo>
                    <a:pt x="1717" y="208"/>
                  </a:lnTo>
                  <a:lnTo>
                    <a:pt x="1717" y="204"/>
                  </a:lnTo>
                  <a:lnTo>
                    <a:pt x="1717" y="204"/>
                  </a:lnTo>
                  <a:lnTo>
                    <a:pt x="1717" y="204"/>
                  </a:lnTo>
                  <a:lnTo>
                    <a:pt x="1717" y="204"/>
                  </a:lnTo>
                  <a:lnTo>
                    <a:pt x="1712" y="204"/>
                  </a:lnTo>
                  <a:lnTo>
                    <a:pt x="1712" y="204"/>
                  </a:lnTo>
                  <a:lnTo>
                    <a:pt x="1717" y="199"/>
                  </a:lnTo>
                  <a:lnTo>
                    <a:pt x="1717" y="199"/>
                  </a:lnTo>
                  <a:lnTo>
                    <a:pt x="1721" y="199"/>
                  </a:lnTo>
                  <a:lnTo>
                    <a:pt x="1721" y="199"/>
                  </a:lnTo>
                  <a:lnTo>
                    <a:pt x="1721" y="194"/>
                  </a:lnTo>
                  <a:lnTo>
                    <a:pt x="1721" y="194"/>
                  </a:lnTo>
                  <a:lnTo>
                    <a:pt x="1721" y="194"/>
                  </a:lnTo>
                  <a:lnTo>
                    <a:pt x="1726" y="190"/>
                  </a:lnTo>
                  <a:lnTo>
                    <a:pt x="1721" y="190"/>
                  </a:lnTo>
                  <a:lnTo>
                    <a:pt x="1721" y="190"/>
                  </a:lnTo>
                  <a:lnTo>
                    <a:pt x="1721" y="185"/>
                  </a:lnTo>
                  <a:lnTo>
                    <a:pt x="1721" y="185"/>
                  </a:lnTo>
                  <a:lnTo>
                    <a:pt x="1726" y="185"/>
                  </a:lnTo>
                  <a:lnTo>
                    <a:pt x="1726" y="185"/>
                  </a:lnTo>
                  <a:lnTo>
                    <a:pt x="1726" y="185"/>
                  </a:lnTo>
                  <a:lnTo>
                    <a:pt x="1721" y="185"/>
                  </a:lnTo>
                  <a:lnTo>
                    <a:pt x="1721" y="185"/>
                  </a:lnTo>
                  <a:lnTo>
                    <a:pt x="1717" y="185"/>
                  </a:lnTo>
                  <a:lnTo>
                    <a:pt x="1717" y="181"/>
                  </a:lnTo>
                  <a:lnTo>
                    <a:pt x="1721" y="181"/>
                  </a:lnTo>
                  <a:lnTo>
                    <a:pt x="1721" y="181"/>
                  </a:lnTo>
                  <a:lnTo>
                    <a:pt x="1721" y="181"/>
                  </a:lnTo>
                  <a:lnTo>
                    <a:pt x="1721" y="181"/>
                  </a:lnTo>
                  <a:lnTo>
                    <a:pt x="1717" y="181"/>
                  </a:lnTo>
                  <a:lnTo>
                    <a:pt x="1712" y="181"/>
                  </a:lnTo>
                  <a:lnTo>
                    <a:pt x="1708" y="181"/>
                  </a:lnTo>
                  <a:lnTo>
                    <a:pt x="1703" y="185"/>
                  </a:lnTo>
                  <a:lnTo>
                    <a:pt x="1699" y="185"/>
                  </a:lnTo>
                  <a:lnTo>
                    <a:pt x="1699" y="185"/>
                  </a:lnTo>
                  <a:lnTo>
                    <a:pt x="1699" y="185"/>
                  </a:lnTo>
                  <a:lnTo>
                    <a:pt x="1699" y="185"/>
                  </a:lnTo>
                  <a:lnTo>
                    <a:pt x="1699" y="190"/>
                  </a:lnTo>
                  <a:lnTo>
                    <a:pt x="1703" y="190"/>
                  </a:lnTo>
                  <a:lnTo>
                    <a:pt x="1703" y="190"/>
                  </a:lnTo>
                  <a:lnTo>
                    <a:pt x="1703" y="190"/>
                  </a:lnTo>
                  <a:lnTo>
                    <a:pt x="1699" y="190"/>
                  </a:lnTo>
                  <a:lnTo>
                    <a:pt x="1694" y="190"/>
                  </a:lnTo>
                  <a:lnTo>
                    <a:pt x="1694" y="190"/>
                  </a:lnTo>
                  <a:lnTo>
                    <a:pt x="1694" y="190"/>
                  </a:lnTo>
                  <a:lnTo>
                    <a:pt x="1694" y="190"/>
                  </a:lnTo>
                  <a:lnTo>
                    <a:pt x="1694" y="190"/>
                  </a:lnTo>
                  <a:lnTo>
                    <a:pt x="1694" y="190"/>
                  </a:lnTo>
                  <a:lnTo>
                    <a:pt x="1694" y="190"/>
                  </a:lnTo>
                  <a:lnTo>
                    <a:pt x="1690" y="190"/>
                  </a:lnTo>
                  <a:lnTo>
                    <a:pt x="1690" y="190"/>
                  </a:lnTo>
                  <a:lnTo>
                    <a:pt x="1685" y="190"/>
                  </a:lnTo>
                  <a:lnTo>
                    <a:pt x="1685" y="194"/>
                  </a:lnTo>
                  <a:lnTo>
                    <a:pt x="1685" y="194"/>
                  </a:lnTo>
                  <a:lnTo>
                    <a:pt x="1685" y="194"/>
                  </a:lnTo>
                  <a:lnTo>
                    <a:pt x="1685" y="194"/>
                  </a:lnTo>
                  <a:lnTo>
                    <a:pt x="1681" y="194"/>
                  </a:lnTo>
                  <a:lnTo>
                    <a:pt x="1681" y="194"/>
                  </a:lnTo>
                  <a:lnTo>
                    <a:pt x="1676" y="199"/>
                  </a:lnTo>
                  <a:lnTo>
                    <a:pt x="1676" y="199"/>
                  </a:lnTo>
                  <a:lnTo>
                    <a:pt x="1676" y="204"/>
                  </a:lnTo>
                  <a:lnTo>
                    <a:pt x="1676" y="204"/>
                  </a:lnTo>
                  <a:lnTo>
                    <a:pt x="1676" y="204"/>
                  </a:lnTo>
                  <a:lnTo>
                    <a:pt x="1681" y="204"/>
                  </a:lnTo>
                  <a:lnTo>
                    <a:pt x="1681" y="204"/>
                  </a:lnTo>
                  <a:lnTo>
                    <a:pt x="1681" y="204"/>
                  </a:lnTo>
                  <a:lnTo>
                    <a:pt x="1676" y="204"/>
                  </a:lnTo>
                  <a:lnTo>
                    <a:pt x="1681" y="204"/>
                  </a:lnTo>
                  <a:lnTo>
                    <a:pt x="1676" y="204"/>
                  </a:lnTo>
                  <a:lnTo>
                    <a:pt x="1676" y="204"/>
                  </a:lnTo>
                  <a:lnTo>
                    <a:pt x="1676" y="204"/>
                  </a:lnTo>
                  <a:lnTo>
                    <a:pt x="1672" y="204"/>
                  </a:lnTo>
                  <a:lnTo>
                    <a:pt x="1672" y="204"/>
                  </a:lnTo>
                  <a:lnTo>
                    <a:pt x="1667" y="208"/>
                  </a:lnTo>
                  <a:lnTo>
                    <a:pt x="1667" y="208"/>
                  </a:lnTo>
                  <a:lnTo>
                    <a:pt x="1663" y="208"/>
                  </a:lnTo>
                  <a:lnTo>
                    <a:pt x="1663" y="213"/>
                  </a:lnTo>
                  <a:lnTo>
                    <a:pt x="1663" y="213"/>
                  </a:lnTo>
                  <a:lnTo>
                    <a:pt x="1663" y="217"/>
                  </a:lnTo>
                  <a:lnTo>
                    <a:pt x="1663" y="217"/>
                  </a:lnTo>
                  <a:lnTo>
                    <a:pt x="1663" y="217"/>
                  </a:lnTo>
                  <a:lnTo>
                    <a:pt x="1663" y="217"/>
                  </a:lnTo>
                  <a:lnTo>
                    <a:pt x="1663" y="217"/>
                  </a:lnTo>
                  <a:lnTo>
                    <a:pt x="1667" y="217"/>
                  </a:lnTo>
                  <a:lnTo>
                    <a:pt x="1667" y="217"/>
                  </a:lnTo>
                  <a:lnTo>
                    <a:pt x="1667" y="217"/>
                  </a:lnTo>
                  <a:lnTo>
                    <a:pt x="1667" y="222"/>
                  </a:lnTo>
                  <a:lnTo>
                    <a:pt x="1672" y="222"/>
                  </a:lnTo>
                  <a:lnTo>
                    <a:pt x="1672" y="222"/>
                  </a:lnTo>
                  <a:lnTo>
                    <a:pt x="1672" y="222"/>
                  </a:lnTo>
                  <a:lnTo>
                    <a:pt x="1672" y="222"/>
                  </a:lnTo>
                  <a:lnTo>
                    <a:pt x="1672" y="222"/>
                  </a:lnTo>
                  <a:lnTo>
                    <a:pt x="1672" y="222"/>
                  </a:lnTo>
                  <a:lnTo>
                    <a:pt x="1672" y="222"/>
                  </a:lnTo>
                  <a:lnTo>
                    <a:pt x="1672" y="226"/>
                  </a:lnTo>
                  <a:lnTo>
                    <a:pt x="1672" y="226"/>
                  </a:lnTo>
                  <a:lnTo>
                    <a:pt x="1676" y="226"/>
                  </a:lnTo>
                  <a:lnTo>
                    <a:pt x="1676" y="226"/>
                  </a:lnTo>
                  <a:lnTo>
                    <a:pt x="1676" y="226"/>
                  </a:lnTo>
                  <a:lnTo>
                    <a:pt x="1681" y="226"/>
                  </a:lnTo>
                  <a:lnTo>
                    <a:pt x="1681" y="226"/>
                  </a:lnTo>
                  <a:lnTo>
                    <a:pt x="1681" y="226"/>
                  </a:lnTo>
                  <a:lnTo>
                    <a:pt x="1681" y="226"/>
                  </a:lnTo>
                  <a:lnTo>
                    <a:pt x="1681" y="226"/>
                  </a:lnTo>
                  <a:lnTo>
                    <a:pt x="1681" y="226"/>
                  </a:lnTo>
                  <a:lnTo>
                    <a:pt x="1681" y="226"/>
                  </a:lnTo>
                  <a:lnTo>
                    <a:pt x="1681" y="226"/>
                  </a:lnTo>
                  <a:lnTo>
                    <a:pt x="1676" y="231"/>
                  </a:lnTo>
                  <a:lnTo>
                    <a:pt x="1676" y="231"/>
                  </a:lnTo>
                  <a:lnTo>
                    <a:pt x="1676" y="231"/>
                  </a:lnTo>
                  <a:lnTo>
                    <a:pt x="1676" y="231"/>
                  </a:lnTo>
                  <a:lnTo>
                    <a:pt x="1681" y="226"/>
                  </a:lnTo>
                  <a:lnTo>
                    <a:pt x="1681" y="226"/>
                  </a:lnTo>
                  <a:lnTo>
                    <a:pt x="1676" y="226"/>
                  </a:lnTo>
                  <a:lnTo>
                    <a:pt x="1672" y="226"/>
                  </a:lnTo>
                  <a:lnTo>
                    <a:pt x="1672" y="226"/>
                  </a:lnTo>
                  <a:lnTo>
                    <a:pt x="1672" y="226"/>
                  </a:lnTo>
                  <a:lnTo>
                    <a:pt x="1672" y="231"/>
                  </a:lnTo>
                  <a:lnTo>
                    <a:pt x="1667" y="231"/>
                  </a:lnTo>
                  <a:lnTo>
                    <a:pt x="1667" y="231"/>
                  </a:lnTo>
                  <a:lnTo>
                    <a:pt x="1672" y="231"/>
                  </a:lnTo>
                  <a:lnTo>
                    <a:pt x="1667" y="231"/>
                  </a:lnTo>
                  <a:lnTo>
                    <a:pt x="1667" y="231"/>
                  </a:lnTo>
                  <a:lnTo>
                    <a:pt x="1663" y="235"/>
                  </a:lnTo>
                  <a:lnTo>
                    <a:pt x="1658" y="235"/>
                  </a:lnTo>
                  <a:lnTo>
                    <a:pt x="1658" y="235"/>
                  </a:lnTo>
                  <a:lnTo>
                    <a:pt x="1658" y="235"/>
                  </a:lnTo>
                  <a:lnTo>
                    <a:pt x="1658" y="235"/>
                  </a:lnTo>
                  <a:lnTo>
                    <a:pt x="1663" y="235"/>
                  </a:lnTo>
                  <a:lnTo>
                    <a:pt x="1663" y="235"/>
                  </a:lnTo>
                  <a:lnTo>
                    <a:pt x="1663" y="235"/>
                  </a:lnTo>
                  <a:lnTo>
                    <a:pt x="1667" y="235"/>
                  </a:lnTo>
                  <a:lnTo>
                    <a:pt x="1667" y="235"/>
                  </a:lnTo>
                  <a:lnTo>
                    <a:pt x="1667" y="235"/>
                  </a:lnTo>
                  <a:lnTo>
                    <a:pt x="1672" y="235"/>
                  </a:lnTo>
                  <a:lnTo>
                    <a:pt x="1672" y="235"/>
                  </a:lnTo>
                  <a:lnTo>
                    <a:pt x="1672" y="235"/>
                  </a:lnTo>
                  <a:lnTo>
                    <a:pt x="1672" y="235"/>
                  </a:lnTo>
                  <a:lnTo>
                    <a:pt x="1667" y="235"/>
                  </a:lnTo>
                  <a:lnTo>
                    <a:pt x="1667" y="235"/>
                  </a:lnTo>
                  <a:lnTo>
                    <a:pt x="1667" y="235"/>
                  </a:lnTo>
                  <a:lnTo>
                    <a:pt x="1667" y="240"/>
                  </a:lnTo>
                  <a:lnTo>
                    <a:pt x="1663" y="240"/>
                  </a:lnTo>
                  <a:lnTo>
                    <a:pt x="1663" y="240"/>
                  </a:lnTo>
                  <a:lnTo>
                    <a:pt x="1667" y="240"/>
                  </a:lnTo>
                  <a:lnTo>
                    <a:pt x="1667" y="240"/>
                  </a:lnTo>
                  <a:lnTo>
                    <a:pt x="1663" y="240"/>
                  </a:lnTo>
                  <a:lnTo>
                    <a:pt x="1658" y="244"/>
                  </a:lnTo>
                  <a:lnTo>
                    <a:pt x="1653" y="244"/>
                  </a:lnTo>
                  <a:lnTo>
                    <a:pt x="1653" y="244"/>
                  </a:lnTo>
                  <a:lnTo>
                    <a:pt x="1649" y="249"/>
                  </a:lnTo>
                  <a:lnTo>
                    <a:pt x="1649" y="249"/>
                  </a:lnTo>
                  <a:lnTo>
                    <a:pt x="1640" y="249"/>
                  </a:lnTo>
                  <a:lnTo>
                    <a:pt x="1640" y="249"/>
                  </a:lnTo>
                  <a:lnTo>
                    <a:pt x="1640" y="249"/>
                  </a:lnTo>
                  <a:lnTo>
                    <a:pt x="1640" y="249"/>
                  </a:lnTo>
                  <a:lnTo>
                    <a:pt x="1635" y="249"/>
                  </a:lnTo>
                  <a:lnTo>
                    <a:pt x="1635" y="249"/>
                  </a:lnTo>
                  <a:lnTo>
                    <a:pt x="1635" y="249"/>
                  </a:lnTo>
                  <a:lnTo>
                    <a:pt x="1635" y="249"/>
                  </a:lnTo>
                  <a:lnTo>
                    <a:pt x="1626" y="253"/>
                  </a:lnTo>
                  <a:lnTo>
                    <a:pt x="1626" y="253"/>
                  </a:lnTo>
                  <a:lnTo>
                    <a:pt x="1626" y="258"/>
                  </a:lnTo>
                  <a:lnTo>
                    <a:pt x="1626" y="258"/>
                  </a:lnTo>
                  <a:lnTo>
                    <a:pt x="1622" y="262"/>
                  </a:lnTo>
                  <a:lnTo>
                    <a:pt x="1622" y="262"/>
                  </a:lnTo>
                  <a:lnTo>
                    <a:pt x="1617" y="267"/>
                  </a:lnTo>
                  <a:lnTo>
                    <a:pt x="1613" y="267"/>
                  </a:lnTo>
                  <a:lnTo>
                    <a:pt x="1613" y="267"/>
                  </a:lnTo>
                  <a:lnTo>
                    <a:pt x="1613" y="267"/>
                  </a:lnTo>
                  <a:lnTo>
                    <a:pt x="1608" y="267"/>
                  </a:lnTo>
                  <a:lnTo>
                    <a:pt x="1608" y="267"/>
                  </a:lnTo>
                  <a:lnTo>
                    <a:pt x="1608" y="267"/>
                  </a:lnTo>
                  <a:lnTo>
                    <a:pt x="1604" y="267"/>
                  </a:lnTo>
                  <a:lnTo>
                    <a:pt x="1604" y="271"/>
                  </a:lnTo>
                  <a:lnTo>
                    <a:pt x="1604" y="271"/>
                  </a:lnTo>
                  <a:lnTo>
                    <a:pt x="1604" y="271"/>
                  </a:lnTo>
                  <a:lnTo>
                    <a:pt x="1604" y="276"/>
                  </a:lnTo>
                  <a:lnTo>
                    <a:pt x="1604" y="276"/>
                  </a:lnTo>
                  <a:lnTo>
                    <a:pt x="1604" y="271"/>
                  </a:lnTo>
                  <a:lnTo>
                    <a:pt x="1604" y="271"/>
                  </a:lnTo>
                  <a:lnTo>
                    <a:pt x="1604" y="267"/>
                  </a:lnTo>
                  <a:lnTo>
                    <a:pt x="1604" y="267"/>
                  </a:lnTo>
                  <a:lnTo>
                    <a:pt x="1604" y="267"/>
                  </a:lnTo>
                  <a:lnTo>
                    <a:pt x="1604" y="267"/>
                  </a:lnTo>
                  <a:lnTo>
                    <a:pt x="1604" y="267"/>
                  </a:lnTo>
                  <a:lnTo>
                    <a:pt x="1604" y="267"/>
                  </a:lnTo>
                  <a:lnTo>
                    <a:pt x="1608" y="267"/>
                  </a:lnTo>
                  <a:lnTo>
                    <a:pt x="1608" y="267"/>
                  </a:lnTo>
                  <a:lnTo>
                    <a:pt x="1608" y="267"/>
                  </a:lnTo>
                  <a:lnTo>
                    <a:pt x="1608" y="267"/>
                  </a:lnTo>
                  <a:lnTo>
                    <a:pt x="1608" y="267"/>
                  </a:lnTo>
                  <a:lnTo>
                    <a:pt x="1613" y="267"/>
                  </a:lnTo>
                  <a:lnTo>
                    <a:pt x="1613" y="267"/>
                  </a:lnTo>
                  <a:lnTo>
                    <a:pt x="1613" y="267"/>
                  </a:lnTo>
                  <a:lnTo>
                    <a:pt x="1613" y="267"/>
                  </a:lnTo>
                  <a:lnTo>
                    <a:pt x="1613" y="267"/>
                  </a:lnTo>
                  <a:lnTo>
                    <a:pt x="1617" y="267"/>
                  </a:lnTo>
                  <a:lnTo>
                    <a:pt x="1617" y="267"/>
                  </a:lnTo>
                  <a:lnTo>
                    <a:pt x="1617" y="267"/>
                  </a:lnTo>
                  <a:lnTo>
                    <a:pt x="1617" y="262"/>
                  </a:lnTo>
                  <a:lnTo>
                    <a:pt x="1617" y="262"/>
                  </a:lnTo>
                  <a:lnTo>
                    <a:pt x="1617" y="262"/>
                  </a:lnTo>
                  <a:lnTo>
                    <a:pt x="1613" y="262"/>
                  </a:lnTo>
                  <a:lnTo>
                    <a:pt x="1613" y="262"/>
                  </a:lnTo>
                  <a:lnTo>
                    <a:pt x="1617" y="262"/>
                  </a:lnTo>
                  <a:lnTo>
                    <a:pt x="1617" y="262"/>
                  </a:lnTo>
                  <a:lnTo>
                    <a:pt x="1613" y="262"/>
                  </a:lnTo>
                  <a:lnTo>
                    <a:pt x="1613" y="262"/>
                  </a:lnTo>
                  <a:lnTo>
                    <a:pt x="1613" y="262"/>
                  </a:lnTo>
                  <a:lnTo>
                    <a:pt x="1613" y="262"/>
                  </a:lnTo>
                  <a:lnTo>
                    <a:pt x="1613" y="262"/>
                  </a:lnTo>
                  <a:lnTo>
                    <a:pt x="1613" y="258"/>
                  </a:lnTo>
                  <a:lnTo>
                    <a:pt x="1613" y="258"/>
                  </a:lnTo>
                  <a:lnTo>
                    <a:pt x="1613" y="258"/>
                  </a:lnTo>
                  <a:lnTo>
                    <a:pt x="1617" y="253"/>
                  </a:lnTo>
                  <a:lnTo>
                    <a:pt x="1617" y="253"/>
                  </a:lnTo>
                  <a:lnTo>
                    <a:pt x="1622" y="253"/>
                  </a:lnTo>
                  <a:lnTo>
                    <a:pt x="1631" y="244"/>
                  </a:lnTo>
                  <a:lnTo>
                    <a:pt x="1631" y="244"/>
                  </a:lnTo>
                  <a:lnTo>
                    <a:pt x="1631" y="244"/>
                  </a:lnTo>
                  <a:lnTo>
                    <a:pt x="1626" y="244"/>
                  </a:lnTo>
                  <a:lnTo>
                    <a:pt x="1626" y="244"/>
                  </a:lnTo>
                  <a:lnTo>
                    <a:pt x="1622" y="249"/>
                  </a:lnTo>
                  <a:lnTo>
                    <a:pt x="1622" y="249"/>
                  </a:lnTo>
                  <a:lnTo>
                    <a:pt x="1622" y="249"/>
                  </a:lnTo>
                  <a:lnTo>
                    <a:pt x="1622" y="249"/>
                  </a:lnTo>
                  <a:lnTo>
                    <a:pt x="1622" y="249"/>
                  </a:lnTo>
                  <a:lnTo>
                    <a:pt x="1626" y="244"/>
                  </a:lnTo>
                  <a:lnTo>
                    <a:pt x="1626" y="244"/>
                  </a:lnTo>
                  <a:lnTo>
                    <a:pt x="1626" y="244"/>
                  </a:lnTo>
                  <a:lnTo>
                    <a:pt x="1626" y="244"/>
                  </a:lnTo>
                  <a:lnTo>
                    <a:pt x="1622" y="244"/>
                  </a:lnTo>
                  <a:lnTo>
                    <a:pt x="1622" y="244"/>
                  </a:lnTo>
                  <a:lnTo>
                    <a:pt x="1622" y="244"/>
                  </a:lnTo>
                  <a:lnTo>
                    <a:pt x="1622" y="240"/>
                  </a:lnTo>
                  <a:lnTo>
                    <a:pt x="1622" y="240"/>
                  </a:lnTo>
                  <a:lnTo>
                    <a:pt x="1622" y="240"/>
                  </a:lnTo>
                  <a:lnTo>
                    <a:pt x="1622" y="240"/>
                  </a:lnTo>
                  <a:lnTo>
                    <a:pt x="1622" y="240"/>
                  </a:lnTo>
                  <a:lnTo>
                    <a:pt x="1622" y="240"/>
                  </a:lnTo>
                  <a:lnTo>
                    <a:pt x="1617" y="240"/>
                  </a:lnTo>
                  <a:lnTo>
                    <a:pt x="1617" y="240"/>
                  </a:lnTo>
                  <a:lnTo>
                    <a:pt x="1617" y="240"/>
                  </a:lnTo>
                  <a:lnTo>
                    <a:pt x="1617" y="240"/>
                  </a:lnTo>
                  <a:lnTo>
                    <a:pt x="1617" y="240"/>
                  </a:lnTo>
                  <a:lnTo>
                    <a:pt x="1617" y="240"/>
                  </a:lnTo>
                  <a:lnTo>
                    <a:pt x="1613" y="240"/>
                  </a:lnTo>
                  <a:lnTo>
                    <a:pt x="1608" y="240"/>
                  </a:lnTo>
                  <a:lnTo>
                    <a:pt x="1608" y="240"/>
                  </a:lnTo>
                  <a:lnTo>
                    <a:pt x="1608" y="240"/>
                  </a:lnTo>
                  <a:lnTo>
                    <a:pt x="1608" y="240"/>
                  </a:lnTo>
                  <a:lnTo>
                    <a:pt x="1604" y="240"/>
                  </a:lnTo>
                  <a:lnTo>
                    <a:pt x="1604" y="240"/>
                  </a:lnTo>
                  <a:lnTo>
                    <a:pt x="1604" y="244"/>
                  </a:lnTo>
                  <a:lnTo>
                    <a:pt x="1604" y="244"/>
                  </a:lnTo>
                  <a:lnTo>
                    <a:pt x="1604" y="244"/>
                  </a:lnTo>
                  <a:lnTo>
                    <a:pt x="1604" y="244"/>
                  </a:lnTo>
                  <a:lnTo>
                    <a:pt x="1604" y="244"/>
                  </a:lnTo>
                  <a:lnTo>
                    <a:pt x="1604" y="244"/>
                  </a:lnTo>
                  <a:lnTo>
                    <a:pt x="1604" y="244"/>
                  </a:lnTo>
                  <a:lnTo>
                    <a:pt x="1604" y="249"/>
                  </a:lnTo>
                  <a:lnTo>
                    <a:pt x="1604" y="249"/>
                  </a:lnTo>
                  <a:lnTo>
                    <a:pt x="1604" y="249"/>
                  </a:lnTo>
                  <a:lnTo>
                    <a:pt x="1608" y="249"/>
                  </a:lnTo>
                  <a:lnTo>
                    <a:pt x="1608" y="249"/>
                  </a:lnTo>
                  <a:lnTo>
                    <a:pt x="1613" y="249"/>
                  </a:lnTo>
                  <a:lnTo>
                    <a:pt x="1613" y="249"/>
                  </a:lnTo>
                  <a:lnTo>
                    <a:pt x="1613" y="253"/>
                  </a:lnTo>
                  <a:lnTo>
                    <a:pt x="1613" y="253"/>
                  </a:lnTo>
                  <a:lnTo>
                    <a:pt x="1608" y="253"/>
                  </a:lnTo>
                  <a:lnTo>
                    <a:pt x="1608" y="253"/>
                  </a:lnTo>
                  <a:lnTo>
                    <a:pt x="1608" y="253"/>
                  </a:lnTo>
                  <a:lnTo>
                    <a:pt x="1608" y="253"/>
                  </a:lnTo>
                  <a:lnTo>
                    <a:pt x="1604" y="253"/>
                  </a:lnTo>
                  <a:lnTo>
                    <a:pt x="1604" y="253"/>
                  </a:lnTo>
                  <a:lnTo>
                    <a:pt x="1599" y="253"/>
                  </a:lnTo>
                  <a:lnTo>
                    <a:pt x="1599" y="253"/>
                  </a:lnTo>
                  <a:lnTo>
                    <a:pt x="1599" y="253"/>
                  </a:lnTo>
                  <a:lnTo>
                    <a:pt x="1599" y="249"/>
                  </a:lnTo>
                  <a:lnTo>
                    <a:pt x="1599" y="244"/>
                  </a:lnTo>
                  <a:lnTo>
                    <a:pt x="1599" y="244"/>
                  </a:lnTo>
                  <a:lnTo>
                    <a:pt x="1599" y="244"/>
                  </a:lnTo>
                  <a:lnTo>
                    <a:pt x="1599" y="244"/>
                  </a:lnTo>
                  <a:lnTo>
                    <a:pt x="1599" y="249"/>
                  </a:lnTo>
                  <a:lnTo>
                    <a:pt x="1599" y="249"/>
                  </a:lnTo>
                  <a:lnTo>
                    <a:pt x="1599" y="249"/>
                  </a:lnTo>
                  <a:lnTo>
                    <a:pt x="1599" y="249"/>
                  </a:lnTo>
                  <a:lnTo>
                    <a:pt x="1599" y="249"/>
                  </a:lnTo>
                  <a:lnTo>
                    <a:pt x="1599" y="249"/>
                  </a:lnTo>
                  <a:lnTo>
                    <a:pt x="1595" y="249"/>
                  </a:lnTo>
                  <a:lnTo>
                    <a:pt x="1595" y="249"/>
                  </a:lnTo>
                  <a:lnTo>
                    <a:pt x="1590" y="253"/>
                  </a:lnTo>
                  <a:lnTo>
                    <a:pt x="1590" y="253"/>
                  </a:lnTo>
                  <a:lnTo>
                    <a:pt x="1590" y="253"/>
                  </a:lnTo>
                  <a:lnTo>
                    <a:pt x="1586" y="253"/>
                  </a:lnTo>
                  <a:lnTo>
                    <a:pt x="1586" y="249"/>
                  </a:lnTo>
                  <a:lnTo>
                    <a:pt x="1586" y="249"/>
                  </a:lnTo>
                  <a:lnTo>
                    <a:pt x="1581" y="249"/>
                  </a:lnTo>
                  <a:lnTo>
                    <a:pt x="1577" y="249"/>
                  </a:lnTo>
                  <a:lnTo>
                    <a:pt x="1577" y="249"/>
                  </a:lnTo>
                  <a:lnTo>
                    <a:pt x="1577" y="249"/>
                  </a:lnTo>
                  <a:lnTo>
                    <a:pt x="1572" y="249"/>
                  </a:lnTo>
                  <a:lnTo>
                    <a:pt x="1572" y="249"/>
                  </a:lnTo>
                  <a:lnTo>
                    <a:pt x="1572" y="249"/>
                  </a:lnTo>
                  <a:lnTo>
                    <a:pt x="1568" y="249"/>
                  </a:lnTo>
                  <a:lnTo>
                    <a:pt x="1568" y="249"/>
                  </a:lnTo>
                  <a:lnTo>
                    <a:pt x="1563" y="249"/>
                  </a:lnTo>
                  <a:lnTo>
                    <a:pt x="1559" y="249"/>
                  </a:lnTo>
                  <a:lnTo>
                    <a:pt x="1559" y="249"/>
                  </a:lnTo>
                  <a:lnTo>
                    <a:pt x="1559" y="249"/>
                  </a:lnTo>
                  <a:lnTo>
                    <a:pt x="1554" y="249"/>
                  </a:lnTo>
                  <a:lnTo>
                    <a:pt x="1554" y="249"/>
                  </a:lnTo>
                  <a:lnTo>
                    <a:pt x="1554" y="249"/>
                  </a:lnTo>
                  <a:lnTo>
                    <a:pt x="1550" y="244"/>
                  </a:lnTo>
                  <a:lnTo>
                    <a:pt x="1550" y="244"/>
                  </a:lnTo>
                  <a:lnTo>
                    <a:pt x="1550" y="244"/>
                  </a:lnTo>
                  <a:lnTo>
                    <a:pt x="1550" y="240"/>
                  </a:lnTo>
                  <a:lnTo>
                    <a:pt x="1550" y="240"/>
                  </a:lnTo>
                  <a:lnTo>
                    <a:pt x="1545" y="240"/>
                  </a:lnTo>
                  <a:lnTo>
                    <a:pt x="1545" y="240"/>
                  </a:lnTo>
                  <a:lnTo>
                    <a:pt x="1541" y="240"/>
                  </a:lnTo>
                  <a:lnTo>
                    <a:pt x="1541" y="240"/>
                  </a:lnTo>
                  <a:lnTo>
                    <a:pt x="1536" y="240"/>
                  </a:lnTo>
                  <a:lnTo>
                    <a:pt x="1536" y="240"/>
                  </a:lnTo>
                  <a:lnTo>
                    <a:pt x="1536" y="240"/>
                  </a:lnTo>
                  <a:lnTo>
                    <a:pt x="1541" y="235"/>
                  </a:lnTo>
                  <a:lnTo>
                    <a:pt x="1541" y="235"/>
                  </a:lnTo>
                  <a:lnTo>
                    <a:pt x="1541" y="235"/>
                  </a:lnTo>
                  <a:lnTo>
                    <a:pt x="1536" y="235"/>
                  </a:lnTo>
                  <a:lnTo>
                    <a:pt x="1536" y="235"/>
                  </a:lnTo>
                  <a:lnTo>
                    <a:pt x="1536" y="235"/>
                  </a:lnTo>
                  <a:lnTo>
                    <a:pt x="1536" y="235"/>
                  </a:lnTo>
                  <a:lnTo>
                    <a:pt x="1536" y="235"/>
                  </a:lnTo>
                  <a:lnTo>
                    <a:pt x="1536" y="235"/>
                  </a:lnTo>
                  <a:lnTo>
                    <a:pt x="1536" y="235"/>
                  </a:lnTo>
                  <a:lnTo>
                    <a:pt x="1536" y="235"/>
                  </a:lnTo>
                  <a:lnTo>
                    <a:pt x="1536" y="231"/>
                  </a:lnTo>
                  <a:lnTo>
                    <a:pt x="1536" y="231"/>
                  </a:lnTo>
                  <a:lnTo>
                    <a:pt x="1536" y="231"/>
                  </a:lnTo>
                  <a:lnTo>
                    <a:pt x="1541" y="226"/>
                  </a:lnTo>
                  <a:lnTo>
                    <a:pt x="1541" y="226"/>
                  </a:lnTo>
                  <a:lnTo>
                    <a:pt x="1541" y="226"/>
                  </a:lnTo>
                  <a:lnTo>
                    <a:pt x="1541" y="226"/>
                  </a:lnTo>
                  <a:lnTo>
                    <a:pt x="1541" y="222"/>
                  </a:lnTo>
                  <a:lnTo>
                    <a:pt x="1536" y="222"/>
                  </a:lnTo>
                  <a:lnTo>
                    <a:pt x="1536" y="222"/>
                  </a:lnTo>
                  <a:lnTo>
                    <a:pt x="1532" y="226"/>
                  </a:lnTo>
                  <a:lnTo>
                    <a:pt x="1527" y="226"/>
                  </a:lnTo>
                  <a:lnTo>
                    <a:pt x="1518" y="226"/>
                  </a:lnTo>
                  <a:lnTo>
                    <a:pt x="1513" y="226"/>
                  </a:lnTo>
                  <a:lnTo>
                    <a:pt x="1509" y="226"/>
                  </a:lnTo>
                  <a:lnTo>
                    <a:pt x="1509" y="226"/>
                  </a:lnTo>
                  <a:lnTo>
                    <a:pt x="1500" y="231"/>
                  </a:lnTo>
                  <a:lnTo>
                    <a:pt x="1500" y="231"/>
                  </a:lnTo>
                  <a:lnTo>
                    <a:pt x="1500" y="231"/>
                  </a:lnTo>
                  <a:lnTo>
                    <a:pt x="1500" y="235"/>
                  </a:lnTo>
                  <a:lnTo>
                    <a:pt x="1500" y="235"/>
                  </a:lnTo>
                  <a:lnTo>
                    <a:pt x="1500" y="235"/>
                  </a:lnTo>
                  <a:lnTo>
                    <a:pt x="1500" y="235"/>
                  </a:lnTo>
                  <a:lnTo>
                    <a:pt x="1504" y="235"/>
                  </a:lnTo>
                  <a:lnTo>
                    <a:pt x="1504" y="235"/>
                  </a:lnTo>
                  <a:lnTo>
                    <a:pt x="1509" y="235"/>
                  </a:lnTo>
                  <a:lnTo>
                    <a:pt x="1509" y="235"/>
                  </a:lnTo>
                  <a:lnTo>
                    <a:pt x="1509" y="231"/>
                  </a:lnTo>
                  <a:lnTo>
                    <a:pt x="1509" y="231"/>
                  </a:lnTo>
                  <a:lnTo>
                    <a:pt x="1509" y="231"/>
                  </a:lnTo>
                  <a:lnTo>
                    <a:pt x="1513" y="231"/>
                  </a:lnTo>
                  <a:lnTo>
                    <a:pt x="1513" y="231"/>
                  </a:lnTo>
                  <a:lnTo>
                    <a:pt x="1518" y="231"/>
                  </a:lnTo>
                  <a:lnTo>
                    <a:pt x="1518" y="231"/>
                  </a:lnTo>
                  <a:lnTo>
                    <a:pt x="1518" y="231"/>
                  </a:lnTo>
                  <a:lnTo>
                    <a:pt x="1518" y="231"/>
                  </a:lnTo>
                  <a:lnTo>
                    <a:pt x="1522" y="231"/>
                  </a:lnTo>
                  <a:lnTo>
                    <a:pt x="1522" y="231"/>
                  </a:lnTo>
                  <a:lnTo>
                    <a:pt x="1522" y="231"/>
                  </a:lnTo>
                  <a:lnTo>
                    <a:pt x="1527" y="231"/>
                  </a:lnTo>
                  <a:lnTo>
                    <a:pt x="1532" y="231"/>
                  </a:lnTo>
                  <a:lnTo>
                    <a:pt x="1532" y="226"/>
                  </a:lnTo>
                  <a:lnTo>
                    <a:pt x="1536" y="226"/>
                  </a:lnTo>
                  <a:lnTo>
                    <a:pt x="1536" y="231"/>
                  </a:lnTo>
                  <a:lnTo>
                    <a:pt x="1536" y="231"/>
                  </a:lnTo>
                  <a:lnTo>
                    <a:pt x="1532" y="231"/>
                  </a:lnTo>
                  <a:lnTo>
                    <a:pt x="1532" y="231"/>
                  </a:lnTo>
                  <a:lnTo>
                    <a:pt x="1532" y="231"/>
                  </a:lnTo>
                  <a:lnTo>
                    <a:pt x="1527" y="231"/>
                  </a:lnTo>
                  <a:lnTo>
                    <a:pt x="1527" y="231"/>
                  </a:lnTo>
                  <a:lnTo>
                    <a:pt x="1527" y="231"/>
                  </a:lnTo>
                  <a:lnTo>
                    <a:pt x="1522" y="235"/>
                  </a:lnTo>
                  <a:lnTo>
                    <a:pt x="1522" y="235"/>
                  </a:lnTo>
                  <a:lnTo>
                    <a:pt x="1518" y="235"/>
                  </a:lnTo>
                  <a:lnTo>
                    <a:pt x="1518" y="235"/>
                  </a:lnTo>
                  <a:lnTo>
                    <a:pt x="1518" y="235"/>
                  </a:lnTo>
                  <a:lnTo>
                    <a:pt x="1518" y="235"/>
                  </a:lnTo>
                  <a:lnTo>
                    <a:pt x="1518" y="235"/>
                  </a:lnTo>
                  <a:lnTo>
                    <a:pt x="1513" y="235"/>
                  </a:lnTo>
                  <a:lnTo>
                    <a:pt x="1513" y="235"/>
                  </a:lnTo>
                  <a:lnTo>
                    <a:pt x="1513" y="235"/>
                  </a:lnTo>
                  <a:lnTo>
                    <a:pt x="1513" y="235"/>
                  </a:lnTo>
                  <a:lnTo>
                    <a:pt x="1509" y="235"/>
                  </a:lnTo>
                  <a:lnTo>
                    <a:pt x="1509" y="235"/>
                  </a:lnTo>
                  <a:lnTo>
                    <a:pt x="1509" y="235"/>
                  </a:lnTo>
                  <a:lnTo>
                    <a:pt x="1504" y="235"/>
                  </a:lnTo>
                  <a:lnTo>
                    <a:pt x="1504" y="235"/>
                  </a:lnTo>
                  <a:lnTo>
                    <a:pt x="1504" y="235"/>
                  </a:lnTo>
                  <a:lnTo>
                    <a:pt x="1500" y="235"/>
                  </a:lnTo>
                  <a:lnTo>
                    <a:pt x="1500" y="235"/>
                  </a:lnTo>
                  <a:lnTo>
                    <a:pt x="1500" y="240"/>
                  </a:lnTo>
                  <a:lnTo>
                    <a:pt x="1500" y="240"/>
                  </a:lnTo>
                  <a:lnTo>
                    <a:pt x="1495" y="240"/>
                  </a:lnTo>
                  <a:lnTo>
                    <a:pt x="1495" y="240"/>
                  </a:lnTo>
                  <a:lnTo>
                    <a:pt x="1495" y="240"/>
                  </a:lnTo>
                  <a:lnTo>
                    <a:pt x="1491" y="244"/>
                  </a:lnTo>
                  <a:lnTo>
                    <a:pt x="1491" y="244"/>
                  </a:lnTo>
                  <a:lnTo>
                    <a:pt x="1491" y="244"/>
                  </a:lnTo>
                  <a:lnTo>
                    <a:pt x="1491" y="244"/>
                  </a:lnTo>
                  <a:lnTo>
                    <a:pt x="1491" y="249"/>
                  </a:lnTo>
                  <a:lnTo>
                    <a:pt x="1491" y="249"/>
                  </a:lnTo>
                  <a:lnTo>
                    <a:pt x="1491" y="249"/>
                  </a:lnTo>
                  <a:lnTo>
                    <a:pt x="1486" y="249"/>
                  </a:lnTo>
                  <a:lnTo>
                    <a:pt x="1486" y="253"/>
                  </a:lnTo>
                  <a:lnTo>
                    <a:pt x="1486" y="253"/>
                  </a:lnTo>
                  <a:lnTo>
                    <a:pt x="1486" y="253"/>
                  </a:lnTo>
                  <a:lnTo>
                    <a:pt x="1486" y="253"/>
                  </a:lnTo>
                  <a:lnTo>
                    <a:pt x="1486" y="253"/>
                  </a:lnTo>
                  <a:lnTo>
                    <a:pt x="1486" y="258"/>
                  </a:lnTo>
                  <a:lnTo>
                    <a:pt x="1486" y="258"/>
                  </a:lnTo>
                  <a:lnTo>
                    <a:pt x="1482" y="258"/>
                  </a:lnTo>
                  <a:lnTo>
                    <a:pt x="1482" y="258"/>
                  </a:lnTo>
                  <a:lnTo>
                    <a:pt x="1482" y="258"/>
                  </a:lnTo>
                  <a:lnTo>
                    <a:pt x="1482" y="258"/>
                  </a:lnTo>
                  <a:lnTo>
                    <a:pt x="1482" y="258"/>
                  </a:lnTo>
                  <a:lnTo>
                    <a:pt x="1482" y="258"/>
                  </a:lnTo>
                  <a:lnTo>
                    <a:pt x="1482" y="253"/>
                  </a:lnTo>
                  <a:lnTo>
                    <a:pt x="1482" y="253"/>
                  </a:lnTo>
                  <a:lnTo>
                    <a:pt x="1482" y="258"/>
                  </a:lnTo>
                  <a:lnTo>
                    <a:pt x="1477" y="258"/>
                  </a:lnTo>
                  <a:lnTo>
                    <a:pt x="1477" y="258"/>
                  </a:lnTo>
                  <a:lnTo>
                    <a:pt x="1477" y="258"/>
                  </a:lnTo>
                  <a:lnTo>
                    <a:pt x="1473" y="262"/>
                  </a:lnTo>
                  <a:lnTo>
                    <a:pt x="1473" y="267"/>
                  </a:lnTo>
                  <a:lnTo>
                    <a:pt x="1473" y="267"/>
                  </a:lnTo>
                  <a:lnTo>
                    <a:pt x="1473" y="267"/>
                  </a:lnTo>
                  <a:lnTo>
                    <a:pt x="1473" y="267"/>
                  </a:lnTo>
                  <a:lnTo>
                    <a:pt x="1473" y="262"/>
                  </a:lnTo>
                  <a:lnTo>
                    <a:pt x="1473" y="262"/>
                  </a:lnTo>
                  <a:lnTo>
                    <a:pt x="1473" y="262"/>
                  </a:lnTo>
                  <a:lnTo>
                    <a:pt x="1473" y="258"/>
                  </a:lnTo>
                  <a:lnTo>
                    <a:pt x="1473" y="258"/>
                  </a:lnTo>
                  <a:lnTo>
                    <a:pt x="1473" y="258"/>
                  </a:lnTo>
                  <a:lnTo>
                    <a:pt x="1473" y="258"/>
                  </a:lnTo>
                  <a:lnTo>
                    <a:pt x="1473" y="258"/>
                  </a:lnTo>
                  <a:lnTo>
                    <a:pt x="1473" y="253"/>
                  </a:lnTo>
                  <a:lnTo>
                    <a:pt x="1473" y="253"/>
                  </a:lnTo>
                  <a:lnTo>
                    <a:pt x="1473" y="253"/>
                  </a:lnTo>
                  <a:lnTo>
                    <a:pt x="1473" y="253"/>
                  </a:lnTo>
                  <a:lnTo>
                    <a:pt x="1477" y="253"/>
                  </a:lnTo>
                  <a:lnTo>
                    <a:pt x="1477" y="253"/>
                  </a:lnTo>
                  <a:lnTo>
                    <a:pt x="1477" y="253"/>
                  </a:lnTo>
                  <a:lnTo>
                    <a:pt x="1482" y="253"/>
                  </a:lnTo>
                  <a:lnTo>
                    <a:pt x="1482" y="253"/>
                  </a:lnTo>
                  <a:lnTo>
                    <a:pt x="1482" y="253"/>
                  </a:lnTo>
                  <a:lnTo>
                    <a:pt x="1482" y="253"/>
                  </a:lnTo>
                  <a:lnTo>
                    <a:pt x="1482" y="249"/>
                  </a:lnTo>
                  <a:lnTo>
                    <a:pt x="1482" y="249"/>
                  </a:lnTo>
                  <a:lnTo>
                    <a:pt x="1482" y="244"/>
                  </a:lnTo>
                  <a:lnTo>
                    <a:pt x="1482" y="244"/>
                  </a:lnTo>
                  <a:lnTo>
                    <a:pt x="1482" y="244"/>
                  </a:lnTo>
                  <a:lnTo>
                    <a:pt x="1482" y="244"/>
                  </a:lnTo>
                  <a:lnTo>
                    <a:pt x="1482" y="244"/>
                  </a:lnTo>
                  <a:lnTo>
                    <a:pt x="1477" y="244"/>
                  </a:lnTo>
                  <a:lnTo>
                    <a:pt x="1477" y="244"/>
                  </a:lnTo>
                  <a:lnTo>
                    <a:pt x="1477" y="244"/>
                  </a:lnTo>
                  <a:lnTo>
                    <a:pt x="1477" y="244"/>
                  </a:lnTo>
                  <a:lnTo>
                    <a:pt x="1477" y="244"/>
                  </a:lnTo>
                  <a:lnTo>
                    <a:pt x="1482" y="244"/>
                  </a:lnTo>
                  <a:lnTo>
                    <a:pt x="1482" y="240"/>
                  </a:lnTo>
                  <a:lnTo>
                    <a:pt x="1482" y="240"/>
                  </a:lnTo>
                  <a:lnTo>
                    <a:pt x="1482" y="240"/>
                  </a:lnTo>
                  <a:lnTo>
                    <a:pt x="1477" y="240"/>
                  </a:lnTo>
                  <a:lnTo>
                    <a:pt x="1477" y="240"/>
                  </a:lnTo>
                  <a:lnTo>
                    <a:pt x="1477" y="240"/>
                  </a:lnTo>
                  <a:lnTo>
                    <a:pt x="1477" y="240"/>
                  </a:lnTo>
                  <a:lnTo>
                    <a:pt x="1477" y="235"/>
                  </a:lnTo>
                  <a:lnTo>
                    <a:pt x="1477" y="235"/>
                  </a:lnTo>
                  <a:lnTo>
                    <a:pt x="1477" y="235"/>
                  </a:lnTo>
                  <a:lnTo>
                    <a:pt x="1477" y="235"/>
                  </a:lnTo>
                  <a:lnTo>
                    <a:pt x="1477" y="235"/>
                  </a:lnTo>
                  <a:lnTo>
                    <a:pt x="1473" y="235"/>
                  </a:lnTo>
                  <a:lnTo>
                    <a:pt x="1473" y="235"/>
                  </a:lnTo>
                  <a:lnTo>
                    <a:pt x="1464" y="235"/>
                  </a:lnTo>
                  <a:lnTo>
                    <a:pt x="1464" y="240"/>
                  </a:lnTo>
                  <a:lnTo>
                    <a:pt x="1464" y="240"/>
                  </a:lnTo>
                  <a:lnTo>
                    <a:pt x="1464" y="235"/>
                  </a:lnTo>
                  <a:lnTo>
                    <a:pt x="1464" y="235"/>
                  </a:lnTo>
                  <a:lnTo>
                    <a:pt x="1459" y="235"/>
                  </a:lnTo>
                  <a:lnTo>
                    <a:pt x="1459" y="235"/>
                  </a:lnTo>
                  <a:lnTo>
                    <a:pt x="1455" y="240"/>
                  </a:lnTo>
                  <a:lnTo>
                    <a:pt x="1455" y="235"/>
                  </a:lnTo>
                  <a:lnTo>
                    <a:pt x="1450" y="235"/>
                  </a:lnTo>
                  <a:lnTo>
                    <a:pt x="1450" y="235"/>
                  </a:lnTo>
                  <a:lnTo>
                    <a:pt x="1446" y="235"/>
                  </a:lnTo>
                  <a:lnTo>
                    <a:pt x="1446" y="240"/>
                  </a:lnTo>
                  <a:lnTo>
                    <a:pt x="1446" y="240"/>
                  </a:lnTo>
                  <a:lnTo>
                    <a:pt x="1441" y="235"/>
                  </a:lnTo>
                  <a:lnTo>
                    <a:pt x="1441" y="235"/>
                  </a:lnTo>
                  <a:lnTo>
                    <a:pt x="1437" y="235"/>
                  </a:lnTo>
                  <a:lnTo>
                    <a:pt x="1432" y="235"/>
                  </a:lnTo>
                  <a:lnTo>
                    <a:pt x="1432" y="235"/>
                  </a:lnTo>
                  <a:lnTo>
                    <a:pt x="1428" y="235"/>
                  </a:lnTo>
                  <a:lnTo>
                    <a:pt x="1428" y="235"/>
                  </a:lnTo>
                  <a:lnTo>
                    <a:pt x="1428" y="235"/>
                  </a:lnTo>
                  <a:lnTo>
                    <a:pt x="1428" y="235"/>
                  </a:lnTo>
                  <a:lnTo>
                    <a:pt x="1423" y="235"/>
                  </a:lnTo>
                  <a:lnTo>
                    <a:pt x="1423" y="231"/>
                  </a:lnTo>
                  <a:lnTo>
                    <a:pt x="1423" y="231"/>
                  </a:lnTo>
                  <a:lnTo>
                    <a:pt x="1419" y="231"/>
                  </a:lnTo>
                  <a:lnTo>
                    <a:pt x="1419" y="231"/>
                  </a:lnTo>
                  <a:lnTo>
                    <a:pt x="1419" y="231"/>
                  </a:lnTo>
                  <a:lnTo>
                    <a:pt x="1419" y="231"/>
                  </a:lnTo>
                  <a:lnTo>
                    <a:pt x="1423" y="231"/>
                  </a:lnTo>
                  <a:lnTo>
                    <a:pt x="1423" y="231"/>
                  </a:lnTo>
                  <a:lnTo>
                    <a:pt x="1428" y="226"/>
                  </a:lnTo>
                  <a:lnTo>
                    <a:pt x="1428" y="226"/>
                  </a:lnTo>
                  <a:lnTo>
                    <a:pt x="1428" y="226"/>
                  </a:lnTo>
                  <a:lnTo>
                    <a:pt x="1432" y="226"/>
                  </a:lnTo>
                  <a:lnTo>
                    <a:pt x="1437" y="226"/>
                  </a:lnTo>
                  <a:lnTo>
                    <a:pt x="1441" y="226"/>
                  </a:lnTo>
                  <a:lnTo>
                    <a:pt x="1441" y="226"/>
                  </a:lnTo>
                  <a:lnTo>
                    <a:pt x="1441" y="226"/>
                  </a:lnTo>
                  <a:lnTo>
                    <a:pt x="1441" y="226"/>
                  </a:lnTo>
                  <a:lnTo>
                    <a:pt x="1446" y="222"/>
                  </a:lnTo>
                  <a:lnTo>
                    <a:pt x="1446" y="222"/>
                  </a:lnTo>
                  <a:lnTo>
                    <a:pt x="1446" y="222"/>
                  </a:lnTo>
                  <a:lnTo>
                    <a:pt x="1446" y="222"/>
                  </a:lnTo>
                  <a:lnTo>
                    <a:pt x="1446" y="222"/>
                  </a:lnTo>
                  <a:lnTo>
                    <a:pt x="1446" y="222"/>
                  </a:lnTo>
                  <a:lnTo>
                    <a:pt x="1446" y="217"/>
                  </a:lnTo>
                  <a:lnTo>
                    <a:pt x="1446" y="217"/>
                  </a:lnTo>
                  <a:lnTo>
                    <a:pt x="1446" y="217"/>
                  </a:lnTo>
                  <a:lnTo>
                    <a:pt x="1446" y="213"/>
                  </a:lnTo>
                  <a:lnTo>
                    <a:pt x="1441" y="213"/>
                  </a:lnTo>
                  <a:lnTo>
                    <a:pt x="1441" y="213"/>
                  </a:lnTo>
                  <a:lnTo>
                    <a:pt x="1441" y="213"/>
                  </a:lnTo>
                  <a:lnTo>
                    <a:pt x="1441" y="213"/>
                  </a:lnTo>
                  <a:lnTo>
                    <a:pt x="1437" y="213"/>
                  </a:lnTo>
                  <a:lnTo>
                    <a:pt x="1437" y="213"/>
                  </a:lnTo>
                  <a:lnTo>
                    <a:pt x="1437" y="213"/>
                  </a:lnTo>
                  <a:lnTo>
                    <a:pt x="1437" y="213"/>
                  </a:lnTo>
                  <a:lnTo>
                    <a:pt x="1437" y="213"/>
                  </a:lnTo>
                  <a:lnTo>
                    <a:pt x="1432" y="213"/>
                  </a:lnTo>
                  <a:lnTo>
                    <a:pt x="1432" y="213"/>
                  </a:lnTo>
                  <a:lnTo>
                    <a:pt x="1432" y="213"/>
                  </a:lnTo>
                  <a:lnTo>
                    <a:pt x="1432" y="213"/>
                  </a:lnTo>
                  <a:lnTo>
                    <a:pt x="1432" y="213"/>
                  </a:lnTo>
                  <a:lnTo>
                    <a:pt x="1428" y="213"/>
                  </a:lnTo>
                  <a:lnTo>
                    <a:pt x="1423" y="213"/>
                  </a:lnTo>
                  <a:lnTo>
                    <a:pt x="1423" y="213"/>
                  </a:lnTo>
                  <a:lnTo>
                    <a:pt x="1423" y="213"/>
                  </a:lnTo>
                  <a:lnTo>
                    <a:pt x="1419" y="208"/>
                  </a:lnTo>
                  <a:lnTo>
                    <a:pt x="1419" y="208"/>
                  </a:lnTo>
                  <a:lnTo>
                    <a:pt x="1419" y="208"/>
                  </a:lnTo>
                  <a:lnTo>
                    <a:pt x="1419" y="208"/>
                  </a:lnTo>
                  <a:lnTo>
                    <a:pt x="1419" y="204"/>
                  </a:lnTo>
                  <a:lnTo>
                    <a:pt x="1414" y="204"/>
                  </a:lnTo>
                  <a:lnTo>
                    <a:pt x="1410" y="199"/>
                  </a:lnTo>
                  <a:lnTo>
                    <a:pt x="1405" y="199"/>
                  </a:lnTo>
                  <a:lnTo>
                    <a:pt x="1405" y="199"/>
                  </a:lnTo>
                  <a:lnTo>
                    <a:pt x="1405" y="194"/>
                  </a:lnTo>
                  <a:lnTo>
                    <a:pt x="1405" y="194"/>
                  </a:lnTo>
                  <a:lnTo>
                    <a:pt x="1400" y="194"/>
                  </a:lnTo>
                  <a:lnTo>
                    <a:pt x="1400" y="190"/>
                  </a:lnTo>
                  <a:lnTo>
                    <a:pt x="1400" y="190"/>
                  </a:lnTo>
                  <a:lnTo>
                    <a:pt x="1396" y="190"/>
                  </a:lnTo>
                  <a:lnTo>
                    <a:pt x="1396" y="190"/>
                  </a:lnTo>
                  <a:lnTo>
                    <a:pt x="1391" y="190"/>
                  </a:lnTo>
                  <a:lnTo>
                    <a:pt x="1391" y="190"/>
                  </a:lnTo>
                  <a:lnTo>
                    <a:pt x="1387" y="190"/>
                  </a:lnTo>
                  <a:lnTo>
                    <a:pt x="1387" y="190"/>
                  </a:lnTo>
                  <a:lnTo>
                    <a:pt x="1387" y="190"/>
                  </a:lnTo>
                  <a:lnTo>
                    <a:pt x="1387" y="190"/>
                  </a:lnTo>
                  <a:lnTo>
                    <a:pt x="1382" y="194"/>
                  </a:lnTo>
                  <a:lnTo>
                    <a:pt x="1378" y="194"/>
                  </a:lnTo>
                  <a:lnTo>
                    <a:pt x="1378" y="194"/>
                  </a:lnTo>
                  <a:lnTo>
                    <a:pt x="1378" y="194"/>
                  </a:lnTo>
                  <a:lnTo>
                    <a:pt x="1373" y="194"/>
                  </a:lnTo>
                  <a:lnTo>
                    <a:pt x="1373" y="194"/>
                  </a:lnTo>
                  <a:lnTo>
                    <a:pt x="1373" y="194"/>
                  </a:lnTo>
                  <a:lnTo>
                    <a:pt x="1369" y="194"/>
                  </a:lnTo>
                  <a:lnTo>
                    <a:pt x="1364" y="194"/>
                  </a:lnTo>
                  <a:lnTo>
                    <a:pt x="1364" y="194"/>
                  </a:lnTo>
                  <a:lnTo>
                    <a:pt x="1364" y="194"/>
                  </a:lnTo>
                  <a:lnTo>
                    <a:pt x="1364" y="194"/>
                  </a:lnTo>
                  <a:lnTo>
                    <a:pt x="1364" y="194"/>
                  </a:lnTo>
                  <a:lnTo>
                    <a:pt x="1364" y="194"/>
                  </a:lnTo>
                  <a:lnTo>
                    <a:pt x="1364" y="194"/>
                  </a:lnTo>
                  <a:lnTo>
                    <a:pt x="1373" y="190"/>
                  </a:lnTo>
                  <a:lnTo>
                    <a:pt x="1373" y="190"/>
                  </a:lnTo>
                  <a:lnTo>
                    <a:pt x="1373" y="190"/>
                  </a:lnTo>
                  <a:lnTo>
                    <a:pt x="1373" y="190"/>
                  </a:lnTo>
                  <a:lnTo>
                    <a:pt x="1378" y="185"/>
                  </a:lnTo>
                  <a:lnTo>
                    <a:pt x="1378" y="185"/>
                  </a:lnTo>
                  <a:lnTo>
                    <a:pt x="1382" y="185"/>
                  </a:lnTo>
                  <a:lnTo>
                    <a:pt x="1382" y="181"/>
                  </a:lnTo>
                  <a:lnTo>
                    <a:pt x="1382" y="181"/>
                  </a:lnTo>
                  <a:lnTo>
                    <a:pt x="1382" y="181"/>
                  </a:lnTo>
                  <a:lnTo>
                    <a:pt x="1382" y="181"/>
                  </a:lnTo>
                  <a:lnTo>
                    <a:pt x="1378" y="181"/>
                  </a:lnTo>
                  <a:lnTo>
                    <a:pt x="1378" y="181"/>
                  </a:lnTo>
                  <a:lnTo>
                    <a:pt x="1373" y="185"/>
                  </a:lnTo>
                  <a:lnTo>
                    <a:pt x="1373" y="185"/>
                  </a:lnTo>
                  <a:lnTo>
                    <a:pt x="1373" y="185"/>
                  </a:lnTo>
                  <a:lnTo>
                    <a:pt x="1373" y="185"/>
                  </a:lnTo>
                  <a:lnTo>
                    <a:pt x="1373" y="185"/>
                  </a:lnTo>
                  <a:lnTo>
                    <a:pt x="1373" y="185"/>
                  </a:lnTo>
                  <a:lnTo>
                    <a:pt x="1373" y="185"/>
                  </a:lnTo>
                  <a:lnTo>
                    <a:pt x="1373" y="185"/>
                  </a:lnTo>
                  <a:lnTo>
                    <a:pt x="1369" y="185"/>
                  </a:lnTo>
                  <a:lnTo>
                    <a:pt x="1369" y="185"/>
                  </a:lnTo>
                  <a:lnTo>
                    <a:pt x="1369" y="185"/>
                  </a:lnTo>
                  <a:lnTo>
                    <a:pt x="1369" y="185"/>
                  </a:lnTo>
                  <a:lnTo>
                    <a:pt x="1369" y="185"/>
                  </a:lnTo>
                  <a:lnTo>
                    <a:pt x="1364" y="190"/>
                  </a:lnTo>
                  <a:lnTo>
                    <a:pt x="1364" y="190"/>
                  </a:lnTo>
                  <a:lnTo>
                    <a:pt x="1360" y="190"/>
                  </a:lnTo>
                  <a:lnTo>
                    <a:pt x="1360" y="190"/>
                  </a:lnTo>
                  <a:lnTo>
                    <a:pt x="1360" y="190"/>
                  </a:lnTo>
                  <a:lnTo>
                    <a:pt x="1360" y="194"/>
                  </a:lnTo>
                  <a:lnTo>
                    <a:pt x="1355" y="194"/>
                  </a:lnTo>
                  <a:lnTo>
                    <a:pt x="1355" y="194"/>
                  </a:lnTo>
                  <a:lnTo>
                    <a:pt x="1351" y="194"/>
                  </a:lnTo>
                  <a:lnTo>
                    <a:pt x="1351" y="194"/>
                  </a:lnTo>
                  <a:lnTo>
                    <a:pt x="1351" y="194"/>
                  </a:lnTo>
                  <a:lnTo>
                    <a:pt x="1351" y="190"/>
                  </a:lnTo>
                  <a:lnTo>
                    <a:pt x="1351" y="190"/>
                  </a:lnTo>
                  <a:lnTo>
                    <a:pt x="1351" y="185"/>
                  </a:lnTo>
                  <a:lnTo>
                    <a:pt x="1351" y="185"/>
                  </a:lnTo>
                  <a:lnTo>
                    <a:pt x="1351" y="185"/>
                  </a:lnTo>
                  <a:lnTo>
                    <a:pt x="1355" y="181"/>
                  </a:lnTo>
                  <a:lnTo>
                    <a:pt x="1355" y="181"/>
                  </a:lnTo>
                  <a:lnTo>
                    <a:pt x="1360" y="176"/>
                  </a:lnTo>
                  <a:lnTo>
                    <a:pt x="1360" y="176"/>
                  </a:lnTo>
                  <a:lnTo>
                    <a:pt x="1360" y="176"/>
                  </a:lnTo>
                  <a:lnTo>
                    <a:pt x="1360" y="172"/>
                  </a:lnTo>
                  <a:lnTo>
                    <a:pt x="1360" y="172"/>
                  </a:lnTo>
                  <a:lnTo>
                    <a:pt x="1360" y="172"/>
                  </a:lnTo>
                  <a:lnTo>
                    <a:pt x="1360" y="172"/>
                  </a:lnTo>
                  <a:lnTo>
                    <a:pt x="1355" y="172"/>
                  </a:lnTo>
                  <a:lnTo>
                    <a:pt x="1355" y="172"/>
                  </a:lnTo>
                  <a:lnTo>
                    <a:pt x="1355" y="172"/>
                  </a:lnTo>
                  <a:lnTo>
                    <a:pt x="1355" y="172"/>
                  </a:lnTo>
                  <a:lnTo>
                    <a:pt x="1355" y="176"/>
                  </a:lnTo>
                  <a:lnTo>
                    <a:pt x="1351" y="176"/>
                  </a:lnTo>
                  <a:lnTo>
                    <a:pt x="1351" y="176"/>
                  </a:lnTo>
                  <a:lnTo>
                    <a:pt x="1351" y="176"/>
                  </a:lnTo>
                  <a:lnTo>
                    <a:pt x="1355" y="176"/>
                  </a:lnTo>
                  <a:lnTo>
                    <a:pt x="1351" y="176"/>
                  </a:lnTo>
                  <a:lnTo>
                    <a:pt x="1346" y="176"/>
                  </a:lnTo>
                  <a:lnTo>
                    <a:pt x="1346" y="176"/>
                  </a:lnTo>
                  <a:lnTo>
                    <a:pt x="1342" y="181"/>
                  </a:lnTo>
                  <a:lnTo>
                    <a:pt x="1337" y="181"/>
                  </a:lnTo>
                  <a:lnTo>
                    <a:pt x="1333" y="181"/>
                  </a:lnTo>
                  <a:lnTo>
                    <a:pt x="1328" y="185"/>
                  </a:lnTo>
                  <a:lnTo>
                    <a:pt x="1328" y="185"/>
                  </a:lnTo>
                  <a:lnTo>
                    <a:pt x="1328" y="185"/>
                  </a:lnTo>
                  <a:lnTo>
                    <a:pt x="1328" y="185"/>
                  </a:lnTo>
                  <a:lnTo>
                    <a:pt x="1328" y="185"/>
                  </a:lnTo>
                  <a:lnTo>
                    <a:pt x="1328" y="181"/>
                  </a:lnTo>
                  <a:lnTo>
                    <a:pt x="1328" y="181"/>
                  </a:lnTo>
                  <a:lnTo>
                    <a:pt x="1333" y="181"/>
                  </a:lnTo>
                  <a:lnTo>
                    <a:pt x="1333" y="181"/>
                  </a:lnTo>
                  <a:lnTo>
                    <a:pt x="1333" y="181"/>
                  </a:lnTo>
                  <a:lnTo>
                    <a:pt x="1333" y="181"/>
                  </a:lnTo>
                  <a:lnTo>
                    <a:pt x="1333" y="181"/>
                  </a:lnTo>
                  <a:lnTo>
                    <a:pt x="1333" y="181"/>
                  </a:lnTo>
                  <a:lnTo>
                    <a:pt x="1333" y="181"/>
                  </a:lnTo>
                  <a:lnTo>
                    <a:pt x="1328" y="181"/>
                  </a:lnTo>
                  <a:lnTo>
                    <a:pt x="1324" y="181"/>
                  </a:lnTo>
                  <a:lnTo>
                    <a:pt x="1315" y="181"/>
                  </a:lnTo>
                  <a:lnTo>
                    <a:pt x="1315" y="185"/>
                  </a:lnTo>
                  <a:lnTo>
                    <a:pt x="1310" y="185"/>
                  </a:lnTo>
                  <a:lnTo>
                    <a:pt x="1306" y="185"/>
                  </a:lnTo>
                  <a:lnTo>
                    <a:pt x="1301" y="190"/>
                  </a:lnTo>
                  <a:lnTo>
                    <a:pt x="1297" y="190"/>
                  </a:lnTo>
                  <a:lnTo>
                    <a:pt x="1297" y="190"/>
                  </a:lnTo>
                  <a:lnTo>
                    <a:pt x="1297" y="190"/>
                  </a:lnTo>
                  <a:lnTo>
                    <a:pt x="1301" y="185"/>
                  </a:lnTo>
                  <a:lnTo>
                    <a:pt x="1301" y="185"/>
                  </a:lnTo>
                  <a:lnTo>
                    <a:pt x="1301" y="185"/>
                  </a:lnTo>
                  <a:lnTo>
                    <a:pt x="1301" y="185"/>
                  </a:lnTo>
                  <a:lnTo>
                    <a:pt x="1301" y="185"/>
                  </a:lnTo>
                  <a:lnTo>
                    <a:pt x="1297" y="185"/>
                  </a:lnTo>
                  <a:lnTo>
                    <a:pt x="1297" y="185"/>
                  </a:lnTo>
                  <a:lnTo>
                    <a:pt x="1297" y="185"/>
                  </a:lnTo>
                  <a:lnTo>
                    <a:pt x="1297" y="185"/>
                  </a:lnTo>
                  <a:lnTo>
                    <a:pt x="1297" y="185"/>
                  </a:lnTo>
                  <a:lnTo>
                    <a:pt x="1297" y="185"/>
                  </a:lnTo>
                  <a:lnTo>
                    <a:pt x="1297" y="185"/>
                  </a:lnTo>
                  <a:lnTo>
                    <a:pt x="1292" y="185"/>
                  </a:lnTo>
                  <a:lnTo>
                    <a:pt x="1292" y="185"/>
                  </a:lnTo>
                  <a:lnTo>
                    <a:pt x="1292" y="185"/>
                  </a:lnTo>
                  <a:lnTo>
                    <a:pt x="1292" y="185"/>
                  </a:lnTo>
                  <a:lnTo>
                    <a:pt x="1292" y="185"/>
                  </a:lnTo>
                  <a:lnTo>
                    <a:pt x="1288" y="185"/>
                  </a:lnTo>
                  <a:lnTo>
                    <a:pt x="1283" y="190"/>
                  </a:lnTo>
                  <a:lnTo>
                    <a:pt x="1283" y="190"/>
                  </a:lnTo>
                  <a:lnTo>
                    <a:pt x="1283" y="190"/>
                  </a:lnTo>
                  <a:lnTo>
                    <a:pt x="1279" y="190"/>
                  </a:lnTo>
                  <a:lnTo>
                    <a:pt x="1274" y="190"/>
                  </a:lnTo>
                  <a:lnTo>
                    <a:pt x="1274" y="190"/>
                  </a:lnTo>
                  <a:lnTo>
                    <a:pt x="1274" y="190"/>
                  </a:lnTo>
                  <a:lnTo>
                    <a:pt x="1274" y="190"/>
                  </a:lnTo>
                  <a:lnTo>
                    <a:pt x="1269" y="194"/>
                  </a:lnTo>
                  <a:lnTo>
                    <a:pt x="1269" y="194"/>
                  </a:lnTo>
                  <a:lnTo>
                    <a:pt x="1274" y="194"/>
                  </a:lnTo>
                  <a:lnTo>
                    <a:pt x="1274" y="194"/>
                  </a:lnTo>
                  <a:lnTo>
                    <a:pt x="1269" y="194"/>
                  </a:lnTo>
                  <a:lnTo>
                    <a:pt x="1269" y="194"/>
                  </a:lnTo>
                  <a:lnTo>
                    <a:pt x="1265" y="194"/>
                  </a:lnTo>
                  <a:lnTo>
                    <a:pt x="1265" y="194"/>
                  </a:lnTo>
                  <a:lnTo>
                    <a:pt x="1265" y="194"/>
                  </a:lnTo>
                  <a:lnTo>
                    <a:pt x="1265" y="194"/>
                  </a:lnTo>
                  <a:lnTo>
                    <a:pt x="1260" y="194"/>
                  </a:lnTo>
                  <a:lnTo>
                    <a:pt x="1260" y="194"/>
                  </a:lnTo>
                  <a:lnTo>
                    <a:pt x="1260" y="194"/>
                  </a:lnTo>
                  <a:lnTo>
                    <a:pt x="1260" y="194"/>
                  </a:lnTo>
                  <a:lnTo>
                    <a:pt x="1260" y="194"/>
                  </a:lnTo>
                  <a:lnTo>
                    <a:pt x="1265" y="194"/>
                  </a:lnTo>
                  <a:lnTo>
                    <a:pt x="1269" y="190"/>
                  </a:lnTo>
                  <a:lnTo>
                    <a:pt x="1269" y="190"/>
                  </a:lnTo>
                  <a:lnTo>
                    <a:pt x="1274" y="190"/>
                  </a:lnTo>
                  <a:lnTo>
                    <a:pt x="1279" y="190"/>
                  </a:lnTo>
                  <a:lnTo>
                    <a:pt x="1279" y="185"/>
                  </a:lnTo>
                  <a:lnTo>
                    <a:pt x="1283" y="185"/>
                  </a:lnTo>
                  <a:lnTo>
                    <a:pt x="1283" y="185"/>
                  </a:lnTo>
                  <a:lnTo>
                    <a:pt x="1288" y="185"/>
                  </a:lnTo>
                  <a:lnTo>
                    <a:pt x="1288" y="185"/>
                  </a:lnTo>
                  <a:lnTo>
                    <a:pt x="1292" y="185"/>
                  </a:lnTo>
                  <a:lnTo>
                    <a:pt x="1297" y="185"/>
                  </a:lnTo>
                  <a:lnTo>
                    <a:pt x="1297" y="185"/>
                  </a:lnTo>
                  <a:lnTo>
                    <a:pt x="1301" y="185"/>
                  </a:lnTo>
                  <a:lnTo>
                    <a:pt x="1301" y="185"/>
                  </a:lnTo>
                  <a:lnTo>
                    <a:pt x="1306" y="181"/>
                  </a:lnTo>
                  <a:lnTo>
                    <a:pt x="1306" y="185"/>
                  </a:lnTo>
                  <a:lnTo>
                    <a:pt x="1310" y="181"/>
                  </a:lnTo>
                  <a:lnTo>
                    <a:pt x="1310" y="181"/>
                  </a:lnTo>
                  <a:lnTo>
                    <a:pt x="1315" y="181"/>
                  </a:lnTo>
                  <a:lnTo>
                    <a:pt x="1328" y="181"/>
                  </a:lnTo>
                  <a:lnTo>
                    <a:pt x="1333" y="176"/>
                  </a:lnTo>
                  <a:lnTo>
                    <a:pt x="1333" y="176"/>
                  </a:lnTo>
                  <a:lnTo>
                    <a:pt x="1333" y="176"/>
                  </a:lnTo>
                  <a:lnTo>
                    <a:pt x="1333" y="176"/>
                  </a:lnTo>
                  <a:lnTo>
                    <a:pt x="1333" y="176"/>
                  </a:lnTo>
                  <a:lnTo>
                    <a:pt x="1328" y="176"/>
                  </a:lnTo>
                  <a:lnTo>
                    <a:pt x="1328" y="176"/>
                  </a:lnTo>
                  <a:lnTo>
                    <a:pt x="1328" y="176"/>
                  </a:lnTo>
                  <a:lnTo>
                    <a:pt x="1324" y="176"/>
                  </a:lnTo>
                  <a:lnTo>
                    <a:pt x="1324" y="176"/>
                  </a:lnTo>
                  <a:lnTo>
                    <a:pt x="1324" y="176"/>
                  </a:lnTo>
                  <a:lnTo>
                    <a:pt x="1324" y="176"/>
                  </a:lnTo>
                  <a:lnTo>
                    <a:pt x="1324" y="176"/>
                  </a:lnTo>
                  <a:lnTo>
                    <a:pt x="1319" y="176"/>
                  </a:lnTo>
                  <a:lnTo>
                    <a:pt x="1315" y="176"/>
                  </a:lnTo>
                  <a:lnTo>
                    <a:pt x="1315" y="176"/>
                  </a:lnTo>
                  <a:lnTo>
                    <a:pt x="1310" y="176"/>
                  </a:lnTo>
                  <a:lnTo>
                    <a:pt x="1310" y="176"/>
                  </a:lnTo>
                  <a:lnTo>
                    <a:pt x="1310" y="176"/>
                  </a:lnTo>
                  <a:lnTo>
                    <a:pt x="1310" y="176"/>
                  </a:lnTo>
                  <a:lnTo>
                    <a:pt x="1306" y="176"/>
                  </a:lnTo>
                  <a:lnTo>
                    <a:pt x="1301" y="181"/>
                  </a:lnTo>
                  <a:lnTo>
                    <a:pt x="1297" y="181"/>
                  </a:lnTo>
                  <a:lnTo>
                    <a:pt x="1297" y="181"/>
                  </a:lnTo>
                  <a:lnTo>
                    <a:pt x="1297" y="181"/>
                  </a:lnTo>
                  <a:lnTo>
                    <a:pt x="1297" y="181"/>
                  </a:lnTo>
                  <a:lnTo>
                    <a:pt x="1292" y="181"/>
                  </a:lnTo>
                  <a:lnTo>
                    <a:pt x="1292" y="181"/>
                  </a:lnTo>
                  <a:lnTo>
                    <a:pt x="1292" y="181"/>
                  </a:lnTo>
                  <a:lnTo>
                    <a:pt x="1292" y="181"/>
                  </a:lnTo>
                  <a:lnTo>
                    <a:pt x="1292" y="181"/>
                  </a:lnTo>
                  <a:lnTo>
                    <a:pt x="1292" y="181"/>
                  </a:lnTo>
                  <a:lnTo>
                    <a:pt x="1292" y="181"/>
                  </a:lnTo>
                  <a:lnTo>
                    <a:pt x="1292" y="181"/>
                  </a:lnTo>
                  <a:lnTo>
                    <a:pt x="1288" y="181"/>
                  </a:lnTo>
                  <a:lnTo>
                    <a:pt x="1288" y="181"/>
                  </a:lnTo>
                  <a:lnTo>
                    <a:pt x="1283" y="181"/>
                  </a:lnTo>
                  <a:lnTo>
                    <a:pt x="1283" y="185"/>
                  </a:lnTo>
                  <a:lnTo>
                    <a:pt x="1279" y="185"/>
                  </a:lnTo>
                  <a:lnTo>
                    <a:pt x="1279" y="185"/>
                  </a:lnTo>
                  <a:lnTo>
                    <a:pt x="1279" y="185"/>
                  </a:lnTo>
                  <a:lnTo>
                    <a:pt x="1274" y="185"/>
                  </a:lnTo>
                  <a:lnTo>
                    <a:pt x="1269" y="185"/>
                  </a:lnTo>
                  <a:lnTo>
                    <a:pt x="1265" y="185"/>
                  </a:lnTo>
                  <a:lnTo>
                    <a:pt x="1265" y="185"/>
                  </a:lnTo>
                  <a:lnTo>
                    <a:pt x="1269" y="185"/>
                  </a:lnTo>
                  <a:lnTo>
                    <a:pt x="1274" y="181"/>
                  </a:lnTo>
                  <a:lnTo>
                    <a:pt x="1274" y="181"/>
                  </a:lnTo>
                  <a:lnTo>
                    <a:pt x="1274" y="181"/>
                  </a:lnTo>
                  <a:lnTo>
                    <a:pt x="1274" y="181"/>
                  </a:lnTo>
                  <a:lnTo>
                    <a:pt x="1274" y="181"/>
                  </a:lnTo>
                  <a:lnTo>
                    <a:pt x="1274" y="181"/>
                  </a:lnTo>
                  <a:lnTo>
                    <a:pt x="1274" y="176"/>
                  </a:lnTo>
                  <a:lnTo>
                    <a:pt x="1274" y="176"/>
                  </a:lnTo>
                  <a:lnTo>
                    <a:pt x="1274" y="176"/>
                  </a:lnTo>
                  <a:lnTo>
                    <a:pt x="1274" y="181"/>
                  </a:lnTo>
                  <a:lnTo>
                    <a:pt x="1269" y="181"/>
                  </a:lnTo>
                  <a:lnTo>
                    <a:pt x="1269" y="181"/>
                  </a:lnTo>
                  <a:lnTo>
                    <a:pt x="1269" y="181"/>
                  </a:lnTo>
                  <a:lnTo>
                    <a:pt x="1269" y="181"/>
                  </a:lnTo>
                  <a:lnTo>
                    <a:pt x="1265" y="181"/>
                  </a:lnTo>
                  <a:lnTo>
                    <a:pt x="1260" y="181"/>
                  </a:lnTo>
                  <a:lnTo>
                    <a:pt x="1260" y="181"/>
                  </a:lnTo>
                  <a:lnTo>
                    <a:pt x="1260" y="181"/>
                  </a:lnTo>
                  <a:lnTo>
                    <a:pt x="1256" y="181"/>
                  </a:lnTo>
                  <a:lnTo>
                    <a:pt x="1256" y="181"/>
                  </a:lnTo>
                  <a:lnTo>
                    <a:pt x="1256" y="181"/>
                  </a:lnTo>
                  <a:lnTo>
                    <a:pt x="1251" y="181"/>
                  </a:lnTo>
                  <a:lnTo>
                    <a:pt x="1251" y="181"/>
                  </a:lnTo>
                  <a:lnTo>
                    <a:pt x="1247" y="185"/>
                  </a:lnTo>
                  <a:lnTo>
                    <a:pt x="1247" y="185"/>
                  </a:lnTo>
                  <a:lnTo>
                    <a:pt x="1247" y="185"/>
                  </a:lnTo>
                  <a:lnTo>
                    <a:pt x="1247" y="185"/>
                  </a:lnTo>
                  <a:lnTo>
                    <a:pt x="1247" y="185"/>
                  </a:lnTo>
                  <a:lnTo>
                    <a:pt x="1247" y="185"/>
                  </a:lnTo>
                  <a:lnTo>
                    <a:pt x="1247" y="185"/>
                  </a:lnTo>
                  <a:lnTo>
                    <a:pt x="1242" y="185"/>
                  </a:lnTo>
                  <a:lnTo>
                    <a:pt x="1242" y="185"/>
                  </a:lnTo>
                  <a:lnTo>
                    <a:pt x="1242" y="190"/>
                  </a:lnTo>
                  <a:lnTo>
                    <a:pt x="1242" y="190"/>
                  </a:lnTo>
                  <a:lnTo>
                    <a:pt x="1242" y="190"/>
                  </a:lnTo>
                  <a:lnTo>
                    <a:pt x="1242" y="190"/>
                  </a:lnTo>
                  <a:lnTo>
                    <a:pt x="1242" y="190"/>
                  </a:lnTo>
                  <a:lnTo>
                    <a:pt x="1242" y="190"/>
                  </a:lnTo>
                  <a:lnTo>
                    <a:pt x="1242" y="194"/>
                  </a:lnTo>
                  <a:lnTo>
                    <a:pt x="1242" y="194"/>
                  </a:lnTo>
                  <a:lnTo>
                    <a:pt x="1238" y="194"/>
                  </a:lnTo>
                  <a:lnTo>
                    <a:pt x="1238" y="190"/>
                  </a:lnTo>
                  <a:lnTo>
                    <a:pt x="1238" y="190"/>
                  </a:lnTo>
                  <a:lnTo>
                    <a:pt x="1233" y="190"/>
                  </a:lnTo>
                  <a:lnTo>
                    <a:pt x="1233" y="190"/>
                  </a:lnTo>
                  <a:lnTo>
                    <a:pt x="1229" y="185"/>
                  </a:lnTo>
                  <a:lnTo>
                    <a:pt x="1229" y="185"/>
                  </a:lnTo>
                  <a:lnTo>
                    <a:pt x="1224" y="185"/>
                  </a:lnTo>
                  <a:lnTo>
                    <a:pt x="1224" y="181"/>
                  </a:lnTo>
                  <a:lnTo>
                    <a:pt x="1224" y="181"/>
                  </a:lnTo>
                  <a:lnTo>
                    <a:pt x="1224" y="176"/>
                  </a:lnTo>
                  <a:lnTo>
                    <a:pt x="1224" y="176"/>
                  </a:lnTo>
                  <a:lnTo>
                    <a:pt x="1220" y="172"/>
                  </a:lnTo>
                  <a:lnTo>
                    <a:pt x="1215" y="172"/>
                  </a:lnTo>
                  <a:lnTo>
                    <a:pt x="1215" y="172"/>
                  </a:lnTo>
                  <a:lnTo>
                    <a:pt x="1211" y="172"/>
                  </a:lnTo>
                  <a:lnTo>
                    <a:pt x="1211" y="172"/>
                  </a:lnTo>
                  <a:lnTo>
                    <a:pt x="1211" y="172"/>
                  </a:lnTo>
                  <a:lnTo>
                    <a:pt x="1211" y="172"/>
                  </a:lnTo>
                  <a:lnTo>
                    <a:pt x="1211" y="172"/>
                  </a:lnTo>
                  <a:lnTo>
                    <a:pt x="1211" y="167"/>
                  </a:lnTo>
                  <a:lnTo>
                    <a:pt x="1211" y="167"/>
                  </a:lnTo>
                  <a:lnTo>
                    <a:pt x="1206" y="163"/>
                  </a:lnTo>
                  <a:lnTo>
                    <a:pt x="1206" y="163"/>
                  </a:lnTo>
                  <a:lnTo>
                    <a:pt x="1206" y="163"/>
                  </a:lnTo>
                  <a:lnTo>
                    <a:pt x="1206" y="158"/>
                  </a:lnTo>
                  <a:lnTo>
                    <a:pt x="1202" y="158"/>
                  </a:lnTo>
                  <a:lnTo>
                    <a:pt x="1202" y="158"/>
                  </a:lnTo>
                  <a:lnTo>
                    <a:pt x="1202" y="158"/>
                  </a:lnTo>
                  <a:lnTo>
                    <a:pt x="1202" y="158"/>
                  </a:lnTo>
                  <a:lnTo>
                    <a:pt x="1197" y="158"/>
                  </a:lnTo>
                  <a:lnTo>
                    <a:pt x="1193" y="158"/>
                  </a:lnTo>
                  <a:lnTo>
                    <a:pt x="1188" y="158"/>
                  </a:lnTo>
                  <a:lnTo>
                    <a:pt x="1184" y="158"/>
                  </a:lnTo>
                  <a:lnTo>
                    <a:pt x="1184" y="158"/>
                  </a:lnTo>
                  <a:lnTo>
                    <a:pt x="1184" y="158"/>
                  </a:lnTo>
                  <a:lnTo>
                    <a:pt x="1184" y="154"/>
                  </a:lnTo>
                  <a:lnTo>
                    <a:pt x="1179" y="154"/>
                  </a:lnTo>
                  <a:lnTo>
                    <a:pt x="1179" y="154"/>
                  </a:lnTo>
                  <a:lnTo>
                    <a:pt x="1175" y="154"/>
                  </a:lnTo>
                  <a:lnTo>
                    <a:pt x="1170" y="154"/>
                  </a:lnTo>
                  <a:lnTo>
                    <a:pt x="1166" y="154"/>
                  </a:lnTo>
                  <a:lnTo>
                    <a:pt x="1166" y="154"/>
                  </a:lnTo>
                  <a:lnTo>
                    <a:pt x="1170" y="149"/>
                  </a:lnTo>
                  <a:lnTo>
                    <a:pt x="1166" y="149"/>
                  </a:lnTo>
                  <a:lnTo>
                    <a:pt x="1166" y="149"/>
                  </a:lnTo>
                  <a:lnTo>
                    <a:pt x="1166" y="149"/>
                  </a:lnTo>
                  <a:lnTo>
                    <a:pt x="1166" y="149"/>
                  </a:lnTo>
                  <a:lnTo>
                    <a:pt x="1161" y="149"/>
                  </a:lnTo>
                  <a:lnTo>
                    <a:pt x="1166" y="149"/>
                  </a:lnTo>
                  <a:lnTo>
                    <a:pt x="1161" y="149"/>
                  </a:lnTo>
                  <a:lnTo>
                    <a:pt x="1161" y="145"/>
                  </a:lnTo>
                  <a:lnTo>
                    <a:pt x="1161" y="145"/>
                  </a:lnTo>
                  <a:lnTo>
                    <a:pt x="1161" y="145"/>
                  </a:lnTo>
                  <a:lnTo>
                    <a:pt x="1157" y="145"/>
                  </a:lnTo>
                  <a:lnTo>
                    <a:pt x="1152" y="145"/>
                  </a:lnTo>
                  <a:lnTo>
                    <a:pt x="1152" y="145"/>
                  </a:lnTo>
                  <a:lnTo>
                    <a:pt x="1152" y="145"/>
                  </a:lnTo>
                  <a:lnTo>
                    <a:pt x="1152" y="145"/>
                  </a:lnTo>
                  <a:lnTo>
                    <a:pt x="1148" y="145"/>
                  </a:lnTo>
                  <a:lnTo>
                    <a:pt x="1148" y="145"/>
                  </a:lnTo>
                  <a:lnTo>
                    <a:pt x="1143" y="145"/>
                  </a:lnTo>
                  <a:lnTo>
                    <a:pt x="1143" y="145"/>
                  </a:lnTo>
                  <a:lnTo>
                    <a:pt x="1138" y="145"/>
                  </a:lnTo>
                  <a:lnTo>
                    <a:pt x="1138" y="140"/>
                  </a:lnTo>
                  <a:lnTo>
                    <a:pt x="1138" y="140"/>
                  </a:lnTo>
                  <a:lnTo>
                    <a:pt x="1143" y="140"/>
                  </a:lnTo>
                  <a:lnTo>
                    <a:pt x="1138" y="140"/>
                  </a:lnTo>
                  <a:lnTo>
                    <a:pt x="1138" y="140"/>
                  </a:lnTo>
                  <a:lnTo>
                    <a:pt x="1138" y="140"/>
                  </a:lnTo>
                  <a:lnTo>
                    <a:pt x="1138" y="140"/>
                  </a:lnTo>
                  <a:lnTo>
                    <a:pt x="1138" y="140"/>
                  </a:lnTo>
                  <a:lnTo>
                    <a:pt x="1138" y="140"/>
                  </a:lnTo>
                  <a:lnTo>
                    <a:pt x="1143" y="136"/>
                  </a:lnTo>
                  <a:lnTo>
                    <a:pt x="1143" y="136"/>
                  </a:lnTo>
                  <a:lnTo>
                    <a:pt x="1143" y="136"/>
                  </a:lnTo>
                  <a:lnTo>
                    <a:pt x="1143" y="136"/>
                  </a:lnTo>
                  <a:lnTo>
                    <a:pt x="1143" y="136"/>
                  </a:lnTo>
                  <a:lnTo>
                    <a:pt x="1138" y="136"/>
                  </a:lnTo>
                  <a:lnTo>
                    <a:pt x="1134" y="136"/>
                  </a:lnTo>
                  <a:lnTo>
                    <a:pt x="1134" y="136"/>
                  </a:lnTo>
                  <a:lnTo>
                    <a:pt x="1134" y="136"/>
                  </a:lnTo>
                  <a:lnTo>
                    <a:pt x="1129" y="136"/>
                  </a:lnTo>
                  <a:lnTo>
                    <a:pt x="1125" y="136"/>
                  </a:lnTo>
                  <a:lnTo>
                    <a:pt x="1125" y="136"/>
                  </a:lnTo>
                  <a:lnTo>
                    <a:pt x="1125" y="131"/>
                  </a:lnTo>
                  <a:lnTo>
                    <a:pt x="1125" y="131"/>
                  </a:lnTo>
                  <a:lnTo>
                    <a:pt x="1129" y="131"/>
                  </a:lnTo>
                  <a:lnTo>
                    <a:pt x="1129" y="131"/>
                  </a:lnTo>
                  <a:lnTo>
                    <a:pt x="1129" y="131"/>
                  </a:lnTo>
                  <a:lnTo>
                    <a:pt x="1129" y="131"/>
                  </a:lnTo>
                  <a:lnTo>
                    <a:pt x="1125" y="131"/>
                  </a:lnTo>
                  <a:lnTo>
                    <a:pt x="1125" y="131"/>
                  </a:lnTo>
                  <a:lnTo>
                    <a:pt x="1120" y="131"/>
                  </a:lnTo>
                  <a:lnTo>
                    <a:pt x="1116" y="131"/>
                  </a:lnTo>
                  <a:lnTo>
                    <a:pt x="1116" y="131"/>
                  </a:lnTo>
                  <a:lnTo>
                    <a:pt x="1111" y="131"/>
                  </a:lnTo>
                  <a:lnTo>
                    <a:pt x="1116" y="131"/>
                  </a:lnTo>
                  <a:lnTo>
                    <a:pt x="1116" y="131"/>
                  </a:lnTo>
                  <a:lnTo>
                    <a:pt x="1120" y="131"/>
                  </a:lnTo>
                  <a:lnTo>
                    <a:pt x="1125" y="127"/>
                  </a:lnTo>
                  <a:lnTo>
                    <a:pt x="1125" y="127"/>
                  </a:lnTo>
                  <a:lnTo>
                    <a:pt x="1125" y="127"/>
                  </a:lnTo>
                  <a:lnTo>
                    <a:pt x="1125" y="127"/>
                  </a:lnTo>
                  <a:lnTo>
                    <a:pt x="1125" y="122"/>
                  </a:lnTo>
                  <a:lnTo>
                    <a:pt x="1125" y="122"/>
                  </a:lnTo>
                  <a:lnTo>
                    <a:pt x="1125" y="122"/>
                  </a:lnTo>
                  <a:lnTo>
                    <a:pt x="1125" y="122"/>
                  </a:lnTo>
                  <a:lnTo>
                    <a:pt x="1125" y="122"/>
                  </a:lnTo>
                  <a:lnTo>
                    <a:pt x="1120" y="122"/>
                  </a:lnTo>
                  <a:lnTo>
                    <a:pt x="1116" y="127"/>
                  </a:lnTo>
                  <a:lnTo>
                    <a:pt x="1111" y="127"/>
                  </a:lnTo>
                  <a:lnTo>
                    <a:pt x="1107" y="127"/>
                  </a:lnTo>
                  <a:lnTo>
                    <a:pt x="1102" y="127"/>
                  </a:lnTo>
                  <a:lnTo>
                    <a:pt x="1098" y="127"/>
                  </a:lnTo>
                  <a:lnTo>
                    <a:pt x="1098" y="131"/>
                  </a:lnTo>
                  <a:lnTo>
                    <a:pt x="1093" y="127"/>
                  </a:lnTo>
                  <a:lnTo>
                    <a:pt x="1093" y="127"/>
                  </a:lnTo>
                  <a:lnTo>
                    <a:pt x="1089" y="127"/>
                  </a:lnTo>
                  <a:lnTo>
                    <a:pt x="1089" y="127"/>
                  </a:lnTo>
                  <a:lnTo>
                    <a:pt x="1084" y="127"/>
                  </a:lnTo>
                  <a:lnTo>
                    <a:pt x="1084" y="127"/>
                  </a:lnTo>
                  <a:lnTo>
                    <a:pt x="1084" y="127"/>
                  </a:lnTo>
                  <a:lnTo>
                    <a:pt x="1084" y="127"/>
                  </a:lnTo>
                  <a:lnTo>
                    <a:pt x="1084" y="127"/>
                  </a:lnTo>
                  <a:lnTo>
                    <a:pt x="1084" y="127"/>
                  </a:lnTo>
                  <a:lnTo>
                    <a:pt x="1089" y="127"/>
                  </a:lnTo>
                  <a:lnTo>
                    <a:pt x="1089" y="127"/>
                  </a:lnTo>
                  <a:lnTo>
                    <a:pt x="1084" y="127"/>
                  </a:lnTo>
                  <a:lnTo>
                    <a:pt x="1080" y="127"/>
                  </a:lnTo>
                  <a:lnTo>
                    <a:pt x="1071" y="131"/>
                  </a:lnTo>
                  <a:lnTo>
                    <a:pt x="1075" y="131"/>
                  </a:lnTo>
                  <a:lnTo>
                    <a:pt x="1071" y="131"/>
                  </a:lnTo>
                  <a:lnTo>
                    <a:pt x="1075" y="131"/>
                  </a:lnTo>
                  <a:lnTo>
                    <a:pt x="1071" y="131"/>
                  </a:lnTo>
                  <a:lnTo>
                    <a:pt x="1071" y="131"/>
                  </a:lnTo>
                  <a:lnTo>
                    <a:pt x="1071" y="131"/>
                  </a:lnTo>
                  <a:lnTo>
                    <a:pt x="1066" y="131"/>
                  </a:lnTo>
                  <a:lnTo>
                    <a:pt x="1066" y="136"/>
                  </a:lnTo>
                  <a:lnTo>
                    <a:pt x="1062" y="136"/>
                  </a:lnTo>
                  <a:lnTo>
                    <a:pt x="1066" y="136"/>
                  </a:lnTo>
                  <a:lnTo>
                    <a:pt x="1062" y="136"/>
                  </a:lnTo>
                  <a:lnTo>
                    <a:pt x="1066" y="131"/>
                  </a:lnTo>
                  <a:lnTo>
                    <a:pt x="1066" y="131"/>
                  </a:lnTo>
                  <a:lnTo>
                    <a:pt x="1071" y="131"/>
                  </a:lnTo>
                  <a:lnTo>
                    <a:pt x="1071" y="131"/>
                  </a:lnTo>
                  <a:lnTo>
                    <a:pt x="1071" y="131"/>
                  </a:lnTo>
                  <a:lnTo>
                    <a:pt x="1062" y="131"/>
                  </a:lnTo>
                  <a:lnTo>
                    <a:pt x="1062" y="131"/>
                  </a:lnTo>
                  <a:lnTo>
                    <a:pt x="1053" y="131"/>
                  </a:lnTo>
                  <a:lnTo>
                    <a:pt x="1048" y="131"/>
                  </a:lnTo>
                  <a:lnTo>
                    <a:pt x="1044" y="131"/>
                  </a:lnTo>
                  <a:lnTo>
                    <a:pt x="1044" y="136"/>
                  </a:lnTo>
                  <a:lnTo>
                    <a:pt x="1044" y="131"/>
                  </a:lnTo>
                  <a:lnTo>
                    <a:pt x="1044" y="131"/>
                  </a:lnTo>
                  <a:lnTo>
                    <a:pt x="1044" y="131"/>
                  </a:lnTo>
                  <a:lnTo>
                    <a:pt x="1048" y="131"/>
                  </a:lnTo>
                  <a:lnTo>
                    <a:pt x="1048" y="131"/>
                  </a:lnTo>
                  <a:lnTo>
                    <a:pt x="1048" y="131"/>
                  </a:lnTo>
                  <a:lnTo>
                    <a:pt x="1048" y="131"/>
                  </a:lnTo>
                  <a:lnTo>
                    <a:pt x="1048" y="131"/>
                  </a:lnTo>
                  <a:lnTo>
                    <a:pt x="1048" y="131"/>
                  </a:lnTo>
                  <a:lnTo>
                    <a:pt x="1044" y="131"/>
                  </a:lnTo>
                  <a:lnTo>
                    <a:pt x="1039" y="136"/>
                  </a:lnTo>
                  <a:lnTo>
                    <a:pt x="1021" y="140"/>
                  </a:lnTo>
                  <a:lnTo>
                    <a:pt x="1017" y="140"/>
                  </a:lnTo>
                  <a:lnTo>
                    <a:pt x="1012" y="140"/>
                  </a:lnTo>
                  <a:lnTo>
                    <a:pt x="1007" y="145"/>
                  </a:lnTo>
                  <a:lnTo>
                    <a:pt x="1007" y="145"/>
                  </a:lnTo>
                  <a:lnTo>
                    <a:pt x="1007" y="145"/>
                  </a:lnTo>
                  <a:lnTo>
                    <a:pt x="1007" y="145"/>
                  </a:lnTo>
                  <a:lnTo>
                    <a:pt x="998" y="145"/>
                  </a:lnTo>
                  <a:lnTo>
                    <a:pt x="994" y="149"/>
                  </a:lnTo>
                  <a:lnTo>
                    <a:pt x="989" y="149"/>
                  </a:lnTo>
                  <a:lnTo>
                    <a:pt x="985" y="149"/>
                  </a:lnTo>
                  <a:lnTo>
                    <a:pt x="980" y="149"/>
                  </a:lnTo>
                  <a:lnTo>
                    <a:pt x="976" y="149"/>
                  </a:lnTo>
                  <a:lnTo>
                    <a:pt x="971" y="149"/>
                  </a:lnTo>
                  <a:lnTo>
                    <a:pt x="967" y="145"/>
                  </a:lnTo>
                  <a:lnTo>
                    <a:pt x="967" y="149"/>
                  </a:lnTo>
                  <a:lnTo>
                    <a:pt x="958" y="149"/>
                  </a:lnTo>
                  <a:lnTo>
                    <a:pt x="953" y="154"/>
                  </a:lnTo>
                  <a:lnTo>
                    <a:pt x="949" y="154"/>
                  </a:lnTo>
                  <a:lnTo>
                    <a:pt x="949" y="154"/>
                  </a:lnTo>
                  <a:lnTo>
                    <a:pt x="949" y="154"/>
                  </a:lnTo>
                  <a:lnTo>
                    <a:pt x="949" y="154"/>
                  </a:lnTo>
                  <a:lnTo>
                    <a:pt x="949" y="154"/>
                  </a:lnTo>
                  <a:lnTo>
                    <a:pt x="949" y="154"/>
                  </a:lnTo>
                  <a:lnTo>
                    <a:pt x="949" y="154"/>
                  </a:lnTo>
                  <a:lnTo>
                    <a:pt x="949" y="154"/>
                  </a:lnTo>
                  <a:lnTo>
                    <a:pt x="949" y="154"/>
                  </a:lnTo>
                  <a:lnTo>
                    <a:pt x="949" y="158"/>
                  </a:lnTo>
                  <a:lnTo>
                    <a:pt x="949" y="158"/>
                  </a:lnTo>
                  <a:lnTo>
                    <a:pt x="944" y="167"/>
                  </a:lnTo>
                  <a:lnTo>
                    <a:pt x="944" y="172"/>
                  </a:lnTo>
                  <a:lnTo>
                    <a:pt x="940" y="176"/>
                  </a:lnTo>
                  <a:lnTo>
                    <a:pt x="935" y="176"/>
                  </a:lnTo>
                  <a:lnTo>
                    <a:pt x="935" y="176"/>
                  </a:lnTo>
                  <a:lnTo>
                    <a:pt x="940" y="181"/>
                  </a:lnTo>
                  <a:lnTo>
                    <a:pt x="940" y="181"/>
                  </a:lnTo>
                  <a:lnTo>
                    <a:pt x="944" y="181"/>
                  </a:lnTo>
                  <a:lnTo>
                    <a:pt x="944" y="181"/>
                  </a:lnTo>
                  <a:lnTo>
                    <a:pt x="944" y="181"/>
                  </a:lnTo>
                  <a:lnTo>
                    <a:pt x="944" y="181"/>
                  </a:lnTo>
                  <a:lnTo>
                    <a:pt x="949" y="181"/>
                  </a:lnTo>
                  <a:lnTo>
                    <a:pt x="949" y="181"/>
                  </a:lnTo>
                  <a:lnTo>
                    <a:pt x="949" y="181"/>
                  </a:lnTo>
                  <a:lnTo>
                    <a:pt x="949" y="185"/>
                  </a:lnTo>
                  <a:lnTo>
                    <a:pt x="940" y="185"/>
                  </a:lnTo>
                  <a:lnTo>
                    <a:pt x="940" y="185"/>
                  </a:lnTo>
                  <a:lnTo>
                    <a:pt x="940" y="190"/>
                  </a:lnTo>
                  <a:lnTo>
                    <a:pt x="940" y="190"/>
                  </a:lnTo>
                  <a:lnTo>
                    <a:pt x="940" y="190"/>
                  </a:lnTo>
                  <a:lnTo>
                    <a:pt x="944" y="190"/>
                  </a:lnTo>
                  <a:lnTo>
                    <a:pt x="949" y="190"/>
                  </a:lnTo>
                  <a:lnTo>
                    <a:pt x="949" y="190"/>
                  </a:lnTo>
                  <a:lnTo>
                    <a:pt x="949" y="190"/>
                  </a:lnTo>
                  <a:lnTo>
                    <a:pt x="949" y="190"/>
                  </a:lnTo>
                  <a:lnTo>
                    <a:pt x="949" y="194"/>
                  </a:lnTo>
                  <a:lnTo>
                    <a:pt x="944" y="194"/>
                  </a:lnTo>
                  <a:lnTo>
                    <a:pt x="940" y="194"/>
                  </a:lnTo>
                  <a:lnTo>
                    <a:pt x="940" y="194"/>
                  </a:lnTo>
                  <a:lnTo>
                    <a:pt x="940" y="190"/>
                  </a:lnTo>
                  <a:lnTo>
                    <a:pt x="940" y="190"/>
                  </a:lnTo>
                  <a:lnTo>
                    <a:pt x="940" y="190"/>
                  </a:lnTo>
                  <a:lnTo>
                    <a:pt x="935" y="190"/>
                  </a:lnTo>
                  <a:lnTo>
                    <a:pt x="935" y="190"/>
                  </a:lnTo>
                  <a:lnTo>
                    <a:pt x="935" y="185"/>
                  </a:lnTo>
                  <a:lnTo>
                    <a:pt x="940" y="185"/>
                  </a:lnTo>
                  <a:lnTo>
                    <a:pt x="940" y="185"/>
                  </a:lnTo>
                  <a:lnTo>
                    <a:pt x="940" y="181"/>
                  </a:lnTo>
                  <a:lnTo>
                    <a:pt x="940" y="181"/>
                  </a:lnTo>
                  <a:lnTo>
                    <a:pt x="940" y="181"/>
                  </a:lnTo>
                  <a:lnTo>
                    <a:pt x="940" y="181"/>
                  </a:lnTo>
                  <a:lnTo>
                    <a:pt x="935" y="185"/>
                  </a:lnTo>
                  <a:lnTo>
                    <a:pt x="935" y="185"/>
                  </a:lnTo>
                  <a:lnTo>
                    <a:pt x="935" y="185"/>
                  </a:lnTo>
                  <a:lnTo>
                    <a:pt x="935" y="185"/>
                  </a:lnTo>
                  <a:lnTo>
                    <a:pt x="931" y="190"/>
                  </a:lnTo>
                  <a:lnTo>
                    <a:pt x="931" y="190"/>
                  </a:lnTo>
                  <a:lnTo>
                    <a:pt x="931" y="190"/>
                  </a:lnTo>
                  <a:lnTo>
                    <a:pt x="935" y="190"/>
                  </a:lnTo>
                  <a:lnTo>
                    <a:pt x="935" y="194"/>
                  </a:lnTo>
                  <a:lnTo>
                    <a:pt x="935" y="194"/>
                  </a:lnTo>
                  <a:lnTo>
                    <a:pt x="931" y="194"/>
                  </a:lnTo>
                  <a:lnTo>
                    <a:pt x="931" y="194"/>
                  </a:lnTo>
                  <a:lnTo>
                    <a:pt x="931" y="194"/>
                  </a:lnTo>
                  <a:lnTo>
                    <a:pt x="931" y="194"/>
                  </a:lnTo>
                  <a:lnTo>
                    <a:pt x="931" y="194"/>
                  </a:lnTo>
                  <a:lnTo>
                    <a:pt x="926" y="194"/>
                  </a:lnTo>
                  <a:lnTo>
                    <a:pt x="922" y="199"/>
                  </a:lnTo>
                  <a:lnTo>
                    <a:pt x="917" y="199"/>
                  </a:lnTo>
                  <a:lnTo>
                    <a:pt x="917" y="194"/>
                  </a:lnTo>
                  <a:lnTo>
                    <a:pt x="913" y="194"/>
                  </a:lnTo>
                  <a:lnTo>
                    <a:pt x="913" y="194"/>
                  </a:lnTo>
                  <a:lnTo>
                    <a:pt x="913" y="194"/>
                  </a:lnTo>
                  <a:lnTo>
                    <a:pt x="908" y="194"/>
                  </a:lnTo>
                  <a:lnTo>
                    <a:pt x="904" y="194"/>
                  </a:lnTo>
                  <a:lnTo>
                    <a:pt x="904" y="190"/>
                  </a:lnTo>
                  <a:lnTo>
                    <a:pt x="908" y="190"/>
                  </a:lnTo>
                  <a:lnTo>
                    <a:pt x="908" y="190"/>
                  </a:lnTo>
                  <a:lnTo>
                    <a:pt x="913" y="190"/>
                  </a:lnTo>
                  <a:lnTo>
                    <a:pt x="917" y="185"/>
                  </a:lnTo>
                  <a:lnTo>
                    <a:pt x="917" y="185"/>
                  </a:lnTo>
                  <a:lnTo>
                    <a:pt x="917" y="185"/>
                  </a:lnTo>
                  <a:lnTo>
                    <a:pt x="917" y="185"/>
                  </a:lnTo>
                  <a:lnTo>
                    <a:pt x="917" y="185"/>
                  </a:lnTo>
                  <a:lnTo>
                    <a:pt x="922" y="185"/>
                  </a:lnTo>
                  <a:lnTo>
                    <a:pt x="922" y="185"/>
                  </a:lnTo>
                  <a:lnTo>
                    <a:pt x="917" y="185"/>
                  </a:lnTo>
                  <a:lnTo>
                    <a:pt x="913" y="185"/>
                  </a:lnTo>
                  <a:lnTo>
                    <a:pt x="908" y="185"/>
                  </a:lnTo>
                  <a:lnTo>
                    <a:pt x="904" y="185"/>
                  </a:lnTo>
                  <a:lnTo>
                    <a:pt x="904" y="185"/>
                  </a:lnTo>
                  <a:lnTo>
                    <a:pt x="899" y="185"/>
                  </a:lnTo>
                  <a:lnTo>
                    <a:pt x="895" y="185"/>
                  </a:lnTo>
                  <a:lnTo>
                    <a:pt x="890" y="185"/>
                  </a:lnTo>
                  <a:lnTo>
                    <a:pt x="890" y="185"/>
                  </a:lnTo>
                  <a:lnTo>
                    <a:pt x="890" y="190"/>
                  </a:lnTo>
                  <a:lnTo>
                    <a:pt x="890" y="190"/>
                  </a:lnTo>
                  <a:lnTo>
                    <a:pt x="890" y="190"/>
                  </a:lnTo>
                  <a:lnTo>
                    <a:pt x="885" y="190"/>
                  </a:lnTo>
                  <a:lnTo>
                    <a:pt x="885" y="190"/>
                  </a:lnTo>
                  <a:lnTo>
                    <a:pt x="885" y="190"/>
                  </a:lnTo>
                  <a:lnTo>
                    <a:pt x="885" y="185"/>
                  </a:lnTo>
                  <a:lnTo>
                    <a:pt x="881" y="190"/>
                  </a:lnTo>
                  <a:lnTo>
                    <a:pt x="881" y="190"/>
                  </a:lnTo>
                  <a:lnTo>
                    <a:pt x="876" y="190"/>
                  </a:lnTo>
                  <a:lnTo>
                    <a:pt x="872" y="190"/>
                  </a:lnTo>
                  <a:lnTo>
                    <a:pt x="872" y="190"/>
                  </a:lnTo>
                  <a:lnTo>
                    <a:pt x="867" y="190"/>
                  </a:lnTo>
                  <a:lnTo>
                    <a:pt x="863" y="190"/>
                  </a:lnTo>
                  <a:lnTo>
                    <a:pt x="858" y="190"/>
                  </a:lnTo>
                  <a:lnTo>
                    <a:pt x="854" y="194"/>
                  </a:lnTo>
                  <a:lnTo>
                    <a:pt x="854" y="190"/>
                  </a:lnTo>
                  <a:lnTo>
                    <a:pt x="858" y="190"/>
                  </a:lnTo>
                  <a:lnTo>
                    <a:pt x="854" y="190"/>
                  </a:lnTo>
                  <a:lnTo>
                    <a:pt x="854" y="194"/>
                  </a:lnTo>
                  <a:lnTo>
                    <a:pt x="849" y="194"/>
                  </a:lnTo>
                  <a:lnTo>
                    <a:pt x="849" y="194"/>
                  </a:lnTo>
                  <a:lnTo>
                    <a:pt x="854" y="199"/>
                  </a:lnTo>
                  <a:lnTo>
                    <a:pt x="854" y="199"/>
                  </a:lnTo>
                  <a:lnTo>
                    <a:pt x="858" y="199"/>
                  </a:lnTo>
                  <a:lnTo>
                    <a:pt x="858" y="199"/>
                  </a:lnTo>
                  <a:lnTo>
                    <a:pt x="858" y="204"/>
                  </a:lnTo>
                  <a:lnTo>
                    <a:pt x="858" y="204"/>
                  </a:lnTo>
                  <a:lnTo>
                    <a:pt x="858" y="204"/>
                  </a:lnTo>
                  <a:lnTo>
                    <a:pt x="854" y="204"/>
                  </a:lnTo>
                  <a:lnTo>
                    <a:pt x="849" y="204"/>
                  </a:lnTo>
                  <a:lnTo>
                    <a:pt x="849" y="204"/>
                  </a:lnTo>
                  <a:lnTo>
                    <a:pt x="849" y="204"/>
                  </a:lnTo>
                  <a:lnTo>
                    <a:pt x="849" y="204"/>
                  </a:lnTo>
                  <a:lnTo>
                    <a:pt x="849" y="204"/>
                  </a:lnTo>
                  <a:lnTo>
                    <a:pt x="849" y="204"/>
                  </a:lnTo>
                  <a:lnTo>
                    <a:pt x="845" y="208"/>
                  </a:lnTo>
                  <a:lnTo>
                    <a:pt x="845" y="208"/>
                  </a:lnTo>
                  <a:lnTo>
                    <a:pt x="845" y="208"/>
                  </a:lnTo>
                  <a:lnTo>
                    <a:pt x="840" y="208"/>
                  </a:lnTo>
                  <a:lnTo>
                    <a:pt x="840" y="208"/>
                  </a:lnTo>
                  <a:lnTo>
                    <a:pt x="836" y="213"/>
                  </a:lnTo>
                  <a:lnTo>
                    <a:pt x="836" y="213"/>
                  </a:lnTo>
                  <a:lnTo>
                    <a:pt x="840" y="217"/>
                  </a:lnTo>
                  <a:lnTo>
                    <a:pt x="845" y="217"/>
                  </a:lnTo>
                  <a:lnTo>
                    <a:pt x="845" y="217"/>
                  </a:lnTo>
                  <a:lnTo>
                    <a:pt x="845" y="217"/>
                  </a:lnTo>
                  <a:lnTo>
                    <a:pt x="845" y="217"/>
                  </a:lnTo>
                  <a:lnTo>
                    <a:pt x="849" y="217"/>
                  </a:lnTo>
                  <a:lnTo>
                    <a:pt x="849" y="217"/>
                  </a:lnTo>
                  <a:lnTo>
                    <a:pt x="849" y="217"/>
                  </a:lnTo>
                  <a:lnTo>
                    <a:pt x="849" y="217"/>
                  </a:lnTo>
                  <a:lnTo>
                    <a:pt x="854" y="217"/>
                  </a:lnTo>
                  <a:lnTo>
                    <a:pt x="858" y="217"/>
                  </a:lnTo>
                  <a:lnTo>
                    <a:pt x="863" y="217"/>
                  </a:lnTo>
                  <a:lnTo>
                    <a:pt x="863" y="222"/>
                  </a:lnTo>
                  <a:lnTo>
                    <a:pt x="858" y="222"/>
                  </a:lnTo>
                  <a:lnTo>
                    <a:pt x="863" y="222"/>
                  </a:lnTo>
                  <a:lnTo>
                    <a:pt x="863" y="217"/>
                  </a:lnTo>
                  <a:lnTo>
                    <a:pt x="863" y="217"/>
                  </a:lnTo>
                  <a:lnTo>
                    <a:pt x="863" y="217"/>
                  </a:lnTo>
                  <a:lnTo>
                    <a:pt x="863" y="217"/>
                  </a:lnTo>
                  <a:lnTo>
                    <a:pt x="867" y="217"/>
                  </a:lnTo>
                  <a:lnTo>
                    <a:pt x="867" y="222"/>
                  </a:lnTo>
                  <a:lnTo>
                    <a:pt x="863" y="222"/>
                  </a:lnTo>
                  <a:lnTo>
                    <a:pt x="863" y="222"/>
                  </a:lnTo>
                  <a:lnTo>
                    <a:pt x="867" y="222"/>
                  </a:lnTo>
                  <a:lnTo>
                    <a:pt x="872" y="217"/>
                  </a:lnTo>
                  <a:lnTo>
                    <a:pt x="876" y="217"/>
                  </a:lnTo>
                  <a:lnTo>
                    <a:pt x="881" y="217"/>
                  </a:lnTo>
                  <a:lnTo>
                    <a:pt x="885" y="217"/>
                  </a:lnTo>
                  <a:lnTo>
                    <a:pt x="885" y="217"/>
                  </a:lnTo>
                  <a:lnTo>
                    <a:pt x="885" y="217"/>
                  </a:lnTo>
                  <a:lnTo>
                    <a:pt x="895" y="217"/>
                  </a:lnTo>
                  <a:lnTo>
                    <a:pt x="895" y="217"/>
                  </a:lnTo>
                  <a:lnTo>
                    <a:pt x="895" y="217"/>
                  </a:lnTo>
                  <a:lnTo>
                    <a:pt x="895" y="217"/>
                  </a:lnTo>
                  <a:lnTo>
                    <a:pt x="890" y="217"/>
                  </a:lnTo>
                  <a:lnTo>
                    <a:pt x="890" y="217"/>
                  </a:lnTo>
                  <a:lnTo>
                    <a:pt x="890" y="222"/>
                  </a:lnTo>
                  <a:lnTo>
                    <a:pt x="885" y="222"/>
                  </a:lnTo>
                  <a:lnTo>
                    <a:pt x="885" y="222"/>
                  </a:lnTo>
                  <a:lnTo>
                    <a:pt x="881" y="222"/>
                  </a:lnTo>
                  <a:lnTo>
                    <a:pt x="881" y="222"/>
                  </a:lnTo>
                  <a:lnTo>
                    <a:pt x="881" y="222"/>
                  </a:lnTo>
                  <a:lnTo>
                    <a:pt x="876" y="222"/>
                  </a:lnTo>
                  <a:lnTo>
                    <a:pt x="876" y="222"/>
                  </a:lnTo>
                  <a:lnTo>
                    <a:pt x="876" y="226"/>
                  </a:lnTo>
                  <a:lnTo>
                    <a:pt x="876" y="226"/>
                  </a:lnTo>
                  <a:lnTo>
                    <a:pt x="867" y="231"/>
                  </a:lnTo>
                  <a:lnTo>
                    <a:pt x="867" y="231"/>
                  </a:lnTo>
                  <a:lnTo>
                    <a:pt x="863" y="235"/>
                  </a:lnTo>
                  <a:lnTo>
                    <a:pt x="863" y="235"/>
                  </a:lnTo>
                  <a:lnTo>
                    <a:pt x="858" y="235"/>
                  </a:lnTo>
                  <a:lnTo>
                    <a:pt x="854" y="240"/>
                  </a:lnTo>
                  <a:lnTo>
                    <a:pt x="849" y="240"/>
                  </a:lnTo>
                  <a:lnTo>
                    <a:pt x="849" y="240"/>
                  </a:lnTo>
                  <a:lnTo>
                    <a:pt x="845" y="240"/>
                  </a:lnTo>
                  <a:lnTo>
                    <a:pt x="845" y="240"/>
                  </a:lnTo>
                  <a:lnTo>
                    <a:pt x="845" y="235"/>
                  </a:lnTo>
                  <a:lnTo>
                    <a:pt x="845" y="235"/>
                  </a:lnTo>
                  <a:lnTo>
                    <a:pt x="840" y="235"/>
                  </a:lnTo>
                  <a:lnTo>
                    <a:pt x="840" y="240"/>
                  </a:lnTo>
                  <a:lnTo>
                    <a:pt x="831" y="240"/>
                  </a:lnTo>
                  <a:lnTo>
                    <a:pt x="827" y="240"/>
                  </a:lnTo>
                  <a:lnTo>
                    <a:pt x="822" y="244"/>
                  </a:lnTo>
                  <a:lnTo>
                    <a:pt x="822" y="244"/>
                  </a:lnTo>
                  <a:lnTo>
                    <a:pt x="818" y="244"/>
                  </a:lnTo>
                  <a:lnTo>
                    <a:pt x="818" y="244"/>
                  </a:lnTo>
                  <a:lnTo>
                    <a:pt x="818" y="240"/>
                  </a:lnTo>
                  <a:lnTo>
                    <a:pt x="818" y="240"/>
                  </a:lnTo>
                  <a:lnTo>
                    <a:pt x="818" y="240"/>
                  </a:lnTo>
                  <a:lnTo>
                    <a:pt x="813" y="244"/>
                  </a:lnTo>
                  <a:lnTo>
                    <a:pt x="813" y="244"/>
                  </a:lnTo>
                  <a:lnTo>
                    <a:pt x="813" y="240"/>
                  </a:lnTo>
                  <a:lnTo>
                    <a:pt x="818" y="240"/>
                  </a:lnTo>
                  <a:lnTo>
                    <a:pt x="818" y="240"/>
                  </a:lnTo>
                  <a:lnTo>
                    <a:pt x="818" y="240"/>
                  </a:lnTo>
                  <a:lnTo>
                    <a:pt x="818" y="240"/>
                  </a:lnTo>
                  <a:lnTo>
                    <a:pt x="818" y="240"/>
                  </a:lnTo>
                  <a:lnTo>
                    <a:pt x="818" y="240"/>
                  </a:lnTo>
                  <a:lnTo>
                    <a:pt x="813" y="240"/>
                  </a:lnTo>
                  <a:lnTo>
                    <a:pt x="813" y="240"/>
                  </a:lnTo>
                  <a:lnTo>
                    <a:pt x="809" y="240"/>
                  </a:lnTo>
                  <a:lnTo>
                    <a:pt x="809" y="240"/>
                  </a:lnTo>
                  <a:lnTo>
                    <a:pt x="809" y="240"/>
                  </a:lnTo>
                  <a:lnTo>
                    <a:pt x="809" y="240"/>
                  </a:lnTo>
                  <a:lnTo>
                    <a:pt x="804" y="240"/>
                  </a:lnTo>
                  <a:lnTo>
                    <a:pt x="804" y="240"/>
                  </a:lnTo>
                  <a:lnTo>
                    <a:pt x="800" y="244"/>
                  </a:lnTo>
                  <a:lnTo>
                    <a:pt x="795" y="244"/>
                  </a:lnTo>
                  <a:lnTo>
                    <a:pt x="795" y="244"/>
                  </a:lnTo>
                  <a:lnTo>
                    <a:pt x="791" y="249"/>
                  </a:lnTo>
                  <a:lnTo>
                    <a:pt x="795" y="244"/>
                  </a:lnTo>
                  <a:lnTo>
                    <a:pt x="795" y="244"/>
                  </a:lnTo>
                  <a:lnTo>
                    <a:pt x="795" y="244"/>
                  </a:lnTo>
                  <a:lnTo>
                    <a:pt x="795" y="249"/>
                  </a:lnTo>
                  <a:lnTo>
                    <a:pt x="791" y="249"/>
                  </a:lnTo>
                  <a:lnTo>
                    <a:pt x="791" y="249"/>
                  </a:lnTo>
                  <a:lnTo>
                    <a:pt x="791" y="249"/>
                  </a:lnTo>
                  <a:lnTo>
                    <a:pt x="791" y="249"/>
                  </a:lnTo>
                  <a:lnTo>
                    <a:pt x="791" y="249"/>
                  </a:lnTo>
                  <a:lnTo>
                    <a:pt x="786" y="249"/>
                  </a:lnTo>
                  <a:lnTo>
                    <a:pt x="786" y="249"/>
                  </a:lnTo>
                  <a:lnTo>
                    <a:pt x="786" y="249"/>
                  </a:lnTo>
                  <a:lnTo>
                    <a:pt x="777" y="249"/>
                  </a:lnTo>
                  <a:lnTo>
                    <a:pt x="768" y="253"/>
                  </a:lnTo>
                  <a:lnTo>
                    <a:pt x="768" y="253"/>
                  </a:lnTo>
                  <a:lnTo>
                    <a:pt x="764" y="258"/>
                  </a:lnTo>
                  <a:lnTo>
                    <a:pt x="764" y="258"/>
                  </a:lnTo>
                  <a:lnTo>
                    <a:pt x="764" y="258"/>
                  </a:lnTo>
                  <a:lnTo>
                    <a:pt x="759" y="258"/>
                  </a:lnTo>
                  <a:lnTo>
                    <a:pt x="759" y="258"/>
                  </a:lnTo>
                  <a:lnTo>
                    <a:pt x="759" y="258"/>
                  </a:lnTo>
                  <a:lnTo>
                    <a:pt x="754" y="258"/>
                  </a:lnTo>
                  <a:lnTo>
                    <a:pt x="754" y="262"/>
                  </a:lnTo>
                  <a:lnTo>
                    <a:pt x="754" y="262"/>
                  </a:lnTo>
                  <a:lnTo>
                    <a:pt x="750" y="262"/>
                  </a:lnTo>
                  <a:lnTo>
                    <a:pt x="750" y="262"/>
                  </a:lnTo>
                  <a:lnTo>
                    <a:pt x="750" y="262"/>
                  </a:lnTo>
                  <a:lnTo>
                    <a:pt x="750" y="262"/>
                  </a:lnTo>
                  <a:lnTo>
                    <a:pt x="750" y="262"/>
                  </a:lnTo>
                  <a:lnTo>
                    <a:pt x="750" y="262"/>
                  </a:lnTo>
                  <a:lnTo>
                    <a:pt x="750" y="262"/>
                  </a:lnTo>
                  <a:lnTo>
                    <a:pt x="750" y="262"/>
                  </a:lnTo>
                  <a:lnTo>
                    <a:pt x="750" y="262"/>
                  </a:lnTo>
                  <a:lnTo>
                    <a:pt x="745" y="267"/>
                  </a:lnTo>
                  <a:lnTo>
                    <a:pt x="745" y="267"/>
                  </a:lnTo>
                  <a:lnTo>
                    <a:pt x="745" y="267"/>
                  </a:lnTo>
                  <a:lnTo>
                    <a:pt x="741" y="271"/>
                  </a:lnTo>
                  <a:lnTo>
                    <a:pt x="741" y="271"/>
                  </a:lnTo>
                  <a:lnTo>
                    <a:pt x="741" y="271"/>
                  </a:lnTo>
                  <a:lnTo>
                    <a:pt x="745" y="271"/>
                  </a:lnTo>
                  <a:lnTo>
                    <a:pt x="745" y="271"/>
                  </a:lnTo>
                  <a:lnTo>
                    <a:pt x="745" y="271"/>
                  </a:lnTo>
                  <a:lnTo>
                    <a:pt x="750" y="267"/>
                  </a:lnTo>
                  <a:lnTo>
                    <a:pt x="750" y="267"/>
                  </a:lnTo>
                  <a:lnTo>
                    <a:pt x="750" y="267"/>
                  </a:lnTo>
                  <a:lnTo>
                    <a:pt x="745" y="267"/>
                  </a:lnTo>
                  <a:lnTo>
                    <a:pt x="745" y="271"/>
                  </a:lnTo>
                  <a:lnTo>
                    <a:pt x="745" y="271"/>
                  </a:lnTo>
                  <a:lnTo>
                    <a:pt x="745" y="271"/>
                  </a:lnTo>
                  <a:lnTo>
                    <a:pt x="750" y="271"/>
                  </a:lnTo>
                  <a:lnTo>
                    <a:pt x="750" y="271"/>
                  </a:lnTo>
                  <a:lnTo>
                    <a:pt x="745" y="271"/>
                  </a:lnTo>
                  <a:lnTo>
                    <a:pt x="745" y="271"/>
                  </a:lnTo>
                  <a:lnTo>
                    <a:pt x="750" y="271"/>
                  </a:lnTo>
                  <a:lnTo>
                    <a:pt x="750" y="271"/>
                  </a:lnTo>
                  <a:lnTo>
                    <a:pt x="745" y="271"/>
                  </a:lnTo>
                  <a:lnTo>
                    <a:pt x="745" y="271"/>
                  </a:lnTo>
                  <a:lnTo>
                    <a:pt x="741" y="276"/>
                  </a:lnTo>
                  <a:lnTo>
                    <a:pt x="741" y="276"/>
                  </a:lnTo>
                  <a:lnTo>
                    <a:pt x="741" y="276"/>
                  </a:lnTo>
                  <a:lnTo>
                    <a:pt x="745" y="276"/>
                  </a:lnTo>
                  <a:lnTo>
                    <a:pt x="745" y="276"/>
                  </a:lnTo>
                  <a:lnTo>
                    <a:pt x="750" y="276"/>
                  </a:lnTo>
                  <a:lnTo>
                    <a:pt x="754" y="276"/>
                  </a:lnTo>
                  <a:lnTo>
                    <a:pt x="754" y="276"/>
                  </a:lnTo>
                  <a:lnTo>
                    <a:pt x="754" y="276"/>
                  </a:lnTo>
                  <a:lnTo>
                    <a:pt x="754" y="276"/>
                  </a:lnTo>
                  <a:lnTo>
                    <a:pt x="750" y="276"/>
                  </a:lnTo>
                  <a:lnTo>
                    <a:pt x="750" y="276"/>
                  </a:lnTo>
                  <a:lnTo>
                    <a:pt x="750" y="280"/>
                  </a:lnTo>
                  <a:lnTo>
                    <a:pt x="754" y="280"/>
                  </a:lnTo>
                  <a:lnTo>
                    <a:pt x="754" y="280"/>
                  </a:lnTo>
                  <a:lnTo>
                    <a:pt x="750" y="280"/>
                  </a:lnTo>
                  <a:lnTo>
                    <a:pt x="745" y="285"/>
                  </a:lnTo>
                  <a:lnTo>
                    <a:pt x="745" y="280"/>
                  </a:lnTo>
                  <a:lnTo>
                    <a:pt x="745" y="280"/>
                  </a:lnTo>
                  <a:lnTo>
                    <a:pt x="745" y="280"/>
                  </a:lnTo>
                  <a:lnTo>
                    <a:pt x="745" y="280"/>
                  </a:lnTo>
                  <a:lnTo>
                    <a:pt x="745" y="280"/>
                  </a:lnTo>
                  <a:lnTo>
                    <a:pt x="741" y="280"/>
                  </a:lnTo>
                  <a:lnTo>
                    <a:pt x="736" y="280"/>
                  </a:lnTo>
                  <a:lnTo>
                    <a:pt x="741" y="280"/>
                  </a:lnTo>
                  <a:lnTo>
                    <a:pt x="745" y="280"/>
                  </a:lnTo>
                  <a:lnTo>
                    <a:pt x="745" y="280"/>
                  </a:lnTo>
                  <a:lnTo>
                    <a:pt x="745" y="276"/>
                  </a:lnTo>
                  <a:lnTo>
                    <a:pt x="745" y="276"/>
                  </a:lnTo>
                  <a:lnTo>
                    <a:pt x="745" y="276"/>
                  </a:lnTo>
                  <a:lnTo>
                    <a:pt x="741" y="276"/>
                  </a:lnTo>
                  <a:lnTo>
                    <a:pt x="741" y="276"/>
                  </a:lnTo>
                  <a:lnTo>
                    <a:pt x="736" y="276"/>
                  </a:lnTo>
                  <a:lnTo>
                    <a:pt x="727" y="280"/>
                  </a:lnTo>
                  <a:lnTo>
                    <a:pt x="727" y="280"/>
                  </a:lnTo>
                  <a:lnTo>
                    <a:pt x="727" y="280"/>
                  </a:lnTo>
                  <a:lnTo>
                    <a:pt x="727" y="280"/>
                  </a:lnTo>
                  <a:lnTo>
                    <a:pt x="727" y="280"/>
                  </a:lnTo>
                  <a:lnTo>
                    <a:pt x="727" y="285"/>
                  </a:lnTo>
                  <a:lnTo>
                    <a:pt x="727" y="285"/>
                  </a:lnTo>
                  <a:lnTo>
                    <a:pt x="727" y="285"/>
                  </a:lnTo>
                  <a:lnTo>
                    <a:pt x="727" y="285"/>
                  </a:lnTo>
                  <a:lnTo>
                    <a:pt x="723" y="289"/>
                  </a:lnTo>
                  <a:lnTo>
                    <a:pt x="723" y="294"/>
                  </a:lnTo>
                  <a:lnTo>
                    <a:pt x="723" y="294"/>
                  </a:lnTo>
                  <a:lnTo>
                    <a:pt x="723" y="294"/>
                  </a:lnTo>
                  <a:lnTo>
                    <a:pt x="723" y="294"/>
                  </a:lnTo>
                  <a:lnTo>
                    <a:pt x="723" y="298"/>
                  </a:lnTo>
                  <a:lnTo>
                    <a:pt x="727" y="298"/>
                  </a:lnTo>
                  <a:lnTo>
                    <a:pt x="736" y="294"/>
                  </a:lnTo>
                  <a:lnTo>
                    <a:pt x="736" y="294"/>
                  </a:lnTo>
                  <a:lnTo>
                    <a:pt x="741" y="294"/>
                  </a:lnTo>
                  <a:lnTo>
                    <a:pt x="741" y="294"/>
                  </a:lnTo>
                  <a:lnTo>
                    <a:pt x="745" y="294"/>
                  </a:lnTo>
                  <a:lnTo>
                    <a:pt x="745" y="289"/>
                  </a:lnTo>
                  <a:lnTo>
                    <a:pt x="745" y="289"/>
                  </a:lnTo>
                  <a:lnTo>
                    <a:pt x="745" y="289"/>
                  </a:lnTo>
                  <a:lnTo>
                    <a:pt x="745" y="289"/>
                  </a:lnTo>
                  <a:lnTo>
                    <a:pt x="750" y="289"/>
                  </a:lnTo>
                  <a:lnTo>
                    <a:pt x="759" y="285"/>
                  </a:lnTo>
                  <a:lnTo>
                    <a:pt x="759" y="285"/>
                  </a:lnTo>
                  <a:lnTo>
                    <a:pt x="764" y="285"/>
                  </a:lnTo>
                  <a:lnTo>
                    <a:pt x="764" y="285"/>
                  </a:lnTo>
                  <a:lnTo>
                    <a:pt x="764" y="285"/>
                  </a:lnTo>
                  <a:lnTo>
                    <a:pt x="764" y="285"/>
                  </a:lnTo>
                  <a:lnTo>
                    <a:pt x="759" y="285"/>
                  </a:lnTo>
                  <a:lnTo>
                    <a:pt x="754" y="289"/>
                  </a:lnTo>
                  <a:lnTo>
                    <a:pt x="750" y="289"/>
                  </a:lnTo>
                  <a:lnTo>
                    <a:pt x="745" y="294"/>
                  </a:lnTo>
                  <a:lnTo>
                    <a:pt x="741" y="294"/>
                  </a:lnTo>
                  <a:lnTo>
                    <a:pt x="736" y="303"/>
                  </a:lnTo>
                  <a:lnTo>
                    <a:pt x="736" y="303"/>
                  </a:lnTo>
                  <a:lnTo>
                    <a:pt x="732" y="303"/>
                  </a:lnTo>
                  <a:lnTo>
                    <a:pt x="732" y="308"/>
                  </a:lnTo>
                  <a:lnTo>
                    <a:pt x="727" y="308"/>
                  </a:lnTo>
                  <a:lnTo>
                    <a:pt x="723" y="308"/>
                  </a:lnTo>
                  <a:lnTo>
                    <a:pt x="723" y="312"/>
                  </a:lnTo>
                  <a:lnTo>
                    <a:pt x="723" y="312"/>
                  </a:lnTo>
                  <a:lnTo>
                    <a:pt x="723" y="312"/>
                  </a:lnTo>
                  <a:lnTo>
                    <a:pt x="723" y="312"/>
                  </a:lnTo>
                  <a:lnTo>
                    <a:pt x="718" y="312"/>
                  </a:lnTo>
                  <a:lnTo>
                    <a:pt x="718" y="317"/>
                  </a:lnTo>
                  <a:lnTo>
                    <a:pt x="718" y="317"/>
                  </a:lnTo>
                  <a:lnTo>
                    <a:pt x="714" y="317"/>
                  </a:lnTo>
                  <a:lnTo>
                    <a:pt x="709" y="317"/>
                  </a:lnTo>
                  <a:lnTo>
                    <a:pt x="709" y="317"/>
                  </a:lnTo>
                  <a:lnTo>
                    <a:pt x="705" y="321"/>
                  </a:lnTo>
                  <a:lnTo>
                    <a:pt x="709" y="321"/>
                  </a:lnTo>
                  <a:lnTo>
                    <a:pt x="714" y="321"/>
                  </a:lnTo>
                  <a:lnTo>
                    <a:pt x="718" y="321"/>
                  </a:lnTo>
                  <a:lnTo>
                    <a:pt x="718" y="317"/>
                  </a:lnTo>
                  <a:lnTo>
                    <a:pt x="718" y="317"/>
                  </a:lnTo>
                  <a:lnTo>
                    <a:pt x="718" y="317"/>
                  </a:lnTo>
                  <a:lnTo>
                    <a:pt x="723" y="317"/>
                  </a:lnTo>
                  <a:lnTo>
                    <a:pt x="727" y="317"/>
                  </a:lnTo>
                  <a:lnTo>
                    <a:pt x="732" y="317"/>
                  </a:lnTo>
                  <a:lnTo>
                    <a:pt x="732" y="317"/>
                  </a:lnTo>
                  <a:lnTo>
                    <a:pt x="736" y="317"/>
                  </a:lnTo>
                  <a:lnTo>
                    <a:pt x="736" y="317"/>
                  </a:lnTo>
                  <a:lnTo>
                    <a:pt x="732" y="317"/>
                  </a:lnTo>
                  <a:lnTo>
                    <a:pt x="732" y="321"/>
                  </a:lnTo>
                  <a:lnTo>
                    <a:pt x="736" y="321"/>
                  </a:lnTo>
                  <a:lnTo>
                    <a:pt x="736" y="321"/>
                  </a:lnTo>
                  <a:lnTo>
                    <a:pt x="736" y="321"/>
                  </a:lnTo>
                  <a:lnTo>
                    <a:pt x="736" y="321"/>
                  </a:lnTo>
                  <a:lnTo>
                    <a:pt x="736" y="321"/>
                  </a:lnTo>
                  <a:lnTo>
                    <a:pt x="732" y="330"/>
                  </a:lnTo>
                  <a:lnTo>
                    <a:pt x="732" y="330"/>
                  </a:lnTo>
                  <a:lnTo>
                    <a:pt x="736" y="330"/>
                  </a:lnTo>
                  <a:lnTo>
                    <a:pt x="736" y="330"/>
                  </a:lnTo>
                  <a:lnTo>
                    <a:pt x="741" y="326"/>
                  </a:lnTo>
                  <a:lnTo>
                    <a:pt x="745" y="321"/>
                  </a:lnTo>
                  <a:lnTo>
                    <a:pt x="745" y="321"/>
                  </a:lnTo>
                  <a:lnTo>
                    <a:pt x="750" y="321"/>
                  </a:lnTo>
                  <a:lnTo>
                    <a:pt x="750" y="321"/>
                  </a:lnTo>
                  <a:lnTo>
                    <a:pt x="750" y="321"/>
                  </a:lnTo>
                  <a:lnTo>
                    <a:pt x="750" y="321"/>
                  </a:lnTo>
                  <a:lnTo>
                    <a:pt x="754" y="317"/>
                  </a:lnTo>
                  <a:lnTo>
                    <a:pt x="754" y="317"/>
                  </a:lnTo>
                  <a:lnTo>
                    <a:pt x="759" y="321"/>
                  </a:lnTo>
                  <a:lnTo>
                    <a:pt x="754" y="321"/>
                  </a:lnTo>
                  <a:lnTo>
                    <a:pt x="754" y="321"/>
                  </a:lnTo>
                  <a:lnTo>
                    <a:pt x="754" y="321"/>
                  </a:lnTo>
                  <a:lnTo>
                    <a:pt x="754" y="321"/>
                  </a:lnTo>
                  <a:lnTo>
                    <a:pt x="750" y="321"/>
                  </a:lnTo>
                  <a:lnTo>
                    <a:pt x="750" y="321"/>
                  </a:lnTo>
                  <a:lnTo>
                    <a:pt x="750" y="326"/>
                  </a:lnTo>
                  <a:lnTo>
                    <a:pt x="745" y="326"/>
                  </a:lnTo>
                  <a:lnTo>
                    <a:pt x="745" y="326"/>
                  </a:lnTo>
                  <a:lnTo>
                    <a:pt x="745" y="326"/>
                  </a:lnTo>
                  <a:lnTo>
                    <a:pt x="750" y="326"/>
                  </a:lnTo>
                  <a:lnTo>
                    <a:pt x="754" y="326"/>
                  </a:lnTo>
                  <a:lnTo>
                    <a:pt x="764" y="326"/>
                  </a:lnTo>
                  <a:lnTo>
                    <a:pt x="768" y="321"/>
                  </a:lnTo>
                  <a:lnTo>
                    <a:pt x="773" y="321"/>
                  </a:lnTo>
                  <a:lnTo>
                    <a:pt x="768" y="326"/>
                  </a:lnTo>
                  <a:lnTo>
                    <a:pt x="764" y="326"/>
                  </a:lnTo>
                  <a:lnTo>
                    <a:pt x="764" y="326"/>
                  </a:lnTo>
                  <a:lnTo>
                    <a:pt x="764" y="326"/>
                  </a:lnTo>
                  <a:lnTo>
                    <a:pt x="754" y="330"/>
                  </a:lnTo>
                  <a:lnTo>
                    <a:pt x="750" y="330"/>
                  </a:lnTo>
                  <a:lnTo>
                    <a:pt x="745" y="330"/>
                  </a:lnTo>
                  <a:lnTo>
                    <a:pt x="745" y="335"/>
                  </a:lnTo>
                  <a:lnTo>
                    <a:pt x="745" y="335"/>
                  </a:lnTo>
                  <a:lnTo>
                    <a:pt x="745" y="335"/>
                  </a:lnTo>
                  <a:lnTo>
                    <a:pt x="745" y="335"/>
                  </a:lnTo>
                  <a:lnTo>
                    <a:pt x="745" y="335"/>
                  </a:lnTo>
                  <a:lnTo>
                    <a:pt x="741" y="335"/>
                  </a:lnTo>
                  <a:lnTo>
                    <a:pt x="741" y="335"/>
                  </a:lnTo>
                  <a:lnTo>
                    <a:pt x="736" y="339"/>
                  </a:lnTo>
                  <a:lnTo>
                    <a:pt x="732" y="339"/>
                  </a:lnTo>
                  <a:lnTo>
                    <a:pt x="727" y="344"/>
                  </a:lnTo>
                  <a:lnTo>
                    <a:pt x="727" y="344"/>
                  </a:lnTo>
                  <a:lnTo>
                    <a:pt x="727" y="344"/>
                  </a:lnTo>
                  <a:lnTo>
                    <a:pt x="723" y="348"/>
                  </a:lnTo>
                  <a:lnTo>
                    <a:pt x="723" y="348"/>
                  </a:lnTo>
                  <a:lnTo>
                    <a:pt x="723" y="348"/>
                  </a:lnTo>
                  <a:lnTo>
                    <a:pt x="723" y="348"/>
                  </a:lnTo>
                  <a:lnTo>
                    <a:pt x="723" y="348"/>
                  </a:lnTo>
                  <a:lnTo>
                    <a:pt x="723" y="348"/>
                  </a:lnTo>
                  <a:lnTo>
                    <a:pt x="723" y="348"/>
                  </a:lnTo>
                  <a:lnTo>
                    <a:pt x="723" y="348"/>
                  </a:lnTo>
                  <a:lnTo>
                    <a:pt x="723" y="348"/>
                  </a:lnTo>
                  <a:lnTo>
                    <a:pt x="723" y="348"/>
                  </a:lnTo>
                  <a:lnTo>
                    <a:pt x="723" y="348"/>
                  </a:lnTo>
                  <a:lnTo>
                    <a:pt x="718" y="348"/>
                  </a:lnTo>
                  <a:lnTo>
                    <a:pt x="714" y="348"/>
                  </a:lnTo>
                  <a:lnTo>
                    <a:pt x="714" y="348"/>
                  </a:lnTo>
                  <a:lnTo>
                    <a:pt x="714" y="348"/>
                  </a:lnTo>
                  <a:lnTo>
                    <a:pt x="709" y="348"/>
                  </a:lnTo>
                  <a:lnTo>
                    <a:pt x="705" y="353"/>
                  </a:lnTo>
                  <a:lnTo>
                    <a:pt x="700" y="353"/>
                  </a:lnTo>
                  <a:lnTo>
                    <a:pt x="700" y="353"/>
                  </a:lnTo>
                  <a:lnTo>
                    <a:pt x="696" y="353"/>
                  </a:lnTo>
                  <a:lnTo>
                    <a:pt x="696" y="357"/>
                  </a:lnTo>
                  <a:lnTo>
                    <a:pt x="696" y="357"/>
                  </a:lnTo>
                  <a:lnTo>
                    <a:pt x="696" y="357"/>
                  </a:lnTo>
                  <a:lnTo>
                    <a:pt x="691" y="357"/>
                  </a:lnTo>
                  <a:lnTo>
                    <a:pt x="691" y="357"/>
                  </a:lnTo>
                  <a:lnTo>
                    <a:pt x="691" y="357"/>
                  </a:lnTo>
                  <a:lnTo>
                    <a:pt x="691" y="357"/>
                  </a:lnTo>
                  <a:lnTo>
                    <a:pt x="691" y="357"/>
                  </a:lnTo>
                  <a:lnTo>
                    <a:pt x="691" y="357"/>
                  </a:lnTo>
                  <a:lnTo>
                    <a:pt x="691" y="357"/>
                  </a:lnTo>
                  <a:lnTo>
                    <a:pt x="687" y="357"/>
                  </a:lnTo>
                  <a:lnTo>
                    <a:pt x="682" y="357"/>
                  </a:lnTo>
                  <a:lnTo>
                    <a:pt x="673" y="362"/>
                  </a:lnTo>
                  <a:lnTo>
                    <a:pt x="669" y="362"/>
                  </a:lnTo>
                  <a:lnTo>
                    <a:pt x="669" y="362"/>
                  </a:lnTo>
                  <a:lnTo>
                    <a:pt x="664" y="362"/>
                  </a:lnTo>
                  <a:lnTo>
                    <a:pt x="660" y="366"/>
                  </a:lnTo>
                  <a:lnTo>
                    <a:pt x="655" y="366"/>
                  </a:lnTo>
                  <a:lnTo>
                    <a:pt x="655" y="366"/>
                  </a:lnTo>
                  <a:lnTo>
                    <a:pt x="651" y="371"/>
                  </a:lnTo>
                  <a:lnTo>
                    <a:pt x="651" y="371"/>
                  </a:lnTo>
                  <a:lnTo>
                    <a:pt x="651" y="371"/>
                  </a:lnTo>
                  <a:lnTo>
                    <a:pt x="651" y="371"/>
                  </a:lnTo>
                  <a:lnTo>
                    <a:pt x="651" y="371"/>
                  </a:lnTo>
                  <a:lnTo>
                    <a:pt x="651" y="371"/>
                  </a:lnTo>
                  <a:lnTo>
                    <a:pt x="651" y="371"/>
                  </a:lnTo>
                  <a:lnTo>
                    <a:pt x="651" y="371"/>
                  </a:lnTo>
                  <a:lnTo>
                    <a:pt x="651" y="371"/>
                  </a:lnTo>
                  <a:lnTo>
                    <a:pt x="651" y="371"/>
                  </a:lnTo>
                  <a:lnTo>
                    <a:pt x="646" y="371"/>
                  </a:lnTo>
                  <a:lnTo>
                    <a:pt x="646" y="371"/>
                  </a:lnTo>
                  <a:lnTo>
                    <a:pt x="646" y="371"/>
                  </a:lnTo>
                  <a:lnTo>
                    <a:pt x="646" y="371"/>
                  </a:lnTo>
                  <a:lnTo>
                    <a:pt x="642" y="371"/>
                  </a:lnTo>
                  <a:lnTo>
                    <a:pt x="642" y="371"/>
                  </a:lnTo>
                  <a:lnTo>
                    <a:pt x="642" y="371"/>
                  </a:lnTo>
                  <a:lnTo>
                    <a:pt x="646" y="371"/>
                  </a:lnTo>
                  <a:lnTo>
                    <a:pt x="646" y="371"/>
                  </a:lnTo>
                  <a:lnTo>
                    <a:pt x="646" y="371"/>
                  </a:lnTo>
                  <a:lnTo>
                    <a:pt x="646" y="371"/>
                  </a:lnTo>
                  <a:lnTo>
                    <a:pt x="646" y="366"/>
                  </a:lnTo>
                  <a:lnTo>
                    <a:pt x="646" y="371"/>
                  </a:lnTo>
                  <a:lnTo>
                    <a:pt x="646" y="371"/>
                  </a:lnTo>
                  <a:lnTo>
                    <a:pt x="646" y="366"/>
                  </a:lnTo>
                  <a:lnTo>
                    <a:pt x="646" y="366"/>
                  </a:lnTo>
                  <a:lnTo>
                    <a:pt x="646" y="366"/>
                  </a:lnTo>
                  <a:lnTo>
                    <a:pt x="646" y="366"/>
                  </a:lnTo>
                  <a:lnTo>
                    <a:pt x="637" y="366"/>
                  </a:lnTo>
                  <a:lnTo>
                    <a:pt x="633" y="371"/>
                  </a:lnTo>
                  <a:lnTo>
                    <a:pt x="628" y="371"/>
                  </a:lnTo>
                  <a:lnTo>
                    <a:pt x="623" y="371"/>
                  </a:lnTo>
                  <a:lnTo>
                    <a:pt x="619" y="375"/>
                  </a:lnTo>
                  <a:lnTo>
                    <a:pt x="614" y="375"/>
                  </a:lnTo>
                  <a:lnTo>
                    <a:pt x="610" y="375"/>
                  </a:lnTo>
                  <a:lnTo>
                    <a:pt x="610" y="380"/>
                  </a:lnTo>
                  <a:lnTo>
                    <a:pt x="605" y="380"/>
                  </a:lnTo>
                  <a:lnTo>
                    <a:pt x="605" y="380"/>
                  </a:lnTo>
                  <a:lnTo>
                    <a:pt x="605" y="380"/>
                  </a:lnTo>
                  <a:lnTo>
                    <a:pt x="605" y="380"/>
                  </a:lnTo>
                  <a:lnTo>
                    <a:pt x="605" y="380"/>
                  </a:lnTo>
                  <a:lnTo>
                    <a:pt x="605" y="380"/>
                  </a:lnTo>
                  <a:lnTo>
                    <a:pt x="601" y="380"/>
                  </a:lnTo>
                  <a:lnTo>
                    <a:pt x="601" y="380"/>
                  </a:lnTo>
                  <a:lnTo>
                    <a:pt x="596" y="380"/>
                  </a:lnTo>
                  <a:lnTo>
                    <a:pt x="596" y="380"/>
                  </a:lnTo>
                  <a:lnTo>
                    <a:pt x="596" y="384"/>
                  </a:lnTo>
                  <a:lnTo>
                    <a:pt x="592" y="384"/>
                  </a:lnTo>
                  <a:lnTo>
                    <a:pt x="592" y="384"/>
                  </a:lnTo>
                  <a:lnTo>
                    <a:pt x="592" y="384"/>
                  </a:lnTo>
                  <a:lnTo>
                    <a:pt x="592" y="384"/>
                  </a:lnTo>
                  <a:lnTo>
                    <a:pt x="596" y="384"/>
                  </a:lnTo>
                  <a:lnTo>
                    <a:pt x="596" y="384"/>
                  </a:lnTo>
                  <a:lnTo>
                    <a:pt x="601" y="380"/>
                  </a:lnTo>
                  <a:lnTo>
                    <a:pt x="601" y="380"/>
                  </a:lnTo>
                  <a:lnTo>
                    <a:pt x="601" y="380"/>
                  </a:lnTo>
                  <a:lnTo>
                    <a:pt x="601" y="384"/>
                  </a:lnTo>
                  <a:lnTo>
                    <a:pt x="601" y="384"/>
                  </a:lnTo>
                  <a:lnTo>
                    <a:pt x="601" y="384"/>
                  </a:lnTo>
                  <a:lnTo>
                    <a:pt x="605" y="380"/>
                  </a:lnTo>
                  <a:lnTo>
                    <a:pt x="605" y="380"/>
                  </a:lnTo>
                  <a:lnTo>
                    <a:pt x="610" y="380"/>
                  </a:lnTo>
                  <a:lnTo>
                    <a:pt x="610" y="380"/>
                  </a:lnTo>
                  <a:lnTo>
                    <a:pt x="610" y="380"/>
                  </a:lnTo>
                  <a:lnTo>
                    <a:pt x="610" y="380"/>
                  </a:lnTo>
                  <a:lnTo>
                    <a:pt x="610" y="380"/>
                  </a:lnTo>
                  <a:lnTo>
                    <a:pt x="610" y="380"/>
                  </a:lnTo>
                  <a:lnTo>
                    <a:pt x="610" y="380"/>
                  </a:lnTo>
                  <a:lnTo>
                    <a:pt x="605" y="380"/>
                  </a:lnTo>
                  <a:lnTo>
                    <a:pt x="605" y="380"/>
                  </a:lnTo>
                  <a:lnTo>
                    <a:pt x="605" y="384"/>
                  </a:lnTo>
                  <a:lnTo>
                    <a:pt x="610" y="384"/>
                  </a:lnTo>
                  <a:lnTo>
                    <a:pt x="610" y="380"/>
                  </a:lnTo>
                  <a:lnTo>
                    <a:pt x="610" y="380"/>
                  </a:lnTo>
                  <a:lnTo>
                    <a:pt x="614" y="380"/>
                  </a:lnTo>
                  <a:lnTo>
                    <a:pt x="614" y="380"/>
                  </a:lnTo>
                  <a:lnTo>
                    <a:pt x="614" y="380"/>
                  </a:lnTo>
                  <a:lnTo>
                    <a:pt x="623" y="375"/>
                  </a:lnTo>
                  <a:lnTo>
                    <a:pt x="623" y="375"/>
                  </a:lnTo>
                  <a:lnTo>
                    <a:pt x="628" y="375"/>
                  </a:lnTo>
                  <a:lnTo>
                    <a:pt x="628" y="375"/>
                  </a:lnTo>
                  <a:lnTo>
                    <a:pt x="628" y="375"/>
                  </a:lnTo>
                  <a:lnTo>
                    <a:pt x="633" y="375"/>
                  </a:lnTo>
                  <a:lnTo>
                    <a:pt x="633" y="375"/>
                  </a:lnTo>
                  <a:lnTo>
                    <a:pt x="633" y="375"/>
                  </a:lnTo>
                  <a:lnTo>
                    <a:pt x="633" y="375"/>
                  </a:lnTo>
                  <a:lnTo>
                    <a:pt x="633" y="375"/>
                  </a:lnTo>
                  <a:lnTo>
                    <a:pt x="633" y="375"/>
                  </a:lnTo>
                  <a:lnTo>
                    <a:pt x="633" y="375"/>
                  </a:lnTo>
                  <a:lnTo>
                    <a:pt x="633" y="375"/>
                  </a:lnTo>
                  <a:lnTo>
                    <a:pt x="633" y="375"/>
                  </a:lnTo>
                  <a:lnTo>
                    <a:pt x="628" y="375"/>
                  </a:lnTo>
                  <a:lnTo>
                    <a:pt x="628" y="375"/>
                  </a:lnTo>
                  <a:lnTo>
                    <a:pt x="628" y="380"/>
                  </a:lnTo>
                  <a:lnTo>
                    <a:pt x="628" y="380"/>
                  </a:lnTo>
                  <a:lnTo>
                    <a:pt x="628" y="380"/>
                  </a:lnTo>
                  <a:lnTo>
                    <a:pt x="628" y="380"/>
                  </a:lnTo>
                  <a:lnTo>
                    <a:pt x="633" y="380"/>
                  </a:lnTo>
                  <a:lnTo>
                    <a:pt x="633" y="380"/>
                  </a:lnTo>
                  <a:lnTo>
                    <a:pt x="633" y="375"/>
                  </a:lnTo>
                  <a:lnTo>
                    <a:pt x="637" y="375"/>
                  </a:lnTo>
                  <a:lnTo>
                    <a:pt x="637" y="380"/>
                  </a:lnTo>
                  <a:lnTo>
                    <a:pt x="637" y="375"/>
                  </a:lnTo>
                  <a:lnTo>
                    <a:pt x="637" y="375"/>
                  </a:lnTo>
                  <a:lnTo>
                    <a:pt x="642" y="375"/>
                  </a:lnTo>
                  <a:lnTo>
                    <a:pt x="642" y="375"/>
                  </a:lnTo>
                  <a:lnTo>
                    <a:pt x="642" y="375"/>
                  </a:lnTo>
                  <a:lnTo>
                    <a:pt x="642" y="375"/>
                  </a:lnTo>
                  <a:lnTo>
                    <a:pt x="642" y="375"/>
                  </a:lnTo>
                  <a:lnTo>
                    <a:pt x="646" y="375"/>
                  </a:lnTo>
                  <a:lnTo>
                    <a:pt x="646" y="375"/>
                  </a:lnTo>
                  <a:lnTo>
                    <a:pt x="651" y="375"/>
                  </a:lnTo>
                  <a:lnTo>
                    <a:pt x="655" y="375"/>
                  </a:lnTo>
                  <a:lnTo>
                    <a:pt x="655" y="375"/>
                  </a:lnTo>
                  <a:lnTo>
                    <a:pt x="655" y="375"/>
                  </a:lnTo>
                  <a:lnTo>
                    <a:pt x="655" y="375"/>
                  </a:lnTo>
                  <a:lnTo>
                    <a:pt x="655" y="375"/>
                  </a:lnTo>
                  <a:lnTo>
                    <a:pt x="655" y="375"/>
                  </a:lnTo>
                  <a:lnTo>
                    <a:pt x="655" y="375"/>
                  </a:lnTo>
                  <a:lnTo>
                    <a:pt x="655" y="375"/>
                  </a:lnTo>
                  <a:lnTo>
                    <a:pt x="651" y="375"/>
                  </a:lnTo>
                  <a:lnTo>
                    <a:pt x="651" y="375"/>
                  </a:lnTo>
                  <a:lnTo>
                    <a:pt x="655" y="375"/>
                  </a:lnTo>
                  <a:lnTo>
                    <a:pt x="655" y="375"/>
                  </a:lnTo>
                  <a:lnTo>
                    <a:pt x="655" y="375"/>
                  </a:lnTo>
                  <a:lnTo>
                    <a:pt x="660" y="375"/>
                  </a:lnTo>
                  <a:lnTo>
                    <a:pt x="660" y="375"/>
                  </a:lnTo>
                  <a:lnTo>
                    <a:pt x="669" y="371"/>
                  </a:lnTo>
                  <a:lnTo>
                    <a:pt x="673" y="371"/>
                  </a:lnTo>
                  <a:lnTo>
                    <a:pt x="678" y="371"/>
                  </a:lnTo>
                  <a:lnTo>
                    <a:pt x="678" y="371"/>
                  </a:lnTo>
                  <a:lnTo>
                    <a:pt x="678" y="371"/>
                  </a:lnTo>
                  <a:lnTo>
                    <a:pt x="678" y="371"/>
                  </a:lnTo>
                  <a:lnTo>
                    <a:pt x="678" y="371"/>
                  </a:lnTo>
                  <a:lnTo>
                    <a:pt x="678" y="371"/>
                  </a:lnTo>
                  <a:lnTo>
                    <a:pt x="678" y="371"/>
                  </a:lnTo>
                  <a:lnTo>
                    <a:pt x="678" y="371"/>
                  </a:lnTo>
                  <a:lnTo>
                    <a:pt x="682" y="371"/>
                  </a:lnTo>
                  <a:lnTo>
                    <a:pt x="682" y="371"/>
                  </a:lnTo>
                  <a:lnTo>
                    <a:pt x="682" y="371"/>
                  </a:lnTo>
                  <a:lnTo>
                    <a:pt x="682" y="366"/>
                  </a:lnTo>
                  <a:lnTo>
                    <a:pt x="682" y="366"/>
                  </a:lnTo>
                  <a:lnTo>
                    <a:pt x="682" y="366"/>
                  </a:lnTo>
                  <a:lnTo>
                    <a:pt x="682" y="366"/>
                  </a:lnTo>
                  <a:lnTo>
                    <a:pt x="682" y="366"/>
                  </a:lnTo>
                  <a:lnTo>
                    <a:pt x="682" y="366"/>
                  </a:lnTo>
                  <a:lnTo>
                    <a:pt x="687" y="366"/>
                  </a:lnTo>
                  <a:lnTo>
                    <a:pt x="687" y="366"/>
                  </a:lnTo>
                  <a:lnTo>
                    <a:pt x="691" y="366"/>
                  </a:lnTo>
                  <a:lnTo>
                    <a:pt x="691" y="366"/>
                  </a:lnTo>
                  <a:lnTo>
                    <a:pt x="691" y="366"/>
                  </a:lnTo>
                  <a:lnTo>
                    <a:pt x="691" y="366"/>
                  </a:lnTo>
                  <a:lnTo>
                    <a:pt x="696" y="366"/>
                  </a:lnTo>
                  <a:lnTo>
                    <a:pt x="696" y="366"/>
                  </a:lnTo>
                  <a:lnTo>
                    <a:pt x="696" y="366"/>
                  </a:lnTo>
                  <a:lnTo>
                    <a:pt x="691" y="362"/>
                  </a:lnTo>
                  <a:lnTo>
                    <a:pt x="696" y="362"/>
                  </a:lnTo>
                  <a:lnTo>
                    <a:pt x="696" y="362"/>
                  </a:lnTo>
                  <a:lnTo>
                    <a:pt x="700" y="362"/>
                  </a:lnTo>
                  <a:lnTo>
                    <a:pt x="700" y="362"/>
                  </a:lnTo>
                  <a:lnTo>
                    <a:pt x="700" y="362"/>
                  </a:lnTo>
                  <a:lnTo>
                    <a:pt x="700" y="362"/>
                  </a:lnTo>
                  <a:lnTo>
                    <a:pt x="700" y="362"/>
                  </a:lnTo>
                  <a:lnTo>
                    <a:pt x="705" y="362"/>
                  </a:lnTo>
                  <a:lnTo>
                    <a:pt x="705" y="362"/>
                  </a:lnTo>
                  <a:lnTo>
                    <a:pt x="705" y="362"/>
                  </a:lnTo>
                  <a:lnTo>
                    <a:pt x="709" y="362"/>
                  </a:lnTo>
                  <a:lnTo>
                    <a:pt x="709" y="362"/>
                  </a:lnTo>
                  <a:lnTo>
                    <a:pt x="709" y="362"/>
                  </a:lnTo>
                  <a:lnTo>
                    <a:pt x="709" y="362"/>
                  </a:lnTo>
                  <a:lnTo>
                    <a:pt x="709" y="362"/>
                  </a:lnTo>
                  <a:lnTo>
                    <a:pt x="714" y="362"/>
                  </a:lnTo>
                  <a:lnTo>
                    <a:pt x="714" y="357"/>
                  </a:lnTo>
                  <a:lnTo>
                    <a:pt x="714" y="357"/>
                  </a:lnTo>
                  <a:lnTo>
                    <a:pt x="718" y="357"/>
                  </a:lnTo>
                  <a:lnTo>
                    <a:pt x="718" y="357"/>
                  </a:lnTo>
                  <a:lnTo>
                    <a:pt x="718" y="357"/>
                  </a:lnTo>
                  <a:lnTo>
                    <a:pt x="718" y="357"/>
                  </a:lnTo>
                  <a:lnTo>
                    <a:pt x="723" y="357"/>
                  </a:lnTo>
                  <a:lnTo>
                    <a:pt x="723" y="357"/>
                  </a:lnTo>
                  <a:lnTo>
                    <a:pt x="723" y="357"/>
                  </a:lnTo>
                  <a:lnTo>
                    <a:pt x="727" y="357"/>
                  </a:lnTo>
                  <a:lnTo>
                    <a:pt x="727" y="357"/>
                  </a:lnTo>
                  <a:lnTo>
                    <a:pt x="727" y="353"/>
                  </a:lnTo>
                  <a:lnTo>
                    <a:pt x="727" y="353"/>
                  </a:lnTo>
                  <a:lnTo>
                    <a:pt x="732" y="353"/>
                  </a:lnTo>
                  <a:lnTo>
                    <a:pt x="732" y="353"/>
                  </a:lnTo>
                  <a:lnTo>
                    <a:pt x="736" y="353"/>
                  </a:lnTo>
                  <a:lnTo>
                    <a:pt x="736" y="353"/>
                  </a:lnTo>
                  <a:lnTo>
                    <a:pt x="736" y="353"/>
                  </a:lnTo>
                  <a:lnTo>
                    <a:pt x="736" y="353"/>
                  </a:lnTo>
                  <a:lnTo>
                    <a:pt x="741" y="353"/>
                  </a:lnTo>
                  <a:lnTo>
                    <a:pt x="741" y="348"/>
                  </a:lnTo>
                  <a:lnTo>
                    <a:pt x="741" y="348"/>
                  </a:lnTo>
                  <a:lnTo>
                    <a:pt x="745" y="348"/>
                  </a:lnTo>
                  <a:lnTo>
                    <a:pt x="745" y="348"/>
                  </a:lnTo>
                  <a:lnTo>
                    <a:pt x="750" y="348"/>
                  </a:lnTo>
                  <a:lnTo>
                    <a:pt x="750" y="348"/>
                  </a:lnTo>
                  <a:lnTo>
                    <a:pt x="750" y="348"/>
                  </a:lnTo>
                  <a:lnTo>
                    <a:pt x="750" y="348"/>
                  </a:lnTo>
                  <a:lnTo>
                    <a:pt x="754" y="348"/>
                  </a:lnTo>
                  <a:lnTo>
                    <a:pt x="754" y="348"/>
                  </a:lnTo>
                  <a:lnTo>
                    <a:pt x="759" y="348"/>
                  </a:lnTo>
                  <a:lnTo>
                    <a:pt x="759" y="344"/>
                  </a:lnTo>
                  <a:lnTo>
                    <a:pt x="764" y="344"/>
                  </a:lnTo>
                  <a:lnTo>
                    <a:pt x="768" y="344"/>
                  </a:lnTo>
                  <a:lnTo>
                    <a:pt x="768" y="344"/>
                  </a:lnTo>
                  <a:lnTo>
                    <a:pt x="773" y="344"/>
                  </a:lnTo>
                  <a:lnTo>
                    <a:pt x="773" y="344"/>
                  </a:lnTo>
                  <a:lnTo>
                    <a:pt x="773" y="344"/>
                  </a:lnTo>
                  <a:lnTo>
                    <a:pt x="777" y="344"/>
                  </a:lnTo>
                  <a:lnTo>
                    <a:pt x="777" y="344"/>
                  </a:lnTo>
                  <a:lnTo>
                    <a:pt x="777" y="339"/>
                  </a:lnTo>
                  <a:lnTo>
                    <a:pt x="777" y="339"/>
                  </a:lnTo>
                  <a:lnTo>
                    <a:pt x="777" y="339"/>
                  </a:lnTo>
                  <a:lnTo>
                    <a:pt x="782" y="339"/>
                  </a:lnTo>
                  <a:lnTo>
                    <a:pt x="782" y="339"/>
                  </a:lnTo>
                  <a:lnTo>
                    <a:pt x="786" y="339"/>
                  </a:lnTo>
                  <a:lnTo>
                    <a:pt x="786" y="339"/>
                  </a:lnTo>
                  <a:lnTo>
                    <a:pt x="791" y="335"/>
                  </a:lnTo>
                  <a:lnTo>
                    <a:pt x="791" y="335"/>
                  </a:lnTo>
                  <a:lnTo>
                    <a:pt x="795" y="335"/>
                  </a:lnTo>
                  <a:lnTo>
                    <a:pt x="795" y="335"/>
                  </a:lnTo>
                  <a:lnTo>
                    <a:pt x="800" y="335"/>
                  </a:lnTo>
                  <a:lnTo>
                    <a:pt x="800" y="335"/>
                  </a:lnTo>
                  <a:lnTo>
                    <a:pt x="804" y="330"/>
                  </a:lnTo>
                  <a:lnTo>
                    <a:pt x="804" y="330"/>
                  </a:lnTo>
                  <a:lnTo>
                    <a:pt x="804" y="330"/>
                  </a:lnTo>
                  <a:lnTo>
                    <a:pt x="804" y="330"/>
                  </a:lnTo>
                  <a:lnTo>
                    <a:pt x="804" y="330"/>
                  </a:lnTo>
                  <a:lnTo>
                    <a:pt x="804" y="326"/>
                  </a:lnTo>
                  <a:lnTo>
                    <a:pt x="804" y="326"/>
                  </a:lnTo>
                  <a:lnTo>
                    <a:pt x="800" y="326"/>
                  </a:lnTo>
                  <a:lnTo>
                    <a:pt x="800" y="326"/>
                  </a:lnTo>
                  <a:lnTo>
                    <a:pt x="804" y="326"/>
                  </a:lnTo>
                  <a:lnTo>
                    <a:pt x="809" y="321"/>
                  </a:lnTo>
                  <a:lnTo>
                    <a:pt x="809" y="321"/>
                  </a:lnTo>
                  <a:lnTo>
                    <a:pt x="813" y="321"/>
                  </a:lnTo>
                  <a:lnTo>
                    <a:pt x="813" y="321"/>
                  </a:lnTo>
                  <a:lnTo>
                    <a:pt x="818" y="321"/>
                  </a:lnTo>
                  <a:lnTo>
                    <a:pt x="818" y="317"/>
                  </a:lnTo>
                  <a:lnTo>
                    <a:pt x="818" y="317"/>
                  </a:lnTo>
                  <a:lnTo>
                    <a:pt x="818" y="317"/>
                  </a:lnTo>
                  <a:lnTo>
                    <a:pt x="822" y="317"/>
                  </a:lnTo>
                  <a:lnTo>
                    <a:pt x="822" y="317"/>
                  </a:lnTo>
                  <a:lnTo>
                    <a:pt x="827" y="317"/>
                  </a:lnTo>
                  <a:lnTo>
                    <a:pt x="827" y="317"/>
                  </a:lnTo>
                  <a:lnTo>
                    <a:pt x="827" y="317"/>
                  </a:lnTo>
                  <a:lnTo>
                    <a:pt x="822" y="317"/>
                  </a:lnTo>
                  <a:lnTo>
                    <a:pt x="822" y="317"/>
                  </a:lnTo>
                  <a:lnTo>
                    <a:pt x="827" y="317"/>
                  </a:lnTo>
                  <a:lnTo>
                    <a:pt x="827" y="317"/>
                  </a:lnTo>
                  <a:lnTo>
                    <a:pt x="827" y="317"/>
                  </a:lnTo>
                  <a:lnTo>
                    <a:pt x="831" y="317"/>
                  </a:lnTo>
                  <a:lnTo>
                    <a:pt x="831" y="317"/>
                  </a:lnTo>
                  <a:lnTo>
                    <a:pt x="831" y="317"/>
                  </a:lnTo>
                  <a:lnTo>
                    <a:pt x="831" y="317"/>
                  </a:lnTo>
                  <a:lnTo>
                    <a:pt x="831" y="317"/>
                  </a:lnTo>
                  <a:lnTo>
                    <a:pt x="836" y="317"/>
                  </a:lnTo>
                  <a:lnTo>
                    <a:pt x="836" y="317"/>
                  </a:lnTo>
                  <a:lnTo>
                    <a:pt x="840" y="312"/>
                  </a:lnTo>
                  <a:lnTo>
                    <a:pt x="840" y="312"/>
                  </a:lnTo>
                  <a:lnTo>
                    <a:pt x="840" y="312"/>
                  </a:lnTo>
                  <a:lnTo>
                    <a:pt x="845" y="312"/>
                  </a:lnTo>
                  <a:lnTo>
                    <a:pt x="845" y="312"/>
                  </a:lnTo>
                  <a:lnTo>
                    <a:pt x="845" y="308"/>
                  </a:lnTo>
                  <a:lnTo>
                    <a:pt x="845" y="308"/>
                  </a:lnTo>
                  <a:lnTo>
                    <a:pt x="845" y="308"/>
                  </a:lnTo>
                  <a:lnTo>
                    <a:pt x="845" y="308"/>
                  </a:lnTo>
                  <a:lnTo>
                    <a:pt x="845" y="308"/>
                  </a:lnTo>
                  <a:lnTo>
                    <a:pt x="845" y="308"/>
                  </a:lnTo>
                  <a:lnTo>
                    <a:pt x="845" y="308"/>
                  </a:lnTo>
                  <a:lnTo>
                    <a:pt x="849" y="308"/>
                  </a:lnTo>
                  <a:lnTo>
                    <a:pt x="849" y="308"/>
                  </a:lnTo>
                  <a:lnTo>
                    <a:pt x="854" y="308"/>
                  </a:lnTo>
                  <a:lnTo>
                    <a:pt x="854" y="308"/>
                  </a:lnTo>
                  <a:lnTo>
                    <a:pt x="854" y="308"/>
                  </a:lnTo>
                  <a:lnTo>
                    <a:pt x="854" y="308"/>
                  </a:lnTo>
                  <a:lnTo>
                    <a:pt x="858" y="303"/>
                  </a:lnTo>
                  <a:lnTo>
                    <a:pt x="863" y="303"/>
                  </a:lnTo>
                  <a:lnTo>
                    <a:pt x="867" y="303"/>
                  </a:lnTo>
                  <a:lnTo>
                    <a:pt x="867" y="303"/>
                  </a:lnTo>
                  <a:lnTo>
                    <a:pt x="867" y="303"/>
                  </a:lnTo>
                  <a:lnTo>
                    <a:pt x="872" y="298"/>
                  </a:lnTo>
                  <a:lnTo>
                    <a:pt x="872" y="298"/>
                  </a:lnTo>
                  <a:lnTo>
                    <a:pt x="872" y="298"/>
                  </a:lnTo>
                  <a:lnTo>
                    <a:pt x="876" y="298"/>
                  </a:lnTo>
                  <a:lnTo>
                    <a:pt x="876" y="298"/>
                  </a:lnTo>
                  <a:lnTo>
                    <a:pt x="881" y="298"/>
                  </a:lnTo>
                  <a:lnTo>
                    <a:pt x="885" y="298"/>
                  </a:lnTo>
                  <a:lnTo>
                    <a:pt x="885" y="298"/>
                  </a:lnTo>
                  <a:lnTo>
                    <a:pt x="890" y="294"/>
                  </a:lnTo>
                  <a:lnTo>
                    <a:pt x="895" y="294"/>
                  </a:lnTo>
                  <a:lnTo>
                    <a:pt x="895" y="294"/>
                  </a:lnTo>
                  <a:lnTo>
                    <a:pt x="895" y="294"/>
                  </a:lnTo>
                  <a:lnTo>
                    <a:pt x="895" y="294"/>
                  </a:lnTo>
                  <a:lnTo>
                    <a:pt x="899" y="294"/>
                  </a:lnTo>
                  <a:lnTo>
                    <a:pt x="899" y="294"/>
                  </a:lnTo>
                  <a:lnTo>
                    <a:pt x="904" y="294"/>
                  </a:lnTo>
                  <a:lnTo>
                    <a:pt x="904" y="294"/>
                  </a:lnTo>
                  <a:lnTo>
                    <a:pt x="904" y="294"/>
                  </a:lnTo>
                  <a:lnTo>
                    <a:pt x="908" y="294"/>
                  </a:lnTo>
                  <a:lnTo>
                    <a:pt x="908" y="294"/>
                  </a:lnTo>
                  <a:lnTo>
                    <a:pt x="913" y="294"/>
                  </a:lnTo>
                  <a:lnTo>
                    <a:pt x="913" y="294"/>
                  </a:lnTo>
                  <a:lnTo>
                    <a:pt x="908" y="294"/>
                  </a:lnTo>
                  <a:lnTo>
                    <a:pt x="904" y="294"/>
                  </a:lnTo>
                  <a:lnTo>
                    <a:pt x="904" y="294"/>
                  </a:lnTo>
                  <a:lnTo>
                    <a:pt x="899" y="298"/>
                  </a:lnTo>
                  <a:lnTo>
                    <a:pt x="899" y="298"/>
                  </a:lnTo>
                  <a:lnTo>
                    <a:pt x="899" y="298"/>
                  </a:lnTo>
                  <a:lnTo>
                    <a:pt x="899" y="298"/>
                  </a:lnTo>
                  <a:lnTo>
                    <a:pt x="899" y="298"/>
                  </a:lnTo>
                  <a:lnTo>
                    <a:pt x="895" y="298"/>
                  </a:lnTo>
                  <a:lnTo>
                    <a:pt x="899" y="303"/>
                  </a:lnTo>
                  <a:lnTo>
                    <a:pt x="899" y="303"/>
                  </a:lnTo>
                  <a:lnTo>
                    <a:pt x="899" y="303"/>
                  </a:lnTo>
                  <a:lnTo>
                    <a:pt x="899" y="303"/>
                  </a:lnTo>
                  <a:lnTo>
                    <a:pt x="899" y="303"/>
                  </a:lnTo>
                  <a:lnTo>
                    <a:pt x="899" y="303"/>
                  </a:lnTo>
                  <a:lnTo>
                    <a:pt x="895" y="303"/>
                  </a:lnTo>
                  <a:lnTo>
                    <a:pt x="895" y="303"/>
                  </a:lnTo>
                  <a:lnTo>
                    <a:pt x="890" y="303"/>
                  </a:lnTo>
                  <a:lnTo>
                    <a:pt x="890" y="303"/>
                  </a:lnTo>
                  <a:lnTo>
                    <a:pt x="890" y="303"/>
                  </a:lnTo>
                  <a:lnTo>
                    <a:pt x="890" y="298"/>
                  </a:lnTo>
                  <a:lnTo>
                    <a:pt x="890" y="298"/>
                  </a:lnTo>
                  <a:lnTo>
                    <a:pt x="890" y="298"/>
                  </a:lnTo>
                  <a:lnTo>
                    <a:pt x="881" y="303"/>
                  </a:lnTo>
                  <a:lnTo>
                    <a:pt x="881" y="303"/>
                  </a:lnTo>
                  <a:lnTo>
                    <a:pt x="872" y="303"/>
                  </a:lnTo>
                  <a:lnTo>
                    <a:pt x="872" y="303"/>
                  </a:lnTo>
                  <a:lnTo>
                    <a:pt x="872" y="303"/>
                  </a:lnTo>
                  <a:lnTo>
                    <a:pt x="867" y="308"/>
                  </a:lnTo>
                  <a:lnTo>
                    <a:pt x="867" y="308"/>
                  </a:lnTo>
                  <a:lnTo>
                    <a:pt x="858" y="312"/>
                  </a:lnTo>
                  <a:lnTo>
                    <a:pt x="858" y="312"/>
                  </a:lnTo>
                  <a:lnTo>
                    <a:pt x="854" y="312"/>
                  </a:lnTo>
                  <a:lnTo>
                    <a:pt x="849" y="317"/>
                  </a:lnTo>
                  <a:lnTo>
                    <a:pt x="845" y="317"/>
                  </a:lnTo>
                  <a:lnTo>
                    <a:pt x="840" y="317"/>
                  </a:lnTo>
                  <a:lnTo>
                    <a:pt x="840" y="321"/>
                  </a:lnTo>
                  <a:lnTo>
                    <a:pt x="840" y="321"/>
                  </a:lnTo>
                  <a:lnTo>
                    <a:pt x="840" y="321"/>
                  </a:lnTo>
                  <a:lnTo>
                    <a:pt x="845" y="321"/>
                  </a:lnTo>
                  <a:lnTo>
                    <a:pt x="845" y="321"/>
                  </a:lnTo>
                  <a:lnTo>
                    <a:pt x="849" y="321"/>
                  </a:lnTo>
                  <a:lnTo>
                    <a:pt x="849" y="321"/>
                  </a:lnTo>
                  <a:lnTo>
                    <a:pt x="849" y="321"/>
                  </a:lnTo>
                  <a:lnTo>
                    <a:pt x="845" y="321"/>
                  </a:lnTo>
                  <a:lnTo>
                    <a:pt x="845" y="321"/>
                  </a:lnTo>
                  <a:lnTo>
                    <a:pt x="840" y="326"/>
                  </a:lnTo>
                  <a:lnTo>
                    <a:pt x="836" y="326"/>
                  </a:lnTo>
                  <a:lnTo>
                    <a:pt x="836" y="326"/>
                  </a:lnTo>
                  <a:lnTo>
                    <a:pt x="831" y="326"/>
                  </a:lnTo>
                  <a:lnTo>
                    <a:pt x="831" y="326"/>
                  </a:lnTo>
                  <a:lnTo>
                    <a:pt x="831" y="326"/>
                  </a:lnTo>
                  <a:lnTo>
                    <a:pt x="827" y="326"/>
                  </a:lnTo>
                  <a:lnTo>
                    <a:pt x="827" y="326"/>
                  </a:lnTo>
                  <a:lnTo>
                    <a:pt x="827" y="326"/>
                  </a:lnTo>
                  <a:lnTo>
                    <a:pt x="827" y="330"/>
                  </a:lnTo>
                  <a:lnTo>
                    <a:pt x="831" y="330"/>
                  </a:lnTo>
                  <a:lnTo>
                    <a:pt x="831" y="330"/>
                  </a:lnTo>
                  <a:lnTo>
                    <a:pt x="831" y="330"/>
                  </a:lnTo>
                  <a:lnTo>
                    <a:pt x="836" y="330"/>
                  </a:lnTo>
                  <a:lnTo>
                    <a:pt x="836" y="330"/>
                  </a:lnTo>
                  <a:lnTo>
                    <a:pt x="836" y="330"/>
                  </a:lnTo>
                  <a:lnTo>
                    <a:pt x="836" y="330"/>
                  </a:lnTo>
                  <a:lnTo>
                    <a:pt x="836" y="330"/>
                  </a:lnTo>
                  <a:lnTo>
                    <a:pt x="836" y="330"/>
                  </a:lnTo>
                  <a:lnTo>
                    <a:pt x="836" y="330"/>
                  </a:lnTo>
                  <a:lnTo>
                    <a:pt x="836" y="330"/>
                  </a:lnTo>
                  <a:lnTo>
                    <a:pt x="840" y="330"/>
                  </a:lnTo>
                  <a:lnTo>
                    <a:pt x="840" y="330"/>
                  </a:lnTo>
                  <a:lnTo>
                    <a:pt x="840" y="330"/>
                  </a:lnTo>
                  <a:lnTo>
                    <a:pt x="845" y="326"/>
                  </a:lnTo>
                  <a:lnTo>
                    <a:pt x="849" y="326"/>
                  </a:lnTo>
                  <a:lnTo>
                    <a:pt x="849" y="326"/>
                  </a:lnTo>
                  <a:lnTo>
                    <a:pt x="849" y="326"/>
                  </a:lnTo>
                  <a:lnTo>
                    <a:pt x="849" y="326"/>
                  </a:lnTo>
                  <a:lnTo>
                    <a:pt x="849" y="326"/>
                  </a:lnTo>
                  <a:lnTo>
                    <a:pt x="849" y="326"/>
                  </a:lnTo>
                  <a:lnTo>
                    <a:pt x="854" y="326"/>
                  </a:lnTo>
                  <a:lnTo>
                    <a:pt x="854" y="326"/>
                  </a:lnTo>
                  <a:lnTo>
                    <a:pt x="854" y="326"/>
                  </a:lnTo>
                  <a:lnTo>
                    <a:pt x="854" y="326"/>
                  </a:lnTo>
                  <a:lnTo>
                    <a:pt x="858" y="326"/>
                  </a:lnTo>
                  <a:lnTo>
                    <a:pt x="858" y="321"/>
                  </a:lnTo>
                  <a:lnTo>
                    <a:pt x="863" y="321"/>
                  </a:lnTo>
                  <a:lnTo>
                    <a:pt x="863" y="321"/>
                  </a:lnTo>
                  <a:lnTo>
                    <a:pt x="863" y="321"/>
                  </a:lnTo>
                  <a:lnTo>
                    <a:pt x="863" y="321"/>
                  </a:lnTo>
                  <a:lnTo>
                    <a:pt x="863" y="321"/>
                  </a:lnTo>
                  <a:lnTo>
                    <a:pt x="863" y="321"/>
                  </a:lnTo>
                  <a:lnTo>
                    <a:pt x="867" y="321"/>
                  </a:lnTo>
                  <a:lnTo>
                    <a:pt x="867" y="321"/>
                  </a:lnTo>
                  <a:lnTo>
                    <a:pt x="867" y="321"/>
                  </a:lnTo>
                  <a:lnTo>
                    <a:pt x="867" y="321"/>
                  </a:lnTo>
                  <a:lnTo>
                    <a:pt x="867" y="321"/>
                  </a:lnTo>
                  <a:lnTo>
                    <a:pt x="867" y="321"/>
                  </a:lnTo>
                  <a:lnTo>
                    <a:pt x="867" y="321"/>
                  </a:lnTo>
                  <a:lnTo>
                    <a:pt x="872" y="321"/>
                  </a:lnTo>
                  <a:lnTo>
                    <a:pt x="872" y="321"/>
                  </a:lnTo>
                  <a:lnTo>
                    <a:pt x="876" y="317"/>
                  </a:lnTo>
                  <a:lnTo>
                    <a:pt x="876" y="317"/>
                  </a:lnTo>
                  <a:lnTo>
                    <a:pt x="876" y="321"/>
                  </a:lnTo>
                  <a:lnTo>
                    <a:pt x="876" y="321"/>
                  </a:lnTo>
                  <a:lnTo>
                    <a:pt x="876" y="321"/>
                  </a:lnTo>
                  <a:lnTo>
                    <a:pt x="876" y="321"/>
                  </a:lnTo>
                  <a:lnTo>
                    <a:pt x="876" y="321"/>
                  </a:lnTo>
                  <a:lnTo>
                    <a:pt x="876" y="321"/>
                  </a:lnTo>
                  <a:lnTo>
                    <a:pt x="881" y="321"/>
                  </a:lnTo>
                  <a:lnTo>
                    <a:pt x="881" y="321"/>
                  </a:lnTo>
                  <a:lnTo>
                    <a:pt x="881" y="321"/>
                  </a:lnTo>
                  <a:lnTo>
                    <a:pt x="881" y="321"/>
                  </a:lnTo>
                  <a:lnTo>
                    <a:pt x="881" y="321"/>
                  </a:lnTo>
                  <a:lnTo>
                    <a:pt x="881" y="321"/>
                  </a:lnTo>
                  <a:lnTo>
                    <a:pt x="885" y="321"/>
                  </a:lnTo>
                  <a:lnTo>
                    <a:pt x="890" y="321"/>
                  </a:lnTo>
                  <a:lnTo>
                    <a:pt x="890" y="317"/>
                  </a:lnTo>
                  <a:lnTo>
                    <a:pt x="890" y="317"/>
                  </a:lnTo>
                  <a:lnTo>
                    <a:pt x="890" y="317"/>
                  </a:lnTo>
                  <a:lnTo>
                    <a:pt x="890" y="317"/>
                  </a:lnTo>
                  <a:lnTo>
                    <a:pt x="895" y="317"/>
                  </a:lnTo>
                  <a:lnTo>
                    <a:pt x="895" y="317"/>
                  </a:lnTo>
                  <a:lnTo>
                    <a:pt x="895" y="317"/>
                  </a:lnTo>
                  <a:lnTo>
                    <a:pt x="895" y="317"/>
                  </a:lnTo>
                  <a:lnTo>
                    <a:pt x="899" y="312"/>
                  </a:lnTo>
                  <a:lnTo>
                    <a:pt x="899" y="312"/>
                  </a:lnTo>
                  <a:lnTo>
                    <a:pt x="899" y="312"/>
                  </a:lnTo>
                  <a:lnTo>
                    <a:pt x="899" y="312"/>
                  </a:lnTo>
                  <a:lnTo>
                    <a:pt x="904" y="312"/>
                  </a:lnTo>
                  <a:lnTo>
                    <a:pt x="904" y="312"/>
                  </a:lnTo>
                  <a:lnTo>
                    <a:pt x="904" y="312"/>
                  </a:lnTo>
                  <a:lnTo>
                    <a:pt x="899" y="312"/>
                  </a:lnTo>
                  <a:lnTo>
                    <a:pt x="899" y="312"/>
                  </a:lnTo>
                  <a:lnTo>
                    <a:pt x="899" y="312"/>
                  </a:lnTo>
                  <a:lnTo>
                    <a:pt x="895" y="312"/>
                  </a:lnTo>
                  <a:lnTo>
                    <a:pt x="895" y="312"/>
                  </a:lnTo>
                  <a:lnTo>
                    <a:pt x="895" y="312"/>
                  </a:lnTo>
                  <a:lnTo>
                    <a:pt x="895" y="312"/>
                  </a:lnTo>
                  <a:lnTo>
                    <a:pt x="899" y="312"/>
                  </a:lnTo>
                  <a:lnTo>
                    <a:pt x="899" y="312"/>
                  </a:lnTo>
                  <a:lnTo>
                    <a:pt x="899" y="312"/>
                  </a:lnTo>
                  <a:lnTo>
                    <a:pt x="899" y="312"/>
                  </a:lnTo>
                  <a:lnTo>
                    <a:pt x="899" y="312"/>
                  </a:lnTo>
                  <a:lnTo>
                    <a:pt x="904" y="308"/>
                  </a:lnTo>
                  <a:lnTo>
                    <a:pt x="904" y="308"/>
                  </a:lnTo>
                  <a:lnTo>
                    <a:pt x="904" y="308"/>
                  </a:lnTo>
                  <a:lnTo>
                    <a:pt x="904" y="308"/>
                  </a:lnTo>
                  <a:lnTo>
                    <a:pt x="904" y="308"/>
                  </a:lnTo>
                  <a:lnTo>
                    <a:pt x="904" y="308"/>
                  </a:lnTo>
                  <a:lnTo>
                    <a:pt x="904" y="308"/>
                  </a:lnTo>
                  <a:lnTo>
                    <a:pt x="904" y="308"/>
                  </a:lnTo>
                  <a:lnTo>
                    <a:pt x="908" y="308"/>
                  </a:lnTo>
                  <a:lnTo>
                    <a:pt x="908" y="303"/>
                  </a:lnTo>
                  <a:lnTo>
                    <a:pt x="913" y="303"/>
                  </a:lnTo>
                  <a:lnTo>
                    <a:pt x="913" y="303"/>
                  </a:lnTo>
                  <a:lnTo>
                    <a:pt x="913" y="303"/>
                  </a:lnTo>
                  <a:lnTo>
                    <a:pt x="908" y="303"/>
                  </a:lnTo>
                  <a:lnTo>
                    <a:pt x="908" y="303"/>
                  </a:lnTo>
                  <a:lnTo>
                    <a:pt x="913" y="303"/>
                  </a:lnTo>
                  <a:lnTo>
                    <a:pt x="913" y="303"/>
                  </a:lnTo>
                  <a:lnTo>
                    <a:pt x="913" y="303"/>
                  </a:lnTo>
                  <a:lnTo>
                    <a:pt x="913" y="303"/>
                  </a:lnTo>
                  <a:lnTo>
                    <a:pt x="913" y="303"/>
                  </a:lnTo>
                  <a:lnTo>
                    <a:pt x="917" y="303"/>
                  </a:lnTo>
                  <a:lnTo>
                    <a:pt x="917" y="303"/>
                  </a:lnTo>
                  <a:lnTo>
                    <a:pt x="922" y="303"/>
                  </a:lnTo>
                  <a:lnTo>
                    <a:pt x="922" y="303"/>
                  </a:lnTo>
                  <a:lnTo>
                    <a:pt x="922" y="303"/>
                  </a:lnTo>
                  <a:lnTo>
                    <a:pt x="913" y="303"/>
                  </a:lnTo>
                  <a:lnTo>
                    <a:pt x="913" y="303"/>
                  </a:lnTo>
                  <a:lnTo>
                    <a:pt x="913" y="303"/>
                  </a:lnTo>
                  <a:lnTo>
                    <a:pt x="913" y="308"/>
                  </a:lnTo>
                  <a:lnTo>
                    <a:pt x="913" y="308"/>
                  </a:lnTo>
                  <a:lnTo>
                    <a:pt x="917" y="308"/>
                  </a:lnTo>
                  <a:lnTo>
                    <a:pt x="917" y="308"/>
                  </a:lnTo>
                  <a:lnTo>
                    <a:pt x="917" y="308"/>
                  </a:lnTo>
                  <a:lnTo>
                    <a:pt x="917" y="303"/>
                  </a:lnTo>
                  <a:lnTo>
                    <a:pt x="917" y="308"/>
                  </a:lnTo>
                  <a:lnTo>
                    <a:pt x="917" y="308"/>
                  </a:lnTo>
                  <a:lnTo>
                    <a:pt x="917" y="308"/>
                  </a:lnTo>
                  <a:lnTo>
                    <a:pt x="917" y="308"/>
                  </a:lnTo>
                  <a:lnTo>
                    <a:pt x="917" y="308"/>
                  </a:lnTo>
                  <a:lnTo>
                    <a:pt x="922" y="308"/>
                  </a:lnTo>
                  <a:lnTo>
                    <a:pt x="922" y="308"/>
                  </a:lnTo>
                  <a:lnTo>
                    <a:pt x="922" y="308"/>
                  </a:lnTo>
                  <a:lnTo>
                    <a:pt x="922" y="308"/>
                  </a:lnTo>
                  <a:lnTo>
                    <a:pt x="922" y="308"/>
                  </a:lnTo>
                  <a:lnTo>
                    <a:pt x="922" y="308"/>
                  </a:lnTo>
                  <a:lnTo>
                    <a:pt x="926" y="308"/>
                  </a:lnTo>
                  <a:lnTo>
                    <a:pt x="931" y="303"/>
                  </a:lnTo>
                  <a:lnTo>
                    <a:pt x="931" y="303"/>
                  </a:lnTo>
                  <a:lnTo>
                    <a:pt x="935" y="303"/>
                  </a:lnTo>
                  <a:lnTo>
                    <a:pt x="935" y="303"/>
                  </a:lnTo>
                  <a:lnTo>
                    <a:pt x="931" y="308"/>
                  </a:lnTo>
                  <a:lnTo>
                    <a:pt x="926" y="308"/>
                  </a:lnTo>
                  <a:lnTo>
                    <a:pt x="926" y="308"/>
                  </a:lnTo>
                  <a:lnTo>
                    <a:pt x="926" y="308"/>
                  </a:lnTo>
                  <a:lnTo>
                    <a:pt x="926" y="308"/>
                  </a:lnTo>
                  <a:lnTo>
                    <a:pt x="926" y="312"/>
                  </a:lnTo>
                  <a:lnTo>
                    <a:pt x="922" y="312"/>
                  </a:lnTo>
                  <a:lnTo>
                    <a:pt x="922" y="312"/>
                  </a:lnTo>
                  <a:lnTo>
                    <a:pt x="922" y="312"/>
                  </a:lnTo>
                  <a:lnTo>
                    <a:pt x="922" y="312"/>
                  </a:lnTo>
                  <a:lnTo>
                    <a:pt x="926" y="312"/>
                  </a:lnTo>
                  <a:lnTo>
                    <a:pt x="926" y="312"/>
                  </a:lnTo>
                  <a:lnTo>
                    <a:pt x="926" y="312"/>
                  </a:lnTo>
                  <a:lnTo>
                    <a:pt x="926" y="312"/>
                  </a:lnTo>
                  <a:lnTo>
                    <a:pt x="926" y="312"/>
                  </a:lnTo>
                  <a:lnTo>
                    <a:pt x="926" y="312"/>
                  </a:lnTo>
                  <a:lnTo>
                    <a:pt x="931" y="312"/>
                  </a:lnTo>
                  <a:lnTo>
                    <a:pt x="926" y="317"/>
                  </a:lnTo>
                  <a:lnTo>
                    <a:pt x="926" y="317"/>
                  </a:lnTo>
                  <a:lnTo>
                    <a:pt x="926" y="317"/>
                  </a:lnTo>
                  <a:lnTo>
                    <a:pt x="922" y="317"/>
                  </a:lnTo>
                  <a:lnTo>
                    <a:pt x="922" y="317"/>
                  </a:lnTo>
                  <a:lnTo>
                    <a:pt x="926" y="317"/>
                  </a:lnTo>
                  <a:lnTo>
                    <a:pt x="926" y="317"/>
                  </a:lnTo>
                  <a:lnTo>
                    <a:pt x="926" y="321"/>
                  </a:lnTo>
                  <a:lnTo>
                    <a:pt x="926" y="321"/>
                  </a:lnTo>
                  <a:lnTo>
                    <a:pt x="931" y="321"/>
                  </a:lnTo>
                  <a:lnTo>
                    <a:pt x="931" y="317"/>
                  </a:lnTo>
                  <a:lnTo>
                    <a:pt x="935" y="317"/>
                  </a:lnTo>
                  <a:lnTo>
                    <a:pt x="935" y="317"/>
                  </a:lnTo>
                  <a:lnTo>
                    <a:pt x="940" y="317"/>
                  </a:lnTo>
                  <a:lnTo>
                    <a:pt x="940" y="317"/>
                  </a:lnTo>
                  <a:lnTo>
                    <a:pt x="935" y="317"/>
                  </a:lnTo>
                  <a:lnTo>
                    <a:pt x="935" y="317"/>
                  </a:lnTo>
                  <a:lnTo>
                    <a:pt x="931" y="321"/>
                  </a:lnTo>
                  <a:lnTo>
                    <a:pt x="931" y="321"/>
                  </a:lnTo>
                  <a:lnTo>
                    <a:pt x="931" y="321"/>
                  </a:lnTo>
                  <a:lnTo>
                    <a:pt x="931" y="321"/>
                  </a:lnTo>
                  <a:lnTo>
                    <a:pt x="931" y="321"/>
                  </a:lnTo>
                  <a:lnTo>
                    <a:pt x="931" y="326"/>
                  </a:lnTo>
                  <a:lnTo>
                    <a:pt x="931" y="326"/>
                  </a:lnTo>
                  <a:lnTo>
                    <a:pt x="931" y="326"/>
                  </a:lnTo>
                  <a:lnTo>
                    <a:pt x="931" y="326"/>
                  </a:lnTo>
                  <a:lnTo>
                    <a:pt x="931" y="326"/>
                  </a:lnTo>
                  <a:lnTo>
                    <a:pt x="931" y="326"/>
                  </a:lnTo>
                  <a:lnTo>
                    <a:pt x="931" y="326"/>
                  </a:lnTo>
                  <a:lnTo>
                    <a:pt x="931" y="330"/>
                  </a:lnTo>
                  <a:lnTo>
                    <a:pt x="931" y="330"/>
                  </a:lnTo>
                  <a:lnTo>
                    <a:pt x="935" y="330"/>
                  </a:lnTo>
                  <a:lnTo>
                    <a:pt x="935" y="330"/>
                  </a:lnTo>
                  <a:lnTo>
                    <a:pt x="944" y="330"/>
                  </a:lnTo>
                  <a:lnTo>
                    <a:pt x="949" y="330"/>
                  </a:lnTo>
                  <a:lnTo>
                    <a:pt x="953" y="330"/>
                  </a:lnTo>
                  <a:lnTo>
                    <a:pt x="953" y="335"/>
                  </a:lnTo>
                  <a:lnTo>
                    <a:pt x="958" y="335"/>
                  </a:lnTo>
                  <a:lnTo>
                    <a:pt x="958" y="330"/>
                  </a:lnTo>
                  <a:lnTo>
                    <a:pt x="958" y="330"/>
                  </a:lnTo>
                  <a:lnTo>
                    <a:pt x="962" y="330"/>
                  </a:lnTo>
                  <a:lnTo>
                    <a:pt x="962" y="330"/>
                  </a:lnTo>
                  <a:lnTo>
                    <a:pt x="962" y="330"/>
                  </a:lnTo>
                  <a:lnTo>
                    <a:pt x="962" y="330"/>
                  </a:lnTo>
                  <a:lnTo>
                    <a:pt x="962" y="330"/>
                  </a:lnTo>
                  <a:lnTo>
                    <a:pt x="958" y="335"/>
                  </a:lnTo>
                  <a:lnTo>
                    <a:pt x="958" y="335"/>
                  </a:lnTo>
                  <a:lnTo>
                    <a:pt x="958" y="335"/>
                  </a:lnTo>
                  <a:lnTo>
                    <a:pt x="958" y="335"/>
                  </a:lnTo>
                  <a:lnTo>
                    <a:pt x="958" y="339"/>
                  </a:lnTo>
                  <a:lnTo>
                    <a:pt x="962" y="339"/>
                  </a:lnTo>
                  <a:lnTo>
                    <a:pt x="962" y="339"/>
                  </a:lnTo>
                  <a:lnTo>
                    <a:pt x="967" y="339"/>
                  </a:lnTo>
                  <a:lnTo>
                    <a:pt x="971" y="339"/>
                  </a:lnTo>
                  <a:lnTo>
                    <a:pt x="971" y="339"/>
                  </a:lnTo>
                  <a:lnTo>
                    <a:pt x="976" y="335"/>
                  </a:lnTo>
                  <a:lnTo>
                    <a:pt x="980" y="335"/>
                  </a:lnTo>
                  <a:lnTo>
                    <a:pt x="980" y="335"/>
                  </a:lnTo>
                  <a:lnTo>
                    <a:pt x="980" y="335"/>
                  </a:lnTo>
                  <a:lnTo>
                    <a:pt x="980" y="339"/>
                  </a:lnTo>
                  <a:lnTo>
                    <a:pt x="980" y="339"/>
                  </a:lnTo>
                  <a:lnTo>
                    <a:pt x="980" y="339"/>
                  </a:lnTo>
                  <a:lnTo>
                    <a:pt x="980" y="339"/>
                  </a:lnTo>
                  <a:lnTo>
                    <a:pt x="976" y="339"/>
                  </a:lnTo>
                  <a:lnTo>
                    <a:pt x="976" y="339"/>
                  </a:lnTo>
                  <a:lnTo>
                    <a:pt x="976" y="339"/>
                  </a:lnTo>
                  <a:lnTo>
                    <a:pt x="976" y="344"/>
                  </a:lnTo>
                  <a:lnTo>
                    <a:pt x="971" y="344"/>
                  </a:lnTo>
                  <a:lnTo>
                    <a:pt x="971" y="344"/>
                  </a:lnTo>
                  <a:lnTo>
                    <a:pt x="976" y="339"/>
                  </a:lnTo>
                  <a:lnTo>
                    <a:pt x="976" y="339"/>
                  </a:lnTo>
                  <a:lnTo>
                    <a:pt x="980" y="339"/>
                  </a:lnTo>
                  <a:lnTo>
                    <a:pt x="980" y="335"/>
                  </a:lnTo>
                  <a:lnTo>
                    <a:pt x="980" y="335"/>
                  </a:lnTo>
                  <a:lnTo>
                    <a:pt x="976" y="335"/>
                  </a:lnTo>
                  <a:lnTo>
                    <a:pt x="976" y="339"/>
                  </a:lnTo>
                  <a:lnTo>
                    <a:pt x="976" y="339"/>
                  </a:lnTo>
                  <a:lnTo>
                    <a:pt x="976" y="339"/>
                  </a:lnTo>
                  <a:lnTo>
                    <a:pt x="976" y="339"/>
                  </a:lnTo>
                  <a:lnTo>
                    <a:pt x="971" y="339"/>
                  </a:lnTo>
                  <a:lnTo>
                    <a:pt x="971" y="339"/>
                  </a:lnTo>
                  <a:lnTo>
                    <a:pt x="971" y="339"/>
                  </a:lnTo>
                  <a:lnTo>
                    <a:pt x="967" y="344"/>
                  </a:lnTo>
                  <a:lnTo>
                    <a:pt x="967" y="344"/>
                  </a:lnTo>
                  <a:lnTo>
                    <a:pt x="967" y="344"/>
                  </a:lnTo>
                  <a:lnTo>
                    <a:pt x="967" y="344"/>
                  </a:lnTo>
                  <a:lnTo>
                    <a:pt x="967" y="344"/>
                  </a:lnTo>
                  <a:lnTo>
                    <a:pt x="967" y="344"/>
                  </a:lnTo>
                  <a:lnTo>
                    <a:pt x="967" y="344"/>
                  </a:lnTo>
                  <a:lnTo>
                    <a:pt x="967" y="348"/>
                  </a:lnTo>
                  <a:lnTo>
                    <a:pt x="967" y="348"/>
                  </a:lnTo>
                  <a:lnTo>
                    <a:pt x="967" y="353"/>
                  </a:lnTo>
                  <a:lnTo>
                    <a:pt x="971" y="353"/>
                  </a:lnTo>
                  <a:lnTo>
                    <a:pt x="971" y="353"/>
                  </a:lnTo>
                  <a:lnTo>
                    <a:pt x="967" y="353"/>
                  </a:lnTo>
                  <a:lnTo>
                    <a:pt x="967" y="353"/>
                  </a:lnTo>
                  <a:lnTo>
                    <a:pt x="971" y="353"/>
                  </a:lnTo>
                  <a:lnTo>
                    <a:pt x="971" y="353"/>
                  </a:lnTo>
                  <a:lnTo>
                    <a:pt x="971" y="353"/>
                  </a:lnTo>
                  <a:lnTo>
                    <a:pt x="971" y="357"/>
                  </a:lnTo>
                  <a:lnTo>
                    <a:pt x="971" y="357"/>
                  </a:lnTo>
                  <a:lnTo>
                    <a:pt x="971" y="357"/>
                  </a:lnTo>
                  <a:lnTo>
                    <a:pt x="967" y="362"/>
                  </a:lnTo>
                  <a:lnTo>
                    <a:pt x="967" y="362"/>
                  </a:lnTo>
                  <a:lnTo>
                    <a:pt x="967" y="362"/>
                  </a:lnTo>
                  <a:lnTo>
                    <a:pt x="967" y="362"/>
                  </a:lnTo>
                  <a:lnTo>
                    <a:pt x="967" y="362"/>
                  </a:lnTo>
                  <a:lnTo>
                    <a:pt x="967" y="366"/>
                  </a:lnTo>
                  <a:lnTo>
                    <a:pt x="967" y="366"/>
                  </a:lnTo>
                  <a:lnTo>
                    <a:pt x="967" y="366"/>
                  </a:lnTo>
                  <a:lnTo>
                    <a:pt x="971" y="371"/>
                  </a:lnTo>
                  <a:lnTo>
                    <a:pt x="971" y="371"/>
                  </a:lnTo>
                  <a:lnTo>
                    <a:pt x="971" y="371"/>
                  </a:lnTo>
                  <a:lnTo>
                    <a:pt x="971" y="371"/>
                  </a:lnTo>
                  <a:lnTo>
                    <a:pt x="976" y="371"/>
                  </a:lnTo>
                  <a:lnTo>
                    <a:pt x="976" y="371"/>
                  </a:lnTo>
                  <a:lnTo>
                    <a:pt x="980" y="371"/>
                  </a:lnTo>
                  <a:lnTo>
                    <a:pt x="980" y="371"/>
                  </a:lnTo>
                  <a:lnTo>
                    <a:pt x="980" y="371"/>
                  </a:lnTo>
                  <a:lnTo>
                    <a:pt x="980" y="366"/>
                  </a:lnTo>
                  <a:lnTo>
                    <a:pt x="985" y="366"/>
                  </a:lnTo>
                  <a:lnTo>
                    <a:pt x="980" y="366"/>
                  </a:lnTo>
                  <a:lnTo>
                    <a:pt x="980" y="366"/>
                  </a:lnTo>
                  <a:lnTo>
                    <a:pt x="980" y="366"/>
                  </a:lnTo>
                  <a:lnTo>
                    <a:pt x="985" y="366"/>
                  </a:lnTo>
                  <a:lnTo>
                    <a:pt x="980" y="362"/>
                  </a:lnTo>
                  <a:lnTo>
                    <a:pt x="980" y="362"/>
                  </a:lnTo>
                  <a:lnTo>
                    <a:pt x="985" y="362"/>
                  </a:lnTo>
                  <a:lnTo>
                    <a:pt x="985" y="362"/>
                  </a:lnTo>
                  <a:lnTo>
                    <a:pt x="980" y="362"/>
                  </a:lnTo>
                  <a:lnTo>
                    <a:pt x="980" y="362"/>
                  </a:lnTo>
                  <a:lnTo>
                    <a:pt x="980" y="362"/>
                  </a:lnTo>
                  <a:lnTo>
                    <a:pt x="980" y="362"/>
                  </a:lnTo>
                  <a:lnTo>
                    <a:pt x="980" y="362"/>
                  </a:lnTo>
                  <a:lnTo>
                    <a:pt x="980" y="357"/>
                  </a:lnTo>
                  <a:lnTo>
                    <a:pt x="980" y="357"/>
                  </a:lnTo>
                  <a:lnTo>
                    <a:pt x="985" y="357"/>
                  </a:lnTo>
                  <a:lnTo>
                    <a:pt x="985" y="357"/>
                  </a:lnTo>
                  <a:lnTo>
                    <a:pt x="985" y="357"/>
                  </a:lnTo>
                  <a:lnTo>
                    <a:pt x="985" y="357"/>
                  </a:lnTo>
                  <a:lnTo>
                    <a:pt x="985" y="357"/>
                  </a:lnTo>
                  <a:lnTo>
                    <a:pt x="985" y="362"/>
                  </a:lnTo>
                  <a:lnTo>
                    <a:pt x="985" y="362"/>
                  </a:lnTo>
                  <a:lnTo>
                    <a:pt x="985" y="362"/>
                  </a:lnTo>
                  <a:lnTo>
                    <a:pt x="985" y="362"/>
                  </a:lnTo>
                  <a:lnTo>
                    <a:pt x="985" y="362"/>
                  </a:lnTo>
                  <a:lnTo>
                    <a:pt x="985" y="362"/>
                  </a:lnTo>
                  <a:lnTo>
                    <a:pt x="985" y="362"/>
                  </a:lnTo>
                  <a:lnTo>
                    <a:pt x="989" y="362"/>
                  </a:lnTo>
                  <a:lnTo>
                    <a:pt x="989" y="362"/>
                  </a:lnTo>
                  <a:lnTo>
                    <a:pt x="989" y="362"/>
                  </a:lnTo>
                  <a:lnTo>
                    <a:pt x="989" y="362"/>
                  </a:lnTo>
                  <a:lnTo>
                    <a:pt x="989" y="362"/>
                  </a:lnTo>
                  <a:lnTo>
                    <a:pt x="994" y="357"/>
                  </a:lnTo>
                  <a:lnTo>
                    <a:pt x="994" y="357"/>
                  </a:lnTo>
                  <a:lnTo>
                    <a:pt x="994" y="357"/>
                  </a:lnTo>
                  <a:lnTo>
                    <a:pt x="989" y="362"/>
                  </a:lnTo>
                  <a:lnTo>
                    <a:pt x="989" y="362"/>
                  </a:lnTo>
                  <a:lnTo>
                    <a:pt x="994" y="362"/>
                  </a:lnTo>
                  <a:lnTo>
                    <a:pt x="994" y="362"/>
                  </a:lnTo>
                  <a:lnTo>
                    <a:pt x="989" y="362"/>
                  </a:lnTo>
                  <a:lnTo>
                    <a:pt x="989" y="362"/>
                  </a:lnTo>
                  <a:lnTo>
                    <a:pt x="985" y="366"/>
                  </a:lnTo>
                  <a:lnTo>
                    <a:pt x="985" y="366"/>
                  </a:lnTo>
                  <a:lnTo>
                    <a:pt x="985" y="371"/>
                  </a:lnTo>
                  <a:lnTo>
                    <a:pt x="980" y="371"/>
                  </a:lnTo>
                  <a:lnTo>
                    <a:pt x="980" y="371"/>
                  </a:lnTo>
                  <a:lnTo>
                    <a:pt x="985" y="371"/>
                  </a:lnTo>
                  <a:lnTo>
                    <a:pt x="985" y="371"/>
                  </a:lnTo>
                  <a:lnTo>
                    <a:pt x="985" y="371"/>
                  </a:lnTo>
                  <a:lnTo>
                    <a:pt x="985" y="375"/>
                  </a:lnTo>
                  <a:lnTo>
                    <a:pt x="985" y="375"/>
                  </a:lnTo>
                  <a:lnTo>
                    <a:pt x="989" y="375"/>
                  </a:lnTo>
                  <a:lnTo>
                    <a:pt x="989" y="375"/>
                  </a:lnTo>
                  <a:lnTo>
                    <a:pt x="989" y="375"/>
                  </a:lnTo>
                  <a:lnTo>
                    <a:pt x="989" y="371"/>
                  </a:lnTo>
                  <a:lnTo>
                    <a:pt x="994" y="371"/>
                  </a:lnTo>
                  <a:lnTo>
                    <a:pt x="994" y="366"/>
                  </a:lnTo>
                  <a:lnTo>
                    <a:pt x="994" y="366"/>
                  </a:lnTo>
                  <a:lnTo>
                    <a:pt x="998" y="366"/>
                  </a:lnTo>
                  <a:lnTo>
                    <a:pt x="998" y="362"/>
                  </a:lnTo>
                  <a:lnTo>
                    <a:pt x="1003" y="357"/>
                  </a:lnTo>
                  <a:lnTo>
                    <a:pt x="1003" y="357"/>
                  </a:lnTo>
                  <a:lnTo>
                    <a:pt x="1007" y="357"/>
                  </a:lnTo>
                  <a:lnTo>
                    <a:pt x="1007" y="357"/>
                  </a:lnTo>
                  <a:lnTo>
                    <a:pt x="1007" y="357"/>
                  </a:lnTo>
                  <a:lnTo>
                    <a:pt x="1007" y="353"/>
                  </a:lnTo>
                  <a:lnTo>
                    <a:pt x="1007" y="353"/>
                  </a:lnTo>
                  <a:lnTo>
                    <a:pt x="1007" y="353"/>
                  </a:lnTo>
                  <a:lnTo>
                    <a:pt x="1012" y="353"/>
                  </a:lnTo>
                  <a:lnTo>
                    <a:pt x="1012" y="353"/>
                  </a:lnTo>
                  <a:lnTo>
                    <a:pt x="1007" y="353"/>
                  </a:lnTo>
                  <a:lnTo>
                    <a:pt x="1007" y="357"/>
                  </a:lnTo>
                  <a:lnTo>
                    <a:pt x="1003" y="357"/>
                  </a:lnTo>
                  <a:lnTo>
                    <a:pt x="998" y="362"/>
                  </a:lnTo>
                  <a:lnTo>
                    <a:pt x="998" y="366"/>
                  </a:lnTo>
                  <a:lnTo>
                    <a:pt x="998" y="366"/>
                  </a:lnTo>
                  <a:lnTo>
                    <a:pt x="998" y="366"/>
                  </a:lnTo>
                  <a:lnTo>
                    <a:pt x="998" y="366"/>
                  </a:lnTo>
                  <a:lnTo>
                    <a:pt x="994" y="371"/>
                  </a:lnTo>
                  <a:lnTo>
                    <a:pt x="994" y="371"/>
                  </a:lnTo>
                  <a:lnTo>
                    <a:pt x="998" y="375"/>
                  </a:lnTo>
                  <a:lnTo>
                    <a:pt x="998" y="375"/>
                  </a:lnTo>
                  <a:lnTo>
                    <a:pt x="998" y="375"/>
                  </a:lnTo>
                  <a:lnTo>
                    <a:pt x="998" y="375"/>
                  </a:lnTo>
                  <a:lnTo>
                    <a:pt x="998" y="375"/>
                  </a:lnTo>
                  <a:lnTo>
                    <a:pt x="1003" y="371"/>
                  </a:lnTo>
                  <a:lnTo>
                    <a:pt x="1007" y="371"/>
                  </a:lnTo>
                  <a:lnTo>
                    <a:pt x="1007" y="371"/>
                  </a:lnTo>
                  <a:lnTo>
                    <a:pt x="1007" y="371"/>
                  </a:lnTo>
                  <a:lnTo>
                    <a:pt x="1007" y="371"/>
                  </a:lnTo>
                  <a:lnTo>
                    <a:pt x="1007" y="371"/>
                  </a:lnTo>
                  <a:lnTo>
                    <a:pt x="998" y="375"/>
                  </a:lnTo>
                  <a:lnTo>
                    <a:pt x="998" y="375"/>
                  </a:lnTo>
                  <a:lnTo>
                    <a:pt x="998" y="380"/>
                  </a:lnTo>
                  <a:lnTo>
                    <a:pt x="994" y="380"/>
                  </a:lnTo>
                  <a:lnTo>
                    <a:pt x="994" y="380"/>
                  </a:lnTo>
                  <a:lnTo>
                    <a:pt x="994" y="380"/>
                  </a:lnTo>
                  <a:lnTo>
                    <a:pt x="994" y="384"/>
                  </a:lnTo>
                  <a:lnTo>
                    <a:pt x="994" y="384"/>
                  </a:lnTo>
                  <a:lnTo>
                    <a:pt x="994" y="384"/>
                  </a:lnTo>
                  <a:lnTo>
                    <a:pt x="994" y="384"/>
                  </a:lnTo>
                  <a:lnTo>
                    <a:pt x="998" y="384"/>
                  </a:lnTo>
                  <a:lnTo>
                    <a:pt x="998" y="384"/>
                  </a:lnTo>
                  <a:lnTo>
                    <a:pt x="1003" y="384"/>
                  </a:lnTo>
                  <a:lnTo>
                    <a:pt x="998" y="384"/>
                  </a:lnTo>
                  <a:lnTo>
                    <a:pt x="998" y="384"/>
                  </a:lnTo>
                  <a:lnTo>
                    <a:pt x="998" y="384"/>
                  </a:lnTo>
                  <a:lnTo>
                    <a:pt x="994" y="384"/>
                  </a:lnTo>
                  <a:lnTo>
                    <a:pt x="994" y="384"/>
                  </a:lnTo>
                  <a:lnTo>
                    <a:pt x="994" y="384"/>
                  </a:lnTo>
                  <a:lnTo>
                    <a:pt x="994" y="389"/>
                  </a:lnTo>
                  <a:lnTo>
                    <a:pt x="994" y="389"/>
                  </a:lnTo>
                  <a:lnTo>
                    <a:pt x="994" y="389"/>
                  </a:lnTo>
                  <a:lnTo>
                    <a:pt x="994" y="389"/>
                  </a:lnTo>
                  <a:lnTo>
                    <a:pt x="994" y="389"/>
                  </a:lnTo>
                  <a:lnTo>
                    <a:pt x="989" y="389"/>
                  </a:lnTo>
                  <a:lnTo>
                    <a:pt x="989" y="389"/>
                  </a:lnTo>
                  <a:lnTo>
                    <a:pt x="989" y="389"/>
                  </a:lnTo>
                  <a:lnTo>
                    <a:pt x="985" y="393"/>
                  </a:lnTo>
                  <a:lnTo>
                    <a:pt x="980" y="398"/>
                  </a:lnTo>
                  <a:lnTo>
                    <a:pt x="985" y="398"/>
                  </a:lnTo>
                  <a:lnTo>
                    <a:pt x="985" y="398"/>
                  </a:lnTo>
                  <a:lnTo>
                    <a:pt x="985" y="398"/>
                  </a:lnTo>
                  <a:lnTo>
                    <a:pt x="985" y="402"/>
                  </a:lnTo>
                  <a:lnTo>
                    <a:pt x="985" y="402"/>
                  </a:lnTo>
                  <a:lnTo>
                    <a:pt x="985" y="402"/>
                  </a:lnTo>
                  <a:lnTo>
                    <a:pt x="985" y="402"/>
                  </a:lnTo>
                  <a:lnTo>
                    <a:pt x="985" y="402"/>
                  </a:lnTo>
                  <a:lnTo>
                    <a:pt x="985" y="407"/>
                  </a:lnTo>
                  <a:lnTo>
                    <a:pt x="980" y="407"/>
                  </a:lnTo>
                  <a:lnTo>
                    <a:pt x="980" y="407"/>
                  </a:lnTo>
                  <a:lnTo>
                    <a:pt x="985" y="407"/>
                  </a:lnTo>
                  <a:lnTo>
                    <a:pt x="985" y="407"/>
                  </a:lnTo>
                  <a:lnTo>
                    <a:pt x="980" y="411"/>
                  </a:lnTo>
                  <a:lnTo>
                    <a:pt x="980" y="411"/>
                  </a:lnTo>
                  <a:lnTo>
                    <a:pt x="980" y="411"/>
                  </a:lnTo>
                  <a:lnTo>
                    <a:pt x="980" y="411"/>
                  </a:lnTo>
                  <a:lnTo>
                    <a:pt x="980" y="411"/>
                  </a:lnTo>
                  <a:lnTo>
                    <a:pt x="980" y="411"/>
                  </a:lnTo>
                  <a:lnTo>
                    <a:pt x="980" y="416"/>
                  </a:lnTo>
                  <a:lnTo>
                    <a:pt x="980" y="416"/>
                  </a:lnTo>
                  <a:lnTo>
                    <a:pt x="980" y="416"/>
                  </a:lnTo>
                  <a:lnTo>
                    <a:pt x="980" y="416"/>
                  </a:lnTo>
                  <a:lnTo>
                    <a:pt x="985" y="416"/>
                  </a:lnTo>
                  <a:lnTo>
                    <a:pt x="980" y="416"/>
                  </a:lnTo>
                  <a:lnTo>
                    <a:pt x="980" y="416"/>
                  </a:lnTo>
                  <a:lnTo>
                    <a:pt x="971" y="421"/>
                  </a:lnTo>
                  <a:lnTo>
                    <a:pt x="971" y="425"/>
                  </a:lnTo>
                  <a:lnTo>
                    <a:pt x="967" y="425"/>
                  </a:lnTo>
                  <a:lnTo>
                    <a:pt x="967" y="425"/>
                  </a:lnTo>
                  <a:lnTo>
                    <a:pt x="967" y="425"/>
                  </a:lnTo>
                  <a:lnTo>
                    <a:pt x="962" y="430"/>
                  </a:lnTo>
                  <a:lnTo>
                    <a:pt x="962" y="430"/>
                  </a:lnTo>
                  <a:lnTo>
                    <a:pt x="962" y="430"/>
                  </a:lnTo>
                  <a:lnTo>
                    <a:pt x="967" y="430"/>
                  </a:lnTo>
                  <a:lnTo>
                    <a:pt x="967" y="425"/>
                  </a:lnTo>
                  <a:lnTo>
                    <a:pt x="971" y="425"/>
                  </a:lnTo>
                  <a:lnTo>
                    <a:pt x="971" y="425"/>
                  </a:lnTo>
                  <a:lnTo>
                    <a:pt x="971" y="425"/>
                  </a:lnTo>
                  <a:lnTo>
                    <a:pt x="971" y="425"/>
                  </a:lnTo>
                  <a:lnTo>
                    <a:pt x="971" y="425"/>
                  </a:lnTo>
                  <a:lnTo>
                    <a:pt x="976" y="425"/>
                  </a:lnTo>
                  <a:lnTo>
                    <a:pt x="976" y="421"/>
                  </a:lnTo>
                  <a:lnTo>
                    <a:pt x="985" y="421"/>
                  </a:lnTo>
                  <a:lnTo>
                    <a:pt x="989" y="421"/>
                  </a:lnTo>
                  <a:lnTo>
                    <a:pt x="985" y="421"/>
                  </a:lnTo>
                  <a:lnTo>
                    <a:pt x="985" y="421"/>
                  </a:lnTo>
                  <a:lnTo>
                    <a:pt x="985" y="421"/>
                  </a:lnTo>
                  <a:lnTo>
                    <a:pt x="980" y="425"/>
                  </a:lnTo>
                  <a:lnTo>
                    <a:pt x="980" y="425"/>
                  </a:lnTo>
                  <a:lnTo>
                    <a:pt x="980" y="430"/>
                  </a:lnTo>
                  <a:lnTo>
                    <a:pt x="976" y="430"/>
                  </a:lnTo>
                  <a:lnTo>
                    <a:pt x="976" y="434"/>
                  </a:lnTo>
                  <a:lnTo>
                    <a:pt x="976" y="434"/>
                  </a:lnTo>
                  <a:lnTo>
                    <a:pt x="976" y="434"/>
                  </a:lnTo>
                  <a:lnTo>
                    <a:pt x="976" y="434"/>
                  </a:lnTo>
                  <a:lnTo>
                    <a:pt x="976" y="434"/>
                  </a:lnTo>
                  <a:lnTo>
                    <a:pt x="971" y="434"/>
                  </a:lnTo>
                  <a:lnTo>
                    <a:pt x="967" y="439"/>
                  </a:lnTo>
                  <a:lnTo>
                    <a:pt x="967" y="439"/>
                  </a:lnTo>
                  <a:lnTo>
                    <a:pt x="967" y="439"/>
                  </a:lnTo>
                  <a:lnTo>
                    <a:pt x="967" y="443"/>
                  </a:lnTo>
                  <a:lnTo>
                    <a:pt x="962" y="443"/>
                  </a:lnTo>
                  <a:lnTo>
                    <a:pt x="967" y="443"/>
                  </a:lnTo>
                  <a:lnTo>
                    <a:pt x="967" y="443"/>
                  </a:lnTo>
                  <a:lnTo>
                    <a:pt x="967" y="448"/>
                  </a:lnTo>
                  <a:lnTo>
                    <a:pt x="967" y="443"/>
                  </a:lnTo>
                  <a:lnTo>
                    <a:pt x="971" y="443"/>
                  </a:lnTo>
                  <a:lnTo>
                    <a:pt x="976" y="443"/>
                  </a:lnTo>
                  <a:lnTo>
                    <a:pt x="976" y="439"/>
                  </a:lnTo>
                  <a:lnTo>
                    <a:pt x="976" y="439"/>
                  </a:lnTo>
                  <a:lnTo>
                    <a:pt x="980" y="434"/>
                  </a:lnTo>
                  <a:lnTo>
                    <a:pt x="985" y="434"/>
                  </a:lnTo>
                  <a:lnTo>
                    <a:pt x="985" y="434"/>
                  </a:lnTo>
                  <a:lnTo>
                    <a:pt x="985" y="434"/>
                  </a:lnTo>
                  <a:lnTo>
                    <a:pt x="989" y="430"/>
                  </a:lnTo>
                  <a:lnTo>
                    <a:pt x="989" y="430"/>
                  </a:lnTo>
                  <a:lnTo>
                    <a:pt x="989" y="430"/>
                  </a:lnTo>
                  <a:lnTo>
                    <a:pt x="994" y="425"/>
                  </a:lnTo>
                  <a:lnTo>
                    <a:pt x="994" y="425"/>
                  </a:lnTo>
                  <a:lnTo>
                    <a:pt x="994" y="425"/>
                  </a:lnTo>
                  <a:lnTo>
                    <a:pt x="994" y="425"/>
                  </a:lnTo>
                  <a:lnTo>
                    <a:pt x="994" y="425"/>
                  </a:lnTo>
                  <a:lnTo>
                    <a:pt x="989" y="430"/>
                  </a:lnTo>
                  <a:lnTo>
                    <a:pt x="989" y="430"/>
                  </a:lnTo>
                  <a:lnTo>
                    <a:pt x="989" y="430"/>
                  </a:lnTo>
                  <a:lnTo>
                    <a:pt x="989" y="430"/>
                  </a:lnTo>
                  <a:lnTo>
                    <a:pt x="985" y="434"/>
                  </a:lnTo>
                  <a:lnTo>
                    <a:pt x="985" y="434"/>
                  </a:lnTo>
                  <a:lnTo>
                    <a:pt x="980" y="439"/>
                  </a:lnTo>
                  <a:lnTo>
                    <a:pt x="980" y="439"/>
                  </a:lnTo>
                  <a:lnTo>
                    <a:pt x="976" y="439"/>
                  </a:lnTo>
                  <a:lnTo>
                    <a:pt x="976" y="439"/>
                  </a:lnTo>
                  <a:lnTo>
                    <a:pt x="980" y="439"/>
                  </a:lnTo>
                  <a:lnTo>
                    <a:pt x="985" y="439"/>
                  </a:lnTo>
                  <a:lnTo>
                    <a:pt x="985" y="434"/>
                  </a:lnTo>
                  <a:lnTo>
                    <a:pt x="989" y="434"/>
                  </a:lnTo>
                  <a:lnTo>
                    <a:pt x="989" y="434"/>
                  </a:lnTo>
                  <a:lnTo>
                    <a:pt x="989" y="434"/>
                  </a:lnTo>
                  <a:lnTo>
                    <a:pt x="989" y="434"/>
                  </a:lnTo>
                  <a:lnTo>
                    <a:pt x="989" y="434"/>
                  </a:lnTo>
                  <a:lnTo>
                    <a:pt x="989" y="434"/>
                  </a:lnTo>
                  <a:lnTo>
                    <a:pt x="989" y="434"/>
                  </a:lnTo>
                  <a:lnTo>
                    <a:pt x="989" y="434"/>
                  </a:lnTo>
                  <a:lnTo>
                    <a:pt x="994" y="434"/>
                  </a:lnTo>
                  <a:lnTo>
                    <a:pt x="985" y="439"/>
                  </a:lnTo>
                  <a:lnTo>
                    <a:pt x="980" y="439"/>
                  </a:lnTo>
                  <a:lnTo>
                    <a:pt x="980" y="439"/>
                  </a:lnTo>
                  <a:lnTo>
                    <a:pt x="971" y="443"/>
                  </a:lnTo>
                  <a:lnTo>
                    <a:pt x="971" y="443"/>
                  </a:lnTo>
                  <a:lnTo>
                    <a:pt x="967" y="448"/>
                  </a:lnTo>
                  <a:lnTo>
                    <a:pt x="967" y="448"/>
                  </a:lnTo>
                  <a:lnTo>
                    <a:pt x="967" y="448"/>
                  </a:lnTo>
                  <a:lnTo>
                    <a:pt x="967" y="448"/>
                  </a:lnTo>
                  <a:lnTo>
                    <a:pt x="962" y="448"/>
                  </a:lnTo>
                  <a:lnTo>
                    <a:pt x="962" y="452"/>
                  </a:lnTo>
                  <a:lnTo>
                    <a:pt x="958" y="452"/>
                  </a:lnTo>
                  <a:lnTo>
                    <a:pt x="958" y="452"/>
                  </a:lnTo>
                  <a:lnTo>
                    <a:pt x="958" y="457"/>
                  </a:lnTo>
                  <a:lnTo>
                    <a:pt x="958" y="457"/>
                  </a:lnTo>
                  <a:lnTo>
                    <a:pt x="962" y="457"/>
                  </a:lnTo>
                  <a:lnTo>
                    <a:pt x="962" y="457"/>
                  </a:lnTo>
                  <a:lnTo>
                    <a:pt x="967" y="457"/>
                  </a:lnTo>
                  <a:lnTo>
                    <a:pt x="962" y="457"/>
                  </a:lnTo>
                  <a:lnTo>
                    <a:pt x="958" y="457"/>
                  </a:lnTo>
                  <a:lnTo>
                    <a:pt x="958" y="457"/>
                  </a:lnTo>
                  <a:lnTo>
                    <a:pt x="953" y="461"/>
                  </a:lnTo>
                  <a:lnTo>
                    <a:pt x="949" y="461"/>
                  </a:lnTo>
                  <a:lnTo>
                    <a:pt x="949" y="466"/>
                  </a:lnTo>
                  <a:lnTo>
                    <a:pt x="944" y="466"/>
                  </a:lnTo>
                  <a:lnTo>
                    <a:pt x="949" y="470"/>
                  </a:lnTo>
                  <a:lnTo>
                    <a:pt x="949" y="470"/>
                  </a:lnTo>
                  <a:lnTo>
                    <a:pt x="949" y="470"/>
                  </a:lnTo>
                  <a:lnTo>
                    <a:pt x="949" y="475"/>
                  </a:lnTo>
                  <a:lnTo>
                    <a:pt x="949" y="475"/>
                  </a:lnTo>
                  <a:lnTo>
                    <a:pt x="949" y="475"/>
                  </a:lnTo>
                  <a:lnTo>
                    <a:pt x="953" y="475"/>
                  </a:lnTo>
                  <a:lnTo>
                    <a:pt x="953" y="475"/>
                  </a:lnTo>
                  <a:lnTo>
                    <a:pt x="953" y="470"/>
                  </a:lnTo>
                  <a:lnTo>
                    <a:pt x="958" y="470"/>
                  </a:lnTo>
                  <a:lnTo>
                    <a:pt x="958" y="470"/>
                  </a:lnTo>
                  <a:lnTo>
                    <a:pt x="962" y="466"/>
                  </a:lnTo>
                  <a:lnTo>
                    <a:pt x="962" y="466"/>
                  </a:lnTo>
                  <a:lnTo>
                    <a:pt x="967" y="466"/>
                  </a:lnTo>
                  <a:lnTo>
                    <a:pt x="967" y="466"/>
                  </a:lnTo>
                  <a:lnTo>
                    <a:pt x="967" y="466"/>
                  </a:lnTo>
                  <a:lnTo>
                    <a:pt x="967" y="466"/>
                  </a:lnTo>
                  <a:lnTo>
                    <a:pt x="971" y="466"/>
                  </a:lnTo>
                  <a:lnTo>
                    <a:pt x="971" y="466"/>
                  </a:lnTo>
                  <a:lnTo>
                    <a:pt x="971" y="466"/>
                  </a:lnTo>
                  <a:lnTo>
                    <a:pt x="971" y="466"/>
                  </a:lnTo>
                  <a:lnTo>
                    <a:pt x="971" y="466"/>
                  </a:lnTo>
                  <a:lnTo>
                    <a:pt x="967" y="466"/>
                  </a:lnTo>
                  <a:lnTo>
                    <a:pt x="967" y="466"/>
                  </a:lnTo>
                  <a:lnTo>
                    <a:pt x="967" y="466"/>
                  </a:lnTo>
                  <a:lnTo>
                    <a:pt x="967" y="466"/>
                  </a:lnTo>
                  <a:lnTo>
                    <a:pt x="967" y="470"/>
                  </a:lnTo>
                  <a:lnTo>
                    <a:pt x="962" y="470"/>
                  </a:lnTo>
                  <a:lnTo>
                    <a:pt x="962" y="470"/>
                  </a:lnTo>
                  <a:lnTo>
                    <a:pt x="962" y="475"/>
                  </a:lnTo>
                  <a:lnTo>
                    <a:pt x="967" y="475"/>
                  </a:lnTo>
                  <a:lnTo>
                    <a:pt x="967" y="475"/>
                  </a:lnTo>
                  <a:lnTo>
                    <a:pt x="967" y="475"/>
                  </a:lnTo>
                  <a:lnTo>
                    <a:pt x="967" y="475"/>
                  </a:lnTo>
                  <a:lnTo>
                    <a:pt x="967" y="475"/>
                  </a:lnTo>
                  <a:lnTo>
                    <a:pt x="967" y="479"/>
                  </a:lnTo>
                  <a:lnTo>
                    <a:pt x="967" y="475"/>
                  </a:lnTo>
                  <a:lnTo>
                    <a:pt x="967" y="475"/>
                  </a:lnTo>
                  <a:lnTo>
                    <a:pt x="967" y="475"/>
                  </a:lnTo>
                  <a:lnTo>
                    <a:pt x="967" y="475"/>
                  </a:lnTo>
                  <a:lnTo>
                    <a:pt x="962" y="475"/>
                  </a:lnTo>
                  <a:lnTo>
                    <a:pt x="962" y="475"/>
                  </a:lnTo>
                  <a:lnTo>
                    <a:pt x="962" y="470"/>
                  </a:lnTo>
                  <a:lnTo>
                    <a:pt x="962" y="470"/>
                  </a:lnTo>
                  <a:lnTo>
                    <a:pt x="962" y="470"/>
                  </a:lnTo>
                  <a:lnTo>
                    <a:pt x="967" y="466"/>
                  </a:lnTo>
                  <a:lnTo>
                    <a:pt x="962" y="466"/>
                  </a:lnTo>
                  <a:lnTo>
                    <a:pt x="962" y="466"/>
                  </a:lnTo>
                  <a:lnTo>
                    <a:pt x="962" y="470"/>
                  </a:lnTo>
                  <a:lnTo>
                    <a:pt x="958" y="470"/>
                  </a:lnTo>
                  <a:lnTo>
                    <a:pt x="958" y="470"/>
                  </a:lnTo>
                  <a:lnTo>
                    <a:pt x="953" y="475"/>
                  </a:lnTo>
                  <a:lnTo>
                    <a:pt x="958" y="475"/>
                  </a:lnTo>
                  <a:lnTo>
                    <a:pt x="958" y="475"/>
                  </a:lnTo>
                  <a:lnTo>
                    <a:pt x="958" y="479"/>
                  </a:lnTo>
                  <a:lnTo>
                    <a:pt x="953" y="484"/>
                  </a:lnTo>
                  <a:lnTo>
                    <a:pt x="953" y="484"/>
                  </a:lnTo>
                  <a:lnTo>
                    <a:pt x="958" y="484"/>
                  </a:lnTo>
                  <a:lnTo>
                    <a:pt x="958" y="484"/>
                  </a:lnTo>
                  <a:lnTo>
                    <a:pt x="958" y="484"/>
                  </a:lnTo>
                  <a:lnTo>
                    <a:pt x="958" y="484"/>
                  </a:lnTo>
                  <a:lnTo>
                    <a:pt x="953" y="488"/>
                  </a:lnTo>
                  <a:lnTo>
                    <a:pt x="949" y="493"/>
                  </a:lnTo>
                  <a:lnTo>
                    <a:pt x="944" y="493"/>
                  </a:lnTo>
                  <a:lnTo>
                    <a:pt x="944" y="493"/>
                  </a:lnTo>
                  <a:lnTo>
                    <a:pt x="949" y="493"/>
                  </a:lnTo>
                  <a:lnTo>
                    <a:pt x="953" y="493"/>
                  </a:lnTo>
                  <a:lnTo>
                    <a:pt x="953" y="493"/>
                  </a:lnTo>
                  <a:lnTo>
                    <a:pt x="953" y="493"/>
                  </a:lnTo>
                  <a:lnTo>
                    <a:pt x="953" y="493"/>
                  </a:lnTo>
                  <a:lnTo>
                    <a:pt x="949" y="493"/>
                  </a:lnTo>
                  <a:lnTo>
                    <a:pt x="949" y="493"/>
                  </a:lnTo>
                  <a:lnTo>
                    <a:pt x="949" y="493"/>
                  </a:lnTo>
                  <a:lnTo>
                    <a:pt x="949" y="497"/>
                  </a:lnTo>
                  <a:lnTo>
                    <a:pt x="940" y="497"/>
                  </a:lnTo>
                  <a:lnTo>
                    <a:pt x="940" y="502"/>
                  </a:lnTo>
                  <a:lnTo>
                    <a:pt x="935" y="506"/>
                  </a:lnTo>
                  <a:lnTo>
                    <a:pt x="940" y="502"/>
                  </a:lnTo>
                  <a:lnTo>
                    <a:pt x="944" y="497"/>
                  </a:lnTo>
                  <a:lnTo>
                    <a:pt x="949" y="497"/>
                  </a:lnTo>
                  <a:lnTo>
                    <a:pt x="949" y="497"/>
                  </a:lnTo>
                  <a:lnTo>
                    <a:pt x="953" y="497"/>
                  </a:lnTo>
                  <a:lnTo>
                    <a:pt x="953" y="497"/>
                  </a:lnTo>
                  <a:lnTo>
                    <a:pt x="953" y="497"/>
                  </a:lnTo>
                  <a:lnTo>
                    <a:pt x="967" y="493"/>
                  </a:lnTo>
                  <a:lnTo>
                    <a:pt x="967" y="488"/>
                  </a:lnTo>
                  <a:lnTo>
                    <a:pt x="967" y="488"/>
                  </a:lnTo>
                  <a:lnTo>
                    <a:pt x="967" y="488"/>
                  </a:lnTo>
                  <a:lnTo>
                    <a:pt x="967" y="488"/>
                  </a:lnTo>
                  <a:lnTo>
                    <a:pt x="971" y="488"/>
                  </a:lnTo>
                  <a:lnTo>
                    <a:pt x="971" y="488"/>
                  </a:lnTo>
                  <a:lnTo>
                    <a:pt x="971" y="488"/>
                  </a:lnTo>
                  <a:lnTo>
                    <a:pt x="971" y="488"/>
                  </a:lnTo>
                  <a:lnTo>
                    <a:pt x="967" y="488"/>
                  </a:lnTo>
                  <a:lnTo>
                    <a:pt x="967" y="488"/>
                  </a:lnTo>
                  <a:lnTo>
                    <a:pt x="962" y="493"/>
                  </a:lnTo>
                  <a:lnTo>
                    <a:pt x="962" y="493"/>
                  </a:lnTo>
                  <a:lnTo>
                    <a:pt x="962" y="493"/>
                  </a:lnTo>
                  <a:lnTo>
                    <a:pt x="962" y="493"/>
                  </a:lnTo>
                  <a:lnTo>
                    <a:pt x="962" y="497"/>
                  </a:lnTo>
                  <a:lnTo>
                    <a:pt x="962" y="497"/>
                  </a:lnTo>
                  <a:lnTo>
                    <a:pt x="962" y="497"/>
                  </a:lnTo>
                  <a:lnTo>
                    <a:pt x="962" y="497"/>
                  </a:lnTo>
                  <a:lnTo>
                    <a:pt x="958" y="502"/>
                  </a:lnTo>
                  <a:lnTo>
                    <a:pt x="958" y="502"/>
                  </a:lnTo>
                  <a:lnTo>
                    <a:pt x="958" y="502"/>
                  </a:lnTo>
                  <a:lnTo>
                    <a:pt x="958" y="502"/>
                  </a:lnTo>
                  <a:lnTo>
                    <a:pt x="958" y="497"/>
                  </a:lnTo>
                  <a:lnTo>
                    <a:pt x="958" y="497"/>
                  </a:lnTo>
                  <a:lnTo>
                    <a:pt x="958" y="497"/>
                  </a:lnTo>
                  <a:lnTo>
                    <a:pt x="958" y="497"/>
                  </a:lnTo>
                  <a:lnTo>
                    <a:pt x="958" y="493"/>
                  </a:lnTo>
                  <a:lnTo>
                    <a:pt x="958" y="497"/>
                  </a:lnTo>
                  <a:lnTo>
                    <a:pt x="953" y="497"/>
                  </a:lnTo>
                  <a:lnTo>
                    <a:pt x="949" y="497"/>
                  </a:lnTo>
                  <a:lnTo>
                    <a:pt x="949" y="497"/>
                  </a:lnTo>
                  <a:lnTo>
                    <a:pt x="944" y="502"/>
                  </a:lnTo>
                  <a:lnTo>
                    <a:pt x="944" y="502"/>
                  </a:lnTo>
                  <a:lnTo>
                    <a:pt x="944" y="502"/>
                  </a:lnTo>
                  <a:lnTo>
                    <a:pt x="940" y="502"/>
                  </a:lnTo>
                  <a:lnTo>
                    <a:pt x="940" y="506"/>
                  </a:lnTo>
                  <a:lnTo>
                    <a:pt x="940" y="506"/>
                  </a:lnTo>
                  <a:lnTo>
                    <a:pt x="940" y="506"/>
                  </a:lnTo>
                  <a:lnTo>
                    <a:pt x="935" y="511"/>
                  </a:lnTo>
                  <a:lnTo>
                    <a:pt x="935" y="511"/>
                  </a:lnTo>
                  <a:lnTo>
                    <a:pt x="935" y="511"/>
                  </a:lnTo>
                  <a:lnTo>
                    <a:pt x="935" y="511"/>
                  </a:lnTo>
                  <a:lnTo>
                    <a:pt x="935" y="511"/>
                  </a:lnTo>
                  <a:lnTo>
                    <a:pt x="935" y="511"/>
                  </a:lnTo>
                  <a:lnTo>
                    <a:pt x="940" y="511"/>
                  </a:lnTo>
                  <a:lnTo>
                    <a:pt x="940" y="511"/>
                  </a:lnTo>
                  <a:lnTo>
                    <a:pt x="944" y="506"/>
                  </a:lnTo>
                  <a:lnTo>
                    <a:pt x="944" y="506"/>
                  </a:lnTo>
                  <a:lnTo>
                    <a:pt x="949" y="506"/>
                  </a:lnTo>
                  <a:lnTo>
                    <a:pt x="953" y="511"/>
                  </a:lnTo>
                  <a:lnTo>
                    <a:pt x="953" y="511"/>
                  </a:lnTo>
                  <a:lnTo>
                    <a:pt x="949" y="511"/>
                  </a:lnTo>
                  <a:lnTo>
                    <a:pt x="944" y="511"/>
                  </a:lnTo>
                  <a:lnTo>
                    <a:pt x="944" y="511"/>
                  </a:lnTo>
                  <a:lnTo>
                    <a:pt x="940" y="511"/>
                  </a:lnTo>
                  <a:lnTo>
                    <a:pt x="935" y="511"/>
                  </a:lnTo>
                  <a:lnTo>
                    <a:pt x="935" y="515"/>
                  </a:lnTo>
                  <a:lnTo>
                    <a:pt x="931" y="515"/>
                  </a:lnTo>
                  <a:lnTo>
                    <a:pt x="931" y="520"/>
                  </a:lnTo>
                  <a:lnTo>
                    <a:pt x="931" y="520"/>
                  </a:lnTo>
                  <a:lnTo>
                    <a:pt x="931" y="520"/>
                  </a:lnTo>
                  <a:lnTo>
                    <a:pt x="931" y="520"/>
                  </a:lnTo>
                  <a:lnTo>
                    <a:pt x="931" y="525"/>
                  </a:lnTo>
                  <a:lnTo>
                    <a:pt x="931" y="525"/>
                  </a:lnTo>
                  <a:lnTo>
                    <a:pt x="935" y="525"/>
                  </a:lnTo>
                  <a:lnTo>
                    <a:pt x="935" y="525"/>
                  </a:lnTo>
                  <a:lnTo>
                    <a:pt x="940" y="525"/>
                  </a:lnTo>
                  <a:lnTo>
                    <a:pt x="940" y="525"/>
                  </a:lnTo>
                  <a:lnTo>
                    <a:pt x="944" y="520"/>
                  </a:lnTo>
                  <a:lnTo>
                    <a:pt x="940" y="525"/>
                  </a:lnTo>
                  <a:lnTo>
                    <a:pt x="940" y="525"/>
                  </a:lnTo>
                  <a:lnTo>
                    <a:pt x="940" y="525"/>
                  </a:lnTo>
                  <a:lnTo>
                    <a:pt x="940" y="525"/>
                  </a:lnTo>
                  <a:lnTo>
                    <a:pt x="940" y="525"/>
                  </a:lnTo>
                  <a:lnTo>
                    <a:pt x="940" y="525"/>
                  </a:lnTo>
                  <a:lnTo>
                    <a:pt x="940" y="529"/>
                  </a:lnTo>
                  <a:lnTo>
                    <a:pt x="935" y="529"/>
                  </a:lnTo>
                  <a:lnTo>
                    <a:pt x="935" y="529"/>
                  </a:lnTo>
                  <a:lnTo>
                    <a:pt x="935" y="529"/>
                  </a:lnTo>
                  <a:lnTo>
                    <a:pt x="940" y="529"/>
                  </a:lnTo>
                  <a:lnTo>
                    <a:pt x="944" y="529"/>
                  </a:lnTo>
                  <a:lnTo>
                    <a:pt x="944" y="529"/>
                  </a:lnTo>
                  <a:lnTo>
                    <a:pt x="944" y="529"/>
                  </a:lnTo>
                  <a:lnTo>
                    <a:pt x="940" y="529"/>
                  </a:lnTo>
                  <a:lnTo>
                    <a:pt x="940" y="529"/>
                  </a:lnTo>
                  <a:lnTo>
                    <a:pt x="935" y="529"/>
                  </a:lnTo>
                  <a:lnTo>
                    <a:pt x="935" y="529"/>
                  </a:lnTo>
                  <a:lnTo>
                    <a:pt x="935" y="529"/>
                  </a:lnTo>
                  <a:lnTo>
                    <a:pt x="935" y="534"/>
                  </a:lnTo>
                  <a:lnTo>
                    <a:pt x="935" y="534"/>
                  </a:lnTo>
                  <a:lnTo>
                    <a:pt x="940" y="534"/>
                  </a:lnTo>
                  <a:lnTo>
                    <a:pt x="940" y="534"/>
                  </a:lnTo>
                  <a:lnTo>
                    <a:pt x="940" y="534"/>
                  </a:lnTo>
                  <a:lnTo>
                    <a:pt x="940" y="534"/>
                  </a:lnTo>
                  <a:lnTo>
                    <a:pt x="944" y="534"/>
                  </a:lnTo>
                  <a:lnTo>
                    <a:pt x="944" y="534"/>
                  </a:lnTo>
                  <a:lnTo>
                    <a:pt x="944" y="534"/>
                  </a:lnTo>
                  <a:lnTo>
                    <a:pt x="944" y="534"/>
                  </a:lnTo>
                  <a:lnTo>
                    <a:pt x="944" y="534"/>
                  </a:lnTo>
                  <a:lnTo>
                    <a:pt x="944" y="534"/>
                  </a:lnTo>
                  <a:lnTo>
                    <a:pt x="949" y="529"/>
                  </a:lnTo>
                  <a:lnTo>
                    <a:pt x="949" y="529"/>
                  </a:lnTo>
                  <a:lnTo>
                    <a:pt x="944" y="534"/>
                  </a:lnTo>
                  <a:lnTo>
                    <a:pt x="944" y="534"/>
                  </a:lnTo>
                  <a:lnTo>
                    <a:pt x="944" y="534"/>
                  </a:lnTo>
                  <a:lnTo>
                    <a:pt x="949" y="534"/>
                  </a:lnTo>
                  <a:lnTo>
                    <a:pt x="953" y="534"/>
                  </a:lnTo>
                  <a:lnTo>
                    <a:pt x="953" y="534"/>
                  </a:lnTo>
                  <a:lnTo>
                    <a:pt x="958" y="529"/>
                  </a:lnTo>
                  <a:lnTo>
                    <a:pt x="958" y="529"/>
                  </a:lnTo>
                  <a:lnTo>
                    <a:pt x="958" y="529"/>
                  </a:lnTo>
                  <a:lnTo>
                    <a:pt x="958" y="529"/>
                  </a:lnTo>
                  <a:lnTo>
                    <a:pt x="962" y="529"/>
                  </a:lnTo>
                  <a:lnTo>
                    <a:pt x="958" y="529"/>
                  </a:lnTo>
                  <a:lnTo>
                    <a:pt x="958" y="529"/>
                  </a:lnTo>
                  <a:lnTo>
                    <a:pt x="958" y="534"/>
                  </a:lnTo>
                  <a:lnTo>
                    <a:pt x="958" y="534"/>
                  </a:lnTo>
                  <a:lnTo>
                    <a:pt x="953" y="534"/>
                  </a:lnTo>
                  <a:lnTo>
                    <a:pt x="949" y="534"/>
                  </a:lnTo>
                  <a:lnTo>
                    <a:pt x="949" y="538"/>
                  </a:lnTo>
                  <a:lnTo>
                    <a:pt x="949" y="538"/>
                  </a:lnTo>
                  <a:lnTo>
                    <a:pt x="949" y="538"/>
                  </a:lnTo>
                  <a:lnTo>
                    <a:pt x="949" y="538"/>
                  </a:lnTo>
                  <a:lnTo>
                    <a:pt x="949" y="543"/>
                  </a:lnTo>
                  <a:lnTo>
                    <a:pt x="944" y="543"/>
                  </a:lnTo>
                  <a:lnTo>
                    <a:pt x="944" y="547"/>
                  </a:lnTo>
                  <a:lnTo>
                    <a:pt x="949" y="547"/>
                  </a:lnTo>
                  <a:lnTo>
                    <a:pt x="949" y="547"/>
                  </a:lnTo>
                  <a:lnTo>
                    <a:pt x="949" y="547"/>
                  </a:lnTo>
                  <a:lnTo>
                    <a:pt x="949" y="547"/>
                  </a:lnTo>
                  <a:lnTo>
                    <a:pt x="953" y="547"/>
                  </a:lnTo>
                  <a:lnTo>
                    <a:pt x="953" y="547"/>
                  </a:lnTo>
                  <a:lnTo>
                    <a:pt x="953" y="547"/>
                  </a:lnTo>
                  <a:lnTo>
                    <a:pt x="958" y="547"/>
                  </a:lnTo>
                  <a:lnTo>
                    <a:pt x="958" y="547"/>
                  </a:lnTo>
                  <a:lnTo>
                    <a:pt x="958" y="543"/>
                  </a:lnTo>
                  <a:lnTo>
                    <a:pt x="958" y="543"/>
                  </a:lnTo>
                  <a:lnTo>
                    <a:pt x="962" y="543"/>
                  </a:lnTo>
                  <a:lnTo>
                    <a:pt x="962" y="543"/>
                  </a:lnTo>
                  <a:lnTo>
                    <a:pt x="962" y="543"/>
                  </a:lnTo>
                  <a:lnTo>
                    <a:pt x="962" y="543"/>
                  </a:lnTo>
                  <a:lnTo>
                    <a:pt x="962" y="543"/>
                  </a:lnTo>
                  <a:lnTo>
                    <a:pt x="962" y="543"/>
                  </a:lnTo>
                  <a:lnTo>
                    <a:pt x="958" y="543"/>
                  </a:lnTo>
                  <a:lnTo>
                    <a:pt x="958" y="547"/>
                  </a:lnTo>
                  <a:lnTo>
                    <a:pt x="958" y="547"/>
                  </a:lnTo>
                  <a:lnTo>
                    <a:pt x="953" y="552"/>
                  </a:lnTo>
                  <a:lnTo>
                    <a:pt x="953" y="552"/>
                  </a:lnTo>
                  <a:lnTo>
                    <a:pt x="953" y="552"/>
                  </a:lnTo>
                  <a:lnTo>
                    <a:pt x="953" y="552"/>
                  </a:lnTo>
                  <a:lnTo>
                    <a:pt x="953" y="552"/>
                  </a:lnTo>
                  <a:lnTo>
                    <a:pt x="958" y="552"/>
                  </a:lnTo>
                  <a:lnTo>
                    <a:pt x="953" y="552"/>
                  </a:lnTo>
                  <a:lnTo>
                    <a:pt x="953" y="552"/>
                  </a:lnTo>
                  <a:lnTo>
                    <a:pt x="953" y="552"/>
                  </a:lnTo>
                  <a:lnTo>
                    <a:pt x="953" y="552"/>
                  </a:lnTo>
                  <a:lnTo>
                    <a:pt x="953" y="552"/>
                  </a:lnTo>
                  <a:lnTo>
                    <a:pt x="953" y="552"/>
                  </a:lnTo>
                  <a:lnTo>
                    <a:pt x="953" y="552"/>
                  </a:lnTo>
                  <a:lnTo>
                    <a:pt x="949" y="552"/>
                  </a:lnTo>
                  <a:lnTo>
                    <a:pt x="949" y="552"/>
                  </a:lnTo>
                  <a:lnTo>
                    <a:pt x="949" y="552"/>
                  </a:lnTo>
                  <a:lnTo>
                    <a:pt x="949" y="556"/>
                  </a:lnTo>
                  <a:lnTo>
                    <a:pt x="949" y="556"/>
                  </a:lnTo>
                  <a:lnTo>
                    <a:pt x="949" y="556"/>
                  </a:lnTo>
                  <a:lnTo>
                    <a:pt x="953" y="556"/>
                  </a:lnTo>
                  <a:lnTo>
                    <a:pt x="953" y="556"/>
                  </a:lnTo>
                  <a:lnTo>
                    <a:pt x="953" y="556"/>
                  </a:lnTo>
                  <a:lnTo>
                    <a:pt x="953" y="556"/>
                  </a:lnTo>
                  <a:lnTo>
                    <a:pt x="953" y="556"/>
                  </a:lnTo>
                  <a:lnTo>
                    <a:pt x="958" y="556"/>
                  </a:lnTo>
                  <a:lnTo>
                    <a:pt x="958" y="556"/>
                  </a:lnTo>
                  <a:lnTo>
                    <a:pt x="958" y="556"/>
                  </a:lnTo>
                  <a:lnTo>
                    <a:pt x="962" y="552"/>
                  </a:lnTo>
                  <a:lnTo>
                    <a:pt x="962" y="552"/>
                  </a:lnTo>
                  <a:lnTo>
                    <a:pt x="962" y="552"/>
                  </a:lnTo>
                  <a:lnTo>
                    <a:pt x="958" y="556"/>
                  </a:lnTo>
                  <a:lnTo>
                    <a:pt x="958" y="556"/>
                  </a:lnTo>
                  <a:lnTo>
                    <a:pt x="953" y="556"/>
                  </a:lnTo>
                  <a:lnTo>
                    <a:pt x="953" y="556"/>
                  </a:lnTo>
                  <a:lnTo>
                    <a:pt x="953" y="561"/>
                  </a:lnTo>
                  <a:lnTo>
                    <a:pt x="953" y="561"/>
                  </a:lnTo>
                  <a:lnTo>
                    <a:pt x="958" y="561"/>
                  </a:lnTo>
                  <a:lnTo>
                    <a:pt x="958" y="561"/>
                  </a:lnTo>
                  <a:lnTo>
                    <a:pt x="958" y="561"/>
                  </a:lnTo>
                  <a:lnTo>
                    <a:pt x="962" y="561"/>
                  </a:lnTo>
                  <a:lnTo>
                    <a:pt x="958" y="561"/>
                  </a:lnTo>
                  <a:lnTo>
                    <a:pt x="958" y="561"/>
                  </a:lnTo>
                  <a:lnTo>
                    <a:pt x="958" y="561"/>
                  </a:lnTo>
                  <a:lnTo>
                    <a:pt x="953" y="561"/>
                  </a:lnTo>
                  <a:lnTo>
                    <a:pt x="953" y="561"/>
                  </a:lnTo>
                  <a:lnTo>
                    <a:pt x="953" y="561"/>
                  </a:lnTo>
                  <a:lnTo>
                    <a:pt x="953" y="561"/>
                  </a:lnTo>
                  <a:lnTo>
                    <a:pt x="953" y="565"/>
                  </a:lnTo>
                  <a:lnTo>
                    <a:pt x="953" y="565"/>
                  </a:lnTo>
                  <a:lnTo>
                    <a:pt x="953" y="565"/>
                  </a:lnTo>
                  <a:lnTo>
                    <a:pt x="953" y="565"/>
                  </a:lnTo>
                  <a:lnTo>
                    <a:pt x="953" y="565"/>
                  </a:lnTo>
                  <a:lnTo>
                    <a:pt x="953" y="565"/>
                  </a:lnTo>
                  <a:lnTo>
                    <a:pt x="949" y="565"/>
                  </a:lnTo>
                  <a:lnTo>
                    <a:pt x="949" y="565"/>
                  </a:lnTo>
                  <a:lnTo>
                    <a:pt x="949" y="565"/>
                  </a:lnTo>
                  <a:lnTo>
                    <a:pt x="953" y="565"/>
                  </a:lnTo>
                  <a:lnTo>
                    <a:pt x="953" y="565"/>
                  </a:lnTo>
                  <a:lnTo>
                    <a:pt x="953" y="565"/>
                  </a:lnTo>
                  <a:lnTo>
                    <a:pt x="953" y="565"/>
                  </a:lnTo>
                  <a:lnTo>
                    <a:pt x="953" y="565"/>
                  </a:lnTo>
                  <a:lnTo>
                    <a:pt x="953" y="565"/>
                  </a:lnTo>
                  <a:lnTo>
                    <a:pt x="953" y="565"/>
                  </a:lnTo>
                  <a:lnTo>
                    <a:pt x="953" y="570"/>
                  </a:lnTo>
                  <a:lnTo>
                    <a:pt x="953" y="570"/>
                  </a:lnTo>
                  <a:lnTo>
                    <a:pt x="953" y="570"/>
                  </a:lnTo>
                  <a:lnTo>
                    <a:pt x="953" y="570"/>
                  </a:lnTo>
                  <a:lnTo>
                    <a:pt x="953" y="570"/>
                  </a:lnTo>
                  <a:lnTo>
                    <a:pt x="953" y="570"/>
                  </a:lnTo>
                  <a:lnTo>
                    <a:pt x="953" y="570"/>
                  </a:lnTo>
                  <a:lnTo>
                    <a:pt x="953" y="574"/>
                  </a:lnTo>
                  <a:lnTo>
                    <a:pt x="949" y="574"/>
                  </a:lnTo>
                  <a:lnTo>
                    <a:pt x="949" y="574"/>
                  </a:lnTo>
                  <a:lnTo>
                    <a:pt x="949" y="574"/>
                  </a:lnTo>
                  <a:lnTo>
                    <a:pt x="949" y="579"/>
                  </a:lnTo>
                  <a:lnTo>
                    <a:pt x="949" y="574"/>
                  </a:lnTo>
                  <a:lnTo>
                    <a:pt x="949" y="574"/>
                  </a:lnTo>
                  <a:lnTo>
                    <a:pt x="949" y="579"/>
                  </a:lnTo>
                  <a:lnTo>
                    <a:pt x="949" y="579"/>
                  </a:lnTo>
                  <a:lnTo>
                    <a:pt x="949" y="579"/>
                  </a:lnTo>
                  <a:lnTo>
                    <a:pt x="949" y="579"/>
                  </a:lnTo>
                  <a:lnTo>
                    <a:pt x="949" y="579"/>
                  </a:lnTo>
                  <a:lnTo>
                    <a:pt x="949" y="579"/>
                  </a:lnTo>
                  <a:lnTo>
                    <a:pt x="949" y="579"/>
                  </a:lnTo>
                  <a:lnTo>
                    <a:pt x="949" y="579"/>
                  </a:lnTo>
                  <a:lnTo>
                    <a:pt x="944" y="583"/>
                  </a:lnTo>
                  <a:lnTo>
                    <a:pt x="944" y="583"/>
                  </a:lnTo>
                  <a:lnTo>
                    <a:pt x="944" y="583"/>
                  </a:lnTo>
                  <a:lnTo>
                    <a:pt x="944" y="583"/>
                  </a:lnTo>
                  <a:lnTo>
                    <a:pt x="944" y="583"/>
                  </a:lnTo>
                  <a:lnTo>
                    <a:pt x="944" y="583"/>
                  </a:lnTo>
                  <a:lnTo>
                    <a:pt x="944" y="583"/>
                  </a:lnTo>
                  <a:lnTo>
                    <a:pt x="944" y="583"/>
                  </a:lnTo>
                  <a:lnTo>
                    <a:pt x="944" y="583"/>
                  </a:lnTo>
                  <a:lnTo>
                    <a:pt x="944" y="583"/>
                  </a:lnTo>
                  <a:lnTo>
                    <a:pt x="944" y="583"/>
                  </a:lnTo>
                  <a:lnTo>
                    <a:pt x="944" y="583"/>
                  </a:lnTo>
                  <a:lnTo>
                    <a:pt x="944" y="588"/>
                  </a:lnTo>
                  <a:lnTo>
                    <a:pt x="944" y="588"/>
                  </a:lnTo>
                  <a:lnTo>
                    <a:pt x="944" y="588"/>
                  </a:lnTo>
                  <a:lnTo>
                    <a:pt x="944" y="588"/>
                  </a:lnTo>
                  <a:lnTo>
                    <a:pt x="940" y="588"/>
                  </a:lnTo>
                  <a:lnTo>
                    <a:pt x="940" y="592"/>
                  </a:lnTo>
                  <a:lnTo>
                    <a:pt x="940" y="592"/>
                  </a:lnTo>
                  <a:lnTo>
                    <a:pt x="940" y="592"/>
                  </a:lnTo>
                  <a:lnTo>
                    <a:pt x="935" y="592"/>
                  </a:lnTo>
                  <a:lnTo>
                    <a:pt x="935" y="592"/>
                  </a:lnTo>
                  <a:lnTo>
                    <a:pt x="935" y="592"/>
                  </a:lnTo>
                  <a:lnTo>
                    <a:pt x="935" y="592"/>
                  </a:lnTo>
                  <a:lnTo>
                    <a:pt x="935" y="597"/>
                  </a:lnTo>
                  <a:lnTo>
                    <a:pt x="935" y="597"/>
                  </a:lnTo>
                  <a:lnTo>
                    <a:pt x="931" y="597"/>
                  </a:lnTo>
                  <a:lnTo>
                    <a:pt x="931" y="601"/>
                  </a:lnTo>
                  <a:lnTo>
                    <a:pt x="931" y="601"/>
                  </a:lnTo>
                  <a:lnTo>
                    <a:pt x="931" y="601"/>
                  </a:lnTo>
                  <a:lnTo>
                    <a:pt x="931" y="601"/>
                  </a:lnTo>
                  <a:lnTo>
                    <a:pt x="926" y="601"/>
                  </a:lnTo>
                  <a:lnTo>
                    <a:pt x="926" y="601"/>
                  </a:lnTo>
                  <a:lnTo>
                    <a:pt x="922" y="601"/>
                  </a:lnTo>
                  <a:lnTo>
                    <a:pt x="922" y="601"/>
                  </a:lnTo>
                  <a:lnTo>
                    <a:pt x="922" y="601"/>
                  </a:lnTo>
                  <a:lnTo>
                    <a:pt x="922" y="601"/>
                  </a:lnTo>
                  <a:lnTo>
                    <a:pt x="922" y="601"/>
                  </a:lnTo>
                  <a:lnTo>
                    <a:pt x="922" y="601"/>
                  </a:lnTo>
                  <a:lnTo>
                    <a:pt x="922" y="601"/>
                  </a:lnTo>
                  <a:lnTo>
                    <a:pt x="926" y="601"/>
                  </a:lnTo>
                  <a:lnTo>
                    <a:pt x="926" y="597"/>
                  </a:lnTo>
                  <a:lnTo>
                    <a:pt x="926" y="597"/>
                  </a:lnTo>
                  <a:lnTo>
                    <a:pt x="926" y="601"/>
                  </a:lnTo>
                  <a:lnTo>
                    <a:pt x="926" y="601"/>
                  </a:lnTo>
                  <a:lnTo>
                    <a:pt x="926" y="601"/>
                  </a:lnTo>
                  <a:lnTo>
                    <a:pt x="926" y="597"/>
                  </a:lnTo>
                  <a:lnTo>
                    <a:pt x="926" y="601"/>
                  </a:lnTo>
                  <a:lnTo>
                    <a:pt x="926" y="601"/>
                  </a:lnTo>
                  <a:lnTo>
                    <a:pt x="931" y="601"/>
                  </a:lnTo>
                  <a:lnTo>
                    <a:pt x="931" y="597"/>
                  </a:lnTo>
                  <a:lnTo>
                    <a:pt x="931" y="597"/>
                  </a:lnTo>
                  <a:lnTo>
                    <a:pt x="931" y="597"/>
                  </a:lnTo>
                  <a:lnTo>
                    <a:pt x="931" y="592"/>
                  </a:lnTo>
                  <a:lnTo>
                    <a:pt x="931" y="592"/>
                  </a:lnTo>
                  <a:lnTo>
                    <a:pt x="935" y="592"/>
                  </a:lnTo>
                  <a:lnTo>
                    <a:pt x="935" y="592"/>
                  </a:lnTo>
                  <a:lnTo>
                    <a:pt x="935" y="592"/>
                  </a:lnTo>
                  <a:lnTo>
                    <a:pt x="935" y="592"/>
                  </a:lnTo>
                  <a:lnTo>
                    <a:pt x="935" y="592"/>
                  </a:lnTo>
                  <a:lnTo>
                    <a:pt x="940" y="588"/>
                  </a:lnTo>
                  <a:lnTo>
                    <a:pt x="940" y="588"/>
                  </a:lnTo>
                  <a:lnTo>
                    <a:pt x="940" y="588"/>
                  </a:lnTo>
                  <a:lnTo>
                    <a:pt x="940" y="588"/>
                  </a:lnTo>
                  <a:lnTo>
                    <a:pt x="940" y="588"/>
                  </a:lnTo>
                  <a:lnTo>
                    <a:pt x="935" y="588"/>
                  </a:lnTo>
                  <a:lnTo>
                    <a:pt x="935" y="592"/>
                  </a:lnTo>
                  <a:lnTo>
                    <a:pt x="935" y="592"/>
                  </a:lnTo>
                  <a:lnTo>
                    <a:pt x="931" y="592"/>
                  </a:lnTo>
                  <a:lnTo>
                    <a:pt x="931" y="592"/>
                  </a:lnTo>
                  <a:lnTo>
                    <a:pt x="926" y="592"/>
                  </a:lnTo>
                  <a:lnTo>
                    <a:pt x="926" y="597"/>
                  </a:lnTo>
                  <a:lnTo>
                    <a:pt x="926" y="597"/>
                  </a:lnTo>
                  <a:lnTo>
                    <a:pt x="922" y="597"/>
                  </a:lnTo>
                  <a:lnTo>
                    <a:pt x="926" y="597"/>
                  </a:lnTo>
                  <a:lnTo>
                    <a:pt x="926" y="597"/>
                  </a:lnTo>
                  <a:lnTo>
                    <a:pt x="926" y="597"/>
                  </a:lnTo>
                  <a:lnTo>
                    <a:pt x="922" y="597"/>
                  </a:lnTo>
                  <a:lnTo>
                    <a:pt x="922" y="597"/>
                  </a:lnTo>
                  <a:lnTo>
                    <a:pt x="922" y="597"/>
                  </a:lnTo>
                  <a:lnTo>
                    <a:pt x="922" y="597"/>
                  </a:lnTo>
                  <a:lnTo>
                    <a:pt x="922" y="597"/>
                  </a:lnTo>
                  <a:lnTo>
                    <a:pt x="926" y="592"/>
                  </a:lnTo>
                  <a:lnTo>
                    <a:pt x="935" y="588"/>
                  </a:lnTo>
                  <a:lnTo>
                    <a:pt x="935" y="588"/>
                  </a:lnTo>
                  <a:lnTo>
                    <a:pt x="935" y="592"/>
                  </a:lnTo>
                  <a:lnTo>
                    <a:pt x="935" y="592"/>
                  </a:lnTo>
                  <a:lnTo>
                    <a:pt x="935" y="588"/>
                  </a:lnTo>
                  <a:lnTo>
                    <a:pt x="940" y="588"/>
                  </a:lnTo>
                  <a:lnTo>
                    <a:pt x="940" y="583"/>
                  </a:lnTo>
                  <a:lnTo>
                    <a:pt x="940" y="583"/>
                  </a:lnTo>
                  <a:lnTo>
                    <a:pt x="940" y="583"/>
                  </a:lnTo>
                  <a:lnTo>
                    <a:pt x="940" y="583"/>
                  </a:lnTo>
                  <a:lnTo>
                    <a:pt x="940" y="583"/>
                  </a:lnTo>
                  <a:lnTo>
                    <a:pt x="935" y="583"/>
                  </a:lnTo>
                  <a:lnTo>
                    <a:pt x="935" y="583"/>
                  </a:lnTo>
                  <a:lnTo>
                    <a:pt x="935" y="583"/>
                  </a:lnTo>
                  <a:lnTo>
                    <a:pt x="935" y="583"/>
                  </a:lnTo>
                  <a:lnTo>
                    <a:pt x="935" y="583"/>
                  </a:lnTo>
                  <a:lnTo>
                    <a:pt x="935" y="583"/>
                  </a:lnTo>
                  <a:lnTo>
                    <a:pt x="931" y="583"/>
                  </a:lnTo>
                  <a:lnTo>
                    <a:pt x="926" y="579"/>
                  </a:lnTo>
                  <a:lnTo>
                    <a:pt x="922" y="579"/>
                  </a:lnTo>
                  <a:lnTo>
                    <a:pt x="922" y="579"/>
                  </a:lnTo>
                  <a:lnTo>
                    <a:pt x="922" y="579"/>
                  </a:lnTo>
                  <a:lnTo>
                    <a:pt x="922" y="574"/>
                  </a:lnTo>
                  <a:lnTo>
                    <a:pt x="917" y="574"/>
                  </a:lnTo>
                  <a:lnTo>
                    <a:pt x="917" y="579"/>
                  </a:lnTo>
                  <a:lnTo>
                    <a:pt x="913" y="579"/>
                  </a:lnTo>
                  <a:lnTo>
                    <a:pt x="913" y="583"/>
                  </a:lnTo>
                  <a:lnTo>
                    <a:pt x="913" y="583"/>
                  </a:lnTo>
                  <a:lnTo>
                    <a:pt x="913" y="588"/>
                  </a:lnTo>
                  <a:lnTo>
                    <a:pt x="913" y="588"/>
                  </a:lnTo>
                  <a:lnTo>
                    <a:pt x="908" y="597"/>
                  </a:lnTo>
                  <a:lnTo>
                    <a:pt x="904" y="597"/>
                  </a:lnTo>
                  <a:lnTo>
                    <a:pt x="904" y="601"/>
                  </a:lnTo>
                  <a:lnTo>
                    <a:pt x="904" y="601"/>
                  </a:lnTo>
                  <a:lnTo>
                    <a:pt x="904" y="606"/>
                  </a:lnTo>
                  <a:lnTo>
                    <a:pt x="904" y="601"/>
                  </a:lnTo>
                  <a:lnTo>
                    <a:pt x="904" y="601"/>
                  </a:lnTo>
                  <a:lnTo>
                    <a:pt x="904" y="601"/>
                  </a:lnTo>
                  <a:lnTo>
                    <a:pt x="904" y="601"/>
                  </a:lnTo>
                  <a:lnTo>
                    <a:pt x="908" y="606"/>
                  </a:lnTo>
                  <a:lnTo>
                    <a:pt x="899" y="606"/>
                  </a:lnTo>
                  <a:lnTo>
                    <a:pt x="899" y="606"/>
                  </a:lnTo>
                  <a:lnTo>
                    <a:pt x="899" y="610"/>
                  </a:lnTo>
                  <a:lnTo>
                    <a:pt x="899" y="610"/>
                  </a:lnTo>
                  <a:lnTo>
                    <a:pt x="899" y="610"/>
                  </a:lnTo>
                  <a:lnTo>
                    <a:pt x="895" y="615"/>
                  </a:lnTo>
                  <a:lnTo>
                    <a:pt x="895" y="610"/>
                  </a:lnTo>
                  <a:lnTo>
                    <a:pt x="899" y="610"/>
                  </a:lnTo>
                  <a:lnTo>
                    <a:pt x="895" y="615"/>
                  </a:lnTo>
                  <a:lnTo>
                    <a:pt x="895" y="615"/>
                  </a:lnTo>
                  <a:lnTo>
                    <a:pt x="890" y="615"/>
                  </a:lnTo>
                  <a:lnTo>
                    <a:pt x="895" y="615"/>
                  </a:lnTo>
                  <a:lnTo>
                    <a:pt x="895" y="619"/>
                  </a:lnTo>
                  <a:lnTo>
                    <a:pt x="899" y="619"/>
                  </a:lnTo>
                  <a:lnTo>
                    <a:pt x="899" y="619"/>
                  </a:lnTo>
                  <a:lnTo>
                    <a:pt x="899" y="619"/>
                  </a:lnTo>
                  <a:lnTo>
                    <a:pt x="899" y="619"/>
                  </a:lnTo>
                  <a:lnTo>
                    <a:pt x="899" y="619"/>
                  </a:lnTo>
                  <a:lnTo>
                    <a:pt x="899" y="619"/>
                  </a:lnTo>
                  <a:lnTo>
                    <a:pt x="899" y="619"/>
                  </a:lnTo>
                  <a:lnTo>
                    <a:pt x="899" y="619"/>
                  </a:lnTo>
                  <a:lnTo>
                    <a:pt x="899" y="619"/>
                  </a:lnTo>
                  <a:lnTo>
                    <a:pt x="899" y="619"/>
                  </a:lnTo>
                  <a:lnTo>
                    <a:pt x="899" y="619"/>
                  </a:lnTo>
                  <a:lnTo>
                    <a:pt x="895" y="619"/>
                  </a:lnTo>
                  <a:lnTo>
                    <a:pt x="890" y="619"/>
                  </a:lnTo>
                  <a:lnTo>
                    <a:pt x="890" y="619"/>
                  </a:lnTo>
                  <a:lnTo>
                    <a:pt x="890" y="619"/>
                  </a:lnTo>
                  <a:lnTo>
                    <a:pt x="890" y="619"/>
                  </a:lnTo>
                  <a:lnTo>
                    <a:pt x="890" y="619"/>
                  </a:lnTo>
                  <a:lnTo>
                    <a:pt x="885" y="624"/>
                  </a:lnTo>
                  <a:lnTo>
                    <a:pt x="881" y="633"/>
                  </a:lnTo>
                  <a:lnTo>
                    <a:pt x="881" y="633"/>
                  </a:lnTo>
                  <a:lnTo>
                    <a:pt x="881" y="633"/>
                  </a:lnTo>
                  <a:lnTo>
                    <a:pt x="867" y="647"/>
                  </a:lnTo>
                  <a:lnTo>
                    <a:pt x="867" y="651"/>
                  </a:lnTo>
                  <a:lnTo>
                    <a:pt x="863" y="651"/>
                  </a:lnTo>
                  <a:lnTo>
                    <a:pt x="863" y="651"/>
                  </a:lnTo>
                  <a:lnTo>
                    <a:pt x="858" y="656"/>
                  </a:lnTo>
                  <a:lnTo>
                    <a:pt x="854" y="660"/>
                  </a:lnTo>
                  <a:lnTo>
                    <a:pt x="849" y="669"/>
                  </a:lnTo>
                  <a:lnTo>
                    <a:pt x="849" y="669"/>
                  </a:lnTo>
                  <a:lnTo>
                    <a:pt x="845" y="669"/>
                  </a:lnTo>
                  <a:lnTo>
                    <a:pt x="840" y="674"/>
                  </a:lnTo>
                  <a:lnTo>
                    <a:pt x="845" y="674"/>
                  </a:lnTo>
                  <a:lnTo>
                    <a:pt x="845" y="674"/>
                  </a:lnTo>
                  <a:lnTo>
                    <a:pt x="840" y="674"/>
                  </a:lnTo>
                  <a:lnTo>
                    <a:pt x="840" y="674"/>
                  </a:lnTo>
                  <a:lnTo>
                    <a:pt x="840" y="674"/>
                  </a:lnTo>
                  <a:lnTo>
                    <a:pt x="836" y="678"/>
                  </a:lnTo>
                  <a:lnTo>
                    <a:pt x="831" y="683"/>
                  </a:lnTo>
                  <a:lnTo>
                    <a:pt x="831" y="683"/>
                  </a:lnTo>
                  <a:lnTo>
                    <a:pt x="827" y="687"/>
                  </a:lnTo>
                  <a:lnTo>
                    <a:pt x="827" y="687"/>
                  </a:lnTo>
                  <a:lnTo>
                    <a:pt x="827" y="692"/>
                  </a:lnTo>
                  <a:lnTo>
                    <a:pt x="822" y="696"/>
                  </a:lnTo>
                  <a:lnTo>
                    <a:pt x="822" y="696"/>
                  </a:lnTo>
                  <a:lnTo>
                    <a:pt x="822" y="701"/>
                  </a:lnTo>
                  <a:lnTo>
                    <a:pt x="822" y="701"/>
                  </a:lnTo>
                  <a:lnTo>
                    <a:pt x="818" y="705"/>
                  </a:lnTo>
                  <a:lnTo>
                    <a:pt x="818" y="705"/>
                  </a:lnTo>
                  <a:lnTo>
                    <a:pt x="818" y="710"/>
                  </a:lnTo>
                  <a:lnTo>
                    <a:pt x="818" y="710"/>
                  </a:lnTo>
                  <a:lnTo>
                    <a:pt x="813" y="714"/>
                  </a:lnTo>
                  <a:lnTo>
                    <a:pt x="809" y="719"/>
                  </a:lnTo>
                  <a:lnTo>
                    <a:pt x="809" y="723"/>
                  </a:lnTo>
                  <a:lnTo>
                    <a:pt x="804" y="723"/>
                  </a:lnTo>
                  <a:lnTo>
                    <a:pt x="804" y="723"/>
                  </a:lnTo>
                  <a:lnTo>
                    <a:pt x="804" y="723"/>
                  </a:lnTo>
                  <a:lnTo>
                    <a:pt x="804" y="723"/>
                  </a:lnTo>
                  <a:lnTo>
                    <a:pt x="804" y="728"/>
                  </a:lnTo>
                  <a:lnTo>
                    <a:pt x="804" y="728"/>
                  </a:lnTo>
                  <a:lnTo>
                    <a:pt x="804" y="728"/>
                  </a:lnTo>
                  <a:lnTo>
                    <a:pt x="804" y="728"/>
                  </a:lnTo>
                  <a:lnTo>
                    <a:pt x="804" y="728"/>
                  </a:lnTo>
                  <a:lnTo>
                    <a:pt x="800" y="728"/>
                  </a:lnTo>
                  <a:lnTo>
                    <a:pt x="800" y="728"/>
                  </a:lnTo>
                  <a:lnTo>
                    <a:pt x="800" y="733"/>
                  </a:lnTo>
                  <a:lnTo>
                    <a:pt x="795" y="733"/>
                  </a:lnTo>
                  <a:lnTo>
                    <a:pt x="795" y="737"/>
                  </a:lnTo>
                  <a:lnTo>
                    <a:pt x="795" y="737"/>
                  </a:lnTo>
                  <a:lnTo>
                    <a:pt x="795" y="746"/>
                  </a:lnTo>
                  <a:lnTo>
                    <a:pt x="795" y="746"/>
                  </a:lnTo>
                  <a:lnTo>
                    <a:pt x="795" y="751"/>
                  </a:lnTo>
                  <a:lnTo>
                    <a:pt x="791" y="751"/>
                  </a:lnTo>
                  <a:lnTo>
                    <a:pt x="791" y="755"/>
                  </a:lnTo>
                  <a:lnTo>
                    <a:pt x="786" y="760"/>
                  </a:lnTo>
                  <a:lnTo>
                    <a:pt x="786" y="764"/>
                  </a:lnTo>
                  <a:lnTo>
                    <a:pt x="786" y="769"/>
                  </a:lnTo>
                  <a:lnTo>
                    <a:pt x="786" y="773"/>
                  </a:lnTo>
                  <a:lnTo>
                    <a:pt x="786" y="773"/>
                  </a:lnTo>
                  <a:lnTo>
                    <a:pt x="786" y="778"/>
                  </a:lnTo>
                  <a:lnTo>
                    <a:pt x="786" y="778"/>
                  </a:lnTo>
                  <a:lnTo>
                    <a:pt x="786" y="778"/>
                  </a:lnTo>
                  <a:lnTo>
                    <a:pt x="786" y="782"/>
                  </a:lnTo>
                  <a:lnTo>
                    <a:pt x="786" y="778"/>
                  </a:lnTo>
                  <a:lnTo>
                    <a:pt x="786" y="782"/>
                  </a:lnTo>
                  <a:lnTo>
                    <a:pt x="782" y="782"/>
                  </a:lnTo>
                  <a:lnTo>
                    <a:pt x="782" y="782"/>
                  </a:lnTo>
                  <a:lnTo>
                    <a:pt x="786" y="782"/>
                  </a:lnTo>
                  <a:lnTo>
                    <a:pt x="786" y="782"/>
                  </a:lnTo>
                  <a:lnTo>
                    <a:pt x="786" y="782"/>
                  </a:lnTo>
                  <a:lnTo>
                    <a:pt x="786" y="787"/>
                  </a:lnTo>
                  <a:lnTo>
                    <a:pt x="786" y="787"/>
                  </a:lnTo>
                  <a:lnTo>
                    <a:pt x="786" y="787"/>
                  </a:lnTo>
                  <a:lnTo>
                    <a:pt x="791" y="787"/>
                  </a:lnTo>
                  <a:lnTo>
                    <a:pt x="791" y="782"/>
                  </a:lnTo>
                  <a:lnTo>
                    <a:pt x="791" y="782"/>
                  </a:lnTo>
                  <a:lnTo>
                    <a:pt x="795" y="782"/>
                  </a:lnTo>
                  <a:lnTo>
                    <a:pt x="795" y="782"/>
                  </a:lnTo>
                  <a:lnTo>
                    <a:pt x="795" y="782"/>
                  </a:lnTo>
                  <a:lnTo>
                    <a:pt x="795" y="782"/>
                  </a:lnTo>
                  <a:lnTo>
                    <a:pt x="800" y="782"/>
                  </a:lnTo>
                  <a:lnTo>
                    <a:pt x="800" y="782"/>
                  </a:lnTo>
                  <a:lnTo>
                    <a:pt x="800" y="782"/>
                  </a:lnTo>
                  <a:lnTo>
                    <a:pt x="800" y="782"/>
                  </a:lnTo>
                  <a:lnTo>
                    <a:pt x="804" y="782"/>
                  </a:lnTo>
                  <a:lnTo>
                    <a:pt x="804" y="782"/>
                  </a:lnTo>
                  <a:lnTo>
                    <a:pt x="804" y="782"/>
                  </a:lnTo>
                  <a:lnTo>
                    <a:pt x="804" y="782"/>
                  </a:lnTo>
                  <a:lnTo>
                    <a:pt x="804" y="782"/>
                  </a:lnTo>
                  <a:lnTo>
                    <a:pt x="804" y="782"/>
                  </a:lnTo>
                  <a:lnTo>
                    <a:pt x="804" y="782"/>
                  </a:lnTo>
                  <a:lnTo>
                    <a:pt x="795" y="782"/>
                  </a:lnTo>
                  <a:lnTo>
                    <a:pt x="795" y="782"/>
                  </a:lnTo>
                  <a:lnTo>
                    <a:pt x="795" y="782"/>
                  </a:lnTo>
                  <a:lnTo>
                    <a:pt x="791" y="782"/>
                  </a:lnTo>
                  <a:lnTo>
                    <a:pt x="791" y="787"/>
                  </a:lnTo>
                  <a:lnTo>
                    <a:pt x="791" y="787"/>
                  </a:lnTo>
                  <a:lnTo>
                    <a:pt x="791" y="787"/>
                  </a:lnTo>
                  <a:lnTo>
                    <a:pt x="791" y="787"/>
                  </a:lnTo>
                  <a:lnTo>
                    <a:pt x="791" y="791"/>
                  </a:lnTo>
                  <a:lnTo>
                    <a:pt x="791" y="791"/>
                  </a:lnTo>
                  <a:lnTo>
                    <a:pt x="791" y="791"/>
                  </a:lnTo>
                  <a:lnTo>
                    <a:pt x="791" y="796"/>
                  </a:lnTo>
                  <a:lnTo>
                    <a:pt x="791" y="796"/>
                  </a:lnTo>
                  <a:lnTo>
                    <a:pt x="791" y="791"/>
                  </a:lnTo>
                  <a:lnTo>
                    <a:pt x="791" y="791"/>
                  </a:lnTo>
                  <a:lnTo>
                    <a:pt x="786" y="791"/>
                  </a:lnTo>
                  <a:lnTo>
                    <a:pt x="786" y="791"/>
                  </a:lnTo>
                  <a:lnTo>
                    <a:pt x="791" y="787"/>
                  </a:lnTo>
                  <a:lnTo>
                    <a:pt x="791" y="787"/>
                  </a:lnTo>
                  <a:lnTo>
                    <a:pt x="786" y="787"/>
                  </a:lnTo>
                  <a:lnTo>
                    <a:pt x="786" y="787"/>
                  </a:lnTo>
                  <a:lnTo>
                    <a:pt x="786" y="791"/>
                  </a:lnTo>
                  <a:lnTo>
                    <a:pt x="786" y="791"/>
                  </a:lnTo>
                  <a:lnTo>
                    <a:pt x="782" y="796"/>
                  </a:lnTo>
                  <a:lnTo>
                    <a:pt x="782" y="800"/>
                  </a:lnTo>
                  <a:lnTo>
                    <a:pt x="782" y="805"/>
                  </a:lnTo>
                  <a:lnTo>
                    <a:pt x="786" y="805"/>
                  </a:lnTo>
                  <a:lnTo>
                    <a:pt x="786" y="805"/>
                  </a:lnTo>
                  <a:lnTo>
                    <a:pt x="786" y="809"/>
                  </a:lnTo>
                  <a:lnTo>
                    <a:pt x="786" y="809"/>
                  </a:lnTo>
                  <a:lnTo>
                    <a:pt x="782" y="809"/>
                  </a:lnTo>
                  <a:lnTo>
                    <a:pt x="782" y="814"/>
                  </a:lnTo>
                  <a:lnTo>
                    <a:pt x="777" y="814"/>
                  </a:lnTo>
                  <a:lnTo>
                    <a:pt x="777" y="818"/>
                  </a:lnTo>
                  <a:lnTo>
                    <a:pt x="777" y="823"/>
                  </a:lnTo>
                  <a:lnTo>
                    <a:pt x="777" y="827"/>
                  </a:lnTo>
                  <a:lnTo>
                    <a:pt x="777" y="827"/>
                  </a:lnTo>
                  <a:lnTo>
                    <a:pt x="777" y="827"/>
                  </a:lnTo>
                  <a:lnTo>
                    <a:pt x="777" y="832"/>
                  </a:lnTo>
                  <a:lnTo>
                    <a:pt x="782" y="832"/>
                  </a:lnTo>
                  <a:lnTo>
                    <a:pt x="782" y="836"/>
                  </a:lnTo>
                  <a:lnTo>
                    <a:pt x="782" y="836"/>
                  </a:lnTo>
                  <a:lnTo>
                    <a:pt x="782" y="836"/>
                  </a:lnTo>
                  <a:lnTo>
                    <a:pt x="782" y="841"/>
                  </a:lnTo>
                  <a:lnTo>
                    <a:pt x="777" y="841"/>
                  </a:lnTo>
                  <a:lnTo>
                    <a:pt x="782" y="841"/>
                  </a:lnTo>
                  <a:lnTo>
                    <a:pt x="782" y="846"/>
                  </a:lnTo>
                  <a:lnTo>
                    <a:pt x="782" y="846"/>
                  </a:lnTo>
                  <a:lnTo>
                    <a:pt x="777" y="846"/>
                  </a:lnTo>
                  <a:lnTo>
                    <a:pt x="777" y="850"/>
                  </a:lnTo>
                  <a:lnTo>
                    <a:pt x="777" y="850"/>
                  </a:lnTo>
                  <a:lnTo>
                    <a:pt x="777" y="855"/>
                  </a:lnTo>
                  <a:lnTo>
                    <a:pt x="777" y="855"/>
                  </a:lnTo>
                  <a:lnTo>
                    <a:pt x="777" y="855"/>
                  </a:lnTo>
                  <a:lnTo>
                    <a:pt x="777" y="855"/>
                  </a:lnTo>
                  <a:lnTo>
                    <a:pt x="777" y="859"/>
                  </a:lnTo>
                  <a:lnTo>
                    <a:pt x="782" y="859"/>
                  </a:lnTo>
                  <a:lnTo>
                    <a:pt x="782" y="859"/>
                  </a:lnTo>
                  <a:lnTo>
                    <a:pt x="786" y="859"/>
                  </a:lnTo>
                  <a:lnTo>
                    <a:pt x="786" y="859"/>
                  </a:lnTo>
                  <a:lnTo>
                    <a:pt x="791" y="859"/>
                  </a:lnTo>
                  <a:lnTo>
                    <a:pt x="791" y="859"/>
                  </a:lnTo>
                  <a:lnTo>
                    <a:pt x="791" y="864"/>
                  </a:lnTo>
                  <a:lnTo>
                    <a:pt x="791" y="864"/>
                  </a:lnTo>
                  <a:lnTo>
                    <a:pt x="791" y="864"/>
                  </a:lnTo>
                  <a:lnTo>
                    <a:pt x="795" y="868"/>
                  </a:lnTo>
                  <a:lnTo>
                    <a:pt x="800" y="868"/>
                  </a:lnTo>
                  <a:lnTo>
                    <a:pt x="800" y="868"/>
                  </a:lnTo>
                  <a:lnTo>
                    <a:pt x="800" y="873"/>
                  </a:lnTo>
                  <a:lnTo>
                    <a:pt x="800" y="873"/>
                  </a:lnTo>
                  <a:lnTo>
                    <a:pt x="800" y="873"/>
                  </a:lnTo>
                  <a:lnTo>
                    <a:pt x="804" y="873"/>
                  </a:lnTo>
                  <a:lnTo>
                    <a:pt x="804" y="873"/>
                  </a:lnTo>
                  <a:lnTo>
                    <a:pt x="804" y="873"/>
                  </a:lnTo>
                  <a:lnTo>
                    <a:pt x="804" y="877"/>
                  </a:lnTo>
                  <a:lnTo>
                    <a:pt x="809" y="877"/>
                  </a:lnTo>
                  <a:lnTo>
                    <a:pt x="809" y="886"/>
                  </a:lnTo>
                  <a:lnTo>
                    <a:pt x="809" y="886"/>
                  </a:lnTo>
                  <a:lnTo>
                    <a:pt x="809" y="891"/>
                  </a:lnTo>
                  <a:lnTo>
                    <a:pt x="809" y="891"/>
                  </a:lnTo>
                  <a:lnTo>
                    <a:pt x="809" y="895"/>
                  </a:lnTo>
                  <a:lnTo>
                    <a:pt x="804" y="895"/>
                  </a:lnTo>
                  <a:lnTo>
                    <a:pt x="809" y="895"/>
                  </a:lnTo>
                  <a:lnTo>
                    <a:pt x="809" y="900"/>
                  </a:lnTo>
                  <a:lnTo>
                    <a:pt x="804" y="900"/>
                  </a:lnTo>
                  <a:lnTo>
                    <a:pt x="804" y="900"/>
                  </a:lnTo>
                  <a:lnTo>
                    <a:pt x="804" y="904"/>
                  </a:lnTo>
                  <a:lnTo>
                    <a:pt x="804" y="904"/>
                  </a:lnTo>
                  <a:lnTo>
                    <a:pt x="804" y="909"/>
                  </a:lnTo>
                  <a:lnTo>
                    <a:pt x="804" y="913"/>
                  </a:lnTo>
                  <a:lnTo>
                    <a:pt x="809" y="913"/>
                  </a:lnTo>
                  <a:lnTo>
                    <a:pt x="804" y="918"/>
                  </a:lnTo>
                  <a:lnTo>
                    <a:pt x="804" y="918"/>
                  </a:lnTo>
                  <a:lnTo>
                    <a:pt x="804" y="918"/>
                  </a:lnTo>
                  <a:lnTo>
                    <a:pt x="804" y="918"/>
                  </a:lnTo>
                  <a:lnTo>
                    <a:pt x="804" y="918"/>
                  </a:lnTo>
                  <a:lnTo>
                    <a:pt x="804" y="922"/>
                  </a:lnTo>
                  <a:lnTo>
                    <a:pt x="804" y="922"/>
                  </a:lnTo>
                  <a:lnTo>
                    <a:pt x="804" y="922"/>
                  </a:lnTo>
                  <a:lnTo>
                    <a:pt x="804" y="927"/>
                  </a:lnTo>
                  <a:lnTo>
                    <a:pt x="804" y="931"/>
                  </a:lnTo>
                  <a:lnTo>
                    <a:pt x="804" y="931"/>
                  </a:lnTo>
                  <a:lnTo>
                    <a:pt x="804" y="931"/>
                  </a:lnTo>
                  <a:lnTo>
                    <a:pt x="804" y="936"/>
                  </a:lnTo>
                  <a:lnTo>
                    <a:pt x="804" y="940"/>
                  </a:lnTo>
                  <a:lnTo>
                    <a:pt x="804" y="940"/>
                  </a:lnTo>
                  <a:lnTo>
                    <a:pt x="800" y="945"/>
                  </a:lnTo>
                  <a:lnTo>
                    <a:pt x="804" y="945"/>
                  </a:lnTo>
                  <a:lnTo>
                    <a:pt x="804" y="945"/>
                  </a:lnTo>
                  <a:lnTo>
                    <a:pt x="800" y="950"/>
                  </a:lnTo>
                  <a:lnTo>
                    <a:pt x="800" y="954"/>
                  </a:lnTo>
                  <a:lnTo>
                    <a:pt x="800" y="954"/>
                  </a:lnTo>
                  <a:lnTo>
                    <a:pt x="800" y="959"/>
                  </a:lnTo>
                  <a:lnTo>
                    <a:pt x="800" y="959"/>
                  </a:lnTo>
                  <a:lnTo>
                    <a:pt x="804" y="963"/>
                  </a:lnTo>
                  <a:lnTo>
                    <a:pt x="804" y="963"/>
                  </a:lnTo>
                  <a:lnTo>
                    <a:pt x="809" y="968"/>
                  </a:lnTo>
                  <a:lnTo>
                    <a:pt x="809" y="968"/>
                  </a:lnTo>
                  <a:lnTo>
                    <a:pt x="809" y="968"/>
                  </a:lnTo>
                  <a:lnTo>
                    <a:pt x="809" y="972"/>
                  </a:lnTo>
                  <a:lnTo>
                    <a:pt x="813" y="981"/>
                  </a:lnTo>
                  <a:lnTo>
                    <a:pt x="813" y="981"/>
                  </a:lnTo>
                  <a:lnTo>
                    <a:pt x="813" y="986"/>
                  </a:lnTo>
                  <a:lnTo>
                    <a:pt x="813" y="990"/>
                  </a:lnTo>
                  <a:lnTo>
                    <a:pt x="809" y="995"/>
                  </a:lnTo>
                  <a:lnTo>
                    <a:pt x="804" y="995"/>
                  </a:lnTo>
                  <a:lnTo>
                    <a:pt x="804" y="999"/>
                  </a:lnTo>
                  <a:lnTo>
                    <a:pt x="809" y="995"/>
                  </a:lnTo>
                  <a:lnTo>
                    <a:pt x="809" y="999"/>
                  </a:lnTo>
                  <a:lnTo>
                    <a:pt x="809" y="999"/>
                  </a:lnTo>
                  <a:lnTo>
                    <a:pt x="804" y="999"/>
                  </a:lnTo>
                  <a:lnTo>
                    <a:pt x="809" y="1004"/>
                  </a:lnTo>
                  <a:lnTo>
                    <a:pt x="804" y="1004"/>
                  </a:lnTo>
                  <a:lnTo>
                    <a:pt x="804" y="999"/>
                  </a:lnTo>
                  <a:lnTo>
                    <a:pt x="804" y="999"/>
                  </a:lnTo>
                  <a:lnTo>
                    <a:pt x="804" y="999"/>
                  </a:lnTo>
                  <a:lnTo>
                    <a:pt x="804" y="999"/>
                  </a:lnTo>
                  <a:lnTo>
                    <a:pt x="804" y="999"/>
                  </a:lnTo>
                  <a:lnTo>
                    <a:pt x="800" y="999"/>
                  </a:lnTo>
                  <a:lnTo>
                    <a:pt x="800" y="999"/>
                  </a:lnTo>
                  <a:lnTo>
                    <a:pt x="795" y="999"/>
                  </a:lnTo>
                  <a:lnTo>
                    <a:pt x="791" y="999"/>
                  </a:lnTo>
                  <a:lnTo>
                    <a:pt x="791" y="999"/>
                  </a:lnTo>
                  <a:lnTo>
                    <a:pt x="791" y="999"/>
                  </a:lnTo>
                  <a:lnTo>
                    <a:pt x="795" y="1004"/>
                  </a:lnTo>
                  <a:lnTo>
                    <a:pt x="795" y="1004"/>
                  </a:lnTo>
                  <a:lnTo>
                    <a:pt x="795" y="1008"/>
                  </a:lnTo>
                  <a:lnTo>
                    <a:pt x="795" y="1008"/>
                  </a:lnTo>
                  <a:lnTo>
                    <a:pt x="795" y="1008"/>
                  </a:lnTo>
                  <a:lnTo>
                    <a:pt x="795" y="1013"/>
                  </a:lnTo>
                  <a:lnTo>
                    <a:pt x="800" y="1013"/>
                  </a:lnTo>
                  <a:lnTo>
                    <a:pt x="800" y="1013"/>
                  </a:lnTo>
                  <a:lnTo>
                    <a:pt x="800" y="1013"/>
                  </a:lnTo>
                  <a:lnTo>
                    <a:pt x="800" y="1017"/>
                  </a:lnTo>
                  <a:lnTo>
                    <a:pt x="804" y="1017"/>
                  </a:lnTo>
                  <a:lnTo>
                    <a:pt x="804" y="1017"/>
                  </a:lnTo>
                  <a:lnTo>
                    <a:pt x="804" y="1017"/>
                  </a:lnTo>
                  <a:lnTo>
                    <a:pt x="804" y="1022"/>
                  </a:lnTo>
                  <a:lnTo>
                    <a:pt x="804" y="1022"/>
                  </a:lnTo>
                  <a:lnTo>
                    <a:pt x="809" y="1022"/>
                  </a:lnTo>
                  <a:lnTo>
                    <a:pt x="813" y="1022"/>
                  </a:lnTo>
                  <a:lnTo>
                    <a:pt x="813" y="1017"/>
                  </a:lnTo>
                  <a:lnTo>
                    <a:pt x="813" y="1017"/>
                  </a:lnTo>
                  <a:lnTo>
                    <a:pt x="813" y="1022"/>
                  </a:lnTo>
                  <a:lnTo>
                    <a:pt x="813" y="1022"/>
                  </a:lnTo>
                  <a:lnTo>
                    <a:pt x="813" y="1026"/>
                  </a:lnTo>
                  <a:lnTo>
                    <a:pt x="818" y="1031"/>
                  </a:lnTo>
                  <a:lnTo>
                    <a:pt x="818" y="1031"/>
                  </a:lnTo>
                  <a:lnTo>
                    <a:pt x="822" y="1035"/>
                  </a:lnTo>
                  <a:lnTo>
                    <a:pt x="822" y="1040"/>
                  </a:lnTo>
                  <a:lnTo>
                    <a:pt x="822" y="1044"/>
                  </a:lnTo>
                  <a:lnTo>
                    <a:pt x="822" y="1044"/>
                  </a:lnTo>
                  <a:lnTo>
                    <a:pt x="822" y="1044"/>
                  </a:lnTo>
                  <a:lnTo>
                    <a:pt x="822" y="1049"/>
                  </a:lnTo>
                  <a:lnTo>
                    <a:pt x="822" y="1049"/>
                  </a:lnTo>
                  <a:lnTo>
                    <a:pt x="818" y="1054"/>
                  </a:lnTo>
                  <a:lnTo>
                    <a:pt x="818" y="1058"/>
                  </a:lnTo>
                  <a:lnTo>
                    <a:pt x="818" y="1058"/>
                  </a:lnTo>
                  <a:lnTo>
                    <a:pt x="818" y="1063"/>
                  </a:lnTo>
                  <a:lnTo>
                    <a:pt x="818" y="1067"/>
                  </a:lnTo>
                  <a:lnTo>
                    <a:pt x="818" y="1067"/>
                  </a:lnTo>
                  <a:lnTo>
                    <a:pt x="818" y="1067"/>
                  </a:lnTo>
                  <a:lnTo>
                    <a:pt x="818" y="1067"/>
                  </a:lnTo>
                  <a:lnTo>
                    <a:pt x="818" y="1067"/>
                  </a:lnTo>
                  <a:lnTo>
                    <a:pt x="818" y="1067"/>
                  </a:lnTo>
                  <a:lnTo>
                    <a:pt x="822" y="1072"/>
                  </a:lnTo>
                  <a:lnTo>
                    <a:pt x="822" y="1072"/>
                  </a:lnTo>
                  <a:lnTo>
                    <a:pt x="827" y="1076"/>
                  </a:lnTo>
                  <a:lnTo>
                    <a:pt x="827" y="1081"/>
                  </a:lnTo>
                  <a:lnTo>
                    <a:pt x="831" y="1081"/>
                  </a:lnTo>
                  <a:lnTo>
                    <a:pt x="831" y="1085"/>
                  </a:lnTo>
                  <a:lnTo>
                    <a:pt x="836" y="1090"/>
                  </a:lnTo>
                  <a:lnTo>
                    <a:pt x="836" y="1090"/>
                  </a:lnTo>
                  <a:lnTo>
                    <a:pt x="836" y="1094"/>
                  </a:lnTo>
                  <a:lnTo>
                    <a:pt x="836" y="1094"/>
                  </a:lnTo>
                  <a:lnTo>
                    <a:pt x="836" y="1099"/>
                  </a:lnTo>
                  <a:lnTo>
                    <a:pt x="836" y="1103"/>
                  </a:lnTo>
                  <a:lnTo>
                    <a:pt x="836" y="1103"/>
                  </a:lnTo>
                  <a:lnTo>
                    <a:pt x="840" y="1103"/>
                  </a:lnTo>
                  <a:lnTo>
                    <a:pt x="840" y="1103"/>
                  </a:lnTo>
                  <a:lnTo>
                    <a:pt x="845" y="1099"/>
                  </a:lnTo>
                  <a:lnTo>
                    <a:pt x="845" y="1099"/>
                  </a:lnTo>
                  <a:lnTo>
                    <a:pt x="845" y="1099"/>
                  </a:lnTo>
                  <a:lnTo>
                    <a:pt x="849" y="1094"/>
                  </a:lnTo>
                  <a:lnTo>
                    <a:pt x="849" y="1090"/>
                  </a:lnTo>
                  <a:lnTo>
                    <a:pt x="849" y="1090"/>
                  </a:lnTo>
                  <a:lnTo>
                    <a:pt x="845" y="1090"/>
                  </a:lnTo>
                  <a:lnTo>
                    <a:pt x="845" y="1085"/>
                  </a:lnTo>
                  <a:lnTo>
                    <a:pt x="845" y="1085"/>
                  </a:lnTo>
                  <a:lnTo>
                    <a:pt x="845" y="1081"/>
                  </a:lnTo>
                  <a:lnTo>
                    <a:pt x="845" y="1081"/>
                  </a:lnTo>
                  <a:lnTo>
                    <a:pt x="845" y="1081"/>
                  </a:lnTo>
                  <a:lnTo>
                    <a:pt x="845" y="1076"/>
                  </a:lnTo>
                  <a:lnTo>
                    <a:pt x="840" y="1072"/>
                  </a:lnTo>
                  <a:lnTo>
                    <a:pt x="840" y="1072"/>
                  </a:lnTo>
                  <a:lnTo>
                    <a:pt x="840" y="1076"/>
                  </a:lnTo>
                  <a:lnTo>
                    <a:pt x="840" y="1076"/>
                  </a:lnTo>
                  <a:lnTo>
                    <a:pt x="840" y="1076"/>
                  </a:lnTo>
                  <a:lnTo>
                    <a:pt x="840" y="1076"/>
                  </a:lnTo>
                  <a:lnTo>
                    <a:pt x="836" y="1076"/>
                  </a:lnTo>
                  <a:lnTo>
                    <a:pt x="836" y="1076"/>
                  </a:lnTo>
                  <a:lnTo>
                    <a:pt x="836" y="1076"/>
                  </a:lnTo>
                  <a:lnTo>
                    <a:pt x="836" y="1076"/>
                  </a:lnTo>
                  <a:lnTo>
                    <a:pt x="836" y="1076"/>
                  </a:lnTo>
                  <a:lnTo>
                    <a:pt x="836" y="1072"/>
                  </a:lnTo>
                  <a:lnTo>
                    <a:pt x="836" y="1067"/>
                  </a:lnTo>
                  <a:lnTo>
                    <a:pt x="836" y="1067"/>
                  </a:lnTo>
                  <a:lnTo>
                    <a:pt x="840" y="1063"/>
                  </a:lnTo>
                  <a:lnTo>
                    <a:pt x="840" y="1063"/>
                  </a:lnTo>
                  <a:lnTo>
                    <a:pt x="840" y="1058"/>
                  </a:lnTo>
                  <a:lnTo>
                    <a:pt x="836" y="1058"/>
                  </a:lnTo>
                  <a:lnTo>
                    <a:pt x="836" y="1049"/>
                  </a:lnTo>
                  <a:lnTo>
                    <a:pt x="836" y="1049"/>
                  </a:lnTo>
                  <a:lnTo>
                    <a:pt x="836" y="1049"/>
                  </a:lnTo>
                  <a:lnTo>
                    <a:pt x="836" y="1044"/>
                  </a:lnTo>
                  <a:lnTo>
                    <a:pt x="836" y="1040"/>
                  </a:lnTo>
                  <a:lnTo>
                    <a:pt x="836" y="1035"/>
                  </a:lnTo>
                  <a:lnTo>
                    <a:pt x="836" y="1035"/>
                  </a:lnTo>
                  <a:lnTo>
                    <a:pt x="840" y="1031"/>
                  </a:lnTo>
                  <a:lnTo>
                    <a:pt x="840" y="1031"/>
                  </a:lnTo>
                  <a:lnTo>
                    <a:pt x="840" y="1026"/>
                  </a:lnTo>
                  <a:lnTo>
                    <a:pt x="840" y="1026"/>
                  </a:lnTo>
                  <a:lnTo>
                    <a:pt x="840" y="1026"/>
                  </a:lnTo>
                  <a:lnTo>
                    <a:pt x="836" y="1022"/>
                  </a:lnTo>
                  <a:lnTo>
                    <a:pt x="836" y="1022"/>
                  </a:lnTo>
                  <a:lnTo>
                    <a:pt x="836" y="1022"/>
                  </a:lnTo>
                  <a:lnTo>
                    <a:pt x="836" y="1026"/>
                  </a:lnTo>
                  <a:lnTo>
                    <a:pt x="836" y="1026"/>
                  </a:lnTo>
                  <a:lnTo>
                    <a:pt x="836" y="1026"/>
                  </a:lnTo>
                  <a:lnTo>
                    <a:pt x="836" y="1026"/>
                  </a:lnTo>
                  <a:lnTo>
                    <a:pt x="836" y="1026"/>
                  </a:lnTo>
                  <a:lnTo>
                    <a:pt x="836" y="1022"/>
                  </a:lnTo>
                  <a:lnTo>
                    <a:pt x="836" y="1017"/>
                  </a:lnTo>
                  <a:lnTo>
                    <a:pt x="836" y="1017"/>
                  </a:lnTo>
                  <a:lnTo>
                    <a:pt x="836" y="1017"/>
                  </a:lnTo>
                  <a:lnTo>
                    <a:pt x="836" y="1013"/>
                  </a:lnTo>
                  <a:lnTo>
                    <a:pt x="831" y="1013"/>
                  </a:lnTo>
                  <a:lnTo>
                    <a:pt x="831" y="1008"/>
                  </a:lnTo>
                  <a:lnTo>
                    <a:pt x="836" y="1008"/>
                  </a:lnTo>
                  <a:lnTo>
                    <a:pt x="831" y="1004"/>
                  </a:lnTo>
                  <a:lnTo>
                    <a:pt x="831" y="999"/>
                  </a:lnTo>
                  <a:lnTo>
                    <a:pt x="831" y="999"/>
                  </a:lnTo>
                  <a:lnTo>
                    <a:pt x="831" y="995"/>
                  </a:lnTo>
                  <a:lnTo>
                    <a:pt x="831" y="995"/>
                  </a:lnTo>
                  <a:lnTo>
                    <a:pt x="831" y="990"/>
                  </a:lnTo>
                  <a:lnTo>
                    <a:pt x="831" y="990"/>
                  </a:lnTo>
                  <a:lnTo>
                    <a:pt x="831" y="990"/>
                  </a:lnTo>
                  <a:lnTo>
                    <a:pt x="831" y="990"/>
                  </a:lnTo>
                  <a:lnTo>
                    <a:pt x="831" y="986"/>
                  </a:lnTo>
                  <a:lnTo>
                    <a:pt x="831" y="986"/>
                  </a:lnTo>
                  <a:lnTo>
                    <a:pt x="831" y="986"/>
                  </a:lnTo>
                  <a:lnTo>
                    <a:pt x="831" y="981"/>
                  </a:lnTo>
                  <a:lnTo>
                    <a:pt x="831" y="981"/>
                  </a:lnTo>
                  <a:lnTo>
                    <a:pt x="831" y="981"/>
                  </a:lnTo>
                  <a:lnTo>
                    <a:pt x="831" y="981"/>
                  </a:lnTo>
                  <a:lnTo>
                    <a:pt x="831" y="977"/>
                  </a:lnTo>
                  <a:lnTo>
                    <a:pt x="831" y="977"/>
                  </a:lnTo>
                  <a:lnTo>
                    <a:pt x="827" y="977"/>
                  </a:lnTo>
                  <a:lnTo>
                    <a:pt x="827" y="977"/>
                  </a:lnTo>
                  <a:lnTo>
                    <a:pt x="827" y="972"/>
                  </a:lnTo>
                  <a:lnTo>
                    <a:pt x="827" y="968"/>
                  </a:lnTo>
                  <a:lnTo>
                    <a:pt x="827" y="968"/>
                  </a:lnTo>
                  <a:lnTo>
                    <a:pt x="827" y="963"/>
                  </a:lnTo>
                  <a:lnTo>
                    <a:pt x="822" y="959"/>
                  </a:lnTo>
                  <a:lnTo>
                    <a:pt x="822" y="959"/>
                  </a:lnTo>
                  <a:lnTo>
                    <a:pt x="822" y="959"/>
                  </a:lnTo>
                  <a:lnTo>
                    <a:pt x="822" y="954"/>
                  </a:lnTo>
                  <a:lnTo>
                    <a:pt x="822" y="950"/>
                  </a:lnTo>
                  <a:lnTo>
                    <a:pt x="822" y="950"/>
                  </a:lnTo>
                  <a:lnTo>
                    <a:pt x="822" y="945"/>
                  </a:lnTo>
                  <a:lnTo>
                    <a:pt x="827" y="940"/>
                  </a:lnTo>
                  <a:lnTo>
                    <a:pt x="827" y="940"/>
                  </a:lnTo>
                  <a:lnTo>
                    <a:pt x="827" y="936"/>
                  </a:lnTo>
                  <a:lnTo>
                    <a:pt x="827" y="931"/>
                  </a:lnTo>
                  <a:lnTo>
                    <a:pt x="827" y="931"/>
                  </a:lnTo>
                  <a:lnTo>
                    <a:pt x="831" y="922"/>
                  </a:lnTo>
                  <a:lnTo>
                    <a:pt x="831" y="922"/>
                  </a:lnTo>
                  <a:lnTo>
                    <a:pt x="836" y="918"/>
                  </a:lnTo>
                  <a:lnTo>
                    <a:pt x="836" y="918"/>
                  </a:lnTo>
                  <a:lnTo>
                    <a:pt x="836" y="913"/>
                  </a:lnTo>
                  <a:lnTo>
                    <a:pt x="836" y="918"/>
                  </a:lnTo>
                  <a:lnTo>
                    <a:pt x="836" y="918"/>
                  </a:lnTo>
                  <a:lnTo>
                    <a:pt x="836" y="918"/>
                  </a:lnTo>
                  <a:lnTo>
                    <a:pt x="836" y="918"/>
                  </a:lnTo>
                  <a:lnTo>
                    <a:pt x="840" y="922"/>
                  </a:lnTo>
                  <a:lnTo>
                    <a:pt x="840" y="922"/>
                  </a:lnTo>
                  <a:lnTo>
                    <a:pt x="845" y="922"/>
                  </a:lnTo>
                  <a:lnTo>
                    <a:pt x="845" y="922"/>
                  </a:lnTo>
                  <a:lnTo>
                    <a:pt x="845" y="922"/>
                  </a:lnTo>
                  <a:lnTo>
                    <a:pt x="845" y="922"/>
                  </a:lnTo>
                  <a:lnTo>
                    <a:pt x="849" y="922"/>
                  </a:lnTo>
                  <a:lnTo>
                    <a:pt x="849" y="922"/>
                  </a:lnTo>
                  <a:lnTo>
                    <a:pt x="849" y="927"/>
                  </a:lnTo>
                  <a:lnTo>
                    <a:pt x="849" y="927"/>
                  </a:lnTo>
                  <a:lnTo>
                    <a:pt x="849" y="927"/>
                  </a:lnTo>
                  <a:lnTo>
                    <a:pt x="854" y="931"/>
                  </a:lnTo>
                  <a:lnTo>
                    <a:pt x="854" y="931"/>
                  </a:lnTo>
                  <a:lnTo>
                    <a:pt x="854" y="931"/>
                  </a:lnTo>
                  <a:lnTo>
                    <a:pt x="854" y="931"/>
                  </a:lnTo>
                  <a:lnTo>
                    <a:pt x="854" y="936"/>
                  </a:lnTo>
                  <a:lnTo>
                    <a:pt x="854" y="936"/>
                  </a:lnTo>
                  <a:lnTo>
                    <a:pt x="854" y="936"/>
                  </a:lnTo>
                  <a:lnTo>
                    <a:pt x="854" y="936"/>
                  </a:lnTo>
                  <a:lnTo>
                    <a:pt x="854" y="936"/>
                  </a:lnTo>
                  <a:lnTo>
                    <a:pt x="854" y="936"/>
                  </a:lnTo>
                  <a:lnTo>
                    <a:pt x="849" y="940"/>
                  </a:lnTo>
                  <a:lnTo>
                    <a:pt x="849" y="940"/>
                  </a:lnTo>
                  <a:lnTo>
                    <a:pt x="849" y="945"/>
                  </a:lnTo>
                  <a:lnTo>
                    <a:pt x="849" y="950"/>
                  </a:lnTo>
                  <a:lnTo>
                    <a:pt x="849" y="954"/>
                  </a:lnTo>
                  <a:lnTo>
                    <a:pt x="849" y="959"/>
                  </a:lnTo>
                  <a:lnTo>
                    <a:pt x="849" y="959"/>
                  </a:lnTo>
                  <a:lnTo>
                    <a:pt x="849" y="959"/>
                  </a:lnTo>
                  <a:lnTo>
                    <a:pt x="849" y="963"/>
                  </a:lnTo>
                  <a:lnTo>
                    <a:pt x="849" y="968"/>
                  </a:lnTo>
                  <a:lnTo>
                    <a:pt x="849" y="968"/>
                  </a:lnTo>
                  <a:lnTo>
                    <a:pt x="849" y="968"/>
                  </a:lnTo>
                  <a:lnTo>
                    <a:pt x="849" y="968"/>
                  </a:lnTo>
                  <a:lnTo>
                    <a:pt x="849" y="972"/>
                  </a:lnTo>
                  <a:lnTo>
                    <a:pt x="849" y="972"/>
                  </a:lnTo>
                  <a:lnTo>
                    <a:pt x="849" y="977"/>
                  </a:lnTo>
                  <a:lnTo>
                    <a:pt x="849" y="977"/>
                  </a:lnTo>
                  <a:lnTo>
                    <a:pt x="849" y="981"/>
                  </a:lnTo>
                  <a:lnTo>
                    <a:pt x="849" y="981"/>
                  </a:lnTo>
                  <a:lnTo>
                    <a:pt x="849" y="981"/>
                  </a:lnTo>
                  <a:lnTo>
                    <a:pt x="849" y="981"/>
                  </a:lnTo>
                  <a:lnTo>
                    <a:pt x="849" y="986"/>
                  </a:lnTo>
                  <a:lnTo>
                    <a:pt x="854" y="986"/>
                  </a:lnTo>
                  <a:lnTo>
                    <a:pt x="854" y="990"/>
                  </a:lnTo>
                  <a:lnTo>
                    <a:pt x="854" y="990"/>
                  </a:lnTo>
                  <a:lnTo>
                    <a:pt x="854" y="995"/>
                  </a:lnTo>
                  <a:lnTo>
                    <a:pt x="858" y="999"/>
                  </a:lnTo>
                  <a:lnTo>
                    <a:pt x="858" y="999"/>
                  </a:lnTo>
                  <a:lnTo>
                    <a:pt x="858" y="999"/>
                  </a:lnTo>
                  <a:lnTo>
                    <a:pt x="863" y="999"/>
                  </a:lnTo>
                  <a:lnTo>
                    <a:pt x="863" y="999"/>
                  </a:lnTo>
                  <a:lnTo>
                    <a:pt x="867" y="1004"/>
                  </a:lnTo>
                  <a:lnTo>
                    <a:pt x="863" y="1004"/>
                  </a:lnTo>
                  <a:lnTo>
                    <a:pt x="863" y="1004"/>
                  </a:lnTo>
                  <a:lnTo>
                    <a:pt x="863" y="1008"/>
                  </a:lnTo>
                  <a:lnTo>
                    <a:pt x="863" y="1008"/>
                  </a:lnTo>
                  <a:lnTo>
                    <a:pt x="863" y="1013"/>
                  </a:lnTo>
                  <a:lnTo>
                    <a:pt x="863" y="1013"/>
                  </a:lnTo>
                  <a:lnTo>
                    <a:pt x="863" y="1013"/>
                  </a:lnTo>
                  <a:lnTo>
                    <a:pt x="863" y="1017"/>
                  </a:lnTo>
                  <a:lnTo>
                    <a:pt x="867" y="1017"/>
                  </a:lnTo>
                  <a:lnTo>
                    <a:pt x="867" y="1017"/>
                  </a:lnTo>
                  <a:lnTo>
                    <a:pt x="867" y="1022"/>
                  </a:lnTo>
                  <a:lnTo>
                    <a:pt x="867" y="1022"/>
                  </a:lnTo>
                  <a:lnTo>
                    <a:pt x="867" y="1026"/>
                  </a:lnTo>
                  <a:lnTo>
                    <a:pt x="867" y="1026"/>
                  </a:lnTo>
                  <a:lnTo>
                    <a:pt x="867" y="1026"/>
                  </a:lnTo>
                  <a:lnTo>
                    <a:pt x="872" y="1026"/>
                  </a:lnTo>
                  <a:lnTo>
                    <a:pt x="876" y="1031"/>
                  </a:lnTo>
                  <a:lnTo>
                    <a:pt x="876" y="1031"/>
                  </a:lnTo>
                  <a:lnTo>
                    <a:pt x="876" y="1031"/>
                  </a:lnTo>
                  <a:lnTo>
                    <a:pt x="876" y="1035"/>
                  </a:lnTo>
                  <a:lnTo>
                    <a:pt x="876" y="1035"/>
                  </a:lnTo>
                  <a:lnTo>
                    <a:pt x="876" y="1035"/>
                  </a:lnTo>
                  <a:lnTo>
                    <a:pt x="876" y="1035"/>
                  </a:lnTo>
                  <a:lnTo>
                    <a:pt x="876" y="1035"/>
                  </a:lnTo>
                  <a:lnTo>
                    <a:pt x="872" y="1035"/>
                  </a:lnTo>
                  <a:lnTo>
                    <a:pt x="872" y="1040"/>
                  </a:lnTo>
                  <a:lnTo>
                    <a:pt x="867" y="1040"/>
                  </a:lnTo>
                  <a:lnTo>
                    <a:pt x="867" y="1044"/>
                  </a:lnTo>
                  <a:lnTo>
                    <a:pt x="867" y="1049"/>
                  </a:lnTo>
                  <a:lnTo>
                    <a:pt x="867" y="1049"/>
                  </a:lnTo>
                  <a:lnTo>
                    <a:pt x="867" y="1049"/>
                  </a:lnTo>
                  <a:lnTo>
                    <a:pt x="872" y="1049"/>
                  </a:lnTo>
                  <a:lnTo>
                    <a:pt x="872" y="1049"/>
                  </a:lnTo>
                  <a:lnTo>
                    <a:pt x="872" y="1049"/>
                  </a:lnTo>
                  <a:lnTo>
                    <a:pt x="876" y="1044"/>
                  </a:lnTo>
                  <a:lnTo>
                    <a:pt x="876" y="1049"/>
                  </a:lnTo>
                  <a:lnTo>
                    <a:pt x="872" y="1049"/>
                  </a:lnTo>
                  <a:lnTo>
                    <a:pt x="872" y="1049"/>
                  </a:lnTo>
                  <a:lnTo>
                    <a:pt x="872" y="1049"/>
                  </a:lnTo>
                  <a:lnTo>
                    <a:pt x="872" y="1054"/>
                  </a:lnTo>
                  <a:lnTo>
                    <a:pt x="872" y="1049"/>
                  </a:lnTo>
                  <a:lnTo>
                    <a:pt x="872" y="1049"/>
                  </a:lnTo>
                  <a:lnTo>
                    <a:pt x="876" y="1049"/>
                  </a:lnTo>
                  <a:lnTo>
                    <a:pt x="876" y="1054"/>
                  </a:lnTo>
                  <a:lnTo>
                    <a:pt x="876" y="1054"/>
                  </a:lnTo>
                  <a:lnTo>
                    <a:pt x="876" y="1058"/>
                  </a:lnTo>
                  <a:lnTo>
                    <a:pt x="881" y="1058"/>
                  </a:lnTo>
                  <a:lnTo>
                    <a:pt x="881" y="1058"/>
                  </a:lnTo>
                  <a:lnTo>
                    <a:pt x="885" y="1063"/>
                  </a:lnTo>
                  <a:lnTo>
                    <a:pt x="885" y="1063"/>
                  </a:lnTo>
                  <a:lnTo>
                    <a:pt x="881" y="1063"/>
                  </a:lnTo>
                  <a:lnTo>
                    <a:pt x="881" y="1063"/>
                  </a:lnTo>
                  <a:lnTo>
                    <a:pt x="881" y="1063"/>
                  </a:lnTo>
                  <a:lnTo>
                    <a:pt x="881" y="1063"/>
                  </a:lnTo>
                  <a:lnTo>
                    <a:pt x="881" y="1058"/>
                  </a:lnTo>
                  <a:lnTo>
                    <a:pt x="881" y="1063"/>
                  </a:lnTo>
                  <a:lnTo>
                    <a:pt x="881" y="1067"/>
                  </a:lnTo>
                  <a:lnTo>
                    <a:pt x="881" y="1067"/>
                  </a:lnTo>
                  <a:lnTo>
                    <a:pt x="881" y="1072"/>
                  </a:lnTo>
                  <a:lnTo>
                    <a:pt x="885" y="1072"/>
                  </a:lnTo>
                  <a:lnTo>
                    <a:pt x="885" y="1072"/>
                  </a:lnTo>
                  <a:lnTo>
                    <a:pt x="885" y="1072"/>
                  </a:lnTo>
                  <a:lnTo>
                    <a:pt x="885" y="1072"/>
                  </a:lnTo>
                  <a:lnTo>
                    <a:pt x="885" y="1072"/>
                  </a:lnTo>
                  <a:lnTo>
                    <a:pt x="890" y="1072"/>
                  </a:lnTo>
                  <a:lnTo>
                    <a:pt x="890" y="1076"/>
                  </a:lnTo>
                  <a:lnTo>
                    <a:pt x="885" y="1076"/>
                  </a:lnTo>
                  <a:lnTo>
                    <a:pt x="885" y="1076"/>
                  </a:lnTo>
                  <a:lnTo>
                    <a:pt x="885" y="1072"/>
                  </a:lnTo>
                  <a:lnTo>
                    <a:pt x="885" y="1072"/>
                  </a:lnTo>
                  <a:lnTo>
                    <a:pt x="890" y="1081"/>
                  </a:lnTo>
                  <a:lnTo>
                    <a:pt x="895" y="1085"/>
                  </a:lnTo>
                  <a:lnTo>
                    <a:pt x="895" y="1090"/>
                  </a:lnTo>
                  <a:lnTo>
                    <a:pt x="895" y="1094"/>
                  </a:lnTo>
                  <a:lnTo>
                    <a:pt x="899" y="1099"/>
                  </a:lnTo>
                  <a:lnTo>
                    <a:pt x="899" y="1103"/>
                  </a:lnTo>
                  <a:lnTo>
                    <a:pt x="899" y="1108"/>
                  </a:lnTo>
                  <a:lnTo>
                    <a:pt x="904" y="1108"/>
                  </a:lnTo>
                  <a:lnTo>
                    <a:pt x="904" y="1112"/>
                  </a:lnTo>
                  <a:lnTo>
                    <a:pt x="904" y="1117"/>
                  </a:lnTo>
                  <a:lnTo>
                    <a:pt x="904" y="1126"/>
                  </a:lnTo>
                  <a:lnTo>
                    <a:pt x="904" y="1130"/>
                  </a:lnTo>
                  <a:lnTo>
                    <a:pt x="904" y="1130"/>
                  </a:lnTo>
                  <a:lnTo>
                    <a:pt x="904" y="1135"/>
                  </a:lnTo>
                  <a:lnTo>
                    <a:pt x="908" y="1135"/>
                  </a:lnTo>
                  <a:lnTo>
                    <a:pt x="904" y="1139"/>
                  </a:lnTo>
                  <a:lnTo>
                    <a:pt x="904" y="1139"/>
                  </a:lnTo>
                  <a:lnTo>
                    <a:pt x="904" y="1144"/>
                  </a:lnTo>
                  <a:lnTo>
                    <a:pt x="904" y="1144"/>
                  </a:lnTo>
                  <a:lnTo>
                    <a:pt x="899" y="1148"/>
                  </a:lnTo>
                  <a:lnTo>
                    <a:pt x="899" y="1148"/>
                  </a:lnTo>
                  <a:lnTo>
                    <a:pt x="895" y="1148"/>
                  </a:lnTo>
                  <a:lnTo>
                    <a:pt x="895" y="1148"/>
                  </a:lnTo>
                  <a:lnTo>
                    <a:pt x="899" y="1148"/>
                  </a:lnTo>
                  <a:lnTo>
                    <a:pt x="899" y="1148"/>
                  </a:lnTo>
                  <a:lnTo>
                    <a:pt x="899" y="1153"/>
                  </a:lnTo>
                  <a:lnTo>
                    <a:pt x="899" y="1153"/>
                  </a:lnTo>
                  <a:lnTo>
                    <a:pt x="899" y="1153"/>
                  </a:lnTo>
                  <a:lnTo>
                    <a:pt x="899" y="1158"/>
                  </a:lnTo>
                  <a:lnTo>
                    <a:pt x="895" y="1158"/>
                  </a:lnTo>
                  <a:lnTo>
                    <a:pt x="890" y="1158"/>
                  </a:lnTo>
                  <a:lnTo>
                    <a:pt x="890" y="1158"/>
                  </a:lnTo>
                  <a:lnTo>
                    <a:pt x="890" y="1158"/>
                  </a:lnTo>
                  <a:lnTo>
                    <a:pt x="890" y="1162"/>
                  </a:lnTo>
                  <a:lnTo>
                    <a:pt x="890" y="1162"/>
                  </a:lnTo>
                  <a:lnTo>
                    <a:pt x="890" y="1167"/>
                  </a:lnTo>
                  <a:lnTo>
                    <a:pt x="895" y="1171"/>
                  </a:lnTo>
                  <a:lnTo>
                    <a:pt x="895" y="1176"/>
                  </a:lnTo>
                  <a:lnTo>
                    <a:pt x="895" y="1176"/>
                  </a:lnTo>
                  <a:lnTo>
                    <a:pt x="899" y="1180"/>
                  </a:lnTo>
                  <a:lnTo>
                    <a:pt x="904" y="1185"/>
                  </a:lnTo>
                  <a:lnTo>
                    <a:pt x="904" y="1185"/>
                  </a:lnTo>
                  <a:lnTo>
                    <a:pt x="908" y="1185"/>
                  </a:lnTo>
                  <a:lnTo>
                    <a:pt x="913" y="1189"/>
                  </a:lnTo>
                  <a:lnTo>
                    <a:pt x="913" y="1189"/>
                  </a:lnTo>
                  <a:lnTo>
                    <a:pt x="913" y="1194"/>
                  </a:lnTo>
                  <a:lnTo>
                    <a:pt x="917" y="1198"/>
                  </a:lnTo>
                  <a:lnTo>
                    <a:pt x="917" y="1203"/>
                  </a:lnTo>
                  <a:lnTo>
                    <a:pt x="926" y="1203"/>
                  </a:lnTo>
                  <a:lnTo>
                    <a:pt x="931" y="1207"/>
                  </a:lnTo>
                  <a:lnTo>
                    <a:pt x="931" y="1207"/>
                  </a:lnTo>
                  <a:lnTo>
                    <a:pt x="935" y="1207"/>
                  </a:lnTo>
                  <a:lnTo>
                    <a:pt x="940" y="1207"/>
                  </a:lnTo>
                  <a:lnTo>
                    <a:pt x="940" y="1207"/>
                  </a:lnTo>
                  <a:lnTo>
                    <a:pt x="944" y="1212"/>
                  </a:lnTo>
                  <a:lnTo>
                    <a:pt x="944" y="1212"/>
                  </a:lnTo>
                  <a:lnTo>
                    <a:pt x="944" y="1216"/>
                  </a:lnTo>
                  <a:lnTo>
                    <a:pt x="949" y="1216"/>
                  </a:lnTo>
                  <a:lnTo>
                    <a:pt x="949" y="1221"/>
                  </a:lnTo>
                  <a:lnTo>
                    <a:pt x="953" y="1221"/>
                  </a:lnTo>
                  <a:lnTo>
                    <a:pt x="953" y="1225"/>
                  </a:lnTo>
                  <a:lnTo>
                    <a:pt x="958" y="1225"/>
                  </a:lnTo>
                  <a:lnTo>
                    <a:pt x="962" y="1230"/>
                  </a:lnTo>
                  <a:lnTo>
                    <a:pt x="967" y="1230"/>
                  </a:lnTo>
                  <a:lnTo>
                    <a:pt x="967" y="1230"/>
                  </a:lnTo>
                  <a:lnTo>
                    <a:pt x="971" y="1234"/>
                  </a:lnTo>
                  <a:lnTo>
                    <a:pt x="980" y="1239"/>
                  </a:lnTo>
                  <a:lnTo>
                    <a:pt x="985" y="1239"/>
                  </a:lnTo>
                  <a:lnTo>
                    <a:pt x="985" y="1239"/>
                  </a:lnTo>
                  <a:lnTo>
                    <a:pt x="989" y="1239"/>
                  </a:lnTo>
                  <a:lnTo>
                    <a:pt x="989" y="1243"/>
                  </a:lnTo>
                  <a:lnTo>
                    <a:pt x="998" y="1248"/>
                  </a:lnTo>
                  <a:lnTo>
                    <a:pt x="1003" y="1252"/>
                  </a:lnTo>
                  <a:lnTo>
                    <a:pt x="1012" y="1252"/>
                  </a:lnTo>
                  <a:lnTo>
                    <a:pt x="1017" y="1257"/>
                  </a:lnTo>
                  <a:lnTo>
                    <a:pt x="1021" y="1257"/>
                  </a:lnTo>
                  <a:lnTo>
                    <a:pt x="1026" y="1257"/>
                  </a:lnTo>
                  <a:lnTo>
                    <a:pt x="1030" y="1257"/>
                  </a:lnTo>
                  <a:lnTo>
                    <a:pt x="1035" y="1252"/>
                  </a:lnTo>
                  <a:lnTo>
                    <a:pt x="1044" y="1252"/>
                  </a:lnTo>
                  <a:lnTo>
                    <a:pt x="1048" y="1248"/>
                  </a:lnTo>
                  <a:lnTo>
                    <a:pt x="1053" y="1248"/>
                  </a:lnTo>
                  <a:lnTo>
                    <a:pt x="1053" y="1248"/>
                  </a:lnTo>
                  <a:lnTo>
                    <a:pt x="1053" y="1248"/>
                  </a:lnTo>
                  <a:lnTo>
                    <a:pt x="1053" y="1248"/>
                  </a:lnTo>
                  <a:lnTo>
                    <a:pt x="1053" y="1248"/>
                  </a:lnTo>
                  <a:lnTo>
                    <a:pt x="1053" y="1248"/>
                  </a:lnTo>
                  <a:lnTo>
                    <a:pt x="1053" y="1243"/>
                  </a:lnTo>
                  <a:lnTo>
                    <a:pt x="1053" y="1243"/>
                  </a:lnTo>
                  <a:lnTo>
                    <a:pt x="1053" y="1243"/>
                  </a:lnTo>
                  <a:lnTo>
                    <a:pt x="1057" y="1243"/>
                  </a:lnTo>
                  <a:lnTo>
                    <a:pt x="1057" y="1248"/>
                  </a:lnTo>
                  <a:lnTo>
                    <a:pt x="1057" y="1248"/>
                  </a:lnTo>
                  <a:lnTo>
                    <a:pt x="1057" y="1248"/>
                  </a:lnTo>
                  <a:lnTo>
                    <a:pt x="1057" y="1248"/>
                  </a:lnTo>
                  <a:lnTo>
                    <a:pt x="1057" y="1248"/>
                  </a:lnTo>
                  <a:lnTo>
                    <a:pt x="1057" y="1248"/>
                  </a:lnTo>
                  <a:lnTo>
                    <a:pt x="1057" y="1248"/>
                  </a:lnTo>
                  <a:lnTo>
                    <a:pt x="1057" y="1248"/>
                  </a:lnTo>
                  <a:lnTo>
                    <a:pt x="1062" y="1248"/>
                  </a:lnTo>
                  <a:lnTo>
                    <a:pt x="1066" y="1252"/>
                  </a:lnTo>
                  <a:lnTo>
                    <a:pt x="1066" y="1252"/>
                  </a:lnTo>
                  <a:lnTo>
                    <a:pt x="1066" y="1248"/>
                  </a:lnTo>
                  <a:lnTo>
                    <a:pt x="1062" y="1248"/>
                  </a:lnTo>
                  <a:lnTo>
                    <a:pt x="1062" y="1248"/>
                  </a:lnTo>
                  <a:lnTo>
                    <a:pt x="1062" y="1248"/>
                  </a:lnTo>
                  <a:lnTo>
                    <a:pt x="1062" y="1248"/>
                  </a:lnTo>
                  <a:lnTo>
                    <a:pt x="1062" y="1248"/>
                  </a:lnTo>
                  <a:lnTo>
                    <a:pt x="1062" y="1248"/>
                  </a:lnTo>
                  <a:lnTo>
                    <a:pt x="1062" y="1248"/>
                  </a:lnTo>
                  <a:lnTo>
                    <a:pt x="1066" y="1248"/>
                  </a:lnTo>
                  <a:lnTo>
                    <a:pt x="1066" y="1248"/>
                  </a:lnTo>
                  <a:lnTo>
                    <a:pt x="1071" y="1252"/>
                  </a:lnTo>
                  <a:lnTo>
                    <a:pt x="1071" y="1257"/>
                  </a:lnTo>
                  <a:lnTo>
                    <a:pt x="1075" y="1257"/>
                  </a:lnTo>
                  <a:lnTo>
                    <a:pt x="1080" y="1266"/>
                  </a:lnTo>
                  <a:lnTo>
                    <a:pt x="1080" y="1266"/>
                  </a:lnTo>
                  <a:lnTo>
                    <a:pt x="1084" y="1271"/>
                  </a:lnTo>
                  <a:lnTo>
                    <a:pt x="1084" y="1271"/>
                  </a:lnTo>
                  <a:lnTo>
                    <a:pt x="1089" y="1275"/>
                  </a:lnTo>
                  <a:lnTo>
                    <a:pt x="1093" y="1284"/>
                  </a:lnTo>
                  <a:lnTo>
                    <a:pt x="1093" y="1284"/>
                  </a:lnTo>
                  <a:lnTo>
                    <a:pt x="1098" y="1289"/>
                  </a:lnTo>
                  <a:lnTo>
                    <a:pt x="1102" y="1293"/>
                  </a:lnTo>
                  <a:lnTo>
                    <a:pt x="1107" y="1293"/>
                  </a:lnTo>
                  <a:lnTo>
                    <a:pt x="1107" y="1298"/>
                  </a:lnTo>
                  <a:lnTo>
                    <a:pt x="1116" y="1298"/>
                  </a:lnTo>
                  <a:lnTo>
                    <a:pt x="1120" y="1298"/>
                  </a:lnTo>
                  <a:lnTo>
                    <a:pt x="1125" y="1302"/>
                  </a:lnTo>
                  <a:lnTo>
                    <a:pt x="1129" y="1302"/>
                  </a:lnTo>
                  <a:lnTo>
                    <a:pt x="1129" y="1302"/>
                  </a:lnTo>
                  <a:lnTo>
                    <a:pt x="1134" y="1307"/>
                  </a:lnTo>
                  <a:lnTo>
                    <a:pt x="1138" y="1307"/>
                  </a:lnTo>
                  <a:lnTo>
                    <a:pt x="1148" y="1311"/>
                  </a:lnTo>
                  <a:lnTo>
                    <a:pt x="1152" y="1311"/>
                  </a:lnTo>
                  <a:lnTo>
                    <a:pt x="1152" y="1311"/>
                  </a:lnTo>
                  <a:lnTo>
                    <a:pt x="1152" y="1311"/>
                  </a:lnTo>
                  <a:lnTo>
                    <a:pt x="1148" y="1311"/>
                  </a:lnTo>
                  <a:lnTo>
                    <a:pt x="1148" y="1311"/>
                  </a:lnTo>
                  <a:lnTo>
                    <a:pt x="1152" y="1311"/>
                  </a:lnTo>
                  <a:lnTo>
                    <a:pt x="1152" y="1311"/>
                  </a:lnTo>
                  <a:lnTo>
                    <a:pt x="1157" y="1311"/>
                  </a:lnTo>
                  <a:lnTo>
                    <a:pt x="1161" y="1311"/>
                  </a:lnTo>
                  <a:lnTo>
                    <a:pt x="1161" y="1311"/>
                  </a:lnTo>
                  <a:lnTo>
                    <a:pt x="1161" y="1311"/>
                  </a:lnTo>
                  <a:lnTo>
                    <a:pt x="1166" y="1311"/>
                  </a:lnTo>
                  <a:lnTo>
                    <a:pt x="1166" y="1307"/>
                  </a:lnTo>
                  <a:lnTo>
                    <a:pt x="1166" y="1307"/>
                  </a:lnTo>
                  <a:lnTo>
                    <a:pt x="1166" y="1307"/>
                  </a:lnTo>
                  <a:lnTo>
                    <a:pt x="1166" y="1307"/>
                  </a:lnTo>
                  <a:lnTo>
                    <a:pt x="1166" y="1307"/>
                  </a:lnTo>
                  <a:lnTo>
                    <a:pt x="1170" y="1307"/>
                  </a:lnTo>
                  <a:lnTo>
                    <a:pt x="1170" y="1311"/>
                  </a:lnTo>
                  <a:lnTo>
                    <a:pt x="1170" y="1311"/>
                  </a:lnTo>
                  <a:lnTo>
                    <a:pt x="1170" y="1311"/>
                  </a:lnTo>
                  <a:lnTo>
                    <a:pt x="1170" y="1311"/>
                  </a:lnTo>
                  <a:lnTo>
                    <a:pt x="1170" y="1316"/>
                  </a:lnTo>
                  <a:lnTo>
                    <a:pt x="1170" y="1316"/>
                  </a:lnTo>
                  <a:lnTo>
                    <a:pt x="1170" y="1316"/>
                  </a:lnTo>
                  <a:lnTo>
                    <a:pt x="1170" y="1316"/>
                  </a:lnTo>
                  <a:lnTo>
                    <a:pt x="1170" y="1316"/>
                  </a:lnTo>
                  <a:lnTo>
                    <a:pt x="1170" y="1316"/>
                  </a:lnTo>
                  <a:lnTo>
                    <a:pt x="1166" y="1316"/>
                  </a:lnTo>
                  <a:lnTo>
                    <a:pt x="1166" y="1316"/>
                  </a:lnTo>
                  <a:lnTo>
                    <a:pt x="1166" y="1316"/>
                  </a:lnTo>
                  <a:lnTo>
                    <a:pt x="1166" y="1316"/>
                  </a:lnTo>
                  <a:lnTo>
                    <a:pt x="1170" y="1320"/>
                  </a:lnTo>
                  <a:lnTo>
                    <a:pt x="1170" y="1325"/>
                  </a:lnTo>
                  <a:lnTo>
                    <a:pt x="1175" y="1329"/>
                  </a:lnTo>
                  <a:lnTo>
                    <a:pt x="1179" y="1329"/>
                  </a:lnTo>
                  <a:lnTo>
                    <a:pt x="1179" y="1334"/>
                  </a:lnTo>
                  <a:lnTo>
                    <a:pt x="1179" y="1338"/>
                  </a:lnTo>
                  <a:lnTo>
                    <a:pt x="1184" y="1343"/>
                  </a:lnTo>
                  <a:lnTo>
                    <a:pt x="1188" y="1352"/>
                  </a:lnTo>
                  <a:lnTo>
                    <a:pt x="1193" y="1352"/>
                  </a:lnTo>
                  <a:lnTo>
                    <a:pt x="1193" y="1356"/>
                  </a:lnTo>
                  <a:lnTo>
                    <a:pt x="1193" y="1356"/>
                  </a:lnTo>
                  <a:lnTo>
                    <a:pt x="1193" y="1356"/>
                  </a:lnTo>
                  <a:lnTo>
                    <a:pt x="1193" y="1356"/>
                  </a:lnTo>
                  <a:lnTo>
                    <a:pt x="1188" y="1356"/>
                  </a:lnTo>
                  <a:lnTo>
                    <a:pt x="1188" y="1356"/>
                  </a:lnTo>
                  <a:lnTo>
                    <a:pt x="1193" y="1361"/>
                  </a:lnTo>
                  <a:lnTo>
                    <a:pt x="1193" y="1361"/>
                  </a:lnTo>
                  <a:lnTo>
                    <a:pt x="1193" y="1361"/>
                  </a:lnTo>
                  <a:lnTo>
                    <a:pt x="1193" y="1361"/>
                  </a:lnTo>
                  <a:lnTo>
                    <a:pt x="1193" y="1365"/>
                  </a:lnTo>
                  <a:lnTo>
                    <a:pt x="1193" y="1365"/>
                  </a:lnTo>
                  <a:lnTo>
                    <a:pt x="1188" y="1370"/>
                  </a:lnTo>
                  <a:lnTo>
                    <a:pt x="1188" y="1370"/>
                  </a:lnTo>
                  <a:lnTo>
                    <a:pt x="1188" y="1375"/>
                  </a:lnTo>
                  <a:lnTo>
                    <a:pt x="1193" y="1379"/>
                  </a:lnTo>
                  <a:lnTo>
                    <a:pt x="1193" y="1379"/>
                  </a:lnTo>
                  <a:lnTo>
                    <a:pt x="1197" y="1379"/>
                  </a:lnTo>
                  <a:lnTo>
                    <a:pt x="1202" y="1384"/>
                  </a:lnTo>
                  <a:lnTo>
                    <a:pt x="1202" y="1384"/>
                  </a:lnTo>
                  <a:lnTo>
                    <a:pt x="1202" y="1384"/>
                  </a:lnTo>
                  <a:lnTo>
                    <a:pt x="1202" y="1384"/>
                  </a:lnTo>
                  <a:lnTo>
                    <a:pt x="1202" y="1384"/>
                  </a:lnTo>
                  <a:lnTo>
                    <a:pt x="1206" y="1379"/>
                  </a:lnTo>
                  <a:lnTo>
                    <a:pt x="1206" y="1379"/>
                  </a:lnTo>
                  <a:lnTo>
                    <a:pt x="1202" y="1379"/>
                  </a:lnTo>
                  <a:lnTo>
                    <a:pt x="1202" y="1375"/>
                  </a:lnTo>
                  <a:lnTo>
                    <a:pt x="1202" y="1375"/>
                  </a:lnTo>
                  <a:lnTo>
                    <a:pt x="1202" y="1370"/>
                  </a:lnTo>
                  <a:lnTo>
                    <a:pt x="1202" y="1370"/>
                  </a:lnTo>
                  <a:lnTo>
                    <a:pt x="1202" y="1375"/>
                  </a:lnTo>
                  <a:lnTo>
                    <a:pt x="1202" y="1375"/>
                  </a:lnTo>
                  <a:lnTo>
                    <a:pt x="1206" y="1379"/>
                  </a:lnTo>
                  <a:lnTo>
                    <a:pt x="1211" y="1379"/>
                  </a:lnTo>
                  <a:lnTo>
                    <a:pt x="1211" y="1384"/>
                  </a:lnTo>
                  <a:lnTo>
                    <a:pt x="1211" y="1384"/>
                  </a:lnTo>
                  <a:lnTo>
                    <a:pt x="1211" y="1384"/>
                  </a:lnTo>
                  <a:lnTo>
                    <a:pt x="1211" y="1388"/>
                  </a:lnTo>
                  <a:lnTo>
                    <a:pt x="1215" y="1388"/>
                  </a:lnTo>
                  <a:lnTo>
                    <a:pt x="1215" y="1388"/>
                  </a:lnTo>
                  <a:lnTo>
                    <a:pt x="1220" y="1393"/>
                  </a:lnTo>
                  <a:lnTo>
                    <a:pt x="1224" y="1393"/>
                  </a:lnTo>
                  <a:lnTo>
                    <a:pt x="1224" y="1397"/>
                  </a:lnTo>
                  <a:lnTo>
                    <a:pt x="1224" y="1397"/>
                  </a:lnTo>
                  <a:lnTo>
                    <a:pt x="1224" y="1402"/>
                  </a:lnTo>
                  <a:lnTo>
                    <a:pt x="1224" y="1402"/>
                  </a:lnTo>
                  <a:lnTo>
                    <a:pt x="1224" y="1406"/>
                  </a:lnTo>
                  <a:lnTo>
                    <a:pt x="1224" y="1406"/>
                  </a:lnTo>
                  <a:lnTo>
                    <a:pt x="1224" y="1406"/>
                  </a:lnTo>
                  <a:lnTo>
                    <a:pt x="1229" y="1406"/>
                  </a:lnTo>
                  <a:lnTo>
                    <a:pt x="1229" y="1406"/>
                  </a:lnTo>
                  <a:lnTo>
                    <a:pt x="1229" y="1411"/>
                  </a:lnTo>
                  <a:lnTo>
                    <a:pt x="1229" y="1406"/>
                  </a:lnTo>
                  <a:lnTo>
                    <a:pt x="1229" y="1406"/>
                  </a:lnTo>
                  <a:lnTo>
                    <a:pt x="1229" y="1406"/>
                  </a:lnTo>
                  <a:lnTo>
                    <a:pt x="1229" y="1402"/>
                  </a:lnTo>
                  <a:lnTo>
                    <a:pt x="1229" y="1402"/>
                  </a:lnTo>
                  <a:lnTo>
                    <a:pt x="1229" y="1402"/>
                  </a:lnTo>
                  <a:lnTo>
                    <a:pt x="1233" y="1406"/>
                  </a:lnTo>
                  <a:lnTo>
                    <a:pt x="1233" y="1406"/>
                  </a:lnTo>
                  <a:lnTo>
                    <a:pt x="1233" y="1411"/>
                  </a:lnTo>
                  <a:lnTo>
                    <a:pt x="1233" y="1411"/>
                  </a:lnTo>
                  <a:lnTo>
                    <a:pt x="1233" y="1415"/>
                  </a:lnTo>
                  <a:lnTo>
                    <a:pt x="1238" y="1415"/>
                  </a:lnTo>
                  <a:lnTo>
                    <a:pt x="1238" y="1415"/>
                  </a:lnTo>
                  <a:lnTo>
                    <a:pt x="1238" y="1411"/>
                  </a:lnTo>
                  <a:lnTo>
                    <a:pt x="1238" y="1411"/>
                  </a:lnTo>
                  <a:lnTo>
                    <a:pt x="1242" y="1411"/>
                  </a:lnTo>
                  <a:lnTo>
                    <a:pt x="1242" y="1411"/>
                  </a:lnTo>
                  <a:lnTo>
                    <a:pt x="1247" y="1411"/>
                  </a:lnTo>
                  <a:lnTo>
                    <a:pt x="1247" y="1411"/>
                  </a:lnTo>
                  <a:lnTo>
                    <a:pt x="1247" y="1411"/>
                  </a:lnTo>
                  <a:lnTo>
                    <a:pt x="1247" y="1415"/>
                  </a:lnTo>
                  <a:lnTo>
                    <a:pt x="1251" y="1411"/>
                  </a:lnTo>
                  <a:lnTo>
                    <a:pt x="1251" y="1411"/>
                  </a:lnTo>
                  <a:lnTo>
                    <a:pt x="1256" y="1415"/>
                  </a:lnTo>
                  <a:lnTo>
                    <a:pt x="1256" y="1415"/>
                  </a:lnTo>
                  <a:lnTo>
                    <a:pt x="1256" y="1415"/>
                  </a:lnTo>
                  <a:lnTo>
                    <a:pt x="1256" y="1415"/>
                  </a:lnTo>
                  <a:lnTo>
                    <a:pt x="1260" y="1424"/>
                  </a:lnTo>
                  <a:lnTo>
                    <a:pt x="1260" y="1424"/>
                  </a:lnTo>
                  <a:lnTo>
                    <a:pt x="1265" y="1424"/>
                  </a:lnTo>
                  <a:lnTo>
                    <a:pt x="1265" y="1424"/>
                  </a:lnTo>
                  <a:lnTo>
                    <a:pt x="1265" y="1424"/>
                  </a:lnTo>
                  <a:lnTo>
                    <a:pt x="1265" y="1420"/>
                  </a:lnTo>
                  <a:lnTo>
                    <a:pt x="1265" y="1420"/>
                  </a:lnTo>
                  <a:lnTo>
                    <a:pt x="1265" y="1420"/>
                  </a:lnTo>
                  <a:lnTo>
                    <a:pt x="1269" y="1420"/>
                  </a:lnTo>
                  <a:lnTo>
                    <a:pt x="1269" y="1424"/>
                  </a:lnTo>
                  <a:lnTo>
                    <a:pt x="1269" y="1429"/>
                  </a:lnTo>
                  <a:lnTo>
                    <a:pt x="1269" y="1433"/>
                  </a:lnTo>
                  <a:lnTo>
                    <a:pt x="1269" y="1433"/>
                  </a:lnTo>
                  <a:lnTo>
                    <a:pt x="1274" y="1433"/>
                  </a:lnTo>
                  <a:lnTo>
                    <a:pt x="1279" y="1433"/>
                  </a:lnTo>
                  <a:lnTo>
                    <a:pt x="1279" y="1429"/>
                  </a:lnTo>
                  <a:lnTo>
                    <a:pt x="1279" y="1429"/>
                  </a:lnTo>
                  <a:lnTo>
                    <a:pt x="1279" y="1429"/>
                  </a:lnTo>
                  <a:lnTo>
                    <a:pt x="1283" y="1429"/>
                  </a:lnTo>
                  <a:lnTo>
                    <a:pt x="1283" y="1429"/>
                  </a:lnTo>
                  <a:lnTo>
                    <a:pt x="1283" y="1429"/>
                  </a:lnTo>
                  <a:lnTo>
                    <a:pt x="1283" y="1424"/>
                  </a:lnTo>
                  <a:lnTo>
                    <a:pt x="1283" y="1424"/>
                  </a:lnTo>
                  <a:lnTo>
                    <a:pt x="1283" y="1420"/>
                  </a:lnTo>
                  <a:lnTo>
                    <a:pt x="1279" y="1415"/>
                  </a:lnTo>
                  <a:lnTo>
                    <a:pt x="1279" y="1415"/>
                  </a:lnTo>
                  <a:lnTo>
                    <a:pt x="1279" y="1415"/>
                  </a:lnTo>
                  <a:lnTo>
                    <a:pt x="1279" y="1415"/>
                  </a:lnTo>
                  <a:lnTo>
                    <a:pt x="1279" y="1415"/>
                  </a:lnTo>
                  <a:lnTo>
                    <a:pt x="1279" y="1411"/>
                  </a:lnTo>
                  <a:lnTo>
                    <a:pt x="1279" y="1411"/>
                  </a:lnTo>
                  <a:lnTo>
                    <a:pt x="1283" y="1411"/>
                  </a:lnTo>
                  <a:lnTo>
                    <a:pt x="1283" y="1411"/>
                  </a:lnTo>
                  <a:lnTo>
                    <a:pt x="1292" y="1406"/>
                  </a:lnTo>
                  <a:lnTo>
                    <a:pt x="1292" y="1406"/>
                  </a:lnTo>
                  <a:lnTo>
                    <a:pt x="1292" y="1402"/>
                  </a:lnTo>
                  <a:lnTo>
                    <a:pt x="1292" y="1402"/>
                  </a:lnTo>
                  <a:lnTo>
                    <a:pt x="1292" y="1402"/>
                  </a:lnTo>
                  <a:lnTo>
                    <a:pt x="1297" y="1402"/>
                  </a:lnTo>
                  <a:lnTo>
                    <a:pt x="1297" y="1397"/>
                  </a:lnTo>
                  <a:lnTo>
                    <a:pt x="1297" y="1397"/>
                  </a:lnTo>
                  <a:lnTo>
                    <a:pt x="1297" y="1397"/>
                  </a:lnTo>
                  <a:lnTo>
                    <a:pt x="1301" y="1397"/>
                  </a:lnTo>
                  <a:lnTo>
                    <a:pt x="1306" y="1397"/>
                  </a:lnTo>
                  <a:lnTo>
                    <a:pt x="1306" y="1397"/>
                  </a:lnTo>
                  <a:lnTo>
                    <a:pt x="1306" y="1402"/>
                  </a:lnTo>
                  <a:lnTo>
                    <a:pt x="1310" y="1402"/>
                  </a:lnTo>
                  <a:lnTo>
                    <a:pt x="1310" y="1402"/>
                  </a:lnTo>
                  <a:lnTo>
                    <a:pt x="1310" y="1402"/>
                  </a:lnTo>
                  <a:lnTo>
                    <a:pt x="1310" y="1402"/>
                  </a:lnTo>
                  <a:lnTo>
                    <a:pt x="1315" y="1406"/>
                  </a:lnTo>
                  <a:lnTo>
                    <a:pt x="1315" y="1411"/>
                  </a:lnTo>
                  <a:lnTo>
                    <a:pt x="1315" y="1411"/>
                  </a:lnTo>
                  <a:lnTo>
                    <a:pt x="1315" y="1411"/>
                  </a:lnTo>
                  <a:lnTo>
                    <a:pt x="1315" y="1411"/>
                  </a:lnTo>
                  <a:lnTo>
                    <a:pt x="1315" y="1411"/>
                  </a:lnTo>
                  <a:lnTo>
                    <a:pt x="1315" y="1411"/>
                  </a:lnTo>
                  <a:lnTo>
                    <a:pt x="1315" y="1406"/>
                  </a:lnTo>
                  <a:lnTo>
                    <a:pt x="1315" y="1406"/>
                  </a:lnTo>
                  <a:lnTo>
                    <a:pt x="1315" y="1411"/>
                  </a:lnTo>
                  <a:lnTo>
                    <a:pt x="1319" y="1411"/>
                  </a:lnTo>
                  <a:lnTo>
                    <a:pt x="1319" y="1411"/>
                  </a:lnTo>
                  <a:lnTo>
                    <a:pt x="1319" y="1411"/>
                  </a:lnTo>
                  <a:lnTo>
                    <a:pt x="1319" y="1411"/>
                  </a:lnTo>
                  <a:lnTo>
                    <a:pt x="1319" y="1411"/>
                  </a:lnTo>
                  <a:lnTo>
                    <a:pt x="1319" y="1406"/>
                  </a:lnTo>
                  <a:lnTo>
                    <a:pt x="1319" y="1411"/>
                  </a:lnTo>
                  <a:lnTo>
                    <a:pt x="1319" y="1411"/>
                  </a:lnTo>
                  <a:lnTo>
                    <a:pt x="1324" y="1415"/>
                  </a:lnTo>
                  <a:lnTo>
                    <a:pt x="1324" y="1415"/>
                  </a:lnTo>
                  <a:lnTo>
                    <a:pt x="1324" y="1415"/>
                  </a:lnTo>
                  <a:lnTo>
                    <a:pt x="1324" y="1415"/>
                  </a:lnTo>
                  <a:lnTo>
                    <a:pt x="1319" y="1411"/>
                  </a:lnTo>
                  <a:lnTo>
                    <a:pt x="1319" y="1411"/>
                  </a:lnTo>
                  <a:lnTo>
                    <a:pt x="1319" y="1411"/>
                  </a:lnTo>
                  <a:lnTo>
                    <a:pt x="1319" y="1411"/>
                  </a:lnTo>
                  <a:lnTo>
                    <a:pt x="1315" y="1411"/>
                  </a:lnTo>
                  <a:lnTo>
                    <a:pt x="1315" y="1415"/>
                  </a:lnTo>
                  <a:lnTo>
                    <a:pt x="1315" y="1415"/>
                  </a:lnTo>
                  <a:lnTo>
                    <a:pt x="1315" y="1415"/>
                  </a:lnTo>
                  <a:lnTo>
                    <a:pt x="1315" y="1415"/>
                  </a:lnTo>
                  <a:lnTo>
                    <a:pt x="1315" y="1415"/>
                  </a:lnTo>
                  <a:lnTo>
                    <a:pt x="1315" y="1420"/>
                  </a:lnTo>
                  <a:lnTo>
                    <a:pt x="1319" y="1429"/>
                  </a:lnTo>
                  <a:lnTo>
                    <a:pt x="1319" y="1433"/>
                  </a:lnTo>
                  <a:lnTo>
                    <a:pt x="1324" y="1433"/>
                  </a:lnTo>
                  <a:lnTo>
                    <a:pt x="1324" y="1433"/>
                  </a:lnTo>
                  <a:lnTo>
                    <a:pt x="1324" y="1438"/>
                  </a:lnTo>
                  <a:lnTo>
                    <a:pt x="1324" y="1442"/>
                  </a:lnTo>
                  <a:lnTo>
                    <a:pt x="1328" y="1442"/>
                  </a:lnTo>
                  <a:lnTo>
                    <a:pt x="1328" y="1442"/>
                  </a:lnTo>
                  <a:lnTo>
                    <a:pt x="1328" y="1442"/>
                  </a:lnTo>
                  <a:lnTo>
                    <a:pt x="1328" y="1447"/>
                  </a:lnTo>
                  <a:lnTo>
                    <a:pt x="1328" y="1447"/>
                  </a:lnTo>
                  <a:lnTo>
                    <a:pt x="1328" y="1451"/>
                  </a:lnTo>
                  <a:lnTo>
                    <a:pt x="1328" y="1451"/>
                  </a:lnTo>
                  <a:lnTo>
                    <a:pt x="1328" y="1451"/>
                  </a:lnTo>
                  <a:lnTo>
                    <a:pt x="1328" y="1456"/>
                  </a:lnTo>
                  <a:lnTo>
                    <a:pt x="1328" y="1456"/>
                  </a:lnTo>
                  <a:lnTo>
                    <a:pt x="1333" y="1460"/>
                  </a:lnTo>
                  <a:lnTo>
                    <a:pt x="1328" y="1465"/>
                  </a:lnTo>
                  <a:lnTo>
                    <a:pt x="1324" y="1465"/>
                  </a:lnTo>
                  <a:lnTo>
                    <a:pt x="1328" y="1469"/>
                  </a:lnTo>
                  <a:lnTo>
                    <a:pt x="1328" y="1469"/>
                  </a:lnTo>
                  <a:lnTo>
                    <a:pt x="1328" y="1474"/>
                  </a:lnTo>
                  <a:lnTo>
                    <a:pt x="1328" y="1474"/>
                  </a:lnTo>
                  <a:lnTo>
                    <a:pt x="1328" y="1479"/>
                  </a:lnTo>
                  <a:lnTo>
                    <a:pt x="1328" y="1483"/>
                  </a:lnTo>
                  <a:lnTo>
                    <a:pt x="1328" y="1483"/>
                  </a:lnTo>
                  <a:lnTo>
                    <a:pt x="1328" y="1483"/>
                  </a:lnTo>
                  <a:lnTo>
                    <a:pt x="1328" y="1488"/>
                  </a:lnTo>
                  <a:lnTo>
                    <a:pt x="1328" y="1488"/>
                  </a:lnTo>
                  <a:lnTo>
                    <a:pt x="1328" y="1492"/>
                  </a:lnTo>
                  <a:lnTo>
                    <a:pt x="1328" y="1492"/>
                  </a:lnTo>
                  <a:lnTo>
                    <a:pt x="1324" y="1492"/>
                  </a:lnTo>
                  <a:lnTo>
                    <a:pt x="1324" y="1492"/>
                  </a:lnTo>
                  <a:lnTo>
                    <a:pt x="1328" y="1492"/>
                  </a:lnTo>
                  <a:lnTo>
                    <a:pt x="1328" y="1492"/>
                  </a:lnTo>
                  <a:lnTo>
                    <a:pt x="1328" y="1492"/>
                  </a:lnTo>
                  <a:lnTo>
                    <a:pt x="1328" y="1497"/>
                  </a:lnTo>
                  <a:lnTo>
                    <a:pt x="1328" y="1497"/>
                  </a:lnTo>
                  <a:lnTo>
                    <a:pt x="1328" y="1497"/>
                  </a:lnTo>
                  <a:lnTo>
                    <a:pt x="1328" y="1497"/>
                  </a:lnTo>
                  <a:lnTo>
                    <a:pt x="1328" y="1501"/>
                  </a:lnTo>
                  <a:lnTo>
                    <a:pt x="1328" y="1501"/>
                  </a:lnTo>
                  <a:lnTo>
                    <a:pt x="1333" y="1501"/>
                  </a:lnTo>
                  <a:lnTo>
                    <a:pt x="1333" y="1497"/>
                  </a:lnTo>
                  <a:lnTo>
                    <a:pt x="1333" y="1497"/>
                  </a:lnTo>
                  <a:lnTo>
                    <a:pt x="1328" y="1506"/>
                  </a:lnTo>
                  <a:lnTo>
                    <a:pt x="1328" y="1506"/>
                  </a:lnTo>
                  <a:lnTo>
                    <a:pt x="1328" y="1510"/>
                  </a:lnTo>
                  <a:lnTo>
                    <a:pt x="1324" y="1510"/>
                  </a:lnTo>
                  <a:lnTo>
                    <a:pt x="1324" y="1510"/>
                  </a:lnTo>
                  <a:lnTo>
                    <a:pt x="1324" y="1515"/>
                  </a:lnTo>
                  <a:lnTo>
                    <a:pt x="1324" y="1515"/>
                  </a:lnTo>
                  <a:lnTo>
                    <a:pt x="1324" y="1515"/>
                  </a:lnTo>
                  <a:lnTo>
                    <a:pt x="1319" y="1515"/>
                  </a:lnTo>
                  <a:lnTo>
                    <a:pt x="1319" y="1515"/>
                  </a:lnTo>
                  <a:lnTo>
                    <a:pt x="1319" y="1519"/>
                  </a:lnTo>
                  <a:lnTo>
                    <a:pt x="1319" y="1519"/>
                  </a:lnTo>
                  <a:lnTo>
                    <a:pt x="1319" y="1519"/>
                  </a:lnTo>
                  <a:lnTo>
                    <a:pt x="1319" y="1524"/>
                  </a:lnTo>
                  <a:lnTo>
                    <a:pt x="1319" y="1524"/>
                  </a:lnTo>
                  <a:lnTo>
                    <a:pt x="1319" y="1524"/>
                  </a:lnTo>
                  <a:lnTo>
                    <a:pt x="1319" y="1524"/>
                  </a:lnTo>
                  <a:lnTo>
                    <a:pt x="1315" y="1524"/>
                  </a:lnTo>
                  <a:lnTo>
                    <a:pt x="1315" y="1524"/>
                  </a:lnTo>
                  <a:lnTo>
                    <a:pt x="1315" y="1524"/>
                  </a:lnTo>
                  <a:lnTo>
                    <a:pt x="1315" y="1528"/>
                  </a:lnTo>
                  <a:lnTo>
                    <a:pt x="1315" y="1528"/>
                  </a:lnTo>
                  <a:lnTo>
                    <a:pt x="1310" y="1528"/>
                  </a:lnTo>
                  <a:lnTo>
                    <a:pt x="1310" y="1528"/>
                  </a:lnTo>
                  <a:lnTo>
                    <a:pt x="1306" y="1528"/>
                  </a:lnTo>
                  <a:lnTo>
                    <a:pt x="1306" y="1528"/>
                  </a:lnTo>
                  <a:lnTo>
                    <a:pt x="1306" y="1528"/>
                  </a:lnTo>
                  <a:lnTo>
                    <a:pt x="1306" y="1528"/>
                  </a:lnTo>
                  <a:lnTo>
                    <a:pt x="1306" y="1528"/>
                  </a:lnTo>
                  <a:lnTo>
                    <a:pt x="1306" y="1537"/>
                  </a:lnTo>
                  <a:lnTo>
                    <a:pt x="1306" y="1537"/>
                  </a:lnTo>
                  <a:lnTo>
                    <a:pt x="1306" y="1542"/>
                  </a:lnTo>
                  <a:lnTo>
                    <a:pt x="1301" y="1537"/>
                  </a:lnTo>
                  <a:lnTo>
                    <a:pt x="1297" y="1542"/>
                  </a:lnTo>
                  <a:lnTo>
                    <a:pt x="1297" y="1542"/>
                  </a:lnTo>
                  <a:lnTo>
                    <a:pt x="1301" y="1546"/>
                  </a:lnTo>
                  <a:lnTo>
                    <a:pt x="1301" y="1546"/>
                  </a:lnTo>
                  <a:lnTo>
                    <a:pt x="1301" y="1551"/>
                  </a:lnTo>
                  <a:lnTo>
                    <a:pt x="1301" y="1551"/>
                  </a:lnTo>
                  <a:lnTo>
                    <a:pt x="1292" y="1555"/>
                  </a:lnTo>
                  <a:lnTo>
                    <a:pt x="1288" y="1555"/>
                  </a:lnTo>
                  <a:lnTo>
                    <a:pt x="1288" y="1555"/>
                  </a:lnTo>
                  <a:lnTo>
                    <a:pt x="1283" y="1555"/>
                  </a:lnTo>
                  <a:lnTo>
                    <a:pt x="1283" y="1560"/>
                  </a:lnTo>
                  <a:lnTo>
                    <a:pt x="1283" y="1560"/>
                  </a:lnTo>
                  <a:lnTo>
                    <a:pt x="1279" y="1560"/>
                  </a:lnTo>
                  <a:lnTo>
                    <a:pt x="1279" y="1560"/>
                  </a:lnTo>
                  <a:lnTo>
                    <a:pt x="1279" y="1564"/>
                  </a:lnTo>
                  <a:lnTo>
                    <a:pt x="1279" y="1569"/>
                  </a:lnTo>
                  <a:lnTo>
                    <a:pt x="1279" y="1573"/>
                  </a:lnTo>
                  <a:lnTo>
                    <a:pt x="1279" y="1578"/>
                  </a:lnTo>
                  <a:lnTo>
                    <a:pt x="1274" y="1578"/>
                  </a:lnTo>
                  <a:lnTo>
                    <a:pt x="1274" y="1578"/>
                  </a:lnTo>
                  <a:lnTo>
                    <a:pt x="1269" y="1582"/>
                  </a:lnTo>
                  <a:lnTo>
                    <a:pt x="1269" y="1582"/>
                  </a:lnTo>
                  <a:lnTo>
                    <a:pt x="1274" y="1587"/>
                  </a:lnTo>
                  <a:lnTo>
                    <a:pt x="1274" y="1587"/>
                  </a:lnTo>
                  <a:lnTo>
                    <a:pt x="1274" y="1587"/>
                  </a:lnTo>
                  <a:lnTo>
                    <a:pt x="1269" y="1587"/>
                  </a:lnTo>
                  <a:lnTo>
                    <a:pt x="1269" y="1592"/>
                  </a:lnTo>
                  <a:lnTo>
                    <a:pt x="1269" y="1592"/>
                  </a:lnTo>
                  <a:lnTo>
                    <a:pt x="1269" y="1592"/>
                  </a:lnTo>
                  <a:lnTo>
                    <a:pt x="1265" y="1596"/>
                  </a:lnTo>
                  <a:lnTo>
                    <a:pt x="1265" y="1596"/>
                  </a:lnTo>
                  <a:lnTo>
                    <a:pt x="1265" y="1601"/>
                  </a:lnTo>
                  <a:lnTo>
                    <a:pt x="1265" y="1605"/>
                  </a:lnTo>
                  <a:lnTo>
                    <a:pt x="1265" y="1610"/>
                  </a:lnTo>
                  <a:lnTo>
                    <a:pt x="1265" y="1614"/>
                  </a:lnTo>
                  <a:lnTo>
                    <a:pt x="1265" y="1614"/>
                  </a:lnTo>
                  <a:lnTo>
                    <a:pt x="1265" y="1619"/>
                  </a:lnTo>
                  <a:lnTo>
                    <a:pt x="1265" y="1619"/>
                  </a:lnTo>
                  <a:lnTo>
                    <a:pt x="1265" y="1619"/>
                  </a:lnTo>
                  <a:lnTo>
                    <a:pt x="1265" y="1619"/>
                  </a:lnTo>
                  <a:lnTo>
                    <a:pt x="1265" y="1623"/>
                  </a:lnTo>
                  <a:lnTo>
                    <a:pt x="1265" y="1623"/>
                  </a:lnTo>
                  <a:lnTo>
                    <a:pt x="1269" y="1623"/>
                  </a:lnTo>
                  <a:lnTo>
                    <a:pt x="1274" y="1628"/>
                  </a:lnTo>
                  <a:lnTo>
                    <a:pt x="1274" y="1628"/>
                  </a:lnTo>
                  <a:lnTo>
                    <a:pt x="1274" y="1628"/>
                  </a:lnTo>
                  <a:lnTo>
                    <a:pt x="1274" y="1628"/>
                  </a:lnTo>
                  <a:lnTo>
                    <a:pt x="1274" y="1628"/>
                  </a:lnTo>
                  <a:lnTo>
                    <a:pt x="1279" y="1628"/>
                  </a:lnTo>
                  <a:lnTo>
                    <a:pt x="1279" y="1623"/>
                  </a:lnTo>
                  <a:lnTo>
                    <a:pt x="1279" y="1623"/>
                  </a:lnTo>
                  <a:lnTo>
                    <a:pt x="1279" y="1628"/>
                  </a:lnTo>
                  <a:lnTo>
                    <a:pt x="1279" y="1628"/>
                  </a:lnTo>
                  <a:lnTo>
                    <a:pt x="1283" y="1628"/>
                  </a:lnTo>
                  <a:lnTo>
                    <a:pt x="1283" y="1623"/>
                  </a:lnTo>
                  <a:lnTo>
                    <a:pt x="1283" y="1619"/>
                  </a:lnTo>
                  <a:lnTo>
                    <a:pt x="1283" y="1619"/>
                  </a:lnTo>
                  <a:lnTo>
                    <a:pt x="1283" y="1619"/>
                  </a:lnTo>
                  <a:lnTo>
                    <a:pt x="1283" y="1619"/>
                  </a:lnTo>
                  <a:lnTo>
                    <a:pt x="1283" y="1623"/>
                  </a:lnTo>
                  <a:lnTo>
                    <a:pt x="1283" y="1623"/>
                  </a:lnTo>
                  <a:lnTo>
                    <a:pt x="1283" y="1628"/>
                  </a:lnTo>
                  <a:lnTo>
                    <a:pt x="1283" y="1632"/>
                  </a:lnTo>
                  <a:lnTo>
                    <a:pt x="1283" y="1637"/>
                  </a:lnTo>
                  <a:lnTo>
                    <a:pt x="1283" y="1637"/>
                  </a:lnTo>
                  <a:lnTo>
                    <a:pt x="1279" y="1641"/>
                  </a:lnTo>
                  <a:lnTo>
                    <a:pt x="1279" y="1641"/>
                  </a:lnTo>
                  <a:lnTo>
                    <a:pt x="1279" y="1641"/>
                  </a:lnTo>
                  <a:lnTo>
                    <a:pt x="1274" y="1641"/>
                  </a:lnTo>
                  <a:lnTo>
                    <a:pt x="1274" y="1641"/>
                  </a:lnTo>
                  <a:lnTo>
                    <a:pt x="1274" y="1646"/>
                  </a:lnTo>
                  <a:lnTo>
                    <a:pt x="1269" y="1650"/>
                  </a:lnTo>
                  <a:lnTo>
                    <a:pt x="1265" y="1650"/>
                  </a:lnTo>
                  <a:lnTo>
                    <a:pt x="1265" y="1655"/>
                  </a:lnTo>
                  <a:lnTo>
                    <a:pt x="1260" y="1659"/>
                  </a:lnTo>
                  <a:lnTo>
                    <a:pt x="1260" y="1664"/>
                  </a:lnTo>
                  <a:lnTo>
                    <a:pt x="1260" y="1668"/>
                  </a:lnTo>
                  <a:lnTo>
                    <a:pt x="1260" y="1668"/>
                  </a:lnTo>
                  <a:lnTo>
                    <a:pt x="1260" y="1673"/>
                  </a:lnTo>
                  <a:lnTo>
                    <a:pt x="1265" y="1677"/>
                  </a:lnTo>
                  <a:lnTo>
                    <a:pt x="1260" y="1677"/>
                  </a:lnTo>
                  <a:lnTo>
                    <a:pt x="1260" y="1677"/>
                  </a:lnTo>
                  <a:lnTo>
                    <a:pt x="1265" y="1686"/>
                  </a:lnTo>
                  <a:lnTo>
                    <a:pt x="1269" y="1686"/>
                  </a:lnTo>
                  <a:lnTo>
                    <a:pt x="1269" y="1691"/>
                  </a:lnTo>
                  <a:lnTo>
                    <a:pt x="1265" y="1691"/>
                  </a:lnTo>
                  <a:lnTo>
                    <a:pt x="1265" y="1691"/>
                  </a:lnTo>
                  <a:lnTo>
                    <a:pt x="1265" y="1691"/>
                  </a:lnTo>
                  <a:lnTo>
                    <a:pt x="1265" y="1691"/>
                  </a:lnTo>
                  <a:lnTo>
                    <a:pt x="1260" y="1696"/>
                  </a:lnTo>
                  <a:lnTo>
                    <a:pt x="1265" y="1696"/>
                  </a:lnTo>
                  <a:lnTo>
                    <a:pt x="1265" y="1696"/>
                  </a:lnTo>
                  <a:lnTo>
                    <a:pt x="1269" y="1700"/>
                  </a:lnTo>
                  <a:lnTo>
                    <a:pt x="1283" y="1709"/>
                  </a:lnTo>
                  <a:lnTo>
                    <a:pt x="1283" y="1709"/>
                  </a:lnTo>
                  <a:lnTo>
                    <a:pt x="1288" y="1714"/>
                  </a:lnTo>
                  <a:lnTo>
                    <a:pt x="1288" y="1718"/>
                  </a:lnTo>
                  <a:lnTo>
                    <a:pt x="1292" y="1723"/>
                  </a:lnTo>
                  <a:lnTo>
                    <a:pt x="1292" y="1723"/>
                  </a:lnTo>
                  <a:lnTo>
                    <a:pt x="1297" y="1732"/>
                  </a:lnTo>
                  <a:lnTo>
                    <a:pt x="1297" y="1732"/>
                  </a:lnTo>
                  <a:lnTo>
                    <a:pt x="1301" y="1736"/>
                  </a:lnTo>
                  <a:lnTo>
                    <a:pt x="1306" y="1736"/>
                  </a:lnTo>
                  <a:lnTo>
                    <a:pt x="1306" y="1741"/>
                  </a:lnTo>
                  <a:lnTo>
                    <a:pt x="1310" y="1745"/>
                  </a:lnTo>
                  <a:lnTo>
                    <a:pt x="1310" y="1750"/>
                  </a:lnTo>
                  <a:lnTo>
                    <a:pt x="1310" y="1754"/>
                  </a:lnTo>
                  <a:lnTo>
                    <a:pt x="1315" y="1759"/>
                  </a:lnTo>
                  <a:lnTo>
                    <a:pt x="1315" y="1763"/>
                  </a:lnTo>
                  <a:lnTo>
                    <a:pt x="1319" y="1768"/>
                  </a:lnTo>
                  <a:lnTo>
                    <a:pt x="1319" y="1768"/>
                  </a:lnTo>
                  <a:lnTo>
                    <a:pt x="1324" y="1777"/>
                  </a:lnTo>
                  <a:lnTo>
                    <a:pt x="1324" y="1777"/>
                  </a:lnTo>
                  <a:lnTo>
                    <a:pt x="1333" y="1790"/>
                  </a:lnTo>
                  <a:lnTo>
                    <a:pt x="1333" y="1795"/>
                  </a:lnTo>
                  <a:lnTo>
                    <a:pt x="1333" y="1795"/>
                  </a:lnTo>
                  <a:lnTo>
                    <a:pt x="1333" y="1800"/>
                  </a:lnTo>
                  <a:lnTo>
                    <a:pt x="1342" y="1804"/>
                  </a:lnTo>
                  <a:lnTo>
                    <a:pt x="1342" y="1804"/>
                  </a:lnTo>
                  <a:lnTo>
                    <a:pt x="1342" y="1813"/>
                  </a:lnTo>
                  <a:lnTo>
                    <a:pt x="1346" y="1813"/>
                  </a:lnTo>
                  <a:lnTo>
                    <a:pt x="1346" y="1813"/>
                  </a:lnTo>
                  <a:lnTo>
                    <a:pt x="1346" y="1818"/>
                  </a:lnTo>
                  <a:lnTo>
                    <a:pt x="1346" y="1818"/>
                  </a:lnTo>
                  <a:lnTo>
                    <a:pt x="1351" y="1818"/>
                  </a:lnTo>
                  <a:lnTo>
                    <a:pt x="1351" y="1822"/>
                  </a:lnTo>
                  <a:lnTo>
                    <a:pt x="1355" y="1827"/>
                  </a:lnTo>
                  <a:lnTo>
                    <a:pt x="1355" y="1827"/>
                  </a:lnTo>
                  <a:lnTo>
                    <a:pt x="1360" y="1831"/>
                  </a:lnTo>
                  <a:lnTo>
                    <a:pt x="1360" y="1836"/>
                  </a:lnTo>
                  <a:lnTo>
                    <a:pt x="1364" y="1840"/>
                  </a:lnTo>
                  <a:lnTo>
                    <a:pt x="1364" y="1840"/>
                  </a:lnTo>
                  <a:lnTo>
                    <a:pt x="1364" y="1849"/>
                  </a:lnTo>
                  <a:lnTo>
                    <a:pt x="1364" y="1849"/>
                  </a:lnTo>
                  <a:lnTo>
                    <a:pt x="1364" y="1849"/>
                  </a:lnTo>
                  <a:lnTo>
                    <a:pt x="1364" y="1849"/>
                  </a:lnTo>
                  <a:lnTo>
                    <a:pt x="1364" y="1854"/>
                  </a:lnTo>
                  <a:lnTo>
                    <a:pt x="1369" y="1858"/>
                  </a:lnTo>
                  <a:lnTo>
                    <a:pt x="1369" y="1858"/>
                  </a:lnTo>
                  <a:lnTo>
                    <a:pt x="1369" y="1863"/>
                  </a:lnTo>
                  <a:lnTo>
                    <a:pt x="1373" y="1863"/>
                  </a:lnTo>
                  <a:lnTo>
                    <a:pt x="1378" y="1867"/>
                  </a:lnTo>
                  <a:lnTo>
                    <a:pt x="1378" y="1867"/>
                  </a:lnTo>
                  <a:lnTo>
                    <a:pt x="1382" y="1872"/>
                  </a:lnTo>
                  <a:lnTo>
                    <a:pt x="1387" y="1876"/>
                  </a:lnTo>
                  <a:lnTo>
                    <a:pt x="1387" y="1876"/>
                  </a:lnTo>
                  <a:lnTo>
                    <a:pt x="1387" y="1881"/>
                  </a:lnTo>
                  <a:lnTo>
                    <a:pt x="1400" y="1885"/>
                  </a:lnTo>
                  <a:lnTo>
                    <a:pt x="1400" y="1885"/>
                  </a:lnTo>
                  <a:lnTo>
                    <a:pt x="1405" y="1890"/>
                  </a:lnTo>
                  <a:lnTo>
                    <a:pt x="1414" y="1894"/>
                  </a:lnTo>
                  <a:lnTo>
                    <a:pt x="1414" y="1894"/>
                  </a:lnTo>
                  <a:lnTo>
                    <a:pt x="1423" y="1894"/>
                  </a:lnTo>
                  <a:lnTo>
                    <a:pt x="1423" y="1899"/>
                  </a:lnTo>
                  <a:lnTo>
                    <a:pt x="1428" y="1899"/>
                  </a:lnTo>
                  <a:lnTo>
                    <a:pt x="1432" y="1904"/>
                  </a:lnTo>
                  <a:lnTo>
                    <a:pt x="1437" y="1904"/>
                  </a:lnTo>
                  <a:lnTo>
                    <a:pt x="1441" y="1904"/>
                  </a:lnTo>
                  <a:lnTo>
                    <a:pt x="1441" y="1908"/>
                  </a:lnTo>
                  <a:lnTo>
                    <a:pt x="1446" y="1908"/>
                  </a:lnTo>
                  <a:lnTo>
                    <a:pt x="1446" y="1913"/>
                  </a:lnTo>
                  <a:lnTo>
                    <a:pt x="1450" y="1913"/>
                  </a:lnTo>
                  <a:lnTo>
                    <a:pt x="1450" y="1913"/>
                  </a:lnTo>
                  <a:lnTo>
                    <a:pt x="1455" y="1917"/>
                  </a:lnTo>
                  <a:lnTo>
                    <a:pt x="1459" y="1917"/>
                  </a:lnTo>
                  <a:lnTo>
                    <a:pt x="1459" y="1917"/>
                  </a:lnTo>
                  <a:lnTo>
                    <a:pt x="1459" y="1922"/>
                  </a:lnTo>
                  <a:lnTo>
                    <a:pt x="1459" y="1922"/>
                  </a:lnTo>
                  <a:lnTo>
                    <a:pt x="1468" y="1926"/>
                  </a:lnTo>
                  <a:lnTo>
                    <a:pt x="1468" y="1926"/>
                  </a:lnTo>
                  <a:lnTo>
                    <a:pt x="1473" y="1931"/>
                  </a:lnTo>
                  <a:lnTo>
                    <a:pt x="1477" y="1935"/>
                  </a:lnTo>
                  <a:lnTo>
                    <a:pt x="1477" y="1935"/>
                  </a:lnTo>
                  <a:lnTo>
                    <a:pt x="1482" y="1935"/>
                  </a:lnTo>
                  <a:lnTo>
                    <a:pt x="1482" y="1940"/>
                  </a:lnTo>
                  <a:lnTo>
                    <a:pt x="1482" y="1944"/>
                  </a:lnTo>
                  <a:lnTo>
                    <a:pt x="1486" y="1953"/>
                  </a:lnTo>
                  <a:lnTo>
                    <a:pt x="1486" y="1958"/>
                  </a:lnTo>
                  <a:lnTo>
                    <a:pt x="1486" y="1958"/>
                  </a:lnTo>
                  <a:lnTo>
                    <a:pt x="1486" y="1962"/>
                  </a:lnTo>
                  <a:lnTo>
                    <a:pt x="1486" y="1962"/>
                  </a:lnTo>
                  <a:lnTo>
                    <a:pt x="1491" y="1971"/>
                  </a:lnTo>
                  <a:lnTo>
                    <a:pt x="1491" y="1976"/>
                  </a:lnTo>
                  <a:lnTo>
                    <a:pt x="1491" y="1980"/>
                  </a:lnTo>
                  <a:lnTo>
                    <a:pt x="1495" y="1994"/>
                  </a:lnTo>
                  <a:lnTo>
                    <a:pt x="1495" y="1994"/>
                  </a:lnTo>
                  <a:lnTo>
                    <a:pt x="1495" y="1998"/>
                  </a:lnTo>
                  <a:lnTo>
                    <a:pt x="1495" y="1998"/>
                  </a:lnTo>
                  <a:lnTo>
                    <a:pt x="1495" y="2003"/>
                  </a:lnTo>
                  <a:lnTo>
                    <a:pt x="1495" y="2007"/>
                  </a:lnTo>
                  <a:lnTo>
                    <a:pt x="1495" y="2012"/>
                  </a:lnTo>
                  <a:lnTo>
                    <a:pt x="1495" y="2017"/>
                  </a:lnTo>
                  <a:lnTo>
                    <a:pt x="1495" y="2021"/>
                  </a:lnTo>
                  <a:lnTo>
                    <a:pt x="1495" y="2026"/>
                  </a:lnTo>
                  <a:lnTo>
                    <a:pt x="1495" y="2026"/>
                  </a:lnTo>
                  <a:lnTo>
                    <a:pt x="1495" y="2026"/>
                  </a:lnTo>
                  <a:lnTo>
                    <a:pt x="1495" y="2030"/>
                  </a:lnTo>
                  <a:lnTo>
                    <a:pt x="1495" y="2030"/>
                  </a:lnTo>
                  <a:lnTo>
                    <a:pt x="1495" y="2035"/>
                  </a:lnTo>
                  <a:lnTo>
                    <a:pt x="1495" y="2035"/>
                  </a:lnTo>
                  <a:lnTo>
                    <a:pt x="1500" y="2035"/>
                  </a:lnTo>
                  <a:lnTo>
                    <a:pt x="1500" y="2039"/>
                  </a:lnTo>
                  <a:lnTo>
                    <a:pt x="1500" y="2039"/>
                  </a:lnTo>
                  <a:lnTo>
                    <a:pt x="1500" y="2039"/>
                  </a:lnTo>
                  <a:lnTo>
                    <a:pt x="1500" y="2044"/>
                  </a:lnTo>
                  <a:lnTo>
                    <a:pt x="1500" y="2044"/>
                  </a:lnTo>
                  <a:lnTo>
                    <a:pt x="1500" y="2048"/>
                  </a:lnTo>
                  <a:lnTo>
                    <a:pt x="1500" y="2053"/>
                  </a:lnTo>
                  <a:lnTo>
                    <a:pt x="1500" y="2057"/>
                  </a:lnTo>
                  <a:lnTo>
                    <a:pt x="1504" y="2062"/>
                  </a:lnTo>
                  <a:lnTo>
                    <a:pt x="1504" y="2066"/>
                  </a:lnTo>
                  <a:lnTo>
                    <a:pt x="1504" y="2071"/>
                  </a:lnTo>
                  <a:lnTo>
                    <a:pt x="1504" y="2071"/>
                  </a:lnTo>
                  <a:lnTo>
                    <a:pt x="1504" y="2075"/>
                  </a:lnTo>
                  <a:lnTo>
                    <a:pt x="1504" y="2075"/>
                  </a:lnTo>
                  <a:lnTo>
                    <a:pt x="1504" y="2080"/>
                  </a:lnTo>
                  <a:lnTo>
                    <a:pt x="1504" y="2080"/>
                  </a:lnTo>
                  <a:lnTo>
                    <a:pt x="1509" y="2084"/>
                  </a:lnTo>
                  <a:lnTo>
                    <a:pt x="1509" y="2089"/>
                  </a:lnTo>
                  <a:lnTo>
                    <a:pt x="1509" y="2089"/>
                  </a:lnTo>
                  <a:lnTo>
                    <a:pt x="1509" y="2093"/>
                  </a:lnTo>
                  <a:lnTo>
                    <a:pt x="1509" y="2098"/>
                  </a:lnTo>
                  <a:lnTo>
                    <a:pt x="1509" y="2102"/>
                  </a:lnTo>
                  <a:lnTo>
                    <a:pt x="1509" y="2102"/>
                  </a:lnTo>
                  <a:lnTo>
                    <a:pt x="1509" y="2107"/>
                  </a:lnTo>
                  <a:lnTo>
                    <a:pt x="1509" y="2111"/>
                  </a:lnTo>
                  <a:lnTo>
                    <a:pt x="1509" y="2116"/>
                  </a:lnTo>
                  <a:lnTo>
                    <a:pt x="1509" y="2116"/>
                  </a:lnTo>
                  <a:lnTo>
                    <a:pt x="1509" y="2116"/>
                  </a:lnTo>
                  <a:lnTo>
                    <a:pt x="1509" y="2116"/>
                  </a:lnTo>
                  <a:lnTo>
                    <a:pt x="1509" y="2121"/>
                  </a:lnTo>
                  <a:lnTo>
                    <a:pt x="1509" y="2125"/>
                  </a:lnTo>
                  <a:lnTo>
                    <a:pt x="1509" y="2130"/>
                  </a:lnTo>
                  <a:lnTo>
                    <a:pt x="1509" y="2134"/>
                  </a:lnTo>
                  <a:lnTo>
                    <a:pt x="1509" y="2139"/>
                  </a:lnTo>
                  <a:lnTo>
                    <a:pt x="1509" y="2139"/>
                  </a:lnTo>
                  <a:lnTo>
                    <a:pt x="1509" y="2139"/>
                  </a:lnTo>
                  <a:lnTo>
                    <a:pt x="1509" y="2143"/>
                  </a:lnTo>
                  <a:lnTo>
                    <a:pt x="1509" y="2148"/>
                  </a:lnTo>
                  <a:lnTo>
                    <a:pt x="1513" y="2148"/>
                  </a:lnTo>
                  <a:lnTo>
                    <a:pt x="1513" y="2152"/>
                  </a:lnTo>
                  <a:lnTo>
                    <a:pt x="1513" y="2157"/>
                  </a:lnTo>
                  <a:lnTo>
                    <a:pt x="1518" y="2161"/>
                  </a:lnTo>
                  <a:lnTo>
                    <a:pt x="1518" y="2166"/>
                  </a:lnTo>
                  <a:lnTo>
                    <a:pt x="1513" y="2170"/>
                  </a:lnTo>
                  <a:lnTo>
                    <a:pt x="1513" y="2175"/>
                  </a:lnTo>
                  <a:lnTo>
                    <a:pt x="1513" y="2179"/>
                  </a:lnTo>
                  <a:lnTo>
                    <a:pt x="1518" y="2184"/>
                  </a:lnTo>
                  <a:lnTo>
                    <a:pt x="1518" y="2184"/>
                  </a:lnTo>
                  <a:lnTo>
                    <a:pt x="1522" y="2193"/>
                  </a:lnTo>
                  <a:lnTo>
                    <a:pt x="1527" y="2197"/>
                  </a:lnTo>
                  <a:lnTo>
                    <a:pt x="1527" y="2206"/>
                  </a:lnTo>
                  <a:lnTo>
                    <a:pt x="1532" y="2211"/>
                  </a:lnTo>
                  <a:lnTo>
                    <a:pt x="1532" y="2211"/>
                  </a:lnTo>
                  <a:lnTo>
                    <a:pt x="1532" y="2215"/>
                  </a:lnTo>
                  <a:lnTo>
                    <a:pt x="1532" y="2220"/>
                  </a:lnTo>
                  <a:lnTo>
                    <a:pt x="1532" y="2220"/>
                  </a:lnTo>
                  <a:lnTo>
                    <a:pt x="1532" y="2225"/>
                  </a:lnTo>
                  <a:lnTo>
                    <a:pt x="1532" y="2225"/>
                  </a:lnTo>
                  <a:lnTo>
                    <a:pt x="1532" y="2229"/>
                  </a:lnTo>
                  <a:lnTo>
                    <a:pt x="1536" y="2229"/>
                  </a:lnTo>
                  <a:lnTo>
                    <a:pt x="1536" y="2234"/>
                  </a:lnTo>
                  <a:lnTo>
                    <a:pt x="1532" y="2238"/>
                  </a:lnTo>
                  <a:lnTo>
                    <a:pt x="1532" y="2238"/>
                  </a:lnTo>
                  <a:lnTo>
                    <a:pt x="1532" y="2243"/>
                  </a:lnTo>
                  <a:lnTo>
                    <a:pt x="1532" y="2243"/>
                  </a:lnTo>
                  <a:lnTo>
                    <a:pt x="1532" y="2247"/>
                  </a:lnTo>
                  <a:lnTo>
                    <a:pt x="1536" y="2247"/>
                  </a:lnTo>
                  <a:lnTo>
                    <a:pt x="1536" y="2252"/>
                  </a:lnTo>
                  <a:lnTo>
                    <a:pt x="1536" y="2256"/>
                  </a:lnTo>
                  <a:lnTo>
                    <a:pt x="1536" y="2261"/>
                  </a:lnTo>
                  <a:lnTo>
                    <a:pt x="1536" y="2265"/>
                  </a:lnTo>
                  <a:lnTo>
                    <a:pt x="1532" y="2265"/>
                  </a:lnTo>
                  <a:lnTo>
                    <a:pt x="1532" y="2270"/>
                  </a:lnTo>
                  <a:lnTo>
                    <a:pt x="1532" y="2270"/>
                  </a:lnTo>
                  <a:lnTo>
                    <a:pt x="1532" y="2270"/>
                  </a:lnTo>
                  <a:lnTo>
                    <a:pt x="1536" y="2274"/>
                  </a:lnTo>
                  <a:lnTo>
                    <a:pt x="1536" y="2279"/>
                  </a:lnTo>
                  <a:lnTo>
                    <a:pt x="1532" y="2279"/>
                  </a:lnTo>
                  <a:lnTo>
                    <a:pt x="1536" y="2288"/>
                  </a:lnTo>
                  <a:lnTo>
                    <a:pt x="1536" y="2292"/>
                  </a:lnTo>
                  <a:lnTo>
                    <a:pt x="1536" y="2292"/>
                  </a:lnTo>
                  <a:lnTo>
                    <a:pt x="1532" y="2292"/>
                  </a:lnTo>
                  <a:lnTo>
                    <a:pt x="1532" y="2297"/>
                  </a:lnTo>
                  <a:lnTo>
                    <a:pt x="1532" y="2297"/>
                  </a:lnTo>
                  <a:lnTo>
                    <a:pt x="1536" y="2301"/>
                  </a:lnTo>
                  <a:lnTo>
                    <a:pt x="1536" y="2301"/>
                  </a:lnTo>
                  <a:lnTo>
                    <a:pt x="1536" y="2301"/>
                  </a:lnTo>
                  <a:lnTo>
                    <a:pt x="1532" y="2306"/>
                  </a:lnTo>
                  <a:lnTo>
                    <a:pt x="1527" y="2301"/>
                  </a:lnTo>
                  <a:lnTo>
                    <a:pt x="1527" y="2306"/>
                  </a:lnTo>
                  <a:lnTo>
                    <a:pt x="1527" y="2306"/>
                  </a:lnTo>
                  <a:lnTo>
                    <a:pt x="1532" y="2310"/>
                  </a:lnTo>
                  <a:lnTo>
                    <a:pt x="1532" y="2310"/>
                  </a:lnTo>
                  <a:lnTo>
                    <a:pt x="1532" y="2315"/>
                  </a:lnTo>
                  <a:lnTo>
                    <a:pt x="1536" y="2315"/>
                  </a:lnTo>
                  <a:lnTo>
                    <a:pt x="1536" y="2319"/>
                  </a:lnTo>
                  <a:lnTo>
                    <a:pt x="1536" y="2319"/>
                  </a:lnTo>
                  <a:lnTo>
                    <a:pt x="1541" y="2324"/>
                  </a:lnTo>
                  <a:lnTo>
                    <a:pt x="1541" y="2329"/>
                  </a:lnTo>
                  <a:lnTo>
                    <a:pt x="1541" y="2333"/>
                  </a:lnTo>
                  <a:lnTo>
                    <a:pt x="1550" y="2342"/>
                  </a:lnTo>
                  <a:lnTo>
                    <a:pt x="1554" y="2347"/>
                  </a:lnTo>
                  <a:lnTo>
                    <a:pt x="1554" y="2351"/>
                  </a:lnTo>
                  <a:lnTo>
                    <a:pt x="1550" y="2356"/>
                  </a:lnTo>
                  <a:lnTo>
                    <a:pt x="1550" y="2356"/>
                  </a:lnTo>
                  <a:lnTo>
                    <a:pt x="1550" y="2360"/>
                  </a:lnTo>
                  <a:lnTo>
                    <a:pt x="1550" y="2365"/>
                  </a:lnTo>
                  <a:lnTo>
                    <a:pt x="1554" y="2365"/>
                  </a:lnTo>
                  <a:lnTo>
                    <a:pt x="1554" y="2374"/>
                  </a:lnTo>
                  <a:lnTo>
                    <a:pt x="1554" y="2378"/>
                  </a:lnTo>
                  <a:lnTo>
                    <a:pt x="1554" y="2378"/>
                  </a:lnTo>
                  <a:lnTo>
                    <a:pt x="1559" y="2383"/>
                  </a:lnTo>
                  <a:lnTo>
                    <a:pt x="1559" y="2387"/>
                  </a:lnTo>
                  <a:lnTo>
                    <a:pt x="1559" y="2387"/>
                  </a:lnTo>
                  <a:lnTo>
                    <a:pt x="1563" y="2387"/>
                  </a:lnTo>
                  <a:lnTo>
                    <a:pt x="1563" y="2387"/>
                  </a:lnTo>
                  <a:lnTo>
                    <a:pt x="1563" y="2387"/>
                  </a:lnTo>
                  <a:lnTo>
                    <a:pt x="1563" y="2387"/>
                  </a:lnTo>
                  <a:lnTo>
                    <a:pt x="1563" y="2392"/>
                  </a:lnTo>
                  <a:lnTo>
                    <a:pt x="1563" y="2392"/>
                  </a:lnTo>
                  <a:lnTo>
                    <a:pt x="1568" y="2392"/>
                  </a:lnTo>
                  <a:lnTo>
                    <a:pt x="1568" y="2392"/>
                  </a:lnTo>
                  <a:lnTo>
                    <a:pt x="1572" y="2392"/>
                  </a:lnTo>
                  <a:lnTo>
                    <a:pt x="1572" y="2392"/>
                  </a:lnTo>
                  <a:lnTo>
                    <a:pt x="1572" y="2387"/>
                  </a:lnTo>
                  <a:lnTo>
                    <a:pt x="1572" y="2387"/>
                  </a:lnTo>
                  <a:lnTo>
                    <a:pt x="1577" y="2387"/>
                  </a:lnTo>
                  <a:lnTo>
                    <a:pt x="1577" y="2387"/>
                  </a:lnTo>
                  <a:lnTo>
                    <a:pt x="1581" y="2387"/>
                  </a:lnTo>
                  <a:lnTo>
                    <a:pt x="1581" y="2387"/>
                  </a:lnTo>
                  <a:lnTo>
                    <a:pt x="1581" y="2387"/>
                  </a:lnTo>
                  <a:lnTo>
                    <a:pt x="1581" y="2387"/>
                  </a:lnTo>
                  <a:lnTo>
                    <a:pt x="1581" y="2387"/>
                  </a:lnTo>
                  <a:lnTo>
                    <a:pt x="1581" y="2387"/>
                  </a:lnTo>
                  <a:lnTo>
                    <a:pt x="1586" y="2387"/>
                  </a:lnTo>
                  <a:lnTo>
                    <a:pt x="1581" y="2392"/>
                  </a:lnTo>
                  <a:lnTo>
                    <a:pt x="1581" y="2392"/>
                  </a:lnTo>
                  <a:lnTo>
                    <a:pt x="1581" y="2392"/>
                  </a:lnTo>
                  <a:lnTo>
                    <a:pt x="1581" y="2392"/>
                  </a:lnTo>
                  <a:lnTo>
                    <a:pt x="1577" y="2392"/>
                  </a:lnTo>
                  <a:lnTo>
                    <a:pt x="1581" y="2396"/>
                  </a:lnTo>
                  <a:lnTo>
                    <a:pt x="1581" y="2396"/>
                  </a:lnTo>
                  <a:lnTo>
                    <a:pt x="1581" y="2396"/>
                  </a:lnTo>
                  <a:lnTo>
                    <a:pt x="1586" y="2396"/>
                  </a:lnTo>
                  <a:lnTo>
                    <a:pt x="1586" y="2401"/>
                  </a:lnTo>
                  <a:lnTo>
                    <a:pt x="1590" y="2401"/>
                  </a:lnTo>
                  <a:lnTo>
                    <a:pt x="1590" y="2405"/>
                  </a:lnTo>
                  <a:lnTo>
                    <a:pt x="1586" y="2401"/>
                  </a:lnTo>
                  <a:lnTo>
                    <a:pt x="1586" y="2401"/>
                  </a:lnTo>
                  <a:lnTo>
                    <a:pt x="1581" y="2401"/>
                  </a:lnTo>
                  <a:lnTo>
                    <a:pt x="1581" y="2401"/>
                  </a:lnTo>
                  <a:lnTo>
                    <a:pt x="1581" y="2401"/>
                  </a:lnTo>
                  <a:lnTo>
                    <a:pt x="1586" y="2401"/>
                  </a:lnTo>
                  <a:lnTo>
                    <a:pt x="1586" y="2405"/>
                  </a:lnTo>
                  <a:lnTo>
                    <a:pt x="1586" y="2405"/>
                  </a:lnTo>
                  <a:lnTo>
                    <a:pt x="1586" y="2405"/>
                  </a:lnTo>
                  <a:lnTo>
                    <a:pt x="1586" y="2410"/>
                  </a:lnTo>
                  <a:lnTo>
                    <a:pt x="1586" y="2410"/>
                  </a:lnTo>
                  <a:lnTo>
                    <a:pt x="1590" y="2414"/>
                  </a:lnTo>
                  <a:lnTo>
                    <a:pt x="1590" y="2414"/>
                  </a:lnTo>
                  <a:lnTo>
                    <a:pt x="1590" y="2414"/>
                  </a:lnTo>
                  <a:lnTo>
                    <a:pt x="1586" y="2414"/>
                  </a:lnTo>
                  <a:lnTo>
                    <a:pt x="1590" y="2419"/>
                  </a:lnTo>
                  <a:lnTo>
                    <a:pt x="1590" y="2419"/>
                  </a:lnTo>
                  <a:lnTo>
                    <a:pt x="1586" y="2419"/>
                  </a:lnTo>
                  <a:lnTo>
                    <a:pt x="1590" y="2423"/>
                  </a:lnTo>
                  <a:lnTo>
                    <a:pt x="1590" y="2428"/>
                  </a:lnTo>
                  <a:lnTo>
                    <a:pt x="1590" y="2432"/>
                  </a:lnTo>
                  <a:lnTo>
                    <a:pt x="1590" y="2432"/>
                  </a:lnTo>
                  <a:lnTo>
                    <a:pt x="1590" y="2437"/>
                  </a:lnTo>
                  <a:lnTo>
                    <a:pt x="1590" y="2437"/>
                  </a:lnTo>
                  <a:lnTo>
                    <a:pt x="1595" y="2437"/>
                  </a:lnTo>
                  <a:lnTo>
                    <a:pt x="1599" y="2442"/>
                  </a:lnTo>
                  <a:lnTo>
                    <a:pt x="1599" y="2442"/>
                  </a:lnTo>
                  <a:lnTo>
                    <a:pt x="1604" y="2442"/>
                  </a:lnTo>
                  <a:lnTo>
                    <a:pt x="1604" y="2446"/>
                  </a:lnTo>
                  <a:lnTo>
                    <a:pt x="1604" y="2446"/>
                  </a:lnTo>
                  <a:lnTo>
                    <a:pt x="1604" y="2451"/>
                  </a:lnTo>
                  <a:lnTo>
                    <a:pt x="1599" y="2451"/>
                  </a:lnTo>
                  <a:lnTo>
                    <a:pt x="1599" y="2451"/>
                  </a:lnTo>
                  <a:lnTo>
                    <a:pt x="1599" y="2455"/>
                  </a:lnTo>
                  <a:lnTo>
                    <a:pt x="1599" y="2460"/>
                  </a:lnTo>
                  <a:lnTo>
                    <a:pt x="1604" y="2460"/>
                  </a:lnTo>
                  <a:lnTo>
                    <a:pt x="1608" y="2460"/>
                  </a:lnTo>
                  <a:lnTo>
                    <a:pt x="1608" y="2460"/>
                  </a:lnTo>
                  <a:lnTo>
                    <a:pt x="1608" y="2460"/>
                  </a:lnTo>
                  <a:lnTo>
                    <a:pt x="1608" y="2460"/>
                  </a:lnTo>
                  <a:lnTo>
                    <a:pt x="1608" y="2460"/>
                  </a:lnTo>
                  <a:lnTo>
                    <a:pt x="1604" y="2460"/>
                  </a:lnTo>
                  <a:lnTo>
                    <a:pt x="1604" y="2460"/>
                  </a:lnTo>
                  <a:lnTo>
                    <a:pt x="1604" y="2460"/>
                  </a:lnTo>
                  <a:lnTo>
                    <a:pt x="1599" y="2464"/>
                  </a:lnTo>
                  <a:lnTo>
                    <a:pt x="1599" y="2464"/>
                  </a:lnTo>
                  <a:lnTo>
                    <a:pt x="1599" y="2464"/>
                  </a:lnTo>
                  <a:lnTo>
                    <a:pt x="1599" y="2469"/>
                  </a:lnTo>
                  <a:lnTo>
                    <a:pt x="1599" y="2469"/>
                  </a:lnTo>
                  <a:lnTo>
                    <a:pt x="1604" y="2469"/>
                  </a:lnTo>
                  <a:lnTo>
                    <a:pt x="1604" y="2469"/>
                  </a:lnTo>
                  <a:lnTo>
                    <a:pt x="1604" y="2473"/>
                  </a:lnTo>
                  <a:lnTo>
                    <a:pt x="1604" y="2478"/>
                  </a:lnTo>
                  <a:lnTo>
                    <a:pt x="1604" y="2478"/>
                  </a:lnTo>
                  <a:lnTo>
                    <a:pt x="1608" y="2478"/>
                  </a:lnTo>
                  <a:lnTo>
                    <a:pt x="1608" y="2482"/>
                  </a:lnTo>
                  <a:lnTo>
                    <a:pt x="1608" y="2482"/>
                  </a:lnTo>
                  <a:lnTo>
                    <a:pt x="1608" y="2482"/>
                  </a:lnTo>
                  <a:lnTo>
                    <a:pt x="1604" y="2482"/>
                  </a:lnTo>
                  <a:lnTo>
                    <a:pt x="1604" y="2482"/>
                  </a:lnTo>
                  <a:lnTo>
                    <a:pt x="1604" y="2482"/>
                  </a:lnTo>
                  <a:lnTo>
                    <a:pt x="1604" y="2478"/>
                  </a:lnTo>
                  <a:lnTo>
                    <a:pt x="1604" y="2473"/>
                  </a:lnTo>
                  <a:lnTo>
                    <a:pt x="1604" y="2473"/>
                  </a:lnTo>
                  <a:lnTo>
                    <a:pt x="1604" y="2469"/>
                  </a:lnTo>
                  <a:lnTo>
                    <a:pt x="1599" y="2469"/>
                  </a:lnTo>
                  <a:lnTo>
                    <a:pt x="1599" y="2469"/>
                  </a:lnTo>
                  <a:lnTo>
                    <a:pt x="1599" y="2469"/>
                  </a:lnTo>
                  <a:lnTo>
                    <a:pt x="1599" y="2473"/>
                  </a:lnTo>
                  <a:lnTo>
                    <a:pt x="1599" y="2478"/>
                  </a:lnTo>
                  <a:lnTo>
                    <a:pt x="1599" y="2478"/>
                  </a:lnTo>
                  <a:lnTo>
                    <a:pt x="1599" y="2478"/>
                  </a:lnTo>
                  <a:lnTo>
                    <a:pt x="1595" y="2478"/>
                  </a:lnTo>
                  <a:lnTo>
                    <a:pt x="1595" y="2478"/>
                  </a:lnTo>
                  <a:lnTo>
                    <a:pt x="1595" y="2478"/>
                  </a:lnTo>
                  <a:lnTo>
                    <a:pt x="1599" y="2473"/>
                  </a:lnTo>
                  <a:lnTo>
                    <a:pt x="1599" y="2473"/>
                  </a:lnTo>
                  <a:lnTo>
                    <a:pt x="1599" y="2473"/>
                  </a:lnTo>
                  <a:lnTo>
                    <a:pt x="1599" y="2469"/>
                  </a:lnTo>
                  <a:lnTo>
                    <a:pt x="1599" y="2469"/>
                  </a:lnTo>
                  <a:lnTo>
                    <a:pt x="1595" y="2464"/>
                  </a:lnTo>
                  <a:lnTo>
                    <a:pt x="1595" y="2464"/>
                  </a:lnTo>
                  <a:lnTo>
                    <a:pt x="1595" y="2464"/>
                  </a:lnTo>
                  <a:lnTo>
                    <a:pt x="1595" y="2460"/>
                  </a:lnTo>
                  <a:lnTo>
                    <a:pt x="1595" y="2460"/>
                  </a:lnTo>
                  <a:lnTo>
                    <a:pt x="1590" y="2460"/>
                  </a:lnTo>
                  <a:lnTo>
                    <a:pt x="1590" y="2464"/>
                  </a:lnTo>
                  <a:lnTo>
                    <a:pt x="1590" y="2464"/>
                  </a:lnTo>
                  <a:lnTo>
                    <a:pt x="1595" y="2464"/>
                  </a:lnTo>
                  <a:lnTo>
                    <a:pt x="1595" y="2464"/>
                  </a:lnTo>
                  <a:lnTo>
                    <a:pt x="1595" y="2469"/>
                  </a:lnTo>
                  <a:lnTo>
                    <a:pt x="1595" y="2469"/>
                  </a:lnTo>
                  <a:lnTo>
                    <a:pt x="1595" y="2469"/>
                  </a:lnTo>
                  <a:lnTo>
                    <a:pt x="1590" y="2469"/>
                  </a:lnTo>
                  <a:lnTo>
                    <a:pt x="1590" y="2469"/>
                  </a:lnTo>
                  <a:lnTo>
                    <a:pt x="1590" y="2469"/>
                  </a:lnTo>
                  <a:lnTo>
                    <a:pt x="1586" y="2469"/>
                  </a:lnTo>
                  <a:lnTo>
                    <a:pt x="1586" y="2469"/>
                  </a:lnTo>
                  <a:lnTo>
                    <a:pt x="1581" y="2473"/>
                  </a:lnTo>
                  <a:lnTo>
                    <a:pt x="1581" y="2473"/>
                  </a:lnTo>
                  <a:lnTo>
                    <a:pt x="1586" y="2478"/>
                  </a:lnTo>
                  <a:lnTo>
                    <a:pt x="1586" y="2478"/>
                  </a:lnTo>
                  <a:lnTo>
                    <a:pt x="1586" y="2478"/>
                  </a:lnTo>
                  <a:lnTo>
                    <a:pt x="1586" y="2482"/>
                  </a:lnTo>
                  <a:lnTo>
                    <a:pt x="1581" y="2482"/>
                  </a:lnTo>
                  <a:lnTo>
                    <a:pt x="1581" y="2482"/>
                  </a:lnTo>
                  <a:lnTo>
                    <a:pt x="1581" y="2487"/>
                  </a:lnTo>
                  <a:lnTo>
                    <a:pt x="1581" y="2487"/>
                  </a:lnTo>
                  <a:lnTo>
                    <a:pt x="1581" y="2491"/>
                  </a:lnTo>
                  <a:lnTo>
                    <a:pt x="1581" y="2491"/>
                  </a:lnTo>
                  <a:lnTo>
                    <a:pt x="1586" y="2491"/>
                  </a:lnTo>
                  <a:lnTo>
                    <a:pt x="1586" y="2491"/>
                  </a:lnTo>
                  <a:lnTo>
                    <a:pt x="1586" y="2491"/>
                  </a:lnTo>
                  <a:lnTo>
                    <a:pt x="1586" y="2491"/>
                  </a:lnTo>
                  <a:lnTo>
                    <a:pt x="1586" y="2487"/>
                  </a:lnTo>
                  <a:lnTo>
                    <a:pt x="1586" y="2487"/>
                  </a:lnTo>
                  <a:lnTo>
                    <a:pt x="1581" y="2487"/>
                  </a:lnTo>
                  <a:lnTo>
                    <a:pt x="1581" y="2487"/>
                  </a:lnTo>
                  <a:lnTo>
                    <a:pt x="1581" y="2487"/>
                  </a:lnTo>
                  <a:lnTo>
                    <a:pt x="1586" y="2487"/>
                  </a:lnTo>
                  <a:lnTo>
                    <a:pt x="1586" y="2487"/>
                  </a:lnTo>
                  <a:lnTo>
                    <a:pt x="1590" y="2482"/>
                  </a:lnTo>
                  <a:lnTo>
                    <a:pt x="1590" y="2482"/>
                  </a:lnTo>
                  <a:lnTo>
                    <a:pt x="1590" y="2487"/>
                  </a:lnTo>
                  <a:lnTo>
                    <a:pt x="1590" y="2487"/>
                  </a:lnTo>
                  <a:lnTo>
                    <a:pt x="1590" y="2487"/>
                  </a:lnTo>
                  <a:lnTo>
                    <a:pt x="1595" y="2487"/>
                  </a:lnTo>
                  <a:lnTo>
                    <a:pt x="1595" y="2491"/>
                  </a:lnTo>
                  <a:lnTo>
                    <a:pt x="1599" y="2491"/>
                  </a:lnTo>
                  <a:lnTo>
                    <a:pt x="1599" y="2491"/>
                  </a:lnTo>
                  <a:lnTo>
                    <a:pt x="1599" y="2491"/>
                  </a:lnTo>
                  <a:lnTo>
                    <a:pt x="1599" y="2491"/>
                  </a:lnTo>
                  <a:lnTo>
                    <a:pt x="1599" y="2487"/>
                  </a:lnTo>
                  <a:lnTo>
                    <a:pt x="1599" y="2487"/>
                  </a:lnTo>
                  <a:lnTo>
                    <a:pt x="1604" y="2487"/>
                  </a:lnTo>
                  <a:lnTo>
                    <a:pt x="1604" y="2491"/>
                  </a:lnTo>
                  <a:lnTo>
                    <a:pt x="1604" y="2491"/>
                  </a:lnTo>
                  <a:lnTo>
                    <a:pt x="1604" y="2496"/>
                  </a:lnTo>
                  <a:lnTo>
                    <a:pt x="1608" y="2496"/>
                  </a:lnTo>
                  <a:lnTo>
                    <a:pt x="1608" y="2496"/>
                  </a:lnTo>
                  <a:lnTo>
                    <a:pt x="1604" y="2500"/>
                  </a:lnTo>
                  <a:lnTo>
                    <a:pt x="1604" y="2500"/>
                  </a:lnTo>
                  <a:lnTo>
                    <a:pt x="1608" y="2500"/>
                  </a:lnTo>
                  <a:lnTo>
                    <a:pt x="1608" y="2505"/>
                  </a:lnTo>
                  <a:lnTo>
                    <a:pt x="1613" y="2505"/>
                  </a:lnTo>
                  <a:lnTo>
                    <a:pt x="1613" y="2505"/>
                  </a:lnTo>
                  <a:lnTo>
                    <a:pt x="1613" y="2505"/>
                  </a:lnTo>
                  <a:lnTo>
                    <a:pt x="1613" y="2505"/>
                  </a:lnTo>
                  <a:lnTo>
                    <a:pt x="1608" y="2505"/>
                  </a:lnTo>
                  <a:lnTo>
                    <a:pt x="1608" y="2505"/>
                  </a:lnTo>
                  <a:lnTo>
                    <a:pt x="1608" y="2505"/>
                  </a:lnTo>
                  <a:lnTo>
                    <a:pt x="1608" y="2505"/>
                  </a:lnTo>
                  <a:lnTo>
                    <a:pt x="1604" y="2505"/>
                  </a:lnTo>
                  <a:lnTo>
                    <a:pt x="1604" y="2505"/>
                  </a:lnTo>
                  <a:lnTo>
                    <a:pt x="1608" y="2505"/>
                  </a:lnTo>
                  <a:lnTo>
                    <a:pt x="1608" y="2505"/>
                  </a:lnTo>
                  <a:lnTo>
                    <a:pt x="1608" y="2509"/>
                  </a:lnTo>
                  <a:lnTo>
                    <a:pt x="1613" y="2509"/>
                  </a:lnTo>
                  <a:lnTo>
                    <a:pt x="1613" y="2509"/>
                  </a:lnTo>
                  <a:lnTo>
                    <a:pt x="1613" y="2509"/>
                  </a:lnTo>
                  <a:lnTo>
                    <a:pt x="1613" y="2509"/>
                  </a:lnTo>
                  <a:lnTo>
                    <a:pt x="1617" y="2509"/>
                  </a:lnTo>
                  <a:lnTo>
                    <a:pt x="1617" y="2509"/>
                  </a:lnTo>
                  <a:lnTo>
                    <a:pt x="1617" y="2509"/>
                  </a:lnTo>
                  <a:lnTo>
                    <a:pt x="1617" y="2505"/>
                  </a:lnTo>
                  <a:lnTo>
                    <a:pt x="1617" y="2505"/>
                  </a:lnTo>
                  <a:lnTo>
                    <a:pt x="1617" y="2505"/>
                  </a:lnTo>
                  <a:lnTo>
                    <a:pt x="1622" y="2509"/>
                  </a:lnTo>
                  <a:lnTo>
                    <a:pt x="1622" y="2509"/>
                  </a:lnTo>
                  <a:lnTo>
                    <a:pt x="1622" y="2509"/>
                  </a:lnTo>
                  <a:lnTo>
                    <a:pt x="1626" y="2509"/>
                  </a:lnTo>
                  <a:lnTo>
                    <a:pt x="1626" y="2514"/>
                  </a:lnTo>
                  <a:lnTo>
                    <a:pt x="1626" y="2514"/>
                  </a:lnTo>
                  <a:lnTo>
                    <a:pt x="1631" y="2514"/>
                  </a:lnTo>
                  <a:lnTo>
                    <a:pt x="1626" y="2514"/>
                  </a:lnTo>
                  <a:lnTo>
                    <a:pt x="1622" y="2514"/>
                  </a:lnTo>
                  <a:lnTo>
                    <a:pt x="1613" y="2514"/>
                  </a:lnTo>
                  <a:lnTo>
                    <a:pt x="1613" y="2509"/>
                  </a:lnTo>
                  <a:lnTo>
                    <a:pt x="1608" y="2509"/>
                  </a:lnTo>
                  <a:lnTo>
                    <a:pt x="1613" y="2514"/>
                  </a:lnTo>
                  <a:lnTo>
                    <a:pt x="1613" y="2518"/>
                  </a:lnTo>
                  <a:lnTo>
                    <a:pt x="1613" y="2518"/>
                  </a:lnTo>
                  <a:lnTo>
                    <a:pt x="1617" y="2518"/>
                  </a:lnTo>
                  <a:lnTo>
                    <a:pt x="1617" y="2518"/>
                  </a:lnTo>
                  <a:lnTo>
                    <a:pt x="1617" y="2518"/>
                  </a:lnTo>
                  <a:lnTo>
                    <a:pt x="1622" y="2518"/>
                  </a:lnTo>
                  <a:lnTo>
                    <a:pt x="1622" y="2518"/>
                  </a:lnTo>
                  <a:lnTo>
                    <a:pt x="1622" y="2518"/>
                  </a:lnTo>
                  <a:lnTo>
                    <a:pt x="1622" y="2518"/>
                  </a:lnTo>
                  <a:lnTo>
                    <a:pt x="1622" y="2518"/>
                  </a:lnTo>
                  <a:lnTo>
                    <a:pt x="1622" y="2523"/>
                  </a:lnTo>
                  <a:lnTo>
                    <a:pt x="1617" y="2523"/>
                  </a:lnTo>
                  <a:lnTo>
                    <a:pt x="1622" y="2527"/>
                  </a:lnTo>
                  <a:lnTo>
                    <a:pt x="1622" y="2532"/>
                  </a:lnTo>
                  <a:lnTo>
                    <a:pt x="1626" y="2536"/>
                  </a:lnTo>
                  <a:lnTo>
                    <a:pt x="1626" y="2536"/>
                  </a:lnTo>
                  <a:lnTo>
                    <a:pt x="1626" y="2536"/>
                  </a:lnTo>
                  <a:lnTo>
                    <a:pt x="1631" y="2541"/>
                  </a:lnTo>
                  <a:lnTo>
                    <a:pt x="1631" y="2541"/>
                  </a:lnTo>
                  <a:lnTo>
                    <a:pt x="1631" y="2536"/>
                  </a:lnTo>
                  <a:lnTo>
                    <a:pt x="1631" y="2536"/>
                  </a:lnTo>
                  <a:lnTo>
                    <a:pt x="1631" y="2536"/>
                  </a:lnTo>
                  <a:lnTo>
                    <a:pt x="1631" y="2532"/>
                  </a:lnTo>
                  <a:lnTo>
                    <a:pt x="1626" y="2532"/>
                  </a:lnTo>
                  <a:lnTo>
                    <a:pt x="1626" y="2532"/>
                  </a:lnTo>
                  <a:lnTo>
                    <a:pt x="1631" y="2532"/>
                  </a:lnTo>
                  <a:lnTo>
                    <a:pt x="1631" y="2532"/>
                  </a:lnTo>
                  <a:lnTo>
                    <a:pt x="1631" y="2532"/>
                  </a:lnTo>
                  <a:lnTo>
                    <a:pt x="1631" y="2532"/>
                  </a:lnTo>
                  <a:lnTo>
                    <a:pt x="1631" y="2532"/>
                  </a:lnTo>
                  <a:lnTo>
                    <a:pt x="1631" y="2536"/>
                  </a:lnTo>
                  <a:lnTo>
                    <a:pt x="1631" y="2536"/>
                  </a:lnTo>
                  <a:lnTo>
                    <a:pt x="1631" y="2536"/>
                  </a:lnTo>
                  <a:lnTo>
                    <a:pt x="1631" y="2536"/>
                  </a:lnTo>
                  <a:lnTo>
                    <a:pt x="1635" y="2541"/>
                  </a:lnTo>
                  <a:lnTo>
                    <a:pt x="1635" y="2541"/>
                  </a:lnTo>
                  <a:lnTo>
                    <a:pt x="1635" y="2541"/>
                  </a:lnTo>
                  <a:lnTo>
                    <a:pt x="1635" y="2541"/>
                  </a:lnTo>
                  <a:lnTo>
                    <a:pt x="1635" y="2541"/>
                  </a:lnTo>
                  <a:lnTo>
                    <a:pt x="1631" y="2541"/>
                  </a:lnTo>
                  <a:lnTo>
                    <a:pt x="1631" y="2541"/>
                  </a:lnTo>
                  <a:lnTo>
                    <a:pt x="1631" y="2541"/>
                  </a:lnTo>
                  <a:lnTo>
                    <a:pt x="1631" y="2546"/>
                  </a:lnTo>
                  <a:lnTo>
                    <a:pt x="1631" y="2546"/>
                  </a:lnTo>
                  <a:lnTo>
                    <a:pt x="1635" y="2546"/>
                  </a:lnTo>
                  <a:lnTo>
                    <a:pt x="1635" y="2550"/>
                  </a:lnTo>
                  <a:lnTo>
                    <a:pt x="1640" y="2546"/>
                  </a:lnTo>
                  <a:lnTo>
                    <a:pt x="1640" y="2550"/>
                  </a:lnTo>
                  <a:lnTo>
                    <a:pt x="1640" y="2550"/>
                  </a:lnTo>
                  <a:lnTo>
                    <a:pt x="1635" y="2550"/>
                  </a:lnTo>
                  <a:lnTo>
                    <a:pt x="1635" y="2550"/>
                  </a:lnTo>
                  <a:lnTo>
                    <a:pt x="1631" y="2555"/>
                  </a:lnTo>
                  <a:lnTo>
                    <a:pt x="1635" y="2555"/>
                  </a:lnTo>
                  <a:lnTo>
                    <a:pt x="1635" y="2555"/>
                  </a:lnTo>
                  <a:lnTo>
                    <a:pt x="1635" y="2555"/>
                  </a:lnTo>
                  <a:lnTo>
                    <a:pt x="1640" y="2555"/>
                  </a:lnTo>
                  <a:lnTo>
                    <a:pt x="1644" y="2559"/>
                  </a:lnTo>
                  <a:lnTo>
                    <a:pt x="1644" y="2559"/>
                  </a:lnTo>
                  <a:lnTo>
                    <a:pt x="1640" y="2559"/>
                  </a:lnTo>
                  <a:lnTo>
                    <a:pt x="1644" y="2559"/>
                  </a:lnTo>
                  <a:lnTo>
                    <a:pt x="1644" y="2559"/>
                  </a:lnTo>
                  <a:lnTo>
                    <a:pt x="1644" y="2564"/>
                  </a:lnTo>
                  <a:lnTo>
                    <a:pt x="1649" y="2564"/>
                  </a:lnTo>
                  <a:lnTo>
                    <a:pt x="1649" y="2564"/>
                  </a:lnTo>
                  <a:lnTo>
                    <a:pt x="1649" y="2559"/>
                  </a:lnTo>
                  <a:lnTo>
                    <a:pt x="1649" y="2559"/>
                  </a:lnTo>
                  <a:lnTo>
                    <a:pt x="1649" y="2559"/>
                  </a:lnTo>
                  <a:lnTo>
                    <a:pt x="1649" y="2559"/>
                  </a:lnTo>
                  <a:lnTo>
                    <a:pt x="1649" y="2559"/>
                  </a:lnTo>
                  <a:lnTo>
                    <a:pt x="1649" y="2559"/>
                  </a:lnTo>
                  <a:lnTo>
                    <a:pt x="1649" y="2559"/>
                  </a:lnTo>
                  <a:lnTo>
                    <a:pt x="1649" y="2564"/>
                  </a:lnTo>
                  <a:lnTo>
                    <a:pt x="1649" y="2564"/>
                  </a:lnTo>
                  <a:lnTo>
                    <a:pt x="1653" y="2568"/>
                  </a:lnTo>
                  <a:lnTo>
                    <a:pt x="1649" y="2568"/>
                  </a:lnTo>
                  <a:lnTo>
                    <a:pt x="1644" y="2564"/>
                  </a:lnTo>
                  <a:lnTo>
                    <a:pt x="1644" y="2564"/>
                  </a:lnTo>
                  <a:lnTo>
                    <a:pt x="1644" y="2564"/>
                  </a:lnTo>
                  <a:lnTo>
                    <a:pt x="1640" y="2559"/>
                  </a:lnTo>
                  <a:lnTo>
                    <a:pt x="1640" y="2559"/>
                  </a:lnTo>
                  <a:lnTo>
                    <a:pt x="1635" y="2555"/>
                  </a:lnTo>
                  <a:lnTo>
                    <a:pt x="1635" y="2555"/>
                  </a:lnTo>
                  <a:lnTo>
                    <a:pt x="1631" y="2559"/>
                  </a:lnTo>
                  <a:lnTo>
                    <a:pt x="1631" y="2559"/>
                  </a:lnTo>
                  <a:lnTo>
                    <a:pt x="1635" y="2559"/>
                  </a:lnTo>
                  <a:lnTo>
                    <a:pt x="1635" y="2559"/>
                  </a:lnTo>
                  <a:lnTo>
                    <a:pt x="1635" y="2564"/>
                  </a:lnTo>
                  <a:lnTo>
                    <a:pt x="1635" y="2564"/>
                  </a:lnTo>
                  <a:lnTo>
                    <a:pt x="1631" y="2564"/>
                  </a:lnTo>
                  <a:lnTo>
                    <a:pt x="1631" y="2564"/>
                  </a:lnTo>
                  <a:lnTo>
                    <a:pt x="1635" y="2568"/>
                  </a:lnTo>
                  <a:lnTo>
                    <a:pt x="1640" y="2568"/>
                  </a:lnTo>
                  <a:lnTo>
                    <a:pt x="1640" y="2568"/>
                  </a:lnTo>
                  <a:lnTo>
                    <a:pt x="1644" y="2573"/>
                  </a:lnTo>
                  <a:lnTo>
                    <a:pt x="1644" y="2573"/>
                  </a:lnTo>
                  <a:lnTo>
                    <a:pt x="1644" y="2573"/>
                  </a:lnTo>
                  <a:lnTo>
                    <a:pt x="1649" y="2573"/>
                  </a:lnTo>
                  <a:lnTo>
                    <a:pt x="1649" y="2573"/>
                  </a:lnTo>
                  <a:lnTo>
                    <a:pt x="1649" y="2573"/>
                  </a:lnTo>
                  <a:lnTo>
                    <a:pt x="1653" y="2573"/>
                  </a:lnTo>
                  <a:lnTo>
                    <a:pt x="1653" y="2573"/>
                  </a:lnTo>
                  <a:lnTo>
                    <a:pt x="1658" y="2582"/>
                  </a:lnTo>
                  <a:lnTo>
                    <a:pt x="1653" y="2577"/>
                  </a:lnTo>
                  <a:lnTo>
                    <a:pt x="1653" y="2582"/>
                  </a:lnTo>
                  <a:lnTo>
                    <a:pt x="1653" y="2582"/>
                  </a:lnTo>
                  <a:lnTo>
                    <a:pt x="1658" y="2582"/>
                  </a:lnTo>
                  <a:lnTo>
                    <a:pt x="1658" y="2582"/>
                  </a:lnTo>
                  <a:lnTo>
                    <a:pt x="1658" y="2582"/>
                  </a:lnTo>
                  <a:lnTo>
                    <a:pt x="1663" y="2582"/>
                  </a:lnTo>
                  <a:lnTo>
                    <a:pt x="1663" y="2582"/>
                  </a:lnTo>
                  <a:lnTo>
                    <a:pt x="1663" y="2582"/>
                  </a:lnTo>
                  <a:lnTo>
                    <a:pt x="1667" y="2586"/>
                  </a:lnTo>
                  <a:lnTo>
                    <a:pt x="1667" y="2586"/>
                  </a:lnTo>
                  <a:lnTo>
                    <a:pt x="1672" y="2586"/>
                  </a:lnTo>
                  <a:lnTo>
                    <a:pt x="1672" y="2586"/>
                  </a:lnTo>
                  <a:lnTo>
                    <a:pt x="1672" y="2582"/>
                  </a:lnTo>
                  <a:lnTo>
                    <a:pt x="1676" y="2582"/>
                  </a:lnTo>
                  <a:lnTo>
                    <a:pt x="1676" y="2582"/>
                  </a:lnTo>
                  <a:lnTo>
                    <a:pt x="1676" y="2582"/>
                  </a:lnTo>
                  <a:lnTo>
                    <a:pt x="1676" y="2582"/>
                  </a:lnTo>
                  <a:lnTo>
                    <a:pt x="1672" y="2577"/>
                  </a:lnTo>
                  <a:lnTo>
                    <a:pt x="1667" y="2577"/>
                  </a:lnTo>
                  <a:lnTo>
                    <a:pt x="1667" y="2577"/>
                  </a:lnTo>
                  <a:lnTo>
                    <a:pt x="1667" y="2577"/>
                  </a:lnTo>
                  <a:lnTo>
                    <a:pt x="1667" y="2577"/>
                  </a:lnTo>
                  <a:lnTo>
                    <a:pt x="1667" y="2577"/>
                  </a:lnTo>
                  <a:lnTo>
                    <a:pt x="1672" y="2577"/>
                  </a:lnTo>
                  <a:lnTo>
                    <a:pt x="1676" y="2582"/>
                  </a:lnTo>
                  <a:lnTo>
                    <a:pt x="1681" y="2582"/>
                  </a:lnTo>
                  <a:lnTo>
                    <a:pt x="1681" y="2582"/>
                  </a:lnTo>
                  <a:lnTo>
                    <a:pt x="1681" y="2582"/>
                  </a:lnTo>
                  <a:lnTo>
                    <a:pt x="1681" y="2586"/>
                  </a:lnTo>
                  <a:lnTo>
                    <a:pt x="1681" y="2586"/>
                  </a:lnTo>
                  <a:lnTo>
                    <a:pt x="1681" y="2586"/>
                  </a:lnTo>
                  <a:lnTo>
                    <a:pt x="1681" y="2591"/>
                  </a:lnTo>
                  <a:lnTo>
                    <a:pt x="1685" y="2591"/>
                  </a:lnTo>
                  <a:lnTo>
                    <a:pt x="1685" y="2591"/>
                  </a:lnTo>
                  <a:lnTo>
                    <a:pt x="1685" y="2591"/>
                  </a:lnTo>
                  <a:lnTo>
                    <a:pt x="1685" y="2591"/>
                  </a:lnTo>
                  <a:lnTo>
                    <a:pt x="1685" y="2591"/>
                  </a:lnTo>
                  <a:lnTo>
                    <a:pt x="1681" y="2595"/>
                  </a:lnTo>
                  <a:lnTo>
                    <a:pt x="1681" y="2591"/>
                  </a:lnTo>
                  <a:lnTo>
                    <a:pt x="1681" y="2591"/>
                  </a:lnTo>
                  <a:lnTo>
                    <a:pt x="1681" y="2591"/>
                  </a:lnTo>
                  <a:lnTo>
                    <a:pt x="1681" y="2591"/>
                  </a:lnTo>
                  <a:lnTo>
                    <a:pt x="1681" y="2586"/>
                  </a:lnTo>
                  <a:lnTo>
                    <a:pt x="1681" y="2586"/>
                  </a:lnTo>
                  <a:lnTo>
                    <a:pt x="1681" y="2586"/>
                  </a:lnTo>
                  <a:lnTo>
                    <a:pt x="1676" y="2586"/>
                  </a:lnTo>
                  <a:lnTo>
                    <a:pt x="1676" y="2586"/>
                  </a:lnTo>
                  <a:lnTo>
                    <a:pt x="1676" y="2586"/>
                  </a:lnTo>
                  <a:lnTo>
                    <a:pt x="1676" y="2586"/>
                  </a:lnTo>
                  <a:lnTo>
                    <a:pt x="1676" y="2586"/>
                  </a:lnTo>
                  <a:lnTo>
                    <a:pt x="1672" y="2591"/>
                  </a:lnTo>
                  <a:lnTo>
                    <a:pt x="1672" y="2591"/>
                  </a:lnTo>
                  <a:lnTo>
                    <a:pt x="1672" y="2591"/>
                  </a:lnTo>
                  <a:lnTo>
                    <a:pt x="1672" y="2591"/>
                  </a:lnTo>
                  <a:lnTo>
                    <a:pt x="1667" y="2591"/>
                  </a:lnTo>
                  <a:lnTo>
                    <a:pt x="1667" y="2586"/>
                  </a:lnTo>
                  <a:lnTo>
                    <a:pt x="1667" y="2586"/>
                  </a:lnTo>
                  <a:lnTo>
                    <a:pt x="1667" y="2591"/>
                  </a:lnTo>
                  <a:lnTo>
                    <a:pt x="1667" y="2591"/>
                  </a:lnTo>
                  <a:lnTo>
                    <a:pt x="1667" y="2591"/>
                  </a:lnTo>
                  <a:lnTo>
                    <a:pt x="1667" y="2591"/>
                  </a:lnTo>
                  <a:lnTo>
                    <a:pt x="1663" y="2591"/>
                  </a:lnTo>
                  <a:lnTo>
                    <a:pt x="1658" y="2591"/>
                  </a:lnTo>
                  <a:lnTo>
                    <a:pt x="1658" y="2591"/>
                  </a:lnTo>
                  <a:lnTo>
                    <a:pt x="1658" y="2591"/>
                  </a:lnTo>
                  <a:lnTo>
                    <a:pt x="1658" y="2591"/>
                  </a:lnTo>
                  <a:lnTo>
                    <a:pt x="1658" y="2591"/>
                  </a:lnTo>
                  <a:lnTo>
                    <a:pt x="1658" y="2591"/>
                  </a:lnTo>
                  <a:lnTo>
                    <a:pt x="1663" y="2591"/>
                  </a:lnTo>
                  <a:lnTo>
                    <a:pt x="1663" y="2595"/>
                  </a:lnTo>
                  <a:lnTo>
                    <a:pt x="1663" y="2595"/>
                  </a:lnTo>
                  <a:lnTo>
                    <a:pt x="1663" y="2595"/>
                  </a:lnTo>
                  <a:lnTo>
                    <a:pt x="1667" y="2595"/>
                  </a:lnTo>
                  <a:lnTo>
                    <a:pt x="1667" y="2600"/>
                  </a:lnTo>
                  <a:lnTo>
                    <a:pt x="1667" y="2600"/>
                  </a:lnTo>
                  <a:lnTo>
                    <a:pt x="1667" y="2600"/>
                  </a:lnTo>
                  <a:lnTo>
                    <a:pt x="1672" y="2600"/>
                  </a:lnTo>
                  <a:lnTo>
                    <a:pt x="1672" y="2600"/>
                  </a:lnTo>
                  <a:lnTo>
                    <a:pt x="1676" y="2600"/>
                  </a:lnTo>
                  <a:lnTo>
                    <a:pt x="1676" y="2600"/>
                  </a:lnTo>
                  <a:lnTo>
                    <a:pt x="1676" y="2595"/>
                  </a:lnTo>
                  <a:lnTo>
                    <a:pt x="1676" y="2595"/>
                  </a:lnTo>
                  <a:lnTo>
                    <a:pt x="1676" y="2595"/>
                  </a:lnTo>
                  <a:lnTo>
                    <a:pt x="1681" y="2595"/>
                  </a:lnTo>
                  <a:lnTo>
                    <a:pt x="1681" y="2595"/>
                  </a:lnTo>
                  <a:lnTo>
                    <a:pt x="1681" y="2600"/>
                  </a:lnTo>
                  <a:lnTo>
                    <a:pt x="1676" y="2600"/>
                  </a:lnTo>
                  <a:lnTo>
                    <a:pt x="1676" y="2604"/>
                  </a:lnTo>
                  <a:lnTo>
                    <a:pt x="1676" y="2604"/>
                  </a:lnTo>
                  <a:lnTo>
                    <a:pt x="1681" y="2604"/>
                  </a:lnTo>
                  <a:lnTo>
                    <a:pt x="1681" y="2604"/>
                  </a:lnTo>
                  <a:lnTo>
                    <a:pt x="1685" y="2604"/>
                  </a:lnTo>
                  <a:lnTo>
                    <a:pt x="1685" y="2604"/>
                  </a:lnTo>
                  <a:lnTo>
                    <a:pt x="1685" y="2604"/>
                  </a:lnTo>
                  <a:lnTo>
                    <a:pt x="1685" y="2604"/>
                  </a:lnTo>
                  <a:lnTo>
                    <a:pt x="1685" y="2604"/>
                  </a:lnTo>
                  <a:lnTo>
                    <a:pt x="1685" y="2600"/>
                  </a:lnTo>
                  <a:lnTo>
                    <a:pt x="1685" y="2600"/>
                  </a:lnTo>
                  <a:lnTo>
                    <a:pt x="1685" y="2600"/>
                  </a:lnTo>
                  <a:lnTo>
                    <a:pt x="1685" y="2595"/>
                  </a:lnTo>
                  <a:lnTo>
                    <a:pt x="1685" y="2595"/>
                  </a:lnTo>
                  <a:lnTo>
                    <a:pt x="1685" y="2595"/>
                  </a:lnTo>
                  <a:lnTo>
                    <a:pt x="1685" y="2595"/>
                  </a:lnTo>
                  <a:lnTo>
                    <a:pt x="1690" y="2595"/>
                  </a:lnTo>
                  <a:lnTo>
                    <a:pt x="1690" y="2595"/>
                  </a:lnTo>
                  <a:lnTo>
                    <a:pt x="1690" y="2595"/>
                  </a:lnTo>
                  <a:lnTo>
                    <a:pt x="1690" y="2595"/>
                  </a:lnTo>
                  <a:lnTo>
                    <a:pt x="1694" y="2595"/>
                  </a:lnTo>
                  <a:lnTo>
                    <a:pt x="1699" y="2595"/>
                  </a:lnTo>
                  <a:lnTo>
                    <a:pt x="1703" y="2595"/>
                  </a:lnTo>
                  <a:lnTo>
                    <a:pt x="1703" y="2595"/>
                  </a:lnTo>
                  <a:lnTo>
                    <a:pt x="1699" y="2595"/>
                  </a:lnTo>
                  <a:lnTo>
                    <a:pt x="1699" y="2600"/>
                  </a:lnTo>
                  <a:lnTo>
                    <a:pt x="1694" y="2595"/>
                  </a:lnTo>
                  <a:lnTo>
                    <a:pt x="1694" y="2600"/>
                  </a:lnTo>
                  <a:lnTo>
                    <a:pt x="1690" y="2600"/>
                  </a:lnTo>
                  <a:lnTo>
                    <a:pt x="1690" y="2600"/>
                  </a:lnTo>
                  <a:lnTo>
                    <a:pt x="1690" y="2600"/>
                  </a:lnTo>
                  <a:lnTo>
                    <a:pt x="1685" y="2600"/>
                  </a:lnTo>
                  <a:lnTo>
                    <a:pt x="1685" y="2600"/>
                  </a:lnTo>
                  <a:lnTo>
                    <a:pt x="1685" y="2600"/>
                  </a:lnTo>
                  <a:lnTo>
                    <a:pt x="1685" y="2604"/>
                  </a:lnTo>
                  <a:lnTo>
                    <a:pt x="1685" y="2604"/>
                  </a:lnTo>
                  <a:lnTo>
                    <a:pt x="1690" y="2609"/>
                  </a:lnTo>
                  <a:lnTo>
                    <a:pt x="1685" y="2609"/>
                  </a:lnTo>
                  <a:lnTo>
                    <a:pt x="1685" y="2609"/>
                  </a:lnTo>
                  <a:lnTo>
                    <a:pt x="1690" y="2609"/>
                  </a:lnTo>
                  <a:lnTo>
                    <a:pt x="1694" y="2613"/>
                  </a:lnTo>
                  <a:lnTo>
                    <a:pt x="1699" y="2613"/>
                  </a:lnTo>
                  <a:lnTo>
                    <a:pt x="1694" y="2613"/>
                  </a:lnTo>
                  <a:lnTo>
                    <a:pt x="1694" y="2609"/>
                  </a:lnTo>
                  <a:lnTo>
                    <a:pt x="1694" y="2609"/>
                  </a:lnTo>
                  <a:lnTo>
                    <a:pt x="1699" y="2609"/>
                  </a:lnTo>
                  <a:lnTo>
                    <a:pt x="1699" y="2604"/>
                  </a:lnTo>
                  <a:lnTo>
                    <a:pt x="1699" y="2604"/>
                  </a:lnTo>
                  <a:lnTo>
                    <a:pt x="1703" y="2600"/>
                  </a:lnTo>
                  <a:lnTo>
                    <a:pt x="1708" y="2600"/>
                  </a:lnTo>
                  <a:lnTo>
                    <a:pt x="1708" y="2600"/>
                  </a:lnTo>
                  <a:lnTo>
                    <a:pt x="1708" y="2600"/>
                  </a:lnTo>
                  <a:lnTo>
                    <a:pt x="1708" y="2600"/>
                  </a:lnTo>
                  <a:lnTo>
                    <a:pt x="1708" y="2604"/>
                  </a:lnTo>
                  <a:lnTo>
                    <a:pt x="1708" y="2604"/>
                  </a:lnTo>
                  <a:lnTo>
                    <a:pt x="1703" y="2609"/>
                  </a:lnTo>
                  <a:lnTo>
                    <a:pt x="1708" y="2613"/>
                  </a:lnTo>
                  <a:lnTo>
                    <a:pt x="1708" y="2613"/>
                  </a:lnTo>
                  <a:lnTo>
                    <a:pt x="1708" y="2613"/>
                  </a:lnTo>
                  <a:lnTo>
                    <a:pt x="1708" y="2613"/>
                  </a:lnTo>
                  <a:lnTo>
                    <a:pt x="1708" y="2613"/>
                  </a:lnTo>
                  <a:lnTo>
                    <a:pt x="1703" y="2609"/>
                  </a:lnTo>
                  <a:lnTo>
                    <a:pt x="1703" y="2609"/>
                  </a:lnTo>
                  <a:lnTo>
                    <a:pt x="1699" y="2609"/>
                  </a:lnTo>
                  <a:lnTo>
                    <a:pt x="1699" y="2609"/>
                  </a:lnTo>
                  <a:lnTo>
                    <a:pt x="1699" y="2609"/>
                  </a:lnTo>
                  <a:lnTo>
                    <a:pt x="1699" y="2609"/>
                  </a:lnTo>
                  <a:lnTo>
                    <a:pt x="1699" y="2613"/>
                  </a:lnTo>
                  <a:lnTo>
                    <a:pt x="1699" y="2613"/>
                  </a:lnTo>
                  <a:lnTo>
                    <a:pt x="1703" y="2618"/>
                  </a:lnTo>
                  <a:lnTo>
                    <a:pt x="1703" y="2618"/>
                  </a:lnTo>
                  <a:lnTo>
                    <a:pt x="1708" y="2618"/>
                  </a:lnTo>
                  <a:lnTo>
                    <a:pt x="1712" y="2618"/>
                  </a:lnTo>
                  <a:lnTo>
                    <a:pt x="1717" y="2618"/>
                  </a:lnTo>
                  <a:lnTo>
                    <a:pt x="1717" y="2622"/>
                  </a:lnTo>
                  <a:lnTo>
                    <a:pt x="1721" y="2618"/>
                  </a:lnTo>
                  <a:lnTo>
                    <a:pt x="1721" y="2618"/>
                  </a:lnTo>
                  <a:lnTo>
                    <a:pt x="1721" y="2613"/>
                  </a:lnTo>
                  <a:lnTo>
                    <a:pt x="1717" y="2613"/>
                  </a:lnTo>
                  <a:lnTo>
                    <a:pt x="1717" y="2609"/>
                  </a:lnTo>
                  <a:lnTo>
                    <a:pt x="1717" y="2609"/>
                  </a:lnTo>
                  <a:lnTo>
                    <a:pt x="1717" y="2604"/>
                  </a:lnTo>
                  <a:lnTo>
                    <a:pt x="1712" y="2600"/>
                  </a:lnTo>
                  <a:lnTo>
                    <a:pt x="1712" y="2600"/>
                  </a:lnTo>
                  <a:lnTo>
                    <a:pt x="1712" y="2600"/>
                  </a:lnTo>
                  <a:lnTo>
                    <a:pt x="1717" y="2595"/>
                  </a:lnTo>
                  <a:lnTo>
                    <a:pt x="1717" y="2595"/>
                  </a:lnTo>
                  <a:lnTo>
                    <a:pt x="1721" y="2595"/>
                  </a:lnTo>
                  <a:lnTo>
                    <a:pt x="1726" y="2591"/>
                  </a:lnTo>
                  <a:lnTo>
                    <a:pt x="1726" y="2591"/>
                  </a:lnTo>
                  <a:lnTo>
                    <a:pt x="1726" y="2591"/>
                  </a:lnTo>
                  <a:lnTo>
                    <a:pt x="1726" y="2586"/>
                  </a:lnTo>
                  <a:lnTo>
                    <a:pt x="1730" y="2586"/>
                  </a:lnTo>
                  <a:lnTo>
                    <a:pt x="1730" y="2586"/>
                  </a:lnTo>
                  <a:lnTo>
                    <a:pt x="1730" y="2586"/>
                  </a:lnTo>
                  <a:lnTo>
                    <a:pt x="1739" y="2591"/>
                  </a:lnTo>
                  <a:lnTo>
                    <a:pt x="1739" y="2586"/>
                  </a:lnTo>
                  <a:lnTo>
                    <a:pt x="1739" y="2586"/>
                  </a:lnTo>
                  <a:lnTo>
                    <a:pt x="1735" y="2582"/>
                  </a:lnTo>
                  <a:lnTo>
                    <a:pt x="1726" y="2577"/>
                  </a:lnTo>
                  <a:lnTo>
                    <a:pt x="1726" y="2577"/>
                  </a:lnTo>
                  <a:lnTo>
                    <a:pt x="1726" y="2577"/>
                  </a:lnTo>
                  <a:lnTo>
                    <a:pt x="1726" y="2577"/>
                  </a:lnTo>
                  <a:lnTo>
                    <a:pt x="1721" y="2577"/>
                  </a:lnTo>
                  <a:lnTo>
                    <a:pt x="1721" y="2577"/>
                  </a:lnTo>
                  <a:lnTo>
                    <a:pt x="1717" y="2577"/>
                  </a:lnTo>
                  <a:lnTo>
                    <a:pt x="1721" y="2573"/>
                  </a:lnTo>
                  <a:lnTo>
                    <a:pt x="1721" y="2573"/>
                  </a:lnTo>
                  <a:lnTo>
                    <a:pt x="1726" y="2573"/>
                  </a:lnTo>
                  <a:lnTo>
                    <a:pt x="1726" y="2573"/>
                  </a:lnTo>
                  <a:lnTo>
                    <a:pt x="1721" y="2573"/>
                  </a:lnTo>
                  <a:lnTo>
                    <a:pt x="1721" y="2568"/>
                  </a:lnTo>
                  <a:lnTo>
                    <a:pt x="1717" y="2564"/>
                  </a:lnTo>
                  <a:lnTo>
                    <a:pt x="1717" y="2564"/>
                  </a:lnTo>
                  <a:lnTo>
                    <a:pt x="1717" y="2564"/>
                  </a:lnTo>
                  <a:lnTo>
                    <a:pt x="1717" y="2564"/>
                  </a:lnTo>
                  <a:lnTo>
                    <a:pt x="1717" y="2564"/>
                  </a:lnTo>
                  <a:lnTo>
                    <a:pt x="1717" y="2564"/>
                  </a:lnTo>
                  <a:lnTo>
                    <a:pt x="1717" y="2564"/>
                  </a:lnTo>
                  <a:lnTo>
                    <a:pt x="1717" y="2559"/>
                  </a:lnTo>
                  <a:lnTo>
                    <a:pt x="1712" y="2555"/>
                  </a:lnTo>
                  <a:lnTo>
                    <a:pt x="1712" y="2555"/>
                  </a:lnTo>
                  <a:lnTo>
                    <a:pt x="1712" y="2550"/>
                  </a:lnTo>
                  <a:lnTo>
                    <a:pt x="1717" y="2550"/>
                  </a:lnTo>
                  <a:lnTo>
                    <a:pt x="1717" y="2550"/>
                  </a:lnTo>
                  <a:lnTo>
                    <a:pt x="1717" y="2550"/>
                  </a:lnTo>
                  <a:lnTo>
                    <a:pt x="1721" y="2546"/>
                  </a:lnTo>
                  <a:lnTo>
                    <a:pt x="1717" y="2546"/>
                  </a:lnTo>
                  <a:lnTo>
                    <a:pt x="1717" y="2546"/>
                  </a:lnTo>
                  <a:lnTo>
                    <a:pt x="1717" y="2546"/>
                  </a:lnTo>
                  <a:lnTo>
                    <a:pt x="1712" y="2546"/>
                  </a:lnTo>
                  <a:lnTo>
                    <a:pt x="1708" y="2546"/>
                  </a:lnTo>
                  <a:lnTo>
                    <a:pt x="1712" y="2546"/>
                  </a:lnTo>
                  <a:lnTo>
                    <a:pt x="1712" y="2546"/>
                  </a:lnTo>
                  <a:lnTo>
                    <a:pt x="1712" y="2541"/>
                  </a:lnTo>
                  <a:lnTo>
                    <a:pt x="1712" y="2541"/>
                  </a:lnTo>
                  <a:lnTo>
                    <a:pt x="1712" y="2541"/>
                  </a:lnTo>
                  <a:lnTo>
                    <a:pt x="1712" y="2541"/>
                  </a:lnTo>
                  <a:lnTo>
                    <a:pt x="1717" y="2546"/>
                  </a:lnTo>
                  <a:lnTo>
                    <a:pt x="1717" y="2546"/>
                  </a:lnTo>
                  <a:lnTo>
                    <a:pt x="1721" y="2546"/>
                  </a:lnTo>
                  <a:lnTo>
                    <a:pt x="1721" y="2546"/>
                  </a:lnTo>
                  <a:lnTo>
                    <a:pt x="1726" y="2546"/>
                  </a:lnTo>
                  <a:lnTo>
                    <a:pt x="1726" y="2541"/>
                  </a:lnTo>
                  <a:lnTo>
                    <a:pt x="1726" y="2541"/>
                  </a:lnTo>
                  <a:lnTo>
                    <a:pt x="1721" y="2532"/>
                  </a:lnTo>
                  <a:lnTo>
                    <a:pt x="1721" y="2532"/>
                  </a:lnTo>
                  <a:lnTo>
                    <a:pt x="1721" y="2527"/>
                  </a:lnTo>
                  <a:lnTo>
                    <a:pt x="1721" y="2523"/>
                  </a:lnTo>
                  <a:lnTo>
                    <a:pt x="1721" y="2523"/>
                  </a:lnTo>
                  <a:lnTo>
                    <a:pt x="1721" y="2518"/>
                  </a:lnTo>
                  <a:lnTo>
                    <a:pt x="1726" y="2518"/>
                  </a:lnTo>
                  <a:lnTo>
                    <a:pt x="1726" y="2514"/>
                  </a:lnTo>
                  <a:lnTo>
                    <a:pt x="1730" y="2514"/>
                  </a:lnTo>
                  <a:lnTo>
                    <a:pt x="1730" y="2509"/>
                  </a:lnTo>
                  <a:lnTo>
                    <a:pt x="1735" y="2505"/>
                  </a:lnTo>
                  <a:lnTo>
                    <a:pt x="1735" y="2505"/>
                  </a:lnTo>
                  <a:lnTo>
                    <a:pt x="1735" y="2505"/>
                  </a:lnTo>
                  <a:lnTo>
                    <a:pt x="1735" y="2505"/>
                  </a:lnTo>
                  <a:lnTo>
                    <a:pt x="1735" y="2500"/>
                  </a:lnTo>
                  <a:lnTo>
                    <a:pt x="1735" y="2500"/>
                  </a:lnTo>
                  <a:lnTo>
                    <a:pt x="1730" y="2500"/>
                  </a:lnTo>
                  <a:lnTo>
                    <a:pt x="1730" y="2500"/>
                  </a:lnTo>
                  <a:lnTo>
                    <a:pt x="1730" y="2500"/>
                  </a:lnTo>
                  <a:lnTo>
                    <a:pt x="1730" y="2500"/>
                  </a:lnTo>
                  <a:lnTo>
                    <a:pt x="1730" y="2500"/>
                  </a:lnTo>
                  <a:lnTo>
                    <a:pt x="1735" y="2496"/>
                  </a:lnTo>
                  <a:lnTo>
                    <a:pt x="1735" y="2496"/>
                  </a:lnTo>
                  <a:lnTo>
                    <a:pt x="1730" y="2491"/>
                  </a:lnTo>
                  <a:lnTo>
                    <a:pt x="1730" y="2491"/>
                  </a:lnTo>
                  <a:lnTo>
                    <a:pt x="1726" y="2487"/>
                  </a:lnTo>
                  <a:lnTo>
                    <a:pt x="1726" y="2487"/>
                  </a:lnTo>
                  <a:lnTo>
                    <a:pt x="1717" y="2487"/>
                  </a:lnTo>
                  <a:lnTo>
                    <a:pt x="1712" y="2487"/>
                  </a:lnTo>
                  <a:lnTo>
                    <a:pt x="1699" y="2478"/>
                  </a:lnTo>
                  <a:lnTo>
                    <a:pt x="1699" y="2478"/>
                  </a:lnTo>
                  <a:lnTo>
                    <a:pt x="1694" y="2473"/>
                  </a:lnTo>
                  <a:lnTo>
                    <a:pt x="1694" y="2473"/>
                  </a:lnTo>
                  <a:lnTo>
                    <a:pt x="1694" y="2473"/>
                  </a:lnTo>
                  <a:lnTo>
                    <a:pt x="1694" y="2469"/>
                  </a:lnTo>
                  <a:lnTo>
                    <a:pt x="1694" y="2469"/>
                  </a:lnTo>
                  <a:lnTo>
                    <a:pt x="1694" y="2464"/>
                  </a:lnTo>
                  <a:lnTo>
                    <a:pt x="1694" y="2460"/>
                  </a:lnTo>
                  <a:lnTo>
                    <a:pt x="1694" y="2455"/>
                  </a:lnTo>
                  <a:lnTo>
                    <a:pt x="1694" y="2451"/>
                  </a:lnTo>
                  <a:lnTo>
                    <a:pt x="1699" y="2451"/>
                  </a:lnTo>
                  <a:lnTo>
                    <a:pt x="1699" y="2451"/>
                  </a:lnTo>
                  <a:lnTo>
                    <a:pt x="1699" y="2451"/>
                  </a:lnTo>
                  <a:lnTo>
                    <a:pt x="1703" y="2451"/>
                  </a:lnTo>
                  <a:lnTo>
                    <a:pt x="1703" y="2446"/>
                  </a:lnTo>
                  <a:lnTo>
                    <a:pt x="1712" y="2446"/>
                  </a:lnTo>
                  <a:lnTo>
                    <a:pt x="1712" y="2446"/>
                  </a:lnTo>
                  <a:lnTo>
                    <a:pt x="1712" y="2446"/>
                  </a:lnTo>
                  <a:lnTo>
                    <a:pt x="1712" y="2446"/>
                  </a:lnTo>
                  <a:lnTo>
                    <a:pt x="1712" y="2442"/>
                  </a:lnTo>
                  <a:lnTo>
                    <a:pt x="1708" y="2442"/>
                  </a:lnTo>
                  <a:lnTo>
                    <a:pt x="1712" y="2437"/>
                  </a:lnTo>
                  <a:lnTo>
                    <a:pt x="1712" y="2437"/>
                  </a:lnTo>
                  <a:lnTo>
                    <a:pt x="1712" y="2432"/>
                  </a:lnTo>
                  <a:lnTo>
                    <a:pt x="1712" y="2432"/>
                  </a:lnTo>
                  <a:lnTo>
                    <a:pt x="1712" y="2428"/>
                  </a:lnTo>
                  <a:lnTo>
                    <a:pt x="1708" y="2423"/>
                  </a:lnTo>
                  <a:lnTo>
                    <a:pt x="1708" y="2419"/>
                  </a:lnTo>
                  <a:lnTo>
                    <a:pt x="1708" y="2419"/>
                  </a:lnTo>
                  <a:lnTo>
                    <a:pt x="1708" y="2419"/>
                  </a:lnTo>
                  <a:lnTo>
                    <a:pt x="1708" y="2414"/>
                  </a:lnTo>
                  <a:lnTo>
                    <a:pt x="1708" y="2414"/>
                  </a:lnTo>
                  <a:lnTo>
                    <a:pt x="1712" y="2410"/>
                  </a:lnTo>
                  <a:lnTo>
                    <a:pt x="1717" y="2410"/>
                  </a:lnTo>
                  <a:lnTo>
                    <a:pt x="1717" y="2410"/>
                  </a:lnTo>
                  <a:lnTo>
                    <a:pt x="1717" y="2410"/>
                  </a:lnTo>
                  <a:lnTo>
                    <a:pt x="1717" y="2405"/>
                  </a:lnTo>
                  <a:lnTo>
                    <a:pt x="1712" y="2405"/>
                  </a:lnTo>
                  <a:lnTo>
                    <a:pt x="1712" y="2405"/>
                  </a:lnTo>
                  <a:lnTo>
                    <a:pt x="1703" y="2405"/>
                  </a:lnTo>
                  <a:lnTo>
                    <a:pt x="1703" y="2401"/>
                  </a:lnTo>
                  <a:lnTo>
                    <a:pt x="1708" y="2401"/>
                  </a:lnTo>
                  <a:lnTo>
                    <a:pt x="1708" y="2401"/>
                  </a:lnTo>
                  <a:lnTo>
                    <a:pt x="1708" y="2401"/>
                  </a:lnTo>
                  <a:lnTo>
                    <a:pt x="1712" y="2401"/>
                  </a:lnTo>
                  <a:lnTo>
                    <a:pt x="1717" y="2401"/>
                  </a:lnTo>
                  <a:lnTo>
                    <a:pt x="1717" y="2405"/>
                  </a:lnTo>
                  <a:lnTo>
                    <a:pt x="1717" y="2405"/>
                  </a:lnTo>
                  <a:lnTo>
                    <a:pt x="1721" y="2405"/>
                  </a:lnTo>
                  <a:lnTo>
                    <a:pt x="1726" y="2405"/>
                  </a:lnTo>
                  <a:lnTo>
                    <a:pt x="1726" y="2401"/>
                  </a:lnTo>
                  <a:lnTo>
                    <a:pt x="1726" y="2401"/>
                  </a:lnTo>
                  <a:lnTo>
                    <a:pt x="1726" y="2401"/>
                  </a:lnTo>
                  <a:lnTo>
                    <a:pt x="1721" y="2396"/>
                  </a:lnTo>
                  <a:lnTo>
                    <a:pt x="1721" y="2396"/>
                  </a:lnTo>
                  <a:lnTo>
                    <a:pt x="1721" y="2392"/>
                  </a:lnTo>
                  <a:lnTo>
                    <a:pt x="1717" y="2392"/>
                  </a:lnTo>
                  <a:lnTo>
                    <a:pt x="1717" y="2392"/>
                  </a:lnTo>
                  <a:lnTo>
                    <a:pt x="1717" y="2392"/>
                  </a:lnTo>
                  <a:lnTo>
                    <a:pt x="1712" y="2392"/>
                  </a:lnTo>
                  <a:lnTo>
                    <a:pt x="1712" y="2392"/>
                  </a:lnTo>
                  <a:lnTo>
                    <a:pt x="1712" y="2392"/>
                  </a:lnTo>
                  <a:lnTo>
                    <a:pt x="1712" y="2392"/>
                  </a:lnTo>
                  <a:lnTo>
                    <a:pt x="1717" y="2396"/>
                  </a:lnTo>
                  <a:lnTo>
                    <a:pt x="1717" y="2396"/>
                  </a:lnTo>
                  <a:lnTo>
                    <a:pt x="1712" y="2396"/>
                  </a:lnTo>
                  <a:lnTo>
                    <a:pt x="1712" y="2396"/>
                  </a:lnTo>
                  <a:lnTo>
                    <a:pt x="1708" y="2396"/>
                  </a:lnTo>
                  <a:lnTo>
                    <a:pt x="1708" y="2396"/>
                  </a:lnTo>
                  <a:lnTo>
                    <a:pt x="1708" y="2396"/>
                  </a:lnTo>
                  <a:lnTo>
                    <a:pt x="1708" y="2396"/>
                  </a:lnTo>
                  <a:lnTo>
                    <a:pt x="1708" y="2396"/>
                  </a:lnTo>
                  <a:lnTo>
                    <a:pt x="1708" y="2396"/>
                  </a:lnTo>
                  <a:lnTo>
                    <a:pt x="1703" y="2392"/>
                  </a:lnTo>
                  <a:lnTo>
                    <a:pt x="1703" y="2392"/>
                  </a:lnTo>
                  <a:lnTo>
                    <a:pt x="1699" y="2392"/>
                  </a:lnTo>
                  <a:lnTo>
                    <a:pt x="1699" y="2387"/>
                  </a:lnTo>
                  <a:lnTo>
                    <a:pt x="1694" y="2383"/>
                  </a:lnTo>
                  <a:lnTo>
                    <a:pt x="1694" y="2383"/>
                  </a:lnTo>
                  <a:lnTo>
                    <a:pt x="1690" y="2374"/>
                  </a:lnTo>
                  <a:lnTo>
                    <a:pt x="1690" y="2374"/>
                  </a:lnTo>
                  <a:lnTo>
                    <a:pt x="1690" y="2369"/>
                  </a:lnTo>
                  <a:lnTo>
                    <a:pt x="1690" y="2369"/>
                  </a:lnTo>
                  <a:lnTo>
                    <a:pt x="1690" y="2365"/>
                  </a:lnTo>
                  <a:lnTo>
                    <a:pt x="1690" y="2365"/>
                  </a:lnTo>
                  <a:lnTo>
                    <a:pt x="1690" y="2365"/>
                  </a:lnTo>
                  <a:lnTo>
                    <a:pt x="1690" y="2365"/>
                  </a:lnTo>
                  <a:lnTo>
                    <a:pt x="1690" y="2365"/>
                  </a:lnTo>
                  <a:lnTo>
                    <a:pt x="1690" y="2365"/>
                  </a:lnTo>
                  <a:lnTo>
                    <a:pt x="1694" y="2369"/>
                  </a:lnTo>
                  <a:lnTo>
                    <a:pt x="1699" y="2369"/>
                  </a:lnTo>
                  <a:lnTo>
                    <a:pt x="1703" y="2369"/>
                  </a:lnTo>
                  <a:lnTo>
                    <a:pt x="1712" y="2374"/>
                  </a:lnTo>
                  <a:lnTo>
                    <a:pt x="1712" y="2374"/>
                  </a:lnTo>
                  <a:lnTo>
                    <a:pt x="1721" y="2374"/>
                  </a:lnTo>
                  <a:lnTo>
                    <a:pt x="1721" y="2369"/>
                  </a:lnTo>
                  <a:lnTo>
                    <a:pt x="1726" y="2369"/>
                  </a:lnTo>
                  <a:lnTo>
                    <a:pt x="1730" y="2365"/>
                  </a:lnTo>
                  <a:lnTo>
                    <a:pt x="1730" y="2365"/>
                  </a:lnTo>
                  <a:lnTo>
                    <a:pt x="1730" y="2365"/>
                  </a:lnTo>
                  <a:lnTo>
                    <a:pt x="1726" y="2360"/>
                  </a:lnTo>
                  <a:lnTo>
                    <a:pt x="1726" y="2356"/>
                  </a:lnTo>
                  <a:lnTo>
                    <a:pt x="1726" y="2356"/>
                  </a:lnTo>
                  <a:lnTo>
                    <a:pt x="1726" y="2347"/>
                  </a:lnTo>
                  <a:lnTo>
                    <a:pt x="1726" y="2347"/>
                  </a:lnTo>
                  <a:lnTo>
                    <a:pt x="1726" y="2347"/>
                  </a:lnTo>
                  <a:lnTo>
                    <a:pt x="1726" y="2347"/>
                  </a:lnTo>
                  <a:lnTo>
                    <a:pt x="1726" y="2342"/>
                  </a:lnTo>
                  <a:lnTo>
                    <a:pt x="1726" y="2338"/>
                  </a:lnTo>
                  <a:lnTo>
                    <a:pt x="1726" y="2338"/>
                  </a:lnTo>
                  <a:lnTo>
                    <a:pt x="1721" y="2338"/>
                  </a:lnTo>
                  <a:lnTo>
                    <a:pt x="1726" y="2338"/>
                  </a:lnTo>
                  <a:lnTo>
                    <a:pt x="1721" y="2338"/>
                  </a:lnTo>
                  <a:lnTo>
                    <a:pt x="1721" y="2338"/>
                  </a:lnTo>
                  <a:lnTo>
                    <a:pt x="1721" y="2333"/>
                  </a:lnTo>
                  <a:lnTo>
                    <a:pt x="1717" y="2333"/>
                  </a:lnTo>
                  <a:lnTo>
                    <a:pt x="1717" y="2329"/>
                  </a:lnTo>
                  <a:lnTo>
                    <a:pt x="1717" y="2329"/>
                  </a:lnTo>
                  <a:lnTo>
                    <a:pt x="1717" y="2329"/>
                  </a:lnTo>
                  <a:lnTo>
                    <a:pt x="1717" y="2329"/>
                  </a:lnTo>
                  <a:lnTo>
                    <a:pt x="1721" y="2329"/>
                  </a:lnTo>
                  <a:lnTo>
                    <a:pt x="1726" y="2329"/>
                  </a:lnTo>
                  <a:lnTo>
                    <a:pt x="1730" y="2329"/>
                  </a:lnTo>
                  <a:lnTo>
                    <a:pt x="1730" y="2329"/>
                  </a:lnTo>
                  <a:lnTo>
                    <a:pt x="1735" y="2329"/>
                  </a:lnTo>
                  <a:lnTo>
                    <a:pt x="1739" y="2329"/>
                  </a:lnTo>
                  <a:lnTo>
                    <a:pt x="1757" y="2324"/>
                  </a:lnTo>
                  <a:lnTo>
                    <a:pt x="1757" y="2324"/>
                  </a:lnTo>
                  <a:lnTo>
                    <a:pt x="1766" y="2324"/>
                  </a:lnTo>
                  <a:lnTo>
                    <a:pt x="1780" y="2315"/>
                  </a:lnTo>
                  <a:lnTo>
                    <a:pt x="1784" y="2310"/>
                  </a:lnTo>
                  <a:lnTo>
                    <a:pt x="1784" y="2310"/>
                  </a:lnTo>
                  <a:lnTo>
                    <a:pt x="1784" y="2306"/>
                  </a:lnTo>
                  <a:lnTo>
                    <a:pt x="1784" y="2301"/>
                  </a:lnTo>
                  <a:lnTo>
                    <a:pt x="1789" y="2297"/>
                  </a:lnTo>
                  <a:lnTo>
                    <a:pt x="1794" y="2288"/>
                  </a:lnTo>
                  <a:lnTo>
                    <a:pt x="1794" y="2288"/>
                  </a:lnTo>
                  <a:lnTo>
                    <a:pt x="1794" y="2283"/>
                  </a:lnTo>
                  <a:lnTo>
                    <a:pt x="1789" y="2279"/>
                  </a:lnTo>
                  <a:lnTo>
                    <a:pt x="1789" y="2279"/>
                  </a:lnTo>
                  <a:lnTo>
                    <a:pt x="1789" y="2274"/>
                  </a:lnTo>
                  <a:lnTo>
                    <a:pt x="1784" y="2279"/>
                  </a:lnTo>
                  <a:lnTo>
                    <a:pt x="1784" y="2274"/>
                  </a:lnTo>
                  <a:lnTo>
                    <a:pt x="1780" y="2274"/>
                  </a:lnTo>
                  <a:lnTo>
                    <a:pt x="1775" y="2270"/>
                  </a:lnTo>
                  <a:lnTo>
                    <a:pt x="1775" y="2270"/>
                  </a:lnTo>
                  <a:lnTo>
                    <a:pt x="1775" y="2265"/>
                  </a:lnTo>
                  <a:lnTo>
                    <a:pt x="1775" y="2261"/>
                  </a:lnTo>
                  <a:lnTo>
                    <a:pt x="1775" y="2256"/>
                  </a:lnTo>
                  <a:lnTo>
                    <a:pt x="1771" y="2256"/>
                  </a:lnTo>
                  <a:lnTo>
                    <a:pt x="1766" y="2252"/>
                  </a:lnTo>
                  <a:lnTo>
                    <a:pt x="1762" y="2247"/>
                  </a:lnTo>
                  <a:lnTo>
                    <a:pt x="1753" y="2247"/>
                  </a:lnTo>
                  <a:lnTo>
                    <a:pt x="1753" y="2243"/>
                  </a:lnTo>
                  <a:lnTo>
                    <a:pt x="1748" y="2243"/>
                  </a:lnTo>
                  <a:lnTo>
                    <a:pt x="1748" y="2238"/>
                  </a:lnTo>
                  <a:lnTo>
                    <a:pt x="1748" y="2238"/>
                  </a:lnTo>
                  <a:lnTo>
                    <a:pt x="1748" y="2238"/>
                  </a:lnTo>
                  <a:lnTo>
                    <a:pt x="1748" y="2238"/>
                  </a:lnTo>
                  <a:lnTo>
                    <a:pt x="1748" y="2234"/>
                  </a:lnTo>
                  <a:lnTo>
                    <a:pt x="1748" y="2234"/>
                  </a:lnTo>
                  <a:lnTo>
                    <a:pt x="1748" y="2229"/>
                  </a:lnTo>
                  <a:lnTo>
                    <a:pt x="1744" y="2229"/>
                  </a:lnTo>
                  <a:lnTo>
                    <a:pt x="1744" y="2225"/>
                  </a:lnTo>
                  <a:lnTo>
                    <a:pt x="1744" y="2220"/>
                  </a:lnTo>
                  <a:lnTo>
                    <a:pt x="1744" y="2215"/>
                  </a:lnTo>
                  <a:lnTo>
                    <a:pt x="1744" y="2215"/>
                  </a:lnTo>
                  <a:lnTo>
                    <a:pt x="1744" y="2215"/>
                  </a:lnTo>
                  <a:lnTo>
                    <a:pt x="1748" y="2215"/>
                  </a:lnTo>
                  <a:lnTo>
                    <a:pt x="1748" y="2215"/>
                  </a:lnTo>
                  <a:lnTo>
                    <a:pt x="1748" y="2211"/>
                  </a:lnTo>
                  <a:lnTo>
                    <a:pt x="1744" y="2206"/>
                  </a:lnTo>
                  <a:lnTo>
                    <a:pt x="1744" y="2202"/>
                  </a:lnTo>
                  <a:lnTo>
                    <a:pt x="1744" y="2206"/>
                  </a:lnTo>
                  <a:lnTo>
                    <a:pt x="1748" y="2206"/>
                  </a:lnTo>
                  <a:lnTo>
                    <a:pt x="1748" y="2211"/>
                  </a:lnTo>
                  <a:lnTo>
                    <a:pt x="1748" y="2211"/>
                  </a:lnTo>
                  <a:lnTo>
                    <a:pt x="1748" y="2215"/>
                  </a:lnTo>
                  <a:lnTo>
                    <a:pt x="1748" y="2215"/>
                  </a:lnTo>
                  <a:lnTo>
                    <a:pt x="1744" y="2215"/>
                  </a:lnTo>
                  <a:lnTo>
                    <a:pt x="1744" y="2215"/>
                  </a:lnTo>
                  <a:lnTo>
                    <a:pt x="1744" y="2220"/>
                  </a:lnTo>
                  <a:lnTo>
                    <a:pt x="1744" y="2225"/>
                  </a:lnTo>
                  <a:lnTo>
                    <a:pt x="1748" y="2229"/>
                  </a:lnTo>
                  <a:lnTo>
                    <a:pt x="1748" y="2229"/>
                  </a:lnTo>
                  <a:lnTo>
                    <a:pt x="1753" y="2234"/>
                  </a:lnTo>
                  <a:lnTo>
                    <a:pt x="1757" y="2238"/>
                  </a:lnTo>
                  <a:lnTo>
                    <a:pt x="1757" y="2238"/>
                  </a:lnTo>
                  <a:lnTo>
                    <a:pt x="1762" y="2243"/>
                  </a:lnTo>
                  <a:lnTo>
                    <a:pt x="1762" y="2243"/>
                  </a:lnTo>
                  <a:lnTo>
                    <a:pt x="1766" y="2243"/>
                  </a:lnTo>
                  <a:lnTo>
                    <a:pt x="1771" y="2238"/>
                  </a:lnTo>
                  <a:lnTo>
                    <a:pt x="1775" y="2243"/>
                  </a:lnTo>
                  <a:lnTo>
                    <a:pt x="1784" y="2247"/>
                  </a:lnTo>
                  <a:lnTo>
                    <a:pt x="1784" y="2247"/>
                  </a:lnTo>
                  <a:lnTo>
                    <a:pt x="1789" y="2247"/>
                  </a:lnTo>
                  <a:lnTo>
                    <a:pt x="1789" y="2247"/>
                  </a:lnTo>
                  <a:lnTo>
                    <a:pt x="1789" y="2247"/>
                  </a:lnTo>
                  <a:lnTo>
                    <a:pt x="1794" y="2247"/>
                  </a:lnTo>
                  <a:lnTo>
                    <a:pt x="1798" y="2247"/>
                  </a:lnTo>
                  <a:lnTo>
                    <a:pt x="1803" y="2247"/>
                  </a:lnTo>
                  <a:lnTo>
                    <a:pt x="1803" y="2247"/>
                  </a:lnTo>
                  <a:lnTo>
                    <a:pt x="1807" y="2247"/>
                  </a:lnTo>
                  <a:lnTo>
                    <a:pt x="1812" y="2247"/>
                  </a:lnTo>
                  <a:lnTo>
                    <a:pt x="1816" y="2243"/>
                  </a:lnTo>
                  <a:lnTo>
                    <a:pt x="1821" y="2243"/>
                  </a:lnTo>
                  <a:lnTo>
                    <a:pt x="1821" y="2243"/>
                  </a:lnTo>
                  <a:lnTo>
                    <a:pt x="1821" y="2238"/>
                  </a:lnTo>
                  <a:lnTo>
                    <a:pt x="1825" y="2238"/>
                  </a:lnTo>
                  <a:lnTo>
                    <a:pt x="1825" y="2234"/>
                  </a:lnTo>
                  <a:lnTo>
                    <a:pt x="1825" y="2229"/>
                  </a:lnTo>
                  <a:lnTo>
                    <a:pt x="1825" y="2229"/>
                  </a:lnTo>
                  <a:lnTo>
                    <a:pt x="1830" y="2225"/>
                  </a:lnTo>
                  <a:lnTo>
                    <a:pt x="1830" y="2225"/>
                  </a:lnTo>
                  <a:lnTo>
                    <a:pt x="1834" y="2220"/>
                  </a:lnTo>
                  <a:lnTo>
                    <a:pt x="1834" y="2215"/>
                  </a:lnTo>
                  <a:lnTo>
                    <a:pt x="1839" y="2211"/>
                  </a:lnTo>
                  <a:lnTo>
                    <a:pt x="1839" y="2206"/>
                  </a:lnTo>
                  <a:lnTo>
                    <a:pt x="1839" y="2197"/>
                  </a:lnTo>
                  <a:lnTo>
                    <a:pt x="1839" y="2197"/>
                  </a:lnTo>
                  <a:lnTo>
                    <a:pt x="1839" y="2197"/>
                  </a:lnTo>
                  <a:lnTo>
                    <a:pt x="1839" y="2193"/>
                  </a:lnTo>
                  <a:lnTo>
                    <a:pt x="1839" y="2193"/>
                  </a:lnTo>
                  <a:lnTo>
                    <a:pt x="1839" y="2188"/>
                  </a:lnTo>
                  <a:lnTo>
                    <a:pt x="1839" y="2188"/>
                  </a:lnTo>
                  <a:lnTo>
                    <a:pt x="1839" y="2184"/>
                  </a:lnTo>
                  <a:lnTo>
                    <a:pt x="1839" y="2184"/>
                  </a:lnTo>
                  <a:lnTo>
                    <a:pt x="1839" y="2179"/>
                  </a:lnTo>
                  <a:lnTo>
                    <a:pt x="1839" y="2179"/>
                  </a:lnTo>
                  <a:lnTo>
                    <a:pt x="1839" y="2179"/>
                  </a:lnTo>
                  <a:lnTo>
                    <a:pt x="1843" y="2175"/>
                  </a:lnTo>
                  <a:lnTo>
                    <a:pt x="1848" y="2175"/>
                  </a:lnTo>
                  <a:lnTo>
                    <a:pt x="1848" y="2170"/>
                  </a:lnTo>
                  <a:lnTo>
                    <a:pt x="1848" y="2170"/>
                  </a:lnTo>
                  <a:lnTo>
                    <a:pt x="1848" y="2170"/>
                  </a:lnTo>
                  <a:lnTo>
                    <a:pt x="1848" y="2170"/>
                  </a:lnTo>
                  <a:lnTo>
                    <a:pt x="1848" y="2166"/>
                  </a:lnTo>
                  <a:lnTo>
                    <a:pt x="1848" y="2166"/>
                  </a:lnTo>
                  <a:lnTo>
                    <a:pt x="1848" y="2166"/>
                  </a:lnTo>
                  <a:lnTo>
                    <a:pt x="1848" y="2166"/>
                  </a:lnTo>
                  <a:lnTo>
                    <a:pt x="1848" y="2161"/>
                  </a:lnTo>
                  <a:lnTo>
                    <a:pt x="1848" y="2161"/>
                  </a:lnTo>
                  <a:lnTo>
                    <a:pt x="1848" y="2161"/>
                  </a:lnTo>
                  <a:lnTo>
                    <a:pt x="1848" y="2157"/>
                  </a:lnTo>
                  <a:lnTo>
                    <a:pt x="1843" y="2157"/>
                  </a:lnTo>
                  <a:lnTo>
                    <a:pt x="1843" y="2152"/>
                  </a:lnTo>
                  <a:lnTo>
                    <a:pt x="1843" y="2152"/>
                  </a:lnTo>
                  <a:lnTo>
                    <a:pt x="1848" y="2157"/>
                  </a:lnTo>
                  <a:lnTo>
                    <a:pt x="1848" y="2157"/>
                  </a:lnTo>
                  <a:lnTo>
                    <a:pt x="1848" y="2157"/>
                  </a:lnTo>
                  <a:lnTo>
                    <a:pt x="1852" y="2161"/>
                  </a:lnTo>
                  <a:lnTo>
                    <a:pt x="1852" y="2161"/>
                  </a:lnTo>
                  <a:lnTo>
                    <a:pt x="1857" y="2157"/>
                  </a:lnTo>
                  <a:lnTo>
                    <a:pt x="1857" y="2157"/>
                  </a:lnTo>
                  <a:lnTo>
                    <a:pt x="1857" y="2157"/>
                  </a:lnTo>
                  <a:lnTo>
                    <a:pt x="1857" y="2161"/>
                  </a:lnTo>
                  <a:lnTo>
                    <a:pt x="1857" y="2161"/>
                  </a:lnTo>
                  <a:lnTo>
                    <a:pt x="1857" y="2161"/>
                  </a:lnTo>
                  <a:lnTo>
                    <a:pt x="1857" y="2161"/>
                  </a:lnTo>
                  <a:lnTo>
                    <a:pt x="1857" y="2166"/>
                  </a:lnTo>
                  <a:lnTo>
                    <a:pt x="1857" y="2166"/>
                  </a:lnTo>
                  <a:lnTo>
                    <a:pt x="1852" y="2170"/>
                  </a:lnTo>
                  <a:lnTo>
                    <a:pt x="1852" y="2170"/>
                  </a:lnTo>
                  <a:lnTo>
                    <a:pt x="1857" y="2170"/>
                  </a:lnTo>
                  <a:lnTo>
                    <a:pt x="1852" y="2175"/>
                  </a:lnTo>
                  <a:lnTo>
                    <a:pt x="1852" y="2175"/>
                  </a:lnTo>
                  <a:lnTo>
                    <a:pt x="1852" y="2175"/>
                  </a:lnTo>
                  <a:lnTo>
                    <a:pt x="1852" y="2175"/>
                  </a:lnTo>
                  <a:lnTo>
                    <a:pt x="1852" y="2179"/>
                  </a:lnTo>
                  <a:lnTo>
                    <a:pt x="1852" y="2179"/>
                  </a:lnTo>
                  <a:lnTo>
                    <a:pt x="1848" y="2184"/>
                  </a:lnTo>
                  <a:lnTo>
                    <a:pt x="1848" y="2188"/>
                  </a:lnTo>
                  <a:lnTo>
                    <a:pt x="1843" y="2188"/>
                  </a:lnTo>
                  <a:lnTo>
                    <a:pt x="1843" y="2188"/>
                  </a:lnTo>
                  <a:lnTo>
                    <a:pt x="1843" y="2188"/>
                  </a:lnTo>
                  <a:lnTo>
                    <a:pt x="1843" y="2188"/>
                  </a:lnTo>
                  <a:lnTo>
                    <a:pt x="1839" y="2188"/>
                  </a:lnTo>
                  <a:lnTo>
                    <a:pt x="1839" y="2188"/>
                  </a:lnTo>
                  <a:lnTo>
                    <a:pt x="1843" y="2188"/>
                  </a:lnTo>
                  <a:lnTo>
                    <a:pt x="1843" y="2193"/>
                  </a:lnTo>
                  <a:lnTo>
                    <a:pt x="1843" y="2193"/>
                  </a:lnTo>
                  <a:lnTo>
                    <a:pt x="1843" y="2188"/>
                  </a:lnTo>
                  <a:lnTo>
                    <a:pt x="1843" y="2188"/>
                  </a:lnTo>
                  <a:lnTo>
                    <a:pt x="1848" y="2184"/>
                  </a:lnTo>
                  <a:lnTo>
                    <a:pt x="1852" y="2179"/>
                  </a:lnTo>
                  <a:lnTo>
                    <a:pt x="1857" y="2175"/>
                  </a:lnTo>
                  <a:lnTo>
                    <a:pt x="1857" y="2170"/>
                  </a:lnTo>
                  <a:lnTo>
                    <a:pt x="1861" y="2170"/>
                  </a:lnTo>
                  <a:lnTo>
                    <a:pt x="1861" y="2161"/>
                  </a:lnTo>
                  <a:lnTo>
                    <a:pt x="1866" y="2148"/>
                  </a:lnTo>
                  <a:lnTo>
                    <a:pt x="1866" y="2139"/>
                  </a:lnTo>
                  <a:lnTo>
                    <a:pt x="1870" y="2134"/>
                  </a:lnTo>
                  <a:lnTo>
                    <a:pt x="1875" y="2130"/>
                  </a:lnTo>
                  <a:lnTo>
                    <a:pt x="1875" y="2125"/>
                  </a:lnTo>
                  <a:lnTo>
                    <a:pt x="1879" y="2125"/>
                  </a:lnTo>
                  <a:lnTo>
                    <a:pt x="1879" y="2121"/>
                  </a:lnTo>
                  <a:lnTo>
                    <a:pt x="1879" y="2121"/>
                  </a:lnTo>
                  <a:lnTo>
                    <a:pt x="1879" y="2116"/>
                  </a:lnTo>
                  <a:lnTo>
                    <a:pt x="1879" y="2116"/>
                  </a:lnTo>
                  <a:lnTo>
                    <a:pt x="1879" y="2111"/>
                  </a:lnTo>
                  <a:lnTo>
                    <a:pt x="1879" y="2102"/>
                  </a:lnTo>
                  <a:lnTo>
                    <a:pt x="1879" y="2102"/>
                  </a:lnTo>
                  <a:lnTo>
                    <a:pt x="1879" y="2098"/>
                  </a:lnTo>
                  <a:lnTo>
                    <a:pt x="1879" y="2098"/>
                  </a:lnTo>
                  <a:lnTo>
                    <a:pt x="1879" y="2098"/>
                  </a:lnTo>
                  <a:lnTo>
                    <a:pt x="1879" y="2093"/>
                  </a:lnTo>
                  <a:lnTo>
                    <a:pt x="1875" y="2093"/>
                  </a:lnTo>
                  <a:lnTo>
                    <a:pt x="1875" y="2089"/>
                  </a:lnTo>
                  <a:lnTo>
                    <a:pt x="1875" y="2084"/>
                  </a:lnTo>
                  <a:lnTo>
                    <a:pt x="1875" y="2084"/>
                  </a:lnTo>
                  <a:lnTo>
                    <a:pt x="1875" y="2084"/>
                  </a:lnTo>
                  <a:lnTo>
                    <a:pt x="1875" y="2080"/>
                  </a:lnTo>
                  <a:lnTo>
                    <a:pt x="1870" y="2080"/>
                  </a:lnTo>
                  <a:lnTo>
                    <a:pt x="1870" y="2080"/>
                  </a:lnTo>
                  <a:lnTo>
                    <a:pt x="1875" y="2080"/>
                  </a:lnTo>
                  <a:lnTo>
                    <a:pt x="1875" y="2080"/>
                  </a:lnTo>
                  <a:lnTo>
                    <a:pt x="1875" y="2075"/>
                  </a:lnTo>
                  <a:lnTo>
                    <a:pt x="1875" y="2071"/>
                  </a:lnTo>
                  <a:lnTo>
                    <a:pt x="1870" y="2071"/>
                  </a:lnTo>
                  <a:lnTo>
                    <a:pt x="1870" y="2071"/>
                  </a:lnTo>
                  <a:lnTo>
                    <a:pt x="1875" y="2071"/>
                  </a:lnTo>
                  <a:lnTo>
                    <a:pt x="1875" y="2066"/>
                  </a:lnTo>
                  <a:lnTo>
                    <a:pt x="1875" y="2066"/>
                  </a:lnTo>
                  <a:lnTo>
                    <a:pt x="1875" y="2066"/>
                  </a:lnTo>
                  <a:lnTo>
                    <a:pt x="1870" y="2066"/>
                  </a:lnTo>
                  <a:lnTo>
                    <a:pt x="1870" y="2062"/>
                  </a:lnTo>
                  <a:lnTo>
                    <a:pt x="1870" y="2062"/>
                  </a:lnTo>
                  <a:lnTo>
                    <a:pt x="1870" y="2066"/>
                  </a:lnTo>
                  <a:lnTo>
                    <a:pt x="1875" y="2062"/>
                  </a:lnTo>
                  <a:lnTo>
                    <a:pt x="1875" y="2062"/>
                  </a:lnTo>
                  <a:lnTo>
                    <a:pt x="1875" y="2062"/>
                  </a:lnTo>
                  <a:lnTo>
                    <a:pt x="1875" y="2062"/>
                  </a:lnTo>
                  <a:lnTo>
                    <a:pt x="1875" y="2062"/>
                  </a:lnTo>
                  <a:lnTo>
                    <a:pt x="1879" y="2062"/>
                  </a:lnTo>
                  <a:lnTo>
                    <a:pt x="1879" y="2062"/>
                  </a:lnTo>
                  <a:lnTo>
                    <a:pt x="1879" y="2062"/>
                  </a:lnTo>
                  <a:lnTo>
                    <a:pt x="1879" y="2062"/>
                  </a:lnTo>
                  <a:lnTo>
                    <a:pt x="1884" y="2057"/>
                  </a:lnTo>
                  <a:lnTo>
                    <a:pt x="1884" y="2057"/>
                  </a:lnTo>
                  <a:lnTo>
                    <a:pt x="1879" y="2057"/>
                  </a:lnTo>
                  <a:lnTo>
                    <a:pt x="1879" y="2057"/>
                  </a:lnTo>
                  <a:lnTo>
                    <a:pt x="1879" y="2057"/>
                  </a:lnTo>
                  <a:lnTo>
                    <a:pt x="1884" y="2057"/>
                  </a:lnTo>
                  <a:lnTo>
                    <a:pt x="1884" y="2053"/>
                  </a:lnTo>
                  <a:lnTo>
                    <a:pt x="1884" y="2053"/>
                  </a:lnTo>
                  <a:lnTo>
                    <a:pt x="1893" y="2044"/>
                  </a:lnTo>
                  <a:lnTo>
                    <a:pt x="1897" y="2039"/>
                  </a:lnTo>
                  <a:lnTo>
                    <a:pt x="1902" y="2039"/>
                  </a:lnTo>
                  <a:lnTo>
                    <a:pt x="1911" y="2030"/>
                  </a:lnTo>
                  <a:lnTo>
                    <a:pt x="1911" y="2030"/>
                  </a:lnTo>
                  <a:lnTo>
                    <a:pt x="1916" y="2030"/>
                  </a:lnTo>
                  <a:lnTo>
                    <a:pt x="1916" y="2030"/>
                  </a:lnTo>
                  <a:lnTo>
                    <a:pt x="1920" y="2030"/>
                  </a:lnTo>
                  <a:lnTo>
                    <a:pt x="1920" y="2030"/>
                  </a:lnTo>
                  <a:lnTo>
                    <a:pt x="1920" y="2030"/>
                  </a:lnTo>
                  <a:lnTo>
                    <a:pt x="1920" y="2026"/>
                  </a:lnTo>
                  <a:lnTo>
                    <a:pt x="1920" y="2026"/>
                  </a:lnTo>
                  <a:lnTo>
                    <a:pt x="1925" y="2026"/>
                  </a:lnTo>
                  <a:lnTo>
                    <a:pt x="1929" y="2021"/>
                  </a:lnTo>
                  <a:lnTo>
                    <a:pt x="1934" y="2021"/>
                  </a:lnTo>
                  <a:lnTo>
                    <a:pt x="1934" y="2021"/>
                  </a:lnTo>
                  <a:lnTo>
                    <a:pt x="1929" y="2021"/>
                  </a:lnTo>
                  <a:lnTo>
                    <a:pt x="1929" y="2021"/>
                  </a:lnTo>
                  <a:lnTo>
                    <a:pt x="1929" y="2017"/>
                  </a:lnTo>
                  <a:lnTo>
                    <a:pt x="1929" y="2017"/>
                  </a:lnTo>
                  <a:lnTo>
                    <a:pt x="1934" y="2017"/>
                  </a:lnTo>
                  <a:lnTo>
                    <a:pt x="1938" y="2017"/>
                  </a:lnTo>
                  <a:lnTo>
                    <a:pt x="1938" y="2017"/>
                  </a:lnTo>
                  <a:lnTo>
                    <a:pt x="1943" y="2012"/>
                  </a:lnTo>
                  <a:lnTo>
                    <a:pt x="1947" y="2017"/>
                  </a:lnTo>
                  <a:lnTo>
                    <a:pt x="1947" y="2017"/>
                  </a:lnTo>
                  <a:lnTo>
                    <a:pt x="1943" y="2017"/>
                  </a:lnTo>
                  <a:lnTo>
                    <a:pt x="1943" y="2017"/>
                  </a:lnTo>
                  <a:lnTo>
                    <a:pt x="1943" y="2017"/>
                  </a:lnTo>
                  <a:lnTo>
                    <a:pt x="1943" y="2017"/>
                  </a:lnTo>
                  <a:lnTo>
                    <a:pt x="1947" y="2017"/>
                  </a:lnTo>
                  <a:lnTo>
                    <a:pt x="1947" y="2017"/>
                  </a:lnTo>
                  <a:lnTo>
                    <a:pt x="1952" y="2017"/>
                  </a:lnTo>
                  <a:lnTo>
                    <a:pt x="1956" y="2017"/>
                  </a:lnTo>
                  <a:lnTo>
                    <a:pt x="1956" y="2017"/>
                  </a:lnTo>
                  <a:lnTo>
                    <a:pt x="1956" y="2012"/>
                  </a:lnTo>
                  <a:lnTo>
                    <a:pt x="1952" y="2012"/>
                  </a:lnTo>
                  <a:lnTo>
                    <a:pt x="1952" y="2012"/>
                  </a:lnTo>
                  <a:lnTo>
                    <a:pt x="1952" y="2012"/>
                  </a:lnTo>
                  <a:lnTo>
                    <a:pt x="1956" y="2012"/>
                  </a:lnTo>
                  <a:lnTo>
                    <a:pt x="1956" y="2012"/>
                  </a:lnTo>
                  <a:lnTo>
                    <a:pt x="1956" y="2012"/>
                  </a:lnTo>
                  <a:lnTo>
                    <a:pt x="1956" y="2012"/>
                  </a:lnTo>
                  <a:lnTo>
                    <a:pt x="1956" y="2012"/>
                  </a:lnTo>
                  <a:lnTo>
                    <a:pt x="1956" y="2017"/>
                  </a:lnTo>
                  <a:lnTo>
                    <a:pt x="1961" y="2017"/>
                  </a:lnTo>
                  <a:lnTo>
                    <a:pt x="1961" y="2017"/>
                  </a:lnTo>
                  <a:lnTo>
                    <a:pt x="1965" y="2012"/>
                  </a:lnTo>
                  <a:lnTo>
                    <a:pt x="1974" y="2012"/>
                  </a:lnTo>
                  <a:lnTo>
                    <a:pt x="1974" y="2012"/>
                  </a:lnTo>
                  <a:lnTo>
                    <a:pt x="1974" y="2012"/>
                  </a:lnTo>
                  <a:lnTo>
                    <a:pt x="1974" y="2012"/>
                  </a:lnTo>
                  <a:lnTo>
                    <a:pt x="1974" y="2012"/>
                  </a:lnTo>
                  <a:lnTo>
                    <a:pt x="1974" y="2007"/>
                  </a:lnTo>
                  <a:lnTo>
                    <a:pt x="1974" y="2007"/>
                  </a:lnTo>
                  <a:lnTo>
                    <a:pt x="1979" y="2003"/>
                  </a:lnTo>
                  <a:lnTo>
                    <a:pt x="1979" y="1998"/>
                  </a:lnTo>
                  <a:lnTo>
                    <a:pt x="1988" y="1998"/>
                  </a:lnTo>
                  <a:lnTo>
                    <a:pt x="1988" y="1994"/>
                  </a:lnTo>
                  <a:lnTo>
                    <a:pt x="1988" y="1994"/>
                  </a:lnTo>
                  <a:lnTo>
                    <a:pt x="1988" y="1989"/>
                  </a:lnTo>
                  <a:lnTo>
                    <a:pt x="1988" y="1989"/>
                  </a:lnTo>
                  <a:lnTo>
                    <a:pt x="1988" y="1985"/>
                  </a:lnTo>
                  <a:lnTo>
                    <a:pt x="1988" y="1980"/>
                  </a:lnTo>
                  <a:lnTo>
                    <a:pt x="1988" y="1976"/>
                  </a:lnTo>
                  <a:lnTo>
                    <a:pt x="1988" y="1976"/>
                  </a:lnTo>
                  <a:lnTo>
                    <a:pt x="1992" y="1976"/>
                  </a:lnTo>
                  <a:lnTo>
                    <a:pt x="1992" y="1971"/>
                  </a:lnTo>
                  <a:lnTo>
                    <a:pt x="1997" y="1967"/>
                  </a:lnTo>
                  <a:lnTo>
                    <a:pt x="1997" y="1967"/>
                  </a:lnTo>
                  <a:lnTo>
                    <a:pt x="1997" y="1962"/>
                  </a:lnTo>
                  <a:lnTo>
                    <a:pt x="1997" y="1962"/>
                  </a:lnTo>
                  <a:lnTo>
                    <a:pt x="1997" y="1958"/>
                  </a:lnTo>
                  <a:lnTo>
                    <a:pt x="2001" y="1953"/>
                  </a:lnTo>
                  <a:lnTo>
                    <a:pt x="2001" y="1949"/>
                  </a:lnTo>
                  <a:lnTo>
                    <a:pt x="2006" y="1949"/>
                  </a:lnTo>
                  <a:lnTo>
                    <a:pt x="2006" y="1949"/>
                  </a:lnTo>
                  <a:lnTo>
                    <a:pt x="2006" y="1944"/>
                  </a:lnTo>
                  <a:lnTo>
                    <a:pt x="2001" y="1935"/>
                  </a:lnTo>
                  <a:lnTo>
                    <a:pt x="2001" y="1931"/>
                  </a:lnTo>
                  <a:lnTo>
                    <a:pt x="2001" y="1926"/>
                  </a:lnTo>
                  <a:lnTo>
                    <a:pt x="2006" y="1917"/>
                  </a:lnTo>
                  <a:lnTo>
                    <a:pt x="2006" y="1917"/>
                  </a:lnTo>
                  <a:lnTo>
                    <a:pt x="2010" y="1917"/>
                  </a:lnTo>
                  <a:lnTo>
                    <a:pt x="2010" y="1913"/>
                  </a:lnTo>
                  <a:lnTo>
                    <a:pt x="2010" y="1913"/>
                  </a:lnTo>
                  <a:lnTo>
                    <a:pt x="2010" y="1908"/>
                  </a:lnTo>
                  <a:lnTo>
                    <a:pt x="2010" y="1904"/>
                  </a:lnTo>
                  <a:lnTo>
                    <a:pt x="2010" y="1899"/>
                  </a:lnTo>
                  <a:lnTo>
                    <a:pt x="2010" y="1894"/>
                  </a:lnTo>
                  <a:lnTo>
                    <a:pt x="2010" y="1890"/>
                  </a:lnTo>
                  <a:lnTo>
                    <a:pt x="2010" y="1885"/>
                  </a:lnTo>
                  <a:lnTo>
                    <a:pt x="2010" y="1876"/>
                  </a:lnTo>
                  <a:lnTo>
                    <a:pt x="2010" y="1876"/>
                  </a:lnTo>
                  <a:lnTo>
                    <a:pt x="2010" y="1872"/>
                  </a:lnTo>
                  <a:lnTo>
                    <a:pt x="2010" y="1867"/>
                  </a:lnTo>
                  <a:lnTo>
                    <a:pt x="2006" y="1863"/>
                  </a:lnTo>
                  <a:lnTo>
                    <a:pt x="2006" y="1854"/>
                  </a:lnTo>
                  <a:lnTo>
                    <a:pt x="2006" y="1845"/>
                  </a:lnTo>
                  <a:lnTo>
                    <a:pt x="2006" y="1845"/>
                  </a:lnTo>
                  <a:lnTo>
                    <a:pt x="2006" y="1845"/>
                  </a:lnTo>
                  <a:lnTo>
                    <a:pt x="2006" y="1845"/>
                  </a:lnTo>
                  <a:lnTo>
                    <a:pt x="2006" y="1845"/>
                  </a:lnTo>
                  <a:lnTo>
                    <a:pt x="2006" y="1840"/>
                  </a:lnTo>
                  <a:lnTo>
                    <a:pt x="2006" y="1836"/>
                  </a:lnTo>
                  <a:lnTo>
                    <a:pt x="2006" y="1836"/>
                  </a:lnTo>
                  <a:lnTo>
                    <a:pt x="2006" y="1836"/>
                  </a:lnTo>
                  <a:lnTo>
                    <a:pt x="2006" y="1836"/>
                  </a:lnTo>
                  <a:lnTo>
                    <a:pt x="2006" y="1836"/>
                  </a:lnTo>
                  <a:lnTo>
                    <a:pt x="2006" y="1831"/>
                  </a:lnTo>
                  <a:lnTo>
                    <a:pt x="2006" y="1831"/>
                  </a:lnTo>
                  <a:lnTo>
                    <a:pt x="2006" y="1831"/>
                  </a:lnTo>
                  <a:lnTo>
                    <a:pt x="2010" y="1827"/>
                  </a:lnTo>
                  <a:lnTo>
                    <a:pt x="2010" y="1827"/>
                  </a:lnTo>
                  <a:lnTo>
                    <a:pt x="2010" y="1822"/>
                  </a:lnTo>
                  <a:lnTo>
                    <a:pt x="2010" y="1822"/>
                  </a:lnTo>
                  <a:lnTo>
                    <a:pt x="2006" y="1818"/>
                  </a:lnTo>
                  <a:lnTo>
                    <a:pt x="2010" y="1818"/>
                  </a:lnTo>
                  <a:lnTo>
                    <a:pt x="2010" y="1818"/>
                  </a:lnTo>
                  <a:lnTo>
                    <a:pt x="2010" y="1818"/>
                  </a:lnTo>
                  <a:lnTo>
                    <a:pt x="2010" y="1818"/>
                  </a:lnTo>
                  <a:lnTo>
                    <a:pt x="2015" y="1818"/>
                  </a:lnTo>
                  <a:lnTo>
                    <a:pt x="2015" y="1822"/>
                  </a:lnTo>
                  <a:lnTo>
                    <a:pt x="2015" y="1822"/>
                  </a:lnTo>
                  <a:lnTo>
                    <a:pt x="2015" y="1822"/>
                  </a:lnTo>
                  <a:lnTo>
                    <a:pt x="2019" y="1822"/>
                  </a:lnTo>
                  <a:lnTo>
                    <a:pt x="2024" y="1818"/>
                  </a:lnTo>
                  <a:lnTo>
                    <a:pt x="2024" y="1813"/>
                  </a:lnTo>
                  <a:lnTo>
                    <a:pt x="2028" y="1809"/>
                  </a:lnTo>
                  <a:lnTo>
                    <a:pt x="2028" y="1800"/>
                  </a:lnTo>
                  <a:lnTo>
                    <a:pt x="2033" y="1795"/>
                  </a:lnTo>
                  <a:lnTo>
                    <a:pt x="2028" y="1795"/>
                  </a:lnTo>
                  <a:lnTo>
                    <a:pt x="2033" y="1790"/>
                  </a:lnTo>
                  <a:lnTo>
                    <a:pt x="2033" y="1790"/>
                  </a:lnTo>
                  <a:lnTo>
                    <a:pt x="2033" y="1790"/>
                  </a:lnTo>
                  <a:lnTo>
                    <a:pt x="2033" y="1790"/>
                  </a:lnTo>
                  <a:lnTo>
                    <a:pt x="2033" y="1790"/>
                  </a:lnTo>
                  <a:lnTo>
                    <a:pt x="2033" y="1795"/>
                  </a:lnTo>
                  <a:lnTo>
                    <a:pt x="2033" y="1790"/>
                  </a:lnTo>
                  <a:lnTo>
                    <a:pt x="2033" y="1790"/>
                  </a:lnTo>
                  <a:lnTo>
                    <a:pt x="2033" y="1786"/>
                  </a:lnTo>
                  <a:lnTo>
                    <a:pt x="2037" y="1786"/>
                  </a:lnTo>
                  <a:lnTo>
                    <a:pt x="2037" y="1786"/>
                  </a:lnTo>
                  <a:lnTo>
                    <a:pt x="2037" y="1781"/>
                  </a:lnTo>
                  <a:lnTo>
                    <a:pt x="2042" y="1781"/>
                  </a:lnTo>
                  <a:lnTo>
                    <a:pt x="2042" y="1777"/>
                  </a:lnTo>
                  <a:lnTo>
                    <a:pt x="2047" y="1777"/>
                  </a:lnTo>
                  <a:lnTo>
                    <a:pt x="2047" y="1777"/>
                  </a:lnTo>
                  <a:lnTo>
                    <a:pt x="2051" y="1772"/>
                  </a:lnTo>
                  <a:lnTo>
                    <a:pt x="2051" y="1768"/>
                  </a:lnTo>
                  <a:lnTo>
                    <a:pt x="2056" y="1763"/>
                  </a:lnTo>
                  <a:lnTo>
                    <a:pt x="2056" y="1763"/>
                  </a:lnTo>
                  <a:lnTo>
                    <a:pt x="2056" y="1759"/>
                  </a:lnTo>
                  <a:lnTo>
                    <a:pt x="2056" y="1759"/>
                  </a:lnTo>
                  <a:lnTo>
                    <a:pt x="2056" y="1759"/>
                  </a:lnTo>
                  <a:lnTo>
                    <a:pt x="2060" y="1759"/>
                  </a:lnTo>
                  <a:lnTo>
                    <a:pt x="2065" y="1750"/>
                  </a:lnTo>
                  <a:lnTo>
                    <a:pt x="2069" y="1745"/>
                  </a:lnTo>
                  <a:lnTo>
                    <a:pt x="2069" y="1736"/>
                  </a:lnTo>
                  <a:lnTo>
                    <a:pt x="2069" y="1732"/>
                  </a:lnTo>
                  <a:lnTo>
                    <a:pt x="2074" y="1727"/>
                  </a:lnTo>
                  <a:lnTo>
                    <a:pt x="2074" y="1727"/>
                  </a:lnTo>
                  <a:lnTo>
                    <a:pt x="2069" y="1723"/>
                  </a:lnTo>
                  <a:close/>
                  <a:moveTo>
                    <a:pt x="904" y="488"/>
                  </a:moveTo>
                  <a:lnTo>
                    <a:pt x="904" y="493"/>
                  </a:lnTo>
                  <a:lnTo>
                    <a:pt x="904" y="493"/>
                  </a:lnTo>
                  <a:lnTo>
                    <a:pt x="908" y="493"/>
                  </a:lnTo>
                  <a:lnTo>
                    <a:pt x="908" y="493"/>
                  </a:lnTo>
                  <a:lnTo>
                    <a:pt x="908" y="488"/>
                  </a:lnTo>
                  <a:lnTo>
                    <a:pt x="908" y="488"/>
                  </a:lnTo>
                  <a:lnTo>
                    <a:pt x="908" y="488"/>
                  </a:lnTo>
                  <a:lnTo>
                    <a:pt x="908" y="488"/>
                  </a:lnTo>
                  <a:lnTo>
                    <a:pt x="908" y="488"/>
                  </a:lnTo>
                  <a:lnTo>
                    <a:pt x="908" y="488"/>
                  </a:lnTo>
                  <a:lnTo>
                    <a:pt x="908" y="488"/>
                  </a:lnTo>
                  <a:lnTo>
                    <a:pt x="908" y="488"/>
                  </a:lnTo>
                  <a:lnTo>
                    <a:pt x="908" y="488"/>
                  </a:lnTo>
                  <a:lnTo>
                    <a:pt x="908" y="484"/>
                  </a:lnTo>
                  <a:lnTo>
                    <a:pt x="908" y="484"/>
                  </a:lnTo>
                  <a:lnTo>
                    <a:pt x="913" y="484"/>
                  </a:lnTo>
                  <a:lnTo>
                    <a:pt x="913" y="479"/>
                  </a:lnTo>
                  <a:lnTo>
                    <a:pt x="908" y="479"/>
                  </a:lnTo>
                  <a:lnTo>
                    <a:pt x="913" y="479"/>
                  </a:lnTo>
                  <a:lnTo>
                    <a:pt x="908" y="479"/>
                  </a:lnTo>
                  <a:lnTo>
                    <a:pt x="908" y="479"/>
                  </a:lnTo>
                  <a:lnTo>
                    <a:pt x="913" y="479"/>
                  </a:lnTo>
                  <a:lnTo>
                    <a:pt x="913" y="479"/>
                  </a:lnTo>
                  <a:lnTo>
                    <a:pt x="913" y="479"/>
                  </a:lnTo>
                  <a:lnTo>
                    <a:pt x="913" y="479"/>
                  </a:lnTo>
                  <a:lnTo>
                    <a:pt x="917" y="475"/>
                  </a:lnTo>
                  <a:lnTo>
                    <a:pt x="917" y="475"/>
                  </a:lnTo>
                  <a:lnTo>
                    <a:pt x="917" y="475"/>
                  </a:lnTo>
                  <a:lnTo>
                    <a:pt x="917" y="470"/>
                  </a:lnTo>
                  <a:lnTo>
                    <a:pt x="917" y="470"/>
                  </a:lnTo>
                  <a:lnTo>
                    <a:pt x="917" y="470"/>
                  </a:lnTo>
                  <a:lnTo>
                    <a:pt x="917" y="475"/>
                  </a:lnTo>
                  <a:lnTo>
                    <a:pt x="913" y="475"/>
                  </a:lnTo>
                  <a:lnTo>
                    <a:pt x="908" y="475"/>
                  </a:lnTo>
                  <a:lnTo>
                    <a:pt x="908" y="470"/>
                  </a:lnTo>
                  <a:lnTo>
                    <a:pt x="908" y="475"/>
                  </a:lnTo>
                  <a:lnTo>
                    <a:pt x="908" y="475"/>
                  </a:lnTo>
                  <a:lnTo>
                    <a:pt x="908" y="475"/>
                  </a:lnTo>
                  <a:lnTo>
                    <a:pt x="908" y="475"/>
                  </a:lnTo>
                  <a:lnTo>
                    <a:pt x="908" y="475"/>
                  </a:lnTo>
                  <a:lnTo>
                    <a:pt x="908" y="475"/>
                  </a:lnTo>
                  <a:lnTo>
                    <a:pt x="908" y="475"/>
                  </a:lnTo>
                  <a:lnTo>
                    <a:pt x="908" y="479"/>
                  </a:lnTo>
                  <a:lnTo>
                    <a:pt x="908" y="479"/>
                  </a:lnTo>
                  <a:lnTo>
                    <a:pt x="904" y="479"/>
                  </a:lnTo>
                  <a:lnTo>
                    <a:pt x="904" y="479"/>
                  </a:lnTo>
                  <a:lnTo>
                    <a:pt x="904" y="484"/>
                  </a:lnTo>
                  <a:lnTo>
                    <a:pt x="904" y="488"/>
                  </a:lnTo>
                  <a:lnTo>
                    <a:pt x="904" y="488"/>
                  </a:lnTo>
                  <a:lnTo>
                    <a:pt x="904" y="488"/>
                  </a:lnTo>
                  <a:close/>
                  <a:moveTo>
                    <a:pt x="1879" y="2568"/>
                  </a:moveTo>
                  <a:lnTo>
                    <a:pt x="1879" y="2568"/>
                  </a:lnTo>
                  <a:lnTo>
                    <a:pt x="1879" y="2568"/>
                  </a:lnTo>
                  <a:lnTo>
                    <a:pt x="1879" y="2564"/>
                  </a:lnTo>
                  <a:lnTo>
                    <a:pt x="1879" y="2564"/>
                  </a:lnTo>
                  <a:lnTo>
                    <a:pt x="1879" y="2564"/>
                  </a:lnTo>
                  <a:lnTo>
                    <a:pt x="1875" y="2564"/>
                  </a:lnTo>
                  <a:lnTo>
                    <a:pt x="1875" y="2564"/>
                  </a:lnTo>
                  <a:lnTo>
                    <a:pt x="1875" y="2564"/>
                  </a:lnTo>
                  <a:lnTo>
                    <a:pt x="1875" y="2564"/>
                  </a:lnTo>
                  <a:lnTo>
                    <a:pt x="1875" y="2568"/>
                  </a:lnTo>
                  <a:lnTo>
                    <a:pt x="1875" y="2568"/>
                  </a:lnTo>
                  <a:lnTo>
                    <a:pt x="1875" y="2568"/>
                  </a:lnTo>
                  <a:lnTo>
                    <a:pt x="1870" y="2564"/>
                  </a:lnTo>
                  <a:lnTo>
                    <a:pt x="1870" y="2564"/>
                  </a:lnTo>
                  <a:lnTo>
                    <a:pt x="1870" y="2564"/>
                  </a:lnTo>
                  <a:lnTo>
                    <a:pt x="1870" y="2564"/>
                  </a:lnTo>
                  <a:lnTo>
                    <a:pt x="1870" y="2564"/>
                  </a:lnTo>
                  <a:lnTo>
                    <a:pt x="1870" y="2564"/>
                  </a:lnTo>
                  <a:lnTo>
                    <a:pt x="1870" y="2564"/>
                  </a:lnTo>
                  <a:lnTo>
                    <a:pt x="1870" y="2564"/>
                  </a:lnTo>
                  <a:lnTo>
                    <a:pt x="1866" y="2564"/>
                  </a:lnTo>
                  <a:lnTo>
                    <a:pt x="1866" y="2564"/>
                  </a:lnTo>
                  <a:lnTo>
                    <a:pt x="1866" y="2564"/>
                  </a:lnTo>
                  <a:lnTo>
                    <a:pt x="1866" y="2564"/>
                  </a:lnTo>
                  <a:lnTo>
                    <a:pt x="1861" y="2568"/>
                  </a:lnTo>
                  <a:lnTo>
                    <a:pt x="1866" y="2568"/>
                  </a:lnTo>
                  <a:lnTo>
                    <a:pt x="1866" y="2568"/>
                  </a:lnTo>
                  <a:lnTo>
                    <a:pt x="1866" y="2568"/>
                  </a:lnTo>
                  <a:lnTo>
                    <a:pt x="1866" y="2568"/>
                  </a:lnTo>
                  <a:lnTo>
                    <a:pt x="1866" y="2568"/>
                  </a:lnTo>
                  <a:lnTo>
                    <a:pt x="1861" y="2573"/>
                  </a:lnTo>
                  <a:lnTo>
                    <a:pt x="1861" y="2573"/>
                  </a:lnTo>
                  <a:lnTo>
                    <a:pt x="1861" y="2573"/>
                  </a:lnTo>
                  <a:lnTo>
                    <a:pt x="1861" y="2577"/>
                  </a:lnTo>
                  <a:lnTo>
                    <a:pt x="1861" y="2577"/>
                  </a:lnTo>
                  <a:lnTo>
                    <a:pt x="1861" y="2577"/>
                  </a:lnTo>
                  <a:lnTo>
                    <a:pt x="1866" y="2582"/>
                  </a:lnTo>
                  <a:lnTo>
                    <a:pt x="1866" y="2582"/>
                  </a:lnTo>
                  <a:lnTo>
                    <a:pt x="1866" y="2577"/>
                  </a:lnTo>
                  <a:lnTo>
                    <a:pt x="1866" y="2577"/>
                  </a:lnTo>
                  <a:lnTo>
                    <a:pt x="1870" y="2577"/>
                  </a:lnTo>
                  <a:lnTo>
                    <a:pt x="1870" y="2577"/>
                  </a:lnTo>
                  <a:lnTo>
                    <a:pt x="1866" y="2577"/>
                  </a:lnTo>
                  <a:lnTo>
                    <a:pt x="1866" y="2577"/>
                  </a:lnTo>
                  <a:lnTo>
                    <a:pt x="1875" y="2577"/>
                  </a:lnTo>
                  <a:lnTo>
                    <a:pt x="1875" y="2577"/>
                  </a:lnTo>
                  <a:lnTo>
                    <a:pt x="1875" y="2577"/>
                  </a:lnTo>
                  <a:lnTo>
                    <a:pt x="1875" y="2573"/>
                  </a:lnTo>
                  <a:lnTo>
                    <a:pt x="1879" y="2573"/>
                  </a:lnTo>
                  <a:lnTo>
                    <a:pt x="1879" y="2573"/>
                  </a:lnTo>
                  <a:lnTo>
                    <a:pt x="1879" y="2573"/>
                  </a:lnTo>
                  <a:lnTo>
                    <a:pt x="1879" y="2568"/>
                  </a:lnTo>
                  <a:lnTo>
                    <a:pt x="1884" y="2568"/>
                  </a:lnTo>
                  <a:lnTo>
                    <a:pt x="1884" y="2568"/>
                  </a:lnTo>
                  <a:lnTo>
                    <a:pt x="1884" y="2568"/>
                  </a:lnTo>
                  <a:lnTo>
                    <a:pt x="1879" y="2568"/>
                  </a:lnTo>
                  <a:close/>
                  <a:moveTo>
                    <a:pt x="1861" y="2564"/>
                  </a:moveTo>
                  <a:lnTo>
                    <a:pt x="1857" y="2564"/>
                  </a:lnTo>
                  <a:lnTo>
                    <a:pt x="1857" y="2564"/>
                  </a:lnTo>
                  <a:lnTo>
                    <a:pt x="1857" y="2564"/>
                  </a:lnTo>
                  <a:lnTo>
                    <a:pt x="1852" y="2564"/>
                  </a:lnTo>
                  <a:lnTo>
                    <a:pt x="1852" y="2564"/>
                  </a:lnTo>
                  <a:lnTo>
                    <a:pt x="1852" y="2564"/>
                  </a:lnTo>
                  <a:lnTo>
                    <a:pt x="1852" y="2564"/>
                  </a:lnTo>
                  <a:lnTo>
                    <a:pt x="1848" y="2564"/>
                  </a:lnTo>
                  <a:lnTo>
                    <a:pt x="1848" y="2568"/>
                  </a:lnTo>
                  <a:lnTo>
                    <a:pt x="1848" y="2568"/>
                  </a:lnTo>
                  <a:lnTo>
                    <a:pt x="1843" y="2564"/>
                  </a:lnTo>
                  <a:lnTo>
                    <a:pt x="1843" y="2564"/>
                  </a:lnTo>
                  <a:lnTo>
                    <a:pt x="1843" y="2564"/>
                  </a:lnTo>
                  <a:lnTo>
                    <a:pt x="1843" y="2564"/>
                  </a:lnTo>
                  <a:lnTo>
                    <a:pt x="1843" y="2568"/>
                  </a:lnTo>
                  <a:lnTo>
                    <a:pt x="1843" y="2568"/>
                  </a:lnTo>
                  <a:lnTo>
                    <a:pt x="1843" y="2568"/>
                  </a:lnTo>
                  <a:lnTo>
                    <a:pt x="1848" y="2568"/>
                  </a:lnTo>
                  <a:lnTo>
                    <a:pt x="1848" y="2568"/>
                  </a:lnTo>
                  <a:lnTo>
                    <a:pt x="1848" y="2568"/>
                  </a:lnTo>
                  <a:lnTo>
                    <a:pt x="1848" y="2573"/>
                  </a:lnTo>
                  <a:lnTo>
                    <a:pt x="1843" y="2573"/>
                  </a:lnTo>
                  <a:lnTo>
                    <a:pt x="1843" y="2573"/>
                  </a:lnTo>
                  <a:lnTo>
                    <a:pt x="1848" y="2573"/>
                  </a:lnTo>
                  <a:lnTo>
                    <a:pt x="1848" y="2573"/>
                  </a:lnTo>
                  <a:lnTo>
                    <a:pt x="1848" y="2573"/>
                  </a:lnTo>
                  <a:lnTo>
                    <a:pt x="1848" y="2573"/>
                  </a:lnTo>
                  <a:lnTo>
                    <a:pt x="1848" y="2573"/>
                  </a:lnTo>
                  <a:lnTo>
                    <a:pt x="1848" y="2573"/>
                  </a:lnTo>
                  <a:lnTo>
                    <a:pt x="1848" y="2573"/>
                  </a:lnTo>
                  <a:lnTo>
                    <a:pt x="1848" y="2573"/>
                  </a:lnTo>
                  <a:lnTo>
                    <a:pt x="1848" y="2573"/>
                  </a:lnTo>
                  <a:lnTo>
                    <a:pt x="1848" y="2577"/>
                  </a:lnTo>
                  <a:lnTo>
                    <a:pt x="1843" y="2577"/>
                  </a:lnTo>
                  <a:lnTo>
                    <a:pt x="1843" y="2577"/>
                  </a:lnTo>
                  <a:lnTo>
                    <a:pt x="1843" y="2582"/>
                  </a:lnTo>
                  <a:lnTo>
                    <a:pt x="1848" y="2582"/>
                  </a:lnTo>
                  <a:lnTo>
                    <a:pt x="1848" y="2582"/>
                  </a:lnTo>
                  <a:lnTo>
                    <a:pt x="1848" y="2582"/>
                  </a:lnTo>
                  <a:lnTo>
                    <a:pt x="1852" y="2582"/>
                  </a:lnTo>
                  <a:lnTo>
                    <a:pt x="1852" y="2577"/>
                  </a:lnTo>
                  <a:lnTo>
                    <a:pt x="1852" y="2577"/>
                  </a:lnTo>
                  <a:lnTo>
                    <a:pt x="1852" y="2577"/>
                  </a:lnTo>
                  <a:lnTo>
                    <a:pt x="1852" y="2577"/>
                  </a:lnTo>
                  <a:lnTo>
                    <a:pt x="1852" y="2577"/>
                  </a:lnTo>
                  <a:lnTo>
                    <a:pt x="1852" y="2577"/>
                  </a:lnTo>
                  <a:lnTo>
                    <a:pt x="1857" y="2577"/>
                  </a:lnTo>
                  <a:lnTo>
                    <a:pt x="1857" y="2577"/>
                  </a:lnTo>
                  <a:lnTo>
                    <a:pt x="1857" y="2573"/>
                  </a:lnTo>
                  <a:lnTo>
                    <a:pt x="1857" y="2568"/>
                  </a:lnTo>
                  <a:lnTo>
                    <a:pt x="1857" y="2568"/>
                  </a:lnTo>
                  <a:lnTo>
                    <a:pt x="1861" y="2568"/>
                  </a:lnTo>
                  <a:lnTo>
                    <a:pt x="1861" y="2568"/>
                  </a:lnTo>
                  <a:lnTo>
                    <a:pt x="1861" y="2568"/>
                  </a:lnTo>
                  <a:lnTo>
                    <a:pt x="1861" y="2564"/>
                  </a:lnTo>
                  <a:lnTo>
                    <a:pt x="1861" y="2564"/>
                  </a:lnTo>
                  <a:lnTo>
                    <a:pt x="1861" y="2564"/>
                  </a:lnTo>
                  <a:close/>
                  <a:moveTo>
                    <a:pt x="1807" y="2631"/>
                  </a:moveTo>
                  <a:lnTo>
                    <a:pt x="1807" y="2631"/>
                  </a:lnTo>
                  <a:lnTo>
                    <a:pt x="1803" y="2631"/>
                  </a:lnTo>
                  <a:lnTo>
                    <a:pt x="1798" y="2631"/>
                  </a:lnTo>
                  <a:lnTo>
                    <a:pt x="1794" y="2627"/>
                  </a:lnTo>
                  <a:lnTo>
                    <a:pt x="1789" y="2627"/>
                  </a:lnTo>
                  <a:lnTo>
                    <a:pt x="1784" y="2622"/>
                  </a:lnTo>
                  <a:lnTo>
                    <a:pt x="1780" y="2622"/>
                  </a:lnTo>
                  <a:lnTo>
                    <a:pt x="1780" y="2622"/>
                  </a:lnTo>
                  <a:lnTo>
                    <a:pt x="1775" y="2622"/>
                  </a:lnTo>
                  <a:lnTo>
                    <a:pt x="1771" y="2618"/>
                  </a:lnTo>
                  <a:lnTo>
                    <a:pt x="1766" y="2613"/>
                  </a:lnTo>
                  <a:lnTo>
                    <a:pt x="1762" y="2613"/>
                  </a:lnTo>
                  <a:lnTo>
                    <a:pt x="1762" y="2613"/>
                  </a:lnTo>
                  <a:lnTo>
                    <a:pt x="1757" y="2613"/>
                  </a:lnTo>
                  <a:lnTo>
                    <a:pt x="1757" y="2609"/>
                  </a:lnTo>
                  <a:lnTo>
                    <a:pt x="1753" y="2609"/>
                  </a:lnTo>
                  <a:lnTo>
                    <a:pt x="1753" y="2609"/>
                  </a:lnTo>
                  <a:lnTo>
                    <a:pt x="1748" y="2604"/>
                  </a:lnTo>
                  <a:lnTo>
                    <a:pt x="1748" y="2604"/>
                  </a:lnTo>
                  <a:lnTo>
                    <a:pt x="1748" y="2604"/>
                  </a:lnTo>
                  <a:lnTo>
                    <a:pt x="1748" y="2604"/>
                  </a:lnTo>
                  <a:lnTo>
                    <a:pt x="1748" y="2604"/>
                  </a:lnTo>
                  <a:lnTo>
                    <a:pt x="1748" y="2600"/>
                  </a:lnTo>
                  <a:lnTo>
                    <a:pt x="1753" y="2604"/>
                  </a:lnTo>
                  <a:lnTo>
                    <a:pt x="1748" y="2600"/>
                  </a:lnTo>
                  <a:lnTo>
                    <a:pt x="1748" y="2600"/>
                  </a:lnTo>
                  <a:lnTo>
                    <a:pt x="1744" y="2595"/>
                  </a:lnTo>
                  <a:lnTo>
                    <a:pt x="1739" y="2595"/>
                  </a:lnTo>
                  <a:lnTo>
                    <a:pt x="1739" y="2595"/>
                  </a:lnTo>
                  <a:lnTo>
                    <a:pt x="1739" y="2595"/>
                  </a:lnTo>
                  <a:lnTo>
                    <a:pt x="1739" y="2595"/>
                  </a:lnTo>
                  <a:lnTo>
                    <a:pt x="1735" y="2595"/>
                  </a:lnTo>
                  <a:lnTo>
                    <a:pt x="1735" y="2595"/>
                  </a:lnTo>
                  <a:lnTo>
                    <a:pt x="1730" y="2591"/>
                  </a:lnTo>
                  <a:lnTo>
                    <a:pt x="1726" y="2591"/>
                  </a:lnTo>
                  <a:lnTo>
                    <a:pt x="1726" y="2595"/>
                  </a:lnTo>
                  <a:lnTo>
                    <a:pt x="1726" y="2595"/>
                  </a:lnTo>
                  <a:lnTo>
                    <a:pt x="1726" y="2595"/>
                  </a:lnTo>
                  <a:lnTo>
                    <a:pt x="1726" y="2600"/>
                  </a:lnTo>
                  <a:lnTo>
                    <a:pt x="1726" y="2600"/>
                  </a:lnTo>
                  <a:lnTo>
                    <a:pt x="1726" y="2600"/>
                  </a:lnTo>
                  <a:lnTo>
                    <a:pt x="1721" y="2600"/>
                  </a:lnTo>
                  <a:lnTo>
                    <a:pt x="1721" y="2595"/>
                  </a:lnTo>
                  <a:lnTo>
                    <a:pt x="1717" y="2600"/>
                  </a:lnTo>
                  <a:lnTo>
                    <a:pt x="1717" y="2600"/>
                  </a:lnTo>
                  <a:lnTo>
                    <a:pt x="1721" y="2600"/>
                  </a:lnTo>
                  <a:lnTo>
                    <a:pt x="1721" y="2600"/>
                  </a:lnTo>
                  <a:lnTo>
                    <a:pt x="1721" y="2600"/>
                  </a:lnTo>
                  <a:lnTo>
                    <a:pt x="1721" y="2600"/>
                  </a:lnTo>
                  <a:lnTo>
                    <a:pt x="1726" y="2600"/>
                  </a:lnTo>
                  <a:lnTo>
                    <a:pt x="1726" y="2600"/>
                  </a:lnTo>
                  <a:lnTo>
                    <a:pt x="1721" y="2604"/>
                  </a:lnTo>
                  <a:lnTo>
                    <a:pt x="1721" y="2604"/>
                  </a:lnTo>
                  <a:lnTo>
                    <a:pt x="1721" y="2604"/>
                  </a:lnTo>
                  <a:lnTo>
                    <a:pt x="1721" y="2604"/>
                  </a:lnTo>
                  <a:lnTo>
                    <a:pt x="1721" y="2604"/>
                  </a:lnTo>
                  <a:lnTo>
                    <a:pt x="1721" y="2604"/>
                  </a:lnTo>
                  <a:lnTo>
                    <a:pt x="1721" y="2609"/>
                  </a:lnTo>
                  <a:lnTo>
                    <a:pt x="1726" y="2609"/>
                  </a:lnTo>
                  <a:lnTo>
                    <a:pt x="1726" y="2609"/>
                  </a:lnTo>
                  <a:lnTo>
                    <a:pt x="1726" y="2609"/>
                  </a:lnTo>
                  <a:lnTo>
                    <a:pt x="1730" y="2609"/>
                  </a:lnTo>
                  <a:lnTo>
                    <a:pt x="1730" y="2609"/>
                  </a:lnTo>
                  <a:lnTo>
                    <a:pt x="1735" y="2609"/>
                  </a:lnTo>
                  <a:lnTo>
                    <a:pt x="1735" y="2609"/>
                  </a:lnTo>
                  <a:lnTo>
                    <a:pt x="1735" y="2609"/>
                  </a:lnTo>
                  <a:lnTo>
                    <a:pt x="1739" y="2609"/>
                  </a:lnTo>
                  <a:lnTo>
                    <a:pt x="1739" y="2609"/>
                  </a:lnTo>
                  <a:lnTo>
                    <a:pt x="1739" y="2609"/>
                  </a:lnTo>
                  <a:lnTo>
                    <a:pt x="1739" y="2613"/>
                  </a:lnTo>
                  <a:lnTo>
                    <a:pt x="1735" y="2613"/>
                  </a:lnTo>
                  <a:lnTo>
                    <a:pt x="1735" y="2613"/>
                  </a:lnTo>
                  <a:lnTo>
                    <a:pt x="1735" y="2618"/>
                  </a:lnTo>
                  <a:lnTo>
                    <a:pt x="1730" y="2618"/>
                  </a:lnTo>
                  <a:lnTo>
                    <a:pt x="1735" y="2618"/>
                  </a:lnTo>
                  <a:lnTo>
                    <a:pt x="1735" y="2622"/>
                  </a:lnTo>
                  <a:lnTo>
                    <a:pt x="1739" y="2622"/>
                  </a:lnTo>
                  <a:lnTo>
                    <a:pt x="1753" y="2627"/>
                  </a:lnTo>
                  <a:lnTo>
                    <a:pt x="1753" y="2627"/>
                  </a:lnTo>
                  <a:lnTo>
                    <a:pt x="1753" y="2627"/>
                  </a:lnTo>
                  <a:lnTo>
                    <a:pt x="1753" y="2627"/>
                  </a:lnTo>
                  <a:lnTo>
                    <a:pt x="1753" y="2631"/>
                  </a:lnTo>
                  <a:lnTo>
                    <a:pt x="1753" y="2631"/>
                  </a:lnTo>
                  <a:lnTo>
                    <a:pt x="1753" y="2631"/>
                  </a:lnTo>
                  <a:lnTo>
                    <a:pt x="1753" y="2631"/>
                  </a:lnTo>
                  <a:lnTo>
                    <a:pt x="1753" y="2631"/>
                  </a:lnTo>
                  <a:lnTo>
                    <a:pt x="1753" y="2631"/>
                  </a:lnTo>
                  <a:lnTo>
                    <a:pt x="1748" y="2627"/>
                  </a:lnTo>
                  <a:lnTo>
                    <a:pt x="1748" y="2627"/>
                  </a:lnTo>
                  <a:lnTo>
                    <a:pt x="1748" y="2627"/>
                  </a:lnTo>
                  <a:lnTo>
                    <a:pt x="1744" y="2627"/>
                  </a:lnTo>
                  <a:lnTo>
                    <a:pt x="1744" y="2627"/>
                  </a:lnTo>
                  <a:lnTo>
                    <a:pt x="1744" y="2627"/>
                  </a:lnTo>
                  <a:lnTo>
                    <a:pt x="1739" y="2627"/>
                  </a:lnTo>
                  <a:lnTo>
                    <a:pt x="1739" y="2627"/>
                  </a:lnTo>
                  <a:lnTo>
                    <a:pt x="1739" y="2627"/>
                  </a:lnTo>
                  <a:lnTo>
                    <a:pt x="1735" y="2627"/>
                  </a:lnTo>
                  <a:lnTo>
                    <a:pt x="1735" y="2627"/>
                  </a:lnTo>
                  <a:lnTo>
                    <a:pt x="1730" y="2622"/>
                  </a:lnTo>
                  <a:lnTo>
                    <a:pt x="1730" y="2622"/>
                  </a:lnTo>
                  <a:lnTo>
                    <a:pt x="1730" y="2622"/>
                  </a:lnTo>
                  <a:lnTo>
                    <a:pt x="1730" y="2622"/>
                  </a:lnTo>
                  <a:lnTo>
                    <a:pt x="1730" y="2618"/>
                  </a:lnTo>
                  <a:lnTo>
                    <a:pt x="1726" y="2613"/>
                  </a:lnTo>
                  <a:lnTo>
                    <a:pt x="1726" y="2613"/>
                  </a:lnTo>
                  <a:lnTo>
                    <a:pt x="1726" y="2618"/>
                  </a:lnTo>
                  <a:lnTo>
                    <a:pt x="1726" y="2618"/>
                  </a:lnTo>
                  <a:lnTo>
                    <a:pt x="1726" y="2618"/>
                  </a:lnTo>
                  <a:lnTo>
                    <a:pt x="1726" y="2622"/>
                  </a:lnTo>
                  <a:lnTo>
                    <a:pt x="1726" y="2622"/>
                  </a:lnTo>
                  <a:lnTo>
                    <a:pt x="1730" y="2627"/>
                  </a:lnTo>
                  <a:lnTo>
                    <a:pt x="1730" y="2627"/>
                  </a:lnTo>
                  <a:lnTo>
                    <a:pt x="1735" y="2627"/>
                  </a:lnTo>
                  <a:lnTo>
                    <a:pt x="1735" y="2627"/>
                  </a:lnTo>
                  <a:lnTo>
                    <a:pt x="1739" y="2631"/>
                  </a:lnTo>
                  <a:lnTo>
                    <a:pt x="1739" y="2631"/>
                  </a:lnTo>
                  <a:lnTo>
                    <a:pt x="1735" y="2631"/>
                  </a:lnTo>
                  <a:lnTo>
                    <a:pt x="1735" y="2631"/>
                  </a:lnTo>
                  <a:lnTo>
                    <a:pt x="1735" y="2631"/>
                  </a:lnTo>
                  <a:lnTo>
                    <a:pt x="1730" y="2631"/>
                  </a:lnTo>
                  <a:lnTo>
                    <a:pt x="1730" y="2627"/>
                  </a:lnTo>
                  <a:lnTo>
                    <a:pt x="1730" y="2627"/>
                  </a:lnTo>
                  <a:lnTo>
                    <a:pt x="1730" y="2627"/>
                  </a:lnTo>
                  <a:lnTo>
                    <a:pt x="1730" y="2627"/>
                  </a:lnTo>
                  <a:lnTo>
                    <a:pt x="1730" y="2631"/>
                  </a:lnTo>
                  <a:lnTo>
                    <a:pt x="1730" y="2631"/>
                  </a:lnTo>
                  <a:lnTo>
                    <a:pt x="1726" y="2631"/>
                  </a:lnTo>
                  <a:lnTo>
                    <a:pt x="1726" y="2631"/>
                  </a:lnTo>
                  <a:lnTo>
                    <a:pt x="1721" y="2631"/>
                  </a:lnTo>
                  <a:lnTo>
                    <a:pt x="1721" y="2631"/>
                  </a:lnTo>
                  <a:lnTo>
                    <a:pt x="1721" y="2631"/>
                  </a:lnTo>
                  <a:lnTo>
                    <a:pt x="1721" y="2631"/>
                  </a:lnTo>
                  <a:lnTo>
                    <a:pt x="1721" y="2631"/>
                  </a:lnTo>
                  <a:lnTo>
                    <a:pt x="1717" y="2631"/>
                  </a:lnTo>
                  <a:lnTo>
                    <a:pt x="1717" y="2631"/>
                  </a:lnTo>
                  <a:lnTo>
                    <a:pt x="1717" y="2631"/>
                  </a:lnTo>
                  <a:lnTo>
                    <a:pt x="1717" y="2631"/>
                  </a:lnTo>
                  <a:lnTo>
                    <a:pt x="1717" y="2631"/>
                  </a:lnTo>
                  <a:lnTo>
                    <a:pt x="1717" y="2636"/>
                  </a:lnTo>
                  <a:lnTo>
                    <a:pt x="1721" y="2636"/>
                  </a:lnTo>
                  <a:lnTo>
                    <a:pt x="1726" y="2636"/>
                  </a:lnTo>
                  <a:lnTo>
                    <a:pt x="1730" y="2636"/>
                  </a:lnTo>
                  <a:lnTo>
                    <a:pt x="1730" y="2636"/>
                  </a:lnTo>
                  <a:lnTo>
                    <a:pt x="1735" y="2636"/>
                  </a:lnTo>
                  <a:lnTo>
                    <a:pt x="1739" y="2636"/>
                  </a:lnTo>
                  <a:lnTo>
                    <a:pt x="1744" y="2636"/>
                  </a:lnTo>
                  <a:lnTo>
                    <a:pt x="1744" y="2636"/>
                  </a:lnTo>
                  <a:lnTo>
                    <a:pt x="1744" y="2636"/>
                  </a:lnTo>
                  <a:lnTo>
                    <a:pt x="1744" y="2636"/>
                  </a:lnTo>
                  <a:lnTo>
                    <a:pt x="1744" y="2636"/>
                  </a:lnTo>
                  <a:lnTo>
                    <a:pt x="1748" y="2636"/>
                  </a:lnTo>
                  <a:lnTo>
                    <a:pt x="1748" y="2636"/>
                  </a:lnTo>
                  <a:lnTo>
                    <a:pt x="1748" y="2636"/>
                  </a:lnTo>
                  <a:lnTo>
                    <a:pt x="1753" y="2636"/>
                  </a:lnTo>
                  <a:lnTo>
                    <a:pt x="1753" y="2636"/>
                  </a:lnTo>
                  <a:lnTo>
                    <a:pt x="1757" y="2636"/>
                  </a:lnTo>
                  <a:lnTo>
                    <a:pt x="1762" y="2636"/>
                  </a:lnTo>
                  <a:lnTo>
                    <a:pt x="1762" y="2636"/>
                  </a:lnTo>
                  <a:lnTo>
                    <a:pt x="1766" y="2636"/>
                  </a:lnTo>
                  <a:lnTo>
                    <a:pt x="1766" y="2636"/>
                  </a:lnTo>
                  <a:lnTo>
                    <a:pt x="1766" y="2636"/>
                  </a:lnTo>
                  <a:lnTo>
                    <a:pt x="1766" y="2636"/>
                  </a:lnTo>
                  <a:lnTo>
                    <a:pt x="1771" y="2636"/>
                  </a:lnTo>
                  <a:lnTo>
                    <a:pt x="1775" y="2636"/>
                  </a:lnTo>
                  <a:lnTo>
                    <a:pt x="1775" y="2636"/>
                  </a:lnTo>
                  <a:lnTo>
                    <a:pt x="1784" y="2636"/>
                  </a:lnTo>
                  <a:lnTo>
                    <a:pt x="1789" y="2636"/>
                  </a:lnTo>
                  <a:lnTo>
                    <a:pt x="1794" y="2636"/>
                  </a:lnTo>
                  <a:lnTo>
                    <a:pt x="1794" y="2636"/>
                  </a:lnTo>
                  <a:lnTo>
                    <a:pt x="1798" y="2636"/>
                  </a:lnTo>
                  <a:lnTo>
                    <a:pt x="1798" y="2636"/>
                  </a:lnTo>
                  <a:lnTo>
                    <a:pt x="1798" y="2636"/>
                  </a:lnTo>
                  <a:lnTo>
                    <a:pt x="1803" y="2636"/>
                  </a:lnTo>
                  <a:lnTo>
                    <a:pt x="1803" y="2636"/>
                  </a:lnTo>
                  <a:lnTo>
                    <a:pt x="1803" y="2636"/>
                  </a:lnTo>
                  <a:lnTo>
                    <a:pt x="1807" y="2636"/>
                  </a:lnTo>
                  <a:lnTo>
                    <a:pt x="1807" y="2636"/>
                  </a:lnTo>
                  <a:lnTo>
                    <a:pt x="1807" y="2636"/>
                  </a:lnTo>
                  <a:lnTo>
                    <a:pt x="1812" y="2636"/>
                  </a:lnTo>
                  <a:lnTo>
                    <a:pt x="1812" y="2631"/>
                  </a:lnTo>
                  <a:lnTo>
                    <a:pt x="1812" y="2631"/>
                  </a:lnTo>
                  <a:lnTo>
                    <a:pt x="1807" y="2631"/>
                  </a:lnTo>
                  <a:close/>
                  <a:moveTo>
                    <a:pt x="1667" y="366"/>
                  </a:moveTo>
                  <a:lnTo>
                    <a:pt x="1667" y="366"/>
                  </a:lnTo>
                  <a:lnTo>
                    <a:pt x="1672" y="366"/>
                  </a:lnTo>
                  <a:lnTo>
                    <a:pt x="1676" y="366"/>
                  </a:lnTo>
                  <a:lnTo>
                    <a:pt x="1676" y="366"/>
                  </a:lnTo>
                  <a:lnTo>
                    <a:pt x="1676" y="366"/>
                  </a:lnTo>
                  <a:lnTo>
                    <a:pt x="1676" y="366"/>
                  </a:lnTo>
                  <a:lnTo>
                    <a:pt x="1685" y="362"/>
                  </a:lnTo>
                  <a:lnTo>
                    <a:pt x="1685" y="362"/>
                  </a:lnTo>
                  <a:lnTo>
                    <a:pt x="1690" y="362"/>
                  </a:lnTo>
                  <a:lnTo>
                    <a:pt x="1694" y="357"/>
                  </a:lnTo>
                  <a:lnTo>
                    <a:pt x="1694" y="357"/>
                  </a:lnTo>
                  <a:lnTo>
                    <a:pt x="1699" y="357"/>
                  </a:lnTo>
                  <a:lnTo>
                    <a:pt x="1699" y="357"/>
                  </a:lnTo>
                  <a:lnTo>
                    <a:pt x="1699" y="353"/>
                  </a:lnTo>
                  <a:lnTo>
                    <a:pt x="1699" y="353"/>
                  </a:lnTo>
                  <a:lnTo>
                    <a:pt x="1699" y="353"/>
                  </a:lnTo>
                  <a:lnTo>
                    <a:pt x="1699" y="353"/>
                  </a:lnTo>
                  <a:lnTo>
                    <a:pt x="1699" y="353"/>
                  </a:lnTo>
                  <a:lnTo>
                    <a:pt x="1699" y="353"/>
                  </a:lnTo>
                  <a:lnTo>
                    <a:pt x="1694" y="353"/>
                  </a:lnTo>
                  <a:lnTo>
                    <a:pt x="1690" y="353"/>
                  </a:lnTo>
                  <a:lnTo>
                    <a:pt x="1685" y="353"/>
                  </a:lnTo>
                  <a:lnTo>
                    <a:pt x="1685" y="353"/>
                  </a:lnTo>
                  <a:lnTo>
                    <a:pt x="1685" y="353"/>
                  </a:lnTo>
                  <a:lnTo>
                    <a:pt x="1685" y="353"/>
                  </a:lnTo>
                  <a:lnTo>
                    <a:pt x="1681" y="353"/>
                  </a:lnTo>
                  <a:lnTo>
                    <a:pt x="1672" y="357"/>
                  </a:lnTo>
                  <a:lnTo>
                    <a:pt x="1672" y="362"/>
                  </a:lnTo>
                  <a:lnTo>
                    <a:pt x="1672" y="362"/>
                  </a:lnTo>
                  <a:lnTo>
                    <a:pt x="1667" y="362"/>
                  </a:lnTo>
                  <a:lnTo>
                    <a:pt x="1667" y="362"/>
                  </a:lnTo>
                  <a:lnTo>
                    <a:pt x="1667" y="362"/>
                  </a:lnTo>
                  <a:lnTo>
                    <a:pt x="1667" y="366"/>
                  </a:lnTo>
                  <a:lnTo>
                    <a:pt x="1667" y="366"/>
                  </a:lnTo>
                  <a:close/>
                  <a:moveTo>
                    <a:pt x="1622" y="1365"/>
                  </a:moveTo>
                  <a:lnTo>
                    <a:pt x="1622" y="1365"/>
                  </a:lnTo>
                  <a:lnTo>
                    <a:pt x="1617" y="1365"/>
                  </a:lnTo>
                  <a:lnTo>
                    <a:pt x="1613" y="1365"/>
                  </a:lnTo>
                  <a:lnTo>
                    <a:pt x="1613" y="1365"/>
                  </a:lnTo>
                  <a:lnTo>
                    <a:pt x="1613" y="1365"/>
                  </a:lnTo>
                  <a:lnTo>
                    <a:pt x="1608" y="1370"/>
                  </a:lnTo>
                  <a:lnTo>
                    <a:pt x="1608" y="1370"/>
                  </a:lnTo>
                  <a:lnTo>
                    <a:pt x="1613" y="1370"/>
                  </a:lnTo>
                  <a:lnTo>
                    <a:pt x="1613" y="1370"/>
                  </a:lnTo>
                  <a:lnTo>
                    <a:pt x="1613" y="1370"/>
                  </a:lnTo>
                  <a:lnTo>
                    <a:pt x="1613" y="1370"/>
                  </a:lnTo>
                  <a:lnTo>
                    <a:pt x="1613" y="1375"/>
                  </a:lnTo>
                  <a:lnTo>
                    <a:pt x="1613" y="1379"/>
                  </a:lnTo>
                  <a:lnTo>
                    <a:pt x="1608" y="1379"/>
                  </a:lnTo>
                  <a:lnTo>
                    <a:pt x="1608" y="1379"/>
                  </a:lnTo>
                  <a:lnTo>
                    <a:pt x="1604" y="1379"/>
                  </a:lnTo>
                  <a:lnTo>
                    <a:pt x="1608" y="1379"/>
                  </a:lnTo>
                  <a:lnTo>
                    <a:pt x="1608" y="1379"/>
                  </a:lnTo>
                  <a:lnTo>
                    <a:pt x="1617" y="1379"/>
                  </a:lnTo>
                  <a:lnTo>
                    <a:pt x="1622" y="1379"/>
                  </a:lnTo>
                  <a:lnTo>
                    <a:pt x="1622" y="1379"/>
                  </a:lnTo>
                  <a:lnTo>
                    <a:pt x="1622" y="1375"/>
                  </a:lnTo>
                  <a:lnTo>
                    <a:pt x="1622" y="1375"/>
                  </a:lnTo>
                  <a:lnTo>
                    <a:pt x="1622" y="1375"/>
                  </a:lnTo>
                  <a:lnTo>
                    <a:pt x="1622" y="1375"/>
                  </a:lnTo>
                  <a:lnTo>
                    <a:pt x="1622" y="1370"/>
                  </a:lnTo>
                  <a:lnTo>
                    <a:pt x="1622" y="1370"/>
                  </a:lnTo>
                  <a:lnTo>
                    <a:pt x="1622" y="1370"/>
                  </a:lnTo>
                  <a:lnTo>
                    <a:pt x="1622" y="1365"/>
                  </a:lnTo>
                  <a:close/>
                  <a:moveTo>
                    <a:pt x="1572" y="534"/>
                  </a:moveTo>
                  <a:lnTo>
                    <a:pt x="1568" y="534"/>
                  </a:lnTo>
                  <a:lnTo>
                    <a:pt x="1568" y="538"/>
                  </a:lnTo>
                  <a:lnTo>
                    <a:pt x="1563" y="538"/>
                  </a:lnTo>
                  <a:lnTo>
                    <a:pt x="1563" y="538"/>
                  </a:lnTo>
                  <a:lnTo>
                    <a:pt x="1563" y="538"/>
                  </a:lnTo>
                  <a:lnTo>
                    <a:pt x="1563" y="538"/>
                  </a:lnTo>
                  <a:lnTo>
                    <a:pt x="1568" y="543"/>
                  </a:lnTo>
                  <a:lnTo>
                    <a:pt x="1572" y="543"/>
                  </a:lnTo>
                  <a:lnTo>
                    <a:pt x="1572" y="543"/>
                  </a:lnTo>
                  <a:lnTo>
                    <a:pt x="1577" y="547"/>
                  </a:lnTo>
                  <a:lnTo>
                    <a:pt x="1577" y="547"/>
                  </a:lnTo>
                  <a:lnTo>
                    <a:pt x="1577" y="543"/>
                  </a:lnTo>
                  <a:lnTo>
                    <a:pt x="1577" y="543"/>
                  </a:lnTo>
                  <a:lnTo>
                    <a:pt x="1577" y="543"/>
                  </a:lnTo>
                  <a:lnTo>
                    <a:pt x="1577" y="538"/>
                  </a:lnTo>
                  <a:lnTo>
                    <a:pt x="1577" y="538"/>
                  </a:lnTo>
                  <a:lnTo>
                    <a:pt x="1572" y="534"/>
                  </a:lnTo>
                  <a:close/>
                  <a:moveTo>
                    <a:pt x="2801" y="570"/>
                  </a:moveTo>
                  <a:lnTo>
                    <a:pt x="2796" y="570"/>
                  </a:lnTo>
                  <a:lnTo>
                    <a:pt x="2796" y="570"/>
                  </a:lnTo>
                  <a:lnTo>
                    <a:pt x="2796" y="570"/>
                  </a:lnTo>
                  <a:lnTo>
                    <a:pt x="2801" y="570"/>
                  </a:lnTo>
                  <a:lnTo>
                    <a:pt x="2801" y="570"/>
                  </a:lnTo>
                  <a:close/>
                  <a:moveTo>
                    <a:pt x="2796" y="570"/>
                  </a:moveTo>
                  <a:lnTo>
                    <a:pt x="2796" y="570"/>
                  </a:lnTo>
                  <a:lnTo>
                    <a:pt x="2792" y="570"/>
                  </a:lnTo>
                  <a:lnTo>
                    <a:pt x="2792" y="570"/>
                  </a:lnTo>
                  <a:lnTo>
                    <a:pt x="2792" y="570"/>
                  </a:lnTo>
                  <a:lnTo>
                    <a:pt x="2792" y="570"/>
                  </a:lnTo>
                  <a:lnTo>
                    <a:pt x="2792" y="570"/>
                  </a:lnTo>
                  <a:lnTo>
                    <a:pt x="2796" y="570"/>
                  </a:lnTo>
                  <a:close/>
                  <a:moveTo>
                    <a:pt x="2783" y="574"/>
                  </a:moveTo>
                  <a:lnTo>
                    <a:pt x="2783" y="574"/>
                  </a:lnTo>
                  <a:lnTo>
                    <a:pt x="2778" y="574"/>
                  </a:lnTo>
                  <a:lnTo>
                    <a:pt x="2778" y="574"/>
                  </a:lnTo>
                  <a:lnTo>
                    <a:pt x="2783" y="574"/>
                  </a:lnTo>
                  <a:close/>
                  <a:moveTo>
                    <a:pt x="2792" y="570"/>
                  </a:moveTo>
                  <a:lnTo>
                    <a:pt x="2787" y="570"/>
                  </a:lnTo>
                  <a:lnTo>
                    <a:pt x="2787" y="574"/>
                  </a:lnTo>
                  <a:lnTo>
                    <a:pt x="2783" y="574"/>
                  </a:lnTo>
                  <a:lnTo>
                    <a:pt x="2783" y="574"/>
                  </a:lnTo>
                  <a:lnTo>
                    <a:pt x="2787" y="574"/>
                  </a:lnTo>
                  <a:lnTo>
                    <a:pt x="2792" y="570"/>
                  </a:lnTo>
                  <a:close/>
                  <a:moveTo>
                    <a:pt x="3099" y="877"/>
                  </a:moveTo>
                  <a:lnTo>
                    <a:pt x="3099" y="877"/>
                  </a:lnTo>
                  <a:lnTo>
                    <a:pt x="3099" y="877"/>
                  </a:lnTo>
                  <a:lnTo>
                    <a:pt x="3099" y="877"/>
                  </a:lnTo>
                  <a:lnTo>
                    <a:pt x="3099" y="877"/>
                  </a:lnTo>
                  <a:lnTo>
                    <a:pt x="3099" y="882"/>
                  </a:lnTo>
                  <a:lnTo>
                    <a:pt x="3099" y="882"/>
                  </a:lnTo>
                  <a:lnTo>
                    <a:pt x="3099" y="882"/>
                  </a:lnTo>
                  <a:lnTo>
                    <a:pt x="3099" y="877"/>
                  </a:lnTo>
                  <a:close/>
                  <a:moveTo>
                    <a:pt x="3095" y="877"/>
                  </a:moveTo>
                  <a:lnTo>
                    <a:pt x="3095" y="877"/>
                  </a:lnTo>
                  <a:lnTo>
                    <a:pt x="3095" y="877"/>
                  </a:lnTo>
                  <a:lnTo>
                    <a:pt x="3095" y="877"/>
                  </a:lnTo>
                  <a:lnTo>
                    <a:pt x="3095" y="882"/>
                  </a:lnTo>
                  <a:lnTo>
                    <a:pt x="3095" y="882"/>
                  </a:lnTo>
                  <a:lnTo>
                    <a:pt x="3095" y="877"/>
                  </a:lnTo>
                  <a:lnTo>
                    <a:pt x="3095" y="877"/>
                  </a:lnTo>
                  <a:lnTo>
                    <a:pt x="3095" y="877"/>
                  </a:lnTo>
                  <a:close/>
                  <a:moveTo>
                    <a:pt x="3099" y="891"/>
                  </a:moveTo>
                  <a:lnTo>
                    <a:pt x="3099" y="891"/>
                  </a:lnTo>
                  <a:lnTo>
                    <a:pt x="3099" y="891"/>
                  </a:lnTo>
                  <a:lnTo>
                    <a:pt x="3099" y="891"/>
                  </a:lnTo>
                  <a:lnTo>
                    <a:pt x="3099" y="891"/>
                  </a:lnTo>
                  <a:lnTo>
                    <a:pt x="3099" y="891"/>
                  </a:lnTo>
                  <a:lnTo>
                    <a:pt x="3099" y="891"/>
                  </a:lnTo>
                  <a:lnTo>
                    <a:pt x="3099" y="891"/>
                  </a:lnTo>
                  <a:lnTo>
                    <a:pt x="3099" y="891"/>
                  </a:lnTo>
                  <a:lnTo>
                    <a:pt x="3099" y="891"/>
                  </a:lnTo>
                  <a:close/>
                  <a:moveTo>
                    <a:pt x="3095" y="886"/>
                  </a:moveTo>
                  <a:lnTo>
                    <a:pt x="3095" y="886"/>
                  </a:lnTo>
                  <a:lnTo>
                    <a:pt x="3099" y="886"/>
                  </a:lnTo>
                  <a:lnTo>
                    <a:pt x="3099" y="886"/>
                  </a:lnTo>
                  <a:lnTo>
                    <a:pt x="3099" y="886"/>
                  </a:lnTo>
                  <a:lnTo>
                    <a:pt x="3095" y="882"/>
                  </a:lnTo>
                  <a:lnTo>
                    <a:pt x="3095" y="886"/>
                  </a:lnTo>
                  <a:close/>
                  <a:moveTo>
                    <a:pt x="3108" y="868"/>
                  </a:moveTo>
                  <a:lnTo>
                    <a:pt x="3113" y="868"/>
                  </a:lnTo>
                  <a:lnTo>
                    <a:pt x="3113" y="868"/>
                  </a:lnTo>
                  <a:lnTo>
                    <a:pt x="3113" y="868"/>
                  </a:lnTo>
                  <a:lnTo>
                    <a:pt x="3108" y="868"/>
                  </a:lnTo>
                  <a:lnTo>
                    <a:pt x="3108" y="868"/>
                  </a:lnTo>
                  <a:lnTo>
                    <a:pt x="3108" y="868"/>
                  </a:lnTo>
                  <a:lnTo>
                    <a:pt x="3108" y="868"/>
                  </a:lnTo>
                  <a:lnTo>
                    <a:pt x="3108" y="868"/>
                  </a:lnTo>
                  <a:lnTo>
                    <a:pt x="3108" y="868"/>
                  </a:lnTo>
                  <a:close/>
                  <a:moveTo>
                    <a:pt x="3104" y="882"/>
                  </a:moveTo>
                  <a:lnTo>
                    <a:pt x="3104" y="882"/>
                  </a:lnTo>
                  <a:lnTo>
                    <a:pt x="3104" y="882"/>
                  </a:lnTo>
                  <a:lnTo>
                    <a:pt x="3104" y="886"/>
                  </a:lnTo>
                  <a:lnTo>
                    <a:pt x="3104" y="882"/>
                  </a:lnTo>
                  <a:lnTo>
                    <a:pt x="3108" y="882"/>
                  </a:lnTo>
                  <a:lnTo>
                    <a:pt x="3108" y="882"/>
                  </a:lnTo>
                  <a:lnTo>
                    <a:pt x="3108" y="882"/>
                  </a:lnTo>
                  <a:lnTo>
                    <a:pt x="3108" y="882"/>
                  </a:lnTo>
                  <a:lnTo>
                    <a:pt x="3104" y="882"/>
                  </a:lnTo>
                  <a:lnTo>
                    <a:pt x="3104" y="882"/>
                  </a:lnTo>
                  <a:close/>
                  <a:moveTo>
                    <a:pt x="3113" y="886"/>
                  </a:moveTo>
                  <a:lnTo>
                    <a:pt x="3113" y="886"/>
                  </a:lnTo>
                  <a:lnTo>
                    <a:pt x="3113" y="891"/>
                  </a:lnTo>
                  <a:lnTo>
                    <a:pt x="3113" y="886"/>
                  </a:lnTo>
                  <a:lnTo>
                    <a:pt x="3117" y="886"/>
                  </a:lnTo>
                  <a:lnTo>
                    <a:pt x="3117" y="886"/>
                  </a:lnTo>
                  <a:lnTo>
                    <a:pt x="3113" y="886"/>
                  </a:lnTo>
                  <a:lnTo>
                    <a:pt x="3113" y="886"/>
                  </a:lnTo>
                  <a:lnTo>
                    <a:pt x="3113" y="886"/>
                  </a:lnTo>
                  <a:lnTo>
                    <a:pt x="3113" y="886"/>
                  </a:lnTo>
                  <a:close/>
                  <a:moveTo>
                    <a:pt x="3081" y="868"/>
                  </a:moveTo>
                  <a:lnTo>
                    <a:pt x="3081" y="868"/>
                  </a:lnTo>
                  <a:lnTo>
                    <a:pt x="3081" y="868"/>
                  </a:lnTo>
                  <a:lnTo>
                    <a:pt x="3081" y="868"/>
                  </a:lnTo>
                  <a:lnTo>
                    <a:pt x="3081" y="868"/>
                  </a:lnTo>
                  <a:lnTo>
                    <a:pt x="3081" y="868"/>
                  </a:lnTo>
                  <a:lnTo>
                    <a:pt x="3081" y="868"/>
                  </a:lnTo>
                  <a:close/>
                  <a:moveTo>
                    <a:pt x="3081" y="873"/>
                  </a:moveTo>
                  <a:lnTo>
                    <a:pt x="3081" y="873"/>
                  </a:lnTo>
                  <a:lnTo>
                    <a:pt x="3081" y="873"/>
                  </a:lnTo>
                  <a:lnTo>
                    <a:pt x="3081" y="873"/>
                  </a:lnTo>
                  <a:lnTo>
                    <a:pt x="3081" y="873"/>
                  </a:lnTo>
                  <a:lnTo>
                    <a:pt x="3081" y="873"/>
                  </a:lnTo>
                  <a:lnTo>
                    <a:pt x="3081" y="873"/>
                  </a:lnTo>
                  <a:lnTo>
                    <a:pt x="3081" y="873"/>
                  </a:lnTo>
                  <a:lnTo>
                    <a:pt x="3081" y="873"/>
                  </a:lnTo>
                  <a:close/>
                  <a:moveTo>
                    <a:pt x="3086" y="886"/>
                  </a:moveTo>
                  <a:lnTo>
                    <a:pt x="3086" y="886"/>
                  </a:lnTo>
                  <a:lnTo>
                    <a:pt x="3086" y="886"/>
                  </a:lnTo>
                  <a:lnTo>
                    <a:pt x="3086" y="886"/>
                  </a:lnTo>
                  <a:lnTo>
                    <a:pt x="3081" y="886"/>
                  </a:lnTo>
                  <a:lnTo>
                    <a:pt x="3081" y="886"/>
                  </a:lnTo>
                  <a:lnTo>
                    <a:pt x="3081" y="886"/>
                  </a:lnTo>
                  <a:lnTo>
                    <a:pt x="3081" y="886"/>
                  </a:lnTo>
                  <a:lnTo>
                    <a:pt x="3086" y="886"/>
                  </a:lnTo>
                  <a:lnTo>
                    <a:pt x="3086" y="886"/>
                  </a:lnTo>
                  <a:close/>
                  <a:moveTo>
                    <a:pt x="3090" y="873"/>
                  </a:moveTo>
                  <a:lnTo>
                    <a:pt x="3090" y="873"/>
                  </a:lnTo>
                  <a:lnTo>
                    <a:pt x="3090" y="873"/>
                  </a:lnTo>
                  <a:lnTo>
                    <a:pt x="3090" y="873"/>
                  </a:lnTo>
                  <a:lnTo>
                    <a:pt x="3090" y="873"/>
                  </a:lnTo>
                  <a:lnTo>
                    <a:pt x="3090" y="873"/>
                  </a:lnTo>
                  <a:lnTo>
                    <a:pt x="3090" y="873"/>
                  </a:lnTo>
                  <a:close/>
                  <a:moveTo>
                    <a:pt x="3090" y="864"/>
                  </a:moveTo>
                  <a:lnTo>
                    <a:pt x="3086" y="864"/>
                  </a:lnTo>
                  <a:lnTo>
                    <a:pt x="3086" y="864"/>
                  </a:lnTo>
                  <a:lnTo>
                    <a:pt x="3086" y="864"/>
                  </a:lnTo>
                  <a:lnTo>
                    <a:pt x="3086" y="864"/>
                  </a:lnTo>
                  <a:lnTo>
                    <a:pt x="3086" y="864"/>
                  </a:lnTo>
                  <a:lnTo>
                    <a:pt x="3086" y="864"/>
                  </a:lnTo>
                  <a:lnTo>
                    <a:pt x="3090" y="864"/>
                  </a:lnTo>
                  <a:lnTo>
                    <a:pt x="3090" y="868"/>
                  </a:lnTo>
                  <a:lnTo>
                    <a:pt x="3090" y="864"/>
                  </a:lnTo>
                  <a:lnTo>
                    <a:pt x="3090" y="864"/>
                  </a:lnTo>
                  <a:lnTo>
                    <a:pt x="3090" y="864"/>
                  </a:lnTo>
                  <a:lnTo>
                    <a:pt x="3090" y="864"/>
                  </a:lnTo>
                  <a:lnTo>
                    <a:pt x="3090" y="864"/>
                  </a:lnTo>
                  <a:close/>
                  <a:moveTo>
                    <a:pt x="3095" y="868"/>
                  </a:moveTo>
                  <a:lnTo>
                    <a:pt x="3090" y="868"/>
                  </a:lnTo>
                  <a:lnTo>
                    <a:pt x="3090" y="868"/>
                  </a:lnTo>
                  <a:lnTo>
                    <a:pt x="3090" y="868"/>
                  </a:lnTo>
                  <a:lnTo>
                    <a:pt x="3090" y="868"/>
                  </a:lnTo>
                  <a:lnTo>
                    <a:pt x="3095" y="868"/>
                  </a:lnTo>
                  <a:lnTo>
                    <a:pt x="3095" y="868"/>
                  </a:lnTo>
                  <a:lnTo>
                    <a:pt x="3095" y="868"/>
                  </a:lnTo>
                  <a:lnTo>
                    <a:pt x="3095" y="868"/>
                  </a:lnTo>
                  <a:lnTo>
                    <a:pt x="3095" y="868"/>
                  </a:lnTo>
                  <a:close/>
                  <a:moveTo>
                    <a:pt x="3086" y="882"/>
                  </a:moveTo>
                  <a:lnTo>
                    <a:pt x="3086" y="882"/>
                  </a:lnTo>
                  <a:lnTo>
                    <a:pt x="3086" y="882"/>
                  </a:lnTo>
                  <a:lnTo>
                    <a:pt x="3086" y="882"/>
                  </a:lnTo>
                  <a:lnTo>
                    <a:pt x="3086" y="882"/>
                  </a:lnTo>
                  <a:lnTo>
                    <a:pt x="3090" y="882"/>
                  </a:lnTo>
                  <a:lnTo>
                    <a:pt x="3086" y="882"/>
                  </a:lnTo>
                  <a:lnTo>
                    <a:pt x="3086" y="882"/>
                  </a:lnTo>
                  <a:close/>
                  <a:moveTo>
                    <a:pt x="2778" y="579"/>
                  </a:moveTo>
                  <a:lnTo>
                    <a:pt x="2778" y="579"/>
                  </a:lnTo>
                  <a:lnTo>
                    <a:pt x="2778" y="579"/>
                  </a:lnTo>
                  <a:lnTo>
                    <a:pt x="2778" y="579"/>
                  </a:lnTo>
                  <a:lnTo>
                    <a:pt x="2778" y="579"/>
                  </a:lnTo>
                  <a:lnTo>
                    <a:pt x="2778" y="579"/>
                  </a:lnTo>
                  <a:lnTo>
                    <a:pt x="2778" y="579"/>
                  </a:lnTo>
                  <a:close/>
                  <a:moveTo>
                    <a:pt x="3018" y="855"/>
                  </a:moveTo>
                  <a:lnTo>
                    <a:pt x="3018" y="855"/>
                  </a:lnTo>
                  <a:lnTo>
                    <a:pt x="3018" y="855"/>
                  </a:lnTo>
                  <a:lnTo>
                    <a:pt x="3018" y="859"/>
                  </a:lnTo>
                  <a:lnTo>
                    <a:pt x="3018" y="859"/>
                  </a:lnTo>
                  <a:lnTo>
                    <a:pt x="3018" y="859"/>
                  </a:lnTo>
                  <a:lnTo>
                    <a:pt x="3018" y="859"/>
                  </a:lnTo>
                  <a:lnTo>
                    <a:pt x="3018" y="859"/>
                  </a:lnTo>
                  <a:lnTo>
                    <a:pt x="3018" y="859"/>
                  </a:lnTo>
                  <a:lnTo>
                    <a:pt x="3018" y="859"/>
                  </a:lnTo>
                  <a:lnTo>
                    <a:pt x="3018" y="859"/>
                  </a:lnTo>
                  <a:lnTo>
                    <a:pt x="3022" y="859"/>
                  </a:lnTo>
                  <a:lnTo>
                    <a:pt x="3022" y="859"/>
                  </a:lnTo>
                  <a:lnTo>
                    <a:pt x="3022" y="859"/>
                  </a:lnTo>
                  <a:lnTo>
                    <a:pt x="3022" y="859"/>
                  </a:lnTo>
                  <a:lnTo>
                    <a:pt x="3022" y="859"/>
                  </a:lnTo>
                  <a:lnTo>
                    <a:pt x="3022" y="859"/>
                  </a:lnTo>
                  <a:lnTo>
                    <a:pt x="3022" y="855"/>
                  </a:lnTo>
                  <a:lnTo>
                    <a:pt x="3022" y="855"/>
                  </a:lnTo>
                  <a:lnTo>
                    <a:pt x="3018" y="855"/>
                  </a:lnTo>
                  <a:lnTo>
                    <a:pt x="3018" y="855"/>
                  </a:lnTo>
                  <a:lnTo>
                    <a:pt x="3018" y="855"/>
                  </a:lnTo>
                  <a:lnTo>
                    <a:pt x="3018" y="855"/>
                  </a:lnTo>
                  <a:lnTo>
                    <a:pt x="3018" y="855"/>
                  </a:lnTo>
                  <a:close/>
                  <a:moveTo>
                    <a:pt x="3022" y="864"/>
                  </a:moveTo>
                  <a:lnTo>
                    <a:pt x="3022" y="864"/>
                  </a:lnTo>
                  <a:lnTo>
                    <a:pt x="3022" y="864"/>
                  </a:lnTo>
                  <a:lnTo>
                    <a:pt x="3022" y="868"/>
                  </a:lnTo>
                  <a:lnTo>
                    <a:pt x="3022" y="868"/>
                  </a:lnTo>
                  <a:lnTo>
                    <a:pt x="3027" y="868"/>
                  </a:lnTo>
                  <a:lnTo>
                    <a:pt x="3027" y="868"/>
                  </a:lnTo>
                  <a:lnTo>
                    <a:pt x="3027" y="864"/>
                  </a:lnTo>
                  <a:lnTo>
                    <a:pt x="3027" y="864"/>
                  </a:lnTo>
                  <a:lnTo>
                    <a:pt x="3022" y="864"/>
                  </a:lnTo>
                  <a:lnTo>
                    <a:pt x="3022" y="864"/>
                  </a:lnTo>
                  <a:close/>
                  <a:moveTo>
                    <a:pt x="2805" y="570"/>
                  </a:moveTo>
                  <a:lnTo>
                    <a:pt x="2805" y="570"/>
                  </a:lnTo>
                  <a:lnTo>
                    <a:pt x="2805" y="570"/>
                  </a:lnTo>
                  <a:lnTo>
                    <a:pt x="2805" y="570"/>
                  </a:lnTo>
                  <a:lnTo>
                    <a:pt x="2805" y="570"/>
                  </a:lnTo>
                  <a:lnTo>
                    <a:pt x="2805" y="570"/>
                  </a:lnTo>
                  <a:close/>
                  <a:moveTo>
                    <a:pt x="3095" y="873"/>
                  </a:moveTo>
                  <a:lnTo>
                    <a:pt x="3095" y="873"/>
                  </a:lnTo>
                  <a:lnTo>
                    <a:pt x="3099" y="873"/>
                  </a:lnTo>
                  <a:lnTo>
                    <a:pt x="3099" y="873"/>
                  </a:lnTo>
                  <a:lnTo>
                    <a:pt x="3099" y="873"/>
                  </a:lnTo>
                  <a:lnTo>
                    <a:pt x="3095" y="868"/>
                  </a:lnTo>
                  <a:lnTo>
                    <a:pt x="3095" y="873"/>
                  </a:lnTo>
                  <a:close/>
                  <a:moveTo>
                    <a:pt x="3086" y="877"/>
                  </a:moveTo>
                  <a:lnTo>
                    <a:pt x="3081" y="877"/>
                  </a:lnTo>
                  <a:lnTo>
                    <a:pt x="3081" y="877"/>
                  </a:lnTo>
                  <a:lnTo>
                    <a:pt x="3086" y="877"/>
                  </a:lnTo>
                  <a:lnTo>
                    <a:pt x="3086" y="877"/>
                  </a:lnTo>
                  <a:lnTo>
                    <a:pt x="3086" y="877"/>
                  </a:lnTo>
                  <a:lnTo>
                    <a:pt x="3086" y="877"/>
                  </a:lnTo>
                  <a:lnTo>
                    <a:pt x="3086" y="877"/>
                  </a:lnTo>
                  <a:close/>
                  <a:moveTo>
                    <a:pt x="1400" y="1049"/>
                  </a:moveTo>
                  <a:lnTo>
                    <a:pt x="1400" y="1049"/>
                  </a:lnTo>
                  <a:lnTo>
                    <a:pt x="1400" y="1049"/>
                  </a:lnTo>
                  <a:lnTo>
                    <a:pt x="1396" y="1044"/>
                  </a:lnTo>
                  <a:lnTo>
                    <a:pt x="1396" y="1044"/>
                  </a:lnTo>
                  <a:lnTo>
                    <a:pt x="1396" y="1044"/>
                  </a:lnTo>
                  <a:lnTo>
                    <a:pt x="1391" y="1044"/>
                  </a:lnTo>
                  <a:lnTo>
                    <a:pt x="1391" y="1044"/>
                  </a:lnTo>
                  <a:lnTo>
                    <a:pt x="1391" y="1044"/>
                  </a:lnTo>
                  <a:lnTo>
                    <a:pt x="1396" y="1049"/>
                  </a:lnTo>
                  <a:lnTo>
                    <a:pt x="1400" y="1054"/>
                  </a:lnTo>
                  <a:lnTo>
                    <a:pt x="1400" y="1054"/>
                  </a:lnTo>
                  <a:lnTo>
                    <a:pt x="1400" y="1054"/>
                  </a:lnTo>
                  <a:lnTo>
                    <a:pt x="1400" y="1054"/>
                  </a:lnTo>
                  <a:lnTo>
                    <a:pt x="1400" y="1058"/>
                  </a:lnTo>
                  <a:lnTo>
                    <a:pt x="1400" y="1058"/>
                  </a:lnTo>
                  <a:lnTo>
                    <a:pt x="1400" y="1063"/>
                  </a:lnTo>
                  <a:lnTo>
                    <a:pt x="1396" y="1063"/>
                  </a:lnTo>
                  <a:lnTo>
                    <a:pt x="1396" y="1063"/>
                  </a:lnTo>
                  <a:lnTo>
                    <a:pt x="1396" y="1063"/>
                  </a:lnTo>
                  <a:lnTo>
                    <a:pt x="1396" y="1067"/>
                  </a:lnTo>
                  <a:lnTo>
                    <a:pt x="1396" y="1067"/>
                  </a:lnTo>
                  <a:lnTo>
                    <a:pt x="1400" y="1063"/>
                  </a:lnTo>
                  <a:lnTo>
                    <a:pt x="1400" y="1058"/>
                  </a:lnTo>
                  <a:lnTo>
                    <a:pt x="1405" y="1058"/>
                  </a:lnTo>
                  <a:lnTo>
                    <a:pt x="1405" y="1054"/>
                  </a:lnTo>
                  <a:lnTo>
                    <a:pt x="1400" y="1054"/>
                  </a:lnTo>
                  <a:lnTo>
                    <a:pt x="1400" y="1054"/>
                  </a:lnTo>
                  <a:lnTo>
                    <a:pt x="1400" y="1049"/>
                  </a:lnTo>
                  <a:lnTo>
                    <a:pt x="1400" y="1049"/>
                  </a:lnTo>
                  <a:lnTo>
                    <a:pt x="1400" y="1049"/>
                  </a:lnTo>
                  <a:close/>
                  <a:moveTo>
                    <a:pt x="1432" y="1130"/>
                  </a:moveTo>
                  <a:lnTo>
                    <a:pt x="1432" y="1130"/>
                  </a:lnTo>
                  <a:lnTo>
                    <a:pt x="1437" y="1130"/>
                  </a:lnTo>
                  <a:lnTo>
                    <a:pt x="1437" y="1130"/>
                  </a:lnTo>
                  <a:lnTo>
                    <a:pt x="1432" y="1130"/>
                  </a:lnTo>
                  <a:lnTo>
                    <a:pt x="1432" y="1126"/>
                  </a:lnTo>
                  <a:lnTo>
                    <a:pt x="1432" y="1126"/>
                  </a:lnTo>
                  <a:lnTo>
                    <a:pt x="1432" y="1126"/>
                  </a:lnTo>
                  <a:lnTo>
                    <a:pt x="1432" y="1130"/>
                  </a:lnTo>
                  <a:lnTo>
                    <a:pt x="1432" y="1130"/>
                  </a:lnTo>
                  <a:lnTo>
                    <a:pt x="1432" y="1130"/>
                  </a:lnTo>
                  <a:close/>
                  <a:moveTo>
                    <a:pt x="1428" y="1139"/>
                  </a:moveTo>
                  <a:lnTo>
                    <a:pt x="1428" y="1139"/>
                  </a:lnTo>
                  <a:lnTo>
                    <a:pt x="1432" y="1139"/>
                  </a:lnTo>
                  <a:lnTo>
                    <a:pt x="1432" y="1135"/>
                  </a:lnTo>
                  <a:lnTo>
                    <a:pt x="1437" y="1135"/>
                  </a:lnTo>
                  <a:lnTo>
                    <a:pt x="1437" y="1130"/>
                  </a:lnTo>
                  <a:lnTo>
                    <a:pt x="1437" y="1130"/>
                  </a:lnTo>
                  <a:lnTo>
                    <a:pt x="1437" y="1130"/>
                  </a:lnTo>
                  <a:lnTo>
                    <a:pt x="1437" y="1130"/>
                  </a:lnTo>
                  <a:lnTo>
                    <a:pt x="1437" y="1130"/>
                  </a:lnTo>
                  <a:lnTo>
                    <a:pt x="1437" y="1135"/>
                  </a:lnTo>
                  <a:lnTo>
                    <a:pt x="1437" y="1135"/>
                  </a:lnTo>
                  <a:lnTo>
                    <a:pt x="1437" y="1135"/>
                  </a:lnTo>
                  <a:lnTo>
                    <a:pt x="1432" y="1135"/>
                  </a:lnTo>
                  <a:lnTo>
                    <a:pt x="1432" y="1135"/>
                  </a:lnTo>
                  <a:lnTo>
                    <a:pt x="1432" y="1135"/>
                  </a:lnTo>
                  <a:lnTo>
                    <a:pt x="1432" y="1139"/>
                  </a:lnTo>
                  <a:lnTo>
                    <a:pt x="1428" y="1139"/>
                  </a:lnTo>
                  <a:lnTo>
                    <a:pt x="1428" y="1139"/>
                  </a:lnTo>
                  <a:close/>
                  <a:moveTo>
                    <a:pt x="1410" y="1085"/>
                  </a:moveTo>
                  <a:lnTo>
                    <a:pt x="1410" y="1085"/>
                  </a:lnTo>
                  <a:lnTo>
                    <a:pt x="1405" y="1090"/>
                  </a:lnTo>
                  <a:lnTo>
                    <a:pt x="1405" y="1090"/>
                  </a:lnTo>
                  <a:lnTo>
                    <a:pt x="1410" y="1090"/>
                  </a:lnTo>
                  <a:lnTo>
                    <a:pt x="1410" y="1090"/>
                  </a:lnTo>
                  <a:lnTo>
                    <a:pt x="1410" y="1090"/>
                  </a:lnTo>
                  <a:lnTo>
                    <a:pt x="1410" y="1090"/>
                  </a:lnTo>
                  <a:lnTo>
                    <a:pt x="1410" y="1085"/>
                  </a:lnTo>
                  <a:lnTo>
                    <a:pt x="1410" y="1081"/>
                  </a:lnTo>
                  <a:lnTo>
                    <a:pt x="1410" y="1081"/>
                  </a:lnTo>
                  <a:lnTo>
                    <a:pt x="1410" y="1081"/>
                  </a:lnTo>
                  <a:lnTo>
                    <a:pt x="1410" y="1076"/>
                  </a:lnTo>
                  <a:lnTo>
                    <a:pt x="1405" y="1076"/>
                  </a:lnTo>
                  <a:lnTo>
                    <a:pt x="1405" y="1076"/>
                  </a:lnTo>
                  <a:lnTo>
                    <a:pt x="1405" y="1072"/>
                  </a:lnTo>
                  <a:lnTo>
                    <a:pt x="1405" y="1072"/>
                  </a:lnTo>
                  <a:lnTo>
                    <a:pt x="1405" y="1076"/>
                  </a:lnTo>
                  <a:lnTo>
                    <a:pt x="1400" y="1076"/>
                  </a:lnTo>
                  <a:lnTo>
                    <a:pt x="1405" y="1076"/>
                  </a:lnTo>
                  <a:lnTo>
                    <a:pt x="1405" y="1076"/>
                  </a:lnTo>
                  <a:lnTo>
                    <a:pt x="1405" y="1076"/>
                  </a:lnTo>
                  <a:lnTo>
                    <a:pt x="1410" y="1076"/>
                  </a:lnTo>
                  <a:lnTo>
                    <a:pt x="1410" y="1081"/>
                  </a:lnTo>
                  <a:lnTo>
                    <a:pt x="1410" y="1081"/>
                  </a:lnTo>
                  <a:lnTo>
                    <a:pt x="1410" y="1085"/>
                  </a:lnTo>
                  <a:lnTo>
                    <a:pt x="1410" y="1085"/>
                  </a:lnTo>
                  <a:close/>
                  <a:moveTo>
                    <a:pt x="1419" y="1121"/>
                  </a:moveTo>
                  <a:lnTo>
                    <a:pt x="1419" y="1121"/>
                  </a:lnTo>
                  <a:lnTo>
                    <a:pt x="1419" y="1121"/>
                  </a:lnTo>
                  <a:lnTo>
                    <a:pt x="1419" y="1121"/>
                  </a:lnTo>
                  <a:lnTo>
                    <a:pt x="1423" y="1126"/>
                  </a:lnTo>
                  <a:lnTo>
                    <a:pt x="1423" y="1126"/>
                  </a:lnTo>
                  <a:lnTo>
                    <a:pt x="1423" y="1126"/>
                  </a:lnTo>
                  <a:lnTo>
                    <a:pt x="1423" y="1121"/>
                  </a:lnTo>
                  <a:lnTo>
                    <a:pt x="1419" y="1121"/>
                  </a:lnTo>
                  <a:lnTo>
                    <a:pt x="1419" y="1117"/>
                  </a:lnTo>
                  <a:lnTo>
                    <a:pt x="1419" y="1117"/>
                  </a:lnTo>
                  <a:lnTo>
                    <a:pt x="1419" y="1112"/>
                  </a:lnTo>
                  <a:lnTo>
                    <a:pt x="1419" y="1112"/>
                  </a:lnTo>
                  <a:lnTo>
                    <a:pt x="1419" y="1112"/>
                  </a:lnTo>
                  <a:lnTo>
                    <a:pt x="1419" y="1112"/>
                  </a:lnTo>
                  <a:lnTo>
                    <a:pt x="1419" y="1112"/>
                  </a:lnTo>
                  <a:lnTo>
                    <a:pt x="1419" y="1117"/>
                  </a:lnTo>
                  <a:lnTo>
                    <a:pt x="1419" y="1117"/>
                  </a:lnTo>
                  <a:lnTo>
                    <a:pt x="1419" y="1121"/>
                  </a:lnTo>
                  <a:lnTo>
                    <a:pt x="1419" y="1121"/>
                  </a:lnTo>
                  <a:close/>
                  <a:moveTo>
                    <a:pt x="1378" y="1049"/>
                  </a:moveTo>
                  <a:lnTo>
                    <a:pt x="1373" y="1054"/>
                  </a:lnTo>
                  <a:lnTo>
                    <a:pt x="1373" y="1049"/>
                  </a:lnTo>
                  <a:lnTo>
                    <a:pt x="1373" y="1049"/>
                  </a:lnTo>
                  <a:lnTo>
                    <a:pt x="1373" y="1054"/>
                  </a:lnTo>
                  <a:lnTo>
                    <a:pt x="1373" y="1054"/>
                  </a:lnTo>
                  <a:lnTo>
                    <a:pt x="1378" y="1054"/>
                  </a:lnTo>
                  <a:lnTo>
                    <a:pt x="1378" y="1054"/>
                  </a:lnTo>
                  <a:lnTo>
                    <a:pt x="1387" y="1049"/>
                  </a:lnTo>
                  <a:lnTo>
                    <a:pt x="1391" y="1049"/>
                  </a:lnTo>
                  <a:lnTo>
                    <a:pt x="1391" y="1049"/>
                  </a:lnTo>
                  <a:lnTo>
                    <a:pt x="1391" y="1049"/>
                  </a:lnTo>
                  <a:lnTo>
                    <a:pt x="1387" y="1049"/>
                  </a:lnTo>
                  <a:lnTo>
                    <a:pt x="1387" y="1049"/>
                  </a:lnTo>
                  <a:lnTo>
                    <a:pt x="1382" y="1049"/>
                  </a:lnTo>
                  <a:lnTo>
                    <a:pt x="1382" y="1049"/>
                  </a:lnTo>
                  <a:lnTo>
                    <a:pt x="1382" y="1049"/>
                  </a:lnTo>
                  <a:lnTo>
                    <a:pt x="1378" y="1049"/>
                  </a:lnTo>
                  <a:lnTo>
                    <a:pt x="1378" y="1049"/>
                  </a:lnTo>
                  <a:lnTo>
                    <a:pt x="1378" y="1049"/>
                  </a:lnTo>
                  <a:lnTo>
                    <a:pt x="1378" y="1049"/>
                  </a:lnTo>
                  <a:lnTo>
                    <a:pt x="1378" y="1049"/>
                  </a:lnTo>
                  <a:close/>
                  <a:moveTo>
                    <a:pt x="1437" y="1207"/>
                  </a:moveTo>
                  <a:lnTo>
                    <a:pt x="1441" y="1207"/>
                  </a:lnTo>
                  <a:lnTo>
                    <a:pt x="1441" y="1207"/>
                  </a:lnTo>
                  <a:lnTo>
                    <a:pt x="1437" y="1207"/>
                  </a:lnTo>
                  <a:lnTo>
                    <a:pt x="1437" y="1203"/>
                  </a:lnTo>
                  <a:lnTo>
                    <a:pt x="1432" y="1203"/>
                  </a:lnTo>
                  <a:lnTo>
                    <a:pt x="1432" y="1203"/>
                  </a:lnTo>
                  <a:lnTo>
                    <a:pt x="1432" y="1203"/>
                  </a:lnTo>
                  <a:lnTo>
                    <a:pt x="1437" y="1207"/>
                  </a:lnTo>
                  <a:close/>
                  <a:moveTo>
                    <a:pt x="1604" y="1225"/>
                  </a:moveTo>
                  <a:lnTo>
                    <a:pt x="1604" y="1225"/>
                  </a:lnTo>
                  <a:lnTo>
                    <a:pt x="1604" y="1225"/>
                  </a:lnTo>
                  <a:lnTo>
                    <a:pt x="1604" y="1225"/>
                  </a:lnTo>
                  <a:lnTo>
                    <a:pt x="1604" y="1225"/>
                  </a:lnTo>
                  <a:lnTo>
                    <a:pt x="1604" y="1225"/>
                  </a:lnTo>
                  <a:lnTo>
                    <a:pt x="1604" y="1225"/>
                  </a:lnTo>
                  <a:lnTo>
                    <a:pt x="1604" y="1225"/>
                  </a:lnTo>
                  <a:lnTo>
                    <a:pt x="1604" y="1225"/>
                  </a:lnTo>
                  <a:close/>
                  <a:moveTo>
                    <a:pt x="1608" y="1243"/>
                  </a:moveTo>
                  <a:lnTo>
                    <a:pt x="1608" y="1243"/>
                  </a:lnTo>
                  <a:lnTo>
                    <a:pt x="1608" y="1243"/>
                  </a:lnTo>
                  <a:lnTo>
                    <a:pt x="1608" y="1243"/>
                  </a:lnTo>
                  <a:lnTo>
                    <a:pt x="1608" y="1243"/>
                  </a:lnTo>
                  <a:lnTo>
                    <a:pt x="1608" y="1243"/>
                  </a:lnTo>
                  <a:lnTo>
                    <a:pt x="1608" y="1243"/>
                  </a:lnTo>
                  <a:close/>
                  <a:moveTo>
                    <a:pt x="1604" y="1239"/>
                  </a:moveTo>
                  <a:lnTo>
                    <a:pt x="1608" y="1239"/>
                  </a:lnTo>
                  <a:lnTo>
                    <a:pt x="1608" y="1243"/>
                  </a:lnTo>
                  <a:lnTo>
                    <a:pt x="1608" y="1239"/>
                  </a:lnTo>
                  <a:lnTo>
                    <a:pt x="1608" y="1239"/>
                  </a:lnTo>
                  <a:lnTo>
                    <a:pt x="1608" y="1239"/>
                  </a:lnTo>
                  <a:lnTo>
                    <a:pt x="1608" y="1239"/>
                  </a:lnTo>
                  <a:lnTo>
                    <a:pt x="1604" y="1239"/>
                  </a:lnTo>
                  <a:lnTo>
                    <a:pt x="1604" y="1239"/>
                  </a:lnTo>
                  <a:lnTo>
                    <a:pt x="1604" y="1239"/>
                  </a:lnTo>
                  <a:lnTo>
                    <a:pt x="1604" y="1239"/>
                  </a:lnTo>
                  <a:lnTo>
                    <a:pt x="1604" y="1239"/>
                  </a:lnTo>
                  <a:lnTo>
                    <a:pt x="1604" y="1239"/>
                  </a:lnTo>
                  <a:close/>
                  <a:moveTo>
                    <a:pt x="1626" y="1302"/>
                  </a:moveTo>
                  <a:lnTo>
                    <a:pt x="1626" y="1307"/>
                  </a:lnTo>
                  <a:lnTo>
                    <a:pt x="1626" y="1307"/>
                  </a:lnTo>
                  <a:lnTo>
                    <a:pt x="1626" y="1307"/>
                  </a:lnTo>
                  <a:lnTo>
                    <a:pt x="1626" y="1311"/>
                  </a:lnTo>
                  <a:lnTo>
                    <a:pt x="1631" y="1307"/>
                  </a:lnTo>
                  <a:lnTo>
                    <a:pt x="1631" y="1302"/>
                  </a:lnTo>
                  <a:lnTo>
                    <a:pt x="1631" y="1302"/>
                  </a:lnTo>
                  <a:lnTo>
                    <a:pt x="1631" y="1302"/>
                  </a:lnTo>
                  <a:lnTo>
                    <a:pt x="1626" y="1302"/>
                  </a:lnTo>
                  <a:close/>
                  <a:moveTo>
                    <a:pt x="1631" y="1298"/>
                  </a:moveTo>
                  <a:lnTo>
                    <a:pt x="1631" y="1298"/>
                  </a:lnTo>
                  <a:lnTo>
                    <a:pt x="1631" y="1293"/>
                  </a:lnTo>
                  <a:lnTo>
                    <a:pt x="1631" y="1293"/>
                  </a:lnTo>
                  <a:lnTo>
                    <a:pt x="1631" y="1293"/>
                  </a:lnTo>
                  <a:lnTo>
                    <a:pt x="1631" y="1293"/>
                  </a:lnTo>
                  <a:lnTo>
                    <a:pt x="1631" y="1289"/>
                  </a:lnTo>
                  <a:lnTo>
                    <a:pt x="1631" y="1289"/>
                  </a:lnTo>
                  <a:lnTo>
                    <a:pt x="1631" y="1289"/>
                  </a:lnTo>
                  <a:lnTo>
                    <a:pt x="1631" y="1289"/>
                  </a:lnTo>
                  <a:lnTo>
                    <a:pt x="1626" y="1289"/>
                  </a:lnTo>
                  <a:lnTo>
                    <a:pt x="1626" y="1289"/>
                  </a:lnTo>
                  <a:lnTo>
                    <a:pt x="1626" y="1289"/>
                  </a:lnTo>
                  <a:lnTo>
                    <a:pt x="1626" y="1289"/>
                  </a:lnTo>
                  <a:lnTo>
                    <a:pt x="1626" y="1293"/>
                  </a:lnTo>
                  <a:lnTo>
                    <a:pt x="1626" y="1293"/>
                  </a:lnTo>
                  <a:lnTo>
                    <a:pt x="1631" y="1293"/>
                  </a:lnTo>
                  <a:lnTo>
                    <a:pt x="1626" y="1293"/>
                  </a:lnTo>
                  <a:lnTo>
                    <a:pt x="1626" y="1293"/>
                  </a:lnTo>
                  <a:lnTo>
                    <a:pt x="1626" y="1293"/>
                  </a:lnTo>
                  <a:lnTo>
                    <a:pt x="1631" y="1293"/>
                  </a:lnTo>
                  <a:lnTo>
                    <a:pt x="1631" y="1298"/>
                  </a:lnTo>
                  <a:close/>
                  <a:moveTo>
                    <a:pt x="1613" y="1248"/>
                  </a:moveTo>
                  <a:lnTo>
                    <a:pt x="1613" y="1248"/>
                  </a:lnTo>
                  <a:lnTo>
                    <a:pt x="1613" y="1252"/>
                  </a:lnTo>
                  <a:lnTo>
                    <a:pt x="1613" y="1252"/>
                  </a:lnTo>
                  <a:lnTo>
                    <a:pt x="1613" y="1252"/>
                  </a:lnTo>
                  <a:lnTo>
                    <a:pt x="1613" y="1252"/>
                  </a:lnTo>
                  <a:lnTo>
                    <a:pt x="1613" y="1248"/>
                  </a:lnTo>
                  <a:close/>
                  <a:moveTo>
                    <a:pt x="1649" y="1316"/>
                  </a:moveTo>
                  <a:lnTo>
                    <a:pt x="1649" y="1320"/>
                  </a:lnTo>
                  <a:lnTo>
                    <a:pt x="1649" y="1320"/>
                  </a:lnTo>
                  <a:lnTo>
                    <a:pt x="1649" y="1320"/>
                  </a:lnTo>
                  <a:lnTo>
                    <a:pt x="1649" y="1325"/>
                  </a:lnTo>
                  <a:lnTo>
                    <a:pt x="1653" y="1320"/>
                  </a:lnTo>
                  <a:lnTo>
                    <a:pt x="1653" y="1320"/>
                  </a:lnTo>
                  <a:lnTo>
                    <a:pt x="1653" y="1320"/>
                  </a:lnTo>
                  <a:lnTo>
                    <a:pt x="1649" y="1316"/>
                  </a:lnTo>
                  <a:close/>
                  <a:moveTo>
                    <a:pt x="1604" y="1221"/>
                  </a:moveTo>
                  <a:lnTo>
                    <a:pt x="1604" y="1221"/>
                  </a:lnTo>
                  <a:lnTo>
                    <a:pt x="1604" y="1221"/>
                  </a:lnTo>
                  <a:lnTo>
                    <a:pt x="1604" y="1221"/>
                  </a:lnTo>
                  <a:lnTo>
                    <a:pt x="1604" y="1221"/>
                  </a:lnTo>
                  <a:lnTo>
                    <a:pt x="1604" y="1221"/>
                  </a:lnTo>
                  <a:close/>
                  <a:moveTo>
                    <a:pt x="1613" y="1343"/>
                  </a:moveTo>
                  <a:lnTo>
                    <a:pt x="1613" y="1338"/>
                  </a:lnTo>
                  <a:lnTo>
                    <a:pt x="1613" y="1338"/>
                  </a:lnTo>
                  <a:lnTo>
                    <a:pt x="1613" y="1338"/>
                  </a:lnTo>
                  <a:lnTo>
                    <a:pt x="1608" y="1343"/>
                  </a:lnTo>
                  <a:lnTo>
                    <a:pt x="1608" y="1343"/>
                  </a:lnTo>
                  <a:lnTo>
                    <a:pt x="1608" y="1343"/>
                  </a:lnTo>
                  <a:lnTo>
                    <a:pt x="1613" y="1343"/>
                  </a:lnTo>
                  <a:lnTo>
                    <a:pt x="1613" y="1343"/>
                  </a:lnTo>
                  <a:close/>
                  <a:moveTo>
                    <a:pt x="1622" y="1234"/>
                  </a:moveTo>
                  <a:lnTo>
                    <a:pt x="1622" y="1230"/>
                  </a:lnTo>
                  <a:lnTo>
                    <a:pt x="1622" y="1234"/>
                  </a:lnTo>
                  <a:lnTo>
                    <a:pt x="1622" y="1234"/>
                  </a:lnTo>
                  <a:lnTo>
                    <a:pt x="1622" y="1234"/>
                  </a:lnTo>
                  <a:lnTo>
                    <a:pt x="1622" y="1234"/>
                  </a:lnTo>
                  <a:lnTo>
                    <a:pt x="1622" y="1234"/>
                  </a:lnTo>
                  <a:lnTo>
                    <a:pt x="1626" y="1234"/>
                  </a:lnTo>
                  <a:lnTo>
                    <a:pt x="1622" y="1234"/>
                  </a:lnTo>
                  <a:lnTo>
                    <a:pt x="1622" y="1234"/>
                  </a:lnTo>
                  <a:close/>
                  <a:moveTo>
                    <a:pt x="1626" y="1266"/>
                  </a:moveTo>
                  <a:lnTo>
                    <a:pt x="1626" y="1266"/>
                  </a:lnTo>
                  <a:lnTo>
                    <a:pt x="1626" y="1266"/>
                  </a:lnTo>
                  <a:lnTo>
                    <a:pt x="1626" y="1266"/>
                  </a:lnTo>
                  <a:lnTo>
                    <a:pt x="1626" y="1266"/>
                  </a:lnTo>
                  <a:lnTo>
                    <a:pt x="1631" y="1266"/>
                  </a:lnTo>
                  <a:lnTo>
                    <a:pt x="1631" y="1266"/>
                  </a:lnTo>
                  <a:lnTo>
                    <a:pt x="1626" y="1266"/>
                  </a:lnTo>
                  <a:lnTo>
                    <a:pt x="1626" y="1266"/>
                  </a:lnTo>
                  <a:close/>
                  <a:moveTo>
                    <a:pt x="1622" y="1243"/>
                  </a:moveTo>
                  <a:lnTo>
                    <a:pt x="1622" y="1243"/>
                  </a:lnTo>
                  <a:lnTo>
                    <a:pt x="1622" y="1243"/>
                  </a:lnTo>
                  <a:lnTo>
                    <a:pt x="1622" y="1248"/>
                  </a:lnTo>
                  <a:lnTo>
                    <a:pt x="1622" y="1243"/>
                  </a:lnTo>
                  <a:lnTo>
                    <a:pt x="1622" y="1243"/>
                  </a:lnTo>
                  <a:lnTo>
                    <a:pt x="1622" y="1243"/>
                  </a:lnTo>
                  <a:lnTo>
                    <a:pt x="1622" y="1243"/>
                  </a:lnTo>
                  <a:lnTo>
                    <a:pt x="1622" y="1243"/>
                  </a:lnTo>
                  <a:lnTo>
                    <a:pt x="1622" y="1243"/>
                  </a:lnTo>
                  <a:lnTo>
                    <a:pt x="1622" y="1243"/>
                  </a:lnTo>
                  <a:lnTo>
                    <a:pt x="1622" y="1243"/>
                  </a:lnTo>
                  <a:close/>
                  <a:moveTo>
                    <a:pt x="1626" y="1280"/>
                  </a:moveTo>
                  <a:lnTo>
                    <a:pt x="1626" y="1280"/>
                  </a:lnTo>
                  <a:lnTo>
                    <a:pt x="1626" y="1275"/>
                  </a:lnTo>
                  <a:lnTo>
                    <a:pt x="1626" y="1275"/>
                  </a:lnTo>
                  <a:lnTo>
                    <a:pt x="1622" y="1271"/>
                  </a:lnTo>
                  <a:lnTo>
                    <a:pt x="1622" y="1275"/>
                  </a:lnTo>
                  <a:lnTo>
                    <a:pt x="1622" y="1275"/>
                  </a:lnTo>
                  <a:lnTo>
                    <a:pt x="1622" y="1275"/>
                  </a:lnTo>
                  <a:lnTo>
                    <a:pt x="1622" y="1280"/>
                  </a:lnTo>
                  <a:lnTo>
                    <a:pt x="1626" y="1280"/>
                  </a:lnTo>
                  <a:close/>
                  <a:moveTo>
                    <a:pt x="1622" y="1261"/>
                  </a:moveTo>
                  <a:lnTo>
                    <a:pt x="1626" y="1261"/>
                  </a:lnTo>
                  <a:lnTo>
                    <a:pt x="1626" y="1261"/>
                  </a:lnTo>
                  <a:lnTo>
                    <a:pt x="1631" y="1261"/>
                  </a:lnTo>
                  <a:lnTo>
                    <a:pt x="1626" y="1257"/>
                  </a:lnTo>
                  <a:lnTo>
                    <a:pt x="1626" y="1257"/>
                  </a:lnTo>
                  <a:lnTo>
                    <a:pt x="1626" y="1257"/>
                  </a:lnTo>
                  <a:lnTo>
                    <a:pt x="1626" y="1257"/>
                  </a:lnTo>
                  <a:lnTo>
                    <a:pt x="1626" y="1257"/>
                  </a:lnTo>
                  <a:lnTo>
                    <a:pt x="1626" y="1257"/>
                  </a:lnTo>
                  <a:lnTo>
                    <a:pt x="1626" y="1257"/>
                  </a:lnTo>
                  <a:lnTo>
                    <a:pt x="1622" y="1261"/>
                  </a:lnTo>
                  <a:lnTo>
                    <a:pt x="1622" y="1261"/>
                  </a:lnTo>
                  <a:close/>
                  <a:moveTo>
                    <a:pt x="1622" y="1261"/>
                  </a:moveTo>
                  <a:lnTo>
                    <a:pt x="1617" y="1266"/>
                  </a:lnTo>
                  <a:lnTo>
                    <a:pt x="1622" y="1266"/>
                  </a:lnTo>
                  <a:lnTo>
                    <a:pt x="1622" y="1266"/>
                  </a:lnTo>
                  <a:lnTo>
                    <a:pt x="1622" y="1266"/>
                  </a:lnTo>
                  <a:lnTo>
                    <a:pt x="1622" y="1266"/>
                  </a:lnTo>
                  <a:lnTo>
                    <a:pt x="1622" y="1261"/>
                  </a:lnTo>
                  <a:lnTo>
                    <a:pt x="1622" y="1261"/>
                  </a:lnTo>
                  <a:lnTo>
                    <a:pt x="1622" y="1261"/>
                  </a:lnTo>
                  <a:lnTo>
                    <a:pt x="1622" y="1257"/>
                  </a:lnTo>
                  <a:lnTo>
                    <a:pt x="1622" y="1257"/>
                  </a:lnTo>
                  <a:lnTo>
                    <a:pt x="1622" y="1257"/>
                  </a:lnTo>
                  <a:lnTo>
                    <a:pt x="1622" y="1261"/>
                  </a:lnTo>
                  <a:close/>
                  <a:moveTo>
                    <a:pt x="1622" y="1320"/>
                  </a:moveTo>
                  <a:lnTo>
                    <a:pt x="1622" y="1316"/>
                  </a:lnTo>
                  <a:lnTo>
                    <a:pt x="1622" y="1316"/>
                  </a:lnTo>
                  <a:lnTo>
                    <a:pt x="1622" y="1316"/>
                  </a:lnTo>
                  <a:lnTo>
                    <a:pt x="1622" y="1316"/>
                  </a:lnTo>
                  <a:lnTo>
                    <a:pt x="1622" y="1320"/>
                  </a:lnTo>
                  <a:lnTo>
                    <a:pt x="1622" y="1320"/>
                  </a:lnTo>
                  <a:lnTo>
                    <a:pt x="1622" y="1320"/>
                  </a:lnTo>
                  <a:lnTo>
                    <a:pt x="1622" y="1320"/>
                  </a:lnTo>
                  <a:lnTo>
                    <a:pt x="1622" y="1320"/>
                  </a:lnTo>
                  <a:close/>
                  <a:moveTo>
                    <a:pt x="50" y="1094"/>
                  </a:moveTo>
                  <a:lnTo>
                    <a:pt x="50" y="1094"/>
                  </a:lnTo>
                  <a:lnTo>
                    <a:pt x="50" y="1090"/>
                  </a:lnTo>
                  <a:lnTo>
                    <a:pt x="50" y="1090"/>
                  </a:lnTo>
                  <a:lnTo>
                    <a:pt x="50" y="1090"/>
                  </a:lnTo>
                  <a:lnTo>
                    <a:pt x="50" y="1090"/>
                  </a:lnTo>
                  <a:lnTo>
                    <a:pt x="45" y="1090"/>
                  </a:lnTo>
                  <a:lnTo>
                    <a:pt x="45" y="1090"/>
                  </a:lnTo>
                  <a:lnTo>
                    <a:pt x="45" y="1090"/>
                  </a:lnTo>
                  <a:lnTo>
                    <a:pt x="41" y="1090"/>
                  </a:lnTo>
                  <a:lnTo>
                    <a:pt x="41" y="1090"/>
                  </a:lnTo>
                  <a:lnTo>
                    <a:pt x="41" y="1090"/>
                  </a:lnTo>
                  <a:lnTo>
                    <a:pt x="45" y="1094"/>
                  </a:lnTo>
                  <a:lnTo>
                    <a:pt x="50" y="1094"/>
                  </a:lnTo>
                  <a:close/>
                  <a:moveTo>
                    <a:pt x="5" y="1067"/>
                  </a:moveTo>
                  <a:lnTo>
                    <a:pt x="5" y="1072"/>
                  </a:lnTo>
                  <a:lnTo>
                    <a:pt x="0" y="1072"/>
                  </a:lnTo>
                  <a:lnTo>
                    <a:pt x="0" y="1072"/>
                  </a:lnTo>
                  <a:lnTo>
                    <a:pt x="0" y="1072"/>
                  </a:lnTo>
                  <a:lnTo>
                    <a:pt x="5" y="1072"/>
                  </a:lnTo>
                  <a:lnTo>
                    <a:pt x="5" y="1072"/>
                  </a:lnTo>
                  <a:lnTo>
                    <a:pt x="5" y="1072"/>
                  </a:lnTo>
                  <a:lnTo>
                    <a:pt x="5" y="1067"/>
                  </a:lnTo>
                  <a:lnTo>
                    <a:pt x="5" y="1067"/>
                  </a:lnTo>
                  <a:lnTo>
                    <a:pt x="5" y="1067"/>
                  </a:lnTo>
                  <a:lnTo>
                    <a:pt x="5" y="1067"/>
                  </a:lnTo>
                  <a:close/>
                  <a:moveTo>
                    <a:pt x="18" y="1063"/>
                  </a:moveTo>
                  <a:lnTo>
                    <a:pt x="14" y="1067"/>
                  </a:lnTo>
                  <a:lnTo>
                    <a:pt x="9" y="1067"/>
                  </a:lnTo>
                  <a:lnTo>
                    <a:pt x="9" y="1067"/>
                  </a:lnTo>
                  <a:lnTo>
                    <a:pt x="14" y="1072"/>
                  </a:lnTo>
                  <a:lnTo>
                    <a:pt x="14" y="1072"/>
                  </a:lnTo>
                  <a:lnTo>
                    <a:pt x="14" y="1072"/>
                  </a:lnTo>
                  <a:lnTo>
                    <a:pt x="14" y="1072"/>
                  </a:lnTo>
                  <a:lnTo>
                    <a:pt x="18" y="1072"/>
                  </a:lnTo>
                  <a:lnTo>
                    <a:pt x="18" y="1072"/>
                  </a:lnTo>
                  <a:lnTo>
                    <a:pt x="18" y="1067"/>
                  </a:lnTo>
                  <a:lnTo>
                    <a:pt x="18" y="1067"/>
                  </a:lnTo>
                  <a:lnTo>
                    <a:pt x="18" y="1067"/>
                  </a:lnTo>
                  <a:lnTo>
                    <a:pt x="18" y="1063"/>
                  </a:lnTo>
                  <a:lnTo>
                    <a:pt x="18" y="1063"/>
                  </a:lnTo>
                  <a:close/>
                  <a:moveTo>
                    <a:pt x="45" y="1099"/>
                  </a:moveTo>
                  <a:lnTo>
                    <a:pt x="45" y="1099"/>
                  </a:lnTo>
                  <a:lnTo>
                    <a:pt x="45" y="1099"/>
                  </a:lnTo>
                  <a:lnTo>
                    <a:pt x="45" y="1094"/>
                  </a:lnTo>
                  <a:lnTo>
                    <a:pt x="45" y="1094"/>
                  </a:lnTo>
                  <a:lnTo>
                    <a:pt x="45" y="1099"/>
                  </a:lnTo>
                  <a:lnTo>
                    <a:pt x="41" y="1099"/>
                  </a:lnTo>
                  <a:lnTo>
                    <a:pt x="45" y="1099"/>
                  </a:lnTo>
                  <a:lnTo>
                    <a:pt x="45" y="1099"/>
                  </a:lnTo>
                  <a:lnTo>
                    <a:pt x="45" y="1099"/>
                  </a:lnTo>
                  <a:close/>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dirty="0"/>
            </a:p>
          </p:txBody>
        </p:sp>
      </p:grpSp>
      <p:grpSp>
        <p:nvGrpSpPr>
          <p:cNvPr id="283" name="Group 282"/>
          <p:cNvGrpSpPr/>
          <p:nvPr/>
        </p:nvGrpSpPr>
        <p:grpSpPr>
          <a:xfrm>
            <a:off x="9679576" y="2305244"/>
            <a:ext cx="305291" cy="305291"/>
            <a:chOff x="2754560" y="2848323"/>
            <a:chExt cx="298302" cy="298302"/>
          </a:xfrm>
        </p:grpSpPr>
        <p:sp>
          <p:nvSpPr>
            <p:cNvPr id="284" name="Teardrop 283"/>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5" name="Oval 284"/>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86" name="Group 285"/>
          <p:cNvGrpSpPr/>
          <p:nvPr/>
        </p:nvGrpSpPr>
        <p:grpSpPr>
          <a:xfrm>
            <a:off x="7653627" y="2995165"/>
            <a:ext cx="305291" cy="305291"/>
            <a:chOff x="2059954" y="3207446"/>
            <a:chExt cx="298302" cy="298302"/>
          </a:xfrm>
        </p:grpSpPr>
        <p:sp>
          <p:nvSpPr>
            <p:cNvPr id="287" name="Teardrop 286"/>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8" name="Oval 287"/>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89" name="Group 288"/>
          <p:cNvGrpSpPr/>
          <p:nvPr/>
        </p:nvGrpSpPr>
        <p:grpSpPr>
          <a:xfrm>
            <a:off x="2757405" y="2250075"/>
            <a:ext cx="305291" cy="305291"/>
            <a:chOff x="1156851" y="3373785"/>
            <a:chExt cx="298302" cy="298302"/>
          </a:xfrm>
        </p:grpSpPr>
        <p:sp>
          <p:nvSpPr>
            <p:cNvPr id="290" name="Teardrop 289"/>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1" name="Oval 290"/>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92" name="Group 291"/>
          <p:cNvGrpSpPr/>
          <p:nvPr/>
        </p:nvGrpSpPr>
        <p:grpSpPr>
          <a:xfrm>
            <a:off x="10015179" y="5447061"/>
            <a:ext cx="305291" cy="305291"/>
            <a:chOff x="3227100" y="2552328"/>
            <a:chExt cx="298302" cy="298302"/>
          </a:xfrm>
        </p:grpSpPr>
        <p:sp>
          <p:nvSpPr>
            <p:cNvPr id="293" name="Teardrop 292"/>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4" name="Oval 293"/>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95" name="Group 294"/>
          <p:cNvGrpSpPr/>
          <p:nvPr/>
        </p:nvGrpSpPr>
        <p:grpSpPr>
          <a:xfrm>
            <a:off x="5497509" y="1861209"/>
            <a:ext cx="305291" cy="305291"/>
            <a:chOff x="1801722" y="4307903"/>
            <a:chExt cx="298302" cy="298302"/>
          </a:xfrm>
        </p:grpSpPr>
        <p:sp>
          <p:nvSpPr>
            <p:cNvPr id="296" name="Teardrop 295"/>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7" name="Oval 296"/>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98" name="Group 297"/>
          <p:cNvGrpSpPr/>
          <p:nvPr/>
        </p:nvGrpSpPr>
        <p:grpSpPr>
          <a:xfrm>
            <a:off x="3087020" y="5430665"/>
            <a:ext cx="305291" cy="305291"/>
            <a:chOff x="619519" y="3572223"/>
            <a:chExt cx="298302" cy="298302"/>
          </a:xfrm>
        </p:grpSpPr>
        <p:sp>
          <p:nvSpPr>
            <p:cNvPr id="299" name="Teardrop 298"/>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0" name="Oval 299"/>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01" name="Group 300"/>
          <p:cNvGrpSpPr/>
          <p:nvPr/>
        </p:nvGrpSpPr>
        <p:grpSpPr>
          <a:xfrm>
            <a:off x="8878504" y="2304088"/>
            <a:ext cx="305291" cy="305291"/>
            <a:chOff x="2377454" y="2392932"/>
            <a:chExt cx="298302" cy="298302"/>
          </a:xfrm>
        </p:grpSpPr>
        <p:sp>
          <p:nvSpPr>
            <p:cNvPr id="302" name="Teardrop 301"/>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3" name="Oval 302"/>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04" name="Group 303"/>
          <p:cNvGrpSpPr/>
          <p:nvPr/>
        </p:nvGrpSpPr>
        <p:grpSpPr>
          <a:xfrm>
            <a:off x="5022287" y="2314573"/>
            <a:ext cx="305291" cy="305291"/>
            <a:chOff x="1470992" y="3834383"/>
            <a:chExt cx="298302" cy="298302"/>
          </a:xfrm>
        </p:grpSpPr>
        <p:sp>
          <p:nvSpPr>
            <p:cNvPr id="305" name="Teardrop 304"/>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6" name="Oval 305"/>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
        <p:nvSpPr>
          <p:cNvPr id="2" name="Title 1"/>
          <p:cNvSpPr>
            <a:spLocks noGrp="1"/>
          </p:cNvSpPr>
          <p:nvPr>
            <p:ph type="title"/>
          </p:nvPr>
        </p:nvSpPr>
        <p:spPr/>
        <p:txBody>
          <a:bodyPr/>
          <a:lstStyle/>
          <a:p>
            <a:pPr algn="r"/>
            <a:r>
              <a:rPr lang="en-US" sz="3200" dirty="0"/>
              <a:t>Xxx Xx x xxx </a:t>
            </a:r>
            <a:r>
              <a:rPr lang="en-US" sz="3200" dirty="0" err="1"/>
              <a:t>xxxxx</a:t>
            </a:r>
            <a:r>
              <a:rPr lang="en-US" sz="3200" dirty="0"/>
              <a:t> </a:t>
            </a:r>
            <a:endParaRPr lang="en-US" dirty="0"/>
          </a:p>
        </p:txBody>
      </p:sp>
    </p:spTree>
    <p:extLst>
      <p:ext uri="{BB962C8B-B14F-4D97-AF65-F5344CB8AC3E}">
        <p14:creationId xmlns:p14="http://schemas.microsoft.com/office/powerpoint/2010/main" val="3101686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89"/>
                                        </p:tgtEl>
                                        <p:attrNameLst>
                                          <p:attrName>style.visibility</p:attrName>
                                        </p:attrNameLst>
                                      </p:cBhvr>
                                      <p:to>
                                        <p:strVal val="visible"/>
                                      </p:to>
                                    </p:set>
                                    <p:animEffect transition="in" filter="fade">
                                      <p:cBhvr>
                                        <p:cTn id="7" dur="150"/>
                                        <p:tgtEl>
                                          <p:spTgt spid="289"/>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298"/>
                                        </p:tgtEl>
                                        <p:attrNameLst>
                                          <p:attrName>style.visibility</p:attrName>
                                        </p:attrNameLst>
                                      </p:cBhvr>
                                      <p:to>
                                        <p:strVal val="visible"/>
                                      </p:to>
                                    </p:set>
                                    <p:animEffect transition="in" filter="fade">
                                      <p:cBhvr>
                                        <p:cTn id="11" dur="150"/>
                                        <p:tgtEl>
                                          <p:spTgt spid="298"/>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295"/>
                                        </p:tgtEl>
                                        <p:attrNameLst>
                                          <p:attrName>style.visibility</p:attrName>
                                        </p:attrNameLst>
                                      </p:cBhvr>
                                      <p:to>
                                        <p:strVal val="visible"/>
                                      </p:to>
                                    </p:set>
                                    <p:animEffect transition="in" filter="fade">
                                      <p:cBhvr>
                                        <p:cTn id="15" dur="150"/>
                                        <p:tgtEl>
                                          <p:spTgt spid="295"/>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304"/>
                                        </p:tgtEl>
                                        <p:attrNameLst>
                                          <p:attrName>style.visibility</p:attrName>
                                        </p:attrNameLst>
                                      </p:cBhvr>
                                      <p:to>
                                        <p:strVal val="visible"/>
                                      </p:to>
                                    </p:set>
                                    <p:animEffect transition="in" filter="fade">
                                      <p:cBhvr>
                                        <p:cTn id="19" dur="150"/>
                                        <p:tgtEl>
                                          <p:spTgt spid="304"/>
                                        </p:tgtEl>
                                      </p:cBhvr>
                                    </p:animEffect>
                                  </p:childTnLst>
                                </p:cTn>
                              </p:par>
                            </p:childTnLst>
                          </p:cTn>
                        </p:par>
                        <p:par>
                          <p:cTn id="20" fill="hold">
                            <p:stCondLst>
                              <p:cond delay="600"/>
                            </p:stCondLst>
                            <p:childTnLst>
                              <p:par>
                                <p:cTn id="21" presetID="10" presetClass="entr" presetSubtype="0" fill="hold" nodeType="afterEffect">
                                  <p:stCondLst>
                                    <p:cond delay="0"/>
                                  </p:stCondLst>
                                  <p:childTnLst>
                                    <p:set>
                                      <p:cBhvr>
                                        <p:cTn id="22" dur="1" fill="hold">
                                          <p:stCondLst>
                                            <p:cond delay="0"/>
                                          </p:stCondLst>
                                        </p:cTn>
                                        <p:tgtEl>
                                          <p:spTgt spid="286"/>
                                        </p:tgtEl>
                                        <p:attrNameLst>
                                          <p:attrName>style.visibility</p:attrName>
                                        </p:attrNameLst>
                                      </p:cBhvr>
                                      <p:to>
                                        <p:strVal val="visible"/>
                                      </p:to>
                                    </p:set>
                                    <p:animEffect transition="in" filter="fade">
                                      <p:cBhvr>
                                        <p:cTn id="23" dur="150"/>
                                        <p:tgtEl>
                                          <p:spTgt spid="286"/>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301"/>
                                        </p:tgtEl>
                                        <p:attrNameLst>
                                          <p:attrName>style.visibility</p:attrName>
                                        </p:attrNameLst>
                                      </p:cBhvr>
                                      <p:to>
                                        <p:strVal val="visible"/>
                                      </p:to>
                                    </p:set>
                                    <p:animEffect transition="in" filter="fade">
                                      <p:cBhvr>
                                        <p:cTn id="27" dur="150"/>
                                        <p:tgtEl>
                                          <p:spTgt spid="301"/>
                                        </p:tgtEl>
                                      </p:cBhvr>
                                    </p:animEffect>
                                  </p:childTnLst>
                                </p:cTn>
                              </p:par>
                            </p:childTnLst>
                          </p:cTn>
                        </p:par>
                        <p:par>
                          <p:cTn id="28" fill="hold">
                            <p:stCondLst>
                              <p:cond delay="900"/>
                            </p:stCondLst>
                            <p:childTnLst>
                              <p:par>
                                <p:cTn id="29" presetID="10" presetClass="entr" presetSubtype="0" fill="hold" nodeType="afterEffect">
                                  <p:stCondLst>
                                    <p:cond delay="0"/>
                                  </p:stCondLst>
                                  <p:childTnLst>
                                    <p:set>
                                      <p:cBhvr>
                                        <p:cTn id="30" dur="1" fill="hold">
                                          <p:stCondLst>
                                            <p:cond delay="0"/>
                                          </p:stCondLst>
                                        </p:cTn>
                                        <p:tgtEl>
                                          <p:spTgt spid="283"/>
                                        </p:tgtEl>
                                        <p:attrNameLst>
                                          <p:attrName>style.visibility</p:attrName>
                                        </p:attrNameLst>
                                      </p:cBhvr>
                                      <p:to>
                                        <p:strVal val="visible"/>
                                      </p:to>
                                    </p:set>
                                    <p:animEffect transition="in" filter="fade">
                                      <p:cBhvr>
                                        <p:cTn id="31" dur="150"/>
                                        <p:tgtEl>
                                          <p:spTgt spid="283"/>
                                        </p:tgtEl>
                                      </p:cBhvr>
                                    </p:animEffect>
                                  </p:childTnLst>
                                </p:cTn>
                              </p:par>
                            </p:childTnLst>
                          </p:cTn>
                        </p:par>
                        <p:par>
                          <p:cTn id="32" fill="hold">
                            <p:stCondLst>
                              <p:cond delay="1050"/>
                            </p:stCondLst>
                            <p:childTnLst>
                              <p:par>
                                <p:cTn id="33" presetID="10" presetClass="entr" presetSubtype="0" fill="hold" nodeType="afterEffect">
                                  <p:stCondLst>
                                    <p:cond delay="0"/>
                                  </p:stCondLst>
                                  <p:childTnLst>
                                    <p:set>
                                      <p:cBhvr>
                                        <p:cTn id="34" dur="1" fill="hold">
                                          <p:stCondLst>
                                            <p:cond delay="0"/>
                                          </p:stCondLst>
                                        </p:cTn>
                                        <p:tgtEl>
                                          <p:spTgt spid="292"/>
                                        </p:tgtEl>
                                        <p:attrNameLst>
                                          <p:attrName>style.visibility</p:attrName>
                                        </p:attrNameLst>
                                      </p:cBhvr>
                                      <p:to>
                                        <p:strVal val="visible"/>
                                      </p:to>
                                    </p:set>
                                    <p:animEffect transition="in" filter="fade">
                                      <p:cBhvr>
                                        <p:cTn id="35" dur="150"/>
                                        <p:tgtEl>
                                          <p:spTgt spid="2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 name="Group 98"/>
          <p:cNvGrpSpPr/>
          <p:nvPr/>
        </p:nvGrpSpPr>
        <p:grpSpPr>
          <a:xfrm>
            <a:off x="785253" y="844000"/>
            <a:ext cx="5069561" cy="5275458"/>
            <a:chOff x="3052763" y="261938"/>
            <a:chExt cx="6097588" cy="6345238"/>
          </a:xfrm>
        </p:grpSpPr>
        <p:grpSp>
          <p:nvGrpSpPr>
            <p:cNvPr id="5" name="Group 4"/>
            <p:cNvGrpSpPr>
              <a:grpSpLocks noChangeAspect="1"/>
            </p:cNvGrpSpPr>
            <p:nvPr/>
          </p:nvGrpSpPr>
          <p:grpSpPr bwMode="auto">
            <a:xfrm>
              <a:off x="3052763" y="261938"/>
              <a:ext cx="6097588" cy="6345238"/>
              <a:chOff x="1923" y="165"/>
              <a:chExt cx="3841" cy="3997"/>
            </a:xfrm>
          </p:grpSpPr>
          <p:sp>
            <p:nvSpPr>
              <p:cNvPr id="7" name="Freeform 5"/>
              <p:cNvSpPr>
                <a:spLocks/>
              </p:cNvSpPr>
              <p:nvPr/>
            </p:nvSpPr>
            <p:spPr bwMode="auto">
              <a:xfrm>
                <a:off x="3080" y="811"/>
                <a:ext cx="22" cy="22"/>
              </a:xfrm>
              <a:custGeom>
                <a:avLst/>
                <a:gdLst>
                  <a:gd name="T0" fmla="*/ 22 w 22"/>
                  <a:gd name="T1" fmla="*/ 15 h 22"/>
                  <a:gd name="T2" fmla="*/ 22 w 22"/>
                  <a:gd name="T3" fmla="*/ 15 h 22"/>
                  <a:gd name="T4" fmla="*/ 22 w 22"/>
                  <a:gd name="T5" fmla="*/ 15 h 22"/>
                  <a:gd name="T6" fmla="*/ 22 w 22"/>
                  <a:gd name="T7" fmla="*/ 22 h 22"/>
                  <a:gd name="T8" fmla="*/ 22 w 22"/>
                  <a:gd name="T9" fmla="*/ 22 h 22"/>
                  <a:gd name="T10" fmla="*/ 15 w 22"/>
                  <a:gd name="T11" fmla="*/ 22 h 22"/>
                  <a:gd name="T12" fmla="*/ 15 w 22"/>
                  <a:gd name="T13" fmla="*/ 22 h 22"/>
                  <a:gd name="T14" fmla="*/ 15 w 22"/>
                  <a:gd name="T15" fmla="*/ 22 h 22"/>
                  <a:gd name="T16" fmla="*/ 15 w 22"/>
                  <a:gd name="T17" fmla="*/ 22 h 22"/>
                  <a:gd name="T18" fmla="*/ 15 w 22"/>
                  <a:gd name="T19" fmla="*/ 22 h 22"/>
                  <a:gd name="T20" fmla="*/ 15 w 22"/>
                  <a:gd name="T21" fmla="*/ 22 h 22"/>
                  <a:gd name="T22" fmla="*/ 15 w 22"/>
                  <a:gd name="T23" fmla="*/ 15 h 22"/>
                  <a:gd name="T24" fmla="*/ 15 w 22"/>
                  <a:gd name="T25" fmla="*/ 15 h 22"/>
                  <a:gd name="T26" fmla="*/ 8 w 22"/>
                  <a:gd name="T27" fmla="*/ 15 h 22"/>
                  <a:gd name="T28" fmla="*/ 8 w 22"/>
                  <a:gd name="T29" fmla="*/ 7 h 22"/>
                  <a:gd name="T30" fmla="*/ 0 w 22"/>
                  <a:gd name="T31" fmla="*/ 7 h 22"/>
                  <a:gd name="T32" fmla="*/ 0 w 22"/>
                  <a:gd name="T33" fmla="*/ 7 h 22"/>
                  <a:gd name="T34" fmla="*/ 0 w 22"/>
                  <a:gd name="T35" fmla="*/ 7 h 22"/>
                  <a:gd name="T36" fmla="*/ 0 w 22"/>
                  <a:gd name="T37" fmla="*/ 7 h 22"/>
                  <a:gd name="T38" fmla="*/ 0 w 22"/>
                  <a:gd name="T39" fmla="*/ 7 h 22"/>
                  <a:gd name="T40" fmla="*/ 8 w 22"/>
                  <a:gd name="T41" fmla="*/ 7 h 22"/>
                  <a:gd name="T42" fmla="*/ 8 w 22"/>
                  <a:gd name="T43" fmla="*/ 0 h 22"/>
                  <a:gd name="T44" fmla="*/ 15 w 22"/>
                  <a:gd name="T45" fmla="*/ 0 h 22"/>
                  <a:gd name="T46" fmla="*/ 15 w 22"/>
                  <a:gd name="T47" fmla="*/ 0 h 22"/>
                  <a:gd name="T48" fmla="*/ 22 w 22"/>
                  <a:gd name="T49" fmla="*/ 0 h 22"/>
                  <a:gd name="T50" fmla="*/ 22 w 22"/>
                  <a:gd name="T51" fmla="*/ 7 h 22"/>
                  <a:gd name="T52" fmla="*/ 22 w 22"/>
                  <a:gd name="T53" fmla="*/ 7 h 22"/>
                  <a:gd name="T54" fmla="*/ 22 w 22"/>
                  <a:gd name="T55" fmla="*/ 7 h 22"/>
                  <a:gd name="T56" fmla="*/ 22 w 22"/>
                  <a:gd name="T57" fmla="*/ 7 h 22"/>
                  <a:gd name="T58" fmla="*/ 22 w 22"/>
                  <a:gd name="T59" fmla="*/ 7 h 22"/>
                  <a:gd name="T60" fmla="*/ 22 w 22"/>
                  <a:gd name="T61" fmla="*/ 7 h 22"/>
                  <a:gd name="T62" fmla="*/ 22 w 22"/>
                  <a:gd name="T6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2">
                    <a:moveTo>
                      <a:pt x="22" y="15"/>
                    </a:moveTo>
                    <a:lnTo>
                      <a:pt x="22" y="15"/>
                    </a:lnTo>
                    <a:lnTo>
                      <a:pt x="22" y="15"/>
                    </a:lnTo>
                    <a:lnTo>
                      <a:pt x="22" y="22"/>
                    </a:lnTo>
                    <a:lnTo>
                      <a:pt x="22" y="22"/>
                    </a:lnTo>
                    <a:lnTo>
                      <a:pt x="15" y="22"/>
                    </a:lnTo>
                    <a:lnTo>
                      <a:pt x="15" y="22"/>
                    </a:lnTo>
                    <a:lnTo>
                      <a:pt x="15" y="22"/>
                    </a:lnTo>
                    <a:lnTo>
                      <a:pt x="15" y="22"/>
                    </a:lnTo>
                    <a:lnTo>
                      <a:pt x="15" y="22"/>
                    </a:lnTo>
                    <a:lnTo>
                      <a:pt x="15" y="22"/>
                    </a:lnTo>
                    <a:lnTo>
                      <a:pt x="15" y="15"/>
                    </a:lnTo>
                    <a:lnTo>
                      <a:pt x="15" y="15"/>
                    </a:lnTo>
                    <a:lnTo>
                      <a:pt x="8" y="15"/>
                    </a:lnTo>
                    <a:lnTo>
                      <a:pt x="8" y="7"/>
                    </a:lnTo>
                    <a:lnTo>
                      <a:pt x="0" y="7"/>
                    </a:lnTo>
                    <a:lnTo>
                      <a:pt x="0" y="7"/>
                    </a:lnTo>
                    <a:lnTo>
                      <a:pt x="0" y="7"/>
                    </a:lnTo>
                    <a:lnTo>
                      <a:pt x="0" y="7"/>
                    </a:lnTo>
                    <a:lnTo>
                      <a:pt x="0" y="7"/>
                    </a:lnTo>
                    <a:lnTo>
                      <a:pt x="8" y="7"/>
                    </a:lnTo>
                    <a:lnTo>
                      <a:pt x="8" y="0"/>
                    </a:lnTo>
                    <a:lnTo>
                      <a:pt x="15" y="0"/>
                    </a:lnTo>
                    <a:lnTo>
                      <a:pt x="15" y="0"/>
                    </a:lnTo>
                    <a:lnTo>
                      <a:pt x="22" y="0"/>
                    </a:lnTo>
                    <a:lnTo>
                      <a:pt x="22" y="7"/>
                    </a:lnTo>
                    <a:lnTo>
                      <a:pt x="22" y="7"/>
                    </a:lnTo>
                    <a:lnTo>
                      <a:pt x="22" y="7"/>
                    </a:lnTo>
                    <a:lnTo>
                      <a:pt x="22" y="7"/>
                    </a:lnTo>
                    <a:lnTo>
                      <a:pt x="22" y="7"/>
                    </a:lnTo>
                    <a:lnTo>
                      <a:pt x="22" y="7"/>
                    </a:lnTo>
                    <a:lnTo>
                      <a:pt x="22"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6"/>
              <p:cNvSpPr>
                <a:spLocks/>
              </p:cNvSpPr>
              <p:nvPr/>
            </p:nvSpPr>
            <p:spPr bwMode="auto">
              <a:xfrm>
                <a:off x="3080" y="811"/>
                <a:ext cx="22" cy="22"/>
              </a:xfrm>
              <a:custGeom>
                <a:avLst/>
                <a:gdLst>
                  <a:gd name="T0" fmla="*/ 22 w 22"/>
                  <a:gd name="T1" fmla="*/ 15 h 22"/>
                  <a:gd name="T2" fmla="*/ 22 w 22"/>
                  <a:gd name="T3" fmla="*/ 15 h 22"/>
                  <a:gd name="T4" fmla="*/ 22 w 22"/>
                  <a:gd name="T5" fmla="*/ 15 h 22"/>
                  <a:gd name="T6" fmla="*/ 22 w 22"/>
                  <a:gd name="T7" fmla="*/ 22 h 22"/>
                  <a:gd name="T8" fmla="*/ 22 w 22"/>
                  <a:gd name="T9" fmla="*/ 22 h 22"/>
                  <a:gd name="T10" fmla="*/ 15 w 22"/>
                  <a:gd name="T11" fmla="*/ 22 h 22"/>
                  <a:gd name="T12" fmla="*/ 15 w 22"/>
                  <a:gd name="T13" fmla="*/ 22 h 22"/>
                  <a:gd name="T14" fmla="*/ 15 w 22"/>
                  <a:gd name="T15" fmla="*/ 22 h 22"/>
                  <a:gd name="T16" fmla="*/ 15 w 22"/>
                  <a:gd name="T17" fmla="*/ 22 h 22"/>
                  <a:gd name="T18" fmla="*/ 15 w 22"/>
                  <a:gd name="T19" fmla="*/ 22 h 22"/>
                  <a:gd name="T20" fmla="*/ 15 w 22"/>
                  <a:gd name="T21" fmla="*/ 22 h 22"/>
                  <a:gd name="T22" fmla="*/ 15 w 22"/>
                  <a:gd name="T23" fmla="*/ 15 h 22"/>
                  <a:gd name="T24" fmla="*/ 15 w 22"/>
                  <a:gd name="T25" fmla="*/ 15 h 22"/>
                  <a:gd name="T26" fmla="*/ 8 w 22"/>
                  <a:gd name="T27" fmla="*/ 15 h 22"/>
                  <a:gd name="T28" fmla="*/ 8 w 22"/>
                  <a:gd name="T29" fmla="*/ 7 h 22"/>
                  <a:gd name="T30" fmla="*/ 0 w 22"/>
                  <a:gd name="T31" fmla="*/ 7 h 22"/>
                  <a:gd name="T32" fmla="*/ 0 w 22"/>
                  <a:gd name="T33" fmla="*/ 7 h 22"/>
                  <a:gd name="T34" fmla="*/ 0 w 22"/>
                  <a:gd name="T35" fmla="*/ 7 h 22"/>
                  <a:gd name="T36" fmla="*/ 0 w 22"/>
                  <a:gd name="T37" fmla="*/ 7 h 22"/>
                  <a:gd name="T38" fmla="*/ 0 w 22"/>
                  <a:gd name="T39" fmla="*/ 7 h 22"/>
                  <a:gd name="T40" fmla="*/ 8 w 22"/>
                  <a:gd name="T41" fmla="*/ 7 h 22"/>
                  <a:gd name="T42" fmla="*/ 8 w 22"/>
                  <a:gd name="T43" fmla="*/ 0 h 22"/>
                  <a:gd name="T44" fmla="*/ 15 w 22"/>
                  <a:gd name="T45" fmla="*/ 0 h 22"/>
                  <a:gd name="T46" fmla="*/ 15 w 22"/>
                  <a:gd name="T47" fmla="*/ 0 h 22"/>
                  <a:gd name="T48" fmla="*/ 22 w 22"/>
                  <a:gd name="T49" fmla="*/ 0 h 22"/>
                  <a:gd name="T50" fmla="*/ 22 w 22"/>
                  <a:gd name="T51" fmla="*/ 7 h 22"/>
                  <a:gd name="T52" fmla="*/ 22 w 22"/>
                  <a:gd name="T53" fmla="*/ 7 h 22"/>
                  <a:gd name="T54" fmla="*/ 22 w 22"/>
                  <a:gd name="T55" fmla="*/ 7 h 22"/>
                  <a:gd name="T56" fmla="*/ 22 w 22"/>
                  <a:gd name="T57" fmla="*/ 7 h 22"/>
                  <a:gd name="T58" fmla="*/ 22 w 22"/>
                  <a:gd name="T59" fmla="*/ 7 h 22"/>
                  <a:gd name="T60" fmla="*/ 22 w 22"/>
                  <a:gd name="T61" fmla="*/ 7 h 22"/>
                  <a:gd name="T62" fmla="*/ 22 w 22"/>
                  <a:gd name="T6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2">
                    <a:moveTo>
                      <a:pt x="22" y="15"/>
                    </a:moveTo>
                    <a:lnTo>
                      <a:pt x="22" y="15"/>
                    </a:lnTo>
                    <a:lnTo>
                      <a:pt x="22" y="15"/>
                    </a:lnTo>
                    <a:lnTo>
                      <a:pt x="22" y="22"/>
                    </a:lnTo>
                    <a:lnTo>
                      <a:pt x="22" y="22"/>
                    </a:lnTo>
                    <a:lnTo>
                      <a:pt x="15" y="22"/>
                    </a:lnTo>
                    <a:lnTo>
                      <a:pt x="15" y="22"/>
                    </a:lnTo>
                    <a:lnTo>
                      <a:pt x="15" y="22"/>
                    </a:lnTo>
                    <a:lnTo>
                      <a:pt x="15" y="22"/>
                    </a:lnTo>
                    <a:lnTo>
                      <a:pt x="15" y="22"/>
                    </a:lnTo>
                    <a:lnTo>
                      <a:pt x="15" y="22"/>
                    </a:lnTo>
                    <a:lnTo>
                      <a:pt x="15" y="15"/>
                    </a:lnTo>
                    <a:lnTo>
                      <a:pt x="15" y="15"/>
                    </a:lnTo>
                    <a:lnTo>
                      <a:pt x="8" y="15"/>
                    </a:lnTo>
                    <a:lnTo>
                      <a:pt x="8" y="7"/>
                    </a:lnTo>
                    <a:lnTo>
                      <a:pt x="0" y="7"/>
                    </a:lnTo>
                    <a:lnTo>
                      <a:pt x="0" y="7"/>
                    </a:lnTo>
                    <a:lnTo>
                      <a:pt x="0" y="7"/>
                    </a:lnTo>
                    <a:lnTo>
                      <a:pt x="0" y="7"/>
                    </a:lnTo>
                    <a:lnTo>
                      <a:pt x="0" y="7"/>
                    </a:lnTo>
                    <a:lnTo>
                      <a:pt x="8" y="7"/>
                    </a:lnTo>
                    <a:lnTo>
                      <a:pt x="8" y="0"/>
                    </a:lnTo>
                    <a:lnTo>
                      <a:pt x="15" y="0"/>
                    </a:lnTo>
                    <a:lnTo>
                      <a:pt x="15" y="0"/>
                    </a:lnTo>
                    <a:lnTo>
                      <a:pt x="22" y="0"/>
                    </a:lnTo>
                    <a:lnTo>
                      <a:pt x="22" y="7"/>
                    </a:lnTo>
                    <a:lnTo>
                      <a:pt x="22" y="7"/>
                    </a:lnTo>
                    <a:lnTo>
                      <a:pt x="22" y="7"/>
                    </a:lnTo>
                    <a:lnTo>
                      <a:pt x="22" y="7"/>
                    </a:lnTo>
                    <a:lnTo>
                      <a:pt x="22" y="7"/>
                    </a:lnTo>
                    <a:lnTo>
                      <a:pt x="22" y="7"/>
                    </a:lnTo>
                    <a:lnTo>
                      <a:pt x="22" y="15"/>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7"/>
              <p:cNvSpPr>
                <a:spLocks/>
              </p:cNvSpPr>
              <p:nvPr/>
            </p:nvSpPr>
            <p:spPr bwMode="auto">
              <a:xfrm>
                <a:off x="3109" y="1081"/>
                <a:ext cx="64" cy="64"/>
              </a:xfrm>
              <a:custGeom>
                <a:avLst/>
                <a:gdLst>
                  <a:gd name="T0" fmla="*/ 35 w 64"/>
                  <a:gd name="T1" fmla="*/ 7 h 64"/>
                  <a:gd name="T2" fmla="*/ 42 w 64"/>
                  <a:gd name="T3" fmla="*/ 7 h 64"/>
                  <a:gd name="T4" fmla="*/ 50 w 64"/>
                  <a:gd name="T5" fmla="*/ 14 h 64"/>
                  <a:gd name="T6" fmla="*/ 50 w 64"/>
                  <a:gd name="T7" fmla="*/ 14 h 64"/>
                  <a:gd name="T8" fmla="*/ 64 w 64"/>
                  <a:gd name="T9" fmla="*/ 28 h 64"/>
                  <a:gd name="T10" fmla="*/ 64 w 64"/>
                  <a:gd name="T11" fmla="*/ 28 h 64"/>
                  <a:gd name="T12" fmla="*/ 64 w 64"/>
                  <a:gd name="T13" fmla="*/ 36 h 64"/>
                  <a:gd name="T14" fmla="*/ 64 w 64"/>
                  <a:gd name="T15" fmla="*/ 43 h 64"/>
                  <a:gd name="T16" fmla="*/ 64 w 64"/>
                  <a:gd name="T17" fmla="*/ 43 h 64"/>
                  <a:gd name="T18" fmla="*/ 64 w 64"/>
                  <a:gd name="T19" fmla="*/ 43 h 64"/>
                  <a:gd name="T20" fmla="*/ 57 w 64"/>
                  <a:gd name="T21" fmla="*/ 43 h 64"/>
                  <a:gd name="T22" fmla="*/ 57 w 64"/>
                  <a:gd name="T23" fmla="*/ 50 h 64"/>
                  <a:gd name="T24" fmla="*/ 57 w 64"/>
                  <a:gd name="T25" fmla="*/ 57 h 64"/>
                  <a:gd name="T26" fmla="*/ 50 w 64"/>
                  <a:gd name="T27" fmla="*/ 57 h 64"/>
                  <a:gd name="T28" fmla="*/ 50 w 64"/>
                  <a:gd name="T29" fmla="*/ 64 h 64"/>
                  <a:gd name="T30" fmla="*/ 50 w 64"/>
                  <a:gd name="T31" fmla="*/ 64 h 64"/>
                  <a:gd name="T32" fmla="*/ 50 w 64"/>
                  <a:gd name="T33" fmla="*/ 64 h 64"/>
                  <a:gd name="T34" fmla="*/ 50 w 64"/>
                  <a:gd name="T35" fmla="*/ 64 h 64"/>
                  <a:gd name="T36" fmla="*/ 42 w 64"/>
                  <a:gd name="T37" fmla="*/ 64 h 64"/>
                  <a:gd name="T38" fmla="*/ 35 w 64"/>
                  <a:gd name="T39" fmla="*/ 64 h 64"/>
                  <a:gd name="T40" fmla="*/ 35 w 64"/>
                  <a:gd name="T41" fmla="*/ 64 h 64"/>
                  <a:gd name="T42" fmla="*/ 28 w 64"/>
                  <a:gd name="T43" fmla="*/ 57 h 64"/>
                  <a:gd name="T44" fmla="*/ 28 w 64"/>
                  <a:gd name="T45" fmla="*/ 57 h 64"/>
                  <a:gd name="T46" fmla="*/ 21 w 64"/>
                  <a:gd name="T47" fmla="*/ 50 h 64"/>
                  <a:gd name="T48" fmla="*/ 21 w 64"/>
                  <a:gd name="T49" fmla="*/ 50 h 64"/>
                  <a:gd name="T50" fmla="*/ 21 w 64"/>
                  <a:gd name="T51" fmla="*/ 50 h 64"/>
                  <a:gd name="T52" fmla="*/ 14 w 64"/>
                  <a:gd name="T53" fmla="*/ 50 h 64"/>
                  <a:gd name="T54" fmla="*/ 0 w 64"/>
                  <a:gd name="T55" fmla="*/ 57 h 64"/>
                  <a:gd name="T56" fmla="*/ 0 w 64"/>
                  <a:gd name="T57" fmla="*/ 50 h 64"/>
                  <a:gd name="T58" fmla="*/ 0 w 64"/>
                  <a:gd name="T59" fmla="*/ 50 h 64"/>
                  <a:gd name="T60" fmla="*/ 0 w 64"/>
                  <a:gd name="T61" fmla="*/ 50 h 64"/>
                  <a:gd name="T62" fmla="*/ 0 w 64"/>
                  <a:gd name="T63" fmla="*/ 50 h 64"/>
                  <a:gd name="T64" fmla="*/ 0 w 64"/>
                  <a:gd name="T65" fmla="*/ 43 h 64"/>
                  <a:gd name="T66" fmla="*/ 0 w 64"/>
                  <a:gd name="T67" fmla="*/ 43 h 64"/>
                  <a:gd name="T68" fmla="*/ 7 w 64"/>
                  <a:gd name="T69" fmla="*/ 36 h 64"/>
                  <a:gd name="T70" fmla="*/ 7 w 64"/>
                  <a:gd name="T71" fmla="*/ 36 h 64"/>
                  <a:gd name="T72" fmla="*/ 7 w 64"/>
                  <a:gd name="T73" fmla="*/ 36 h 64"/>
                  <a:gd name="T74" fmla="*/ 14 w 64"/>
                  <a:gd name="T75" fmla="*/ 28 h 64"/>
                  <a:gd name="T76" fmla="*/ 14 w 64"/>
                  <a:gd name="T77" fmla="*/ 28 h 64"/>
                  <a:gd name="T78" fmla="*/ 14 w 64"/>
                  <a:gd name="T79" fmla="*/ 21 h 64"/>
                  <a:gd name="T80" fmla="*/ 7 w 64"/>
                  <a:gd name="T81" fmla="*/ 14 h 64"/>
                  <a:gd name="T82" fmla="*/ 14 w 64"/>
                  <a:gd name="T83" fmla="*/ 14 h 64"/>
                  <a:gd name="T84" fmla="*/ 14 w 64"/>
                  <a:gd name="T85" fmla="*/ 7 h 64"/>
                  <a:gd name="T86" fmla="*/ 21 w 64"/>
                  <a:gd name="T87" fmla="*/ 7 h 64"/>
                  <a:gd name="T88" fmla="*/ 28 w 64"/>
                  <a:gd name="T89" fmla="*/ 7 h 64"/>
                  <a:gd name="T90" fmla="*/ 28 w 64"/>
                  <a:gd name="T91" fmla="*/ 0 h 64"/>
                  <a:gd name="T92" fmla="*/ 35 w 64"/>
                  <a:gd name="T9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 h="64">
                    <a:moveTo>
                      <a:pt x="35" y="7"/>
                    </a:moveTo>
                    <a:lnTo>
                      <a:pt x="35" y="7"/>
                    </a:lnTo>
                    <a:lnTo>
                      <a:pt x="42" y="7"/>
                    </a:lnTo>
                    <a:lnTo>
                      <a:pt x="42" y="7"/>
                    </a:lnTo>
                    <a:lnTo>
                      <a:pt x="50" y="7"/>
                    </a:lnTo>
                    <a:lnTo>
                      <a:pt x="50" y="14"/>
                    </a:lnTo>
                    <a:lnTo>
                      <a:pt x="50" y="14"/>
                    </a:lnTo>
                    <a:lnTo>
                      <a:pt x="50" y="14"/>
                    </a:lnTo>
                    <a:lnTo>
                      <a:pt x="57" y="28"/>
                    </a:lnTo>
                    <a:lnTo>
                      <a:pt x="64" y="28"/>
                    </a:lnTo>
                    <a:lnTo>
                      <a:pt x="64" y="28"/>
                    </a:lnTo>
                    <a:lnTo>
                      <a:pt x="64" y="28"/>
                    </a:lnTo>
                    <a:lnTo>
                      <a:pt x="64" y="28"/>
                    </a:lnTo>
                    <a:lnTo>
                      <a:pt x="64" y="36"/>
                    </a:lnTo>
                    <a:lnTo>
                      <a:pt x="64" y="36"/>
                    </a:lnTo>
                    <a:lnTo>
                      <a:pt x="64" y="43"/>
                    </a:lnTo>
                    <a:lnTo>
                      <a:pt x="64" y="43"/>
                    </a:lnTo>
                    <a:lnTo>
                      <a:pt x="64" y="43"/>
                    </a:lnTo>
                    <a:lnTo>
                      <a:pt x="64" y="43"/>
                    </a:lnTo>
                    <a:lnTo>
                      <a:pt x="64" y="43"/>
                    </a:lnTo>
                    <a:lnTo>
                      <a:pt x="57" y="43"/>
                    </a:lnTo>
                    <a:lnTo>
                      <a:pt x="57" y="43"/>
                    </a:lnTo>
                    <a:lnTo>
                      <a:pt x="57" y="50"/>
                    </a:lnTo>
                    <a:lnTo>
                      <a:pt x="57" y="50"/>
                    </a:lnTo>
                    <a:lnTo>
                      <a:pt x="64" y="57"/>
                    </a:lnTo>
                    <a:lnTo>
                      <a:pt x="57" y="57"/>
                    </a:lnTo>
                    <a:lnTo>
                      <a:pt x="57" y="57"/>
                    </a:lnTo>
                    <a:lnTo>
                      <a:pt x="50" y="57"/>
                    </a:lnTo>
                    <a:lnTo>
                      <a:pt x="50" y="57"/>
                    </a:lnTo>
                    <a:lnTo>
                      <a:pt x="50" y="64"/>
                    </a:lnTo>
                    <a:lnTo>
                      <a:pt x="50" y="64"/>
                    </a:lnTo>
                    <a:lnTo>
                      <a:pt x="50" y="64"/>
                    </a:lnTo>
                    <a:lnTo>
                      <a:pt x="50" y="64"/>
                    </a:lnTo>
                    <a:lnTo>
                      <a:pt x="50" y="64"/>
                    </a:lnTo>
                    <a:lnTo>
                      <a:pt x="50" y="64"/>
                    </a:lnTo>
                    <a:lnTo>
                      <a:pt x="50" y="64"/>
                    </a:lnTo>
                    <a:lnTo>
                      <a:pt x="50" y="64"/>
                    </a:lnTo>
                    <a:lnTo>
                      <a:pt x="42" y="64"/>
                    </a:lnTo>
                    <a:lnTo>
                      <a:pt x="42" y="64"/>
                    </a:lnTo>
                    <a:lnTo>
                      <a:pt x="35" y="64"/>
                    </a:lnTo>
                    <a:lnTo>
                      <a:pt x="35" y="64"/>
                    </a:lnTo>
                    <a:lnTo>
                      <a:pt x="35" y="64"/>
                    </a:lnTo>
                    <a:lnTo>
                      <a:pt x="35" y="57"/>
                    </a:lnTo>
                    <a:lnTo>
                      <a:pt x="28" y="57"/>
                    </a:lnTo>
                    <a:lnTo>
                      <a:pt x="28" y="57"/>
                    </a:lnTo>
                    <a:lnTo>
                      <a:pt x="28" y="57"/>
                    </a:lnTo>
                    <a:lnTo>
                      <a:pt x="28" y="57"/>
                    </a:lnTo>
                    <a:lnTo>
                      <a:pt x="21" y="50"/>
                    </a:lnTo>
                    <a:lnTo>
                      <a:pt x="21" y="50"/>
                    </a:lnTo>
                    <a:lnTo>
                      <a:pt x="21" y="50"/>
                    </a:lnTo>
                    <a:lnTo>
                      <a:pt x="21" y="50"/>
                    </a:lnTo>
                    <a:lnTo>
                      <a:pt x="21" y="50"/>
                    </a:lnTo>
                    <a:lnTo>
                      <a:pt x="14" y="50"/>
                    </a:lnTo>
                    <a:lnTo>
                      <a:pt x="14" y="50"/>
                    </a:lnTo>
                    <a:lnTo>
                      <a:pt x="7" y="57"/>
                    </a:lnTo>
                    <a:lnTo>
                      <a:pt x="0" y="57"/>
                    </a:lnTo>
                    <a:lnTo>
                      <a:pt x="0" y="57"/>
                    </a:lnTo>
                    <a:lnTo>
                      <a:pt x="0" y="50"/>
                    </a:lnTo>
                    <a:lnTo>
                      <a:pt x="0" y="50"/>
                    </a:lnTo>
                    <a:lnTo>
                      <a:pt x="0" y="50"/>
                    </a:lnTo>
                    <a:lnTo>
                      <a:pt x="0" y="50"/>
                    </a:lnTo>
                    <a:lnTo>
                      <a:pt x="0" y="50"/>
                    </a:lnTo>
                    <a:lnTo>
                      <a:pt x="0" y="50"/>
                    </a:lnTo>
                    <a:lnTo>
                      <a:pt x="0" y="50"/>
                    </a:lnTo>
                    <a:lnTo>
                      <a:pt x="0" y="43"/>
                    </a:lnTo>
                    <a:lnTo>
                      <a:pt x="0" y="43"/>
                    </a:lnTo>
                    <a:lnTo>
                      <a:pt x="0" y="43"/>
                    </a:lnTo>
                    <a:lnTo>
                      <a:pt x="0" y="43"/>
                    </a:lnTo>
                    <a:lnTo>
                      <a:pt x="7" y="36"/>
                    </a:lnTo>
                    <a:lnTo>
                      <a:pt x="7" y="36"/>
                    </a:lnTo>
                    <a:lnTo>
                      <a:pt x="7" y="36"/>
                    </a:lnTo>
                    <a:lnTo>
                      <a:pt x="7" y="36"/>
                    </a:lnTo>
                    <a:lnTo>
                      <a:pt x="7" y="36"/>
                    </a:lnTo>
                    <a:lnTo>
                      <a:pt x="7" y="36"/>
                    </a:lnTo>
                    <a:lnTo>
                      <a:pt x="14" y="28"/>
                    </a:lnTo>
                    <a:lnTo>
                      <a:pt x="14" y="28"/>
                    </a:lnTo>
                    <a:lnTo>
                      <a:pt x="14" y="28"/>
                    </a:lnTo>
                    <a:lnTo>
                      <a:pt x="14" y="28"/>
                    </a:lnTo>
                    <a:lnTo>
                      <a:pt x="14" y="28"/>
                    </a:lnTo>
                    <a:lnTo>
                      <a:pt x="14" y="21"/>
                    </a:lnTo>
                    <a:lnTo>
                      <a:pt x="7" y="14"/>
                    </a:lnTo>
                    <a:lnTo>
                      <a:pt x="7" y="14"/>
                    </a:lnTo>
                    <a:lnTo>
                      <a:pt x="14" y="14"/>
                    </a:lnTo>
                    <a:lnTo>
                      <a:pt x="14" y="14"/>
                    </a:lnTo>
                    <a:lnTo>
                      <a:pt x="14" y="7"/>
                    </a:lnTo>
                    <a:lnTo>
                      <a:pt x="14" y="7"/>
                    </a:lnTo>
                    <a:lnTo>
                      <a:pt x="21" y="7"/>
                    </a:lnTo>
                    <a:lnTo>
                      <a:pt x="21" y="7"/>
                    </a:lnTo>
                    <a:lnTo>
                      <a:pt x="28" y="7"/>
                    </a:lnTo>
                    <a:lnTo>
                      <a:pt x="28" y="7"/>
                    </a:lnTo>
                    <a:lnTo>
                      <a:pt x="28" y="0"/>
                    </a:lnTo>
                    <a:lnTo>
                      <a:pt x="28" y="0"/>
                    </a:lnTo>
                    <a:lnTo>
                      <a:pt x="35" y="7"/>
                    </a:lnTo>
                    <a:lnTo>
                      <a:pt x="35" y="7"/>
                    </a:lnTo>
                    <a:lnTo>
                      <a:pt x="35"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8"/>
              <p:cNvSpPr>
                <a:spLocks/>
              </p:cNvSpPr>
              <p:nvPr/>
            </p:nvSpPr>
            <p:spPr bwMode="auto">
              <a:xfrm>
                <a:off x="3109" y="1081"/>
                <a:ext cx="64" cy="64"/>
              </a:xfrm>
              <a:custGeom>
                <a:avLst/>
                <a:gdLst>
                  <a:gd name="T0" fmla="*/ 35 w 64"/>
                  <a:gd name="T1" fmla="*/ 7 h 64"/>
                  <a:gd name="T2" fmla="*/ 42 w 64"/>
                  <a:gd name="T3" fmla="*/ 7 h 64"/>
                  <a:gd name="T4" fmla="*/ 50 w 64"/>
                  <a:gd name="T5" fmla="*/ 14 h 64"/>
                  <a:gd name="T6" fmla="*/ 50 w 64"/>
                  <a:gd name="T7" fmla="*/ 14 h 64"/>
                  <a:gd name="T8" fmla="*/ 64 w 64"/>
                  <a:gd name="T9" fmla="*/ 28 h 64"/>
                  <a:gd name="T10" fmla="*/ 64 w 64"/>
                  <a:gd name="T11" fmla="*/ 28 h 64"/>
                  <a:gd name="T12" fmla="*/ 64 w 64"/>
                  <a:gd name="T13" fmla="*/ 36 h 64"/>
                  <a:gd name="T14" fmla="*/ 64 w 64"/>
                  <a:gd name="T15" fmla="*/ 43 h 64"/>
                  <a:gd name="T16" fmla="*/ 64 w 64"/>
                  <a:gd name="T17" fmla="*/ 43 h 64"/>
                  <a:gd name="T18" fmla="*/ 64 w 64"/>
                  <a:gd name="T19" fmla="*/ 43 h 64"/>
                  <a:gd name="T20" fmla="*/ 57 w 64"/>
                  <a:gd name="T21" fmla="*/ 43 h 64"/>
                  <a:gd name="T22" fmla="*/ 57 w 64"/>
                  <a:gd name="T23" fmla="*/ 50 h 64"/>
                  <a:gd name="T24" fmla="*/ 57 w 64"/>
                  <a:gd name="T25" fmla="*/ 57 h 64"/>
                  <a:gd name="T26" fmla="*/ 50 w 64"/>
                  <a:gd name="T27" fmla="*/ 57 h 64"/>
                  <a:gd name="T28" fmla="*/ 50 w 64"/>
                  <a:gd name="T29" fmla="*/ 64 h 64"/>
                  <a:gd name="T30" fmla="*/ 50 w 64"/>
                  <a:gd name="T31" fmla="*/ 64 h 64"/>
                  <a:gd name="T32" fmla="*/ 50 w 64"/>
                  <a:gd name="T33" fmla="*/ 64 h 64"/>
                  <a:gd name="T34" fmla="*/ 50 w 64"/>
                  <a:gd name="T35" fmla="*/ 64 h 64"/>
                  <a:gd name="T36" fmla="*/ 42 w 64"/>
                  <a:gd name="T37" fmla="*/ 64 h 64"/>
                  <a:gd name="T38" fmla="*/ 35 w 64"/>
                  <a:gd name="T39" fmla="*/ 64 h 64"/>
                  <a:gd name="T40" fmla="*/ 35 w 64"/>
                  <a:gd name="T41" fmla="*/ 64 h 64"/>
                  <a:gd name="T42" fmla="*/ 28 w 64"/>
                  <a:gd name="T43" fmla="*/ 57 h 64"/>
                  <a:gd name="T44" fmla="*/ 28 w 64"/>
                  <a:gd name="T45" fmla="*/ 57 h 64"/>
                  <a:gd name="T46" fmla="*/ 21 w 64"/>
                  <a:gd name="T47" fmla="*/ 50 h 64"/>
                  <a:gd name="T48" fmla="*/ 21 w 64"/>
                  <a:gd name="T49" fmla="*/ 50 h 64"/>
                  <a:gd name="T50" fmla="*/ 21 w 64"/>
                  <a:gd name="T51" fmla="*/ 50 h 64"/>
                  <a:gd name="T52" fmla="*/ 14 w 64"/>
                  <a:gd name="T53" fmla="*/ 50 h 64"/>
                  <a:gd name="T54" fmla="*/ 0 w 64"/>
                  <a:gd name="T55" fmla="*/ 57 h 64"/>
                  <a:gd name="T56" fmla="*/ 0 w 64"/>
                  <a:gd name="T57" fmla="*/ 50 h 64"/>
                  <a:gd name="T58" fmla="*/ 0 w 64"/>
                  <a:gd name="T59" fmla="*/ 50 h 64"/>
                  <a:gd name="T60" fmla="*/ 0 w 64"/>
                  <a:gd name="T61" fmla="*/ 50 h 64"/>
                  <a:gd name="T62" fmla="*/ 0 w 64"/>
                  <a:gd name="T63" fmla="*/ 50 h 64"/>
                  <a:gd name="T64" fmla="*/ 0 w 64"/>
                  <a:gd name="T65" fmla="*/ 43 h 64"/>
                  <a:gd name="T66" fmla="*/ 0 w 64"/>
                  <a:gd name="T67" fmla="*/ 43 h 64"/>
                  <a:gd name="T68" fmla="*/ 7 w 64"/>
                  <a:gd name="T69" fmla="*/ 36 h 64"/>
                  <a:gd name="T70" fmla="*/ 7 w 64"/>
                  <a:gd name="T71" fmla="*/ 36 h 64"/>
                  <a:gd name="T72" fmla="*/ 7 w 64"/>
                  <a:gd name="T73" fmla="*/ 36 h 64"/>
                  <a:gd name="T74" fmla="*/ 14 w 64"/>
                  <a:gd name="T75" fmla="*/ 28 h 64"/>
                  <a:gd name="T76" fmla="*/ 14 w 64"/>
                  <a:gd name="T77" fmla="*/ 28 h 64"/>
                  <a:gd name="T78" fmla="*/ 14 w 64"/>
                  <a:gd name="T79" fmla="*/ 21 h 64"/>
                  <a:gd name="T80" fmla="*/ 7 w 64"/>
                  <a:gd name="T81" fmla="*/ 14 h 64"/>
                  <a:gd name="T82" fmla="*/ 14 w 64"/>
                  <a:gd name="T83" fmla="*/ 14 h 64"/>
                  <a:gd name="T84" fmla="*/ 14 w 64"/>
                  <a:gd name="T85" fmla="*/ 7 h 64"/>
                  <a:gd name="T86" fmla="*/ 21 w 64"/>
                  <a:gd name="T87" fmla="*/ 7 h 64"/>
                  <a:gd name="T88" fmla="*/ 28 w 64"/>
                  <a:gd name="T89" fmla="*/ 7 h 64"/>
                  <a:gd name="T90" fmla="*/ 28 w 64"/>
                  <a:gd name="T91" fmla="*/ 0 h 64"/>
                  <a:gd name="T92" fmla="*/ 35 w 64"/>
                  <a:gd name="T9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 h="64">
                    <a:moveTo>
                      <a:pt x="35" y="7"/>
                    </a:moveTo>
                    <a:lnTo>
                      <a:pt x="35" y="7"/>
                    </a:lnTo>
                    <a:lnTo>
                      <a:pt x="42" y="7"/>
                    </a:lnTo>
                    <a:lnTo>
                      <a:pt x="42" y="7"/>
                    </a:lnTo>
                    <a:lnTo>
                      <a:pt x="50" y="7"/>
                    </a:lnTo>
                    <a:lnTo>
                      <a:pt x="50" y="14"/>
                    </a:lnTo>
                    <a:lnTo>
                      <a:pt x="50" y="14"/>
                    </a:lnTo>
                    <a:lnTo>
                      <a:pt x="50" y="14"/>
                    </a:lnTo>
                    <a:lnTo>
                      <a:pt x="57" y="28"/>
                    </a:lnTo>
                    <a:lnTo>
                      <a:pt x="64" y="28"/>
                    </a:lnTo>
                    <a:lnTo>
                      <a:pt x="64" y="28"/>
                    </a:lnTo>
                    <a:lnTo>
                      <a:pt x="64" y="28"/>
                    </a:lnTo>
                    <a:lnTo>
                      <a:pt x="64" y="28"/>
                    </a:lnTo>
                    <a:lnTo>
                      <a:pt x="64" y="36"/>
                    </a:lnTo>
                    <a:lnTo>
                      <a:pt x="64" y="36"/>
                    </a:lnTo>
                    <a:lnTo>
                      <a:pt x="64" y="43"/>
                    </a:lnTo>
                    <a:lnTo>
                      <a:pt x="64" y="43"/>
                    </a:lnTo>
                    <a:lnTo>
                      <a:pt x="64" y="43"/>
                    </a:lnTo>
                    <a:lnTo>
                      <a:pt x="64" y="43"/>
                    </a:lnTo>
                    <a:lnTo>
                      <a:pt x="64" y="43"/>
                    </a:lnTo>
                    <a:lnTo>
                      <a:pt x="57" y="43"/>
                    </a:lnTo>
                    <a:lnTo>
                      <a:pt x="57" y="43"/>
                    </a:lnTo>
                    <a:lnTo>
                      <a:pt x="57" y="50"/>
                    </a:lnTo>
                    <a:lnTo>
                      <a:pt x="57" y="50"/>
                    </a:lnTo>
                    <a:lnTo>
                      <a:pt x="64" y="57"/>
                    </a:lnTo>
                    <a:lnTo>
                      <a:pt x="57" y="57"/>
                    </a:lnTo>
                    <a:lnTo>
                      <a:pt x="57" y="57"/>
                    </a:lnTo>
                    <a:lnTo>
                      <a:pt x="50" y="57"/>
                    </a:lnTo>
                    <a:lnTo>
                      <a:pt x="50" y="57"/>
                    </a:lnTo>
                    <a:lnTo>
                      <a:pt x="50" y="64"/>
                    </a:lnTo>
                    <a:lnTo>
                      <a:pt x="50" y="64"/>
                    </a:lnTo>
                    <a:lnTo>
                      <a:pt x="50" y="64"/>
                    </a:lnTo>
                    <a:lnTo>
                      <a:pt x="50" y="64"/>
                    </a:lnTo>
                    <a:lnTo>
                      <a:pt x="50" y="64"/>
                    </a:lnTo>
                    <a:lnTo>
                      <a:pt x="50" y="64"/>
                    </a:lnTo>
                    <a:lnTo>
                      <a:pt x="50" y="64"/>
                    </a:lnTo>
                    <a:lnTo>
                      <a:pt x="50" y="64"/>
                    </a:lnTo>
                    <a:lnTo>
                      <a:pt x="42" y="64"/>
                    </a:lnTo>
                    <a:lnTo>
                      <a:pt x="42" y="64"/>
                    </a:lnTo>
                    <a:lnTo>
                      <a:pt x="35" y="64"/>
                    </a:lnTo>
                    <a:lnTo>
                      <a:pt x="35" y="64"/>
                    </a:lnTo>
                    <a:lnTo>
                      <a:pt x="35" y="64"/>
                    </a:lnTo>
                    <a:lnTo>
                      <a:pt x="35" y="57"/>
                    </a:lnTo>
                    <a:lnTo>
                      <a:pt x="28" y="57"/>
                    </a:lnTo>
                    <a:lnTo>
                      <a:pt x="28" y="57"/>
                    </a:lnTo>
                    <a:lnTo>
                      <a:pt x="28" y="57"/>
                    </a:lnTo>
                    <a:lnTo>
                      <a:pt x="28" y="57"/>
                    </a:lnTo>
                    <a:lnTo>
                      <a:pt x="21" y="50"/>
                    </a:lnTo>
                    <a:lnTo>
                      <a:pt x="21" y="50"/>
                    </a:lnTo>
                    <a:lnTo>
                      <a:pt x="21" y="50"/>
                    </a:lnTo>
                    <a:lnTo>
                      <a:pt x="21" y="50"/>
                    </a:lnTo>
                    <a:lnTo>
                      <a:pt x="21" y="50"/>
                    </a:lnTo>
                    <a:lnTo>
                      <a:pt x="14" y="50"/>
                    </a:lnTo>
                    <a:lnTo>
                      <a:pt x="14" y="50"/>
                    </a:lnTo>
                    <a:lnTo>
                      <a:pt x="7" y="57"/>
                    </a:lnTo>
                    <a:lnTo>
                      <a:pt x="0" y="57"/>
                    </a:lnTo>
                    <a:lnTo>
                      <a:pt x="0" y="57"/>
                    </a:lnTo>
                    <a:lnTo>
                      <a:pt x="0" y="50"/>
                    </a:lnTo>
                    <a:lnTo>
                      <a:pt x="0" y="50"/>
                    </a:lnTo>
                    <a:lnTo>
                      <a:pt x="0" y="50"/>
                    </a:lnTo>
                    <a:lnTo>
                      <a:pt x="0" y="50"/>
                    </a:lnTo>
                    <a:lnTo>
                      <a:pt x="0" y="50"/>
                    </a:lnTo>
                    <a:lnTo>
                      <a:pt x="0" y="50"/>
                    </a:lnTo>
                    <a:lnTo>
                      <a:pt x="0" y="50"/>
                    </a:lnTo>
                    <a:lnTo>
                      <a:pt x="0" y="43"/>
                    </a:lnTo>
                    <a:lnTo>
                      <a:pt x="0" y="43"/>
                    </a:lnTo>
                    <a:lnTo>
                      <a:pt x="0" y="43"/>
                    </a:lnTo>
                    <a:lnTo>
                      <a:pt x="0" y="43"/>
                    </a:lnTo>
                    <a:lnTo>
                      <a:pt x="7" y="36"/>
                    </a:lnTo>
                    <a:lnTo>
                      <a:pt x="7" y="36"/>
                    </a:lnTo>
                    <a:lnTo>
                      <a:pt x="7" y="36"/>
                    </a:lnTo>
                    <a:lnTo>
                      <a:pt x="7" y="36"/>
                    </a:lnTo>
                    <a:lnTo>
                      <a:pt x="7" y="36"/>
                    </a:lnTo>
                    <a:lnTo>
                      <a:pt x="7" y="36"/>
                    </a:lnTo>
                    <a:lnTo>
                      <a:pt x="14" y="28"/>
                    </a:lnTo>
                    <a:lnTo>
                      <a:pt x="14" y="28"/>
                    </a:lnTo>
                    <a:lnTo>
                      <a:pt x="14" y="28"/>
                    </a:lnTo>
                    <a:lnTo>
                      <a:pt x="14" y="28"/>
                    </a:lnTo>
                    <a:lnTo>
                      <a:pt x="14" y="28"/>
                    </a:lnTo>
                    <a:lnTo>
                      <a:pt x="14" y="21"/>
                    </a:lnTo>
                    <a:lnTo>
                      <a:pt x="7" y="14"/>
                    </a:lnTo>
                    <a:lnTo>
                      <a:pt x="7" y="14"/>
                    </a:lnTo>
                    <a:lnTo>
                      <a:pt x="14" y="14"/>
                    </a:lnTo>
                    <a:lnTo>
                      <a:pt x="14" y="14"/>
                    </a:lnTo>
                    <a:lnTo>
                      <a:pt x="14" y="7"/>
                    </a:lnTo>
                    <a:lnTo>
                      <a:pt x="14" y="7"/>
                    </a:lnTo>
                    <a:lnTo>
                      <a:pt x="21" y="7"/>
                    </a:lnTo>
                    <a:lnTo>
                      <a:pt x="21" y="7"/>
                    </a:lnTo>
                    <a:lnTo>
                      <a:pt x="28" y="7"/>
                    </a:lnTo>
                    <a:lnTo>
                      <a:pt x="28" y="7"/>
                    </a:lnTo>
                    <a:lnTo>
                      <a:pt x="28" y="0"/>
                    </a:lnTo>
                    <a:lnTo>
                      <a:pt x="28" y="0"/>
                    </a:lnTo>
                    <a:lnTo>
                      <a:pt x="35" y="7"/>
                    </a:lnTo>
                    <a:lnTo>
                      <a:pt x="35" y="7"/>
                    </a:lnTo>
                    <a:lnTo>
                      <a:pt x="35" y="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9"/>
              <p:cNvSpPr>
                <a:spLocks/>
              </p:cNvSpPr>
              <p:nvPr/>
            </p:nvSpPr>
            <p:spPr bwMode="auto">
              <a:xfrm>
                <a:off x="2938" y="471"/>
                <a:ext cx="441" cy="397"/>
              </a:xfrm>
              <a:custGeom>
                <a:avLst/>
                <a:gdLst>
                  <a:gd name="T0" fmla="*/ 363 w 441"/>
                  <a:gd name="T1" fmla="*/ 113 h 397"/>
                  <a:gd name="T2" fmla="*/ 370 w 441"/>
                  <a:gd name="T3" fmla="*/ 142 h 397"/>
                  <a:gd name="T4" fmla="*/ 405 w 441"/>
                  <a:gd name="T5" fmla="*/ 177 h 397"/>
                  <a:gd name="T6" fmla="*/ 398 w 441"/>
                  <a:gd name="T7" fmla="*/ 205 h 397"/>
                  <a:gd name="T8" fmla="*/ 405 w 441"/>
                  <a:gd name="T9" fmla="*/ 220 h 397"/>
                  <a:gd name="T10" fmla="*/ 412 w 441"/>
                  <a:gd name="T11" fmla="*/ 255 h 397"/>
                  <a:gd name="T12" fmla="*/ 419 w 441"/>
                  <a:gd name="T13" fmla="*/ 269 h 397"/>
                  <a:gd name="T14" fmla="*/ 441 w 441"/>
                  <a:gd name="T15" fmla="*/ 291 h 397"/>
                  <a:gd name="T16" fmla="*/ 412 w 441"/>
                  <a:gd name="T17" fmla="*/ 284 h 397"/>
                  <a:gd name="T18" fmla="*/ 391 w 441"/>
                  <a:gd name="T19" fmla="*/ 276 h 397"/>
                  <a:gd name="T20" fmla="*/ 370 w 441"/>
                  <a:gd name="T21" fmla="*/ 276 h 397"/>
                  <a:gd name="T22" fmla="*/ 348 w 441"/>
                  <a:gd name="T23" fmla="*/ 269 h 397"/>
                  <a:gd name="T24" fmla="*/ 306 w 441"/>
                  <a:gd name="T25" fmla="*/ 291 h 397"/>
                  <a:gd name="T26" fmla="*/ 292 w 441"/>
                  <a:gd name="T27" fmla="*/ 312 h 397"/>
                  <a:gd name="T28" fmla="*/ 284 w 441"/>
                  <a:gd name="T29" fmla="*/ 319 h 397"/>
                  <a:gd name="T30" fmla="*/ 284 w 441"/>
                  <a:gd name="T31" fmla="*/ 333 h 397"/>
                  <a:gd name="T32" fmla="*/ 277 w 441"/>
                  <a:gd name="T33" fmla="*/ 355 h 397"/>
                  <a:gd name="T34" fmla="*/ 284 w 441"/>
                  <a:gd name="T35" fmla="*/ 369 h 397"/>
                  <a:gd name="T36" fmla="*/ 292 w 441"/>
                  <a:gd name="T37" fmla="*/ 383 h 397"/>
                  <a:gd name="T38" fmla="*/ 263 w 441"/>
                  <a:gd name="T39" fmla="*/ 390 h 397"/>
                  <a:gd name="T40" fmla="*/ 249 w 441"/>
                  <a:gd name="T41" fmla="*/ 397 h 397"/>
                  <a:gd name="T42" fmla="*/ 242 w 441"/>
                  <a:gd name="T43" fmla="*/ 390 h 397"/>
                  <a:gd name="T44" fmla="*/ 221 w 441"/>
                  <a:gd name="T45" fmla="*/ 390 h 397"/>
                  <a:gd name="T46" fmla="*/ 199 w 441"/>
                  <a:gd name="T47" fmla="*/ 376 h 397"/>
                  <a:gd name="T48" fmla="*/ 199 w 441"/>
                  <a:gd name="T49" fmla="*/ 355 h 397"/>
                  <a:gd name="T50" fmla="*/ 185 w 441"/>
                  <a:gd name="T51" fmla="*/ 340 h 397"/>
                  <a:gd name="T52" fmla="*/ 171 w 441"/>
                  <a:gd name="T53" fmla="*/ 326 h 397"/>
                  <a:gd name="T54" fmla="*/ 157 w 441"/>
                  <a:gd name="T55" fmla="*/ 326 h 397"/>
                  <a:gd name="T56" fmla="*/ 135 w 441"/>
                  <a:gd name="T57" fmla="*/ 312 h 397"/>
                  <a:gd name="T58" fmla="*/ 135 w 441"/>
                  <a:gd name="T59" fmla="*/ 298 h 397"/>
                  <a:gd name="T60" fmla="*/ 135 w 441"/>
                  <a:gd name="T61" fmla="*/ 284 h 397"/>
                  <a:gd name="T62" fmla="*/ 128 w 441"/>
                  <a:gd name="T63" fmla="*/ 276 h 397"/>
                  <a:gd name="T64" fmla="*/ 121 w 441"/>
                  <a:gd name="T65" fmla="*/ 276 h 397"/>
                  <a:gd name="T66" fmla="*/ 114 w 441"/>
                  <a:gd name="T67" fmla="*/ 269 h 397"/>
                  <a:gd name="T68" fmla="*/ 100 w 441"/>
                  <a:gd name="T69" fmla="*/ 255 h 397"/>
                  <a:gd name="T70" fmla="*/ 93 w 441"/>
                  <a:gd name="T71" fmla="*/ 262 h 397"/>
                  <a:gd name="T72" fmla="*/ 86 w 441"/>
                  <a:gd name="T73" fmla="*/ 269 h 397"/>
                  <a:gd name="T74" fmla="*/ 71 w 441"/>
                  <a:gd name="T75" fmla="*/ 255 h 397"/>
                  <a:gd name="T76" fmla="*/ 50 w 441"/>
                  <a:gd name="T77" fmla="*/ 198 h 397"/>
                  <a:gd name="T78" fmla="*/ 29 w 441"/>
                  <a:gd name="T79" fmla="*/ 170 h 397"/>
                  <a:gd name="T80" fmla="*/ 0 w 441"/>
                  <a:gd name="T81" fmla="*/ 163 h 397"/>
                  <a:gd name="T82" fmla="*/ 8 w 441"/>
                  <a:gd name="T83" fmla="*/ 149 h 397"/>
                  <a:gd name="T84" fmla="*/ 8 w 441"/>
                  <a:gd name="T85" fmla="*/ 142 h 397"/>
                  <a:gd name="T86" fmla="*/ 43 w 441"/>
                  <a:gd name="T87" fmla="*/ 113 h 397"/>
                  <a:gd name="T88" fmla="*/ 36 w 441"/>
                  <a:gd name="T89" fmla="*/ 99 h 397"/>
                  <a:gd name="T90" fmla="*/ 43 w 441"/>
                  <a:gd name="T91" fmla="*/ 78 h 397"/>
                  <a:gd name="T92" fmla="*/ 36 w 441"/>
                  <a:gd name="T93" fmla="*/ 56 h 397"/>
                  <a:gd name="T94" fmla="*/ 36 w 441"/>
                  <a:gd name="T95" fmla="*/ 42 h 397"/>
                  <a:gd name="T96" fmla="*/ 50 w 441"/>
                  <a:gd name="T97" fmla="*/ 49 h 397"/>
                  <a:gd name="T98" fmla="*/ 86 w 441"/>
                  <a:gd name="T99" fmla="*/ 28 h 397"/>
                  <a:gd name="T100" fmla="*/ 114 w 441"/>
                  <a:gd name="T101" fmla="*/ 7 h 397"/>
                  <a:gd name="T102" fmla="*/ 157 w 441"/>
                  <a:gd name="T103" fmla="*/ 21 h 397"/>
                  <a:gd name="T104" fmla="*/ 221 w 441"/>
                  <a:gd name="T105" fmla="*/ 49 h 397"/>
                  <a:gd name="T106" fmla="*/ 249 w 441"/>
                  <a:gd name="T107" fmla="*/ 42 h 397"/>
                  <a:gd name="T108" fmla="*/ 263 w 441"/>
                  <a:gd name="T109" fmla="*/ 35 h 397"/>
                  <a:gd name="T110" fmla="*/ 277 w 441"/>
                  <a:gd name="T111" fmla="*/ 42 h 397"/>
                  <a:gd name="T112" fmla="*/ 299 w 441"/>
                  <a:gd name="T113" fmla="*/ 78 h 397"/>
                  <a:gd name="T114" fmla="*/ 313 w 441"/>
                  <a:gd name="T115" fmla="*/ 85 h 397"/>
                  <a:gd name="T116" fmla="*/ 327 w 441"/>
                  <a:gd name="T117" fmla="*/ 78 h 397"/>
                  <a:gd name="T118" fmla="*/ 348 w 441"/>
                  <a:gd name="T119" fmla="*/ 71 h 397"/>
                  <a:gd name="T120" fmla="*/ 355 w 441"/>
                  <a:gd name="T121" fmla="*/ 71 h 397"/>
                  <a:gd name="T122" fmla="*/ 348 w 441"/>
                  <a:gd name="T123" fmla="*/ 85 h 397"/>
                  <a:gd name="T124" fmla="*/ 341 w 441"/>
                  <a:gd name="T125" fmla="*/ 10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1" h="397">
                    <a:moveTo>
                      <a:pt x="348" y="106"/>
                    </a:moveTo>
                    <a:lnTo>
                      <a:pt x="348" y="106"/>
                    </a:lnTo>
                    <a:lnTo>
                      <a:pt x="355" y="99"/>
                    </a:lnTo>
                    <a:lnTo>
                      <a:pt x="355" y="99"/>
                    </a:lnTo>
                    <a:lnTo>
                      <a:pt x="355" y="99"/>
                    </a:lnTo>
                    <a:lnTo>
                      <a:pt x="355" y="106"/>
                    </a:lnTo>
                    <a:lnTo>
                      <a:pt x="363" y="113"/>
                    </a:lnTo>
                    <a:lnTo>
                      <a:pt x="363" y="113"/>
                    </a:lnTo>
                    <a:lnTo>
                      <a:pt x="363" y="113"/>
                    </a:lnTo>
                    <a:lnTo>
                      <a:pt x="363" y="113"/>
                    </a:lnTo>
                    <a:lnTo>
                      <a:pt x="363" y="120"/>
                    </a:lnTo>
                    <a:lnTo>
                      <a:pt x="363" y="120"/>
                    </a:lnTo>
                    <a:lnTo>
                      <a:pt x="363" y="120"/>
                    </a:lnTo>
                    <a:lnTo>
                      <a:pt x="363" y="120"/>
                    </a:lnTo>
                    <a:lnTo>
                      <a:pt x="370" y="134"/>
                    </a:lnTo>
                    <a:lnTo>
                      <a:pt x="370" y="134"/>
                    </a:lnTo>
                    <a:lnTo>
                      <a:pt x="363" y="142"/>
                    </a:lnTo>
                    <a:lnTo>
                      <a:pt x="370" y="142"/>
                    </a:lnTo>
                    <a:lnTo>
                      <a:pt x="370" y="142"/>
                    </a:lnTo>
                    <a:lnTo>
                      <a:pt x="377" y="142"/>
                    </a:lnTo>
                    <a:lnTo>
                      <a:pt x="377" y="149"/>
                    </a:lnTo>
                    <a:lnTo>
                      <a:pt x="377" y="149"/>
                    </a:lnTo>
                    <a:lnTo>
                      <a:pt x="391" y="170"/>
                    </a:lnTo>
                    <a:lnTo>
                      <a:pt x="398" y="170"/>
                    </a:lnTo>
                    <a:lnTo>
                      <a:pt x="398" y="170"/>
                    </a:lnTo>
                    <a:lnTo>
                      <a:pt x="405" y="177"/>
                    </a:lnTo>
                    <a:lnTo>
                      <a:pt x="405" y="177"/>
                    </a:lnTo>
                    <a:lnTo>
                      <a:pt x="405" y="177"/>
                    </a:lnTo>
                    <a:lnTo>
                      <a:pt x="398" y="184"/>
                    </a:lnTo>
                    <a:lnTo>
                      <a:pt x="398" y="191"/>
                    </a:lnTo>
                    <a:lnTo>
                      <a:pt x="398" y="191"/>
                    </a:lnTo>
                    <a:lnTo>
                      <a:pt x="398" y="198"/>
                    </a:lnTo>
                    <a:lnTo>
                      <a:pt x="398" y="198"/>
                    </a:lnTo>
                    <a:lnTo>
                      <a:pt x="398" y="205"/>
                    </a:lnTo>
                    <a:lnTo>
                      <a:pt x="398" y="205"/>
                    </a:lnTo>
                    <a:lnTo>
                      <a:pt x="398" y="205"/>
                    </a:lnTo>
                    <a:lnTo>
                      <a:pt x="398" y="213"/>
                    </a:lnTo>
                    <a:lnTo>
                      <a:pt x="398" y="213"/>
                    </a:lnTo>
                    <a:lnTo>
                      <a:pt x="398" y="213"/>
                    </a:lnTo>
                    <a:lnTo>
                      <a:pt x="398" y="213"/>
                    </a:lnTo>
                    <a:lnTo>
                      <a:pt x="405" y="220"/>
                    </a:lnTo>
                    <a:lnTo>
                      <a:pt x="405" y="220"/>
                    </a:lnTo>
                    <a:lnTo>
                      <a:pt x="405" y="220"/>
                    </a:lnTo>
                    <a:lnTo>
                      <a:pt x="405" y="220"/>
                    </a:lnTo>
                    <a:lnTo>
                      <a:pt x="405" y="220"/>
                    </a:lnTo>
                    <a:lnTo>
                      <a:pt x="412" y="220"/>
                    </a:lnTo>
                    <a:lnTo>
                      <a:pt x="412" y="227"/>
                    </a:lnTo>
                    <a:lnTo>
                      <a:pt x="412" y="227"/>
                    </a:lnTo>
                    <a:lnTo>
                      <a:pt x="412" y="227"/>
                    </a:lnTo>
                    <a:lnTo>
                      <a:pt x="398" y="241"/>
                    </a:lnTo>
                    <a:lnTo>
                      <a:pt x="398" y="241"/>
                    </a:lnTo>
                    <a:lnTo>
                      <a:pt x="405" y="248"/>
                    </a:lnTo>
                    <a:lnTo>
                      <a:pt x="412" y="248"/>
                    </a:lnTo>
                    <a:lnTo>
                      <a:pt x="412" y="255"/>
                    </a:lnTo>
                    <a:lnTo>
                      <a:pt x="405" y="262"/>
                    </a:lnTo>
                    <a:lnTo>
                      <a:pt x="405" y="262"/>
                    </a:lnTo>
                    <a:lnTo>
                      <a:pt x="405" y="269"/>
                    </a:lnTo>
                    <a:lnTo>
                      <a:pt x="405" y="269"/>
                    </a:lnTo>
                    <a:lnTo>
                      <a:pt x="405" y="269"/>
                    </a:lnTo>
                    <a:lnTo>
                      <a:pt x="412" y="269"/>
                    </a:lnTo>
                    <a:lnTo>
                      <a:pt x="412" y="269"/>
                    </a:lnTo>
                    <a:lnTo>
                      <a:pt x="419" y="269"/>
                    </a:lnTo>
                    <a:lnTo>
                      <a:pt x="419" y="269"/>
                    </a:lnTo>
                    <a:lnTo>
                      <a:pt x="419" y="269"/>
                    </a:lnTo>
                    <a:lnTo>
                      <a:pt x="426" y="269"/>
                    </a:lnTo>
                    <a:lnTo>
                      <a:pt x="426" y="269"/>
                    </a:lnTo>
                    <a:lnTo>
                      <a:pt x="426" y="269"/>
                    </a:lnTo>
                    <a:lnTo>
                      <a:pt x="426" y="276"/>
                    </a:lnTo>
                    <a:lnTo>
                      <a:pt x="433" y="276"/>
                    </a:lnTo>
                    <a:lnTo>
                      <a:pt x="433" y="284"/>
                    </a:lnTo>
                    <a:lnTo>
                      <a:pt x="441" y="291"/>
                    </a:lnTo>
                    <a:lnTo>
                      <a:pt x="441" y="291"/>
                    </a:lnTo>
                    <a:lnTo>
                      <a:pt x="441" y="291"/>
                    </a:lnTo>
                    <a:lnTo>
                      <a:pt x="433" y="291"/>
                    </a:lnTo>
                    <a:lnTo>
                      <a:pt x="433" y="298"/>
                    </a:lnTo>
                    <a:lnTo>
                      <a:pt x="426" y="298"/>
                    </a:lnTo>
                    <a:lnTo>
                      <a:pt x="419" y="291"/>
                    </a:lnTo>
                    <a:lnTo>
                      <a:pt x="419" y="291"/>
                    </a:lnTo>
                    <a:lnTo>
                      <a:pt x="419" y="291"/>
                    </a:lnTo>
                    <a:lnTo>
                      <a:pt x="412" y="284"/>
                    </a:lnTo>
                    <a:lnTo>
                      <a:pt x="412" y="284"/>
                    </a:lnTo>
                    <a:lnTo>
                      <a:pt x="412" y="284"/>
                    </a:lnTo>
                    <a:lnTo>
                      <a:pt x="412" y="284"/>
                    </a:lnTo>
                    <a:lnTo>
                      <a:pt x="405" y="284"/>
                    </a:lnTo>
                    <a:lnTo>
                      <a:pt x="398" y="284"/>
                    </a:lnTo>
                    <a:lnTo>
                      <a:pt x="398" y="284"/>
                    </a:lnTo>
                    <a:lnTo>
                      <a:pt x="398" y="284"/>
                    </a:lnTo>
                    <a:lnTo>
                      <a:pt x="391" y="284"/>
                    </a:lnTo>
                    <a:lnTo>
                      <a:pt x="391" y="276"/>
                    </a:lnTo>
                    <a:lnTo>
                      <a:pt x="391" y="276"/>
                    </a:lnTo>
                    <a:lnTo>
                      <a:pt x="384" y="276"/>
                    </a:lnTo>
                    <a:lnTo>
                      <a:pt x="384" y="284"/>
                    </a:lnTo>
                    <a:lnTo>
                      <a:pt x="377" y="284"/>
                    </a:lnTo>
                    <a:lnTo>
                      <a:pt x="377" y="284"/>
                    </a:lnTo>
                    <a:lnTo>
                      <a:pt x="377" y="284"/>
                    </a:lnTo>
                    <a:lnTo>
                      <a:pt x="370" y="276"/>
                    </a:lnTo>
                    <a:lnTo>
                      <a:pt x="370" y="276"/>
                    </a:lnTo>
                    <a:lnTo>
                      <a:pt x="370" y="276"/>
                    </a:lnTo>
                    <a:lnTo>
                      <a:pt x="370" y="276"/>
                    </a:lnTo>
                    <a:lnTo>
                      <a:pt x="363" y="276"/>
                    </a:lnTo>
                    <a:lnTo>
                      <a:pt x="363" y="276"/>
                    </a:lnTo>
                    <a:lnTo>
                      <a:pt x="363" y="276"/>
                    </a:lnTo>
                    <a:lnTo>
                      <a:pt x="363" y="269"/>
                    </a:lnTo>
                    <a:lnTo>
                      <a:pt x="363" y="269"/>
                    </a:lnTo>
                    <a:lnTo>
                      <a:pt x="363" y="269"/>
                    </a:lnTo>
                    <a:lnTo>
                      <a:pt x="355" y="269"/>
                    </a:lnTo>
                    <a:lnTo>
                      <a:pt x="355" y="269"/>
                    </a:lnTo>
                    <a:lnTo>
                      <a:pt x="348" y="269"/>
                    </a:lnTo>
                    <a:lnTo>
                      <a:pt x="348" y="269"/>
                    </a:lnTo>
                    <a:lnTo>
                      <a:pt x="341" y="276"/>
                    </a:lnTo>
                    <a:lnTo>
                      <a:pt x="334" y="276"/>
                    </a:lnTo>
                    <a:lnTo>
                      <a:pt x="327" y="284"/>
                    </a:lnTo>
                    <a:lnTo>
                      <a:pt x="320" y="284"/>
                    </a:lnTo>
                    <a:lnTo>
                      <a:pt x="320" y="291"/>
                    </a:lnTo>
                    <a:lnTo>
                      <a:pt x="313" y="291"/>
                    </a:lnTo>
                    <a:lnTo>
                      <a:pt x="313" y="291"/>
                    </a:lnTo>
                    <a:lnTo>
                      <a:pt x="306" y="291"/>
                    </a:lnTo>
                    <a:lnTo>
                      <a:pt x="306" y="291"/>
                    </a:lnTo>
                    <a:lnTo>
                      <a:pt x="306" y="291"/>
                    </a:lnTo>
                    <a:lnTo>
                      <a:pt x="306" y="291"/>
                    </a:lnTo>
                    <a:lnTo>
                      <a:pt x="299" y="291"/>
                    </a:lnTo>
                    <a:lnTo>
                      <a:pt x="299" y="298"/>
                    </a:lnTo>
                    <a:lnTo>
                      <a:pt x="284" y="305"/>
                    </a:lnTo>
                    <a:lnTo>
                      <a:pt x="284" y="305"/>
                    </a:lnTo>
                    <a:lnTo>
                      <a:pt x="284" y="305"/>
                    </a:lnTo>
                    <a:lnTo>
                      <a:pt x="292" y="312"/>
                    </a:lnTo>
                    <a:lnTo>
                      <a:pt x="292" y="312"/>
                    </a:lnTo>
                    <a:lnTo>
                      <a:pt x="284" y="312"/>
                    </a:lnTo>
                    <a:lnTo>
                      <a:pt x="284" y="312"/>
                    </a:lnTo>
                    <a:lnTo>
                      <a:pt x="284" y="319"/>
                    </a:lnTo>
                    <a:lnTo>
                      <a:pt x="284" y="319"/>
                    </a:lnTo>
                    <a:lnTo>
                      <a:pt x="284" y="312"/>
                    </a:lnTo>
                    <a:lnTo>
                      <a:pt x="284" y="312"/>
                    </a:lnTo>
                    <a:lnTo>
                      <a:pt x="284" y="319"/>
                    </a:lnTo>
                    <a:lnTo>
                      <a:pt x="284" y="319"/>
                    </a:lnTo>
                    <a:lnTo>
                      <a:pt x="284" y="319"/>
                    </a:lnTo>
                    <a:lnTo>
                      <a:pt x="284" y="319"/>
                    </a:lnTo>
                    <a:lnTo>
                      <a:pt x="284" y="319"/>
                    </a:lnTo>
                    <a:lnTo>
                      <a:pt x="284" y="319"/>
                    </a:lnTo>
                    <a:lnTo>
                      <a:pt x="284" y="326"/>
                    </a:lnTo>
                    <a:lnTo>
                      <a:pt x="284" y="326"/>
                    </a:lnTo>
                    <a:lnTo>
                      <a:pt x="284" y="333"/>
                    </a:lnTo>
                    <a:lnTo>
                      <a:pt x="284" y="333"/>
                    </a:lnTo>
                    <a:lnTo>
                      <a:pt x="284" y="333"/>
                    </a:lnTo>
                    <a:lnTo>
                      <a:pt x="284" y="326"/>
                    </a:lnTo>
                    <a:lnTo>
                      <a:pt x="284" y="326"/>
                    </a:lnTo>
                    <a:lnTo>
                      <a:pt x="277" y="333"/>
                    </a:lnTo>
                    <a:lnTo>
                      <a:pt x="277" y="333"/>
                    </a:lnTo>
                    <a:lnTo>
                      <a:pt x="277" y="340"/>
                    </a:lnTo>
                    <a:lnTo>
                      <a:pt x="277" y="347"/>
                    </a:lnTo>
                    <a:lnTo>
                      <a:pt x="277" y="347"/>
                    </a:lnTo>
                    <a:lnTo>
                      <a:pt x="277" y="347"/>
                    </a:lnTo>
                    <a:lnTo>
                      <a:pt x="277" y="355"/>
                    </a:lnTo>
                    <a:lnTo>
                      <a:pt x="277" y="355"/>
                    </a:lnTo>
                    <a:lnTo>
                      <a:pt x="284" y="355"/>
                    </a:lnTo>
                    <a:lnTo>
                      <a:pt x="284" y="362"/>
                    </a:lnTo>
                    <a:lnTo>
                      <a:pt x="284" y="362"/>
                    </a:lnTo>
                    <a:lnTo>
                      <a:pt x="284" y="362"/>
                    </a:lnTo>
                    <a:lnTo>
                      <a:pt x="284" y="369"/>
                    </a:lnTo>
                    <a:lnTo>
                      <a:pt x="284" y="369"/>
                    </a:lnTo>
                    <a:lnTo>
                      <a:pt x="284" y="369"/>
                    </a:lnTo>
                    <a:lnTo>
                      <a:pt x="284" y="369"/>
                    </a:lnTo>
                    <a:lnTo>
                      <a:pt x="284" y="376"/>
                    </a:lnTo>
                    <a:lnTo>
                      <a:pt x="284" y="376"/>
                    </a:lnTo>
                    <a:lnTo>
                      <a:pt x="284" y="376"/>
                    </a:lnTo>
                    <a:lnTo>
                      <a:pt x="292" y="376"/>
                    </a:lnTo>
                    <a:lnTo>
                      <a:pt x="292" y="376"/>
                    </a:lnTo>
                    <a:lnTo>
                      <a:pt x="292" y="376"/>
                    </a:lnTo>
                    <a:lnTo>
                      <a:pt x="292" y="376"/>
                    </a:lnTo>
                    <a:lnTo>
                      <a:pt x="292" y="376"/>
                    </a:lnTo>
                    <a:lnTo>
                      <a:pt x="292" y="383"/>
                    </a:lnTo>
                    <a:lnTo>
                      <a:pt x="292" y="383"/>
                    </a:lnTo>
                    <a:lnTo>
                      <a:pt x="292" y="383"/>
                    </a:lnTo>
                    <a:lnTo>
                      <a:pt x="284" y="383"/>
                    </a:lnTo>
                    <a:lnTo>
                      <a:pt x="277" y="390"/>
                    </a:lnTo>
                    <a:lnTo>
                      <a:pt x="270" y="390"/>
                    </a:lnTo>
                    <a:lnTo>
                      <a:pt x="270" y="390"/>
                    </a:lnTo>
                    <a:lnTo>
                      <a:pt x="263" y="390"/>
                    </a:lnTo>
                    <a:lnTo>
                      <a:pt x="263" y="390"/>
                    </a:lnTo>
                    <a:lnTo>
                      <a:pt x="263" y="390"/>
                    </a:lnTo>
                    <a:lnTo>
                      <a:pt x="256" y="397"/>
                    </a:lnTo>
                    <a:lnTo>
                      <a:pt x="256" y="397"/>
                    </a:lnTo>
                    <a:lnTo>
                      <a:pt x="263" y="397"/>
                    </a:lnTo>
                    <a:lnTo>
                      <a:pt x="263" y="397"/>
                    </a:lnTo>
                    <a:lnTo>
                      <a:pt x="263" y="397"/>
                    </a:lnTo>
                    <a:lnTo>
                      <a:pt x="256" y="397"/>
                    </a:lnTo>
                    <a:lnTo>
                      <a:pt x="249" y="397"/>
                    </a:lnTo>
                    <a:lnTo>
                      <a:pt x="249" y="397"/>
                    </a:lnTo>
                    <a:lnTo>
                      <a:pt x="249" y="397"/>
                    </a:lnTo>
                    <a:lnTo>
                      <a:pt x="249" y="397"/>
                    </a:lnTo>
                    <a:lnTo>
                      <a:pt x="249" y="397"/>
                    </a:lnTo>
                    <a:lnTo>
                      <a:pt x="242" y="397"/>
                    </a:lnTo>
                    <a:lnTo>
                      <a:pt x="242" y="397"/>
                    </a:lnTo>
                    <a:lnTo>
                      <a:pt x="242" y="397"/>
                    </a:lnTo>
                    <a:lnTo>
                      <a:pt x="242" y="390"/>
                    </a:lnTo>
                    <a:lnTo>
                      <a:pt x="242" y="390"/>
                    </a:lnTo>
                    <a:lnTo>
                      <a:pt x="242" y="390"/>
                    </a:lnTo>
                    <a:lnTo>
                      <a:pt x="242" y="390"/>
                    </a:lnTo>
                    <a:lnTo>
                      <a:pt x="242" y="390"/>
                    </a:lnTo>
                    <a:lnTo>
                      <a:pt x="235" y="390"/>
                    </a:lnTo>
                    <a:lnTo>
                      <a:pt x="235" y="390"/>
                    </a:lnTo>
                    <a:lnTo>
                      <a:pt x="235" y="390"/>
                    </a:lnTo>
                    <a:lnTo>
                      <a:pt x="235" y="390"/>
                    </a:lnTo>
                    <a:lnTo>
                      <a:pt x="235" y="390"/>
                    </a:lnTo>
                    <a:lnTo>
                      <a:pt x="228" y="390"/>
                    </a:lnTo>
                    <a:lnTo>
                      <a:pt x="228" y="390"/>
                    </a:lnTo>
                    <a:lnTo>
                      <a:pt x="221" y="390"/>
                    </a:lnTo>
                    <a:lnTo>
                      <a:pt x="221" y="390"/>
                    </a:lnTo>
                    <a:lnTo>
                      <a:pt x="213" y="383"/>
                    </a:lnTo>
                    <a:lnTo>
                      <a:pt x="213" y="390"/>
                    </a:lnTo>
                    <a:lnTo>
                      <a:pt x="213" y="390"/>
                    </a:lnTo>
                    <a:lnTo>
                      <a:pt x="213" y="383"/>
                    </a:lnTo>
                    <a:lnTo>
                      <a:pt x="213" y="383"/>
                    </a:lnTo>
                    <a:lnTo>
                      <a:pt x="213" y="383"/>
                    </a:lnTo>
                    <a:lnTo>
                      <a:pt x="206" y="376"/>
                    </a:lnTo>
                    <a:lnTo>
                      <a:pt x="199" y="376"/>
                    </a:lnTo>
                    <a:lnTo>
                      <a:pt x="199" y="376"/>
                    </a:lnTo>
                    <a:lnTo>
                      <a:pt x="206" y="369"/>
                    </a:lnTo>
                    <a:lnTo>
                      <a:pt x="206" y="369"/>
                    </a:lnTo>
                    <a:lnTo>
                      <a:pt x="206" y="369"/>
                    </a:lnTo>
                    <a:lnTo>
                      <a:pt x="206" y="362"/>
                    </a:lnTo>
                    <a:lnTo>
                      <a:pt x="206" y="362"/>
                    </a:lnTo>
                    <a:lnTo>
                      <a:pt x="206" y="362"/>
                    </a:lnTo>
                    <a:lnTo>
                      <a:pt x="206" y="355"/>
                    </a:lnTo>
                    <a:lnTo>
                      <a:pt x="199" y="355"/>
                    </a:lnTo>
                    <a:lnTo>
                      <a:pt x="199" y="355"/>
                    </a:lnTo>
                    <a:lnTo>
                      <a:pt x="199" y="347"/>
                    </a:lnTo>
                    <a:lnTo>
                      <a:pt x="192" y="347"/>
                    </a:lnTo>
                    <a:lnTo>
                      <a:pt x="185" y="347"/>
                    </a:lnTo>
                    <a:lnTo>
                      <a:pt x="185" y="347"/>
                    </a:lnTo>
                    <a:lnTo>
                      <a:pt x="185" y="340"/>
                    </a:lnTo>
                    <a:lnTo>
                      <a:pt x="185" y="340"/>
                    </a:lnTo>
                    <a:lnTo>
                      <a:pt x="185" y="340"/>
                    </a:lnTo>
                    <a:lnTo>
                      <a:pt x="185" y="340"/>
                    </a:lnTo>
                    <a:lnTo>
                      <a:pt x="185" y="340"/>
                    </a:lnTo>
                    <a:lnTo>
                      <a:pt x="178" y="340"/>
                    </a:lnTo>
                    <a:lnTo>
                      <a:pt x="178" y="340"/>
                    </a:lnTo>
                    <a:lnTo>
                      <a:pt x="178" y="340"/>
                    </a:lnTo>
                    <a:lnTo>
                      <a:pt x="178" y="333"/>
                    </a:lnTo>
                    <a:lnTo>
                      <a:pt x="178" y="333"/>
                    </a:lnTo>
                    <a:lnTo>
                      <a:pt x="178" y="333"/>
                    </a:lnTo>
                    <a:lnTo>
                      <a:pt x="178" y="333"/>
                    </a:lnTo>
                    <a:lnTo>
                      <a:pt x="171" y="326"/>
                    </a:lnTo>
                    <a:lnTo>
                      <a:pt x="171" y="326"/>
                    </a:lnTo>
                    <a:lnTo>
                      <a:pt x="171" y="326"/>
                    </a:lnTo>
                    <a:lnTo>
                      <a:pt x="164" y="326"/>
                    </a:lnTo>
                    <a:lnTo>
                      <a:pt x="164" y="326"/>
                    </a:lnTo>
                    <a:lnTo>
                      <a:pt x="164" y="326"/>
                    </a:lnTo>
                    <a:lnTo>
                      <a:pt x="164" y="326"/>
                    </a:lnTo>
                    <a:lnTo>
                      <a:pt x="164" y="326"/>
                    </a:lnTo>
                    <a:lnTo>
                      <a:pt x="164" y="326"/>
                    </a:lnTo>
                    <a:lnTo>
                      <a:pt x="157" y="326"/>
                    </a:lnTo>
                    <a:lnTo>
                      <a:pt x="157" y="326"/>
                    </a:lnTo>
                    <a:lnTo>
                      <a:pt x="157" y="326"/>
                    </a:lnTo>
                    <a:lnTo>
                      <a:pt x="157" y="326"/>
                    </a:lnTo>
                    <a:lnTo>
                      <a:pt x="157" y="326"/>
                    </a:lnTo>
                    <a:lnTo>
                      <a:pt x="157" y="326"/>
                    </a:lnTo>
                    <a:lnTo>
                      <a:pt x="150" y="319"/>
                    </a:lnTo>
                    <a:lnTo>
                      <a:pt x="142" y="319"/>
                    </a:lnTo>
                    <a:lnTo>
                      <a:pt x="135" y="312"/>
                    </a:lnTo>
                    <a:lnTo>
                      <a:pt x="135" y="312"/>
                    </a:lnTo>
                    <a:lnTo>
                      <a:pt x="135" y="312"/>
                    </a:lnTo>
                    <a:lnTo>
                      <a:pt x="135" y="305"/>
                    </a:lnTo>
                    <a:lnTo>
                      <a:pt x="135" y="305"/>
                    </a:lnTo>
                    <a:lnTo>
                      <a:pt x="135" y="305"/>
                    </a:lnTo>
                    <a:lnTo>
                      <a:pt x="135" y="305"/>
                    </a:lnTo>
                    <a:lnTo>
                      <a:pt x="135" y="305"/>
                    </a:lnTo>
                    <a:lnTo>
                      <a:pt x="135" y="298"/>
                    </a:lnTo>
                    <a:lnTo>
                      <a:pt x="135" y="298"/>
                    </a:lnTo>
                    <a:lnTo>
                      <a:pt x="135" y="298"/>
                    </a:lnTo>
                    <a:lnTo>
                      <a:pt x="135" y="298"/>
                    </a:lnTo>
                    <a:lnTo>
                      <a:pt x="135" y="298"/>
                    </a:lnTo>
                    <a:lnTo>
                      <a:pt x="135" y="291"/>
                    </a:lnTo>
                    <a:lnTo>
                      <a:pt x="135" y="291"/>
                    </a:lnTo>
                    <a:lnTo>
                      <a:pt x="135" y="284"/>
                    </a:lnTo>
                    <a:lnTo>
                      <a:pt x="135" y="284"/>
                    </a:lnTo>
                    <a:lnTo>
                      <a:pt x="135" y="284"/>
                    </a:lnTo>
                    <a:lnTo>
                      <a:pt x="135" y="284"/>
                    </a:lnTo>
                    <a:lnTo>
                      <a:pt x="135" y="284"/>
                    </a:lnTo>
                    <a:lnTo>
                      <a:pt x="128" y="284"/>
                    </a:lnTo>
                    <a:lnTo>
                      <a:pt x="128" y="284"/>
                    </a:lnTo>
                    <a:lnTo>
                      <a:pt x="128" y="284"/>
                    </a:lnTo>
                    <a:lnTo>
                      <a:pt x="128" y="276"/>
                    </a:lnTo>
                    <a:lnTo>
                      <a:pt x="128" y="276"/>
                    </a:lnTo>
                    <a:lnTo>
                      <a:pt x="128" y="276"/>
                    </a:lnTo>
                    <a:lnTo>
                      <a:pt x="128" y="276"/>
                    </a:lnTo>
                    <a:lnTo>
                      <a:pt x="128" y="276"/>
                    </a:lnTo>
                    <a:lnTo>
                      <a:pt x="128" y="276"/>
                    </a:lnTo>
                    <a:lnTo>
                      <a:pt x="128" y="276"/>
                    </a:lnTo>
                    <a:lnTo>
                      <a:pt x="128" y="276"/>
                    </a:lnTo>
                    <a:lnTo>
                      <a:pt x="128" y="276"/>
                    </a:lnTo>
                    <a:lnTo>
                      <a:pt x="128" y="276"/>
                    </a:lnTo>
                    <a:lnTo>
                      <a:pt x="121" y="276"/>
                    </a:lnTo>
                    <a:lnTo>
                      <a:pt x="121" y="276"/>
                    </a:lnTo>
                    <a:lnTo>
                      <a:pt x="121" y="276"/>
                    </a:lnTo>
                    <a:lnTo>
                      <a:pt x="121" y="276"/>
                    </a:lnTo>
                    <a:lnTo>
                      <a:pt x="121" y="276"/>
                    </a:lnTo>
                    <a:lnTo>
                      <a:pt x="121" y="276"/>
                    </a:lnTo>
                    <a:lnTo>
                      <a:pt x="121" y="276"/>
                    </a:lnTo>
                    <a:lnTo>
                      <a:pt x="121" y="276"/>
                    </a:lnTo>
                    <a:lnTo>
                      <a:pt x="121" y="276"/>
                    </a:lnTo>
                    <a:lnTo>
                      <a:pt x="121" y="276"/>
                    </a:lnTo>
                    <a:lnTo>
                      <a:pt x="121" y="276"/>
                    </a:lnTo>
                    <a:lnTo>
                      <a:pt x="121" y="276"/>
                    </a:lnTo>
                    <a:lnTo>
                      <a:pt x="114" y="276"/>
                    </a:lnTo>
                    <a:lnTo>
                      <a:pt x="114" y="269"/>
                    </a:lnTo>
                    <a:lnTo>
                      <a:pt x="114" y="269"/>
                    </a:lnTo>
                    <a:lnTo>
                      <a:pt x="114" y="269"/>
                    </a:lnTo>
                    <a:lnTo>
                      <a:pt x="114" y="269"/>
                    </a:lnTo>
                    <a:lnTo>
                      <a:pt x="114" y="269"/>
                    </a:lnTo>
                    <a:lnTo>
                      <a:pt x="114" y="269"/>
                    </a:lnTo>
                    <a:lnTo>
                      <a:pt x="114" y="269"/>
                    </a:lnTo>
                    <a:lnTo>
                      <a:pt x="114" y="269"/>
                    </a:lnTo>
                    <a:lnTo>
                      <a:pt x="107" y="262"/>
                    </a:lnTo>
                    <a:lnTo>
                      <a:pt x="100" y="255"/>
                    </a:lnTo>
                    <a:lnTo>
                      <a:pt x="100" y="255"/>
                    </a:lnTo>
                    <a:lnTo>
                      <a:pt x="100" y="255"/>
                    </a:lnTo>
                    <a:lnTo>
                      <a:pt x="100" y="255"/>
                    </a:lnTo>
                    <a:lnTo>
                      <a:pt x="100" y="255"/>
                    </a:lnTo>
                    <a:lnTo>
                      <a:pt x="100" y="255"/>
                    </a:lnTo>
                    <a:lnTo>
                      <a:pt x="93" y="255"/>
                    </a:lnTo>
                    <a:lnTo>
                      <a:pt x="93" y="255"/>
                    </a:lnTo>
                    <a:lnTo>
                      <a:pt x="93" y="262"/>
                    </a:lnTo>
                    <a:lnTo>
                      <a:pt x="93" y="262"/>
                    </a:lnTo>
                    <a:lnTo>
                      <a:pt x="93" y="262"/>
                    </a:lnTo>
                    <a:lnTo>
                      <a:pt x="93" y="262"/>
                    </a:lnTo>
                    <a:lnTo>
                      <a:pt x="93" y="262"/>
                    </a:lnTo>
                    <a:lnTo>
                      <a:pt x="93" y="269"/>
                    </a:lnTo>
                    <a:lnTo>
                      <a:pt x="93" y="269"/>
                    </a:lnTo>
                    <a:lnTo>
                      <a:pt x="93" y="269"/>
                    </a:lnTo>
                    <a:lnTo>
                      <a:pt x="93" y="269"/>
                    </a:lnTo>
                    <a:lnTo>
                      <a:pt x="93" y="269"/>
                    </a:lnTo>
                    <a:lnTo>
                      <a:pt x="86" y="269"/>
                    </a:lnTo>
                    <a:lnTo>
                      <a:pt x="86" y="269"/>
                    </a:lnTo>
                    <a:lnTo>
                      <a:pt x="86" y="269"/>
                    </a:lnTo>
                    <a:lnTo>
                      <a:pt x="86" y="269"/>
                    </a:lnTo>
                    <a:lnTo>
                      <a:pt x="79" y="269"/>
                    </a:lnTo>
                    <a:lnTo>
                      <a:pt x="79" y="269"/>
                    </a:lnTo>
                    <a:lnTo>
                      <a:pt x="79" y="269"/>
                    </a:lnTo>
                    <a:lnTo>
                      <a:pt x="71" y="262"/>
                    </a:lnTo>
                    <a:lnTo>
                      <a:pt x="71" y="262"/>
                    </a:lnTo>
                    <a:lnTo>
                      <a:pt x="71" y="255"/>
                    </a:lnTo>
                    <a:lnTo>
                      <a:pt x="64" y="234"/>
                    </a:lnTo>
                    <a:lnTo>
                      <a:pt x="50" y="205"/>
                    </a:lnTo>
                    <a:lnTo>
                      <a:pt x="43" y="198"/>
                    </a:lnTo>
                    <a:lnTo>
                      <a:pt x="43" y="198"/>
                    </a:lnTo>
                    <a:lnTo>
                      <a:pt x="43" y="198"/>
                    </a:lnTo>
                    <a:lnTo>
                      <a:pt x="43" y="198"/>
                    </a:lnTo>
                    <a:lnTo>
                      <a:pt x="43" y="198"/>
                    </a:lnTo>
                    <a:lnTo>
                      <a:pt x="50" y="198"/>
                    </a:lnTo>
                    <a:lnTo>
                      <a:pt x="50" y="198"/>
                    </a:lnTo>
                    <a:lnTo>
                      <a:pt x="50" y="198"/>
                    </a:lnTo>
                    <a:lnTo>
                      <a:pt x="50" y="198"/>
                    </a:lnTo>
                    <a:lnTo>
                      <a:pt x="50" y="198"/>
                    </a:lnTo>
                    <a:lnTo>
                      <a:pt x="50" y="198"/>
                    </a:lnTo>
                    <a:lnTo>
                      <a:pt x="43" y="184"/>
                    </a:lnTo>
                    <a:lnTo>
                      <a:pt x="43" y="177"/>
                    </a:lnTo>
                    <a:lnTo>
                      <a:pt x="36" y="177"/>
                    </a:lnTo>
                    <a:lnTo>
                      <a:pt x="36" y="177"/>
                    </a:lnTo>
                    <a:lnTo>
                      <a:pt x="29" y="170"/>
                    </a:lnTo>
                    <a:lnTo>
                      <a:pt x="22" y="170"/>
                    </a:lnTo>
                    <a:lnTo>
                      <a:pt x="15" y="170"/>
                    </a:lnTo>
                    <a:lnTo>
                      <a:pt x="15" y="163"/>
                    </a:lnTo>
                    <a:lnTo>
                      <a:pt x="15" y="170"/>
                    </a:lnTo>
                    <a:lnTo>
                      <a:pt x="8" y="163"/>
                    </a:lnTo>
                    <a:lnTo>
                      <a:pt x="0" y="163"/>
                    </a:lnTo>
                    <a:lnTo>
                      <a:pt x="0" y="163"/>
                    </a:lnTo>
                    <a:lnTo>
                      <a:pt x="0" y="163"/>
                    </a:lnTo>
                    <a:lnTo>
                      <a:pt x="0" y="163"/>
                    </a:lnTo>
                    <a:lnTo>
                      <a:pt x="0" y="163"/>
                    </a:lnTo>
                    <a:lnTo>
                      <a:pt x="8" y="156"/>
                    </a:lnTo>
                    <a:lnTo>
                      <a:pt x="8" y="149"/>
                    </a:lnTo>
                    <a:lnTo>
                      <a:pt x="8" y="149"/>
                    </a:lnTo>
                    <a:lnTo>
                      <a:pt x="8" y="149"/>
                    </a:lnTo>
                    <a:lnTo>
                      <a:pt x="8" y="149"/>
                    </a:lnTo>
                    <a:lnTo>
                      <a:pt x="8" y="149"/>
                    </a:lnTo>
                    <a:lnTo>
                      <a:pt x="8" y="149"/>
                    </a:lnTo>
                    <a:lnTo>
                      <a:pt x="8" y="149"/>
                    </a:lnTo>
                    <a:lnTo>
                      <a:pt x="8" y="149"/>
                    </a:lnTo>
                    <a:lnTo>
                      <a:pt x="8" y="149"/>
                    </a:lnTo>
                    <a:lnTo>
                      <a:pt x="8" y="149"/>
                    </a:lnTo>
                    <a:lnTo>
                      <a:pt x="8" y="149"/>
                    </a:lnTo>
                    <a:lnTo>
                      <a:pt x="0" y="142"/>
                    </a:lnTo>
                    <a:lnTo>
                      <a:pt x="0" y="142"/>
                    </a:lnTo>
                    <a:lnTo>
                      <a:pt x="0" y="142"/>
                    </a:lnTo>
                    <a:lnTo>
                      <a:pt x="8" y="142"/>
                    </a:lnTo>
                    <a:lnTo>
                      <a:pt x="8" y="142"/>
                    </a:lnTo>
                    <a:lnTo>
                      <a:pt x="8" y="142"/>
                    </a:lnTo>
                    <a:lnTo>
                      <a:pt x="15" y="134"/>
                    </a:lnTo>
                    <a:lnTo>
                      <a:pt x="15" y="134"/>
                    </a:lnTo>
                    <a:lnTo>
                      <a:pt x="22" y="134"/>
                    </a:lnTo>
                    <a:lnTo>
                      <a:pt x="22" y="134"/>
                    </a:lnTo>
                    <a:lnTo>
                      <a:pt x="29" y="127"/>
                    </a:lnTo>
                    <a:lnTo>
                      <a:pt x="36" y="120"/>
                    </a:lnTo>
                    <a:lnTo>
                      <a:pt x="43" y="113"/>
                    </a:lnTo>
                    <a:lnTo>
                      <a:pt x="43" y="113"/>
                    </a:lnTo>
                    <a:lnTo>
                      <a:pt x="43" y="113"/>
                    </a:lnTo>
                    <a:lnTo>
                      <a:pt x="43" y="113"/>
                    </a:lnTo>
                    <a:lnTo>
                      <a:pt x="36" y="106"/>
                    </a:lnTo>
                    <a:lnTo>
                      <a:pt x="36" y="106"/>
                    </a:lnTo>
                    <a:lnTo>
                      <a:pt x="36" y="99"/>
                    </a:lnTo>
                    <a:lnTo>
                      <a:pt x="36" y="99"/>
                    </a:lnTo>
                    <a:lnTo>
                      <a:pt x="36" y="99"/>
                    </a:lnTo>
                    <a:lnTo>
                      <a:pt x="36" y="99"/>
                    </a:lnTo>
                    <a:lnTo>
                      <a:pt x="36" y="99"/>
                    </a:lnTo>
                    <a:lnTo>
                      <a:pt x="43" y="92"/>
                    </a:lnTo>
                    <a:lnTo>
                      <a:pt x="43" y="92"/>
                    </a:lnTo>
                    <a:lnTo>
                      <a:pt x="43" y="92"/>
                    </a:lnTo>
                    <a:lnTo>
                      <a:pt x="43" y="85"/>
                    </a:lnTo>
                    <a:lnTo>
                      <a:pt x="43" y="85"/>
                    </a:lnTo>
                    <a:lnTo>
                      <a:pt x="43" y="85"/>
                    </a:lnTo>
                    <a:lnTo>
                      <a:pt x="43" y="85"/>
                    </a:lnTo>
                    <a:lnTo>
                      <a:pt x="43" y="78"/>
                    </a:lnTo>
                    <a:lnTo>
                      <a:pt x="43" y="78"/>
                    </a:lnTo>
                    <a:lnTo>
                      <a:pt x="43" y="71"/>
                    </a:lnTo>
                    <a:lnTo>
                      <a:pt x="43" y="71"/>
                    </a:lnTo>
                    <a:lnTo>
                      <a:pt x="43" y="71"/>
                    </a:lnTo>
                    <a:lnTo>
                      <a:pt x="43" y="63"/>
                    </a:lnTo>
                    <a:lnTo>
                      <a:pt x="43" y="63"/>
                    </a:lnTo>
                    <a:lnTo>
                      <a:pt x="36" y="63"/>
                    </a:lnTo>
                    <a:lnTo>
                      <a:pt x="36" y="63"/>
                    </a:lnTo>
                    <a:lnTo>
                      <a:pt x="36" y="63"/>
                    </a:lnTo>
                    <a:lnTo>
                      <a:pt x="36" y="56"/>
                    </a:lnTo>
                    <a:lnTo>
                      <a:pt x="36" y="56"/>
                    </a:lnTo>
                    <a:lnTo>
                      <a:pt x="29" y="56"/>
                    </a:lnTo>
                    <a:lnTo>
                      <a:pt x="29" y="49"/>
                    </a:lnTo>
                    <a:lnTo>
                      <a:pt x="29" y="49"/>
                    </a:lnTo>
                    <a:lnTo>
                      <a:pt x="29" y="49"/>
                    </a:lnTo>
                    <a:lnTo>
                      <a:pt x="29" y="42"/>
                    </a:lnTo>
                    <a:lnTo>
                      <a:pt x="29" y="42"/>
                    </a:lnTo>
                    <a:lnTo>
                      <a:pt x="29" y="42"/>
                    </a:lnTo>
                    <a:lnTo>
                      <a:pt x="36" y="42"/>
                    </a:lnTo>
                    <a:lnTo>
                      <a:pt x="36" y="42"/>
                    </a:lnTo>
                    <a:lnTo>
                      <a:pt x="36" y="42"/>
                    </a:lnTo>
                    <a:lnTo>
                      <a:pt x="36" y="42"/>
                    </a:lnTo>
                    <a:lnTo>
                      <a:pt x="43" y="42"/>
                    </a:lnTo>
                    <a:lnTo>
                      <a:pt x="43" y="42"/>
                    </a:lnTo>
                    <a:lnTo>
                      <a:pt x="43" y="49"/>
                    </a:lnTo>
                    <a:lnTo>
                      <a:pt x="43" y="49"/>
                    </a:lnTo>
                    <a:lnTo>
                      <a:pt x="43" y="49"/>
                    </a:lnTo>
                    <a:lnTo>
                      <a:pt x="50" y="49"/>
                    </a:lnTo>
                    <a:lnTo>
                      <a:pt x="50" y="49"/>
                    </a:lnTo>
                    <a:lnTo>
                      <a:pt x="57" y="42"/>
                    </a:lnTo>
                    <a:lnTo>
                      <a:pt x="64" y="35"/>
                    </a:lnTo>
                    <a:lnTo>
                      <a:pt x="64" y="35"/>
                    </a:lnTo>
                    <a:lnTo>
                      <a:pt x="64" y="35"/>
                    </a:lnTo>
                    <a:lnTo>
                      <a:pt x="71" y="28"/>
                    </a:lnTo>
                    <a:lnTo>
                      <a:pt x="79" y="28"/>
                    </a:lnTo>
                    <a:lnTo>
                      <a:pt x="79" y="28"/>
                    </a:lnTo>
                    <a:lnTo>
                      <a:pt x="86" y="28"/>
                    </a:lnTo>
                    <a:lnTo>
                      <a:pt x="86" y="21"/>
                    </a:lnTo>
                    <a:lnTo>
                      <a:pt x="86" y="21"/>
                    </a:lnTo>
                    <a:lnTo>
                      <a:pt x="86" y="21"/>
                    </a:lnTo>
                    <a:lnTo>
                      <a:pt x="86" y="14"/>
                    </a:lnTo>
                    <a:lnTo>
                      <a:pt x="86" y="14"/>
                    </a:lnTo>
                    <a:lnTo>
                      <a:pt x="93" y="14"/>
                    </a:lnTo>
                    <a:lnTo>
                      <a:pt x="100" y="7"/>
                    </a:lnTo>
                    <a:lnTo>
                      <a:pt x="100" y="7"/>
                    </a:lnTo>
                    <a:lnTo>
                      <a:pt x="114" y="7"/>
                    </a:lnTo>
                    <a:lnTo>
                      <a:pt x="121" y="0"/>
                    </a:lnTo>
                    <a:lnTo>
                      <a:pt x="121" y="0"/>
                    </a:lnTo>
                    <a:lnTo>
                      <a:pt x="128" y="7"/>
                    </a:lnTo>
                    <a:lnTo>
                      <a:pt x="128" y="7"/>
                    </a:lnTo>
                    <a:lnTo>
                      <a:pt x="142" y="7"/>
                    </a:lnTo>
                    <a:lnTo>
                      <a:pt x="150" y="7"/>
                    </a:lnTo>
                    <a:lnTo>
                      <a:pt x="150" y="7"/>
                    </a:lnTo>
                    <a:lnTo>
                      <a:pt x="157" y="14"/>
                    </a:lnTo>
                    <a:lnTo>
                      <a:pt x="157" y="21"/>
                    </a:lnTo>
                    <a:lnTo>
                      <a:pt x="164" y="21"/>
                    </a:lnTo>
                    <a:lnTo>
                      <a:pt x="171" y="28"/>
                    </a:lnTo>
                    <a:lnTo>
                      <a:pt x="171" y="28"/>
                    </a:lnTo>
                    <a:lnTo>
                      <a:pt x="171" y="28"/>
                    </a:lnTo>
                    <a:lnTo>
                      <a:pt x="178" y="35"/>
                    </a:lnTo>
                    <a:lnTo>
                      <a:pt x="192" y="42"/>
                    </a:lnTo>
                    <a:lnTo>
                      <a:pt x="199" y="42"/>
                    </a:lnTo>
                    <a:lnTo>
                      <a:pt x="206" y="49"/>
                    </a:lnTo>
                    <a:lnTo>
                      <a:pt x="221" y="49"/>
                    </a:lnTo>
                    <a:lnTo>
                      <a:pt x="228" y="49"/>
                    </a:lnTo>
                    <a:lnTo>
                      <a:pt x="228" y="49"/>
                    </a:lnTo>
                    <a:lnTo>
                      <a:pt x="228" y="49"/>
                    </a:lnTo>
                    <a:lnTo>
                      <a:pt x="228" y="49"/>
                    </a:lnTo>
                    <a:lnTo>
                      <a:pt x="228" y="49"/>
                    </a:lnTo>
                    <a:lnTo>
                      <a:pt x="235" y="49"/>
                    </a:lnTo>
                    <a:lnTo>
                      <a:pt x="242" y="49"/>
                    </a:lnTo>
                    <a:lnTo>
                      <a:pt x="242" y="49"/>
                    </a:lnTo>
                    <a:lnTo>
                      <a:pt x="249" y="42"/>
                    </a:lnTo>
                    <a:lnTo>
                      <a:pt x="249" y="42"/>
                    </a:lnTo>
                    <a:lnTo>
                      <a:pt x="249" y="42"/>
                    </a:lnTo>
                    <a:lnTo>
                      <a:pt x="249" y="42"/>
                    </a:lnTo>
                    <a:lnTo>
                      <a:pt x="256" y="42"/>
                    </a:lnTo>
                    <a:lnTo>
                      <a:pt x="256" y="35"/>
                    </a:lnTo>
                    <a:lnTo>
                      <a:pt x="256" y="35"/>
                    </a:lnTo>
                    <a:lnTo>
                      <a:pt x="263" y="35"/>
                    </a:lnTo>
                    <a:lnTo>
                      <a:pt x="263" y="35"/>
                    </a:lnTo>
                    <a:lnTo>
                      <a:pt x="263" y="35"/>
                    </a:lnTo>
                    <a:lnTo>
                      <a:pt x="263" y="35"/>
                    </a:lnTo>
                    <a:lnTo>
                      <a:pt x="263" y="35"/>
                    </a:lnTo>
                    <a:lnTo>
                      <a:pt x="263" y="35"/>
                    </a:lnTo>
                    <a:lnTo>
                      <a:pt x="270" y="35"/>
                    </a:lnTo>
                    <a:lnTo>
                      <a:pt x="270" y="35"/>
                    </a:lnTo>
                    <a:lnTo>
                      <a:pt x="270" y="35"/>
                    </a:lnTo>
                    <a:lnTo>
                      <a:pt x="270" y="35"/>
                    </a:lnTo>
                    <a:lnTo>
                      <a:pt x="270" y="35"/>
                    </a:lnTo>
                    <a:lnTo>
                      <a:pt x="277" y="42"/>
                    </a:lnTo>
                    <a:lnTo>
                      <a:pt x="284" y="49"/>
                    </a:lnTo>
                    <a:lnTo>
                      <a:pt x="284" y="49"/>
                    </a:lnTo>
                    <a:lnTo>
                      <a:pt x="292" y="63"/>
                    </a:lnTo>
                    <a:lnTo>
                      <a:pt x="292" y="63"/>
                    </a:lnTo>
                    <a:lnTo>
                      <a:pt x="299" y="63"/>
                    </a:lnTo>
                    <a:lnTo>
                      <a:pt x="299" y="63"/>
                    </a:lnTo>
                    <a:lnTo>
                      <a:pt x="299" y="71"/>
                    </a:lnTo>
                    <a:lnTo>
                      <a:pt x="299" y="78"/>
                    </a:lnTo>
                    <a:lnTo>
                      <a:pt x="299" y="78"/>
                    </a:lnTo>
                    <a:lnTo>
                      <a:pt x="306" y="78"/>
                    </a:lnTo>
                    <a:lnTo>
                      <a:pt x="306" y="85"/>
                    </a:lnTo>
                    <a:lnTo>
                      <a:pt x="306" y="85"/>
                    </a:lnTo>
                    <a:lnTo>
                      <a:pt x="306" y="85"/>
                    </a:lnTo>
                    <a:lnTo>
                      <a:pt x="306" y="85"/>
                    </a:lnTo>
                    <a:lnTo>
                      <a:pt x="313" y="85"/>
                    </a:lnTo>
                    <a:lnTo>
                      <a:pt x="313" y="85"/>
                    </a:lnTo>
                    <a:lnTo>
                      <a:pt x="313" y="85"/>
                    </a:lnTo>
                    <a:lnTo>
                      <a:pt x="313" y="85"/>
                    </a:lnTo>
                    <a:lnTo>
                      <a:pt x="320" y="85"/>
                    </a:lnTo>
                    <a:lnTo>
                      <a:pt x="320" y="85"/>
                    </a:lnTo>
                    <a:lnTo>
                      <a:pt x="320" y="85"/>
                    </a:lnTo>
                    <a:lnTo>
                      <a:pt x="320" y="78"/>
                    </a:lnTo>
                    <a:lnTo>
                      <a:pt x="320" y="78"/>
                    </a:lnTo>
                    <a:lnTo>
                      <a:pt x="320" y="78"/>
                    </a:lnTo>
                    <a:lnTo>
                      <a:pt x="327" y="78"/>
                    </a:lnTo>
                    <a:lnTo>
                      <a:pt x="327" y="78"/>
                    </a:lnTo>
                    <a:lnTo>
                      <a:pt x="327" y="78"/>
                    </a:lnTo>
                    <a:lnTo>
                      <a:pt x="334" y="78"/>
                    </a:lnTo>
                    <a:lnTo>
                      <a:pt x="334" y="78"/>
                    </a:lnTo>
                    <a:lnTo>
                      <a:pt x="334" y="78"/>
                    </a:lnTo>
                    <a:lnTo>
                      <a:pt x="341" y="78"/>
                    </a:lnTo>
                    <a:lnTo>
                      <a:pt x="341" y="71"/>
                    </a:lnTo>
                    <a:lnTo>
                      <a:pt x="341" y="71"/>
                    </a:lnTo>
                    <a:lnTo>
                      <a:pt x="341" y="71"/>
                    </a:lnTo>
                    <a:lnTo>
                      <a:pt x="348" y="71"/>
                    </a:lnTo>
                    <a:lnTo>
                      <a:pt x="348" y="71"/>
                    </a:lnTo>
                    <a:lnTo>
                      <a:pt x="348" y="63"/>
                    </a:lnTo>
                    <a:lnTo>
                      <a:pt x="348" y="63"/>
                    </a:lnTo>
                    <a:lnTo>
                      <a:pt x="348" y="63"/>
                    </a:lnTo>
                    <a:lnTo>
                      <a:pt x="348" y="63"/>
                    </a:lnTo>
                    <a:lnTo>
                      <a:pt x="348" y="63"/>
                    </a:lnTo>
                    <a:lnTo>
                      <a:pt x="348" y="63"/>
                    </a:lnTo>
                    <a:lnTo>
                      <a:pt x="355" y="63"/>
                    </a:lnTo>
                    <a:lnTo>
                      <a:pt x="355" y="63"/>
                    </a:lnTo>
                    <a:lnTo>
                      <a:pt x="355" y="71"/>
                    </a:lnTo>
                    <a:lnTo>
                      <a:pt x="355" y="71"/>
                    </a:lnTo>
                    <a:lnTo>
                      <a:pt x="355" y="71"/>
                    </a:lnTo>
                    <a:lnTo>
                      <a:pt x="355" y="78"/>
                    </a:lnTo>
                    <a:lnTo>
                      <a:pt x="355" y="78"/>
                    </a:lnTo>
                    <a:lnTo>
                      <a:pt x="355" y="78"/>
                    </a:lnTo>
                    <a:lnTo>
                      <a:pt x="355" y="85"/>
                    </a:lnTo>
                    <a:lnTo>
                      <a:pt x="355" y="85"/>
                    </a:lnTo>
                    <a:lnTo>
                      <a:pt x="348" y="85"/>
                    </a:lnTo>
                    <a:lnTo>
                      <a:pt x="348" y="85"/>
                    </a:lnTo>
                    <a:lnTo>
                      <a:pt x="348" y="85"/>
                    </a:lnTo>
                    <a:lnTo>
                      <a:pt x="348" y="92"/>
                    </a:lnTo>
                    <a:lnTo>
                      <a:pt x="341" y="92"/>
                    </a:lnTo>
                    <a:lnTo>
                      <a:pt x="341" y="92"/>
                    </a:lnTo>
                    <a:lnTo>
                      <a:pt x="341" y="99"/>
                    </a:lnTo>
                    <a:lnTo>
                      <a:pt x="341" y="99"/>
                    </a:lnTo>
                    <a:lnTo>
                      <a:pt x="341" y="99"/>
                    </a:lnTo>
                    <a:lnTo>
                      <a:pt x="341" y="99"/>
                    </a:lnTo>
                    <a:lnTo>
                      <a:pt x="341" y="106"/>
                    </a:lnTo>
                    <a:lnTo>
                      <a:pt x="341" y="106"/>
                    </a:lnTo>
                    <a:lnTo>
                      <a:pt x="341" y="106"/>
                    </a:lnTo>
                    <a:lnTo>
                      <a:pt x="348" y="106"/>
                    </a:lnTo>
                    <a:lnTo>
                      <a:pt x="348" y="10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1"/>
              <p:cNvSpPr>
                <a:spLocks/>
              </p:cNvSpPr>
              <p:nvPr/>
            </p:nvSpPr>
            <p:spPr bwMode="auto">
              <a:xfrm>
                <a:off x="2796" y="797"/>
                <a:ext cx="405" cy="462"/>
              </a:xfrm>
              <a:custGeom>
                <a:avLst/>
                <a:gdLst>
                  <a:gd name="T0" fmla="*/ 355 w 405"/>
                  <a:gd name="T1" fmla="*/ 440 h 462"/>
                  <a:gd name="T2" fmla="*/ 327 w 405"/>
                  <a:gd name="T3" fmla="*/ 462 h 462"/>
                  <a:gd name="T4" fmla="*/ 327 w 405"/>
                  <a:gd name="T5" fmla="*/ 433 h 462"/>
                  <a:gd name="T6" fmla="*/ 327 w 405"/>
                  <a:gd name="T7" fmla="*/ 391 h 462"/>
                  <a:gd name="T8" fmla="*/ 292 w 405"/>
                  <a:gd name="T9" fmla="*/ 398 h 462"/>
                  <a:gd name="T10" fmla="*/ 277 w 405"/>
                  <a:gd name="T11" fmla="*/ 412 h 462"/>
                  <a:gd name="T12" fmla="*/ 263 w 405"/>
                  <a:gd name="T13" fmla="*/ 398 h 462"/>
                  <a:gd name="T14" fmla="*/ 249 w 405"/>
                  <a:gd name="T15" fmla="*/ 391 h 462"/>
                  <a:gd name="T16" fmla="*/ 242 w 405"/>
                  <a:gd name="T17" fmla="*/ 398 h 462"/>
                  <a:gd name="T18" fmla="*/ 228 w 405"/>
                  <a:gd name="T19" fmla="*/ 405 h 462"/>
                  <a:gd name="T20" fmla="*/ 228 w 405"/>
                  <a:gd name="T21" fmla="*/ 433 h 462"/>
                  <a:gd name="T22" fmla="*/ 192 w 405"/>
                  <a:gd name="T23" fmla="*/ 419 h 462"/>
                  <a:gd name="T24" fmla="*/ 206 w 405"/>
                  <a:gd name="T25" fmla="*/ 398 h 462"/>
                  <a:gd name="T26" fmla="*/ 206 w 405"/>
                  <a:gd name="T27" fmla="*/ 391 h 462"/>
                  <a:gd name="T28" fmla="*/ 178 w 405"/>
                  <a:gd name="T29" fmla="*/ 355 h 462"/>
                  <a:gd name="T30" fmla="*/ 150 w 405"/>
                  <a:gd name="T31" fmla="*/ 320 h 462"/>
                  <a:gd name="T32" fmla="*/ 135 w 405"/>
                  <a:gd name="T33" fmla="*/ 270 h 462"/>
                  <a:gd name="T34" fmla="*/ 121 w 405"/>
                  <a:gd name="T35" fmla="*/ 241 h 462"/>
                  <a:gd name="T36" fmla="*/ 114 w 405"/>
                  <a:gd name="T37" fmla="*/ 227 h 462"/>
                  <a:gd name="T38" fmla="*/ 86 w 405"/>
                  <a:gd name="T39" fmla="*/ 234 h 462"/>
                  <a:gd name="T40" fmla="*/ 57 w 405"/>
                  <a:gd name="T41" fmla="*/ 220 h 462"/>
                  <a:gd name="T42" fmla="*/ 29 w 405"/>
                  <a:gd name="T43" fmla="*/ 220 h 462"/>
                  <a:gd name="T44" fmla="*/ 8 w 405"/>
                  <a:gd name="T45" fmla="*/ 206 h 462"/>
                  <a:gd name="T46" fmla="*/ 15 w 405"/>
                  <a:gd name="T47" fmla="*/ 163 h 462"/>
                  <a:gd name="T48" fmla="*/ 0 w 405"/>
                  <a:gd name="T49" fmla="*/ 163 h 462"/>
                  <a:gd name="T50" fmla="*/ 15 w 405"/>
                  <a:gd name="T51" fmla="*/ 135 h 462"/>
                  <a:gd name="T52" fmla="*/ 50 w 405"/>
                  <a:gd name="T53" fmla="*/ 135 h 462"/>
                  <a:gd name="T54" fmla="*/ 79 w 405"/>
                  <a:gd name="T55" fmla="*/ 142 h 462"/>
                  <a:gd name="T56" fmla="*/ 79 w 405"/>
                  <a:gd name="T57" fmla="*/ 149 h 462"/>
                  <a:gd name="T58" fmla="*/ 93 w 405"/>
                  <a:gd name="T59" fmla="*/ 156 h 462"/>
                  <a:gd name="T60" fmla="*/ 93 w 405"/>
                  <a:gd name="T61" fmla="*/ 163 h 462"/>
                  <a:gd name="T62" fmla="*/ 93 w 405"/>
                  <a:gd name="T63" fmla="*/ 185 h 462"/>
                  <a:gd name="T64" fmla="*/ 114 w 405"/>
                  <a:gd name="T65" fmla="*/ 178 h 462"/>
                  <a:gd name="T66" fmla="*/ 150 w 405"/>
                  <a:gd name="T67" fmla="*/ 163 h 462"/>
                  <a:gd name="T68" fmla="*/ 185 w 405"/>
                  <a:gd name="T69" fmla="*/ 163 h 462"/>
                  <a:gd name="T70" fmla="*/ 228 w 405"/>
                  <a:gd name="T71" fmla="*/ 142 h 462"/>
                  <a:gd name="T72" fmla="*/ 228 w 405"/>
                  <a:gd name="T73" fmla="*/ 121 h 462"/>
                  <a:gd name="T74" fmla="*/ 242 w 405"/>
                  <a:gd name="T75" fmla="*/ 114 h 462"/>
                  <a:gd name="T76" fmla="*/ 249 w 405"/>
                  <a:gd name="T77" fmla="*/ 107 h 462"/>
                  <a:gd name="T78" fmla="*/ 284 w 405"/>
                  <a:gd name="T79" fmla="*/ 100 h 462"/>
                  <a:gd name="T80" fmla="*/ 270 w 405"/>
                  <a:gd name="T81" fmla="*/ 100 h 462"/>
                  <a:gd name="T82" fmla="*/ 292 w 405"/>
                  <a:gd name="T83" fmla="*/ 78 h 462"/>
                  <a:gd name="T84" fmla="*/ 313 w 405"/>
                  <a:gd name="T85" fmla="*/ 71 h 462"/>
                  <a:gd name="T86" fmla="*/ 313 w 405"/>
                  <a:gd name="T87" fmla="*/ 36 h 462"/>
                  <a:gd name="T88" fmla="*/ 306 w 405"/>
                  <a:gd name="T89" fmla="*/ 14 h 462"/>
                  <a:gd name="T90" fmla="*/ 306 w 405"/>
                  <a:gd name="T91" fmla="*/ 0 h 462"/>
                  <a:gd name="T92" fmla="*/ 327 w 405"/>
                  <a:gd name="T93" fmla="*/ 21 h 462"/>
                  <a:gd name="T94" fmla="*/ 355 w 405"/>
                  <a:gd name="T95" fmla="*/ 64 h 462"/>
                  <a:gd name="T96" fmla="*/ 391 w 405"/>
                  <a:gd name="T97" fmla="*/ 71 h 462"/>
                  <a:gd name="T98" fmla="*/ 370 w 405"/>
                  <a:gd name="T99" fmla="*/ 121 h 462"/>
                  <a:gd name="T100" fmla="*/ 348 w 405"/>
                  <a:gd name="T101" fmla="*/ 163 h 462"/>
                  <a:gd name="T102" fmla="*/ 334 w 405"/>
                  <a:gd name="T103" fmla="*/ 192 h 462"/>
                  <a:gd name="T104" fmla="*/ 348 w 405"/>
                  <a:gd name="T105" fmla="*/ 213 h 462"/>
                  <a:gd name="T106" fmla="*/ 355 w 405"/>
                  <a:gd name="T107" fmla="*/ 270 h 462"/>
                  <a:gd name="T108" fmla="*/ 327 w 405"/>
                  <a:gd name="T109" fmla="*/ 291 h 462"/>
                  <a:gd name="T110" fmla="*/ 313 w 405"/>
                  <a:gd name="T111" fmla="*/ 327 h 462"/>
                  <a:gd name="T112" fmla="*/ 341 w 405"/>
                  <a:gd name="T113" fmla="*/ 341 h 462"/>
                  <a:gd name="T114" fmla="*/ 370 w 405"/>
                  <a:gd name="T115" fmla="*/ 341 h 462"/>
                  <a:gd name="T116" fmla="*/ 391 w 405"/>
                  <a:gd name="T117" fmla="*/ 348 h 462"/>
                  <a:gd name="T118" fmla="*/ 398 w 405"/>
                  <a:gd name="T119" fmla="*/ 383 h 462"/>
                  <a:gd name="T120" fmla="*/ 405 w 405"/>
                  <a:gd name="T121" fmla="*/ 419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5" h="462">
                    <a:moveTo>
                      <a:pt x="377" y="433"/>
                    </a:moveTo>
                    <a:lnTo>
                      <a:pt x="377" y="433"/>
                    </a:lnTo>
                    <a:lnTo>
                      <a:pt x="377" y="440"/>
                    </a:lnTo>
                    <a:lnTo>
                      <a:pt x="370" y="440"/>
                    </a:lnTo>
                    <a:lnTo>
                      <a:pt x="370" y="440"/>
                    </a:lnTo>
                    <a:lnTo>
                      <a:pt x="370" y="440"/>
                    </a:lnTo>
                    <a:lnTo>
                      <a:pt x="363" y="440"/>
                    </a:lnTo>
                    <a:lnTo>
                      <a:pt x="363" y="440"/>
                    </a:lnTo>
                    <a:lnTo>
                      <a:pt x="363" y="440"/>
                    </a:lnTo>
                    <a:lnTo>
                      <a:pt x="363" y="440"/>
                    </a:lnTo>
                    <a:lnTo>
                      <a:pt x="363" y="440"/>
                    </a:lnTo>
                    <a:lnTo>
                      <a:pt x="363" y="440"/>
                    </a:lnTo>
                    <a:lnTo>
                      <a:pt x="363" y="440"/>
                    </a:lnTo>
                    <a:lnTo>
                      <a:pt x="363" y="440"/>
                    </a:lnTo>
                    <a:lnTo>
                      <a:pt x="363" y="440"/>
                    </a:lnTo>
                    <a:lnTo>
                      <a:pt x="355" y="440"/>
                    </a:lnTo>
                    <a:lnTo>
                      <a:pt x="355" y="440"/>
                    </a:lnTo>
                    <a:lnTo>
                      <a:pt x="355" y="440"/>
                    </a:lnTo>
                    <a:lnTo>
                      <a:pt x="355" y="440"/>
                    </a:lnTo>
                    <a:lnTo>
                      <a:pt x="355" y="440"/>
                    </a:lnTo>
                    <a:lnTo>
                      <a:pt x="355" y="440"/>
                    </a:lnTo>
                    <a:lnTo>
                      <a:pt x="355" y="440"/>
                    </a:lnTo>
                    <a:lnTo>
                      <a:pt x="348" y="440"/>
                    </a:lnTo>
                    <a:lnTo>
                      <a:pt x="348" y="440"/>
                    </a:lnTo>
                    <a:lnTo>
                      <a:pt x="341" y="440"/>
                    </a:lnTo>
                    <a:lnTo>
                      <a:pt x="341" y="440"/>
                    </a:lnTo>
                    <a:lnTo>
                      <a:pt x="341" y="440"/>
                    </a:lnTo>
                    <a:lnTo>
                      <a:pt x="341" y="440"/>
                    </a:lnTo>
                    <a:lnTo>
                      <a:pt x="341" y="447"/>
                    </a:lnTo>
                    <a:lnTo>
                      <a:pt x="341" y="447"/>
                    </a:lnTo>
                    <a:lnTo>
                      <a:pt x="341" y="447"/>
                    </a:lnTo>
                    <a:lnTo>
                      <a:pt x="341" y="447"/>
                    </a:lnTo>
                    <a:lnTo>
                      <a:pt x="348" y="447"/>
                    </a:lnTo>
                    <a:lnTo>
                      <a:pt x="341" y="447"/>
                    </a:lnTo>
                    <a:lnTo>
                      <a:pt x="334" y="447"/>
                    </a:lnTo>
                    <a:lnTo>
                      <a:pt x="334" y="454"/>
                    </a:lnTo>
                    <a:lnTo>
                      <a:pt x="334" y="454"/>
                    </a:lnTo>
                    <a:lnTo>
                      <a:pt x="334" y="454"/>
                    </a:lnTo>
                    <a:lnTo>
                      <a:pt x="334" y="462"/>
                    </a:lnTo>
                    <a:lnTo>
                      <a:pt x="327" y="462"/>
                    </a:lnTo>
                    <a:lnTo>
                      <a:pt x="320" y="462"/>
                    </a:lnTo>
                    <a:lnTo>
                      <a:pt x="320" y="462"/>
                    </a:lnTo>
                    <a:lnTo>
                      <a:pt x="320" y="462"/>
                    </a:lnTo>
                    <a:lnTo>
                      <a:pt x="320" y="462"/>
                    </a:lnTo>
                    <a:lnTo>
                      <a:pt x="320" y="454"/>
                    </a:lnTo>
                    <a:lnTo>
                      <a:pt x="320" y="454"/>
                    </a:lnTo>
                    <a:lnTo>
                      <a:pt x="320" y="454"/>
                    </a:lnTo>
                    <a:lnTo>
                      <a:pt x="327" y="454"/>
                    </a:lnTo>
                    <a:lnTo>
                      <a:pt x="327" y="454"/>
                    </a:lnTo>
                    <a:lnTo>
                      <a:pt x="327" y="454"/>
                    </a:lnTo>
                    <a:lnTo>
                      <a:pt x="320" y="454"/>
                    </a:lnTo>
                    <a:lnTo>
                      <a:pt x="320" y="454"/>
                    </a:lnTo>
                    <a:lnTo>
                      <a:pt x="320" y="454"/>
                    </a:lnTo>
                    <a:lnTo>
                      <a:pt x="320" y="454"/>
                    </a:lnTo>
                    <a:lnTo>
                      <a:pt x="320" y="447"/>
                    </a:lnTo>
                    <a:lnTo>
                      <a:pt x="320" y="440"/>
                    </a:lnTo>
                    <a:lnTo>
                      <a:pt x="327" y="440"/>
                    </a:lnTo>
                    <a:lnTo>
                      <a:pt x="327" y="433"/>
                    </a:lnTo>
                    <a:lnTo>
                      <a:pt x="327" y="433"/>
                    </a:lnTo>
                    <a:lnTo>
                      <a:pt x="327" y="433"/>
                    </a:lnTo>
                    <a:lnTo>
                      <a:pt x="327" y="433"/>
                    </a:lnTo>
                    <a:lnTo>
                      <a:pt x="327" y="426"/>
                    </a:lnTo>
                    <a:lnTo>
                      <a:pt x="327" y="426"/>
                    </a:lnTo>
                    <a:lnTo>
                      <a:pt x="327" y="426"/>
                    </a:lnTo>
                    <a:lnTo>
                      <a:pt x="327" y="426"/>
                    </a:lnTo>
                    <a:lnTo>
                      <a:pt x="327" y="419"/>
                    </a:lnTo>
                    <a:lnTo>
                      <a:pt x="327" y="419"/>
                    </a:lnTo>
                    <a:lnTo>
                      <a:pt x="327" y="419"/>
                    </a:lnTo>
                    <a:lnTo>
                      <a:pt x="327" y="419"/>
                    </a:lnTo>
                    <a:lnTo>
                      <a:pt x="327" y="419"/>
                    </a:lnTo>
                    <a:lnTo>
                      <a:pt x="327" y="412"/>
                    </a:lnTo>
                    <a:lnTo>
                      <a:pt x="327" y="412"/>
                    </a:lnTo>
                    <a:lnTo>
                      <a:pt x="327" y="412"/>
                    </a:lnTo>
                    <a:lnTo>
                      <a:pt x="320" y="405"/>
                    </a:lnTo>
                    <a:lnTo>
                      <a:pt x="320" y="405"/>
                    </a:lnTo>
                    <a:lnTo>
                      <a:pt x="327" y="405"/>
                    </a:lnTo>
                    <a:lnTo>
                      <a:pt x="327" y="398"/>
                    </a:lnTo>
                    <a:lnTo>
                      <a:pt x="327" y="391"/>
                    </a:lnTo>
                    <a:lnTo>
                      <a:pt x="327" y="391"/>
                    </a:lnTo>
                    <a:lnTo>
                      <a:pt x="327" y="391"/>
                    </a:lnTo>
                    <a:lnTo>
                      <a:pt x="327" y="391"/>
                    </a:lnTo>
                    <a:lnTo>
                      <a:pt x="320" y="383"/>
                    </a:lnTo>
                    <a:lnTo>
                      <a:pt x="320" y="383"/>
                    </a:lnTo>
                    <a:lnTo>
                      <a:pt x="313" y="383"/>
                    </a:lnTo>
                    <a:lnTo>
                      <a:pt x="313" y="383"/>
                    </a:lnTo>
                    <a:lnTo>
                      <a:pt x="313" y="383"/>
                    </a:lnTo>
                    <a:lnTo>
                      <a:pt x="313" y="376"/>
                    </a:lnTo>
                    <a:lnTo>
                      <a:pt x="313" y="376"/>
                    </a:lnTo>
                    <a:lnTo>
                      <a:pt x="313" y="376"/>
                    </a:lnTo>
                    <a:lnTo>
                      <a:pt x="313" y="383"/>
                    </a:lnTo>
                    <a:lnTo>
                      <a:pt x="306" y="383"/>
                    </a:lnTo>
                    <a:lnTo>
                      <a:pt x="306" y="383"/>
                    </a:lnTo>
                    <a:lnTo>
                      <a:pt x="306" y="383"/>
                    </a:lnTo>
                    <a:lnTo>
                      <a:pt x="306" y="383"/>
                    </a:lnTo>
                    <a:lnTo>
                      <a:pt x="299" y="391"/>
                    </a:lnTo>
                    <a:lnTo>
                      <a:pt x="299" y="391"/>
                    </a:lnTo>
                    <a:lnTo>
                      <a:pt x="299" y="391"/>
                    </a:lnTo>
                    <a:lnTo>
                      <a:pt x="299" y="398"/>
                    </a:lnTo>
                    <a:lnTo>
                      <a:pt x="292" y="398"/>
                    </a:lnTo>
                    <a:lnTo>
                      <a:pt x="292" y="398"/>
                    </a:lnTo>
                    <a:lnTo>
                      <a:pt x="292" y="398"/>
                    </a:lnTo>
                    <a:lnTo>
                      <a:pt x="292" y="398"/>
                    </a:lnTo>
                    <a:lnTo>
                      <a:pt x="292" y="398"/>
                    </a:lnTo>
                    <a:lnTo>
                      <a:pt x="284" y="398"/>
                    </a:lnTo>
                    <a:lnTo>
                      <a:pt x="284" y="398"/>
                    </a:lnTo>
                    <a:lnTo>
                      <a:pt x="284" y="405"/>
                    </a:lnTo>
                    <a:lnTo>
                      <a:pt x="284" y="405"/>
                    </a:lnTo>
                    <a:lnTo>
                      <a:pt x="284" y="405"/>
                    </a:lnTo>
                    <a:lnTo>
                      <a:pt x="284" y="405"/>
                    </a:lnTo>
                    <a:lnTo>
                      <a:pt x="284" y="405"/>
                    </a:lnTo>
                    <a:lnTo>
                      <a:pt x="292" y="412"/>
                    </a:lnTo>
                    <a:lnTo>
                      <a:pt x="292" y="412"/>
                    </a:lnTo>
                    <a:lnTo>
                      <a:pt x="292" y="412"/>
                    </a:lnTo>
                    <a:lnTo>
                      <a:pt x="284" y="412"/>
                    </a:lnTo>
                    <a:lnTo>
                      <a:pt x="284" y="412"/>
                    </a:lnTo>
                    <a:lnTo>
                      <a:pt x="284" y="412"/>
                    </a:lnTo>
                    <a:lnTo>
                      <a:pt x="284" y="412"/>
                    </a:lnTo>
                    <a:lnTo>
                      <a:pt x="277" y="412"/>
                    </a:lnTo>
                    <a:lnTo>
                      <a:pt x="277" y="412"/>
                    </a:lnTo>
                    <a:lnTo>
                      <a:pt x="277" y="412"/>
                    </a:lnTo>
                    <a:lnTo>
                      <a:pt x="277" y="419"/>
                    </a:lnTo>
                    <a:lnTo>
                      <a:pt x="277" y="419"/>
                    </a:lnTo>
                    <a:lnTo>
                      <a:pt x="277" y="419"/>
                    </a:lnTo>
                    <a:lnTo>
                      <a:pt x="270" y="419"/>
                    </a:lnTo>
                    <a:lnTo>
                      <a:pt x="270" y="419"/>
                    </a:lnTo>
                    <a:lnTo>
                      <a:pt x="270" y="412"/>
                    </a:lnTo>
                    <a:lnTo>
                      <a:pt x="270" y="412"/>
                    </a:lnTo>
                    <a:lnTo>
                      <a:pt x="270" y="405"/>
                    </a:lnTo>
                    <a:lnTo>
                      <a:pt x="270" y="405"/>
                    </a:lnTo>
                    <a:lnTo>
                      <a:pt x="270" y="405"/>
                    </a:lnTo>
                    <a:lnTo>
                      <a:pt x="270" y="405"/>
                    </a:lnTo>
                    <a:lnTo>
                      <a:pt x="263" y="405"/>
                    </a:lnTo>
                    <a:lnTo>
                      <a:pt x="263" y="405"/>
                    </a:lnTo>
                    <a:lnTo>
                      <a:pt x="263" y="405"/>
                    </a:lnTo>
                    <a:lnTo>
                      <a:pt x="263" y="405"/>
                    </a:lnTo>
                    <a:lnTo>
                      <a:pt x="263" y="405"/>
                    </a:lnTo>
                    <a:lnTo>
                      <a:pt x="263" y="405"/>
                    </a:lnTo>
                    <a:lnTo>
                      <a:pt x="263" y="405"/>
                    </a:lnTo>
                    <a:lnTo>
                      <a:pt x="263" y="405"/>
                    </a:lnTo>
                    <a:lnTo>
                      <a:pt x="263" y="398"/>
                    </a:lnTo>
                    <a:lnTo>
                      <a:pt x="263" y="398"/>
                    </a:lnTo>
                    <a:lnTo>
                      <a:pt x="263" y="398"/>
                    </a:lnTo>
                    <a:lnTo>
                      <a:pt x="263" y="398"/>
                    </a:lnTo>
                    <a:lnTo>
                      <a:pt x="256" y="398"/>
                    </a:lnTo>
                    <a:lnTo>
                      <a:pt x="256" y="398"/>
                    </a:lnTo>
                    <a:lnTo>
                      <a:pt x="263" y="398"/>
                    </a:lnTo>
                    <a:lnTo>
                      <a:pt x="263" y="398"/>
                    </a:lnTo>
                    <a:lnTo>
                      <a:pt x="263" y="398"/>
                    </a:lnTo>
                    <a:lnTo>
                      <a:pt x="263" y="398"/>
                    </a:lnTo>
                    <a:lnTo>
                      <a:pt x="263" y="398"/>
                    </a:lnTo>
                    <a:lnTo>
                      <a:pt x="263" y="398"/>
                    </a:lnTo>
                    <a:lnTo>
                      <a:pt x="263" y="398"/>
                    </a:lnTo>
                    <a:lnTo>
                      <a:pt x="263" y="398"/>
                    </a:lnTo>
                    <a:lnTo>
                      <a:pt x="263" y="391"/>
                    </a:lnTo>
                    <a:lnTo>
                      <a:pt x="263" y="391"/>
                    </a:lnTo>
                    <a:lnTo>
                      <a:pt x="256" y="391"/>
                    </a:lnTo>
                    <a:lnTo>
                      <a:pt x="256" y="391"/>
                    </a:lnTo>
                    <a:lnTo>
                      <a:pt x="249" y="391"/>
                    </a:lnTo>
                    <a:lnTo>
                      <a:pt x="249" y="391"/>
                    </a:lnTo>
                    <a:lnTo>
                      <a:pt x="249" y="391"/>
                    </a:lnTo>
                    <a:lnTo>
                      <a:pt x="249" y="391"/>
                    </a:lnTo>
                    <a:lnTo>
                      <a:pt x="249" y="391"/>
                    </a:lnTo>
                    <a:lnTo>
                      <a:pt x="249" y="391"/>
                    </a:lnTo>
                    <a:lnTo>
                      <a:pt x="249" y="391"/>
                    </a:lnTo>
                    <a:lnTo>
                      <a:pt x="249" y="383"/>
                    </a:lnTo>
                    <a:lnTo>
                      <a:pt x="242" y="383"/>
                    </a:lnTo>
                    <a:lnTo>
                      <a:pt x="242" y="383"/>
                    </a:lnTo>
                    <a:lnTo>
                      <a:pt x="242" y="383"/>
                    </a:lnTo>
                    <a:lnTo>
                      <a:pt x="242" y="383"/>
                    </a:lnTo>
                    <a:lnTo>
                      <a:pt x="242" y="383"/>
                    </a:lnTo>
                    <a:lnTo>
                      <a:pt x="242" y="391"/>
                    </a:lnTo>
                    <a:lnTo>
                      <a:pt x="242" y="391"/>
                    </a:lnTo>
                    <a:lnTo>
                      <a:pt x="242" y="391"/>
                    </a:lnTo>
                    <a:lnTo>
                      <a:pt x="242" y="391"/>
                    </a:lnTo>
                    <a:lnTo>
                      <a:pt x="249" y="391"/>
                    </a:lnTo>
                    <a:lnTo>
                      <a:pt x="249" y="391"/>
                    </a:lnTo>
                    <a:lnTo>
                      <a:pt x="249" y="398"/>
                    </a:lnTo>
                    <a:lnTo>
                      <a:pt x="242" y="398"/>
                    </a:lnTo>
                    <a:lnTo>
                      <a:pt x="242" y="398"/>
                    </a:lnTo>
                    <a:lnTo>
                      <a:pt x="242" y="398"/>
                    </a:lnTo>
                    <a:lnTo>
                      <a:pt x="242" y="398"/>
                    </a:lnTo>
                    <a:lnTo>
                      <a:pt x="242" y="398"/>
                    </a:lnTo>
                    <a:lnTo>
                      <a:pt x="242" y="398"/>
                    </a:lnTo>
                    <a:lnTo>
                      <a:pt x="242" y="398"/>
                    </a:lnTo>
                    <a:lnTo>
                      <a:pt x="249" y="398"/>
                    </a:lnTo>
                    <a:lnTo>
                      <a:pt x="249" y="398"/>
                    </a:lnTo>
                    <a:lnTo>
                      <a:pt x="249" y="405"/>
                    </a:lnTo>
                    <a:lnTo>
                      <a:pt x="249" y="405"/>
                    </a:lnTo>
                    <a:lnTo>
                      <a:pt x="242" y="405"/>
                    </a:lnTo>
                    <a:lnTo>
                      <a:pt x="242" y="405"/>
                    </a:lnTo>
                    <a:lnTo>
                      <a:pt x="242" y="405"/>
                    </a:lnTo>
                    <a:lnTo>
                      <a:pt x="235" y="405"/>
                    </a:lnTo>
                    <a:lnTo>
                      <a:pt x="235" y="405"/>
                    </a:lnTo>
                    <a:lnTo>
                      <a:pt x="235" y="405"/>
                    </a:lnTo>
                    <a:lnTo>
                      <a:pt x="235" y="405"/>
                    </a:lnTo>
                    <a:lnTo>
                      <a:pt x="235" y="405"/>
                    </a:lnTo>
                    <a:lnTo>
                      <a:pt x="228" y="405"/>
                    </a:lnTo>
                    <a:lnTo>
                      <a:pt x="228" y="405"/>
                    </a:lnTo>
                    <a:lnTo>
                      <a:pt x="228" y="405"/>
                    </a:lnTo>
                    <a:lnTo>
                      <a:pt x="228" y="405"/>
                    </a:lnTo>
                    <a:lnTo>
                      <a:pt x="228" y="405"/>
                    </a:lnTo>
                    <a:lnTo>
                      <a:pt x="228" y="405"/>
                    </a:lnTo>
                    <a:lnTo>
                      <a:pt x="221" y="405"/>
                    </a:lnTo>
                    <a:lnTo>
                      <a:pt x="221" y="405"/>
                    </a:lnTo>
                    <a:lnTo>
                      <a:pt x="221" y="405"/>
                    </a:lnTo>
                    <a:lnTo>
                      <a:pt x="221" y="405"/>
                    </a:lnTo>
                    <a:lnTo>
                      <a:pt x="221" y="412"/>
                    </a:lnTo>
                    <a:lnTo>
                      <a:pt x="221" y="412"/>
                    </a:lnTo>
                    <a:lnTo>
                      <a:pt x="221" y="412"/>
                    </a:lnTo>
                    <a:lnTo>
                      <a:pt x="228" y="419"/>
                    </a:lnTo>
                    <a:lnTo>
                      <a:pt x="228" y="419"/>
                    </a:lnTo>
                    <a:lnTo>
                      <a:pt x="228" y="426"/>
                    </a:lnTo>
                    <a:lnTo>
                      <a:pt x="228" y="426"/>
                    </a:lnTo>
                    <a:lnTo>
                      <a:pt x="228" y="426"/>
                    </a:lnTo>
                    <a:lnTo>
                      <a:pt x="228" y="426"/>
                    </a:lnTo>
                    <a:lnTo>
                      <a:pt x="228" y="433"/>
                    </a:lnTo>
                    <a:lnTo>
                      <a:pt x="228" y="433"/>
                    </a:lnTo>
                    <a:lnTo>
                      <a:pt x="228" y="433"/>
                    </a:lnTo>
                    <a:lnTo>
                      <a:pt x="228" y="433"/>
                    </a:lnTo>
                    <a:lnTo>
                      <a:pt x="228" y="433"/>
                    </a:lnTo>
                    <a:lnTo>
                      <a:pt x="228" y="433"/>
                    </a:lnTo>
                    <a:lnTo>
                      <a:pt x="228" y="440"/>
                    </a:lnTo>
                    <a:lnTo>
                      <a:pt x="228" y="440"/>
                    </a:lnTo>
                    <a:lnTo>
                      <a:pt x="228" y="440"/>
                    </a:lnTo>
                    <a:lnTo>
                      <a:pt x="221" y="440"/>
                    </a:lnTo>
                    <a:lnTo>
                      <a:pt x="221" y="433"/>
                    </a:lnTo>
                    <a:lnTo>
                      <a:pt x="213" y="433"/>
                    </a:lnTo>
                    <a:lnTo>
                      <a:pt x="199" y="433"/>
                    </a:lnTo>
                    <a:lnTo>
                      <a:pt x="199" y="433"/>
                    </a:lnTo>
                    <a:lnTo>
                      <a:pt x="199" y="433"/>
                    </a:lnTo>
                    <a:lnTo>
                      <a:pt x="199" y="433"/>
                    </a:lnTo>
                    <a:lnTo>
                      <a:pt x="199" y="433"/>
                    </a:lnTo>
                    <a:lnTo>
                      <a:pt x="199" y="426"/>
                    </a:lnTo>
                    <a:lnTo>
                      <a:pt x="199" y="426"/>
                    </a:lnTo>
                    <a:lnTo>
                      <a:pt x="199" y="426"/>
                    </a:lnTo>
                    <a:lnTo>
                      <a:pt x="192" y="426"/>
                    </a:lnTo>
                    <a:lnTo>
                      <a:pt x="192" y="426"/>
                    </a:lnTo>
                    <a:lnTo>
                      <a:pt x="192" y="419"/>
                    </a:lnTo>
                    <a:lnTo>
                      <a:pt x="192" y="419"/>
                    </a:lnTo>
                    <a:lnTo>
                      <a:pt x="192" y="419"/>
                    </a:lnTo>
                    <a:lnTo>
                      <a:pt x="199" y="419"/>
                    </a:lnTo>
                    <a:lnTo>
                      <a:pt x="199" y="419"/>
                    </a:lnTo>
                    <a:lnTo>
                      <a:pt x="199" y="419"/>
                    </a:lnTo>
                    <a:lnTo>
                      <a:pt x="199" y="419"/>
                    </a:lnTo>
                    <a:lnTo>
                      <a:pt x="199" y="419"/>
                    </a:lnTo>
                    <a:lnTo>
                      <a:pt x="199" y="412"/>
                    </a:lnTo>
                    <a:lnTo>
                      <a:pt x="199" y="412"/>
                    </a:lnTo>
                    <a:lnTo>
                      <a:pt x="199" y="412"/>
                    </a:lnTo>
                    <a:lnTo>
                      <a:pt x="199" y="412"/>
                    </a:lnTo>
                    <a:lnTo>
                      <a:pt x="199" y="412"/>
                    </a:lnTo>
                    <a:lnTo>
                      <a:pt x="199" y="412"/>
                    </a:lnTo>
                    <a:lnTo>
                      <a:pt x="199" y="412"/>
                    </a:lnTo>
                    <a:lnTo>
                      <a:pt x="199" y="412"/>
                    </a:lnTo>
                    <a:lnTo>
                      <a:pt x="199" y="412"/>
                    </a:lnTo>
                    <a:lnTo>
                      <a:pt x="199" y="405"/>
                    </a:lnTo>
                    <a:lnTo>
                      <a:pt x="199" y="405"/>
                    </a:lnTo>
                    <a:lnTo>
                      <a:pt x="199" y="405"/>
                    </a:lnTo>
                    <a:lnTo>
                      <a:pt x="206" y="405"/>
                    </a:lnTo>
                    <a:lnTo>
                      <a:pt x="206" y="398"/>
                    </a:lnTo>
                    <a:lnTo>
                      <a:pt x="206" y="398"/>
                    </a:lnTo>
                    <a:lnTo>
                      <a:pt x="206" y="398"/>
                    </a:lnTo>
                    <a:lnTo>
                      <a:pt x="206" y="398"/>
                    </a:lnTo>
                    <a:lnTo>
                      <a:pt x="199" y="398"/>
                    </a:lnTo>
                    <a:lnTo>
                      <a:pt x="199" y="398"/>
                    </a:lnTo>
                    <a:lnTo>
                      <a:pt x="199" y="398"/>
                    </a:lnTo>
                    <a:lnTo>
                      <a:pt x="199" y="398"/>
                    </a:lnTo>
                    <a:lnTo>
                      <a:pt x="199" y="398"/>
                    </a:lnTo>
                    <a:lnTo>
                      <a:pt x="199" y="405"/>
                    </a:lnTo>
                    <a:lnTo>
                      <a:pt x="199" y="405"/>
                    </a:lnTo>
                    <a:lnTo>
                      <a:pt x="192" y="398"/>
                    </a:lnTo>
                    <a:lnTo>
                      <a:pt x="192" y="398"/>
                    </a:lnTo>
                    <a:lnTo>
                      <a:pt x="192" y="398"/>
                    </a:lnTo>
                    <a:lnTo>
                      <a:pt x="192" y="398"/>
                    </a:lnTo>
                    <a:lnTo>
                      <a:pt x="192" y="398"/>
                    </a:lnTo>
                    <a:lnTo>
                      <a:pt x="199" y="391"/>
                    </a:lnTo>
                    <a:lnTo>
                      <a:pt x="199" y="391"/>
                    </a:lnTo>
                    <a:lnTo>
                      <a:pt x="199" y="391"/>
                    </a:lnTo>
                    <a:lnTo>
                      <a:pt x="199" y="391"/>
                    </a:lnTo>
                    <a:lnTo>
                      <a:pt x="199" y="391"/>
                    </a:lnTo>
                    <a:lnTo>
                      <a:pt x="206" y="391"/>
                    </a:lnTo>
                    <a:lnTo>
                      <a:pt x="206" y="391"/>
                    </a:lnTo>
                    <a:lnTo>
                      <a:pt x="206" y="383"/>
                    </a:lnTo>
                    <a:lnTo>
                      <a:pt x="206" y="391"/>
                    </a:lnTo>
                    <a:lnTo>
                      <a:pt x="206" y="391"/>
                    </a:lnTo>
                    <a:lnTo>
                      <a:pt x="206" y="391"/>
                    </a:lnTo>
                    <a:lnTo>
                      <a:pt x="213" y="391"/>
                    </a:lnTo>
                    <a:lnTo>
                      <a:pt x="213" y="391"/>
                    </a:lnTo>
                    <a:lnTo>
                      <a:pt x="213" y="391"/>
                    </a:lnTo>
                    <a:lnTo>
                      <a:pt x="213" y="383"/>
                    </a:lnTo>
                    <a:lnTo>
                      <a:pt x="206" y="383"/>
                    </a:lnTo>
                    <a:lnTo>
                      <a:pt x="206" y="383"/>
                    </a:lnTo>
                    <a:lnTo>
                      <a:pt x="206" y="383"/>
                    </a:lnTo>
                    <a:lnTo>
                      <a:pt x="206" y="376"/>
                    </a:lnTo>
                    <a:lnTo>
                      <a:pt x="206" y="376"/>
                    </a:lnTo>
                    <a:lnTo>
                      <a:pt x="192" y="362"/>
                    </a:lnTo>
                    <a:lnTo>
                      <a:pt x="192" y="362"/>
                    </a:lnTo>
                    <a:lnTo>
                      <a:pt x="185" y="355"/>
                    </a:lnTo>
                    <a:lnTo>
                      <a:pt x="185" y="355"/>
                    </a:lnTo>
                    <a:lnTo>
                      <a:pt x="185" y="355"/>
                    </a:lnTo>
                    <a:lnTo>
                      <a:pt x="178" y="355"/>
                    </a:lnTo>
                    <a:lnTo>
                      <a:pt x="178" y="355"/>
                    </a:lnTo>
                    <a:lnTo>
                      <a:pt x="178" y="355"/>
                    </a:lnTo>
                    <a:lnTo>
                      <a:pt x="171" y="355"/>
                    </a:lnTo>
                    <a:lnTo>
                      <a:pt x="171" y="355"/>
                    </a:lnTo>
                    <a:lnTo>
                      <a:pt x="171" y="355"/>
                    </a:lnTo>
                    <a:lnTo>
                      <a:pt x="171" y="355"/>
                    </a:lnTo>
                    <a:lnTo>
                      <a:pt x="171" y="348"/>
                    </a:lnTo>
                    <a:lnTo>
                      <a:pt x="171" y="348"/>
                    </a:lnTo>
                    <a:lnTo>
                      <a:pt x="171" y="348"/>
                    </a:lnTo>
                    <a:lnTo>
                      <a:pt x="171" y="348"/>
                    </a:lnTo>
                    <a:lnTo>
                      <a:pt x="171" y="348"/>
                    </a:lnTo>
                    <a:lnTo>
                      <a:pt x="164" y="341"/>
                    </a:lnTo>
                    <a:lnTo>
                      <a:pt x="164" y="341"/>
                    </a:lnTo>
                    <a:lnTo>
                      <a:pt x="157" y="334"/>
                    </a:lnTo>
                    <a:lnTo>
                      <a:pt x="157" y="334"/>
                    </a:lnTo>
                    <a:lnTo>
                      <a:pt x="157" y="334"/>
                    </a:lnTo>
                    <a:lnTo>
                      <a:pt x="157" y="334"/>
                    </a:lnTo>
                    <a:lnTo>
                      <a:pt x="150" y="327"/>
                    </a:lnTo>
                    <a:lnTo>
                      <a:pt x="150" y="327"/>
                    </a:lnTo>
                    <a:lnTo>
                      <a:pt x="150" y="320"/>
                    </a:lnTo>
                    <a:lnTo>
                      <a:pt x="142" y="320"/>
                    </a:lnTo>
                    <a:lnTo>
                      <a:pt x="142" y="305"/>
                    </a:lnTo>
                    <a:lnTo>
                      <a:pt x="135" y="298"/>
                    </a:lnTo>
                    <a:lnTo>
                      <a:pt x="135" y="298"/>
                    </a:lnTo>
                    <a:lnTo>
                      <a:pt x="135" y="298"/>
                    </a:lnTo>
                    <a:lnTo>
                      <a:pt x="135" y="291"/>
                    </a:lnTo>
                    <a:lnTo>
                      <a:pt x="135" y="291"/>
                    </a:lnTo>
                    <a:lnTo>
                      <a:pt x="135" y="291"/>
                    </a:lnTo>
                    <a:lnTo>
                      <a:pt x="135" y="284"/>
                    </a:lnTo>
                    <a:lnTo>
                      <a:pt x="135" y="284"/>
                    </a:lnTo>
                    <a:lnTo>
                      <a:pt x="135" y="284"/>
                    </a:lnTo>
                    <a:lnTo>
                      <a:pt x="135" y="277"/>
                    </a:lnTo>
                    <a:lnTo>
                      <a:pt x="135" y="277"/>
                    </a:lnTo>
                    <a:lnTo>
                      <a:pt x="135" y="277"/>
                    </a:lnTo>
                    <a:lnTo>
                      <a:pt x="135" y="277"/>
                    </a:lnTo>
                    <a:lnTo>
                      <a:pt x="135" y="277"/>
                    </a:lnTo>
                    <a:lnTo>
                      <a:pt x="135" y="277"/>
                    </a:lnTo>
                    <a:lnTo>
                      <a:pt x="135" y="270"/>
                    </a:lnTo>
                    <a:lnTo>
                      <a:pt x="135" y="270"/>
                    </a:lnTo>
                    <a:lnTo>
                      <a:pt x="135" y="270"/>
                    </a:lnTo>
                    <a:lnTo>
                      <a:pt x="135" y="270"/>
                    </a:lnTo>
                    <a:lnTo>
                      <a:pt x="128" y="270"/>
                    </a:lnTo>
                    <a:lnTo>
                      <a:pt x="128" y="270"/>
                    </a:lnTo>
                    <a:lnTo>
                      <a:pt x="121" y="263"/>
                    </a:lnTo>
                    <a:lnTo>
                      <a:pt x="121" y="263"/>
                    </a:lnTo>
                    <a:lnTo>
                      <a:pt x="121" y="256"/>
                    </a:lnTo>
                    <a:lnTo>
                      <a:pt x="121" y="256"/>
                    </a:lnTo>
                    <a:lnTo>
                      <a:pt x="121" y="256"/>
                    </a:lnTo>
                    <a:lnTo>
                      <a:pt x="121" y="256"/>
                    </a:lnTo>
                    <a:lnTo>
                      <a:pt x="121" y="256"/>
                    </a:lnTo>
                    <a:lnTo>
                      <a:pt x="121" y="249"/>
                    </a:lnTo>
                    <a:lnTo>
                      <a:pt x="121" y="249"/>
                    </a:lnTo>
                    <a:lnTo>
                      <a:pt x="121" y="249"/>
                    </a:lnTo>
                    <a:lnTo>
                      <a:pt x="121" y="249"/>
                    </a:lnTo>
                    <a:lnTo>
                      <a:pt x="121" y="249"/>
                    </a:lnTo>
                    <a:lnTo>
                      <a:pt x="121" y="249"/>
                    </a:lnTo>
                    <a:lnTo>
                      <a:pt x="121" y="249"/>
                    </a:lnTo>
                    <a:lnTo>
                      <a:pt x="121" y="241"/>
                    </a:lnTo>
                    <a:lnTo>
                      <a:pt x="121" y="241"/>
                    </a:lnTo>
                    <a:lnTo>
                      <a:pt x="121" y="241"/>
                    </a:lnTo>
                    <a:lnTo>
                      <a:pt x="121" y="241"/>
                    </a:lnTo>
                    <a:lnTo>
                      <a:pt x="121" y="241"/>
                    </a:lnTo>
                    <a:lnTo>
                      <a:pt x="121" y="241"/>
                    </a:lnTo>
                    <a:lnTo>
                      <a:pt x="121" y="241"/>
                    </a:lnTo>
                    <a:lnTo>
                      <a:pt x="121" y="241"/>
                    </a:lnTo>
                    <a:lnTo>
                      <a:pt x="121" y="234"/>
                    </a:lnTo>
                    <a:lnTo>
                      <a:pt x="121" y="234"/>
                    </a:lnTo>
                    <a:lnTo>
                      <a:pt x="121" y="234"/>
                    </a:lnTo>
                    <a:lnTo>
                      <a:pt x="121" y="234"/>
                    </a:lnTo>
                    <a:lnTo>
                      <a:pt x="114" y="234"/>
                    </a:lnTo>
                    <a:lnTo>
                      <a:pt x="114" y="234"/>
                    </a:lnTo>
                    <a:lnTo>
                      <a:pt x="114" y="234"/>
                    </a:lnTo>
                    <a:lnTo>
                      <a:pt x="114" y="234"/>
                    </a:lnTo>
                    <a:lnTo>
                      <a:pt x="114" y="234"/>
                    </a:lnTo>
                    <a:lnTo>
                      <a:pt x="114" y="234"/>
                    </a:lnTo>
                    <a:lnTo>
                      <a:pt x="114" y="234"/>
                    </a:lnTo>
                    <a:lnTo>
                      <a:pt x="114" y="234"/>
                    </a:lnTo>
                    <a:lnTo>
                      <a:pt x="114" y="234"/>
                    </a:lnTo>
                    <a:lnTo>
                      <a:pt x="114" y="234"/>
                    </a:lnTo>
                    <a:lnTo>
                      <a:pt x="114" y="227"/>
                    </a:lnTo>
                    <a:lnTo>
                      <a:pt x="114" y="227"/>
                    </a:lnTo>
                    <a:lnTo>
                      <a:pt x="114" y="227"/>
                    </a:lnTo>
                    <a:lnTo>
                      <a:pt x="107" y="227"/>
                    </a:lnTo>
                    <a:lnTo>
                      <a:pt x="107" y="234"/>
                    </a:lnTo>
                    <a:lnTo>
                      <a:pt x="107" y="234"/>
                    </a:lnTo>
                    <a:lnTo>
                      <a:pt x="107" y="234"/>
                    </a:lnTo>
                    <a:lnTo>
                      <a:pt x="107" y="234"/>
                    </a:lnTo>
                    <a:lnTo>
                      <a:pt x="100" y="234"/>
                    </a:lnTo>
                    <a:lnTo>
                      <a:pt x="100" y="234"/>
                    </a:lnTo>
                    <a:lnTo>
                      <a:pt x="100" y="234"/>
                    </a:lnTo>
                    <a:lnTo>
                      <a:pt x="100" y="234"/>
                    </a:lnTo>
                    <a:lnTo>
                      <a:pt x="100" y="234"/>
                    </a:lnTo>
                    <a:lnTo>
                      <a:pt x="93" y="234"/>
                    </a:lnTo>
                    <a:lnTo>
                      <a:pt x="93" y="234"/>
                    </a:lnTo>
                    <a:lnTo>
                      <a:pt x="93" y="234"/>
                    </a:lnTo>
                    <a:lnTo>
                      <a:pt x="93" y="234"/>
                    </a:lnTo>
                    <a:lnTo>
                      <a:pt x="86" y="234"/>
                    </a:lnTo>
                    <a:lnTo>
                      <a:pt x="86" y="234"/>
                    </a:lnTo>
                    <a:lnTo>
                      <a:pt x="86" y="234"/>
                    </a:lnTo>
                    <a:lnTo>
                      <a:pt x="86" y="234"/>
                    </a:lnTo>
                    <a:lnTo>
                      <a:pt x="86" y="234"/>
                    </a:lnTo>
                    <a:lnTo>
                      <a:pt x="79" y="234"/>
                    </a:lnTo>
                    <a:lnTo>
                      <a:pt x="79" y="234"/>
                    </a:lnTo>
                    <a:lnTo>
                      <a:pt x="79" y="234"/>
                    </a:lnTo>
                    <a:lnTo>
                      <a:pt x="79" y="234"/>
                    </a:lnTo>
                    <a:lnTo>
                      <a:pt x="79" y="234"/>
                    </a:lnTo>
                    <a:lnTo>
                      <a:pt x="79" y="234"/>
                    </a:lnTo>
                    <a:lnTo>
                      <a:pt x="71" y="234"/>
                    </a:lnTo>
                    <a:lnTo>
                      <a:pt x="71" y="227"/>
                    </a:lnTo>
                    <a:lnTo>
                      <a:pt x="71" y="227"/>
                    </a:lnTo>
                    <a:lnTo>
                      <a:pt x="71" y="227"/>
                    </a:lnTo>
                    <a:lnTo>
                      <a:pt x="71" y="234"/>
                    </a:lnTo>
                    <a:lnTo>
                      <a:pt x="64" y="234"/>
                    </a:lnTo>
                    <a:lnTo>
                      <a:pt x="64" y="234"/>
                    </a:lnTo>
                    <a:lnTo>
                      <a:pt x="64" y="234"/>
                    </a:lnTo>
                    <a:lnTo>
                      <a:pt x="64" y="227"/>
                    </a:lnTo>
                    <a:lnTo>
                      <a:pt x="64" y="227"/>
                    </a:lnTo>
                    <a:lnTo>
                      <a:pt x="64" y="227"/>
                    </a:lnTo>
                    <a:lnTo>
                      <a:pt x="64" y="227"/>
                    </a:lnTo>
                    <a:lnTo>
                      <a:pt x="57" y="220"/>
                    </a:lnTo>
                    <a:lnTo>
                      <a:pt x="57" y="220"/>
                    </a:lnTo>
                    <a:lnTo>
                      <a:pt x="57" y="220"/>
                    </a:lnTo>
                    <a:lnTo>
                      <a:pt x="57" y="220"/>
                    </a:lnTo>
                    <a:lnTo>
                      <a:pt x="57" y="220"/>
                    </a:lnTo>
                    <a:lnTo>
                      <a:pt x="57" y="220"/>
                    </a:lnTo>
                    <a:lnTo>
                      <a:pt x="50" y="213"/>
                    </a:lnTo>
                    <a:lnTo>
                      <a:pt x="50" y="213"/>
                    </a:lnTo>
                    <a:lnTo>
                      <a:pt x="50" y="213"/>
                    </a:lnTo>
                    <a:lnTo>
                      <a:pt x="50" y="213"/>
                    </a:lnTo>
                    <a:lnTo>
                      <a:pt x="43" y="213"/>
                    </a:lnTo>
                    <a:lnTo>
                      <a:pt x="43" y="213"/>
                    </a:lnTo>
                    <a:lnTo>
                      <a:pt x="43" y="213"/>
                    </a:lnTo>
                    <a:lnTo>
                      <a:pt x="43" y="213"/>
                    </a:lnTo>
                    <a:lnTo>
                      <a:pt x="43" y="220"/>
                    </a:lnTo>
                    <a:lnTo>
                      <a:pt x="36" y="220"/>
                    </a:lnTo>
                    <a:lnTo>
                      <a:pt x="36" y="220"/>
                    </a:lnTo>
                    <a:lnTo>
                      <a:pt x="36" y="220"/>
                    </a:lnTo>
                    <a:lnTo>
                      <a:pt x="36" y="220"/>
                    </a:lnTo>
                    <a:lnTo>
                      <a:pt x="29" y="220"/>
                    </a:lnTo>
                    <a:lnTo>
                      <a:pt x="29" y="220"/>
                    </a:lnTo>
                    <a:lnTo>
                      <a:pt x="29" y="220"/>
                    </a:lnTo>
                    <a:lnTo>
                      <a:pt x="22" y="220"/>
                    </a:lnTo>
                    <a:lnTo>
                      <a:pt x="22" y="220"/>
                    </a:lnTo>
                    <a:lnTo>
                      <a:pt x="22" y="220"/>
                    </a:lnTo>
                    <a:lnTo>
                      <a:pt x="22" y="220"/>
                    </a:lnTo>
                    <a:lnTo>
                      <a:pt x="22" y="220"/>
                    </a:lnTo>
                    <a:lnTo>
                      <a:pt x="22" y="220"/>
                    </a:lnTo>
                    <a:lnTo>
                      <a:pt x="22" y="220"/>
                    </a:lnTo>
                    <a:lnTo>
                      <a:pt x="22" y="227"/>
                    </a:lnTo>
                    <a:lnTo>
                      <a:pt x="22" y="227"/>
                    </a:lnTo>
                    <a:lnTo>
                      <a:pt x="15" y="227"/>
                    </a:lnTo>
                    <a:lnTo>
                      <a:pt x="15" y="220"/>
                    </a:lnTo>
                    <a:lnTo>
                      <a:pt x="15" y="220"/>
                    </a:lnTo>
                    <a:lnTo>
                      <a:pt x="15" y="220"/>
                    </a:lnTo>
                    <a:lnTo>
                      <a:pt x="15" y="220"/>
                    </a:lnTo>
                    <a:lnTo>
                      <a:pt x="15" y="213"/>
                    </a:lnTo>
                    <a:lnTo>
                      <a:pt x="8" y="213"/>
                    </a:lnTo>
                    <a:lnTo>
                      <a:pt x="8" y="213"/>
                    </a:lnTo>
                    <a:lnTo>
                      <a:pt x="8" y="213"/>
                    </a:lnTo>
                    <a:lnTo>
                      <a:pt x="8" y="206"/>
                    </a:lnTo>
                    <a:lnTo>
                      <a:pt x="8" y="206"/>
                    </a:lnTo>
                    <a:lnTo>
                      <a:pt x="8" y="206"/>
                    </a:lnTo>
                    <a:lnTo>
                      <a:pt x="8" y="206"/>
                    </a:lnTo>
                    <a:lnTo>
                      <a:pt x="8" y="206"/>
                    </a:lnTo>
                    <a:lnTo>
                      <a:pt x="8" y="206"/>
                    </a:lnTo>
                    <a:lnTo>
                      <a:pt x="15" y="206"/>
                    </a:lnTo>
                    <a:lnTo>
                      <a:pt x="15" y="206"/>
                    </a:lnTo>
                    <a:lnTo>
                      <a:pt x="15" y="206"/>
                    </a:lnTo>
                    <a:lnTo>
                      <a:pt x="15" y="206"/>
                    </a:lnTo>
                    <a:lnTo>
                      <a:pt x="15" y="199"/>
                    </a:lnTo>
                    <a:lnTo>
                      <a:pt x="15" y="199"/>
                    </a:lnTo>
                    <a:lnTo>
                      <a:pt x="15" y="199"/>
                    </a:lnTo>
                    <a:lnTo>
                      <a:pt x="15" y="192"/>
                    </a:lnTo>
                    <a:lnTo>
                      <a:pt x="15" y="192"/>
                    </a:lnTo>
                    <a:lnTo>
                      <a:pt x="15" y="192"/>
                    </a:lnTo>
                    <a:lnTo>
                      <a:pt x="15" y="185"/>
                    </a:lnTo>
                    <a:lnTo>
                      <a:pt x="15" y="178"/>
                    </a:lnTo>
                    <a:lnTo>
                      <a:pt x="15" y="170"/>
                    </a:lnTo>
                    <a:lnTo>
                      <a:pt x="15" y="170"/>
                    </a:lnTo>
                    <a:lnTo>
                      <a:pt x="15" y="163"/>
                    </a:lnTo>
                    <a:lnTo>
                      <a:pt x="15" y="163"/>
                    </a:lnTo>
                    <a:lnTo>
                      <a:pt x="15" y="163"/>
                    </a:lnTo>
                    <a:lnTo>
                      <a:pt x="15" y="163"/>
                    </a:lnTo>
                    <a:lnTo>
                      <a:pt x="15" y="163"/>
                    </a:lnTo>
                    <a:lnTo>
                      <a:pt x="15" y="163"/>
                    </a:lnTo>
                    <a:lnTo>
                      <a:pt x="15" y="163"/>
                    </a:lnTo>
                    <a:lnTo>
                      <a:pt x="15" y="163"/>
                    </a:lnTo>
                    <a:lnTo>
                      <a:pt x="15" y="163"/>
                    </a:lnTo>
                    <a:lnTo>
                      <a:pt x="8" y="163"/>
                    </a:lnTo>
                    <a:lnTo>
                      <a:pt x="8" y="163"/>
                    </a:lnTo>
                    <a:lnTo>
                      <a:pt x="8" y="163"/>
                    </a:lnTo>
                    <a:lnTo>
                      <a:pt x="8" y="163"/>
                    </a:lnTo>
                    <a:lnTo>
                      <a:pt x="8" y="163"/>
                    </a:lnTo>
                    <a:lnTo>
                      <a:pt x="8" y="163"/>
                    </a:lnTo>
                    <a:lnTo>
                      <a:pt x="0" y="163"/>
                    </a:lnTo>
                    <a:lnTo>
                      <a:pt x="0" y="163"/>
                    </a:lnTo>
                    <a:lnTo>
                      <a:pt x="0" y="163"/>
                    </a:lnTo>
                    <a:lnTo>
                      <a:pt x="0" y="163"/>
                    </a:lnTo>
                    <a:lnTo>
                      <a:pt x="0" y="163"/>
                    </a:lnTo>
                    <a:lnTo>
                      <a:pt x="0" y="163"/>
                    </a:lnTo>
                    <a:lnTo>
                      <a:pt x="0" y="163"/>
                    </a:lnTo>
                    <a:lnTo>
                      <a:pt x="0" y="163"/>
                    </a:lnTo>
                    <a:lnTo>
                      <a:pt x="0" y="156"/>
                    </a:lnTo>
                    <a:lnTo>
                      <a:pt x="0" y="156"/>
                    </a:lnTo>
                    <a:lnTo>
                      <a:pt x="0" y="156"/>
                    </a:lnTo>
                    <a:lnTo>
                      <a:pt x="0" y="156"/>
                    </a:lnTo>
                    <a:lnTo>
                      <a:pt x="0" y="156"/>
                    </a:lnTo>
                    <a:lnTo>
                      <a:pt x="8" y="149"/>
                    </a:lnTo>
                    <a:lnTo>
                      <a:pt x="8" y="149"/>
                    </a:lnTo>
                    <a:lnTo>
                      <a:pt x="8" y="149"/>
                    </a:lnTo>
                    <a:lnTo>
                      <a:pt x="8" y="149"/>
                    </a:lnTo>
                    <a:lnTo>
                      <a:pt x="8" y="149"/>
                    </a:lnTo>
                    <a:lnTo>
                      <a:pt x="8" y="149"/>
                    </a:lnTo>
                    <a:lnTo>
                      <a:pt x="8" y="142"/>
                    </a:lnTo>
                    <a:lnTo>
                      <a:pt x="8" y="142"/>
                    </a:lnTo>
                    <a:lnTo>
                      <a:pt x="8" y="142"/>
                    </a:lnTo>
                    <a:lnTo>
                      <a:pt x="8" y="142"/>
                    </a:lnTo>
                    <a:lnTo>
                      <a:pt x="8" y="142"/>
                    </a:lnTo>
                    <a:lnTo>
                      <a:pt x="8" y="135"/>
                    </a:lnTo>
                    <a:lnTo>
                      <a:pt x="15" y="135"/>
                    </a:lnTo>
                    <a:lnTo>
                      <a:pt x="22" y="142"/>
                    </a:lnTo>
                    <a:lnTo>
                      <a:pt x="22" y="142"/>
                    </a:lnTo>
                    <a:lnTo>
                      <a:pt x="22" y="142"/>
                    </a:lnTo>
                    <a:lnTo>
                      <a:pt x="22" y="142"/>
                    </a:lnTo>
                    <a:lnTo>
                      <a:pt x="22" y="135"/>
                    </a:lnTo>
                    <a:lnTo>
                      <a:pt x="29" y="135"/>
                    </a:lnTo>
                    <a:lnTo>
                      <a:pt x="29" y="135"/>
                    </a:lnTo>
                    <a:lnTo>
                      <a:pt x="29" y="135"/>
                    </a:lnTo>
                    <a:lnTo>
                      <a:pt x="29" y="135"/>
                    </a:lnTo>
                    <a:lnTo>
                      <a:pt x="36" y="135"/>
                    </a:lnTo>
                    <a:lnTo>
                      <a:pt x="36" y="135"/>
                    </a:lnTo>
                    <a:lnTo>
                      <a:pt x="36" y="135"/>
                    </a:lnTo>
                    <a:lnTo>
                      <a:pt x="43" y="128"/>
                    </a:lnTo>
                    <a:lnTo>
                      <a:pt x="43" y="128"/>
                    </a:lnTo>
                    <a:lnTo>
                      <a:pt x="43" y="128"/>
                    </a:lnTo>
                    <a:lnTo>
                      <a:pt x="43" y="135"/>
                    </a:lnTo>
                    <a:lnTo>
                      <a:pt x="43" y="135"/>
                    </a:lnTo>
                    <a:lnTo>
                      <a:pt x="50" y="135"/>
                    </a:lnTo>
                    <a:lnTo>
                      <a:pt x="50" y="135"/>
                    </a:lnTo>
                    <a:lnTo>
                      <a:pt x="50" y="135"/>
                    </a:lnTo>
                    <a:lnTo>
                      <a:pt x="57" y="135"/>
                    </a:lnTo>
                    <a:lnTo>
                      <a:pt x="57" y="135"/>
                    </a:lnTo>
                    <a:lnTo>
                      <a:pt x="57" y="135"/>
                    </a:lnTo>
                    <a:lnTo>
                      <a:pt x="57" y="135"/>
                    </a:lnTo>
                    <a:lnTo>
                      <a:pt x="57" y="135"/>
                    </a:lnTo>
                    <a:lnTo>
                      <a:pt x="57" y="142"/>
                    </a:lnTo>
                    <a:lnTo>
                      <a:pt x="57" y="142"/>
                    </a:lnTo>
                    <a:lnTo>
                      <a:pt x="57" y="142"/>
                    </a:lnTo>
                    <a:lnTo>
                      <a:pt x="57" y="142"/>
                    </a:lnTo>
                    <a:lnTo>
                      <a:pt x="64" y="142"/>
                    </a:lnTo>
                    <a:lnTo>
                      <a:pt x="64" y="142"/>
                    </a:lnTo>
                    <a:lnTo>
                      <a:pt x="64" y="142"/>
                    </a:lnTo>
                    <a:lnTo>
                      <a:pt x="64" y="149"/>
                    </a:lnTo>
                    <a:lnTo>
                      <a:pt x="64" y="149"/>
                    </a:lnTo>
                    <a:lnTo>
                      <a:pt x="64" y="149"/>
                    </a:lnTo>
                    <a:lnTo>
                      <a:pt x="71" y="149"/>
                    </a:lnTo>
                    <a:lnTo>
                      <a:pt x="71" y="149"/>
                    </a:lnTo>
                    <a:lnTo>
                      <a:pt x="71" y="142"/>
                    </a:lnTo>
                    <a:lnTo>
                      <a:pt x="79" y="142"/>
                    </a:lnTo>
                    <a:lnTo>
                      <a:pt x="79" y="142"/>
                    </a:lnTo>
                    <a:lnTo>
                      <a:pt x="79" y="142"/>
                    </a:lnTo>
                    <a:lnTo>
                      <a:pt x="79" y="142"/>
                    </a:lnTo>
                    <a:lnTo>
                      <a:pt x="79" y="142"/>
                    </a:lnTo>
                    <a:lnTo>
                      <a:pt x="79" y="142"/>
                    </a:lnTo>
                    <a:lnTo>
                      <a:pt x="79" y="142"/>
                    </a:lnTo>
                    <a:lnTo>
                      <a:pt x="79" y="142"/>
                    </a:lnTo>
                    <a:lnTo>
                      <a:pt x="79" y="142"/>
                    </a:lnTo>
                    <a:lnTo>
                      <a:pt x="79" y="142"/>
                    </a:lnTo>
                    <a:lnTo>
                      <a:pt x="79" y="142"/>
                    </a:lnTo>
                    <a:lnTo>
                      <a:pt x="79" y="142"/>
                    </a:lnTo>
                    <a:lnTo>
                      <a:pt x="86" y="142"/>
                    </a:lnTo>
                    <a:lnTo>
                      <a:pt x="86" y="142"/>
                    </a:lnTo>
                    <a:lnTo>
                      <a:pt x="79" y="142"/>
                    </a:lnTo>
                    <a:lnTo>
                      <a:pt x="79" y="142"/>
                    </a:lnTo>
                    <a:lnTo>
                      <a:pt x="79" y="149"/>
                    </a:lnTo>
                    <a:lnTo>
                      <a:pt x="79" y="149"/>
                    </a:lnTo>
                    <a:lnTo>
                      <a:pt x="79" y="149"/>
                    </a:lnTo>
                    <a:lnTo>
                      <a:pt x="79" y="149"/>
                    </a:lnTo>
                    <a:lnTo>
                      <a:pt x="79" y="149"/>
                    </a:lnTo>
                    <a:lnTo>
                      <a:pt x="79" y="149"/>
                    </a:lnTo>
                    <a:lnTo>
                      <a:pt x="79" y="149"/>
                    </a:lnTo>
                    <a:lnTo>
                      <a:pt x="79" y="149"/>
                    </a:lnTo>
                    <a:lnTo>
                      <a:pt x="79" y="149"/>
                    </a:lnTo>
                    <a:lnTo>
                      <a:pt x="79" y="149"/>
                    </a:lnTo>
                    <a:lnTo>
                      <a:pt x="79" y="156"/>
                    </a:lnTo>
                    <a:lnTo>
                      <a:pt x="79" y="156"/>
                    </a:lnTo>
                    <a:lnTo>
                      <a:pt x="86" y="156"/>
                    </a:lnTo>
                    <a:lnTo>
                      <a:pt x="86" y="156"/>
                    </a:lnTo>
                    <a:lnTo>
                      <a:pt x="86" y="156"/>
                    </a:lnTo>
                    <a:lnTo>
                      <a:pt x="86" y="156"/>
                    </a:lnTo>
                    <a:lnTo>
                      <a:pt x="86" y="156"/>
                    </a:lnTo>
                    <a:lnTo>
                      <a:pt x="86" y="156"/>
                    </a:lnTo>
                    <a:lnTo>
                      <a:pt x="86" y="156"/>
                    </a:lnTo>
                    <a:lnTo>
                      <a:pt x="86" y="156"/>
                    </a:lnTo>
                    <a:lnTo>
                      <a:pt x="86" y="156"/>
                    </a:lnTo>
                    <a:lnTo>
                      <a:pt x="86" y="156"/>
                    </a:lnTo>
                    <a:lnTo>
                      <a:pt x="93" y="156"/>
                    </a:lnTo>
                    <a:lnTo>
                      <a:pt x="93" y="156"/>
                    </a:lnTo>
                    <a:lnTo>
                      <a:pt x="93" y="149"/>
                    </a:lnTo>
                    <a:lnTo>
                      <a:pt x="93" y="156"/>
                    </a:lnTo>
                    <a:lnTo>
                      <a:pt x="93" y="156"/>
                    </a:lnTo>
                    <a:lnTo>
                      <a:pt x="93" y="156"/>
                    </a:lnTo>
                    <a:lnTo>
                      <a:pt x="93" y="156"/>
                    </a:lnTo>
                    <a:lnTo>
                      <a:pt x="93" y="156"/>
                    </a:lnTo>
                    <a:lnTo>
                      <a:pt x="93" y="156"/>
                    </a:lnTo>
                    <a:lnTo>
                      <a:pt x="100" y="163"/>
                    </a:lnTo>
                    <a:lnTo>
                      <a:pt x="100" y="163"/>
                    </a:lnTo>
                    <a:lnTo>
                      <a:pt x="100" y="163"/>
                    </a:lnTo>
                    <a:lnTo>
                      <a:pt x="100" y="163"/>
                    </a:lnTo>
                    <a:lnTo>
                      <a:pt x="100" y="163"/>
                    </a:lnTo>
                    <a:lnTo>
                      <a:pt x="100" y="163"/>
                    </a:lnTo>
                    <a:lnTo>
                      <a:pt x="100" y="163"/>
                    </a:lnTo>
                    <a:lnTo>
                      <a:pt x="100" y="163"/>
                    </a:lnTo>
                    <a:lnTo>
                      <a:pt x="100" y="163"/>
                    </a:lnTo>
                    <a:lnTo>
                      <a:pt x="93" y="163"/>
                    </a:lnTo>
                    <a:lnTo>
                      <a:pt x="93" y="163"/>
                    </a:lnTo>
                    <a:lnTo>
                      <a:pt x="93" y="163"/>
                    </a:lnTo>
                    <a:lnTo>
                      <a:pt x="93" y="163"/>
                    </a:lnTo>
                    <a:lnTo>
                      <a:pt x="93" y="163"/>
                    </a:lnTo>
                    <a:lnTo>
                      <a:pt x="93" y="163"/>
                    </a:lnTo>
                    <a:lnTo>
                      <a:pt x="93" y="170"/>
                    </a:lnTo>
                    <a:lnTo>
                      <a:pt x="93" y="170"/>
                    </a:lnTo>
                    <a:lnTo>
                      <a:pt x="93" y="170"/>
                    </a:lnTo>
                    <a:lnTo>
                      <a:pt x="93" y="170"/>
                    </a:lnTo>
                    <a:lnTo>
                      <a:pt x="93" y="170"/>
                    </a:lnTo>
                    <a:lnTo>
                      <a:pt x="93" y="170"/>
                    </a:lnTo>
                    <a:lnTo>
                      <a:pt x="93" y="170"/>
                    </a:lnTo>
                    <a:lnTo>
                      <a:pt x="93" y="170"/>
                    </a:lnTo>
                    <a:lnTo>
                      <a:pt x="93" y="170"/>
                    </a:lnTo>
                    <a:lnTo>
                      <a:pt x="93" y="170"/>
                    </a:lnTo>
                    <a:lnTo>
                      <a:pt x="93" y="178"/>
                    </a:lnTo>
                    <a:lnTo>
                      <a:pt x="93" y="178"/>
                    </a:lnTo>
                    <a:lnTo>
                      <a:pt x="93" y="178"/>
                    </a:lnTo>
                    <a:lnTo>
                      <a:pt x="93" y="178"/>
                    </a:lnTo>
                    <a:lnTo>
                      <a:pt x="93" y="178"/>
                    </a:lnTo>
                    <a:lnTo>
                      <a:pt x="93" y="178"/>
                    </a:lnTo>
                    <a:lnTo>
                      <a:pt x="93" y="178"/>
                    </a:lnTo>
                    <a:lnTo>
                      <a:pt x="93" y="178"/>
                    </a:lnTo>
                    <a:lnTo>
                      <a:pt x="93" y="185"/>
                    </a:lnTo>
                    <a:lnTo>
                      <a:pt x="93" y="185"/>
                    </a:lnTo>
                    <a:lnTo>
                      <a:pt x="100" y="185"/>
                    </a:lnTo>
                    <a:lnTo>
                      <a:pt x="100" y="185"/>
                    </a:lnTo>
                    <a:lnTo>
                      <a:pt x="100" y="185"/>
                    </a:lnTo>
                    <a:lnTo>
                      <a:pt x="100" y="185"/>
                    </a:lnTo>
                    <a:lnTo>
                      <a:pt x="100" y="185"/>
                    </a:lnTo>
                    <a:lnTo>
                      <a:pt x="100" y="185"/>
                    </a:lnTo>
                    <a:lnTo>
                      <a:pt x="100" y="192"/>
                    </a:lnTo>
                    <a:lnTo>
                      <a:pt x="100" y="192"/>
                    </a:lnTo>
                    <a:lnTo>
                      <a:pt x="100" y="192"/>
                    </a:lnTo>
                    <a:lnTo>
                      <a:pt x="107" y="192"/>
                    </a:lnTo>
                    <a:lnTo>
                      <a:pt x="107" y="192"/>
                    </a:lnTo>
                    <a:lnTo>
                      <a:pt x="107" y="185"/>
                    </a:lnTo>
                    <a:lnTo>
                      <a:pt x="107" y="185"/>
                    </a:lnTo>
                    <a:lnTo>
                      <a:pt x="107" y="185"/>
                    </a:lnTo>
                    <a:lnTo>
                      <a:pt x="107" y="185"/>
                    </a:lnTo>
                    <a:lnTo>
                      <a:pt x="107" y="185"/>
                    </a:lnTo>
                    <a:lnTo>
                      <a:pt x="107" y="178"/>
                    </a:lnTo>
                    <a:lnTo>
                      <a:pt x="107" y="178"/>
                    </a:lnTo>
                    <a:lnTo>
                      <a:pt x="107" y="178"/>
                    </a:lnTo>
                    <a:lnTo>
                      <a:pt x="114" y="178"/>
                    </a:lnTo>
                    <a:lnTo>
                      <a:pt x="114" y="178"/>
                    </a:lnTo>
                    <a:lnTo>
                      <a:pt x="114" y="178"/>
                    </a:lnTo>
                    <a:lnTo>
                      <a:pt x="114" y="178"/>
                    </a:lnTo>
                    <a:lnTo>
                      <a:pt x="114" y="178"/>
                    </a:lnTo>
                    <a:lnTo>
                      <a:pt x="114" y="170"/>
                    </a:lnTo>
                    <a:lnTo>
                      <a:pt x="114" y="170"/>
                    </a:lnTo>
                    <a:lnTo>
                      <a:pt x="114" y="170"/>
                    </a:lnTo>
                    <a:lnTo>
                      <a:pt x="121" y="170"/>
                    </a:lnTo>
                    <a:lnTo>
                      <a:pt x="121" y="163"/>
                    </a:lnTo>
                    <a:lnTo>
                      <a:pt x="121" y="156"/>
                    </a:lnTo>
                    <a:lnTo>
                      <a:pt x="128" y="156"/>
                    </a:lnTo>
                    <a:lnTo>
                      <a:pt x="128" y="156"/>
                    </a:lnTo>
                    <a:lnTo>
                      <a:pt x="128" y="156"/>
                    </a:lnTo>
                    <a:lnTo>
                      <a:pt x="128" y="156"/>
                    </a:lnTo>
                    <a:lnTo>
                      <a:pt x="135" y="156"/>
                    </a:lnTo>
                    <a:lnTo>
                      <a:pt x="135" y="156"/>
                    </a:lnTo>
                    <a:lnTo>
                      <a:pt x="135" y="156"/>
                    </a:lnTo>
                    <a:lnTo>
                      <a:pt x="142" y="156"/>
                    </a:lnTo>
                    <a:lnTo>
                      <a:pt x="142" y="163"/>
                    </a:lnTo>
                    <a:lnTo>
                      <a:pt x="150" y="163"/>
                    </a:lnTo>
                    <a:lnTo>
                      <a:pt x="150" y="163"/>
                    </a:lnTo>
                    <a:lnTo>
                      <a:pt x="150" y="163"/>
                    </a:lnTo>
                    <a:lnTo>
                      <a:pt x="157" y="163"/>
                    </a:lnTo>
                    <a:lnTo>
                      <a:pt x="157" y="163"/>
                    </a:lnTo>
                    <a:lnTo>
                      <a:pt x="164" y="163"/>
                    </a:lnTo>
                    <a:lnTo>
                      <a:pt x="164" y="163"/>
                    </a:lnTo>
                    <a:lnTo>
                      <a:pt x="164" y="156"/>
                    </a:lnTo>
                    <a:lnTo>
                      <a:pt x="164" y="156"/>
                    </a:lnTo>
                    <a:lnTo>
                      <a:pt x="164" y="156"/>
                    </a:lnTo>
                    <a:lnTo>
                      <a:pt x="164" y="156"/>
                    </a:lnTo>
                    <a:lnTo>
                      <a:pt x="171" y="156"/>
                    </a:lnTo>
                    <a:lnTo>
                      <a:pt x="171" y="156"/>
                    </a:lnTo>
                    <a:lnTo>
                      <a:pt x="171" y="156"/>
                    </a:lnTo>
                    <a:lnTo>
                      <a:pt x="171" y="156"/>
                    </a:lnTo>
                    <a:lnTo>
                      <a:pt x="178" y="156"/>
                    </a:lnTo>
                    <a:lnTo>
                      <a:pt x="178" y="156"/>
                    </a:lnTo>
                    <a:lnTo>
                      <a:pt x="178" y="156"/>
                    </a:lnTo>
                    <a:lnTo>
                      <a:pt x="178" y="156"/>
                    </a:lnTo>
                    <a:lnTo>
                      <a:pt x="185" y="163"/>
                    </a:lnTo>
                    <a:lnTo>
                      <a:pt x="185" y="163"/>
                    </a:lnTo>
                    <a:lnTo>
                      <a:pt x="185" y="163"/>
                    </a:lnTo>
                    <a:lnTo>
                      <a:pt x="185" y="163"/>
                    </a:lnTo>
                    <a:lnTo>
                      <a:pt x="192" y="163"/>
                    </a:lnTo>
                    <a:lnTo>
                      <a:pt x="192" y="163"/>
                    </a:lnTo>
                    <a:lnTo>
                      <a:pt x="192" y="163"/>
                    </a:lnTo>
                    <a:lnTo>
                      <a:pt x="199" y="163"/>
                    </a:lnTo>
                    <a:lnTo>
                      <a:pt x="199" y="163"/>
                    </a:lnTo>
                    <a:lnTo>
                      <a:pt x="206" y="163"/>
                    </a:lnTo>
                    <a:lnTo>
                      <a:pt x="206" y="163"/>
                    </a:lnTo>
                    <a:lnTo>
                      <a:pt x="206" y="163"/>
                    </a:lnTo>
                    <a:lnTo>
                      <a:pt x="206" y="156"/>
                    </a:lnTo>
                    <a:lnTo>
                      <a:pt x="213" y="156"/>
                    </a:lnTo>
                    <a:lnTo>
                      <a:pt x="221" y="156"/>
                    </a:lnTo>
                    <a:lnTo>
                      <a:pt x="221" y="156"/>
                    </a:lnTo>
                    <a:lnTo>
                      <a:pt x="221" y="149"/>
                    </a:lnTo>
                    <a:lnTo>
                      <a:pt x="228" y="149"/>
                    </a:lnTo>
                    <a:lnTo>
                      <a:pt x="228" y="149"/>
                    </a:lnTo>
                    <a:lnTo>
                      <a:pt x="228" y="149"/>
                    </a:lnTo>
                    <a:lnTo>
                      <a:pt x="228" y="142"/>
                    </a:lnTo>
                    <a:lnTo>
                      <a:pt x="228" y="142"/>
                    </a:lnTo>
                    <a:lnTo>
                      <a:pt x="221" y="142"/>
                    </a:lnTo>
                    <a:lnTo>
                      <a:pt x="221" y="142"/>
                    </a:lnTo>
                    <a:lnTo>
                      <a:pt x="221" y="142"/>
                    </a:lnTo>
                    <a:lnTo>
                      <a:pt x="221" y="142"/>
                    </a:lnTo>
                    <a:lnTo>
                      <a:pt x="221" y="135"/>
                    </a:lnTo>
                    <a:lnTo>
                      <a:pt x="221" y="135"/>
                    </a:lnTo>
                    <a:lnTo>
                      <a:pt x="221" y="135"/>
                    </a:lnTo>
                    <a:lnTo>
                      <a:pt x="221" y="135"/>
                    </a:lnTo>
                    <a:lnTo>
                      <a:pt x="228" y="128"/>
                    </a:lnTo>
                    <a:lnTo>
                      <a:pt x="228" y="121"/>
                    </a:lnTo>
                    <a:lnTo>
                      <a:pt x="228" y="121"/>
                    </a:lnTo>
                    <a:lnTo>
                      <a:pt x="228" y="121"/>
                    </a:lnTo>
                    <a:lnTo>
                      <a:pt x="228" y="121"/>
                    </a:lnTo>
                    <a:lnTo>
                      <a:pt x="228" y="121"/>
                    </a:lnTo>
                    <a:lnTo>
                      <a:pt x="228" y="121"/>
                    </a:lnTo>
                    <a:lnTo>
                      <a:pt x="228" y="121"/>
                    </a:lnTo>
                    <a:lnTo>
                      <a:pt x="228" y="121"/>
                    </a:lnTo>
                    <a:lnTo>
                      <a:pt x="228" y="121"/>
                    </a:lnTo>
                    <a:lnTo>
                      <a:pt x="228" y="121"/>
                    </a:lnTo>
                    <a:lnTo>
                      <a:pt x="228" y="121"/>
                    </a:lnTo>
                    <a:lnTo>
                      <a:pt x="228" y="114"/>
                    </a:lnTo>
                    <a:lnTo>
                      <a:pt x="235" y="114"/>
                    </a:lnTo>
                    <a:lnTo>
                      <a:pt x="228" y="114"/>
                    </a:lnTo>
                    <a:lnTo>
                      <a:pt x="228" y="114"/>
                    </a:lnTo>
                    <a:lnTo>
                      <a:pt x="228" y="114"/>
                    </a:lnTo>
                    <a:lnTo>
                      <a:pt x="228" y="114"/>
                    </a:lnTo>
                    <a:lnTo>
                      <a:pt x="228" y="114"/>
                    </a:lnTo>
                    <a:lnTo>
                      <a:pt x="228" y="114"/>
                    </a:lnTo>
                    <a:lnTo>
                      <a:pt x="228" y="114"/>
                    </a:lnTo>
                    <a:lnTo>
                      <a:pt x="228" y="114"/>
                    </a:lnTo>
                    <a:lnTo>
                      <a:pt x="228" y="107"/>
                    </a:lnTo>
                    <a:lnTo>
                      <a:pt x="228" y="107"/>
                    </a:lnTo>
                    <a:lnTo>
                      <a:pt x="228" y="107"/>
                    </a:lnTo>
                    <a:lnTo>
                      <a:pt x="235" y="114"/>
                    </a:lnTo>
                    <a:lnTo>
                      <a:pt x="235" y="114"/>
                    </a:lnTo>
                    <a:lnTo>
                      <a:pt x="235" y="114"/>
                    </a:lnTo>
                    <a:lnTo>
                      <a:pt x="235" y="114"/>
                    </a:lnTo>
                    <a:lnTo>
                      <a:pt x="235" y="114"/>
                    </a:lnTo>
                    <a:lnTo>
                      <a:pt x="242" y="114"/>
                    </a:lnTo>
                    <a:lnTo>
                      <a:pt x="242" y="114"/>
                    </a:lnTo>
                    <a:lnTo>
                      <a:pt x="242" y="114"/>
                    </a:lnTo>
                    <a:lnTo>
                      <a:pt x="242" y="114"/>
                    </a:lnTo>
                    <a:lnTo>
                      <a:pt x="242" y="114"/>
                    </a:lnTo>
                    <a:lnTo>
                      <a:pt x="242" y="114"/>
                    </a:lnTo>
                    <a:lnTo>
                      <a:pt x="242" y="107"/>
                    </a:lnTo>
                    <a:lnTo>
                      <a:pt x="242" y="107"/>
                    </a:lnTo>
                    <a:lnTo>
                      <a:pt x="242" y="107"/>
                    </a:lnTo>
                    <a:lnTo>
                      <a:pt x="242" y="107"/>
                    </a:lnTo>
                    <a:lnTo>
                      <a:pt x="242" y="114"/>
                    </a:lnTo>
                    <a:lnTo>
                      <a:pt x="249" y="114"/>
                    </a:lnTo>
                    <a:lnTo>
                      <a:pt x="249" y="114"/>
                    </a:lnTo>
                    <a:lnTo>
                      <a:pt x="249" y="114"/>
                    </a:lnTo>
                    <a:lnTo>
                      <a:pt x="249" y="114"/>
                    </a:lnTo>
                    <a:lnTo>
                      <a:pt x="249" y="114"/>
                    </a:lnTo>
                    <a:lnTo>
                      <a:pt x="249" y="107"/>
                    </a:lnTo>
                    <a:lnTo>
                      <a:pt x="249" y="107"/>
                    </a:lnTo>
                    <a:lnTo>
                      <a:pt x="249" y="107"/>
                    </a:lnTo>
                    <a:lnTo>
                      <a:pt x="249" y="107"/>
                    </a:lnTo>
                    <a:lnTo>
                      <a:pt x="249" y="107"/>
                    </a:lnTo>
                    <a:lnTo>
                      <a:pt x="249" y="107"/>
                    </a:lnTo>
                    <a:lnTo>
                      <a:pt x="249" y="107"/>
                    </a:lnTo>
                    <a:lnTo>
                      <a:pt x="249" y="100"/>
                    </a:lnTo>
                    <a:lnTo>
                      <a:pt x="249" y="100"/>
                    </a:lnTo>
                    <a:lnTo>
                      <a:pt x="249" y="100"/>
                    </a:lnTo>
                    <a:lnTo>
                      <a:pt x="249" y="100"/>
                    </a:lnTo>
                    <a:lnTo>
                      <a:pt x="256" y="107"/>
                    </a:lnTo>
                    <a:lnTo>
                      <a:pt x="256" y="107"/>
                    </a:lnTo>
                    <a:lnTo>
                      <a:pt x="256" y="114"/>
                    </a:lnTo>
                    <a:lnTo>
                      <a:pt x="256" y="114"/>
                    </a:lnTo>
                    <a:lnTo>
                      <a:pt x="256" y="114"/>
                    </a:lnTo>
                    <a:lnTo>
                      <a:pt x="256" y="114"/>
                    </a:lnTo>
                    <a:lnTo>
                      <a:pt x="263" y="114"/>
                    </a:lnTo>
                    <a:lnTo>
                      <a:pt x="263" y="114"/>
                    </a:lnTo>
                    <a:lnTo>
                      <a:pt x="270" y="114"/>
                    </a:lnTo>
                    <a:lnTo>
                      <a:pt x="277" y="114"/>
                    </a:lnTo>
                    <a:lnTo>
                      <a:pt x="277" y="107"/>
                    </a:lnTo>
                    <a:lnTo>
                      <a:pt x="277" y="107"/>
                    </a:lnTo>
                    <a:lnTo>
                      <a:pt x="277" y="107"/>
                    </a:lnTo>
                    <a:lnTo>
                      <a:pt x="277" y="107"/>
                    </a:lnTo>
                    <a:lnTo>
                      <a:pt x="284" y="100"/>
                    </a:lnTo>
                    <a:lnTo>
                      <a:pt x="284" y="100"/>
                    </a:lnTo>
                    <a:lnTo>
                      <a:pt x="284" y="100"/>
                    </a:lnTo>
                    <a:lnTo>
                      <a:pt x="284" y="100"/>
                    </a:lnTo>
                    <a:lnTo>
                      <a:pt x="284" y="100"/>
                    </a:lnTo>
                    <a:lnTo>
                      <a:pt x="277" y="100"/>
                    </a:lnTo>
                    <a:lnTo>
                      <a:pt x="277" y="100"/>
                    </a:lnTo>
                    <a:lnTo>
                      <a:pt x="277" y="100"/>
                    </a:lnTo>
                    <a:lnTo>
                      <a:pt x="277" y="100"/>
                    </a:lnTo>
                    <a:lnTo>
                      <a:pt x="277" y="100"/>
                    </a:lnTo>
                    <a:lnTo>
                      <a:pt x="277" y="100"/>
                    </a:lnTo>
                    <a:lnTo>
                      <a:pt x="277" y="100"/>
                    </a:lnTo>
                    <a:lnTo>
                      <a:pt x="277" y="92"/>
                    </a:lnTo>
                    <a:lnTo>
                      <a:pt x="277" y="92"/>
                    </a:lnTo>
                    <a:lnTo>
                      <a:pt x="277" y="92"/>
                    </a:lnTo>
                    <a:lnTo>
                      <a:pt x="277" y="92"/>
                    </a:lnTo>
                    <a:lnTo>
                      <a:pt x="277" y="92"/>
                    </a:lnTo>
                    <a:lnTo>
                      <a:pt x="277" y="92"/>
                    </a:lnTo>
                    <a:lnTo>
                      <a:pt x="270" y="92"/>
                    </a:lnTo>
                    <a:lnTo>
                      <a:pt x="270" y="100"/>
                    </a:lnTo>
                    <a:lnTo>
                      <a:pt x="270" y="100"/>
                    </a:lnTo>
                    <a:lnTo>
                      <a:pt x="270" y="100"/>
                    </a:lnTo>
                    <a:lnTo>
                      <a:pt x="270" y="100"/>
                    </a:lnTo>
                    <a:lnTo>
                      <a:pt x="270" y="100"/>
                    </a:lnTo>
                    <a:lnTo>
                      <a:pt x="270" y="100"/>
                    </a:lnTo>
                    <a:lnTo>
                      <a:pt x="270" y="92"/>
                    </a:lnTo>
                    <a:lnTo>
                      <a:pt x="270" y="92"/>
                    </a:lnTo>
                    <a:lnTo>
                      <a:pt x="270" y="92"/>
                    </a:lnTo>
                    <a:lnTo>
                      <a:pt x="270" y="92"/>
                    </a:lnTo>
                    <a:lnTo>
                      <a:pt x="277" y="92"/>
                    </a:lnTo>
                    <a:lnTo>
                      <a:pt x="277" y="92"/>
                    </a:lnTo>
                    <a:lnTo>
                      <a:pt x="284" y="85"/>
                    </a:lnTo>
                    <a:lnTo>
                      <a:pt x="284" y="85"/>
                    </a:lnTo>
                    <a:lnTo>
                      <a:pt x="292" y="78"/>
                    </a:lnTo>
                    <a:lnTo>
                      <a:pt x="292" y="78"/>
                    </a:lnTo>
                    <a:lnTo>
                      <a:pt x="292" y="78"/>
                    </a:lnTo>
                    <a:lnTo>
                      <a:pt x="292" y="78"/>
                    </a:lnTo>
                    <a:lnTo>
                      <a:pt x="292" y="78"/>
                    </a:lnTo>
                    <a:lnTo>
                      <a:pt x="292" y="78"/>
                    </a:lnTo>
                    <a:lnTo>
                      <a:pt x="292" y="78"/>
                    </a:lnTo>
                    <a:lnTo>
                      <a:pt x="292" y="78"/>
                    </a:lnTo>
                    <a:lnTo>
                      <a:pt x="292" y="78"/>
                    </a:lnTo>
                    <a:lnTo>
                      <a:pt x="292" y="78"/>
                    </a:lnTo>
                    <a:lnTo>
                      <a:pt x="292" y="71"/>
                    </a:lnTo>
                    <a:lnTo>
                      <a:pt x="292" y="71"/>
                    </a:lnTo>
                    <a:lnTo>
                      <a:pt x="292" y="71"/>
                    </a:lnTo>
                    <a:lnTo>
                      <a:pt x="299" y="71"/>
                    </a:lnTo>
                    <a:lnTo>
                      <a:pt x="299" y="71"/>
                    </a:lnTo>
                    <a:lnTo>
                      <a:pt x="299" y="71"/>
                    </a:lnTo>
                    <a:lnTo>
                      <a:pt x="299" y="71"/>
                    </a:lnTo>
                    <a:lnTo>
                      <a:pt x="306" y="71"/>
                    </a:lnTo>
                    <a:lnTo>
                      <a:pt x="306" y="71"/>
                    </a:lnTo>
                    <a:lnTo>
                      <a:pt x="306" y="71"/>
                    </a:lnTo>
                    <a:lnTo>
                      <a:pt x="306" y="71"/>
                    </a:lnTo>
                    <a:lnTo>
                      <a:pt x="313" y="78"/>
                    </a:lnTo>
                    <a:lnTo>
                      <a:pt x="313" y="78"/>
                    </a:lnTo>
                    <a:lnTo>
                      <a:pt x="313" y="78"/>
                    </a:lnTo>
                    <a:lnTo>
                      <a:pt x="313" y="78"/>
                    </a:lnTo>
                    <a:lnTo>
                      <a:pt x="313" y="78"/>
                    </a:lnTo>
                    <a:lnTo>
                      <a:pt x="313" y="71"/>
                    </a:lnTo>
                    <a:lnTo>
                      <a:pt x="313" y="71"/>
                    </a:lnTo>
                    <a:lnTo>
                      <a:pt x="313" y="71"/>
                    </a:lnTo>
                    <a:lnTo>
                      <a:pt x="313" y="64"/>
                    </a:lnTo>
                    <a:lnTo>
                      <a:pt x="313" y="64"/>
                    </a:lnTo>
                    <a:lnTo>
                      <a:pt x="313" y="57"/>
                    </a:lnTo>
                    <a:lnTo>
                      <a:pt x="313" y="57"/>
                    </a:lnTo>
                    <a:lnTo>
                      <a:pt x="313" y="57"/>
                    </a:lnTo>
                    <a:lnTo>
                      <a:pt x="313" y="57"/>
                    </a:lnTo>
                    <a:lnTo>
                      <a:pt x="313" y="57"/>
                    </a:lnTo>
                    <a:lnTo>
                      <a:pt x="313" y="57"/>
                    </a:lnTo>
                    <a:lnTo>
                      <a:pt x="313" y="57"/>
                    </a:lnTo>
                    <a:lnTo>
                      <a:pt x="313" y="50"/>
                    </a:lnTo>
                    <a:lnTo>
                      <a:pt x="313" y="50"/>
                    </a:lnTo>
                    <a:lnTo>
                      <a:pt x="313" y="50"/>
                    </a:lnTo>
                    <a:lnTo>
                      <a:pt x="313" y="43"/>
                    </a:lnTo>
                    <a:lnTo>
                      <a:pt x="313" y="43"/>
                    </a:lnTo>
                    <a:lnTo>
                      <a:pt x="313" y="43"/>
                    </a:lnTo>
                    <a:lnTo>
                      <a:pt x="313" y="43"/>
                    </a:lnTo>
                    <a:lnTo>
                      <a:pt x="313" y="43"/>
                    </a:lnTo>
                    <a:lnTo>
                      <a:pt x="313" y="36"/>
                    </a:lnTo>
                    <a:lnTo>
                      <a:pt x="313" y="36"/>
                    </a:lnTo>
                    <a:lnTo>
                      <a:pt x="313" y="36"/>
                    </a:lnTo>
                    <a:lnTo>
                      <a:pt x="313" y="36"/>
                    </a:lnTo>
                    <a:lnTo>
                      <a:pt x="306" y="36"/>
                    </a:lnTo>
                    <a:lnTo>
                      <a:pt x="306" y="36"/>
                    </a:lnTo>
                    <a:lnTo>
                      <a:pt x="306" y="36"/>
                    </a:lnTo>
                    <a:lnTo>
                      <a:pt x="306" y="36"/>
                    </a:lnTo>
                    <a:lnTo>
                      <a:pt x="306" y="36"/>
                    </a:lnTo>
                    <a:lnTo>
                      <a:pt x="306" y="36"/>
                    </a:lnTo>
                    <a:lnTo>
                      <a:pt x="306" y="36"/>
                    </a:lnTo>
                    <a:lnTo>
                      <a:pt x="306" y="36"/>
                    </a:lnTo>
                    <a:lnTo>
                      <a:pt x="306" y="36"/>
                    </a:lnTo>
                    <a:lnTo>
                      <a:pt x="306" y="29"/>
                    </a:lnTo>
                    <a:lnTo>
                      <a:pt x="306" y="29"/>
                    </a:lnTo>
                    <a:lnTo>
                      <a:pt x="306" y="21"/>
                    </a:lnTo>
                    <a:lnTo>
                      <a:pt x="306" y="21"/>
                    </a:lnTo>
                    <a:lnTo>
                      <a:pt x="306" y="21"/>
                    </a:lnTo>
                    <a:lnTo>
                      <a:pt x="306" y="21"/>
                    </a:lnTo>
                    <a:lnTo>
                      <a:pt x="306" y="21"/>
                    </a:lnTo>
                    <a:lnTo>
                      <a:pt x="306" y="21"/>
                    </a:lnTo>
                    <a:lnTo>
                      <a:pt x="306" y="14"/>
                    </a:lnTo>
                    <a:lnTo>
                      <a:pt x="306" y="14"/>
                    </a:lnTo>
                    <a:lnTo>
                      <a:pt x="306" y="14"/>
                    </a:lnTo>
                    <a:lnTo>
                      <a:pt x="306" y="14"/>
                    </a:lnTo>
                    <a:lnTo>
                      <a:pt x="306" y="7"/>
                    </a:lnTo>
                    <a:lnTo>
                      <a:pt x="306" y="7"/>
                    </a:lnTo>
                    <a:lnTo>
                      <a:pt x="306" y="7"/>
                    </a:lnTo>
                    <a:lnTo>
                      <a:pt x="306" y="7"/>
                    </a:lnTo>
                    <a:lnTo>
                      <a:pt x="299" y="7"/>
                    </a:lnTo>
                    <a:lnTo>
                      <a:pt x="299" y="7"/>
                    </a:lnTo>
                    <a:lnTo>
                      <a:pt x="299" y="7"/>
                    </a:lnTo>
                    <a:lnTo>
                      <a:pt x="299" y="7"/>
                    </a:lnTo>
                    <a:lnTo>
                      <a:pt x="299" y="0"/>
                    </a:lnTo>
                    <a:lnTo>
                      <a:pt x="299" y="0"/>
                    </a:lnTo>
                    <a:lnTo>
                      <a:pt x="299" y="0"/>
                    </a:lnTo>
                    <a:lnTo>
                      <a:pt x="299" y="0"/>
                    </a:lnTo>
                    <a:lnTo>
                      <a:pt x="299" y="0"/>
                    </a:lnTo>
                    <a:lnTo>
                      <a:pt x="299" y="0"/>
                    </a:lnTo>
                    <a:lnTo>
                      <a:pt x="299" y="0"/>
                    </a:lnTo>
                    <a:lnTo>
                      <a:pt x="306" y="0"/>
                    </a:lnTo>
                    <a:lnTo>
                      <a:pt x="306" y="0"/>
                    </a:lnTo>
                    <a:lnTo>
                      <a:pt x="306" y="0"/>
                    </a:lnTo>
                    <a:lnTo>
                      <a:pt x="306" y="0"/>
                    </a:lnTo>
                    <a:lnTo>
                      <a:pt x="306" y="0"/>
                    </a:lnTo>
                    <a:lnTo>
                      <a:pt x="306" y="0"/>
                    </a:lnTo>
                    <a:lnTo>
                      <a:pt x="313" y="0"/>
                    </a:lnTo>
                    <a:lnTo>
                      <a:pt x="313" y="0"/>
                    </a:lnTo>
                    <a:lnTo>
                      <a:pt x="313" y="0"/>
                    </a:lnTo>
                    <a:lnTo>
                      <a:pt x="320" y="7"/>
                    </a:lnTo>
                    <a:lnTo>
                      <a:pt x="320" y="7"/>
                    </a:lnTo>
                    <a:lnTo>
                      <a:pt x="320" y="7"/>
                    </a:lnTo>
                    <a:lnTo>
                      <a:pt x="320" y="7"/>
                    </a:lnTo>
                    <a:lnTo>
                      <a:pt x="320" y="14"/>
                    </a:lnTo>
                    <a:lnTo>
                      <a:pt x="320" y="14"/>
                    </a:lnTo>
                    <a:lnTo>
                      <a:pt x="320" y="14"/>
                    </a:lnTo>
                    <a:lnTo>
                      <a:pt x="327" y="14"/>
                    </a:lnTo>
                    <a:lnTo>
                      <a:pt x="327" y="14"/>
                    </a:lnTo>
                    <a:lnTo>
                      <a:pt x="327" y="14"/>
                    </a:lnTo>
                    <a:lnTo>
                      <a:pt x="327" y="14"/>
                    </a:lnTo>
                    <a:lnTo>
                      <a:pt x="327" y="14"/>
                    </a:lnTo>
                    <a:lnTo>
                      <a:pt x="327" y="21"/>
                    </a:lnTo>
                    <a:lnTo>
                      <a:pt x="327" y="21"/>
                    </a:lnTo>
                    <a:lnTo>
                      <a:pt x="334" y="21"/>
                    </a:lnTo>
                    <a:lnTo>
                      <a:pt x="341" y="21"/>
                    </a:lnTo>
                    <a:lnTo>
                      <a:pt x="341" y="29"/>
                    </a:lnTo>
                    <a:lnTo>
                      <a:pt x="341" y="29"/>
                    </a:lnTo>
                    <a:lnTo>
                      <a:pt x="348" y="29"/>
                    </a:lnTo>
                    <a:lnTo>
                      <a:pt x="348" y="36"/>
                    </a:lnTo>
                    <a:lnTo>
                      <a:pt x="348" y="36"/>
                    </a:lnTo>
                    <a:lnTo>
                      <a:pt x="348" y="36"/>
                    </a:lnTo>
                    <a:lnTo>
                      <a:pt x="348" y="43"/>
                    </a:lnTo>
                    <a:lnTo>
                      <a:pt x="348" y="43"/>
                    </a:lnTo>
                    <a:lnTo>
                      <a:pt x="348" y="43"/>
                    </a:lnTo>
                    <a:lnTo>
                      <a:pt x="341" y="50"/>
                    </a:lnTo>
                    <a:lnTo>
                      <a:pt x="341" y="50"/>
                    </a:lnTo>
                    <a:lnTo>
                      <a:pt x="348" y="50"/>
                    </a:lnTo>
                    <a:lnTo>
                      <a:pt x="355" y="57"/>
                    </a:lnTo>
                    <a:lnTo>
                      <a:pt x="355" y="57"/>
                    </a:lnTo>
                    <a:lnTo>
                      <a:pt x="355" y="57"/>
                    </a:lnTo>
                    <a:lnTo>
                      <a:pt x="355" y="64"/>
                    </a:lnTo>
                    <a:lnTo>
                      <a:pt x="355" y="64"/>
                    </a:lnTo>
                    <a:lnTo>
                      <a:pt x="355" y="57"/>
                    </a:lnTo>
                    <a:lnTo>
                      <a:pt x="363" y="64"/>
                    </a:lnTo>
                    <a:lnTo>
                      <a:pt x="363" y="64"/>
                    </a:lnTo>
                    <a:lnTo>
                      <a:pt x="370" y="64"/>
                    </a:lnTo>
                    <a:lnTo>
                      <a:pt x="370" y="64"/>
                    </a:lnTo>
                    <a:lnTo>
                      <a:pt x="377" y="64"/>
                    </a:lnTo>
                    <a:lnTo>
                      <a:pt x="377" y="64"/>
                    </a:lnTo>
                    <a:lnTo>
                      <a:pt x="377" y="64"/>
                    </a:lnTo>
                    <a:lnTo>
                      <a:pt x="377" y="64"/>
                    </a:lnTo>
                    <a:lnTo>
                      <a:pt x="377" y="64"/>
                    </a:lnTo>
                    <a:lnTo>
                      <a:pt x="384" y="64"/>
                    </a:lnTo>
                    <a:lnTo>
                      <a:pt x="384" y="64"/>
                    </a:lnTo>
                    <a:lnTo>
                      <a:pt x="384" y="64"/>
                    </a:lnTo>
                    <a:lnTo>
                      <a:pt x="384" y="64"/>
                    </a:lnTo>
                    <a:lnTo>
                      <a:pt x="384" y="64"/>
                    </a:lnTo>
                    <a:lnTo>
                      <a:pt x="384" y="71"/>
                    </a:lnTo>
                    <a:lnTo>
                      <a:pt x="384" y="71"/>
                    </a:lnTo>
                    <a:lnTo>
                      <a:pt x="384" y="71"/>
                    </a:lnTo>
                    <a:lnTo>
                      <a:pt x="391" y="71"/>
                    </a:lnTo>
                    <a:lnTo>
                      <a:pt x="391" y="71"/>
                    </a:lnTo>
                    <a:lnTo>
                      <a:pt x="391" y="71"/>
                    </a:lnTo>
                    <a:lnTo>
                      <a:pt x="391" y="71"/>
                    </a:lnTo>
                    <a:lnTo>
                      <a:pt x="391" y="71"/>
                    </a:lnTo>
                    <a:lnTo>
                      <a:pt x="398" y="71"/>
                    </a:lnTo>
                    <a:lnTo>
                      <a:pt x="405" y="71"/>
                    </a:lnTo>
                    <a:lnTo>
                      <a:pt x="405" y="71"/>
                    </a:lnTo>
                    <a:lnTo>
                      <a:pt x="405" y="71"/>
                    </a:lnTo>
                    <a:lnTo>
                      <a:pt x="405" y="78"/>
                    </a:lnTo>
                    <a:lnTo>
                      <a:pt x="405" y="85"/>
                    </a:lnTo>
                    <a:lnTo>
                      <a:pt x="405" y="85"/>
                    </a:lnTo>
                    <a:lnTo>
                      <a:pt x="398" y="92"/>
                    </a:lnTo>
                    <a:lnTo>
                      <a:pt x="391" y="92"/>
                    </a:lnTo>
                    <a:lnTo>
                      <a:pt x="384" y="107"/>
                    </a:lnTo>
                    <a:lnTo>
                      <a:pt x="384" y="107"/>
                    </a:lnTo>
                    <a:lnTo>
                      <a:pt x="384" y="107"/>
                    </a:lnTo>
                    <a:lnTo>
                      <a:pt x="384" y="114"/>
                    </a:lnTo>
                    <a:lnTo>
                      <a:pt x="377" y="114"/>
                    </a:lnTo>
                    <a:lnTo>
                      <a:pt x="370" y="121"/>
                    </a:lnTo>
                    <a:lnTo>
                      <a:pt x="370" y="121"/>
                    </a:lnTo>
                    <a:lnTo>
                      <a:pt x="370" y="121"/>
                    </a:lnTo>
                    <a:lnTo>
                      <a:pt x="370" y="121"/>
                    </a:lnTo>
                    <a:lnTo>
                      <a:pt x="370" y="121"/>
                    </a:lnTo>
                    <a:lnTo>
                      <a:pt x="370" y="121"/>
                    </a:lnTo>
                    <a:lnTo>
                      <a:pt x="370" y="121"/>
                    </a:lnTo>
                    <a:lnTo>
                      <a:pt x="370" y="121"/>
                    </a:lnTo>
                    <a:lnTo>
                      <a:pt x="370" y="121"/>
                    </a:lnTo>
                    <a:lnTo>
                      <a:pt x="370" y="121"/>
                    </a:lnTo>
                    <a:lnTo>
                      <a:pt x="363" y="121"/>
                    </a:lnTo>
                    <a:lnTo>
                      <a:pt x="363" y="121"/>
                    </a:lnTo>
                    <a:lnTo>
                      <a:pt x="363" y="128"/>
                    </a:lnTo>
                    <a:lnTo>
                      <a:pt x="363" y="128"/>
                    </a:lnTo>
                    <a:lnTo>
                      <a:pt x="363" y="128"/>
                    </a:lnTo>
                    <a:lnTo>
                      <a:pt x="363" y="128"/>
                    </a:lnTo>
                    <a:lnTo>
                      <a:pt x="355" y="135"/>
                    </a:lnTo>
                    <a:lnTo>
                      <a:pt x="355" y="135"/>
                    </a:lnTo>
                    <a:lnTo>
                      <a:pt x="355" y="135"/>
                    </a:lnTo>
                    <a:lnTo>
                      <a:pt x="355" y="156"/>
                    </a:lnTo>
                    <a:lnTo>
                      <a:pt x="348" y="163"/>
                    </a:lnTo>
                    <a:lnTo>
                      <a:pt x="348" y="163"/>
                    </a:lnTo>
                    <a:lnTo>
                      <a:pt x="348" y="163"/>
                    </a:lnTo>
                    <a:lnTo>
                      <a:pt x="348" y="163"/>
                    </a:lnTo>
                    <a:lnTo>
                      <a:pt x="348" y="163"/>
                    </a:lnTo>
                    <a:lnTo>
                      <a:pt x="348" y="163"/>
                    </a:lnTo>
                    <a:lnTo>
                      <a:pt x="348" y="163"/>
                    </a:lnTo>
                    <a:lnTo>
                      <a:pt x="348" y="163"/>
                    </a:lnTo>
                    <a:lnTo>
                      <a:pt x="348" y="163"/>
                    </a:lnTo>
                    <a:lnTo>
                      <a:pt x="348" y="170"/>
                    </a:lnTo>
                    <a:lnTo>
                      <a:pt x="348" y="170"/>
                    </a:lnTo>
                    <a:lnTo>
                      <a:pt x="341" y="170"/>
                    </a:lnTo>
                    <a:lnTo>
                      <a:pt x="341" y="170"/>
                    </a:lnTo>
                    <a:lnTo>
                      <a:pt x="341" y="178"/>
                    </a:lnTo>
                    <a:lnTo>
                      <a:pt x="341" y="178"/>
                    </a:lnTo>
                    <a:lnTo>
                      <a:pt x="341" y="185"/>
                    </a:lnTo>
                    <a:lnTo>
                      <a:pt x="341" y="185"/>
                    </a:lnTo>
                    <a:lnTo>
                      <a:pt x="341" y="185"/>
                    </a:lnTo>
                    <a:lnTo>
                      <a:pt x="341" y="185"/>
                    </a:lnTo>
                    <a:lnTo>
                      <a:pt x="341" y="185"/>
                    </a:lnTo>
                    <a:lnTo>
                      <a:pt x="341" y="192"/>
                    </a:lnTo>
                    <a:lnTo>
                      <a:pt x="341" y="192"/>
                    </a:lnTo>
                    <a:lnTo>
                      <a:pt x="334" y="192"/>
                    </a:lnTo>
                    <a:lnTo>
                      <a:pt x="341" y="192"/>
                    </a:lnTo>
                    <a:lnTo>
                      <a:pt x="341" y="192"/>
                    </a:lnTo>
                    <a:lnTo>
                      <a:pt x="341" y="192"/>
                    </a:lnTo>
                    <a:lnTo>
                      <a:pt x="341" y="199"/>
                    </a:lnTo>
                    <a:lnTo>
                      <a:pt x="341" y="199"/>
                    </a:lnTo>
                    <a:lnTo>
                      <a:pt x="341" y="199"/>
                    </a:lnTo>
                    <a:lnTo>
                      <a:pt x="341" y="199"/>
                    </a:lnTo>
                    <a:lnTo>
                      <a:pt x="341" y="199"/>
                    </a:lnTo>
                    <a:lnTo>
                      <a:pt x="348" y="199"/>
                    </a:lnTo>
                    <a:lnTo>
                      <a:pt x="341" y="206"/>
                    </a:lnTo>
                    <a:lnTo>
                      <a:pt x="341" y="206"/>
                    </a:lnTo>
                    <a:lnTo>
                      <a:pt x="341" y="213"/>
                    </a:lnTo>
                    <a:lnTo>
                      <a:pt x="341" y="213"/>
                    </a:lnTo>
                    <a:lnTo>
                      <a:pt x="341" y="206"/>
                    </a:lnTo>
                    <a:lnTo>
                      <a:pt x="348" y="213"/>
                    </a:lnTo>
                    <a:lnTo>
                      <a:pt x="348" y="213"/>
                    </a:lnTo>
                    <a:lnTo>
                      <a:pt x="348" y="213"/>
                    </a:lnTo>
                    <a:lnTo>
                      <a:pt x="348" y="213"/>
                    </a:lnTo>
                    <a:lnTo>
                      <a:pt x="348" y="213"/>
                    </a:lnTo>
                    <a:lnTo>
                      <a:pt x="348" y="213"/>
                    </a:lnTo>
                    <a:lnTo>
                      <a:pt x="348" y="220"/>
                    </a:lnTo>
                    <a:lnTo>
                      <a:pt x="348" y="220"/>
                    </a:lnTo>
                    <a:lnTo>
                      <a:pt x="348" y="220"/>
                    </a:lnTo>
                    <a:lnTo>
                      <a:pt x="348" y="227"/>
                    </a:lnTo>
                    <a:lnTo>
                      <a:pt x="348" y="227"/>
                    </a:lnTo>
                    <a:lnTo>
                      <a:pt x="348" y="227"/>
                    </a:lnTo>
                    <a:lnTo>
                      <a:pt x="348" y="227"/>
                    </a:lnTo>
                    <a:lnTo>
                      <a:pt x="348" y="227"/>
                    </a:lnTo>
                    <a:lnTo>
                      <a:pt x="348" y="249"/>
                    </a:lnTo>
                    <a:lnTo>
                      <a:pt x="348" y="256"/>
                    </a:lnTo>
                    <a:lnTo>
                      <a:pt x="348" y="256"/>
                    </a:lnTo>
                    <a:lnTo>
                      <a:pt x="348" y="256"/>
                    </a:lnTo>
                    <a:lnTo>
                      <a:pt x="348" y="256"/>
                    </a:lnTo>
                    <a:lnTo>
                      <a:pt x="348" y="256"/>
                    </a:lnTo>
                    <a:lnTo>
                      <a:pt x="348" y="256"/>
                    </a:lnTo>
                    <a:lnTo>
                      <a:pt x="348" y="256"/>
                    </a:lnTo>
                    <a:lnTo>
                      <a:pt x="348" y="256"/>
                    </a:lnTo>
                    <a:lnTo>
                      <a:pt x="355" y="263"/>
                    </a:lnTo>
                    <a:lnTo>
                      <a:pt x="355" y="270"/>
                    </a:lnTo>
                    <a:lnTo>
                      <a:pt x="355" y="270"/>
                    </a:lnTo>
                    <a:lnTo>
                      <a:pt x="355" y="270"/>
                    </a:lnTo>
                    <a:lnTo>
                      <a:pt x="355" y="277"/>
                    </a:lnTo>
                    <a:lnTo>
                      <a:pt x="355" y="277"/>
                    </a:lnTo>
                    <a:lnTo>
                      <a:pt x="363" y="277"/>
                    </a:lnTo>
                    <a:lnTo>
                      <a:pt x="363" y="284"/>
                    </a:lnTo>
                    <a:lnTo>
                      <a:pt x="363" y="284"/>
                    </a:lnTo>
                    <a:lnTo>
                      <a:pt x="363" y="284"/>
                    </a:lnTo>
                    <a:lnTo>
                      <a:pt x="363" y="284"/>
                    </a:lnTo>
                    <a:lnTo>
                      <a:pt x="355" y="291"/>
                    </a:lnTo>
                    <a:lnTo>
                      <a:pt x="355" y="291"/>
                    </a:lnTo>
                    <a:lnTo>
                      <a:pt x="348" y="291"/>
                    </a:lnTo>
                    <a:lnTo>
                      <a:pt x="348" y="291"/>
                    </a:lnTo>
                    <a:lnTo>
                      <a:pt x="348" y="291"/>
                    </a:lnTo>
                    <a:lnTo>
                      <a:pt x="341" y="284"/>
                    </a:lnTo>
                    <a:lnTo>
                      <a:pt x="341" y="284"/>
                    </a:lnTo>
                    <a:lnTo>
                      <a:pt x="341" y="291"/>
                    </a:lnTo>
                    <a:lnTo>
                      <a:pt x="341" y="291"/>
                    </a:lnTo>
                    <a:lnTo>
                      <a:pt x="334" y="291"/>
                    </a:lnTo>
                    <a:lnTo>
                      <a:pt x="334" y="291"/>
                    </a:lnTo>
                    <a:lnTo>
                      <a:pt x="327" y="291"/>
                    </a:lnTo>
                    <a:lnTo>
                      <a:pt x="327" y="291"/>
                    </a:lnTo>
                    <a:lnTo>
                      <a:pt x="327" y="298"/>
                    </a:lnTo>
                    <a:lnTo>
                      <a:pt x="327" y="298"/>
                    </a:lnTo>
                    <a:lnTo>
                      <a:pt x="320" y="298"/>
                    </a:lnTo>
                    <a:lnTo>
                      <a:pt x="320" y="298"/>
                    </a:lnTo>
                    <a:lnTo>
                      <a:pt x="327" y="305"/>
                    </a:lnTo>
                    <a:lnTo>
                      <a:pt x="327" y="312"/>
                    </a:lnTo>
                    <a:lnTo>
                      <a:pt x="327" y="312"/>
                    </a:lnTo>
                    <a:lnTo>
                      <a:pt x="327" y="312"/>
                    </a:lnTo>
                    <a:lnTo>
                      <a:pt x="327" y="312"/>
                    </a:lnTo>
                    <a:lnTo>
                      <a:pt x="327" y="312"/>
                    </a:lnTo>
                    <a:lnTo>
                      <a:pt x="320" y="320"/>
                    </a:lnTo>
                    <a:lnTo>
                      <a:pt x="320" y="320"/>
                    </a:lnTo>
                    <a:lnTo>
                      <a:pt x="320" y="320"/>
                    </a:lnTo>
                    <a:lnTo>
                      <a:pt x="320" y="320"/>
                    </a:lnTo>
                    <a:lnTo>
                      <a:pt x="320" y="320"/>
                    </a:lnTo>
                    <a:lnTo>
                      <a:pt x="320" y="320"/>
                    </a:lnTo>
                    <a:lnTo>
                      <a:pt x="313" y="327"/>
                    </a:lnTo>
                    <a:lnTo>
                      <a:pt x="313" y="327"/>
                    </a:lnTo>
                    <a:lnTo>
                      <a:pt x="313" y="327"/>
                    </a:lnTo>
                    <a:lnTo>
                      <a:pt x="313" y="327"/>
                    </a:lnTo>
                    <a:lnTo>
                      <a:pt x="313" y="334"/>
                    </a:lnTo>
                    <a:lnTo>
                      <a:pt x="313" y="334"/>
                    </a:lnTo>
                    <a:lnTo>
                      <a:pt x="313" y="334"/>
                    </a:lnTo>
                    <a:lnTo>
                      <a:pt x="313" y="334"/>
                    </a:lnTo>
                    <a:lnTo>
                      <a:pt x="313" y="334"/>
                    </a:lnTo>
                    <a:lnTo>
                      <a:pt x="313" y="334"/>
                    </a:lnTo>
                    <a:lnTo>
                      <a:pt x="313" y="334"/>
                    </a:lnTo>
                    <a:lnTo>
                      <a:pt x="313" y="341"/>
                    </a:lnTo>
                    <a:lnTo>
                      <a:pt x="313" y="341"/>
                    </a:lnTo>
                    <a:lnTo>
                      <a:pt x="320" y="341"/>
                    </a:lnTo>
                    <a:lnTo>
                      <a:pt x="327" y="334"/>
                    </a:lnTo>
                    <a:lnTo>
                      <a:pt x="327" y="334"/>
                    </a:lnTo>
                    <a:lnTo>
                      <a:pt x="334" y="334"/>
                    </a:lnTo>
                    <a:lnTo>
                      <a:pt x="334" y="334"/>
                    </a:lnTo>
                    <a:lnTo>
                      <a:pt x="334" y="334"/>
                    </a:lnTo>
                    <a:lnTo>
                      <a:pt x="334" y="334"/>
                    </a:lnTo>
                    <a:lnTo>
                      <a:pt x="334" y="334"/>
                    </a:lnTo>
                    <a:lnTo>
                      <a:pt x="341" y="341"/>
                    </a:lnTo>
                    <a:lnTo>
                      <a:pt x="341" y="341"/>
                    </a:lnTo>
                    <a:lnTo>
                      <a:pt x="341" y="341"/>
                    </a:lnTo>
                    <a:lnTo>
                      <a:pt x="341" y="341"/>
                    </a:lnTo>
                    <a:lnTo>
                      <a:pt x="348" y="341"/>
                    </a:lnTo>
                    <a:lnTo>
                      <a:pt x="348" y="348"/>
                    </a:lnTo>
                    <a:lnTo>
                      <a:pt x="348" y="348"/>
                    </a:lnTo>
                    <a:lnTo>
                      <a:pt x="348" y="348"/>
                    </a:lnTo>
                    <a:lnTo>
                      <a:pt x="355" y="348"/>
                    </a:lnTo>
                    <a:lnTo>
                      <a:pt x="355" y="348"/>
                    </a:lnTo>
                    <a:lnTo>
                      <a:pt x="363" y="348"/>
                    </a:lnTo>
                    <a:lnTo>
                      <a:pt x="363" y="348"/>
                    </a:lnTo>
                    <a:lnTo>
                      <a:pt x="363" y="348"/>
                    </a:lnTo>
                    <a:lnTo>
                      <a:pt x="363" y="348"/>
                    </a:lnTo>
                    <a:lnTo>
                      <a:pt x="363" y="348"/>
                    </a:lnTo>
                    <a:lnTo>
                      <a:pt x="363" y="348"/>
                    </a:lnTo>
                    <a:lnTo>
                      <a:pt x="363" y="348"/>
                    </a:lnTo>
                    <a:lnTo>
                      <a:pt x="363" y="348"/>
                    </a:lnTo>
                    <a:lnTo>
                      <a:pt x="363" y="341"/>
                    </a:lnTo>
                    <a:lnTo>
                      <a:pt x="363" y="341"/>
                    </a:lnTo>
                    <a:lnTo>
                      <a:pt x="370" y="341"/>
                    </a:lnTo>
                    <a:lnTo>
                      <a:pt x="370" y="341"/>
                    </a:lnTo>
                    <a:lnTo>
                      <a:pt x="377" y="341"/>
                    </a:lnTo>
                    <a:lnTo>
                      <a:pt x="377" y="341"/>
                    </a:lnTo>
                    <a:lnTo>
                      <a:pt x="377" y="341"/>
                    </a:lnTo>
                    <a:lnTo>
                      <a:pt x="377" y="341"/>
                    </a:lnTo>
                    <a:lnTo>
                      <a:pt x="384" y="341"/>
                    </a:lnTo>
                    <a:lnTo>
                      <a:pt x="384" y="341"/>
                    </a:lnTo>
                    <a:lnTo>
                      <a:pt x="384" y="348"/>
                    </a:lnTo>
                    <a:lnTo>
                      <a:pt x="384" y="348"/>
                    </a:lnTo>
                    <a:lnTo>
                      <a:pt x="384" y="348"/>
                    </a:lnTo>
                    <a:lnTo>
                      <a:pt x="384" y="348"/>
                    </a:lnTo>
                    <a:lnTo>
                      <a:pt x="384" y="348"/>
                    </a:lnTo>
                    <a:lnTo>
                      <a:pt x="384" y="348"/>
                    </a:lnTo>
                    <a:lnTo>
                      <a:pt x="391" y="348"/>
                    </a:lnTo>
                    <a:lnTo>
                      <a:pt x="391" y="348"/>
                    </a:lnTo>
                    <a:lnTo>
                      <a:pt x="391" y="348"/>
                    </a:lnTo>
                    <a:lnTo>
                      <a:pt x="391" y="348"/>
                    </a:lnTo>
                    <a:lnTo>
                      <a:pt x="391" y="348"/>
                    </a:lnTo>
                    <a:lnTo>
                      <a:pt x="391" y="348"/>
                    </a:lnTo>
                    <a:lnTo>
                      <a:pt x="391" y="348"/>
                    </a:lnTo>
                    <a:lnTo>
                      <a:pt x="391" y="348"/>
                    </a:lnTo>
                    <a:lnTo>
                      <a:pt x="398" y="348"/>
                    </a:lnTo>
                    <a:lnTo>
                      <a:pt x="398" y="355"/>
                    </a:lnTo>
                    <a:lnTo>
                      <a:pt x="398" y="355"/>
                    </a:lnTo>
                    <a:lnTo>
                      <a:pt x="398" y="355"/>
                    </a:lnTo>
                    <a:lnTo>
                      <a:pt x="398" y="355"/>
                    </a:lnTo>
                    <a:lnTo>
                      <a:pt x="398" y="362"/>
                    </a:lnTo>
                    <a:lnTo>
                      <a:pt x="398" y="369"/>
                    </a:lnTo>
                    <a:lnTo>
                      <a:pt x="398" y="369"/>
                    </a:lnTo>
                    <a:lnTo>
                      <a:pt x="398" y="369"/>
                    </a:lnTo>
                    <a:lnTo>
                      <a:pt x="398" y="376"/>
                    </a:lnTo>
                    <a:lnTo>
                      <a:pt x="398" y="376"/>
                    </a:lnTo>
                    <a:lnTo>
                      <a:pt x="398" y="376"/>
                    </a:lnTo>
                    <a:lnTo>
                      <a:pt x="405" y="376"/>
                    </a:lnTo>
                    <a:lnTo>
                      <a:pt x="405" y="376"/>
                    </a:lnTo>
                    <a:lnTo>
                      <a:pt x="405" y="376"/>
                    </a:lnTo>
                    <a:lnTo>
                      <a:pt x="405" y="376"/>
                    </a:lnTo>
                    <a:lnTo>
                      <a:pt x="405" y="376"/>
                    </a:lnTo>
                    <a:lnTo>
                      <a:pt x="405" y="383"/>
                    </a:lnTo>
                    <a:lnTo>
                      <a:pt x="405" y="383"/>
                    </a:lnTo>
                    <a:lnTo>
                      <a:pt x="398" y="383"/>
                    </a:lnTo>
                    <a:lnTo>
                      <a:pt x="398" y="383"/>
                    </a:lnTo>
                    <a:lnTo>
                      <a:pt x="398" y="383"/>
                    </a:lnTo>
                    <a:lnTo>
                      <a:pt x="398" y="383"/>
                    </a:lnTo>
                    <a:lnTo>
                      <a:pt x="405" y="383"/>
                    </a:lnTo>
                    <a:lnTo>
                      <a:pt x="405" y="383"/>
                    </a:lnTo>
                    <a:lnTo>
                      <a:pt x="398" y="391"/>
                    </a:lnTo>
                    <a:lnTo>
                      <a:pt x="398" y="391"/>
                    </a:lnTo>
                    <a:lnTo>
                      <a:pt x="398" y="398"/>
                    </a:lnTo>
                    <a:lnTo>
                      <a:pt x="398" y="398"/>
                    </a:lnTo>
                    <a:lnTo>
                      <a:pt x="398" y="398"/>
                    </a:lnTo>
                    <a:lnTo>
                      <a:pt x="398" y="398"/>
                    </a:lnTo>
                    <a:lnTo>
                      <a:pt x="398" y="405"/>
                    </a:lnTo>
                    <a:lnTo>
                      <a:pt x="398" y="405"/>
                    </a:lnTo>
                    <a:lnTo>
                      <a:pt x="398" y="405"/>
                    </a:lnTo>
                    <a:lnTo>
                      <a:pt x="398" y="412"/>
                    </a:lnTo>
                    <a:lnTo>
                      <a:pt x="398" y="412"/>
                    </a:lnTo>
                    <a:lnTo>
                      <a:pt x="405" y="412"/>
                    </a:lnTo>
                    <a:lnTo>
                      <a:pt x="405" y="419"/>
                    </a:lnTo>
                    <a:lnTo>
                      <a:pt x="405" y="419"/>
                    </a:lnTo>
                    <a:lnTo>
                      <a:pt x="405" y="419"/>
                    </a:lnTo>
                    <a:lnTo>
                      <a:pt x="398" y="426"/>
                    </a:lnTo>
                    <a:lnTo>
                      <a:pt x="398" y="426"/>
                    </a:lnTo>
                    <a:lnTo>
                      <a:pt x="398" y="426"/>
                    </a:lnTo>
                    <a:lnTo>
                      <a:pt x="398" y="426"/>
                    </a:lnTo>
                    <a:lnTo>
                      <a:pt x="398" y="426"/>
                    </a:lnTo>
                    <a:lnTo>
                      <a:pt x="391" y="426"/>
                    </a:lnTo>
                    <a:lnTo>
                      <a:pt x="391" y="426"/>
                    </a:lnTo>
                    <a:lnTo>
                      <a:pt x="391" y="426"/>
                    </a:lnTo>
                    <a:lnTo>
                      <a:pt x="384" y="433"/>
                    </a:lnTo>
                    <a:lnTo>
                      <a:pt x="384" y="433"/>
                    </a:lnTo>
                    <a:lnTo>
                      <a:pt x="384" y="433"/>
                    </a:lnTo>
                    <a:lnTo>
                      <a:pt x="377" y="433"/>
                    </a:lnTo>
                    <a:lnTo>
                      <a:pt x="377" y="433"/>
                    </a:lnTo>
                    <a:lnTo>
                      <a:pt x="377" y="433"/>
                    </a:lnTo>
                    <a:lnTo>
                      <a:pt x="377" y="433"/>
                    </a:lnTo>
                    <a:lnTo>
                      <a:pt x="377" y="43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3"/>
              <p:cNvSpPr>
                <a:spLocks/>
              </p:cNvSpPr>
              <p:nvPr/>
            </p:nvSpPr>
            <p:spPr bwMode="auto">
              <a:xfrm>
                <a:off x="2711" y="165"/>
                <a:ext cx="724" cy="440"/>
              </a:xfrm>
              <a:custGeom>
                <a:avLst/>
                <a:gdLst>
                  <a:gd name="T0" fmla="*/ 164 w 724"/>
                  <a:gd name="T1" fmla="*/ 419 h 440"/>
                  <a:gd name="T2" fmla="*/ 114 w 724"/>
                  <a:gd name="T3" fmla="*/ 412 h 440"/>
                  <a:gd name="T4" fmla="*/ 107 w 724"/>
                  <a:gd name="T5" fmla="*/ 377 h 440"/>
                  <a:gd name="T6" fmla="*/ 107 w 724"/>
                  <a:gd name="T7" fmla="*/ 369 h 440"/>
                  <a:gd name="T8" fmla="*/ 78 w 724"/>
                  <a:gd name="T9" fmla="*/ 369 h 440"/>
                  <a:gd name="T10" fmla="*/ 71 w 724"/>
                  <a:gd name="T11" fmla="*/ 362 h 440"/>
                  <a:gd name="T12" fmla="*/ 29 w 724"/>
                  <a:gd name="T13" fmla="*/ 320 h 440"/>
                  <a:gd name="T14" fmla="*/ 43 w 724"/>
                  <a:gd name="T15" fmla="*/ 298 h 440"/>
                  <a:gd name="T16" fmla="*/ 22 w 724"/>
                  <a:gd name="T17" fmla="*/ 249 h 440"/>
                  <a:gd name="T18" fmla="*/ 50 w 724"/>
                  <a:gd name="T19" fmla="*/ 220 h 440"/>
                  <a:gd name="T20" fmla="*/ 43 w 724"/>
                  <a:gd name="T21" fmla="*/ 206 h 440"/>
                  <a:gd name="T22" fmla="*/ 22 w 724"/>
                  <a:gd name="T23" fmla="*/ 185 h 440"/>
                  <a:gd name="T24" fmla="*/ 15 w 724"/>
                  <a:gd name="T25" fmla="*/ 164 h 440"/>
                  <a:gd name="T26" fmla="*/ 7 w 724"/>
                  <a:gd name="T27" fmla="*/ 142 h 440"/>
                  <a:gd name="T28" fmla="*/ 22 w 724"/>
                  <a:gd name="T29" fmla="*/ 121 h 440"/>
                  <a:gd name="T30" fmla="*/ 78 w 724"/>
                  <a:gd name="T31" fmla="*/ 100 h 440"/>
                  <a:gd name="T32" fmla="*/ 192 w 724"/>
                  <a:gd name="T33" fmla="*/ 121 h 440"/>
                  <a:gd name="T34" fmla="*/ 263 w 724"/>
                  <a:gd name="T35" fmla="*/ 128 h 440"/>
                  <a:gd name="T36" fmla="*/ 298 w 724"/>
                  <a:gd name="T37" fmla="*/ 114 h 440"/>
                  <a:gd name="T38" fmla="*/ 355 w 724"/>
                  <a:gd name="T39" fmla="*/ 100 h 440"/>
                  <a:gd name="T40" fmla="*/ 391 w 724"/>
                  <a:gd name="T41" fmla="*/ 78 h 440"/>
                  <a:gd name="T42" fmla="*/ 405 w 724"/>
                  <a:gd name="T43" fmla="*/ 50 h 440"/>
                  <a:gd name="T44" fmla="*/ 519 w 724"/>
                  <a:gd name="T45" fmla="*/ 0 h 440"/>
                  <a:gd name="T46" fmla="*/ 540 w 724"/>
                  <a:gd name="T47" fmla="*/ 71 h 440"/>
                  <a:gd name="T48" fmla="*/ 611 w 724"/>
                  <a:gd name="T49" fmla="*/ 128 h 440"/>
                  <a:gd name="T50" fmla="*/ 646 w 724"/>
                  <a:gd name="T51" fmla="*/ 164 h 440"/>
                  <a:gd name="T52" fmla="*/ 625 w 724"/>
                  <a:gd name="T53" fmla="*/ 235 h 440"/>
                  <a:gd name="T54" fmla="*/ 660 w 724"/>
                  <a:gd name="T55" fmla="*/ 298 h 440"/>
                  <a:gd name="T56" fmla="*/ 703 w 724"/>
                  <a:gd name="T57" fmla="*/ 313 h 440"/>
                  <a:gd name="T58" fmla="*/ 703 w 724"/>
                  <a:gd name="T59" fmla="*/ 348 h 440"/>
                  <a:gd name="T60" fmla="*/ 717 w 724"/>
                  <a:gd name="T61" fmla="*/ 384 h 440"/>
                  <a:gd name="T62" fmla="*/ 682 w 724"/>
                  <a:gd name="T63" fmla="*/ 405 h 440"/>
                  <a:gd name="T64" fmla="*/ 660 w 724"/>
                  <a:gd name="T65" fmla="*/ 426 h 440"/>
                  <a:gd name="T66" fmla="*/ 625 w 724"/>
                  <a:gd name="T67" fmla="*/ 405 h 440"/>
                  <a:gd name="T68" fmla="*/ 618 w 724"/>
                  <a:gd name="T69" fmla="*/ 398 h 440"/>
                  <a:gd name="T70" fmla="*/ 575 w 724"/>
                  <a:gd name="T71" fmla="*/ 412 h 440"/>
                  <a:gd name="T72" fmla="*/ 568 w 724"/>
                  <a:gd name="T73" fmla="*/ 398 h 440"/>
                  <a:gd name="T74" fmla="*/ 582 w 724"/>
                  <a:gd name="T75" fmla="*/ 384 h 440"/>
                  <a:gd name="T76" fmla="*/ 575 w 724"/>
                  <a:gd name="T77" fmla="*/ 369 h 440"/>
                  <a:gd name="T78" fmla="*/ 561 w 724"/>
                  <a:gd name="T79" fmla="*/ 384 h 440"/>
                  <a:gd name="T80" fmla="*/ 547 w 724"/>
                  <a:gd name="T81" fmla="*/ 391 h 440"/>
                  <a:gd name="T82" fmla="*/ 533 w 724"/>
                  <a:gd name="T83" fmla="*/ 391 h 440"/>
                  <a:gd name="T84" fmla="*/ 519 w 724"/>
                  <a:gd name="T85" fmla="*/ 369 h 440"/>
                  <a:gd name="T86" fmla="*/ 490 w 724"/>
                  <a:gd name="T87" fmla="*/ 341 h 440"/>
                  <a:gd name="T88" fmla="*/ 476 w 724"/>
                  <a:gd name="T89" fmla="*/ 348 h 440"/>
                  <a:gd name="T90" fmla="*/ 455 w 724"/>
                  <a:gd name="T91" fmla="*/ 355 h 440"/>
                  <a:gd name="T92" fmla="*/ 398 w 724"/>
                  <a:gd name="T93" fmla="*/ 334 h 440"/>
                  <a:gd name="T94" fmla="*/ 355 w 724"/>
                  <a:gd name="T95" fmla="*/ 313 h 440"/>
                  <a:gd name="T96" fmla="*/ 313 w 724"/>
                  <a:gd name="T97" fmla="*/ 327 h 440"/>
                  <a:gd name="T98" fmla="*/ 291 w 724"/>
                  <a:gd name="T99" fmla="*/ 341 h 440"/>
                  <a:gd name="T100" fmla="*/ 263 w 724"/>
                  <a:gd name="T101" fmla="*/ 348 h 440"/>
                  <a:gd name="T102" fmla="*/ 256 w 724"/>
                  <a:gd name="T103" fmla="*/ 355 h 440"/>
                  <a:gd name="T104" fmla="*/ 270 w 724"/>
                  <a:gd name="T105" fmla="*/ 377 h 440"/>
                  <a:gd name="T106" fmla="*/ 270 w 724"/>
                  <a:gd name="T107" fmla="*/ 398 h 440"/>
                  <a:gd name="T108" fmla="*/ 256 w 724"/>
                  <a:gd name="T109" fmla="*/ 412 h 440"/>
                  <a:gd name="T110" fmla="*/ 242 w 724"/>
                  <a:gd name="T111" fmla="*/ 426 h 440"/>
                  <a:gd name="T112" fmla="*/ 213 w 724"/>
                  <a:gd name="T113" fmla="*/ 433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4" h="440">
                    <a:moveTo>
                      <a:pt x="206" y="433"/>
                    </a:moveTo>
                    <a:lnTo>
                      <a:pt x="206" y="433"/>
                    </a:lnTo>
                    <a:lnTo>
                      <a:pt x="192" y="433"/>
                    </a:lnTo>
                    <a:lnTo>
                      <a:pt x="192" y="433"/>
                    </a:lnTo>
                    <a:lnTo>
                      <a:pt x="185" y="426"/>
                    </a:lnTo>
                    <a:lnTo>
                      <a:pt x="178" y="426"/>
                    </a:lnTo>
                    <a:lnTo>
                      <a:pt x="171" y="426"/>
                    </a:lnTo>
                    <a:lnTo>
                      <a:pt x="164" y="419"/>
                    </a:lnTo>
                    <a:lnTo>
                      <a:pt x="164" y="419"/>
                    </a:lnTo>
                    <a:lnTo>
                      <a:pt x="156" y="412"/>
                    </a:lnTo>
                    <a:lnTo>
                      <a:pt x="149" y="419"/>
                    </a:lnTo>
                    <a:lnTo>
                      <a:pt x="149" y="419"/>
                    </a:lnTo>
                    <a:lnTo>
                      <a:pt x="142" y="419"/>
                    </a:lnTo>
                    <a:lnTo>
                      <a:pt x="135" y="412"/>
                    </a:lnTo>
                    <a:lnTo>
                      <a:pt x="128" y="412"/>
                    </a:lnTo>
                    <a:lnTo>
                      <a:pt x="121" y="419"/>
                    </a:lnTo>
                    <a:lnTo>
                      <a:pt x="121" y="419"/>
                    </a:lnTo>
                    <a:lnTo>
                      <a:pt x="114" y="412"/>
                    </a:lnTo>
                    <a:lnTo>
                      <a:pt x="114" y="412"/>
                    </a:lnTo>
                    <a:lnTo>
                      <a:pt x="107" y="398"/>
                    </a:lnTo>
                    <a:lnTo>
                      <a:pt x="107" y="398"/>
                    </a:lnTo>
                    <a:lnTo>
                      <a:pt x="107" y="398"/>
                    </a:lnTo>
                    <a:lnTo>
                      <a:pt x="107" y="391"/>
                    </a:lnTo>
                    <a:lnTo>
                      <a:pt x="107" y="391"/>
                    </a:lnTo>
                    <a:lnTo>
                      <a:pt x="107" y="391"/>
                    </a:lnTo>
                    <a:lnTo>
                      <a:pt x="107" y="384"/>
                    </a:lnTo>
                    <a:lnTo>
                      <a:pt x="107" y="377"/>
                    </a:lnTo>
                    <a:lnTo>
                      <a:pt x="107" y="377"/>
                    </a:lnTo>
                    <a:lnTo>
                      <a:pt x="114" y="369"/>
                    </a:lnTo>
                    <a:lnTo>
                      <a:pt x="114" y="369"/>
                    </a:lnTo>
                    <a:lnTo>
                      <a:pt x="114" y="362"/>
                    </a:lnTo>
                    <a:lnTo>
                      <a:pt x="114" y="362"/>
                    </a:lnTo>
                    <a:lnTo>
                      <a:pt x="107" y="362"/>
                    </a:lnTo>
                    <a:lnTo>
                      <a:pt x="107" y="362"/>
                    </a:lnTo>
                    <a:lnTo>
                      <a:pt x="107" y="369"/>
                    </a:lnTo>
                    <a:lnTo>
                      <a:pt x="107" y="369"/>
                    </a:lnTo>
                    <a:lnTo>
                      <a:pt x="107" y="369"/>
                    </a:lnTo>
                    <a:lnTo>
                      <a:pt x="100" y="377"/>
                    </a:lnTo>
                    <a:lnTo>
                      <a:pt x="100" y="377"/>
                    </a:lnTo>
                    <a:lnTo>
                      <a:pt x="93" y="377"/>
                    </a:lnTo>
                    <a:lnTo>
                      <a:pt x="93" y="377"/>
                    </a:lnTo>
                    <a:lnTo>
                      <a:pt x="85" y="377"/>
                    </a:lnTo>
                    <a:lnTo>
                      <a:pt x="85" y="369"/>
                    </a:lnTo>
                    <a:lnTo>
                      <a:pt x="85" y="369"/>
                    </a:lnTo>
                    <a:lnTo>
                      <a:pt x="78" y="369"/>
                    </a:lnTo>
                    <a:lnTo>
                      <a:pt x="78" y="377"/>
                    </a:lnTo>
                    <a:lnTo>
                      <a:pt x="71" y="377"/>
                    </a:lnTo>
                    <a:lnTo>
                      <a:pt x="71" y="377"/>
                    </a:lnTo>
                    <a:lnTo>
                      <a:pt x="71" y="369"/>
                    </a:lnTo>
                    <a:lnTo>
                      <a:pt x="64" y="369"/>
                    </a:lnTo>
                    <a:lnTo>
                      <a:pt x="64" y="369"/>
                    </a:lnTo>
                    <a:lnTo>
                      <a:pt x="64" y="362"/>
                    </a:lnTo>
                    <a:lnTo>
                      <a:pt x="71" y="362"/>
                    </a:lnTo>
                    <a:lnTo>
                      <a:pt x="71" y="362"/>
                    </a:lnTo>
                    <a:lnTo>
                      <a:pt x="71" y="355"/>
                    </a:lnTo>
                    <a:lnTo>
                      <a:pt x="64" y="348"/>
                    </a:lnTo>
                    <a:lnTo>
                      <a:pt x="64" y="341"/>
                    </a:lnTo>
                    <a:lnTo>
                      <a:pt x="64" y="341"/>
                    </a:lnTo>
                    <a:lnTo>
                      <a:pt x="50" y="341"/>
                    </a:lnTo>
                    <a:lnTo>
                      <a:pt x="43" y="334"/>
                    </a:lnTo>
                    <a:lnTo>
                      <a:pt x="43" y="327"/>
                    </a:lnTo>
                    <a:lnTo>
                      <a:pt x="36" y="320"/>
                    </a:lnTo>
                    <a:lnTo>
                      <a:pt x="29" y="320"/>
                    </a:lnTo>
                    <a:lnTo>
                      <a:pt x="29" y="320"/>
                    </a:lnTo>
                    <a:lnTo>
                      <a:pt x="29" y="313"/>
                    </a:lnTo>
                    <a:lnTo>
                      <a:pt x="29" y="306"/>
                    </a:lnTo>
                    <a:lnTo>
                      <a:pt x="29" y="306"/>
                    </a:lnTo>
                    <a:lnTo>
                      <a:pt x="29" y="306"/>
                    </a:lnTo>
                    <a:lnTo>
                      <a:pt x="36" y="298"/>
                    </a:lnTo>
                    <a:lnTo>
                      <a:pt x="36" y="298"/>
                    </a:lnTo>
                    <a:lnTo>
                      <a:pt x="36" y="298"/>
                    </a:lnTo>
                    <a:lnTo>
                      <a:pt x="43" y="298"/>
                    </a:lnTo>
                    <a:lnTo>
                      <a:pt x="43" y="291"/>
                    </a:lnTo>
                    <a:lnTo>
                      <a:pt x="43" y="284"/>
                    </a:lnTo>
                    <a:lnTo>
                      <a:pt x="50" y="270"/>
                    </a:lnTo>
                    <a:lnTo>
                      <a:pt x="43" y="263"/>
                    </a:lnTo>
                    <a:lnTo>
                      <a:pt x="36" y="263"/>
                    </a:lnTo>
                    <a:lnTo>
                      <a:pt x="29" y="256"/>
                    </a:lnTo>
                    <a:lnTo>
                      <a:pt x="22" y="249"/>
                    </a:lnTo>
                    <a:lnTo>
                      <a:pt x="22" y="249"/>
                    </a:lnTo>
                    <a:lnTo>
                      <a:pt x="22" y="249"/>
                    </a:lnTo>
                    <a:lnTo>
                      <a:pt x="22" y="249"/>
                    </a:lnTo>
                    <a:lnTo>
                      <a:pt x="22" y="242"/>
                    </a:lnTo>
                    <a:lnTo>
                      <a:pt x="22" y="242"/>
                    </a:lnTo>
                    <a:lnTo>
                      <a:pt x="22" y="235"/>
                    </a:lnTo>
                    <a:lnTo>
                      <a:pt x="29" y="235"/>
                    </a:lnTo>
                    <a:lnTo>
                      <a:pt x="29" y="228"/>
                    </a:lnTo>
                    <a:lnTo>
                      <a:pt x="36" y="228"/>
                    </a:lnTo>
                    <a:lnTo>
                      <a:pt x="43" y="228"/>
                    </a:lnTo>
                    <a:lnTo>
                      <a:pt x="50" y="220"/>
                    </a:lnTo>
                    <a:lnTo>
                      <a:pt x="57" y="220"/>
                    </a:lnTo>
                    <a:lnTo>
                      <a:pt x="57" y="213"/>
                    </a:lnTo>
                    <a:lnTo>
                      <a:pt x="64" y="213"/>
                    </a:lnTo>
                    <a:lnTo>
                      <a:pt x="64" y="206"/>
                    </a:lnTo>
                    <a:lnTo>
                      <a:pt x="64" y="206"/>
                    </a:lnTo>
                    <a:lnTo>
                      <a:pt x="57" y="199"/>
                    </a:lnTo>
                    <a:lnTo>
                      <a:pt x="50" y="199"/>
                    </a:lnTo>
                    <a:lnTo>
                      <a:pt x="50" y="199"/>
                    </a:lnTo>
                    <a:lnTo>
                      <a:pt x="43" y="206"/>
                    </a:lnTo>
                    <a:lnTo>
                      <a:pt x="36" y="199"/>
                    </a:lnTo>
                    <a:lnTo>
                      <a:pt x="36" y="199"/>
                    </a:lnTo>
                    <a:lnTo>
                      <a:pt x="29" y="199"/>
                    </a:lnTo>
                    <a:lnTo>
                      <a:pt x="22" y="199"/>
                    </a:lnTo>
                    <a:lnTo>
                      <a:pt x="15" y="199"/>
                    </a:lnTo>
                    <a:lnTo>
                      <a:pt x="15" y="192"/>
                    </a:lnTo>
                    <a:lnTo>
                      <a:pt x="15" y="192"/>
                    </a:lnTo>
                    <a:lnTo>
                      <a:pt x="15" y="185"/>
                    </a:lnTo>
                    <a:lnTo>
                      <a:pt x="22" y="185"/>
                    </a:lnTo>
                    <a:lnTo>
                      <a:pt x="29" y="178"/>
                    </a:lnTo>
                    <a:lnTo>
                      <a:pt x="29" y="178"/>
                    </a:lnTo>
                    <a:lnTo>
                      <a:pt x="29" y="178"/>
                    </a:lnTo>
                    <a:lnTo>
                      <a:pt x="29" y="171"/>
                    </a:lnTo>
                    <a:lnTo>
                      <a:pt x="29" y="171"/>
                    </a:lnTo>
                    <a:lnTo>
                      <a:pt x="22" y="164"/>
                    </a:lnTo>
                    <a:lnTo>
                      <a:pt x="22" y="164"/>
                    </a:lnTo>
                    <a:lnTo>
                      <a:pt x="15" y="164"/>
                    </a:lnTo>
                    <a:lnTo>
                      <a:pt x="15" y="164"/>
                    </a:lnTo>
                    <a:lnTo>
                      <a:pt x="7" y="164"/>
                    </a:lnTo>
                    <a:lnTo>
                      <a:pt x="7" y="157"/>
                    </a:lnTo>
                    <a:lnTo>
                      <a:pt x="7" y="157"/>
                    </a:lnTo>
                    <a:lnTo>
                      <a:pt x="0" y="157"/>
                    </a:lnTo>
                    <a:lnTo>
                      <a:pt x="0" y="149"/>
                    </a:lnTo>
                    <a:lnTo>
                      <a:pt x="0" y="149"/>
                    </a:lnTo>
                    <a:lnTo>
                      <a:pt x="0" y="142"/>
                    </a:lnTo>
                    <a:lnTo>
                      <a:pt x="7" y="142"/>
                    </a:lnTo>
                    <a:lnTo>
                      <a:pt x="7" y="142"/>
                    </a:lnTo>
                    <a:lnTo>
                      <a:pt x="7" y="142"/>
                    </a:lnTo>
                    <a:lnTo>
                      <a:pt x="7" y="142"/>
                    </a:lnTo>
                    <a:lnTo>
                      <a:pt x="7" y="135"/>
                    </a:lnTo>
                    <a:lnTo>
                      <a:pt x="7" y="135"/>
                    </a:lnTo>
                    <a:lnTo>
                      <a:pt x="15" y="135"/>
                    </a:lnTo>
                    <a:lnTo>
                      <a:pt x="22" y="128"/>
                    </a:lnTo>
                    <a:lnTo>
                      <a:pt x="22" y="128"/>
                    </a:lnTo>
                    <a:lnTo>
                      <a:pt x="22" y="121"/>
                    </a:lnTo>
                    <a:lnTo>
                      <a:pt x="22" y="121"/>
                    </a:lnTo>
                    <a:lnTo>
                      <a:pt x="22" y="114"/>
                    </a:lnTo>
                    <a:lnTo>
                      <a:pt x="22" y="114"/>
                    </a:lnTo>
                    <a:lnTo>
                      <a:pt x="22" y="114"/>
                    </a:lnTo>
                    <a:lnTo>
                      <a:pt x="43" y="107"/>
                    </a:lnTo>
                    <a:lnTo>
                      <a:pt x="50" y="107"/>
                    </a:lnTo>
                    <a:lnTo>
                      <a:pt x="57" y="100"/>
                    </a:lnTo>
                    <a:lnTo>
                      <a:pt x="64" y="100"/>
                    </a:lnTo>
                    <a:lnTo>
                      <a:pt x="71" y="100"/>
                    </a:lnTo>
                    <a:lnTo>
                      <a:pt x="78" y="100"/>
                    </a:lnTo>
                    <a:lnTo>
                      <a:pt x="114" y="107"/>
                    </a:lnTo>
                    <a:lnTo>
                      <a:pt x="156" y="114"/>
                    </a:lnTo>
                    <a:lnTo>
                      <a:pt x="164" y="114"/>
                    </a:lnTo>
                    <a:lnTo>
                      <a:pt x="178" y="114"/>
                    </a:lnTo>
                    <a:lnTo>
                      <a:pt x="178" y="114"/>
                    </a:lnTo>
                    <a:lnTo>
                      <a:pt x="185" y="114"/>
                    </a:lnTo>
                    <a:lnTo>
                      <a:pt x="185" y="121"/>
                    </a:lnTo>
                    <a:lnTo>
                      <a:pt x="185" y="121"/>
                    </a:lnTo>
                    <a:lnTo>
                      <a:pt x="192" y="121"/>
                    </a:lnTo>
                    <a:lnTo>
                      <a:pt x="199" y="128"/>
                    </a:lnTo>
                    <a:lnTo>
                      <a:pt x="227" y="135"/>
                    </a:lnTo>
                    <a:lnTo>
                      <a:pt x="235" y="135"/>
                    </a:lnTo>
                    <a:lnTo>
                      <a:pt x="242" y="135"/>
                    </a:lnTo>
                    <a:lnTo>
                      <a:pt x="242" y="135"/>
                    </a:lnTo>
                    <a:lnTo>
                      <a:pt x="249" y="135"/>
                    </a:lnTo>
                    <a:lnTo>
                      <a:pt x="249" y="135"/>
                    </a:lnTo>
                    <a:lnTo>
                      <a:pt x="256" y="128"/>
                    </a:lnTo>
                    <a:lnTo>
                      <a:pt x="263" y="128"/>
                    </a:lnTo>
                    <a:lnTo>
                      <a:pt x="270" y="121"/>
                    </a:lnTo>
                    <a:lnTo>
                      <a:pt x="270" y="121"/>
                    </a:lnTo>
                    <a:lnTo>
                      <a:pt x="277" y="121"/>
                    </a:lnTo>
                    <a:lnTo>
                      <a:pt x="277" y="114"/>
                    </a:lnTo>
                    <a:lnTo>
                      <a:pt x="277" y="114"/>
                    </a:lnTo>
                    <a:lnTo>
                      <a:pt x="277" y="107"/>
                    </a:lnTo>
                    <a:lnTo>
                      <a:pt x="284" y="107"/>
                    </a:lnTo>
                    <a:lnTo>
                      <a:pt x="291" y="114"/>
                    </a:lnTo>
                    <a:lnTo>
                      <a:pt x="298" y="114"/>
                    </a:lnTo>
                    <a:lnTo>
                      <a:pt x="313" y="107"/>
                    </a:lnTo>
                    <a:lnTo>
                      <a:pt x="327" y="100"/>
                    </a:lnTo>
                    <a:lnTo>
                      <a:pt x="334" y="100"/>
                    </a:lnTo>
                    <a:lnTo>
                      <a:pt x="334" y="100"/>
                    </a:lnTo>
                    <a:lnTo>
                      <a:pt x="341" y="100"/>
                    </a:lnTo>
                    <a:lnTo>
                      <a:pt x="341" y="100"/>
                    </a:lnTo>
                    <a:lnTo>
                      <a:pt x="348" y="100"/>
                    </a:lnTo>
                    <a:lnTo>
                      <a:pt x="355" y="100"/>
                    </a:lnTo>
                    <a:lnTo>
                      <a:pt x="355" y="100"/>
                    </a:lnTo>
                    <a:lnTo>
                      <a:pt x="369" y="93"/>
                    </a:lnTo>
                    <a:lnTo>
                      <a:pt x="369" y="86"/>
                    </a:lnTo>
                    <a:lnTo>
                      <a:pt x="369" y="78"/>
                    </a:lnTo>
                    <a:lnTo>
                      <a:pt x="369" y="78"/>
                    </a:lnTo>
                    <a:lnTo>
                      <a:pt x="377" y="78"/>
                    </a:lnTo>
                    <a:lnTo>
                      <a:pt x="377" y="71"/>
                    </a:lnTo>
                    <a:lnTo>
                      <a:pt x="384" y="71"/>
                    </a:lnTo>
                    <a:lnTo>
                      <a:pt x="384" y="71"/>
                    </a:lnTo>
                    <a:lnTo>
                      <a:pt x="391" y="78"/>
                    </a:lnTo>
                    <a:lnTo>
                      <a:pt x="391" y="78"/>
                    </a:lnTo>
                    <a:lnTo>
                      <a:pt x="391" y="78"/>
                    </a:lnTo>
                    <a:lnTo>
                      <a:pt x="391" y="71"/>
                    </a:lnTo>
                    <a:lnTo>
                      <a:pt x="398" y="64"/>
                    </a:lnTo>
                    <a:lnTo>
                      <a:pt x="405" y="64"/>
                    </a:lnTo>
                    <a:lnTo>
                      <a:pt x="405" y="64"/>
                    </a:lnTo>
                    <a:lnTo>
                      <a:pt x="405" y="57"/>
                    </a:lnTo>
                    <a:lnTo>
                      <a:pt x="405" y="57"/>
                    </a:lnTo>
                    <a:lnTo>
                      <a:pt x="405" y="50"/>
                    </a:lnTo>
                    <a:lnTo>
                      <a:pt x="497" y="0"/>
                    </a:lnTo>
                    <a:lnTo>
                      <a:pt x="497" y="0"/>
                    </a:lnTo>
                    <a:lnTo>
                      <a:pt x="497" y="0"/>
                    </a:lnTo>
                    <a:lnTo>
                      <a:pt x="497" y="0"/>
                    </a:lnTo>
                    <a:lnTo>
                      <a:pt x="504" y="7"/>
                    </a:lnTo>
                    <a:lnTo>
                      <a:pt x="504" y="7"/>
                    </a:lnTo>
                    <a:lnTo>
                      <a:pt x="511" y="7"/>
                    </a:lnTo>
                    <a:lnTo>
                      <a:pt x="519" y="0"/>
                    </a:lnTo>
                    <a:lnTo>
                      <a:pt x="519" y="0"/>
                    </a:lnTo>
                    <a:lnTo>
                      <a:pt x="526" y="0"/>
                    </a:lnTo>
                    <a:lnTo>
                      <a:pt x="526" y="0"/>
                    </a:lnTo>
                    <a:lnTo>
                      <a:pt x="526" y="7"/>
                    </a:lnTo>
                    <a:lnTo>
                      <a:pt x="526" y="15"/>
                    </a:lnTo>
                    <a:lnTo>
                      <a:pt x="519" y="29"/>
                    </a:lnTo>
                    <a:lnTo>
                      <a:pt x="526" y="36"/>
                    </a:lnTo>
                    <a:lnTo>
                      <a:pt x="540" y="57"/>
                    </a:lnTo>
                    <a:lnTo>
                      <a:pt x="540" y="64"/>
                    </a:lnTo>
                    <a:lnTo>
                      <a:pt x="540" y="71"/>
                    </a:lnTo>
                    <a:lnTo>
                      <a:pt x="540" y="78"/>
                    </a:lnTo>
                    <a:lnTo>
                      <a:pt x="547" y="86"/>
                    </a:lnTo>
                    <a:lnTo>
                      <a:pt x="547" y="86"/>
                    </a:lnTo>
                    <a:lnTo>
                      <a:pt x="561" y="114"/>
                    </a:lnTo>
                    <a:lnTo>
                      <a:pt x="561" y="114"/>
                    </a:lnTo>
                    <a:lnTo>
                      <a:pt x="568" y="121"/>
                    </a:lnTo>
                    <a:lnTo>
                      <a:pt x="568" y="121"/>
                    </a:lnTo>
                    <a:lnTo>
                      <a:pt x="597" y="128"/>
                    </a:lnTo>
                    <a:lnTo>
                      <a:pt x="611" y="128"/>
                    </a:lnTo>
                    <a:lnTo>
                      <a:pt x="618" y="135"/>
                    </a:lnTo>
                    <a:lnTo>
                      <a:pt x="625" y="142"/>
                    </a:lnTo>
                    <a:lnTo>
                      <a:pt x="632" y="149"/>
                    </a:lnTo>
                    <a:lnTo>
                      <a:pt x="632" y="149"/>
                    </a:lnTo>
                    <a:lnTo>
                      <a:pt x="639" y="149"/>
                    </a:lnTo>
                    <a:lnTo>
                      <a:pt x="646" y="149"/>
                    </a:lnTo>
                    <a:lnTo>
                      <a:pt x="646" y="157"/>
                    </a:lnTo>
                    <a:lnTo>
                      <a:pt x="646" y="164"/>
                    </a:lnTo>
                    <a:lnTo>
                      <a:pt x="646" y="164"/>
                    </a:lnTo>
                    <a:lnTo>
                      <a:pt x="646" y="171"/>
                    </a:lnTo>
                    <a:lnTo>
                      <a:pt x="646" y="171"/>
                    </a:lnTo>
                    <a:lnTo>
                      <a:pt x="639" y="178"/>
                    </a:lnTo>
                    <a:lnTo>
                      <a:pt x="625" y="185"/>
                    </a:lnTo>
                    <a:lnTo>
                      <a:pt x="618" y="192"/>
                    </a:lnTo>
                    <a:lnTo>
                      <a:pt x="618" y="199"/>
                    </a:lnTo>
                    <a:lnTo>
                      <a:pt x="625" y="220"/>
                    </a:lnTo>
                    <a:lnTo>
                      <a:pt x="625" y="228"/>
                    </a:lnTo>
                    <a:lnTo>
                      <a:pt x="625" y="235"/>
                    </a:lnTo>
                    <a:lnTo>
                      <a:pt x="625" y="263"/>
                    </a:lnTo>
                    <a:lnTo>
                      <a:pt x="632" y="270"/>
                    </a:lnTo>
                    <a:lnTo>
                      <a:pt x="632" y="277"/>
                    </a:lnTo>
                    <a:lnTo>
                      <a:pt x="646" y="284"/>
                    </a:lnTo>
                    <a:lnTo>
                      <a:pt x="653" y="298"/>
                    </a:lnTo>
                    <a:lnTo>
                      <a:pt x="653" y="298"/>
                    </a:lnTo>
                    <a:lnTo>
                      <a:pt x="660" y="298"/>
                    </a:lnTo>
                    <a:lnTo>
                      <a:pt x="660" y="298"/>
                    </a:lnTo>
                    <a:lnTo>
                      <a:pt x="660" y="298"/>
                    </a:lnTo>
                    <a:lnTo>
                      <a:pt x="668" y="298"/>
                    </a:lnTo>
                    <a:lnTo>
                      <a:pt x="668" y="306"/>
                    </a:lnTo>
                    <a:lnTo>
                      <a:pt x="668" y="306"/>
                    </a:lnTo>
                    <a:lnTo>
                      <a:pt x="668" y="306"/>
                    </a:lnTo>
                    <a:lnTo>
                      <a:pt x="675" y="306"/>
                    </a:lnTo>
                    <a:lnTo>
                      <a:pt x="675" y="306"/>
                    </a:lnTo>
                    <a:lnTo>
                      <a:pt x="689" y="313"/>
                    </a:lnTo>
                    <a:lnTo>
                      <a:pt x="689" y="313"/>
                    </a:lnTo>
                    <a:lnTo>
                      <a:pt x="703" y="313"/>
                    </a:lnTo>
                    <a:lnTo>
                      <a:pt x="703" y="313"/>
                    </a:lnTo>
                    <a:lnTo>
                      <a:pt x="703" y="320"/>
                    </a:lnTo>
                    <a:lnTo>
                      <a:pt x="703" y="320"/>
                    </a:lnTo>
                    <a:lnTo>
                      <a:pt x="703" y="327"/>
                    </a:lnTo>
                    <a:lnTo>
                      <a:pt x="703" y="327"/>
                    </a:lnTo>
                    <a:lnTo>
                      <a:pt x="703" y="334"/>
                    </a:lnTo>
                    <a:lnTo>
                      <a:pt x="703" y="341"/>
                    </a:lnTo>
                    <a:lnTo>
                      <a:pt x="703" y="341"/>
                    </a:lnTo>
                    <a:lnTo>
                      <a:pt x="703" y="348"/>
                    </a:lnTo>
                    <a:lnTo>
                      <a:pt x="710" y="355"/>
                    </a:lnTo>
                    <a:lnTo>
                      <a:pt x="710" y="355"/>
                    </a:lnTo>
                    <a:lnTo>
                      <a:pt x="717" y="362"/>
                    </a:lnTo>
                    <a:lnTo>
                      <a:pt x="717" y="362"/>
                    </a:lnTo>
                    <a:lnTo>
                      <a:pt x="717" y="369"/>
                    </a:lnTo>
                    <a:lnTo>
                      <a:pt x="724" y="369"/>
                    </a:lnTo>
                    <a:lnTo>
                      <a:pt x="724" y="377"/>
                    </a:lnTo>
                    <a:lnTo>
                      <a:pt x="724" y="384"/>
                    </a:lnTo>
                    <a:lnTo>
                      <a:pt x="717" y="384"/>
                    </a:lnTo>
                    <a:lnTo>
                      <a:pt x="717" y="391"/>
                    </a:lnTo>
                    <a:lnTo>
                      <a:pt x="703" y="405"/>
                    </a:lnTo>
                    <a:lnTo>
                      <a:pt x="696" y="405"/>
                    </a:lnTo>
                    <a:lnTo>
                      <a:pt x="696" y="405"/>
                    </a:lnTo>
                    <a:lnTo>
                      <a:pt x="696" y="405"/>
                    </a:lnTo>
                    <a:lnTo>
                      <a:pt x="689" y="405"/>
                    </a:lnTo>
                    <a:lnTo>
                      <a:pt x="689" y="405"/>
                    </a:lnTo>
                    <a:lnTo>
                      <a:pt x="682" y="405"/>
                    </a:lnTo>
                    <a:lnTo>
                      <a:pt x="682" y="405"/>
                    </a:lnTo>
                    <a:lnTo>
                      <a:pt x="675" y="412"/>
                    </a:lnTo>
                    <a:lnTo>
                      <a:pt x="675" y="412"/>
                    </a:lnTo>
                    <a:lnTo>
                      <a:pt x="675" y="412"/>
                    </a:lnTo>
                    <a:lnTo>
                      <a:pt x="675" y="419"/>
                    </a:lnTo>
                    <a:lnTo>
                      <a:pt x="668" y="426"/>
                    </a:lnTo>
                    <a:lnTo>
                      <a:pt x="668" y="426"/>
                    </a:lnTo>
                    <a:lnTo>
                      <a:pt x="668" y="426"/>
                    </a:lnTo>
                    <a:lnTo>
                      <a:pt x="668" y="426"/>
                    </a:lnTo>
                    <a:lnTo>
                      <a:pt x="660" y="426"/>
                    </a:lnTo>
                    <a:lnTo>
                      <a:pt x="660" y="426"/>
                    </a:lnTo>
                    <a:lnTo>
                      <a:pt x="660" y="426"/>
                    </a:lnTo>
                    <a:lnTo>
                      <a:pt x="653" y="426"/>
                    </a:lnTo>
                    <a:lnTo>
                      <a:pt x="653" y="426"/>
                    </a:lnTo>
                    <a:lnTo>
                      <a:pt x="646" y="426"/>
                    </a:lnTo>
                    <a:lnTo>
                      <a:pt x="646" y="419"/>
                    </a:lnTo>
                    <a:lnTo>
                      <a:pt x="632" y="412"/>
                    </a:lnTo>
                    <a:lnTo>
                      <a:pt x="632" y="412"/>
                    </a:lnTo>
                    <a:lnTo>
                      <a:pt x="625" y="405"/>
                    </a:lnTo>
                    <a:lnTo>
                      <a:pt x="625" y="398"/>
                    </a:lnTo>
                    <a:lnTo>
                      <a:pt x="625" y="398"/>
                    </a:lnTo>
                    <a:lnTo>
                      <a:pt x="625" y="398"/>
                    </a:lnTo>
                    <a:lnTo>
                      <a:pt x="625" y="391"/>
                    </a:lnTo>
                    <a:lnTo>
                      <a:pt x="625" y="391"/>
                    </a:lnTo>
                    <a:lnTo>
                      <a:pt x="625" y="391"/>
                    </a:lnTo>
                    <a:lnTo>
                      <a:pt x="618" y="391"/>
                    </a:lnTo>
                    <a:lnTo>
                      <a:pt x="618" y="391"/>
                    </a:lnTo>
                    <a:lnTo>
                      <a:pt x="618" y="398"/>
                    </a:lnTo>
                    <a:lnTo>
                      <a:pt x="611" y="398"/>
                    </a:lnTo>
                    <a:lnTo>
                      <a:pt x="611" y="398"/>
                    </a:lnTo>
                    <a:lnTo>
                      <a:pt x="590" y="398"/>
                    </a:lnTo>
                    <a:lnTo>
                      <a:pt x="582" y="398"/>
                    </a:lnTo>
                    <a:lnTo>
                      <a:pt x="582" y="405"/>
                    </a:lnTo>
                    <a:lnTo>
                      <a:pt x="582" y="405"/>
                    </a:lnTo>
                    <a:lnTo>
                      <a:pt x="582" y="405"/>
                    </a:lnTo>
                    <a:lnTo>
                      <a:pt x="575" y="412"/>
                    </a:lnTo>
                    <a:lnTo>
                      <a:pt x="575" y="412"/>
                    </a:lnTo>
                    <a:lnTo>
                      <a:pt x="568" y="412"/>
                    </a:lnTo>
                    <a:lnTo>
                      <a:pt x="568" y="412"/>
                    </a:lnTo>
                    <a:lnTo>
                      <a:pt x="568" y="412"/>
                    </a:lnTo>
                    <a:lnTo>
                      <a:pt x="568" y="405"/>
                    </a:lnTo>
                    <a:lnTo>
                      <a:pt x="568" y="405"/>
                    </a:lnTo>
                    <a:lnTo>
                      <a:pt x="568" y="405"/>
                    </a:lnTo>
                    <a:lnTo>
                      <a:pt x="568" y="405"/>
                    </a:lnTo>
                    <a:lnTo>
                      <a:pt x="568" y="398"/>
                    </a:lnTo>
                    <a:lnTo>
                      <a:pt x="568" y="398"/>
                    </a:lnTo>
                    <a:lnTo>
                      <a:pt x="575" y="398"/>
                    </a:lnTo>
                    <a:lnTo>
                      <a:pt x="575" y="391"/>
                    </a:lnTo>
                    <a:lnTo>
                      <a:pt x="575" y="391"/>
                    </a:lnTo>
                    <a:lnTo>
                      <a:pt x="575" y="391"/>
                    </a:lnTo>
                    <a:lnTo>
                      <a:pt x="582" y="391"/>
                    </a:lnTo>
                    <a:lnTo>
                      <a:pt x="582" y="391"/>
                    </a:lnTo>
                    <a:lnTo>
                      <a:pt x="582" y="384"/>
                    </a:lnTo>
                    <a:lnTo>
                      <a:pt x="582" y="384"/>
                    </a:lnTo>
                    <a:lnTo>
                      <a:pt x="582" y="384"/>
                    </a:lnTo>
                    <a:lnTo>
                      <a:pt x="582" y="377"/>
                    </a:lnTo>
                    <a:lnTo>
                      <a:pt x="582" y="377"/>
                    </a:lnTo>
                    <a:lnTo>
                      <a:pt x="582" y="377"/>
                    </a:lnTo>
                    <a:lnTo>
                      <a:pt x="582" y="369"/>
                    </a:lnTo>
                    <a:lnTo>
                      <a:pt x="582" y="369"/>
                    </a:lnTo>
                    <a:lnTo>
                      <a:pt x="575" y="369"/>
                    </a:lnTo>
                    <a:lnTo>
                      <a:pt x="575" y="369"/>
                    </a:lnTo>
                    <a:lnTo>
                      <a:pt x="575" y="369"/>
                    </a:lnTo>
                    <a:lnTo>
                      <a:pt x="575" y="369"/>
                    </a:lnTo>
                    <a:lnTo>
                      <a:pt x="575" y="369"/>
                    </a:lnTo>
                    <a:lnTo>
                      <a:pt x="575" y="369"/>
                    </a:lnTo>
                    <a:lnTo>
                      <a:pt x="575" y="377"/>
                    </a:lnTo>
                    <a:lnTo>
                      <a:pt x="575" y="377"/>
                    </a:lnTo>
                    <a:lnTo>
                      <a:pt x="568" y="377"/>
                    </a:lnTo>
                    <a:lnTo>
                      <a:pt x="568" y="377"/>
                    </a:lnTo>
                    <a:lnTo>
                      <a:pt x="568" y="377"/>
                    </a:lnTo>
                    <a:lnTo>
                      <a:pt x="568" y="384"/>
                    </a:lnTo>
                    <a:lnTo>
                      <a:pt x="561" y="384"/>
                    </a:lnTo>
                    <a:lnTo>
                      <a:pt x="561" y="384"/>
                    </a:lnTo>
                    <a:lnTo>
                      <a:pt x="561" y="384"/>
                    </a:lnTo>
                    <a:lnTo>
                      <a:pt x="554" y="384"/>
                    </a:lnTo>
                    <a:lnTo>
                      <a:pt x="554" y="384"/>
                    </a:lnTo>
                    <a:lnTo>
                      <a:pt x="554" y="384"/>
                    </a:lnTo>
                    <a:lnTo>
                      <a:pt x="547" y="384"/>
                    </a:lnTo>
                    <a:lnTo>
                      <a:pt x="547" y="384"/>
                    </a:lnTo>
                    <a:lnTo>
                      <a:pt x="547" y="384"/>
                    </a:lnTo>
                    <a:lnTo>
                      <a:pt x="547" y="391"/>
                    </a:lnTo>
                    <a:lnTo>
                      <a:pt x="547" y="391"/>
                    </a:lnTo>
                    <a:lnTo>
                      <a:pt x="547" y="391"/>
                    </a:lnTo>
                    <a:lnTo>
                      <a:pt x="540" y="391"/>
                    </a:lnTo>
                    <a:lnTo>
                      <a:pt x="540" y="391"/>
                    </a:lnTo>
                    <a:lnTo>
                      <a:pt x="540" y="391"/>
                    </a:lnTo>
                    <a:lnTo>
                      <a:pt x="540" y="391"/>
                    </a:lnTo>
                    <a:lnTo>
                      <a:pt x="533" y="391"/>
                    </a:lnTo>
                    <a:lnTo>
                      <a:pt x="533" y="391"/>
                    </a:lnTo>
                    <a:lnTo>
                      <a:pt x="533" y="391"/>
                    </a:lnTo>
                    <a:lnTo>
                      <a:pt x="533" y="391"/>
                    </a:lnTo>
                    <a:lnTo>
                      <a:pt x="533" y="384"/>
                    </a:lnTo>
                    <a:lnTo>
                      <a:pt x="526" y="384"/>
                    </a:lnTo>
                    <a:lnTo>
                      <a:pt x="526" y="384"/>
                    </a:lnTo>
                    <a:lnTo>
                      <a:pt x="526" y="377"/>
                    </a:lnTo>
                    <a:lnTo>
                      <a:pt x="526" y="369"/>
                    </a:lnTo>
                    <a:lnTo>
                      <a:pt x="526" y="369"/>
                    </a:lnTo>
                    <a:lnTo>
                      <a:pt x="519" y="369"/>
                    </a:lnTo>
                    <a:lnTo>
                      <a:pt x="519" y="369"/>
                    </a:lnTo>
                    <a:lnTo>
                      <a:pt x="511" y="355"/>
                    </a:lnTo>
                    <a:lnTo>
                      <a:pt x="511" y="355"/>
                    </a:lnTo>
                    <a:lnTo>
                      <a:pt x="504" y="348"/>
                    </a:lnTo>
                    <a:lnTo>
                      <a:pt x="497" y="341"/>
                    </a:lnTo>
                    <a:lnTo>
                      <a:pt x="497" y="341"/>
                    </a:lnTo>
                    <a:lnTo>
                      <a:pt x="497" y="341"/>
                    </a:lnTo>
                    <a:lnTo>
                      <a:pt x="497" y="341"/>
                    </a:lnTo>
                    <a:lnTo>
                      <a:pt x="497" y="341"/>
                    </a:lnTo>
                    <a:lnTo>
                      <a:pt x="490" y="341"/>
                    </a:lnTo>
                    <a:lnTo>
                      <a:pt x="490" y="341"/>
                    </a:lnTo>
                    <a:lnTo>
                      <a:pt x="490" y="341"/>
                    </a:lnTo>
                    <a:lnTo>
                      <a:pt x="490" y="341"/>
                    </a:lnTo>
                    <a:lnTo>
                      <a:pt x="490" y="341"/>
                    </a:lnTo>
                    <a:lnTo>
                      <a:pt x="490" y="341"/>
                    </a:lnTo>
                    <a:lnTo>
                      <a:pt x="483" y="341"/>
                    </a:lnTo>
                    <a:lnTo>
                      <a:pt x="483" y="341"/>
                    </a:lnTo>
                    <a:lnTo>
                      <a:pt x="483" y="348"/>
                    </a:lnTo>
                    <a:lnTo>
                      <a:pt x="476" y="348"/>
                    </a:lnTo>
                    <a:lnTo>
                      <a:pt x="476" y="348"/>
                    </a:lnTo>
                    <a:lnTo>
                      <a:pt x="476" y="348"/>
                    </a:lnTo>
                    <a:lnTo>
                      <a:pt x="476" y="348"/>
                    </a:lnTo>
                    <a:lnTo>
                      <a:pt x="469" y="355"/>
                    </a:lnTo>
                    <a:lnTo>
                      <a:pt x="469" y="355"/>
                    </a:lnTo>
                    <a:lnTo>
                      <a:pt x="462" y="355"/>
                    </a:lnTo>
                    <a:lnTo>
                      <a:pt x="455" y="355"/>
                    </a:lnTo>
                    <a:lnTo>
                      <a:pt x="455" y="355"/>
                    </a:lnTo>
                    <a:lnTo>
                      <a:pt x="455" y="355"/>
                    </a:lnTo>
                    <a:lnTo>
                      <a:pt x="455" y="355"/>
                    </a:lnTo>
                    <a:lnTo>
                      <a:pt x="455" y="355"/>
                    </a:lnTo>
                    <a:lnTo>
                      <a:pt x="448" y="355"/>
                    </a:lnTo>
                    <a:lnTo>
                      <a:pt x="433" y="355"/>
                    </a:lnTo>
                    <a:lnTo>
                      <a:pt x="426" y="348"/>
                    </a:lnTo>
                    <a:lnTo>
                      <a:pt x="419" y="348"/>
                    </a:lnTo>
                    <a:lnTo>
                      <a:pt x="405" y="341"/>
                    </a:lnTo>
                    <a:lnTo>
                      <a:pt x="398" y="334"/>
                    </a:lnTo>
                    <a:lnTo>
                      <a:pt x="398" y="334"/>
                    </a:lnTo>
                    <a:lnTo>
                      <a:pt x="398" y="334"/>
                    </a:lnTo>
                    <a:lnTo>
                      <a:pt x="391" y="327"/>
                    </a:lnTo>
                    <a:lnTo>
                      <a:pt x="384" y="327"/>
                    </a:lnTo>
                    <a:lnTo>
                      <a:pt x="384" y="320"/>
                    </a:lnTo>
                    <a:lnTo>
                      <a:pt x="377" y="313"/>
                    </a:lnTo>
                    <a:lnTo>
                      <a:pt x="377" y="313"/>
                    </a:lnTo>
                    <a:lnTo>
                      <a:pt x="369" y="313"/>
                    </a:lnTo>
                    <a:lnTo>
                      <a:pt x="355" y="313"/>
                    </a:lnTo>
                    <a:lnTo>
                      <a:pt x="355" y="313"/>
                    </a:lnTo>
                    <a:lnTo>
                      <a:pt x="348" y="306"/>
                    </a:lnTo>
                    <a:lnTo>
                      <a:pt x="348" y="306"/>
                    </a:lnTo>
                    <a:lnTo>
                      <a:pt x="341" y="313"/>
                    </a:lnTo>
                    <a:lnTo>
                      <a:pt x="327" y="313"/>
                    </a:lnTo>
                    <a:lnTo>
                      <a:pt x="327" y="313"/>
                    </a:lnTo>
                    <a:lnTo>
                      <a:pt x="320" y="320"/>
                    </a:lnTo>
                    <a:lnTo>
                      <a:pt x="313" y="320"/>
                    </a:lnTo>
                    <a:lnTo>
                      <a:pt x="313" y="320"/>
                    </a:lnTo>
                    <a:lnTo>
                      <a:pt x="313" y="327"/>
                    </a:lnTo>
                    <a:lnTo>
                      <a:pt x="313" y="327"/>
                    </a:lnTo>
                    <a:lnTo>
                      <a:pt x="313" y="327"/>
                    </a:lnTo>
                    <a:lnTo>
                      <a:pt x="313" y="334"/>
                    </a:lnTo>
                    <a:lnTo>
                      <a:pt x="306" y="334"/>
                    </a:lnTo>
                    <a:lnTo>
                      <a:pt x="306" y="334"/>
                    </a:lnTo>
                    <a:lnTo>
                      <a:pt x="298" y="334"/>
                    </a:lnTo>
                    <a:lnTo>
                      <a:pt x="291" y="341"/>
                    </a:lnTo>
                    <a:lnTo>
                      <a:pt x="291" y="341"/>
                    </a:lnTo>
                    <a:lnTo>
                      <a:pt x="291" y="341"/>
                    </a:lnTo>
                    <a:lnTo>
                      <a:pt x="284" y="348"/>
                    </a:lnTo>
                    <a:lnTo>
                      <a:pt x="277" y="355"/>
                    </a:lnTo>
                    <a:lnTo>
                      <a:pt x="277" y="355"/>
                    </a:lnTo>
                    <a:lnTo>
                      <a:pt x="270" y="355"/>
                    </a:lnTo>
                    <a:lnTo>
                      <a:pt x="270" y="355"/>
                    </a:lnTo>
                    <a:lnTo>
                      <a:pt x="270" y="355"/>
                    </a:lnTo>
                    <a:lnTo>
                      <a:pt x="270" y="348"/>
                    </a:lnTo>
                    <a:lnTo>
                      <a:pt x="270" y="348"/>
                    </a:lnTo>
                    <a:lnTo>
                      <a:pt x="263" y="348"/>
                    </a:lnTo>
                    <a:lnTo>
                      <a:pt x="263" y="348"/>
                    </a:lnTo>
                    <a:lnTo>
                      <a:pt x="263" y="348"/>
                    </a:lnTo>
                    <a:lnTo>
                      <a:pt x="263" y="348"/>
                    </a:lnTo>
                    <a:lnTo>
                      <a:pt x="256" y="348"/>
                    </a:lnTo>
                    <a:lnTo>
                      <a:pt x="256" y="348"/>
                    </a:lnTo>
                    <a:lnTo>
                      <a:pt x="256" y="348"/>
                    </a:lnTo>
                    <a:lnTo>
                      <a:pt x="256" y="355"/>
                    </a:lnTo>
                    <a:lnTo>
                      <a:pt x="256" y="355"/>
                    </a:lnTo>
                    <a:lnTo>
                      <a:pt x="256" y="355"/>
                    </a:lnTo>
                    <a:lnTo>
                      <a:pt x="256" y="362"/>
                    </a:lnTo>
                    <a:lnTo>
                      <a:pt x="263" y="362"/>
                    </a:lnTo>
                    <a:lnTo>
                      <a:pt x="263" y="362"/>
                    </a:lnTo>
                    <a:lnTo>
                      <a:pt x="263" y="369"/>
                    </a:lnTo>
                    <a:lnTo>
                      <a:pt x="263" y="369"/>
                    </a:lnTo>
                    <a:lnTo>
                      <a:pt x="263" y="369"/>
                    </a:lnTo>
                    <a:lnTo>
                      <a:pt x="270" y="369"/>
                    </a:lnTo>
                    <a:lnTo>
                      <a:pt x="270" y="369"/>
                    </a:lnTo>
                    <a:lnTo>
                      <a:pt x="270" y="377"/>
                    </a:lnTo>
                    <a:lnTo>
                      <a:pt x="270" y="377"/>
                    </a:lnTo>
                    <a:lnTo>
                      <a:pt x="270" y="377"/>
                    </a:lnTo>
                    <a:lnTo>
                      <a:pt x="270" y="384"/>
                    </a:lnTo>
                    <a:lnTo>
                      <a:pt x="270" y="384"/>
                    </a:lnTo>
                    <a:lnTo>
                      <a:pt x="270" y="391"/>
                    </a:lnTo>
                    <a:lnTo>
                      <a:pt x="270" y="391"/>
                    </a:lnTo>
                    <a:lnTo>
                      <a:pt x="270" y="391"/>
                    </a:lnTo>
                    <a:lnTo>
                      <a:pt x="270" y="391"/>
                    </a:lnTo>
                    <a:lnTo>
                      <a:pt x="270" y="398"/>
                    </a:lnTo>
                    <a:lnTo>
                      <a:pt x="270" y="398"/>
                    </a:lnTo>
                    <a:lnTo>
                      <a:pt x="270" y="398"/>
                    </a:lnTo>
                    <a:lnTo>
                      <a:pt x="263" y="405"/>
                    </a:lnTo>
                    <a:lnTo>
                      <a:pt x="263" y="405"/>
                    </a:lnTo>
                    <a:lnTo>
                      <a:pt x="263" y="405"/>
                    </a:lnTo>
                    <a:lnTo>
                      <a:pt x="263" y="405"/>
                    </a:lnTo>
                    <a:lnTo>
                      <a:pt x="263" y="412"/>
                    </a:lnTo>
                    <a:lnTo>
                      <a:pt x="256" y="412"/>
                    </a:lnTo>
                    <a:lnTo>
                      <a:pt x="256" y="412"/>
                    </a:lnTo>
                    <a:lnTo>
                      <a:pt x="256" y="412"/>
                    </a:lnTo>
                    <a:lnTo>
                      <a:pt x="249" y="412"/>
                    </a:lnTo>
                    <a:lnTo>
                      <a:pt x="249" y="419"/>
                    </a:lnTo>
                    <a:lnTo>
                      <a:pt x="249" y="419"/>
                    </a:lnTo>
                    <a:lnTo>
                      <a:pt x="249" y="419"/>
                    </a:lnTo>
                    <a:lnTo>
                      <a:pt x="242" y="419"/>
                    </a:lnTo>
                    <a:lnTo>
                      <a:pt x="242" y="419"/>
                    </a:lnTo>
                    <a:lnTo>
                      <a:pt x="242" y="426"/>
                    </a:lnTo>
                    <a:lnTo>
                      <a:pt x="242" y="426"/>
                    </a:lnTo>
                    <a:lnTo>
                      <a:pt x="227" y="426"/>
                    </a:lnTo>
                    <a:lnTo>
                      <a:pt x="227" y="426"/>
                    </a:lnTo>
                    <a:lnTo>
                      <a:pt x="220" y="433"/>
                    </a:lnTo>
                    <a:lnTo>
                      <a:pt x="220" y="440"/>
                    </a:lnTo>
                    <a:lnTo>
                      <a:pt x="213" y="440"/>
                    </a:lnTo>
                    <a:lnTo>
                      <a:pt x="213" y="433"/>
                    </a:lnTo>
                    <a:lnTo>
                      <a:pt x="213" y="433"/>
                    </a:lnTo>
                    <a:lnTo>
                      <a:pt x="213" y="433"/>
                    </a:lnTo>
                    <a:lnTo>
                      <a:pt x="213" y="433"/>
                    </a:lnTo>
                    <a:lnTo>
                      <a:pt x="206" y="433"/>
                    </a:lnTo>
                    <a:lnTo>
                      <a:pt x="213" y="433"/>
                    </a:lnTo>
                    <a:lnTo>
                      <a:pt x="206" y="433"/>
                    </a:lnTo>
                    <a:lnTo>
                      <a:pt x="206" y="433"/>
                    </a:lnTo>
                    <a:lnTo>
                      <a:pt x="206" y="433"/>
                    </a:lnTo>
                    <a:lnTo>
                      <a:pt x="206" y="433"/>
                    </a:lnTo>
                    <a:lnTo>
                      <a:pt x="206" y="433"/>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5"/>
              <p:cNvSpPr>
                <a:spLocks/>
              </p:cNvSpPr>
              <p:nvPr/>
            </p:nvSpPr>
            <p:spPr bwMode="auto">
              <a:xfrm>
                <a:off x="4784" y="2096"/>
                <a:ext cx="7" cy="14"/>
              </a:xfrm>
              <a:custGeom>
                <a:avLst/>
                <a:gdLst>
                  <a:gd name="T0" fmla="*/ 7 w 7"/>
                  <a:gd name="T1" fmla="*/ 7 h 14"/>
                  <a:gd name="T2" fmla="*/ 7 w 7"/>
                  <a:gd name="T3" fmla="*/ 7 h 14"/>
                  <a:gd name="T4" fmla="*/ 7 w 7"/>
                  <a:gd name="T5" fmla="*/ 7 h 14"/>
                  <a:gd name="T6" fmla="*/ 7 w 7"/>
                  <a:gd name="T7" fmla="*/ 14 h 14"/>
                  <a:gd name="T8" fmla="*/ 7 w 7"/>
                  <a:gd name="T9" fmla="*/ 14 h 14"/>
                  <a:gd name="T10" fmla="*/ 7 w 7"/>
                  <a:gd name="T11" fmla="*/ 14 h 14"/>
                  <a:gd name="T12" fmla="*/ 7 w 7"/>
                  <a:gd name="T13" fmla="*/ 14 h 14"/>
                  <a:gd name="T14" fmla="*/ 0 w 7"/>
                  <a:gd name="T15" fmla="*/ 14 h 14"/>
                  <a:gd name="T16" fmla="*/ 0 w 7"/>
                  <a:gd name="T17" fmla="*/ 14 h 14"/>
                  <a:gd name="T18" fmla="*/ 0 w 7"/>
                  <a:gd name="T19" fmla="*/ 7 h 14"/>
                  <a:gd name="T20" fmla="*/ 0 w 7"/>
                  <a:gd name="T21" fmla="*/ 0 h 14"/>
                  <a:gd name="T22" fmla="*/ 0 w 7"/>
                  <a:gd name="T23" fmla="*/ 7 h 14"/>
                  <a:gd name="T24" fmla="*/ 7 w 7"/>
                  <a:gd name="T25" fmla="*/ 7 h 14"/>
                  <a:gd name="T26" fmla="*/ 7 w 7"/>
                  <a:gd name="T27"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4">
                    <a:moveTo>
                      <a:pt x="7" y="7"/>
                    </a:moveTo>
                    <a:lnTo>
                      <a:pt x="7" y="7"/>
                    </a:lnTo>
                    <a:lnTo>
                      <a:pt x="7" y="7"/>
                    </a:lnTo>
                    <a:lnTo>
                      <a:pt x="7" y="14"/>
                    </a:lnTo>
                    <a:lnTo>
                      <a:pt x="7" y="14"/>
                    </a:lnTo>
                    <a:lnTo>
                      <a:pt x="7" y="14"/>
                    </a:lnTo>
                    <a:lnTo>
                      <a:pt x="7" y="14"/>
                    </a:lnTo>
                    <a:lnTo>
                      <a:pt x="0" y="14"/>
                    </a:lnTo>
                    <a:lnTo>
                      <a:pt x="0" y="14"/>
                    </a:lnTo>
                    <a:lnTo>
                      <a:pt x="0" y="7"/>
                    </a:lnTo>
                    <a:lnTo>
                      <a:pt x="0" y="0"/>
                    </a:lnTo>
                    <a:lnTo>
                      <a:pt x="0" y="7"/>
                    </a:lnTo>
                    <a:lnTo>
                      <a:pt x="7" y="7"/>
                    </a:lnTo>
                    <a:lnTo>
                      <a:pt x="7"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6"/>
              <p:cNvSpPr>
                <a:spLocks/>
              </p:cNvSpPr>
              <p:nvPr/>
            </p:nvSpPr>
            <p:spPr bwMode="auto">
              <a:xfrm>
                <a:off x="4784" y="2096"/>
                <a:ext cx="7" cy="14"/>
              </a:xfrm>
              <a:custGeom>
                <a:avLst/>
                <a:gdLst>
                  <a:gd name="T0" fmla="*/ 7 w 7"/>
                  <a:gd name="T1" fmla="*/ 7 h 14"/>
                  <a:gd name="T2" fmla="*/ 7 w 7"/>
                  <a:gd name="T3" fmla="*/ 7 h 14"/>
                  <a:gd name="T4" fmla="*/ 7 w 7"/>
                  <a:gd name="T5" fmla="*/ 7 h 14"/>
                  <a:gd name="T6" fmla="*/ 7 w 7"/>
                  <a:gd name="T7" fmla="*/ 14 h 14"/>
                  <a:gd name="T8" fmla="*/ 7 w 7"/>
                  <a:gd name="T9" fmla="*/ 14 h 14"/>
                  <a:gd name="T10" fmla="*/ 7 w 7"/>
                  <a:gd name="T11" fmla="*/ 14 h 14"/>
                  <a:gd name="T12" fmla="*/ 7 w 7"/>
                  <a:gd name="T13" fmla="*/ 14 h 14"/>
                  <a:gd name="T14" fmla="*/ 0 w 7"/>
                  <a:gd name="T15" fmla="*/ 14 h 14"/>
                  <a:gd name="T16" fmla="*/ 0 w 7"/>
                  <a:gd name="T17" fmla="*/ 14 h 14"/>
                  <a:gd name="T18" fmla="*/ 0 w 7"/>
                  <a:gd name="T19" fmla="*/ 7 h 14"/>
                  <a:gd name="T20" fmla="*/ 0 w 7"/>
                  <a:gd name="T21" fmla="*/ 0 h 14"/>
                  <a:gd name="T22" fmla="*/ 0 w 7"/>
                  <a:gd name="T23" fmla="*/ 7 h 14"/>
                  <a:gd name="T24" fmla="*/ 7 w 7"/>
                  <a:gd name="T25" fmla="*/ 7 h 14"/>
                  <a:gd name="T26" fmla="*/ 7 w 7"/>
                  <a:gd name="T27"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4">
                    <a:moveTo>
                      <a:pt x="7" y="7"/>
                    </a:moveTo>
                    <a:lnTo>
                      <a:pt x="7" y="7"/>
                    </a:lnTo>
                    <a:lnTo>
                      <a:pt x="7" y="7"/>
                    </a:lnTo>
                    <a:lnTo>
                      <a:pt x="7" y="14"/>
                    </a:lnTo>
                    <a:lnTo>
                      <a:pt x="7" y="14"/>
                    </a:lnTo>
                    <a:lnTo>
                      <a:pt x="7" y="14"/>
                    </a:lnTo>
                    <a:lnTo>
                      <a:pt x="7" y="14"/>
                    </a:lnTo>
                    <a:lnTo>
                      <a:pt x="0" y="14"/>
                    </a:lnTo>
                    <a:lnTo>
                      <a:pt x="0" y="14"/>
                    </a:lnTo>
                    <a:lnTo>
                      <a:pt x="0" y="7"/>
                    </a:lnTo>
                    <a:lnTo>
                      <a:pt x="0" y="0"/>
                    </a:lnTo>
                    <a:lnTo>
                      <a:pt x="0" y="7"/>
                    </a:lnTo>
                    <a:lnTo>
                      <a:pt x="7" y="7"/>
                    </a:lnTo>
                    <a:lnTo>
                      <a:pt x="7" y="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7"/>
              <p:cNvSpPr>
                <a:spLocks/>
              </p:cNvSpPr>
              <p:nvPr/>
            </p:nvSpPr>
            <p:spPr bwMode="auto">
              <a:xfrm>
                <a:off x="4742" y="2054"/>
                <a:ext cx="14" cy="21"/>
              </a:xfrm>
              <a:custGeom>
                <a:avLst/>
                <a:gdLst>
                  <a:gd name="T0" fmla="*/ 7 w 14"/>
                  <a:gd name="T1" fmla="*/ 0 h 21"/>
                  <a:gd name="T2" fmla="*/ 7 w 14"/>
                  <a:gd name="T3" fmla="*/ 0 h 21"/>
                  <a:gd name="T4" fmla="*/ 14 w 14"/>
                  <a:gd name="T5" fmla="*/ 0 h 21"/>
                  <a:gd name="T6" fmla="*/ 14 w 14"/>
                  <a:gd name="T7" fmla="*/ 0 h 21"/>
                  <a:gd name="T8" fmla="*/ 14 w 14"/>
                  <a:gd name="T9" fmla="*/ 7 h 21"/>
                  <a:gd name="T10" fmla="*/ 14 w 14"/>
                  <a:gd name="T11" fmla="*/ 7 h 21"/>
                  <a:gd name="T12" fmla="*/ 14 w 14"/>
                  <a:gd name="T13" fmla="*/ 14 h 21"/>
                  <a:gd name="T14" fmla="*/ 14 w 14"/>
                  <a:gd name="T15" fmla="*/ 21 h 21"/>
                  <a:gd name="T16" fmla="*/ 7 w 14"/>
                  <a:gd name="T17" fmla="*/ 21 h 21"/>
                  <a:gd name="T18" fmla="*/ 7 w 14"/>
                  <a:gd name="T19" fmla="*/ 21 h 21"/>
                  <a:gd name="T20" fmla="*/ 7 w 14"/>
                  <a:gd name="T21" fmla="*/ 21 h 21"/>
                  <a:gd name="T22" fmla="*/ 7 w 14"/>
                  <a:gd name="T23" fmla="*/ 14 h 21"/>
                  <a:gd name="T24" fmla="*/ 0 w 14"/>
                  <a:gd name="T25" fmla="*/ 14 h 21"/>
                  <a:gd name="T26" fmla="*/ 0 w 14"/>
                  <a:gd name="T27" fmla="*/ 14 h 21"/>
                  <a:gd name="T28" fmla="*/ 0 w 14"/>
                  <a:gd name="T29" fmla="*/ 14 h 21"/>
                  <a:gd name="T30" fmla="*/ 7 w 14"/>
                  <a:gd name="T31" fmla="*/ 7 h 21"/>
                  <a:gd name="T32" fmla="*/ 7 w 14"/>
                  <a:gd name="T33" fmla="*/ 7 h 21"/>
                  <a:gd name="T34" fmla="*/ 7 w 14"/>
                  <a:gd name="T35" fmla="*/ 0 h 21"/>
                  <a:gd name="T36" fmla="*/ 7 w 14"/>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1">
                    <a:moveTo>
                      <a:pt x="7" y="0"/>
                    </a:moveTo>
                    <a:lnTo>
                      <a:pt x="7" y="0"/>
                    </a:lnTo>
                    <a:lnTo>
                      <a:pt x="14" y="0"/>
                    </a:lnTo>
                    <a:lnTo>
                      <a:pt x="14" y="0"/>
                    </a:lnTo>
                    <a:lnTo>
                      <a:pt x="14" y="7"/>
                    </a:lnTo>
                    <a:lnTo>
                      <a:pt x="14" y="7"/>
                    </a:lnTo>
                    <a:lnTo>
                      <a:pt x="14" y="14"/>
                    </a:lnTo>
                    <a:lnTo>
                      <a:pt x="14" y="21"/>
                    </a:lnTo>
                    <a:lnTo>
                      <a:pt x="7" y="21"/>
                    </a:lnTo>
                    <a:lnTo>
                      <a:pt x="7" y="21"/>
                    </a:lnTo>
                    <a:lnTo>
                      <a:pt x="7" y="21"/>
                    </a:lnTo>
                    <a:lnTo>
                      <a:pt x="7" y="14"/>
                    </a:lnTo>
                    <a:lnTo>
                      <a:pt x="0" y="14"/>
                    </a:lnTo>
                    <a:lnTo>
                      <a:pt x="0" y="14"/>
                    </a:lnTo>
                    <a:lnTo>
                      <a:pt x="0" y="14"/>
                    </a:lnTo>
                    <a:lnTo>
                      <a:pt x="7" y="7"/>
                    </a:lnTo>
                    <a:lnTo>
                      <a:pt x="7" y="7"/>
                    </a:lnTo>
                    <a:lnTo>
                      <a:pt x="7" y="0"/>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18"/>
              <p:cNvSpPr>
                <a:spLocks/>
              </p:cNvSpPr>
              <p:nvPr/>
            </p:nvSpPr>
            <p:spPr bwMode="auto">
              <a:xfrm>
                <a:off x="4742" y="2054"/>
                <a:ext cx="14" cy="21"/>
              </a:xfrm>
              <a:custGeom>
                <a:avLst/>
                <a:gdLst>
                  <a:gd name="T0" fmla="*/ 7 w 14"/>
                  <a:gd name="T1" fmla="*/ 0 h 21"/>
                  <a:gd name="T2" fmla="*/ 7 w 14"/>
                  <a:gd name="T3" fmla="*/ 0 h 21"/>
                  <a:gd name="T4" fmla="*/ 14 w 14"/>
                  <a:gd name="T5" fmla="*/ 0 h 21"/>
                  <a:gd name="T6" fmla="*/ 14 w 14"/>
                  <a:gd name="T7" fmla="*/ 0 h 21"/>
                  <a:gd name="T8" fmla="*/ 14 w 14"/>
                  <a:gd name="T9" fmla="*/ 7 h 21"/>
                  <a:gd name="T10" fmla="*/ 14 w 14"/>
                  <a:gd name="T11" fmla="*/ 7 h 21"/>
                  <a:gd name="T12" fmla="*/ 14 w 14"/>
                  <a:gd name="T13" fmla="*/ 14 h 21"/>
                  <a:gd name="T14" fmla="*/ 14 w 14"/>
                  <a:gd name="T15" fmla="*/ 21 h 21"/>
                  <a:gd name="T16" fmla="*/ 7 w 14"/>
                  <a:gd name="T17" fmla="*/ 21 h 21"/>
                  <a:gd name="T18" fmla="*/ 7 w 14"/>
                  <a:gd name="T19" fmla="*/ 21 h 21"/>
                  <a:gd name="T20" fmla="*/ 7 w 14"/>
                  <a:gd name="T21" fmla="*/ 21 h 21"/>
                  <a:gd name="T22" fmla="*/ 7 w 14"/>
                  <a:gd name="T23" fmla="*/ 14 h 21"/>
                  <a:gd name="T24" fmla="*/ 0 w 14"/>
                  <a:gd name="T25" fmla="*/ 14 h 21"/>
                  <a:gd name="T26" fmla="*/ 0 w 14"/>
                  <a:gd name="T27" fmla="*/ 14 h 21"/>
                  <a:gd name="T28" fmla="*/ 0 w 14"/>
                  <a:gd name="T29" fmla="*/ 14 h 21"/>
                  <a:gd name="T30" fmla="*/ 7 w 14"/>
                  <a:gd name="T31" fmla="*/ 7 h 21"/>
                  <a:gd name="T32" fmla="*/ 7 w 14"/>
                  <a:gd name="T33" fmla="*/ 7 h 21"/>
                  <a:gd name="T34" fmla="*/ 7 w 14"/>
                  <a:gd name="T35" fmla="*/ 0 h 21"/>
                  <a:gd name="T36" fmla="*/ 7 w 14"/>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1">
                    <a:moveTo>
                      <a:pt x="7" y="0"/>
                    </a:moveTo>
                    <a:lnTo>
                      <a:pt x="7" y="0"/>
                    </a:lnTo>
                    <a:lnTo>
                      <a:pt x="14" y="0"/>
                    </a:lnTo>
                    <a:lnTo>
                      <a:pt x="14" y="0"/>
                    </a:lnTo>
                    <a:lnTo>
                      <a:pt x="14" y="7"/>
                    </a:lnTo>
                    <a:lnTo>
                      <a:pt x="14" y="7"/>
                    </a:lnTo>
                    <a:lnTo>
                      <a:pt x="14" y="14"/>
                    </a:lnTo>
                    <a:lnTo>
                      <a:pt x="14" y="21"/>
                    </a:lnTo>
                    <a:lnTo>
                      <a:pt x="7" y="21"/>
                    </a:lnTo>
                    <a:lnTo>
                      <a:pt x="7" y="21"/>
                    </a:lnTo>
                    <a:lnTo>
                      <a:pt x="7" y="21"/>
                    </a:lnTo>
                    <a:lnTo>
                      <a:pt x="7" y="14"/>
                    </a:lnTo>
                    <a:lnTo>
                      <a:pt x="0" y="14"/>
                    </a:lnTo>
                    <a:lnTo>
                      <a:pt x="0" y="14"/>
                    </a:lnTo>
                    <a:lnTo>
                      <a:pt x="0" y="14"/>
                    </a:lnTo>
                    <a:lnTo>
                      <a:pt x="7" y="7"/>
                    </a:lnTo>
                    <a:lnTo>
                      <a:pt x="7" y="7"/>
                    </a:lnTo>
                    <a:lnTo>
                      <a:pt x="7" y="0"/>
                    </a:lnTo>
                    <a:lnTo>
                      <a:pt x="7"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19"/>
              <p:cNvSpPr>
                <a:spLocks/>
              </p:cNvSpPr>
              <p:nvPr/>
            </p:nvSpPr>
            <p:spPr bwMode="auto">
              <a:xfrm>
                <a:off x="4671" y="2068"/>
                <a:ext cx="21" cy="35"/>
              </a:xfrm>
              <a:custGeom>
                <a:avLst/>
                <a:gdLst>
                  <a:gd name="T0" fmla="*/ 7 w 21"/>
                  <a:gd name="T1" fmla="*/ 0 h 35"/>
                  <a:gd name="T2" fmla="*/ 7 w 21"/>
                  <a:gd name="T3" fmla="*/ 0 h 35"/>
                  <a:gd name="T4" fmla="*/ 14 w 21"/>
                  <a:gd name="T5" fmla="*/ 0 h 35"/>
                  <a:gd name="T6" fmla="*/ 21 w 21"/>
                  <a:gd name="T7" fmla="*/ 14 h 35"/>
                  <a:gd name="T8" fmla="*/ 21 w 21"/>
                  <a:gd name="T9" fmla="*/ 21 h 35"/>
                  <a:gd name="T10" fmla="*/ 14 w 21"/>
                  <a:gd name="T11" fmla="*/ 28 h 35"/>
                  <a:gd name="T12" fmla="*/ 14 w 21"/>
                  <a:gd name="T13" fmla="*/ 28 h 35"/>
                  <a:gd name="T14" fmla="*/ 14 w 21"/>
                  <a:gd name="T15" fmla="*/ 28 h 35"/>
                  <a:gd name="T16" fmla="*/ 14 w 21"/>
                  <a:gd name="T17" fmla="*/ 35 h 35"/>
                  <a:gd name="T18" fmla="*/ 14 w 21"/>
                  <a:gd name="T19" fmla="*/ 35 h 35"/>
                  <a:gd name="T20" fmla="*/ 14 w 21"/>
                  <a:gd name="T21" fmla="*/ 35 h 35"/>
                  <a:gd name="T22" fmla="*/ 7 w 21"/>
                  <a:gd name="T23" fmla="*/ 35 h 35"/>
                  <a:gd name="T24" fmla="*/ 7 w 21"/>
                  <a:gd name="T25" fmla="*/ 35 h 35"/>
                  <a:gd name="T26" fmla="*/ 7 w 21"/>
                  <a:gd name="T27" fmla="*/ 28 h 35"/>
                  <a:gd name="T28" fmla="*/ 0 w 21"/>
                  <a:gd name="T29" fmla="*/ 28 h 35"/>
                  <a:gd name="T30" fmla="*/ 0 w 21"/>
                  <a:gd name="T31" fmla="*/ 28 h 35"/>
                  <a:gd name="T32" fmla="*/ 0 w 21"/>
                  <a:gd name="T33" fmla="*/ 28 h 35"/>
                  <a:gd name="T34" fmla="*/ 0 w 21"/>
                  <a:gd name="T35" fmla="*/ 21 h 35"/>
                  <a:gd name="T36" fmla="*/ 7 w 21"/>
                  <a:gd name="T37" fmla="*/ 7 h 35"/>
                  <a:gd name="T38" fmla="*/ 7 w 21"/>
                  <a:gd name="T3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5">
                    <a:moveTo>
                      <a:pt x="7" y="0"/>
                    </a:moveTo>
                    <a:lnTo>
                      <a:pt x="7" y="0"/>
                    </a:lnTo>
                    <a:lnTo>
                      <a:pt x="14" y="0"/>
                    </a:lnTo>
                    <a:lnTo>
                      <a:pt x="21" y="14"/>
                    </a:lnTo>
                    <a:lnTo>
                      <a:pt x="21" y="21"/>
                    </a:lnTo>
                    <a:lnTo>
                      <a:pt x="14" y="28"/>
                    </a:lnTo>
                    <a:lnTo>
                      <a:pt x="14" y="28"/>
                    </a:lnTo>
                    <a:lnTo>
                      <a:pt x="14" y="28"/>
                    </a:lnTo>
                    <a:lnTo>
                      <a:pt x="14" y="35"/>
                    </a:lnTo>
                    <a:lnTo>
                      <a:pt x="14" y="35"/>
                    </a:lnTo>
                    <a:lnTo>
                      <a:pt x="14" y="35"/>
                    </a:lnTo>
                    <a:lnTo>
                      <a:pt x="7" y="35"/>
                    </a:lnTo>
                    <a:lnTo>
                      <a:pt x="7" y="35"/>
                    </a:lnTo>
                    <a:lnTo>
                      <a:pt x="7" y="28"/>
                    </a:lnTo>
                    <a:lnTo>
                      <a:pt x="0" y="28"/>
                    </a:lnTo>
                    <a:lnTo>
                      <a:pt x="0" y="28"/>
                    </a:lnTo>
                    <a:lnTo>
                      <a:pt x="0" y="28"/>
                    </a:lnTo>
                    <a:lnTo>
                      <a:pt x="0" y="21"/>
                    </a:lnTo>
                    <a:lnTo>
                      <a:pt x="7" y="7"/>
                    </a:lnTo>
                    <a:lnTo>
                      <a:pt x="7"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0"/>
              <p:cNvSpPr>
                <a:spLocks/>
              </p:cNvSpPr>
              <p:nvPr/>
            </p:nvSpPr>
            <p:spPr bwMode="auto">
              <a:xfrm>
                <a:off x="4671" y="2068"/>
                <a:ext cx="21" cy="35"/>
              </a:xfrm>
              <a:custGeom>
                <a:avLst/>
                <a:gdLst>
                  <a:gd name="T0" fmla="*/ 7 w 21"/>
                  <a:gd name="T1" fmla="*/ 0 h 35"/>
                  <a:gd name="T2" fmla="*/ 7 w 21"/>
                  <a:gd name="T3" fmla="*/ 0 h 35"/>
                  <a:gd name="T4" fmla="*/ 14 w 21"/>
                  <a:gd name="T5" fmla="*/ 0 h 35"/>
                  <a:gd name="T6" fmla="*/ 21 w 21"/>
                  <a:gd name="T7" fmla="*/ 14 h 35"/>
                  <a:gd name="T8" fmla="*/ 21 w 21"/>
                  <a:gd name="T9" fmla="*/ 21 h 35"/>
                  <a:gd name="T10" fmla="*/ 14 w 21"/>
                  <a:gd name="T11" fmla="*/ 28 h 35"/>
                  <a:gd name="T12" fmla="*/ 14 w 21"/>
                  <a:gd name="T13" fmla="*/ 28 h 35"/>
                  <a:gd name="T14" fmla="*/ 14 w 21"/>
                  <a:gd name="T15" fmla="*/ 28 h 35"/>
                  <a:gd name="T16" fmla="*/ 14 w 21"/>
                  <a:gd name="T17" fmla="*/ 35 h 35"/>
                  <a:gd name="T18" fmla="*/ 14 w 21"/>
                  <a:gd name="T19" fmla="*/ 35 h 35"/>
                  <a:gd name="T20" fmla="*/ 14 w 21"/>
                  <a:gd name="T21" fmla="*/ 35 h 35"/>
                  <a:gd name="T22" fmla="*/ 7 w 21"/>
                  <a:gd name="T23" fmla="*/ 35 h 35"/>
                  <a:gd name="T24" fmla="*/ 7 w 21"/>
                  <a:gd name="T25" fmla="*/ 35 h 35"/>
                  <a:gd name="T26" fmla="*/ 7 w 21"/>
                  <a:gd name="T27" fmla="*/ 28 h 35"/>
                  <a:gd name="T28" fmla="*/ 0 w 21"/>
                  <a:gd name="T29" fmla="*/ 28 h 35"/>
                  <a:gd name="T30" fmla="*/ 0 w 21"/>
                  <a:gd name="T31" fmla="*/ 28 h 35"/>
                  <a:gd name="T32" fmla="*/ 0 w 21"/>
                  <a:gd name="T33" fmla="*/ 28 h 35"/>
                  <a:gd name="T34" fmla="*/ 0 w 21"/>
                  <a:gd name="T35" fmla="*/ 21 h 35"/>
                  <a:gd name="T36" fmla="*/ 7 w 21"/>
                  <a:gd name="T37" fmla="*/ 7 h 35"/>
                  <a:gd name="T38" fmla="*/ 7 w 21"/>
                  <a:gd name="T3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5">
                    <a:moveTo>
                      <a:pt x="7" y="0"/>
                    </a:moveTo>
                    <a:lnTo>
                      <a:pt x="7" y="0"/>
                    </a:lnTo>
                    <a:lnTo>
                      <a:pt x="14" y="0"/>
                    </a:lnTo>
                    <a:lnTo>
                      <a:pt x="21" y="14"/>
                    </a:lnTo>
                    <a:lnTo>
                      <a:pt x="21" y="21"/>
                    </a:lnTo>
                    <a:lnTo>
                      <a:pt x="14" y="28"/>
                    </a:lnTo>
                    <a:lnTo>
                      <a:pt x="14" y="28"/>
                    </a:lnTo>
                    <a:lnTo>
                      <a:pt x="14" y="28"/>
                    </a:lnTo>
                    <a:lnTo>
                      <a:pt x="14" y="35"/>
                    </a:lnTo>
                    <a:lnTo>
                      <a:pt x="14" y="35"/>
                    </a:lnTo>
                    <a:lnTo>
                      <a:pt x="14" y="35"/>
                    </a:lnTo>
                    <a:lnTo>
                      <a:pt x="7" y="35"/>
                    </a:lnTo>
                    <a:lnTo>
                      <a:pt x="7" y="35"/>
                    </a:lnTo>
                    <a:lnTo>
                      <a:pt x="7" y="28"/>
                    </a:lnTo>
                    <a:lnTo>
                      <a:pt x="0" y="28"/>
                    </a:lnTo>
                    <a:lnTo>
                      <a:pt x="0" y="28"/>
                    </a:lnTo>
                    <a:lnTo>
                      <a:pt x="0" y="28"/>
                    </a:lnTo>
                    <a:lnTo>
                      <a:pt x="0" y="21"/>
                    </a:lnTo>
                    <a:lnTo>
                      <a:pt x="7" y="7"/>
                    </a:lnTo>
                    <a:lnTo>
                      <a:pt x="7"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1"/>
              <p:cNvSpPr>
                <a:spLocks/>
              </p:cNvSpPr>
              <p:nvPr/>
            </p:nvSpPr>
            <p:spPr bwMode="auto">
              <a:xfrm>
                <a:off x="4671" y="2054"/>
                <a:ext cx="14" cy="14"/>
              </a:xfrm>
              <a:custGeom>
                <a:avLst/>
                <a:gdLst>
                  <a:gd name="T0" fmla="*/ 7 w 14"/>
                  <a:gd name="T1" fmla="*/ 14 h 14"/>
                  <a:gd name="T2" fmla="*/ 7 w 14"/>
                  <a:gd name="T3" fmla="*/ 14 h 14"/>
                  <a:gd name="T4" fmla="*/ 7 w 14"/>
                  <a:gd name="T5" fmla="*/ 14 h 14"/>
                  <a:gd name="T6" fmla="*/ 7 w 14"/>
                  <a:gd name="T7" fmla="*/ 14 h 14"/>
                  <a:gd name="T8" fmla="*/ 0 w 14"/>
                  <a:gd name="T9" fmla="*/ 14 h 14"/>
                  <a:gd name="T10" fmla="*/ 7 w 14"/>
                  <a:gd name="T11" fmla="*/ 7 h 14"/>
                  <a:gd name="T12" fmla="*/ 7 w 14"/>
                  <a:gd name="T13" fmla="*/ 7 h 14"/>
                  <a:gd name="T14" fmla="*/ 7 w 14"/>
                  <a:gd name="T15" fmla="*/ 7 h 14"/>
                  <a:gd name="T16" fmla="*/ 7 w 14"/>
                  <a:gd name="T17" fmla="*/ 0 h 14"/>
                  <a:gd name="T18" fmla="*/ 7 w 14"/>
                  <a:gd name="T19" fmla="*/ 0 h 14"/>
                  <a:gd name="T20" fmla="*/ 7 w 14"/>
                  <a:gd name="T21" fmla="*/ 0 h 14"/>
                  <a:gd name="T22" fmla="*/ 14 w 14"/>
                  <a:gd name="T23" fmla="*/ 7 h 14"/>
                  <a:gd name="T24" fmla="*/ 7 w 14"/>
                  <a:gd name="T25" fmla="*/ 7 h 14"/>
                  <a:gd name="T26" fmla="*/ 7 w 14"/>
                  <a:gd name="T2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4">
                    <a:moveTo>
                      <a:pt x="7" y="14"/>
                    </a:moveTo>
                    <a:lnTo>
                      <a:pt x="7" y="14"/>
                    </a:lnTo>
                    <a:lnTo>
                      <a:pt x="7" y="14"/>
                    </a:lnTo>
                    <a:lnTo>
                      <a:pt x="7" y="14"/>
                    </a:lnTo>
                    <a:lnTo>
                      <a:pt x="0" y="14"/>
                    </a:lnTo>
                    <a:lnTo>
                      <a:pt x="7" y="7"/>
                    </a:lnTo>
                    <a:lnTo>
                      <a:pt x="7" y="7"/>
                    </a:lnTo>
                    <a:lnTo>
                      <a:pt x="7" y="7"/>
                    </a:lnTo>
                    <a:lnTo>
                      <a:pt x="7" y="0"/>
                    </a:lnTo>
                    <a:lnTo>
                      <a:pt x="7" y="0"/>
                    </a:lnTo>
                    <a:lnTo>
                      <a:pt x="7" y="0"/>
                    </a:lnTo>
                    <a:lnTo>
                      <a:pt x="14" y="7"/>
                    </a:lnTo>
                    <a:lnTo>
                      <a:pt x="7" y="7"/>
                    </a:lnTo>
                    <a:lnTo>
                      <a:pt x="7" y="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2"/>
              <p:cNvSpPr>
                <a:spLocks/>
              </p:cNvSpPr>
              <p:nvPr/>
            </p:nvSpPr>
            <p:spPr bwMode="auto">
              <a:xfrm>
                <a:off x="4671" y="2054"/>
                <a:ext cx="14" cy="14"/>
              </a:xfrm>
              <a:custGeom>
                <a:avLst/>
                <a:gdLst>
                  <a:gd name="T0" fmla="*/ 7 w 14"/>
                  <a:gd name="T1" fmla="*/ 14 h 14"/>
                  <a:gd name="T2" fmla="*/ 7 w 14"/>
                  <a:gd name="T3" fmla="*/ 14 h 14"/>
                  <a:gd name="T4" fmla="*/ 7 w 14"/>
                  <a:gd name="T5" fmla="*/ 14 h 14"/>
                  <a:gd name="T6" fmla="*/ 7 w 14"/>
                  <a:gd name="T7" fmla="*/ 14 h 14"/>
                  <a:gd name="T8" fmla="*/ 0 w 14"/>
                  <a:gd name="T9" fmla="*/ 14 h 14"/>
                  <a:gd name="T10" fmla="*/ 7 w 14"/>
                  <a:gd name="T11" fmla="*/ 7 h 14"/>
                  <a:gd name="T12" fmla="*/ 7 w 14"/>
                  <a:gd name="T13" fmla="*/ 7 h 14"/>
                  <a:gd name="T14" fmla="*/ 7 w 14"/>
                  <a:gd name="T15" fmla="*/ 7 h 14"/>
                  <a:gd name="T16" fmla="*/ 7 w 14"/>
                  <a:gd name="T17" fmla="*/ 0 h 14"/>
                  <a:gd name="T18" fmla="*/ 7 w 14"/>
                  <a:gd name="T19" fmla="*/ 0 h 14"/>
                  <a:gd name="T20" fmla="*/ 7 w 14"/>
                  <a:gd name="T21" fmla="*/ 0 h 14"/>
                  <a:gd name="T22" fmla="*/ 14 w 14"/>
                  <a:gd name="T23" fmla="*/ 7 h 14"/>
                  <a:gd name="T24" fmla="*/ 7 w 14"/>
                  <a:gd name="T25" fmla="*/ 7 h 14"/>
                  <a:gd name="T26" fmla="*/ 7 w 14"/>
                  <a:gd name="T2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4">
                    <a:moveTo>
                      <a:pt x="7" y="14"/>
                    </a:moveTo>
                    <a:lnTo>
                      <a:pt x="7" y="14"/>
                    </a:lnTo>
                    <a:lnTo>
                      <a:pt x="7" y="14"/>
                    </a:lnTo>
                    <a:lnTo>
                      <a:pt x="7" y="14"/>
                    </a:lnTo>
                    <a:lnTo>
                      <a:pt x="0" y="14"/>
                    </a:lnTo>
                    <a:lnTo>
                      <a:pt x="7" y="7"/>
                    </a:lnTo>
                    <a:lnTo>
                      <a:pt x="7" y="7"/>
                    </a:lnTo>
                    <a:lnTo>
                      <a:pt x="7" y="7"/>
                    </a:lnTo>
                    <a:lnTo>
                      <a:pt x="7" y="0"/>
                    </a:lnTo>
                    <a:lnTo>
                      <a:pt x="7" y="0"/>
                    </a:lnTo>
                    <a:lnTo>
                      <a:pt x="7" y="0"/>
                    </a:lnTo>
                    <a:lnTo>
                      <a:pt x="14" y="7"/>
                    </a:lnTo>
                    <a:lnTo>
                      <a:pt x="7" y="7"/>
                    </a:lnTo>
                    <a:lnTo>
                      <a:pt x="7" y="1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3"/>
              <p:cNvSpPr>
                <a:spLocks noEditPoints="1"/>
              </p:cNvSpPr>
              <p:nvPr/>
            </p:nvSpPr>
            <p:spPr bwMode="auto">
              <a:xfrm>
                <a:off x="3116" y="2394"/>
                <a:ext cx="1136" cy="1086"/>
              </a:xfrm>
              <a:custGeom>
                <a:avLst/>
                <a:gdLst>
                  <a:gd name="T0" fmla="*/ 1051 w 1136"/>
                  <a:gd name="T1" fmla="*/ 206 h 1086"/>
                  <a:gd name="T2" fmla="*/ 930 w 1136"/>
                  <a:gd name="T3" fmla="*/ 313 h 1086"/>
                  <a:gd name="T4" fmla="*/ 866 w 1136"/>
                  <a:gd name="T5" fmla="*/ 362 h 1086"/>
                  <a:gd name="T6" fmla="*/ 802 w 1136"/>
                  <a:gd name="T7" fmla="*/ 476 h 1086"/>
                  <a:gd name="T8" fmla="*/ 703 w 1136"/>
                  <a:gd name="T9" fmla="*/ 519 h 1086"/>
                  <a:gd name="T10" fmla="*/ 632 w 1136"/>
                  <a:gd name="T11" fmla="*/ 575 h 1086"/>
                  <a:gd name="T12" fmla="*/ 589 w 1136"/>
                  <a:gd name="T13" fmla="*/ 618 h 1086"/>
                  <a:gd name="T14" fmla="*/ 497 w 1136"/>
                  <a:gd name="T15" fmla="*/ 653 h 1086"/>
                  <a:gd name="T16" fmla="*/ 504 w 1136"/>
                  <a:gd name="T17" fmla="*/ 824 h 1086"/>
                  <a:gd name="T18" fmla="*/ 497 w 1136"/>
                  <a:gd name="T19" fmla="*/ 930 h 1086"/>
                  <a:gd name="T20" fmla="*/ 497 w 1136"/>
                  <a:gd name="T21" fmla="*/ 952 h 1086"/>
                  <a:gd name="T22" fmla="*/ 447 w 1136"/>
                  <a:gd name="T23" fmla="*/ 980 h 1086"/>
                  <a:gd name="T24" fmla="*/ 397 w 1136"/>
                  <a:gd name="T25" fmla="*/ 980 h 1086"/>
                  <a:gd name="T26" fmla="*/ 334 w 1136"/>
                  <a:gd name="T27" fmla="*/ 1015 h 1086"/>
                  <a:gd name="T28" fmla="*/ 277 w 1136"/>
                  <a:gd name="T29" fmla="*/ 1058 h 1086"/>
                  <a:gd name="T30" fmla="*/ 227 w 1136"/>
                  <a:gd name="T31" fmla="*/ 1051 h 1086"/>
                  <a:gd name="T32" fmla="*/ 255 w 1136"/>
                  <a:gd name="T33" fmla="*/ 1023 h 1086"/>
                  <a:gd name="T34" fmla="*/ 255 w 1136"/>
                  <a:gd name="T35" fmla="*/ 980 h 1086"/>
                  <a:gd name="T36" fmla="*/ 234 w 1136"/>
                  <a:gd name="T37" fmla="*/ 937 h 1086"/>
                  <a:gd name="T38" fmla="*/ 199 w 1136"/>
                  <a:gd name="T39" fmla="*/ 916 h 1086"/>
                  <a:gd name="T40" fmla="*/ 170 w 1136"/>
                  <a:gd name="T41" fmla="*/ 888 h 1086"/>
                  <a:gd name="T42" fmla="*/ 135 w 1136"/>
                  <a:gd name="T43" fmla="*/ 916 h 1086"/>
                  <a:gd name="T44" fmla="*/ 92 w 1136"/>
                  <a:gd name="T45" fmla="*/ 902 h 1086"/>
                  <a:gd name="T46" fmla="*/ 57 w 1136"/>
                  <a:gd name="T47" fmla="*/ 902 h 1086"/>
                  <a:gd name="T48" fmla="*/ 35 w 1136"/>
                  <a:gd name="T49" fmla="*/ 909 h 1086"/>
                  <a:gd name="T50" fmla="*/ 28 w 1136"/>
                  <a:gd name="T51" fmla="*/ 852 h 1086"/>
                  <a:gd name="T52" fmla="*/ 85 w 1136"/>
                  <a:gd name="T53" fmla="*/ 873 h 1086"/>
                  <a:gd name="T54" fmla="*/ 92 w 1136"/>
                  <a:gd name="T55" fmla="*/ 866 h 1086"/>
                  <a:gd name="T56" fmla="*/ 92 w 1136"/>
                  <a:gd name="T57" fmla="*/ 831 h 1086"/>
                  <a:gd name="T58" fmla="*/ 50 w 1136"/>
                  <a:gd name="T59" fmla="*/ 838 h 1086"/>
                  <a:gd name="T60" fmla="*/ 28 w 1136"/>
                  <a:gd name="T61" fmla="*/ 810 h 1086"/>
                  <a:gd name="T62" fmla="*/ 7 w 1136"/>
                  <a:gd name="T63" fmla="*/ 760 h 1086"/>
                  <a:gd name="T64" fmla="*/ 35 w 1136"/>
                  <a:gd name="T65" fmla="*/ 724 h 1086"/>
                  <a:gd name="T66" fmla="*/ 35 w 1136"/>
                  <a:gd name="T67" fmla="*/ 660 h 1086"/>
                  <a:gd name="T68" fmla="*/ 43 w 1136"/>
                  <a:gd name="T69" fmla="*/ 597 h 1086"/>
                  <a:gd name="T70" fmla="*/ 106 w 1136"/>
                  <a:gd name="T71" fmla="*/ 526 h 1086"/>
                  <a:gd name="T72" fmla="*/ 92 w 1136"/>
                  <a:gd name="T73" fmla="*/ 469 h 1086"/>
                  <a:gd name="T74" fmla="*/ 121 w 1136"/>
                  <a:gd name="T75" fmla="*/ 355 h 1086"/>
                  <a:gd name="T76" fmla="*/ 106 w 1136"/>
                  <a:gd name="T77" fmla="*/ 306 h 1086"/>
                  <a:gd name="T78" fmla="*/ 121 w 1136"/>
                  <a:gd name="T79" fmla="*/ 235 h 1086"/>
                  <a:gd name="T80" fmla="*/ 135 w 1136"/>
                  <a:gd name="T81" fmla="*/ 178 h 1086"/>
                  <a:gd name="T82" fmla="*/ 149 w 1136"/>
                  <a:gd name="T83" fmla="*/ 135 h 1086"/>
                  <a:gd name="T84" fmla="*/ 156 w 1136"/>
                  <a:gd name="T85" fmla="*/ 85 h 1086"/>
                  <a:gd name="T86" fmla="*/ 206 w 1136"/>
                  <a:gd name="T87" fmla="*/ 64 h 1086"/>
                  <a:gd name="T88" fmla="*/ 241 w 1136"/>
                  <a:gd name="T89" fmla="*/ 15 h 1086"/>
                  <a:gd name="T90" fmla="*/ 305 w 1136"/>
                  <a:gd name="T91" fmla="*/ 36 h 1086"/>
                  <a:gd name="T92" fmla="*/ 383 w 1136"/>
                  <a:gd name="T93" fmla="*/ 50 h 1086"/>
                  <a:gd name="T94" fmla="*/ 447 w 1136"/>
                  <a:gd name="T95" fmla="*/ 57 h 1086"/>
                  <a:gd name="T96" fmla="*/ 447 w 1136"/>
                  <a:gd name="T97" fmla="*/ 156 h 1086"/>
                  <a:gd name="T98" fmla="*/ 539 w 1136"/>
                  <a:gd name="T99" fmla="*/ 192 h 1086"/>
                  <a:gd name="T100" fmla="*/ 582 w 1136"/>
                  <a:gd name="T101" fmla="*/ 242 h 1086"/>
                  <a:gd name="T102" fmla="*/ 639 w 1136"/>
                  <a:gd name="T103" fmla="*/ 306 h 1086"/>
                  <a:gd name="T104" fmla="*/ 781 w 1136"/>
                  <a:gd name="T105" fmla="*/ 270 h 1086"/>
                  <a:gd name="T106" fmla="*/ 795 w 1136"/>
                  <a:gd name="T107" fmla="*/ 213 h 1086"/>
                  <a:gd name="T108" fmla="*/ 830 w 1136"/>
                  <a:gd name="T109" fmla="*/ 235 h 1086"/>
                  <a:gd name="T110" fmla="*/ 887 w 1136"/>
                  <a:gd name="T111" fmla="*/ 213 h 1086"/>
                  <a:gd name="T112" fmla="*/ 909 w 1136"/>
                  <a:gd name="T113" fmla="*/ 156 h 1086"/>
                  <a:gd name="T114" fmla="*/ 930 w 1136"/>
                  <a:gd name="T115" fmla="*/ 114 h 1086"/>
                  <a:gd name="T116" fmla="*/ 965 w 1136"/>
                  <a:gd name="T117" fmla="*/ 100 h 1086"/>
                  <a:gd name="T118" fmla="*/ 1008 w 1136"/>
                  <a:gd name="T119" fmla="*/ 142 h 1086"/>
                  <a:gd name="T120" fmla="*/ 1086 w 1136"/>
                  <a:gd name="T121" fmla="*/ 114 h 1086"/>
                  <a:gd name="T122" fmla="*/ 1129 w 1136"/>
                  <a:gd name="T123" fmla="*/ 93 h 1086"/>
                  <a:gd name="T124" fmla="*/ 795 w 1136"/>
                  <a:gd name="T125" fmla="*/ 462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6" h="1086">
                    <a:moveTo>
                      <a:pt x="1129" y="100"/>
                    </a:moveTo>
                    <a:lnTo>
                      <a:pt x="1129" y="100"/>
                    </a:lnTo>
                    <a:lnTo>
                      <a:pt x="1136" y="100"/>
                    </a:lnTo>
                    <a:lnTo>
                      <a:pt x="1136" y="100"/>
                    </a:lnTo>
                    <a:lnTo>
                      <a:pt x="1129" y="107"/>
                    </a:lnTo>
                    <a:lnTo>
                      <a:pt x="1129" y="107"/>
                    </a:lnTo>
                    <a:lnTo>
                      <a:pt x="1122" y="114"/>
                    </a:lnTo>
                    <a:lnTo>
                      <a:pt x="1122" y="121"/>
                    </a:lnTo>
                    <a:lnTo>
                      <a:pt x="1114" y="121"/>
                    </a:lnTo>
                    <a:lnTo>
                      <a:pt x="1114" y="128"/>
                    </a:lnTo>
                    <a:lnTo>
                      <a:pt x="1100" y="142"/>
                    </a:lnTo>
                    <a:lnTo>
                      <a:pt x="1100" y="149"/>
                    </a:lnTo>
                    <a:lnTo>
                      <a:pt x="1086" y="164"/>
                    </a:lnTo>
                    <a:lnTo>
                      <a:pt x="1086" y="164"/>
                    </a:lnTo>
                    <a:lnTo>
                      <a:pt x="1086" y="164"/>
                    </a:lnTo>
                    <a:lnTo>
                      <a:pt x="1086" y="171"/>
                    </a:lnTo>
                    <a:lnTo>
                      <a:pt x="1079" y="171"/>
                    </a:lnTo>
                    <a:lnTo>
                      <a:pt x="1079" y="178"/>
                    </a:lnTo>
                    <a:lnTo>
                      <a:pt x="1072" y="178"/>
                    </a:lnTo>
                    <a:lnTo>
                      <a:pt x="1072" y="178"/>
                    </a:lnTo>
                    <a:lnTo>
                      <a:pt x="1072" y="185"/>
                    </a:lnTo>
                    <a:lnTo>
                      <a:pt x="1065" y="185"/>
                    </a:lnTo>
                    <a:lnTo>
                      <a:pt x="1065" y="185"/>
                    </a:lnTo>
                    <a:lnTo>
                      <a:pt x="1065" y="185"/>
                    </a:lnTo>
                    <a:lnTo>
                      <a:pt x="1065" y="185"/>
                    </a:lnTo>
                    <a:lnTo>
                      <a:pt x="1065" y="185"/>
                    </a:lnTo>
                    <a:lnTo>
                      <a:pt x="1058" y="185"/>
                    </a:lnTo>
                    <a:lnTo>
                      <a:pt x="1065" y="185"/>
                    </a:lnTo>
                    <a:lnTo>
                      <a:pt x="1065" y="185"/>
                    </a:lnTo>
                    <a:lnTo>
                      <a:pt x="1072" y="185"/>
                    </a:lnTo>
                    <a:lnTo>
                      <a:pt x="1072" y="185"/>
                    </a:lnTo>
                    <a:lnTo>
                      <a:pt x="1079" y="178"/>
                    </a:lnTo>
                    <a:lnTo>
                      <a:pt x="1072" y="185"/>
                    </a:lnTo>
                    <a:lnTo>
                      <a:pt x="1065" y="185"/>
                    </a:lnTo>
                    <a:lnTo>
                      <a:pt x="1065" y="192"/>
                    </a:lnTo>
                    <a:lnTo>
                      <a:pt x="1058" y="199"/>
                    </a:lnTo>
                    <a:lnTo>
                      <a:pt x="1058" y="199"/>
                    </a:lnTo>
                    <a:lnTo>
                      <a:pt x="1051" y="206"/>
                    </a:lnTo>
                    <a:lnTo>
                      <a:pt x="1051" y="206"/>
                    </a:lnTo>
                    <a:lnTo>
                      <a:pt x="1051" y="206"/>
                    </a:lnTo>
                    <a:lnTo>
                      <a:pt x="1051" y="206"/>
                    </a:lnTo>
                    <a:lnTo>
                      <a:pt x="1051" y="213"/>
                    </a:lnTo>
                    <a:lnTo>
                      <a:pt x="1051" y="213"/>
                    </a:lnTo>
                    <a:lnTo>
                      <a:pt x="1043" y="213"/>
                    </a:lnTo>
                    <a:lnTo>
                      <a:pt x="1043" y="220"/>
                    </a:lnTo>
                    <a:lnTo>
                      <a:pt x="1043" y="220"/>
                    </a:lnTo>
                    <a:lnTo>
                      <a:pt x="1001" y="242"/>
                    </a:lnTo>
                    <a:lnTo>
                      <a:pt x="980" y="256"/>
                    </a:lnTo>
                    <a:lnTo>
                      <a:pt x="972" y="263"/>
                    </a:lnTo>
                    <a:lnTo>
                      <a:pt x="972" y="263"/>
                    </a:lnTo>
                    <a:lnTo>
                      <a:pt x="972" y="270"/>
                    </a:lnTo>
                    <a:lnTo>
                      <a:pt x="965" y="270"/>
                    </a:lnTo>
                    <a:lnTo>
                      <a:pt x="965" y="270"/>
                    </a:lnTo>
                    <a:lnTo>
                      <a:pt x="965" y="270"/>
                    </a:lnTo>
                    <a:lnTo>
                      <a:pt x="965" y="270"/>
                    </a:lnTo>
                    <a:lnTo>
                      <a:pt x="965" y="277"/>
                    </a:lnTo>
                    <a:lnTo>
                      <a:pt x="958" y="277"/>
                    </a:lnTo>
                    <a:lnTo>
                      <a:pt x="958" y="277"/>
                    </a:lnTo>
                    <a:lnTo>
                      <a:pt x="958" y="277"/>
                    </a:lnTo>
                    <a:lnTo>
                      <a:pt x="958" y="277"/>
                    </a:lnTo>
                    <a:lnTo>
                      <a:pt x="951" y="277"/>
                    </a:lnTo>
                    <a:lnTo>
                      <a:pt x="951" y="277"/>
                    </a:lnTo>
                    <a:lnTo>
                      <a:pt x="951" y="284"/>
                    </a:lnTo>
                    <a:lnTo>
                      <a:pt x="951" y="284"/>
                    </a:lnTo>
                    <a:lnTo>
                      <a:pt x="951" y="284"/>
                    </a:lnTo>
                    <a:lnTo>
                      <a:pt x="951" y="291"/>
                    </a:lnTo>
                    <a:lnTo>
                      <a:pt x="951" y="291"/>
                    </a:lnTo>
                    <a:lnTo>
                      <a:pt x="951" y="298"/>
                    </a:lnTo>
                    <a:lnTo>
                      <a:pt x="937" y="306"/>
                    </a:lnTo>
                    <a:lnTo>
                      <a:pt x="937" y="313"/>
                    </a:lnTo>
                    <a:lnTo>
                      <a:pt x="937" y="313"/>
                    </a:lnTo>
                    <a:lnTo>
                      <a:pt x="937" y="313"/>
                    </a:lnTo>
                    <a:lnTo>
                      <a:pt x="937" y="313"/>
                    </a:lnTo>
                    <a:lnTo>
                      <a:pt x="930" y="313"/>
                    </a:lnTo>
                    <a:lnTo>
                      <a:pt x="930" y="313"/>
                    </a:lnTo>
                    <a:lnTo>
                      <a:pt x="930" y="313"/>
                    </a:lnTo>
                    <a:lnTo>
                      <a:pt x="930" y="313"/>
                    </a:lnTo>
                    <a:lnTo>
                      <a:pt x="930" y="313"/>
                    </a:lnTo>
                    <a:lnTo>
                      <a:pt x="930" y="313"/>
                    </a:lnTo>
                    <a:lnTo>
                      <a:pt x="930" y="313"/>
                    </a:lnTo>
                    <a:lnTo>
                      <a:pt x="930" y="306"/>
                    </a:lnTo>
                    <a:lnTo>
                      <a:pt x="930" y="306"/>
                    </a:lnTo>
                    <a:lnTo>
                      <a:pt x="923" y="313"/>
                    </a:lnTo>
                    <a:lnTo>
                      <a:pt x="930" y="313"/>
                    </a:lnTo>
                    <a:lnTo>
                      <a:pt x="930" y="313"/>
                    </a:lnTo>
                    <a:lnTo>
                      <a:pt x="930" y="313"/>
                    </a:lnTo>
                    <a:lnTo>
                      <a:pt x="937" y="313"/>
                    </a:lnTo>
                    <a:lnTo>
                      <a:pt x="937" y="320"/>
                    </a:lnTo>
                    <a:lnTo>
                      <a:pt x="930" y="320"/>
                    </a:lnTo>
                    <a:lnTo>
                      <a:pt x="930" y="320"/>
                    </a:lnTo>
                    <a:lnTo>
                      <a:pt x="930" y="320"/>
                    </a:lnTo>
                    <a:lnTo>
                      <a:pt x="930" y="320"/>
                    </a:lnTo>
                    <a:lnTo>
                      <a:pt x="923" y="320"/>
                    </a:lnTo>
                    <a:lnTo>
                      <a:pt x="923" y="327"/>
                    </a:lnTo>
                    <a:lnTo>
                      <a:pt x="923" y="327"/>
                    </a:lnTo>
                    <a:lnTo>
                      <a:pt x="923" y="327"/>
                    </a:lnTo>
                    <a:lnTo>
                      <a:pt x="923" y="327"/>
                    </a:lnTo>
                    <a:lnTo>
                      <a:pt x="923" y="327"/>
                    </a:lnTo>
                    <a:lnTo>
                      <a:pt x="916" y="334"/>
                    </a:lnTo>
                    <a:lnTo>
                      <a:pt x="909" y="334"/>
                    </a:lnTo>
                    <a:lnTo>
                      <a:pt x="901" y="341"/>
                    </a:lnTo>
                    <a:lnTo>
                      <a:pt x="894" y="341"/>
                    </a:lnTo>
                    <a:lnTo>
                      <a:pt x="894" y="348"/>
                    </a:lnTo>
                    <a:lnTo>
                      <a:pt x="887" y="348"/>
                    </a:lnTo>
                    <a:lnTo>
                      <a:pt x="887" y="348"/>
                    </a:lnTo>
                    <a:lnTo>
                      <a:pt x="887" y="348"/>
                    </a:lnTo>
                    <a:lnTo>
                      <a:pt x="887" y="348"/>
                    </a:lnTo>
                    <a:lnTo>
                      <a:pt x="880" y="355"/>
                    </a:lnTo>
                    <a:lnTo>
                      <a:pt x="880" y="355"/>
                    </a:lnTo>
                    <a:lnTo>
                      <a:pt x="880" y="355"/>
                    </a:lnTo>
                    <a:lnTo>
                      <a:pt x="873" y="355"/>
                    </a:lnTo>
                    <a:lnTo>
                      <a:pt x="873" y="355"/>
                    </a:lnTo>
                    <a:lnTo>
                      <a:pt x="873" y="355"/>
                    </a:lnTo>
                    <a:lnTo>
                      <a:pt x="866" y="362"/>
                    </a:lnTo>
                    <a:lnTo>
                      <a:pt x="859" y="362"/>
                    </a:lnTo>
                    <a:lnTo>
                      <a:pt x="852" y="362"/>
                    </a:lnTo>
                    <a:lnTo>
                      <a:pt x="816" y="391"/>
                    </a:lnTo>
                    <a:lnTo>
                      <a:pt x="816" y="391"/>
                    </a:lnTo>
                    <a:lnTo>
                      <a:pt x="816" y="398"/>
                    </a:lnTo>
                    <a:lnTo>
                      <a:pt x="816" y="398"/>
                    </a:lnTo>
                    <a:lnTo>
                      <a:pt x="809" y="398"/>
                    </a:lnTo>
                    <a:lnTo>
                      <a:pt x="802" y="405"/>
                    </a:lnTo>
                    <a:lnTo>
                      <a:pt x="802" y="405"/>
                    </a:lnTo>
                    <a:lnTo>
                      <a:pt x="795" y="412"/>
                    </a:lnTo>
                    <a:lnTo>
                      <a:pt x="795" y="412"/>
                    </a:lnTo>
                    <a:lnTo>
                      <a:pt x="795" y="419"/>
                    </a:lnTo>
                    <a:lnTo>
                      <a:pt x="788" y="426"/>
                    </a:lnTo>
                    <a:lnTo>
                      <a:pt x="788" y="433"/>
                    </a:lnTo>
                    <a:lnTo>
                      <a:pt x="788" y="433"/>
                    </a:lnTo>
                    <a:lnTo>
                      <a:pt x="795" y="440"/>
                    </a:lnTo>
                    <a:lnTo>
                      <a:pt x="795" y="440"/>
                    </a:lnTo>
                    <a:lnTo>
                      <a:pt x="795" y="440"/>
                    </a:lnTo>
                    <a:lnTo>
                      <a:pt x="795" y="440"/>
                    </a:lnTo>
                    <a:lnTo>
                      <a:pt x="802" y="440"/>
                    </a:lnTo>
                    <a:lnTo>
                      <a:pt x="802" y="440"/>
                    </a:lnTo>
                    <a:lnTo>
                      <a:pt x="802" y="440"/>
                    </a:lnTo>
                    <a:lnTo>
                      <a:pt x="802" y="440"/>
                    </a:lnTo>
                    <a:lnTo>
                      <a:pt x="802" y="440"/>
                    </a:lnTo>
                    <a:lnTo>
                      <a:pt x="802" y="440"/>
                    </a:lnTo>
                    <a:lnTo>
                      <a:pt x="809" y="440"/>
                    </a:lnTo>
                    <a:lnTo>
                      <a:pt x="802" y="433"/>
                    </a:lnTo>
                    <a:lnTo>
                      <a:pt x="802" y="433"/>
                    </a:lnTo>
                    <a:lnTo>
                      <a:pt x="802" y="426"/>
                    </a:lnTo>
                    <a:lnTo>
                      <a:pt x="802" y="426"/>
                    </a:lnTo>
                    <a:lnTo>
                      <a:pt x="809" y="433"/>
                    </a:lnTo>
                    <a:lnTo>
                      <a:pt x="809" y="440"/>
                    </a:lnTo>
                    <a:lnTo>
                      <a:pt x="809" y="448"/>
                    </a:lnTo>
                    <a:lnTo>
                      <a:pt x="802" y="455"/>
                    </a:lnTo>
                    <a:lnTo>
                      <a:pt x="802" y="462"/>
                    </a:lnTo>
                    <a:lnTo>
                      <a:pt x="802" y="469"/>
                    </a:lnTo>
                    <a:lnTo>
                      <a:pt x="802" y="476"/>
                    </a:lnTo>
                    <a:lnTo>
                      <a:pt x="802" y="476"/>
                    </a:lnTo>
                    <a:lnTo>
                      <a:pt x="802" y="476"/>
                    </a:lnTo>
                    <a:lnTo>
                      <a:pt x="802" y="476"/>
                    </a:lnTo>
                    <a:lnTo>
                      <a:pt x="802" y="476"/>
                    </a:lnTo>
                    <a:lnTo>
                      <a:pt x="795" y="476"/>
                    </a:lnTo>
                    <a:lnTo>
                      <a:pt x="795" y="476"/>
                    </a:lnTo>
                    <a:lnTo>
                      <a:pt x="795" y="476"/>
                    </a:lnTo>
                    <a:lnTo>
                      <a:pt x="795" y="476"/>
                    </a:lnTo>
                    <a:lnTo>
                      <a:pt x="795" y="476"/>
                    </a:lnTo>
                    <a:lnTo>
                      <a:pt x="795" y="483"/>
                    </a:lnTo>
                    <a:lnTo>
                      <a:pt x="802" y="483"/>
                    </a:lnTo>
                    <a:lnTo>
                      <a:pt x="795" y="483"/>
                    </a:lnTo>
                    <a:lnTo>
                      <a:pt x="788" y="490"/>
                    </a:lnTo>
                    <a:lnTo>
                      <a:pt x="781" y="490"/>
                    </a:lnTo>
                    <a:lnTo>
                      <a:pt x="781" y="497"/>
                    </a:lnTo>
                    <a:lnTo>
                      <a:pt x="774" y="497"/>
                    </a:lnTo>
                    <a:lnTo>
                      <a:pt x="767" y="504"/>
                    </a:lnTo>
                    <a:lnTo>
                      <a:pt x="767" y="504"/>
                    </a:lnTo>
                    <a:lnTo>
                      <a:pt x="759" y="504"/>
                    </a:lnTo>
                    <a:lnTo>
                      <a:pt x="759" y="504"/>
                    </a:lnTo>
                    <a:lnTo>
                      <a:pt x="759" y="504"/>
                    </a:lnTo>
                    <a:lnTo>
                      <a:pt x="752" y="511"/>
                    </a:lnTo>
                    <a:lnTo>
                      <a:pt x="752" y="511"/>
                    </a:lnTo>
                    <a:lnTo>
                      <a:pt x="752" y="511"/>
                    </a:lnTo>
                    <a:lnTo>
                      <a:pt x="752" y="511"/>
                    </a:lnTo>
                    <a:lnTo>
                      <a:pt x="752" y="511"/>
                    </a:lnTo>
                    <a:lnTo>
                      <a:pt x="745" y="511"/>
                    </a:lnTo>
                    <a:lnTo>
                      <a:pt x="745" y="511"/>
                    </a:lnTo>
                    <a:lnTo>
                      <a:pt x="738" y="511"/>
                    </a:lnTo>
                    <a:lnTo>
                      <a:pt x="738" y="511"/>
                    </a:lnTo>
                    <a:lnTo>
                      <a:pt x="724" y="519"/>
                    </a:lnTo>
                    <a:lnTo>
                      <a:pt x="724" y="519"/>
                    </a:lnTo>
                    <a:lnTo>
                      <a:pt x="717" y="526"/>
                    </a:lnTo>
                    <a:lnTo>
                      <a:pt x="717" y="526"/>
                    </a:lnTo>
                    <a:lnTo>
                      <a:pt x="710" y="526"/>
                    </a:lnTo>
                    <a:lnTo>
                      <a:pt x="710" y="519"/>
                    </a:lnTo>
                    <a:lnTo>
                      <a:pt x="710" y="519"/>
                    </a:lnTo>
                    <a:lnTo>
                      <a:pt x="703" y="519"/>
                    </a:lnTo>
                    <a:lnTo>
                      <a:pt x="703" y="519"/>
                    </a:lnTo>
                    <a:lnTo>
                      <a:pt x="696" y="519"/>
                    </a:lnTo>
                    <a:lnTo>
                      <a:pt x="696" y="519"/>
                    </a:lnTo>
                    <a:lnTo>
                      <a:pt x="696" y="519"/>
                    </a:lnTo>
                    <a:lnTo>
                      <a:pt x="696" y="519"/>
                    </a:lnTo>
                    <a:lnTo>
                      <a:pt x="696" y="511"/>
                    </a:lnTo>
                    <a:lnTo>
                      <a:pt x="689" y="511"/>
                    </a:lnTo>
                    <a:lnTo>
                      <a:pt x="689" y="519"/>
                    </a:lnTo>
                    <a:lnTo>
                      <a:pt x="689" y="519"/>
                    </a:lnTo>
                    <a:lnTo>
                      <a:pt x="681" y="519"/>
                    </a:lnTo>
                    <a:lnTo>
                      <a:pt x="681" y="519"/>
                    </a:lnTo>
                    <a:lnTo>
                      <a:pt x="674" y="519"/>
                    </a:lnTo>
                    <a:lnTo>
                      <a:pt x="674" y="519"/>
                    </a:lnTo>
                    <a:lnTo>
                      <a:pt x="674" y="519"/>
                    </a:lnTo>
                    <a:lnTo>
                      <a:pt x="674" y="519"/>
                    </a:lnTo>
                    <a:lnTo>
                      <a:pt x="674" y="519"/>
                    </a:lnTo>
                    <a:lnTo>
                      <a:pt x="674" y="511"/>
                    </a:lnTo>
                    <a:lnTo>
                      <a:pt x="667" y="511"/>
                    </a:lnTo>
                    <a:lnTo>
                      <a:pt x="667" y="511"/>
                    </a:lnTo>
                    <a:lnTo>
                      <a:pt x="667" y="519"/>
                    </a:lnTo>
                    <a:lnTo>
                      <a:pt x="667" y="519"/>
                    </a:lnTo>
                    <a:lnTo>
                      <a:pt x="660" y="519"/>
                    </a:lnTo>
                    <a:lnTo>
                      <a:pt x="660" y="519"/>
                    </a:lnTo>
                    <a:lnTo>
                      <a:pt x="660" y="519"/>
                    </a:lnTo>
                    <a:lnTo>
                      <a:pt x="653" y="519"/>
                    </a:lnTo>
                    <a:lnTo>
                      <a:pt x="646" y="526"/>
                    </a:lnTo>
                    <a:lnTo>
                      <a:pt x="646" y="526"/>
                    </a:lnTo>
                    <a:lnTo>
                      <a:pt x="653" y="526"/>
                    </a:lnTo>
                    <a:lnTo>
                      <a:pt x="653" y="526"/>
                    </a:lnTo>
                    <a:lnTo>
                      <a:pt x="653" y="533"/>
                    </a:lnTo>
                    <a:lnTo>
                      <a:pt x="646" y="533"/>
                    </a:lnTo>
                    <a:lnTo>
                      <a:pt x="646" y="540"/>
                    </a:lnTo>
                    <a:lnTo>
                      <a:pt x="639" y="554"/>
                    </a:lnTo>
                    <a:lnTo>
                      <a:pt x="639" y="561"/>
                    </a:lnTo>
                    <a:lnTo>
                      <a:pt x="639" y="561"/>
                    </a:lnTo>
                    <a:lnTo>
                      <a:pt x="639" y="568"/>
                    </a:lnTo>
                    <a:lnTo>
                      <a:pt x="639" y="575"/>
                    </a:lnTo>
                    <a:lnTo>
                      <a:pt x="639" y="575"/>
                    </a:lnTo>
                    <a:lnTo>
                      <a:pt x="632" y="575"/>
                    </a:lnTo>
                    <a:lnTo>
                      <a:pt x="625" y="582"/>
                    </a:lnTo>
                    <a:lnTo>
                      <a:pt x="625" y="589"/>
                    </a:lnTo>
                    <a:lnTo>
                      <a:pt x="618" y="589"/>
                    </a:lnTo>
                    <a:lnTo>
                      <a:pt x="618" y="597"/>
                    </a:lnTo>
                    <a:lnTo>
                      <a:pt x="618" y="597"/>
                    </a:lnTo>
                    <a:lnTo>
                      <a:pt x="618" y="597"/>
                    </a:lnTo>
                    <a:lnTo>
                      <a:pt x="618" y="597"/>
                    </a:lnTo>
                    <a:lnTo>
                      <a:pt x="618" y="604"/>
                    </a:lnTo>
                    <a:lnTo>
                      <a:pt x="618" y="604"/>
                    </a:lnTo>
                    <a:lnTo>
                      <a:pt x="618" y="604"/>
                    </a:lnTo>
                    <a:lnTo>
                      <a:pt x="618" y="604"/>
                    </a:lnTo>
                    <a:lnTo>
                      <a:pt x="618" y="604"/>
                    </a:lnTo>
                    <a:lnTo>
                      <a:pt x="618" y="604"/>
                    </a:lnTo>
                    <a:lnTo>
                      <a:pt x="610" y="604"/>
                    </a:lnTo>
                    <a:lnTo>
                      <a:pt x="610" y="604"/>
                    </a:lnTo>
                    <a:lnTo>
                      <a:pt x="610" y="597"/>
                    </a:lnTo>
                    <a:lnTo>
                      <a:pt x="603" y="597"/>
                    </a:lnTo>
                    <a:lnTo>
                      <a:pt x="603" y="597"/>
                    </a:lnTo>
                    <a:lnTo>
                      <a:pt x="603" y="597"/>
                    </a:lnTo>
                    <a:lnTo>
                      <a:pt x="603" y="589"/>
                    </a:lnTo>
                    <a:lnTo>
                      <a:pt x="603" y="589"/>
                    </a:lnTo>
                    <a:lnTo>
                      <a:pt x="603" y="575"/>
                    </a:lnTo>
                    <a:lnTo>
                      <a:pt x="603" y="575"/>
                    </a:lnTo>
                    <a:lnTo>
                      <a:pt x="603" y="575"/>
                    </a:lnTo>
                    <a:lnTo>
                      <a:pt x="596" y="568"/>
                    </a:lnTo>
                    <a:lnTo>
                      <a:pt x="596" y="568"/>
                    </a:lnTo>
                    <a:lnTo>
                      <a:pt x="596" y="568"/>
                    </a:lnTo>
                    <a:lnTo>
                      <a:pt x="596" y="575"/>
                    </a:lnTo>
                    <a:lnTo>
                      <a:pt x="596" y="568"/>
                    </a:lnTo>
                    <a:lnTo>
                      <a:pt x="596" y="568"/>
                    </a:lnTo>
                    <a:lnTo>
                      <a:pt x="596" y="568"/>
                    </a:lnTo>
                    <a:lnTo>
                      <a:pt x="596" y="575"/>
                    </a:lnTo>
                    <a:lnTo>
                      <a:pt x="603" y="582"/>
                    </a:lnTo>
                    <a:lnTo>
                      <a:pt x="596" y="589"/>
                    </a:lnTo>
                    <a:lnTo>
                      <a:pt x="596" y="597"/>
                    </a:lnTo>
                    <a:lnTo>
                      <a:pt x="589" y="611"/>
                    </a:lnTo>
                    <a:lnTo>
                      <a:pt x="589" y="611"/>
                    </a:lnTo>
                    <a:lnTo>
                      <a:pt x="589" y="618"/>
                    </a:lnTo>
                    <a:lnTo>
                      <a:pt x="589" y="604"/>
                    </a:lnTo>
                    <a:lnTo>
                      <a:pt x="589" y="597"/>
                    </a:lnTo>
                    <a:lnTo>
                      <a:pt x="582" y="589"/>
                    </a:lnTo>
                    <a:lnTo>
                      <a:pt x="582" y="589"/>
                    </a:lnTo>
                    <a:lnTo>
                      <a:pt x="575" y="589"/>
                    </a:lnTo>
                    <a:lnTo>
                      <a:pt x="568" y="589"/>
                    </a:lnTo>
                    <a:lnTo>
                      <a:pt x="568" y="589"/>
                    </a:lnTo>
                    <a:lnTo>
                      <a:pt x="568" y="589"/>
                    </a:lnTo>
                    <a:lnTo>
                      <a:pt x="568" y="589"/>
                    </a:lnTo>
                    <a:lnTo>
                      <a:pt x="568" y="589"/>
                    </a:lnTo>
                    <a:lnTo>
                      <a:pt x="568" y="589"/>
                    </a:lnTo>
                    <a:lnTo>
                      <a:pt x="568" y="589"/>
                    </a:lnTo>
                    <a:lnTo>
                      <a:pt x="561" y="589"/>
                    </a:lnTo>
                    <a:lnTo>
                      <a:pt x="561" y="589"/>
                    </a:lnTo>
                    <a:lnTo>
                      <a:pt x="554" y="589"/>
                    </a:lnTo>
                    <a:lnTo>
                      <a:pt x="554" y="589"/>
                    </a:lnTo>
                    <a:lnTo>
                      <a:pt x="554" y="589"/>
                    </a:lnTo>
                    <a:lnTo>
                      <a:pt x="554" y="589"/>
                    </a:lnTo>
                    <a:lnTo>
                      <a:pt x="547" y="597"/>
                    </a:lnTo>
                    <a:lnTo>
                      <a:pt x="547" y="597"/>
                    </a:lnTo>
                    <a:lnTo>
                      <a:pt x="539" y="597"/>
                    </a:lnTo>
                    <a:lnTo>
                      <a:pt x="539" y="597"/>
                    </a:lnTo>
                    <a:lnTo>
                      <a:pt x="539" y="597"/>
                    </a:lnTo>
                    <a:lnTo>
                      <a:pt x="539" y="597"/>
                    </a:lnTo>
                    <a:lnTo>
                      <a:pt x="539" y="597"/>
                    </a:lnTo>
                    <a:lnTo>
                      <a:pt x="532" y="604"/>
                    </a:lnTo>
                    <a:lnTo>
                      <a:pt x="532" y="604"/>
                    </a:lnTo>
                    <a:lnTo>
                      <a:pt x="525" y="604"/>
                    </a:lnTo>
                    <a:lnTo>
                      <a:pt x="525" y="611"/>
                    </a:lnTo>
                    <a:lnTo>
                      <a:pt x="511" y="618"/>
                    </a:lnTo>
                    <a:lnTo>
                      <a:pt x="511" y="625"/>
                    </a:lnTo>
                    <a:lnTo>
                      <a:pt x="504" y="639"/>
                    </a:lnTo>
                    <a:lnTo>
                      <a:pt x="504" y="639"/>
                    </a:lnTo>
                    <a:lnTo>
                      <a:pt x="504" y="646"/>
                    </a:lnTo>
                    <a:lnTo>
                      <a:pt x="504" y="646"/>
                    </a:lnTo>
                    <a:lnTo>
                      <a:pt x="504" y="646"/>
                    </a:lnTo>
                    <a:lnTo>
                      <a:pt x="504" y="653"/>
                    </a:lnTo>
                    <a:lnTo>
                      <a:pt x="497" y="653"/>
                    </a:lnTo>
                    <a:lnTo>
                      <a:pt x="497" y="660"/>
                    </a:lnTo>
                    <a:lnTo>
                      <a:pt x="490" y="660"/>
                    </a:lnTo>
                    <a:lnTo>
                      <a:pt x="490" y="668"/>
                    </a:lnTo>
                    <a:lnTo>
                      <a:pt x="490" y="668"/>
                    </a:lnTo>
                    <a:lnTo>
                      <a:pt x="490" y="682"/>
                    </a:lnTo>
                    <a:lnTo>
                      <a:pt x="490" y="682"/>
                    </a:lnTo>
                    <a:lnTo>
                      <a:pt x="483" y="696"/>
                    </a:lnTo>
                    <a:lnTo>
                      <a:pt x="483" y="710"/>
                    </a:lnTo>
                    <a:lnTo>
                      <a:pt x="483" y="724"/>
                    </a:lnTo>
                    <a:lnTo>
                      <a:pt x="483" y="731"/>
                    </a:lnTo>
                    <a:lnTo>
                      <a:pt x="483" y="731"/>
                    </a:lnTo>
                    <a:lnTo>
                      <a:pt x="483" y="739"/>
                    </a:lnTo>
                    <a:lnTo>
                      <a:pt x="490" y="760"/>
                    </a:lnTo>
                    <a:lnTo>
                      <a:pt x="490" y="767"/>
                    </a:lnTo>
                    <a:lnTo>
                      <a:pt x="490" y="767"/>
                    </a:lnTo>
                    <a:lnTo>
                      <a:pt x="490" y="767"/>
                    </a:lnTo>
                    <a:lnTo>
                      <a:pt x="497" y="774"/>
                    </a:lnTo>
                    <a:lnTo>
                      <a:pt x="497" y="774"/>
                    </a:lnTo>
                    <a:lnTo>
                      <a:pt x="497" y="774"/>
                    </a:lnTo>
                    <a:lnTo>
                      <a:pt x="497" y="781"/>
                    </a:lnTo>
                    <a:lnTo>
                      <a:pt x="504" y="781"/>
                    </a:lnTo>
                    <a:lnTo>
                      <a:pt x="504" y="781"/>
                    </a:lnTo>
                    <a:lnTo>
                      <a:pt x="504" y="788"/>
                    </a:lnTo>
                    <a:lnTo>
                      <a:pt x="497" y="788"/>
                    </a:lnTo>
                    <a:lnTo>
                      <a:pt x="497" y="788"/>
                    </a:lnTo>
                    <a:lnTo>
                      <a:pt x="497" y="788"/>
                    </a:lnTo>
                    <a:lnTo>
                      <a:pt x="497" y="788"/>
                    </a:lnTo>
                    <a:lnTo>
                      <a:pt x="497" y="788"/>
                    </a:lnTo>
                    <a:lnTo>
                      <a:pt x="504" y="788"/>
                    </a:lnTo>
                    <a:lnTo>
                      <a:pt x="504" y="788"/>
                    </a:lnTo>
                    <a:lnTo>
                      <a:pt x="504" y="788"/>
                    </a:lnTo>
                    <a:lnTo>
                      <a:pt x="504" y="788"/>
                    </a:lnTo>
                    <a:lnTo>
                      <a:pt x="504" y="788"/>
                    </a:lnTo>
                    <a:lnTo>
                      <a:pt x="504" y="788"/>
                    </a:lnTo>
                    <a:lnTo>
                      <a:pt x="504" y="795"/>
                    </a:lnTo>
                    <a:lnTo>
                      <a:pt x="504" y="802"/>
                    </a:lnTo>
                    <a:lnTo>
                      <a:pt x="504" y="817"/>
                    </a:lnTo>
                    <a:lnTo>
                      <a:pt x="504" y="824"/>
                    </a:lnTo>
                    <a:lnTo>
                      <a:pt x="497" y="824"/>
                    </a:lnTo>
                    <a:lnTo>
                      <a:pt x="497" y="831"/>
                    </a:lnTo>
                    <a:lnTo>
                      <a:pt x="497" y="838"/>
                    </a:lnTo>
                    <a:lnTo>
                      <a:pt x="490" y="838"/>
                    </a:lnTo>
                    <a:lnTo>
                      <a:pt x="490" y="838"/>
                    </a:lnTo>
                    <a:lnTo>
                      <a:pt x="490" y="838"/>
                    </a:lnTo>
                    <a:lnTo>
                      <a:pt x="490" y="838"/>
                    </a:lnTo>
                    <a:lnTo>
                      <a:pt x="483" y="838"/>
                    </a:lnTo>
                    <a:lnTo>
                      <a:pt x="483" y="845"/>
                    </a:lnTo>
                    <a:lnTo>
                      <a:pt x="483" y="845"/>
                    </a:lnTo>
                    <a:lnTo>
                      <a:pt x="490" y="845"/>
                    </a:lnTo>
                    <a:lnTo>
                      <a:pt x="490" y="845"/>
                    </a:lnTo>
                    <a:lnTo>
                      <a:pt x="490" y="838"/>
                    </a:lnTo>
                    <a:lnTo>
                      <a:pt x="497" y="838"/>
                    </a:lnTo>
                    <a:lnTo>
                      <a:pt x="497" y="838"/>
                    </a:lnTo>
                    <a:lnTo>
                      <a:pt x="497" y="845"/>
                    </a:lnTo>
                    <a:lnTo>
                      <a:pt x="497" y="852"/>
                    </a:lnTo>
                    <a:lnTo>
                      <a:pt x="497" y="866"/>
                    </a:lnTo>
                    <a:lnTo>
                      <a:pt x="504" y="873"/>
                    </a:lnTo>
                    <a:lnTo>
                      <a:pt x="511" y="895"/>
                    </a:lnTo>
                    <a:lnTo>
                      <a:pt x="511" y="902"/>
                    </a:lnTo>
                    <a:lnTo>
                      <a:pt x="511" y="909"/>
                    </a:lnTo>
                    <a:lnTo>
                      <a:pt x="511" y="916"/>
                    </a:lnTo>
                    <a:lnTo>
                      <a:pt x="511" y="916"/>
                    </a:lnTo>
                    <a:lnTo>
                      <a:pt x="511" y="923"/>
                    </a:lnTo>
                    <a:lnTo>
                      <a:pt x="511" y="923"/>
                    </a:lnTo>
                    <a:lnTo>
                      <a:pt x="518" y="937"/>
                    </a:lnTo>
                    <a:lnTo>
                      <a:pt x="518" y="944"/>
                    </a:lnTo>
                    <a:lnTo>
                      <a:pt x="518" y="944"/>
                    </a:lnTo>
                    <a:lnTo>
                      <a:pt x="518" y="944"/>
                    </a:lnTo>
                    <a:lnTo>
                      <a:pt x="518" y="944"/>
                    </a:lnTo>
                    <a:lnTo>
                      <a:pt x="511" y="937"/>
                    </a:lnTo>
                    <a:lnTo>
                      <a:pt x="504" y="930"/>
                    </a:lnTo>
                    <a:lnTo>
                      <a:pt x="504" y="923"/>
                    </a:lnTo>
                    <a:lnTo>
                      <a:pt x="504" y="916"/>
                    </a:lnTo>
                    <a:lnTo>
                      <a:pt x="497" y="916"/>
                    </a:lnTo>
                    <a:lnTo>
                      <a:pt x="497" y="930"/>
                    </a:lnTo>
                    <a:lnTo>
                      <a:pt x="497" y="930"/>
                    </a:lnTo>
                    <a:lnTo>
                      <a:pt x="497" y="930"/>
                    </a:lnTo>
                    <a:lnTo>
                      <a:pt x="497" y="930"/>
                    </a:lnTo>
                    <a:lnTo>
                      <a:pt x="497" y="923"/>
                    </a:lnTo>
                    <a:lnTo>
                      <a:pt x="497" y="923"/>
                    </a:lnTo>
                    <a:lnTo>
                      <a:pt x="497" y="923"/>
                    </a:lnTo>
                    <a:lnTo>
                      <a:pt x="490" y="923"/>
                    </a:lnTo>
                    <a:lnTo>
                      <a:pt x="490" y="923"/>
                    </a:lnTo>
                    <a:lnTo>
                      <a:pt x="490" y="923"/>
                    </a:lnTo>
                    <a:lnTo>
                      <a:pt x="490" y="923"/>
                    </a:lnTo>
                    <a:lnTo>
                      <a:pt x="490" y="930"/>
                    </a:lnTo>
                    <a:lnTo>
                      <a:pt x="490" y="930"/>
                    </a:lnTo>
                    <a:lnTo>
                      <a:pt x="490" y="937"/>
                    </a:lnTo>
                    <a:lnTo>
                      <a:pt x="490" y="937"/>
                    </a:lnTo>
                    <a:lnTo>
                      <a:pt x="497" y="944"/>
                    </a:lnTo>
                    <a:lnTo>
                      <a:pt x="497" y="944"/>
                    </a:lnTo>
                    <a:lnTo>
                      <a:pt x="497" y="952"/>
                    </a:lnTo>
                    <a:lnTo>
                      <a:pt x="497" y="952"/>
                    </a:lnTo>
                    <a:lnTo>
                      <a:pt x="504" y="952"/>
                    </a:lnTo>
                    <a:lnTo>
                      <a:pt x="504" y="952"/>
                    </a:lnTo>
                    <a:lnTo>
                      <a:pt x="511" y="952"/>
                    </a:lnTo>
                    <a:lnTo>
                      <a:pt x="511" y="952"/>
                    </a:lnTo>
                    <a:lnTo>
                      <a:pt x="511" y="952"/>
                    </a:lnTo>
                    <a:lnTo>
                      <a:pt x="511" y="952"/>
                    </a:lnTo>
                    <a:lnTo>
                      <a:pt x="518" y="952"/>
                    </a:lnTo>
                    <a:lnTo>
                      <a:pt x="518" y="952"/>
                    </a:lnTo>
                    <a:lnTo>
                      <a:pt x="518" y="952"/>
                    </a:lnTo>
                    <a:lnTo>
                      <a:pt x="511" y="959"/>
                    </a:lnTo>
                    <a:lnTo>
                      <a:pt x="511" y="959"/>
                    </a:lnTo>
                    <a:lnTo>
                      <a:pt x="504" y="959"/>
                    </a:lnTo>
                    <a:lnTo>
                      <a:pt x="497" y="959"/>
                    </a:lnTo>
                    <a:lnTo>
                      <a:pt x="497" y="959"/>
                    </a:lnTo>
                    <a:lnTo>
                      <a:pt x="497" y="959"/>
                    </a:lnTo>
                    <a:lnTo>
                      <a:pt x="497" y="952"/>
                    </a:lnTo>
                    <a:lnTo>
                      <a:pt x="497" y="952"/>
                    </a:lnTo>
                    <a:lnTo>
                      <a:pt x="497" y="952"/>
                    </a:lnTo>
                    <a:lnTo>
                      <a:pt x="497" y="952"/>
                    </a:lnTo>
                    <a:lnTo>
                      <a:pt x="497" y="952"/>
                    </a:lnTo>
                    <a:lnTo>
                      <a:pt x="497" y="952"/>
                    </a:lnTo>
                    <a:lnTo>
                      <a:pt x="497" y="952"/>
                    </a:lnTo>
                    <a:lnTo>
                      <a:pt x="497" y="944"/>
                    </a:lnTo>
                    <a:lnTo>
                      <a:pt x="497" y="944"/>
                    </a:lnTo>
                    <a:lnTo>
                      <a:pt x="490" y="944"/>
                    </a:lnTo>
                    <a:lnTo>
                      <a:pt x="490" y="944"/>
                    </a:lnTo>
                    <a:lnTo>
                      <a:pt x="483" y="944"/>
                    </a:lnTo>
                    <a:lnTo>
                      <a:pt x="483" y="944"/>
                    </a:lnTo>
                    <a:lnTo>
                      <a:pt x="483" y="944"/>
                    </a:lnTo>
                    <a:lnTo>
                      <a:pt x="483" y="944"/>
                    </a:lnTo>
                    <a:lnTo>
                      <a:pt x="483" y="944"/>
                    </a:lnTo>
                    <a:lnTo>
                      <a:pt x="483" y="944"/>
                    </a:lnTo>
                    <a:lnTo>
                      <a:pt x="483" y="944"/>
                    </a:lnTo>
                    <a:lnTo>
                      <a:pt x="483" y="952"/>
                    </a:lnTo>
                    <a:lnTo>
                      <a:pt x="483" y="952"/>
                    </a:lnTo>
                    <a:lnTo>
                      <a:pt x="490" y="952"/>
                    </a:lnTo>
                    <a:lnTo>
                      <a:pt x="490" y="952"/>
                    </a:lnTo>
                    <a:lnTo>
                      <a:pt x="490" y="952"/>
                    </a:lnTo>
                    <a:lnTo>
                      <a:pt x="490" y="952"/>
                    </a:lnTo>
                    <a:lnTo>
                      <a:pt x="483" y="952"/>
                    </a:lnTo>
                    <a:lnTo>
                      <a:pt x="483" y="952"/>
                    </a:lnTo>
                    <a:lnTo>
                      <a:pt x="483" y="959"/>
                    </a:lnTo>
                    <a:lnTo>
                      <a:pt x="476" y="959"/>
                    </a:lnTo>
                    <a:lnTo>
                      <a:pt x="476" y="959"/>
                    </a:lnTo>
                    <a:lnTo>
                      <a:pt x="476" y="959"/>
                    </a:lnTo>
                    <a:lnTo>
                      <a:pt x="476" y="966"/>
                    </a:lnTo>
                    <a:lnTo>
                      <a:pt x="476" y="966"/>
                    </a:lnTo>
                    <a:lnTo>
                      <a:pt x="476" y="966"/>
                    </a:lnTo>
                    <a:lnTo>
                      <a:pt x="476" y="966"/>
                    </a:lnTo>
                    <a:lnTo>
                      <a:pt x="476" y="966"/>
                    </a:lnTo>
                    <a:lnTo>
                      <a:pt x="476" y="973"/>
                    </a:lnTo>
                    <a:lnTo>
                      <a:pt x="461" y="980"/>
                    </a:lnTo>
                    <a:lnTo>
                      <a:pt x="454" y="980"/>
                    </a:lnTo>
                    <a:lnTo>
                      <a:pt x="447" y="980"/>
                    </a:lnTo>
                    <a:lnTo>
                      <a:pt x="447" y="980"/>
                    </a:lnTo>
                    <a:lnTo>
                      <a:pt x="447" y="980"/>
                    </a:lnTo>
                    <a:lnTo>
                      <a:pt x="447" y="980"/>
                    </a:lnTo>
                    <a:lnTo>
                      <a:pt x="447" y="980"/>
                    </a:lnTo>
                    <a:lnTo>
                      <a:pt x="447" y="980"/>
                    </a:lnTo>
                    <a:lnTo>
                      <a:pt x="447" y="980"/>
                    </a:lnTo>
                    <a:lnTo>
                      <a:pt x="447" y="987"/>
                    </a:lnTo>
                    <a:lnTo>
                      <a:pt x="447" y="987"/>
                    </a:lnTo>
                    <a:lnTo>
                      <a:pt x="447" y="987"/>
                    </a:lnTo>
                    <a:lnTo>
                      <a:pt x="447" y="987"/>
                    </a:lnTo>
                    <a:lnTo>
                      <a:pt x="447" y="987"/>
                    </a:lnTo>
                    <a:lnTo>
                      <a:pt x="447" y="987"/>
                    </a:lnTo>
                    <a:lnTo>
                      <a:pt x="447" y="987"/>
                    </a:lnTo>
                    <a:lnTo>
                      <a:pt x="447" y="987"/>
                    </a:lnTo>
                    <a:lnTo>
                      <a:pt x="447" y="994"/>
                    </a:lnTo>
                    <a:lnTo>
                      <a:pt x="447" y="994"/>
                    </a:lnTo>
                    <a:lnTo>
                      <a:pt x="447" y="994"/>
                    </a:lnTo>
                    <a:lnTo>
                      <a:pt x="447" y="994"/>
                    </a:lnTo>
                    <a:lnTo>
                      <a:pt x="440" y="994"/>
                    </a:lnTo>
                    <a:lnTo>
                      <a:pt x="440" y="994"/>
                    </a:lnTo>
                    <a:lnTo>
                      <a:pt x="433" y="987"/>
                    </a:lnTo>
                    <a:lnTo>
                      <a:pt x="433" y="987"/>
                    </a:lnTo>
                    <a:lnTo>
                      <a:pt x="433" y="987"/>
                    </a:lnTo>
                    <a:lnTo>
                      <a:pt x="433" y="987"/>
                    </a:lnTo>
                    <a:lnTo>
                      <a:pt x="433" y="987"/>
                    </a:lnTo>
                    <a:lnTo>
                      <a:pt x="433" y="980"/>
                    </a:lnTo>
                    <a:lnTo>
                      <a:pt x="433" y="980"/>
                    </a:lnTo>
                    <a:lnTo>
                      <a:pt x="433" y="980"/>
                    </a:lnTo>
                    <a:lnTo>
                      <a:pt x="419" y="987"/>
                    </a:lnTo>
                    <a:lnTo>
                      <a:pt x="419" y="987"/>
                    </a:lnTo>
                    <a:lnTo>
                      <a:pt x="419" y="980"/>
                    </a:lnTo>
                    <a:lnTo>
                      <a:pt x="419" y="980"/>
                    </a:lnTo>
                    <a:lnTo>
                      <a:pt x="412" y="980"/>
                    </a:lnTo>
                    <a:lnTo>
                      <a:pt x="412" y="980"/>
                    </a:lnTo>
                    <a:lnTo>
                      <a:pt x="412" y="973"/>
                    </a:lnTo>
                    <a:lnTo>
                      <a:pt x="412" y="973"/>
                    </a:lnTo>
                    <a:lnTo>
                      <a:pt x="405" y="973"/>
                    </a:lnTo>
                    <a:lnTo>
                      <a:pt x="405" y="973"/>
                    </a:lnTo>
                    <a:lnTo>
                      <a:pt x="405" y="973"/>
                    </a:lnTo>
                    <a:lnTo>
                      <a:pt x="397" y="973"/>
                    </a:lnTo>
                    <a:lnTo>
                      <a:pt x="397" y="980"/>
                    </a:lnTo>
                    <a:lnTo>
                      <a:pt x="397" y="980"/>
                    </a:lnTo>
                    <a:lnTo>
                      <a:pt x="397" y="980"/>
                    </a:lnTo>
                    <a:lnTo>
                      <a:pt x="397" y="980"/>
                    </a:lnTo>
                    <a:lnTo>
                      <a:pt x="397" y="980"/>
                    </a:lnTo>
                    <a:lnTo>
                      <a:pt x="397" y="987"/>
                    </a:lnTo>
                    <a:lnTo>
                      <a:pt x="397" y="987"/>
                    </a:lnTo>
                    <a:lnTo>
                      <a:pt x="397" y="987"/>
                    </a:lnTo>
                    <a:lnTo>
                      <a:pt x="397" y="987"/>
                    </a:lnTo>
                    <a:lnTo>
                      <a:pt x="397" y="994"/>
                    </a:lnTo>
                    <a:lnTo>
                      <a:pt x="397" y="994"/>
                    </a:lnTo>
                    <a:lnTo>
                      <a:pt x="390" y="994"/>
                    </a:lnTo>
                    <a:lnTo>
                      <a:pt x="390" y="994"/>
                    </a:lnTo>
                    <a:lnTo>
                      <a:pt x="390" y="1001"/>
                    </a:lnTo>
                    <a:lnTo>
                      <a:pt x="383" y="1001"/>
                    </a:lnTo>
                    <a:lnTo>
                      <a:pt x="383" y="1001"/>
                    </a:lnTo>
                    <a:lnTo>
                      <a:pt x="383" y="1008"/>
                    </a:lnTo>
                    <a:lnTo>
                      <a:pt x="376" y="1008"/>
                    </a:lnTo>
                    <a:lnTo>
                      <a:pt x="376" y="1008"/>
                    </a:lnTo>
                    <a:lnTo>
                      <a:pt x="376" y="1008"/>
                    </a:lnTo>
                    <a:lnTo>
                      <a:pt x="376" y="1001"/>
                    </a:lnTo>
                    <a:lnTo>
                      <a:pt x="369" y="1001"/>
                    </a:lnTo>
                    <a:lnTo>
                      <a:pt x="369" y="1001"/>
                    </a:lnTo>
                    <a:lnTo>
                      <a:pt x="369" y="1008"/>
                    </a:lnTo>
                    <a:lnTo>
                      <a:pt x="362" y="1015"/>
                    </a:lnTo>
                    <a:lnTo>
                      <a:pt x="362" y="1015"/>
                    </a:lnTo>
                    <a:lnTo>
                      <a:pt x="362" y="1015"/>
                    </a:lnTo>
                    <a:lnTo>
                      <a:pt x="355" y="1023"/>
                    </a:lnTo>
                    <a:lnTo>
                      <a:pt x="355" y="1023"/>
                    </a:lnTo>
                    <a:lnTo>
                      <a:pt x="348" y="1023"/>
                    </a:lnTo>
                    <a:lnTo>
                      <a:pt x="348" y="1023"/>
                    </a:lnTo>
                    <a:lnTo>
                      <a:pt x="348" y="1023"/>
                    </a:lnTo>
                    <a:lnTo>
                      <a:pt x="341" y="1023"/>
                    </a:lnTo>
                    <a:lnTo>
                      <a:pt x="341" y="1023"/>
                    </a:lnTo>
                    <a:lnTo>
                      <a:pt x="341" y="1015"/>
                    </a:lnTo>
                    <a:lnTo>
                      <a:pt x="341" y="1015"/>
                    </a:lnTo>
                    <a:lnTo>
                      <a:pt x="334" y="1015"/>
                    </a:lnTo>
                    <a:lnTo>
                      <a:pt x="334" y="1015"/>
                    </a:lnTo>
                    <a:lnTo>
                      <a:pt x="334" y="1015"/>
                    </a:lnTo>
                    <a:lnTo>
                      <a:pt x="334" y="1015"/>
                    </a:lnTo>
                    <a:lnTo>
                      <a:pt x="334" y="1015"/>
                    </a:lnTo>
                    <a:lnTo>
                      <a:pt x="334" y="1015"/>
                    </a:lnTo>
                    <a:lnTo>
                      <a:pt x="334" y="1015"/>
                    </a:lnTo>
                    <a:lnTo>
                      <a:pt x="326" y="1015"/>
                    </a:lnTo>
                    <a:lnTo>
                      <a:pt x="326" y="1015"/>
                    </a:lnTo>
                    <a:lnTo>
                      <a:pt x="326" y="1015"/>
                    </a:lnTo>
                    <a:lnTo>
                      <a:pt x="326" y="1015"/>
                    </a:lnTo>
                    <a:lnTo>
                      <a:pt x="326" y="1015"/>
                    </a:lnTo>
                    <a:lnTo>
                      <a:pt x="326" y="1015"/>
                    </a:lnTo>
                    <a:lnTo>
                      <a:pt x="319" y="1015"/>
                    </a:lnTo>
                    <a:lnTo>
                      <a:pt x="319" y="1023"/>
                    </a:lnTo>
                    <a:lnTo>
                      <a:pt x="319" y="1023"/>
                    </a:lnTo>
                    <a:lnTo>
                      <a:pt x="319" y="1023"/>
                    </a:lnTo>
                    <a:lnTo>
                      <a:pt x="319" y="1023"/>
                    </a:lnTo>
                    <a:lnTo>
                      <a:pt x="319" y="1015"/>
                    </a:lnTo>
                    <a:lnTo>
                      <a:pt x="319" y="1015"/>
                    </a:lnTo>
                    <a:lnTo>
                      <a:pt x="312" y="1015"/>
                    </a:lnTo>
                    <a:lnTo>
                      <a:pt x="312" y="1015"/>
                    </a:lnTo>
                    <a:lnTo>
                      <a:pt x="305" y="1015"/>
                    </a:lnTo>
                    <a:lnTo>
                      <a:pt x="305" y="1015"/>
                    </a:lnTo>
                    <a:lnTo>
                      <a:pt x="298" y="1015"/>
                    </a:lnTo>
                    <a:lnTo>
                      <a:pt x="298" y="1015"/>
                    </a:lnTo>
                    <a:lnTo>
                      <a:pt x="291" y="1015"/>
                    </a:lnTo>
                    <a:lnTo>
                      <a:pt x="291" y="1023"/>
                    </a:lnTo>
                    <a:lnTo>
                      <a:pt x="291" y="1023"/>
                    </a:lnTo>
                    <a:lnTo>
                      <a:pt x="291" y="1023"/>
                    </a:lnTo>
                    <a:lnTo>
                      <a:pt x="291" y="1023"/>
                    </a:lnTo>
                    <a:lnTo>
                      <a:pt x="291" y="1023"/>
                    </a:lnTo>
                    <a:lnTo>
                      <a:pt x="284" y="1023"/>
                    </a:lnTo>
                    <a:lnTo>
                      <a:pt x="284" y="1023"/>
                    </a:lnTo>
                    <a:lnTo>
                      <a:pt x="284" y="1030"/>
                    </a:lnTo>
                    <a:lnTo>
                      <a:pt x="284" y="1030"/>
                    </a:lnTo>
                    <a:lnTo>
                      <a:pt x="284" y="1030"/>
                    </a:lnTo>
                    <a:lnTo>
                      <a:pt x="284" y="1030"/>
                    </a:lnTo>
                    <a:lnTo>
                      <a:pt x="284" y="1037"/>
                    </a:lnTo>
                    <a:lnTo>
                      <a:pt x="284" y="1037"/>
                    </a:lnTo>
                    <a:lnTo>
                      <a:pt x="277" y="1037"/>
                    </a:lnTo>
                    <a:lnTo>
                      <a:pt x="277" y="1051"/>
                    </a:lnTo>
                    <a:lnTo>
                      <a:pt x="277" y="1058"/>
                    </a:lnTo>
                    <a:lnTo>
                      <a:pt x="270" y="1065"/>
                    </a:lnTo>
                    <a:lnTo>
                      <a:pt x="270" y="1065"/>
                    </a:lnTo>
                    <a:lnTo>
                      <a:pt x="270" y="1065"/>
                    </a:lnTo>
                    <a:lnTo>
                      <a:pt x="263" y="1065"/>
                    </a:lnTo>
                    <a:lnTo>
                      <a:pt x="263" y="1065"/>
                    </a:lnTo>
                    <a:lnTo>
                      <a:pt x="263" y="1065"/>
                    </a:lnTo>
                    <a:lnTo>
                      <a:pt x="263" y="1065"/>
                    </a:lnTo>
                    <a:lnTo>
                      <a:pt x="263" y="1065"/>
                    </a:lnTo>
                    <a:lnTo>
                      <a:pt x="263" y="1065"/>
                    </a:lnTo>
                    <a:lnTo>
                      <a:pt x="263" y="1065"/>
                    </a:lnTo>
                    <a:lnTo>
                      <a:pt x="263" y="1072"/>
                    </a:lnTo>
                    <a:lnTo>
                      <a:pt x="263" y="1072"/>
                    </a:lnTo>
                    <a:lnTo>
                      <a:pt x="263" y="1072"/>
                    </a:lnTo>
                    <a:lnTo>
                      <a:pt x="255" y="1079"/>
                    </a:lnTo>
                    <a:lnTo>
                      <a:pt x="255" y="1079"/>
                    </a:lnTo>
                    <a:lnTo>
                      <a:pt x="248" y="1079"/>
                    </a:lnTo>
                    <a:lnTo>
                      <a:pt x="248" y="1079"/>
                    </a:lnTo>
                    <a:lnTo>
                      <a:pt x="248" y="1086"/>
                    </a:lnTo>
                    <a:lnTo>
                      <a:pt x="248" y="1079"/>
                    </a:lnTo>
                    <a:lnTo>
                      <a:pt x="241" y="1079"/>
                    </a:lnTo>
                    <a:lnTo>
                      <a:pt x="241" y="1079"/>
                    </a:lnTo>
                    <a:lnTo>
                      <a:pt x="234" y="1079"/>
                    </a:lnTo>
                    <a:lnTo>
                      <a:pt x="227" y="1072"/>
                    </a:lnTo>
                    <a:lnTo>
                      <a:pt x="220" y="1065"/>
                    </a:lnTo>
                    <a:lnTo>
                      <a:pt x="220" y="1065"/>
                    </a:lnTo>
                    <a:lnTo>
                      <a:pt x="227" y="1058"/>
                    </a:lnTo>
                    <a:lnTo>
                      <a:pt x="227" y="1058"/>
                    </a:lnTo>
                    <a:lnTo>
                      <a:pt x="227" y="1058"/>
                    </a:lnTo>
                    <a:lnTo>
                      <a:pt x="227" y="1051"/>
                    </a:lnTo>
                    <a:lnTo>
                      <a:pt x="227" y="1051"/>
                    </a:lnTo>
                    <a:lnTo>
                      <a:pt x="227" y="1051"/>
                    </a:lnTo>
                    <a:lnTo>
                      <a:pt x="227" y="1051"/>
                    </a:lnTo>
                    <a:lnTo>
                      <a:pt x="227" y="1051"/>
                    </a:lnTo>
                    <a:lnTo>
                      <a:pt x="227" y="1051"/>
                    </a:lnTo>
                    <a:lnTo>
                      <a:pt x="227" y="1051"/>
                    </a:lnTo>
                    <a:lnTo>
                      <a:pt x="227" y="1051"/>
                    </a:lnTo>
                    <a:lnTo>
                      <a:pt x="227" y="1051"/>
                    </a:lnTo>
                    <a:lnTo>
                      <a:pt x="227" y="1051"/>
                    </a:lnTo>
                    <a:lnTo>
                      <a:pt x="227" y="1051"/>
                    </a:lnTo>
                    <a:lnTo>
                      <a:pt x="227" y="1051"/>
                    </a:lnTo>
                    <a:lnTo>
                      <a:pt x="234" y="1051"/>
                    </a:lnTo>
                    <a:lnTo>
                      <a:pt x="234" y="1051"/>
                    </a:lnTo>
                    <a:lnTo>
                      <a:pt x="234" y="1051"/>
                    </a:lnTo>
                    <a:lnTo>
                      <a:pt x="234" y="1051"/>
                    </a:lnTo>
                    <a:lnTo>
                      <a:pt x="234" y="1051"/>
                    </a:lnTo>
                    <a:lnTo>
                      <a:pt x="234" y="1051"/>
                    </a:lnTo>
                    <a:lnTo>
                      <a:pt x="234" y="1051"/>
                    </a:lnTo>
                    <a:lnTo>
                      <a:pt x="241" y="1044"/>
                    </a:lnTo>
                    <a:lnTo>
                      <a:pt x="241" y="1044"/>
                    </a:lnTo>
                    <a:lnTo>
                      <a:pt x="241" y="1044"/>
                    </a:lnTo>
                    <a:lnTo>
                      <a:pt x="241" y="1044"/>
                    </a:lnTo>
                    <a:lnTo>
                      <a:pt x="241" y="1044"/>
                    </a:lnTo>
                    <a:lnTo>
                      <a:pt x="241" y="1037"/>
                    </a:lnTo>
                    <a:lnTo>
                      <a:pt x="241" y="1037"/>
                    </a:lnTo>
                    <a:lnTo>
                      <a:pt x="241" y="1037"/>
                    </a:lnTo>
                    <a:lnTo>
                      <a:pt x="241" y="1044"/>
                    </a:lnTo>
                    <a:lnTo>
                      <a:pt x="241" y="1044"/>
                    </a:lnTo>
                    <a:lnTo>
                      <a:pt x="255" y="1051"/>
                    </a:lnTo>
                    <a:lnTo>
                      <a:pt x="255" y="1051"/>
                    </a:lnTo>
                    <a:lnTo>
                      <a:pt x="255" y="1051"/>
                    </a:lnTo>
                    <a:lnTo>
                      <a:pt x="255" y="1044"/>
                    </a:lnTo>
                    <a:lnTo>
                      <a:pt x="255" y="1044"/>
                    </a:lnTo>
                    <a:lnTo>
                      <a:pt x="255" y="1044"/>
                    </a:lnTo>
                    <a:lnTo>
                      <a:pt x="255" y="1044"/>
                    </a:lnTo>
                    <a:lnTo>
                      <a:pt x="255" y="1037"/>
                    </a:lnTo>
                    <a:lnTo>
                      <a:pt x="248" y="1037"/>
                    </a:lnTo>
                    <a:lnTo>
                      <a:pt x="248" y="1037"/>
                    </a:lnTo>
                    <a:lnTo>
                      <a:pt x="248" y="1037"/>
                    </a:lnTo>
                    <a:lnTo>
                      <a:pt x="248" y="1037"/>
                    </a:lnTo>
                    <a:lnTo>
                      <a:pt x="248" y="1037"/>
                    </a:lnTo>
                    <a:lnTo>
                      <a:pt x="255" y="1030"/>
                    </a:lnTo>
                    <a:lnTo>
                      <a:pt x="255" y="1030"/>
                    </a:lnTo>
                    <a:lnTo>
                      <a:pt x="255" y="1030"/>
                    </a:lnTo>
                    <a:lnTo>
                      <a:pt x="255" y="1030"/>
                    </a:lnTo>
                    <a:lnTo>
                      <a:pt x="255" y="1023"/>
                    </a:lnTo>
                    <a:lnTo>
                      <a:pt x="255" y="1023"/>
                    </a:lnTo>
                    <a:lnTo>
                      <a:pt x="255" y="1023"/>
                    </a:lnTo>
                    <a:lnTo>
                      <a:pt x="255" y="1023"/>
                    </a:lnTo>
                    <a:lnTo>
                      <a:pt x="263" y="1015"/>
                    </a:lnTo>
                    <a:lnTo>
                      <a:pt x="263" y="1015"/>
                    </a:lnTo>
                    <a:lnTo>
                      <a:pt x="263" y="1015"/>
                    </a:lnTo>
                    <a:lnTo>
                      <a:pt x="263" y="1015"/>
                    </a:lnTo>
                    <a:lnTo>
                      <a:pt x="263" y="1008"/>
                    </a:lnTo>
                    <a:lnTo>
                      <a:pt x="263" y="1008"/>
                    </a:lnTo>
                    <a:lnTo>
                      <a:pt x="263" y="1008"/>
                    </a:lnTo>
                    <a:lnTo>
                      <a:pt x="263" y="1008"/>
                    </a:lnTo>
                    <a:lnTo>
                      <a:pt x="270" y="1001"/>
                    </a:lnTo>
                    <a:lnTo>
                      <a:pt x="270" y="1001"/>
                    </a:lnTo>
                    <a:lnTo>
                      <a:pt x="270" y="1001"/>
                    </a:lnTo>
                    <a:lnTo>
                      <a:pt x="270" y="994"/>
                    </a:lnTo>
                    <a:lnTo>
                      <a:pt x="270" y="994"/>
                    </a:lnTo>
                    <a:lnTo>
                      <a:pt x="270" y="994"/>
                    </a:lnTo>
                    <a:lnTo>
                      <a:pt x="270" y="994"/>
                    </a:lnTo>
                    <a:lnTo>
                      <a:pt x="270" y="994"/>
                    </a:lnTo>
                    <a:lnTo>
                      <a:pt x="270" y="994"/>
                    </a:lnTo>
                    <a:lnTo>
                      <a:pt x="270" y="987"/>
                    </a:lnTo>
                    <a:lnTo>
                      <a:pt x="270" y="987"/>
                    </a:lnTo>
                    <a:lnTo>
                      <a:pt x="270" y="987"/>
                    </a:lnTo>
                    <a:lnTo>
                      <a:pt x="270" y="987"/>
                    </a:lnTo>
                    <a:lnTo>
                      <a:pt x="270" y="980"/>
                    </a:lnTo>
                    <a:lnTo>
                      <a:pt x="270" y="980"/>
                    </a:lnTo>
                    <a:lnTo>
                      <a:pt x="270" y="980"/>
                    </a:lnTo>
                    <a:lnTo>
                      <a:pt x="270" y="987"/>
                    </a:lnTo>
                    <a:lnTo>
                      <a:pt x="263" y="987"/>
                    </a:lnTo>
                    <a:lnTo>
                      <a:pt x="263" y="987"/>
                    </a:lnTo>
                    <a:lnTo>
                      <a:pt x="263" y="987"/>
                    </a:lnTo>
                    <a:lnTo>
                      <a:pt x="263" y="987"/>
                    </a:lnTo>
                    <a:lnTo>
                      <a:pt x="263" y="987"/>
                    </a:lnTo>
                    <a:lnTo>
                      <a:pt x="263" y="987"/>
                    </a:lnTo>
                    <a:lnTo>
                      <a:pt x="255" y="980"/>
                    </a:lnTo>
                    <a:lnTo>
                      <a:pt x="255" y="980"/>
                    </a:lnTo>
                    <a:lnTo>
                      <a:pt x="255" y="980"/>
                    </a:lnTo>
                    <a:lnTo>
                      <a:pt x="255" y="980"/>
                    </a:lnTo>
                    <a:lnTo>
                      <a:pt x="255" y="980"/>
                    </a:lnTo>
                    <a:lnTo>
                      <a:pt x="248" y="980"/>
                    </a:lnTo>
                    <a:lnTo>
                      <a:pt x="248" y="980"/>
                    </a:lnTo>
                    <a:lnTo>
                      <a:pt x="248" y="980"/>
                    </a:lnTo>
                    <a:lnTo>
                      <a:pt x="248" y="980"/>
                    </a:lnTo>
                    <a:lnTo>
                      <a:pt x="248" y="980"/>
                    </a:lnTo>
                    <a:lnTo>
                      <a:pt x="248" y="980"/>
                    </a:lnTo>
                    <a:lnTo>
                      <a:pt x="241" y="980"/>
                    </a:lnTo>
                    <a:lnTo>
                      <a:pt x="241" y="980"/>
                    </a:lnTo>
                    <a:lnTo>
                      <a:pt x="241" y="980"/>
                    </a:lnTo>
                    <a:lnTo>
                      <a:pt x="241" y="973"/>
                    </a:lnTo>
                    <a:lnTo>
                      <a:pt x="241" y="973"/>
                    </a:lnTo>
                    <a:lnTo>
                      <a:pt x="241" y="973"/>
                    </a:lnTo>
                    <a:lnTo>
                      <a:pt x="241" y="973"/>
                    </a:lnTo>
                    <a:lnTo>
                      <a:pt x="241" y="973"/>
                    </a:lnTo>
                    <a:lnTo>
                      <a:pt x="241" y="973"/>
                    </a:lnTo>
                    <a:lnTo>
                      <a:pt x="241" y="966"/>
                    </a:lnTo>
                    <a:lnTo>
                      <a:pt x="241" y="966"/>
                    </a:lnTo>
                    <a:lnTo>
                      <a:pt x="241" y="966"/>
                    </a:lnTo>
                    <a:lnTo>
                      <a:pt x="241" y="966"/>
                    </a:lnTo>
                    <a:lnTo>
                      <a:pt x="241" y="966"/>
                    </a:lnTo>
                    <a:lnTo>
                      <a:pt x="241" y="959"/>
                    </a:lnTo>
                    <a:lnTo>
                      <a:pt x="241" y="959"/>
                    </a:lnTo>
                    <a:lnTo>
                      <a:pt x="241" y="959"/>
                    </a:lnTo>
                    <a:lnTo>
                      <a:pt x="241" y="952"/>
                    </a:lnTo>
                    <a:lnTo>
                      <a:pt x="241" y="952"/>
                    </a:lnTo>
                    <a:lnTo>
                      <a:pt x="241" y="952"/>
                    </a:lnTo>
                    <a:lnTo>
                      <a:pt x="241" y="952"/>
                    </a:lnTo>
                    <a:lnTo>
                      <a:pt x="241" y="944"/>
                    </a:lnTo>
                    <a:lnTo>
                      <a:pt x="241" y="944"/>
                    </a:lnTo>
                    <a:lnTo>
                      <a:pt x="241" y="944"/>
                    </a:lnTo>
                    <a:lnTo>
                      <a:pt x="241" y="937"/>
                    </a:lnTo>
                    <a:lnTo>
                      <a:pt x="241" y="937"/>
                    </a:lnTo>
                    <a:lnTo>
                      <a:pt x="241" y="937"/>
                    </a:lnTo>
                    <a:lnTo>
                      <a:pt x="241" y="937"/>
                    </a:lnTo>
                    <a:lnTo>
                      <a:pt x="241" y="937"/>
                    </a:lnTo>
                    <a:lnTo>
                      <a:pt x="234" y="937"/>
                    </a:lnTo>
                    <a:lnTo>
                      <a:pt x="234" y="937"/>
                    </a:lnTo>
                    <a:lnTo>
                      <a:pt x="234" y="937"/>
                    </a:lnTo>
                    <a:lnTo>
                      <a:pt x="234" y="937"/>
                    </a:lnTo>
                    <a:lnTo>
                      <a:pt x="234" y="937"/>
                    </a:lnTo>
                    <a:lnTo>
                      <a:pt x="234" y="937"/>
                    </a:lnTo>
                    <a:lnTo>
                      <a:pt x="227" y="937"/>
                    </a:lnTo>
                    <a:lnTo>
                      <a:pt x="227" y="937"/>
                    </a:lnTo>
                    <a:lnTo>
                      <a:pt x="227" y="937"/>
                    </a:lnTo>
                    <a:lnTo>
                      <a:pt x="227" y="937"/>
                    </a:lnTo>
                    <a:lnTo>
                      <a:pt x="227" y="937"/>
                    </a:lnTo>
                    <a:lnTo>
                      <a:pt x="227" y="937"/>
                    </a:lnTo>
                    <a:lnTo>
                      <a:pt x="220" y="937"/>
                    </a:lnTo>
                    <a:lnTo>
                      <a:pt x="220" y="937"/>
                    </a:lnTo>
                    <a:lnTo>
                      <a:pt x="220" y="937"/>
                    </a:lnTo>
                    <a:lnTo>
                      <a:pt x="213" y="937"/>
                    </a:lnTo>
                    <a:lnTo>
                      <a:pt x="213" y="937"/>
                    </a:lnTo>
                    <a:lnTo>
                      <a:pt x="213" y="937"/>
                    </a:lnTo>
                    <a:lnTo>
                      <a:pt x="213" y="937"/>
                    </a:lnTo>
                    <a:lnTo>
                      <a:pt x="206" y="930"/>
                    </a:lnTo>
                    <a:lnTo>
                      <a:pt x="206" y="930"/>
                    </a:lnTo>
                    <a:lnTo>
                      <a:pt x="206" y="930"/>
                    </a:lnTo>
                    <a:lnTo>
                      <a:pt x="206" y="930"/>
                    </a:lnTo>
                    <a:lnTo>
                      <a:pt x="199" y="930"/>
                    </a:lnTo>
                    <a:lnTo>
                      <a:pt x="199" y="930"/>
                    </a:lnTo>
                    <a:lnTo>
                      <a:pt x="199" y="930"/>
                    </a:lnTo>
                    <a:lnTo>
                      <a:pt x="199" y="930"/>
                    </a:lnTo>
                    <a:lnTo>
                      <a:pt x="199" y="930"/>
                    </a:lnTo>
                    <a:lnTo>
                      <a:pt x="192" y="923"/>
                    </a:lnTo>
                    <a:lnTo>
                      <a:pt x="192" y="923"/>
                    </a:lnTo>
                    <a:lnTo>
                      <a:pt x="199" y="923"/>
                    </a:lnTo>
                    <a:lnTo>
                      <a:pt x="199" y="923"/>
                    </a:lnTo>
                    <a:lnTo>
                      <a:pt x="199" y="923"/>
                    </a:lnTo>
                    <a:lnTo>
                      <a:pt x="199" y="923"/>
                    </a:lnTo>
                    <a:lnTo>
                      <a:pt x="199" y="923"/>
                    </a:lnTo>
                    <a:lnTo>
                      <a:pt x="199" y="923"/>
                    </a:lnTo>
                    <a:lnTo>
                      <a:pt x="199" y="923"/>
                    </a:lnTo>
                    <a:lnTo>
                      <a:pt x="199" y="923"/>
                    </a:lnTo>
                    <a:lnTo>
                      <a:pt x="199" y="916"/>
                    </a:lnTo>
                    <a:lnTo>
                      <a:pt x="199" y="916"/>
                    </a:lnTo>
                    <a:lnTo>
                      <a:pt x="199" y="916"/>
                    </a:lnTo>
                    <a:lnTo>
                      <a:pt x="199" y="916"/>
                    </a:lnTo>
                    <a:lnTo>
                      <a:pt x="199" y="909"/>
                    </a:lnTo>
                    <a:lnTo>
                      <a:pt x="199" y="909"/>
                    </a:lnTo>
                    <a:lnTo>
                      <a:pt x="199" y="909"/>
                    </a:lnTo>
                    <a:lnTo>
                      <a:pt x="199" y="902"/>
                    </a:lnTo>
                    <a:lnTo>
                      <a:pt x="199" y="902"/>
                    </a:lnTo>
                    <a:lnTo>
                      <a:pt x="192" y="895"/>
                    </a:lnTo>
                    <a:lnTo>
                      <a:pt x="185" y="895"/>
                    </a:lnTo>
                    <a:lnTo>
                      <a:pt x="185" y="895"/>
                    </a:lnTo>
                    <a:lnTo>
                      <a:pt x="185" y="895"/>
                    </a:lnTo>
                    <a:lnTo>
                      <a:pt x="185" y="895"/>
                    </a:lnTo>
                    <a:lnTo>
                      <a:pt x="185" y="895"/>
                    </a:lnTo>
                    <a:lnTo>
                      <a:pt x="177" y="895"/>
                    </a:lnTo>
                    <a:lnTo>
                      <a:pt x="177" y="902"/>
                    </a:lnTo>
                    <a:lnTo>
                      <a:pt x="177" y="902"/>
                    </a:lnTo>
                    <a:lnTo>
                      <a:pt x="177" y="902"/>
                    </a:lnTo>
                    <a:lnTo>
                      <a:pt x="177" y="902"/>
                    </a:lnTo>
                    <a:lnTo>
                      <a:pt x="177" y="902"/>
                    </a:lnTo>
                    <a:lnTo>
                      <a:pt x="177" y="902"/>
                    </a:lnTo>
                    <a:lnTo>
                      <a:pt x="170" y="902"/>
                    </a:lnTo>
                    <a:lnTo>
                      <a:pt x="170" y="895"/>
                    </a:lnTo>
                    <a:lnTo>
                      <a:pt x="170" y="895"/>
                    </a:lnTo>
                    <a:lnTo>
                      <a:pt x="170" y="895"/>
                    </a:lnTo>
                    <a:lnTo>
                      <a:pt x="177" y="895"/>
                    </a:lnTo>
                    <a:lnTo>
                      <a:pt x="177" y="895"/>
                    </a:lnTo>
                    <a:lnTo>
                      <a:pt x="177" y="888"/>
                    </a:lnTo>
                    <a:lnTo>
                      <a:pt x="177" y="888"/>
                    </a:lnTo>
                    <a:lnTo>
                      <a:pt x="177" y="888"/>
                    </a:lnTo>
                    <a:lnTo>
                      <a:pt x="177" y="888"/>
                    </a:lnTo>
                    <a:lnTo>
                      <a:pt x="177" y="888"/>
                    </a:lnTo>
                    <a:lnTo>
                      <a:pt x="177" y="881"/>
                    </a:lnTo>
                    <a:lnTo>
                      <a:pt x="177" y="881"/>
                    </a:lnTo>
                    <a:lnTo>
                      <a:pt x="177" y="881"/>
                    </a:lnTo>
                    <a:lnTo>
                      <a:pt x="177" y="881"/>
                    </a:lnTo>
                    <a:lnTo>
                      <a:pt x="170" y="888"/>
                    </a:lnTo>
                    <a:lnTo>
                      <a:pt x="170" y="888"/>
                    </a:lnTo>
                    <a:lnTo>
                      <a:pt x="170" y="888"/>
                    </a:lnTo>
                    <a:lnTo>
                      <a:pt x="170" y="888"/>
                    </a:lnTo>
                    <a:lnTo>
                      <a:pt x="170" y="888"/>
                    </a:lnTo>
                    <a:lnTo>
                      <a:pt x="170" y="888"/>
                    </a:lnTo>
                    <a:lnTo>
                      <a:pt x="170" y="888"/>
                    </a:lnTo>
                    <a:lnTo>
                      <a:pt x="163" y="888"/>
                    </a:lnTo>
                    <a:lnTo>
                      <a:pt x="163" y="888"/>
                    </a:lnTo>
                    <a:lnTo>
                      <a:pt x="163" y="888"/>
                    </a:lnTo>
                    <a:lnTo>
                      <a:pt x="163" y="888"/>
                    </a:lnTo>
                    <a:lnTo>
                      <a:pt x="163" y="888"/>
                    </a:lnTo>
                    <a:lnTo>
                      <a:pt x="156" y="888"/>
                    </a:lnTo>
                    <a:lnTo>
                      <a:pt x="156" y="888"/>
                    </a:lnTo>
                    <a:lnTo>
                      <a:pt x="156" y="888"/>
                    </a:lnTo>
                    <a:lnTo>
                      <a:pt x="156" y="888"/>
                    </a:lnTo>
                    <a:lnTo>
                      <a:pt x="156" y="888"/>
                    </a:lnTo>
                    <a:lnTo>
                      <a:pt x="156" y="888"/>
                    </a:lnTo>
                    <a:lnTo>
                      <a:pt x="156" y="888"/>
                    </a:lnTo>
                    <a:lnTo>
                      <a:pt x="156" y="895"/>
                    </a:lnTo>
                    <a:lnTo>
                      <a:pt x="156" y="895"/>
                    </a:lnTo>
                    <a:lnTo>
                      <a:pt x="156" y="895"/>
                    </a:lnTo>
                    <a:lnTo>
                      <a:pt x="156" y="895"/>
                    </a:lnTo>
                    <a:lnTo>
                      <a:pt x="156" y="895"/>
                    </a:lnTo>
                    <a:lnTo>
                      <a:pt x="156" y="895"/>
                    </a:lnTo>
                    <a:lnTo>
                      <a:pt x="156" y="895"/>
                    </a:lnTo>
                    <a:lnTo>
                      <a:pt x="156" y="902"/>
                    </a:lnTo>
                    <a:lnTo>
                      <a:pt x="156" y="902"/>
                    </a:lnTo>
                    <a:lnTo>
                      <a:pt x="149" y="902"/>
                    </a:lnTo>
                    <a:lnTo>
                      <a:pt x="149" y="902"/>
                    </a:lnTo>
                    <a:lnTo>
                      <a:pt x="149" y="902"/>
                    </a:lnTo>
                    <a:lnTo>
                      <a:pt x="149" y="902"/>
                    </a:lnTo>
                    <a:lnTo>
                      <a:pt x="149" y="909"/>
                    </a:lnTo>
                    <a:lnTo>
                      <a:pt x="142" y="909"/>
                    </a:lnTo>
                    <a:lnTo>
                      <a:pt x="142" y="909"/>
                    </a:lnTo>
                    <a:lnTo>
                      <a:pt x="142" y="909"/>
                    </a:lnTo>
                    <a:lnTo>
                      <a:pt x="142" y="909"/>
                    </a:lnTo>
                    <a:lnTo>
                      <a:pt x="142" y="909"/>
                    </a:lnTo>
                    <a:lnTo>
                      <a:pt x="142" y="916"/>
                    </a:lnTo>
                    <a:lnTo>
                      <a:pt x="135" y="916"/>
                    </a:lnTo>
                    <a:lnTo>
                      <a:pt x="135" y="916"/>
                    </a:lnTo>
                    <a:lnTo>
                      <a:pt x="135" y="916"/>
                    </a:lnTo>
                    <a:lnTo>
                      <a:pt x="135" y="916"/>
                    </a:lnTo>
                    <a:lnTo>
                      <a:pt x="135" y="909"/>
                    </a:lnTo>
                    <a:lnTo>
                      <a:pt x="135" y="909"/>
                    </a:lnTo>
                    <a:lnTo>
                      <a:pt x="135" y="909"/>
                    </a:lnTo>
                    <a:lnTo>
                      <a:pt x="128" y="909"/>
                    </a:lnTo>
                    <a:lnTo>
                      <a:pt x="128" y="909"/>
                    </a:lnTo>
                    <a:lnTo>
                      <a:pt x="128" y="916"/>
                    </a:lnTo>
                    <a:lnTo>
                      <a:pt x="128" y="916"/>
                    </a:lnTo>
                    <a:lnTo>
                      <a:pt x="128" y="916"/>
                    </a:lnTo>
                    <a:lnTo>
                      <a:pt x="128" y="916"/>
                    </a:lnTo>
                    <a:lnTo>
                      <a:pt x="128" y="916"/>
                    </a:lnTo>
                    <a:lnTo>
                      <a:pt x="128" y="916"/>
                    </a:lnTo>
                    <a:lnTo>
                      <a:pt x="128" y="916"/>
                    </a:lnTo>
                    <a:lnTo>
                      <a:pt x="121" y="916"/>
                    </a:lnTo>
                    <a:lnTo>
                      <a:pt x="121" y="916"/>
                    </a:lnTo>
                    <a:lnTo>
                      <a:pt x="121" y="923"/>
                    </a:lnTo>
                    <a:lnTo>
                      <a:pt x="114" y="923"/>
                    </a:lnTo>
                    <a:lnTo>
                      <a:pt x="114" y="923"/>
                    </a:lnTo>
                    <a:lnTo>
                      <a:pt x="114" y="923"/>
                    </a:lnTo>
                    <a:lnTo>
                      <a:pt x="106" y="923"/>
                    </a:lnTo>
                    <a:lnTo>
                      <a:pt x="106" y="923"/>
                    </a:lnTo>
                    <a:lnTo>
                      <a:pt x="106" y="923"/>
                    </a:lnTo>
                    <a:lnTo>
                      <a:pt x="106" y="923"/>
                    </a:lnTo>
                    <a:lnTo>
                      <a:pt x="106" y="923"/>
                    </a:lnTo>
                    <a:lnTo>
                      <a:pt x="106" y="923"/>
                    </a:lnTo>
                    <a:lnTo>
                      <a:pt x="106" y="916"/>
                    </a:lnTo>
                    <a:lnTo>
                      <a:pt x="106" y="916"/>
                    </a:lnTo>
                    <a:lnTo>
                      <a:pt x="106" y="909"/>
                    </a:lnTo>
                    <a:lnTo>
                      <a:pt x="106" y="909"/>
                    </a:lnTo>
                    <a:lnTo>
                      <a:pt x="99" y="909"/>
                    </a:lnTo>
                    <a:lnTo>
                      <a:pt x="99" y="909"/>
                    </a:lnTo>
                    <a:lnTo>
                      <a:pt x="99" y="909"/>
                    </a:lnTo>
                    <a:lnTo>
                      <a:pt x="99" y="909"/>
                    </a:lnTo>
                    <a:lnTo>
                      <a:pt x="99" y="902"/>
                    </a:lnTo>
                    <a:lnTo>
                      <a:pt x="99" y="902"/>
                    </a:lnTo>
                    <a:lnTo>
                      <a:pt x="99" y="902"/>
                    </a:lnTo>
                    <a:lnTo>
                      <a:pt x="99" y="902"/>
                    </a:lnTo>
                    <a:lnTo>
                      <a:pt x="92" y="902"/>
                    </a:lnTo>
                    <a:lnTo>
                      <a:pt x="92" y="902"/>
                    </a:lnTo>
                    <a:lnTo>
                      <a:pt x="85" y="902"/>
                    </a:lnTo>
                    <a:lnTo>
                      <a:pt x="85" y="902"/>
                    </a:lnTo>
                    <a:lnTo>
                      <a:pt x="85" y="902"/>
                    </a:lnTo>
                    <a:lnTo>
                      <a:pt x="85" y="902"/>
                    </a:lnTo>
                    <a:lnTo>
                      <a:pt x="78" y="902"/>
                    </a:lnTo>
                    <a:lnTo>
                      <a:pt x="78" y="902"/>
                    </a:lnTo>
                    <a:lnTo>
                      <a:pt x="78" y="902"/>
                    </a:lnTo>
                    <a:lnTo>
                      <a:pt x="78" y="902"/>
                    </a:lnTo>
                    <a:lnTo>
                      <a:pt x="71" y="902"/>
                    </a:lnTo>
                    <a:lnTo>
                      <a:pt x="71" y="902"/>
                    </a:lnTo>
                    <a:lnTo>
                      <a:pt x="71" y="895"/>
                    </a:lnTo>
                    <a:lnTo>
                      <a:pt x="71" y="895"/>
                    </a:lnTo>
                    <a:lnTo>
                      <a:pt x="71" y="895"/>
                    </a:lnTo>
                    <a:lnTo>
                      <a:pt x="64" y="895"/>
                    </a:lnTo>
                    <a:lnTo>
                      <a:pt x="64" y="895"/>
                    </a:lnTo>
                    <a:lnTo>
                      <a:pt x="64" y="895"/>
                    </a:lnTo>
                    <a:lnTo>
                      <a:pt x="64" y="895"/>
                    </a:lnTo>
                    <a:lnTo>
                      <a:pt x="64" y="895"/>
                    </a:lnTo>
                    <a:lnTo>
                      <a:pt x="64" y="895"/>
                    </a:lnTo>
                    <a:lnTo>
                      <a:pt x="64" y="895"/>
                    </a:lnTo>
                    <a:lnTo>
                      <a:pt x="64" y="895"/>
                    </a:lnTo>
                    <a:lnTo>
                      <a:pt x="64" y="895"/>
                    </a:lnTo>
                    <a:lnTo>
                      <a:pt x="64" y="895"/>
                    </a:lnTo>
                    <a:lnTo>
                      <a:pt x="57" y="895"/>
                    </a:lnTo>
                    <a:lnTo>
                      <a:pt x="57" y="895"/>
                    </a:lnTo>
                    <a:lnTo>
                      <a:pt x="57" y="895"/>
                    </a:lnTo>
                    <a:lnTo>
                      <a:pt x="57" y="895"/>
                    </a:lnTo>
                    <a:lnTo>
                      <a:pt x="57" y="895"/>
                    </a:lnTo>
                    <a:lnTo>
                      <a:pt x="57" y="895"/>
                    </a:lnTo>
                    <a:lnTo>
                      <a:pt x="57" y="895"/>
                    </a:lnTo>
                    <a:lnTo>
                      <a:pt x="57" y="895"/>
                    </a:lnTo>
                    <a:lnTo>
                      <a:pt x="57" y="902"/>
                    </a:lnTo>
                    <a:lnTo>
                      <a:pt x="57" y="902"/>
                    </a:lnTo>
                    <a:lnTo>
                      <a:pt x="57" y="902"/>
                    </a:lnTo>
                    <a:lnTo>
                      <a:pt x="57" y="902"/>
                    </a:lnTo>
                    <a:lnTo>
                      <a:pt x="57" y="902"/>
                    </a:lnTo>
                    <a:lnTo>
                      <a:pt x="57" y="902"/>
                    </a:lnTo>
                    <a:lnTo>
                      <a:pt x="57" y="902"/>
                    </a:lnTo>
                    <a:lnTo>
                      <a:pt x="57" y="902"/>
                    </a:lnTo>
                    <a:lnTo>
                      <a:pt x="57" y="902"/>
                    </a:lnTo>
                    <a:lnTo>
                      <a:pt x="57" y="902"/>
                    </a:lnTo>
                    <a:lnTo>
                      <a:pt x="57" y="909"/>
                    </a:lnTo>
                    <a:lnTo>
                      <a:pt x="57" y="909"/>
                    </a:lnTo>
                    <a:lnTo>
                      <a:pt x="57" y="909"/>
                    </a:lnTo>
                    <a:lnTo>
                      <a:pt x="57" y="909"/>
                    </a:lnTo>
                    <a:lnTo>
                      <a:pt x="57" y="916"/>
                    </a:lnTo>
                    <a:lnTo>
                      <a:pt x="57" y="916"/>
                    </a:lnTo>
                    <a:lnTo>
                      <a:pt x="57" y="916"/>
                    </a:lnTo>
                    <a:lnTo>
                      <a:pt x="57" y="916"/>
                    </a:lnTo>
                    <a:lnTo>
                      <a:pt x="57" y="916"/>
                    </a:lnTo>
                    <a:lnTo>
                      <a:pt x="57" y="916"/>
                    </a:lnTo>
                    <a:lnTo>
                      <a:pt x="50" y="916"/>
                    </a:lnTo>
                    <a:lnTo>
                      <a:pt x="50" y="916"/>
                    </a:lnTo>
                    <a:lnTo>
                      <a:pt x="50" y="916"/>
                    </a:lnTo>
                    <a:lnTo>
                      <a:pt x="50" y="916"/>
                    </a:lnTo>
                    <a:lnTo>
                      <a:pt x="50" y="916"/>
                    </a:lnTo>
                    <a:lnTo>
                      <a:pt x="50" y="916"/>
                    </a:lnTo>
                    <a:lnTo>
                      <a:pt x="50" y="916"/>
                    </a:lnTo>
                    <a:lnTo>
                      <a:pt x="43" y="916"/>
                    </a:lnTo>
                    <a:lnTo>
                      <a:pt x="43" y="916"/>
                    </a:lnTo>
                    <a:lnTo>
                      <a:pt x="43" y="916"/>
                    </a:lnTo>
                    <a:lnTo>
                      <a:pt x="43" y="916"/>
                    </a:lnTo>
                    <a:lnTo>
                      <a:pt x="43" y="909"/>
                    </a:lnTo>
                    <a:lnTo>
                      <a:pt x="43" y="909"/>
                    </a:lnTo>
                    <a:lnTo>
                      <a:pt x="43" y="909"/>
                    </a:lnTo>
                    <a:lnTo>
                      <a:pt x="43" y="909"/>
                    </a:lnTo>
                    <a:lnTo>
                      <a:pt x="43" y="916"/>
                    </a:lnTo>
                    <a:lnTo>
                      <a:pt x="35" y="916"/>
                    </a:lnTo>
                    <a:lnTo>
                      <a:pt x="35" y="916"/>
                    </a:lnTo>
                    <a:lnTo>
                      <a:pt x="35" y="916"/>
                    </a:lnTo>
                    <a:lnTo>
                      <a:pt x="35" y="916"/>
                    </a:lnTo>
                    <a:lnTo>
                      <a:pt x="35" y="916"/>
                    </a:lnTo>
                    <a:lnTo>
                      <a:pt x="35" y="916"/>
                    </a:lnTo>
                    <a:lnTo>
                      <a:pt x="35" y="909"/>
                    </a:lnTo>
                    <a:lnTo>
                      <a:pt x="35" y="909"/>
                    </a:lnTo>
                    <a:lnTo>
                      <a:pt x="35" y="909"/>
                    </a:lnTo>
                    <a:lnTo>
                      <a:pt x="35" y="902"/>
                    </a:lnTo>
                    <a:lnTo>
                      <a:pt x="35" y="902"/>
                    </a:lnTo>
                    <a:lnTo>
                      <a:pt x="35" y="902"/>
                    </a:lnTo>
                    <a:lnTo>
                      <a:pt x="35" y="902"/>
                    </a:lnTo>
                    <a:lnTo>
                      <a:pt x="35" y="902"/>
                    </a:lnTo>
                    <a:lnTo>
                      <a:pt x="35" y="895"/>
                    </a:lnTo>
                    <a:lnTo>
                      <a:pt x="43" y="895"/>
                    </a:lnTo>
                    <a:lnTo>
                      <a:pt x="43" y="895"/>
                    </a:lnTo>
                    <a:lnTo>
                      <a:pt x="43" y="895"/>
                    </a:lnTo>
                    <a:lnTo>
                      <a:pt x="43" y="895"/>
                    </a:lnTo>
                    <a:lnTo>
                      <a:pt x="43" y="895"/>
                    </a:lnTo>
                    <a:lnTo>
                      <a:pt x="43" y="895"/>
                    </a:lnTo>
                    <a:lnTo>
                      <a:pt x="43" y="895"/>
                    </a:lnTo>
                    <a:lnTo>
                      <a:pt x="43" y="888"/>
                    </a:lnTo>
                    <a:lnTo>
                      <a:pt x="43" y="888"/>
                    </a:lnTo>
                    <a:lnTo>
                      <a:pt x="35" y="888"/>
                    </a:lnTo>
                    <a:lnTo>
                      <a:pt x="35" y="888"/>
                    </a:lnTo>
                    <a:lnTo>
                      <a:pt x="35" y="881"/>
                    </a:lnTo>
                    <a:lnTo>
                      <a:pt x="35" y="881"/>
                    </a:lnTo>
                    <a:lnTo>
                      <a:pt x="35" y="881"/>
                    </a:lnTo>
                    <a:lnTo>
                      <a:pt x="28" y="881"/>
                    </a:lnTo>
                    <a:lnTo>
                      <a:pt x="28" y="881"/>
                    </a:lnTo>
                    <a:lnTo>
                      <a:pt x="28" y="873"/>
                    </a:lnTo>
                    <a:lnTo>
                      <a:pt x="28" y="873"/>
                    </a:lnTo>
                    <a:lnTo>
                      <a:pt x="28" y="873"/>
                    </a:lnTo>
                    <a:lnTo>
                      <a:pt x="28" y="873"/>
                    </a:lnTo>
                    <a:lnTo>
                      <a:pt x="28" y="866"/>
                    </a:lnTo>
                    <a:lnTo>
                      <a:pt x="28" y="866"/>
                    </a:lnTo>
                    <a:lnTo>
                      <a:pt x="28" y="866"/>
                    </a:lnTo>
                    <a:lnTo>
                      <a:pt x="21" y="859"/>
                    </a:lnTo>
                    <a:lnTo>
                      <a:pt x="21" y="859"/>
                    </a:lnTo>
                    <a:lnTo>
                      <a:pt x="21" y="859"/>
                    </a:lnTo>
                    <a:lnTo>
                      <a:pt x="21" y="852"/>
                    </a:lnTo>
                    <a:lnTo>
                      <a:pt x="21" y="852"/>
                    </a:lnTo>
                    <a:lnTo>
                      <a:pt x="28" y="852"/>
                    </a:lnTo>
                    <a:lnTo>
                      <a:pt x="28" y="852"/>
                    </a:lnTo>
                    <a:lnTo>
                      <a:pt x="28" y="852"/>
                    </a:lnTo>
                    <a:lnTo>
                      <a:pt x="28" y="852"/>
                    </a:lnTo>
                    <a:lnTo>
                      <a:pt x="28" y="852"/>
                    </a:lnTo>
                    <a:lnTo>
                      <a:pt x="28" y="852"/>
                    </a:lnTo>
                    <a:lnTo>
                      <a:pt x="28" y="852"/>
                    </a:lnTo>
                    <a:lnTo>
                      <a:pt x="28" y="852"/>
                    </a:lnTo>
                    <a:lnTo>
                      <a:pt x="28" y="852"/>
                    </a:lnTo>
                    <a:lnTo>
                      <a:pt x="35" y="852"/>
                    </a:lnTo>
                    <a:lnTo>
                      <a:pt x="35" y="852"/>
                    </a:lnTo>
                    <a:lnTo>
                      <a:pt x="35" y="852"/>
                    </a:lnTo>
                    <a:lnTo>
                      <a:pt x="35" y="852"/>
                    </a:lnTo>
                    <a:lnTo>
                      <a:pt x="35" y="852"/>
                    </a:lnTo>
                    <a:lnTo>
                      <a:pt x="35" y="852"/>
                    </a:lnTo>
                    <a:lnTo>
                      <a:pt x="35" y="852"/>
                    </a:lnTo>
                    <a:lnTo>
                      <a:pt x="35" y="866"/>
                    </a:lnTo>
                    <a:lnTo>
                      <a:pt x="35" y="866"/>
                    </a:lnTo>
                    <a:lnTo>
                      <a:pt x="35" y="866"/>
                    </a:lnTo>
                    <a:lnTo>
                      <a:pt x="43" y="866"/>
                    </a:lnTo>
                    <a:lnTo>
                      <a:pt x="43" y="866"/>
                    </a:lnTo>
                    <a:lnTo>
                      <a:pt x="43" y="873"/>
                    </a:lnTo>
                    <a:lnTo>
                      <a:pt x="43" y="873"/>
                    </a:lnTo>
                    <a:lnTo>
                      <a:pt x="43" y="873"/>
                    </a:lnTo>
                    <a:lnTo>
                      <a:pt x="50" y="873"/>
                    </a:lnTo>
                    <a:lnTo>
                      <a:pt x="50" y="873"/>
                    </a:lnTo>
                    <a:lnTo>
                      <a:pt x="50" y="873"/>
                    </a:lnTo>
                    <a:lnTo>
                      <a:pt x="50" y="873"/>
                    </a:lnTo>
                    <a:lnTo>
                      <a:pt x="57" y="873"/>
                    </a:lnTo>
                    <a:lnTo>
                      <a:pt x="57" y="881"/>
                    </a:lnTo>
                    <a:lnTo>
                      <a:pt x="57" y="881"/>
                    </a:lnTo>
                    <a:lnTo>
                      <a:pt x="57" y="881"/>
                    </a:lnTo>
                    <a:lnTo>
                      <a:pt x="64" y="881"/>
                    </a:lnTo>
                    <a:lnTo>
                      <a:pt x="64" y="881"/>
                    </a:lnTo>
                    <a:lnTo>
                      <a:pt x="64" y="881"/>
                    </a:lnTo>
                    <a:lnTo>
                      <a:pt x="78" y="873"/>
                    </a:lnTo>
                    <a:lnTo>
                      <a:pt x="78" y="873"/>
                    </a:lnTo>
                    <a:lnTo>
                      <a:pt x="78" y="873"/>
                    </a:lnTo>
                    <a:lnTo>
                      <a:pt x="78" y="873"/>
                    </a:lnTo>
                    <a:lnTo>
                      <a:pt x="78" y="873"/>
                    </a:lnTo>
                    <a:lnTo>
                      <a:pt x="85" y="873"/>
                    </a:lnTo>
                    <a:lnTo>
                      <a:pt x="85" y="881"/>
                    </a:lnTo>
                    <a:lnTo>
                      <a:pt x="85" y="881"/>
                    </a:lnTo>
                    <a:lnTo>
                      <a:pt x="85" y="881"/>
                    </a:lnTo>
                    <a:lnTo>
                      <a:pt x="85" y="881"/>
                    </a:lnTo>
                    <a:lnTo>
                      <a:pt x="85" y="888"/>
                    </a:lnTo>
                    <a:lnTo>
                      <a:pt x="85" y="888"/>
                    </a:lnTo>
                    <a:lnTo>
                      <a:pt x="85" y="888"/>
                    </a:lnTo>
                    <a:lnTo>
                      <a:pt x="85" y="888"/>
                    </a:lnTo>
                    <a:lnTo>
                      <a:pt x="85" y="895"/>
                    </a:lnTo>
                    <a:lnTo>
                      <a:pt x="92" y="895"/>
                    </a:lnTo>
                    <a:lnTo>
                      <a:pt x="92" y="895"/>
                    </a:lnTo>
                    <a:lnTo>
                      <a:pt x="92" y="895"/>
                    </a:lnTo>
                    <a:lnTo>
                      <a:pt x="92" y="895"/>
                    </a:lnTo>
                    <a:lnTo>
                      <a:pt x="99" y="895"/>
                    </a:lnTo>
                    <a:lnTo>
                      <a:pt x="99" y="895"/>
                    </a:lnTo>
                    <a:lnTo>
                      <a:pt x="99" y="895"/>
                    </a:lnTo>
                    <a:lnTo>
                      <a:pt x="99" y="895"/>
                    </a:lnTo>
                    <a:lnTo>
                      <a:pt x="99" y="895"/>
                    </a:lnTo>
                    <a:lnTo>
                      <a:pt x="99" y="888"/>
                    </a:lnTo>
                    <a:lnTo>
                      <a:pt x="99" y="888"/>
                    </a:lnTo>
                    <a:lnTo>
                      <a:pt x="99" y="888"/>
                    </a:lnTo>
                    <a:lnTo>
                      <a:pt x="99" y="888"/>
                    </a:lnTo>
                    <a:lnTo>
                      <a:pt x="99" y="881"/>
                    </a:lnTo>
                    <a:lnTo>
                      <a:pt x="99" y="881"/>
                    </a:lnTo>
                    <a:lnTo>
                      <a:pt x="92" y="881"/>
                    </a:lnTo>
                    <a:lnTo>
                      <a:pt x="92" y="881"/>
                    </a:lnTo>
                    <a:lnTo>
                      <a:pt x="92" y="881"/>
                    </a:lnTo>
                    <a:lnTo>
                      <a:pt x="92" y="881"/>
                    </a:lnTo>
                    <a:lnTo>
                      <a:pt x="92" y="881"/>
                    </a:lnTo>
                    <a:lnTo>
                      <a:pt x="92" y="873"/>
                    </a:lnTo>
                    <a:lnTo>
                      <a:pt x="92" y="873"/>
                    </a:lnTo>
                    <a:lnTo>
                      <a:pt x="92" y="873"/>
                    </a:lnTo>
                    <a:lnTo>
                      <a:pt x="85" y="873"/>
                    </a:lnTo>
                    <a:lnTo>
                      <a:pt x="85" y="873"/>
                    </a:lnTo>
                    <a:lnTo>
                      <a:pt x="85" y="873"/>
                    </a:lnTo>
                    <a:lnTo>
                      <a:pt x="85" y="866"/>
                    </a:lnTo>
                    <a:lnTo>
                      <a:pt x="92" y="866"/>
                    </a:lnTo>
                    <a:lnTo>
                      <a:pt x="92" y="866"/>
                    </a:lnTo>
                    <a:lnTo>
                      <a:pt x="92" y="859"/>
                    </a:lnTo>
                    <a:lnTo>
                      <a:pt x="92" y="859"/>
                    </a:lnTo>
                    <a:lnTo>
                      <a:pt x="92" y="859"/>
                    </a:lnTo>
                    <a:lnTo>
                      <a:pt x="92" y="859"/>
                    </a:lnTo>
                    <a:lnTo>
                      <a:pt x="85" y="859"/>
                    </a:lnTo>
                    <a:lnTo>
                      <a:pt x="85" y="859"/>
                    </a:lnTo>
                    <a:lnTo>
                      <a:pt x="85" y="859"/>
                    </a:lnTo>
                    <a:lnTo>
                      <a:pt x="85" y="859"/>
                    </a:lnTo>
                    <a:lnTo>
                      <a:pt x="92" y="859"/>
                    </a:lnTo>
                    <a:lnTo>
                      <a:pt x="92" y="852"/>
                    </a:lnTo>
                    <a:lnTo>
                      <a:pt x="92" y="852"/>
                    </a:lnTo>
                    <a:lnTo>
                      <a:pt x="99" y="852"/>
                    </a:lnTo>
                    <a:lnTo>
                      <a:pt x="99" y="852"/>
                    </a:lnTo>
                    <a:lnTo>
                      <a:pt x="106" y="852"/>
                    </a:lnTo>
                    <a:lnTo>
                      <a:pt x="106" y="852"/>
                    </a:lnTo>
                    <a:lnTo>
                      <a:pt x="106" y="852"/>
                    </a:lnTo>
                    <a:lnTo>
                      <a:pt x="106" y="852"/>
                    </a:lnTo>
                    <a:lnTo>
                      <a:pt x="106" y="852"/>
                    </a:lnTo>
                    <a:lnTo>
                      <a:pt x="106" y="852"/>
                    </a:lnTo>
                    <a:lnTo>
                      <a:pt x="106" y="845"/>
                    </a:lnTo>
                    <a:lnTo>
                      <a:pt x="106" y="845"/>
                    </a:lnTo>
                    <a:lnTo>
                      <a:pt x="106" y="845"/>
                    </a:lnTo>
                    <a:lnTo>
                      <a:pt x="106" y="838"/>
                    </a:lnTo>
                    <a:lnTo>
                      <a:pt x="106" y="838"/>
                    </a:lnTo>
                    <a:lnTo>
                      <a:pt x="106" y="838"/>
                    </a:lnTo>
                    <a:lnTo>
                      <a:pt x="106" y="838"/>
                    </a:lnTo>
                    <a:lnTo>
                      <a:pt x="106" y="838"/>
                    </a:lnTo>
                    <a:lnTo>
                      <a:pt x="106" y="838"/>
                    </a:lnTo>
                    <a:lnTo>
                      <a:pt x="99" y="831"/>
                    </a:lnTo>
                    <a:lnTo>
                      <a:pt x="99" y="831"/>
                    </a:lnTo>
                    <a:lnTo>
                      <a:pt x="99" y="831"/>
                    </a:lnTo>
                    <a:lnTo>
                      <a:pt x="99" y="831"/>
                    </a:lnTo>
                    <a:lnTo>
                      <a:pt x="99" y="831"/>
                    </a:lnTo>
                    <a:lnTo>
                      <a:pt x="99" y="831"/>
                    </a:lnTo>
                    <a:lnTo>
                      <a:pt x="99" y="831"/>
                    </a:lnTo>
                    <a:lnTo>
                      <a:pt x="99" y="831"/>
                    </a:lnTo>
                    <a:lnTo>
                      <a:pt x="99" y="831"/>
                    </a:lnTo>
                    <a:lnTo>
                      <a:pt x="92" y="831"/>
                    </a:lnTo>
                    <a:lnTo>
                      <a:pt x="92" y="831"/>
                    </a:lnTo>
                    <a:lnTo>
                      <a:pt x="92" y="831"/>
                    </a:lnTo>
                    <a:lnTo>
                      <a:pt x="92" y="831"/>
                    </a:lnTo>
                    <a:lnTo>
                      <a:pt x="92" y="831"/>
                    </a:lnTo>
                    <a:lnTo>
                      <a:pt x="92" y="831"/>
                    </a:lnTo>
                    <a:lnTo>
                      <a:pt x="92" y="831"/>
                    </a:lnTo>
                    <a:lnTo>
                      <a:pt x="92" y="838"/>
                    </a:lnTo>
                    <a:lnTo>
                      <a:pt x="99" y="838"/>
                    </a:lnTo>
                    <a:lnTo>
                      <a:pt x="99" y="838"/>
                    </a:lnTo>
                    <a:lnTo>
                      <a:pt x="99" y="845"/>
                    </a:lnTo>
                    <a:lnTo>
                      <a:pt x="92" y="845"/>
                    </a:lnTo>
                    <a:lnTo>
                      <a:pt x="92" y="845"/>
                    </a:lnTo>
                    <a:lnTo>
                      <a:pt x="92" y="845"/>
                    </a:lnTo>
                    <a:lnTo>
                      <a:pt x="92" y="838"/>
                    </a:lnTo>
                    <a:lnTo>
                      <a:pt x="85" y="838"/>
                    </a:lnTo>
                    <a:lnTo>
                      <a:pt x="85" y="838"/>
                    </a:lnTo>
                    <a:lnTo>
                      <a:pt x="85" y="838"/>
                    </a:lnTo>
                    <a:lnTo>
                      <a:pt x="78" y="831"/>
                    </a:lnTo>
                    <a:lnTo>
                      <a:pt x="78" y="831"/>
                    </a:lnTo>
                    <a:lnTo>
                      <a:pt x="78" y="831"/>
                    </a:lnTo>
                    <a:lnTo>
                      <a:pt x="78" y="831"/>
                    </a:lnTo>
                    <a:lnTo>
                      <a:pt x="78" y="831"/>
                    </a:lnTo>
                    <a:lnTo>
                      <a:pt x="78" y="831"/>
                    </a:lnTo>
                    <a:lnTo>
                      <a:pt x="78" y="831"/>
                    </a:lnTo>
                    <a:lnTo>
                      <a:pt x="78" y="831"/>
                    </a:lnTo>
                    <a:lnTo>
                      <a:pt x="71" y="831"/>
                    </a:lnTo>
                    <a:lnTo>
                      <a:pt x="71" y="831"/>
                    </a:lnTo>
                    <a:lnTo>
                      <a:pt x="64" y="831"/>
                    </a:lnTo>
                    <a:lnTo>
                      <a:pt x="64" y="831"/>
                    </a:lnTo>
                    <a:lnTo>
                      <a:pt x="64" y="831"/>
                    </a:lnTo>
                    <a:lnTo>
                      <a:pt x="64" y="831"/>
                    </a:lnTo>
                    <a:lnTo>
                      <a:pt x="57" y="824"/>
                    </a:lnTo>
                    <a:lnTo>
                      <a:pt x="57" y="831"/>
                    </a:lnTo>
                    <a:lnTo>
                      <a:pt x="57" y="831"/>
                    </a:lnTo>
                    <a:lnTo>
                      <a:pt x="57" y="831"/>
                    </a:lnTo>
                    <a:lnTo>
                      <a:pt x="50" y="838"/>
                    </a:lnTo>
                    <a:lnTo>
                      <a:pt x="50" y="838"/>
                    </a:lnTo>
                    <a:lnTo>
                      <a:pt x="50" y="838"/>
                    </a:lnTo>
                    <a:lnTo>
                      <a:pt x="50" y="838"/>
                    </a:lnTo>
                    <a:lnTo>
                      <a:pt x="50" y="845"/>
                    </a:lnTo>
                    <a:lnTo>
                      <a:pt x="50" y="845"/>
                    </a:lnTo>
                    <a:lnTo>
                      <a:pt x="50" y="845"/>
                    </a:lnTo>
                    <a:lnTo>
                      <a:pt x="50" y="845"/>
                    </a:lnTo>
                    <a:lnTo>
                      <a:pt x="50" y="845"/>
                    </a:lnTo>
                    <a:lnTo>
                      <a:pt x="43" y="845"/>
                    </a:lnTo>
                    <a:lnTo>
                      <a:pt x="43" y="845"/>
                    </a:lnTo>
                    <a:lnTo>
                      <a:pt x="35" y="845"/>
                    </a:lnTo>
                    <a:lnTo>
                      <a:pt x="28" y="838"/>
                    </a:lnTo>
                    <a:lnTo>
                      <a:pt x="28" y="838"/>
                    </a:lnTo>
                    <a:lnTo>
                      <a:pt x="28" y="838"/>
                    </a:lnTo>
                    <a:lnTo>
                      <a:pt x="28" y="838"/>
                    </a:lnTo>
                    <a:lnTo>
                      <a:pt x="28" y="838"/>
                    </a:lnTo>
                    <a:lnTo>
                      <a:pt x="28" y="831"/>
                    </a:lnTo>
                    <a:lnTo>
                      <a:pt x="28" y="831"/>
                    </a:lnTo>
                    <a:lnTo>
                      <a:pt x="28" y="831"/>
                    </a:lnTo>
                    <a:lnTo>
                      <a:pt x="21" y="831"/>
                    </a:lnTo>
                    <a:lnTo>
                      <a:pt x="21" y="831"/>
                    </a:lnTo>
                    <a:lnTo>
                      <a:pt x="21" y="831"/>
                    </a:lnTo>
                    <a:lnTo>
                      <a:pt x="21" y="824"/>
                    </a:lnTo>
                    <a:lnTo>
                      <a:pt x="21" y="824"/>
                    </a:lnTo>
                    <a:lnTo>
                      <a:pt x="21" y="824"/>
                    </a:lnTo>
                    <a:lnTo>
                      <a:pt x="21" y="824"/>
                    </a:lnTo>
                    <a:lnTo>
                      <a:pt x="21" y="824"/>
                    </a:lnTo>
                    <a:lnTo>
                      <a:pt x="21" y="817"/>
                    </a:lnTo>
                    <a:lnTo>
                      <a:pt x="21" y="817"/>
                    </a:lnTo>
                    <a:lnTo>
                      <a:pt x="21" y="817"/>
                    </a:lnTo>
                    <a:lnTo>
                      <a:pt x="21" y="817"/>
                    </a:lnTo>
                    <a:lnTo>
                      <a:pt x="21" y="817"/>
                    </a:lnTo>
                    <a:lnTo>
                      <a:pt x="21" y="817"/>
                    </a:lnTo>
                    <a:lnTo>
                      <a:pt x="21" y="817"/>
                    </a:lnTo>
                    <a:lnTo>
                      <a:pt x="28" y="817"/>
                    </a:lnTo>
                    <a:lnTo>
                      <a:pt x="28" y="817"/>
                    </a:lnTo>
                    <a:lnTo>
                      <a:pt x="28" y="817"/>
                    </a:lnTo>
                    <a:lnTo>
                      <a:pt x="28" y="817"/>
                    </a:lnTo>
                    <a:lnTo>
                      <a:pt x="28" y="817"/>
                    </a:lnTo>
                    <a:lnTo>
                      <a:pt x="28" y="810"/>
                    </a:lnTo>
                    <a:lnTo>
                      <a:pt x="28" y="810"/>
                    </a:lnTo>
                    <a:lnTo>
                      <a:pt x="28" y="810"/>
                    </a:lnTo>
                    <a:lnTo>
                      <a:pt x="28" y="810"/>
                    </a:lnTo>
                    <a:lnTo>
                      <a:pt x="28" y="810"/>
                    </a:lnTo>
                    <a:lnTo>
                      <a:pt x="28" y="810"/>
                    </a:lnTo>
                    <a:lnTo>
                      <a:pt x="28" y="810"/>
                    </a:lnTo>
                    <a:lnTo>
                      <a:pt x="21" y="810"/>
                    </a:lnTo>
                    <a:lnTo>
                      <a:pt x="21" y="802"/>
                    </a:lnTo>
                    <a:lnTo>
                      <a:pt x="21" y="802"/>
                    </a:lnTo>
                    <a:lnTo>
                      <a:pt x="21" y="810"/>
                    </a:lnTo>
                    <a:lnTo>
                      <a:pt x="14" y="810"/>
                    </a:lnTo>
                    <a:lnTo>
                      <a:pt x="14" y="810"/>
                    </a:lnTo>
                    <a:lnTo>
                      <a:pt x="14" y="810"/>
                    </a:lnTo>
                    <a:lnTo>
                      <a:pt x="14" y="810"/>
                    </a:lnTo>
                    <a:lnTo>
                      <a:pt x="14" y="810"/>
                    </a:lnTo>
                    <a:lnTo>
                      <a:pt x="14" y="802"/>
                    </a:lnTo>
                    <a:lnTo>
                      <a:pt x="14" y="802"/>
                    </a:lnTo>
                    <a:lnTo>
                      <a:pt x="7" y="802"/>
                    </a:lnTo>
                    <a:lnTo>
                      <a:pt x="7" y="795"/>
                    </a:lnTo>
                    <a:lnTo>
                      <a:pt x="7" y="795"/>
                    </a:lnTo>
                    <a:lnTo>
                      <a:pt x="7" y="795"/>
                    </a:lnTo>
                    <a:lnTo>
                      <a:pt x="7" y="795"/>
                    </a:lnTo>
                    <a:lnTo>
                      <a:pt x="7" y="795"/>
                    </a:lnTo>
                    <a:lnTo>
                      <a:pt x="7" y="795"/>
                    </a:lnTo>
                    <a:lnTo>
                      <a:pt x="0" y="788"/>
                    </a:lnTo>
                    <a:lnTo>
                      <a:pt x="0" y="788"/>
                    </a:lnTo>
                    <a:lnTo>
                      <a:pt x="0" y="781"/>
                    </a:lnTo>
                    <a:lnTo>
                      <a:pt x="0" y="781"/>
                    </a:lnTo>
                    <a:lnTo>
                      <a:pt x="0" y="774"/>
                    </a:lnTo>
                    <a:lnTo>
                      <a:pt x="7" y="774"/>
                    </a:lnTo>
                    <a:lnTo>
                      <a:pt x="7" y="774"/>
                    </a:lnTo>
                    <a:lnTo>
                      <a:pt x="7" y="767"/>
                    </a:lnTo>
                    <a:lnTo>
                      <a:pt x="7" y="767"/>
                    </a:lnTo>
                    <a:lnTo>
                      <a:pt x="7" y="760"/>
                    </a:lnTo>
                    <a:lnTo>
                      <a:pt x="7" y="760"/>
                    </a:lnTo>
                    <a:lnTo>
                      <a:pt x="7" y="760"/>
                    </a:lnTo>
                    <a:lnTo>
                      <a:pt x="7" y="760"/>
                    </a:lnTo>
                    <a:lnTo>
                      <a:pt x="7" y="760"/>
                    </a:lnTo>
                    <a:lnTo>
                      <a:pt x="7" y="760"/>
                    </a:lnTo>
                    <a:lnTo>
                      <a:pt x="14" y="753"/>
                    </a:lnTo>
                    <a:lnTo>
                      <a:pt x="14" y="746"/>
                    </a:lnTo>
                    <a:lnTo>
                      <a:pt x="14" y="746"/>
                    </a:lnTo>
                    <a:lnTo>
                      <a:pt x="14" y="739"/>
                    </a:lnTo>
                    <a:lnTo>
                      <a:pt x="14" y="739"/>
                    </a:lnTo>
                    <a:lnTo>
                      <a:pt x="14" y="739"/>
                    </a:lnTo>
                    <a:lnTo>
                      <a:pt x="14" y="739"/>
                    </a:lnTo>
                    <a:lnTo>
                      <a:pt x="7" y="739"/>
                    </a:lnTo>
                    <a:lnTo>
                      <a:pt x="7" y="739"/>
                    </a:lnTo>
                    <a:lnTo>
                      <a:pt x="7" y="739"/>
                    </a:lnTo>
                    <a:lnTo>
                      <a:pt x="7" y="739"/>
                    </a:lnTo>
                    <a:lnTo>
                      <a:pt x="7" y="731"/>
                    </a:lnTo>
                    <a:lnTo>
                      <a:pt x="7" y="731"/>
                    </a:lnTo>
                    <a:lnTo>
                      <a:pt x="0" y="731"/>
                    </a:lnTo>
                    <a:lnTo>
                      <a:pt x="0" y="731"/>
                    </a:lnTo>
                    <a:lnTo>
                      <a:pt x="0" y="731"/>
                    </a:lnTo>
                    <a:lnTo>
                      <a:pt x="0" y="731"/>
                    </a:lnTo>
                    <a:lnTo>
                      <a:pt x="0" y="731"/>
                    </a:lnTo>
                    <a:lnTo>
                      <a:pt x="0" y="724"/>
                    </a:lnTo>
                    <a:lnTo>
                      <a:pt x="0" y="724"/>
                    </a:lnTo>
                    <a:lnTo>
                      <a:pt x="0" y="724"/>
                    </a:lnTo>
                    <a:lnTo>
                      <a:pt x="0" y="724"/>
                    </a:lnTo>
                    <a:lnTo>
                      <a:pt x="0" y="724"/>
                    </a:lnTo>
                    <a:lnTo>
                      <a:pt x="0" y="717"/>
                    </a:lnTo>
                    <a:lnTo>
                      <a:pt x="7" y="717"/>
                    </a:lnTo>
                    <a:lnTo>
                      <a:pt x="7" y="717"/>
                    </a:lnTo>
                    <a:lnTo>
                      <a:pt x="21" y="724"/>
                    </a:lnTo>
                    <a:lnTo>
                      <a:pt x="21" y="724"/>
                    </a:lnTo>
                    <a:lnTo>
                      <a:pt x="28" y="724"/>
                    </a:lnTo>
                    <a:lnTo>
                      <a:pt x="28" y="724"/>
                    </a:lnTo>
                    <a:lnTo>
                      <a:pt x="28" y="724"/>
                    </a:lnTo>
                    <a:lnTo>
                      <a:pt x="28" y="724"/>
                    </a:lnTo>
                    <a:lnTo>
                      <a:pt x="35" y="724"/>
                    </a:lnTo>
                    <a:lnTo>
                      <a:pt x="35" y="724"/>
                    </a:lnTo>
                    <a:lnTo>
                      <a:pt x="35" y="724"/>
                    </a:lnTo>
                    <a:lnTo>
                      <a:pt x="35" y="724"/>
                    </a:lnTo>
                    <a:lnTo>
                      <a:pt x="35" y="724"/>
                    </a:lnTo>
                    <a:lnTo>
                      <a:pt x="43" y="724"/>
                    </a:lnTo>
                    <a:lnTo>
                      <a:pt x="43" y="724"/>
                    </a:lnTo>
                    <a:lnTo>
                      <a:pt x="43" y="724"/>
                    </a:lnTo>
                    <a:lnTo>
                      <a:pt x="43" y="724"/>
                    </a:lnTo>
                    <a:lnTo>
                      <a:pt x="43" y="724"/>
                    </a:lnTo>
                    <a:lnTo>
                      <a:pt x="43" y="731"/>
                    </a:lnTo>
                    <a:lnTo>
                      <a:pt x="43" y="731"/>
                    </a:lnTo>
                    <a:lnTo>
                      <a:pt x="50" y="724"/>
                    </a:lnTo>
                    <a:lnTo>
                      <a:pt x="50" y="724"/>
                    </a:lnTo>
                    <a:lnTo>
                      <a:pt x="50" y="724"/>
                    </a:lnTo>
                    <a:lnTo>
                      <a:pt x="50" y="724"/>
                    </a:lnTo>
                    <a:lnTo>
                      <a:pt x="50" y="717"/>
                    </a:lnTo>
                    <a:lnTo>
                      <a:pt x="57" y="717"/>
                    </a:lnTo>
                    <a:lnTo>
                      <a:pt x="57" y="717"/>
                    </a:lnTo>
                    <a:lnTo>
                      <a:pt x="57" y="710"/>
                    </a:lnTo>
                    <a:lnTo>
                      <a:pt x="57" y="710"/>
                    </a:lnTo>
                    <a:lnTo>
                      <a:pt x="57" y="710"/>
                    </a:lnTo>
                    <a:lnTo>
                      <a:pt x="57" y="710"/>
                    </a:lnTo>
                    <a:lnTo>
                      <a:pt x="57" y="710"/>
                    </a:lnTo>
                    <a:lnTo>
                      <a:pt x="57" y="703"/>
                    </a:lnTo>
                    <a:lnTo>
                      <a:pt x="57" y="703"/>
                    </a:lnTo>
                    <a:lnTo>
                      <a:pt x="57" y="703"/>
                    </a:lnTo>
                    <a:lnTo>
                      <a:pt x="57" y="696"/>
                    </a:lnTo>
                    <a:lnTo>
                      <a:pt x="57" y="682"/>
                    </a:lnTo>
                    <a:lnTo>
                      <a:pt x="50" y="682"/>
                    </a:lnTo>
                    <a:lnTo>
                      <a:pt x="50" y="682"/>
                    </a:lnTo>
                    <a:lnTo>
                      <a:pt x="50" y="682"/>
                    </a:lnTo>
                    <a:lnTo>
                      <a:pt x="43" y="675"/>
                    </a:lnTo>
                    <a:lnTo>
                      <a:pt x="43" y="675"/>
                    </a:lnTo>
                    <a:lnTo>
                      <a:pt x="43" y="675"/>
                    </a:lnTo>
                    <a:lnTo>
                      <a:pt x="43" y="675"/>
                    </a:lnTo>
                    <a:lnTo>
                      <a:pt x="43" y="668"/>
                    </a:lnTo>
                    <a:lnTo>
                      <a:pt x="43" y="660"/>
                    </a:lnTo>
                    <a:lnTo>
                      <a:pt x="35" y="660"/>
                    </a:lnTo>
                    <a:lnTo>
                      <a:pt x="35" y="660"/>
                    </a:lnTo>
                    <a:lnTo>
                      <a:pt x="35" y="660"/>
                    </a:lnTo>
                    <a:lnTo>
                      <a:pt x="35" y="660"/>
                    </a:lnTo>
                    <a:lnTo>
                      <a:pt x="35" y="660"/>
                    </a:lnTo>
                    <a:lnTo>
                      <a:pt x="35" y="653"/>
                    </a:lnTo>
                    <a:lnTo>
                      <a:pt x="35" y="653"/>
                    </a:lnTo>
                    <a:lnTo>
                      <a:pt x="35" y="653"/>
                    </a:lnTo>
                    <a:lnTo>
                      <a:pt x="35" y="653"/>
                    </a:lnTo>
                    <a:lnTo>
                      <a:pt x="35" y="653"/>
                    </a:lnTo>
                    <a:lnTo>
                      <a:pt x="35" y="653"/>
                    </a:lnTo>
                    <a:lnTo>
                      <a:pt x="35" y="653"/>
                    </a:lnTo>
                    <a:lnTo>
                      <a:pt x="35" y="653"/>
                    </a:lnTo>
                    <a:lnTo>
                      <a:pt x="35" y="653"/>
                    </a:lnTo>
                    <a:lnTo>
                      <a:pt x="43" y="653"/>
                    </a:lnTo>
                    <a:lnTo>
                      <a:pt x="43" y="653"/>
                    </a:lnTo>
                    <a:lnTo>
                      <a:pt x="43" y="646"/>
                    </a:lnTo>
                    <a:lnTo>
                      <a:pt x="35" y="639"/>
                    </a:lnTo>
                    <a:lnTo>
                      <a:pt x="35" y="639"/>
                    </a:lnTo>
                    <a:lnTo>
                      <a:pt x="35" y="632"/>
                    </a:lnTo>
                    <a:lnTo>
                      <a:pt x="35" y="632"/>
                    </a:lnTo>
                    <a:lnTo>
                      <a:pt x="43" y="632"/>
                    </a:lnTo>
                    <a:lnTo>
                      <a:pt x="43" y="632"/>
                    </a:lnTo>
                    <a:lnTo>
                      <a:pt x="43" y="632"/>
                    </a:lnTo>
                    <a:lnTo>
                      <a:pt x="43" y="632"/>
                    </a:lnTo>
                    <a:lnTo>
                      <a:pt x="43" y="632"/>
                    </a:lnTo>
                    <a:lnTo>
                      <a:pt x="50" y="632"/>
                    </a:lnTo>
                    <a:lnTo>
                      <a:pt x="50" y="632"/>
                    </a:lnTo>
                    <a:lnTo>
                      <a:pt x="50" y="632"/>
                    </a:lnTo>
                    <a:lnTo>
                      <a:pt x="50" y="632"/>
                    </a:lnTo>
                    <a:lnTo>
                      <a:pt x="50" y="632"/>
                    </a:lnTo>
                    <a:lnTo>
                      <a:pt x="50" y="625"/>
                    </a:lnTo>
                    <a:lnTo>
                      <a:pt x="50" y="625"/>
                    </a:lnTo>
                    <a:lnTo>
                      <a:pt x="43" y="618"/>
                    </a:lnTo>
                    <a:lnTo>
                      <a:pt x="43" y="618"/>
                    </a:lnTo>
                    <a:lnTo>
                      <a:pt x="43" y="618"/>
                    </a:lnTo>
                    <a:lnTo>
                      <a:pt x="43" y="618"/>
                    </a:lnTo>
                    <a:lnTo>
                      <a:pt x="43" y="618"/>
                    </a:lnTo>
                    <a:lnTo>
                      <a:pt x="43" y="618"/>
                    </a:lnTo>
                    <a:lnTo>
                      <a:pt x="43" y="611"/>
                    </a:lnTo>
                    <a:lnTo>
                      <a:pt x="43" y="604"/>
                    </a:lnTo>
                    <a:lnTo>
                      <a:pt x="43" y="604"/>
                    </a:lnTo>
                    <a:lnTo>
                      <a:pt x="43" y="597"/>
                    </a:lnTo>
                    <a:lnTo>
                      <a:pt x="43" y="597"/>
                    </a:lnTo>
                    <a:lnTo>
                      <a:pt x="50" y="589"/>
                    </a:lnTo>
                    <a:lnTo>
                      <a:pt x="57" y="582"/>
                    </a:lnTo>
                    <a:lnTo>
                      <a:pt x="64" y="582"/>
                    </a:lnTo>
                    <a:lnTo>
                      <a:pt x="71" y="582"/>
                    </a:lnTo>
                    <a:lnTo>
                      <a:pt x="71" y="582"/>
                    </a:lnTo>
                    <a:lnTo>
                      <a:pt x="71" y="582"/>
                    </a:lnTo>
                    <a:lnTo>
                      <a:pt x="78" y="582"/>
                    </a:lnTo>
                    <a:lnTo>
                      <a:pt x="85" y="582"/>
                    </a:lnTo>
                    <a:lnTo>
                      <a:pt x="99" y="582"/>
                    </a:lnTo>
                    <a:lnTo>
                      <a:pt x="99" y="582"/>
                    </a:lnTo>
                    <a:lnTo>
                      <a:pt x="99" y="582"/>
                    </a:lnTo>
                    <a:lnTo>
                      <a:pt x="106" y="582"/>
                    </a:lnTo>
                    <a:lnTo>
                      <a:pt x="106" y="582"/>
                    </a:lnTo>
                    <a:lnTo>
                      <a:pt x="106" y="582"/>
                    </a:lnTo>
                    <a:lnTo>
                      <a:pt x="106" y="575"/>
                    </a:lnTo>
                    <a:lnTo>
                      <a:pt x="106" y="575"/>
                    </a:lnTo>
                    <a:lnTo>
                      <a:pt x="106" y="568"/>
                    </a:lnTo>
                    <a:lnTo>
                      <a:pt x="106" y="568"/>
                    </a:lnTo>
                    <a:lnTo>
                      <a:pt x="106" y="561"/>
                    </a:lnTo>
                    <a:lnTo>
                      <a:pt x="106" y="554"/>
                    </a:lnTo>
                    <a:lnTo>
                      <a:pt x="106" y="554"/>
                    </a:lnTo>
                    <a:lnTo>
                      <a:pt x="106" y="547"/>
                    </a:lnTo>
                    <a:lnTo>
                      <a:pt x="106" y="547"/>
                    </a:lnTo>
                    <a:lnTo>
                      <a:pt x="106" y="547"/>
                    </a:lnTo>
                    <a:lnTo>
                      <a:pt x="106" y="540"/>
                    </a:lnTo>
                    <a:lnTo>
                      <a:pt x="106" y="540"/>
                    </a:lnTo>
                    <a:lnTo>
                      <a:pt x="106" y="540"/>
                    </a:lnTo>
                    <a:lnTo>
                      <a:pt x="106" y="540"/>
                    </a:lnTo>
                    <a:lnTo>
                      <a:pt x="114" y="533"/>
                    </a:lnTo>
                    <a:lnTo>
                      <a:pt x="114" y="533"/>
                    </a:lnTo>
                    <a:lnTo>
                      <a:pt x="114" y="533"/>
                    </a:lnTo>
                    <a:lnTo>
                      <a:pt x="114" y="533"/>
                    </a:lnTo>
                    <a:lnTo>
                      <a:pt x="114" y="526"/>
                    </a:lnTo>
                    <a:lnTo>
                      <a:pt x="114" y="526"/>
                    </a:lnTo>
                    <a:lnTo>
                      <a:pt x="114" y="526"/>
                    </a:lnTo>
                    <a:lnTo>
                      <a:pt x="114" y="526"/>
                    </a:lnTo>
                    <a:lnTo>
                      <a:pt x="106" y="526"/>
                    </a:lnTo>
                    <a:lnTo>
                      <a:pt x="106" y="519"/>
                    </a:lnTo>
                    <a:lnTo>
                      <a:pt x="99" y="519"/>
                    </a:lnTo>
                    <a:lnTo>
                      <a:pt x="92" y="519"/>
                    </a:lnTo>
                    <a:lnTo>
                      <a:pt x="78" y="519"/>
                    </a:lnTo>
                    <a:lnTo>
                      <a:pt x="78" y="519"/>
                    </a:lnTo>
                    <a:lnTo>
                      <a:pt x="71" y="511"/>
                    </a:lnTo>
                    <a:lnTo>
                      <a:pt x="71" y="511"/>
                    </a:lnTo>
                    <a:lnTo>
                      <a:pt x="78" y="511"/>
                    </a:lnTo>
                    <a:lnTo>
                      <a:pt x="85" y="504"/>
                    </a:lnTo>
                    <a:lnTo>
                      <a:pt x="85" y="504"/>
                    </a:lnTo>
                    <a:lnTo>
                      <a:pt x="92" y="497"/>
                    </a:lnTo>
                    <a:lnTo>
                      <a:pt x="92" y="497"/>
                    </a:lnTo>
                    <a:lnTo>
                      <a:pt x="92" y="497"/>
                    </a:lnTo>
                    <a:lnTo>
                      <a:pt x="92" y="497"/>
                    </a:lnTo>
                    <a:lnTo>
                      <a:pt x="92" y="497"/>
                    </a:lnTo>
                    <a:lnTo>
                      <a:pt x="92" y="490"/>
                    </a:lnTo>
                    <a:lnTo>
                      <a:pt x="99" y="490"/>
                    </a:lnTo>
                    <a:lnTo>
                      <a:pt x="99" y="490"/>
                    </a:lnTo>
                    <a:lnTo>
                      <a:pt x="99" y="490"/>
                    </a:lnTo>
                    <a:lnTo>
                      <a:pt x="99" y="490"/>
                    </a:lnTo>
                    <a:lnTo>
                      <a:pt x="99" y="483"/>
                    </a:lnTo>
                    <a:lnTo>
                      <a:pt x="99" y="483"/>
                    </a:lnTo>
                    <a:lnTo>
                      <a:pt x="99" y="483"/>
                    </a:lnTo>
                    <a:lnTo>
                      <a:pt x="99" y="483"/>
                    </a:lnTo>
                    <a:lnTo>
                      <a:pt x="99" y="483"/>
                    </a:lnTo>
                    <a:lnTo>
                      <a:pt x="99" y="483"/>
                    </a:lnTo>
                    <a:lnTo>
                      <a:pt x="99" y="483"/>
                    </a:lnTo>
                    <a:lnTo>
                      <a:pt x="99" y="483"/>
                    </a:lnTo>
                    <a:lnTo>
                      <a:pt x="99" y="483"/>
                    </a:lnTo>
                    <a:lnTo>
                      <a:pt x="99" y="483"/>
                    </a:lnTo>
                    <a:lnTo>
                      <a:pt x="99" y="483"/>
                    </a:lnTo>
                    <a:lnTo>
                      <a:pt x="99" y="476"/>
                    </a:lnTo>
                    <a:lnTo>
                      <a:pt x="99" y="476"/>
                    </a:lnTo>
                    <a:lnTo>
                      <a:pt x="99" y="476"/>
                    </a:lnTo>
                    <a:lnTo>
                      <a:pt x="99" y="476"/>
                    </a:lnTo>
                    <a:lnTo>
                      <a:pt x="99" y="476"/>
                    </a:lnTo>
                    <a:lnTo>
                      <a:pt x="99" y="469"/>
                    </a:lnTo>
                    <a:lnTo>
                      <a:pt x="92" y="469"/>
                    </a:lnTo>
                    <a:lnTo>
                      <a:pt x="92" y="469"/>
                    </a:lnTo>
                    <a:lnTo>
                      <a:pt x="92" y="469"/>
                    </a:lnTo>
                    <a:lnTo>
                      <a:pt x="99" y="462"/>
                    </a:lnTo>
                    <a:lnTo>
                      <a:pt x="99" y="462"/>
                    </a:lnTo>
                    <a:lnTo>
                      <a:pt x="99" y="462"/>
                    </a:lnTo>
                    <a:lnTo>
                      <a:pt x="99" y="462"/>
                    </a:lnTo>
                    <a:lnTo>
                      <a:pt x="99" y="455"/>
                    </a:lnTo>
                    <a:lnTo>
                      <a:pt x="99" y="440"/>
                    </a:lnTo>
                    <a:lnTo>
                      <a:pt x="99" y="433"/>
                    </a:lnTo>
                    <a:lnTo>
                      <a:pt x="99" y="433"/>
                    </a:lnTo>
                    <a:lnTo>
                      <a:pt x="99" y="433"/>
                    </a:lnTo>
                    <a:lnTo>
                      <a:pt x="99" y="426"/>
                    </a:lnTo>
                    <a:lnTo>
                      <a:pt x="106" y="426"/>
                    </a:lnTo>
                    <a:lnTo>
                      <a:pt x="99" y="426"/>
                    </a:lnTo>
                    <a:lnTo>
                      <a:pt x="99" y="419"/>
                    </a:lnTo>
                    <a:lnTo>
                      <a:pt x="99" y="412"/>
                    </a:lnTo>
                    <a:lnTo>
                      <a:pt x="99" y="412"/>
                    </a:lnTo>
                    <a:lnTo>
                      <a:pt x="99" y="405"/>
                    </a:lnTo>
                    <a:lnTo>
                      <a:pt x="92" y="405"/>
                    </a:lnTo>
                    <a:lnTo>
                      <a:pt x="92" y="405"/>
                    </a:lnTo>
                    <a:lnTo>
                      <a:pt x="92" y="405"/>
                    </a:lnTo>
                    <a:lnTo>
                      <a:pt x="92" y="405"/>
                    </a:lnTo>
                    <a:lnTo>
                      <a:pt x="92" y="405"/>
                    </a:lnTo>
                    <a:lnTo>
                      <a:pt x="85" y="405"/>
                    </a:lnTo>
                    <a:lnTo>
                      <a:pt x="85" y="398"/>
                    </a:lnTo>
                    <a:lnTo>
                      <a:pt x="92" y="398"/>
                    </a:lnTo>
                    <a:lnTo>
                      <a:pt x="106" y="377"/>
                    </a:lnTo>
                    <a:lnTo>
                      <a:pt x="106" y="369"/>
                    </a:lnTo>
                    <a:lnTo>
                      <a:pt x="106" y="369"/>
                    </a:lnTo>
                    <a:lnTo>
                      <a:pt x="114" y="362"/>
                    </a:lnTo>
                    <a:lnTo>
                      <a:pt x="114" y="362"/>
                    </a:lnTo>
                    <a:lnTo>
                      <a:pt x="114" y="362"/>
                    </a:lnTo>
                    <a:lnTo>
                      <a:pt x="114" y="362"/>
                    </a:lnTo>
                    <a:lnTo>
                      <a:pt x="121" y="362"/>
                    </a:lnTo>
                    <a:lnTo>
                      <a:pt x="121" y="362"/>
                    </a:lnTo>
                    <a:lnTo>
                      <a:pt x="121" y="355"/>
                    </a:lnTo>
                    <a:lnTo>
                      <a:pt x="121" y="355"/>
                    </a:lnTo>
                    <a:lnTo>
                      <a:pt x="121" y="355"/>
                    </a:lnTo>
                    <a:lnTo>
                      <a:pt x="128" y="355"/>
                    </a:lnTo>
                    <a:lnTo>
                      <a:pt x="128" y="355"/>
                    </a:lnTo>
                    <a:lnTo>
                      <a:pt x="128" y="355"/>
                    </a:lnTo>
                    <a:lnTo>
                      <a:pt x="135" y="348"/>
                    </a:lnTo>
                    <a:lnTo>
                      <a:pt x="135" y="341"/>
                    </a:lnTo>
                    <a:lnTo>
                      <a:pt x="135" y="341"/>
                    </a:lnTo>
                    <a:lnTo>
                      <a:pt x="135" y="341"/>
                    </a:lnTo>
                    <a:lnTo>
                      <a:pt x="128" y="341"/>
                    </a:lnTo>
                    <a:lnTo>
                      <a:pt x="128" y="341"/>
                    </a:lnTo>
                    <a:lnTo>
                      <a:pt x="121" y="348"/>
                    </a:lnTo>
                    <a:lnTo>
                      <a:pt x="121" y="348"/>
                    </a:lnTo>
                    <a:lnTo>
                      <a:pt x="121" y="348"/>
                    </a:lnTo>
                    <a:lnTo>
                      <a:pt x="121" y="348"/>
                    </a:lnTo>
                    <a:lnTo>
                      <a:pt x="121" y="348"/>
                    </a:lnTo>
                    <a:lnTo>
                      <a:pt x="121" y="341"/>
                    </a:lnTo>
                    <a:lnTo>
                      <a:pt x="114" y="341"/>
                    </a:lnTo>
                    <a:lnTo>
                      <a:pt x="114" y="341"/>
                    </a:lnTo>
                    <a:lnTo>
                      <a:pt x="106" y="341"/>
                    </a:lnTo>
                    <a:lnTo>
                      <a:pt x="106" y="341"/>
                    </a:lnTo>
                    <a:lnTo>
                      <a:pt x="106" y="341"/>
                    </a:lnTo>
                    <a:lnTo>
                      <a:pt x="106" y="341"/>
                    </a:lnTo>
                    <a:lnTo>
                      <a:pt x="99" y="341"/>
                    </a:lnTo>
                    <a:lnTo>
                      <a:pt x="99" y="341"/>
                    </a:lnTo>
                    <a:lnTo>
                      <a:pt x="92" y="341"/>
                    </a:lnTo>
                    <a:lnTo>
                      <a:pt x="92" y="334"/>
                    </a:lnTo>
                    <a:lnTo>
                      <a:pt x="92" y="334"/>
                    </a:lnTo>
                    <a:lnTo>
                      <a:pt x="99" y="327"/>
                    </a:lnTo>
                    <a:lnTo>
                      <a:pt x="99" y="320"/>
                    </a:lnTo>
                    <a:lnTo>
                      <a:pt x="99" y="320"/>
                    </a:lnTo>
                    <a:lnTo>
                      <a:pt x="106" y="320"/>
                    </a:lnTo>
                    <a:lnTo>
                      <a:pt x="106" y="320"/>
                    </a:lnTo>
                    <a:lnTo>
                      <a:pt x="114" y="320"/>
                    </a:lnTo>
                    <a:lnTo>
                      <a:pt x="114" y="320"/>
                    </a:lnTo>
                    <a:lnTo>
                      <a:pt x="114" y="313"/>
                    </a:lnTo>
                    <a:lnTo>
                      <a:pt x="114" y="313"/>
                    </a:lnTo>
                    <a:lnTo>
                      <a:pt x="114" y="313"/>
                    </a:lnTo>
                    <a:lnTo>
                      <a:pt x="106" y="313"/>
                    </a:lnTo>
                    <a:lnTo>
                      <a:pt x="106" y="306"/>
                    </a:lnTo>
                    <a:lnTo>
                      <a:pt x="106" y="306"/>
                    </a:lnTo>
                    <a:lnTo>
                      <a:pt x="106" y="306"/>
                    </a:lnTo>
                    <a:lnTo>
                      <a:pt x="106" y="306"/>
                    </a:lnTo>
                    <a:lnTo>
                      <a:pt x="106" y="306"/>
                    </a:lnTo>
                    <a:lnTo>
                      <a:pt x="106" y="306"/>
                    </a:lnTo>
                    <a:lnTo>
                      <a:pt x="106" y="306"/>
                    </a:lnTo>
                    <a:lnTo>
                      <a:pt x="106" y="298"/>
                    </a:lnTo>
                    <a:lnTo>
                      <a:pt x="114" y="298"/>
                    </a:lnTo>
                    <a:lnTo>
                      <a:pt x="114" y="298"/>
                    </a:lnTo>
                    <a:lnTo>
                      <a:pt x="114" y="298"/>
                    </a:lnTo>
                    <a:lnTo>
                      <a:pt x="114" y="298"/>
                    </a:lnTo>
                    <a:lnTo>
                      <a:pt x="121" y="291"/>
                    </a:lnTo>
                    <a:lnTo>
                      <a:pt x="121" y="291"/>
                    </a:lnTo>
                    <a:lnTo>
                      <a:pt x="128" y="291"/>
                    </a:lnTo>
                    <a:lnTo>
                      <a:pt x="121" y="284"/>
                    </a:lnTo>
                    <a:lnTo>
                      <a:pt x="121" y="284"/>
                    </a:lnTo>
                    <a:lnTo>
                      <a:pt x="121" y="277"/>
                    </a:lnTo>
                    <a:lnTo>
                      <a:pt x="121" y="277"/>
                    </a:lnTo>
                    <a:lnTo>
                      <a:pt x="121" y="270"/>
                    </a:lnTo>
                    <a:lnTo>
                      <a:pt x="114" y="270"/>
                    </a:lnTo>
                    <a:lnTo>
                      <a:pt x="114" y="270"/>
                    </a:lnTo>
                    <a:lnTo>
                      <a:pt x="114" y="270"/>
                    </a:lnTo>
                    <a:lnTo>
                      <a:pt x="114" y="263"/>
                    </a:lnTo>
                    <a:lnTo>
                      <a:pt x="114" y="263"/>
                    </a:lnTo>
                    <a:lnTo>
                      <a:pt x="114" y="263"/>
                    </a:lnTo>
                    <a:lnTo>
                      <a:pt x="121" y="263"/>
                    </a:lnTo>
                    <a:lnTo>
                      <a:pt x="121" y="263"/>
                    </a:lnTo>
                    <a:lnTo>
                      <a:pt x="121" y="263"/>
                    </a:lnTo>
                    <a:lnTo>
                      <a:pt x="121" y="263"/>
                    </a:lnTo>
                    <a:lnTo>
                      <a:pt x="121" y="263"/>
                    </a:lnTo>
                    <a:lnTo>
                      <a:pt x="121" y="256"/>
                    </a:lnTo>
                    <a:lnTo>
                      <a:pt x="114" y="249"/>
                    </a:lnTo>
                    <a:lnTo>
                      <a:pt x="114" y="242"/>
                    </a:lnTo>
                    <a:lnTo>
                      <a:pt x="114" y="242"/>
                    </a:lnTo>
                    <a:lnTo>
                      <a:pt x="114" y="242"/>
                    </a:lnTo>
                    <a:lnTo>
                      <a:pt x="121" y="242"/>
                    </a:lnTo>
                    <a:lnTo>
                      <a:pt x="121" y="235"/>
                    </a:lnTo>
                    <a:lnTo>
                      <a:pt x="121" y="235"/>
                    </a:lnTo>
                    <a:lnTo>
                      <a:pt x="114" y="235"/>
                    </a:lnTo>
                    <a:lnTo>
                      <a:pt x="114" y="227"/>
                    </a:lnTo>
                    <a:lnTo>
                      <a:pt x="114" y="227"/>
                    </a:lnTo>
                    <a:lnTo>
                      <a:pt x="114" y="227"/>
                    </a:lnTo>
                    <a:lnTo>
                      <a:pt x="114" y="227"/>
                    </a:lnTo>
                    <a:lnTo>
                      <a:pt x="106" y="220"/>
                    </a:lnTo>
                    <a:lnTo>
                      <a:pt x="106" y="220"/>
                    </a:lnTo>
                    <a:lnTo>
                      <a:pt x="106" y="220"/>
                    </a:lnTo>
                    <a:lnTo>
                      <a:pt x="106" y="220"/>
                    </a:lnTo>
                    <a:lnTo>
                      <a:pt x="106" y="220"/>
                    </a:lnTo>
                    <a:lnTo>
                      <a:pt x="114" y="220"/>
                    </a:lnTo>
                    <a:lnTo>
                      <a:pt x="114" y="213"/>
                    </a:lnTo>
                    <a:lnTo>
                      <a:pt x="114" y="213"/>
                    </a:lnTo>
                    <a:lnTo>
                      <a:pt x="114" y="213"/>
                    </a:lnTo>
                    <a:lnTo>
                      <a:pt x="114" y="206"/>
                    </a:lnTo>
                    <a:lnTo>
                      <a:pt x="114" y="206"/>
                    </a:lnTo>
                    <a:lnTo>
                      <a:pt x="114" y="206"/>
                    </a:lnTo>
                    <a:lnTo>
                      <a:pt x="114" y="206"/>
                    </a:lnTo>
                    <a:lnTo>
                      <a:pt x="114" y="206"/>
                    </a:lnTo>
                    <a:lnTo>
                      <a:pt x="114" y="206"/>
                    </a:lnTo>
                    <a:lnTo>
                      <a:pt x="114" y="199"/>
                    </a:lnTo>
                    <a:lnTo>
                      <a:pt x="114" y="199"/>
                    </a:lnTo>
                    <a:lnTo>
                      <a:pt x="121" y="199"/>
                    </a:lnTo>
                    <a:lnTo>
                      <a:pt x="121" y="199"/>
                    </a:lnTo>
                    <a:lnTo>
                      <a:pt x="121" y="199"/>
                    </a:lnTo>
                    <a:lnTo>
                      <a:pt x="121" y="199"/>
                    </a:lnTo>
                    <a:lnTo>
                      <a:pt x="121" y="199"/>
                    </a:lnTo>
                    <a:lnTo>
                      <a:pt x="128" y="199"/>
                    </a:lnTo>
                    <a:lnTo>
                      <a:pt x="128" y="192"/>
                    </a:lnTo>
                    <a:lnTo>
                      <a:pt x="128" y="192"/>
                    </a:lnTo>
                    <a:lnTo>
                      <a:pt x="135" y="192"/>
                    </a:lnTo>
                    <a:lnTo>
                      <a:pt x="135" y="192"/>
                    </a:lnTo>
                    <a:lnTo>
                      <a:pt x="135" y="192"/>
                    </a:lnTo>
                    <a:lnTo>
                      <a:pt x="135" y="185"/>
                    </a:lnTo>
                    <a:lnTo>
                      <a:pt x="135" y="185"/>
                    </a:lnTo>
                    <a:lnTo>
                      <a:pt x="135" y="185"/>
                    </a:lnTo>
                    <a:lnTo>
                      <a:pt x="135" y="185"/>
                    </a:lnTo>
                    <a:lnTo>
                      <a:pt x="135" y="178"/>
                    </a:lnTo>
                    <a:lnTo>
                      <a:pt x="135" y="178"/>
                    </a:lnTo>
                    <a:lnTo>
                      <a:pt x="135" y="178"/>
                    </a:lnTo>
                    <a:lnTo>
                      <a:pt x="135" y="178"/>
                    </a:lnTo>
                    <a:lnTo>
                      <a:pt x="135" y="178"/>
                    </a:lnTo>
                    <a:lnTo>
                      <a:pt x="142" y="178"/>
                    </a:lnTo>
                    <a:lnTo>
                      <a:pt x="142" y="178"/>
                    </a:lnTo>
                    <a:lnTo>
                      <a:pt x="142" y="178"/>
                    </a:lnTo>
                    <a:lnTo>
                      <a:pt x="142" y="178"/>
                    </a:lnTo>
                    <a:lnTo>
                      <a:pt x="149" y="171"/>
                    </a:lnTo>
                    <a:lnTo>
                      <a:pt x="149" y="164"/>
                    </a:lnTo>
                    <a:lnTo>
                      <a:pt x="149" y="164"/>
                    </a:lnTo>
                    <a:lnTo>
                      <a:pt x="156" y="156"/>
                    </a:lnTo>
                    <a:lnTo>
                      <a:pt x="156" y="156"/>
                    </a:lnTo>
                    <a:lnTo>
                      <a:pt x="156" y="156"/>
                    </a:lnTo>
                    <a:lnTo>
                      <a:pt x="156" y="156"/>
                    </a:lnTo>
                    <a:lnTo>
                      <a:pt x="156" y="156"/>
                    </a:lnTo>
                    <a:lnTo>
                      <a:pt x="163" y="156"/>
                    </a:lnTo>
                    <a:lnTo>
                      <a:pt x="163" y="156"/>
                    </a:lnTo>
                    <a:lnTo>
                      <a:pt x="163" y="156"/>
                    </a:lnTo>
                    <a:lnTo>
                      <a:pt x="163" y="149"/>
                    </a:lnTo>
                    <a:lnTo>
                      <a:pt x="163" y="149"/>
                    </a:lnTo>
                    <a:lnTo>
                      <a:pt x="163" y="149"/>
                    </a:lnTo>
                    <a:lnTo>
                      <a:pt x="156" y="149"/>
                    </a:lnTo>
                    <a:lnTo>
                      <a:pt x="156" y="142"/>
                    </a:lnTo>
                    <a:lnTo>
                      <a:pt x="149" y="142"/>
                    </a:lnTo>
                    <a:lnTo>
                      <a:pt x="149" y="142"/>
                    </a:lnTo>
                    <a:lnTo>
                      <a:pt x="149" y="142"/>
                    </a:lnTo>
                    <a:lnTo>
                      <a:pt x="149" y="135"/>
                    </a:lnTo>
                    <a:lnTo>
                      <a:pt x="149" y="135"/>
                    </a:lnTo>
                    <a:lnTo>
                      <a:pt x="149" y="135"/>
                    </a:lnTo>
                    <a:lnTo>
                      <a:pt x="149" y="135"/>
                    </a:lnTo>
                    <a:lnTo>
                      <a:pt x="149" y="135"/>
                    </a:lnTo>
                    <a:lnTo>
                      <a:pt x="149" y="135"/>
                    </a:lnTo>
                    <a:lnTo>
                      <a:pt x="149" y="135"/>
                    </a:lnTo>
                    <a:lnTo>
                      <a:pt x="149" y="135"/>
                    </a:lnTo>
                    <a:lnTo>
                      <a:pt x="149" y="135"/>
                    </a:lnTo>
                    <a:lnTo>
                      <a:pt x="149" y="135"/>
                    </a:lnTo>
                    <a:lnTo>
                      <a:pt x="149" y="135"/>
                    </a:lnTo>
                    <a:lnTo>
                      <a:pt x="149" y="135"/>
                    </a:lnTo>
                    <a:lnTo>
                      <a:pt x="142" y="135"/>
                    </a:lnTo>
                    <a:lnTo>
                      <a:pt x="142" y="135"/>
                    </a:lnTo>
                    <a:lnTo>
                      <a:pt x="142" y="135"/>
                    </a:lnTo>
                    <a:lnTo>
                      <a:pt x="142" y="135"/>
                    </a:lnTo>
                    <a:lnTo>
                      <a:pt x="142" y="135"/>
                    </a:lnTo>
                    <a:lnTo>
                      <a:pt x="142" y="128"/>
                    </a:lnTo>
                    <a:lnTo>
                      <a:pt x="142" y="128"/>
                    </a:lnTo>
                    <a:lnTo>
                      <a:pt x="142" y="128"/>
                    </a:lnTo>
                    <a:lnTo>
                      <a:pt x="142" y="128"/>
                    </a:lnTo>
                    <a:lnTo>
                      <a:pt x="142" y="121"/>
                    </a:lnTo>
                    <a:lnTo>
                      <a:pt x="142" y="121"/>
                    </a:lnTo>
                    <a:lnTo>
                      <a:pt x="142" y="121"/>
                    </a:lnTo>
                    <a:lnTo>
                      <a:pt x="142" y="121"/>
                    </a:lnTo>
                    <a:lnTo>
                      <a:pt x="142" y="121"/>
                    </a:lnTo>
                    <a:lnTo>
                      <a:pt x="142" y="121"/>
                    </a:lnTo>
                    <a:lnTo>
                      <a:pt x="149" y="114"/>
                    </a:lnTo>
                    <a:lnTo>
                      <a:pt x="149" y="114"/>
                    </a:lnTo>
                    <a:lnTo>
                      <a:pt x="149" y="114"/>
                    </a:lnTo>
                    <a:lnTo>
                      <a:pt x="149" y="114"/>
                    </a:lnTo>
                    <a:lnTo>
                      <a:pt x="149" y="114"/>
                    </a:lnTo>
                    <a:lnTo>
                      <a:pt x="149" y="114"/>
                    </a:lnTo>
                    <a:lnTo>
                      <a:pt x="149" y="114"/>
                    </a:lnTo>
                    <a:lnTo>
                      <a:pt x="149" y="107"/>
                    </a:lnTo>
                    <a:lnTo>
                      <a:pt x="149" y="107"/>
                    </a:lnTo>
                    <a:lnTo>
                      <a:pt x="149" y="107"/>
                    </a:lnTo>
                    <a:lnTo>
                      <a:pt x="149" y="107"/>
                    </a:lnTo>
                    <a:lnTo>
                      <a:pt x="149" y="100"/>
                    </a:lnTo>
                    <a:lnTo>
                      <a:pt x="156" y="100"/>
                    </a:lnTo>
                    <a:lnTo>
                      <a:pt x="156" y="93"/>
                    </a:lnTo>
                    <a:lnTo>
                      <a:pt x="156" y="93"/>
                    </a:lnTo>
                    <a:lnTo>
                      <a:pt x="156" y="93"/>
                    </a:lnTo>
                    <a:lnTo>
                      <a:pt x="156" y="93"/>
                    </a:lnTo>
                    <a:lnTo>
                      <a:pt x="156" y="85"/>
                    </a:lnTo>
                    <a:lnTo>
                      <a:pt x="156" y="85"/>
                    </a:lnTo>
                    <a:lnTo>
                      <a:pt x="156" y="85"/>
                    </a:lnTo>
                    <a:lnTo>
                      <a:pt x="156" y="85"/>
                    </a:lnTo>
                    <a:lnTo>
                      <a:pt x="156" y="85"/>
                    </a:lnTo>
                    <a:lnTo>
                      <a:pt x="156" y="85"/>
                    </a:lnTo>
                    <a:lnTo>
                      <a:pt x="156" y="85"/>
                    </a:lnTo>
                    <a:lnTo>
                      <a:pt x="163" y="85"/>
                    </a:lnTo>
                    <a:lnTo>
                      <a:pt x="163" y="78"/>
                    </a:lnTo>
                    <a:lnTo>
                      <a:pt x="163" y="78"/>
                    </a:lnTo>
                    <a:lnTo>
                      <a:pt x="163" y="78"/>
                    </a:lnTo>
                    <a:lnTo>
                      <a:pt x="163" y="78"/>
                    </a:lnTo>
                    <a:lnTo>
                      <a:pt x="170" y="85"/>
                    </a:lnTo>
                    <a:lnTo>
                      <a:pt x="170" y="85"/>
                    </a:lnTo>
                    <a:lnTo>
                      <a:pt x="170" y="85"/>
                    </a:lnTo>
                    <a:lnTo>
                      <a:pt x="170" y="85"/>
                    </a:lnTo>
                    <a:lnTo>
                      <a:pt x="170" y="85"/>
                    </a:lnTo>
                    <a:lnTo>
                      <a:pt x="177" y="85"/>
                    </a:lnTo>
                    <a:lnTo>
                      <a:pt x="177" y="93"/>
                    </a:lnTo>
                    <a:lnTo>
                      <a:pt x="177" y="93"/>
                    </a:lnTo>
                    <a:lnTo>
                      <a:pt x="185" y="93"/>
                    </a:lnTo>
                    <a:lnTo>
                      <a:pt x="185" y="93"/>
                    </a:lnTo>
                    <a:lnTo>
                      <a:pt x="185" y="93"/>
                    </a:lnTo>
                    <a:lnTo>
                      <a:pt x="185" y="93"/>
                    </a:lnTo>
                    <a:lnTo>
                      <a:pt x="192" y="93"/>
                    </a:lnTo>
                    <a:lnTo>
                      <a:pt x="192" y="93"/>
                    </a:lnTo>
                    <a:lnTo>
                      <a:pt x="192" y="93"/>
                    </a:lnTo>
                    <a:lnTo>
                      <a:pt x="192" y="93"/>
                    </a:lnTo>
                    <a:lnTo>
                      <a:pt x="199" y="93"/>
                    </a:lnTo>
                    <a:lnTo>
                      <a:pt x="199" y="93"/>
                    </a:lnTo>
                    <a:lnTo>
                      <a:pt x="199" y="93"/>
                    </a:lnTo>
                    <a:lnTo>
                      <a:pt x="199" y="85"/>
                    </a:lnTo>
                    <a:lnTo>
                      <a:pt x="199" y="85"/>
                    </a:lnTo>
                    <a:lnTo>
                      <a:pt x="199" y="85"/>
                    </a:lnTo>
                    <a:lnTo>
                      <a:pt x="199" y="78"/>
                    </a:lnTo>
                    <a:lnTo>
                      <a:pt x="199" y="78"/>
                    </a:lnTo>
                    <a:lnTo>
                      <a:pt x="199" y="71"/>
                    </a:lnTo>
                    <a:lnTo>
                      <a:pt x="199" y="71"/>
                    </a:lnTo>
                    <a:lnTo>
                      <a:pt x="199" y="71"/>
                    </a:lnTo>
                    <a:lnTo>
                      <a:pt x="199" y="71"/>
                    </a:lnTo>
                    <a:lnTo>
                      <a:pt x="206" y="64"/>
                    </a:lnTo>
                    <a:lnTo>
                      <a:pt x="206" y="64"/>
                    </a:lnTo>
                    <a:lnTo>
                      <a:pt x="206" y="64"/>
                    </a:lnTo>
                    <a:lnTo>
                      <a:pt x="206" y="64"/>
                    </a:lnTo>
                    <a:lnTo>
                      <a:pt x="206" y="64"/>
                    </a:lnTo>
                    <a:lnTo>
                      <a:pt x="213" y="64"/>
                    </a:lnTo>
                    <a:lnTo>
                      <a:pt x="213" y="57"/>
                    </a:lnTo>
                    <a:lnTo>
                      <a:pt x="213" y="57"/>
                    </a:lnTo>
                    <a:lnTo>
                      <a:pt x="220" y="57"/>
                    </a:lnTo>
                    <a:lnTo>
                      <a:pt x="220" y="57"/>
                    </a:lnTo>
                    <a:lnTo>
                      <a:pt x="220" y="57"/>
                    </a:lnTo>
                    <a:lnTo>
                      <a:pt x="220" y="50"/>
                    </a:lnTo>
                    <a:lnTo>
                      <a:pt x="220" y="43"/>
                    </a:lnTo>
                    <a:lnTo>
                      <a:pt x="220" y="43"/>
                    </a:lnTo>
                    <a:lnTo>
                      <a:pt x="220" y="36"/>
                    </a:lnTo>
                    <a:lnTo>
                      <a:pt x="220" y="36"/>
                    </a:lnTo>
                    <a:lnTo>
                      <a:pt x="220" y="36"/>
                    </a:lnTo>
                    <a:lnTo>
                      <a:pt x="220" y="29"/>
                    </a:lnTo>
                    <a:lnTo>
                      <a:pt x="227" y="29"/>
                    </a:lnTo>
                    <a:lnTo>
                      <a:pt x="227" y="29"/>
                    </a:lnTo>
                    <a:lnTo>
                      <a:pt x="227" y="29"/>
                    </a:lnTo>
                    <a:lnTo>
                      <a:pt x="227" y="22"/>
                    </a:lnTo>
                    <a:lnTo>
                      <a:pt x="227" y="22"/>
                    </a:lnTo>
                    <a:lnTo>
                      <a:pt x="227" y="22"/>
                    </a:lnTo>
                    <a:lnTo>
                      <a:pt x="227" y="22"/>
                    </a:lnTo>
                    <a:lnTo>
                      <a:pt x="227" y="22"/>
                    </a:lnTo>
                    <a:lnTo>
                      <a:pt x="227" y="22"/>
                    </a:lnTo>
                    <a:lnTo>
                      <a:pt x="227" y="22"/>
                    </a:lnTo>
                    <a:lnTo>
                      <a:pt x="227" y="15"/>
                    </a:lnTo>
                    <a:lnTo>
                      <a:pt x="220" y="7"/>
                    </a:lnTo>
                    <a:lnTo>
                      <a:pt x="220" y="0"/>
                    </a:lnTo>
                    <a:lnTo>
                      <a:pt x="220" y="0"/>
                    </a:lnTo>
                    <a:lnTo>
                      <a:pt x="227" y="0"/>
                    </a:lnTo>
                    <a:lnTo>
                      <a:pt x="227" y="0"/>
                    </a:lnTo>
                    <a:lnTo>
                      <a:pt x="227" y="0"/>
                    </a:lnTo>
                    <a:lnTo>
                      <a:pt x="227" y="0"/>
                    </a:lnTo>
                    <a:lnTo>
                      <a:pt x="227" y="7"/>
                    </a:lnTo>
                    <a:lnTo>
                      <a:pt x="227" y="7"/>
                    </a:lnTo>
                    <a:lnTo>
                      <a:pt x="234" y="7"/>
                    </a:lnTo>
                    <a:lnTo>
                      <a:pt x="234" y="7"/>
                    </a:lnTo>
                    <a:lnTo>
                      <a:pt x="241" y="15"/>
                    </a:lnTo>
                    <a:lnTo>
                      <a:pt x="241" y="15"/>
                    </a:lnTo>
                    <a:lnTo>
                      <a:pt x="241" y="7"/>
                    </a:lnTo>
                    <a:lnTo>
                      <a:pt x="241" y="7"/>
                    </a:lnTo>
                    <a:lnTo>
                      <a:pt x="241" y="7"/>
                    </a:lnTo>
                    <a:lnTo>
                      <a:pt x="241" y="7"/>
                    </a:lnTo>
                    <a:lnTo>
                      <a:pt x="241" y="7"/>
                    </a:lnTo>
                    <a:lnTo>
                      <a:pt x="241" y="7"/>
                    </a:lnTo>
                    <a:lnTo>
                      <a:pt x="248" y="7"/>
                    </a:lnTo>
                    <a:lnTo>
                      <a:pt x="248" y="7"/>
                    </a:lnTo>
                    <a:lnTo>
                      <a:pt x="248" y="7"/>
                    </a:lnTo>
                    <a:lnTo>
                      <a:pt x="248" y="7"/>
                    </a:lnTo>
                    <a:lnTo>
                      <a:pt x="248" y="7"/>
                    </a:lnTo>
                    <a:lnTo>
                      <a:pt x="248" y="7"/>
                    </a:lnTo>
                    <a:lnTo>
                      <a:pt x="255" y="7"/>
                    </a:lnTo>
                    <a:lnTo>
                      <a:pt x="255" y="7"/>
                    </a:lnTo>
                    <a:lnTo>
                      <a:pt x="255" y="7"/>
                    </a:lnTo>
                    <a:lnTo>
                      <a:pt x="255" y="7"/>
                    </a:lnTo>
                    <a:lnTo>
                      <a:pt x="263" y="7"/>
                    </a:lnTo>
                    <a:lnTo>
                      <a:pt x="270" y="15"/>
                    </a:lnTo>
                    <a:lnTo>
                      <a:pt x="277" y="15"/>
                    </a:lnTo>
                    <a:lnTo>
                      <a:pt x="277" y="15"/>
                    </a:lnTo>
                    <a:lnTo>
                      <a:pt x="277" y="15"/>
                    </a:lnTo>
                    <a:lnTo>
                      <a:pt x="284" y="15"/>
                    </a:lnTo>
                    <a:lnTo>
                      <a:pt x="284" y="15"/>
                    </a:lnTo>
                    <a:lnTo>
                      <a:pt x="291" y="15"/>
                    </a:lnTo>
                    <a:lnTo>
                      <a:pt x="291" y="22"/>
                    </a:lnTo>
                    <a:lnTo>
                      <a:pt x="291" y="22"/>
                    </a:lnTo>
                    <a:lnTo>
                      <a:pt x="291" y="22"/>
                    </a:lnTo>
                    <a:lnTo>
                      <a:pt x="291" y="22"/>
                    </a:lnTo>
                    <a:lnTo>
                      <a:pt x="291" y="22"/>
                    </a:lnTo>
                    <a:lnTo>
                      <a:pt x="291" y="22"/>
                    </a:lnTo>
                    <a:lnTo>
                      <a:pt x="298" y="36"/>
                    </a:lnTo>
                    <a:lnTo>
                      <a:pt x="298" y="36"/>
                    </a:lnTo>
                    <a:lnTo>
                      <a:pt x="298" y="36"/>
                    </a:lnTo>
                    <a:lnTo>
                      <a:pt x="298" y="36"/>
                    </a:lnTo>
                    <a:lnTo>
                      <a:pt x="305" y="36"/>
                    </a:lnTo>
                    <a:lnTo>
                      <a:pt x="305" y="36"/>
                    </a:lnTo>
                    <a:lnTo>
                      <a:pt x="305" y="36"/>
                    </a:lnTo>
                    <a:lnTo>
                      <a:pt x="305" y="36"/>
                    </a:lnTo>
                    <a:lnTo>
                      <a:pt x="305" y="43"/>
                    </a:lnTo>
                    <a:lnTo>
                      <a:pt x="305" y="43"/>
                    </a:lnTo>
                    <a:lnTo>
                      <a:pt x="305" y="43"/>
                    </a:lnTo>
                    <a:lnTo>
                      <a:pt x="312" y="43"/>
                    </a:lnTo>
                    <a:lnTo>
                      <a:pt x="312" y="43"/>
                    </a:lnTo>
                    <a:lnTo>
                      <a:pt x="312" y="43"/>
                    </a:lnTo>
                    <a:lnTo>
                      <a:pt x="312" y="43"/>
                    </a:lnTo>
                    <a:lnTo>
                      <a:pt x="312" y="43"/>
                    </a:lnTo>
                    <a:lnTo>
                      <a:pt x="312" y="43"/>
                    </a:lnTo>
                    <a:lnTo>
                      <a:pt x="312" y="43"/>
                    </a:lnTo>
                    <a:lnTo>
                      <a:pt x="319" y="43"/>
                    </a:lnTo>
                    <a:lnTo>
                      <a:pt x="319" y="43"/>
                    </a:lnTo>
                    <a:lnTo>
                      <a:pt x="319" y="43"/>
                    </a:lnTo>
                    <a:lnTo>
                      <a:pt x="326" y="36"/>
                    </a:lnTo>
                    <a:lnTo>
                      <a:pt x="326" y="36"/>
                    </a:lnTo>
                    <a:lnTo>
                      <a:pt x="326" y="36"/>
                    </a:lnTo>
                    <a:lnTo>
                      <a:pt x="326" y="36"/>
                    </a:lnTo>
                    <a:lnTo>
                      <a:pt x="341" y="36"/>
                    </a:lnTo>
                    <a:lnTo>
                      <a:pt x="341" y="36"/>
                    </a:lnTo>
                    <a:lnTo>
                      <a:pt x="341" y="36"/>
                    </a:lnTo>
                    <a:lnTo>
                      <a:pt x="348" y="36"/>
                    </a:lnTo>
                    <a:lnTo>
                      <a:pt x="348" y="36"/>
                    </a:lnTo>
                    <a:lnTo>
                      <a:pt x="348" y="36"/>
                    </a:lnTo>
                    <a:lnTo>
                      <a:pt x="348" y="36"/>
                    </a:lnTo>
                    <a:lnTo>
                      <a:pt x="348" y="43"/>
                    </a:lnTo>
                    <a:lnTo>
                      <a:pt x="348" y="43"/>
                    </a:lnTo>
                    <a:lnTo>
                      <a:pt x="355" y="43"/>
                    </a:lnTo>
                    <a:lnTo>
                      <a:pt x="362" y="43"/>
                    </a:lnTo>
                    <a:lnTo>
                      <a:pt x="369" y="43"/>
                    </a:lnTo>
                    <a:lnTo>
                      <a:pt x="369" y="43"/>
                    </a:lnTo>
                    <a:lnTo>
                      <a:pt x="369" y="50"/>
                    </a:lnTo>
                    <a:lnTo>
                      <a:pt x="369" y="50"/>
                    </a:lnTo>
                    <a:lnTo>
                      <a:pt x="369" y="50"/>
                    </a:lnTo>
                    <a:lnTo>
                      <a:pt x="369" y="50"/>
                    </a:lnTo>
                    <a:lnTo>
                      <a:pt x="376" y="50"/>
                    </a:lnTo>
                    <a:lnTo>
                      <a:pt x="383" y="50"/>
                    </a:lnTo>
                    <a:lnTo>
                      <a:pt x="383" y="50"/>
                    </a:lnTo>
                    <a:lnTo>
                      <a:pt x="390" y="50"/>
                    </a:lnTo>
                    <a:lnTo>
                      <a:pt x="390" y="50"/>
                    </a:lnTo>
                    <a:lnTo>
                      <a:pt x="390" y="50"/>
                    </a:lnTo>
                    <a:lnTo>
                      <a:pt x="390" y="50"/>
                    </a:lnTo>
                    <a:lnTo>
                      <a:pt x="390" y="50"/>
                    </a:lnTo>
                    <a:lnTo>
                      <a:pt x="397" y="50"/>
                    </a:lnTo>
                    <a:lnTo>
                      <a:pt x="397" y="50"/>
                    </a:lnTo>
                    <a:lnTo>
                      <a:pt x="397" y="50"/>
                    </a:lnTo>
                    <a:lnTo>
                      <a:pt x="397" y="50"/>
                    </a:lnTo>
                    <a:lnTo>
                      <a:pt x="397" y="50"/>
                    </a:lnTo>
                    <a:lnTo>
                      <a:pt x="397" y="50"/>
                    </a:lnTo>
                    <a:lnTo>
                      <a:pt x="397" y="50"/>
                    </a:lnTo>
                    <a:lnTo>
                      <a:pt x="397" y="50"/>
                    </a:lnTo>
                    <a:lnTo>
                      <a:pt x="397" y="50"/>
                    </a:lnTo>
                    <a:lnTo>
                      <a:pt x="397" y="50"/>
                    </a:lnTo>
                    <a:lnTo>
                      <a:pt x="405" y="43"/>
                    </a:lnTo>
                    <a:lnTo>
                      <a:pt x="405" y="43"/>
                    </a:lnTo>
                    <a:lnTo>
                      <a:pt x="405" y="43"/>
                    </a:lnTo>
                    <a:lnTo>
                      <a:pt x="405" y="43"/>
                    </a:lnTo>
                    <a:lnTo>
                      <a:pt x="412" y="43"/>
                    </a:lnTo>
                    <a:lnTo>
                      <a:pt x="419" y="36"/>
                    </a:lnTo>
                    <a:lnTo>
                      <a:pt x="419" y="36"/>
                    </a:lnTo>
                    <a:lnTo>
                      <a:pt x="419" y="36"/>
                    </a:lnTo>
                    <a:lnTo>
                      <a:pt x="426" y="36"/>
                    </a:lnTo>
                    <a:lnTo>
                      <a:pt x="426" y="43"/>
                    </a:lnTo>
                    <a:lnTo>
                      <a:pt x="433" y="43"/>
                    </a:lnTo>
                    <a:lnTo>
                      <a:pt x="433" y="43"/>
                    </a:lnTo>
                    <a:lnTo>
                      <a:pt x="433" y="43"/>
                    </a:lnTo>
                    <a:lnTo>
                      <a:pt x="433" y="50"/>
                    </a:lnTo>
                    <a:lnTo>
                      <a:pt x="440" y="50"/>
                    </a:lnTo>
                    <a:lnTo>
                      <a:pt x="440" y="50"/>
                    </a:lnTo>
                    <a:lnTo>
                      <a:pt x="440" y="50"/>
                    </a:lnTo>
                    <a:lnTo>
                      <a:pt x="440" y="50"/>
                    </a:lnTo>
                    <a:lnTo>
                      <a:pt x="440" y="50"/>
                    </a:lnTo>
                    <a:lnTo>
                      <a:pt x="447" y="57"/>
                    </a:lnTo>
                    <a:lnTo>
                      <a:pt x="447" y="57"/>
                    </a:lnTo>
                    <a:lnTo>
                      <a:pt x="447" y="57"/>
                    </a:lnTo>
                    <a:lnTo>
                      <a:pt x="447" y="57"/>
                    </a:lnTo>
                    <a:lnTo>
                      <a:pt x="447" y="57"/>
                    </a:lnTo>
                    <a:lnTo>
                      <a:pt x="447" y="57"/>
                    </a:lnTo>
                    <a:lnTo>
                      <a:pt x="447" y="57"/>
                    </a:lnTo>
                    <a:lnTo>
                      <a:pt x="447" y="57"/>
                    </a:lnTo>
                    <a:lnTo>
                      <a:pt x="454" y="64"/>
                    </a:lnTo>
                    <a:lnTo>
                      <a:pt x="454" y="64"/>
                    </a:lnTo>
                    <a:lnTo>
                      <a:pt x="454" y="64"/>
                    </a:lnTo>
                    <a:lnTo>
                      <a:pt x="454" y="64"/>
                    </a:lnTo>
                    <a:lnTo>
                      <a:pt x="454" y="71"/>
                    </a:lnTo>
                    <a:lnTo>
                      <a:pt x="454" y="78"/>
                    </a:lnTo>
                    <a:lnTo>
                      <a:pt x="454" y="78"/>
                    </a:lnTo>
                    <a:lnTo>
                      <a:pt x="454" y="78"/>
                    </a:lnTo>
                    <a:lnTo>
                      <a:pt x="454" y="85"/>
                    </a:lnTo>
                    <a:lnTo>
                      <a:pt x="447" y="85"/>
                    </a:lnTo>
                    <a:lnTo>
                      <a:pt x="447" y="85"/>
                    </a:lnTo>
                    <a:lnTo>
                      <a:pt x="447" y="85"/>
                    </a:lnTo>
                    <a:lnTo>
                      <a:pt x="447" y="85"/>
                    </a:lnTo>
                    <a:lnTo>
                      <a:pt x="447" y="85"/>
                    </a:lnTo>
                    <a:lnTo>
                      <a:pt x="447" y="85"/>
                    </a:lnTo>
                    <a:lnTo>
                      <a:pt x="447" y="93"/>
                    </a:lnTo>
                    <a:lnTo>
                      <a:pt x="447" y="93"/>
                    </a:lnTo>
                    <a:lnTo>
                      <a:pt x="447" y="93"/>
                    </a:lnTo>
                    <a:lnTo>
                      <a:pt x="447" y="100"/>
                    </a:lnTo>
                    <a:lnTo>
                      <a:pt x="447" y="100"/>
                    </a:lnTo>
                    <a:lnTo>
                      <a:pt x="447" y="107"/>
                    </a:lnTo>
                    <a:lnTo>
                      <a:pt x="440" y="107"/>
                    </a:lnTo>
                    <a:lnTo>
                      <a:pt x="440" y="114"/>
                    </a:lnTo>
                    <a:lnTo>
                      <a:pt x="440" y="114"/>
                    </a:lnTo>
                    <a:lnTo>
                      <a:pt x="440" y="121"/>
                    </a:lnTo>
                    <a:lnTo>
                      <a:pt x="440" y="121"/>
                    </a:lnTo>
                    <a:lnTo>
                      <a:pt x="447" y="121"/>
                    </a:lnTo>
                    <a:lnTo>
                      <a:pt x="447" y="121"/>
                    </a:lnTo>
                    <a:lnTo>
                      <a:pt x="454" y="135"/>
                    </a:lnTo>
                    <a:lnTo>
                      <a:pt x="454" y="135"/>
                    </a:lnTo>
                    <a:lnTo>
                      <a:pt x="454" y="142"/>
                    </a:lnTo>
                    <a:lnTo>
                      <a:pt x="454" y="149"/>
                    </a:lnTo>
                    <a:lnTo>
                      <a:pt x="454" y="149"/>
                    </a:lnTo>
                    <a:lnTo>
                      <a:pt x="447" y="156"/>
                    </a:lnTo>
                    <a:lnTo>
                      <a:pt x="447" y="156"/>
                    </a:lnTo>
                    <a:lnTo>
                      <a:pt x="454" y="156"/>
                    </a:lnTo>
                    <a:lnTo>
                      <a:pt x="461" y="156"/>
                    </a:lnTo>
                    <a:lnTo>
                      <a:pt x="468" y="164"/>
                    </a:lnTo>
                    <a:lnTo>
                      <a:pt x="468" y="164"/>
                    </a:lnTo>
                    <a:lnTo>
                      <a:pt x="468" y="164"/>
                    </a:lnTo>
                    <a:lnTo>
                      <a:pt x="476" y="171"/>
                    </a:lnTo>
                    <a:lnTo>
                      <a:pt x="476" y="171"/>
                    </a:lnTo>
                    <a:lnTo>
                      <a:pt x="483" y="171"/>
                    </a:lnTo>
                    <a:lnTo>
                      <a:pt x="497" y="171"/>
                    </a:lnTo>
                    <a:lnTo>
                      <a:pt x="497" y="171"/>
                    </a:lnTo>
                    <a:lnTo>
                      <a:pt x="497" y="171"/>
                    </a:lnTo>
                    <a:lnTo>
                      <a:pt x="497" y="171"/>
                    </a:lnTo>
                    <a:lnTo>
                      <a:pt x="504" y="171"/>
                    </a:lnTo>
                    <a:lnTo>
                      <a:pt x="504" y="171"/>
                    </a:lnTo>
                    <a:lnTo>
                      <a:pt x="504" y="171"/>
                    </a:lnTo>
                    <a:lnTo>
                      <a:pt x="504" y="171"/>
                    </a:lnTo>
                    <a:lnTo>
                      <a:pt x="504" y="178"/>
                    </a:lnTo>
                    <a:lnTo>
                      <a:pt x="504" y="178"/>
                    </a:lnTo>
                    <a:lnTo>
                      <a:pt x="504" y="178"/>
                    </a:lnTo>
                    <a:lnTo>
                      <a:pt x="504" y="178"/>
                    </a:lnTo>
                    <a:lnTo>
                      <a:pt x="511" y="185"/>
                    </a:lnTo>
                    <a:lnTo>
                      <a:pt x="511" y="185"/>
                    </a:lnTo>
                    <a:lnTo>
                      <a:pt x="511" y="185"/>
                    </a:lnTo>
                    <a:lnTo>
                      <a:pt x="511" y="185"/>
                    </a:lnTo>
                    <a:lnTo>
                      <a:pt x="511" y="185"/>
                    </a:lnTo>
                    <a:lnTo>
                      <a:pt x="511" y="185"/>
                    </a:lnTo>
                    <a:lnTo>
                      <a:pt x="511" y="185"/>
                    </a:lnTo>
                    <a:lnTo>
                      <a:pt x="518" y="185"/>
                    </a:lnTo>
                    <a:lnTo>
                      <a:pt x="518" y="185"/>
                    </a:lnTo>
                    <a:lnTo>
                      <a:pt x="518" y="185"/>
                    </a:lnTo>
                    <a:lnTo>
                      <a:pt x="518" y="185"/>
                    </a:lnTo>
                    <a:lnTo>
                      <a:pt x="518" y="185"/>
                    </a:lnTo>
                    <a:lnTo>
                      <a:pt x="525" y="185"/>
                    </a:lnTo>
                    <a:lnTo>
                      <a:pt x="532" y="185"/>
                    </a:lnTo>
                    <a:lnTo>
                      <a:pt x="532" y="185"/>
                    </a:lnTo>
                    <a:lnTo>
                      <a:pt x="532" y="185"/>
                    </a:lnTo>
                    <a:lnTo>
                      <a:pt x="539" y="192"/>
                    </a:lnTo>
                    <a:lnTo>
                      <a:pt x="539" y="192"/>
                    </a:lnTo>
                    <a:lnTo>
                      <a:pt x="539" y="192"/>
                    </a:lnTo>
                    <a:lnTo>
                      <a:pt x="547" y="192"/>
                    </a:lnTo>
                    <a:lnTo>
                      <a:pt x="554" y="199"/>
                    </a:lnTo>
                    <a:lnTo>
                      <a:pt x="554" y="206"/>
                    </a:lnTo>
                    <a:lnTo>
                      <a:pt x="554" y="206"/>
                    </a:lnTo>
                    <a:lnTo>
                      <a:pt x="561" y="213"/>
                    </a:lnTo>
                    <a:lnTo>
                      <a:pt x="561" y="213"/>
                    </a:lnTo>
                    <a:lnTo>
                      <a:pt x="561" y="213"/>
                    </a:lnTo>
                    <a:lnTo>
                      <a:pt x="561" y="220"/>
                    </a:lnTo>
                    <a:lnTo>
                      <a:pt x="561" y="220"/>
                    </a:lnTo>
                    <a:lnTo>
                      <a:pt x="568" y="227"/>
                    </a:lnTo>
                    <a:lnTo>
                      <a:pt x="575" y="235"/>
                    </a:lnTo>
                    <a:lnTo>
                      <a:pt x="575" y="235"/>
                    </a:lnTo>
                    <a:lnTo>
                      <a:pt x="575" y="242"/>
                    </a:lnTo>
                    <a:lnTo>
                      <a:pt x="575" y="242"/>
                    </a:lnTo>
                    <a:lnTo>
                      <a:pt x="568" y="242"/>
                    </a:lnTo>
                    <a:lnTo>
                      <a:pt x="568" y="242"/>
                    </a:lnTo>
                    <a:lnTo>
                      <a:pt x="568" y="242"/>
                    </a:lnTo>
                    <a:lnTo>
                      <a:pt x="568" y="242"/>
                    </a:lnTo>
                    <a:lnTo>
                      <a:pt x="568" y="242"/>
                    </a:lnTo>
                    <a:lnTo>
                      <a:pt x="568" y="249"/>
                    </a:lnTo>
                    <a:lnTo>
                      <a:pt x="568" y="249"/>
                    </a:lnTo>
                    <a:lnTo>
                      <a:pt x="568" y="249"/>
                    </a:lnTo>
                    <a:lnTo>
                      <a:pt x="568" y="249"/>
                    </a:lnTo>
                    <a:lnTo>
                      <a:pt x="575" y="249"/>
                    </a:lnTo>
                    <a:lnTo>
                      <a:pt x="575" y="249"/>
                    </a:lnTo>
                    <a:lnTo>
                      <a:pt x="575" y="249"/>
                    </a:lnTo>
                    <a:lnTo>
                      <a:pt x="575" y="249"/>
                    </a:lnTo>
                    <a:lnTo>
                      <a:pt x="575" y="249"/>
                    </a:lnTo>
                    <a:lnTo>
                      <a:pt x="575" y="249"/>
                    </a:lnTo>
                    <a:lnTo>
                      <a:pt x="575" y="242"/>
                    </a:lnTo>
                    <a:lnTo>
                      <a:pt x="575" y="242"/>
                    </a:lnTo>
                    <a:lnTo>
                      <a:pt x="582" y="242"/>
                    </a:lnTo>
                    <a:lnTo>
                      <a:pt x="582" y="242"/>
                    </a:lnTo>
                    <a:lnTo>
                      <a:pt x="582" y="242"/>
                    </a:lnTo>
                    <a:lnTo>
                      <a:pt x="582" y="242"/>
                    </a:lnTo>
                    <a:lnTo>
                      <a:pt x="582" y="242"/>
                    </a:lnTo>
                    <a:lnTo>
                      <a:pt x="582" y="249"/>
                    </a:lnTo>
                    <a:lnTo>
                      <a:pt x="582" y="249"/>
                    </a:lnTo>
                    <a:lnTo>
                      <a:pt x="582" y="249"/>
                    </a:lnTo>
                    <a:lnTo>
                      <a:pt x="582" y="256"/>
                    </a:lnTo>
                    <a:lnTo>
                      <a:pt x="589" y="256"/>
                    </a:lnTo>
                    <a:lnTo>
                      <a:pt x="589" y="256"/>
                    </a:lnTo>
                    <a:lnTo>
                      <a:pt x="589" y="256"/>
                    </a:lnTo>
                    <a:lnTo>
                      <a:pt x="596" y="249"/>
                    </a:lnTo>
                    <a:lnTo>
                      <a:pt x="596" y="249"/>
                    </a:lnTo>
                    <a:lnTo>
                      <a:pt x="596" y="249"/>
                    </a:lnTo>
                    <a:lnTo>
                      <a:pt x="596" y="249"/>
                    </a:lnTo>
                    <a:lnTo>
                      <a:pt x="596" y="256"/>
                    </a:lnTo>
                    <a:lnTo>
                      <a:pt x="596" y="256"/>
                    </a:lnTo>
                    <a:lnTo>
                      <a:pt x="596" y="256"/>
                    </a:lnTo>
                    <a:lnTo>
                      <a:pt x="596" y="256"/>
                    </a:lnTo>
                    <a:lnTo>
                      <a:pt x="596" y="263"/>
                    </a:lnTo>
                    <a:lnTo>
                      <a:pt x="596" y="263"/>
                    </a:lnTo>
                    <a:lnTo>
                      <a:pt x="596" y="263"/>
                    </a:lnTo>
                    <a:lnTo>
                      <a:pt x="596" y="270"/>
                    </a:lnTo>
                    <a:lnTo>
                      <a:pt x="596" y="270"/>
                    </a:lnTo>
                    <a:lnTo>
                      <a:pt x="603" y="277"/>
                    </a:lnTo>
                    <a:lnTo>
                      <a:pt x="603" y="277"/>
                    </a:lnTo>
                    <a:lnTo>
                      <a:pt x="603" y="298"/>
                    </a:lnTo>
                    <a:lnTo>
                      <a:pt x="603" y="306"/>
                    </a:lnTo>
                    <a:lnTo>
                      <a:pt x="610" y="306"/>
                    </a:lnTo>
                    <a:lnTo>
                      <a:pt x="610" y="306"/>
                    </a:lnTo>
                    <a:lnTo>
                      <a:pt x="610" y="306"/>
                    </a:lnTo>
                    <a:lnTo>
                      <a:pt x="618" y="306"/>
                    </a:lnTo>
                    <a:lnTo>
                      <a:pt x="618" y="306"/>
                    </a:lnTo>
                    <a:lnTo>
                      <a:pt x="625" y="298"/>
                    </a:lnTo>
                    <a:lnTo>
                      <a:pt x="625" y="298"/>
                    </a:lnTo>
                    <a:lnTo>
                      <a:pt x="625" y="298"/>
                    </a:lnTo>
                    <a:lnTo>
                      <a:pt x="632" y="298"/>
                    </a:lnTo>
                    <a:lnTo>
                      <a:pt x="632" y="298"/>
                    </a:lnTo>
                    <a:lnTo>
                      <a:pt x="632" y="298"/>
                    </a:lnTo>
                    <a:lnTo>
                      <a:pt x="639" y="298"/>
                    </a:lnTo>
                    <a:lnTo>
                      <a:pt x="639" y="298"/>
                    </a:lnTo>
                    <a:lnTo>
                      <a:pt x="639" y="306"/>
                    </a:lnTo>
                    <a:lnTo>
                      <a:pt x="646" y="306"/>
                    </a:lnTo>
                    <a:lnTo>
                      <a:pt x="653" y="298"/>
                    </a:lnTo>
                    <a:lnTo>
                      <a:pt x="660" y="298"/>
                    </a:lnTo>
                    <a:lnTo>
                      <a:pt x="667" y="306"/>
                    </a:lnTo>
                    <a:lnTo>
                      <a:pt x="674" y="306"/>
                    </a:lnTo>
                    <a:lnTo>
                      <a:pt x="674" y="306"/>
                    </a:lnTo>
                    <a:lnTo>
                      <a:pt x="674" y="306"/>
                    </a:lnTo>
                    <a:lnTo>
                      <a:pt x="674" y="306"/>
                    </a:lnTo>
                    <a:lnTo>
                      <a:pt x="674" y="298"/>
                    </a:lnTo>
                    <a:lnTo>
                      <a:pt x="674" y="298"/>
                    </a:lnTo>
                    <a:lnTo>
                      <a:pt x="681" y="298"/>
                    </a:lnTo>
                    <a:lnTo>
                      <a:pt x="681" y="298"/>
                    </a:lnTo>
                    <a:lnTo>
                      <a:pt x="681" y="298"/>
                    </a:lnTo>
                    <a:lnTo>
                      <a:pt x="689" y="298"/>
                    </a:lnTo>
                    <a:lnTo>
                      <a:pt x="689" y="306"/>
                    </a:lnTo>
                    <a:lnTo>
                      <a:pt x="696" y="298"/>
                    </a:lnTo>
                    <a:lnTo>
                      <a:pt x="696" y="298"/>
                    </a:lnTo>
                    <a:lnTo>
                      <a:pt x="696" y="298"/>
                    </a:lnTo>
                    <a:lnTo>
                      <a:pt x="703" y="291"/>
                    </a:lnTo>
                    <a:lnTo>
                      <a:pt x="703" y="291"/>
                    </a:lnTo>
                    <a:lnTo>
                      <a:pt x="710" y="291"/>
                    </a:lnTo>
                    <a:lnTo>
                      <a:pt x="710" y="291"/>
                    </a:lnTo>
                    <a:lnTo>
                      <a:pt x="710" y="291"/>
                    </a:lnTo>
                    <a:lnTo>
                      <a:pt x="710" y="284"/>
                    </a:lnTo>
                    <a:lnTo>
                      <a:pt x="717" y="284"/>
                    </a:lnTo>
                    <a:lnTo>
                      <a:pt x="724" y="277"/>
                    </a:lnTo>
                    <a:lnTo>
                      <a:pt x="738" y="270"/>
                    </a:lnTo>
                    <a:lnTo>
                      <a:pt x="738" y="270"/>
                    </a:lnTo>
                    <a:lnTo>
                      <a:pt x="745" y="270"/>
                    </a:lnTo>
                    <a:lnTo>
                      <a:pt x="752" y="263"/>
                    </a:lnTo>
                    <a:lnTo>
                      <a:pt x="759" y="263"/>
                    </a:lnTo>
                    <a:lnTo>
                      <a:pt x="767" y="263"/>
                    </a:lnTo>
                    <a:lnTo>
                      <a:pt x="767" y="263"/>
                    </a:lnTo>
                    <a:lnTo>
                      <a:pt x="774" y="270"/>
                    </a:lnTo>
                    <a:lnTo>
                      <a:pt x="774" y="270"/>
                    </a:lnTo>
                    <a:lnTo>
                      <a:pt x="774" y="270"/>
                    </a:lnTo>
                    <a:lnTo>
                      <a:pt x="774" y="270"/>
                    </a:lnTo>
                    <a:lnTo>
                      <a:pt x="781" y="270"/>
                    </a:lnTo>
                    <a:lnTo>
                      <a:pt x="781" y="270"/>
                    </a:lnTo>
                    <a:lnTo>
                      <a:pt x="781" y="270"/>
                    </a:lnTo>
                    <a:lnTo>
                      <a:pt x="781" y="270"/>
                    </a:lnTo>
                    <a:lnTo>
                      <a:pt x="781" y="270"/>
                    </a:lnTo>
                    <a:lnTo>
                      <a:pt x="781" y="270"/>
                    </a:lnTo>
                    <a:lnTo>
                      <a:pt x="781" y="270"/>
                    </a:lnTo>
                    <a:lnTo>
                      <a:pt x="788" y="270"/>
                    </a:lnTo>
                    <a:lnTo>
                      <a:pt x="788" y="263"/>
                    </a:lnTo>
                    <a:lnTo>
                      <a:pt x="788" y="263"/>
                    </a:lnTo>
                    <a:lnTo>
                      <a:pt x="788" y="263"/>
                    </a:lnTo>
                    <a:lnTo>
                      <a:pt x="795" y="263"/>
                    </a:lnTo>
                    <a:lnTo>
                      <a:pt x="795" y="263"/>
                    </a:lnTo>
                    <a:lnTo>
                      <a:pt x="795" y="263"/>
                    </a:lnTo>
                    <a:lnTo>
                      <a:pt x="795" y="263"/>
                    </a:lnTo>
                    <a:lnTo>
                      <a:pt x="795" y="256"/>
                    </a:lnTo>
                    <a:lnTo>
                      <a:pt x="795" y="256"/>
                    </a:lnTo>
                    <a:lnTo>
                      <a:pt x="795" y="256"/>
                    </a:lnTo>
                    <a:lnTo>
                      <a:pt x="795" y="249"/>
                    </a:lnTo>
                    <a:lnTo>
                      <a:pt x="795" y="249"/>
                    </a:lnTo>
                    <a:lnTo>
                      <a:pt x="795" y="249"/>
                    </a:lnTo>
                    <a:lnTo>
                      <a:pt x="795" y="249"/>
                    </a:lnTo>
                    <a:lnTo>
                      <a:pt x="795" y="249"/>
                    </a:lnTo>
                    <a:lnTo>
                      <a:pt x="795" y="249"/>
                    </a:lnTo>
                    <a:lnTo>
                      <a:pt x="795" y="242"/>
                    </a:lnTo>
                    <a:lnTo>
                      <a:pt x="788" y="242"/>
                    </a:lnTo>
                    <a:lnTo>
                      <a:pt x="788" y="242"/>
                    </a:lnTo>
                    <a:lnTo>
                      <a:pt x="788" y="242"/>
                    </a:lnTo>
                    <a:lnTo>
                      <a:pt x="788" y="235"/>
                    </a:lnTo>
                    <a:lnTo>
                      <a:pt x="795" y="227"/>
                    </a:lnTo>
                    <a:lnTo>
                      <a:pt x="795" y="227"/>
                    </a:lnTo>
                    <a:lnTo>
                      <a:pt x="795" y="227"/>
                    </a:lnTo>
                    <a:lnTo>
                      <a:pt x="795" y="227"/>
                    </a:lnTo>
                    <a:lnTo>
                      <a:pt x="795" y="220"/>
                    </a:lnTo>
                    <a:lnTo>
                      <a:pt x="795" y="220"/>
                    </a:lnTo>
                    <a:lnTo>
                      <a:pt x="795" y="220"/>
                    </a:lnTo>
                    <a:lnTo>
                      <a:pt x="795" y="213"/>
                    </a:lnTo>
                    <a:lnTo>
                      <a:pt x="795" y="213"/>
                    </a:lnTo>
                    <a:lnTo>
                      <a:pt x="795" y="213"/>
                    </a:lnTo>
                    <a:lnTo>
                      <a:pt x="795" y="206"/>
                    </a:lnTo>
                    <a:lnTo>
                      <a:pt x="795" y="206"/>
                    </a:lnTo>
                    <a:lnTo>
                      <a:pt x="795" y="206"/>
                    </a:lnTo>
                    <a:lnTo>
                      <a:pt x="802" y="199"/>
                    </a:lnTo>
                    <a:lnTo>
                      <a:pt x="802" y="199"/>
                    </a:lnTo>
                    <a:lnTo>
                      <a:pt x="802" y="192"/>
                    </a:lnTo>
                    <a:lnTo>
                      <a:pt x="809" y="192"/>
                    </a:lnTo>
                    <a:lnTo>
                      <a:pt x="809" y="192"/>
                    </a:lnTo>
                    <a:lnTo>
                      <a:pt x="809" y="192"/>
                    </a:lnTo>
                    <a:lnTo>
                      <a:pt x="809" y="192"/>
                    </a:lnTo>
                    <a:lnTo>
                      <a:pt x="816" y="192"/>
                    </a:lnTo>
                    <a:lnTo>
                      <a:pt x="816" y="192"/>
                    </a:lnTo>
                    <a:lnTo>
                      <a:pt x="816" y="192"/>
                    </a:lnTo>
                    <a:lnTo>
                      <a:pt x="816" y="192"/>
                    </a:lnTo>
                    <a:lnTo>
                      <a:pt x="816" y="192"/>
                    </a:lnTo>
                    <a:lnTo>
                      <a:pt x="816" y="199"/>
                    </a:lnTo>
                    <a:lnTo>
                      <a:pt x="816" y="199"/>
                    </a:lnTo>
                    <a:lnTo>
                      <a:pt x="816" y="199"/>
                    </a:lnTo>
                    <a:lnTo>
                      <a:pt x="816" y="199"/>
                    </a:lnTo>
                    <a:lnTo>
                      <a:pt x="816" y="199"/>
                    </a:lnTo>
                    <a:lnTo>
                      <a:pt x="816" y="199"/>
                    </a:lnTo>
                    <a:lnTo>
                      <a:pt x="816" y="206"/>
                    </a:lnTo>
                    <a:lnTo>
                      <a:pt x="816" y="206"/>
                    </a:lnTo>
                    <a:lnTo>
                      <a:pt x="816" y="206"/>
                    </a:lnTo>
                    <a:lnTo>
                      <a:pt x="823" y="213"/>
                    </a:lnTo>
                    <a:lnTo>
                      <a:pt x="830" y="213"/>
                    </a:lnTo>
                    <a:lnTo>
                      <a:pt x="830" y="220"/>
                    </a:lnTo>
                    <a:lnTo>
                      <a:pt x="830" y="220"/>
                    </a:lnTo>
                    <a:lnTo>
                      <a:pt x="830" y="220"/>
                    </a:lnTo>
                    <a:lnTo>
                      <a:pt x="830" y="220"/>
                    </a:lnTo>
                    <a:lnTo>
                      <a:pt x="830" y="220"/>
                    </a:lnTo>
                    <a:lnTo>
                      <a:pt x="830" y="220"/>
                    </a:lnTo>
                    <a:lnTo>
                      <a:pt x="830" y="227"/>
                    </a:lnTo>
                    <a:lnTo>
                      <a:pt x="830" y="227"/>
                    </a:lnTo>
                    <a:lnTo>
                      <a:pt x="830" y="227"/>
                    </a:lnTo>
                    <a:lnTo>
                      <a:pt x="830" y="235"/>
                    </a:lnTo>
                    <a:lnTo>
                      <a:pt x="830" y="235"/>
                    </a:lnTo>
                    <a:lnTo>
                      <a:pt x="830" y="235"/>
                    </a:lnTo>
                    <a:lnTo>
                      <a:pt x="830" y="235"/>
                    </a:lnTo>
                    <a:lnTo>
                      <a:pt x="830" y="235"/>
                    </a:lnTo>
                    <a:lnTo>
                      <a:pt x="838" y="235"/>
                    </a:lnTo>
                    <a:lnTo>
                      <a:pt x="838" y="235"/>
                    </a:lnTo>
                    <a:lnTo>
                      <a:pt x="838" y="235"/>
                    </a:lnTo>
                    <a:lnTo>
                      <a:pt x="838" y="235"/>
                    </a:lnTo>
                    <a:lnTo>
                      <a:pt x="838" y="235"/>
                    </a:lnTo>
                    <a:lnTo>
                      <a:pt x="838" y="227"/>
                    </a:lnTo>
                    <a:lnTo>
                      <a:pt x="838" y="227"/>
                    </a:lnTo>
                    <a:lnTo>
                      <a:pt x="838" y="227"/>
                    </a:lnTo>
                    <a:lnTo>
                      <a:pt x="845" y="227"/>
                    </a:lnTo>
                    <a:lnTo>
                      <a:pt x="845" y="220"/>
                    </a:lnTo>
                    <a:lnTo>
                      <a:pt x="852" y="220"/>
                    </a:lnTo>
                    <a:lnTo>
                      <a:pt x="852" y="220"/>
                    </a:lnTo>
                    <a:lnTo>
                      <a:pt x="852" y="220"/>
                    </a:lnTo>
                    <a:lnTo>
                      <a:pt x="859" y="213"/>
                    </a:lnTo>
                    <a:lnTo>
                      <a:pt x="859" y="213"/>
                    </a:lnTo>
                    <a:lnTo>
                      <a:pt x="859" y="213"/>
                    </a:lnTo>
                    <a:lnTo>
                      <a:pt x="859" y="206"/>
                    </a:lnTo>
                    <a:lnTo>
                      <a:pt x="859" y="206"/>
                    </a:lnTo>
                    <a:lnTo>
                      <a:pt x="859" y="206"/>
                    </a:lnTo>
                    <a:lnTo>
                      <a:pt x="859" y="206"/>
                    </a:lnTo>
                    <a:lnTo>
                      <a:pt x="859" y="206"/>
                    </a:lnTo>
                    <a:lnTo>
                      <a:pt x="866" y="206"/>
                    </a:lnTo>
                    <a:lnTo>
                      <a:pt x="866" y="206"/>
                    </a:lnTo>
                    <a:lnTo>
                      <a:pt x="866" y="206"/>
                    </a:lnTo>
                    <a:lnTo>
                      <a:pt x="866" y="206"/>
                    </a:lnTo>
                    <a:lnTo>
                      <a:pt x="873" y="206"/>
                    </a:lnTo>
                    <a:lnTo>
                      <a:pt x="873" y="206"/>
                    </a:lnTo>
                    <a:lnTo>
                      <a:pt x="873" y="206"/>
                    </a:lnTo>
                    <a:lnTo>
                      <a:pt x="873" y="213"/>
                    </a:lnTo>
                    <a:lnTo>
                      <a:pt x="873" y="213"/>
                    </a:lnTo>
                    <a:lnTo>
                      <a:pt x="873" y="213"/>
                    </a:lnTo>
                    <a:lnTo>
                      <a:pt x="873" y="213"/>
                    </a:lnTo>
                    <a:lnTo>
                      <a:pt x="873" y="213"/>
                    </a:lnTo>
                    <a:lnTo>
                      <a:pt x="880" y="213"/>
                    </a:lnTo>
                    <a:lnTo>
                      <a:pt x="880" y="213"/>
                    </a:lnTo>
                    <a:lnTo>
                      <a:pt x="887" y="213"/>
                    </a:lnTo>
                    <a:lnTo>
                      <a:pt x="887" y="213"/>
                    </a:lnTo>
                    <a:lnTo>
                      <a:pt x="887" y="213"/>
                    </a:lnTo>
                    <a:lnTo>
                      <a:pt x="887" y="213"/>
                    </a:lnTo>
                    <a:lnTo>
                      <a:pt x="894" y="213"/>
                    </a:lnTo>
                    <a:lnTo>
                      <a:pt x="894" y="206"/>
                    </a:lnTo>
                    <a:lnTo>
                      <a:pt x="894" y="206"/>
                    </a:lnTo>
                    <a:lnTo>
                      <a:pt x="894" y="206"/>
                    </a:lnTo>
                    <a:lnTo>
                      <a:pt x="894" y="199"/>
                    </a:lnTo>
                    <a:lnTo>
                      <a:pt x="894" y="199"/>
                    </a:lnTo>
                    <a:lnTo>
                      <a:pt x="894" y="199"/>
                    </a:lnTo>
                    <a:lnTo>
                      <a:pt x="894" y="199"/>
                    </a:lnTo>
                    <a:lnTo>
                      <a:pt x="894" y="199"/>
                    </a:lnTo>
                    <a:lnTo>
                      <a:pt x="901" y="192"/>
                    </a:lnTo>
                    <a:lnTo>
                      <a:pt x="894" y="185"/>
                    </a:lnTo>
                    <a:lnTo>
                      <a:pt x="894" y="185"/>
                    </a:lnTo>
                    <a:lnTo>
                      <a:pt x="894" y="185"/>
                    </a:lnTo>
                    <a:lnTo>
                      <a:pt x="894" y="185"/>
                    </a:lnTo>
                    <a:lnTo>
                      <a:pt x="894" y="185"/>
                    </a:lnTo>
                    <a:lnTo>
                      <a:pt x="894" y="185"/>
                    </a:lnTo>
                    <a:lnTo>
                      <a:pt x="894" y="185"/>
                    </a:lnTo>
                    <a:lnTo>
                      <a:pt x="894" y="185"/>
                    </a:lnTo>
                    <a:lnTo>
                      <a:pt x="887" y="178"/>
                    </a:lnTo>
                    <a:lnTo>
                      <a:pt x="887" y="178"/>
                    </a:lnTo>
                    <a:lnTo>
                      <a:pt x="887" y="178"/>
                    </a:lnTo>
                    <a:lnTo>
                      <a:pt x="887" y="178"/>
                    </a:lnTo>
                    <a:lnTo>
                      <a:pt x="887" y="178"/>
                    </a:lnTo>
                    <a:lnTo>
                      <a:pt x="887" y="171"/>
                    </a:lnTo>
                    <a:lnTo>
                      <a:pt x="887" y="171"/>
                    </a:lnTo>
                    <a:lnTo>
                      <a:pt x="887" y="171"/>
                    </a:lnTo>
                    <a:lnTo>
                      <a:pt x="894" y="171"/>
                    </a:lnTo>
                    <a:lnTo>
                      <a:pt x="894" y="164"/>
                    </a:lnTo>
                    <a:lnTo>
                      <a:pt x="894" y="164"/>
                    </a:lnTo>
                    <a:lnTo>
                      <a:pt x="901" y="156"/>
                    </a:lnTo>
                    <a:lnTo>
                      <a:pt x="901" y="156"/>
                    </a:lnTo>
                    <a:lnTo>
                      <a:pt x="901" y="156"/>
                    </a:lnTo>
                    <a:lnTo>
                      <a:pt x="901" y="156"/>
                    </a:lnTo>
                    <a:lnTo>
                      <a:pt x="909" y="149"/>
                    </a:lnTo>
                    <a:lnTo>
                      <a:pt x="909" y="156"/>
                    </a:lnTo>
                    <a:lnTo>
                      <a:pt x="909" y="156"/>
                    </a:lnTo>
                    <a:lnTo>
                      <a:pt x="909" y="156"/>
                    </a:lnTo>
                    <a:lnTo>
                      <a:pt x="909" y="156"/>
                    </a:lnTo>
                    <a:lnTo>
                      <a:pt x="916" y="156"/>
                    </a:lnTo>
                    <a:lnTo>
                      <a:pt x="923" y="149"/>
                    </a:lnTo>
                    <a:lnTo>
                      <a:pt x="923" y="149"/>
                    </a:lnTo>
                    <a:lnTo>
                      <a:pt x="923" y="149"/>
                    </a:lnTo>
                    <a:lnTo>
                      <a:pt x="930" y="142"/>
                    </a:lnTo>
                    <a:lnTo>
                      <a:pt x="930" y="142"/>
                    </a:lnTo>
                    <a:lnTo>
                      <a:pt x="937" y="142"/>
                    </a:lnTo>
                    <a:lnTo>
                      <a:pt x="937" y="142"/>
                    </a:lnTo>
                    <a:lnTo>
                      <a:pt x="937" y="142"/>
                    </a:lnTo>
                    <a:lnTo>
                      <a:pt x="937" y="135"/>
                    </a:lnTo>
                    <a:lnTo>
                      <a:pt x="937" y="135"/>
                    </a:lnTo>
                    <a:lnTo>
                      <a:pt x="937" y="135"/>
                    </a:lnTo>
                    <a:lnTo>
                      <a:pt x="937" y="135"/>
                    </a:lnTo>
                    <a:lnTo>
                      <a:pt x="937" y="135"/>
                    </a:lnTo>
                    <a:lnTo>
                      <a:pt x="937" y="135"/>
                    </a:lnTo>
                    <a:lnTo>
                      <a:pt x="937" y="135"/>
                    </a:lnTo>
                    <a:lnTo>
                      <a:pt x="937" y="135"/>
                    </a:lnTo>
                    <a:lnTo>
                      <a:pt x="937" y="135"/>
                    </a:lnTo>
                    <a:lnTo>
                      <a:pt x="937" y="135"/>
                    </a:lnTo>
                    <a:lnTo>
                      <a:pt x="937" y="135"/>
                    </a:lnTo>
                    <a:lnTo>
                      <a:pt x="930" y="135"/>
                    </a:lnTo>
                    <a:lnTo>
                      <a:pt x="930" y="135"/>
                    </a:lnTo>
                    <a:lnTo>
                      <a:pt x="930" y="128"/>
                    </a:lnTo>
                    <a:lnTo>
                      <a:pt x="930" y="128"/>
                    </a:lnTo>
                    <a:lnTo>
                      <a:pt x="930" y="128"/>
                    </a:lnTo>
                    <a:lnTo>
                      <a:pt x="930" y="121"/>
                    </a:lnTo>
                    <a:lnTo>
                      <a:pt x="930" y="121"/>
                    </a:lnTo>
                    <a:lnTo>
                      <a:pt x="923" y="121"/>
                    </a:lnTo>
                    <a:lnTo>
                      <a:pt x="923" y="121"/>
                    </a:lnTo>
                    <a:lnTo>
                      <a:pt x="923" y="121"/>
                    </a:lnTo>
                    <a:lnTo>
                      <a:pt x="923" y="121"/>
                    </a:lnTo>
                    <a:lnTo>
                      <a:pt x="930" y="121"/>
                    </a:lnTo>
                    <a:lnTo>
                      <a:pt x="930" y="114"/>
                    </a:lnTo>
                    <a:lnTo>
                      <a:pt x="930" y="114"/>
                    </a:lnTo>
                    <a:lnTo>
                      <a:pt x="930" y="114"/>
                    </a:lnTo>
                    <a:lnTo>
                      <a:pt x="930" y="114"/>
                    </a:lnTo>
                    <a:lnTo>
                      <a:pt x="930" y="121"/>
                    </a:lnTo>
                    <a:lnTo>
                      <a:pt x="937" y="121"/>
                    </a:lnTo>
                    <a:lnTo>
                      <a:pt x="937" y="121"/>
                    </a:lnTo>
                    <a:lnTo>
                      <a:pt x="937" y="121"/>
                    </a:lnTo>
                    <a:lnTo>
                      <a:pt x="944" y="121"/>
                    </a:lnTo>
                    <a:lnTo>
                      <a:pt x="944" y="121"/>
                    </a:lnTo>
                    <a:lnTo>
                      <a:pt x="944" y="121"/>
                    </a:lnTo>
                    <a:lnTo>
                      <a:pt x="944" y="121"/>
                    </a:lnTo>
                    <a:lnTo>
                      <a:pt x="944" y="121"/>
                    </a:lnTo>
                    <a:lnTo>
                      <a:pt x="944" y="121"/>
                    </a:lnTo>
                    <a:lnTo>
                      <a:pt x="944" y="114"/>
                    </a:lnTo>
                    <a:lnTo>
                      <a:pt x="944" y="114"/>
                    </a:lnTo>
                    <a:lnTo>
                      <a:pt x="944" y="114"/>
                    </a:lnTo>
                    <a:lnTo>
                      <a:pt x="944" y="114"/>
                    </a:lnTo>
                    <a:lnTo>
                      <a:pt x="951" y="114"/>
                    </a:lnTo>
                    <a:lnTo>
                      <a:pt x="951" y="114"/>
                    </a:lnTo>
                    <a:lnTo>
                      <a:pt x="951" y="114"/>
                    </a:lnTo>
                    <a:lnTo>
                      <a:pt x="944" y="107"/>
                    </a:lnTo>
                    <a:lnTo>
                      <a:pt x="944" y="107"/>
                    </a:lnTo>
                    <a:lnTo>
                      <a:pt x="951" y="107"/>
                    </a:lnTo>
                    <a:lnTo>
                      <a:pt x="951" y="107"/>
                    </a:lnTo>
                    <a:lnTo>
                      <a:pt x="951" y="107"/>
                    </a:lnTo>
                    <a:lnTo>
                      <a:pt x="951" y="107"/>
                    </a:lnTo>
                    <a:lnTo>
                      <a:pt x="951" y="114"/>
                    </a:lnTo>
                    <a:lnTo>
                      <a:pt x="951" y="114"/>
                    </a:lnTo>
                    <a:lnTo>
                      <a:pt x="951" y="114"/>
                    </a:lnTo>
                    <a:lnTo>
                      <a:pt x="951" y="114"/>
                    </a:lnTo>
                    <a:lnTo>
                      <a:pt x="958" y="114"/>
                    </a:lnTo>
                    <a:lnTo>
                      <a:pt x="958" y="114"/>
                    </a:lnTo>
                    <a:lnTo>
                      <a:pt x="958" y="114"/>
                    </a:lnTo>
                    <a:lnTo>
                      <a:pt x="958" y="107"/>
                    </a:lnTo>
                    <a:lnTo>
                      <a:pt x="958" y="107"/>
                    </a:lnTo>
                    <a:lnTo>
                      <a:pt x="958" y="107"/>
                    </a:lnTo>
                    <a:lnTo>
                      <a:pt x="965" y="107"/>
                    </a:lnTo>
                    <a:lnTo>
                      <a:pt x="965" y="107"/>
                    </a:lnTo>
                    <a:lnTo>
                      <a:pt x="965" y="100"/>
                    </a:lnTo>
                    <a:lnTo>
                      <a:pt x="965" y="100"/>
                    </a:lnTo>
                    <a:lnTo>
                      <a:pt x="965" y="100"/>
                    </a:lnTo>
                    <a:lnTo>
                      <a:pt x="965" y="100"/>
                    </a:lnTo>
                    <a:lnTo>
                      <a:pt x="965" y="100"/>
                    </a:lnTo>
                    <a:lnTo>
                      <a:pt x="965" y="100"/>
                    </a:lnTo>
                    <a:lnTo>
                      <a:pt x="972" y="100"/>
                    </a:lnTo>
                    <a:lnTo>
                      <a:pt x="972" y="107"/>
                    </a:lnTo>
                    <a:lnTo>
                      <a:pt x="972" y="107"/>
                    </a:lnTo>
                    <a:lnTo>
                      <a:pt x="980" y="114"/>
                    </a:lnTo>
                    <a:lnTo>
                      <a:pt x="980" y="114"/>
                    </a:lnTo>
                    <a:lnTo>
                      <a:pt x="980" y="114"/>
                    </a:lnTo>
                    <a:lnTo>
                      <a:pt x="987" y="121"/>
                    </a:lnTo>
                    <a:lnTo>
                      <a:pt x="987" y="128"/>
                    </a:lnTo>
                    <a:lnTo>
                      <a:pt x="987" y="128"/>
                    </a:lnTo>
                    <a:lnTo>
                      <a:pt x="987" y="128"/>
                    </a:lnTo>
                    <a:lnTo>
                      <a:pt x="987" y="128"/>
                    </a:lnTo>
                    <a:lnTo>
                      <a:pt x="987" y="121"/>
                    </a:lnTo>
                    <a:lnTo>
                      <a:pt x="987" y="121"/>
                    </a:lnTo>
                    <a:lnTo>
                      <a:pt x="987" y="121"/>
                    </a:lnTo>
                    <a:lnTo>
                      <a:pt x="987" y="121"/>
                    </a:lnTo>
                    <a:lnTo>
                      <a:pt x="987" y="121"/>
                    </a:lnTo>
                    <a:lnTo>
                      <a:pt x="987" y="121"/>
                    </a:lnTo>
                    <a:lnTo>
                      <a:pt x="987" y="114"/>
                    </a:lnTo>
                    <a:lnTo>
                      <a:pt x="987" y="114"/>
                    </a:lnTo>
                    <a:lnTo>
                      <a:pt x="987" y="114"/>
                    </a:lnTo>
                    <a:lnTo>
                      <a:pt x="987" y="114"/>
                    </a:lnTo>
                    <a:lnTo>
                      <a:pt x="994" y="114"/>
                    </a:lnTo>
                    <a:lnTo>
                      <a:pt x="994" y="114"/>
                    </a:lnTo>
                    <a:lnTo>
                      <a:pt x="994" y="114"/>
                    </a:lnTo>
                    <a:lnTo>
                      <a:pt x="994" y="114"/>
                    </a:lnTo>
                    <a:lnTo>
                      <a:pt x="1001" y="121"/>
                    </a:lnTo>
                    <a:lnTo>
                      <a:pt x="1001" y="128"/>
                    </a:lnTo>
                    <a:lnTo>
                      <a:pt x="1001" y="128"/>
                    </a:lnTo>
                    <a:lnTo>
                      <a:pt x="1001" y="128"/>
                    </a:lnTo>
                    <a:lnTo>
                      <a:pt x="1001" y="135"/>
                    </a:lnTo>
                    <a:lnTo>
                      <a:pt x="1001" y="135"/>
                    </a:lnTo>
                    <a:lnTo>
                      <a:pt x="1008" y="135"/>
                    </a:lnTo>
                    <a:lnTo>
                      <a:pt x="1008" y="135"/>
                    </a:lnTo>
                    <a:lnTo>
                      <a:pt x="1008" y="142"/>
                    </a:lnTo>
                    <a:lnTo>
                      <a:pt x="1008" y="142"/>
                    </a:lnTo>
                    <a:lnTo>
                      <a:pt x="1008" y="142"/>
                    </a:lnTo>
                    <a:lnTo>
                      <a:pt x="1008" y="142"/>
                    </a:lnTo>
                    <a:lnTo>
                      <a:pt x="1008" y="142"/>
                    </a:lnTo>
                    <a:lnTo>
                      <a:pt x="1008" y="142"/>
                    </a:lnTo>
                    <a:lnTo>
                      <a:pt x="1008" y="142"/>
                    </a:lnTo>
                    <a:lnTo>
                      <a:pt x="1008" y="142"/>
                    </a:lnTo>
                    <a:lnTo>
                      <a:pt x="1015" y="142"/>
                    </a:lnTo>
                    <a:lnTo>
                      <a:pt x="1022" y="142"/>
                    </a:lnTo>
                    <a:lnTo>
                      <a:pt x="1029" y="142"/>
                    </a:lnTo>
                    <a:lnTo>
                      <a:pt x="1036" y="142"/>
                    </a:lnTo>
                    <a:lnTo>
                      <a:pt x="1036" y="142"/>
                    </a:lnTo>
                    <a:lnTo>
                      <a:pt x="1036" y="142"/>
                    </a:lnTo>
                    <a:lnTo>
                      <a:pt x="1036" y="142"/>
                    </a:lnTo>
                    <a:lnTo>
                      <a:pt x="1043" y="142"/>
                    </a:lnTo>
                    <a:lnTo>
                      <a:pt x="1043" y="142"/>
                    </a:lnTo>
                    <a:lnTo>
                      <a:pt x="1043" y="149"/>
                    </a:lnTo>
                    <a:lnTo>
                      <a:pt x="1051" y="149"/>
                    </a:lnTo>
                    <a:lnTo>
                      <a:pt x="1051" y="149"/>
                    </a:lnTo>
                    <a:lnTo>
                      <a:pt x="1058" y="142"/>
                    </a:lnTo>
                    <a:lnTo>
                      <a:pt x="1072" y="142"/>
                    </a:lnTo>
                    <a:lnTo>
                      <a:pt x="1072" y="142"/>
                    </a:lnTo>
                    <a:lnTo>
                      <a:pt x="1072" y="142"/>
                    </a:lnTo>
                    <a:lnTo>
                      <a:pt x="1079" y="135"/>
                    </a:lnTo>
                    <a:lnTo>
                      <a:pt x="1079" y="135"/>
                    </a:lnTo>
                    <a:lnTo>
                      <a:pt x="1079" y="128"/>
                    </a:lnTo>
                    <a:lnTo>
                      <a:pt x="1079" y="128"/>
                    </a:lnTo>
                    <a:lnTo>
                      <a:pt x="1079" y="128"/>
                    </a:lnTo>
                    <a:lnTo>
                      <a:pt x="1079" y="128"/>
                    </a:lnTo>
                    <a:lnTo>
                      <a:pt x="1086" y="128"/>
                    </a:lnTo>
                    <a:lnTo>
                      <a:pt x="1086" y="128"/>
                    </a:lnTo>
                    <a:lnTo>
                      <a:pt x="1086" y="121"/>
                    </a:lnTo>
                    <a:lnTo>
                      <a:pt x="1093" y="121"/>
                    </a:lnTo>
                    <a:lnTo>
                      <a:pt x="1093" y="121"/>
                    </a:lnTo>
                    <a:lnTo>
                      <a:pt x="1086" y="121"/>
                    </a:lnTo>
                    <a:lnTo>
                      <a:pt x="1086" y="121"/>
                    </a:lnTo>
                    <a:lnTo>
                      <a:pt x="1086" y="114"/>
                    </a:lnTo>
                    <a:lnTo>
                      <a:pt x="1086" y="114"/>
                    </a:lnTo>
                    <a:lnTo>
                      <a:pt x="1086" y="114"/>
                    </a:lnTo>
                    <a:lnTo>
                      <a:pt x="1093" y="114"/>
                    </a:lnTo>
                    <a:lnTo>
                      <a:pt x="1093" y="114"/>
                    </a:lnTo>
                    <a:lnTo>
                      <a:pt x="1093" y="114"/>
                    </a:lnTo>
                    <a:lnTo>
                      <a:pt x="1086" y="114"/>
                    </a:lnTo>
                    <a:lnTo>
                      <a:pt x="1086" y="107"/>
                    </a:lnTo>
                    <a:lnTo>
                      <a:pt x="1086" y="107"/>
                    </a:lnTo>
                    <a:lnTo>
                      <a:pt x="1093" y="107"/>
                    </a:lnTo>
                    <a:lnTo>
                      <a:pt x="1093" y="107"/>
                    </a:lnTo>
                    <a:lnTo>
                      <a:pt x="1093" y="107"/>
                    </a:lnTo>
                    <a:lnTo>
                      <a:pt x="1093" y="107"/>
                    </a:lnTo>
                    <a:lnTo>
                      <a:pt x="1100" y="107"/>
                    </a:lnTo>
                    <a:lnTo>
                      <a:pt x="1100" y="107"/>
                    </a:lnTo>
                    <a:lnTo>
                      <a:pt x="1100" y="100"/>
                    </a:lnTo>
                    <a:lnTo>
                      <a:pt x="1114" y="100"/>
                    </a:lnTo>
                    <a:lnTo>
                      <a:pt x="1114" y="100"/>
                    </a:lnTo>
                    <a:lnTo>
                      <a:pt x="1114" y="100"/>
                    </a:lnTo>
                    <a:lnTo>
                      <a:pt x="1114" y="100"/>
                    </a:lnTo>
                    <a:lnTo>
                      <a:pt x="1114" y="100"/>
                    </a:lnTo>
                    <a:lnTo>
                      <a:pt x="1122" y="100"/>
                    </a:lnTo>
                    <a:lnTo>
                      <a:pt x="1122" y="93"/>
                    </a:lnTo>
                    <a:lnTo>
                      <a:pt x="1122" y="93"/>
                    </a:lnTo>
                    <a:lnTo>
                      <a:pt x="1122" y="93"/>
                    </a:lnTo>
                    <a:lnTo>
                      <a:pt x="1122" y="93"/>
                    </a:lnTo>
                    <a:lnTo>
                      <a:pt x="1122" y="93"/>
                    </a:lnTo>
                    <a:lnTo>
                      <a:pt x="1122" y="93"/>
                    </a:lnTo>
                    <a:lnTo>
                      <a:pt x="1122" y="85"/>
                    </a:lnTo>
                    <a:lnTo>
                      <a:pt x="1122" y="85"/>
                    </a:lnTo>
                    <a:lnTo>
                      <a:pt x="1122" y="85"/>
                    </a:lnTo>
                    <a:lnTo>
                      <a:pt x="1129" y="85"/>
                    </a:lnTo>
                    <a:lnTo>
                      <a:pt x="1129" y="85"/>
                    </a:lnTo>
                    <a:lnTo>
                      <a:pt x="1129" y="85"/>
                    </a:lnTo>
                    <a:lnTo>
                      <a:pt x="1129" y="93"/>
                    </a:lnTo>
                    <a:lnTo>
                      <a:pt x="1129" y="93"/>
                    </a:lnTo>
                    <a:lnTo>
                      <a:pt x="1129" y="93"/>
                    </a:lnTo>
                    <a:lnTo>
                      <a:pt x="1129" y="93"/>
                    </a:lnTo>
                    <a:lnTo>
                      <a:pt x="1129" y="93"/>
                    </a:lnTo>
                    <a:lnTo>
                      <a:pt x="1129" y="93"/>
                    </a:lnTo>
                    <a:lnTo>
                      <a:pt x="1129" y="93"/>
                    </a:lnTo>
                    <a:lnTo>
                      <a:pt x="1129" y="93"/>
                    </a:lnTo>
                    <a:lnTo>
                      <a:pt x="1129" y="93"/>
                    </a:lnTo>
                    <a:lnTo>
                      <a:pt x="1122" y="93"/>
                    </a:lnTo>
                    <a:lnTo>
                      <a:pt x="1122" y="100"/>
                    </a:lnTo>
                    <a:lnTo>
                      <a:pt x="1122" y="100"/>
                    </a:lnTo>
                    <a:lnTo>
                      <a:pt x="1129" y="100"/>
                    </a:lnTo>
                    <a:lnTo>
                      <a:pt x="1129" y="100"/>
                    </a:lnTo>
                    <a:lnTo>
                      <a:pt x="1129" y="100"/>
                    </a:lnTo>
                    <a:lnTo>
                      <a:pt x="1129" y="100"/>
                    </a:lnTo>
                    <a:lnTo>
                      <a:pt x="1129" y="100"/>
                    </a:lnTo>
                    <a:lnTo>
                      <a:pt x="1129" y="100"/>
                    </a:lnTo>
                    <a:close/>
                    <a:moveTo>
                      <a:pt x="795" y="462"/>
                    </a:moveTo>
                    <a:lnTo>
                      <a:pt x="795" y="462"/>
                    </a:lnTo>
                    <a:lnTo>
                      <a:pt x="788" y="462"/>
                    </a:lnTo>
                    <a:lnTo>
                      <a:pt x="788" y="462"/>
                    </a:lnTo>
                    <a:lnTo>
                      <a:pt x="788" y="462"/>
                    </a:lnTo>
                    <a:lnTo>
                      <a:pt x="788" y="455"/>
                    </a:lnTo>
                    <a:lnTo>
                      <a:pt x="788" y="455"/>
                    </a:lnTo>
                    <a:lnTo>
                      <a:pt x="781" y="455"/>
                    </a:lnTo>
                    <a:lnTo>
                      <a:pt x="781" y="462"/>
                    </a:lnTo>
                    <a:lnTo>
                      <a:pt x="781" y="462"/>
                    </a:lnTo>
                    <a:lnTo>
                      <a:pt x="781" y="462"/>
                    </a:lnTo>
                    <a:lnTo>
                      <a:pt x="781" y="462"/>
                    </a:lnTo>
                    <a:lnTo>
                      <a:pt x="781" y="462"/>
                    </a:lnTo>
                    <a:lnTo>
                      <a:pt x="781" y="462"/>
                    </a:lnTo>
                    <a:lnTo>
                      <a:pt x="781" y="462"/>
                    </a:lnTo>
                    <a:lnTo>
                      <a:pt x="788" y="462"/>
                    </a:lnTo>
                    <a:lnTo>
                      <a:pt x="788" y="462"/>
                    </a:lnTo>
                    <a:lnTo>
                      <a:pt x="795" y="469"/>
                    </a:lnTo>
                    <a:lnTo>
                      <a:pt x="795" y="462"/>
                    </a:lnTo>
                    <a:lnTo>
                      <a:pt x="795" y="462"/>
                    </a:lnTo>
                    <a:lnTo>
                      <a:pt x="795" y="462"/>
                    </a:lnTo>
                    <a:lnTo>
                      <a:pt x="795" y="462"/>
                    </a:lnTo>
                    <a:lnTo>
                      <a:pt x="795" y="462"/>
                    </a:lnTo>
                    <a:lnTo>
                      <a:pt x="795" y="462"/>
                    </a:lnTo>
                    <a:lnTo>
                      <a:pt x="795" y="462"/>
                    </a:lnTo>
                    <a:lnTo>
                      <a:pt x="795" y="462"/>
                    </a:lnTo>
                    <a:lnTo>
                      <a:pt x="795" y="462"/>
                    </a:lnTo>
                    <a:lnTo>
                      <a:pt x="795" y="455"/>
                    </a:lnTo>
                    <a:lnTo>
                      <a:pt x="795" y="455"/>
                    </a:lnTo>
                    <a:lnTo>
                      <a:pt x="795" y="455"/>
                    </a:lnTo>
                    <a:lnTo>
                      <a:pt x="795" y="455"/>
                    </a:lnTo>
                    <a:lnTo>
                      <a:pt x="795" y="462"/>
                    </a:lnTo>
                    <a:lnTo>
                      <a:pt x="795" y="462"/>
                    </a:lnTo>
                    <a:lnTo>
                      <a:pt x="795" y="46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5"/>
              <p:cNvSpPr>
                <a:spLocks/>
              </p:cNvSpPr>
              <p:nvPr/>
            </p:nvSpPr>
            <p:spPr bwMode="auto">
              <a:xfrm>
                <a:off x="3712" y="2991"/>
                <a:ext cx="22" cy="14"/>
              </a:xfrm>
              <a:custGeom>
                <a:avLst/>
                <a:gdLst>
                  <a:gd name="T0" fmla="*/ 0 w 22"/>
                  <a:gd name="T1" fmla="*/ 0 h 14"/>
                  <a:gd name="T2" fmla="*/ 0 w 22"/>
                  <a:gd name="T3" fmla="*/ 0 h 14"/>
                  <a:gd name="T4" fmla="*/ 0 w 22"/>
                  <a:gd name="T5" fmla="*/ 0 h 14"/>
                  <a:gd name="T6" fmla="*/ 7 w 22"/>
                  <a:gd name="T7" fmla="*/ 0 h 14"/>
                  <a:gd name="T8" fmla="*/ 14 w 22"/>
                  <a:gd name="T9" fmla="*/ 7 h 14"/>
                  <a:gd name="T10" fmla="*/ 14 w 22"/>
                  <a:gd name="T11" fmla="*/ 7 h 14"/>
                  <a:gd name="T12" fmla="*/ 22 w 22"/>
                  <a:gd name="T13" fmla="*/ 7 h 14"/>
                  <a:gd name="T14" fmla="*/ 14 w 22"/>
                  <a:gd name="T15" fmla="*/ 14 h 14"/>
                  <a:gd name="T16" fmla="*/ 14 w 22"/>
                  <a:gd name="T17" fmla="*/ 14 h 14"/>
                  <a:gd name="T18" fmla="*/ 14 w 22"/>
                  <a:gd name="T19" fmla="*/ 14 h 14"/>
                  <a:gd name="T20" fmla="*/ 7 w 22"/>
                  <a:gd name="T21" fmla="*/ 14 h 14"/>
                  <a:gd name="T22" fmla="*/ 0 w 22"/>
                  <a:gd name="T23" fmla="*/ 7 h 14"/>
                  <a:gd name="T24" fmla="*/ 0 w 2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4">
                    <a:moveTo>
                      <a:pt x="0" y="0"/>
                    </a:moveTo>
                    <a:lnTo>
                      <a:pt x="0" y="0"/>
                    </a:lnTo>
                    <a:lnTo>
                      <a:pt x="0" y="0"/>
                    </a:lnTo>
                    <a:lnTo>
                      <a:pt x="7" y="0"/>
                    </a:lnTo>
                    <a:lnTo>
                      <a:pt x="14" y="7"/>
                    </a:lnTo>
                    <a:lnTo>
                      <a:pt x="14" y="7"/>
                    </a:lnTo>
                    <a:lnTo>
                      <a:pt x="22" y="7"/>
                    </a:lnTo>
                    <a:lnTo>
                      <a:pt x="14" y="14"/>
                    </a:lnTo>
                    <a:lnTo>
                      <a:pt x="14" y="14"/>
                    </a:lnTo>
                    <a:lnTo>
                      <a:pt x="14" y="14"/>
                    </a:lnTo>
                    <a:lnTo>
                      <a:pt x="7" y="14"/>
                    </a:lnTo>
                    <a:lnTo>
                      <a:pt x="0" y="7"/>
                    </a:lnTo>
                    <a:lnTo>
                      <a:pt x="0" y="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6"/>
              <p:cNvSpPr>
                <a:spLocks/>
              </p:cNvSpPr>
              <p:nvPr/>
            </p:nvSpPr>
            <p:spPr bwMode="auto">
              <a:xfrm>
                <a:off x="3712" y="2991"/>
                <a:ext cx="22" cy="14"/>
              </a:xfrm>
              <a:custGeom>
                <a:avLst/>
                <a:gdLst>
                  <a:gd name="T0" fmla="*/ 0 w 22"/>
                  <a:gd name="T1" fmla="*/ 0 h 14"/>
                  <a:gd name="T2" fmla="*/ 0 w 22"/>
                  <a:gd name="T3" fmla="*/ 0 h 14"/>
                  <a:gd name="T4" fmla="*/ 0 w 22"/>
                  <a:gd name="T5" fmla="*/ 0 h 14"/>
                  <a:gd name="T6" fmla="*/ 7 w 22"/>
                  <a:gd name="T7" fmla="*/ 0 h 14"/>
                  <a:gd name="T8" fmla="*/ 14 w 22"/>
                  <a:gd name="T9" fmla="*/ 7 h 14"/>
                  <a:gd name="T10" fmla="*/ 14 w 22"/>
                  <a:gd name="T11" fmla="*/ 7 h 14"/>
                  <a:gd name="T12" fmla="*/ 22 w 22"/>
                  <a:gd name="T13" fmla="*/ 7 h 14"/>
                  <a:gd name="T14" fmla="*/ 14 w 22"/>
                  <a:gd name="T15" fmla="*/ 14 h 14"/>
                  <a:gd name="T16" fmla="*/ 14 w 22"/>
                  <a:gd name="T17" fmla="*/ 14 h 14"/>
                  <a:gd name="T18" fmla="*/ 14 w 22"/>
                  <a:gd name="T19" fmla="*/ 14 h 14"/>
                  <a:gd name="T20" fmla="*/ 7 w 22"/>
                  <a:gd name="T21" fmla="*/ 14 h 14"/>
                  <a:gd name="T22" fmla="*/ 0 w 22"/>
                  <a:gd name="T23" fmla="*/ 7 h 14"/>
                  <a:gd name="T24" fmla="*/ 0 w 2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4">
                    <a:moveTo>
                      <a:pt x="0" y="0"/>
                    </a:moveTo>
                    <a:lnTo>
                      <a:pt x="0" y="0"/>
                    </a:lnTo>
                    <a:lnTo>
                      <a:pt x="0" y="0"/>
                    </a:lnTo>
                    <a:lnTo>
                      <a:pt x="7" y="0"/>
                    </a:lnTo>
                    <a:lnTo>
                      <a:pt x="14" y="7"/>
                    </a:lnTo>
                    <a:lnTo>
                      <a:pt x="14" y="7"/>
                    </a:lnTo>
                    <a:lnTo>
                      <a:pt x="22" y="7"/>
                    </a:lnTo>
                    <a:lnTo>
                      <a:pt x="14" y="14"/>
                    </a:lnTo>
                    <a:lnTo>
                      <a:pt x="14" y="14"/>
                    </a:lnTo>
                    <a:lnTo>
                      <a:pt x="14" y="14"/>
                    </a:lnTo>
                    <a:lnTo>
                      <a:pt x="7" y="14"/>
                    </a:lnTo>
                    <a:lnTo>
                      <a:pt x="0" y="7"/>
                    </a:lnTo>
                    <a:lnTo>
                      <a:pt x="0" y="0"/>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7"/>
              <p:cNvSpPr>
                <a:spLocks/>
              </p:cNvSpPr>
              <p:nvPr/>
            </p:nvSpPr>
            <p:spPr bwMode="auto">
              <a:xfrm>
                <a:off x="2846" y="3459"/>
                <a:ext cx="376" cy="674"/>
              </a:xfrm>
              <a:custGeom>
                <a:avLst/>
                <a:gdLst>
                  <a:gd name="T0" fmla="*/ 263 w 376"/>
                  <a:gd name="T1" fmla="*/ 596 h 674"/>
                  <a:gd name="T2" fmla="*/ 249 w 376"/>
                  <a:gd name="T3" fmla="*/ 575 h 674"/>
                  <a:gd name="T4" fmla="*/ 263 w 376"/>
                  <a:gd name="T5" fmla="*/ 568 h 674"/>
                  <a:gd name="T6" fmla="*/ 249 w 376"/>
                  <a:gd name="T7" fmla="*/ 568 h 674"/>
                  <a:gd name="T8" fmla="*/ 234 w 376"/>
                  <a:gd name="T9" fmla="*/ 547 h 674"/>
                  <a:gd name="T10" fmla="*/ 234 w 376"/>
                  <a:gd name="T11" fmla="*/ 532 h 674"/>
                  <a:gd name="T12" fmla="*/ 206 w 376"/>
                  <a:gd name="T13" fmla="*/ 433 h 674"/>
                  <a:gd name="T14" fmla="*/ 206 w 376"/>
                  <a:gd name="T15" fmla="*/ 433 h 674"/>
                  <a:gd name="T16" fmla="*/ 220 w 376"/>
                  <a:gd name="T17" fmla="*/ 462 h 674"/>
                  <a:gd name="T18" fmla="*/ 220 w 376"/>
                  <a:gd name="T19" fmla="*/ 447 h 674"/>
                  <a:gd name="T20" fmla="*/ 234 w 376"/>
                  <a:gd name="T21" fmla="*/ 490 h 674"/>
                  <a:gd name="T22" fmla="*/ 227 w 376"/>
                  <a:gd name="T23" fmla="*/ 462 h 674"/>
                  <a:gd name="T24" fmla="*/ 220 w 376"/>
                  <a:gd name="T25" fmla="*/ 440 h 674"/>
                  <a:gd name="T26" fmla="*/ 199 w 376"/>
                  <a:gd name="T27" fmla="*/ 398 h 674"/>
                  <a:gd name="T28" fmla="*/ 192 w 376"/>
                  <a:gd name="T29" fmla="*/ 398 h 674"/>
                  <a:gd name="T30" fmla="*/ 199 w 376"/>
                  <a:gd name="T31" fmla="*/ 376 h 674"/>
                  <a:gd name="T32" fmla="*/ 178 w 376"/>
                  <a:gd name="T33" fmla="*/ 348 h 674"/>
                  <a:gd name="T34" fmla="*/ 156 w 376"/>
                  <a:gd name="T35" fmla="*/ 298 h 674"/>
                  <a:gd name="T36" fmla="*/ 128 w 376"/>
                  <a:gd name="T37" fmla="*/ 213 h 674"/>
                  <a:gd name="T38" fmla="*/ 107 w 376"/>
                  <a:gd name="T39" fmla="*/ 185 h 674"/>
                  <a:gd name="T40" fmla="*/ 78 w 376"/>
                  <a:gd name="T41" fmla="*/ 128 h 674"/>
                  <a:gd name="T42" fmla="*/ 57 w 376"/>
                  <a:gd name="T43" fmla="*/ 114 h 674"/>
                  <a:gd name="T44" fmla="*/ 71 w 376"/>
                  <a:gd name="T45" fmla="*/ 99 h 674"/>
                  <a:gd name="T46" fmla="*/ 57 w 376"/>
                  <a:gd name="T47" fmla="*/ 99 h 674"/>
                  <a:gd name="T48" fmla="*/ 43 w 376"/>
                  <a:gd name="T49" fmla="*/ 107 h 674"/>
                  <a:gd name="T50" fmla="*/ 29 w 376"/>
                  <a:gd name="T51" fmla="*/ 71 h 674"/>
                  <a:gd name="T52" fmla="*/ 0 w 376"/>
                  <a:gd name="T53" fmla="*/ 0 h 674"/>
                  <a:gd name="T54" fmla="*/ 14 w 376"/>
                  <a:gd name="T55" fmla="*/ 7 h 674"/>
                  <a:gd name="T56" fmla="*/ 21 w 376"/>
                  <a:gd name="T57" fmla="*/ 14 h 674"/>
                  <a:gd name="T58" fmla="*/ 36 w 376"/>
                  <a:gd name="T59" fmla="*/ 14 h 674"/>
                  <a:gd name="T60" fmla="*/ 43 w 376"/>
                  <a:gd name="T61" fmla="*/ 28 h 674"/>
                  <a:gd name="T62" fmla="*/ 57 w 376"/>
                  <a:gd name="T63" fmla="*/ 36 h 674"/>
                  <a:gd name="T64" fmla="*/ 64 w 376"/>
                  <a:gd name="T65" fmla="*/ 43 h 674"/>
                  <a:gd name="T66" fmla="*/ 71 w 376"/>
                  <a:gd name="T67" fmla="*/ 50 h 674"/>
                  <a:gd name="T68" fmla="*/ 78 w 376"/>
                  <a:gd name="T69" fmla="*/ 71 h 674"/>
                  <a:gd name="T70" fmla="*/ 114 w 376"/>
                  <a:gd name="T71" fmla="*/ 99 h 674"/>
                  <a:gd name="T72" fmla="*/ 128 w 376"/>
                  <a:gd name="T73" fmla="*/ 107 h 674"/>
                  <a:gd name="T74" fmla="*/ 149 w 376"/>
                  <a:gd name="T75" fmla="*/ 121 h 674"/>
                  <a:gd name="T76" fmla="*/ 185 w 376"/>
                  <a:gd name="T77" fmla="*/ 135 h 674"/>
                  <a:gd name="T78" fmla="*/ 199 w 376"/>
                  <a:gd name="T79" fmla="*/ 142 h 674"/>
                  <a:gd name="T80" fmla="*/ 220 w 376"/>
                  <a:gd name="T81" fmla="*/ 156 h 674"/>
                  <a:gd name="T82" fmla="*/ 227 w 376"/>
                  <a:gd name="T83" fmla="*/ 170 h 674"/>
                  <a:gd name="T84" fmla="*/ 199 w 376"/>
                  <a:gd name="T85" fmla="*/ 178 h 674"/>
                  <a:gd name="T86" fmla="*/ 199 w 376"/>
                  <a:gd name="T87" fmla="*/ 192 h 674"/>
                  <a:gd name="T88" fmla="*/ 242 w 376"/>
                  <a:gd name="T89" fmla="*/ 213 h 674"/>
                  <a:gd name="T90" fmla="*/ 242 w 376"/>
                  <a:gd name="T91" fmla="*/ 234 h 674"/>
                  <a:gd name="T92" fmla="*/ 270 w 376"/>
                  <a:gd name="T93" fmla="*/ 234 h 674"/>
                  <a:gd name="T94" fmla="*/ 277 w 376"/>
                  <a:gd name="T95" fmla="*/ 256 h 674"/>
                  <a:gd name="T96" fmla="*/ 263 w 376"/>
                  <a:gd name="T97" fmla="*/ 263 h 674"/>
                  <a:gd name="T98" fmla="*/ 291 w 376"/>
                  <a:gd name="T99" fmla="*/ 291 h 674"/>
                  <a:gd name="T100" fmla="*/ 298 w 376"/>
                  <a:gd name="T101" fmla="*/ 312 h 674"/>
                  <a:gd name="T102" fmla="*/ 284 w 376"/>
                  <a:gd name="T103" fmla="*/ 348 h 674"/>
                  <a:gd name="T104" fmla="*/ 298 w 376"/>
                  <a:gd name="T105" fmla="*/ 376 h 674"/>
                  <a:gd name="T106" fmla="*/ 334 w 376"/>
                  <a:gd name="T107" fmla="*/ 369 h 674"/>
                  <a:gd name="T108" fmla="*/ 355 w 376"/>
                  <a:gd name="T109" fmla="*/ 383 h 674"/>
                  <a:gd name="T110" fmla="*/ 348 w 376"/>
                  <a:gd name="T111" fmla="*/ 440 h 674"/>
                  <a:gd name="T112" fmla="*/ 348 w 376"/>
                  <a:gd name="T113" fmla="*/ 476 h 674"/>
                  <a:gd name="T114" fmla="*/ 369 w 376"/>
                  <a:gd name="T115" fmla="*/ 483 h 674"/>
                  <a:gd name="T116" fmla="*/ 341 w 376"/>
                  <a:gd name="T117" fmla="*/ 568 h 674"/>
                  <a:gd name="T118" fmla="*/ 341 w 376"/>
                  <a:gd name="T119" fmla="*/ 611 h 674"/>
                  <a:gd name="T120" fmla="*/ 355 w 376"/>
                  <a:gd name="T121" fmla="*/ 632 h 674"/>
                  <a:gd name="T122" fmla="*/ 348 w 376"/>
                  <a:gd name="T123" fmla="*/ 646 h 674"/>
                  <a:gd name="T124" fmla="*/ 341 w 376"/>
                  <a:gd name="T125" fmla="*/ 667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6" h="674">
                    <a:moveTo>
                      <a:pt x="334" y="674"/>
                    </a:moveTo>
                    <a:lnTo>
                      <a:pt x="334" y="674"/>
                    </a:lnTo>
                    <a:lnTo>
                      <a:pt x="334" y="674"/>
                    </a:lnTo>
                    <a:lnTo>
                      <a:pt x="334" y="674"/>
                    </a:lnTo>
                    <a:lnTo>
                      <a:pt x="313" y="660"/>
                    </a:lnTo>
                    <a:lnTo>
                      <a:pt x="313" y="653"/>
                    </a:lnTo>
                    <a:lnTo>
                      <a:pt x="298" y="639"/>
                    </a:lnTo>
                    <a:lnTo>
                      <a:pt x="291" y="632"/>
                    </a:lnTo>
                    <a:lnTo>
                      <a:pt x="291" y="625"/>
                    </a:lnTo>
                    <a:lnTo>
                      <a:pt x="277" y="611"/>
                    </a:lnTo>
                    <a:lnTo>
                      <a:pt x="277" y="611"/>
                    </a:lnTo>
                    <a:lnTo>
                      <a:pt x="270" y="603"/>
                    </a:lnTo>
                    <a:lnTo>
                      <a:pt x="263" y="596"/>
                    </a:lnTo>
                    <a:lnTo>
                      <a:pt x="263" y="596"/>
                    </a:lnTo>
                    <a:lnTo>
                      <a:pt x="249" y="582"/>
                    </a:lnTo>
                    <a:lnTo>
                      <a:pt x="249" y="582"/>
                    </a:lnTo>
                    <a:lnTo>
                      <a:pt x="249" y="575"/>
                    </a:lnTo>
                    <a:lnTo>
                      <a:pt x="249" y="575"/>
                    </a:lnTo>
                    <a:lnTo>
                      <a:pt x="249" y="582"/>
                    </a:lnTo>
                    <a:lnTo>
                      <a:pt x="256" y="582"/>
                    </a:lnTo>
                    <a:lnTo>
                      <a:pt x="256" y="582"/>
                    </a:lnTo>
                    <a:lnTo>
                      <a:pt x="256" y="575"/>
                    </a:lnTo>
                    <a:lnTo>
                      <a:pt x="256" y="575"/>
                    </a:lnTo>
                    <a:lnTo>
                      <a:pt x="256" y="575"/>
                    </a:lnTo>
                    <a:lnTo>
                      <a:pt x="256" y="575"/>
                    </a:lnTo>
                    <a:lnTo>
                      <a:pt x="249" y="575"/>
                    </a:lnTo>
                    <a:lnTo>
                      <a:pt x="256" y="575"/>
                    </a:lnTo>
                    <a:lnTo>
                      <a:pt x="256" y="575"/>
                    </a:lnTo>
                    <a:lnTo>
                      <a:pt x="256" y="568"/>
                    </a:lnTo>
                    <a:lnTo>
                      <a:pt x="256" y="568"/>
                    </a:lnTo>
                    <a:lnTo>
                      <a:pt x="263" y="568"/>
                    </a:lnTo>
                    <a:lnTo>
                      <a:pt x="263" y="568"/>
                    </a:lnTo>
                    <a:lnTo>
                      <a:pt x="263" y="568"/>
                    </a:lnTo>
                    <a:lnTo>
                      <a:pt x="263" y="568"/>
                    </a:lnTo>
                    <a:lnTo>
                      <a:pt x="263" y="568"/>
                    </a:lnTo>
                    <a:lnTo>
                      <a:pt x="263" y="568"/>
                    </a:lnTo>
                    <a:lnTo>
                      <a:pt x="263" y="568"/>
                    </a:lnTo>
                    <a:lnTo>
                      <a:pt x="263" y="568"/>
                    </a:lnTo>
                    <a:lnTo>
                      <a:pt x="263" y="568"/>
                    </a:lnTo>
                    <a:lnTo>
                      <a:pt x="263" y="568"/>
                    </a:lnTo>
                    <a:lnTo>
                      <a:pt x="263" y="568"/>
                    </a:lnTo>
                    <a:lnTo>
                      <a:pt x="263" y="568"/>
                    </a:lnTo>
                    <a:lnTo>
                      <a:pt x="263" y="568"/>
                    </a:lnTo>
                    <a:lnTo>
                      <a:pt x="256" y="568"/>
                    </a:lnTo>
                    <a:lnTo>
                      <a:pt x="256" y="568"/>
                    </a:lnTo>
                    <a:lnTo>
                      <a:pt x="256" y="568"/>
                    </a:lnTo>
                    <a:lnTo>
                      <a:pt x="256" y="568"/>
                    </a:lnTo>
                    <a:lnTo>
                      <a:pt x="249" y="575"/>
                    </a:lnTo>
                    <a:lnTo>
                      <a:pt x="249" y="575"/>
                    </a:lnTo>
                    <a:lnTo>
                      <a:pt x="249" y="568"/>
                    </a:lnTo>
                    <a:lnTo>
                      <a:pt x="249" y="568"/>
                    </a:lnTo>
                    <a:lnTo>
                      <a:pt x="249" y="568"/>
                    </a:lnTo>
                    <a:lnTo>
                      <a:pt x="249" y="568"/>
                    </a:lnTo>
                    <a:lnTo>
                      <a:pt x="249" y="568"/>
                    </a:lnTo>
                    <a:lnTo>
                      <a:pt x="249" y="568"/>
                    </a:lnTo>
                    <a:lnTo>
                      <a:pt x="249" y="575"/>
                    </a:lnTo>
                    <a:lnTo>
                      <a:pt x="249" y="575"/>
                    </a:lnTo>
                    <a:lnTo>
                      <a:pt x="249" y="575"/>
                    </a:lnTo>
                    <a:lnTo>
                      <a:pt x="242" y="575"/>
                    </a:lnTo>
                    <a:lnTo>
                      <a:pt x="242" y="568"/>
                    </a:lnTo>
                    <a:lnTo>
                      <a:pt x="242" y="568"/>
                    </a:lnTo>
                    <a:lnTo>
                      <a:pt x="242" y="568"/>
                    </a:lnTo>
                    <a:lnTo>
                      <a:pt x="242" y="561"/>
                    </a:lnTo>
                    <a:lnTo>
                      <a:pt x="242" y="561"/>
                    </a:lnTo>
                    <a:lnTo>
                      <a:pt x="234" y="547"/>
                    </a:lnTo>
                    <a:lnTo>
                      <a:pt x="234" y="547"/>
                    </a:lnTo>
                    <a:lnTo>
                      <a:pt x="234" y="547"/>
                    </a:lnTo>
                    <a:lnTo>
                      <a:pt x="234" y="547"/>
                    </a:lnTo>
                    <a:lnTo>
                      <a:pt x="234" y="547"/>
                    </a:lnTo>
                    <a:lnTo>
                      <a:pt x="234" y="547"/>
                    </a:lnTo>
                    <a:lnTo>
                      <a:pt x="234" y="547"/>
                    </a:lnTo>
                    <a:lnTo>
                      <a:pt x="234" y="547"/>
                    </a:lnTo>
                    <a:lnTo>
                      <a:pt x="242" y="540"/>
                    </a:lnTo>
                    <a:lnTo>
                      <a:pt x="234" y="540"/>
                    </a:lnTo>
                    <a:lnTo>
                      <a:pt x="234" y="540"/>
                    </a:lnTo>
                    <a:lnTo>
                      <a:pt x="234" y="547"/>
                    </a:lnTo>
                    <a:lnTo>
                      <a:pt x="234" y="547"/>
                    </a:lnTo>
                    <a:lnTo>
                      <a:pt x="234" y="532"/>
                    </a:lnTo>
                    <a:lnTo>
                      <a:pt x="227" y="532"/>
                    </a:lnTo>
                    <a:lnTo>
                      <a:pt x="227" y="532"/>
                    </a:lnTo>
                    <a:lnTo>
                      <a:pt x="227" y="532"/>
                    </a:lnTo>
                    <a:lnTo>
                      <a:pt x="234" y="540"/>
                    </a:lnTo>
                    <a:lnTo>
                      <a:pt x="234" y="547"/>
                    </a:lnTo>
                    <a:lnTo>
                      <a:pt x="234" y="547"/>
                    </a:lnTo>
                    <a:lnTo>
                      <a:pt x="220" y="518"/>
                    </a:lnTo>
                    <a:lnTo>
                      <a:pt x="213" y="490"/>
                    </a:lnTo>
                    <a:lnTo>
                      <a:pt x="213" y="469"/>
                    </a:lnTo>
                    <a:lnTo>
                      <a:pt x="213" y="469"/>
                    </a:lnTo>
                    <a:lnTo>
                      <a:pt x="206" y="447"/>
                    </a:lnTo>
                    <a:lnTo>
                      <a:pt x="206" y="433"/>
                    </a:lnTo>
                    <a:lnTo>
                      <a:pt x="206" y="433"/>
                    </a:lnTo>
                    <a:lnTo>
                      <a:pt x="199" y="426"/>
                    </a:lnTo>
                    <a:lnTo>
                      <a:pt x="199" y="426"/>
                    </a:lnTo>
                    <a:lnTo>
                      <a:pt x="206" y="419"/>
                    </a:lnTo>
                    <a:lnTo>
                      <a:pt x="206" y="426"/>
                    </a:lnTo>
                    <a:lnTo>
                      <a:pt x="206" y="426"/>
                    </a:lnTo>
                    <a:lnTo>
                      <a:pt x="213" y="433"/>
                    </a:lnTo>
                    <a:lnTo>
                      <a:pt x="206" y="433"/>
                    </a:lnTo>
                    <a:lnTo>
                      <a:pt x="206" y="426"/>
                    </a:lnTo>
                    <a:lnTo>
                      <a:pt x="206" y="433"/>
                    </a:lnTo>
                    <a:lnTo>
                      <a:pt x="206" y="433"/>
                    </a:lnTo>
                    <a:lnTo>
                      <a:pt x="206" y="433"/>
                    </a:lnTo>
                    <a:lnTo>
                      <a:pt x="206" y="433"/>
                    </a:lnTo>
                    <a:lnTo>
                      <a:pt x="206" y="433"/>
                    </a:lnTo>
                    <a:lnTo>
                      <a:pt x="206" y="433"/>
                    </a:lnTo>
                    <a:lnTo>
                      <a:pt x="206" y="433"/>
                    </a:lnTo>
                    <a:lnTo>
                      <a:pt x="206" y="433"/>
                    </a:lnTo>
                    <a:lnTo>
                      <a:pt x="206" y="440"/>
                    </a:lnTo>
                    <a:lnTo>
                      <a:pt x="206" y="440"/>
                    </a:lnTo>
                    <a:lnTo>
                      <a:pt x="206" y="440"/>
                    </a:lnTo>
                    <a:lnTo>
                      <a:pt x="206" y="440"/>
                    </a:lnTo>
                    <a:lnTo>
                      <a:pt x="213" y="440"/>
                    </a:lnTo>
                    <a:lnTo>
                      <a:pt x="213" y="440"/>
                    </a:lnTo>
                    <a:lnTo>
                      <a:pt x="213" y="433"/>
                    </a:lnTo>
                    <a:lnTo>
                      <a:pt x="213" y="433"/>
                    </a:lnTo>
                    <a:lnTo>
                      <a:pt x="213" y="440"/>
                    </a:lnTo>
                    <a:lnTo>
                      <a:pt x="220" y="462"/>
                    </a:lnTo>
                    <a:lnTo>
                      <a:pt x="220" y="462"/>
                    </a:lnTo>
                    <a:lnTo>
                      <a:pt x="220" y="454"/>
                    </a:lnTo>
                    <a:lnTo>
                      <a:pt x="213" y="447"/>
                    </a:lnTo>
                    <a:lnTo>
                      <a:pt x="220" y="440"/>
                    </a:lnTo>
                    <a:lnTo>
                      <a:pt x="213" y="440"/>
                    </a:lnTo>
                    <a:lnTo>
                      <a:pt x="213" y="440"/>
                    </a:lnTo>
                    <a:lnTo>
                      <a:pt x="213" y="433"/>
                    </a:lnTo>
                    <a:lnTo>
                      <a:pt x="213" y="440"/>
                    </a:lnTo>
                    <a:lnTo>
                      <a:pt x="220" y="440"/>
                    </a:lnTo>
                    <a:lnTo>
                      <a:pt x="220" y="440"/>
                    </a:lnTo>
                    <a:lnTo>
                      <a:pt x="220" y="447"/>
                    </a:lnTo>
                    <a:lnTo>
                      <a:pt x="220" y="447"/>
                    </a:lnTo>
                    <a:lnTo>
                      <a:pt x="220" y="447"/>
                    </a:lnTo>
                    <a:lnTo>
                      <a:pt x="220" y="462"/>
                    </a:lnTo>
                    <a:lnTo>
                      <a:pt x="220" y="462"/>
                    </a:lnTo>
                    <a:lnTo>
                      <a:pt x="227" y="462"/>
                    </a:lnTo>
                    <a:lnTo>
                      <a:pt x="227" y="469"/>
                    </a:lnTo>
                    <a:lnTo>
                      <a:pt x="227" y="469"/>
                    </a:lnTo>
                    <a:lnTo>
                      <a:pt x="220" y="469"/>
                    </a:lnTo>
                    <a:lnTo>
                      <a:pt x="220" y="476"/>
                    </a:lnTo>
                    <a:lnTo>
                      <a:pt x="220" y="483"/>
                    </a:lnTo>
                    <a:lnTo>
                      <a:pt x="220" y="490"/>
                    </a:lnTo>
                    <a:lnTo>
                      <a:pt x="220" y="490"/>
                    </a:lnTo>
                    <a:lnTo>
                      <a:pt x="227" y="490"/>
                    </a:lnTo>
                    <a:lnTo>
                      <a:pt x="234" y="490"/>
                    </a:lnTo>
                    <a:lnTo>
                      <a:pt x="234" y="490"/>
                    </a:lnTo>
                    <a:lnTo>
                      <a:pt x="234" y="490"/>
                    </a:lnTo>
                    <a:lnTo>
                      <a:pt x="242" y="483"/>
                    </a:lnTo>
                    <a:lnTo>
                      <a:pt x="242" y="483"/>
                    </a:lnTo>
                    <a:lnTo>
                      <a:pt x="234" y="483"/>
                    </a:lnTo>
                    <a:lnTo>
                      <a:pt x="234" y="483"/>
                    </a:lnTo>
                    <a:lnTo>
                      <a:pt x="227" y="483"/>
                    </a:lnTo>
                    <a:lnTo>
                      <a:pt x="227" y="483"/>
                    </a:lnTo>
                    <a:lnTo>
                      <a:pt x="227" y="483"/>
                    </a:lnTo>
                    <a:lnTo>
                      <a:pt x="227" y="476"/>
                    </a:lnTo>
                    <a:lnTo>
                      <a:pt x="227" y="476"/>
                    </a:lnTo>
                    <a:lnTo>
                      <a:pt x="227" y="469"/>
                    </a:lnTo>
                    <a:lnTo>
                      <a:pt x="227" y="462"/>
                    </a:lnTo>
                    <a:lnTo>
                      <a:pt x="227" y="462"/>
                    </a:lnTo>
                    <a:lnTo>
                      <a:pt x="227" y="462"/>
                    </a:lnTo>
                    <a:lnTo>
                      <a:pt x="227" y="462"/>
                    </a:lnTo>
                    <a:lnTo>
                      <a:pt x="227" y="462"/>
                    </a:lnTo>
                    <a:lnTo>
                      <a:pt x="227" y="454"/>
                    </a:lnTo>
                    <a:lnTo>
                      <a:pt x="227" y="454"/>
                    </a:lnTo>
                    <a:lnTo>
                      <a:pt x="227" y="454"/>
                    </a:lnTo>
                    <a:lnTo>
                      <a:pt x="220" y="447"/>
                    </a:lnTo>
                    <a:lnTo>
                      <a:pt x="220" y="447"/>
                    </a:lnTo>
                    <a:lnTo>
                      <a:pt x="220" y="447"/>
                    </a:lnTo>
                    <a:lnTo>
                      <a:pt x="227" y="447"/>
                    </a:lnTo>
                    <a:lnTo>
                      <a:pt x="227" y="440"/>
                    </a:lnTo>
                    <a:lnTo>
                      <a:pt x="227" y="440"/>
                    </a:lnTo>
                    <a:lnTo>
                      <a:pt x="220" y="440"/>
                    </a:lnTo>
                    <a:lnTo>
                      <a:pt x="220" y="433"/>
                    </a:lnTo>
                    <a:lnTo>
                      <a:pt x="220" y="426"/>
                    </a:lnTo>
                    <a:lnTo>
                      <a:pt x="213" y="426"/>
                    </a:lnTo>
                    <a:lnTo>
                      <a:pt x="213" y="419"/>
                    </a:lnTo>
                    <a:lnTo>
                      <a:pt x="213" y="426"/>
                    </a:lnTo>
                    <a:lnTo>
                      <a:pt x="206" y="419"/>
                    </a:lnTo>
                    <a:lnTo>
                      <a:pt x="206" y="412"/>
                    </a:lnTo>
                    <a:lnTo>
                      <a:pt x="206" y="412"/>
                    </a:lnTo>
                    <a:lnTo>
                      <a:pt x="206" y="412"/>
                    </a:lnTo>
                    <a:lnTo>
                      <a:pt x="206" y="398"/>
                    </a:lnTo>
                    <a:lnTo>
                      <a:pt x="199" y="398"/>
                    </a:lnTo>
                    <a:lnTo>
                      <a:pt x="199" y="398"/>
                    </a:lnTo>
                    <a:lnTo>
                      <a:pt x="199" y="398"/>
                    </a:lnTo>
                    <a:lnTo>
                      <a:pt x="199" y="398"/>
                    </a:lnTo>
                    <a:lnTo>
                      <a:pt x="199" y="398"/>
                    </a:lnTo>
                    <a:lnTo>
                      <a:pt x="199" y="405"/>
                    </a:lnTo>
                    <a:lnTo>
                      <a:pt x="199" y="405"/>
                    </a:lnTo>
                    <a:lnTo>
                      <a:pt x="199" y="405"/>
                    </a:lnTo>
                    <a:lnTo>
                      <a:pt x="199" y="412"/>
                    </a:lnTo>
                    <a:lnTo>
                      <a:pt x="199" y="412"/>
                    </a:lnTo>
                    <a:lnTo>
                      <a:pt x="199" y="419"/>
                    </a:lnTo>
                    <a:lnTo>
                      <a:pt x="199" y="419"/>
                    </a:lnTo>
                    <a:lnTo>
                      <a:pt x="199" y="412"/>
                    </a:lnTo>
                    <a:lnTo>
                      <a:pt x="192" y="398"/>
                    </a:lnTo>
                    <a:lnTo>
                      <a:pt x="192" y="398"/>
                    </a:lnTo>
                    <a:lnTo>
                      <a:pt x="192" y="398"/>
                    </a:lnTo>
                    <a:lnTo>
                      <a:pt x="192" y="398"/>
                    </a:lnTo>
                    <a:lnTo>
                      <a:pt x="192" y="391"/>
                    </a:lnTo>
                    <a:lnTo>
                      <a:pt x="192" y="391"/>
                    </a:lnTo>
                    <a:lnTo>
                      <a:pt x="199" y="383"/>
                    </a:lnTo>
                    <a:lnTo>
                      <a:pt x="199" y="383"/>
                    </a:lnTo>
                    <a:lnTo>
                      <a:pt x="199" y="383"/>
                    </a:lnTo>
                    <a:lnTo>
                      <a:pt x="199" y="383"/>
                    </a:lnTo>
                    <a:lnTo>
                      <a:pt x="199" y="383"/>
                    </a:lnTo>
                    <a:lnTo>
                      <a:pt x="199" y="383"/>
                    </a:lnTo>
                    <a:lnTo>
                      <a:pt x="199" y="383"/>
                    </a:lnTo>
                    <a:lnTo>
                      <a:pt x="199" y="383"/>
                    </a:lnTo>
                    <a:lnTo>
                      <a:pt x="199" y="383"/>
                    </a:lnTo>
                    <a:lnTo>
                      <a:pt x="199" y="376"/>
                    </a:lnTo>
                    <a:lnTo>
                      <a:pt x="199" y="376"/>
                    </a:lnTo>
                    <a:lnTo>
                      <a:pt x="192" y="376"/>
                    </a:lnTo>
                    <a:lnTo>
                      <a:pt x="199" y="383"/>
                    </a:lnTo>
                    <a:lnTo>
                      <a:pt x="199" y="383"/>
                    </a:lnTo>
                    <a:lnTo>
                      <a:pt x="199" y="383"/>
                    </a:lnTo>
                    <a:lnTo>
                      <a:pt x="192" y="391"/>
                    </a:lnTo>
                    <a:lnTo>
                      <a:pt x="192" y="383"/>
                    </a:lnTo>
                    <a:lnTo>
                      <a:pt x="192" y="383"/>
                    </a:lnTo>
                    <a:lnTo>
                      <a:pt x="192" y="383"/>
                    </a:lnTo>
                    <a:lnTo>
                      <a:pt x="185" y="376"/>
                    </a:lnTo>
                    <a:lnTo>
                      <a:pt x="185" y="362"/>
                    </a:lnTo>
                    <a:lnTo>
                      <a:pt x="185" y="355"/>
                    </a:lnTo>
                    <a:lnTo>
                      <a:pt x="178" y="348"/>
                    </a:lnTo>
                    <a:lnTo>
                      <a:pt x="178" y="348"/>
                    </a:lnTo>
                    <a:lnTo>
                      <a:pt x="178" y="348"/>
                    </a:lnTo>
                    <a:lnTo>
                      <a:pt x="171" y="341"/>
                    </a:lnTo>
                    <a:lnTo>
                      <a:pt x="171" y="334"/>
                    </a:lnTo>
                    <a:lnTo>
                      <a:pt x="171" y="334"/>
                    </a:lnTo>
                    <a:lnTo>
                      <a:pt x="171" y="334"/>
                    </a:lnTo>
                    <a:lnTo>
                      <a:pt x="163" y="327"/>
                    </a:lnTo>
                    <a:lnTo>
                      <a:pt x="156" y="305"/>
                    </a:lnTo>
                    <a:lnTo>
                      <a:pt x="156" y="305"/>
                    </a:lnTo>
                    <a:lnTo>
                      <a:pt x="156" y="305"/>
                    </a:lnTo>
                    <a:lnTo>
                      <a:pt x="156" y="305"/>
                    </a:lnTo>
                    <a:lnTo>
                      <a:pt x="156" y="298"/>
                    </a:lnTo>
                    <a:lnTo>
                      <a:pt x="156" y="298"/>
                    </a:lnTo>
                    <a:lnTo>
                      <a:pt x="156" y="298"/>
                    </a:lnTo>
                    <a:lnTo>
                      <a:pt x="156" y="298"/>
                    </a:lnTo>
                    <a:lnTo>
                      <a:pt x="156" y="298"/>
                    </a:lnTo>
                    <a:lnTo>
                      <a:pt x="156" y="291"/>
                    </a:lnTo>
                    <a:lnTo>
                      <a:pt x="149" y="291"/>
                    </a:lnTo>
                    <a:lnTo>
                      <a:pt x="149" y="277"/>
                    </a:lnTo>
                    <a:lnTo>
                      <a:pt x="142" y="249"/>
                    </a:lnTo>
                    <a:lnTo>
                      <a:pt x="128" y="220"/>
                    </a:lnTo>
                    <a:lnTo>
                      <a:pt x="128" y="220"/>
                    </a:lnTo>
                    <a:lnTo>
                      <a:pt x="128" y="220"/>
                    </a:lnTo>
                    <a:lnTo>
                      <a:pt x="128" y="213"/>
                    </a:lnTo>
                    <a:lnTo>
                      <a:pt x="128" y="213"/>
                    </a:lnTo>
                    <a:lnTo>
                      <a:pt x="128" y="213"/>
                    </a:lnTo>
                    <a:lnTo>
                      <a:pt x="128" y="213"/>
                    </a:lnTo>
                    <a:lnTo>
                      <a:pt x="128" y="213"/>
                    </a:lnTo>
                    <a:lnTo>
                      <a:pt x="128" y="213"/>
                    </a:lnTo>
                    <a:lnTo>
                      <a:pt x="121" y="206"/>
                    </a:lnTo>
                    <a:lnTo>
                      <a:pt x="121" y="206"/>
                    </a:lnTo>
                    <a:lnTo>
                      <a:pt x="121" y="199"/>
                    </a:lnTo>
                    <a:lnTo>
                      <a:pt x="114" y="199"/>
                    </a:lnTo>
                    <a:lnTo>
                      <a:pt x="114" y="199"/>
                    </a:lnTo>
                    <a:lnTo>
                      <a:pt x="114" y="192"/>
                    </a:lnTo>
                    <a:lnTo>
                      <a:pt x="107" y="192"/>
                    </a:lnTo>
                    <a:lnTo>
                      <a:pt x="107" y="192"/>
                    </a:lnTo>
                    <a:lnTo>
                      <a:pt x="107" y="192"/>
                    </a:lnTo>
                    <a:lnTo>
                      <a:pt x="107" y="185"/>
                    </a:lnTo>
                    <a:lnTo>
                      <a:pt x="107" y="185"/>
                    </a:lnTo>
                    <a:lnTo>
                      <a:pt x="107" y="178"/>
                    </a:lnTo>
                    <a:lnTo>
                      <a:pt x="100" y="163"/>
                    </a:lnTo>
                    <a:lnTo>
                      <a:pt x="92" y="156"/>
                    </a:lnTo>
                    <a:lnTo>
                      <a:pt x="71" y="135"/>
                    </a:lnTo>
                    <a:lnTo>
                      <a:pt x="71" y="135"/>
                    </a:lnTo>
                    <a:lnTo>
                      <a:pt x="71" y="135"/>
                    </a:lnTo>
                    <a:lnTo>
                      <a:pt x="71" y="135"/>
                    </a:lnTo>
                    <a:lnTo>
                      <a:pt x="71" y="135"/>
                    </a:lnTo>
                    <a:lnTo>
                      <a:pt x="64" y="128"/>
                    </a:lnTo>
                    <a:lnTo>
                      <a:pt x="64" y="128"/>
                    </a:lnTo>
                    <a:lnTo>
                      <a:pt x="64" y="128"/>
                    </a:lnTo>
                    <a:lnTo>
                      <a:pt x="78" y="128"/>
                    </a:lnTo>
                    <a:lnTo>
                      <a:pt x="78" y="128"/>
                    </a:lnTo>
                    <a:lnTo>
                      <a:pt x="78" y="128"/>
                    </a:lnTo>
                    <a:lnTo>
                      <a:pt x="71" y="121"/>
                    </a:lnTo>
                    <a:lnTo>
                      <a:pt x="78" y="121"/>
                    </a:lnTo>
                    <a:lnTo>
                      <a:pt x="78" y="121"/>
                    </a:lnTo>
                    <a:lnTo>
                      <a:pt x="71" y="121"/>
                    </a:lnTo>
                    <a:lnTo>
                      <a:pt x="71" y="121"/>
                    </a:lnTo>
                    <a:lnTo>
                      <a:pt x="71" y="121"/>
                    </a:lnTo>
                    <a:lnTo>
                      <a:pt x="64" y="121"/>
                    </a:lnTo>
                    <a:lnTo>
                      <a:pt x="64" y="121"/>
                    </a:lnTo>
                    <a:lnTo>
                      <a:pt x="64" y="121"/>
                    </a:lnTo>
                    <a:lnTo>
                      <a:pt x="64" y="121"/>
                    </a:lnTo>
                    <a:lnTo>
                      <a:pt x="57" y="114"/>
                    </a:lnTo>
                    <a:lnTo>
                      <a:pt x="57" y="114"/>
                    </a:lnTo>
                    <a:lnTo>
                      <a:pt x="64" y="114"/>
                    </a:lnTo>
                    <a:lnTo>
                      <a:pt x="64" y="114"/>
                    </a:lnTo>
                    <a:lnTo>
                      <a:pt x="64" y="114"/>
                    </a:lnTo>
                    <a:lnTo>
                      <a:pt x="64" y="107"/>
                    </a:lnTo>
                    <a:lnTo>
                      <a:pt x="64" y="107"/>
                    </a:lnTo>
                    <a:lnTo>
                      <a:pt x="64" y="107"/>
                    </a:lnTo>
                    <a:lnTo>
                      <a:pt x="64" y="99"/>
                    </a:lnTo>
                    <a:lnTo>
                      <a:pt x="64" y="99"/>
                    </a:lnTo>
                    <a:lnTo>
                      <a:pt x="64" y="99"/>
                    </a:lnTo>
                    <a:lnTo>
                      <a:pt x="71" y="99"/>
                    </a:lnTo>
                    <a:lnTo>
                      <a:pt x="71" y="99"/>
                    </a:lnTo>
                    <a:lnTo>
                      <a:pt x="71" y="99"/>
                    </a:lnTo>
                    <a:lnTo>
                      <a:pt x="71" y="99"/>
                    </a:lnTo>
                    <a:lnTo>
                      <a:pt x="71" y="99"/>
                    </a:lnTo>
                    <a:lnTo>
                      <a:pt x="78" y="99"/>
                    </a:lnTo>
                    <a:lnTo>
                      <a:pt x="78" y="92"/>
                    </a:lnTo>
                    <a:lnTo>
                      <a:pt x="71" y="92"/>
                    </a:lnTo>
                    <a:lnTo>
                      <a:pt x="71" y="92"/>
                    </a:lnTo>
                    <a:lnTo>
                      <a:pt x="71" y="92"/>
                    </a:lnTo>
                    <a:lnTo>
                      <a:pt x="71" y="92"/>
                    </a:lnTo>
                    <a:lnTo>
                      <a:pt x="64" y="92"/>
                    </a:lnTo>
                    <a:lnTo>
                      <a:pt x="64" y="92"/>
                    </a:lnTo>
                    <a:lnTo>
                      <a:pt x="64" y="99"/>
                    </a:lnTo>
                    <a:lnTo>
                      <a:pt x="64" y="99"/>
                    </a:lnTo>
                    <a:lnTo>
                      <a:pt x="57" y="99"/>
                    </a:lnTo>
                    <a:lnTo>
                      <a:pt x="57" y="99"/>
                    </a:lnTo>
                    <a:lnTo>
                      <a:pt x="57" y="99"/>
                    </a:lnTo>
                    <a:lnTo>
                      <a:pt x="57" y="99"/>
                    </a:lnTo>
                    <a:lnTo>
                      <a:pt x="50" y="99"/>
                    </a:lnTo>
                    <a:lnTo>
                      <a:pt x="50" y="107"/>
                    </a:lnTo>
                    <a:lnTo>
                      <a:pt x="50" y="114"/>
                    </a:lnTo>
                    <a:lnTo>
                      <a:pt x="50" y="114"/>
                    </a:lnTo>
                    <a:lnTo>
                      <a:pt x="50" y="114"/>
                    </a:lnTo>
                    <a:lnTo>
                      <a:pt x="50" y="114"/>
                    </a:lnTo>
                    <a:lnTo>
                      <a:pt x="50" y="114"/>
                    </a:lnTo>
                    <a:lnTo>
                      <a:pt x="50" y="114"/>
                    </a:lnTo>
                    <a:lnTo>
                      <a:pt x="50" y="114"/>
                    </a:lnTo>
                    <a:lnTo>
                      <a:pt x="43" y="107"/>
                    </a:lnTo>
                    <a:lnTo>
                      <a:pt x="43" y="107"/>
                    </a:lnTo>
                    <a:lnTo>
                      <a:pt x="43" y="92"/>
                    </a:lnTo>
                    <a:lnTo>
                      <a:pt x="36" y="85"/>
                    </a:lnTo>
                    <a:lnTo>
                      <a:pt x="36" y="78"/>
                    </a:lnTo>
                    <a:lnTo>
                      <a:pt x="36" y="78"/>
                    </a:lnTo>
                    <a:lnTo>
                      <a:pt x="36" y="78"/>
                    </a:lnTo>
                    <a:lnTo>
                      <a:pt x="36" y="78"/>
                    </a:lnTo>
                    <a:lnTo>
                      <a:pt x="36" y="78"/>
                    </a:lnTo>
                    <a:lnTo>
                      <a:pt x="36" y="85"/>
                    </a:lnTo>
                    <a:lnTo>
                      <a:pt x="36" y="78"/>
                    </a:lnTo>
                    <a:lnTo>
                      <a:pt x="36" y="78"/>
                    </a:lnTo>
                    <a:lnTo>
                      <a:pt x="36" y="78"/>
                    </a:lnTo>
                    <a:lnTo>
                      <a:pt x="29" y="71"/>
                    </a:lnTo>
                    <a:lnTo>
                      <a:pt x="21" y="50"/>
                    </a:lnTo>
                    <a:lnTo>
                      <a:pt x="21" y="50"/>
                    </a:lnTo>
                    <a:lnTo>
                      <a:pt x="21" y="50"/>
                    </a:lnTo>
                    <a:lnTo>
                      <a:pt x="21" y="50"/>
                    </a:lnTo>
                    <a:lnTo>
                      <a:pt x="21" y="50"/>
                    </a:lnTo>
                    <a:lnTo>
                      <a:pt x="14" y="43"/>
                    </a:lnTo>
                    <a:lnTo>
                      <a:pt x="14" y="43"/>
                    </a:lnTo>
                    <a:lnTo>
                      <a:pt x="14" y="43"/>
                    </a:lnTo>
                    <a:lnTo>
                      <a:pt x="14" y="43"/>
                    </a:lnTo>
                    <a:lnTo>
                      <a:pt x="14" y="36"/>
                    </a:lnTo>
                    <a:lnTo>
                      <a:pt x="0" y="7"/>
                    </a:lnTo>
                    <a:lnTo>
                      <a:pt x="0" y="7"/>
                    </a:lnTo>
                    <a:lnTo>
                      <a:pt x="0" y="0"/>
                    </a:lnTo>
                    <a:lnTo>
                      <a:pt x="0" y="0"/>
                    </a:lnTo>
                    <a:lnTo>
                      <a:pt x="0" y="0"/>
                    </a:lnTo>
                    <a:lnTo>
                      <a:pt x="0" y="0"/>
                    </a:lnTo>
                    <a:lnTo>
                      <a:pt x="0" y="0"/>
                    </a:lnTo>
                    <a:lnTo>
                      <a:pt x="7" y="0"/>
                    </a:lnTo>
                    <a:lnTo>
                      <a:pt x="7" y="0"/>
                    </a:lnTo>
                    <a:lnTo>
                      <a:pt x="7" y="0"/>
                    </a:lnTo>
                    <a:lnTo>
                      <a:pt x="7" y="0"/>
                    </a:lnTo>
                    <a:lnTo>
                      <a:pt x="7" y="0"/>
                    </a:lnTo>
                    <a:lnTo>
                      <a:pt x="7" y="0"/>
                    </a:lnTo>
                    <a:lnTo>
                      <a:pt x="14" y="0"/>
                    </a:lnTo>
                    <a:lnTo>
                      <a:pt x="14" y="0"/>
                    </a:lnTo>
                    <a:lnTo>
                      <a:pt x="14" y="7"/>
                    </a:lnTo>
                    <a:lnTo>
                      <a:pt x="14" y="7"/>
                    </a:lnTo>
                    <a:lnTo>
                      <a:pt x="14" y="7"/>
                    </a:lnTo>
                    <a:lnTo>
                      <a:pt x="14" y="7"/>
                    </a:lnTo>
                    <a:lnTo>
                      <a:pt x="14" y="7"/>
                    </a:lnTo>
                    <a:lnTo>
                      <a:pt x="14" y="7"/>
                    </a:lnTo>
                    <a:lnTo>
                      <a:pt x="21" y="7"/>
                    </a:lnTo>
                    <a:lnTo>
                      <a:pt x="21" y="7"/>
                    </a:lnTo>
                    <a:lnTo>
                      <a:pt x="21" y="7"/>
                    </a:lnTo>
                    <a:lnTo>
                      <a:pt x="21" y="7"/>
                    </a:lnTo>
                    <a:lnTo>
                      <a:pt x="21" y="7"/>
                    </a:lnTo>
                    <a:lnTo>
                      <a:pt x="21" y="7"/>
                    </a:lnTo>
                    <a:lnTo>
                      <a:pt x="21" y="7"/>
                    </a:lnTo>
                    <a:lnTo>
                      <a:pt x="21" y="14"/>
                    </a:lnTo>
                    <a:lnTo>
                      <a:pt x="21" y="14"/>
                    </a:lnTo>
                    <a:lnTo>
                      <a:pt x="21" y="14"/>
                    </a:lnTo>
                    <a:lnTo>
                      <a:pt x="21" y="14"/>
                    </a:lnTo>
                    <a:lnTo>
                      <a:pt x="21" y="14"/>
                    </a:lnTo>
                    <a:lnTo>
                      <a:pt x="21" y="7"/>
                    </a:lnTo>
                    <a:lnTo>
                      <a:pt x="29" y="7"/>
                    </a:lnTo>
                    <a:lnTo>
                      <a:pt x="29" y="7"/>
                    </a:lnTo>
                    <a:lnTo>
                      <a:pt x="29" y="7"/>
                    </a:lnTo>
                    <a:lnTo>
                      <a:pt x="36" y="14"/>
                    </a:lnTo>
                    <a:lnTo>
                      <a:pt x="36" y="14"/>
                    </a:lnTo>
                    <a:lnTo>
                      <a:pt x="36" y="14"/>
                    </a:lnTo>
                    <a:lnTo>
                      <a:pt x="36" y="14"/>
                    </a:lnTo>
                    <a:lnTo>
                      <a:pt x="36" y="14"/>
                    </a:lnTo>
                    <a:lnTo>
                      <a:pt x="36" y="14"/>
                    </a:lnTo>
                    <a:lnTo>
                      <a:pt x="36" y="14"/>
                    </a:lnTo>
                    <a:lnTo>
                      <a:pt x="36" y="21"/>
                    </a:lnTo>
                    <a:lnTo>
                      <a:pt x="36" y="21"/>
                    </a:lnTo>
                    <a:lnTo>
                      <a:pt x="36" y="21"/>
                    </a:lnTo>
                    <a:lnTo>
                      <a:pt x="36" y="21"/>
                    </a:lnTo>
                    <a:lnTo>
                      <a:pt x="36" y="21"/>
                    </a:lnTo>
                    <a:lnTo>
                      <a:pt x="36" y="21"/>
                    </a:lnTo>
                    <a:lnTo>
                      <a:pt x="36" y="21"/>
                    </a:lnTo>
                    <a:lnTo>
                      <a:pt x="43" y="21"/>
                    </a:lnTo>
                    <a:lnTo>
                      <a:pt x="43" y="21"/>
                    </a:lnTo>
                    <a:lnTo>
                      <a:pt x="43" y="21"/>
                    </a:lnTo>
                    <a:lnTo>
                      <a:pt x="43" y="28"/>
                    </a:lnTo>
                    <a:lnTo>
                      <a:pt x="43" y="28"/>
                    </a:lnTo>
                    <a:lnTo>
                      <a:pt x="43" y="28"/>
                    </a:lnTo>
                    <a:lnTo>
                      <a:pt x="50" y="28"/>
                    </a:lnTo>
                    <a:lnTo>
                      <a:pt x="50" y="28"/>
                    </a:lnTo>
                    <a:lnTo>
                      <a:pt x="50" y="21"/>
                    </a:lnTo>
                    <a:lnTo>
                      <a:pt x="50" y="21"/>
                    </a:lnTo>
                    <a:lnTo>
                      <a:pt x="50" y="21"/>
                    </a:lnTo>
                    <a:lnTo>
                      <a:pt x="57" y="28"/>
                    </a:lnTo>
                    <a:lnTo>
                      <a:pt x="57" y="28"/>
                    </a:lnTo>
                    <a:lnTo>
                      <a:pt x="57" y="28"/>
                    </a:lnTo>
                    <a:lnTo>
                      <a:pt x="57" y="36"/>
                    </a:lnTo>
                    <a:lnTo>
                      <a:pt x="57" y="36"/>
                    </a:lnTo>
                    <a:lnTo>
                      <a:pt x="57" y="36"/>
                    </a:lnTo>
                    <a:lnTo>
                      <a:pt x="57" y="36"/>
                    </a:lnTo>
                    <a:lnTo>
                      <a:pt x="57" y="36"/>
                    </a:lnTo>
                    <a:lnTo>
                      <a:pt x="57" y="43"/>
                    </a:lnTo>
                    <a:lnTo>
                      <a:pt x="57" y="43"/>
                    </a:lnTo>
                    <a:lnTo>
                      <a:pt x="57" y="43"/>
                    </a:lnTo>
                    <a:lnTo>
                      <a:pt x="57" y="43"/>
                    </a:lnTo>
                    <a:lnTo>
                      <a:pt x="57" y="43"/>
                    </a:lnTo>
                    <a:lnTo>
                      <a:pt x="64" y="43"/>
                    </a:lnTo>
                    <a:lnTo>
                      <a:pt x="64" y="43"/>
                    </a:lnTo>
                    <a:lnTo>
                      <a:pt x="64" y="43"/>
                    </a:lnTo>
                    <a:lnTo>
                      <a:pt x="64" y="43"/>
                    </a:lnTo>
                    <a:lnTo>
                      <a:pt x="64" y="43"/>
                    </a:lnTo>
                    <a:lnTo>
                      <a:pt x="64" y="43"/>
                    </a:lnTo>
                    <a:lnTo>
                      <a:pt x="64" y="43"/>
                    </a:lnTo>
                    <a:lnTo>
                      <a:pt x="71" y="43"/>
                    </a:lnTo>
                    <a:lnTo>
                      <a:pt x="71" y="43"/>
                    </a:lnTo>
                    <a:lnTo>
                      <a:pt x="71" y="43"/>
                    </a:lnTo>
                    <a:lnTo>
                      <a:pt x="71" y="43"/>
                    </a:lnTo>
                    <a:lnTo>
                      <a:pt x="71" y="43"/>
                    </a:lnTo>
                    <a:lnTo>
                      <a:pt x="71" y="43"/>
                    </a:lnTo>
                    <a:lnTo>
                      <a:pt x="71" y="43"/>
                    </a:lnTo>
                    <a:lnTo>
                      <a:pt x="71" y="50"/>
                    </a:lnTo>
                    <a:lnTo>
                      <a:pt x="71" y="50"/>
                    </a:lnTo>
                    <a:lnTo>
                      <a:pt x="71" y="50"/>
                    </a:lnTo>
                    <a:lnTo>
                      <a:pt x="71" y="50"/>
                    </a:lnTo>
                    <a:lnTo>
                      <a:pt x="71" y="50"/>
                    </a:lnTo>
                    <a:lnTo>
                      <a:pt x="71" y="50"/>
                    </a:lnTo>
                    <a:lnTo>
                      <a:pt x="71" y="57"/>
                    </a:lnTo>
                    <a:lnTo>
                      <a:pt x="71" y="57"/>
                    </a:lnTo>
                    <a:lnTo>
                      <a:pt x="71" y="57"/>
                    </a:lnTo>
                    <a:lnTo>
                      <a:pt x="71" y="57"/>
                    </a:lnTo>
                    <a:lnTo>
                      <a:pt x="71" y="64"/>
                    </a:lnTo>
                    <a:lnTo>
                      <a:pt x="71" y="64"/>
                    </a:lnTo>
                    <a:lnTo>
                      <a:pt x="71" y="71"/>
                    </a:lnTo>
                    <a:lnTo>
                      <a:pt x="78" y="71"/>
                    </a:lnTo>
                    <a:lnTo>
                      <a:pt x="78" y="71"/>
                    </a:lnTo>
                    <a:lnTo>
                      <a:pt x="78" y="71"/>
                    </a:lnTo>
                    <a:lnTo>
                      <a:pt x="78" y="71"/>
                    </a:lnTo>
                    <a:lnTo>
                      <a:pt x="78" y="71"/>
                    </a:lnTo>
                    <a:lnTo>
                      <a:pt x="78" y="71"/>
                    </a:lnTo>
                    <a:lnTo>
                      <a:pt x="78" y="71"/>
                    </a:lnTo>
                    <a:lnTo>
                      <a:pt x="78" y="71"/>
                    </a:lnTo>
                    <a:lnTo>
                      <a:pt x="85" y="71"/>
                    </a:lnTo>
                    <a:lnTo>
                      <a:pt x="100" y="92"/>
                    </a:lnTo>
                    <a:lnTo>
                      <a:pt x="100" y="92"/>
                    </a:lnTo>
                    <a:lnTo>
                      <a:pt x="107" y="92"/>
                    </a:lnTo>
                    <a:lnTo>
                      <a:pt x="107" y="92"/>
                    </a:lnTo>
                    <a:lnTo>
                      <a:pt x="107" y="92"/>
                    </a:lnTo>
                    <a:lnTo>
                      <a:pt x="107" y="99"/>
                    </a:lnTo>
                    <a:lnTo>
                      <a:pt x="107" y="99"/>
                    </a:lnTo>
                    <a:lnTo>
                      <a:pt x="107" y="99"/>
                    </a:lnTo>
                    <a:lnTo>
                      <a:pt x="114" y="99"/>
                    </a:lnTo>
                    <a:lnTo>
                      <a:pt x="114" y="99"/>
                    </a:lnTo>
                    <a:lnTo>
                      <a:pt x="114" y="99"/>
                    </a:lnTo>
                    <a:lnTo>
                      <a:pt x="114" y="99"/>
                    </a:lnTo>
                    <a:lnTo>
                      <a:pt x="114" y="99"/>
                    </a:lnTo>
                    <a:lnTo>
                      <a:pt x="114" y="99"/>
                    </a:lnTo>
                    <a:lnTo>
                      <a:pt x="121" y="99"/>
                    </a:lnTo>
                    <a:lnTo>
                      <a:pt x="121" y="107"/>
                    </a:lnTo>
                    <a:lnTo>
                      <a:pt x="121" y="107"/>
                    </a:lnTo>
                    <a:lnTo>
                      <a:pt x="121" y="107"/>
                    </a:lnTo>
                    <a:lnTo>
                      <a:pt x="128" y="107"/>
                    </a:lnTo>
                    <a:lnTo>
                      <a:pt x="128" y="107"/>
                    </a:lnTo>
                    <a:lnTo>
                      <a:pt x="128" y="107"/>
                    </a:lnTo>
                    <a:lnTo>
                      <a:pt x="128" y="107"/>
                    </a:lnTo>
                    <a:lnTo>
                      <a:pt x="128" y="107"/>
                    </a:lnTo>
                    <a:lnTo>
                      <a:pt x="128" y="107"/>
                    </a:lnTo>
                    <a:lnTo>
                      <a:pt x="128" y="107"/>
                    </a:lnTo>
                    <a:lnTo>
                      <a:pt x="128" y="114"/>
                    </a:lnTo>
                    <a:lnTo>
                      <a:pt x="135" y="114"/>
                    </a:lnTo>
                    <a:lnTo>
                      <a:pt x="135" y="114"/>
                    </a:lnTo>
                    <a:lnTo>
                      <a:pt x="135" y="121"/>
                    </a:lnTo>
                    <a:lnTo>
                      <a:pt x="135" y="121"/>
                    </a:lnTo>
                    <a:lnTo>
                      <a:pt x="142" y="121"/>
                    </a:lnTo>
                    <a:lnTo>
                      <a:pt x="142" y="121"/>
                    </a:lnTo>
                    <a:lnTo>
                      <a:pt x="142" y="121"/>
                    </a:lnTo>
                    <a:lnTo>
                      <a:pt x="149" y="121"/>
                    </a:lnTo>
                    <a:lnTo>
                      <a:pt x="149" y="121"/>
                    </a:lnTo>
                    <a:lnTo>
                      <a:pt x="156" y="128"/>
                    </a:lnTo>
                    <a:lnTo>
                      <a:pt x="163" y="128"/>
                    </a:lnTo>
                    <a:lnTo>
                      <a:pt x="171" y="121"/>
                    </a:lnTo>
                    <a:lnTo>
                      <a:pt x="171" y="121"/>
                    </a:lnTo>
                    <a:lnTo>
                      <a:pt x="178" y="121"/>
                    </a:lnTo>
                    <a:lnTo>
                      <a:pt x="178" y="121"/>
                    </a:lnTo>
                    <a:lnTo>
                      <a:pt x="178" y="121"/>
                    </a:lnTo>
                    <a:lnTo>
                      <a:pt x="178" y="128"/>
                    </a:lnTo>
                    <a:lnTo>
                      <a:pt x="178" y="135"/>
                    </a:lnTo>
                    <a:lnTo>
                      <a:pt x="178" y="135"/>
                    </a:lnTo>
                    <a:lnTo>
                      <a:pt x="178" y="135"/>
                    </a:lnTo>
                    <a:lnTo>
                      <a:pt x="178" y="135"/>
                    </a:lnTo>
                    <a:lnTo>
                      <a:pt x="185" y="135"/>
                    </a:lnTo>
                    <a:lnTo>
                      <a:pt x="185" y="135"/>
                    </a:lnTo>
                    <a:lnTo>
                      <a:pt x="185" y="135"/>
                    </a:lnTo>
                    <a:lnTo>
                      <a:pt x="185" y="135"/>
                    </a:lnTo>
                    <a:lnTo>
                      <a:pt x="185" y="135"/>
                    </a:lnTo>
                    <a:lnTo>
                      <a:pt x="192" y="135"/>
                    </a:lnTo>
                    <a:lnTo>
                      <a:pt x="192" y="135"/>
                    </a:lnTo>
                    <a:lnTo>
                      <a:pt x="192" y="135"/>
                    </a:lnTo>
                    <a:lnTo>
                      <a:pt x="192" y="135"/>
                    </a:lnTo>
                    <a:lnTo>
                      <a:pt x="192" y="142"/>
                    </a:lnTo>
                    <a:lnTo>
                      <a:pt x="192" y="142"/>
                    </a:lnTo>
                    <a:lnTo>
                      <a:pt x="199" y="142"/>
                    </a:lnTo>
                    <a:lnTo>
                      <a:pt x="199" y="142"/>
                    </a:lnTo>
                    <a:lnTo>
                      <a:pt x="199" y="142"/>
                    </a:lnTo>
                    <a:lnTo>
                      <a:pt x="199" y="142"/>
                    </a:lnTo>
                    <a:lnTo>
                      <a:pt x="199" y="142"/>
                    </a:lnTo>
                    <a:lnTo>
                      <a:pt x="199" y="142"/>
                    </a:lnTo>
                    <a:lnTo>
                      <a:pt x="199" y="142"/>
                    </a:lnTo>
                    <a:lnTo>
                      <a:pt x="206" y="142"/>
                    </a:lnTo>
                    <a:lnTo>
                      <a:pt x="206" y="142"/>
                    </a:lnTo>
                    <a:lnTo>
                      <a:pt x="206" y="149"/>
                    </a:lnTo>
                    <a:lnTo>
                      <a:pt x="213" y="149"/>
                    </a:lnTo>
                    <a:lnTo>
                      <a:pt x="213" y="149"/>
                    </a:lnTo>
                    <a:lnTo>
                      <a:pt x="213" y="156"/>
                    </a:lnTo>
                    <a:lnTo>
                      <a:pt x="213" y="156"/>
                    </a:lnTo>
                    <a:lnTo>
                      <a:pt x="213" y="156"/>
                    </a:lnTo>
                    <a:lnTo>
                      <a:pt x="220" y="156"/>
                    </a:lnTo>
                    <a:lnTo>
                      <a:pt x="220" y="156"/>
                    </a:lnTo>
                    <a:lnTo>
                      <a:pt x="220" y="149"/>
                    </a:lnTo>
                    <a:lnTo>
                      <a:pt x="220" y="156"/>
                    </a:lnTo>
                    <a:lnTo>
                      <a:pt x="220" y="156"/>
                    </a:lnTo>
                    <a:lnTo>
                      <a:pt x="220" y="156"/>
                    </a:lnTo>
                    <a:lnTo>
                      <a:pt x="227" y="156"/>
                    </a:lnTo>
                    <a:lnTo>
                      <a:pt x="227" y="156"/>
                    </a:lnTo>
                    <a:lnTo>
                      <a:pt x="227" y="163"/>
                    </a:lnTo>
                    <a:lnTo>
                      <a:pt x="227" y="163"/>
                    </a:lnTo>
                    <a:lnTo>
                      <a:pt x="227" y="163"/>
                    </a:lnTo>
                    <a:lnTo>
                      <a:pt x="227" y="163"/>
                    </a:lnTo>
                    <a:lnTo>
                      <a:pt x="227" y="170"/>
                    </a:lnTo>
                    <a:lnTo>
                      <a:pt x="227" y="170"/>
                    </a:lnTo>
                    <a:lnTo>
                      <a:pt x="227" y="170"/>
                    </a:lnTo>
                    <a:lnTo>
                      <a:pt x="227" y="170"/>
                    </a:lnTo>
                    <a:lnTo>
                      <a:pt x="220" y="170"/>
                    </a:lnTo>
                    <a:lnTo>
                      <a:pt x="220" y="170"/>
                    </a:lnTo>
                    <a:lnTo>
                      <a:pt x="220" y="170"/>
                    </a:lnTo>
                    <a:lnTo>
                      <a:pt x="220" y="170"/>
                    </a:lnTo>
                    <a:lnTo>
                      <a:pt x="220" y="178"/>
                    </a:lnTo>
                    <a:lnTo>
                      <a:pt x="213" y="178"/>
                    </a:lnTo>
                    <a:lnTo>
                      <a:pt x="213" y="178"/>
                    </a:lnTo>
                    <a:lnTo>
                      <a:pt x="213" y="178"/>
                    </a:lnTo>
                    <a:lnTo>
                      <a:pt x="206" y="178"/>
                    </a:lnTo>
                    <a:lnTo>
                      <a:pt x="206" y="178"/>
                    </a:lnTo>
                    <a:lnTo>
                      <a:pt x="199" y="178"/>
                    </a:lnTo>
                    <a:lnTo>
                      <a:pt x="199" y="178"/>
                    </a:lnTo>
                    <a:lnTo>
                      <a:pt x="199" y="178"/>
                    </a:lnTo>
                    <a:lnTo>
                      <a:pt x="199" y="178"/>
                    </a:lnTo>
                    <a:lnTo>
                      <a:pt x="199" y="185"/>
                    </a:lnTo>
                    <a:lnTo>
                      <a:pt x="199" y="185"/>
                    </a:lnTo>
                    <a:lnTo>
                      <a:pt x="199" y="185"/>
                    </a:lnTo>
                    <a:lnTo>
                      <a:pt x="199" y="185"/>
                    </a:lnTo>
                    <a:lnTo>
                      <a:pt x="199" y="185"/>
                    </a:lnTo>
                    <a:lnTo>
                      <a:pt x="199" y="185"/>
                    </a:lnTo>
                    <a:lnTo>
                      <a:pt x="199" y="192"/>
                    </a:lnTo>
                    <a:lnTo>
                      <a:pt x="199" y="192"/>
                    </a:lnTo>
                    <a:lnTo>
                      <a:pt x="199" y="192"/>
                    </a:lnTo>
                    <a:lnTo>
                      <a:pt x="199" y="192"/>
                    </a:lnTo>
                    <a:lnTo>
                      <a:pt x="199" y="192"/>
                    </a:lnTo>
                    <a:lnTo>
                      <a:pt x="199" y="192"/>
                    </a:lnTo>
                    <a:lnTo>
                      <a:pt x="206" y="192"/>
                    </a:lnTo>
                    <a:lnTo>
                      <a:pt x="213" y="192"/>
                    </a:lnTo>
                    <a:lnTo>
                      <a:pt x="227" y="199"/>
                    </a:lnTo>
                    <a:lnTo>
                      <a:pt x="227" y="199"/>
                    </a:lnTo>
                    <a:lnTo>
                      <a:pt x="227" y="206"/>
                    </a:lnTo>
                    <a:lnTo>
                      <a:pt x="234" y="206"/>
                    </a:lnTo>
                    <a:lnTo>
                      <a:pt x="234" y="206"/>
                    </a:lnTo>
                    <a:lnTo>
                      <a:pt x="234" y="206"/>
                    </a:lnTo>
                    <a:lnTo>
                      <a:pt x="234" y="206"/>
                    </a:lnTo>
                    <a:lnTo>
                      <a:pt x="242" y="206"/>
                    </a:lnTo>
                    <a:lnTo>
                      <a:pt x="242" y="213"/>
                    </a:lnTo>
                    <a:lnTo>
                      <a:pt x="249" y="213"/>
                    </a:lnTo>
                    <a:lnTo>
                      <a:pt x="242" y="220"/>
                    </a:lnTo>
                    <a:lnTo>
                      <a:pt x="234" y="227"/>
                    </a:lnTo>
                    <a:lnTo>
                      <a:pt x="234" y="227"/>
                    </a:lnTo>
                    <a:lnTo>
                      <a:pt x="234" y="227"/>
                    </a:lnTo>
                    <a:lnTo>
                      <a:pt x="227" y="234"/>
                    </a:lnTo>
                    <a:lnTo>
                      <a:pt x="234" y="234"/>
                    </a:lnTo>
                    <a:lnTo>
                      <a:pt x="234" y="234"/>
                    </a:lnTo>
                    <a:lnTo>
                      <a:pt x="234" y="234"/>
                    </a:lnTo>
                    <a:lnTo>
                      <a:pt x="234" y="234"/>
                    </a:lnTo>
                    <a:lnTo>
                      <a:pt x="242" y="234"/>
                    </a:lnTo>
                    <a:lnTo>
                      <a:pt x="242" y="234"/>
                    </a:lnTo>
                    <a:lnTo>
                      <a:pt x="242" y="234"/>
                    </a:lnTo>
                    <a:lnTo>
                      <a:pt x="242" y="234"/>
                    </a:lnTo>
                    <a:lnTo>
                      <a:pt x="242" y="234"/>
                    </a:lnTo>
                    <a:lnTo>
                      <a:pt x="249" y="234"/>
                    </a:lnTo>
                    <a:lnTo>
                      <a:pt x="249" y="234"/>
                    </a:lnTo>
                    <a:lnTo>
                      <a:pt x="249" y="234"/>
                    </a:lnTo>
                    <a:lnTo>
                      <a:pt x="263" y="234"/>
                    </a:lnTo>
                    <a:lnTo>
                      <a:pt x="263" y="234"/>
                    </a:lnTo>
                    <a:lnTo>
                      <a:pt x="263" y="234"/>
                    </a:lnTo>
                    <a:lnTo>
                      <a:pt x="270" y="227"/>
                    </a:lnTo>
                    <a:lnTo>
                      <a:pt x="270" y="227"/>
                    </a:lnTo>
                    <a:lnTo>
                      <a:pt x="270" y="227"/>
                    </a:lnTo>
                    <a:lnTo>
                      <a:pt x="270" y="227"/>
                    </a:lnTo>
                    <a:lnTo>
                      <a:pt x="270" y="234"/>
                    </a:lnTo>
                    <a:lnTo>
                      <a:pt x="270" y="234"/>
                    </a:lnTo>
                    <a:lnTo>
                      <a:pt x="270" y="234"/>
                    </a:lnTo>
                    <a:lnTo>
                      <a:pt x="270" y="241"/>
                    </a:lnTo>
                    <a:lnTo>
                      <a:pt x="270" y="241"/>
                    </a:lnTo>
                    <a:lnTo>
                      <a:pt x="270" y="241"/>
                    </a:lnTo>
                    <a:lnTo>
                      <a:pt x="270" y="241"/>
                    </a:lnTo>
                    <a:lnTo>
                      <a:pt x="270" y="241"/>
                    </a:lnTo>
                    <a:lnTo>
                      <a:pt x="270" y="241"/>
                    </a:lnTo>
                    <a:lnTo>
                      <a:pt x="270" y="249"/>
                    </a:lnTo>
                    <a:lnTo>
                      <a:pt x="277" y="256"/>
                    </a:lnTo>
                    <a:lnTo>
                      <a:pt x="277" y="256"/>
                    </a:lnTo>
                    <a:lnTo>
                      <a:pt x="277" y="256"/>
                    </a:lnTo>
                    <a:lnTo>
                      <a:pt x="277" y="256"/>
                    </a:lnTo>
                    <a:lnTo>
                      <a:pt x="277" y="256"/>
                    </a:lnTo>
                    <a:lnTo>
                      <a:pt x="277" y="256"/>
                    </a:lnTo>
                    <a:lnTo>
                      <a:pt x="277" y="263"/>
                    </a:lnTo>
                    <a:lnTo>
                      <a:pt x="277" y="263"/>
                    </a:lnTo>
                    <a:lnTo>
                      <a:pt x="277" y="263"/>
                    </a:lnTo>
                    <a:lnTo>
                      <a:pt x="277" y="263"/>
                    </a:lnTo>
                    <a:lnTo>
                      <a:pt x="270" y="263"/>
                    </a:lnTo>
                    <a:lnTo>
                      <a:pt x="270" y="256"/>
                    </a:lnTo>
                    <a:lnTo>
                      <a:pt x="270" y="256"/>
                    </a:lnTo>
                    <a:lnTo>
                      <a:pt x="270" y="263"/>
                    </a:lnTo>
                    <a:lnTo>
                      <a:pt x="270" y="263"/>
                    </a:lnTo>
                    <a:lnTo>
                      <a:pt x="270" y="263"/>
                    </a:lnTo>
                    <a:lnTo>
                      <a:pt x="263" y="263"/>
                    </a:lnTo>
                    <a:lnTo>
                      <a:pt x="263" y="263"/>
                    </a:lnTo>
                    <a:lnTo>
                      <a:pt x="263" y="270"/>
                    </a:lnTo>
                    <a:lnTo>
                      <a:pt x="263" y="270"/>
                    </a:lnTo>
                    <a:lnTo>
                      <a:pt x="263" y="270"/>
                    </a:lnTo>
                    <a:lnTo>
                      <a:pt x="270" y="277"/>
                    </a:lnTo>
                    <a:lnTo>
                      <a:pt x="270" y="277"/>
                    </a:lnTo>
                    <a:lnTo>
                      <a:pt x="270" y="277"/>
                    </a:lnTo>
                    <a:lnTo>
                      <a:pt x="277" y="277"/>
                    </a:lnTo>
                    <a:lnTo>
                      <a:pt x="284" y="284"/>
                    </a:lnTo>
                    <a:lnTo>
                      <a:pt x="291" y="284"/>
                    </a:lnTo>
                    <a:lnTo>
                      <a:pt x="291" y="284"/>
                    </a:lnTo>
                    <a:lnTo>
                      <a:pt x="291" y="291"/>
                    </a:lnTo>
                    <a:lnTo>
                      <a:pt x="291" y="291"/>
                    </a:lnTo>
                    <a:lnTo>
                      <a:pt x="291" y="291"/>
                    </a:lnTo>
                    <a:lnTo>
                      <a:pt x="291" y="291"/>
                    </a:lnTo>
                    <a:lnTo>
                      <a:pt x="291" y="291"/>
                    </a:lnTo>
                    <a:lnTo>
                      <a:pt x="291" y="291"/>
                    </a:lnTo>
                    <a:lnTo>
                      <a:pt x="298" y="298"/>
                    </a:lnTo>
                    <a:lnTo>
                      <a:pt x="298" y="298"/>
                    </a:lnTo>
                    <a:lnTo>
                      <a:pt x="298" y="298"/>
                    </a:lnTo>
                    <a:lnTo>
                      <a:pt x="298" y="298"/>
                    </a:lnTo>
                    <a:lnTo>
                      <a:pt x="298" y="298"/>
                    </a:lnTo>
                    <a:lnTo>
                      <a:pt x="298" y="298"/>
                    </a:lnTo>
                    <a:lnTo>
                      <a:pt x="298" y="305"/>
                    </a:lnTo>
                    <a:lnTo>
                      <a:pt x="298" y="305"/>
                    </a:lnTo>
                    <a:lnTo>
                      <a:pt x="298" y="312"/>
                    </a:lnTo>
                    <a:lnTo>
                      <a:pt x="298" y="312"/>
                    </a:lnTo>
                    <a:lnTo>
                      <a:pt x="291" y="312"/>
                    </a:lnTo>
                    <a:lnTo>
                      <a:pt x="291" y="320"/>
                    </a:lnTo>
                    <a:lnTo>
                      <a:pt x="291" y="320"/>
                    </a:lnTo>
                    <a:lnTo>
                      <a:pt x="291" y="320"/>
                    </a:lnTo>
                    <a:lnTo>
                      <a:pt x="291" y="320"/>
                    </a:lnTo>
                    <a:lnTo>
                      <a:pt x="284" y="320"/>
                    </a:lnTo>
                    <a:lnTo>
                      <a:pt x="291" y="334"/>
                    </a:lnTo>
                    <a:lnTo>
                      <a:pt x="291" y="341"/>
                    </a:lnTo>
                    <a:lnTo>
                      <a:pt x="291" y="341"/>
                    </a:lnTo>
                    <a:lnTo>
                      <a:pt x="291" y="341"/>
                    </a:lnTo>
                    <a:lnTo>
                      <a:pt x="284" y="348"/>
                    </a:lnTo>
                    <a:lnTo>
                      <a:pt x="284" y="348"/>
                    </a:lnTo>
                    <a:lnTo>
                      <a:pt x="284" y="355"/>
                    </a:lnTo>
                    <a:lnTo>
                      <a:pt x="284" y="355"/>
                    </a:lnTo>
                    <a:lnTo>
                      <a:pt x="284" y="355"/>
                    </a:lnTo>
                    <a:lnTo>
                      <a:pt x="291" y="355"/>
                    </a:lnTo>
                    <a:lnTo>
                      <a:pt x="291" y="362"/>
                    </a:lnTo>
                    <a:lnTo>
                      <a:pt x="291" y="362"/>
                    </a:lnTo>
                    <a:lnTo>
                      <a:pt x="291" y="362"/>
                    </a:lnTo>
                    <a:lnTo>
                      <a:pt x="291" y="369"/>
                    </a:lnTo>
                    <a:lnTo>
                      <a:pt x="291" y="369"/>
                    </a:lnTo>
                    <a:lnTo>
                      <a:pt x="291" y="369"/>
                    </a:lnTo>
                    <a:lnTo>
                      <a:pt x="298" y="369"/>
                    </a:lnTo>
                    <a:lnTo>
                      <a:pt x="298" y="376"/>
                    </a:lnTo>
                    <a:lnTo>
                      <a:pt x="298" y="376"/>
                    </a:lnTo>
                    <a:lnTo>
                      <a:pt x="298" y="376"/>
                    </a:lnTo>
                    <a:lnTo>
                      <a:pt x="305" y="376"/>
                    </a:lnTo>
                    <a:lnTo>
                      <a:pt x="305" y="383"/>
                    </a:lnTo>
                    <a:lnTo>
                      <a:pt x="305" y="383"/>
                    </a:lnTo>
                    <a:lnTo>
                      <a:pt x="305" y="383"/>
                    </a:lnTo>
                    <a:lnTo>
                      <a:pt x="305" y="383"/>
                    </a:lnTo>
                    <a:lnTo>
                      <a:pt x="313" y="383"/>
                    </a:lnTo>
                    <a:lnTo>
                      <a:pt x="313" y="383"/>
                    </a:lnTo>
                    <a:lnTo>
                      <a:pt x="320" y="376"/>
                    </a:lnTo>
                    <a:lnTo>
                      <a:pt x="327" y="369"/>
                    </a:lnTo>
                    <a:lnTo>
                      <a:pt x="327" y="369"/>
                    </a:lnTo>
                    <a:lnTo>
                      <a:pt x="327" y="369"/>
                    </a:lnTo>
                    <a:lnTo>
                      <a:pt x="334" y="369"/>
                    </a:lnTo>
                    <a:lnTo>
                      <a:pt x="341" y="362"/>
                    </a:lnTo>
                    <a:lnTo>
                      <a:pt x="341" y="362"/>
                    </a:lnTo>
                    <a:lnTo>
                      <a:pt x="348" y="362"/>
                    </a:lnTo>
                    <a:lnTo>
                      <a:pt x="348" y="362"/>
                    </a:lnTo>
                    <a:lnTo>
                      <a:pt x="348" y="369"/>
                    </a:lnTo>
                    <a:lnTo>
                      <a:pt x="348" y="369"/>
                    </a:lnTo>
                    <a:lnTo>
                      <a:pt x="348" y="376"/>
                    </a:lnTo>
                    <a:lnTo>
                      <a:pt x="348" y="376"/>
                    </a:lnTo>
                    <a:lnTo>
                      <a:pt x="355" y="383"/>
                    </a:lnTo>
                    <a:lnTo>
                      <a:pt x="355" y="383"/>
                    </a:lnTo>
                    <a:lnTo>
                      <a:pt x="355" y="383"/>
                    </a:lnTo>
                    <a:lnTo>
                      <a:pt x="355" y="383"/>
                    </a:lnTo>
                    <a:lnTo>
                      <a:pt x="355" y="383"/>
                    </a:lnTo>
                    <a:lnTo>
                      <a:pt x="355" y="383"/>
                    </a:lnTo>
                    <a:lnTo>
                      <a:pt x="355" y="391"/>
                    </a:lnTo>
                    <a:lnTo>
                      <a:pt x="348" y="405"/>
                    </a:lnTo>
                    <a:lnTo>
                      <a:pt x="348" y="405"/>
                    </a:lnTo>
                    <a:lnTo>
                      <a:pt x="348" y="405"/>
                    </a:lnTo>
                    <a:lnTo>
                      <a:pt x="348" y="412"/>
                    </a:lnTo>
                    <a:lnTo>
                      <a:pt x="355" y="419"/>
                    </a:lnTo>
                    <a:lnTo>
                      <a:pt x="355" y="419"/>
                    </a:lnTo>
                    <a:lnTo>
                      <a:pt x="355" y="426"/>
                    </a:lnTo>
                    <a:lnTo>
                      <a:pt x="348" y="433"/>
                    </a:lnTo>
                    <a:lnTo>
                      <a:pt x="348" y="433"/>
                    </a:lnTo>
                    <a:lnTo>
                      <a:pt x="348" y="433"/>
                    </a:lnTo>
                    <a:lnTo>
                      <a:pt x="348" y="440"/>
                    </a:lnTo>
                    <a:lnTo>
                      <a:pt x="348" y="447"/>
                    </a:lnTo>
                    <a:lnTo>
                      <a:pt x="348" y="447"/>
                    </a:lnTo>
                    <a:lnTo>
                      <a:pt x="348" y="447"/>
                    </a:lnTo>
                    <a:lnTo>
                      <a:pt x="341" y="476"/>
                    </a:lnTo>
                    <a:lnTo>
                      <a:pt x="341" y="476"/>
                    </a:lnTo>
                    <a:lnTo>
                      <a:pt x="341" y="476"/>
                    </a:lnTo>
                    <a:lnTo>
                      <a:pt x="341" y="476"/>
                    </a:lnTo>
                    <a:lnTo>
                      <a:pt x="341" y="476"/>
                    </a:lnTo>
                    <a:lnTo>
                      <a:pt x="341" y="476"/>
                    </a:lnTo>
                    <a:lnTo>
                      <a:pt x="348" y="476"/>
                    </a:lnTo>
                    <a:lnTo>
                      <a:pt x="348" y="476"/>
                    </a:lnTo>
                    <a:lnTo>
                      <a:pt x="348" y="476"/>
                    </a:lnTo>
                    <a:lnTo>
                      <a:pt x="348" y="476"/>
                    </a:lnTo>
                    <a:lnTo>
                      <a:pt x="348" y="483"/>
                    </a:lnTo>
                    <a:lnTo>
                      <a:pt x="348" y="483"/>
                    </a:lnTo>
                    <a:lnTo>
                      <a:pt x="348" y="483"/>
                    </a:lnTo>
                    <a:lnTo>
                      <a:pt x="355" y="483"/>
                    </a:lnTo>
                    <a:lnTo>
                      <a:pt x="355" y="483"/>
                    </a:lnTo>
                    <a:lnTo>
                      <a:pt x="362" y="476"/>
                    </a:lnTo>
                    <a:lnTo>
                      <a:pt x="362" y="476"/>
                    </a:lnTo>
                    <a:lnTo>
                      <a:pt x="362" y="476"/>
                    </a:lnTo>
                    <a:lnTo>
                      <a:pt x="362" y="476"/>
                    </a:lnTo>
                    <a:lnTo>
                      <a:pt x="369" y="476"/>
                    </a:lnTo>
                    <a:lnTo>
                      <a:pt x="369" y="483"/>
                    </a:lnTo>
                    <a:lnTo>
                      <a:pt x="369" y="483"/>
                    </a:lnTo>
                    <a:lnTo>
                      <a:pt x="369" y="483"/>
                    </a:lnTo>
                    <a:lnTo>
                      <a:pt x="376" y="490"/>
                    </a:lnTo>
                    <a:lnTo>
                      <a:pt x="376" y="490"/>
                    </a:lnTo>
                    <a:lnTo>
                      <a:pt x="376" y="497"/>
                    </a:lnTo>
                    <a:lnTo>
                      <a:pt x="369" y="497"/>
                    </a:lnTo>
                    <a:lnTo>
                      <a:pt x="369" y="504"/>
                    </a:lnTo>
                    <a:lnTo>
                      <a:pt x="369" y="504"/>
                    </a:lnTo>
                    <a:lnTo>
                      <a:pt x="362" y="511"/>
                    </a:lnTo>
                    <a:lnTo>
                      <a:pt x="362" y="518"/>
                    </a:lnTo>
                    <a:lnTo>
                      <a:pt x="355" y="547"/>
                    </a:lnTo>
                    <a:lnTo>
                      <a:pt x="348" y="554"/>
                    </a:lnTo>
                    <a:lnTo>
                      <a:pt x="348" y="561"/>
                    </a:lnTo>
                    <a:lnTo>
                      <a:pt x="341" y="561"/>
                    </a:lnTo>
                    <a:lnTo>
                      <a:pt x="341" y="568"/>
                    </a:lnTo>
                    <a:lnTo>
                      <a:pt x="341" y="568"/>
                    </a:lnTo>
                    <a:lnTo>
                      <a:pt x="341" y="568"/>
                    </a:lnTo>
                    <a:lnTo>
                      <a:pt x="341" y="575"/>
                    </a:lnTo>
                    <a:lnTo>
                      <a:pt x="348" y="582"/>
                    </a:lnTo>
                    <a:lnTo>
                      <a:pt x="348" y="582"/>
                    </a:lnTo>
                    <a:lnTo>
                      <a:pt x="348" y="582"/>
                    </a:lnTo>
                    <a:lnTo>
                      <a:pt x="355" y="589"/>
                    </a:lnTo>
                    <a:lnTo>
                      <a:pt x="355" y="589"/>
                    </a:lnTo>
                    <a:lnTo>
                      <a:pt x="355" y="589"/>
                    </a:lnTo>
                    <a:lnTo>
                      <a:pt x="355" y="589"/>
                    </a:lnTo>
                    <a:lnTo>
                      <a:pt x="355" y="589"/>
                    </a:lnTo>
                    <a:lnTo>
                      <a:pt x="348" y="596"/>
                    </a:lnTo>
                    <a:lnTo>
                      <a:pt x="341" y="611"/>
                    </a:lnTo>
                    <a:lnTo>
                      <a:pt x="341" y="611"/>
                    </a:lnTo>
                    <a:lnTo>
                      <a:pt x="341" y="611"/>
                    </a:lnTo>
                    <a:lnTo>
                      <a:pt x="341" y="611"/>
                    </a:lnTo>
                    <a:lnTo>
                      <a:pt x="341" y="618"/>
                    </a:lnTo>
                    <a:lnTo>
                      <a:pt x="341" y="618"/>
                    </a:lnTo>
                    <a:lnTo>
                      <a:pt x="341" y="618"/>
                    </a:lnTo>
                    <a:lnTo>
                      <a:pt x="341" y="618"/>
                    </a:lnTo>
                    <a:lnTo>
                      <a:pt x="341" y="625"/>
                    </a:lnTo>
                    <a:lnTo>
                      <a:pt x="348" y="625"/>
                    </a:lnTo>
                    <a:lnTo>
                      <a:pt x="348" y="625"/>
                    </a:lnTo>
                    <a:lnTo>
                      <a:pt x="355" y="632"/>
                    </a:lnTo>
                    <a:lnTo>
                      <a:pt x="355" y="632"/>
                    </a:lnTo>
                    <a:lnTo>
                      <a:pt x="355" y="632"/>
                    </a:lnTo>
                    <a:lnTo>
                      <a:pt x="355" y="639"/>
                    </a:lnTo>
                    <a:lnTo>
                      <a:pt x="355" y="639"/>
                    </a:lnTo>
                    <a:lnTo>
                      <a:pt x="355" y="639"/>
                    </a:lnTo>
                    <a:lnTo>
                      <a:pt x="355" y="639"/>
                    </a:lnTo>
                    <a:lnTo>
                      <a:pt x="355" y="646"/>
                    </a:lnTo>
                    <a:lnTo>
                      <a:pt x="348" y="646"/>
                    </a:lnTo>
                    <a:lnTo>
                      <a:pt x="348" y="646"/>
                    </a:lnTo>
                    <a:lnTo>
                      <a:pt x="348" y="646"/>
                    </a:lnTo>
                    <a:lnTo>
                      <a:pt x="348" y="646"/>
                    </a:lnTo>
                    <a:lnTo>
                      <a:pt x="348" y="646"/>
                    </a:lnTo>
                    <a:lnTo>
                      <a:pt x="348" y="646"/>
                    </a:lnTo>
                    <a:lnTo>
                      <a:pt x="348" y="646"/>
                    </a:lnTo>
                    <a:lnTo>
                      <a:pt x="348" y="646"/>
                    </a:lnTo>
                    <a:lnTo>
                      <a:pt x="348" y="646"/>
                    </a:lnTo>
                    <a:lnTo>
                      <a:pt x="348" y="646"/>
                    </a:lnTo>
                    <a:lnTo>
                      <a:pt x="348" y="653"/>
                    </a:lnTo>
                    <a:lnTo>
                      <a:pt x="348" y="653"/>
                    </a:lnTo>
                    <a:lnTo>
                      <a:pt x="348" y="653"/>
                    </a:lnTo>
                    <a:lnTo>
                      <a:pt x="348" y="660"/>
                    </a:lnTo>
                    <a:lnTo>
                      <a:pt x="341" y="660"/>
                    </a:lnTo>
                    <a:lnTo>
                      <a:pt x="341" y="667"/>
                    </a:lnTo>
                    <a:lnTo>
                      <a:pt x="341" y="667"/>
                    </a:lnTo>
                    <a:lnTo>
                      <a:pt x="341" y="667"/>
                    </a:lnTo>
                    <a:lnTo>
                      <a:pt x="341" y="667"/>
                    </a:lnTo>
                    <a:lnTo>
                      <a:pt x="341" y="667"/>
                    </a:lnTo>
                    <a:lnTo>
                      <a:pt x="341" y="667"/>
                    </a:lnTo>
                    <a:lnTo>
                      <a:pt x="341" y="667"/>
                    </a:lnTo>
                    <a:lnTo>
                      <a:pt x="341" y="674"/>
                    </a:lnTo>
                    <a:lnTo>
                      <a:pt x="341" y="674"/>
                    </a:lnTo>
                    <a:lnTo>
                      <a:pt x="334" y="674"/>
                    </a:lnTo>
                    <a:lnTo>
                      <a:pt x="334" y="67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29"/>
              <p:cNvSpPr>
                <a:spLocks/>
              </p:cNvSpPr>
              <p:nvPr/>
            </p:nvSpPr>
            <p:spPr bwMode="auto">
              <a:xfrm>
                <a:off x="3776" y="1975"/>
                <a:ext cx="824" cy="725"/>
              </a:xfrm>
              <a:custGeom>
                <a:avLst/>
                <a:gdLst>
                  <a:gd name="T0" fmla="*/ 753 w 824"/>
                  <a:gd name="T1" fmla="*/ 256 h 725"/>
                  <a:gd name="T2" fmla="*/ 767 w 824"/>
                  <a:gd name="T3" fmla="*/ 270 h 725"/>
                  <a:gd name="T4" fmla="*/ 738 w 824"/>
                  <a:gd name="T5" fmla="*/ 320 h 725"/>
                  <a:gd name="T6" fmla="*/ 689 w 824"/>
                  <a:gd name="T7" fmla="*/ 377 h 725"/>
                  <a:gd name="T8" fmla="*/ 674 w 824"/>
                  <a:gd name="T9" fmla="*/ 370 h 725"/>
                  <a:gd name="T10" fmla="*/ 618 w 824"/>
                  <a:gd name="T11" fmla="*/ 405 h 725"/>
                  <a:gd name="T12" fmla="*/ 561 w 824"/>
                  <a:gd name="T13" fmla="*/ 426 h 725"/>
                  <a:gd name="T14" fmla="*/ 561 w 824"/>
                  <a:gd name="T15" fmla="*/ 391 h 725"/>
                  <a:gd name="T16" fmla="*/ 511 w 824"/>
                  <a:gd name="T17" fmla="*/ 448 h 725"/>
                  <a:gd name="T18" fmla="*/ 533 w 824"/>
                  <a:gd name="T19" fmla="*/ 448 h 725"/>
                  <a:gd name="T20" fmla="*/ 554 w 824"/>
                  <a:gd name="T21" fmla="*/ 426 h 725"/>
                  <a:gd name="T22" fmla="*/ 540 w 824"/>
                  <a:gd name="T23" fmla="*/ 441 h 725"/>
                  <a:gd name="T24" fmla="*/ 462 w 824"/>
                  <a:gd name="T25" fmla="*/ 504 h 725"/>
                  <a:gd name="T26" fmla="*/ 426 w 824"/>
                  <a:gd name="T27" fmla="*/ 533 h 725"/>
                  <a:gd name="T28" fmla="*/ 398 w 824"/>
                  <a:gd name="T29" fmla="*/ 561 h 725"/>
                  <a:gd name="T30" fmla="*/ 341 w 824"/>
                  <a:gd name="T31" fmla="*/ 554 h 725"/>
                  <a:gd name="T32" fmla="*/ 327 w 824"/>
                  <a:gd name="T33" fmla="*/ 547 h 725"/>
                  <a:gd name="T34" fmla="*/ 291 w 824"/>
                  <a:gd name="T35" fmla="*/ 533 h 725"/>
                  <a:gd name="T36" fmla="*/ 277 w 824"/>
                  <a:gd name="T37" fmla="*/ 540 h 725"/>
                  <a:gd name="T38" fmla="*/ 277 w 824"/>
                  <a:gd name="T39" fmla="*/ 554 h 725"/>
                  <a:gd name="T40" fmla="*/ 241 w 824"/>
                  <a:gd name="T41" fmla="*/ 575 h 725"/>
                  <a:gd name="T42" fmla="*/ 234 w 824"/>
                  <a:gd name="T43" fmla="*/ 618 h 725"/>
                  <a:gd name="T44" fmla="*/ 206 w 824"/>
                  <a:gd name="T45" fmla="*/ 625 h 725"/>
                  <a:gd name="T46" fmla="*/ 178 w 824"/>
                  <a:gd name="T47" fmla="*/ 654 h 725"/>
                  <a:gd name="T48" fmla="*/ 156 w 824"/>
                  <a:gd name="T49" fmla="*/ 618 h 725"/>
                  <a:gd name="T50" fmla="*/ 135 w 824"/>
                  <a:gd name="T51" fmla="*/ 639 h 725"/>
                  <a:gd name="T52" fmla="*/ 128 w 824"/>
                  <a:gd name="T53" fmla="*/ 682 h 725"/>
                  <a:gd name="T54" fmla="*/ 57 w 824"/>
                  <a:gd name="T55" fmla="*/ 703 h 725"/>
                  <a:gd name="T56" fmla="*/ 0 w 824"/>
                  <a:gd name="T57" fmla="*/ 717 h 725"/>
                  <a:gd name="T58" fmla="*/ 14 w 824"/>
                  <a:gd name="T59" fmla="*/ 696 h 725"/>
                  <a:gd name="T60" fmla="*/ 21 w 824"/>
                  <a:gd name="T61" fmla="*/ 654 h 725"/>
                  <a:gd name="T62" fmla="*/ 64 w 824"/>
                  <a:gd name="T63" fmla="*/ 611 h 725"/>
                  <a:gd name="T64" fmla="*/ 78 w 824"/>
                  <a:gd name="T65" fmla="*/ 590 h 725"/>
                  <a:gd name="T66" fmla="*/ 107 w 824"/>
                  <a:gd name="T67" fmla="*/ 561 h 725"/>
                  <a:gd name="T68" fmla="*/ 107 w 824"/>
                  <a:gd name="T69" fmla="*/ 519 h 725"/>
                  <a:gd name="T70" fmla="*/ 99 w 824"/>
                  <a:gd name="T71" fmla="*/ 476 h 725"/>
                  <a:gd name="T72" fmla="*/ 78 w 824"/>
                  <a:gd name="T73" fmla="*/ 426 h 725"/>
                  <a:gd name="T74" fmla="*/ 71 w 824"/>
                  <a:gd name="T75" fmla="*/ 377 h 725"/>
                  <a:gd name="T76" fmla="*/ 99 w 824"/>
                  <a:gd name="T77" fmla="*/ 391 h 725"/>
                  <a:gd name="T78" fmla="*/ 128 w 824"/>
                  <a:gd name="T79" fmla="*/ 405 h 725"/>
                  <a:gd name="T80" fmla="*/ 170 w 824"/>
                  <a:gd name="T81" fmla="*/ 419 h 725"/>
                  <a:gd name="T82" fmla="*/ 163 w 824"/>
                  <a:gd name="T83" fmla="*/ 391 h 725"/>
                  <a:gd name="T84" fmla="*/ 135 w 824"/>
                  <a:gd name="T85" fmla="*/ 370 h 725"/>
                  <a:gd name="T86" fmla="*/ 128 w 824"/>
                  <a:gd name="T87" fmla="*/ 320 h 725"/>
                  <a:gd name="T88" fmla="*/ 121 w 824"/>
                  <a:gd name="T89" fmla="*/ 263 h 725"/>
                  <a:gd name="T90" fmla="*/ 142 w 824"/>
                  <a:gd name="T91" fmla="*/ 256 h 725"/>
                  <a:gd name="T92" fmla="*/ 185 w 824"/>
                  <a:gd name="T93" fmla="*/ 221 h 725"/>
                  <a:gd name="T94" fmla="*/ 241 w 824"/>
                  <a:gd name="T95" fmla="*/ 199 h 725"/>
                  <a:gd name="T96" fmla="*/ 256 w 824"/>
                  <a:gd name="T97" fmla="*/ 178 h 725"/>
                  <a:gd name="T98" fmla="*/ 277 w 824"/>
                  <a:gd name="T99" fmla="*/ 121 h 725"/>
                  <a:gd name="T100" fmla="*/ 277 w 824"/>
                  <a:gd name="T101" fmla="*/ 86 h 725"/>
                  <a:gd name="T102" fmla="*/ 327 w 824"/>
                  <a:gd name="T103" fmla="*/ 36 h 725"/>
                  <a:gd name="T104" fmla="*/ 362 w 824"/>
                  <a:gd name="T105" fmla="*/ 36 h 725"/>
                  <a:gd name="T106" fmla="*/ 440 w 824"/>
                  <a:gd name="T107" fmla="*/ 22 h 725"/>
                  <a:gd name="T108" fmla="*/ 476 w 824"/>
                  <a:gd name="T109" fmla="*/ 64 h 725"/>
                  <a:gd name="T110" fmla="*/ 533 w 824"/>
                  <a:gd name="T111" fmla="*/ 64 h 725"/>
                  <a:gd name="T112" fmla="*/ 582 w 824"/>
                  <a:gd name="T113" fmla="*/ 71 h 725"/>
                  <a:gd name="T114" fmla="*/ 604 w 824"/>
                  <a:gd name="T115" fmla="*/ 43 h 725"/>
                  <a:gd name="T116" fmla="*/ 611 w 824"/>
                  <a:gd name="T117" fmla="*/ 0 h 725"/>
                  <a:gd name="T118" fmla="*/ 710 w 824"/>
                  <a:gd name="T119" fmla="*/ 50 h 725"/>
                  <a:gd name="T120" fmla="*/ 753 w 824"/>
                  <a:gd name="T121" fmla="*/ 86 h 725"/>
                  <a:gd name="T122" fmla="*/ 788 w 824"/>
                  <a:gd name="T123" fmla="*/ 10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4" h="725">
                    <a:moveTo>
                      <a:pt x="816" y="121"/>
                    </a:moveTo>
                    <a:lnTo>
                      <a:pt x="816" y="121"/>
                    </a:lnTo>
                    <a:lnTo>
                      <a:pt x="816" y="128"/>
                    </a:lnTo>
                    <a:lnTo>
                      <a:pt x="824" y="128"/>
                    </a:lnTo>
                    <a:lnTo>
                      <a:pt x="816" y="135"/>
                    </a:lnTo>
                    <a:lnTo>
                      <a:pt x="809" y="135"/>
                    </a:lnTo>
                    <a:lnTo>
                      <a:pt x="802" y="142"/>
                    </a:lnTo>
                    <a:lnTo>
                      <a:pt x="795" y="142"/>
                    </a:lnTo>
                    <a:lnTo>
                      <a:pt x="788" y="142"/>
                    </a:lnTo>
                    <a:lnTo>
                      <a:pt x="788" y="142"/>
                    </a:lnTo>
                    <a:lnTo>
                      <a:pt x="788" y="142"/>
                    </a:lnTo>
                    <a:lnTo>
                      <a:pt x="788" y="142"/>
                    </a:lnTo>
                    <a:lnTo>
                      <a:pt x="781" y="142"/>
                    </a:lnTo>
                    <a:lnTo>
                      <a:pt x="774" y="150"/>
                    </a:lnTo>
                    <a:lnTo>
                      <a:pt x="767" y="157"/>
                    </a:lnTo>
                    <a:lnTo>
                      <a:pt x="745" y="178"/>
                    </a:lnTo>
                    <a:lnTo>
                      <a:pt x="738" y="185"/>
                    </a:lnTo>
                    <a:lnTo>
                      <a:pt x="738" y="199"/>
                    </a:lnTo>
                    <a:lnTo>
                      <a:pt x="738" y="213"/>
                    </a:lnTo>
                    <a:lnTo>
                      <a:pt x="760" y="249"/>
                    </a:lnTo>
                    <a:lnTo>
                      <a:pt x="760" y="256"/>
                    </a:lnTo>
                    <a:lnTo>
                      <a:pt x="760" y="256"/>
                    </a:lnTo>
                    <a:lnTo>
                      <a:pt x="753" y="256"/>
                    </a:lnTo>
                    <a:lnTo>
                      <a:pt x="753" y="256"/>
                    </a:lnTo>
                    <a:lnTo>
                      <a:pt x="745" y="256"/>
                    </a:lnTo>
                    <a:lnTo>
                      <a:pt x="753" y="263"/>
                    </a:lnTo>
                    <a:lnTo>
                      <a:pt x="753" y="263"/>
                    </a:lnTo>
                    <a:lnTo>
                      <a:pt x="760" y="263"/>
                    </a:lnTo>
                    <a:lnTo>
                      <a:pt x="760" y="263"/>
                    </a:lnTo>
                    <a:lnTo>
                      <a:pt x="760" y="263"/>
                    </a:lnTo>
                    <a:lnTo>
                      <a:pt x="767" y="263"/>
                    </a:lnTo>
                    <a:lnTo>
                      <a:pt x="767" y="263"/>
                    </a:lnTo>
                    <a:lnTo>
                      <a:pt x="767" y="263"/>
                    </a:lnTo>
                    <a:lnTo>
                      <a:pt x="767" y="270"/>
                    </a:lnTo>
                    <a:lnTo>
                      <a:pt x="767" y="270"/>
                    </a:lnTo>
                    <a:lnTo>
                      <a:pt x="760" y="270"/>
                    </a:lnTo>
                    <a:lnTo>
                      <a:pt x="760" y="270"/>
                    </a:lnTo>
                    <a:lnTo>
                      <a:pt x="760" y="270"/>
                    </a:lnTo>
                    <a:lnTo>
                      <a:pt x="760" y="270"/>
                    </a:lnTo>
                    <a:lnTo>
                      <a:pt x="760" y="270"/>
                    </a:lnTo>
                    <a:lnTo>
                      <a:pt x="760" y="270"/>
                    </a:lnTo>
                    <a:lnTo>
                      <a:pt x="760" y="270"/>
                    </a:lnTo>
                    <a:lnTo>
                      <a:pt x="760" y="270"/>
                    </a:lnTo>
                    <a:lnTo>
                      <a:pt x="760" y="270"/>
                    </a:lnTo>
                    <a:lnTo>
                      <a:pt x="767" y="270"/>
                    </a:lnTo>
                    <a:lnTo>
                      <a:pt x="767" y="270"/>
                    </a:lnTo>
                    <a:lnTo>
                      <a:pt x="767" y="270"/>
                    </a:lnTo>
                    <a:lnTo>
                      <a:pt x="767" y="270"/>
                    </a:lnTo>
                    <a:lnTo>
                      <a:pt x="767" y="270"/>
                    </a:lnTo>
                    <a:lnTo>
                      <a:pt x="774" y="270"/>
                    </a:lnTo>
                    <a:lnTo>
                      <a:pt x="767" y="270"/>
                    </a:lnTo>
                    <a:lnTo>
                      <a:pt x="767" y="277"/>
                    </a:lnTo>
                    <a:lnTo>
                      <a:pt x="760" y="277"/>
                    </a:lnTo>
                    <a:lnTo>
                      <a:pt x="753" y="277"/>
                    </a:lnTo>
                    <a:lnTo>
                      <a:pt x="738" y="299"/>
                    </a:lnTo>
                    <a:lnTo>
                      <a:pt x="731" y="299"/>
                    </a:lnTo>
                    <a:lnTo>
                      <a:pt x="731" y="306"/>
                    </a:lnTo>
                    <a:lnTo>
                      <a:pt x="731" y="313"/>
                    </a:lnTo>
                    <a:lnTo>
                      <a:pt x="731" y="320"/>
                    </a:lnTo>
                    <a:lnTo>
                      <a:pt x="731" y="320"/>
                    </a:lnTo>
                    <a:lnTo>
                      <a:pt x="738" y="313"/>
                    </a:lnTo>
                    <a:lnTo>
                      <a:pt x="738" y="313"/>
                    </a:lnTo>
                    <a:lnTo>
                      <a:pt x="738" y="313"/>
                    </a:lnTo>
                    <a:lnTo>
                      <a:pt x="738" y="313"/>
                    </a:lnTo>
                    <a:lnTo>
                      <a:pt x="738" y="313"/>
                    </a:lnTo>
                    <a:lnTo>
                      <a:pt x="738" y="306"/>
                    </a:lnTo>
                    <a:lnTo>
                      <a:pt x="745" y="313"/>
                    </a:lnTo>
                    <a:lnTo>
                      <a:pt x="738" y="320"/>
                    </a:lnTo>
                    <a:lnTo>
                      <a:pt x="738" y="320"/>
                    </a:lnTo>
                    <a:lnTo>
                      <a:pt x="738" y="327"/>
                    </a:lnTo>
                    <a:lnTo>
                      <a:pt x="731" y="327"/>
                    </a:lnTo>
                    <a:lnTo>
                      <a:pt x="731" y="327"/>
                    </a:lnTo>
                    <a:lnTo>
                      <a:pt x="731" y="327"/>
                    </a:lnTo>
                    <a:lnTo>
                      <a:pt x="724" y="327"/>
                    </a:lnTo>
                    <a:lnTo>
                      <a:pt x="731" y="334"/>
                    </a:lnTo>
                    <a:lnTo>
                      <a:pt x="731" y="327"/>
                    </a:lnTo>
                    <a:lnTo>
                      <a:pt x="738" y="327"/>
                    </a:lnTo>
                    <a:lnTo>
                      <a:pt x="731" y="334"/>
                    </a:lnTo>
                    <a:lnTo>
                      <a:pt x="717" y="341"/>
                    </a:lnTo>
                    <a:lnTo>
                      <a:pt x="710" y="341"/>
                    </a:lnTo>
                    <a:lnTo>
                      <a:pt x="703" y="341"/>
                    </a:lnTo>
                    <a:lnTo>
                      <a:pt x="703" y="348"/>
                    </a:lnTo>
                    <a:lnTo>
                      <a:pt x="703" y="348"/>
                    </a:lnTo>
                    <a:lnTo>
                      <a:pt x="703" y="348"/>
                    </a:lnTo>
                    <a:lnTo>
                      <a:pt x="703" y="355"/>
                    </a:lnTo>
                    <a:lnTo>
                      <a:pt x="696" y="355"/>
                    </a:lnTo>
                    <a:lnTo>
                      <a:pt x="696" y="363"/>
                    </a:lnTo>
                    <a:lnTo>
                      <a:pt x="689" y="370"/>
                    </a:lnTo>
                    <a:lnTo>
                      <a:pt x="689" y="370"/>
                    </a:lnTo>
                    <a:lnTo>
                      <a:pt x="689" y="377"/>
                    </a:lnTo>
                    <a:lnTo>
                      <a:pt x="689" y="377"/>
                    </a:lnTo>
                    <a:lnTo>
                      <a:pt x="689" y="377"/>
                    </a:lnTo>
                    <a:lnTo>
                      <a:pt x="696" y="377"/>
                    </a:lnTo>
                    <a:lnTo>
                      <a:pt x="689" y="377"/>
                    </a:lnTo>
                    <a:lnTo>
                      <a:pt x="682" y="377"/>
                    </a:lnTo>
                    <a:lnTo>
                      <a:pt x="674" y="363"/>
                    </a:lnTo>
                    <a:lnTo>
                      <a:pt x="667" y="370"/>
                    </a:lnTo>
                    <a:lnTo>
                      <a:pt x="660" y="370"/>
                    </a:lnTo>
                    <a:lnTo>
                      <a:pt x="660" y="363"/>
                    </a:lnTo>
                    <a:lnTo>
                      <a:pt x="660" y="363"/>
                    </a:lnTo>
                    <a:lnTo>
                      <a:pt x="660" y="363"/>
                    </a:lnTo>
                    <a:lnTo>
                      <a:pt x="653" y="363"/>
                    </a:lnTo>
                    <a:lnTo>
                      <a:pt x="653" y="355"/>
                    </a:lnTo>
                    <a:lnTo>
                      <a:pt x="653" y="355"/>
                    </a:lnTo>
                    <a:lnTo>
                      <a:pt x="653" y="355"/>
                    </a:lnTo>
                    <a:lnTo>
                      <a:pt x="653" y="355"/>
                    </a:lnTo>
                    <a:lnTo>
                      <a:pt x="653" y="363"/>
                    </a:lnTo>
                    <a:lnTo>
                      <a:pt x="653" y="363"/>
                    </a:lnTo>
                    <a:lnTo>
                      <a:pt x="660" y="363"/>
                    </a:lnTo>
                    <a:lnTo>
                      <a:pt x="660" y="370"/>
                    </a:lnTo>
                    <a:lnTo>
                      <a:pt x="660" y="370"/>
                    </a:lnTo>
                    <a:lnTo>
                      <a:pt x="667" y="370"/>
                    </a:lnTo>
                    <a:lnTo>
                      <a:pt x="674" y="370"/>
                    </a:lnTo>
                    <a:lnTo>
                      <a:pt x="674" y="370"/>
                    </a:lnTo>
                    <a:lnTo>
                      <a:pt x="674" y="370"/>
                    </a:lnTo>
                    <a:lnTo>
                      <a:pt x="674" y="370"/>
                    </a:lnTo>
                    <a:lnTo>
                      <a:pt x="674" y="370"/>
                    </a:lnTo>
                    <a:lnTo>
                      <a:pt x="674" y="377"/>
                    </a:lnTo>
                    <a:lnTo>
                      <a:pt x="674" y="377"/>
                    </a:lnTo>
                    <a:lnTo>
                      <a:pt x="674" y="377"/>
                    </a:lnTo>
                    <a:lnTo>
                      <a:pt x="674" y="377"/>
                    </a:lnTo>
                    <a:lnTo>
                      <a:pt x="674" y="377"/>
                    </a:lnTo>
                    <a:lnTo>
                      <a:pt x="682" y="377"/>
                    </a:lnTo>
                    <a:lnTo>
                      <a:pt x="682" y="377"/>
                    </a:lnTo>
                    <a:lnTo>
                      <a:pt x="682" y="377"/>
                    </a:lnTo>
                    <a:lnTo>
                      <a:pt x="682" y="377"/>
                    </a:lnTo>
                    <a:lnTo>
                      <a:pt x="689" y="384"/>
                    </a:lnTo>
                    <a:lnTo>
                      <a:pt x="674" y="391"/>
                    </a:lnTo>
                    <a:lnTo>
                      <a:pt x="653" y="398"/>
                    </a:lnTo>
                    <a:lnTo>
                      <a:pt x="646" y="398"/>
                    </a:lnTo>
                    <a:lnTo>
                      <a:pt x="646" y="398"/>
                    </a:lnTo>
                    <a:lnTo>
                      <a:pt x="646" y="398"/>
                    </a:lnTo>
                    <a:lnTo>
                      <a:pt x="646" y="398"/>
                    </a:lnTo>
                    <a:lnTo>
                      <a:pt x="639" y="398"/>
                    </a:lnTo>
                    <a:lnTo>
                      <a:pt x="639" y="398"/>
                    </a:lnTo>
                    <a:lnTo>
                      <a:pt x="639" y="398"/>
                    </a:lnTo>
                    <a:lnTo>
                      <a:pt x="639" y="398"/>
                    </a:lnTo>
                    <a:lnTo>
                      <a:pt x="618" y="405"/>
                    </a:lnTo>
                    <a:lnTo>
                      <a:pt x="618" y="405"/>
                    </a:lnTo>
                    <a:lnTo>
                      <a:pt x="611" y="412"/>
                    </a:lnTo>
                    <a:lnTo>
                      <a:pt x="611" y="412"/>
                    </a:lnTo>
                    <a:lnTo>
                      <a:pt x="604" y="412"/>
                    </a:lnTo>
                    <a:lnTo>
                      <a:pt x="604" y="412"/>
                    </a:lnTo>
                    <a:lnTo>
                      <a:pt x="596" y="412"/>
                    </a:lnTo>
                    <a:lnTo>
                      <a:pt x="596" y="412"/>
                    </a:lnTo>
                    <a:lnTo>
                      <a:pt x="596" y="419"/>
                    </a:lnTo>
                    <a:lnTo>
                      <a:pt x="582" y="419"/>
                    </a:lnTo>
                    <a:lnTo>
                      <a:pt x="582" y="419"/>
                    </a:lnTo>
                    <a:lnTo>
                      <a:pt x="589" y="419"/>
                    </a:lnTo>
                    <a:lnTo>
                      <a:pt x="589" y="419"/>
                    </a:lnTo>
                    <a:lnTo>
                      <a:pt x="582" y="419"/>
                    </a:lnTo>
                    <a:lnTo>
                      <a:pt x="575" y="426"/>
                    </a:lnTo>
                    <a:lnTo>
                      <a:pt x="568" y="426"/>
                    </a:lnTo>
                    <a:lnTo>
                      <a:pt x="561" y="426"/>
                    </a:lnTo>
                    <a:lnTo>
                      <a:pt x="561" y="426"/>
                    </a:lnTo>
                    <a:lnTo>
                      <a:pt x="561" y="426"/>
                    </a:lnTo>
                    <a:lnTo>
                      <a:pt x="561" y="426"/>
                    </a:lnTo>
                    <a:lnTo>
                      <a:pt x="561" y="426"/>
                    </a:lnTo>
                    <a:lnTo>
                      <a:pt x="561" y="426"/>
                    </a:lnTo>
                    <a:lnTo>
                      <a:pt x="561" y="426"/>
                    </a:lnTo>
                    <a:lnTo>
                      <a:pt x="561" y="426"/>
                    </a:lnTo>
                    <a:lnTo>
                      <a:pt x="561" y="426"/>
                    </a:lnTo>
                    <a:lnTo>
                      <a:pt x="561" y="426"/>
                    </a:lnTo>
                    <a:lnTo>
                      <a:pt x="561" y="426"/>
                    </a:lnTo>
                    <a:lnTo>
                      <a:pt x="561" y="426"/>
                    </a:lnTo>
                    <a:lnTo>
                      <a:pt x="561" y="419"/>
                    </a:lnTo>
                    <a:lnTo>
                      <a:pt x="561" y="419"/>
                    </a:lnTo>
                    <a:lnTo>
                      <a:pt x="568" y="419"/>
                    </a:lnTo>
                    <a:lnTo>
                      <a:pt x="568" y="419"/>
                    </a:lnTo>
                    <a:lnTo>
                      <a:pt x="568" y="419"/>
                    </a:lnTo>
                    <a:lnTo>
                      <a:pt x="568" y="419"/>
                    </a:lnTo>
                    <a:lnTo>
                      <a:pt x="568" y="419"/>
                    </a:lnTo>
                    <a:lnTo>
                      <a:pt x="575" y="419"/>
                    </a:lnTo>
                    <a:lnTo>
                      <a:pt x="575" y="419"/>
                    </a:lnTo>
                    <a:lnTo>
                      <a:pt x="575" y="419"/>
                    </a:lnTo>
                    <a:lnTo>
                      <a:pt x="575" y="412"/>
                    </a:lnTo>
                    <a:lnTo>
                      <a:pt x="575" y="412"/>
                    </a:lnTo>
                    <a:lnTo>
                      <a:pt x="575" y="412"/>
                    </a:lnTo>
                    <a:lnTo>
                      <a:pt x="575" y="412"/>
                    </a:lnTo>
                    <a:lnTo>
                      <a:pt x="575" y="398"/>
                    </a:lnTo>
                    <a:lnTo>
                      <a:pt x="575" y="398"/>
                    </a:lnTo>
                    <a:lnTo>
                      <a:pt x="568" y="398"/>
                    </a:lnTo>
                    <a:lnTo>
                      <a:pt x="561" y="391"/>
                    </a:lnTo>
                    <a:lnTo>
                      <a:pt x="561" y="391"/>
                    </a:lnTo>
                    <a:lnTo>
                      <a:pt x="561" y="398"/>
                    </a:lnTo>
                    <a:lnTo>
                      <a:pt x="554" y="398"/>
                    </a:lnTo>
                    <a:lnTo>
                      <a:pt x="547" y="405"/>
                    </a:lnTo>
                    <a:lnTo>
                      <a:pt x="540" y="412"/>
                    </a:lnTo>
                    <a:lnTo>
                      <a:pt x="540" y="412"/>
                    </a:lnTo>
                    <a:lnTo>
                      <a:pt x="540" y="412"/>
                    </a:lnTo>
                    <a:lnTo>
                      <a:pt x="533" y="412"/>
                    </a:lnTo>
                    <a:lnTo>
                      <a:pt x="533" y="412"/>
                    </a:lnTo>
                    <a:lnTo>
                      <a:pt x="533" y="419"/>
                    </a:lnTo>
                    <a:lnTo>
                      <a:pt x="525" y="419"/>
                    </a:lnTo>
                    <a:lnTo>
                      <a:pt x="525" y="426"/>
                    </a:lnTo>
                    <a:lnTo>
                      <a:pt x="525" y="426"/>
                    </a:lnTo>
                    <a:lnTo>
                      <a:pt x="525" y="426"/>
                    </a:lnTo>
                    <a:lnTo>
                      <a:pt x="525" y="434"/>
                    </a:lnTo>
                    <a:lnTo>
                      <a:pt x="518" y="434"/>
                    </a:lnTo>
                    <a:lnTo>
                      <a:pt x="518" y="441"/>
                    </a:lnTo>
                    <a:lnTo>
                      <a:pt x="518" y="441"/>
                    </a:lnTo>
                    <a:lnTo>
                      <a:pt x="518" y="441"/>
                    </a:lnTo>
                    <a:lnTo>
                      <a:pt x="518" y="448"/>
                    </a:lnTo>
                    <a:lnTo>
                      <a:pt x="518" y="448"/>
                    </a:lnTo>
                    <a:lnTo>
                      <a:pt x="518" y="448"/>
                    </a:lnTo>
                    <a:lnTo>
                      <a:pt x="518" y="448"/>
                    </a:lnTo>
                    <a:lnTo>
                      <a:pt x="511" y="448"/>
                    </a:lnTo>
                    <a:lnTo>
                      <a:pt x="511" y="448"/>
                    </a:lnTo>
                    <a:lnTo>
                      <a:pt x="511" y="455"/>
                    </a:lnTo>
                    <a:lnTo>
                      <a:pt x="518" y="455"/>
                    </a:lnTo>
                    <a:lnTo>
                      <a:pt x="518" y="455"/>
                    </a:lnTo>
                    <a:lnTo>
                      <a:pt x="518" y="455"/>
                    </a:lnTo>
                    <a:lnTo>
                      <a:pt x="518" y="455"/>
                    </a:lnTo>
                    <a:lnTo>
                      <a:pt x="518" y="455"/>
                    </a:lnTo>
                    <a:lnTo>
                      <a:pt x="518" y="455"/>
                    </a:lnTo>
                    <a:lnTo>
                      <a:pt x="518" y="462"/>
                    </a:lnTo>
                    <a:lnTo>
                      <a:pt x="518" y="455"/>
                    </a:lnTo>
                    <a:lnTo>
                      <a:pt x="518" y="455"/>
                    </a:lnTo>
                    <a:lnTo>
                      <a:pt x="518" y="455"/>
                    </a:lnTo>
                    <a:lnTo>
                      <a:pt x="518" y="455"/>
                    </a:lnTo>
                    <a:lnTo>
                      <a:pt x="525" y="455"/>
                    </a:lnTo>
                    <a:lnTo>
                      <a:pt x="525" y="455"/>
                    </a:lnTo>
                    <a:lnTo>
                      <a:pt x="525" y="455"/>
                    </a:lnTo>
                    <a:lnTo>
                      <a:pt x="525" y="455"/>
                    </a:lnTo>
                    <a:lnTo>
                      <a:pt x="525" y="455"/>
                    </a:lnTo>
                    <a:lnTo>
                      <a:pt x="525" y="448"/>
                    </a:lnTo>
                    <a:lnTo>
                      <a:pt x="525" y="448"/>
                    </a:lnTo>
                    <a:lnTo>
                      <a:pt x="525" y="448"/>
                    </a:lnTo>
                    <a:lnTo>
                      <a:pt x="525" y="448"/>
                    </a:lnTo>
                    <a:lnTo>
                      <a:pt x="533" y="448"/>
                    </a:lnTo>
                    <a:lnTo>
                      <a:pt x="533" y="448"/>
                    </a:lnTo>
                    <a:lnTo>
                      <a:pt x="533" y="448"/>
                    </a:lnTo>
                    <a:lnTo>
                      <a:pt x="525" y="448"/>
                    </a:lnTo>
                    <a:lnTo>
                      <a:pt x="525" y="441"/>
                    </a:lnTo>
                    <a:lnTo>
                      <a:pt x="525" y="441"/>
                    </a:lnTo>
                    <a:lnTo>
                      <a:pt x="525" y="441"/>
                    </a:lnTo>
                    <a:lnTo>
                      <a:pt x="533" y="441"/>
                    </a:lnTo>
                    <a:lnTo>
                      <a:pt x="533" y="441"/>
                    </a:lnTo>
                    <a:lnTo>
                      <a:pt x="533" y="441"/>
                    </a:lnTo>
                    <a:lnTo>
                      <a:pt x="533" y="441"/>
                    </a:lnTo>
                    <a:lnTo>
                      <a:pt x="533" y="441"/>
                    </a:lnTo>
                    <a:lnTo>
                      <a:pt x="533" y="434"/>
                    </a:lnTo>
                    <a:lnTo>
                      <a:pt x="533" y="434"/>
                    </a:lnTo>
                    <a:lnTo>
                      <a:pt x="533" y="434"/>
                    </a:lnTo>
                    <a:lnTo>
                      <a:pt x="533" y="434"/>
                    </a:lnTo>
                    <a:lnTo>
                      <a:pt x="533" y="434"/>
                    </a:lnTo>
                    <a:lnTo>
                      <a:pt x="533" y="434"/>
                    </a:lnTo>
                    <a:lnTo>
                      <a:pt x="533" y="434"/>
                    </a:lnTo>
                    <a:lnTo>
                      <a:pt x="540" y="434"/>
                    </a:lnTo>
                    <a:lnTo>
                      <a:pt x="547" y="426"/>
                    </a:lnTo>
                    <a:lnTo>
                      <a:pt x="547" y="426"/>
                    </a:lnTo>
                    <a:lnTo>
                      <a:pt x="554" y="426"/>
                    </a:lnTo>
                    <a:lnTo>
                      <a:pt x="554" y="426"/>
                    </a:lnTo>
                    <a:lnTo>
                      <a:pt x="554" y="426"/>
                    </a:lnTo>
                    <a:lnTo>
                      <a:pt x="554" y="426"/>
                    </a:lnTo>
                    <a:lnTo>
                      <a:pt x="554" y="426"/>
                    </a:lnTo>
                    <a:lnTo>
                      <a:pt x="554" y="434"/>
                    </a:lnTo>
                    <a:lnTo>
                      <a:pt x="554" y="434"/>
                    </a:lnTo>
                    <a:lnTo>
                      <a:pt x="554" y="434"/>
                    </a:lnTo>
                    <a:lnTo>
                      <a:pt x="554" y="434"/>
                    </a:lnTo>
                    <a:lnTo>
                      <a:pt x="554" y="434"/>
                    </a:lnTo>
                    <a:lnTo>
                      <a:pt x="554" y="434"/>
                    </a:lnTo>
                    <a:lnTo>
                      <a:pt x="554" y="434"/>
                    </a:lnTo>
                    <a:lnTo>
                      <a:pt x="554" y="441"/>
                    </a:lnTo>
                    <a:lnTo>
                      <a:pt x="547" y="441"/>
                    </a:lnTo>
                    <a:lnTo>
                      <a:pt x="547" y="441"/>
                    </a:lnTo>
                    <a:lnTo>
                      <a:pt x="547" y="441"/>
                    </a:lnTo>
                    <a:lnTo>
                      <a:pt x="547" y="441"/>
                    </a:lnTo>
                    <a:lnTo>
                      <a:pt x="547" y="434"/>
                    </a:lnTo>
                    <a:lnTo>
                      <a:pt x="540" y="434"/>
                    </a:lnTo>
                    <a:lnTo>
                      <a:pt x="540" y="441"/>
                    </a:lnTo>
                    <a:lnTo>
                      <a:pt x="540" y="441"/>
                    </a:lnTo>
                    <a:lnTo>
                      <a:pt x="540" y="441"/>
                    </a:lnTo>
                    <a:lnTo>
                      <a:pt x="540" y="441"/>
                    </a:lnTo>
                    <a:lnTo>
                      <a:pt x="540" y="441"/>
                    </a:lnTo>
                    <a:lnTo>
                      <a:pt x="540" y="441"/>
                    </a:lnTo>
                    <a:lnTo>
                      <a:pt x="540" y="441"/>
                    </a:lnTo>
                    <a:lnTo>
                      <a:pt x="540" y="441"/>
                    </a:lnTo>
                    <a:lnTo>
                      <a:pt x="547" y="441"/>
                    </a:lnTo>
                    <a:lnTo>
                      <a:pt x="575" y="426"/>
                    </a:lnTo>
                    <a:lnTo>
                      <a:pt x="575" y="426"/>
                    </a:lnTo>
                    <a:lnTo>
                      <a:pt x="561" y="434"/>
                    </a:lnTo>
                    <a:lnTo>
                      <a:pt x="554" y="441"/>
                    </a:lnTo>
                    <a:lnTo>
                      <a:pt x="547" y="441"/>
                    </a:lnTo>
                    <a:lnTo>
                      <a:pt x="540" y="448"/>
                    </a:lnTo>
                    <a:lnTo>
                      <a:pt x="533" y="455"/>
                    </a:lnTo>
                    <a:lnTo>
                      <a:pt x="525" y="462"/>
                    </a:lnTo>
                    <a:lnTo>
                      <a:pt x="511" y="476"/>
                    </a:lnTo>
                    <a:lnTo>
                      <a:pt x="504" y="483"/>
                    </a:lnTo>
                    <a:lnTo>
                      <a:pt x="483" y="497"/>
                    </a:lnTo>
                    <a:lnTo>
                      <a:pt x="476" y="512"/>
                    </a:lnTo>
                    <a:lnTo>
                      <a:pt x="469" y="512"/>
                    </a:lnTo>
                    <a:lnTo>
                      <a:pt x="469" y="512"/>
                    </a:lnTo>
                    <a:lnTo>
                      <a:pt x="469" y="512"/>
                    </a:lnTo>
                    <a:lnTo>
                      <a:pt x="469" y="504"/>
                    </a:lnTo>
                    <a:lnTo>
                      <a:pt x="469" y="504"/>
                    </a:lnTo>
                    <a:lnTo>
                      <a:pt x="469" y="504"/>
                    </a:lnTo>
                    <a:lnTo>
                      <a:pt x="462" y="504"/>
                    </a:lnTo>
                    <a:lnTo>
                      <a:pt x="462" y="504"/>
                    </a:lnTo>
                    <a:lnTo>
                      <a:pt x="462" y="504"/>
                    </a:lnTo>
                    <a:lnTo>
                      <a:pt x="462" y="512"/>
                    </a:lnTo>
                    <a:lnTo>
                      <a:pt x="462" y="512"/>
                    </a:lnTo>
                    <a:lnTo>
                      <a:pt x="462" y="512"/>
                    </a:lnTo>
                    <a:lnTo>
                      <a:pt x="462" y="512"/>
                    </a:lnTo>
                    <a:lnTo>
                      <a:pt x="462" y="512"/>
                    </a:lnTo>
                    <a:lnTo>
                      <a:pt x="462" y="512"/>
                    </a:lnTo>
                    <a:lnTo>
                      <a:pt x="462" y="519"/>
                    </a:lnTo>
                    <a:lnTo>
                      <a:pt x="454" y="519"/>
                    </a:lnTo>
                    <a:lnTo>
                      <a:pt x="454" y="519"/>
                    </a:lnTo>
                    <a:lnTo>
                      <a:pt x="454" y="519"/>
                    </a:lnTo>
                    <a:lnTo>
                      <a:pt x="454" y="519"/>
                    </a:lnTo>
                    <a:lnTo>
                      <a:pt x="454" y="519"/>
                    </a:lnTo>
                    <a:lnTo>
                      <a:pt x="440" y="519"/>
                    </a:lnTo>
                    <a:lnTo>
                      <a:pt x="440" y="526"/>
                    </a:lnTo>
                    <a:lnTo>
                      <a:pt x="440" y="526"/>
                    </a:lnTo>
                    <a:lnTo>
                      <a:pt x="433" y="526"/>
                    </a:lnTo>
                    <a:lnTo>
                      <a:pt x="433" y="526"/>
                    </a:lnTo>
                    <a:lnTo>
                      <a:pt x="433" y="526"/>
                    </a:lnTo>
                    <a:lnTo>
                      <a:pt x="433" y="526"/>
                    </a:lnTo>
                    <a:lnTo>
                      <a:pt x="426" y="526"/>
                    </a:lnTo>
                    <a:lnTo>
                      <a:pt x="426" y="526"/>
                    </a:lnTo>
                    <a:lnTo>
                      <a:pt x="426" y="533"/>
                    </a:lnTo>
                    <a:lnTo>
                      <a:pt x="433" y="533"/>
                    </a:lnTo>
                    <a:lnTo>
                      <a:pt x="433" y="533"/>
                    </a:lnTo>
                    <a:lnTo>
                      <a:pt x="433" y="533"/>
                    </a:lnTo>
                    <a:lnTo>
                      <a:pt x="426" y="533"/>
                    </a:lnTo>
                    <a:lnTo>
                      <a:pt x="426" y="533"/>
                    </a:lnTo>
                    <a:lnTo>
                      <a:pt x="426" y="533"/>
                    </a:lnTo>
                    <a:lnTo>
                      <a:pt x="426" y="540"/>
                    </a:lnTo>
                    <a:lnTo>
                      <a:pt x="426" y="540"/>
                    </a:lnTo>
                    <a:lnTo>
                      <a:pt x="433" y="540"/>
                    </a:lnTo>
                    <a:lnTo>
                      <a:pt x="433" y="540"/>
                    </a:lnTo>
                    <a:lnTo>
                      <a:pt x="426" y="540"/>
                    </a:lnTo>
                    <a:lnTo>
                      <a:pt x="426" y="547"/>
                    </a:lnTo>
                    <a:lnTo>
                      <a:pt x="426" y="547"/>
                    </a:lnTo>
                    <a:lnTo>
                      <a:pt x="419" y="547"/>
                    </a:lnTo>
                    <a:lnTo>
                      <a:pt x="419" y="547"/>
                    </a:lnTo>
                    <a:lnTo>
                      <a:pt x="419" y="547"/>
                    </a:lnTo>
                    <a:lnTo>
                      <a:pt x="419" y="547"/>
                    </a:lnTo>
                    <a:lnTo>
                      <a:pt x="419" y="554"/>
                    </a:lnTo>
                    <a:lnTo>
                      <a:pt x="419" y="554"/>
                    </a:lnTo>
                    <a:lnTo>
                      <a:pt x="412" y="561"/>
                    </a:lnTo>
                    <a:lnTo>
                      <a:pt x="412" y="561"/>
                    </a:lnTo>
                    <a:lnTo>
                      <a:pt x="412" y="561"/>
                    </a:lnTo>
                    <a:lnTo>
                      <a:pt x="398" y="561"/>
                    </a:lnTo>
                    <a:lnTo>
                      <a:pt x="391" y="568"/>
                    </a:lnTo>
                    <a:lnTo>
                      <a:pt x="391" y="568"/>
                    </a:lnTo>
                    <a:lnTo>
                      <a:pt x="383" y="568"/>
                    </a:lnTo>
                    <a:lnTo>
                      <a:pt x="383" y="561"/>
                    </a:lnTo>
                    <a:lnTo>
                      <a:pt x="383" y="561"/>
                    </a:lnTo>
                    <a:lnTo>
                      <a:pt x="376" y="561"/>
                    </a:lnTo>
                    <a:lnTo>
                      <a:pt x="376" y="561"/>
                    </a:lnTo>
                    <a:lnTo>
                      <a:pt x="376" y="561"/>
                    </a:lnTo>
                    <a:lnTo>
                      <a:pt x="376" y="561"/>
                    </a:lnTo>
                    <a:lnTo>
                      <a:pt x="369" y="561"/>
                    </a:lnTo>
                    <a:lnTo>
                      <a:pt x="362" y="561"/>
                    </a:lnTo>
                    <a:lnTo>
                      <a:pt x="355" y="561"/>
                    </a:lnTo>
                    <a:lnTo>
                      <a:pt x="348" y="561"/>
                    </a:lnTo>
                    <a:lnTo>
                      <a:pt x="348" y="561"/>
                    </a:lnTo>
                    <a:lnTo>
                      <a:pt x="348" y="561"/>
                    </a:lnTo>
                    <a:lnTo>
                      <a:pt x="348" y="561"/>
                    </a:lnTo>
                    <a:lnTo>
                      <a:pt x="348" y="561"/>
                    </a:lnTo>
                    <a:lnTo>
                      <a:pt x="348" y="561"/>
                    </a:lnTo>
                    <a:lnTo>
                      <a:pt x="348" y="561"/>
                    </a:lnTo>
                    <a:lnTo>
                      <a:pt x="348" y="561"/>
                    </a:lnTo>
                    <a:lnTo>
                      <a:pt x="348" y="554"/>
                    </a:lnTo>
                    <a:lnTo>
                      <a:pt x="348" y="554"/>
                    </a:lnTo>
                    <a:lnTo>
                      <a:pt x="341" y="554"/>
                    </a:lnTo>
                    <a:lnTo>
                      <a:pt x="341" y="554"/>
                    </a:lnTo>
                    <a:lnTo>
                      <a:pt x="341" y="547"/>
                    </a:lnTo>
                    <a:lnTo>
                      <a:pt x="341" y="547"/>
                    </a:lnTo>
                    <a:lnTo>
                      <a:pt x="341" y="547"/>
                    </a:lnTo>
                    <a:lnTo>
                      <a:pt x="341" y="540"/>
                    </a:lnTo>
                    <a:lnTo>
                      <a:pt x="334" y="533"/>
                    </a:lnTo>
                    <a:lnTo>
                      <a:pt x="334" y="533"/>
                    </a:lnTo>
                    <a:lnTo>
                      <a:pt x="334" y="533"/>
                    </a:lnTo>
                    <a:lnTo>
                      <a:pt x="334" y="533"/>
                    </a:lnTo>
                    <a:lnTo>
                      <a:pt x="327" y="533"/>
                    </a:lnTo>
                    <a:lnTo>
                      <a:pt x="327" y="533"/>
                    </a:lnTo>
                    <a:lnTo>
                      <a:pt x="327" y="533"/>
                    </a:lnTo>
                    <a:lnTo>
                      <a:pt x="327" y="533"/>
                    </a:lnTo>
                    <a:lnTo>
                      <a:pt x="327" y="540"/>
                    </a:lnTo>
                    <a:lnTo>
                      <a:pt x="327" y="540"/>
                    </a:lnTo>
                    <a:lnTo>
                      <a:pt x="327" y="540"/>
                    </a:lnTo>
                    <a:lnTo>
                      <a:pt x="327" y="540"/>
                    </a:lnTo>
                    <a:lnTo>
                      <a:pt x="327" y="540"/>
                    </a:lnTo>
                    <a:lnTo>
                      <a:pt x="327" y="540"/>
                    </a:lnTo>
                    <a:lnTo>
                      <a:pt x="327" y="547"/>
                    </a:lnTo>
                    <a:lnTo>
                      <a:pt x="327" y="547"/>
                    </a:lnTo>
                    <a:lnTo>
                      <a:pt x="327" y="547"/>
                    </a:lnTo>
                    <a:lnTo>
                      <a:pt x="327" y="547"/>
                    </a:lnTo>
                    <a:lnTo>
                      <a:pt x="327" y="540"/>
                    </a:lnTo>
                    <a:lnTo>
                      <a:pt x="320" y="533"/>
                    </a:lnTo>
                    <a:lnTo>
                      <a:pt x="320" y="533"/>
                    </a:lnTo>
                    <a:lnTo>
                      <a:pt x="320" y="533"/>
                    </a:lnTo>
                    <a:lnTo>
                      <a:pt x="312" y="526"/>
                    </a:lnTo>
                    <a:lnTo>
                      <a:pt x="312" y="526"/>
                    </a:lnTo>
                    <a:lnTo>
                      <a:pt x="312" y="519"/>
                    </a:lnTo>
                    <a:lnTo>
                      <a:pt x="305" y="519"/>
                    </a:lnTo>
                    <a:lnTo>
                      <a:pt x="305" y="519"/>
                    </a:lnTo>
                    <a:lnTo>
                      <a:pt x="305" y="519"/>
                    </a:lnTo>
                    <a:lnTo>
                      <a:pt x="305" y="519"/>
                    </a:lnTo>
                    <a:lnTo>
                      <a:pt x="305" y="519"/>
                    </a:lnTo>
                    <a:lnTo>
                      <a:pt x="305" y="519"/>
                    </a:lnTo>
                    <a:lnTo>
                      <a:pt x="305" y="526"/>
                    </a:lnTo>
                    <a:lnTo>
                      <a:pt x="305" y="526"/>
                    </a:lnTo>
                    <a:lnTo>
                      <a:pt x="298" y="526"/>
                    </a:lnTo>
                    <a:lnTo>
                      <a:pt x="298" y="526"/>
                    </a:lnTo>
                    <a:lnTo>
                      <a:pt x="298" y="526"/>
                    </a:lnTo>
                    <a:lnTo>
                      <a:pt x="298" y="533"/>
                    </a:lnTo>
                    <a:lnTo>
                      <a:pt x="298" y="533"/>
                    </a:lnTo>
                    <a:lnTo>
                      <a:pt x="298" y="533"/>
                    </a:lnTo>
                    <a:lnTo>
                      <a:pt x="291" y="533"/>
                    </a:lnTo>
                    <a:lnTo>
                      <a:pt x="291" y="533"/>
                    </a:lnTo>
                    <a:lnTo>
                      <a:pt x="291" y="533"/>
                    </a:lnTo>
                    <a:lnTo>
                      <a:pt x="291" y="533"/>
                    </a:lnTo>
                    <a:lnTo>
                      <a:pt x="291" y="526"/>
                    </a:lnTo>
                    <a:lnTo>
                      <a:pt x="291" y="526"/>
                    </a:lnTo>
                    <a:lnTo>
                      <a:pt x="291" y="526"/>
                    </a:lnTo>
                    <a:lnTo>
                      <a:pt x="291" y="526"/>
                    </a:lnTo>
                    <a:lnTo>
                      <a:pt x="284" y="526"/>
                    </a:lnTo>
                    <a:lnTo>
                      <a:pt x="284" y="526"/>
                    </a:lnTo>
                    <a:lnTo>
                      <a:pt x="291" y="533"/>
                    </a:lnTo>
                    <a:lnTo>
                      <a:pt x="291" y="533"/>
                    </a:lnTo>
                    <a:lnTo>
                      <a:pt x="291" y="533"/>
                    </a:lnTo>
                    <a:lnTo>
                      <a:pt x="284" y="533"/>
                    </a:lnTo>
                    <a:lnTo>
                      <a:pt x="284" y="533"/>
                    </a:lnTo>
                    <a:lnTo>
                      <a:pt x="284" y="533"/>
                    </a:lnTo>
                    <a:lnTo>
                      <a:pt x="284" y="533"/>
                    </a:lnTo>
                    <a:lnTo>
                      <a:pt x="284" y="540"/>
                    </a:lnTo>
                    <a:lnTo>
                      <a:pt x="284" y="540"/>
                    </a:lnTo>
                    <a:lnTo>
                      <a:pt x="284" y="540"/>
                    </a:lnTo>
                    <a:lnTo>
                      <a:pt x="284" y="540"/>
                    </a:lnTo>
                    <a:lnTo>
                      <a:pt x="284" y="540"/>
                    </a:lnTo>
                    <a:lnTo>
                      <a:pt x="284" y="540"/>
                    </a:lnTo>
                    <a:lnTo>
                      <a:pt x="277" y="540"/>
                    </a:lnTo>
                    <a:lnTo>
                      <a:pt x="277" y="540"/>
                    </a:lnTo>
                    <a:lnTo>
                      <a:pt x="277" y="540"/>
                    </a:lnTo>
                    <a:lnTo>
                      <a:pt x="270" y="540"/>
                    </a:lnTo>
                    <a:lnTo>
                      <a:pt x="270" y="533"/>
                    </a:lnTo>
                    <a:lnTo>
                      <a:pt x="270" y="533"/>
                    </a:lnTo>
                    <a:lnTo>
                      <a:pt x="270" y="533"/>
                    </a:lnTo>
                    <a:lnTo>
                      <a:pt x="270" y="533"/>
                    </a:lnTo>
                    <a:lnTo>
                      <a:pt x="270" y="540"/>
                    </a:lnTo>
                    <a:lnTo>
                      <a:pt x="263" y="540"/>
                    </a:lnTo>
                    <a:lnTo>
                      <a:pt x="263" y="540"/>
                    </a:lnTo>
                    <a:lnTo>
                      <a:pt x="263" y="540"/>
                    </a:lnTo>
                    <a:lnTo>
                      <a:pt x="263" y="540"/>
                    </a:lnTo>
                    <a:lnTo>
                      <a:pt x="270" y="540"/>
                    </a:lnTo>
                    <a:lnTo>
                      <a:pt x="270" y="540"/>
                    </a:lnTo>
                    <a:lnTo>
                      <a:pt x="270" y="547"/>
                    </a:lnTo>
                    <a:lnTo>
                      <a:pt x="270" y="547"/>
                    </a:lnTo>
                    <a:lnTo>
                      <a:pt x="270" y="547"/>
                    </a:lnTo>
                    <a:lnTo>
                      <a:pt x="270" y="554"/>
                    </a:lnTo>
                    <a:lnTo>
                      <a:pt x="270" y="554"/>
                    </a:lnTo>
                    <a:lnTo>
                      <a:pt x="277" y="554"/>
                    </a:lnTo>
                    <a:lnTo>
                      <a:pt x="277" y="554"/>
                    </a:lnTo>
                    <a:lnTo>
                      <a:pt x="277" y="554"/>
                    </a:lnTo>
                    <a:lnTo>
                      <a:pt x="277" y="554"/>
                    </a:lnTo>
                    <a:lnTo>
                      <a:pt x="277" y="554"/>
                    </a:lnTo>
                    <a:lnTo>
                      <a:pt x="277" y="554"/>
                    </a:lnTo>
                    <a:lnTo>
                      <a:pt x="277" y="554"/>
                    </a:lnTo>
                    <a:lnTo>
                      <a:pt x="277" y="554"/>
                    </a:lnTo>
                    <a:lnTo>
                      <a:pt x="277" y="554"/>
                    </a:lnTo>
                    <a:lnTo>
                      <a:pt x="277" y="554"/>
                    </a:lnTo>
                    <a:lnTo>
                      <a:pt x="277" y="554"/>
                    </a:lnTo>
                    <a:lnTo>
                      <a:pt x="277" y="561"/>
                    </a:lnTo>
                    <a:lnTo>
                      <a:pt x="277" y="561"/>
                    </a:lnTo>
                    <a:lnTo>
                      <a:pt x="277" y="561"/>
                    </a:lnTo>
                    <a:lnTo>
                      <a:pt x="270" y="561"/>
                    </a:lnTo>
                    <a:lnTo>
                      <a:pt x="270" y="561"/>
                    </a:lnTo>
                    <a:lnTo>
                      <a:pt x="263" y="568"/>
                    </a:lnTo>
                    <a:lnTo>
                      <a:pt x="263" y="568"/>
                    </a:lnTo>
                    <a:lnTo>
                      <a:pt x="263" y="568"/>
                    </a:lnTo>
                    <a:lnTo>
                      <a:pt x="256" y="575"/>
                    </a:lnTo>
                    <a:lnTo>
                      <a:pt x="249" y="575"/>
                    </a:lnTo>
                    <a:lnTo>
                      <a:pt x="249" y="575"/>
                    </a:lnTo>
                    <a:lnTo>
                      <a:pt x="249" y="575"/>
                    </a:lnTo>
                    <a:lnTo>
                      <a:pt x="249" y="575"/>
                    </a:lnTo>
                    <a:lnTo>
                      <a:pt x="249" y="568"/>
                    </a:lnTo>
                    <a:lnTo>
                      <a:pt x="241" y="575"/>
                    </a:lnTo>
                    <a:lnTo>
                      <a:pt x="241" y="575"/>
                    </a:lnTo>
                    <a:lnTo>
                      <a:pt x="241" y="575"/>
                    </a:lnTo>
                    <a:lnTo>
                      <a:pt x="241" y="575"/>
                    </a:lnTo>
                    <a:lnTo>
                      <a:pt x="234" y="583"/>
                    </a:lnTo>
                    <a:lnTo>
                      <a:pt x="234" y="583"/>
                    </a:lnTo>
                    <a:lnTo>
                      <a:pt x="234" y="590"/>
                    </a:lnTo>
                    <a:lnTo>
                      <a:pt x="227" y="590"/>
                    </a:lnTo>
                    <a:lnTo>
                      <a:pt x="227" y="590"/>
                    </a:lnTo>
                    <a:lnTo>
                      <a:pt x="227" y="590"/>
                    </a:lnTo>
                    <a:lnTo>
                      <a:pt x="227" y="597"/>
                    </a:lnTo>
                    <a:lnTo>
                      <a:pt x="227" y="597"/>
                    </a:lnTo>
                    <a:lnTo>
                      <a:pt x="227" y="597"/>
                    </a:lnTo>
                    <a:lnTo>
                      <a:pt x="227" y="597"/>
                    </a:lnTo>
                    <a:lnTo>
                      <a:pt x="227" y="597"/>
                    </a:lnTo>
                    <a:lnTo>
                      <a:pt x="234" y="604"/>
                    </a:lnTo>
                    <a:lnTo>
                      <a:pt x="234" y="604"/>
                    </a:lnTo>
                    <a:lnTo>
                      <a:pt x="234" y="604"/>
                    </a:lnTo>
                    <a:lnTo>
                      <a:pt x="234" y="604"/>
                    </a:lnTo>
                    <a:lnTo>
                      <a:pt x="234" y="604"/>
                    </a:lnTo>
                    <a:lnTo>
                      <a:pt x="234" y="604"/>
                    </a:lnTo>
                    <a:lnTo>
                      <a:pt x="234" y="604"/>
                    </a:lnTo>
                    <a:lnTo>
                      <a:pt x="234" y="604"/>
                    </a:lnTo>
                    <a:lnTo>
                      <a:pt x="241" y="611"/>
                    </a:lnTo>
                    <a:lnTo>
                      <a:pt x="234" y="618"/>
                    </a:lnTo>
                    <a:lnTo>
                      <a:pt x="234" y="618"/>
                    </a:lnTo>
                    <a:lnTo>
                      <a:pt x="234" y="618"/>
                    </a:lnTo>
                    <a:lnTo>
                      <a:pt x="234" y="618"/>
                    </a:lnTo>
                    <a:lnTo>
                      <a:pt x="234" y="618"/>
                    </a:lnTo>
                    <a:lnTo>
                      <a:pt x="234" y="625"/>
                    </a:lnTo>
                    <a:lnTo>
                      <a:pt x="234" y="625"/>
                    </a:lnTo>
                    <a:lnTo>
                      <a:pt x="234" y="625"/>
                    </a:lnTo>
                    <a:lnTo>
                      <a:pt x="234" y="632"/>
                    </a:lnTo>
                    <a:lnTo>
                      <a:pt x="227" y="632"/>
                    </a:lnTo>
                    <a:lnTo>
                      <a:pt x="227" y="632"/>
                    </a:lnTo>
                    <a:lnTo>
                      <a:pt x="227" y="632"/>
                    </a:lnTo>
                    <a:lnTo>
                      <a:pt x="227" y="632"/>
                    </a:lnTo>
                    <a:lnTo>
                      <a:pt x="220" y="632"/>
                    </a:lnTo>
                    <a:lnTo>
                      <a:pt x="220" y="632"/>
                    </a:lnTo>
                    <a:lnTo>
                      <a:pt x="213" y="632"/>
                    </a:lnTo>
                    <a:lnTo>
                      <a:pt x="213" y="632"/>
                    </a:lnTo>
                    <a:lnTo>
                      <a:pt x="213" y="632"/>
                    </a:lnTo>
                    <a:lnTo>
                      <a:pt x="213" y="632"/>
                    </a:lnTo>
                    <a:lnTo>
                      <a:pt x="213" y="632"/>
                    </a:lnTo>
                    <a:lnTo>
                      <a:pt x="213" y="625"/>
                    </a:lnTo>
                    <a:lnTo>
                      <a:pt x="213" y="625"/>
                    </a:lnTo>
                    <a:lnTo>
                      <a:pt x="213" y="625"/>
                    </a:lnTo>
                    <a:lnTo>
                      <a:pt x="206" y="625"/>
                    </a:lnTo>
                    <a:lnTo>
                      <a:pt x="206" y="625"/>
                    </a:lnTo>
                    <a:lnTo>
                      <a:pt x="206" y="625"/>
                    </a:lnTo>
                    <a:lnTo>
                      <a:pt x="206" y="625"/>
                    </a:lnTo>
                    <a:lnTo>
                      <a:pt x="199" y="625"/>
                    </a:lnTo>
                    <a:lnTo>
                      <a:pt x="199" y="625"/>
                    </a:lnTo>
                    <a:lnTo>
                      <a:pt x="199" y="625"/>
                    </a:lnTo>
                    <a:lnTo>
                      <a:pt x="199" y="625"/>
                    </a:lnTo>
                    <a:lnTo>
                      <a:pt x="199" y="625"/>
                    </a:lnTo>
                    <a:lnTo>
                      <a:pt x="199" y="632"/>
                    </a:lnTo>
                    <a:lnTo>
                      <a:pt x="199" y="632"/>
                    </a:lnTo>
                    <a:lnTo>
                      <a:pt x="199" y="632"/>
                    </a:lnTo>
                    <a:lnTo>
                      <a:pt x="192" y="639"/>
                    </a:lnTo>
                    <a:lnTo>
                      <a:pt x="192" y="639"/>
                    </a:lnTo>
                    <a:lnTo>
                      <a:pt x="192" y="639"/>
                    </a:lnTo>
                    <a:lnTo>
                      <a:pt x="185" y="639"/>
                    </a:lnTo>
                    <a:lnTo>
                      <a:pt x="185" y="646"/>
                    </a:lnTo>
                    <a:lnTo>
                      <a:pt x="178" y="646"/>
                    </a:lnTo>
                    <a:lnTo>
                      <a:pt x="178" y="646"/>
                    </a:lnTo>
                    <a:lnTo>
                      <a:pt x="178" y="646"/>
                    </a:lnTo>
                    <a:lnTo>
                      <a:pt x="178" y="654"/>
                    </a:lnTo>
                    <a:lnTo>
                      <a:pt x="178" y="654"/>
                    </a:lnTo>
                    <a:lnTo>
                      <a:pt x="178" y="654"/>
                    </a:lnTo>
                    <a:lnTo>
                      <a:pt x="178" y="654"/>
                    </a:lnTo>
                    <a:lnTo>
                      <a:pt x="178" y="654"/>
                    </a:lnTo>
                    <a:lnTo>
                      <a:pt x="170" y="654"/>
                    </a:lnTo>
                    <a:lnTo>
                      <a:pt x="170" y="654"/>
                    </a:lnTo>
                    <a:lnTo>
                      <a:pt x="170" y="654"/>
                    </a:lnTo>
                    <a:lnTo>
                      <a:pt x="170" y="654"/>
                    </a:lnTo>
                    <a:lnTo>
                      <a:pt x="170" y="654"/>
                    </a:lnTo>
                    <a:lnTo>
                      <a:pt x="170" y="646"/>
                    </a:lnTo>
                    <a:lnTo>
                      <a:pt x="170" y="646"/>
                    </a:lnTo>
                    <a:lnTo>
                      <a:pt x="170" y="646"/>
                    </a:lnTo>
                    <a:lnTo>
                      <a:pt x="170" y="639"/>
                    </a:lnTo>
                    <a:lnTo>
                      <a:pt x="170" y="639"/>
                    </a:lnTo>
                    <a:lnTo>
                      <a:pt x="170" y="639"/>
                    </a:lnTo>
                    <a:lnTo>
                      <a:pt x="170" y="639"/>
                    </a:lnTo>
                    <a:lnTo>
                      <a:pt x="170" y="639"/>
                    </a:lnTo>
                    <a:lnTo>
                      <a:pt x="170" y="639"/>
                    </a:lnTo>
                    <a:lnTo>
                      <a:pt x="170" y="632"/>
                    </a:lnTo>
                    <a:lnTo>
                      <a:pt x="163" y="632"/>
                    </a:lnTo>
                    <a:lnTo>
                      <a:pt x="156" y="625"/>
                    </a:lnTo>
                    <a:lnTo>
                      <a:pt x="156" y="625"/>
                    </a:lnTo>
                    <a:lnTo>
                      <a:pt x="156" y="625"/>
                    </a:lnTo>
                    <a:lnTo>
                      <a:pt x="156" y="618"/>
                    </a:lnTo>
                    <a:lnTo>
                      <a:pt x="156" y="618"/>
                    </a:lnTo>
                    <a:lnTo>
                      <a:pt x="156" y="618"/>
                    </a:lnTo>
                    <a:lnTo>
                      <a:pt x="156" y="618"/>
                    </a:lnTo>
                    <a:lnTo>
                      <a:pt x="156" y="618"/>
                    </a:lnTo>
                    <a:lnTo>
                      <a:pt x="156" y="618"/>
                    </a:lnTo>
                    <a:lnTo>
                      <a:pt x="156" y="611"/>
                    </a:lnTo>
                    <a:lnTo>
                      <a:pt x="156" y="611"/>
                    </a:lnTo>
                    <a:lnTo>
                      <a:pt x="156" y="611"/>
                    </a:lnTo>
                    <a:lnTo>
                      <a:pt x="156" y="611"/>
                    </a:lnTo>
                    <a:lnTo>
                      <a:pt x="156" y="611"/>
                    </a:lnTo>
                    <a:lnTo>
                      <a:pt x="149" y="611"/>
                    </a:lnTo>
                    <a:lnTo>
                      <a:pt x="149" y="611"/>
                    </a:lnTo>
                    <a:lnTo>
                      <a:pt x="149" y="611"/>
                    </a:lnTo>
                    <a:lnTo>
                      <a:pt x="149" y="611"/>
                    </a:lnTo>
                    <a:lnTo>
                      <a:pt x="142" y="611"/>
                    </a:lnTo>
                    <a:lnTo>
                      <a:pt x="142" y="618"/>
                    </a:lnTo>
                    <a:lnTo>
                      <a:pt x="142" y="618"/>
                    </a:lnTo>
                    <a:lnTo>
                      <a:pt x="135" y="625"/>
                    </a:lnTo>
                    <a:lnTo>
                      <a:pt x="135" y="625"/>
                    </a:lnTo>
                    <a:lnTo>
                      <a:pt x="135" y="625"/>
                    </a:lnTo>
                    <a:lnTo>
                      <a:pt x="135" y="632"/>
                    </a:lnTo>
                    <a:lnTo>
                      <a:pt x="135" y="632"/>
                    </a:lnTo>
                    <a:lnTo>
                      <a:pt x="135" y="632"/>
                    </a:lnTo>
                    <a:lnTo>
                      <a:pt x="135" y="639"/>
                    </a:lnTo>
                    <a:lnTo>
                      <a:pt x="135" y="639"/>
                    </a:lnTo>
                    <a:lnTo>
                      <a:pt x="135" y="639"/>
                    </a:lnTo>
                    <a:lnTo>
                      <a:pt x="135" y="646"/>
                    </a:lnTo>
                    <a:lnTo>
                      <a:pt x="135" y="646"/>
                    </a:lnTo>
                    <a:lnTo>
                      <a:pt x="135" y="646"/>
                    </a:lnTo>
                    <a:lnTo>
                      <a:pt x="135" y="646"/>
                    </a:lnTo>
                    <a:lnTo>
                      <a:pt x="128" y="654"/>
                    </a:lnTo>
                    <a:lnTo>
                      <a:pt x="128" y="661"/>
                    </a:lnTo>
                    <a:lnTo>
                      <a:pt x="128" y="661"/>
                    </a:lnTo>
                    <a:lnTo>
                      <a:pt x="128" y="661"/>
                    </a:lnTo>
                    <a:lnTo>
                      <a:pt x="135" y="661"/>
                    </a:lnTo>
                    <a:lnTo>
                      <a:pt x="135" y="668"/>
                    </a:lnTo>
                    <a:lnTo>
                      <a:pt x="135" y="668"/>
                    </a:lnTo>
                    <a:lnTo>
                      <a:pt x="135" y="668"/>
                    </a:lnTo>
                    <a:lnTo>
                      <a:pt x="135" y="668"/>
                    </a:lnTo>
                    <a:lnTo>
                      <a:pt x="135" y="668"/>
                    </a:lnTo>
                    <a:lnTo>
                      <a:pt x="135" y="668"/>
                    </a:lnTo>
                    <a:lnTo>
                      <a:pt x="135" y="675"/>
                    </a:lnTo>
                    <a:lnTo>
                      <a:pt x="135" y="675"/>
                    </a:lnTo>
                    <a:lnTo>
                      <a:pt x="135" y="675"/>
                    </a:lnTo>
                    <a:lnTo>
                      <a:pt x="135" y="682"/>
                    </a:lnTo>
                    <a:lnTo>
                      <a:pt x="135" y="682"/>
                    </a:lnTo>
                    <a:lnTo>
                      <a:pt x="135" y="682"/>
                    </a:lnTo>
                    <a:lnTo>
                      <a:pt x="135" y="682"/>
                    </a:lnTo>
                    <a:lnTo>
                      <a:pt x="128" y="682"/>
                    </a:lnTo>
                    <a:lnTo>
                      <a:pt x="128" y="682"/>
                    </a:lnTo>
                    <a:lnTo>
                      <a:pt x="128" y="682"/>
                    </a:lnTo>
                    <a:lnTo>
                      <a:pt x="128" y="689"/>
                    </a:lnTo>
                    <a:lnTo>
                      <a:pt x="121" y="689"/>
                    </a:lnTo>
                    <a:lnTo>
                      <a:pt x="121" y="689"/>
                    </a:lnTo>
                    <a:lnTo>
                      <a:pt x="121" y="689"/>
                    </a:lnTo>
                    <a:lnTo>
                      <a:pt x="121" y="689"/>
                    </a:lnTo>
                    <a:lnTo>
                      <a:pt x="121" y="689"/>
                    </a:lnTo>
                    <a:lnTo>
                      <a:pt x="121" y="689"/>
                    </a:lnTo>
                    <a:lnTo>
                      <a:pt x="121" y="689"/>
                    </a:lnTo>
                    <a:lnTo>
                      <a:pt x="114" y="689"/>
                    </a:lnTo>
                    <a:lnTo>
                      <a:pt x="114" y="689"/>
                    </a:lnTo>
                    <a:lnTo>
                      <a:pt x="114" y="689"/>
                    </a:lnTo>
                    <a:lnTo>
                      <a:pt x="114" y="689"/>
                    </a:lnTo>
                    <a:lnTo>
                      <a:pt x="107" y="682"/>
                    </a:lnTo>
                    <a:lnTo>
                      <a:pt x="107" y="682"/>
                    </a:lnTo>
                    <a:lnTo>
                      <a:pt x="99" y="682"/>
                    </a:lnTo>
                    <a:lnTo>
                      <a:pt x="92" y="682"/>
                    </a:lnTo>
                    <a:lnTo>
                      <a:pt x="85" y="689"/>
                    </a:lnTo>
                    <a:lnTo>
                      <a:pt x="78" y="689"/>
                    </a:lnTo>
                    <a:lnTo>
                      <a:pt x="78" y="689"/>
                    </a:lnTo>
                    <a:lnTo>
                      <a:pt x="64" y="696"/>
                    </a:lnTo>
                    <a:lnTo>
                      <a:pt x="57" y="703"/>
                    </a:lnTo>
                    <a:lnTo>
                      <a:pt x="50" y="703"/>
                    </a:lnTo>
                    <a:lnTo>
                      <a:pt x="50" y="710"/>
                    </a:lnTo>
                    <a:lnTo>
                      <a:pt x="50" y="710"/>
                    </a:lnTo>
                    <a:lnTo>
                      <a:pt x="50" y="710"/>
                    </a:lnTo>
                    <a:lnTo>
                      <a:pt x="43" y="710"/>
                    </a:lnTo>
                    <a:lnTo>
                      <a:pt x="43" y="710"/>
                    </a:lnTo>
                    <a:lnTo>
                      <a:pt x="36" y="717"/>
                    </a:lnTo>
                    <a:lnTo>
                      <a:pt x="36" y="717"/>
                    </a:lnTo>
                    <a:lnTo>
                      <a:pt x="36" y="717"/>
                    </a:lnTo>
                    <a:lnTo>
                      <a:pt x="29" y="725"/>
                    </a:lnTo>
                    <a:lnTo>
                      <a:pt x="29" y="717"/>
                    </a:lnTo>
                    <a:lnTo>
                      <a:pt x="21" y="717"/>
                    </a:lnTo>
                    <a:lnTo>
                      <a:pt x="21" y="717"/>
                    </a:lnTo>
                    <a:lnTo>
                      <a:pt x="21" y="717"/>
                    </a:lnTo>
                    <a:lnTo>
                      <a:pt x="14" y="717"/>
                    </a:lnTo>
                    <a:lnTo>
                      <a:pt x="14" y="717"/>
                    </a:lnTo>
                    <a:lnTo>
                      <a:pt x="14" y="725"/>
                    </a:lnTo>
                    <a:lnTo>
                      <a:pt x="14" y="725"/>
                    </a:lnTo>
                    <a:lnTo>
                      <a:pt x="14" y="725"/>
                    </a:lnTo>
                    <a:lnTo>
                      <a:pt x="14" y="725"/>
                    </a:lnTo>
                    <a:lnTo>
                      <a:pt x="7" y="725"/>
                    </a:lnTo>
                    <a:lnTo>
                      <a:pt x="0" y="717"/>
                    </a:lnTo>
                    <a:lnTo>
                      <a:pt x="0" y="717"/>
                    </a:lnTo>
                    <a:lnTo>
                      <a:pt x="0" y="717"/>
                    </a:lnTo>
                    <a:lnTo>
                      <a:pt x="0" y="710"/>
                    </a:lnTo>
                    <a:lnTo>
                      <a:pt x="0" y="710"/>
                    </a:lnTo>
                    <a:lnTo>
                      <a:pt x="0" y="710"/>
                    </a:lnTo>
                    <a:lnTo>
                      <a:pt x="0" y="710"/>
                    </a:lnTo>
                    <a:lnTo>
                      <a:pt x="0" y="710"/>
                    </a:lnTo>
                    <a:lnTo>
                      <a:pt x="7" y="710"/>
                    </a:lnTo>
                    <a:lnTo>
                      <a:pt x="7" y="710"/>
                    </a:lnTo>
                    <a:lnTo>
                      <a:pt x="7" y="710"/>
                    </a:lnTo>
                    <a:lnTo>
                      <a:pt x="7" y="710"/>
                    </a:lnTo>
                    <a:lnTo>
                      <a:pt x="7" y="710"/>
                    </a:lnTo>
                    <a:lnTo>
                      <a:pt x="7" y="710"/>
                    </a:lnTo>
                    <a:lnTo>
                      <a:pt x="7" y="710"/>
                    </a:lnTo>
                    <a:lnTo>
                      <a:pt x="7" y="710"/>
                    </a:lnTo>
                    <a:lnTo>
                      <a:pt x="7" y="710"/>
                    </a:lnTo>
                    <a:lnTo>
                      <a:pt x="7" y="710"/>
                    </a:lnTo>
                    <a:lnTo>
                      <a:pt x="7" y="703"/>
                    </a:lnTo>
                    <a:lnTo>
                      <a:pt x="7" y="703"/>
                    </a:lnTo>
                    <a:lnTo>
                      <a:pt x="7" y="703"/>
                    </a:lnTo>
                    <a:lnTo>
                      <a:pt x="14" y="703"/>
                    </a:lnTo>
                    <a:lnTo>
                      <a:pt x="14" y="696"/>
                    </a:lnTo>
                    <a:lnTo>
                      <a:pt x="14" y="696"/>
                    </a:lnTo>
                    <a:lnTo>
                      <a:pt x="14" y="696"/>
                    </a:lnTo>
                    <a:lnTo>
                      <a:pt x="14" y="696"/>
                    </a:lnTo>
                    <a:lnTo>
                      <a:pt x="14" y="689"/>
                    </a:lnTo>
                    <a:lnTo>
                      <a:pt x="14" y="689"/>
                    </a:lnTo>
                    <a:lnTo>
                      <a:pt x="14" y="689"/>
                    </a:lnTo>
                    <a:lnTo>
                      <a:pt x="14" y="682"/>
                    </a:lnTo>
                    <a:lnTo>
                      <a:pt x="14" y="682"/>
                    </a:lnTo>
                    <a:lnTo>
                      <a:pt x="14" y="682"/>
                    </a:lnTo>
                    <a:lnTo>
                      <a:pt x="14" y="682"/>
                    </a:lnTo>
                    <a:lnTo>
                      <a:pt x="14" y="682"/>
                    </a:lnTo>
                    <a:lnTo>
                      <a:pt x="14" y="682"/>
                    </a:lnTo>
                    <a:lnTo>
                      <a:pt x="14" y="675"/>
                    </a:lnTo>
                    <a:lnTo>
                      <a:pt x="21" y="675"/>
                    </a:lnTo>
                    <a:lnTo>
                      <a:pt x="21" y="668"/>
                    </a:lnTo>
                    <a:lnTo>
                      <a:pt x="21" y="668"/>
                    </a:lnTo>
                    <a:lnTo>
                      <a:pt x="21" y="668"/>
                    </a:lnTo>
                    <a:lnTo>
                      <a:pt x="21" y="668"/>
                    </a:lnTo>
                    <a:lnTo>
                      <a:pt x="14" y="661"/>
                    </a:lnTo>
                    <a:lnTo>
                      <a:pt x="14" y="661"/>
                    </a:lnTo>
                    <a:lnTo>
                      <a:pt x="14" y="661"/>
                    </a:lnTo>
                    <a:lnTo>
                      <a:pt x="14" y="661"/>
                    </a:lnTo>
                    <a:lnTo>
                      <a:pt x="14" y="661"/>
                    </a:lnTo>
                    <a:lnTo>
                      <a:pt x="21" y="661"/>
                    </a:lnTo>
                    <a:lnTo>
                      <a:pt x="21" y="654"/>
                    </a:lnTo>
                    <a:lnTo>
                      <a:pt x="21" y="654"/>
                    </a:lnTo>
                    <a:lnTo>
                      <a:pt x="21" y="654"/>
                    </a:lnTo>
                    <a:lnTo>
                      <a:pt x="21" y="654"/>
                    </a:lnTo>
                    <a:lnTo>
                      <a:pt x="21" y="654"/>
                    </a:lnTo>
                    <a:lnTo>
                      <a:pt x="21" y="654"/>
                    </a:lnTo>
                    <a:lnTo>
                      <a:pt x="29" y="654"/>
                    </a:lnTo>
                    <a:lnTo>
                      <a:pt x="29" y="654"/>
                    </a:lnTo>
                    <a:lnTo>
                      <a:pt x="36" y="646"/>
                    </a:lnTo>
                    <a:lnTo>
                      <a:pt x="36" y="646"/>
                    </a:lnTo>
                    <a:lnTo>
                      <a:pt x="36" y="646"/>
                    </a:lnTo>
                    <a:lnTo>
                      <a:pt x="36" y="639"/>
                    </a:lnTo>
                    <a:lnTo>
                      <a:pt x="43" y="639"/>
                    </a:lnTo>
                    <a:lnTo>
                      <a:pt x="43" y="639"/>
                    </a:lnTo>
                    <a:lnTo>
                      <a:pt x="43" y="639"/>
                    </a:lnTo>
                    <a:lnTo>
                      <a:pt x="43" y="639"/>
                    </a:lnTo>
                    <a:lnTo>
                      <a:pt x="50" y="639"/>
                    </a:lnTo>
                    <a:lnTo>
                      <a:pt x="50" y="639"/>
                    </a:lnTo>
                    <a:lnTo>
                      <a:pt x="50" y="639"/>
                    </a:lnTo>
                    <a:lnTo>
                      <a:pt x="50" y="632"/>
                    </a:lnTo>
                    <a:lnTo>
                      <a:pt x="57" y="625"/>
                    </a:lnTo>
                    <a:lnTo>
                      <a:pt x="57" y="625"/>
                    </a:lnTo>
                    <a:lnTo>
                      <a:pt x="64" y="618"/>
                    </a:lnTo>
                    <a:lnTo>
                      <a:pt x="64" y="611"/>
                    </a:lnTo>
                    <a:lnTo>
                      <a:pt x="71" y="611"/>
                    </a:lnTo>
                    <a:lnTo>
                      <a:pt x="71" y="611"/>
                    </a:lnTo>
                    <a:lnTo>
                      <a:pt x="71" y="611"/>
                    </a:lnTo>
                    <a:lnTo>
                      <a:pt x="78" y="604"/>
                    </a:lnTo>
                    <a:lnTo>
                      <a:pt x="78" y="604"/>
                    </a:lnTo>
                    <a:lnTo>
                      <a:pt x="78" y="604"/>
                    </a:lnTo>
                    <a:lnTo>
                      <a:pt x="78" y="604"/>
                    </a:lnTo>
                    <a:lnTo>
                      <a:pt x="78" y="604"/>
                    </a:lnTo>
                    <a:lnTo>
                      <a:pt x="78" y="604"/>
                    </a:lnTo>
                    <a:lnTo>
                      <a:pt x="71" y="597"/>
                    </a:lnTo>
                    <a:lnTo>
                      <a:pt x="71" y="597"/>
                    </a:lnTo>
                    <a:lnTo>
                      <a:pt x="71" y="597"/>
                    </a:lnTo>
                    <a:lnTo>
                      <a:pt x="71" y="597"/>
                    </a:lnTo>
                    <a:lnTo>
                      <a:pt x="71" y="597"/>
                    </a:lnTo>
                    <a:lnTo>
                      <a:pt x="71" y="597"/>
                    </a:lnTo>
                    <a:lnTo>
                      <a:pt x="71" y="597"/>
                    </a:lnTo>
                    <a:lnTo>
                      <a:pt x="71" y="597"/>
                    </a:lnTo>
                    <a:lnTo>
                      <a:pt x="71" y="597"/>
                    </a:lnTo>
                    <a:lnTo>
                      <a:pt x="78" y="590"/>
                    </a:lnTo>
                    <a:lnTo>
                      <a:pt x="78" y="590"/>
                    </a:lnTo>
                    <a:lnTo>
                      <a:pt x="78" y="590"/>
                    </a:lnTo>
                    <a:lnTo>
                      <a:pt x="78" y="590"/>
                    </a:lnTo>
                    <a:lnTo>
                      <a:pt x="78" y="590"/>
                    </a:lnTo>
                    <a:lnTo>
                      <a:pt x="85" y="583"/>
                    </a:lnTo>
                    <a:lnTo>
                      <a:pt x="85" y="583"/>
                    </a:lnTo>
                    <a:lnTo>
                      <a:pt x="85" y="583"/>
                    </a:lnTo>
                    <a:lnTo>
                      <a:pt x="92" y="583"/>
                    </a:lnTo>
                    <a:lnTo>
                      <a:pt x="92" y="583"/>
                    </a:lnTo>
                    <a:lnTo>
                      <a:pt x="92" y="583"/>
                    </a:lnTo>
                    <a:lnTo>
                      <a:pt x="92" y="583"/>
                    </a:lnTo>
                    <a:lnTo>
                      <a:pt x="99" y="575"/>
                    </a:lnTo>
                    <a:lnTo>
                      <a:pt x="99" y="575"/>
                    </a:lnTo>
                    <a:lnTo>
                      <a:pt x="99" y="575"/>
                    </a:lnTo>
                    <a:lnTo>
                      <a:pt x="99" y="575"/>
                    </a:lnTo>
                    <a:lnTo>
                      <a:pt x="99" y="575"/>
                    </a:lnTo>
                    <a:lnTo>
                      <a:pt x="99" y="575"/>
                    </a:lnTo>
                    <a:lnTo>
                      <a:pt x="99" y="575"/>
                    </a:lnTo>
                    <a:lnTo>
                      <a:pt x="99" y="575"/>
                    </a:lnTo>
                    <a:lnTo>
                      <a:pt x="107" y="575"/>
                    </a:lnTo>
                    <a:lnTo>
                      <a:pt x="107" y="575"/>
                    </a:lnTo>
                    <a:lnTo>
                      <a:pt x="107" y="575"/>
                    </a:lnTo>
                    <a:lnTo>
                      <a:pt x="107" y="568"/>
                    </a:lnTo>
                    <a:lnTo>
                      <a:pt x="107" y="561"/>
                    </a:lnTo>
                    <a:lnTo>
                      <a:pt x="107" y="561"/>
                    </a:lnTo>
                    <a:lnTo>
                      <a:pt x="107" y="561"/>
                    </a:lnTo>
                    <a:lnTo>
                      <a:pt x="107" y="561"/>
                    </a:lnTo>
                    <a:lnTo>
                      <a:pt x="107" y="554"/>
                    </a:lnTo>
                    <a:lnTo>
                      <a:pt x="107" y="554"/>
                    </a:lnTo>
                    <a:lnTo>
                      <a:pt x="107" y="554"/>
                    </a:lnTo>
                    <a:lnTo>
                      <a:pt x="107" y="554"/>
                    </a:lnTo>
                    <a:lnTo>
                      <a:pt x="107" y="554"/>
                    </a:lnTo>
                    <a:lnTo>
                      <a:pt x="114" y="554"/>
                    </a:lnTo>
                    <a:lnTo>
                      <a:pt x="114" y="554"/>
                    </a:lnTo>
                    <a:lnTo>
                      <a:pt x="114" y="554"/>
                    </a:lnTo>
                    <a:lnTo>
                      <a:pt x="114" y="547"/>
                    </a:lnTo>
                    <a:lnTo>
                      <a:pt x="114" y="540"/>
                    </a:lnTo>
                    <a:lnTo>
                      <a:pt x="114" y="540"/>
                    </a:lnTo>
                    <a:lnTo>
                      <a:pt x="114" y="540"/>
                    </a:lnTo>
                    <a:lnTo>
                      <a:pt x="114" y="540"/>
                    </a:lnTo>
                    <a:lnTo>
                      <a:pt x="114" y="533"/>
                    </a:lnTo>
                    <a:lnTo>
                      <a:pt x="107" y="533"/>
                    </a:lnTo>
                    <a:lnTo>
                      <a:pt x="107" y="526"/>
                    </a:lnTo>
                    <a:lnTo>
                      <a:pt x="107" y="526"/>
                    </a:lnTo>
                    <a:lnTo>
                      <a:pt x="107" y="526"/>
                    </a:lnTo>
                    <a:lnTo>
                      <a:pt x="107" y="526"/>
                    </a:lnTo>
                    <a:lnTo>
                      <a:pt x="107" y="519"/>
                    </a:lnTo>
                    <a:lnTo>
                      <a:pt x="107" y="519"/>
                    </a:lnTo>
                    <a:lnTo>
                      <a:pt x="107" y="519"/>
                    </a:lnTo>
                    <a:lnTo>
                      <a:pt x="107" y="519"/>
                    </a:lnTo>
                    <a:lnTo>
                      <a:pt x="107" y="512"/>
                    </a:lnTo>
                    <a:lnTo>
                      <a:pt x="99" y="512"/>
                    </a:lnTo>
                    <a:lnTo>
                      <a:pt x="99" y="512"/>
                    </a:lnTo>
                    <a:lnTo>
                      <a:pt x="99" y="504"/>
                    </a:lnTo>
                    <a:lnTo>
                      <a:pt x="99" y="504"/>
                    </a:lnTo>
                    <a:lnTo>
                      <a:pt x="99" y="504"/>
                    </a:lnTo>
                    <a:lnTo>
                      <a:pt x="99" y="497"/>
                    </a:lnTo>
                    <a:lnTo>
                      <a:pt x="107" y="497"/>
                    </a:lnTo>
                    <a:lnTo>
                      <a:pt x="107" y="490"/>
                    </a:lnTo>
                    <a:lnTo>
                      <a:pt x="107" y="490"/>
                    </a:lnTo>
                    <a:lnTo>
                      <a:pt x="99" y="490"/>
                    </a:lnTo>
                    <a:lnTo>
                      <a:pt x="99" y="490"/>
                    </a:lnTo>
                    <a:lnTo>
                      <a:pt x="99" y="490"/>
                    </a:lnTo>
                    <a:lnTo>
                      <a:pt x="99" y="490"/>
                    </a:lnTo>
                    <a:lnTo>
                      <a:pt x="99" y="483"/>
                    </a:lnTo>
                    <a:lnTo>
                      <a:pt x="99" y="483"/>
                    </a:lnTo>
                    <a:lnTo>
                      <a:pt x="99" y="483"/>
                    </a:lnTo>
                    <a:lnTo>
                      <a:pt x="107" y="483"/>
                    </a:lnTo>
                    <a:lnTo>
                      <a:pt x="107" y="483"/>
                    </a:lnTo>
                    <a:lnTo>
                      <a:pt x="99" y="483"/>
                    </a:lnTo>
                    <a:lnTo>
                      <a:pt x="99" y="476"/>
                    </a:lnTo>
                    <a:lnTo>
                      <a:pt x="99" y="476"/>
                    </a:lnTo>
                    <a:lnTo>
                      <a:pt x="99" y="476"/>
                    </a:lnTo>
                    <a:lnTo>
                      <a:pt x="92" y="476"/>
                    </a:lnTo>
                    <a:lnTo>
                      <a:pt x="92" y="476"/>
                    </a:lnTo>
                    <a:lnTo>
                      <a:pt x="92" y="476"/>
                    </a:lnTo>
                    <a:lnTo>
                      <a:pt x="92" y="476"/>
                    </a:lnTo>
                    <a:lnTo>
                      <a:pt x="92" y="469"/>
                    </a:lnTo>
                    <a:lnTo>
                      <a:pt x="92" y="469"/>
                    </a:lnTo>
                    <a:lnTo>
                      <a:pt x="92" y="469"/>
                    </a:lnTo>
                    <a:lnTo>
                      <a:pt x="85" y="469"/>
                    </a:lnTo>
                    <a:lnTo>
                      <a:pt x="85" y="469"/>
                    </a:lnTo>
                    <a:lnTo>
                      <a:pt x="85" y="462"/>
                    </a:lnTo>
                    <a:lnTo>
                      <a:pt x="85" y="462"/>
                    </a:lnTo>
                    <a:lnTo>
                      <a:pt x="85" y="455"/>
                    </a:lnTo>
                    <a:lnTo>
                      <a:pt x="85" y="448"/>
                    </a:lnTo>
                    <a:lnTo>
                      <a:pt x="85" y="448"/>
                    </a:lnTo>
                    <a:lnTo>
                      <a:pt x="85" y="441"/>
                    </a:lnTo>
                    <a:lnTo>
                      <a:pt x="85" y="441"/>
                    </a:lnTo>
                    <a:lnTo>
                      <a:pt x="78" y="441"/>
                    </a:lnTo>
                    <a:lnTo>
                      <a:pt x="78" y="434"/>
                    </a:lnTo>
                    <a:lnTo>
                      <a:pt x="85" y="426"/>
                    </a:lnTo>
                    <a:lnTo>
                      <a:pt x="85" y="426"/>
                    </a:lnTo>
                    <a:lnTo>
                      <a:pt x="78" y="426"/>
                    </a:lnTo>
                    <a:lnTo>
                      <a:pt x="78" y="426"/>
                    </a:lnTo>
                    <a:lnTo>
                      <a:pt x="78" y="426"/>
                    </a:lnTo>
                    <a:lnTo>
                      <a:pt x="71" y="426"/>
                    </a:lnTo>
                    <a:lnTo>
                      <a:pt x="71" y="426"/>
                    </a:lnTo>
                    <a:lnTo>
                      <a:pt x="71" y="426"/>
                    </a:lnTo>
                    <a:lnTo>
                      <a:pt x="71" y="419"/>
                    </a:lnTo>
                    <a:lnTo>
                      <a:pt x="71" y="419"/>
                    </a:lnTo>
                    <a:lnTo>
                      <a:pt x="71" y="419"/>
                    </a:lnTo>
                    <a:lnTo>
                      <a:pt x="64" y="412"/>
                    </a:lnTo>
                    <a:lnTo>
                      <a:pt x="57" y="405"/>
                    </a:lnTo>
                    <a:lnTo>
                      <a:pt x="50" y="405"/>
                    </a:lnTo>
                    <a:lnTo>
                      <a:pt x="50" y="405"/>
                    </a:lnTo>
                    <a:lnTo>
                      <a:pt x="50" y="405"/>
                    </a:lnTo>
                    <a:lnTo>
                      <a:pt x="50" y="405"/>
                    </a:lnTo>
                    <a:lnTo>
                      <a:pt x="50" y="398"/>
                    </a:lnTo>
                    <a:lnTo>
                      <a:pt x="50" y="398"/>
                    </a:lnTo>
                    <a:lnTo>
                      <a:pt x="50" y="398"/>
                    </a:lnTo>
                    <a:lnTo>
                      <a:pt x="57" y="391"/>
                    </a:lnTo>
                    <a:lnTo>
                      <a:pt x="57" y="384"/>
                    </a:lnTo>
                    <a:lnTo>
                      <a:pt x="57" y="384"/>
                    </a:lnTo>
                    <a:lnTo>
                      <a:pt x="64" y="384"/>
                    </a:lnTo>
                    <a:lnTo>
                      <a:pt x="64" y="377"/>
                    </a:lnTo>
                    <a:lnTo>
                      <a:pt x="64" y="377"/>
                    </a:lnTo>
                    <a:lnTo>
                      <a:pt x="64" y="377"/>
                    </a:lnTo>
                    <a:lnTo>
                      <a:pt x="71" y="377"/>
                    </a:lnTo>
                    <a:lnTo>
                      <a:pt x="71" y="377"/>
                    </a:lnTo>
                    <a:lnTo>
                      <a:pt x="78" y="384"/>
                    </a:lnTo>
                    <a:lnTo>
                      <a:pt x="78" y="384"/>
                    </a:lnTo>
                    <a:lnTo>
                      <a:pt x="78" y="391"/>
                    </a:lnTo>
                    <a:lnTo>
                      <a:pt x="78" y="391"/>
                    </a:lnTo>
                    <a:lnTo>
                      <a:pt x="78" y="391"/>
                    </a:lnTo>
                    <a:lnTo>
                      <a:pt x="78" y="391"/>
                    </a:lnTo>
                    <a:lnTo>
                      <a:pt x="78" y="391"/>
                    </a:lnTo>
                    <a:lnTo>
                      <a:pt x="78" y="391"/>
                    </a:lnTo>
                    <a:lnTo>
                      <a:pt x="85" y="391"/>
                    </a:lnTo>
                    <a:lnTo>
                      <a:pt x="85" y="391"/>
                    </a:lnTo>
                    <a:lnTo>
                      <a:pt x="85" y="384"/>
                    </a:lnTo>
                    <a:lnTo>
                      <a:pt x="85" y="384"/>
                    </a:lnTo>
                    <a:lnTo>
                      <a:pt x="85" y="384"/>
                    </a:lnTo>
                    <a:lnTo>
                      <a:pt x="85" y="384"/>
                    </a:lnTo>
                    <a:lnTo>
                      <a:pt x="85" y="384"/>
                    </a:lnTo>
                    <a:lnTo>
                      <a:pt x="85" y="384"/>
                    </a:lnTo>
                    <a:lnTo>
                      <a:pt x="85" y="384"/>
                    </a:lnTo>
                    <a:lnTo>
                      <a:pt x="85" y="384"/>
                    </a:lnTo>
                    <a:lnTo>
                      <a:pt x="92" y="384"/>
                    </a:lnTo>
                    <a:lnTo>
                      <a:pt x="92" y="391"/>
                    </a:lnTo>
                    <a:lnTo>
                      <a:pt x="92" y="391"/>
                    </a:lnTo>
                    <a:lnTo>
                      <a:pt x="99" y="391"/>
                    </a:lnTo>
                    <a:lnTo>
                      <a:pt x="99" y="391"/>
                    </a:lnTo>
                    <a:lnTo>
                      <a:pt x="99" y="391"/>
                    </a:lnTo>
                    <a:lnTo>
                      <a:pt x="99" y="391"/>
                    </a:lnTo>
                    <a:lnTo>
                      <a:pt x="99" y="391"/>
                    </a:lnTo>
                    <a:lnTo>
                      <a:pt x="99" y="398"/>
                    </a:lnTo>
                    <a:lnTo>
                      <a:pt x="99" y="398"/>
                    </a:lnTo>
                    <a:lnTo>
                      <a:pt x="99" y="398"/>
                    </a:lnTo>
                    <a:lnTo>
                      <a:pt x="99" y="398"/>
                    </a:lnTo>
                    <a:lnTo>
                      <a:pt x="107" y="398"/>
                    </a:lnTo>
                    <a:lnTo>
                      <a:pt x="107" y="398"/>
                    </a:lnTo>
                    <a:lnTo>
                      <a:pt x="107" y="398"/>
                    </a:lnTo>
                    <a:lnTo>
                      <a:pt x="107" y="398"/>
                    </a:lnTo>
                    <a:lnTo>
                      <a:pt x="121" y="419"/>
                    </a:lnTo>
                    <a:lnTo>
                      <a:pt x="121" y="419"/>
                    </a:lnTo>
                    <a:lnTo>
                      <a:pt x="121" y="419"/>
                    </a:lnTo>
                    <a:lnTo>
                      <a:pt x="121" y="419"/>
                    </a:lnTo>
                    <a:lnTo>
                      <a:pt x="121" y="419"/>
                    </a:lnTo>
                    <a:lnTo>
                      <a:pt x="121" y="412"/>
                    </a:lnTo>
                    <a:lnTo>
                      <a:pt x="121" y="412"/>
                    </a:lnTo>
                    <a:lnTo>
                      <a:pt x="128" y="412"/>
                    </a:lnTo>
                    <a:lnTo>
                      <a:pt x="128" y="412"/>
                    </a:lnTo>
                    <a:lnTo>
                      <a:pt x="128" y="412"/>
                    </a:lnTo>
                    <a:lnTo>
                      <a:pt x="128" y="405"/>
                    </a:lnTo>
                    <a:lnTo>
                      <a:pt x="128" y="405"/>
                    </a:lnTo>
                    <a:lnTo>
                      <a:pt x="128" y="405"/>
                    </a:lnTo>
                    <a:lnTo>
                      <a:pt x="142" y="412"/>
                    </a:lnTo>
                    <a:lnTo>
                      <a:pt x="142" y="412"/>
                    </a:lnTo>
                    <a:lnTo>
                      <a:pt x="149" y="412"/>
                    </a:lnTo>
                    <a:lnTo>
                      <a:pt x="149" y="412"/>
                    </a:lnTo>
                    <a:lnTo>
                      <a:pt x="156" y="412"/>
                    </a:lnTo>
                    <a:lnTo>
                      <a:pt x="156" y="412"/>
                    </a:lnTo>
                    <a:lnTo>
                      <a:pt x="156" y="412"/>
                    </a:lnTo>
                    <a:lnTo>
                      <a:pt x="156" y="412"/>
                    </a:lnTo>
                    <a:lnTo>
                      <a:pt x="156" y="419"/>
                    </a:lnTo>
                    <a:lnTo>
                      <a:pt x="156" y="419"/>
                    </a:lnTo>
                    <a:lnTo>
                      <a:pt x="156" y="419"/>
                    </a:lnTo>
                    <a:lnTo>
                      <a:pt x="156" y="419"/>
                    </a:lnTo>
                    <a:lnTo>
                      <a:pt x="156" y="426"/>
                    </a:lnTo>
                    <a:lnTo>
                      <a:pt x="156" y="426"/>
                    </a:lnTo>
                    <a:lnTo>
                      <a:pt x="156" y="426"/>
                    </a:lnTo>
                    <a:lnTo>
                      <a:pt x="156" y="426"/>
                    </a:lnTo>
                    <a:lnTo>
                      <a:pt x="163" y="426"/>
                    </a:lnTo>
                    <a:lnTo>
                      <a:pt x="163" y="426"/>
                    </a:lnTo>
                    <a:lnTo>
                      <a:pt x="163" y="419"/>
                    </a:lnTo>
                    <a:lnTo>
                      <a:pt x="170" y="419"/>
                    </a:lnTo>
                    <a:lnTo>
                      <a:pt x="170" y="419"/>
                    </a:lnTo>
                    <a:lnTo>
                      <a:pt x="170" y="419"/>
                    </a:lnTo>
                    <a:lnTo>
                      <a:pt x="170" y="419"/>
                    </a:lnTo>
                    <a:lnTo>
                      <a:pt x="178" y="412"/>
                    </a:lnTo>
                    <a:lnTo>
                      <a:pt x="178" y="412"/>
                    </a:lnTo>
                    <a:lnTo>
                      <a:pt x="178" y="412"/>
                    </a:lnTo>
                    <a:lnTo>
                      <a:pt x="178" y="412"/>
                    </a:lnTo>
                    <a:lnTo>
                      <a:pt x="170" y="405"/>
                    </a:lnTo>
                    <a:lnTo>
                      <a:pt x="170" y="405"/>
                    </a:lnTo>
                    <a:lnTo>
                      <a:pt x="170" y="405"/>
                    </a:lnTo>
                    <a:lnTo>
                      <a:pt x="170" y="405"/>
                    </a:lnTo>
                    <a:lnTo>
                      <a:pt x="170" y="405"/>
                    </a:lnTo>
                    <a:lnTo>
                      <a:pt x="178" y="398"/>
                    </a:lnTo>
                    <a:lnTo>
                      <a:pt x="178" y="398"/>
                    </a:lnTo>
                    <a:lnTo>
                      <a:pt x="178" y="391"/>
                    </a:lnTo>
                    <a:lnTo>
                      <a:pt x="170" y="391"/>
                    </a:lnTo>
                    <a:lnTo>
                      <a:pt x="170" y="391"/>
                    </a:lnTo>
                    <a:lnTo>
                      <a:pt x="170" y="391"/>
                    </a:lnTo>
                    <a:lnTo>
                      <a:pt x="170" y="391"/>
                    </a:lnTo>
                    <a:lnTo>
                      <a:pt x="170" y="391"/>
                    </a:lnTo>
                    <a:lnTo>
                      <a:pt x="170" y="391"/>
                    </a:lnTo>
                    <a:lnTo>
                      <a:pt x="163" y="391"/>
                    </a:lnTo>
                    <a:lnTo>
                      <a:pt x="163" y="391"/>
                    </a:lnTo>
                    <a:lnTo>
                      <a:pt x="163" y="391"/>
                    </a:lnTo>
                    <a:lnTo>
                      <a:pt x="163" y="391"/>
                    </a:lnTo>
                    <a:lnTo>
                      <a:pt x="163" y="391"/>
                    </a:lnTo>
                    <a:lnTo>
                      <a:pt x="163" y="391"/>
                    </a:lnTo>
                    <a:lnTo>
                      <a:pt x="163" y="391"/>
                    </a:lnTo>
                    <a:lnTo>
                      <a:pt x="163" y="391"/>
                    </a:lnTo>
                    <a:lnTo>
                      <a:pt x="156" y="391"/>
                    </a:lnTo>
                    <a:lnTo>
                      <a:pt x="156" y="391"/>
                    </a:lnTo>
                    <a:lnTo>
                      <a:pt x="156" y="391"/>
                    </a:lnTo>
                    <a:lnTo>
                      <a:pt x="156" y="391"/>
                    </a:lnTo>
                    <a:lnTo>
                      <a:pt x="156" y="391"/>
                    </a:lnTo>
                    <a:lnTo>
                      <a:pt x="156" y="391"/>
                    </a:lnTo>
                    <a:lnTo>
                      <a:pt x="156" y="384"/>
                    </a:lnTo>
                    <a:lnTo>
                      <a:pt x="156" y="384"/>
                    </a:lnTo>
                    <a:lnTo>
                      <a:pt x="149" y="391"/>
                    </a:lnTo>
                    <a:lnTo>
                      <a:pt x="142" y="391"/>
                    </a:lnTo>
                    <a:lnTo>
                      <a:pt x="142" y="391"/>
                    </a:lnTo>
                    <a:lnTo>
                      <a:pt x="142" y="384"/>
                    </a:lnTo>
                    <a:lnTo>
                      <a:pt x="142" y="384"/>
                    </a:lnTo>
                    <a:lnTo>
                      <a:pt x="142" y="384"/>
                    </a:lnTo>
                    <a:lnTo>
                      <a:pt x="135" y="384"/>
                    </a:lnTo>
                    <a:lnTo>
                      <a:pt x="135" y="377"/>
                    </a:lnTo>
                    <a:lnTo>
                      <a:pt x="135" y="377"/>
                    </a:lnTo>
                    <a:lnTo>
                      <a:pt x="135" y="370"/>
                    </a:lnTo>
                    <a:lnTo>
                      <a:pt x="135" y="363"/>
                    </a:lnTo>
                    <a:lnTo>
                      <a:pt x="135" y="363"/>
                    </a:lnTo>
                    <a:lnTo>
                      <a:pt x="135" y="355"/>
                    </a:lnTo>
                    <a:lnTo>
                      <a:pt x="135" y="348"/>
                    </a:lnTo>
                    <a:lnTo>
                      <a:pt x="135" y="348"/>
                    </a:lnTo>
                    <a:lnTo>
                      <a:pt x="135" y="341"/>
                    </a:lnTo>
                    <a:lnTo>
                      <a:pt x="135" y="341"/>
                    </a:lnTo>
                    <a:lnTo>
                      <a:pt x="128" y="341"/>
                    </a:lnTo>
                    <a:lnTo>
                      <a:pt x="128" y="341"/>
                    </a:lnTo>
                    <a:lnTo>
                      <a:pt x="135" y="327"/>
                    </a:lnTo>
                    <a:lnTo>
                      <a:pt x="135" y="327"/>
                    </a:lnTo>
                    <a:lnTo>
                      <a:pt x="128" y="320"/>
                    </a:lnTo>
                    <a:lnTo>
                      <a:pt x="128" y="320"/>
                    </a:lnTo>
                    <a:lnTo>
                      <a:pt x="128" y="327"/>
                    </a:lnTo>
                    <a:lnTo>
                      <a:pt x="128" y="327"/>
                    </a:lnTo>
                    <a:lnTo>
                      <a:pt x="128" y="327"/>
                    </a:lnTo>
                    <a:lnTo>
                      <a:pt x="128" y="327"/>
                    </a:lnTo>
                    <a:lnTo>
                      <a:pt x="128" y="320"/>
                    </a:lnTo>
                    <a:lnTo>
                      <a:pt x="128" y="320"/>
                    </a:lnTo>
                    <a:lnTo>
                      <a:pt x="128" y="320"/>
                    </a:lnTo>
                    <a:lnTo>
                      <a:pt x="128" y="320"/>
                    </a:lnTo>
                    <a:lnTo>
                      <a:pt x="128" y="320"/>
                    </a:lnTo>
                    <a:lnTo>
                      <a:pt x="128" y="320"/>
                    </a:lnTo>
                    <a:lnTo>
                      <a:pt x="121" y="320"/>
                    </a:lnTo>
                    <a:lnTo>
                      <a:pt x="121" y="320"/>
                    </a:lnTo>
                    <a:lnTo>
                      <a:pt x="121" y="320"/>
                    </a:lnTo>
                    <a:lnTo>
                      <a:pt x="121" y="320"/>
                    </a:lnTo>
                    <a:lnTo>
                      <a:pt x="121" y="320"/>
                    </a:lnTo>
                    <a:lnTo>
                      <a:pt x="121" y="320"/>
                    </a:lnTo>
                    <a:lnTo>
                      <a:pt x="121" y="313"/>
                    </a:lnTo>
                    <a:lnTo>
                      <a:pt x="121" y="313"/>
                    </a:lnTo>
                    <a:lnTo>
                      <a:pt x="121" y="306"/>
                    </a:lnTo>
                    <a:lnTo>
                      <a:pt x="121" y="299"/>
                    </a:lnTo>
                    <a:lnTo>
                      <a:pt x="121" y="299"/>
                    </a:lnTo>
                    <a:lnTo>
                      <a:pt x="121" y="292"/>
                    </a:lnTo>
                    <a:lnTo>
                      <a:pt x="121" y="292"/>
                    </a:lnTo>
                    <a:lnTo>
                      <a:pt x="121" y="292"/>
                    </a:lnTo>
                    <a:lnTo>
                      <a:pt x="121" y="292"/>
                    </a:lnTo>
                    <a:lnTo>
                      <a:pt x="121" y="284"/>
                    </a:lnTo>
                    <a:lnTo>
                      <a:pt x="121" y="284"/>
                    </a:lnTo>
                    <a:lnTo>
                      <a:pt x="121" y="284"/>
                    </a:lnTo>
                    <a:lnTo>
                      <a:pt x="121" y="277"/>
                    </a:lnTo>
                    <a:lnTo>
                      <a:pt x="121" y="263"/>
                    </a:lnTo>
                    <a:lnTo>
                      <a:pt x="121" y="263"/>
                    </a:lnTo>
                    <a:lnTo>
                      <a:pt x="121" y="263"/>
                    </a:lnTo>
                    <a:lnTo>
                      <a:pt x="121" y="263"/>
                    </a:lnTo>
                    <a:lnTo>
                      <a:pt x="121" y="263"/>
                    </a:lnTo>
                    <a:lnTo>
                      <a:pt x="121" y="263"/>
                    </a:lnTo>
                    <a:lnTo>
                      <a:pt x="121" y="263"/>
                    </a:lnTo>
                    <a:lnTo>
                      <a:pt x="128" y="263"/>
                    </a:lnTo>
                    <a:lnTo>
                      <a:pt x="128" y="263"/>
                    </a:lnTo>
                    <a:lnTo>
                      <a:pt x="128" y="263"/>
                    </a:lnTo>
                    <a:lnTo>
                      <a:pt x="128" y="263"/>
                    </a:lnTo>
                    <a:lnTo>
                      <a:pt x="128" y="263"/>
                    </a:lnTo>
                    <a:lnTo>
                      <a:pt x="128" y="263"/>
                    </a:lnTo>
                    <a:lnTo>
                      <a:pt x="128" y="263"/>
                    </a:lnTo>
                    <a:lnTo>
                      <a:pt x="128" y="270"/>
                    </a:lnTo>
                    <a:lnTo>
                      <a:pt x="128" y="270"/>
                    </a:lnTo>
                    <a:lnTo>
                      <a:pt x="128" y="270"/>
                    </a:lnTo>
                    <a:lnTo>
                      <a:pt x="128" y="270"/>
                    </a:lnTo>
                    <a:lnTo>
                      <a:pt x="135" y="270"/>
                    </a:lnTo>
                    <a:lnTo>
                      <a:pt x="135" y="263"/>
                    </a:lnTo>
                    <a:lnTo>
                      <a:pt x="135" y="263"/>
                    </a:lnTo>
                    <a:lnTo>
                      <a:pt x="135" y="263"/>
                    </a:lnTo>
                    <a:lnTo>
                      <a:pt x="135" y="256"/>
                    </a:lnTo>
                    <a:lnTo>
                      <a:pt x="142" y="256"/>
                    </a:lnTo>
                    <a:lnTo>
                      <a:pt x="142" y="256"/>
                    </a:lnTo>
                    <a:lnTo>
                      <a:pt x="142" y="256"/>
                    </a:lnTo>
                    <a:lnTo>
                      <a:pt x="142" y="256"/>
                    </a:lnTo>
                    <a:lnTo>
                      <a:pt x="142" y="256"/>
                    </a:lnTo>
                    <a:lnTo>
                      <a:pt x="149" y="249"/>
                    </a:lnTo>
                    <a:lnTo>
                      <a:pt x="149" y="249"/>
                    </a:lnTo>
                    <a:lnTo>
                      <a:pt x="156" y="242"/>
                    </a:lnTo>
                    <a:lnTo>
                      <a:pt x="156" y="228"/>
                    </a:lnTo>
                    <a:lnTo>
                      <a:pt x="156" y="228"/>
                    </a:lnTo>
                    <a:lnTo>
                      <a:pt x="156" y="228"/>
                    </a:lnTo>
                    <a:lnTo>
                      <a:pt x="156" y="221"/>
                    </a:lnTo>
                    <a:lnTo>
                      <a:pt x="156" y="221"/>
                    </a:lnTo>
                    <a:lnTo>
                      <a:pt x="156" y="221"/>
                    </a:lnTo>
                    <a:lnTo>
                      <a:pt x="156" y="221"/>
                    </a:lnTo>
                    <a:lnTo>
                      <a:pt x="156" y="221"/>
                    </a:lnTo>
                    <a:lnTo>
                      <a:pt x="163" y="221"/>
                    </a:lnTo>
                    <a:lnTo>
                      <a:pt x="170" y="221"/>
                    </a:lnTo>
                    <a:lnTo>
                      <a:pt x="178" y="221"/>
                    </a:lnTo>
                    <a:lnTo>
                      <a:pt x="178" y="221"/>
                    </a:lnTo>
                    <a:lnTo>
                      <a:pt x="178" y="221"/>
                    </a:lnTo>
                    <a:lnTo>
                      <a:pt x="178" y="221"/>
                    </a:lnTo>
                    <a:lnTo>
                      <a:pt x="178" y="221"/>
                    </a:lnTo>
                    <a:lnTo>
                      <a:pt x="178" y="221"/>
                    </a:lnTo>
                    <a:lnTo>
                      <a:pt x="178" y="221"/>
                    </a:lnTo>
                    <a:lnTo>
                      <a:pt x="185" y="221"/>
                    </a:lnTo>
                    <a:lnTo>
                      <a:pt x="185" y="221"/>
                    </a:lnTo>
                    <a:lnTo>
                      <a:pt x="185" y="221"/>
                    </a:lnTo>
                    <a:lnTo>
                      <a:pt x="199" y="213"/>
                    </a:lnTo>
                    <a:lnTo>
                      <a:pt x="206" y="213"/>
                    </a:lnTo>
                    <a:lnTo>
                      <a:pt x="206" y="213"/>
                    </a:lnTo>
                    <a:lnTo>
                      <a:pt x="206" y="221"/>
                    </a:lnTo>
                    <a:lnTo>
                      <a:pt x="206" y="221"/>
                    </a:lnTo>
                    <a:lnTo>
                      <a:pt x="206" y="221"/>
                    </a:lnTo>
                    <a:lnTo>
                      <a:pt x="213" y="221"/>
                    </a:lnTo>
                    <a:lnTo>
                      <a:pt x="213" y="221"/>
                    </a:lnTo>
                    <a:lnTo>
                      <a:pt x="213" y="221"/>
                    </a:lnTo>
                    <a:lnTo>
                      <a:pt x="213" y="221"/>
                    </a:lnTo>
                    <a:lnTo>
                      <a:pt x="213" y="221"/>
                    </a:lnTo>
                    <a:lnTo>
                      <a:pt x="220" y="221"/>
                    </a:lnTo>
                    <a:lnTo>
                      <a:pt x="220" y="228"/>
                    </a:lnTo>
                    <a:lnTo>
                      <a:pt x="227" y="221"/>
                    </a:lnTo>
                    <a:lnTo>
                      <a:pt x="227" y="221"/>
                    </a:lnTo>
                    <a:lnTo>
                      <a:pt x="227" y="221"/>
                    </a:lnTo>
                    <a:lnTo>
                      <a:pt x="234" y="221"/>
                    </a:lnTo>
                    <a:lnTo>
                      <a:pt x="234" y="221"/>
                    </a:lnTo>
                    <a:lnTo>
                      <a:pt x="234" y="213"/>
                    </a:lnTo>
                    <a:lnTo>
                      <a:pt x="241" y="206"/>
                    </a:lnTo>
                    <a:lnTo>
                      <a:pt x="241" y="199"/>
                    </a:lnTo>
                    <a:lnTo>
                      <a:pt x="241" y="199"/>
                    </a:lnTo>
                    <a:lnTo>
                      <a:pt x="241" y="199"/>
                    </a:lnTo>
                    <a:lnTo>
                      <a:pt x="241" y="192"/>
                    </a:lnTo>
                    <a:lnTo>
                      <a:pt x="241" y="192"/>
                    </a:lnTo>
                    <a:lnTo>
                      <a:pt x="241" y="192"/>
                    </a:lnTo>
                    <a:lnTo>
                      <a:pt x="241" y="192"/>
                    </a:lnTo>
                    <a:lnTo>
                      <a:pt x="241" y="192"/>
                    </a:lnTo>
                    <a:lnTo>
                      <a:pt x="241" y="192"/>
                    </a:lnTo>
                    <a:lnTo>
                      <a:pt x="241" y="192"/>
                    </a:lnTo>
                    <a:lnTo>
                      <a:pt x="241" y="192"/>
                    </a:lnTo>
                    <a:lnTo>
                      <a:pt x="241" y="185"/>
                    </a:lnTo>
                    <a:lnTo>
                      <a:pt x="249" y="185"/>
                    </a:lnTo>
                    <a:lnTo>
                      <a:pt x="249" y="185"/>
                    </a:lnTo>
                    <a:lnTo>
                      <a:pt x="256" y="192"/>
                    </a:lnTo>
                    <a:lnTo>
                      <a:pt x="256" y="192"/>
                    </a:lnTo>
                    <a:lnTo>
                      <a:pt x="256" y="192"/>
                    </a:lnTo>
                    <a:lnTo>
                      <a:pt x="256" y="192"/>
                    </a:lnTo>
                    <a:lnTo>
                      <a:pt x="256" y="192"/>
                    </a:lnTo>
                    <a:lnTo>
                      <a:pt x="263" y="192"/>
                    </a:lnTo>
                    <a:lnTo>
                      <a:pt x="263" y="185"/>
                    </a:lnTo>
                    <a:lnTo>
                      <a:pt x="263" y="185"/>
                    </a:lnTo>
                    <a:lnTo>
                      <a:pt x="256" y="185"/>
                    </a:lnTo>
                    <a:lnTo>
                      <a:pt x="256" y="178"/>
                    </a:lnTo>
                    <a:lnTo>
                      <a:pt x="256" y="178"/>
                    </a:lnTo>
                    <a:lnTo>
                      <a:pt x="256" y="178"/>
                    </a:lnTo>
                    <a:lnTo>
                      <a:pt x="249" y="178"/>
                    </a:lnTo>
                    <a:lnTo>
                      <a:pt x="249" y="171"/>
                    </a:lnTo>
                    <a:lnTo>
                      <a:pt x="249" y="171"/>
                    </a:lnTo>
                    <a:lnTo>
                      <a:pt x="249" y="171"/>
                    </a:lnTo>
                    <a:lnTo>
                      <a:pt x="249" y="164"/>
                    </a:lnTo>
                    <a:lnTo>
                      <a:pt x="249" y="164"/>
                    </a:lnTo>
                    <a:lnTo>
                      <a:pt x="249" y="157"/>
                    </a:lnTo>
                    <a:lnTo>
                      <a:pt x="249" y="157"/>
                    </a:lnTo>
                    <a:lnTo>
                      <a:pt x="256" y="157"/>
                    </a:lnTo>
                    <a:lnTo>
                      <a:pt x="263" y="135"/>
                    </a:lnTo>
                    <a:lnTo>
                      <a:pt x="270" y="128"/>
                    </a:lnTo>
                    <a:lnTo>
                      <a:pt x="270" y="128"/>
                    </a:lnTo>
                    <a:lnTo>
                      <a:pt x="270" y="121"/>
                    </a:lnTo>
                    <a:lnTo>
                      <a:pt x="270" y="121"/>
                    </a:lnTo>
                    <a:lnTo>
                      <a:pt x="270" y="121"/>
                    </a:lnTo>
                    <a:lnTo>
                      <a:pt x="270" y="121"/>
                    </a:lnTo>
                    <a:lnTo>
                      <a:pt x="270" y="121"/>
                    </a:lnTo>
                    <a:lnTo>
                      <a:pt x="270" y="121"/>
                    </a:lnTo>
                    <a:lnTo>
                      <a:pt x="270" y="121"/>
                    </a:lnTo>
                    <a:lnTo>
                      <a:pt x="270" y="121"/>
                    </a:lnTo>
                    <a:lnTo>
                      <a:pt x="277" y="121"/>
                    </a:lnTo>
                    <a:lnTo>
                      <a:pt x="277" y="121"/>
                    </a:lnTo>
                    <a:lnTo>
                      <a:pt x="277" y="121"/>
                    </a:lnTo>
                    <a:lnTo>
                      <a:pt x="277" y="114"/>
                    </a:lnTo>
                    <a:lnTo>
                      <a:pt x="277" y="114"/>
                    </a:lnTo>
                    <a:lnTo>
                      <a:pt x="277" y="114"/>
                    </a:lnTo>
                    <a:lnTo>
                      <a:pt x="277" y="114"/>
                    </a:lnTo>
                    <a:lnTo>
                      <a:pt x="277" y="114"/>
                    </a:lnTo>
                    <a:lnTo>
                      <a:pt x="277" y="114"/>
                    </a:lnTo>
                    <a:lnTo>
                      <a:pt x="277" y="114"/>
                    </a:lnTo>
                    <a:lnTo>
                      <a:pt x="277" y="107"/>
                    </a:lnTo>
                    <a:lnTo>
                      <a:pt x="277" y="107"/>
                    </a:lnTo>
                    <a:lnTo>
                      <a:pt x="277" y="107"/>
                    </a:lnTo>
                    <a:lnTo>
                      <a:pt x="284" y="107"/>
                    </a:lnTo>
                    <a:lnTo>
                      <a:pt x="277" y="100"/>
                    </a:lnTo>
                    <a:lnTo>
                      <a:pt x="277" y="100"/>
                    </a:lnTo>
                    <a:lnTo>
                      <a:pt x="277" y="100"/>
                    </a:lnTo>
                    <a:lnTo>
                      <a:pt x="277" y="100"/>
                    </a:lnTo>
                    <a:lnTo>
                      <a:pt x="270" y="100"/>
                    </a:lnTo>
                    <a:lnTo>
                      <a:pt x="270" y="100"/>
                    </a:lnTo>
                    <a:lnTo>
                      <a:pt x="270" y="93"/>
                    </a:lnTo>
                    <a:lnTo>
                      <a:pt x="270" y="93"/>
                    </a:lnTo>
                    <a:lnTo>
                      <a:pt x="270" y="93"/>
                    </a:lnTo>
                    <a:lnTo>
                      <a:pt x="270" y="86"/>
                    </a:lnTo>
                    <a:lnTo>
                      <a:pt x="277" y="86"/>
                    </a:lnTo>
                    <a:lnTo>
                      <a:pt x="277" y="86"/>
                    </a:lnTo>
                    <a:lnTo>
                      <a:pt x="277" y="86"/>
                    </a:lnTo>
                    <a:lnTo>
                      <a:pt x="277" y="86"/>
                    </a:lnTo>
                    <a:lnTo>
                      <a:pt x="277" y="86"/>
                    </a:lnTo>
                    <a:lnTo>
                      <a:pt x="277" y="79"/>
                    </a:lnTo>
                    <a:lnTo>
                      <a:pt x="277" y="79"/>
                    </a:lnTo>
                    <a:lnTo>
                      <a:pt x="277" y="79"/>
                    </a:lnTo>
                    <a:lnTo>
                      <a:pt x="277" y="79"/>
                    </a:lnTo>
                    <a:lnTo>
                      <a:pt x="277" y="79"/>
                    </a:lnTo>
                    <a:lnTo>
                      <a:pt x="277" y="79"/>
                    </a:lnTo>
                    <a:lnTo>
                      <a:pt x="277" y="79"/>
                    </a:lnTo>
                    <a:lnTo>
                      <a:pt x="277" y="71"/>
                    </a:lnTo>
                    <a:lnTo>
                      <a:pt x="284" y="64"/>
                    </a:lnTo>
                    <a:lnTo>
                      <a:pt x="284" y="57"/>
                    </a:lnTo>
                    <a:lnTo>
                      <a:pt x="284" y="57"/>
                    </a:lnTo>
                    <a:lnTo>
                      <a:pt x="291" y="57"/>
                    </a:lnTo>
                    <a:lnTo>
                      <a:pt x="298" y="57"/>
                    </a:lnTo>
                    <a:lnTo>
                      <a:pt x="298" y="50"/>
                    </a:lnTo>
                    <a:lnTo>
                      <a:pt x="312" y="43"/>
                    </a:lnTo>
                    <a:lnTo>
                      <a:pt x="312" y="43"/>
                    </a:lnTo>
                    <a:lnTo>
                      <a:pt x="320" y="36"/>
                    </a:lnTo>
                    <a:lnTo>
                      <a:pt x="327" y="36"/>
                    </a:lnTo>
                    <a:lnTo>
                      <a:pt x="327" y="36"/>
                    </a:lnTo>
                    <a:lnTo>
                      <a:pt x="327" y="36"/>
                    </a:lnTo>
                    <a:lnTo>
                      <a:pt x="327" y="36"/>
                    </a:lnTo>
                    <a:lnTo>
                      <a:pt x="334" y="29"/>
                    </a:lnTo>
                    <a:lnTo>
                      <a:pt x="334" y="29"/>
                    </a:lnTo>
                    <a:lnTo>
                      <a:pt x="334" y="29"/>
                    </a:lnTo>
                    <a:lnTo>
                      <a:pt x="334" y="29"/>
                    </a:lnTo>
                    <a:lnTo>
                      <a:pt x="334" y="29"/>
                    </a:lnTo>
                    <a:lnTo>
                      <a:pt x="334" y="22"/>
                    </a:lnTo>
                    <a:lnTo>
                      <a:pt x="334" y="22"/>
                    </a:lnTo>
                    <a:lnTo>
                      <a:pt x="334" y="22"/>
                    </a:lnTo>
                    <a:lnTo>
                      <a:pt x="334" y="15"/>
                    </a:lnTo>
                    <a:lnTo>
                      <a:pt x="327" y="15"/>
                    </a:lnTo>
                    <a:lnTo>
                      <a:pt x="327" y="15"/>
                    </a:lnTo>
                    <a:lnTo>
                      <a:pt x="334" y="15"/>
                    </a:lnTo>
                    <a:lnTo>
                      <a:pt x="341" y="15"/>
                    </a:lnTo>
                    <a:lnTo>
                      <a:pt x="341" y="15"/>
                    </a:lnTo>
                    <a:lnTo>
                      <a:pt x="355" y="29"/>
                    </a:lnTo>
                    <a:lnTo>
                      <a:pt x="355" y="29"/>
                    </a:lnTo>
                    <a:lnTo>
                      <a:pt x="355" y="29"/>
                    </a:lnTo>
                    <a:lnTo>
                      <a:pt x="355" y="36"/>
                    </a:lnTo>
                    <a:lnTo>
                      <a:pt x="362" y="36"/>
                    </a:lnTo>
                    <a:lnTo>
                      <a:pt x="362" y="36"/>
                    </a:lnTo>
                    <a:lnTo>
                      <a:pt x="362" y="36"/>
                    </a:lnTo>
                    <a:lnTo>
                      <a:pt x="362" y="36"/>
                    </a:lnTo>
                    <a:lnTo>
                      <a:pt x="369" y="36"/>
                    </a:lnTo>
                    <a:lnTo>
                      <a:pt x="376" y="43"/>
                    </a:lnTo>
                    <a:lnTo>
                      <a:pt x="376" y="43"/>
                    </a:lnTo>
                    <a:lnTo>
                      <a:pt x="391" y="43"/>
                    </a:lnTo>
                    <a:lnTo>
                      <a:pt x="391" y="43"/>
                    </a:lnTo>
                    <a:lnTo>
                      <a:pt x="405" y="36"/>
                    </a:lnTo>
                    <a:lnTo>
                      <a:pt x="405" y="36"/>
                    </a:lnTo>
                    <a:lnTo>
                      <a:pt x="405" y="36"/>
                    </a:lnTo>
                    <a:lnTo>
                      <a:pt x="405" y="36"/>
                    </a:lnTo>
                    <a:lnTo>
                      <a:pt x="405" y="29"/>
                    </a:lnTo>
                    <a:lnTo>
                      <a:pt x="405" y="29"/>
                    </a:lnTo>
                    <a:lnTo>
                      <a:pt x="405" y="29"/>
                    </a:lnTo>
                    <a:lnTo>
                      <a:pt x="405" y="29"/>
                    </a:lnTo>
                    <a:lnTo>
                      <a:pt x="405" y="29"/>
                    </a:lnTo>
                    <a:lnTo>
                      <a:pt x="405" y="29"/>
                    </a:lnTo>
                    <a:lnTo>
                      <a:pt x="405" y="29"/>
                    </a:lnTo>
                    <a:lnTo>
                      <a:pt x="433" y="22"/>
                    </a:lnTo>
                    <a:lnTo>
                      <a:pt x="440" y="22"/>
                    </a:lnTo>
                    <a:lnTo>
                      <a:pt x="440" y="22"/>
                    </a:lnTo>
                    <a:lnTo>
                      <a:pt x="440" y="22"/>
                    </a:lnTo>
                    <a:lnTo>
                      <a:pt x="440" y="22"/>
                    </a:lnTo>
                    <a:lnTo>
                      <a:pt x="440" y="22"/>
                    </a:lnTo>
                    <a:lnTo>
                      <a:pt x="447" y="22"/>
                    </a:lnTo>
                    <a:lnTo>
                      <a:pt x="447" y="22"/>
                    </a:lnTo>
                    <a:lnTo>
                      <a:pt x="454" y="22"/>
                    </a:lnTo>
                    <a:lnTo>
                      <a:pt x="462" y="22"/>
                    </a:lnTo>
                    <a:lnTo>
                      <a:pt x="462" y="22"/>
                    </a:lnTo>
                    <a:lnTo>
                      <a:pt x="462" y="22"/>
                    </a:lnTo>
                    <a:lnTo>
                      <a:pt x="462" y="22"/>
                    </a:lnTo>
                    <a:lnTo>
                      <a:pt x="462" y="22"/>
                    </a:lnTo>
                    <a:lnTo>
                      <a:pt x="469" y="22"/>
                    </a:lnTo>
                    <a:lnTo>
                      <a:pt x="469" y="22"/>
                    </a:lnTo>
                    <a:lnTo>
                      <a:pt x="469" y="22"/>
                    </a:lnTo>
                    <a:lnTo>
                      <a:pt x="476" y="15"/>
                    </a:lnTo>
                    <a:lnTo>
                      <a:pt x="483" y="15"/>
                    </a:lnTo>
                    <a:lnTo>
                      <a:pt x="483" y="22"/>
                    </a:lnTo>
                    <a:lnTo>
                      <a:pt x="490" y="29"/>
                    </a:lnTo>
                    <a:lnTo>
                      <a:pt x="490" y="36"/>
                    </a:lnTo>
                    <a:lnTo>
                      <a:pt x="490" y="36"/>
                    </a:lnTo>
                    <a:lnTo>
                      <a:pt x="490" y="43"/>
                    </a:lnTo>
                    <a:lnTo>
                      <a:pt x="490" y="43"/>
                    </a:lnTo>
                    <a:lnTo>
                      <a:pt x="483" y="43"/>
                    </a:lnTo>
                    <a:lnTo>
                      <a:pt x="483" y="57"/>
                    </a:lnTo>
                    <a:lnTo>
                      <a:pt x="476" y="64"/>
                    </a:lnTo>
                    <a:lnTo>
                      <a:pt x="476" y="64"/>
                    </a:lnTo>
                    <a:lnTo>
                      <a:pt x="476" y="64"/>
                    </a:lnTo>
                    <a:lnTo>
                      <a:pt x="476" y="71"/>
                    </a:lnTo>
                    <a:lnTo>
                      <a:pt x="476" y="71"/>
                    </a:lnTo>
                    <a:lnTo>
                      <a:pt x="476" y="71"/>
                    </a:lnTo>
                    <a:lnTo>
                      <a:pt x="476" y="71"/>
                    </a:lnTo>
                    <a:lnTo>
                      <a:pt x="483" y="71"/>
                    </a:lnTo>
                    <a:lnTo>
                      <a:pt x="483" y="71"/>
                    </a:lnTo>
                    <a:lnTo>
                      <a:pt x="483" y="71"/>
                    </a:lnTo>
                    <a:lnTo>
                      <a:pt x="483" y="71"/>
                    </a:lnTo>
                    <a:lnTo>
                      <a:pt x="490" y="71"/>
                    </a:lnTo>
                    <a:lnTo>
                      <a:pt x="490" y="71"/>
                    </a:lnTo>
                    <a:lnTo>
                      <a:pt x="504" y="79"/>
                    </a:lnTo>
                    <a:lnTo>
                      <a:pt x="504" y="79"/>
                    </a:lnTo>
                    <a:lnTo>
                      <a:pt x="504" y="79"/>
                    </a:lnTo>
                    <a:lnTo>
                      <a:pt x="504" y="79"/>
                    </a:lnTo>
                    <a:lnTo>
                      <a:pt x="504" y="79"/>
                    </a:lnTo>
                    <a:lnTo>
                      <a:pt x="511" y="79"/>
                    </a:lnTo>
                    <a:lnTo>
                      <a:pt x="511" y="71"/>
                    </a:lnTo>
                    <a:lnTo>
                      <a:pt x="518" y="64"/>
                    </a:lnTo>
                    <a:lnTo>
                      <a:pt x="518" y="64"/>
                    </a:lnTo>
                    <a:lnTo>
                      <a:pt x="525" y="64"/>
                    </a:lnTo>
                    <a:lnTo>
                      <a:pt x="533" y="64"/>
                    </a:lnTo>
                    <a:lnTo>
                      <a:pt x="533" y="64"/>
                    </a:lnTo>
                    <a:lnTo>
                      <a:pt x="533" y="57"/>
                    </a:lnTo>
                    <a:lnTo>
                      <a:pt x="533" y="57"/>
                    </a:lnTo>
                    <a:lnTo>
                      <a:pt x="540" y="57"/>
                    </a:lnTo>
                    <a:lnTo>
                      <a:pt x="540" y="64"/>
                    </a:lnTo>
                    <a:lnTo>
                      <a:pt x="554" y="71"/>
                    </a:lnTo>
                    <a:lnTo>
                      <a:pt x="561" y="71"/>
                    </a:lnTo>
                    <a:lnTo>
                      <a:pt x="568" y="71"/>
                    </a:lnTo>
                    <a:lnTo>
                      <a:pt x="568" y="71"/>
                    </a:lnTo>
                    <a:lnTo>
                      <a:pt x="568" y="71"/>
                    </a:lnTo>
                    <a:lnTo>
                      <a:pt x="575" y="71"/>
                    </a:lnTo>
                    <a:lnTo>
                      <a:pt x="575" y="71"/>
                    </a:lnTo>
                    <a:lnTo>
                      <a:pt x="575" y="71"/>
                    </a:lnTo>
                    <a:lnTo>
                      <a:pt x="575" y="71"/>
                    </a:lnTo>
                    <a:lnTo>
                      <a:pt x="582" y="64"/>
                    </a:lnTo>
                    <a:lnTo>
                      <a:pt x="582" y="64"/>
                    </a:lnTo>
                    <a:lnTo>
                      <a:pt x="582" y="64"/>
                    </a:lnTo>
                    <a:lnTo>
                      <a:pt x="582" y="64"/>
                    </a:lnTo>
                    <a:lnTo>
                      <a:pt x="582" y="64"/>
                    </a:lnTo>
                    <a:lnTo>
                      <a:pt x="582" y="64"/>
                    </a:lnTo>
                    <a:lnTo>
                      <a:pt x="582" y="64"/>
                    </a:lnTo>
                    <a:lnTo>
                      <a:pt x="582" y="71"/>
                    </a:lnTo>
                    <a:lnTo>
                      <a:pt x="582" y="71"/>
                    </a:lnTo>
                    <a:lnTo>
                      <a:pt x="582" y="71"/>
                    </a:lnTo>
                    <a:lnTo>
                      <a:pt x="582" y="71"/>
                    </a:lnTo>
                    <a:lnTo>
                      <a:pt x="582" y="79"/>
                    </a:lnTo>
                    <a:lnTo>
                      <a:pt x="582" y="79"/>
                    </a:lnTo>
                    <a:lnTo>
                      <a:pt x="582" y="79"/>
                    </a:lnTo>
                    <a:lnTo>
                      <a:pt x="582" y="79"/>
                    </a:lnTo>
                    <a:lnTo>
                      <a:pt x="589" y="86"/>
                    </a:lnTo>
                    <a:lnTo>
                      <a:pt x="596" y="86"/>
                    </a:lnTo>
                    <a:lnTo>
                      <a:pt x="596" y="79"/>
                    </a:lnTo>
                    <a:lnTo>
                      <a:pt x="604" y="79"/>
                    </a:lnTo>
                    <a:lnTo>
                      <a:pt x="611" y="71"/>
                    </a:lnTo>
                    <a:lnTo>
                      <a:pt x="611" y="64"/>
                    </a:lnTo>
                    <a:lnTo>
                      <a:pt x="611" y="64"/>
                    </a:lnTo>
                    <a:lnTo>
                      <a:pt x="611" y="64"/>
                    </a:lnTo>
                    <a:lnTo>
                      <a:pt x="611" y="64"/>
                    </a:lnTo>
                    <a:lnTo>
                      <a:pt x="611" y="64"/>
                    </a:lnTo>
                    <a:lnTo>
                      <a:pt x="611" y="57"/>
                    </a:lnTo>
                    <a:lnTo>
                      <a:pt x="611" y="57"/>
                    </a:lnTo>
                    <a:lnTo>
                      <a:pt x="611" y="57"/>
                    </a:lnTo>
                    <a:lnTo>
                      <a:pt x="611" y="50"/>
                    </a:lnTo>
                    <a:lnTo>
                      <a:pt x="611" y="50"/>
                    </a:lnTo>
                    <a:lnTo>
                      <a:pt x="604" y="43"/>
                    </a:lnTo>
                    <a:lnTo>
                      <a:pt x="604" y="43"/>
                    </a:lnTo>
                    <a:lnTo>
                      <a:pt x="604" y="43"/>
                    </a:lnTo>
                    <a:lnTo>
                      <a:pt x="611" y="36"/>
                    </a:lnTo>
                    <a:lnTo>
                      <a:pt x="611" y="36"/>
                    </a:lnTo>
                    <a:lnTo>
                      <a:pt x="611" y="36"/>
                    </a:lnTo>
                    <a:lnTo>
                      <a:pt x="611" y="22"/>
                    </a:lnTo>
                    <a:lnTo>
                      <a:pt x="604" y="22"/>
                    </a:lnTo>
                    <a:lnTo>
                      <a:pt x="604" y="22"/>
                    </a:lnTo>
                    <a:lnTo>
                      <a:pt x="604" y="15"/>
                    </a:lnTo>
                    <a:lnTo>
                      <a:pt x="604" y="15"/>
                    </a:lnTo>
                    <a:lnTo>
                      <a:pt x="596" y="8"/>
                    </a:lnTo>
                    <a:lnTo>
                      <a:pt x="596" y="8"/>
                    </a:lnTo>
                    <a:lnTo>
                      <a:pt x="596" y="8"/>
                    </a:lnTo>
                    <a:lnTo>
                      <a:pt x="596" y="8"/>
                    </a:lnTo>
                    <a:lnTo>
                      <a:pt x="604" y="8"/>
                    </a:lnTo>
                    <a:lnTo>
                      <a:pt x="604" y="8"/>
                    </a:lnTo>
                    <a:lnTo>
                      <a:pt x="604" y="8"/>
                    </a:lnTo>
                    <a:lnTo>
                      <a:pt x="604" y="8"/>
                    </a:lnTo>
                    <a:lnTo>
                      <a:pt x="604" y="8"/>
                    </a:lnTo>
                    <a:lnTo>
                      <a:pt x="611" y="8"/>
                    </a:lnTo>
                    <a:lnTo>
                      <a:pt x="611" y="8"/>
                    </a:lnTo>
                    <a:lnTo>
                      <a:pt x="611" y="8"/>
                    </a:lnTo>
                    <a:lnTo>
                      <a:pt x="611" y="0"/>
                    </a:lnTo>
                    <a:lnTo>
                      <a:pt x="611" y="0"/>
                    </a:lnTo>
                    <a:lnTo>
                      <a:pt x="611" y="0"/>
                    </a:lnTo>
                    <a:lnTo>
                      <a:pt x="618" y="0"/>
                    </a:lnTo>
                    <a:lnTo>
                      <a:pt x="618" y="0"/>
                    </a:lnTo>
                    <a:lnTo>
                      <a:pt x="618" y="0"/>
                    </a:lnTo>
                    <a:lnTo>
                      <a:pt x="625" y="8"/>
                    </a:lnTo>
                    <a:lnTo>
                      <a:pt x="646" y="22"/>
                    </a:lnTo>
                    <a:lnTo>
                      <a:pt x="646" y="22"/>
                    </a:lnTo>
                    <a:lnTo>
                      <a:pt x="653" y="22"/>
                    </a:lnTo>
                    <a:lnTo>
                      <a:pt x="653" y="29"/>
                    </a:lnTo>
                    <a:lnTo>
                      <a:pt x="653" y="29"/>
                    </a:lnTo>
                    <a:lnTo>
                      <a:pt x="660" y="29"/>
                    </a:lnTo>
                    <a:lnTo>
                      <a:pt x="660" y="29"/>
                    </a:lnTo>
                    <a:lnTo>
                      <a:pt x="660" y="36"/>
                    </a:lnTo>
                    <a:lnTo>
                      <a:pt x="667" y="36"/>
                    </a:lnTo>
                    <a:lnTo>
                      <a:pt x="667" y="36"/>
                    </a:lnTo>
                    <a:lnTo>
                      <a:pt x="667" y="36"/>
                    </a:lnTo>
                    <a:lnTo>
                      <a:pt x="674" y="29"/>
                    </a:lnTo>
                    <a:lnTo>
                      <a:pt x="674" y="29"/>
                    </a:lnTo>
                    <a:lnTo>
                      <a:pt x="674" y="29"/>
                    </a:lnTo>
                    <a:lnTo>
                      <a:pt x="682" y="29"/>
                    </a:lnTo>
                    <a:lnTo>
                      <a:pt x="696" y="36"/>
                    </a:lnTo>
                    <a:lnTo>
                      <a:pt x="703" y="43"/>
                    </a:lnTo>
                    <a:lnTo>
                      <a:pt x="703" y="50"/>
                    </a:lnTo>
                    <a:lnTo>
                      <a:pt x="710" y="50"/>
                    </a:lnTo>
                    <a:lnTo>
                      <a:pt x="710" y="50"/>
                    </a:lnTo>
                    <a:lnTo>
                      <a:pt x="710" y="50"/>
                    </a:lnTo>
                    <a:lnTo>
                      <a:pt x="717" y="50"/>
                    </a:lnTo>
                    <a:lnTo>
                      <a:pt x="717" y="57"/>
                    </a:lnTo>
                    <a:lnTo>
                      <a:pt x="717" y="57"/>
                    </a:lnTo>
                    <a:lnTo>
                      <a:pt x="724" y="57"/>
                    </a:lnTo>
                    <a:lnTo>
                      <a:pt x="731" y="57"/>
                    </a:lnTo>
                    <a:lnTo>
                      <a:pt x="731" y="57"/>
                    </a:lnTo>
                    <a:lnTo>
                      <a:pt x="731" y="57"/>
                    </a:lnTo>
                    <a:lnTo>
                      <a:pt x="731" y="57"/>
                    </a:lnTo>
                    <a:lnTo>
                      <a:pt x="738" y="64"/>
                    </a:lnTo>
                    <a:lnTo>
                      <a:pt x="745" y="64"/>
                    </a:lnTo>
                    <a:lnTo>
                      <a:pt x="745" y="64"/>
                    </a:lnTo>
                    <a:lnTo>
                      <a:pt x="753" y="71"/>
                    </a:lnTo>
                    <a:lnTo>
                      <a:pt x="753" y="71"/>
                    </a:lnTo>
                    <a:lnTo>
                      <a:pt x="753" y="71"/>
                    </a:lnTo>
                    <a:lnTo>
                      <a:pt x="753" y="71"/>
                    </a:lnTo>
                    <a:lnTo>
                      <a:pt x="753" y="79"/>
                    </a:lnTo>
                    <a:lnTo>
                      <a:pt x="753" y="79"/>
                    </a:lnTo>
                    <a:lnTo>
                      <a:pt x="753" y="79"/>
                    </a:lnTo>
                    <a:lnTo>
                      <a:pt x="753" y="79"/>
                    </a:lnTo>
                    <a:lnTo>
                      <a:pt x="753" y="86"/>
                    </a:lnTo>
                    <a:lnTo>
                      <a:pt x="753" y="86"/>
                    </a:lnTo>
                    <a:lnTo>
                      <a:pt x="753" y="93"/>
                    </a:lnTo>
                    <a:lnTo>
                      <a:pt x="760" y="93"/>
                    </a:lnTo>
                    <a:lnTo>
                      <a:pt x="760" y="93"/>
                    </a:lnTo>
                    <a:lnTo>
                      <a:pt x="760" y="86"/>
                    </a:lnTo>
                    <a:lnTo>
                      <a:pt x="760" y="86"/>
                    </a:lnTo>
                    <a:lnTo>
                      <a:pt x="760" y="86"/>
                    </a:lnTo>
                    <a:lnTo>
                      <a:pt x="760" y="86"/>
                    </a:lnTo>
                    <a:lnTo>
                      <a:pt x="767" y="86"/>
                    </a:lnTo>
                    <a:lnTo>
                      <a:pt x="767" y="86"/>
                    </a:lnTo>
                    <a:lnTo>
                      <a:pt x="767" y="86"/>
                    </a:lnTo>
                    <a:lnTo>
                      <a:pt x="767" y="79"/>
                    </a:lnTo>
                    <a:lnTo>
                      <a:pt x="767" y="79"/>
                    </a:lnTo>
                    <a:lnTo>
                      <a:pt x="767" y="79"/>
                    </a:lnTo>
                    <a:lnTo>
                      <a:pt x="774" y="79"/>
                    </a:lnTo>
                    <a:lnTo>
                      <a:pt x="774" y="86"/>
                    </a:lnTo>
                    <a:lnTo>
                      <a:pt x="781" y="86"/>
                    </a:lnTo>
                    <a:lnTo>
                      <a:pt x="781" y="86"/>
                    </a:lnTo>
                    <a:lnTo>
                      <a:pt x="781" y="93"/>
                    </a:lnTo>
                    <a:lnTo>
                      <a:pt x="781" y="93"/>
                    </a:lnTo>
                    <a:lnTo>
                      <a:pt x="781" y="100"/>
                    </a:lnTo>
                    <a:lnTo>
                      <a:pt x="788" y="100"/>
                    </a:lnTo>
                    <a:lnTo>
                      <a:pt x="788" y="100"/>
                    </a:lnTo>
                    <a:lnTo>
                      <a:pt x="788" y="100"/>
                    </a:lnTo>
                    <a:lnTo>
                      <a:pt x="809" y="107"/>
                    </a:lnTo>
                    <a:lnTo>
                      <a:pt x="809" y="107"/>
                    </a:lnTo>
                    <a:lnTo>
                      <a:pt x="809" y="107"/>
                    </a:lnTo>
                    <a:lnTo>
                      <a:pt x="809" y="114"/>
                    </a:lnTo>
                    <a:lnTo>
                      <a:pt x="809" y="114"/>
                    </a:lnTo>
                    <a:lnTo>
                      <a:pt x="809" y="121"/>
                    </a:lnTo>
                    <a:lnTo>
                      <a:pt x="816" y="121"/>
                    </a:lnTo>
                    <a:lnTo>
                      <a:pt x="816" y="12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1"/>
              <p:cNvSpPr>
                <a:spLocks/>
              </p:cNvSpPr>
              <p:nvPr/>
            </p:nvSpPr>
            <p:spPr bwMode="auto">
              <a:xfrm>
                <a:off x="2569" y="2330"/>
                <a:ext cx="36" cy="43"/>
              </a:xfrm>
              <a:custGeom>
                <a:avLst/>
                <a:gdLst>
                  <a:gd name="T0" fmla="*/ 36 w 36"/>
                  <a:gd name="T1" fmla="*/ 22 h 43"/>
                  <a:gd name="T2" fmla="*/ 36 w 36"/>
                  <a:gd name="T3" fmla="*/ 29 h 43"/>
                  <a:gd name="T4" fmla="*/ 36 w 36"/>
                  <a:gd name="T5" fmla="*/ 36 h 43"/>
                  <a:gd name="T6" fmla="*/ 36 w 36"/>
                  <a:gd name="T7" fmla="*/ 43 h 43"/>
                  <a:gd name="T8" fmla="*/ 36 w 36"/>
                  <a:gd name="T9" fmla="*/ 43 h 43"/>
                  <a:gd name="T10" fmla="*/ 29 w 36"/>
                  <a:gd name="T11" fmla="*/ 43 h 43"/>
                  <a:gd name="T12" fmla="*/ 29 w 36"/>
                  <a:gd name="T13" fmla="*/ 36 h 43"/>
                  <a:gd name="T14" fmla="*/ 29 w 36"/>
                  <a:gd name="T15" fmla="*/ 36 h 43"/>
                  <a:gd name="T16" fmla="*/ 22 w 36"/>
                  <a:gd name="T17" fmla="*/ 43 h 43"/>
                  <a:gd name="T18" fmla="*/ 22 w 36"/>
                  <a:gd name="T19" fmla="*/ 43 h 43"/>
                  <a:gd name="T20" fmla="*/ 22 w 36"/>
                  <a:gd name="T21" fmla="*/ 43 h 43"/>
                  <a:gd name="T22" fmla="*/ 22 w 36"/>
                  <a:gd name="T23" fmla="*/ 36 h 43"/>
                  <a:gd name="T24" fmla="*/ 15 w 36"/>
                  <a:gd name="T25" fmla="*/ 43 h 43"/>
                  <a:gd name="T26" fmla="*/ 15 w 36"/>
                  <a:gd name="T27" fmla="*/ 43 h 43"/>
                  <a:gd name="T28" fmla="*/ 15 w 36"/>
                  <a:gd name="T29" fmla="*/ 43 h 43"/>
                  <a:gd name="T30" fmla="*/ 7 w 36"/>
                  <a:gd name="T31" fmla="*/ 36 h 43"/>
                  <a:gd name="T32" fmla="*/ 7 w 36"/>
                  <a:gd name="T33" fmla="*/ 29 h 43"/>
                  <a:gd name="T34" fmla="*/ 7 w 36"/>
                  <a:gd name="T35" fmla="*/ 22 h 43"/>
                  <a:gd name="T36" fmla="*/ 0 w 36"/>
                  <a:gd name="T37" fmla="*/ 15 h 43"/>
                  <a:gd name="T38" fmla="*/ 0 w 36"/>
                  <a:gd name="T39" fmla="*/ 15 h 43"/>
                  <a:gd name="T40" fmla="*/ 0 w 36"/>
                  <a:gd name="T41" fmla="*/ 15 h 43"/>
                  <a:gd name="T42" fmla="*/ 0 w 36"/>
                  <a:gd name="T43" fmla="*/ 15 h 43"/>
                  <a:gd name="T44" fmla="*/ 0 w 36"/>
                  <a:gd name="T45" fmla="*/ 8 h 43"/>
                  <a:gd name="T46" fmla="*/ 0 w 36"/>
                  <a:gd name="T47" fmla="*/ 8 h 43"/>
                  <a:gd name="T48" fmla="*/ 0 w 36"/>
                  <a:gd name="T49" fmla="*/ 8 h 43"/>
                  <a:gd name="T50" fmla="*/ 7 w 36"/>
                  <a:gd name="T51" fmla="*/ 8 h 43"/>
                  <a:gd name="T52" fmla="*/ 7 w 36"/>
                  <a:gd name="T53" fmla="*/ 8 h 43"/>
                  <a:gd name="T54" fmla="*/ 7 w 36"/>
                  <a:gd name="T55" fmla="*/ 0 h 43"/>
                  <a:gd name="T56" fmla="*/ 7 w 36"/>
                  <a:gd name="T57" fmla="*/ 0 h 43"/>
                  <a:gd name="T58" fmla="*/ 15 w 36"/>
                  <a:gd name="T59" fmla="*/ 0 h 43"/>
                  <a:gd name="T60" fmla="*/ 22 w 36"/>
                  <a:gd name="T61" fmla="*/ 0 h 43"/>
                  <a:gd name="T62" fmla="*/ 22 w 36"/>
                  <a:gd name="T63" fmla="*/ 0 h 43"/>
                  <a:gd name="T64" fmla="*/ 22 w 36"/>
                  <a:gd name="T65" fmla="*/ 0 h 43"/>
                  <a:gd name="T66" fmla="*/ 22 w 36"/>
                  <a:gd name="T67" fmla="*/ 0 h 43"/>
                  <a:gd name="T68" fmla="*/ 22 w 36"/>
                  <a:gd name="T69" fmla="*/ 8 h 43"/>
                  <a:gd name="T70" fmla="*/ 29 w 36"/>
                  <a:gd name="T71" fmla="*/ 8 h 43"/>
                  <a:gd name="T72" fmla="*/ 29 w 36"/>
                  <a:gd name="T73" fmla="*/ 8 h 43"/>
                  <a:gd name="T74" fmla="*/ 29 w 36"/>
                  <a:gd name="T75" fmla="*/ 8 h 43"/>
                  <a:gd name="T76" fmla="*/ 29 w 36"/>
                  <a:gd name="T77" fmla="*/ 8 h 43"/>
                  <a:gd name="T78" fmla="*/ 29 w 36"/>
                  <a:gd name="T79" fmla="*/ 8 h 43"/>
                  <a:gd name="T80" fmla="*/ 22 w 36"/>
                  <a:gd name="T81" fmla="*/ 15 h 43"/>
                  <a:gd name="T82" fmla="*/ 15 w 36"/>
                  <a:gd name="T83" fmla="*/ 15 h 43"/>
                  <a:gd name="T84" fmla="*/ 15 w 36"/>
                  <a:gd name="T85" fmla="*/ 15 h 43"/>
                  <a:gd name="T86" fmla="*/ 22 w 36"/>
                  <a:gd name="T87" fmla="*/ 22 h 43"/>
                  <a:gd name="T88" fmla="*/ 22 w 36"/>
                  <a:gd name="T89" fmla="*/ 29 h 43"/>
                  <a:gd name="T90" fmla="*/ 22 w 36"/>
                  <a:gd name="T91" fmla="*/ 29 h 43"/>
                  <a:gd name="T92" fmla="*/ 29 w 36"/>
                  <a:gd name="T93" fmla="*/ 29 h 43"/>
                  <a:gd name="T94" fmla="*/ 29 w 36"/>
                  <a:gd name="T95" fmla="*/ 22 h 43"/>
                  <a:gd name="T96" fmla="*/ 29 w 36"/>
                  <a:gd name="T97" fmla="*/ 22 h 43"/>
                  <a:gd name="T98" fmla="*/ 29 w 36"/>
                  <a:gd name="T99" fmla="*/ 22 h 43"/>
                  <a:gd name="T100" fmla="*/ 36 w 36"/>
                  <a:gd name="T101"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 h="43">
                    <a:moveTo>
                      <a:pt x="36" y="22"/>
                    </a:moveTo>
                    <a:lnTo>
                      <a:pt x="36" y="22"/>
                    </a:lnTo>
                    <a:lnTo>
                      <a:pt x="36" y="22"/>
                    </a:lnTo>
                    <a:lnTo>
                      <a:pt x="36" y="29"/>
                    </a:lnTo>
                    <a:lnTo>
                      <a:pt x="36" y="36"/>
                    </a:lnTo>
                    <a:lnTo>
                      <a:pt x="36" y="36"/>
                    </a:lnTo>
                    <a:lnTo>
                      <a:pt x="36" y="43"/>
                    </a:lnTo>
                    <a:lnTo>
                      <a:pt x="36" y="43"/>
                    </a:lnTo>
                    <a:lnTo>
                      <a:pt x="36" y="43"/>
                    </a:lnTo>
                    <a:lnTo>
                      <a:pt x="36" y="43"/>
                    </a:lnTo>
                    <a:lnTo>
                      <a:pt x="29" y="43"/>
                    </a:lnTo>
                    <a:lnTo>
                      <a:pt x="29" y="43"/>
                    </a:lnTo>
                    <a:lnTo>
                      <a:pt x="29" y="43"/>
                    </a:lnTo>
                    <a:lnTo>
                      <a:pt x="29" y="36"/>
                    </a:lnTo>
                    <a:lnTo>
                      <a:pt x="29" y="36"/>
                    </a:lnTo>
                    <a:lnTo>
                      <a:pt x="29" y="36"/>
                    </a:lnTo>
                    <a:lnTo>
                      <a:pt x="22" y="36"/>
                    </a:lnTo>
                    <a:lnTo>
                      <a:pt x="22" y="43"/>
                    </a:lnTo>
                    <a:lnTo>
                      <a:pt x="22" y="43"/>
                    </a:lnTo>
                    <a:lnTo>
                      <a:pt x="22" y="43"/>
                    </a:lnTo>
                    <a:lnTo>
                      <a:pt x="22" y="43"/>
                    </a:lnTo>
                    <a:lnTo>
                      <a:pt x="22" y="43"/>
                    </a:lnTo>
                    <a:lnTo>
                      <a:pt x="22" y="36"/>
                    </a:lnTo>
                    <a:lnTo>
                      <a:pt x="22" y="36"/>
                    </a:lnTo>
                    <a:lnTo>
                      <a:pt x="15" y="36"/>
                    </a:lnTo>
                    <a:lnTo>
                      <a:pt x="15" y="43"/>
                    </a:lnTo>
                    <a:lnTo>
                      <a:pt x="15" y="43"/>
                    </a:lnTo>
                    <a:lnTo>
                      <a:pt x="15" y="43"/>
                    </a:lnTo>
                    <a:lnTo>
                      <a:pt x="15" y="43"/>
                    </a:lnTo>
                    <a:lnTo>
                      <a:pt x="15" y="43"/>
                    </a:lnTo>
                    <a:lnTo>
                      <a:pt x="7" y="36"/>
                    </a:lnTo>
                    <a:lnTo>
                      <a:pt x="7" y="36"/>
                    </a:lnTo>
                    <a:lnTo>
                      <a:pt x="7" y="29"/>
                    </a:lnTo>
                    <a:lnTo>
                      <a:pt x="7" y="29"/>
                    </a:lnTo>
                    <a:lnTo>
                      <a:pt x="7" y="22"/>
                    </a:lnTo>
                    <a:lnTo>
                      <a:pt x="7" y="22"/>
                    </a:lnTo>
                    <a:lnTo>
                      <a:pt x="0" y="22"/>
                    </a:lnTo>
                    <a:lnTo>
                      <a:pt x="0" y="15"/>
                    </a:lnTo>
                    <a:lnTo>
                      <a:pt x="0" y="15"/>
                    </a:lnTo>
                    <a:lnTo>
                      <a:pt x="0" y="15"/>
                    </a:lnTo>
                    <a:lnTo>
                      <a:pt x="0" y="15"/>
                    </a:lnTo>
                    <a:lnTo>
                      <a:pt x="0" y="15"/>
                    </a:lnTo>
                    <a:lnTo>
                      <a:pt x="0" y="15"/>
                    </a:lnTo>
                    <a:lnTo>
                      <a:pt x="0" y="15"/>
                    </a:lnTo>
                    <a:lnTo>
                      <a:pt x="0" y="8"/>
                    </a:lnTo>
                    <a:lnTo>
                      <a:pt x="0" y="8"/>
                    </a:lnTo>
                    <a:lnTo>
                      <a:pt x="0" y="8"/>
                    </a:lnTo>
                    <a:lnTo>
                      <a:pt x="0" y="8"/>
                    </a:lnTo>
                    <a:lnTo>
                      <a:pt x="0" y="8"/>
                    </a:lnTo>
                    <a:lnTo>
                      <a:pt x="0" y="8"/>
                    </a:lnTo>
                    <a:lnTo>
                      <a:pt x="7" y="8"/>
                    </a:lnTo>
                    <a:lnTo>
                      <a:pt x="7" y="8"/>
                    </a:lnTo>
                    <a:lnTo>
                      <a:pt x="7" y="8"/>
                    </a:lnTo>
                    <a:lnTo>
                      <a:pt x="7" y="8"/>
                    </a:lnTo>
                    <a:lnTo>
                      <a:pt x="7" y="0"/>
                    </a:lnTo>
                    <a:lnTo>
                      <a:pt x="7" y="0"/>
                    </a:lnTo>
                    <a:lnTo>
                      <a:pt x="7" y="0"/>
                    </a:lnTo>
                    <a:lnTo>
                      <a:pt x="7" y="0"/>
                    </a:lnTo>
                    <a:lnTo>
                      <a:pt x="15" y="0"/>
                    </a:lnTo>
                    <a:lnTo>
                      <a:pt x="15" y="0"/>
                    </a:lnTo>
                    <a:lnTo>
                      <a:pt x="15" y="0"/>
                    </a:lnTo>
                    <a:lnTo>
                      <a:pt x="22" y="0"/>
                    </a:lnTo>
                    <a:lnTo>
                      <a:pt x="22" y="0"/>
                    </a:lnTo>
                    <a:lnTo>
                      <a:pt x="22" y="0"/>
                    </a:lnTo>
                    <a:lnTo>
                      <a:pt x="22" y="0"/>
                    </a:lnTo>
                    <a:lnTo>
                      <a:pt x="22" y="0"/>
                    </a:lnTo>
                    <a:lnTo>
                      <a:pt x="22" y="0"/>
                    </a:lnTo>
                    <a:lnTo>
                      <a:pt x="22" y="0"/>
                    </a:lnTo>
                    <a:lnTo>
                      <a:pt x="22" y="0"/>
                    </a:lnTo>
                    <a:lnTo>
                      <a:pt x="22" y="8"/>
                    </a:lnTo>
                    <a:lnTo>
                      <a:pt x="22" y="8"/>
                    </a:lnTo>
                    <a:lnTo>
                      <a:pt x="29" y="8"/>
                    </a:lnTo>
                    <a:lnTo>
                      <a:pt x="29" y="8"/>
                    </a:lnTo>
                    <a:lnTo>
                      <a:pt x="29" y="8"/>
                    </a:lnTo>
                    <a:lnTo>
                      <a:pt x="29" y="8"/>
                    </a:lnTo>
                    <a:lnTo>
                      <a:pt x="29" y="8"/>
                    </a:lnTo>
                    <a:lnTo>
                      <a:pt x="29" y="8"/>
                    </a:lnTo>
                    <a:lnTo>
                      <a:pt x="29" y="8"/>
                    </a:lnTo>
                    <a:lnTo>
                      <a:pt x="29" y="8"/>
                    </a:lnTo>
                    <a:lnTo>
                      <a:pt x="29" y="8"/>
                    </a:lnTo>
                    <a:lnTo>
                      <a:pt x="22" y="15"/>
                    </a:lnTo>
                    <a:lnTo>
                      <a:pt x="22" y="15"/>
                    </a:lnTo>
                    <a:lnTo>
                      <a:pt x="22" y="15"/>
                    </a:lnTo>
                    <a:lnTo>
                      <a:pt x="15" y="15"/>
                    </a:lnTo>
                    <a:lnTo>
                      <a:pt x="15" y="15"/>
                    </a:lnTo>
                    <a:lnTo>
                      <a:pt x="15" y="15"/>
                    </a:lnTo>
                    <a:lnTo>
                      <a:pt x="15" y="22"/>
                    </a:lnTo>
                    <a:lnTo>
                      <a:pt x="22" y="22"/>
                    </a:lnTo>
                    <a:lnTo>
                      <a:pt x="22" y="22"/>
                    </a:lnTo>
                    <a:lnTo>
                      <a:pt x="22" y="29"/>
                    </a:lnTo>
                    <a:lnTo>
                      <a:pt x="22" y="29"/>
                    </a:lnTo>
                    <a:lnTo>
                      <a:pt x="22" y="29"/>
                    </a:lnTo>
                    <a:lnTo>
                      <a:pt x="29" y="29"/>
                    </a:lnTo>
                    <a:lnTo>
                      <a:pt x="29" y="29"/>
                    </a:lnTo>
                    <a:lnTo>
                      <a:pt x="29" y="22"/>
                    </a:lnTo>
                    <a:lnTo>
                      <a:pt x="29" y="22"/>
                    </a:lnTo>
                    <a:lnTo>
                      <a:pt x="29" y="22"/>
                    </a:lnTo>
                    <a:lnTo>
                      <a:pt x="29" y="22"/>
                    </a:lnTo>
                    <a:lnTo>
                      <a:pt x="29" y="22"/>
                    </a:lnTo>
                    <a:lnTo>
                      <a:pt x="29" y="22"/>
                    </a:lnTo>
                    <a:lnTo>
                      <a:pt x="36" y="22"/>
                    </a:lnTo>
                    <a:lnTo>
                      <a:pt x="36" y="2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2"/>
              <p:cNvSpPr>
                <a:spLocks/>
              </p:cNvSpPr>
              <p:nvPr/>
            </p:nvSpPr>
            <p:spPr bwMode="auto">
              <a:xfrm>
                <a:off x="2569" y="2330"/>
                <a:ext cx="36" cy="43"/>
              </a:xfrm>
              <a:custGeom>
                <a:avLst/>
                <a:gdLst>
                  <a:gd name="T0" fmla="*/ 36 w 36"/>
                  <a:gd name="T1" fmla="*/ 22 h 43"/>
                  <a:gd name="T2" fmla="*/ 36 w 36"/>
                  <a:gd name="T3" fmla="*/ 29 h 43"/>
                  <a:gd name="T4" fmla="*/ 36 w 36"/>
                  <a:gd name="T5" fmla="*/ 36 h 43"/>
                  <a:gd name="T6" fmla="*/ 36 w 36"/>
                  <a:gd name="T7" fmla="*/ 43 h 43"/>
                  <a:gd name="T8" fmla="*/ 36 w 36"/>
                  <a:gd name="T9" fmla="*/ 43 h 43"/>
                  <a:gd name="T10" fmla="*/ 29 w 36"/>
                  <a:gd name="T11" fmla="*/ 43 h 43"/>
                  <a:gd name="T12" fmla="*/ 29 w 36"/>
                  <a:gd name="T13" fmla="*/ 36 h 43"/>
                  <a:gd name="T14" fmla="*/ 29 w 36"/>
                  <a:gd name="T15" fmla="*/ 36 h 43"/>
                  <a:gd name="T16" fmla="*/ 22 w 36"/>
                  <a:gd name="T17" fmla="*/ 43 h 43"/>
                  <a:gd name="T18" fmla="*/ 22 w 36"/>
                  <a:gd name="T19" fmla="*/ 43 h 43"/>
                  <a:gd name="T20" fmla="*/ 22 w 36"/>
                  <a:gd name="T21" fmla="*/ 43 h 43"/>
                  <a:gd name="T22" fmla="*/ 22 w 36"/>
                  <a:gd name="T23" fmla="*/ 36 h 43"/>
                  <a:gd name="T24" fmla="*/ 15 w 36"/>
                  <a:gd name="T25" fmla="*/ 43 h 43"/>
                  <a:gd name="T26" fmla="*/ 15 w 36"/>
                  <a:gd name="T27" fmla="*/ 43 h 43"/>
                  <a:gd name="T28" fmla="*/ 15 w 36"/>
                  <a:gd name="T29" fmla="*/ 43 h 43"/>
                  <a:gd name="T30" fmla="*/ 7 w 36"/>
                  <a:gd name="T31" fmla="*/ 36 h 43"/>
                  <a:gd name="T32" fmla="*/ 7 w 36"/>
                  <a:gd name="T33" fmla="*/ 29 h 43"/>
                  <a:gd name="T34" fmla="*/ 7 w 36"/>
                  <a:gd name="T35" fmla="*/ 22 h 43"/>
                  <a:gd name="T36" fmla="*/ 0 w 36"/>
                  <a:gd name="T37" fmla="*/ 15 h 43"/>
                  <a:gd name="T38" fmla="*/ 0 w 36"/>
                  <a:gd name="T39" fmla="*/ 15 h 43"/>
                  <a:gd name="T40" fmla="*/ 0 w 36"/>
                  <a:gd name="T41" fmla="*/ 15 h 43"/>
                  <a:gd name="T42" fmla="*/ 0 w 36"/>
                  <a:gd name="T43" fmla="*/ 15 h 43"/>
                  <a:gd name="T44" fmla="*/ 0 w 36"/>
                  <a:gd name="T45" fmla="*/ 8 h 43"/>
                  <a:gd name="T46" fmla="*/ 0 w 36"/>
                  <a:gd name="T47" fmla="*/ 8 h 43"/>
                  <a:gd name="T48" fmla="*/ 0 w 36"/>
                  <a:gd name="T49" fmla="*/ 8 h 43"/>
                  <a:gd name="T50" fmla="*/ 7 w 36"/>
                  <a:gd name="T51" fmla="*/ 8 h 43"/>
                  <a:gd name="T52" fmla="*/ 7 w 36"/>
                  <a:gd name="T53" fmla="*/ 8 h 43"/>
                  <a:gd name="T54" fmla="*/ 7 w 36"/>
                  <a:gd name="T55" fmla="*/ 0 h 43"/>
                  <a:gd name="T56" fmla="*/ 7 w 36"/>
                  <a:gd name="T57" fmla="*/ 0 h 43"/>
                  <a:gd name="T58" fmla="*/ 15 w 36"/>
                  <a:gd name="T59" fmla="*/ 0 h 43"/>
                  <a:gd name="T60" fmla="*/ 22 w 36"/>
                  <a:gd name="T61" fmla="*/ 0 h 43"/>
                  <a:gd name="T62" fmla="*/ 22 w 36"/>
                  <a:gd name="T63" fmla="*/ 0 h 43"/>
                  <a:gd name="T64" fmla="*/ 22 w 36"/>
                  <a:gd name="T65" fmla="*/ 0 h 43"/>
                  <a:gd name="T66" fmla="*/ 22 w 36"/>
                  <a:gd name="T67" fmla="*/ 0 h 43"/>
                  <a:gd name="T68" fmla="*/ 22 w 36"/>
                  <a:gd name="T69" fmla="*/ 8 h 43"/>
                  <a:gd name="T70" fmla="*/ 29 w 36"/>
                  <a:gd name="T71" fmla="*/ 8 h 43"/>
                  <a:gd name="T72" fmla="*/ 29 w 36"/>
                  <a:gd name="T73" fmla="*/ 8 h 43"/>
                  <a:gd name="T74" fmla="*/ 29 w 36"/>
                  <a:gd name="T75" fmla="*/ 8 h 43"/>
                  <a:gd name="T76" fmla="*/ 29 w 36"/>
                  <a:gd name="T77" fmla="*/ 8 h 43"/>
                  <a:gd name="T78" fmla="*/ 29 w 36"/>
                  <a:gd name="T79" fmla="*/ 8 h 43"/>
                  <a:gd name="T80" fmla="*/ 22 w 36"/>
                  <a:gd name="T81" fmla="*/ 15 h 43"/>
                  <a:gd name="T82" fmla="*/ 15 w 36"/>
                  <a:gd name="T83" fmla="*/ 15 h 43"/>
                  <a:gd name="T84" fmla="*/ 15 w 36"/>
                  <a:gd name="T85" fmla="*/ 15 h 43"/>
                  <a:gd name="T86" fmla="*/ 22 w 36"/>
                  <a:gd name="T87" fmla="*/ 22 h 43"/>
                  <a:gd name="T88" fmla="*/ 22 w 36"/>
                  <a:gd name="T89" fmla="*/ 29 h 43"/>
                  <a:gd name="T90" fmla="*/ 22 w 36"/>
                  <a:gd name="T91" fmla="*/ 29 h 43"/>
                  <a:gd name="T92" fmla="*/ 29 w 36"/>
                  <a:gd name="T93" fmla="*/ 29 h 43"/>
                  <a:gd name="T94" fmla="*/ 29 w 36"/>
                  <a:gd name="T95" fmla="*/ 22 h 43"/>
                  <a:gd name="T96" fmla="*/ 29 w 36"/>
                  <a:gd name="T97" fmla="*/ 22 h 43"/>
                  <a:gd name="T98" fmla="*/ 29 w 36"/>
                  <a:gd name="T99" fmla="*/ 22 h 43"/>
                  <a:gd name="T100" fmla="*/ 36 w 36"/>
                  <a:gd name="T101"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 h="43">
                    <a:moveTo>
                      <a:pt x="36" y="22"/>
                    </a:moveTo>
                    <a:lnTo>
                      <a:pt x="36" y="22"/>
                    </a:lnTo>
                    <a:lnTo>
                      <a:pt x="36" y="22"/>
                    </a:lnTo>
                    <a:lnTo>
                      <a:pt x="36" y="29"/>
                    </a:lnTo>
                    <a:lnTo>
                      <a:pt x="36" y="36"/>
                    </a:lnTo>
                    <a:lnTo>
                      <a:pt x="36" y="36"/>
                    </a:lnTo>
                    <a:lnTo>
                      <a:pt x="36" y="43"/>
                    </a:lnTo>
                    <a:lnTo>
                      <a:pt x="36" y="43"/>
                    </a:lnTo>
                    <a:lnTo>
                      <a:pt x="36" y="43"/>
                    </a:lnTo>
                    <a:lnTo>
                      <a:pt x="36" y="43"/>
                    </a:lnTo>
                    <a:lnTo>
                      <a:pt x="29" y="43"/>
                    </a:lnTo>
                    <a:lnTo>
                      <a:pt x="29" y="43"/>
                    </a:lnTo>
                    <a:lnTo>
                      <a:pt x="29" y="43"/>
                    </a:lnTo>
                    <a:lnTo>
                      <a:pt x="29" y="36"/>
                    </a:lnTo>
                    <a:lnTo>
                      <a:pt x="29" y="36"/>
                    </a:lnTo>
                    <a:lnTo>
                      <a:pt x="29" y="36"/>
                    </a:lnTo>
                    <a:lnTo>
                      <a:pt x="22" y="36"/>
                    </a:lnTo>
                    <a:lnTo>
                      <a:pt x="22" y="43"/>
                    </a:lnTo>
                    <a:lnTo>
                      <a:pt x="22" y="43"/>
                    </a:lnTo>
                    <a:lnTo>
                      <a:pt x="22" y="43"/>
                    </a:lnTo>
                    <a:lnTo>
                      <a:pt x="22" y="43"/>
                    </a:lnTo>
                    <a:lnTo>
                      <a:pt x="22" y="43"/>
                    </a:lnTo>
                    <a:lnTo>
                      <a:pt x="22" y="36"/>
                    </a:lnTo>
                    <a:lnTo>
                      <a:pt x="22" y="36"/>
                    </a:lnTo>
                    <a:lnTo>
                      <a:pt x="15" y="36"/>
                    </a:lnTo>
                    <a:lnTo>
                      <a:pt x="15" y="43"/>
                    </a:lnTo>
                    <a:lnTo>
                      <a:pt x="15" y="43"/>
                    </a:lnTo>
                    <a:lnTo>
                      <a:pt x="15" y="43"/>
                    </a:lnTo>
                    <a:lnTo>
                      <a:pt x="15" y="43"/>
                    </a:lnTo>
                    <a:lnTo>
                      <a:pt x="15" y="43"/>
                    </a:lnTo>
                    <a:lnTo>
                      <a:pt x="7" y="36"/>
                    </a:lnTo>
                    <a:lnTo>
                      <a:pt x="7" y="36"/>
                    </a:lnTo>
                    <a:lnTo>
                      <a:pt x="7" y="29"/>
                    </a:lnTo>
                    <a:lnTo>
                      <a:pt x="7" y="29"/>
                    </a:lnTo>
                    <a:lnTo>
                      <a:pt x="7" y="22"/>
                    </a:lnTo>
                    <a:lnTo>
                      <a:pt x="7" y="22"/>
                    </a:lnTo>
                    <a:lnTo>
                      <a:pt x="0" y="22"/>
                    </a:lnTo>
                    <a:lnTo>
                      <a:pt x="0" y="15"/>
                    </a:lnTo>
                    <a:lnTo>
                      <a:pt x="0" y="15"/>
                    </a:lnTo>
                    <a:lnTo>
                      <a:pt x="0" y="15"/>
                    </a:lnTo>
                    <a:lnTo>
                      <a:pt x="0" y="15"/>
                    </a:lnTo>
                    <a:lnTo>
                      <a:pt x="0" y="15"/>
                    </a:lnTo>
                    <a:lnTo>
                      <a:pt x="0" y="15"/>
                    </a:lnTo>
                    <a:lnTo>
                      <a:pt x="0" y="15"/>
                    </a:lnTo>
                    <a:lnTo>
                      <a:pt x="0" y="8"/>
                    </a:lnTo>
                    <a:lnTo>
                      <a:pt x="0" y="8"/>
                    </a:lnTo>
                    <a:lnTo>
                      <a:pt x="0" y="8"/>
                    </a:lnTo>
                    <a:lnTo>
                      <a:pt x="0" y="8"/>
                    </a:lnTo>
                    <a:lnTo>
                      <a:pt x="0" y="8"/>
                    </a:lnTo>
                    <a:lnTo>
                      <a:pt x="0" y="8"/>
                    </a:lnTo>
                    <a:lnTo>
                      <a:pt x="7" y="8"/>
                    </a:lnTo>
                    <a:lnTo>
                      <a:pt x="7" y="8"/>
                    </a:lnTo>
                    <a:lnTo>
                      <a:pt x="7" y="8"/>
                    </a:lnTo>
                    <a:lnTo>
                      <a:pt x="7" y="8"/>
                    </a:lnTo>
                    <a:lnTo>
                      <a:pt x="7" y="0"/>
                    </a:lnTo>
                    <a:lnTo>
                      <a:pt x="7" y="0"/>
                    </a:lnTo>
                    <a:lnTo>
                      <a:pt x="7" y="0"/>
                    </a:lnTo>
                    <a:lnTo>
                      <a:pt x="7" y="0"/>
                    </a:lnTo>
                    <a:lnTo>
                      <a:pt x="15" y="0"/>
                    </a:lnTo>
                    <a:lnTo>
                      <a:pt x="15" y="0"/>
                    </a:lnTo>
                    <a:lnTo>
                      <a:pt x="15" y="0"/>
                    </a:lnTo>
                    <a:lnTo>
                      <a:pt x="22" y="0"/>
                    </a:lnTo>
                    <a:lnTo>
                      <a:pt x="22" y="0"/>
                    </a:lnTo>
                    <a:lnTo>
                      <a:pt x="22" y="0"/>
                    </a:lnTo>
                    <a:lnTo>
                      <a:pt x="22" y="0"/>
                    </a:lnTo>
                    <a:lnTo>
                      <a:pt x="22" y="0"/>
                    </a:lnTo>
                    <a:lnTo>
                      <a:pt x="22" y="0"/>
                    </a:lnTo>
                    <a:lnTo>
                      <a:pt x="22" y="0"/>
                    </a:lnTo>
                    <a:lnTo>
                      <a:pt x="22" y="0"/>
                    </a:lnTo>
                    <a:lnTo>
                      <a:pt x="22" y="8"/>
                    </a:lnTo>
                    <a:lnTo>
                      <a:pt x="22" y="8"/>
                    </a:lnTo>
                    <a:lnTo>
                      <a:pt x="29" y="8"/>
                    </a:lnTo>
                    <a:lnTo>
                      <a:pt x="29" y="8"/>
                    </a:lnTo>
                    <a:lnTo>
                      <a:pt x="29" y="8"/>
                    </a:lnTo>
                    <a:lnTo>
                      <a:pt x="29" y="8"/>
                    </a:lnTo>
                    <a:lnTo>
                      <a:pt x="29" y="8"/>
                    </a:lnTo>
                    <a:lnTo>
                      <a:pt x="29" y="8"/>
                    </a:lnTo>
                    <a:lnTo>
                      <a:pt x="29" y="8"/>
                    </a:lnTo>
                    <a:lnTo>
                      <a:pt x="29" y="8"/>
                    </a:lnTo>
                    <a:lnTo>
                      <a:pt x="29" y="8"/>
                    </a:lnTo>
                    <a:lnTo>
                      <a:pt x="22" y="15"/>
                    </a:lnTo>
                    <a:lnTo>
                      <a:pt x="22" y="15"/>
                    </a:lnTo>
                    <a:lnTo>
                      <a:pt x="22" y="15"/>
                    </a:lnTo>
                    <a:lnTo>
                      <a:pt x="15" y="15"/>
                    </a:lnTo>
                    <a:lnTo>
                      <a:pt x="15" y="15"/>
                    </a:lnTo>
                    <a:lnTo>
                      <a:pt x="15" y="15"/>
                    </a:lnTo>
                    <a:lnTo>
                      <a:pt x="15" y="22"/>
                    </a:lnTo>
                    <a:lnTo>
                      <a:pt x="22" y="22"/>
                    </a:lnTo>
                    <a:lnTo>
                      <a:pt x="22" y="22"/>
                    </a:lnTo>
                    <a:lnTo>
                      <a:pt x="22" y="29"/>
                    </a:lnTo>
                    <a:lnTo>
                      <a:pt x="22" y="29"/>
                    </a:lnTo>
                    <a:lnTo>
                      <a:pt x="22" y="29"/>
                    </a:lnTo>
                    <a:lnTo>
                      <a:pt x="29" y="29"/>
                    </a:lnTo>
                    <a:lnTo>
                      <a:pt x="29" y="29"/>
                    </a:lnTo>
                    <a:lnTo>
                      <a:pt x="29" y="22"/>
                    </a:lnTo>
                    <a:lnTo>
                      <a:pt x="29" y="22"/>
                    </a:lnTo>
                    <a:lnTo>
                      <a:pt x="29" y="22"/>
                    </a:lnTo>
                    <a:lnTo>
                      <a:pt x="29" y="22"/>
                    </a:lnTo>
                    <a:lnTo>
                      <a:pt x="29" y="22"/>
                    </a:lnTo>
                    <a:lnTo>
                      <a:pt x="29" y="22"/>
                    </a:lnTo>
                    <a:lnTo>
                      <a:pt x="36" y="22"/>
                    </a:lnTo>
                    <a:lnTo>
                      <a:pt x="36" y="22"/>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3"/>
              <p:cNvSpPr>
                <a:spLocks/>
              </p:cNvSpPr>
              <p:nvPr/>
            </p:nvSpPr>
            <p:spPr bwMode="auto">
              <a:xfrm>
                <a:off x="2733" y="2607"/>
                <a:ext cx="653" cy="1022"/>
              </a:xfrm>
              <a:custGeom>
                <a:avLst/>
                <a:gdLst>
                  <a:gd name="T0" fmla="*/ 92 w 653"/>
                  <a:gd name="T1" fmla="*/ 781 h 1022"/>
                  <a:gd name="T2" fmla="*/ 92 w 653"/>
                  <a:gd name="T3" fmla="*/ 717 h 1022"/>
                  <a:gd name="T4" fmla="*/ 49 w 653"/>
                  <a:gd name="T5" fmla="*/ 625 h 1022"/>
                  <a:gd name="T6" fmla="*/ 35 w 653"/>
                  <a:gd name="T7" fmla="*/ 582 h 1022"/>
                  <a:gd name="T8" fmla="*/ 7 w 653"/>
                  <a:gd name="T9" fmla="*/ 554 h 1022"/>
                  <a:gd name="T10" fmla="*/ 7 w 653"/>
                  <a:gd name="T11" fmla="*/ 533 h 1022"/>
                  <a:gd name="T12" fmla="*/ 21 w 653"/>
                  <a:gd name="T13" fmla="*/ 483 h 1022"/>
                  <a:gd name="T14" fmla="*/ 14 w 653"/>
                  <a:gd name="T15" fmla="*/ 419 h 1022"/>
                  <a:gd name="T16" fmla="*/ 28 w 653"/>
                  <a:gd name="T17" fmla="*/ 405 h 1022"/>
                  <a:gd name="T18" fmla="*/ 56 w 653"/>
                  <a:gd name="T19" fmla="*/ 348 h 1022"/>
                  <a:gd name="T20" fmla="*/ 35 w 653"/>
                  <a:gd name="T21" fmla="*/ 306 h 1022"/>
                  <a:gd name="T22" fmla="*/ 21 w 653"/>
                  <a:gd name="T23" fmla="*/ 291 h 1022"/>
                  <a:gd name="T24" fmla="*/ 49 w 653"/>
                  <a:gd name="T25" fmla="*/ 277 h 1022"/>
                  <a:gd name="T26" fmla="*/ 85 w 653"/>
                  <a:gd name="T27" fmla="*/ 277 h 1022"/>
                  <a:gd name="T28" fmla="*/ 113 w 653"/>
                  <a:gd name="T29" fmla="*/ 242 h 1022"/>
                  <a:gd name="T30" fmla="*/ 163 w 653"/>
                  <a:gd name="T31" fmla="*/ 235 h 1022"/>
                  <a:gd name="T32" fmla="*/ 227 w 653"/>
                  <a:gd name="T33" fmla="*/ 220 h 1022"/>
                  <a:gd name="T34" fmla="*/ 213 w 653"/>
                  <a:gd name="T35" fmla="*/ 156 h 1022"/>
                  <a:gd name="T36" fmla="*/ 262 w 653"/>
                  <a:gd name="T37" fmla="*/ 164 h 1022"/>
                  <a:gd name="T38" fmla="*/ 326 w 653"/>
                  <a:gd name="T39" fmla="*/ 156 h 1022"/>
                  <a:gd name="T40" fmla="*/ 340 w 653"/>
                  <a:gd name="T41" fmla="*/ 107 h 1022"/>
                  <a:gd name="T42" fmla="*/ 383 w 653"/>
                  <a:gd name="T43" fmla="*/ 85 h 1022"/>
                  <a:gd name="T44" fmla="*/ 433 w 653"/>
                  <a:gd name="T45" fmla="*/ 29 h 1022"/>
                  <a:gd name="T46" fmla="*/ 482 w 653"/>
                  <a:gd name="T47" fmla="*/ 22 h 1022"/>
                  <a:gd name="T48" fmla="*/ 497 w 653"/>
                  <a:gd name="T49" fmla="*/ 85 h 1022"/>
                  <a:gd name="T50" fmla="*/ 504 w 653"/>
                  <a:gd name="T51" fmla="*/ 128 h 1022"/>
                  <a:gd name="T52" fmla="*/ 475 w 653"/>
                  <a:gd name="T53" fmla="*/ 192 h 1022"/>
                  <a:gd name="T54" fmla="*/ 482 w 653"/>
                  <a:gd name="T55" fmla="*/ 270 h 1022"/>
                  <a:gd name="T56" fmla="*/ 497 w 653"/>
                  <a:gd name="T57" fmla="*/ 320 h 1022"/>
                  <a:gd name="T58" fmla="*/ 426 w 653"/>
                  <a:gd name="T59" fmla="*/ 398 h 1022"/>
                  <a:gd name="T60" fmla="*/ 418 w 653"/>
                  <a:gd name="T61" fmla="*/ 440 h 1022"/>
                  <a:gd name="T62" fmla="*/ 426 w 653"/>
                  <a:gd name="T63" fmla="*/ 518 h 1022"/>
                  <a:gd name="T64" fmla="*/ 390 w 653"/>
                  <a:gd name="T65" fmla="*/ 526 h 1022"/>
                  <a:gd name="T66" fmla="*/ 397 w 653"/>
                  <a:gd name="T67" fmla="*/ 589 h 1022"/>
                  <a:gd name="T68" fmla="*/ 404 w 653"/>
                  <a:gd name="T69" fmla="*/ 611 h 1022"/>
                  <a:gd name="T70" fmla="*/ 454 w 653"/>
                  <a:gd name="T71" fmla="*/ 618 h 1022"/>
                  <a:gd name="T72" fmla="*/ 482 w 653"/>
                  <a:gd name="T73" fmla="*/ 618 h 1022"/>
                  <a:gd name="T74" fmla="*/ 475 w 653"/>
                  <a:gd name="T75" fmla="*/ 653 h 1022"/>
                  <a:gd name="T76" fmla="*/ 468 w 653"/>
                  <a:gd name="T77" fmla="*/ 668 h 1022"/>
                  <a:gd name="T78" fmla="*/ 418 w 653"/>
                  <a:gd name="T79" fmla="*/ 639 h 1022"/>
                  <a:gd name="T80" fmla="*/ 426 w 653"/>
                  <a:gd name="T81" fmla="*/ 682 h 1022"/>
                  <a:gd name="T82" fmla="*/ 433 w 653"/>
                  <a:gd name="T83" fmla="*/ 703 h 1022"/>
                  <a:gd name="T84" fmla="*/ 447 w 653"/>
                  <a:gd name="T85" fmla="*/ 682 h 1022"/>
                  <a:gd name="T86" fmla="*/ 489 w 653"/>
                  <a:gd name="T87" fmla="*/ 696 h 1022"/>
                  <a:gd name="T88" fmla="*/ 525 w 653"/>
                  <a:gd name="T89" fmla="*/ 696 h 1022"/>
                  <a:gd name="T90" fmla="*/ 553 w 653"/>
                  <a:gd name="T91" fmla="*/ 675 h 1022"/>
                  <a:gd name="T92" fmla="*/ 582 w 653"/>
                  <a:gd name="T93" fmla="*/ 689 h 1022"/>
                  <a:gd name="T94" fmla="*/ 603 w 653"/>
                  <a:gd name="T95" fmla="*/ 724 h 1022"/>
                  <a:gd name="T96" fmla="*/ 624 w 653"/>
                  <a:gd name="T97" fmla="*/ 753 h 1022"/>
                  <a:gd name="T98" fmla="*/ 653 w 653"/>
                  <a:gd name="T99" fmla="*/ 774 h 1022"/>
                  <a:gd name="T100" fmla="*/ 638 w 653"/>
                  <a:gd name="T101" fmla="*/ 831 h 1022"/>
                  <a:gd name="T102" fmla="*/ 610 w 653"/>
                  <a:gd name="T103" fmla="*/ 838 h 1022"/>
                  <a:gd name="T104" fmla="*/ 539 w 653"/>
                  <a:gd name="T105" fmla="*/ 852 h 1022"/>
                  <a:gd name="T106" fmla="*/ 518 w 653"/>
                  <a:gd name="T107" fmla="*/ 895 h 1022"/>
                  <a:gd name="T108" fmla="*/ 539 w 653"/>
                  <a:gd name="T109" fmla="*/ 951 h 1022"/>
                  <a:gd name="T110" fmla="*/ 461 w 653"/>
                  <a:gd name="T111" fmla="*/ 994 h 1022"/>
                  <a:gd name="T112" fmla="*/ 362 w 653"/>
                  <a:gd name="T113" fmla="*/ 1015 h 1022"/>
                  <a:gd name="T114" fmla="*/ 312 w 653"/>
                  <a:gd name="T115" fmla="*/ 994 h 1022"/>
                  <a:gd name="T116" fmla="*/ 248 w 653"/>
                  <a:gd name="T117" fmla="*/ 966 h 1022"/>
                  <a:gd name="T118" fmla="*/ 191 w 653"/>
                  <a:gd name="T119" fmla="*/ 923 h 1022"/>
                  <a:gd name="T120" fmla="*/ 170 w 653"/>
                  <a:gd name="T121" fmla="*/ 895 h 1022"/>
                  <a:gd name="T122" fmla="*/ 149 w 653"/>
                  <a:gd name="T123" fmla="*/ 866 h 1022"/>
                  <a:gd name="T124" fmla="*/ 113 w 653"/>
                  <a:gd name="T125" fmla="*/ 85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1022">
                    <a:moveTo>
                      <a:pt x="113" y="852"/>
                    </a:moveTo>
                    <a:lnTo>
                      <a:pt x="113" y="852"/>
                    </a:lnTo>
                    <a:lnTo>
                      <a:pt x="113" y="852"/>
                    </a:lnTo>
                    <a:lnTo>
                      <a:pt x="113" y="852"/>
                    </a:lnTo>
                    <a:lnTo>
                      <a:pt x="113" y="852"/>
                    </a:lnTo>
                    <a:lnTo>
                      <a:pt x="106" y="845"/>
                    </a:lnTo>
                    <a:lnTo>
                      <a:pt x="106" y="845"/>
                    </a:lnTo>
                    <a:lnTo>
                      <a:pt x="106" y="845"/>
                    </a:lnTo>
                    <a:lnTo>
                      <a:pt x="106" y="845"/>
                    </a:lnTo>
                    <a:lnTo>
                      <a:pt x="106" y="838"/>
                    </a:lnTo>
                    <a:lnTo>
                      <a:pt x="106" y="845"/>
                    </a:lnTo>
                    <a:lnTo>
                      <a:pt x="113" y="845"/>
                    </a:lnTo>
                    <a:lnTo>
                      <a:pt x="113" y="845"/>
                    </a:lnTo>
                    <a:lnTo>
                      <a:pt x="113" y="838"/>
                    </a:lnTo>
                    <a:lnTo>
                      <a:pt x="113" y="838"/>
                    </a:lnTo>
                    <a:lnTo>
                      <a:pt x="120" y="838"/>
                    </a:lnTo>
                    <a:lnTo>
                      <a:pt x="120" y="838"/>
                    </a:lnTo>
                    <a:lnTo>
                      <a:pt x="120" y="838"/>
                    </a:lnTo>
                    <a:lnTo>
                      <a:pt x="120" y="838"/>
                    </a:lnTo>
                    <a:lnTo>
                      <a:pt x="113" y="838"/>
                    </a:lnTo>
                    <a:lnTo>
                      <a:pt x="106" y="838"/>
                    </a:lnTo>
                    <a:lnTo>
                      <a:pt x="106" y="838"/>
                    </a:lnTo>
                    <a:lnTo>
                      <a:pt x="99" y="810"/>
                    </a:lnTo>
                    <a:lnTo>
                      <a:pt x="99" y="802"/>
                    </a:lnTo>
                    <a:lnTo>
                      <a:pt x="99" y="802"/>
                    </a:lnTo>
                    <a:lnTo>
                      <a:pt x="99" y="802"/>
                    </a:lnTo>
                    <a:lnTo>
                      <a:pt x="99" y="802"/>
                    </a:lnTo>
                    <a:lnTo>
                      <a:pt x="99" y="795"/>
                    </a:lnTo>
                    <a:lnTo>
                      <a:pt x="99" y="795"/>
                    </a:lnTo>
                    <a:lnTo>
                      <a:pt x="92" y="795"/>
                    </a:lnTo>
                    <a:lnTo>
                      <a:pt x="92" y="788"/>
                    </a:lnTo>
                    <a:lnTo>
                      <a:pt x="92" y="781"/>
                    </a:lnTo>
                    <a:lnTo>
                      <a:pt x="92" y="781"/>
                    </a:lnTo>
                    <a:lnTo>
                      <a:pt x="92" y="767"/>
                    </a:lnTo>
                    <a:lnTo>
                      <a:pt x="92" y="767"/>
                    </a:lnTo>
                    <a:lnTo>
                      <a:pt x="85" y="760"/>
                    </a:lnTo>
                    <a:lnTo>
                      <a:pt x="85" y="760"/>
                    </a:lnTo>
                    <a:lnTo>
                      <a:pt x="85" y="760"/>
                    </a:lnTo>
                    <a:lnTo>
                      <a:pt x="85" y="753"/>
                    </a:lnTo>
                    <a:lnTo>
                      <a:pt x="85" y="753"/>
                    </a:lnTo>
                    <a:lnTo>
                      <a:pt x="85" y="746"/>
                    </a:lnTo>
                    <a:lnTo>
                      <a:pt x="85" y="753"/>
                    </a:lnTo>
                    <a:lnTo>
                      <a:pt x="85" y="753"/>
                    </a:lnTo>
                    <a:lnTo>
                      <a:pt x="92" y="753"/>
                    </a:lnTo>
                    <a:lnTo>
                      <a:pt x="85" y="753"/>
                    </a:lnTo>
                    <a:lnTo>
                      <a:pt x="85" y="753"/>
                    </a:lnTo>
                    <a:lnTo>
                      <a:pt x="85" y="746"/>
                    </a:lnTo>
                    <a:lnTo>
                      <a:pt x="85" y="739"/>
                    </a:lnTo>
                    <a:lnTo>
                      <a:pt x="85" y="731"/>
                    </a:lnTo>
                    <a:lnTo>
                      <a:pt x="85" y="724"/>
                    </a:lnTo>
                    <a:lnTo>
                      <a:pt x="85" y="724"/>
                    </a:lnTo>
                    <a:lnTo>
                      <a:pt x="85" y="724"/>
                    </a:lnTo>
                    <a:lnTo>
                      <a:pt x="85" y="724"/>
                    </a:lnTo>
                    <a:lnTo>
                      <a:pt x="85" y="724"/>
                    </a:lnTo>
                    <a:lnTo>
                      <a:pt x="85" y="724"/>
                    </a:lnTo>
                    <a:lnTo>
                      <a:pt x="85" y="724"/>
                    </a:lnTo>
                    <a:lnTo>
                      <a:pt x="85" y="724"/>
                    </a:lnTo>
                    <a:lnTo>
                      <a:pt x="85" y="724"/>
                    </a:lnTo>
                    <a:lnTo>
                      <a:pt x="85" y="717"/>
                    </a:lnTo>
                    <a:lnTo>
                      <a:pt x="85" y="717"/>
                    </a:lnTo>
                    <a:lnTo>
                      <a:pt x="85" y="724"/>
                    </a:lnTo>
                    <a:lnTo>
                      <a:pt x="92" y="724"/>
                    </a:lnTo>
                    <a:lnTo>
                      <a:pt x="92" y="717"/>
                    </a:lnTo>
                    <a:lnTo>
                      <a:pt x="92" y="717"/>
                    </a:lnTo>
                    <a:lnTo>
                      <a:pt x="92" y="717"/>
                    </a:lnTo>
                    <a:lnTo>
                      <a:pt x="92" y="717"/>
                    </a:lnTo>
                    <a:lnTo>
                      <a:pt x="85" y="717"/>
                    </a:lnTo>
                    <a:lnTo>
                      <a:pt x="85" y="717"/>
                    </a:lnTo>
                    <a:lnTo>
                      <a:pt x="85" y="710"/>
                    </a:lnTo>
                    <a:lnTo>
                      <a:pt x="85" y="710"/>
                    </a:lnTo>
                    <a:lnTo>
                      <a:pt x="85" y="710"/>
                    </a:lnTo>
                    <a:lnTo>
                      <a:pt x="85" y="710"/>
                    </a:lnTo>
                    <a:lnTo>
                      <a:pt x="85" y="717"/>
                    </a:lnTo>
                    <a:lnTo>
                      <a:pt x="78" y="710"/>
                    </a:lnTo>
                    <a:lnTo>
                      <a:pt x="78" y="703"/>
                    </a:lnTo>
                    <a:lnTo>
                      <a:pt x="78" y="689"/>
                    </a:lnTo>
                    <a:lnTo>
                      <a:pt x="71" y="689"/>
                    </a:lnTo>
                    <a:lnTo>
                      <a:pt x="71" y="682"/>
                    </a:lnTo>
                    <a:lnTo>
                      <a:pt x="63" y="675"/>
                    </a:lnTo>
                    <a:lnTo>
                      <a:pt x="63" y="675"/>
                    </a:lnTo>
                    <a:lnTo>
                      <a:pt x="56" y="668"/>
                    </a:lnTo>
                    <a:lnTo>
                      <a:pt x="56" y="660"/>
                    </a:lnTo>
                    <a:lnTo>
                      <a:pt x="56" y="660"/>
                    </a:lnTo>
                    <a:lnTo>
                      <a:pt x="56" y="660"/>
                    </a:lnTo>
                    <a:lnTo>
                      <a:pt x="56" y="653"/>
                    </a:lnTo>
                    <a:lnTo>
                      <a:pt x="56" y="653"/>
                    </a:lnTo>
                    <a:lnTo>
                      <a:pt x="56" y="653"/>
                    </a:lnTo>
                    <a:lnTo>
                      <a:pt x="56" y="653"/>
                    </a:lnTo>
                    <a:lnTo>
                      <a:pt x="56" y="639"/>
                    </a:lnTo>
                    <a:lnTo>
                      <a:pt x="56" y="639"/>
                    </a:lnTo>
                    <a:lnTo>
                      <a:pt x="49" y="632"/>
                    </a:lnTo>
                    <a:lnTo>
                      <a:pt x="49" y="632"/>
                    </a:lnTo>
                    <a:lnTo>
                      <a:pt x="49" y="625"/>
                    </a:lnTo>
                    <a:lnTo>
                      <a:pt x="49" y="632"/>
                    </a:lnTo>
                    <a:lnTo>
                      <a:pt x="56" y="632"/>
                    </a:lnTo>
                    <a:lnTo>
                      <a:pt x="56" y="632"/>
                    </a:lnTo>
                    <a:lnTo>
                      <a:pt x="56" y="632"/>
                    </a:lnTo>
                    <a:lnTo>
                      <a:pt x="56" y="625"/>
                    </a:lnTo>
                    <a:lnTo>
                      <a:pt x="49" y="625"/>
                    </a:lnTo>
                    <a:lnTo>
                      <a:pt x="49" y="625"/>
                    </a:lnTo>
                    <a:lnTo>
                      <a:pt x="49" y="625"/>
                    </a:lnTo>
                    <a:lnTo>
                      <a:pt x="42" y="618"/>
                    </a:lnTo>
                    <a:lnTo>
                      <a:pt x="42" y="611"/>
                    </a:lnTo>
                    <a:lnTo>
                      <a:pt x="42" y="611"/>
                    </a:lnTo>
                    <a:lnTo>
                      <a:pt x="42" y="611"/>
                    </a:lnTo>
                    <a:lnTo>
                      <a:pt x="42" y="604"/>
                    </a:lnTo>
                    <a:lnTo>
                      <a:pt x="42" y="604"/>
                    </a:lnTo>
                    <a:lnTo>
                      <a:pt x="42" y="604"/>
                    </a:lnTo>
                    <a:lnTo>
                      <a:pt x="42" y="604"/>
                    </a:lnTo>
                    <a:lnTo>
                      <a:pt x="42" y="597"/>
                    </a:lnTo>
                    <a:lnTo>
                      <a:pt x="35" y="589"/>
                    </a:lnTo>
                    <a:lnTo>
                      <a:pt x="35" y="589"/>
                    </a:lnTo>
                    <a:lnTo>
                      <a:pt x="42" y="589"/>
                    </a:lnTo>
                    <a:lnTo>
                      <a:pt x="42" y="597"/>
                    </a:lnTo>
                    <a:lnTo>
                      <a:pt x="42" y="597"/>
                    </a:lnTo>
                    <a:lnTo>
                      <a:pt x="42" y="597"/>
                    </a:lnTo>
                    <a:lnTo>
                      <a:pt x="42" y="597"/>
                    </a:lnTo>
                    <a:lnTo>
                      <a:pt x="42" y="597"/>
                    </a:lnTo>
                    <a:lnTo>
                      <a:pt x="49" y="597"/>
                    </a:lnTo>
                    <a:lnTo>
                      <a:pt x="42" y="589"/>
                    </a:lnTo>
                    <a:lnTo>
                      <a:pt x="42" y="589"/>
                    </a:lnTo>
                    <a:lnTo>
                      <a:pt x="42" y="589"/>
                    </a:lnTo>
                    <a:lnTo>
                      <a:pt x="42" y="582"/>
                    </a:lnTo>
                    <a:lnTo>
                      <a:pt x="42" y="582"/>
                    </a:lnTo>
                    <a:lnTo>
                      <a:pt x="42" y="582"/>
                    </a:lnTo>
                    <a:lnTo>
                      <a:pt x="35" y="582"/>
                    </a:lnTo>
                    <a:lnTo>
                      <a:pt x="35" y="582"/>
                    </a:lnTo>
                    <a:lnTo>
                      <a:pt x="35" y="582"/>
                    </a:lnTo>
                    <a:lnTo>
                      <a:pt x="35" y="582"/>
                    </a:lnTo>
                    <a:lnTo>
                      <a:pt x="35" y="582"/>
                    </a:lnTo>
                    <a:lnTo>
                      <a:pt x="35" y="582"/>
                    </a:lnTo>
                    <a:lnTo>
                      <a:pt x="35" y="582"/>
                    </a:lnTo>
                    <a:lnTo>
                      <a:pt x="35" y="589"/>
                    </a:lnTo>
                    <a:lnTo>
                      <a:pt x="35" y="589"/>
                    </a:lnTo>
                    <a:lnTo>
                      <a:pt x="35" y="589"/>
                    </a:lnTo>
                    <a:lnTo>
                      <a:pt x="28" y="589"/>
                    </a:lnTo>
                    <a:lnTo>
                      <a:pt x="28" y="589"/>
                    </a:lnTo>
                    <a:lnTo>
                      <a:pt x="28" y="589"/>
                    </a:lnTo>
                    <a:lnTo>
                      <a:pt x="28" y="582"/>
                    </a:lnTo>
                    <a:lnTo>
                      <a:pt x="28" y="575"/>
                    </a:lnTo>
                    <a:lnTo>
                      <a:pt x="28" y="575"/>
                    </a:lnTo>
                    <a:lnTo>
                      <a:pt x="35" y="575"/>
                    </a:lnTo>
                    <a:lnTo>
                      <a:pt x="35" y="575"/>
                    </a:lnTo>
                    <a:lnTo>
                      <a:pt x="35" y="575"/>
                    </a:lnTo>
                    <a:lnTo>
                      <a:pt x="28" y="575"/>
                    </a:lnTo>
                    <a:lnTo>
                      <a:pt x="28" y="575"/>
                    </a:lnTo>
                    <a:lnTo>
                      <a:pt x="28" y="575"/>
                    </a:lnTo>
                    <a:lnTo>
                      <a:pt x="28" y="575"/>
                    </a:lnTo>
                    <a:lnTo>
                      <a:pt x="28" y="575"/>
                    </a:lnTo>
                    <a:lnTo>
                      <a:pt x="28" y="575"/>
                    </a:lnTo>
                    <a:lnTo>
                      <a:pt x="28" y="568"/>
                    </a:lnTo>
                    <a:lnTo>
                      <a:pt x="28" y="568"/>
                    </a:lnTo>
                    <a:lnTo>
                      <a:pt x="21" y="561"/>
                    </a:lnTo>
                    <a:lnTo>
                      <a:pt x="21" y="561"/>
                    </a:lnTo>
                    <a:lnTo>
                      <a:pt x="21" y="554"/>
                    </a:lnTo>
                    <a:lnTo>
                      <a:pt x="21" y="554"/>
                    </a:lnTo>
                    <a:lnTo>
                      <a:pt x="14" y="554"/>
                    </a:lnTo>
                    <a:lnTo>
                      <a:pt x="14" y="561"/>
                    </a:lnTo>
                    <a:lnTo>
                      <a:pt x="14" y="554"/>
                    </a:lnTo>
                    <a:lnTo>
                      <a:pt x="14" y="554"/>
                    </a:lnTo>
                    <a:lnTo>
                      <a:pt x="14" y="554"/>
                    </a:lnTo>
                    <a:lnTo>
                      <a:pt x="7" y="554"/>
                    </a:lnTo>
                    <a:lnTo>
                      <a:pt x="7" y="554"/>
                    </a:lnTo>
                    <a:lnTo>
                      <a:pt x="7" y="554"/>
                    </a:lnTo>
                    <a:lnTo>
                      <a:pt x="7" y="554"/>
                    </a:lnTo>
                    <a:lnTo>
                      <a:pt x="0" y="547"/>
                    </a:lnTo>
                    <a:lnTo>
                      <a:pt x="0" y="547"/>
                    </a:lnTo>
                    <a:lnTo>
                      <a:pt x="0" y="547"/>
                    </a:lnTo>
                    <a:lnTo>
                      <a:pt x="0" y="547"/>
                    </a:lnTo>
                    <a:lnTo>
                      <a:pt x="0" y="547"/>
                    </a:lnTo>
                    <a:lnTo>
                      <a:pt x="0" y="547"/>
                    </a:lnTo>
                    <a:lnTo>
                      <a:pt x="0" y="540"/>
                    </a:lnTo>
                    <a:lnTo>
                      <a:pt x="7" y="540"/>
                    </a:lnTo>
                    <a:lnTo>
                      <a:pt x="7" y="540"/>
                    </a:lnTo>
                    <a:lnTo>
                      <a:pt x="7" y="540"/>
                    </a:lnTo>
                    <a:lnTo>
                      <a:pt x="7" y="540"/>
                    </a:lnTo>
                    <a:lnTo>
                      <a:pt x="14" y="540"/>
                    </a:lnTo>
                    <a:lnTo>
                      <a:pt x="14" y="540"/>
                    </a:lnTo>
                    <a:lnTo>
                      <a:pt x="14" y="540"/>
                    </a:lnTo>
                    <a:lnTo>
                      <a:pt x="14" y="540"/>
                    </a:lnTo>
                    <a:lnTo>
                      <a:pt x="21" y="540"/>
                    </a:lnTo>
                    <a:lnTo>
                      <a:pt x="21" y="540"/>
                    </a:lnTo>
                    <a:lnTo>
                      <a:pt x="21" y="540"/>
                    </a:lnTo>
                    <a:lnTo>
                      <a:pt x="21" y="533"/>
                    </a:lnTo>
                    <a:lnTo>
                      <a:pt x="21" y="533"/>
                    </a:lnTo>
                    <a:lnTo>
                      <a:pt x="21" y="533"/>
                    </a:lnTo>
                    <a:lnTo>
                      <a:pt x="14" y="533"/>
                    </a:lnTo>
                    <a:lnTo>
                      <a:pt x="14" y="533"/>
                    </a:lnTo>
                    <a:lnTo>
                      <a:pt x="14" y="533"/>
                    </a:lnTo>
                    <a:lnTo>
                      <a:pt x="7" y="533"/>
                    </a:lnTo>
                    <a:lnTo>
                      <a:pt x="7" y="540"/>
                    </a:lnTo>
                    <a:lnTo>
                      <a:pt x="7" y="540"/>
                    </a:lnTo>
                    <a:lnTo>
                      <a:pt x="7" y="540"/>
                    </a:lnTo>
                    <a:lnTo>
                      <a:pt x="7" y="540"/>
                    </a:lnTo>
                    <a:lnTo>
                      <a:pt x="0" y="540"/>
                    </a:lnTo>
                    <a:lnTo>
                      <a:pt x="0" y="540"/>
                    </a:lnTo>
                    <a:lnTo>
                      <a:pt x="0" y="533"/>
                    </a:lnTo>
                    <a:lnTo>
                      <a:pt x="7" y="533"/>
                    </a:lnTo>
                    <a:lnTo>
                      <a:pt x="7" y="526"/>
                    </a:lnTo>
                    <a:lnTo>
                      <a:pt x="7" y="526"/>
                    </a:lnTo>
                    <a:lnTo>
                      <a:pt x="7" y="526"/>
                    </a:lnTo>
                    <a:lnTo>
                      <a:pt x="14" y="526"/>
                    </a:lnTo>
                    <a:lnTo>
                      <a:pt x="14" y="526"/>
                    </a:lnTo>
                    <a:lnTo>
                      <a:pt x="14" y="526"/>
                    </a:lnTo>
                    <a:lnTo>
                      <a:pt x="21" y="526"/>
                    </a:lnTo>
                    <a:lnTo>
                      <a:pt x="21" y="526"/>
                    </a:lnTo>
                    <a:lnTo>
                      <a:pt x="21" y="526"/>
                    </a:lnTo>
                    <a:lnTo>
                      <a:pt x="21" y="518"/>
                    </a:lnTo>
                    <a:lnTo>
                      <a:pt x="21" y="518"/>
                    </a:lnTo>
                    <a:lnTo>
                      <a:pt x="21" y="518"/>
                    </a:lnTo>
                    <a:lnTo>
                      <a:pt x="21" y="511"/>
                    </a:lnTo>
                    <a:lnTo>
                      <a:pt x="21" y="511"/>
                    </a:lnTo>
                    <a:lnTo>
                      <a:pt x="28" y="511"/>
                    </a:lnTo>
                    <a:lnTo>
                      <a:pt x="28" y="511"/>
                    </a:lnTo>
                    <a:lnTo>
                      <a:pt x="28" y="511"/>
                    </a:lnTo>
                    <a:lnTo>
                      <a:pt x="21" y="504"/>
                    </a:lnTo>
                    <a:lnTo>
                      <a:pt x="21" y="504"/>
                    </a:lnTo>
                    <a:lnTo>
                      <a:pt x="21" y="504"/>
                    </a:lnTo>
                    <a:lnTo>
                      <a:pt x="21" y="497"/>
                    </a:lnTo>
                    <a:lnTo>
                      <a:pt x="21" y="497"/>
                    </a:lnTo>
                    <a:lnTo>
                      <a:pt x="28" y="490"/>
                    </a:lnTo>
                    <a:lnTo>
                      <a:pt x="28" y="490"/>
                    </a:lnTo>
                    <a:lnTo>
                      <a:pt x="28" y="490"/>
                    </a:lnTo>
                    <a:lnTo>
                      <a:pt x="28" y="490"/>
                    </a:lnTo>
                    <a:lnTo>
                      <a:pt x="28" y="490"/>
                    </a:lnTo>
                    <a:lnTo>
                      <a:pt x="28" y="483"/>
                    </a:lnTo>
                    <a:lnTo>
                      <a:pt x="28" y="483"/>
                    </a:lnTo>
                    <a:lnTo>
                      <a:pt x="21" y="483"/>
                    </a:lnTo>
                    <a:lnTo>
                      <a:pt x="21" y="483"/>
                    </a:lnTo>
                    <a:lnTo>
                      <a:pt x="21" y="483"/>
                    </a:lnTo>
                    <a:lnTo>
                      <a:pt x="21" y="483"/>
                    </a:lnTo>
                    <a:lnTo>
                      <a:pt x="21" y="476"/>
                    </a:lnTo>
                    <a:lnTo>
                      <a:pt x="21" y="476"/>
                    </a:lnTo>
                    <a:lnTo>
                      <a:pt x="21" y="476"/>
                    </a:lnTo>
                    <a:lnTo>
                      <a:pt x="28" y="476"/>
                    </a:lnTo>
                    <a:lnTo>
                      <a:pt x="28" y="476"/>
                    </a:lnTo>
                    <a:lnTo>
                      <a:pt x="28" y="476"/>
                    </a:lnTo>
                    <a:lnTo>
                      <a:pt x="28" y="476"/>
                    </a:lnTo>
                    <a:lnTo>
                      <a:pt x="28" y="476"/>
                    </a:lnTo>
                    <a:lnTo>
                      <a:pt x="28" y="469"/>
                    </a:lnTo>
                    <a:lnTo>
                      <a:pt x="28" y="469"/>
                    </a:lnTo>
                    <a:lnTo>
                      <a:pt x="28" y="469"/>
                    </a:lnTo>
                    <a:lnTo>
                      <a:pt x="28" y="462"/>
                    </a:lnTo>
                    <a:lnTo>
                      <a:pt x="21" y="462"/>
                    </a:lnTo>
                    <a:lnTo>
                      <a:pt x="21" y="462"/>
                    </a:lnTo>
                    <a:lnTo>
                      <a:pt x="21" y="455"/>
                    </a:lnTo>
                    <a:lnTo>
                      <a:pt x="21" y="455"/>
                    </a:lnTo>
                    <a:lnTo>
                      <a:pt x="21" y="455"/>
                    </a:lnTo>
                    <a:lnTo>
                      <a:pt x="21" y="455"/>
                    </a:lnTo>
                    <a:lnTo>
                      <a:pt x="21" y="455"/>
                    </a:lnTo>
                    <a:lnTo>
                      <a:pt x="21" y="455"/>
                    </a:lnTo>
                    <a:lnTo>
                      <a:pt x="21" y="447"/>
                    </a:lnTo>
                    <a:lnTo>
                      <a:pt x="21" y="447"/>
                    </a:lnTo>
                    <a:lnTo>
                      <a:pt x="21" y="447"/>
                    </a:lnTo>
                    <a:lnTo>
                      <a:pt x="21" y="440"/>
                    </a:lnTo>
                    <a:lnTo>
                      <a:pt x="21" y="440"/>
                    </a:lnTo>
                    <a:lnTo>
                      <a:pt x="21" y="440"/>
                    </a:lnTo>
                    <a:lnTo>
                      <a:pt x="21" y="440"/>
                    </a:lnTo>
                    <a:lnTo>
                      <a:pt x="21" y="426"/>
                    </a:lnTo>
                    <a:lnTo>
                      <a:pt x="21" y="426"/>
                    </a:lnTo>
                    <a:lnTo>
                      <a:pt x="21" y="426"/>
                    </a:lnTo>
                    <a:lnTo>
                      <a:pt x="21" y="419"/>
                    </a:lnTo>
                    <a:lnTo>
                      <a:pt x="14" y="419"/>
                    </a:lnTo>
                    <a:lnTo>
                      <a:pt x="14" y="419"/>
                    </a:lnTo>
                    <a:lnTo>
                      <a:pt x="14" y="419"/>
                    </a:lnTo>
                    <a:lnTo>
                      <a:pt x="14" y="419"/>
                    </a:lnTo>
                    <a:lnTo>
                      <a:pt x="7" y="419"/>
                    </a:lnTo>
                    <a:lnTo>
                      <a:pt x="7" y="419"/>
                    </a:lnTo>
                    <a:lnTo>
                      <a:pt x="7" y="419"/>
                    </a:lnTo>
                    <a:lnTo>
                      <a:pt x="7" y="419"/>
                    </a:lnTo>
                    <a:lnTo>
                      <a:pt x="0" y="419"/>
                    </a:lnTo>
                    <a:lnTo>
                      <a:pt x="0" y="419"/>
                    </a:lnTo>
                    <a:lnTo>
                      <a:pt x="0" y="419"/>
                    </a:lnTo>
                    <a:lnTo>
                      <a:pt x="0" y="419"/>
                    </a:lnTo>
                    <a:lnTo>
                      <a:pt x="0" y="419"/>
                    </a:lnTo>
                    <a:lnTo>
                      <a:pt x="0" y="419"/>
                    </a:lnTo>
                    <a:lnTo>
                      <a:pt x="0" y="412"/>
                    </a:lnTo>
                    <a:lnTo>
                      <a:pt x="0" y="412"/>
                    </a:lnTo>
                    <a:lnTo>
                      <a:pt x="7" y="412"/>
                    </a:lnTo>
                    <a:lnTo>
                      <a:pt x="7" y="412"/>
                    </a:lnTo>
                    <a:lnTo>
                      <a:pt x="7" y="405"/>
                    </a:lnTo>
                    <a:lnTo>
                      <a:pt x="14" y="405"/>
                    </a:lnTo>
                    <a:lnTo>
                      <a:pt x="14" y="405"/>
                    </a:lnTo>
                    <a:lnTo>
                      <a:pt x="14" y="398"/>
                    </a:lnTo>
                    <a:lnTo>
                      <a:pt x="14" y="405"/>
                    </a:lnTo>
                    <a:lnTo>
                      <a:pt x="21" y="405"/>
                    </a:lnTo>
                    <a:lnTo>
                      <a:pt x="21" y="405"/>
                    </a:lnTo>
                    <a:lnTo>
                      <a:pt x="21" y="405"/>
                    </a:lnTo>
                    <a:lnTo>
                      <a:pt x="21" y="405"/>
                    </a:lnTo>
                    <a:lnTo>
                      <a:pt x="21" y="405"/>
                    </a:lnTo>
                    <a:lnTo>
                      <a:pt x="21" y="405"/>
                    </a:lnTo>
                    <a:lnTo>
                      <a:pt x="21" y="405"/>
                    </a:lnTo>
                    <a:lnTo>
                      <a:pt x="21" y="405"/>
                    </a:lnTo>
                    <a:lnTo>
                      <a:pt x="21" y="405"/>
                    </a:lnTo>
                    <a:lnTo>
                      <a:pt x="21" y="405"/>
                    </a:lnTo>
                    <a:lnTo>
                      <a:pt x="28" y="405"/>
                    </a:lnTo>
                    <a:lnTo>
                      <a:pt x="28" y="405"/>
                    </a:lnTo>
                    <a:lnTo>
                      <a:pt x="28" y="405"/>
                    </a:lnTo>
                    <a:lnTo>
                      <a:pt x="35" y="405"/>
                    </a:lnTo>
                    <a:lnTo>
                      <a:pt x="35" y="405"/>
                    </a:lnTo>
                    <a:lnTo>
                      <a:pt x="35" y="398"/>
                    </a:lnTo>
                    <a:lnTo>
                      <a:pt x="42" y="391"/>
                    </a:lnTo>
                    <a:lnTo>
                      <a:pt x="42" y="391"/>
                    </a:lnTo>
                    <a:lnTo>
                      <a:pt x="42" y="391"/>
                    </a:lnTo>
                    <a:lnTo>
                      <a:pt x="42" y="391"/>
                    </a:lnTo>
                    <a:lnTo>
                      <a:pt x="35" y="391"/>
                    </a:lnTo>
                    <a:lnTo>
                      <a:pt x="35" y="384"/>
                    </a:lnTo>
                    <a:lnTo>
                      <a:pt x="35" y="384"/>
                    </a:lnTo>
                    <a:lnTo>
                      <a:pt x="42" y="384"/>
                    </a:lnTo>
                    <a:lnTo>
                      <a:pt x="42" y="376"/>
                    </a:lnTo>
                    <a:lnTo>
                      <a:pt x="49" y="369"/>
                    </a:lnTo>
                    <a:lnTo>
                      <a:pt x="49" y="369"/>
                    </a:lnTo>
                    <a:lnTo>
                      <a:pt x="49" y="369"/>
                    </a:lnTo>
                    <a:lnTo>
                      <a:pt x="49" y="362"/>
                    </a:lnTo>
                    <a:lnTo>
                      <a:pt x="49" y="362"/>
                    </a:lnTo>
                    <a:lnTo>
                      <a:pt x="49" y="362"/>
                    </a:lnTo>
                    <a:lnTo>
                      <a:pt x="49" y="362"/>
                    </a:lnTo>
                    <a:lnTo>
                      <a:pt x="49" y="362"/>
                    </a:lnTo>
                    <a:lnTo>
                      <a:pt x="49" y="362"/>
                    </a:lnTo>
                    <a:lnTo>
                      <a:pt x="42" y="355"/>
                    </a:lnTo>
                    <a:lnTo>
                      <a:pt x="42" y="355"/>
                    </a:lnTo>
                    <a:lnTo>
                      <a:pt x="42" y="355"/>
                    </a:lnTo>
                    <a:lnTo>
                      <a:pt x="42" y="355"/>
                    </a:lnTo>
                    <a:lnTo>
                      <a:pt x="42" y="355"/>
                    </a:lnTo>
                    <a:lnTo>
                      <a:pt x="42" y="355"/>
                    </a:lnTo>
                    <a:lnTo>
                      <a:pt x="42" y="355"/>
                    </a:lnTo>
                    <a:lnTo>
                      <a:pt x="49" y="355"/>
                    </a:lnTo>
                    <a:lnTo>
                      <a:pt x="49" y="355"/>
                    </a:lnTo>
                    <a:lnTo>
                      <a:pt x="56" y="355"/>
                    </a:lnTo>
                    <a:lnTo>
                      <a:pt x="56" y="348"/>
                    </a:lnTo>
                    <a:lnTo>
                      <a:pt x="56" y="348"/>
                    </a:lnTo>
                    <a:lnTo>
                      <a:pt x="56" y="341"/>
                    </a:lnTo>
                    <a:lnTo>
                      <a:pt x="56" y="334"/>
                    </a:lnTo>
                    <a:lnTo>
                      <a:pt x="56" y="334"/>
                    </a:lnTo>
                    <a:lnTo>
                      <a:pt x="56" y="334"/>
                    </a:lnTo>
                    <a:lnTo>
                      <a:pt x="56" y="334"/>
                    </a:lnTo>
                    <a:lnTo>
                      <a:pt x="56" y="334"/>
                    </a:lnTo>
                    <a:lnTo>
                      <a:pt x="56" y="327"/>
                    </a:lnTo>
                    <a:lnTo>
                      <a:pt x="49" y="327"/>
                    </a:lnTo>
                    <a:lnTo>
                      <a:pt x="42" y="320"/>
                    </a:lnTo>
                    <a:lnTo>
                      <a:pt x="42" y="320"/>
                    </a:lnTo>
                    <a:lnTo>
                      <a:pt x="35" y="320"/>
                    </a:lnTo>
                    <a:lnTo>
                      <a:pt x="35" y="327"/>
                    </a:lnTo>
                    <a:lnTo>
                      <a:pt x="35" y="327"/>
                    </a:lnTo>
                    <a:lnTo>
                      <a:pt x="35" y="327"/>
                    </a:lnTo>
                    <a:lnTo>
                      <a:pt x="35" y="327"/>
                    </a:lnTo>
                    <a:lnTo>
                      <a:pt x="35" y="327"/>
                    </a:lnTo>
                    <a:lnTo>
                      <a:pt x="35" y="327"/>
                    </a:lnTo>
                    <a:lnTo>
                      <a:pt x="35" y="327"/>
                    </a:lnTo>
                    <a:lnTo>
                      <a:pt x="35" y="320"/>
                    </a:lnTo>
                    <a:lnTo>
                      <a:pt x="35" y="320"/>
                    </a:lnTo>
                    <a:lnTo>
                      <a:pt x="35" y="320"/>
                    </a:lnTo>
                    <a:lnTo>
                      <a:pt x="35" y="320"/>
                    </a:lnTo>
                    <a:lnTo>
                      <a:pt x="35" y="320"/>
                    </a:lnTo>
                    <a:lnTo>
                      <a:pt x="28" y="313"/>
                    </a:lnTo>
                    <a:lnTo>
                      <a:pt x="28" y="313"/>
                    </a:lnTo>
                    <a:lnTo>
                      <a:pt x="28" y="313"/>
                    </a:lnTo>
                    <a:lnTo>
                      <a:pt x="28" y="313"/>
                    </a:lnTo>
                    <a:lnTo>
                      <a:pt x="35" y="313"/>
                    </a:lnTo>
                    <a:lnTo>
                      <a:pt x="35" y="313"/>
                    </a:lnTo>
                    <a:lnTo>
                      <a:pt x="35" y="313"/>
                    </a:lnTo>
                    <a:lnTo>
                      <a:pt x="35" y="306"/>
                    </a:lnTo>
                    <a:lnTo>
                      <a:pt x="35" y="306"/>
                    </a:lnTo>
                    <a:lnTo>
                      <a:pt x="35" y="306"/>
                    </a:lnTo>
                    <a:lnTo>
                      <a:pt x="35" y="306"/>
                    </a:lnTo>
                    <a:lnTo>
                      <a:pt x="35" y="306"/>
                    </a:lnTo>
                    <a:lnTo>
                      <a:pt x="35" y="306"/>
                    </a:lnTo>
                    <a:lnTo>
                      <a:pt x="35" y="306"/>
                    </a:lnTo>
                    <a:lnTo>
                      <a:pt x="35" y="306"/>
                    </a:lnTo>
                    <a:lnTo>
                      <a:pt x="35" y="306"/>
                    </a:lnTo>
                    <a:lnTo>
                      <a:pt x="35" y="306"/>
                    </a:lnTo>
                    <a:lnTo>
                      <a:pt x="35" y="306"/>
                    </a:lnTo>
                    <a:lnTo>
                      <a:pt x="35" y="298"/>
                    </a:lnTo>
                    <a:lnTo>
                      <a:pt x="35" y="298"/>
                    </a:lnTo>
                    <a:lnTo>
                      <a:pt x="35" y="298"/>
                    </a:lnTo>
                    <a:lnTo>
                      <a:pt x="35" y="298"/>
                    </a:lnTo>
                    <a:lnTo>
                      <a:pt x="35" y="298"/>
                    </a:lnTo>
                    <a:lnTo>
                      <a:pt x="28" y="298"/>
                    </a:lnTo>
                    <a:lnTo>
                      <a:pt x="28" y="298"/>
                    </a:lnTo>
                    <a:lnTo>
                      <a:pt x="28" y="298"/>
                    </a:lnTo>
                    <a:lnTo>
                      <a:pt x="28" y="298"/>
                    </a:lnTo>
                    <a:lnTo>
                      <a:pt x="28" y="298"/>
                    </a:lnTo>
                    <a:lnTo>
                      <a:pt x="28" y="298"/>
                    </a:lnTo>
                    <a:lnTo>
                      <a:pt x="28" y="298"/>
                    </a:lnTo>
                    <a:lnTo>
                      <a:pt x="28" y="298"/>
                    </a:lnTo>
                    <a:lnTo>
                      <a:pt x="28" y="298"/>
                    </a:lnTo>
                    <a:lnTo>
                      <a:pt x="28" y="291"/>
                    </a:lnTo>
                    <a:lnTo>
                      <a:pt x="28" y="291"/>
                    </a:lnTo>
                    <a:lnTo>
                      <a:pt x="28" y="291"/>
                    </a:lnTo>
                    <a:lnTo>
                      <a:pt x="28" y="291"/>
                    </a:lnTo>
                    <a:lnTo>
                      <a:pt x="21" y="291"/>
                    </a:lnTo>
                    <a:lnTo>
                      <a:pt x="21" y="291"/>
                    </a:lnTo>
                    <a:lnTo>
                      <a:pt x="21" y="291"/>
                    </a:lnTo>
                    <a:lnTo>
                      <a:pt x="21" y="291"/>
                    </a:lnTo>
                    <a:lnTo>
                      <a:pt x="21" y="291"/>
                    </a:lnTo>
                    <a:lnTo>
                      <a:pt x="21" y="291"/>
                    </a:lnTo>
                    <a:lnTo>
                      <a:pt x="21" y="291"/>
                    </a:lnTo>
                    <a:lnTo>
                      <a:pt x="21" y="291"/>
                    </a:lnTo>
                    <a:lnTo>
                      <a:pt x="21" y="291"/>
                    </a:lnTo>
                    <a:lnTo>
                      <a:pt x="21" y="291"/>
                    </a:lnTo>
                    <a:lnTo>
                      <a:pt x="21" y="291"/>
                    </a:lnTo>
                    <a:lnTo>
                      <a:pt x="21" y="284"/>
                    </a:lnTo>
                    <a:lnTo>
                      <a:pt x="21" y="284"/>
                    </a:lnTo>
                    <a:lnTo>
                      <a:pt x="21" y="284"/>
                    </a:lnTo>
                    <a:lnTo>
                      <a:pt x="28" y="284"/>
                    </a:lnTo>
                    <a:lnTo>
                      <a:pt x="28" y="284"/>
                    </a:lnTo>
                    <a:lnTo>
                      <a:pt x="28" y="291"/>
                    </a:lnTo>
                    <a:lnTo>
                      <a:pt x="28" y="291"/>
                    </a:lnTo>
                    <a:lnTo>
                      <a:pt x="28" y="291"/>
                    </a:lnTo>
                    <a:lnTo>
                      <a:pt x="28" y="284"/>
                    </a:lnTo>
                    <a:lnTo>
                      <a:pt x="28" y="284"/>
                    </a:lnTo>
                    <a:lnTo>
                      <a:pt x="28" y="284"/>
                    </a:lnTo>
                    <a:lnTo>
                      <a:pt x="35" y="284"/>
                    </a:lnTo>
                    <a:lnTo>
                      <a:pt x="35" y="284"/>
                    </a:lnTo>
                    <a:lnTo>
                      <a:pt x="35" y="284"/>
                    </a:lnTo>
                    <a:lnTo>
                      <a:pt x="35" y="284"/>
                    </a:lnTo>
                    <a:lnTo>
                      <a:pt x="35" y="284"/>
                    </a:lnTo>
                    <a:lnTo>
                      <a:pt x="35" y="284"/>
                    </a:lnTo>
                    <a:lnTo>
                      <a:pt x="35" y="284"/>
                    </a:lnTo>
                    <a:lnTo>
                      <a:pt x="35" y="284"/>
                    </a:lnTo>
                    <a:lnTo>
                      <a:pt x="35" y="284"/>
                    </a:lnTo>
                    <a:lnTo>
                      <a:pt x="42" y="284"/>
                    </a:lnTo>
                    <a:lnTo>
                      <a:pt x="42" y="284"/>
                    </a:lnTo>
                    <a:lnTo>
                      <a:pt x="42" y="284"/>
                    </a:lnTo>
                    <a:lnTo>
                      <a:pt x="42" y="277"/>
                    </a:lnTo>
                    <a:lnTo>
                      <a:pt x="42" y="277"/>
                    </a:lnTo>
                    <a:lnTo>
                      <a:pt x="42" y="277"/>
                    </a:lnTo>
                    <a:lnTo>
                      <a:pt x="49" y="277"/>
                    </a:lnTo>
                    <a:lnTo>
                      <a:pt x="49" y="277"/>
                    </a:lnTo>
                    <a:lnTo>
                      <a:pt x="49" y="277"/>
                    </a:lnTo>
                    <a:lnTo>
                      <a:pt x="49" y="270"/>
                    </a:lnTo>
                    <a:lnTo>
                      <a:pt x="49" y="270"/>
                    </a:lnTo>
                    <a:lnTo>
                      <a:pt x="49" y="270"/>
                    </a:lnTo>
                    <a:lnTo>
                      <a:pt x="49" y="270"/>
                    </a:lnTo>
                    <a:lnTo>
                      <a:pt x="49" y="270"/>
                    </a:lnTo>
                    <a:lnTo>
                      <a:pt x="56" y="270"/>
                    </a:lnTo>
                    <a:lnTo>
                      <a:pt x="56" y="270"/>
                    </a:lnTo>
                    <a:lnTo>
                      <a:pt x="63" y="270"/>
                    </a:lnTo>
                    <a:lnTo>
                      <a:pt x="63" y="270"/>
                    </a:lnTo>
                    <a:lnTo>
                      <a:pt x="63" y="277"/>
                    </a:lnTo>
                    <a:lnTo>
                      <a:pt x="63" y="277"/>
                    </a:lnTo>
                    <a:lnTo>
                      <a:pt x="63" y="277"/>
                    </a:lnTo>
                    <a:lnTo>
                      <a:pt x="63" y="277"/>
                    </a:lnTo>
                    <a:lnTo>
                      <a:pt x="63" y="277"/>
                    </a:lnTo>
                    <a:lnTo>
                      <a:pt x="63" y="284"/>
                    </a:lnTo>
                    <a:lnTo>
                      <a:pt x="63" y="284"/>
                    </a:lnTo>
                    <a:lnTo>
                      <a:pt x="63" y="284"/>
                    </a:lnTo>
                    <a:lnTo>
                      <a:pt x="63" y="284"/>
                    </a:lnTo>
                    <a:lnTo>
                      <a:pt x="63" y="284"/>
                    </a:lnTo>
                    <a:lnTo>
                      <a:pt x="63" y="284"/>
                    </a:lnTo>
                    <a:lnTo>
                      <a:pt x="63" y="284"/>
                    </a:lnTo>
                    <a:lnTo>
                      <a:pt x="63" y="284"/>
                    </a:lnTo>
                    <a:lnTo>
                      <a:pt x="71" y="284"/>
                    </a:lnTo>
                    <a:lnTo>
                      <a:pt x="71" y="284"/>
                    </a:lnTo>
                    <a:lnTo>
                      <a:pt x="71" y="284"/>
                    </a:lnTo>
                    <a:lnTo>
                      <a:pt x="71" y="284"/>
                    </a:lnTo>
                    <a:lnTo>
                      <a:pt x="78" y="277"/>
                    </a:lnTo>
                    <a:lnTo>
                      <a:pt x="78" y="277"/>
                    </a:lnTo>
                    <a:lnTo>
                      <a:pt x="78" y="277"/>
                    </a:lnTo>
                    <a:lnTo>
                      <a:pt x="78" y="277"/>
                    </a:lnTo>
                    <a:lnTo>
                      <a:pt x="85" y="277"/>
                    </a:lnTo>
                    <a:lnTo>
                      <a:pt x="85" y="277"/>
                    </a:lnTo>
                    <a:lnTo>
                      <a:pt x="85" y="277"/>
                    </a:lnTo>
                    <a:lnTo>
                      <a:pt x="85" y="270"/>
                    </a:lnTo>
                    <a:lnTo>
                      <a:pt x="78" y="270"/>
                    </a:lnTo>
                    <a:lnTo>
                      <a:pt x="85" y="270"/>
                    </a:lnTo>
                    <a:lnTo>
                      <a:pt x="85" y="270"/>
                    </a:lnTo>
                    <a:lnTo>
                      <a:pt x="85" y="263"/>
                    </a:lnTo>
                    <a:lnTo>
                      <a:pt x="85" y="263"/>
                    </a:lnTo>
                    <a:lnTo>
                      <a:pt x="85" y="263"/>
                    </a:lnTo>
                    <a:lnTo>
                      <a:pt x="85" y="263"/>
                    </a:lnTo>
                    <a:lnTo>
                      <a:pt x="85" y="263"/>
                    </a:lnTo>
                    <a:lnTo>
                      <a:pt x="92" y="263"/>
                    </a:lnTo>
                    <a:lnTo>
                      <a:pt x="92" y="263"/>
                    </a:lnTo>
                    <a:lnTo>
                      <a:pt x="92" y="263"/>
                    </a:lnTo>
                    <a:lnTo>
                      <a:pt x="92" y="256"/>
                    </a:lnTo>
                    <a:lnTo>
                      <a:pt x="92" y="256"/>
                    </a:lnTo>
                    <a:lnTo>
                      <a:pt x="92" y="256"/>
                    </a:lnTo>
                    <a:lnTo>
                      <a:pt x="92" y="256"/>
                    </a:lnTo>
                    <a:lnTo>
                      <a:pt x="99" y="256"/>
                    </a:lnTo>
                    <a:lnTo>
                      <a:pt x="99" y="256"/>
                    </a:lnTo>
                    <a:lnTo>
                      <a:pt x="99" y="256"/>
                    </a:lnTo>
                    <a:lnTo>
                      <a:pt x="99" y="256"/>
                    </a:lnTo>
                    <a:lnTo>
                      <a:pt x="106" y="249"/>
                    </a:lnTo>
                    <a:lnTo>
                      <a:pt x="106" y="256"/>
                    </a:lnTo>
                    <a:lnTo>
                      <a:pt x="106" y="256"/>
                    </a:lnTo>
                    <a:lnTo>
                      <a:pt x="113" y="256"/>
                    </a:lnTo>
                    <a:lnTo>
                      <a:pt x="113" y="256"/>
                    </a:lnTo>
                    <a:lnTo>
                      <a:pt x="113" y="256"/>
                    </a:lnTo>
                    <a:lnTo>
                      <a:pt x="113" y="256"/>
                    </a:lnTo>
                    <a:lnTo>
                      <a:pt x="113" y="249"/>
                    </a:lnTo>
                    <a:lnTo>
                      <a:pt x="113" y="249"/>
                    </a:lnTo>
                    <a:lnTo>
                      <a:pt x="113" y="242"/>
                    </a:lnTo>
                    <a:lnTo>
                      <a:pt x="113" y="242"/>
                    </a:lnTo>
                    <a:lnTo>
                      <a:pt x="113" y="242"/>
                    </a:lnTo>
                    <a:lnTo>
                      <a:pt x="106" y="242"/>
                    </a:lnTo>
                    <a:lnTo>
                      <a:pt x="106" y="242"/>
                    </a:lnTo>
                    <a:lnTo>
                      <a:pt x="106" y="242"/>
                    </a:lnTo>
                    <a:lnTo>
                      <a:pt x="106" y="242"/>
                    </a:lnTo>
                    <a:lnTo>
                      <a:pt x="113" y="235"/>
                    </a:lnTo>
                    <a:lnTo>
                      <a:pt x="120" y="235"/>
                    </a:lnTo>
                    <a:lnTo>
                      <a:pt x="120" y="235"/>
                    </a:lnTo>
                    <a:lnTo>
                      <a:pt x="120" y="235"/>
                    </a:lnTo>
                    <a:lnTo>
                      <a:pt x="120" y="235"/>
                    </a:lnTo>
                    <a:lnTo>
                      <a:pt x="120" y="235"/>
                    </a:lnTo>
                    <a:lnTo>
                      <a:pt x="120" y="227"/>
                    </a:lnTo>
                    <a:lnTo>
                      <a:pt x="127" y="227"/>
                    </a:lnTo>
                    <a:lnTo>
                      <a:pt x="127" y="227"/>
                    </a:lnTo>
                    <a:lnTo>
                      <a:pt x="127" y="227"/>
                    </a:lnTo>
                    <a:lnTo>
                      <a:pt x="127" y="227"/>
                    </a:lnTo>
                    <a:lnTo>
                      <a:pt x="134" y="227"/>
                    </a:lnTo>
                    <a:lnTo>
                      <a:pt x="134" y="227"/>
                    </a:lnTo>
                    <a:lnTo>
                      <a:pt x="142" y="227"/>
                    </a:lnTo>
                    <a:lnTo>
                      <a:pt x="142" y="227"/>
                    </a:lnTo>
                    <a:lnTo>
                      <a:pt x="142" y="227"/>
                    </a:lnTo>
                    <a:lnTo>
                      <a:pt x="142" y="227"/>
                    </a:lnTo>
                    <a:lnTo>
                      <a:pt x="142" y="227"/>
                    </a:lnTo>
                    <a:lnTo>
                      <a:pt x="142" y="227"/>
                    </a:lnTo>
                    <a:lnTo>
                      <a:pt x="142" y="235"/>
                    </a:lnTo>
                    <a:lnTo>
                      <a:pt x="149" y="235"/>
                    </a:lnTo>
                    <a:lnTo>
                      <a:pt x="149" y="235"/>
                    </a:lnTo>
                    <a:lnTo>
                      <a:pt x="149" y="235"/>
                    </a:lnTo>
                    <a:lnTo>
                      <a:pt x="149" y="235"/>
                    </a:lnTo>
                    <a:lnTo>
                      <a:pt x="149" y="235"/>
                    </a:lnTo>
                    <a:lnTo>
                      <a:pt x="149" y="235"/>
                    </a:lnTo>
                    <a:lnTo>
                      <a:pt x="156" y="235"/>
                    </a:lnTo>
                    <a:lnTo>
                      <a:pt x="156" y="235"/>
                    </a:lnTo>
                    <a:lnTo>
                      <a:pt x="163" y="235"/>
                    </a:lnTo>
                    <a:lnTo>
                      <a:pt x="163" y="235"/>
                    </a:lnTo>
                    <a:lnTo>
                      <a:pt x="163" y="227"/>
                    </a:lnTo>
                    <a:lnTo>
                      <a:pt x="163" y="227"/>
                    </a:lnTo>
                    <a:lnTo>
                      <a:pt x="163" y="227"/>
                    </a:lnTo>
                    <a:lnTo>
                      <a:pt x="170" y="227"/>
                    </a:lnTo>
                    <a:lnTo>
                      <a:pt x="170" y="220"/>
                    </a:lnTo>
                    <a:lnTo>
                      <a:pt x="177" y="220"/>
                    </a:lnTo>
                    <a:lnTo>
                      <a:pt x="177" y="220"/>
                    </a:lnTo>
                    <a:lnTo>
                      <a:pt x="177" y="220"/>
                    </a:lnTo>
                    <a:lnTo>
                      <a:pt x="184" y="220"/>
                    </a:lnTo>
                    <a:lnTo>
                      <a:pt x="184" y="220"/>
                    </a:lnTo>
                    <a:lnTo>
                      <a:pt x="191" y="220"/>
                    </a:lnTo>
                    <a:lnTo>
                      <a:pt x="191" y="220"/>
                    </a:lnTo>
                    <a:lnTo>
                      <a:pt x="198" y="220"/>
                    </a:lnTo>
                    <a:lnTo>
                      <a:pt x="198" y="220"/>
                    </a:lnTo>
                    <a:lnTo>
                      <a:pt x="198" y="220"/>
                    </a:lnTo>
                    <a:lnTo>
                      <a:pt x="198" y="220"/>
                    </a:lnTo>
                    <a:lnTo>
                      <a:pt x="198" y="220"/>
                    </a:lnTo>
                    <a:lnTo>
                      <a:pt x="205" y="220"/>
                    </a:lnTo>
                    <a:lnTo>
                      <a:pt x="205" y="220"/>
                    </a:lnTo>
                    <a:lnTo>
                      <a:pt x="205" y="220"/>
                    </a:lnTo>
                    <a:lnTo>
                      <a:pt x="205" y="220"/>
                    </a:lnTo>
                    <a:lnTo>
                      <a:pt x="213" y="213"/>
                    </a:lnTo>
                    <a:lnTo>
                      <a:pt x="213" y="213"/>
                    </a:lnTo>
                    <a:lnTo>
                      <a:pt x="213" y="213"/>
                    </a:lnTo>
                    <a:lnTo>
                      <a:pt x="213" y="213"/>
                    </a:lnTo>
                    <a:lnTo>
                      <a:pt x="213" y="220"/>
                    </a:lnTo>
                    <a:lnTo>
                      <a:pt x="220" y="220"/>
                    </a:lnTo>
                    <a:lnTo>
                      <a:pt x="220" y="220"/>
                    </a:lnTo>
                    <a:lnTo>
                      <a:pt x="220" y="220"/>
                    </a:lnTo>
                    <a:lnTo>
                      <a:pt x="220" y="220"/>
                    </a:lnTo>
                    <a:lnTo>
                      <a:pt x="220" y="220"/>
                    </a:lnTo>
                    <a:lnTo>
                      <a:pt x="227" y="220"/>
                    </a:lnTo>
                    <a:lnTo>
                      <a:pt x="227" y="213"/>
                    </a:lnTo>
                    <a:lnTo>
                      <a:pt x="227" y="213"/>
                    </a:lnTo>
                    <a:lnTo>
                      <a:pt x="220" y="213"/>
                    </a:lnTo>
                    <a:lnTo>
                      <a:pt x="220" y="213"/>
                    </a:lnTo>
                    <a:lnTo>
                      <a:pt x="220" y="206"/>
                    </a:lnTo>
                    <a:lnTo>
                      <a:pt x="220" y="206"/>
                    </a:lnTo>
                    <a:lnTo>
                      <a:pt x="220" y="206"/>
                    </a:lnTo>
                    <a:lnTo>
                      <a:pt x="227" y="206"/>
                    </a:lnTo>
                    <a:lnTo>
                      <a:pt x="227" y="206"/>
                    </a:lnTo>
                    <a:lnTo>
                      <a:pt x="227" y="206"/>
                    </a:lnTo>
                    <a:lnTo>
                      <a:pt x="227" y="199"/>
                    </a:lnTo>
                    <a:lnTo>
                      <a:pt x="220" y="199"/>
                    </a:lnTo>
                    <a:lnTo>
                      <a:pt x="220" y="199"/>
                    </a:lnTo>
                    <a:lnTo>
                      <a:pt x="220" y="199"/>
                    </a:lnTo>
                    <a:lnTo>
                      <a:pt x="220" y="199"/>
                    </a:lnTo>
                    <a:lnTo>
                      <a:pt x="220" y="192"/>
                    </a:lnTo>
                    <a:lnTo>
                      <a:pt x="220" y="192"/>
                    </a:lnTo>
                    <a:lnTo>
                      <a:pt x="220" y="192"/>
                    </a:lnTo>
                    <a:lnTo>
                      <a:pt x="220" y="185"/>
                    </a:lnTo>
                    <a:lnTo>
                      <a:pt x="220" y="185"/>
                    </a:lnTo>
                    <a:lnTo>
                      <a:pt x="220" y="185"/>
                    </a:lnTo>
                    <a:lnTo>
                      <a:pt x="220" y="185"/>
                    </a:lnTo>
                    <a:lnTo>
                      <a:pt x="220" y="178"/>
                    </a:lnTo>
                    <a:lnTo>
                      <a:pt x="220" y="178"/>
                    </a:lnTo>
                    <a:lnTo>
                      <a:pt x="220" y="178"/>
                    </a:lnTo>
                    <a:lnTo>
                      <a:pt x="220" y="178"/>
                    </a:lnTo>
                    <a:lnTo>
                      <a:pt x="213" y="178"/>
                    </a:lnTo>
                    <a:lnTo>
                      <a:pt x="213" y="171"/>
                    </a:lnTo>
                    <a:lnTo>
                      <a:pt x="213" y="171"/>
                    </a:lnTo>
                    <a:lnTo>
                      <a:pt x="213" y="171"/>
                    </a:lnTo>
                    <a:lnTo>
                      <a:pt x="213" y="171"/>
                    </a:lnTo>
                    <a:lnTo>
                      <a:pt x="213" y="164"/>
                    </a:lnTo>
                    <a:lnTo>
                      <a:pt x="213" y="156"/>
                    </a:lnTo>
                    <a:lnTo>
                      <a:pt x="213" y="156"/>
                    </a:lnTo>
                    <a:lnTo>
                      <a:pt x="213" y="156"/>
                    </a:lnTo>
                    <a:lnTo>
                      <a:pt x="213" y="156"/>
                    </a:lnTo>
                    <a:lnTo>
                      <a:pt x="213" y="156"/>
                    </a:lnTo>
                    <a:lnTo>
                      <a:pt x="220" y="149"/>
                    </a:lnTo>
                    <a:lnTo>
                      <a:pt x="220" y="149"/>
                    </a:lnTo>
                    <a:lnTo>
                      <a:pt x="220" y="149"/>
                    </a:lnTo>
                    <a:lnTo>
                      <a:pt x="220" y="149"/>
                    </a:lnTo>
                    <a:lnTo>
                      <a:pt x="220" y="142"/>
                    </a:lnTo>
                    <a:lnTo>
                      <a:pt x="227" y="149"/>
                    </a:lnTo>
                    <a:lnTo>
                      <a:pt x="227" y="149"/>
                    </a:lnTo>
                    <a:lnTo>
                      <a:pt x="227" y="149"/>
                    </a:lnTo>
                    <a:lnTo>
                      <a:pt x="227" y="156"/>
                    </a:lnTo>
                    <a:lnTo>
                      <a:pt x="234" y="156"/>
                    </a:lnTo>
                    <a:lnTo>
                      <a:pt x="234" y="156"/>
                    </a:lnTo>
                    <a:lnTo>
                      <a:pt x="241" y="156"/>
                    </a:lnTo>
                    <a:lnTo>
                      <a:pt x="241" y="156"/>
                    </a:lnTo>
                    <a:lnTo>
                      <a:pt x="241" y="156"/>
                    </a:lnTo>
                    <a:lnTo>
                      <a:pt x="241" y="156"/>
                    </a:lnTo>
                    <a:lnTo>
                      <a:pt x="241" y="164"/>
                    </a:lnTo>
                    <a:lnTo>
                      <a:pt x="241" y="164"/>
                    </a:lnTo>
                    <a:lnTo>
                      <a:pt x="248" y="156"/>
                    </a:lnTo>
                    <a:lnTo>
                      <a:pt x="248" y="156"/>
                    </a:lnTo>
                    <a:lnTo>
                      <a:pt x="248" y="156"/>
                    </a:lnTo>
                    <a:lnTo>
                      <a:pt x="255" y="156"/>
                    </a:lnTo>
                    <a:lnTo>
                      <a:pt x="255" y="156"/>
                    </a:lnTo>
                    <a:lnTo>
                      <a:pt x="255" y="156"/>
                    </a:lnTo>
                    <a:lnTo>
                      <a:pt x="255" y="156"/>
                    </a:lnTo>
                    <a:lnTo>
                      <a:pt x="262" y="164"/>
                    </a:lnTo>
                    <a:lnTo>
                      <a:pt x="262" y="164"/>
                    </a:lnTo>
                    <a:lnTo>
                      <a:pt x="262" y="164"/>
                    </a:lnTo>
                    <a:lnTo>
                      <a:pt x="262" y="164"/>
                    </a:lnTo>
                    <a:lnTo>
                      <a:pt x="262" y="164"/>
                    </a:lnTo>
                    <a:lnTo>
                      <a:pt x="262" y="171"/>
                    </a:lnTo>
                    <a:lnTo>
                      <a:pt x="262" y="171"/>
                    </a:lnTo>
                    <a:lnTo>
                      <a:pt x="269" y="164"/>
                    </a:lnTo>
                    <a:lnTo>
                      <a:pt x="269" y="164"/>
                    </a:lnTo>
                    <a:lnTo>
                      <a:pt x="276" y="164"/>
                    </a:lnTo>
                    <a:lnTo>
                      <a:pt x="276" y="164"/>
                    </a:lnTo>
                    <a:lnTo>
                      <a:pt x="276" y="164"/>
                    </a:lnTo>
                    <a:lnTo>
                      <a:pt x="276" y="164"/>
                    </a:lnTo>
                    <a:lnTo>
                      <a:pt x="284" y="164"/>
                    </a:lnTo>
                    <a:lnTo>
                      <a:pt x="284" y="164"/>
                    </a:lnTo>
                    <a:lnTo>
                      <a:pt x="291" y="164"/>
                    </a:lnTo>
                    <a:lnTo>
                      <a:pt x="291" y="164"/>
                    </a:lnTo>
                    <a:lnTo>
                      <a:pt x="291" y="164"/>
                    </a:lnTo>
                    <a:lnTo>
                      <a:pt x="298" y="164"/>
                    </a:lnTo>
                    <a:lnTo>
                      <a:pt x="298" y="164"/>
                    </a:lnTo>
                    <a:lnTo>
                      <a:pt x="298" y="164"/>
                    </a:lnTo>
                    <a:lnTo>
                      <a:pt x="298" y="156"/>
                    </a:lnTo>
                    <a:lnTo>
                      <a:pt x="305" y="156"/>
                    </a:lnTo>
                    <a:lnTo>
                      <a:pt x="305" y="156"/>
                    </a:lnTo>
                    <a:lnTo>
                      <a:pt x="305" y="156"/>
                    </a:lnTo>
                    <a:lnTo>
                      <a:pt x="305" y="164"/>
                    </a:lnTo>
                    <a:lnTo>
                      <a:pt x="312" y="164"/>
                    </a:lnTo>
                    <a:lnTo>
                      <a:pt x="312" y="164"/>
                    </a:lnTo>
                    <a:lnTo>
                      <a:pt x="312" y="164"/>
                    </a:lnTo>
                    <a:lnTo>
                      <a:pt x="319" y="164"/>
                    </a:lnTo>
                    <a:lnTo>
                      <a:pt x="319" y="164"/>
                    </a:lnTo>
                    <a:lnTo>
                      <a:pt x="319" y="164"/>
                    </a:lnTo>
                    <a:lnTo>
                      <a:pt x="326" y="164"/>
                    </a:lnTo>
                    <a:lnTo>
                      <a:pt x="326" y="164"/>
                    </a:lnTo>
                    <a:lnTo>
                      <a:pt x="326" y="164"/>
                    </a:lnTo>
                    <a:lnTo>
                      <a:pt x="326" y="164"/>
                    </a:lnTo>
                    <a:lnTo>
                      <a:pt x="326" y="156"/>
                    </a:lnTo>
                    <a:lnTo>
                      <a:pt x="326" y="156"/>
                    </a:lnTo>
                    <a:lnTo>
                      <a:pt x="326" y="156"/>
                    </a:lnTo>
                    <a:lnTo>
                      <a:pt x="326" y="156"/>
                    </a:lnTo>
                    <a:lnTo>
                      <a:pt x="326" y="149"/>
                    </a:lnTo>
                    <a:lnTo>
                      <a:pt x="326" y="149"/>
                    </a:lnTo>
                    <a:lnTo>
                      <a:pt x="319" y="149"/>
                    </a:lnTo>
                    <a:lnTo>
                      <a:pt x="319" y="149"/>
                    </a:lnTo>
                    <a:lnTo>
                      <a:pt x="319" y="142"/>
                    </a:lnTo>
                    <a:lnTo>
                      <a:pt x="319" y="142"/>
                    </a:lnTo>
                    <a:lnTo>
                      <a:pt x="326" y="142"/>
                    </a:lnTo>
                    <a:lnTo>
                      <a:pt x="326" y="142"/>
                    </a:lnTo>
                    <a:lnTo>
                      <a:pt x="326" y="142"/>
                    </a:lnTo>
                    <a:lnTo>
                      <a:pt x="319" y="135"/>
                    </a:lnTo>
                    <a:lnTo>
                      <a:pt x="319" y="135"/>
                    </a:lnTo>
                    <a:lnTo>
                      <a:pt x="326" y="135"/>
                    </a:lnTo>
                    <a:lnTo>
                      <a:pt x="326" y="135"/>
                    </a:lnTo>
                    <a:lnTo>
                      <a:pt x="326" y="135"/>
                    </a:lnTo>
                    <a:lnTo>
                      <a:pt x="319" y="128"/>
                    </a:lnTo>
                    <a:lnTo>
                      <a:pt x="319" y="128"/>
                    </a:lnTo>
                    <a:lnTo>
                      <a:pt x="319" y="128"/>
                    </a:lnTo>
                    <a:lnTo>
                      <a:pt x="319" y="128"/>
                    </a:lnTo>
                    <a:lnTo>
                      <a:pt x="319" y="128"/>
                    </a:lnTo>
                    <a:lnTo>
                      <a:pt x="333" y="121"/>
                    </a:lnTo>
                    <a:lnTo>
                      <a:pt x="333" y="121"/>
                    </a:lnTo>
                    <a:lnTo>
                      <a:pt x="333" y="121"/>
                    </a:lnTo>
                    <a:lnTo>
                      <a:pt x="333" y="114"/>
                    </a:lnTo>
                    <a:lnTo>
                      <a:pt x="333" y="114"/>
                    </a:lnTo>
                    <a:lnTo>
                      <a:pt x="333" y="114"/>
                    </a:lnTo>
                    <a:lnTo>
                      <a:pt x="340" y="114"/>
                    </a:lnTo>
                    <a:lnTo>
                      <a:pt x="340" y="114"/>
                    </a:lnTo>
                    <a:lnTo>
                      <a:pt x="340" y="114"/>
                    </a:lnTo>
                    <a:lnTo>
                      <a:pt x="340" y="114"/>
                    </a:lnTo>
                    <a:lnTo>
                      <a:pt x="340" y="107"/>
                    </a:lnTo>
                    <a:lnTo>
                      <a:pt x="340" y="107"/>
                    </a:lnTo>
                    <a:lnTo>
                      <a:pt x="340" y="107"/>
                    </a:lnTo>
                    <a:lnTo>
                      <a:pt x="340" y="107"/>
                    </a:lnTo>
                    <a:lnTo>
                      <a:pt x="347" y="107"/>
                    </a:lnTo>
                    <a:lnTo>
                      <a:pt x="347" y="107"/>
                    </a:lnTo>
                    <a:lnTo>
                      <a:pt x="347" y="107"/>
                    </a:lnTo>
                    <a:lnTo>
                      <a:pt x="347" y="100"/>
                    </a:lnTo>
                    <a:lnTo>
                      <a:pt x="347" y="100"/>
                    </a:lnTo>
                    <a:lnTo>
                      <a:pt x="347" y="100"/>
                    </a:lnTo>
                    <a:lnTo>
                      <a:pt x="355" y="100"/>
                    </a:lnTo>
                    <a:lnTo>
                      <a:pt x="355" y="100"/>
                    </a:lnTo>
                    <a:lnTo>
                      <a:pt x="355" y="100"/>
                    </a:lnTo>
                    <a:lnTo>
                      <a:pt x="362" y="100"/>
                    </a:lnTo>
                    <a:lnTo>
                      <a:pt x="362" y="100"/>
                    </a:lnTo>
                    <a:lnTo>
                      <a:pt x="362" y="100"/>
                    </a:lnTo>
                    <a:lnTo>
                      <a:pt x="362" y="107"/>
                    </a:lnTo>
                    <a:lnTo>
                      <a:pt x="362" y="107"/>
                    </a:lnTo>
                    <a:lnTo>
                      <a:pt x="369" y="107"/>
                    </a:lnTo>
                    <a:lnTo>
                      <a:pt x="369" y="114"/>
                    </a:lnTo>
                    <a:lnTo>
                      <a:pt x="369" y="114"/>
                    </a:lnTo>
                    <a:lnTo>
                      <a:pt x="376" y="107"/>
                    </a:lnTo>
                    <a:lnTo>
                      <a:pt x="376" y="100"/>
                    </a:lnTo>
                    <a:lnTo>
                      <a:pt x="376" y="100"/>
                    </a:lnTo>
                    <a:lnTo>
                      <a:pt x="376" y="100"/>
                    </a:lnTo>
                    <a:lnTo>
                      <a:pt x="383" y="100"/>
                    </a:lnTo>
                    <a:lnTo>
                      <a:pt x="383" y="93"/>
                    </a:lnTo>
                    <a:lnTo>
                      <a:pt x="383" y="93"/>
                    </a:lnTo>
                    <a:lnTo>
                      <a:pt x="383" y="93"/>
                    </a:lnTo>
                    <a:lnTo>
                      <a:pt x="383" y="93"/>
                    </a:lnTo>
                    <a:lnTo>
                      <a:pt x="383" y="93"/>
                    </a:lnTo>
                    <a:lnTo>
                      <a:pt x="383" y="85"/>
                    </a:lnTo>
                    <a:lnTo>
                      <a:pt x="383" y="85"/>
                    </a:lnTo>
                    <a:lnTo>
                      <a:pt x="383" y="85"/>
                    </a:lnTo>
                    <a:lnTo>
                      <a:pt x="383" y="85"/>
                    </a:lnTo>
                    <a:lnTo>
                      <a:pt x="383" y="85"/>
                    </a:lnTo>
                    <a:lnTo>
                      <a:pt x="390" y="85"/>
                    </a:lnTo>
                    <a:lnTo>
                      <a:pt x="397" y="85"/>
                    </a:lnTo>
                    <a:lnTo>
                      <a:pt x="397" y="85"/>
                    </a:lnTo>
                    <a:lnTo>
                      <a:pt x="397" y="85"/>
                    </a:lnTo>
                    <a:lnTo>
                      <a:pt x="397" y="78"/>
                    </a:lnTo>
                    <a:lnTo>
                      <a:pt x="404" y="71"/>
                    </a:lnTo>
                    <a:lnTo>
                      <a:pt x="404" y="71"/>
                    </a:lnTo>
                    <a:lnTo>
                      <a:pt x="397" y="64"/>
                    </a:lnTo>
                    <a:lnTo>
                      <a:pt x="397" y="64"/>
                    </a:lnTo>
                    <a:lnTo>
                      <a:pt x="404" y="64"/>
                    </a:lnTo>
                    <a:lnTo>
                      <a:pt x="404" y="57"/>
                    </a:lnTo>
                    <a:lnTo>
                      <a:pt x="404" y="57"/>
                    </a:lnTo>
                    <a:lnTo>
                      <a:pt x="404" y="50"/>
                    </a:lnTo>
                    <a:lnTo>
                      <a:pt x="404" y="43"/>
                    </a:lnTo>
                    <a:lnTo>
                      <a:pt x="404" y="43"/>
                    </a:lnTo>
                    <a:lnTo>
                      <a:pt x="404" y="43"/>
                    </a:lnTo>
                    <a:lnTo>
                      <a:pt x="411" y="43"/>
                    </a:lnTo>
                    <a:lnTo>
                      <a:pt x="411" y="43"/>
                    </a:lnTo>
                    <a:lnTo>
                      <a:pt x="418" y="43"/>
                    </a:lnTo>
                    <a:lnTo>
                      <a:pt x="418" y="43"/>
                    </a:lnTo>
                    <a:lnTo>
                      <a:pt x="418" y="43"/>
                    </a:lnTo>
                    <a:lnTo>
                      <a:pt x="418" y="43"/>
                    </a:lnTo>
                    <a:lnTo>
                      <a:pt x="426" y="36"/>
                    </a:lnTo>
                    <a:lnTo>
                      <a:pt x="426" y="36"/>
                    </a:lnTo>
                    <a:lnTo>
                      <a:pt x="426" y="36"/>
                    </a:lnTo>
                    <a:lnTo>
                      <a:pt x="426" y="36"/>
                    </a:lnTo>
                    <a:lnTo>
                      <a:pt x="433" y="36"/>
                    </a:lnTo>
                    <a:lnTo>
                      <a:pt x="433" y="36"/>
                    </a:lnTo>
                    <a:lnTo>
                      <a:pt x="433" y="36"/>
                    </a:lnTo>
                    <a:lnTo>
                      <a:pt x="433" y="36"/>
                    </a:lnTo>
                    <a:lnTo>
                      <a:pt x="433" y="29"/>
                    </a:lnTo>
                    <a:lnTo>
                      <a:pt x="433" y="29"/>
                    </a:lnTo>
                    <a:lnTo>
                      <a:pt x="440" y="22"/>
                    </a:lnTo>
                    <a:lnTo>
                      <a:pt x="447" y="22"/>
                    </a:lnTo>
                    <a:lnTo>
                      <a:pt x="447" y="22"/>
                    </a:lnTo>
                    <a:lnTo>
                      <a:pt x="447" y="22"/>
                    </a:lnTo>
                    <a:lnTo>
                      <a:pt x="447" y="22"/>
                    </a:lnTo>
                    <a:lnTo>
                      <a:pt x="447" y="14"/>
                    </a:lnTo>
                    <a:lnTo>
                      <a:pt x="447" y="14"/>
                    </a:lnTo>
                    <a:lnTo>
                      <a:pt x="447" y="7"/>
                    </a:lnTo>
                    <a:lnTo>
                      <a:pt x="447" y="7"/>
                    </a:lnTo>
                    <a:lnTo>
                      <a:pt x="447" y="7"/>
                    </a:lnTo>
                    <a:lnTo>
                      <a:pt x="454" y="0"/>
                    </a:lnTo>
                    <a:lnTo>
                      <a:pt x="454" y="0"/>
                    </a:lnTo>
                    <a:lnTo>
                      <a:pt x="461" y="0"/>
                    </a:lnTo>
                    <a:lnTo>
                      <a:pt x="461" y="0"/>
                    </a:lnTo>
                    <a:lnTo>
                      <a:pt x="461" y="0"/>
                    </a:lnTo>
                    <a:lnTo>
                      <a:pt x="461" y="0"/>
                    </a:lnTo>
                    <a:lnTo>
                      <a:pt x="468" y="0"/>
                    </a:lnTo>
                    <a:lnTo>
                      <a:pt x="468" y="0"/>
                    </a:lnTo>
                    <a:lnTo>
                      <a:pt x="468" y="7"/>
                    </a:lnTo>
                    <a:lnTo>
                      <a:pt x="468" y="14"/>
                    </a:lnTo>
                    <a:lnTo>
                      <a:pt x="468" y="14"/>
                    </a:lnTo>
                    <a:lnTo>
                      <a:pt x="468" y="14"/>
                    </a:lnTo>
                    <a:lnTo>
                      <a:pt x="468" y="14"/>
                    </a:lnTo>
                    <a:lnTo>
                      <a:pt x="468" y="14"/>
                    </a:lnTo>
                    <a:lnTo>
                      <a:pt x="475" y="22"/>
                    </a:lnTo>
                    <a:lnTo>
                      <a:pt x="475" y="22"/>
                    </a:lnTo>
                    <a:lnTo>
                      <a:pt x="475" y="22"/>
                    </a:lnTo>
                    <a:lnTo>
                      <a:pt x="475" y="22"/>
                    </a:lnTo>
                    <a:lnTo>
                      <a:pt x="475" y="22"/>
                    </a:lnTo>
                    <a:lnTo>
                      <a:pt x="482" y="22"/>
                    </a:lnTo>
                    <a:lnTo>
                      <a:pt x="482" y="29"/>
                    </a:lnTo>
                    <a:lnTo>
                      <a:pt x="482" y="22"/>
                    </a:lnTo>
                    <a:lnTo>
                      <a:pt x="482" y="22"/>
                    </a:lnTo>
                    <a:lnTo>
                      <a:pt x="489" y="22"/>
                    </a:lnTo>
                    <a:lnTo>
                      <a:pt x="489" y="22"/>
                    </a:lnTo>
                    <a:lnTo>
                      <a:pt x="489" y="22"/>
                    </a:lnTo>
                    <a:lnTo>
                      <a:pt x="497" y="22"/>
                    </a:lnTo>
                    <a:lnTo>
                      <a:pt x="504" y="22"/>
                    </a:lnTo>
                    <a:lnTo>
                      <a:pt x="504" y="22"/>
                    </a:lnTo>
                    <a:lnTo>
                      <a:pt x="504" y="29"/>
                    </a:lnTo>
                    <a:lnTo>
                      <a:pt x="497" y="29"/>
                    </a:lnTo>
                    <a:lnTo>
                      <a:pt x="497" y="29"/>
                    </a:lnTo>
                    <a:lnTo>
                      <a:pt x="497" y="29"/>
                    </a:lnTo>
                    <a:lnTo>
                      <a:pt x="497" y="36"/>
                    </a:lnTo>
                    <a:lnTo>
                      <a:pt x="504" y="43"/>
                    </a:lnTo>
                    <a:lnTo>
                      <a:pt x="504" y="50"/>
                    </a:lnTo>
                    <a:lnTo>
                      <a:pt x="504" y="50"/>
                    </a:lnTo>
                    <a:lnTo>
                      <a:pt x="504" y="50"/>
                    </a:lnTo>
                    <a:lnTo>
                      <a:pt x="504" y="50"/>
                    </a:lnTo>
                    <a:lnTo>
                      <a:pt x="504" y="50"/>
                    </a:lnTo>
                    <a:lnTo>
                      <a:pt x="497" y="50"/>
                    </a:lnTo>
                    <a:lnTo>
                      <a:pt x="497" y="50"/>
                    </a:lnTo>
                    <a:lnTo>
                      <a:pt x="497" y="50"/>
                    </a:lnTo>
                    <a:lnTo>
                      <a:pt x="497" y="57"/>
                    </a:lnTo>
                    <a:lnTo>
                      <a:pt x="497" y="57"/>
                    </a:lnTo>
                    <a:lnTo>
                      <a:pt x="497" y="57"/>
                    </a:lnTo>
                    <a:lnTo>
                      <a:pt x="504" y="57"/>
                    </a:lnTo>
                    <a:lnTo>
                      <a:pt x="504" y="64"/>
                    </a:lnTo>
                    <a:lnTo>
                      <a:pt x="504" y="64"/>
                    </a:lnTo>
                    <a:lnTo>
                      <a:pt x="504" y="71"/>
                    </a:lnTo>
                    <a:lnTo>
                      <a:pt x="504" y="71"/>
                    </a:lnTo>
                    <a:lnTo>
                      <a:pt x="511" y="78"/>
                    </a:lnTo>
                    <a:lnTo>
                      <a:pt x="504" y="78"/>
                    </a:lnTo>
                    <a:lnTo>
                      <a:pt x="504" y="78"/>
                    </a:lnTo>
                    <a:lnTo>
                      <a:pt x="497" y="85"/>
                    </a:lnTo>
                    <a:lnTo>
                      <a:pt x="497" y="85"/>
                    </a:lnTo>
                    <a:lnTo>
                      <a:pt x="497" y="85"/>
                    </a:lnTo>
                    <a:lnTo>
                      <a:pt x="497" y="85"/>
                    </a:lnTo>
                    <a:lnTo>
                      <a:pt x="489" y="85"/>
                    </a:lnTo>
                    <a:lnTo>
                      <a:pt x="489" y="93"/>
                    </a:lnTo>
                    <a:lnTo>
                      <a:pt x="489" y="93"/>
                    </a:lnTo>
                    <a:lnTo>
                      <a:pt x="489" y="93"/>
                    </a:lnTo>
                    <a:lnTo>
                      <a:pt x="489" y="93"/>
                    </a:lnTo>
                    <a:lnTo>
                      <a:pt x="489" y="93"/>
                    </a:lnTo>
                    <a:lnTo>
                      <a:pt x="489" y="93"/>
                    </a:lnTo>
                    <a:lnTo>
                      <a:pt x="489" y="93"/>
                    </a:lnTo>
                    <a:lnTo>
                      <a:pt x="489" y="100"/>
                    </a:lnTo>
                    <a:lnTo>
                      <a:pt x="497" y="100"/>
                    </a:lnTo>
                    <a:lnTo>
                      <a:pt x="497" y="100"/>
                    </a:lnTo>
                    <a:lnTo>
                      <a:pt x="497" y="100"/>
                    </a:lnTo>
                    <a:lnTo>
                      <a:pt x="497" y="107"/>
                    </a:lnTo>
                    <a:lnTo>
                      <a:pt x="497" y="107"/>
                    </a:lnTo>
                    <a:lnTo>
                      <a:pt x="489" y="107"/>
                    </a:lnTo>
                    <a:lnTo>
                      <a:pt x="489" y="107"/>
                    </a:lnTo>
                    <a:lnTo>
                      <a:pt x="482" y="107"/>
                    </a:lnTo>
                    <a:lnTo>
                      <a:pt x="482" y="107"/>
                    </a:lnTo>
                    <a:lnTo>
                      <a:pt x="482" y="114"/>
                    </a:lnTo>
                    <a:lnTo>
                      <a:pt x="475" y="121"/>
                    </a:lnTo>
                    <a:lnTo>
                      <a:pt x="475" y="121"/>
                    </a:lnTo>
                    <a:lnTo>
                      <a:pt x="475" y="128"/>
                    </a:lnTo>
                    <a:lnTo>
                      <a:pt x="482" y="128"/>
                    </a:lnTo>
                    <a:lnTo>
                      <a:pt x="482" y="128"/>
                    </a:lnTo>
                    <a:lnTo>
                      <a:pt x="489" y="128"/>
                    </a:lnTo>
                    <a:lnTo>
                      <a:pt x="489" y="128"/>
                    </a:lnTo>
                    <a:lnTo>
                      <a:pt x="489" y="128"/>
                    </a:lnTo>
                    <a:lnTo>
                      <a:pt x="489" y="128"/>
                    </a:lnTo>
                    <a:lnTo>
                      <a:pt x="497" y="128"/>
                    </a:lnTo>
                    <a:lnTo>
                      <a:pt x="497" y="128"/>
                    </a:lnTo>
                    <a:lnTo>
                      <a:pt x="504" y="128"/>
                    </a:lnTo>
                    <a:lnTo>
                      <a:pt x="504" y="135"/>
                    </a:lnTo>
                    <a:lnTo>
                      <a:pt x="504" y="135"/>
                    </a:lnTo>
                    <a:lnTo>
                      <a:pt x="504" y="135"/>
                    </a:lnTo>
                    <a:lnTo>
                      <a:pt x="504" y="135"/>
                    </a:lnTo>
                    <a:lnTo>
                      <a:pt x="504" y="135"/>
                    </a:lnTo>
                    <a:lnTo>
                      <a:pt x="511" y="128"/>
                    </a:lnTo>
                    <a:lnTo>
                      <a:pt x="511" y="128"/>
                    </a:lnTo>
                    <a:lnTo>
                      <a:pt x="518" y="128"/>
                    </a:lnTo>
                    <a:lnTo>
                      <a:pt x="518" y="128"/>
                    </a:lnTo>
                    <a:lnTo>
                      <a:pt x="518" y="128"/>
                    </a:lnTo>
                    <a:lnTo>
                      <a:pt x="518" y="135"/>
                    </a:lnTo>
                    <a:lnTo>
                      <a:pt x="511" y="142"/>
                    </a:lnTo>
                    <a:lnTo>
                      <a:pt x="511" y="142"/>
                    </a:lnTo>
                    <a:lnTo>
                      <a:pt x="511" y="142"/>
                    </a:lnTo>
                    <a:lnTo>
                      <a:pt x="504" y="142"/>
                    </a:lnTo>
                    <a:lnTo>
                      <a:pt x="504" y="142"/>
                    </a:lnTo>
                    <a:lnTo>
                      <a:pt x="504" y="142"/>
                    </a:lnTo>
                    <a:lnTo>
                      <a:pt x="504" y="149"/>
                    </a:lnTo>
                    <a:lnTo>
                      <a:pt x="504" y="149"/>
                    </a:lnTo>
                    <a:lnTo>
                      <a:pt x="497" y="149"/>
                    </a:lnTo>
                    <a:lnTo>
                      <a:pt x="497" y="149"/>
                    </a:lnTo>
                    <a:lnTo>
                      <a:pt x="497" y="149"/>
                    </a:lnTo>
                    <a:lnTo>
                      <a:pt x="497" y="149"/>
                    </a:lnTo>
                    <a:lnTo>
                      <a:pt x="489" y="156"/>
                    </a:lnTo>
                    <a:lnTo>
                      <a:pt x="489" y="156"/>
                    </a:lnTo>
                    <a:lnTo>
                      <a:pt x="489" y="164"/>
                    </a:lnTo>
                    <a:lnTo>
                      <a:pt x="475" y="185"/>
                    </a:lnTo>
                    <a:lnTo>
                      <a:pt x="468" y="185"/>
                    </a:lnTo>
                    <a:lnTo>
                      <a:pt x="468" y="192"/>
                    </a:lnTo>
                    <a:lnTo>
                      <a:pt x="475" y="192"/>
                    </a:lnTo>
                    <a:lnTo>
                      <a:pt x="475" y="192"/>
                    </a:lnTo>
                    <a:lnTo>
                      <a:pt x="475" y="192"/>
                    </a:lnTo>
                    <a:lnTo>
                      <a:pt x="475" y="192"/>
                    </a:lnTo>
                    <a:lnTo>
                      <a:pt x="475" y="192"/>
                    </a:lnTo>
                    <a:lnTo>
                      <a:pt x="482" y="192"/>
                    </a:lnTo>
                    <a:lnTo>
                      <a:pt x="482" y="199"/>
                    </a:lnTo>
                    <a:lnTo>
                      <a:pt x="482" y="199"/>
                    </a:lnTo>
                    <a:lnTo>
                      <a:pt x="482" y="206"/>
                    </a:lnTo>
                    <a:lnTo>
                      <a:pt x="482" y="213"/>
                    </a:lnTo>
                    <a:lnTo>
                      <a:pt x="489" y="213"/>
                    </a:lnTo>
                    <a:lnTo>
                      <a:pt x="482" y="213"/>
                    </a:lnTo>
                    <a:lnTo>
                      <a:pt x="482" y="220"/>
                    </a:lnTo>
                    <a:lnTo>
                      <a:pt x="482" y="220"/>
                    </a:lnTo>
                    <a:lnTo>
                      <a:pt x="482" y="220"/>
                    </a:lnTo>
                    <a:lnTo>
                      <a:pt x="482" y="227"/>
                    </a:lnTo>
                    <a:lnTo>
                      <a:pt x="482" y="242"/>
                    </a:lnTo>
                    <a:lnTo>
                      <a:pt x="482" y="249"/>
                    </a:lnTo>
                    <a:lnTo>
                      <a:pt x="482" y="249"/>
                    </a:lnTo>
                    <a:lnTo>
                      <a:pt x="482" y="249"/>
                    </a:lnTo>
                    <a:lnTo>
                      <a:pt x="482" y="249"/>
                    </a:lnTo>
                    <a:lnTo>
                      <a:pt x="475" y="256"/>
                    </a:lnTo>
                    <a:lnTo>
                      <a:pt x="475" y="256"/>
                    </a:lnTo>
                    <a:lnTo>
                      <a:pt x="475" y="256"/>
                    </a:lnTo>
                    <a:lnTo>
                      <a:pt x="482" y="256"/>
                    </a:lnTo>
                    <a:lnTo>
                      <a:pt x="482" y="263"/>
                    </a:lnTo>
                    <a:lnTo>
                      <a:pt x="482" y="263"/>
                    </a:lnTo>
                    <a:lnTo>
                      <a:pt x="482" y="263"/>
                    </a:lnTo>
                    <a:lnTo>
                      <a:pt x="482" y="263"/>
                    </a:lnTo>
                    <a:lnTo>
                      <a:pt x="482" y="263"/>
                    </a:lnTo>
                    <a:lnTo>
                      <a:pt x="482" y="270"/>
                    </a:lnTo>
                    <a:lnTo>
                      <a:pt x="482" y="270"/>
                    </a:lnTo>
                    <a:lnTo>
                      <a:pt x="482" y="270"/>
                    </a:lnTo>
                    <a:lnTo>
                      <a:pt x="482" y="270"/>
                    </a:lnTo>
                    <a:lnTo>
                      <a:pt x="482" y="270"/>
                    </a:lnTo>
                    <a:lnTo>
                      <a:pt x="482" y="270"/>
                    </a:lnTo>
                    <a:lnTo>
                      <a:pt x="482" y="270"/>
                    </a:lnTo>
                    <a:lnTo>
                      <a:pt x="482" y="270"/>
                    </a:lnTo>
                    <a:lnTo>
                      <a:pt x="482" y="270"/>
                    </a:lnTo>
                    <a:lnTo>
                      <a:pt x="482" y="270"/>
                    </a:lnTo>
                    <a:lnTo>
                      <a:pt x="482" y="270"/>
                    </a:lnTo>
                    <a:lnTo>
                      <a:pt x="482" y="277"/>
                    </a:lnTo>
                    <a:lnTo>
                      <a:pt x="482" y="277"/>
                    </a:lnTo>
                    <a:lnTo>
                      <a:pt x="482" y="277"/>
                    </a:lnTo>
                    <a:lnTo>
                      <a:pt x="482" y="277"/>
                    </a:lnTo>
                    <a:lnTo>
                      <a:pt x="475" y="277"/>
                    </a:lnTo>
                    <a:lnTo>
                      <a:pt x="475" y="284"/>
                    </a:lnTo>
                    <a:lnTo>
                      <a:pt x="475" y="284"/>
                    </a:lnTo>
                    <a:lnTo>
                      <a:pt x="475" y="284"/>
                    </a:lnTo>
                    <a:lnTo>
                      <a:pt x="475" y="284"/>
                    </a:lnTo>
                    <a:lnTo>
                      <a:pt x="475" y="284"/>
                    </a:lnTo>
                    <a:lnTo>
                      <a:pt x="468" y="291"/>
                    </a:lnTo>
                    <a:lnTo>
                      <a:pt x="468" y="291"/>
                    </a:lnTo>
                    <a:lnTo>
                      <a:pt x="461" y="298"/>
                    </a:lnTo>
                    <a:lnTo>
                      <a:pt x="454" y="298"/>
                    </a:lnTo>
                    <a:lnTo>
                      <a:pt x="454" y="298"/>
                    </a:lnTo>
                    <a:lnTo>
                      <a:pt x="461" y="306"/>
                    </a:lnTo>
                    <a:lnTo>
                      <a:pt x="461" y="306"/>
                    </a:lnTo>
                    <a:lnTo>
                      <a:pt x="475" y="306"/>
                    </a:lnTo>
                    <a:lnTo>
                      <a:pt x="482" y="306"/>
                    </a:lnTo>
                    <a:lnTo>
                      <a:pt x="489" y="306"/>
                    </a:lnTo>
                    <a:lnTo>
                      <a:pt x="489" y="313"/>
                    </a:lnTo>
                    <a:lnTo>
                      <a:pt x="497" y="313"/>
                    </a:lnTo>
                    <a:lnTo>
                      <a:pt x="497" y="313"/>
                    </a:lnTo>
                    <a:lnTo>
                      <a:pt x="497" y="313"/>
                    </a:lnTo>
                    <a:lnTo>
                      <a:pt x="497" y="313"/>
                    </a:lnTo>
                    <a:lnTo>
                      <a:pt x="497" y="320"/>
                    </a:lnTo>
                    <a:lnTo>
                      <a:pt x="497" y="320"/>
                    </a:lnTo>
                    <a:lnTo>
                      <a:pt x="497" y="320"/>
                    </a:lnTo>
                    <a:lnTo>
                      <a:pt x="497" y="320"/>
                    </a:lnTo>
                    <a:lnTo>
                      <a:pt x="489" y="327"/>
                    </a:lnTo>
                    <a:lnTo>
                      <a:pt x="489" y="327"/>
                    </a:lnTo>
                    <a:lnTo>
                      <a:pt x="489" y="327"/>
                    </a:lnTo>
                    <a:lnTo>
                      <a:pt x="489" y="327"/>
                    </a:lnTo>
                    <a:lnTo>
                      <a:pt x="489" y="334"/>
                    </a:lnTo>
                    <a:lnTo>
                      <a:pt x="489" y="334"/>
                    </a:lnTo>
                    <a:lnTo>
                      <a:pt x="489" y="334"/>
                    </a:lnTo>
                    <a:lnTo>
                      <a:pt x="489" y="341"/>
                    </a:lnTo>
                    <a:lnTo>
                      <a:pt x="489" y="341"/>
                    </a:lnTo>
                    <a:lnTo>
                      <a:pt x="489" y="348"/>
                    </a:lnTo>
                    <a:lnTo>
                      <a:pt x="489" y="355"/>
                    </a:lnTo>
                    <a:lnTo>
                      <a:pt x="489" y="355"/>
                    </a:lnTo>
                    <a:lnTo>
                      <a:pt x="489" y="362"/>
                    </a:lnTo>
                    <a:lnTo>
                      <a:pt x="489" y="362"/>
                    </a:lnTo>
                    <a:lnTo>
                      <a:pt x="489" y="369"/>
                    </a:lnTo>
                    <a:lnTo>
                      <a:pt x="489" y="369"/>
                    </a:lnTo>
                    <a:lnTo>
                      <a:pt x="489" y="369"/>
                    </a:lnTo>
                    <a:lnTo>
                      <a:pt x="482" y="369"/>
                    </a:lnTo>
                    <a:lnTo>
                      <a:pt x="482" y="369"/>
                    </a:lnTo>
                    <a:lnTo>
                      <a:pt x="482" y="369"/>
                    </a:lnTo>
                    <a:lnTo>
                      <a:pt x="468" y="369"/>
                    </a:lnTo>
                    <a:lnTo>
                      <a:pt x="461" y="369"/>
                    </a:lnTo>
                    <a:lnTo>
                      <a:pt x="454" y="369"/>
                    </a:lnTo>
                    <a:lnTo>
                      <a:pt x="454" y="369"/>
                    </a:lnTo>
                    <a:lnTo>
                      <a:pt x="454" y="369"/>
                    </a:lnTo>
                    <a:lnTo>
                      <a:pt x="447" y="369"/>
                    </a:lnTo>
                    <a:lnTo>
                      <a:pt x="440" y="369"/>
                    </a:lnTo>
                    <a:lnTo>
                      <a:pt x="433" y="376"/>
                    </a:lnTo>
                    <a:lnTo>
                      <a:pt x="426" y="384"/>
                    </a:lnTo>
                    <a:lnTo>
                      <a:pt x="426" y="384"/>
                    </a:lnTo>
                    <a:lnTo>
                      <a:pt x="426" y="391"/>
                    </a:lnTo>
                    <a:lnTo>
                      <a:pt x="426" y="391"/>
                    </a:lnTo>
                    <a:lnTo>
                      <a:pt x="426" y="398"/>
                    </a:lnTo>
                    <a:lnTo>
                      <a:pt x="426" y="405"/>
                    </a:lnTo>
                    <a:lnTo>
                      <a:pt x="426" y="405"/>
                    </a:lnTo>
                    <a:lnTo>
                      <a:pt x="426" y="405"/>
                    </a:lnTo>
                    <a:lnTo>
                      <a:pt x="426" y="405"/>
                    </a:lnTo>
                    <a:lnTo>
                      <a:pt x="426" y="405"/>
                    </a:lnTo>
                    <a:lnTo>
                      <a:pt x="426" y="405"/>
                    </a:lnTo>
                    <a:lnTo>
                      <a:pt x="433" y="412"/>
                    </a:lnTo>
                    <a:lnTo>
                      <a:pt x="433" y="412"/>
                    </a:lnTo>
                    <a:lnTo>
                      <a:pt x="433" y="419"/>
                    </a:lnTo>
                    <a:lnTo>
                      <a:pt x="433" y="419"/>
                    </a:lnTo>
                    <a:lnTo>
                      <a:pt x="433" y="419"/>
                    </a:lnTo>
                    <a:lnTo>
                      <a:pt x="433" y="419"/>
                    </a:lnTo>
                    <a:lnTo>
                      <a:pt x="433" y="419"/>
                    </a:lnTo>
                    <a:lnTo>
                      <a:pt x="426" y="419"/>
                    </a:lnTo>
                    <a:lnTo>
                      <a:pt x="426" y="419"/>
                    </a:lnTo>
                    <a:lnTo>
                      <a:pt x="426" y="419"/>
                    </a:lnTo>
                    <a:lnTo>
                      <a:pt x="426" y="419"/>
                    </a:lnTo>
                    <a:lnTo>
                      <a:pt x="426" y="419"/>
                    </a:lnTo>
                    <a:lnTo>
                      <a:pt x="418" y="419"/>
                    </a:lnTo>
                    <a:lnTo>
                      <a:pt x="418" y="419"/>
                    </a:lnTo>
                    <a:lnTo>
                      <a:pt x="418" y="426"/>
                    </a:lnTo>
                    <a:lnTo>
                      <a:pt x="418" y="426"/>
                    </a:lnTo>
                    <a:lnTo>
                      <a:pt x="426" y="433"/>
                    </a:lnTo>
                    <a:lnTo>
                      <a:pt x="426" y="440"/>
                    </a:lnTo>
                    <a:lnTo>
                      <a:pt x="426" y="440"/>
                    </a:lnTo>
                    <a:lnTo>
                      <a:pt x="418" y="440"/>
                    </a:lnTo>
                    <a:lnTo>
                      <a:pt x="418" y="440"/>
                    </a:lnTo>
                    <a:lnTo>
                      <a:pt x="418" y="440"/>
                    </a:lnTo>
                    <a:lnTo>
                      <a:pt x="418" y="440"/>
                    </a:lnTo>
                    <a:lnTo>
                      <a:pt x="418" y="440"/>
                    </a:lnTo>
                    <a:lnTo>
                      <a:pt x="418" y="440"/>
                    </a:lnTo>
                    <a:lnTo>
                      <a:pt x="418" y="440"/>
                    </a:lnTo>
                    <a:lnTo>
                      <a:pt x="418" y="440"/>
                    </a:lnTo>
                    <a:lnTo>
                      <a:pt x="418" y="440"/>
                    </a:lnTo>
                    <a:lnTo>
                      <a:pt x="418" y="447"/>
                    </a:lnTo>
                    <a:lnTo>
                      <a:pt x="418" y="447"/>
                    </a:lnTo>
                    <a:lnTo>
                      <a:pt x="418" y="447"/>
                    </a:lnTo>
                    <a:lnTo>
                      <a:pt x="418" y="447"/>
                    </a:lnTo>
                    <a:lnTo>
                      <a:pt x="418" y="447"/>
                    </a:lnTo>
                    <a:lnTo>
                      <a:pt x="426" y="447"/>
                    </a:lnTo>
                    <a:lnTo>
                      <a:pt x="426" y="455"/>
                    </a:lnTo>
                    <a:lnTo>
                      <a:pt x="426" y="462"/>
                    </a:lnTo>
                    <a:lnTo>
                      <a:pt x="426" y="462"/>
                    </a:lnTo>
                    <a:lnTo>
                      <a:pt x="426" y="462"/>
                    </a:lnTo>
                    <a:lnTo>
                      <a:pt x="426" y="462"/>
                    </a:lnTo>
                    <a:lnTo>
                      <a:pt x="433" y="469"/>
                    </a:lnTo>
                    <a:lnTo>
                      <a:pt x="433" y="469"/>
                    </a:lnTo>
                    <a:lnTo>
                      <a:pt x="433" y="469"/>
                    </a:lnTo>
                    <a:lnTo>
                      <a:pt x="440" y="469"/>
                    </a:lnTo>
                    <a:lnTo>
                      <a:pt x="440" y="483"/>
                    </a:lnTo>
                    <a:lnTo>
                      <a:pt x="440" y="490"/>
                    </a:lnTo>
                    <a:lnTo>
                      <a:pt x="440" y="490"/>
                    </a:lnTo>
                    <a:lnTo>
                      <a:pt x="440" y="490"/>
                    </a:lnTo>
                    <a:lnTo>
                      <a:pt x="440" y="497"/>
                    </a:lnTo>
                    <a:lnTo>
                      <a:pt x="440" y="497"/>
                    </a:lnTo>
                    <a:lnTo>
                      <a:pt x="440" y="497"/>
                    </a:lnTo>
                    <a:lnTo>
                      <a:pt x="440" y="497"/>
                    </a:lnTo>
                    <a:lnTo>
                      <a:pt x="440" y="497"/>
                    </a:lnTo>
                    <a:lnTo>
                      <a:pt x="440" y="504"/>
                    </a:lnTo>
                    <a:lnTo>
                      <a:pt x="440" y="504"/>
                    </a:lnTo>
                    <a:lnTo>
                      <a:pt x="433" y="504"/>
                    </a:lnTo>
                    <a:lnTo>
                      <a:pt x="433" y="511"/>
                    </a:lnTo>
                    <a:lnTo>
                      <a:pt x="433" y="511"/>
                    </a:lnTo>
                    <a:lnTo>
                      <a:pt x="433" y="511"/>
                    </a:lnTo>
                    <a:lnTo>
                      <a:pt x="433" y="511"/>
                    </a:lnTo>
                    <a:lnTo>
                      <a:pt x="426" y="518"/>
                    </a:lnTo>
                    <a:lnTo>
                      <a:pt x="426" y="518"/>
                    </a:lnTo>
                    <a:lnTo>
                      <a:pt x="426" y="511"/>
                    </a:lnTo>
                    <a:lnTo>
                      <a:pt x="426" y="511"/>
                    </a:lnTo>
                    <a:lnTo>
                      <a:pt x="426" y="511"/>
                    </a:lnTo>
                    <a:lnTo>
                      <a:pt x="426" y="511"/>
                    </a:lnTo>
                    <a:lnTo>
                      <a:pt x="426" y="511"/>
                    </a:lnTo>
                    <a:lnTo>
                      <a:pt x="418" y="511"/>
                    </a:lnTo>
                    <a:lnTo>
                      <a:pt x="418" y="511"/>
                    </a:lnTo>
                    <a:lnTo>
                      <a:pt x="418" y="511"/>
                    </a:lnTo>
                    <a:lnTo>
                      <a:pt x="418" y="511"/>
                    </a:lnTo>
                    <a:lnTo>
                      <a:pt x="418" y="511"/>
                    </a:lnTo>
                    <a:lnTo>
                      <a:pt x="411" y="511"/>
                    </a:lnTo>
                    <a:lnTo>
                      <a:pt x="411" y="511"/>
                    </a:lnTo>
                    <a:lnTo>
                      <a:pt x="411" y="511"/>
                    </a:lnTo>
                    <a:lnTo>
                      <a:pt x="411" y="511"/>
                    </a:lnTo>
                    <a:lnTo>
                      <a:pt x="404" y="511"/>
                    </a:lnTo>
                    <a:lnTo>
                      <a:pt x="404" y="511"/>
                    </a:lnTo>
                    <a:lnTo>
                      <a:pt x="390" y="504"/>
                    </a:lnTo>
                    <a:lnTo>
                      <a:pt x="390" y="504"/>
                    </a:lnTo>
                    <a:lnTo>
                      <a:pt x="383" y="504"/>
                    </a:lnTo>
                    <a:lnTo>
                      <a:pt x="383" y="511"/>
                    </a:lnTo>
                    <a:lnTo>
                      <a:pt x="383" y="511"/>
                    </a:lnTo>
                    <a:lnTo>
                      <a:pt x="383" y="511"/>
                    </a:lnTo>
                    <a:lnTo>
                      <a:pt x="383" y="511"/>
                    </a:lnTo>
                    <a:lnTo>
                      <a:pt x="383" y="511"/>
                    </a:lnTo>
                    <a:lnTo>
                      <a:pt x="383" y="518"/>
                    </a:lnTo>
                    <a:lnTo>
                      <a:pt x="383" y="518"/>
                    </a:lnTo>
                    <a:lnTo>
                      <a:pt x="383" y="518"/>
                    </a:lnTo>
                    <a:lnTo>
                      <a:pt x="383" y="518"/>
                    </a:lnTo>
                    <a:lnTo>
                      <a:pt x="383" y="518"/>
                    </a:lnTo>
                    <a:lnTo>
                      <a:pt x="390" y="518"/>
                    </a:lnTo>
                    <a:lnTo>
                      <a:pt x="390" y="518"/>
                    </a:lnTo>
                    <a:lnTo>
                      <a:pt x="390" y="526"/>
                    </a:lnTo>
                    <a:lnTo>
                      <a:pt x="390" y="526"/>
                    </a:lnTo>
                    <a:lnTo>
                      <a:pt x="390" y="526"/>
                    </a:lnTo>
                    <a:lnTo>
                      <a:pt x="390" y="526"/>
                    </a:lnTo>
                    <a:lnTo>
                      <a:pt x="397" y="526"/>
                    </a:lnTo>
                    <a:lnTo>
                      <a:pt x="397" y="526"/>
                    </a:lnTo>
                    <a:lnTo>
                      <a:pt x="397" y="526"/>
                    </a:lnTo>
                    <a:lnTo>
                      <a:pt x="397" y="526"/>
                    </a:lnTo>
                    <a:lnTo>
                      <a:pt x="397" y="533"/>
                    </a:lnTo>
                    <a:lnTo>
                      <a:pt x="397" y="533"/>
                    </a:lnTo>
                    <a:lnTo>
                      <a:pt x="397" y="540"/>
                    </a:lnTo>
                    <a:lnTo>
                      <a:pt x="390" y="547"/>
                    </a:lnTo>
                    <a:lnTo>
                      <a:pt x="390" y="547"/>
                    </a:lnTo>
                    <a:lnTo>
                      <a:pt x="390" y="547"/>
                    </a:lnTo>
                    <a:lnTo>
                      <a:pt x="390" y="547"/>
                    </a:lnTo>
                    <a:lnTo>
                      <a:pt x="390" y="547"/>
                    </a:lnTo>
                    <a:lnTo>
                      <a:pt x="390" y="547"/>
                    </a:lnTo>
                    <a:lnTo>
                      <a:pt x="390" y="554"/>
                    </a:lnTo>
                    <a:lnTo>
                      <a:pt x="390" y="554"/>
                    </a:lnTo>
                    <a:lnTo>
                      <a:pt x="390" y="561"/>
                    </a:lnTo>
                    <a:lnTo>
                      <a:pt x="390" y="561"/>
                    </a:lnTo>
                    <a:lnTo>
                      <a:pt x="383" y="561"/>
                    </a:lnTo>
                    <a:lnTo>
                      <a:pt x="383" y="568"/>
                    </a:lnTo>
                    <a:lnTo>
                      <a:pt x="383" y="568"/>
                    </a:lnTo>
                    <a:lnTo>
                      <a:pt x="383" y="575"/>
                    </a:lnTo>
                    <a:lnTo>
                      <a:pt x="383" y="575"/>
                    </a:lnTo>
                    <a:lnTo>
                      <a:pt x="390" y="582"/>
                    </a:lnTo>
                    <a:lnTo>
                      <a:pt x="390" y="582"/>
                    </a:lnTo>
                    <a:lnTo>
                      <a:pt x="390" y="582"/>
                    </a:lnTo>
                    <a:lnTo>
                      <a:pt x="390" y="582"/>
                    </a:lnTo>
                    <a:lnTo>
                      <a:pt x="390" y="582"/>
                    </a:lnTo>
                    <a:lnTo>
                      <a:pt x="390" y="582"/>
                    </a:lnTo>
                    <a:lnTo>
                      <a:pt x="390" y="589"/>
                    </a:lnTo>
                    <a:lnTo>
                      <a:pt x="397" y="589"/>
                    </a:lnTo>
                    <a:lnTo>
                      <a:pt x="397" y="589"/>
                    </a:lnTo>
                    <a:lnTo>
                      <a:pt x="397" y="597"/>
                    </a:lnTo>
                    <a:lnTo>
                      <a:pt x="397" y="597"/>
                    </a:lnTo>
                    <a:lnTo>
                      <a:pt x="397" y="597"/>
                    </a:lnTo>
                    <a:lnTo>
                      <a:pt x="397" y="597"/>
                    </a:lnTo>
                    <a:lnTo>
                      <a:pt x="397" y="597"/>
                    </a:lnTo>
                    <a:lnTo>
                      <a:pt x="404" y="597"/>
                    </a:lnTo>
                    <a:lnTo>
                      <a:pt x="404" y="589"/>
                    </a:lnTo>
                    <a:lnTo>
                      <a:pt x="404" y="589"/>
                    </a:lnTo>
                    <a:lnTo>
                      <a:pt x="404" y="597"/>
                    </a:lnTo>
                    <a:lnTo>
                      <a:pt x="411" y="597"/>
                    </a:lnTo>
                    <a:lnTo>
                      <a:pt x="411" y="597"/>
                    </a:lnTo>
                    <a:lnTo>
                      <a:pt x="411" y="597"/>
                    </a:lnTo>
                    <a:lnTo>
                      <a:pt x="411" y="597"/>
                    </a:lnTo>
                    <a:lnTo>
                      <a:pt x="411" y="597"/>
                    </a:lnTo>
                    <a:lnTo>
                      <a:pt x="411" y="597"/>
                    </a:lnTo>
                    <a:lnTo>
                      <a:pt x="411" y="597"/>
                    </a:lnTo>
                    <a:lnTo>
                      <a:pt x="411" y="604"/>
                    </a:lnTo>
                    <a:lnTo>
                      <a:pt x="411" y="604"/>
                    </a:lnTo>
                    <a:lnTo>
                      <a:pt x="411" y="604"/>
                    </a:lnTo>
                    <a:lnTo>
                      <a:pt x="411" y="604"/>
                    </a:lnTo>
                    <a:lnTo>
                      <a:pt x="411" y="604"/>
                    </a:lnTo>
                    <a:lnTo>
                      <a:pt x="404" y="604"/>
                    </a:lnTo>
                    <a:lnTo>
                      <a:pt x="404" y="604"/>
                    </a:lnTo>
                    <a:lnTo>
                      <a:pt x="404" y="604"/>
                    </a:lnTo>
                    <a:lnTo>
                      <a:pt x="404" y="604"/>
                    </a:lnTo>
                    <a:lnTo>
                      <a:pt x="404" y="604"/>
                    </a:lnTo>
                    <a:lnTo>
                      <a:pt x="404" y="604"/>
                    </a:lnTo>
                    <a:lnTo>
                      <a:pt x="404" y="604"/>
                    </a:lnTo>
                    <a:lnTo>
                      <a:pt x="404" y="611"/>
                    </a:lnTo>
                    <a:lnTo>
                      <a:pt x="404" y="611"/>
                    </a:lnTo>
                    <a:lnTo>
                      <a:pt x="404" y="611"/>
                    </a:lnTo>
                    <a:lnTo>
                      <a:pt x="404" y="611"/>
                    </a:lnTo>
                    <a:lnTo>
                      <a:pt x="404" y="611"/>
                    </a:lnTo>
                    <a:lnTo>
                      <a:pt x="404" y="618"/>
                    </a:lnTo>
                    <a:lnTo>
                      <a:pt x="404" y="618"/>
                    </a:lnTo>
                    <a:lnTo>
                      <a:pt x="404" y="618"/>
                    </a:lnTo>
                    <a:lnTo>
                      <a:pt x="411" y="618"/>
                    </a:lnTo>
                    <a:lnTo>
                      <a:pt x="411" y="618"/>
                    </a:lnTo>
                    <a:lnTo>
                      <a:pt x="411" y="618"/>
                    </a:lnTo>
                    <a:lnTo>
                      <a:pt x="411" y="625"/>
                    </a:lnTo>
                    <a:lnTo>
                      <a:pt x="411" y="625"/>
                    </a:lnTo>
                    <a:lnTo>
                      <a:pt x="411" y="625"/>
                    </a:lnTo>
                    <a:lnTo>
                      <a:pt x="411" y="625"/>
                    </a:lnTo>
                    <a:lnTo>
                      <a:pt x="411" y="625"/>
                    </a:lnTo>
                    <a:lnTo>
                      <a:pt x="418" y="632"/>
                    </a:lnTo>
                    <a:lnTo>
                      <a:pt x="426" y="632"/>
                    </a:lnTo>
                    <a:lnTo>
                      <a:pt x="426" y="632"/>
                    </a:lnTo>
                    <a:lnTo>
                      <a:pt x="433" y="632"/>
                    </a:lnTo>
                    <a:lnTo>
                      <a:pt x="433" y="632"/>
                    </a:lnTo>
                    <a:lnTo>
                      <a:pt x="433" y="632"/>
                    </a:lnTo>
                    <a:lnTo>
                      <a:pt x="433" y="632"/>
                    </a:lnTo>
                    <a:lnTo>
                      <a:pt x="433" y="632"/>
                    </a:lnTo>
                    <a:lnTo>
                      <a:pt x="433" y="625"/>
                    </a:lnTo>
                    <a:lnTo>
                      <a:pt x="433" y="625"/>
                    </a:lnTo>
                    <a:lnTo>
                      <a:pt x="433" y="625"/>
                    </a:lnTo>
                    <a:lnTo>
                      <a:pt x="433" y="625"/>
                    </a:lnTo>
                    <a:lnTo>
                      <a:pt x="440" y="618"/>
                    </a:lnTo>
                    <a:lnTo>
                      <a:pt x="440" y="618"/>
                    </a:lnTo>
                    <a:lnTo>
                      <a:pt x="440" y="618"/>
                    </a:lnTo>
                    <a:lnTo>
                      <a:pt x="440" y="611"/>
                    </a:lnTo>
                    <a:lnTo>
                      <a:pt x="447" y="618"/>
                    </a:lnTo>
                    <a:lnTo>
                      <a:pt x="447" y="618"/>
                    </a:lnTo>
                    <a:lnTo>
                      <a:pt x="447" y="618"/>
                    </a:lnTo>
                    <a:lnTo>
                      <a:pt x="447" y="618"/>
                    </a:lnTo>
                    <a:lnTo>
                      <a:pt x="454" y="618"/>
                    </a:lnTo>
                    <a:lnTo>
                      <a:pt x="454" y="618"/>
                    </a:lnTo>
                    <a:lnTo>
                      <a:pt x="461" y="618"/>
                    </a:lnTo>
                    <a:lnTo>
                      <a:pt x="461" y="618"/>
                    </a:lnTo>
                    <a:lnTo>
                      <a:pt x="461" y="618"/>
                    </a:lnTo>
                    <a:lnTo>
                      <a:pt x="461" y="618"/>
                    </a:lnTo>
                    <a:lnTo>
                      <a:pt x="461" y="618"/>
                    </a:lnTo>
                    <a:lnTo>
                      <a:pt x="461" y="618"/>
                    </a:lnTo>
                    <a:lnTo>
                      <a:pt x="461" y="618"/>
                    </a:lnTo>
                    <a:lnTo>
                      <a:pt x="461" y="618"/>
                    </a:lnTo>
                    <a:lnTo>
                      <a:pt x="468" y="625"/>
                    </a:lnTo>
                    <a:lnTo>
                      <a:pt x="468" y="625"/>
                    </a:lnTo>
                    <a:lnTo>
                      <a:pt x="468" y="625"/>
                    </a:lnTo>
                    <a:lnTo>
                      <a:pt x="475" y="625"/>
                    </a:lnTo>
                    <a:lnTo>
                      <a:pt x="475" y="632"/>
                    </a:lnTo>
                    <a:lnTo>
                      <a:pt x="475" y="632"/>
                    </a:lnTo>
                    <a:lnTo>
                      <a:pt x="475" y="632"/>
                    </a:lnTo>
                    <a:lnTo>
                      <a:pt x="482" y="632"/>
                    </a:lnTo>
                    <a:lnTo>
                      <a:pt x="482" y="625"/>
                    </a:lnTo>
                    <a:lnTo>
                      <a:pt x="482" y="625"/>
                    </a:lnTo>
                    <a:lnTo>
                      <a:pt x="475" y="625"/>
                    </a:lnTo>
                    <a:lnTo>
                      <a:pt x="475" y="618"/>
                    </a:lnTo>
                    <a:lnTo>
                      <a:pt x="475" y="618"/>
                    </a:lnTo>
                    <a:lnTo>
                      <a:pt x="475" y="618"/>
                    </a:lnTo>
                    <a:lnTo>
                      <a:pt x="475" y="618"/>
                    </a:lnTo>
                    <a:lnTo>
                      <a:pt x="475" y="618"/>
                    </a:lnTo>
                    <a:lnTo>
                      <a:pt x="475" y="618"/>
                    </a:lnTo>
                    <a:lnTo>
                      <a:pt x="475" y="618"/>
                    </a:lnTo>
                    <a:lnTo>
                      <a:pt x="482" y="618"/>
                    </a:lnTo>
                    <a:lnTo>
                      <a:pt x="482" y="618"/>
                    </a:lnTo>
                    <a:lnTo>
                      <a:pt x="482" y="618"/>
                    </a:lnTo>
                    <a:lnTo>
                      <a:pt x="482" y="618"/>
                    </a:lnTo>
                    <a:lnTo>
                      <a:pt x="482" y="618"/>
                    </a:lnTo>
                    <a:lnTo>
                      <a:pt x="482" y="618"/>
                    </a:lnTo>
                    <a:lnTo>
                      <a:pt x="482" y="618"/>
                    </a:lnTo>
                    <a:lnTo>
                      <a:pt x="482" y="618"/>
                    </a:lnTo>
                    <a:lnTo>
                      <a:pt x="482" y="618"/>
                    </a:lnTo>
                    <a:lnTo>
                      <a:pt x="489" y="625"/>
                    </a:lnTo>
                    <a:lnTo>
                      <a:pt x="489" y="625"/>
                    </a:lnTo>
                    <a:lnTo>
                      <a:pt x="489" y="625"/>
                    </a:lnTo>
                    <a:lnTo>
                      <a:pt x="489" y="625"/>
                    </a:lnTo>
                    <a:lnTo>
                      <a:pt x="489" y="625"/>
                    </a:lnTo>
                    <a:lnTo>
                      <a:pt x="489" y="625"/>
                    </a:lnTo>
                    <a:lnTo>
                      <a:pt x="489" y="632"/>
                    </a:lnTo>
                    <a:lnTo>
                      <a:pt x="489" y="632"/>
                    </a:lnTo>
                    <a:lnTo>
                      <a:pt x="489" y="632"/>
                    </a:lnTo>
                    <a:lnTo>
                      <a:pt x="489" y="639"/>
                    </a:lnTo>
                    <a:lnTo>
                      <a:pt x="489" y="639"/>
                    </a:lnTo>
                    <a:lnTo>
                      <a:pt x="489" y="639"/>
                    </a:lnTo>
                    <a:lnTo>
                      <a:pt x="489" y="639"/>
                    </a:lnTo>
                    <a:lnTo>
                      <a:pt x="489" y="639"/>
                    </a:lnTo>
                    <a:lnTo>
                      <a:pt x="489" y="639"/>
                    </a:lnTo>
                    <a:lnTo>
                      <a:pt x="482" y="639"/>
                    </a:lnTo>
                    <a:lnTo>
                      <a:pt x="482" y="639"/>
                    </a:lnTo>
                    <a:lnTo>
                      <a:pt x="475" y="639"/>
                    </a:lnTo>
                    <a:lnTo>
                      <a:pt x="475" y="639"/>
                    </a:lnTo>
                    <a:lnTo>
                      <a:pt x="475" y="646"/>
                    </a:lnTo>
                    <a:lnTo>
                      <a:pt x="468" y="646"/>
                    </a:lnTo>
                    <a:lnTo>
                      <a:pt x="468" y="646"/>
                    </a:lnTo>
                    <a:lnTo>
                      <a:pt x="468" y="646"/>
                    </a:lnTo>
                    <a:lnTo>
                      <a:pt x="468" y="646"/>
                    </a:lnTo>
                    <a:lnTo>
                      <a:pt x="475" y="646"/>
                    </a:lnTo>
                    <a:lnTo>
                      <a:pt x="475" y="646"/>
                    </a:lnTo>
                    <a:lnTo>
                      <a:pt x="475" y="646"/>
                    </a:lnTo>
                    <a:lnTo>
                      <a:pt x="475" y="646"/>
                    </a:lnTo>
                    <a:lnTo>
                      <a:pt x="475" y="653"/>
                    </a:lnTo>
                    <a:lnTo>
                      <a:pt x="475" y="653"/>
                    </a:lnTo>
                    <a:lnTo>
                      <a:pt x="468" y="653"/>
                    </a:lnTo>
                    <a:lnTo>
                      <a:pt x="468" y="660"/>
                    </a:lnTo>
                    <a:lnTo>
                      <a:pt x="468" y="660"/>
                    </a:lnTo>
                    <a:lnTo>
                      <a:pt x="468" y="660"/>
                    </a:lnTo>
                    <a:lnTo>
                      <a:pt x="475" y="660"/>
                    </a:lnTo>
                    <a:lnTo>
                      <a:pt x="475" y="660"/>
                    </a:lnTo>
                    <a:lnTo>
                      <a:pt x="475" y="660"/>
                    </a:lnTo>
                    <a:lnTo>
                      <a:pt x="475" y="668"/>
                    </a:lnTo>
                    <a:lnTo>
                      <a:pt x="475" y="668"/>
                    </a:lnTo>
                    <a:lnTo>
                      <a:pt x="475" y="668"/>
                    </a:lnTo>
                    <a:lnTo>
                      <a:pt x="475" y="668"/>
                    </a:lnTo>
                    <a:lnTo>
                      <a:pt x="475" y="668"/>
                    </a:lnTo>
                    <a:lnTo>
                      <a:pt x="482" y="668"/>
                    </a:lnTo>
                    <a:lnTo>
                      <a:pt x="482" y="668"/>
                    </a:lnTo>
                    <a:lnTo>
                      <a:pt x="482" y="675"/>
                    </a:lnTo>
                    <a:lnTo>
                      <a:pt x="482" y="675"/>
                    </a:lnTo>
                    <a:lnTo>
                      <a:pt x="482" y="675"/>
                    </a:lnTo>
                    <a:lnTo>
                      <a:pt x="482" y="675"/>
                    </a:lnTo>
                    <a:lnTo>
                      <a:pt x="482" y="682"/>
                    </a:lnTo>
                    <a:lnTo>
                      <a:pt x="482" y="682"/>
                    </a:lnTo>
                    <a:lnTo>
                      <a:pt x="482" y="682"/>
                    </a:lnTo>
                    <a:lnTo>
                      <a:pt x="482" y="682"/>
                    </a:lnTo>
                    <a:lnTo>
                      <a:pt x="482" y="682"/>
                    </a:lnTo>
                    <a:lnTo>
                      <a:pt x="475" y="682"/>
                    </a:lnTo>
                    <a:lnTo>
                      <a:pt x="475" y="682"/>
                    </a:lnTo>
                    <a:lnTo>
                      <a:pt x="475" y="682"/>
                    </a:lnTo>
                    <a:lnTo>
                      <a:pt x="475" y="682"/>
                    </a:lnTo>
                    <a:lnTo>
                      <a:pt x="468" y="682"/>
                    </a:lnTo>
                    <a:lnTo>
                      <a:pt x="468" y="675"/>
                    </a:lnTo>
                    <a:lnTo>
                      <a:pt x="468" y="675"/>
                    </a:lnTo>
                    <a:lnTo>
                      <a:pt x="468" y="675"/>
                    </a:lnTo>
                    <a:lnTo>
                      <a:pt x="468" y="675"/>
                    </a:lnTo>
                    <a:lnTo>
                      <a:pt x="468" y="668"/>
                    </a:lnTo>
                    <a:lnTo>
                      <a:pt x="468" y="668"/>
                    </a:lnTo>
                    <a:lnTo>
                      <a:pt x="468" y="668"/>
                    </a:lnTo>
                    <a:lnTo>
                      <a:pt x="468" y="668"/>
                    </a:lnTo>
                    <a:lnTo>
                      <a:pt x="468" y="660"/>
                    </a:lnTo>
                    <a:lnTo>
                      <a:pt x="461" y="660"/>
                    </a:lnTo>
                    <a:lnTo>
                      <a:pt x="461" y="660"/>
                    </a:lnTo>
                    <a:lnTo>
                      <a:pt x="461" y="660"/>
                    </a:lnTo>
                    <a:lnTo>
                      <a:pt x="461" y="660"/>
                    </a:lnTo>
                    <a:lnTo>
                      <a:pt x="461" y="660"/>
                    </a:lnTo>
                    <a:lnTo>
                      <a:pt x="447" y="668"/>
                    </a:lnTo>
                    <a:lnTo>
                      <a:pt x="447" y="668"/>
                    </a:lnTo>
                    <a:lnTo>
                      <a:pt x="447" y="668"/>
                    </a:lnTo>
                    <a:lnTo>
                      <a:pt x="440" y="668"/>
                    </a:lnTo>
                    <a:lnTo>
                      <a:pt x="440" y="668"/>
                    </a:lnTo>
                    <a:lnTo>
                      <a:pt x="440" y="668"/>
                    </a:lnTo>
                    <a:lnTo>
                      <a:pt x="440" y="660"/>
                    </a:lnTo>
                    <a:lnTo>
                      <a:pt x="433" y="660"/>
                    </a:lnTo>
                    <a:lnTo>
                      <a:pt x="433" y="660"/>
                    </a:lnTo>
                    <a:lnTo>
                      <a:pt x="433" y="660"/>
                    </a:lnTo>
                    <a:lnTo>
                      <a:pt x="433" y="660"/>
                    </a:lnTo>
                    <a:lnTo>
                      <a:pt x="426" y="660"/>
                    </a:lnTo>
                    <a:lnTo>
                      <a:pt x="426" y="660"/>
                    </a:lnTo>
                    <a:lnTo>
                      <a:pt x="426" y="660"/>
                    </a:lnTo>
                    <a:lnTo>
                      <a:pt x="426" y="653"/>
                    </a:lnTo>
                    <a:lnTo>
                      <a:pt x="426" y="653"/>
                    </a:lnTo>
                    <a:lnTo>
                      <a:pt x="418" y="653"/>
                    </a:lnTo>
                    <a:lnTo>
                      <a:pt x="418" y="653"/>
                    </a:lnTo>
                    <a:lnTo>
                      <a:pt x="418" y="653"/>
                    </a:lnTo>
                    <a:lnTo>
                      <a:pt x="418" y="639"/>
                    </a:lnTo>
                    <a:lnTo>
                      <a:pt x="418" y="639"/>
                    </a:lnTo>
                    <a:lnTo>
                      <a:pt x="418" y="639"/>
                    </a:lnTo>
                    <a:lnTo>
                      <a:pt x="418" y="639"/>
                    </a:lnTo>
                    <a:lnTo>
                      <a:pt x="418" y="639"/>
                    </a:lnTo>
                    <a:lnTo>
                      <a:pt x="418" y="639"/>
                    </a:lnTo>
                    <a:lnTo>
                      <a:pt x="418" y="639"/>
                    </a:lnTo>
                    <a:lnTo>
                      <a:pt x="411" y="639"/>
                    </a:lnTo>
                    <a:lnTo>
                      <a:pt x="411" y="639"/>
                    </a:lnTo>
                    <a:lnTo>
                      <a:pt x="411" y="639"/>
                    </a:lnTo>
                    <a:lnTo>
                      <a:pt x="411" y="639"/>
                    </a:lnTo>
                    <a:lnTo>
                      <a:pt x="411" y="639"/>
                    </a:lnTo>
                    <a:lnTo>
                      <a:pt x="411" y="639"/>
                    </a:lnTo>
                    <a:lnTo>
                      <a:pt x="411" y="639"/>
                    </a:lnTo>
                    <a:lnTo>
                      <a:pt x="411" y="639"/>
                    </a:lnTo>
                    <a:lnTo>
                      <a:pt x="411" y="639"/>
                    </a:lnTo>
                    <a:lnTo>
                      <a:pt x="404" y="639"/>
                    </a:lnTo>
                    <a:lnTo>
                      <a:pt x="404" y="639"/>
                    </a:lnTo>
                    <a:lnTo>
                      <a:pt x="404" y="646"/>
                    </a:lnTo>
                    <a:lnTo>
                      <a:pt x="404" y="646"/>
                    </a:lnTo>
                    <a:lnTo>
                      <a:pt x="404" y="646"/>
                    </a:lnTo>
                    <a:lnTo>
                      <a:pt x="411" y="653"/>
                    </a:lnTo>
                    <a:lnTo>
                      <a:pt x="411" y="653"/>
                    </a:lnTo>
                    <a:lnTo>
                      <a:pt x="411" y="653"/>
                    </a:lnTo>
                    <a:lnTo>
                      <a:pt x="411" y="660"/>
                    </a:lnTo>
                    <a:lnTo>
                      <a:pt x="411" y="660"/>
                    </a:lnTo>
                    <a:lnTo>
                      <a:pt x="411" y="660"/>
                    </a:lnTo>
                    <a:lnTo>
                      <a:pt x="411" y="660"/>
                    </a:lnTo>
                    <a:lnTo>
                      <a:pt x="411" y="668"/>
                    </a:lnTo>
                    <a:lnTo>
                      <a:pt x="411" y="668"/>
                    </a:lnTo>
                    <a:lnTo>
                      <a:pt x="418" y="668"/>
                    </a:lnTo>
                    <a:lnTo>
                      <a:pt x="418" y="668"/>
                    </a:lnTo>
                    <a:lnTo>
                      <a:pt x="418" y="668"/>
                    </a:lnTo>
                    <a:lnTo>
                      <a:pt x="418" y="675"/>
                    </a:lnTo>
                    <a:lnTo>
                      <a:pt x="418" y="675"/>
                    </a:lnTo>
                    <a:lnTo>
                      <a:pt x="426" y="675"/>
                    </a:lnTo>
                    <a:lnTo>
                      <a:pt x="426" y="675"/>
                    </a:lnTo>
                    <a:lnTo>
                      <a:pt x="426" y="682"/>
                    </a:lnTo>
                    <a:lnTo>
                      <a:pt x="426" y="682"/>
                    </a:lnTo>
                    <a:lnTo>
                      <a:pt x="426" y="682"/>
                    </a:lnTo>
                    <a:lnTo>
                      <a:pt x="426" y="682"/>
                    </a:lnTo>
                    <a:lnTo>
                      <a:pt x="426" y="682"/>
                    </a:lnTo>
                    <a:lnTo>
                      <a:pt x="426" y="682"/>
                    </a:lnTo>
                    <a:lnTo>
                      <a:pt x="426" y="682"/>
                    </a:lnTo>
                    <a:lnTo>
                      <a:pt x="418" y="682"/>
                    </a:lnTo>
                    <a:lnTo>
                      <a:pt x="418" y="689"/>
                    </a:lnTo>
                    <a:lnTo>
                      <a:pt x="418" y="689"/>
                    </a:lnTo>
                    <a:lnTo>
                      <a:pt x="418" y="689"/>
                    </a:lnTo>
                    <a:lnTo>
                      <a:pt x="418" y="689"/>
                    </a:lnTo>
                    <a:lnTo>
                      <a:pt x="418" y="689"/>
                    </a:lnTo>
                    <a:lnTo>
                      <a:pt x="418" y="696"/>
                    </a:lnTo>
                    <a:lnTo>
                      <a:pt x="418" y="696"/>
                    </a:lnTo>
                    <a:lnTo>
                      <a:pt x="418" y="696"/>
                    </a:lnTo>
                    <a:lnTo>
                      <a:pt x="418" y="703"/>
                    </a:lnTo>
                    <a:lnTo>
                      <a:pt x="418" y="703"/>
                    </a:lnTo>
                    <a:lnTo>
                      <a:pt x="418" y="703"/>
                    </a:lnTo>
                    <a:lnTo>
                      <a:pt x="418" y="703"/>
                    </a:lnTo>
                    <a:lnTo>
                      <a:pt x="418" y="703"/>
                    </a:lnTo>
                    <a:lnTo>
                      <a:pt x="418" y="703"/>
                    </a:lnTo>
                    <a:lnTo>
                      <a:pt x="426" y="703"/>
                    </a:lnTo>
                    <a:lnTo>
                      <a:pt x="426" y="696"/>
                    </a:lnTo>
                    <a:lnTo>
                      <a:pt x="426" y="696"/>
                    </a:lnTo>
                    <a:lnTo>
                      <a:pt x="426" y="696"/>
                    </a:lnTo>
                    <a:lnTo>
                      <a:pt x="426" y="696"/>
                    </a:lnTo>
                    <a:lnTo>
                      <a:pt x="426" y="703"/>
                    </a:lnTo>
                    <a:lnTo>
                      <a:pt x="426" y="703"/>
                    </a:lnTo>
                    <a:lnTo>
                      <a:pt x="426" y="703"/>
                    </a:lnTo>
                    <a:lnTo>
                      <a:pt x="426" y="703"/>
                    </a:lnTo>
                    <a:lnTo>
                      <a:pt x="433" y="703"/>
                    </a:lnTo>
                    <a:lnTo>
                      <a:pt x="433" y="703"/>
                    </a:lnTo>
                    <a:lnTo>
                      <a:pt x="433" y="703"/>
                    </a:lnTo>
                    <a:lnTo>
                      <a:pt x="433" y="703"/>
                    </a:lnTo>
                    <a:lnTo>
                      <a:pt x="433" y="703"/>
                    </a:lnTo>
                    <a:lnTo>
                      <a:pt x="433" y="703"/>
                    </a:lnTo>
                    <a:lnTo>
                      <a:pt x="433" y="703"/>
                    </a:lnTo>
                    <a:lnTo>
                      <a:pt x="440" y="703"/>
                    </a:lnTo>
                    <a:lnTo>
                      <a:pt x="440" y="703"/>
                    </a:lnTo>
                    <a:lnTo>
                      <a:pt x="440" y="703"/>
                    </a:lnTo>
                    <a:lnTo>
                      <a:pt x="440" y="703"/>
                    </a:lnTo>
                    <a:lnTo>
                      <a:pt x="440" y="703"/>
                    </a:lnTo>
                    <a:lnTo>
                      <a:pt x="440" y="703"/>
                    </a:lnTo>
                    <a:lnTo>
                      <a:pt x="440" y="696"/>
                    </a:lnTo>
                    <a:lnTo>
                      <a:pt x="440" y="696"/>
                    </a:lnTo>
                    <a:lnTo>
                      <a:pt x="440" y="696"/>
                    </a:lnTo>
                    <a:lnTo>
                      <a:pt x="440" y="696"/>
                    </a:lnTo>
                    <a:lnTo>
                      <a:pt x="440" y="689"/>
                    </a:lnTo>
                    <a:lnTo>
                      <a:pt x="440" y="689"/>
                    </a:lnTo>
                    <a:lnTo>
                      <a:pt x="440" y="689"/>
                    </a:lnTo>
                    <a:lnTo>
                      <a:pt x="440" y="689"/>
                    </a:lnTo>
                    <a:lnTo>
                      <a:pt x="440" y="689"/>
                    </a:lnTo>
                    <a:lnTo>
                      <a:pt x="440" y="689"/>
                    </a:lnTo>
                    <a:lnTo>
                      <a:pt x="440" y="689"/>
                    </a:lnTo>
                    <a:lnTo>
                      <a:pt x="440" y="689"/>
                    </a:lnTo>
                    <a:lnTo>
                      <a:pt x="440" y="689"/>
                    </a:lnTo>
                    <a:lnTo>
                      <a:pt x="440" y="689"/>
                    </a:lnTo>
                    <a:lnTo>
                      <a:pt x="440" y="682"/>
                    </a:lnTo>
                    <a:lnTo>
                      <a:pt x="440" y="682"/>
                    </a:lnTo>
                    <a:lnTo>
                      <a:pt x="440" y="682"/>
                    </a:lnTo>
                    <a:lnTo>
                      <a:pt x="440" y="682"/>
                    </a:lnTo>
                    <a:lnTo>
                      <a:pt x="440" y="682"/>
                    </a:lnTo>
                    <a:lnTo>
                      <a:pt x="440" y="682"/>
                    </a:lnTo>
                    <a:lnTo>
                      <a:pt x="440" y="682"/>
                    </a:lnTo>
                    <a:lnTo>
                      <a:pt x="440" y="682"/>
                    </a:lnTo>
                    <a:lnTo>
                      <a:pt x="447" y="682"/>
                    </a:lnTo>
                    <a:lnTo>
                      <a:pt x="447" y="682"/>
                    </a:lnTo>
                    <a:lnTo>
                      <a:pt x="447" y="682"/>
                    </a:lnTo>
                    <a:lnTo>
                      <a:pt x="447" y="682"/>
                    </a:lnTo>
                    <a:lnTo>
                      <a:pt x="447" y="682"/>
                    </a:lnTo>
                    <a:lnTo>
                      <a:pt x="447" y="682"/>
                    </a:lnTo>
                    <a:lnTo>
                      <a:pt x="447" y="682"/>
                    </a:lnTo>
                    <a:lnTo>
                      <a:pt x="447" y="682"/>
                    </a:lnTo>
                    <a:lnTo>
                      <a:pt x="447" y="682"/>
                    </a:lnTo>
                    <a:lnTo>
                      <a:pt x="447" y="682"/>
                    </a:lnTo>
                    <a:lnTo>
                      <a:pt x="454" y="682"/>
                    </a:lnTo>
                    <a:lnTo>
                      <a:pt x="454" y="682"/>
                    </a:lnTo>
                    <a:lnTo>
                      <a:pt x="454" y="682"/>
                    </a:lnTo>
                    <a:lnTo>
                      <a:pt x="454" y="689"/>
                    </a:lnTo>
                    <a:lnTo>
                      <a:pt x="454" y="689"/>
                    </a:lnTo>
                    <a:lnTo>
                      <a:pt x="461" y="689"/>
                    </a:lnTo>
                    <a:lnTo>
                      <a:pt x="461" y="689"/>
                    </a:lnTo>
                    <a:lnTo>
                      <a:pt x="461" y="689"/>
                    </a:lnTo>
                    <a:lnTo>
                      <a:pt x="461" y="689"/>
                    </a:lnTo>
                    <a:lnTo>
                      <a:pt x="468" y="689"/>
                    </a:lnTo>
                    <a:lnTo>
                      <a:pt x="468" y="689"/>
                    </a:lnTo>
                    <a:lnTo>
                      <a:pt x="468" y="689"/>
                    </a:lnTo>
                    <a:lnTo>
                      <a:pt x="468" y="689"/>
                    </a:lnTo>
                    <a:lnTo>
                      <a:pt x="475" y="689"/>
                    </a:lnTo>
                    <a:lnTo>
                      <a:pt x="475" y="689"/>
                    </a:lnTo>
                    <a:lnTo>
                      <a:pt x="482" y="689"/>
                    </a:lnTo>
                    <a:lnTo>
                      <a:pt x="482" y="689"/>
                    </a:lnTo>
                    <a:lnTo>
                      <a:pt x="482" y="689"/>
                    </a:lnTo>
                    <a:lnTo>
                      <a:pt x="482" y="689"/>
                    </a:lnTo>
                    <a:lnTo>
                      <a:pt x="482" y="696"/>
                    </a:lnTo>
                    <a:lnTo>
                      <a:pt x="482" y="696"/>
                    </a:lnTo>
                    <a:lnTo>
                      <a:pt x="482" y="696"/>
                    </a:lnTo>
                    <a:lnTo>
                      <a:pt x="482" y="696"/>
                    </a:lnTo>
                    <a:lnTo>
                      <a:pt x="489" y="696"/>
                    </a:lnTo>
                    <a:lnTo>
                      <a:pt x="489" y="696"/>
                    </a:lnTo>
                    <a:lnTo>
                      <a:pt x="489" y="703"/>
                    </a:lnTo>
                    <a:lnTo>
                      <a:pt x="489" y="703"/>
                    </a:lnTo>
                    <a:lnTo>
                      <a:pt x="489" y="710"/>
                    </a:lnTo>
                    <a:lnTo>
                      <a:pt x="489" y="710"/>
                    </a:lnTo>
                    <a:lnTo>
                      <a:pt x="489" y="710"/>
                    </a:lnTo>
                    <a:lnTo>
                      <a:pt x="489" y="710"/>
                    </a:lnTo>
                    <a:lnTo>
                      <a:pt x="489" y="710"/>
                    </a:lnTo>
                    <a:lnTo>
                      <a:pt x="489" y="710"/>
                    </a:lnTo>
                    <a:lnTo>
                      <a:pt x="497" y="710"/>
                    </a:lnTo>
                    <a:lnTo>
                      <a:pt x="497" y="710"/>
                    </a:lnTo>
                    <a:lnTo>
                      <a:pt x="497" y="710"/>
                    </a:lnTo>
                    <a:lnTo>
                      <a:pt x="504" y="710"/>
                    </a:lnTo>
                    <a:lnTo>
                      <a:pt x="504" y="703"/>
                    </a:lnTo>
                    <a:lnTo>
                      <a:pt x="504" y="703"/>
                    </a:lnTo>
                    <a:lnTo>
                      <a:pt x="511" y="703"/>
                    </a:lnTo>
                    <a:lnTo>
                      <a:pt x="511" y="703"/>
                    </a:lnTo>
                    <a:lnTo>
                      <a:pt x="511" y="703"/>
                    </a:lnTo>
                    <a:lnTo>
                      <a:pt x="511" y="703"/>
                    </a:lnTo>
                    <a:lnTo>
                      <a:pt x="511" y="703"/>
                    </a:lnTo>
                    <a:lnTo>
                      <a:pt x="511" y="703"/>
                    </a:lnTo>
                    <a:lnTo>
                      <a:pt x="511" y="703"/>
                    </a:lnTo>
                    <a:lnTo>
                      <a:pt x="511" y="696"/>
                    </a:lnTo>
                    <a:lnTo>
                      <a:pt x="511" y="696"/>
                    </a:lnTo>
                    <a:lnTo>
                      <a:pt x="518" y="696"/>
                    </a:lnTo>
                    <a:lnTo>
                      <a:pt x="518" y="696"/>
                    </a:lnTo>
                    <a:lnTo>
                      <a:pt x="518" y="696"/>
                    </a:lnTo>
                    <a:lnTo>
                      <a:pt x="518" y="703"/>
                    </a:lnTo>
                    <a:lnTo>
                      <a:pt x="518" y="703"/>
                    </a:lnTo>
                    <a:lnTo>
                      <a:pt x="518" y="703"/>
                    </a:lnTo>
                    <a:lnTo>
                      <a:pt x="518" y="703"/>
                    </a:lnTo>
                    <a:lnTo>
                      <a:pt x="525" y="703"/>
                    </a:lnTo>
                    <a:lnTo>
                      <a:pt x="525" y="696"/>
                    </a:lnTo>
                    <a:lnTo>
                      <a:pt x="525" y="696"/>
                    </a:lnTo>
                    <a:lnTo>
                      <a:pt x="525" y="696"/>
                    </a:lnTo>
                    <a:lnTo>
                      <a:pt x="525" y="696"/>
                    </a:lnTo>
                    <a:lnTo>
                      <a:pt x="525" y="696"/>
                    </a:lnTo>
                    <a:lnTo>
                      <a:pt x="532" y="696"/>
                    </a:lnTo>
                    <a:lnTo>
                      <a:pt x="532" y="689"/>
                    </a:lnTo>
                    <a:lnTo>
                      <a:pt x="532" y="689"/>
                    </a:lnTo>
                    <a:lnTo>
                      <a:pt x="532" y="689"/>
                    </a:lnTo>
                    <a:lnTo>
                      <a:pt x="532" y="689"/>
                    </a:lnTo>
                    <a:lnTo>
                      <a:pt x="539" y="689"/>
                    </a:lnTo>
                    <a:lnTo>
                      <a:pt x="539" y="689"/>
                    </a:lnTo>
                    <a:lnTo>
                      <a:pt x="539" y="682"/>
                    </a:lnTo>
                    <a:lnTo>
                      <a:pt x="539" y="682"/>
                    </a:lnTo>
                    <a:lnTo>
                      <a:pt x="539" y="682"/>
                    </a:lnTo>
                    <a:lnTo>
                      <a:pt x="539" y="682"/>
                    </a:lnTo>
                    <a:lnTo>
                      <a:pt x="539" y="682"/>
                    </a:lnTo>
                    <a:lnTo>
                      <a:pt x="539" y="682"/>
                    </a:lnTo>
                    <a:lnTo>
                      <a:pt x="539" y="682"/>
                    </a:lnTo>
                    <a:lnTo>
                      <a:pt x="539" y="675"/>
                    </a:lnTo>
                    <a:lnTo>
                      <a:pt x="539" y="675"/>
                    </a:lnTo>
                    <a:lnTo>
                      <a:pt x="539" y="675"/>
                    </a:lnTo>
                    <a:lnTo>
                      <a:pt x="539" y="675"/>
                    </a:lnTo>
                    <a:lnTo>
                      <a:pt x="539" y="675"/>
                    </a:lnTo>
                    <a:lnTo>
                      <a:pt x="539" y="675"/>
                    </a:lnTo>
                    <a:lnTo>
                      <a:pt x="539" y="675"/>
                    </a:lnTo>
                    <a:lnTo>
                      <a:pt x="546" y="675"/>
                    </a:lnTo>
                    <a:lnTo>
                      <a:pt x="546" y="675"/>
                    </a:lnTo>
                    <a:lnTo>
                      <a:pt x="546" y="675"/>
                    </a:lnTo>
                    <a:lnTo>
                      <a:pt x="546" y="675"/>
                    </a:lnTo>
                    <a:lnTo>
                      <a:pt x="546" y="675"/>
                    </a:lnTo>
                    <a:lnTo>
                      <a:pt x="553" y="675"/>
                    </a:lnTo>
                    <a:lnTo>
                      <a:pt x="553" y="675"/>
                    </a:lnTo>
                    <a:lnTo>
                      <a:pt x="553" y="675"/>
                    </a:lnTo>
                    <a:lnTo>
                      <a:pt x="553" y="675"/>
                    </a:lnTo>
                    <a:lnTo>
                      <a:pt x="553" y="675"/>
                    </a:lnTo>
                    <a:lnTo>
                      <a:pt x="553" y="675"/>
                    </a:lnTo>
                    <a:lnTo>
                      <a:pt x="553" y="675"/>
                    </a:lnTo>
                    <a:lnTo>
                      <a:pt x="560" y="668"/>
                    </a:lnTo>
                    <a:lnTo>
                      <a:pt x="560" y="668"/>
                    </a:lnTo>
                    <a:lnTo>
                      <a:pt x="560" y="668"/>
                    </a:lnTo>
                    <a:lnTo>
                      <a:pt x="560" y="668"/>
                    </a:lnTo>
                    <a:lnTo>
                      <a:pt x="560" y="675"/>
                    </a:lnTo>
                    <a:lnTo>
                      <a:pt x="560" y="675"/>
                    </a:lnTo>
                    <a:lnTo>
                      <a:pt x="560" y="675"/>
                    </a:lnTo>
                    <a:lnTo>
                      <a:pt x="560" y="675"/>
                    </a:lnTo>
                    <a:lnTo>
                      <a:pt x="560" y="675"/>
                    </a:lnTo>
                    <a:lnTo>
                      <a:pt x="560" y="682"/>
                    </a:lnTo>
                    <a:lnTo>
                      <a:pt x="560" y="682"/>
                    </a:lnTo>
                    <a:lnTo>
                      <a:pt x="553" y="682"/>
                    </a:lnTo>
                    <a:lnTo>
                      <a:pt x="553" y="682"/>
                    </a:lnTo>
                    <a:lnTo>
                      <a:pt x="553" y="682"/>
                    </a:lnTo>
                    <a:lnTo>
                      <a:pt x="553" y="689"/>
                    </a:lnTo>
                    <a:lnTo>
                      <a:pt x="560" y="689"/>
                    </a:lnTo>
                    <a:lnTo>
                      <a:pt x="560" y="689"/>
                    </a:lnTo>
                    <a:lnTo>
                      <a:pt x="560" y="689"/>
                    </a:lnTo>
                    <a:lnTo>
                      <a:pt x="560" y="689"/>
                    </a:lnTo>
                    <a:lnTo>
                      <a:pt x="560" y="689"/>
                    </a:lnTo>
                    <a:lnTo>
                      <a:pt x="560" y="689"/>
                    </a:lnTo>
                    <a:lnTo>
                      <a:pt x="560" y="682"/>
                    </a:lnTo>
                    <a:lnTo>
                      <a:pt x="568" y="682"/>
                    </a:lnTo>
                    <a:lnTo>
                      <a:pt x="568" y="682"/>
                    </a:lnTo>
                    <a:lnTo>
                      <a:pt x="568" y="682"/>
                    </a:lnTo>
                    <a:lnTo>
                      <a:pt x="568" y="682"/>
                    </a:lnTo>
                    <a:lnTo>
                      <a:pt x="568" y="682"/>
                    </a:lnTo>
                    <a:lnTo>
                      <a:pt x="575" y="682"/>
                    </a:lnTo>
                    <a:lnTo>
                      <a:pt x="582" y="689"/>
                    </a:lnTo>
                    <a:lnTo>
                      <a:pt x="582" y="689"/>
                    </a:lnTo>
                    <a:lnTo>
                      <a:pt x="582" y="696"/>
                    </a:lnTo>
                    <a:lnTo>
                      <a:pt x="582" y="696"/>
                    </a:lnTo>
                    <a:lnTo>
                      <a:pt x="582" y="696"/>
                    </a:lnTo>
                    <a:lnTo>
                      <a:pt x="582" y="703"/>
                    </a:lnTo>
                    <a:lnTo>
                      <a:pt x="582" y="703"/>
                    </a:lnTo>
                    <a:lnTo>
                      <a:pt x="582" y="703"/>
                    </a:lnTo>
                    <a:lnTo>
                      <a:pt x="582" y="703"/>
                    </a:lnTo>
                    <a:lnTo>
                      <a:pt x="582" y="710"/>
                    </a:lnTo>
                    <a:lnTo>
                      <a:pt x="582" y="710"/>
                    </a:lnTo>
                    <a:lnTo>
                      <a:pt x="582" y="710"/>
                    </a:lnTo>
                    <a:lnTo>
                      <a:pt x="582" y="710"/>
                    </a:lnTo>
                    <a:lnTo>
                      <a:pt x="582" y="710"/>
                    </a:lnTo>
                    <a:lnTo>
                      <a:pt x="582" y="710"/>
                    </a:lnTo>
                    <a:lnTo>
                      <a:pt x="582" y="710"/>
                    </a:lnTo>
                    <a:lnTo>
                      <a:pt x="582" y="710"/>
                    </a:lnTo>
                    <a:lnTo>
                      <a:pt x="575" y="710"/>
                    </a:lnTo>
                    <a:lnTo>
                      <a:pt x="575" y="710"/>
                    </a:lnTo>
                    <a:lnTo>
                      <a:pt x="582" y="717"/>
                    </a:lnTo>
                    <a:lnTo>
                      <a:pt x="582" y="717"/>
                    </a:lnTo>
                    <a:lnTo>
                      <a:pt x="582" y="717"/>
                    </a:lnTo>
                    <a:lnTo>
                      <a:pt x="582" y="717"/>
                    </a:lnTo>
                    <a:lnTo>
                      <a:pt x="582" y="717"/>
                    </a:lnTo>
                    <a:lnTo>
                      <a:pt x="589" y="717"/>
                    </a:lnTo>
                    <a:lnTo>
                      <a:pt x="589" y="717"/>
                    </a:lnTo>
                    <a:lnTo>
                      <a:pt x="589" y="717"/>
                    </a:lnTo>
                    <a:lnTo>
                      <a:pt x="589" y="717"/>
                    </a:lnTo>
                    <a:lnTo>
                      <a:pt x="596" y="724"/>
                    </a:lnTo>
                    <a:lnTo>
                      <a:pt x="596" y="724"/>
                    </a:lnTo>
                    <a:lnTo>
                      <a:pt x="596" y="724"/>
                    </a:lnTo>
                    <a:lnTo>
                      <a:pt x="596" y="724"/>
                    </a:lnTo>
                    <a:lnTo>
                      <a:pt x="603" y="724"/>
                    </a:lnTo>
                    <a:lnTo>
                      <a:pt x="603" y="724"/>
                    </a:lnTo>
                    <a:lnTo>
                      <a:pt x="603" y="724"/>
                    </a:lnTo>
                    <a:lnTo>
                      <a:pt x="610" y="724"/>
                    </a:lnTo>
                    <a:lnTo>
                      <a:pt x="610" y="724"/>
                    </a:lnTo>
                    <a:lnTo>
                      <a:pt x="610" y="724"/>
                    </a:lnTo>
                    <a:lnTo>
                      <a:pt x="610" y="724"/>
                    </a:lnTo>
                    <a:lnTo>
                      <a:pt x="610" y="724"/>
                    </a:lnTo>
                    <a:lnTo>
                      <a:pt x="610" y="724"/>
                    </a:lnTo>
                    <a:lnTo>
                      <a:pt x="617" y="724"/>
                    </a:lnTo>
                    <a:lnTo>
                      <a:pt x="617" y="724"/>
                    </a:lnTo>
                    <a:lnTo>
                      <a:pt x="617" y="724"/>
                    </a:lnTo>
                    <a:lnTo>
                      <a:pt x="617" y="724"/>
                    </a:lnTo>
                    <a:lnTo>
                      <a:pt x="617" y="724"/>
                    </a:lnTo>
                    <a:lnTo>
                      <a:pt x="617" y="724"/>
                    </a:lnTo>
                    <a:lnTo>
                      <a:pt x="624" y="724"/>
                    </a:lnTo>
                    <a:lnTo>
                      <a:pt x="624" y="724"/>
                    </a:lnTo>
                    <a:lnTo>
                      <a:pt x="624" y="724"/>
                    </a:lnTo>
                    <a:lnTo>
                      <a:pt x="624" y="724"/>
                    </a:lnTo>
                    <a:lnTo>
                      <a:pt x="624" y="724"/>
                    </a:lnTo>
                    <a:lnTo>
                      <a:pt x="624" y="731"/>
                    </a:lnTo>
                    <a:lnTo>
                      <a:pt x="624" y="731"/>
                    </a:lnTo>
                    <a:lnTo>
                      <a:pt x="624" y="731"/>
                    </a:lnTo>
                    <a:lnTo>
                      <a:pt x="624" y="739"/>
                    </a:lnTo>
                    <a:lnTo>
                      <a:pt x="624" y="739"/>
                    </a:lnTo>
                    <a:lnTo>
                      <a:pt x="624" y="739"/>
                    </a:lnTo>
                    <a:lnTo>
                      <a:pt x="624" y="739"/>
                    </a:lnTo>
                    <a:lnTo>
                      <a:pt x="624" y="746"/>
                    </a:lnTo>
                    <a:lnTo>
                      <a:pt x="624" y="746"/>
                    </a:lnTo>
                    <a:lnTo>
                      <a:pt x="624" y="746"/>
                    </a:lnTo>
                    <a:lnTo>
                      <a:pt x="624" y="753"/>
                    </a:lnTo>
                    <a:lnTo>
                      <a:pt x="624" y="753"/>
                    </a:lnTo>
                    <a:lnTo>
                      <a:pt x="624" y="753"/>
                    </a:lnTo>
                    <a:lnTo>
                      <a:pt x="624" y="753"/>
                    </a:lnTo>
                    <a:lnTo>
                      <a:pt x="624" y="753"/>
                    </a:lnTo>
                    <a:lnTo>
                      <a:pt x="624" y="760"/>
                    </a:lnTo>
                    <a:lnTo>
                      <a:pt x="624" y="760"/>
                    </a:lnTo>
                    <a:lnTo>
                      <a:pt x="624" y="760"/>
                    </a:lnTo>
                    <a:lnTo>
                      <a:pt x="624" y="760"/>
                    </a:lnTo>
                    <a:lnTo>
                      <a:pt x="624" y="760"/>
                    </a:lnTo>
                    <a:lnTo>
                      <a:pt x="624" y="760"/>
                    </a:lnTo>
                    <a:lnTo>
                      <a:pt x="624" y="767"/>
                    </a:lnTo>
                    <a:lnTo>
                      <a:pt x="624" y="767"/>
                    </a:lnTo>
                    <a:lnTo>
                      <a:pt x="624" y="767"/>
                    </a:lnTo>
                    <a:lnTo>
                      <a:pt x="631" y="767"/>
                    </a:lnTo>
                    <a:lnTo>
                      <a:pt x="631" y="767"/>
                    </a:lnTo>
                    <a:lnTo>
                      <a:pt x="631" y="767"/>
                    </a:lnTo>
                    <a:lnTo>
                      <a:pt x="631" y="767"/>
                    </a:lnTo>
                    <a:lnTo>
                      <a:pt x="631" y="767"/>
                    </a:lnTo>
                    <a:lnTo>
                      <a:pt x="631" y="767"/>
                    </a:lnTo>
                    <a:lnTo>
                      <a:pt x="638" y="767"/>
                    </a:lnTo>
                    <a:lnTo>
                      <a:pt x="638" y="767"/>
                    </a:lnTo>
                    <a:lnTo>
                      <a:pt x="638" y="767"/>
                    </a:lnTo>
                    <a:lnTo>
                      <a:pt x="638" y="767"/>
                    </a:lnTo>
                    <a:lnTo>
                      <a:pt x="638" y="767"/>
                    </a:lnTo>
                    <a:lnTo>
                      <a:pt x="646" y="774"/>
                    </a:lnTo>
                    <a:lnTo>
                      <a:pt x="646" y="774"/>
                    </a:lnTo>
                    <a:lnTo>
                      <a:pt x="646" y="774"/>
                    </a:lnTo>
                    <a:lnTo>
                      <a:pt x="646" y="774"/>
                    </a:lnTo>
                    <a:lnTo>
                      <a:pt x="646" y="774"/>
                    </a:lnTo>
                    <a:lnTo>
                      <a:pt x="646" y="774"/>
                    </a:lnTo>
                    <a:lnTo>
                      <a:pt x="653" y="774"/>
                    </a:lnTo>
                    <a:lnTo>
                      <a:pt x="653" y="767"/>
                    </a:lnTo>
                    <a:lnTo>
                      <a:pt x="653" y="767"/>
                    </a:lnTo>
                    <a:lnTo>
                      <a:pt x="653" y="767"/>
                    </a:lnTo>
                    <a:lnTo>
                      <a:pt x="653" y="774"/>
                    </a:lnTo>
                    <a:lnTo>
                      <a:pt x="653" y="774"/>
                    </a:lnTo>
                    <a:lnTo>
                      <a:pt x="653" y="774"/>
                    </a:lnTo>
                    <a:lnTo>
                      <a:pt x="653" y="774"/>
                    </a:lnTo>
                    <a:lnTo>
                      <a:pt x="653" y="781"/>
                    </a:lnTo>
                    <a:lnTo>
                      <a:pt x="653" y="781"/>
                    </a:lnTo>
                    <a:lnTo>
                      <a:pt x="653" y="781"/>
                    </a:lnTo>
                    <a:lnTo>
                      <a:pt x="653" y="781"/>
                    </a:lnTo>
                    <a:lnTo>
                      <a:pt x="653" y="781"/>
                    </a:lnTo>
                    <a:lnTo>
                      <a:pt x="653" y="781"/>
                    </a:lnTo>
                    <a:lnTo>
                      <a:pt x="653" y="788"/>
                    </a:lnTo>
                    <a:lnTo>
                      <a:pt x="653" y="788"/>
                    </a:lnTo>
                    <a:lnTo>
                      <a:pt x="653" y="788"/>
                    </a:lnTo>
                    <a:lnTo>
                      <a:pt x="646" y="795"/>
                    </a:lnTo>
                    <a:lnTo>
                      <a:pt x="646" y="795"/>
                    </a:lnTo>
                    <a:lnTo>
                      <a:pt x="646" y="795"/>
                    </a:lnTo>
                    <a:lnTo>
                      <a:pt x="646" y="795"/>
                    </a:lnTo>
                    <a:lnTo>
                      <a:pt x="646" y="802"/>
                    </a:lnTo>
                    <a:lnTo>
                      <a:pt x="646" y="802"/>
                    </a:lnTo>
                    <a:lnTo>
                      <a:pt x="646" y="802"/>
                    </a:lnTo>
                    <a:lnTo>
                      <a:pt x="646" y="802"/>
                    </a:lnTo>
                    <a:lnTo>
                      <a:pt x="638" y="810"/>
                    </a:lnTo>
                    <a:lnTo>
                      <a:pt x="638" y="810"/>
                    </a:lnTo>
                    <a:lnTo>
                      <a:pt x="638" y="810"/>
                    </a:lnTo>
                    <a:lnTo>
                      <a:pt x="638" y="810"/>
                    </a:lnTo>
                    <a:lnTo>
                      <a:pt x="638" y="817"/>
                    </a:lnTo>
                    <a:lnTo>
                      <a:pt x="638" y="817"/>
                    </a:lnTo>
                    <a:lnTo>
                      <a:pt x="638" y="817"/>
                    </a:lnTo>
                    <a:lnTo>
                      <a:pt x="638" y="817"/>
                    </a:lnTo>
                    <a:lnTo>
                      <a:pt x="631" y="824"/>
                    </a:lnTo>
                    <a:lnTo>
                      <a:pt x="631" y="824"/>
                    </a:lnTo>
                    <a:lnTo>
                      <a:pt x="631" y="824"/>
                    </a:lnTo>
                    <a:lnTo>
                      <a:pt x="631" y="824"/>
                    </a:lnTo>
                    <a:lnTo>
                      <a:pt x="631" y="824"/>
                    </a:lnTo>
                    <a:lnTo>
                      <a:pt x="638" y="824"/>
                    </a:lnTo>
                    <a:lnTo>
                      <a:pt x="638" y="831"/>
                    </a:lnTo>
                    <a:lnTo>
                      <a:pt x="638" y="831"/>
                    </a:lnTo>
                    <a:lnTo>
                      <a:pt x="638" y="831"/>
                    </a:lnTo>
                    <a:lnTo>
                      <a:pt x="638" y="831"/>
                    </a:lnTo>
                    <a:lnTo>
                      <a:pt x="638" y="838"/>
                    </a:lnTo>
                    <a:lnTo>
                      <a:pt x="638" y="838"/>
                    </a:lnTo>
                    <a:lnTo>
                      <a:pt x="638" y="838"/>
                    </a:lnTo>
                    <a:lnTo>
                      <a:pt x="624" y="831"/>
                    </a:lnTo>
                    <a:lnTo>
                      <a:pt x="624" y="831"/>
                    </a:lnTo>
                    <a:lnTo>
                      <a:pt x="624" y="824"/>
                    </a:lnTo>
                    <a:lnTo>
                      <a:pt x="624" y="824"/>
                    </a:lnTo>
                    <a:lnTo>
                      <a:pt x="624" y="824"/>
                    </a:lnTo>
                    <a:lnTo>
                      <a:pt x="624" y="831"/>
                    </a:lnTo>
                    <a:lnTo>
                      <a:pt x="624" y="831"/>
                    </a:lnTo>
                    <a:lnTo>
                      <a:pt x="624" y="831"/>
                    </a:lnTo>
                    <a:lnTo>
                      <a:pt x="624" y="831"/>
                    </a:lnTo>
                    <a:lnTo>
                      <a:pt x="624" y="831"/>
                    </a:lnTo>
                    <a:lnTo>
                      <a:pt x="617" y="838"/>
                    </a:lnTo>
                    <a:lnTo>
                      <a:pt x="617" y="838"/>
                    </a:lnTo>
                    <a:lnTo>
                      <a:pt x="617" y="838"/>
                    </a:lnTo>
                    <a:lnTo>
                      <a:pt x="617" y="838"/>
                    </a:lnTo>
                    <a:lnTo>
                      <a:pt x="617" y="838"/>
                    </a:lnTo>
                    <a:lnTo>
                      <a:pt x="617" y="838"/>
                    </a:lnTo>
                    <a:lnTo>
                      <a:pt x="617" y="838"/>
                    </a:lnTo>
                    <a:lnTo>
                      <a:pt x="610" y="838"/>
                    </a:lnTo>
                    <a:lnTo>
                      <a:pt x="610" y="838"/>
                    </a:lnTo>
                    <a:lnTo>
                      <a:pt x="610" y="838"/>
                    </a:lnTo>
                    <a:lnTo>
                      <a:pt x="610" y="838"/>
                    </a:lnTo>
                    <a:lnTo>
                      <a:pt x="610" y="838"/>
                    </a:lnTo>
                    <a:lnTo>
                      <a:pt x="610" y="838"/>
                    </a:lnTo>
                    <a:lnTo>
                      <a:pt x="610" y="838"/>
                    </a:lnTo>
                    <a:lnTo>
                      <a:pt x="610" y="838"/>
                    </a:lnTo>
                    <a:lnTo>
                      <a:pt x="610" y="838"/>
                    </a:lnTo>
                    <a:lnTo>
                      <a:pt x="610" y="838"/>
                    </a:lnTo>
                    <a:lnTo>
                      <a:pt x="610" y="838"/>
                    </a:lnTo>
                    <a:lnTo>
                      <a:pt x="610" y="838"/>
                    </a:lnTo>
                    <a:lnTo>
                      <a:pt x="610" y="845"/>
                    </a:lnTo>
                    <a:lnTo>
                      <a:pt x="610" y="845"/>
                    </a:lnTo>
                    <a:lnTo>
                      <a:pt x="610" y="845"/>
                    </a:lnTo>
                    <a:lnTo>
                      <a:pt x="603" y="852"/>
                    </a:lnTo>
                    <a:lnTo>
                      <a:pt x="603" y="852"/>
                    </a:lnTo>
                    <a:lnTo>
                      <a:pt x="596" y="852"/>
                    </a:lnTo>
                    <a:lnTo>
                      <a:pt x="589" y="845"/>
                    </a:lnTo>
                    <a:lnTo>
                      <a:pt x="582" y="838"/>
                    </a:lnTo>
                    <a:lnTo>
                      <a:pt x="582" y="838"/>
                    </a:lnTo>
                    <a:lnTo>
                      <a:pt x="575" y="838"/>
                    </a:lnTo>
                    <a:lnTo>
                      <a:pt x="575" y="838"/>
                    </a:lnTo>
                    <a:lnTo>
                      <a:pt x="575" y="838"/>
                    </a:lnTo>
                    <a:lnTo>
                      <a:pt x="575" y="845"/>
                    </a:lnTo>
                    <a:lnTo>
                      <a:pt x="575" y="845"/>
                    </a:lnTo>
                    <a:lnTo>
                      <a:pt x="575" y="845"/>
                    </a:lnTo>
                    <a:lnTo>
                      <a:pt x="575" y="845"/>
                    </a:lnTo>
                    <a:lnTo>
                      <a:pt x="568" y="845"/>
                    </a:lnTo>
                    <a:lnTo>
                      <a:pt x="568" y="845"/>
                    </a:lnTo>
                    <a:lnTo>
                      <a:pt x="568" y="845"/>
                    </a:lnTo>
                    <a:lnTo>
                      <a:pt x="560" y="838"/>
                    </a:lnTo>
                    <a:lnTo>
                      <a:pt x="560" y="838"/>
                    </a:lnTo>
                    <a:lnTo>
                      <a:pt x="560" y="838"/>
                    </a:lnTo>
                    <a:lnTo>
                      <a:pt x="560" y="838"/>
                    </a:lnTo>
                    <a:lnTo>
                      <a:pt x="560" y="838"/>
                    </a:lnTo>
                    <a:lnTo>
                      <a:pt x="560" y="838"/>
                    </a:lnTo>
                    <a:lnTo>
                      <a:pt x="553" y="838"/>
                    </a:lnTo>
                    <a:lnTo>
                      <a:pt x="546" y="838"/>
                    </a:lnTo>
                    <a:lnTo>
                      <a:pt x="539" y="838"/>
                    </a:lnTo>
                    <a:lnTo>
                      <a:pt x="539" y="845"/>
                    </a:lnTo>
                    <a:lnTo>
                      <a:pt x="539" y="845"/>
                    </a:lnTo>
                    <a:lnTo>
                      <a:pt x="539" y="852"/>
                    </a:lnTo>
                    <a:lnTo>
                      <a:pt x="539" y="852"/>
                    </a:lnTo>
                    <a:lnTo>
                      <a:pt x="532" y="852"/>
                    </a:lnTo>
                    <a:lnTo>
                      <a:pt x="539" y="852"/>
                    </a:lnTo>
                    <a:lnTo>
                      <a:pt x="539" y="852"/>
                    </a:lnTo>
                    <a:lnTo>
                      <a:pt x="539" y="859"/>
                    </a:lnTo>
                    <a:lnTo>
                      <a:pt x="539" y="859"/>
                    </a:lnTo>
                    <a:lnTo>
                      <a:pt x="539" y="859"/>
                    </a:lnTo>
                    <a:lnTo>
                      <a:pt x="532" y="859"/>
                    </a:lnTo>
                    <a:lnTo>
                      <a:pt x="532" y="859"/>
                    </a:lnTo>
                    <a:lnTo>
                      <a:pt x="525" y="866"/>
                    </a:lnTo>
                    <a:lnTo>
                      <a:pt x="525" y="866"/>
                    </a:lnTo>
                    <a:lnTo>
                      <a:pt x="525" y="866"/>
                    </a:lnTo>
                    <a:lnTo>
                      <a:pt x="525" y="866"/>
                    </a:lnTo>
                    <a:lnTo>
                      <a:pt x="518" y="866"/>
                    </a:lnTo>
                    <a:lnTo>
                      <a:pt x="518" y="866"/>
                    </a:lnTo>
                    <a:lnTo>
                      <a:pt x="518" y="866"/>
                    </a:lnTo>
                    <a:lnTo>
                      <a:pt x="511" y="866"/>
                    </a:lnTo>
                    <a:lnTo>
                      <a:pt x="511" y="873"/>
                    </a:lnTo>
                    <a:lnTo>
                      <a:pt x="511" y="880"/>
                    </a:lnTo>
                    <a:lnTo>
                      <a:pt x="511" y="880"/>
                    </a:lnTo>
                    <a:lnTo>
                      <a:pt x="511" y="880"/>
                    </a:lnTo>
                    <a:lnTo>
                      <a:pt x="511" y="888"/>
                    </a:lnTo>
                    <a:lnTo>
                      <a:pt x="511" y="888"/>
                    </a:lnTo>
                    <a:lnTo>
                      <a:pt x="511" y="888"/>
                    </a:lnTo>
                    <a:lnTo>
                      <a:pt x="511" y="888"/>
                    </a:lnTo>
                    <a:lnTo>
                      <a:pt x="511" y="888"/>
                    </a:lnTo>
                    <a:lnTo>
                      <a:pt x="511" y="895"/>
                    </a:lnTo>
                    <a:lnTo>
                      <a:pt x="511" y="895"/>
                    </a:lnTo>
                    <a:lnTo>
                      <a:pt x="511" y="895"/>
                    </a:lnTo>
                    <a:lnTo>
                      <a:pt x="511" y="895"/>
                    </a:lnTo>
                    <a:lnTo>
                      <a:pt x="511" y="895"/>
                    </a:lnTo>
                    <a:lnTo>
                      <a:pt x="518" y="895"/>
                    </a:lnTo>
                    <a:lnTo>
                      <a:pt x="518" y="895"/>
                    </a:lnTo>
                    <a:lnTo>
                      <a:pt x="518" y="895"/>
                    </a:lnTo>
                    <a:lnTo>
                      <a:pt x="518" y="895"/>
                    </a:lnTo>
                    <a:lnTo>
                      <a:pt x="511" y="902"/>
                    </a:lnTo>
                    <a:lnTo>
                      <a:pt x="511" y="909"/>
                    </a:lnTo>
                    <a:lnTo>
                      <a:pt x="511" y="909"/>
                    </a:lnTo>
                    <a:lnTo>
                      <a:pt x="511" y="909"/>
                    </a:lnTo>
                    <a:lnTo>
                      <a:pt x="511" y="916"/>
                    </a:lnTo>
                    <a:lnTo>
                      <a:pt x="504" y="923"/>
                    </a:lnTo>
                    <a:lnTo>
                      <a:pt x="497" y="923"/>
                    </a:lnTo>
                    <a:lnTo>
                      <a:pt x="497" y="923"/>
                    </a:lnTo>
                    <a:lnTo>
                      <a:pt x="497" y="923"/>
                    </a:lnTo>
                    <a:lnTo>
                      <a:pt x="497" y="923"/>
                    </a:lnTo>
                    <a:lnTo>
                      <a:pt x="497" y="930"/>
                    </a:lnTo>
                    <a:lnTo>
                      <a:pt x="497" y="930"/>
                    </a:lnTo>
                    <a:lnTo>
                      <a:pt x="497" y="930"/>
                    </a:lnTo>
                    <a:lnTo>
                      <a:pt x="497" y="930"/>
                    </a:lnTo>
                    <a:lnTo>
                      <a:pt x="497" y="937"/>
                    </a:lnTo>
                    <a:lnTo>
                      <a:pt x="497" y="937"/>
                    </a:lnTo>
                    <a:lnTo>
                      <a:pt x="497" y="937"/>
                    </a:lnTo>
                    <a:lnTo>
                      <a:pt x="525" y="937"/>
                    </a:lnTo>
                    <a:lnTo>
                      <a:pt x="525" y="937"/>
                    </a:lnTo>
                    <a:lnTo>
                      <a:pt x="532" y="937"/>
                    </a:lnTo>
                    <a:lnTo>
                      <a:pt x="532" y="937"/>
                    </a:lnTo>
                    <a:lnTo>
                      <a:pt x="532" y="937"/>
                    </a:lnTo>
                    <a:lnTo>
                      <a:pt x="539" y="944"/>
                    </a:lnTo>
                    <a:lnTo>
                      <a:pt x="539" y="944"/>
                    </a:lnTo>
                    <a:lnTo>
                      <a:pt x="539" y="951"/>
                    </a:lnTo>
                    <a:lnTo>
                      <a:pt x="539" y="951"/>
                    </a:lnTo>
                    <a:lnTo>
                      <a:pt x="539" y="951"/>
                    </a:lnTo>
                    <a:lnTo>
                      <a:pt x="539" y="951"/>
                    </a:lnTo>
                    <a:lnTo>
                      <a:pt x="539" y="951"/>
                    </a:lnTo>
                    <a:lnTo>
                      <a:pt x="539" y="951"/>
                    </a:lnTo>
                    <a:lnTo>
                      <a:pt x="539" y="951"/>
                    </a:lnTo>
                    <a:lnTo>
                      <a:pt x="539" y="951"/>
                    </a:lnTo>
                    <a:lnTo>
                      <a:pt x="532" y="951"/>
                    </a:lnTo>
                    <a:lnTo>
                      <a:pt x="532" y="959"/>
                    </a:lnTo>
                    <a:lnTo>
                      <a:pt x="532" y="959"/>
                    </a:lnTo>
                    <a:lnTo>
                      <a:pt x="532" y="959"/>
                    </a:lnTo>
                    <a:lnTo>
                      <a:pt x="525" y="966"/>
                    </a:lnTo>
                    <a:lnTo>
                      <a:pt x="525" y="973"/>
                    </a:lnTo>
                    <a:lnTo>
                      <a:pt x="525" y="973"/>
                    </a:lnTo>
                    <a:lnTo>
                      <a:pt x="525" y="973"/>
                    </a:lnTo>
                    <a:lnTo>
                      <a:pt x="518" y="973"/>
                    </a:lnTo>
                    <a:lnTo>
                      <a:pt x="518" y="973"/>
                    </a:lnTo>
                    <a:lnTo>
                      <a:pt x="504" y="973"/>
                    </a:lnTo>
                    <a:lnTo>
                      <a:pt x="504" y="973"/>
                    </a:lnTo>
                    <a:lnTo>
                      <a:pt x="497" y="980"/>
                    </a:lnTo>
                    <a:lnTo>
                      <a:pt x="497" y="980"/>
                    </a:lnTo>
                    <a:lnTo>
                      <a:pt x="497" y="980"/>
                    </a:lnTo>
                    <a:lnTo>
                      <a:pt x="497" y="987"/>
                    </a:lnTo>
                    <a:lnTo>
                      <a:pt x="489" y="994"/>
                    </a:lnTo>
                    <a:lnTo>
                      <a:pt x="489" y="994"/>
                    </a:lnTo>
                    <a:lnTo>
                      <a:pt x="489" y="994"/>
                    </a:lnTo>
                    <a:lnTo>
                      <a:pt x="489" y="994"/>
                    </a:lnTo>
                    <a:lnTo>
                      <a:pt x="482" y="1001"/>
                    </a:lnTo>
                    <a:lnTo>
                      <a:pt x="475" y="1001"/>
                    </a:lnTo>
                    <a:lnTo>
                      <a:pt x="475" y="1001"/>
                    </a:lnTo>
                    <a:lnTo>
                      <a:pt x="475" y="1001"/>
                    </a:lnTo>
                    <a:lnTo>
                      <a:pt x="468" y="994"/>
                    </a:lnTo>
                    <a:lnTo>
                      <a:pt x="468" y="994"/>
                    </a:lnTo>
                    <a:lnTo>
                      <a:pt x="468" y="994"/>
                    </a:lnTo>
                    <a:lnTo>
                      <a:pt x="468" y="994"/>
                    </a:lnTo>
                    <a:lnTo>
                      <a:pt x="461" y="994"/>
                    </a:lnTo>
                    <a:lnTo>
                      <a:pt x="461" y="994"/>
                    </a:lnTo>
                    <a:lnTo>
                      <a:pt x="461" y="994"/>
                    </a:lnTo>
                    <a:lnTo>
                      <a:pt x="461" y="994"/>
                    </a:lnTo>
                    <a:lnTo>
                      <a:pt x="454" y="994"/>
                    </a:lnTo>
                    <a:lnTo>
                      <a:pt x="447" y="994"/>
                    </a:lnTo>
                    <a:lnTo>
                      <a:pt x="447" y="994"/>
                    </a:lnTo>
                    <a:lnTo>
                      <a:pt x="447" y="1001"/>
                    </a:lnTo>
                    <a:lnTo>
                      <a:pt x="447" y="1001"/>
                    </a:lnTo>
                    <a:lnTo>
                      <a:pt x="440" y="1001"/>
                    </a:lnTo>
                    <a:lnTo>
                      <a:pt x="440" y="1001"/>
                    </a:lnTo>
                    <a:lnTo>
                      <a:pt x="440" y="1001"/>
                    </a:lnTo>
                    <a:lnTo>
                      <a:pt x="440" y="1001"/>
                    </a:lnTo>
                    <a:lnTo>
                      <a:pt x="433" y="994"/>
                    </a:lnTo>
                    <a:lnTo>
                      <a:pt x="426" y="994"/>
                    </a:lnTo>
                    <a:lnTo>
                      <a:pt x="426" y="994"/>
                    </a:lnTo>
                    <a:lnTo>
                      <a:pt x="426" y="994"/>
                    </a:lnTo>
                    <a:lnTo>
                      <a:pt x="418" y="994"/>
                    </a:lnTo>
                    <a:lnTo>
                      <a:pt x="418" y="994"/>
                    </a:lnTo>
                    <a:lnTo>
                      <a:pt x="418" y="994"/>
                    </a:lnTo>
                    <a:lnTo>
                      <a:pt x="411" y="994"/>
                    </a:lnTo>
                    <a:lnTo>
                      <a:pt x="411" y="994"/>
                    </a:lnTo>
                    <a:lnTo>
                      <a:pt x="404" y="1008"/>
                    </a:lnTo>
                    <a:lnTo>
                      <a:pt x="404" y="1008"/>
                    </a:lnTo>
                    <a:lnTo>
                      <a:pt x="404" y="1022"/>
                    </a:lnTo>
                    <a:lnTo>
                      <a:pt x="397" y="1022"/>
                    </a:lnTo>
                    <a:lnTo>
                      <a:pt x="397" y="1022"/>
                    </a:lnTo>
                    <a:lnTo>
                      <a:pt x="390" y="1022"/>
                    </a:lnTo>
                    <a:lnTo>
                      <a:pt x="390" y="1022"/>
                    </a:lnTo>
                    <a:lnTo>
                      <a:pt x="369" y="1022"/>
                    </a:lnTo>
                    <a:lnTo>
                      <a:pt x="362" y="1022"/>
                    </a:lnTo>
                    <a:lnTo>
                      <a:pt x="362" y="1022"/>
                    </a:lnTo>
                    <a:lnTo>
                      <a:pt x="362" y="1022"/>
                    </a:lnTo>
                    <a:lnTo>
                      <a:pt x="362" y="1022"/>
                    </a:lnTo>
                    <a:lnTo>
                      <a:pt x="362" y="1022"/>
                    </a:lnTo>
                    <a:lnTo>
                      <a:pt x="362" y="1015"/>
                    </a:lnTo>
                    <a:lnTo>
                      <a:pt x="362" y="1015"/>
                    </a:lnTo>
                    <a:lnTo>
                      <a:pt x="362" y="1015"/>
                    </a:lnTo>
                    <a:lnTo>
                      <a:pt x="355" y="1008"/>
                    </a:lnTo>
                    <a:lnTo>
                      <a:pt x="355" y="1008"/>
                    </a:lnTo>
                    <a:lnTo>
                      <a:pt x="347" y="1008"/>
                    </a:lnTo>
                    <a:lnTo>
                      <a:pt x="347" y="1008"/>
                    </a:lnTo>
                    <a:lnTo>
                      <a:pt x="347" y="1008"/>
                    </a:lnTo>
                    <a:lnTo>
                      <a:pt x="340" y="1015"/>
                    </a:lnTo>
                    <a:lnTo>
                      <a:pt x="340" y="1015"/>
                    </a:lnTo>
                    <a:lnTo>
                      <a:pt x="340" y="1015"/>
                    </a:lnTo>
                    <a:lnTo>
                      <a:pt x="340" y="1015"/>
                    </a:lnTo>
                    <a:lnTo>
                      <a:pt x="340" y="1015"/>
                    </a:lnTo>
                    <a:lnTo>
                      <a:pt x="340" y="1015"/>
                    </a:lnTo>
                    <a:lnTo>
                      <a:pt x="340" y="1008"/>
                    </a:lnTo>
                    <a:lnTo>
                      <a:pt x="340" y="1008"/>
                    </a:lnTo>
                    <a:lnTo>
                      <a:pt x="333" y="1008"/>
                    </a:lnTo>
                    <a:lnTo>
                      <a:pt x="333" y="1008"/>
                    </a:lnTo>
                    <a:lnTo>
                      <a:pt x="333" y="1008"/>
                    </a:lnTo>
                    <a:lnTo>
                      <a:pt x="333" y="1001"/>
                    </a:lnTo>
                    <a:lnTo>
                      <a:pt x="333" y="1008"/>
                    </a:lnTo>
                    <a:lnTo>
                      <a:pt x="333" y="1008"/>
                    </a:lnTo>
                    <a:lnTo>
                      <a:pt x="326" y="1008"/>
                    </a:lnTo>
                    <a:lnTo>
                      <a:pt x="326" y="1008"/>
                    </a:lnTo>
                    <a:lnTo>
                      <a:pt x="326" y="1008"/>
                    </a:lnTo>
                    <a:lnTo>
                      <a:pt x="326" y="1001"/>
                    </a:lnTo>
                    <a:lnTo>
                      <a:pt x="326" y="1001"/>
                    </a:lnTo>
                    <a:lnTo>
                      <a:pt x="319" y="1001"/>
                    </a:lnTo>
                    <a:lnTo>
                      <a:pt x="319" y="994"/>
                    </a:lnTo>
                    <a:lnTo>
                      <a:pt x="319" y="994"/>
                    </a:lnTo>
                    <a:lnTo>
                      <a:pt x="312" y="994"/>
                    </a:lnTo>
                    <a:lnTo>
                      <a:pt x="312" y="994"/>
                    </a:lnTo>
                    <a:lnTo>
                      <a:pt x="312" y="994"/>
                    </a:lnTo>
                    <a:lnTo>
                      <a:pt x="312" y="994"/>
                    </a:lnTo>
                    <a:lnTo>
                      <a:pt x="312" y="994"/>
                    </a:lnTo>
                    <a:lnTo>
                      <a:pt x="312" y="994"/>
                    </a:lnTo>
                    <a:lnTo>
                      <a:pt x="312" y="994"/>
                    </a:lnTo>
                    <a:lnTo>
                      <a:pt x="305" y="994"/>
                    </a:lnTo>
                    <a:lnTo>
                      <a:pt x="305" y="994"/>
                    </a:lnTo>
                    <a:lnTo>
                      <a:pt x="305" y="987"/>
                    </a:lnTo>
                    <a:lnTo>
                      <a:pt x="305" y="987"/>
                    </a:lnTo>
                    <a:lnTo>
                      <a:pt x="305" y="987"/>
                    </a:lnTo>
                    <a:lnTo>
                      <a:pt x="305" y="987"/>
                    </a:lnTo>
                    <a:lnTo>
                      <a:pt x="298" y="987"/>
                    </a:lnTo>
                    <a:lnTo>
                      <a:pt x="298" y="987"/>
                    </a:lnTo>
                    <a:lnTo>
                      <a:pt x="298" y="987"/>
                    </a:lnTo>
                    <a:lnTo>
                      <a:pt x="298" y="987"/>
                    </a:lnTo>
                    <a:lnTo>
                      <a:pt x="298" y="987"/>
                    </a:lnTo>
                    <a:lnTo>
                      <a:pt x="291" y="987"/>
                    </a:lnTo>
                    <a:lnTo>
                      <a:pt x="291" y="987"/>
                    </a:lnTo>
                    <a:lnTo>
                      <a:pt x="291" y="987"/>
                    </a:lnTo>
                    <a:lnTo>
                      <a:pt x="291" y="987"/>
                    </a:lnTo>
                    <a:lnTo>
                      <a:pt x="291" y="980"/>
                    </a:lnTo>
                    <a:lnTo>
                      <a:pt x="291" y="973"/>
                    </a:lnTo>
                    <a:lnTo>
                      <a:pt x="291" y="973"/>
                    </a:lnTo>
                    <a:lnTo>
                      <a:pt x="291" y="973"/>
                    </a:lnTo>
                    <a:lnTo>
                      <a:pt x="284" y="973"/>
                    </a:lnTo>
                    <a:lnTo>
                      <a:pt x="284" y="973"/>
                    </a:lnTo>
                    <a:lnTo>
                      <a:pt x="276" y="980"/>
                    </a:lnTo>
                    <a:lnTo>
                      <a:pt x="269" y="980"/>
                    </a:lnTo>
                    <a:lnTo>
                      <a:pt x="262" y="973"/>
                    </a:lnTo>
                    <a:lnTo>
                      <a:pt x="262" y="973"/>
                    </a:lnTo>
                    <a:lnTo>
                      <a:pt x="255" y="973"/>
                    </a:lnTo>
                    <a:lnTo>
                      <a:pt x="255" y="973"/>
                    </a:lnTo>
                    <a:lnTo>
                      <a:pt x="255" y="973"/>
                    </a:lnTo>
                    <a:lnTo>
                      <a:pt x="248" y="973"/>
                    </a:lnTo>
                    <a:lnTo>
                      <a:pt x="248" y="973"/>
                    </a:lnTo>
                    <a:lnTo>
                      <a:pt x="248" y="966"/>
                    </a:lnTo>
                    <a:lnTo>
                      <a:pt x="248" y="966"/>
                    </a:lnTo>
                    <a:lnTo>
                      <a:pt x="241" y="966"/>
                    </a:lnTo>
                    <a:lnTo>
                      <a:pt x="241" y="959"/>
                    </a:lnTo>
                    <a:lnTo>
                      <a:pt x="241" y="959"/>
                    </a:lnTo>
                    <a:lnTo>
                      <a:pt x="241" y="959"/>
                    </a:lnTo>
                    <a:lnTo>
                      <a:pt x="241" y="959"/>
                    </a:lnTo>
                    <a:lnTo>
                      <a:pt x="241" y="959"/>
                    </a:lnTo>
                    <a:lnTo>
                      <a:pt x="241" y="959"/>
                    </a:lnTo>
                    <a:lnTo>
                      <a:pt x="241" y="959"/>
                    </a:lnTo>
                    <a:lnTo>
                      <a:pt x="234" y="959"/>
                    </a:lnTo>
                    <a:lnTo>
                      <a:pt x="234" y="959"/>
                    </a:lnTo>
                    <a:lnTo>
                      <a:pt x="234" y="959"/>
                    </a:lnTo>
                    <a:lnTo>
                      <a:pt x="234" y="951"/>
                    </a:lnTo>
                    <a:lnTo>
                      <a:pt x="227" y="951"/>
                    </a:lnTo>
                    <a:lnTo>
                      <a:pt x="227" y="951"/>
                    </a:lnTo>
                    <a:lnTo>
                      <a:pt x="227" y="951"/>
                    </a:lnTo>
                    <a:lnTo>
                      <a:pt x="227" y="951"/>
                    </a:lnTo>
                    <a:lnTo>
                      <a:pt x="227" y="951"/>
                    </a:lnTo>
                    <a:lnTo>
                      <a:pt x="227" y="951"/>
                    </a:lnTo>
                    <a:lnTo>
                      <a:pt x="220" y="951"/>
                    </a:lnTo>
                    <a:lnTo>
                      <a:pt x="220" y="951"/>
                    </a:lnTo>
                    <a:lnTo>
                      <a:pt x="220" y="951"/>
                    </a:lnTo>
                    <a:lnTo>
                      <a:pt x="220" y="944"/>
                    </a:lnTo>
                    <a:lnTo>
                      <a:pt x="220" y="944"/>
                    </a:lnTo>
                    <a:lnTo>
                      <a:pt x="220" y="944"/>
                    </a:lnTo>
                    <a:lnTo>
                      <a:pt x="213" y="944"/>
                    </a:lnTo>
                    <a:lnTo>
                      <a:pt x="213" y="944"/>
                    </a:lnTo>
                    <a:lnTo>
                      <a:pt x="198" y="923"/>
                    </a:lnTo>
                    <a:lnTo>
                      <a:pt x="191" y="923"/>
                    </a:lnTo>
                    <a:lnTo>
                      <a:pt x="191" y="923"/>
                    </a:lnTo>
                    <a:lnTo>
                      <a:pt x="191" y="923"/>
                    </a:lnTo>
                    <a:lnTo>
                      <a:pt x="191" y="923"/>
                    </a:lnTo>
                    <a:lnTo>
                      <a:pt x="191" y="923"/>
                    </a:lnTo>
                    <a:lnTo>
                      <a:pt x="191" y="923"/>
                    </a:lnTo>
                    <a:lnTo>
                      <a:pt x="191" y="923"/>
                    </a:lnTo>
                    <a:lnTo>
                      <a:pt x="191" y="923"/>
                    </a:lnTo>
                    <a:lnTo>
                      <a:pt x="184" y="923"/>
                    </a:lnTo>
                    <a:lnTo>
                      <a:pt x="184" y="916"/>
                    </a:lnTo>
                    <a:lnTo>
                      <a:pt x="184" y="916"/>
                    </a:lnTo>
                    <a:lnTo>
                      <a:pt x="184" y="909"/>
                    </a:lnTo>
                    <a:lnTo>
                      <a:pt x="184" y="909"/>
                    </a:lnTo>
                    <a:lnTo>
                      <a:pt x="184" y="909"/>
                    </a:lnTo>
                    <a:lnTo>
                      <a:pt x="184" y="909"/>
                    </a:lnTo>
                    <a:lnTo>
                      <a:pt x="184" y="902"/>
                    </a:lnTo>
                    <a:lnTo>
                      <a:pt x="184" y="902"/>
                    </a:lnTo>
                    <a:lnTo>
                      <a:pt x="184" y="902"/>
                    </a:lnTo>
                    <a:lnTo>
                      <a:pt x="184" y="902"/>
                    </a:lnTo>
                    <a:lnTo>
                      <a:pt x="184" y="902"/>
                    </a:lnTo>
                    <a:lnTo>
                      <a:pt x="184" y="902"/>
                    </a:lnTo>
                    <a:lnTo>
                      <a:pt x="184" y="895"/>
                    </a:lnTo>
                    <a:lnTo>
                      <a:pt x="184" y="895"/>
                    </a:lnTo>
                    <a:lnTo>
                      <a:pt x="184" y="895"/>
                    </a:lnTo>
                    <a:lnTo>
                      <a:pt x="184" y="895"/>
                    </a:lnTo>
                    <a:lnTo>
                      <a:pt x="184" y="895"/>
                    </a:lnTo>
                    <a:lnTo>
                      <a:pt x="184" y="895"/>
                    </a:lnTo>
                    <a:lnTo>
                      <a:pt x="184" y="895"/>
                    </a:lnTo>
                    <a:lnTo>
                      <a:pt x="177" y="895"/>
                    </a:lnTo>
                    <a:lnTo>
                      <a:pt x="177" y="895"/>
                    </a:lnTo>
                    <a:lnTo>
                      <a:pt x="177" y="895"/>
                    </a:lnTo>
                    <a:lnTo>
                      <a:pt x="177" y="895"/>
                    </a:lnTo>
                    <a:lnTo>
                      <a:pt x="177" y="895"/>
                    </a:lnTo>
                    <a:lnTo>
                      <a:pt x="177" y="895"/>
                    </a:lnTo>
                    <a:lnTo>
                      <a:pt x="177" y="895"/>
                    </a:lnTo>
                    <a:lnTo>
                      <a:pt x="170" y="895"/>
                    </a:lnTo>
                    <a:lnTo>
                      <a:pt x="170" y="895"/>
                    </a:lnTo>
                    <a:lnTo>
                      <a:pt x="170" y="895"/>
                    </a:lnTo>
                    <a:lnTo>
                      <a:pt x="170" y="895"/>
                    </a:lnTo>
                    <a:lnTo>
                      <a:pt x="170" y="895"/>
                    </a:lnTo>
                    <a:lnTo>
                      <a:pt x="170" y="888"/>
                    </a:lnTo>
                    <a:lnTo>
                      <a:pt x="170" y="888"/>
                    </a:lnTo>
                    <a:lnTo>
                      <a:pt x="170" y="888"/>
                    </a:lnTo>
                    <a:lnTo>
                      <a:pt x="170" y="888"/>
                    </a:lnTo>
                    <a:lnTo>
                      <a:pt x="170" y="888"/>
                    </a:lnTo>
                    <a:lnTo>
                      <a:pt x="170" y="880"/>
                    </a:lnTo>
                    <a:lnTo>
                      <a:pt x="170" y="880"/>
                    </a:lnTo>
                    <a:lnTo>
                      <a:pt x="170" y="880"/>
                    </a:lnTo>
                    <a:lnTo>
                      <a:pt x="163" y="873"/>
                    </a:lnTo>
                    <a:lnTo>
                      <a:pt x="163" y="873"/>
                    </a:lnTo>
                    <a:lnTo>
                      <a:pt x="163" y="873"/>
                    </a:lnTo>
                    <a:lnTo>
                      <a:pt x="163" y="880"/>
                    </a:lnTo>
                    <a:lnTo>
                      <a:pt x="163" y="880"/>
                    </a:lnTo>
                    <a:lnTo>
                      <a:pt x="156" y="880"/>
                    </a:lnTo>
                    <a:lnTo>
                      <a:pt x="156" y="880"/>
                    </a:lnTo>
                    <a:lnTo>
                      <a:pt x="156" y="880"/>
                    </a:lnTo>
                    <a:lnTo>
                      <a:pt x="156" y="873"/>
                    </a:lnTo>
                    <a:lnTo>
                      <a:pt x="156" y="873"/>
                    </a:lnTo>
                    <a:lnTo>
                      <a:pt x="156" y="873"/>
                    </a:lnTo>
                    <a:lnTo>
                      <a:pt x="149" y="873"/>
                    </a:lnTo>
                    <a:lnTo>
                      <a:pt x="149" y="873"/>
                    </a:lnTo>
                    <a:lnTo>
                      <a:pt x="149" y="873"/>
                    </a:lnTo>
                    <a:lnTo>
                      <a:pt x="149" y="873"/>
                    </a:lnTo>
                    <a:lnTo>
                      <a:pt x="149" y="873"/>
                    </a:lnTo>
                    <a:lnTo>
                      <a:pt x="149" y="873"/>
                    </a:lnTo>
                    <a:lnTo>
                      <a:pt x="149" y="873"/>
                    </a:lnTo>
                    <a:lnTo>
                      <a:pt x="149" y="866"/>
                    </a:lnTo>
                    <a:lnTo>
                      <a:pt x="149" y="866"/>
                    </a:lnTo>
                    <a:lnTo>
                      <a:pt x="149" y="866"/>
                    </a:lnTo>
                    <a:lnTo>
                      <a:pt x="149" y="866"/>
                    </a:lnTo>
                    <a:lnTo>
                      <a:pt x="149" y="866"/>
                    </a:lnTo>
                    <a:lnTo>
                      <a:pt x="149" y="866"/>
                    </a:lnTo>
                    <a:lnTo>
                      <a:pt x="149" y="866"/>
                    </a:lnTo>
                    <a:lnTo>
                      <a:pt x="142" y="859"/>
                    </a:lnTo>
                    <a:lnTo>
                      <a:pt x="142" y="859"/>
                    </a:lnTo>
                    <a:lnTo>
                      <a:pt x="142" y="859"/>
                    </a:lnTo>
                    <a:lnTo>
                      <a:pt x="134" y="859"/>
                    </a:lnTo>
                    <a:lnTo>
                      <a:pt x="134" y="866"/>
                    </a:lnTo>
                    <a:lnTo>
                      <a:pt x="134" y="866"/>
                    </a:lnTo>
                    <a:lnTo>
                      <a:pt x="134" y="866"/>
                    </a:lnTo>
                    <a:lnTo>
                      <a:pt x="134" y="866"/>
                    </a:lnTo>
                    <a:lnTo>
                      <a:pt x="134" y="866"/>
                    </a:lnTo>
                    <a:lnTo>
                      <a:pt x="134" y="859"/>
                    </a:lnTo>
                    <a:lnTo>
                      <a:pt x="134" y="859"/>
                    </a:lnTo>
                    <a:lnTo>
                      <a:pt x="134" y="859"/>
                    </a:lnTo>
                    <a:lnTo>
                      <a:pt x="134" y="859"/>
                    </a:lnTo>
                    <a:lnTo>
                      <a:pt x="134" y="859"/>
                    </a:lnTo>
                    <a:lnTo>
                      <a:pt x="134" y="859"/>
                    </a:lnTo>
                    <a:lnTo>
                      <a:pt x="134" y="859"/>
                    </a:lnTo>
                    <a:lnTo>
                      <a:pt x="127" y="859"/>
                    </a:lnTo>
                    <a:lnTo>
                      <a:pt x="127" y="859"/>
                    </a:lnTo>
                    <a:lnTo>
                      <a:pt x="127" y="859"/>
                    </a:lnTo>
                    <a:lnTo>
                      <a:pt x="127" y="859"/>
                    </a:lnTo>
                    <a:lnTo>
                      <a:pt x="127" y="859"/>
                    </a:lnTo>
                    <a:lnTo>
                      <a:pt x="127" y="859"/>
                    </a:lnTo>
                    <a:lnTo>
                      <a:pt x="127" y="852"/>
                    </a:lnTo>
                    <a:lnTo>
                      <a:pt x="127" y="852"/>
                    </a:lnTo>
                    <a:lnTo>
                      <a:pt x="120" y="852"/>
                    </a:lnTo>
                    <a:lnTo>
                      <a:pt x="120" y="852"/>
                    </a:lnTo>
                    <a:lnTo>
                      <a:pt x="120" y="852"/>
                    </a:lnTo>
                    <a:lnTo>
                      <a:pt x="120" y="852"/>
                    </a:lnTo>
                    <a:lnTo>
                      <a:pt x="120" y="852"/>
                    </a:lnTo>
                    <a:lnTo>
                      <a:pt x="120" y="852"/>
                    </a:lnTo>
                    <a:lnTo>
                      <a:pt x="113" y="85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5"/>
              <p:cNvSpPr>
                <a:spLocks/>
              </p:cNvSpPr>
              <p:nvPr/>
            </p:nvSpPr>
            <p:spPr bwMode="auto">
              <a:xfrm>
                <a:off x="2534" y="2082"/>
                <a:ext cx="1164" cy="951"/>
              </a:xfrm>
              <a:custGeom>
                <a:avLst/>
                <a:gdLst>
                  <a:gd name="T0" fmla="*/ 106 w 1164"/>
                  <a:gd name="T1" fmla="*/ 873 h 951"/>
                  <a:gd name="T2" fmla="*/ 92 w 1164"/>
                  <a:gd name="T3" fmla="*/ 816 h 951"/>
                  <a:gd name="T4" fmla="*/ 85 w 1164"/>
                  <a:gd name="T5" fmla="*/ 767 h 951"/>
                  <a:gd name="T6" fmla="*/ 71 w 1164"/>
                  <a:gd name="T7" fmla="*/ 681 h 951"/>
                  <a:gd name="T8" fmla="*/ 50 w 1164"/>
                  <a:gd name="T9" fmla="*/ 596 h 951"/>
                  <a:gd name="T10" fmla="*/ 42 w 1164"/>
                  <a:gd name="T11" fmla="*/ 554 h 951"/>
                  <a:gd name="T12" fmla="*/ 28 w 1164"/>
                  <a:gd name="T13" fmla="*/ 525 h 951"/>
                  <a:gd name="T14" fmla="*/ 42 w 1164"/>
                  <a:gd name="T15" fmla="*/ 483 h 951"/>
                  <a:gd name="T16" fmla="*/ 42 w 1164"/>
                  <a:gd name="T17" fmla="*/ 440 h 951"/>
                  <a:gd name="T18" fmla="*/ 21 w 1164"/>
                  <a:gd name="T19" fmla="*/ 440 h 951"/>
                  <a:gd name="T20" fmla="*/ 35 w 1164"/>
                  <a:gd name="T21" fmla="*/ 397 h 951"/>
                  <a:gd name="T22" fmla="*/ 14 w 1164"/>
                  <a:gd name="T23" fmla="*/ 362 h 951"/>
                  <a:gd name="T24" fmla="*/ 0 w 1164"/>
                  <a:gd name="T25" fmla="*/ 334 h 951"/>
                  <a:gd name="T26" fmla="*/ 50 w 1164"/>
                  <a:gd name="T27" fmla="*/ 291 h 951"/>
                  <a:gd name="T28" fmla="*/ 85 w 1164"/>
                  <a:gd name="T29" fmla="*/ 270 h 951"/>
                  <a:gd name="T30" fmla="*/ 106 w 1164"/>
                  <a:gd name="T31" fmla="*/ 206 h 951"/>
                  <a:gd name="T32" fmla="*/ 156 w 1164"/>
                  <a:gd name="T33" fmla="*/ 206 h 951"/>
                  <a:gd name="T34" fmla="*/ 142 w 1164"/>
                  <a:gd name="T35" fmla="*/ 128 h 951"/>
                  <a:gd name="T36" fmla="*/ 177 w 1164"/>
                  <a:gd name="T37" fmla="*/ 99 h 951"/>
                  <a:gd name="T38" fmla="*/ 213 w 1164"/>
                  <a:gd name="T39" fmla="*/ 64 h 951"/>
                  <a:gd name="T40" fmla="*/ 163 w 1164"/>
                  <a:gd name="T41" fmla="*/ 28 h 951"/>
                  <a:gd name="T42" fmla="*/ 262 w 1164"/>
                  <a:gd name="T43" fmla="*/ 35 h 951"/>
                  <a:gd name="T44" fmla="*/ 376 w 1164"/>
                  <a:gd name="T45" fmla="*/ 92 h 951"/>
                  <a:gd name="T46" fmla="*/ 483 w 1164"/>
                  <a:gd name="T47" fmla="*/ 121 h 951"/>
                  <a:gd name="T48" fmla="*/ 582 w 1164"/>
                  <a:gd name="T49" fmla="*/ 71 h 951"/>
                  <a:gd name="T50" fmla="*/ 681 w 1164"/>
                  <a:gd name="T51" fmla="*/ 35 h 951"/>
                  <a:gd name="T52" fmla="*/ 681 w 1164"/>
                  <a:gd name="T53" fmla="*/ 85 h 951"/>
                  <a:gd name="T54" fmla="*/ 788 w 1164"/>
                  <a:gd name="T55" fmla="*/ 64 h 951"/>
                  <a:gd name="T56" fmla="*/ 866 w 1164"/>
                  <a:gd name="T57" fmla="*/ 71 h 951"/>
                  <a:gd name="T58" fmla="*/ 965 w 1164"/>
                  <a:gd name="T59" fmla="*/ 57 h 951"/>
                  <a:gd name="T60" fmla="*/ 1029 w 1164"/>
                  <a:gd name="T61" fmla="*/ 64 h 951"/>
                  <a:gd name="T62" fmla="*/ 1093 w 1164"/>
                  <a:gd name="T63" fmla="*/ 85 h 951"/>
                  <a:gd name="T64" fmla="*/ 1107 w 1164"/>
                  <a:gd name="T65" fmla="*/ 149 h 951"/>
                  <a:gd name="T66" fmla="*/ 1121 w 1164"/>
                  <a:gd name="T67" fmla="*/ 213 h 951"/>
                  <a:gd name="T68" fmla="*/ 1114 w 1164"/>
                  <a:gd name="T69" fmla="*/ 284 h 951"/>
                  <a:gd name="T70" fmla="*/ 1093 w 1164"/>
                  <a:gd name="T71" fmla="*/ 319 h 951"/>
                  <a:gd name="T72" fmla="*/ 1150 w 1164"/>
                  <a:gd name="T73" fmla="*/ 355 h 951"/>
                  <a:gd name="T74" fmla="*/ 1121 w 1164"/>
                  <a:gd name="T75" fmla="*/ 390 h 951"/>
                  <a:gd name="T76" fmla="*/ 1058 w 1164"/>
                  <a:gd name="T77" fmla="*/ 483 h 951"/>
                  <a:gd name="T78" fmla="*/ 1036 w 1164"/>
                  <a:gd name="T79" fmla="*/ 383 h 951"/>
                  <a:gd name="T80" fmla="*/ 979 w 1164"/>
                  <a:gd name="T81" fmla="*/ 362 h 951"/>
                  <a:gd name="T82" fmla="*/ 894 w 1164"/>
                  <a:gd name="T83" fmla="*/ 355 h 951"/>
                  <a:gd name="T84" fmla="*/ 830 w 1164"/>
                  <a:gd name="T85" fmla="*/ 319 h 951"/>
                  <a:gd name="T86" fmla="*/ 802 w 1164"/>
                  <a:gd name="T87" fmla="*/ 348 h 951"/>
                  <a:gd name="T88" fmla="*/ 759 w 1164"/>
                  <a:gd name="T89" fmla="*/ 405 h 951"/>
                  <a:gd name="T90" fmla="*/ 724 w 1164"/>
                  <a:gd name="T91" fmla="*/ 433 h 951"/>
                  <a:gd name="T92" fmla="*/ 738 w 1164"/>
                  <a:gd name="T93" fmla="*/ 468 h 951"/>
                  <a:gd name="T94" fmla="*/ 696 w 1164"/>
                  <a:gd name="T95" fmla="*/ 518 h 951"/>
                  <a:gd name="T96" fmla="*/ 660 w 1164"/>
                  <a:gd name="T97" fmla="*/ 525 h 951"/>
                  <a:gd name="T98" fmla="*/ 603 w 1164"/>
                  <a:gd name="T99" fmla="*/ 582 h 951"/>
                  <a:gd name="T100" fmla="*/ 546 w 1164"/>
                  <a:gd name="T101" fmla="*/ 625 h 951"/>
                  <a:gd name="T102" fmla="*/ 525 w 1164"/>
                  <a:gd name="T103" fmla="*/ 674 h 951"/>
                  <a:gd name="T104" fmla="*/ 461 w 1164"/>
                  <a:gd name="T105" fmla="*/ 689 h 951"/>
                  <a:gd name="T106" fmla="*/ 412 w 1164"/>
                  <a:gd name="T107" fmla="*/ 696 h 951"/>
                  <a:gd name="T108" fmla="*/ 412 w 1164"/>
                  <a:gd name="T109" fmla="*/ 738 h 951"/>
                  <a:gd name="T110" fmla="*/ 341 w 1164"/>
                  <a:gd name="T111" fmla="*/ 752 h 951"/>
                  <a:gd name="T112" fmla="*/ 291 w 1164"/>
                  <a:gd name="T113" fmla="*/ 781 h 951"/>
                  <a:gd name="T114" fmla="*/ 262 w 1164"/>
                  <a:gd name="T115" fmla="*/ 802 h 951"/>
                  <a:gd name="T116" fmla="*/ 227 w 1164"/>
                  <a:gd name="T117" fmla="*/ 809 h 951"/>
                  <a:gd name="T118" fmla="*/ 234 w 1164"/>
                  <a:gd name="T119" fmla="*/ 831 h 951"/>
                  <a:gd name="T120" fmla="*/ 255 w 1164"/>
                  <a:gd name="T121" fmla="*/ 873 h 951"/>
                  <a:gd name="T122" fmla="*/ 220 w 1164"/>
                  <a:gd name="T123" fmla="*/ 930 h 951"/>
                  <a:gd name="T124" fmla="*/ 163 w 1164"/>
                  <a:gd name="T125" fmla="*/ 93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64" h="951">
                    <a:moveTo>
                      <a:pt x="142" y="930"/>
                    </a:moveTo>
                    <a:lnTo>
                      <a:pt x="142" y="930"/>
                    </a:lnTo>
                    <a:lnTo>
                      <a:pt x="142" y="930"/>
                    </a:lnTo>
                    <a:lnTo>
                      <a:pt x="142" y="930"/>
                    </a:lnTo>
                    <a:lnTo>
                      <a:pt x="135" y="930"/>
                    </a:lnTo>
                    <a:lnTo>
                      <a:pt x="135" y="930"/>
                    </a:lnTo>
                    <a:lnTo>
                      <a:pt x="135" y="930"/>
                    </a:lnTo>
                    <a:lnTo>
                      <a:pt x="135" y="930"/>
                    </a:lnTo>
                    <a:lnTo>
                      <a:pt x="135" y="923"/>
                    </a:lnTo>
                    <a:lnTo>
                      <a:pt x="135" y="916"/>
                    </a:lnTo>
                    <a:lnTo>
                      <a:pt x="128" y="909"/>
                    </a:lnTo>
                    <a:lnTo>
                      <a:pt x="128" y="909"/>
                    </a:lnTo>
                    <a:lnTo>
                      <a:pt x="121" y="901"/>
                    </a:lnTo>
                    <a:lnTo>
                      <a:pt x="113" y="894"/>
                    </a:lnTo>
                    <a:lnTo>
                      <a:pt x="113" y="894"/>
                    </a:lnTo>
                    <a:lnTo>
                      <a:pt x="113" y="887"/>
                    </a:lnTo>
                    <a:lnTo>
                      <a:pt x="113" y="887"/>
                    </a:lnTo>
                    <a:lnTo>
                      <a:pt x="113" y="887"/>
                    </a:lnTo>
                    <a:lnTo>
                      <a:pt x="113" y="887"/>
                    </a:lnTo>
                    <a:lnTo>
                      <a:pt x="113" y="887"/>
                    </a:lnTo>
                    <a:lnTo>
                      <a:pt x="106" y="887"/>
                    </a:lnTo>
                    <a:lnTo>
                      <a:pt x="106" y="887"/>
                    </a:lnTo>
                    <a:lnTo>
                      <a:pt x="106" y="887"/>
                    </a:lnTo>
                    <a:lnTo>
                      <a:pt x="106" y="880"/>
                    </a:lnTo>
                    <a:lnTo>
                      <a:pt x="106" y="880"/>
                    </a:lnTo>
                    <a:lnTo>
                      <a:pt x="106" y="880"/>
                    </a:lnTo>
                    <a:lnTo>
                      <a:pt x="106" y="880"/>
                    </a:lnTo>
                    <a:lnTo>
                      <a:pt x="106" y="880"/>
                    </a:lnTo>
                    <a:lnTo>
                      <a:pt x="106" y="880"/>
                    </a:lnTo>
                    <a:lnTo>
                      <a:pt x="106" y="873"/>
                    </a:lnTo>
                    <a:lnTo>
                      <a:pt x="106" y="866"/>
                    </a:lnTo>
                    <a:lnTo>
                      <a:pt x="106" y="866"/>
                    </a:lnTo>
                    <a:lnTo>
                      <a:pt x="113" y="866"/>
                    </a:lnTo>
                    <a:lnTo>
                      <a:pt x="113" y="866"/>
                    </a:lnTo>
                    <a:lnTo>
                      <a:pt x="106" y="866"/>
                    </a:lnTo>
                    <a:lnTo>
                      <a:pt x="106" y="866"/>
                    </a:lnTo>
                    <a:lnTo>
                      <a:pt x="106" y="873"/>
                    </a:lnTo>
                    <a:lnTo>
                      <a:pt x="106" y="873"/>
                    </a:lnTo>
                    <a:lnTo>
                      <a:pt x="106" y="866"/>
                    </a:lnTo>
                    <a:lnTo>
                      <a:pt x="106" y="859"/>
                    </a:lnTo>
                    <a:lnTo>
                      <a:pt x="106" y="859"/>
                    </a:lnTo>
                    <a:lnTo>
                      <a:pt x="106" y="859"/>
                    </a:lnTo>
                    <a:lnTo>
                      <a:pt x="106" y="859"/>
                    </a:lnTo>
                    <a:lnTo>
                      <a:pt x="99" y="859"/>
                    </a:lnTo>
                    <a:lnTo>
                      <a:pt x="99" y="859"/>
                    </a:lnTo>
                    <a:lnTo>
                      <a:pt x="99" y="859"/>
                    </a:lnTo>
                    <a:lnTo>
                      <a:pt x="99" y="852"/>
                    </a:lnTo>
                    <a:lnTo>
                      <a:pt x="99" y="845"/>
                    </a:lnTo>
                    <a:lnTo>
                      <a:pt x="99" y="838"/>
                    </a:lnTo>
                    <a:lnTo>
                      <a:pt x="99" y="838"/>
                    </a:lnTo>
                    <a:lnTo>
                      <a:pt x="99" y="838"/>
                    </a:lnTo>
                    <a:lnTo>
                      <a:pt x="92" y="838"/>
                    </a:lnTo>
                    <a:lnTo>
                      <a:pt x="92" y="838"/>
                    </a:lnTo>
                    <a:lnTo>
                      <a:pt x="92" y="831"/>
                    </a:lnTo>
                    <a:lnTo>
                      <a:pt x="92" y="831"/>
                    </a:lnTo>
                    <a:lnTo>
                      <a:pt x="99" y="831"/>
                    </a:lnTo>
                    <a:lnTo>
                      <a:pt x="92" y="831"/>
                    </a:lnTo>
                    <a:lnTo>
                      <a:pt x="92" y="831"/>
                    </a:lnTo>
                    <a:lnTo>
                      <a:pt x="92" y="823"/>
                    </a:lnTo>
                    <a:lnTo>
                      <a:pt x="92" y="823"/>
                    </a:lnTo>
                    <a:lnTo>
                      <a:pt x="85" y="816"/>
                    </a:lnTo>
                    <a:lnTo>
                      <a:pt x="85" y="816"/>
                    </a:lnTo>
                    <a:lnTo>
                      <a:pt x="85" y="816"/>
                    </a:lnTo>
                    <a:lnTo>
                      <a:pt x="85" y="809"/>
                    </a:lnTo>
                    <a:lnTo>
                      <a:pt x="85" y="809"/>
                    </a:lnTo>
                    <a:lnTo>
                      <a:pt x="85" y="809"/>
                    </a:lnTo>
                    <a:lnTo>
                      <a:pt x="85" y="809"/>
                    </a:lnTo>
                    <a:lnTo>
                      <a:pt x="85" y="809"/>
                    </a:lnTo>
                    <a:lnTo>
                      <a:pt x="85" y="809"/>
                    </a:lnTo>
                    <a:lnTo>
                      <a:pt x="92" y="816"/>
                    </a:lnTo>
                    <a:lnTo>
                      <a:pt x="92" y="816"/>
                    </a:lnTo>
                    <a:lnTo>
                      <a:pt x="99" y="816"/>
                    </a:lnTo>
                    <a:lnTo>
                      <a:pt x="92" y="816"/>
                    </a:lnTo>
                    <a:lnTo>
                      <a:pt x="92" y="816"/>
                    </a:lnTo>
                    <a:lnTo>
                      <a:pt x="92" y="809"/>
                    </a:lnTo>
                    <a:lnTo>
                      <a:pt x="92" y="809"/>
                    </a:lnTo>
                    <a:lnTo>
                      <a:pt x="92" y="809"/>
                    </a:lnTo>
                    <a:lnTo>
                      <a:pt x="92" y="809"/>
                    </a:lnTo>
                    <a:lnTo>
                      <a:pt x="92" y="809"/>
                    </a:lnTo>
                    <a:lnTo>
                      <a:pt x="92" y="809"/>
                    </a:lnTo>
                    <a:lnTo>
                      <a:pt x="92" y="809"/>
                    </a:lnTo>
                    <a:lnTo>
                      <a:pt x="85" y="802"/>
                    </a:lnTo>
                    <a:lnTo>
                      <a:pt x="85" y="802"/>
                    </a:lnTo>
                    <a:lnTo>
                      <a:pt x="85" y="802"/>
                    </a:lnTo>
                    <a:lnTo>
                      <a:pt x="85" y="802"/>
                    </a:lnTo>
                    <a:lnTo>
                      <a:pt x="85" y="802"/>
                    </a:lnTo>
                    <a:lnTo>
                      <a:pt x="85" y="802"/>
                    </a:lnTo>
                    <a:lnTo>
                      <a:pt x="92" y="802"/>
                    </a:lnTo>
                    <a:lnTo>
                      <a:pt x="92" y="802"/>
                    </a:lnTo>
                    <a:lnTo>
                      <a:pt x="92" y="802"/>
                    </a:lnTo>
                    <a:lnTo>
                      <a:pt x="92" y="802"/>
                    </a:lnTo>
                    <a:lnTo>
                      <a:pt x="92" y="802"/>
                    </a:lnTo>
                    <a:lnTo>
                      <a:pt x="92" y="802"/>
                    </a:lnTo>
                    <a:lnTo>
                      <a:pt x="92" y="795"/>
                    </a:lnTo>
                    <a:lnTo>
                      <a:pt x="92" y="795"/>
                    </a:lnTo>
                    <a:lnTo>
                      <a:pt x="92" y="795"/>
                    </a:lnTo>
                    <a:lnTo>
                      <a:pt x="85" y="802"/>
                    </a:lnTo>
                    <a:lnTo>
                      <a:pt x="85" y="795"/>
                    </a:lnTo>
                    <a:lnTo>
                      <a:pt x="85" y="795"/>
                    </a:lnTo>
                    <a:lnTo>
                      <a:pt x="85" y="795"/>
                    </a:lnTo>
                    <a:lnTo>
                      <a:pt x="85" y="788"/>
                    </a:lnTo>
                    <a:lnTo>
                      <a:pt x="92" y="788"/>
                    </a:lnTo>
                    <a:lnTo>
                      <a:pt x="85" y="788"/>
                    </a:lnTo>
                    <a:lnTo>
                      <a:pt x="85" y="788"/>
                    </a:lnTo>
                    <a:lnTo>
                      <a:pt x="85" y="788"/>
                    </a:lnTo>
                    <a:lnTo>
                      <a:pt x="85" y="781"/>
                    </a:lnTo>
                    <a:lnTo>
                      <a:pt x="85" y="774"/>
                    </a:lnTo>
                    <a:lnTo>
                      <a:pt x="85" y="774"/>
                    </a:lnTo>
                    <a:lnTo>
                      <a:pt x="85" y="767"/>
                    </a:lnTo>
                    <a:lnTo>
                      <a:pt x="85" y="774"/>
                    </a:lnTo>
                    <a:lnTo>
                      <a:pt x="85" y="767"/>
                    </a:lnTo>
                    <a:lnTo>
                      <a:pt x="85" y="767"/>
                    </a:lnTo>
                    <a:lnTo>
                      <a:pt x="78" y="760"/>
                    </a:lnTo>
                    <a:lnTo>
                      <a:pt x="85" y="760"/>
                    </a:lnTo>
                    <a:lnTo>
                      <a:pt x="85" y="760"/>
                    </a:lnTo>
                    <a:lnTo>
                      <a:pt x="78" y="752"/>
                    </a:lnTo>
                    <a:lnTo>
                      <a:pt x="78" y="752"/>
                    </a:lnTo>
                    <a:lnTo>
                      <a:pt x="85" y="745"/>
                    </a:lnTo>
                    <a:lnTo>
                      <a:pt x="85" y="745"/>
                    </a:lnTo>
                    <a:lnTo>
                      <a:pt x="78" y="745"/>
                    </a:lnTo>
                    <a:lnTo>
                      <a:pt x="78" y="738"/>
                    </a:lnTo>
                    <a:lnTo>
                      <a:pt x="78" y="738"/>
                    </a:lnTo>
                    <a:lnTo>
                      <a:pt x="78" y="738"/>
                    </a:lnTo>
                    <a:lnTo>
                      <a:pt x="78" y="738"/>
                    </a:lnTo>
                    <a:lnTo>
                      <a:pt x="78" y="738"/>
                    </a:lnTo>
                    <a:lnTo>
                      <a:pt x="78" y="738"/>
                    </a:lnTo>
                    <a:lnTo>
                      <a:pt x="85" y="731"/>
                    </a:lnTo>
                    <a:lnTo>
                      <a:pt x="85" y="731"/>
                    </a:lnTo>
                    <a:lnTo>
                      <a:pt x="78" y="724"/>
                    </a:lnTo>
                    <a:lnTo>
                      <a:pt x="78" y="724"/>
                    </a:lnTo>
                    <a:lnTo>
                      <a:pt x="78" y="724"/>
                    </a:lnTo>
                    <a:lnTo>
                      <a:pt x="78" y="717"/>
                    </a:lnTo>
                    <a:lnTo>
                      <a:pt x="78" y="717"/>
                    </a:lnTo>
                    <a:lnTo>
                      <a:pt x="78" y="710"/>
                    </a:lnTo>
                    <a:lnTo>
                      <a:pt x="78" y="710"/>
                    </a:lnTo>
                    <a:lnTo>
                      <a:pt x="71" y="703"/>
                    </a:lnTo>
                    <a:lnTo>
                      <a:pt x="71" y="703"/>
                    </a:lnTo>
                    <a:lnTo>
                      <a:pt x="71" y="703"/>
                    </a:lnTo>
                    <a:lnTo>
                      <a:pt x="71" y="696"/>
                    </a:lnTo>
                    <a:lnTo>
                      <a:pt x="71" y="696"/>
                    </a:lnTo>
                    <a:lnTo>
                      <a:pt x="71" y="696"/>
                    </a:lnTo>
                    <a:lnTo>
                      <a:pt x="71" y="696"/>
                    </a:lnTo>
                    <a:lnTo>
                      <a:pt x="78" y="703"/>
                    </a:lnTo>
                    <a:lnTo>
                      <a:pt x="78" y="703"/>
                    </a:lnTo>
                    <a:lnTo>
                      <a:pt x="78" y="696"/>
                    </a:lnTo>
                    <a:lnTo>
                      <a:pt x="71" y="689"/>
                    </a:lnTo>
                    <a:lnTo>
                      <a:pt x="71" y="689"/>
                    </a:lnTo>
                    <a:lnTo>
                      <a:pt x="71" y="681"/>
                    </a:lnTo>
                    <a:lnTo>
                      <a:pt x="64" y="681"/>
                    </a:lnTo>
                    <a:lnTo>
                      <a:pt x="64" y="681"/>
                    </a:lnTo>
                    <a:lnTo>
                      <a:pt x="71" y="681"/>
                    </a:lnTo>
                    <a:lnTo>
                      <a:pt x="71" y="674"/>
                    </a:lnTo>
                    <a:lnTo>
                      <a:pt x="71" y="674"/>
                    </a:lnTo>
                    <a:lnTo>
                      <a:pt x="71" y="667"/>
                    </a:lnTo>
                    <a:lnTo>
                      <a:pt x="64" y="667"/>
                    </a:lnTo>
                    <a:lnTo>
                      <a:pt x="64" y="660"/>
                    </a:lnTo>
                    <a:lnTo>
                      <a:pt x="64" y="660"/>
                    </a:lnTo>
                    <a:lnTo>
                      <a:pt x="64" y="660"/>
                    </a:lnTo>
                    <a:lnTo>
                      <a:pt x="64" y="660"/>
                    </a:lnTo>
                    <a:lnTo>
                      <a:pt x="64" y="660"/>
                    </a:lnTo>
                    <a:lnTo>
                      <a:pt x="64" y="660"/>
                    </a:lnTo>
                    <a:lnTo>
                      <a:pt x="71" y="653"/>
                    </a:lnTo>
                    <a:lnTo>
                      <a:pt x="71" y="653"/>
                    </a:lnTo>
                    <a:lnTo>
                      <a:pt x="64" y="653"/>
                    </a:lnTo>
                    <a:lnTo>
                      <a:pt x="64" y="653"/>
                    </a:lnTo>
                    <a:lnTo>
                      <a:pt x="64" y="653"/>
                    </a:lnTo>
                    <a:lnTo>
                      <a:pt x="64" y="646"/>
                    </a:lnTo>
                    <a:lnTo>
                      <a:pt x="64" y="646"/>
                    </a:lnTo>
                    <a:lnTo>
                      <a:pt x="64" y="646"/>
                    </a:lnTo>
                    <a:lnTo>
                      <a:pt x="64" y="646"/>
                    </a:lnTo>
                    <a:lnTo>
                      <a:pt x="57" y="639"/>
                    </a:lnTo>
                    <a:lnTo>
                      <a:pt x="57" y="639"/>
                    </a:lnTo>
                    <a:lnTo>
                      <a:pt x="57" y="639"/>
                    </a:lnTo>
                    <a:lnTo>
                      <a:pt x="64" y="639"/>
                    </a:lnTo>
                    <a:lnTo>
                      <a:pt x="64" y="632"/>
                    </a:lnTo>
                    <a:lnTo>
                      <a:pt x="64" y="632"/>
                    </a:lnTo>
                    <a:lnTo>
                      <a:pt x="57" y="632"/>
                    </a:lnTo>
                    <a:lnTo>
                      <a:pt x="57" y="632"/>
                    </a:lnTo>
                    <a:lnTo>
                      <a:pt x="57" y="625"/>
                    </a:lnTo>
                    <a:lnTo>
                      <a:pt x="57" y="625"/>
                    </a:lnTo>
                    <a:lnTo>
                      <a:pt x="57" y="618"/>
                    </a:lnTo>
                    <a:lnTo>
                      <a:pt x="57" y="618"/>
                    </a:lnTo>
                    <a:lnTo>
                      <a:pt x="57" y="610"/>
                    </a:lnTo>
                    <a:lnTo>
                      <a:pt x="57" y="610"/>
                    </a:lnTo>
                    <a:lnTo>
                      <a:pt x="50" y="596"/>
                    </a:lnTo>
                    <a:lnTo>
                      <a:pt x="50" y="596"/>
                    </a:lnTo>
                    <a:lnTo>
                      <a:pt x="50" y="596"/>
                    </a:lnTo>
                    <a:lnTo>
                      <a:pt x="50" y="596"/>
                    </a:lnTo>
                    <a:lnTo>
                      <a:pt x="42" y="589"/>
                    </a:lnTo>
                    <a:lnTo>
                      <a:pt x="42" y="589"/>
                    </a:lnTo>
                    <a:lnTo>
                      <a:pt x="42" y="589"/>
                    </a:lnTo>
                    <a:lnTo>
                      <a:pt x="50" y="589"/>
                    </a:lnTo>
                    <a:lnTo>
                      <a:pt x="50" y="589"/>
                    </a:lnTo>
                    <a:lnTo>
                      <a:pt x="50" y="582"/>
                    </a:lnTo>
                    <a:lnTo>
                      <a:pt x="50" y="582"/>
                    </a:lnTo>
                    <a:lnTo>
                      <a:pt x="50" y="582"/>
                    </a:lnTo>
                    <a:lnTo>
                      <a:pt x="50" y="582"/>
                    </a:lnTo>
                    <a:lnTo>
                      <a:pt x="50" y="582"/>
                    </a:lnTo>
                    <a:lnTo>
                      <a:pt x="42" y="589"/>
                    </a:lnTo>
                    <a:lnTo>
                      <a:pt x="42" y="582"/>
                    </a:lnTo>
                    <a:lnTo>
                      <a:pt x="42" y="582"/>
                    </a:lnTo>
                    <a:lnTo>
                      <a:pt x="42" y="582"/>
                    </a:lnTo>
                    <a:lnTo>
                      <a:pt x="42" y="582"/>
                    </a:lnTo>
                    <a:lnTo>
                      <a:pt x="42" y="582"/>
                    </a:lnTo>
                    <a:lnTo>
                      <a:pt x="42" y="575"/>
                    </a:lnTo>
                    <a:lnTo>
                      <a:pt x="42" y="575"/>
                    </a:lnTo>
                    <a:lnTo>
                      <a:pt x="42" y="575"/>
                    </a:lnTo>
                    <a:lnTo>
                      <a:pt x="42" y="575"/>
                    </a:lnTo>
                    <a:lnTo>
                      <a:pt x="42" y="561"/>
                    </a:lnTo>
                    <a:lnTo>
                      <a:pt x="35" y="561"/>
                    </a:lnTo>
                    <a:lnTo>
                      <a:pt x="35" y="561"/>
                    </a:lnTo>
                    <a:lnTo>
                      <a:pt x="35" y="554"/>
                    </a:lnTo>
                    <a:lnTo>
                      <a:pt x="35" y="554"/>
                    </a:lnTo>
                    <a:lnTo>
                      <a:pt x="35" y="554"/>
                    </a:lnTo>
                    <a:lnTo>
                      <a:pt x="35" y="554"/>
                    </a:lnTo>
                    <a:lnTo>
                      <a:pt x="35" y="554"/>
                    </a:lnTo>
                    <a:lnTo>
                      <a:pt x="35" y="547"/>
                    </a:lnTo>
                    <a:lnTo>
                      <a:pt x="35" y="554"/>
                    </a:lnTo>
                    <a:lnTo>
                      <a:pt x="35" y="554"/>
                    </a:lnTo>
                    <a:lnTo>
                      <a:pt x="35" y="554"/>
                    </a:lnTo>
                    <a:lnTo>
                      <a:pt x="42" y="554"/>
                    </a:lnTo>
                    <a:lnTo>
                      <a:pt x="42" y="554"/>
                    </a:lnTo>
                    <a:lnTo>
                      <a:pt x="42" y="554"/>
                    </a:lnTo>
                    <a:lnTo>
                      <a:pt x="42" y="554"/>
                    </a:lnTo>
                    <a:lnTo>
                      <a:pt x="42" y="554"/>
                    </a:lnTo>
                    <a:lnTo>
                      <a:pt x="50" y="554"/>
                    </a:lnTo>
                    <a:lnTo>
                      <a:pt x="50" y="554"/>
                    </a:lnTo>
                    <a:lnTo>
                      <a:pt x="50" y="561"/>
                    </a:lnTo>
                    <a:lnTo>
                      <a:pt x="57" y="561"/>
                    </a:lnTo>
                    <a:lnTo>
                      <a:pt x="50" y="561"/>
                    </a:lnTo>
                    <a:lnTo>
                      <a:pt x="50" y="568"/>
                    </a:lnTo>
                    <a:lnTo>
                      <a:pt x="50" y="568"/>
                    </a:lnTo>
                    <a:lnTo>
                      <a:pt x="57" y="561"/>
                    </a:lnTo>
                    <a:lnTo>
                      <a:pt x="57" y="561"/>
                    </a:lnTo>
                    <a:lnTo>
                      <a:pt x="57" y="554"/>
                    </a:lnTo>
                    <a:lnTo>
                      <a:pt x="57" y="554"/>
                    </a:lnTo>
                    <a:lnTo>
                      <a:pt x="50" y="554"/>
                    </a:lnTo>
                    <a:lnTo>
                      <a:pt x="50" y="554"/>
                    </a:lnTo>
                    <a:lnTo>
                      <a:pt x="50" y="554"/>
                    </a:lnTo>
                    <a:lnTo>
                      <a:pt x="42" y="554"/>
                    </a:lnTo>
                    <a:lnTo>
                      <a:pt x="42" y="547"/>
                    </a:lnTo>
                    <a:lnTo>
                      <a:pt x="42" y="547"/>
                    </a:lnTo>
                    <a:lnTo>
                      <a:pt x="42" y="547"/>
                    </a:lnTo>
                    <a:lnTo>
                      <a:pt x="35" y="547"/>
                    </a:lnTo>
                    <a:lnTo>
                      <a:pt x="35" y="539"/>
                    </a:lnTo>
                    <a:lnTo>
                      <a:pt x="35" y="539"/>
                    </a:lnTo>
                    <a:lnTo>
                      <a:pt x="35" y="539"/>
                    </a:lnTo>
                    <a:lnTo>
                      <a:pt x="35" y="539"/>
                    </a:lnTo>
                    <a:lnTo>
                      <a:pt x="35" y="539"/>
                    </a:lnTo>
                    <a:lnTo>
                      <a:pt x="35" y="539"/>
                    </a:lnTo>
                    <a:lnTo>
                      <a:pt x="28" y="539"/>
                    </a:lnTo>
                    <a:lnTo>
                      <a:pt x="35" y="539"/>
                    </a:lnTo>
                    <a:lnTo>
                      <a:pt x="35" y="539"/>
                    </a:lnTo>
                    <a:lnTo>
                      <a:pt x="35" y="532"/>
                    </a:lnTo>
                    <a:lnTo>
                      <a:pt x="35" y="532"/>
                    </a:lnTo>
                    <a:lnTo>
                      <a:pt x="28" y="532"/>
                    </a:lnTo>
                    <a:lnTo>
                      <a:pt x="28" y="532"/>
                    </a:lnTo>
                    <a:lnTo>
                      <a:pt x="28" y="525"/>
                    </a:lnTo>
                    <a:lnTo>
                      <a:pt x="28" y="525"/>
                    </a:lnTo>
                    <a:lnTo>
                      <a:pt x="28" y="518"/>
                    </a:lnTo>
                    <a:lnTo>
                      <a:pt x="28" y="518"/>
                    </a:lnTo>
                    <a:lnTo>
                      <a:pt x="28" y="511"/>
                    </a:lnTo>
                    <a:lnTo>
                      <a:pt x="35" y="511"/>
                    </a:lnTo>
                    <a:lnTo>
                      <a:pt x="35" y="511"/>
                    </a:lnTo>
                    <a:lnTo>
                      <a:pt x="42" y="518"/>
                    </a:lnTo>
                    <a:lnTo>
                      <a:pt x="42" y="525"/>
                    </a:lnTo>
                    <a:lnTo>
                      <a:pt x="50" y="525"/>
                    </a:lnTo>
                    <a:lnTo>
                      <a:pt x="50" y="525"/>
                    </a:lnTo>
                    <a:lnTo>
                      <a:pt x="42" y="518"/>
                    </a:lnTo>
                    <a:lnTo>
                      <a:pt x="42" y="518"/>
                    </a:lnTo>
                    <a:lnTo>
                      <a:pt x="42" y="518"/>
                    </a:lnTo>
                    <a:lnTo>
                      <a:pt x="42" y="511"/>
                    </a:lnTo>
                    <a:lnTo>
                      <a:pt x="42" y="511"/>
                    </a:lnTo>
                    <a:lnTo>
                      <a:pt x="42" y="511"/>
                    </a:lnTo>
                    <a:lnTo>
                      <a:pt x="35" y="511"/>
                    </a:lnTo>
                    <a:lnTo>
                      <a:pt x="35" y="511"/>
                    </a:lnTo>
                    <a:lnTo>
                      <a:pt x="35" y="511"/>
                    </a:lnTo>
                    <a:lnTo>
                      <a:pt x="28" y="504"/>
                    </a:lnTo>
                    <a:lnTo>
                      <a:pt x="28" y="497"/>
                    </a:lnTo>
                    <a:lnTo>
                      <a:pt x="28" y="497"/>
                    </a:lnTo>
                    <a:lnTo>
                      <a:pt x="21" y="490"/>
                    </a:lnTo>
                    <a:lnTo>
                      <a:pt x="21" y="483"/>
                    </a:lnTo>
                    <a:lnTo>
                      <a:pt x="21" y="476"/>
                    </a:lnTo>
                    <a:lnTo>
                      <a:pt x="28" y="476"/>
                    </a:lnTo>
                    <a:lnTo>
                      <a:pt x="28" y="476"/>
                    </a:lnTo>
                    <a:lnTo>
                      <a:pt x="28" y="476"/>
                    </a:lnTo>
                    <a:lnTo>
                      <a:pt x="28" y="476"/>
                    </a:lnTo>
                    <a:lnTo>
                      <a:pt x="28" y="476"/>
                    </a:lnTo>
                    <a:lnTo>
                      <a:pt x="35" y="476"/>
                    </a:lnTo>
                    <a:lnTo>
                      <a:pt x="35" y="468"/>
                    </a:lnTo>
                    <a:lnTo>
                      <a:pt x="35" y="468"/>
                    </a:lnTo>
                    <a:lnTo>
                      <a:pt x="42" y="476"/>
                    </a:lnTo>
                    <a:lnTo>
                      <a:pt x="42" y="476"/>
                    </a:lnTo>
                    <a:lnTo>
                      <a:pt x="42" y="483"/>
                    </a:lnTo>
                    <a:lnTo>
                      <a:pt x="42" y="483"/>
                    </a:lnTo>
                    <a:lnTo>
                      <a:pt x="42" y="483"/>
                    </a:lnTo>
                    <a:lnTo>
                      <a:pt x="42" y="483"/>
                    </a:lnTo>
                    <a:lnTo>
                      <a:pt x="42" y="476"/>
                    </a:lnTo>
                    <a:lnTo>
                      <a:pt x="42" y="476"/>
                    </a:lnTo>
                    <a:lnTo>
                      <a:pt x="50" y="468"/>
                    </a:lnTo>
                    <a:lnTo>
                      <a:pt x="42" y="468"/>
                    </a:lnTo>
                    <a:lnTo>
                      <a:pt x="42" y="468"/>
                    </a:lnTo>
                    <a:lnTo>
                      <a:pt x="42" y="468"/>
                    </a:lnTo>
                    <a:lnTo>
                      <a:pt x="42" y="468"/>
                    </a:lnTo>
                    <a:lnTo>
                      <a:pt x="42" y="461"/>
                    </a:lnTo>
                    <a:lnTo>
                      <a:pt x="42" y="461"/>
                    </a:lnTo>
                    <a:lnTo>
                      <a:pt x="42" y="461"/>
                    </a:lnTo>
                    <a:lnTo>
                      <a:pt x="42" y="461"/>
                    </a:lnTo>
                    <a:lnTo>
                      <a:pt x="42" y="461"/>
                    </a:lnTo>
                    <a:lnTo>
                      <a:pt x="42" y="461"/>
                    </a:lnTo>
                    <a:lnTo>
                      <a:pt x="42" y="461"/>
                    </a:lnTo>
                    <a:lnTo>
                      <a:pt x="35" y="461"/>
                    </a:lnTo>
                    <a:lnTo>
                      <a:pt x="35" y="461"/>
                    </a:lnTo>
                    <a:lnTo>
                      <a:pt x="28" y="461"/>
                    </a:lnTo>
                    <a:lnTo>
                      <a:pt x="35" y="454"/>
                    </a:lnTo>
                    <a:lnTo>
                      <a:pt x="35" y="454"/>
                    </a:lnTo>
                    <a:lnTo>
                      <a:pt x="35" y="454"/>
                    </a:lnTo>
                    <a:lnTo>
                      <a:pt x="35" y="454"/>
                    </a:lnTo>
                    <a:lnTo>
                      <a:pt x="35" y="454"/>
                    </a:lnTo>
                    <a:lnTo>
                      <a:pt x="42" y="454"/>
                    </a:lnTo>
                    <a:lnTo>
                      <a:pt x="42" y="454"/>
                    </a:lnTo>
                    <a:lnTo>
                      <a:pt x="42" y="447"/>
                    </a:lnTo>
                    <a:lnTo>
                      <a:pt x="42" y="447"/>
                    </a:lnTo>
                    <a:lnTo>
                      <a:pt x="42" y="447"/>
                    </a:lnTo>
                    <a:lnTo>
                      <a:pt x="42" y="447"/>
                    </a:lnTo>
                    <a:lnTo>
                      <a:pt x="42" y="447"/>
                    </a:lnTo>
                    <a:lnTo>
                      <a:pt x="50" y="447"/>
                    </a:lnTo>
                    <a:lnTo>
                      <a:pt x="50" y="447"/>
                    </a:lnTo>
                    <a:lnTo>
                      <a:pt x="57" y="440"/>
                    </a:lnTo>
                    <a:lnTo>
                      <a:pt x="50" y="440"/>
                    </a:lnTo>
                    <a:lnTo>
                      <a:pt x="50" y="440"/>
                    </a:lnTo>
                    <a:lnTo>
                      <a:pt x="42" y="447"/>
                    </a:lnTo>
                    <a:lnTo>
                      <a:pt x="42" y="440"/>
                    </a:lnTo>
                    <a:lnTo>
                      <a:pt x="42" y="440"/>
                    </a:lnTo>
                    <a:lnTo>
                      <a:pt x="42" y="440"/>
                    </a:lnTo>
                    <a:lnTo>
                      <a:pt x="42" y="433"/>
                    </a:lnTo>
                    <a:lnTo>
                      <a:pt x="42" y="433"/>
                    </a:lnTo>
                    <a:lnTo>
                      <a:pt x="42" y="433"/>
                    </a:lnTo>
                    <a:lnTo>
                      <a:pt x="42" y="433"/>
                    </a:lnTo>
                    <a:lnTo>
                      <a:pt x="42" y="419"/>
                    </a:lnTo>
                    <a:lnTo>
                      <a:pt x="42" y="419"/>
                    </a:lnTo>
                    <a:lnTo>
                      <a:pt x="35" y="426"/>
                    </a:lnTo>
                    <a:lnTo>
                      <a:pt x="35" y="426"/>
                    </a:lnTo>
                    <a:lnTo>
                      <a:pt x="35" y="433"/>
                    </a:lnTo>
                    <a:lnTo>
                      <a:pt x="35" y="433"/>
                    </a:lnTo>
                    <a:lnTo>
                      <a:pt x="35" y="433"/>
                    </a:lnTo>
                    <a:lnTo>
                      <a:pt x="35" y="440"/>
                    </a:lnTo>
                    <a:lnTo>
                      <a:pt x="28" y="447"/>
                    </a:lnTo>
                    <a:lnTo>
                      <a:pt x="28" y="440"/>
                    </a:lnTo>
                    <a:lnTo>
                      <a:pt x="28" y="440"/>
                    </a:lnTo>
                    <a:lnTo>
                      <a:pt x="28" y="440"/>
                    </a:lnTo>
                    <a:lnTo>
                      <a:pt x="21" y="447"/>
                    </a:lnTo>
                    <a:lnTo>
                      <a:pt x="21" y="447"/>
                    </a:lnTo>
                    <a:lnTo>
                      <a:pt x="21" y="454"/>
                    </a:lnTo>
                    <a:lnTo>
                      <a:pt x="21" y="461"/>
                    </a:lnTo>
                    <a:lnTo>
                      <a:pt x="21" y="461"/>
                    </a:lnTo>
                    <a:lnTo>
                      <a:pt x="14" y="454"/>
                    </a:lnTo>
                    <a:lnTo>
                      <a:pt x="14" y="454"/>
                    </a:lnTo>
                    <a:lnTo>
                      <a:pt x="21" y="454"/>
                    </a:lnTo>
                    <a:lnTo>
                      <a:pt x="21" y="454"/>
                    </a:lnTo>
                    <a:lnTo>
                      <a:pt x="14" y="447"/>
                    </a:lnTo>
                    <a:lnTo>
                      <a:pt x="14" y="447"/>
                    </a:lnTo>
                    <a:lnTo>
                      <a:pt x="14" y="447"/>
                    </a:lnTo>
                    <a:lnTo>
                      <a:pt x="14" y="454"/>
                    </a:lnTo>
                    <a:lnTo>
                      <a:pt x="14" y="454"/>
                    </a:lnTo>
                    <a:lnTo>
                      <a:pt x="14" y="454"/>
                    </a:lnTo>
                    <a:lnTo>
                      <a:pt x="14" y="447"/>
                    </a:lnTo>
                    <a:lnTo>
                      <a:pt x="14" y="447"/>
                    </a:lnTo>
                    <a:lnTo>
                      <a:pt x="21" y="440"/>
                    </a:lnTo>
                    <a:lnTo>
                      <a:pt x="21" y="440"/>
                    </a:lnTo>
                    <a:lnTo>
                      <a:pt x="21" y="440"/>
                    </a:lnTo>
                    <a:lnTo>
                      <a:pt x="21" y="440"/>
                    </a:lnTo>
                    <a:lnTo>
                      <a:pt x="21" y="440"/>
                    </a:lnTo>
                    <a:lnTo>
                      <a:pt x="21" y="440"/>
                    </a:lnTo>
                    <a:lnTo>
                      <a:pt x="21" y="433"/>
                    </a:lnTo>
                    <a:lnTo>
                      <a:pt x="21" y="433"/>
                    </a:lnTo>
                    <a:lnTo>
                      <a:pt x="21" y="433"/>
                    </a:lnTo>
                    <a:lnTo>
                      <a:pt x="21" y="426"/>
                    </a:lnTo>
                    <a:lnTo>
                      <a:pt x="21" y="426"/>
                    </a:lnTo>
                    <a:lnTo>
                      <a:pt x="21" y="426"/>
                    </a:lnTo>
                    <a:lnTo>
                      <a:pt x="21" y="426"/>
                    </a:lnTo>
                    <a:lnTo>
                      <a:pt x="21" y="419"/>
                    </a:lnTo>
                    <a:lnTo>
                      <a:pt x="21" y="419"/>
                    </a:lnTo>
                    <a:lnTo>
                      <a:pt x="21" y="419"/>
                    </a:lnTo>
                    <a:lnTo>
                      <a:pt x="21" y="419"/>
                    </a:lnTo>
                    <a:lnTo>
                      <a:pt x="21" y="419"/>
                    </a:lnTo>
                    <a:lnTo>
                      <a:pt x="21" y="419"/>
                    </a:lnTo>
                    <a:lnTo>
                      <a:pt x="21" y="419"/>
                    </a:lnTo>
                    <a:lnTo>
                      <a:pt x="14" y="419"/>
                    </a:lnTo>
                    <a:lnTo>
                      <a:pt x="14" y="419"/>
                    </a:lnTo>
                    <a:lnTo>
                      <a:pt x="14" y="419"/>
                    </a:lnTo>
                    <a:lnTo>
                      <a:pt x="14" y="419"/>
                    </a:lnTo>
                    <a:lnTo>
                      <a:pt x="14" y="419"/>
                    </a:lnTo>
                    <a:lnTo>
                      <a:pt x="21" y="412"/>
                    </a:lnTo>
                    <a:lnTo>
                      <a:pt x="21" y="405"/>
                    </a:lnTo>
                    <a:lnTo>
                      <a:pt x="21" y="405"/>
                    </a:lnTo>
                    <a:lnTo>
                      <a:pt x="21" y="405"/>
                    </a:lnTo>
                    <a:lnTo>
                      <a:pt x="21" y="405"/>
                    </a:lnTo>
                    <a:lnTo>
                      <a:pt x="14" y="412"/>
                    </a:lnTo>
                    <a:lnTo>
                      <a:pt x="14" y="412"/>
                    </a:lnTo>
                    <a:lnTo>
                      <a:pt x="14" y="405"/>
                    </a:lnTo>
                    <a:lnTo>
                      <a:pt x="14" y="397"/>
                    </a:lnTo>
                    <a:lnTo>
                      <a:pt x="14" y="397"/>
                    </a:lnTo>
                    <a:lnTo>
                      <a:pt x="21" y="397"/>
                    </a:lnTo>
                    <a:lnTo>
                      <a:pt x="28" y="397"/>
                    </a:lnTo>
                    <a:lnTo>
                      <a:pt x="28" y="397"/>
                    </a:lnTo>
                    <a:lnTo>
                      <a:pt x="35" y="397"/>
                    </a:lnTo>
                    <a:lnTo>
                      <a:pt x="35" y="397"/>
                    </a:lnTo>
                    <a:lnTo>
                      <a:pt x="35" y="397"/>
                    </a:lnTo>
                    <a:lnTo>
                      <a:pt x="42" y="397"/>
                    </a:lnTo>
                    <a:lnTo>
                      <a:pt x="42" y="397"/>
                    </a:lnTo>
                    <a:lnTo>
                      <a:pt x="42" y="405"/>
                    </a:lnTo>
                    <a:lnTo>
                      <a:pt x="50" y="412"/>
                    </a:lnTo>
                    <a:lnTo>
                      <a:pt x="50" y="412"/>
                    </a:lnTo>
                    <a:lnTo>
                      <a:pt x="57" y="412"/>
                    </a:lnTo>
                    <a:lnTo>
                      <a:pt x="50" y="412"/>
                    </a:lnTo>
                    <a:lnTo>
                      <a:pt x="50" y="405"/>
                    </a:lnTo>
                    <a:lnTo>
                      <a:pt x="50" y="405"/>
                    </a:lnTo>
                    <a:lnTo>
                      <a:pt x="50" y="405"/>
                    </a:lnTo>
                    <a:lnTo>
                      <a:pt x="50" y="405"/>
                    </a:lnTo>
                    <a:lnTo>
                      <a:pt x="50" y="405"/>
                    </a:lnTo>
                    <a:lnTo>
                      <a:pt x="42" y="397"/>
                    </a:lnTo>
                    <a:lnTo>
                      <a:pt x="42" y="397"/>
                    </a:lnTo>
                    <a:lnTo>
                      <a:pt x="35" y="397"/>
                    </a:lnTo>
                    <a:lnTo>
                      <a:pt x="35" y="397"/>
                    </a:lnTo>
                    <a:lnTo>
                      <a:pt x="28" y="397"/>
                    </a:lnTo>
                    <a:lnTo>
                      <a:pt x="28" y="390"/>
                    </a:lnTo>
                    <a:lnTo>
                      <a:pt x="21" y="390"/>
                    </a:lnTo>
                    <a:lnTo>
                      <a:pt x="21" y="397"/>
                    </a:lnTo>
                    <a:lnTo>
                      <a:pt x="21" y="397"/>
                    </a:lnTo>
                    <a:lnTo>
                      <a:pt x="14" y="390"/>
                    </a:lnTo>
                    <a:lnTo>
                      <a:pt x="14" y="390"/>
                    </a:lnTo>
                    <a:lnTo>
                      <a:pt x="14" y="383"/>
                    </a:lnTo>
                    <a:lnTo>
                      <a:pt x="14" y="376"/>
                    </a:lnTo>
                    <a:lnTo>
                      <a:pt x="14" y="376"/>
                    </a:lnTo>
                    <a:lnTo>
                      <a:pt x="14" y="369"/>
                    </a:lnTo>
                    <a:lnTo>
                      <a:pt x="14" y="369"/>
                    </a:lnTo>
                    <a:lnTo>
                      <a:pt x="28" y="362"/>
                    </a:lnTo>
                    <a:lnTo>
                      <a:pt x="28" y="362"/>
                    </a:lnTo>
                    <a:lnTo>
                      <a:pt x="21" y="362"/>
                    </a:lnTo>
                    <a:lnTo>
                      <a:pt x="21" y="362"/>
                    </a:lnTo>
                    <a:lnTo>
                      <a:pt x="21" y="362"/>
                    </a:lnTo>
                    <a:lnTo>
                      <a:pt x="14" y="362"/>
                    </a:lnTo>
                    <a:lnTo>
                      <a:pt x="14" y="362"/>
                    </a:lnTo>
                    <a:lnTo>
                      <a:pt x="14" y="362"/>
                    </a:lnTo>
                    <a:lnTo>
                      <a:pt x="14" y="362"/>
                    </a:lnTo>
                    <a:lnTo>
                      <a:pt x="14" y="362"/>
                    </a:lnTo>
                    <a:lnTo>
                      <a:pt x="14" y="355"/>
                    </a:lnTo>
                    <a:lnTo>
                      <a:pt x="7" y="355"/>
                    </a:lnTo>
                    <a:lnTo>
                      <a:pt x="7" y="355"/>
                    </a:lnTo>
                    <a:lnTo>
                      <a:pt x="7" y="362"/>
                    </a:lnTo>
                    <a:lnTo>
                      <a:pt x="7" y="362"/>
                    </a:lnTo>
                    <a:lnTo>
                      <a:pt x="7" y="362"/>
                    </a:lnTo>
                    <a:lnTo>
                      <a:pt x="7" y="362"/>
                    </a:lnTo>
                    <a:lnTo>
                      <a:pt x="14" y="362"/>
                    </a:lnTo>
                    <a:lnTo>
                      <a:pt x="14" y="362"/>
                    </a:lnTo>
                    <a:lnTo>
                      <a:pt x="14" y="369"/>
                    </a:lnTo>
                    <a:lnTo>
                      <a:pt x="14" y="369"/>
                    </a:lnTo>
                    <a:lnTo>
                      <a:pt x="7" y="369"/>
                    </a:lnTo>
                    <a:lnTo>
                      <a:pt x="7" y="362"/>
                    </a:lnTo>
                    <a:lnTo>
                      <a:pt x="7" y="355"/>
                    </a:lnTo>
                    <a:lnTo>
                      <a:pt x="7" y="355"/>
                    </a:lnTo>
                    <a:lnTo>
                      <a:pt x="7" y="348"/>
                    </a:lnTo>
                    <a:lnTo>
                      <a:pt x="0" y="334"/>
                    </a:lnTo>
                    <a:lnTo>
                      <a:pt x="7" y="334"/>
                    </a:lnTo>
                    <a:lnTo>
                      <a:pt x="7" y="341"/>
                    </a:lnTo>
                    <a:lnTo>
                      <a:pt x="7" y="341"/>
                    </a:lnTo>
                    <a:lnTo>
                      <a:pt x="7" y="341"/>
                    </a:lnTo>
                    <a:lnTo>
                      <a:pt x="7" y="341"/>
                    </a:lnTo>
                    <a:lnTo>
                      <a:pt x="7" y="341"/>
                    </a:lnTo>
                    <a:lnTo>
                      <a:pt x="7" y="334"/>
                    </a:lnTo>
                    <a:lnTo>
                      <a:pt x="7" y="334"/>
                    </a:lnTo>
                    <a:lnTo>
                      <a:pt x="7" y="334"/>
                    </a:lnTo>
                    <a:lnTo>
                      <a:pt x="7" y="334"/>
                    </a:lnTo>
                    <a:lnTo>
                      <a:pt x="7" y="334"/>
                    </a:lnTo>
                    <a:lnTo>
                      <a:pt x="7" y="334"/>
                    </a:lnTo>
                    <a:lnTo>
                      <a:pt x="7" y="327"/>
                    </a:lnTo>
                    <a:lnTo>
                      <a:pt x="7" y="327"/>
                    </a:lnTo>
                    <a:lnTo>
                      <a:pt x="7" y="327"/>
                    </a:lnTo>
                    <a:lnTo>
                      <a:pt x="0" y="334"/>
                    </a:lnTo>
                    <a:lnTo>
                      <a:pt x="0" y="334"/>
                    </a:lnTo>
                    <a:lnTo>
                      <a:pt x="0" y="327"/>
                    </a:lnTo>
                    <a:lnTo>
                      <a:pt x="0" y="327"/>
                    </a:lnTo>
                    <a:lnTo>
                      <a:pt x="0" y="319"/>
                    </a:lnTo>
                    <a:lnTo>
                      <a:pt x="0" y="319"/>
                    </a:lnTo>
                    <a:lnTo>
                      <a:pt x="0" y="319"/>
                    </a:lnTo>
                    <a:lnTo>
                      <a:pt x="0" y="312"/>
                    </a:lnTo>
                    <a:lnTo>
                      <a:pt x="0" y="312"/>
                    </a:lnTo>
                    <a:lnTo>
                      <a:pt x="0" y="305"/>
                    </a:lnTo>
                    <a:lnTo>
                      <a:pt x="0" y="305"/>
                    </a:lnTo>
                    <a:lnTo>
                      <a:pt x="0" y="305"/>
                    </a:lnTo>
                    <a:lnTo>
                      <a:pt x="0" y="298"/>
                    </a:lnTo>
                    <a:lnTo>
                      <a:pt x="0" y="298"/>
                    </a:lnTo>
                    <a:lnTo>
                      <a:pt x="7" y="298"/>
                    </a:lnTo>
                    <a:lnTo>
                      <a:pt x="7" y="298"/>
                    </a:lnTo>
                    <a:lnTo>
                      <a:pt x="7" y="291"/>
                    </a:lnTo>
                    <a:lnTo>
                      <a:pt x="7" y="284"/>
                    </a:lnTo>
                    <a:lnTo>
                      <a:pt x="7" y="284"/>
                    </a:lnTo>
                    <a:lnTo>
                      <a:pt x="7" y="284"/>
                    </a:lnTo>
                    <a:lnTo>
                      <a:pt x="14" y="284"/>
                    </a:lnTo>
                    <a:lnTo>
                      <a:pt x="14" y="284"/>
                    </a:lnTo>
                    <a:lnTo>
                      <a:pt x="14" y="277"/>
                    </a:lnTo>
                    <a:lnTo>
                      <a:pt x="14" y="277"/>
                    </a:lnTo>
                    <a:lnTo>
                      <a:pt x="14" y="277"/>
                    </a:lnTo>
                    <a:lnTo>
                      <a:pt x="21" y="284"/>
                    </a:lnTo>
                    <a:lnTo>
                      <a:pt x="21" y="284"/>
                    </a:lnTo>
                    <a:lnTo>
                      <a:pt x="21" y="284"/>
                    </a:lnTo>
                    <a:lnTo>
                      <a:pt x="21" y="277"/>
                    </a:lnTo>
                    <a:lnTo>
                      <a:pt x="21" y="277"/>
                    </a:lnTo>
                    <a:lnTo>
                      <a:pt x="28" y="277"/>
                    </a:lnTo>
                    <a:lnTo>
                      <a:pt x="28" y="277"/>
                    </a:lnTo>
                    <a:lnTo>
                      <a:pt x="35" y="277"/>
                    </a:lnTo>
                    <a:lnTo>
                      <a:pt x="42" y="277"/>
                    </a:lnTo>
                    <a:lnTo>
                      <a:pt x="42" y="284"/>
                    </a:lnTo>
                    <a:lnTo>
                      <a:pt x="42" y="284"/>
                    </a:lnTo>
                    <a:lnTo>
                      <a:pt x="50" y="291"/>
                    </a:lnTo>
                    <a:lnTo>
                      <a:pt x="50" y="291"/>
                    </a:lnTo>
                    <a:lnTo>
                      <a:pt x="50" y="291"/>
                    </a:lnTo>
                    <a:lnTo>
                      <a:pt x="50" y="291"/>
                    </a:lnTo>
                    <a:lnTo>
                      <a:pt x="50" y="291"/>
                    </a:lnTo>
                    <a:lnTo>
                      <a:pt x="50" y="284"/>
                    </a:lnTo>
                    <a:lnTo>
                      <a:pt x="57" y="284"/>
                    </a:lnTo>
                    <a:lnTo>
                      <a:pt x="57" y="284"/>
                    </a:lnTo>
                    <a:lnTo>
                      <a:pt x="57" y="291"/>
                    </a:lnTo>
                    <a:lnTo>
                      <a:pt x="57" y="291"/>
                    </a:lnTo>
                    <a:lnTo>
                      <a:pt x="57" y="291"/>
                    </a:lnTo>
                    <a:lnTo>
                      <a:pt x="57" y="291"/>
                    </a:lnTo>
                    <a:lnTo>
                      <a:pt x="57" y="291"/>
                    </a:lnTo>
                    <a:lnTo>
                      <a:pt x="57" y="284"/>
                    </a:lnTo>
                    <a:lnTo>
                      <a:pt x="64" y="284"/>
                    </a:lnTo>
                    <a:lnTo>
                      <a:pt x="64" y="284"/>
                    </a:lnTo>
                    <a:lnTo>
                      <a:pt x="64" y="284"/>
                    </a:lnTo>
                    <a:lnTo>
                      <a:pt x="64" y="291"/>
                    </a:lnTo>
                    <a:lnTo>
                      <a:pt x="64" y="291"/>
                    </a:lnTo>
                    <a:lnTo>
                      <a:pt x="64" y="291"/>
                    </a:lnTo>
                    <a:lnTo>
                      <a:pt x="71" y="291"/>
                    </a:lnTo>
                    <a:lnTo>
                      <a:pt x="71" y="291"/>
                    </a:lnTo>
                    <a:lnTo>
                      <a:pt x="71" y="291"/>
                    </a:lnTo>
                    <a:lnTo>
                      <a:pt x="71" y="291"/>
                    </a:lnTo>
                    <a:lnTo>
                      <a:pt x="71" y="284"/>
                    </a:lnTo>
                    <a:lnTo>
                      <a:pt x="71" y="284"/>
                    </a:lnTo>
                    <a:lnTo>
                      <a:pt x="71" y="277"/>
                    </a:lnTo>
                    <a:lnTo>
                      <a:pt x="78" y="277"/>
                    </a:lnTo>
                    <a:lnTo>
                      <a:pt x="78" y="277"/>
                    </a:lnTo>
                    <a:lnTo>
                      <a:pt x="78" y="277"/>
                    </a:lnTo>
                    <a:lnTo>
                      <a:pt x="78" y="277"/>
                    </a:lnTo>
                    <a:lnTo>
                      <a:pt x="78" y="277"/>
                    </a:lnTo>
                    <a:lnTo>
                      <a:pt x="85" y="277"/>
                    </a:lnTo>
                    <a:lnTo>
                      <a:pt x="85" y="277"/>
                    </a:lnTo>
                    <a:lnTo>
                      <a:pt x="85" y="270"/>
                    </a:lnTo>
                    <a:lnTo>
                      <a:pt x="85" y="270"/>
                    </a:lnTo>
                    <a:lnTo>
                      <a:pt x="85" y="270"/>
                    </a:lnTo>
                    <a:lnTo>
                      <a:pt x="85" y="270"/>
                    </a:lnTo>
                    <a:lnTo>
                      <a:pt x="85" y="270"/>
                    </a:lnTo>
                    <a:lnTo>
                      <a:pt x="85" y="270"/>
                    </a:lnTo>
                    <a:lnTo>
                      <a:pt x="85" y="270"/>
                    </a:lnTo>
                    <a:lnTo>
                      <a:pt x="92" y="270"/>
                    </a:lnTo>
                    <a:lnTo>
                      <a:pt x="99" y="270"/>
                    </a:lnTo>
                    <a:lnTo>
                      <a:pt x="99" y="270"/>
                    </a:lnTo>
                    <a:lnTo>
                      <a:pt x="99" y="270"/>
                    </a:lnTo>
                    <a:lnTo>
                      <a:pt x="99" y="270"/>
                    </a:lnTo>
                    <a:lnTo>
                      <a:pt x="99" y="270"/>
                    </a:lnTo>
                    <a:lnTo>
                      <a:pt x="99" y="263"/>
                    </a:lnTo>
                    <a:lnTo>
                      <a:pt x="99" y="263"/>
                    </a:lnTo>
                    <a:lnTo>
                      <a:pt x="99" y="263"/>
                    </a:lnTo>
                    <a:lnTo>
                      <a:pt x="106" y="263"/>
                    </a:lnTo>
                    <a:lnTo>
                      <a:pt x="106" y="256"/>
                    </a:lnTo>
                    <a:lnTo>
                      <a:pt x="106" y="256"/>
                    </a:lnTo>
                    <a:lnTo>
                      <a:pt x="99" y="248"/>
                    </a:lnTo>
                    <a:lnTo>
                      <a:pt x="99" y="248"/>
                    </a:lnTo>
                    <a:lnTo>
                      <a:pt x="99" y="248"/>
                    </a:lnTo>
                    <a:lnTo>
                      <a:pt x="99" y="241"/>
                    </a:lnTo>
                    <a:lnTo>
                      <a:pt x="99" y="241"/>
                    </a:lnTo>
                    <a:lnTo>
                      <a:pt x="99" y="241"/>
                    </a:lnTo>
                    <a:lnTo>
                      <a:pt x="99" y="241"/>
                    </a:lnTo>
                    <a:lnTo>
                      <a:pt x="99" y="241"/>
                    </a:lnTo>
                    <a:lnTo>
                      <a:pt x="99" y="241"/>
                    </a:lnTo>
                    <a:lnTo>
                      <a:pt x="99" y="241"/>
                    </a:lnTo>
                    <a:lnTo>
                      <a:pt x="106" y="234"/>
                    </a:lnTo>
                    <a:lnTo>
                      <a:pt x="113" y="220"/>
                    </a:lnTo>
                    <a:lnTo>
                      <a:pt x="113" y="220"/>
                    </a:lnTo>
                    <a:lnTo>
                      <a:pt x="113" y="213"/>
                    </a:lnTo>
                    <a:lnTo>
                      <a:pt x="113" y="213"/>
                    </a:lnTo>
                    <a:lnTo>
                      <a:pt x="113" y="213"/>
                    </a:lnTo>
                    <a:lnTo>
                      <a:pt x="113" y="206"/>
                    </a:lnTo>
                    <a:lnTo>
                      <a:pt x="113" y="206"/>
                    </a:lnTo>
                    <a:lnTo>
                      <a:pt x="113" y="206"/>
                    </a:lnTo>
                    <a:lnTo>
                      <a:pt x="106" y="206"/>
                    </a:lnTo>
                    <a:lnTo>
                      <a:pt x="106" y="206"/>
                    </a:lnTo>
                    <a:lnTo>
                      <a:pt x="106" y="206"/>
                    </a:lnTo>
                    <a:lnTo>
                      <a:pt x="106" y="206"/>
                    </a:lnTo>
                    <a:lnTo>
                      <a:pt x="106" y="206"/>
                    </a:lnTo>
                    <a:lnTo>
                      <a:pt x="106" y="206"/>
                    </a:lnTo>
                    <a:lnTo>
                      <a:pt x="106" y="199"/>
                    </a:lnTo>
                    <a:lnTo>
                      <a:pt x="106" y="199"/>
                    </a:lnTo>
                    <a:lnTo>
                      <a:pt x="106" y="199"/>
                    </a:lnTo>
                    <a:lnTo>
                      <a:pt x="106" y="199"/>
                    </a:lnTo>
                    <a:lnTo>
                      <a:pt x="99" y="199"/>
                    </a:lnTo>
                    <a:lnTo>
                      <a:pt x="99" y="199"/>
                    </a:lnTo>
                    <a:lnTo>
                      <a:pt x="99" y="199"/>
                    </a:lnTo>
                    <a:lnTo>
                      <a:pt x="99" y="199"/>
                    </a:lnTo>
                    <a:lnTo>
                      <a:pt x="99" y="199"/>
                    </a:lnTo>
                    <a:lnTo>
                      <a:pt x="99" y="199"/>
                    </a:lnTo>
                    <a:lnTo>
                      <a:pt x="106" y="199"/>
                    </a:lnTo>
                    <a:lnTo>
                      <a:pt x="106" y="192"/>
                    </a:lnTo>
                    <a:lnTo>
                      <a:pt x="106" y="192"/>
                    </a:lnTo>
                    <a:lnTo>
                      <a:pt x="106" y="192"/>
                    </a:lnTo>
                    <a:lnTo>
                      <a:pt x="113" y="192"/>
                    </a:lnTo>
                    <a:lnTo>
                      <a:pt x="113" y="192"/>
                    </a:lnTo>
                    <a:lnTo>
                      <a:pt x="113" y="192"/>
                    </a:lnTo>
                    <a:lnTo>
                      <a:pt x="113" y="192"/>
                    </a:lnTo>
                    <a:lnTo>
                      <a:pt x="113" y="192"/>
                    </a:lnTo>
                    <a:lnTo>
                      <a:pt x="113" y="192"/>
                    </a:lnTo>
                    <a:lnTo>
                      <a:pt x="113" y="199"/>
                    </a:lnTo>
                    <a:lnTo>
                      <a:pt x="121" y="199"/>
                    </a:lnTo>
                    <a:lnTo>
                      <a:pt x="121" y="199"/>
                    </a:lnTo>
                    <a:lnTo>
                      <a:pt x="121" y="199"/>
                    </a:lnTo>
                    <a:lnTo>
                      <a:pt x="128" y="199"/>
                    </a:lnTo>
                    <a:lnTo>
                      <a:pt x="128" y="206"/>
                    </a:lnTo>
                    <a:lnTo>
                      <a:pt x="128" y="206"/>
                    </a:lnTo>
                    <a:lnTo>
                      <a:pt x="135" y="206"/>
                    </a:lnTo>
                    <a:lnTo>
                      <a:pt x="135" y="213"/>
                    </a:lnTo>
                    <a:lnTo>
                      <a:pt x="135" y="213"/>
                    </a:lnTo>
                    <a:lnTo>
                      <a:pt x="142" y="213"/>
                    </a:lnTo>
                    <a:lnTo>
                      <a:pt x="142" y="213"/>
                    </a:lnTo>
                    <a:lnTo>
                      <a:pt x="149" y="213"/>
                    </a:lnTo>
                    <a:lnTo>
                      <a:pt x="149" y="213"/>
                    </a:lnTo>
                    <a:lnTo>
                      <a:pt x="149" y="213"/>
                    </a:lnTo>
                    <a:lnTo>
                      <a:pt x="156" y="206"/>
                    </a:lnTo>
                    <a:lnTo>
                      <a:pt x="156" y="206"/>
                    </a:lnTo>
                    <a:lnTo>
                      <a:pt x="163" y="206"/>
                    </a:lnTo>
                    <a:lnTo>
                      <a:pt x="163" y="206"/>
                    </a:lnTo>
                    <a:lnTo>
                      <a:pt x="163" y="206"/>
                    </a:lnTo>
                    <a:lnTo>
                      <a:pt x="163" y="199"/>
                    </a:lnTo>
                    <a:lnTo>
                      <a:pt x="163" y="199"/>
                    </a:lnTo>
                    <a:lnTo>
                      <a:pt x="163" y="199"/>
                    </a:lnTo>
                    <a:lnTo>
                      <a:pt x="163" y="199"/>
                    </a:lnTo>
                    <a:lnTo>
                      <a:pt x="170" y="192"/>
                    </a:lnTo>
                    <a:lnTo>
                      <a:pt x="177" y="185"/>
                    </a:lnTo>
                    <a:lnTo>
                      <a:pt x="177" y="185"/>
                    </a:lnTo>
                    <a:lnTo>
                      <a:pt x="177" y="185"/>
                    </a:lnTo>
                    <a:lnTo>
                      <a:pt x="177" y="177"/>
                    </a:lnTo>
                    <a:lnTo>
                      <a:pt x="177" y="177"/>
                    </a:lnTo>
                    <a:lnTo>
                      <a:pt x="177" y="177"/>
                    </a:lnTo>
                    <a:lnTo>
                      <a:pt x="177" y="163"/>
                    </a:lnTo>
                    <a:lnTo>
                      <a:pt x="177" y="163"/>
                    </a:lnTo>
                    <a:lnTo>
                      <a:pt x="170" y="156"/>
                    </a:lnTo>
                    <a:lnTo>
                      <a:pt x="170" y="156"/>
                    </a:lnTo>
                    <a:lnTo>
                      <a:pt x="170" y="149"/>
                    </a:lnTo>
                    <a:lnTo>
                      <a:pt x="170" y="149"/>
                    </a:lnTo>
                    <a:lnTo>
                      <a:pt x="170" y="149"/>
                    </a:lnTo>
                    <a:lnTo>
                      <a:pt x="163" y="149"/>
                    </a:lnTo>
                    <a:lnTo>
                      <a:pt x="163" y="142"/>
                    </a:lnTo>
                    <a:lnTo>
                      <a:pt x="163" y="142"/>
                    </a:lnTo>
                    <a:lnTo>
                      <a:pt x="163" y="142"/>
                    </a:lnTo>
                    <a:lnTo>
                      <a:pt x="156" y="142"/>
                    </a:lnTo>
                    <a:lnTo>
                      <a:pt x="156" y="135"/>
                    </a:lnTo>
                    <a:lnTo>
                      <a:pt x="149" y="135"/>
                    </a:lnTo>
                    <a:lnTo>
                      <a:pt x="149" y="135"/>
                    </a:lnTo>
                    <a:lnTo>
                      <a:pt x="149" y="128"/>
                    </a:lnTo>
                    <a:lnTo>
                      <a:pt x="149" y="128"/>
                    </a:lnTo>
                    <a:lnTo>
                      <a:pt x="149" y="128"/>
                    </a:lnTo>
                    <a:lnTo>
                      <a:pt x="149" y="128"/>
                    </a:lnTo>
                    <a:lnTo>
                      <a:pt x="142" y="128"/>
                    </a:lnTo>
                    <a:lnTo>
                      <a:pt x="142" y="128"/>
                    </a:lnTo>
                    <a:lnTo>
                      <a:pt x="142" y="128"/>
                    </a:lnTo>
                    <a:lnTo>
                      <a:pt x="142" y="128"/>
                    </a:lnTo>
                    <a:lnTo>
                      <a:pt x="135" y="128"/>
                    </a:lnTo>
                    <a:lnTo>
                      <a:pt x="128" y="121"/>
                    </a:lnTo>
                    <a:lnTo>
                      <a:pt x="128" y="121"/>
                    </a:lnTo>
                    <a:lnTo>
                      <a:pt x="128" y="121"/>
                    </a:lnTo>
                    <a:lnTo>
                      <a:pt x="128" y="121"/>
                    </a:lnTo>
                    <a:lnTo>
                      <a:pt x="128" y="121"/>
                    </a:lnTo>
                    <a:lnTo>
                      <a:pt x="128" y="121"/>
                    </a:lnTo>
                    <a:lnTo>
                      <a:pt x="128" y="121"/>
                    </a:lnTo>
                    <a:lnTo>
                      <a:pt x="142" y="121"/>
                    </a:lnTo>
                    <a:lnTo>
                      <a:pt x="142" y="121"/>
                    </a:lnTo>
                    <a:lnTo>
                      <a:pt x="142" y="121"/>
                    </a:lnTo>
                    <a:lnTo>
                      <a:pt x="142" y="121"/>
                    </a:lnTo>
                    <a:lnTo>
                      <a:pt x="142" y="121"/>
                    </a:lnTo>
                    <a:lnTo>
                      <a:pt x="142" y="121"/>
                    </a:lnTo>
                    <a:lnTo>
                      <a:pt x="142" y="121"/>
                    </a:lnTo>
                    <a:lnTo>
                      <a:pt x="149" y="121"/>
                    </a:lnTo>
                    <a:lnTo>
                      <a:pt x="149" y="121"/>
                    </a:lnTo>
                    <a:lnTo>
                      <a:pt x="149" y="121"/>
                    </a:lnTo>
                    <a:lnTo>
                      <a:pt x="149" y="121"/>
                    </a:lnTo>
                    <a:lnTo>
                      <a:pt x="149" y="121"/>
                    </a:lnTo>
                    <a:lnTo>
                      <a:pt x="149" y="121"/>
                    </a:lnTo>
                    <a:lnTo>
                      <a:pt x="156" y="121"/>
                    </a:lnTo>
                    <a:lnTo>
                      <a:pt x="156" y="121"/>
                    </a:lnTo>
                    <a:lnTo>
                      <a:pt x="156" y="121"/>
                    </a:lnTo>
                    <a:lnTo>
                      <a:pt x="156" y="121"/>
                    </a:lnTo>
                    <a:lnTo>
                      <a:pt x="156" y="114"/>
                    </a:lnTo>
                    <a:lnTo>
                      <a:pt x="163" y="106"/>
                    </a:lnTo>
                    <a:lnTo>
                      <a:pt x="163" y="106"/>
                    </a:lnTo>
                    <a:lnTo>
                      <a:pt x="163" y="106"/>
                    </a:lnTo>
                    <a:lnTo>
                      <a:pt x="163" y="106"/>
                    </a:lnTo>
                    <a:lnTo>
                      <a:pt x="163" y="106"/>
                    </a:lnTo>
                    <a:lnTo>
                      <a:pt x="170" y="106"/>
                    </a:lnTo>
                    <a:lnTo>
                      <a:pt x="170" y="106"/>
                    </a:lnTo>
                    <a:lnTo>
                      <a:pt x="177" y="106"/>
                    </a:lnTo>
                    <a:lnTo>
                      <a:pt x="177" y="106"/>
                    </a:lnTo>
                    <a:lnTo>
                      <a:pt x="177" y="99"/>
                    </a:lnTo>
                    <a:lnTo>
                      <a:pt x="184" y="92"/>
                    </a:lnTo>
                    <a:lnTo>
                      <a:pt x="184" y="92"/>
                    </a:lnTo>
                    <a:lnTo>
                      <a:pt x="184" y="85"/>
                    </a:lnTo>
                    <a:lnTo>
                      <a:pt x="192" y="85"/>
                    </a:lnTo>
                    <a:lnTo>
                      <a:pt x="192" y="85"/>
                    </a:lnTo>
                    <a:lnTo>
                      <a:pt x="192" y="78"/>
                    </a:lnTo>
                    <a:lnTo>
                      <a:pt x="199" y="78"/>
                    </a:lnTo>
                    <a:lnTo>
                      <a:pt x="199" y="78"/>
                    </a:lnTo>
                    <a:lnTo>
                      <a:pt x="199" y="78"/>
                    </a:lnTo>
                    <a:lnTo>
                      <a:pt x="206" y="78"/>
                    </a:lnTo>
                    <a:lnTo>
                      <a:pt x="206" y="78"/>
                    </a:lnTo>
                    <a:lnTo>
                      <a:pt x="206" y="78"/>
                    </a:lnTo>
                    <a:lnTo>
                      <a:pt x="227" y="78"/>
                    </a:lnTo>
                    <a:lnTo>
                      <a:pt x="227" y="78"/>
                    </a:lnTo>
                    <a:lnTo>
                      <a:pt x="227" y="71"/>
                    </a:lnTo>
                    <a:lnTo>
                      <a:pt x="234" y="71"/>
                    </a:lnTo>
                    <a:lnTo>
                      <a:pt x="234" y="71"/>
                    </a:lnTo>
                    <a:lnTo>
                      <a:pt x="234" y="71"/>
                    </a:lnTo>
                    <a:lnTo>
                      <a:pt x="234" y="71"/>
                    </a:lnTo>
                    <a:lnTo>
                      <a:pt x="234" y="71"/>
                    </a:lnTo>
                    <a:lnTo>
                      <a:pt x="234" y="64"/>
                    </a:lnTo>
                    <a:lnTo>
                      <a:pt x="234" y="64"/>
                    </a:lnTo>
                    <a:lnTo>
                      <a:pt x="234" y="64"/>
                    </a:lnTo>
                    <a:lnTo>
                      <a:pt x="227" y="64"/>
                    </a:lnTo>
                    <a:lnTo>
                      <a:pt x="227" y="64"/>
                    </a:lnTo>
                    <a:lnTo>
                      <a:pt x="227" y="64"/>
                    </a:lnTo>
                    <a:lnTo>
                      <a:pt x="227" y="64"/>
                    </a:lnTo>
                    <a:lnTo>
                      <a:pt x="227" y="64"/>
                    </a:lnTo>
                    <a:lnTo>
                      <a:pt x="227" y="64"/>
                    </a:lnTo>
                    <a:lnTo>
                      <a:pt x="220" y="64"/>
                    </a:lnTo>
                    <a:lnTo>
                      <a:pt x="220" y="71"/>
                    </a:lnTo>
                    <a:lnTo>
                      <a:pt x="213" y="64"/>
                    </a:lnTo>
                    <a:lnTo>
                      <a:pt x="213" y="64"/>
                    </a:lnTo>
                    <a:lnTo>
                      <a:pt x="213" y="64"/>
                    </a:lnTo>
                    <a:lnTo>
                      <a:pt x="213" y="64"/>
                    </a:lnTo>
                    <a:lnTo>
                      <a:pt x="213" y="64"/>
                    </a:lnTo>
                    <a:lnTo>
                      <a:pt x="213" y="64"/>
                    </a:lnTo>
                    <a:lnTo>
                      <a:pt x="213" y="64"/>
                    </a:lnTo>
                    <a:lnTo>
                      <a:pt x="206" y="64"/>
                    </a:lnTo>
                    <a:lnTo>
                      <a:pt x="206" y="64"/>
                    </a:lnTo>
                    <a:lnTo>
                      <a:pt x="206" y="64"/>
                    </a:lnTo>
                    <a:lnTo>
                      <a:pt x="206" y="64"/>
                    </a:lnTo>
                    <a:lnTo>
                      <a:pt x="206" y="64"/>
                    </a:lnTo>
                    <a:lnTo>
                      <a:pt x="199" y="64"/>
                    </a:lnTo>
                    <a:lnTo>
                      <a:pt x="192" y="64"/>
                    </a:lnTo>
                    <a:lnTo>
                      <a:pt x="192" y="64"/>
                    </a:lnTo>
                    <a:lnTo>
                      <a:pt x="184" y="71"/>
                    </a:lnTo>
                    <a:lnTo>
                      <a:pt x="177" y="71"/>
                    </a:lnTo>
                    <a:lnTo>
                      <a:pt x="170" y="71"/>
                    </a:lnTo>
                    <a:lnTo>
                      <a:pt x="163" y="71"/>
                    </a:lnTo>
                    <a:lnTo>
                      <a:pt x="163" y="71"/>
                    </a:lnTo>
                    <a:lnTo>
                      <a:pt x="163" y="71"/>
                    </a:lnTo>
                    <a:lnTo>
                      <a:pt x="163" y="71"/>
                    </a:lnTo>
                    <a:lnTo>
                      <a:pt x="163" y="71"/>
                    </a:lnTo>
                    <a:lnTo>
                      <a:pt x="163" y="64"/>
                    </a:lnTo>
                    <a:lnTo>
                      <a:pt x="156" y="64"/>
                    </a:lnTo>
                    <a:lnTo>
                      <a:pt x="156" y="57"/>
                    </a:lnTo>
                    <a:lnTo>
                      <a:pt x="156" y="57"/>
                    </a:lnTo>
                    <a:lnTo>
                      <a:pt x="156" y="57"/>
                    </a:lnTo>
                    <a:lnTo>
                      <a:pt x="156" y="57"/>
                    </a:lnTo>
                    <a:lnTo>
                      <a:pt x="163" y="57"/>
                    </a:lnTo>
                    <a:lnTo>
                      <a:pt x="163" y="57"/>
                    </a:lnTo>
                    <a:lnTo>
                      <a:pt x="163" y="50"/>
                    </a:lnTo>
                    <a:lnTo>
                      <a:pt x="170" y="50"/>
                    </a:lnTo>
                    <a:lnTo>
                      <a:pt x="170" y="43"/>
                    </a:lnTo>
                    <a:lnTo>
                      <a:pt x="163" y="43"/>
                    </a:lnTo>
                    <a:lnTo>
                      <a:pt x="163" y="43"/>
                    </a:lnTo>
                    <a:lnTo>
                      <a:pt x="163" y="43"/>
                    </a:lnTo>
                    <a:lnTo>
                      <a:pt x="163" y="35"/>
                    </a:lnTo>
                    <a:lnTo>
                      <a:pt x="163" y="35"/>
                    </a:lnTo>
                    <a:lnTo>
                      <a:pt x="163" y="35"/>
                    </a:lnTo>
                    <a:lnTo>
                      <a:pt x="163" y="28"/>
                    </a:lnTo>
                    <a:lnTo>
                      <a:pt x="163" y="28"/>
                    </a:lnTo>
                    <a:lnTo>
                      <a:pt x="163" y="28"/>
                    </a:lnTo>
                    <a:lnTo>
                      <a:pt x="163" y="21"/>
                    </a:lnTo>
                    <a:lnTo>
                      <a:pt x="163" y="21"/>
                    </a:lnTo>
                    <a:lnTo>
                      <a:pt x="170" y="21"/>
                    </a:lnTo>
                    <a:lnTo>
                      <a:pt x="170" y="21"/>
                    </a:lnTo>
                    <a:lnTo>
                      <a:pt x="177" y="21"/>
                    </a:lnTo>
                    <a:lnTo>
                      <a:pt x="177" y="21"/>
                    </a:lnTo>
                    <a:lnTo>
                      <a:pt x="184" y="21"/>
                    </a:lnTo>
                    <a:lnTo>
                      <a:pt x="184" y="14"/>
                    </a:lnTo>
                    <a:lnTo>
                      <a:pt x="184" y="14"/>
                    </a:lnTo>
                    <a:lnTo>
                      <a:pt x="199" y="7"/>
                    </a:lnTo>
                    <a:lnTo>
                      <a:pt x="206" y="7"/>
                    </a:lnTo>
                    <a:lnTo>
                      <a:pt x="213" y="7"/>
                    </a:lnTo>
                    <a:lnTo>
                      <a:pt x="213" y="14"/>
                    </a:lnTo>
                    <a:lnTo>
                      <a:pt x="220" y="14"/>
                    </a:lnTo>
                    <a:lnTo>
                      <a:pt x="220" y="14"/>
                    </a:lnTo>
                    <a:lnTo>
                      <a:pt x="227" y="14"/>
                    </a:lnTo>
                    <a:lnTo>
                      <a:pt x="227" y="7"/>
                    </a:lnTo>
                    <a:lnTo>
                      <a:pt x="227" y="7"/>
                    </a:lnTo>
                    <a:lnTo>
                      <a:pt x="234" y="7"/>
                    </a:lnTo>
                    <a:lnTo>
                      <a:pt x="234" y="7"/>
                    </a:lnTo>
                    <a:lnTo>
                      <a:pt x="234" y="7"/>
                    </a:lnTo>
                    <a:lnTo>
                      <a:pt x="234" y="7"/>
                    </a:lnTo>
                    <a:lnTo>
                      <a:pt x="234" y="7"/>
                    </a:lnTo>
                    <a:lnTo>
                      <a:pt x="234" y="7"/>
                    </a:lnTo>
                    <a:lnTo>
                      <a:pt x="234" y="7"/>
                    </a:lnTo>
                    <a:lnTo>
                      <a:pt x="241" y="0"/>
                    </a:lnTo>
                    <a:lnTo>
                      <a:pt x="241" y="0"/>
                    </a:lnTo>
                    <a:lnTo>
                      <a:pt x="248" y="0"/>
                    </a:lnTo>
                    <a:lnTo>
                      <a:pt x="248" y="0"/>
                    </a:lnTo>
                    <a:lnTo>
                      <a:pt x="248" y="0"/>
                    </a:lnTo>
                    <a:lnTo>
                      <a:pt x="255" y="7"/>
                    </a:lnTo>
                    <a:lnTo>
                      <a:pt x="262" y="14"/>
                    </a:lnTo>
                    <a:lnTo>
                      <a:pt x="262" y="14"/>
                    </a:lnTo>
                    <a:lnTo>
                      <a:pt x="255" y="28"/>
                    </a:lnTo>
                    <a:lnTo>
                      <a:pt x="255" y="28"/>
                    </a:lnTo>
                    <a:lnTo>
                      <a:pt x="262" y="28"/>
                    </a:lnTo>
                    <a:lnTo>
                      <a:pt x="262" y="35"/>
                    </a:lnTo>
                    <a:lnTo>
                      <a:pt x="262" y="35"/>
                    </a:lnTo>
                    <a:lnTo>
                      <a:pt x="262" y="43"/>
                    </a:lnTo>
                    <a:lnTo>
                      <a:pt x="262" y="43"/>
                    </a:lnTo>
                    <a:lnTo>
                      <a:pt x="262" y="43"/>
                    </a:lnTo>
                    <a:lnTo>
                      <a:pt x="262" y="43"/>
                    </a:lnTo>
                    <a:lnTo>
                      <a:pt x="270" y="43"/>
                    </a:lnTo>
                    <a:lnTo>
                      <a:pt x="270" y="50"/>
                    </a:lnTo>
                    <a:lnTo>
                      <a:pt x="277" y="50"/>
                    </a:lnTo>
                    <a:lnTo>
                      <a:pt x="284" y="50"/>
                    </a:lnTo>
                    <a:lnTo>
                      <a:pt x="284" y="57"/>
                    </a:lnTo>
                    <a:lnTo>
                      <a:pt x="284" y="57"/>
                    </a:lnTo>
                    <a:lnTo>
                      <a:pt x="291" y="57"/>
                    </a:lnTo>
                    <a:lnTo>
                      <a:pt x="291" y="57"/>
                    </a:lnTo>
                    <a:lnTo>
                      <a:pt x="291" y="57"/>
                    </a:lnTo>
                    <a:lnTo>
                      <a:pt x="298" y="57"/>
                    </a:lnTo>
                    <a:lnTo>
                      <a:pt x="312" y="57"/>
                    </a:lnTo>
                    <a:lnTo>
                      <a:pt x="312" y="57"/>
                    </a:lnTo>
                    <a:lnTo>
                      <a:pt x="312" y="57"/>
                    </a:lnTo>
                    <a:lnTo>
                      <a:pt x="319" y="57"/>
                    </a:lnTo>
                    <a:lnTo>
                      <a:pt x="319" y="57"/>
                    </a:lnTo>
                    <a:lnTo>
                      <a:pt x="319" y="64"/>
                    </a:lnTo>
                    <a:lnTo>
                      <a:pt x="319" y="64"/>
                    </a:lnTo>
                    <a:lnTo>
                      <a:pt x="326" y="64"/>
                    </a:lnTo>
                    <a:lnTo>
                      <a:pt x="333" y="64"/>
                    </a:lnTo>
                    <a:lnTo>
                      <a:pt x="333" y="64"/>
                    </a:lnTo>
                    <a:lnTo>
                      <a:pt x="333" y="64"/>
                    </a:lnTo>
                    <a:lnTo>
                      <a:pt x="333" y="64"/>
                    </a:lnTo>
                    <a:lnTo>
                      <a:pt x="341" y="71"/>
                    </a:lnTo>
                    <a:lnTo>
                      <a:pt x="348" y="78"/>
                    </a:lnTo>
                    <a:lnTo>
                      <a:pt x="348" y="78"/>
                    </a:lnTo>
                    <a:lnTo>
                      <a:pt x="348" y="85"/>
                    </a:lnTo>
                    <a:lnTo>
                      <a:pt x="348" y="85"/>
                    </a:lnTo>
                    <a:lnTo>
                      <a:pt x="348" y="85"/>
                    </a:lnTo>
                    <a:lnTo>
                      <a:pt x="355" y="85"/>
                    </a:lnTo>
                    <a:lnTo>
                      <a:pt x="362" y="85"/>
                    </a:lnTo>
                    <a:lnTo>
                      <a:pt x="376" y="92"/>
                    </a:lnTo>
                    <a:lnTo>
                      <a:pt x="376" y="92"/>
                    </a:lnTo>
                    <a:lnTo>
                      <a:pt x="383" y="92"/>
                    </a:lnTo>
                    <a:lnTo>
                      <a:pt x="383" y="92"/>
                    </a:lnTo>
                    <a:lnTo>
                      <a:pt x="383" y="92"/>
                    </a:lnTo>
                    <a:lnTo>
                      <a:pt x="397" y="92"/>
                    </a:lnTo>
                    <a:lnTo>
                      <a:pt x="404" y="92"/>
                    </a:lnTo>
                    <a:lnTo>
                      <a:pt x="404" y="92"/>
                    </a:lnTo>
                    <a:lnTo>
                      <a:pt x="412" y="92"/>
                    </a:lnTo>
                    <a:lnTo>
                      <a:pt x="412" y="92"/>
                    </a:lnTo>
                    <a:lnTo>
                      <a:pt x="419" y="92"/>
                    </a:lnTo>
                    <a:lnTo>
                      <a:pt x="419" y="92"/>
                    </a:lnTo>
                    <a:lnTo>
                      <a:pt x="426" y="92"/>
                    </a:lnTo>
                    <a:lnTo>
                      <a:pt x="426" y="92"/>
                    </a:lnTo>
                    <a:lnTo>
                      <a:pt x="447" y="92"/>
                    </a:lnTo>
                    <a:lnTo>
                      <a:pt x="454" y="92"/>
                    </a:lnTo>
                    <a:lnTo>
                      <a:pt x="454" y="92"/>
                    </a:lnTo>
                    <a:lnTo>
                      <a:pt x="461" y="92"/>
                    </a:lnTo>
                    <a:lnTo>
                      <a:pt x="461" y="92"/>
                    </a:lnTo>
                    <a:lnTo>
                      <a:pt x="468" y="92"/>
                    </a:lnTo>
                    <a:lnTo>
                      <a:pt x="475" y="92"/>
                    </a:lnTo>
                    <a:lnTo>
                      <a:pt x="475" y="92"/>
                    </a:lnTo>
                    <a:lnTo>
                      <a:pt x="475" y="92"/>
                    </a:lnTo>
                    <a:lnTo>
                      <a:pt x="483" y="92"/>
                    </a:lnTo>
                    <a:lnTo>
                      <a:pt x="483" y="92"/>
                    </a:lnTo>
                    <a:lnTo>
                      <a:pt x="483" y="92"/>
                    </a:lnTo>
                    <a:lnTo>
                      <a:pt x="483" y="99"/>
                    </a:lnTo>
                    <a:lnTo>
                      <a:pt x="490" y="106"/>
                    </a:lnTo>
                    <a:lnTo>
                      <a:pt x="490" y="114"/>
                    </a:lnTo>
                    <a:lnTo>
                      <a:pt x="490" y="121"/>
                    </a:lnTo>
                    <a:lnTo>
                      <a:pt x="490" y="121"/>
                    </a:lnTo>
                    <a:lnTo>
                      <a:pt x="490" y="121"/>
                    </a:lnTo>
                    <a:lnTo>
                      <a:pt x="490" y="121"/>
                    </a:lnTo>
                    <a:lnTo>
                      <a:pt x="490" y="121"/>
                    </a:lnTo>
                    <a:lnTo>
                      <a:pt x="483" y="121"/>
                    </a:lnTo>
                    <a:lnTo>
                      <a:pt x="483" y="121"/>
                    </a:lnTo>
                    <a:lnTo>
                      <a:pt x="483" y="121"/>
                    </a:lnTo>
                    <a:lnTo>
                      <a:pt x="483" y="121"/>
                    </a:lnTo>
                    <a:lnTo>
                      <a:pt x="483" y="121"/>
                    </a:lnTo>
                    <a:lnTo>
                      <a:pt x="483" y="121"/>
                    </a:lnTo>
                    <a:lnTo>
                      <a:pt x="483" y="128"/>
                    </a:lnTo>
                    <a:lnTo>
                      <a:pt x="490" y="135"/>
                    </a:lnTo>
                    <a:lnTo>
                      <a:pt x="497" y="135"/>
                    </a:lnTo>
                    <a:lnTo>
                      <a:pt x="497" y="135"/>
                    </a:lnTo>
                    <a:lnTo>
                      <a:pt x="511" y="135"/>
                    </a:lnTo>
                    <a:lnTo>
                      <a:pt x="518" y="135"/>
                    </a:lnTo>
                    <a:lnTo>
                      <a:pt x="525" y="135"/>
                    </a:lnTo>
                    <a:lnTo>
                      <a:pt x="525" y="135"/>
                    </a:lnTo>
                    <a:lnTo>
                      <a:pt x="532" y="135"/>
                    </a:lnTo>
                    <a:lnTo>
                      <a:pt x="532" y="128"/>
                    </a:lnTo>
                    <a:lnTo>
                      <a:pt x="539" y="128"/>
                    </a:lnTo>
                    <a:lnTo>
                      <a:pt x="539" y="121"/>
                    </a:lnTo>
                    <a:lnTo>
                      <a:pt x="539" y="121"/>
                    </a:lnTo>
                    <a:lnTo>
                      <a:pt x="546" y="121"/>
                    </a:lnTo>
                    <a:lnTo>
                      <a:pt x="546" y="121"/>
                    </a:lnTo>
                    <a:lnTo>
                      <a:pt x="554" y="121"/>
                    </a:lnTo>
                    <a:lnTo>
                      <a:pt x="561" y="114"/>
                    </a:lnTo>
                    <a:lnTo>
                      <a:pt x="561" y="114"/>
                    </a:lnTo>
                    <a:lnTo>
                      <a:pt x="561" y="114"/>
                    </a:lnTo>
                    <a:lnTo>
                      <a:pt x="561" y="114"/>
                    </a:lnTo>
                    <a:lnTo>
                      <a:pt x="561" y="106"/>
                    </a:lnTo>
                    <a:lnTo>
                      <a:pt x="561" y="99"/>
                    </a:lnTo>
                    <a:lnTo>
                      <a:pt x="561" y="99"/>
                    </a:lnTo>
                    <a:lnTo>
                      <a:pt x="561" y="99"/>
                    </a:lnTo>
                    <a:lnTo>
                      <a:pt x="561" y="99"/>
                    </a:lnTo>
                    <a:lnTo>
                      <a:pt x="561" y="92"/>
                    </a:lnTo>
                    <a:lnTo>
                      <a:pt x="568" y="92"/>
                    </a:lnTo>
                    <a:lnTo>
                      <a:pt x="568" y="92"/>
                    </a:lnTo>
                    <a:lnTo>
                      <a:pt x="568" y="85"/>
                    </a:lnTo>
                    <a:lnTo>
                      <a:pt x="575" y="85"/>
                    </a:lnTo>
                    <a:lnTo>
                      <a:pt x="575" y="78"/>
                    </a:lnTo>
                    <a:lnTo>
                      <a:pt x="575" y="78"/>
                    </a:lnTo>
                    <a:lnTo>
                      <a:pt x="575" y="78"/>
                    </a:lnTo>
                    <a:lnTo>
                      <a:pt x="582" y="78"/>
                    </a:lnTo>
                    <a:lnTo>
                      <a:pt x="582" y="78"/>
                    </a:lnTo>
                    <a:lnTo>
                      <a:pt x="582" y="71"/>
                    </a:lnTo>
                    <a:lnTo>
                      <a:pt x="582" y="71"/>
                    </a:lnTo>
                    <a:lnTo>
                      <a:pt x="582" y="71"/>
                    </a:lnTo>
                    <a:lnTo>
                      <a:pt x="582" y="71"/>
                    </a:lnTo>
                    <a:lnTo>
                      <a:pt x="582" y="71"/>
                    </a:lnTo>
                    <a:lnTo>
                      <a:pt x="582" y="71"/>
                    </a:lnTo>
                    <a:lnTo>
                      <a:pt x="582" y="64"/>
                    </a:lnTo>
                    <a:lnTo>
                      <a:pt x="582" y="64"/>
                    </a:lnTo>
                    <a:lnTo>
                      <a:pt x="582" y="57"/>
                    </a:lnTo>
                    <a:lnTo>
                      <a:pt x="589" y="57"/>
                    </a:lnTo>
                    <a:lnTo>
                      <a:pt x="596" y="57"/>
                    </a:lnTo>
                    <a:lnTo>
                      <a:pt x="596" y="57"/>
                    </a:lnTo>
                    <a:lnTo>
                      <a:pt x="617" y="43"/>
                    </a:lnTo>
                    <a:lnTo>
                      <a:pt x="617" y="43"/>
                    </a:lnTo>
                    <a:lnTo>
                      <a:pt x="625" y="43"/>
                    </a:lnTo>
                    <a:lnTo>
                      <a:pt x="632" y="43"/>
                    </a:lnTo>
                    <a:lnTo>
                      <a:pt x="632" y="43"/>
                    </a:lnTo>
                    <a:lnTo>
                      <a:pt x="639" y="43"/>
                    </a:lnTo>
                    <a:lnTo>
                      <a:pt x="639" y="43"/>
                    </a:lnTo>
                    <a:lnTo>
                      <a:pt x="639" y="43"/>
                    </a:lnTo>
                    <a:lnTo>
                      <a:pt x="639" y="43"/>
                    </a:lnTo>
                    <a:lnTo>
                      <a:pt x="639" y="43"/>
                    </a:lnTo>
                    <a:lnTo>
                      <a:pt x="639" y="43"/>
                    </a:lnTo>
                    <a:lnTo>
                      <a:pt x="639" y="43"/>
                    </a:lnTo>
                    <a:lnTo>
                      <a:pt x="639" y="43"/>
                    </a:lnTo>
                    <a:lnTo>
                      <a:pt x="646" y="43"/>
                    </a:lnTo>
                    <a:lnTo>
                      <a:pt x="646" y="43"/>
                    </a:lnTo>
                    <a:lnTo>
                      <a:pt x="646" y="43"/>
                    </a:lnTo>
                    <a:lnTo>
                      <a:pt x="646" y="35"/>
                    </a:lnTo>
                    <a:lnTo>
                      <a:pt x="653" y="35"/>
                    </a:lnTo>
                    <a:lnTo>
                      <a:pt x="653" y="35"/>
                    </a:lnTo>
                    <a:lnTo>
                      <a:pt x="653" y="35"/>
                    </a:lnTo>
                    <a:lnTo>
                      <a:pt x="653" y="35"/>
                    </a:lnTo>
                    <a:lnTo>
                      <a:pt x="653" y="35"/>
                    </a:lnTo>
                    <a:lnTo>
                      <a:pt x="674" y="35"/>
                    </a:lnTo>
                    <a:lnTo>
                      <a:pt x="674" y="35"/>
                    </a:lnTo>
                    <a:lnTo>
                      <a:pt x="681" y="35"/>
                    </a:lnTo>
                    <a:lnTo>
                      <a:pt x="681" y="35"/>
                    </a:lnTo>
                    <a:lnTo>
                      <a:pt x="681" y="35"/>
                    </a:lnTo>
                    <a:lnTo>
                      <a:pt x="681" y="35"/>
                    </a:lnTo>
                    <a:lnTo>
                      <a:pt x="681" y="35"/>
                    </a:lnTo>
                    <a:lnTo>
                      <a:pt x="681" y="35"/>
                    </a:lnTo>
                    <a:lnTo>
                      <a:pt x="681" y="43"/>
                    </a:lnTo>
                    <a:lnTo>
                      <a:pt x="681" y="43"/>
                    </a:lnTo>
                    <a:lnTo>
                      <a:pt x="688" y="43"/>
                    </a:lnTo>
                    <a:lnTo>
                      <a:pt x="688" y="43"/>
                    </a:lnTo>
                    <a:lnTo>
                      <a:pt x="688" y="43"/>
                    </a:lnTo>
                    <a:lnTo>
                      <a:pt x="688" y="57"/>
                    </a:lnTo>
                    <a:lnTo>
                      <a:pt x="688" y="57"/>
                    </a:lnTo>
                    <a:lnTo>
                      <a:pt x="688" y="57"/>
                    </a:lnTo>
                    <a:lnTo>
                      <a:pt x="688" y="64"/>
                    </a:lnTo>
                    <a:lnTo>
                      <a:pt x="688" y="64"/>
                    </a:lnTo>
                    <a:lnTo>
                      <a:pt x="688" y="64"/>
                    </a:lnTo>
                    <a:lnTo>
                      <a:pt x="688" y="64"/>
                    </a:lnTo>
                    <a:lnTo>
                      <a:pt x="688" y="64"/>
                    </a:lnTo>
                    <a:lnTo>
                      <a:pt x="688" y="64"/>
                    </a:lnTo>
                    <a:lnTo>
                      <a:pt x="688" y="64"/>
                    </a:lnTo>
                    <a:lnTo>
                      <a:pt x="674" y="64"/>
                    </a:lnTo>
                    <a:lnTo>
                      <a:pt x="674" y="64"/>
                    </a:lnTo>
                    <a:lnTo>
                      <a:pt x="674" y="64"/>
                    </a:lnTo>
                    <a:lnTo>
                      <a:pt x="667" y="71"/>
                    </a:lnTo>
                    <a:lnTo>
                      <a:pt x="667" y="71"/>
                    </a:lnTo>
                    <a:lnTo>
                      <a:pt x="667" y="71"/>
                    </a:lnTo>
                    <a:lnTo>
                      <a:pt x="674" y="71"/>
                    </a:lnTo>
                    <a:lnTo>
                      <a:pt x="674" y="71"/>
                    </a:lnTo>
                    <a:lnTo>
                      <a:pt x="674" y="78"/>
                    </a:lnTo>
                    <a:lnTo>
                      <a:pt x="681" y="85"/>
                    </a:lnTo>
                    <a:lnTo>
                      <a:pt x="681" y="85"/>
                    </a:lnTo>
                    <a:lnTo>
                      <a:pt x="681" y="85"/>
                    </a:lnTo>
                    <a:lnTo>
                      <a:pt x="681" y="92"/>
                    </a:lnTo>
                    <a:lnTo>
                      <a:pt x="681" y="92"/>
                    </a:lnTo>
                    <a:lnTo>
                      <a:pt x="681" y="85"/>
                    </a:lnTo>
                    <a:lnTo>
                      <a:pt x="681" y="85"/>
                    </a:lnTo>
                    <a:lnTo>
                      <a:pt x="681" y="85"/>
                    </a:lnTo>
                    <a:lnTo>
                      <a:pt x="681" y="85"/>
                    </a:lnTo>
                    <a:lnTo>
                      <a:pt x="681" y="85"/>
                    </a:lnTo>
                    <a:lnTo>
                      <a:pt x="688" y="85"/>
                    </a:lnTo>
                    <a:lnTo>
                      <a:pt x="688" y="85"/>
                    </a:lnTo>
                    <a:lnTo>
                      <a:pt x="688" y="85"/>
                    </a:lnTo>
                    <a:lnTo>
                      <a:pt x="688" y="92"/>
                    </a:lnTo>
                    <a:lnTo>
                      <a:pt x="688" y="92"/>
                    </a:lnTo>
                    <a:lnTo>
                      <a:pt x="688" y="92"/>
                    </a:lnTo>
                    <a:lnTo>
                      <a:pt x="696" y="92"/>
                    </a:lnTo>
                    <a:lnTo>
                      <a:pt x="696" y="92"/>
                    </a:lnTo>
                    <a:lnTo>
                      <a:pt x="696" y="85"/>
                    </a:lnTo>
                    <a:lnTo>
                      <a:pt x="696" y="85"/>
                    </a:lnTo>
                    <a:lnTo>
                      <a:pt x="703" y="85"/>
                    </a:lnTo>
                    <a:lnTo>
                      <a:pt x="703" y="85"/>
                    </a:lnTo>
                    <a:lnTo>
                      <a:pt x="703" y="85"/>
                    </a:lnTo>
                    <a:lnTo>
                      <a:pt x="710" y="85"/>
                    </a:lnTo>
                    <a:lnTo>
                      <a:pt x="710" y="92"/>
                    </a:lnTo>
                    <a:lnTo>
                      <a:pt x="710" y="92"/>
                    </a:lnTo>
                    <a:lnTo>
                      <a:pt x="710" y="92"/>
                    </a:lnTo>
                    <a:lnTo>
                      <a:pt x="710" y="92"/>
                    </a:lnTo>
                    <a:lnTo>
                      <a:pt x="717" y="85"/>
                    </a:lnTo>
                    <a:lnTo>
                      <a:pt x="717" y="85"/>
                    </a:lnTo>
                    <a:lnTo>
                      <a:pt x="724" y="85"/>
                    </a:lnTo>
                    <a:lnTo>
                      <a:pt x="724" y="85"/>
                    </a:lnTo>
                    <a:lnTo>
                      <a:pt x="724" y="85"/>
                    </a:lnTo>
                    <a:lnTo>
                      <a:pt x="731" y="85"/>
                    </a:lnTo>
                    <a:lnTo>
                      <a:pt x="731" y="85"/>
                    </a:lnTo>
                    <a:lnTo>
                      <a:pt x="738" y="85"/>
                    </a:lnTo>
                    <a:lnTo>
                      <a:pt x="738" y="85"/>
                    </a:lnTo>
                    <a:lnTo>
                      <a:pt x="752" y="78"/>
                    </a:lnTo>
                    <a:lnTo>
                      <a:pt x="759" y="78"/>
                    </a:lnTo>
                    <a:lnTo>
                      <a:pt x="767" y="71"/>
                    </a:lnTo>
                    <a:lnTo>
                      <a:pt x="774" y="71"/>
                    </a:lnTo>
                    <a:lnTo>
                      <a:pt x="774" y="71"/>
                    </a:lnTo>
                    <a:lnTo>
                      <a:pt x="774" y="64"/>
                    </a:lnTo>
                    <a:lnTo>
                      <a:pt x="774" y="64"/>
                    </a:lnTo>
                    <a:lnTo>
                      <a:pt x="781" y="64"/>
                    </a:lnTo>
                    <a:lnTo>
                      <a:pt x="788" y="64"/>
                    </a:lnTo>
                    <a:lnTo>
                      <a:pt x="795" y="57"/>
                    </a:lnTo>
                    <a:lnTo>
                      <a:pt x="795" y="57"/>
                    </a:lnTo>
                    <a:lnTo>
                      <a:pt x="795" y="57"/>
                    </a:lnTo>
                    <a:lnTo>
                      <a:pt x="795" y="57"/>
                    </a:lnTo>
                    <a:lnTo>
                      <a:pt x="802" y="57"/>
                    </a:lnTo>
                    <a:lnTo>
                      <a:pt x="802" y="57"/>
                    </a:lnTo>
                    <a:lnTo>
                      <a:pt x="802" y="57"/>
                    </a:lnTo>
                    <a:lnTo>
                      <a:pt x="802" y="57"/>
                    </a:lnTo>
                    <a:lnTo>
                      <a:pt x="809" y="57"/>
                    </a:lnTo>
                    <a:lnTo>
                      <a:pt x="809" y="57"/>
                    </a:lnTo>
                    <a:lnTo>
                      <a:pt x="809" y="57"/>
                    </a:lnTo>
                    <a:lnTo>
                      <a:pt x="809" y="64"/>
                    </a:lnTo>
                    <a:lnTo>
                      <a:pt x="809" y="64"/>
                    </a:lnTo>
                    <a:lnTo>
                      <a:pt x="809" y="71"/>
                    </a:lnTo>
                    <a:lnTo>
                      <a:pt x="809" y="71"/>
                    </a:lnTo>
                    <a:lnTo>
                      <a:pt x="809" y="71"/>
                    </a:lnTo>
                    <a:lnTo>
                      <a:pt x="809" y="71"/>
                    </a:lnTo>
                    <a:lnTo>
                      <a:pt x="809" y="71"/>
                    </a:lnTo>
                    <a:lnTo>
                      <a:pt x="809" y="71"/>
                    </a:lnTo>
                    <a:lnTo>
                      <a:pt x="809" y="71"/>
                    </a:lnTo>
                    <a:lnTo>
                      <a:pt x="809" y="71"/>
                    </a:lnTo>
                    <a:lnTo>
                      <a:pt x="816" y="71"/>
                    </a:lnTo>
                    <a:lnTo>
                      <a:pt x="816" y="71"/>
                    </a:lnTo>
                    <a:lnTo>
                      <a:pt x="816" y="71"/>
                    </a:lnTo>
                    <a:lnTo>
                      <a:pt x="816" y="71"/>
                    </a:lnTo>
                    <a:lnTo>
                      <a:pt x="816" y="71"/>
                    </a:lnTo>
                    <a:lnTo>
                      <a:pt x="823" y="71"/>
                    </a:lnTo>
                    <a:lnTo>
                      <a:pt x="823" y="71"/>
                    </a:lnTo>
                    <a:lnTo>
                      <a:pt x="823" y="71"/>
                    </a:lnTo>
                    <a:lnTo>
                      <a:pt x="830" y="71"/>
                    </a:lnTo>
                    <a:lnTo>
                      <a:pt x="830" y="71"/>
                    </a:lnTo>
                    <a:lnTo>
                      <a:pt x="837" y="78"/>
                    </a:lnTo>
                    <a:lnTo>
                      <a:pt x="845" y="78"/>
                    </a:lnTo>
                    <a:lnTo>
                      <a:pt x="852" y="78"/>
                    </a:lnTo>
                    <a:lnTo>
                      <a:pt x="852" y="71"/>
                    </a:lnTo>
                    <a:lnTo>
                      <a:pt x="859" y="71"/>
                    </a:lnTo>
                    <a:lnTo>
                      <a:pt x="866" y="71"/>
                    </a:lnTo>
                    <a:lnTo>
                      <a:pt x="873" y="71"/>
                    </a:lnTo>
                    <a:lnTo>
                      <a:pt x="873" y="71"/>
                    </a:lnTo>
                    <a:lnTo>
                      <a:pt x="880" y="71"/>
                    </a:lnTo>
                    <a:lnTo>
                      <a:pt x="880" y="64"/>
                    </a:lnTo>
                    <a:lnTo>
                      <a:pt x="880" y="64"/>
                    </a:lnTo>
                    <a:lnTo>
                      <a:pt x="880" y="64"/>
                    </a:lnTo>
                    <a:lnTo>
                      <a:pt x="880" y="64"/>
                    </a:lnTo>
                    <a:lnTo>
                      <a:pt x="880" y="64"/>
                    </a:lnTo>
                    <a:lnTo>
                      <a:pt x="880" y="64"/>
                    </a:lnTo>
                    <a:lnTo>
                      <a:pt x="880" y="57"/>
                    </a:lnTo>
                    <a:lnTo>
                      <a:pt x="880" y="57"/>
                    </a:lnTo>
                    <a:lnTo>
                      <a:pt x="887" y="57"/>
                    </a:lnTo>
                    <a:lnTo>
                      <a:pt x="901" y="57"/>
                    </a:lnTo>
                    <a:lnTo>
                      <a:pt x="908" y="50"/>
                    </a:lnTo>
                    <a:lnTo>
                      <a:pt x="916" y="50"/>
                    </a:lnTo>
                    <a:lnTo>
                      <a:pt x="916" y="50"/>
                    </a:lnTo>
                    <a:lnTo>
                      <a:pt x="923" y="50"/>
                    </a:lnTo>
                    <a:lnTo>
                      <a:pt x="923" y="50"/>
                    </a:lnTo>
                    <a:lnTo>
                      <a:pt x="923" y="43"/>
                    </a:lnTo>
                    <a:lnTo>
                      <a:pt x="923" y="43"/>
                    </a:lnTo>
                    <a:lnTo>
                      <a:pt x="923" y="43"/>
                    </a:lnTo>
                    <a:lnTo>
                      <a:pt x="923" y="43"/>
                    </a:lnTo>
                    <a:lnTo>
                      <a:pt x="923" y="43"/>
                    </a:lnTo>
                    <a:lnTo>
                      <a:pt x="923" y="35"/>
                    </a:lnTo>
                    <a:lnTo>
                      <a:pt x="930" y="43"/>
                    </a:lnTo>
                    <a:lnTo>
                      <a:pt x="930" y="43"/>
                    </a:lnTo>
                    <a:lnTo>
                      <a:pt x="937" y="43"/>
                    </a:lnTo>
                    <a:lnTo>
                      <a:pt x="944" y="43"/>
                    </a:lnTo>
                    <a:lnTo>
                      <a:pt x="944" y="43"/>
                    </a:lnTo>
                    <a:lnTo>
                      <a:pt x="944" y="43"/>
                    </a:lnTo>
                    <a:lnTo>
                      <a:pt x="944" y="43"/>
                    </a:lnTo>
                    <a:lnTo>
                      <a:pt x="951" y="43"/>
                    </a:lnTo>
                    <a:lnTo>
                      <a:pt x="958" y="43"/>
                    </a:lnTo>
                    <a:lnTo>
                      <a:pt x="958" y="43"/>
                    </a:lnTo>
                    <a:lnTo>
                      <a:pt x="958" y="50"/>
                    </a:lnTo>
                    <a:lnTo>
                      <a:pt x="965" y="50"/>
                    </a:lnTo>
                    <a:lnTo>
                      <a:pt x="965" y="57"/>
                    </a:lnTo>
                    <a:lnTo>
                      <a:pt x="965" y="57"/>
                    </a:lnTo>
                    <a:lnTo>
                      <a:pt x="965" y="57"/>
                    </a:lnTo>
                    <a:lnTo>
                      <a:pt x="965" y="57"/>
                    </a:lnTo>
                    <a:lnTo>
                      <a:pt x="965" y="57"/>
                    </a:lnTo>
                    <a:lnTo>
                      <a:pt x="965" y="64"/>
                    </a:lnTo>
                    <a:lnTo>
                      <a:pt x="965" y="64"/>
                    </a:lnTo>
                    <a:lnTo>
                      <a:pt x="965" y="64"/>
                    </a:lnTo>
                    <a:lnTo>
                      <a:pt x="972" y="64"/>
                    </a:lnTo>
                    <a:lnTo>
                      <a:pt x="972" y="64"/>
                    </a:lnTo>
                    <a:lnTo>
                      <a:pt x="972" y="64"/>
                    </a:lnTo>
                    <a:lnTo>
                      <a:pt x="979" y="57"/>
                    </a:lnTo>
                    <a:lnTo>
                      <a:pt x="979" y="57"/>
                    </a:lnTo>
                    <a:lnTo>
                      <a:pt x="979" y="57"/>
                    </a:lnTo>
                    <a:lnTo>
                      <a:pt x="987" y="57"/>
                    </a:lnTo>
                    <a:lnTo>
                      <a:pt x="987" y="57"/>
                    </a:lnTo>
                    <a:lnTo>
                      <a:pt x="994" y="57"/>
                    </a:lnTo>
                    <a:lnTo>
                      <a:pt x="1001" y="57"/>
                    </a:lnTo>
                    <a:lnTo>
                      <a:pt x="1001" y="57"/>
                    </a:lnTo>
                    <a:lnTo>
                      <a:pt x="1001" y="57"/>
                    </a:lnTo>
                    <a:lnTo>
                      <a:pt x="1008" y="57"/>
                    </a:lnTo>
                    <a:lnTo>
                      <a:pt x="1008" y="64"/>
                    </a:lnTo>
                    <a:lnTo>
                      <a:pt x="1008" y="64"/>
                    </a:lnTo>
                    <a:lnTo>
                      <a:pt x="1008" y="64"/>
                    </a:lnTo>
                    <a:lnTo>
                      <a:pt x="1008" y="64"/>
                    </a:lnTo>
                    <a:lnTo>
                      <a:pt x="1008" y="64"/>
                    </a:lnTo>
                    <a:lnTo>
                      <a:pt x="1015" y="64"/>
                    </a:lnTo>
                    <a:lnTo>
                      <a:pt x="1015" y="64"/>
                    </a:lnTo>
                    <a:lnTo>
                      <a:pt x="1015" y="64"/>
                    </a:lnTo>
                    <a:lnTo>
                      <a:pt x="1015" y="64"/>
                    </a:lnTo>
                    <a:lnTo>
                      <a:pt x="1022" y="64"/>
                    </a:lnTo>
                    <a:lnTo>
                      <a:pt x="1022" y="64"/>
                    </a:lnTo>
                    <a:lnTo>
                      <a:pt x="1022" y="57"/>
                    </a:lnTo>
                    <a:lnTo>
                      <a:pt x="1029" y="57"/>
                    </a:lnTo>
                    <a:lnTo>
                      <a:pt x="1029" y="57"/>
                    </a:lnTo>
                    <a:lnTo>
                      <a:pt x="1029" y="64"/>
                    </a:lnTo>
                    <a:lnTo>
                      <a:pt x="1029" y="64"/>
                    </a:lnTo>
                    <a:lnTo>
                      <a:pt x="1029" y="64"/>
                    </a:lnTo>
                    <a:lnTo>
                      <a:pt x="1029" y="64"/>
                    </a:lnTo>
                    <a:lnTo>
                      <a:pt x="1029" y="64"/>
                    </a:lnTo>
                    <a:lnTo>
                      <a:pt x="1043" y="57"/>
                    </a:lnTo>
                    <a:lnTo>
                      <a:pt x="1043" y="57"/>
                    </a:lnTo>
                    <a:lnTo>
                      <a:pt x="1043" y="57"/>
                    </a:lnTo>
                    <a:lnTo>
                      <a:pt x="1050" y="50"/>
                    </a:lnTo>
                    <a:lnTo>
                      <a:pt x="1050" y="50"/>
                    </a:lnTo>
                    <a:lnTo>
                      <a:pt x="1058" y="50"/>
                    </a:lnTo>
                    <a:lnTo>
                      <a:pt x="1058" y="50"/>
                    </a:lnTo>
                    <a:lnTo>
                      <a:pt x="1058" y="50"/>
                    </a:lnTo>
                    <a:lnTo>
                      <a:pt x="1065" y="57"/>
                    </a:lnTo>
                    <a:lnTo>
                      <a:pt x="1065" y="57"/>
                    </a:lnTo>
                    <a:lnTo>
                      <a:pt x="1072" y="57"/>
                    </a:lnTo>
                    <a:lnTo>
                      <a:pt x="1072" y="57"/>
                    </a:lnTo>
                    <a:lnTo>
                      <a:pt x="1072" y="57"/>
                    </a:lnTo>
                    <a:lnTo>
                      <a:pt x="1072" y="57"/>
                    </a:lnTo>
                    <a:lnTo>
                      <a:pt x="1072" y="64"/>
                    </a:lnTo>
                    <a:lnTo>
                      <a:pt x="1072" y="64"/>
                    </a:lnTo>
                    <a:lnTo>
                      <a:pt x="1079" y="64"/>
                    </a:lnTo>
                    <a:lnTo>
                      <a:pt x="1086" y="71"/>
                    </a:lnTo>
                    <a:lnTo>
                      <a:pt x="1086" y="71"/>
                    </a:lnTo>
                    <a:lnTo>
                      <a:pt x="1086" y="71"/>
                    </a:lnTo>
                    <a:lnTo>
                      <a:pt x="1086" y="71"/>
                    </a:lnTo>
                    <a:lnTo>
                      <a:pt x="1086" y="78"/>
                    </a:lnTo>
                    <a:lnTo>
                      <a:pt x="1086" y="78"/>
                    </a:lnTo>
                    <a:lnTo>
                      <a:pt x="1086" y="78"/>
                    </a:lnTo>
                    <a:lnTo>
                      <a:pt x="1086" y="78"/>
                    </a:lnTo>
                    <a:lnTo>
                      <a:pt x="1086" y="78"/>
                    </a:lnTo>
                    <a:lnTo>
                      <a:pt x="1086" y="85"/>
                    </a:lnTo>
                    <a:lnTo>
                      <a:pt x="1086" y="85"/>
                    </a:lnTo>
                    <a:lnTo>
                      <a:pt x="1086" y="85"/>
                    </a:lnTo>
                    <a:lnTo>
                      <a:pt x="1086" y="85"/>
                    </a:lnTo>
                    <a:lnTo>
                      <a:pt x="1086" y="85"/>
                    </a:lnTo>
                    <a:lnTo>
                      <a:pt x="1093" y="85"/>
                    </a:lnTo>
                    <a:lnTo>
                      <a:pt x="1093" y="85"/>
                    </a:lnTo>
                    <a:lnTo>
                      <a:pt x="1093" y="85"/>
                    </a:lnTo>
                    <a:lnTo>
                      <a:pt x="1093" y="85"/>
                    </a:lnTo>
                    <a:lnTo>
                      <a:pt x="1100" y="85"/>
                    </a:lnTo>
                    <a:lnTo>
                      <a:pt x="1100" y="85"/>
                    </a:lnTo>
                    <a:lnTo>
                      <a:pt x="1114" y="92"/>
                    </a:lnTo>
                    <a:lnTo>
                      <a:pt x="1114" y="92"/>
                    </a:lnTo>
                    <a:lnTo>
                      <a:pt x="1121" y="92"/>
                    </a:lnTo>
                    <a:lnTo>
                      <a:pt x="1121" y="92"/>
                    </a:lnTo>
                    <a:lnTo>
                      <a:pt x="1121" y="92"/>
                    </a:lnTo>
                    <a:lnTo>
                      <a:pt x="1121" y="92"/>
                    </a:lnTo>
                    <a:lnTo>
                      <a:pt x="1121" y="92"/>
                    </a:lnTo>
                    <a:lnTo>
                      <a:pt x="1129" y="99"/>
                    </a:lnTo>
                    <a:lnTo>
                      <a:pt x="1121" y="99"/>
                    </a:lnTo>
                    <a:lnTo>
                      <a:pt x="1121" y="106"/>
                    </a:lnTo>
                    <a:lnTo>
                      <a:pt x="1121" y="106"/>
                    </a:lnTo>
                    <a:lnTo>
                      <a:pt x="1107" y="114"/>
                    </a:lnTo>
                    <a:lnTo>
                      <a:pt x="1100" y="114"/>
                    </a:lnTo>
                    <a:lnTo>
                      <a:pt x="1100" y="121"/>
                    </a:lnTo>
                    <a:lnTo>
                      <a:pt x="1093" y="121"/>
                    </a:lnTo>
                    <a:lnTo>
                      <a:pt x="1093" y="121"/>
                    </a:lnTo>
                    <a:lnTo>
                      <a:pt x="1093" y="121"/>
                    </a:lnTo>
                    <a:lnTo>
                      <a:pt x="1093" y="135"/>
                    </a:lnTo>
                    <a:lnTo>
                      <a:pt x="1093" y="135"/>
                    </a:lnTo>
                    <a:lnTo>
                      <a:pt x="1093" y="142"/>
                    </a:lnTo>
                    <a:lnTo>
                      <a:pt x="1093" y="142"/>
                    </a:lnTo>
                    <a:lnTo>
                      <a:pt x="1093" y="142"/>
                    </a:lnTo>
                    <a:lnTo>
                      <a:pt x="1093" y="149"/>
                    </a:lnTo>
                    <a:lnTo>
                      <a:pt x="1093" y="149"/>
                    </a:lnTo>
                    <a:lnTo>
                      <a:pt x="1100" y="149"/>
                    </a:lnTo>
                    <a:lnTo>
                      <a:pt x="1100" y="149"/>
                    </a:lnTo>
                    <a:lnTo>
                      <a:pt x="1100" y="149"/>
                    </a:lnTo>
                    <a:lnTo>
                      <a:pt x="1100" y="149"/>
                    </a:lnTo>
                    <a:lnTo>
                      <a:pt x="1100" y="149"/>
                    </a:lnTo>
                    <a:lnTo>
                      <a:pt x="1100" y="149"/>
                    </a:lnTo>
                    <a:lnTo>
                      <a:pt x="1107" y="149"/>
                    </a:lnTo>
                    <a:lnTo>
                      <a:pt x="1107" y="149"/>
                    </a:lnTo>
                    <a:lnTo>
                      <a:pt x="1107" y="149"/>
                    </a:lnTo>
                    <a:lnTo>
                      <a:pt x="1107" y="149"/>
                    </a:lnTo>
                    <a:lnTo>
                      <a:pt x="1107" y="149"/>
                    </a:lnTo>
                    <a:lnTo>
                      <a:pt x="1107" y="156"/>
                    </a:lnTo>
                    <a:lnTo>
                      <a:pt x="1107" y="156"/>
                    </a:lnTo>
                    <a:lnTo>
                      <a:pt x="1107" y="156"/>
                    </a:lnTo>
                    <a:lnTo>
                      <a:pt x="1107" y="156"/>
                    </a:lnTo>
                    <a:lnTo>
                      <a:pt x="1114" y="170"/>
                    </a:lnTo>
                    <a:lnTo>
                      <a:pt x="1114" y="185"/>
                    </a:lnTo>
                    <a:lnTo>
                      <a:pt x="1114" y="192"/>
                    </a:lnTo>
                    <a:lnTo>
                      <a:pt x="1114" y="192"/>
                    </a:lnTo>
                    <a:lnTo>
                      <a:pt x="1114" y="192"/>
                    </a:lnTo>
                    <a:lnTo>
                      <a:pt x="1107" y="192"/>
                    </a:lnTo>
                    <a:lnTo>
                      <a:pt x="1107" y="192"/>
                    </a:lnTo>
                    <a:lnTo>
                      <a:pt x="1107" y="199"/>
                    </a:lnTo>
                    <a:lnTo>
                      <a:pt x="1100" y="199"/>
                    </a:lnTo>
                    <a:lnTo>
                      <a:pt x="1100" y="199"/>
                    </a:lnTo>
                    <a:lnTo>
                      <a:pt x="1100" y="199"/>
                    </a:lnTo>
                    <a:lnTo>
                      <a:pt x="1100" y="199"/>
                    </a:lnTo>
                    <a:lnTo>
                      <a:pt x="1107" y="199"/>
                    </a:lnTo>
                    <a:lnTo>
                      <a:pt x="1107" y="199"/>
                    </a:lnTo>
                    <a:lnTo>
                      <a:pt x="1107" y="206"/>
                    </a:lnTo>
                    <a:lnTo>
                      <a:pt x="1107" y="199"/>
                    </a:lnTo>
                    <a:lnTo>
                      <a:pt x="1107" y="199"/>
                    </a:lnTo>
                    <a:lnTo>
                      <a:pt x="1107" y="199"/>
                    </a:lnTo>
                    <a:lnTo>
                      <a:pt x="1114" y="199"/>
                    </a:lnTo>
                    <a:lnTo>
                      <a:pt x="1114" y="199"/>
                    </a:lnTo>
                    <a:lnTo>
                      <a:pt x="1114" y="199"/>
                    </a:lnTo>
                    <a:lnTo>
                      <a:pt x="1114" y="199"/>
                    </a:lnTo>
                    <a:lnTo>
                      <a:pt x="1121" y="199"/>
                    </a:lnTo>
                    <a:lnTo>
                      <a:pt x="1121" y="199"/>
                    </a:lnTo>
                    <a:lnTo>
                      <a:pt x="1121" y="199"/>
                    </a:lnTo>
                    <a:lnTo>
                      <a:pt x="1121" y="199"/>
                    </a:lnTo>
                    <a:lnTo>
                      <a:pt x="1121" y="199"/>
                    </a:lnTo>
                    <a:lnTo>
                      <a:pt x="1121" y="199"/>
                    </a:lnTo>
                    <a:lnTo>
                      <a:pt x="1121" y="206"/>
                    </a:lnTo>
                    <a:lnTo>
                      <a:pt x="1121" y="206"/>
                    </a:lnTo>
                    <a:lnTo>
                      <a:pt x="1121" y="213"/>
                    </a:lnTo>
                    <a:lnTo>
                      <a:pt x="1121" y="213"/>
                    </a:lnTo>
                    <a:lnTo>
                      <a:pt x="1121" y="213"/>
                    </a:lnTo>
                    <a:lnTo>
                      <a:pt x="1121" y="213"/>
                    </a:lnTo>
                    <a:lnTo>
                      <a:pt x="1121" y="213"/>
                    </a:lnTo>
                    <a:lnTo>
                      <a:pt x="1121" y="220"/>
                    </a:lnTo>
                    <a:lnTo>
                      <a:pt x="1121" y="220"/>
                    </a:lnTo>
                    <a:lnTo>
                      <a:pt x="1121" y="220"/>
                    </a:lnTo>
                    <a:lnTo>
                      <a:pt x="1121" y="227"/>
                    </a:lnTo>
                    <a:lnTo>
                      <a:pt x="1121" y="234"/>
                    </a:lnTo>
                    <a:lnTo>
                      <a:pt x="1121" y="234"/>
                    </a:lnTo>
                    <a:lnTo>
                      <a:pt x="1121" y="234"/>
                    </a:lnTo>
                    <a:lnTo>
                      <a:pt x="1121" y="241"/>
                    </a:lnTo>
                    <a:lnTo>
                      <a:pt x="1121" y="241"/>
                    </a:lnTo>
                    <a:lnTo>
                      <a:pt x="1121" y="241"/>
                    </a:lnTo>
                    <a:lnTo>
                      <a:pt x="1121" y="241"/>
                    </a:lnTo>
                    <a:lnTo>
                      <a:pt x="1121" y="241"/>
                    </a:lnTo>
                    <a:lnTo>
                      <a:pt x="1114" y="241"/>
                    </a:lnTo>
                    <a:lnTo>
                      <a:pt x="1114" y="241"/>
                    </a:lnTo>
                    <a:lnTo>
                      <a:pt x="1114" y="248"/>
                    </a:lnTo>
                    <a:lnTo>
                      <a:pt x="1107" y="248"/>
                    </a:lnTo>
                    <a:lnTo>
                      <a:pt x="1107" y="248"/>
                    </a:lnTo>
                    <a:lnTo>
                      <a:pt x="1107" y="248"/>
                    </a:lnTo>
                    <a:lnTo>
                      <a:pt x="1100" y="248"/>
                    </a:lnTo>
                    <a:lnTo>
                      <a:pt x="1100" y="256"/>
                    </a:lnTo>
                    <a:lnTo>
                      <a:pt x="1093" y="256"/>
                    </a:lnTo>
                    <a:lnTo>
                      <a:pt x="1093" y="256"/>
                    </a:lnTo>
                    <a:lnTo>
                      <a:pt x="1093" y="256"/>
                    </a:lnTo>
                    <a:lnTo>
                      <a:pt x="1093" y="256"/>
                    </a:lnTo>
                    <a:lnTo>
                      <a:pt x="1093" y="263"/>
                    </a:lnTo>
                    <a:lnTo>
                      <a:pt x="1093" y="263"/>
                    </a:lnTo>
                    <a:lnTo>
                      <a:pt x="1093" y="270"/>
                    </a:lnTo>
                    <a:lnTo>
                      <a:pt x="1093" y="270"/>
                    </a:lnTo>
                    <a:lnTo>
                      <a:pt x="1093" y="270"/>
                    </a:lnTo>
                    <a:lnTo>
                      <a:pt x="1107" y="270"/>
                    </a:lnTo>
                    <a:lnTo>
                      <a:pt x="1107" y="270"/>
                    </a:lnTo>
                    <a:lnTo>
                      <a:pt x="1107" y="270"/>
                    </a:lnTo>
                    <a:lnTo>
                      <a:pt x="1107" y="270"/>
                    </a:lnTo>
                    <a:lnTo>
                      <a:pt x="1114" y="277"/>
                    </a:lnTo>
                    <a:lnTo>
                      <a:pt x="1114" y="284"/>
                    </a:lnTo>
                    <a:lnTo>
                      <a:pt x="1114" y="284"/>
                    </a:lnTo>
                    <a:lnTo>
                      <a:pt x="1114" y="284"/>
                    </a:lnTo>
                    <a:lnTo>
                      <a:pt x="1114" y="284"/>
                    </a:lnTo>
                    <a:lnTo>
                      <a:pt x="1114" y="291"/>
                    </a:lnTo>
                    <a:lnTo>
                      <a:pt x="1114" y="298"/>
                    </a:lnTo>
                    <a:lnTo>
                      <a:pt x="1114" y="298"/>
                    </a:lnTo>
                    <a:lnTo>
                      <a:pt x="1114" y="298"/>
                    </a:lnTo>
                    <a:lnTo>
                      <a:pt x="1114" y="298"/>
                    </a:lnTo>
                    <a:lnTo>
                      <a:pt x="1107" y="298"/>
                    </a:lnTo>
                    <a:lnTo>
                      <a:pt x="1107" y="298"/>
                    </a:lnTo>
                    <a:lnTo>
                      <a:pt x="1107" y="298"/>
                    </a:lnTo>
                    <a:lnTo>
                      <a:pt x="1100" y="298"/>
                    </a:lnTo>
                    <a:lnTo>
                      <a:pt x="1100" y="298"/>
                    </a:lnTo>
                    <a:lnTo>
                      <a:pt x="1100" y="298"/>
                    </a:lnTo>
                    <a:lnTo>
                      <a:pt x="1100" y="298"/>
                    </a:lnTo>
                    <a:lnTo>
                      <a:pt x="1100" y="305"/>
                    </a:lnTo>
                    <a:lnTo>
                      <a:pt x="1100" y="305"/>
                    </a:lnTo>
                    <a:lnTo>
                      <a:pt x="1100" y="305"/>
                    </a:lnTo>
                    <a:lnTo>
                      <a:pt x="1100" y="305"/>
                    </a:lnTo>
                    <a:lnTo>
                      <a:pt x="1100" y="305"/>
                    </a:lnTo>
                    <a:lnTo>
                      <a:pt x="1100" y="305"/>
                    </a:lnTo>
                    <a:lnTo>
                      <a:pt x="1100" y="305"/>
                    </a:lnTo>
                    <a:lnTo>
                      <a:pt x="1107" y="305"/>
                    </a:lnTo>
                    <a:lnTo>
                      <a:pt x="1107" y="305"/>
                    </a:lnTo>
                    <a:lnTo>
                      <a:pt x="1107" y="312"/>
                    </a:lnTo>
                    <a:lnTo>
                      <a:pt x="1107" y="312"/>
                    </a:lnTo>
                    <a:lnTo>
                      <a:pt x="1107" y="312"/>
                    </a:lnTo>
                    <a:lnTo>
                      <a:pt x="1107" y="312"/>
                    </a:lnTo>
                    <a:lnTo>
                      <a:pt x="1107" y="312"/>
                    </a:lnTo>
                    <a:lnTo>
                      <a:pt x="1107" y="312"/>
                    </a:lnTo>
                    <a:lnTo>
                      <a:pt x="1100" y="312"/>
                    </a:lnTo>
                    <a:lnTo>
                      <a:pt x="1100" y="319"/>
                    </a:lnTo>
                    <a:lnTo>
                      <a:pt x="1100" y="319"/>
                    </a:lnTo>
                    <a:lnTo>
                      <a:pt x="1093" y="319"/>
                    </a:lnTo>
                    <a:lnTo>
                      <a:pt x="1093" y="319"/>
                    </a:lnTo>
                    <a:lnTo>
                      <a:pt x="1093" y="319"/>
                    </a:lnTo>
                    <a:lnTo>
                      <a:pt x="1093" y="319"/>
                    </a:lnTo>
                    <a:lnTo>
                      <a:pt x="1100" y="319"/>
                    </a:lnTo>
                    <a:lnTo>
                      <a:pt x="1100" y="327"/>
                    </a:lnTo>
                    <a:lnTo>
                      <a:pt x="1100" y="327"/>
                    </a:lnTo>
                    <a:lnTo>
                      <a:pt x="1107" y="327"/>
                    </a:lnTo>
                    <a:lnTo>
                      <a:pt x="1107" y="327"/>
                    </a:lnTo>
                    <a:lnTo>
                      <a:pt x="1107" y="327"/>
                    </a:lnTo>
                    <a:lnTo>
                      <a:pt x="1107" y="327"/>
                    </a:lnTo>
                    <a:lnTo>
                      <a:pt x="1107" y="327"/>
                    </a:lnTo>
                    <a:lnTo>
                      <a:pt x="1107" y="319"/>
                    </a:lnTo>
                    <a:lnTo>
                      <a:pt x="1107" y="319"/>
                    </a:lnTo>
                    <a:lnTo>
                      <a:pt x="1107" y="319"/>
                    </a:lnTo>
                    <a:lnTo>
                      <a:pt x="1107" y="319"/>
                    </a:lnTo>
                    <a:lnTo>
                      <a:pt x="1107" y="319"/>
                    </a:lnTo>
                    <a:lnTo>
                      <a:pt x="1107" y="319"/>
                    </a:lnTo>
                    <a:lnTo>
                      <a:pt x="1107" y="319"/>
                    </a:lnTo>
                    <a:lnTo>
                      <a:pt x="1107" y="319"/>
                    </a:lnTo>
                    <a:lnTo>
                      <a:pt x="1107" y="319"/>
                    </a:lnTo>
                    <a:lnTo>
                      <a:pt x="1114" y="319"/>
                    </a:lnTo>
                    <a:lnTo>
                      <a:pt x="1114" y="319"/>
                    </a:lnTo>
                    <a:lnTo>
                      <a:pt x="1114" y="319"/>
                    </a:lnTo>
                    <a:lnTo>
                      <a:pt x="1114" y="319"/>
                    </a:lnTo>
                    <a:lnTo>
                      <a:pt x="1114" y="327"/>
                    </a:lnTo>
                    <a:lnTo>
                      <a:pt x="1114" y="327"/>
                    </a:lnTo>
                    <a:lnTo>
                      <a:pt x="1121" y="327"/>
                    </a:lnTo>
                    <a:lnTo>
                      <a:pt x="1121" y="334"/>
                    </a:lnTo>
                    <a:lnTo>
                      <a:pt x="1121" y="334"/>
                    </a:lnTo>
                    <a:lnTo>
                      <a:pt x="1129" y="334"/>
                    </a:lnTo>
                    <a:lnTo>
                      <a:pt x="1129" y="334"/>
                    </a:lnTo>
                    <a:lnTo>
                      <a:pt x="1129" y="334"/>
                    </a:lnTo>
                    <a:lnTo>
                      <a:pt x="1129" y="334"/>
                    </a:lnTo>
                    <a:lnTo>
                      <a:pt x="1136" y="334"/>
                    </a:lnTo>
                    <a:lnTo>
                      <a:pt x="1136" y="348"/>
                    </a:lnTo>
                    <a:lnTo>
                      <a:pt x="1136" y="348"/>
                    </a:lnTo>
                    <a:lnTo>
                      <a:pt x="1136" y="348"/>
                    </a:lnTo>
                    <a:lnTo>
                      <a:pt x="1136" y="348"/>
                    </a:lnTo>
                    <a:lnTo>
                      <a:pt x="1143" y="348"/>
                    </a:lnTo>
                    <a:lnTo>
                      <a:pt x="1150" y="355"/>
                    </a:lnTo>
                    <a:lnTo>
                      <a:pt x="1150" y="355"/>
                    </a:lnTo>
                    <a:lnTo>
                      <a:pt x="1157" y="355"/>
                    </a:lnTo>
                    <a:lnTo>
                      <a:pt x="1157" y="355"/>
                    </a:lnTo>
                    <a:lnTo>
                      <a:pt x="1157" y="355"/>
                    </a:lnTo>
                    <a:lnTo>
                      <a:pt x="1157" y="355"/>
                    </a:lnTo>
                    <a:lnTo>
                      <a:pt x="1157" y="362"/>
                    </a:lnTo>
                    <a:lnTo>
                      <a:pt x="1164" y="362"/>
                    </a:lnTo>
                    <a:lnTo>
                      <a:pt x="1164" y="362"/>
                    </a:lnTo>
                    <a:lnTo>
                      <a:pt x="1164" y="369"/>
                    </a:lnTo>
                    <a:lnTo>
                      <a:pt x="1164" y="369"/>
                    </a:lnTo>
                    <a:lnTo>
                      <a:pt x="1164" y="369"/>
                    </a:lnTo>
                    <a:lnTo>
                      <a:pt x="1164" y="376"/>
                    </a:lnTo>
                    <a:lnTo>
                      <a:pt x="1164" y="376"/>
                    </a:lnTo>
                    <a:lnTo>
                      <a:pt x="1157" y="376"/>
                    </a:lnTo>
                    <a:lnTo>
                      <a:pt x="1157" y="376"/>
                    </a:lnTo>
                    <a:lnTo>
                      <a:pt x="1157" y="376"/>
                    </a:lnTo>
                    <a:lnTo>
                      <a:pt x="1150" y="376"/>
                    </a:lnTo>
                    <a:lnTo>
                      <a:pt x="1150" y="376"/>
                    </a:lnTo>
                    <a:lnTo>
                      <a:pt x="1150" y="383"/>
                    </a:lnTo>
                    <a:lnTo>
                      <a:pt x="1157" y="383"/>
                    </a:lnTo>
                    <a:lnTo>
                      <a:pt x="1157" y="383"/>
                    </a:lnTo>
                    <a:lnTo>
                      <a:pt x="1157" y="390"/>
                    </a:lnTo>
                    <a:lnTo>
                      <a:pt x="1157" y="390"/>
                    </a:lnTo>
                    <a:lnTo>
                      <a:pt x="1150" y="390"/>
                    </a:lnTo>
                    <a:lnTo>
                      <a:pt x="1150" y="390"/>
                    </a:lnTo>
                    <a:lnTo>
                      <a:pt x="1143" y="397"/>
                    </a:lnTo>
                    <a:lnTo>
                      <a:pt x="1143" y="397"/>
                    </a:lnTo>
                    <a:lnTo>
                      <a:pt x="1143" y="397"/>
                    </a:lnTo>
                    <a:lnTo>
                      <a:pt x="1143" y="397"/>
                    </a:lnTo>
                    <a:lnTo>
                      <a:pt x="1143" y="397"/>
                    </a:lnTo>
                    <a:lnTo>
                      <a:pt x="1143" y="397"/>
                    </a:lnTo>
                    <a:lnTo>
                      <a:pt x="1136" y="390"/>
                    </a:lnTo>
                    <a:lnTo>
                      <a:pt x="1136" y="390"/>
                    </a:lnTo>
                    <a:lnTo>
                      <a:pt x="1129" y="390"/>
                    </a:lnTo>
                    <a:lnTo>
                      <a:pt x="1129" y="390"/>
                    </a:lnTo>
                    <a:lnTo>
                      <a:pt x="1129" y="390"/>
                    </a:lnTo>
                    <a:lnTo>
                      <a:pt x="1121" y="390"/>
                    </a:lnTo>
                    <a:lnTo>
                      <a:pt x="1121" y="383"/>
                    </a:lnTo>
                    <a:lnTo>
                      <a:pt x="1121" y="376"/>
                    </a:lnTo>
                    <a:lnTo>
                      <a:pt x="1114" y="383"/>
                    </a:lnTo>
                    <a:lnTo>
                      <a:pt x="1114" y="383"/>
                    </a:lnTo>
                    <a:lnTo>
                      <a:pt x="1114" y="383"/>
                    </a:lnTo>
                    <a:lnTo>
                      <a:pt x="1114" y="383"/>
                    </a:lnTo>
                    <a:lnTo>
                      <a:pt x="1114" y="390"/>
                    </a:lnTo>
                    <a:lnTo>
                      <a:pt x="1107" y="390"/>
                    </a:lnTo>
                    <a:lnTo>
                      <a:pt x="1107" y="390"/>
                    </a:lnTo>
                    <a:lnTo>
                      <a:pt x="1107" y="390"/>
                    </a:lnTo>
                    <a:lnTo>
                      <a:pt x="1107" y="397"/>
                    </a:lnTo>
                    <a:lnTo>
                      <a:pt x="1100" y="397"/>
                    </a:lnTo>
                    <a:lnTo>
                      <a:pt x="1100" y="397"/>
                    </a:lnTo>
                    <a:lnTo>
                      <a:pt x="1100" y="397"/>
                    </a:lnTo>
                    <a:lnTo>
                      <a:pt x="1100" y="397"/>
                    </a:lnTo>
                    <a:lnTo>
                      <a:pt x="1093" y="405"/>
                    </a:lnTo>
                    <a:lnTo>
                      <a:pt x="1093" y="419"/>
                    </a:lnTo>
                    <a:lnTo>
                      <a:pt x="1093" y="419"/>
                    </a:lnTo>
                    <a:lnTo>
                      <a:pt x="1093" y="419"/>
                    </a:lnTo>
                    <a:lnTo>
                      <a:pt x="1093" y="426"/>
                    </a:lnTo>
                    <a:lnTo>
                      <a:pt x="1079" y="433"/>
                    </a:lnTo>
                    <a:lnTo>
                      <a:pt x="1079" y="440"/>
                    </a:lnTo>
                    <a:lnTo>
                      <a:pt x="1079" y="447"/>
                    </a:lnTo>
                    <a:lnTo>
                      <a:pt x="1079" y="447"/>
                    </a:lnTo>
                    <a:lnTo>
                      <a:pt x="1093" y="461"/>
                    </a:lnTo>
                    <a:lnTo>
                      <a:pt x="1093" y="461"/>
                    </a:lnTo>
                    <a:lnTo>
                      <a:pt x="1093" y="468"/>
                    </a:lnTo>
                    <a:lnTo>
                      <a:pt x="1079" y="468"/>
                    </a:lnTo>
                    <a:lnTo>
                      <a:pt x="1079" y="476"/>
                    </a:lnTo>
                    <a:lnTo>
                      <a:pt x="1079" y="476"/>
                    </a:lnTo>
                    <a:lnTo>
                      <a:pt x="1079" y="476"/>
                    </a:lnTo>
                    <a:lnTo>
                      <a:pt x="1079" y="476"/>
                    </a:lnTo>
                    <a:lnTo>
                      <a:pt x="1079" y="483"/>
                    </a:lnTo>
                    <a:lnTo>
                      <a:pt x="1079" y="483"/>
                    </a:lnTo>
                    <a:lnTo>
                      <a:pt x="1079" y="483"/>
                    </a:lnTo>
                    <a:lnTo>
                      <a:pt x="1065" y="483"/>
                    </a:lnTo>
                    <a:lnTo>
                      <a:pt x="1058" y="483"/>
                    </a:lnTo>
                    <a:lnTo>
                      <a:pt x="1058" y="483"/>
                    </a:lnTo>
                    <a:lnTo>
                      <a:pt x="1050" y="476"/>
                    </a:lnTo>
                    <a:lnTo>
                      <a:pt x="1050" y="476"/>
                    </a:lnTo>
                    <a:lnTo>
                      <a:pt x="1050" y="476"/>
                    </a:lnTo>
                    <a:lnTo>
                      <a:pt x="1043" y="468"/>
                    </a:lnTo>
                    <a:lnTo>
                      <a:pt x="1036" y="468"/>
                    </a:lnTo>
                    <a:lnTo>
                      <a:pt x="1029" y="468"/>
                    </a:lnTo>
                    <a:lnTo>
                      <a:pt x="1029" y="468"/>
                    </a:lnTo>
                    <a:lnTo>
                      <a:pt x="1036" y="461"/>
                    </a:lnTo>
                    <a:lnTo>
                      <a:pt x="1036" y="461"/>
                    </a:lnTo>
                    <a:lnTo>
                      <a:pt x="1036" y="454"/>
                    </a:lnTo>
                    <a:lnTo>
                      <a:pt x="1036" y="447"/>
                    </a:lnTo>
                    <a:lnTo>
                      <a:pt x="1036" y="447"/>
                    </a:lnTo>
                    <a:lnTo>
                      <a:pt x="1029" y="433"/>
                    </a:lnTo>
                    <a:lnTo>
                      <a:pt x="1029" y="433"/>
                    </a:lnTo>
                    <a:lnTo>
                      <a:pt x="1022" y="433"/>
                    </a:lnTo>
                    <a:lnTo>
                      <a:pt x="1022" y="433"/>
                    </a:lnTo>
                    <a:lnTo>
                      <a:pt x="1022" y="426"/>
                    </a:lnTo>
                    <a:lnTo>
                      <a:pt x="1022" y="426"/>
                    </a:lnTo>
                    <a:lnTo>
                      <a:pt x="1022" y="419"/>
                    </a:lnTo>
                    <a:lnTo>
                      <a:pt x="1029" y="419"/>
                    </a:lnTo>
                    <a:lnTo>
                      <a:pt x="1029" y="412"/>
                    </a:lnTo>
                    <a:lnTo>
                      <a:pt x="1029" y="412"/>
                    </a:lnTo>
                    <a:lnTo>
                      <a:pt x="1029" y="405"/>
                    </a:lnTo>
                    <a:lnTo>
                      <a:pt x="1029" y="405"/>
                    </a:lnTo>
                    <a:lnTo>
                      <a:pt x="1029" y="405"/>
                    </a:lnTo>
                    <a:lnTo>
                      <a:pt x="1029" y="397"/>
                    </a:lnTo>
                    <a:lnTo>
                      <a:pt x="1029" y="397"/>
                    </a:lnTo>
                    <a:lnTo>
                      <a:pt x="1029" y="397"/>
                    </a:lnTo>
                    <a:lnTo>
                      <a:pt x="1029" y="397"/>
                    </a:lnTo>
                    <a:lnTo>
                      <a:pt x="1029" y="397"/>
                    </a:lnTo>
                    <a:lnTo>
                      <a:pt x="1029" y="397"/>
                    </a:lnTo>
                    <a:lnTo>
                      <a:pt x="1036" y="397"/>
                    </a:lnTo>
                    <a:lnTo>
                      <a:pt x="1036" y="390"/>
                    </a:lnTo>
                    <a:lnTo>
                      <a:pt x="1036" y="390"/>
                    </a:lnTo>
                    <a:lnTo>
                      <a:pt x="1036" y="390"/>
                    </a:lnTo>
                    <a:lnTo>
                      <a:pt x="1036" y="383"/>
                    </a:lnTo>
                    <a:lnTo>
                      <a:pt x="1036" y="376"/>
                    </a:lnTo>
                    <a:lnTo>
                      <a:pt x="1036" y="376"/>
                    </a:lnTo>
                    <a:lnTo>
                      <a:pt x="1036" y="376"/>
                    </a:lnTo>
                    <a:lnTo>
                      <a:pt x="1036" y="376"/>
                    </a:lnTo>
                    <a:lnTo>
                      <a:pt x="1029" y="369"/>
                    </a:lnTo>
                    <a:lnTo>
                      <a:pt x="1029" y="369"/>
                    </a:lnTo>
                    <a:lnTo>
                      <a:pt x="1029" y="369"/>
                    </a:lnTo>
                    <a:lnTo>
                      <a:pt x="1029" y="369"/>
                    </a:lnTo>
                    <a:lnTo>
                      <a:pt x="1029" y="369"/>
                    </a:lnTo>
                    <a:lnTo>
                      <a:pt x="1029" y="369"/>
                    </a:lnTo>
                    <a:lnTo>
                      <a:pt x="1029" y="369"/>
                    </a:lnTo>
                    <a:lnTo>
                      <a:pt x="1029" y="369"/>
                    </a:lnTo>
                    <a:lnTo>
                      <a:pt x="1022" y="362"/>
                    </a:lnTo>
                    <a:lnTo>
                      <a:pt x="1022" y="362"/>
                    </a:lnTo>
                    <a:lnTo>
                      <a:pt x="1022" y="362"/>
                    </a:lnTo>
                    <a:lnTo>
                      <a:pt x="1022" y="362"/>
                    </a:lnTo>
                    <a:lnTo>
                      <a:pt x="1022" y="362"/>
                    </a:lnTo>
                    <a:lnTo>
                      <a:pt x="1015" y="362"/>
                    </a:lnTo>
                    <a:lnTo>
                      <a:pt x="1015" y="355"/>
                    </a:lnTo>
                    <a:lnTo>
                      <a:pt x="1015" y="355"/>
                    </a:lnTo>
                    <a:lnTo>
                      <a:pt x="1015" y="355"/>
                    </a:lnTo>
                    <a:lnTo>
                      <a:pt x="1008" y="355"/>
                    </a:lnTo>
                    <a:lnTo>
                      <a:pt x="1008" y="348"/>
                    </a:lnTo>
                    <a:lnTo>
                      <a:pt x="1001" y="348"/>
                    </a:lnTo>
                    <a:lnTo>
                      <a:pt x="1001" y="348"/>
                    </a:lnTo>
                    <a:lnTo>
                      <a:pt x="1001" y="348"/>
                    </a:lnTo>
                    <a:lnTo>
                      <a:pt x="994" y="355"/>
                    </a:lnTo>
                    <a:lnTo>
                      <a:pt x="987" y="355"/>
                    </a:lnTo>
                    <a:lnTo>
                      <a:pt x="987" y="355"/>
                    </a:lnTo>
                    <a:lnTo>
                      <a:pt x="987" y="355"/>
                    </a:lnTo>
                    <a:lnTo>
                      <a:pt x="987" y="355"/>
                    </a:lnTo>
                    <a:lnTo>
                      <a:pt x="979" y="362"/>
                    </a:lnTo>
                    <a:lnTo>
                      <a:pt x="979" y="362"/>
                    </a:lnTo>
                    <a:lnTo>
                      <a:pt x="979" y="362"/>
                    </a:lnTo>
                    <a:lnTo>
                      <a:pt x="979" y="362"/>
                    </a:lnTo>
                    <a:lnTo>
                      <a:pt x="979" y="362"/>
                    </a:lnTo>
                    <a:lnTo>
                      <a:pt x="979" y="362"/>
                    </a:lnTo>
                    <a:lnTo>
                      <a:pt x="979" y="362"/>
                    </a:lnTo>
                    <a:lnTo>
                      <a:pt x="979" y="362"/>
                    </a:lnTo>
                    <a:lnTo>
                      <a:pt x="979" y="362"/>
                    </a:lnTo>
                    <a:lnTo>
                      <a:pt x="979" y="362"/>
                    </a:lnTo>
                    <a:lnTo>
                      <a:pt x="972" y="362"/>
                    </a:lnTo>
                    <a:lnTo>
                      <a:pt x="972" y="362"/>
                    </a:lnTo>
                    <a:lnTo>
                      <a:pt x="972" y="362"/>
                    </a:lnTo>
                    <a:lnTo>
                      <a:pt x="972" y="362"/>
                    </a:lnTo>
                    <a:lnTo>
                      <a:pt x="972" y="362"/>
                    </a:lnTo>
                    <a:lnTo>
                      <a:pt x="965" y="362"/>
                    </a:lnTo>
                    <a:lnTo>
                      <a:pt x="965" y="362"/>
                    </a:lnTo>
                    <a:lnTo>
                      <a:pt x="958" y="362"/>
                    </a:lnTo>
                    <a:lnTo>
                      <a:pt x="951" y="362"/>
                    </a:lnTo>
                    <a:lnTo>
                      <a:pt x="951" y="362"/>
                    </a:lnTo>
                    <a:lnTo>
                      <a:pt x="951" y="362"/>
                    </a:lnTo>
                    <a:lnTo>
                      <a:pt x="951" y="362"/>
                    </a:lnTo>
                    <a:lnTo>
                      <a:pt x="951" y="355"/>
                    </a:lnTo>
                    <a:lnTo>
                      <a:pt x="951" y="355"/>
                    </a:lnTo>
                    <a:lnTo>
                      <a:pt x="944" y="355"/>
                    </a:lnTo>
                    <a:lnTo>
                      <a:pt x="937" y="355"/>
                    </a:lnTo>
                    <a:lnTo>
                      <a:pt x="930" y="355"/>
                    </a:lnTo>
                    <a:lnTo>
                      <a:pt x="930" y="355"/>
                    </a:lnTo>
                    <a:lnTo>
                      <a:pt x="930" y="348"/>
                    </a:lnTo>
                    <a:lnTo>
                      <a:pt x="930" y="348"/>
                    </a:lnTo>
                    <a:lnTo>
                      <a:pt x="930" y="348"/>
                    </a:lnTo>
                    <a:lnTo>
                      <a:pt x="930" y="348"/>
                    </a:lnTo>
                    <a:lnTo>
                      <a:pt x="923" y="348"/>
                    </a:lnTo>
                    <a:lnTo>
                      <a:pt x="923" y="348"/>
                    </a:lnTo>
                    <a:lnTo>
                      <a:pt x="923" y="348"/>
                    </a:lnTo>
                    <a:lnTo>
                      <a:pt x="908" y="348"/>
                    </a:lnTo>
                    <a:lnTo>
                      <a:pt x="908" y="348"/>
                    </a:lnTo>
                    <a:lnTo>
                      <a:pt x="908" y="348"/>
                    </a:lnTo>
                    <a:lnTo>
                      <a:pt x="908" y="348"/>
                    </a:lnTo>
                    <a:lnTo>
                      <a:pt x="901" y="355"/>
                    </a:lnTo>
                    <a:lnTo>
                      <a:pt x="901" y="355"/>
                    </a:lnTo>
                    <a:lnTo>
                      <a:pt x="901" y="355"/>
                    </a:lnTo>
                    <a:lnTo>
                      <a:pt x="894" y="355"/>
                    </a:lnTo>
                    <a:lnTo>
                      <a:pt x="894" y="355"/>
                    </a:lnTo>
                    <a:lnTo>
                      <a:pt x="894" y="355"/>
                    </a:lnTo>
                    <a:lnTo>
                      <a:pt x="894" y="355"/>
                    </a:lnTo>
                    <a:lnTo>
                      <a:pt x="894" y="355"/>
                    </a:lnTo>
                    <a:lnTo>
                      <a:pt x="894" y="355"/>
                    </a:lnTo>
                    <a:lnTo>
                      <a:pt x="894" y="355"/>
                    </a:lnTo>
                    <a:lnTo>
                      <a:pt x="887" y="355"/>
                    </a:lnTo>
                    <a:lnTo>
                      <a:pt x="887" y="355"/>
                    </a:lnTo>
                    <a:lnTo>
                      <a:pt x="887" y="355"/>
                    </a:lnTo>
                    <a:lnTo>
                      <a:pt x="887" y="348"/>
                    </a:lnTo>
                    <a:lnTo>
                      <a:pt x="887" y="348"/>
                    </a:lnTo>
                    <a:lnTo>
                      <a:pt x="887" y="348"/>
                    </a:lnTo>
                    <a:lnTo>
                      <a:pt x="887" y="348"/>
                    </a:lnTo>
                    <a:lnTo>
                      <a:pt x="880" y="348"/>
                    </a:lnTo>
                    <a:lnTo>
                      <a:pt x="880" y="348"/>
                    </a:lnTo>
                    <a:lnTo>
                      <a:pt x="880" y="348"/>
                    </a:lnTo>
                    <a:lnTo>
                      <a:pt x="880" y="348"/>
                    </a:lnTo>
                    <a:lnTo>
                      <a:pt x="873" y="334"/>
                    </a:lnTo>
                    <a:lnTo>
                      <a:pt x="873" y="334"/>
                    </a:lnTo>
                    <a:lnTo>
                      <a:pt x="873" y="334"/>
                    </a:lnTo>
                    <a:lnTo>
                      <a:pt x="873" y="334"/>
                    </a:lnTo>
                    <a:lnTo>
                      <a:pt x="873" y="334"/>
                    </a:lnTo>
                    <a:lnTo>
                      <a:pt x="873" y="334"/>
                    </a:lnTo>
                    <a:lnTo>
                      <a:pt x="873" y="327"/>
                    </a:lnTo>
                    <a:lnTo>
                      <a:pt x="866" y="327"/>
                    </a:lnTo>
                    <a:lnTo>
                      <a:pt x="866" y="327"/>
                    </a:lnTo>
                    <a:lnTo>
                      <a:pt x="859" y="327"/>
                    </a:lnTo>
                    <a:lnTo>
                      <a:pt x="859" y="327"/>
                    </a:lnTo>
                    <a:lnTo>
                      <a:pt x="859" y="327"/>
                    </a:lnTo>
                    <a:lnTo>
                      <a:pt x="852" y="327"/>
                    </a:lnTo>
                    <a:lnTo>
                      <a:pt x="845" y="319"/>
                    </a:lnTo>
                    <a:lnTo>
                      <a:pt x="837" y="319"/>
                    </a:lnTo>
                    <a:lnTo>
                      <a:pt x="837" y="319"/>
                    </a:lnTo>
                    <a:lnTo>
                      <a:pt x="837" y="319"/>
                    </a:lnTo>
                    <a:lnTo>
                      <a:pt x="837" y="319"/>
                    </a:lnTo>
                    <a:lnTo>
                      <a:pt x="830" y="319"/>
                    </a:lnTo>
                    <a:lnTo>
                      <a:pt x="830" y="319"/>
                    </a:lnTo>
                    <a:lnTo>
                      <a:pt x="830" y="319"/>
                    </a:lnTo>
                    <a:lnTo>
                      <a:pt x="830" y="319"/>
                    </a:lnTo>
                    <a:lnTo>
                      <a:pt x="830" y="319"/>
                    </a:lnTo>
                    <a:lnTo>
                      <a:pt x="830" y="319"/>
                    </a:lnTo>
                    <a:lnTo>
                      <a:pt x="823" y="319"/>
                    </a:lnTo>
                    <a:lnTo>
                      <a:pt x="823" y="319"/>
                    </a:lnTo>
                    <a:lnTo>
                      <a:pt x="823" y="319"/>
                    </a:lnTo>
                    <a:lnTo>
                      <a:pt x="823" y="319"/>
                    </a:lnTo>
                    <a:lnTo>
                      <a:pt x="823" y="319"/>
                    </a:lnTo>
                    <a:lnTo>
                      <a:pt x="823" y="319"/>
                    </a:lnTo>
                    <a:lnTo>
                      <a:pt x="823" y="327"/>
                    </a:lnTo>
                    <a:lnTo>
                      <a:pt x="823" y="327"/>
                    </a:lnTo>
                    <a:lnTo>
                      <a:pt x="816" y="319"/>
                    </a:lnTo>
                    <a:lnTo>
                      <a:pt x="816" y="319"/>
                    </a:lnTo>
                    <a:lnTo>
                      <a:pt x="809" y="319"/>
                    </a:lnTo>
                    <a:lnTo>
                      <a:pt x="809" y="319"/>
                    </a:lnTo>
                    <a:lnTo>
                      <a:pt x="809" y="312"/>
                    </a:lnTo>
                    <a:lnTo>
                      <a:pt x="809" y="312"/>
                    </a:lnTo>
                    <a:lnTo>
                      <a:pt x="809" y="312"/>
                    </a:lnTo>
                    <a:lnTo>
                      <a:pt x="809" y="312"/>
                    </a:lnTo>
                    <a:lnTo>
                      <a:pt x="802" y="312"/>
                    </a:lnTo>
                    <a:lnTo>
                      <a:pt x="802" y="312"/>
                    </a:lnTo>
                    <a:lnTo>
                      <a:pt x="802" y="319"/>
                    </a:lnTo>
                    <a:lnTo>
                      <a:pt x="809" y="327"/>
                    </a:lnTo>
                    <a:lnTo>
                      <a:pt x="809" y="334"/>
                    </a:lnTo>
                    <a:lnTo>
                      <a:pt x="809" y="334"/>
                    </a:lnTo>
                    <a:lnTo>
                      <a:pt x="809" y="334"/>
                    </a:lnTo>
                    <a:lnTo>
                      <a:pt x="809" y="334"/>
                    </a:lnTo>
                    <a:lnTo>
                      <a:pt x="809" y="334"/>
                    </a:lnTo>
                    <a:lnTo>
                      <a:pt x="809" y="334"/>
                    </a:lnTo>
                    <a:lnTo>
                      <a:pt x="809" y="334"/>
                    </a:lnTo>
                    <a:lnTo>
                      <a:pt x="809" y="341"/>
                    </a:lnTo>
                    <a:lnTo>
                      <a:pt x="809" y="341"/>
                    </a:lnTo>
                    <a:lnTo>
                      <a:pt x="809" y="341"/>
                    </a:lnTo>
                    <a:lnTo>
                      <a:pt x="802" y="341"/>
                    </a:lnTo>
                    <a:lnTo>
                      <a:pt x="802" y="348"/>
                    </a:lnTo>
                    <a:lnTo>
                      <a:pt x="802" y="348"/>
                    </a:lnTo>
                    <a:lnTo>
                      <a:pt x="802" y="348"/>
                    </a:lnTo>
                    <a:lnTo>
                      <a:pt x="802" y="355"/>
                    </a:lnTo>
                    <a:lnTo>
                      <a:pt x="802" y="355"/>
                    </a:lnTo>
                    <a:lnTo>
                      <a:pt x="802" y="362"/>
                    </a:lnTo>
                    <a:lnTo>
                      <a:pt x="802" y="369"/>
                    </a:lnTo>
                    <a:lnTo>
                      <a:pt x="802" y="369"/>
                    </a:lnTo>
                    <a:lnTo>
                      <a:pt x="802" y="369"/>
                    </a:lnTo>
                    <a:lnTo>
                      <a:pt x="795" y="369"/>
                    </a:lnTo>
                    <a:lnTo>
                      <a:pt x="795" y="369"/>
                    </a:lnTo>
                    <a:lnTo>
                      <a:pt x="795" y="376"/>
                    </a:lnTo>
                    <a:lnTo>
                      <a:pt x="788" y="376"/>
                    </a:lnTo>
                    <a:lnTo>
                      <a:pt x="788" y="376"/>
                    </a:lnTo>
                    <a:lnTo>
                      <a:pt x="788" y="376"/>
                    </a:lnTo>
                    <a:lnTo>
                      <a:pt x="788" y="376"/>
                    </a:lnTo>
                    <a:lnTo>
                      <a:pt x="788" y="376"/>
                    </a:lnTo>
                    <a:lnTo>
                      <a:pt x="781" y="383"/>
                    </a:lnTo>
                    <a:lnTo>
                      <a:pt x="781" y="383"/>
                    </a:lnTo>
                    <a:lnTo>
                      <a:pt x="781" y="383"/>
                    </a:lnTo>
                    <a:lnTo>
                      <a:pt x="781" y="383"/>
                    </a:lnTo>
                    <a:lnTo>
                      <a:pt x="781" y="390"/>
                    </a:lnTo>
                    <a:lnTo>
                      <a:pt x="781" y="390"/>
                    </a:lnTo>
                    <a:lnTo>
                      <a:pt x="781" y="397"/>
                    </a:lnTo>
                    <a:lnTo>
                      <a:pt x="781" y="397"/>
                    </a:lnTo>
                    <a:lnTo>
                      <a:pt x="781" y="397"/>
                    </a:lnTo>
                    <a:lnTo>
                      <a:pt x="781" y="405"/>
                    </a:lnTo>
                    <a:lnTo>
                      <a:pt x="781" y="405"/>
                    </a:lnTo>
                    <a:lnTo>
                      <a:pt x="781" y="405"/>
                    </a:lnTo>
                    <a:lnTo>
                      <a:pt x="774" y="405"/>
                    </a:lnTo>
                    <a:lnTo>
                      <a:pt x="774" y="405"/>
                    </a:lnTo>
                    <a:lnTo>
                      <a:pt x="774" y="405"/>
                    </a:lnTo>
                    <a:lnTo>
                      <a:pt x="774" y="405"/>
                    </a:lnTo>
                    <a:lnTo>
                      <a:pt x="767" y="405"/>
                    </a:lnTo>
                    <a:lnTo>
                      <a:pt x="767" y="405"/>
                    </a:lnTo>
                    <a:lnTo>
                      <a:pt x="767" y="405"/>
                    </a:lnTo>
                    <a:lnTo>
                      <a:pt x="767" y="405"/>
                    </a:lnTo>
                    <a:lnTo>
                      <a:pt x="759" y="405"/>
                    </a:lnTo>
                    <a:lnTo>
                      <a:pt x="759" y="405"/>
                    </a:lnTo>
                    <a:lnTo>
                      <a:pt x="759" y="397"/>
                    </a:lnTo>
                    <a:lnTo>
                      <a:pt x="752" y="397"/>
                    </a:lnTo>
                    <a:lnTo>
                      <a:pt x="752" y="397"/>
                    </a:lnTo>
                    <a:lnTo>
                      <a:pt x="752" y="397"/>
                    </a:lnTo>
                    <a:lnTo>
                      <a:pt x="752" y="397"/>
                    </a:lnTo>
                    <a:lnTo>
                      <a:pt x="752" y="397"/>
                    </a:lnTo>
                    <a:lnTo>
                      <a:pt x="745" y="390"/>
                    </a:lnTo>
                    <a:lnTo>
                      <a:pt x="745" y="390"/>
                    </a:lnTo>
                    <a:lnTo>
                      <a:pt x="745" y="390"/>
                    </a:lnTo>
                    <a:lnTo>
                      <a:pt x="745" y="390"/>
                    </a:lnTo>
                    <a:lnTo>
                      <a:pt x="745" y="397"/>
                    </a:lnTo>
                    <a:lnTo>
                      <a:pt x="738" y="397"/>
                    </a:lnTo>
                    <a:lnTo>
                      <a:pt x="738" y="397"/>
                    </a:lnTo>
                    <a:lnTo>
                      <a:pt x="738" y="397"/>
                    </a:lnTo>
                    <a:lnTo>
                      <a:pt x="738" y="397"/>
                    </a:lnTo>
                    <a:lnTo>
                      <a:pt x="738" y="397"/>
                    </a:lnTo>
                    <a:lnTo>
                      <a:pt x="738" y="397"/>
                    </a:lnTo>
                    <a:lnTo>
                      <a:pt x="738" y="397"/>
                    </a:lnTo>
                    <a:lnTo>
                      <a:pt x="738" y="405"/>
                    </a:lnTo>
                    <a:lnTo>
                      <a:pt x="738" y="405"/>
                    </a:lnTo>
                    <a:lnTo>
                      <a:pt x="738" y="405"/>
                    </a:lnTo>
                    <a:lnTo>
                      <a:pt x="738" y="405"/>
                    </a:lnTo>
                    <a:lnTo>
                      <a:pt x="738" y="412"/>
                    </a:lnTo>
                    <a:lnTo>
                      <a:pt x="731" y="412"/>
                    </a:lnTo>
                    <a:lnTo>
                      <a:pt x="731" y="419"/>
                    </a:lnTo>
                    <a:lnTo>
                      <a:pt x="731" y="419"/>
                    </a:lnTo>
                    <a:lnTo>
                      <a:pt x="731" y="419"/>
                    </a:lnTo>
                    <a:lnTo>
                      <a:pt x="731" y="419"/>
                    </a:lnTo>
                    <a:lnTo>
                      <a:pt x="731" y="426"/>
                    </a:lnTo>
                    <a:lnTo>
                      <a:pt x="731" y="426"/>
                    </a:lnTo>
                    <a:lnTo>
                      <a:pt x="731" y="426"/>
                    </a:lnTo>
                    <a:lnTo>
                      <a:pt x="731" y="426"/>
                    </a:lnTo>
                    <a:lnTo>
                      <a:pt x="731" y="426"/>
                    </a:lnTo>
                    <a:lnTo>
                      <a:pt x="731" y="426"/>
                    </a:lnTo>
                    <a:lnTo>
                      <a:pt x="731" y="426"/>
                    </a:lnTo>
                    <a:lnTo>
                      <a:pt x="724" y="433"/>
                    </a:lnTo>
                    <a:lnTo>
                      <a:pt x="724" y="433"/>
                    </a:lnTo>
                    <a:lnTo>
                      <a:pt x="724" y="433"/>
                    </a:lnTo>
                    <a:lnTo>
                      <a:pt x="724" y="433"/>
                    </a:lnTo>
                    <a:lnTo>
                      <a:pt x="724" y="433"/>
                    </a:lnTo>
                    <a:lnTo>
                      <a:pt x="724" y="433"/>
                    </a:lnTo>
                    <a:lnTo>
                      <a:pt x="724" y="440"/>
                    </a:lnTo>
                    <a:lnTo>
                      <a:pt x="724" y="440"/>
                    </a:lnTo>
                    <a:lnTo>
                      <a:pt x="724" y="440"/>
                    </a:lnTo>
                    <a:lnTo>
                      <a:pt x="724" y="440"/>
                    </a:lnTo>
                    <a:lnTo>
                      <a:pt x="724" y="447"/>
                    </a:lnTo>
                    <a:lnTo>
                      <a:pt x="724" y="447"/>
                    </a:lnTo>
                    <a:lnTo>
                      <a:pt x="724" y="447"/>
                    </a:lnTo>
                    <a:lnTo>
                      <a:pt x="724" y="447"/>
                    </a:lnTo>
                    <a:lnTo>
                      <a:pt x="724" y="447"/>
                    </a:lnTo>
                    <a:lnTo>
                      <a:pt x="731" y="447"/>
                    </a:lnTo>
                    <a:lnTo>
                      <a:pt x="731" y="447"/>
                    </a:lnTo>
                    <a:lnTo>
                      <a:pt x="731" y="447"/>
                    </a:lnTo>
                    <a:lnTo>
                      <a:pt x="731" y="447"/>
                    </a:lnTo>
                    <a:lnTo>
                      <a:pt x="731" y="447"/>
                    </a:lnTo>
                    <a:lnTo>
                      <a:pt x="731" y="447"/>
                    </a:lnTo>
                    <a:lnTo>
                      <a:pt x="731" y="447"/>
                    </a:lnTo>
                    <a:lnTo>
                      <a:pt x="731" y="447"/>
                    </a:lnTo>
                    <a:lnTo>
                      <a:pt x="731" y="447"/>
                    </a:lnTo>
                    <a:lnTo>
                      <a:pt x="731" y="447"/>
                    </a:lnTo>
                    <a:lnTo>
                      <a:pt x="731" y="447"/>
                    </a:lnTo>
                    <a:lnTo>
                      <a:pt x="731" y="447"/>
                    </a:lnTo>
                    <a:lnTo>
                      <a:pt x="731" y="454"/>
                    </a:lnTo>
                    <a:lnTo>
                      <a:pt x="731" y="454"/>
                    </a:lnTo>
                    <a:lnTo>
                      <a:pt x="731" y="454"/>
                    </a:lnTo>
                    <a:lnTo>
                      <a:pt x="738" y="454"/>
                    </a:lnTo>
                    <a:lnTo>
                      <a:pt x="738" y="461"/>
                    </a:lnTo>
                    <a:lnTo>
                      <a:pt x="745" y="461"/>
                    </a:lnTo>
                    <a:lnTo>
                      <a:pt x="745" y="461"/>
                    </a:lnTo>
                    <a:lnTo>
                      <a:pt x="745" y="461"/>
                    </a:lnTo>
                    <a:lnTo>
                      <a:pt x="745" y="468"/>
                    </a:lnTo>
                    <a:lnTo>
                      <a:pt x="745" y="468"/>
                    </a:lnTo>
                    <a:lnTo>
                      <a:pt x="745" y="468"/>
                    </a:lnTo>
                    <a:lnTo>
                      <a:pt x="738" y="468"/>
                    </a:lnTo>
                    <a:lnTo>
                      <a:pt x="738" y="468"/>
                    </a:lnTo>
                    <a:lnTo>
                      <a:pt x="738" y="468"/>
                    </a:lnTo>
                    <a:lnTo>
                      <a:pt x="738" y="468"/>
                    </a:lnTo>
                    <a:lnTo>
                      <a:pt x="738" y="468"/>
                    </a:lnTo>
                    <a:lnTo>
                      <a:pt x="731" y="476"/>
                    </a:lnTo>
                    <a:lnTo>
                      <a:pt x="731" y="476"/>
                    </a:lnTo>
                    <a:lnTo>
                      <a:pt x="731" y="483"/>
                    </a:lnTo>
                    <a:lnTo>
                      <a:pt x="724" y="490"/>
                    </a:lnTo>
                    <a:lnTo>
                      <a:pt x="724" y="490"/>
                    </a:lnTo>
                    <a:lnTo>
                      <a:pt x="724" y="490"/>
                    </a:lnTo>
                    <a:lnTo>
                      <a:pt x="724" y="490"/>
                    </a:lnTo>
                    <a:lnTo>
                      <a:pt x="717" y="490"/>
                    </a:lnTo>
                    <a:lnTo>
                      <a:pt x="717" y="490"/>
                    </a:lnTo>
                    <a:lnTo>
                      <a:pt x="717" y="490"/>
                    </a:lnTo>
                    <a:lnTo>
                      <a:pt x="717" y="490"/>
                    </a:lnTo>
                    <a:lnTo>
                      <a:pt x="717" y="490"/>
                    </a:lnTo>
                    <a:lnTo>
                      <a:pt x="717" y="497"/>
                    </a:lnTo>
                    <a:lnTo>
                      <a:pt x="717" y="497"/>
                    </a:lnTo>
                    <a:lnTo>
                      <a:pt x="717" y="497"/>
                    </a:lnTo>
                    <a:lnTo>
                      <a:pt x="717" y="497"/>
                    </a:lnTo>
                    <a:lnTo>
                      <a:pt x="717" y="504"/>
                    </a:lnTo>
                    <a:lnTo>
                      <a:pt x="717" y="504"/>
                    </a:lnTo>
                    <a:lnTo>
                      <a:pt x="717" y="504"/>
                    </a:lnTo>
                    <a:lnTo>
                      <a:pt x="710" y="504"/>
                    </a:lnTo>
                    <a:lnTo>
                      <a:pt x="710" y="504"/>
                    </a:lnTo>
                    <a:lnTo>
                      <a:pt x="710" y="511"/>
                    </a:lnTo>
                    <a:lnTo>
                      <a:pt x="703" y="511"/>
                    </a:lnTo>
                    <a:lnTo>
                      <a:pt x="703" y="511"/>
                    </a:lnTo>
                    <a:lnTo>
                      <a:pt x="703" y="511"/>
                    </a:lnTo>
                    <a:lnTo>
                      <a:pt x="703" y="511"/>
                    </a:lnTo>
                    <a:lnTo>
                      <a:pt x="703" y="511"/>
                    </a:lnTo>
                    <a:lnTo>
                      <a:pt x="696" y="511"/>
                    </a:lnTo>
                    <a:lnTo>
                      <a:pt x="696" y="511"/>
                    </a:lnTo>
                    <a:lnTo>
                      <a:pt x="696" y="518"/>
                    </a:lnTo>
                    <a:lnTo>
                      <a:pt x="696" y="518"/>
                    </a:lnTo>
                    <a:lnTo>
                      <a:pt x="696" y="518"/>
                    </a:lnTo>
                    <a:lnTo>
                      <a:pt x="696" y="518"/>
                    </a:lnTo>
                    <a:lnTo>
                      <a:pt x="696" y="518"/>
                    </a:lnTo>
                    <a:lnTo>
                      <a:pt x="696" y="518"/>
                    </a:lnTo>
                    <a:lnTo>
                      <a:pt x="696" y="525"/>
                    </a:lnTo>
                    <a:lnTo>
                      <a:pt x="696" y="525"/>
                    </a:lnTo>
                    <a:lnTo>
                      <a:pt x="696" y="525"/>
                    </a:lnTo>
                    <a:lnTo>
                      <a:pt x="696" y="532"/>
                    </a:lnTo>
                    <a:lnTo>
                      <a:pt x="688" y="532"/>
                    </a:lnTo>
                    <a:lnTo>
                      <a:pt x="688" y="532"/>
                    </a:lnTo>
                    <a:lnTo>
                      <a:pt x="688" y="532"/>
                    </a:lnTo>
                    <a:lnTo>
                      <a:pt x="688" y="532"/>
                    </a:lnTo>
                    <a:lnTo>
                      <a:pt x="688" y="532"/>
                    </a:lnTo>
                    <a:lnTo>
                      <a:pt x="696" y="539"/>
                    </a:lnTo>
                    <a:lnTo>
                      <a:pt x="696" y="539"/>
                    </a:lnTo>
                    <a:lnTo>
                      <a:pt x="696" y="539"/>
                    </a:lnTo>
                    <a:lnTo>
                      <a:pt x="696" y="539"/>
                    </a:lnTo>
                    <a:lnTo>
                      <a:pt x="696" y="547"/>
                    </a:lnTo>
                    <a:lnTo>
                      <a:pt x="688" y="547"/>
                    </a:lnTo>
                    <a:lnTo>
                      <a:pt x="688" y="547"/>
                    </a:lnTo>
                    <a:lnTo>
                      <a:pt x="688" y="547"/>
                    </a:lnTo>
                    <a:lnTo>
                      <a:pt x="681" y="547"/>
                    </a:lnTo>
                    <a:lnTo>
                      <a:pt x="681" y="547"/>
                    </a:lnTo>
                    <a:lnTo>
                      <a:pt x="681" y="554"/>
                    </a:lnTo>
                    <a:lnTo>
                      <a:pt x="681" y="547"/>
                    </a:lnTo>
                    <a:lnTo>
                      <a:pt x="674" y="547"/>
                    </a:lnTo>
                    <a:lnTo>
                      <a:pt x="674" y="547"/>
                    </a:lnTo>
                    <a:lnTo>
                      <a:pt x="674" y="547"/>
                    </a:lnTo>
                    <a:lnTo>
                      <a:pt x="674" y="547"/>
                    </a:lnTo>
                    <a:lnTo>
                      <a:pt x="674" y="547"/>
                    </a:lnTo>
                    <a:lnTo>
                      <a:pt x="667" y="539"/>
                    </a:lnTo>
                    <a:lnTo>
                      <a:pt x="667" y="539"/>
                    </a:lnTo>
                    <a:lnTo>
                      <a:pt x="667" y="539"/>
                    </a:lnTo>
                    <a:lnTo>
                      <a:pt x="667" y="539"/>
                    </a:lnTo>
                    <a:lnTo>
                      <a:pt x="667" y="539"/>
                    </a:lnTo>
                    <a:lnTo>
                      <a:pt x="667" y="532"/>
                    </a:lnTo>
                    <a:lnTo>
                      <a:pt x="667" y="525"/>
                    </a:lnTo>
                    <a:lnTo>
                      <a:pt x="667" y="525"/>
                    </a:lnTo>
                    <a:lnTo>
                      <a:pt x="660" y="525"/>
                    </a:lnTo>
                    <a:lnTo>
                      <a:pt x="660" y="525"/>
                    </a:lnTo>
                    <a:lnTo>
                      <a:pt x="660" y="525"/>
                    </a:lnTo>
                    <a:lnTo>
                      <a:pt x="660" y="525"/>
                    </a:lnTo>
                    <a:lnTo>
                      <a:pt x="653" y="525"/>
                    </a:lnTo>
                    <a:lnTo>
                      <a:pt x="653" y="525"/>
                    </a:lnTo>
                    <a:lnTo>
                      <a:pt x="646" y="532"/>
                    </a:lnTo>
                    <a:lnTo>
                      <a:pt x="646" y="532"/>
                    </a:lnTo>
                    <a:lnTo>
                      <a:pt x="646" y="532"/>
                    </a:lnTo>
                    <a:lnTo>
                      <a:pt x="646" y="539"/>
                    </a:lnTo>
                    <a:lnTo>
                      <a:pt x="646" y="539"/>
                    </a:lnTo>
                    <a:lnTo>
                      <a:pt x="646" y="547"/>
                    </a:lnTo>
                    <a:lnTo>
                      <a:pt x="646" y="547"/>
                    </a:lnTo>
                    <a:lnTo>
                      <a:pt x="646" y="547"/>
                    </a:lnTo>
                    <a:lnTo>
                      <a:pt x="646" y="547"/>
                    </a:lnTo>
                    <a:lnTo>
                      <a:pt x="639" y="547"/>
                    </a:lnTo>
                    <a:lnTo>
                      <a:pt x="632" y="554"/>
                    </a:lnTo>
                    <a:lnTo>
                      <a:pt x="632" y="554"/>
                    </a:lnTo>
                    <a:lnTo>
                      <a:pt x="632" y="561"/>
                    </a:lnTo>
                    <a:lnTo>
                      <a:pt x="632" y="561"/>
                    </a:lnTo>
                    <a:lnTo>
                      <a:pt x="632" y="561"/>
                    </a:lnTo>
                    <a:lnTo>
                      <a:pt x="632" y="561"/>
                    </a:lnTo>
                    <a:lnTo>
                      <a:pt x="625" y="561"/>
                    </a:lnTo>
                    <a:lnTo>
                      <a:pt x="625" y="561"/>
                    </a:lnTo>
                    <a:lnTo>
                      <a:pt x="625" y="561"/>
                    </a:lnTo>
                    <a:lnTo>
                      <a:pt x="625" y="561"/>
                    </a:lnTo>
                    <a:lnTo>
                      <a:pt x="617" y="568"/>
                    </a:lnTo>
                    <a:lnTo>
                      <a:pt x="617" y="568"/>
                    </a:lnTo>
                    <a:lnTo>
                      <a:pt x="617" y="568"/>
                    </a:lnTo>
                    <a:lnTo>
                      <a:pt x="617" y="568"/>
                    </a:lnTo>
                    <a:lnTo>
                      <a:pt x="610" y="568"/>
                    </a:lnTo>
                    <a:lnTo>
                      <a:pt x="610" y="568"/>
                    </a:lnTo>
                    <a:lnTo>
                      <a:pt x="603" y="568"/>
                    </a:lnTo>
                    <a:lnTo>
                      <a:pt x="603" y="568"/>
                    </a:lnTo>
                    <a:lnTo>
                      <a:pt x="603" y="568"/>
                    </a:lnTo>
                    <a:lnTo>
                      <a:pt x="603" y="575"/>
                    </a:lnTo>
                    <a:lnTo>
                      <a:pt x="603" y="582"/>
                    </a:lnTo>
                    <a:lnTo>
                      <a:pt x="603" y="582"/>
                    </a:lnTo>
                    <a:lnTo>
                      <a:pt x="603" y="589"/>
                    </a:lnTo>
                    <a:lnTo>
                      <a:pt x="596" y="589"/>
                    </a:lnTo>
                    <a:lnTo>
                      <a:pt x="596" y="589"/>
                    </a:lnTo>
                    <a:lnTo>
                      <a:pt x="603" y="596"/>
                    </a:lnTo>
                    <a:lnTo>
                      <a:pt x="603" y="596"/>
                    </a:lnTo>
                    <a:lnTo>
                      <a:pt x="596" y="603"/>
                    </a:lnTo>
                    <a:lnTo>
                      <a:pt x="596" y="610"/>
                    </a:lnTo>
                    <a:lnTo>
                      <a:pt x="596" y="610"/>
                    </a:lnTo>
                    <a:lnTo>
                      <a:pt x="596" y="610"/>
                    </a:lnTo>
                    <a:lnTo>
                      <a:pt x="589" y="610"/>
                    </a:lnTo>
                    <a:lnTo>
                      <a:pt x="582" y="610"/>
                    </a:lnTo>
                    <a:lnTo>
                      <a:pt x="582" y="610"/>
                    </a:lnTo>
                    <a:lnTo>
                      <a:pt x="582" y="610"/>
                    </a:lnTo>
                    <a:lnTo>
                      <a:pt x="582" y="610"/>
                    </a:lnTo>
                    <a:lnTo>
                      <a:pt x="582" y="610"/>
                    </a:lnTo>
                    <a:lnTo>
                      <a:pt x="582" y="618"/>
                    </a:lnTo>
                    <a:lnTo>
                      <a:pt x="582" y="618"/>
                    </a:lnTo>
                    <a:lnTo>
                      <a:pt x="582" y="618"/>
                    </a:lnTo>
                    <a:lnTo>
                      <a:pt x="582" y="618"/>
                    </a:lnTo>
                    <a:lnTo>
                      <a:pt x="582" y="618"/>
                    </a:lnTo>
                    <a:lnTo>
                      <a:pt x="582" y="625"/>
                    </a:lnTo>
                    <a:lnTo>
                      <a:pt x="575" y="625"/>
                    </a:lnTo>
                    <a:lnTo>
                      <a:pt x="575" y="625"/>
                    </a:lnTo>
                    <a:lnTo>
                      <a:pt x="575" y="625"/>
                    </a:lnTo>
                    <a:lnTo>
                      <a:pt x="575" y="632"/>
                    </a:lnTo>
                    <a:lnTo>
                      <a:pt x="568" y="639"/>
                    </a:lnTo>
                    <a:lnTo>
                      <a:pt x="568" y="639"/>
                    </a:lnTo>
                    <a:lnTo>
                      <a:pt x="568" y="632"/>
                    </a:lnTo>
                    <a:lnTo>
                      <a:pt x="561" y="632"/>
                    </a:lnTo>
                    <a:lnTo>
                      <a:pt x="561" y="632"/>
                    </a:lnTo>
                    <a:lnTo>
                      <a:pt x="561" y="625"/>
                    </a:lnTo>
                    <a:lnTo>
                      <a:pt x="561" y="625"/>
                    </a:lnTo>
                    <a:lnTo>
                      <a:pt x="561" y="625"/>
                    </a:lnTo>
                    <a:lnTo>
                      <a:pt x="554" y="625"/>
                    </a:lnTo>
                    <a:lnTo>
                      <a:pt x="554" y="625"/>
                    </a:lnTo>
                    <a:lnTo>
                      <a:pt x="554" y="625"/>
                    </a:lnTo>
                    <a:lnTo>
                      <a:pt x="546" y="625"/>
                    </a:lnTo>
                    <a:lnTo>
                      <a:pt x="546" y="625"/>
                    </a:lnTo>
                    <a:lnTo>
                      <a:pt x="546" y="625"/>
                    </a:lnTo>
                    <a:lnTo>
                      <a:pt x="546" y="632"/>
                    </a:lnTo>
                    <a:lnTo>
                      <a:pt x="546" y="632"/>
                    </a:lnTo>
                    <a:lnTo>
                      <a:pt x="546" y="632"/>
                    </a:lnTo>
                    <a:lnTo>
                      <a:pt x="539" y="632"/>
                    </a:lnTo>
                    <a:lnTo>
                      <a:pt x="539" y="632"/>
                    </a:lnTo>
                    <a:lnTo>
                      <a:pt x="539" y="632"/>
                    </a:lnTo>
                    <a:lnTo>
                      <a:pt x="539" y="632"/>
                    </a:lnTo>
                    <a:lnTo>
                      <a:pt x="539" y="639"/>
                    </a:lnTo>
                    <a:lnTo>
                      <a:pt x="539" y="639"/>
                    </a:lnTo>
                    <a:lnTo>
                      <a:pt x="539" y="639"/>
                    </a:lnTo>
                    <a:lnTo>
                      <a:pt x="539" y="639"/>
                    </a:lnTo>
                    <a:lnTo>
                      <a:pt x="532" y="639"/>
                    </a:lnTo>
                    <a:lnTo>
                      <a:pt x="532" y="639"/>
                    </a:lnTo>
                    <a:lnTo>
                      <a:pt x="532" y="639"/>
                    </a:lnTo>
                    <a:lnTo>
                      <a:pt x="532" y="646"/>
                    </a:lnTo>
                    <a:lnTo>
                      <a:pt x="532" y="646"/>
                    </a:lnTo>
                    <a:lnTo>
                      <a:pt x="532" y="646"/>
                    </a:lnTo>
                    <a:lnTo>
                      <a:pt x="518" y="653"/>
                    </a:lnTo>
                    <a:lnTo>
                      <a:pt x="518" y="653"/>
                    </a:lnTo>
                    <a:lnTo>
                      <a:pt x="518" y="653"/>
                    </a:lnTo>
                    <a:lnTo>
                      <a:pt x="518" y="653"/>
                    </a:lnTo>
                    <a:lnTo>
                      <a:pt x="518" y="653"/>
                    </a:lnTo>
                    <a:lnTo>
                      <a:pt x="525" y="660"/>
                    </a:lnTo>
                    <a:lnTo>
                      <a:pt x="525" y="660"/>
                    </a:lnTo>
                    <a:lnTo>
                      <a:pt x="525" y="660"/>
                    </a:lnTo>
                    <a:lnTo>
                      <a:pt x="518" y="660"/>
                    </a:lnTo>
                    <a:lnTo>
                      <a:pt x="518" y="660"/>
                    </a:lnTo>
                    <a:lnTo>
                      <a:pt x="525" y="667"/>
                    </a:lnTo>
                    <a:lnTo>
                      <a:pt x="525" y="667"/>
                    </a:lnTo>
                    <a:lnTo>
                      <a:pt x="525" y="667"/>
                    </a:lnTo>
                    <a:lnTo>
                      <a:pt x="518" y="667"/>
                    </a:lnTo>
                    <a:lnTo>
                      <a:pt x="518" y="667"/>
                    </a:lnTo>
                    <a:lnTo>
                      <a:pt x="518" y="674"/>
                    </a:lnTo>
                    <a:lnTo>
                      <a:pt x="518" y="674"/>
                    </a:lnTo>
                    <a:lnTo>
                      <a:pt x="525" y="674"/>
                    </a:lnTo>
                    <a:lnTo>
                      <a:pt x="525" y="674"/>
                    </a:lnTo>
                    <a:lnTo>
                      <a:pt x="525" y="681"/>
                    </a:lnTo>
                    <a:lnTo>
                      <a:pt x="525" y="681"/>
                    </a:lnTo>
                    <a:lnTo>
                      <a:pt x="525" y="681"/>
                    </a:lnTo>
                    <a:lnTo>
                      <a:pt x="525" y="681"/>
                    </a:lnTo>
                    <a:lnTo>
                      <a:pt x="525" y="689"/>
                    </a:lnTo>
                    <a:lnTo>
                      <a:pt x="525" y="689"/>
                    </a:lnTo>
                    <a:lnTo>
                      <a:pt x="525" y="689"/>
                    </a:lnTo>
                    <a:lnTo>
                      <a:pt x="525" y="689"/>
                    </a:lnTo>
                    <a:lnTo>
                      <a:pt x="518" y="689"/>
                    </a:lnTo>
                    <a:lnTo>
                      <a:pt x="518" y="689"/>
                    </a:lnTo>
                    <a:lnTo>
                      <a:pt x="518" y="689"/>
                    </a:lnTo>
                    <a:lnTo>
                      <a:pt x="511" y="689"/>
                    </a:lnTo>
                    <a:lnTo>
                      <a:pt x="511" y="689"/>
                    </a:lnTo>
                    <a:lnTo>
                      <a:pt x="511" y="689"/>
                    </a:lnTo>
                    <a:lnTo>
                      <a:pt x="504" y="689"/>
                    </a:lnTo>
                    <a:lnTo>
                      <a:pt x="504" y="681"/>
                    </a:lnTo>
                    <a:lnTo>
                      <a:pt x="504" y="681"/>
                    </a:lnTo>
                    <a:lnTo>
                      <a:pt x="504" y="681"/>
                    </a:lnTo>
                    <a:lnTo>
                      <a:pt x="497" y="681"/>
                    </a:lnTo>
                    <a:lnTo>
                      <a:pt x="497" y="689"/>
                    </a:lnTo>
                    <a:lnTo>
                      <a:pt x="497" y="689"/>
                    </a:lnTo>
                    <a:lnTo>
                      <a:pt x="497" y="689"/>
                    </a:lnTo>
                    <a:lnTo>
                      <a:pt x="490" y="689"/>
                    </a:lnTo>
                    <a:lnTo>
                      <a:pt x="490" y="689"/>
                    </a:lnTo>
                    <a:lnTo>
                      <a:pt x="490" y="689"/>
                    </a:lnTo>
                    <a:lnTo>
                      <a:pt x="483" y="689"/>
                    </a:lnTo>
                    <a:lnTo>
                      <a:pt x="483" y="689"/>
                    </a:lnTo>
                    <a:lnTo>
                      <a:pt x="475" y="689"/>
                    </a:lnTo>
                    <a:lnTo>
                      <a:pt x="475" y="689"/>
                    </a:lnTo>
                    <a:lnTo>
                      <a:pt x="475" y="689"/>
                    </a:lnTo>
                    <a:lnTo>
                      <a:pt x="475" y="689"/>
                    </a:lnTo>
                    <a:lnTo>
                      <a:pt x="468" y="689"/>
                    </a:lnTo>
                    <a:lnTo>
                      <a:pt x="468" y="689"/>
                    </a:lnTo>
                    <a:lnTo>
                      <a:pt x="461" y="696"/>
                    </a:lnTo>
                    <a:lnTo>
                      <a:pt x="461" y="696"/>
                    </a:lnTo>
                    <a:lnTo>
                      <a:pt x="461" y="689"/>
                    </a:lnTo>
                    <a:lnTo>
                      <a:pt x="461" y="689"/>
                    </a:lnTo>
                    <a:lnTo>
                      <a:pt x="461" y="689"/>
                    </a:lnTo>
                    <a:lnTo>
                      <a:pt x="461" y="689"/>
                    </a:lnTo>
                    <a:lnTo>
                      <a:pt x="461" y="689"/>
                    </a:lnTo>
                    <a:lnTo>
                      <a:pt x="454" y="681"/>
                    </a:lnTo>
                    <a:lnTo>
                      <a:pt x="454" y="681"/>
                    </a:lnTo>
                    <a:lnTo>
                      <a:pt x="454" y="681"/>
                    </a:lnTo>
                    <a:lnTo>
                      <a:pt x="454" y="681"/>
                    </a:lnTo>
                    <a:lnTo>
                      <a:pt x="447" y="681"/>
                    </a:lnTo>
                    <a:lnTo>
                      <a:pt x="447" y="681"/>
                    </a:lnTo>
                    <a:lnTo>
                      <a:pt x="447" y="681"/>
                    </a:lnTo>
                    <a:lnTo>
                      <a:pt x="440" y="689"/>
                    </a:lnTo>
                    <a:lnTo>
                      <a:pt x="440" y="689"/>
                    </a:lnTo>
                    <a:lnTo>
                      <a:pt x="440" y="681"/>
                    </a:lnTo>
                    <a:lnTo>
                      <a:pt x="440" y="681"/>
                    </a:lnTo>
                    <a:lnTo>
                      <a:pt x="440" y="681"/>
                    </a:lnTo>
                    <a:lnTo>
                      <a:pt x="440" y="681"/>
                    </a:lnTo>
                    <a:lnTo>
                      <a:pt x="433" y="681"/>
                    </a:lnTo>
                    <a:lnTo>
                      <a:pt x="433" y="681"/>
                    </a:lnTo>
                    <a:lnTo>
                      <a:pt x="426" y="681"/>
                    </a:lnTo>
                    <a:lnTo>
                      <a:pt x="426" y="674"/>
                    </a:lnTo>
                    <a:lnTo>
                      <a:pt x="426" y="674"/>
                    </a:lnTo>
                    <a:lnTo>
                      <a:pt x="426" y="674"/>
                    </a:lnTo>
                    <a:lnTo>
                      <a:pt x="419" y="667"/>
                    </a:lnTo>
                    <a:lnTo>
                      <a:pt x="419" y="674"/>
                    </a:lnTo>
                    <a:lnTo>
                      <a:pt x="419" y="674"/>
                    </a:lnTo>
                    <a:lnTo>
                      <a:pt x="419" y="674"/>
                    </a:lnTo>
                    <a:lnTo>
                      <a:pt x="419" y="674"/>
                    </a:lnTo>
                    <a:lnTo>
                      <a:pt x="412" y="681"/>
                    </a:lnTo>
                    <a:lnTo>
                      <a:pt x="412" y="681"/>
                    </a:lnTo>
                    <a:lnTo>
                      <a:pt x="412" y="681"/>
                    </a:lnTo>
                    <a:lnTo>
                      <a:pt x="412" y="681"/>
                    </a:lnTo>
                    <a:lnTo>
                      <a:pt x="412" y="681"/>
                    </a:lnTo>
                    <a:lnTo>
                      <a:pt x="412" y="689"/>
                    </a:lnTo>
                    <a:lnTo>
                      <a:pt x="412" y="696"/>
                    </a:lnTo>
                    <a:lnTo>
                      <a:pt x="412" y="696"/>
                    </a:lnTo>
                    <a:lnTo>
                      <a:pt x="412" y="696"/>
                    </a:lnTo>
                    <a:lnTo>
                      <a:pt x="412" y="696"/>
                    </a:lnTo>
                    <a:lnTo>
                      <a:pt x="412" y="703"/>
                    </a:lnTo>
                    <a:lnTo>
                      <a:pt x="419" y="703"/>
                    </a:lnTo>
                    <a:lnTo>
                      <a:pt x="419" y="703"/>
                    </a:lnTo>
                    <a:lnTo>
                      <a:pt x="419" y="703"/>
                    </a:lnTo>
                    <a:lnTo>
                      <a:pt x="419" y="703"/>
                    </a:lnTo>
                    <a:lnTo>
                      <a:pt x="419" y="710"/>
                    </a:lnTo>
                    <a:lnTo>
                      <a:pt x="419" y="710"/>
                    </a:lnTo>
                    <a:lnTo>
                      <a:pt x="419" y="710"/>
                    </a:lnTo>
                    <a:lnTo>
                      <a:pt x="419" y="710"/>
                    </a:lnTo>
                    <a:lnTo>
                      <a:pt x="419" y="717"/>
                    </a:lnTo>
                    <a:lnTo>
                      <a:pt x="419" y="717"/>
                    </a:lnTo>
                    <a:lnTo>
                      <a:pt x="419" y="717"/>
                    </a:lnTo>
                    <a:lnTo>
                      <a:pt x="419" y="724"/>
                    </a:lnTo>
                    <a:lnTo>
                      <a:pt x="419" y="724"/>
                    </a:lnTo>
                    <a:lnTo>
                      <a:pt x="419" y="724"/>
                    </a:lnTo>
                    <a:lnTo>
                      <a:pt x="419" y="724"/>
                    </a:lnTo>
                    <a:lnTo>
                      <a:pt x="426" y="724"/>
                    </a:lnTo>
                    <a:lnTo>
                      <a:pt x="426" y="731"/>
                    </a:lnTo>
                    <a:lnTo>
                      <a:pt x="426" y="731"/>
                    </a:lnTo>
                    <a:lnTo>
                      <a:pt x="426" y="731"/>
                    </a:lnTo>
                    <a:lnTo>
                      <a:pt x="419" y="731"/>
                    </a:lnTo>
                    <a:lnTo>
                      <a:pt x="419" y="731"/>
                    </a:lnTo>
                    <a:lnTo>
                      <a:pt x="419" y="731"/>
                    </a:lnTo>
                    <a:lnTo>
                      <a:pt x="419" y="738"/>
                    </a:lnTo>
                    <a:lnTo>
                      <a:pt x="419" y="738"/>
                    </a:lnTo>
                    <a:lnTo>
                      <a:pt x="426" y="738"/>
                    </a:lnTo>
                    <a:lnTo>
                      <a:pt x="426" y="738"/>
                    </a:lnTo>
                    <a:lnTo>
                      <a:pt x="426" y="745"/>
                    </a:lnTo>
                    <a:lnTo>
                      <a:pt x="419" y="745"/>
                    </a:lnTo>
                    <a:lnTo>
                      <a:pt x="419" y="745"/>
                    </a:lnTo>
                    <a:lnTo>
                      <a:pt x="419" y="745"/>
                    </a:lnTo>
                    <a:lnTo>
                      <a:pt x="419" y="745"/>
                    </a:lnTo>
                    <a:lnTo>
                      <a:pt x="419" y="745"/>
                    </a:lnTo>
                    <a:lnTo>
                      <a:pt x="412" y="745"/>
                    </a:lnTo>
                    <a:lnTo>
                      <a:pt x="412" y="738"/>
                    </a:lnTo>
                    <a:lnTo>
                      <a:pt x="412" y="738"/>
                    </a:lnTo>
                    <a:lnTo>
                      <a:pt x="412" y="738"/>
                    </a:lnTo>
                    <a:lnTo>
                      <a:pt x="412" y="738"/>
                    </a:lnTo>
                    <a:lnTo>
                      <a:pt x="404" y="745"/>
                    </a:lnTo>
                    <a:lnTo>
                      <a:pt x="404" y="745"/>
                    </a:lnTo>
                    <a:lnTo>
                      <a:pt x="404" y="745"/>
                    </a:lnTo>
                    <a:lnTo>
                      <a:pt x="404" y="745"/>
                    </a:lnTo>
                    <a:lnTo>
                      <a:pt x="397" y="745"/>
                    </a:lnTo>
                    <a:lnTo>
                      <a:pt x="397" y="745"/>
                    </a:lnTo>
                    <a:lnTo>
                      <a:pt x="397" y="745"/>
                    </a:lnTo>
                    <a:lnTo>
                      <a:pt x="397" y="745"/>
                    </a:lnTo>
                    <a:lnTo>
                      <a:pt x="397" y="745"/>
                    </a:lnTo>
                    <a:lnTo>
                      <a:pt x="390" y="745"/>
                    </a:lnTo>
                    <a:lnTo>
                      <a:pt x="390" y="745"/>
                    </a:lnTo>
                    <a:lnTo>
                      <a:pt x="383" y="745"/>
                    </a:lnTo>
                    <a:lnTo>
                      <a:pt x="383" y="745"/>
                    </a:lnTo>
                    <a:lnTo>
                      <a:pt x="376" y="745"/>
                    </a:lnTo>
                    <a:lnTo>
                      <a:pt x="376" y="745"/>
                    </a:lnTo>
                    <a:lnTo>
                      <a:pt x="376" y="745"/>
                    </a:lnTo>
                    <a:lnTo>
                      <a:pt x="369" y="745"/>
                    </a:lnTo>
                    <a:lnTo>
                      <a:pt x="369" y="752"/>
                    </a:lnTo>
                    <a:lnTo>
                      <a:pt x="362" y="752"/>
                    </a:lnTo>
                    <a:lnTo>
                      <a:pt x="362" y="752"/>
                    </a:lnTo>
                    <a:lnTo>
                      <a:pt x="362" y="752"/>
                    </a:lnTo>
                    <a:lnTo>
                      <a:pt x="362" y="760"/>
                    </a:lnTo>
                    <a:lnTo>
                      <a:pt x="362" y="760"/>
                    </a:lnTo>
                    <a:lnTo>
                      <a:pt x="355" y="760"/>
                    </a:lnTo>
                    <a:lnTo>
                      <a:pt x="355" y="760"/>
                    </a:lnTo>
                    <a:lnTo>
                      <a:pt x="348" y="760"/>
                    </a:lnTo>
                    <a:lnTo>
                      <a:pt x="348" y="760"/>
                    </a:lnTo>
                    <a:lnTo>
                      <a:pt x="348" y="760"/>
                    </a:lnTo>
                    <a:lnTo>
                      <a:pt x="348" y="760"/>
                    </a:lnTo>
                    <a:lnTo>
                      <a:pt x="348" y="760"/>
                    </a:lnTo>
                    <a:lnTo>
                      <a:pt x="348" y="760"/>
                    </a:lnTo>
                    <a:lnTo>
                      <a:pt x="341" y="760"/>
                    </a:lnTo>
                    <a:lnTo>
                      <a:pt x="341" y="752"/>
                    </a:lnTo>
                    <a:lnTo>
                      <a:pt x="341" y="752"/>
                    </a:lnTo>
                    <a:lnTo>
                      <a:pt x="341" y="752"/>
                    </a:lnTo>
                    <a:lnTo>
                      <a:pt x="341" y="752"/>
                    </a:lnTo>
                    <a:lnTo>
                      <a:pt x="341" y="752"/>
                    </a:lnTo>
                    <a:lnTo>
                      <a:pt x="341" y="752"/>
                    </a:lnTo>
                    <a:lnTo>
                      <a:pt x="333" y="752"/>
                    </a:lnTo>
                    <a:lnTo>
                      <a:pt x="333" y="752"/>
                    </a:lnTo>
                    <a:lnTo>
                      <a:pt x="326" y="752"/>
                    </a:lnTo>
                    <a:lnTo>
                      <a:pt x="326" y="752"/>
                    </a:lnTo>
                    <a:lnTo>
                      <a:pt x="326" y="752"/>
                    </a:lnTo>
                    <a:lnTo>
                      <a:pt x="326" y="752"/>
                    </a:lnTo>
                    <a:lnTo>
                      <a:pt x="319" y="752"/>
                    </a:lnTo>
                    <a:lnTo>
                      <a:pt x="319" y="760"/>
                    </a:lnTo>
                    <a:lnTo>
                      <a:pt x="319" y="760"/>
                    </a:lnTo>
                    <a:lnTo>
                      <a:pt x="319" y="760"/>
                    </a:lnTo>
                    <a:lnTo>
                      <a:pt x="319" y="760"/>
                    </a:lnTo>
                    <a:lnTo>
                      <a:pt x="319" y="760"/>
                    </a:lnTo>
                    <a:lnTo>
                      <a:pt x="312" y="760"/>
                    </a:lnTo>
                    <a:lnTo>
                      <a:pt x="305" y="767"/>
                    </a:lnTo>
                    <a:lnTo>
                      <a:pt x="305" y="767"/>
                    </a:lnTo>
                    <a:lnTo>
                      <a:pt x="305" y="767"/>
                    </a:lnTo>
                    <a:lnTo>
                      <a:pt x="305" y="767"/>
                    </a:lnTo>
                    <a:lnTo>
                      <a:pt x="312" y="767"/>
                    </a:lnTo>
                    <a:lnTo>
                      <a:pt x="312" y="767"/>
                    </a:lnTo>
                    <a:lnTo>
                      <a:pt x="312" y="767"/>
                    </a:lnTo>
                    <a:lnTo>
                      <a:pt x="312" y="774"/>
                    </a:lnTo>
                    <a:lnTo>
                      <a:pt x="312" y="774"/>
                    </a:lnTo>
                    <a:lnTo>
                      <a:pt x="312" y="781"/>
                    </a:lnTo>
                    <a:lnTo>
                      <a:pt x="312" y="781"/>
                    </a:lnTo>
                    <a:lnTo>
                      <a:pt x="312" y="781"/>
                    </a:lnTo>
                    <a:lnTo>
                      <a:pt x="312" y="781"/>
                    </a:lnTo>
                    <a:lnTo>
                      <a:pt x="305" y="781"/>
                    </a:lnTo>
                    <a:lnTo>
                      <a:pt x="305" y="781"/>
                    </a:lnTo>
                    <a:lnTo>
                      <a:pt x="305" y="774"/>
                    </a:lnTo>
                    <a:lnTo>
                      <a:pt x="298" y="781"/>
                    </a:lnTo>
                    <a:lnTo>
                      <a:pt x="298" y="781"/>
                    </a:lnTo>
                    <a:lnTo>
                      <a:pt x="298" y="781"/>
                    </a:lnTo>
                    <a:lnTo>
                      <a:pt x="298" y="781"/>
                    </a:lnTo>
                    <a:lnTo>
                      <a:pt x="291" y="781"/>
                    </a:lnTo>
                    <a:lnTo>
                      <a:pt x="291" y="781"/>
                    </a:lnTo>
                    <a:lnTo>
                      <a:pt x="291" y="781"/>
                    </a:lnTo>
                    <a:lnTo>
                      <a:pt x="291" y="781"/>
                    </a:lnTo>
                    <a:lnTo>
                      <a:pt x="291" y="788"/>
                    </a:lnTo>
                    <a:lnTo>
                      <a:pt x="291" y="788"/>
                    </a:lnTo>
                    <a:lnTo>
                      <a:pt x="291" y="788"/>
                    </a:lnTo>
                    <a:lnTo>
                      <a:pt x="284" y="788"/>
                    </a:lnTo>
                    <a:lnTo>
                      <a:pt x="284" y="788"/>
                    </a:lnTo>
                    <a:lnTo>
                      <a:pt x="284" y="788"/>
                    </a:lnTo>
                    <a:lnTo>
                      <a:pt x="284" y="788"/>
                    </a:lnTo>
                    <a:lnTo>
                      <a:pt x="284" y="788"/>
                    </a:lnTo>
                    <a:lnTo>
                      <a:pt x="284" y="795"/>
                    </a:lnTo>
                    <a:lnTo>
                      <a:pt x="284" y="795"/>
                    </a:lnTo>
                    <a:lnTo>
                      <a:pt x="277" y="795"/>
                    </a:lnTo>
                    <a:lnTo>
                      <a:pt x="284" y="795"/>
                    </a:lnTo>
                    <a:lnTo>
                      <a:pt x="284" y="802"/>
                    </a:lnTo>
                    <a:lnTo>
                      <a:pt x="284" y="802"/>
                    </a:lnTo>
                    <a:lnTo>
                      <a:pt x="284" y="802"/>
                    </a:lnTo>
                    <a:lnTo>
                      <a:pt x="277" y="802"/>
                    </a:lnTo>
                    <a:lnTo>
                      <a:pt x="277" y="802"/>
                    </a:lnTo>
                    <a:lnTo>
                      <a:pt x="277" y="802"/>
                    </a:lnTo>
                    <a:lnTo>
                      <a:pt x="277" y="802"/>
                    </a:lnTo>
                    <a:lnTo>
                      <a:pt x="270" y="809"/>
                    </a:lnTo>
                    <a:lnTo>
                      <a:pt x="270" y="809"/>
                    </a:lnTo>
                    <a:lnTo>
                      <a:pt x="270" y="809"/>
                    </a:lnTo>
                    <a:lnTo>
                      <a:pt x="270" y="809"/>
                    </a:lnTo>
                    <a:lnTo>
                      <a:pt x="262" y="809"/>
                    </a:lnTo>
                    <a:lnTo>
                      <a:pt x="262" y="809"/>
                    </a:lnTo>
                    <a:lnTo>
                      <a:pt x="262" y="809"/>
                    </a:lnTo>
                    <a:lnTo>
                      <a:pt x="262" y="809"/>
                    </a:lnTo>
                    <a:lnTo>
                      <a:pt x="262" y="809"/>
                    </a:lnTo>
                    <a:lnTo>
                      <a:pt x="262" y="809"/>
                    </a:lnTo>
                    <a:lnTo>
                      <a:pt x="262" y="809"/>
                    </a:lnTo>
                    <a:lnTo>
                      <a:pt x="262" y="809"/>
                    </a:lnTo>
                    <a:lnTo>
                      <a:pt x="262" y="802"/>
                    </a:lnTo>
                    <a:lnTo>
                      <a:pt x="262" y="802"/>
                    </a:lnTo>
                    <a:lnTo>
                      <a:pt x="262" y="802"/>
                    </a:lnTo>
                    <a:lnTo>
                      <a:pt x="262" y="802"/>
                    </a:lnTo>
                    <a:lnTo>
                      <a:pt x="262" y="802"/>
                    </a:lnTo>
                    <a:lnTo>
                      <a:pt x="262" y="795"/>
                    </a:lnTo>
                    <a:lnTo>
                      <a:pt x="262" y="795"/>
                    </a:lnTo>
                    <a:lnTo>
                      <a:pt x="255" y="795"/>
                    </a:lnTo>
                    <a:lnTo>
                      <a:pt x="255" y="795"/>
                    </a:lnTo>
                    <a:lnTo>
                      <a:pt x="248" y="795"/>
                    </a:lnTo>
                    <a:lnTo>
                      <a:pt x="248" y="795"/>
                    </a:lnTo>
                    <a:lnTo>
                      <a:pt x="248" y="795"/>
                    </a:lnTo>
                    <a:lnTo>
                      <a:pt x="248" y="795"/>
                    </a:lnTo>
                    <a:lnTo>
                      <a:pt x="248" y="795"/>
                    </a:lnTo>
                    <a:lnTo>
                      <a:pt x="248" y="802"/>
                    </a:lnTo>
                    <a:lnTo>
                      <a:pt x="248" y="802"/>
                    </a:lnTo>
                    <a:lnTo>
                      <a:pt x="248" y="802"/>
                    </a:lnTo>
                    <a:lnTo>
                      <a:pt x="241" y="802"/>
                    </a:lnTo>
                    <a:lnTo>
                      <a:pt x="241" y="802"/>
                    </a:lnTo>
                    <a:lnTo>
                      <a:pt x="241" y="802"/>
                    </a:lnTo>
                    <a:lnTo>
                      <a:pt x="241" y="809"/>
                    </a:lnTo>
                    <a:lnTo>
                      <a:pt x="241" y="809"/>
                    </a:lnTo>
                    <a:lnTo>
                      <a:pt x="241" y="809"/>
                    </a:lnTo>
                    <a:lnTo>
                      <a:pt x="234" y="809"/>
                    </a:lnTo>
                    <a:lnTo>
                      <a:pt x="234" y="809"/>
                    </a:lnTo>
                    <a:lnTo>
                      <a:pt x="234" y="809"/>
                    </a:lnTo>
                    <a:lnTo>
                      <a:pt x="234" y="809"/>
                    </a:lnTo>
                    <a:lnTo>
                      <a:pt x="234" y="809"/>
                    </a:lnTo>
                    <a:lnTo>
                      <a:pt x="234" y="809"/>
                    </a:lnTo>
                    <a:lnTo>
                      <a:pt x="234" y="809"/>
                    </a:lnTo>
                    <a:lnTo>
                      <a:pt x="234" y="809"/>
                    </a:lnTo>
                    <a:lnTo>
                      <a:pt x="234" y="809"/>
                    </a:lnTo>
                    <a:lnTo>
                      <a:pt x="227" y="809"/>
                    </a:lnTo>
                    <a:lnTo>
                      <a:pt x="227" y="809"/>
                    </a:lnTo>
                    <a:lnTo>
                      <a:pt x="227" y="809"/>
                    </a:lnTo>
                    <a:lnTo>
                      <a:pt x="227" y="816"/>
                    </a:lnTo>
                    <a:lnTo>
                      <a:pt x="227" y="816"/>
                    </a:lnTo>
                    <a:lnTo>
                      <a:pt x="227" y="816"/>
                    </a:lnTo>
                    <a:lnTo>
                      <a:pt x="227" y="809"/>
                    </a:lnTo>
                    <a:lnTo>
                      <a:pt x="227" y="809"/>
                    </a:lnTo>
                    <a:lnTo>
                      <a:pt x="220" y="809"/>
                    </a:lnTo>
                    <a:lnTo>
                      <a:pt x="220" y="809"/>
                    </a:lnTo>
                    <a:lnTo>
                      <a:pt x="220" y="809"/>
                    </a:lnTo>
                    <a:lnTo>
                      <a:pt x="220" y="816"/>
                    </a:lnTo>
                    <a:lnTo>
                      <a:pt x="220" y="816"/>
                    </a:lnTo>
                    <a:lnTo>
                      <a:pt x="220" y="816"/>
                    </a:lnTo>
                    <a:lnTo>
                      <a:pt x="220" y="816"/>
                    </a:lnTo>
                    <a:lnTo>
                      <a:pt x="220" y="816"/>
                    </a:lnTo>
                    <a:lnTo>
                      <a:pt x="220" y="816"/>
                    </a:lnTo>
                    <a:lnTo>
                      <a:pt x="220" y="816"/>
                    </a:lnTo>
                    <a:lnTo>
                      <a:pt x="220" y="816"/>
                    </a:lnTo>
                    <a:lnTo>
                      <a:pt x="220" y="816"/>
                    </a:lnTo>
                    <a:lnTo>
                      <a:pt x="220" y="816"/>
                    </a:lnTo>
                    <a:lnTo>
                      <a:pt x="220" y="816"/>
                    </a:lnTo>
                    <a:lnTo>
                      <a:pt x="227" y="816"/>
                    </a:lnTo>
                    <a:lnTo>
                      <a:pt x="227" y="816"/>
                    </a:lnTo>
                    <a:lnTo>
                      <a:pt x="227" y="816"/>
                    </a:lnTo>
                    <a:lnTo>
                      <a:pt x="227" y="816"/>
                    </a:lnTo>
                    <a:lnTo>
                      <a:pt x="227" y="823"/>
                    </a:lnTo>
                    <a:lnTo>
                      <a:pt x="227" y="823"/>
                    </a:lnTo>
                    <a:lnTo>
                      <a:pt x="227" y="823"/>
                    </a:lnTo>
                    <a:lnTo>
                      <a:pt x="227" y="823"/>
                    </a:lnTo>
                    <a:lnTo>
                      <a:pt x="227" y="823"/>
                    </a:lnTo>
                    <a:lnTo>
                      <a:pt x="227" y="823"/>
                    </a:lnTo>
                    <a:lnTo>
                      <a:pt x="227" y="823"/>
                    </a:lnTo>
                    <a:lnTo>
                      <a:pt x="227" y="823"/>
                    </a:lnTo>
                    <a:lnTo>
                      <a:pt x="227" y="823"/>
                    </a:lnTo>
                    <a:lnTo>
                      <a:pt x="234" y="823"/>
                    </a:lnTo>
                    <a:lnTo>
                      <a:pt x="234" y="823"/>
                    </a:lnTo>
                    <a:lnTo>
                      <a:pt x="234" y="823"/>
                    </a:lnTo>
                    <a:lnTo>
                      <a:pt x="234" y="823"/>
                    </a:lnTo>
                    <a:lnTo>
                      <a:pt x="234" y="823"/>
                    </a:lnTo>
                    <a:lnTo>
                      <a:pt x="234" y="831"/>
                    </a:lnTo>
                    <a:lnTo>
                      <a:pt x="234" y="831"/>
                    </a:lnTo>
                    <a:lnTo>
                      <a:pt x="234" y="831"/>
                    </a:lnTo>
                    <a:lnTo>
                      <a:pt x="234" y="831"/>
                    </a:lnTo>
                    <a:lnTo>
                      <a:pt x="234" y="831"/>
                    </a:lnTo>
                    <a:lnTo>
                      <a:pt x="234" y="831"/>
                    </a:lnTo>
                    <a:lnTo>
                      <a:pt x="234" y="831"/>
                    </a:lnTo>
                    <a:lnTo>
                      <a:pt x="234" y="831"/>
                    </a:lnTo>
                    <a:lnTo>
                      <a:pt x="234" y="831"/>
                    </a:lnTo>
                    <a:lnTo>
                      <a:pt x="234" y="831"/>
                    </a:lnTo>
                    <a:lnTo>
                      <a:pt x="234" y="831"/>
                    </a:lnTo>
                    <a:lnTo>
                      <a:pt x="234" y="838"/>
                    </a:lnTo>
                    <a:lnTo>
                      <a:pt x="234" y="838"/>
                    </a:lnTo>
                    <a:lnTo>
                      <a:pt x="234" y="838"/>
                    </a:lnTo>
                    <a:lnTo>
                      <a:pt x="227" y="838"/>
                    </a:lnTo>
                    <a:lnTo>
                      <a:pt x="227" y="838"/>
                    </a:lnTo>
                    <a:lnTo>
                      <a:pt x="227" y="838"/>
                    </a:lnTo>
                    <a:lnTo>
                      <a:pt x="227" y="838"/>
                    </a:lnTo>
                    <a:lnTo>
                      <a:pt x="234" y="845"/>
                    </a:lnTo>
                    <a:lnTo>
                      <a:pt x="234" y="845"/>
                    </a:lnTo>
                    <a:lnTo>
                      <a:pt x="234" y="845"/>
                    </a:lnTo>
                    <a:lnTo>
                      <a:pt x="234" y="845"/>
                    </a:lnTo>
                    <a:lnTo>
                      <a:pt x="234" y="845"/>
                    </a:lnTo>
                    <a:lnTo>
                      <a:pt x="234" y="852"/>
                    </a:lnTo>
                    <a:lnTo>
                      <a:pt x="234" y="852"/>
                    </a:lnTo>
                    <a:lnTo>
                      <a:pt x="234" y="852"/>
                    </a:lnTo>
                    <a:lnTo>
                      <a:pt x="234" y="852"/>
                    </a:lnTo>
                    <a:lnTo>
                      <a:pt x="234" y="852"/>
                    </a:lnTo>
                    <a:lnTo>
                      <a:pt x="234" y="852"/>
                    </a:lnTo>
                    <a:lnTo>
                      <a:pt x="234" y="852"/>
                    </a:lnTo>
                    <a:lnTo>
                      <a:pt x="234" y="845"/>
                    </a:lnTo>
                    <a:lnTo>
                      <a:pt x="241" y="845"/>
                    </a:lnTo>
                    <a:lnTo>
                      <a:pt x="241" y="845"/>
                    </a:lnTo>
                    <a:lnTo>
                      <a:pt x="248" y="852"/>
                    </a:lnTo>
                    <a:lnTo>
                      <a:pt x="255" y="852"/>
                    </a:lnTo>
                    <a:lnTo>
                      <a:pt x="255" y="859"/>
                    </a:lnTo>
                    <a:lnTo>
                      <a:pt x="255" y="859"/>
                    </a:lnTo>
                    <a:lnTo>
                      <a:pt x="255" y="859"/>
                    </a:lnTo>
                    <a:lnTo>
                      <a:pt x="255" y="859"/>
                    </a:lnTo>
                    <a:lnTo>
                      <a:pt x="255" y="859"/>
                    </a:lnTo>
                    <a:lnTo>
                      <a:pt x="255" y="866"/>
                    </a:lnTo>
                    <a:lnTo>
                      <a:pt x="255" y="873"/>
                    </a:lnTo>
                    <a:lnTo>
                      <a:pt x="255" y="873"/>
                    </a:lnTo>
                    <a:lnTo>
                      <a:pt x="255" y="880"/>
                    </a:lnTo>
                    <a:lnTo>
                      <a:pt x="248" y="880"/>
                    </a:lnTo>
                    <a:lnTo>
                      <a:pt x="248" y="880"/>
                    </a:lnTo>
                    <a:lnTo>
                      <a:pt x="241" y="880"/>
                    </a:lnTo>
                    <a:lnTo>
                      <a:pt x="241" y="880"/>
                    </a:lnTo>
                    <a:lnTo>
                      <a:pt x="241" y="880"/>
                    </a:lnTo>
                    <a:lnTo>
                      <a:pt x="241" y="880"/>
                    </a:lnTo>
                    <a:lnTo>
                      <a:pt x="241" y="880"/>
                    </a:lnTo>
                    <a:lnTo>
                      <a:pt x="241" y="880"/>
                    </a:lnTo>
                    <a:lnTo>
                      <a:pt x="241" y="880"/>
                    </a:lnTo>
                    <a:lnTo>
                      <a:pt x="248" y="887"/>
                    </a:lnTo>
                    <a:lnTo>
                      <a:pt x="248" y="887"/>
                    </a:lnTo>
                    <a:lnTo>
                      <a:pt x="248" y="887"/>
                    </a:lnTo>
                    <a:lnTo>
                      <a:pt x="248" y="887"/>
                    </a:lnTo>
                    <a:lnTo>
                      <a:pt x="248" y="887"/>
                    </a:lnTo>
                    <a:lnTo>
                      <a:pt x="248" y="887"/>
                    </a:lnTo>
                    <a:lnTo>
                      <a:pt x="248" y="894"/>
                    </a:lnTo>
                    <a:lnTo>
                      <a:pt x="248" y="894"/>
                    </a:lnTo>
                    <a:lnTo>
                      <a:pt x="248" y="894"/>
                    </a:lnTo>
                    <a:lnTo>
                      <a:pt x="241" y="901"/>
                    </a:lnTo>
                    <a:lnTo>
                      <a:pt x="241" y="909"/>
                    </a:lnTo>
                    <a:lnTo>
                      <a:pt x="234" y="909"/>
                    </a:lnTo>
                    <a:lnTo>
                      <a:pt x="234" y="909"/>
                    </a:lnTo>
                    <a:lnTo>
                      <a:pt x="234" y="916"/>
                    </a:lnTo>
                    <a:lnTo>
                      <a:pt x="241" y="916"/>
                    </a:lnTo>
                    <a:lnTo>
                      <a:pt x="241" y="916"/>
                    </a:lnTo>
                    <a:lnTo>
                      <a:pt x="241" y="916"/>
                    </a:lnTo>
                    <a:lnTo>
                      <a:pt x="241" y="916"/>
                    </a:lnTo>
                    <a:lnTo>
                      <a:pt x="234" y="923"/>
                    </a:lnTo>
                    <a:lnTo>
                      <a:pt x="234" y="930"/>
                    </a:lnTo>
                    <a:lnTo>
                      <a:pt x="234" y="930"/>
                    </a:lnTo>
                    <a:lnTo>
                      <a:pt x="227" y="930"/>
                    </a:lnTo>
                    <a:lnTo>
                      <a:pt x="227" y="930"/>
                    </a:lnTo>
                    <a:lnTo>
                      <a:pt x="227" y="930"/>
                    </a:lnTo>
                    <a:lnTo>
                      <a:pt x="220" y="930"/>
                    </a:lnTo>
                    <a:lnTo>
                      <a:pt x="220" y="930"/>
                    </a:lnTo>
                    <a:lnTo>
                      <a:pt x="220" y="930"/>
                    </a:lnTo>
                    <a:lnTo>
                      <a:pt x="220" y="930"/>
                    </a:lnTo>
                    <a:lnTo>
                      <a:pt x="220" y="930"/>
                    </a:lnTo>
                    <a:lnTo>
                      <a:pt x="220" y="930"/>
                    </a:lnTo>
                    <a:lnTo>
                      <a:pt x="220" y="930"/>
                    </a:lnTo>
                    <a:lnTo>
                      <a:pt x="220" y="930"/>
                    </a:lnTo>
                    <a:lnTo>
                      <a:pt x="220" y="930"/>
                    </a:lnTo>
                    <a:lnTo>
                      <a:pt x="220" y="930"/>
                    </a:lnTo>
                    <a:lnTo>
                      <a:pt x="213" y="930"/>
                    </a:lnTo>
                    <a:lnTo>
                      <a:pt x="213" y="923"/>
                    </a:lnTo>
                    <a:lnTo>
                      <a:pt x="213" y="930"/>
                    </a:lnTo>
                    <a:lnTo>
                      <a:pt x="213" y="930"/>
                    </a:lnTo>
                    <a:lnTo>
                      <a:pt x="206" y="930"/>
                    </a:lnTo>
                    <a:lnTo>
                      <a:pt x="206" y="937"/>
                    </a:lnTo>
                    <a:lnTo>
                      <a:pt x="206" y="937"/>
                    </a:lnTo>
                    <a:lnTo>
                      <a:pt x="199" y="937"/>
                    </a:lnTo>
                    <a:lnTo>
                      <a:pt x="199" y="937"/>
                    </a:lnTo>
                    <a:lnTo>
                      <a:pt x="199" y="944"/>
                    </a:lnTo>
                    <a:lnTo>
                      <a:pt x="199" y="944"/>
                    </a:lnTo>
                    <a:lnTo>
                      <a:pt x="199" y="944"/>
                    </a:lnTo>
                    <a:lnTo>
                      <a:pt x="199" y="944"/>
                    </a:lnTo>
                    <a:lnTo>
                      <a:pt x="199" y="944"/>
                    </a:lnTo>
                    <a:lnTo>
                      <a:pt x="192" y="944"/>
                    </a:lnTo>
                    <a:lnTo>
                      <a:pt x="184" y="951"/>
                    </a:lnTo>
                    <a:lnTo>
                      <a:pt x="184" y="951"/>
                    </a:lnTo>
                    <a:lnTo>
                      <a:pt x="184" y="951"/>
                    </a:lnTo>
                    <a:lnTo>
                      <a:pt x="177" y="951"/>
                    </a:lnTo>
                    <a:lnTo>
                      <a:pt x="177" y="944"/>
                    </a:lnTo>
                    <a:lnTo>
                      <a:pt x="177" y="944"/>
                    </a:lnTo>
                    <a:lnTo>
                      <a:pt x="177" y="944"/>
                    </a:lnTo>
                    <a:lnTo>
                      <a:pt x="170" y="937"/>
                    </a:lnTo>
                    <a:lnTo>
                      <a:pt x="170" y="937"/>
                    </a:lnTo>
                    <a:lnTo>
                      <a:pt x="170" y="930"/>
                    </a:lnTo>
                    <a:lnTo>
                      <a:pt x="170" y="930"/>
                    </a:lnTo>
                    <a:lnTo>
                      <a:pt x="170" y="930"/>
                    </a:lnTo>
                    <a:lnTo>
                      <a:pt x="163" y="930"/>
                    </a:lnTo>
                    <a:lnTo>
                      <a:pt x="163" y="930"/>
                    </a:lnTo>
                    <a:lnTo>
                      <a:pt x="163" y="930"/>
                    </a:lnTo>
                    <a:lnTo>
                      <a:pt x="163" y="930"/>
                    </a:lnTo>
                    <a:lnTo>
                      <a:pt x="163" y="930"/>
                    </a:lnTo>
                    <a:lnTo>
                      <a:pt x="163" y="923"/>
                    </a:lnTo>
                    <a:lnTo>
                      <a:pt x="163" y="923"/>
                    </a:lnTo>
                    <a:lnTo>
                      <a:pt x="163" y="923"/>
                    </a:lnTo>
                    <a:lnTo>
                      <a:pt x="156" y="923"/>
                    </a:lnTo>
                    <a:lnTo>
                      <a:pt x="156" y="923"/>
                    </a:lnTo>
                    <a:lnTo>
                      <a:pt x="156" y="930"/>
                    </a:lnTo>
                    <a:lnTo>
                      <a:pt x="156" y="930"/>
                    </a:lnTo>
                    <a:lnTo>
                      <a:pt x="156" y="930"/>
                    </a:lnTo>
                    <a:lnTo>
                      <a:pt x="149" y="930"/>
                    </a:lnTo>
                    <a:lnTo>
                      <a:pt x="142" y="930"/>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7"/>
              <p:cNvSpPr>
                <a:spLocks/>
              </p:cNvSpPr>
              <p:nvPr/>
            </p:nvSpPr>
            <p:spPr bwMode="auto">
              <a:xfrm>
                <a:off x="4820" y="1124"/>
                <a:ext cx="788" cy="582"/>
              </a:xfrm>
              <a:custGeom>
                <a:avLst/>
                <a:gdLst>
                  <a:gd name="T0" fmla="*/ 362 w 788"/>
                  <a:gd name="T1" fmla="*/ 475 h 582"/>
                  <a:gd name="T2" fmla="*/ 390 w 788"/>
                  <a:gd name="T3" fmla="*/ 461 h 582"/>
                  <a:gd name="T4" fmla="*/ 397 w 788"/>
                  <a:gd name="T5" fmla="*/ 440 h 582"/>
                  <a:gd name="T6" fmla="*/ 426 w 788"/>
                  <a:gd name="T7" fmla="*/ 411 h 582"/>
                  <a:gd name="T8" fmla="*/ 404 w 788"/>
                  <a:gd name="T9" fmla="*/ 390 h 582"/>
                  <a:gd name="T10" fmla="*/ 404 w 788"/>
                  <a:gd name="T11" fmla="*/ 369 h 582"/>
                  <a:gd name="T12" fmla="*/ 383 w 788"/>
                  <a:gd name="T13" fmla="*/ 362 h 582"/>
                  <a:gd name="T14" fmla="*/ 340 w 788"/>
                  <a:gd name="T15" fmla="*/ 362 h 582"/>
                  <a:gd name="T16" fmla="*/ 333 w 788"/>
                  <a:gd name="T17" fmla="*/ 319 h 582"/>
                  <a:gd name="T18" fmla="*/ 312 w 788"/>
                  <a:gd name="T19" fmla="*/ 305 h 582"/>
                  <a:gd name="T20" fmla="*/ 276 w 788"/>
                  <a:gd name="T21" fmla="*/ 326 h 582"/>
                  <a:gd name="T22" fmla="*/ 255 w 788"/>
                  <a:gd name="T23" fmla="*/ 312 h 582"/>
                  <a:gd name="T24" fmla="*/ 248 w 788"/>
                  <a:gd name="T25" fmla="*/ 333 h 582"/>
                  <a:gd name="T26" fmla="*/ 213 w 788"/>
                  <a:gd name="T27" fmla="*/ 347 h 582"/>
                  <a:gd name="T28" fmla="*/ 184 w 788"/>
                  <a:gd name="T29" fmla="*/ 340 h 582"/>
                  <a:gd name="T30" fmla="*/ 156 w 788"/>
                  <a:gd name="T31" fmla="*/ 333 h 582"/>
                  <a:gd name="T32" fmla="*/ 127 w 788"/>
                  <a:gd name="T33" fmla="*/ 326 h 582"/>
                  <a:gd name="T34" fmla="*/ 113 w 788"/>
                  <a:gd name="T35" fmla="*/ 326 h 582"/>
                  <a:gd name="T36" fmla="*/ 64 w 788"/>
                  <a:gd name="T37" fmla="*/ 333 h 582"/>
                  <a:gd name="T38" fmla="*/ 49 w 788"/>
                  <a:gd name="T39" fmla="*/ 369 h 582"/>
                  <a:gd name="T40" fmla="*/ 56 w 788"/>
                  <a:gd name="T41" fmla="*/ 390 h 582"/>
                  <a:gd name="T42" fmla="*/ 35 w 788"/>
                  <a:gd name="T43" fmla="*/ 376 h 582"/>
                  <a:gd name="T44" fmla="*/ 28 w 788"/>
                  <a:gd name="T45" fmla="*/ 333 h 582"/>
                  <a:gd name="T46" fmla="*/ 14 w 788"/>
                  <a:gd name="T47" fmla="*/ 312 h 582"/>
                  <a:gd name="T48" fmla="*/ 14 w 788"/>
                  <a:gd name="T49" fmla="*/ 298 h 582"/>
                  <a:gd name="T50" fmla="*/ 21 w 788"/>
                  <a:gd name="T51" fmla="*/ 277 h 582"/>
                  <a:gd name="T52" fmla="*/ 21 w 788"/>
                  <a:gd name="T53" fmla="*/ 227 h 582"/>
                  <a:gd name="T54" fmla="*/ 78 w 788"/>
                  <a:gd name="T55" fmla="*/ 198 h 582"/>
                  <a:gd name="T56" fmla="*/ 213 w 788"/>
                  <a:gd name="T57" fmla="*/ 206 h 582"/>
                  <a:gd name="T58" fmla="*/ 248 w 788"/>
                  <a:gd name="T59" fmla="*/ 206 h 582"/>
                  <a:gd name="T60" fmla="*/ 284 w 788"/>
                  <a:gd name="T61" fmla="*/ 191 h 582"/>
                  <a:gd name="T62" fmla="*/ 369 w 788"/>
                  <a:gd name="T63" fmla="*/ 170 h 582"/>
                  <a:gd name="T64" fmla="*/ 426 w 788"/>
                  <a:gd name="T65" fmla="*/ 170 h 582"/>
                  <a:gd name="T66" fmla="*/ 525 w 788"/>
                  <a:gd name="T67" fmla="*/ 149 h 582"/>
                  <a:gd name="T68" fmla="*/ 560 w 788"/>
                  <a:gd name="T69" fmla="*/ 71 h 582"/>
                  <a:gd name="T70" fmla="*/ 596 w 788"/>
                  <a:gd name="T71" fmla="*/ 71 h 582"/>
                  <a:gd name="T72" fmla="*/ 709 w 788"/>
                  <a:gd name="T73" fmla="*/ 21 h 582"/>
                  <a:gd name="T74" fmla="*/ 752 w 788"/>
                  <a:gd name="T75" fmla="*/ 42 h 582"/>
                  <a:gd name="T76" fmla="*/ 773 w 788"/>
                  <a:gd name="T77" fmla="*/ 78 h 582"/>
                  <a:gd name="T78" fmla="*/ 780 w 788"/>
                  <a:gd name="T79" fmla="*/ 78 h 582"/>
                  <a:gd name="T80" fmla="*/ 788 w 788"/>
                  <a:gd name="T81" fmla="*/ 99 h 582"/>
                  <a:gd name="T82" fmla="*/ 766 w 788"/>
                  <a:gd name="T83" fmla="*/ 99 h 582"/>
                  <a:gd name="T84" fmla="*/ 724 w 788"/>
                  <a:gd name="T85" fmla="*/ 120 h 582"/>
                  <a:gd name="T86" fmla="*/ 688 w 788"/>
                  <a:gd name="T87" fmla="*/ 149 h 582"/>
                  <a:gd name="T88" fmla="*/ 660 w 788"/>
                  <a:gd name="T89" fmla="*/ 163 h 582"/>
                  <a:gd name="T90" fmla="*/ 617 w 788"/>
                  <a:gd name="T91" fmla="*/ 198 h 582"/>
                  <a:gd name="T92" fmla="*/ 596 w 788"/>
                  <a:gd name="T93" fmla="*/ 227 h 582"/>
                  <a:gd name="T94" fmla="*/ 575 w 788"/>
                  <a:gd name="T95" fmla="*/ 255 h 582"/>
                  <a:gd name="T96" fmla="*/ 568 w 788"/>
                  <a:gd name="T97" fmla="*/ 305 h 582"/>
                  <a:gd name="T98" fmla="*/ 539 w 788"/>
                  <a:gd name="T99" fmla="*/ 326 h 582"/>
                  <a:gd name="T100" fmla="*/ 532 w 788"/>
                  <a:gd name="T101" fmla="*/ 312 h 582"/>
                  <a:gd name="T102" fmla="*/ 489 w 788"/>
                  <a:gd name="T103" fmla="*/ 369 h 582"/>
                  <a:gd name="T104" fmla="*/ 504 w 788"/>
                  <a:gd name="T105" fmla="*/ 383 h 582"/>
                  <a:gd name="T106" fmla="*/ 497 w 788"/>
                  <a:gd name="T107" fmla="*/ 440 h 582"/>
                  <a:gd name="T108" fmla="*/ 497 w 788"/>
                  <a:gd name="T109" fmla="*/ 461 h 582"/>
                  <a:gd name="T110" fmla="*/ 482 w 788"/>
                  <a:gd name="T111" fmla="*/ 482 h 582"/>
                  <a:gd name="T112" fmla="*/ 475 w 788"/>
                  <a:gd name="T113" fmla="*/ 497 h 582"/>
                  <a:gd name="T114" fmla="*/ 475 w 788"/>
                  <a:gd name="T115" fmla="*/ 539 h 582"/>
                  <a:gd name="T116" fmla="*/ 433 w 788"/>
                  <a:gd name="T117" fmla="*/ 546 h 582"/>
                  <a:gd name="T118" fmla="*/ 411 w 788"/>
                  <a:gd name="T119" fmla="*/ 582 h 582"/>
                  <a:gd name="T120" fmla="*/ 397 w 788"/>
                  <a:gd name="T121" fmla="*/ 568 h 582"/>
                  <a:gd name="T122" fmla="*/ 369 w 788"/>
                  <a:gd name="T123" fmla="*/ 53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8" h="582">
                    <a:moveTo>
                      <a:pt x="369" y="532"/>
                    </a:moveTo>
                    <a:lnTo>
                      <a:pt x="369" y="532"/>
                    </a:lnTo>
                    <a:lnTo>
                      <a:pt x="362" y="525"/>
                    </a:lnTo>
                    <a:lnTo>
                      <a:pt x="355" y="525"/>
                    </a:lnTo>
                    <a:lnTo>
                      <a:pt x="355" y="525"/>
                    </a:lnTo>
                    <a:lnTo>
                      <a:pt x="362" y="525"/>
                    </a:lnTo>
                    <a:lnTo>
                      <a:pt x="362" y="518"/>
                    </a:lnTo>
                    <a:lnTo>
                      <a:pt x="362" y="518"/>
                    </a:lnTo>
                    <a:lnTo>
                      <a:pt x="362" y="511"/>
                    </a:lnTo>
                    <a:lnTo>
                      <a:pt x="362" y="489"/>
                    </a:lnTo>
                    <a:lnTo>
                      <a:pt x="362" y="489"/>
                    </a:lnTo>
                    <a:lnTo>
                      <a:pt x="362" y="489"/>
                    </a:lnTo>
                    <a:lnTo>
                      <a:pt x="362" y="482"/>
                    </a:lnTo>
                    <a:lnTo>
                      <a:pt x="362" y="482"/>
                    </a:lnTo>
                    <a:lnTo>
                      <a:pt x="362" y="475"/>
                    </a:lnTo>
                    <a:lnTo>
                      <a:pt x="362" y="475"/>
                    </a:lnTo>
                    <a:lnTo>
                      <a:pt x="362" y="475"/>
                    </a:lnTo>
                    <a:lnTo>
                      <a:pt x="369" y="475"/>
                    </a:lnTo>
                    <a:lnTo>
                      <a:pt x="376" y="482"/>
                    </a:lnTo>
                    <a:lnTo>
                      <a:pt x="376" y="482"/>
                    </a:lnTo>
                    <a:lnTo>
                      <a:pt x="383" y="482"/>
                    </a:lnTo>
                    <a:lnTo>
                      <a:pt x="383" y="482"/>
                    </a:lnTo>
                    <a:lnTo>
                      <a:pt x="383" y="482"/>
                    </a:lnTo>
                    <a:lnTo>
                      <a:pt x="390" y="475"/>
                    </a:lnTo>
                    <a:lnTo>
                      <a:pt x="397" y="475"/>
                    </a:lnTo>
                    <a:lnTo>
                      <a:pt x="397" y="475"/>
                    </a:lnTo>
                    <a:lnTo>
                      <a:pt x="397" y="475"/>
                    </a:lnTo>
                    <a:lnTo>
                      <a:pt x="397" y="468"/>
                    </a:lnTo>
                    <a:lnTo>
                      <a:pt x="390" y="468"/>
                    </a:lnTo>
                    <a:lnTo>
                      <a:pt x="390" y="468"/>
                    </a:lnTo>
                    <a:lnTo>
                      <a:pt x="390" y="468"/>
                    </a:lnTo>
                    <a:lnTo>
                      <a:pt x="390" y="461"/>
                    </a:lnTo>
                    <a:lnTo>
                      <a:pt x="390" y="461"/>
                    </a:lnTo>
                    <a:lnTo>
                      <a:pt x="390" y="461"/>
                    </a:lnTo>
                    <a:lnTo>
                      <a:pt x="383" y="461"/>
                    </a:lnTo>
                    <a:lnTo>
                      <a:pt x="383" y="461"/>
                    </a:lnTo>
                    <a:lnTo>
                      <a:pt x="383" y="461"/>
                    </a:lnTo>
                    <a:lnTo>
                      <a:pt x="383" y="461"/>
                    </a:lnTo>
                    <a:lnTo>
                      <a:pt x="376" y="454"/>
                    </a:lnTo>
                    <a:lnTo>
                      <a:pt x="383" y="454"/>
                    </a:lnTo>
                    <a:lnTo>
                      <a:pt x="390" y="447"/>
                    </a:lnTo>
                    <a:lnTo>
                      <a:pt x="390" y="440"/>
                    </a:lnTo>
                    <a:lnTo>
                      <a:pt x="390" y="440"/>
                    </a:lnTo>
                    <a:lnTo>
                      <a:pt x="397" y="440"/>
                    </a:lnTo>
                    <a:lnTo>
                      <a:pt x="397" y="440"/>
                    </a:lnTo>
                    <a:lnTo>
                      <a:pt x="397" y="440"/>
                    </a:lnTo>
                    <a:lnTo>
                      <a:pt x="397" y="440"/>
                    </a:lnTo>
                    <a:lnTo>
                      <a:pt x="397" y="440"/>
                    </a:lnTo>
                    <a:lnTo>
                      <a:pt x="397" y="433"/>
                    </a:lnTo>
                    <a:lnTo>
                      <a:pt x="397" y="433"/>
                    </a:lnTo>
                    <a:lnTo>
                      <a:pt x="397" y="433"/>
                    </a:lnTo>
                    <a:lnTo>
                      <a:pt x="404" y="433"/>
                    </a:lnTo>
                    <a:lnTo>
                      <a:pt x="404" y="433"/>
                    </a:lnTo>
                    <a:lnTo>
                      <a:pt x="411" y="433"/>
                    </a:lnTo>
                    <a:lnTo>
                      <a:pt x="411" y="433"/>
                    </a:lnTo>
                    <a:lnTo>
                      <a:pt x="411" y="426"/>
                    </a:lnTo>
                    <a:lnTo>
                      <a:pt x="433" y="418"/>
                    </a:lnTo>
                    <a:lnTo>
                      <a:pt x="433" y="418"/>
                    </a:lnTo>
                    <a:lnTo>
                      <a:pt x="433" y="418"/>
                    </a:lnTo>
                    <a:lnTo>
                      <a:pt x="426" y="418"/>
                    </a:lnTo>
                    <a:lnTo>
                      <a:pt x="426" y="418"/>
                    </a:lnTo>
                    <a:lnTo>
                      <a:pt x="426" y="418"/>
                    </a:lnTo>
                    <a:lnTo>
                      <a:pt x="426" y="418"/>
                    </a:lnTo>
                    <a:lnTo>
                      <a:pt x="426" y="411"/>
                    </a:lnTo>
                    <a:lnTo>
                      <a:pt x="426" y="411"/>
                    </a:lnTo>
                    <a:lnTo>
                      <a:pt x="426" y="411"/>
                    </a:lnTo>
                    <a:lnTo>
                      <a:pt x="426" y="411"/>
                    </a:lnTo>
                    <a:lnTo>
                      <a:pt x="426" y="411"/>
                    </a:lnTo>
                    <a:lnTo>
                      <a:pt x="426" y="404"/>
                    </a:lnTo>
                    <a:lnTo>
                      <a:pt x="426" y="404"/>
                    </a:lnTo>
                    <a:lnTo>
                      <a:pt x="426" y="404"/>
                    </a:lnTo>
                    <a:lnTo>
                      <a:pt x="426" y="404"/>
                    </a:lnTo>
                    <a:lnTo>
                      <a:pt x="418" y="404"/>
                    </a:lnTo>
                    <a:lnTo>
                      <a:pt x="418" y="397"/>
                    </a:lnTo>
                    <a:lnTo>
                      <a:pt x="418" y="397"/>
                    </a:lnTo>
                    <a:lnTo>
                      <a:pt x="411" y="397"/>
                    </a:lnTo>
                    <a:lnTo>
                      <a:pt x="411" y="390"/>
                    </a:lnTo>
                    <a:lnTo>
                      <a:pt x="411" y="390"/>
                    </a:lnTo>
                    <a:lnTo>
                      <a:pt x="411" y="390"/>
                    </a:lnTo>
                    <a:lnTo>
                      <a:pt x="404" y="390"/>
                    </a:lnTo>
                    <a:lnTo>
                      <a:pt x="404" y="390"/>
                    </a:lnTo>
                    <a:lnTo>
                      <a:pt x="404" y="390"/>
                    </a:lnTo>
                    <a:lnTo>
                      <a:pt x="404" y="390"/>
                    </a:lnTo>
                    <a:lnTo>
                      <a:pt x="397" y="390"/>
                    </a:lnTo>
                    <a:lnTo>
                      <a:pt x="397" y="383"/>
                    </a:lnTo>
                    <a:lnTo>
                      <a:pt x="397" y="383"/>
                    </a:lnTo>
                    <a:lnTo>
                      <a:pt x="397" y="383"/>
                    </a:lnTo>
                    <a:lnTo>
                      <a:pt x="397" y="383"/>
                    </a:lnTo>
                    <a:lnTo>
                      <a:pt x="397" y="383"/>
                    </a:lnTo>
                    <a:lnTo>
                      <a:pt x="397" y="383"/>
                    </a:lnTo>
                    <a:lnTo>
                      <a:pt x="404" y="376"/>
                    </a:lnTo>
                    <a:lnTo>
                      <a:pt x="404" y="376"/>
                    </a:lnTo>
                    <a:lnTo>
                      <a:pt x="404" y="376"/>
                    </a:lnTo>
                    <a:lnTo>
                      <a:pt x="404" y="376"/>
                    </a:lnTo>
                    <a:lnTo>
                      <a:pt x="404" y="376"/>
                    </a:lnTo>
                    <a:lnTo>
                      <a:pt x="404" y="369"/>
                    </a:lnTo>
                    <a:lnTo>
                      <a:pt x="404" y="369"/>
                    </a:lnTo>
                    <a:lnTo>
                      <a:pt x="404" y="369"/>
                    </a:lnTo>
                    <a:lnTo>
                      <a:pt x="404" y="369"/>
                    </a:lnTo>
                    <a:lnTo>
                      <a:pt x="404" y="369"/>
                    </a:lnTo>
                    <a:lnTo>
                      <a:pt x="404" y="369"/>
                    </a:lnTo>
                    <a:lnTo>
                      <a:pt x="404" y="369"/>
                    </a:lnTo>
                    <a:lnTo>
                      <a:pt x="404" y="369"/>
                    </a:lnTo>
                    <a:lnTo>
                      <a:pt x="404" y="369"/>
                    </a:lnTo>
                    <a:lnTo>
                      <a:pt x="397" y="369"/>
                    </a:lnTo>
                    <a:lnTo>
                      <a:pt x="397" y="369"/>
                    </a:lnTo>
                    <a:lnTo>
                      <a:pt x="397" y="369"/>
                    </a:lnTo>
                    <a:lnTo>
                      <a:pt x="397" y="369"/>
                    </a:lnTo>
                    <a:lnTo>
                      <a:pt x="397" y="369"/>
                    </a:lnTo>
                    <a:lnTo>
                      <a:pt x="397" y="369"/>
                    </a:lnTo>
                    <a:lnTo>
                      <a:pt x="397" y="369"/>
                    </a:lnTo>
                    <a:lnTo>
                      <a:pt x="383" y="362"/>
                    </a:lnTo>
                    <a:lnTo>
                      <a:pt x="376" y="355"/>
                    </a:lnTo>
                    <a:lnTo>
                      <a:pt x="369" y="355"/>
                    </a:lnTo>
                    <a:lnTo>
                      <a:pt x="369" y="347"/>
                    </a:lnTo>
                    <a:lnTo>
                      <a:pt x="369" y="347"/>
                    </a:lnTo>
                    <a:lnTo>
                      <a:pt x="362" y="347"/>
                    </a:lnTo>
                    <a:lnTo>
                      <a:pt x="362" y="347"/>
                    </a:lnTo>
                    <a:lnTo>
                      <a:pt x="362" y="347"/>
                    </a:lnTo>
                    <a:lnTo>
                      <a:pt x="362" y="347"/>
                    </a:lnTo>
                    <a:lnTo>
                      <a:pt x="362" y="355"/>
                    </a:lnTo>
                    <a:lnTo>
                      <a:pt x="355" y="355"/>
                    </a:lnTo>
                    <a:lnTo>
                      <a:pt x="347" y="355"/>
                    </a:lnTo>
                    <a:lnTo>
                      <a:pt x="347" y="355"/>
                    </a:lnTo>
                    <a:lnTo>
                      <a:pt x="340" y="355"/>
                    </a:lnTo>
                    <a:lnTo>
                      <a:pt x="340" y="362"/>
                    </a:lnTo>
                    <a:lnTo>
                      <a:pt x="340" y="362"/>
                    </a:lnTo>
                    <a:lnTo>
                      <a:pt x="340" y="362"/>
                    </a:lnTo>
                    <a:lnTo>
                      <a:pt x="340" y="362"/>
                    </a:lnTo>
                    <a:lnTo>
                      <a:pt x="340" y="355"/>
                    </a:lnTo>
                    <a:lnTo>
                      <a:pt x="340" y="347"/>
                    </a:lnTo>
                    <a:lnTo>
                      <a:pt x="340" y="347"/>
                    </a:lnTo>
                    <a:lnTo>
                      <a:pt x="333" y="347"/>
                    </a:lnTo>
                    <a:lnTo>
                      <a:pt x="333" y="340"/>
                    </a:lnTo>
                    <a:lnTo>
                      <a:pt x="333" y="340"/>
                    </a:lnTo>
                    <a:lnTo>
                      <a:pt x="333" y="340"/>
                    </a:lnTo>
                    <a:lnTo>
                      <a:pt x="340" y="333"/>
                    </a:lnTo>
                    <a:lnTo>
                      <a:pt x="340" y="333"/>
                    </a:lnTo>
                    <a:lnTo>
                      <a:pt x="340" y="326"/>
                    </a:lnTo>
                    <a:lnTo>
                      <a:pt x="340" y="326"/>
                    </a:lnTo>
                    <a:lnTo>
                      <a:pt x="340" y="326"/>
                    </a:lnTo>
                    <a:lnTo>
                      <a:pt x="333" y="326"/>
                    </a:lnTo>
                    <a:lnTo>
                      <a:pt x="333" y="319"/>
                    </a:lnTo>
                    <a:lnTo>
                      <a:pt x="333" y="319"/>
                    </a:lnTo>
                    <a:lnTo>
                      <a:pt x="333" y="319"/>
                    </a:lnTo>
                    <a:lnTo>
                      <a:pt x="333" y="319"/>
                    </a:lnTo>
                    <a:lnTo>
                      <a:pt x="333" y="319"/>
                    </a:lnTo>
                    <a:lnTo>
                      <a:pt x="333" y="319"/>
                    </a:lnTo>
                    <a:lnTo>
                      <a:pt x="340" y="305"/>
                    </a:lnTo>
                    <a:lnTo>
                      <a:pt x="340" y="305"/>
                    </a:lnTo>
                    <a:lnTo>
                      <a:pt x="340" y="305"/>
                    </a:lnTo>
                    <a:lnTo>
                      <a:pt x="340" y="305"/>
                    </a:lnTo>
                    <a:lnTo>
                      <a:pt x="340" y="305"/>
                    </a:lnTo>
                    <a:lnTo>
                      <a:pt x="326" y="305"/>
                    </a:lnTo>
                    <a:lnTo>
                      <a:pt x="326" y="305"/>
                    </a:lnTo>
                    <a:lnTo>
                      <a:pt x="326" y="305"/>
                    </a:lnTo>
                    <a:lnTo>
                      <a:pt x="319" y="305"/>
                    </a:lnTo>
                    <a:lnTo>
                      <a:pt x="312" y="305"/>
                    </a:lnTo>
                    <a:lnTo>
                      <a:pt x="312" y="305"/>
                    </a:lnTo>
                    <a:lnTo>
                      <a:pt x="312" y="305"/>
                    </a:lnTo>
                    <a:lnTo>
                      <a:pt x="305" y="312"/>
                    </a:lnTo>
                    <a:lnTo>
                      <a:pt x="298" y="312"/>
                    </a:lnTo>
                    <a:lnTo>
                      <a:pt x="298" y="312"/>
                    </a:lnTo>
                    <a:lnTo>
                      <a:pt x="298" y="312"/>
                    </a:lnTo>
                    <a:lnTo>
                      <a:pt x="291" y="312"/>
                    </a:lnTo>
                    <a:lnTo>
                      <a:pt x="291" y="305"/>
                    </a:lnTo>
                    <a:lnTo>
                      <a:pt x="284" y="305"/>
                    </a:lnTo>
                    <a:lnTo>
                      <a:pt x="284" y="305"/>
                    </a:lnTo>
                    <a:lnTo>
                      <a:pt x="284" y="305"/>
                    </a:lnTo>
                    <a:lnTo>
                      <a:pt x="276" y="312"/>
                    </a:lnTo>
                    <a:lnTo>
                      <a:pt x="276" y="312"/>
                    </a:lnTo>
                    <a:lnTo>
                      <a:pt x="276" y="312"/>
                    </a:lnTo>
                    <a:lnTo>
                      <a:pt x="276" y="319"/>
                    </a:lnTo>
                    <a:lnTo>
                      <a:pt x="276" y="319"/>
                    </a:lnTo>
                    <a:lnTo>
                      <a:pt x="276" y="319"/>
                    </a:lnTo>
                    <a:lnTo>
                      <a:pt x="276" y="326"/>
                    </a:lnTo>
                    <a:lnTo>
                      <a:pt x="269" y="326"/>
                    </a:lnTo>
                    <a:lnTo>
                      <a:pt x="269" y="326"/>
                    </a:lnTo>
                    <a:lnTo>
                      <a:pt x="269" y="326"/>
                    </a:lnTo>
                    <a:lnTo>
                      <a:pt x="262" y="326"/>
                    </a:lnTo>
                    <a:lnTo>
                      <a:pt x="262" y="326"/>
                    </a:lnTo>
                    <a:lnTo>
                      <a:pt x="262" y="326"/>
                    </a:lnTo>
                    <a:lnTo>
                      <a:pt x="262" y="326"/>
                    </a:lnTo>
                    <a:lnTo>
                      <a:pt x="262" y="319"/>
                    </a:lnTo>
                    <a:lnTo>
                      <a:pt x="262" y="319"/>
                    </a:lnTo>
                    <a:lnTo>
                      <a:pt x="262" y="319"/>
                    </a:lnTo>
                    <a:lnTo>
                      <a:pt x="262" y="319"/>
                    </a:lnTo>
                    <a:lnTo>
                      <a:pt x="262" y="319"/>
                    </a:lnTo>
                    <a:lnTo>
                      <a:pt x="262" y="312"/>
                    </a:lnTo>
                    <a:lnTo>
                      <a:pt x="262" y="312"/>
                    </a:lnTo>
                    <a:lnTo>
                      <a:pt x="255" y="312"/>
                    </a:lnTo>
                    <a:lnTo>
                      <a:pt x="255" y="312"/>
                    </a:lnTo>
                    <a:lnTo>
                      <a:pt x="255" y="312"/>
                    </a:lnTo>
                    <a:lnTo>
                      <a:pt x="255" y="319"/>
                    </a:lnTo>
                    <a:lnTo>
                      <a:pt x="255" y="319"/>
                    </a:lnTo>
                    <a:lnTo>
                      <a:pt x="255" y="319"/>
                    </a:lnTo>
                    <a:lnTo>
                      <a:pt x="248" y="326"/>
                    </a:lnTo>
                    <a:lnTo>
                      <a:pt x="248" y="326"/>
                    </a:lnTo>
                    <a:lnTo>
                      <a:pt x="248" y="333"/>
                    </a:lnTo>
                    <a:lnTo>
                      <a:pt x="248" y="333"/>
                    </a:lnTo>
                    <a:lnTo>
                      <a:pt x="241" y="333"/>
                    </a:lnTo>
                    <a:lnTo>
                      <a:pt x="241" y="333"/>
                    </a:lnTo>
                    <a:lnTo>
                      <a:pt x="241" y="333"/>
                    </a:lnTo>
                    <a:lnTo>
                      <a:pt x="248" y="333"/>
                    </a:lnTo>
                    <a:lnTo>
                      <a:pt x="248" y="333"/>
                    </a:lnTo>
                    <a:lnTo>
                      <a:pt x="248" y="333"/>
                    </a:lnTo>
                    <a:lnTo>
                      <a:pt x="248" y="333"/>
                    </a:lnTo>
                    <a:lnTo>
                      <a:pt x="248" y="333"/>
                    </a:lnTo>
                    <a:lnTo>
                      <a:pt x="248" y="333"/>
                    </a:lnTo>
                    <a:lnTo>
                      <a:pt x="248" y="333"/>
                    </a:lnTo>
                    <a:lnTo>
                      <a:pt x="248" y="340"/>
                    </a:lnTo>
                    <a:lnTo>
                      <a:pt x="234" y="340"/>
                    </a:lnTo>
                    <a:lnTo>
                      <a:pt x="227" y="340"/>
                    </a:lnTo>
                    <a:lnTo>
                      <a:pt x="227" y="347"/>
                    </a:lnTo>
                    <a:lnTo>
                      <a:pt x="227" y="347"/>
                    </a:lnTo>
                    <a:lnTo>
                      <a:pt x="227" y="347"/>
                    </a:lnTo>
                    <a:lnTo>
                      <a:pt x="220" y="355"/>
                    </a:lnTo>
                    <a:lnTo>
                      <a:pt x="220" y="362"/>
                    </a:lnTo>
                    <a:lnTo>
                      <a:pt x="213" y="362"/>
                    </a:lnTo>
                    <a:lnTo>
                      <a:pt x="213" y="362"/>
                    </a:lnTo>
                    <a:lnTo>
                      <a:pt x="213" y="362"/>
                    </a:lnTo>
                    <a:lnTo>
                      <a:pt x="213" y="355"/>
                    </a:lnTo>
                    <a:lnTo>
                      <a:pt x="213" y="347"/>
                    </a:lnTo>
                    <a:lnTo>
                      <a:pt x="213" y="347"/>
                    </a:lnTo>
                    <a:lnTo>
                      <a:pt x="205" y="347"/>
                    </a:lnTo>
                    <a:lnTo>
                      <a:pt x="205" y="340"/>
                    </a:lnTo>
                    <a:lnTo>
                      <a:pt x="205" y="340"/>
                    </a:lnTo>
                    <a:lnTo>
                      <a:pt x="205" y="340"/>
                    </a:lnTo>
                    <a:lnTo>
                      <a:pt x="198" y="347"/>
                    </a:lnTo>
                    <a:lnTo>
                      <a:pt x="191" y="347"/>
                    </a:lnTo>
                    <a:lnTo>
                      <a:pt x="191" y="347"/>
                    </a:lnTo>
                    <a:lnTo>
                      <a:pt x="191" y="347"/>
                    </a:lnTo>
                    <a:lnTo>
                      <a:pt x="191" y="340"/>
                    </a:lnTo>
                    <a:lnTo>
                      <a:pt x="191" y="340"/>
                    </a:lnTo>
                    <a:lnTo>
                      <a:pt x="191" y="347"/>
                    </a:lnTo>
                    <a:lnTo>
                      <a:pt x="184" y="347"/>
                    </a:lnTo>
                    <a:lnTo>
                      <a:pt x="184" y="347"/>
                    </a:lnTo>
                    <a:lnTo>
                      <a:pt x="184" y="347"/>
                    </a:lnTo>
                    <a:lnTo>
                      <a:pt x="184" y="340"/>
                    </a:lnTo>
                    <a:lnTo>
                      <a:pt x="184" y="340"/>
                    </a:lnTo>
                    <a:lnTo>
                      <a:pt x="184" y="333"/>
                    </a:lnTo>
                    <a:lnTo>
                      <a:pt x="184" y="333"/>
                    </a:lnTo>
                    <a:lnTo>
                      <a:pt x="184" y="333"/>
                    </a:lnTo>
                    <a:lnTo>
                      <a:pt x="184" y="333"/>
                    </a:lnTo>
                    <a:lnTo>
                      <a:pt x="184" y="333"/>
                    </a:lnTo>
                    <a:lnTo>
                      <a:pt x="177" y="333"/>
                    </a:lnTo>
                    <a:lnTo>
                      <a:pt x="177" y="333"/>
                    </a:lnTo>
                    <a:lnTo>
                      <a:pt x="177" y="333"/>
                    </a:lnTo>
                    <a:lnTo>
                      <a:pt x="177" y="333"/>
                    </a:lnTo>
                    <a:lnTo>
                      <a:pt x="170" y="333"/>
                    </a:lnTo>
                    <a:lnTo>
                      <a:pt x="170" y="333"/>
                    </a:lnTo>
                    <a:lnTo>
                      <a:pt x="163" y="333"/>
                    </a:lnTo>
                    <a:lnTo>
                      <a:pt x="156" y="333"/>
                    </a:lnTo>
                    <a:lnTo>
                      <a:pt x="156" y="333"/>
                    </a:lnTo>
                    <a:lnTo>
                      <a:pt x="156" y="333"/>
                    </a:lnTo>
                    <a:lnTo>
                      <a:pt x="156" y="333"/>
                    </a:lnTo>
                    <a:lnTo>
                      <a:pt x="149" y="333"/>
                    </a:lnTo>
                    <a:lnTo>
                      <a:pt x="149" y="333"/>
                    </a:lnTo>
                    <a:lnTo>
                      <a:pt x="149" y="333"/>
                    </a:lnTo>
                    <a:lnTo>
                      <a:pt x="149" y="333"/>
                    </a:lnTo>
                    <a:lnTo>
                      <a:pt x="149" y="326"/>
                    </a:lnTo>
                    <a:lnTo>
                      <a:pt x="149" y="326"/>
                    </a:lnTo>
                    <a:lnTo>
                      <a:pt x="142" y="333"/>
                    </a:lnTo>
                    <a:lnTo>
                      <a:pt x="142" y="333"/>
                    </a:lnTo>
                    <a:lnTo>
                      <a:pt x="134" y="333"/>
                    </a:lnTo>
                    <a:lnTo>
                      <a:pt x="134" y="333"/>
                    </a:lnTo>
                    <a:lnTo>
                      <a:pt x="134" y="333"/>
                    </a:lnTo>
                    <a:lnTo>
                      <a:pt x="134" y="333"/>
                    </a:lnTo>
                    <a:lnTo>
                      <a:pt x="134" y="333"/>
                    </a:lnTo>
                    <a:lnTo>
                      <a:pt x="134" y="333"/>
                    </a:lnTo>
                    <a:lnTo>
                      <a:pt x="134" y="326"/>
                    </a:lnTo>
                    <a:lnTo>
                      <a:pt x="127" y="326"/>
                    </a:lnTo>
                    <a:lnTo>
                      <a:pt x="127" y="333"/>
                    </a:lnTo>
                    <a:lnTo>
                      <a:pt x="127" y="333"/>
                    </a:lnTo>
                    <a:lnTo>
                      <a:pt x="127" y="333"/>
                    </a:lnTo>
                    <a:lnTo>
                      <a:pt x="127" y="333"/>
                    </a:lnTo>
                    <a:lnTo>
                      <a:pt x="120" y="340"/>
                    </a:lnTo>
                    <a:lnTo>
                      <a:pt x="120" y="340"/>
                    </a:lnTo>
                    <a:lnTo>
                      <a:pt x="120" y="340"/>
                    </a:lnTo>
                    <a:lnTo>
                      <a:pt x="120" y="340"/>
                    </a:lnTo>
                    <a:lnTo>
                      <a:pt x="120" y="333"/>
                    </a:lnTo>
                    <a:lnTo>
                      <a:pt x="120" y="333"/>
                    </a:lnTo>
                    <a:lnTo>
                      <a:pt x="120" y="333"/>
                    </a:lnTo>
                    <a:lnTo>
                      <a:pt x="120" y="333"/>
                    </a:lnTo>
                    <a:lnTo>
                      <a:pt x="120" y="326"/>
                    </a:lnTo>
                    <a:lnTo>
                      <a:pt x="120" y="326"/>
                    </a:lnTo>
                    <a:lnTo>
                      <a:pt x="120" y="326"/>
                    </a:lnTo>
                    <a:lnTo>
                      <a:pt x="113" y="326"/>
                    </a:lnTo>
                    <a:lnTo>
                      <a:pt x="113" y="326"/>
                    </a:lnTo>
                    <a:lnTo>
                      <a:pt x="113" y="326"/>
                    </a:lnTo>
                    <a:lnTo>
                      <a:pt x="113" y="326"/>
                    </a:lnTo>
                    <a:lnTo>
                      <a:pt x="106" y="326"/>
                    </a:lnTo>
                    <a:lnTo>
                      <a:pt x="99" y="326"/>
                    </a:lnTo>
                    <a:lnTo>
                      <a:pt x="99" y="326"/>
                    </a:lnTo>
                    <a:lnTo>
                      <a:pt x="99" y="326"/>
                    </a:lnTo>
                    <a:lnTo>
                      <a:pt x="99" y="326"/>
                    </a:lnTo>
                    <a:lnTo>
                      <a:pt x="92" y="326"/>
                    </a:lnTo>
                    <a:lnTo>
                      <a:pt x="92" y="326"/>
                    </a:lnTo>
                    <a:lnTo>
                      <a:pt x="92" y="326"/>
                    </a:lnTo>
                    <a:lnTo>
                      <a:pt x="92" y="333"/>
                    </a:lnTo>
                    <a:lnTo>
                      <a:pt x="85" y="333"/>
                    </a:lnTo>
                    <a:lnTo>
                      <a:pt x="78" y="333"/>
                    </a:lnTo>
                    <a:lnTo>
                      <a:pt x="71" y="333"/>
                    </a:lnTo>
                    <a:lnTo>
                      <a:pt x="64" y="333"/>
                    </a:lnTo>
                    <a:lnTo>
                      <a:pt x="64" y="333"/>
                    </a:lnTo>
                    <a:lnTo>
                      <a:pt x="64" y="340"/>
                    </a:lnTo>
                    <a:lnTo>
                      <a:pt x="56" y="340"/>
                    </a:lnTo>
                    <a:lnTo>
                      <a:pt x="56" y="347"/>
                    </a:lnTo>
                    <a:lnTo>
                      <a:pt x="56" y="347"/>
                    </a:lnTo>
                    <a:lnTo>
                      <a:pt x="56" y="347"/>
                    </a:lnTo>
                    <a:lnTo>
                      <a:pt x="56" y="347"/>
                    </a:lnTo>
                    <a:lnTo>
                      <a:pt x="49" y="355"/>
                    </a:lnTo>
                    <a:lnTo>
                      <a:pt x="49" y="355"/>
                    </a:lnTo>
                    <a:lnTo>
                      <a:pt x="49" y="355"/>
                    </a:lnTo>
                    <a:lnTo>
                      <a:pt x="49" y="362"/>
                    </a:lnTo>
                    <a:lnTo>
                      <a:pt x="49" y="362"/>
                    </a:lnTo>
                    <a:lnTo>
                      <a:pt x="49" y="362"/>
                    </a:lnTo>
                    <a:lnTo>
                      <a:pt x="49" y="362"/>
                    </a:lnTo>
                    <a:lnTo>
                      <a:pt x="49" y="369"/>
                    </a:lnTo>
                    <a:lnTo>
                      <a:pt x="49" y="369"/>
                    </a:lnTo>
                    <a:lnTo>
                      <a:pt x="49" y="369"/>
                    </a:lnTo>
                    <a:lnTo>
                      <a:pt x="49" y="369"/>
                    </a:lnTo>
                    <a:lnTo>
                      <a:pt x="49" y="376"/>
                    </a:lnTo>
                    <a:lnTo>
                      <a:pt x="49" y="376"/>
                    </a:lnTo>
                    <a:lnTo>
                      <a:pt x="49" y="376"/>
                    </a:lnTo>
                    <a:lnTo>
                      <a:pt x="49" y="383"/>
                    </a:lnTo>
                    <a:lnTo>
                      <a:pt x="49" y="383"/>
                    </a:lnTo>
                    <a:lnTo>
                      <a:pt x="56" y="383"/>
                    </a:lnTo>
                    <a:lnTo>
                      <a:pt x="56" y="383"/>
                    </a:lnTo>
                    <a:lnTo>
                      <a:pt x="56" y="383"/>
                    </a:lnTo>
                    <a:lnTo>
                      <a:pt x="56" y="390"/>
                    </a:lnTo>
                    <a:lnTo>
                      <a:pt x="56" y="390"/>
                    </a:lnTo>
                    <a:lnTo>
                      <a:pt x="56" y="390"/>
                    </a:lnTo>
                    <a:lnTo>
                      <a:pt x="56" y="390"/>
                    </a:lnTo>
                    <a:lnTo>
                      <a:pt x="56" y="390"/>
                    </a:lnTo>
                    <a:lnTo>
                      <a:pt x="56" y="390"/>
                    </a:lnTo>
                    <a:lnTo>
                      <a:pt x="49" y="390"/>
                    </a:lnTo>
                    <a:lnTo>
                      <a:pt x="49" y="390"/>
                    </a:lnTo>
                    <a:lnTo>
                      <a:pt x="42" y="397"/>
                    </a:lnTo>
                    <a:lnTo>
                      <a:pt x="42" y="397"/>
                    </a:lnTo>
                    <a:lnTo>
                      <a:pt x="42" y="397"/>
                    </a:lnTo>
                    <a:lnTo>
                      <a:pt x="42" y="404"/>
                    </a:lnTo>
                    <a:lnTo>
                      <a:pt x="42" y="404"/>
                    </a:lnTo>
                    <a:lnTo>
                      <a:pt x="42" y="404"/>
                    </a:lnTo>
                    <a:lnTo>
                      <a:pt x="42" y="404"/>
                    </a:lnTo>
                    <a:lnTo>
                      <a:pt x="42" y="404"/>
                    </a:lnTo>
                    <a:lnTo>
                      <a:pt x="35" y="411"/>
                    </a:lnTo>
                    <a:lnTo>
                      <a:pt x="35" y="411"/>
                    </a:lnTo>
                    <a:lnTo>
                      <a:pt x="35" y="404"/>
                    </a:lnTo>
                    <a:lnTo>
                      <a:pt x="35" y="390"/>
                    </a:lnTo>
                    <a:lnTo>
                      <a:pt x="35" y="383"/>
                    </a:lnTo>
                    <a:lnTo>
                      <a:pt x="35" y="376"/>
                    </a:lnTo>
                    <a:lnTo>
                      <a:pt x="28" y="369"/>
                    </a:lnTo>
                    <a:lnTo>
                      <a:pt x="28" y="355"/>
                    </a:lnTo>
                    <a:lnTo>
                      <a:pt x="28" y="355"/>
                    </a:lnTo>
                    <a:lnTo>
                      <a:pt x="28" y="340"/>
                    </a:lnTo>
                    <a:lnTo>
                      <a:pt x="28" y="340"/>
                    </a:lnTo>
                    <a:lnTo>
                      <a:pt x="28" y="340"/>
                    </a:lnTo>
                    <a:lnTo>
                      <a:pt x="28" y="340"/>
                    </a:lnTo>
                    <a:lnTo>
                      <a:pt x="21" y="340"/>
                    </a:lnTo>
                    <a:lnTo>
                      <a:pt x="28" y="333"/>
                    </a:lnTo>
                    <a:lnTo>
                      <a:pt x="28" y="333"/>
                    </a:lnTo>
                    <a:lnTo>
                      <a:pt x="28" y="333"/>
                    </a:lnTo>
                    <a:lnTo>
                      <a:pt x="28" y="333"/>
                    </a:lnTo>
                    <a:lnTo>
                      <a:pt x="28" y="333"/>
                    </a:lnTo>
                    <a:lnTo>
                      <a:pt x="28" y="333"/>
                    </a:lnTo>
                    <a:lnTo>
                      <a:pt x="28" y="333"/>
                    </a:lnTo>
                    <a:lnTo>
                      <a:pt x="28" y="333"/>
                    </a:lnTo>
                    <a:lnTo>
                      <a:pt x="28" y="333"/>
                    </a:lnTo>
                    <a:lnTo>
                      <a:pt x="28" y="333"/>
                    </a:lnTo>
                    <a:lnTo>
                      <a:pt x="28" y="333"/>
                    </a:lnTo>
                    <a:lnTo>
                      <a:pt x="21" y="333"/>
                    </a:lnTo>
                    <a:lnTo>
                      <a:pt x="21" y="333"/>
                    </a:lnTo>
                    <a:lnTo>
                      <a:pt x="21" y="333"/>
                    </a:lnTo>
                    <a:lnTo>
                      <a:pt x="21" y="333"/>
                    </a:lnTo>
                    <a:lnTo>
                      <a:pt x="21" y="326"/>
                    </a:lnTo>
                    <a:lnTo>
                      <a:pt x="21" y="326"/>
                    </a:lnTo>
                    <a:lnTo>
                      <a:pt x="14" y="326"/>
                    </a:lnTo>
                    <a:lnTo>
                      <a:pt x="14" y="319"/>
                    </a:lnTo>
                    <a:lnTo>
                      <a:pt x="14" y="319"/>
                    </a:lnTo>
                    <a:lnTo>
                      <a:pt x="14" y="319"/>
                    </a:lnTo>
                    <a:lnTo>
                      <a:pt x="14" y="319"/>
                    </a:lnTo>
                    <a:lnTo>
                      <a:pt x="14" y="312"/>
                    </a:lnTo>
                    <a:lnTo>
                      <a:pt x="14" y="312"/>
                    </a:lnTo>
                    <a:lnTo>
                      <a:pt x="14" y="312"/>
                    </a:lnTo>
                    <a:lnTo>
                      <a:pt x="7" y="305"/>
                    </a:lnTo>
                    <a:lnTo>
                      <a:pt x="7" y="305"/>
                    </a:lnTo>
                    <a:lnTo>
                      <a:pt x="7" y="312"/>
                    </a:lnTo>
                    <a:lnTo>
                      <a:pt x="7" y="312"/>
                    </a:lnTo>
                    <a:lnTo>
                      <a:pt x="0" y="305"/>
                    </a:lnTo>
                    <a:lnTo>
                      <a:pt x="0" y="305"/>
                    </a:lnTo>
                    <a:lnTo>
                      <a:pt x="0" y="305"/>
                    </a:lnTo>
                    <a:lnTo>
                      <a:pt x="0" y="305"/>
                    </a:lnTo>
                    <a:lnTo>
                      <a:pt x="7" y="305"/>
                    </a:lnTo>
                    <a:lnTo>
                      <a:pt x="7" y="305"/>
                    </a:lnTo>
                    <a:lnTo>
                      <a:pt x="14" y="298"/>
                    </a:lnTo>
                    <a:lnTo>
                      <a:pt x="14" y="298"/>
                    </a:lnTo>
                    <a:lnTo>
                      <a:pt x="14" y="298"/>
                    </a:lnTo>
                    <a:lnTo>
                      <a:pt x="14" y="298"/>
                    </a:lnTo>
                    <a:lnTo>
                      <a:pt x="14" y="298"/>
                    </a:lnTo>
                    <a:lnTo>
                      <a:pt x="14" y="298"/>
                    </a:lnTo>
                    <a:lnTo>
                      <a:pt x="14" y="291"/>
                    </a:lnTo>
                    <a:lnTo>
                      <a:pt x="14" y="291"/>
                    </a:lnTo>
                    <a:lnTo>
                      <a:pt x="14" y="291"/>
                    </a:lnTo>
                    <a:lnTo>
                      <a:pt x="14" y="291"/>
                    </a:lnTo>
                    <a:lnTo>
                      <a:pt x="14" y="284"/>
                    </a:lnTo>
                    <a:lnTo>
                      <a:pt x="14" y="284"/>
                    </a:lnTo>
                    <a:lnTo>
                      <a:pt x="21" y="284"/>
                    </a:lnTo>
                    <a:lnTo>
                      <a:pt x="21" y="284"/>
                    </a:lnTo>
                    <a:lnTo>
                      <a:pt x="21" y="284"/>
                    </a:lnTo>
                    <a:lnTo>
                      <a:pt x="21" y="284"/>
                    </a:lnTo>
                    <a:lnTo>
                      <a:pt x="21" y="284"/>
                    </a:lnTo>
                    <a:lnTo>
                      <a:pt x="21" y="277"/>
                    </a:lnTo>
                    <a:lnTo>
                      <a:pt x="21" y="277"/>
                    </a:lnTo>
                    <a:lnTo>
                      <a:pt x="21" y="277"/>
                    </a:lnTo>
                    <a:lnTo>
                      <a:pt x="21" y="277"/>
                    </a:lnTo>
                    <a:lnTo>
                      <a:pt x="21" y="277"/>
                    </a:lnTo>
                    <a:lnTo>
                      <a:pt x="21" y="277"/>
                    </a:lnTo>
                    <a:lnTo>
                      <a:pt x="21" y="277"/>
                    </a:lnTo>
                    <a:lnTo>
                      <a:pt x="21" y="277"/>
                    </a:lnTo>
                    <a:lnTo>
                      <a:pt x="21" y="262"/>
                    </a:lnTo>
                    <a:lnTo>
                      <a:pt x="21" y="262"/>
                    </a:lnTo>
                    <a:lnTo>
                      <a:pt x="28" y="255"/>
                    </a:lnTo>
                    <a:lnTo>
                      <a:pt x="28" y="255"/>
                    </a:lnTo>
                    <a:lnTo>
                      <a:pt x="28" y="255"/>
                    </a:lnTo>
                    <a:lnTo>
                      <a:pt x="28" y="255"/>
                    </a:lnTo>
                    <a:lnTo>
                      <a:pt x="28" y="255"/>
                    </a:lnTo>
                    <a:lnTo>
                      <a:pt x="21" y="241"/>
                    </a:lnTo>
                    <a:lnTo>
                      <a:pt x="21" y="234"/>
                    </a:lnTo>
                    <a:lnTo>
                      <a:pt x="21" y="227"/>
                    </a:lnTo>
                    <a:lnTo>
                      <a:pt x="21" y="227"/>
                    </a:lnTo>
                    <a:lnTo>
                      <a:pt x="21" y="227"/>
                    </a:lnTo>
                    <a:lnTo>
                      <a:pt x="21" y="227"/>
                    </a:lnTo>
                    <a:lnTo>
                      <a:pt x="21" y="227"/>
                    </a:lnTo>
                    <a:lnTo>
                      <a:pt x="28" y="227"/>
                    </a:lnTo>
                    <a:lnTo>
                      <a:pt x="35" y="227"/>
                    </a:lnTo>
                    <a:lnTo>
                      <a:pt x="49" y="220"/>
                    </a:lnTo>
                    <a:lnTo>
                      <a:pt x="56" y="220"/>
                    </a:lnTo>
                    <a:lnTo>
                      <a:pt x="56" y="220"/>
                    </a:lnTo>
                    <a:lnTo>
                      <a:pt x="56" y="206"/>
                    </a:lnTo>
                    <a:lnTo>
                      <a:pt x="64" y="206"/>
                    </a:lnTo>
                    <a:lnTo>
                      <a:pt x="64" y="206"/>
                    </a:lnTo>
                    <a:lnTo>
                      <a:pt x="71" y="206"/>
                    </a:lnTo>
                    <a:lnTo>
                      <a:pt x="71" y="206"/>
                    </a:lnTo>
                    <a:lnTo>
                      <a:pt x="71" y="198"/>
                    </a:lnTo>
                    <a:lnTo>
                      <a:pt x="78" y="198"/>
                    </a:lnTo>
                    <a:lnTo>
                      <a:pt x="78" y="198"/>
                    </a:lnTo>
                    <a:lnTo>
                      <a:pt x="78" y="198"/>
                    </a:lnTo>
                    <a:lnTo>
                      <a:pt x="85" y="198"/>
                    </a:lnTo>
                    <a:lnTo>
                      <a:pt x="99" y="206"/>
                    </a:lnTo>
                    <a:lnTo>
                      <a:pt x="113" y="213"/>
                    </a:lnTo>
                    <a:lnTo>
                      <a:pt x="127" y="213"/>
                    </a:lnTo>
                    <a:lnTo>
                      <a:pt x="170" y="213"/>
                    </a:lnTo>
                    <a:lnTo>
                      <a:pt x="177" y="206"/>
                    </a:lnTo>
                    <a:lnTo>
                      <a:pt x="177" y="206"/>
                    </a:lnTo>
                    <a:lnTo>
                      <a:pt x="184" y="206"/>
                    </a:lnTo>
                    <a:lnTo>
                      <a:pt x="191" y="206"/>
                    </a:lnTo>
                    <a:lnTo>
                      <a:pt x="198" y="206"/>
                    </a:lnTo>
                    <a:lnTo>
                      <a:pt x="198" y="206"/>
                    </a:lnTo>
                    <a:lnTo>
                      <a:pt x="198" y="213"/>
                    </a:lnTo>
                    <a:lnTo>
                      <a:pt x="205" y="206"/>
                    </a:lnTo>
                    <a:lnTo>
                      <a:pt x="205" y="206"/>
                    </a:lnTo>
                    <a:lnTo>
                      <a:pt x="205" y="206"/>
                    </a:lnTo>
                    <a:lnTo>
                      <a:pt x="213" y="206"/>
                    </a:lnTo>
                    <a:lnTo>
                      <a:pt x="213" y="206"/>
                    </a:lnTo>
                    <a:lnTo>
                      <a:pt x="213" y="198"/>
                    </a:lnTo>
                    <a:lnTo>
                      <a:pt x="213" y="198"/>
                    </a:lnTo>
                    <a:lnTo>
                      <a:pt x="213" y="198"/>
                    </a:lnTo>
                    <a:lnTo>
                      <a:pt x="220" y="191"/>
                    </a:lnTo>
                    <a:lnTo>
                      <a:pt x="220" y="191"/>
                    </a:lnTo>
                    <a:lnTo>
                      <a:pt x="227" y="191"/>
                    </a:lnTo>
                    <a:lnTo>
                      <a:pt x="227" y="191"/>
                    </a:lnTo>
                    <a:lnTo>
                      <a:pt x="227" y="198"/>
                    </a:lnTo>
                    <a:lnTo>
                      <a:pt x="234" y="206"/>
                    </a:lnTo>
                    <a:lnTo>
                      <a:pt x="234" y="206"/>
                    </a:lnTo>
                    <a:lnTo>
                      <a:pt x="234" y="206"/>
                    </a:lnTo>
                    <a:lnTo>
                      <a:pt x="241" y="206"/>
                    </a:lnTo>
                    <a:lnTo>
                      <a:pt x="241" y="198"/>
                    </a:lnTo>
                    <a:lnTo>
                      <a:pt x="248" y="206"/>
                    </a:lnTo>
                    <a:lnTo>
                      <a:pt x="248" y="206"/>
                    </a:lnTo>
                    <a:lnTo>
                      <a:pt x="255" y="206"/>
                    </a:lnTo>
                    <a:lnTo>
                      <a:pt x="262" y="198"/>
                    </a:lnTo>
                    <a:lnTo>
                      <a:pt x="269" y="191"/>
                    </a:lnTo>
                    <a:lnTo>
                      <a:pt x="269" y="191"/>
                    </a:lnTo>
                    <a:lnTo>
                      <a:pt x="276" y="191"/>
                    </a:lnTo>
                    <a:lnTo>
                      <a:pt x="276" y="198"/>
                    </a:lnTo>
                    <a:lnTo>
                      <a:pt x="276" y="198"/>
                    </a:lnTo>
                    <a:lnTo>
                      <a:pt x="276" y="198"/>
                    </a:lnTo>
                    <a:lnTo>
                      <a:pt x="276" y="198"/>
                    </a:lnTo>
                    <a:lnTo>
                      <a:pt x="276" y="198"/>
                    </a:lnTo>
                    <a:lnTo>
                      <a:pt x="276" y="198"/>
                    </a:lnTo>
                    <a:lnTo>
                      <a:pt x="276" y="198"/>
                    </a:lnTo>
                    <a:lnTo>
                      <a:pt x="276" y="191"/>
                    </a:lnTo>
                    <a:lnTo>
                      <a:pt x="276" y="191"/>
                    </a:lnTo>
                    <a:lnTo>
                      <a:pt x="276" y="191"/>
                    </a:lnTo>
                    <a:lnTo>
                      <a:pt x="284" y="191"/>
                    </a:lnTo>
                    <a:lnTo>
                      <a:pt x="284" y="191"/>
                    </a:lnTo>
                    <a:lnTo>
                      <a:pt x="291" y="191"/>
                    </a:lnTo>
                    <a:lnTo>
                      <a:pt x="291" y="191"/>
                    </a:lnTo>
                    <a:lnTo>
                      <a:pt x="298" y="191"/>
                    </a:lnTo>
                    <a:lnTo>
                      <a:pt x="305" y="184"/>
                    </a:lnTo>
                    <a:lnTo>
                      <a:pt x="305" y="184"/>
                    </a:lnTo>
                    <a:lnTo>
                      <a:pt x="305" y="184"/>
                    </a:lnTo>
                    <a:lnTo>
                      <a:pt x="319" y="184"/>
                    </a:lnTo>
                    <a:lnTo>
                      <a:pt x="326" y="184"/>
                    </a:lnTo>
                    <a:lnTo>
                      <a:pt x="326" y="177"/>
                    </a:lnTo>
                    <a:lnTo>
                      <a:pt x="333" y="177"/>
                    </a:lnTo>
                    <a:lnTo>
                      <a:pt x="333" y="177"/>
                    </a:lnTo>
                    <a:lnTo>
                      <a:pt x="340" y="177"/>
                    </a:lnTo>
                    <a:lnTo>
                      <a:pt x="355" y="170"/>
                    </a:lnTo>
                    <a:lnTo>
                      <a:pt x="362" y="170"/>
                    </a:lnTo>
                    <a:lnTo>
                      <a:pt x="369" y="170"/>
                    </a:lnTo>
                    <a:lnTo>
                      <a:pt x="369" y="163"/>
                    </a:lnTo>
                    <a:lnTo>
                      <a:pt x="369" y="163"/>
                    </a:lnTo>
                    <a:lnTo>
                      <a:pt x="376" y="163"/>
                    </a:lnTo>
                    <a:lnTo>
                      <a:pt x="376" y="156"/>
                    </a:lnTo>
                    <a:lnTo>
                      <a:pt x="376" y="156"/>
                    </a:lnTo>
                    <a:lnTo>
                      <a:pt x="383" y="156"/>
                    </a:lnTo>
                    <a:lnTo>
                      <a:pt x="397" y="156"/>
                    </a:lnTo>
                    <a:lnTo>
                      <a:pt x="404" y="163"/>
                    </a:lnTo>
                    <a:lnTo>
                      <a:pt x="411" y="163"/>
                    </a:lnTo>
                    <a:lnTo>
                      <a:pt x="411" y="163"/>
                    </a:lnTo>
                    <a:lnTo>
                      <a:pt x="411" y="163"/>
                    </a:lnTo>
                    <a:lnTo>
                      <a:pt x="411" y="170"/>
                    </a:lnTo>
                    <a:lnTo>
                      <a:pt x="411" y="170"/>
                    </a:lnTo>
                    <a:lnTo>
                      <a:pt x="411" y="170"/>
                    </a:lnTo>
                    <a:lnTo>
                      <a:pt x="418" y="170"/>
                    </a:lnTo>
                    <a:lnTo>
                      <a:pt x="426" y="170"/>
                    </a:lnTo>
                    <a:lnTo>
                      <a:pt x="468" y="163"/>
                    </a:lnTo>
                    <a:lnTo>
                      <a:pt x="468" y="163"/>
                    </a:lnTo>
                    <a:lnTo>
                      <a:pt x="475" y="163"/>
                    </a:lnTo>
                    <a:lnTo>
                      <a:pt x="475" y="170"/>
                    </a:lnTo>
                    <a:lnTo>
                      <a:pt x="475" y="170"/>
                    </a:lnTo>
                    <a:lnTo>
                      <a:pt x="482" y="170"/>
                    </a:lnTo>
                    <a:lnTo>
                      <a:pt x="489" y="163"/>
                    </a:lnTo>
                    <a:lnTo>
                      <a:pt x="489" y="163"/>
                    </a:lnTo>
                    <a:lnTo>
                      <a:pt x="497" y="163"/>
                    </a:lnTo>
                    <a:lnTo>
                      <a:pt x="497" y="163"/>
                    </a:lnTo>
                    <a:lnTo>
                      <a:pt x="504" y="156"/>
                    </a:lnTo>
                    <a:lnTo>
                      <a:pt x="511" y="156"/>
                    </a:lnTo>
                    <a:lnTo>
                      <a:pt x="511" y="156"/>
                    </a:lnTo>
                    <a:lnTo>
                      <a:pt x="511" y="149"/>
                    </a:lnTo>
                    <a:lnTo>
                      <a:pt x="518" y="149"/>
                    </a:lnTo>
                    <a:lnTo>
                      <a:pt x="525" y="149"/>
                    </a:lnTo>
                    <a:lnTo>
                      <a:pt x="525" y="142"/>
                    </a:lnTo>
                    <a:lnTo>
                      <a:pt x="525" y="142"/>
                    </a:lnTo>
                    <a:lnTo>
                      <a:pt x="518" y="142"/>
                    </a:lnTo>
                    <a:lnTo>
                      <a:pt x="518" y="135"/>
                    </a:lnTo>
                    <a:lnTo>
                      <a:pt x="518" y="135"/>
                    </a:lnTo>
                    <a:lnTo>
                      <a:pt x="525" y="127"/>
                    </a:lnTo>
                    <a:lnTo>
                      <a:pt x="539" y="113"/>
                    </a:lnTo>
                    <a:lnTo>
                      <a:pt x="539" y="106"/>
                    </a:lnTo>
                    <a:lnTo>
                      <a:pt x="546" y="99"/>
                    </a:lnTo>
                    <a:lnTo>
                      <a:pt x="568" y="78"/>
                    </a:lnTo>
                    <a:lnTo>
                      <a:pt x="568" y="78"/>
                    </a:lnTo>
                    <a:lnTo>
                      <a:pt x="568" y="78"/>
                    </a:lnTo>
                    <a:lnTo>
                      <a:pt x="568" y="78"/>
                    </a:lnTo>
                    <a:lnTo>
                      <a:pt x="560" y="71"/>
                    </a:lnTo>
                    <a:lnTo>
                      <a:pt x="560" y="71"/>
                    </a:lnTo>
                    <a:lnTo>
                      <a:pt x="560" y="71"/>
                    </a:lnTo>
                    <a:lnTo>
                      <a:pt x="560" y="71"/>
                    </a:lnTo>
                    <a:lnTo>
                      <a:pt x="560" y="64"/>
                    </a:lnTo>
                    <a:lnTo>
                      <a:pt x="560" y="64"/>
                    </a:lnTo>
                    <a:lnTo>
                      <a:pt x="560" y="64"/>
                    </a:lnTo>
                    <a:lnTo>
                      <a:pt x="560" y="64"/>
                    </a:lnTo>
                    <a:lnTo>
                      <a:pt x="568" y="64"/>
                    </a:lnTo>
                    <a:lnTo>
                      <a:pt x="568" y="64"/>
                    </a:lnTo>
                    <a:lnTo>
                      <a:pt x="568" y="64"/>
                    </a:lnTo>
                    <a:lnTo>
                      <a:pt x="568" y="71"/>
                    </a:lnTo>
                    <a:lnTo>
                      <a:pt x="575" y="71"/>
                    </a:lnTo>
                    <a:lnTo>
                      <a:pt x="575" y="71"/>
                    </a:lnTo>
                    <a:lnTo>
                      <a:pt x="575" y="71"/>
                    </a:lnTo>
                    <a:lnTo>
                      <a:pt x="589" y="64"/>
                    </a:lnTo>
                    <a:lnTo>
                      <a:pt x="589" y="71"/>
                    </a:lnTo>
                    <a:lnTo>
                      <a:pt x="596" y="71"/>
                    </a:lnTo>
                    <a:lnTo>
                      <a:pt x="596" y="71"/>
                    </a:lnTo>
                    <a:lnTo>
                      <a:pt x="603" y="64"/>
                    </a:lnTo>
                    <a:lnTo>
                      <a:pt x="610" y="64"/>
                    </a:lnTo>
                    <a:lnTo>
                      <a:pt x="617" y="56"/>
                    </a:lnTo>
                    <a:lnTo>
                      <a:pt x="624" y="56"/>
                    </a:lnTo>
                    <a:lnTo>
                      <a:pt x="631" y="49"/>
                    </a:lnTo>
                    <a:lnTo>
                      <a:pt x="646" y="42"/>
                    </a:lnTo>
                    <a:lnTo>
                      <a:pt x="681" y="21"/>
                    </a:lnTo>
                    <a:lnTo>
                      <a:pt x="688" y="21"/>
                    </a:lnTo>
                    <a:lnTo>
                      <a:pt x="688" y="21"/>
                    </a:lnTo>
                    <a:lnTo>
                      <a:pt x="688" y="21"/>
                    </a:lnTo>
                    <a:lnTo>
                      <a:pt x="695" y="21"/>
                    </a:lnTo>
                    <a:lnTo>
                      <a:pt x="695" y="21"/>
                    </a:lnTo>
                    <a:lnTo>
                      <a:pt x="695" y="21"/>
                    </a:lnTo>
                    <a:lnTo>
                      <a:pt x="702" y="21"/>
                    </a:lnTo>
                    <a:lnTo>
                      <a:pt x="702" y="21"/>
                    </a:lnTo>
                    <a:lnTo>
                      <a:pt x="709" y="21"/>
                    </a:lnTo>
                    <a:lnTo>
                      <a:pt x="717" y="14"/>
                    </a:lnTo>
                    <a:lnTo>
                      <a:pt x="724" y="14"/>
                    </a:lnTo>
                    <a:lnTo>
                      <a:pt x="724" y="14"/>
                    </a:lnTo>
                    <a:lnTo>
                      <a:pt x="731" y="7"/>
                    </a:lnTo>
                    <a:lnTo>
                      <a:pt x="738" y="0"/>
                    </a:lnTo>
                    <a:lnTo>
                      <a:pt x="766" y="0"/>
                    </a:lnTo>
                    <a:lnTo>
                      <a:pt x="766" y="0"/>
                    </a:lnTo>
                    <a:lnTo>
                      <a:pt x="766" y="0"/>
                    </a:lnTo>
                    <a:lnTo>
                      <a:pt x="766" y="7"/>
                    </a:lnTo>
                    <a:lnTo>
                      <a:pt x="766" y="7"/>
                    </a:lnTo>
                    <a:lnTo>
                      <a:pt x="766" y="14"/>
                    </a:lnTo>
                    <a:lnTo>
                      <a:pt x="766" y="21"/>
                    </a:lnTo>
                    <a:lnTo>
                      <a:pt x="752" y="35"/>
                    </a:lnTo>
                    <a:lnTo>
                      <a:pt x="752" y="35"/>
                    </a:lnTo>
                    <a:lnTo>
                      <a:pt x="752" y="42"/>
                    </a:lnTo>
                    <a:lnTo>
                      <a:pt x="752" y="42"/>
                    </a:lnTo>
                    <a:lnTo>
                      <a:pt x="752" y="42"/>
                    </a:lnTo>
                    <a:lnTo>
                      <a:pt x="759" y="49"/>
                    </a:lnTo>
                    <a:lnTo>
                      <a:pt x="759" y="56"/>
                    </a:lnTo>
                    <a:lnTo>
                      <a:pt x="759" y="56"/>
                    </a:lnTo>
                    <a:lnTo>
                      <a:pt x="759" y="56"/>
                    </a:lnTo>
                    <a:lnTo>
                      <a:pt x="759" y="56"/>
                    </a:lnTo>
                    <a:lnTo>
                      <a:pt x="759" y="56"/>
                    </a:lnTo>
                    <a:lnTo>
                      <a:pt x="759" y="56"/>
                    </a:lnTo>
                    <a:lnTo>
                      <a:pt x="766" y="56"/>
                    </a:lnTo>
                    <a:lnTo>
                      <a:pt x="766" y="64"/>
                    </a:lnTo>
                    <a:lnTo>
                      <a:pt x="766" y="64"/>
                    </a:lnTo>
                    <a:lnTo>
                      <a:pt x="766" y="64"/>
                    </a:lnTo>
                    <a:lnTo>
                      <a:pt x="773" y="71"/>
                    </a:lnTo>
                    <a:lnTo>
                      <a:pt x="773" y="71"/>
                    </a:lnTo>
                    <a:lnTo>
                      <a:pt x="773" y="78"/>
                    </a:lnTo>
                    <a:lnTo>
                      <a:pt x="773" y="78"/>
                    </a:lnTo>
                    <a:lnTo>
                      <a:pt x="773" y="78"/>
                    </a:lnTo>
                    <a:lnTo>
                      <a:pt x="773" y="78"/>
                    </a:lnTo>
                    <a:lnTo>
                      <a:pt x="773" y="78"/>
                    </a:lnTo>
                    <a:lnTo>
                      <a:pt x="773" y="85"/>
                    </a:lnTo>
                    <a:lnTo>
                      <a:pt x="773" y="85"/>
                    </a:lnTo>
                    <a:lnTo>
                      <a:pt x="773" y="85"/>
                    </a:lnTo>
                    <a:lnTo>
                      <a:pt x="773" y="85"/>
                    </a:lnTo>
                    <a:lnTo>
                      <a:pt x="773" y="85"/>
                    </a:lnTo>
                    <a:lnTo>
                      <a:pt x="780" y="78"/>
                    </a:lnTo>
                    <a:lnTo>
                      <a:pt x="780" y="78"/>
                    </a:lnTo>
                    <a:lnTo>
                      <a:pt x="780" y="78"/>
                    </a:lnTo>
                    <a:lnTo>
                      <a:pt x="780" y="78"/>
                    </a:lnTo>
                    <a:lnTo>
                      <a:pt x="780" y="78"/>
                    </a:lnTo>
                    <a:lnTo>
                      <a:pt x="780" y="78"/>
                    </a:lnTo>
                    <a:lnTo>
                      <a:pt x="780" y="78"/>
                    </a:lnTo>
                    <a:lnTo>
                      <a:pt x="780" y="78"/>
                    </a:lnTo>
                    <a:lnTo>
                      <a:pt x="788" y="78"/>
                    </a:lnTo>
                    <a:lnTo>
                      <a:pt x="788" y="78"/>
                    </a:lnTo>
                    <a:lnTo>
                      <a:pt x="788" y="85"/>
                    </a:lnTo>
                    <a:lnTo>
                      <a:pt x="788" y="85"/>
                    </a:lnTo>
                    <a:lnTo>
                      <a:pt x="788" y="85"/>
                    </a:lnTo>
                    <a:lnTo>
                      <a:pt x="788" y="92"/>
                    </a:lnTo>
                    <a:lnTo>
                      <a:pt x="788" y="92"/>
                    </a:lnTo>
                    <a:lnTo>
                      <a:pt x="788" y="92"/>
                    </a:lnTo>
                    <a:lnTo>
                      <a:pt x="788" y="92"/>
                    </a:lnTo>
                    <a:lnTo>
                      <a:pt x="788" y="92"/>
                    </a:lnTo>
                    <a:lnTo>
                      <a:pt x="788" y="92"/>
                    </a:lnTo>
                    <a:lnTo>
                      <a:pt x="788" y="92"/>
                    </a:lnTo>
                    <a:lnTo>
                      <a:pt x="788" y="92"/>
                    </a:lnTo>
                    <a:lnTo>
                      <a:pt x="788" y="99"/>
                    </a:lnTo>
                    <a:lnTo>
                      <a:pt x="788" y="99"/>
                    </a:lnTo>
                    <a:lnTo>
                      <a:pt x="788" y="99"/>
                    </a:lnTo>
                    <a:lnTo>
                      <a:pt x="788" y="99"/>
                    </a:lnTo>
                    <a:lnTo>
                      <a:pt x="780" y="99"/>
                    </a:lnTo>
                    <a:lnTo>
                      <a:pt x="780" y="99"/>
                    </a:lnTo>
                    <a:lnTo>
                      <a:pt x="780" y="99"/>
                    </a:lnTo>
                    <a:lnTo>
                      <a:pt x="780" y="99"/>
                    </a:lnTo>
                    <a:lnTo>
                      <a:pt x="780" y="99"/>
                    </a:lnTo>
                    <a:lnTo>
                      <a:pt x="780" y="99"/>
                    </a:lnTo>
                    <a:lnTo>
                      <a:pt x="780" y="106"/>
                    </a:lnTo>
                    <a:lnTo>
                      <a:pt x="780" y="106"/>
                    </a:lnTo>
                    <a:lnTo>
                      <a:pt x="773" y="99"/>
                    </a:lnTo>
                    <a:lnTo>
                      <a:pt x="773" y="99"/>
                    </a:lnTo>
                    <a:lnTo>
                      <a:pt x="773" y="99"/>
                    </a:lnTo>
                    <a:lnTo>
                      <a:pt x="773" y="99"/>
                    </a:lnTo>
                    <a:lnTo>
                      <a:pt x="773" y="99"/>
                    </a:lnTo>
                    <a:lnTo>
                      <a:pt x="766" y="99"/>
                    </a:lnTo>
                    <a:lnTo>
                      <a:pt x="766" y="99"/>
                    </a:lnTo>
                    <a:lnTo>
                      <a:pt x="745" y="113"/>
                    </a:lnTo>
                    <a:lnTo>
                      <a:pt x="745" y="113"/>
                    </a:lnTo>
                    <a:lnTo>
                      <a:pt x="738" y="106"/>
                    </a:lnTo>
                    <a:lnTo>
                      <a:pt x="738" y="106"/>
                    </a:lnTo>
                    <a:lnTo>
                      <a:pt x="738" y="106"/>
                    </a:lnTo>
                    <a:lnTo>
                      <a:pt x="731" y="106"/>
                    </a:lnTo>
                    <a:lnTo>
                      <a:pt x="731" y="106"/>
                    </a:lnTo>
                    <a:lnTo>
                      <a:pt x="731" y="106"/>
                    </a:lnTo>
                    <a:lnTo>
                      <a:pt x="731" y="106"/>
                    </a:lnTo>
                    <a:lnTo>
                      <a:pt x="731" y="113"/>
                    </a:lnTo>
                    <a:lnTo>
                      <a:pt x="731" y="113"/>
                    </a:lnTo>
                    <a:lnTo>
                      <a:pt x="731" y="113"/>
                    </a:lnTo>
                    <a:lnTo>
                      <a:pt x="724" y="113"/>
                    </a:lnTo>
                    <a:lnTo>
                      <a:pt x="724" y="120"/>
                    </a:lnTo>
                    <a:lnTo>
                      <a:pt x="724" y="120"/>
                    </a:lnTo>
                    <a:lnTo>
                      <a:pt x="724" y="120"/>
                    </a:lnTo>
                    <a:lnTo>
                      <a:pt x="724" y="127"/>
                    </a:lnTo>
                    <a:lnTo>
                      <a:pt x="717" y="127"/>
                    </a:lnTo>
                    <a:lnTo>
                      <a:pt x="717" y="127"/>
                    </a:lnTo>
                    <a:lnTo>
                      <a:pt x="717" y="127"/>
                    </a:lnTo>
                    <a:lnTo>
                      <a:pt x="717" y="127"/>
                    </a:lnTo>
                    <a:lnTo>
                      <a:pt x="709" y="135"/>
                    </a:lnTo>
                    <a:lnTo>
                      <a:pt x="702" y="142"/>
                    </a:lnTo>
                    <a:lnTo>
                      <a:pt x="702" y="142"/>
                    </a:lnTo>
                    <a:lnTo>
                      <a:pt x="702" y="142"/>
                    </a:lnTo>
                    <a:lnTo>
                      <a:pt x="695" y="142"/>
                    </a:lnTo>
                    <a:lnTo>
                      <a:pt x="695" y="142"/>
                    </a:lnTo>
                    <a:lnTo>
                      <a:pt x="695" y="142"/>
                    </a:lnTo>
                    <a:lnTo>
                      <a:pt x="695" y="142"/>
                    </a:lnTo>
                    <a:lnTo>
                      <a:pt x="695" y="142"/>
                    </a:lnTo>
                    <a:lnTo>
                      <a:pt x="695" y="142"/>
                    </a:lnTo>
                    <a:lnTo>
                      <a:pt x="688" y="149"/>
                    </a:lnTo>
                    <a:lnTo>
                      <a:pt x="688" y="149"/>
                    </a:lnTo>
                    <a:lnTo>
                      <a:pt x="688" y="149"/>
                    </a:lnTo>
                    <a:lnTo>
                      <a:pt x="688" y="149"/>
                    </a:lnTo>
                    <a:lnTo>
                      <a:pt x="688" y="149"/>
                    </a:lnTo>
                    <a:lnTo>
                      <a:pt x="674" y="156"/>
                    </a:lnTo>
                    <a:lnTo>
                      <a:pt x="674" y="163"/>
                    </a:lnTo>
                    <a:lnTo>
                      <a:pt x="674" y="163"/>
                    </a:lnTo>
                    <a:lnTo>
                      <a:pt x="674" y="163"/>
                    </a:lnTo>
                    <a:lnTo>
                      <a:pt x="667" y="163"/>
                    </a:lnTo>
                    <a:lnTo>
                      <a:pt x="667" y="163"/>
                    </a:lnTo>
                    <a:lnTo>
                      <a:pt x="667" y="156"/>
                    </a:lnTo>
                    <a:lnTo>
                      <a:pt x="667" y="156"/>
                    </a:lnTo>
                    <a:lnTo>
                      <a:pt x="660" y="156"/>
                    </a:lnTo>
                    <a:lnTo>
                      <a:pt x="660" y="156"/>
                    </a:lnTo>
                    <a:lnTo>
                      <a:pt x="660" y="163"/>
                    </a:lnTo>
                    <a:lnTo>
                      <a:pt x="660" y="163"/>
                    </a:lnTo>
                    <a:lnTo>
                      <a:pt x="660" y="163"/>
                    </a:lnTo>
                    <a:lnTo>
                      <a:pt x="653" y="170"/>
                    </a:lnTo>
                    <a:lnTo>
                      <a:pt x="653" y="177"/>
                    </a:lnTo>
                    <a:lnTo>
                      <a:pt x="646" y="184"/>
                    </a:lnTo>
                    <a:lnTo>
                      <a:pt x="639" y="191"/>
                    </a:lnTo>
                    <a:lnTo>
                      <a:pt x="639" y="191"/>
                    </a:lnTo>
                    <a:lnTo>
                      <a:pt x="624" y="198"/>
                    </a:lnTo>
                    <a:lnTo>
                      <a:pt x="624" y="198"/>
                    </a:lnTo>
                    <a:lnTo>
                      <a:pt x="624" y="198"/>
                    </a:lnTo>
                    <a:lnTo>
                      <a:pt x="624" y="198"/>
                    </a:lnTo>
                    <a:lnTo>
                      <a:pt x="617" y="198"/>
                    </a:lnTo>
                    <a:lnTo>
                      <a:pt x="617" y="198"/>
                    </a:lnTo>
                    <a:lnTo>
                      <a:pt x="617" y="198"/>
                    </a:lnTo>
                    <a:lnTo>
                      <a:pt x="617" y="198"/>
                    </a:lnTo>
                    <a:lnTo>
                      <a:pt x="617" y="198"/>
                    </a:lnTo>
                    <a:lnTo>
                      <a:pt x="617" y="198"/>
                    </a:lnTo>
                    <a:lnTo>
                      <a:pt x="610" y="206"/>
                    </a:lnTo>
                    <a:lnTo>
                      <a:pt x="610" y="206"/>
                    </a:lnTo>
                    <a:lnTo>
                      <a:pt x="610" y="213"/>
                    </a:lnTo>
                    <a:lnTo>
                      <a:pt x="610" y="213"/>
                    </a:lnTo>
                    <a:lnTo>
                      <a:pt x="610" y="213"/>
                    </a:lnTo>
                    <a:lnTo>
                      <a:pt x="610" y="213"/>
                    </a:lnTo>
                    <a:lnTo>
                      <a:pt x="610" y="220"/>
                    </a:lnTo>
                    <a:lnTo>
                      <a:pt x="603" y="220"/>
                    </a:lnTo>
                    <a:lnTo>
                      <a:pt x="603" y="220"/>
                    </a:lnTo>
                    <a:lnTo>
                      <a:pt x="603" y="227"/>
                    </a:lnTo>
                    <a:lnTo>
                      <a:pt x="603" y="227"/>
                    </a:lnTo>
                    <a:lnTo>
                      <a:pt x="603" y="227"/>
                    </a:lnTo>
                    <a:lnTo>
                      <a:pt x="596" y="227"/>
                    </a:lnTo>
                    <a:lnTo>
                      <a:pt x="596" y="227"/>
                    </a:lnTo>
                    <a:lnTo>
                      <a:pt x="596" y="227"/>
                    </a:lnTo>
                    <a:lnTo>
                      <a:pt x="596" y="227"/>
                    </a:lnTo>
                    <a:lnTo>
                      <a:pt x="596" y="227"/>
                    </a:lnTo>
                    <a:lnTo>
                      <a:pt x="596" y="227"/>
                    </a:lnTo>
                    <a:lnTo>
                      <a:pt x="596" y="227"/>
                    </a:lnTo>
                    <a:lnTo>
                      <a:pt x="596" y="220"/>
                    </a:lnTo>
                    <a:lnTo>
                      <a:pt x="596" y="220"/>
                    </a:lnTo>
                    <a:lnTo>
                      <a:pt x="589" y="220"/>
                    </a:lnTo>
                    <a:lnTo>
                      <a:pt x="589" y="227"/>
                    </a:lnTo>
                    <a:lnTo>
                      <a:pt x="582" y="227"/>
                    </a:lnTo>
                    <a:lnTo>
                      <a:pt x="582" y="234"/>
                    </a:lnTo>
                    <a:lnTo>
                      <a:pt x="582" y="234"/>
                    </a:lnTo>
                    <a:lnTo>
                      <a:pt x="582" y="241"/>
                    </a:lnTo>
                    <a:lnTo>
                      <a:pt x="582" y="248"/>
                    </a:lnTo>
                    <a:lnTo>
                      <a:pt x="582" y="248"/>
                    </a:lnTo>
                    <a:lnTo>
                      <a:pt x="582" y="248"/>
                    </a:lnTo>
                    <a:lnTo>
                      <a:pt x="575" y="255"/>
                    </a:lnTo>
                    <a:lnTo>
                      <a:pt x="575" y="255"/>
                    </a:lnTo>
                    <a:lnTo>
                      <a:pt x="568" y="277"/>
                    </a:lnTo>
                    <a:lnTo>
                      <a:pt x="568" y="277"/>
                    </a:lnTo>
                    <a:lnTo>
                      <a:pt x="568" y="277"/>
                    </a:lnTo>
                    <a:lnTo>
                      <a:pt x="568" y="284"/>
                    </a:lnTo>
                    <a:lnTo>
                      <a:pt x="568" y="284"/>
                    </a:lnTo>
                    <a:lnTo>
                      <a:pt x="568" y="291"/>
                    </a:lnTo>
                    <a:lnTo>
                      <a:pt x="568" y="291"/>
                    </a:lnTo>
                    <a:lnTo>
                      <a:pt x="568" y="291"/>
                    </a:lnTo>
                    <a:lnTo>
                      <a:pt x="568" y="291"/>
                    </a:lnTo>
                    <a:lnTo>
                      <a:pt x="560" y="298"/>
                    </a:lnTo>
                    <a:lnTo>
                      <a:pt x="560" y="298"/>
                    </a:lnTo>
                    <a:lnTo>
                      <a:pt x="560" y="305"/>
                    </a:lnTo>
                    <a:lnTo>
                      <a:pt x="560" y="305"/>
                    </a:lnTo>
                    <a:lnTo>
                      <a:pt x="568" y="305"/>
                    </a:lnTo>
                    <a:lnTo>
                      <a:pt x="568" y="305"/>
                    </a:lnTo>
                    <a:lnTo>
                      <a:pt x="568" y="305"/>
                    </a:lnTo>
                    <a:lnTo>
                      <a:pt x="568" y="312"/>
                    </a:lnTo>
                    <a:lnTo>
                      <a:pt x="568" y="312"/>
                    </a:lnTo>
                    <a:lnTo>
                      <a:pt x="568" y="312"/>
                    </a:lnTo>
                    <a:lnTo>
                      <a:pt x="568" y="312"/>
                    </a:lnTo>
                    <a:lnTo>
                      <a:pt x="560" y="319"/>
                    </a:lnTo>
                    <a:lnTo>
                      <a:pt x="560" y="319"/>
                    </a:lnTo>
                    <a:lnTo>
                      <a:pt x="560" y="326"/>
                    </a:lnTo>
                    <a:lnTo>
                      <a:pt x="553" y="326"/>
                    </a:lnTo>
                    <a:lnTo>
                      <a:pt x="546" y="326"/>
                    </a:lnTo>
                    <a:lnTo>
                      <a:pt x="546" y="326"/>
                    </a:lnTo>
                    <a:lnTo>
                      <a:pt x="546" y="326"/>
                    </a:lnTo>
                    <a:lnTo>
                      <a:pt x="546" y="326"/>
                    </a:lnTo>
                    <a:lnTo>
                      <a:pt x="539" y="326"/>
                    </a:lnTo>
                    <a:lnTo>
                      <a:pt x="539" y="326"/>
                    </a:lnTo>
                    <a:lnTo>
                      <a:pt x="539" y="326"/>
                    </a:lnTo>
                    <a:lnTo>
                      <a:pt x="539" y="326"/>
                    </a:lnTo>
                    <a:lnTo>
                      <a:pt x="546" y="319"/>
                    </a:lnTo>
                    <a:lnTo>
                      <a:pt x="546" y="319"/>
                    </a:lnTo>
                    <a:lnTo>
                      <a:pt x="546" y="319"/>
                    </a:lnTo>
                    <a:lnTo>
                      <a:pt x="546" y="319"/>
                    </a:lnTo>
                    <a:lnTo>
                      <a:pt x="546" y="312"/>
                    </a:lnTo>
                    <a:lnTo>
                      <a:pt x="546" y="312"/>
                    </a:lnTo>
                    <a:lnTo>
                      <a:pt x="546" y="312"/>
                    </a:lnTo>
                    <a:lnTo>
                      <a:pt x="539" y="312"/>
                    </a:lnTo>
                    <a:lnTo>
                      <a:pt x="539" y="312"/>
                    </a:lnTo>
                    <a:lnTo>
                      <a:pt x="539" y="312"/>
                    </a:lnTo>
                    <a:lnTo>
                      <a:pt x="539" y="312"/>
                    </a:lnTo>
                    <a:lnTo>
                      <a:pt x="539" y="312"/>
                    </a:lnTo>
                    <a:lnTo>
                      <a:pt x="539" y="312"/>
                    </a:lnTo>
                    <a:lnTo>
                      <a:pt x="532" y="312"/>
                    </a:lnTo>
                    <a:lnTo>
                      <a:pt x="532" y="312"/>
                    </a:lnTo>
                    <a:lnTo>
                      <a:pt x="532" y="312"/>
                    </a:lnTo>
                    <a:lnTo>
                      <a:pt x="525" y="312"/>
                    </a:lnTo>
                    <a:lnTo>
                      <a:pt x="525" y="319"/>
                    </a:lnTo>
                    <a:lnTo>
                      <a:pt x="532" y="319"/>
                    </a:lnTo>
                    <a:lnTo>
                      <a:pt x="532" y="319"/>
                    </a:lnTo>
                    <a:lnTo>
                      <a:pt x="532" y="319"/>
                    </a:lnTo>
                    <a:lnTo>
                      <a:pt x="532" y="319"/>
                    </a:lnTo>
                    <a:lnTo>
                      <a:pt x="532" y="319"/>
                    </a:lnTo>
                    <a:lnTo>
                      <a:pt x="532" y="326"/>
                    </a:lnTo>
                    <a:lnTo>
                      <a:pt x="532" y="326"/>
                    </a:lnTo>
                    <a:lnTo>
                      <a:pt x="518" y="333"/>
                    </a:lnTo>
                    <a:lnTo>
                      <a:pt x="518" y="340"/>
                    </a:lnTo>
                    <a:lnTo>
                      <a:pt x="511" y="347"/>
                    </a:lnTo>
                    <a:lnTo>
                      <a:pt x="511" y="355"/>
                    </a:lnTo>
                    <a:lnTo>
                      <a:pt x="504" y="362"/>
                    </a:lnTo>
                    <a:lnTo>
                      <a:pt x="497" y="369"/>
                    </a:lnTo>
                    <a:lnTo>
                      <a:pt x="489" y="369"/>
                    </a:lnTo>
                    <a:lnTo>
                      <a:pt x="489" y="369"/>
                    </a:lnTo>
                    <a:lnTo>
                      <a:pt x="489" y="376"/>
                    </a:lnTo>
                    <a:lnTo>
                      <a:pt x="489" y="376"/>
                    </a:lnTo>
                    <a:lnTo>
                      <a:pt x="497" y="376"/>
                    </a:lnTo>
                    <a:lnTo>
                      <a:pt x="497" y="376"/>
                    </a:lnTo>
                    <a:lnTo>
                      <a:pt x="497" y="376"/>
                    </a:lnTo>
                    <a:lnTo>
                      <a:pt x="497" y="376"/>
                    </a:lnTo>
                    <a:lnTo>
                      <a:pt x="497" y="376"/>
                    </a:lnTo>
                    <a:lnTo>
                      <a:pt x="497" y="376"/>
                    </a:lnTo>
                    <a:lnTo>
                      <a:pt x="497" y="383"/>
                    </a:lnTo>
                    <a:lnTo>
                      <a:pt x="497" y="383"/>
                    </a:lnTo>
                    <a:lnTo>
                      <a:pt x="504" y="383"/>
                    </a:lnTo>
                    <a:lnTo>
                      <a:pt x="504" y="383"/>
                    </a:lnTo>
                    <a:lnTo>
                      <a:pt x="504" y="383"/>
                    </a:lnTo>
                    <a:lnTo>
                      <a:pt x="504" y="383"/>
                    </a:lnTo>
                    <a:lnTo>
                      <a:pt x="504" y="383"/>
                    </a:lnTo>
                    <a:lnTo>
                      <a:pt x="511" y="390"/>
                    </a:lnTo>
                    <a:lnTo>
                      <a:pt x="511" y="390"/>
                    </a:lnTo>
                    <a:lnTo>
                      <a:pt x="511" y="390"/>
                    </a:lnTo>
                    <a:lnTo>
                      <a:pt x="511" y="390"/>
                    </a:lnTo>
                    <a:lnTo>
                      <a:pt x="511" y="397"/>
                    </a:lnTo>
                    <a:lnTo>
                      <a:pt x="511" y="397"/>
                    </a:lnTo>
                    <a:lnTo>
                      <a:pt x="511" y="404"/>
                    </a:lnTo>
                    <a:lnTo>
                      <a:pt x="511" y="404"/>
                    </a:lnTo>
                    <a:lnTo>
                      <a:pt x="511" y="404"/>
                    </a:lnTo>
                    <a:lnTo>
                      <a:pt x="511" y="411"/>
                    </a:lnTo>
                    <a:lnTo>
                      <a:pt x="504" y="411"/>
                    </a:lnTo>
                    <a:lnTo>
                      <a:pt x="504" y="418"/>
                    </a:lnTo>
                    <a:lnTo>
                      <a:pt x="504" y="426"/>
                    </a:lnTo>
                    <a:lnTo>
                      <a:pt x="504" y="433"/>
                    </a:lnTo>
                    <a:lnTo>
                      <a:pt x="504" y="433"/>
                    </a:lnTo>
                    <a:lnTo>
                      <a:pt x="497" y="440"/>
                    </a:lnTo>
                    <a:lnTo>
                      <a:pt x="497" y="440"/>
                    </a:lnTo>
                    <a:lnTo>
                      <a:pt x="497" y="440"/>
                    </a:lnTo>
                    <a:lnTo>
                      <a:pt x="497" y="440"/>
                    </a:lnTo>
                    <a:lnTo>
                      <a:pt x="497" y="440"/>
                    </a:lnTo>
                    <a:lnTo>
                      <a:pt x="497" y="440"/>
                    </a:lnTo>
                    <a:lnTo>
                      <a:pt x="497" y="440"/>
                    </a:lnTo>
                    <a:lnTo>
                      <a:pt x="497" y="447"/>
                    </a:lnTo>
                    <a:lnTo>
                      <a:pt x="497" y="447"/>
                    </a:lnTo>
                    <a:lnTo>
                      <a:pt x="489" y="447"/>
                    </a:lnTo>
                    <a:lnTo>
                      <a:pt x="489" y="447"/>
                    </a:lnTo>
                    <a:lnTo>
                      <a:pt x="489" y="447"/>
                    </a:lnTo>
                    <a:lnTo>
                      <a:pt x="497" y="454"/>
                    </a:lnTo>
                    <a:lnTo>
                      <a:pt x="497" y="454"/>
                    </a:lnTo>
                    <a:lnTo>
                      <a:pt x="497" y="454"/>
                    </a:lnTo>
                    <a:lnTo>
                      <a:pt x="497" y="454"/>
                    </a:lnTo>
                    <a:lnTo>
                      <a:pt x="497" y="461"/>
                    </a:lnTo>
                    <a:lnTo>
                      <a:pt x="489" y="461"/>
                    </a:lnTo>
                    <a:lnTo>
                      <a:pt x="489" y="461"/>
                    </a:lnTo>
                    <a:lnTo>
                      <a:pt x="489" y="461"/>
                    </a:lnTo>
                    <a:lnTo>
                      <a:pt x="489" y="461"/>
                    </a:lnTo>
                    <a:lnTo>
                      <a:pt x="489" y="461"/>
                    </a:lnTo>
                    <a:lnTo>
                      <a:pt x="489" y="461"/>
                    </a:lnTo>
                    <a:lnTo>
                      <a:pt x="497" y="461"/>
                    </a:lnTo>
                    <a:lnTo>
                      <a:pt x="497" y="461"/>
                    </a:lnTo>
                    <a:lnTo>
                      <a:pt x="489" y="468"/>
                    </a:lnTo>
                    <a:lnTo>
                      <a:pt x="489" y="475"/>
                    </a:lnTo>
                    <a:lnTo>
                      <a:pt x="489" y="475"/>
                    </a:lnTo>
                    <a:lnTo>
                      <a:pt x="489" y="475"/>
                    </a:lnTo>
                    <a:lnTo>
                      <a:pt x="489" y="475"/>
                    </a:lnTo>
                    <a:lnTo>
                      <a:pt x="489" y="482"/>
                    </a:lnTo>
                    <a:lnTo>
                      <a:pt x="489" y="482"/>
                    </a:lnTo>
                    <a:lnTo>
                      <a:pt x="482" y="482"/>
                    </a:lnTo>
                    <a:lnTo>
                      <a:pt x="482" y="482"/>
                    </a:lnTo>
                    <a:lnTo>
                      <a:pt x="482" y="475"/>
                    </a:lnTo>
                    <a:lnTo>
                      <a:pt x="482" y="475"/>
                    </a:lnTo>
                    <a:lnTo>
                      <a:pt x="482" y="475"/>
                    </a:lnTo>
                    <a:lnTo>
                      <a:pt x="482" y="475"/>
                    </a:lnTo>
                    <a:lnTo>
                      <a:pt x="482" y="475"/>
                    </a:lnTo>
                    <a:lnTo>
                      <a:pt x="482" y="475"/>
                    </a:lnTo>
                    <a:lnTo>
                      <a:pt x="482" y="482"/>
                    </a:lnTo>
                    <a:lnTo>
                      <a:pt x="482" y="482"/>
                    </a:lnTo>
                    <a:lnTo>
                      <a:pt x="475" y="482"/>
                    </a:lnTo>
                    <a:lnTo>
                      <a:pt x="475" y="482"/>
                    </a:lnTo>
                    <a:lnTo>
                      <a:pt x="475" y="489"/>
                    </a:lnTo>
                    <a:lnTo>
                      <a:pt x="475" y="489"/>
                    </a:lnTo>
                    <a:lnTo>
                      <a:pt x="475" y="497"/>
                    </a:lnTo>
                    <a:lnTo>
                      <a:pt x="475" y="497"/>
                    </a:lnTo>
                    <a:lnTo>
                      <a:pt x="475" y="497"/>
                    </a:lnTo>
                    <a:lnTo>
                      <a:pt x="475" y="497"/>
                    </a:lnTo>
                    <a:lnTo>
                      <a:pt x="475" y="497"/>
                    </a:lnTo>
                    <a:lnTo>
                      <a:pt x="475" y="497"/>
                    </a:lnTo>
                    <a:lnTo>
                      <a:pt x="482" y="497"/>
                    </a:lnTo>
                    <a:lnTo>
                      <a:pt x="482" y="504"/>
                    </a:lnTo>
                    <a:lnTo>
                      <a:pt x="475" y="504"/>
                    </a:lnTo>
                    <a:lnTo>
                      <a:pt x="482" y="511"/>
                    </a:lnTo>
                    <a:lnTo>
                      <a:pt x="482" y="511"/>
                    </a:lnTo>
                    <a:lnTo>
                      <a:pt x="482" y="518"/>
                    </a:lnTo>
                    <a:lnTo>
                      <a:pt x="475" y="518"/>
                    </a:lnTo>
                    <a:lnTo>
                      <a:pt x="475" y="518"/>
                    </a:lnTo>
                    <a:lnTo>
                      <a:pt x="475" y="525"/>
                    </a:lnTo>
                    <a:lnTo>
                      <a:pt x="475" y="532"/>
                    </a:lnTo>
                    <a:lnTo>
                      <a:pt x="475" y="539"/>
                    </a:lnTo>
                    <a:lnTo>
                      <a:pt x="475" y="539"/>
                    </a:lnTo>
                    <a:lnTo>
                      <a:pt x="475" y="539"/>
                    </a:lnTo>
                    <a:lnTo>
                      <a:pt x="468" y="546"/>
                    </a:lnTo>
                    <a:lnTo>
                      <a:pt x="468" y="546"/>
                    </a:lnTo>
                    <a:lnTo>
                      <a:pt x="461" y="546"/>
                    </a:lnTo>
                    <a:lnTo>
                      <a:pt x="461" y="539"/>
                    </a:lnTo>
                    <a:lnTo>
                      <a:pt x="454" y="546"/>
                    </a:lnTo>
                    <a:lnTo>
                      <a:pt x="454" y="546"/>
                    </a:lnTo>
                    <a:lnTo>
                      <a:pt x="447" y="546"/>
                    </a:lnTo>
                    <a:lnTo>
                      <a:pt x="447" y="546"/>
                    </a:lnTo>
                    <a:lnTo>
                      <a:pt x="440" y="532"/>
                    </a:lnTo>
                    <a:lnTo>
                      <a:pt x="440" y="532"/>
                    </a:lnTo>
                    <a:lnTo>
                      <a:pt x="440" y="532"/>
                    </a:lnTo>
                    <a:lnTo>
                      <a:pt x="440" y="532"/>
                    </a:lnTo>
                    <a:lnTo>
                      <a:pt x="440" y="532"/>
                    </a:lnTo>
                    <a:lnTo>
                      <a:pt x="440" y="532"/>
                    </a:lnTo>
                    <a:lnTo>
                      <a:pt x="433" y="546"/>
                    </a:lnTo>
                    <a:lnTo>
                      <a:pt x="433" y="546"/>
                    </a:lnTo>
                    <a:lnTo>
                      <a:pt x="433" y="546"/>
                    </a:lnTo>
                    <a:lnTo>
                      <a:pt x="433" y="546"/>
                    </a:lnTo>
                    <a:lnTo>
                      <a:pt x="433" y="553"/>
                    </a:lnTo>
                    <a:lnTo>
                      <a:pt x="426" y="560"/>
                    </a:lnTo>
                    <a:lnTo>
                      <a:pt x="426" y="560"/>
                    </a:lnTo>
                    <a:lnTo>
                      <a:pt x="426" y="560"/>
                    </a:lnTo>
                    <a:lnTo>
                      <a:pt x="426" y="568"/>
                    </a:lnTo>
                    <a:lnTo>
                      <a:pt x="426" y="568"/>
                    </a:lnTo>
                    <a:lnTo>
                      <a:pt x="426" y="568"/>
                    </a:lnTo>
                    <a:lnTo>
                      <a:pt x="426" y="568"/>
                    </a:lnTo>
                    <a:lnTo>
                      <a:pt x="426" y="568"/>
                    </a:lnTo>
                    <a:lnTo>
                      <a:pt x="418" y="568"/>
                    </a:lnTo>
                    <a:lnTo>
                      <a:pt x="418" y="568"/>
                    </a:lnTo>
                    <a:lnTo>
                      <a:pt x="418" y="575"/>
                    </a:lnTo>
                    <a:lnTo>
                      <a:pt x="411" y="575"/>
                    </a:lnTo>
                    <a:lnTo>
                      <a:pt x="411" y="582"/>
                    </a:lnTo>
                    <a:lnTo>
                      <a:pt x="411" y="582"/>
                    </a:lnTo>
                    <a:lnTo>
                      <a:pt x="411" y="582"/>
                    </a:lnTo>
                    <a:lnTo>
                      <a:pt x="411" y="582"/>
                    </a:lnTo>
                    <a:lnTo>
                      <a:pt x="404" y="582"/>
                    </a:lnTo>
                    <a:lnTo>
                      <a:pt x="404" y="582"/>
                    </a:lnTo>
                    <a:lnTo>
                      <a:pt x="404" y="582"/>
                    </a:lnTo>
                    <a:lnTo>
                      <a:pt x="404" y="582"/>
                    </a:lnTo>
                    <a:lnTo>
                      <a:pt x="404" y="582"/>
                    </a:lnTo>
                    <a:lnTo>
                      <a:pt x="404" y="582"/>
                    </a:lnTo>
                    <a:lnTo>
                      <a:pt x="397" y="575"/>
                    </a:lnTo>
                    <a:lnTo>
                      <a:pt x="397" y="575"/>
                    </a:lnTo>
                    <a:lnTo>
                      <a:pt x="397" y="575"/>
                    </a:lnTo>
                    <a:lnTo>
                      <a:pt x="397" y="575"/>
                    </a:lnTo>
                    <a:lnTo>
                      <a:pt x="397" y="568"/>
                    </a:lnTo>
                    <a:lnTo>
                      <a:pt x="397" y="568"/>
                    </a:lnTo>
                    <a:lnTo>
                      <a:pt x="397" y="568"/>
                    </a:lnTo>
                    <a:lnTo>
                      <a:pt x="397" y="568"/>
                    </a:lnTo>
                    <a:lnTo>
                      <a:pt x="397" y="568"/>
                    </a:lnTo>
                    <a:lnTo>
                      <a:pt x="397" y="568"/>
                    </a:lnTo>
                    <a:lnTo>
                      <a:pt x="397" y="568"/>
                    </a:lnTo>
                    <a:lnTo>
                      <a:pt x="390" y="568"/>
                    </a:lnTo>
                    <a:lnTo>
                      <a:pt x="383" y="568"/>
                    </a:lnTo>
                    <a:lnTo>
                      <a:pt x="376" y="568"/>
                    </a:lnTo>
                    <a:lnTo>
                      <a:pt x="376" y="568"/>
                    </a:lnTo>
                    <a:lnTo>
                      <a:pt x="369" y="568"/>
                    </a:lnTo>
                    <a:lnTo>
                      <a:pt x="376" y="553"/>
                    </a:lnTo>
                    <a:lnTo>
                      <a:pt x="376" y="553"/>
                    </a:lnTo>
                    <a:lnTo>
                      <a:pt x="376" y="553"/>
                    </a:lnTo>
                    <a:lnTo>
                      <a:pt x="376" y="546"/>
                    </a:lnTo>
                    <a:lnTo>
                      <a:pt x="376" y="546"/>
                    </a:lnTo>
                    <a:lnTo>
                      <a:pt x="369" y="539"/>
                    </a:lnTo>
                    <a:lnTo>
                      <a:pt x="369" y="539"/>
                    </a:lnTo>
                    <a:lnTo>
                      <a:pt x="369" y="539"/>
                    </a:lnTo>
                    <a:lnTo>
                      <a:pt x="369" y="532"/>
                    </a:lnTo>
                    <a:lnTo>
                      <a:pt x="369" y="532"/>
                    </a:lnTo>
                    <a:lnTo>
                      <a:pt x="369" y="532"/>
                    </a:lnTo>
                    <a:lnTo>
                      <a:pt x="369" y="53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39"/>
              <p:cNvSpPr>
                <a:spLocks/>
              </p:cNvSpPr>
              <p:nvPr/>
            </p:nvSpPr>
            <p:spPr bwMode="auto">
              <a:xfrm>
                <a:off x="5295" y="1464"/>
                <a:ext cx="206" cy="270"/>
              </a:xfrm>
              <a:custGeom>
                <a:avLst/>
                <a:gdLst>
                  <a:gd name="T0" fmla="*/ 185 w 206"/>
                  <a:gd name="T1" fmla="*/ 43 h 270"/>
                  <a:gd name="T2" fmla="*/ 199 w 206"/>
                  <a:gd name="T3" fmla="*/ 78 h 270"/>
                  <a:gd name="T4" fmla="*/ 199 w 206"/>
                  <a:gd name="T5" fmla="*/ 114 h 270"/>
                  <a:gd name="T6" fmla="*/ 192 w 206"/>
                  <a:gd name="T7" fmla="*/ 142 h 270"/>
                  <a:gd name="T8" fmla="*/ 185 w 206"/>
                  <a:gd name="T9" fmla="*/ 149 h 270"/>
                  <a:gd name="T10" fmla="*/ 178 w 206"/>
                  <a:gd name="T11" fmla="*/ 178 h 270"/>
                  <a:gd name="T12" fmla="*/ 171 w 206"/>
                  <a:gd name="T13" fmla="*/ 192 h 270"/>
                  <a:gd name="T14" fmla="*/ 164 w 206"/>
                  <a:gd name="T15" fmla="*/ 199 h 270"/>
                  <a:gd name="T16" fmla="*/ 164 w 206"/>
                  <a:gd name="T17" fmla="*/ 235 h 270"/>
                  <a:gd name="T18" fmla="*/ 156 w 206"/>
                  <a:gd name="T19" fmla="*/ 249 h 270"/>
                  <a:gd name="T20" fmla="*/ 149 w 206"/>
                  <a:gd name="T21" fmla="*/ 270 h 270"/>
                  <a:gd name="T22" fmla="*/ 135 w 206"/>
                  <a:gd name="T23" fmla="*/ 263 h 270"/>
                  <a:gd name="T24" fmla="*/ 100 w 206"/>
                  <a:gd name="T25" fmla="*/ 256 h 270"/>
                  <a:gd name="T26" fmla="*/ 78 w 206"/>
                  <a:gd name="T27" fmla="*/ 256 h 270"/>
                  <a:gd name="T28" fmla="*/ 71 w 206"/>
                  <a:gd name="T29" fmla="*/ 256 h 270"/>
                  <a:gd name="T30" fmla="*/ 64 w 206"/>
                  <a:gd name="T31" fmla="*/ 256 h 270"/>
                  <a:gd name="T32" fmla="*/ 43 w 206"/>
                  <a:gd name="T33" fmla="*/ 242 h 270"/>
                  <a:gd name="T34" fmla="*/ 36 w 206"/>
                  <a:gd name="T35" fmla="*/ 256 h 270"/>
                  <a:gd name="T36" fmla="*/ 36 w 206"/>
                  <a:gd name="T37" fmla="*/ 249 h 270"/>
                  <a:gd name="T38" fmla="*/ 29 w 206"/>
                  <a:gd name="T39" fmla="*/ 249 h 270"/>
                  <a:gd name="T40" fmla="*/ 22 w 206"/>
                  <a:gd name="T41" fmla="*/ 249 h 270"/>
                  <a:gd name="T42" fmla="*/ 22 w 206"/>
                  <a:gd name="T43" fmla="*/ 249 h 270"/>
                  <a:gd name="T44" fmla="*/ 14 w 206"/>
                  <a:gd name="T45" fmla="*/ 249 h 270"/>
                  <a:gd name="T46" fmla="*/ 0 w 206"/>
                  <a:gd name="T47" fmla="*/ 242 h 270"/>
                  <a:gd name="T48" fmla="*/ 0 w 206"/>
                  <a:gd name="T49" fmla="*/ 235 h 270"/>
                  <a:gd name="T50" fmla="*/ 0 w 206"/>
                  <a:gd name="T51" fmla="*/ 220 h 270"/>
                  <a:gd name="T52" fmla="*/ 0 w 206"/>
                  <a:gd name="T53" fmla="*/ 213 h 270"/>
                  <a:gd name="T54" fmla="*/ 0 w 206"/>
                  <a:gd name="T55" fmla="*/ 199 h 270"/>
                  <a:gd name="T56" fmla="*/ 7 w 206"/>
                  <a:gd name="T57" fmla="*/ 178 h 270"/>
                  <a:gd name="T58" fmla="*/ 0 w 206"/>
                  <a:gd name="T59" fmla="*/ 157 h 270"/>
                  <a:gd name="T60" fmla="*/ 0 w 206"/>
                  <a:gd name="T61" fmla="*/ 149 h 270"/>
                  <a:gd name="T62" fmla="*/ 7 w 206"/>
                  <a:gd name="T63" fmla="*/ 135 h 270"/>
                  <a:gd name="T64" fmla="*/ 7 w 206"/>
                  <a:gd name="T65" fmla="*/ 142 h 270"/>
                  <a:gd name="T66" fmla="*/ 14 w 206"/>
                  <a:gd name="T67" fmla="*/ 135 h 270"/>
                  <a:gd name="T68" fmla="*/ 14 w 206"/>
                  <a:gd name="T69" fmla="*/ 121 h 270"/>
                  <a:gd name="T70" fmla="*/ 22 w 206"/>
                  <a:gd name="T71" fmla="*/ 114 h 270"/>
                  <a:gd name="T72" fmla="*/ 14 w 206"/>
                  <a:gd name="T73" fmla="*/ 107 h 270"/>
                  <a:gd name="T74" fmla="*/ 22 w 206"/>
                  <a:gd name="T75" fmla="*/ 100 h 270"/>
                  <a:gd name="T76" fmla="*/ 29 w 206"/>
                  <a:gd name="T77" fmla="*/ 86 h 270"/>
                  <a:gd name="T78" fmla="*/ 36 w 206"/>
                  <a:gd name="T79" fmla="*/ 71 h 270"/>
                  <a:gd name="T80" fmla="*/ 43 w 206"/>
                  <a:gd name="T81" fmla="*/ 71 h 270"/>
                  <a:gd name="T82" fmla="*/ 50 w 206"/>
                  <a:gd name="T83" fmla="*/ 71 h 270"/>
                  <a:gd name="T84" fmla="*/ 57 w 206"/>
                  <a:gd name="T85" fmla="*/ 78 h 270"/>
                  <a:gd name="T86" fmla="*/ 71 w 206"/>
                  <a:gd name="T87" fmla="*/ 57 h 270"/>
                  <a:gd name="T88" fmla="*/ 78 w 206"/>
                  <a:gd name="T89" fmla="*/ 36 h 270"/>
                  <a:gd name="T90" fmla="*/ 71 w 206"/>
                  <a:gd name="T91" fmla="*/ 36 h 270"/>
                  <a:gd name="T92" fmla="*/ 78 w 206"/>
                  <a:gd name="T93" fmla="*/ 29 h 270"/>
                  <a:gd name="T94" fmla="*/ 107 w 206"/>
                  <a:gd name="T95" fmla="*/ 29 h 270"/>
                  <a:gd name="T96" fmla="*/ 121 w 206"/>
                  <a:gd name="T97" fmla="*/ 29 h 270"/>
                  <a:gd name="T98" fmla="*/ 128 w 206"/>
                  <a:gd name="T99" fmla="*/ 29 h 270"/>
                  <a:gd name="T100" fmla="*/ 149 w 206"/>
                  <a:gd name="T101" fmla="*/ 22 h 270"/>
                  <a:gd name="T102" fmla="*/ 171 w 206"/>
                  <a:gd name="T103" fmla="*/ 0 h 270"/>
                  <a:gd name="T104" fmla="*/ 171 w 206"/>
                  <a:gd name="T105" fmla="*/ 15 h 270"/>
                  <a:gd name="T106" fmla="*/ 178 w 206"/>
                  <a:gd name="T107" fmla="*/ 2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270">
                    <a:moveTo>
                      <a:pt x="178" y="36"/>
                    </a:moveTo>
                    <a:lnTo>
                      <a:pt x="178" y="36"/>
                    </a:lnTo>
                    <a:lnTo>
                      <a:pt x="185" y="36"/>
                    </a:lnTo>
                    <a:lnTo>
                      <a:pt x="185" y="36"/>
                    </a:lnTo>
                    <a:lnTo>
                      <a:pt x="185" y="36"/>
                    </a:lnTo>
                    <a:lnTo>
                      <a:pt x="185" y="43"/>
                    </a:lnTo>
                    <a:lnTo>
                      <a:pt x="178" y="64"/>
                    </a:lnTo>
                    <a:lnTo>
                      <a:pt x="178" y="71"/>
                    </a:lnTo>
                    <a:lnTo>
                      <a:pt x="185" y="78"/>
                    </a:lnTo>
                    <a:lnTo>
                      <a:pt x="192" y="78"/>
                    </a:lnTo>
                    <a:lnTo>
                      <a:pt x="192" y="78"/>
                    </a:lnTo>
                    <a:lnTo>
                      <a:pt x="199" y="78"/>
                    </a:lnTo>
                    <a:lnTo>
                      <a:pt x="199" y="86"/>
                    </a:lnTo>
                    <a:lnTo>
                      <a:pt x="206" y="93"/>
                    </a:lnTo>
                    <a:lnTo>
                      <a:pt x="206" y="100"/>
                    </a:lnTo>
                    <a:lnTo>
                      <a:pt x="199" y="100"/>
                    </a:lnTo>
                    <a:lnTo>
                      <a:pt x="199" y="107"/>
                    </a:lnTo>
                    <a:lnTo>
                      <a:pt x="199" y="114"/>
                    </a:lnTo>
                    <a:lnTo>
                      <a:pt x="199" y="121"/>
                    </a:lnTo>
                    <a:lnTo>
                      <a:pt x="192" y="128"/>
                    </a:lnTo>
                    <a:lnTo>
                      <a:pt x="192" y="135"/>
                    </a:lnTo>
                    <a:lnTo>
                      <a:pt x="192" y="135"/>
                    </a:lnTo>
                    <a:lnTo>
                      <a:pt x="192" y="135"/>
                    </a:lnTo>
                    <a:lnTo>
                      <a:pt x="192" y="142"/>
                    </a:lnTo>
                    <a:lnTo>
                      <a:pt x="192" y="142"/>
                    </a:lnTo>
                    <a:lnTo>
                      <a:pt x="192" y="142"/>
                    </a:lnTo>
                    <a:lnTo>
                      <a:pt x="192" y="142"/>
                    </a:lnTo>
                    <a:lnTo>
                      <a:pt x="185" y="142"/>
                    </a:lnTo>
                    <a:lnTo>
                      <a:pt x="185" y="142"/>
                    </a:lnTo>
                    <a:lnTo>
                      <a:pt x="185" y="149"/>
                    </a:lnTo>
                    <a:lnTo>
                      <a:pt x="185" y="157"/>
                    </a:lnTo>
                    <a:lnTo>
                      <a:pt x="185" y="164"/>
                    </a:lnTo>
                    <a:lnTo>
                      <a:pt x="178" y="164"/>
                    </a:lnTo>
                    <a:lnTo>
                      <a:pt x="178" y="164"/>
                    </a:lnTo>
                    <a:lnTo>
                      <a:pt x="178" y="171"/>
                    </a:lnTo>
                    <a:lnTo>
                      <a:pt x="178" y="178"/>
                    </a:lnTo>
                    <a:lnTo>
                      <a:pt x="171" y="178"/>
                    </a:lnTo>
                    <a:lnTo>
                      <a:pt x="171" y="178"/>
                    </a:lnTo>
                    <a:lnTo>
                      <a:pt x="171" y="178"/>
                    </a:lnTo>
                    <a:lnTo>
                      <a:pt x="171" y="185"/>
                    </a:lnTo>
                    <a:lnTo>
                      <a:pt x="171" y="185"/>
                    </a:lnTo>
                    <a:lnTo>
                      <a:pt x="171" y="192"/>
                    </a:lnTo>
                    <a:lnTo>
                      <a:pt x="171" y="192"/>
                    </a:lnTo>
                    <a:lnTo>
                      <a:pt x="171" y="192"/>
                    </a:lnTo>
                    <a:lnTo>
                      <a:pt x="171" y="192"/>
                    </a:lnTo>
                    <a:lnTo>
                      <a:pt x="171" y="192"/>
                    </a:lnTo>
                    <a:lnTo>
                      <a:pt x="171" y="199"/>
                    </a:lnTo>
                    <a:lnTo>
                      <a:pt x="164" y="199"/>
                    </a:lnTo>
                    <a:lnTo>
                      <a:pt x="164" y="199"/>
                    </a:lnTo>
                    <a:lnTo>
                      <a:pt x="164" y="199"/>
                    </a:lnTo>
                    <a:lnTo>
                      <a:pt x="164" y="206"/>
                    </a:lnTo>
                    <a:lnTo>
                      <a:pt x="164" y="213"/>
                    </a:lnTo>
                    <a:lnTo>
                      <a:pt x="164" y="228"/>
                    </a:lnTo>
                    <a:lnTo>
                      <a:pt x="164" y="235"/>
                    </a:lnTo>
                    <a:lnTo>
                      <a:pt x="164" y="235"/>
                    </a:lnTo>
                    <a:lnTo>
                      <a:pt x="164" y="242"/>
                    </a:lnTo>
                    <a:lnTo>
                      <a:pt x="156" y="242"/>
                    </a:lnTo>
                    <a:lnTo>
                      <a:pt x="156" y="242"/>
                    </a:lnTo>
                    <a:lnTo>
                      <a:pt x="156" y="249"/>
                    </a:lnTo>
                    <a:lnTo>
                      <a:pt x="156" y="249"/>
                    </a:lnTo>
                    <a:lnTo>
                      <a:pt x="156" y="256"/>
                    </a:lnTo>
                    <a:lnTo>
                      <a:pt x="156" y="263"/>
                    </a:lnTo>
                    <a:lnTo>
                      <a:pt x="156" y="263"/>
                    </a:lnTo>
                    <a:lnTo>
                      <a:pt x="156" y="270"/>
                    </a:lnTo>
                    <a:lnTo>
                      <a:pt x="156" y="270"/>
                    </a:lnTo>
                    <a:lnTo>
                      <a:pt x="149" y="270"/>
                    </a:lnTo>
                    <a:lnTo>
                      <a:pt x="149" y="270"/>
                    </a:lnTo>
                    <a:lnTo>
                      <a:pt x="149" y="270"/>
                    </a:lnTo>
                    <a:lnTo>
                      <a:pt x="142" y="270"/>
                    </a:lnTo>
                    <a:lnTo>
                      <a:pt x="142" y="270"/>
                    </a:lnTo>
                    <a:lnTo>
                      <a:pt x="135" y="263"/>
                    </a:lnTo>
                    <a:lnTo>
                      <a:pt x="135" y="263"/>
                    </a:lnTo>
                    <a:lnTo>
                      <a:pt x="128" y="263"/>
                    </a:lnTo>
                    <a:lnTo>
                      <a:pt x="121" y="263"/>
                    </a:lnTo>
                    <a:lnTo>
                      <a:pt x="121" y="263"/>
                    </a:lnTo>
                    <a:lnTo>
                      <a:pt x="107" y="263"/>
                    </a:lnTo>
                    <a:lnTo>
                      <a:pt x="107" y="263"/>
                    </a:lnTo>
                    <a:lnTo>
                      <a:pt x="100" y="256"/>
                    </a:lnTo>
                    <a:lnTo>
                      <a:pt x="100" y="249"/>
                    </a:lnTo>
                    <a:lnTo>
                      <a:pt x="93" y="249"/>
                    </a:lnTo>
                    <a:lnTo>
                      <a:pt x="85" y="256"/>
                    </a:lnTo>
                    <a:lnTo>
                      <a:pt x="78" y="256"/>
                    </a:lnTo>
                    <a:lnTo>
                      <a:pt x="78" y="256"/>
                    </a:lnTo>
                    <a:lnTo>
                      <a:pt x="78" y="256"/>
                    </a:lnTo>
                    <a:lnTo>
                      <a:pt x="78" y="256"/>
                    </a:lnTo>
                    <a:lnTo>
                      <a:pt x="78" y="256"/>
                    </a:lnTo>
                    <a:lnTo>
                      <a:pt x="78" y="256"/>
                    </a:lnTo>
                    <a:lnTo>
                      <a:pt x="78" y="256"/>
                    </a:lnTo>
                    <a:lnTo>
                      <a:pt x="78" y="256"/>
                    </a:lnTo>
                    <a:lnTo>
                      <a:pt x="71" y="256"/>
                    </a:lnTo>
                    <a:lnTo>
                      <a:pt x="71" y="256"/>
                    </a:lnTo>
                    <a:lnTo>
                      <a:pt x="71" y="263"/>
                    </a:lnTo>
                    <a:lnTo>
                      <a:pt x="64" y="263"/>
                    </a:lnTo>
                    <a:lnTo>
                      <a:pt x="64" y="263"/>
                    </a:lnTo>
                    <a:lnTo>
                      <a:pt x="64" y="263"/>
                    </a:lnTo>
                    <a:lnTo>
                      <a:pt x="64" y="256"/>
                    </a:lnTo>
                    <a:lnTo>
                      <a:pt x="64" y="256"/>
                    </a:lnTo>
                    <a:lnTo>
                      <a:pt x="57" y="249"/>
                    </a:lnTo>
                    <a:lnTo>
                      <a:pt x="57" y="249"/>
                    </a:lnTo>
                    <a:lnTo>
                      <a:pt x="50" y="242"/>
                    </a:lnTo>
                    <a:lnTo>
                      <a:pt x="50" y="242"/>
                    </a:lnTo>
                    <a:lnTo>
                      <a:pt x="43" y="242"/>
                    </a:lnTo>
                    <a:lnTo>
                      <a:pt x="43" y="249"/>
                    </a:lnTo>
                    <a:lnTo>
                      <a:pt x="43" y="249"/>
                    </a:lnTo>
                    <a:lnTo>
                      <a:pt x="43" y="249"/>
                    </a:lnTo>
                    <a:lnTo>
                      <a:pt x="43" y="249"/>
                    </a:lnTo>
                    <a:lnTo>
                      <a:pt x="36" y="256"/>
                    </a:lnTo>
                    <a:lnTo>
                      <a:pt x="36" y="256"/>
                    </a:lnTo>
                    <a:lnTo>
                      <a:pt x="36" y="256"/>
                    </a:lnTo>
                    <a:lnTo>
                      <a:pt x="36" y="249"/>
                    </a:lnTo>
                    <a:lnTo>
                      <a:pt x="36" y="249"/>
                    </a:lnTo>
                    <a:lnTo>
                      <a:pt x="36" y="249"/>
                    </a:lnTo>
                    <a:lnTo>
                      <a:pt x="36" y="249"/>
                    </a:lnTo>
                    <a:lnTo>
                      <a:pt x="36" y="249"/>
                    </a:lnTo>
                    <a:lnTo>
                      <a:pt x="36" y="249"/>
                    </a:lnTo>
                    <a:lnTo>
                      <a:pt x="36" y="249"/>
                    </a:lnTo>
                    <a:lnTo>
                      <a:pt x="29" y="249"/>
                    </a:lnTo>
                    <a:lnTo>
                      <a:pt x="29" y="249"/>
                    </a:lnTo>
                    <a:lnTo>
                      <a:pt x="29" y="249"/>
                    </a:lnTo>
                    <a:lnTo>
                      <a:pt x="29" y="249"/>
                    </a:lnTo>
                    <a:lnTo>
                      <a:pt x="29" y="249"/>
                    </a:lnTo>
                    <a:lnTo>
                      <a:pt x="29" y="249"/>
                    </a:lnTo>
                    <a:lnTo>
                      <a:pt x="29" y="249"/>
                    </a:lnTo>
                    <a:lnTo>
                      <a:pt x="29" y="249"/>
                    </a:lnTo>
                    <a:lnTo>
                      <a:pt x="22" y="249"/>
                    </a:lnTo>
                    <a:lnTo>
                      <a:pt x="22" y="249"/>
                    </a:lnTo>
                    <a:lnTo>
                      <a:pt x="22" y="249"/>
                    </a:lnTo>
                    <a:lnTo>
                      <a:pt x="22" y="249"/>
                    </a:lnTo>
                    <a:lnTo>
                      <a:pt x="22" y="249"/>
                    </a:lnTo>
                    <a:lnTo>
                      <a:pt x="22" y="249"/>
                    </a:lnTo>
                    <a:lnTo>
                      <a:pt x="22" y="249"/>
                    </a:lnTo>
                    <a:lnTo>
                      <a:pt x="22" y="249"/>
                    </a:lnTo>
                    <a:lnTo>
                      <a:pt x="22" y="249"/>
                    </a:lnTo>
                    <a:lnTo>
                      <a:pt x="14" y="249"/>
                    </a:lnTo>
                    <a:lnTo>
                      <a:pt x="14" y="249"/>
                    </a:lnTo>
                    <a:lnTo>
                      <a:pt x="14" y="249"/>
                    </a:lnTo>
                    <a:lnTo>
                      <a:pt x="14" y="249"/>
                    </a:lnTo>
                    <a:lnTo>
                      <a:pt x="14" y="249"/>
                    </a:lnTo>
                    <a:lnTo>
                      <a:pt x="14" y="249"/>
                    </a:lnTo>
                    <a:lnTo>
                      <a:pt x="0" y="242"/>
                    </a:lnTo>
                    <a:lnTo>
                      <a:pt x="0" y="242"/>
                    </a:lnTo>
                    <a:lnTo>
                      <a:pt x="0" y="242"/>
                    </a:lnTo>
                    <a:lnTo>
                      <a:pt x="0" y="242"/>
                    </a:lnTo>
                    <a:lnTo>
                      <a:pt x="0" y="242"/>
                    </a:lnTo>
                    <a:lnTo>
                      <a:pt x="0" y="242"/>
                    </a:lnTo>
                    <a:lnTo>
                      <a:pt x="0" y="242"/>
                    </a:lnTo>
                    <a:lnTo>
                      <a:pt x="0" y="242"/>
                    </a:lnTo>
                    <a:lnTo>
                      <a:pt x="0" y="242"/>
                    </a:lnTo>
                    <a:lnTo>
                      <a:pt x="0" y="242"/>
                    </a:lnTo>
                    <a:lnTo>
                      <a:pt x="0" y="235"/>
                    </a:lnTo>
                    <a:lnTo>
                      <a:pt x="0" y="235"/>
                    </a:lnTo>
                    <a:lnTo>
                      <a:pt x="0" y="228"/>
                    </a:lnTo>
                    <a:lnTo>
                      <a:pt x="0" y="228"/>
                    </a:lnTo>
                    <a:lnTo>
                      <a:pt x="0" y="228"/>
                    </a:lnTo>
                    <a:lnTo>
                      <a:pt x="0" y="228"/>
                    </a:lnTo>
                    <a:lnTo>
                      <a:pt x="0" y="220"/>
                    </a:lnTo>
                    <a:lnTo>
                      <a:pt x="0" y="220"/>
                    </a:lnTo>
                    <a:lnTo>
                      <a:pt x="0" y="220"/>
                    </a:lnTo>
                    <a:lnTo>
                      <a:pt x="0" y="213"/>
                    </a:lnTo>
                    <a:lnTo>
                      <a:pt x="0" y="213"/>
                    </a:lnTo>
                    <a:lnTo>
                      <a:pt x="0" y="213"/>
                    </a:lnTo>
                    <a:lnTo>
                      <a:pt x="0" y="213"/>
                    </a:lnTo>
                    <a:lnTo>
                      <a:pt x="0" y="206"/>
                    </a:lnTo>
                    <a:lnTo>
                      <a:pt x="0" y="206"/>
                    </a:lnTo>
                    <a:lnTo>
                      <a:pt x="0" y="206"/>
                    </a:lnTo>
                    <a:lnTo>
                      <a:pt x="0" y="199"/>
                    </a:lnTo>
                    <a:lnTo>
                      <a:pt x="0" y="199"/>
                    </a:lnTo>
                    <a:lnTo>
                      <a:pt x="0" y="199"/>
                    </a:lnTo>
                    <a:lnTo>
                      <a:pt x="0" y="199"/>
                    </a:lnTo>
                    <a:lnTo>
                      <a:pt x="0" y="192"/>
                    </a:lnTo>
                    <a:lnTo>
                      <a:pt x="0" y="185"/>
                    </a:lnTo>
                    <a:lnTo>
                      <a:pt x="0" y="178"/>
                    </a:lnTo>
                    <a:lnTo>
                      <a:pt x="0" y="178"/>
                    </a:lnTo>
                    <a:lnTo>
                      <a:pt x="7" y="178"/>
                    </a:lnTo>
                    <a:lnTo>
                      <a:pt x="7" y="171"/>
                    </a:lnTo>
                    <a:lnTo>
                      <a:pt x="7" y="171"/>
                    </a:lnTo>
                    <a:lnTo>
                      <a:pt x="0" y="164"/>
                    </a:lnTo>
                    <a:lnTo>
                      <a:pt x="7" y="164"/>
                    </a:lnTo>
                    <a:lnTo>
                      <a:pt x="7" y="157"/>
                    </a:lnTo>
                    <a:lnTo>
                      <a:pt x="0" y="157"/>
                    </a:lnTo>
                    <a:lnTo>
                      <a:pt x="0" y="157"/>
                    </a:lnTo>
                    <a:lnTo>
                      <a:pt x="0" y="157"/>
                    </a:lnTo>
                    <a:lnTo>
                      <a:pt x="0" y="157"/>
                    </a:lnTo>
                    <a:lnTo>
                      <a:pt x="0" y="157"/>
                    </a:lnTo>
                    <a:lnTo>
                      <a:pt x="0" y="157"/>
                    </a:lnTo>
                    <a:lnTo>
                      <a:pt x="0" y="149"/>
                    </a:lnTo>
                    <a:lnTo>
                      <a:pt x="0" y="149"/>
                    </a:lnTo>
                    <a:lnTo>
                      <a:pt x="0" y="142"/>
                    </a:lnTo>
                    <a:lnTo>
                      <a:pt x="0" y="142"/>
                    </a:lnTo>
                    <a:lnTo>
                      <a:pt x="7" y="142"/>
                    </a:lnTo>
                    <a:lnTo>
                      <a:pt x="7" y="142"/>
                    </a:lnTo>
                    <a:lnTo>
                      <a:pt x="7" y="135"/>
                    </a:lnTo>
                    <a:lnTo>
                      <a:pt x="7" y="135"/>
                    </a:lnTo>
                    <a:lnTo>
                      <a:pt x="7" y="135"/>
                    </a:lnTo>
                    <a:lnTo>
                      <a:pt x="7" y="135"/>
                    </a:lnTo>
                    <a:lnTo>
                      <a:pt x="7" y="135"/>
                    </a:lnTo>
                    <a:lnTo>
                      <a:pt x="7" y="135"/>
                    </a:lnTo>
                    <a:lnTo>
                      <a:pt x="7" y="142"/>
                    </a:lnTo>
                    <a:lnTo>
                      <a:pt x="7" y="142"/>
                    </a:lnTo>
                    <a:lnTo>
                      <a:pt x="14" y="142"/>
                    </a:lnTo>
                    <a:lnTo>
                      <a:pt x="14" y="142"/>
                    </a:lnTo>
                    <a:lnTo>
                      <a:pt x="14" y="135"/>
                    </a:lnTo>
                    <a:lnTo>
                      <a:pt x="14" y="135"/>
                    </a:lnTo>
                    <a:lnTo>
                      <a:pt x="14" y="135"/>
                    </a:lnTo>
                    <a:lnTo>
                      <a:pt x="14" y="135"/>
                    </a:lnTo>
                    <a:lnTo>
                      <a:pt x="14" y="128"/>
                    </a:lnTo>
                    <a:lnTo>
                      <a:pt x="22" y="121"/>
                    </a:lnTo>
                    <a:lnTo>
                      <a:pt x="22" y="121"/>
                    </a:lnTo>
                    <a:lnTo>
                      <a:pt x="14" y="121"/>
                    </a:lnTo>
                    <a:lnTo>
                      <a:pt x="14" y="121"/>
                    </a:lnTo>
                    <a:lnTo>
                      <a:pt x="14" y="121"/>
                    </a:lnTo>
                    <a:lnTo>
                      <a:pt x="14" y="121"/>
                    </a:lnTo>
                    <a:lnTo>
                      <a:pt x="14" y="121"/>
                    </a:lnTo>
                    <a:lnTo>
                      <a:pt x="14" y="121"/>
                    </a:lnTo>
                    <a:lnTo>
                      <a:pt x="22" y="121"/>
                    </a:lnTo>
                    <a:lnTo>
                      <a:pt x="22" y="114"/>
                    </a:lnTo>
                    <a:lnTo>
                      <a:pt x="22" y="114"/>
                    </a:lnTo>
                    <a:lnTo>
                      <a:pt x="22" y="114"/>
                    </a:lnTo>
                    <a:lnTo>
                      <a:pt x="22" y="114"/>
                    </a:lnTo>
                    <a:lnTo>
                      <a:pt x="14" y="107"/>
                    </a:lnTo>
                    <a:lnTo>
                      <a:pt x="14" y="107"/>
                    </a:lnTo>
                    <a:lnTo>
                      <a:pt x="14" y="107"/>
                    </a:lnTo>
                    <a:lnTo>
                      <a:pt x="22" y="107"/>
                    </a:lnTo>
                    <a:lnTo>
                      <a:pt x="22" y="107"/>
                    </a:lnTo>
                    <a:lnTo>
                      <a:pt x="22" y="100"/>
                    </a:lnTo>
                    <a:lnTo>
                      <a:pt x="22" y="100"/>
                    </a:lnTo>
                    <a:lnTo>
                      <a:pt x="22" y="100"/>
                    </a:lnTo>
                    <a:lnTo>
                      <a:pt x="22" y="100"/>
                    </a:lnTo>
                    <a:lnTo>
                      <a:pt x="22" y="100"/>
                    </a:lnTo>
                    <a:lnTo>
                      <a:pt x="22" y="100"/>
                    </a:lnTo>
                    <a:lnTo>
                      <a:pt x="22" y="100"/>
                    </a:lnTo>
                    <a:lnTo>
                      <a:pt x="29" y="93"/>
                    </a:lnTo>
                    <a:lnTo>
                      <a:pt x="29" y="93"/>
                    </a:lnTo>
                    <a:lnTo>
                      <a:pt x="29" y="86"/>
                    </a:lnTo>
                    <a:lnTo>
                      <a:pt x="29" y="78"/>
                    </a:lnTo>
                    <a:lnTo>
                      <a:pt x="29" y="71"/>
                    </a:lnTo>
                    <a:lnTo>
                      <a:pt x="36" y="71"/>
                    </a:lnTo>
                    <a:lnTo>
                      <a:pt x="36" y="64"/>
                    </a:lnTo>
                    <a:lnTo>
                      <a:pt x="36" y="64"/>
                    </a:lnTo>
                    <a:lnTo>
                      <a:pt x="36" y="71"/>
                    </a:lnTo>
                    <a:lnTo>
                      <a:pt x="43" y="71"/>
                    </a:lnTo>
                    <a:lnTo>
                      <a:pt x="43" y="71"/>
                    </a:lnTo>
                    <a:lnTo>
                      <a:pt x="43" y="71"/>
                    </a:lnTo>
                    <a:lnTo>
                      <a:pt x="43" y="71"/>
                    </a:lnTo>
                    <a:lnTo>
                      <a:pt x="43" y="71"/>
                    </a:lnTo>
                    <a:lnTo>
                      <a:pt x="43" y="71"/>
                    </a:lnTo>
                    <a:lnTo>
                      <a:pt x="43" y="71"/>
                    </a:lnTo>
                    <a:lnTo>
                      <a:pt x="43" y="71"/>
                    </a:lnTo>
                    <a:lnTo>
                      <a:pt x="50" y="71"/>
                    </a:lnTo>
                    <a:lnTo>
                      <a:pt x="50" y="71"/>
                    </a:lnTo>
                    <a:lnTo>
                      <a:pt x="50" y="71"/>
                    </a:lnTo>
                    <a:lnTo>
                      <a:pt x="50" y="71"/>
                    </a:lnTo>
                    <a:lnTo>
                      <a:pt x="57" y="78"/>
                    </a:lnTo>
                    <a:lnTo>
                      <a:pt x="57" y="78"/>
                    </a:lnTo>
                    <a:lnTo>
                      <a:pt x="57" y="78"/>
                    </a:lnTo>
                    <a:lnTo>
                      <a:pt x="57" y="78"/>
                    </a:lnTo>
                    <a:lnTo>
                      <a:pt x="57" y="78"/>
                    </a:lnTo>
                    <a:lnTo>
                      <a:pt x="57" y="78"/>
                    </a:lnTo>
                    <a:lnTo>
                      <a:pt x="64" y="71"/>
                    </a:lnTo>
                    <a:lnTo>
                      <a:pt x="64" y="64"/>
                    </a:lnTo>
                    <a:lnTo>
                      <a:pt x="64" y="64"/>
                    </a:lnTo>
                    <a:lnTo>
                      <a:pt x="64" y="57"/>
                    </a:lnTo>
                    <a:lnTo>
                      <a:pt x="64" y="57"/>
                    </a:lnTo>
                    <a:lnTo>
                      <a:pt x="71" y="57"/>
                    </a:lnTo>
                    <a:lnTo>
                      <a:pt x="78" y="43"/>
                    </a:lnTo>
                    <a:lnTo>
                      <a:pt x="78" y="43"/>
                    </a:lnTo>
                    <a:lnTo>
                      <a:pt x="78" y="43"/>
                    </a:lnTo>
                    <a:lnTo>
                      <a:pt x="78" y="36"/>
                    </a:lnTo>
                    <a:lnTo>
                      <a:pt x="78" y="36"/>
                    </a:lnTo>
                    <a:lnTo>
                      <a:pt x="78" y="36"/>
                    </a:lnTo>
                    <a:lnTo>
                      <a:pt x="78" y="36"/>
                    </a:lnTo>
                    <a:lnTo>
                      <a:pt x="71" y="36"/>
                    </a:lnTo>
                    <a:lnTo>
                      <a:pt x="71" y="36"/>
                    </a:lnTo>
                    <a:lnTo>
                      <a:pt x="71" y="36"/>
                    </a:lnTo>
                    <a:lnTo>
                      <a:pt x="71" y="36"/>
                    </a:lnTo>
                    <a:lnTo>
                      <a:pt x="71" y="36"/>
                    </a:lnTo>
                    <a:lnTo>
                      <a:pt x="71" y="36"/>
                    </a:lnTo>
                    <a:lnTo>
                      <a:pt x="71" y="36"/>
                    </a:lnTo>
                    <a:lnTo>
                      <a:pt x="71" y="29"/>
                    </a:lnTo>
                    <a:lnTo>
                      <a:pt x="71" y="29"/>
                    </a:lnTo>
                    <a:lnTo>
                      <a:pt x="71" y="29"/>
                    </a:lnTo>
                    <a:lnTo>
                      <a:pt x="78" y="29"/>
                    </a:lnTo>
                    <a:lnTo>
                      <a:pt x="93" y="29"/>
                    </a:lnTo>
                    <a:lnTo>
                      <a:pt x="100" y="29"/>
                    </a:lnTo>
                    <a:lnTo>
                      <a:pt x="100" y="29"/>
                    </a:lnTo>
                    <a:lnTo>
                      <a:pt x="107" y="29"/>
                    </a:lnTo>
                    <a:lnTo>
                      <a:pt x="107" y="29"/>
                    </a:lnTo>
                    <a:lnTo>
                      <a:pt x="107" y="29"/>
                    </a:lnTo>
                    <a:lnTo>
                      <a:pt x="114" y="29"/>
                    </a:lnTo>
                    <a:lnTo>
                      <a:pt x="114" y="29"/>
                    </a:lnTo>
                    <a:lnTo>
                      <a:pt x="114" y="29"/>
                    </a:lnTo>
                    <a:lnTo>
                      <a:pt x="114" y="29"/>
                    </a:lnTo>
                    <a:lnTo>
                      <a:pt x="121" y="29"/>
                    </a:lnTo>
                    <a:lnTo>
                      <a:pt x="121" y="29"/>
                    </a:lnTo>
                    <a:lnTo>
                      <a:pt x="121" y="29"/>
                    </a:lnTo>
                    <a:lnTo>
                      <a:pt x="128" y="29"/>
                    </a:lnTo>
                    <a:lnTo>
                      <a:pt x="128" y="29"/>
                    </a:lnTo>
                    <a:lnTo>
                      <a:pt x="128" y="29"/>
                    </a:lnTo>
                    <a:lnTo>
                      <a:pt x="128" y="29"/>
                    </a:lnTo>
                    <a:lnTo>
                      <a:pt x="128" y="29"/>
                    </a:lnTo>
                    <a:lnTo>
                      <a:pt x="128" y="36"/>
                    </a:lnTo>
                    <a:lnTo>
                      <a:pt x="128" y="36"/>
                    </a:lnTo>
                    <a:lnTo>
                      <a:pt x="135" y="29"/>
                    </a:lnTo>
                    <a:lnTo>
                      <a:pt x="142" y="29"/>
                    </a:lnTo>
                    <a:lnTo>
                      <a:pt x="149" y="29"/>
                    </a:lnTo>
                    <a:lnTo>
                      <a:pt x="149" y="22"/>
                    </a:lnTo>
                    <a:lnTo>
                      <a:pt x="156" y="22"/>
                    </a:lnTo>
                    <a:lnTo>
                      <a:pt x="156" y="15"/>
                    </a:lnTo>
                    <a:lnTo>
                      <a:pt x="156" y="15"/>
                    </a:lnTo>
                    <a:lnTo>
                      <a:pt x="164" y="15"/>
                    </a:lnTo>
                    <a:lnTo>
                      <a:pt x="164" y="15"/>
                    </a:lnTo>
                    <a:lnTo>
                      <a:pt x="171" y="0"/>
                    </a:lnTo>
                    <a:lnTo>
                      <a:pt x="171" y="0"/>
                    </a:lnTo>
                    <a:lnTo>
                      <a:pt x="171" y="0"/>
                    </a:lnTo>
                    <a:lnTo>
                      <a:pt x="171" y="0"/>
                    </a:lnTo>
                    <a:lnTo>
                      <a:pt x="171" y="7"/>
                    </a:lnTo>
                    <a:lnTo>
                      <a:pt x="171" y="7"/>
                    </a:lnTo>
                    <a:lnTo>
                      <a:pt x="171" y="15"/>
                    </a:lnTo>
                    <a:lnTo>
                      <a:pt x="171" y="15"/>
                    </a:lnTo>
                    <a:lnTo>
                      <a:pt x="171" y="15"/>
                    </a:lnTo>
                    <a:lnTo>
                      <a:pt x="171" y="29"/>
                    </a:lnTo>
                    <a:lnTo>
                      <a:pt x="171" y="29"/>
                    </a:lnTo>
                    <a:lnTo>
                      <a:pt x="171" y="29"/>
                    </a:lnTo>
                    <a:lnTo>
                      <a:pt x="178" y="29"/>
                    </a:lnTo>
                    <a:lnTo>
                      <a:pt x="178" y="36"/>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1"/>
              <p:cNvSpPr>
                <a:spLocks/>
              </p:cNvSpPr>
              <p:nvPr/>
            </p:nvSpPr>
            <p:spPr bwMode="auto">
              <a:xfrm>
                <a:off x="5309" y="1266"/>
                <a:ext cx="220" cy="276"/>
              </a:xfrm>
              <a:custGeom>
                <a:avLst/>
                <a:gdLst>
                  <a:gd name="T0" fmla="*/ 220 w 220"/>
                  <a:gd name="T1" fmla="*/ 56 h 276"/>
                  <a:gd name="T2" fmla="*/ 206 w 220"/>
                  <a:gd name="T3" fmla="*/ 64 h 276"/>
                  <a:gd name="T4" fmla="*/ 206 w 220"/>
                  <a:gd name="T5" fmla="*/ 71 h 276"/>
                  <a:gd name="T6" fmla="*/ 199 w 220"/>
                  <a:gd name="T7" fmla="*/ 85 h 276"/>
                  <a:gd name="T8" fmla="*/ 206 w 220"/>
                  <a:gd name="T9" fmla="*/ 106 h 276"/>
                  <a:gd name="T10" fmla="*/ 213 w 220"/>
                  <a:gd name="T11" fmla="*/ 120 h 276"/>
                  <a:gd name="T12" fmla="*/ 213 w 220"/>
                  <a:gd name="T13" fmla="*/ 135 h 276"/>
                  <a:gd name="T14" fmla="*/ 220 w 220"/>
                  <a:gd name="T15" fmla="*/ 149 h 276"/>
                  <a:gd name="T16" fmla="*/ 206 w 220"/>
                  <a:gd name="T17" fmla="*/ 170 h 276"/>
                  <a:gd name="T18" fmla="*/ 206 w 220"/>
                  <a:gd name="T19" fmla="*/ 191 h 276"/>
                  <a:gd name="T20" fmla="*/ 199 w 220"/>
                  <a:gd name="T21" fmla="*/ 213 h 276"/>
                  <a:gd name="T22" fmla="*/ 192 w 220"/>
                  <a:gd name="T23" fmla="*/ 220 h 276"/>
                  <a:gd name="T24" fmla="*/ 178 w 220"/>
                  <a:gd name="T25" fmla="*/ 234 h 276"/>
                  <a:gd name="T26" fmla="*/ 157 w 220"/>
                  <a:gd name="T27" fmla="*/ 227 h 276"/>
                  <a:gd name="T28" fmla="*/ 157 w 220"/>
                  <a:gd name="T29" fmla="*/ 205 h 276"/>
                  <a:gd name="T30" fmla="*/ 150 w 220"/>
                  <a:gd name="T31" fmla="*/ 213 h 276"/>
                  <a:gd name="T32" fmla="*/ 128 w 220"/>
                  <a:gd name="T33" fmla="*/ 227 h 276"/>
                  <a:gd name="T34" fmla="*/ 114 w 220"/>
                  <a:gd name="T35" fmla="*/ 227 h 276"/>
                  <a:gd name="T36" fmla="*/ 100 w 220"/>
                  <a:gd name="T37" fmla="*/ 227 h 276"/>
                  <a:gd name="T38" fmla="*/ 93 w 220"/>
                  <a:gd name="T39" fmla="*/ 227 h 276"/>
                  <a:gd name="T40" fmla="*/ 57 w 220"/>
                  <a:gd name="T41" fmla="*/ 227 h 276"/>
                  <a:gd name="T42" fmla="*/ 57 w 220"/>
                  <a:gd name="T43" fmla="*/ 234 h 276"/>
                  <a:gd name="T44" fmla="*/ 64 w 220"/>
                  <a:gd name="T45" fmla="*/ 234 h 276"/>
                  <a:gd name="T46" fmla="*/ 50 w 220"/>
                  <a:gd name="T47" fmla="*/ 255 h 276"/>
                  <a:gd name="T48" fmla="*/ 43 w 220"/>
                  <a:gd name="T49" fmla="*/ 276 h 276"/>
                  <a:gd name="T50" fmla="*/ 36 w 220"/>
                  <a:gd name="T51" fmla="*/ 269 h 276"/>
                  <a:gd name="T52" fmla="*/ 29 w 220"/>
                  <a:gd name="T53" fmla="*/ 269 h 276"/>
                  <a:gd name="T54" fmla="*/ 22 w 220"/>
                  <a:gd name="T55" fmla="*/ 262 h 276"/>
                  <a:gd name="T56" fmla="*/ 22 w 220"/>
                  <a:gd name="T57" fmla="*/ 248 h 276"/>
                  <a:gd name="T58" fmla="*/ 15 w 220"/>
                  <a:gd name="T59" fmla="*/ 241 h 276"/>
                  <a:gd name="T60" fmla="*/ 8 w 220"/>
                  <a:gd name="T61" fmla="*/ 234 h 276"/>
                  <a:gd name="T62" fmla="*/ 0 w 220"/>
                  <a:gd name="T63" fmla="*/ 227 h 276"/>
                  <a:gd name="T64" fmla="*/ 29 w 220"/>
                  <a:gd name="T65" fmla="*/ 198 h 276"/>
                  <a:gd name="T66" fmla="*/ 43 w 220"/>
                  <a:gd name="T67" fmla="*/ 177 h 276"/>
                  <a:gd name="T68" fmla="*/ 43 w 220"/>
                  <a:gd name="T69" fmla="*/ 170 h 276"/>
                  <a:gd name="T70" fmla="*/ 50 w 220"/>
                  <a:gd name="T71" fmla="*/ 170 h 276"/>
                  <a:gd name="T72" fmla="*/ 57 w 220"/>
                  <a:gd name="T73" fmla="*/ 177 h 276"/>
                  <a:gd name="T74" fmla="*/ 50 w 220"/>
                  <a:gd name="T75" fmla="*/ 184 h 276"/>
                  <a:gd name="T76" fmla="*/ 71 w 220"/>
                  <a:gd name="T77" fmla="*/ 184 h 276"/>
                  <a:gd name="T78" fmla="*/ 79 w 220"/>
                  <a:gd name="T79" fmla="*/ 170 h 276"/>
                  <a:gd name="T80" fmla="*/ 71 w 220"/>
                  <a:gd name="T81" fmla="*/ 156 h 276"/>
                  <a:gd name="T82" fmla="*/ 79 w 220"/>
                  <a:gd name="T83" fmla="*/ 142 h 276"/>
                  <a:gd name="T84" fmla="*/ 86 w 220"/>
                  <a:gd name="T85" fmla="*/ 113 h 276"/>
                  <a:gd name="T86" fmla="*/ 93 w 220"/>
                  <a:gd name="T87" fmla="*/ 92 h 276"/>
                  <a:gd name="T88" fmla="*/ 107 w 220"/>
                  <a:gd name="T89" fmla="*/ 85 h 276"/>
                  <a:gd name="T90" fmla="*/ 107 w 220"/>
                  <a:gd name="T91" fmla="*/ 85 h 276"/>
                  <a:gd name="T92" fmla="*/ 121 w 220"/>
                  <a:gd name="T93" fmla="*/ 78 h 276"/>
                  <a:gd name="T94" fmla="*/ 121 w 220"/>
                  <a:gd name="T95" fmla="*/ 64 h 276"/>
                  <a:gd name="T96" fmla="*/ 128 w 220"/>
                  <a:gd name="T97" fmla="*/ 56 h 276"/>
                  <a:gd name="T98" fmla="*/ 150 w 220"/>
                  <a:gd name="T99" fmla="*/ 49 h 276"/>
                  <a:gd name="T100" fmla="*/ 171 w 220"/>
                  <a:gd name="T101" fmla="*/ 21 h 276"/>
                  <a:gd name="T102" fmla="*/ 178 w 220"/>
                  <a:gd name="T103" fmla="*/ 21 h 276"/>
                  <a:gd name="T104" fmla="*/ 199 w 220"/>
                  <a:gd name="T105" fmla="*/ 7 h 276"/>
                  <a:gd name="T106" fmla="*/ 206 w 220"/>
                  <a:gd name="T107" fmla="*/ 7 h 276"/>
                  <a:gd name="T108" fmla="*/ 213 w 220"/>
                  <a:gd name="T109" fmla="*/ 14 h 276"/>
                  <a:gd name="T110" fmla="*/ 213 w 220"/>
                  <a:gd name="T111" fmla="*/ 21 h 276"/>
                  <a:gd name="T112" fmla="*/ 213 w 220"/>
                  <a:gd name="T113" fmla="*/ 35 h 276"/>
                  <a:gd name="T114" fmla="*/ 220 w 220"/>
                  <a:gd name="T115" fmla="*/ 4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0" h="276">
                    <a:moveTo>
                      <a:pt x="220" y="42"/>
                    </a:moveTo>
                    <a:lnTo>
                      <a:pt x="220" y="42"/>
                    </a:lnTo>
                    <a:lnTo>
                      <a:pt x="220" y="49"/>
                    </a:lnTo>
                    <a:lnTo>
                      <a:pt x="220" y="56"/>
                    </a:lnTo>
                    <a:lnTo>
                      <a:pt x="220" y="56"/>
                    </a:lnTo>
                    <a:lnTo>
                      <a:pt x="220" y="56"/>
                    </a:lnTo>
                    <a:lnTo>
                      <a:pt x="213" y="56"/>
                    </a:lnTo>
                    <a:lnTo>
                      <a:pt x="213" y="56"/>
                    </a:lnTo>
                    <a:lnTo>
                      <a:pt x="213" y="56"/>
                    </a:lnTo>
                    <a:lnTo>
                      <a:pt x="213" y="56"/>
                    </a:lnTo>
                    <a:lnTo>
                      <a:pt x="213" y="56"/>
                    </a:lnTo>
                    <a:lnTo>
                      <a:pt x="206" y="64"/>
                    </a:lnTo>
                    <a:lnTo>
                      <a:pt x="206" y="64"/>
                    </a:lnTo>
                    <a:lnTo>
                      <a:pt x="206" y="64"/>
                    </a:lnTo>
                    <a:lnTo>
                      <a:pt x="206" y="64"/>
                    </a:lnTo>
                    <a:lnTo>
                      <a:pt x="206" y="71"/>
                    </a:lnTo>
                    <a:lnTo>
                      <a:pt x="206" y="71"/>
                    </a:lnTo>
                    <a:lnTo>
                      <a:pt x="206" y="71"/>
                    </a:lnTo>
                    <a:lnTo>
                      <a:pt x="206" y="71"/>
                    </a:lnTo>
                    <a:lnTo>
                      <a:pt x="206" y="71"/>
                    </a:lnTo>
                    <a:lnTo>
                      <a:pt x="206" y="78"/>
                    </a:lnTo>
                    <a:lnTo>
                      <a:pt x="199" y="78"/>
                    </a:lnTo>
                    <a:lnTo>
                      <a:pt x="199" y="78"/>
                    </a:lnTo>
                    <a:lnTo>
                      <a:pt x="199" y="85"/>
                    </a:lnTo>
                    <a:lnTo>
                      <a:pt x="199" y="85"/>
                    </a:lnTo>
                    <a:lnTo>
                      <a:pt x="206" y="92"/>
                    </a:lnTo>
                    <a:lnTo>
                      <a:pt x="206" y="92"/>
                    </a:lnTo>
                    <a:lnTo>
                      <a:pt x="206" y="92"/>
                    </a:lnTo>
                    <a:lnTo>
                      <a:pt x="206" y="99"/>
                    </a:lnTo>
                    <a:lnTo>
                      <a:pt x="206" y="106"/>
                    </a:lnTo>
                    <a:lnTo>
                      <a:pt x="206" y="113"/>
                    </a:lnTo>
                    <a:lnTo>
                      <a:pt x="206" y="113"/>
                    </a:lnTo>
                    <a:lnTo>
                      <a:pt x="206" y="120"/>
                    </a:lnTo>
                    <a:lnTo>
                      <a:pt x="206" y="120"/>
                    </a:lnTo>
                    <a:lnTo>
                      <a:pt x="213" y="120"/>
                    </a:lnTo>
                    <a:lnTo>
                      <a:pt x="213" y="120"/>
                    </a:lnTo>
                    <a:lnTo>
                      <a:pt x="213" y="120"/>
                    </a:lnTo>
                    <a:lnTo>
                      <a:pt x="213" y="120"/>
                    </a:lnTo>
                    <a:lnTo>
                      <a:pt x="213" y="120"/>
                    </a:lnTo>
                    <a:lnTo>
                      <a:pt x="213" y="127"/>
                    </a:lnTo>
                    <a:lnTo>
                      <a:pt x="213" y="127"/>
                    </a:lnTo>
                    <a:lnTo>
                      <a:pt x="213" y="135"/>
                    </a:lnTo>
                    <a:lnTo>
                      <a:pt x="213" y="135"/>
                    </a:lnTo>
                    <a:lnTo>
                      <a:pt x="220" y="142"/>
                    </a:lnTo>
                    <a:lnTo>
                      <a:pt x="220" y="142"/>
                    </a:lnTo>
                    <a:lnTo>
                      <a:pt x="220" y="142"/>
                    </a:lnTo>
                    <a:lnTo>
                      <a:pt x="220" y="149"/>
                    </a:lnTo>
                    <a:lnTo>
                      <a:pt x="220" y="149"/>
                    </a:lnTo>
                    <a:lnTo>
                      <a:pt x="213" y="156"/>
                    </a:lnTo>
                    <a:lnTo>
                      <a:pt x="213" y="156"/>
                    </a:lnTo>
                    <a:lnTo>
                      <a:pt x="206" y="163"/>
                    </a:lnTo>
                    <a:lnTo>
                      <a:pt x="206" y="163"/>
                    </a:lnTo>
                    <a:lnTo>
                      <a:pt x="206" y="163"/>
                    </a:lnTo>
                    <a:lnTo>
                      <a:pt x="206" y="170"/>
                    </a:lnTo>
                    <a:lnTo>
                      <a:pt x="213" y="184"/>
                    </a:lnTo>
                    <a:lnTo>
                      <a:pt x="213" y="184"/>
                    </a:lnTo>
                    <a:lnTo>
                      <a:pt x="213" y="191"/>
                    </a:lnTo>
                    <a:lnTo>
                      <a:pt x="213" y="191"/>
                    </a:lnTo>
                    <a:lnTo>
                      <a:pt x="206" y="191"/>
                    </a:lnTo>
                    <a:lnTo>
                      <a:pt x="206" y="191"/>
                    </a:lnTo>
                    <a:lnTo>
                      <a:pt x="206" y="191"/>
                    </a:lnTo>
                    <a:lnTo>
                      <a:pt x="199" y="213"/>
                    </a:lnTo>
                    <a:lnTo>
                      <a:pt x="199" y="213"/>
                    </a:lnTo>
                    <a:lnTo>
                      <a:pt x="199" y="213"/>
                    </a:lnTo>
                    <a:lnTo>
                      <a:pt x="199" y="213"/>
                    </a:lnTo>
                    <a:lnTo>
                      <a:pt x="199" y="213"/>
                    </a:lnTo>
                    <a:lnTo>
                      <a:pt x="199" y="213"/>
                    </a:lnTo>
                    <a:lnTo>
                      <a:pt x="199" y="213"/>
                    </a:lnTo>
                    <a:lnTo>
                      <a:pt x="199" y="213"/>
                    </a:lnTo>
                    <a:lnTo>
                      <a:pt x="192" y="213"/>
                    </a:lnTo>
                    <a:lnTo>
                      <a:pt x="192" y="220"/>
                    </a:lnTo>
                    <a:lnTo>
                      <a:pt x="192" y="220"/>
                    </a:lnTo>
                    <a:lnTo>
                      <a:pt x="192" y="227"/>
                    </a:lnTo>
                    <a:lnTo>
                      <a:pt x="185" y="227"/>
                    </a:lnTo>
                    <a:lnTo>
                      <a:pt x="185" y="227"/>
                    </a:lnTo>
                    <a:lnTo>
                      <a:pt x="178" y="227"/>
                    </a:lnTo>
                    <a:lnTo>
                      <a:pt x="178" y="227"/>
                    </a:lnTo>
                    <a:lnTo>
                      <a:pt x="178" y="234"/>
                    </a:lnTo>
                    <a:lnTo>
                      <a:pt x="171" y="234"/>
                    </a:lnTo>
                    <a:lnTo>
                      <a:pt x="171" y="234"/>
                    </a:lnTo>
                    <a:lnTo>
                      <a:pt x="164" y="234"/>
                    </a:lnTo>
                    <a:lnTo>
                      <a:pt x="164" y="227"/>
                    </a:lnTo>
                    <a:lnTo>
                      <a:pt x="157" y="227"/>
                    </a:lnTo>
                    <a:lnTo>
                      <a:pt x="157" y="227"/>
                    </a:lnTo>
                    <a:lnTo>
                      <a:pt x="157" y="227"/>
                    </a:lnTo>
                    <a:lnTo>
                      <a:pt x="157" y="213"/>
                    </a:lnTo>
                    <a:lnTo>
                      <a:pt x="157" y="213"/>
                    </a:lnTo>
                    <a:lnTo>
                      <a:pt x="157" y="213"/>
                    </a:lnTo>
                    <a:lnTo>
                      <a:pt x="157" y="205"/>
                    </a:lnTo>
                    <a:lnTo>
                      <a:pt x="157" y="205"/>
                    </a:lnTo>
                    <a:lnTo>
                      <a:pt x="157" y="198"/>
                    </a:lnTo>
                    <a:lnTo>
                      <a:pt x="157" y="198"/>
                    </a:lnTo>
                    <a:lnTo>
                      <a:pt x="157" y="198"/>
                    </a:lnTo>
                    <a:lnTo>
                      <a:pt x="157" y="198"/>
                    </a:lnTo>
                    <a:lnTo>
                      <a:pt x="150" y="213"/>
                    </a:lnTo>
                    <a:lnTo>
                      <a:pt x="150" y="213"/>
                    </a:lnTo>
                    <a:lnTo>
                      <a:pt x="142" y="213"/>
                    </a:lnTo>
                    <a:lnTo>
                      <a:pt x="142" y="213"/>
                    </a:lnTo>
                    <a:lnTo>
                      <a:pt x="142" y="220"/>
                    </a:lnTo>
                    <a:lnTo>
                      <a:pt x="135" y="220"/>
                    </a:lnTo>
                    <a:lnTo>
                      <a:pt x="135" y="227"/>
                    </a:lnTo>
                    <a:lnTo>
                      <a:pt x="128" y="227"/>
                    </a:lnTo>
                    <a:lnTo>
                      <a:pt x="121" y="227"/>
                    </a:lnTo>
                    <a:lnTo>
                      <a:pt x="114" y="234"/>
                    </a:lnTo>
                    <a:lnTo>
                      <a:pt x="114" y="234"/>
                    </a:lnTo>
                    <a:lnTo>
                      <a:pt x="114" y="227"/>
                    </a:lnTo>
                    <a:lnTo>
                      <a:pt x="114" y="227"/>
                    </a:lnTo>
                    <a:lnTo>
                      <a:pt x="114" y="227"/>
                    </a:lnTo>
                    <a:lnTo>
                      <a:pt x="114" y="227"/>
                    </a:lnTo>
                    <a:lnTo>
                      <a:pt x="114" y="227"/>
                    </a:lnTo>
                    <a:lnTo>
                      <a:pt x="107" y="227"/>
                    </a:lnTo>
                    <a:lnTo>
                      <a:pt x="107" y="227"/>
                    </a:lnTo>
                    <a:lnTo>
                      <a:pt x="107" y="227"/>
                    </a:lnTo>
                    <a:lnTo>
                      <a:pt x="100" y="227"/>
                    </a:lnTo>
                    <a:lnTo>
                      <a:pt x="100" y="227"/>
                    </a:lnTo>
                    <a:lnTo>
                      <a:pt x="100" y="227"/>
                    </a:lnTo>
                    <a:lnTo>
                      <a:pt x="100" y="227"/>
                    </a:lnTo>
                    <a:lnTo>
                      <a:pt x="93" y="227"/>
                    </a:lnTo>
                    <a:lnTo>
                      <a:pt x="93" y="227"/>
                    </a:lnTo>
                    <a:lnTo>
                      <a:pt x="93" y="227"/>
                    </a:lnTo>
                    <a:lnTo>
                      <a:pt x="86" y="227"/>
                    </a:lnTo>
                    <a:lnTo>
                      <a:pt x="86" y="227"/>
                    </a:lnTo>
                    <a:lnTo>
                      <a:pt x="79" y="227"/>
                    </a:lnTo>
                    <a:lnTo>
                      <a:pt x="64" y="227"/>
                    </a:lnTo>
                    <a:lnTo>
                      <a:pt x="57" y="227"/>
                    </a:lnTo>
                    <a:lnTo>
                      <a:pt x="57" y="227"/>
                    </a:lnTo>
                    <a:lnTo>
                      <a:pt x="57" y="227"/>
                    </a:lnTo>
                    <a:lnTo>
                      <a:pt x="57" y="234"/>
                    </a:lnTo>
                    <a:lnTo>
                      <a:pt x="57" y="234"/>
                    </a:lnTo>
                    <a:lnTo>
                      <a:pt x="57" y="234"/>
                    </a:lnTo>
                    <a:lnTo>
                      <a:pt x="57" y="234"/>
                    </a:lnTo>
                    <a:lnTo>
                      <a:pt x="57" y="234"/>
                    </a:lnTo>
                    <a:lnTo>
                      <a:pt x="57" y="234"/>
                    </a:lnTo>
                    <a:lnTo>
                      <a:pt x="57" y="234"/>
                    </a:lnTo>
                    <a:lnTo>
                      <a:pt x="64" y="234"/>
                    </a:lnTo>
                    <a:lnTo>
                      <a:pt x="64" y="234"/>
                    </a:lnTo>
                    <a:lnTo>
                      <a:pt x="64" y="234"/>
                    </a:lnTo>
                    <a:lnTo>
                      <a:pt x="64" y="234"/>
                    </a:lnTo>
                    <a:lnTo>
                      <a:pt x="64" y="241"/>
                    </a:lnTo>
                    <a:lnTo>
                      <a:pt x="64" y="241"/>
                    </a:lnTo>
                    <a:lnTo>
                      <a:pt x="64" y="241"/>
                    </a:lnTo>
                    <a:lnTo>
                      <a:pt x="57" y="255"/>
                    </a:lnTo>
                    <a:lnTo>
                      <a:pt x="50" y="255"/>
                    </a:lnTo>
                    <a:lnTo>
                      <a:pt x="50" y="255"/>
                    </a:lnTo>
                    <a:lnTo>
                      <a:pt x="50" y="262"/>
                    </a:lnTo>
                    <a:lnTo>
                      <a:pt x="50" y="262"/>
                    </a:lnTo>
                    <a:lnTo>
                      <a:pt x="50" y="269"/>
                    </a:lnTo>
                    <a:lnTo>
                      <a:pt x="43" y="276"/>
                    </a:lnTo>
                    <a:lnTo>
                      <a:pt x="43" y="276"/>
                    </a:lnTo>
                    <a:lnTo>
                      <a:pt x="43" y="276"/>
                    </a:lnTo>
                    <a:lnTo>
                      <a:pt x="43" y="276"/>
                    </a:lnTo>
                    <a:lnTo>
                      <a:pt x="43" y="276"/>
                    </a:lnTo>
                    <a:lnTo>
                      <a:pt x="43" y="276"/>
                    </a:lnTo>
                    <a:lnTo>
                      <a:pt x="36" y="269"/>
                    </a:lnTo>
                    <a:lnTo>
                      <a:pt x="36" y="269"/>
                    </a:lnTo>
                    <a:lnTo>
                      <a:pt x="36" y="269"/>
                    </a:lnTo>
                    <a:lnTo>
                      <a:pt x="36" y="269"/>
                    </a:lnTo>
                    <a:lnTo>
                      <a:pt x="29" y="269"/>
                    </a:lnTo>
                    <a:lnTo>
                      <a:pt x="29" y="269"/>
                    </a:lnTo>
                    <a:lnTo>
                      <a:pt x="29" y="269"/>
                    </a:lnTo>
                    <a:lnTo>
                      <a:pt x="29" y="269"/>
                    </a:lnTo>
                    <a:lnTo>
                      <a:pt x="29" y="269"/>
                    </a:lnTo>
                    <a:lnTo>
                      <a:pt x="29" y="269"/>
                    </a:lnTo>
                    <a:lnTo>
                      <a:pt x="29" y="269"/>
                    </a:lnTo>
                    <a:lnTo>
                      <a:pt x="29" y="269"/>
                    </a:lnTo>
                    <a:lnTo>
                      <a:pt x="22" y="269"/>
                    </a:lnTo>
                    <a:lnTo>
                      <a:pt x="22" y="262"/>
                    </a:lnTo>
                    <a:lnTo>
                      <a:pt x="22" y="262"/>
                    </a:lnTo>
                    <a:lnTo>
                      <a:pt x="22" y="262"/>
                    </a:lnTo>
                    <a:lnTo>
                      <a:pt x="22" y="262"/>
                    </a:lnTo>
                    <a:lnTo>
                      <a:pt x="22" y="255"/>
                    </a:lnTo>
                    <a:lnTo>
                      <a:pt x="22" y="255"/>
                    </a:lnTo>
                    <a:lnTo>
                      <a:pt x="22" y="248"/>
                    </a:lnTo>
                    <a:lnTo>
                      <a:pt x="22" y="248"/>
                    </a:lnTo>
                    <a:lnTo>
                      <a:pt x="22" y="248"/>
                    </a:lnTo>
                    <a:lnTo>
                      <a:pt x="22" y="248"/>
                    </a:lnTo>
                    <a:lnTo>
                      <a:pt x="15" y="241"/>
                    </a:lnTo>
                    <a:lnTo>
                      <a:pt x="15" y="241"/>
                    </a:lnTo>
                    <a:lnTo>
                      <a:pt x="15" y="241"/>
                    </a:lnTo>
                    <a:lnTo>
                      <a:pt x="15" y="241"/>
                    </a:lnTo>
                    <a:lnTo>
                      <a:pt x="15" y="241"/>
                    </a:lnTo>
                    <a:lnTo>
                      <a:pt x="8" y="241"/>
                    </a:lnTo>
                    <a:lnTo>
                      <a:pt x="8" y="241"/>
                    </a:lnTo>
                    <a:lnTo>
                      <a:pt x="8" y="234"/>
                    </a:lnTo>
                    <a:lnTo>
                      <a:pt x="8" y="234"/>
                    </a:lnTo>
                    <a:lnTo>
                      <a:pt x="8" y="234"/>
                    </a:lnTo>
                    <a:lnTo>
                      <a:pt x="8" y="234"/>
                    </a:lnTo>
                    <a:lnTo>
                      <a:pt x="8" y="234"/>
                    </a:lnTo>
                    <a:lnTo>
                      <a:pt x="8" y="234"/>
                    </a:lnTo>
                    <a:lnTo>
                      <a:pt x="0" y="234"/>
                    </a:lnTo>
                    <a:lnTo>
                      <a:pt x="0" y="234"/>
                    </a:lnTo>
                    <a:lnTo>
                      <a:pt x="0" y="227"/>
                    </a:lnTo>
                    <a:lnTo>
                      <a:pt x="0" y="227"/>
                    </a:lnTo>
                    <a:lnTo>
                      <a:pt x="8" y="227"/>
                    </a:lnTo>
                    <a:lnTo>
                      <a:pt x="15" y="220"/>
                    </a:lnTo>
                    <a:lnTo>
                      <a:pt x="22" y="213"/>
                    </a:lnTo>
                    <a:lnTo>
                      <a:pt x="22" y="205"/>
                    </a:lnTo>
                    <a:lnTo>
                      <a:pt x="29" y="198"/>
                    </a:lnTo>
                    <a:lnTo>
                      <a:pt x="29" y="191"/>
                    </a:lnTo>
                    <a:lnTo>
                      <a:pt x="43" y="184"/>
                    </a:lnTo>
                    <a:lnTo>
                      <a:pt x="43" y="184"/>
                    </a:lnTo>
                    <a:lnTo>
                      <a:pt x="43" y="177"/>
                    </a:lnTo>
                    <a:lnTo>
                      <a:pt x="43" y="177"/>
                    </a:lnTo>
                    <a:lnTo>
                      <a:pt x="43" y="177"/>
                    </a:lnTo>
                    <a:lnTo>
                      <a:pt x="43" y="177"/>
                    </a:lnTo>
                    <a:lnTo>
                      <a:pt x="43" y="177"/>
                    </a:lnTo>
                    <a:lnTo>
                      <a:pt x="36" y="177"/>
                    </a:lnTo>
                    <a:lnTo>
                      <a:pt x="36" y="170"/>
                    </a:lnTo>
                    <a:lnTo>
                      <a:pt x="43" y="170"/>
                    </a:lnTo>
                    <a:lnTo>
                      <a:pt x="43" y="170"/>
                    </a:lnTo>
                    <a:lnTo>
                      <a:pt x="43" y="170"/>
                    </a:lnTo>
                    <a:lnTo>
                      <a:pt x="50" y="170"/>
                    </a:lnTo>
                    <a:lnTo>
                      <a:pt x="50" y="170"/>
                    </a:lnTo>
                    <a:lnTo>
                      <a:pt x="50" y="170"/>
                    </a:lnTo>
                    <a:lnTo>
                      <a:pt x="50" y="170"/>
                    </a:lnTo>
                    <a:lnTo>
                      <a:pt x="50" y="170"/>
                    </a:lnTo>
                    <a:lnTo>
                      <a:pt x="50" y="170"/>
                    </a:lnTo>
                    <a:lnTo>
                      <a:pt x="57" y="170"/>
                    </a:lnTo>
                    <a:lnTo>
                      <a:pt x="57" y="170"/>
                    </a:lnTo>
                    <a:lnTo>
                      <a:pt x="57" y="170"/>
                    </a:lnTo>
                    <a:lnTo>
                      <a:pt x="57" y="177"/>
                    </a:lnTo>
                    <a:lnTo>
                      <a:pt x="57" y="177"/>
                    </a:lnTo>
                    <a:lnTo>
                      <a:pt x="57" y="177"/>
                    </a:lnTo>
                    <a:lnTo>
                      <a:pt x="57" y="177"/>
                    </a:lnTo>
                    <a:lnTo>
                      <a:pt x="50" y="184"/>
                    </a:lnTo>
                    <a:lnTo>
                      <a:pt x="50" y="184"/>
                    </a:lnTo>
                    <a:lnTo>
                      <a:pt x="50" y="184"/>
                    </a:lnTo>
                    <a:lnTo>
                      <a:pt x="50" y="184"/>
                    </a:lnTo>
                    <a:lnTo>
                      <a:pt x="57" y="184"/>
                    </a:lnTo>
                    <a:lnTo>
                      <a:pt x="57" y="184"/>
                    </a:lnTo>
                    <a:lnTo>
                      <a:pt x="57" y="184"/>
                    </a:lnTo>
                    <a:lnTo>
                      <a:pt x="57" y="184"/>
                    </a:lnTo>
                    <a:lnTo>
                      <a:pt x="64" y="184"/>
                    </a:lnTo>
                    <a:lnTo>
                      <a:pt x="71" y="184"/>
                    </a:lnTo>
                    <a:lnTo>
                      <a:pt x="71" y="177"/>
                    </a:lnTo>
                    <a:lnTo>
                      <a:pt x="71" y="177"/>
                    </a:lnTo>
                    <a:lnTo>
                      <a:pt x="79" y="170"/>
                    </a:lnTo>
                    <a:lnTo>
                      <a:pt x="79" y="170"/>
                    </a:lnTo>
                    <a:lnTo>
                      <a:pt x="79" y="170"/>
                    </a:lnTo>
                    <a:lnTo>
                      <a:pt x="79" y="170"/>
                    </a:lnTo>
                    <a:lnTo>
                      <a:pt x="79" y="163"/>
                    </a:lnTo>
                    <a:lnTo>
                      <a:pt x="79" y="163"/>
                    </a:lnTo>
                    <a:lnTo>
                      <a:pt x="79" y="163"/>
                    </a:lnTo>
                    <a:lnTo>
                      <a:pt x="71" y="163"/>
                    </a:lnTo>
                    <a:lnTo>
                      <a:pt x="71" y="163"/>
                    </a:lnTo>
                    <a:lnTo>
                      <a:pt x="71" y="156"/>
                    </a:lnTo>
                    <a:lnTo>
                      <a:pt x="71" y="156"/>
                    </a:lnTo>
                    <a:lnTo>
                      <a:pt x="79" y="149"/>
                    </a:lnTo>
                    <a:lnTo>
                      <a:pt x="79" y="149"/>
                    </a:lnTo>
                    <a:lnTo>
                      <a:pt x="79" y="149"/>
                    </a:lnTo>
                    <a:lnTo>
                      <a:pt x="79" y="149"/>
                    </a:lnTo>
                    <a:lnTo>
                      <a:pt x="79" y="142"/>
                    </a:lnTo>
                    <a:lnTo>
                      <a:pt x="79" y="142"/>
                    </a:lnTo>
                    <a:lnTo>
                      <a:pt x="79" y="135"/>
                    </a:lnTo>
                    <a:lnTo>
                      <a:pt x="79" y="135"/>
                    </a:lnTo>
                    <a:lnTo>
                      <a:pt x="79" y="135"/>
                    </a:lnTo>
                    <a:lnTo>
                      <a:pt x="86" y="113"/>
                    </a:lnTo>
                    <a:lnTo>
                      <a:pt x="86" y="113"/>
                    </a:lnTo>
                    <a:lnTo>
                      <a:pt x="93" y="106"/>
                    </a:lnTo>
                    <a:lnTo>
                      <a:pt x="93" y="106"/>
                    </a:lnTo>
                    <a:lnTo>
                      <a:pt x="93" y="106"/>
                    </a:lnTo>
                    <a:lnTo>
                      <a:pt x="93" y="99"/>
                    </a:lnTo>
                    <a:lnTo>
                      <a:pt x="93" y="92"/>
                    </a:lnTo>
                    <a:lnTo>
                      <a:pt x="93" y="92"/>
                    </a:lnTo>
                    <a:lnTo>
                      <a:pt x="93" y="85"/>
                    </a:lnTo>
                    <a:lnTo>
                      <a:pt x="100" y="85"/>
                    </a:lnTo>
                    <a:lnTo>
                      <a:pt x="100" y="78"/>
                    </a:lnTo>
                    <a:lnTo>
                      <a:pt x="107" y="78"/>
                    </a:lnTo>
                    <a:lnTo>
                      <a:pt x="107" y="78"/>
                    </a:lnTo>
                    <a:lnTo>
                      <a:pt x="107" y="85"/>
                    </a:lnTo>
                    <a:lnTo>
                      <a:pt x="107" y="85"/>
                    </a:lnTo>
                    <a:lnTo>
                      <a:pt x="107" y="85"/>
                    </a:lnTo>
                    <a:lnTo>
                      <a:pt x="107" y="85"/>
                    </a:lnTo>
                    <a:lnTo>
                      <a:pt x="107" y="85"/>
                    </a:lnTo>
                    <a:lnTo>
                      <a:pt x="107" y="85"/>
                    </a:lnTo>
                    <a:lnTo>
                      <a:pt x="107" y="85"/>
                    </a:lnTo>
                    <a:lnTo>
                      <a:pt x="114" y="85"/>
                    </a:lnTo>
                    <a:lnTo>
                      <a:pt x="114" y="85"/>
                    </a:lnTo>
                    <a:lnTo>
                      <a:pt x="114" y="85"/>
                    </a:lnTo>
                    <a:lnTo>
                      <a:pt x="114" y="78"/>
                    </a:lnTo>
                    <a:lnTo>
                      <a:pt x="114" y="78"/>
                    </a:lnTo>
                    <a:lnTo>
                      <a:pt x="121" y="78"/>
                    </a:lnTo>
                    <a:lnTo>
                      <a:pt x="121" y="71"/>
                    </a:lnTo>
                    <a:lnTo>
                      <a:pt x="121" y="71"/>
                    </a:lnTo>
                    <a:lnTo>
                      <a:pt x="121" y="71"/>
                    </a:lnTo>
                    <a:lnTo>
                      <a:pt x="121" y="71"/>
                    </a:lnTo>
                    <a:lnTo>
                      <a:pt x="121" y="64"/>
                    </a:lnTo>
                    <a:lnTo>
                      <a:pt x="121" y="64"/>
                    </a:lnTo>
                    <a:lnTo>
                      <a:pt x="128" y="56"/>
                    </a:lnTo>
                    <a:lnTo>
                      <a:pt x="128" y="56"/>
                    </a:lnTo>
                    <a:lnTo>
                      <a:pt x="128" y="56"/>
                    </a:lnTo>
                    <a:lnTo>
                      <a:pt x="128" y="56"/>
                    </a:lnTo>
                    <a:lnTo>
                      <a:pt x="128" y="56"/>
                    </a:lnTo>
                    <a:lnTo>
                      <a:pt x="128" y="56"/>
                    </a:lnTo>
                    <a:lnTo>
                      <a:pt x="135" y="56"/>
                    </a:lnTo>
                    <a:lnTo>
                      <a:pt x="135" y="56"/>
                    </a:lnTo>
                    <a:lnTo>
                      <a:pt x="135" y="56"/>
                    </a:lnTo>
                    <a:lnTo>
                      <a:pt x="135" y="56"/>
                    </a:lnTo>
                    <a:lnTo>
                      <a:pt x="150" y="49"/>
                    </a:lnTo>
                    <a:lnTo>
                      <a:pt x="150" y="49"/>
                    </a:lnTo>
                    <a:lnTo>
                      <a:pt x="157" y="42"/>
                    </a:lnTo>
                    <a:lnTo>
                      <a:pt x="164" y="35"/>
                    </a:lnTo>
                    <a:lnTo>
                      <a:pt x="164" y="28"/>
                    </a:lnTo>
                    <a:lnTo>
                      <a:pt x="171" y="21"/>
                    </a:lnTo>
                    <a:lnTo>
                      <a:pt x="171" y="21"/>
                    </a:lnTo>
                    <a:lnTo>
                      <a:pt x="171" y="21"/>
                    </a:lnTo>
                    <a:lnTo>
                      <a:pt x="171" y="14"/>
                    </a:lnTo>
                    <a:lnTo>
                      <a:pt x="171" y="14"/>
                    </a:lnTo>
                    <a:lnTo>
                      <a:pt x="178" y="14"/>
                    </a:lnTo>
                    <a:lnTo>
                      <a:pt x="178" y="14"/>
                    </a:lnTo>
                    <a:lnTo>
                      <a:pt x="178" y="21"/>
                    </a:lnTo>
                    <a:lnTo>
                      <a:pt x="178" y="21"/>
                    </a:lnTo>
                    <a:lnTo>
                      <a:pt x="185" y="21"/>
                    </a:lnTo>
                    <a:lnTo>
                      <a:pt x="185" y="21"/>
                    </a:lnTo>
                    <a:lnTo>
                      <a:pt x="185" y="21"/>
                    </a:lnTo>
                    <a:lnTo>
                      <a:pt x="185" y="14"/>
                    </a:lnTo>
                    <a:lnTo>
                      <a:pt x="199" y="7"/>
                    </a:lnTo>
                    <a:lnTo>
                      <a:pt x="199" y="7"/>
                    </a:lnTo>
                    <a:lnTo>
                      <a:pt x="199" y="7"/>
                    </a:lnTo>
                    <a:lnTo>
                      <a:pt x="199" y="7"/>
                    </a:lnTo>
                    <a:lnTo>
                      <a:pt x="199" y="7"/>
                    </a:lnTo>
                    <a:lnTo>
                      <a:pt x="206" y="0"/>
                    </a:lnTo>
                    <a:lnTo>
                      <a:pt x="206" y="0"/>
                    </a:lnTo>
                    <a:lnTo>
                      <a:pt x="206" y="7"/>
                    </a:lnTo>
                    <a:lnTo>
                      <a:pt x="206" y="7"/>
                    </a:lnTo>
                    <a:lnTo>
                      <a:pt x="206" y="7"/>
                    </a:lnTo>
                    <a:lnTo>
                      <a:pt x="206" y="7"/>
                    </a:lnTo>
                    <a:lnTo>
                      <a:pt x="213" y="7"/>
                    </a:lnTo>
                    <a:lnTo>
                      <a:pt x="213" y="14"/>
                    </a:lnTo>
                    <a:lnTo>
                      <a:pt x="213" y="14"/>
                    </a:lnTo>
                    <a:lnTo>
                      <a:pt x="213" y="21"/>
                    </a:lnTo>
                    <a:lnTo>
                      <a:pt x="213" y="21"/>
                    </a:lnTo>
                    <a:lnTo>
                      <a:pt x="213" y="21"/>
                    </a:lnTo>
                    <a:lnTo>
                      <a:pt x="213" y="21"/>
                    </a:lnTo>
                    <a:lnTo>
                      <a:pt x="213" y="21"/>
                    </a:lnTo>
                    <a:lnTo>
                      <a:pt x="213" y="21"/>
                    </a:lnTo>
                    <a:lnTo>
                      <a:pt x="213" y="28"/>
                    </a:lnTo>
                    <a:lnTo>
                      <a:pt x="213" y="28"/>
                    </a:lnTo>
                    <a:lnTo>
                      <a:pt x="213" y="28"/>
                    </a:lnTo>
                    <a:lnTo>
                      <a:pt x="213" y="28"/>
                    </a:lnTo>
                    <a:lnTo>
                      <a:pt x="213" y="35"/>
                    </a:lnTo>
                    <a:lnTo>
                      <a:pt x="213" y="35"/>
                    </a:lnTo>
                    <a:lnTo>
                      <a:pt x="220" y="35"/>
                    </a:lnTo>
                    <a:lnTo>
                      <a:pt x="220" y="35"/>
                    </a:lnTo>
                    <a:lnTo>
                      <a:pt x="220" y="42"/>
                    </a:lnTo>
                    <a:lnTo>
                      <a:pt x="220" y="42"/>
                    </a:lnTo>
                    <a:lnTo>
                      <a:pt x="220" y="42"/>
                    </a:lnTo>
                    <a:lnTo>
                      <a:pt x="220" y="4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3"/>
              <p:cNvSpPr>
                <a:spLocks/>
              </p:cNvSpPr>
              <p:nvPr/>
            </p:nvSpPr>
            <p:spPr bwMode="auto">
              <a:xfrm>
                <a:off x="4855" y="1429"/>
                <a:ext cx="398" cy="149"/>
              </a:xfrm>
              <a:custGeom>
                <a:avLst/>
                <a:gdLst>
                  <a:gd name="T0" fmla="*/ 334 w 398"/>
                  <a:gd name="T1" fmla="*/ 149 h 149"/>
                  <a:gd name="T2" fmla="*/ 320 w 398"/>
                  <a:gd name="T3" fmla="*/ 135 h 149"/>
                  <a:gd name="T4" fmla="*/ 305 w 398"/>
                  <a:gd name="T5" fmla="*/ 135 h 149"/>
                  <a:gd name="T6" fmla="*/ 291 w 398"/>
                  <a:gd name="T7" fmla="*/ 128 h 149"/>
                  <a:gd name="T8" fmla="*/ 256 w 398"/>
                  <a:gd name="T9" fmla="*/ 135 h 149"/>
                  <a:gd name="T10" fmla="*/ 249 w 398"/>
                  <a:gd name="T11" fmla="*/ 142 h 149"/>
                  <a:gd name="T12" fmla="*/ 234 w 398"/>
                  <a:gd name="T13" fmla="*/ 135 h 149"/>
                  <a:gd name="T14" fmla="*/ 220 w 398"/>
                  <a:gd name="T15" fmla="*/ 142 h 149"/>
                  <a:gd name="T16" fmla="*/ 156 w 398"/>
                  <a:gd name="T17" fmla="*/ 135 h 149"/>
                  <a:gd name="T18" fmla="*/ 128 w 398"/>
                  <a:gd name="T19" fmla="*/ 142 h 149"/>
                  <a:gd name="T20" fmla="*/ 114 w 398"/>
                  <a:gd name="T21" fmla="*/ 142 h 149"/>
                  <a:gd name="T22" fmla="*/ 43 w 398"/>
                  <a:gd name="T23" fmla="*/ 135 h 149"/>
                  <a:gd name="T24" fmla="*/ 0 w 398"/>
                  <a:gd name="T25" fmla="*/ 113 h 149"/>
                  <a:gd name="T26" fmla="*/ 7 w 398"/>
                  <a:gd name="T27" fmla="*/ 99 h 149"/>
                  <a:gd name="T28" fmla="*/ 21 w 398"/>
                  <a:gd name="T29" fmla="*/ 85 h 149"/>
                  <a:gd name="T30" fmla="*/ 21 w 398"/>
                  <a:gd name="T31" fmla="*/ 78 h 149"/>
                  <a:gd name="T32" fmla="*/ 14 w 398"/>
                  <a:gd name="T33" fmla="*/ 64 h 149"/>
                  <a:gd name="T34" fmla="*/ 14 w 398"/>
                  <a:gd name="T35" fmla="*/ 57 h 149"/>
                  <a:gd name="T36" fmla="*/ 21 w 398"/>
                  <a:gd name="T37" fmla="*/ 42 h 149"/>
                  <a:gd name="T38" fmla="*/ 50 w 398"/>
                  <a:gd name="T39" fmla="*/ 28 h 149"/>
                  <a:gd name="T40" fmla="*/ 64 w 398"/>
                  <a:gd name="T41" fmla="*/ 21 h 149"/>
                  <a:gd name="T42" fmla="*/ 85 w 398"/>
                  <a:gd name="T43" fmla="*/ 21 h 149"/>
                  <a:gd name="T44" fmla="*/ 85 w 398"/>
                  <a:gd name="T45" fmla="*/ 35 h 149"/>
                  <a:gd name="T46" fmla="*/ 92 w 398"/>
                  <a:gd name="T47" fmla="*/ 28 h 149"/>
                  <a:gd name="T48" fmla="*/ 99 w 398"/>
                  <a:gd name="T49" fmla="*/ 28 h 149"/>
                  <a:gd name="T50" fmla="*/ 114 w 398"/>
                  <a:gd name="T51" fmla="*/ 28 h 149"/>
                  <a:gd name="T52" fmla="*/ 128 w 398"/>
                  <a:gd name="T53" fmla="*/ 28 h 149"/>
                  <a:gd name="T54" fmla="*/ 149 w 398"/>
                  <a:gd name="T55" fmla="*/ 28 h 149"/>
                  <a:gd name="T56" fmla="*/ 149 w 398"/>
                  <a:gd name="T57" fmla="*/ 42 h 149"/>
                  <a:gd name="T58" fmla="*/ 156 w 398"/>
                  <a:gd name="T59" fmla="*/ 42 h 149"/>
                  <a:gd name="T60" fmla="*/ 178 w 398"/>
                  <a:gd name="T61" fmla="*/ 42 h 149"/>
                  <a:gd name="T62" fmla="*/ 185 w 398"/>
                  <a:gd name="T63" fmla="*/ 50 h 149"/>
                  <a:gd name="T64" fmla="*/ 213 w 398"/>
                  <a:gd name="T65" fmla="*/ 28 h 149"/>
                  <a:gd name="T66" fmla="*/ 206 w 398"/>
                  <a:gd name="T67" fmla="*/ 28 h 149"/>
                  <a:gd name="T68" fmla="*/ 220 w 398"/>
                  <a:gd name="T69" fmla="*/ 14 h 149"/>
                  <a:gd name="T70" fmla="*/ 227 w 398"/>
                  <a:gd name="T71" fmla="*/ 7 h 149"/>
                  <a:gd name="T72" fmla="*/ 227 w 398"/>
                  <a:gd name="T73" fmla="*/ 21 h 149"/>
                  <a:gd name="T74" fmla="*/ 241 w 398"/>
                  <a:gd name="T75" fmla="*/ 14 h 149"/>
                  <a:gd name="T76" fmla="*/ 249 w 398"/>
                  <a:gd name="T77" fmla="*/ 0 h 149"/>
                  <a:gd name="T78" fmla="*/ 270 w 398"/>
                  <a:gd name="T79" fmla="*/ 7 h 149"/>
                  <a:gd name="T80" fmla="*/ 291 w 398"/>
                  <a:gd name="T81" fmla="*/ 0 h 149"/>
                  <a:gd name="T82" fmla="*/ 298 w 398"/>
                  <a:gd name="T83" fmla="*/ 14 h 149"/>
                  <a:gd name="T84" fmla="*/ 305 w 398"/>
                  <a:gd name="T85" fmla="*/ 21 h 149"/>
                  <a:gd name="T86" fmla="*/ 298 w 398"/>
                  <a:gd name="T87" fmla="*/ 42 h 149"/>
                  <a:gd name="T88" fmla="*/ 305 w 398"/>
                  <a:gd name="T89" fmla="*/ 57 h 149"/>
                  <a:gd name="T90" fmla="*/ 327 w 398"/>
                  <a:gd name="T91" fmla="*/ 42 h 149"/>
                  <a:gd name="T92" fmla="*/ 348 w 398"/>
                  <a:gd name="T93" fmla="*/ 57 h 149"/>
                  <a:gd name="T94" fmla="*/ 362 w 398"/>
                  <a:gd name="T95" fmla="*/ 64 h 149"/>
                  <a:gd name="T96" fmla="*/ 369 w 398"/>
                  <a:gd name="T97" fmla="*/ 64 h 149"/>
                  <a:gd name="T98" fmla="*/ 369 w 398"/>
                  <a:gd name="T99" fmla="*/ 71 h 149"/>
                  <a:gd name="T100" fmla="*/ 362 w 398"/>
                  <a:gd name="T101" fmla="*/ 85 h 149"/>
                  <a:gd name="T102" fmla="*/ 376 w 398"/>
                  <a:gd name="T103" fmla="*/ 85 h 149"/>
                  <a:gd name="T104" fmla="*/ 391 w 398"/>
                  <a:gd name="T105" fmla="*/ 99 h 149"/>
                  <a:gd name="T106" fmla="*/ 391 w 398"/>
                  <a:gd name="T107" fmla="*/ 113 h 149"/>
                  <a:gd name="T108" fmla="*/ 376 w 398"/>
                  <a:gd name="T109" fmla="*/ 121 h 149"/>
                  <a:gd name="T110" fmla="*/ 362 w 398"/>
                  <a:gd name="T111" fmla="*/ 128 h 149"/>
                  <a:gd name="T112" fmla="*/ 355 w 398"/>
                  <a:gd name="T113"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8" h="149">
                    <a:moveTo>
                      <a:pt x="355" y="142"/>
                    </a:moveTo>
                    <a:lnTo>
                      <a:pt x="355" y="142"/>
                    </a:lnTo>
                    <a:lnTo>
                      <a:pt x="348" y="149"/>
                    </a:lnTo>
                    <a:lnTo>
                      <a:pt x="341" y="149"/>
                    </a:lnTo>
                    <a:lnTo>
                      <a:pt x="341" y="149"/>
                    </a:lnTo>
                    <a:lnTo>
                      <a:pt x="341" y="149"/>
                    </a:lnTo>
                    <a:lnTo>
                      <a:pt x="334" y="149"/>
                    </a:lnTo>
                    <a:lnTo>
                      <a:pt x="334" y="142"/>
                    </a:lnTo>
                    <a:lnTo>
                      <a:pt x="334" y="142"/>
                    </a:lnTo>
                    <a:lnTo>
                      <a:pt x="327" y="142"/>
                    </a:lnTo>
                    <a:lnTo>
                      <a:pt x="320" y="142"/>
                    </a:lnTo>
                    <a:lnTo>
                      <a:pt x="320" y="142"/>
                    </a:lnTo>
                    <a:lnTo>
                      <a:pt x="320" y="142"/>
                    </a:lnTo>
                    <a:lnTo>
                      <a:pt x="320" y="135"/>
                    </a:lnTo>
                    <a:lnTo>
                      <a:pt x="312" y="135"/>
                    </a:lnTo>
                    <a:lnTo>
                      <a:pt x="312" y="135"/>
                    </a:lnTo>
                    <a:lnTo>
                      <a:pt x="312" y="135"/>
                    </a:lnTo>
                    <a:lnTo>
                      <a:pt x="312" y="135"/>
                    </a:lnTo>
                    <a:lnTo>
                      <a:pt x="312" y="135"/>
                    </a:lnTo>
                    <a:lnTo>
                      <a:pt x="312" y="135"/>
                    </a:lnTo>
                    <a:lnTo>
                      <a:pt x="305" y="135"/>
                    </a:lnTo>
                    <a:lnTo>
                      <a:pt x="305" y="135"/>
                    </a:lnTo>
                    <a:lnTo>
                      <a:pt x="305" y="135"/>
                    </a:lnTo>
                    <a:lnTo>
                      <a:pt x="305" y="135"/>
                    </a:lnTo>
                    <a:lnTo>
                      <a:pt x="305" y="128"/>
                    </a:lnTo>
                    <a:lnTo>
                      <a:pt x="298" y="128"/>
                    </a:lnTo>
                    <a:lnTo>
                      <a:pt x="298" y="128"/>
                    </a:lnTo>
                    <a:lnTo>
                      <a:pt x="291" y="128"/>
                    </a:lnTo>
                    <a:lnTo>
                      <a:pt x="284" y="128"/>
                    </a:lnTo>
                    <a:lnTo>
                      <a:pt x="284" y="128"/>
                    </a:lnTo>
                    <a:lnTo>
                      <a:pt x="277" y="128"/>
                    </a:lnTo>
                    <a:lnTo>
                      <a:pt x="263" y="135"/>
                    </a:lnTo>
                    <a:lnTo>
                      <a:pt x="256" y="135"/>
                    </a:lnTo>
                    <a:lnTo>
                      <a:pt x="256" y="135"/>
                    </a:lnTo>
                    <a:lnTo>
                      <a:pt x="256" y="135"/>
                    </a:lnTo>
                    <a:lnTo>
                      <a:pt x="256" y="135"/>
                    </a:lnTo>
                    <a:lnTo>
                      <a:pt x="256" y="135"/>
                    </a:lnTo>
                    <a:lnTo>
                      <a:pt x="256" y="135"/>
                    </a:lnTo>
                    <a:lnTo>
                      <a:pt x="249" y="135"/>
                    </a:lnTo>
                    <a:lnTo>
                      <a:pt x="249" y="135"/>
                    </a:lnTo>
                    <a:lnTo>
                      <a:pt x="249" y="135"/>
                    </a:lnTo>
                    <a:lnTo>
                      <a:pt x="249" y="142"/>
                    </a:lnTo>
                    <a:lnTo>
                      <a:pt x="241" y="142"/>
                    </a:lnTo>
                    <a:lnTo>
                      <a:pt x="241" y="142"/>
                    </a:lnTo>
                    <a:lnTo>
                      <a:pt x="241" y="142"/>
                    </a:lnTo>
                    <a:lnTo>
                      <a:pt x="234" y="135"/>
                    </a:lnTo>
                    <a:lnTo>
                      <a:pt x="234" y="135"/>
                    </a:lnTo>
                    <a:lnTo>
                      <a:pt x="234" y="135"/>
                    </a:lnTo>
                    <a:lnTo>
                      <a:pt x="234" y="135"/>
                    </a:lnTo>
                    <a:lnTo>
                      <a:pt x="234" y="135"/>
                    </a:lnTo>
                    <a:lnTo>
                      <a:pt x="227" y="135"/>
                    </a:lnTo>
                    <a:lnTo>
                      <a:pt x="227" y="135"/>
                    </a:lnTo>
                    <a:lnTo>
                      <a:pt x="227" y="135"/>
                    </a:lnTo>
                    <a:lnTo>
                      <a:pt x="227" y="142"/>
                    </a:lnTo>
                    <a:lnTo>
                      <a:pt x="220" y="142"/>
                    </a:lnTo>
                    <a:lnTo>
                      <a:pt x="220" y="142"/>
                    </a:lnTo>
                    <a:lnTo>
                      <a:pt x="199" y="135"/>
                    </a:lnTo>
                    <a:lnTo>
                      <a:pt x="192" y="135"/>
                    </a:lnTo>
                    <a:lnTo>
                      <a:pt x="192" y="135"/>
                    </a:lnTo>
                    <a:lnTo>
                      <a:pt x="185" y="135"/>
                    </a:lnTo>
                    <a:lnTo>
                      <a:pt x="185" y="135"/>
                    </a:lnTo>
                    <a:lnTo>
                      <a:pt x="178" y="135"/>
                    </a:lnTo>
                    <a:lnTo>
                      <a:pt x="156" y="135"/>
                    </a:lnTo>
                    <a:lnTo>
                      <a:pt x="156" y="142"/>
                    </a:lnTo>
                    <a:lnTo>
                      <a:pt x="135" y="142"/>
                    </a:lnTo>
                    <a:lnTo>
                      <a:pt x="135" y="142"/>
                    </a:lnTo>
                    <a:lnTo>
                      <a:pt x="135" y="142"/>
                    </a:lnTo>
                    <a:lnTo>
                      <a:pt x="128" y="142"/>
                    </a:lnTo>
                    <a:lnTo>
                      <a:pt x="128" y="142"/>
                    </a:lnTo>
                    <a:lnTo>
                      <a:pt x="128" y="142"/>
                    </a:lnTo>
                    <a:lnTo>
                      <a:pt x="128" y="142"/>
                    </a:lnTo>
                    <a:lnTo>
                      <a:pt x="121" y="142"/>
                    </a:lnTo>
                    <a:lnTo>
                      <a:pt x="121" y="142"/>
                    </a:lnTo>
                    <a:lnTo>
                      <a:pt x="121" y="142"/>
                    </a:lnTo>
                    <a:lnTo>
                      <a:pt x="121" y="142"/>
                    </a:lnTo>
                    <a:lnTo>
                      <a:pt x="114" y="142"/>
                    </a:lnTo>
                    <a:lnTo>
                      <a:pt x="114" y="142"/>
                    </a:lnTo>
                    <a:lnTo>
                      <a:pt x="114" y="142"/>
                    </a:lnTo>
                    <a:lnTo>
                      <a:pt x="107" y="142"/>
                    </a:lnTo>
                    <a:lnTo>
                      <a:pt x="92" y="142"/>
                    </a:lnTo>
                    <a:lnTo>
                      <a:pt x="85" y="142"/>
                    </a:lnTo>
                    <a:lnTo>
                      <a:pt x="78" y="142"/>
                    </a:lnTo>
                    <a:lnTo>
                      <a:pt x="64" y="142"/>
                    </a:lnTo>
                    <a:lnTo>
                      <a:pt x="43" y="135"/>
                    </a:lnTo>
                    <a:lnTo>
                      <a:pt x="14" y="128"/>
                    </a:lnTo>
                    <a:lnTo>
                      <a:pt x="7" y="128"/>
                    </a:lnTo>
                    <a:lnTo>
                      <a:pt x="7" y="128"/>
                    </a:lnTo>
                    <a:lnTo>
                      <a:pt x="0" y="128"/>
                    </a:lnTo>
                    <a:lnTo>
                      <a:pt x="0" y="128"/>
                    </a:lnTo>
                    <a:lnTo>
                      <a:pt x="0" y="121"/>
                    </a:lnTo>
                    <a:lnTo>
                      <a:pt x="0" y="113"/>
                    </a:lnTo>
                    <a:lnTo>
                      <a:pt x="0" y="106"/>
                    </a:lnTo>
                    <a:lnTo>
                      <a:pt x="0" y="106"/>
                    </a:lnTo>
                    <a:lnTo>
                      <a:pt x="0" y="106"/>
                    </a:lnTo>
                    <a:lnTo>
                      <a:pt x="7" y="99"/>
                    </a:lnTo>
                    <a:lnTo>
                      <a:pt x="7" y="99"/>
                    </a:lnTo>
                    <a:lnTo>
                      <a:pt x="7" y="99"/>
                    </a:lnTo>
                    <a:lnTo>
                      <a:pt x="7" y="99"/>
                    </a:lnTo>
                    <a:lnTo>
                      <a:pt x="7" y="99"/>
                    </a:lnTo>
                    <a:lnTo>
                      <a:pt x="7" y="92"/>
                    </a:lnTo>
                    <a:lnTo>
                      <a:pt x="7" y="92"/>
                    </a:lnTo>
                    <a:lnTo>
                      <a:pt x="7" y="92"/>
                    </a:lnTo>
                    <a:lnTo>
                      <a:pt x="14" y="85"/>
                    </a:lnTo>
                    <a:lnTo>
                      <a:pt x="14" y="85"/>
                    </a:lnTo>
                    <a:lnTo>
                      <a:pt x="21" y="85"/>
                    </a:lnTo>
                    <a:lnTo>
                      <a:pt x="21" y="85"/>
                    </a:lnTo>
                    <a:lnTo>
                      <a:pt x="21" y="85"/>
                    </a:lnTo>
                    <a:lnTo>
                      <a:pt x="21" y="85"/>
                    </a:lnTo>
                    <a:lnTo>
                      <a:pt x="21" y="85"/>
                    </a:lnTo>
                    <a:lnTo>
                      <a:pt x="21" y="85"/>
                    </a:lnTo>
                    <a:lnTo>
                      <a:pt x="21" y="78"/>
                    </a:lnTo>
                    <a:lnTo>
                      <a:pt x="21" y="78"/>
                    </a:lnTo>
                    <a:lnTo>
                      <a:pt x="21" y="78"/>
                    </a:lnTo>
                    <a:lnTo>
                      <a:pt x="14" y="78"/>
                    </a:lnTo>
                    <a:lnTo>
                      <a:pt x="14" y="78"/>
                    </a:lnTo>
                    <a:lnTo>
                      <a:pt x="14" y="71"/>
                    </a:lnTo>
                    <a:lnTo>
                      <a:pt x="14" y="71"/>
                    </a:lnTo>
                    <a:lnTo>
                      <a:pt x="14" y="71"/>
                    </a:lnTo>
                    <a:lnTo>
                      <a:pt x="14" y="64"/>
                    </a:lnTo>
                    <a:lnTo>
                      <a:pt x="14" y="64"/>
                    </a:lnTo>
                    <a:lnTo>
                      <a:pt x="14" y="64"/>
                    </a:lnTo>
                    <a:lnTo>
                      <a:pt x="14" y="64"/>
                    </a:lnTo>
                    <a:lnTo>
                      <a:pt x="14" y="57"/>
                    </a:lnTo>
                    <a:lnTo>
                      <a:pt x="14" y="57"/>
                    </a:lnTo>
                    <a:lnTo>
                      <a:pt x="14" y="57"/>
                    </a:lnTo>
                    <a:lnTo>
                      <a:pt x="14" y="57"/>
                    </a:lnTo>
                    <a:lnTo>
                      <a:pt x="14" y="50"/>
                    </a:lnTo>
                    <a:lnTo>
                      <a:pt x="14" y="50"/>
                    </a:lnTo>
                    <a:lnTo>
                      <a:pt x="14" y="50"/>
                    </a:lnTo>
                    <a:lnTo>
                      <a:pt x="21" y="42"/>
                    </a:lnTo>
                    <a:lnTo>
                      <a:pt x="21" y="42"/>
                    </a:lnTo>
                    <a:lnTo>
                      <a:pt x="21" y="42"/>
                    </a:lnTo>
                    <a:lnTo>
                      <a:pt x="21" y="42"/>
                    </a:lnTo>
                    <a:lnTo>
                      <a:pt x="21" y="35"/>
                    </a:lnTo>
                    <a:lnTo>
                      <a:pt x="29" y="35"/>
                    </a:lnTo>
                    <a:lnTo>
                      <a:pt x="29" y="28"/>
                    </a:lnTo>
                    <a:lnTo>
                      <a:pt x="29" y="28"/>
                    </a:lnTo>
                    <a:lnTo>
                      <a:pt x="36" y="28"/>
                    </a:lnTo>
                    <a:lnTo>
                      <a:pt x="43" y="28"/>
                    </a:lnTo>
                    <a:lnTo>
                      <a:pt x="50" y="28"/>
                    </a:lnTo>
                    <a:lnTo>
                      <a:pt x="57" y="28"/>
                    </a:lnTo>
                    <a:lnTo>
                      <a:pt x="57" y="21"/>
                    </a:lnTo>
                    <a:lnTo>
                      <a:pt x="57" y="21"/>
                    </a:lnTo>
                    <a:lnTo>
                      <a:pt x="57" y="21"/>
                    </a:lnTo>
                    <a:lnTo>
                      <a:pt x="64" y="21"/>
                    </a:lnTo>
                    <a:lnTo>
                      <a:pt x="64" y="21"/>
                    </a:lnTo>
                    <a:lnTo>
                      <a:pt x="64" y="21"/>
                    </a:lnTo>
                    <a:lnTo>
                      <a:pt x="64" y="21"/>
                    </a:lnTo>
                    <a:lnTo>
                      <a:pt x="71" y="21"/>
                    </a:lnTo>
                    <a:lnTo>
                      <a:pt x="78" y="21"/>
                    </a:lnTo>
                    <a:lnTo>
                      <a:pt x="78" y="21"/>
                    </a:lnTo>
                    <a:lnTo>
                      <a:pt x="78" y="21"/>
                    </a:lnTo>
                    <a:lnTo>
                      <a:pt x="78" y="21"/>
                    </a:lnTo>
                    <a:lnTo>
                      <a:pt x="85" y="21"/>
                    </a:lnTo>
                    <a:lnTo>
                      <a:pt x="85" y="21"/>
                    </a:lnTo>
                    <a:lnTo>
                      <a:pt x="85" y="21"/>
                    </a:lnTo>
                    <a:lnTo>
                      <a:pt x="85" y="28"/>
                    </a:lnTo>
                    <a:lnTo>
                      <a:pt x="85" y="28"/>
                    </a:lnTo>
                    <a:lnTo>
                      <a:pt x="85" y="28"/>
                    </a:lnTo>
                    <a:lnTo>
                      <a:pt x="85" y="28"/>
                    </a:lnTo>
                    <a:lnTo>
                      <a:pt x="85" y="35"/>
                    </a:lnTo>
                    <a:lnTo>
                      <a:pt x="85" y="35"/>
                    </a:lnTo>
                    <a:lnTo>
                      <a:pt x="85" y="35"/>
                    </a:lnTo>
                    <a:lnTo>
                      <a:pt x="85" y="35"/>
                    </a:lnTo>
                    <a:lnTo>
                      <a:pt x="92" y="28"/>
                    </a:lnTo>
                    <a:lnTo>
                      <a:pt x="92" y="28"/>
                    </a:lnTo>
                    <a:lnTo>
                      <a:pt x="92" y="28"/>
                    </a:lnTo>
                    <a:lnTo>
                      <a:pt x="92" y="28"/>
                    </a:lnTo>
                    <a:lnTo>
                      <a:pt x="92" y="21"/>
                    </a:lnTo>
                    <a:lnTo>
                      <a:pt x="99" y="21"/>
                    </a:lnTo>
                    <a:lnTo>
                      <a:pt x="99" y="28"/>
                    </a:lnTo>
                    <a:lnTo>
                      <a:pt x="99" y="28"/>
                    </a:lnTo>
                    <a:lnTo>
                      <a:pt x="99" y="28"/>
                    </a:lnTo>
                    <a:lnTo>
                      <a:pt x="99" y="28"/>
                    </a:lnTo>
                    <a:lnTo>
                      <a:pt x="99" y="28"/>
                    </a:lnTo>
                    <a:lnTo>
                      <a:pt x="99" y="28"/>
                    </a:lnTo>
                    <a:lnTo>
                      <a:pt x="107" y="28"/>
                    </a:lnTo>
                    <a:lnTo>
                      <a:pt x="107" y="28"/>
                    </a:lnTo>
                    <a:lnTo>
                      <a:pt x="114" y="21"/>
                    </a:lnTo>
                    <a:lnTo>
                      <a:pt x="114" y="21"/>
                    </a:lnTo>
                    <a:lnTo>
                      <a:pt x="114" y="28"/>
                    </a:lnTo>
                    <a:lnTo>
                      <a:pt x="114" y="28"/>
                    </a:lnTo>
                    <a:lnTo>
                      <a:pt x="114" y="28"/>
                    </a:lnTo>
                    <a:lnTo>
                      <a:pt x="114" y="28"/>
                    </a:lnTo>
                    <a:lnTo>
                      <a:pt x="121" y="28"/>
                    </a:lnTo>
                    <a:lnTo>
                      <a:pt x="121" y="28"/>
                    </a:lnTo>
                    <a:lnTo>
                      <a:pt x="121" y="28"/>
                    </a:lnTo>
                    <a:lnTo>
                      <a:pt x="121" y="28"/>
                    </a:lnTo>
                    <a:lnTo>
                      <a:pt x="128" y="28"/>
                    </a:lnTo>
                    <a:lnTo>
                      <a:pt x="135" y="28"/>
                    </a:lnTo>
                    <a:lnTo>
                      <a:pt x="135" y="28"/>
                    </a:lnTo>
                    <a:lnTo>
                      <a:pt x="142" y="28"/>
                    </a:lnTo>
                    <a:lnTo>
                      <a:pt x="142" y="28"/>
                    </a:lnTo>
                    <a:lnTo>
                      <a:pt x="142" y="28"/>
                    </a:lnTo>
                    <a:lnTo>
                      <a:pt x="142" y="28"/>
                    </a:lnTo>
                    <a:lnTo>
                      <a:pt x="149" y="28"/>
                    </a:lnTo>
                    <a:lnTo>
                      <a:pt x="149" y="28"/>
                    </a:lnTo>
                    <a:lnTo>
                      <a:pt x="149" y="28"/>
                    </a:lnTo>
                    <a:lnTo>
                      <a:pt x="149" y="28"/>
                    </a:lnTo>
                    <a:lnTo>
                      <a:pt x="149" y="28"/>
                    </a:lnTo>
                    <a:lnTo>
                      <a:pt x="149" y="35"/>
                    </a:lnTo>
                    <a:lnTo>
                      <a:pt x="149" y="35"/>
                    </a:lnTo>
                    <a:lnTo>
                      <a:pt x="149" y="42"/>
                    </a:lnTo>
                    <a:lnTo>
                      <a:pt x="149" y="42"/>
                    </a:lnTo>
                    <a:lnTo>
                      <a:pt x="149" y="42"/>
                    </a:lnTo>
                    <a:lnTo>
                      <a:pt x="156" y="42"/>
                    </a:lnTo>
                    <a:lnTo>
                      <a:pt x="156" y="35"/>
                    </a:lnTo>
                    <a:lnTo>
                      <a:pt x="156" y="35"/>
                    </a:lnTo>
                    <a:lnTo>
                      <a:pt x="156" y="42"/>
                    </a:lnTo>
                    <a:lnTo>
                      <a:pt x="156" y="42"/>
                    </a:lnTo>
                    <a:lnTo>
                      <a:pt x="156" y="42"/>
                    </a:lnTo>
                    <a:lnTo>
                      <a:pt x="163" y="42"/>
                    </a:lnTo>
                    <a:lnTo>
                      <a:pt x="170" y="35"/>
                    </a:lnTo>
                    <a:lnTo>
                      <a:pt x="170" y="35"/>
                    </a:lnTo>
                    <a:lnTo>
                      <a:pt x="170" y="35"/>
                    </a:lnTo>
                    <a:lnTo>
                      <a:pt x="170" y="42"/>
                    </a:lnTo>
                    <a:lnTo>
                      <a:pt x="178" y="42"/>
                    </a:lnTo>
                    <a:lnTo>
                      <a:pt x="178" y="42"/>
                    </a:lnTo>
                    <a:lnTo>
                      <a:pt x="178" y="50"/>
                    </a:lnTo>
                    <a:lnTo>
                      <a:pt x="178" y="57"/>
                    </a:lnTo>
                    <a:lnTo>
                      <a:pt x="178" y="57"/>
                    </a:lnTo>
                    <a:lnTo>
                      <a:pt x="178" y="57"/>
                    </a:lnTo>
                    <a:lnTo>
                      <a:pt x="185" y="57"/>
                    </a:lnTo>
                    <a:lnTo>
                      <a:pt x="185" y="50"/>
                    </a:lnTo>
                    <a:lnTo>
                      <a:pt x="192" y="42"/>
                    </a:lnTo>
                    <a:lnTo>
                      <a:pt x="192" y="42"/>
                    </a:lnTo>
                    <a:lnTo>
                      <a:pt x="192" y="42"/>
                    </a:lnTo>
                    <a:lnTo>
                      <a:pt x="192" y="35"/>
                    </a:lnTo>
                    <a:lnTo>
                      <a:pt x="199" y="35"/>
                    </a:lnTo>
                    <a:lnTo>
                      <a:pt x="213" y="35"/>
                    </a:lnTo>
                    <a:lnTo>
                      <a:pt x="213" y="28"/>
                    </a:lnTo>
                    <a:lnTo>
                      <a:pt x="213" y="28"/>
                    </a:lnTo>
                    <a:lnTo>
                      <a:pt x="213" y="28"/>
                    </a:lnTo>
                    <a:lnTo>
                      <a:pt x="213" y="28"/>
                    </a:lnTo>
                    <a:lnTo>
                      <a:pt x="213" y="28"/>
                    </a:lnTo>
                    <a:lnTo>
                      <a:pt x="213" y="28"/>
                    </a:lnTo>
                    <a:lnTo>
                      <a:pt x="213" y="28"/>
                    </a:lnTo>
                    <a:lnTo>
                      <a:pt x="206" y="28"/>
                    </a:lnTo>
                    <a:lnTo>
                      <a:pt x="206" y="28"/>
                    </a:lnTo>
                    <a:lnTo>
                      <a:pt x="206" y="28"/>
                    </a:lnTo>
                    <a:lnTo>
                      <a:pt x="213" y="28"/>
                    </a:lnTo>
                    <a:lnTo>
                      <a:pt x="213" y="28"/>
                    </a:lnTo>
                    <a:lnTo>
                      <a:pt x="213" y="21"/>
                    </a:lnTo>
                    <a:lnTo>
                      <a:pt x="213" y="21"/>
                    </a:lnTo>
                    <a:lnTo>
                      <a:pt x="220" y="14"/>
                    </a:lnTo>
                    <a:lnTo>
                      <a:pt x="220" y="14"/>
                    </a:lnTo>
                    <a:lnTo>
                      <a:pt x="220" y="14"/>
                    </a:lnTo>
                    <a:lnTo>
                      <a:pt x="220" y="7"/>
                    </a:lnTo>
                    <a:lnTo>
                      <a:pt x="220" y="7"/>
                    </a:lnTo>
                    <a:lnTo>
                      <a:pt x="220" y="7"/>
                    </a:lnTo>
                    <a:lnTo>
                      <a:pt x="227" y="7"/>
                    </a:lnTo>
                    <a:lnTo>
                      <a:pt x="227" y="7"/>
                    </a:lnTo>
                    <a:lnTo>
                      <a:pt x="227" y="14"/>
                    </a:lnTo>
                    <a:lnTo>
                      <a:pt x="227" y="14"/>
                    </a:lnTo>
                    <a:lnTo>
                      <a:pt x="227" y="14"/>
                    </a:lnTo>
                    <a:lnTo>
                      <a:pt x="227" y="14"/>
                    </a:lnTo>
                    <a:lnTo>
                      <a:pt x="227" y="14"/>
                    </a:lnTo>
                    <a:lnTo>
                      <a:pt x="227" y="21"/>
                    </a:lnTo>
                    <a:lnTo>
                      <a:pt x="227" y="21"/>
                    </a:lnTo>
                    <a:lnTo>
                      <a:pt x="227" y="21"/>
                    </a:lnTo>
                    <a:lnTo>
                      <a:pt x="227" y="21"/>
                    </a:lnTo>
                    <a:lnTo>
                      <a:pt x="234" y="21"/>
                    </a:lnTo>
                    <a:lnTo>
                      <a:pt x="234" y="21"/>
                    </a:lnTo>
                    <a:lnTo>
                      <a:pt x="234" y="21"/>
                    </a:lnTo>
                    <a:lnTo>
                      <a:pt x="241" y="21"/>
                    </a:lnTo>
                    <a:lnTo>
                      <a:pt x="241" y="14"/>
                    </a:lnTo>
                    <a:lnTo>
                      <a:pt x="241" y="14"/>
                    </a:lnTo>
                    <a:lnTo>
                      <a:pt x="241" y="14"/>
                    </a:lnTo>
                    <a:lnTo>
                      <a:pt x="241" y="7"/>
                    </a:lnTo>
                    <a:lnTo>
                      <a:pt x="241" y="7"/>
                    </a:lnTo>
                    <a:lnTo>
                      <a:pt x="241" y="7"/>
                    </a:lnTo>
                    <a:lnTo>
                      <a:pt x="249" y="0"/>
                    </a:lnTo>
                    <a:lnTo>
                      <a:pt x="249" y="0"/>
                    </a:lnTo>
                    <a:lnTo>
                      <a:pt x="249" y="0"/>
                    </a:lnTo>
                    <a:lnTo>
                      <a:pt x="256" y="0"/>
                    </a:lnTo>
                    <a:lnTo>
                      <a:pt x="256" y="7"/>
                    </a:lnTo>
                    <a:lnTo>
                      <a:pt x="263" y="7"/>
                    </a:lnTo>
                    <a:lnTo>
                      <a:pt x="263" y="7"/>
                    </a:lnTo>
                    <a:lnTo>
                      <a:pt x="263" y="7"/>
                    </a:lnTo>
                    <a:lnTo>
                      <a:pt x="270" y="7"/>
                    </a:lnTo>
                    <a:lnTo>
                      <a:pt x="277" y="0"/>
                    </a:lnTo>
                    <a:lnTo>
                      <a:pt x="277" y="0"/>
                    </a:lnTo>
                    <a:lnTo>
                      <a:pt x="277" y="0"/>
                    </a:lnTo>
                    <a:lnTo>
                      <a:pt x="284" y="0"/>
                    </a:lnTo>
                    <a:lnTo>
                      <a:pt x="291" y="0"/>
                    </a:lnTo>
                    <a:lnTo>
                      <a:pt x="291" y="0"/>
                    </a:lnTo>
                    <a:lnTo>
                      <a:pt x="291" y="0"/>
                    </a:lnTo>
                    <a:lnTo>
                      <a:pt x="305" y="0"/>
                    </a:lnTo>
                    <a:lnTo>
                      <a:pt x="305" y="0"/>
                    </a:lnTo>
                    <a:lnTo>
                      <a:pt x="305" y="0"/>
                    </a:lnTo>
                    <a:lnTo>
                      <a:pt x="305" y="0"/>
                    </a:lnTo>
                    <a:lnTo>
                      <a:pt x="305" y="0"/>
                    </a:lnTo>
                    <a:lnTo>
                      <a:pt x="298" y="14"/>
                    </a:lnTo>
                    <a:lnTo>
                      <a:pt x="298" y="14"/>
                    </a:lnTo>
                    <a:lnTo>
                      <a:pt x="298" y="14"/>
                    </a:lnTo>
                    <a:lnTo>
                      <a:pt x="298" y="14"/>
                    </a:lnTo>
                    <a:lnTo>
                      <a:pt x="298" y="14"/>
                    </a:lnTo>
                    <a:lnTo>
                      <a:pt x="298" y="14"/>
                    </a:lnTo>
                    <a:lnTo>
                      <a:pt x="298" y="21"/>
                    </a:lnTo>
                    <a:lnTo>
                      <a:pt x="305" y="21"/>
                    </a:lnTo>
                    <a:lnTo>
                      <a:pt x="305" y="21"/>
                    </a:lnTo>
                    <a:lnTo>
                      <a:pt x="305" y="21"/>
                    </a:lnTo>
                    <a:lnTo>
                      <a:pt x="305" y="28"/>
                    </a:lnTo>
                    <a:lnTo>
                      <a:pt x="305" y="28"/>
                    </a:lnTo>
                    <a:lnTo>
                      <a:pt x="298" y="35"/>
                    </a:lnTo>
                    <a:lnTo>
                      <a:pt x="298" y="35"/>
                    </a:lnTo>
                    <a:lnTo>
                      <a:pt x="298" y="35"/>
                    </a:lnTo>
                    <a:lnTo>
                      <a:pt x="298" y="42"/>
                    </a:lnTo>
                    <a:lnTo>
                      <a:pt x="305" y="42"/>
                    </a:lnTo>
                    <a:lnTo>
                      <a:pt x="305" y="42"/>
                    </a:lnTo>
                    <a:lnTo>
                      <a:pt x="305" y="50"/>
                    </a:lnTo>
                    <a:lnTo>
                      <a:pt x="305" y="57"/>
                    </a:lnTo>
                    <a:lnTo>
                      <a:pt x="305" y="57"/>
                    </a:lnTo>
                    <a:lnTo>
                      <a:pt x="305" y="57"/>
                    </a:lnTo>
                    <a:lnTo>
                      <a:pt x="305" y="57"/>
                    </a:lnTo>
                    <a:lnTo>
                      <a:pt x="305" y="50"/>
                    </a:lnTo>
                    <a:lnTo>
                      <a:pt x="312" y="50"/>
                    </a:lnTo>
                    <a:lnTo>
                      <a:pt x="312" y="50"/>
                    </a:lnTo>
                    <a:lnTo>
                      <a:pt x="320" y="50"/>
                    </a:lnTo>
                    <a:lnTo>
                      <a:pt x="327" y="50"/>
                    </a:lnTo>
                    <a:lnTo>
                      <a:pt x="327" y="42"/>
                    </a:lnTo>
                    <a:lnTo>
                      <a:pt x="327" y="42"/>
                    </a:lnTo>
                    <a:lnTo>
                      <a:pt x="327" y="42"/>
                    </a:lnTo>
                    <a:lnTo>
                      <a:pt x="327" y="42"/>
                    </a:lnTo>
                    <a:lnTo>
                      <a:pt x="334" y="42"/>
                    </a:lnTo>
                    <a:lnTo>
                      <a:pt x="334" y="42"/>
                    </a:lnTo>
                    <a:lnTo>
                      <a:pt x="334" y="50"/>
                    </a:lnTo>
                    <a:lnTo>
                      <a:pt x="341" y="50"/>
                    </a:lnTo>
                    <a:lnTo>
                      <a:pt x="348" y="57"/>
                    </a:lnTo>
                    <a:lnTo>
                      <a:pt x="362" y="64"/>
                    </a:lnTo>
                    <a:lnTo>
                      <a:pt x="362" y="64"/>
                    </a:lnTo>
                    <a:lnTo>
                      <a:pt x="362" y="64"/>
                    </a:lnTo>
                    <a:lnTo>
                      <a:pt x="362" y="64"/>
                    </a:lnTo>
                    <a:lnTo>
                      <a:pt x="362" y="64"/>
                    </a:lnTo>
                    <a:lnTo>
                      <a:pt x="362" y="64"/>
                    </a:lnTo>
                    <a:lnTo>
                      <a:pt x="362" y="64"/>
                    </a:lnTo>
                    <a:lnTo>
                      <a:pt x="369" y="64"/>
                    </a:lnTo>
                    <a:lnTo>
                      <a:pt x="369" y="64"/>
                    </a:lnTo>
                    <a:lnTo>
                      <a:pt x="369" y="64"/>
                    </a:lnTo>
                    <a:lnTo>
                      <a:pt x="369" y="64"/>
                    </a:lnTo>
                    <a:lnTo>
                      <a:pt x="369" y="64"/>
                    </a:lnTo>
                    <a:lnTo>
                      <a:pt x="369" y="64"/>
                    </a:lnTo>
                    <a:lnTo>
                      <a:pt x="369" y="64"/>
                    </a:lnTo>
                    <a:lnTo>
                      <a:pt x="369" y="64"/>
                    </a:lnTo>
                    <a:lnTo>
                      <a:pt x="369" y="64"/>
                    </a:lnTo>
                    <a:lnTo>
                      <a:pt x="369" y="71"/>
                    </a:lnTo>
                    <a:lnTo>
                      <a:pt x="369" y="71"/>
                    </a:lnTo>
                    <a:lnTo>
                      <a:pt x="369" y="71"/>
                    </a:lnTo>
                    <a:lnTo>
                      <a:pt x="369" y="71"/>
                    </a:lnTo>
                    <a:lnTo>
                      <a:pt x="369" y="71"/>
                    </a:lnTo>
                    <a:lnTo>
                      <a:pt x="362" y="78"/>
                    </a:lnTo>
                    <a:lnTo>
                      <a:pt x="362" y="78"/>
                    </a:lnTo>
                    <a:lnTo>
                      <a:pt x="362" y="78"/>
                    </a:lnTo>
                    <a:lnTo>
                      <a:pt x="362" y="78"/>
                    </a:lnTo>
                    <a:lnTo>
                      <a:pt x="362" y="78"/>
                    </a:lnTo>
                    <a:lnTo>
                      <a:pt x="362" y="78"/>
                    </a:lnTo>
                    <a:lnTo>
                      <a:pt x="362" y="85"/>
                    </a:lnTo>
                    <a:lnTo>
                      <a:pt x="369" y="85"/>
                    </a:lnTo>
                    <a:lnTo>
                      <a:pt x="369" y="85"/>
                    </a:lnTo>
                    <a:lnTo>
                      <a:pt x="369" y="85"/>
                    </a:lnTo>
                    <a:lnTo>
                      <a:pt x="369" y="85"/>
                    </a:lnTo>
                    <a:lnTo>
                      <a:pt x="376" y="85"/>
                    </a:lnTo>
                    <a:lnTo>
                      <a:pt x="376" y="85"/>
                    </a:lnTo>
                    <a:lnTo>
                      <a:pt x="376" y="85"/>
                    </a:lnTo>
                    <a:lnTo>
                      <a:pt x="376" y="92"/>
                    </a:lnTo>
                    <a:lnTo>
                      <a:pt x="383" y="92"/>
                    </a:lnTo>
                    <a:lnTo>
                      <a:pt x="383" y="92"/>
                    </a:lnTo>
                    <a:lnTo>
                      <a:pt x="383" y="99"/>
                    </a:lnTo>
                    <a:lnTo>
                      <a:pt x="391" y="99"/>
                    </a:lnTo>
                    <a:lnTo>
                      <a:pt x="391" y="99"/>
                    </a:lnTo>
                    <a:lnTo>
                      <a:pt x="391" y="99"/>
                    </a:lnTo>
                    <a:lnTo>
                      <a:pt x="391" y="99"/>
                    </a:lnTo>
                    <a:lnTo>
                      <a:pt x="391" y="106"/>
                    </a:lnTo>
                    <a:lnTo>
                      <a:pt x="391" y="106"/>
                    </a:lnTo>
                    <a:lnTo>
                      <a:pt x="391" y="106"/>
                    </a:lnTo>
                    <a:lnTo>
                      <a:pt x="391" y="106"/>
                    </a:lnTo>
                    <a:lnTo>
                      <a:pt x="391" y="106"/>
                    </a:lnTo>
                    <a:lnTo>
                      <a:pt x="391" y="113"/>
                    </a:lnTo>
                    <a:lnTo>
                      <a:pt x="391" y="113"/>
                    </a:lnTo>
                    <a:lnTo>
                      <a:pt x="391" y="113"/>
                    </a:lnTo>
                    <a:lnTo>
                      <a:pt x="391" y="113"/>
                    </a:lnTo>
                    <a:lnTo>
                      <a:pt x="398" y="113"/>
                    </a:lnTo>
                    <a:lnTo>
                      <a:pt x="398" y="113"/>
                    </a:lnTo>
                    <a:lnTo>
                      <a:pt x="398" y="113"/>
                    </a:lnTo>
                    <a:lnTo>
                      <a:pt x="376" y="121"/>
                    </a:lnTo>
                    <a:lnTo>
                      <a:pt x="376" y="128"/>
                    </a:lnTo>
                    <a:lnTo>
                      <a:pt x="376" y="128"/>
                    </a:lnTo>
                    <a:lnTo>
                      <a:pt x="369" y="128"/>
                    </a:lnTo>
                    <a:lnTo>
                      <a:pt x="369" y="128"/>
                    </a:lnTo>
                    <a:lnTo>
                      <a:pt x="362" y="128"/>
                    </a:lnTo>
                    <a:lnTo>
                      <a:pt x="362" y="128"/>
                    </a:lnTo>
                    <a:lnTo>
                      <a:pt x="362" y="128"/>
                    </a:lnTo>
                    <a:lnTo>
                      <a:pt x="362" y="135"/>
                    </a:lnTo>
                    <a:lnTo>
                      <a:pt x="362" y="135"/>
                    </a:lnTo>
                    <a:lnTo>
                      <a:pt x="362" y="135"/>
                    </a:lnTo>
                    <a:lnTo>
                      <a:pt x="362" y="135"/>
                    </a:lnTo>
                    <a:lnTo>
                      <a:pt x="362" y="135"/>
                    </a:lnTo>
                    <a:lnTo>
                      <a:pt x="355" y="135"/>
                    </a:lnTo>
                    <a:lnTo>
                      <a:pt x="355" y="135"/>
                    </a:lnTo>
                    <a:lnTo>
                      <a:pt x="355" y="14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5"/>
              <p:cNvSpPr>
                <a:spLocks/>
              </p:cNvSpPr>
              <p:nvPr/>
            </p:nvSpPr>
            <p:spPr bwMode="auto">
              <a:xfrm>
                <a:off x="4983" y="1308"/>
                <a:ext cx="50" cy="29"/>
              </a:xfrm>
              <a:custGeom>
                <a:avLst/>
                <a:gdLst>
                  <a:gd name="T0" fmla="*/ 50 w 50"/>
                  <a:gd name="T1" fmla="*/ 14 h 29"/>
                  <a:gd name="T2" fmla="*/ 50 w 50"/>
                  <a:gd name="T3" fmla="*/ 14 h 29"/>
                  <a:gd name="T4" fmla="*/ 50 w 50"/>
                  <a:gd name="T5" fmla="*/ 14 h 29"/>
                  <a:gd name="T6" fmla="*/ 50 w 50"/>
                  <a:gd name="T7" fmla="*/ 14 h 29"/>
                  <a:gd name="T8" fmla="*/ 50 w 50"/>
                  <a:gd name="T9" fmla="*/ 14 h 29"/>
                  <a:gd name="T10" fmla="*/ 50 w 50"/>
                  <a:gd name="T11" fmla="*/ 22 h 29"/>
                  <a:gd name="T12" fmla="*/ 50 w 50"/>
                  <a:gd name="T13" fmla="*/ 22 h 29"/>
                  <a:gd name="T14" fmla="*/ 42 w 50"/>
                  <a:gd name="T15" fmla="*/ 22 h 29"/>
                  <a:gd name="T16" fmla="*/ 42 w 50"/>
                  <a:gd name="T17" fmla="*/ 22 h 29"/>
                  <a:gd name="T18" fmla="*/ 42 w 50"/>
                  <a:gd name="T19" fmla="*/ 22 h 29"/>
                  <a:gd name="T20" fmla="*/ 35 w 50"/>
                  <a:gd name="T21" fmla="*/ 29 h 29"/>
                  <a:gd name="T22" fmla="*/ 35 w 50"/>
                  <a:gd name="T23" fmla="*/ 22 h 29"/>
                  <a:gd name="T24" fmla="*/ 35 w 50"/>
                  <a:gd name="T25" fmla="*/ 22 h 29"/>
                  <a:gd name="T26" fmla="*/ 28 w 50"/>
                  <a:gd name="T27" fmla="*/ 22 h 29"/>
                  <a:gd name="T28" fmla="*/ 21 w 50"/>
                  <a:gd name="T29" fmla="*/ 22 h 29"/>
                  <a:gd name="T30" fmla="*/ 14 w 50"/>
                  <a:gd name="T31" fmla="*/ 22 h 29"/>
                  <a:gd name="T32" fmla="*/ 14 w 50"/>
                  <a:gd name="T33" fmla="*/ 22 h 29"/>
                  <a:gd name="T34" fmla="*/ 7 w 50"/>
                  <a:gd name="T35" fmla="*/ 29 h 29"/>
                  <a:gd name="T36" fmla="*/ 0 w 50"/>
                  <a:gd name="T37" fmla="*/ 22 h 29"/>
                  <a:gd name="T38" fmla="*/ 0 w 50"/>
                  <a:gd name="T39" fmla="*/ 22 h 29"/>
                  <a:gd name="T40" fmla="*/ 0 w 50"/>
                  <a:gd name="T41" fmla="*/ 22 h 29"/>
                  <a:gd name="T42" fmla="*/ 0 w 50"/>
                  <a:gd name="T43" fmla="*/ 22 h 29"/>
                  <a:gd name="T44" fmla="*/ 0 w 50"/>
                  <a:gd name="T45" fmla="*/ 22 h 29"/>
                  <a:gd name="T46" fmla="*/ 0 w 50"/>
                  <a:gd name="T47" fmla="*/ 14 h 29"/>
                  <a:gd name="T48" fmla="*/ 7 w 50"/>
                  <a:gd name="T49" fmla="*/ 14 h 29"/>
                  <a:gd name="T50" fmla="*/ 7 w 50"/>
                  <a:gd name="T51" fmla="*/ 14 h 29"/>
                  <a:gd name="T52" fmla="*/ 7 w 50"/>
                  <a:gd name="T53" fmla="*/ 14 h 29"/>
                  <a:gd name="T54" fmla="*/ 14 w 50"/>
                  <a:gd name="T55" fmla="*/ 14 h 29"/>
                  <a:gd name="T56" fmla="*/ 14 w 50"/>
                  <a:gd name="T57" fmla="*/ 14 h 29"/>
                  <a:gd name="T58" fmla="*/ 14 w 50"/>
                  <a:gd name="T59" fmla="*/ 14 h 29"/>
                  <a:gd name="T60" fmla="*/ 14 w 50"/>
                  <a:gd name="T61" fmla="*/ 14 h 29"/>
                  <a:gd name="T62" fmla="*/ 14 w 50"/>
                  <a:gd name="T63" fmla="*/ 14 h 29"/>
                  <a:gd name="T64" fmla="*/ 21 w 50"/>
                  <a:gd name="T65" fmla="*/ 7 h 29"/>
                  <a:gd name="T66" fmla="*/ 21 w 50"/>
                  <a:gd name="T67" fmla="*/ 7 h 29"/>
                  <a:gd name="T68" fmla="*/ 21 w 50"/>
                  <a:gd name="T69" fmla="*/ 7 h 29"/>
                  <a:gd name="T70" fmla="*/ 21 w 50"/>
                  <a:gd name="T71" fmla="*/ 0 h 29"/>
                  <a:gd name="T72" fmla="*/ 28 w 50"/>
                  <a:gd name="T73" fmla="*/ 0 h 29"/>
                  <a:gd name="T74" fmla="*/ 28 w 50"/>
                  <a:gd name="T75" fmla="*/ 0 h 29"/>
                  <a:gd name="T76" fmla="*/ 35 w 50"/>
                  <a:gd name="T77" fmla="*/ 0 h 29"/>
                  <a:gd name="T78" fmla="*/ 35 w 50"/>
                  <a:gd name="T79" fmla="*/ 0 h 29"/>
                  <a:gd name="T80" fmla="*/ 35 w 50"/>
                  <a:gd name="T81" fmla="*/ 0 h 29"/>
                  <a:gd name="T82" fmla="*/ 35 w 50"/>
                  <a:gd name="T83" fmla="*/ 0 h 29"/>
                  <a:gd name="T84" fmla="*/ 35 w 50"/>
                  <a:gd name="T85" fmla="*/ 0 h 29"/>
                  <a:gd name="T86" fmla="*/ 42 w 50"/>
                  <a:gd name="T87" fmla="*/ 7 h 29"/>
                  <a:gd name="T88" fmla="*/ 42 w 50"/>
                  <a:gd name="T89" fmla="*/ 7 h 29"/>
                  <a:gd name="T90" fmla="*/ 42 w 50"/>
                  <a:gd name="T91" fmla="*/ 7 h 29"/>
                  <a:gd name="T92" fmla="*/ 42 w 50"/>
                  <a:gd name="T93" fmla="*/ 7 h 29"/>
                  <a:gd name="T94" fmla="*/ 42 w 50"/>
                  <a:gd name="T95" fmla="*/ 7 h 29"/>
                  <a:gd name="T96" fmla="*/ 42 w 50"/>
                  <a:gd name="T97" fmla="*/ 7 h 29"/>
                  <a:gd name="T98" fmla="*/ 42 w 50"/>
                  <a:gd name="T99" fmla="*/ 14 h 29"/>
                  <a:gd name="T100" fmla="*/ 50 w 50"/>
                  <a:gd name="T101"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29">
                    <a:moveTo>
                      <a:pt x="50" y="14"/>
                    </a:moveTo>
                    <a:lnTo>
                      <a:pt x="50" y="14"/>
                    </a:lnTo>
                    <a:lnTo>
                      <a:pt x="50" y="14"/>
                    </a:lnTo>
                    <a:lnTo>
                      <a:pt x="50" y="14"/>
                    </a:lnTo>
                    <a:lnTo>
                      <a:pt x="50" y="14"/>
                    </a:lnTo>
                    <a:lnTo>
                      <a:pt x="50" y="22"/>
                    </a:lnTo>
                    <a:lnTo>
                      <a:pt x="50" y="22"/>
                    </a:lnTo>
                    <a:lnTo>
                      <a:pt x="42" y="22"/>
                    </a:lnTo>
                    <a:lnTo>
                      <a:pt x="42" y="22"/>
                    </a:lnTo>
                    <a:lnTo>
                      <a:pt x="42" y="22"/>
                    </a:lnTo>
                    <a:lnTo>
                      <a:pt x="35" y="29"/>
                    </a:lnTo>
                    <a:lnTo>
                      <a:pt x="35" y="22"/>
                    </a:lnTo>
                    <a:lnTo>
                      <a:pt x="35" y="22"/>
                    </a:lnTo>
                    <a:lnTo>
                      <a:pt x="28" y="22"/>
                    </a:lnTo>
                    <a:lnTo>
                      <a:pt x="21" y="22"/>
                    </a:lnTo>
                    <a:lnTo>
                      <a:pt x="14" y="22"/>
                    </a:lnTo>
                    <a:lnTo>
                      <a:pt x="14" y="22"/>
                    </a:lnTo>
                    <a:lnTo>
                      <a:pt x="7" y="29"/>
                    </a:lnTo>
                    <a:lnTo>
                      <a:pt x="0" y="22"/>
                    </a:lnTo>
                    <a:lnTo>
                      <a:pt x="0" y="22"/>
                    </a:lnTo>
                    <a:lnTo>
                      <a:pt x="0" y="22"/>
                    </a:lnTo>
                    <a:lnTo>
                      <a:pt x="0" y="22"/>
                    </a:lnTo>
                    <a:lnTo>
                      <a:pt x="0" y="22"/>
                    </a:lnTo>
                    <a:lnTo>
                      <a:pt x="0" y="14"/>
                    </a:lnTo>
                    <a:lnTo>
                      <a:pt x="7" y="14"/>
                    </a:lnTo>
                    <a:lnTo>
                      <a:pt x="7" y="14"/>
                    </a:lnTo>
                    <a:lnTo>
                      <a:pt x="7" y="14"/>
                    </a:lnTo>
                    <a:lnTo>
                      <a:pt x="14" y="14"/>
                    </a:lnTo>
                    <a:lnTo>
                      <a:pt x="14" y="14"/>
                    </a:lnTo>
                    <a:lnTo>
                      <a:pt x="14" y="14"/>
                    </a:lnTo>
                    <a:lnTo>
                      <a:pt x="14" y="14"/>
                    </a:lnTo>
                    <a:lnTo>
                      <a:pt x="14" y="14"/>
                    </a:lnTo>
                    <a:lnTo>
                      <a:pt x="21" y="7"/>
                    </a:lnTo>
                    <a:lnTo>
                      <a:pt x="21" y="7"/>
                    </a:lnTo>
                    <a:lnTo>
                      <a:pt x="21" y="7"/>
                    </a:lnTo>
                    <a:lnTo>
                      <a:pt x="21" y="0"/>
                    </a:lnTo>
                    <a:lnTo>
                      <a:pt x="28" y="0"/>
                    </a:lnTo>
                    <a:lnTo>
                      <a:pt x="28" y="0"/>
                    </a:lnTo>
                    <a:lnTo>
                      <a:pt x="35" y="0"/>
                    </a:lnTo>
                    <a:lnTo>
                      <a:pt x="35" y="0"/>
                    </a:lnTo>
                    <a:lnTo>
                      <a:pt x="35" y="0"/>
                    </a:lnTo>
                    <a:lnTo>
                      <a:pt x="35" y="0"/>
                    </a:lnTo>
                    <a:lnTo>
                      <a:pt x="35" y="0"/>
                    </a:lnTo>
                    <a:lnTo>
                      <a:pt x="42" y="7"/>
                    </a:lnTo>
                    <a:lnTo>
                      <a:pt x="42" y="7"/>
                    </a:lnTo>
                    <a:lnTo>
                      <a:pt x="42" y="7"/>
                    </a:lnTo>
                    <a:lnTo>
                      <a:pt x="42" y="7"/>
                    </a:lnTo>
                    <a:lnTo>
                      <a:pt x="42" y="7"/>
                    </a:lnTo>
                    <a:lnTo>
                      <a:pt x="42" y="7"/>
                    </a:lnTo>
                    <a:lnTo>
                      <a:pt x="42" y="14"/>
                    </a:lnTo>
                    <a:lnTo>
                      <a:pt x="50" y="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 name="Freeform 46"/>
              <p:cNvSpPr>
                <a:spLocks/>
              </p:cNvSpPr>
              <p:nvPr/>
            </p:nvSpPr>
            <p:spPr bwMode="auto">
              <a:xfrm>
                <a:off x="4983" y="1308"/>
                <a:ext cx="50" cy="29"/>
              </a:xfrm>
              <a:custGeom>
                <a:avLst/>
                <a:gdLst>
                  <a:gd name="T0" fmla="*/ 50 w 50"/>
                  <a:gd name="T1" fmla="*/ 14 h 29"/>
                  <a:gd name="T2" fmla="*/ 50 w 50"/>
                  <a:gd name="T3" fmla="*/ 14 h 29"/>
                  <a:gd name="T4" fmla="*/ 50 w 50"/>
                  <a:gd name="T5" fmla="*/ 14 h 29"/>
                  <a:gd name="T6" fmla="*/ 50 w 50"/>
                  <a:gd name="T7" fmla="*/ 14 h 29"/>
                  <a:gd name="T8" fmla="*/ 50 w 50"/>
                  <a:gd name="T9" fmla="*/ 14 h 29"/>
                  <a:gd name="T10" fmla="*/ 50 w 50"/>
                  <a:gd name="T11" fmla="*/ 22 h 29"/>
                  <a:gd name="T12" fmla="*/ 50 w 50"/>
                  <a:gd name="T13" fmla="*/ 22 h 29"/>
                  <a:gd name="T14" fmla="*/ 42 w 50"/>
                  <a:gd name="T15" fmla="*/ 22 h 29"/>
                  <a:gd name="T16" fmla="*/ 42 w 50"/>
                  <a:gd name="T17" fmla="*/ 22 h 29"/>
                  <a:gd name="T18" fmla="*/ 42 w 50"/>
                  <a:gd name="T19" fmla="*/ 22 h 29"/>
                  <a:gd name="T20" fmla="*/ 35 w 50"/>
                  <a:gd name="T21" fmla="*/ 29 h 29"/>
                  <a:gd name="T22" fmla="*/ 35 w 50"/>
                  <a:gd name="T23" fmla="*/ 22 h 29"/>
                  <a:gd name="T24" fmla="*/ 35 w 50"/>
                  <a:gd name="T25" fmla="*/ 22 h 29"/>
                  <a:gd name="T26" fmla="*/ 28 w 50"/>
                  <a:gd name="T27" fmla="*/ 22 h 29"/>
                  <a:gd name="T28" fmla="*/ 21 w 50"/>
                  <a:gd name="T29" fmla="*/ 22 h 29"/>
                  <a:gd name="T30" fmla="*/ 14 w 50"/>
                  <a:gd name="T31" fmla="*/ 22 h 29"/>
                  <a:gd name="T32" fmla="*/ 14 w 50"/>
                  <a:gd name="T33" fmla="*/ 22 h 29"/>
                  <a:gd name="T34" fmla="*/ 7 w 50"/>
                  <a:gd name="T35" fmla="*/ 29 h 29"/>
                  <a:gd name="T36" fmla="*/ 0 w 50"/>
                  <a:gd name="T37" fmla="*/ 22 h 29"/>
                  <a:gd name="T38" fmla="*/ 0 w 50"/>
                  <a:gd name="T39" fmla="*/ 22 h 29"/>
                  <a:gd name="T40" fmla="*/ 0 w 50"/>
                  <a:gd name="T41" fmla="*/ 22 h 29"/>
                  <a:gd name="T42" fmla="*/ 0 w 50"/>
                  <a:gd name="T43" fmla="*/ 22 h 29"/>
                  <a:gd name="T44" fmla="*/ 0 w 50"/>
                  <a:gd name="T45" fmla="*/ 22 h 29"/>
                  <a:gd name="T46" fmla="*/ 0 w 50"/>
                  <a:gd name="T47" fmla="*/ 14 h 29"/>
                  <a:gd name="T48" fmla="*/ 7 w 50"/>
                  <a:gd name="T49" fmla="*/ 14 h 29"/>
                  <a:gd name="T50" fmla="*/ 7 w 50"/>
                  <a:gd name="T51" fmla="*/ 14 h 29"/>
                  <a:gd name="T52" fmla="*/ 7 w 50"/>
                  <a:gd name="T53" fmla="*/ 14 h 29"/>
                  <a:gd name="T54" fmla="*/ 14 w 50"/>
                  <a:gd name="T55" fmla="*/ 14 h 29"/>
                  <a:gd name="T56" fmla="*/ 14 w 50"/>
                  <a:gd name="T57" fmla="*/ 14 h 29"/>
                  <a:gd name="T58" fmla="*/ 14 w 50"/>
                  <a:gd name="T59" fmla="*/ 14 h 29"/>
                  <a:gd name="T60" fmla="*/ 14 w 50"/>
                  <a:gd name="T61" fmla="*/ 14 h 29"/>
                  <a:gd name="T62" fmla="*/ 14 w 50"/>
                  <a:gd name="T63" fmla="*/ 14 h 29"/>
                  <a:gd name="T64" fmla="*/ 21 w 50"/>
                  <a:gd name="T65" fmla="*/ 7 h 29"/>
                  <a:gd name="T66" fmla="*/ 21 w 50"/>
                  <a:gd name="T67" fmla="*/ 7 h 29"/>
                  <a:gd name="T68" fmla="*/ 21 w 50"/>
                  <a:gd name="T69" fmla="*/ 7 h 29"/>
                  <a:gd name="T70" fmla="*/ 21 w 50"/>
                  <a:gd name="T71" fmla="*/ 0 h 29"/>
                  <a:gd name="T72" fmla="*/ 28 w 50"/>
                  <a:gd name="T73" fmla="*/ 0 h 29"/>
                  <a:gd name="T74" fmla="*/ 28 w 50"/>
                  <a:gd name="T75" fmla="*/ 0 h 29"/>
                  <a:gd name="T76" fmla="*/ 35 w 50"/>
                  <a:gd name="T77" fmla="*/ 0 h 29"/>
                  <a:gd name="T78" fmla="*/ 35 w 50"/>
                  <a:gd name="T79" fmla="*/ 0 h 29"/>
                  <a:gd name="T80" fmla="*/ 35 w 50"/>
                  <a:gd name="T81" fmla="*/ 0 h 29"/>
                  <a:gd name="T82" fmla="*/ 35 w 50"/>
                  <a:gd name="T83" fmla="*/ 0 h 29"/>
                  <a:gd name="T84" fmla="*/ 35 w 50"/>
                  <a:gd name="T85" fmla="*/ 0 h 29"/>
                  <a:gd name="T86" fmla="*/ 42 w 50"/>
                  <a:gd name="T87" fmla="*/ 7 h 29"/>
                  <a:gd name="T88" fmla="*/ 42 w 50"/>
                  <a:gd name="T89" fmla="*/ 7 h 29"/>
                  <a:gd name="T90" fmla="*/ 42 w 50"/>
                  <a:gd name="T91" fmla="*/ 7 h 29"/>
                  <a:gd name="T92" fmla="*/ 42 w 50"/>
                  <a:gd name="T93" fmla="*/ 7 h 29"/>
                  <a:gd name="T94" fmla="*/ 42 w 50"/>
                  <a:gd name="T95" fmla="*/ 7 h 29"/>
                  <a:gd name="T96" fmla="*/ 42 w 50"/>
                  <a:gd name="T97" fmla="*/ 7 h 29"/>
                  <a:gd name="T98" fmla="*/ 42 w 50"/>
                  <a:gd name="T99" fmla="*/ 14 h 29"/>
                  <a:gd name="T100" fmla="*/ 50 w 50"/>
                  <a:gd name="T101"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29">
                    <a:moveTo>
                      <a:pt x="50" y="14"/>
                    </a:moveTo>
                    <a:lnTo>
                      <a:pt x="50" y="14"/>
                    </a:lnTo>
                    <a:lnTo>
                      <a:pt x="50" y="14"/>
                    </a:lnTo>
                    <a:lnTo>
                      <a:pt x="50" y="14"/>
                    </a:lnTo>
                    <a:lnTo>
                      <a:pt x="50" y="14"/>
                    </a:lnTo>
                    <a:lnTo>
                      <a:pt x="50" y="22"/>
                    </a:lnTo>
                    <a:lnTo>
                      <a:pt x="50" y="22"/>
                    </a:lnTo>
                    <a:lnTo>
                      <a:pt x="42" y="22"/>
                    </a:lnTo>
                    <a:lnTo>
                      <a:pt x="42" y="22"/>
                    </a:lnTo>
                    <a:lnTo>
                      <a:pt x="42" y="22"/>
                    </a:lnTo>
                    <a:lnTo>
                      <a:pt x="35" y="29"/>
                    </a:lnTo>
                    <a:lnTo>
                      <a:pt x="35" y="22"/>
                    </a:lnTo>
                    <a:lnTo>
                      <a:pt x="35" y="22"/>
                    </a:lnTo>
                    <a:lnTo>
                      <a:pt x="28" y="22"/>
                    </a:lnTo>
                    <a:lnTo>
                      <a:pt x="21" y="22"/>
                    </a:lnTo>
                    <a:lnTo>
                      <a:pt x="14" y="22"/>
                    </a:lnTo>
                    <a:lnTo>
                      <a:pt x="14" y="22"/>
                    </a:lnTo>
                    <a:lnTo>
                      <a:pt x="7" y="29"/>
                    </a:lnTo>
                    <a:lnTo>
                      <a:pt x="0" y="22"/>
                    </a:lnTo>
                    <a:lnTo>
                      <a:pt x="0" y="22"/>
                    </a:lnTo>
                    <a:lnTo>
                      <a:pt x="0" y="22"/>
                    </a:lnTo>
                    <a:lnTo>
                      <a:pt x="0" y="22"/>
                    </a:lnTo>
                    <a:lnTo>
                      <a:pt x="0" y="22"/>
                    </a:lnTo>
                    <a:lnTo>
                      <a:pt x="0" y="14"/>
                    </a:lnTo>
                    <a:lnTo>
                      <a:pt x="7" y="14"/>
                    </a:lnTo>
                    <a:lnTo>
                      <a:pt x="7" y="14"/>
                    </a:lnTo>
                    <a:lnTo>
                      <a:pt x="7" y="14"/>
                    </a:lnTo>
                    <a:lnTo>
                      <a:pt x="14" y="14"/>
                    </a:lnTo>
                    <a:lnTo>
                      <a:pt x="14" y="14"/>
                    </a:lnTo>
                    <a:lnTo>
                      <a:pt x="14" y="14"/>
                    </a:lnTo>
                    <a:lnTo>
                      <a:pt x="14" y="14"/>
                    </a:lnTo>
                    <a:lnTo>
                      <a:pt x="14" y="14"/>
                    </a:lnTo>
                    <a:lnTo>
                      <a:pt x="21" y="7"/>
                    </a:lnTo>
                    <a:lnTo>
                      <a:pt x="21" y="7"/>
                    </a:lnTo>
                    <a:lnTo>
                      <a:pt x="21" y="7"/>
                    </a:lnTo>
                    <a:lnTo>
                      <a:pt x="21" y="0"/>
                    </a:lnTo>
                    <a:lnTo>
                      <a:pt x="28" y="0"/>
                    </a:lnTo>
                    <a:lnTo>
                      <a:pt x="28" y="0"/>
                    </a:lnTo>
                    <a:lnTo>
                      <a:pt x="35" y="0"/>
                    </a:lnTo>
                    <a:lnTo>
                      <a:pt x="35" y="0"/>
                    </a:lnTo>
                    <a:lnTo>
                      <a:pt x="35" y="0"/>
                    </a:lnTo>
                    <a:lnTo>
                      <a:pt x="35" y="0"/>
                    </a:lnTo>
                    <a:lnTo>
                      <a:pt x="35" y="0"/>
                    </a:lnTo>
                    <a:lnTo>
                      <a:pt x="42" y="7"/>
                    </a:lnTo>
                    <a:lnTo>
                      <a:pt x="42" y="7"/>
                    </a:lnTo>
                    <a:lnTo>
                      <a:pt x="42" y="7"/>
                    </a:lnTo>
                    <a:lnTo>
                      <a:pt x="42" y="7"/>
                    </a:lnTo>
                    <a:lnTo>
                      <a:pt x="42" y="7"/>
                    </a:lnTo>
                    <a:lnTo>
                      <a:pt x="42" y="7"/>
                    </a:lnTo>
                    <a:lnTo>
                      <a:pt x="42" y="14"/>
                    </a:lnTo>
                    <a:lnTo>
                      <a:pt x="50" y="14"/>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7"/>
              <p:cNvSpPr>
                <a:spLocks/>
              </p:cNvSpPr>
              <p:nvPr/>
            </p:nvSpPr>
            <p:spPr bwMode="auto">
              <a:xfrm>
                <a:off x="2711" y="570"/>
                <a:ext cx="398" cy="419"/>
              </a:xfrm>
              <a:custGeom>
                <a:avLst/>
                <a:gdLst>
                  <a:gd name="T0" fmla="*/ 7 w 398"/>
                  <a:gd name="T1" fmla="*/ 298 h 419"/>
                  <a:gd name="T2" fmla="*/ 29 w 398"/>
                  <a:gd name="T3" fmla="*/ 284 h 419"/>
                  <a:gd name="T4" fmla="*/ 43 w 398"/>
                  <a:gd name="T5" fmla="*/ 263 h 419"/>
                  <a:gd name="T6" fmla="*/ 57 w 398"/>
                  <a:gd name="T7" fmla="*/ 241 h 419"/>
                  <a:gd name="T8" fmla="*/ 78 w 398"/>
                  <a:gd name="T9" fmla="*/ 227 h 419"/>
                  <a:gd name="T10" fmla="*/ 100 w 398"/>
                  <a:gd name="T11" fmla="*/ 206 h 419"/>
                  <a:gd name="T12" fmla="*/ 93 w 398"/>
                  <a:gd name="T13" fmla="*/ 192 h 419"/>
                  <a:gd name="T14" fmla="*/ 100 w 398"/>
                  <a:gd name="T15" fmla="*/ 128 h 419"/>
                  <a:gd name="T16" fmla="*/ 93 w 398"/>
                  <a:gd name="T17" fmla="*/ 106 h 419"/>
                  <a:gd name="T18" fmla="*/ 128 w 398"/>
                  <a:gd name="T19" fmla="*/ 78 h 419"/>
                  <a:gd name="T20" fmla="*/ 149 w 398"/>
                  <a:gd name="T21" fmla="*/ 64 h 419"/>
                  <a:gd name="T22" fmla="*/ 178 w 398"/>
                  <a:gd name="T23" fmla="*/ 57 h 419"/>
                  <a:gd name="T24" fmla="*/ 192 w 398"/>
                  <a:gd name="T25" fmla="*/ 28 h 419"/>
                  <a:gd name="T26" fmla="*/ 213 w 398"/>
                  <a:gd name="T27" fmla="*/ 28 h 419"/>
                  <a:gd name="T28" fmla="*/ 249 w 398"/>
                  <a:gd name="T29" fmla="*/ 14 h 419"/>
                  <a:gd name="T30" fmla="*/ 270 w 398"/>
                  <a:gd name="T31" fmla="*/ 14 h 419"/>
                  <a:gd name="T32" fmla="*/ 227 w 398"/>
                  <a:gd name="T33" fmla="*/ 43 h 419"/>
                  <a:gd name="T34" fmla="*/ 235 w 398"/>
                  <a:gd name="T35" fmla="*/ 50 h 419"/>
                  <a:gd name="T36" fmla="*/ 249 w 398"/>
                  <a:gd name="T37" fmla="*/ 71 h 419"/>
                  <a:gd name="T38" fmla="*/ 270 w 398"/>
                  <a:gd name="T39" fmla="*/ 99 h 419"/>
                  <a:gd name="T40" fmla="*/ 306 w 398"/>
                  <a:gd name="T41" fmla="*/ 170 h 419"/>
                  <a:gd name="T42" fmla="*/ 320 w 398"/>
                  <a:gd name="T43" fmla="*/ 163 h 419"/>
                  <a:gd name="T44" fmla="*/ 341 w 398"/>
                  <a:gd name="T45" fmla="*/ 170 h 419"/>
                  <a:gd name="T46" fmla="*/ 348 w 398"/>
                  <a:gd name="T47" fmla="*/ 177 h 419"/>
                  <a:gd name="T48" fmla="*/ 355 w 398"/>
                  <a:gd name="T49" fmla="*/ 177 h 419"/>
                  <a:gd name="T50" fmla="*/ 362 w 398"/>
                  <a:gd name="T51" fmla="*/ 185 h 419"/>
                  <a:gd name="T52" fmla="*/ 362 w 398"/>
                  <a:gd name="T53" fmla="*/ 206 h 419"/>
                  <a:gd name="T54" fmla="*/ 384 w 398"/>
                  <a:gd name="T55" fmla="*/ 234 h 419"/>
                  <a:gd name="T56" fmla="*/ 377 w 398"/>
                  <a:gd name="T57" fmla="*/ 241 h 419"/>
                  <a:gd name="T58" fmla="*/ 384 w 398"/>
                  <a:gd name="T59" fmla="*/ 263 h 419"/>
                  <a:gd name="T60" fmla="*/ 391 w 398"/>
                  <a:gd name="T61" fmla="*/ 263 h 419"/>
                  <a:gd name="T62" fmla="*/ 398 w 398"/>
                  <a:gd name="T63" fmla="*/ 277 h 419"/>
                  <a:gd name="T64" fmla="*/ 398 w 398"/>
                  <a:gd name="T65" fmla="*/ 298 h 419"/>
                  <a:gd name="T66" fmla="*/ 384 w 398"/>
                  <a:gd name="T67" fmla="*/ 298 h 419"/>
                  <a:gd name="T68" fmla="*/ 377 w 398"/>
                  <a:gd name="T69" fmla="*/ 305 h 419"/>
                  <a:gd name="T70" fmla="*/ 355 w 398"/>
                  <a:gd name="T71" fmla="*/ 319 h 419"/>
                  <a:gd name="T72" fmla="*/ 362 w 398"/>
                  <a:gd name="T73" fmla="*/ 319 h 419"/>
                  <a:gd name="T74" fmla="*/ 369 w 398"/>
                  <a:gd name="T75" fmla="*/ 327 h 419"/>
                  <a:gd name="T76" fmla="*/ 341 w 398"/>
                  <a:gd name="T77" fmla="*/ 341 h 419"/>
                  <a:gd name="T78" fmla="*/ 334 w 398"/>
                  <a:gd name="T79" fmla="*/ 334 h 419"/>
                  <a:gd name="T80" fmla="*/ 327 w 398"/>
                  <a:gd name="T81" fmla="*/ 334 h 419"/>
                  <a:gd name="T82" fmla="*/ 313 w 398"/>
                  <a:gd name="T83" fmla="*/ 334 h 419"/>
                  <a:gd name="T84" fmla="*/ 313 w 398"/>
                  <a:gd name="T85" fmla="*/ 341 h 419"/>
                  <a:gd name="T86" fmla="*/ 313 w 398"/>
                  <a:gd name="T87" fmla="*/ 355 h 419"/>
                  <a:gd name="T88" fmla="*/ 313 w 398"/>
                  <a:gd name="T89" fmla="*/ 376 h 419"/>
                  <a:gd name="T90" fmla="*/ 277 w 398"/>
                  <a:gd name="T91" fmla="*/ 390 h 419"/>
                  <a:gd name="T92" fmla="*/ 256 w 398"/>
                  <a:gd name="T93" fmla="*/ 383 h 419"/>
                  <a:gd name="T94" fmla="*/ 235 w 398"/>
                  <a:gd name="T95" fmla="*/ 390 h 419"/>
                  <a:gd name="T96" fmla="*/ 206 w 398"/>
                  <a:gd name="T97" fmla="*/ 390 h 419"/>
                  <a:gd name="T98" fmla="*/ 192 w 398"/>
                  <a:gd name="T99" fmla="*/ 405 h 419"/>
                  <a:gd name="T100" fmla="*/ 185 w 398"/>
                  <a:gd name="T101" fmla="*/ 412 h 419"/>
                  <a:gd name="T102" fmla="*/ 178 w 398"/>
                  <a:gd name="T103" fmla="*/ 405 h 419"/>
                  <a:gd name="T104" fmla="*/ 178 w 398"/>
                  <a:gd name="T105" fmla="*/ 397 h 419"/>
                  <a:gd name="T106" fmla="*/ 185 w 398"/>
                  <a:gd name="T107" fmla="*/ 390 h 419"/>
                  <a:gd name="T108" fmla="*/ 178 w 398"/>
                  <a:gd name="T109" fmla="*/ 383 h 419"/>
                  <a:gd name="T110" fmla="*/ 164 w 398"/>
                  <a:gd name="T111" fmla="*/ 383 h 419"/>
                  <a:gd name="T112" fmla="*/ 164 w 398"/>
                  <a:gd name="T113" fmla="*/ 369 h 419"/>
                  <a:gd name="T114" fmla="*/ 164 w 398"/>
                  <a:gd name="T115" fmla="*/ 369 h 419"/>
                  <a:gd name="T116" fmla="*/ 142 w 398"/>
                  <a:gd name="T117" fmla="*/ 369 h 419"/>
                  <a:gd name="T118" fmla="*/ 128 w 398"/>
                  <a:gd name="T119" fmla="*/ 362 h 419"/>
                  <a:gd name="T120" fmla="*/ 107 w 398"/>
                  <a:gd name="T121" fmla="*/ 362 h 419"/>
                  <a:gd name="T122" fmla="*/ 7 w 398"/>
                  <a:gd name="T123" fmla="*/ 35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8" h="419">
                    <a:moveTo>
                      <a:pt x="22" y="334"/>
                    </a:moveTo>
                    <a:lnTo>
                      <a:pt x="22" y="334"/>
                    </a:lnTo>
                    <a:lnTo>
                      <a:pt x="22" y="327"/>
                    </a:lnTo>
                    <a:lnTo>
                      <a:pt x="15" y="327"/>
                    </a:lnTo>
                    <a:lnTo>
                      <a:pt x="15" y="327"/>
                    </a:lnTo>
                    <a:lnTo>
                      <a:pt x="15" y="319"/>
                    </a:lnTo>
                    <a:lnTo>
                      <a:pt x="15" y="312"/>
                    </a:lnTo>
                    <a:lnTo>
                      <a:pt x="7" y="312"/>
                    </a:lnTo>
                    <a:lnTo>
                      <a:pt x="0" y="305"/>
                    </a:lnTo>
                    <a:lnTo>
                      <a:pt x="0" y="305"/>
                    </a:lnTo>
                    <a:lnTo>
                      <a:pt x="7" y="305"/>
                    </a:lnTo>
                    <a:lnTo>
                      <a:pt x="7" y="298"/>
                    </a:lnTo>
                    <a:lnTo>
                      <a:pt x="7" y="298"/>
                    </a:lnTo>
                    <a:lnTo>
                      <a:pt x="15" y="298"/>
                    </a:lnTo>
                    <a:lnTo>
                      <a:pt x="15" y="298"/>
                    </a:lnTo>
                    <a:lnTo>
                      <a:pt x="7" y="298"/>
                    </a:lnTo>
                    <a:lnTo>
                      <a:pt x="7" y="298"/>
                    </a:lnTo>
                    <a:lnTo>
                      <a:pt x="15" y="298"/>
                    </a:lnTo>
                    <a:lnTo>
                      <a:pt x="15" y="298"/>
                    </a:lnTo>
                    <a:lnTo>
                      <a:pt x="15" y="298"/>
                    </a:lnTo>
                    <a:lnTo>
                      <a:pt x="22" y="284"/>
                    </a:lnTo>
                    <a:lnTo>
                      <a:pt x="22" y="284"/>
                    </a:lnTo>
                    <a:lnTo>
                      <a:pt x="22" y="284"/>
                    </a:lnTo>
                    <a:lnTo>
                      <a:pt x="29" y="284"/>
                    </a:lnTo>
                    <a:lnTo>
                      <a:pt x="29" y="284"/>
                    </a:lnTo>
                    <a:lnTo>
                      <a:pt x="29" y="277"/>
                    </a:lnTo>
                    <a:lnTo>
                      <a:pt x="29" y="277"/>
                    </a:lnTo>
                    <a:lnTo>
                      <a:pt x="29" y="270"/>
                    </a:lnTo>
                    <a:lnTo>
                      <a:pt x="36" y="270"/>
                    </a:lnTo>
                    <a:lnTo>
                      <a:pt x="36" y="270"/>
                    </a:lnTo>
                    <a:lnTo>
                      <a:pt x="36" y="263"/>
                    </a:lnTo>
                    <a:lnTo>
                      <a:pt x="36" y="263"/>
                    </a:lnTo>
                    <a:lnTo>
                      <a:pt x="43" y="263"/>
                    </a:lnTo>
                    <a:lnTo>
                      <a:pt x="43" y="263"/>
                    </a:lnTo>
                    <a:lnTo>
                      <a:pt x="43" y="263"/>
                    </a:lnTo>
                    <a:lnTo>
                      <a:pt x="43" y="263"/>
                    </a:lnTo>
                    <a:lnTo>
                      <a:pt x="43" y="263"/>
                    </a:lnTo>
                    <a:lnTo>
                      <a:pt x="50" y="256"/>
                    </a:lnTo>
                    <a:lnTo>
                      <a:pt x="50" y="256"/>
                    </a:lnTo>
                    <a:lnTo>
                      <a:pt x="50" y="256"/>
                    </a:lnTo>
                    <a:lnTo>
                      <a:pt x="50" y="256"/>
                    </a:lnTo>
                    <a:lnTo>
                      <a:pt x="57" y="248"/>
                    </a:lnTo>
                    <a:lnTo>
                      <a:pt x="57" y="248"/>
                    </a:lnTo>
                    <a:lnTo>
                      <a:pt x="57" y="248"/>
                    </a:lnTo>
                    <a:lnTo>
                      <a:pt x="57" y="248"/>
                    </a:lnTo>
                    <a:lnTo>
                      <a:pt x="57" y="241"/>
                    </a:lnTo>
                    <a:lnTo>
                      <a:pt x="57" y="241"/>
                    </a:lnTo>
                    <a:lnTo>
                      <a:pt x="57" y="241"/>
                    </a:lnTo>
                    <a:lnTo>
                      <a:pt x="57" y="241"/>
                    </a:lnTo>
                    <a:lnTo>
                      <a:pt x="64" y="241"/>
                    </a:lnTo>
                    <a:lnTo>
                      <a:pt x="64" y="234"/>
                    </a:lnTo>
                    <a:lnTo>
                      <a:pt x="64" y="234"/>
                    </a:lnTo>
                    <a:lnTo>
                      <a:pt x="64" y="234"/>
                    </a:lnTo>
                    <a:lnTo>
                      <a:pt x="64" y="227"/>
                    </a:lnTo>
                    <a:lnTo>
                      <a:pt x="64" y="227"/>
                    </a:lnTo>
                    <a:lnTo>
                      <a:pt x="71" y="227"/>
                    </a:lnTo>
                    <a:lnTo>
                      <a:pt x="71" y="227"/>
                    </a:lnTo>
                    <a:lnTo>
                      <a:pt x="71" y="227"/>
                    </a:lnTo>
                    <a:lnTo>
                      <a:pt x="78" y="227"/>
                    </a:lnTo>
                    <a:lnTo>
                      <a:pt x="78" y="227"/>
                    </a:lnTo>
                    <a:lnTo>
                      <a:pt x="78" y="227"/>
                    </a:lnTo>
                    <a:lnTo>
                      <a:pt x="78" y="227"/>
                    </a:lnTo>
                    <a:lnTo>
                      <a:pt x="78" y="220"/>
                    </a:lnTo>
                    <a:lnTo>
                      <a:pt x="85" y="220"/>
                    </a:lnTo>
                    <a:lnTo>
                      <a:pt x="85" y="220"/>
                    </a:lnTo>
                    <a:lnTo>
                      <a:pt x="85" y="220"/>
                    </a:lnTo>
                    <a:lnTo>
                      <a:pt x="93" y="220"/>
                    </a:lnTo>
                    <a:lnTo>
                      <a:pt x="93" y="220"/>
                    </a:lnTo>
                    <a:lnTo>
                      <a:pt x="93" y="213"/>
                    </a:lnTo>
                    <a:lnTo>
                      <a:pt x="100" y="213"/>
                    </a:lnTo>
                    <a:lnTo>
                      <a:pt x="100" y="213"/>
                    </a:lnTo>
                    <a:lnTo>
                      <a:pt x="100" y="206"/>
                    </a:lnTo>
                    <a:lnTo>
                      <a:pt x="100" y="206"/>
                    </a:lnTo>
                    <a:lnTo>
                      <a:pt x="107" y="206"/>
                    </a:lnTo>
                    <a:lnTo>
                      <a:pt x="107" y="199"/>
                    </a:lnTo>
                    <a:lnTo>
                      <a:pt x="107" y="199"/>
                    </a:lnTo>
                    <a:lnTo>
                      <a:pt x="107" y="199"/>
                    </a:lnTo>
                    <a:lnTo>
                      <a:pt x="100" y="199"/>
                    </a:lnTo>
                    <a:lnTo>
                      <a:pt x="93" y="199"/>
                    </a:lnTo>
                    <a:lnTo>
                      <a:pt x="93" y="199"/>
                    </a:lnTo>
                    <a:lnTo>
                      <a:pt x="93" y="199"/>
                    </a:lnTo>
                    <a:lnTo>
                      <a:pt x="93" y="199"/>
                    </a:lnTo>
                    <a:lnTo>
                      <a:pt x="93" y="192"/>
                    </a:lnTo>
                    <a:lnTo>
                      <a:pt x="93" y="192"/>
                    </a:lnTo>
                    <a:lnTo>
                      <a:pt x="93" y="185"/>
                    </a:lnTo>
                    <a:lnTo>
                      <a:pt x="93" y="185"/>
                    </a:lnTo>
                    <a:lnTo>
                      <a:pt x="93" y="177"/>
                    </a:lnTo>
                    <a:lnTo>
                      <a:pt x="93" y="170"/>
                    </a:lnTo>
                    <a:lnTo>
                      <a:pt x="100" y="163"/>
                    </a:lnTo>
                    <a:lnTo>
                      <a:pt x="100" y="156"/>
                    </a:lnTo>
                    <a:lnTo>
                      <a:pt x="100" y="156"/>
                    </a:lnTo>
                    <a:lnTo>
                      <a:pt x="107" y="156"/>
                    </a:lnTo>
                    <a:lnTo>
                      <a:pt x="107" y="149"/>
                    </a:lnTo>
                    <a:lnTo>
                      <a:pt x="107" y="149"/>
                    </a:lnTo>
                    <a:lnTo>
                      <a:pt x="100" y="142"/>
                    </a:lnTo>
                    <a:lnTo>
                      <a:pt x="100" y="128"/>
                    </a:lnTo>
                    <a:lnTo>
                      <a:pt x="93" y="114"/>
                    </a:lnTo>
                    <a:lnTo>
                      <a:pt x="85" y="114"/>
                    </a:lnTo>
                    <a:lnTo>
                      <a:pt x="85" y="114"/>
                    </a:lnTo>
                    <a:lnTo>
                      <a:pt x="93" y="114"/>
                    </a:lnTo>
                    <a:lnTo>
                      <a:pt x="93" y="114"/>
                    </a:lnTo>
                    <a:lnTo>
                      <a:pt x="93" y="114"/>
                    </a:lnTo>
                    <a:lnTo>
                      <a:pt x="93" y="114"/>
                    </a:lnTo>
                    <a:lnTo>
                      <a:pt x="93" y="114"/>
                    </a:lnTo>
                    <a:lnTo>
                      <a:pt x="93" y="106"/>
                    </a:lnTo>
                    <a:lnTo>
                      <a:pt x="93" y="106"/>
                    </a:lnTo>
                    <a:lnTo>
                      <a:pt x="93" y="106"/>
                    </a:lnTo>
                    <a:lnTo>
                      <a:pt x="93" y="106"/>
                    </a:lnTo>
                    <a:lnTo>
                      <a:pt x="93" y="106"/>
                    </a:lnTo>
                    <a:lnTo>
                      <a:pt x="93" y="106"/>
                    </a:lnTo>
                    <a:lnTo>
                      <a:pt x="93" y="99"/>
                    </a:lnTo>
                    <a:lnTo>
                      <a:pt x="93" y="99"/>
                    </a:lnTo>
                    <a:lnTo>
                      <a:pt x="100" y="99"/>
                    </a:lnTo>
                    <a:lnTo>
                      <a:pt x="107" y="92"/>
                    </a:lnTo>
                    <a:lnTo>
                      <a:pt x="107" y="92"/>
                    </a:lnTo>
                    <a:lnTo>
                      <a:pt x="114" y="85"/>
                    </a:lnTo>
                    <a:lnTo>
                      <a:pt x="114" y="85"/>
                    </a:lnTo>
                    <a:lnTo>
                      <a:pt x="121" y="85"/>
                    </a:lnTo>
                    <a:lnTo>
                      <a:pt x="128" y="85"/>
                    </a:lnTo>
                    <a:lnTo>
                      <a:pt x="128" y="78"/>
                    </a:lnTo>
                    <a:lnTo>
                      <a:pt x="128" y="78"/>
                    </a:lnTo>
                    <a:lnTo>
                      <a:pt x="128" y="71"/>
                    </a:lnTo>
                    <a:lnTo>
                      <a:pt x="135" y="71"/>
                    </a:lnTo>
                    <a:lnTo>
                      <a:pt x="142" y="71"/>
                    </a:lnTo>
                    <a:lnTo>
                      <a:pt x="142" y="71"/>
                    </a:lnTo>
                    <a:lnTo>
                      <a:pt x="142" y="71"/>
                    </a:lnTo>
                    <a:lnTo>
                      <a:pt x="149" y="71"/>
                    </a:lnTo>
                    <a:lnTo>
                      <a:pt x="149" y="71"/>
                    </a:lnTo>
                    <a:lnTo>
                      <a:pt x="149" y="71"/>
                    </a:lnTo>
                    <a:lnTo>
                      <a:pt x="149" y="71"/>
                    </a:lnTo>
                    <a:lnTo>
                      <a:pt x="149" y="64"/>
                    </a:lnTo>
                    <a:lnTo>
                      <a:pt x="149" y="64"/>
                    </a:lnTo>
                    <a:lnTo>
                      <a:pt x="156" y="64"/>
                    </a:lnTo>
                    <a:lnTo>
                      <a:pt x="156" y="64"/>
                    </a:lnTo>
                    <a:lnTo>
                      <a:pt x="156" y="64"/>
                    </a:lnTo>
                    <a:lnTo>
                      <a:pt x="156" y="64"/>
                    </a:lnTo>
                    <a:lnTo>
                      <a:pt x="164" y="64"/>
                    </a:lnTo>
                    <a:lnTo>
                      <a:pt x="171" y="64"/>
                    </a:lnTo>
                    <a:lnTo>
                      <a:pt x="171" y="64"/>
                    </a:lnTo>
                    <a:lnTo>
                      <a:pt x="171" y="64"/>
                    </a:lnTo>
                    <a:lnTo>
                      <a:pt x="171" y="64"/>
                    </a:lnTo>
                    <a:lnTo>
                      <a:pt x="171" y="64"/>
                    </a:lnTo>
                    <a:lnTo>
                      <a:pt x="178" y="64"/>
                    </a:lnTo>
                    <a:lnTo>
                      <a:pt x="178" y="57"/>
                    </a:lnTo>
                    <a:lnTo>
                      <a:pt x="178" y="57"/>
                    </a:lnTo>
                    <a:lnTo>
                      <a:pt x="185" y="57"/>
                    </a:lnTo>
                    <a:lnTo>
                      <a:pt x="185" y="57"/>
                    </a:lnTo>
                    <a:lnTo>
                      <a:pt x="185" y="57"/>
                    </a:lnTo>
                    <a:lnTo>
                      <a:pt x="192" y="57"/>
                    </a:lnTo>
                    <a:lnTo>
                      <a:pt x="192" y="50"/>
                    </a:lnTo>
                    <a:lnTo>
                      <a:pt x="192" y="50"/>
                    </a:lnTo>
                    <a:lnTo>
                      <a:pt x="192" y="43"/>
                    </a:lnTo>
                    <a:lnTo>
                      <a:pt x="199" y="43"/>
                    </a:lnTo>
                    <a:lnTo>
                      <a:pt x="199" y="35"/>
                    </a:lnTo>
                    <a:lnTo>
                      <a:pt x="199" y="35"/>
                    </a:lnTo>
                    <a:lnTo>
                      <a:pt x="192" y="28"/>
                    </a:lnTo>
                    <a:lnTo>
                      <a:pt x="192" y="28"/>
                    </a:lnTo>
                    <a:lnTo>
                      <a:pt x="192" y="28"/>
                    </a:lnTo>
                    <a:lnTo>
                      <a:pt x="206" y="28"/>
                    </a:lnTo>
                    <a:lnTo>
                      <a:pt x="206" y="28"/>
                    </a:lnTo>
                    <a:lnTo>
                      <a:pt x="206" y="28"/>
                    </a:lnTo>
                    <a:lnTo>
                      <a:pt x="206" y="28"/>
                    </a:lnTo>
                    <a:lnTo>
                      <a:pt x="206" y="28"/>
                    </a:lnTo>
                    <a:lnTo>
                      <a:pt x="213" y="28"/>
                    </a:lnTo>
                    <a:lnTo>
                      <a:pt x="206" y="28"/>
                    </a:lnTo>
                    <a:lnTo>
                      <a:pt x="213" y="28"/>
                    </a:lnTo>
                    <a:lnTo>
                      <a:pt x="213" y="28"/>
                    </a:lnTo>
                    <a:lnTo>
                      <a:pt x="213" y="28"/>
                    </a:lnTo>
                    <a:lnTo>
                      <a:pt x="213" y="28"/>
                    </a:lnTo>
                    <a:lnTo>
                      <a:pt x="213" y="35"/>
                    </a:lnTo>
                    <a:lnTo>
                      <a:pt x="220" y="35"/>
                    </a:lnTo>
                    <a:lnTo>
                      <a:pt x="220" y="28"/>
                    </a:lnTo>
                    <a:lnTo>
                      <a:pt x="227" y="21"/>
                    </a:lnTo>
                    <a:lnTo>
                      <a:pt x="227" y="21"/>
                    </a:lnTo>
                    <a:lnTo>
                      <a:pt x="242" y="21"/>
                    </a:lnTo>
                    <a:lnTo>
                      <a:pt x="242" y="21"/>
                    </a:lnTo>
                    <a:lnTo>
                      <a:pt x="242" y="14"/>
                    </a:lnTo>
                    <a:lnTo>
                      <a:pt x="242" y="14"/>
                    </a:lnTo>
                    <a:lnTo>
                      <a:pt x="249" y="14"/>
                    </a:lnTo>
                    <a:lnTo>
                      <a:pt x="249" y="14"/>
                    </a:lnTo>
                    <a:lnTo>
                      <a:pt x="249" y="14"/>
                    </a:lnTo>
                    <a:lnTo>
                      <a:pt x="249" y="7"/>
                    </a:lnTo>
                    <a:lnTo>
                      <a:pt x="256" y="7"/>
                    </a:lnTo>
                    <a:lnTo>
                      <a:pt x="256" y="7"/>
                    </a:lnTo>
                    <a:lnTo>
                      <a:pt x="256" y="7"/>
                    </a:lnTo>
                    <a:lnTo>
                      <a:pt x="263" y="7"/>
                    </a:lnTo>
                    <a:lnTo>
                      <a:pt x="263" y="0"/>
                    </a:lnTo>
                    <a:lnTo>
                      <a:pt x="263" y="0"/>
                    </a:lnTo>
                    <a:lnTo>
                      <a:pt x="263" y="7"/>
                    </a:lnTo>
                    <a:lnTo>
                      <a:pt x="263" y="7"/>
                    </a:lnTo>
                    <a:lnTo>
                      <a:pt x="270" y="14"/>
                    </a:lnTo>
                    <a:lnTo>
                      <a:pt x="270" y="14"/>
                    </a:lnTo>
                    <a:lnTo>
                      <a:pt x="270" y="14"/>
                    </a:lnTo>
                    <a:lnTo>
                      <a:pt x="270" y="14"/>
                    </a:lnTo>
                    <a:lnTo>
                      <a:pt x="263" y="21"/>
                    </a:lnTo>
                    <a:lnTo>
                      <a:pt x="256" y="28"/>
                    </a:lnTo>
                    <a:lnTo>
                      <a:pt x="249" y="35"/>
                    </a:lnTo>
                    <a:lnTo>
                      <a:pt x="249" y="35"/>
                    </a:lnTo>
                    <a:lnTo>
                      <a:pt x="242" y="35"/>
                    </a:lnTo>
                    <a:lnTo>
                      <a:pt x="242" y="35"/>
                    </a:lnTo>
                    <a:lnTo>
                      <a:pt x="235" y="43"/>
                    </a:lnTo>
                    <a:lnTo>
                      <a:pt x="235" y="43"/>
                    </a:lnTo>
                    <a:lnTo>
                      <a:pt x="235" y="43"/>
                    </a:lnTo>
                    <a:lnTo>
                      <a:pt x="227" y="43"/>
                    </a:lnTo>
                    <a:lnTo>
                      <a:pt x="227" y="43"/>
                    </a:lnTo>
                    <a:lnTo>
                      <a:pt x="227" y="43"/>
                    </a:lnTo>
                    <a:lnTo>
                      <a:pt x="235" y="50"/>
                    </a:lnTo>
                    <a:lnTo>
                      <a:pt x="235" y="50"/>
                    </a:lnTo>
                    <a:lnTo>
                      <a:pt x="235" y="50"/>
                    </a:lnTo>
                    <a:lnTo>
                      <a:pt x="235" y="50"/>
                    </a:lnTo>
                    <a:lnTo>
                      <a:pt x="235" y="50"/>
                    </a:lnTo>
                    <a:lnTo>
                      <a:pt x="235" y="50"/>
                    </a:lnTo>
                    <a:lnTo>
                      <a:pt x="235" y="50"/>
                    </a:lnTo>
                    <a:lnTo>
                      <a:pt x="235" y="50"/>
                    </a:lnTo>
                    <a:lnTo>
                      <a:pt x="235" y="50"/>
                    </a:lnTo>
                    <a:lnTo>
                      <a:pt x="235" y="50"/>
                    </a:lnTo>
                    <a:lnTo>
                      <a:pt x="235" y="50"/>
                    </a:lnTo>
                    <a:lnTo>
                      <a:pt x="235" y="57"/>
                    </a:lnTo>
                    <a:lnTo>
                      <a:pt x="227" y="64"/>
                    </a:lnTo>
                    <a:lnTo>
                      <a:pt x="227" y="64"/>
                    </a:lnTo>
                    <a:lnTo>
                      <a:pt x="227" y="64"/>
                    </a:lnTo>
                    <a:lnTo>
                      <a:pt x="227" y="64"/>
                    </a:lnTo>
                    <a:lnTo>
                      <a:pt x="227" y="64"/>
                    </a:lnTo>
                    <a:lnTo>
                      <a:pt x="235" y="64"/>
                    </a:lnTo>
                    <a:lnTo>
                      <a:pt x="242" y="71"/>
                    </a:lnTo>
                    <a:lnTo>
                      <a:pt x="242" y="64"/>
                    </a:lnTo>
                    <a:lnTo>
                      <a:pt x="242" y="71"/>
                    </a:lnTo>
                    <a:lnTo>
                      <a:pt x="249" y="71"/>
                    </a:lnTo>
                    <a:lnTo>
                      <a:pt x="256" y="71"/>
                    </a:lnTo>
                    <a:lnTo>
                      <a:pt x="263" y="78"/>
                    </a:lnTo>
                    <a:lnTo>
                      <a:pt x="263" y="78"/>
                    </a:lnTo>
                    <a:lnTo>
                      <a:pt x="270" y="78"/>
                    </a:lnTo>
                    <a:lnTo>
                      <a:pt x="270" y="85"/>
                    </a:lnTo>
                    <a:lnTo>
                      <a:pt x="277" y="99"/>
                    </a:lnTo>
                    <a:lnTo>
                      <a:pt x="277" y="99"/>
                    </a:lnTo>
                    <a:lnTo>
                      <a:pt x="277" y="99"/>
                    </a:lnTo>
                    <a:lnTo>
                      <a:pt x="277" y="99"/>
                    </a:lnTo>
                    <a:lnTo>
                      <a:pt x="277" y="99"/>
                    </a:lnTo>
                    <a:lnTo>
                      <a:pt x="277" y="99"/>
                    </a:lnTo>
                    <a:lnTo>
                      <a:pt x="270" y="99"/>
                    </a:lnTo>
                    <a:lnTo>
                      <a:pt x="270" y="99"/>
                    </a:lnTo>
                    <a:lnTo>
                      <a:pt x="270" y="99"/>
                    </a:lnTo>
                    <a:lnTo>
                      <a:pt x="270" y="99"/>
                    </a:lnTo>
                    <a:lnTo>
                      <a:pt x="270" y="99"/>
                    </a:lnTo>
                    <a:lnTo>
                      <a:pt x="277" y="106"/>
                    </a:lnTo>
                    <a:lnTo>
                      <a:pt x="291" y="135"/>
                    </a:lnTo>
                    <a:lnTo>
                      <a:pt x="298" y="156"/>
                    </a:lnTo>
                    <a:lnTo>
                      <a:pt x="298" y="163"/>
                    </a:lnTo>
                    <a:lnTo>
                      <a:pt x="298" y="163"/>
                    </a:lnTo>
                    <a:lnTo>
                      <a:pt x="306" y="170"/>
                    </a:lnTo>
                    <a:lnTo>
                      <a:pt x="306" y="170"/>
                    </a:lnTo>
                    <a:lnTo>
                      <a:pt x="306" y="170"/>
                    </a:lnTo>
                    <a:lnTo>
                      <a:pt x="313" y="170"/>
                    </a:lnTo>
                    <a:lnTo>
                      <a:pt x="313" y="170"/>
                    </a:lnTo>
                    <a:lnTo>
                      <a:pt x="313" y="170"/>
                    </a:lnTo>
                    <a:lnTo>
                      <a:pt x="313" y="170"/>
                    </a:lnTo>
                    <a:lnTo>
                      <a:pt x="320" y="170"/>
                    </a:lnTo>
                    <a:lnTo>
                      <a:pt x="320" y="170"/>
                    </a:lnTo>
                    <a:lnTo>
                      <a:pt x="320" y="170"/>
                    </a:lnTo>
                    <a:lnTo>
                      <a:pt x="320" y="170"/>
                    </a:lnTo>
                    <a:lnTo>
                      <a:pt x="320" y="170"/>
                    </a:lnTo>
                    <a:lnTo>
                      <a:pt x="320" y="163"/>
                    </a:lnTo>
                    <a:lnTo>
                      <a:pt x="320" y="163"/>
                    </a:lnTo>
                    <a:lnTo>
                      <a:pt x="320" y="163"/>
                    </a:lnTo>
                    <a:lnTo>
                      <a:pt x="320" y="163"/>
                    </a:lnTo>
                    <a:lnTo>
                      <a:pt x="320" y="163"/>
                    </a:lnTo>
                    <a:lnTo>
                      <a:pt x="320" y="156"/>
                    </a:lnTo>
                    <a:lnTo>
                      <a:pt x="320" y="156"/>
                    </a:lnTo>
                    <a:lnTo>
                      <a:pt x="327" y="156"/>
                    </a:lnTo>
                    <a:lnTo>
                      <a:pt x="327" y="156"/>
                    </a:lnTo>
                    <a:lnTo>
                      <a:pt x="327" y="156"/>
                    </a:lnTo>
                    <a:lnTo>
                      <a:pt x="327" y="156"/>
                    </a:lnTo>
                    <a:lnTo>
                      <a:pt x="327" y="156"/>
                    </a:lnTo>
                    <a:lnTo>
                      <a:pt x="327" y="156"/>
                    </a:lnTo>
                    <a:lnTo>
                      <a:pt x="334" y="163"/>
                    </a:lnTo>
                    <a:lnTo>
                      <a:pt x="341" y="170"/>
                    </a:lnTo>
                    <a:lnTo>
                      <a:pt x="341" y="170"/>
                    </a:lnTo>
                    <a:lnTo>
                      <a:pt x="341" y="170"/>
                    </a:lnTo>
                    <a:lnTo>
                      <a:pt x="341" y="170"/>
                    </a:lnTo>
                    <a:lnTo>
                      <a:pt x="341" y="170"/>
                    </a:lnTo>
                    <a:lnTo>
                      <a:pt x="341" y="170"/>
                    </a:lnTo>
                    <a:lnTo>
                      <a:pt x="341" y="170"/>
                    </a:lnTo>
                    <a:lnTo>
                      <a:pt x="341" y="170"/>
                    </a:lnTo>
                    <a:lnTo>
                      <a:pt x="341" y="177"/>
                    </a:lnTo>
                    <a:lnTo>
                      <a:pt x="348" y="177"/>
                    </a:lnTo>
                    <a:lnTo>
                      <a:pt x="348" y="177"/>
                    </a:lnTo>
                    <a:lnTo>
                      <a:pt x="348" y="177"/>
                    </a:lnTo>
                    <a:lnTo>
                      <a:pt x="348" y="177"/>
                    </a:lnTo>
                    <a:lnTo>
                      <a:pt x="348" y="177"/>
                    </a:lnTo>
                    <a:lnTo>
                      <a:pt x="348" y="177"/>
                    </a:lnTo>
                    <a:lnTo>
                      <a:pt x="348" y="177"/>
                    </a:lnTo>
                    <a:lnTo>
                      <a:pt x="348" y="177"/>
                    </a:lnTo>
                    <a:lnTo>
                      <a:pt x="348" y="177"/>
                    </a:lnTo>
                    <a:lnTo>
                      <a:pt x="348" y="177"/>
                    </a:lnTo>
                    <a:lnTo>
                      <a:pt x="348" y="177"/>
                    </a:lnTo>
                    <a:lnTo>
                      <a:pt x="348" y="177"/>
                    </a:lnTo>
                    <a:lnTo>
                      <a:pt x="355" y="177"/>
                    </a:lnTo>
                    <a:lnTo>
                      <a:pt x="355" y="177"/>
                    </a:lnTo>
                    <a:lnTo>
                      <a:pt x="355" y="177"/>
                    </a:lnTo>
                    <a:lnTo>
                      <a:pt x="355" y="177"/>
                    </a:lnTo>
                    <a:lnTo>
                      <a:pt x="355" y="177"/>
                    </a:lnTo>
                    <a:lnTo>
                      <a:pt x="355" y="177"/>
                    </a:lnTo>
                    <a:lnTo>
                      <a:pt x="355" y="177"/>
                    </a:lnTo>
                    <a:lnTo>
                      <a:pt x="355" y="177"/>
                    </a:lnTo>
                    <a:lnTo>
                      <a:pt x="355" y="177"/>
                    </a:lnTo>
                    <a:lnTo>
                      <a:pt x="355" y="177"/>
                    </a:lnTo>
                    <a:lnTo>
                      <a:pt x="355" y="185"/>
                    </a:lnTo>
                    <a:lnTo>
                      <a:pt x="355" y="185"/>
                    </a:lnTo>
                    <a:lnTo>
                      <a:pt x="355" y="185"/>
                    </a:lnTo>
                    <a:lnTo>
                      <a:pt x="362" y="185"/>
                    </a:lnTo>
                    <a:lnTo>
                      <a:pt x="362" y="185"/>
                    </a:lnTo>
                    <a:lnTo>
                      <a:pt x="362" y="185"/>
                    </a:lnTo>
                    <a:lnTo>
                      <a:pt x="362" y="185"/>
                    </a:lnTo>
                    <a:lnTo>
                      <a:pt x="362" y="185"/>
                    </a:lnTo>
                    <a:lnTo>
                      <a:pt x="362" y="192"/>
                    </a:lnTo>
                    <a:lnTo>
                      <a:pt x="362" y="192"/>
                    </a:lnTo>
                    <a:lnTo>
                      <a:pt x="362" y="199"/>
                    </a:lnTo>
                    <a:lnTo>
                      <a:pt x="362" y="199"/>
                    </a:lnTo>
                    <a:lnTo>
                      <a:pt x="362" y="199"/>
                    </a:lnTo>
                    <a:lnTo>
                      <a:pt x="362" y="199"/>
                    </a:lnTo>
                    <a:lnTo>
                      <a:pt x="362" y="199"/>
                    </a:lnTo>
                    <a:lnTo>
                      <a:pt x="362" y="206"/>
                    </a:lnTo>
                    <a:lnTo>
                      <a:pt x="362" y="206"/>
                    </a:lnTo>
                    <a:lnTo>
                      <a:pt x="362" y="206"/>
                    </a:lnTo>
                    <a:lnTo>
                      <a:pt x="362" y="206"/>
                    </a:lnTo>
                    <a:lnTo>
                      <a:pt x="362" y="206"/>
                    </a:lnTo>
                    <a:lnTo>
                      <a:pt x="362" y="213"/>
                    </a:lnTo>
                    <a:lnTo>
                      <a:pt x="362" y="213"/>
                    </a:lnTo>
                    <a:lnTo>
                      <a:pt x="362" y="213"/>
                    </a:lnTo>
                    <a:lnTo>
                      <a:pt x="369" y="220"/>
                    </a:lnTo>
                    <a:lnTo>
                      <a:pt x="377" y="220"/>
                    </a:lnTo>
                    <a:lnTo>
                      <a:pt x="384" y="227"/>
                    </a:lnTo>
                    <a:lnTo>
                      <a:pt x="384" y="227"/>
                    </a:lnTo>
                    <a:lnTo>
                      <a:pt x="384" y="234"/>
                    </a:lnTo>
                    <a:lnTo>
                      <a:pt x="384" y="234"/>
                    </a:lnTo>
                    <a:lnTo>
                      <a:pt x="384" y="234"/>
                    </a:lnTo>
                    <a:lnTo>
                      <a:pt x="384" y="234"/>
                    </a:lnTo>
                    <a:lnTo>
                      <a:pt x="391" y="234"/>
                    </a:lnTo>
                    <a:lnTo>
                      <a:pt x="391" y="234"/>
                    </a:lnTo>
                    <a:lnTo>
                      <a:pt x="391" y="234"/>
                    </a:lnTo>
                    <a:lnTo>
                      <a:pt x="391" y="234"/>
                    </a:lnTo>
                    <a:lnTo>
                      <a:pt x="391" y="241"/>
                    </a:lnTo>
                    <a:lnTo>
                      <a:pt x="391" y="241"/>
                    </a:lnTo>
                    <a:lnTo>
                      <a:pt x="391" y="241"/>
                    </a:lnTo>
                    <a:lnTo>
                      <a:pt x="391" y="241"/>
                    </a:lnTo>
                    <a:lnTo>
                      <a:pt x="384" y="241"/>
                    </a:lnTo>
                    <a:lnTo>
                      <a:pt x="384" y="241"/>
                    </a:lnTo>
                    <a:lnTo>
                      <a:pt x="377" y="241"/>
                    </a:lnTo>
                    <a:lnTo>
                      <a:pt x="377" y="248"/>
                    </a:lnTo>
                    <a:lnTo>
                      <a:pt x="369" y="248"/>
                    </a:lnTo>
                    <a:lnTo>
                      <a:pt x="369" y="248"/>
                    </a:lnTo>
                    <a:lnTo>
                      <a:pt x="369" y="248"/>
                    </a:lnTo>
                    <a:lnTo>
                      <a:pt x="369" y="248"/>
                    </a:lnTo>
                    <a:lnTo>
                      <a:pt x="369" y="248"/>
                    </a:lnTo>
                    <a:lnTo>
                      <a:pt x="377" y="248"/>
                    </a:lnTo>
                    <a:lnTo>
                      <a:pt x="377" y="256"/>
                    </a:lnTo>
                    <a:lnTo>
                      <a:pt x="384" y="256"/>
                    </a:lnTo>
                    <a:lnTo>
                      <a:pt x="384" y="256"/>
                    </a:lnTo>
                    <a:lnTo>
                      <a:pt x="384" y="263"/>
                    </a:lnTo>
                    <a:lnTo>
                      <a:pt x="384" y="263"/>
                    </a:lnTo>
                    <a:lnTo>
                      <a:pt x="384" y="263"/>
                    </a:lnTo>
                    <a:lnTo>
                      <a:pt x="384" y="263"/>
                    </a:lnTo>
                    <a:lnTo>
                      <a:pt x="384" y="263"/>
                    </a:lnTo>
                    <a:lnTo>
                      <a:pt x="384" y="263"/>
                    </a:lnTo>
                    <a:lnTo>
                      <a:pt x="391" y="263"/>
                    </a:lnTo>
                    <a:lnTo>
                      <a:pt x="391" y="263"/>
                    </a:lnTo>
                    <a:lnTo>
                      <a:pt x="391" y="263"/>
                    </a:lnTo>
                    <a:lnTo>
                      <a:pt x="391" y="263"/>
                    </a:lnTo>
                    <a:lnTo>
                      <a:pt x="391" y="263"/>
                    </a:lnTo>
                    <a:lnTo>
                      <a:pt x="391" y="263"/>
                    </a:lnTo>
                    <a:lnTo>
                      <a:pt x="391" y="263"/>
                    </a:lnTo>
                    <a:lnTo>
                      <a:pt x="391" y="263"/>
                    </a:lnTo>
                    <a:lnTo>
                      <a:pt x="391" y="263"/>
                    </a:lnTo>
                    <a:lnTo>
                      <a:pt x="391" y="263"/>
                    </a:lnTo>
                    <a:lnTo>
                      <a:pt x="398" y="263"/>
                    </a:lnTo>
                    <a:lnTo>
                      <a:pt x="398" y="263"/>
                    </a:lnTo>
                    <a:lnTo>
                      <a:pt x="398" y="263"/>
                    </a:lnTo>
                    <a:lnTo>
                      <a:pt x="398" y="263"/>
                    </a:lnTo>
                    <a:lnTo>
                      <a:pt x="398" y="270"/>
                    </a:lnTo>
                    <a:lnTo>
                      <a:pt x="398" y="270"/>
                    </a:lnTo>
                    <a:lnTo>
                      <a:pt x="398" y="270"/>
                    </a:lnTo>
                    <a:lnTo>
                      <a:pt x="398" y="270"/>
                    </a:lnTo>
                    <a:lnTo>
                      <a:pt x="398" y="270"/>
                    </a:lnTo>
                    <a:lnTo>
                      <a:pt x="398" y="277"/>
                    </a:lnTo>
                    <a:lnTo>
                      <a:pt x="398" y="277"/>
                    </a:lnTo>
                    <a:lnTo>
                      <a:pt x="398" y="277"/>
                    </a:lnTo>
                    <a:lnTo>
                      <a:pt x="398" y="284"/>
                    </a:lnTo>
                    <a:lnTo>
                      <a:pt x="398" y="284"/>
                    </a:lnTo>
                    <a:lnTo>
                      <a:pt x="398" y="284"/>
                    </a:lnTo>
                    <a:lnTo>
                      <a:pt x="398" y="284"/>
                    </a:lnTo>
                    <a:lnTo>
                      <a:pt x="398" y="284"/>
                    </a:lnTo>
                    <a:lnTo>
                      <a:pt x="398" y="284"/>
                    </a:lnTo>
                    <a:lnTo>
                      <a:pt x="398" y="284"/>
                    </a:lnTo>
                    <a:lnTo>
                      <a:pt x="398" y="291"/>
                    </a:lnTo>
                    <a:lnTo>
                      <a:pt x="398" y="291"/>
                    </a:lnTo>
                    <a:lnTo>
                      <a:pt x="398" y="298"/>
                    </a:lnTo>
                    <a:lnTo>
                      <a:pt x="398" y="298"/>
                    </a:lnTo>
                    <a:lnTo>
                      <a:pt x="398" y="298"/>
                    </a:lnTo>
                    <a:lnTo>
                      <a:pt x="398" y="305"/>
                    </a:lnTo>
                    <a:lnTo>
                      <a:pt x="398" y="305"/>
                    </a:lnTo>
                    <a:lnTo>
                      <a:pt x="398" y="305"/>
                    </a:lnTo>
                    <a:lnTo>
                      <a:pt x="398" y="305"/>
                    </a:lnTo>
                    <a:lnTo>
                      <a:pt x="398" y="305"/>
                    </a:lnTo>
                    <a:lnTo>
                      <a:pt x="391" y="298"/>
                    </a:lnTo>
                    <a:lnTo>
                      <a:pt x="391" y="298"/>
                    </a:lnTo>
                    <a:lnTo>
                      <a:pt x="391" y="298"/>
                    </a:lnTo>
                    <a:lnTo>
                      <a:pt x="391" y="298"/>
                    </a:lnTo>
                    <a:lnTo>
                      <a:pt x="384" y="298"/>
                    </a:lnTo>
                    <a:lnTo>
                      <a:pt x="384" y="298"/>
                    </a:lnTo>
                    <a:lnTo>
                      <a:pt x="384" y="298"/>
                    </a:lnTo>
                    <a:lnTo>
                      <a:pt x="384" y="298"/>
                    </a:lnTo>
                    <a:lnTo>
                      <a:pt x="377" y="298"/>
                    </a:lnTo>
                    <a:lnTo>
                      <a:pt x="377" y="298"/>
                    </a:lnTo>
                    <a:lnTo>
                      <a:pt x="377" y="298"/>
                    </a:lnTo>
                    <a:lnTo>
                      <a:pt x="377" y="305"/>
                    </a:lnTo>
                    <a:lnTo>
                      <a:pt x="377" y="305"/>
                    </a:lnTo>
                    <a:lnTo>
                      <a:pt x="377" y="305"/>
                    </a:lnTo>
                    <a:lnTo>
                      <a:pt x="377" y="305"/>
                    </a:lnTo>
                    <a:lnTo>
                      <a:pt x="377" y="305"/>
                    </a:lnTo>
                    <a:lnTo>
                      <a:pt x="377" y="305"/>
                    </a:lnTo>
                    <a:lnTo>
                      <a:pt x="377" y="305"/>
                    </a:lnTo>
                    <a:lnTo>
                      <a:pt x="377" y="305"/>
                    </a:lnTo>
                    <a:lnTo>
                      <a:pt x="377" y="305"/>
                    </a:lnTo>
                    <a:lnTo>
                      <a:pt x="377" y="305"/>
                    </a:lnTo>
                    <a:lnTo>
                      <a:pt x="369" y="312"/>
                    </a:lnTo>
                    <a:lnTo>
                      <a:pt x="369" y="312"/>
                    </a:lnTo>
                    <a:lnTo>
                      <a:pt x="362" y="319"/>
                    </a:lnTo>
                    <a:lnTo>
                      <a:pt x="362" y="319"/>
                    </a:lnTo>
                    <a:lnTo>
                      <a:pt x="355" y="319"/>
                    </a:lnTo>
                    <a:lnTo>
                      <a:pt x="355" y="319"/>
                    </a:lnTo>
                    <a:lnTo>
                      <a:pt x="355" y="319"/>
                    </a:lnTo>
                    <a:lnTo>
                      <a:pt x="355" y="319"/>
                    </a:lnTo>
                    <a:lnTo>
                      <a:pt x="355" y="327"/>
                    </a:lnTo>
                    <a:lnTo>
                      <a:pt x="355" y="327"/>
                    </a:lnTo>
                    <a:lnTo>
                      <a:pt x="355" y="327"/>
                    </a:lnTo>
                    <a:lnTo>
                      <a:pt x="355" y="327"/>
                    </a:lnTo>
                    <a:lnTo>
                      <a:pt x="355" y="327"/>
                    </a:lnTo>
                    <a:lnTo>
                      <a:pt x="355" y="327"/>
                    </a:lnTo>
                    <a:lnTo>
                      <a:pt x="355" y="319"/>
                    </a:lnTo>
                    <a:lnTo>
                      <a:pt x="362" y="319"/>
                    </a:lnTo>
                    <a:lnTo>
                      <a:pt x="362" y="319"/>
                    </a:lnTo>
                    <a:lnTo>
                      <a:pt x="362" y="319"/>
                    </a:lnTo>
                    <a:lnTo>
                      <a:pt x="362" y="319"/>
                    </a:lnTo>
                    <a:lnTo>
                      <a:pt x="362" y="319"/>
                    </a:lnTo>
                    <a:lnTo>
                      <a:pt x="362" y="319"/>
                    </a:lnTo>
                    <a:lnTo>
                      <a:pt x="362" y="327"/>
                    </a:lnTo>
                    <a:lnTo>
                      <a:pt x="362" y="327"/>
                    </a:lnTo>
                    <a:lnTo>
                      <a:pt x="362" y="327"/>
                    </a:lnTo>
                    <a:lnTo>
                      <a:pt x="362" y="327"/>
                    </a:lnTo>
                    <a:lnTo>
                      <a:pt x="362" y="327"/>
                    </a:lnTo>
                    <a:lnTo>
                      <a:pt x="362" y="327"/>
                    </a:lnTo>
                    <a:lnTo>
                      <a:pt x="362" y="327"/>
                    </a:lnTo>
                    <a:lnTo>
                      <a:pt x="369" y="327"/>
                    </a:lnTo>
                    <a:lnTo>
                      <a:pt x="369" y="327"/>
                    </a:lnTo>
                    <a:lnTo>
                      <a:pt x="369" y="327"/>
                    </a:lnTo>
                    <a:lnTo>
                      <a:pt x="369" y="327"/>
                    </a:lnTo>
                    <a:lnTo>
                      <a:pt x="369" y="327"/>
                    </a:lnTo>
                    <a:lnTo>
                      <a:pt x="362" y="334"/>
                    </a:lnTo>
                    <a:lnTo>
                      <a:pt x="362" y="334"/>
                    </a:lnTo>
                    <a:lnTo>
                      <a:pt x="362" y="334"/>
                    </a:lnTo>
                    <a:lnTo>
                      <a:pt x="362" y="334"/>
                    </a:lnTo>
                    <a:lnTo>
                      <a:pt x="362" y="341"/>
                    </a:lnTo>
                    <a:lnTo>
                      <a:pt x="355" y="341"/>
                    </a:lnTo>
                    <a:lnTo>
                      <a:pt x="348" y="341"/>
                    </a:lnTo>
                    <a:lnTo>
                      <a:pt x="348" y="341"/>
                    </a:lnTo>
                    <a:lnTo>
                      <a:pt x="341" y="341"/>
                    </a:lnTo>
                    <a:lnTo>
                      <a:pt x="341" y="341"/>
                    </a:lnTo>
                    <a:lnTo>
                      <a:pt x="341" y="341"/>
                    </a:lnTo>
                    <a:lnTo>
                      <a:pt x="341" y="341"/>
                    </a:lnTo>
                    <a:lnTo>
                      <a:pt x="341" y="334"/>
                    </a:lnTo>
                    <a:lnTo>
                      <a:pt x="341" y="334"/>
                    </a:lnTo>
                    <a:lnTo>
                      <a:pt x="334" y="327"/>
                    </a:lnTo>
                    <a:lnTo>
                      <a:pt x="334" y="327"/>
                    </a:lnTo>
                    <a:lnTo>
                      <a:pt x="334" y="327"/>
                    </a:lnTo>
                    <a:lnTo>
                      <a:pt x="334" y="327"/>
                    </a:lnTo>
                    <a:lnTo>
                      <a:pt x="334" y="334"/>
                    </a:lnTo>
                    <a:lnTo>
                      <a:pt x="334" y="334"/>
                    </a:lnTo>
                    <a:lnTo>
                      <a:pt x="334" y="334"/>
                    </a:lnTo>
                    <a:lnTo>
                      <a:pt x="334" y="334"/>
                    </a:lnTo>
                    <a:lnTo>
                      <a:pt x="334" y="334"/>
                    </a:lnTo>
                    <a:lnTo>
                      <a:pt x="334" y="334"/>
                    </a:lnTo>
                    <a:lnTo>
                      <a:pt x="334" y="334"/>
                    </a:lnTo>
                    <a:lnTo>
                      <a:pt x="334" y="341"/>
                    </a:lnTo>
                    <a:lnTo>
                      <a:pt x="334" y="341"/>
                    </a:lnTo>
                    <a:lnTo>
                      <a:pt x="334" y="341"/>
                    </a:lnTo>
                    <a:lnTo>
                      <a:pt x="334" y="341"/>
                    </a:lnTo>
                    <a:lnTo>
                      <a:pt x="334" y="341"/>
                    </a:lnTo>
                    <a:lnTo>
                      <a:pt x="327" y="341"/>
                    </a:lnTo>
                    <a:lnTo>
                      <a:pt x="327" y="334"/>
                    </a:lnTo>
                    <a:lnTo>
                      <a:pt x="327" y="334"/>
                    </a:lnTo>
                    <a:lnTo>
                      <a:pt x="327" y="334"/>
                    </a:lnTo>
                    <a:lnTo>
                      <a:pt x="327" y="334"/>
                    </a:lnTo>
                    <a:lnTo>
                      <a:pt x="327" y="341"/>
                    </a:lnTo>
                    <a:lnTo>
                      <a:pt x="327" y="341"/>
                    </a:lnTo>
                    <a:lnTo>
                      <a:pt x="327" y="341"/>
                    </a:lnTo>
                    <a:lnTo>
                      <a:pt x="327" y="341"/>
                    </a:lnTo>
                    <a:lnTo>
                      <a:pt x="327" y="341"/>
                    </a:lnTo>
                    <a:lnTo>
                      <a:pt x="327" y="341"/>
                    </a:lnTo>
                    <a:lnTo>
                      <a:pt x="320" y="341"/>
                    </a:lnTo>
                    <a:lnTo>
                      <a:pt x="320" y="341"/>
                    </a:lnTo>
                    <a:lnTo>
                      <a:pt x="320" y="341"/>
                    </a:lnTo>
                    <a:lnTo>
                      <a:pt x="320" y="341"/>
                    </a:lnTo>
                    <a:lnTo>
                      <a:pt x="320" y="341"/>
                    </a:lnTo>
                    <a:lnTo>
                      <a:pt x="313" y="334"/>
                    </a:lnTo>
                    <a:lnTo>
                      <a:pt x="313" y="334"/>
                    </a:lnTo>
                    <a:lnTo>
                      <a:pt x="313" y="334"/>
                    </a:lnTo>
                    <a:lnTo>
                      <a:pt x="313" y="341"/>
                    </a:lnTo>
                    <a:lnTo>
                      <a:pt x="313" y="341"/>
                    </a:lnTo>
                    <a:lnTo>
                      <a:pt x="313" y="341"/>
                    </a:lnTo>
                    <a:lnTo>
                      <a:pt x="313" y="341"/>
                    </a:lnTo>
                    <a:lnTo>
                      <a:pt x="313" y="341"/>
                    </a:lnTo>
                    <a:lnTo>
                      <a:pt x="313" y="341"/>
                    </a:lnTo>
                    <a:lnTo>
                      <a:pt x="313" y="341"/>
                    </a:lnTo>
                    <a:lnTo>
                      <a:pt x="313" y="341"/>
                    </a:lnTo>
                    <a:lnTo>
                      <a:pt x="320" y="341"/>
                    </a:lnTo>
                    <a:lnTo>
                      <a:pt x="313" y="341"/>
                    </a:lnTo>
                    <a:lnTo>
                      <a:pt x="313" y="348"/>
                    </a:lnTo>
                    <a:lnTo>
                      <a:pt x="313" y="348"/>
                    </a:lnTo>
                    <a:lnTo>
                      <a:pt x="313" y="348"/>
                    </a:lnTo>
                    <a:lnTo>
                      <a:pt x="313" y="348"/>
                    </a:lnTo>
                    <a:lnTo>
                      <a:pt x="313" y="348"/>
                    </a:lnTo>
                    <a:lnTo>
                      <a:pt x="313" y="348"/>
                    </a:lnTo>
                    <a:lnTo>
                      <a:pt x="313" y="348"/>
                    </a:lnTo>
                    <a:lnTo>
                      <a:pt x="313" y="348"/>
                    </a:lnTo>
                    <a:lnTo>
                      <a:pt x="313" y="348"/>
                    </a:lnTo>
                    <a:lnTo>
                      <a:pt x="313" y="348"/>
                    </a:lnTo>
                    <a:lnTo>
                      <a:pt x="313" y="348"/>
                    </a:lnTo>
                    <a:lnTo>
                      <a:pt x="313" y="355"/>
                    </a:lnTo>
                    <a:lnTo>
                      <a:pt x="306" y="362"/>
                    </a:lnTo>
                    <a:lnTo>
                      <a:pt x="306" y="362"/>
                    </a:lnTo>
                    <a:lnTo>
                      <a:pt x="306" y="362"/>
                    </a:lnTo>
                    <a:lnTo>
                      <a:pt x="306" y="362"/>
                    </a:lnTo>
                    <a:lnTo>
                      <a:pt x="306" y="369"/>
                    </a:lnTo>
                    <a:lnTo>
                      <a:pt x="306" y="369"/>
                    </a:lnTo>
                    <a:lnTo>
                      <a:pt x="306" y="369"/>
                    </a:lnTo>
                    <a:lnTo>
                      <a:pt x="306" y="369"/>
                    </a:lnTo>
                    <a:lnTo>
                      <a:pt x="313" y="369"/>
                    </a:lnTo>
                    <a:lnTo>
                      <a:pt x="313" y="369"/>
                    </a:lnTo>
                    <a:lnTo>
                      <a:pt x="313" y="376"/>
                    </a:lnTo>
                    <a:lnTo>
                      <a:pt x="313" y="376"/>
                    </a:lnTo>
                    <a:lnTo>
                      <a:pt x="313" y="376"/>
                    </a:lnTo>
                    <a:lnTo>
                      <a:pt x="306" y="376"/>
                    </a:lnTo>
                    <a:lnTo>
                      <a:pt x="306" y="383"/>
                    </a:lnTo>
                    <a:lnTo>
                      <a:pt x="306" y="383"/>
                    </a:lnTo>
                    <a:lnTo>
                      <a:pt x="298" y="383"/>
                    </a:lnTo>
                    <a:lnTo>
                      <a:pt x="291" y="383"/>
                    </a:lnTo>
                    <a:lnTo>
                      <a:pt x="291" y="390"/>
                    </a:lnTo>
                    <a:lnTo>
                      <a:pt x="291" y="390"/>
                    </a:lnTo>
                    <a:lnTo>
                      <a:pt x="291" y="390"/>
                    </a:lnTo>
                    <a:lnTo>
                      <a:pt x="284" y="390"/>
                    </a:lnTo>
                    <a:lnTo>
                      <a:pt x="284" y="390"/>
                    </a:lnTo>
                    <a:lnTo>
                      <a:pt x="277" y="390"/>
                    </a:lnTo>
                    <a:lnTo>
                      <a:pt x="277" y="390"/>
                    </a:lnTo>
                    <a:lnTo>
                      <a:pt x="277" y="390"/>
                    </a:lnTo>
                    <a:lnTo>
                      <a:pt x="270" y="390"/>
                    </a:lnTo>
                    <a:lnTo>
                      <a:pt x="270" y="390"/>
                    </a:lnTo>
                    <a:lnTo>
                      <a:pt x="270" y="390"/>
                    </a:lnTo>
                    <a:lnTo>
                      <a:pt x="270" y="390"/>
                    </a:lnTo>
                    <a:lnTo>
                      <a:pt x="263" y="383"/>
                    </a:lnTo>
                    <a:lnTo>
                      <a:pt x="263" y="383"/>
                    </a:lnTo>
                    <a:lnTo>
                      <a:pt x="263" y="383"/>
                    </a:lnTo>
                    <a:lnTo>
                      <a:pt x="263" y="383"/>
                    </a:lnTo>
                    <a:lnTo>
                      <a:pt x="256" y="383"/>
                    </a:lnTo>
                    <a:lnTo>
                      <a:pt x="256" y="383"/>
                    </a:lnTo>
                    <a:lnTo>
                      <a:pt x="256" y="383"/>
                    </a:lnTo>
                    <a:lnTo>
                      <a:pt x="256" y="383"/>
                    </a:lnTo>
                    <a:lnTo>
                      <a:pt x="249" y="383"/>
                    </a:lnTo>
                    <a:lnTo>
                      <a:pt x="249" y="383"/>
                    </a:lnTo>
                    <a:lnTo>
                      <a:pt x="249" y="383"/>
                    </a:lnTo>
                    <a:lnTo>
                      <a:pt x="249" y="383"/>
                    </a:lnTo>
                    <a:lnTo>
                      <a:pt x="249" y="390"/>
                    </a:lnTo>
                    <a:lnTo>
                      <a:pt x="249" y="390"/>
                    </a:lnTo>
                    <a:lnTo>
                      <a:pt x="242" y="390"/>
                    </a:lnTo>
                    <a:lnTo>
                      <a:pt x="242" y="390"/>
                    </a:lnTo>
                    <a:lnTo>
                      <a:pt x="235" y="390"/>
                    </a:lnTo>
                    <a:lnTo>
                      <a:pt x="235" y="390"/>
                    </a:lnTo>
                    <a:lnTo>
                      <a:pt x="235" y="390"/>
                    </a:lnTo>
                    <a:lnTo>
                      <a:pt x="227" y="390"/>
                    </a:lnTo>
                    <a:lnTo>
                      <a:pt x="227" y="383"/>
                    </a:lnTo>
                    <a:lnTo>
                      <a:pt x="220" y="383"/>
                    </a:lnTo>
                    <a:lnTo>
                      <a:pt x="220" y="383"/>
                    </a:lnTo>
                    <a:lnTo>
                      <a:pt x="220" y="383"/>
                    </a:lnTo>
                    <a:lnTo>
                      <a:pt x="213" y="383"/>
                    </a:lnTo>
                    <a:lnTo>
                      <a:pt x="213" y="383"/>
                    </a:lnTo>
                    <a:lnTo>
                      <a:pt x="213" y="383"/>
                    </a:lnTo>
                    <a:lnTo>
                      <a:pt x="213" y="383"/>
                    </a:lnTo>
                    <a:lnTo>
                      <a:pt x="206" y="383"/>
                    </a:lnTo>
                    <a:lnTo>
                      <a:pt x="206" y="390"/>
                    </a:lnTo>
                    <a:lnTo>
                      <a:pt x="206" y="397"/>
                    </a:lnTo>
                    <a:lnTo>
                      <a:pt x="199" y="397"/>
                    </a:lnTo>
                    <a:lnTo>
                      <a:pt x="199" y="397"/>
                    </a:lnTo>
                    <a:lnTo>
                      <a:pt x="199" y="397"/>
                    </a:lnTo>
                    <a:lnTo>
                      <a:pt x="199" y="405"/>
                    </a:lnTo>
                    <a:lnTo>
                      <a:pt x="199" y="405"/>
                    </a:lnTo>
                    <a:lnTo>
                      <a:pt x="199" y="405"/>
                    </a:lnTo>
                    <a:lnTo>
                      <a:pt x="199" y="405"/>
                    </a:lnTo>
                    <a:lnTo>
                      <a:pt x="199" y="405"/>
                    </a:lnTo>
                    <a:lnTo>
                      <a:pt x="192" y="405"/>
                    </a:lnTo>
                    <a:lnTo>
                      <a:pt x="192" y="405"/>
                    </a:lnTo>
                    <a:lnTo>
                      <a:pt x="192" y="405"/>
                    </a:lnTo>
                    <a:lnTo>
                      <a:pt x="192" y="412"/>
                    </a:lnTo>
                    <a:lnTo>
                      <a:pt x="192" y="412"/>
                    </a:lnTo>
                    <a:lnTo>
                      <a:pt x="192" y="412"/>
                    </a:lnTo>
                    <a:lnTo>
                      <a:pt x="192" y="412"/>
                    </a:lnTo>
                    <a:lnTo>
                      <a:pt x="192" y="412"/>
                    </a:lnTo>
                    <a:lnTo>
                      <a:pt x="192" y="419"/>
                    </a:lnTo>
                    <a:lnTo>
                      <a:pt x="192" y="419"/>
                    </a:lnTo>
                    <a:lnTo>
                      <a:pt x="185" y="419"/>
                    </a:lnTo>
                    <a:lnTo>
                      <a:pt x="185" y="419"/>
                    </a:lnTo>
                    <a:lnTo>
                      <a:pt x="185" y="419"/>
                    </a:lnTo>
                    <a:lnTo>
                      <a:pt x="185" y="412"/>
                    </a:lnTo>
                    <a:lnTo>
                      <a:pt x="185" y="412"/>
                    </a:lnTo>
                    <a:lnTo>
                      <a:pt x="185" y="412"/>
                    </a:lnTo>
                    <a:lnTo>
                      <a:pt x="185" y="412"/>
                    </a:lnTo>
                    <a:lnTo>
                      <a:pt x="185" y="412"/>
                    </a:lnTo>
                    <a:lnTo>
                      <a:pt x="185" y="412"/>
                    </a:lnTo>
                    <a:lnTo>
                      <a:pt x="178" y="412"/>
                    </a:lnTo>
                    <a:lnTo>
                      <a:pt x="178" y="412"/>
                    </a:lnTo>
                    <a:lnTo>
                      <a:pt x="178" y="405"/>
                    </a:lnTo>
                    <a:lnTo>
                      <a:pt x="178" y="405"/>
                    </a:lnTo>
                    <a:lnTo>
                      <a:pt x="178" y="405"/>
                    </a:lnTo>
                    <a:lnTo>
                      <a:pt x="178" y="405"/>
                    </a:lnTo>
                    <a:lnTo>
                      <a:pt x="178" y="405"/>
                    </a:lnTo>
                    <a:lnTo>
                      <a:pt x="178" y="405"/>
                    </a:lnTo>
                    <a:lnTo>
                      <a:pt x="178" y="405"/>
                    </a:lnTo>
                    <a:lnTo>
                      <a:pt x="178" y="405"/>
                    </a:lnTo>
                    <a:lnTo>
                      <a:pt x="178" y="397"/>
                    </a:lnTo>
                    <a:lnTo>
                      <a:pt x="178" y="397"/>
                    </a:lnTo>
                    <a:lnTo>
                      <a:pt x="178" y="397"/>
                    </a:lnTo>
                    <a:lnTo>
                      <a:pt x="178" y="397"/>
                    </a:lnTo>
                    <a:lnTo>
                      <a:pt x="178" y="397"/>
                    </a:lnTo>
                    <a:lnTo>
                      <a:pt x="178" y="397"/>
                    </a:lnTo>
                    <a:lnTo>
                      <a:pt x="178" y="397"/>
                    </a:lnTo>
                    <a:lnTo>
                      <a:pt x="178" y="397"/>
                    </a:lnTo>
                    <a:lnTo>
                      <a:pt x="178" y="397"/>
                    </a:lnTo>
                    <a:lnTo>
                      <a:pt x="178" y="397"/>
                    </a:lnTo>
                    <a:lnTo>
                      <a:pt x="178" y="390"/>
                    </a:lnTo>
                    <a:lnTo>
                      <a:pt x="178" y="390"/>
                    </a:lnTo>
                    <a:lnTo>
                      <a:pt x="178" y="390"/>
                    </a:lnTo>
                    <a:lnTo>
                      <a:pt x="178" y="390"/>
                    </a:lnTo>
                    <a:lnTo>
                      <a:pt x="178" y="390"/>
                    </a:lnTo>
                    <a:lnTo>
                      <a:pt x="178" y="390"/>
                    </a:lnTo>
                    <a:lnTo>
                      <a:pt x="185" y="390"/>
                    </a:lnTo>
                    <a:lnTo>
                      <a:pt x="185" y="390"/>
                    </a:lnTo>
                    <a:lnTo>
                      <a:pt x="185" y="390"/>
                    </a:lnTo>
                    <a:lnTo>
                      <a:pt x="185" y="390"/>
                    </a:lnTo>
                    <a:lnTo>
                      <a:pt x="185" y="390"/>
                    </a:lnTo>
                    <a:lnTo>
                      <a:pt x="185" y="390"/>
                    </a:lnTo>
                    <a:lnTo>
                      <a:pt x="185" y="390"/>
                    </a:lnTo>
                    <a:lnTo>
                      <a:pt x="185" y="390"/>
                    </a:lnTo>
                    <a:lnTo>
                      <a:pt x="185" y="390"/>
                    </a:lnTo>
                    <a:lnTo>
                      <a:pt x="178" y="383"/>
                    </a:lnTo>
                    <a:lnTo>
                      <a:pt x="178" y="383"/>
                    </a:lnTo>
                    <a:lnTo>
                      <a:pt x="178" y="383"/>
                    </a:lnTo>
                    <a:lnTo>
                      <a:pt x="178" y="383"/>
                    </a:lnTo>
                    <a:lnTo>
                      <a:pt x="178" y="383"/>
                    </a:lnTo>
                    <a:lnTo>
                      <a:pt x="178" y="383"/>
                    </a:lnTo>
                    <a:lnTo>
                      <a:pt x="178" y="376"/>
                    </a:lnTo>
                    <a:lnTo>
                      <a:pt x="178" y="383"/>
                    </a:lnTo>
                    <a:lnTo>
                      <a:pt x="178" y="383"/>
                    </a:lnTo>
                    <a:lnTo>
                      <a:pt x="171" y="383"/>
                    </a:lnTo>
                    <a:lnTo>
                      <a:pt x="171" y="383"/>
                    </a:lnTo>
                    <a:lnTo>
                      <a:pt x="171" y="383"/>
                    </a:lnTo>
                    <a:lnTo>
                      <a:pt x="171" y="383"/>
                    </a:lnTo>
                    <a:lnTo>
                      <a:pt x="171" y="383"/>
                    </a:lnTo>
                    <a:lnTo>
                      <a:pt x="171" y="383"/>
                    </a:lnTo>
                    <a:lnTo>
                      <a:pt x="171" y="383"/>
                    </a:lnTo>
                    <a:lnTo>
                      <a:pt x="171" y="383"/>
                    </a:lnTo>
                    <a:lnTo>
                      <a:pt x="171" y="383"/>
                    </a:lnTo>
                    <a:lnTo>
                      <a:pt x="171" y="383"/>
                    </a:lnTo>
                    <a:lnTo>
                      <a:pt x="164" y="383"/>
                    </a:lnTo>
                    <a:lnTo>
                      <a:pt x="164" y="383"/>
                    </a:lnTo>
                    <a:lnTo>
                      <a:pt x="164" y="376"/>
                    </a:lnTo>
                    <a:lnTo>
                      <a:pt x="164" y="376"/>
                    </a:lnTo>
                    <a:lnTo>
                      <a:pt x="164" y="376"/>
                    </a:lnTo>
                    <a:lnTo>
                      <a:pt x="164" y="376"/>
                    </a:lnTo>
                    <a:lnTo>
                      <a:pt x="164" y="376"/>
                    </a:lnTo>
                    <a:lnTo>
                      <a:pt x="164" y="376"/>
                    </a:lnTo>
                    <a:lnTo>
                      <a:pt x="164" y="376"/>
                    </a:lnTo>
                    <a:lnTo>
                      <a:pt x="164" y="376"/>
                    </a:lnTo>
                    <a:lnTo>
                      <a:pt x="164" y="376"/>
                    </a:lnTo>
                    <a:lnTo>
                      <a:pt x="164" y="376"/>
                    </a:lnTo>
                    <a:lnTo>
                      <a:pt x="164" y="369"/>
                    </a:lnTo>
                    <a:lnTo>
                      <a:pt x="164" y="369"/>
                    </a:lnTo>
                    <a:lnTo>
                      <a:pt x="171" y="369"/>
                    </a:lnTo>
                    <a:lnTo>
                      <a:pt x="171" y="369"/>
                    </a:lnTo>
                    <a:lnTo>
                      <a:pt x="164" y="369"/>
                    </a:lnTo>
                    <a:lnTo>
                      <a:pt x="164" y="369"/>
                    </a:lnTo>
                    <a:lnTo>
                      <a:pt x="164" y="369"/>
                    </a:lnTo>
                    <a:lnTo>
                      <a:pt x="164" y="369"/>
                    </a:lnTo>
                    <a:lnTo>
                      <a:pt x="164" y="369"/>
                    </a:lnTo>
                    <a:lnTo>
                      <a:pt x="164" y="369"/>
                    </a:lnTo>
                    <a:lnTo>
                      <a:pt x="164" y="369"/>
                    </a:lnTo>
                    <a:lnTo>
                      <a:pt x="164" y="369"/>
                    </a:lnTo>
                    <a:lnTo>
                      <a:pt x="164" y="369"/>
                    </a:lnTo>
                    <a:lnTo>
                      <a:pt x="164" y="369"/>
                    </a:lnTo>
                    <a:lnTo>
                      <a:pt x="164" y="369"/>
                    </a:lnTo>
                    <a:lnTo>
                      <a:pt x="164" y="369"/>
                    </a:lnTo>
                    <a:lnTo>
                      <a:pt x="156" y="369"/>
                    </a:lnTo>
                    <a:lnTo>
                      <a:pt x="156" y="376"/>
                    </a:lnTo>
                    <a:lnTo>
                      <a:pt x="156" y="376"/>
                    </a:lnTo>
                    <a:lnTo>
                      <a:pt x="149" y="376"/>
                    </a:lnTo>
                    <a:lnTo>
                      <a:pt x="149" y="376"/>
                    </a:lnTo>
                    <a:lnTo>
                      <a:pt x="149" y="376"/>
                    </a:lnTo>
                    <a:lnTo>
                      <a:pt x="149" y="369"/>
                    </a:lnTo>
                    <a:lnTo>
                      <a:pt x="149" y="369"/>
                    </a:lnTo>
                    <a:lnTo>
                      <a:pt x="149" y="369"/>
                    </a:lnTo>
                    <a:lnTo>
                      <a:pt x="142" y="369"/>
                    </a:lnTo>
                    <a:lnTo>
                      <a:pt x="142" y="369"/>
                    </a:lnTo>
                    <a:lnTo>
                      <a:pt x="142" y="369"/>
                    </a:lnTo>
                    <a:lnTo>
                      <a:pt x="142" y="369"/>
                    </a:lnTo>
                    <a:lnTo>
                      <a:pt x="142" y="362"/>
                    </a:lnTo>
                    <a:lnTo>
                      <a:pt x="142" y="362"/>
                    </a:lnTo>
                    <a:lnTo>
                      <a:pt x="142" y="362"/>
                    </a:lnTo>
                    <a:lnTo>
                      <a:pt x="142" y="362"/>
                    </a:lnTo>
                    <a:lnTo>
                      <a:pt x="142" y="362"/>
                    </a:lnTo>
                    <a:lnTo>
                      <a:pt x="135" y="362"/>
                    </a:lnTo>
                    <a:lnTo>
                      <a:pt x="135" y="362"/>
                    </a:lnTo>
                    <a:lnTo>
                      <a:pt x="135" y="362"/>
                    </a:lnTo>
                    <a:lnTo>
                      <a:pt x="128" y="362"/>
                    </a:lnTo>
                    <a:lnTo>
                      <a:pt x="128" y="362"/>
                    </a:lnTo>
                    <a:lnTo>
                      <a:pt x="128" y="355"/>
                    </a:lnTo>
                    <a:lnTo>
                      <a:pt x="128" y="355"/>
                    </a:lnTo>
                    <a:lnTo>
                      <a:pt x="128" y="355"/>
                    </a:lnTo>
                    <a:lnTo>
                      <a:pt x="121" y="362"/>
                    </a:lnTo>
                    <a:lnTo>
                      <a:pt x="121" y="362"/>
                    </a:lnTo>
                    <a:lnTo>
                      <a:pt x="121" y="362"/>
                    </a:lnTo>
                    <a:lnTo>
                      <a:pt x="114" y="362"/>
                    </a:lnTo>
                    <a:lnTo>
                      <a:pt x="114" y="362"/>
                    </a:lnTo>
                    <a:lnTo>
                      <a:pt x="114" y="362"/>
                    </a:lnTo>
                    <a:lnTo>
                      <a:pt x="114" y="362"/>
                    </a:lnTo>
                    <a:lnTo>
                      <a:pt x="107" y="362"/>
                    </a:lnTo>
                    <a:lnTo>
                      <a:pt x="107" y="369"/>
                    </a:lnTo>
                    <a:lnTo>
                      <a:pt x="107" y="369"/>
                    </a:lnTo>
                    <a:lnTo>
                      <a:pt x="107" y="369"/>
                    </a:lnTo>
                    <a:lnTo>
                      <a:pt x="107" y="369"/>
                    </a:lnTo>
                    <a:lnTo>
                      <a:pt x="100" y="362"/>
                    </a:lnTo>
                    <a:lnTo>
                      <a:pt x="93" y="362"/>
                    </a:lnTo>
                    <a:lnTo>
                      <a:pt x="71" y="362"/>
                    </a:lnTo>
                    <a:lnTo>
                      <a:pt x="64" y="362"/>
                    </a:lnTo>
                    <a:lnTo>
                      <a:pt x="15" y="362"/>
                    </a:lnTo>
                    <a:lnTo>
                      <a:pt x="7" y="355"/>
                    </a:lnTo>
                    <a:lnTo>
                      <a:pt x="7" y="355"/>
                    </a:lnTo>
                    <a:lnTo>
                      <a:pt x="7" y="355"/>
                    </a:lnTo>
                    <a:lnTo>
                      <a:pt x="7" y="355"/>
                    </a:lnTo>
                    <a:lnTo>
                      <a:pt x="7" y="348"/>
                    </a:lnTo>
                    <a:lnTo>
                      <a:pt x="22" y="334"/>
                    </a:lnTo>
                    <a:lnTo>
                      <a:pt x="22" y="334"/>
                    </a:lnTo>
                    <a:lnTo>
                      <a:pt x="22" y="334"/>
                    </a:lnTo>
                    <a:lnTo>
                      <a:pt x="22" y="33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49"/>
              <p:cNvSpPr>
                <a:spLocks/>
              </p:cNvSpPr>
              <p:nvPr/>
            </p:nvSpPr>
            <p:spPr bwMode="auto">
              <a:xfrm>
                <a:off x="2122" y="897"/>
                <a:ext cx="1179" cy="1036"/>
              </a:xfrm>
              <a:custGeom>
                <a:avLst/>
                <a:gdLst>
                  <a:gd name="T0" fmla="*/ 100 w 1179"/>
                  <a:gd name="T1" fmla="*/ 638 h 1036"/>
                  <a:gd name="T2" fmla="*/ 7 w 1179"/>
                  <a:gd name="T3" fmla="*/ 447 h 1036"/>
                  <a:gd name="T4" fmla="*/ 185 w 1179"/>
                  <a:gd name="T5" fmla="*/ 354 h 1036"/>
                  <a:gd name="T6" fmla="*/ 554 w 1179"/>
                  <a:gd name="T7" fmla="*/ 28 h 1036"/>
                  <a:gd name="T8" fmla="*/ 674 w 1179"/>
                  <a:gd name="T9" fmla="*/ 56 h 1036"/>
                  <a:gd name="T10" fmla="*/ 689 w 1179"/>
                  <a:gd name="T11" fmla="*/ 92 h 1036"/>
                  <a:gd name="T12" fmla="*/ 703 w 1179"/>
                  <a:gd name="T13" fmla="*/ 120 h 1036"/>
                  <a:gd name="T14" fmla="*/ 745 w 1179"/>
                  <a:gd name="T15" fmla="*/ 127 h 1036"/>
                  <a:gd name="T16" fmla="*/ 788 w 1179"/>
                  <a:gd name="T17" fmla="*/ 134 h 1036"/>
                  <a:gd name="T18" fmla="*/ 795 w 1179"/>
                  <a:gd name="T19" fmla="*/ 163 h 1036"/>
                  <a:gd name="T20" fmla="*/ 838 w 1179"/>
                  <a:gd name="T21" fmla="*/ 241 h 1036"/>
                  <a:gd name="T22" fmla="*/ 880 w 1179"/>
                  <a:gd name="T23" fmla="*/ 291 h 1036"/>
                  <a:gd name="T24" fmla="*/ 873 w 1179"/>
                  <a:gd name="T25" fmla="*/ 312 h 1036"/>
                  <a:gd name="T26" fmla="*/ 902 w 1179"/>
                  <a:gd name="T27" fmla="*/ 333 h 1036"/>
                  <a:gd name="T28" fmla="*/ 923 w 1179"/>
                  <a:gd name="T29" fmla="*/ 298 h 1036"/>
                  <a:gd name="T30" fmla="*/ 937 w 1179"/>
                  <a:gd name="T31" fmla="*/ 298 h 1036"/>
                  <a:gd name="T32" fmla="*/ 951 w 1179"/>
                  <a:gd name="T33" fmla="*/ 319 h 1036"/>
                  <a:gd name="T34" fmla="*/ 987 w 1179"/>
                  <a:gd name="T35" fmla="*/ 276 h 1036"/>
                  <a:gd name="T36" fmla="*/ 1001 w 1179"/>
                  <a:gd name="T37" fmla="*/ 340 h 1036"/>
                  <a:gd name="T38" fmla="*/ 1015 w 1179"/>
                  <a:gd name="T39" fmla="*/ 340 h 1036"/>
                  <a:gd name="T40" fmla="*/ 1051 w 1179"/>
                  <a:gd name="T41" fmla="*/ 362 h 1036"/>
                  <a:gd name="T42" fmla="*/ 1086 w 1179"/>
                  <a:gd name="T43" fmla="*/ 411 h 1036"/>
                  <a:gd name="T44" fmla="*/ 1079 w 1179"/>
                  <a:gd name="T45" fmla="*/ 447 h 1036"/>
                  <a:gd name="T46" fmla="*/ 1072 w 1179"/>
                  <a:gd name="T47" fmla="*/ 468 h 1036"/>
                  <a:gd name="T48" fmla="*/ 1122 w 1179"/>
                  <a:gd name="T49" fmla="*/ 468 h 1036"/>
                  <a:gd name="T50" fmla="*/ 1164 w 1179"/>
                  <a:gd name="T51" fmla="*/ 461 h 1036"/>
                  <a:gd name="T52" fmla="*/ 1157 w 1179"/>
                  <a:gd name="T53" fmla="*/ 489 h 1036"/>
                  <a:gd name="T54" fmla="*/ 1100 w 1179"/>
                  <a:gd name="T55" fmla="*/ 525 h 1036"/>
                  <a:gd name="T56" fmla="*/ 1022 w 1179"/>
                  <a:gd name="T57" fmla="*/ 567 h 1036"/>
                  <a:gd name="T58" fmla="*/ 980 w 1179"/>
                  <a:gd name="T59" fmla="*/ 610 h 1036"/>
                  <a:gd name="T60" fmla="*/ 951 w 1179"/>
                  <a:gd name="T61" fmla="*/ 681 h 1036"/>
                  <a:gd name="T62" fmla="*/ 1029 w 1179"/>
                  <a:gd name="T63" fmla="*/ 695 h 1036"/>
                  <a:gd name="T64" fmla="*/ 1065 w 1179"/>
                  <a:gd name="T65" fmla="*/ 695 h 1036"/>
                  <a:gd name="T66" fmla="*/ 1044 w 1179"/>
                  <a:gd name="T67" fmla="*/ 731 h 1036"/>
                  <a:gd name="T68" fmla="*/ 987 w 1179"/>
                  <a:gd name="T69" fmla="*/ 766 h 1036"/>
                  <a:gd name="T70" fmla="*/ 1001 w 1179"/>
                  <a:gd name="T71" fmla="*/ 816 h 1036"/>
                  <a:gd name="T72" fmla="*/ 1001 w 1179"/>
                  <a:gd name="T73" fmla="*/ 858 h 1036"/>
                  <a:gd name="T74" fmla="*/ 951 w 1179"/>
                  <a:gd name="T75" fmla="*/ 858 h 1036"/>
                  <a:gd name="T76" fmla="*/ 895 w 1179"/>
                  <a:gd name="T77" fmla="*/ 851 h 1036"/>
                  <a:gd name="T78" fmla="*/ 845 w 1179"/>
                  <a:gd name="T79" fmla="*/ 908 h 1036"/>
                  <a:gd name="T80" fmla="*/ 816 w 1179"/>
                  <a:gd name="T81" fmla="*/ 887 h 1036"/>
                  <a:gd name="T82" fmla="*/ 852 w 1179"/>
                  <a:gd name="T83" fmla="*/ 844 h 1036"/>
                  <a:gd name="T84" fmla="*/ 852 w 1179"/>
                  <a:gd name="T85" fmla="*/ 787 h 1036"/>
                  <a:gd name="T86" fmla="*/ 767 w 1179"/>
                  <a:gd name="T87" fmla="*/ 766 h 1036"/>
                  <a:gd name="T88" fmla="*/ 781 w 1179"/>
                  <a:gd name="T89" fmla="*/ 759 h 1036"/>
                  <a:gd name="T90" fmla="*/ 753 w 1179"/>
                  <a:gd name="T91" fmla="*/ 745 h 1036"/>
                  <a:gd name="T92" fmla="*/ 717 w 1179"/>
                  <a:gd name="T93" fmla="*/ 766 h 1036"/>
                  <a:gd name="T94" fmla="*/ 717 w 1179"/>
                  <a:gd name="T95" fmla="*/ 787 h 1036"/>
                  <a:gd name="T96" fmla="*/ 710 w 1179"/>
                  <a:gd name="T97" fmla="*/ 844 h 1036"/>
                  <a:gd name="T98" fmla="*/ 731 w 1179"/>
                  <a:gd name="T99" fmla="*/ 922 h 1036"/>
                  <a:gd name="T100" fmla="*/ 682 w 1179"/>
                  <a:gd name="T101" fmla="*/ 1000 h 1036"/>
                  <a:gd name="T102" fmla="*/ 639 w 1179"/>
                  <a:gd name="T103" fmla="*/ 1029 h 1036"/>
                  <a:gd name="T104" fmla="*/ 589 w 1179"/>
                  <a:gd name="T105" fmla="*/ 986 h 1036"/>
                  <a:gd name="T106" fmla="*/ 533 w 1179"/>
                  <a:gd name="T107" fmla="*/ 951 h 1036"/>
                  <a:gd name="T108" fmla="*/ 525 w 1179"/>
                  <a:gd name="T109" fmla="*/ 894 h 1036"/>
                  <a:gd name="T110" fmla="*/ 476 w 1179"/>
                  <a:gd name="T111" fmla="*/ 858 h 1036"/>
                  <a:gd name="T112" fmla="*/ 483 w 1179"/>
                  <a:gd name="T113" fmla="*/ 830 h 1036"/>
                  <a:gd name="T114" fmla="*/ 462 w 1179"/>
                  <a:gd name="T115" fmla="*/ 837 h 1036"/>
                  <a:gd name="T116" fmla="*/ 398 w 1179"/>
                  <a:gd name="T117" fmla="*/ 830 h 1036"/>
                  <a:gd name="T118" fmla="*/ 369 w 1179"/>
                  <a:gd name="T119" fmla="*/ 802 h 1036"/>
                  <a:gd name="T120" fmla="*/ 312 w 1179"/>
                  <a:gd name="T121" fmla="*/ 787 h 1036"/>
                  <a:gd name="T122" fmla="*/ 234 w 1179"/>
                  <a:gd name="T123" fmla="*/ 79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9" h="1036">
                    <a:moveTo>
                      <a:pt x="213" y="795"/>
                    </a:moveTo>
                    <a:lnTo>
                      <a:pt x="213" y="795"/>
                    </a:lnTo>
                    <a:lnTo>
                      <a:pt x="206" y="787"/>
                    </a:lnTo>
                    <a:lnTo>
                      <a:pt x="206" y="787"/>
                    </a:lnTo>
                    <a:lnTo>
                      <a:pt x="199" y="787"/>
                    </a:lnTo>
                    <a:lnTo>
                      <a:pt x="199" y="773"/>
                    </a:lnTo>
                    <a:lnTo>
                      <a:pt x="192" y="759"/>
                    </a:lnTo>
                    <a:lnTo>
                      <a:pt x="185" y="752"/>
                    </a:lnTo>
                    <a:lnTo>
                      <a:pt x="185" y="745"/>
                    </a:lnTo>
                    <a:lnTo>
                      <a:pt x="178" y="724"/>
                    </a:lnTo>
                    <a:lnTo>
                      <a:pt x="178" y="716"/>
                    </a:lnTo>
                    <a:lnTo>
                      <a:pt x="178" y="716"/>
                    </a:lnTo>
                    <a:lnTo>
                      <a:pt x="163" y="709"/>
                    </a:lnTo>
                    <a:lnTo>
                      <a:pt x="163" y="702"/>
                    </a:lnTo>
                    <a:lnTo>
                      <a:pt x="163" y="702"/>
                    </a:lnTo>
                    <a:lnTo>
                      <a:pt x="163" y="695"/>
                    </a:lnTo>
                    <a:lnTo>
                      <a:pt x="156" y="695"/>
                    </a:lnTo>
                    <a:lnTo>
                      <a:pt x="156" y="688"/>
                    </a:lnTo>
                    <a:lnTo>
                      <a:pt x="149" y="688"/>
                    </a:lnTo>
                    <a:lnTo>
                      <a:pt x="149" y="681"/>
                    </a:lnTo>
                    <a:lnTo>
                      <a:pt x="156" y="653"/>
                    </a:lnTo>
                    <a:lnTo>
                      <a:pt x="156" y="645"/>
                    </a:lnTo>
                    <a:lnTo>
                      <a:pt x="149" y="638"/>
                    </a:lnTo>
                    <a:lnTo>
                      <a:pt x="142" y="638"/>
                    </a:lnTo>
                    <a:lnTo>
                      <a:pt x="142" y="638"/>
                    </a:lnTo>
                    <a:lnTo>
                      <a:pt x="135" y="645"/>
                    </a:lnTo>
                    <a:lnTo>
                      <a:pt x="128" y="645"/>
                    </a:lnTo>
                    <a:lnTo>
                      <a:pt x="114" y="645"/>
                    </a:lnTo>
                    <a:lnTo>
                      <a:pt x="107" y="645"/>
                    </a:lnTo>
                    <a:lnTo>
                      <a:pt x="100" y="638"/>
                    </a:lnTo>
                    <a:lnTo>
                      <a:pt x="100" y="638"/>
                    </a:lnTo>
                    <a:lnTo>
                      <a:pt x="100" y="638"/>
                    </a:lnTo>
                    <a:lnTo>
                      <a:pt x="92" y="631"/>
                    </a:lnTo>
                    <a:lnTo>
                      <a:pt x="92" y="624"/>
                    </a:lnTo>
                    <a:lnTo>
                      <a:pt x="85" y="617"/>
                    </a:lnTo>
                    <a:lnTo>
                      <a:pt x="78" y="617"/>
                    </a:lnTo>
                    <a:lnTo>
                      <a:pt x="78" y="610"/>
                    </a:lnTo>
                    <a:lnTo>
                      <a:pt x="78" y="603"/>
                    </a:lnTo>
                    <a:lnTo>
                      <a:pt x="78" y="596"/>
                    </a:lnTo>
                    <a:lnTo>
                      <a:pt x="78" y="589"/>
                    </a:lnTo>
                    <a:lnTo>
                      <a:pt x="78" y="582"/>
                    </a:lnTo>
                    <a:lnTo>
                      <a:pt x="78" y="582"/>
                    </a:lnTo>
                    <a:lnTo>
                      <a:pt x="85" y="567"/>
                    </a:lnTo>
                    <a:lnTo>
                      <a:pt x="85" y="567"/>
                    </a:lnTo>
                    <a:lnTo>
                      <a:pt x="85" y="560"/>
                    </a:lnTo>
                    <a:lnTo>
                      <a:pt x="85" y="553"/>
                    </a:lnTo>
                    <a:lnTo>
                      <a:pt x="85" y="553"/>
                    </a:lnTo>
                    <a:lnTo>
                      <a:pt x="85" y="546"/>
                    </a:lnTo>
                    <a:lnTo>
                      <a:pt x="92" y="546"/>
                    </a:lnTo>
                    <a:lnTo>
                      <a:pt x="92" y="546"/>
                    </a:lnTo>
                    <a:lnTo>
                      <a:pt x="92" y="539"/>
                    </a:lnTo>
                    <a:lnTo>
                      <a:pt x="92" y="525"/>
                    </a:lnTo>
                    <a:lnTo>
                      <a:pt x="92" y="518"/>
                    </a:lnTo>
                    <a:lnTo>
                      <a:pt x="85" y="518"/>
                    </a:lnTo>
                    <a:lnTo>
                      <a:pt x="85" y="511"/>
                    </a:lnTo>
                    <a:lnTo>
                      <a:pt x="78" y="511"/>
                    </a:lnTo>
                    <a:lnTo>
                      <a:pt x="43" y="511"/>
                    </a:lnTo>
                    <a:lnTo>
                      <a:pt x="43" y="511"/>
                    </a:lnTo>
                    <a:lnTo>
                      <a:pt x="29" y="504"/>
                    </a:lnTo>
                    <a:lnTo>
                      <a:pt x="29" y="496"/>
                    </a:lnTo>
                    <a:lnTo>
                      <a:pt x="7" y="489"/>
                    </a:lnTo>
                    <a:lnTo>
                      <a:pt x="0" y="482"/>
                    </a:lnTo>
                    <a:lnTo>
                      <a:pt x="0" y="482"/>
                    </a:lnTo>
                    <a:lnTo>
                      <a:pt x="7" y="447"/>
                    </a:lnTo>
                    <a:lnTo>
                      <a:pt x="14" y="433"/>
                    </a:lnTo>
                    <a:lnTo>
                      <a:pt x="14" y="425"/>
                    </a:lnTo>
                    <a:lnTo>
                      <a:pt x="29" y="411"/>
                    </a:lnTo>
                    <a:lnTo>
                      <a:pt x="36" y="404"/>
                    </a:lnTo>
                    <a:lnTo>
                      <a:pt x="57" y="390"/>
                    </a:lnTo>
                    <a:lnTo>
                      <a:pt x="64" y="383"/>
                    </a:lnTo>
                    <a:lnTo>
                      <a:pt x="78" y="369"/>
                    </a:lnTo>
                    <a:lnTo>
                      <a:pt x="78" y="369"/>
                    </a:lnTo>
                    <a:lnTo>
                      <a:pt x="92" y="340"/>
                    </a:lnTo>
                    <a:lnTo>
                      <a:pt x="92" y="333"/>
                    </a:lnTo>
                    <a:lnTo>
                      <a:pt x="107" y="326"/>
                    </a:lnTo>
                    <a:lnTo>
                      <a:pt x="114" y="319"/>
                    </a:lnTo>
                    <a:lnTo>
                      <a:pt x="121" y="312"/>
                    </a:lnTo>
                    <a:lnTo>
                      <a:pt x="121" y="305"/>
                    </a:lnTo>
                    <a:lnTo>
                      <a:pt x="128" y="305"/>
                    </a:lnTo>
                    <a:lnTo>
                      <a:pt x="135" y="305"/>
                    </a:lnTo>
                    <a:lnTo>
                      <a:pt x="135" y="305"/>
                    </a:lnTo>
                    <a:lnTo>
                      <a:pt x="142" y="305"/>
                    </a:lnTo>
                    <a:lnTo>
                      <a:pt x="142" y="305"/>
                    </a:lnTo>
                    <a:lnTo>
                      <a:pt x="149" y="305"/>
                    </a:lnTo>
                    <a:lnTo>
                      <a:pt x="149" y="305"/>
                    </a:lnTo>
                    <a:lnTo>
                      <a:pt x="156" y="312"/>
                    </a:lnTo>
                    <a:lnTo>
                      <a:pt x="156" y="312"/>
                    </a:lnTo>
                    <a:lnTo>
                      <a:pt x="163" y="319"/>
                    </a:lnTo>
                    <a:lnTo>
                      <a:pt x="163" y="319"/>
                    </a:lnTo>
                    <a:lnTo>
                      <a:pt x="163" y="326"/>
                    </a:lnTo>
                    <a:lnTo>
                      <a:pt x="163" y="326"/>
                    </a:lnTo>
                    <a:lnTo>
                      <a:pt x="163" y="333"/>
                    </a:lnTo>
                    <a:lnTo>
                      <a:pt x="163" y="340"/>
                    </a:lnTo>
                    <a:lnTo>
                      <a:pt x="170" y="347"/>
                    </a:lnTo>
                    <a:lnTo>
                      <a:pt x="178" y="354"/>
                    </a:lnTo>
                    <a:lnTo>
                      <a:pt x="185" y="354"/>
                    </a:lnTo>
                    <a:lnTo>
                      <a:pt x="199" y="347"/>
                    </a:lnTo>
                    <a:lnTo>
                      <a:pt x="227" y="333"/>
                    </a:lnTo>
                    <a:lnTo>
                      <a:pt x="241" y="333"/>
                    </a:lnTo>
                    <a:lnTo>
                      <a:pt x="249" y="333"/>
                    </a:lnTo>
                    <a:lnTo>
                      <a:pt x="263" y="333"/>
                    </a:lnTo>
                    <a:lnTo>
                      <a:pt x="277" y="333"/>
                    </a:lnTo>
                    <a:lnTo>
                      <a:pt x="284" y="333"/>
                    </a:lnTo>
                    <a:lnTo>
                      <a:pt x="327" y="319"/>
                    </a:lnTo>
                    <a:lnTo>
                      <a:pt x="327" y="319"/>
                    </a:lnTo>
                    <a:lnTo>
                      <a:pt x="327" y="319"/>
                    </a:lnTo>
                    <a:lnTo>
                      <a:pt x="327" y="298"/>
                    </a:lnTo>
                    <a:lnTo>
                      <a:pt x="334" y="298"/>
                    </a:lnTo>
                    <a:lnTo>
                      <a:pt x="334" y="291"/>
                    </a:lnTo>
                    <a:lnTo>
                      <a:pt x="341" y="276"/>
                    </a:lnTo>
                    <a:lnTo>
                      <a:pt x="362" y="269"/>
                    </a:lnTo>
                    <a:lnTo>
                      <a:pt x="362" y="262"/>
                    </a:lnTo>
                    <a:lnTo>
                      <a:pt x="369" y="255"/>
                    </a:lnTo>
                    <a:lnTo>
                      <a:pt x="369" y="248"/>
                    </a:lnTo>
                    <a:lnTo>
                      <a:pt x="383" y="220"/>
                    </a:lnTo>
                    <a:lnTo>
                      <a:pt x="383" y="212"/>
                    </a:lnTo>
                    <a:lnTo>
                      <a:pt x="391" y="205"/>
                    </a:lnTo>
                    <a:lnTo>
                      <a:pt x="398" y="198"/>
                    </a:lnTo>
                    <a:lnTo>
                      <a:pt x="469" y="170"/>
                    </a:lnTo>
                    <a:lnTo>
                      <a:pt x="469" y="163"/>
                    </a:lnTo>
                    <a:lnTo>
                      <a:pt x="469" y="163"/>
                    </a:lnTo>
                    <a:lnTo>
                      <a:pt x="476" y="156"/>
                    </a:lnTo>
                    <a:lnTo>
                      <a:pt x="476" y="149"/>
                    </a:lnTo>
                    <a:lnTo>
                      <a:pt x="483" y="134"/>
                    </a:lnTo>
                    <a:lnTo>
                      <a:pt x="511" y="92"/>
                    </a:lnTo>
                    <a:lnTo>
                      <a:pt x="533" y="42"/>
                    </a:lnTo>
                    <a:lnTo>
                      <a:pt x="533" y="35"/>
                    </a:lnTo>
                    <a:lnTo>
                      <a:pt x="554" y="28"/>
                    </a:lnTo>
                    <a:lnTo>
                      <a:pt x="575" y="21"/>
                    </a:lnTo>
                    <a:lnTo>
                      <a:pt x="582" y="21"/>
                    </a:lnTo>
                    <a:lnTo>
                      <a:pt x="604" y="0"/>
                    </a:lnTo>
                    <a:lnTo>
                      <a:pt x="604" y="0"/>
                    </a:lnTo>
                    <a:lnTo>
                      <a:pt x="611" y="0"/>
                    </a:lnTo>
                    <a:lnTo>
                      <a:pt x="611" y="7"/>
                    </a:lnTo>
                    <a:lnTo>
                      <a:pt x="611" y="7"/>
                    </a:lnTo>
                    <a:lnTo>
                      <a:pt x="611" y="7"/>
                    </a:lnTo>
                    <a:lnTo>
                      <a:pt x="611" y="7"/>
                    </a:lnTo>
                    <a:lnTo>
                      <a:pt x="596" y="21"/>
                    </a:lnTo>
                    <a:lnTo>
                      <a:pt x="596" y="28"/>
                    </a:lnTo>
                    <a:lnTo>
                      <a:pt x="596" y="28"/>
                    </a:lnTo>
                    <a:lnTo>
                      <a:pt x="596" y="28"/>
                    </a:lnTo>
                    <a:lnTo>
                      <a:pt x="596" y="28"/>
                    </a:lnTo>
                    <a:lnTo>
                      <a:pt x="604" y="35"/>
                    </a:lnTo>
                    <a:lnTo>
                      <a:pt x="653" y="35"/>
                    </a:lnTo>
                    <a:lnTo>
                      <a:pt x="660" y="35"/>
                    </a:lnTo>
                    <a:lnTo>
                      <a:pt x="682" y="35"/>
                    </a:lnTo>
                    <a:lnTo>
                      <a:pt x="682" y="42"/>
                    </a:lnTo>
                    <a:lnTo>
                      <a:pt x="682" y="42"/>
                    </a:lnTo>
                    <a:lnTo>
                      <a:pt x="682" y="42"/>
                    </a:lnTo>
                    <a:lnTo>
                      <a:pt x="682" y="42"/>
                    </a:lnTo>
                    <a:lnTo>
                      <a:pt x="682" y="42"/>
                    </a:lnTo>
                    <a:lnTo>
                      <a:pt x="682" y="49"/>
                    </a:lnTo>
                    <a:lnTo>
                      <a:pt x="682" y="49"/>
                    </a:lnTo>
                    <a:lnTo>
                      <a:pt x="682" y="49"/>
                    </a:lnTo>
                    <a:lnTo>
                      <a:pt x="682" y="49"/>
                    </a:lnTo>
                    <a:lnTo>
                      <a:pt x="682" y="49"/>
                    </a:lnTo>
                    <a:lnTo>
                      <a:pt x="682" y="49"/>
                    </a:lnTo>
                    <a:lnTo>
                      <a:pt x="674" y="56"/>
                    </a:lnTo>
                    <a:lnTo>
                      <a:pt x="674" y="56"/>
                    </a:lnTo>
                    <a:lnTo>
                      <a:pt x="674" y="56"/>
                    </a:lnTo>
                    <a:lnTo>
                      <a:pt x="674" y="56"/>
                    </a:lnTo>
                    <a:lnTo>
                      <a:pt x="674" y="56"/>
                    </a:lnTo>
                    <a:lnTo>
                      <a:pt x="674" y="63"/>
                    </a:lnTo>
                    <a:lnTo>
                      <a:pt x="674" y="63"/>
                    </a:lnTo>
                    <a:lnTo>
                      <a:pt x="674" y="63"/>
                    </a:lnTo>
                    <a:lnTo>
                      <a:pt x="674" y="63"/>
                    </a:lnTo>
                    <a:lnTo>
                      <a:pt x="674" y="63"/>
                    </a:lnTo>
                    <a:lnTo>
                      <a:pt x="674" y="63"/>
                    </a:lnTo>
                    <a:lnTo>
                      <a:pt x="674" y="63"/>
                    </a:lnTo>
                    <a:lnTo>
                      <a:pt x="674" y="63"/>
                    </a:lnTo>
                    <a:lnTo>
                      <a:pt x="682" y="63"/>
                    </a:lnTo>
                    <a:lnTo>
                      <a:pt x="682" y="63"/>
                    </a:lnTo>
                    <a:lnTo>
                      <a:pt x="682" y="63"/>
                    </a:lnTo>
                    <a:lnTo>
                      <a:pt x="682" y="63"/>
                    </a:lnTo>
                    <a:lnTo>
                      <a:pt x="682" y="63"/>
                    </a:lnTo>
                    <a:lnTo>
                      <a:pt x="682" y="63"/>
                    </a:lnTo>
                    <a:lnTo>
                      <a:pt x="689" y="63"/>
                    </a:lnTo>
                    <a:lnTo>
                      <a:pt x="689" y="63"/>
                    </a:lnTo>
                    <a:lnTo>
                      <a:pt x="689" y="63"/>
                    </a:lnTo>
                    <a:lnTo>
                      <a:pt x="689" y="63"/>
                    </a:lnTo>
                    <a:lnTo>
                      <a:pt x="689" y="63"/>
                    </a:lnTo>
                    <a:lnTo>
                      <a:pt x="689" y="63"/>
                    </a:lnTo>
                    <a:lnTo>
                      <a:pt x="689" y="63"/>
                    </a:lnTo>
                    <a:lnTo>
                      <a:pt x="689" y="63"/>
                    </a:lnTo>
                    <a:lnTo>
                      <a:pt x="689" y="63"/>
                    </a:lnTo>
                    <a:lnTo>
                      <a:pt x="689" y="70"/>
                    </a:lnTo>
                    <a:lnTo>
                      <a:pt x="689" y="70"/>
                    </a:lnTo>
                    <a:lnTo>
                      <a:pt x="689" y="78"/>
                    </a:lnTo>
                    <a:lnTo>
                      <a:pt x="689" y="85"/>
                    </a:lnTo>
                    <a:lnTo>
                      <a:pt x="689" y="92"/>
                    </a:lnTo>
                    <a:lnTo>
                      <a:pt x="689" y="92"/>
                    </a:lnTo>
                    <a:lnTo>
                      <a:pt x="689" y="92"/>
                    </a:lnTo>
                    <a:lnTo>
                      <a:pt x="689" y="99"/>
                    </a:lnTo>
                    <a:lnTo>
                      <a:pt x="689" y="99"/>
                    </a:lnTo>
                    <a:lnTo>
                      <a:pt x="689" y="99"/>
                    </a:lnTo>
                    <a:lnTo>
                      <a:pt x="689" y="106"/>
                    </a:lnTo>
                    <a:lnTo>
                      <a:pt x="689" y="106"/>
                    </a:lnTo>
                    <a:lnTo>
                      <a:pt x="689" y="106"/>
                    </a:lnTo>
                    <a:lnTo>
                      <a:pt x="689" y="106"/>
                    </a:lnTo>
                    <a:lnTo>
                      <a:pt x="682" y="106"/>
                    </a:lnTo>
                    <a:lnTo>
                      <a:pt x="682" y="106"/>
                    </a:lnTo>
                    <a:lnTo>
                      <a:pt x="682" y="106"/>
                    </a:lnTo>
                    <a:lnTo>
                      <a:pt x="682" y="106"/>
                    </a:lnTo>
                    <a:lnTo>
                      <a:pt x="682" y="106"/>
                    </a:lnTo>
                    <a:lnTo>
                      <a:pt x="682" y="106"/>
                    </a:lnTo>
                    <a:lnTo>
                      <a:pt x="682" y="113"/>
                    </a:lnTo>
                    <a:lnTo>
                      <a:pt x="682" y="113"/>
                    </a:lnTo>
                    <a:lnTo>
                      <a:pt x="682" y="113"/>
                    </a:lnTo>
                    <a:lnTo>
                      <a:pt x="689" y="113"/>
                    </a:lnTo>
                    <a:lnTo>
                      <a:pt x="689" y="120"/>
                    </a:lnTo>
                    <a:lnTo>
                      <a:pt x="689" y="120"/>
                    </a:lnTo>
                    <a:lnTo>
                      <a:pt x="689" y="120"/>
                    </a:lnTo>
                    <a:lnTo>
                      <a:pt x="689" y="120"/>
                    </a:lnTo>
                    <a:lnTo>
                      <a:pt x="689" y="127"/>
                    </a:lnTo>
                    <a:lnTo>
                      <a:pt x="696" y="127"/>
                    </a:lnTo>
                    <a:lnTo>
                      <a:pt x="696" y="127"/>
                    </a:lnTo>
                    <a:lnTo>
                      <a:pt x="696" y="120"/>
                    </a:lnTo>
                    <a:lnTo>
                      <a:pt x="696" y="120"/>
                    </a:lnTo>
                    <a:lnTo>
                      <a:pt x="696" y="120"/>
                    </a:lnTo>
                    <a:lnTo>
                      <a:pt x="696" y="120"/>
                    </a:lnTo>
                    <a:lnTo>
                      <a:pt x="696" y="120"/>
                    </a:lnTo>
                    <a:lnTo>
                      <a:pt x="696" y="120"/>
                    </a:lnTo>
                    <a:lnTo>
                      <a:pt x="696" y="120"/>
                    </a:lnTo>
                    <a:lnTo>
                      <a:pt x="703" y="120"/>
                    </a:lnTo>
                    <a:lnTo>
                      <a:pt x="703" y="120"/>
                    </a:lnTo>
                    <a:lnTo>
                      <a:pt x="703" y="120"/>
                    </a:lnTo>
                    <a:lnTo>
                      <a:pt x="710" y="120"/>
                    </a:lnTo>
                    <a:lnTo>
                      <a:pt x="710" y="120"/>
                    </a:lnTo>
                    <a:lnTo>
                      <a:pt x="710" y="120"/>
                    </a:lnTo>
                    <a:lnTo>
                      <a:pt x="710" y="120"/>
                    </a:lnTo>
                    <a:lnTo>
                      <a:pt x="717" y="120"/>
                    </a:lnTo>
                    <a:lnTo>
                      <a:pt x="717" y="113"/>
                    </a:lnTo>
                    <a:lnTo>
                      <a:pt x="717" y="113"/>
                    </a:lnTo>
                    <a:lnTo>
                      <a:pt x="717" y="113"/>
                    </a:lnTo>
                    <a:lnTo>
                      <a:pt x="717" y="113"/>
                    </a:lnTo>
                    <a:lnTo>
                      <a:pt x="724" y="113"/>
                    </a:lnTo>
                    <a:lnTo>
                      <a:pt x="724" y="113"/>
                    </a:lnTo>
                    <a:lnTo>
                      <a:pt x="724" y="113"/>
                    </a:lnTo>
                    <a:lnTo>
                      <a:pt x="724" y="113"/>
                    </a:lnTo>
                    <a:lnTo>
                      <a:pt x="731" y="120"/>
                    </a:lnTo>
                    <a:lnTo>
                      <a:pt x="731" y="120"/>
                    </a:lnTo>
                    <a:lnTo>
                      <a:pt x="731" y="120"/>
                    </a:lnTo>
                    <a:lnTo>
                      <a:pt x="731" y="120"/>
                    </a:lnTo>
                    <a:lnTo>
                      <a:pt x="731" y="120"/>
                    </a:lnTo>
                    <a:lnTo>
                      <a:pt x="731" y="120"/>
                    </a:lnTo>
                    <a:lnTo>
                      <a:pt x="738" y="127"/>
                    </a:lnTo>
                    <a:lnTo>
                      <a:pt x="738" y="127"/>
                    </a:lnTo>
                    <a:lnTo>
                      <a:pt x="738" y="127"/>
                    </a:lnTo>
                    <a:lnTo>
                      <a:pt x="738" y="127"/>
                    </a:lnTo>
                    <a:lnTo>
                      <a:pt x="738" y="134"/>
                    </a:lnTo>
                    <a:lnTo>
                      <a:pt x="738" y="134"/>
                    </a:lnTo>
                    <a:lnTo>
                      <a:pt x="738" y="134"/>
                    </a:lnTo>
                    <a:lnTo>
                      <a:pt x="745" y="134"/>
                    </a:lnTo>
                    <a:lnTo>
                      <a:pt x="745" y="127"/>
                    </a:lnTo>
                    <a:lnTo>
                      <a:pt x="745" y="127"/>
                    </a:lnTo>
                    <a:lnTo>
                      <a:pt x="745" y="127"/>
                    </a:lnTo>
                    <a:lnTo>
                      <a:pt x="745" y="134"/>
                    </a:lnTo>
                    <a:lnTo>
                      <a:pt x="753" y="134"/>
                    </a:lnTo>
                    <a:lnTo>
                      <a:pt x="753" y="134"/>
                    </a:lnTo>
                    <a:lnTo>
                      <a:pt x="753" y="134"/>
                    </a:lnTo>
                    <a:lnTo>
                      <a:pt x="753" y="134"/>
                    </a:lnTo>
                    <a:lnTo>
                      <a:pt x="753" y="134"/>
                    </a:lnTo>
                    <a:lnTo>
                      <a:pt x="753" y="134"/>
                    </a:lnTo>
                    <a:lnTo>
                      <a:pt x="760" y="134"/>
                    </a:lnTo>
                    <a:lnTo>
                      <a:pt x="760" y="134"/>
                    </a:lnTo>
                    <a:lnTo>
                      <a:pt x="760" y="134"/>
                    </a:lnTo>
                    <a:lnTo>
                      <a:pt x="760" y="134"/>
                    </a:lnTo>
                    <a:lnTo>
                      <a:pt x="760" y="134"/>
                    </a:lnTo>
                    <a:lnTo>
                      <a:pt x="767" y="134"/>
                    </a:lnTo>
                    <a:lnTo>
                      <a:pt x="767" y="134"/>
                    </a:lnTo>
                    <a:lnTo>
                      <a:pt x="767" y="134"/>
                    </a:lnTo>
                    <a:lnTo>
                      <a:pt x="767" y="134"/>
                    </a:lnTo>
                    <a:lnTo>
                      <a:pt x="774" y="134"/>
                    </a:lnTo>
                    <a:lnTo>
                      <a:pt x="774" y="134"/>
                    </a:lnTo>
                    <a:lnTo>
                      <a:pt x="774" y="134"/>
                    </a:lnTo>
                    <a:lnTo>
                      <a:pt x="774" y="134"/>
                    </a:lnTo>
                    <a:lnTo>
                      <a:pt x="774" y="134"/>
                    </a:lnTo>
                    <a:lnTo>
                      <a:pt x="781" y="134"/>
                    </a:lnTo>
                    <a:lnTo>
                      <a:pt x="781" y="134"/>
                    </a:lnTo>
                    <a:lnTo>
                      <a:pt x="781" y="134"/>
                    </a:lnTo>
                    <a:lnTo>
                      <a:pt x="781" y="134"/>
                    </a:lnTo>
                    <a:lnTo>
                      <a:pt x="781" y="127"/>
                    </a:lnTo>
                    <a:lnTo>
                      <a:pt x="788" y="127"/>
                    </a:lnTo>
                    <a:lnTo>
                      <a:pt x="788" y="127"/>
                    </a:lnTo>
                    <a:lnTo>
                      <a:pt x="788" y="127"/>
                    </a:lnTo>
                    <a:lnTo>
                      <a:pt x="788" y="134"/>
                    </a:lnTo>
                    <a:lnTo>
                      <a:pt x="788" y="134"/>
                    </a:lnTo>
                    <a:lnTo>
                      <a:pt x="788" y="134"/>
                    </a:lnTo>
                    <a:lnTo>
                      <a:pt x="788" y="134"/>
                    </a:lnTo>
                    <a:lnTo>
                      <a:pt x="788" y="134"/>
                    </a:lnTo>
                    <a:lnTo>
                      <a:pt x="788" y="134"/>
                    </a:lnTo>
                    <a:lnTo>
                      <a:pt x="788" y="134"/>
                    </a:lnTo>
                    <a:lnTo>
                      <a:pt x="788" y="134"/>
                    </a:lnTo>
                    <a:lnTo>
                      <a:pt x="788" y="134"/>
                    </a:lnTo>
                    <a:lnTo>
                      <a:pt x="788" y="134"/>
                    </a:lnTo>
                    <a:lnTo>
                      <a:pt x="795" y="134"/>
                    </a:lnTo>
                    <a:lnTo>
                      <a:pt x="795" y="134"/>
                    </a:lnTo>
                    <a:lnTo>
                      <a:pt x="795" y="134"/>
                    </a:lnTo>
                    <a:lnTo>
                      <a:pt x="795" y="134"/>
                    </a:lnTo>
                    <a:lnTo>
                      <a:pt x="795" y="141"/>
                    </a:lnTo>
                    <a:lnTo>
                      <a:pt x="795" y="141"/>
                    </a:lnTo>
                    <a:lnTo>
                      <a:pt x="795" y="141"/>
                    </a:lnTo>
                    <a:lnTo>
                      <a:pt x="795" y="141"/>
                    </a:lnTo>
                    <a:lnTo>
                      <a:pt x="795" y="141"/>
                    </a:lnTo>
                    <a:lnTo>
                      <a:pt x="795" y="141"/>
                    </a:lnTo>
                    <a:lnTo>
                      <a:pt x="795" y="141"/>
                    </a:lnTo>
                    <a:lnTo>
                      <a:pt x="795" y="141"/>
                    </a:lnTo>
                    <a:lnTo>
                      <a:pt x="795" y="149"/>
                    </a:lnTo>
                    <a:lnTo>
                      <a:pt x="795" y="149"/>
                    </a:lnTo>
                    <a:lnTo>
                      <a:pt x="795" y="149"/>
                    </a:lnTo>
                    <a:lnTo>
                      <a:pt x="795" y="149"/>
                    </a:lnTo>
                    <a:lnTo>
                      <a:pt x="795" y="149"/>
                    </a:lnTo>
                    <a:lnTo>
                      <a:pt x="795" y="149"/>
                    </a:lnTo>
                    <a:lnTo>
                      <a:pt x="795" y="149"/>
                    </a:lnTo>
                    <a:lnTo>
                      <a:pt x="795" y="156"/>
                    </a:lnTo>
                    <a:lnTo>
                      <a:pt x="795" y="156"/>
                    </a:lnTo>
                    <a:lnTo>
                      <a:pt x="795" y="156"/>
                    </a:lnTo>
                    <a:lnTo>
                      <a:pt x="795" y="156"/>
                    </a:lnTo>
                    <a:lnTo>
                      <a:pt x="795" y="156"/>
                    </a:lnTo>
                    <a:lnTo>
                      <a:pt x="795" y="163"/>
                    </a:lnTo>
                    <a:lnTo>
                      <a:pt x="795" y="163"/>
                    </a:lnTo>
                    <a:lnTo>
                      <a:pt x="802" y="170"/>
                    </a:lnTo>
                    <a:lnTo>
                      <a:pt x="802" y="170"/>
                    </a:lnTo>
                    <a:lnTo>
                      <a:pt x="809" y="170"/>
                    </a:lnTo>
                    <a:lnTo>
                      <a:pt x="809" y="170"/>
                    </a:lnTo>
                    <a:lnTo>
                      <a:pt x="809" y="170"/>
                    </a:lnTo>
                    <a:lnTo>
                      <a:pt x="809" y="170"/>
                    </a:lnTo>
                    <a:lnTo>
                      <a:pt x="809" y="177"/>
                    </a:lnTo>
                    <a:lnTo>
                      <a:pt x="809" y="177"/>
                    </a:lnTo>
                    <a:lnTo>
                      <a:pt x="809" y="177"/>
                    </a:lnTo>
                    <a:lnTo>
                      <a:pt x="809" y="177"/>
                    </a:lnTo>
                    <a:lnTo>
                      <a:pt x="809" y="177"/>
                    </a:lnTo>
                    <a:lnTo>
                      <a:pt x="809" y="177"/>
                    </a:lnTo>
                    <a:lnTo>
                      <a:pt x="809" y="184"/>
                    </a:lnTo>
                    <a:lnTo>
                      <a:pt x="809" y="184"/>
                    </a:lnTo>
                    <a:lnTo>
                      <a:pt x="809" y="184"/>
                    </a:lnTo>
                    <a:lnTo>
                      <a:pt x="809" y="191"/>
                    </a:lnTo>
                    <a:lnTo>
                      <a:pt x="809" y="191"/>
                    </a:lnTo>
                    <a:lnTo>
                      <a:pt x="809" y="191"/>
                    </a:lnTo>
                    <a:lnTo>
                      <a:pt x="809" y="198"/>
                    </a:lnTo>
                    <a:lnTo>
                      <a:pt x="809" y="198"/>
                    </a:lnTo>
                    <a:lnTo>
                      <a:pt x="809" y="198"/>
                    </a:lnTo>
                    <a:lnTo>
                      <a:pt x="816" y="205"/>
                    </a:lnTo>
                    <a:lnTo>
                      <a:pt x="816" y="220"/>
                    </a:lnTo>
                    <a:lnTo>
                      <a:pt x="824" y="220"/>
                    </a:lnTo>
                    <a:lnTo>
                      <a:pt x="824" y="227"/>
                    </a:lnTo>
                    <a:lnTo>
                      <a:pt x="824" y="227"/>
                    </a:lnTo>
                    <a:lnTo>
                      <a:pt x="831" y="234"/>
                    </a:lnTo>
                    <a:lnTo>
                      <a:pt x="831" y="234"/>
                    </a:lnTo>
                    <a:lnTo>
                      <a:pt x="831" y="234"/>
                    </a:lnTo>
                    <a:lnTo>
                      <a:pt x="831" y="234"/>
                    </a:lnTo>
                    <a:lnTo>
                      <a:pt x="838" y="241"/>
                    </a:lnTo>
                    <a:lnTo>
                      <a:pt x="838" y="241"/>
                    </a:lnTo>
                    <a:lnTo>
                      <a:pt x="845" y="248"/>
                    </a:lnTo>
                    <a:lnTo>
                      <a:pt x="845" y="248"/>
                    </a:lnTo>
                    <a:lnTo>
                      <a:pt x="845" y="248"/>
                    </a:lnTo>
                    <a:lnTo>
                      <a:pt x="845" y="248"/>
                    </a:lnTo>
                    <a:lnTo>
                      <a:pt x="845" y="248"/>
                    </a:lnTo>
                    <a:lnTo>
                      <a:pt x="845" y="255"/>
                    </a:lnTo>
                    <a:lnTo>
                      <a:pt x="845" y="255"/>
                    </a:lnTo>
                    <a:lnTo>
                      <a:pt x="845" y="255"/>
                    </a:lnTo>
                    <a:lnTo>
                      <a:pt x="845" y="255"/>
                    </a:lnTo>
                    <a:lnTo>
                      <a:pt x="852" y="255"/>
                    </a:lnTo>
                    <a:lnTo>
                      <a:pt x="852" y="255"/>
                    </a:lnTo>
                    <a:lnTo>
                      <a:pt x="852" y="255"/>
                    </a:lnTo>
                    <a:lnTo>
                      <a:pt x="859" y="255"/>
                    </a:lnTo>
                    <a:lnTo>
                      <a:pt x="859" y="255"/>
                    </a:lnTo>
                    <a:lnTo>
                      <a:pt x="859" y="255"/>
                    </a:lnTo>
                    <a:lnTo>
                      <a:pt x="866" y="262"/>
                    </a:lnTo>
                    <a:lnTo>
                      <a:pt x="866" y="262"/>
                    </a:lnTo>
                    <a:lnTo>
                      <a:pt x="880" y="276"/>
                    </a:lnTo>
                    <a:lnTo>
                      <a:pt x="880" y="276"/>
                    </a:lnTo>
                    <a:lnTo>
                      <a:pt x="880" y="283"/>
                    </a:lnTo>
                    <a:lnTo>
                      <a:pt x="880" y="283"/>
                    </a:lnTo>
                    <a:lnTo>
                      <a:pt x="880" y="283"/>
                    </a:lnTo>
                    <a:lnTo>
                      <a:pt x="887" y="283"/>
                    </a:lnTo>
                    <a:lnTo>
                      <a:pt x="887" y="291"/>
                    </a:lnTo>
                    <a:lnTo>
                      <a:pt x="887" y="291"/>
                    </a:lnTo>
                    <a:lnTo>
                      <a:pt x="887" y="291"/>
                    </a:lnTo>
                    <a:lnTo>
                      <a:pt x="880" y="291"/>
                    </a:lnTo>
                    <a:lnTo>
                      <a:pt x="880" y="291"/>
                    </a:lnTo>
                    <a:lnTo>
                      <a:pt x="880" y="291"/>
                    </a:lnTo>
                    <a:lnTo>
                      <a:pt x="880" y="283"/>
                    </a:lnTo>
                    <a:lnTo>
                      <a:pt x="880" y="291"/>
                    </a:lnTo>
                    <a:lnTo>
                      <a:pt x="880" y="291"/>
                    </a:lnTo>
                    <a:lnTo>
                      <a:pt x="873" y="291"/>
                    </a:lnTo>
                    <a:lnTo>
                      <a:pt x="873" y="291"/>
                    </a:lnTo>
                    <a:lnTo>
                      <a:pt x="873" y="291"/>
                    </a:lnTo>
                    <a:lnTo>
                      <a:pt x="873" y="291"/>
                    </a:lnTo>
                    <a:lnTo>
                      <a:pt x="873" y="291"/>
                    </a:lnTo>
                    <a:lnTo>
                      <a:pt x="866" y="298"/>
                    </a:lnTo>
                    <a:lnTo>
                      <a:pt x="866" y="298"/>
                    </a:lnTo>
                    <a:lnTo>
                      <a:pt x="866" y="298"/>
                    </a:lnTo>
                    <a:lnTo>
                      <a:pt x="866" y="298"/>
                    </a:lnTo>
                    <a:lnTo>
                      <a:pt x="866" y="298"/>
                    </a:lnTo>
                    <a:lnTo>
                      <a:pt x="873" y="305"/>
                    </a:lnTo>
                    <a:lnTo>
                      <a:pt x="873" y="305"/>
                    </a:lnTo>
                    <a:lnTo>
                      <a:pt x="873" y="298"/>
                    </a:lnTo>
                    <a:lnTo>
                      <a:pt x="873" y="298"/>
                    </a:lnTo>
                    <a:lnTo>
                      <a:pt x="873" y="298"/>
                    </a:lnTo>
                    <a:lnTo>
                      <a:pt x="873" y="298"/>
                    </a:lnTo>
                    <a:lnTo>
                      <a:pt x="873" y="298"/>
                    </a:lnTo>
                    <a:lnTo>
                      <a:pt x="880" y="298"/>
                    </a:lnTo>
                    <a:lnTo>
                      <a:pt x="880" y="298"/>
                    </a:lnTo>
                    <a:lnTo>
                      <a:pt x="880" y="298"/>
                    </a:lnTo>
                    <a:lnTo>
                      <a:pt x="880" y="298"/>
                    </a:lnTo>
                    <a:lnTo>
                      <a:pt x="880" y="305"/>
                    </a:lnTo>
                    <a:lnTo>
                      <a:pt x="873" y="305"/>
                    </a:lnTo>
                    <a:lnTo>
                      <a:pt x="873" y="305"/>
                    </a:lnTo>
                    <a:lnTo>
                      <a:pt x="873" y="305"/>
                    </a:lnTo>
                    <a:lnTo>
                      <a:pt x="873" y="312"/>
                    </a:lnTo>
                    <a:lnTo>
                      <a:pt x="873" y="312"/>
                    </a:lnTo>
                    <a:lnTo>
                      <a:pt x="873" y="312"/>
                    </a:lnTo>
                    <a:lnTo>
                      <a:pt x="873" y="312"/>
                    </a:lnTo>
                    <a:lnTo>
                      <a:pt x="873" y="312"/>
                    </a:lnTo>
                    <a:lnTo>
                      <a:pt x="873" y="312"/>
                    </a:lnTo>
                    <a:lnTo>
                      <a:pt x="873" y="312"/>
                    </a:lnTo>
                    <a:lnTo>
                      <a:pt x="873" y="312"/>
                    </a:lnTo>
                    <a:lnTo>
                      <a:pt x="873" y="312"/>
                    </a:lnTo>
                    <a:lnTo>
                      <a:pt x="873" y="319"/>
                    </a:lnTo>
                    <a:lnTo>
                      <a:pt x="873" y="319"/>
                    </a:lnTo>
                    <a:lnTo>
                      <a:pt x="873" y="319"/>
                    </a:lnTo>
                    <a:lnTo>
                      <a:pt x="873" y="319"/>
                    </a:lnTo>
                    <a:lnTo>
                      <a:pt x="873" y="319"/>
                    </a:lnTo>
                    <a:lnTo>
                      <a:pt x="866" y="319"/>
                    </a:lnTo>
                    <a:lnTo>
                      <a:pt x="866" y="319"/>
                    </a:lnTo>
                    <a:lnTo>
                      <a:pt x="866" y="319"/>
                    </a:lnTo>
                    <a:lnTo>
                      <a:pt x="866" y="326"/>
                    </a:lnTo>
                    <a:lnTo>
                      <a:pt x="866" y="326"/>
                    </a:lnTo>
                    <a:lnTo>
                      <a:pt x="873" y="326"/>
                    </a:lnTo>
                    <a:lnTo>
                      <a:pt x="873" y="326"/>
                    </a:lnTo>
                    <a:lnTo>
                      <a:pt x="873" y="326"/>
                    </a:lnTo>
                    <a:lnTo>
                      <a:pt x="873" y="333"/>
                    </a:lnTo>
                    <a:lnTo>
                      <a:pt x="873" y="333"/>
                    </a:lnTo>
                    <a:lnTo>
                      <a:pt x="873" y="333"/>
                    </a:lnTo>
                    <a:lnTo>
                      <a:pt x="873" y="333"/>
                    </a:lnTo>
                    <a:lnTo>
                      <a:pt x="873" y="333"/>
                    </a:lnTo>
                    <a:lnTo>
                      <a:pt x="887" y="333"/>
                    </a:lnTo>
                    <a:lnTo>
                      <a:pt x="895" y="333"/>
                    </a:lnTo>
                    <a:lnTo>
                      <a:pt x="895" y="340"/>
                    </a:lnTo>
                    <a:lnTo>
                      <a:pt x="902" y="340"/>
                    </a:lnTo>
                    <a:lnTo>
                      <a:pt x="902" y="340"/>
                    </a:lnTo>
                    <a:lnTo>
                      <a:pt x="902" y="340"/>
                    </a:lnTo>
                    <a:lnTo>
                      <a:pt x="902" y="333"/>
                    </a:lnTo>
                    <a:lnTo>
                      <a:pt x="902" y="333"/>
                    </a:lnTo>
                    <a:lnTo>
                      <a:pt x="902" y="333"/>
                    </a:lnTo>
                    <a:lnTo>
                      <a:pt x="902" y="333"/>
                    </a:lnTo>
                    <a:lnTo>
                      <a:pt x="902" y="333"/>
                    </a:lnTo>
                    <a:lnTo>
                      <a:pt x="902" y="333"/>
                    </a:lnTo>
                    <a:lnTo>
                      <a:pt x="902" y="326"/>
                    </a:lnTo>
                    <a:lnTo>
                      <a:pt x="902" y="326"/>
                    </a:lnTo>
                    <a:lnTo>
                      <a:pt x="902" y="326"/>
                    </a:lnTo>
                    <a:lnTo>
                      <a:pt x="902" y="326"/>
                    </a:lnTo>
                    <a:lnTo>
                      <a:pt x="902" y="319"/>
                    </a:lnTo>
                    <a:lnTo>
                      <a:pt x="902" y="319"/>
                    </a:lnTo>
                    <a:lnTo>
                      <a:pt x="895" y="312"/>
                    </a:lnTo>
                    <a:lnTo>
                      <a:pt x="895" y="312"/>
                    </a:lnTo>
                    <a:lnTo>
                      <a:pt x="895" y="312"/>
                    </a:lnTo>
                    <a:lnTo>
                      <a:pt x="895" y="305"/>
                    </a:lnTo>
                    <a:lnTo>
                      <a:pt x="895" y="305"/>
                    </a:lnTo>
                    <a:lnTo>
                      <a:pt x="895" y="305"/>
                    </a:lnTo>
                    <a:lnTo>
                      <a:pt x="895" y="305"/>
                    </a:lnTo>
                    <a:lnTo>
                      <a:pt x="902" y="305"/>
                    </a:lnTo>
                    <a:lnTo>
                      <a:pt x="902" y="305"/>
                    </a:lnTo>
                    <a:lnTo>
                      <a:pt x="902" y="305"/>
                    </a:lnTo>
                    <a:lnTo>
                      <a:pt x="902" y="305"/>
                    </a:lnTo>
                    <a:lnTo>
                      <a:pt x="902" y="305"/>
                    </a:lnTo>
                    <a:lnTo>
                      <a:pt x="902" y="305"/>
                    </a:lnTo>
                    <a:lnTo>
                      <a:pt x="909" y="305"/>
                    </a:lnTo>
                    <a:lnTo>
                      <a:pt x="909" y="305"/>
                    </a:lnTo>
                    <a:lnTo>
                      <a:pt x="909" y="305"/>
                    </a:lnTo>
                    <a:lnTo>
                      <a:pt x="909" y="305"/>
                    </a:lnTo>
                    <a:lnTo>
                      <a:pt x="909" y="305"/>
                    </a:lnTo>
                    <a:lnTo>
                      <a:pt x="916" y="305"/>
                    </a:lnTo>
                    <a:lnTo>
                      <a:pt x="916" y="305"/>
                    </a:lnTo>
                    <a:lnTo>
                      <a:pt x="916" y="305"/>
                    </a:lnTo>
                    <a:lnTo>
                      <a:pt x="923" y="305"/>
                    </a:lnTo>
                    <a:lnTo>
                      <a:pt x="923" y="305"/>
                    </a:lnTo>
                    <a:lnTo>
                      <a:pt x="923" y="298"/>
                    </a:lnTo>
                    <a:lnTo>
                      <a:pt x="923" y="298"/>
                    </a:lnTo>
                    <a:lnTo>
                      <a:pt x="916" y="298"/>
                    </a:lnTo>
                    <a:lnTo>
                      <a:pt x="916" y="298"/>
                    </a:lnTo>
                    <a:lnTo>
                      <a:pt x="916" y="298"/>
                    </a:lnTo>
                    <a:lnTo>
                      <a:pt x="916" y="298"/>
                    </a:lnTo>
                    <a:lnTo>
                      <a:pt x="916" y="298"/>
                    </a:lnTo>
                    <a:lnTo>
                      <a:pt x="916" y="298"/>
                    </a:lnTo>
                    <a:lnTo>
                      <a:pt x="916" y="298"/>
                    </a:lnTo>
                    <a:lnTo>
                      <a:pt x="923" y="298"/>
                    </a:lnTo>
                    <a:lnTo>
                      <a:pt x="923" y="291"/>
                    </a:lnTo>
                    <a:lnTo>
                      <a:pt x="923" y="291"/>
                    </a:lnTo>
                    <a:lnTo>
                      <a:pt x="916" y="291"/>
                    </a:lnTo>
                    <a:lnTo>
                      <a:pt x="916" y="291"/>
                    </a:lnTo>
                    <a:lnTo>
                      <a:pt x="916" y="291"/>
                    </a:lnTo>
                    <a:lnTo>
                      <a:pt x="916" y="291"/>
                    </a:lnTo>
                    <a:lnTo>
                      <a:pt x="916" y="283"/>
                    </a:lnTo>
                    <a:lnTo>
                      <a:pt x="916" y="283"/>
                    </a:lnTo>
                    <a:lnTo>
                      <a:pt x="916" y="283"/>
                    </a:lnTo>
                    <a:lnTo>
                      <a:pt x="916" y="283"/>
                    </a:lnTo>
                    <a:lnTo>
                      <a:pt x="916" y="283"/>
                    </a:lnTo>
                    <a:lnTo>
                      <a:pt x="923" y="283"/>
                    </a:lnTo>
                    <a:lnTo>
                      <a:pt x="923" y="291"/>
                    </a:lnTo>
                    <a:lnTo>
                      <a:pt x="923" y="291"/>
                    </a:lnTo>
                    <a:lnTo>
                      <a:pt x="923" y="291"/>
                    </a:lnTo>
                    <a:lnTo>
                      <a:pt x="923" y="291"/>
                    </a:lnTo>
                    <a:lnTo>
                      <a:pt x="923" y="291"/>
                    </a:lnTo>
                    <a:lnTo>
                      <a:pt x="923" y="291"/>
                    </a:lnTo>
                    <a:lnTo>
                      <a:pt x="923" y="291"/>
                    </a:lnTo>
                    <a:lnTo>
                      <a:pt x="930" y="291"/>
                    </a:lnTo>
                    <a:lnTo>
                      <a:pt x="930" y="291"/>
                    </a:lnTo>
                    <a:lnTo>
                      <a:pt x="937" y="291"/>
                    </a:lnTo>
                    <a:lnTo>
                      <a:pt x="937" y="291"/>
                    </a:lnTo>
                    <a:lnTo>
                      <a:pt x="937" y="298"/>
                    </a:lnTo>
                    <a:lnTo>
                      <a:pt x="937" y="298"/>
                    </a:lnTo>
                    <a:lnTo>
                      <a:pt x="937" y="298"/>
                    </a:lnTo>
                    <a:lnTo>
                      <a:pt x="937" y="298"/>
                    </a:lnTo>
                    <a:lnTo>
                      <a:pt x="937" y="298"/>
                    </a:lnTo>
                    <a:lnTo>
                      <a:pt x="937" y="298"/>
                    </a:lnTo>
                    <a:lnTo>
                      <a:pt x="937" y="298"/>
                    </a:lnTo>
                    <a:lnTo>
                      <a:pt x="937" y="298"/>
                    </a:lnTo>
                    <a:lnTo>
                      <a:pt x="930" y="298"/>
                    </a:lnTo>
                    <a:lnTo>
                      <a:pt x="930" y="298"/>
                    </a:lnTo>
                    <a:lnTo>
                      <a:pt x="937" y="298"/>
                    </a:lnTo>
                    <a:lnTo>
                      <a:pt x="937" y="298"/>
                    </a:lnTo>
                    <a:lnTo>
                      <a:pt x="937" y="298"/>
                    </a:lnTo>
                    <a:lnTo>
                      <a:pt x="937" y="298"/>
                    </a:lnTo>
                    <a:lnTo>
                      <a:pt x="937" y="305"/>
                    </a:lnTo>
                    <a:lnTo>
                      <a:pt x="937" y="305"/>
                    </a:lnTo>
                    <a:lnTo>
                      <a:pt x="937" y="305"/>
                    </a:lnTo>
                    <a:lnTo>
                      <a:pt x="937" y="305"/>
                    </a:lnTo>
                    <a:lnTo>
                      <a:pt x="937" y="305"/>
                    </a:lnTo>
                    <a:lnTo>
                      <a:pt x="937" y="305"/>
                    </a:lnTo>
                    <a:lnTo>
                      <a:pt x="937" y="305"/>
                    </a:lnTo>
                    <a:lnTo>
                      <a:pt x="937" y="305"/>
                    </a:lnTo>
                    <a:lnTo>
                      <a:pt x="944" y="305"/>
                    </a:lnTo>
                    <a:lnTo>
                      <a:pt x="944" y="305"/>
                    </a:lnTo>
                    <a:lnTo>
                      <a:pt x="944" y="305"/>
                    </a:lnTo>
                    <a:lnTo>
                      <a:pt x="944" y="305"/>
                    </a:lnTo>
                    <a:lnTo>
                      <a:pt x="944" y="312"/>
                    </a:lnTo>
                    <a:lnTo>
                      <a:pt x="944" y="312"/>
                    </a:lnTo>
                    <a:lnTo>
                      <a:pt x="944" y="319"/>
                    </a:lnTo>
                    <a:lnTo>
                      <a:pt x="944" y="319"/>
                    </a:lnTo>
                    <a:lnTo>
                      <a:pt x="951" y="319"/>
                    </a:lnTo>
                    <a:lnTo>
                      <a:pt x="951" y="319"/>
                    </a:lnTo>
                    <a:lnTo>
                      <a:pt x="951" y="319"/>
                    </a:lnTo>
                    <a:lnTo>
                      <a:pt x="951" y="312"/>
                    </a:lnTo>
                    <a:lnTo>
                      <a:pt x="951" y="312"/>
                    </a:lnTo>
                    <a:lnTo>
                      <a:pt x="951" y="312"/>
                    </a:lnTo>
                    <a:lnTo>
                      <a:pt x="958" y="312"/>
                    </a:lnTo>
                    <a:lnTo>
                      <a:pt x="958" y="312"/>
                    </a:lnTo>
                    <a:lnTo>
                      <a:pt x="958" y="312"/>
                    </a:lnTo>
                    <a:lnTo>
                      <a:pt x="958" y="312"/>
                    </a:lnTo>
                    <a:lnTo>
                      <a:pt x="966" y="312"/>
                    </a:lnTo>
                    <a:lnTo>
                      <a:pt x="966" y="312"/>
                    </a:lnTo>
                    <a:lnTo>
                      <a:pt x="966" y="312"/>
                    </a:lnTo>
                    <a:lnTo>
                      <a:pt x="958" y="305"/>
                    </a:lnTo>
                    <a:lnTo>
                      <a:pt x="958" y="305"/>
                    </a:lnTo>
                    <a:lnTo>
                      <a:pt x="958" y="305"/>
                    </a:lnTo>
                    <a:lnTo>
                      <a:pt x="958" y="305"/>
                    </a:lnTo>
                    <a:lnTo>
                      <a:pt x="958" y="305"/>
                    </a:lnTo>
                    <a:lnTo>
                      <a:pt x="958" y="298"/>
                    </a:lnTo>
                    <a:lnTo>
                      <a:pt x="958" y="298"/>
                    </a:lnTo>
                    <a:lnTo>
                      <a:pt x="966" y="298"/>
                    </a:lnTo>
                    <a:lnTo>
                      <a:pt x="966" y="298"/>
                    </a:lnTo>
                    <a:lnTo>
                      <a:pt x="966" y="298"/>
                    </a:lnTo>
                    <a:lnTo>
                      <a:pt x="966" y="298"/>
                    </a:lnTo>
                    <a:lnTo>
                      <a:pt x="966" y="298"/>
                    </a:lnTo>
                    <a:lnTo>
                      <a:pt x="973" y="298"/>
                    </a:lnTo>
                    <a:lnTo>
                      <a:pt x="973" y="291"/>
                    </a:lnTo>
                    <a:lnTo>
                      <a:pt x="973" y="291"/>
                    </a:lnTo>
                    <a:lnTo>
                      <a:pt x="973" y="291"/>
                    </a:lnTo>
                    <a:lnTo>
                      <a:pt x="980" y="283"/>
                    </a:lnTo>
                    <a:lnTo>
                      <a:pt x="980" y="283"/>
                    </a:lnTo>
                    <a:lnTo>
                      <a:pt x="980" y="283"/>
                    </a:lnTo>
                    <a:lnTo>
                      <a:pt x="980" y="283"/>
                    </a:lnTo>
                    <a:lnTo>
                      <a:pt x="987" y="283"/>
                    </a:lnTo>
                    <a:lnTo>
                      <a:pt x="987" y="276"/>
                    </a:lnTo>
                    <a:lnTo>
                      <a:pt x="987" y="276"/>
                    </a:lnTo>
                    <a:lnTo>
                      <a:pt x="987" y="276"/>
                    </a:lnTo>
                    <a:lnTo>
                      <a:pt x="987" y="283"/>
                    </a:lnTo>
                    <a:lnTo>
                      <a:pt x="987" y="283"/>
                    </a:lnTo>
                    <a:lnTo>
                      <a:pt x="987" y="283"/>
                    </a:lnTo>
                    <a:lnTo>
                      <a:pt x="994" y="283"/>
                    </a:lnTo>
                    <a:lnTo>
                      <a:pt x="994" y="283"/>
                    </a:lnTo>
                    <a:lnTo>
                      <a:pt x="1001" y="291"/>
                    </a:lnTo>
                    <a:lnTo>
                      <a:pt x="1001" y="291"/>
                    </a:lnTo>
                    <a:lnTo>
                      <a:pt x="1001" y="291"/>
                    </a:lnTo>
                    <a:lnTo>
                      <a:pt x="1001" y="291"/>
                    </a:lnTo>
                    <a:lnTo>
                      <a:pt x="1001" y="298"/>
                    </a:lnTo>
                    <a:lnTo>
                      <a:pt x="1001" y="305"/>
                    </a:lnTo>
                    <a:lnTo>
                      <a:pt x="994" y="305"/>
                    </a:lnTo>
                    <a:lnTo>
                      <a:pt x="994" y="305"/>
                    </a:lnTo>
                    <a:lnTo>
                      <a:pt x="1001" y="312"/>
                    </a:lnTo>
                    <a:lnTo>
                      <a:pt x="1001" y="312"/>
                    </a:lnTo>
                    <a:lnTo>
                      <a:pt x="1001" y="312"/>
                    </a:lnTo>
                    <a:lnTo>
                      <a:pt x="1001" y="319"/>
                    </a:lnTo>
                    <a:lnTo>
                      <a:pt x="1001" y="319"/>
                    </a:lnTo>
                    <a:lnTo>
                      <a:pt x="1001" y="319"/>
                    </a:lnTo>
                    <a:lnTo>
                      <a:pt x="1001" y="319"/>
                    </a:lnTo>
                    <a:lnTo>
                      <a:pt x="1001" y="319"/>
                    </a:lnTo>
                    <a:lnTo>
                      <a:pt x="1001" y="326"/>
                    </a:lnTo>
                    <a:lnTo>
                      <a:pt x="1001" y="326"/>
                    </a:lnTo>
                    <a:lnTo>
                      <a:pt x="1001" y="326"/>
                    </a:lnTo>
                    <a:lnTo>
                      <a:pt x="1001" y="326"/>
                    </a:lnTo>
                    <a:lnTo>
                      <a:pt x="1001" y="333"/>
                    </a:lnTo>
                    <a:lnTo>
                      <a:pt x="1001" y="333"/>
                    </a:lnTo>
                    <a:lnTo>
                      <a:pt x="1001" y="333"/>
                    </a:lnTo>
                    <a:lnTo>
                      <a:pt x="1001" y="333"/>
                    </a:lnTo>
                    <a:lnTo>
                      <a:pt x="1001" y="340"/>
                    </a:lnTo>
                    <a:lnTo>
                      <a:pt x="994" y="340"/>
                    </a:lnTo>
                    <a:lnTo>
                      <a:pt x="994" y="347"/>
                    </a:lnTo>
                    <a:lnTo>
                      <a:pt x="994" y="354"/>
                    </a:lnTo>
                    <a:lnTo>
                      <a:pt x="994" y="354"/>
                    </a:lnTo>
                    <a:lnTo>
                      <a:pt x="994" y="354"/>
                    </a:lnTo>
                    <a:lnTo>
                      <a:pt x="994" y="354"/>
                    </a:lnTo>
                    <a:lnTo>
                      <a:pt x="1001" y="354"/>
                    </a:lnTo>
                    <a:lnTo>
                      <a:pt x="1001" y="354"/>
                    </a:lnTo>
                    <a:lnTo>
                      <a:pt x="1001" y="354"/>
                    </a:lnTo>
                    <a:lnTo>
                      <a:pt x="994" y="354"/>
                    </a:lnTo>
                    <a:lnTo>
                      <a:pt x="994" y="354"/>
                    </a:lnTo>
                    <a:lnTo>
                      <a:pt x="994" y="354"/>
                    </a:lnTo>
                    <a:lnTo>
                      <a:pt x="994" y="362"/>
                    </a:lnTo>
                    <a:lnTo>
                      <a:pt x="994" y="362"/>
                    </a:lnTo>
                    <a:lnTo>
                      <a:pt x="994" y="362"/>
                    </a:lnTo>
                    <a:lnTo>
                      <a:pt x="994" y="362"/>
                    </a:lnTo>
                    <a:lnTo>
                      <a:pt x="1001" y="362"/>
                    </a:lnTo>
                    <a:lnTo>
                      <a:pt x="1008" y="362"/>
                    </a:lnTo>
                    <a:lnTo>
                      <a:pt x="1008" y="354"/>
                    </a:lnTo>
                    <a:lnTo>
                      <a:pt x="1008" y="354"/>
                    </a:lnTo>
                    <a:lnTo>
                      <a:pt x="1008" y="354"/>
                    </a:lnTo>
                    <a:lnTo>
                      <a:pt x="1008" y="347"/>
                    </a:lnTo>
                    <a:lnTo>
                      <a:pt x="1015" y="347"/>
                    </a:lnTo>
                    <a:lnTo>
                      <a:pt x="1022" y="347"/>
                    </a:lnTo>
                    <a:lnTo>
                      <a:pt x="1015" y="347"/>
                    </a:lnTo>
                    <a:lnTo>
                      <a:pt x="1015" y="347"/>
                    </a:lnTo>
                    <a:lnTo>
                      <a:pt x="1015" y="347"/>
                    </a:lnTo>
                    <a:lnTo>
                      <a:pt x="1015" y="347"/>
                    </a:lnTo>
                    <a:lnTo>
                      <a:pt x="1015" y="340"/>
                    </a:lnTo>
                    <a:lnTo>
                      <a:pt x="1015" y="340"/>
                    </a:lnTo>
                    <a:lnTo>
                      <a:pt x="1015" y="340"/>
                    </a:lnTo>
                    <a:lnTo>
                      <a:pt x="1015" y="340"/>
                    </a:lnTo>
                    <a:lnTo>
                      <a:pt x="1022" y="340"/>
                    </a:lnTo>
                    <a:lnTo>
                      <a:pt x="1022" y="340"/>
                    </a:lnTo>
                    <a:lnTo>
                      <a:pt x="1029" y="340"/>
                    </a:lnTo>
                    <a:lnTo>
                      <a:pt x="1029" y="340"/>
                    </a:lnTo>
                    <a:lnTo>
                      <a:pt x="1029" y="340"/>
                    </a:lnTo>
                    <a:lnTo>
                      <a:pt x="1029" y="340"/>
                    </a:lnTo>
                    <a:lnTo>
                      <a:pt x="1029" y="340"/>
                    </a:lnTo>
                    <a:lnTo>
                      <a:pt x="1029" y="340"/>
                    </a:lnTo>
                    <a:lnTo>
                      <a:pt x="1029" y="340"/>
                    </a:lnTo>
                    <a:lnTo>
                      <a:pt x="1037" y="340"/>
                    </a:lnTo>
                    <a:lnTo>
                      <a:pt x="1037" y="340"/>
                    </a:lnTo>
                    <a:lnTo>
                      <a:pt x="1037" y="340"/>
                    </a:lnTo>
                    <a:lnTo>
                      <a:pt x="1037" y="340"/>
                    </a:lnTo>
                    <a:lnTo>
                      <a:pt x="1037" y="340"/>
                    </a:lnTo>
                    <a:lnTo>
                      <a:pt x="1037" y="340"/>
                    </a:lnTo>
                    <a:lnTo>
                      <a:pt x="1037" y="340"/>
                    </a:lnTo>
                    <a:lnTo>
                      <a:pt x="1037" y="340"/>
                    </a:lnTo>
                    <a:lnTo>
                      <a:pt x="1037" y="340"/>
                    </a:lnTo>
                    <a:lnTo>
                      <a:pt x="1044" y="340"/>
                    </a:lnTo>
                    <a:lnTo>
                      <a:pt x="1044" y="340"/>
                    </a:lnTo>
                    <a:lnTo>
                      <a:pt x="1044" y="340"/>
                    </a:lnTo>
                    <a:lnTo>
                      <a:pt x="1051" y="347"/>
                    </a:lnTo>
                    <a:lnTo>
                      <a:pt x="1051" y="347"/>
                    </a:lnTo>
                    <a:lnTo>
                      <a:pt x="1051" y="354"/>
                    </a:lnTo>
                    <a:lnTo>
                      <a:pt x="1051" y="354"/>
                    </a:lnTo>
                    <a:lnTo>
                      <a:pt x="1051" y="354"/>
                    </a:lnTo>
                    <a:lnTo>
                      <a:pt x="1051" y="354"/>
                    </a:lnTo>
                    <a:lnTo>
                      <a:pt x="1051" y="354"/>
                    </a:lnTo>
                    <a:lnTo>
                      <a:pt x="1051" y="354"/>
                    </a:lnTo>
                    <a:lnTo>
                      <a:pt x="1051" y="354"/>
                    </a:lnTo>
                    <a:lnTo>
                      <a:pt x="1051" y="354"/>
                    </a:lnTo>
                    <a:lnTo>
                      <a:pt x="1051" y="362"/>
                    </a:lnTo>
                    <a:lnTo>
                      <a:pt x="1051" y="362"/>
                    </a:lnTo>
                    <a:lnTo>
                      <a:pt x="1051" y="362"/>
                    </a:lnTo>
                    <a:lnTo>
                      <a:pt x="1051" y="362"/>
                    </a:lnTo>
                    <a:lnTo>
                      <a:pt x="1051" y="362"/>
                    </a:lnTo>
                    <a:lnTo>
                      <a:pt x="1051" y="369"/>
                    </a:lnTo>
                    <a:lnTo>
                      <a:pt x="1051" y="369"/>
                    </a:lnTo>
                    <a:lnTo>
                      <a:pt x="1051" y="369"/>
                    </a:lnTo>
                    <a:lnTo>
                      <a:pt x="1051" y="369"/>
                    </a:lnTo>
                    <a:lnTo>
                      <a:pt x="1051" y="369"/>
                    </a:lnTo>
                    <a:lnTo>
                      <a:pt x="1058" y="369"/>
                    </a:lnTo>
                    <a:lnTo>
                      <a:pt x="1058" y="369"/>
                    </a:lnTo>
                    <a:lnTo>
                      <a:pt x="1058" y="369"/>
                    </a:lnTo>
                    <a:lnTo>
                      <a:pt x="1051" y="376"/>
                    </a:lnTo>
                    <a:lnTo>
                      <a:pt x="1051" y="376"/>
                    </a:lnTo>
                    <a:lnTo>
                      <a:pt x="1058" y="376"/>
                    </a:lnTo>
                    <a:lnTo>
                      <a:pt x="1058" y="376"/>
                    </a:lnTo>
                    <a:lnTo>
                      <a:pt x="1058" y="383"/>
                    </a:lnTo>
                    <a:lnTo>
                      <a:pt x="1065" y="390"/>
                    </a:lnTo>
                    <a:lnTo>
                      <a:pt x="1065" y="390"/>
                    </a:lnTo>
                    <a:lnTo>
                      <a:pt x="1065" y="397"/>
                    </a:lnTo>
                    <a:lnTo>
                      <a:pt x="1065" y="397"/>
                    </a:lnTo>
                    <a:lnTo>
                      <a:pt x="1072" y="397"/>
                    </a:lnTo>
                    <a:lnTo>
                      <a:pt x="1072" y="397"/>
                    </a:lnTo>
                    <a:lnTo>
                      <a:pt x="1072" y="404"/>
                    </a:lnTo>
                    <a:lnTo>
                      <a:pt x="1072" y="404"/>
                    </a:lnTo>
                    <a:lnTo>
                      <a:pt x="1072" y="404"/>
                    </a:lnTo>
                    <a:lnTo>
                      <a:pt x="1072" y="404"/>
                    </a:lnTo>
                    <a:lnTo>
                      <a:pt x="1079" y="404"/>
                    </a:lnTo>
                    <a:lnTo>
                      <a:pt x="1086" y="404"/>
                    </a:lnTo>
                    <a:lnTo>
                      <a:pt x="1086" y="411"/>
                    </a:lnTo>
                    <a:lnTo>
                      <a:pt x="1086" y="411"/>
                    </a:lnTo>
                    <a:lnTo>
                      <a:pt x="1086" y="411"/>
                    </a:lnTo>
                    <a:lnTo>
                      <a:pt x="1093" y="411"/>
                    </a:lnTo>
                    <a:lnTo>
                      <a:pt x="1093" y="411"/>
                    </a:lnTo>
                    <a:lnTo>
                      <a:pt x="1093" y="411"/>
                    </a:lnTo>
                    <a:lnTo>
                      <a:pt x="1093" y="411"/>
                    </a:lnTo>
                    <a:lnTo>
                      <a:pt x="1093" y="411"/>
                    </a:lnTo>
                    <a:lnTo>
                      <a:pt x="1093" y="418"/>
                    </a:lnTo>
                    <a:lnTo>
                      <a:pt x="1093" y="418"/>
                    </a:lnTo>
                    <a:lnTo>
                      <a:pt x="1093" y="418"/>
                    </a:lnTo>
                    <a:lnTo>
                      <a:pt x="1093" y="418"/>
                    </a:lnTo>
                    <a:lnTo>
                      <a:pt x="1093" y="425"/>
                    </a:lnTo>
                    <a:lnTo>
                      <a:pt x="1093" y="425"/>
                    </a:lnTo>
                    <a:lnTo>
                      <a:pt x="1093" y="425"/>
                    </a:lnTo>
                    <a:lnTo>
                      <a:pt x="1100" y="425"/>
                    </a:lnTo>
                    <a:lnTo>
                      <a:pt x="1100" y="425"/>
                    </a:lnTo>
                    <a:lnTo>
                      <a:pt x="1093" y="433"/>
                    </a:lnTo>
                    <a:lnTo>
                      <a:pt x="1093" y="433"/>
                    </a:lnTo>
                    <a:lnTo>
                      <a:pt x="1093" y="433"/>
                    </a:lnTo>
                    <a:lnTo>
                      <a:pt x="1093" y="433"/>
                    </a:lnTo>
                    <a:lnTo>
                      <a:pt x="1093" y="433"/>
                    </a:lnTo>
                    <a:lnTo>
                      <a:pt x="1086" y="440"/>
                    </a:lnTo>
                    <a:lnTo>
                      <a:pt x="1086" y="440"/>
                    </a:lnTo>
                    <a:lnTo>
                      <a:pt x="1079" y="440"/>
                    </a:lnTo>
                    <a:lnTo>
                      <a:pt x="1079" y="440"/>
                    </a:lnTo>
                    <a:lnTo>
                      <a:pt x="1079" y="440"/>
                    </a:lnTo>
                    <a:lnTo>
                      <a:pt x="1079" y="440"/>
                    </a:lnTo>
                    <a:lnTo>
                      <a:pt x="1079" y="447"/>
                    </a:lnTo>
                    <a:lnTo>
                      <a:pt x="1079" y="447"/>
                    </a:lnTo>
                    <a:lnTo>
                      <a:pt x="1079" y="447"/>
                    </a:lnTo>
                    <a:lnTo>
                      <a:pt x="1079" y="447"/>
                    </a:lnTo>
                    <a:lnTo>
                      <a:pt x="1079" y="447"/>
                    </a:lnTo>
                    <a:lnTo>
                      <a:pt x="1079" y="447"/>
                    </a:lnTo>
                    <a:lnTo>
                      <a:pt x="1079" y="447"/>
                    </a:lnTo>
                    <a:lnTo>
                      <a:pt x="1079" y="447"/>
                    </a:lnTo>
                    <a:lnTo>
                      <a:pt x="1079" y="447"/>
                    </a:lnTo>
                    <a:lnTo>
                      <a:pt x="1079" y="447"/>
                    </a:lnTo>
                    <a:lnTo>
                      <a:pt x="1086" y="447"/>
                    </a:lnTo>
                    <a:lnTo>
                      <a:pt x="1086" y="447"/>
                    </a:lnTo>
                    <a:lnTo>
                      <a:pt x="1086" y="454"/>
                    </a:lnTo>
                    <a:lnTo>
                      <a:pt x="1093" y="454"/>
                    </a:lnTo>
                    <a:lnTo>
                      <a:pt x="1093" y="454"/>
                    </a:lnTo>
                    <a:lnTo>
                      <a:pt x="1093" y="454"/>
                    </a:lnTo>
                    <a:lnTo>
                      <a:pt x="1093" y="454"/>
                    </a:lnTo>
                    <a:lnTo>
                      <a:pt x="1093" y="447"/>
                    </a:lnTo>
                    <a:lnTo>
                      <a:pt x="1093" y="447"/>
                    </a:lnTo>
                    <a:lnTo>
                      <a:pt x="1093" y="447"/>
                    </a:lnTo>
                    <a:lnTo>
                      <a:pt x="1093" y="447"/>
                    </a:lnTo>
                    <a:lnTo>
                      <a:pt x="1100" y="447"/>
                    </a:lnTo>
                    <a:lnTo>
                      <a:pt x="1100" y="447"/>
                    </a:lnTo>
                    <a:lnTo>
                      <a:pt x="1100" y="454"/>
                    </a:lnTo>
                    <a:lnTo>
                      <a:pt x="1100" y="454"/>
                    </a:lnTo>
                    <a:lnTo>
                      <a:pt x="1100" y="454"/>
                    </a:lnTo>
                    <a:lnTo>
                      <a:pt x="1100" y="454"/>
                    </a:lnTo>
                    <a:lnTo>
                      <a:pt x="1100" y="454"/>
                    </a:lnTo>
                    <a:lnTo>
                      <a:pt x="1100" y="454"/>
                    </a:lnTo>
                    <a:lnTo>
                      <a:pt x="1108" y="454"/>
                    </a:lnTo>
                    <a:lnTo>
                      <a:pt x="1108" y="454"/>
                    </a:lnTo>
                    <a:lnTo>
                      <a:pt x="1108" y="454"/>
                    </a:lnTo>
                    <a:lnTo>
                      <a:pt x="1108" y="454"/>
                    </a:lnTo>
                    <a:lnTo>
                      <a:pt x="1108" y="454"/>
                    </a:lnTo>
                    <a:lnTo>
                      <a:pt x="1108" y="454"/>
                    </a:lnTo>
                    <a:lnTo>
                      <a:pt x="1108" y="461"/>
                    </a:lnTo>
                    <a:lnTo>
                      <a:pt x="1100" y="461"/>
                    </a:lnTo>
                    <a:lnTo>
                      <a:pt x="1093" y="461"/>
                    </a:lnTo>
                    <a:lnTo>
                      <a:pt x="1072" y="468"/>
                    </a:lnTo>
                    <a:lnTo>
                      <a:pt x="1065" y="475"/>
                    </a:lnTo>
                    <a:lnTo>
                      <a:pt x="1065" y="475"/>
                    </a:lnTo>
                    <a:lnTo>
                      <a:pt x="1065" y="475"/>
                    </a:lnTo>
                    <a:lnTo>
                      <a:pt x="1065" y="475"/>
                    </a:lnTo>
                    <a:lnTo>
                      <a:pt x="1065" y="475"/>
                    </a:lnTo>
                    <a:lnTo>
                      <a:pt x="1065" y="482"/>
                    </a:lnTo>
                    <a:lnTo>
                      <a:pt x="1065" y="482"/>
                    </a:lnTo>
                    <a:lnTo>
                      <a:pt x="1065" y="489"/>
                    </a:lnTo>
                    <a:lnTo>
                      <a:pt x="1065" y="489"/>
                    </a:lnTo>
                    <a:lnTo>
                      <a:pt x="1065" y="489"/>
                    </a:lnTo>
                    <a:lnTo>
                      <a:pt x="1065" y="489"/>
                    </a:lnTo>
                    <a:lnTo>
                      <a:pt x="1072" y="489"/>
                    </a:lnTo>
                    <a:lnTo>
                      <a:pt x="1072" y="482"/>
                    </a:lnTo>
                    <a:lnTo>
                      <a:pt x="1072" y="482"/>
                    </a:lnTo>
                    <a:lnTo>
                      <a:pt x="1072" y="482"/>
                    </a:lnTo>
                    <a:lnTo>
                      <a:pt x="1072" y="482"/>
                    </a:lnTo>
                    <a:lnTo>
                      <a:pt x="1072" y="482"/>
                    </a:lnTo>
                    <a:lnTo>
                      <a:pt x="1079" y="482"/>
                    </a:lnTo>
                    <a:lnTo>
                      <a:pt x="1079" y="482"/>
                    </a:lnTo>
                    <a:lnTo>
                      <a:pt x="1079" y="482"/>
                    </a:lnTo>
                    <a:lnTo>
                      <a:pt x="1093" y="475"/>
                    </a:lnTo>
                    <a:lnTo>
                      <a:pt x="1100" y="468"/>
                    </a:lnTo>
                    <a:lnTo>
                      <a:pt x="1100" y="468"/>
                    </a:lnTo>
                    <a:lnTo>
                      <a:pt x="1108" y="468"/>
                    </a:lnTo>
                    <a:lnTo>
                      <a:pt x="1108" y="468"/>
                    </a:lnTo>
                    <a:lnTo>
                      <a:pt x="1108" y="468"/>
                    </a:lnTo>
                    <a:lnTo>
                      <a:pt x="1115" y="468"/>
                    </a:lnTo>
                    <a:lnTo>
                      <a:pt x="1122" y="468"/>
                    </a:lnTo>
                    <a:lnTo>
                      <a:pt x="1122" y="468"/>
                    </a:lnTo>
                    <a:lnTo>
                      <a:pt x="1122" y="468"/>
                    </a:lnTo>
                    <a:lnTo>
                      <a:pt x="1122" y="468"/>
                    </a:lnTo>
                    <a:lnTo>
                      <a:pt x="1122" y="468"/>
                    </a:lnTo>
                    <a:lnTo>
                      <a:pt x="1122" y="468"/>
                    </a:lnTo>
                    <a:lnTo>
                      <a:pt x="1129" y="468"/>
                    </a:lnTo>
                    <a:lnTo>
                      <a:pt x="1129" y="468"/>
                    </a:lnTo>
                    <a:lnTo>
                      <a:pt x="1129" y="468"/>
                    </a:lnTo>
                    <a:lnTo>
                      <a:pt x="1129" y="468"/>
                    </a:lnTo>
                    <a:lnTo>
                      <a:pt x="1136" y="468"/>
                    </a:lnTo>
                    <a:lnTo>
                      <a:pt x="1143" y="468"/>
                    </a:lnTo>
                    <a:lnTo>
                      <a:pt x="1143" y="468"/>
                    </a:lnTo>
                    <a:lnTo>
                      <a:pt x="1143" y="468"/>
                    </a:lnTo>
                    <a:lnTo>
                      <a:pt x="1143" y="468"/>
                    </a:lnTo>
                    <a:lnTo>
                      <a:pt x="1143" y="475"/>
                    </a:lnTo>
                    <a:lnTo>
                      <a:pt x="1143" y="475"/>
                    </a:lnTo>
                    <a:lnTo>
                      <a:pt x="1143" y="475"/>
                    </a:lnTo>
                    <a:lnTo>
                      <a:pt x="1150" y="475"/>
                    </a:lnTo>
                    <a:lnTo>
                      <a:pt x="1150" y="475"/>
                    </a:lnTo>
                    <a:lnTo>
                      <a:pt x="1150" y="475"/>
                    </a:lnTo>
                    <a:lnTo>
                      <a:pt x="1150" y="468"/>
                    </a:lnTo>
                    <a:lnTo>
                      <a:pt x="1150" y="468"/>
                    </a:lnTo>
                    <a:lnTo>
                      <a:pt x="1150" y="468"/>
                    </a:lnTo>
                    <a:lnTo>
                      <a:pt x="1150" y="468"/>
                    </a:lnTo>
                    <a:lnTo>
                      <a:pt x="1150" y="468"/>
                    </a:lnTo>
                    <a:lnTo>
                      <a:pt x="1150" y="468"/>
                    </a:lnTo>
                    <a:lnTo>
                      <a:pt x="1150" y="468"/>
                    </a:lnTo>
                    <a:lnTo>
                      <a:pt x="1157" y="468"/>
                    </a:lnTo>
                    <a:lnTo>
                      <a:pt x="1157" y="468"/>
                    </a:lnTo>
                    <a:lnTo>
                      <a:pt x="1157" y="468"/>
                    </a:lnTo>
                    <a:lnTo>
                      <a:pt x="1157" y="468"/>
                    </a:lnTo>
                    <a:lnTo>
                      <a:pt x="1157" y="461"/>
                    </a:lnTo>
                    <a:lnTo>
                      <a:pt x="1157" y="461"/>
                    </a:lnTo>
                    <a:lnTo>
                      <a:pt x="1164" y="461"/>
                    </a:lnTo>
                    <a:lnTo>
                      <a:pt x="1164" y="461"/>
                    </a:lnTo>
                    <a:lnTo>
                      <a:pt x="1164" y="461"/>
                    </a:lnTo>
                    <a:lnTo>
                      <a:pt x="1171" y="461"/>
                    </a:lnTo>
                    <a:lnTo>
                      <a:pt x="1171" y="461"/>
                    </a:lnTo>
                    <a:lnTo>
                      <a:pt x="1171" y="461"/>
                    </a:lnTo>
                    <a:lnTo>
                      <a:pt x="1171" y="461"/>
                    </a:lnTo>
                    <a:lnTo>
                      <a:pt x="1179" y="468"/>
                    </a:lnTo>
                    <a:lnTo>
                      <a:pt x="1179" y="468"/>
                    </a:lnTo>
                    <a:lnTo>
                      <a:pt x="1179" y="468"/>
                    </a:lnTo>
                    <a:lnTo>
                      <a:pt x="1179" y="468"/>
                    </a:lnTo>
                    <a:lnTo>
                      <a:pt x="1179" y="468"/>
                    </a:lnTo>
                    <a:lnTo>
                      <a:pt x="1179" y="468"/>
                    </a:lnTo>
                    <a:lnTo>
                      <a:pt x="1171" y="475"/>
                    </a:lnTo>
                    <a:lnTo>
                      <a:pt x="1171" y="475"/>
                    </a:lnTo>
                    <a:lnTo>
                      <a:pt x="1171" y="475"/>
                    </a:lnTo>
                    <a:lnTo>
                      <a:pt x="1171" y="475"/>
                    </a:lnTo>
                    <a:lnTo>
                      <a:pt x="1171" y="475"/>
                    </a:lnTo>
                    <a:lnTo>
                      <a:pt x="1171" y="475"/>
                    </a:lnTo>
                    <a:lnTo>
                      <a:pt x="1171" y="475"/>
                    </a:lnTo>
                    <a:lnTo>
                      <a:pt x="1171" y="475"/>
                    </a:lnTo>
                    <a:lnTo>
                      <a:pt x="1171" y="475"/>
                    </a:lnTo>
                    <a:lnTo>
                      <a:pt x="1171" y="475"/>
                    </a:lnTo>
                    <a:lnTo>
                      <a:pt x="1171" y="482"/>
                    </a:lnTo>
                    <a:lnTo>
                      <a:pt x="1171" y="482"/>
                    </a:lnTo>
                    <a:lnTo>
                      <a:pt x="1171" y="482"/>
                    </a:lnTo>
                    <a:lnTo>
                      <a:pt x="1164" y="482"/>
                    </a:lnTo>
                    <a:lnTo>
                      <a:pt x="1164" y="482"/>
                    </a:lnTo>
                    <a:lnTo>
                      <a:pt x="1164" y="489"/>
                    </a:lnTo>
                    <a:lnTo>
                      <a:pt x="1164" y="482"/>
                    </a:lnTo>
                    <a:lnTo>
                      <a:pt x="1157" y="482"/>
                    </a:lnTo>
                    <a:lnTo>
                      <a:pt x="1157" y="489"/>
                    </a:lnTo>
                    <a:lnTo>
                      <a:pt x="1157" y="489"/>
                    </a:lnTo>
                    <a:lnTo>
                      <a:pt x="1157" y="489"/>
                    </a:lnTo>
                    <a:lnTo>
                      <a:pt x="1157" y="489"/>
                    </a:lnTo>
                    <a:lnTo>
                      <a:pt x="1157" y="489"/>
                    </a:lnTo>
                    <a:lnTo>
                      <a:pt x="1157" y="496"/>
                    </a:lnTo>
                    <a:lnTo>
                      <a:pt x="1157" y="496"/>
                    </a:lnTo>
                    <a:lnTo>
                      <a:pt x="1157" y="496"/>
                    </a:lnTo>
                    <a:lnTo>
                      <a:pt x="1157" y="504"/>
                    </a:lnTo>
                    <a:lnTo>
                      <a:pt x="1157" y="504"/>
                    </a:lnTo>
                    <a:lnTo>
                      <a:pt x="1150" y="504"/>
                    </a:lnTo>
                    <a:lnTo>
                      <a:pt x="1150" y="504"/>
                    </a:lnTo>
                    <a:lnTo>
                      <a:pt x="1150" y="504"/>
                    </a:lnTo>
                    <a:lnTo>
                      <a:pt x="1150" y="504"/>
                    </a:lnTo>
                    <a:lnTo>
                      <a:pt x="1150" y="504"/>
                    </a:lnTo>
                    <a:lnTo>
                      <a:pt x="1150" y="496"/>
                    </a:lnTo>
                    <a:lnTo>
                      <a:pt x="1143" y="496"/>
                    </a:lnTo>
                    <a:lnTo>
                      <a:pt x="1143" y="504"/>
                    </a:lnTo>
                    <a:lnTo>
                      <a:pt x="1136" y="504"/>
                    </a:lnTo>
                    <a:lnTo>
                      <a:pt x="1136" y="504"/>
                    </a:lnTo>
                    <a:lnTo>
                      <a:pt x="1136" y="504"/>
                    </a:lnTo>
                    <a:lnTo>
                      <a:pt x="1136" y="504"/>
                    </a:lnTo>
                    <a:lnTo>
                      <a:pt x="1129" y="504"/>
                    </a:lnTo>
                    <a:lnTo>
                      <a:pt x="1129" y="504"/>
                    </a:lnTo>
                    <a:lnTo>
                      <a:pt x="1129" y="511"/>
                    </a:lnTo>
                    <a:lnTo>
                      <a:pt x="1129" y="511"/>
                    </a:lnTo>
                    <a:lnTo>
                      <a:pt x="1129" y="511"/>
                    </a:lnTo>
                    <a:lnTo>
                      <a:pt x="1122" y="511"/>
                    </a:lnTo>
                    <a:lnTo>
                      <a:pt x="1122" y="518"/>
                    </a:lnTo>
                    <a:lnTo>
                      <a:pt x="1122" y="518"/>
                    </a:lnTo>
                    <a:lnTo>
                      <a:pt x="1115" y="518"/>
                    </a:lnTo>
                    <a:lnTo>
                      <a:pt x="1115" y="525"/>
                    </a:lnTo>
                    <a:lnTo>
                      <a:pt x="1108" y="525"/>
                    </a:lnTo>
                    <a:lnTo>
                      <a:pt x="1108" y="525"/>
                    </a:lnTo>
                    <a:lnTo>
                      <a:pt x="1108" y="525"/>
                    </a:lnTo>
                    <a:lnTo>
                      <a:pt x="1100" y="525"/>
                    </a:lnTo>
                    <a:lnTo>
                      <a:pt x="1100" y="532"/>
                    </a:lnTo>
                    <a:lnTo>
                      <a:pt x="1093" y="532"/>
                    </a:lnTo>
                    <a:lnTo>
                      <a:pt x="1093" y="532"/>
                    </a:lnTo>
                    <a:lnTo>
                      <a:pt x="1086" y="539"/>
                    </a:lnTo>
                    <a:lnTo>
                      <a:pt x="1079" y="539"/>
                    </a:lnTo>
                    <a:lnTo>
                      <a:pt x="1079" y="539"/>
                    </a:lnTo>
                    <a:lnTo>
                      <a:pt x="1079" y="539"/>
                    </a:lnTo>
                    <a:lnTo>
                      <a:pt x="1072" y="539"/>
                    </a:lnTo>
                    <a:lnTo>
                      <a:pt x="1072" y="539"/>
                    </a:lnTo>
                    <a:lnTo>
                      <a:pt x="1072" y="546"/>
                    </a:lnTo>
                    <a:lnTo>
                      <a:pt x="1072" y="546"/>
                    </a:lnTo>
                    <a:lnTo>
                      <a:pt x="1072" y="546"/>
                    </a:lnTo>
                    <a:lnTo>
                      <a:pt x="1065" y="546"/>
                    </a:lnTo>
                    <a:lnTo>
                      <a:pt x="1065" y="546"/>
                    </a:lnTo>
                    <a:lnTo>
                      <a:pt x="1065" y="546"/>
                    </a:lnTo>
                    <a:lnTo>
                      <a:pt x="1065" y="546"/>
                    </a:lnTo>
                    <a:lnTo>
                      <a:pt x="1058" y="546"/>
                    </a:lnTo>
                    <a:lnTo>
                      <a:pt x="1058" y="546"/>
                    </a:lnTo>
                    <a:lnTo>
                      <a:pt x="1058" y="546"/>
                    </a:lnTo>
                    <a:lnTo>
                      <a:pt x="1051" y="553"/>
                    </a:lnTo>
                    <a:lnTo>
                      <a:pt x="1051" y="553"/>
                    </a:lnTo>
                    <a:lnTo>
                      <a:pt x="1051" y="553"/>
                    </a:lnTo>
                    <a:lnTo>
                      <a:pt x="1051" y="560"/>
                    </a:lnTo>
                    <a:lnTo>
                      <a:pt x="1051" y="560"/>
                    </a:lnTo>
                    <a:lnTo>
                      <a:pt x="1051" y="560"/>
                    </a:lnTo>
                    <a:lnTo>
                      <a:pt x="1044" y="560"/>
                    </a:lnTo>
                    <a:lnTo>
                      <a:pt x="1044" y="560"/>
                    </a:lnTo>
                    <a:lnTo>
                      <a:pt x="1044" y="567"/>
                    </a:lnTo>
                    <a:lnTo>
                      <a:pt x="1037" y="567"/>
                    </a:lnTo>
                    <a:lnTo>
                      <a:pt x="1029" y="567"/>
                    </a:lnTo>
                    <a:lnTo>
                      <a:pt x="1029" y="567"/>
                    </a:lnTo>
                    <a:lnTo>
                      <a:pt x="1022" y="567"/>
                    </a:lnTo>
                    <a:lnTo>
                      <a:pt x="1022" y="567"/>
                    </a:lnTo>
                    <a:lnTo>
                      <a:pt x="1022" y="574"/>
                    </a:lnTo>
                    <a:lnTo>
                      <a:pt x="1022" y="574"/>
                    </a:lnTo>
                    <a:lnTo>
                      <a:pt x="1022" y="574"/>
                    </a:lnTo>
                    <a:lnTo>
                      <a:pt x="1022" y="574"/>
                    </a:lnTo>
                    <a:lnTo>
                      <a:pt x="1022" y="574"/>
                    </a:lnTo>
                    <a:lnTo>
                      <a:pt x="1022" y="574"/>
                    </a:lnTo>
                    <a:lnTo>
                      <a:pt x="1015" y="574"/>
                    </a:lnTo>
                    <a:lnTo>
                      <a:pt x="1015" y="574"/>
                    </a:lnTo>
                    <a:lnTo>
                      <a:pt x="1015" y="582"/>
                    </a:lnTo>
                    <a:lnTo>
                      <a:pt x="1015" y="582"/>
                    </a:lnTo>
                    <a:lnTo>
                      <a:pt x="1008" y="582"/>
                    </a:lnTo>
                    <a:lnTo>
                      <a:pt x="1008" y="582"/>
                    </a:lnTo>
                    <a:lnTo>
                      <a:pt x="1008" y="582"/>
                    </a:lnTo>
                    <a:lnTo>
                      <a:pt x="1008" y="589"/>
                    </a:lnTo>
                    <a:lnTo>
                      <a:pt x="1001" y="589"/>
                    </a:lnTo>
                    <a:lnTo>
                      <a:pt x="1001" y="589"/>
                    </a:lnTo>
                    <a:lnTo>
                      <a:pt x="1001" y="589"/>
                    </a:lnTo>
                    <a:lnTo>
                      <a:pt x="1001" y="589"/>
                    </a:lnTo>
                    <a:lnTo>
                      <a:pt x="1001" y="589"/>
                    </a:lnTo>
                    <a:lnTo>
                      <a:pt x="994" y="589"/>
                    </a:lnTo>
                    <a:lnTo>
                      <a:pt x="994" y="596"/>
                    </a:lnTo>
                    <a:lnTo>
                      <a:pt x="987" y="596"/>
                    </a:lnTo>
                    <a:lnTo>
                      <a:pt x="987" y="603"/>
                    </a:lnTo>
                    <a:lnTo>
                      <a:pt x="987" y="603"/>
                    </a:lnTo>
                    <a:lnTo>
                      <a:pt x="987" y="603"/>
                    </a:lnTo>
                    <a:lnTo>
                      <a:pt x="987" y="603"/>
                    </a:lnTo>
                    <a:lnTo>
                      <a:pt x="987" y="603"/>
                    </a:lnTo>
                    <a:lnTo>
                      <a:pt x="987" y="610"/>
                    </a:lnTo>
                    <a:lnTo>
                      <a:pt x="980" y="610"/>
                    </a:lnTo>
                    <a:lnTo>
                      <a:pt x="980" y="610"/>
                    </a:lnTo>
                    <a:lnTo>
                      <a:pt x="980" y="610"/>
                    </a:lnTo>
                    <a:lnTo>
                      <a:pt x="980" y="610"/>
                    </a:lnTo>
                    <a:lnTo>
                      <a:pt x="973" y="610"/>
                    </a:lnTo>
                    <a:lnTo>
                      <a:pt x="973" y="610"/>
                    </a:lnTo>
                    <a:lnTo>
                      <a:pt x="973" y="610"/>
                    </a:lnTo>
                    <a:lnTo>
                      <a:pt x="966" y="610"/>
                    </a:lnTo>
                    <a:lnTo>
                      <a:pt x="966" y="610"/>
                    </a:lnTo>
                    <a:lnTo>
                      <a:pt x="966" y="610"/>
                    </a:lnTo>
                    <a:lnTo>
                      <a:pt x="966" y="617"/>
                    </a:lnTo>
                    <a:lnTo>
                      <a:pt x="958" y="617"/>
                    </a:lnTo>
                    <a:lnTo>
                      <a:pt x="958" y="617"/>
                    </a:lnTo>
                    <a:lnTo>
                      <a:pt x="958" y="617"/>
                    </a:lnTo>
                    <a:lnTo>
                      <a:pt x="958" y="617"/>
                    </a:lnTo>
                    <a:lnTo>
                      <a:pt x="951" y="624"/>
                    </a:lnTo>
                    <a:lnTo>
                      <a:pt x="951" y="624"/>
                    </a:lnTo>
                    <a:lnTo>
                      <a:pt x="951" y="624"/>
                    </a:lnTo>
                    <a:lnTo>
                      <a:pt x="951" y="631"/>
                    </a:lnTo>
                    <a:lnTo>
                      <a:pt x="951" y="631"/>
                    </a:lnTo>
                    <a:lnTo>
                      <a:pt x="944" y="631"/>
                    </a:lnTo>
                    <a:lnTo>
                      <a:pt x="951" y="638"/>
                    </a:lnTo>
                    <a:lnTo>
                      <a:pt x="944" y="638"/>
                    </a:lnTo>
                    <a:lnTo>
                      <a:pt x="944" y="638"/>
                    </a:lnTo>
                    <a:lnTo>
                      <a:pt x="944" y="638"/>
                    </a:lnTo>
                    <a:lnTo>
                      <a:pt x="944" y="638"/>
                    </a:lnTo>
                    <a:lnTo>
                      <a:pt x="944" y="638"/>
                    </a:lnTo>
                    <a:lnTo>
                      <a:pt x="944" y="645"/>
                    </a:lnTo>
                    <a:lnTo>
                      <a:pt x="944" y="645"/>
                    </a:lnTo>
                    <a:lnTo>
                      <a:pt x="944" y="645"/>
                    </a:lnTo>
                    <a:lnTo>
                      <a:pt x="951" y="667"/>
                    </a:lnTo>
                    <a:lnTo>
                      <a:pt x="951" y="674"/>
                    </a:lnTo>
                    <a:lnTo>
                      <a:pt x="951" y="681"/>
                    </a:lnTo>
                    <a:lnTo>
                      <a:pt x="951" y="681"/>
                    </a:lnTo>
                    <a:lnTo>
                      <a:pt x="951" y="681"/>
                    </a:lnTo>
                    <a:lnTo>
                      <a:pt x="958" y="681"/>
                    </a:lnTo>
                    <a:lnTo>
                      <a:pt x="958" y="681"/>
                    </a:lnTo>
                    <a:lnTo>
                      <a:pt x="958" y="681"/>
                    </a:lnTo>
                    <a:lnTo>
                      <a:pt x="958" y="681"/>
                    </a:lnTo>
                    <a:lnTo>
                      <a:pt x="958" y="681"/>
                    </a:lnTo>
                    <a:lnTo>
                      <a:pt x="966" y="688"/>
                    </a:lnTo>
                    <a:lnTo>
                      <a:pt x="966" y="688"/>
                    </a:lnTo>
                    <a:lnTo>
                      <a:pt x="966" y="688"/>
                    </a:lnTo>
                    <a:lnTo>
                      <a:pt x="966" y="688"/>
                    </a:lnTo>
                    <a:lnTo>
                      <a:pt x="973" y="688"/>
                    </a:lnTo>
                    <a:lnTo>
                      <a:pt x="973" y="688"/>
                    </a:lnTo>
                    <a:lnTo>
                      <a:pt x="973" y="695"/>
                    </a:lnTo>
                    <a:lnTo>
                      <a:pt x="973" y="695"/>
                    </a:lnTo>
                    <a:lnTo>
                      <a:pt x="980" y="695"/>
                    </a:lnTo>
                    <a:lnTo>
                      <a:pt x="980" y="695"/>
                    </a:lnTo>
                    <a:lnTo>
                      <a:pt x="987" y="695"/>
                    </a:lnTo>
                    <a:lnTo>
                      <a:pt x="987" y="695"/>
                    </a:lnTo>
                    <a:lnTo>
                      <a:pt x="987" y="695"/>
                    </a:lnTo>
                    <a:lnTo>
                      <a:pt x="987" y="695"/>
                    </a:lnTo>
                    <a:lnTo>
                      <a:pt x="994" y="695"/>
                    </a:lnTo>
                    <a:lnTo>
                      <a:pt x="994" y="695"/>
                    </a:lnTo>
                    <a:lnTo>
                      <a:pt x="1001" y="695"/>
                    </a:lnTo>
                    <a:lnTo>
                      <a:pt x="1001" y="702"/>
                    </a:lnTo>
                    <a:lnTo>
                      <a:pt x="1001" y="702"/>
                    </a:lnTo>
                    <a:lnTo>
                      <a:pt x="1008" y="702"/>
                    </a:lnTo>
                    <a:lnTo>
                      <a:pt x="1008" y="702"/>
                    </a:lnTo>
                    <a:lnTo>
                      <a:pt x="1015" y="702"/>
                    </a:lnTo>
                    <a:lnTo>
                      <a:pt x="1015" y="695"/>
                    </a:lnTo>
                    <a:lnTo>
                      <a:pt x="1022" y="695"/>
                    </a:lnTo>
                    <a:lnTo>
                      <a:pt x="1022" y="695"/>
                    </a:lnTo>
                    <a:lnTo>
                      <a:pt x="1029" y="695"/>
                    </a:lnTo>
                    <a:lnTo>
                      <a:pt x="1029" y="695"/>
                    </a:lnTo>
                    <a:lnTo>
                      <a:pt x="1029" y="695"/>
                    </a:lnTo>
                    <a:lnTo>
                      <a:pt x="1037" y="695"/>
                    </a:lnTo>
                    <a:lnTo>
                      <a:pt x="1037" y="695"/>
                    </a:lnTo>
                    <a:lnTo>
                      <a:pt x="1037" y="695"/>
                    </a:lnTo>
                    <a:lnTo>
                      <a:pt x="1044" y="695"/>
                    </a:lnTo>
                    <a:lnTo>
                      <a:pt x="1044" y="695"/>
                    </a:lnTo>
                    <a:lnTo>
                      <a:pt x="1044" y="695"/>
                    </a:lnTo>
                    <a:lnTo>
                      <a:pt x="1044" y="688"/>
                    </a:lnTo>
                    <a:lnTo>
                      <a:pt x="1044" y="688"/>
                    </a:lnTo>
                    <a:lnTo>
                      <a:pt x="1044" y="688"/>
                    </a:lnTo>
                    <a:lnTo>
                      <a:pt x="1044" y="681"/>
                    </a:lnTo>
                    <a:lnTo>
                      <a:pt x="1051" y="681"/>
                    </a:lnTo>
                    <a:lnTo>
                      <a:pt x="1051" y="681"/>
                    </a:lnTo>
                    <a:lnTo>
                      <a:pt x="1058" y="681"/>
                    </a:lnTo>
                    <a:lnTo>
                      <a:pt x="1058" y="681"/>
                    </a:lnTo>
                    <a:lnTo>
                      <a:pt x="1058" y="681"/>
                    </a:lnTo>
                    <a:lnTo>
                      <a:pt x="1058" y="681"/>
                    </a:lnTo>
                    <a:lnTo>
                      <a:pt x="1058" y="681"/>
                    </a:lnTo>
                    <a:lnTo>
                      <a:pt x="1058" y="681"/>
                    </a:lnTo>
                    <a:lnTo>
                      <a:pt x="1065" y="681"/>
                    </a:lnTo>
                    <a:lnTo>
                      <a:pt x="1065" y="688"/>
                    </a:lnTo>
                    <a:lnTo>
                      <a:pt x="1065" y="688"/>
                    </a:lnTo>
                    <a:lnTo>
                      <a:pt x="1065" y="688"/>
                    </a:lnTo>
                    <a:lnTo>
                      <a:pt x="1065" y="688"/>
                    </a:lnTo>
                    <a:lnTo>
                      <a:pt x="1065" y="688"/>
                    </a:lnTo>
                    <a:lnTo>
                      <a:pt x="1058" y="688"/>
                    </a:lnTo>
                    <a:lnTo>
                      <a:pt x="1058" y="688"/>
                    </a:lnTo>
                    <a:lnTo>
                      <a:pt x="1058" y="695"/>
                    </a:lnTo>
                    <a:lnTo>
                      <a:pt x="1058" y="695"/>
                    </a:lnTo>
                    <a:lnTo>
                      <a:pt x="1065" y="695"/>
                    </a:lnTo>
                    <a:lnTo>
                      <a:pt x="1065" y="695"/>
                    </a:lnTo>
                    <a:lnTo>
                      <a:pt x="1065" y="695"/>
                    </a:lnTo>
                    <a:lnTo>
                      <a:pt x="1065" y="702"/>
                    </a:lnTo>
                    <a:lnTo>
                      <a:pt x="1065" y="702"/>
                    </a:lnTo>
                    <a:lnTo>
                      <a:pt x="1065" y="702"/>
                    </a:lnTo>
                    <a:lnTo>
                      <a:pt x="1065" y="702"/>
                    </a:lnTo>
                    <a:lnTo>
                      <a:pt x="1065" y="702"/>
                    </a:lnTo>
                    <a:lnTo>
                      <a:pt x="1065" y="702"/>
                    </a:lnTo>
                    <a:lnTo>
                      <a:pt x="1065" y="709"/>
                    </a:lnTo>
                    <a:lnTo>
                      <a:pt x="1065" y="709"/>
                    </a:lnTo>
                    <a:lnTo>
                      <a:pt x="1065" y="709"/>
                    </a:lnTo>
                    <a:lnTo>
                      <a:pt x="1065" y="709"/>
                    </a:lnTo>
                    <a:lnTo>
                      <a:pt x="1065" y="716"/>
                    </a:lnTo>
                    <a:lnTo>
                      <a:pt x="1072" y="716"/>
                    </a:lnTo>
                    <a:lnTo>
                      <a:pt x="1072" y="716"/>
                    </a:lnTo>
                    <a:lnTo>
                      <a:pt x="1065" y="716"/>
                    </a:lnTo>
                    <a:lnTo>
                      <a:pt x="1065" y="716"/>
                    </a:lnTo>
                    <a:lnTo>
                      <a:pt x="1065" y="716"/>
                    </a:lnTo>
                    <a:lnTo>
                      <a:pt x="1065" y="724"/>
                    </a:lnTo>
                    <a:lnTo>
                      <a:pt x="1065" y="724"/>
                    </a:lnTo>
                    <a:lnTo>
                      <a:pt x="1065" y="724"/>
                    </a:lnTo>
                    <a:lnTo>
                      <a:pt x="1065" y="724"/>
                    </a:lnTo>
                    <a:lnTo>
                      <a:pt x="1065" y="724"/>
                    </a:lnTo>
                    <a:lnTo>
                      <a:pt x="1065" y="724"/>
                    </a:lnTo>
                    <a:lnTo>
                      <a:pt x="1065" y="724"/>
                    </a:lnTo>
                    <a:lnTo>
                      <a:pt x="1065" y="731"/>
                    </a:lnTo>
                    <a:lnTo>
                      <a:pt x="1058" y="731"/>
                    </a:lnTo>
                    <a:lnTo>
                      <a:pt x="1058" y="731"/>
                    </a:lnTo>
                    <a:lnTo>
                      <a:pt x="1058" y="731"/>
                    </a:lnTo>
                    <a:lnTo>
                      <a:pt x="1058" y="731"/>
                    </a:lnTo>
                    <a:lnTo>
                      <a:pt x="1051" y="731"/>
                    </a:lnTo>
                    <a:lnTo>
                      <a:pt x="1051" y="724"/>
                    </a:lnTo>
                    <a:lnTo>
                      <a:pt x="1051" y="724"/>
                    </a:lnTo>
                    <a:lnTo>
                      <a:pt x="1044" y="731"/>
                    </a:lnTo>
                    <a:lnTo>
                      <a:pt x="1044" y="731"/>
                    </a:lnTo>
                    <a:lnTo>
                      <a:pt x="1044" y="724"/>
                    </a:lnTo>
                    <a:lnTo>
                      <a:pt x="1044" y="731"/>
                    </a:lnTo>
                    <a:lnTo>
                      <a:pt x="1029" y="731"/>
                    </a:lnTo>
                    <a:lnTo>
                      <a:pt x="1022" y="731"/>
                    </a:lnTo>
                    <a:lnTo>
                      <a:pt x="1015" y="731"/>
                    </a:lnTo>
                    <a:lnTo>
                      <a:pt x="1015" y="731"/>
                    </a:lnTo>
                    <a:lnTo>
                      <a:pt x="1015" y="731"/>
                    </a:lnTo>
                    <a:lnTo>
                      <a:pt x="1001" y="738"/>
                    </a:lnTo>
                    <a:lnTo>
                      <a:pt x="1001" y="738"/>
                    </a:lnTo>
                    <a:lnTo>
                      <a:pt x="994" y="738"/>
                    </a:lnTo>
                    <a:lnTo>
                      <a:pt x="994" y="738"/>
                    </a:lnTo>
                    <a:lnTo>
                      <a:pt x="994" y="745"/>
                    </a:lnTo>
                    <a:lnTo>
                      <a:pt x="994" y="745"/>
                    </a:lnTo>
                    <a:lnTo>
                      <a:pt x="994" y="745"/>
                    </a:lnTo>
                    <a:lnTo>
                      <a:pt x="994" y="745"/>
                    </a:lnTo>
                    <a:lnTo>
                      <a:pt x="994" y="745"/>
                    </a:lnTo>
                    <a:lnTo>
                      <a:pt x="994" y="745"/>
                    </a:lnTo>
                    <a:lnTo>
                      <a:pt x="994" y="752"/>
                    </a:lnTo>
                    <a:lnTo>
                      <a:pt x="1001" y="752"/>
                    </a:lnTo>
                    <a:lnTo>
                      <a:pt x="1001" y="759"/>
                    </a:lnTo>
                    <a:lnTo>
                      <a:pt x="1001" y="759"/>
                    </a:lnTo>
                    <a:lnTo>
                      <a:pt x="1001" y="759"/>
                    </a:lnTo>
                    <a:lnTo>
                      <a:pt x="1001" y="766"/>
                    </a:lnTo>
                    <a:lnTo>
                      <a:pt x="994" y="766"/>
                    </a:lnTo>
                    <a:lnTo>
                      <a:pt x="994" y="766"/>
                    </a:lnTo>
                    <a:lnTo>
                      <a:pt x="994" y="766"/>
                    </a:lnTo>
                    <a:lnTo>
                      <a:pt x="994" y="766"/>
                    </a:lnTo>
                    <a:lnTo>
                      <a:pt x="987" y="766"/>
                    </a:lnTo>
                    <a:lnTo>
                      <a:pt x="987" y="766"/>
                    </a:lnTo>
                    <a:lnTo>
                      <a:pt x="987" y="766"/>
                    </a:lnTo>
                    <a:lnTo>
                      <a:pt x="987" y="766"/>
                    </a:lnTo>
                    <a:lnTo>
                      <a:pt x="987" y="766"/>
                    </a:lnTo>
                    <a:lnTo>
                      <a:pt x="987" y="773"/>
                    </a:lnTo>
                    <a:lnTo>
                      <a:pt x="987" y="773"/>
                    </a:lnTo>
                    <a:lnTo>
                      <a:pt x="994" y="780"/>
                    </a:lnTo>
                    <a:lnTo>
                      <a:pt x="1001" y="780"/>
                    </a:lnTo>
                    <a:lnTo>
                      <a:pt x="1008" y="780"/>
                    </a:lnTo>
                    <a:lnTo>
                      <a:pt x="1008" y="780"/>
                    </a:lnTo>
                    <a:lnTo>
                      <a:pt x="1008" y="780"/>
                    </a:lnTo>
                    <a:lnTo>
                      <a:pt x="1008" y="780"/>
                    </a:lnTo>
                    <a:lnTo>
                      <a:pt x="1008" y="780"/>
                    </a:lnTo>
                    <a:lnTo>
                      <a:pt x="1008" y="787"/>
                    </a:lnTo>
                    <a:lnTo>
                      <a:pt x="1015" y="787"/>
                    </a:lnTo>
                    <a:lnTo>
                      <a:pt x="1022" y="795"/>
                    </a:lnTo>
                    <a:lnTo>
                      <a:pt x="1022" y="795"/>
                    </a:lnTo>
                    <a:lnTo>
                      <a:pt x="1022" y="795"/>
                    </a:lnTo>
                    <a:lnTo>
                      <a:pt x="1022" y="802"/>
                    </a:lnTo>
                    <a:lnTo>
                      <a:pt x="1022" y="809"/>
                    </a:lnTo>
                    <a:lnTo>
                      <a:pt x="1022" y="809"/>
                    </a:lnTo>
                    <a:lnTo>
                      <a:pt x="1022" y="809"/>
                    </a:lnTo>
                    <a:lnTo>
                      <a:pt x="1022" y="809"/>
                    </a:lnTo>
                    <a:lnTo>
                      <a:pt x="1022" y="816"/>
                    </a:lnTo>
                    <a:lnTo>
                      <a:pt x="1008" y="816"/>
                    </a:lnTo>
                    <a:lnTo>
                      <a:pt x="1008" y="816"/>
                    </a:lnTo>
                    <a:lnTo>
                      <a:pt x="1008" y="816"/>
                    </a:lnTo>
                    <a:lnTo>
                      <a:pt x="1001" y="816"/>
                    </a:lnTo>
                    <a:lnTo>
                      <a:pt x="1001" y="816"/>
                    </a:lnTo>
                    <a:lnTo>
                      <a:pt x="1001" y="816"/>
                    </a:lnTo>
                    <a:lnTo>
                      <a:pt x="1001" y="816"/>
                    </a:lnTo>
                    <a:lnTo>
                      <a:pt x="1001" y="816"/>
                    </a:lnTo>
                    <a:lnTo>
                      <a:pt x="1001" y="816"/>
                    </a:lnTo>
                    <a:lnTo>
                      <a:pt x="1001" y="816"/>
                    </a:lnTo>
                    <a:lnTo>
                      <a:pt x="1001" y="816"/>
                    </a:lnTo>
                    <a:lnTo>
                      <a:pt x="1001" y="809"/>
                    </a:lnTo>
                    <a:lnTo>
                      <a:pt x="1001" y="809"/>
                    </a:lnTo>
                    <a:lnTo>
                      <a:pt x="1001" y="809"/>
                    </a:lnTo>
                    <a:lnTo>
                      <a:pt x="1001" y="809"/>
                    </a:lnTo>
                    <a:lnTo>
                      <a:pt x="1001" y="809"/>
                    </a:lnTo>
                    <a:lnTo>
                      <a:pt x="994" y="809"/>
                    </a:lnTo>
                    <a:lnTo>
                      <a:pt x="994" y="809"/>
                    </a:lnTo>
                    <a:lnTo>
                      <a:pt x="994" y="809"/>
                    </a:lnTo>
                    <a:lnTo>
                      <a:pt x="994" y="809"/>
                    </a:lnTo>
                    <a:lnTo>
                      <a:pt x="994" y="809"/>
                    </a:lnTo>
                    <a:lnTo>
                      <a:pt x="994" y="809"/>
                    </a:lnTo>
                    <a:lnTo>
                      <a:pt x="987" y="809"/>
                    </a:lnTo>
                    <a:lnTo>
                      <a:pt x="987" y="809"/>
                    </a:lnTo>
                    <a:lnTo>
                      <a:pt x="987" y="809"/>
                    </a:lnTo>
                    <a:lnTo>
                      <a:pt x="994" y="816"/>
                    </a:lnTo>
                    <a:lnTo>
                      <a:pt x="994" y="816"/>
                    </a:lnTo>
                    <a:lnTo>
                      <a:pt x="994" y="816"/>
                    </a:lnTo>
                    <a:lnTo>
                      <a:pt x="994" y="816"/>
                    </a:lnTo>
                    <a:lnTo>
                      <a:pt x="987" y="823"/>
                    </a:lnTo>
                    <a:lnTo>
                      <a:pt x="987" y="823"/>
                    </a:lnTo>
                    <a:lnTo>
                      <a:pt x="987" y="823"/>
                    </a:lnTo>
                    <a:lnTo>
                      <a:pt x="987" y="823"/>
                    </a:lnTo>
                    <a:lnTo>
                      <a:pt x="994" y="830"/>
                    </a:lnTo>
                    <a:lnTo>
                      <a:pt x="994" y="837"/>
                    </a:lnTo>
                    <a:lnTo>
                      <a:pt x="994" y="844"/>
                    </a:lnTo>
                    <a:lnTo>
                      <a:pt x="994" y="844"/>
                    </a:lnTo>
                    <a:lnTo>
                      <a:pt x="1001" y="851"/>
                    </a:lnTo>
                    <a:lnTo>
                      <a:pt x="1001" y="858"/>
                    </a:lnTo>
                    <a:lnTo>
                      <a:pt x="1001" y="858"/>
                    </a:lnTo>
                    <a:lnTo>
                      <a:pt x="1001" y="858"/>
                    </a:lnTo>
                    <a:lnTo>
                      <a:pt x="1001" y="858"/>
                    </a:lnTo>
                    <a:lnTo>
                      <a:pt x="1001" y="858"/>
                    </a:lnTo>
                    <a:lnTo>
                      <a:pt x="1001" y="866"/>
                    </a:lnTo>
                    <a:lnTo>
                      <a:pt x="1001" y="866"/>
                    </a:lnTo>
                    <a:lnTo>
                      <a:pt x="1001" y="866"/>
                    </a:lnTo>
                    <a:lnTo>
                      <a:pt x="994" y="866"/>
                    </a:lnTo>
                    <a:lnTo>
                      <a:pt x="994" y="866"/>
                    </a:lnTo>
                    <a:lnTo>
                      <a:pt x="994" y="866"/>
                    </a:lnTo>
                    <a:lnTo>
                      <a:pt x="994" y="866"/>
                    </a:lnTo>
                    <a:lnTo>
                      <a:pt x="994" y="866"/>
                    </a:lnTo>
                    <a:lnTo>
                      <a:pt x="987" y="866"/>
                    </a:lnTo>
                    <a:lnTo>
                      <a:pt x="987" y="866"/>
                    </a:lnTo>
                    <a:lnTo>
                      <a:pt x="980" y="866"/>
                    </a:lnTo>
                    <a:lnTo>
                      <a:pt x="980" y="866"/>
                    </a:lnTo>
                    <a:lnTo>
                      <a:pt x="973" y="858"/>
                    </a:lnTo>
                    <a:lnTo>
                      <a:pt x="973" y="858"/>
                    </a:lnTo>
                    <a:lnTo>
                      <a:pt x="973" y="858"/>
                    </a:lnTo>
                    <a:lnTo>
                      <a:pt x="973" y="858"/>
                    </a:lnTo>
                    <a:lnTo>
                      <a:pt x="973" y="851"/>
                    </a:lnTo>
                    <a:lnTo>
                      <a:pt x="973" y="851"/>
                    </a:lnTo>
                    <a:lnTo>
                      <a:pt x="973" y="851"/>
                    </a:lnTo>
                    <a:lnTo>
                      <a:pt x="973" y="851"/>
                    </a:lnTo>
                    <a:lnTo>
                      <a:pt x="973" y="844"/>
                    </a:lnTo>
                    <a:lnTo>
                      <a:pt x="973" y="844"/>
                    </a:lnTo>
                    <a:lnTo>
                      <a:pt x="966" y="844"/>
                    </a:lnTo>
                    <a:lnTo>
                      <a:pt x="966" y="851"/>
                    </a:lnTo>
                    <a:lnTo>
                      <a:pt x="958" y="851"/>
                    </a:lnTo>
                    <a:lnTo>
                      <a:pt x="958" y="851"/>
                    </a:lnTo>
                    <a:lnTo>
                      <a:pt x="958" y="851"/>
                    </a:lnTo>
                    <a:lnTo>
                      <a:pt x="958" y="851"/>
                    </a:lnTo>
                    <a:lnTo>
                      <a:pt x="958" y="858"/>
                    </a:lnTo>
                    <a:lnTo>
                      <a:pt x="958" y="858"/>
                    </a:lnTo>
                    <a:lnTo>
                      <a:pt x="951" y="858"/>
                    </a:lnTo>
                    <a:lnTo>
                      <a:pt x="951" y="858"/>
                    </a:lnTo>
                    <a:lnTo>
                      <a:pt x="951" y="858"/>
                    </a:lnTo>
                    <a:lnTo>
                      <a:pt x="951" y="858"/>
                    </a:lnTo>
                    <a:lnTo>
                      <a:pt x="944" y="858"/>
                    </a:lnTo>
                    <a:lnTo>
                      <a:pt x="944" y="858"/>
                    </a:lnTo>
                    <a:lnTo>
                      <a:pt x="944" y="858"/>
                    </a:lnTo>
                    <a:lnTo>
                      <a:pt x="944" y="858"/>
                    </a:lnTo>
                    <a:lnTo>
                      <a:pt x="944" y="851"/>
                    </a:lnTo>
                    <a:lnTo>
                      <a:pt x="944" y="851"/>
                    </a:lnTo>
                    <a:lnTo>
                      <a:pt x="937" y="851"/>
                    </a:lnTo>
                    <a:lnTo>
                      <a:pt x="930" y="851"/>
                    </a:lnTo>
                    <a:lnTo>
                      <a:pt x="930" y="851"/>
                    </a:lnTo>
                    <a:lnTo>
                      <a:pt x="923" y="851"/>
                    </a:lnTo>
                    <a:lnTo>
                      <a:pt x="916" y="851"/>
                    </a:lnTo>
                    <a:lnTo>
                      <a:pt x="916" y="851"/>
                    </a:lnTo>
                    <a:lnTo>
                      <a:pt x="909" y="851"/>
                    </a:lnTo>
                    <a:lnTo>
                      <a:pt x="909" y="851"/>
                    </a:lnTo>
                    <a:lnTo>
                      <a:pt x="909" y="851"/>
                    </a:lnTo>
                    <a:lnTo>
                      <a:pt x="909" y="851"/>
                    </a:lnTo>
                    <a:lnTo>
                      <a:pt x="909" y="844"/>
                    </a:lnTo>
                    <a:lnTo>
                      <a:pt x="909" y="844"/>
                    </a:lnTo>
                    <a:lnTo>
                      <a:pt x="909" y="844"/>
                    </a:lnTo>
                    <a:lnTo>
                      <a:pt x="909" y="844"/>
                    </a:lnTo>
                    <a:lnTo>
                      <a:pt x="909" y="844"/>
                    </a:lnTo>
                    <a:lnTo>
                      <a:pt x="909" y="837"/>
                    </a:lnTo>
                    <a:lnTo>
                      <a:pt x="902" y="837"/>
                    </a:lnTo>
                    <a:lnTo>
                      <a:pt x="902" y="844"/>
                    </a:lnTo>
                    <a:lnTo>
                      <a:pt x="902" y="844"/>
                    </a:lnTo>
                    <a:lnTo>
                      <a:pt x="902" y="844"/>
                    </a:lnTo>
                    <a:lnTo>
                      <a:pt x="895" y="844"/>
                    </a:lnTo>
                    <a:lnTo>
                      <a:pt x="895" y="844"/>
                    </a:lnTo>
                    <a:lnTo>
                      <a:pt x="895" y="844"/>
                    </a:lnTo>
                    <a:lnTo>
                      <a:pt x="895" y="851"/>
                    </a:lnTo>
                    <a:lnTo>
                      <a:pt x="895" y="851"/>
                    </a:lnTo>
                    <a:lnTo>
                      <a:pt x="895" y="858"/>
                    </a:lnTo>
                    <a:lnTo>
                      <a:pt x="895" y="858"/>
                    </a:lnTo>
                    <a:lnTo>
                      <a:pt x="895" y="866"/>
                    </a:lnTo>
                    <a:lnTo>
                      <a:pt x="895" y="866"/>
                    </a:lnTo>
                    <a:lnTo>
                      <a:pt x="895" y="866"/>
                    </a:lnTo>
                    <a:lnTo>
                      <a:pt x="895" y="873"/>
                    </a:lnTo>
                    <a:lnTo>
                      <a:pt x="895" y="873"/>
                    </a:lnTo>
                    <a:lnTo>
                      <a:pt x="895" y="880"/>
                    </a:lnTo>
                    <a:lnTo>
                      <a:pt x="880" y="887"/>
                    </a:lnTo>
                    <a:lnTo>
                      <a:pt x="880" y="887"/>
                    </a:lnTo>
                    <a:lnTo>
                      <a:pt x="880" y="887"/>
                    </a:lnTo>
                    <a:lnTo>
                      <a:pt x="880" y="887"/>
                    </a:lnTo>
                    <a:lnTo>
                      <a:pt x="880" y="894"/>
                    </a:lnTo>
                    <a:lnTo>
                      <a:pt x="880" y="894"/>
                    </a:lnTo>
                    <a:lnTo>
                      <a:pt x="880" y="894"/>
                    </a:lnTo>
                    <a:lnTo>
                      <a:pt x="880" y="894"/>
                    </a:lnTo>
                    <a:lnTo>
                      <a:pt x="880" y="894"/>
                    </a:lnTo>
                    <a:lnTo>
                      <a:pt x="880" y="894"/>
                    </a:lnTo>
                    <a:lnTo>
                      <a:pt x="880" y="894"/>
                    </a:lnTo>
                    <a:lnTo>
                      <a:pt x="873" y="901"/>
                    </a:lnTo>
                    <a:lnTo>
                      <a:pt x="866" y="901"/>
                    </a:lnTo>
                    <a:lnTo>
                      <a:pt x="859" y="908"/>
                    </a:lnTo>
                    <a:lnTo>
                      <a:pt x="852" y="908"/>
                    </a:lnTo>
                    <a:lnTo>
                      <a:pt x="852" y="908"/>
                    </a:lnTo>
                    <a:lnTo>
                      <a:pt x="852" y="908"/>
                    </a:lnTo>
                    <a:lnTo>
                      <a:pt x="845" y="908"/>
                    </a:lnTo>
                    <a:lnTo>
                      <a:pt x="845" y="908"/>
                    </a:lnTo>
                    <a:lnTo>
                      <a:pt x="845" y="908"/>
                    </a:lnTo>
                    <a:lnTo>
                      <a:pt x="845" y="901"/>
                    </a:lnTo>
                    <a:lnTo>
                      <a:pt x="845" y="901"/>
                    </a:lnTo>
                    <a:lnTo>
                      <a:pt x="845" y="908"/>
                    </a:lnTo>
                    <a:lnTo>
                      <a:pt x="845" y="908"/>
                    </a:lnTo>
                    <a:lnTo>
                      <a:pt x="845" y="908"/>
                    </a:lnTo>
                    <a:lnTo>
                      <a:pt x="845" y="908"/>
                    </a:lnTo>
                    <a:lnTo>
                      <a:pt x="845" y="908"/>
                    </a:lnTo>
                    <a:lnTo>
                      <a:pt x="845" y="915"/>
                    </a:lnTo>
                    <a:lnTo>
                      <a:pt x="838" y="915"/>
                    </a:lnTo>
                    <a:lnTo>
                      <a:pt x="838" y="915"/>
                    </a:lnTo>
                    <a:lnTo>
                      <a:pt x="838" y="922"/>
                    </a:lnTo>
                    <a:lnTo>
                      <a:pt x="838" y="922"/>
                    </a:lnTo>
                    <a:lnTo>
                      <a:pt x="838" y="922"/>
                    </a:lnTo>
                    <a:lnTo>
                      <a:pt x="838" y="922"/>
                    </a:lnTo>
                    <a:lnTo>
                      <a:pt x="838" y="922"/>
                    </a:lnTo>
                    <a:lnTo>
                      <a:pt x="831" y="922"/>
                    </a:lnTo>
                    <a:lnTo>
                      <a:pt x="831" y="922"/>
                    </a:lnTo>
                    <a:lnTo>
                      <a:pt x="831" y="922"/>
                    </a:lnTo>
                    <a:lnTo>
                      <a:pt x="824" y="922"/>
                    </a:lnTo>
                    <a:lnTo>
                      <a:pt x="824" y="915"/>
                    </a:lnTo>
                    <a:lnTo>
                      <a:pt x="824" y="915"/>
                    </a:lnTo>
                    <a:lnTo>
                      <a:pt x="824" y="908"/>
                    </a:lnTo>
                    <a:lnTo>
                      <a:pt x="824" y="908"/>
                    </a:lnTo>
                    <a:lnTo>
                      <a:pt x="816" y="908"/>
                    </a:lnTo>
                    <a:lnTo>
                      <a:pt x="809" y="901"/>
                    </a:lnTo>
                    <a:lnTo>
                      <a:pt x="809" y="901"/>
                    </a:lnTo>
                    <a:lnTo>
                      <a:pt x="809" y="901"/>
                    </a:lnTo>
                    <a:lnTo>
                      <a:pt x="809" y="894"/>
                    </a:lnTo>
                    <a:lnTo>
                      <a:pt x="809" y="894"/>
                    </a:lnTo>
                    <a:lnTo>
                      <a:pt x="809" y="887"/>
                    </a:lnTo>
                    <a:lnTo>
                      <a:pt x="809" y="887"/>
                    </a:lnTo>
                    <a:lnTo>
                      <a:pt x="816" y="887"/>
                    </a:lnTo>
                    <a:lnTo>
                      <a:pt x="816" y="887"/>
                    </a:lnTo>
                    <a:lnTo>
                      <a:pt x="816" y="887"/>
                    </a:lnTo>
                    <a:lnTo>
                      <a:pt x="816" y="887"/>
                    </a:lnTo>
                    <a:lnTo>
                      <a:pt x="824" y="887"/>
                    </a:lnTo>
                    <a:lnTo>
                      <a:pt x="824" y="887"/>
                    </a:lnTo>
                    <a:lnTo>
                      <a:pt x="824" y="887"/>
                    </a:lnTo>
                    <a:lnTo>
                      <a:pt x="824" y="894"/>
                    </a:lnTo>
                    <a:lnTo>
                      <a:pt x="824" y="894"/>
                    </a:lnTo>
                    <a:lnTo>
                      <a:pt x="831" y="894"/>
                    </a:lnTo>
                    <a:lnTo>
                      <a:pt x="831" y="894"/>
                    </a:lnTo>
                    <a:lnTo>
                      <a:pt x="831" y="894"/>
                    </a:lnTo>
                    <a:lnTo>
                      <a:pt x="838" y="887"/>
                    </a:lnTo>
                    <a:lnTo>
                      <a:pt x="838" y="887"/>
                    </a:lnTo>
                    <a:lnTo>
                      <a:pt x="838" y="887"/>
                    </a:lnTo>
                    <a:lnTo>
                      <a:pt x="838" y="894"/>
                    </a:lnTo>
                    <a:lnTo>
                      <a:pt x="845" y="894"/>
                    </a:lnTo>
                    <a:lnTo>
                      <a:pt x="845" y="894"/>
                    </a:lnTo>
                    <a:lnTo>
                      <a:pt x="845" y="894"/>
                    </a:lnTo>
                    <a:lnTo>
                      <a:pt x="845" y="894"/>
                    </a:lnTo>
                    <a:lnTo>
                      <a:pt x="845" y="887"/>
                    </a:lnTo>
                    <a:lnTo>
                      <a:pt x="845" y="887"/>
                    </a:lnTo>
                    <a:lnTo>
                      <a:pt x="845" y="887"/>
                    </a:lnTo>
                    <a:lnTo>
                      <a:pt x="852" y="880"/>
                    </a:lnTo>
                    <a:lnTo>
                      <a:pt x="852" y="880"/>
                    </a:lnTo>
                    <a:lnTo>
                      <a:pt x="852" y="880"/>
                    </a:lnTo>
                    <a:lnTo>
                      <a:pt x="852" y="873"/>
                    </a:lnTo>
                    <a:lnTo>
                      <a:pt x="845" y="873"/>
                    </a:lnTo>
                    <a:lnTo>
                      <a:pt x="845" y="873"/>
                    </a:lnTo>
                    <a:lnTo>
                      <a:pt x="845" y="866"/>
                    </a:lnTo>
                    <a:lnTo>
                      <a:pt x="845" y="866"/>
                    </a:lnTo>
                    <a:lnTo>
                      <a:pt x="845" y="858"/>
                    </a:lnTo>
                    <a:lnTo>
                      <a:pt x="852" y="858"/>
                    </a:lnTo>
                    <a:lnTo>
                      <a:pt x="852" y="851"/>
                    </a:lnTo>
                    <a:lnTo>
                      <a:pt x="852" y="851"/>
                    </a:lnTo>
                    <a:lnTo>
                      <a:pt x="852" y="844"/>
                    </a:lnTo>
                    <a:lnTo>
                      <a:pt x="852" y="844"/>
                    </a:lnTo>
                    <a:lnTo>
                      <a:pt x="852" y="844"/>
                    </a:lnTo>
                    <a:lnTo>
                      <a:pt x="852" y="844"/>
                    </a:lnTo>
                    <a:lnTo>
                      <a:pt x="845" y="844"/>
                    </a:lnTo>
                    <a:lnTo>
                      <a:pt x="845" y="844"/>
                    </a:lnTo>
                    <a:lnTo>
                      <a:pt x="845" y="844"/>
                    </a:lnTo>
                    <a:lnTo>
                      <a:pt x="845" y="837"/>
                    </a:lnTo>
                    <a:lnTo>
                      <a:pt x="845" y="837"/>
                    </a:lnTo>
                    <a:lnTo>
                      <a:pt x="845" y="830"/>
                    </a:lnTo>
                    <a:lnTo>
                      <a:pt x="845" y="830"/>
                    </a:lnTo>
                    <a:lnTo>
                      <a:pt x="845" y="830"/>
                    </a:lnTo>
                    <a:lnTo>
                      <a:pt x="845" y="823"/>
                    </a:lnTo>
                    <a:lnTo>
                      <a:pt x="845" y="823"/>
                    </a:lnTo>
                    <a:lnTo>
                      <a:pt x="845" y="823"/>
                    </a:lnTo>
                    <a:lnTo>
                      <a:pt x="852" y="823"/>
                    </a:lnTo>
                    <a:lnTo>
                      <a:pt x="852" y="823"/>
                    </a:lnTo>
                    <a:lnTo>
                      <a:pt x="852" y="823"/>
                    </a:lnTo>
                    <a:lnTo>
                      <a:pt x="859" y="823"/>
                    </a:lnTo>
                    <a:lnTo>
                      <a:pt x="859" y="823"/>
                    </a:lnTo>
                    <a:lnTo>
                      <a:pt x="859" y="823"/>
                    </a:lnTo>
                    <a:lnTo>
                      <a:pt x="859" y="823"/>
                    </a:lnTo>
                    <a:lnTo>
                      <a:pt x="859" y="823"/>
                    </a:lnTo>
                    <a:lnTo>
                      <a:pt x="859" y="816"/>
                    </a:lnTo>
                    <a:lnTo>
                      <a:pt x="859" y="816"/>
                    </a:lnTo>
                    <a:lnTo>
                      <a:pt x="859" y="802"/>
                    </a:lnTo>
                    <a:lnTo>
                      <a:pt x="859" y="802"/>
                    </a:lnTo>
                    <a:lnTo>
                      <a:pt x="852" y="795"/>
                    </a:lnTo>
                    <a:lnTo>
                      <a:pt x="852" y="795"/>
                    </a:lnTo>
                    <a:lnTo>
                      <a:pt x="852" y="795"/>
                    </a:lnTo>
                    <a:lnTo>
                      <a:pt x="852" y="795"/>
                    </a:lnTo>
                    <a:lnTo>
                      <a:pt x="852" y="787"/>
                    </a:lnTo>
                    <a:lnTo>
                      <a:pt x="852" y="787"/>
                    </a:lnTo>
                    <a:lnTo>
                      <a:pt x="852" y="780"/>
                    </a:lnTo>
                    <a:lnTo>
                      <a:pt x="845" y="780"/>
                    </a:lnTo>
                    <a:lnTo>
                      <a:pt x="845" y="780"/>
                    </a:lnTo>
                    <a:lnTo>
                      <a:pt x="845" y="780"/>
                    </a:lnTo>
                    <a:lnTo>
                      <a:pt x="845" y="780"/>
                    </a:lnTo>
                    <a:lnTo>
                      <a:pt x="838" y="780"/>
                    </a:lnTo>
                    <a:lnTo>
                      <a:pt x="831" y="787"/>
                    </a:lnTo>
                    <a:lnTo>
                      <a:pt x="824" y="787"/>
                    </a:lnTo>
                    <a:lnTo>
                      <a:pt x="816" y="787"/>
                    </a:lnTo>
                    <a:lnTo>
                      <a:pt x="802" y="787"/>
                    </a:lnTo>
                    <a:lnTo>
                      <a:pt x="802" y="787"/>
                    </a:lnTo>
                    <a:lnTo>
                      <a:pt x="795" y="787"/>
                    </a:lnTo>
                    <a:lnTo>
                      <a:pt x="788" y="787"/>
                    </a:lnTo>
                    <a:lnTo>
                      <a:pt x="781" y="787"/>
                    </a:lnTo>
                    <a:lnTo>
                      <a:pt x="781" y="787"/>
                    </a:lnTo>
                    <a:lnTo>
                      <a:pt x="774" y="787"/>
                    </a:lnTo>
                    <a:lnTo>
                      <a:pt x="774" y="787"/>
                    </a:lnTo>
                    <a:lnTo>
                      <a:pt x="767" y="787"/>
                    </a:lnTo>
                    <a:lnTo>
                      <a:pt x="767" y="787"/>
                    </a:lnTo>
                    <a:lnTo>
                      <a:pt x="767" y="787"/>
                    </a:lnTo>
                    <a:lnTo>
                      <a:pt x="767" y="780"/>
                    </a:lnTo>
                    <a:lnTo>
                      <a:pt x="767" y="780"/>
                    </a:lnTo>
                    <a:lnTo>
                      <a:pt x="767" y="780"/>
                    </a:lnTo>
                    <a:lnTo>
                      <a:pt x="767" y="780"/>
                    </a:lnTo>
                    <a:lnTo>
                      <a:pt x="767" y="773"/>
                    </a:lnTo>
                    <a:lnTo>
                      <a:pt x="774" y="773"/>
                    </a:lnTo>
                    <a:lnTo>
                      <a:pt x="774" y="773"/>
                    </a:lnTo>
                    <a:lnTo>
                      <a:pt x="774" y="773"/>
                    </a:lnTo>
                    <a:lnTo>
                      <a:pt x="767" y="766"/>
                    </a:lnTo>
                    <a:lnTo>
                      <a:pt x="767" y="766"/>
                    </a:lnTo>
                    <a:lnTo>
                      <a:pt x="767" y="766"/>
                    </a:lnTo>
                    <a:lnTo>
                      <a:pt x="767" y="766"/>
                    </a:lnTo>
                    <a:lnTo>
                      <a:pt x="767" y="759"/>
                    </a:lnTo>
                    <a:lnTo>
                      <a:pt x="767" y="759"/>
                    </a:lnTo>
                    <a:lnTo>
                      <a:pt x="767" y="759"/>
                    </a:lnTo>
                    <a:lnTo>
                      <a:pt x="774" y="766"/>
                    </a:lnTo>
                    <a:lnTo>
                      <a:pt x="774" y="766"/>
                    </a:lnTo>
                    <a:lnTo>
                      <a:pt x="774" y="766"/>
                    </a:lnTo>
                    <a:lnTo>
                      <a:pt x="781" y="766"/>
                    </a:lnTo>
                    <a:lnTo>
                      <a:pt x="781" y="773"/>
                    </a:lnTo>
                    <a:lnTo>
                      <a:pt x="781" y="773"/>
                    </a:lnTo>
                    <a:lnTo>
                      <a:pt x="788" y="773"/>
                    </a:lnTo>
                    <a:lnTo>
                      <a:pt x="788" y="766"/>
                    </a:lnTo>
                    <a:lnTo>
                      <a:pt x="788" y="766"/>
                    </a:lnTo>
                    <a:lnTo>
                      <a:pt x="795" y="766"/>
                    </a:lnTo>
                    <a:lnTo>
                      <a:pt x="795" y="766"/>
                    </a:lnTo>
                    <a:lnTo>
                      <a:pt x="795" y="766"/>
                    </a:lnTo>
                    <a:lnTo>
                      <a:pt x="795" y="766"/>
                    </a:lnTo>
                    <a:lnTo>
                      <a:pt x="795" y="759"/>
                    </a:lnTo>
                    <a:lnTo>
                      <a:pt x="795" y="759"/>
                    </a:lnTo>
                    <a:lnTo>
                      <a:pt x="795" y="759"/>
                    </a:lnTo>
                    <a:lnTo>
                      <a:pt x="795" y="759"/>
                    </a:lnTo>
                    <a:lnTo>
                      <a:pt x="795" y="759"/>
                    </a:lnTo>
                    <a:lnTo>
                      <a:pt x="788" y="759"/>
                    </a:lnTo>
                    <a:lnTo>
                      <a:pt x="788" y="766"/>
                    </a:lnTo>
                    <a:lnTo>
                      <a:pt x="781" y="766"/>
                    </a:lnTo>
                    <a:lnTo>
                      <a:pt x="781" y="759"/>
                    </a:lnTo>
                    <a:lnTo>
                      <a:pt x="774" y="759"/>
                    </a:lnTo>
                    <a:lnTo>
                      <a:pt x="774" y="759"/>
                    </a:lnTo>
                    <a:lnTo>
                      <a:pt x="774" y="759"/>
                    </a:lnTo>
                    <a:lnTo>
                      <a:pt x="774" y="759"/>
                    </a:lnTo>
                    <a:lnTo>
                      <a:pt x="774" y="759"/>
                    </a:lnTo>
                    <a:lnTo>
                      <a:pt x="774" y="759"/>
                    </a:lnTo>
                    <a:lnTo>
                      <a:pt x="781" y="759"/>
                    </a:lnTo>
                    <a:lnTo>
                      <a:pt x="781" y="759"/>
                    </a:lnTo>
                    <a:lnTo>
                      <a:pt x="781" y="759"/>
                    </a:lnTo>
                    <a:lnTo>
                      <a:pt x="781" y="759"/>
                    </a:lnTo>
                    <a:lnTo>
                      <a:pt x="781" y="759"/>
                    </a:lnTo>
                    <a:lnTo>
                      <a:pt x="788" y="759"/>
                    </a:lnTo>
                    <a:lnTo>
                      <a:pt x="788" y="759"/>
                    </a:lnTo>
                    <a:lnTo>
                      <a:pt x="788" y="752"/>
                    </a:lnTo>
                    <a:lnTo>
                      <a:pt x="788" y="752"/>
                    </a:lnTo>
                    <a:lnTo>
                      <a:pt x="781" y="752"/>
                    </a:lnTo>
                    <a:lnTo>
                      <a:pt x="781" y="752"/>
                    </a:lnTo>
                    <a:lnTo>
                      <a:pt x="781" y="752"/>
                    </a:lnTo>
                    <a:lnTo>
                      <a:pt x="781" y="745"/>
                    </a:lnTo>
                    <a:lnTo>
                      <a:pt x="781" y="745"/>
                    </a:lnTo>
                    <a:lnTo>
                      <a:pt x="788" y="738"/>
                    </a:lnTo>
                    <a:lnTo>
                      <a:pt x="788" y="738"/>
                    </a:lnTo>
                    <a:lnTo>
                      <a:pt x="788" y="738"/>
                    </a:lnTo>
                    <a:lnTo>
                      <a:pt x="788" y="738"/>
                    </a:lnTo>
                    <a:lnTo>
                      <a:pt x="788" y="738"/>
                    </a:lnTo>
                    <a:lnTo>
                      <a:pt x="781" y="738"/>
                    </a:lnTo>
                    <a:lnTo>
                      <a:pt x="781" y="738"/>
                    </a:lnTo>
                    <a:lnTo>
                      <a:pt x="774" y="738"/>
                    </a:lnTo>
                    <a:lnTo>
                      <a:pt x="774" y="738"/>
                    </a:lnTo>
                    <a:lnTo>
                      <a:pt x="767" y="738"/>
                    </a:lnTo>
                    <a:lnTo>
                      <a:pt x="760" y="738"/>
                    </a:lnTo>
                    <a:lnTo>
                      <a:pt x="760" y="738"/>
                    </a:lnTo>
                    <a:lnTo>
                      <a:pt x="760" y="745"/>
                    </a:lnTo>
                    <a:lnTo>
                      <a:pt x="760" y="745"/>
                    </a:lnTo>
                    <a:lnTo>
                      <a:pt x="760" y="745"/>
                    </a:lnTo>
                    <a:lnTo>
                      <a:pt x="760" y="745"/>
                    </a:lnTo>
                    <a:lnTo>
                      <a:pt x="760" y="745"/>
                    </a:lnTo>
                    <a:lnTo>
                      <a:pt x="760" y="745"/>
                    </a:lnTo>
                    <a:lnTo>
                      <a:pt x="753" y="745"/>
                    </a:lnTo>
                    <a:lnTo>
                      <a:pt x="753" y="752"/>
                    </a:lnTo>
                    <a:lnTo>
                      <a:pt x="753" y="752"/>
                    </a:lnTo>
                    <a:lnTo>
                      <a:pt x="753" y="752"/>
                    </a:lnTo>
                    <a:lnTo>
                      <a:pt x="760" y="752"/>
                    </a:lnTo>
                    <a:lnTo>
                      <a:pt x="760" y="759"/>
                    </a:lnTo>
                    <a:lnTo>
                      <a:pt x="753" y="759"/>
                    </a:lnTo>
                    <a:lnTo>
                      <a:pt x="753" y="759"/>
                    </a:lnTo>
                    <a:lnTo>
                      <a:pt x="753" y="759"/>
                    </a:lnTo>
                    <a:lnTo>
                      <a:pt x="753" y="766"/>
                    </a:lnTo>
                    <a:lnTo>
                      <a:pt x="753" y="766"/>
                    </a:lnTo>
                    <a:lnTo>
                      <a:pt x="753" y="759"/>
                    </a:lnTo>
                    <a:lnTo>
                      <a:pt x="753" y="759"/>
                    </a:lnTo>
                    <a:lnTo>
                      <a:pt x="745" y="759"/>
                    </a:lnTo>
                    <a:lnTo>
                      <a:pt x="745" y="759"/>
                    </a:lnTo>
                    <a:lnTo>
                      <a:pt x="745" y="766"/>
                    </a:lnTo>
                    <a:lnTo>
                      <a:pt x="745" y="766"/>
                    </a:lnTo>
                    <a:lnTo>
                      <a:pt x="738" y="766"/>
                    </a:lnTo>
                    <a:lnTo>
                      <a:pt x="738" y="766"/>
                    </a:lnTo>
                    <a:lnTo>
                      <a:pt x="738" y="766"/>
                    </a:lnTo>
                    <a:lnTo>
                      <a:pt x="738" y="766"/>
                    </a:lnTo>
                    <a:lnTo>
                      <a:pt x="731" y="766"/>
                    </a:lnTo>
                    <a:lnTo>
                      <a:pt x="731" y="759"/>
                    </a:lnTo>
                    <a:lnTo>
                      <a:pt x="731" y="759"/>
                    </a:lnTo>
                    <a:lnTo>
                      <a:pt x="731" y="759"/>
                    </a:lnTo>
                    <a:lnTo>
                      <a:pt x="724" y="759"/>
                    </a:lnTo>
                    <a:lnTo>
                      <a:pt x="724" y="759"/>
                    </a:lnTo>
                    <a:lnTo>
                      <a:pt x="724" y="759"/>
                    </a:lnTo>
                    <a:lnTo>
                      <a:pt x="724" y="759"/>
                    </a:lnTo>
                    <a:lnTo>
                      <a:pt x="717" y="759"/>
                    </a:lnTo>
                    <a:lnTo>
                      <a:pt x="717" y="759"/>
                    </a:lnTo>
                    <a:lnTo>
                      <a:pt x="717" y="759"/>
                    </a:lnTo>
                    <a:lnTo>
                      <a:pt x="717" y="766"/>
                    </a:lnTo>
                    <a:lnTo>
                      <a:pt x="717" y="766"/>
                    </a:lnTo>
                    <a:lnTo>
                      <a:pt x="717" y="766"/>
                    </a:lnTo>
                    <a:lnTo>
                      <a:pt x="717" y="773"/>
                    </a:lnTo>
                    <a:lnTo>
                      <a:pt x="717" y="773"/>
                    </a:lnTo>
                    <a:lnTo>
                      <a:pt x="717" y="773"/>
                    </a:lnTo>
                    <a:lnTo>
                      <a:pt x="717" y="773"/>
                    </a:lnTo>
                    <a:lnTo>
                      <a:pt x="724" y="773"/>
                    </a:lnTo>
                    <a:lnTo>
                      <a:pt x="724" y="773"/>
                    </a:lnTo>
                    <a:lnTo>
                      <a:pt x="731" y="773"/>
                    </a:lnTo>
                    <a:lnTo>
                      <a:pt x="731" y="780"/>
                    </a:lnTo>
                    <a:lnTo>
                      <a:pt x="731" y="780"/>
                    </a:lnTo>
                    <a:lnTo>
                      <a:pt x="731" y="780"/>
                    </a:lnTo>
                    <a:lnTo>
                      <a:pt x="738" y="780"/>
                    </a:lnTo>
                    <a:lnTo>
                      <a:pt x="738" y="780"/>
                    </a:lnTo>
                    <a:lnTo>
                      <a:pt x="738" y="780"/>
                    </a:lnTo>
                    <a:lnTo>
                      <a:pt x="738" y="780"/>
                    </a:lnTo>
                    <a:lnTo>
                      <a:pt x="738" y="780"/>
                    </a:lnTo>
                    <a:lnTo>
                      <a:pt x="738" y="780"/>
                    </a:lnTo>
                    <a:lnTo>
                      <a:pt x="738" y="780"/>
                    </a:lnTo>
                    <a:lnTo>
                      <a:pt x="738" y="787"/>
                    </a:lnTo>
                    <a:lnTo>
                      <a:pt x="738" y="787"/>
                    </a:lnTo>
                    <a:lnTo>
                      <a:pt x="738" y="787"/>
                    </a:lnTo>
                    <a:lnTo>
                      <a:pt x="738" y="795"/>
                    </a:lnTo>
                    <a:lnTo>
                      <a:pt x="738" y="795"/>
                    </a:lnTo>
                    <a:lnTo>
                      <a:pt x="731" y="795"/>
                    </a:lnTo>
                    <a:lnTo>
                      <a:pt x="731" y="795"/>
                    </a:lnTo>
                    <a:lnTo>
                      <a:pt x="731" y="795"/>
                    </a:lnTo>
                    <a:lnTo>
                      <a:pt x="724" y="795"/>
                    </a:lnTo>
                    <a:lnTo>
                      <a:pt x="724" y="795"/>
                    </a:lnTo>
                    <a:lnTo>
                      <a:pt x="724" y="795"/>
                    </a:lnTo>
                    <a:lnTo>
                      <a:pt x="724" y="795"/>
                    </a:lnTo>
                    <a:lnTo>
                      <a:pt x="717" y="787"/>
                    </a:lnTo>
                    <a:lnTo>
                      <a:pt x="717" y="787"/>
                    </a:lnTo>
                    <a:lnTo>
                      <a:pt x="717" y="787"/>
                    </a:lnTo>
                    <a:lnTo>
                      <a:pt x="717" y="787"/>
                    </a:lnTo>
                    <a:lnTo>
                      <a:pt x="717" y="787"/>
                    </a:lnTo>
                    <a:lnTo>
                      <a:pt x="717" y="780"/>
                    </a:lnTo>
                    <a:lnTo>
                      <a:pt x="717" y="780"/>
                    </a:lnTo>
                    <a:lnTo>
                      <a:pt x="717" y="780"/>
                    </a:lnTo>
                    <a:lnTo>
                      <a:pt x="710" y="780"/>
                    </a:lnTo>
                    <a:lnTo>
                      <a:pt x="710" y="780"/>
                    </a:lnTo>
                    <a:lnTo>
                      <a:pt x="710" y="780"/>
                    </a:lnTo>
                    <a:lnTo>
                      <a:pt x="710" y="787"/>
                    </a:lnTo>
                    <a:lnTo>
                      <a:pt x="710" y="787"/>
                    </a:lnTo>
                    <a:lnTo>
                      <a:pt x="710" y="787"/>
                    </a:lnTo>
                    <a:lnTo>
                      <a:pt x="710" y="795"/>
                    </a:lnTo>
                    <a:lnTo>
                      <a:pt x="710" y="795"/>
                    </a:lnTo>
                    <a:lnTo>
                      <a:pt x="710" y="809"/>
                    </a:lnTo>
                    <a:lnTo>
                      <a:pt x="703" y="816"/>
                    </a:lnTo>
                    <a:lnTo>
                      <a:pt x="703" y="816"/>
                    </a:lnTo>
                    <a:lnTo>
                      <a:pt x="703" y="816"/>
                    </a:lnTo>
                    <a:lnTo>
                      <a:pt x="703" y="816"/>
                    </a:lnTo>
                    <a:lnTo>
                      <a:pt x="703" y="816"/>
                    </a:lnTo>
                    <a:lnTo>
                      <a:pt x="703" y="816"/>
                    </a:lnTo>
                    <a:lnTo>
                      <a:pt x="717" y="823"/>
                    </a:lnTo>
                    <a:lnTo>
                      <a:pt x="717" y="823"/>
                    </a:lnTo>
                    <a:lnTo>
                      <a:pt x="724" y="823"/>
                    </a:lnTo>
                    <a:lnTo>
                      <a:pt x="724" y="830"/>
                    </a:lnTo>
                    <a:lnTo>
                      <a:pt x="717" y="830"/>
                    </a:lnTo>
                    <a:lnTo>
                      <a:pt x="717" y="830"/>
                    </a:lnTo>
                    <a:lnTo>
                      <a:pt x="710" y="837"/>
                    </a:lnTo>
                    <a:lnTo>
                      <a:pt x="710" y="844"/>
                    </a:lnTo>
                    <a:lnTo>
                      <a:pt x="710" y="844"/>
                    </a:lnTo>
                    <a:lnTo>
                      <a:pt x="710" y="844"/>
                    </a:lnTo>
                    <a:lnTo>
                      <a:pt x="710" y="851"/>
                    </a:lnTo>
                    <a:lnTo>
                      <a:pt x="710" y="851"/>
                    </a:lnTo>
                    <a:lnTo>
                      <a:pt x="703" y="851"/>
                    </a:lnTo>
                    <a:lnTo>
                      <a:pt x="703" y="851"/>
                    </a:lnTo>
                    <a:lnTo>
                      <a:pt x="703" y="851"/>
                    </a:lnTo>
                    <a:lnTo>
                      <a:pt x="710" y="851"/>
                    </a:lnTo>
                    <a:lnTo>
                      <a:pt x="710" y="851"/>
                    </a:lnTo>
                    <a:lnTo>
                      <a:pt x="717" y="851"/>
                    </a:lnTo>
                    <a:lnTo>
                      <a:pt x="717" y="851"/>
                    </a:lnTo>
                    <a:lnTo>
                      <a:pt x="717" y="858"/>
                    </a:lnTo>
                    <a:lnTo>
                      <a:pt x="724" y="858"/>
                    </a:lnTo>
                    <a:lnTo>
                      <a:pt x="724" y="858"/>
                    </a:lnTo>
                    <a:lnTo>
                      <a:pt x="724" y="858"/>
                    </a:lnTo>
                    <a:lnTo>
                      <a:pt x="724" y="866"/>
                    </a:lnTo>
                    <a:lnTo>
                      <a:pt x="724" y="873"/>
                    </a:lnTo>
                    <a:lnTo>
                      <a:pt x="724" y="873"/>
                    </a:lnTo>
                    <a:lnTo>
                      <a:pt x="731" y="873"/>
                    </a:lnTo>
                    <a:lnTo>
                      <a:pt x="731" y="880"/>
                    </a:lnTo>
                    <a:lnTo>
                      <a:pt x="731" y="880"/>
                    </a:lnTo>
                    <a:lnTo>
                      <a:pt x="731" y="880"/>
                    </a:lnTo>
                    <a:lnTo>
                      <a:pt x="738" y="887"/>
                    </a:lnTo>
                    <a:lnTo>
                      <a:pt x="738" y="887"/>
                    </a:lnTo>
                    <a:lnTo>
                      <a:pt x="738" y="887"/>
                    </a:lnTo>
                    <a:lnTo>
                      <a:pt x="738" y="887"/>
                    </a:lnTo>
                    <a:lnTo>
                      <a:pt x="738" y="887"/>
                    </a:lnTo>
                    <a:lnTo>
                      <a:pt x="738" y="887"/>
                    </a:lnTo>
                    <a:lnTo>
                      <a:pt x="738" y="894"/>
                    </a:lnTo>
                    <a:lnTo>
                      <a:pt x="731" y="908"/>
                    </a:lnTo>
                    <a:lnTo>
                      <a:pt x="731" y="915"/>
                    </a:lnTo>
                    <a:lnTo>
                      <a:pt x="731" y="915"/>
                    </a:lnTo>
                    <a:lnTo>
                      <a:pt x="731" y="922"/>
                    </a:lnTo>
                    <a:lnTo>
                      <a:pt x="731" y="922"/>
                    </a:lnTo>
                    <a:lnTo>
                      <a:pt x="731" y="922"/>
                    </a:lnTo>
                    <a:lnTo>
                      <a:pt x="731" y="929"/>
                    </a:lnTo>
                    <a:lnTo>
                      <a:pt x="731" y="937"/>
                    </a:lnTo>
                    <a:lnTo>
                      <a:pt x="731" y="937"/>
                    </a:lnTo>
                    <a:lnTo>
                      <a:pt x="731" y="937"/>
                    </a:lnTo>
                    <a:lnTo>
                      <a:pt x="731" y="944"/>
                    </a:lnTo>
                    <a:lnTo>
                      <a:pt x="731" y="944"/>
                    </a:lnTo>
                    <a:lnTo>
                      <a:pt x="731" y="944"/>
                    </a:lnTo>
                    <a:lnTo>
                      <a:pt x="731" y="944"/>
                    </a:lnTo>
                    <a:lnTo>
                      <a:pt x="731" y="951"/>
                    </a:lnTo>
                    <a:lnTo>
                      <a:pt x="724" y="951"/>
                    </a:lnTo>
                    <a:lnTo>
                      <a:pt x="724" y="958"/>
                    </a:lnTo>
                    <a:lnTo>
                      <a:pt x="724" y="958"/>
                    </a:lnTo>
                    <a:lnTo>
                      <a:pt x="724" y="958"/>
                    </a:lnTo>
                    <a:lnTo>
                      <a:pt x="724" y="965"/>
                    </a:lnTo>
                    <a:lnTo>
                      <a:pt x="717" y="965"/>
                    </a:lnTo>
                    <a:lnTo>
                      <a:pt x="717" y="965"/>
                    </a:lnTo>
                    <a:lnTo>
                      <a:pt x="710" y="965"/>
                    </a:lnTo>
                    <a:lnTo>
                      <a:pt x="710" y="965"/>
                    </a:lnTo>
                    <a:lnTo>
                      <a:pt x="703" y="972"/>
                    </a:lnTo>
                    <a:lnTo>
                      <a:pt x="703" y="972"/>
                    </a:lnTo>
                    <a:lnTo>
                      <a:pt x="696" y="979"/>
                    </a:lnTo>
                    <a:lnTo>
                      <a:pt x="689" y="979"/>
                    </a:lnTo>
                    <a:lnTo>
                      <a:pt x="682" y="986"/>
                    </a:lnTo>
                    <a:lnTo>
                      <a:pt x="682" y="986"/>
                    </a:lnTo>
                    <a:lnTo>
                      <a:pt x="674" y="993"/>
                    </a:lnTo>
                    <a:lnTo>
                      <a:pt x="674" y="1000"/>
                    </a:lnTo>
                    <a:lnTo>
                      <a:pt x="674" y="1000"/>
                    </a:lnTo>
                    <a:lnTo>
                      <a:pt x="674" y="1000"/>
                    </a:lnTo>
                    <a:lnTo>
                      <a:pt x="682" y="1000"/>
                    </a:lnTo>
                    <a:lnTo>
                      <a:pt x="682" y="1000"/>
                    </a:lnTo>
                    <a:lnTo>
                      <a:pt x="682" y="1000"/>
                    </a:lnTo>
                    <a:lnTo>
                      <a:pt x="682" y="1000"/>
                    </a:lnTo>
                    <a:lnTo>
                      <a:pt x="689" y="1008"/>
                    </a:lnTo>
                    <a:lnTo>
                      <a:pt x="689" y="1008"/>
                    </a:lnTo>
                    <a:lnTo>
                      <a:pt x="696" y="1008"/>
                    </a:lnTo>
                    <a:lnTo>
                      <a:pt x="696" y="1008"/>
                    </a:lnTo>
                    <a:lnTo>
                      <a:pt x="696" y="1008"/>
                    </a:lnTo>
                    <a:lnTo>
                      <a:pt x="696" y="1008"/>
                    </a:lnTo>
                    <a:lnTo>
                      <a:pt x="696" y="1008"/>
                    </a:lnTo>
                    <a:lnTo>
                      <a:pt x="703" y="1008"/>
                    </a:lnTo>
                    <a:lnTo>
                      <a:pt x="703" y="1015"/>
                    </a:lnTo>
                    <a:lnTo>
                      <a:pt x="703" y="1015"/>
                    </a:lnTo>
                    <a:lnTo>
                      <a:pt x="703" y="1015"/>
                    </a:lnTo>
                    <a:lnTo>
                      <a:pt x="696" y="1015"/>
                    </a:lnTo>
                    <a:lnTo>
                      <a:pt x="689" y="1022"/>
                    </a:lnTo>
                    <a:lnTo>
                      <a:pt x="682" y="1022"/>
                    </a:lnTo>
                    <a:lnTo>
                      <a:pt x="667" y="1029"/>
                    </a:lnTo>
                    <a:lnTo>
                      <a:pt x="667" y="1029"/>
                    </a:lnTo>
                    <a:lnTo>
                      <a:pt x="667" y="1029"/>
                    </a:lnTo>
                    <a:lnTo>
                      <a:pt x="660" y="1029"/>
                    </a:lnTo>
                    <a:lnTo>
                      <a:pt x="660" y="1029"/>
                    </a:lnTo>
                    <a:lnTo>
                      <a:pt x="660" y="1029"/>
                    </a:lnTo>
                    <a:lnTo>
                      <a:pt x="653" y="1029"/>
                    </a:lnTo>
                    <a:lnTo>
                      <a:pt x="653" y="1029"/>
                    </a:lnTo>
                    <a:lnTo>
                      <a:pt x="653" y="1029"/>
                    </a:lnTo>
                    <a:lnTo>
                      <a:pt x="653" y="1029"/>
                    </a:lnTo>
                    <a:lnTo>
                      <a:pt x="646" y="1036"/>
                    </a:lnTo>
                    <a:lnTo>
                      <a:pt x="646" y="1029"/>
                    </a:lnTo>
                    <a:lnTo>
                      <a:pt x="646" y="1029"/>
                    </a:lnTo>
                    <a:lnTo>
                      <a:pt x="646" y="1029"/>
                    </a:lnTo>
                    <a:lnTo>
                      <a:pt x="646" y="1029"/>
                    </a:lnTo>
                    <a:lnTo>
                      <a:pt x="646" y="1029"/>
                    </a:lnTo>
                    <a:lnTo>
                      <a:pt x="639" y="1029"/>
                    </a:lnTo>
                    <a:lnTo>
                      <a:pt x="639" y="1022"/>
                    </a:lnTo>
                    <a:lnTo>
                      <a:pt x="639" y="1022"/>
                    </a:lnTo>
                    <a:lnTo>
                      <a:pt x="639" y="1015"/>
                    </a:lnTo>
                    <a:lnTo>
                      <a:pt x="639" y="1015"/>
                    </a:lnTo>
                    <a:lnTo>
                      <a:pt x="632" y="1015"/>
                    </a:lnTo>
                    <a:lnTo>
                      <a:pt x="632" y="1015"/>
                    </a:lnTo>
                    <a:lnTo>
                      <a:pt x="632" y="1015"/>
                    </a:lnTo>
                    <a:lnTo>
                      <a:pt x="625" y="1015"/>
                    </a:lnTo>
                    <a:lnTo>
                      <a:pt x="625" y="1015"/>
                    </a:lnTo>
                    <a:lnTo>
                      <a:pt x="625" y="1015"/>
                    </a:lnTo>
                    <a:lnTo>
                      <a:pt x="625" y="1015"/>
                    </a:lnTo>
                    <a:lnTo>
                      <a:pt x="625" y="1015"/>
                    </a:lnTo>
                    <a:lnTo>
                      <a:pt x="618" y="1015"/>
                    </a:lnTo>
                    <a:lnTo>
                      <a:pt x="618" y="1008"/>
                    </a:lnTo>
                    <a:lnTo>
                      <a:pt x="618" y="1008"/>
                    </a:lnTo>
                    <a:lnTo>
                      <a:pt x="618" y="1008"/>
                    </a:lnTo>
                    <a:lnTo>
                      <a:pt x="618" y="1008"/>
                    </a:lnTo>
                    <a:lnTo>
                      <a:pt x="618" y="1000"/>
                    </a:lnTo>
                    <a:lnTo>
                      <a:pt x="618" y="1000"/>
                    </a:lnTo>
                    <a:lnTo>
                      <a:pt x="618" y="1000"/>
                    </a:lnTo>
                    <a:lnTo>
                      <a:pt x="611" y="993"/>
                    </a:lnTo>
                    <a:lnTo>
                      <a:pt x="604" y="993"/>
                    </a:lnTo>
                    <a:lnTo>
                      <a:pt x="596" y="986"/>
                    </a:lnTo>
                    <a:lnTo>
                      <a:pt x="596" y="986"/>
                    </a:lnTo>
                    <a:lnTo>
                      <a:pt x="596" y="986"/>
                    </a:lnTo>
                    <a:lnTo>
                      <a:pt x="596" y="986"/>
                    </a:lnTo>
                    <a:lnTo>
                      <a:pt x="596" y="986"/>
                    </a:lnTo>
                    <a:lnTo>
                      <a:pt x="596" y="986"/>
                    </a:lnTo>
                    <a:lnTo>
                      <a:pt x="596" y="986"/>
                    </a:lnTo>
                    <a:lnTo>
                      <a:pt x="596" y="986"/>
                    </a:lnTo>
                    <a:lnTo>
                      <a:pt x="589" y="986"/>
                    </a:lnTo>
                    <a:lnTo>
                      <a:pt x="589" y="986"/>
                    </a:lnTo>
                    <a:lnTo>
                      <a:pt x="589" y="986"/>
                    </a:lnTo>
                    <a:lnTo>
                      <a:pt x="589" y="986"/>
                    </a:lnTo>
                    <a:lnTo>
                      <a:pt x="582" y="986"/>
                    </a:lnTo>
                    <a:lnTo>
                      <a:pt x="582" y="979"/>
                    </a:lnTo>
                    <a:lnTo>
                      <a:pt x="575" y="972"/>
                    </a:lnTo>
                    <a:lnTo>
                      <a:pt x="575" y="972"/>
                    </a:lnTo>
                    <a:lnTo>
                      <a:pt x="575" y="972"/>
                    </a:lnTo>
                    <a:lnTo>
                      <a:pt x="561" y="979"/>
                    </a:lnTo>
                    <a:lnTo>
                      <a:pt x="561" y="979"/>
                    </a:lnTo>
                    <a:lnTo>
                      <a:pt x="561" y="972"/>
                    </a:lnTo>
                    <a:lnTo>
                      <a:pt x="561" y="972"/>
                    </a:lnTo>
                    <a:lnTo>
                      <a:pt x="554" y="972"/>
                    </a:lnTo>
                    <a:lnTo>
                      <a:pt x="554" y="972"/>
                    </a:lnTo>
                    <a:lnTo>
                      <a:pt x="554" y="972"/>
                    </a:lnTo>
                    <a:lnTo>
                      <a:pt x="554" y="965"/>
                    </a:lnTo>
                    <a:lnTo>
                      <a:pt x="554" y="965"/>
                    </a:lnTo>
                    <a:lnTo>
                      <a:pt x="554" y="965"/>
                    </a:lnTo>
                    <a:lnTo>
                      <a:pt x="554" y="965"/>
                    </a:lnTo>
                    <a:lnTo>
                      <a:pt x="554" y="958"/>
                    </a:lnTo>
                    <a:lnTo>
                      <a:pt x="554" y="958"/>
                    </a:lnTo>
                    <a:lnTo>
                      <a:pt x="554" y="951"/>
                    </a:lnTo>
                    <a:lnTo>
                      <a:pt x="554" y="951"/>
                    </a:lnTo>
                    <a:lnTo>
                      <a:pt x="547" y="944"/>
                    </a:lnTo>
                    <a:lnTo>
                      <a:pt x="547" y="944"/>
                    </a:lnTo>
                    <a:lnTo>
                      <a:pt x="547" y="944"/>
                    </a:lnTo>
                    <a:lnTo>
                      <a:pt x="547" y="944"/>
                    </a:lnTo>
                    <a:lnTo>
                      <a:pt x="540" y="951"/>
                    </a:lnTo>
                    <a:lnTo>
                      <a:pt x="540" y="951"/>
                    </a:lnTo>
                    <a:lnTo>
                      <a:pt x="540" y="951"/>
                    </a:lnTo>
                    <a:lnTo>
                      <a:pt x="533" y="951"/>
                    </a:lnTo>
                    <a:lnTo>
                      <a:pt x="533" y="951"/>
                    </a:lnTo>
                    <a:lnTo>
                      <a:pt x="533" y="951"/>
                    </a:lnTo>
                    <a:lnTo>
                      <a:pt x="533" y="944"/>
                    </a:lnTo>
                    <a:lnTo>
                      <a:pt x="533" y="944"/>
                    </a:lnTo>
                    <a:lnTo>
                      <a:pt x="540" y="944"/>
                    </a:lnTo>
                    <a:lnTo>
                      <a:pt x="540" y="937"/>
                    </a:lnTo>
                    <a:lnTo>
                      <a:pt x="540" y="937"/>
                    </a:lnTo>
                    <a:lnTo>
                      <a:pt x="540" y="937"/>
                    </a:lnTo>
                    <a:lnTo>
                      <a:pt x="533" y="937"/>
                    </a:lnTo>
                    <a:lnTo>
                      <a:pt x="533" y="937"/>
                    </a:lnTo>
                    <a:lnTo>
                      <a:pt x="533" y="937"/>
                    </a:lnTo>
                    <a:lnTo>
                      <a:pt x="533" y="937"/>
                    </a:lnTo>
                    <a:lnTo>
                      <a:pt x="525" y="929"/>
                    </a:lnTo>
                    <a:lnTo>
                      <a:pt x="525" y="929"/>
                    </a:lnTo>
                    <a:lnTo>
                      <a:pt x="525" y="929"/>
                    </a:lnTo>
                    <a:lnTo>
                      <a:pt x="525" y="929"/>
                    </a:lnTo>
                    <a:lnTo>
                      <a:pt x="525" y="922"/>
                    </a:lnTo>
                    <a:lnTo>
                      <a:pt x="525" y="922"/>
                    </a:lnTo>
                    <a:lnTo>
                      <a:pt x="525" y="922"/>
                    </a:lnTo>
                    <a:lnTo>
                      <a:pt x="518" y="922"/>
                    </a:lnTo>
                    <a:lnTo>
                      <a:pt x="518" y="922"/>
                    </a:lnTo>
                    <a:lnTo>
                      <a:pt x="518" y="922"/>
                    </a:lnTo>
                    <a:lnTo>
                      <a:pt x="518" y="922"/>
                    </a:lnTo>
                    <a:lnTo>
                      <a:pt x="518" y="915"/>
                    </a:lnTo>
                    <a:lnTo>
                      <a:pt x="518" y="915"/>
                    </a:lnTo>
                    <a:lnTo>
                      <a:pt x="518" y="908"/>
                    </a:lnTo>
                    <a:lnTo>
                      <a:pt x="518" y="908"/>
                    </a:lnTo>
                    <a:lnTo>
                      <a:pt x="518" y="908"/>
                    </a:lnTo>
                    <a:lnTo>
                      <a:pt x="518" y="908"/>
                    </a:lnTo>
                    <a:lnTo>
                      <a:pt x="518" y="901"/>
                    </a:lnTo>
                    <a:lnTo>
                      <a:pt x="525" y="901"/>
                    </a:lnTo>
                    <a:lnTo>
                      <a:pt x="525" y="901"/>
                    </a:lnTo>
                    <a:lnTo>
                      <a:pt x="525" y="901"/>
                    </a:lnTo>
                    <a:lnTo>
                      <a:pt x="525" y="894"/>
                    </a:lnTo>
                    <a:lnTo>
                      <a:pt x="525" y="894"/>
                    </a:lnTo>
                    <a:lnTo>
                      <a:pt x="525" y="894"/>
                    </a:lnTo>
                    <a:lnTo>
                      <a:pt x="525" y="894"/>
                    </a:lnTo>
                    <a:lnTo>
                      <a:pt x="525" y="894"/>
                    </a:lnTo>
                    <a:lnTo>
                      <a:pt x="525" y="887"/>
                    </a:lnTo>
                    <a:lnTo>
                      <a:pt x="518" y="887"/>
                    </a:lnTo>
                    <a:lnTo>
                      <a:pt x="518" y="887"/>
                    </a:lnTo>
                    <a:lnTo>
                      <a:pt x="518" y="880"/>
                    </a:lnTo>
                    <a:lnTo>
                      <a:pt x="518" y="873"/>
                    </a:lnTo>
                    <a:lnTo>
                      <a:pt x="511" y="880"/>
                    </a:lnTo>
                    <a:lnTo>
                      <a:pt x="511" y="880"/>
                    </a:lnTo>
                    <a:lnTo>
                      <a:pt x="511" y="880"/>
                    </a:lnTo>
                    <a:lnTo>
                      <a:pt x="511" y="887"/>
                    </a:lnTo>
                    <a:lnTo>
                      <a:pt x="511" y="887"/>
                    </a:lnTo>
                    <a:lnTo>
                      <a:pt x="511" y="887"/>
                    </a:lnTo>
                    <a:lnTo>
                      <a:pt x="504" y="887"/>
                    </a:lnTo>
                    <a:lnTo>
                      <a:pt x="504" y="887"/>
                    </a:lnTo>
                    <a:lnTo>
                      <a:pt x="497" y="887"/>
                    </a:lnTo>
                    <a:lnTo>
                      <a:pt x="497" y="887"/>
                    </a:lnTo>
                    <a:lnTo>
                      <a:pt x="497" y="880"/>
                    </a:lnTo>
                    <a:lnTo>
                      <a:pt x="497" y="880"/>
                    </a:lnTo>
                    <a:lnTo>
                      <a:pt x="497" y="880"/>
                    </a:lnTo>
                    <a:lnTo>
                      <a:pt x="497" y="880"/>
                    </a:lnTo>
                    <a:lnTo>
                      <a:pt x="490" y="880"/>
                    </a:lnTo>
                    <a:lnTo>
                      <a:pt x="490" y="873"/>
                    </a:lnTo>
                    <a:lnTo>
                      <a:pt x="490" y="873"/>
                    </a:lnTo>
                    <a:lnTo>
                      <a:pt x="490" y="873"/>
                    </a:lnTo>
                    <a:lnTo>
                      <a:pt x="483" y="873"/>
                    </a:lnTo>
                    <a:lnTo>
                      <a:pt x="483" y="873"/>
                    </a:lnTo>
                    <a:lnTo>
                      <a:pt x="483" y="866"/>
                    </a:lnTo>
                    <a:lnTo>
                      <a:pt x="483" y="866"/>
                    </a:lnTo>
                    <a:lnTo>
                      <a:pt x="476" y="858"/>
                    </a:lnTo>
                    <a:lnTo>
                      <a:pt x="476" y="858"/>
                    </a:lnTo>
                    <a:lnTo>
                      <a:pt x="476" y="858"/>
                    </a:lnTo>
                    <a:lnTo>
                      <a:pt x="483" y="851"/>
                    </a:lnTo>
                    <a:lnTo>
                      <a:pt x="483" y="851"/>
                    </a:lnTo>
                    <a:lnTo>
                      <a:pt x="483" y="844"/>
                    </a:lnTo>
                    <a:lnTo>
                      <a:pt x="483" y="844"/>
                    </a:lnTo>
                    <a:lnTo>
                      <a:pt x="490" y="844"/>
                    </a:lnTo>
                    <a:lnTo>
                      <a:pt x="490" y="844"/>
                    </a:lnTo>
                    <a:lnTo>
                      <a:pt x="490" y="844"/>
                    </a:lnTo>
                    <a:lnTo>
                      <a:pt x="490" y="844"/>
                    </a:lnTo>
                    <a:lnTo>
                      <a:pt x="490" y="844"/>
                    </a:lnTo>
                    <a:lnTo>
                      <a:pt x="490" y="844"/>
                    </a:lnTo>
                    <a:lnTo>
                      <a:pt x="490" y="844"/>
                    </a:lnTo>
                    <a:lnTo>
                      <a:pt x="497" y="844"/>
                    </a:lnTo>
                    <a:lnTo>
                      <a:pt x="497" y="844"/>
                    </a:lnTo>
                    <a:lnTo>
                      <a:pt x="497" y="844"/>
                    </a:lnTo>
                    <a:lnTo>
                      <a:pt x="497" y="837"/>
                    </a:lnTo>
                    <a:lnTo>
                      <a:pt x="497" y="837"/>
                    </a:lnTo>
                    <a:lnTo>
                      <a:pt x="497" y="837"/>
                    </a:lnTo>
                    <a:lnTo>
                      <a:pt x="497" y="837"/>
                    </a:lnTo>
                    <a:lnTo>
                      <a:pt x="497" y="837"/>
                    </a:lnTo>
                    <a:lnTo>
                      <a:pt x="497" y="837"/>
                    </a:lnTo>
                    <a:lnTo>
                      <a:pt x="497" y="837"/>
                    </a:lnTo>
                    <a:lnTo>
                      <a:pt x="490" y="837"/>
                    </a:lnTo>
                    <a:lnTo>
                      <a:pt x="490" y="837"/>
                    </a:lnTo>
                    <a:lnTo>
                      <a:pt x="490" y="837"/>
                    </a:lnTo>
                    <a:lnTo>
                      <a:pt x="483" y="837"/>
                    </a:lnTo>
                    <a:lnTo>
                      <a:pt x="483" y="830"/>
                    </a:lnTo>
                    <a:lnTo>
                      <a:pt x="483" y="830"/>
                    </a:lnTo>
                    <a:lnTo>
                      <a:pt x="483" y="830"/>
                    </a:lnTo>
                    <a:lnTo>
                      <a:pt x="483" y="830"/>
                    </a:lnTo>
                    <a:lnTo>
                      <a:pt x="483" y="830"/>
                    </a:lnTo>
                    <a:lnTo>
                      <a:pt x="483" y="830"/>
                    </a:lnTo>
                    <a:lnTo>
                      <a:pt x="483" y="823"/>
                    </a:lnTo>
                    <a:lnTo>
                      <a:pt x="483" y="823"/>
                    </a:lnTo>
                    <a:lnTo>
                      <a:pt x="483" y="823"/>
                    </a:lnTo>
                    <a:lnTo>
                      <a:pt x="483" y="816"/>
                    </a:lnTo>
                    <a:lnTo>
                      <a:pt x="483" y="816"/>
                    </a:lnTo>
                    <a:lnTo>
                      <a:pt x="483" y="816"/>
                    </a:lnTo>
                    <a:lnTo>
                      <a:pt x="483" y="816"/>
                    </a:lnTo>
                    <a:lnTo>
                      <a:pt x="483" y="816"/>
                    </a:lnTo>
                    <a:lnTo>
                      <a:pt x="476" y="816"/>
                    </a:lnTo>
                    <a:lnTo>
                      <a:pt x="476" y="816"/>
                    </a:lnTo>
                    <a:lnTo>
                      <a:pt x="469" y="816"/>
                    </a:lnTo>
                    <a:lnTo>
                      <a:pt x="469" y="823"/>
                    </a:lnTo>
                    <a:lnTo>
                      <a:pt x="469" y="823"/>
                    </a:lnTo>
                    <a:lnTo>
                      <a:pt x="469" y="823"/>
                    </a:lnTo>
                    <a:lnTo>
                      <a:pt x="469" y="823"/>
                    </a:lnTo>
                    <a:lnTo>
                      <a:pt x="469" y="823"/>
                    </a:lnTo>
                    <a:lnTo>
                      <a:pt x="462" y="823"/>
                    </a:lnTo>
                    <a:lnTo>
                      <a:pt x="462" y="823"/>
                    </a:lnTo>
                    <a:lnTo>
                      <a:pt x="462" y="823"/>
                    </a:lnTo>
                    <a:lnTo>
                      <a:pt x="462" y="830"/>
                    </a:lnTo>
                    <a:lnTo>
                      <a:pt x="462" y="830"/>
                    </a:lnTo>
                    <a:lnTo>
                      <a:pt x="462" y="830"/>
                    </a:lnTo>
                    <a:lnTo>
                      <a:pt x="462" y="830"/>
                    </a:lnTo>
                    <a:lnTo>
                      <a:pt x="462" y="830"/>
                    </a:lnTo>
                    <a:lnTo>
                      <a:pt x="462" y="830"/>
                    </a:lnTo>
                    <a:lnTo>
                      <a:pt x="462" y="830"/>
                    </a:lnTo>
                    <a:lnTo>
                      <a:pt x="462" y="830"/>
                    </a:lnTo>
                    <a:lnTo>
                      <a:pt x="462" y="837"/>
                    </a:lnTo>
                    <a:lnTo>
                      <a:pt x="462" y="837"/>
                    </a:lnTo>
                    <a:lnTo>
                      <a:pt x="462" y="837"/>
                    </a:lnTo>
                    <a:lnTo>
                      <a:pt x="462" y="837"/>
                    </a:lnTo>
                    <a:lnTo>
                      <a:pt x="454" y="837"/>
                    </a:lnTo>
                    <a:lnTo>
                      <a:pt x="454" y="837"/>
                    </a:lnTo>
                    <a:lnTo>
                      <a:pt x="454" y="837"/>
                    </a:lnTo>
                    <a:lnTo>
                      <a:pt x="447" y="837"/>
                    </a:lnTo>
                    <a:lnTo>
                      <a:pt x="447" y="837"/>
                    </a:lnTo>
                    <a:lnTo>
                      <a:pt x="440" y="837"/>
                    </a:lnTo>
                    <a:lnTo>
                      <a:pt x="433" y="837"/>
                    </a:lnTo>
                    <a:lnTo>
                      <a:pt x="433" y="837"/>
                    </a:lnTo>
                    <a:lnTo>
                      <a:pt x="426" y="837"/>
                    </a:lnTo>
                    <a:lnTo>
                      <a:pt x="426" y="830"/>
                    </a:lnTo>
                    <a:lnTo>
                      <a:pt x="426" y="830"/>
                    </a:lnTo>
                    <a:lnTo>
                      <a:pt x="426" y="830"/>
                    </a:lnTo>
                    <a:lnTo>
                      <a:pt x="426" y="823"/>
                    </a:lnTo>
                    <a:lnTo>
                      <a:pt x="426" y="823"/>
                    </a:lnTo>
                    <a:lnTo>
                      <a:pt x="426" y="823"/>
                    </a:lnTo>
                    <a:lnTo>
                      <a:pt x="419" y="823"/>
                    </a:lnTo>
                    <a:lnTo>
                      <a:pt x="419" y="823"/>
                    </a:lnTo>
                    <a:lnTo>
                      <a:pt x="419" y="823"/>
                    </a:lnTo>
                    <a:lnTo>
                      <a:pt x="419" y="823"/>
                    </a:lnTo>
                    <a:lnTo>
                      <a:pt x="412" y="823"/>
                    </a:lnTo>
                    <a:lnTo>
                      <a:pt x="405" y="816"/>
                    </a:lnTo>
                    <a:lnTo>
                      <a:pt x="405" y="816"/>
                    </a:lnTo>
                    <a:lnTo>
                      <a:pt x="405" y="816"/>
                    </a:lnTo>
                    <a:lnTo>
                      <a:pt x="405" y="816"/>
                    </a:lnTo>
                    <a:lnTo>
                      <a:pt x="398" y="816"/>
                    </a:lnTo>
                    <a:lnTo>
                      <a:pt x="398" y="816"/>
                    </a:lnTo>
                    <a:lnTo>
                      <a:pt x="398" y="816"/>
                    </a:lnTo>
                    <a:lnTo>
                      <a:pt x="398" y="816"/>
                    </a:lnTo>
                    <a:lnTo>
                      <a:pt x="398" y="823"/>
                    </a:lnTo>
                    <a:lnTo>
                      <a:pt x="398" y="830"/>
                    </a:lnTo>
                    <a:lnTo>
                      <a:pt x="398" y="830"/>
                    </a:lnTo>
                    <a:lnTo>
                      <a:pt x="398" y="830"/>
                    </a:lnTo>
                    <a:lnTo>
                      <a:pt x="398" y="830"/>
                    </a:lnTo>
                    <a:lnTo>
                      <a:pt x="398" y="830"/>
                    </a:lnTo>
                    <a:lnTo>
                      <a:pt x="391" y="830"/>
                    </a:lnTo>
                    <a:lnTo>
                      <a:pt x="391" y="830"/>
                    </a:lnTo>
                    <a:lnTo>
                      <a:pt x="391" y="823"/>
                    </a:lnTo>
                    <a:lnTo>
                      <a:pt x="391" y="823"/>
                    </a:lnTo>
                    <a:lnTo>
                      <a:pt x="391" y="823"/>
                    </a:lnTo>
                    <a:lnTo>
                      <a:pt x="391" y="823"/>
                    </a:lnTo>
                    <a:lnTo>
                      <a:pt x="391" y="816"/>
                    </a:lnTo>
                    <a:lnTo>
                      <a:pt x="391" y="816"/>
                    </a:lnTo>
                    <a:lnTo>
                      <a:pt x="391" y="816"/>
                    </a:lnTo>
                    <a:lnTo>
                      <a:pt x="391" y="816"/>
                    </a:lnTo>
                    <a:lnTo>
                      <a:pt x="391" y="816"/>
                    </a:lnTo>
                    <a:lnTo>
                      <a:pt x="383" y="816"/>
                    </a:lnTo>
                    <a:lnTo>
                      <a:pt x="383" y="816"/>
                    </a:lnTo>
                    <a:lnTo>
                      <a:pt x="383" y="816"/>
                    </a:lnTo>
                    <a:lnTo>
                      <a:pt x="383" y="816"/>
                    </a:lnTo>
                    <a:lnTo>
                      <a:pt x="383" y="816"/>
                    </a:lnTo>
                    <a:lnTo>
                      <a:pt x="376" y="816"/>
                    </a:lnTo>
                    <a:lnTo>
                      <a:pt x="376" y="809"/>
                    </a:lnTo>
                    <a:lnTo>
                      <a:pt x="376" y="809"/>
                    </a:lnTo>
                    <a:lnTo>
                      <a:pt x="376" y="809"/>
                    </a:lnTo>
                    <a:lnTo>
                      <a:pt x="376" y="809"/>
                    </a:lnTo>
                    <a:lnTo>
                      <a:pt x="376" y="809"/>
                    </a:lnTo>
                    <a:lnTo>
                      <a:pt x="376" y="809"/>
                    </a:lnTo>
                    <a:lnTo>
                      <a:pt x="369" y="809"/>
                    </a:lnTo>
                    <a:lnTo>
                      <a:pt x="369" y="809"/>
                    </a:lnTo>
                    <a:lnTo>
                      <a:pt x="369" y="809"/>
                    </a:lnTo>
                    <a:lnTo>
                      <a:pt x="369" y="802"/>
                    </a:lnTo>
                    <a:lnTo>
                      <a:pt x="362" y="802"/>
                    </a:lnTo>
                    <a:lnTo>
                      <a:pt x="369" y="802"/>
                    </a:lnTo>
                    <a:lnTo>
                      <a:pt x="369" y="802"/>
                    </a:lnTo>
                    <a:lnTo>
                      <a:pt x="369" y="802"/>
                    </a:lnTo>
                    <a:lnTo>
                      <a:pt x="376" y="802"/>
                    </a:lnTo>
                    <a:lnTo>
                      <a:pt x="376" y="802"/>
                    </a:lnTo>
                    <a:lnTo>
                      <a:pt x="376" y="802"/>
                    </a:lnTo>
                    <a:lnTo>
                      <a:pt x="376" y="802"/>
                    </a:lnTo>
                    <a:lnTo>
                      <a:pt x="376" y="802"/>
                    </a:lnTo>
                    <a:lnTo>
                      <a:pt x="376" y="802"/>
                    </a:lnTo>
                    <a:lnTo>
                      <a:pt x="376" y="795"/>
                    </a:lnTo>
                    <a:lnTo>
                      <a:pt x="376" y="795"/>
                    </a:lnTo>
                    <a:lnTo>
                      <a:pt x="376" y="795"/>
                    </a:lnTo>
                    <a:lnTo>
                      <a:pt x="369" y="802"/>
                    </a:lnTo>
                    <a:lnTo>
                      <a:pt x="362" y="802"/>
                    </a:lnTo>
                    <a:lnTo>
                      <a:pt x="355" y="802"/>
                    </a:lnTo>
                    <a:lnTo>
                      <a:pt x="348" y="795"/>
                    </a:lnTo>
                    <a:lnTo>
                      <a:pt x="341" y="795"/>
                    </a:lnTo>
                    <a:lnTo>
                      <a:pt x="341" y="787"/>
                    </a:lnTo>
                    <a:lnTo>
                      <a:pt x="341" y="787"/>
                    </a:lnTo>
                    <a:lnTo>
                      <a:pt x="341" y="787"/>
                    </a:lnTo>
                    <a:lnTo>
                      <a:pt x="334" y="787"/>
                    </a:lnTo>
                    <a:lnTo>
                      <a:pt x="334" y="787"/>
                    </a:lnTo>
                    <a:lnTo>
                      <a:pt x="327" y="787"/>
                    </a:lnTo>
                    <a:lnTo>
                      <a:pt x="327" y="787"/>
                    </a:lnTo>
                    <a:lnTo>
                      <a:pt x="327" y="795"/>
                    </a:lnTo>
                    <a:lnTo>
                      <a:pt x="327" y="795"/>
                    </a:lnTo>
                    <a:lnTo>
                      <a:pt x="327" y="795"/>
                    </a:lnTo>
                    <a:lnTo>
                      <a:pt x="320" y="795"/>
                    </a:lnTo>
                    <a:lnTo>
                      <a:pt x="320" y="795"/>
                    </a:lnTo>
                    <a:lnTo>
                      <a:pt x="320" y="795"/>
                    </a:lnTo>
                    <a:lnTo>
                      <a:pt x="320" y="787"/>
                    </a:lnTo>
                    <a:lnTo>
                      <a:pt x="312" y="787"/>
                    </a:lnTo>
                    <a:lnTo>
                      <a:pt x="312" y="787"/>
                    </a:lnTo>
                    <a:lnTo>
                      <a:pt x="312" y="787"/>
                    </a:lnTo>
                    <a:lnTo>
                      <a:pt x="312" y="795"/>
                    </a:lnTo>
                    <a:lnTo>
                      <a:pt x="312" y="795"/>
                    </a:lnTo>
                    <a:lnTo>
                      <a:pt x="305" y="795"/>
                    </a:lnTo>
                    <a:lnTo>
                      <a:pt x="305" y="795"/>
                    </a:lnTo>
                    <a:lnTo>
                      <a:pt x="305" y="795"/>
                    </a:lnTo>
                    <a:lnTo>
                      <a:pt x="305" y="795"/>
                    </a:lnTo>
                    <a:lnTo>
                      <a:pt x="305" y="795"/>
                    </a:lnTo>
                    <a:lnTo>
                      <a:pt x="305" y="795"/>
                    </a:lnTo>
                    <a:lnTo>
                      <a:pt x="305" y="795"/>
                    </a:lnTo>
                    <a:lnTo>
                      <a:pt x="298" y="795"/>
                    </a:lnTo>
                    <a:lnTo>
                      <a:pt x="298" y="795"/>
                    </a:lnTo>
                    <a:lnTo>
                      <a:pt x="298" y="795"/>
                    </a:lnTo>
                    <a:lnTo>
                      <a:pt x="298" y="795"/>
                    </a:lnTo>
                    <a:lnTo>
                      <a:pt x="298" y="795"/>
                    </a:lnTo>
                    <a:lnTo>
                      <a:pt x="284" y="795"/>
                    </a:lnTo>
                    <a:lnTo>
                      <a:pt x="284" y="795"/>
                    </a:lnTo>
                    <a:lnTo>
                      <a:pt x="277" y="795"/>
                    </a:lnTo>
                    <a:lnTo>
                      <a:pt x="277" y="795"/>
                    </a:lnTo>
                    <a:lnTo>
                      <a:pt x="277" y="787"/>
                    </a:lnTo>
                    <a:lnTo>
                      <a:pt x="277" y="787"/>
                    </a:lnTo>
                    <a:lnTo>
                      <a:pt x="270" y="787"/>
                    </a:lnTo>
                    <a:lnTo>
                      <a:pt x="263" y="787"/>
                    </a:lnTo>
                    <a:lnTo>
                      <a:pt x="256" y="787"/>
                    </a:lnTo>
                    <a:lnTo>
                      <a:pt x="256" y="795"/>
                    </a:lnTo>
                    <a:lnTo>
                      <a:pt x="249" y="795"/>
                    </a:lnTo>
                    <a:lnTo>
                      <a:pt x="249" y="795"/>
                    </a:lnTo>
                    <a:lnTo>
                      <a:pt x="249" y="795"/>
                    </a:lnTo>
                    <a:lnTo>
                      <a:pt x="241" y="795"/>
                    </a:lnTo>
                    <a:lnTo>
                      <a:pt x="241" y="795"/>
                    </a:lnTo>
                    <a:lnTo>
                      <a:pt x="241" y="795"/>
                    </a:lnTo>
                    <a:lnTo>
                      <a:pt x="234" y="795"/>
                    </a:lnTo>
                    <a:lnTo>
                      <a:pt x="234" y="795"/>
                    </a:lnTo>
                    <a:lnTo>
                      <a:pt x="234" y="795"/>
                    </a:lnTo>
                    <a:lnTo>
                      <a:pt x="227" y="795"/>
                    </a:lnTo>
                    <a:lnTo>
                      <a:pt x="227" y="795"/>
                    </a:lnTo>
                    <a:lnTo>
                      <a:pt x="227" y="795"/>
                    </a:lnTo>
                    <a:lnTo>
                      <a:pt x="213" y="79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1"/>
              <p:cNvSpPr>
                <a:spLocks/>
              </p:cNvSpPr>
              <p:nvPr/>
            </p:nvSpPr>
            <p:spPr bwMode="auto">
              <a:xfrm>
                <a:off x="3130" y="868"/>
                <a:ext cx="1029" cy="923"/>
              </a:xfrm>
              <a:custGeom>
                <a:avLst/>
                <a:gdLst>
                  <a:gd name="T0" fmla="*/ 469 w 1029"/>
                  <a:gd name="T1" fmla="*/ 241 h 923"/>
                  <a:gd name="T2" fmla="*/ 554 w 1029"/>
                  <a:gd name="T3" fmla="*/ 298 h 923"/>
                  <a:gd name="T4" fmla="*/ 625 w 1029"/>
                  <a:gd name="T5" fmla="*/ 341 h 923"/>
                  <a:gd name="T6" fmla="*/ 831 w 1029"/>
                  <a:gd name="T7" fmla="*/ 419 h 923"/>
                  <a:gd name="T8" fmla="*/ 916 w 1029"/>
                  <a:gd name="T9" fmla="*/ 433 h 923"/>
                  <a:gd name="T10" fmla="*/ 966 w 1029"/>
                  <a:gd name="T11" fmla="*/ 483 h 923"/>
                  <a:gd name="T12" fmla="*/ 951 w 1029"/>
                  <a:gd name="T13" fmla="*/ 525 h 923"/>
                  <a:gd name="T14" fmla="*/ 937 w 1029"/>
                  <a:gd name="T15" fmla="*/ 547 h 923"/>
                  <a:gd name="T16" fmla="*/ 951 w 1029"/>
                  <a:gd name="T17" fmla="*/ 575 h 923"/>
                  <a:gd name="T18" fmla="*/ 987 w 1029"/>
                  <a:gd name="T19" fmla="*/ 625 h 923"/>
                  <a:gd name="T20" fmla="*/ 1001 w 1029"/>
                  <a:gd name="T21" fmla="*/ 646 h 923"/>
                  <a:gd name="T22" fmla="*/ 980 w 1029"/>
                  <a:gd name="T23" fmla="*/ 653 h 923"/>
                  <a:gd name="T24" fmla="*/ 866 w 1029"/>
                  <a:gd name="T25" fmla="*/ 753 h 923"/>
                  <a:gd name="T26" fmla="*/ 895 w 1029"/>
                  <a:gd name="T27" fmla="*/ 816 h 923"/>
                  <a:gd name="T28" fmla="*/ 873 w 1029"/>
                  <a:gd name="T29" fmla="*/ 887 h 923"/>
                  <a:gd name="T30" fmla="*/ 795 w 1029"/>
                  <a:gd name="T31" fmla="*/ 902 h 923"/>
                  <a:gd name="T32" fmla="*/ 788 w 1029"/>
                  <a:gd name="T33" fmla="*/ 831 h 923"/>
                  <a:gd name="T34" fmla="*/ 745 w 1029"/>
                  <a:gd name="T35" fmla="*/ 802 h 923"/>
                  <a:gd name="T36" fmla="*/ 724 w 1029"/>
                  <a:gd name="T37" fmla="*/ 795 h 923"/>
                  <a:gd name="T38" fmla="*/ 667 w 1029"/>
                  <a:gd name="T39" fmla="*/ 774 h 923"/>
                  <a:gd name="T40" fmla="*/ 625 w 1029"/>
                  <a:gd name="T41" fmla="*/ 753 h 923"/>
                  <a:gd name="T42" fmla="*/ 589 w 1029"/>
                  <a:gd name="T43" fmla="*/ 745 h 923"/>
                  <a:gd name="T44" fmla="*/ 568 w 1029"/>
                  <a:gd name="T45" fmla="*/ 781 h 923"/>
                  <a:gd name="T46" fmla="*/ 525 w 1029"/>
                  <a:gd name="T47" fmla="*/ 760 h 923"/>
                  <a:gd name="T48" fmla="*/ 511 w 1029"/>
                  <a:gd name="T49" fmla="*/ 753 h 923"/>
                  <a:gd name="T50" fmla="*/ 476 w 1029"/>
                  <a:gd name="T51" fmla="*/ 753 h 923"/>
                  <a:gd name="T52" fmla="*/ 454 w 1029"/>
                  <a:gd name="T53" fmla="*/ 767 h 923"/>
                  <a:gd name="T54" fmla="*/ 469 w 1029"/>
                  <a:gd name="T55" fmla="*/ 731 h 923"/>
                  <a:gd name="T56" fmla="*/ 433 w 1029"/>
                  <a:gd name="T57" fmla="*/ 717 h 923"/>
                  <a:gd name="T58" fmla="*/ 383 w 1029"/>
                  <a:gd name="T59" fmla="*/ 745 h 923"/>
                  <a:gd name="T60" fmla="*/ 334 w 1029"/>
                  <a:gd name="T61" fmla="*/ 760 h 923"/>
                  <a:gd name="T62" fmla="*/ 320 w 1029"/>
                  <a:gd name="T63" fmla="*/ 738 h 923"/>
                  <a:gd name="T64" fmla="*/ 298 w 1029"/>
                  <a:gd name="T65" fmla="*/ 745 h 923"/>
                  <a:gd name="T66" fmla="*/ 277 w 1029"/>
                  <a:gd name="T67" fmla="*/ 738 h 923"/>
                  <a:gd name="T68" fmla="*/ 270 w 1029"/>
                  <a:gd name="T69" fmla="*/ 710 h 923"/>
                  <a:gd name="T70" fmla="*/ 249 w 1029"/>
                  <a:gd name="T71" fmla="*/ 703 h 923"/>
                  <a:gd name="T72" fmla="*/ 227 w 1029"/>
                  <a:gd name="T73" fmla="*/ 710 h 923"/>
                  <a:gd name="T74" fmla="*/ 241 w 1029"/>
                  <a:gd name="T75" fmla="*/ 795 h 923"/>
                  <a:gd name="T76" fmla="*/ 270 w 1029"/>
                  <a:gd name="T77" fmla="*/ 845 h 923"/>
                  <a:gd name="T78" fmla="*/ 234 w 1029"/>
                  <a:gd name="T79" fmla="*/ 873 h 923"/>
                  <a:gd name="T80" fmla="*/ 185 w 1029"/>
                  <a:gd name="T81" fmla="*/ 852 h 923"/>
                  <a:gd name="T82" fmla="*/ 171 w 1029"/>
                  <a:gd name="T83" fmla="*/ 788 h 923"/>
                  <a:gd name="T84" fmla="*/ 213 w 1029"/>
                  <a:gd name="T85" fmla="*/ 689 h 923"/>
                  <a:gd name="T86" fmla="*/ 263 w 1029"/>
                  <a:gd name="T87" fmla="*/ 625 h 923"/>
                  <a:gd name="T88" fmla="*/ 277 w 1029"/>
                  <a:gd name="T89" fmla="*/ 575 h 923"/>
                  <a:gd name="T90" fmla="*/ 220 w 1029"/>
                  <a:gd name="T91" fmla="*/ 518 h 923"/>
                  <a:gd name="T92" fmla="*/ 163 w 1029"/>
                  <a:gd name="T93" fmla="*/ 504 h 923"/>
                  <a:gd name="T94" fmla="*/ 142 w 1029"/>
                  <a:gd name="T95" fmla="*/ 504 h 923"/>
                  <a:gd name="T96" fmla="*/ 64 w 1029"/>
                  <a:gd name="T97" fmla="*/ 511 h 923"/>
                  <a:gd name="T98" fmla="*/ 85 w 1029"/>
                  <a:gd name="T99" fmla="*/ 476 h 923"/>
                  <a:gd name="T100" fmla="*/ 92 w 1029"/>
                  <a:gd name="T101" fmla="*/ 454 h 923"/>
                  <a:gd name="T102" fmla="*/ 50 w 1029"/>
                  <a:gd name="T103" fmla="*/ 398 h 923"/>
                  <a:gd name="T104" fmla="*/ 57 w 1029"/>
                  <a:gd name="T105" fmla="*/ 355 h 923"/>
                  <a:gd name="T106" fmla="*/ 71 w 1029"/>
                  <a:gd name="T107" fmla="*/ 305 h 923"/>
                  <a:gd name="T108" fmla="*/ 43 w 1029"/>
                  <a:gd name="T109" fmla="*/ 270 h 923"/>
                  <a:gd name="T110" fmla="*/ 21 w 1029"/>
                  <a:gd name="T111" fmla="*/ 192 h 923"/>
                  <a:gd name="T112" fmla="*/ 7 w 1029"/>
                  <a:gd name="T113" fmla="*/ 128 h 923"/>
                  <a:gd name="T114" fmla="*/ 29 w 1029"/>
                  <a:gd name="T115" fmla="*/ 57 h 923"/>
                  <a:gd name="T116" fmla="*/ 114 w 1029"/>
                  <a:gd name="T117" fmla="*/ 21 h 923"/>
                  <a:gd name="T118" fmla="*/ 149 w 1029"/>
                  <a:gd name="T119" fmla="*/ 64 h 923"/>
                  <a:gd name="T120" fmla="*/ 227 w 1029"/>
                  <a:gd name="T121" fmla="*/ 149 h 923"/>
                  <a:gd name="T122" fmla="*/ 312 w 1029"/>
                  <a:gd name="T123" fmla="*/ 199 h 923"/>
                  <a:gd name="T124" fmla="*/ 376 w 1029"/>
                  <a:gd name="T125" fmla="*/ 220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9" h="923">
                    <a:moveTo>
                      <a:pt x="405" y="227"/>
                    </a:moveTo>
                    <a:lnTo>
                      <a:pt x="405" y="227"/>
                    </a:lnTo>
                    <a:lnTo>
                      <a:pt x="405" y="220"/>
                    </a:lnTo>
                    <a:lnTo>
                      <a:pt x="405" y="220"/>
                    </a:lnTo>
                    <a:lnTo>
                      <a:pt x="405" y="220"/>
                    </a:lnTo>
                    <a:lnTo>
                      <a:pt x="405" y="220"/>
                    </a:lnTo>
                    <a:lnTo>
                      <a:pt x="412" y="227"/>
                    </a:lnTo>
                    <a:lnTo>
                      <a:pt x="412" y="227"/>
                    </a:lnTo>
                    <a:lnTo>
                      <a:pt x="419" y="227"/>
                    </a:lnTo>
                    <a:lnTo>
                      <a:pt x="419" y="234"/>
                    </a:lnTo>
                    <a:lnTo>
                      <a:pt x="426" y="234"/>
                    </a:lnTo>
                    <a:lnTo>
                      <a:pt x="426" y="234"/>
                    </a:lnTo>
                    <a:lnTo>
                      <a:pt x="426" y="234"/>
                    </a:lnTo>
                    <a:lnTo>
                      <a:pt x="426" y="234"/>
                    </a:lnTo>
                    <a:lnTo>
                      <a:pt x="426" y="234"/>
                    </a:lnTo>
                    <a:lnTo>
                      <a:pt x="433" y="234"/>
                    </a:lnTo>
                    <a:lnTo>
                      <a:pt x="433" y="241"/>
                    </a:lnTo>
                    <a:lnTo>
                      <a:pt x="433" y="249"/>
                    </a:lnTo>
                    <a:lnTo>
                      <a:pt x="440" y="249"/>
                    </a:lnTo>
                    <a:lnTo>
                      <a:pt x="440" y="249"/>
                    </a:lnTo>
                    <a:lnTo>
                      <a:pt x="440" y="249"/>
                    </a:lnTo>
                    <a:lnTo>
                      <a:pt x="447" y="249"/>
                    </a:lnTo>
                    <a:lnTo>
                      <a:pt x="447" y="249"/>
                    </a:lnTo>
                    <a:lnTo>
                      <a:pt x="447" y="249"/>
                    </a:lnTo>
                    <a:lnTo>
                      <a:pt x="454" y="256"/>
                    </a:lnTo>
                    <a:lnTo>
                      <a:pt x="462" y="256"/>
                    </a:lnTo>
                    <a:lnTo>
                      <a:pt x="462" y="256"/>
                    </a:lnTo>
                    <a:lnTo>
                      <a:pt x="454" y="249"/>
                    </a:lnTo>
                    <a:lnTo>
                      <a:pt x="454" y="241"/>
                    </a:lnTo>
                    <a:lnTo>
                      <a:pt x="462" y="241"/>
                    </a:lnTo>
                    <a:lnTo>
                      <a:pt x="462" y="241"/>
                    </a:lnTo>
                    <a:lnTo>
                      <a:pt x="469" y="241"/>
                    </a:lnTo>
                    <a:lnTo>
                      <a:pt x="469" y="241"/>
                    </a:lnTo>
                    <a:lnTo>
                      <a:pt x="469" y="241"/>
                    </a:lnTo>
                    <a:lnTo>
                      <a:pt x="469" y="241"/>
                    </a:lnTo>
                    <a:lnTo>
                      <a:pt x="469" y="241"/>
                    </a:lnTo>
                    <a:lnTo>
                      <a:pt x="469" y="249"/>
                    </a:lnTo>
                    <a:lnTo>
                      <a:pt x="476" y="249"/>
                    </a:lnTo>
                    <a:lnTo>
                      <a:pt x="476" y="249"/>
                    </a:lnTo>
                    <a:lnTo>
                      <a:pt x="476" y="249"/>
                    </a:lnTo>
                    <a:lnTo>
                      <a:pt x="483" y="256"/>
                    </a:lnTo>
                    <a:lnTo>
                      <a:pt x="483" y="256"/>
                    </a:lnTo>
                    <a:lnTo>
                      <a:pt x="483" y="256"/>
                    </a:lnTo>
                    <a:lnTo>
                      <a:pt x="490" y="256"/>
                    </a:lnTo>
                    <a:lnTo>
                      <a:pt x="490" y="256"/>
                    </a:lnTo>
                    <a:lnTo>
                      <a:pt x="497" y="263"/>
                    </a:lnTo>
                    <a:lnTo>
                      <a:pt x="497" y="263"/>
                    </a:lnTo>
                    <a:lnTo>
                      <a:pt x="504" y="263"/>
                    </a:lnTo>
                    <a:lnTo>
                      <a:pt x="504" y="263"/>
                    </a:lnTo>
                    <a:lnTo>
                      <a:pt x="511" y="263"/>
                    </a:lnTo>
                    <a:lnTo>
                      <a:pt x="511" y="270"/>
                    </a:lnTo>
                    <a:lnTo>
                      <a:pt x="511" y="270"/>
                    </a:lnTo>
                    <a:lnTo>
                      <a:pt x="511" y="270"/>
                    </a:lnTo>
                    <a:lnTo>
                      <a:pt x="511" y="270"/>
                    </a:lnTo>
                    <a:lnTo>
                      <a:pt x="518" y="270"/>
                    </a:lnTo>
                    <a:lnTo>
                      <a:pt x="518" y="277"/>
                    </a:lnTo>
                    <a:lnTo>
                      <a:pt x="518" y="277"/>
                    </a:lnTo>
                    <a:lnTo>
                      <a:pt x="525" y="270"/>
                    </a:lnTo>
                    <a:lnTo>
                      <a:pt x="525" y="277"/>
                    </a:lnTo>
                    <a:lnTo>
                      <a:pt x="525" y="277"/>
                    </a:lnTo>
                    <a:lnTo>
                      <a:pt x="525" y="277"/>
                    </a:lnTo>
                    <a:lnTo>
                      <a:pt x="525" y="277"/>
                    </a:lnTo>
                    <a:lnTo>
                      <a:pt x="547" y="284"/>
                    </a:lnTo>
                    <a:lnTo>
                      <a:pt x="547" y="284"/>
                    </a:lnTo>
                    <a:lnTo>
                      <a:pt x="554" y="284"/>
                    </a:lnTo>
                    <a:lnTo>
                      <a:pt x="554" y="298"/>
                    </a:lnTo>
                    <a:lnTo>
                      <a:pt x="561" y="298"/>
                    </a:lnTo>
                    <a:lnTo>
                      <a:pt x="568" y="305"/>
                    </a:lnTo>
                    <a:lnTo>
                      <a:pt x="568" y="312"/>
                    </a:lnTo>
                    <a:lnTo>
                      <a:pt x="568" y="312"/>
                    </a:lnTo>
                    <a:lnTo>
                      <a:pt x="568" y="312"/>
                    </a:lnTo>
                    <a:lnTo>
                      <a:pt x="568" y="312"/>
                    </a:lnTo>
                    <a:lnTo>
                      <a:pt x="568" y="312"/>
                    </a:lnTo>
                    <a:lnTo>
                      <a:pt x="568" y="320"/>
                    </a:lnTo>
                    <a:lnTo>
                      <a:pt x="568" y="320"/>
                    </a:lnTo>
                    <a:lnTo>
                      <a:pt x="575" y="320"/>
                    </a:lnTo>
                    <a:lnTo>
                      <a:pt x="575" y="312"/>
                    </a:lnTo>
                    <a:lnTo>
                      <a:pt x="575" y="312"/>
                    </a:lnTo>
                    <a:lnTo>
                      <a:pt x="575" y="312"/>
                    </a:lnTo>
                    <a:lnTo>
                      <a:pt x="575" y="312"/>
                    </a:lnTo>
                    <a:lnTo>
                      <a:pt x="575" y="312"/>
                    </a:lnTo>
                    <a:lnTo>
                      <a:pt x="582" y="312"/>
                    </a:lnTo>
                    <a:lnTo>
                      <a:pt x="582" y="312"/>
                    </a:lnTo>
                    <a:lnTo>
                      <a:pt x="589" y="312"/>
                    </a:lnTo>
                    <a:lnTo>
                      <a:pt x="589" y="320"/>
                    </a:lnTo>
                    <a:lnTo>
                      <a:pt x="589" y="320"/>
                    </a:lnTo>
                    <a:lnTo>
                      <a:pt x="589" y="320"/>
                    </a:lnTo>
                    <a:lnTo>
                      <a:pt x="589" y="327"/>
                    </a:lnTo>
                    <a:lnTo>
                      <a:pt x="589" y="327"/>
                    </a:lnTo>
                    <a:lnTo>
                      <a:pt x="604" y="334"/>
                    </a:lnTo>
                    <a:lnTo>
                      <a:pt x="604" y="334"/>
                    </a:lnTo>
                    <a:lnTo>
                      <a:pt x="611" y="334"/>
                    </a:lnTo>
                    <a:lnTo>
                      <a:pt x="611" y="334"/>
                    </a:lnTo>
                    <a:lnTo>
                      <a:pt x="611" y="334"/>
                    </a:lnTo>
                    <a:lnTo>
                      <a:pt x="611" y="334"/>
                    </a:lnTo>
                    <a:lnTo>
                      <a:pt x="611" y="334"/>
                    </a:lnTo>
                    <a:lnTo>
                      <a:pt x="618" y="341"/>
                    </a:lnTo>
                    <a:lnTo>
                      <a:pt x="625" y="341"/>
                    </a:lnTo>
                    <a:lnTo>
                      <a:pt x="625" y="341"/>
                    </a:lnTo>
                    <a:lnTo>
                      <a:pt x="632" y="348"/>
                    </a:lnTo>
                    <a:lnTo>
                      <a:pt x="639" y="348"/>
                    </a:lnTo>
                    <a:lnTo>
                      <a:pt x="639" y="355"/>
                    </a:lnTo>
                    <a:lnTo>
                      <a:pt x="646" y="355"/>
                    </a:lnTo>
                    <a:lnTo>
                      <a:pt x="646" y="355"/>
                    </a:lnTo>
                    <a:lnTo>
                      <a:pt x="653" y="355"/>
                    </a:lnTo>
                    <a:lnTo>
                      <a:pt x="653" y="348"/>
                    </a:lnTo>
                    <a:lnTo>
                      <a:pt x="660" y="348"/>
                    </a:lnTo>
                    <a:lnTo>
                      <a:pt x="667" y="348"/>
                    </a:lnTo>
                    <a:lnTo>
                      <a:pt x="667" y="348"/>
                    </a:lnTo>
                    <a:lnTo>
                      <a:pt x="675" y="348"/>
                    </a:lnTo>
                    <a:lnTo>
                      <a:pt x="675" y="348"/>
                    </a:lnTo>
                    <a:lnTo>
                      <a:pt x="675" y="355"/>
                    </a:lnTo>
                    <a:lnTo>
                      <a:pt x="682" y="355"/>
                    </a:lnTo>
                    <a:lnTo>
                      <a:pt x="703" y="369"/>
                    </a:lnTo>
                    <a:lnTo>
                      <a:pt x="710" y="369"/>
                    </a:lnTo>
                    <a:lnTo>
                      <a:pt x="717" y="376"/>
                    </a:lnTo>
                    <a:lnTo>
                      <a:pt x="724" y="376"/>
                    </a:lnTo>
                    <a:lnTo>
                      <a:pt x="731" y="376"/>
                    </a:lnTo>
                    <a:lnTo>
                      <a:pt x="753" y="376"/>
                    </a:lnTo>
                    <a:lnTo>
                      <a:pt x="753" y="376"/>
                    </a:lnTo>
                    <a:lnTo>
                      <a:pt x="760" y="376"/>
                    </a:lnTo>
                    <a:lnTo>
                      <a:pt x="760" y="383"/>
                    </a:lnTo>
                    <a:lnTo>
                      <a:pt x="760" y="398"/>
                    </a:lnTo>
                    <a:lnTo>
                      <a:pt x="760" y="398"/>
                    </a:lnTo>
                    <a:lnTo>
                      <a:pt x="767" y="405"/>
                    </a:lnTo>
                    <a:lnTo>
                      <a:pt x="781" y="405"/>
                    </a:lnTo>
                    <a:lnTo>
                      <a:pt x="788" y="405"/>
                    </a:lnTo>
                    <a:lnTo>
                      <a:pt x="795" y="405"/>
                    </a:lnTo>
                    <a:lnTo>
                      <a:pt x="802" y="412"/>
                    </a:lnTo>
                    <a:lnTo>
                      <a:pt x="816" y="412"/>
                    </a:lnTo>
                    <a:lnTo>
                      <a:pt x="824" y="412"/>
                    </a:lnTo>
                    <a:lnTo>
                      <a:pt x="831" y="419"/>
                    </a:lnTo>
                    <a:lnTo>
                      <a:pt x="831" y="419"/>
                    </a:lnTo>
                    <a:lnTo>
                      <a:pt x="831" y="419"/>
                    </a:lnTo>
                    <a:lnTo>
                      <a:pt x="831" y="426"/>
                    </a:lnTo>
                    <a:lnTo>
                      <a:pt x="838" y="426"/>
                    </a:lnTo>
                    <a:lnTo>
                      <a:pt x="838" y="426"/>
                    </a:lnTo>
                    <a:lnTo>
                      <a:pt x="838" y="426"/>
                    </a:lnTo>
                    <a:lnTo>
                      <a:pt x="845" y="426"/>
                    </a:lnTo>
                    <a:lnTo>
                      <a:pt x="845" y="419"/>
                    </a:lnTo>
                    <a:lnTo>
                      <a:pt x="845" y="419"/>
                    </a:lnTo>
                    <a:lnTo>
                      <a:pt x="852" y="412"/>
                    </a:lnTo>
                    <a:lnTo>
                      <a:pt x="852" y="412"/>
                    </a:lnTo>
                    <a:lnTo>
                      <a:pt x="845" y="412"/>
                    </a:lnTo>
                    <a:lnTo>
                      <a:pt x="845" y="412"/>
                    </a:lnTo>
                    <a:lnTo>
                      <a:pt x="845" y="405"/>
                    </a:lnTo>
                    <a:lnTo>
                      <a:pt x="845" y="405"/>
                    </a:lnTo>
                    <a:lnTo>
                      <a:pt x="852" y="405"/>
                    </a:lnTo>
                    <a:lnTo>
                      <a:pt x="859" y="405"/>
                    </a:lnTo>
                    <a:lnTo>
                      <a:pt x="880" y="405"/>
                    </a:lnTo>
                    <a:lnTo>
                      <a:pt x="887" y="412"/>
                    </a:lnTo>
                    <a:lnTo>
                      <a:pt x="909" y="419"/>
                    </a:lnTo>
                    <a:lnTo>
                      <a:pt x="909" y="419"/>
                    </a:lnTo>
                    <a:lnTo>
                      <a:pt x="916" y="419"/>
                    </a:lnTo>
                    <a:lnTo>
                      <a:pt x="916" y="419"/>
                    </a:lnTo>
                    <a:lnTo>
                      <a:pt x="916" y="426"/>
                    </a:lnTo>
                    <a:lnTo>
                      <a:pt x="916" y="426"/>
                    </a:lnTo>
                    <a:lnTo>
                      <a:pt x="916" y="426"/>
                    </a:lnTo>
                    <a:lnTo>
                      <a:pt x="916" y="426"/>
                    </a:lnTo>
                    <a:lnTo>
                      <a:pt x="916" y="426"/>
                    </a:lnTo>
                    <a:lnTo>
                      <a:pt x="916" y="426"/>
                    </a:lnTo>
                    <a:lnTo>
                      <a:pt x="916" y="426"/>
                    </a:lnTo>
                    <a:lnTo>
                      <a:pt x="916" y="426"/>
                    </a:lnTo>
                    <a:lnTo>
                      <a:pt x="916" y="433"/>
                    </a:lnTo>
                    <a:lnTo>
                      <a:pt x="916" y="433"/>
                    </a:lnTo>
                    <a:lnTo>
                      <a:pt x="923" y="433"/>
                    </a:lnTo>
                    <a:lnTo>
                      <a:pt x="923" y="433"/>
                    </a:lnTo>
                    <a:lnTo>
                      <a:pt x="923" y="433"/>
                    </a:lnTo>
                    <a:lnTo>
                      <a:pt x="923" y="433"/>
                    </a:lnTo>
                    <a:lnTo>
                      <a:pt x="923" y="440"/>
                    </a:lnTo>
                    <a:lnTo>
                      <a:pt x="923" y="440"/>
                    </a:lnTo>
                    <a:lnTo>
                      <a:pt x="923" y="440"/>
                    </a:lnTo>
                    <a:lnTo>
                      <a:pt x="923" y="447"/>
                    </a:lnTo>
                    <a:lnTo>
                      <a:pt x="930" y="447"/>
                    </a:lnTo>
                    <a:lnTo>
                      <a:pt x="930" y="447"/>
                    </a:lnTo>
                    <a:lnTo>
                      <a:pt x="930" y="454"/>
                    </a:lnTo>
                    <a:lnTo>
                      <a:pt x="930" y="454"/>
                    </a:lnTo>
                    <a:lnTo>
                      <a:pt x="937" y="454"/>
                    </a:lnTo>
                    <a:lnTo>
                      <a:pt x="937" y="462"/>
                    </a:lnTo>
                    <a:lnTo>
                      <a:pt x="937" y="462"/>
                    </a:lnTo>
                    <a:lnTo>
                      <a:pt x="937" y="462"/>
                    </a:lnTo>
                    <a:lnTo>
                      <a:pt x="937" y="462"/>
                    </a:lnTo>
                    <a:lnTo>
                      <a:pt x="937" y="469"/>
                    </a:lnTo>
                    <a:lnTo>
                      <a:pt x="937" y="469"/>
                    </a:lnTo>
                    <a:lnTo>
                      <a:pt x="937" y="469"/>
                    </a:lnTo>
                    <a:lnTo>
                      <a:pt x="944" y="476"/>
                    </a:lnTo>
                    <a:lnTo>
                      <a:pt x="944" y="483"/>
                    </a:lnTo>
                    <a:lnTo>
                      <a:pt x="951" y="483"/>
                    </a:lnTo>
                    <a:lnTo>
                      <a:pt x="951" y="483"/>
                    </a:lnTo>
                    <a:lnTo>
                      <a:pt x="951" y="483"/>
                    </a:lnTo>
                    <a:lnTo>
                      <a:pt x="951" y="483"/>
                    </a:lnTo>
                    <a:lnTo>
                      <a:pt x="958" y="490"/>
                    </a:lnTo>
                    <a:lnTo>
                      <a:pt x="958" y="490"/>
                    </a:lnTo>
                    <a:lnTo>
                      <a:pt x="958" y="490"/>
                    </a:lnTo>
                    <a:lnTo>
                      <a:pt x="958" y="483"/>
                    </a:lnTo>
                    <a:lnTo>
                      <a:pt x="958" y="483"/>
                    </a:lnTo>
                    <a:lnTo>
                      <a:pt x="966" y="483"/>
                    </a:lnTo>
                    <a:lnTo>
                      <a:pt x="966" y="483"/>
                    </a:lnTo>
                    <a:lnTo>
                      <a:pt x="966" y="483"/>
                    </a:lnTo>
                    <a:lnTo>
                      <a:pt x="966" y="483"/>
                    </a:lnTo>
                    <a:lnTo>
                      <a:pt x="966" y="483"/>
                    </a:lnTo>
                    <a:lnTo>
                      <a:pt x="966" y="483"/>
                    </a:lnTo>
                    <a:lnTo>
                      <a:pt x="973" y="490"/>
                    </a:lnTo>
                    <a:lnTo>
                      <a:pt x="973" y="490"/>
                    </a:lnTo>
                    <a:lnTo>
                      <a:pt x="973" y="490"/>
                    </a:lnTo>
                    <a:lnTo>
                      <a:pt x="973" y="497"/>
                    </a:lnTo>
                    <a:lnTo>
                      <a:pt x="973" y="504"/>
                    </a:lnTo>
                    <a:lnTo>
                      <a:pt x="973" y="504"/>
                    </a:lnTo>
                    <a:lnTo>
                      <a:pt x="973" y="504"/>
                    </a:lnTo>
                    <a:lnTo>
                      <a:pt x="973" y="504"/>
                    </a:lnTo>
                    <a:lnTo>
                      <a:pt x="973" y="504"/>
                    </a:lnTo>
                    <a:lnTo>
                      <a:pt x="980" y="504"/>
                    </a:lnTo>
                    <a:lnTo>
                      <a:pt x="980" y="504"/>
                    </a:lnTo>
                    <a:lnTo>
                      <a:pt x="980" y="504"/>
                    </a:lnTo>
                    <a:lnTo>
                      <a:pt x="987" y="518"/>
                    </a:lnTo>
                    <a:lnTo>
                      <a:pt x="994" y="518"/>
                    </a:lnTo>
                    <a:lnTo>
                      <a:pt x="994" y="518"/>
                    </a:lnTo>
                    <a:lnTo>
                      <a:pt x="994" y="518"/>
                    </a:lnTo>
                    <a:lnTo>
                      <a:pt x="994" y="518"/>
                    </a:lnTo>
                    <a:lnTo>
                      <a:pt x="994" y="518"/>
                    </a:lnTo>
                    <a:lnTo>
                      <a:pt x="973" y="518"/>
                    </a:lnTo>
                    <a:lnTo>
                      <a:pt x="966" y="518"/>
                    </a:lnTo>
                    <a:lnTo>
                      <a:pt x="958" y="518"/>
                    </a:lnTo>
                    <a:lnTo>
                      <a:pt x="958" y="518"/>
                    </a:lnTo>
                    <a:lnTo>
                      <a:pt x="958" y="518"/>
                    </a:lnTo>
                    <a:lnTo>
                      <a:pt x="951" y="518"/>
                    </a:lnTo>
                    <a:lnTo>
                      <a:pt x="951" y="518"/>
                    </a:lnTo>
                    <a:lnTo>
                      <a:pt x="951" y="518"/>
                    </a:lnTo>
                    <a:lnTo>
                      <a:pt x="951" y="518"/>
                    </a:lnTo>
                    <a:lnTo>
                      <a:pt x="951" y="525"/>
                    </a:lnTo>
                    <a:lnTo>
                      <a:pt x="951" y="525"/>
                    </a:lnTo>
                    <a:lnTo>
                      <a:pt x="951" y="533"/>
                    </a:lnTo>
                    <a:lnTo>
                      <a:pt x="951" y="533"/>
                    </a:lnTo>
                    <a:lnTo>
                      <a:pt x="951" y="533"/>
                    </a:lnTo>
                    <a:lnTo>
                      <a:pt x="944" y="533"/>
                    </a:lnTo>
                    <a:lnTo>
                      <a:pt x="944" y="533"/>
                    </a:lnTo>
                    <a:lnTo>
                      <a:pt x="937" y="533"/>
                    </a:lnTo>
                    <a:lnTo>
                      <a:pt x="937" y="533"/>
                    </a:lnTo>
                    <a:lnTo>
                      <a:pt x="937" y="533"/>
                    </a:lnTo>
                    <a:lnTo>
                      <a:pt x="937" y="540"/>
                    </a:lnTo>
                    <a:lnTo>
                      <a:pt x="937" y="540"/>
                    </a:lnTo>
                    <a:lnTo>
                      <a:pt x="937" y="540"/>
                    </a:lnTo>
                    <a:lnTo>
                      <a:pt x="937" y="540"/>
                    </a:lnTo>
                    <a:lnTo>
                      <a:pt x="937" y="540"/>
                    </a:lnTo>
                    <a:lnTo>
                      <a:pt x="937" y="540"/>
                    </a:lnTo>
                    <a:lnTo>
                      <a:pt x="937" y="540"/>
                    </a:lnTo>
                    <a:lnTo>
                      <a:pt x="937" y="540"/>
                    </a:lnTo>
                    <a:lnTo>
                      <a:pt x="937" y="540"/>
                    </a:lnTo>
                    <a:lnTo>
                      <a:pt x="937" y="533"/>
                    </a:lnTo>
                    <a:lnTo>
                      <a:pt x="930" y="533"/>
                    </a:lnTo>
                    <a:lnTo>
                      <a:pt x="930" y="533"/>
                    </a:lnTo>
                    <a:lnTo>
                      <a:pt x="930" y="533"/>
                    </a:lnTo>
                    <a:lnTo>
                      <a:pt x="930" y="533"/>
                    </a:lnTo>
                    <a:lnTo>
                      <a:pt x="930" y="540"/>
                    </a:lnTo>
                    <a:lnTo>
                      <a:pt x="930" y="540"/>
                    </a:lnTo>
                    <a:lnTo>
                      <a:pt x="930" y="540"/>
                    </a:lnTo>
                    <a:lnTo>
                      <a:pt x="930" y="540"/>
                    </a:lnTo>
                    <a:lnTo>
                      <a:pt x="930" y="547"/>
                    </a:lnTo>
                    <a:lnTo>
                      <a:pt x="930" y="547"/>
                    </a:lnTo>
                    <a:lnTo>
                      <a:pt x="930" y="547"/>
                    </a:lnTo>
                    <a:lnTo>
                      <a:pt x="937" y="547"/>
                    </a:lnTo>
                    <a:lnTo>
                      <a:pt x="937" y="547"/>
                    </a:lnTo>
                    <a:lnTo>
                      <a:pt x="937" y="547"/>
                    </a:lnTo>
                    <a:lnTo>
                      <a:pt x="937" y="547"/>
                    </a:lnTo>
                    <a:lnTo>
                      <a:pt x="937" y="547"/>
                    </a:lnTo>
                    <a:lnTo>
                      <a:pt x="944" y="547"/>
                    </a:lnTo>
                    <a:lnTo>
                      <a:pt x="944" y="547"/>
                    </a:lnTo>
                    <a:lnTo>
                      <a:pt x="944" y="547"/>
                    </a:lnTo>
                    <a:lnTo>
                      <a:pt x="944" y="547"/>
                    </a:lnTo>
                    <a:lnTo>
                      <a:pt x="944" y="547"/>
                    </a:lnTo>
                    <a:lnTo>
                      <a:pt x="944" y="547"/>
                    </a:lnTo>
                    <a:lnTo>
                      <a:pt x="944" y="547"/>
                    </a:lnTo>
                    <a:lnTo>
                      <a:pt x="951" y="554"/>
                    </a:lnTo>
                    <a:lnTo>
                      <a:pt x="951" y="554"/>
                    </a:lnTo>
                    <a:lnTo>
                      <a:pt x="958" y="554"/>
                    </a:lnTo>
                    <a:lnTo>
                      <a:pt x="966" y="554"/>
                    </a:lnTo>
                    <a:lnTo>
                      <a:pt x="966" y="554"/>
                    </a:lnTo>
                    <a:lnTo>
                      <a:pt x="966" y="554"/>
                    </a:lnTo>
                    <a:lnTo>
                      <a:pt x="966" y="561"/>
                    </a:lnTo>
                    <a:lnTo>
                      <a:pt x="966" y="561"/>
                    </a:lnTo>
                    <a:lnTo>
                      <a:pt x="966" y="561"/>
                    </a:lnTo>
                    <a:lnTo>
                      <a:pt x="966" y="568"/>
                    </a:lnTo>
                    <a:lnTo>
                      <a:pt x="966" y="568"/>
                    </a:lnTo>
                    <a:lnTo>
                      <a:pt x="966" y="568"/>
                    </a:lnTo>
                    <a:lnTo>
                      <a:pt x="966" y="568"/>
                    </a:lnTo>
                    <a:lnTo>
                      <a:pt x="966" y="575"/>
                    </a:lnTo>
                    <a:lnTo>
                      <a:pt x="966" y="575"/>
                    </a:lnTo>
                    <a:lnTo>
                      <a:pt x="966" y="575"/>
                    </a:lnTo>
                    <a:lnTo>
                      <a:pt x="966" y="575"/>
                    </a:lnTo>
                    <a:lnTo>
                      <a:pt x="966" y="575"/>
                    </a:lnTo>
                    <a:lnTo>
                      <a:pt x="958" y="575"/>
                    </a:lnTo>
                    <a:lnTo>
                      <a:pt x="958" y="575"/>
                    </a:lnTo>
                    <a:lnTo>
                      <a:pt x="958" y="575"/>
                    </a:lnTo>
                    <a:lnTo>
                      <a:pt x="958" y="575"/>
                    </a:lnTo>
                    <a:lnTo>
                      <a:pt x="958" y="575"/>
                    </a:lnTo>
                    <a:lnTo>
                      <a:pt x="958" y="575"/>
                    </a:lnTo>
                    <a:lnTo>
                      <a:pt x="951" y="575"/>
                    </a:lnTo>
                    <a:lnTo>
                      <a:pt x="944" y="575"/>
                    </a:lnTo>
                    <a:lnTo>
                      <a:pt x="944" y="575"/>
                    </a:lnTo>
                    <a:lnTo>
                      <a:pt x="944" y="575"/>
                    </a:lnTo>
                    <a:lnTo>
                      <a:pt x="944" y="575"/>
                    </a:lnTo>
                    <a:lnTo>
                      <a:pt x="944" y="582"/>
                    </a:lnTo>
                    <a:lnTo>
                      <a:pt x="944" y="582"/>
                    </a:lnTo>
                    <a:lnTo>
                      <a:pt x="944" y="582"/>
                    </a:lnTo>
                    <a:lnTo>
                      <a:pt x="944" y="582"/>
                    </a:lnTo>
                    <a:lnTo>
                      <a:pt x="944" y="582"/>
                    </a:lnTo>
                    <a:lnTo>
                      <a:pt x="944" y="582"/>
                    </a:lnTo>
                    <a:lnTo>
                      <a:pt x="944" y="589"/>
                    </a:lnTo>
                    <a:lnTo>
                      <a:pt x="951" y="589"/>
                    </a:lnTo>
                    <a:lnTo>
                      <a:pt x="951" y="596"/>
                    </a:lnTo>
                    <a:lnTo>
                      <a:pt x="958" y="596"/>
                    </a:lnTo>
                    <a:lnTo>
                      <a:pt x="958" y="603"/>
                    </a:lnTo>
                    <a:lnTo>
                      <a:pt x="958" y="603"/>
                    </a:lnTo>
                    <a:lnTo>
                      <a:pt x="958" y="603"/>
                    </a:lnTo>
                    <a:lnTo>
                      <a:pt x="966" y="603"/>
                    </a:lnTo>
                    <a:lnTo>
                      <a:pt x="966" y="603"/>
                    </a:lnTo>
                    <a:lnTo>
                      <a:pt x="966" y="603"/>
                    </a:lnTo>
                    <a:lnTo>
                      <a:pt x="966" y="603"/>
                    </a:lnTo>
                    <a:lnTo>
                      <a:pt x="966" y="611"/>
                    </a:lnTo>
                    <a:lnTo>
                      <a:pt x="973" y="611"/>
                    </a:lnTo>
                    <a:lnTo>
                      <a:pt x="973" y="611"/>
                    </a:lnTo>
                    <a:lnTo>
                      <a:pt x="973" y="611"/>
                    </a:lnTo>
                    <a:lnTo>
                      <a:pt x="973" y="611"/>
                    </a:lnTo>
                    <a:lnTo>
                      <a:pt x="973" y="611"/>
                    </a:lnTo>
                    <a:lnTo>
                      <a:pt x="980" y="618"/>
                    </a:lnTo>
                    <a:lnTo>
                      <a:pt x="980" y="618"/>
                    </a:lnTo>
                    <a:lnTo>
                      <a:pt x="980" y="618"/>
                    </a:lnTo>
                    <a:lnTo>
                      <a:pt x="980" y="625"/>
                    </a:lnTo>
                    <a:lnTo>
                      <a:pt x="980" y="625"/>
                    </a:lnTo>
                    <a:lnTo>
                      <a:pt x="987" y="625"/>
                    </a:lnTo>
                    <a:lnTo>
                      <a:pt x="987" y="625"/>
                    </a:lnTo>
                    <a:lnTo>
                      <a:pt x="994" y="625"/>
                    </a:lnTo>
                    <a:lnTo>
                      <a:pt x="994" y="625"/>
                    </a:lnTo>
                    <a:lnTo>
                      <a:pt x="994" y="625"/>
                    </a:lnTo>
                    <a:lnTo>
                      <a:pt x="1001" y="625"/>
                    </a:lnTo>
                    <a:lnTo>
                      <a:pt x="1001" y="625"/>
                    </a:lnTo>
                    <a:lnTo>
                      <a:pt x="1001" y="625"/>
                    </a:lnTo>
                    <a:lnTo>
                      <a:pt x="1001" y="625"/>
                    </a:lnTo>
                    <a:lnTo>
                      <a:pt x="1001" y="632"/>
                    </a:lnTo>
                    <a:lnTo>
                      <a:pt x="1008" y="632"/>
                    </a:lnTo>
                    <a:lnTo>
                      <a:pt x="1008" y="632"/>
                    </a:lnTo>
                    <a:lnTo>
                      <a:pt x="1015" y="632"/>
                    </a:lnTo>
                    <a:lnTo>
                      <a:pt x="1015" y="632"/>
                    </a:lnTo>
                    <a:lnTo>
                      <a:pt x="1022" y="632"/>
                    </a:lnTo>
                    <a:lnTo>
                      <a:pt x="1029" y="639"/>
                    </a:lnTo>
                    <a:lnTo>
                      <a:pt x="1029" y="639"/>
                    </a:lnTo>
                    <a:lnTo>
                      <a:pt x="1029" y="646"/>
                    </a:lnTo>
                    <a:lnTo>
                      <a:pt x="1029" y="646"/>
                    </a:lnTo>
                    <a:lnTo>
                      <a:pt x="1029" y="646"/>
                    </a:lnTo>
                    <a:lnTo>
                      <a:pt x="1029" y="646"/>
                    </a:lnTo>
                    <a:lnTo>
                      <a:pt x="1029" y="653"/>
                    </a:lnTo>
                    <a:lnTo>
                      <a:pt x="1029" y="653"/>
                    </a:lnTo>
                    <a:lnTo>
                      <a:pt x="1022" y="653"/>
                    </a:lnTo>
                    <a:lnTo>
                      <a:pt x="1022" y="653"/>
                    </a:lnTo>
                    <a:lnTo>
                      <a:pt x="1022" y="653"/>
                    </a:lnTo>
                    <a:lnTo>
                      <a:pt x="1015" y="653"/>
                    </a:lnTo>
                    <a:lnTo>
                      <a:pt x="1015" y="653"/>
                    </a:lnTo>
                    <a:lnTo>
                      <a:pt x="1015" y="653"/>
                    </a:lnTo>
                    <a:lnTo>
                      <a:pt x="1015" y="653"/>
                    </a:lnTo>
                    <a:lnTo>
                      <a:pt x="1008" y="653"/>
                    </a:lnTo>
                    <a:lnTo>
                      <a:pt x="1008" y="653"/>
                    </a:lnTo>
                    <a:lnTo>
                      <a:pt x="1001" y="646"/>
                    </a:lnTo>
                    <a:lnTo>
                      <a:pt x="1001" y="646"/>
                    </a:lnTo>
                    <a:lnTo>
                      <a:pt x="994" y="646"/>
                    </a:lnTo>
                    <a:lnTo>
                      <a:pt x="994" y="646"/>
                    </a:lnTo>
                    <a:lnTo>
                      <a:pt x="994" y="646"/>
                    </a:lnTo>
                    <a:lnTo>
                      <a:pt x="994" y="653"/>
                    </a:lnTo>
                    <a:lnTo>
                      <a:pt x="994" y="653"/>
                    </a:lnTo>
                    <a:lnTo>
                      <a:pt x="994" y="660"/>
                    </a:lnTo>
                    <a:lnTo>
                      <a:pt x="994" y="660"/>
                    </a:lnTo>
                    <a:lnTo>
                      <a:pt x="994" y="660"/>
                    </a:lnTo>
                    <a:lnTo>
                      <a:pt x="994" y="660"/>
                    </a:lnTo>
                    <a:lnTo>
                      <a:pt x="994" y="660"/>
                    </a:lnTo>
                    <a:lnTo>
                      <a:pt x="994" y="660"/>
                    </a:lnTo>
                    <a:lnTo>
                      <a:pt x="994" y="660"/>
                    </a:lnTo>
                    <a:lnTo>
                      <a:pt x="994" y="660"/>
                    </a:lnTo>
                    <a:lnTo>
                      <a:pt x="994" y="660"/>
                    </a:lnTo>
                    <a:lnTo>
                      <a:pt x="987" y="667"/>
                    </a:lnTo>
                    <a:lnTo>
                      <a:pt x="987" y="667"/>
                    </a:lnTo>
                    <a:lnTo>
                      <a:pt x="987" y="667"/>
                    </a:lnTo>
                    <a:lnTo>
                      <a:pt x="987" y="667"/>
                    </a:lnTo>
                    <a:lnTo>
                      <a:pt x="980" y="667"/>
                    </a:lnTo>
                    <a:lnTo>
                      <a:pt x="980" y="667"/>
                    </a:lnTo>
                    <a:lnTo>
                      <a:pt x="980" y="660"/>
                    </a:lnTo>
                    <a:lnTo>
                      <a:pt x="980" y="660"/>
                    </a:lnTo>
                    <a:lnTo>
                      <a:pt x="980" y="660"/>
                    </a:lnTo>
                    <a:lnTo>
                      <a:pt x="980" y="660"/>
                    </a:lnTo>
                    <a:lnTo>
                      <a:pt x="980" y="660"/>
                    </a:lnTo>
                    <a:lnTo>
                      <a:pt x="980" y="660"/>
                    </a:lnTo>
                    <a:lnTo>
                      <a:pt x="980" y="660"/>
                    </a:lnTo>
                    <a:lnTo>
                      <a:pt x="980" y="660"/>
                    </a:lnTo>
                    <a:lnTo>
                      <a:pt x="980" y="660"/>
                    </a:lnTo>
                    <a:lnTo>
                      <a:pt x="980" y="660"/>
                    </a:lnTo>
                    <a:lnTo>
                      <a:pt x="980" y="653"/>
                    </a:lnTo>
                    <a:lnTo>
                      <a:pt x="980" y="653"/>
                    </a:lnTo>
                    <a:lnTo>
                      <a:pt x="980" y="653"/>
                    </a:lnTo>
                    <a:lnTo>
                      <a:pt x="973" y="653"/>
                    </a:lnTo>
                    <a:lnTo>
                      <a:pt x="966" y="653"/>
                    </a:lnTo>
                    <a:lnTo>
                      <a:pt x="958" y="660"/>
                    </a:lnTo>
                    <a:lnTo>
                      <a:pt x="951" y="667"/>
                    </a:lnTo>
                    <a:lnTo>
                      <a:pt x="951" y="674"/>
                    </a:lnTo>
                    <a:lnTo>
                      <a:pt x="937" y="682"/>
                    </a:lnTo>
                    <a:lnTo>
                      <a:pt x="937" y="682"/>
                    </a:lnTo>
                    <a:lnTo>
                      <a:pt x="937" y="682"/>
                    </a:lnTo>
                    <a:lnTo>
                      <a:pt x="937" y="682"/>
                    </a:lnTo>
                    <a:lnTo>
                      <a:pt x="930" y="689"/>
                    </a:lnTo>
                    <a:lnTo>
                      <a:pt x="930" y="689"/>
                    </a:lnTo>
                    <a:lnTo>
                      <a:pt x="930" y="689"/>
                    </a:lnTo>
                    <a:lnTo>
                      <a:pt x="923" y="689"/>
                    </a:lnTo>
                    <a:lnTo>
                      <a:pt x="923" y="696"/>
                    </a:lnTo>
                    <a:lnTo>
                      <a:pt x="923" y="696"/>
                    </a:lnTo>
                    <a:lnTo>
                      <a:pt x="909" y="703"/>
                    </a:lnTo>
                    <a:lnTo>
                      <a:pt x="887" y="717"/>
                    </a:lnTo>
                    <a:lnTo>
                      <a:pt x="887" y="717"/>
                    </a:lnTo>
                    <a:lnTo>
                      <a:pt x="887" y="717"/>
                    </a:lnTo>
                    <a:lnTo>
                      <a:pt x="880" y="724"/>
                    </a:lnTo>
                    <a:lnTo>
                      <a:pt x="873" y="724"/>
                    </a:lnTo>
                    <a:lnTo>
                      <a:pt x="873" y="724"/>
                    </a:lnTo>
                    <a:lnTo>
                      <a:pt x="873" y="731"/>
                    </a:lnTo>
                    <a:lnTo>
                      <a:pt x="866" y="731"/>
                    </a:lnTo>
                    <a:lnTo>
                      <a:pt x="866" y="731"/>
                    </a:lnTo>
                    <a:lnTo>
                      <a:pt x="866" y="731"/>
                    </a:lnTo>
                    <a:lnTo>
                      <a:pt x="866" y="731"/>
                    </a:lnTo>
                    <a:lnTo>
                      <a:pt x="866" y="738"/>
                    </a:lnTo>
                    <a:lnTo>
                      <a:pt x="866" y="738"/>
                    </a:lnTo>
                    <a:lnTo>
                      <a:pt x="866" y="745"/>
                    </a:lnTo>
                    <a:lnTo>
                      <a:pt x="866" y="753"/>
                    </a:lnTo>
                    <a:lnTo>
                      <a:pt x="866" y="753"/>
                    </a:lnTo>
                    <a:lnTo>
                      <a:pt x="866" y="753"/>
                    </a:lnTo>
                    <a:lnTo>
                      <a:pt x="866" y="753"/>
                    </a:lnTo>
                    <a:lnTo>
                      <a:pt x="873" y="760"/>
                    </a:lnTo>
                    <a:lnTo>
                      <a:pt x="873" y="760"/>
                    </a:lnTo>
                    <a:lnTo>
                      <a:pt x="873" y="760"/>
                    </a:lnTo>
                    <a:lnTo>
                      <a:pt x="873" y="767"/>
                    </a:lnTo>
                    <a:lnTo>
                      <a:pt x="873" y="774"/>
                    </a:lnTo>
                    <a:lnTo>
                      <a:pt x="873" y="774"/>
                    </a:lnTo>
                    <a:lnTo>
                      <a:pt x="873" y="774"/>
                    </a:lnTo>
                    <a:lnTo>
                      <a:pt x="873" y="774"/>
                    </a:lnTo>
                    <a:lnTo>
                      <a:pt x="873" y="781"/>
                    </a:lnTo>
                    <a:lnTo>
                      <a:pt x="873" y="781"/>
                    </a:lnTo>
                    <a:lnTo>
                      <a:pt x="873" y="781"/>
                    </a:lnTo>
                    <a:lnTo>
                      <a:pt x="873" y="781"/>
                    </a:lnTo>
                    <a:lnTo>
                      <a:pt x="873" y="781"/>
                    </a:lnTo>
                    <a:lnTo>
                      <a:pt x="880" y="788"/>
                    </a:lnTo>
                    <a:lnTo>
                      <a:pt x="880" y="788"/>
                    </a:lnTo>
                    <a:lnTo>
                      <a:pt x="880" y="788"/>
                    </a:lnTo>
                    <a:lnTo>
                      <a:pt x="880" y="788"/>
                    </a:lnTo>
                    <a:lnTo>
                      <a:pt x="880" y="795"/>
                    </a:lnTo>
                    <a:lnTo>
                      <a:pt x="887" y="795"/>
                    </a:lnTo>
                    <a:lnTo>
                      <a:pt x="887" y="795"/>
                    </a:lnTo>
                    <a:lnTo>
                      <a:pt x="895" y="795"/>
                    </a:lnTo>
                    <a:lnTo>
                      <a:pt x="895" y="795"/>
                    </a:lnTo>
                    <a:lnTo>
                      <a:pt x="895" y="795"/>
                    </a:lnTo>
                    <a:lnTo>
                      <a:pt x="895" y="802"/>
                    </a:lnTo>
                    <a:lnTo>
                      <a:pt x="895" y="802"/>
                    </a:lnTo>
                    <a:lnTo>
                      <a:pt x="895" y="802"/>
                    </a:lnTo>
                    <a:lnTo>
                      <a:pt x="895" y="809"/>
                    </a:lnTo>
                    <a:lnTo>
                      <a:pt x="895" y="809"/>
                    </a:lnTo>
                    <a:lnTo>
                      <a:pt x="895" y="809"/>
                    </a:lnTo>
                    <a:lnTo>
                      <a:pt x="895" y="816"/>
                    </a:lnTo>
                    <a:lnTo>
                      <a:pt x="895" y="816"/>
                    </a:lnTo>
                    <a:lnTo>
                      <a:pt x="895" y="816"/>
                    </a:lnTo>
                    <a:lnTo>
                      <a:pt x="895" y="816"/>
                    </a:lnTo>
                    <a:lnTo>
                      <a:pt x="895" y="824"/>
                    </a:lnTo>
                    <a:lnTo>
                      <a:pt x="895" y="831"/>
                    </a:lnTo>
                    <a:lnTo>
                      <a:pt x="887" y="831"/>
                    </a:lnTo>
                    <a:lnTo>
                      <a:pt x="880" y="831"/>
                    </a:lnTo>
                    <a:lnTo>
                      <a:pt x="880" y="831"/>
                    </a:lnTo>
                    <a:lnTo>
                      <a:pt x="880" y="831"/>
                    </a:lnTo>
                    <a:lnTo>
                      <a:pt x="880" y="838"/>
                    </a:lnTo>
                    <a:lnTo>
                      <a:pt x="880" y="838"/>
                    </a:lnTo>
                    <a:lnTo>
                      <a:pt x="880" y="838"/>
                    </a:lnTo>
                    <a:lnTo>
                      <a:pt x="880" y="838"/>
                    </a:lnTo>
                    <a:lnTo>
                      <a:pt x="880" y="838"/>
                    </a:lnTo>
                    <a:lnTo>
                      <a:pt x="880" y="838"/>
                    </a:lnTo>
                    <a:lnTo>
                      <a:pt x="880" y="845"/>
                    </a:lnTo>
                    <a:lnTo>
                      <a:pt x="880" y="845"/>
                    </a:lnTo>
                    <a:lnTo>
                      <a:pt x="887" y="845"/>
                    </a:lnTo>
                    <a:lnTo>
                      <a:pt x="887" y="852"/>
                    </a:lnTo>
                    <a:lnTo>
                      <a:pt x="887" y="852"/>
                    </a:lnTo>
                    <a:lnTo>
                      <a:pt x="887" y="852"/>
                    </a:lnTo>
                    <a:lnTo>
                      <a:pt x="887" y="852"/>
                    </a:lnTo>
                    <a:lnTo>
                      <a:pt x="887" y="852"/>
                    </a:lnTo>
                    <a:lnTo>
                      <a:pt x="887" y="859"/>
                    </a:lnTo>
                    <a:lnTo>
                      <a:pt x="887" y="859"/>
                    </a:lnTo>
                    <a:lnTo>
                      <a:pt x="887" y="859"/>
                    </a:lnTo>
                    <a:lnTo>
                      <a:pt x="887" y="866"/>
                    </a:lnTo>
                    <a:lnTo>
                      <a:pt x="887" y="866"/>
                    </a:lnTo>
                    <a:lnTo>
                      <a:pt x="887" y="866"/>
                    </a:lnTo>
                    <a:lnTo>
                      <a:pt x="887" y="866"/>
                    </a:lnTo>
                    <a:lnTo>
                      <a:pt x="880" y="866"/>
                    </a:lnTo>
                    <a:lnTo>
                      <a:pt x="880" y="873"/>
                    </a:lnTo>
                    <a:lnTo>
                      <a:pt x="880" y="873"/>
                    </a:lnTo>
                    <a:lnTo>
                      <a:pt x="880" y="880"/>
                    </a:lnTo>
                    <a:lnTo>
                      <a:pt x="873" y="887"/>
                    </a:lnTo>
                    <a:lnTo>
                      <a:pt x="873" y="887"/>
                    </a:lnTo>
                    <a:lnTo>
                      <a:pt x="873" y="895"/>
                    </a:lnTo>
                    <a:lnTo>
                      <a:pt x="873" y="895"/>
                    </a:lnTo>
                    <a:lnTo>
                      <a:pt x="873" y="895"/>
                    </a:lnTo>
                    <a:lnTo>
                      <a:pt x="866" y="902"/>
                    </a:lnTo>
                    <a:lnTo>
                      <a:pt x="866" y="902"/>
                    </a:lnTo>
                    <a:lnTo>
                      <a:pt x="866" y="902"/>
                    </a:lnTo>
                    <a:lnTo>
                      <a:pt x="866" y="909"/>
                    </a:lnTo>
                    <a:lnTo>
                      <a:pt x="866" y="909"/>
                    </a:lnTo>
                    <a:lnTo>
                      <a:pt x="866" y="909"/>
                    </a:lnTo>
                    <a:lnTo>
                      <a:pt x="859" y="916"/>
                    </a:lnTo>
                    <a:lnTo>
                      <a:pt x="859" y="916"/>
                    </a:lnTo>
                    <a:lnTo>
                      <a:pt x="859" y="916"/>
                    </a:lnTo>
                    <a:lnTo>
                      <a:pt x="859" y="916"/>
                    </a:lnTo>
                    <a:lnTo>
                      <a:pt x="859" y="916"/>
                    </a:lnTo>
                    <a:lnTo>
                      <a:pt x="852" y="916"/>
                    </a:lnTo>
                    <a:lnTo>
                      <a:pt x="852" y="916"/>
                    </a:lnTo>
                    <a:lnTo>
                      <a:pt x="845" y="923"/>
                    </a:lnTo>
                    <a:lnTo>
                      <a:pt x="845" y="923"/>
                    </a:lnTo>
                    <a:lnTo>
                      <a:pt x="845" y="923"/>
                    </a:lnTo>
                    <a:lnTo>
                      <a:pt x="838" y="923"/>
                    </a:lnTo>
                    <a:lnTo>
                      <a:pt x="831" y="923"/>
                    </a:lnTo>
                    <a:lnTo>
                      <a:pt x="831" y="923"/>
                    </a:lnTo>
                    <a:lnTo>
                      <a:pt x="824" y="923"/>
                    </a:lnTo>
                    <a:lnTo>
                      <a:pt x="824" y="923"/>
                    </a:lnTo>
                    <a:lnTo>
                      <a:pt x="816" y="916"/>
                    </a:lnTo>
                    <a:lnTo>
                      <a:pt x="816" y="916"/>
                    </a:lnTo>
                    <a:lnTo>
                      <a:pt x="809" y="909"/>
                    </a:lnTo>
                    <a:lnTo>
                      <a:pt x="802" y="909"/>
                    </a:lnTo>
                    <a:lnTo>
                      <a:pt x="802" y="902"/>
                    </a:lnTo>
                    <a:lnTo>
                      <a:pt x="795" y="902"/>
                    </a:lnTo>
                    <a:lnTo>
                      <a:pt x="795" y="902"/>
                    </a:lnTo>
                    <a:lnTo>
                      <a:pt x="795" y="902"/>
                    </a:lnTo>
                    <a:lnTo>
                      <a:pt x="795" y="902"/>
                    </a:lnTo>
                    <a:lnTo>
                      <a:pt x="795" y="895"/>
                    </a:lnTo>
                    <a:lnTo>
                      <a:pt x="795" y="895"/>
                    </a:lnTo>
                    <a:lnTo>
                      <a:pt x="795" y="895"/>
                    </a:lnTo>
                    <a:lnTo>
                      <a:pt x="795" y="895"/>
                    </a:lnTo>
                    <a:lnTo>
                      <a:pt x="795" y="895"/>
                    </a:lnTo>
                    <a:lnTo>
                      <a:pt x="788" y="887"/>
                    </a:lnTo>
                    <a:lnTo>
                      <a:pt x="788" y="887"/>
                    </a:lnTo>
                    <a:lnTo>
                      <a:pt x="788" y="887"/>
                    </a:lnTo>
                    <a:lnTo>
                      <a:pt x="788" y="887"/>
                    </a:lnTo>
                    <a:lnTo>
                      <a:pt x="788" y="880"/>
                    </a:lnTo>
                    <a:lnTo>
                      <a:pt x="788" y="880"/>
                    </a:lnTo>
                    <a:lnTo>
                      <a:pt x="788" y="880"/>
                    </a:lnTo>
                    <a:lnTo>
                      <a:pt x="788" y="880"/>
                    </a:lnTo>
                    <a:lnTo>
                      <a:pt x="788" y="880"/>
                    </a:lnTo>
                    <a:lnTo>
                      <a:pt x="788" y="880"/>
                    </a:lnTo>
                    <a:lnTo>
                      <a:pt x="795" y="880"/>
                    </a:lnTo>
                    <a:lnTo>
                      <a:pt x="795" y="866"/>
                    </a:lnTo>
                    <a:lnTo>
                      <a:pt x="795" y="866"/>
                    </a:lnTo>
                    <a:lnTo>
                      <a:pt x="795" y="859"/>
                    </a:lnTo>
                    <a:lnTo>
                      <a:pt x="795" y="859"/>
                    </a:lnTo>
                    <a:lnTo>
                      <a:pt x="795" y="852"/>
                    </a:lnTo>
                    <a:lnTo>
                      <a:pt x="795" y="852"/>
                    </a:lnTo>
                    <a:lnTo>
                      <a:pt x="795" y="852"/>
                    </a:lnTo>
                    <a:lnTo>
                      <a:pt x="795" y="852"/>
                    </a:lnTo>
                    <a:lnTo>
                      <a:pt x="788" y="845"/>
                    </a:lnTo>
                    <a:lnTo>
                      <a:pt x="788" y="845"/>
                    </a:lnTo>
                    <a:lnTo>
                      <a:pt x="788" y="845"/>
                    </a:lnTo>
                    <a:lnTo>
                      <a:pt x="788" y="838"/>
                    </a:lnTo>
                    <a:lnTo>
                      <a:pt x="788" y="838"/>
                    </a:lnTo>
                    <a:lnTo>
                      <a:pt x="788" y="831"/>
                    </a:lnTo>
                    <a:lnTo>
                      <a:pt x="788" y="831"/>
                    </a:lnTo>
                    <a:lnTo>
                      <a:pt x="788" y="831"/>
                    </a:lnTo>
                    <a:lnTo>
                      <a:pt x="788" y="831"/>
                    </a:lnTo>
                    <a:lnTo>
                      <a:pt x="788" y="824"/>
                    </a:lnTo>
                    <a:lnTo>
                      <a:pt x="795" y="824"/>
                    </a:lnTo>
                    <a:lnTo>
                      <a:pt x="795" y="824"/>
                    </a:lnTo>
                    <a:lnTo>
                      <a:pt x="795" y="831"/>
                    </a:lnTo>
                    <a:lnTo>
                      <a:pt x="795" y="824"/>
                    </a:lnTo>
                    <a:lnTo>
                      <a:pt x="802" y="824"/>
                    </a:lnTo>
                    <a:lnTo>
                      <a:pt x="802" y="824"/>
                    </a:lnTo>
                    <a:lnTo>
                      <a:pt x="802" y="824"/>
                    </a:lnTo>
                    <a:lnTo>
                      <a:pt x="802" y="824"/>
                    </a:lnTo>
                    <a:lnTo>
                      <a:pt x="795" y="824"/>
                    </a:lnTo>
                    <a:lnTo>
                      <a:pt x="795" y="816"/>
                    </a:lnTo>
                    <a:lnTo>
                      <a:pt x="795" y="816"/>
                    </a:lnTo>
                    <a:lnTo>
                      <a:pt x="795" y="816"/>
                    </a:lnTo>
                    <a:lnTo>
                      <a:pt x="795" y="809"/>
                    </a:lnTo>
                    <a:lnTo>
                      <a:pt x="795" y="809"/>
                    </a:lnTo>
                    <a:lnTo>
                      <a:pt x="795" y="809"/>
                    </a:lnTo>
                    <a:lnTo>
                      <a:pt x="788" y="809"/>
                    </a:lnTo>
                    <a:lnTo>
                      <a:pt x="788" y="809"/>
                    </a:lnTo>
                    <a:lnTo>
                      <a:pt x="788" y="809"/>
                    </a:lnTo>
                    <a:lnTo>
                      <a:pt x="788" y="809"/>
                    </a:lnTo>
                    <a:lnTo>
                      <a:pt x="788" y="802"/>
                    </a:lnTo>
                    <a:lnTo>
                      <a:pt x="788" y="802"/>
                    </a:lnTo>
                    <a:lnTo>
                      <a:pt x="788" y="802"/>
                    </a:lnTo>
                    <a:lnTo>
                      <a:pt x="781" y="802"/>
                    </a:lnTo>
                    <a:lnTo>
                      <a:pt x="781" y="802"/>
                    </a:lnTo>
                    <a:lnTo>
                      <a:pt x="774" y="809"/>
                    </a:lnTo>
                    <a:lnTo>
                      <a:pt x="774" y="809"/>
                    </a:lnTo>
                    <a:lnTo>
                      <a:pt x="767" y="809"/>
                    </a:lnTo>
                    <a:lnTo>
                      <a:pt x="767" y="809"/>
                    </a:lnTo>
                    <a:lnTo>
                      <a:pt x="753" y="802"/>
                    </a:lnTo>
                    <a:lnTo>
                      <a:pt x="745" y="802"/>
                    </a:lnTo>
                    <a:lnTo>
                      <a:pt x="745" y="802"/>
                    </a:lnTo>
                    <a:lnTo>
                      <a:pt x="745" y="809"/>
                    </a:lnTo>
                    <a:lnTo>
                      <a:pt x="745" y="809"/>
                    </a:lnTo>
                    <a:lnTo>
                      <a:pt x="745" y="809"/>
                    </a:lnTo>
                    <a:lnTo>
                      <a:pt x="745" y="809"/>
                    </a:lnTo>
                    <a:lnTo>
                      <a:pt x="745" y="809"/>
                    </a:lnTo>
                    <a:lnTo>
                      <a:pt x="745" y="816"/>
                    </a:lnTo>
                    <a:lnTo>
                      <a:pt x="745" y="816"/>
                    </a:lnTo>
                    <a:lnTo>
                      <a:pt x="745" y="816"/>
                    </a:lnTo>
                    <a:lnTo>
                      <a:pt x="745" y="816"/>
                    </a:lnTo>
                    <a:lnTo>
                      <a:pt x="738" y="816"/>
                    </a:lnTo>
                    <a:lnTo>
                      <a:pt x="731" y="816"/>
                    </a:lnTo>
                    <a:lnTo>
                      <a:pt x="731" y="816"/>
                    </a:lnTo>
                    <a:lnTo>
                      <a:pt x="731" y="816"/>
                    </a:lnTo>
                    <a:lnTo>
                      <a:pt x="731" y="809"/>
                    </a:lnTo>
                    <a:lnTo>
                      <a:pt x="731" y="809"/>
                    </a:lnTo>
                    <a:lnTo>
                      <a:pt x="731" y="809"/>
                    </a:lnTo>
                    <a:lnTo>
                      <a:pt x="731" y="809"/>
                    </a:lnTo>
                    <a:lnTo>
                      <a:pt x="731" y="809"/>
                    </a:lnTo>
                    <a:lnTo>
                      <a:pt x="731" y="809"/>
                    </a:lnTo>
                    <a:lnTo>
                      <a:pt x="731" y="809"/>
                    </a:lnTo>
                    <a:lnTo>
                      <a:pt x="724" y="809"/>
                    </a:lnTo>
                    <a:lnTo>
                      <a:pt x="724" y="809"/>
                    </a:lnTo>
                    <a:lnTo>
                      <a:pt x="724" y="809"/>
                    </a:lnTo>
                    <a:lnTo>
                      <a:pt x="724" y="809"/>
                    </a:lnTo>
                    <a:lnTo>
                      <a:pt x="724" y="809"/>
                    </a:lnTo>
                    <a:lnTo>
                      <a:pt x="724" y="802"/>
                    </a:lnTo>
                    <a:lnTo>
                      <a:pt x="724" y="802"/>
                    </a:lnTo>
                    <a:lnTo>
                      <a:pt x="724" y="795"/>
                    </a:lnTo>
                    <a:lnTo>
                      <a:pt x="724" y="795"/>
                    </a:lnTo>
                    <a:lnTo>
                      <a:pt x="724" y="795"/>
                    </a:lnTo>
                    <a:lnTo>
                      <a:pt x="724" y="795"/>
                    </a:lnTo>
                    <a:lnTo>
                      <a:pt x="724" y="795"/>
                    </a:lnTo>
                    <a:lnTo>
                      <a:pt x="724" y="795"/>
                    </a:lnTo>
                    <a:lnTo>
                      <a:pt x="724" y="802"/>
                    </a:lnTo>
                    <a:lnTo>
                      <a:pt x="717" y="802"/>
                    </a:lnTo>
                    <a:lnTo>
                      <a:pt x="717" y="802"/>
                    </a:lnTo>
                    <a:lnTo>
                      <a:pt x="717" y="802"/>
                    </a:lnTo>
                    <a:lnTo>
                      <a:pt x="717" y="802"/>
                    </a:lnTo>
                    <a:lnTo>
                      <a:pt x="717" y="795"/>
                    </a:lnTo>
                    <a:lnTo>
                      <a:pt x="717" y="795"/>
                    </a:lnTo>
                    <a:lnTo>
                      <a:pt x="717" y="795"/>
                    </a:lnTo>
                    <a:lnTo>
                      <a:pt x="717" y="795"/>
                    </a:lnTo>
                    <a:lnTo>
                      <a:pt x="717" y="795"/>
                    </a:lnTo>
                    <a:lnTo>
                      <a:pt x="717" y="788"/>
                    </a:lnTo>
                    <a:lnTo>
                      <a:pt x="717" y="788"/>
                    </a:lnTo>
                    <a:lnTo>
                      <a:pt x="717" y="788"/>
                    </a:lnTo>
                    <a:lnTo>
                      <a:pt x="717" y="788"/>
                    </a:lnTo>
                    <a:lnTo>
                      <a:pt x="717" y="788"/>
                    </a:lnTo>
                    <a:lnTo>
                      <a:pt x="717" y="788"/>
                    </a:lnTo>
                    <a:lnTo>
                      <a:pt x="710" y="795"/>
                    </a:lnTo>
                    <a:lnTo>
                      <a:pt x="710" y="795"/>
                    </a:lnTo>
                    <a:lnTo>
                      <a:pt x="710" y="795"/>
                    </a:lnTo>
                    <a:lnTo>
                      <a:pt x="703" y="795"/>
                    </a:lnTo>
                    <a:lnTo>
                      <a:pt x="703" y="795"/>
                    </a:lnTo>
                    <a:lnTo>
                      <a:pt x="703" y="795"/>
                    </a:lnTo>
                    <a:lnTo>
                      <a:pt x="703" y="795"/>
                    </a:lnTo>
                    <a:lnTo>
                      <a:pt x="696" y="788"/>
                    </a:lnTo>
                    <a:lnTo>
                      <a:pt x="689" y="788"/>
                    </a:lnTo>
                    <a:lnTo>
                      <a:pt x="689" y="788"/>
                    </a:lnTo>
                    <a:lnTo>
                      <a:pt x="689" y="788"/>
                    </a:lnTo>
                    <a:lnTo>
                      <a:pt x="682" y="788"/>
                    </a:lnTo>
                    <a:lnTo>
                      <a:pt x="682" y="788"/>
                    </a:lnTo>
                    <a:lnTo>
                      <a:pt x="682" y="781"/>
                    </a:lnTo>
                    <a:lnTo>
                      <a:pt x="675" y="774"/>
                    </a:lnTo>
                    <a:lnTo>
                      <a:pt x="667" y="774"/>
                    </a:lnTo>
                    <a:lnTo>
                      <a:pt x="667" y="774"/>
                    </a:lnTo>
                    <a:lnTo>
                      <a:pt x="667" y="774"/>
                    </a:lnTo>
                    <a:lnTo>
                      <a:pt x="667" y="774"/>
                    </a:lnTo>
                    <a:lnTo>
                      <a:pt x="667" y="774"/>
                    </a:lnTo>
                    <a:lnTo>
                      <a:pt x="667" y="774"/>
                    </a:lnTo>
                    <a:lnTo>
                      <a:pt x="667" y="767"/>
                    </a:lnTo>
                    <a:lnTo>
                      <a:pt x="667" y="767"/>
                    </a:lnTo>
                    <a:lnTo>
                      <a:pt x="667" y="767"/>
                    </a:lnTo>
                    <a:lnTo>
                      <a:pt x="667" y="767"/>
                    </a:lnTo>
                    <a:lnTo>
                      <a:pt x="667" y="767"/>
                    </a:lnTo>
                    <a:lnTo>
                      <a:pt x="667" y="767"/>
                    </a:lnTo>
                    <a:lnTo>
                      <a:pt x="667" y="760"/>
                    </a:lnTo>
                    <a:lnTo>
                      <a:pt x="660" y="760"/>
                    </a:lnTo>
                    <a:lnTo>
                      <a:pt x="660" y="760"/>
                    </a:lnTo>
                    <a:lnTo>
                      <a:pt x="660" y="760"/>
                    </a:lnTo>
                    <a:lnTo>
                      <a:pt x="660" y="760"/>
                    </a:lnTo>
                    <a:lnTo>
                      <a:pt x="660" y="760"/>
                    </a:lnTo>
                    <a:lnTo>
                      <a:pt x="653" y="760"/>
                    </a:lnTo>
                    <a:lnTo>
                      <a:pt x="653" y="760"/>
                    </a:lnTo>
                    <a:lnTo>
                      <a:pt x="653" y="767"/>
                    </a:lnTo>
                    <a:lnTo>
                      <a:pt x="653" y="760"/>
                    </a:lnTo>
                    <a:lnTo>
                      <a:pt x="646" y="760"/>
                    </a:lnTo>
                    <a:lnTo>
                      <a:pt x="646" y="760"/>
                    </a:lnTo>
                    <a:lnTo>
                      <a:pt x="646" y="760"/>
                    </a:lnTo>
                    <a:lnTo>
                      <a:pt x="646" y="760"/>
                    </a:lnTo>
                    <a:lnTo>
                      <a:pt x="646" y="760"/>
                    </a:lnTo>
                    <a:lnTo>
                      <a:pt x="639" y="760"/>
                    </a:lnTo>
                    <a:lnTo>
                      <a:pt x="632" y="753"/>
                    </a:lnTo>
                    <a:lnTo>
                      <a:pt x="632" y="753"/>
                    </a:lnTo>
                    <a:lnTo>
                      <a:pt x="632" y="753"/>
                    </a:lnTo>
                    <a:lnTo>
                      <a:pt x="632" y="753"/>
                    </a:lnTo>
                    <a:lnTo>
                      <a:pt x="625" y="753"/>
                    </a:lnTo>
                    <a:lnTo>
                      <a:pt x="625" y="753"/>
                    </a:lnTo>
                    <a:lnTo>
                      <a:pt x="625" y="753"/>
                    </a:lnTo>
                    <a:lnTo>
                      <a:pt x="632" y="753"/>
                    </a:lnTo>
                    <a:lnTo>
                      <a:pt x="632" y="753"/>
                    </a:lnTo>
                    <a:lnTo>
                      <a:pt x="632" y="753"/>
                    </a:lnTo>
                    <a:lnTo>
                      <a:pt x="632" y="745"/>
                    </a:lnTo>
                    <a:lnTo>
                      <a:pt x="625" y="745"/>
                    </a:lnTo>
                    <a:lnTo>
                      <a:pt x="625" y="745"/>
                    </a:lnTo>
                    <a:lnTo>
                      <a:pt x="625" y="745"/>
                    </a:lnTo>
                    <a:lnTo>
                      <a:pt x="625" y="738"/>
                    </a:lnTo>
                    <a:lnTo>
                      <a:pt x="611" y="738"/>
                    </a:lnTo>
                    <a:lnTo>
                      <a:pt x="611" y="745"/>
                    </a:lnTo>
                    <a:lnTo>
                      <a:pt x="611" y="745"/>
                    </a:lnTo>
                    <a:lnTo>
                      <a:pt x="611" y="745"/>
                    </a:lnTo>
                    <a:lnTo>
                      <a:pt x="611" y="745"/>
                    </a:lnTo>
                    <a:lnTo>
                      <a:pt x="611" y="745"/>
                    </a:lnTo>
                    <a:lnTo>
                      <a:pt x="611" y="745"/>
                    </a:lnTo>
                    <a:lnTo>
                      <a:pt x="611" y="753"/>
                    </a:lnTo>
                    <a:lnTo>
                      <a:pt x="611" y="753"/>
                    </a:lnTo>
                    <a:lnTo>
                      <a:pt x="611" y="753"/>
                    </a:lnTo>
                    <a:lnTo>
                      <a:pt x="611" y="753"/>
                    </a:lnTo>
                    <a:lnTo>
                      <a:pt x="604" y="753"/>
                    </a:lnTo>
                    <a:lnTo>
                      <a:pt x="604" y="753"/>
                    </a:lnTo>
                    <a:lnTo>
                      <a:pt x="604" y="753"/>
                    </a:lnTo>
                    <a:lnTo>
                      <a:pt x="596" y="753"/>
                    </a:lnTo>
                    <a:lnTo>
                      <a:pt x="596" y="753"/>
                    </a:lnTo>
                    <a:lnTo>
                      <a:pt x="596" y="745"/>
                    </a:lnTo>
                    <a:lnTo>
                      <a:pt x="604" y="745"/>
                    </a:lnTo>
                    <a:lnTo>
                      <a:pt x="604" y="745"/>
                    </a:lnTo>
                    <a:lnTo>
                      <a:pt x="604" y="745"/>
                    </a:lnTo>
                    <a:lnTo>
                      <a:pt x="596" y="745"/>
                    </a:lnTo>
                    <a:lnTo>
                      <a:pt x="596" y="745"/>
                    </a:lnTo>
                    <a:lnTo>
                      <a:pt x="596" y="745"/>
                    </a:lnTo>
                    <a:lnTo>
                      <a:pt x="596" y="745"/>
                    </a:lnTo>
                    <a:lnTo>
                      <a:pt x="589" y="745"/>
                    </a:lnTo>
                    <a:lnTo>
                      <a:pt x="589" y="745"/>
                    </a:lnTo>
                    <a:lnTo>
                      <a:pt x="589" y="745"/>
                    </a:lnTo>
                    <a:lnTo>
                      <a:pt x="589" y="745"/>
                    </a:lnTo>
                    <a:lnTo>
                      <a:pt x="582" y="745"/>
                    </a:lnTo>
                    <a:lnTo>
                      <a:pt x="582" y="745"/>
                    </a:lnTo>
                    <a:lnTo>
                      <a:pt x="582" y="745"/>
                    </a:lnTo>
                    <a:lnTo>
                      <a:pt x="582" y="745"/>
                    </a:lnTo>
                    <a:lnTo>
                      <a:pt x="582" y="753"/>
                    </a:lnTo>
                    <a:lnTo>
                      <a:pt x="582" y="753"/>
                    </a:lnTo>
                    <a:lnTo>
                      <a:pt x="582" y="753"/>
                    </a:lnTo>
                    <a:lnTo>
                      <a:pt x="582" y="753"/>
                    </a:lnTo>
                    <a:lnTo>
                      <a:pt x="582" y="753"/>
                    </a:lnTo>
                    <a:lnTo>
                      <a:pt x="582" y="760"/>
                    </a:lnTo>
                    <a:lnTo>
                      <a:pt x="582" y="760"/>
                    </a:lnTo>
                    <a:lnTo>
                      <a:pt x="575" y="767"/>
                    </a:lnTo>
                    <a:lnTo>
                      <a:pt x="575" y="767"/>
                    </a:lnTo>
                    <a:lnTo>
                      <a:pt x="575" y="767"/>
                    </a:lnTo>
                    <a:lnTo>
                      <a:pt x="575" y="767"/>
                    </a:lnTo>
                    <a:lnTo>
                      <a:pt x="575" y="767"/>
                    </a:lnTo>
                    <a:lnTo>
                      <a:pt x="575" y="767"/>
                    </a:lnTo>
                    <a:lnTo>
                      <a:pt x="575" y="767"/>
                    </a:lnTo>
                    <a:lnTo>
                      <a:pt x="575" y="767"/>
                    </a:lnTo>
                    <a:lnTo>
                      <a:pt x="575" y="774"/>
                    </a:lnTo>
                    <a:lnTo>
                      <a:pt x="575" y="774"/>
                    </a:lnTo>
                    <a:lnTo>
                      <a:pt x="575" y="774"/>
                    </a:lnTo>
                    <a:lnTo>
                      <a:pt x="575" y="774"/>
                    </a:lnTo>
                    <a:lnTo>
                      <a:pt x="575" y="774"/>
                    </a:lnTo>
                    <a:lnTo>
                      <a:pt x="575" y="774"/>
                    </a:lnTo>
                    <a:lnTo>
                      <a:pt x="575" y="774"/>
                    </a:lnTo>
                    <a:lnTo>
                      <a:pt x="568" y="774"/>
                    </a:lnTo>
                    <a:lnTo>
                      <a:pt x="568" y="774"/>
                    </a:lnTo>
                    <a:lnTo>
                      <a:pt x="568" y="774"/>
                    </a:lnTo>
                    <a:lnTo>
                      <a:pt x="568" y="781"/>
                    </a:lnTo>
                    <a:lnTo>
                      <a:pt x="561" y="781"/>
                    </a:lnTo>
                    <a:lnTo>
                      <a:pt x="554" y="774"/>
                    </a:lnTo>
                    <a:lnTo>
                      <a:pt x="554" y="774"/>
                    </a:lnTo>
                    <a:lnTo>
                      <a:pt x="554" y="774"/>
                    </a:lnTo>
                    <a:lnTo>
                      <a:pt x="554" y="774"/>
                    </a:lnTo>
                    <a:lnTo>
                      <a:pt x="547" y="774"/>
                    </a:lnTo>
                    <a:lnTo>
                      <a:pt x="547" y="774"/>
                    </a:lnTo>
                    <a:lnTo>
                      <a:pt x="547" y="774"/>
                    </a:lnTo>
                    <a:lnTo>
                      <a:pt x="540" y="774"/>
                    </a:lnTo>
                    <a:lnTo>
                      <a:pt x="540" y="774"/>
                    </a:lnTo>
                    <a:lnTo>
                      <a:pt x="540" y="774"/>
                    </a:lnTo>
                    <a:lnTo>
                      <a:pt x="540" y="774"/>
                    </a:lnTo>
                    <a:lnTo>
                      <a:pt x="540" y="774"/>
                    </a:lnTo>
                    <a:lnTo>
                      <a:pt x="540" y="774"/>
                    </a:lnTo>
                    <a:lnTo>
                      <a:pt x="533" y="774"/>
                    </a:lnTo>
                    <a:lnTo>
                      <a:pt x="525" y="774"/>
                    </a:lnTo>
                    <a:lnTo>
                      <a:pt x="525" y="774"/>
                    </a:lnTo>
                    <a:lnTo>
                      <a:pt x="518" y="774"/>
                    </a:lnTo>
                    <a:lnTo>
                      <a:pt x="518" y="774"/>
                    </a:lnTo>
                    <a:lnTo>
                      <a:pt x="518" y="774"/>
                    </a:lnTo>
                    <a:lnTo>
                      <a:pt x="518" y="767"/>
                    </a:lnTo>
                    <a:lnTo>
                      <a:pt x="518" y="767"/>
                    </a:lnTo>
                    <a:lnTo>
                      <a:pt x="518" y="767"/>
                    </a:lnTo>
                    <a:lnTo>
                      <a:pt x="518" y="767"/>
                    </a:lnTo>
                    <a:lnTo>
                      <a:pt x="518" y="767"/>
                    </a:lnTo>
                    <a:lnTo>
                      <a:pt x="525" y="767"/>
                    </a:lnTo>
                    <a:lnTo>
                      <a:pt x="525" y="767"/>
                    </a:lnTo>
                    <a:lnTo>
                      <a:pt x="525" y="760"/>
                    </a:lnTo>
                    <a:lnTo>
                      <a:pt x="525" y="760"/>
                    </a:lnTo>
                    <a:lnTo>
                      <a:pt x="525" y="760"/>
                    </a:lnTo>
                    <a:lnTo>
                      <a:pt x="525" y="760"/>
                    </a:lnTo>
                    <a:lnTo>
                      <a:pt x="525" y="760"/>
                    </a:lnTo>
                    <a:lnTo>
                      <a:pt x="525" y="760"/>
                    </a:lnTo>
                    <a:lnTo>
                      <a:pt x="525" y="760"/>
                    </a:lnTo>
                    <a:lnTo>
                      <a:pt x="525" y="753"/>
                    </a:lnTo>
                    <a:lnTo>
                      <a:pt x="525" y="753"/>
                    </a:lnTo>
                    <a:lnTo>
                      <a:pt x="525" y="753"/>
                    </a:lnTo>
                    <a:lnTo>
                      <a:pt x="533" y="738"/>
                    </a:lnTo>
                    <a:lnTo>
                      <a:pt x="533" y="738"/>
                    </a:lnTo>
                    <a:lnTo>
                      <a:pt x="533" y="738"/>
                    </a:lnTo>
                    <a:lnTo>
                      <a:pt x="533" y="738"/>
                    </a:lnTo>
                    <a:lnTo>
                      <a:pt x="525" y="738"/>
                    </a:lnTo>
                    <a:lnTo>
                      <a:pt x="525" y="738"/>
                    </a:lnTo>
                    <a:lnTo>
                      <a:pt x="525" y="738"/>
                    </a:lnTo>
                    <a:lnTo>
                      <a:pt x="525" y="738"/>
                    </a:lnTo>
                    <a:lnTo>
                      <a:pt x="525" y="738"/>
                    </a:lnTo>
                    <a:lnTo>
                      <a:pt x="525" y="738"/>
                    </a:lnTo>
                    <a:lnTo>
                      <a:pt x="525" y="738"/>
                    </a:lnTo>
                    <a:lnTo>
                      <a:pt x="525" y="738"/>
                    </a:lnTo>
                    <a:lnTo>
                      <a:pt x="525" y="738"/>
                    </a:lnTo>
                    <a:lnTo>
                      <a:pt x="525" y="738"/>
                    </a:lnTo>
                    <a:lnTo>
                      <a:pt x="518" y="745"/>
                    </a:lnTo>
                    <a:lnTo>
                      <a:pt x="518" y="745"/>
                    </a:lnTo>
                    <a:lnTo>
                      <a:pt x="518" y="745"/>
                    </a:lnTo>
                    <a:lnTo>
                      <a:pt x="518" y="745"/>
                    </a:lnTo>
                    <a:lnTo>
                      <a:pt x="518" y="745"/>
                    </a:lnTo>
                    <a:lnTo>
                      <a:pt x="504" y="745"/>
                    </a:lnTo>
                    <a:lnTo>
                      <a:pt x="504" y="745"/>
                    </a:lnTo>
                    <a:lnTo>
                      <a:pt x="504" y="745"/>
                    </a:lnTo>
                    <a:lnTo>
                      <a:pt x="504" y="745"/>
                    </a:lnTo>
                    <a:lnTo>
                      <a:pt x="504" y="745"/>
                    </a:lnTo>
                    <a:lnTo>
                      <a:pt x="504" y="745"/>
                    </a:lnTo>
                    <a:lnTo>
                      <a:pt x="504" y="745"/>
                    </a:lnTo>
                    <a:lnTo>
                      <a:pt x="511" y="753"/>
                    </a:lnTo>
                    <a:lnTo>
                      <a:pt x="511" y="753"/>
                    </a:lnTo>
                    <a:lnTo>
                      <a:pt x="511" y="753"/>
                    </a:lnTo>
                    <a:lnTo>
                      <a:pt x="511" y="753"/>
                    </a:lnTo>
                    <a:lnTo>
                      <a:pt x="511" y="760"/>
                    </a:lnTo>
                    <a:lnTo>
                      <a:pt x="511" y="760"/>
                    </a:lnTo>
                    <a:lnTo>
                      <a:pt x="511" y="760"/>
                    </a:lnTo>
                    <a:lnTo>
                      <a:pt x="504" y="760"/>
                    </a:lnTo>
                    <a:lnTo>
                      <a:pt x="504" y="760"/>
                    </a:lnTo>
                    <a:lnTo>
                      <a:pt x="504" y="760"/>
                    </a:lnTo>
                    <a:lnTo>
                      <a:pt x="504" y="760"/>
                    </a:lnTo>
                    <a:lnTo>
                      <a:pt x="497" y="760"/>
                    </a:lnTo>
                    <a:lnTo>
                      <a:pt x="497" y="753"/>
                    </a:lnTo>
                    <a:lnTo>
                      <a:pt x="497" y="753"/>
                    </a:lnTo>
                    <a:lnTo>
                      <a:pt x="497" y="753"/>
                    </a:lnTo>
                    <a:lnTo>
                      <a:pt x="497" y="745"/>
                    </a:lnTo>
                    <a:lnTo>
                      <a:pt x="490" y="745"/>
                    </a:lnTo>
                    <a:lnTo>
                      <a:pt x="490" y="745"/>
                    </a:lnTo>
                    <a:lnTo>
                      <a:pt x="490" y="745"/>
                    </a:lnTo>
                    <a:lnTo>
                      <a:pt x="490" y="745"/>
                    </a:lnTo>
                    <a:lnTo>
                      <a:pt x="490" y="745"/>
                    </a:lnTo>
                    <a:lnTo>
                      <a:pt x="490" y="745"/>
                    </a:lnTo>
                    <a:lnTo>
                      <a:pt x="490" y="753"/>
                    </a:lnTo>
                    <a:lnTo>
                      <a:pt x="490" y="753"/>
                    </a:lnTo>
                    <a:lnTo>
                      <a:pt x="490" y="753"/>
                    </a:lnTo>
                    <a:lnTo>
                      <a:pt x="490" y="753"/>
                    </a:lnTo>
                    <a:lnTo>
                      <a:pt x="490" y="753"/>
                    </a:lnTo>
                    <a:lnTo>
                      <a:pt x="490" y="753"/>
                    </a:lnTo>
                    <a:lnTo>
                      <a:pt x="490" y="753"/>
                    </a:lnTo>
                    <a:lnTo>
                      <a:pt x="483" y="753"/>
                    </a:lnTo>
                    <a:lnTo>
                      <a:pt x="483" y="753"/>
                    </a:lnTo>
                    <a:lnTo>
                      <a:pt x="476" y="753"/>
                    </a:lnTo>
                    <a:lnTo>
                      <a:pt x="476" y="753"/>
                    </a:lnTo>
                    <a:lnTo>
                      <a:pt x="476" y="753"/>
                    </a:lnTo>
                    <a:lnTo>
                      <a:pt x="476" y="753"/>
                    </a:lnTo>
                    <a:lnTo>
                      <a:pt x="476" y="753"/>
                    </a:lnTo>
                    <a:lnTo>
                      <a:pt x="476" y="753"/>
                    </a:lnTo>
                    <a:lnTo>
                      <a:pt x="476" y="753"/>
                    </a:lnTo>
                    <a:lnTo>
                      <a:pt x="476" y="760"/>
                    </a:lnTo>
                    <a:lnTo>
                      <a:pt x="476" y="760"/>
                    </a:lnTo>
                    <a:lnTo>
                      <a:pt x="483" y="760"/>
                    </a:lnTo>
                    <a:lnTo>
                      <a:pt x="483" y="760"/>
                    </a:lnTo>
                    <a:lnTo>
                      <a:pt x="483" y="760"/>
                    </a:lnTo>
                    <a:lnTo>
                      <a:pt x="483" y="760"/>
                    </a:lnTo>
                    <a:lnTo>
                      <a:pt x="483" y="767"/>
                    </a:lnTo>
                    <a:lnTo>
                      <a:pt x="483" y="767"/>
                    </a:lnTo>
                    <a:lnTo>
                      <a:pt x="476" y="767"/>
                    </a:lnTo>
                    <a:lnTo>
                      <a:pt x="476" y="767"/>
                    </a:lnTo>
                    <a:lnTo>
                      <a:pt x="476" y="767"/>
                    </a:lnTo>
                    <a:lnTo>
                      <a:pt x="476" y="767"/>
                    </a:lnTo>
                    <a:lnTo>
                      <a:pt x="476" y="760"/>
                    </a:lnTo>
                    <a:lnTo>
                      <a:pt x="469" y="760"/>
                    </a:lnTo>
                    <a:lnTo>
                      <a:pt x="469" y="760"/>
                    </a:lnTo>
                    <a:lnTo>
                      <a:pt x="469" y="760"/>
                    </a:lnTo>
                    <a:lnTo>
                      <a:pt x="469" y="760"/>
                    </a:lnTo>
                    <a:lnTo>
                      <a:pt x="469" y="760"/>
                    </a:lnTo>
                    <a:lnTo>
                      <a:pt x="469" y="767"/>
                    </a:lnTo>
                    <a:lnTo>
                      <a:pt x="469" y="767"/>
                    </a:lnTo>
                    <a:lnTo>
                      <a:pt x="469" y="767"/>
                    </a:lnTo>
                    <a:lnTo>
                      <a:pt x="469" y="767"/>
                    </a:lnTo>
                    <a:lnTo>
                      <a:pt x="469" y="767"/>
                    </a:lnTo>
                    <a:lnTo>
                      <a:pt x="469" y="767"/>
                    </a:lnTo>
                    <a:lnTo>
                      <a:pt x="469" y="767"/>
                    </a:lnTo>
                    <a:lnTo>
                      <a:pt x="469" y="767"/>
                    </a:lnTo>
                    <a:lnTo>
                      <a:pt x="462" y="767"/>
                    </a:lnTo>
                    <a:lnTo>
                      <a:pt x="462" y="767"/>
                    </a:lnTo>
                    <a:lnTo>
                      <a:pt x="454" y="767"/>
                    </a:lnTo>
                    <a:lnTo>
                      <a:pt x="454" y="767"/>
                    </a:lnTo>
                    <a:lnTo>
                      <a:pt x="454" y="767"/>
                    </a:lnTo>
                    <a:lnTo>
                      <a:pt x="454" y="767"/>
                    </a:lnTo>
                    <a:lnTo>
                      <a:pt x="454" y="767"/>
                    </a:lnTo>
                    <a:lnTo>
                      <a:pt x="454" y="760"/>
                    </a:lnTo>
                    <a:lnTo>
                      <a:pt x="454" y="760"/>
                    </a:lnTo>
                    <a:lnTo>
                      <a:pt x="454" y="760"/>
                    </a:lnTo>
                    <a:lnTo>
                      <a:pt x="454" y="760"/>
                    </a:lnTo>
                    <a:lnTo>
                      <a:pt x="454" y="760"/>
                    </a:lnTo>
                    <a:lnTo>
                      <a:pt x="454" y="760"/>
                    </a:lnTo>
                    <a:lnTo>
                      <a:pt x="454" y="760"/>
                    </a:lnTo>
                    <a:lnTo>
                      <a:pt x="454" y="760"/>
                    </a:lnTo>
                    <a:lnTo>
                      <a:pt x="454" y="760"/>
                    </a:lnTo>
                    <a:lnTo>
                      <a:pt x="454" y="753"/>
                    </a:lnTo>
                    <a:lnTo>
                      <a:pt x="462" y="753"/>
                    </a:lnTo>
                    <a:lnTo>
                      <a:pt x="462" y="753"/>
                    </a:lnTo>
                    <a:lnTo>
                      <a:pt x="462" y="753"/>
                    </a:lnTo>
                    <a:lnTo>
                      <a:pt x="462" y="753"/>
                    </a:lnTo>
                    <a:lnTo>
                      <a:pt x="462" y="745"/>
                    </a:lnTo>
                    <a:lnTo>
                      <a:pt x="462" y="745"/>
                    </a:lnTo>
                    <a:lnTo>
                      <a:pt x="462" y="745"/>
                    </a:lnTo>
                    <a:lnTo>
                      <a:pt x="469" y="745"/>
                    </a:lnTo>
                    <a:lnTo>
                      <a:pt x="469" y="745"/>
                    </a:lnTo>
                    <a:lnTo>
                      <a:pt x="469" y="745"/>
                    </a:lnTo>
                    <a:lnTo>
                      <a:pt x="469" y="745"/>
                    </a:lnTo>
                    <a:lnTo>
                      <a:pt x="469" y="745"/>
                    </a:lnTo>
                    <a:lnTo>
                      <a:pt x="469" y="745"/>
                    </a:lnTo>
                    <a:lnTo>
                      <a:pt x="469" y="745"/>
                    </a:lnTo>
                    <a:lnTo>
                      <a:pt x="469" y="738"/>
                    </a:lnTo>
                    <a:lnTo>
                      <a:pt x="469" y="738"/>
                    </a:lnTo>
                    <a:lnTo>
                      <a:pt x="469" y="738"/>
                    </a:lnTo>
                    <a:lnTo>
                      <a:pt x="469" y="738"/>
                    </a:lnTo>
                    <a:lnTo>
                      <a:pt x="469" y="738"/>
                    </a:lnTo>
                    <a:lnTo>
                      <a:pt x="469" y="731"/>
                    </a:lnTo>
                    <a:lnTo>
                      <a:pt x="469" y="731"/>
                    </a:lnTo>
                    <a:lnTo>
                      <a:pt x="469" y="731"/>
                    </a:lnTo>
                    <a:lnTo>
                      <a:pt x="469" y="731"/>
                    </a:lnTo>
                    <a:lnTo>
                      <a:pt x="469" y="731"/>
                    </a:lnTo>
                    <a:lnTo>
                      <a:pt x="469" y="731"/>
                    </a:lnTo>
                    <a:lnTo>
                      <a:pt x="462" y="731"/>
                    </a:lnTo>
                    <a:lnTo>
                      <a:pt x="462" y="731"/>
                    </a:lnTo>
                    <a:lnTo>
                      <a:pt x="462" y="731"/>
                    </a:lnTo>
                    <a:lnTo>
                      <a:pt x="462" y="731"/>
                    </a:lnTo>
                    <a:lnTo>
                      <a:pt x="462" y="731"/>
                    </a:lnTo>
                    <a:lnTo>
                      <a:pt x="462" y="731"/>
                    </a:lnTo>
                    <a:lnTo>
                      <a:pt x="462" y="731"/>
                    </a:lnTo>
                    <a:lnTo>
                      <a:pt x="454" y="731"/>
                    </a:lnTo>
                    <a:lnTo>
                      <a:pt x="454" y="724"/>
                    </a:lnTo>
                    <a:lnTo>
                      <a:pt x="454" y="724"/>
                    </a:lnTo>
                    <a:lnTo>
                      <a:pt x="454" y="717"/>
                    </a:lnTo>
                    <a:lnTo>
                      <a:pt x="454" y="717"/>
                    </a:lnTo>
                    <a:lnTo>
                      <a:pt x="454" y="717"/>
                    </a:lnTo>
                    <a:lnTo>
                      <a:pt x="454" y="710"/>
                    </a:lnTo>
                    <a:lnTo>
                      <a:pt x="454" y="710"/>
                    </a:lnTo>
                    <a:lnTo>
                      <a:pt x="447" y="710"/>
                    </a:lnTo>
                    <a:lnTo>
                      <a:pt x="447" y="710"/>
                    </a:lnTo>
                    <a:lnTo>
                      <a:pt x="447" y="710"/>
                    </a:lnTo>
                    <a:lnTo>
                      <a:pt x="447" y="710"/>
                    </a:lnTo>
                    <a:lnTo>
                      <a:pt x="447" y="710"/>
                    </a:lnTo>
                    <a:lnTo>
                      <a:pt x="440" y="710"/>
                    </a:lnTo>
                    <a:lnTo>
                      <a:pt x="440" y="710"/>
                    </a:lnTo>
                    <a:lnTo>
                      <a:pt x="440" y="710"/>
                    </a:lnTo>
                    <a:lnTo>
                      <a:pt x="440" y="710"/>
                    </a:lnTo>
                    <a:lnTo>
                      <a:pt x="440" y="710"/>
                    </a:lnTo>
                    <a:lnTo>
                      <a:pt x="440" y="710"/>
                    </a:lnTo>
                    <a:lnTo>
                      <a:pt x="440" y="717"/>
                    </a:lnTo>
                    <a:lnTo>
                      <a:pt x="433" y="717"/>
                    </a:lnTo>
                    <a:lnTo>
                      <a:pt x="433" y="717"/>
                    </a:lnTo>
                    <a:lnTo>
                      <a:pt x="433" y="717"/>
                    </a:lnTo>
                    <a:lnTo>
                      <a:pt x="426" y="717"/>
                    </a:lnTo>
                    <a:lnTo>
                      <a:pt x="426" y="717"/>
                    </a:lnTo>
                    <a:lnTo>
                      <a:pt x="426" y="717"/>
                    </a:lnTo>
                    <a:lnTo>
                      <a:pt x="419" y="724"/>
                    </a:lnTo>
                    <a:lnTo>
                      <a:pt x="412" y="724"/>
                    </a:lnTo>
                    <a:lnTo>
                      <a:pt x="412" y="724"/>
                    </a:lnTo>
                    <a:lnTo>
                      <a:pt x="405" y="731"/>
                    </a:lnTo>
                    <a:lnTo>
                      <a:pt x="405" y="731"/>
                    </a:lnTo>
                    <a:lnTo>
                      <a:pt x="398" y="731"/>
                    </a:lnTo>
                    <a:lnTo>
                      <a:pt x="398" y="731"/>
                    </a:lnTo>
                    <a:lnTo>
                      <a:pt x="391" y="731"/>
                    </a:lnTo>
                    <a:lnTo>
                      <a:pt x="391" y="738"/>
                    </a:lnTo>
                    <a:lnTo>
                      <a:pt x="391" y="738"/>
                    </a:lnTo>
                    <a:lnTo>
                      <a:pt x="391" y="738"/>
                    </a:lnTo>
                    <a:lnTo>
                      <a:pt x="391" y="738"/>
                    </a:lnTo>
                    <a:lnTo>
                      <a:pt x="391" y="738"/>
                    </a:lnTo>
                    <a:lnTo>
                      <a:pt x="391" y="738"/>
                    </a:lnTo>
                    <a:lnTo>
                      <a:pt x="391" y="738"/>
                    </a:lnTo>
                    <a:lnTo>
                      <a:pt x="391" y="745"/>
                    </a:lnTo>
                    <a:lnTo>
                      <a:pt x="398" y="745"/>
                    </a:lnTo>
                    <a:lnTo>
                      <a:pt x="398" y="745"/>
                    </a:lnTo>
                    <a:lnTo>
                      <a:pt x="398" y="745"/>
                    </a:lnTo>
                    <a:lnTo>
                      <a:pt x="398" y="745"/>
                    </a:lnTo>
                    <a:lnTo>
                      <a:pt x="398" y="745"/>
                    </a:lnTo>
                    <a:lnTo>
                      <a:pt x="398" y="745"/>
                    </a:lnTo>
                    <a:lnTo>
                      <a:pt x="391" y="753"/>
                    </a:lnTo>
                    <a:lnTo>
                      <a:pt x="391" y="753"/>
                    </a:lnTo>
                    <a:lnTo>
                      <a:pt x="391" y="753"/>
                    </a:lnTo>
                    <a:lnTo>
                      <a:pt x="383" y="753"/>
                    </a:lnTo>
                    <a:lnTo>
                      <a:pt x="383" y="753"/>
                    </a:lnTo>
                    <a:lnTo>
                      <a:pt x="383" y="745"/>
                    </a:lnTo>
                    <a:lnTo>
                      <a:pt x="383" y="745"/>
                    </a:lnTo>
                    <a:lnTo>
                      <a:pt x="383" y="745"/>
                    </a:lnTo>
                    <a:lnTo>
                      <a:pt x="376" y="745"/>
                    </a:lnTo>
                    <a:lnTo>
                      <a:pt x="369" y="753"/>
                    </a:lnTo>
                    <a:lnTo>
                      <a:pt x="369" y="753"/>
                    </a:lnTo>
                    <a:lnTo>
                      <a:pt x="362" y="745"/>
                    </a:lnTo>
                    <a:lnTo>
                      <a:pt x="355" y="745"/>
                    </a:lnTo>
                    <a:lnTo>
                      <a:pt x="355" y="745"/>
                    </a:lnTo>
                    <a:lnTo>
                      <a:pt x="355" y="745"/>
                    </a:lnTo>
                    <a:lnTo>
                      <a:pt x="355" y="745"/>
                    </a:lnTo>
                    <a:lnTo>
                      <a:pt x="355" y="745"/>
                    </a:lnTo>
                    <a:lnTo>
                      <a:pt x="348" y="745"/>
                    </a:lnTo>
                    <a:lnTo>
                      <a:pt x="348" y="745"/>
                    </a:lnTo>
                    <a:lnTo>
                      <a:pt x="348" y="753"/>
                    </a:lnTo>
                    <a:lnTo>
                      <a:pt x="348" y="753"/>
                    </a:lnTo>
                    <a:lnTo>
                      <a:pt x="348" y="753"/>
                    </a:lnTo>
                    <a:lnTo>
                      <a:pt x="341" y="760"/>
                    </a:lnTo>
                    <a:lnTo>
                      <a:pt x="341" y="760"/>
                    </a:lnTo>
                    <a:lnTo>
                      <a:pt x="341" y="760"/>
                    </a:lnTo>
                    <a:lnTo>
                      <a:pt x="341" y="753"/>
                    </a:lnTo>
                    <a:lnTo>
                      <a:pt x="341" y="753"/>
                    </a:lnTo>
                    <a:lnTo>
                      <a:pt x="341" y="753"/>
                    </a:lnTo>
                    <a:lnTo>
                      <a:pt x="341" y="753"/>
                    </a:lnTo>
                    <a:lnTo>
                      <a:pt x="341" y="753"/>
                    </a:lnTo>
                    <a:lnTo>
                      <a:pt x="341" y="753"/>
                    </a:lnTo>
                    <a:lnTo>
                      <a:pt x="334" y="753"/>
                    </a:lnTo>
                    <a:lnTo>
                      <a:pt x="334" y="753"/>
                    </a:lnTo>
                    <a:lnTo>
                      <a:pt x="334" y="753"/>
                    </a:lnTo>
                    <a:lnTo>
                      <a:pt x="334" y="753"/>
                    </a:lnTo>
                    <a:lnTo>
                      <a:pt x="334" y="753"/>
                    </a:lnTo>
                    <a:lnTo>
                      <a:pt x="334" y="753"/>
                    </a:lnTo>
                    <a:lnTo>
                      <a:pt x="334" y="760"/>
                    </a:lnTo>
                    <a:lnTo>
                      <a:pt x="334" y="760"/>
                    </a:lnTo>
                    <a:lnTo>
                      <a:pt x="334" y="760"/>
                    </a:lnTo>
                    <a:lnTo>
                      <a:pt x="327" y="760"/>
                    </a:lnTo>
                    <a:lnTo>
                      <a:pt x="327" y="760"/>
                    </a:lnTo>
                    <a:lnTo>
                      <a:pt x="327" y="760"/>
                    </a:lnTo>
                    <a:lnTo>
                      <a:pt x="327" y="760"/>
                    </a:lnTo>
                    <a:lnTo>
                      <a:pt x="327" y="760"/>
                    </a:lnTo>
                    <a:lnTo>
                      <a:pt x="327" y="753"/>
                    </a:lnTo>
                    <a:lnTo>
                      <a:pt x="327" y="753"/>
                    </a:lnTo>
                    <a:lnTo>
                      <a:pt x="327" y="753"/>
                    </a:lnTo>
                    <a:lnTo>
                      <a:pt x="327" y="753"/>
                    </a:lnTo>
                    <a:lnTo>
                      <a:pt x="327" y="753"/>
                    </a:lnTo>
                    <a:lnTo>
                      <a:pt x="327" y="745"/>
                    </a:lnTo>
                    <a:lnTo>
                      <a:pt x="327" y="745"/>
                    </a:lnTo>
                    <a:lnTo>
                      <a:pt x="334" y="738"/>
                    </a:lnTo>
                    <a:lnTo>
                      <a:pt x="334" y="731"/>
                    </a:lnTo>
                    <a:lnTo>
                      <a:pt x="341" y="731"/>
                    </a:lnTo>
                    <a:lnTo>
                      <a:pt x="341" y="731"/>
                    </a:lnTo>
                    <a:lnTo>
                      <a:pt x="341" y="724"/>
                    </a:lnTo>
                    <a:lnTo>
                      <a:pt x="334" y="731"/>
                    </a:lnTo>
                    <a:lnTo>
                      <a:pt x="334" y="731"/>
                    </a:lnTo>
                    <a:lnTo>
                      <a:pt x="334" y="731"/>
                    </a:lnTo>
                    <a:lnTo>
                      <a:pt x="334" y="731"/>
                    </a:lnTo>
                    <a:lnTo>
                      <a:pt x="334" y="731"/>
                    </a:lnTo>
                    <a:lnTo>
                      <a:pt x="327" y="731"/>
                    </a:lnTo>
                    <a:lnTo>
                      <a:pt x="327" y="731"/>
                    </a:lnTo>
                    <a:lnTo>
                      <a:pt x="327" y="731"/>
                    </a:lnTo>
                    <a:lnTo>
                      <a:pt x="327" y="731"/>
                    </a:lnTo>
                    <a:lnTo>
                      <a:pt x="327" y="731"/>
                    </a:lnTo>
                    <a:lnTo>
                      <a:pt x="327" y="731"/>
                    </a:lnTo>
                    <a:lnTo>
                      <a:pt x="327" y="738"/>
                    </a:lnTo>
                    <a:lnTo>
                      <a:pt x="320" y="738"/>
                    </a:lnTo>
                    <a:lnTo>
                      <a:pt x="320" y="738"/>
                    </a:lnTo>
                    <a:lnTo>
                      <a:pt x="320" y="738"/>
                    </a:lnTo>
                    <a:lnTo>
                      <a:pt x="320" y="738"/>
                    </a:lnTo>
                    <a:lnTo>
                      <a:pt x="320" y="738"/>
                    </a:lnTo>
                    <a:lnTo>
                      <a:pt x="320" y="731"/>
                    </a:lnTo>
                    <a:lnTo>
                      <a:pt x="320" y="731"/>
                    </a:lnTo>
                    <a:lnTo>
                      <a:pt x="320" y="731"/>
                    </a:lnTo>
                    <a:lnTo>
                      <a:pt x="320" y="731"/>
                    </a:lnTo>
                    <a:lnTo>
                      <a:pt x="320" y="731"/>
                    </a:lnTo>
                    <a:lnTo>
                      <a:pt x="320" y="731"/>
                    </a:lnTo>
                    <a:lnTo>
                      <a:pt x="320" y="724"/>
                    </a:lnTo>
                    <a:lnTo>
                      <a:pt x="320" y="724"/>
                    </a:lnTo>
                    <a:lnTo>
                      <a:pt x="320" y="717"/>
                    </a:lnTo>
                    <a:lnTo>
                      <a:pt x="320" y="717"/>
                    </a:lnTo>
                    <a:lnTo>
                      <a:pt x="320" y="717"/>
                    </a:lnTo>
                    <a:lnTo>
                      <a:pt x="320" y="717"/>
                    </a:lnTo>
                    <a:lnTo>
                      <a:pt x="312" y="724"/>
                    </a:lnTo>
                    <a:lnTo>
                      <a:pt x="312" y="724"/>
                    </a:lnTo>
                    <a:lnTo>
                      <a:pt x="312" y="731"/>
                    </a:lnTo>
                    <a:lnTo>
                      <a:pt x="312" y="731"/>
                    </a:lnTo>
                    <a:lnTo>
                      <a:pt x="312" y="731"/>
                    </a:lnTo>
                    <a:lnTo>
                      <a:pt x="320" y="745"/>
                    </a:lnTo>
                    <a:lnTo>
                      <a:pt x="320" y="745"/>
                    </a:lnTo>
                    <a:lnTo>
                      <a:pt x="320" y="745"/>
                    </a:lnTo>
                    <a:lnTo>
                      <a:pt x="320" y="745"/>
                    </a:lnTo>
                    <a:lnTo>
                      <a:pt x="320" y="745"/>
                    </a:lnTo>
                    <a:lnTo>
                      <a:pt x="312" y="745"/>
                    </a:lnTo>
                    <a:lnTo>
                      <a:pt x="312" y="745"/>
                    </a:lnTo>
                    <a:lnTo>
                      <a:pt x="312" y="745"/>
                    </a:lnTo>
                    <a:lnTo>
                      <a:pt x="312" y="745"/>
                    </a:lnTo>
                    <a:lnTo>
                      <a:pt x="305" y="745"/>
                    </a:lnTo>
                    <a:lnTo>
                      <a:pt x="305" y="745"/>
                    </a:lnTo>
                    <a:lnTo>
                      <a:pt x="305" y="745"/>
                    </a:lnTo>
                    <a:lnTo>
                      <a:pt x="305" y="745"/>
                    </a:lnTo>
                    <a:lnTo>
                      <a:pt x="305" y="745"/>
                    </a:lnTo>
                    <a:lnTo>
                      <a:pt x="298" y="745"/>
                    </a:lnTo>
                    <a:lnTo>
                      <a:pt x="298" y="745"/>
                    </a:lnTo>
                    <a:lnTo>
                      <a:pt x="298" y="753"/>
                    </a:lnTo>
                    <a:lnTo>
                      <a:pt x="298" y="753"/>
                    </a:lnTo>
                    <a:lnTo>
                      <a:pt x="298" y="753"/>
                    </a:lnTo>
                    <a:lnTo>
                      <a:pt x="298" y="753"/>
                    </a:lnTo>
                    <a:lnTo>
                      <a:pt x="291" y="753"/>
                    </a:lnTo>
                    <a:lnTo>
                      <a:pt x="291" y="745"/>
                    </a:lnTo>
                    <a:lnTo>
                      <a:pt x="291" y="745"/>
                    </a:lnTo>
                    <a:lnTo>
                      <a:pt x="291" y="745"/>
                    </a:lnTo>
                    <a:lnTo>
                      <a:pt x="291" y="745"/>
                    </a:lnTo>
                    <a:lnTo>
                      <a:pt x="284" y="745"/>
                    </a:lnTo>
                    <a:lnTo>
                      <a:pt x="284" y="745"/>
                    </a:lnTo>
                    <a:lnTo>
                      <a:pt x="284" y="745"/>
                    </a:lnTo>
                    <a:lnTo>
                      <a:pt x="284" y="745"/>
                    </a:lnTo>
                    <a:lnTo>
                      <a:pt x="277" y="745"/>
                    </a:lnTo>
                    <a:lnTo>
                      <a:pt x="277" y="745"/>
                    </a:lnTo>
                    <a:lnTo>
                      <a:pt x="277" y="745"/>
                    </a:lnTo>
                    <a:lnTo>
                      <a:pt x="277" y="738"/>
                    </a:lnTo>
                    <a:lnTo>
                      <a:pt x="284" y="738"/>
                    </a:lnTo>
                    <a:lnTo>
                      <a:pt x="284" y="738"/>
                    </a:lnTo>
                    <a:lnTo>
                      <a:pt x="284" y="738"/>
                    </a:lnTo>
                    <a:lnTo>
                      <a:pt x="284" y="731"/>
                    </a:lnTo>
                    <a:lnTo>
                      <a:pt x="284" y="731"/>
                    </a:lnTo>
                    <a:lnTo>
                      <a:pt x="284" y="731"/>
                    </a:lnTo>
                    <a:lnTo>
                      <a:pt x="284" y="731"/>
                    </a:lnTo>
                    <a:lnTo>
                      <a:pt x="284" y="731"/>
                    </a:lnTo>
                    <a:lnTo>
                      <a:pt x="284" y="731"/>
                    </a:lnTo>
                    <a:lnTo>
                      <a:pt x="277" y="731"/>
                    </a:lnTo>
                    <a:lnTo>
                      <a:pt x="277" y="731"/>
                    </a:lnTo>
                    <a:lnTo>
                      <a:pt x="277" y="731"/>
                    </a:lnTo>
                    <a:lnTo>
                      <a:pt x="277" y="731"/>
                    </a:lnTo>
                    <a:lnTo>
                      <a:pt x="277" y="731"/>
                    </a:lnTo>
                    <a:lnTo>
                      <a:pt x="277" y="738"/>
                    </a:lnTo>
                    <a:lnTo>
                      <a:pt x="277" y="738"/>
                    </a:lnTo>
                    <a:lnTo>
                      <a:pt x="277" y="738"/>
                    </a:lnTo>
                    <a:lnTo>
                      <a:pt x="277" y="738"/>
                    </a:lnTo>
                    <a:lnTo>
                      <a:pt x="270" y="738"/>
                    </a:lnTo>
                    <a:lnTo>
                      <a:pt x="270" y="738"/>
                    </a:lnTo>
                    <a:lnTo>
                      <a:pt x="270" y="738"/>
                    </a:lnTo>
                    <a:lnTo>
                      <a:pt x="270" y="738"/>
                    </a:lnTo>
                    <a:lnTo>
                      <a:pt x="270" y="745"/>
                    </a:lnTo>
                    <a:lnTo>
                      <a:pt x="263" y="745"/>
                    </a:lnTo>
                    <a:lnTo>
                      <a:pt x="263" y="745"/>
                    </a:lnTo>
                    <a:lnTo>
                      <a:pt x="263" y="745"/>
                    </a:lnTo>
                    <a:lnTo>
                      <a:pt x="263" y="745"/>
                    </a:lnTo>
                    <a:lnTo>
                      <a:pt x="263" y="745"/>
                    </a:lnTo>
                    <a:lnTo>
                      <a:pt x="263" y="745"/>
                    </a:lnTo>
                    <a:lnTo>
                      <a:pt x="263" y="738"/>
                    </a:lnTo>
                    <a:lnTo>
                      <a:pt x="263" y="738"/>
                    </a:lnTo>
                    <a:lnTo>
                      <a:pt x="263" y="738"/>
                    </a:lnTo>
                    <a:lnTo>
                      <a:pt x="263" y="731"/>
                    </a:lnTo>
                    <a:lnTo>
                      <a:pt x="263" y="731"/>
                    </a:lnTo>
                    <a:lnTo>
                      <a:pt x="270" y="731"/>
                    </a:lnTo>
                    <a:lnTo>
                      <a:pt x="270" y="731"/>
                    </a:lnTo>
                    <a:lnTo>
                      <a:pt x="270" y="731"/>
                    </a:lnTo>
                    <a:lnTo>
                      <a:pt x="270" y="724"/>
                    </a:lnTo>
                    <a:lnTo>
                      <a:pt x="270" y="724"/>
                    </a:lnTo>
                    <a:lnTo>
                      <a:pt x="270" y="724"/>
                    </a:lnTo>
                    <a:lnTo>
                      <a:pt x="270" y="724"/>
                    </a:lnTo>
                    <a:lnTo>
                      <a:pt x="270" y="717"/>
                    </a:lnTo>
                    <a:lnTo>
                      <a:pt x="270" y="717"/>
                    </a:lnTo>
                    <a:lnTo>
                      <a:pt x="270" y="717"/>
                    </a:lnTo>
                    <a:lnTo>
                      <a:pt x="270" y="710"/>
                    </a:lnTo>
                    <a:lnTo>
                      <a:pt x="270" y="710"/>
                    </a:lnTo>
                    <a:lnTo>
                      <a:pt x="270" y="710"/>
                    </a:lnTo>
                    <a:lnTo>
                      <a:pt x="270" y="710"/>
                    </a:lnTo>
                    <a:lnTo>
                      <a:pt x="270" y="710"/>
                    </a:lnTo>
                    <a:lnTo>
                      <a:pt x="270" y="710"/>
                    </a:lnTo>
                    <a:lnTo>
                      <a:pt x="270" y="710"/>
                    </a:lnTo>
                    <a:lnTo>
                      <a:pt x="263" y="710"/>
                    </a:lnTo>
                    <a:lnTo>
                      <a:pt x="263" y="710"/>
                    </a:lnTo>
                    <a:lnTo>
                      <a:pt x="263" y="710"/>
                    </a:lnTo>
                    <a:lnTo>
                      <a:pt x="263" y="710"/>
                    </a:lnTo>
                    <a:lnTo>
                      <a:pt x="263" y="703"/>
                    </a:lnTo>
                    <a:lnTo>
                      <a:pt x="263" y="703"/>
                    </a:lnTo>
                    <a:lnTo>
                      <a:pt x="263" y="703"/>
                    </a:lnTo>
                    <a:lnTo>
                      <a:pt x="263" y="696"/>
                    </a:lnTo>
                    <a:lnTo>
                      <a:pt x="263" y="696"/>
                    </a:lnTo>
                    <a:lnTo>
                      <a:pt x="263" y="696"/>
                    </a:lnTo>
                    <a:lnTo>
                      <a:pt x="263" y="696"/>
                    </a:lnTo>
                    <a:lnTo>
                      <a:pt x="263" y="696"/>
                    </a:lnTo>
                    <a:lnTo>
                      <a:pt x="263" y="696"/>
                    </a:lnTo>
                    <a:lnTo>
                      <a:pt x="263" y="696"/>
                    </a:lnTo>
                    <a:lnTo>
                      <a:pt x="256" y="696"/>
                    </a:lnTo>
                    <a:lnTo>
                      <a:pt x="256" y="703"/>
                    </a:lnTo>
                    <a:lnTo>
                      <a:pt x="256" y="703"/>
                    </a:lnTo>
                    <a:lnTo>
                      <a:pt x="256" y="703"/>
                    </a:lnTo>
                    <a:lnTo>
                      <a:pt x="256" y="703"/>
                    </a:lnTo>
                    <a:lnTo>
                      <a:pt x="256" y="710"/>
                    </a:lnTo>
                    <a:lnTo>
                      <a:pt x="256" y="710"/>
                    </a:lnTo>
                    <a:lnTo>
                      <a:pt x="256" y="710"/>
                    </a:lnTo>
                    <a:lnTo>
                      <a:pt x="256" y="710"/>
                    </a:lnTo>
                    <a:lnTo>
                      <a:pt x="256" y="710"/>
                    </a:lnTo>
                    <a:lnTo>
                      <a:pt x="249" y="710"/>
                    </a:lnTo>
                    <a:lnTo>
                      <a:pt x="249" y="710"/>
                    </a:lnTo>
                    <a:lnTo>
                      <a:pt x="249" y="710"/>
                    </a:lnTo>
                    <a:lnTo>
                      <a:pt x="249" y="703"/>
                    </a:lnTo>
                    <a:lnTo>
                      <a:pt x="249" y="703"/>
                    </a:lnTo>
                    <a:lnTo>
                      <a:pt x="249" y="703"/>
                    </a:lnTo>
                    <a:lnTo>
                      <a:pt x="249" y="696"/>
                    </a:lnTo>
                    <a:lnTo>
                      <a:pt x="249" y="696"/>
                    </a:lnTo>
                    <a:lnTo>
                      <a:pt x="241" y="696"/>
                    </a:lnTo>
                    <a:lnTo>
                      <a:pt x="241" y="696"/>
                    </a:lnTo>
                    <a:lnTo>
                      <a:pt x="241" y="696"/>
                    </a:lnTo>
                    <a:lnTo>
                      <a:pt x="241" y="703"/>
                    </a:lnTo>
                    <a:lnTo>
                      <a:pt x="241" y="703"/>
                    </a:lnTo>
                    <a:lnTo>
                      <a:pt x="241" y="703"/>
                    </a:lnTo>
                    <a:lnTo>
                      <a:pt x="241" y="703"/>
                    </a:lnTo>
                    <a:lnTo>
                      <a:pt x="241" y="710"/>
                    </a:lnTo>
                    <a:lnTo>
                      <a:pt x="241" y="710"/>
                    </a:lnTo>
                    <a:lnTo>
                      <a:pt x="241" y="710"/>
                    </a:lnTo>
                    <a:lnTo>
                      <a:pt x="241" y="710"/>
                    </a:lnTo>
                    <a:lnTo>
                      <a:pt x="241" y="710"/>
                    </a:lnTo>
                    <a:lnTo>
                      <a:pt x="241" y="717"/>
                    </a:lnTo>
                    <a:lnTo>
                      <a:pt x="241" y="717"/>
                    </a:lnTo>
                    <a:lnTo>
                      <a:pt x="241" y="717"/>
                    </a:lnTo>
                    <a:lnTo>
                      <a:pt x="241" y="717"/>
                    </a:lnTo>
                    <a:lnTo>
                      <a:pt x="241" y="717"/>
                    </a:lnTo>
                    <a:lnTo>
                      <a:pt x="241" y="717"/>
                    </a:lnTo>
                    <a:lnTo>
                      <a:pt x="241" y="724"/>
                    </a:lnTo>
                    <a:lnTo>
                      <a:pt x="241" y="724"/>
                    </a:lnTo>
                    <a:lnTo>
                      <a:pt x="241" y="724"/>
                    </a:lnTo>
                    <a:lnTo>
                      <a:pt x="241" y="724"/>
                    </a:lnTo>
                    <a:lnTo>
                      <a:pt x="234" y="717"/>
                    </a:lnTo>
                    <a:lnTo>
                      <a:pt x="234" y="717"/>
                    </a:lnTo>
                    <a:lnTo>
                      <a:pt x="234" y="717"/>
                    </a:lnTo>
                    <a:lnTo>
                      <a:pt x="234" y="717"/>
                    </a:lnTo>
                    <a:lnTo>
                      <a:pt x="234" y="717"/>
                    </a:lnTo>
                    <a:lnTo>
                      <a:pt x="234" y="717"/>
                    </a:lnTo>
                    <a:lnTo>
                      <a:pt x="227" y="710"/>
                    </a:lnTo>
                    <a:lnTo>
                      <a:pt x="227" y="710"/>
                    </a:lnTo>
                    <a:lnTo>
                      <a:pt x="227" y="710"/>
                    </a:lnTo>
                    <a:lnTo>
                      <a:pt x="220" y="710"/>
                    </a:lnTo>
                    <a:lnTo>
                      <a:pt x="220" y="710"/>
                    </a:lnTo>
                    <a:lnTo>
                      <a:pt x="220" y="717"/>
                    </a:lnTo>
                    <a:lnTo>
                      <a:pt x="220" y="717"/>
                    </a:lnTo>
                    <a:lnTo>
                      <a:pt x="220" y="717"/>
                    </a:lnTo>
                    <a:lnTo>
                      <a:pt x="220" y="717"/>
                    </a:lnTo>
                    <a:lnTo>
                      <a:pt x="220" y="717"/>
                    </a:lnTo>
                    <a:lnTo>
                      <a:pt x="220" y="717"/>
                    </a:lnTo>
                    <a:lnTo>
                      <a:pt x="220" y="717"/>
                    </a:lnTo>
                    <a:lnTo>
                      <a:pt x="220" y="717"/>
                    </a:lnTo>
                    <a:lnTo>
                      <a:pt x="220" y="724"/>
                    </a:lnTo>
                    <a:lnTo>
                      <a:pt x="220" y="724"/>
                    </a:lnTo>
                    <a:lnTo>
                      <a:pt x="213" y="724"/>
                    </a:lnTo>
                    <a:lnTo>
                      <a:pt x="213" y="731"/>
                    </a:lnTo>
                    <a:lnTo>
                      <a:pt x="213" y="731"/>
                    </a:lnTo>
                    <a:lnTo>
                      <a:pt x="213" y="731"/>
                    </a:lnTo>
                    <a:lnTo>
                      <a:pt x="213" y="731"/>
                    </a:lnTo>
                    <a:lnTo>
                      <a:pt x="213" y="731"/>
                    </a:lnTo>
                    <a:lnTo>
                      <a:pt x="213" y="738"/>
                    </a:lnTo>
                    <a:lnTo>
                      <a:pt x="213" y="738"/>
                    </a:lnTo>
                    <a:lnTo>
                      <a:pt x="220" y="738"/>
                    </a:lnTo>
                    <a:lnTo>
                      <a:pt x="220" y="738"/>
                    </a:lnTo>
                    <a:lnTo>
                      <a:pt x="220" y="745"/>
                    </a:lnTo>
                    <a:lnTo>
                      <a:pt x="227" y="753"/>
                    </a:lnTo>
                    <a:lnTo>
                      <a:pt x="227" y="760"/>
                    </a:lnTo>
                    <a:lnTo>
                      <a:pt x="227" y="767"/>
                    </a:lnTo>
                    <a:lnTo>
                      <a:pt x="227" y="781"/>
                    </a:lnTo>
                    <a:lnTo>
                      <a:pt x="234" y="781"/>
                    </a:lnTo>
                    <a:lnTo>
                      <a:pt x="234" y="781"/>
                    </a:lnTo>
                    <a:lnTo>
                      <a:pt x="241" y="788"/>
                    </a:lnTo>
                    <a:lnTo>
                      <a:pt x="241" y="788"/>
                    </a:lnTo>
                    <a:lnTo>
                      <a:pt x="241" y="795"/>
                    </a:lnTo>
                    <a:lnTo>
                      <a:pt x="241" y="795"/>
                    </a:lnTo>
                    <a:lnTo>
                      <a:pt x="241" y="802"/>
                    </a:lnTo>
                    <a:lnTo>
                      <a:pt x="241" y="809"/>
                    </a:lnTo>
                    <a:lnTo>
                      <a:pt x="241" y="809"/>
                    </a:lnTo>
                    <a:lnTo>
                      <a:pt x="241" y="809"/>
                    </a:lnTo>
                    <a:lnTo>
                      <a:pt x="241" y="816"/>
                    </a:lnTo>
                    <a:lnTo>
                      <a:pt x="241" y="816"/>
                    </a:lnTo>
                    <a:lnTo>
                      <a:pt x="241" y="816"/>
                    </a:lnTo>
                    <a:lnTo>
                      <a:pt x="241" y="816"/>
                    </a:lnTo>
                    <a:lnTo>
                      <a:pt x="241" y="824"/>
                    </a:lnTo>
                    <a:lnTo>
                      <a:pt x="241" y="824"/>
                    </a:lnTo>
                    <a:lnTo>
                      <a:pt x="241" y="824"/>
                    </a:lnTo>
                    <a:lnTo>
                      <a:pt x="241" y="824"/>
                    </a:lnTo>
                    <a:lnTo>
                      <a:pt x="249" y="824"/>
                    </a:lnTo>
                    <a:lnTo>
                      <a:pt x="249" y="824"/>
                    </a:lnTo>
                    <a:lnTo>
                      <a:pt x="249" y="824"/>
                    </a:lnTo>
                    <a:lnTo>
                      <a:pt x="256" y="824"/>
                    </a:lnTo>
                    <a:lnTo>
                      <a:pt x="256" y="824"/>
                    </a:lnTo>
                    <a:lnTo>
                      <a:pt x="256" y="824"/>
                    </a:lnTo>
                    <a:lnTo>
                      <a:pt x="263" y="824"/>
                    </a:lnTo>
                    <a:lnTo>
                      <a:pt x="263" y="824"/>
                    </a:lnTo>
                    <a:lnTo>
                      <a:pt x="263" y="824"/>
                    </a:lnTo>
                    <a:lnTo>
                      <a:pt x="263" y="831"/>
                    </a:lnTo>
                    <a:lnTo>
                      <a:pt x="263" y="831"/>
                    </a:lnTo>
                    <a:lnTo>
                      <a:pt x="263" y="831"/>
                    </a:lnTo>
                    <a:lnTo>
                      <a:pt x="270" y="838"/>
                    </a:lnTo>
                    <a:lnTo>
                      <a:pt x="270" y="838"/>
                    </a:lnTo>
                    <a:lnTo>
                      <a:pt x="270" y="838"/>
                    </a:lnTo>
                    <a:lnTo>
                      <a:pt x="270" y="845"/>
                    </a:lnTo>
                    <a:lnTo>
                      <a:pt x="270" y="845"/>
                    </a:lnTo>
                    <a:lnTo>
                      <a:pt x="270" y="845"/>
                    </a:lnTo>
                    <a:lnTo>
                      <a:pt x="270" y="845"/>
                    </a:lnTo>
                    <a:lnTo>
                      <a:pt x="270" y="845"/>
                    </a:lnTo>
                    <a:lnTo>
                      <a:pt x="270" y="845"/>
                    </a:lnTo>
                    <a:lnTo>
                      <a:pt x="270" y="845"/>
                    </a:lnTo>
                    <a:lnTo>
                      <a:pt x="270" y="845"/>
                    </a:lnTo>
                    <a:lnTo>
                      <a:pt x="270" y="845"/>
                    </a:lnTo>
                    <a:lnTo>
                      <a:pt x="270" y="845"/>
                    </a:lnTo>
                    <a:lnTo>
                      <a:pt x="277" y="852"/>
                    </a:lnTo>
                    <a:lnTo>
                      <a:pt x="277" y="852"/>
                    </a:lnTo>
                    <a:lnTo>
                      <a:pt x="277" y="852"/>
                    </a:lnTo>
                    <a:lnTo>
                      <a:pt x="277" y="859"/>
                    </a:lnTo>
                    <a:lnTo>
                      <a:pt x="277" y="859"/>
                    </a:lnTo>
                    <a:lnTo>
                      <a:pt x="277" y="859"/>
                    </a:lnTo>
                    <a:lnTo>
                      <a:pt x="277" y="859"/>
                    </a:lnTo>
                    <a:lnTo>
                      <a:pt x="270" y="866"/>
                    </a:lnTo>
                    <a:lnTo>
                      <a:pt x="270" y="866"/>
                    </a:lnTo>
                    <a:lnTo>
                      <a:pt x="270" y="873"/>
                    </a:lnTo>
                    <a:lnTo>
                      <a:pt x="263" y="873"/>
                    </a:lnTo>
                    <a:lnTo>
                      <a:pt x="263" y="880"/>
                    </a:lnTo>
                    <a:lnTo>
                      <a:pt x="263" y="880"/>
                    </a:lnTo>
                    <a:lnTo>
                      <a:pt x="256" y="887"/>
                    </a:lnTo>
                    <a:lnTo>
                      <a:pt x="256" y="887"/>
                    </a:lnTo>
                    <a:lnTo>
                      <a:pt x="256" y="887"/>
                    </a:lnTo>
                    <a:lnTo>
                      <a:pt x="249" y="887"/>
                    </a:lnTo>
                    <a:lnTo>
                      <a:pt x="249" y="887"/>
                    </a:lnTo>
                    <a:lnTo>
                      <a:pt x="249" y="880"/>
                    </a:lnTo>
                    <a:lnTo>
                      <a:pt x="249" y="880"/>
                    </a:lnTo>
                    <a:lnTo>
                      <a:pt x="249" y="880"/>
                    </a:lnTo>
                    <a:lnTo>
                      <a:pt x="249" y="880"/>
                    </a:lnTo>
                    <a:lnTo>
                      <a:pt x="249" y="880"/>
                    </a:lnTo>
                    <a:lnTo>
                      <a:pt x="249" y="880"/>
                    </a:lnTo>
                    <a:lnTo>
                      <a:pt x="241" y="880"/>
                    </a:lnTo>
                    <a:lnTo>
                      <a:pt x="241" y="880"/>
                    </a:lnTo>
                    <a:lnTo>
                      <a:pt x="234" y="873"/>
                    </a:lnTo>
                    <a:lnTo>
                      <a:pt x="234" y="873"/>
                    </a:lnTo>
                    <a:lnTo>
                      <a:pt x="234" y="873"/>
                    </a:lnTo>
                    <a:lnTo>
                      <a:pt x="227" y="873"/>
                    </a:lnTo>
                    <a:lnTo>
                      <a:pt x="227" y="866"/>
                    </a:lnTo>
                    <a:lnTo>
                      <a:pt x="220" y="859"/>
                    </a:lnTo>
                    <a:lnTo>
                      <a:pt x="213" y="859"/>
                    </a:lnTo>
                    <a:lnTo>
                      <a:pt x="213" y="859"/>
                    </a:lnTo>
                    <a:lnTo>
                      <a:pt x="213" y="859"/>
                    </a:lnTo>
                    <a:lnTo>
                      <a:pt x="206" y="859"/>
                    </a:lnTo>
                    <a:lnTo>
                      <a:pt x="206" y="859"/>
                    </a:lnTo>
                    <a:lnTo>
                      <a:pt x="206" y="859"/>
                    </a:lnTo>
                    <a:lnTo>
                      <a:pt x="206" y="866"/>
                    </a:lnTo>
                    <a:lnTo>
                      <a:pt x="206" y="866"/>
                    </a:lnTo>
                    <a:lnTo>
                      <a:pt x="206" y="866"/>
                    </a:lnTo>
                    <a:lnTo>
                      <a:pt x="206" y="866"/>
                    </a:lnTo>
                    <a:lnTo>
                      <a:pt x="206" y="866"/>
                    </a:lnTo>
                    <a:lnTo>
                      <a:pt x="206" y="866"/>
                    </a:lnTo>
                    <a:lnTo>
                      <a:pt x="206" y="873"/>
                    </a:lnTo>
                    <a:lnTo>
                      <a:pt x="206" y="873"/>
                    </a:lnTo>
                    <a:lnTo>
                      <a:pt x="199" y="873"/>
                    </a:lnTo>
                    <a:lnTo>
                      <a:pt x="199" y="873"/>
                    </a:lnTo>
                    <a:lnTo>
                      <a:pt x="199" y="873"/>
                    </a:lnTo>
                    <a:lnTo>
                      <a:pt x="192" y="873"/>
                    </a:lnTo>
                    <a:lnTo>
                      <a:pt x="192" y="873"/>
                    </a:lnTo>
                    <a:lnTo>
                      <a:pt x="192" y="873"/>
                    </a:lnTo>
                    <a:lnTo>
                      <a:pt x="192" y="866"/>
                    </a:lnTo>
                    <a:lnTo>
                      <a:pt x="192" y="866"/>
                    </a:lnTo>
                    <a:lnTo>
                      <a:pt x="192" y="866"/>
                    </a:lnTo>
                    <a:lnTo>
                      <a:pt x="192" y="859"/>
                    </a:lnTo>
                    <a:lnTo>
                      <a:pt x="192" y="859"/>
                    </a:lnTo>
                    <a:lnTo>
                      <a:pt x="192" y="859"/>
                    </a:lnTo>
                    <a:lnTo>
                      <a:pt x="192" y="859"/>
                    </a:lnTo>
                    <a:lnTo>
                      <a:pt x="192" y="859"/>
                    </a:lnTo>
                    <a:lnTo>
                      <a:pt x="185" y="859"/>
                    </a:lnTo>
                    <a:lnTo>
                      <a:pt x="185" y="852"/>
                    </a:lnTo>
                    <a:lnTo>
                      <a:pt x="185" y="852"/>
                    </a:lnTo>
                    <a:lnTo>
                      <a:pt x="185" y="852"/>
                    </a:lnTo>
                    <a:lnTo>
                      <a:pt x="185" y="852"/>
                    </a:lnTo>
                    <a:lnTo>
                      <a:pt x="178" y="852"/>
                    </a:lnTo>
                    <a:lnTo>
                      <a:pt x="178" y="852"/>
                    </a:lnTo>
                    <a:lnTo>
                      <a:pt x="178" y="845"/>
                    </a:lnTo>
                    <a:lnTo>
                      <a:pt x="178" y="845"/>
                    </a:lnTo>
                    <a:lnTo>
                      <a:pt x="178" y="845"/>
                    </a:lnTo>
                    <a:lnTo>
                      <a:pt x="178" y="845"/>
                    </a:lnTo>
                    <a:lnTo>
                      <a:pt x="178" y="845"/>
                    </a:lnTo>
                    <a:lnTo>
                      <a:pt x="178" y="838"/>
                    </a:lnTo>
                    <a:lnTo>
                      <a:pt x="178" y="831"/>
                    </a:lnTo>
                    <a:lnTo>
                      <a:pt x="185" y="831"/>
                    </a:lnTo>
                    <a:lnTo>
                      <a:pt x="185" y="831"/>
                    </a:lnTo>
                    <a:lnTo>
                      <a:pt x="185" y="831"/>
                    </a:lnTo>
                    <a:lnTo>
                      <a:pt x="178" y="824"/>
                    </a:lnTo>
                    <a:lnTo>
                      <a:pt x="178" y="824"/>
                    </a:lnTo>
                    <a:lnTo>
                      <a:pt x="178" y="824"/>
                    </a:lnTo>
                    <a:lnTo>
                      <a:pt x="178" y="824"/>
                    </a:lnTo>
                    <a:lnTo>
                      <a:pt x="178" y="816"/>
                    </a:lnTo>
                    <a:lnTo>
                      <a:pt x="178" y="816"/>
                    </a:lnTo>
                    <a:lnTo>
                      <a:pt x="178" y="816"/>
                    </a:lnTo>
                    <a:lnTo>
                      <a:pt x="178" y="809"/>
                    </a:lnTo>
                    <a:lnTo>
                      <a:pt x="178" y="809"/>
                    </a:lnTo>
                    <a:lnTo>
                      <a:pt x="178" y="809"/>
                    </a:lnTo>
                    <a:lnTo>
                      <a:pt x="178" y="802"/>
                    </a:lnTo>
                    <a:lnTo>
                      <a:pt x="171" y="795"/>
                    </a:lnTo>
                    <a:lnTo>
                      <a:pt x="171" y="795"/>
                    </a:lnTo>
                    <a:lnTo>
                      <a:pt x="171" y="795"/>
                    </a:lnTo>
                    <a:lnTo>
                      <a:pt x="171" y="795"/>
                    </a:lnTo>
                    <a:lnTo>
                      <a:pt x="163" y="795"/>
                    </a:lnTo>
                    <a:lnTo>
                      <a:pt x="163" y="788"/>
                    </a:lnTo>
                    <a:lnTo>
                      <a:pt x="171" y="788"/>
                    </a:lnTo>
                    <a:lnTo>
                      <a:pt x="178" y="781"/>
                    </a:lnTo>
                    <a:lnTo>
                      <a:pt x="178" y="781"/>
                    </a:lnTo>
                    <a:lnTo>
                      <a:pt x="185" y="774"/>
                    </a:lnTo>
                    <a:lnTo>
                      <a:pt x="185" y="774"/>
                    </a:lnTo>
                    <a:lnTo>
                      <a:pt x="192" y="767"/>
                    </a:lnTo>
                    <a:lnTo>
                      <a:pt x="192" y="767"/>
                    </a:lnTo>
                    <a:lnTo>
                      <a:pt x="185" y="767"/>
                    </a:lnTo>
                    <a:lnTo>
                      <a:pt x="185" y="760"/>
                    </a:lnTo>
                    <a:lnTo>
                      <a:pt x="192" y="760"/>
                    </a:lnTo>
                    <a:lnTo>
                      <a:pt x="192" y="760"/>
                    </a:lnTo>
                    <a:lnTo>
                      <a:pt x="192" y="753"/>
                    </a:lnTo>
                    <a:lnTo>
                      <a:pt x="192" y="753"/>
                    </a:lnTo>
                    <a:lnTo>
                      <a:pt x="192" y="753"/>
                    </a:lnTo>
                    <a:lnTo>
                      <a:pt x="192" y="745"/>
                    </a:lnTo>
                    <a:lnTo>
                      <a:pt x="192" y="745"/>
                    </a:lnTo>
                    <a:lnTo>
                      <a:pt x="192" y="745"/>
                    </a:lnTo>
                    <a:lnTo>
                      <a:pt x="192" y="738"/>
                    </a:lnTo>
                    <a:lnTo>
                      <a:pt x="185" y="724"/>
                    </a:lnTo>
                    <a:lnTo>
                      <a:pt x="178" y="724"/>
                    </a:lnTo>
                    <a:lnTo>
                      <a:pt x="178" y="724"/>
                    </a:lnTo>
                    <a:lnTo>
                      <a:pt x="178" y="717"/>
                    </a:lnTo>
                    <a:lnTo>
                      <a:pt x="178" y="717"/>
                    </a:lnTo>
                    <a:lnTo>
                      <a:pt x="178" y="717"/>
                    </a:lnTo>
                    <a:lnTo>
                      <a:pt x="178" y="717"/>
                    </a:lnTo>
                    <a:lnTo>
                      <a:pt x="178" y="717"/>
                    </a:lnTo>
                    <a:lnTo>
                      <a:pt x="185" y="703"/>
                    </a:lnTo>
                    <a:lnTo>
                      <a:pt x="192" y="703"/>
                    </a:lnTo>
                    <a:lnTo>
                      <a:pt x="192" y="696"/>
                    </a:lnTo>
                    <a:lnTo>
                      <a:pt x="192" y="696"/>
                    </a:lnTo>
                    <a:lnTo>
                      <a:pt x="206" y="689"/>
                    </a:lnTo>
                    <a:lnTo>
                      <a:pt x="206" y="689"/>
                    </a:lnTo>
                    <a:lnTo>
                      <a:pt x="206" y="689"/>
                    </a:lnTo>
                    <a:lnTo>
                      <a:pt x="213" y="689"/>
                    </a:lnTo>
                    <a:lnTo>
                      <a:pt x="213" y="689"/>
                    </a:lnTo>
                    <a:lnTo>
                      <a:pt x="220" y="689"/>
                    </a:lnTo>
                    <a:lnTo>
                      <a:pt x="220" y="689"/>
                    </a:lnTo>
                    <a:lnTo>
                      <a:pt x="220" y="689"/>
                    </a:lnTo>
                    <a:lnTo>
                      <a:pt x="227" y="682"/>
                    </a:lnTo>
                    <a:lnTo>
                      <a:pt x="234" y="682"/>
                    </a:lnTo>
                    <a:lnTo>
                      <a:pt x="241" y="682"/>
                    </a:lnTo>
                    <a:lnTo>
                      <a:pt x="241" y="682"/>
                    </a:lnTo>
                    <a:lnTo>
                      <a:pt x="241" y="674"/>
                    </a:lnTo>
                    <a:lnTo>
                      <a:pt x="241" y="674"/>
                    </a:lnTo>
                    <a:lnTo>
                      <a:pt x="241" y="674"/>
                    </a:lnTo>
                    <a:lnTo>
                      <a:pt x="241" y="674"/>
                    </a:lnTo>
                    <a:lnTo>
                      <a:pt x="241" y="674"/>
                    </a:lnTo>
                    <a:lnTo>
                      <a:pt x="241" y="674"/>
                    </a:lnTo>
                    <a:lnTo>
                      <a:pt x="241" y="667"/>
                    </a:lnTo>
                    <a:lnTo>
                      <a:pt x="241" y="667"/>
                    </a:lnTo>
                    <a:lnTo>
                      <a:pt x="241" y="667"/>
                    </a:lnTo>
                    <a:lnTo>
                      <a:pt x="241" y="667"/>
                    </a:lnTo>
                    <a:lnTo>
                      <a:pt x="241" y="660"/>
                    </a:lnTo>
                    <a:lnTo>
                      <a:pt x="241" y="660"/>
                    </a:lnTo>
                    <a:lnTo>
                      <a:pt x="241" y="660"/>
                    </a:lnTo>
                    <a:lnTo>
                      <a:pt x="241" y="653"/>
                    </a:lnTo>
                    <a:lnTo>
                      <a:pt x="241" y="653"/>
                    </a:lnTo>
                    <a:lnTo>
                      <a:pt x="249" y="653"/>
                    </a:lnTo>
                    <a:lnTo>
                      <a:pt x="249" y="653"/>
                    </a:lnTo>
                    <a:lnTo>
                      <a:pt x="249" y="653"/>
                    </a:lnTo>
                    <a:lnTo>
                      <a:pt x="249" y="646"/>
                    </a:lnTo>
                    <a:lnTo>
                      <a:pt x="256" y="639"/>
                    </a:lnTo>
                    <a:lnTo>
                      <a:pt x="256" y="632"/>
                    </a:lnTo>
                    <a:lnTo>
                      <a:pt x="263" y="632"/>
                    </a:lnTo>
                    <a:lnTo>
                      <a:pt x="263" y="632"/>
                    </a:lnTo>
                    <a:lnTo>
                      <a:pt x="263" y="625"/>
                    </a:lnTo>
                    <a:lnTo>
                      <a:pt x="263" y="625"/>
                    </a:lnTo>
                    <a:lnTo>
                      <a:pt x="270" y="618"/>
                    </a:lnTo>
                    <a:lnTo>
                      <a:pt x="270" y="611"/>
                    </a:lnTo>
                    <a:lnTo>
                      <a:pt x="270" y="611"/>
                    </a:lnTo>
                    <a:lnTo>
                      <a:pt x="270" y="611"/>
                    </a:lnTo>
                    <a:lnTo>
                      <a:pt x="263" y="611"/>
                    </a:lnTo>
                    <a:lnTo>
                      <a:pt x="263" y="611"/>
                    </a:lnTo>
                    <a:lnTo>
                      <a:pt x="263" y="603"/>
                    </a:lnTo>
                    <a:lnTo>
                      <a:pt x="263" y="603"/>
                    </a:lnTo>
                    <a:lnTo>
                      <a:pt x="263" y="603"/>
                    </a:lnTo>
                    <a:lnTo>
                      <a:pt x="263" y="603"/>
                    </a:lnTo>
                    <a:lnTo>
                      <a:pt x="270" y="603"/>
                    </a:lnTo>
                    <a:lnTo>
                      <a:pt x="270" y="596"/>
                    </a:lnTo>
                    <a:lnTo>
                      <a:pt x="270" y="596"/>
                    </a:lnTo>
                    <a:lnTo>
                      <a:pt x="270" y="596"/>
                    </a:lnTo>
                    <a:lnTo>
                      <a:pt x="270" y="596"/>
                    </a:lnTo>
                    <a:lnTo>
                      <a:pt x="263" y="596"/>
                    </a:lnTo>
                    <a:lnTo>
                      <a:pt x="263" y="589"/>
                    </a:lnTo>
                    <a:lnTo>
                      <a:pt x="263" y="589"/>
                    </a:lnTo>
                    <a:lnTo>
                      <a:pt x="263" y="589"/>
                    </a:lnTo>
                    <a:lnTo>
                      <a:pt x="270" y="589"/>
                    </a:lnTo>
                    <a:lnTo>
                      <a:pt x="270" y="589"/>
                    </a:lnTo>
                    <a:lnTo>
                      <a:pt x="270" y="589"/>
                    </a:lnTo>
                    <a:lnTo>
                      <a:pt x="270" y="589"/>
                    </a:lnTo>
                    <a:lnTo>
                      <a:pt x="277" y="582"/>
                    </a:lnTo>
                    <a:lnTo>
                      <a:pt x="277" y="582"/>
                    </a:lnTo>
                    <a:lnTo>
                      <a:pt x="277" y="582"/>
                    </a:lnTo>
                    <a:lnTo>
                      <a:pt x="277" y="582"/>
                    </a:lnTo>
                    <a:lnTo>
                      <a:pt x="284" y="575"/>
                    </a:lnTo>
                    <a:lnTo>
                      <a:pt x="284" y="575"/>
                    </a:lnTo>
                    <a:lnTo>
                      <a:pt x="284" y="575"/>
                    </a:lnTo>
                    <a:lnTo>
                      <a:pt x="284" y="575"/>
                    </a:lnTo>
                    <a:lnTo>
                      <a:pt x="277" y="575"/>
                    </a:lnTo>
                    <a:lnTo>
                      <a:pt x="277" y="575"/>
                    </a:lnTo>
                    <a:lnTo>
                      <a:pt x="277" y="575"/>
                    </a:lnTo>
                    <a:lnTo>
                      <a:pt x="277" y="568"/>
                    </a:lnTo>
                    <a:lnTo>
                      <a:pt x="277" y="561"/>
                    </a:lnTo>
                    <a:lnTo>
                      <a:pt x="277" y="561"/>
                    </a:lnTo>
                    <a:lnTo>
                      <a:pt x="277" y="554"/>
                    </a:lnTo>
                    <a:lnTo>
                      <a:pt x="270" y="547"/>
                    </a:lnTo>
                    <a:lnTo>
                      <a:pt x="270" y="540"/>
                    </a:lnTo>
                    <a:lnTo>
                      <a:pt x="263" y="533"/>
                    </a:lnTo>
                    <a:lnTo>
                      <a:pt x="263" y="533"/>
                    </a:lnTo>
                    <a:lnTo>
                      <a:pt x="263" y="533"/>
                    </a:lnTo>
                    <a:lnTo>
                      <a:pt x="263" y="533"/>
                    </a:lnTo>
                    <a:lnTo>
                      <a:pt x="263" y="525"/>
                    </a:lnTo>
                    <a:lnTo>
                      <a:pt x="263" y="525"/>
                    </a:lnTo>
                    <a:lnTo>
                      <a:pt x="263" y="525"/>
                    </a:lnTo>
                    <a:lnTo>
                      <a:pt x="263" y="525"/>
                    </a:lnTo>
                    <a:lnTo>
                      <a:pt x="256" y="525"/>
                    </a:lnTo>
                    <a:lnTo>
                      <a:pt x="256" y="525"/>
                    </a:lnTo>
                    <a:lnTo>
                      <a:pt x="256" y="525"/>
                    </a:lnTo>
                    <a:lnTo>
                      <a:pt x="249" y="525"/>
                    </a:lnTo>
                    <a:lnTo>
                      <a:pt x="249" y="518"/>
                    </a:lnTo>
                    <a:lnTo>
                      <a:pt x="241" y="518"/>
                    </a:lnTo>
                    <a:lnTo>
                      <a:pt x="241" y="518"/>
                    </a:lnTo>
                    <a:lnTo>
                      <a:pt x="241" y="518"/>
                    </a:lnTo>
                    <a:lnTo>
                      <a:pt x="241" y="518"/>
                    </a:lnTo>
                    <a:lnTo>
                      <a:pt x="241" y="518"/>
                    </a:lnTo>
                    <a:lnTo>
                      <a:pt x="241" y="511"/>
                    </a:lnTo>
                    <a:lnTo>
                      <a:pt x="234" y="511"/>
                    </a:lnTo>
                    <a:lnTo>
                      <a:pt x="234" y="511"/>
                    </a:lnTo>
                    <a:lnTo>
                      <a:pt x="234" y="518"/>
                    </a:lnTo>
                    <a:lnTo>
                      <a:pt x="234" y="511"/>
                    </a:lnTo>
                    <a:lnTo>
                      <a:pt x="227" y="511"/>
                    </a:lnTo>
                    <a:lnTo>
                      <a:pt x="227" y="518"/>
                    </a:lnTo>
                    <a:lnTo>
                      <a:pt x="220" y="518"/>
                    </a:lnTo>
                    <a:lnTo>
                      <a:pt x="220" y="518"/>
                    </a:lnTo>
                    <a:lnTo>
                      <a:pt x="220" y="518"/>
                    </a:lnTo>
                    <a:lnTo>
                      <a:pt x="220" y="518"/>
                    </a:lnTo>
                    <a:lnTo>
                      <a:pt x="220" y="518"/>
                    </a:lnTo>
                    <a:lnTo>
                      <a:pt x="220" y="518"/>
                    </a:lnTo>
                    <a:lnTo>
                      <a:pt x="213" y="518"/>
                    </a:lnTo>
                    <a:lnTo>
                      <a:pt x="213" y="518"/>
                    </a:lnTo>
                    <a:lnTo>
                      <a:pt x="206" y="518"/>
                    </a:lnTo>
                    <a:lnTo>
                      <a:pt x="206" y="511"/>
                    </a:lnTo>
                    <a:lnTo>
                      <a:pt x="199" y="511"/>
                    </a:lnTo>
                    <a:lnTo>
                      <a:pt x="199" y="511"/>
                    </a:lnTo>
                    <a:lnTo>
                      <a:pt x="199" y="511"/>
                    </a:lnTo>
                    <a:lnTo>
                      <a:pt x="192" y="511"/>
                    </a:lnTo>
                    <a:lnTo>
                      <a:pt x="192" y="511"/>
                    </a:lnTo>
                    <a:lnTo>
                      <a:pt x="192" y="511"/>
                    </a:lnTo>
                    <a:lnTo>
                      <a:pt x="192" y="511"/>
                    </a:lnTo>
                    <a:lnTo>
                      <a:pt x="192" y="511"/>
                    </a:lnTo>
                    <a:lnTo>
                      <a:pt x="185" y="504"/>
                    </a:lnTo>
                    <a:lnTo>
                      <a:pt x="185" y="504"/>
                    </a:lnTo>
                    <a:lnTo>
                      <a:pt x="178" y="504"/>
                    </a:lnTo>
                    <a:lnTo>
                      <a:pt x="178" y="504"/>
                    </a:lnTo>
                    <a:lnTo>
                      <a:pt x="178" y="504"/>
                    </a:lnTo>
                    <a:lnTo>
                      <a:pt x="171" y="504"/>
                    </a:lnTo>
                    <a:lnTo>
                      <a:pt x="171" y="511"/>
                    </a:lnTo>
                    <a:lnTo>
                      <a:pt x="171" y="511"/>
                    </a:lnTo>
                    <a:lnTo>
                      <a:pt x="171" y="511"/>
                    </a:lnTo>
                    <a:lnTo>
                      <a:pt x="163" y="511"/>
                    </a:lnTo>
                    <a:lnTo>
                      <a:pt x="163" y="511"/>
                    </a:lnTo>
                    <a:lnTo>
                      <a:pt x="163" y="511"/>
                    </a:lnTo>
                    <a:lnTo>
                      <a:pt x="163" y="504"/>
                    </a:lnTo>
                    <a:lnTo>
                      <a:pt x="163" y="504"/>
                    </a:lnTo>
                    <a:lnTo>
                      <a:pt x="163" y="504"/>
                    </a:lnTo>
                    <a:lnTo>
                      <a:pt x="163" y="504"/>
                    </a:lnTo>
                    <a:lnTo>
                      <a:pt x="163" y="504"/>
                    </a:lnTo>
                    <a:lnTo>
                      <a:pt x="163" y="504"/>
                    </a:lnTo>
                    <a:lnTo>
                      <a:pt x="163" y="504"/>
                    </a:lnTo>
                    <a:lnTo>
                      <a:pt x="163" y="504"/>
                    </a:lnTo>
                    <a:lnTo>
                      <a:pt x="163" y="504"/>
                    </a:lnTo>
                    <a:lnTo>
                      <a:pt x="163" y="504"/>
                    </a:lnTo>
                    <a:lnTo>
                      <a:pt x="171" y="497"/>
                    </a:lnTo>
                    <a:lnTo>
                      <a:pt x="171" y="497"/>
                    </a:lnTo>
                    <a:lnTo>
                      <a:pt x="171" y="497"/>
                    </a:lnTo>
                    <a:lnTo>
                      <a:pt x="171" y="497"/>
                    </a:lnTo>
                    <a:lnTo>
                      <a:pt x="171" y="497"/>
                    </a:lnTo>
                    <a:lnTo>
                      <a:pt x="171" y="497"/>
                    </a:lnTo>
                    <a:lnTo>
                      <a:pt x="163" y="490"/>
                    </a:lnTo>
                    <a:lnTo>
                      <a:pt x="163" y="490"/>
                    </a:lnTo>
                    <a:lnTo>
                      <a:pt x="163" y="490"/>
                    </a:lnTo>
                    <a:lnTo>
                      <a:pt x="163" y="490"/>
                    </a:lnTo>
                    <a:lnTo>
                      <a:pt x="156" y="490"/>
                    </a:lnTo>
                    <a:lnTo>
                      <a:pt x="156" y="490"/>
                    </a:lnTo>
                    <a:lnTo>
                      <a:pt x="156" y="490"/>
                    </a:lnTo>
                    <a:lnTo>
                      <a:pt x="149" y="490"/>
                    </a:lnTo>
                    <a:lnTo>
                      <a:pt x="149" y="490"/>
                    </a:lnTo>
                    <a:lnTo>
                      <a:pt x="149" y="497"/>
                    </a:lnTo>
                    <a:lnTo>
                      <a:pt x="149" y="497"/>
                    </a:lnTo>
                    <a:lnTo>
                      <a:pt x="149" y="497"/>
                    </a:lnTo>
                    <a:lnTo>
                      <a:pt x="149" y="497"/>
                    </a:lnTo>
                    <a:lnTo>
                      <a:pt x="142" y="497"/>
                    </a:lnTo>
                    <a:lnTo>
                      <a:pt x="142" y="497"/>
                    </a:lnTo>
                    <a:lnTo>
                      <a:pt x="142" y="497"/>
                    </a:lnTo>
                    <a:lnTo>
                      <a:pt x="142" y="497"/>
                    </a:lnTo>
                    <a:lnTo>
                      <a:pt x="142" y="497"/>
                    </a:lnTo>
                    <a:lnTo>
                      <a:pt x="142" y="497"/>
                    </a:lnTo>
                    <a:lnTo>
                      <a:pt x="142" y="497"/>
                    </a:lnTo>
                    <a:lnTo>
                      <a:pt x="142" y="504"/>
                    </a:lnTo>
                    <a:lnTo>
                      <a:pt x="142" y="504"/>
                    </a:lnTo>
                    <a:lnTo>
                      <a:pt x="142" y="504"/>
                    </a:lnTo>
                    <a:lnTo>
                      <a:pt x="135" y="504"/>
                    </a:lnTo>
                    <a:lnTo>
                      <a:pt x="135" y="504"/>
                    </a:lnTo>
                    <a:lnTo>
                      <a:pt x="135" y="504"/>
                    </a:lnTo>
                    <a:lnTo>
                      <a:pt x="135" y="497"/>
                    </a:lnTo>
                    <a:lnTo>
                      <a:pt x="135" y="497"/>
                    </a:lnTo>
                    <a:lnTo>
                      <a:pt x="135" y="497"/>
                    </a:lnTo>
                    <a:lnTo>
                      <a:pt x="135" y="497"/>
                    </a:lnTo>
                    <a:lnTo>
                      <a:pt x="128" y="497"/>
                    </a:lnTo>
                    <a:lnTo>
                      <a:pt x="121" y="497"/>
                    </a:lnTo>
                    <a:lnTo>
                      <a:pt x="121" y="497"/>
                    </a:lnTo>
                    <a:lnTo>
                      <a:pt x="121" y="497"/>
                    </a:lnTo>
                    <a:lnTo>
                      <a:pt x="121" y="497"/>
                    </a:lnTo>
                    <a:lnTo>
                      <a:pt x="114" y="497"/>
                    </a:lnTo>
                    <a:lnTo>
                      <a:pt x="114" y="497"/>
                    </a:lnTo>
                    <a:lnTo>
                      <a:pt x="114" y="497"/>
                    </a:lnTo>
                    <a:lnTo>
                      <a:pt x="114" y="497"/>
                    </a:lnTo>
                    <a:lnTo>
                      <a:pt x="114" y="497"/>
                    </a:lnTo>
                    <a:lnTo>
                      <a:pt x="114" y="497"/>
                    </a:lnTo>
                    <a:lnTo>
                      <a:pt x="107" y="497"/>
                    </a:lnTo>
                    <a:lnTo>
                      <a:pt x="100" y="497"/>
                    </a:lnTo>
                    <a:lnTo>
                      <a:pt x="100" y="497"/>
                    </a:lnTo>
                    <a:lnTo>
                      <a:pt x="100" y="497"/>
                    </a:lnTo>
                    <a:lnTo>
                      <a:pt x="92" y="497"/>
                    </a:lnTo>
                    <a:lnTo>
                      <a:pt x="92" y="497"/>
                    </a:lnTo>
                    <a:lnTo>
                      <a:pt x="85" y="504"/>
                    </a:lnTo>
                    <a:lnTo>
                      <a:pt x="71" y="511"/>
                    </a:lnTo>
                    <a:lnTo>
                      <a:pt x="71" y="511"/>
                    </a:lnTo>
                    <a:lnTo>
                      <a:pt x="71" y="511"/>
                    </a:lnTo>
                    <a:lnTo>
                      <a:pt x="64" y="511"/>
                    </a:lnTo>
                    <a:lnTo>
                      <a:pt x="64" y="511"/>
                    </a:lnTo>
                    <a:lnTo>
                      <a:pt x="64" y="511"/>
                    </a:lnTo>
                    <a:lnTo>
                      <a:pt x="64" y="511"/>
                    </a:lnTo>
                    <a:lnTo>
                      <a:pt x="64" y="511"/>
                    </a:lnTo>
                    <a:lnTo>
                      <a:pt x="64" y="518"/>
                    </a:lnTo>
                    <a:lnTo>
                      <a:pt x="57" y="518"/>
                    </a:lnTo>
                    <a:lnTo>
                      <a:pt x="57" y="518"/>
                    </a:lnTo>
                    <a:lnTo>
                      <a:pt x="57" y="518"/>
                    </a:lnTo>
                    <a:lnTo>
                      <a:pt x="57" y="518"/>
                    </a:lnTo>
                    <a:lnTo>
                      <a:pt x="57" y="511"/>
                    </a:lnTo>
                    <a:lnTo>
                      <a:pt x="57" y="511"/>
                    </a:lnTo>
                    <a:lnTo>
                      <a:pt x="57" y="504"/>
                    </a:lnTo>
                    <a:lnTo>
                      <a:pt x="57" y="504"/>
                    </a:lnTo>
                    <a:lnTo>
                      <a:pt x="57" y="504"/>
                    </a:lnTo>
                    <a:lnTo>
                      <a:pt x="57" y="504"/>
                    </a:lnTo>
                    <a:lnTo>
                      <a:pt x="57" y="504"/>
                    </a:lnTo>
                    <a:lnTo>
                      <a:pt x="64" y="497"/>
                    </a:lnTo>
                    <a:lnTo>
                      <a:pt x="85" y="490"/>
                    </a:lnTo>
                    <a:lnTo>
                      <a:pt x="92" y="490"/>
                    </a:lnTo>
                    <a:lnTo>
                      <a:pt x="100" y="490"/>
                    </a:lnTo>
                    <a:lnTo>
                      <a:pt x="100" y="483"/>
                    </a:lnTo>
                    <a:lnTo>
                      <a:pt x="100" y="483"/>
                    </a:lnTo>
                    <a:lnTo>
                      <a:pt x="100" y="483"/>
                    </a:lnTo>
                    <a:lnTo>
                      <a:pt x="100" y="483"/>
                    </a:lnTo>
                    <a:lnTo>
                      <a:pt x="100" y="483"/>
                    </a:lnTo>
                    <a:lnTo>
                      <a:pt x="100" y="483"/>
                    </a:lnTo>
                    <a:lnTo>
                      <a:pt x="92" y="483"/>
                    </a:lnTo>
                    <a:lnTo>
                      <a:pt x="92" y="483"/>
                    </a:lnTo>
                    <a:lnTo>
                      <a:pt x="92" y="483"/>
                    </a:lnTo>
                    <a:lnTo>
                      <a:pt x="92" y="483"/>
                    </a:lnTo>
                    <a:lnTo>
                      <a:pt x="92" y="483"/>
                    </a:lnTo>
                    <a:lnTo>
                      <a:pt x="92" y="483"/>
                    </a:lnTo>
                    <a:lnTo>
                      <a:pt x="92" y="476"/>
                    </a:lnTo>
                    <a:lnTo>
                      <a:pt x="92" y="476"/>
                    </a:lnTo>
                    <a:lnTo>
                      <a:pt x="85" y="476"/>
                    </a:lnTo>
                    <a:lnTo>
                      <a:pt x="85" y="476"/>
                    </a:lnTo>
                    <a:lnTo>
                      <a:pt x="85" y="476"/>
                    </a:lnTo>
                    <a:lnTo>
                      <a:pt x="85" y="476"/>
                    </a:lnTo>
                    <a:lnTo>
                      <a:pt x="85" y="483"/>
                    </a:lnTo>
                    <a:lnTo>
                      <a:pt x="85" y="483"/>
                    </a:lnTo>
                    <a:lnTo>
                      <a:pt x="85" y="483"/>
                    </a:lnTo>
                    <a:lnTo>
                      <a:pt x="85" y="483"/>
                    </a:lnTo>
                    <a:lnTo>
                      <a:pt x="78" y="483"/>
                    </a:lnTo>
                    <a:lnTo>
                      <a:pt x="78" y="476"/>
                    </a:lnTo>
                    <a:lnTo>
                      <a:pt x="78" y="476"/>
                    </a:lnTo>
                    <a:lnTo>
                      <a:pt x="71" y="476"/>
                    </a:lnTo>
                    <a:lnTo>
                      <a:pt x="71" y="476"/>
                    </a:lnTo>
                    <a:lnTo>
                      <a:pt x="71" y="476"/>
                    </a:lnTo>
                    <a:lnTo>
                      <a:pt x="71" y="476"/>
                    </a:lnTo>
                    <a:lnTo>
                      <a:pt x="71" y="476"/>
                    </a:lnTo>
                    <a:lnTo>
                      <a:pt x="71" y="476"/>
                    </a:lnTo>
                    <a:lnTo>
                      <a:pt x="71" y="476"/>
                    </a:lnTo>
                    <a:lnTo>
                      <a:pt x="71" y="476"/>
                    </a:lnTo>
                    <a:lnTo>
                      <a:pt x="71" y="476"/>
                    </a:lnTo>
                    <a:lnTo>
                      <a:pt x="71" y="476"/>
                    </a:lnTo>
                    <a:lnTo>
                      <a:pt x="71" y="469"/>
                    </a:lnTo>
                    <a:lnTo>
                      <a:pt x="71" y="469"/>
                    </a:lnTo>
                    <a:lnTo>
                      <a:pt x="71" y="469"/>
                    </a:lnTo>
                    <a:lnTo>
                      <a:pt x="71" y="469"/>
                    </a:lnTo>
                    <a:lnTo>
                      <a:pt x="78" y="469"/>
                    </a:lnTo>
                    <a:lnTo>
                      <a:pt x="78" y="469"/>
                    </a:lnTo>
                    <a:lnTo>
                      <a:pt x="85" y="462"/>
                    </a:lnTo>
                    <a:lnTo>
                      <a:pt x="85" y="462"/>
                    </a:lnTo>
                    <a:lnTo>
                      <a:pt x="85" y="462"/>
                    </a:lnTo>
                    <a:lnTo>
                      <a:pt x="85" y="462"/>
                    </a:lnTo>
                    <a:lnTo>
                      <a:pt x="85" y="462"/>
                    </a:lnTo>
                    <a:lnTo>
                      <a:pt x="92" y="454"/>
                    </a:lnTo>
                    <a:lnTo>
                      <a:pt x="92" y="454"/>
                    </a:lnTo>
                    <a:lnTo>
                      <a:pt x="85" y="454"/>
                    </a:lnTo>
                    <a:lnTo>
                      <a:pt x="85" y="454"/>
                    </a:lnTo>
                    <a:lnTo>
                      <a:pt x="85" y="454"/>
                    </a:lnTo>
                    <a:lnTo>
                      <a:pt x="85" y="447"/>
                    </a:lnTo>
                    <a:lnTo>
                      <a:pt x="85" y="447"/>
                    </a:lnTo>
                    <a:lnTo>
                      <a:pt x="85" y="447"/>
                    </a:lnTo>
                    <a:lnTo>
                      <a:pt x="85" y="447"/>
                    </a:lnTo>
                    <a:lnTo>
                      <a:pt x="85" y="440"/>
                    </a:lnTo>
                    <a:lnTo>
                      <a:pt x="85" y="440"/>
                    </a:lnTo>
                    <a:lnTo>
                      <a:pt x="85" y="440"/>
                    </a:lnTo>
                    <a:lnTo>
                      <a:pt x="85" y="440"/>
                    </a:lnTo>
                    <a:lnTo>
                      <a:pt x="85" y="440"/>
                    </a:lnTo>
                    <a:lnTo>
                      <a:pt x="78" y="440"/>
                    </a:lnTo>
                    <a:lnTo>
                      <a:pt x="78" y="440"/>
                    </a:lnTo>
                    <a:lnTo>
                      <a:pt x="78" y="440"/>
                    </a:lnTo>
                    <a:lnTo>
                      <a:pt x="78" y="433"/>
                    </a:lnTo>
                    <a:lnTo>
                      <a:pt x="71" y="433"/>
                    </a:lnTo>
                    <a:lnTo>
                      <a:pt x="64" y="433"/>
                    </a:lnTo>
                    <a:lnTo>
                      <a:pt x="64" y="433"/>
                    </a:lnTo>
                    <a:lnTo>
                      <a:pt x="64" y="433"/>
                    </a:lnTo>
                    <a:lnTo>
                      <a:pt x="64" y="433"/>
                    </a:lnTo>
                    <a:lnTo>
                      <a:pt x="64" y="426"/>
                    </a:lnTo>
                    <a:lnTo>
                      <a:pt x="64" y="426"/>
                    </a:lnTo>
                    <a:lnTo>
                      <a:pt x="57" y="426"/>
                    </a:lnTo>
                    <a:lnTo>
                      <a:pt x="57" y="426"/>
                    </a:lnTo>
                    <a:lnTo>
                      <a:pt x="57" y="419"/>
                    </a:lnTo>
                    <a:lnTo>
                      <a:pt x="57" y="419"/>
                    </a:lnTo>
                    <a:lnTo>
                      <a:pt x="50" y="412"/>
                    </a:lnTo>
                    <a:lnTo>
                      <a:pt x="50" y="405"/>
                    </a:lnTo>
                    <a:lnTo>
                      <a:pt x="50" y="405"/>
                    </a:lnTo>
                    <a:lnTo>
                      <a:pt x="43" y="405"/>
                    </a:lnTo>
                    <a:lnTo>
                      <a:pt x="43" y="405"/>
                    </a:lnTo>
                    <a:lnTo>
                      <a:pt x="50" y="398"/>
                    </a:lnTo>
                    <a:lnTo>
                      <a:pt x="50" y="398"/>
                    </a:lnTo>
                    <a:lnTo>
                      <a:pt x="50" y="398"/>
                    </a:lnTo>
                    <a:lnTo>
                      <a:pt x="43" y="398"/>
                    </a:lnTo>
                    <a:lnTo>
                      <a:pt x="43" y="398"/>
                    </a:lnTo>
                    <a:lnTo>
                      <a:pt x="43" y="398"/>
                    </a:lnTo>
                    <a:lnTo>
                      <a:pt x="43" y="398"/>
                    </a:lnTo>
                    <a:lnTo>
                      <a:pt x="43" y="398"/>
                    </a:lnTo>
                    <a:lnTo>
                      <a:pt x="43" y="391"/>
                    </a:lnTo>
                    <a:lnTo>
                      <a:pt x="43" y="391"/>
                    </a:lnTo>
                    <a:lnTo>
                      <a:pt x="43" y="391"/>
                    </a:lnTo>
                    <a:lnTo>
                      <a:pt x="43" y="391"/>
                    </a:lnTo>
                    <a:lnTo>
                      <a:pt x="43" y="391"/>
                    </a:lnTo>
                    <a:lnTo>
                      <a:pt x="43" y="383"/>
                    </a:lnTo>
                    <a:lnTo>
                      <a:pt x="43" y="383"/>
                    </a:lnTo>
                    <a:lnTo>
                      <a:pt x="43" y="383"/>
                    </a:lnTo>
                    <a:lnTo>
                      <a:pt x="43" y="383"/>
                    </a:lnTo>
                    <a:lnTo>
                      <a:pt x="43" y="383"/>
                    </a:lnTo>
                    <a:lnTo>
                      <a:pt x="43" y="383"/>
                    </a:lnTo>
                    <a:lnTo>
                      <a:pt x="43" y="383"/>
                    </a:lnTo>
                    <a:lnTo>
                      <a:pt x="43" y="383"/>
                    </a:lnTo>
                    <a:lnTo>
                      <a:pt x="43" y="376"/>
                    </a:lnTo>
                    <a:lnTo>
                      <a:pt x="43" y="376"/>
                    </a:lnTo>
                    <a:lnTo>
                      <a:pt x="36" y="369"/>
                    </a:lnTo>
                    <a:lnTo>
                      <a:pt x="43" y="369"/>
                    </a:lnTo>
                    <a:lnTo>
                      <a:pt x="43" y="362"/>
                    </a:lnTo>
                    <a:lnTo>
                      <a:pt x="43" y="362"/>
                    </a:lnTo>
                    <a:lnTo>
                      <a:pt x="43" y="362"/>
                    </a:lnTo>
                    <a:lnTo>
                      <a:pt x="43" y="362"/>
                    </a:lnTo>
                    <a:lnTo>
                      <a:pt x="43" y="362"/>
                    </a:lnTo>
                    <a:lnTo>
                      <a:pt x="50" y="362"/>
                    </a:lnTo>
                    <a:lnTo>
                      <a:pt x="50" y="362"/>
                    </a:lnTo>
                    <a:lnTo>
                      <a:pt x="50" y="362"/>
                    </a:lnTo>
                    <a:lnTo>
                      <a:pt x="57" y="355"/>
                    </a:lnTo>
                    <a:lnTo>
                      <a:pt x="57" y="355"/>
                    </a:lnTo>
                    <a:lnTo>
                      <a:pt x="57" y="355"/>
                    </a:lnTo>
                    <a:lnTo>
                      <a:pt x="64" y="355"/>
                    </a:lnTo>
                    <a:lnTo>
                      <a:pt x="64" y="355"/>
                    </a:lnTo>
                    <a:lnTo>
                      <a:pt x="64" y="355"/>
                    </a:lnTo>
                    <a:lnTo>
                      <a:pt x="64" y="355"/>
                    </a:lnTo>
                    <a:lnTo>
                      <a:pt x="64" y="355"/>
                    </a:lnTo>
                    <a:lnTo>
                      <a:pt x="71" y="348"/>
                    </a:lnTo>
                    <a:lnTo>
                      <a:pt x="71" y="348"/>
                    </a:lnTo>
                    <a:lnTo>
                      <a:pt x="71" y="348"/>
                    </a:lnTo>
                    <a:lnTo>
                      <a:pt x="71" y="341"/>
                    </a:lnTo>
                    <a:lnTo>
                      <a:pt x="64" y="341"/>
                    </a:lnTo>
                    <a:lnTo>
                      <a:pt x="64" y="341"/>
                    </a:lnTo>
                    <a:lnTo>
                      <a:pt x="64" y="334"/>
                    </a:lnTo>
                    <a:lnTo>
                      <a:pt x="64" y="334"/>
                    </a:lnTo>
                    <a:lnTo>
                      <a:pt x="64" y="334"/>
                    </a:lnTo>
                    <a:lnTo>
                      <a:pt x="64" y="327"/>
                    </a:lnTo>
                    <a:lnTo>
                      <a:pt x="64" y="327"/>
                    </a:lnTo>
                    <a:lnTo>
                      <a:pt x="64" y="327"/>
                    </a:lnTo>
                    <a:lnTo>
                      <a:pt x="64" y="327"/>
                    </a:lnTo>
                    <a:lnTo>
                      <a:pt x="64" y="320"/>
                    </a:lnTo>
                    <a:lnTo>
                      <a:pt x="64" y="320"/>
                    </a:lnTo>
                    <a:lnTo>
                      <a:pt x="71" y="312"/>
                    </a:lnTo>
                    <a:lnTo>
                      <a:pt x="71" y="312"/>
                    </a:lnTo>
                    <a:lnTo>
                      <a:pt x="64" y="312"/>
                    </a:lnTo>
                    <a:lnTo>
                      <a:pt x="64" y="312"/>
                    </a:lnTo>
                    <a:lnTo>
                      <a:pt x="64" y="312"/>
                    </a:lnTo>
                    <a:lnTo>
                      <a:pt x="64" y="312"/>
                    </a:lnTo>
                    <a:lnTo>
                      <a:pt x="71" y="312"/>
                    </a:lnTo>
                    <a:lnTo>
                      <a:pt x="71" y="312"/>
                    </a:lnTo>
                    <a:lnTo>
                      <a:pt x="71" y="305"/>
                    </a:lnTo>
                    <a:lnTo>
                      <a:pt x="71" y="305"/>
                    </a:lnTo>
                    <a:lnTo>
                      <a:pt x="71" y="305"/>
                    </a:lnTo>
                    <a:lnTo>
                      <a:pt x="71" y="305"/>
                    </a:lnTo>
                    <a:lnTo>
                      <a:pt x="71" y="305"/>
                    </a:lnTo>
                    <a:lnTo>
                      <a:pt x="64" y="305"/>
                    </a:lnTo>
                    <a:lnTo>
                      <a:pt x="64" y="305"/>
                    </a:lnTo>
                    <a:lnTo>
                      <a:pt x="64" y="305"/>
                    </a:lnTo>
                    <a:lnTo>
                      <a:pt x="64" y="298"/>
                    </a:lnTo>
                    <a:lnTo>
                      <a:pt x="64" y="298"/>
                    </a:lnTo>
                    <a:lnTo>
                      <a:pt x="64" y="298"/>
                    </a:lnTo>
                    <a:lnTo>
                      <a:pt x="64" y="291"/>
                    </a:lnTo>
                    <a:lnTo>
                      <a:pt x="64" y="284"/>
                    </a:lnTo>
                    <a:lnTo>
                      <a:pt x="64" y="284"/>
                    </a:lnTo>
                    <a:lnTo>
                      <a:pt x="64" y="284"/>
                    </a:lnTo>
                    <a:lnTo>
                      <a:pt x="64" y="284"/>
                    </a:lnTo>
                    <a:lnTo>
                      <a:pt x="64" y="277"/>
                    </a:lnTo>
                    <a:lnTo>
                      <a:pt x="57" y="277"/>
                    </a:lnTo>
                    <a:lnTo>
                      <a:pt x="57" y="277"/>
                    </a:lnTo>
                    <a:lnTo>
                      <a:pt x="57" y="277"/>
                    </a:lnTo>
                    <a:lnTo>
                      <a:pt x="57" y="277"/>
                    </a:lnTo>
                    <a:lnTo>
                      <a:pt x="57" y="277"/>
                    </a:lnTo>
                    <a:lnTo>
                      <a:pt x="57" y="277"/>
                    </a:lnTo>
                    <a:lnTo>
                      <a:pt x="57" y="277"/>
                    </a:lnTo>
                    <a:lnTo>
                      <a:pt x="57" y="277"/>
                    </a:lnTo>
                    <a:lnTo>
                      <a:pt x="50" y="277"/>
                    </a:lnTo>
                    <a:lnTo>
                      <a:pt x="50" y="277"/>
                    </a:lnTo>
                    <a:lnTo>
                      <a:pt x="50" y="277"/>
                    </a:lnTo>
                    <a:lnTo>
                      <a:pt x="50" y="277"/>
                    </a:lnTo>
                    <a:lnTo>
                      <a:pt x="50" y="277"/>
                    </a:lnTo>
                    <a:lnTo>
                      <a:pt x="50" y="277"/>
                    </a:lnTo>
                    <a:lnTo>
                      <a:pt x="50" y="270"/>
                    </a:lnTo>
                    <a:lnTo>
                      <a:pt x="50" y="270"/>
                    </a:lnTo>
                    <a:lnTo>
                      <a:pt x="43" y="270"/>
                    </a:lnTo>
                    <a:lnTo>
                      <a:pt x="43" y="270"/>
                    </a:lnTo>
                    <a:lnTo>
                      <a:pt x="43" y="270"/>
                    </a:lnTo>
                    <a:lnTo>
                      <a:pt x="43" y="270"/>
                    </a:lnTo>
                    <a:lnTo>
                      <a:pt x="36" y="263"/>
                    </a:lnTo>
                    <a:lnTo>
                      <a:pt x="36" y="263"/>
                    </a:lnTo>
                    <a:lnTo>
                      <a:pt x="36" y="256"/>
                    </a:lnTo>
                    <a:lnTo>
                      <a:pt x="36" y="256"/>
                    </a:lnTo>
                    <a:lnTo>
                      <a:pt x="43" y="256"/>
                    </a:lnTo>
                    <a:lnTo>
                      <a:pt x="43" y="256"/>
                    </a:lnTo>
                    <a:lnTo>
                      <a:pt x="43" y="256"/>
                    </a:lnTo>
                    <a:lnTo>
                      <a:pt x="43" y="256"/>
                    </a:lnTo>
                    <a:lnTo>
                      <a:pt x="43" y="256"/>
                    </a:lnTo>
                    <a:lnTo>
                      <a:pt x="43" y="249"/>
                    </a:lnTo>
                    <a:lnTo>
                      <a:pt x="43" y="249"/>
                    </a:lnTo>
                    <a:lnTo>
                      <a:pt x="43" y="241"/>
                    </a:lnTo>
                    <a:lnTo>
                      <a:pt x="43" y="241"/>
                    </a:lnTo>
                    <a:lnTo>
                      <a:pt x="43" y="241"/>
                    </a:lnTo>
                    <a:lnTo>
                      <a:pt x="43" y="241"/>
                    </a:lnTo>
                    <a:lnTo>
                      <a:pt x="36" y="241"/>
                    </a:lnTo>
                    <a:lnTo>
                      <a:pt x="29" y="227"/>
                    </a:lnTo>
                    <a:lnTo>
                      <a:pt x="29" y="227"/>
                    </a:lnTo>
                    <a:lnTo>
                      <a:pt x="29" y="227"/>
                    </a:lnTo>
                    <a:lnTo>
                      <a:pt x="29" y="220"/>
                    </a:lnTo>
                    <a:lnTo>
                      <a:pt x="21" y="220"/>
                    </a:lnTo>
                    <a:lnTo>
                      <a:pt x="29" y="213"/>
                    </a:lnTo>
                    <a:lnTo>
                      <a:pt x="29" y="213"/>
                    </a:lnTo>
                    <a:lnTo>
                      <a:pt x="29" y="213"/>
                    </a:lnTo>
                    <a:lnTo>
                      <a:pt x="29" y="213"/>
                    </a:lnTo>
                    <a:lnTo>
                      <a:pt x="29" y="206"/>
                    </a:lnTo>
                    <a:lnTo>
                      <a:pt x="21" y="206"/>
                    </a:lnTo>
                    <a:lnTo>
                      <a:pt x="21" y="206"/>
                    </a:lnTo>
                    <a:lnTo>
                      <a:pt x="21" y="199"/>
                    </a:lnTo>
                    <a:lnTo>
                      <a:pt x="21" y="199"/>
                    </a:lnTo>
                    <a:lnTo>
                      <a:pt x="21" y="199"/>
                    </a:lnTo>
                    <a:lnTo>
                      <a:pt x="21" y="192"/>
                    </a:lnTo>
                    <a:lnTo>
                      <a:pt x="14" y="185"/>
                    </a:lnTo>
                    <a:lnTo>
                      <a:pt x="14" y="185"/>
                    </a:lnTo>
                    <a:lnTo>
                      <a:pt x="14" y="185"/>
                    </a:lnTo>
                    <a:lnTo>
                      <a:pt x="14" y="185"/>
                    </a:lnTo>
                    <a:lnTo>
                      <a:pt x="14" y="185"/>
                    </a:lnTo>
                    <a:lnTo>
                      <a:pt x="14" y="185"/>
                    </a:lnTo>
                    <a:lnTo>
                      <a:pt x="14" y="185"/>
                    </a:lnTo>
                    <a:lnTo>
                      <a:pt x="14" y="185"/>
                    </a:lnTo>
                    <a:lnTo>
                      <a:pt x="14" y="178"/>
                    </a:lnTo>
                    <a:lnTo>
                      <a:pt x="14" y="156"/>
                    </a:lnTo>
                    <a:lnTo>
                      <a:pt x="14" y="156"/>
                    </a:lnTo>
                    <a:lnTo>
                      <a:pt x="14" y="156"/>
                    </a:lnTo>
                    <a:lnTo>
                      <a:pt x="14" y="156"/>
                    </a:lnTo>
                    <a:lnTo>
                      <a:pt x="14" y="156"/>
                    </a:lnTo>
                    <a:lnTo>
                      <a:pt x="14" y="149"/>
                    </a:lnTo>
                    <a:lnTo>
                      <a:pt x="14" y="149"/>
                    </a:lnTo>
                    <a:lnTo>
                      <a:pt x="14" y="149"/>
                    </a:lnTo>
                    <a:lnTo>
                      <a:pt x="14" y="142"/>
                    </a:lnTo>
                    <a:lnTo>
                      <a:pt x="14" y="142"/>
                    </a:lnTo>
                    <a:lnTo>
                      <a:pt x="14" y="142"/>
                    </a:lnTo>
                    <a:lnTo>
                      <a:pt x="14" y="142"/>
                    </a:lnTo>
                    <a:lnTo>
                      <a:pt x="14" y="142"/>
                    </a:lnTo>
                    <a:lnTo>
                      <a:pt x="14" y="142"/>
                    </a:lnTo>
                    <a:lnTo>
                      <a:pt x="7" y="135"/>
                    </a:lnTo>
                    <a:lnTo>
                      <a:pt x="7" y="142"/>
                    </a:lnTo>
                    <a:lnTo>
                      <a:pt x="7" y="142"/>
                    </a:lnTo>
                    <a:lnTo>
                      <a:pt x="7" y="135"/>
                    </a:lnTo>
                    <a:lnTo>
                      <a:pt x="7" y="135"/>
                    </a:lnTo>
                    <a:lnTo>
                      <a:pt x="14" y="128"/>
                    </a:lnTo>
                    <a:lnTo>
                      <a:pt x="7" y="128"/>
                    </a:lnTo>
                    <a:lnTo>
                      <a:pt x="7" y="128"/>
                    </a:lnTo>
                    <a:lnTo>
                      <a:pt x="7" y="128"/>
                    </a:lnTo>
                    <a:lnTo>
                      <a:pt x="7" y="128"/>
                    </a:lnTo>
                    <a:lnTo>
                      <a:pt x="7" y="128"/>
                    </a:lnTo>
                    <a:lnTo>
                      <a:pt x="7" y="121"/>
                    </a:lnTo>
                    <a:lnTo>
                      <a:pt x="7" y="121"/>
                    </a:lnTo>
                    <a:lnTo>
                      <a:pt x="7" y="121"/>
                    </a:lnTo>
                    <a:lnTo>
                      <a:pt x="0" y="121"/>
                    </a:lnTo>
                    <a:lnTo>
                      <a:pt x="7" y="121"/>
                    </a:lnTo>
                    <a:lnTo>
                      <a:pt x="7" y="121"/>
                    </a:lnTo>
                    <a:lnTo>
                      <a:pt x="7" y="114"/>
                    </a:lnTo>
                    <a:lnTo>
                      <a:pt x="7" y="114"/>
                    </a:lnTo>
                    <a:lnTo>
                      <a:pt x="7" y="114"/>
                    </a:lnTo>
                    <a:lnTo>
                      <a:pt x="7" y="114"/>
                    </a:lnTo>
                    <a:lnTo>
                      <a:pt x="7" y="114"/>
                    </a:lnTo>
                    <a:lnTo>
                      <a:pt x="7" y="107"/>
                    </a:lnTo>
                    <a:lnTo>
                      <a:pt x="7" y="107"/>
                    </a:lnTo>
                    <a:lnTo>
                      <a:pt x="7" y="99"/>
                    </a:lnTo>
                    <a:lnTo>
                      <a:pt x="7" y="99"/>
                    </a:lnTo>
                    <a:lnTo>
                      <a:pt x="14" y="99"/>
                    </a:lnTo>
                    <a:lnTo>
                      <a:pt x="14" y="99"/>
                    </a:lnTo>
                    <a:lnTo>
                      <a:pt x="14" y="92"/>
                    </a:lnTo>
                    <a:lnTo>
                      <a:pt x="14" y="92"/>
                    </a:lnTo>
                    <a:lnTo>
                      <a:pt x="14" y="92"/>
                    </a:lnTo>
                    <a:lnTo>
                      <a:pt x="14" y="92"/>
                    </a:lnTo>
                    <a:lnTo>
                      <a:pt x="14" y="92"/>
                    </a:lnTo>
                    <a:lnTo>
                      <a:pt x="14" y="92"/>
                    </a:lnTo>
                    <a:lnTo>
                      <a:pt x="14" y="92"/>
                    </a:lnTo>
                    <a:lnTo>
                      <a:pt x="14" y="92"/>
                    </a:lnTo>
                    <a:lnTo>
                      <a:pt x="14" y="92"/>
                    </a:lnTo>
                    <a:lnTo>
                      <a:pt x="21" y="85"/>
                    </a:lnTo>
                    <a:lnTo>
                      <a:pt x="21" y="64"/>
                    </a:lnTo>
                    <a:lnTo>
                      <a:pt x="21" y="64"/>
                    </a:lnTo>
                    <a:lnTo>
                      <a:pt x="21" y="64"/>
                    </a:lnTo>
                    <a:lnTo>
                      <a:pt x="29" y="57"/>
                    </a:lnTo>
                    <a:lnTo>
                      <a:pt x="29" y="57"/>
                    </a:lnTo>
                    <a:lnTo>
                      <a:pt x="29" y="57"/>
                    </a:lnTo>
                    <a:lnTo>
                      <a:pt x="29" y="57"/>
                    </a:lnTo>
                    <a:lnTo>
                      <a:pt x="29" y="50"/>
                    </a:lnTo>
                    <a:lnTo>
                      <a:pt x="29" y="50"/>
                    </a:lnTo>
                    <a:lnTo>
                      <a:pt x="36" y="50"/>
                    </a:lnTo>
                    <a:lnTo>
                      <a:pt x="36" y="50"/>
                    </a:lnTo>
                    <a:lnTo>
                      <a:pt x="36" y="50"/>
                    </a:lnTo>
                    <a:lnTo>
                      <a:pt x="36" y="50"/>
                    </a:lnTo>
                    <a:lnTo>
                      <a:pt x="36" y="50"/>
                    </a:lnTo>
                    <a:lnTo>
                      <a:pt x="36" y="50"/>
                    </a:lnTo>
                    <a:lnTo>
                      <a:pt x="36" y="50"/>
                    </a:lnTo>
                    <a:lnTo>
                      <a:pt x="36" y="50"/>
                    </a:lnTo>
                    <a:lnTo>
                      <a:pt x="36" y="50"/>
                    </a:lnTo>
                    <a:lnTo>
                      <a:pt x="36" y="50"/>
                    </a:lnTo>
                    <a:lnTo>
                      <a:pt x="43" y="43"/>
                    </a:lnTo>
                    <a:lnTo>
                      <a:pt x="50" y="43"/>
                    </a:lnTo>
                    <a:lnTo>
                      <a:pt x="50" y="36"/>
                    </a:lnTo>
                    <a:lnTo>
                      <a:pt x="50" y="36"/>
                    </a:lnTo>
                    <a:lnTo>
                      <a:pt x="50" y="36"/>
                    </a:lnTo>
                    <a:lnTo>
                      <a:pt x="57" y="21"/>
                    </a:lnTo>
                    <a:lnTo>
                      <a:pt x="64" y="21"/>
                    </a:lnTo>
                    <a:lnTo>
                      <a:pt x="71" y="14"/>
                    </a:lnTo>
                    <a:lnTo>
                      <a:pt x="71" y="14"/>
                    </a:lnTo>
                    <a:lnTo>
                      <a:pt x="71" y="7"/>
                    </a:lnTo>
                    <a:lnTo>
                      <a:pt x="71" y="0"/>
                    </a:lnTo>
                    <a:lnTo>
                      <a:pt x="71" y="0"/>
                    </a:lnTo>
                    <a:lnTo>
                      <a:pt x="71" y="0"/>
                    </a:lnTo>
                    <a:lnTo>
                      <a:pt x="78" y="0"/>
                    </a:lnTo>
                    <a:lnTo>
                      <a:pt x="78" y="0"/>
                    </a:lnTo>
                    <a:lnTo>
                      <a:pt x="92" y="7"/>
                    </a:lnTo>
                    <a:lnTo>
                      <a:pt x="100" y="14"/>
                    </a:lnTo>
                    <a:lnTo>
                      <a:pt x="114" y="21"/>
                    </a:lnTo>
                    <a:lnTo>
                      <a:pt x="114" y="21"/>
                    </a:lnTo>
                    <a:lnTo>
                      <a:pt x="114" y="29"/>
                    </a:lnTo>
                    <a:lnTo>
                      <a:pt x="114" y="29"/>
                    </a:lnTo>
                    <a:lnTo>
                      <a:pt x="107" y="36"/>
                    </a:lnTo>
                    <a:lnTo>
                      <a:pt x="107" y="36"/>
                    </a:lnTo>
                    <a:lnTo>
                      <a:pt x="100" y="50"/>
                    </a:lnTo>
                    <a:lnTo>
                      <a:pt x="92" y="57"/>
                    </a:lnTo>
                    <a:lnTo>
                      <a:pt x="92" y="64"/>
                    </a:lnTo>
                    <a:lnTo>
                      <a:pt x="92" y="71"/>
                    </a:lnTo>
                    <a:lnTo>
                      <a:pt x="92" y="71"/>
                    </a:lnTo>
                    <a:lnTo>
                      <a:pt x="92" y="78"/>
                    </a:lnTo>
                    <a:lnTo>
                      <a:pt x="92" y="85"/>
                    </a:lnTo>
                    <a:lnTo>
                      <a:pt x="100" y="92"/>
                    </a:lnTo>
                    <a:lnTo>
                      <a:pt x="100" y="92"/>
                    </a:lnTo>
                    <a:lnTo>
                      <a:pt x="107" y="107"/>
                    </a:lnTo>
                    <a:lnTo>
                      <a:pt x="114" y="99"/>
                    </a:lnTo>
                    <a:lnTo>
                      <a:pt x="121" y="92"/>
                    </a:lnTo>
                    <a:lnTo>
                      <a:pt x="121" y="92"/>
                    </a:lnTo>
                    <a:lnTo>
                      <a:pt x="121" y="99"/>
                    </a:lnTo>
                    <a:lnTo>
                      <a:pt x="135" y="99"/>
                    </a:lnTo>
                    <a:lnTo>
                      <a:pt x="135" y="107"/>
                    </a:lnTo>
                    <a:lnTo>
                      <a:pt x="135" y="107"/>
                    </a:lnTo>
                    <a:lnTo>
                      <a:pt x="142" y="107"/>
                    </a:lnTo>
                    <a:lnTo>
                      <a:pt x="149" y="99"/>
                    </a:lnTo>
                    <a:lnTo>
                      <a:pt x="149" y="99"/>
                    </a:lnTo>
                    <a:lnTo>
                      <a:pt x="149" y="92"/>
                    </a:lnTo>
                    <a:lnTo>
                      <a:pt x="149" y="85"/>
                    </a:lnTo>
                    <a:lnTo>
                      <a:pt x="149" y="71"/>
                    </a:lnTo>
                    <a:lnTo>
                      <a:pt x="149" y="71"/>
                    </a:lnTo>
                    <a:lnTo>
                      <a:pt x="142" y="64"/>
                    </a:lnTo>
                    <a:lnTo>
                      <a:pt x="149" y="64"/>
                    </a:lnTo>
                    <a:lnTo>
                      <a:pt x="149" y="64"/>
                    </a:lnTo>
                    <a:lnTo>
                      <a:pt x="149" y="64"/>
                    </a:lnTo>
                    <a:lnTo>
                      <a:pt x="149" y="64"/>
                    </a:lnTo>
                    <a:lnTo>
                      <a:pt x="149" y="64"/>
                    </a:lnTo>
                    <a:lnTo>
                      <a:pt x="156" y="64"/>
                    </a:lnTo>
                    <a:lnTo>
                      <a:pt x="156" y="64"/>
                    </a:lnTo>
                    <a:lnTo>
                      <a:pt x="163" y="71"/>
                    </a:lnTo>
                    <a:lnTo>
                      <a:pt x="171" y="78"/>
                    </a:lnTo>
                    <a:lnTo>
                      <a:pt x="171" y="85"/>
                    </a:lnTo>
                    <a:lnTo>
                      <a:pt x="171" y="85"/>
                    </a:lnTo>
                    <a:lnTo>
                      <a:pt x="178" y="92"/>
                    </a:lnTo>
                    <a:lnTo>
                      <a:pt x="192" y="92"/>
                    </a:lnTo>
                    <a:lnTo>
                      <a:pt x="192" y="99"/>
                    </a:lnTo>
                    <a:lnTo>
                      <a:pt x="199" y="107"/>
                    </a:lnTo>
                    <a:lnTo>
                      <a:pt x="199" y="107"/>
                    </a:lnTo>
                    <a:lnTo>
                      <a:pt x="206" y="114"/>
                    </a:lnTo>
                    <a:lnTo>
                      <a:pt x="213" y="121"/>
                    </a:lnTo>
                    <a:lnTo>
                      <a:pt x="234" y="135"/>
                    </a:lnTo>
                    <a:lnTo>
                      <a:pt x="234" y="135"/>
                    </a:lnTo>
                    <a:lnTo>
                      <a:pt x="249" y="135"/>
                    </a:lnTo>
                    <a:lnTo>
                      <a:pt x="249" y="135"/>
                    </a:lnTo>
                    <a:lnTo>
                      <a:pt x="249" y="135"/>
                    </a:lnTo>
                    <a:lnTo>
                      <a:pt x="249" y="142"/>
                    </a:lnTo>
                    <a:lnTo>
                      <a:pt x="249" y="142"/>
                    </a:lnTo>
                    <a:lnTo>
                      <a:pt x="241" y="149"/>
                    </a:lnTo>
                    <a:lnTo>
                      <a:pt x="241" y="149"/>
                    </a:lnTo>
                    <a:lnTo>
                      <a:pt x="234" y="149"/>
                    </a:lnTo>
                    <a:lnTo>
                      <a:pt x="234" y="149"/>
                    </a:lnTo>
                    <a:lnTo>
                      <a:pt x="234" y="149"/>
                    </a:lnTo>
                    <a:lnTo>
                      <a:pt x="234" y="149"/>
                    </a:lnTo>
                    <a:lnTo>
                      <a:pt x="234" y="149"/>
                    </a:lnTo>
                    <a:lnTo>
                      <a:pt x="234" y="149"/>
                    </a:lnTo>
                    <a:lnTo>
                      <a:pt x="234" y="149"/>
                    </a:lnTo>
                    <a:lnTo>
                      <a:pt x="227" y="149"/>
                    </a:lnTo>
                    <a:lnTo>
                      <a:pt x="227" y="149"/>
                    </a:lnTo>
                    <a:lnTo>
                      <a:pt x="227" y="149"/>
                    </a:lnTo>
                    <a:lnTo>
                      <a:pt x="227" y="149"/>
                    </a:lnTo>
                    <a:lnTo>
                      <a:pt x="227" y="149"/>
                    </a:lnTo>
                    <a:lnTo>
                      <a:pt x="220" y="149"/>
                    </a:lnTo>
                    <a:lnTo>
                      <a:pt x="220" y="149"/>
                    </a:lnTo>
                    <a:lnTo>
                      <a:pt x="220" y="156"/>
                    </a:lnTo>
                    <a:lnTo>
                      <a:pt x="220" y="156"/>
                    </a:lnTo>
                    <a:lnTo>
                      <a:pt x="220" y="156"/>
                    </a:lnTo>
                    <a:lnTo>
                      <a:pt x="220" y="156"/>
                    </a:lnTo>
                    <a:lnTo>
                      <a:pt x="220" y="156"/>
                    </a:lnTo>
                    <a:lnTo>
                      <a:pt x="220" y="156"/>
                    </a:lnTo>
                    <a:lnTo>
                      <a:pt x="241" y="163"/>
                    </a:lnTo>
                    <a:lnTo>
                      <a:pt x="241" y="170"/>
                    </a:lnTo>
                    <a:lnTo>
                      <a:pt x="249" y="170"/>
                    </a:lnTo>
                    <a:lnTo>
                      <a:pt x="249" y="178"/>
                    </a:lnTo>
                    <a:lnTo>
                      <a:pt x="249" y="185"/>
                    </a:lnTo>
                    <a:lnTo>
                      <a:pt x="256" y="178"/>
                    </a:lnTo>
                    <a:lnTo>
                      <a:pt x="263" y="178"/>
                    </a:lnTo>
                    <a:lnTo>
                      <a:pt x="263" y="178"/>
                    </a:lnTo>
                    <a:lnTo>
                      <a:pt x="263" y="178"/>
                    </a:lnTo>
                    <a:lnTo>
                      <a:pt x="270" y="178"/>
                    </a:lnTo>
                    <a:lnTo>
                      <a:pt x="277" y="178"/>
                    </a:lnTo>
                    <a:lnTo>
                      <a:pt x="277" y="185"/>
                    </a:lnTo>
                    <a:lnTo>
                      <a:pt x="277" y="185"/>
                    </a:lnTo>
                    <a:lnTo>
                      <a:pt x="277" y="185"/>
                    </a:lnTo>
                    <a:lnTo>
                      <a:pt x="277" y="185"/>
                    </a:lnTo>
                    <a:lnTo>
                      <a:pt x="277" y="185"/>
                    </a:lnTo>
                    <a:lnTo>
                      <a:pt x="284" y="192"/>
                    </a:lnTo>
                    <a:lnTo>
                      <a:pt x="298" y="199"/>
                    </a:lnTo>
                    <a:lnTo>
                      <a:pt x="305" y="199"/>
                    </a:lnTo>
                    <a:lnTo>
                      <a:pt x="305" y="199"/>
                    </a:lnTo>
                    <a:lnTo>
                      <a:pt x="305" y="199"/>
                    </a:lnTo>
                    <a:lnTo>
                      <a:pt x="305" y="199"/>
                    </a:lnTo>
                    <a:lnTo>
                      <a:pt x="312" y="199"/>
                    </a:lnTo>
                    <a:lnTo>
                      <a:pt x="312" y="199"/>
                    </a:lnTo>
                    <a:lnTo>
                      <a:pt x="312" y="206"/>
                    </a:lnTo>
                    <a:lnTo>
                      <a:pt x="312" y="206"/>
                    </a:lnTo>
                    <a:lnTo>
                      <a:pt x="312" y="206"/>
                    </a:lnTo>
                    <a:lnTo>
                      <a:pt x="312" y="206"/>
                    </a:lnTo>
                    <a:lnTo>
                      <a:pt x="320" y="213"/>
                    </a:lnTo>
                    <a:lnTo>
                      <a:pt x="320" y="220"/>
                    </a:lnTo>
                    <a:lnTo>
                      <a:pt x="327" y="213"/>
                    </a:lnTo>
                    <a:lnTo>
                      <a:pt x="334" y="213"/>
                    </a:lnTo>
                    <a:lnTo>
                      <a:pt x="334" y="213"/>
                    </a:lnTo>
                    <a:lnTo>
                      <a:pt x="341" y="213"/>
                    </a:lnTo>
                    <a:lnTo>
                      <a:pt x="341" y="220"/>
                    </a:lnTo>
                    <a:lnTo>
                      <a:pt x="341" y="220"/>
                    </a:lnTo>
                    <a:lnTo>
                      <a:pt x="341" y="220"/>
                    </a:lnTo>
                    <a:lnTo>
                      <a:pt x="341" y="213"/>
                    </a:lnTo>
                    <a:lnTo>
                      <a:pt x="355" y="220"/>
                    </a:lnTo>
                    <a:lnTo>
                      <a:pt x="355" y="213"/>
                    </a:lnTo>
                    <a:lnTo>
                      <a:pt x="355" y="213"/>
                    </a:lnTo>
                    <a:lnTo>
                      <a:pt x="355" y="213"/>
                    </a:lnTo>
                    <a:lnTo>
                      <a:pt x="355" y="213"/>
                    </a:lnTo>
                    <a:lnTo>
                      <a:pt x="355" y="213"/>
                    </a:lnTo>
                    <a:lnTo>
                      <a:pt x="362" y="213"/>
                    </a:lnTo>
                    <a:lnTo>
                      <a:pt x="369" y="213"/>
                    </a:lnTo>
                    <a:lnTo>
                      <a:pt x="369" y="213"/>
                    </a:lnTo>
                    <a:lnTo>
                      <a:pt x="369" y="213"/>
                    </a:lnTo>
                    <a:lnTo>
                      <a:pt x="369" y="220"/>
                    </a:lnTo>
                    <a:lnTo>
                      <a:pt x="369" y="220"/>
                    </a:lnTo>
                    <a:lnTo>
                      <a:pt x="369" y="220"/>
                    </a:lnTo>
                    <a:lnTo>
                      <a:pt x="369" y="220"/>
                    </a:lnTo>
                    <a:lnTo>
                      <a:pt x="369" y="220"/>
                    </a:lnTo>
                    <a:lnTo>
                      <a:pt x="376" y="220"/>
                    </a:lnTo>
                    <a:lnTo>
                      <a:pt x="376" y="220"/>
                    </a:lnTo>
                    <a:lnTo>
                      <a:pt x="376" y="220"/>
                    </a:lnTo>
                    <a:lnTo>
                      <a:pt x="376" y="220"/>
                    </a:lnTo>
                    <a:lnTo>
                      <a:pt x="376" y="227"/>
                    </a:lnTo>
                    <a:lnTo>
                      <a:pt x="376" y="227"/>
                    </a:lnTo>
                    <a:lnTo>
                      <a:pt x="376" y="227"/>
                    </a:lnTo>
                    <a:lnTo>
                      <a:pt x="383" y="227"/>
                    </a:lnTo>
                    <a:lnTo>
                      <a:pt x="383" y="227"/>
                    </a:lnTo>
                    <a:lnTo>
                      <a:pt x="383" y="227"/>
                    </a:lnTo>
                    <a:lnTo>
                      <a:pt x="383" y="227"/>
                    </a:lnTo>
                    <a:lnTo>
                      <a:pt x="383" y="227"/>
                    </a:lnTo>
                    <a:lnTo>
                      <a:pt x="383" y="227"/>
                    </a:lnTo>
                    <a:lnTo>
                      <a:pt x="383" y="234"/>
                    </a:lnTo>
                    <a:lnTo>
                      <a:pt x="391" y="234"/>
                    </a:lnTo>
                    <a:lnTo>
                      <a:pt x="391" y="234"/>
                    </a:lnTo>
                    <a:lnTo>
                      <a:pt x="391" y="234"/>
                    </a:lnTo>
                    <a:lnTo>
                      <a:pt x="391" y="234"/>
                    </a:lnTo>
                    <a:lnTo>
                      <a:pt x="398" y="234"/>
                    </a:lnTo>
                    <a:lnTo>
                      <a:pt x="398" y="227"/>
                    </a:lnTo>
                    <a:lnTo>
                      <a:pt x="398" y="227"/>
                    </a:lnTo>
                    <a:lnTo>
                      <a:pt x="405" y="22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3"/>
              <p:cNvSpPr>
                <a:spLocks/>
              </p:cNvSpPr>
              <p:nvPr/>
            </p:nvSpPr>
            <p:spPr bwMode="auto">
              <a:xfrm>
                <a:off x="3194" y="719"/>
                <a:ext cx="447" cy="383"/>
              </a:xfrm>
              <a:custGeom>
                <a:avLst/>
                <a:gdLst>
                  <a:gd name="T0" fmla="*/ 177 w 447"/>
                  <a:gd name="T1" fmla="*/ 14 h 383"/>
                  <a:gd name="T2" fmla="*/ 199 w 447"/>
                  <a:gd name="T3" fmla="*/ 7 h 383"/>
                  <a:gd name="T4" fmla="*/ 213 w 447"/>
                  <a:gd name="T5" fmla="*/ 14 h 383"/>
                  <a:gd name="T6" fmla="*/ 213 w 447"/>
                  <a:gd name="T7" fmla="*/ 28 h 383"/>
                  <a:gd name="T8" fmla="*/ 220 w 447"/>
                  <a:gd name="T9" fmla="*/ 43 h 383"/>
                  <a:gd name="T10" fmla="*/ 234 w 447"/>
                  <a:gd name="T11" fmla="*/ 57 h 383"/>
                  <a:gd name="T12" fmla="*/ 248 w 447"/>
                  <a:gd name="T13" fmla="*/ 64 h 383"/>
                  <a:gd name="T14" fmla="*/ 263 w 447"/>
                  <a:gd name="T15" fmla="*/ 71 h 383"/>
                  <a:gd name="T16" fmla="*/ 298 w 447"/>
                  <a:gd name="T17" fmla="*/ 71 h 383"/>
                  <a:gd name="T18" fmla="*/ 327 w 447"/>
                  <a:gd name="T19" fmla="*/ 92 h 383"/>
                  <a:gd name="T20" fmla="*/ 341 w 447"/>
                  <a:gd name="T21" fmla="*/ 107 h 383"/>
                  <a:gd name="T22" fmla="*/ 341 w 447"/>
                  <a:gd name="T23" fmla="*/ 114 h 383"/>
                  <a:gd name="T24" fmla="*/ 362 w 447"/>
                  <a:gd name="T25" fmla="*/ 128 h 383"/>
                  <a:gd name="T26" fmla="*/ 398 w 447"/>
                  <a:gd name="T27" fmla="*/ 135 h 383"/>
                  <a:gd name="T28" fmla="*/ 440 w 447"/>
                  <a:gd name="T29" fmla="*/ 163 h 383"/>
                  <a:gd name="T30" fmla="*/ 440 w 447"/>
                  <a:gd name="T31" fmla="*/ 178 h 383"/>
                  <a:gd name="T32" fmla="*/ 426 w 447"/>
                  <a:gd name="T33" fmla="*/ 185 h 383"/>
                  <a:gd name="T34" fmla="*/ 405 w 447"/>
                  <a:gd name="T35" fmla="*/ 206 h 383"/>
                  <a:gd name="T36" fmla="*/ 376 w 447"/>
                  <a:gd name="T37" fmla="*/ 234 h 383"/>
                  <a:gd name="T38" fmla="*/ 369 w 447"/>
                  <a:gd name="T39" fmla="*/ 263 h 383"/>
                  <a:gd name="T40" fmla="*/ 369 w 447"/>
                  <a:gd name="T41" fmla="*/ 270 h 383"/>
                  <a:gd name="T42" fmla="*/ 362 w 447"/>
                  <a:gd name="T43" fmla="*/ 277 h 383"/>
                  <a:gd name="T44" fmla="*/ 362 w 447"/>
                  <a:gd name="T45" fmla="*/ 298 h 383"/>
                  <a:gd name="T46" fmla="*/ 355 w 447"/>
                  <a:gd name="T47" fmla="*/ 312 h 383"/>
                  <a:gd name="T48" fmla="*/ 348 w 447"/>
                  <a:gd name="T49" fmla="*/ 327 h 383"/>
                  <a:gd name="T50" fmla="*/ 334 w 447"/>
                  <a:gd name="T51" fmla="*/ 348 h 383"/>
                  <a:gd name="T52" fmla="*/ 341 w 447"/>
                  <a:gd name="T53" fmla="*/ 369 h 383"/>
                  <a:gd name="T54" fmla="*/ 327 w 447"/>
                  <a:gd name="T55" fmla="*/ 383 h 383"/>
                  <a:gd name="T56" fmla="*/ 319 w 447"/>
                  <a:gd name="T57" fmla="*/ 376 h 383"/>
                  <a:gd name="T58" fmla="*/ 305 w 447"/>
                  <a:gd name="T59" fmla="*/ 369 h 383"/>
                  <a:gd name="T60" fmla="*/ 298 w 447"/>
                  <a:gd name="T61" fmla="*/ 362 h 383"/>
                  <a:gd name="T62" fmla="*/ 277 w 447"/>
                  <a:gd name="T63" fmla="*/ 369 h 383"/>
                  <a:gd name="T64" fmla="*/ 256 w 447"/>
                  <a:gd name="T65" fmla="*/ 362 h 383"/>
                  <a:gd name="T66" fmla="*/ 241 w 447"/>
                  <a:gd name="T67" fmla="*/ 348 h 383"/>
                  <a:gd name="T68" fmla="*/ 213 w 447"/>
                  <a:gd name="T69" fmla="*/ 334 h 383"/>
                  <a:gd name="T70" fmla="*/ 185 w 447"/>
                  <a:gd name="T71" fmla="*/ 334 h 383"/>
                  <a:gd name="T72" fmla="*/ 156 w 447"/>
                  <a:gd name="T73" fmla="*/ 305 h 383"/>
                  <a:gd name="T74" fmla="*/ 163 w 447"/>
                  <a:gd name="T75" fmla="*/ 298 h 383"/>
                  <a:gd name="T76" fmla="*/ 170 w 447"/>
                  <a:gd name="T77" fmla="*/ 298 h 383"/>
                  <a:gd name="T78" fmla="*/ 170 w 447"/>
                  <a:gd name="T79" fmla="*/ 284 h 383"/>
                  <a:gd name="T80" fmla="*/ 114 w 447"/>
                  <a:gd name="T81" fmla="*/ 241 h 383"/>
                  <a:gd name="T82" fmla="*/ 85 w 447"/>
                  <a:gd name="T83" fmla="*/ 213 h 383"/>
                  <a:gd name="T84" fmla="*/ 85 w 447"/>
                  <a:gd name="T85" fmla="*/ 241 h 383"/>
                  <a:gd name="T86" fmla="*/ 57 w 447"/>
                  <a:gd name="T87" fmla="*/ 241 h 383"/>
                  <a:gd name="T88" fmla="*/ 28 w 447"/>
                  <a:gd name="T89" fmla="*/ 220 h 383"/>
                  <a:gd name="T90" fmla="*/ 50 w 447"/>
                  <a:gd name="T91" fmla="*/ 178 h 383"/>
                  <a:gd name="T92" fmla="*/ 7 w 447"/>
                  <a:gd name="T93" fmla="*/ 149 h 383"/>
                  <a:gd name="T94" fmla="*/ 14 w 447"/>
                  <a:gd name="T95" fmla="*/ 142 h 383"/>
                  <a:gd name="T96" fmla="*/ 36 w 447"/>
                  <a:gd name="T97" fmla="*/ 128 h 383"/>
                  <a:gd name="T98" fmla="*/ 28 w 447"/>
                  <a:gd name="T99" fmla="*/ 121 h 383"/>
                  <a:gd name="T100" fmla="*/ 21 w 447"/>
                  <a:gd name="T101" fmla="*/ 99 h 383"/>
                  <a:gd name="T102" fmla="*/ 28 w 447"/>
                  <a:gd name="T103" fmla="*/ 85 h 383"/>
                  <a:gd name="T104" fmla="*/ 28 w 447"/>
                  <a:gd name="T105" fmla="*/ 71 h 383"/>
                  <a:gd name="T106" fmla="*/ 28 w 447"/>
                  <a:gd name="T107" fmla="*/ 64 h 383"/>
                  <a:gd name="T108" fmla="*/ 50 w 447"/>
                  <a:gd name="T109" fmla="*/ 43 h 383"/>
                  <a:gd name="T110" fmla="*/ 71 w 447"/>
                  <a:gd name="T111" fmla="*/ 36 h 383"/>
                  <a:gd name="T112" fmla="*/ 107 w 447"/>
                  <a:gd name="T113" fmla="*/ 21 h 383"/>
                  <a:gd name="T114" fmla="*/ 114 w 447"/>
                  <a:gd name="T115" fmla="*/ 28 h 383"/>
                  <a:gd name="T116" fmla="*/ 135 w 447"/>
                  <a:gd name="T117" fmla="*/ 36 h 383"/>
                  <a:gd name="T118" fmla="*/ 156 w 447"/>
                  <a:gd name="T119" fmla="*/ 36 h 383"/>
                  <a:gd name="T120" fmla="*/ 185 w 447"/>
                  <a:gd name="T121" fmla="*/ 4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7" h="383">
                    <a:moveTo>
                      <a:pt x="170" y="28"/>
                    </a:moveTo>
                    <a:lnTo>
                      <a:pt x="170" y="28"/>
                    </a:lnTo>
                    <a:lnTo>
                      <a:pt x="170" y="21"/>
                    </a:lnTo>
                    <a:lnTo>
                      <a:pt x="170" y="21"/>
                    </a:lnTo>
                    <a:lnTo>
                      <a:pt x="170" y="21"/>
                    </a:lnTo>
                    <a:lnTo>
                      <a:pt x="170" y="21"/>
                    </a:lnTo>
                    <a:lnTo>
                      <a:pt x="170" y="14"/>
                    </a:lnTo>
                    <a:lnTo>
                      <a:pt x="177" y="14"/>
                    </a:lnTo>
                    <a:lnTo>
                      <a:pt x="177" y="14"/>
                    </a:lnTo>
                    <a:lnTo>
                      <a:pt x="177" y="21"/>
                    </a:lnTo>
                    <a:lnTo>
                      <a:pt x="185" y="14"/>
                    </a:lnTo>
                    <a:lnTo>
                      <a:pt x="185" y="7"/>
                    </a:lnTo>
                    <a:lnTo>
                      <a:pt x="185" y="0"/>
                    </a:lnTo>
                    <a:lnTo>
                      <a:pt x="192" y="0"/>
                    </a:lnTo>
                    <a:lnTo>
                      <a:pt x="192" y="0"/>
                    </a:lnTo>
                    <a:lnTo>
                      <a:pt x="199" y="7"/>
                    </a:lnTo>
                    <a:lnTo>
                      <a:pt x="199" y="7"/>
                    </a:lnTo>
                    <a:lnTo>
                      <a:pt x="206" y="7"/>
                    </a:lnTo>
                    <a:lnTo>
                      <a:pt x="206" y="14"/>
                    </a:lnTo>
                    <a:lnTo>
                      <a:pt x="206" y="14"/>
                    </a:lnTo>
                    <a:lnTo>
                      <a:pt x="206" y="14"/>
                    </a:lnTo>
                    <a:lnTo>
                      <a:pt x="206" y="14"/>
                    </a:lnTo>
                    <a:lnTo>
                      <a:pt x="206" y="14"/>
                    </a:lnTo>
                    <a:lnTo>
                      <a:pt x="213" y="14"/>
                    </a:lnTo>
                    <a:lnTo>
                      <a:pt x="206" y="21"/>
                    </a:lnTo>
                    <a:lnTo>
                      <a:pt x="206" y="21"/>
                    </a:lnTo>
                    <a:lnTo>
                      <a:pt x="206" y="21"/>
                    </a:lnTo>
                    <a:lnTo>
                      <a:pt x="213" y="21"/>
                    </a:lnTo>
                    <a:lnTo>
                      <a:pt x="213" y="21"/>
                    </a:lnTo>
                    <a:lnTo>
                      <a:pt x="213" y="28"/>
                    </a:lnTo>
                    <a:lnTo>
                      <a:pt x="213" y="28"/>
                    </a:lnTo>
                    <a:lnTo>
                      <a:pt x="213" y="28"/>
                    </a:lnTo>
                    <a:lnTo>
                      <a:pt x="213" y="28"/>
                    </a:lnTo>
                    <a:lnTo>
                      <a:pt x="213" y="28"/>
                    </a:lnTo>
                    <a:lnTo>
                      <a:pt x="213" y="28"/>
                    </a:lnTo>
                    <a:lnTo>
                      <a:pt x="220" y="28"/>
                    </a:lnTo>
                    <a:lnTo>
                      <a:pt x="220" y="36"/>
                    </a:lnTo>
                    <a:lnTo>
                      <a:pt x="220" y="36"/>
                    </a:lnTo>
                    <a:lnTo>
                      <a:pt x="220" y="36"/>
                    </a:lnTo>
                    <a:lnTo>
                      <a:pt x="220" y="43"/>
                    </a:lnTo>
                    <a:lnTo>
                      <a:pt x="220" y="43"/>
                    </a:lnTo>
                    <a:lnTo>
                      <a:pt x="220" y="43"/>
                    </a:lnTo>
                    <a:lnTo>
                      <a:pt x="227" y="50"/>
                    </a:lnTo>
                    <a:lnTo>
                      <a:pt x="227" y="50"/>
                    </a:lnTo>
                    <a:lnTo>
                      <a:pt x="234" y="50"/>
                    </a:lnTo>
                    <a:lnTo>
                      <a:pt x="234" y="50"/>
                    </a:lnTo>
                    <a:lnTo>
                      <a:pt x="234" y="57"/>
                    </a:lnTo>
                    <a:lnTo>
                      <a:pt x="234" y="57"/>
                    </a:lnTo>
                    <a:lnTo>
                      <a:pt x="241" y="57"/>
                    </a:lnTo>
                    <a:lnTo>
                      <a:pt x="241" y="57"/>
                    </a:lnTo>
                    <a:lnTo>
                      <a:pt x="241" y="57"/>
                    </a:lnTo>
                    <a:lnTo>
                      <a:pt x="248" y="57"/>
                    </a:lnTo>
                    <a:lnTo>
                      <a:pt x="248" y="57"/>
                    </a:lnTo>
                    <a:lnTo>
                      <a:pt x="248" y="64"/>
                    </a:lnTo>
                    <a:lnTo>
                      <a:pt x="248" y="64"/>
                    </a:lnTo>
                    <a:lnTo>
                      <a:pt x="248" y="64"/>
                    </a:lnTo>
                    <a:lnTo>
                      <a:pt x="248" y="64"/>
                    </a:lnTo>
                    <a:lnTo>
                      <a:pt x="248" y="64"/>
                    </a:lnTo>
                    <a:lnTo>
                      <a:pt x="248" y="64"/>
                    </a:lnTo>
                    <a:lnTo>
                      <a:pt x="256" y="71"/>
                    </a:lnTo>
                    <a:lnTo>
                      <a:pt x="256" y="71"/>
                    </a:lnTo>
                    <a:lnTo>
                      <a:pt x="256" y="71"/>
                    </a:lnTo>
                    <a:lnTo>
                      <a:pt x="263" y="71"/>
                    </a:lnTo>
                    <a:lnTo>
                      <a:pt x="263" y="71"/>
                    </a:lnTo>
                    <a:lnTo>
                      <a:pt x="270" y="64"/>
                    </a:lnTo>
                    <a:lnTo>
                      <a:pt x="270" y="64"/>
                    </a:lnTo>
                    <a:lnTo>
                      <a:pt x="277" y="64"/>
                    </a:lnTo>
                    <a:lnTo>
                      <a:pt x="284" y="64"/>
                    </a:lnTo>
                    <a:lnTo>
                      <a:pt x="284" y="64"/>
                    </a:lnTo>
                    <a:lnTo>
                      <a:pt x="291" y="64"/>
                    </a:lnTo>
                    <a:lnTo>
                      <a:pt x="298" y="71"/>
                    </a:lnTo>
                    <a:lnTo>
                      <a:pt x="298" y="71"/>
                    </a:lnTo>
                    <a:lnTo>
                      <a:pt x="298" y="71"/>
                    </a:lnTo>
                    <a:lnTo>
                      <a:pt x="305" y="78"/>
                    </a:lnTo>
                    <a:lnTo>
                      <a:pt x="305" y="78"/>
                    </a:lnTo>
                    <a:lnTo>
                      <a:pt x="319" y="85"/>
                    </a:lnTo>
                    <a:lnTo>
                      <a:pt x="319" y="85"/>
                    </a:lnTo>
                    <a:lnTo>
                      <a:pt x="319" y="85"/>
                    </a:lnTo>
                    <a:lnTo>
                      <a:pt x="327" y="92"/>
                    </a:lnTo>
                    <a:lnTo>
                      <a:pt x="327" y="92"/>
                    </a:lnTo>
                    <a:lnTo>
                      <a:pt x="327" y="92"/>
                    </a:lnTo>
                    <a:lnTo>
                      <a:pt x="334" y="92"/>
                    </a:lnTo>
                    <a:lnTo>
                      <a:pt x="334" y="92"/>
                    </a:lnTo>
                    <a:lnTo>
                      <a:pt x="341" y="92"/>
                    </a:lnTo>
                    <a:lnTo>
                      <a:pt x="341" y="99"/>
                    </a:lnTo>
                    <a:lnTo>
                      <a:pt x="348" y="99"/>
                    </a:lnTo>
                    <a:lnTo>
                      <a:pt x="348" y="99"/>
                    </a:lnTo>
                    <a:lnTo>
                      <a:pt x="341" y="107"/>
                    </a:lnTo>
                    <a:lnTo>
                      <a:pt x="341" y="107"/>
                    </a:lnTo>
                    <a:lnTo>
                      <a:pt x="341" y="107"/>
                    </a:lnTo>
                    <a:lnTo>
                      <a:pt x="341" y="107"/>
                    </a:lnTo>
                    <a:lnTo>
                      <a:pt x="341" y="107"/>
                    </a:lnTo>
                    <a:lnTo>
                      <a:pt x="341" y="107"/>
                    </a:lnTo>
                    <a:lnTo>
                      <a:pt x="341" y="107"/>
                    </a:lnTo>
                    <a:lnTo>
                      <a:pt x="341" y="114"/>
                    </a:lnTo>
                    <a:lnTo>
                      <a:pt x="341" y="114"/>
                    </a:lnTo>
                    <a:lnTo>
                      <a:pt x="341" y="114"/>
                    </a:lnTo>
                    <a:lnTo>
                      <a:pt x="341" y="114"/>
                    </a:lnTo>
                    <a:lnTo>
                      <a:pt x="341" y="121"/>
                    </a:lnTo>
                    <a:lnTo>
                      <a:pt x="341" y="121"/>
                    </a:lnTo>
                    <a:lnTo>
                      <a:pt x="341" y="121"/>
                    </a:lnTo>
                    <a:lnTo>
                      <a:pt x="348" y="121"/>
                    </a:lnTo>
                    <a:lnTo>
                      <a:pt x="348" y="121"/>
                    </a:lnTo>
                    <a:lnTo>
                      <a:pt x="362" y="128"/>
                    </a:lnTo>
                    <a:lnTo>
                      <a:pt x="369" y="128"/>
                    </a:lnTo>
                    <a:lnTo>
                      <a:pt x="376" y="135"/>
                    </a:lnTo>
                    <a:lnTo>
                      <a:pt x="383" y="135"/>
                    </a:lnTo>
                    <a:lnTo>
                      <a:pt x="383" y="135"/>
                    </a:lnTo>
                    <a:lnTo>
                      <a:pt x="390" y="135"/>
                    </a:lnTo>
                    <a:lnTo>
                      <a:pt x="390" y="135"/>
                    </a:lnTo>
                    <a:lnTo>
                      <a:pt x="390" y="135"/>
                    </a:lnTo>
                    <a:lnTo>
                      <a:pt x="398" y="135"/>
                    </a:lnTo>
                    <a:lnTo>
                      <a:pt x="405" y="142"/>
                    </a:lnTo>
                    <a:lnTo>
                      <a:pt x="412" y="142"/>
                    </a:lnTo>
                    <a:lnTo>
                      <a:pt x="412" y="149"/>
                    </a:lnTo>
                    <a:lnTo>
                      <a:pt x="419" y="149"/>
                    </a:lnTo>
                    <a:lnTo>
                      <a:pt x="419" y="156"/>
                    </a:lnTo>
                    <a:lnTo>
                      <a:pt x="419" y="156"/>
                    </a:lnTo>
                    <a:lnTo>
                      <a:pt x="433" y="156"/>
                    </a:lnTo>
                    <a:lnTo>
                      <a:pt x="440" y="163"/>
                    </a:lnTo>
                    <a:lnTo>
                      <a:pt x="447" y="163"/>
                    </a:lnTo>
                    <a:lnTo>
                      <a:pt x="447" y="170"/>
                    </a:lnTo>
                    <a:lnTo>
                      <a:pt x="447" y="170"/>
                    </a:lnTo>
                    <a:lnTo>
                      <a:pt x="447" y="170"/>
                    </a:lnTo>
                    <a:lnTo>
                      <a:pt x="447" y="170"/>
                    </a:lnTo>
                    <a:lnTo>
                      <a:pt x="447" y="170"/>
                    </a:lnTo>
                    <a:lnTo>
                      <a:pt x="447" y="170"/>
                    </a:lnTo>
                    <a:lnTo>
                      <a:pt x="440" y="178"/>
                    </a:lnTo>
                    <a:lnTo>
                      <a:pt x="440" y="178"/>
                    </a:lnTo>
                    <a:lnTo>
                      <a:pt x="433" y="170"/>
                    </a:lnTo>
                    <a:lnTo>
                      <a:pt x="433" y="170"/>
                    </a:lnTo>
                    <a:lnTo>
                      <a:pt x="433" y="170"/>
                    </a:lnTo>
                    <a:lnTo>
                      <a:pt x="433" y="178"/>
                    </a:lnTo>
                    <a:lnTo>
                      <a:pt x="426" y="178"/>
                    </a:lnTo>
                    <a:lnTo>
                      <a:pt x="433" y="178"/>
                    </a:lnTo>
                    <a:lnTo>
                      <a:pt x="426" y="185"/>
                    </a:lnTo>
                    <a:lnTo>
                      <a:pt x="419" y="192"/>
                    </a:lnTo>
                    <a:lnTo>
                      <a:pt x="419" y="192"/>
                    </a:lnTo>
                    <a:lnTo>
                      <a:pt x="412" y="199"/>
                    </a:lnTo>
                    <a:lnTo>
                      <a:pt x="412" y="199"/>
                    </a:lnTo>
                    <a:lnTo>
                      <a:pt x="412" y="199"/>
                    </a:lnTo>
                    <a:lnTo>
                      <a:pt x="405" y="206"/>
                    </a:lnTo>
                    <a:lnTo>
                      <a:pt x="405" y="206"/>
                    </a:lnTo>
                    <a:lnTo>
                      <a:pt x="405" y="206"/>
                    </a:lnTo>
                    <a:lnTo>
                      <a:pt x="398" y="206"/>
                    </a:lnTo>
                    <a:lnTo>
                      <a:pt x="398" y="206"/>
                    </a:lnTo>
                    <a:lnTo>
                      <a:pt x="398" y="213"/>
                    </a:lnTo>
                    <a:lnTo>
                      <a:pt x="390" y="213"/>
                    </a:lnTo>
                    <a:lnTo>
                      <a:pt x="390" y="220"/>
                    </a:lnTo>
                    <a:lnTo>
                      <a:pt x="383" y="227"/>
                    </a:lnTo>
                    <a:lnTo>
                      <a:pt x="383" y="234"/>
                    </a:lnTo>
                    <a:lnTo>
                      <a:pt x="376" y="234"/>
                    </a:lnTo>
                    <a:lnTo>
                      <a:pt x="369" y="234"/>
                    </a:lnTo>
                    <a:lnTo>
                      <a:pt x="369" y="241"/>
                    </a:lnTo>
                    <a:lnTo>
                      <a:pt x="369" y="241"/>
                    </a:lnTo>
                    <a:lnTo>
                      <a:pt x="369" y="248"/>
                    </a:lnTo>
                    <a:lnTo>
                      <a:pt x="369" y="248"/>
                    </a:lnTo>
                    <a:lnTo>
                      <a:pt x="376" y="256"/>
                    </a:lnTo>
                    <a:lnTo>
                      <a:pt x="376" y="256"/>
                    </a:lnTo>
                    <a:lnTo>
                      <a:pt x="369" y="263"/>
                    </a:lnTo>
                    <a:lnTo>
                      <a:pt x="369" y="263"/>
                    </a:lnTo>
                    <a:lnTo>
                      <a:pt x="369" y="263"/>
                    </a:lnTo>
                    <a:lnTo>
                      <a:pt x="369" y="263"/>
                    </a:lnTo>
                    <a:lnTo>
                      <a:pt x="369" y="263"/>
                    </a:lnTo>
                    <a:lnTo>
                      <a:pt x="369" y="270"/>
                    </a:lnTo>
                    <a:lnTo>
                      <a:pt x="369" y="270"/>
                    </a:lnTo>
                    <a:lnTo>
                      <a:pt x="369" y="270"/>
                    </a:lnTo>
                    <a:lnTo>
                      <a:pt x="369" y="270"/>
                    </a:lnTo>
                    <a:lnTo>
                      <a:pt x="369" y="270"/>
                    </a:lnTo>
                    <a:lnTo>
                      <a:pt x="362" y="270"/>
                    </a:lnTo>
                    <a:lnTo>
                      <a:pt x="362" y="270"/>
                    </a:lnTo>
                    <a:lnTo>
                      <a:pt x="362" y="270"/>
                    </a:lnTo>
                    <a:lnTo>
                      <a:pt x="362" y="277"/>
                    </a:lnTo>
                    <a:lnTo>
                      <a:pt x="362" y="277"/>
                    </a:lnTo>
                    <a:lnTo>
                      <a:pt x="362" y="277"/>
                    </a:lnTo>
                    <a:lnTo>
                      <a:pt x="362" y="277"/>
                    </a:lnTo>
                    <a:lnTo>
                      <a:pt x="355" y="277"/>
                    </a:lnTo>
                    <a:lnTo>
                      <a:pt x="355" y="284"/>
                    </a:lnTo>
                    <a:lnTo>
                      <a:pt x="355" y="284"/>
                    </a:lnTo>
                    <a:lnTo>
                      <a:pt x="355" y="284"/>
                    </a:lnTo>
                    <a:lnTo>
                      <a:pt x="355" y="284"/>
                    </a:lnTo>
                    <a:lnTo>
                      <a:pt x="355" y="291"/>
                    </a:lnTo>
                    <a:lnTo>
                      <a:pt x="355" y="298"/>
                    </a:lnTo>
                    <a:lnTo>
                      <a:pt x="362" y="298"/>
                    </a:lnTo>
                    <a:lnTo>
                      <a:pt x="362" y="298"/>
                    </a:lnTo>
                    <a:lnTo>
                      <a:pt x="362" y="298"/>
                    </a:lnTo>
                    <a:lnTo>
                      <a:pt x="362" y="298"/>
                    </a:lnTo>
                    <a:lnTo>
                      <a:pt x="362" y="305"/>
                    </a:lnTo>
                    <a:lnTo>
                      <a:pt x="362" y="305"/>
                    </a:lnTo>
                    <a:lnTo>
                      <a:pt x="362" y="312"/>
                    </a:lnTo>
                    <a:lnTo>
                      <a:pt x="362" y="312"/>
                    </a:lnTo>
                    <a:lnTo>
                      <a:pt x="355" y="312"/>
                    </a:lnTo>
                    <a:lnTo>
                      <a:pt x="355" y="312"/>
                    </a:lnTo>
                    <a:lnTo>
                      <a:pt x="355" y="312"/>
                    </a:lnTo>
                    <a:lnTo>
                      <a:pt x="355" y="319"/>
                    </a:lnTo>
                    <a:lnTo>
                      <a:pt x="355" y="327"/>
                    </a:lnTo>
                    <a:lnTo>
                      <a:pt x="355" y="327"/>
                    </a:lnTo>
                    <a:lnTo>
                      <a:pt x="355" y="327"/>
                    </a:lnTo>
                    <a:lnTo>
                      <a:pt x="348" y="327"/>
                    </a:lnTo>
                    <a:lnTo>
                      <a:pt x="348" y="327"/>
                    </a:lnTo>
                    <a:lnTo>
                      <a:pt x="341" y="327"/>
                    </a:lnTo>
                    <a:lnTo>
                      <a:pt x="341" y="334"/>
                    </a:lnTo>
                    <a:lnTo>
                      <a:pt x="341" y="341"/>
                    </a:lnTo>
                    <a:lnTo>
                      <a:pt x="341" y="348"/>
                    </a:lnTo>
                    <a:lnTo>
                      <a:pt x="341" y="348"/>
                    </a:lnTo>
                    <a:lnTo>
                      <a:pt x="341" y="348"/>
                    </a:lnTo>
                    <a:lnTo>
                      <a:pt x="341" y="348"/>
                    </a:lnTo>
                    <a:lnTo>
                      <a:pt x="334" y="348"/>
                    </a:lnTo>
                    <a:lnTo>
                      <a:pt x="334" y="348"/>
                    </a:lnTo>
                    <a:lnTo>
                      <a:pt x="334" y="355"/>
                    </a:lnTo>
                    <a:lnTo>
                      <a:pt x="334" y="355"/>
                    </a:lnTo>
                    <a:lnTo>
                      <a:pt x="334" y="362"/>
                    </a:lnTo>
                    <a:lnTo>
                      <a:pt x="334" y="362"/>
                    </a:lnTo>
                    <a:lnTo>
                      <a:pt x="334" y="369"/>
                    </a:lnTo>
                    <a:lnTo>
                      <a:pt x="334" y="369"/>
                    </a:lnTo>
                    <a:lnTo>
                      <a:pt x="341" y="369"/>
                    </a:lnTo>
                    <a:lnTo>
                      <a:pt x="341" y="369"/>
                    </a:lnTo>
                    <a:lnTo>
                      <a:pt x="341" y="376"/>
                    </a:lnTo>
                    <a:lnTo>
                      <a:pt x="334" y="376"/>
                    </a:lnTo>
                    <a:lnTo>
                      <a:pt x="334" y="376"/>
                    </a:lnTo>
                    <a:lnTo>
                      <a:pt x="334" y="383"/>
                    </a:lnTo>
                    <a:lnTo>
                      <a:pt x="327" y="383"/>
                    </a:lnTo>
                    <a:lnTo>
                      <a:pt x="327" y="383"/>
                    </a:lnTo>
                    <a:lnTo>
                      <a:pt x="327" y="383"/>
                    </a:lnTo>
                    <a:lnTo>
                      <a:pt x="327" y="383"/>
                    </a:lnTo>
                    <a:lnTo>
                      <a:pt x="319" y="383"/>
                    </a:lnTo>
                    <a:lnTo>
                      <a:pt x="319" y="376"/>
                    </a:lnTo>
                    <a:lnTo>
                      <a:pt x="319" y="376"/>
                    </a:lnTo>
                    <a:lnTo>
                      <a:pt x="319" y="376"/>
                    </a:lnTo>
                    <a:lnTo>
                      <a:pt x="319" y="376"/>
                    </a:lnTo>
                    <a:lnTo>
                      <a:pt x="319" y="376"/>
                    </a:lnTo>
                    <a:lnTo>
                      <a:pt x="319" y="376"/>
                    </a:lnTo>
                    <a:lnTo>
                      <a:pt x="312" y="376"/>
                    </a:lnTo>
                    <a:lnTo>
                      <a:pt x="312" y="376"/>
                    </a:lnTo>
                    <a:lnTo>
                      <a:pt x="312" y="376"/>
                    </a:lnTo>
                    <a:lnTo>
                      <a:pt x="312" y="369"/>
                    </a:lnTo>
                    <a:lnTo>
                      <a:pt x="312" y="369"/>
                    </a:lnTo>
                    <a:lnTo>
                      <a:pt x="312" y="369"/>
                    </a:lnTo>
                    <a:lnTo>
                      <a:pt x="312" y="369"/>
                    </a:lnTo>
                    <a:lnTo>
                      <a:pt x="305" y="369"/>
                    </a:lnTo>
                    <a:lnTo>
                      <a:pt x="305" y="369"/>
                    </a:lnTo>
                    <a:lnTo>
                      <a:pt x="305" y="369"/>
                    </a:lnTo>
                    <a:lnTo>
                      <a:pt x="305" y="369"/>
                    </a:lnTo>
                    <a:lnTo>
                      <a:pt x="305" y="369"/>
                    </a:lnTo>
                    <a:lnTo>
                      <a:pt x="305" y="362"/>
                    </a:lnTo>
                    <a:lnTo>
                      <a:pt x="305" y="362"/>
                    </a:lnTo>
                    <a:lnTo>
                      <a:pt x="305" y="362"/>
                    </a:lnTo>
                    <a:lnTo>
                      <a:pt x="298" y="362"/>
                    </a:lnTo>
                    <a:lnTo>
                      <a:pt x="291" y="362"/>
                    </a:lnTo>
                    <a:lnTo>
                      <a:pt x="291" y="362"/>
                    </a:lnTo>
                    <a:lnTo>
                      <a:pt x="291" y="362"/>
                    </a:lnTo>
                    <a:lnTo>
                      <a:pt x="291" y="362"/>
                    </a:lnTo>
                    <a:lnTo>
                      <a:pt x="291" y="362"/>
                    </a:lnTo>
                    <a:lnTo>
                      <a:pt x="291" y="369"/>
                    </a:lnTo>
                    <a:lnTo>
                      <a:pt x="277" y="362"/>
                    </a:lnTo>
                    <a:lnTo>
                      <a:pt x="277" y="369"/>
                    </a:lnTo>
                    <a:lnTo>
                      <a:pt x="277" y="369"/>
                    </a:lnTo>
                    <a:lnTo>
                      <a:pt x="277" y="369"/>
                    </a:lnTo>
                    <a:lnTo>
                      <a:pt x="277" y="362"/>
                    </a:lnTo>
                    <a:lnTo>
                      <a:pt x="270" y="362"/>
                    </a:lnTo>
                    <a:lnTo>
                      <a:pt x="270" y="362"/>
                    </a:lnTo>
                    <a:lnTo>
                      <a:pt x="263" y="362"/>
                    </a:lnTo>
                    <a:lnTo>
                      <a:pt x="256" y="369"/>
                    </a:lnTo>
                    <a:lnTo>
                      <a:pt x="256" y="362"/>
                    </a:lnTo>
                    <a:lnTo>
                      <a:pt x="248" y="355"/>
                    </a:lnTo>
                    <a:lnTo>
                      <a:pt x="248" y="355"/>
                    </a:lnTo>
                    <a:lnTo>
                      <a:pt x="248" y="355"/>
                    </a:lnTo>
                    <a:lnTo>
                      <a:pt x="248" y="355"/>
                    </a:lnTo>
                    <a:lnTo>
                      <a:pt x="248" y="348"/>
                    </a:lnTo>
                    <a:lnTo>
                      <a:pt x="248" y="348"/>
                    </a:lnTo>
                    <a:lnTo>
                      <a:pt x="241" y="348"/>
                    </a:lnTo>
                    <a:lnTo>
                      <a:pt x="241" y="348"/>
                    </a:lnTo>
                    <a:lnTo>
                      <a:pt x="241" y="348"/>
                    </a:lnTo>
                    <a:lnTo>
                      <a:pt x="241" y="348"/>
                    </a:lnTo>
                    <a:lnTo>
                      <a:pt x="234" y="348"/>
                    </a:lnTo>
                    <a:lnTo>
                      <a:pt x="220" y="341"/>
                    </a:lnTo>
                    <a:lnTo>
                      <a:pt x="213" y="334"/>
                    </a:lnTo>
                    <a:lnTo>
                      <a:pt x="213" y="334"/>
                    </a:lnTo>
                    <a:lnTo>
                      <a:pt x="213" y="334"/>
                    </a:lnTo>
                    <a:lnTo>
                      <a:pt x="213" y="334"/>
                    </a:lnTo>
                    <a:lnTo>
                      <a:pt x="213" y="334"/>
                    </a:lnTo>
                    <a:lnTo>
                      <a:pt x="213" y="327"/>
                    </a:lnTo>
                    <a:lnTo>
                      <a:pt x="206" y="327"/>
                    </a:lnTo>
                    <a:lnTo>
                      <a:pt x="199" y="327"/>
                    </a:lnTo>
                    <a:lnTo>
                      <a:pt x="199" y="327"/>
                    </a:lnTo>
                    <a:lnTo>
                      <a:pt x="199" y="327"/>
                    </a:lnTo>
                    <a:lnTo>
                      <a:pt x="192" y="327"/>
                    </a:lnTo>
                    <a:lnTo>
                      <a:pt x="185" y="334"/>
                    </a:lnTo>
                    <a:lnTo>
                      <a:pt x="185" y="327"/>
                    </a:lnTo>
                    <a:lnTo>
                      <a:pt x="185" y="319"/>
                    </a:lnTo>
                    <a:lnTo>
                      <a:pt x="177" y="319"/>
                    </a:lnTo>
                    <a:lnTo>
                      <a:pt x="177" y="312"/>
                    </a:lnTo>
                    <a:lnTo>
                      <a:pt x="156" y="305"/>
                    </a:lnTo>
                    <a:lnTo>
                      <a:pt x="156" y="305"/>
                    </a:lnTo>
                    <a:lnTo>
                      <a:pt x="156" y="305"/>
                    </a:lnTo>
                    <a:lnTo>
                      <a:pt x="156" y="305"/>
                    </a:lnTo>
                    <a:lnTo>
                      <a:pt x="156" y="305"/>
                    </a:lnTo>
                    <a:lnTo>
                      <a:pt x="156" y="305"/>
                    </a:lnTo>
                    <a:lnTo>
                      <a:pt x="156" y="298"/>
                    </a:lnTo>
                    <a:lnTo>
                      <a:pt x="156" y="298"/>
                    </a:lnTo>
                    <a:lnTo>
                      <a:pt x="163" y="298"/>
                    </a:lnTo>
                    <a:lnTo>
                      <a:pt x="163" y="298"/>
                    </a:lnTo>
                    <a:lnTo>
                      <a:pt x="163" y="298"/>
                    </a:lnTo>
                    <a:lnTo>
                      <a:pt x="163" y="298"/>
                    </a:lnTo>
                    <a:lnTo>
                      <a:pt x="163" y="298"/>
                    </a:lnTo>
                    <a:lnTo>
                      <a:pt x="170" y="298"/>
                    </a:lnTo>
                    <a:lnTo>
                      <a:pt x="170" y="298"/>
                    </a:lnTo>
                    <a:lnTo>
                      <a:pt x="170" y="298"/>
                    </a:lnTo>
                    <a:lnTo>
                      <a:pt x="170" y="298"/>
                    </a:lnTo>
                    <a:lnTo>
                      <a:pt x="170" y="298"/>
                    </a:lnTo>
                    <a:lnTo>
                      <a:pt x="170" y="298"/>
                    </a:lnTo>
                    <a:lnTo>
                      <a:pt x="170" y="298"/>
                    </a:lnTo>
                    <a:lnTo>
                      <a:pt x="177" y="298"/>
                    </a:lnTo>
                    <a:lnTo>
                      <a:pt x="177" y="298"/>
                    </a:lnTo>
                    <a:lnTo>
                      <a:pt x="185" y="291"/>
                    </a:lnTo>
                    <a:lnTo>
                      <a:pt x="185" y="291"/>
                    </a:lnTo>
                    <a:lnTo>
                      <a:pt x="185" y="284"/>
                    </a:lnTo>
                    <a:lnTo>
                      <a:pt x="185" y="284"/>
                    </a:lnTo>
                    <a:lnTo>
                      <a:pt x="185" y="284"/>
                    </a:lnTo>
                    <a:lnTo>
                      <a:pt x="170" y="284"/>
                    </a:lnTo>
                    <a:lnTo>
                      <a:pt x="170" y="284"/>
                    </a:lnTo>
                    <a:lnTo>
                      <a:pt x="149" y="270"/>
                    </a:lnTo>
                    <a:lnTo>
                      <a:pt x="142" y="263"/>
                    </a:lnTo>
                    <a:lnTo>
                      <a:pt x="135" y="256"/>
                    </a:lnTo>
                    <a:lnTo>
                      <a:pt x="135" y="256"/>
                    </a:lnTo>
                    <a:lnTo>
                      <a:pt x="128" y="248"/>
                    </a:lnTo>
                    <a:lnTo>
                      <a:pt x="128" y="241"/>
                    </a:lnTo>
                    <a:lnTo>
                      <a:pt x="114" y="241"/>
                    </a:lnTo>
                    <a:lnTo>
                      <a:pt x="107" y="234"/>
                    </a:lnTo>
                    <a:lnTo>
                      <a:pt x="107" y="234"/>
                    </a:lnTo>
                    <a:lnTo>
                      <a:pt x="107" y="227"/>
                    </a:lnTo>
                    <a:lnTo>
                      <a:pt x="99" y="220"/>
                    </a:lnTo>
                    <a:lnTo>
                      <a:pt x="92" y="213"/>
                    </a:lnTo>
                    <a:lnTo>
                      <a:pt x="92" y="213"/>
                    </a:lnTo>
                    <a:lnTo>
                      <a:pt x="85" y="213"/>
                    </a:lnTo>
                    <a:lnTo>
                      <a:pt x="85" y="213"/>
                    </a:lnTo>
                    <a:lnTo>
                      <a:pt x="85" y="213"/>
                    </a:lnTo>
                    <a:lnTo>
                      <a:pt x="85" y="213"/>
                    </a:lnTo>
                    <a:lnTo>
                      <a:pt x="85" y="213"/>
                    </a:lnTo>
                    <a:lnTo>
                      <a:pt x="78" y="213"/>
                    </a:lnTo>
                    <a:lnTo>
                      <a:pt x="85" y="220"/>
                    </a:lnTo>
                    <a:lnTo>
                      <a:pt x="85" y="220"/>
                    </a:lnTo>
                    <a:lnTo>
                      <a:pt x="85" y="234"/>
                    </a:lnTo>
                    <a:lnTo>
                      <a:pt x="85" y="241"/>
                    </a:lnTo>
                    <a:lnTo>
                      <a:pt x="85" y="248"/>
                    </a:lnTo>
                    <a:lnTo>
                      <a:pt x="85" y="248"/>
                    </a:lnTo>
                    <a:lnTo>
                      <a:pt x="78" y="256"/>
                    </a:lnTo>
                    <a:lnTo>
                      <a:pt x="71" y="256"/>
                    </a:lnTo>
                    <a:lnTo>
                      <a:pt x="71" y="256"/>
                    </a:lnTo>
                    <a:lnTo>
                      <a:pt x="71" y="248"/>
                    </a:lnTo>
                    <a:lnTo>
                      <a:pt x="57" y="248"/>
                    </a:lnTo>
                    <a:lnTo>
                      <a:pt x="57" y="241"/>
                    </a:lnTo>
                    <a:lnTo>
                      <a:pt x="57" y="241"/>
                    </a:lnTo>
                    <a:lnTo>
                      <a:pt x="50" y="248"/>
                    </a:lnTo>
                    <a:lnTo>
                      <a:pt x="43" y="256"/>
                    </a:lnTo>
                    <a:lnTo>
                      <a:pt x="36" y="241"/>
                    </a:lnTo>
                    <a:lnTo>
                      <a:pt x="36" y="241"/>
                    </a:lnTo>
                    <a:lnTo>
                      <a:pt x="28" y="234"/>
                    </a:lnTo>
                    <a:lnTo>
                      <a:pt x="28" y="227"/>
                    </a:lnTo>
                    <a:lnTo>
                      <a:pt x="28" y="220"/>
                    </a:lnTo>
                    <a:lnTo>
                      <a:pt x="28" y="220"/>
                    </a:lnTo>
                    <a:lnTo>
                      <a:pt x="28" y="213"/>
                    </a:lnTo>
                    <a:lnTo>
                      <a:pt x="28" y="206"/>
                    </a:lnTo>
                    <a:lnTo>
                      <a:pt x="36" y="199"/>
                    </a:lnTo>
                    <a:lnTo>
                      <a:pt x="43" y="185"/>
                    </a:lnTo>
                    <a:lnTo>
                      <a:pt x="43" y="185"/>
                    </a:lnTo>
                    <a:lnTo>
                      <a:pt x="50" y="178"/>
                    </a:lnTo>
                    <a:lnTo>
                      <a:pt x="50" y="178"/>
                    </a:lnTo>
                    <a:lnTo>
                      <a:pt x="50" y="170"/>
                    </a:lnTo>
                    <a:lnTo>
                      <a:pt x="50" y="170"/>
                    </a:lnTo>
                    <a:lnTo>
                      <a:pt x="36" y="163"/>
                    </a:lnTo>
                    <a:lnTo>
                      <a:pt x="28" y="156"/>
                    </a:lnTo>
                    <a:lnTo>
                      <a:pt x="14" y="149"/>
                    </a:lnTo>
                    <a:lnTo>
                      <a:pt x="14" y="149"/>
                    </a:lnTo>
                    <a:lnTo>
                      <a:pt x="7" y="149"/>
                    </a:lnTo>
                    <a:lnTo>
                      <a:pt x="7" y="149"/>
                    </a:lnTo>
                    <a:lnTo>
                      <a:pt x="7" y="149"/>
                    </a:lnTo>
                    <a:lnTo>
                      <a:pt x="0" y="149"/>
                    </a:lnTo>
                    <a:lnTo>
                      <a:pt x="0" y="149"/>
                    </a:lnTo>
                    <a:lnTo>
                      <a:pt x="7" y="142"/>
                    </a:lnTo>
                    <a:lnTo>
                      <a:pt x="7" y="142"/>
                    </a:lnTo>
                    <a:lnTo>
                      <a:pt x="7" y="142"/>
                    </a:lnTo>
                    <a:lnTo>
                      <a:pt x="14" y="142"/>
                    </a:lnTo>
                    <a:lnTo>
                      <a:pt x="14" y="142"/>
                    </a:lnTo>
                    <a:lnTo>
                      <a:pt x="21" y="142"/>
                    </a:lnTo>
                    <a:lnTo>
                      <a:pt x="28" y="135"/>
                    </a:lnTo>
                    <a:lnTo>
                      <a:pt x="36" y="135"/>
                    </a:lnTo>
                    <a:lnTo>
                      <a:pt x="36" y="135"/>
                    </a:lnTo>
                    <a:lnTo>
                      <a:pt x="36" y="135"/>
                    </a:lnTo>
                    <a:lnTo>
                      <a:pt x="36" y="128"/>
                    </a:lnTo>
                    <a:lnTo>
                      <a:pt x="36" y="128"/>
                    </a:lnTo>
                    <a:lnTo>
                      <a:pt x="36" y="128"/>
                    </a:lnTo>
                    <a:lnTo>
                      <a:pt x="36" y="128"/>
                    </a:lnTo>
                    <a:lnTo>
                      <a:pt x="36" y="128"/>
                    </a:lnTo>
                    <a:lnTo>
                      <a:pt x="28" y="128"/>
                    </a:lnTo>
                    <a:lnTo>
                      <a:pt x="28" y="128"/>
                    </a:lnTo>
                    <a:lnTo>
                      <a:pt x="28" y="128"/>
                    </a:lnTo>
                    <a:lnTo>
                      <a:pt x="28" y="121"/>
                    </a:lnTo>
                    <a:lnTo>
                      <a:pt x="28" y="121"/>
                    </a:lnTo>
                    <a:lnTo>
                      <a:pt x="28" y="121"/>
                    </a:lnTo>
                    <a:lnTo>
                      <a:pt x="28" y="121"/>
                    </a:lnTo>
                    <a:lnTo>
                      <a:pt x="28" y="114"/>
                    </a:lnTo>
                    <a:lnTo>
                      <a:pt x="28" y="114"/>
                    </a:lnTo>
                    <a:lnTo>
                      <a:pt x="28" y="114"/>
                    </a:lnTo>
                    <a:lnTo>
                      <a:pt x="28" y="107"/>
                    </a:lnTo>
                    <a:lnTo>
                      <a:pt x="21" y="107"/>
                    </a:lnTo>
                    <a:lnTo>
                      <a:pt x="21" y="107"/>
                    </a:lnTo>
                    <a:lnTo>
                      <a:pt x="21" y="99"/>
                    </a:lnTo>
                    <a:lnTo>
                      <a:pt x="21" y="99"/>
                    </a:lnTo>
                    <a:lnTo>
                      <a:pt x="21" y="99"/>
                    </a:lnTo>
                    <a:lnTo>
                      <a:pt x="21" y="92"/>
                    </a:lnTo>
                    <a:lnTo>
                      <a:pt x="21" y="85"/>
                    </a:lnTo>
                    <a:lnTo>
                      <a:pt x="21" y="85"/>
                    </a:lnTo>
                    <a:lnTo>
                      <a:pt x="28" y="78"/>
                    </a:lnTo>
                    <a:lnTo>
                      <a:pt x="28" y="78"/>
                    </a:lnTo>
                    <a:lnTo>
                      <a:pt x="28" y="85"/>
                    </a:lnTo>
                    <a:lnTo>
                      <a:pt x="28" y="85"/>
                    </a:lnTo>
                    <a:lnTo>
                      <a:pt x="28" y="85"/>
                    </a:lnTo>
                    <a:lnTo>
                      <a:pt x="28" y="78"/>
                    </a:lnTo>
                    <a:lnTo>
                      <a:pt x="28" y="78"/>
                    </a:lnTo>
                    <a:lnTo>
                      <a:pt x="28" y="71"/>
                    </a:lnTo>
                    <a:lnTo>
                      <a:pt x="28" y="71"/>
                    </a:lnTo>
                    <a:lnTo>
                      <a:pt x="28" y="71"/>
                    </a:lnTo>
                    <a:lnTo>
                      <a:pt x="28" y="71"/>
                    </a:lnTo>
                    <a:lnTo>
                      <a:pt x="28" y="71"/>
                    </a:lnTo>
                    <a:lnTo>
                      <a:pt x="28" y="71"/>
                    </a:lnTo>
                    <a:lnTo>
                      <a:pt x="28" y="64"/>
                    </a:lnTo>
                    <a:lnTo>
                      <a:pt x="28" y="64"/>
                    </a:lnTo>
                    <a:lnTo>
                      <a:pt x="28" y="71"/>
                    </a:lnTo>
                    <a:lnTo>
                      <a:pt x="28" y="71"/>
                    </a:lnTo>
                    <a:lnTo>
                      <a:pt x="28" y="64"/>
                    </a:lnTo>
                    <a:lnTo>
                      <a:pt x="28" y="64"/>
                    </a:lnTo>
                    <a:lnTo>
                      <a:pt x="36" y="64"/>
                    </a:lnTo>
                    <a:lnTo>
                      <a:pt x="36" y="64"/>
                    </a:lnTo>
                    <a:lnTo>
                      <a:pt x="28" y="57"/>
                    </a:lnTo>
                    <a:lnTo>
                      <a:pt x="28" y="57"/>
                    </a:lnTo>
                    <a:lnTo>
                      <a:pt x="28" y="57"/>
                    </a:lnTo>
                    <a:lnTo>
                      <a:pt x="43" y="50"/>
                    </a:lnTo>
                    <a:lnTo>
                      <a:pt x="43" y="43"/>
                    </a:lnTo>
                    <a:lnTo>
                      <a:pt x="50" y="43"/>
                    </a:lnTo>
                    <a:lnTo>
                      <a:pt x="50" y="43"/>
                    </a:lnTo>
                    <a:lnTo>
                      <a:pt x="50" y="43"/>
                    </a:lnTo>
                    <a:lnTo>
                      <a:pt x="50" y="43"/>
                    </a:lnTo>
                    <a:lnTo>
                      <a:pt x="57" y="43"/>
                    </a:lnTo>
                    <a:lnTo>
                      <a:pt x="57" y="43"/>
                    </a:lnTo>
                    <a:lnTo>
                      <a:pt x="64" y="43"/>
                    </a:lnTo>
                    <a:lnTo>
                      <a:pt x="64" y="36"/>
                    </a:lnTo>
                    <a:lnTo>
                      <a:pt x="71" y="36"/>
                    </a:lnTo>
                    <a:lnTo>
                      <a:pt x="78" y="28"/>
                    </a:lnTo>
                    <a:lnTo>
                      <a:pt x="85" y="28"/>
                    </a:lnTo>
                    <a:lnTo>
                      <a:pt x="92" y="21"/>
                    </a:lnTo>
                    <a:lnTo>
                      <a:pt x="92" y="21"/>
                    </a:lnTo>
                    <a:lnTo>
                      <a:pt x="99" y="21"/>
                    </a:lnTo>
                    <a:lnTo>
                      <a:pt x="99" y="21"/>
                    </a:lnTo>
                    <a:lnTo>
                      <a:pt x="107" y="21"/>
                    </a:lnTo>
                    <a:lnTo>
                      <a:pt x="107" y="21"/>
                    </a:lnTo>
                    <a:lnTo>
                      <a:pt x="107" y="21"/>
                    </a:lnTo>
                    <a:lnTo>
                      <a:pt x="107" y="28"/>
                    </a:lnTo>
                    <a:lnTo>
                      <a:pt x="107" y="28"/>
                    </a:lnTo>
                    <a:lnTo>
                      <a:pt x="107" y="28"/>
                    </a:lnTo>
                    <a:lnTo>
                      <a:pt x="114" y="28"/>
                    </a:lnTo>
                    <a:lnTo>
                      <a:pt x="114" y="28"/>
                    </a:lnTo>
                    <a:lnTo>
                      <a:pt x="114" y="28"/>
                    </a:lnTo>
                    <a:lnTo>
                      <a:pt x="114" y="28"/>
                    </a:lnTo>
                    <a:lnTo>
                      <a:pt x="121" y="36"/>
                    </a:lnTo>
                    <a:lnTo>
                      <a:pt x="121" y="36"/>
                    </a:lnTo>
                    <a:lnTo>
                      <a:pt x="121" y="36"/>
                    </a:lnTo>
                    <a:lnTo>
                      <a:pt x="128" y="36"/>
                    </a:lnTo>
                    <a:lnTo>
                      <a:pt x="128" y="28"/>
                    </a:lnTo>
                    <a:lnTo>
                      <a:pt x="135" y="28"/>
                    </a:lnTo>
                    <a:lnTo>
                      <a:pt x="135" y="28"/>
                    </a:lnTo>
                    <a:lnTo>
                      <a:pt x="135" y="36"/>
                    </a:lnTo>
                    <a:lnTo>
                      <a:pt x="142" y="36"/>
                    </a:lnTo>
                    <a:lnTo>
                      <a:pt x="142" y="36"/>
                    </a:lnTo>
                    <a:lnTo>
                      <a:pt x="142" y="36"/>
                    </a:lnTo>
                    <a:lnTo>
                      <a:pt x="149" y="36"/>
                    </a:lnTo>
                    <a:lnTo>
                      <a:pt x="156" y="36"/>
                    </a:lnTo>
                    <a:lnTo>
                      <a:pt x="156" y="36"/>
                    </a:lnTo>
                    <a:lnTo>
                      <a:pt x="156" y="36"/>
                    </a:lnTo>
                    <a:lnTo>
                      <a:pt x="156" y="36"/>
                    </a:lnTo>
                    <a:lnTo>
                      <a:pt x="163" y="43"/>
                    </a:lnTo>
                    <a:lnTo>
                      <a:pt x="163" y="43"/>
                    </a:lnTo>
                    <a:lnTo>
                      <a:pt x="163" y="43"/>
                    </a:lnTo>
                    <a:lnTo>
                      <a:pt x="170" y="50"/>
                    </a:lnTo>
                    <a:lnTo>
                      <a:pt x="177" y="50"/>
                    </a:lnTo>
                    <a:lnTo>
                      <a:pt x="177" y="43"/>
                    </a:lnTo>
                    <a:lnTo>
                      <a:pt x="185" y="43"/>
                    </a:lnTo>
                    <a:lnTo>
                      <a:pt x="185" y="43"/>
                    </a:lnTo>
                    <a:lnTo>
                      <a:pt x="185" y="43"/>
                    </a:lnTo>
                    <a:lnTo>
                      <a:pt x="177" y="36"/>
                    </a:lnTo>
                    <a:lnTo>
                      <a:pt x="177" y="28"/>
                    </a:lnTo>
                    <a:lnTo>
                      <a:pt x="170" y="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5"/>
              <p:cNvSpPr>
                <a:spLocks/>
              </p:cNvSpPr>
              <p:nvPr/>
            </p:nvSpPr>
            <p:spPr bwMode="auto">
              <a:xfrm>
                <a:off x="4003" y="1564"/>
                <a:ext cx="611" cy="497"/>
              </a:xfrm>
              <a:custGeom>
                <a:avLst/>
                <a:gdLst>
                  <a:gd name="T0" fmla="*/ 589 w 611"/>
                  <a:gd name="T1" fmla="*/ 35 h 497"/>
                  <a:gd name="T2" fmla="*/ 597 w 611"/>
                  <a:gd name="T3" fmla="*/ 78 h 497"/>
                  <a:gd name="T4" fmla="*/ 611 w 611"/>
                  <a:gd name="T5" fmla="*/ 92 h 497"/>
                  <a:gd name="T6" fmla="*/ 604 w 611"/>
                  <a:gd name="T7" fmla="*/ 106 h 497"/>
                  <a:gd name="T8" fmla="*/ 597 w 611"/>
                  <a:gd name="T9" fmla="*/ 120 h 497"/>
                  <a:gd name="T10" fmla="*/ 582 w 611"/>
                  <a:gd name="T11" fmla="*/ 156 h 497"/>
                  <a:gd name="T12" fmla="*/ 575 w 611"/>
                  <a:gd name="T13" fmla="*/ 170 h 497"/>
                  <a:gd name="T14" fmla="*/ 561 w 611"/>
                  <a:gd name="T15" fmla="*/ 191 h 497"/>
                  <a:gd name="T16" fmla="*/ 533 w 611"/>
                  <a:gd name="T17" fmla="*/ 191 h 497"/>
                  <a:gd name="T18" fmla="*/ 533 w 611"/>
                  <a:gd name="T19" fmla="*/ 213 h 497"/>
                  <a:gd name="T20" fmla="*/ 526 w 611"/>
                  <a:gd name="T21" fmla="*/ 220 h 497"/>
                  <a:gd name="T22" fmla="*/ 483 w 611"/>
                  <a:gd name="T23" fmla="*/ 213 h 497"/>
                  <a:gd name="T24" fmla="*/ 433 w 611"/>
                  <a:gd name="T25" fmla="*/ 248 h 497"/>
                  <a:gd name="T26" fmla="*/ 405 w 611"/>
                  <a:gd name="T27" fmla="*/ 277 h 497"/>
                  <a:gd name="T28" fmla="*/ 377 w 611"/>
                  <a:gd name="T29" fmla="*/ 255 h 497"/>
                  <a:gd name="T30" fmla="*/ 348 w 611"/>
                  <a:gd name="T31" fmla="*/ 277 h 497"/>
                  <a:gd name="T32" fmla="*/ 355 w 611"/>
                  <a:gd name="T33" fmla="*/ 298 h 497"/>
                  <a:gd name="T34" fmla="*/ 398 w 611"/>
                  <a:gd name="T35" fmla="*/ 341 h 497"/>
                  <a:gd name="T36" fmla="*/ 447 w 611"/>
                  <a:gd name="T37" fmla="*/ 348 h 497"/>
                  <a:gd name="T38" fmla="*/ 433 w 611"/>
                  <a:gd name="T39" fmla="*/ 376 h 497"/>
                  <a:gd name="T40" fmla="*/ 483 w 611"/>
                  <a:gd name="T41" fmla="*/ 404 h 497"/>
                  <a:gd name="T42" fmla="*/ 483 w 611"/>
                  <a:gd name="T43" fmla="*/ 419 h 497"/>
                  <a:gd name="T44" fmla="*/ 490 w 611"/>
                  <a:gd name="T45" fmla="*/ 447 h 497"/>
                  <a:gd name="T46" fmla="*/ 440 w 611"/>
                  <a:gd name="T47" fmla="*/ 447 h 497"/>
                  <a:gd name="T48" fmla="*/ 384 w 611"/>
                  <a:gd name="T49" fmla="*/ 411 h 497"/>
                  <a:gd name="T50" fmla="*/ 384 w 611"/>
                  <a:gd name="T51" fmla="*/ 433 h 497"/>
                  <a:gd name="T52" fmla="*/ 384 w 611"/>
                  <a:gd name="T53" fmla="*/ 482 h 497"/>
                  <a:gd name="T54" fmla="*/ 355 w 611"/>
                  <a:gd name="T55" fmla="*/ 475 h 497"/>
                  <a:gd name="T56" fmla="*/ 306 w 611"/>
                  <a:gd name="T57" fmla="*/ 475 h 497"/>
                  <a:gd name="T58" fmla="*/ 249 w 611"/>
                  <a:gd name="T59" fmla="*/ 482 h 497"/>
                  <a:gd name="T60" fmla="*/ 242 w 611"/>
                  <a:gd name="T61" fmla="*/ 433 h 497"/>
                  <a:gd name="T62" fmla="*/ 178 w 611"/>
                  <a:gd name="T63" fmla="*/ 440 h 497"/>
                  <a:gd name="T64" fmla="*/ 135 w 611"/>
                  <a:gd name="T65" fmla="*/ 447 h 497"/>
                  <a:gd name="T66" fmla="*/ 107 w 611"/>
                  <a:gd name="T67" fmla="*/ 411 h 497"/>
                  <a:gd name="T68" fmla="*/ 135 w 611"/>
                  <a:gd name="T69" fmla="*/ 383 h 497"/>
                  <a:gd name="T70" fmla="*/ 149 w 611"/>
                  <a:gd name="T71" fmla="*/ 355 h 497"/>
                  <a:gd name="T72" fmla="*/ 121 w 611"/>
                  <a:gd name="T73" fmla="*/ 355 h 497"/>
                  <a:gd name="T74" fmla="*/ 107 w 611"/>
                  <a:gd name="T75" fmla="*/ 333 h 497"/>
                  <a:gd name="T76" fmla="*/ 93 w 611"/>
                  <a:gd name="T77" fmla="*/ 298 h 497"/>
                  <a:gd name="T78" fmla="*/ 100 w 611"/>
                  <a:gd name="T79" fmla="*/ 262 h 497"/>
                  <a:gd name="T80" fmla="*/ 85 w 611"/>
                  <a:gd name="T81" fmla="*/ 270 h 497"/>
                  <a:gd name="T82" fmla="*/ 57 w 611"/>
                  <a:gd name="T83" fmla="*/ 255 h 497"/>
                  <a:gd name="T84" fmla="*/ 29 w 611"/>
                  <a:gd name="T85" fmla="*/ 199 h 497"/>
                  <a:gd name="T86" fmla="*/ 14 w 611"/>
                  <a:gd name="T87" fmla="*/ 163 h 497"/>
                  <a:gd name="T88" fmla="*/ 7 w 611"/>
                  <a:gd name="T89" fmla="*/ 135 h 497"/>
                  <a:gd name="T90" fmla="*/ 78 w 611"/>
                  <a:gd name="T91" fmla="*/ 128 h 497"/>
                  <a:gd name="T92" fmla="*/ 107 w 611"/>
                  <a:gd name="T93" fmla="*/ 142 h 497"/>
                  <a:gd name="T94" fmla="*/ 114 w 611"/>
                  <a:gd name="T95" fmla="*/ 135 h 497"/>
                  <a:gd name="T96" fmla="*/ 135 w 611"/>
                  <a:gd name="T97" fmla="*/ 142 h 497"/>
                  <a:gd name="T98" fmla="*/ 164 w 611"/>
                  <a:gd name="T99" fmla="*/ 163 h 497"/>
                  <a:gd name="T100" fmla="*/ 185 w 611"/>
                  <a:gd name="T101" fmla="*/ 142 h 497"/>
                  <a:gd name="T102" fmla="*/ 213 w 611"/>
                  <a:gd name="T103" fmla="*/ 156 h 497"/>
                  <a:gd name="T104" fmla="*/ 249 w 611"/>
                  <a:gd name="T105" fmla="*/ 142 h 497"/>
                  <a:gd name="T106" fmla="*/ 298 w 611"/>
                  <a:gd name="T107" fmla="*/ 128 h 497"/>
                  <a:gd name="T108" fmla="*/ 313 w 611"/>
                  <a:gd name="T109" fmla="*/ 106 h 497"/>
                  <a:gd name="T110" fmla="*/ 362 w 611"/>
                  <a:gd name="T111" fmla="*/ 92 h 497"/>
                  <a:gd name="T112" fmla="*/ 384 w 611"/>
                  <a:gd name="T113" fmla="*/ 113 h 497"/>
                  <a:gd name="T114" fmla="*/ 419 w 611"/>
                  <a:gd name="T115" fmla="*/ 142 h 497"/>
                  <a:gd name="T116" fmla="*/ 455 w 611"/>
                  <a:gd name="T117" fmla="*/ 120 h 497"/>
                  <a:gd name="T118" fmla="*/ 490 w 611"/>
                  <a:gd name="T119" fmla="*/ 113 h 497"/>
                  <a:gd name="T120" fmla="*/ 504 w 611"/>
                  <a:gd name="T121" fmla="*/ 71 h 497"/>
                  <a:gd name="T122" fmla="*/ 526 w 611"/>
                  <a:gd name="T123" fmla="*/ 21 h 497"/>
                  <a:gd name="T124" fmla="*/ 547 w 611"/>
                  <a:gd name="T125" fmla="*/ 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1" h="497">
                    <a:moveTo>
                      <a:pt x="582" y="14"/>
                    </a:moveTo>
                    <a:lnTo>
                      <a:pt x="582" y="14"/>
                    </a:lnTo>
                    <a:lnTo>
                      <a:pt x="589" y="14"/>
                    </a:lnTo>
                    <a:lnTo>
                      <a:pt x="589" y="14"/>
                    </a:lnTo>
                    <a:lnTo>
                      <a:pt x="589" y="14"/>
                    </a:lnTo>
                    <a:lnTo>
                      <a:pt x="589" y="21"/>
                    </a:lnTo>
                    <a:lnTo>
                      <a:pt x="589" y="21"/>
                    </a:lnTo>
                    <a:lnTo>
                      <a:pt x="589" y="21"/>
                    </a:lnTo>
                    <a:lnTo>
                      <a:pt x="589" y="21"/>
                    </a:lnTo>
                    <a:lnTo>
                      <a:pt x="589" y="21"/>
                    </a:lnTo>
                    <a:lnTo>
                      <a:pt x="589" y="28"/>
                    </a:lnTo>
                    <a:lnTo>
                      <a:pt x="589" y="28"/>
                    </a:lnTo>
                    <a:lnTo>
                      <a:pt x="589" y="28"/>
                    </a:lnTo>
                    <a:lnTo>
                      <a:pt x="589" y="35"/>
                    </a:lnTo>
                    <a:lnTo>
                      <a:pt x="589" y="35"/>
                    </a:lnTo>
                    <a:lnTo>
                      <a:pt x="589" y="35"/>
                    </a:lnTo>
                    <a:lnTo>
                      <a:pt x="589" y="35"/>
                    </a:lnTo>
                    <a:lnTo>
                      <a:pt x="589" y="35"/>
                    </a:lnTo>
                    <a:lnTo>
                      <a:pt x="597" y="42"/>
                    </a:lnTo>
                    <a:lnTo>
                      <a:pt x="597" y="42"/>
                    </a:lnTo>
                    <a:lnTo>
                      <a:pt x="597" y="42"/>
                    </a:lnTo>
                    <a:lnTo>
                      <a:pt x="604" y="42"/>
                    </a:lnTo>
                    <a:lnTo>
                      <a:pt x="604" y="57"/>
                    </a:lnTo>
                    <a:lnTo>
                      <a:pt x="604" y="57"/>
                    </a:lnTo>
                    <a:lnTo>
                      <a:pt x="604" y="64"/>
                    </a:lnTo>
                    <a:lnTo>
                      <a:pt x="604" y="64"/>
                    </a:lnTo>
                    <a:lnTo>
                      <a:pt x="604" y="64"/>
                    </a:lnTo>
                    <a:lnTo>
                      <a:pt x="604" y="64"/>
                    </a:lnTo>
                    <a:lnTo>
                      <a:pt x="604" y="78"/>
                    </a:lnTo>
                    <a:lnTo>
                      <a:pt x="604" y="78"/>
                    </a:lnTo>
                    <a:lnTo>
                      <a:pt x="604" y="78"/>
                    </a:lnTo>
                    <a:lnTo>
                      <a:pt x="604" y="78"/>
                    </a:lnTo>
                    <a:lnTo>
                      <a:pt x="604" y="78"/>
                    </a:lnTo>
                    <a:lnTo>
                      <a:pt x="597" y="78"/>
                    </a:lnTo>
                    <a:lnTo>
                      <a:pt x="597" y="78"/>
                    </a:lnTo>
                    <a:lnTo>
                      <a:pt x="597" y="78"/>
                    </a:lnTo>
                    <a:lnTo>
                      <a:pt x="597" y="78"/>
                    </a:lnTo>
                    <a:lnTo>
                      <a:pt x="597" y="78"/>
                    </a:lnTo>
                    <a:lnTo>
                      <a:pt x="597" y="78"/>
                    </a:lnTo>
                    <a:lnTo>
                      <a:pt x="597" y="78"/>
                    </a:lnTo>
                    <a:lnTo>
                      <a:pt x="597" y="78"/>
                    </a:lnTo>
                    <a:lnTo>
                      <a:pt x="604" y="78"/>
                    </a:lnTo>
                    <a:lnTo>
                      <a:pt x="604" y="78"/>
                    </a:lnTo>
                    <a:lnTo>
                      <a:pt x="604" y="85"/>
                    </a:lnTo>
                    <a:lnTo>
                      <a:pt x="604" y="85"/>
                    </a:lnTo>
                    <a:lnTo>
                      <a:pt x="604" y="85"/>
                    </a:lnTo>
                    <a:lnTo>
                      <a:pt x="604" y="85"/>
                    </a:lnTo>
                    <a:lnTo>
                      <a:pt x="604" y="92"/>
                    </a:lnTo>
                    <a:lnTo>
                      <a:pt x="611" y="92"/>
                    </a:lnTo>
                    <a:lnTo>
                      <a:pt x="611" y="92"/>
                    </a:lnTo>
                    <a:lnTo>
                      <a:pt x="611" y="92"/>
                    </a:lnTo>
                    <a:lnTo>
                      <a:pt x="611" y="92"/>
                    </a:lnTo>
                    <a:lnTo>
                      <a:pt x="611" y="92"/>
                    </a:lnTo>
                    <a:lnTo>
                      <a:pt x="611" y="92"/>
                    </a:lnTo>
                    <a:lnTo>
                      <a:pt x="611" y="99"/>
                    </a:lnTo>
                    <a:lnTo>
                      <a:pt x="611" y="99"/>
                    </a:lnTo>
                    <a:lnTo>
                      <a:pt x="604" y="99"/>
                    </a:lnTo>
                    <a:lnTo>
                      <a:pt x="611" y="99"/>
                    </a:lnTo>
                    <a:lnTo>
                      <a:pt x="611" y="99"/>
                    </a:lnTo>
                    <a:lnTo>
                      <a:pt x="611" y="99"/>
                    </a:lnTo>
                    <a:lnTo>
                      <a:pt x="611" y="99"/>
                    </a:lnTo>
                    <a:lnTo>
                      <a:pt x="611" y="106"/>
                    </a:lnTo>
                    <a:lnTo>
                      <a:pt x="611" y="106"/>
                    </a:lnTo>
                    <a:lnTo>
                      <a:pt x="611" y="106"/>
                    </a:lnTo>
                    <a:lnTo>
                      <a:pt x="604" y="106"/>
                    </a:lnTo>
                    <a:lnTo>
                      <a:pt x="604" y="106"/>
                    </a:lnTo>
                    <a:lnTo>
                      <a:pt x="604" y="106"/>
                    </a:lnTo>
                    <a:lnTo>
                      <a:pt x="604" y="106"/>
                    </a:lnTo>
                    <a:lnTo>
                      <a:pt x="597" y="106"/>
                    </a:lnTo>
                    <a:lnTo>
                      <a:pt x="597" y="106"/>
                    </a:lnTo>
                    <a:lnTo>
                      <a:pt x="597" y="106"/>
                    </a:lnTo>
                    <a:lnTo>
                      <a:pt x="597" y="106"/>
                    </a:lnTo>
                    <a:lnTo>
                      <a:pt x="597" y="106"/>
                    </a:lnTo>
                    <a:lnTo>
                      <a:pt x="589" y="106"/>
                    </a:lnTo>
                    <a:lnTo>
                      <a:pt x="589" y="106"/>
                    </a:lnTo>
                    <a:lnTo>
                      <a:pt x="589" y="106"/>
                    </a:lnTo>
                    <a:lnTo>
                      <a:pt x="597" y="106"/>
                    </a:lnTo>
                    <a:lnTo>
                      <a:pt x="597" y="106"/>
                    </a:lnTo>
                    <a:lnTo>
                      <a:pt x="597" y="106"/>
                    </a:lnTo>
                    <a:lnTo>
                      <a:pt x="597" y="106"/>
                    </a:lnTo>
                    <a:lnTo>
                      <a:pt x="597" y="106"/>
                    </a:lnTo>
                    <a:lnTo>
                      <a:pt x="597" y="113"/>
                    </a:lnTo>
                    <a:lnTo>
                      <a:pt x="597" y="113"/>
                    </a:lnTo>
                    <a:lnTo>
                      <a:pt x="597" y="113"/>
                    </a:lnTo>
                    <a:lnTo>
                      <a:pt x="597" y="120"/>
                    </a:lnTo>
                    <a:lnTo>
                      <a:pt x="597" y="120"/>
                    </a:lnTo>
                    <a:lnTo>
                      <a:pt x="597" y="120"/>
                    </a:lnTo>
                    <a:lnTo>
                      <a:pt x="597" y="120"/>
                    </a:lnTo>
                    <a:lnTo>
                      <a:pt x="597" y="120"/>
                    </a:lnTo>
                    <a:lnTo>
                      <a:pt x="597" y="120"/>
                    </a:lnTo>
                    <a:lnTo>
                      <a:pt x="597" y="120"/>
                    </a:lnTo>
                    <a:lnTo>
                      <a:pt x="597" y="128"/>
                    </a:lnTo>
                    <a:lnTo>
                      <a:pt x="597" y="128"/>
                    </a:lnTo>
                    <a:lnTo>
                      <a:pt x="597" y="128"/>
                    </a:lnTo>
                    <a:lnTo>
                      <a:pt x="597" y="128"/>
                    </a:lnTo>
                    <a:lnTo>
                      <a:pt x="597" y="142"/>
                    </a:lnTo>
                    <a:lnTo>
                      <a:pt x="589" y="149"/>
                    </a:lnTo>
                    <a:lnTo>
                      <a:pt x="589" y="149"/>
                    </a:lnTo>
                    <a:lnTo>
                      <a:pt x="582" y="149"/>
                    </a:lnTo>
                    <a:lnTo>
                      <a:pt x="582" y="149"/>
                    </a:lnTo>
                    <a:lnTo>
                      <a:pt x="582" y="156"/>
                    </a:lnTo>
                    <a:lnTo>
                      <a:pt x="582" y="156"/>
                    </a:lnTo>
                    <a:lnTo>
                      <a:pt x="582" y="156"/>
                    </a:lnTo>
                    <a:lnTo>
                      <a:pt x="582" y="156"/>
                    </a:lnTo>
                    <a:lnTo>
                      <a:pt x="582" y="156"/>
                    </a:lnTo>
                    <a:lnTo>
                      <a:pt x="582" y="163"/>
                    </a:lnTo>
                    <a:lnTo>
                      <a:pt x="582" y="163"/>
                    </a:lnTo>
                    <a:lnTo>
                      <a:pt x="582" y="163"/>
                    </a:lnTo>
                    <a:lnTo>
                      <a:pt x="582" y="163"/>
                    </a:lnTo>
                    <a:lnTo>
                      <a:pt x="582" y="163"/>
                    </a:lnTo>
                    <a:lnTo>
                      <a:pt x="582" y="163"/>
                    </a:lnTo>
                    <a:lnTo>
                      <a:pt x="582" y="163"/>
                    </a:lnTo>
                    <a:lnTo>
                      <a:pt x="582" y="163"/>
                    </a:lnTo>
                    <a:lnTo>
                      <a:pt x="582" y="163"/>
                    </a:lnTo>
                    <a:lnTo>
                      <a:pt x="582" y="163"/>
                    </a:lnTo>
                    <a:lnTo>
                      <a:pt x="575" y="163"/>
                    </a:lnTo>
                    <a:lnTo>
                      <a:pt x="575" y="163"/>
                    </a:lnTo>
                    <a:lnTo>
                      <a:pt x="575" y="170"/>
                    </a:lnTo>
                    <a:lnTo>
                      <a:pt x="575" y="170"/>
                    </a:lnTo>
                    <a:lnTo>
                      <a:pt x="575" y="170"/>
                    </a:lnTo>
                    <a:lnTo>
                      <a:pt x="575" y="177"/>
                    </a:lnTo>
                    <a:lnTo>
                      <a:pt x="575" y="177"/>
                    </a:lnTo>
                    <a:lnTo>
                      <a:pt x="568" y="177"/>
                    </a:lnTo>
                    <a:lnTo>
                      <a:pt x="568" y="170"/>
                    </a:lnTo>
                    <a:lnTo>
                      <a:pt x="568" y="170"/>
                    </a:lnTo>
                    <a:lnTo>
                      <a:pt x="568" y="170"/>
                    </a:lnTo>
                    <a:lnTo>
                      <a:pt x="561" y="170"/>
                    </a:lnTo>
                    <a:lnTo>
                      <a:pt x="561" y="170"/>
                    </a:lnTo>
                    <a:lnTo>
                      <a:pt x="561" y="177"/>
                    </a:lnTo>
                    <a:lnTo>
                      <a:pt x="561" y="177"/>
                    </a:lnTo>
                    <a:lnTo>
                      <a:pt x="561" y="184"/>
                    </a:lnTo>
                    <a:lnTo>
                      <a:pt x="561" y="184"/>
                    </a:lnTo>
                    <a:lnTo>
                      <a:pt x="561" y="184"/>
                    </a:lnTo>
                    <a:lnTo>
                      <a:pt x="561" y="184"/>
                    </a:lnTo>
                    <a:lnTo>
                      <a:pt x="561" y="191"/>
                    </a:lnTo>
                    <a:lnTo>
                      <a:pt x="561" y="191"/>
                    </a:lnTo>
                    <a:lnTo>
                      <a:pt x="561" y="191"/>
                    </a:lnTo>
                    <a:lnTo>
                      <a:pt x="554" y="191"/>
                    </a:lnTo>
                    <a:lnTo>
                      <a:pt x="554" y="191"/>
                    </a:lnTo>
                    <a:lnTo>
                      <a:pt x="547" y="191"/>
                    </a:lnTo>
                    <a:lnTo>
                      <a:pt x="547" y="191"/>
                    </a:lnTo>
                    <a:lnTo>
                      <a:pt x="540" y="191"/>
                    </a:lnTo>
                    <a:lnTo>
                      <a:pt x="540" y="191"/>
                    </a:lnTo>
                    <a:lnTo>
                      <a:pt x="540" y="191"/>
                    </a:lnTo>
                    <a:lnTo>
                      <a:pt x="540" y="184"/>
                    </a:lnTo>
                    <a:lnTo>
                      <a:pt x="540" y="184"/>
                    </a:lnTo>
                    <a:lnTo>
                      <a:pt x="540" y="184"/>
                    </a:lnTo>
                    <a:lnTo>
                      <a:pt x="540" y="184"/>
                    </a:lnTo>
                    <a:lnTo>
                      <a:pt x="533" y="184"/>
                    </a:lnTo>
                    <a:lnTo>
                      <a:pt x="533" y="191"/>
                    </a:lnTo>
                    <a:lnTo>
                      <a:pt x="533" y="191"/>
                    </a:lnTo>
                    <a:lnTo>
                      <a:pt x="526" y="191"/>
                    </a:lnTo>
                    <a:lnTo>
                      <a:pt x="533" y="191"/>
                    </a:lnTo>
                    <a:lnTo>
                      <a:pt x="533" y="191"/>
                    </a:lnTo>
                    <a:lnTo>
                      <a:pt x="533" y="191"/>
                    </a:lnTo>
                    <a:lnTo>
                      <a:pt x="533" y="199"/>
                    </a:lnTo>
                    <a:lnTo>
                      <a:pt x="533" y="199"/>
                    </a:lnTo>
                    <a:lnTo>
                      <a:pt x="533" y="199"/>
                    </a:lnTo>
                    <a:lnTo>
                      <a:pt x="540" y="199"/>
                    </a:lnTo>
                    <a:lnTo>
                      <a:pt x="540" y="199"/>
                    </a:lnTo>
                    <a:lnTo>
                      <a:pt x="540" y="206"/>
                    </a:lnTo>
                    <a:lnTo>
                      <a:pt x="540" y="206"/>
                    </a:lnTo>
                    <a:lnTo>
                      <a:pt x="540" y="206"/>
                    </a:lnTo>
                    <a:lnTo>
                      <a:pt x="533" y="206"/>
                    </a:lnTo>
                    <a:lnTo>
                      <a:pt x="533" y="206"/>
                    </a:lnTo>
                    <a:lnTo>
                      <a:pt x="533" y="206"/>
                    </a:lnTo>
                    <a:lnTo>
                      <a:pt x="533" y="206"/>
                    </a:lnTo>
                    <a:lnTo>
                      <a:pt x="533" y="213"/>
                    </a:lnTo>
                    <a:lnTo>
                      <a:pt x="533" y="213"/>
                    </a:lnTo>
                    <a:lnTo>
                      <a:pt x="533" y="213"/>
                    </a:lnTo>
                    <a:lnTo>
                      <a:pt x="533" y="220"/>
                    </a:lnTo>
                    <a:lnTo>
                      <a:pt x="533" y="220"/>
                    </a:lnTo>
                    <a:lnTo>
                      <a:pt x="533" y="213"/>
                    </a:lnTo>
                    <a:lnTo>
                      <a:pt x="526" y="213"/>
                    </a:lnTo>
                    <a:lnTo>
                      <a:pt x="526" y="213"/>
                    </a:lnTo>
                    <a:lnTo>
                      <a:pt x="526" y="213"/>
                    </a:lnTo>
                    <a:lnTo>
                      <a:pt x="526" y="213"/>
                    </a:lnTo>
                    <a:lnTo>
                      <a:pt x="518" y="213"/>
                    </a:lnTo>
                    <a:lnTo>
                      <a:pt x="518" y="213"/>
                    </a:lnTo>
                    <a:lnTo>
                      <a:pt x="518" y="213"/>
                    </a:lnTo>
                    <a:lnTo>
                      <a:pt x="518" y="213"/>
                    </a:lnTo>
                    <a:lnTo>
                      <a:pt x="518" y="213"/>
                    </a:lnTo>
                    <a:lnTo>
                      <a:pt x="518" y="213"/>
                    </a:lnTo>
                    <a:lnTo>
                      <a:pt x="526" y="220"/>
                    </a:lnTo>
                    <a:lnTo>
                      <a:pt x="526" y="220"/>
                    </a:lnTo>
                    <a:lnTo>
                      <a:pt x="526" y="220"/>
                    </a:lnTo>
                    <a:lnTo>
                      <a:pt x="526" y="220"/>
                    </a:lnTo>
                    <a:lnTo>
                      <a:pt x="518" y="227"/>
                    </a:lnTo>
                    <a:lnTo>
                      <a:pt x="511" y="220"/>
                    </a:lnTo>
                    <a:lnTo>
                      <a:pt x="511" y="220"/>
                    </a:lnTo>
                    <a:lnTo>
                      <a:pt x="504" y="220"/>
                    </a:lnTo>
                    <a:lnTo>
                      <a:pt x="504" y="213"/>
                    </a:lnTo>
                    <a:lnTo>
                      <a:pt x="504" y="213"/>
                    </a:lnTo>
                    <a:lnTo>
                      <a:pt x="497" y="213"/>
                    </a:lnTo>
                    <a:lnTo>
                      <a:pt x="497" y="213"/>
                    </a:lnTo>
                    <a:lnTo>
                      <a:pt x="497" y="213"/>
                    </a:lnTo>
                    <a:lnTo>
                      <a:pt x="490" y="213"/>
                    </a:lnTo>
                    <a:lnTo>
                      <a:pt x="483" y="206"/>
                    </a:lnTo>
                    <a:lnTo>
                      <a:pt x="483" y="206"/>
                    </a:lnTo>
                    <a:lnTo>
                      <a:pt x="483" y="213"/>
                    </a:lnTo>
                    <a:lnTo>
                      <a:pt x="483" y="213"/>
                    </a:lnTo>
                    <a:lnTo>
                      <a:pt x="483" y="213"/>
                    </a:lnTo>
                    <a:lnTo>
                      <a:pt x="483" y="213"/>
                    </a:lnTo>
                    <a:lnTo>
                      <a:pt x="483" y="213"/>
                    </a:lnTo>
                    <a:lnTo>
                      <a:pt x="483" y="213"/>
                    </a:lnTo>
                    <a:lnTo>
                      <a:pt x="483" y="213"/>
                    </a:lnTo>
                    <a:lnTo>
                      <a:pt x="476" y="220"/>
                    </a:lnTo>
                    <a:lnTo>
                      <a:pt x="476" y="220"/>
                    </a:lnTo>
                    <a:lnTo>
                      <a:pt x="476" y="220"/>
                    </a:lnTo>
                    <a:lnTo>
                      <a:pt x="476" y="220"/>
                    </a:lnTo>
                    <a:lnTo>
                      <a:pt x="476" y="227"/>
                    </a:lnTo>
                    <a:lnTo>
                      <a:pt x="476" y="227"/>
                    </a:lnTo>
                    <a:lnTo>
                      <a:pt x="476" y="227"/>
                    </a:lnTo>
                    <a:lnTo>
                      <a:pt x="476" y="227"/>
                    </a:lnTo>
                    <a:lnTo>
                      <a:pt x="476" y="234"/>
                    </a:lnTo>
                    <a:lnTo>
                      <a:pt x="476" y="234"/>
                    </a:lnTo>
                    <a:lnTo>
                      <a:pt x="469" y="241"/>
                    </a:lnTo>
                    <a:lnTo>
                      <a:pt x="455" y="241"/>
                    </a:lnTo>
                    <a:lnTo>
                      <a:pt x="447" y="241"/>
                    </a:lnTo>
                    <a:lnTo>
                      <a:pt x="440" y="248"/>
                    </a:lnTo>
                    <a:lnTo>
                      <a:pt x="433" y="248"/>
                    </a:lnTo>
                    <a:lnTo>
                      <a:pt x="426" y="255"/>
                    </a:lnTo>
                    <a:lnTo>
                      <a:pt x="419" y="255"/>
                    </a:lnTo>
                    <a:lnTo>
                      <a:pt x="419" y="262"/>
                    </a:lnTo>
                    <a:lnTo>
                      <a:pt x="419" y="262"/>
                    </a:lnTo>
                    <a:lnTo>
                      <a:pt x="419" y="262"/>
                    </a:lnTo>
                    <a:lnTo>
                      <a:pt x="419" y="262"/>
                    </a:lnTo>
                    <a:lnTo>
                      <a:pt x="419" y="270"/>
                    </a:lnTo>
                    <a:lnTo>
                      <a:pt x="419" y="270"/>
                    </a:lnTo>
                    <a:lnTo>
                      <a:pt x="419" y="270"/>
                    </a:lnTo>
                    <a:lnTo>
                      <a:pt x="412" y="270"/>
                    </a:lnTo>
                    <a:lnTo>
                      <a:pt x="412" y="270"/>
                    </a:lnTo>
                    <a:lnTo>
                      <a:pt x="412" y="270"/>
                    </a:lnTo>
                    <a:lnTo>
                      <a:pt x="412" y="270"/>
                    </a:lnTo>
                    <a:lnTo>
                      <a:pt x="412" y="270"/>
                    </a:lnTo>
                    <a:lnTo>
                      <a:pt x="412" y="277"/>
                    </a:lnTo>
                    <a:lnTo>
                      <a:pt x="412" y="277"/>
                    </a:lnTo>
                    <a:lnTo>
                      <a:pt x="405" y="277"/>
                    </a:lnTo>
                    <a:lnTo>
                      <a:pt x="405" y="284"/>
                    </a:lnTo>
                    <a:lnTo>
                      <a:pt x="405" y="284"/>
                    </a:lnTo>
                    <a:lnTo>
                      <a:pt x="398" y="277"/>
                    </a:lnTo>
                    <a:lnTo>
                      <a:pt x="398" y="277"/>
                    </a:lnTo>
                    <a:lnTo>
                      <a:pt x="398" y="277"/>
                    </a:lnTo>
                    <a:lnTo>
                      <a:pt x="391" y="277"/>
                    </a:lnTo>
                    <a:lnTo>
                      <a:pt x="391" y="277"/>
                    </a:lnTo>
                    <a:lnTo>
                      <a:pt x="391" y="277"/>
                    </a:lnTo>
                    <a:lnTo>
                      <a:pt x="391" y="277"/>
                    </a:lnTo>
                    <a:lnTo>
                      <a:pt x="384" y="270"/>
                    </a:lnTo>
                    <a:lnTo>
                      <a:pt x="384" y="270"/>
                    </a:lnTo>
                    <a:lnTo>
                      <a:pt x="384" y="270"/>
                    </a:lnTo>
                    <a:lnTo>
                      <a:pt x="384" y="270"/>
                    </a:lnTo>
                    <a:lnTo>
                      <a:pt x="391" y="262"/>
                    </a:lnTo>
                    <a:lnTo>
                      <a:pt x="384" y="262"/>
                    </a:lnTo>
                    <a:lnTo>
                      <a:pt x="384" y="262"/>
                    </a:lnTo>
                    <a:lnTo>
                      <a:pt x="377" y="255"/>
                    </a:lnTo>
                    <a:lnTo>
                      <a:pt x="377" y="255"/>
                    </a:lnTo>
                    <a:lnTo>
                      <a:pt x="369" y="255"/>
                    </a:lnTo>
                    <a:lnTo>
                      <a:pt x="369" y="255"/>
                    </a:lnTo>
                    <a:lnTo>
                      <a:pt x="369" y="262"/>
                    </a:lnTo>
                    <a:lnTo>
                      <a:pt x="369" y="262"/>
                    </a:lnTo>
                    <a:lnTo>
                      <a:pt x="369" y="262"/>
                    </a:lnTo>
                    <a:lnTo>
                      <a:pt x="369" y="262"/>
                    </a:lnTo>
                    <a:lnTo>
                      <a:pt x="369" y="270"/>
                    </a:lnTo>
                    <a:lnTo>
                      <a:pt x="369" y="270"/>
                    </a:lnTo>
                    <a:lnTo>
                      <a:pt x="369" y="270"/>
                    </a:lnTo>
                    <a:lnTo>
                      <a:pt x="369" y="270"/>
                    </a:lnTo>
                    <a:lnTo>
                      <a:pt x="369" y="270"/>
                    </a:lnTo>
                    <a:lnTo>
                      <a:pt x="362" y="270"/>
                    </a:lnTo>
                    <a:lnTo>
                      <a:pt x="362" y="277"/>
                    </a:lnTo>
                    <a:lnTo>
                      <a:pt x="355" y="277"/>
                    </a:lnTo>
                    <a:lnTo>
                      <a:pt x="348" y="277"/>
                    </a:lnTo>
                    <a:lnTo>
                      <a:pt x="348" y="277"/>
                    </a:lnTo>
                    <a:lnTo>
                      <a:pt x="348" y="277"/>
                    </a:lnTo>
                    <a:lnTo>
                      <a:pt x="348" y="277"/>
                    </a:lnTo>
                    <a:lnTo>
                      <a:pt x="348" y="284"/>
                    </a:lnTo>
                    <a:lnTo>
                      <a:pt x="348" y="284"/>
                    </a:lnTo>
                    <a:lnTo>
                      <a:pt x="348" y="284"/>
                    </a:lnTo>
                    <a:lnTo>
                      <a:pt x="348" y="284"/>
                    </a:lnTo>
                    <a:lnTo>
                      <a:pt x="348" y="284"/>
                    </a:lnTo>
                    <a:lnTo>
                      <a:pt x="355" y="284"/>
                    </a:lnTo>
                    <a:lnTo>
                      <a:pt x="355" y="284"/>
                    </a:lnTo>
                    <a:lnTo>
                      <a:pt x="355" y="284"/>
                    </a:lnTo>
                    <a:lnTo>
                      <a:pt x="355" y="284"/>
                    </a:lnTo>
                    <a:lnTo>
                      <a:pt x="355" y="291"/>
                    </a:lnTo>
                    <a:lnTo>
                      <a:pt x="355" y="291"/>
                    </a:lnTo>
                    <a:lnTo>
                      <a:pt x="355" y="291"/>
                    </a:lnTo>
                    <a:lnTo>
                      <a:pt x="355" y="298"/>
                    </a:lnTo>
                    <a:lnTo>
                      <a:pt x="355" y="298"/>
                    </a:lnTo>
                    <a:lnTo>
                      <a:pt x="355" y="298"/>
                    </a:lnTo>
                    <a:lnTo>
                      <a:pt x="348" y="305"/>
                    </a:lnTo>
                    <a:lnTo>
                      <a:pt x="348" y="305"/>
                    </a:lnTo>
                    <a:lnTo>
                      <a:pt x="348" y="312"/>
                    </a:lnTo>
                    <a:lnTo>
                      <a:pt x="348" y="312"/>
                    </a:lnTo>
                    <a:lnTo>
                      <a:pt x="355" y="319"/>
                    </a:lnTo>
                    <a:lnTo>
                      <a:pt x="355" y="319"/>
                    </a:lnTo>
                    <a:lnTo>
                      <a:pt x="355" y="319"/>
                    </a:lnTo>
                    <a:lnTo>
                      <a:pt x="355" y="319"/>
                    </a:lnTo>
                    <a:lnTo>
                      <a:pt x="362" y="326"/>
                    </a:lnTo>
                    <a:lnTo>
                      <a:pt x="362" y="319"/>
                    </a:lnTo>
                    <a:lnTo>
                      <a:pt x="369" y="319"/>
                    </a:lnTo>
                    <a:lnTo>
                      <a:pt x="369" y="319"/>
                    </a:lnTo>
                    <a:lnTo>
                      <a:pt x="369" y="319"/>
                    </a:lnTo>
                    <a:lnTo>
                      <a:pt x="377" y="319"/>
                    </a:lnTo>
                    <a:lnTo>
                      <a:pt x="377" y="326"/>
                    </a:lnTo>
                    <a:lnTo>
                      <a:pt x="398" y="341"/>
                    </a:lnTo>
                    <a:lnTo>
                      <a:pt x="398" y="341"/>
                    </a:lnTo>
                    <a:lnTo>
                      <a:pt x="398" y="348"/>
                    </a:lnTo>
                    <a:lnTo>
                      <a:pt x="405" y="348"/>
                    </a:lnTo>
                    <a:lnTo>
                      <a:pt x="405" y="341"/>
                    </a:lnTo>
                    <a:lnTo>
                      <a:pt x="405" y="341"/>
                    </a:lnTo>
                    <a:lnTo>
                      <a:pt x="412" y="341"/>
                    </a:lnTo>
                    <a:lnTo>
                      <a:pt x="419" y="341"/>
                    </a:lnTo>
                    <a:lnTo>
                      <a:pt x="440" y="341"/>
                    </a:lnTo>
                    <a:lnTo>
                      <a:pt x="440" y="341"/>
                    </a:lnTo>
                    <a:lnTo>
                      <a:pt x="440" y="348"/>
                    </a:lnTo>
                    <a:lnTo>
                      <a:pt x="440" y="348"/>
                    </a:lnTo>
                    <a:lnTo>
                      <a:pt x="440" y="348"/>
                    </a:lnTo>
                    <a:lnTo>
                      <a:pt x="440" y="348"/>
                    </a:lnTo>
                    <a:lnTo>
                      <a:pt x="440" y="348"/>
                    </a:lnTo>
                    <a:lnTo>
                      <a:pt x="440" y="348"/>
                    </a:lnTo>
                    <a:lnTo>
                      <a:pt x="447" y="348"/>
                    </a:lnTo>
                    <a:lnTo>
                      <a:pt x="447" y="348"/>
                    </a:lnTo>
                    <a:lnTo>
                      <a:pt x="447" y="348"/>
                    </a:lnTo>
                    <a:lnTo>
                      <a:pt x="447" y="348"/>
                    </a:lnTo>
                    <a:lnTo>
                      <a:pt x="440" y="348"/>
                    </a:lnTo>
                    <a:lnTo>
                      <a:pt x="440" y="348"/>
                    </a:lnTo>
                    <a:lnTo>
                      <a:pt x="440" y="348"/>
                    </a:lnTo>
                    <a:lnTo>
                      <a:pt x="440" y="348"/>
                    </a:lnTo>
                    <a:lnTo>
                      <a:pt x="433" y="348"/>
                    </a:lnTo>
                    <a:lnTo>
                      <a:pt x="433" y="355"/>
                    </a:lnTo>
                    <a:lnTo>
                      <a:pt x="433" y="355"/>
                    </a:lnTo>
                    <a:lnTo>
                      <a:pt x="433" y="355"/>
                    </a:lnTo>
                    <a:lnTo>
                      <a:pt x="433" y="355"/>
                    </a:lnTo>
                    <a:lnTo>
                      <a:pt x="433" y="355"/>
                    </a:lnTo>
                    <a:lnTo>
                      <a:pt x="433" y="362"/>
                    </a:lnTo>
                    <a:lnTo>
                      <a:pt x="433" y="362"/>
                    </a:lnTo>
                    <a:lnTo>
                      <a:pt x="433" y="362"/>
                    </a:lnTo>
                    <a:lnTo>
                      <a:pt x="433" y="369"/>
                    </a:lnTo>
                    <a:lnTo>
                      <a:pt x="433" y="369"/>
                    </a:lnTo>
                    <a:lnTo>
                      <a:pt x="433" y="376"/>
                    </a:lnTo>
                    <a:lnTo>
                      <a:pt x="433" y="376"/>
                    </a:lnTo>
                    <a:lnTo>
                      <a:pt x="440" y="383"/>
                    </a:lnTo>
                    <a:lnTo>
                      <a:pt x="440" y="383"/>
                    </a:lnTo>
                    <a:lnTo>
                      <a:pt x="447" y="383"/>
                    </a:lnTo>
                    <a:lnTo>
                      <a:pt x="447" y="383"/>
                    </a:lnTo>
                    <a:lnTo>
                      <a:pt x="447" y="383"/>
                    </a:lnTo>
                    <a:lnTo>
                      <a:pt x="447" y="383"/>
                    </a:lnTo>
                    <a:lnTo>
                      <a:pt x="462" y="390"/>
                    </a:lnTo>
                    <a:lnTo>
                      <a:pt x="462" y="397"/>
                    </a:lnTo>
                    <a:lnTo>
                      <a:pt x="462" y="397"/>
                    </a:lnTo>
                    <a:lnTo>
                      <a:pt x="462" y="404"/>
                    </a:lnTo>
                    <a:lnTo>
                      <a:pt x="469" y="404"/>
                    </a:lnTo>
                    <a:lnTo>
                      <a:pt x="469" y="404"/>
                    </a:lnTo>
                    <a:lnTo>
                      <a:pt x="476" y="404"/>
                    </a:lnTo>
                    <a:lnTo>
                      <a:pt x="476" y="404"/>
                    </a:lnTo>
                    <a:lnTo>
                      <a:pt x="483" y="404"/>
                    </a:lnTo>
                    <a:lnTo>
                      <a:pt x="483" y="404"/>
                    </a:lnTo>
                    <a:lnTo>
                      <a:pt x="483" y="411"/>
                    </a:lnTo>
                    <a:lnTo>
                      <a:pt x="483" y="411"/>
                    </a:lnTo>
                    <a:lnTo>
                      <a:pt x="483" y="411"/>
                    </a:lnTo>
                    <a:lnTo>
                      <a:pt x="483" y="411"/>
                    </a:lnTo>
                    <a:lnTo>
                      <a:pt x="483" y="419"/>
                    </a:lnTo>
                    <a:lnTo>
                      <a:pt x="483" y="419"/>
                    </a:lnTo>
                    <a:lnTo>
                      <a:pt x="483" y="419"/>
                    </a:lnTo>
                    <a:lnTo>
                      <a:pt x="483" y="419"/>
                    </a:lnTo>
                    <a:lnTo>
                      <a:pt x="476" y="419"/>
                    </a:lnTo>
                    <a:lnTo>
                      <a:pt x="476" y="419"/>
                    </a:lnTo>
                    <a:lnTo>
                      <a:pt x="476" y="419"/>
                    </a:lnTo>
                    <a:lnTo>
                      <a:pt x="476" y="419"/>
                    </a:lnTo>
                    <a:lnTo>
                      <a:pt x="476" y="419"/>
                    </a:lnTo>
                    <a:lnTo>
                      <a:pt x="476" y="419"/>
                    </a:lnTo>
                    <a:lnTo>
                      <a:pt x="476" y="419"/>
                    </a:lnTo>
                    <a:lnTo>
                      <a:pt x="483" y="419"/>
                    </a:lnTo>
                    <a:lnTo>
                      <a:pt x="483" y="419"/>
                    </a:lnTo>
                    <a:lnTo>
                      <a:pt x="483" y="426"/>
                    </a:lnTo>
                    <a:lnTo>
                      <a:pt x="483" y="426"/>
                    </a:lnTo>
                    <a:lnTo>
                      <a:pt x="490" y="426"/>
                    </a:lnTo>
                    <a:lnTo>
                      <a:pt x="490" y="426"/>
                    </a:lnTo>
                    <a:lnTo>
                      <a:pt x="490" y="433"/>
                    </a:lnTo>
                    <a:lnTo>
                      <a:pt x="490" y="433"/>
                    </a:lnTo>
                    <a:lnTo>
                      <a:pt x="490" y="440"/>
                    </a:lnTo>
                    <a:lnTo>
                      <a:pt x="497" y="440"/>
                    </a:lnTo>
                    <a:lnTo>
                      <a:pt x="497" y="440"/>
                    </a:lnTo>
                    <a:lnTo>
                      <a:pt x="497" y="447"/>
                    </a:lnTo>
                    <a:lnTo>
                      <a:pt x="497" y="447"/>
                    </a:lnTo>
                    <a:lnTo>
                      <a:pt x="497" y="447"/>
                    </a:lnTo>
                    <a:lnTo>
                      <a:pt x="497" y="447"/>
                    </a:lnTo>
                    <a:lnTo>
                      <a:pt x="490" y="447"/>
                    </a:lnTo>
                    <a:lnTo>
                      <a:pt x="490" y="447"/>
                    </a:lnTo>
                    <a:lnTo>
                      <a:pt x="490" y="447"/>
                    </a:lnTo>
                    <a:lnTo>
                      <a:pt x="490" y="447"/>
                    </a:lnTo>
                    <a:lnTo>
                      <a:pt x="490" y="454"/>
                    </a:lnTo>
                    <a:lnTo>
                      <a:pt x="490" y="454"/>
                    </a:lnTo>
                    <a:lnTo>
                      <a:pt x="490" y="454"/>
                    </a:lnTo>
                    <a:lnTo>
                      <a:pt x="490" y="454"/>
                    </a:lnTo>
                    <a:lnTo>
                      <a:pt x="483" y="454"/>
                    </a:lnTo>
                    <a:lnTo>
                      <a:pt x="483" y="454"/>
                    </a:lnTo>
                    <a:lnTo>
                      <a:pt x="483" y="454"/>
                    </a:lnTo>
                    <a:lnTo>
                      <a:pt x="483" y="454"/>
                    </a:lnTo>
                    <a:lnTo>
                      <a:pt x="476" y="454"/>
                    </a:lnTo>
                    <a:lnTo>
                      <a:pt x="476" y="461"/>
                    </a:lnTo>
                    <a:lnTo>
                      <a:pt x="476" y="454"/>
                    </a:lnTo>
                    <a:lnTo>
                      <a:pt x="469" y="447"/>
                    </a:lnTo>
                    <a:lnTo>
                      <a:pt x="455" y="440"/>
                    </a:lnTo>
                    <a:lnTo>
                      <a:pt x="447" y="440"/>
                    </a:lnTo>
                    <a:lnTo>
                      <a:pt x="447" y="440"/>
                    </a:lnTo>
                    <a:lnTo>
                      <a:pt x="447" y="440"/>
                    </a:lnTo>
                    <a:lnTo>
                      <a:pt x="440" y="447"/>
                    </a:lnTo>
                    <a:lnTo>
                      <a:pt x="440" y="447"/>
                    </a:lnTo>
                    <a:lnTo>
                      <a:pt x="440" y="447"/>
                    </a:lnTo>
                    <a:lnTo>
                      <a:pt x="433" y="447"/>
                    </a:lnTo>
                    <a:lnTo>
                      <a:pt x="433" y="440"/>
                    </a:lnTo>
                    <a:lnTo>
                      <a:pt x="433" y="440"/>
                    </a:lnTo>
                    <a:lnTo>
                      <a:pt x="426" y="440"/>
                    </a:lnTo>
                    <a:lnTo>
                      <a:pt x="426" y="440"/>
                    </a:lnTo>
                    <a:lnTo>
                      <a:pt x="426" y="433"/>
                    </a:lnTo>
                    <a:lnTo>
                      <a:pt x="419" y="433"/>
                    </a:lnTo>
                    <a:lnTo>
                      <a:pt x="419" y="433"/>
                    </a:lnTo>
                    <a:lnTo>
                      <a:pt x="398" y="419"/>
                    </a:lnTo>
                    <a:lnTo>
                      <a:pt x="391" y="411"/>
                    </a:lnTo>
                    <a:lnTo>
                      <a:pt x="391" y="411"/>
                    </a:lnTo>
                    <a:lnTo>
                      <a:pt x="391" y="411"/>
                    </a:lnTo>
                    <a:lnTo>
                      <a:pt x="384" y="411"/>
                    </a:lnTo>
                    <a:lnTo>
                      <a:pt x="384" y="411"/>
                    </a:lnTo>
                    <a:lnTo>
                      <a:pt x="384" y="411"/>
                    </a:lnTo>
                    <a:lnTo>
                      <a:pt x="384" y="419"/>
                    </a:lnTo>
                    <a:lnTo>
                      <a:pt x="384" y="419"/>
                    </a:lnTo>
                    <a:lnTo>
                      <a:pt x="384" y="419"/>
                    </a:lnTo>
                    <a:lnTo>
                      <a:pt x="377" y="419"/>
                    </a:lnTo>
                    <a:lnTo>
                      <a:pt x="377" y="419"/>
                    </a:lnTo>
                    <a:lnTo>
                      <a:pt x="377" y="419"/>
                    </a:lnTo>
                    <a:lnTo>
                      <a:pt x="377" y="419"/>
                    </a:lnTo>
                    <a:lnTo>
                      <a:pt x="377" y="419"/>
                    </a:lnTo>
                    <a:lnTo>
                      <a:pt x="369" y="419"/>
                    </a:lnTo>
                    <a:lnTo>
                      <a:pt x="369" y="419"/>
                    </a:lnTo>
                    <a:lnTo>
                      <a:pt x="369" y="419"/>
                    </a:lnTo>
                    <a:lnTo>
                      <a:pt x="369" y="419"/>
                    </a:lnTo>
                    <a:lnTo>
                      <a:pt x="377" y="426"/>
                    </a:lnTo>
                    <a:lnTo>
                      <a:pt x="377" y="426"/>
                    </a:lnTo>
                    <a:lnTo>
                      <a:pt x="377" y="433"/>
                    </a:lnTo>
                    <a:lnTo>
                      <a:pt x="377" y="433"/>
                    </a:lnTo>
                    <a:lnTo>
                      <a:pt x="384" y="433"/>
                    </a:lnTo>
                    <a:lnTo>
                      <a:pt x="384" y="447"/>
                    </a:lnTo>
                    <a:lnTo>
                      <a:pt x="384" y="447"/>
                    </a:lnTo>
                    <a:lnTo>
                      <a:pt x="384" y="447"/>
                    </a:lnTo>
                    <a:lnTo>
                      <a:pt x="377" y="454"/>
                    </a:lnTo>
                    <a:lnTo>
                      <a:pt x="377" y="454"/>
                    </a:lnTo>
                    <a:lnTo>
                      <a:pt x="377" y="454"/>
                    </a:lnTo>
                    <a:lnTo>
                      <a:pt x="384" y="461"/>
                    </a:lnTo>
                    <a:lnTo>
                      <a:pt x="384" y="461"/>
                    </a:lnTo>
                    <a:lnTo>
                      <a:pt x="384" y="468"/>
                    </a:lnTo>
                    <a:lnTo>
                      <a:pt x="384" y="468"/>
                    </a:lnTo>
                    <a:lnTo>
                      <a:pt x="384" y="468"/>
                    </a:lnTo>
                    <a:lnTo>
                      <a:pt x="384" y="475"/>
                    </a:lnTo>
                    <a:lnTo>
                      <a:pt x="384" y="475"/>
                    </a:lnTo>
                    <a:lnTo>
                      <a:pt x="384" y="475"/>
                    </a:lnTo>
                    <a:lnTo>
                      <a:pt x="384" y="475"/>
                    </a:lnTo>
                    <a:lnTo>
                      <a:pt x="384" y="475"/>
                    </a:lnTo>
                    <a:lnTo>
                      <a:pt x="384" y="482"/>
                    </a:lnTo>
                    <a:lnTo>
                      <a:pt x="377" y="490"/>
                    </a:lnTo>
                    <a:lnTo>
                      <a:pt x="369" y="490"/>
                    </a:lnTo>
                    <a:lnTo>
                      <a:pt x="369" y="497"/>
                    </a:lnTo>
                    <a:lnTo>
                      <a:pt x="362" y="497"/>
                    </a:lnTo>
                    <a:lnTo>
                      <a:pt x="355" y="490"/>
                    </a:lnTo>
                    <a:lnTo>
                      <a:pt x="355" y="490"/>
                    </a:lnTo>
                    <a:lnTo>
                      <a:pt x="355" y="490"/>
                    </a:lnTo>
                    <a:lnTo>
                      <a:pt x="355" y="490"/>
                    </a:lnTo>
                    <a:lnTo>
                      <a:pt x="355" y="482"/>
                    </a:lnTo>
                    <a:lnTo>
                      <a:pt x="355" y="482"/>
                    </a:lnTo>
                    <a:lnTo>
                      <a:pt x="355" y="482"/>
                    </a:lnTo>
                    <a:lnTo>
                      <a:pt x="355" y="482"/>
                    </a:lnTo>
                    <a:lnTo>
                      <a:pt x="355" y="475"/>
                    </a:lnTo>
                    <a:lnTo>
                      <a:pt x="355" y="475"/>
                    </a:lnTo>
                    <a:lnTo>
                      <a:pt x="355" y="475"/>
                    </a:lnTo>
                    <a:lnTo>
                      <a:pt x="355" y="475"/>
                    </a:lnTo>
                    <a:lnTo>
                      <a:pt x="355" y="475"/>
                    </a:lnTo>
                    <a:lnTo>
                      <a:pt x="355" y="475"/>
                    </a:lnTo>
                    <a:lnTo>
                      <a:pt x="355" y="475"/>
                    </a:lnTo>
                    <a:lnTo>
                      <a:pt x="348" y="482"/>
                    </a:lnTo>
                    <a:lnTo>
                      <a:pt x="348" y="482"/>
                    </a:lnTo>
                    <a:lnTo>
                      <a:pt x="348" y="482"/>
                    </a:lnTo>
                    <a:lnTo>
                      <a:pt x="348" y="482"/>
                    </a:lnTo>
                    <a:lnTo>
                      <a:pt x="341" y="482"/>
                    </a:lnTo>
                    <a:lnTo>
                      <a:pt x="341" y="482"/>
                    </a:lnTo>
                    <a:lnTo>
                      <a:pt x="341" y="482"/>
                    </a:lnTo>
                    <a:lnTo>
                      <a:pt x="334" y="482"/>
                    </a:lnTo>
                    <a:lnTo>
                      <a:pt x="327" y="482"/>
                    </a:lnTo>
                    <a:lnTo>
                      <a:pt x="313" y="475"/>
                    </a:lnTo>
                    <a:lnTo>
                      <a:pt x="313" y="468"/>
                    </a:lnTo>
                    <a:lnTo>
                      <a:pt x="306" y="468"/>
                    </a:lnTo>
                    <a:lnTo>
                      <a:pt x="306" y="468"/>
                    </a:lnTo>
                    <a:lnTo>
                      <a:pt x="306" y="475"/>
                    </a:lnTo>
                    <a:lnTo>
                      <a:pt x="306" y="475"/>
                    </a:lnTo>
                    <a:lnTo>
                      <a:pt x="298" y="475"/>
                    </a:lnTo>
                    <a:lnTo>
                      <a:pt x="291" y="475"/>
                    </a:lnTo>
                    <a:lnTo>
                      <a:pt x="291" y="475"/>
                    </a:lnTo>
                    <a:lnTo>
                      <a:pt x="284" y="482"/>
                    </a:lnTo>
                    <a:lnTo>
                      <a:pt x="284" y="490"/>
                    </a:lnTo>
                    <a:lnTo>
                      <a:pt x="277" y="490"/>
                    </a:lnTo>
                    <a:lnTo>
                      <a:pt x="277" y="490"/>
                    </a:lnTo>
                    <a:lnTo>
                      <a:pt x="277" y="490"/>
                    </a:lnTo>
                    <a:lnTo>
                      <a:pt x="277" y="490"/>
                    </a:lnTo>
                    <a:lnTo>
                      <a:pt x="277" y="490"/>
                    </a:lnTo>
                    <a:lnTo>
                      <a:pt x="263" y="482"/>
                    </a:lnTo>
                    <a:lnTo>
                      <a:pt x="263" y="482"/>
                    </a:lnTo>
                    <a:lnTo>
                      <a:pt x="256" y="482"/>
                    </a:lnTo>
                    <a:lnTo>
                      <a:pt x="256" y="482"/>
                    </a:lnTo>
                    <a:lnTo>
                      <a:pt x="256" y="482"/>
                    </a:lnTo>
                    <a:lnTo>
                      <a:pt x="256" y="482"/>
                    </a:lnTo>
                    <a:lnTo>
                      <a:pt x="249" y="482"/>
                    </a:lnTo>
                    <a:lnTo>
                      <a:pt x="249" y="482"/>
                    </a:lnTo>
                    <a:lnTo>
                      <a:pt x="249" y="482"/>
                    </a:lnTo>
                    <a:lnTo>
                      <a:pt x="249" y="482"/>
                    </a:lnTo>
                    <a:lnTo>
                      <a:pt x="249" y="475"/>
                    </a:lnTo>
                    <a:lnTo>
                      <a:pt x="249" y="475"/>
                    </a:lnTo>
                    <a:lnTo>
                      <a:pt x="249" y="475"/>
                    </a:lnTo>
                    <a:lnTo>
                      <a:pt x="256" y="468"/>
                    </a:lnTo>
                    <a:lnTo>
                      <a:pt x="256" y="454"/>
                    </a:lnTo>
                    <a:lnTo>
                      <a:pt x="263" y="454"/>
                    </a:lnTo>
                    <a:lnTo>
                      <a:pt x="263" y="454"/>
                    </a:lnTo>
                    <a:lnTo>
                      <a:pt x="263" y="447"/>
                    </a:lnTo>
                    <a:lnTo>
                      <a:pt x="263" y="447"/>
                    </a:lnTo>
                    <a:lnTo>
                      <a:pt x="263" y="440"/>
                    </a:lnTo>
                    <a:lnTo>
                      <a:pt x="256" y="433"/>
                    </a:lnTo>
                    <a:lnTo>
                      <a:pt x="256" y="426"/>
                    </a:lnTo>
                    <a:lnTo>
                      <a:pt x="249" y="426"/>
                    </a:lnTo>
                    <a:lnTo>
                      <a:pt x="242" y="433"/>
                    </a:lnTo>
                    <a:lnTo>
                      <a:pt x="242" y="433"/>
                    </a:lnTo>
                    <a:lnTo>
                      <a:pt x="242" y="433"/>
                    </a:lnTo>
                    <a:lnTo>
                      <a:pt x="235" y="433"/>
                    </a:lnTo>
                    <a:lnTo>
                      <a:pt x="235" y="433"/>
                    </a:lnTo>
                    <a:lnTo>
                      <a:pt x="235" y="433"/>
                    </a:lnTo>
                    <a:lnTo>
                      <a:pt x="235" y="433"/>
                    </a:lnTo>
                    <a:lnTo>
                      <a:pt x="235" y="433"/>
                    </a:lnTo>
                    <a:lnTo>
                      <a:pt x="227" y="433"/>
                    </a:lnTo>
                    <a:lnTo>
                      <a:pt x="220" y="433"/>
                    </a:lnTo>
                    <a:lnTo>
                      <a:pt x="220" y="433"/>
                    </a:lnTo>
                    <a:lnTo>
                      <a:pt x="213" y="433"/>
                    </a:lnTo>
                    <a:lnTo>
                      <a:pt x="213" y="433"/>
                    </a:lnTo>
                    <a:lnTo>
                      <a:pt x="213" y="433"/>
                    </a:lnTo>
                    <a:lnTo>
                      <a:pt x="213" y="433"/>
                    </a:lnTo>
                    <a:lnTo>
                      <a:pt x="213" y="433"/>
                    </a:lnTo>
                    <a:lnTo>
                      <a:pt x="206" y="433"/>
                    </a:lnTo>
                    <a:lnTo>
                      <a:pt x="178" y="440"/>
                    </a:lnTo>
                    <a:lnTo>
                      <a:pt x="178" y="440"/>
                    </a:lnTo>
                    <a:lnTo>
                      <a:pt x="178" y="440"/>
                    </a:lnTo>
                    <a:lnTo>
                      <a:pt x="178" y="440"/>
                    </a:lnTo>
                    <a:lnTo>
                      <a:pt x="178" y="440"/>
                    </a:lnTo>
                    <a:lnTo>
                      <a:pt x="178" y="440"/>
                    </a:lnTo>
                    <a:lnTo>
                      <a:pt x="178" y="440"/>
                    </a:lnTo>
                    <a:lnTo>
                      <a:pt x="178" y="447"/>
                    </a:lnTo>
                    <a:lnTo>
                      <a:pt x="178" y="447"/>
                    </a:lnTo>
                    <a:lnTo>
                      <a:pt x="178" y="447"/>
                    </a:lnTo>
                    <a:lnTo>
                      <a:pt x="178" y="447"/>
                    </a:lnTo>
                    <a:lnTo>
                      <a:pt x="164" y="454"/>
                    </a:lnTo>
                    <a:lnTo>
                      <a:pt x="164" y="454"/>
                    </a:lnTo>
                    <a:lnTo>
                      <a:pt x="149" y="454"/>
                    </a:lnTo>
                    <a:lnTo>
                      <a:pt x="149" y="454"/>
                    </a:lnTo>
                    <a:lnTo>
                      <a:pt x="142" y="447"/>
                    </a:lnTo>
                    <a:lnTo>
                      <a:pt x="135" y="447"/>
                    </a:lnTo>
                    <a:lnTo>
                      <a:pt x="135" y="447"/>
                    </a:lnTo>
                    <a:lnTo>
                      <a:pt x="135" y="447"/>
                    </a:lnTo>
                    <a:lnTo>
                      <a:pt x="135" y="447"/>
                    </a:lnTo>
                    <a:lnTo>
                      <a:pt x="128" y="447"/>
                    </a:lnTo>
                    <a:lnTo>
                      <a:pt x="128" y="440"/>
                    </a:lnTo>
                    <a:lnTo>
                      <a:pt x="128" y="440"/>
                    </a:lnTo>
                    <a:lnTo>
                      <a:pt x="128" y="440"/>
                    </a:lnTo>
                    <a:lnTo>
                      <a:pt x="114" y="426"/>
                    </a:lnTo>
                    <a:lnTo>
                      <a:pt x="114" y="426"/>
                    </a:lnTo>
                    <a:lnTo>
                      <a:pt x="107" y="426"/>
                    </a:lnTo>
                    <a:lnTo>
                      <a:pt x="100" y="426"/>
                    </a:lnTo>
                    <a:lnTo>
                      <a:pt x="107" y="419"/>
                    </a:lnTo>
                    <a:lnTo>
                      <a:pt x="107" y="419"/>
                    </a:lnTo>
                    <a:lnTo>
                      <a:pt x="107" y="419"/>
                    </a:lnTo>
                    <a:lnTo>
                      <a:pt x="107" y="419"/>
                    </a:lnTo>
                    <a:lnTo>
                      <a:pt x="107" y="411"/>
                    </a:lnTo>
                    <a:lnTo>
                      <a:pt x="107" y="411"/>
                    </a:lnTo>
                    <a:lnTo>
                      <a:pt x="107" y="411"/>
                    </a:lnTo>
                    <a:lnTo>
                      <a:pt x="107" y="411"/>
                    </a:lnTo>
                    <a:lnTo>
                      <a:pt x="107" y="411"/>
                    </a:lnTo>
                    <a:lnTo>
                      <a:pt x="114" y="411"/>
                    </a:lnTo>
                    <a:lnTo>
                      <a:pt x="114" y="404"/>
                    </a:lnTo>
                    <a:lnTo>
                      <a:pt x="114" y="404"/>
                    </a:lnTo>
                    <a:lnTo>
                      <a:pt x="121" y="404"/>
                    </a:lnTo>
                    <a:lnTo>
                      <a:pt x="121" y="404"/>
                    </a:lnTo>
                    <a:lnTo>
                      <a:pt x="121" y="404"/>
                    </a:lnTo>
                    <a:lnTo>
                      <a:pt x="121" y="404"/>
                    </a:lnTo>
                    <a:lnTo>
                      <a:pt x="128" y="404"/>
                    </a:lnTo>
                    <a:lnTo>
                      <a:pt x="135" y="397"/>
                    </a:lnTo>
                    <a:lnTo>
                      <a:pt x="135" y="397"/>
                    </a:lnTo>
                    <a:lnTo>
                      <a:pt x="135" y="397"/>
                    </a:lnTo>
                    <a:lnTo>
                      <a:pt x="135" y="390"/>
                    </a:lnTo>
                    <a:lnTo>
                      <a:pt x="135" y="390"/>
                    </a:lnTo>
                    <a:lnTo>
                      <a:pt x="135" y="383"/>
                    </a:lnTo>
                    <a:lnTo>
                      <a:pt x="135" y="383"/>
                    </a:lnTo>
                    <a:lnTo>
                      <a:pt x="135" y="383"/>
                    </a:lnTo>
                    <a:lnTo>
                      <a:pt x="142" y="383"/>
                    </a:lnTo>
                    <a:lnTo>
                      <a:pt x="142" y="383"/>
                    </a:lnTo>
                    <a:lnTo>
                      <a:pt x="142" y="383"/>
                    </a:lnTo>
                    <a:lnTo>
                      <a:pt x="142" y="376"/>
                    </a:lnTo>
                    <a:lnTo>
                      <a:pt x="149" y="376"/>
                    </a:lnTo>
                    <a:lnTo>
                      <a:pt x="149" y="376"/>
                    </a:lnTo>
                    <a:lnTo>
                      <a:pt x="149" y="369"/>
                    </a:lnTo>
                    <a:lnTo>
                      <a:pt x="149" y="369"/>
                    </a:lnTo>
                    <a:lnTo>
                      <a:pt x="149" y="369"/>
                    </a:lnTo>
                    <a:lnTo>
                      <a:pt x="149" y="369"/>
                    </a:lnTo>
                    <a:lnTo>
                      <a:pt x="149" y="362"/>
                    </a:lnTo>
                    <a:lnTo>
                      <a:pt x="149" y="362"/>
                    </a:lnTo>
                    <a:lnTo>
                      <a:pt x="149" y="362"/>
                    </a:lnTo>
                    <a:lnTo>
                      <a:pt x="149" y="355"/>
                    </a:lnTo>
                    <a:lnTo>
                      <a:pt x="149" y="355"/>
                    </a:lnTo>
                    <a:lnTo>
                      <a:pt x="149" y="355"/>
                    </a:lnTo>
                    <a:lnTo>
                      <a:pt x="142" y="355"/>
                    </a:lnTo>
                    <a:lnTo>
                      <a:pt x="142" y="355"/>
                    </a:lnTo>
                    <a:lnTo>
                      <a:pt x="142" y="355"/>
                    </a:lnTo>
                    <a:lnTo>
                      <a:pt x="142" y="355"/>
                    </a:lnTo>
                    <a:lnTo>
                      <a:pt x="135" y="355"/>
                    </a:lnTo>
                    <a:lnTo>
                      <a:pt x="135" y="355"/>
                    </a:lnTo>
                    <a:lnTo>
                      <a:pt x="135" y="355"/>
                    </a:lnTo>
                    <a:lnTo>
                      <a:pt x="135" y="355"/>
                    </a:lnTo>
                    <a:lnTo>
                      <a:pt x="135" y="355"/>
                    </a:lnTo>
                    <a:lnTo>
                      <a:pt x="135" y="355"/>
                    </a:lnTo>
                    <a:lnTo>
                      <a:pt x="128" y="355"/>
                    </a:lnTo>
                    <a:lnTo>
                      <a:pt x="128" y="355"/>
                    </a:lnTo>
                    <a:lnTo>
                      <a:pt x="128" y="348"/>
                    </a:lnTo>
                    <a:lnTo>
                      <a:pt x="121" y="348"/>
                    </a:lnTo>
                    <a:lnTo>
                      <a:pt x="121" y="348"/>
                    </a:lnTo>
                    <a:lnTo>
                      <a:pt x="121" y="355"/>
                    </a:lnTo>
                    <a:lnTo>
                      <a:pt x="121" y="355"/>
                    </a:lnTo>
                    <a:lnTo>
                      <a:pt x="121" y="355"/>
                    </a:lnTo>
                    <a:lnTo>
                      <a:pt x="121" y="355"/>
                    </a:lnTo>
                    <a:lnTo>
                      <a:pt x="121" y="355"/>
                    </a:lnTo>
                    <a:lnTo>
                      <a:pt x="121" y="355"/>
                    </a:lnTo>
                    <a:lnTo>
                      <a:pt x="121" y="355"/>
                    </a:lnTo>
                    <a:lnTo>
                      <a:pt x="121" y="355"/>
                    </a:lnTo>
                    <a:lnTo>
                      <a:pt x="121" y="355"/>
                    </a:lnTo>
                    <a:lnTo>
                      <a:pt x="121" y="355"/>
                    </a:lnTo>
                    <a:lnTo>
                      <a:pt x="121" y="355"/>
                    </a:lnTo>
                    <a:lnTo>
                      <a:pt x="121" y="355"/>
                    </a:lnTo>
                    <a:lnTo>
                      <a:pt x="114" y="348"/>
                    </a:lnTo>
                    <a:lnTo>
                      <a:pt x="114" y="348"/>
                    </a:lnTo>
                    <a:lnTo>
                      <a:pt x="114" y="341"/>
                    </a:lnTo>
                    <a:lnTo>
                      <a:pt x="114" y="341"/>
                    </a:lnTo>
                    <a:lnTo>
                      <a:pt x="114" y="341"/>
                    </a:lnTo>
                    <a:lnTo>
                      <a:pt x="107" y="333"/>
                    </a:lnTo>
                    <a:lnTo>
                      <a:pt x="107" y="333"/>
                    </a:lnTo>
                    <a:lnTo>
                      <a:pt x="107" y="326"/>
                    </a:lnTo>
                    <a:lnTo>
                      <a:pt x="107" y="319"/>
                    </a:lnTo>
                    <a:lnTo>
                      <a:pt x="107" y="312"/>
                    </a:lnTo>
                    <a:lnTo>
                      <a:pt x="107" y="305"/>
                    </a:lnTo>
                    <a:lnTo>
                      <a:pt x="100" y="298"/>
                    </a:lnTo>
                    <a:lnTo>
                      <a:pt x="100" y="298"/>
                    </a:lnTo>
                    <a:lnTo>
                      <a:pt x="100" y="298"/>
                    </a:lnTo>
                    <a:lnTo>
                      <a:pt x="100" y="298"/>
                    </a:lnTo>
                    <a:lnTo>
                      <a:pt x="100" y="298"/>
                    </a:lnTo>
                    <a:lnTo>
                      <a:pt x="93" y="305"/>
                    </a:lnTo>
                    <a:lnTo>
                      <a:pt x="93" y="305"/>
                    </a:lnTo>
                    <a:lnTo>
                      <a:pt x="93" y="305"/>
                    </a:lnTo>
                    <a:lnTo>
                      <a:pt x="93" y="305"/>
                    </a:lnTo>
                    <a:lnTo>
                      <a:pt x="93" y="298"/>
                    </a:lnTo>
                    <a:lnTo>
                      <a:pt x="93" y="298"/>
                    </a:lnTo>
                    <a:lnTo>
                      <a:pt x="93" y="298"/>
                    </a:lnTo>
                    <a:lnTo>
                      <a:pt x="93" y="298"/>
                    </a:lnTo>
                    <a:lnTo>
                      <a:pt x="93" y="291"/>
                    </a:lnTo>
                    <a:lnTo>
                      <a:pt x="93" y="291"/>
                    </a:lnTo>
                    <a:lnTo>
                      <a:pt x="93" y="291"/>
                    </a:lnTo>
                    <a:lnTo>
                      <a:pt x="93" y="291"/>
                    </a:lnTo>
                    <a:lnTo>
                      <a:pt x="93" y="284"/>
                    </a:lnTo>
                    <a:lnTo>
                      <a:pt x="93" y="284"/>
                    </a:lnTo>
                    <a:lnTo>
                      <a:pt x="93" y="284"/>
                    </a:lnTo>
                    <a:lnTo>
                      <a:pt x="93" y="284"/>
                    </a:lnTo>
                    <a:lnTo>
                      <a:pt x="100" y="277"/>
                    </a:lnTo>
                    <a:lnTo>
                      <a:pt x="100" y="277"/>
                    </a:lnTo>
                    <a:lnTo>
                      <a:pt x="100" y="277"/>
                    </a:lnTo>
                    <a:lnTo>
                      <a:pt x="100" y="277"/>
                    </a:lnTo>
                    <a:lnTo>
                      <a:pt x="100" y="270"/>
                    </a:lnTo>
                    <a:lnTo>
                      <a:pt x="100" y="270"/>
                    </a:lnTo>
                    <a:lnTo>
                      <a:pt x="100" y="270"/>
                    </a:lnTo>
                    <a:lnTo>
                      <a:pt x="100" y="262"/>
                    </a:lnTo>
                    <a:lnTo>
                      <a:pt x="100" y="262"/>
                    </a:lnTo>
                    <a:lnTo>
                      <a:pt x="93" y="262"/>
                    </a:lnTo>
                    <a:lnTo>
                      <a:pt x="93" y="262"/>
                    </a:lnTo>
                    <a:lnTo>
                      <a:pt x="93" y="262"/>
                    </a:lnTo>
                    <a:lnTo>
                      <a:pt x="93" y="262"/>
                    </a:lnTo>
                    <a:lnTo>
                      <a:pt x="93" y="262"/>
                    </a:lnTo>
                    <a:lnTo>
                      <a:pt x="93" y="262"/>
                    </a:lnTo>
                    <a:lnTo>
                      <a:pt x="93" y="262"/>
                    </a:lnTo>
                    <a:lnTo>
                      <a:pt x="85" y="262"/>
                    </a:lnTo>
                    <a:lnTo>
                      <a:pt x="85" y="262"/>
                    </a:lnTo>
                    <a:lnTo>
                      <a:pt x="85" y="262"/>
                    </a:lnTo>
                    <a:lnTo>
                      <a:pt x="85" y="262"/>
                    </a:lnTo>
                    <a:lnTo>
                      <a:pt x="85" y="262"/>
                    </a:lnTo>
                    <a:lnTo>
                      <a:pt x="85" y="262"/>
                    </a:lnTo>
                    <a:lnTo>
                      <a:pt x="85" y="270"/>
                    </a:lnTo>
                    <a:lnTo>
                      <a:pt x="85" y="270"/>
                    </a:lnTo>
                    <a:lnTo>
                      <a:pt x="85" y="270"/>
                    </a:lnTo>
                    <a:lnTo>
                      <a:pt x="85" y="270"/>
                    </a:lnTo>
                    <a:lnTo>
                      <a:pt x="85" y="270"/>
                    </a:lnTo>
                    <a:lnTo>
                      <a:pt x="85" y="270"/>
                    </a:lnTo>
                    <a:lnTo>
                      <a:pt x="85" y="270"/>
                    </a:lnTo>
                    <a:lnTo>
                      <a:pt x="78" y="270"/>
                    </a:lnTo>
                    <a:lnTo>
                      <a:pt x="78" y="270"/>
                    </a:lnTo>
                    <a:lnTo>
                      <a:pt x="71" y="270"/>
                    </a:lnTo>
                    <a:lnTo>
                      <a:pt x="71" y="270"/>
                    </a:lnTo>
                    <a:lnTo>
                      <a:pt x="71" y="270"/>
                    </a:lnTo>
                    <a:lnTo>
                      <a:pt x="71" y="270"/>
                    </a:lnTo>
                    <a:lnTo>
                      <a:pt x="64" y="270"/>
                    </a:lnTo>
                    <a:lnTo>
                      <a:pt x="64" y="270"/>
                    </a:lnTo>
                    <a:lnTo>
                      <a:pt x="64" y="270"/>
                    </a:lnTo>
                    <a:lnTo>
                      <a:pt x="64" y="270"/>
                    </a:lnTo>
                    <a:lnTo>
                      <a:pt x="64" y="262"/>
                    </a:lnTo>
                    <a:lnTo>
                      <a:pt x="57" y="262"/>
                    </a:lnTo>
                    <a:lnTo>
                      <a:pt x="57" y="255"/>
                    </a:lnTo>
                    <a:lnTo>
                      <a:pt x="57" y="255"/>
                    </a:lnTo>
                    <a:lnTo>
                      <a:pt x="57" y="255"/>
                    </a:lnTo>
                    <a:lnTo>
                      <a:pt x="57" y="255"/>
                    </a:lnTo>
                    <a:lnTo>
                      <a:pt x="57" y="248"/>
                    </a:lnTo>
                    <a:lnTo>
                      <a:pt x="57" y="248"/>
                    </a:lnTo>
                    <a:lnTo>
                      <a:pt x="57" y="248"/>
                    </a:lnTo>
                    <a:lnTo>
                      <a:pt x="57" y="241"/>
                    </a:lnTo>
                    <a:lnTo>
                      <a:pt x="57" y="241"/>
                    </a:lnTo>
                    <a:lnTo>
                      <a:pt x="57" y="234"/>
                    </a:lnTo>
                    <a:lnTo>
                      <a:pt x="36" y="220"/>
                    </a:lnTo>
                    <a:lnTo>
                      <a:pt x="29" y="220"/>
                    </a:lnTo>
                    <a:lnTo>
                      <a:pt x="29" y="213"/>
                    </a:lnTo>
                    <a:lnTo>
                      <a:pt x="29" y="213"/>
                    </a:lnTo>
                    <a:lnTo>
                      <a:pt x="29" y="213"/>
                    </a:lnTo>
                    <a:lnTo>
                      <a:pt x="29" y="206"/>
                    </a:lnTo>
                    <a:lnTo>
                      <a:pt x="29" y="206"/>
                    </a:lnTo>
                    <a:lnTo>
                      <a:pt x="29" y="199"/>
                    </a:lnTo>
                    <a:lnTo>
                      <a:pt x="29" y="199"/>
                    </a:lnTo>
                    <a:lnTo>
                      <a:pt x="29" y="199"/>
                    </a:lnTo>
                    <a:lnTo>
                      <a:pt x="22" y="199"/>
                    </a:lnTo>
                    <a:lnTo>
                      <a:pt x="22" y="191"/>
                    </a:lnTo>
                    <a:lnTo>
                      <a:pt x="14" y="191"/>
                    </a:lnTo>
                    <a:lnTo>
                      <a:pt x="14" y="191"/>
                    </a:lnTo>
                    <a:lnTo>
                      <a:pt x="7" y="191"/>
                    </a:lnTo>
                    <a:lnTo>
                      <a:pt x="0" y="191"/>
                    </a:lnTo>
                    <a:lnTo>
                      <a:pt x="7" y="184"/>
                    </a:lnTo>
                    <a:lnTo>
                      <a:pt x="7" y="177"/>
                    </a:lnTo>
                    <a:lnTo>
                      <a:pt x="7" y="177"/>
                    </a:lnTo>
                    <a:lnTo>
                      <a:pt x="7" y="170"/>
                    </a:lnTo>
                    <a:lnTo>
                      <a:pt x="14" y="170"/>
                    </a:lnTo>
                    <a:lnTo>
                      <a:pt x="14" y="170"/>
                    </a:lnTo>
                    <a:lnTo>
                      <a:pt x="14" y="170"/>
                    </a:lnTo>
                    <a:lnTo>
                      <a:pt x="14" y="170"/>
                    </a:lnTo>
                    <a:lnTo>
                      <a:pt x="14" y="163"/>
                    </a:lnTo>
                    <a:lnTo>
                      <a:pt x="14" y="163"/>
                    </a:lnTo>
                    <a:lnTo>
                      <a:pt x="14" y="163"/>
                    </a:lnTo>
                    <a:lnTo>
                      <a:pt x="14" y="156"/>
                    </a:lnTo>
                    <a:lnTo>
                      <a:pt x="14" y="156"/>
                    </a:lnTo>
                    <a:lnTo>
                      <a:pt x="14" y="156"/>
                    </a:lnTo>
                    <a:lnTo>
                      <a:pt x="14" y="156"/>
                    </a:lnTo>
                    <a:lnTo>
                      <a:pt x="14" y="156"/>
                    </a:lnTo>
                    <a:lnTo>
                      <a:pt x="14" y="149"/>
                    </a:lnTo>
                    <a:lnTo>
                      <a:pt x="7" y="149"/>
                    </a:lnTo>
                    <a:lnTo>
                      <a:pt x="7" y="149"/>
                    </a:lnTo>
                    <a:lnTo>
                      <a:pt x="7" y="142"/>
                    </a:lnTo>
                    <a:lnTo>
                      <a:pt x="7" y="142"/>
                    </a:lnTo>
                    <a:lnTo>
                      <a:pt x="7" y="142"/>
                    </a:lnTo>
                    <a:lnTo>
                      <a:pt x="7" y="142"/>
                    </a:lnTo>
                    <a:lnTo>
                      <a:pt x="7" y="142"/>
                    </a:lnTo>
                    <a:lnTo>
                      <a:pt x="7" y="142"/>
                    </a:lnTo>
                    <a:lnTo>
                      <a:pt x="7" y="135"/>
                    </a:lnTo>
                    <a:lnTo>
                      <a:pt x="7" y="135"/>
                    </a:lnTo>
                    <a:lnTo>
                      <a:pt x="7" y="135"/>
                    </a:lnTo>
                    <a:lnTo>
                      <a:pt x="14" y="135"/>
                    </a:lnTo>
                    <a:lnTo>
                      <a:pt x="22" y="135"/>
                    </a:lnTo>
                    <a:lnTo>
                      <a:pt x="29" y="135"/>
                    </a:lnTo>
                    <a:lnTo>
                      <a:pt x="43" y="135"/>
                    </a:lnTo>
                    <a:lnTo>
                      <a:pt x="50" y="135"/>
                    </a:lnTo>
                    <a:lnTo>
                      <a:pt x="57" y="135"/>
                    </a:lnTo>
                    <a:lnTo>
                      <a:pt x="57" y="135"/>
                    </a:lnTo>
                    <a:lnTo>
                      <a:pt x="57" y="128"/>
                    </a:lnTo>
                    <a:lnTo>
                      <a:pt x="64" y="128"/>
                    </a:lnTo>
                    <a:lnTo>
                      <a:pt x="64" y="128"/>
                    </a:lnTo>
                    <a:lnTo>
                      <a:pt x="64" y="128"/>
                    </a:lnTo>
                    <a:lnTo>
                      <a:pt x="71" y="128"/>
                    </a:lnTo>
                    <a:lnTo>
                      <a:pt x="71" y="128"/>
                    </a:lnTo>
                    <a:lnTo>
                      <a:pt x="71" y="128"/>
                    </a:lnTo>
                    <a:lnTo>
                      <a:pt x="78" y="128"/>
                    </a:lnTo>
                    <a:lnTo>
                      <a:pt x="78" y="128"/>
                    </a:lnTo>
                    <a:lnTo>
                      <a:pt x="78" y="128"/>
                    </a:lnTo>
                    <a:lnTo>
                      <a:pt x="85" y="128"/>
                    </a:lnTo>
                    <a:lnTo>
                      <a:pt x="85" y="120"/>
                    </a:lnTo>
                    <a:lnTo>
                      <a:pt x="85" y="120"/>
                    </a:lnTo>
                    <a:lnTo>
                      <a:pt x="85" y="120"/>
                    </a:lnTo>
                    <a:lnTo>
                      <a:pt x="85" y="120"/>
                    </a:lnTo>
                    <a:lnTo>
                      <a:pt x="85" y="120"/>
                    </a:lnTo>
                    <a:lnTo>
                      <a:pt x="85" y="113"/>
                    </a:lnTo>
                    <a:lnTo>
                      <a:pt x="93" y="113"/>
                    </a:lnTo>
                    <a:lnTo>
                      <a:pt x="93" y="113"/>
                    </a:lnTo>
                    <a:lnTo>
                      <a:pt x="93" y="113"/>
                    </a:lnTo>
                    <a:lnTo>
                      <a:pt x="93" y="120"/>
                    </a:lnTo>
                    <a:lnTo>
                      <a:pt x="100" y="128"/>
                    </a:lnTo>
                    <a:lnTo>
                      <a:pt x="100" y="135"/>
                    </a:lnTo>
                    <a:lnTo>
                      <a:pt x="107" y="135"/>
                    </a:lnTo>
                    <a:lnTo>
                      <a:pt x="107" y="142"/>
                    </a:lnTo>
                    <a:lnTo>
                      <a:pt x="107" y="142"/>
                    </a:lnTo>
                    <a:lnTo>
                      <a:pt x="107" y="142"/>
                    </a:lnTo>
                    <a:lnTo>
                      <a:pt x="107" y="142"/>
                    </a:lnTo>
                    <a:lnTo>
                      <a:pt x="107" y="135"/>
                    </a:lnTo>
                    <a:lnTo>
                      <a:pt x="107" y="135"/>
                    </a:lnTo>
                    <a:lnTo>
                      <a:pt x="107" y="135"/>
                    </a:lnTo>
                    <a:lnTo>
                      <a:pt x="107" y="135"/>
                    </a:lnTo>
                    <a:lnTo>
                      <a:pt x="107" y="135"/>
                    </a:lnTo>
                    <a:lnTo>
                      <a:pt x="114" y="135"/>
                    </a:lnTo>
                    <a:lnTo>
                      <a:pt x="114" y="135"/>
                    </a:lnTo>
                    <a:lnTo>
                      <a:pt x="114" y="135"/>
                    </a:lnTo>
                    <a:lnTo>
                      <a:pt x="114" y="135"/>
                    </a:lnTo>
                    <a:lnTo>
                      <a:pt x="114" y="135"/>
                    </a:lnTo>
                    <a:lnTo>
                      <a:pt x="114" y="142"/>
                    </a:lnTo>
                    <a:lnTo>
                      <a:pt x="114" y="142"/>
                    </a:lnTo>
                    <a:lnTo>
                      <a:pt x="114" y="135"/>
                    </a:lnTo>
                    <a:lnTo>
                      <a:pt x="114" y="135"/>
                    </a:lnTo>
                    <a:lnTo>
                      <a:pt x="114" y="135"/>
                    </a:lnTo>
                    <a:lnTo>
                      <a:pt x="114" y="135"/>
                    </a:lnTo>
                    <a:lnTo>
                      <a:pt x="114" y="135"/>
                    </a:lnTo>
                    <a:lnTo>
                      <a:pt x="114" y="135"/>
                    </a:lnTo>
                    <a:lnTo>
                      <a:pt x="121" y="135"/>
                    </a:lnTo>
                    <a:lnTo>
                      <a:pt x="121" y="135"/>
                    </a:lnTo>
                    <a:lnTo>
                      <a:pt x="121" y="128"/>
                    </a:lnTo>
                    <a:lnTo>
                      <a:pt x="121" y="128"/>
                    </a:lnTo>
                    <a:lnTo>
                      <a:pt x="121" y="135"/>
                    </a:lnTo>
                    <a:lnTo>
                      <a:pt x="121" y="135"/>
                    </a:lnTo>
                    <a:lnTo>
                      <a:pt x="128" y="135"/>
                    </a:lnTo>
                    <a:lnTo>
                      <a:pt x="128" y="135"/>
                    </a:lnTo>
                    <a:lnTo>
                      <a:pt x="128" y="128"/>
                    </a:lnTo>
                    <a:lnTo>
                      <a:pt x="128" y="128"/>
                    </a:lnTo>
                    <a:lnTo>
                      <a:pt x="128" y="128"/>
                    </a:lnTo>
                    <a:lnTo>
                      <a:pt x="128" y="135"/>
                    </a:lnTo>
                    <a:lnTo>
                      <a:pt x="135" y="135"/>
                    </a:lnTo>
                    <a:lnTo>
                      <a:pt x="135" y="142"/>
                    </a:lnTo>
                    <a:lnTo>
                      <a:pt x="135" y="142"/>
                    </a:lnTo>
                    <a:lnTo>
                      <a:pt x="128" y="142"/>
                    </a:lnTo>
                    <a:lnTo>
                      <a:pt x="135" y="142"/>
                    </a:lnTo>
                    <a:lnTo>
                      <a:pt x="135" y="149"/>
                    </a:lnTo>
                    <a:lnTo>
                      <a:pt x="135" y="149"/>
                    </a:lnTo>
                    <a:lnTo>
                      <a:pt x="142" y="149"/>
                    </a:lnTo>
                    <a:lnTo>
                      <a:pt x="142" y="149"/>
                    </a:lnTo>
                    <a:lnTo>
                      <a:pt x="142" y="156"/>
                    </a:lnTo>
                    <a:lnTo>
                      <a:pt x="149" y="156"/>
                    </a:lnTo>
                    <a:lnTo>
                      <a:pt x="149" y="156"/>
                    </a:lnTo>
                    <a:lnTo>
                      <a:pt x="149" y="156"/>
                    </a:lnTo>
                    <a:lnTo>
                      <a:pt x="149" y="163"/>
                    </a:lnTo>
                    <a:lnTo>
                      <a:pt x="156" y="163"/>
                    </a:lnTo>
                    <a:lnTo>
                      <a:pt x="156" y="163"/>
                    </a:lnTo>
                    <a:lnTo>
                      <a:pt x="156" y="163"/>
                    </a:lnTo>
                    <a:lnTo>
                      <a:pt x="156" y="163"/>
                    </a:lnTo>
                    <a:lnTo>
                      <a:pt x="164" y="163"/>
                    </a:lnTo>
                    <a:lnTo>
                      <a:pt x="164" y="156"/>
                    </a:lnTo>
                    <a:lnTo>
                      <a:pt x="164" y="156"/>
                    </a:lnTo>
                    <a:lnTo>
                      <a:pt x="164" y="156"/>
                    </a:lnTo>
                    <a:lnTo>
                      <a:pt x="164" y="156"/>
                    </a:lnTo>
                    <a:lnTo>
                      <a:pt x="171" y="149"/>
                    </a:lnTo>
                    <a:lnTo>
                      <a:pt x="171" y="149"/>
                    </a:lnTo>
                    <a:lnTo>
                      <a:pt x="171" y="149"/>
                    </a:lnTo>
                    <a:lnTo>
                      <a:pt x="171" y="149"/>
                    </a:lnTo>
                    <a:lnTo>
                      <a:pt x="171" y="149"/>
                    </a:lnTo>
                    <a:lnTo>
                      <a:pt x="171" y="149"/>
                    </a:lnTo>
                    <a:lnTo>
                      <a:pt x="171" y="149"/>
                    </a:lnTo>
                    <a:lnTo>
                      <a:pt x="178" y="149"/>
                    </a:lnTo>
                    <a:lnTo>
                      <a:pt x="178" y="149"/>
                    </a:lnTo>
                    <a:lnTo>
                      <a:pt x="178" y="149"/>
                    </a:lnTo>
                    <a:lnTo>
                      <a:pt x="178" y="149"/>
                    </a:lnTo>
                    <a:lnTo>
                      <a:pt x="178" y="149"/>
                    </a:lnTo>
                    <a:lnTo>
                      <a:pt x="185" y="142"/>
                    </a:lnTo>
                    <a:lnTo>
                      <a:pt x="185" y="142"/>
                    </a:lnTo>
                    <a:lnTo>
                      <a:pt x="192" y="135"/>
                    </a:lnTo>
                    <a:lnTo>
                      <a:pt x="192" y="135"/>
                    </a:lnTo>
                    <a:lnTo>
                      <a:pt x="192" y="135"/>
                    </a:lnTo>
                    <a:lnTo>
                      <a:pt x="192" y="135"/>
                    </a:lnTo>
                    <a:lnTo>
                      <a:pt x="199" y="135"/>
                    </a:lnTo>
                    <a:lnTo>
                      <a:pt x="199" y="135"/>
                    </a:lnTo>
                    <a:lnTo>
                      <a:pt x="199" y="135"/>
                    </a:lnTo>
                    <a:lnTo>
                      <a:pt x="199" y="142"/>
                    </a:lnTo>
                    <a:lnTo>
                      <a:pt x="206" y="142"/>
                    </a:lnTo>
                    <a:lnTo>
                      <a:pt x="206" y="142"/>
                    </a:lnTo>
                    <a:lnTo>
                      <a:pt x="206" y="142"/>
                    </a:lnTo>
                    <a:lnTo>
                      <a:pt x="206" y="142"/>
                    </a:lnTo>
                    <a:lnTo>
                      <a:pt x="206" y="142"/>
                    </a:lnTo>
                    <a:lnTo>
                      <a:pt x="213" y="149"/>
                    </a:lnTo>
                    <a:lnTo>
                      <a:pt x="213" y="149"/>
                    </a:lnTo>
                    <a:lnTo>
                      <a:pt x="213" y="156"/>
                    </a:lnTo>
                    <a:lnTo>
                      <a:pt x="220" y="156"/>
                    </a:lnTo>
                    <a:lnTo>
                      <a:pt x="220" y="156"/>
                    </a:lnTo>
                    <a:lnTo>
                      <a:pt x="227" y="149"/>
                    </a:lnTo>
                    <a:lnTo>
                      <a:pt x="227" y="149"/>
                    </a:lnTo>
                    <a:lnTo>
                      <a:pt x="235" y="149"/>
                    </a:lnTo>
                    <a:lnTo>
                      <a:pt x="235" y="149"/>
                    </a:lnTo>
                    <a:lnTo>
                      <a:pt x="235" y="149"/>
                    </a:lnTo>
                    <a:lnTo>
                      <a:pt x="235" y="149"/>
                    </a:lnTo>
                    <a:lnTo>
                      <a:pt x="235" y="156"/>
                    </a:lnTo>
                    <a:lnTo>
                      <a:pt x="235" y="156"/>
                    </a:lnTo>
                    <a:lnTo>
                      <a:pt x="242" y="156"/>
                    </a:lnTo>
                    <a:lnTo>
                      <a:pt x="242" y="149"/>
                    </a:lnTo>
                    <a:lnTo>
                      <a:pt x="242" y="149"/>
                    </a:lnTo>
                    <a:lnTo>
                      <a:pt x="249" y="149"/>
                    </a:lnTo>
                    <a:lnTo>
                      <a:pt x="249" y="142"/>
                    </a:lnTo>
                    <a:lnTo>
                      <a:pt x="249" y="142"/>
                    </a:lnTo>
                    <a:lnTo>
                      <a:pt x="249" y="142"/>
                    </a:lnTo>
                    <a:lnTo>
                      <a:pt x="249" y="142"/>
                    </a:lnTo>
                    <a:lnTo>
                      <a:pt x="263" y="135"/>
                    </a:lnTo>
                    <a:lnTo>
                      <a:pt x="263" y="135"/>
                    </a:lnTo>
                    <a:lnTo>
                      <a:pt x="263" y="135"/>
                    </a:lnTo>
                    <a:lnTo>
                      <a:pt x="263" y="135"/>
                    </a:lnTo>
                    <a:lnTo>
                      <a:pt x="263" y="135"/>
                    </a:lnTo>
                    <a:lnTo>
                      <a:pt x="263" y="135"/>
                    </a:lnTo>
                    <a:lnTo>
                      <a:pt x="277" y="128"/>
                    </a:lnTo>
                    <a:lnTo>
                      <a:pt x="277" y="128"/>
                    </a:lnTo>
                    <a:lnTo>
                      <a:pt x="284" y="128"/>
                    </a:lnTo>
                    <a:lnTo>
                      <a:pt x="284" y="128"/>
                    </a:lnTo>
                    <a:lnTo>
                      <a:pt x="291" y="128"/>
                    </a:lnTo>
                    <a:lnTo>
                      <a:pt x="291" y="128"/>
                    </a:lnTo>
                    <a:lnTo>
                      <a:pt x="291" y="128"/>
                    </a:lnTo>
                    <a:lnTo>
                      <a:pt x="291" y="128"/>
                    </a:lnTo>
                    <a:lnTo>
                      <a:pt x="291" y="128"/>
                    </a:lnTo>
                    <a:lnTo>
                      <a:pt x="298" y="128"/>
                    </a:lnTo>
                    <a:lnTo>
                      <a:pt x="298" y="128"/>
                    </a:lnTo>
                    <a:lnTo>
                      <a:pt x="298" y="120"/>
                    </a:lnTo>
                    <a:lnTo>
                      <a:pt x="298" y="120"/>
                    </a:lnTo>
                    <a:lnTo>
                      <a:pt x="298" y="120"/>
                    </a:lnTo>
                    <a:lnTo>
                      <a:pt x="306" y="120"/>
                    </a:lnTo>
                    <a:lnTo>
                      <a:pt x="306" y="120"/>
                    </a:lnTo>
                    <a:lnTo>
                      <a:pt x="306" y="120"/>
                    </a:lnTo>
                    <a:lnTo>
                      <a:pt x="313" y="120"/>
                    </a:lnTo>
                    <a:lnTo>
                      <a:pt x="313" y="120"/>
                    </a:lnTo>
                    <a:lnTo>
                      <a:pt x="313" y="120"/>
                    </a:lnTo>
                    <a:lnTo>
                      <a:pt x="313" y="113"/>
                    </a:lnTo>
                    <a:lnTo>
                      <a:pt x="313" y="113"/>
                    </a:lnTo>
                    <a:lnTo>
                      <a:pt x="313" y="113"/>
                    </a:lnTo>
                    <a:lnTo>
                      <a:pt x="313" y="106"/>
                    </a:lnTo>
                    <a:lnTo>
                      <a:pt x="313" y="106"/>
                    </a:lnTo>
                    <a:lnTo>
                      <a:pt x="313" y="106"/>
                    </a:lnTo>
                    <a:lnTo>
                      <a:pt x="313" y="106"/>
                    </a:lnTo>
                    <a:lnTo>
                      <a:pt x="313" y="106"/>
                    </a:lnTo>
                    <a:lnTo>
                      <a:pt x="313" y="106"/>
                    </a:lnTo>
                    <a:lnTo>
                      <a:pt x="313" y="99"/>
                    </a:lnTo>
                    <a:lnTo>
                      <a:pt x="313" y="99"/>
                    </a:lnTo>
                    <a:lnTo>
                      <a:pt x="313" y="99"/>
                    </a:lnTo>
                    <a:lnTo>
                      <a:pt x="320" y="92"/>
                    </a:lnTo>
                    <a:lnTo>
                      <a:pt x="320" y="92"/>
                    </a:lnTo>
                    <a:lnTo>
                      <a:pt x="320" y="92"/>
                    </a:lnTo>
                    <a:lnTo>
                      <a:pt x="320" y="92"/>
                    </a:lnTo>
                    <a:lnTo>
                      <a:pt x="334" y="92"/>
                    </a:lnTo>
                    <a:lnTo>
                      <a:pt x="334" y="92"/>
                    </a:lnTo>
                    <a:lnTo>
                      <a:pt x="334" y="92"/>
                    </a:lnTo>
                    <a:lnTo>
                      <a:pt x="341" y="99"/>
                    </a:lnTo>
                    <a:lnTo>
                      <a:pt x="348" y="99"/>
                    </a:lnTo>
                    <a:lnTo>
                      <a:pt x="355" y="92"/>
                    </a:lnTo>
                    <a:lnTo>
                      <a:pt x="355" y="92"/>
                    </a:lnTo>
                    <a:lnTo>
                      <a:pt x="362" y="92"/>
                    </a:lnTo>
                    <a:lnTo>
                      <a:pt x="362" y="92"/>
                    </a:lnTo>
                    <a:lnTo>
                      <a:pt x="362" y="92"/>
                    </a:lnTo>
                    <a:lnTo>
                      <a:pt x="362" y="92"/>
                    </a:lnTo>
                    <a:lnTo>
                      <a:pt x="362" y="99"/>
                    </a:lnTo>
                    <a:lnTo>
                      <a:pt x="362" y="99"/>
                    </a:lnTo>
                    <a:lnTo>
                      <a:pt x="362" y="99"/>
                    </a:lnTo>
                    <a:lnTo>
                      <a:pt x="362" y="99"/>
                    </a:lnTo>
                    <a:lnTo>
                      <a:pt x="369" y="99"/>
                    </a:lnTo>
                    <a:lnTo>
                      <a:pt x="369" y="99"/>
                    </a:lnTo>
                    <a:lnTo>
                      <a:pt x="369" y="99"/>
                    </a:lnTo>
                    <a:lnTo>
                      <a:pt x="377" y="113"/>
                    </a:lnTo>
                    <a:lnTo>
                      <a:pt x="377" y="113"/>
                    </a:lnTo>
                    <a:lnTo>
                      <a:pt x="377" y="113"/>
                    </a:lnTo>
                    <a:lnTo>
                      <a:pt x="377" y="120"/>
                    </a:lnTo>
                    <a:lnTo>
                      <a:pt x="384" y="120"/>
                    </a:lnTo>
                    <a:lnTo>
                      <a:pt x="384" y="120"/>
                    </a:lnTo>
                    <a:lnTo>
                      <a:pt x="384" y="113"/>
                    </a:lnTo>
                    <a:lnTo>
                      <a:pt x="391" y="113"/>
                    </a:lnTo>
                    <a:lnTo>
                      <a:pt x="391" y="120"/>
                    </a:lnTo>
                    <a:lnTo>
                      <a:pt x="398" y="120"/>
                    </a:lnTo>
                    <a:lnTo>
                      <a:pt x="398" y="120"/>
                    </a:lnTo>
                    <a:lnTo>
                      <a:pt x="398" y="120"/>
                    </a:lnTo>
                    <a:lnTo>
                      <a:pt x="398" y="128"/>
                    </a:lnTo>
                    <a:lnTo>
                      <a:pt x="398" y="128"/>
                    </a:lnTo>
                    <a:lnTo>
                      <a:pt x="398" y="128"/>
                    </a:lnTo>
                    <a:lnTo>
                      <a:pt x="398" y="135"/>
                    </a:lnTo>
                    <a:lnTo>
                      <a:pt x="398" y="135"/>
                    </a:lnTo>
                    <a:lnTo>
                      <a:pt x="398" y="135"/>
                    </a:lnTo>
                    <a:lnTo>
                      <a:pt x="405" y="142"/>
                    </a:lnTo>
                    <a:lnTo>
                      <a:pt x="419" y="149"/>
                    </a:lnTo>
                    <a:lnTo>
                      <a:pt x="419" y="149"/>
                    </a:lnTo>
                    <a:lnTo>
                      <a:pt x="419" y="149"/>
                    </a:lnTo>
                    <a:lnTo>
                      <a:pt x="419" y="149"/>
                    </a:lnTo>
                    <a:lnTo>
                      <a:pt x="419" y="142"/>
                    </a:lnTo>
                    <a:lnTo>
                      <a:pt x="419" y="142"/>
                    </a:lnTo>
                    <a:lnTo>
                      <a:pt x="419" y="142"/>
                    </a:lnTo>
                    <a:lnTo>
                      <a:pt x="419" y="142"/>
                    </a:lnTo>
                    <a:lnTo>
                      <a:pt x="419" y="142"/>
                    </a:lnTo>
                    <a:lnTo>
                      <a:pt x="426" y="142"/>
                    </a:lnTo>
                    <a:lnTo>
                      <a:pt x="426" y="135"/>
                    </a:lnTo>
                    <a:lnTo>
                      <a:pt x="426" y="135"/>
                    </a:lnTo>
                    <a:lnTo>
                      <a:pt x="426" y="128"/>
                    </a:lnTo>
                    <a:lnTo>
                      <a:pt x="426" y="128"/>
                    </a:lnTo>
                    <a:lnTo>
                      <a:pt x="433" y="120"/>
                    </a:lnTo>
                    <a:lnTo>
                      <a:pt x="433" y="113"/>
                    </a:lnTo>
                    <a:lnTo>
                      <a:pt x="440" y="113"/>
                    </a:lnTo>
                    <a:lnTo>
                      <a:pt x="440" y="113"/>
                    </a:lnTo>
                    <a:lnTo>
                      <a:pt x="447" y="120"/>
                    </a:lnTo>
                    <a:lnTo>
                      <a:pt x="447" y="120"/>
                    </a:lnTo>
                    <a:lnTo>
                      <a:pt x="447" y="120"/>
                    </a:lnTo>
                    <a:lnTo>
                      <a:pt x="455" y="120"/>
                    </a:lnTo>
                    <a:lnTo>
                      <a:pt x="455" y="113"/>
                    </a:lnTo>
                    <a:lnTo>
                      <a:pt x="455" y="113"/>
                    </a:lnTo>
                    <a:lnTo>
                      <a:pt x="455" y="113"/>
                    </a:lnTo>
                    <a:lnTo>
                      <a:pt x="462" y="113"/>
                    </a:lnTo>
                    <a:lnTo>
                      <a:pt x="462" y="113"/>
                    </a:lnTo>
                    <a:lnTo>
                      <a:pt x="462" y="113"/>
                    </a:lnTo>
                    <a:lnTo>
                      <a:pt x="469" y="113"/>
                    </a:lnTo>
                    <a:lnTo>
                      <a:pt x="476" y="120"/>
                    </a:lnTo>
                    <a:lnTo>
                      <a:pt x="476" y="120"/>
                    </a:lnTo>
                    <a:lnTo>
                      <a:pt x="476" y="113"/>
                    </a:lnTo>
                    <a:lnTo>
                      <a:pt x="476" y="113"/>
                    </a:lnTo>
                    <a:lnTo>
                      <a:pt x="476" y="113"/>
                    </a:lnTo>
                    <a:lnTo>
                      <a:pt x="483" y="106"/>
                    </a:lnTo>
                    <a:lnTo>
                      <a:pt x="483" y="106"/>
                    </a:lnTo>
                    <a:lnTo>
                      <a:pt x="483" y="106"/>
                    </a:lnTo>
                    <a:lnTo>
                      <a:pt x="483" y="106"/>
                    </a:lnTo>
                    <a:lnTo>
                      <a:pt x="490" y="113"/>
                    </a:lnTo>
                    <a:lnTo>
                      <a:pt x="497" y="113"/>
                    </a:lnTo>
                    <a:lnTo>
                      <a:pt x="497" y="106"/>
                    </a:lnTo>
                    <a:lnTo>
                      <a:pt x="497" y="106"/>
                    </a:lnTo>
                    <a:lnTo>
                      <a:pt x="497" y="106"/>
                    </a:lnTo>
                    <a:lnTo>
                      <a:pt x="497" y="106"/>
                    </a:lnTo>
                    <a:lnTo>
                      <a:pt x="497" y="99"/>
                    </a:lnTo>
                    <a:lnTo>
                      <a:pt x="497" y="92"/>
                    </a:lnTo>
                    <a:lnTo>
                      <a:pt x="497" y="85"/>
                    </a:lnTo>
                    <a:lnTo>
                      <a:pt x="497" y="85"/>
                    </a:lnTo>
                    <a:lnTo>
                      <a:pt x="497" y="85"/>
                    </a:lnTo>
                    <a:lnTo>
                      <a:pt x="497" y="85"/>
                    </a:lnTo>
                    <a:lnTo>
                      <a:pt x="497" y="78"/>
                    </a:lnTo>
                    <a:lnTo>
                      <a:pt x="497" y="78"/>
                    </a:lnTo>
                    <a:lnTo>
                      <a:pt x="497" y="78"/>
                    </a:lnTo>
                    <a:lnTo>
                      <a:pt x="504" y="78"/>
                    </a:lnTo>
                    <a:lnTo>
                      <a:pt x="504" y="71"/>
                    </a:lnTo>
                    <a:lnTo>
                      <a:pt x="504" y="71"/>
                    </a:lnTo>
                    <a:lnTo>
                      <a:pt x="504" y="71"/>
                    </a:lnTo>
                    <a:lnTo>
                      <a:pt x="504" y="57"/>
                    </a:lnTo>
                    <a:lnTo>
                      <a:pt x="504" y="49"/>
                    </a:lnTo>
                    <a:lnTo>
                      <a:pt x="504" y="49"/>
                    </a:lnTo>
                    <a:lnTo>
                      <a:pt x="504" y="42"/>
                    </a:lnTo>
                    <a:lnTo>
                      <a:pt x="511" y="42"/>
                    </a:lnTo>
                    <a:lnTo>
                      <a:pt x="511" y="42"/>
                    </a:lnTo>
                    <a:lnTo>
                      <a:pt x="511" y="35"/>
                    </a:lnTo>
                    <a:lnTo>
                      <a:pt x="518" y="35"/>
                    </a:lnTo>
                    <a:lnTo>
                      <a:pt x="518" y="42"/>
                    </a:lnTo>
                    <a:lnTo>
                      <a:pt x="518" y="42"/>
                    </a:lnTo>
                    <a:lnTo>
                      <a:pt x="518" y="35"/>
                    </a:lnTo>
                    <a:lnTo>
                      <a:pt x="518" y="28"/>
                    </a:lnTo>
                    <a:lnTo>
                      <a:pt x="518" y="28"/>
                    </a:lnTo>
                    <a:lnTo>
                      <a:pt x="526" y="21"/>
                    </a:lnTo>
                    <a:lnTo>
                      <a:pt x="526" y="21"/>
                    </a:lnTo>
                    <a:lnTo>
                      <a:pt x="526" y="21"/>
                    </a:lnTo>
                    <a:lnTo>
                      <a:pt x="526" y="21"/>
                    </a:lnTo>
                    <a:lnTo>
                      <a:pt x="526" y="21"/>
                    </a:lnTo>
                    <a:lnTo>
                      <a:pt x="533" y="21"/>
                    </a:lnTo>
                    <a:lnTo>
                      <a:pt x="533" y="21"/>
                    </a:lnTo>
                    <a:lnTo>
                      <a:pt x="533" y="21"/>
                    </a:lnTo>
                    <a:lnTo>
                      <a:pt x="533" y="21"/>
                    </a:lnTo>
                    <a:lnTo>
                      <a:pt x="533" y="21"/>
                    </a:lnTo>
                    <a:lnTo>
                      <a:pt x="540" y="21"/>
                    </a:lnTo>
                    <a:lnTo>
                      <a:pt x="540" y="21"/>
                    </a:lnTo>
                    <a:lnTo>
                      <a:pt x="540" y="21"/>
                    </a:lnTo>
                    <a:lnTo>
                      <a:pt x="540" y="14"/>
                    </a:lnTo>
                    <a:lnTo>
                      <a:pt x="540" y="14"/>
                    </a:lnTo>
                    <a:lnTo>
                      <a:pt x="547" y="14"/>
                    </a:lnTo>
                    <a:lnTo>
                      <a:pt x="547" y="14"/>
                    </a:lnTo>
                    <a:lnTo>
                      <a:pt x="547" y="7"/>
                    </a:lnTo>
                    <a:lnTo>
                      <a:pt x="547" y="7"/>
                    </a:lnTo>
                    <a:lnTo>
                      <a:pt x="547" y="0"/>
                    </a:lnTo>
                    <a:lnTo>
                      <a:pt x="554" y="0"/>
                    </a:lnTo>
                    <a:lnTo>
                      <a:pt x="554" y="0"/>
                    </a:lnTo>
                    <a:lnTo>
                      <a:pt x="554" y="0"/>
                    </a:lnTo>
                    <a:lnTo>
                      <a:pt x="554" y="0"/>
                    </a:lnTo>
                    <a:lnTo>
                      <a:pt x="554" y="0"/>
                    </a:lnTo>
                    <a:lnTo>
                      <a:pt x="561" y="0"/>
                    </a:lnTo>
                    <a:lnTo>
                      <a:pt x="561" y="7"/>
                    </a:lnTo>
                    <a:lnTo>
                      <a:pt x="561" y="7"/>
                    </a:lnTo>
                    <a:lnTo>
                      <a:pt x="561" y="7"/>
                    </a:lnTo>
                    <a:lnTo>
                      <a:pt x="568" y="7"/>
                    </a:lnTo>
                    <a:lnTo>
                      <a:pt x="575" y="14"/>
                    </a:lnTo>
                    <a:lnTo>
                      <a:pt x="582" y="7"/>
                    </a:lnTo>
                    <a:lnTo>
                      <a:pt x="582" y="7"/>
                    </a:lnTo>
                    <a:lnTo>
                      <a:pt x="582" y="14"/>
                    </a:lnTo>
                    <a:lnTo>
                      <a:pt x="582" y="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7"/>
              <p:cNvSpPr>
                <a:spLocks/>
              </p:cNvSpPr>
              <p:nvPr/>
            </p:nvSpPr>
            <p:spPr bwMode="auto">
              <a:xfrm>
                <a:off x="4351" y="1287"/>
                <a:ext cx="497" cy="830"/>
              </a:xfrm>
              <a:custGeom>
                <a:avLst/>
                <a:gdLst>
                  <a:gd name="T0" fmla="*/ 462 w 497"/>
                  <a:gd name="T1" fmla="*/ 156 h 830"/>
                  <a:gd name="T2" fmla="*/ 433 w 497"/>
                  <a:gd name="T3" fmla="*/ 170 h 830"/>
                  <a:gd name="T4" fmla="*/ 391 w 497"/>
                  <a:gd name="T5" fmla="*/ 121 h 830"/>
                  <a:gd name="T6" fmla="*/ 383 w 497"/>
                  <a:gd name="T7" fmla="*/ 135 h 830"/>
                  <a:gd name="T8" fmla="*/ 341 w 497"/>
                  <a:gd name="T9" fmla="*/ 121 h 830"/>
                  <a:gd name="T10" fmla="*/ 298 w 497"/>
                  <a:gd name="T11" fmla="*/ 85 h 830"/>
                  <a:gd name="T12" fmla="*/ 312 w 497"/>
                  <a:gd name="T13" fmla="*/ 121 h 830"/>
                  <a:gd name="T14" fmla="*/ 277 w 497"/>
                  <a:gd name="T15" fmla="*/ 163 h 830"/>
                  <a:gd name="T16" fmla="*/ 320 w 497"/>
                  <a:gd name="T17" fmla="*/ 234 h 830"/>
                  <a:gd name="T18" fmla="*/ 376 w 497"/>
                  <a:gd name="T19" fmla="*/ 255 h 830"/>
                  <a:gd name="T20" fmla="*/ 391 w 497"/>
                  <a:gd name="T21" fmla="*/ 291 h 830"/>
                  <a:gd name="T22" fmla="*/ 327 w 497"/>
                  <a:gd name="T23" fmla="*/ 319 h 830"/>
                  <a:gd name="T24" fmla="*/ 284 w 497"/>
                  <a:gd name="T25" fmla="*/ 355 h 830"/>
                  <a:gd name="T26" fmla="*/ 369 w 497"/>
                  <a:gd name="T27" fmla="*/ 419 h 830"/>
                  <a:gd name="T28" fmla="*/ 383 w 497"/>
                  <a:gd name="T29" fmla="*/ 461 h 830"/>
                  <a:gd name="T30" fmla="*/ 362 w 497"/>
                  <a:gd name="T31" fmla="*/ 518 h 830"/>
                  <a:gd name="T32" fmla="*/ 391 w 497"/>
                  <a:gd name="T33" fmla="*/ 575 h 830"/>
                  <a:gd name="T34" fmla="*/ 426 w 497"/>
                  <a:gd name="T35" fmla="*/ 625 h 830"/>
                  <a:gd name="T36" fmla="*/ 440 w 497"/>
                  <a:gd name="T37" fmla="*/ 696 h 830"/>
                  <a:gd name="T38" fmla="*/ 447 w 497"/>
                  <a:gd name="T39" fmla="*/ 767 h 830"/>
                  <a:gd name="T40" fmla="*/ 462 w 497"/>
                  <a:gd name="T41" fmla="*/ 809 h 830"/>
                  <a:gd name="T42" fmla="*/ 426 w 497"/>
                  <a:gd name="T43" fmla="*/ 809 h 830"/>
                  <a:gd name="T44" fmla="*/ 412 w 497"/>
                  <a:gd name="T45" fmla="*/ 774 h 830"/>
                  <a:gd name="T46" fmla="*/ 405 w 497"/>
                  <a:gd name="T47" fmla="*/ 767 h 830"/>
                  <a:gd name="T48" fmla="*/ 398 w 497"/>
                  <a:gd name="T49" fmla="*/ 738 h 830"/>
                  <a:gd name="T50" fmla="*/ 398 w 497"/>
                  <a:gd name="T51" fmla="*/ 816 h 830"/>
                  <a:gd name="T52" fmla="*/ 383 w 497"/>
                  <a:gd name="T53" fmla="*/ 788 h 830"/>
                  <a:gd name="T54" fmla="*/ 376 w 497"/>
                  <a:gd name="T55" fmla="*/ 816 h 830"/>
                  <a:gd name="T56" fmla="*/ 355 w 497"/>
                  <a:gd name="T57" fmla="*/ 795 h 830"/>
                  <a:gd name="T58" fmla="*/ 341 w 497"/>
                  <a:gd name="T59" fmla="*/ 809 h 830"/>
                  <a:gd name="T60" fmla="*/ 312 w 497"/>
                  <a:gd name="T61" fmla="*/ 724 h 830"/>
                  <a:gd name="T62" fmla="*/ 334 w 497"/>
                  <a:gd name="T63" fmla="*/ 745 h 830"/>
                  <a:gd name="T64" fmla="*/ 270 w 497"/>
                  <a:gd name="T65" fmla="*/ 816 h 830"/>
                  <a:gd name="T66" fmla="*/ 192 w 497"/>
                  <a:gd name="T67" fmla="*/ 774 h 830"/>
                  <a:gd name="T68" fmla="*/ 156 w 497"/>
                  <a:gd name="T69" fmla="*/ 745 h 830"/>
                  <a:gd name="T70" fmla="*/ 149 w 497"/>
                  <a:gd name="T71" fmla="*/ 717 h 830"/>
                  <a:gd name="T72" fmla="*/ 135 w 497"/>
                  <a:gd name="T73" fmla="*/ 681 h 830"/>
                  <a:gd name="T74" fmla="*/ 85 w 497"/>
                  <a:gd name="T75" fmla="*/ 632 h 830"/>
                  <a:gd name="T76" fmla="*/ 50 w 497"/>
                  <a:gd name="T77" fmla="*/ 618 h 830"/>
                  <a:gd name="T78" fmla="*/ 0 w 497"/>
                  <a:gd name="T79" fmla="*/ 561 h 830"/>
                  <a:gd name="T80" fmla="*/ 36 w 497"/>
                  <a:gd name="T81" fmla="*/ 539 h 830"/>
                  <a:gd name="T82" fmla="*/ 71 w 497"/>
                  <a:gd name="T83" fmla="*/ 539 h 830"/>
                  <a:gd name="T84" fmla="*/ 135 w 497"/>
                  <a:gd name="T85" fmla="*/ 490 h 830"/>
                  <a:gd name="T86" fmla="*/ 178 w 497"/>
                  <a:gd name="T87" fmla="*/ 490 h 830"/>
                  <a:gd name="T88" fmla="*/ 185 w 497"/>
                  <a:gd name="T89" fmla="*/ 461 h 830"/>
                  <a:gd name="T90" fmla="*/ 220 w 497"/>
                  <a:gd name="T91" fmla="*/ 454 h 830"/>
                  <a:gd name="T92" fmla="*/ 241 w 497"/>
                  <a:gd name="T93" fmla="*/ 426 h 830"/>
                  <a:gd name="T94" fmla="*/ 249 w 497"/>
                  <a:gd name="T95" fmla="*/ 383 h 830"/>
                  <a:gd name="T96" fmla="*/ 256 w 497"/>
                  <a:gd name="T97" fmla="*/ 362 h 830"/>
                  <a:gd name="T98" fmla="*/ 249 w 497"/>
                  <a:gd name="T99" fmla="*/ 319 h 830"/>
                  <a:gd name="T100" fmla="*/ 241 w 497"/>
                  <a:gd name="T101" fmla="*/ 270 h 830"/>
                  <a:gd name="T102" fmla="*/ 249 w 497"/>
                  <a:gd name="T103" fmla="*/ 255 h 830"/>
                  <a:gd name="T104" fmla="*/ 270 w 497"/>
                  <a:gd name="T105" fmla="*/ 234 h 830"/>
                  <a:gd name="T106" fmla="*/ 227 w 497"/>
                  <a:gd name="T107" fmla="*/ 192 h 830"/>
                  <a:gd name="T108" fmla="*/ 263 w 497"/>
                  <a:gd name="T109" fmla="*/ 149 h 830"/>
                  <a:gd name="T110" fmla="*/ 284 w 497"/>
                  <a:gd name="T111" fmla="*/ 114 h 830"/>
                  <a:gd name="T112" fmla="*/ 270 w 497"/>
                  <a:gd name="T113" fmla="*/ 71 h 830"/>
                  <a:gd name="T114" fmla="*/ 249 w 497"/>
                  <a:gd name="T115" fmla="*/ 7 h 830"/>
                  <a:gd name="T116" fmla="*/ 348 w 497"/>
                  <a:gd name="T117" fmla="*/ 14 h 830"/>
                  <a:gd name="T118" fmla="*/ 391 w 497"/>
                  <a:gd name="T119" fmla="*/ 57 h 830"/>
                  <a:gd name="T120" fmla="*/ 483 w 497"/>
                  <a:gd name="T121" fmla="*/ 64 h 830"/>
                  <a:gd name="T122" fmla="*/ 490 w 497"/>
                  <a:gd name="T123" fmla="*/ 114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7" h="830">
                    <a:moveTo>
                      <a:pt x="476" y="142"/>
                    </a:moveTo>
                    <a:lnTo>
                      <a:pt x="476" y="142"/>
                    </a:lnTo>
                    <a:lnTo>
                      <a:pt x="476" y="142"/>
                    </a:lnTo>
                    <a:lnTo>
                      <a:pt x="469" y="142"/>
                    </a:lnTo>
                    <a:lnTo>
                      <a:pt x="469" y="135"/>
                    </a:lnTo>
                    <a:lnTo>
                      <a:pt x="469" y="135"/>
                    </a:lnTo>
                    <a:lnTo>
                      <a:pt x="469" y="135"/>
                    </a:lnTo>
                    <a:lnTo>
                      <a:pt x="462" y="135"/>
                    </a:lnTo>
                    <a:lnTo>
                      <a:pt x="462" y="135"/>
                    </a:lnTo>
                    <a:lnTo>
                      <a:pt x="462" y="142"/>
                    </a:lnTo>
                    <a:lnTo>
                      <a:pt x="469" y="142"/>
                    </a:lnTo>
                    <a:lnTo>
                      <a:pt x="469" y="142"/>
                    </a:lnTo>
                    <a:lnTo>
                      <a:pt x="462" y="142"/>
                    </a:lnTo>
                    <a:lnTo>
                      <a:pt x="462" y="142"/>
                    </a:lnTo>
                    <a:lnTo>
                      <a:pt x="462" y="142"/>
                    </a:lnTo>
                    <a:lnTo>
                      <a:pt x="462" y="142"/>
                    </a:lnTo>
                    <a:lnTo>
                      <a:pt x="462" y="149"/>
                    </a:lnTo>
                    <a:lnTo>
                      <a:pt x="462" y="149"/>
                    </a:lnTo>
                    <a:lnTo>
                      <a:pt x="462" y="149"/>
                    </a:lnTo>
                    <a:lnTo>
                      <a:pt x="469" y="149"/>
                    </a:lnTo>
                    <a:lnTo>
                      <a:pt x="462" y="149"/>
                    </a:lnTo>
                    <a:lnTo>
                      <a:pt x="462" y="156"/>
                    </a:lnTo>
                    <a:lnTo>
                      <a:pt x="462" y="156"/>
                    </a:lnTo>
                    <a:lnTo>
                      <a:pt x="462" y="156"/>
                    </a:lnTo>
                    <a:lnTo>
                      <a:pt x="462" y="156"/>
                    </a:lnTo>
                    <a:lnTo>
                      <a:pt x="462" y="156"/>
                    </a:lnTo>
                    <a:lnTo>
                      <a:pt x="469" y="156"/>
                    </a:lnTo>
                    <a:lnTo>
                      <a:pt x="469" y="156"/>
                    </a:lnTo>
                    <a:lnTo>
                      <a:pt x="469" y="163"/>
                    </a:lnTo>
                    <a:lnTo>
                      <a:pt x="462" y="163"/>
                    </a:lnTo>
                    <a:lnTo>
                      <a:pt x="462" y="170"/>
                    </a:lnTo>
                    <a:lnTo>
                      <a:pt x="462" y="170"/>
                    </a:lnTo>
                    <a:lnTo>
                      <a:pt x="462" y="170"/>
                    </a:lnTo>
                    <a:lnTo>
                      <a:pt x="462" y="177"/>
                    </a:lnTo>
                    <a:lnTo>
                      <a:pt x="462" y="177"/>
                    </a:lnTo>
                    <a:lnTo>
                      <a:pt x="454" y="177"/>
                    </a:lnTo>
                    <a:lnTo>
                      <a:pt x="454" y="170"/>
                    </a:lnTo>
                    <a:lnTo>
                      <a:pt x="454" y="170"/>
                    </a:lnTo>
                    <a:lnTo>
                      <a:pt x="454" y="170"/>
                    </a:lnTo>
                    <a:lnTo>
                      <a:pt x="454" y="170"/>
                    </a:lnTo>
                    <a:lnTo>
                      <a:pt x="454" y="170"/>
                    </a:lnTo>
                    <a:lnTo>
                      <a:pt x="447" y="170"/>
                    </a:lnTo>
                    <a:lnTo>
                      <a:pt x="447" y="170"/>
                    </a:lnTo>
                    <a:lnTo>
                      <a:pt x="447" y="170"/>
                    </a:lnTo>
                    <a:lnTo>
                      <a:pt x="447" y="170"/>
                    </a:lnTo>
                    <a:lnTo>
                      <a:pt x="440" y="170"/>
                    </a:lnTo>
                    <a:lnTo>
                      <a:pt x="440" y="170"/>
                    </a:lnTo>
                    <a:lnTo>
                      <a:pt x="440" y="170"/>
                    </a:lnTo>
                    <a:lnTo>
                      <a:pt x="440" y="170"/>
                    </a:lnTo>
                    <a:lnTo>
                      <a:pt x="440" y="170"/>
                    </a:lnTo>
                    <a:lnTo>
                      <a:pt x="440" y="170"/>
                    </a:lnTo>
                    <a:lnTo>
                      <a:pt x="433" y="170"/>
                    </a:lnTo>
                    <a:lnTo>
                      <a:pt x="433" y="170"/>
                    </a:lnTo>
                    <a:lnTo>
                      <a:pt x="433" y="170"/>
                    </a:lnTo>
                    <a:lnTo>
                      <a:pt x="426" y="170"/>
                    </a:lnTo>
                    <a:lnTo>
                      <a:pt x="426" y="170"/>
                    </a:lnTo>
                    <a:lnTo>
                      <a:pt x="426" y="163"/>
                    </a:lnTo>
                    <a:lnTo>
                      <a:pt x="419" y="163"/>
                    </a:lnTo>
                    <a:lnTo>
                      <a:pt x="419" y="163"/>
                    </a:lnTo>
                    <a:lnTo>
                      <a:pt x="419" y="156"/>
                    </a:lnTo>
                    <a:lnTo>
                      <a:pt x="412" y="156"/>
                    </a:lnTo>
                    <a:lnTo>
                      <a:pt x="412" y="156"/>
                    </a:lnTo>
                    <a:lnTo>
                      <a:pt x="405" y="149"/>
                    </a:lnTo>
                    <a:lnTo>
                      <a:pt x="405" y="149"/>
                    </a:lnTo>
                    <a:lnTo>
                      <a:pt x="398" y="149"/>
                    </a:lnTo>
                    <a:lnTo>
                      <a:pt x="398" y="142"/>
                    </a:lnTo>
                    <a:lnTo>
                      <a:pt x="398" y="135"/>
                    </a:lnTo>
                    <a:lnTo>
                      <a:pt x="391" y="135"/>
                    </a:lnTo>
                    <a:lnTo>
                      <a:pt x="391" y="128"/>
                    </a:lnTo>
                    <a:lnTo>
                      <a:pt x="391" y="128"/>
                    </a:lnTo>
                    <a:lnTo>
                      <a:pt x="391" y="128"/>
                    </a:lnTo>
                    <a:lnTo>
                      <a:pt x="398" y="128"/>
                    </a:lnTo>
                    <a:lnTo>
                      <a:pt x="398" y="128"/>
                    </a:lnTo>
                    <a:lnTo>
                      <a:pt x="398" y="121"/>
                    </a:lnTo>
                    <a:lnTo>
                      <a:pt x="398" y="121"/>
                    </a:lnTo>
                    <a:lnTo>
                      <a:pt x="391" y="121"/>
                    </a:lnTo>
                    <a:lnTo>
                      <a:pt x="391" y="121"/>
                    </a:lnTo>
                    <a:lnTo>
                      <a:pt x="391" y="121"/>
                    </a:lnTo>
                    <a:lnTo>
                      <a:pt x="391" y="121"/>
                    </a:lnTo>
                    <a:lnTo>
                      <a:pt x="391" y="121"/>
                    </a:lnTo>
                    <a:lnTo>
                      <a:pt x="391" y="114"/>
                    </a:lnTo>
                    <a:lnTo>
                      <a:pt x="383" y="114"/>
                    </a:lnTo>
                    <a:lnTo>
                      <a:pt x="383" y="114"/>
                    </a:lnTo>
                    <a:lnTo>
                      <a:pt x="383" y="114"/>
                    </a:lnTo>
                    <a:lnTo>
                      <a:pt x="376" y="114"/>
                    </a:lnTo>
                    <a:lnTo>
                      <a:pt x="376" y="114"/>
                    </a:lnTo>
                    <a:lnTo>
                      <a:pt x="376" y="114"/>
                    </a:lnTo>
                    <a:lnTo>
                      <a:pt x="376" y="106"/>
                    </a:lnTo>
                    <a:lnTo>
                      <a:pt x="376" y="106"/>
                    </a:lnTo>
                    <a:lnTo>
                      <a:pt x="369" y="106"/>
                    </a:lnTo>
                    <a:lnTo>
                      <a:pt x="369" y="114"/>
                    </a:lnTo>
                    <a:lnTo>
                      <a:pt x="369" y="114"/>
                    </a:lnTo>
                    <a:lnTo>
                      <a:pt x="369" y="114"/>
                    </a:lnTo>
                    <a:lnTo>
                      <a:pt x="369" y="121"/>
                    </a:lnTo>
                    <a:lnTo>
                      <a:pt x="369" y="121"/>
                    </a:lnTo>
                    <a:lnTo>
                      <a:pt x="376" y="121"/>
                    </a:lnTo>
                    <a:lnTo>
                      <a:pt x="376" y="128"/>
                    </a:lnTo>
                    <a:lnTo>
                      <a:pt x="383" y="128"/>
                    </a:lnTo>
                    <a:lnTo>
                      <a:pt x="383" y="128"/>
                    </a:lnTo>
                    <a:lnTo>
                      <a:pt x="383" y="128"/>
                    </a:lnTo>
                    <a:lnTo>
                      <a:pt x="383" y="128"/>
                    </a:lnTo>
                    <a:lnTo>
                      <a:pt x="383" y="128"/>
                    </a:lnTo>
                    <a:lnTo>
                      <a:pt x="383" y="135"/>
                    </a:lnTo>
                    <a:lnTo>
                      <a:pt x="383" y="135"/>
                    </a:lnTo>
                    <a:lnTo>
                      <a:pt x="383" y="135"/>
                    </a:lnTo>
                    <a:lnTo>
                      <a:pt x="391" y="135"/>
                    </a:lnTo>
                    <a:lnTo>
                      <a:pt x="391" y="135"/>
                    </a:lnTo>
                    <a:lnTo>
                      <a:pt x="383" y="135"/>
                    </a:lnTo>
                    <a:lnTo>
                      <a:pt x="383" y="142"/>
                    </a:lnTo>
                    <a:lnTo>
                      <a:pt x="376" y="135"/>
                    </a:lnTo>
                    <a:lnTo>
                      <a:pt x="369" y="135"/>
                    </a:lnTo>
                    <a:lnTo>
                      <a:pt x="369" y="135"/>
                    </a:lnTo>
                    <a:lnTo>
                      <a:pt x="362" y="135"/>
                    </a:lnTo>
                    <a:lnTo>
                      <a:pt x="362" y="142"/>
                    </a:lnTo>
                    <a:lnTo>
                      <a:pt x="362" y="142"/>
                    </a:lnTo>
                    <a:lnTo>
                      <a:pt x="362" y="142"/>
                    </a:lnTo>
                    <a:lnTo>
                      <a:pt x="355" y="135"/>
                    </a:lnTo>
                    <a:lnTo>
                      <a:pt x="355" y="135"/>
                    </a:lnTo>
                    <a:lnTo>
                      <a:pt x="355" y="135"/>
                    </a:lnTo>
                    <a:lnTo>
                      <a:pt x="348" y="128"/>
                    </a:lnTo>
                    <a:lnTo>
                      <a:pt x="341" y="135"/>
                    </a:lnTo>
                    <a:lnTo>
                      <a:pt x="341" y="135"/>
                    </a:lnTo>
                    <a:lnTo>
                      <a:pt x="341" y="135"/>
                    </a:lnTo>
                    <a:lnTo>
                      <a:pt x="341" y="128"/>
                    </a:lnTo>
                    <a:lnTo>
                      <a:pt x="341" y="128"/>
                    </a:lnTo>
                    <a:lnTo>
                      <a:pt x="348" y="128"/>
                    </a:lnTo>
                    <a:lnTo>
                      <a:pt x="348" y="121"/>
                    </a:lnTo>
                    <a:lnTo>
                      <a:pt x="341" y="121"/>
                    </a:lnTo>
                    <a:lnTo>
                      <a:pt x="341" y="121"/>
                    </a:lnTo>
                    <a:lnTo>
                      <a:pt x="341" y="121"/>
                    </a:lnTo>
                    <a:lnTo>
                      <a:pt x="341" y="121"/>
                    </a:lnTo>
                    <a:lnTo>
                      <a:pt x="341" y="121"/>
                    </a:lnTo>
                    <a:lnTo>
                      <a:pt x="334" y="121"/>
                    </a:lnTo>
                    <a:lnTo>
                      <a:pt x="334" y="114"/>
                    </a:lnTo>
                    <a:lnTo>
                      <a:pt x="334" y="114"/>
                    </a:lnTo>
                    <a:lnTo>
                      <a:pt x="334" y="114"/>
                    </a:lnTo>
                    <a:lnTo>
                      <a:pt x="334" y="114"/>
                    </a:lnTo>
                    <a:lnTo>
                      <a:pt x="334" y="114"/>
                    </a:lnTo>
                    <a:lnTo>
                      <a:pt x="334" y="114"/>
                    </a:lnTo>
                    <a:lnTo>
                      <a:pt x="327" y="114"/>
                    </a:lnTo>
                    <a:lnTo>
                      <a:pt x="327" y="106"/>
                    </a:lnTo>
                    <a:lnTo>
                      <a:pt x="327" y="106"/>
                    </a:lnTo>
                    <a:lnTo>
                      <a:pt x="327" y="106"/>
                    </a:lnTo>
                    <a:lnTo>
                      <a:pt x="320" y="106"/>
                    </a:lnTo>
                    <a:lnTo>
                      <a:pt x="320" y="106"/>
                    </a:lnTo>
                    <a:lnTo>
                      <a:pt x="320" y="106"/>
                    </a:lnTo>
                    <a:lnTo>
                      <a:pt x="312" y="106"/>
                    </a:lnTo>
                    <a:lnTo>
                      <a:pt x="312" y="106"/>
                    </a:lnTo>
                    <a:lnTo>
                      <a:pt x="312" y="99"/>
                    </a:lnTo>
                    <a:lnTo>
                      <a:pt x="312" y="99"/>
                    </a:lnTo>
                    <a:lnTo>
                      <a:pt x="312" y="99"/>
                    </a:lnTo>
                    <a:lnTo>
                      <a:pt x="305" y="99"/>
                    </a:lnTo>
                    <a:lnTo>
                      <a:pt x="305" y="99"/>
                    </a:lnTo>
                    <a:lnTo>
                      <a:pt x="298" y="92"/>
                    </a:lnTo>
                    <a:lnTo>
                      <a:pt x="298" y="92"/>
                    </a:lnTo>
                    <a:lnTo>
                      <a:pt x="298" y="85"/>
                    </a:lnTo>
                    <a:lnTo>
                      <a:pt x="298" y="85"/>
                    </a:lnTo>
                    <a:lnTo>
                      <a:pt x="298" y="85"/>
                    </a:lnTo>
                    <a:lnTo>
                      <a:pt x="298" y="85"/>
                    </a:lnTo>
                    <a:lnTo>
                      <a:pt x="298" y="92"/>
                    </a:lnTo>
                    <a:lnTo>
                      <a:pt x="291" y="92"/>
                    </a:lnTo>
                    <a:lnTo>
                      <a:pt x="291" y="99"/>
                    </a:lnTo>
                    <a:lnTo>
                      <a:pt x="291" y="106"/>
                    </a:lnTo>
                    <a:lnTo>
                      <a:pt x="291" y="106"/>
                    </a:lnTo>
                    <a:lnTo>
                      <a:pt x="291" y="106"/>
                    </a:lnTo>
                    <a:lnTo>
                      <a:pt x="291" y="106"/>
                    </a:lnTo>
                    <a:lnTo>
                      <a:pt x="291" y="114"/>
                    </a:lnTo>
                    <a:lnTo>
                      <a:pt x="291" y="114"/>
                    </a:lnTo>
                    <a:lnTo>
                      <a:pt x="291" y="106"/>
                    </a:lnTo>
                    <a:lnTo>
                      <a:pt x="291" y="106"/>
                    </a:lnTo>
                    <a:lnTo>
                      <a:pt x="298" y="106"/>
                    </a:lnTo>
                    <a:lnTo>
                      <a:pt x="298" y="106"/>
                    </a:lnTo>
                    <a:lnTo>
                      <a:pt x="298" y="106"/>
                    </a:lnTo>
                    <a:lnTo>
                      <a:pt x="305" y="106"/>
                    </a:lnTo>
                    <a:lnTo>
                      <a:pt x="312" y="106"/>
                    </a:lnTo>
                    <a:lnTo>
                      <a:pt x="312" y="114"/>
                    </a:lnTo>
                    <a:lnTo>
                      <a:pt x="312" y="121"/>
                    </a:lnTo>
                    <a:lnTo>
                      <a:pt x="320" y="121"/>
                    </a:lnTo>
                    <a:lnTo>
                      <a:pt x="312" y="121"/>
                    </a:lnTo>
                    <a:lnTo>
                      <a:pt x="312" y="121"/>
                    </a:lnTo>
                    <a:lnTo>
                      <a:pt x="312" y="121"/>
                    </a:lnTo>
                    <a:lnTo>
                      <a:pt x="312" y="121"/>
                    </a:lnTo>
                    <a:lnTo>
                      <a:pt x="312" y="121"/>
                    </a:lnTo>
                    <a:lnTo>
                      <a:pt x="305" y="121"/>
                    </a:lnTo>
                    <a:lnTo>
                      <a:pt x="305" y="121"/>
                    </a:lnTo>
                    <a:lnTo>
                      <a:pt x="305" y="128"/>
                    </a:lnTo>
                    <a:lnTo>
                      <a:pt x="305" y="128"/>
                    </a:lnTo>
                    <a:lnTo>
                      <a:pt x="298" y="128"/>
                    </a:lnTo>
                    <a:lnTo>
                      <a:pt x="298" y="135"/>
                    </a:lnTo>
                    <a:lnTo>
                      <a:pt x="298" y="135"/>
                    </a:lnTo>
                    <a:lnTo>
                      <a:pt x="298" y="135"/>
                    </a:lnTo>
                    <a:lnTo>
                      <a:pt x="298" y="142"/>
                    </a:lnTo>
                    <a:lnTo>
                      <a:pt x="298" y="142"/>
                    </a:lnTo>
                    <a:lnTo>
                      <a:pt x="291" y="149"/>
                    </a:lnTo>
                    <a:lnTo>
                      <a:pt x="284" y="149"/>
                    </a:lnTo>
                    <a:lnTo>
                      <a:pt x="284" y="149"/>
                    </a:lnTo>
                    <a:lnTo>
                      <a:pt x="284" y="149"/>
                    </a:lnTo>
                    <a:lnTo>
                      <a:pt x="284" y="149"/>
                    </a:lnTo>
                    <a:lnTo>
                      <a:pt x="284" y="149"/>
                    </a:lnTo>
                    <a:lnTo>
                      <a:pt x="277" y="156"/>
                    </a:lnTo>
                    <a:lnTo>
                      <a:pt x="277" y="156"/>
                    </a:lnTo>
                    <a:lnTo>
                      <a:pt x="277" y="156"/>
                    </a:lnTo>
                    <a:lnTo>
                      <a:pt x="277" y="163"/>
                    </a:lnTo>
                    <a:lnTo>
                      <a:pt x="277" y="163"/>
                    </a:lnTo>
                    <a:lnTo>
                      <a:pt x="277" y="163"/>
                    </a:lnTo>
                    <a:lnTo>
                      <a:pt x="277" y="163"/>
                    </a:lnTo>
                    <a:lnTo>
                      <a:pt x="277" y="163"/>
                    </a:lnTo>
                    <a:lnTo>
                      <a:pt x="277" y="163"/>
                    </a:lnTo>
                    <a:lnTo>
                      <a:pt x="277" y="170"/>
                    </a:lnTo>
                    <a:lnTo>
                      <a:pt x="277" y="170"/>
                    </a:lnTo>
                    <a:lnTo>
                      <a:pt x="277" y="170"/>
                    </a:lnTo>
                    <a:lnTo>
                      <a:pt x="270" y="177"/>
                    </a:lnTo>
                    <a:lnTo>
                      <a:pt x="270" y="177"/>
                    </a:lnTo>
                    <a:lnTo>
                      <a:pt x="270" y="184"/>
                    </a:lnTo>
                    <a:lnTo>
                      <a:pt x="270" y="192"/>
                    </a:lnTo>
                    <a:lnTo>
                      <a:pt x="270" y="192"/>
                    </a:lnTo>
                    <a:lnTo>
                      <a:pt x="270" y="192"/>
                    </a:lnTo>
                    <a:lnTo>
                      <a:pt x="270" y="199"/>
                    </a:lnTo>
                    <a:lnTo>
                      <a:pt x="270" y="199"/>
                    </a:lnTo>
                    <a:lnTo>
                      <a:pt x="270" y="199"/>
                    </a:lnTo>
                    <a:lnTo>
                      <a:pt x="270" y="199"/>
                    </a:lnTo>
                    <a:lnTo>
                      <a:pt x="270" y="206"/>
                    </a:lnTo>
                    <a:lnTo>
                      <a:pt x="277" y="206"/>
                    </a:lnTo>
                    <a:lnTo>
                      <a:pt x="277" y="206"/>
                    </a:lnTo>
                    <a:lnTo>
                      <a:pt x="277" y="206"/>
                    </a:lnTo>
                    <a:lnTo>
                      <a:pt x="277" y="206"/>
                    </a:lnTo>
                    <a:lnTo>
                      <a:pt x="284" y="206"/>
                    </a:lnTo>
                    <a:lnTo>
                      <a:pt x="284" y="206"/>
                    </a:lnTo>
                    <a:lnTo>
                      <a:pt x="291" y="206"/>
                    </a:lnTo>
                    <a:lnTo>
                      <a:pt x="291" y="206"/>
                    </a:lnTo>
                    <a:lnTo>
                      <a:pt x="305" y="213"/>
                    </a:lnTo>
                    <a:lnTo>
                      <a:pt x="312" y="220"/>
                    </a:lnTo>
                    <a:lnTo>
                      <a:pt x="320" y="227"/>
                    </a:lnTo>
                    <a:lnTo>
                      <a:pt x="320" y="234"/>
                    </a:lnTo>
                    <a:lnTo>
                      <a:pt x="320" y="234"/>
                    </a:lnTo>
                    <a:lnTo>
                      <a:pt x="327" y="241"/>
                    </a:lnTo>
                    <a:lnTo>
                      <a:pt x="327" y="241"/>
                    </a:lnTo>
                    <a:lnTo>
                      <a:pt x="334" y="241"/>
                    </a:lnTo>
                    <a:lnTo>
                      <a:pt x="334" y="248"/>
                    </a:lnTo>
                    <a:lnTo>
                      <a:pt x="334" y="248"/>
                    </a:lnTo>
                    <a:lnTo>
                      <a:pt x="334" y="248"/>
                    </a:lnTo>
                    <a:lnTo>
                      <a:pt x="341" y="248"/>
                    </a:lnTo>
                    <a:lnTo>
                      <a:pt x="348" y="248"/>
                    </a:lnTo>
                    <a:lnTo>
                      <a:pt x="348" y="248"/>
                    </a:lnTo>
                    <a:lnTo>
                      <a:pt x="355" y="248"/>
                    </a:lnTo>
                    <a:lnTo>
                      <a:pt x="355" y="248"/>
                    </a:lnTo>
                    <a:lnTo>
                      <a:pt x="355" y="248"/>
                    </a:lnTo>
                    <a:lnTo>
                      <a:pt x="355" y="248"/>
                    </a:lnTo>
                    <a:lnTo>
                      <a:pt x="355" y="248"/>
                    </a:lnTo>
                    <a:lnTo>
                      <a:pt x="355" y="248"/>
                    </a:lnTo>
                    <a:lnTo>
                      <a:pt x="362" y="248"/>
                    </a:lnTo>
                    <a:lnTo>
                      <a:pt x="362" y="248"/>
                    </a:lnTo>
                    <a:lnTo>
                      <a:pt x="362" y="248"/>
                    </a:lnTo>
                    <a:lnTo>
                      <a:pt x="362" y="241"/>
                    </a:lnTo>
                    <a:lnTo>
                      <a:pt x="369" y="248"/>
                    </a:lnTo>
                    <a:lnTo>
                      <a:pt x="369" y="248"/>
                    </a:lnTo>
                    <a:lnTo>
                      <a:pt x="369" y="248"/>
                    </a:lnTo>
                    <a:lnTo>
                      <a:pt x="369" y="248"/>
                    </a:lnTo>
                    <a:lnTo>
                      <a:pt x="369" y="248"/>
                    </a:lnTo>
                    <a:lnTo>
                      <a:pt x="376" y="255"/>
                    </a:lnTo>
                    <a:lnTo>
                      <a:pt x="369" y="263"/>
                    </a:lnTo>
                    <a:lnTo>
                      <a:pt x="369" y="263"/>
                    </a:lnTo>
                    <a:lnTo>
                      <a:pt x="369" y="263"/>
                    </a:lnTo>
                    <a:lnTo>
                      <a:pt x="376" y="263"/>
                    </a:lnTo>
                    <a:lnTo>
                      <a:pt x="376" y="263"/>
                    </a:lnTo>
                    <a:lnTo>
                      <a:pt x="376" y="263"/>
                    </a:lnTo>
                    <a:lnTo>
                      <a:pt x="376" y="270"/>
                    </a:lnTo>
                    <a:lnTo>
                      <a:pt x="376" y="270"/>
                    </a:lnTo>
                    <a:lnTo>
                      <a:pt x="383" y="270"/>
                    </a:lnTo>
                    <a:lnTo>
                      <a:pt x="383" y="270"/>
                    </a:lnTo>
                    <a:lnTo>
                      <a:pt x="383" y="270"/>
                    </a:lnTo>
                    <a:lnTo>
                      <a:pt x="383" y="270"/>
                    </a:lnTo>
                    <a:lnTo>
                      <a:pt x="391" y="270"/>
                    </a:lnTo>
                    <a:lnTo>
                      <a:pt x="398" y="270"/>
                    </a:lnTo>
                    <a:lnTo>
                      <a:pt x="398" y="277"/>
                    </a:lnTo>
                    <a:lnTo>
                      <a:pt x="398" y="277"/>
                    </a:lnTo>
                    <a:lnTo>
                      <a:pt x="398" y="277"/>
                    </a:lnTo>
                    <a:lnTo>
                      <a:pt x="398" y="277"/>
                    </a:lnTo>
                    <a:lnTo>
                      <a:pt x="391" y="284"/>
                    </a:lnTo>
                    <a:lnTo>
                      <a:pt x="391" y="284"/>
                    </a:lnTo>
                    <a:lnTo>
                      <a:pt x="391" y="284"/>
                    </a:lnTo>
                    <a:lnTo>
                      <a:pt x="391" y="284"/>
                    </a:lnTo>
                    <a:lnTo>
                      <a:pt x="391" y="291"/>
                    </a:lnTo>
                    <a:lnTo>
                      <a:pt x="391" y="291"/>
                    </a:lnTo>
                    <a:lnTo>
                      <a:pt x="391" y="291"/>
                    </a:lnTo>
                    <a:lnTo>
                      <a:pt x="391" y="291"/>
                    </a:lnTo>
                    <a:lnTo>
                      <a:pt x="376" y="291"/>
                    </a:lnTo>
                    <a:lnTo>
                      <a:pt x="376" y="291"/>
                    </a:lnTo>
                    <a:lnTo>
                      <a:pt x="376" y="291"/>
                    </a:lnTo>
                    <a:lnTo>
                      <a:pt x="376" y="291"/>
                    </a:lnTo>
                    <a:lnTo>
                      <a:pt x="376" y="291"/>
                    </a:lnTo>
                    <a:lnTo>
                      <a:pt x="376" y="291"/>
                    </a:lnTo>
                    <a:lnTo>
                      <a:pt x="369" y="291"/>
                    </a:lnTo>
                    <a:lnTo>
                      <a:pt x="362" y="291"/>
                    </a:lnTo>
                    <a:lnTo>
                      <a:pt x="355" y="291"/>
                    </a:lnTo>
                    <a:lnTo>
                      <a:pt x="355" y="291"/>
                    </a:lnTo>
                    <a:lnTo>
                      <a:pt x="348" y="291"/>
                    </a:lnTo>
                    <a:lnTo>
                      <a:pt x="348" y="291"/>
                    </a:lnTo>
                    <a:lnTo>
                      <a:pt x="348" y="291"/>
                    </a:lnTo>
                    <a:lnTo>
                      <a:pt x="341" y="291"/>
                    </a:lnTo>
                    <a:lnTo>
                      <a:pt x="341" y="291"/>
                    </a:lnTo>
                    <a:lnTo>
                      <a:pt x="341" y="291"/>
                    </a:lnTo>
                    <a:lnTo>
                      <a:pt x="341" y="291"/>
                    </a:lnTo>
                    <a:lnTo>
                      <a:pt x="341" y="291"/>
                    </a:lnTo>
                    <a:lnTo>
                      <a:pt x="334" y="291"/>
                    </a:lnTo>
                    <a:lnTo>
                      <a:pt x="334" y="291"/>
                    </a:lnTo>
                    <a:lnTo>
                      <a:pt x="327" y="291"/>
                    </a:lnTo>
                    <a:lnTo>
                      <a:pt x="327" y="291"/>
                    </a:lnTo>
                    <a:lnTo>
                      <a:pt x="327" y="305"/>
                    </a:lnTo>
                    <a:lnTo>
                      <a:pt x="327" y="312"/>
                    </a:lnTo>
                    <a:lnTo>
                      <a:pt x="327" y="319"/>
                    </a:lnTo>
                    <a:lnTo>
                      <a:pt x="327" y="319"/>
                    </a:lnTo>
                    <a:lnTo>
                      <a:pt x="327" y="326"/>
                    </a:lnTo>
                    <a:lnTo>
                      <a:pt x="320" y="326"/>
                    </a:lnTo>
                    <a:lnTo>
                      <a:pt x="320" y="334"/>
                    </a:lnTo>
                    <a:lnTo>
                      <a:pt x="312" y="341"/>
                    </a:lnTo>
                    <a:lnTo>
                      <a:pt x="312" y="341"/>
                    </a:lnTo>
                    <a:lnTo>
                      <a:pt x="312" y="341"/>
                    </a:lnTo>
                    <a:lnTo>
                      <a:pt x="305" y="341"/>
                    </a:lnTo>
                    <a:lnTo>
                      <a:pt x="305" y="341"/>
                    </a:lnTo>
                    <a:lnTo>
                      <a:pt x="305" y="334"/>
                    </a:lnTo>
                    <a:lnTo>
                      <a:pt x="305" y="334"/>
                    </a:lnTo>
                    <a:lnTo>
                      <a:pt x="298" y="334"/>
                    </a:lnTo>
                    <a:lnTo>
                      <a:pt x="298" y="326"/>
                    </a:lnTo>
                    <a:lnTo>
                      <a:pt x="298" y="326"/>
                    </a:lnTo>
                    <a:lnTo>
                      <a:pt x="291" y="326"/>
                    </a:lnTo>
                    <a:lnTo>
                      <a:pt x="291" y="334"/>
                    </a:lnTo>
                    <a:lnTo>
                      <a:pt x="291" y="334"/>
                    </a:lnTo>
                    <a:lnTo>
                      <a:pt x="291" y="334"/>
                    </a:lnTo>
                    <a:lnTo>
                      <a:pt x="291" y="334"/>
                    </a:lnTo>
                    <a:lnTo>
                      <a:pt x="291" y="341"/>
                    </a:lnTo>
                    <a:lnTo>
                      <a:pt x="291" y="341"/>
                    </a:lnTo>
                    <a:lnTo>
                      <a:pt x="291" y="348"/>
                    </a:lnTo>
                    <a:lnTo>
                      <a:pt x="291" y="348"/>
                    </a:lnTo>
                    <a:lnTo>
                      <a:pt x="291" y="348"/>
                    </a:lnTo>
                    <a:lnTo>
                      <a:pt x="284" y="348"/>
                    </a:lnTo>
                    <a:lnTo>
                      <a:pt x="284" y="348"/>
                    </a:lnTo>
                    <a:lnTo>
                      <a:pt x="284" y="355"/>
                    </a:lnTo>
                    <a:lnTo>
                      <a:pt x="284" y="355"/>
                    </a:lnTo>
                    <a:lnTo>
                      <a:pt x="284" y="355"/>
                    </a:lnTo>
                    <a:lnTo>
                      <a:pt x="284" y="355"/>
                    </a:lnTo>
                    <a:lnTo>
                      <a:pt x="284" y="355"/>
                    </a:lnTo>
                    <a:lnTo>
                      <a:pt x="284" y="362"/>
                    </a:lnTo>
                    <a:lnTo>
                      <a:pt x="277" y="369"/>
                    </a:lnTo>
                    <a:lnTo>
                      <a:pt x="277" y="369"/>
                    </a:lnTo>
                    <a:lnTo>
                      <a:pt x="277" y="376"/>
                    </a:lnTo>
                    <a:lnTo>
                      <a:pt x="284" y="376"/>
                    </a:lnTo>
                    <a:lnTo>
                      <a:pt x="284" y="376"/>
                    </a:lnTo>
                    <a:lnTo>
                      <a:pt x="284" y="376"/>
                    </a:lnTo>
                    <a:lnTo>
                      <a:pt x="291" y="376"/>
                    </a:lnTo>
                    <a:lnTo>
                      <a:pt x="291" y="383"/>
                    </a:lnTo>
                    <a:lnTo>
                      <a:pt x="291" y="390"/>
                    </a:lnTo>
                    <a:lnTo>
                      <a:pt x="291" y="390"/>
                    </a:lnTo>
                    <a:lnTo>
                      <a:pt x="291" y="390"/>
                    </a:lnTo>
                    <a:lnTo>
                      <a:pt x="291" y="390"/>
                    </a:lnTo>
                    <a:lnTo>
                      <a:pt x="291" y="390"/>
                    </a:lnTo>
                    <a:lnTo>
                      <a:pt x="291" y="390"/>
                    </a:lnTo>
                    <a:lnTo>
                      <a:pt x="298" y="397"/>
                    </a:lnTo>
                    <a:lnTo>
                      <a:pt x="334" y="412"/>
                    </a:lnTo>
                    <a:lnTo>
                      <a:pt x="341" y="419"/>
                    </a:lnTo>
                    <a:lnTo>
                      <a:pt x="348" y="419"/>
                    </a:lnTo>
                    <a:lnTo>
                      <a:pt x="355" y="419"/>
                    </a:lnTo>
                    <a:lnTo>
                      <a:pt x="362" y="419"/>
                    </a:lnTo>
                    <a:lnTo>
                      <a:pt x="369" y="419"/>
                    </a:lnTo>
                    <a:lnTo>
                      <a:pt x="369" y="419"/>
                    </a:lnTo>
                    <a:lnTo>
                      <a:pt x="369" y="412"/>
                    </a:lnTo>
                    <a:lnTo>
                      <a:pt x="369" y="412"/>
                    </a:lnTo>
                    <a:lnTo>
                      <a:pt x="376" y="419"/>
                    </a:lnTo>
                    <a:lnTo>
                      <a:pt x="376" y="419"/>
                    </a:lnTo>
                    <a:lnTo>
                      <a:pt x="383" y="426"/>
                    </a:lnTo>
                    <a:lnTo>
                      <a:pt x="383" y="426"/>
                    </a:lnTo>
                    <a:lnTo>
                      <a:pt x="383" y="433"/>
                    </a:lnTo>
                    <a:lnTo>
                      <a:pt x="383" y="433"/>
                    </a:lnTo>
                    <a:lnTo>
                      <a:pt x="383" y="433"/>
                    </a:lnTo>
                    <a:lnTo>
                      <a:pt x="383" y="433"/>
                    </a:lnTo>
                    <a:lnTo>
                      <a:pt x="383" y="433"/>
                    </a:lnTo>
                    <a:lnTo>
                      <a:pt x="376" y="440"/>
                    </a:lnTo>
                    <a:lnTo>
                      <a:pt x="376" y="440"/>
                    </a:lnTo>
                    <a:lnTo>
                      <a:pt x="376" y="440"/>
                    </a:lnTo>
                    <a:lnTo>
                      <a:pt x="376" y="440"/>
                    </a:lnTo>
                    <a:lnTo>
                      <a:pt x="376" y="440"/>
                    </a:lnTo>
                    <a:lnTo>
                      <a:pt x="376" y="447"/>
                    </a:lnTo>
                    <a:lnTo>
                      <a:pt x="376" y="447"/>
                    </a:lnTo>
                    <a:lnTo>
                      <a:pt x="376" y="447"/>
                    </a:lnTo>
                    <a:lnTo>
                      <a:pt x="376" y="454"/>
                    </a:lnTo>
                    <a:lnTo>
                      <a:pt x="376" y="454"/>
                    </a:lnTo>
                    <a:lnTo>
                      <a:pt x="376" y="454"/>
                    </a:lnTo>
                    <a:lnTo>
                      <a:pt x="376" y="454"/>
                    </a:lnTo>
                    <a:lnTo>
                      <a:pt x="383" y="454"/>
                    </a:lnTo>
                    <a:lnTo>
                      <a:pt x="383" y="461"/>
                    </a:lnTo>
                    <a:lnTo>
                      <a:pt x="383" y="461"/>
                    </a:lnTo>
                    <a:lnTo>
                      <a:pt x="376" y="461"/>
                    </a:lnTo>
                    <a:lnTo>
                      <a:pt x="383" y="468"/>
                    </a:lnTo>
                    <a:lnTo>
                      <a:pt x="383" y="468"/>
                    </a:lnTo>
                    <a:lnTo>
                      <a:pt x="383" y="468"/>
                    </a:lnTo>
                    <a:lnTo>
                      <a:pt x="383" y="476"/>
                    </a:lnTo>
                    <a:lnTo>
                      <a:pt x="383" y="476"/>
                    </a:lnTo>
                    <a:lnTo>
                      <a:pt x="376" y="483"/>
                    </a:lnTo>
                    <a:lnTo>
                      <a:pt x="376" y="483"/>
                    </a:lnTo>
                    <a:lnTo>
                      <a:pt x="369" y="483"/>
                    </a:lnTo>
                    <a:lnTo>
                      <a:pt x="369" y="483"/>
                    </a:lnTo>
                    <a:lnTo>
                      <a:pt x="369" y="483"/>
                    </a:lnTo>
                    <a:lnTo>
                      <a:pt x="362" y="483"/>
                    </a:lnTo>
                    <a:lnTo>
                      <a:pt x="362" y="490"/>
                    </a:lnTo>
                    <a:lnTo>
                      <a:pt x="362" y="490"/>
                    </a:lnTo>
                    <a:lnTo>
                      <a:pt x="362" y="490"/>
                    </a:lnTo>
                    <a:lnTo>
                      <a:pt x="362" y="490"/>
                    </a:lnTo>
                    <a:lnTo>
                      <a:pt x="362" y="490"/>
                    </a:lnTo>
                    <a:lnTo>
                      <a:pt x="362" y="497"/>
                    </a:lnTo>
                    <a:lnTo>
                      <a:pt x="362" y="497"/>
                    </a:lnTo>
                    <a:lnTo>
                      <a:pt x="362" y="497"/>
                    </a:lnTo>
                    <a:lnTo>
                      <a:pt x="362" y="504"/>
                    </a:lnTo>
                    <a:lnTo>
                      <a:pt x="362" y="504"/>
                    </a:lnTo>
                    <a:lnTo>
                      <a:pt x="362" y="518"/>
                    </a:lnTo>
                    <a:lnTo>
                      <a:pt x="362" y="518"/>
                    </a:lnTo>
                    <a:lnTo>
                      <a:pt x="362" y="518"/>
                    </a:lnTo>
                    <a:lnTo>
                      <a:pt x="362" y="518"/>
                    </a:lnTo>
                    <a:lnTo>
                      <a:pt x="369" y="518"/>
                    </a:lnTo>
                    <a:lnTo>
                      <a:pt x="369" y="518"/>
                    </a:lnTo>
                    <a:lnTo>
                      <a:pt x="369" y="518"/>
                    </a:lnTo>
                    <a:lnTo>
                      <a:pt x="369" y="525"/>
                    </a:lnTo>
                    <a:lnTo>
                      <a:pt x="369" y="525"/>
                    </a:lnTo>
                    <a:lnTo>
                      <a:pt x="369" y="525"/>
                    </a:lnTo>
                    <a:lnTo>
                      <a:pt x="369" y="525"/>
                    </a:lnTo>
                    <a:lnTo>
                      <a:pt x="369" y="525"/>
                    </a:lnTo>
                    <a:lnTo>
                      <a:pt x="376" y="525"/>
                    </a:lnTo>
                    <a:lnTo>
                      <a:pt x="376" y="532"/>
                    </a:lnTo>
                    <a:lnTo>
                      <a:pt x="383" y="532"/>
                    </a:lnTo>
                    <a:lnTo>
                      <a:pt x="383" y="539"/>
                    </a:lnTo>
                    <a:lnTo>
                      <a:pt x="383" y="539"/>
                    </a:lnTo>
                    <a:lnTo>
                      <a:pt x="391" y="539"/>
                    </a:lnTo>
                    <a:lnTo>
                      <a:pt x="391" y="539"/>
                    </a:lnTo>
                    <a:lnTo>
                      <a:pt x="391" y="539"/>
                    </a:lnTo>
                    <a:lnTo>
                      <a:pt x="391" y="539"/>
                    </a:lnTo>
                    <a:lnTo>
                      <a:pt x="398" y="539"/>
                    </a:lnTo>
                    <a:lnTo>
                      <a:pt x="398" y="539"/>
                    </a:lnTo>
                    <a:lnTo>
                      <a:pt x="391" y="561"/>
                    </a:lnTo>
                    <a:lnTo>
                      <a:pt x="391" y="561"/>
                    </a:lnTo>
                    <a:lnTo>
                      <a:pt x="391" y="568"/>
                    </a:lnTo>
                    <a:lnTo>
                      <a:pt x="391" y="568"/>
                    </a:lnTo>
                    <a:lnTo>
                      <a:pt x="391" y="575"/>
                    </a:lnTo>
                    <a:lnTo>
                      <a:pt x="391" y="575"/>
                    </a:lnTo>
                    <a:lnTo>
                      <a:pt x="398" y="575"/>
                    </a:lnTo>
                    <a:lnTo>
                      <a:pt x="405" y="575"/>
                    </a:lnTo>
                    <a:lnTo>
                      <a:pt x="405" y="575"/>
                    </a:lnTo>
                    <a:lnTo>
                      <a:pt x="405" y="575"/>
                    </a:lnTo>
                    <a:lnTo>
                      <a:pt x="405" y="575"/>
                    </a:lnTo>
                    <a:lnTo>
                      <a:pt x="405" y="575"/>
                    </a:lnTo>
                    <a:lnTo>
                      <a:pt x="412" y="575"/>
                    </a:lnTo>
                    <a:lnTo>
                      <a:pt x="419" y="575"/>
                    </a:lnTo>
                    <a:lnTo>
                      <a:pt x="419" y="575"/>
                    </a:lnTo>
                    <a:lnTo>
                      <a:pt x="419" y="575"/>
                    </a:lnTo>
                    <a:lnTo>
                      <a:pt x="426" y="575"/>
                    </a:lnTo>
                    <a:lnTo>
                      <a:pt x="426" y="575"/>
                    </a:lnTo>
                    <a:lnTo>
                      <a:pt x="426" y="582"/>
                    </a:lnTo>
                    <a:lnTo>
                      <a:pt x="426" y="582"/>
                    </a:lnTo>
                    <a:lnTo>
                      <a:pt x="426" y="582"/>
                    </a:lnTo>
                    <a:lnTo>
                      <a:pt x="419" y="589"/>
                    </a:lnTo>
                    <a:lnTo>
                      <a:pt x="412" y="596"/>
                    </a:lnTo>
                    <a:lnTo>
                      <a:pt x="412" y="596"/>
                    </a:lnTo>
                    <a:lnTo>
                      <a:pt x="412" y="603"/>
                    </a:lnTo>
                    <a:lnTo>
                      <a:pt x="412" y="610"/>
                    </a:lnTo>
                    <a:lnTo>
                      <a:pt x="412" y="610"/>
                    </a:lnTo>
                    <a:lnTo>
                      <a:pt x="412" y="610"/>
                    </a:lnTo>
                    <a:lnTo>
                      <a:pt x="419" y="618"/>
                    </a:lnTo>
                    <a:lnTo>
                      <a:pt x="419" y="618"/>
                    </a:lnTo>
                    <a:lnTo>
                      <a:pt x="419" y="625"/>
                    </a:lnTo>
                    <a:lnTo>
                      <a:pt x="426" y="625"/>
                    </a:lnTo>
                    <a:lnTo>
                      <a:pt x="426" y="632"/>
                    </a:lnTo>
                    <a:lnTo>
                      <a:pt x="426" y="632"/>
                    </a:lnTo>
                    <a:lnTo>
                      <a:pt x="426" y="632"/>
                    </a:lnTo>
                    <a:lnTo>
                      <a:pt x="426" y="632"/>
                    </a:lnTo>
                    <a:lnTo>
                      <a:pt x="426" y="639"/>
                    </a:lnTo>
                    <a:lnTo>
                      <a:pt x="426" y="639"/>
                    </a:lnTo>
                    <a:lnTo>
                      <a:pt x="426" y="639"/>
                    </a:lnTo>
                    <a:lnTo>
                      <a:pt x="426" y="646"/>
                    </a:lnTo>
                    <a:lnTo>
                      <a:pt x="426" y="646"/>
                    </a:lnTo>
                    <a:lnTo>
                      <a:pt x="426" y="646"/>
                    </a:lnTo>
                    <a:lnTo>
                      <a:pt x="426" y="653"/>
                    </a:lnTo>
                    <a:lnTo>
                      <a:pt x="426" y="653"/>
                    </a:lnTo>
                    <a:lnTo>
                      <a:pt x="426" y="660"/>
                    </a:lnTo>
                    <a:lnTo>
                      <a:pt x="433" y="660"/>
                    </a:lnTo>
                    <a:lnTo>
                      <a:pt x="433" y="667"/>
                    </a:lnTo>
                    <a:lnTo>
                      <a:pt x="433" y="667"/>
                    </a:lnTo>
                    <a:lnTo>
                      <a:pt x="433" y="674"/>
                    </a:lnTo>
                    <a:lnTo>
                      <a:pt x="433" y="674"/>
                    </a:lnTo>
                    <a:lnTo>
                      <a:pt x="433" y="674"/>
                    </a:lnTo>
                    <a:lnTo>
                      <a:pt x="433" y="674"/>
                    </a:lnTo>
                    <a:lnTo>
                      <a:pt x="440" y="681"/>
                    </a:lnTo>
                    <a:lnTo>
                      <a:pt x="440" y="688"/>
                    </a:lnTo>
                    <a:lnTo>
                      <a:pt x="440" y="688"/>
                    </a:lnTo>
                    <a:lnTo>
                      <a:pt x="440" y="696"/>
                    </a:lnTo>
                    <a:lnTo>
                      <a:pt x="440" y="696"/>
                    </a:lnTo>
                    <a:lnTo>
                      <a:pt x="440" y="696"/>
                    </a:lnTo>
                    <a:lnTo>
                      <a:pt x="440" y="696"/>
                    </a:lnTo>
                    <a:lnTo>
                      <a:pt x="440" y="703"/>
                    </a:lnTo>
                    <a:lnTo>
                      <a:pt x="447" y="710"/>
                    </a:lnTo>
                    <a:lnTo>
                      <a:pt x="447" y="710"/>
                    </a:lnTo>
                    <a:lnTo>
                      <a:pt x="447" y="710"/>
                    </a:lnTo>
                    <a:lnTo>
                      <a:pt x="447" y="717"/>
                    </a:lnTo>
                    <a:lnTo>
                      <a:pt x="454" y="724"/>
                    </a:lnTo>
                    <a:lnTo>
                      <a:pt x="454" y="724"/>
                    </a:lnTo>
                    <a:lnTo>
                      <a:pt x="454" y="731"/>
                    </a:lnTo>
                    <a:lnTo>
                      <a:pt x="454" y="731"/>
                    </a:lnTo>
                    <a:lnTo>
                      <a:pt x="454" y="738"/>
                    </a:lnTo>
                    <a:lnTo>
                      <a:pt x="454" y="731"/>
                    </a:lnTo>
                    <a:lnTo>
                      <a:pt x="454" y="738"/>
                    </a:lnTo>
                    <a:lnTo>
                      <a:pt x="454" y="738"/>
                    </a:lnTo>
                    <a:lnTo>
                      <a:pt x="454" y="738"/>
                    </a:lnTo>
                    <a:lnTo>
                      <a:pt x="454" y="738"/>
                    </a:lnTo>
                    <a:lnTo>
                      <a:pt x="454" y="745"/>
                    </a:lnTo>
                    <a:lnTo>
                      <a:pt x="454" y="745"/>
                    </a:lnTo>
                    <a:lnTo>
                      <a:pt x="454" y="752"/>
                    </a:lnTo>
                    <a:lnTo>
                      <a:pt x="454" y="759"/>
                    </a:lnTo>
                    <a:lnTo>
                      <a:pt x="454" y="767"/>
                    </a:lnTo>
                    <a:lnTo>
                      <a:pt x="454" y="767"/>
                    </a:lnTo>
                    <a:lnTo>
                      <a:pt x="454" y="767"/>
                    </a:lnTo>
                    <a:lnTo>
                      <a:pt x="447" y="767"/>
                    </a:lnTo>
                    <a:lnTo>
                      <a:pt x="447" y="767"/>
                    </a:lnTo>
                    <a:lnTo>
                      <a:pt x="447" y="767"/>
                    </a:lnTo>
                    <a:lnTo>
                      <a:pt x="447" y="767"/>
                    </a:lnTo>
                    <a:lnTo>
                      <a:pt x="440" y="767"/>
                    </a:lnTo>
                    <a:lnTo>
                      <a:pt x="440" y="767"/>
                    </a:lnTo>
                    <a:lnTo>
                      <a:pt x="440" y="759"/>
                    </a:lnTo>
                    <a:lnTo>
                      <a:pt x="440" y="759"/>
                    </a:lnTo>
                    <a:lnTo>
                      <a:pt x="440" y="759"/>
                    </a:lnTo>
                    <a:lnTo>
                      <a:pt x="433" y="759"/>
                    </a:lnTo>
                    <a:lnTo>
                      <a:pt x="433" y="759"/>
                    </a:lnTo>
                    <a:lnTo>
                      <a:pt x="433" y="759"/>
                    </a:lnTo>
                    <a:lnTo>
                      <a:pt x="440" y="767"/>
                    </a:lnTo>
                    <a:lnTo>
                      <a:pt x="440" y="767"/>
                    </a:lnTo>
                    <a:lnTo>
                      <a:pt x="440" y="767"/>
                    </a:lnTo>
                    <a:lnTo>
                      <a:pt x="447" y="767"/>
                    </a:lnTo>
                    <a:lnTo>
                      <a:pt x="447" y="774"/>
                    </a:lnTo>
                    <a:lnTo>
                      <a:pt x="454" y="774"/>
                    </a:lnTo>
                    <a:lnTo>
                      <a:pt x="454" y="788"/>
                    </a:lnTo>
                    <a:lnTo>
                      <a:pt x="454" y="795"/>
                    </a:lnTo>
                    <a:lnTo>
                      <a:pt x="454" y="795"/>
                    </a:lnTo>
                    <a:lnTo>
                      <a:pt x="462" y="795"/>
                    </a:lnTo>
                    <a:lnTo>
                      <a:pt x="462" y="802"/>
                    </a:lnTo>
                    <a:lnTo>
                      <a:pt x="462" y="802"/>
                    </a:lnTo>
                    <a:lnTo>
                      <a:pt x="462" y="809"/>
                    </a:lnTo>
                    <a:lnTo>
                      <a:pt x="462" y="809"/>
                    </a:lnTo>
                    <a:lnTo>
                      <a:pt x="462" y="809"/>
                    </a:lnTo>
                    <a:lnTo>
                      <a:pt x="462" y="809"/>
                    </a:lnTo>
                    <a:lnTo>
                      <a:pt x="462" y="809"/>
                    </a:lnTo>
                    <a:lnTo>
                      <a:pt x="454" y="809"/>
                    </a:lnTo>
                    <a:lnTo>
                      <a:pt x="454" y="809"/>
                    </a:lnTo>
                    <a:lnTo>
                      <a:pt x="454" y="809"/>
                    </a:lnTo>
                    <a:lnTo>
                      <a:pt x="454" y="809"/>
                    </a:lnTo>
                    <a:lnTo>
                      <a:pt x="454" y="809"/>
                    </a:lnTo>
                    <a:lnTo>
                      <a:pt x="454" y="809"/>
                    </a:lnTo>
                    <a:lnTo>
                      <a:pt x="454" y="809"/>
                    </a:lnTo>
                    <a:lnTo>
                      <a:pt x="447" y="809"/>
                    </a:lnTo>
                    <a:lnTo>
                      <a:pt x="440" y="809"/>
                    </a:lnTo>
                    <a:lnTo>
                      <a:pt x="440" y="809"/>
                    </a:lnTo>
                    <a:lnTo>
                      <a:pt x="440" y="809"/>
                    </a:lnTo>
                    <a:lnTo>
                      <a:pt x="433" y="802"/>
                    </a:lnTo>
                    <a:lnTo>
                      <a:pt x="433" y="802"/>
                    </a:lnTo>
                    <a:lnTo>
                      <a:pt x="433" y="795"/>
                    </a:lnTo>
                    <a:lnTo>
                      <a:pt x="433" y="788"/>
                    </a:lnTo>
                    <a:lnTo>
                      <a:pt x="433" y="788"/>
                    </a:lnTo>
                    <a:lnTo>
                      <a:pt x="433" y="795"/>
                    </a:lnTo>
                    <a:lnTo>
                      <a:pt x="433" y="795"/>
                    </a:lnTo>
                    <a:lnTo>
                      <a:pt x="426" y="802"/>
                    </a:lnTo>
                    <a:lnTo>
                      <a:pt x="433" y="802"/>
                    </a:lnTo>
                    <a:lnTo>
                      <a:pt x="433" y="809"/>
                    </a:lnTo>
                    <a:lnTo>
                      <a:pt x="433" y="809"/>
                    </a:lnTo>
                    <a:lnTo>
                      <a:pt x="433" y="809"/>
                    </a:lnTo>
                    <a:lnTo>
                      <a:pt x="426" y="809"/>
                    </a:lnTo>
                    <a:lnTo>
                      <a:pt x="426" y="809"/>
                    </a:lnTo>
                    <a:lnTo>
                      <a:pt x="426" y="809"/>
                    </a:lnTo>
                    <a:lnTo>
                      <a:pt x="426" y="809"/>
                    </a:lnTo>
                    <a:lnTo>
                      <a:pt x="426" y="809"/>
                    </a:lnTo>
                    <a:lnTo>
                      <a:pt x="426" y="802"/>
                    </a:lnTo>
                    <a:lnTo>
                      <a:pt x="426" y="802"/>
                    </a:lnTo>
                    <a:lnTo>
                      <a:pt x="426" y="802"/>
                    </a:lnTo>
                    <a:lnTo>
                      <a:pt x="426" y="802"/>
                    </a:lnTo>
                    <a:lnTo>
                      <a:pt x="426" y="802"/>
                    </a:lnTo>
                    <a:lnTo>
                      <a:pt x="426" y="809"/>
                    </a:lnTo>
                    <a:lnTo>
                      <a:pt x="426" y="809"/>
                    </a:lnTo>
                    <a:lnTo>
                      <a:pt x="419" y="809"/>
                    </a:lnTo>
                    <a:lnTo>
                      <a:pt x="419" y="809"/>
                    </a:lnTo>
                    <a:lnTo>
                      <a:pt x="419" y="809"/>
                    </a:lnTo>
                    <a:lnTo>
                      <a:pt x="426" y="809"/>
                    </a:lnTo>
                    <a:lnTo>
                      <a:pt x="426" y="816"/>
                    </a:lnTo>
                    <a:lnTo>
                      <a:pt x="426" y="816"/>
                    </a:lnTo>
                    <a:lnTo>
                      <a:pt x="426" y="816"/>
                    </a:lnTo>
                    <a:lnTo>
                      <a:pt x="419" y="823"/>
                    </a:lnTo>
                    <a:lnTo>
                      <a:pt x="419" y="823"/>
                    </a:lnTo>
                    <a:lnTo>
                      <a:pt x="412" y="816"/>
                    </a:lnTo>
                    <a:lnTo>
                      <a:pt x="412" y="816"/>
                    </a:lnTo>
                    <a:lnTo>
                      <a:pt x="412" y="802"/>
                    </a:lnTo>
                    <a:lnTo>
                      <a:pt x="412" y="802"/>
                    </a:lnTo>
                    <a:lnTo>
                      <a:pt x="412" y="781"/>
                    </a:lnTo>
                    <a:lnTo>
                      <a:pt x="412" y="781"/>
                    </a:lnTo>
                    <a:lnTo>
                      <a:pt x="405" y="781"/>
                    </a:lnTo>
                    <a:lnTo>
                      <a:pt x="412" y="774"/>
                    </a:lnTo>
                    <a:lnTo>
                      <a:pt x="412" y="767"/>
                    </a:lnTo>
                    <a:lnTo>
                      <a:pt x="412" y="759"/>
                    </a:lnTo>
                    <a:lnTo>
                      <a:pt x="412" y="759"/>
                    </a:lnTo>
                    <a:lnTo>
                      <a:pt x="412" y="759"/>
                    </a:lnTo>
                    <a:lnTo>
                      <a:pt x="412" y="752"/>
                    </a:lnTo>
                    <a:lnTo>
                      <a:pt x="412" y="752"/>
                    </a:lnTo>
                    <a:lnTo>
                      <a:pt x="412" y="752"/>
                    </a:lnTo>
                    <a:lnTo>
                      <a:pt x="412" y="745"/>
                    </a:lnTo>
                    <a:lnTo>
                      <a:pt x="405" y="745"/>
                    </a:lnTo>
                    <a:lnTo>
                      <a:pt x="405" y="745"/>
                    </a:lnTo>
                    <a:lnTo>
                      <a:pt x="412" y="738"/>
                    </a:lnTo>
                    <a:lnTo>
                      <a:pt x="412" y="738"/>
                    </a:lnTo>
                    <a:lnTo>
                      <a:pt x="412" y="738"/>
                    </a:lnTo>
                    <a:lnTo>
                      <a:pt x="412" y="738"/>
                    </a:lnTo>
                    <a:lnTo>
                      <a:pt x="405" y="738"/>
                    </a:lnTo>
                    <a:lnTo>
                      <a:pt x="405" y="745"/>
                    </a:lnTo>
                    <a:lnTo>
                      <a:pt x="405" y="745"/>
                    </a:lnTo>
                    <a:lnTo>
                      <a:pt x="405" y="745"/>
                    </a:lnTo>
                    <a:lnTo>
                      <a:pt x="405" y="745"/>
                    </a:lnTo>
                    <a:lnTo>
                      <a:pt x="412" y="752"/>
                    </a:lnTo>
                    <a:lnTo>
                      <a:pt x="412" y="752"/>
                    </a:lnTo>
                    <a:lnTo>
                      <a:pt x="412" y="752"/>
                    </a:lnTo>
                    <a:lnTo>
                      <a:pt x="405" y="759"/>
                    </a:lnTo>
                    <a:lnTo>
                      <a:pt x="405" y="759"/>
                    </a:lnTo>
                    <a:lnTo>
                      <a:pt x="405" y="767"/>
                    </a:lnTo>
                    <a:lnTo>
                      <a:pt x="405" y="767"/>
                    </a:lnTo>
                    <a:lnTo>
                      <a:pt x="405" y="767"/>
                    </a:lnTo>
                    <a:lnTo>
                      <a:pt x="405" y="767"/>
                    </a:lnTo>
                    <a:lnTo>
                      <a:pt x="398" y="767"/>
                    </a:lnTo>
                    <a:lnTo>
                      <a:pt x="398" y="767"/>
                    </a:lnTo>
                    <a:lnTo>
                      <a:pt x="398" y="767"/>
                    </a:lnTo>
                    <a:lnTo>
                      <a:pt x="398" y="759"/>
                    </a:lnTo>
                    <a:lnTo>
                      <a:pt x="398" y="759"/>
                    </a:lnTo>
                    <a:lnTo>
                      <a:pt x="398" y="759"/>
                    </a:lnTo>
                    <a:lnTo>
                      <a:pt x="398" y="752"/>
                    </a:lnTo>
                    <a:lnTo>
                      <a:pt x="398" y="752"/>
                    </a:lnTo>
                    <a:lnTo>
                      <a:pt x="398" y="752"/>
                    </a:lnTo>
                    <a:lnTo>
                      <a:pt x="398" y="745"/>
                    </a:lnTo>
                    <a:lnTo>
                      <a:pt x="398" y="745"/>
                    </a:lnTo>
                    <a:lnTo>
                      <a:pt x="398" y="738"/>
                    </a:lnTo>
                    <a:lnTo>
                      <a:pt x="398" y="731"/>
                    </a:lnTo>
                    <a:lnTo>
                      <a:pt x="398" y="731"/>
                    </a:lnTo>
                    <a:lnTo>
                      <a:pt x="405" y="731"/>
                    </a:lnTo>
                    <a:lnTo>
                      <a:pt x="405" y="724"/>
                    </a:lnTo>
                    <a:lnTo>
                      <a:pt x="398" y="724"/>
                    </a:lnTo>
                    <a:lnTo>
                      <a:pt x="398" y="724"/>
                    </a:lnTo>
                    <a:lnTo>
                      <a:pt x="398" y="731"/>
                    </a:lnTo>
                    <a:lnTo>
                      <a:pt x="398" y="731"/>
                    </a:lnTo>
                    <a:lnTo>
                      <a:pt x="398" y="731"/>
                    </a:lnTo>
                    <a:lnTo>
                      <a:pt x="398" y="731"/>
                    </a:lnTo>
                    <a:lnTo>
                      <a:pt x="398" y="738"/>
                    </a:lnTo>
                    <a:lnTo>
                      <a:pt x="398" y="738"/>
                    </a:lnTo>
                    <a:lnTo>
                      <a:pt x="398" y="738"/>
                    </a:lnTo>
                    <a:lnTo>
                      <a:pt x="398" y="738"/>
                    </a:lnTo>
                    <a:lnTo>
                      <a:pt x="398" y="738"/>
                    </a:lnTo>
                    <a:lnTo>
                      <a:pt x="398" y="745"/>
                    </a:lnTo>
                    <a:lnTo>
                      <a:pt x="398" y="745"/>
                    </a:lnTo>
                    <a:lnTo>
                      <a:pt x="398" y="752"/>
                    </a:lnTo>
                    <a:lnTo>
                      <a:pt x="398" y="752"/>
                    </a:lnTo>
                    <a:lnTo>
                      <a:pt x="391" y="752"/>
                    </a:lnTo>
                    <a:lnTo>
                      <a:pt x="391" y="759"/>
                    </a:lnTo>
                    <a:lnTo>
                      <a:pt x="391" y="767"/>
                    </a:lnTo>
                    <a:lnTo>
                      <a:pt x="391" y="767"/>
                    </a:lnTo>
                    <a:lnTo>
                      <a:pt x="391" y="781"/>
                    </a:lnTo>
                    <a:lnTo>
                      <a:pt x="391" y="781"/>
                    </a:lnTo>
                    <a:lnTo>
                      <a:pt x="391" y="788"/>
                    </a:lnTo>
                    <a:lnTo>
                      <a:pt x="391" y="788"/>
                    </a:lnTo>
                    <a:lnTo>
                      <a:pt x="391" y="788"/>
                    </a:lnTo>
                    <a:lnTo>
                      <a:pt x="398" y="788"/>
                    </a:lnTo>
                    <a:lnTo>
                      <a:pt x="398" y="788"/>
                    </a:lnTo>
                    <a:lnTo>
                      <a:pt x="398" y="795"/>
                    </a:lnTo>
                    <a:lnTo>
                      <a:pt x="398" y="795"/>
                    </a:lnTo>
                    <a:lnTo>
                      <a:pt x="398" y="802"/>
                    </a:lnTo>
                    <a:lnTo>
                      <a:pt x="398" y="802"/>
                    </a:lnTo>
                    <a:lnTo>
                      <a:pt x="398" y="802"/>
                    </a:lnTo>
                    <a:lnTo>
                      <a:pt x="398" y="802"/>
                    </a:lnTo>
                    <a:lnTo>
                      <a:pt x="398" y="809"/>
                    </a:lnTo>
                    <a:lnTo>
                      <a:pt x="398" y="816"/>
                    </a:lnTo>
                    <a:lnTo>
                      <a:pt x="398" y="809"/>
                    </a:lnTo>
                    <a:lnTo>
                      <a:pt x="398" y="816"/>
                    </a:lnTo>
                    <a:lnTo>
                      <a:pt x="398" y="823"/>
                    </a:lnTo>
                    <a:lnTo>
                      <a:pt x="391" y="823"/>
                    </a:lnTo>
                    <a:lnTo>
                      <a:pt x="391" y="823"/>
                    </a:lnTo>
                    <a:lnTo>
                      <a:pt x="391" y="816"/>
                    </a:lnTo>
                    <a:lnTo>
                      <a:pt x="391" y="823"/>
                    </a:lnTo>
                    <a:lnTo>
                      <a:pt x="391" y="823"/>
                    </a:lnTo>
                    <a:lnTo>
                      <a:pt x="391" y="823"/>
                    </a:lnTo>
                    <a:lnTo>
                      <a:pt x="391" y="823"/>
                    </a:lnTo>
                    <a:lnTo>
                      <a:pt x="391" y="830"/>
                    </a:lnTo>
                    <a:lnTo>
                      <a:pt x="383" y="823"/>
                    </a:lnTo>
                    <a:lnTo>
                      <a:pt x="383" y="823"/>
                    </a:lnTo>
                    <a:lnTo>
                      <a:pt x="383" y="816"/>
                    </a:lnTo>
                    <a:lnTo>
                      <a:pt x="383" y="816"/>
                    </a:lnTo>
                    <a:lnTo>
                      <a:pt x="383" y="816"/>
                    </a:lnTo>
                    <a:lnTo>
                      <a:pt x="383" y="816"/>
                    </a:lnTo>
                    <a:lnTo>
                      <a:pt x="383" y="816"/>
                    </a:lnTo>
                    <a:lnTo>
                      <a:pt x="383" y="809"/>
                    </a:lnTo>
                    <a:lnTo>
                      <a:pt x="383" y="809"/>
                    </a:lnTo>
                    <a:lnTo>
                      <a:pt x="391" y="809"/>
                    </a:lnTo>
                    <a:lnTo>
                      <a:pt x="391" y="809"/>
                    </a:lnTo>
                    <a:lnTo>
                      <a:pt x="383" y="802"/>
                    </a:lnTo>
                    <a:lnTo>
                      <a:pt x="383" y="795"/>
                    </a:lnTo>
                    <a:lnTo>
                      <a:pt x="383" y="795"/>
                    </a:lnTo>
                    <a:lnTo>
                      <a:pt x="383" y="788"/>
                    </a:lnTo>
                    <a:lnTo>
                      <a:pt x="383" y="781"/>
                    </a:lnTo>
                    <a:lnTo>
                      <a:pt x="383" y="781"/>
                    </a:lnTo>
                    <a:lnTo>
                      <a:pt x="383" y="774"/>
                    </a:lnTo>
                    <a:lnTo>
                      <a:pt x="383" y="767"/>
                    </a:lnTo>
                    <a:lnTo>
                      <a:pt x="383" y="767"/>
                    </a:lnTo>
                    <a:lnTo>
                      <a:pt x="376" y="767"/>
                    </a:lnTo>
                    <a:lnTo>
                      <a:pt x="383" y="767"/>
                    </a:lnTo>
                    <a:lnTo>
                      <a:pt x="376" y="767"/>
                    </a:lnTo>
                    <a:lnTo>
                      <a:pt x="376" y="774"/>
                    </a:lnTo>
                    <a:lnTo>
                      <a:pt x="376" y="774"/>
                    </a:lnTo>
                    <a:lnTo>
                      <a:pt x="376" y="774"/>
                    </a:lnTo>
                    <a:lnTo>
                      <a:pt x="383" y="781"/>
                    </a:lnTo>
                    <a:lnTo>
                      <a:pt x="383" y="781"/>
                    </a:lnTo>
                    <a:lnTo>
                      <a:pt x="383" y="788"/>
                    </a:lnTo>
                    <a:lnTo>
                      <a:pt x="383" y="788"/>
                    </a:lnTo>
                    <a:lnTo>
                      <a:pt x="376" y="788"/>
                    </a:lnTo>
                    <a:lnTo>
                      <a:pt x="376" y="788"/>
                    </a:lnTo>
                    <a:lnTo>
                      <a:pt x="376" y="788"/>
                    </a:lnTo>
                    <a:lnTo>
                      <a:pt x="376" y="795"/>
                    </a:lnTo>
                    <a:lnTo>
                      <a:pt x="376" y="795"/>
                    </a:lnTo>
                    <a:lnTo>
                      <a:pt x="376" y="795"/>
                    </a:lnTo>
                    <a:lnTo>
                      <a:pt x="376" y="802"/>
                    </a:lnTo>
                    <a:lnTo>
                      <a:pt x="376" y="802"/>
                    </a:lnTo>
                    <a:lnTo>
                      <a:pt x="383" y="809"/>
                    </a:lnTo>
                    <a:lnTo>
                      <a:pt x="383" y="809"/>
                    </a:lnTo>
                    <a:lnTo>
                      <a:pt x="376" y="816"/>
                    </a:lnTo>
                    <a:lnTo>
                      <a:pt x="376" y="816"/>
                    </a:lnTo>
                    <a:lnTo>
                      <a:pt x="376" y="816"/>
                    </a:lnTo>
                    <a:lnTo>
                      <a:pt x="369" y="816"/>
                    </a:lnTo>
                    <a:lnTo>
                      <a:pt x="369" y="816"/>
                    </a:lnTo>
                    <a:lnTo>
                      <a:pt x="369" y="809"/>
                    </a:lnTo>
                    <a:lnTo>
                      <a:pt x="369" y="809"/>
                    </a:lnTo>
                    <a:lnTo>
                      <a:pt x="369" y="802"/>
                    </a:lnTo>
                    <a:lnTo>
                      <a:pt x="369" y="802"/>
                    </a:lnTo>
                    <a:lnTo>
                      <a:pt x="362" y="802"/>
                    </a:lnTo>
                    <a:lnTo>
                      <a:pt x="362" y="802"/>
                    </a:lnTo>
                    <a:lnTo>
                      <a:pt x="362" y="802"/>
                    </a:lnTo>
                    <a:lnTo>
                      <a:pt x="362" y="802"/>
                    </a:lnTo>
                    <a:lnTo>
                      <a:pt x="362" y="802"/>
                    </a:lnTo>
                    <a:lnTo>
                      <a:pt x="362" y="802"/>
                    </a:lnTo>
                    <a:lnTo>
                      <a:pt x="362" y="802"/>
                    </a:lnTo>
                    <a:lnTo>
                      <a:pt x="362" y="802"/>
                    </a:lnTo>
                    <a:lnTo>
                      <a:pt x="362" y="802"/>
                    </a:lnTo>
                    <a:lnTo>
                      <a:pt x="362" y="809"/>
                    </a:lnTo>
                    <a:lnTo>
                      <a:pt x="362" y="809"/>
                    </a:lnTo>
                    <a:lnTo>
                      <a:pt x="362" y="809"/>
                    </a:lnTo>
                    <a:lnTo>
                      <a:pt x="362" y="809"/>
                    </a:lnTo>
                    <a:lnTo>
                      <a:pt x="362" y="816"/>
                    </a:lnTo>
                    <a:lnTo>
                      <a:pt x="362" y="816"/>
                    </a:lnTo>
                    <a:lnTo>
                      <a:pt x="362" y="816"/>
                    </a:lnTo>
                    <a:lnTo>
                      <a:pt x="355" y="809"/>
                    </a:lnTo>
                    <a:lnTo>
                      <a:pt x="355" y="795"/>
                    </a:lnTo>
                    <a:lnTo>
                      <a:pt x="355" y="795"/>
                    </a:lnTo>
                    <a:lnTo>
                      <a:pt x="355" y="788"/>
                    </a:lnTo>
                    <a:lnTo>
                      <a:pt x="348" y="788"/>
                    </a:lnTo>
                    <a:lnTo>
                      <a:pt x="348" y="788"/>
                    </a:lnTo>
                    <a:lnTo>
                      <a:pt x="348" y="795"/>
                    </a:lnTo>
                    <a:lnTo>
                      <a:pt x="355" y="809"/>
                    </a:lnTo>
                    <a:lnTo>
                      <a:pt x="355" y="809"/>
                    </a:lnTo>
                    <a:lnTo>
                      <a:pt x="355" y="809"/>
                    </a:lnTo>
                    <a:lnTo>
                      <a:pt x="355" y="816"/>
                    </a:lnTo>
                    <a:lnTo>
                      <a:pt x="355" y="816"/>
                    </a:lnTo>
                    <a:lnTo>
                      <a:pt x="355" y="816"/>
                    </a:lnTo>
                    <a:lnTo>
                      <a:pt x="355" y="816"/>
                    </a:lnTo>
                    <a:lnTo>
                      <a:pt x="355" y="823"/>
                    </a:lnTo>
                    <a:lnTo>
                      <a:pt x="362" y="823"/>
                    </a:lnTo>
                    <a:lnTo>
                      <a:pt x="355" y="823"/>
                    </a:lnTo>
                    <a:lnTo>
                      <a:pt x="355" y="823"/>
                    </a:lnTo>
                    <a:lnTo>
                      <a:pt x="355" y="823"/>
                    </a:lnTo>
                    <a:lnTo>
                      <a:pt x="355" y="823"/>
                    </a:lnTo>
                    <a:lnTo>
                      <a:pt x="355" y="823"/>
                    </a:lnTo>
                    <a:lnTo>
                      <a:pt x="355" y="823"/>
                    </a:lnTo>
                    <a:lnTo>
                      <a:pt x="348" y="823"/>
                    </a:lnTo>
                    <a:lnTo>
                      <a:pt x="348" y="823"/>
                    </a:lnTo>
                    <a:lnTo>
                      <a:pt x="348" y="816"/>
                    </a:lnTo>
                    <a:lnTo>
                      <a:pt x="348" y="816"/>
                    </a:lnTo>
                    <a:lnTo>
                      <a:pt x="348" y="816"/>
                    </a:lnTo>
                    <a:lnTo>
                      <a:pt x="341" y="809"/>
                    </a:lnTo>
                    <a:lnTo>
                      <a:pt x="341" y="809"/>
                    </a:lnTo>
                    <a:lnTo>
                      <a:pt x="341" y="802"/>
                    </a:lnTo>
                    <a:lnTo>
                      <a:pt x="341" y="802"/>
                    </a:lnTo>
                    <a:lnTo>
                      <a:pt x="341" y="802"/>
                    </a:lnTo>
                    <a:lnTo>
                      <a:pt x="341" y="795"/>
                    </a:lnTo>
                    <a:lnTo>
                      <a:pt x="341" y="795"/>
                    </a:lnTo>
                    <a:lnTo>
                      <a:pt x="341" y="788"/>
                    </a:lnTo>
                    <a:lnTo>
                      <a:pt x="341" y="788"/>
                    </a:lnTo>
                    <a:lnTo>
                      <a:pt x="334" y="774"/>
                    </a:lnTo>
                    <a:lnTo>
                      <a:pt x="334" y="774"/>
                    </a:lnTo>
                    <a:lnTo>
                      <a:pt x="334" y="774"/>
                    </a:lnTo>
                    <a:lnTo>
                      <a:pt x="334" y="767"/>
                    </a:lnTo>
                    <a:lnTo>
                      <a:pt x="334" y="759"/>
                    </a:lnTo>
                    <a:lnTo>
                      <a:pt x="334" y="759"/>
                    </a:lnTo>
                    <a:lnTo>
                      <a:pt x="334" y="759"/>
                    </a:lnTo>
                    <a:lnTo>
                      <a:pt x="341" y="752"/>
                    </a:lnTo>
                    <a:lnTo>
                      <a:pt x="341" y="745"/>
                    </a:lnTo>
                    <a:lnTo>
                      <a:pt x="341" y="745"/>
                    </a:lnTo>
                    <a:lnTo>
                      <a:pt x="341" y="738"/>
                    </a:lnTo>
                    <a:lnTo>
                      <a:pt x="334" y="731"/>
                    </a:lnTo>
                    <a:lnTo>
                      <a:pt x="334" y="731"/>
                    </a:lnTo>
                    <a:lnTo>
                      <a:pt x="327" y="731"/>
                    </a:lnTo>
                    <a:lnTo>
                      <a:pt x="320" y="731"/>
                    </a:lnTo>
                    <a:lnTo>
                      <a:pt x="320" y="724"/>
                    </a:lnTo>
                    <a:lnTo>
                      <a:pt x="320" y="724"/>
                    </a:lnTo>
                    <a:lnTo>
                      <a:pt x="312" y="724"/>
                    </a:lnTo>
                    <a:lnTo>
                      <a:pt x="312" y="724"/>
                    </a:lnTo>
                    <a:lnTo>
                      <a:pt x="312" y="724"/>
                    </a:lnTo>
                    <a:lnTo>
                      <a:pt x="305" y="724"/>
                    </a:lnTo>
                    <a:lnTo>
                      <a:pt x="305" y="717"/>
                    </a:lnTo>
                    <a:lnTo>
                      <a:pt x="305" y="717"/>
                    </a:lnTo>
                    <a:lnTo>
                      <a:pt x="305" y="710"/>
                    </a:lnTo>
                    <a:lnTo>
                      <a:pt x="298" y="710"/>
                    </a:lnTo>
                    <a:lnTo>
                      <a:pt x="298" y="703"/>
                    </a:lnTo>
                    <a:lnTo>
                      <a:pt x="298" y="703"/>
                    </a:lnTo>
                    <a:lnTo>
                      <a:pt x="298" y="703"/>
                    </a:lnTo>
                    <a:lnTo>
                      <a:pt x="298" y="696"/>
                    </a:lnTo>
                    <a:lnTo>
                      <a:pt x="291" y="696"/>
                    </a:lnTo>
                    <a:lnTo>
                      <a:pt x="291" y="696"/>
                    </a:lnTo>
                    <a:lnTo>
                      <a:pt x="298" y="703"/>
                    </a:lnTo>
                    <a:lnTo>
                      <a:pt x="298" y="710"/>
                    </a:lnTo>
                    <a:lnTo>
                      <a:pt x="298" y="717"/>
                    </a:lnTo>
                    <a:lnTo>
                      <a:pt x="305" y="724"/>
                    </a:lnTo>
                    <a:lnTo>
                      <a:pt x="305" y="724"/>
                    </a:lnTo>
                    <a:lnTo>
                      <a:pt x="305" y="731"/>
                    </a:lnTo>
                    <a:lnTo>
                      <a:pt x="312" y="731"/>
                    </a:lnTo>
                    <a:lnTo>
                      <a:pt x="312" y="731"/>
                    </a:lnTo>
                    <a:lnTo>
                      <a:pt x="320" y="731"/>
                    </a:lnTo>
                    <a:lnTo>
                      <a:pt x="320" y="731"/>
                    </a:lnTo>
                    <a:lnTo>
                      <a:pt x="327" y="731"/>
                    </a:lnTo>
                    <a:lnTo>
                      <a:pt x="334" y="738"/>
                    </a:lnTo>
                    <a:lnTo>
                      <a:pt x="334" y="745"/>
                    </a:lnTo>
                    <a:lnTo>
                      <a:pt x="334" y="745"/>
                    </a:lnTo>
                    <a:lnTo>
                      <a:pt x="327" y="752"/>
                    </a:lnTo>
                    <a:lnTo>
                      <a:pt x="327" y="752"/>
                    </a:lnTo>
                    <a:lnTo>
                      <a:pt x="320" y="759"/>
                    </a:lnTo>
                    <a:lnTo>
                      <a:pt x="320" y="759"/>
                    </a:lnTo>
                    <a:lnTo>
                      <a:pt x="320" y="759"/>
                    </a:lnTo>
                    <a:lnTo>
                      <a:pt x="320" y="759"/>
                    </a:lnTo>
                    <a:lnTo>
                      <a:pt x="320" y="759"/>
                    </a:lnTo>
                    <a:lnTo>
                      <a:pt x="320" y="759"/>
                    </a:lnTo>
                    <a:lnTo>
                      <a:pt x="320" y="767"/>
                    </a:lnTo>
                    <a:lnTo>
                      <a:pt x="320" y="767"/>
                    </a:lnTo>
                    <a:lnTo>
                      <a:pt x="312" y="781"/>
                    </a:lnTo>
                    <a:lnTo>
                      <a:pt x="312" y="781"/>
                    </a:lnTo>
                    <a:lnTo>
                      <a:pt x="305" y="788"/>
                    </a:lnTo>
                    <a:lnTo>
                      <a:pt x="305" y="788"/>
                    </a:lnTo>
                    <a:lnTo>
                      <a:pt x="305" y="788"/>
                    </a:lnTo>
                    <a:lnTo>
                      <a:pt x="298" y="788"/>
                    </a:lnTo>
                    <a:lnTo>
                      <a:pt x="298" y="788"/>
                    </a:lnTo>
                    <a:lnTo>
                      <a:pt x="298" y="795"/>
                    </a:lnTo>
                    <a:lnTo>
                      <a:pt x="298" y="795"/>
                    </a:lnTo>
                    <a:lnTo>
                      <a:pt x="298" y="795"/>
                    </a:lnTo>
                    <a:lnTo>
                      <a:pt x="298" y="795"/>
                    </a:lnTo>
                    <a:lnTo>
                      <a:pt x="291" y="802"/>
                    </a:lnTo>
                    <a:lnTo>
                      <a:pt x="284" y="809"/>
                    </a:lnTo>
                    <a:lnTo>
                      <a:pt x="277" y="809"/>
                    </a:lnTo>
                    <a:lnTo>
                      <a:pt x="270" y="816"/>
                    </a:lnTo>
                    <a:lnTo>
                      <a:pt x="270" y="816"/>
                    </a:lnTo>
                    <a:lnTo>
                      <a:pt x="263" y="816"/>
                    </a:lnTo>
                    <a:lnTo>
                      <a:pt x="249" y="816"/>
                    </a:lnTo>
                    <a:lnTo>
                      <a:pt x="241" y="816"/>
                    </a:lnTo>
                    <a:lnTo>
                      <a:pt x="241" y="809"/>
                    </a:lnTo>
                    <a:lnTo>
                      <a:pt x="241" y="809"/>
                    </a:lnTo>
                    <a:lnTo>
                      <a:pt x="234" y="809"/>
                    </a:lnTo>
                    <a:lnTo>
                      <a:pt x="234" y="802"/>
                    </a:lnTo>
                    <a:lnTo>
                      <a:pt x="234" y="802"/>
                    </a:lnTo>
                    <a:lnTo>
                      <a:pt x="234" y="795"/>
                    </a:lnTo>
                    <a:lnTo>
                      <a:pt x="234" y="795"/>
                    </a:lnTo>
                    <a:lnTo>
                      <a:pt x="234" y="795"/>
                    </a:lnTo>
                    <a:lnTo>
                      <a:pt x="213" y="788"/>
                    </a:lnTo>
                    <a:lnTo>
                      <a:pt x="213" y="788"/>
                    </a:lnTo>
                    <a:lnTo>
                      <a:pt x="213" y="788"/>
                    </a:lnTo>
                    <a:lnTo>
                      <a:pt x="206" y="788"/>
                    </a:lnTo>
                    <a:lnTo>
                      <a:pt x="206" y="781"/>
                    </a:lnTo>
                    <a:lnTo>
                      <a:pt x="206" y="781"/>
                    </a:lnTo>
                    <a:lnTo>
                      <a:pt x="206" y="774"/>
                    </a:lnTo>
                    <a:lnTo>
                      <a:pt x="206" y="774"/>
                    </a:lnTo>
                    <a:lnTo>
                      <a:pt x="199" y="774"/>
                    </a:lnTo>
                    <a:lnTo>
                      <a:pt x="199" y="767"/>
                    </a:lnTo>
                    <a:lnTo>
                      <a:pt x="192" y="767"/>
                    </a:lnTo>
                    <a:lnTo>
                      <a:pt x="192" y="767"/>
                    </a:lnTo>
                    <a:lnTo>
                      <a:pt x="192" y="767"/>
                    </a:lnTo>
                    <a:lnTo>
                      <a:pt x="192" y="774"/>
                    </a:lnTo>
                    <a:lnTo>
                      <a:pt x="192" y="774"/>
                    </a:lnTo>
                    <a:lnTo>
                      <a:pt x="192" y="774"/>
                    </a:lnTo>
                    <a:lnTo>
                      <a:pt x="185" y="774"/>
                    </a:lnTo>
                    <a:lnTo>
                      <a:pt x="185" y="774"/>
                    </a:lnTo>
                    <a:lnTo>
                      <a:pt x="185" y="774"/>
                    </a:lnTo>
                    <a:lnTo>
                      <a:pt x="185" y="774"/>
                    </a:lnTo>
                    <a:lnTo>
                      <a:pt x="185" y="781"/>
                    </a:lnTo>
                    <a:lnTo>
                      <a:pt x="185" y="781"/>
                    </a:lnTo>
                    <a:lnTo>
                      <a:pt x="178" y="781"/>
                    </a:lnTo>
                    <a:lnTo>
                      <a:pt x="178" y="774"/>
                    </a:lnTo>
                    <a:lnTo>
                      <a:pt x="178" y="774"/>
                    </a:lnTo>
                    <a:lnTo>
                      <a:pt x="178" y="767"/>
                    </a:lnTo>
                    <a:lnTo>
                      <a:pt x="178" y="767"/>
                    </a:lnTo>
                    <a:lnTo>
                      <a:pt x="178" y="767"/>
                    </a:lnTo>
                    <a:lnTo>
                      <a:pt x="178" y="767"/>
                    </a:lnTo>
                    <a:lnTo>
                      <a:pt x="178" y="759"/>
                    </a:lnTo>
                    <a:lnTo>
                      <a:pt x="178" y="759"/>
                    </a:lnTo>
                    <a:lnTo>
                      <a:pt x="178" y="759"/>
                    </a:lnTo>
                    <a:lnTo>
                      <a:pt x="178" y="759"/>
                    </a:lnTo>
                    <a:lnTo>
                      <a:pt x="170" y="752"/>
                    </a:lnTo>
                    <a:lnTo>
                      <a:pt x="170" y="752"/>
                    </a:lnTo>
                    <a:lnTo>
                      <a:pt x="163" y="752"/>
                    </a:lnTo>
                    <a:lnTo>
                      <a:pt x="156" y="745"/>
                    </a:lnTo>
                    <a:lnTo>
                      <a:pt x="156" y="745"/>
                    </a:lnTo>
                    <a:lnTo>
                      <a:pt x="156" y="745"/>
                    </a:lnTo>
                    <a:lnTo>
                      <a:pt x="156" y="745"/>
                    </a:lnTo>
                    <a:lnTo>
                      <a:pt x="149" y="745"/>
                    </a:lnTo>
                    <a:lnTo>
                      <a:pt x="142" y="745"/>
                    </a:lnTo>
                    <a:lnTo>
                      <a:pt x="142" y="745"/>
                    </a:lnTo>
                    <a:lnTo>
                      <a:pt x="142" y="738"/>
                    </a:lnTo>
                    <a:lnTo>
                      <a:pt x="135" y="738"/>
                    </a:lnTo>
                    <a:lnTo>
                      <a:pt x="135" y="738"/>
                    </a:lnTo>
                    <a:lnTo>
                      <a:pt x="135" y="738"/>
                    </a:lnTo>
                    <a:lnTo>
                      <a:pt x="128" y="738"/>
                    </a:lnTo>
                    <a:lnTo>
                      <a:pt x="128" y="731"/>
                    </a:lnTo>
                    <a:lnTo>
                      <a:pt x="135" y="731"/>
                    </a:lnTo>
                    <a:lnTo>
                      <a:pt x="135" y="731"/>
                    </a:lnTo>
                    <a:lnTo>
                      <a:pt x="135" y="731"/>
                    </a:lnTo>
                    <a:lnTo>
                      <a:pt x="135" y="731"/>
                    </a:lnTo>
                    <a:lnTo>
                      <a:pt x="142" y="731"/>
                    </a:lnTo>
                    <a:lnTo>
                      <a:pt x="142" y="731"/>
                    </a:lnTo>
                    <a:lnTo>
                      <a:pt x="142" y="731"/>
                    </a:lnTo>
                    <a:lnTo>
                      <a:pt x="142" y="731"/>
                    </a:lnTo>
                    <a:lnTo>
                      <a:pt x="142" y="724"/>
                    </a:lnTo>
                    <a:lnTo>
                      <a:pt x="142" y="724"/>
                    </a:lnTo>
                    <a:lnTo>
                      <a:pt x="142" y="724"/>
                    </a:lnTo>
                    <a:lnTo>
                      <a:pt x="142" y="724"/>
                    </a:lnTo>
                    <a:lnTo>
                      <a:pt x="149" y="724"/>
                    </a:lnTo>
                    <a:lnTo>
                      <a:pt x="149" y="724"/>
                    </a:lnTo>
                    <a:lnTo>
                      <a:pt x="149" y="724"/>
                    </a:lnTo>
                    <a:lnTo>
                      <a:pt x="149" y="724"/>
                    </a:lnTo>
                    <a:lnTo>
                      <a:pt x="149" y="717"/>
                    </a:lnTo>
                    <a:lnTo>
                      <a:pt x="149" y="717"/>
                    </a:lnTo>
                    <a:lnTo>
                      <a:pt x="142" y="717"/>
                    </a:lnTo>
                    <a:lnTo>
                      <a:pt x="142" y="710"/>
                    </a:lnTo>
                    <a:lnTo>
                      <a:pt x="142" y="710"/>
                    </a:lnTo>
                    <a:lnTo>
                      <a:pt x="142" y="703"/>
                    </a:lnTo>
                    <a:lnTo>
                      <a:pt x="142" y="703"/>
                    </a:lnTo>
                    <a:lnTo>
                      <a:pt x="135" y="703"/>
                    </a:lnTo>
                    <a:lnTo>
                      <a:pt x="135" y="703"/>
                    </a:lnTo>
                    <a:lnTo>
                      <a:pt x="135" y="696"/>
                    </a:lnTo>
                    <a:lnTo>
                      <a:pt x="135" y="696"/>
                    </a:lnTo>
                    <a:lnTo>
                      <a:pt x="128" y="696"/>
                    </a:lnTo>
                    <a:lnTo>
                      <a:pt x="128" y="696"/>
                    </a:lnTo>
                    <a:lnTo>
                      <a:pt x="128" y="696"/>
                    </a:lnTo>
                    <a:lnTo>
                      <a:pt x="128" y="696"/>
                    </a:lnTo>
                    <a:lnTo>
                      <a:pt x="128" y="696"/>
                    </a:lnTo>
                    <a:lnTo>
                      <a:pt x="128" y="696"/>
                    </a:lnTo>
                    <a:lnTo>
                      <a:pt x="128" y="696"/>
                    </a:lnTo>
                    <a:lnTo>
                      <a:pt x="135" y="696"/>
                    </a:lnTo>
                    <a:lnTo>
                      <a:pt x="135" y="696"/>
                    </a:lnTo>
                    <a:lnTo>
                      <a:pt x="135" y="696"/>
                    </a:lnTo>
                    <a:lnTo>
                      <a:pt x="135" y="696"/>
                    </a:lnTo>
                    <a:lnTo>
                      <a:pt x="135" y="688"/>
                    </a:lnTo>
                    <a:lnTo>
                      <a:pt x="135" y="688"/>
                    </a:lnTo>
                    <a:lnTo>
                      <a:pt x="135" y="688"/>
                    </a:lnTo>
                    <a:lnTo>
                      <a:pt x="135" y="688"/>
                    </a:lnTo>
                    <a:lnTo>
                      <a:pt x="135" y="681"/>
                    </a:lnTo>
                    <a:lnTo>
                      <a:pt x="135" y="681"/>
                    </a:lnTo>
                    <a:lnTo>
                      <a:pt x="128" y="681"/>
                    </a:lnTo>
                    <a:lnTo>
                      <a:pt x="128" y="681"/>
                    </a:lnTo>
                    <a:lnTo>
                      <a:pt x="121" y="681"/>
                    </a:lnTo>
                    <a:lnTo>
                      <a:pt x="121" y="681"/>
                    </a:lnTo>
                    <a:lnTo>
                      <a:pt x="114" y="681"/>
                    </a:lnTo>
                    <a:lnTo>
                      <a:pt x="114" y="674"/>
                    </a:lnTo>
                    <a:lnTo>
                      <a:pt x="114" y="674"/>
                    </a:lnTo>
                    <a:lnTo>
                      <a:pt x="114" y="667"/>
                    </a:lnTo>
                    <a:lnTo>
                      <a:pt x="99" y="660"/>
                    </a:lnTo>
                    <a:lnTo>
                      <a:pt x="99" y="660"/>
                    </a:lnTo>
                    <a:lnTo>
                      <a:pt x="99" y="660"/>
                    </a:lnTo>
                    <a:lnTo>
                      <a:pt x="99" y="660"/>
                    </a:lnTo>
                    <a:lnTo>
                      <a:pt x="92" y="660"/>
                    </a:lnTo>
                    <a:lnTo>
                      <a:pt x="92" y="660"/>
                    </a:lnTo>
                    <a:lnTo>
                      <a:pt x="85" y="653"/>
                    </a:lnTo>
                    <a:lnTo>
                      <a:pt x="85" y="653"/>
                    </a:lnTo>
                    <a:lnTo>
                      <a:pt x="85" y="646"/>
                    </a:lnTo>
                    <a:lnTo>
                      <a:pt x="85" y="646"/>
                    </a:lnTo>
                    <a:lnTo>
                      <a:pt x="85" y="639"/>
                    </a:lnTo>
                    <a:lnTo>
                      <a:pt x="85" y="639"/>
                    </a:lnTo>
                    <a:lnTo>
                      <a:pt x="85" y="639"/>
                    </a:lnTo>
                    <a:lnTo>
                      <a:pt x="85" y="632"/>
                    </a:lnTo>
                    <a:lnTo>
                      <a:pt x="85" y="632"/>
                    </a:lnTo>
                    <a:lnTo>
                      <a:pt x="85" y="632"/>
                    </a:lnTo>
                    <a:lnTo>
                      <a:pt x="85" y="632"/>
                    </a:lnTo>
                    <a:lnTo>
                      <a:pt x="85" y="632"/>
                    </a:lnTo>
                    <a:lnTo>
                      <a:pt x="85" y="625"/>
                    </a:lnTo>
                    <a:lnTo>
                      <a:pt x="92" y="625"/>
                    </a:lnTo>
                    <a:lnTo>
                      <a:pt x="92" y="625"/>
                    </a:lnTo>
                    <a:lnTo>
                      <a:pt x="92" y="625"/>
                    </a:lnTo>
                    <a:lnTo>
                      <a:pt x="92" y="625"/>
                    </a:lnTo>
                    <a:lnTo>
                      <a:pt x="99" y="625"/>
                    </a:lnTo>
                    <a:lnTo>
                      <a:pt x="99" y="625"/>
                    </a:lnTo>
                    <a:lnTo>
                      <a:pt x="99" y="625"/>
                    </a:lnTo>
                    <a:lnTo>
                      <a:pt x="99" y="625"/>
                    </a:lnTo>
                    <a:lnTo>
                      <a:pt x="92" y="625"/>
                    </a:lnTo>
                    <a:lnTo>
                      <a:pt x="92" y="625"/>
                    </a:lnTo>
                    <a:lnTo>
                      <a:pt x="92" y="625"/>
                    </a:lnTo>
                    <a:lnTo>
                      <a:pt x="92" y="625"/>
                    </a:lnTo>
                    <a:lnTo>
                      <a:pt x="92" y="625"/>
                    </a:lnTo>
                    <a:lnTo>
                      <a:pt x="92" y="625"/>
                    </a:lnTo>
                    <a:lnTo>
                      <a:pt x="92" y="618"/>
                    </a:lnTo>
                    <a:lnTo>
                      <a:pt x="92" y="618"/>
                    </a:lnTo>
                    <a:lnTo>
                      <a:pt x="71" y="618"/>
                    </a:lnTo>
                    <a:lnTo>
                      <a:pt x="64" y="618"/>
                    </a:lnTo>
                    <a:lnTo>
                      <a:pt x="57" y="618"/>
                    </a:lnTo>
                    <a:lnTo>
                      <a:pt x="57" y="618"/>
                    </a:lnTo>
                    <a:lnTo>
                      <a:pt x="57" y="625"/>
                    </a:lnTo>
                    <a:lnTo>
                      <a:pt x="50" y="625"/>
                    </a:lnTo>
                    <a:lnTo>
                      <a:pt x="50" y="618"/>
                    </a:lnTo>
                    <a:lnTo>
                      <a:pt x="50" y="618"/>
                    </a:lnTo>
                    <a:lnTo>
                      <a:pt x="29" y="603"/>
                    </a:lnTo>
                    <a:lnTo>
                      <a:pt x="29" y="596"/>
                    </a:lnTo>
                    <a:lnTo>
                      <a:pt x="21" y="596"/>
                    </a:lnTo>
                    <a:lnTo>
                      <a:pt x="21" y="596"/>
                    </a:lnTo>
                    <a:lnTo>
                      <a:pt x="21" y="596"/>
                    </a:lnTo>
                    <a:lnTo>
                      <a:pt x="14" y="596"/>
                    </a:lnTo>
                    <a:lnTo>
                      <a:pt x="14" y="603"/>
                    </a:lnTo>
                    <a:lnTo>
                      <a:pt x="7" y="596"/>
                    </a:lnTo>
                    <a:lnTo>
                      <a:pt x="7" y="596"/>
                    </a:lnTo>
                    <a:lnTo>
                      <a:pt x="7" y="596"/>
                    </a:lnTo>
                    <a:lnTo>
                      <a:pt x="7" y="596"/>
                    </a:lnTo>
                    <a:lnTo>
                      <a:pt x="0" y="589"/>
                    </a:lnTo>
                    <a:lnTo>
                      <a:pt x="0" y="589"/>
                    </a:lnTo>
                    <a:lnTo>
                      <a:pt x="0" y="582"/>
                    </a:lnTo>
                    <a:lnTo>
                      <a:pt x="0" y="582"/>
                    </a:lnTo>
                    <a:lnTo>
                      <a:pt x="7" y="575"/>
                    </a:lnTo>
                    <a:lnTo>
                      <a:pt x="7" y="575"/>
                    </a:lnTo>
                    <a:lnTo>
                      <a:pt x="7" y="575"/>
                    </a:lnTo>
                    <a:lnTo>
                      <a:pt x="7" y="568"/>
                    </a:lnTo>
                    <a:lnTo>
                      <a:pt x="7" y="568"/>
                    </a:lnTo>
                    <a:lnTo>
                      <a:pt x="7" y="568"/>
                    </a:lnTo>
                    <a:lnTo>
                      <a:pt x="7" y="561"/>
                    </a:lnTo>
                    <a:lnTo>
                      <a:pt x="7" y="561"/>
                    </a:lnTo>
                    <a:lnTo>
                      <a:pt x="7" y="561"/>
                    </a:lnTo>
                    <a:lnTo>
                      <a:pt x="7" y="561"/>
                    </a:lnTo>
                    <a:lnTo>
                      <a:pt x="0" y="561"/>
                    </a:lnTo>
                    <a:lnTo>
                      <a:pt x="0" y="561"/>
                    </a:lnTo>
                    <a:lnTo>
                      <a:pt x="0" y="561"/>
                    </a:lnTo>
                    <a:lnTo>
                      <a:pt x="0" y="561"/>
                    </a:lnTo>
                    <a:lnTo>
                      <a:pt x="0" y="561"/>
                    </a:lnTo>
                    <a:lnTo>
                      <a:pt x="0" y="554"/>
                    </a:lnTo>
                    <a:lnTo>
                      <a:pt x="0" y="554"/>
                    </a:lnTo>
                    <a:lnTo>
                      <a:pt x="0" y="554"/>
                    </a:lnTo>
                    <a:lnTo>
                      <a:pt x="0" y="554"/>
                    </a:lnTo>
                    <a:lnTo>
                      <a:pt x="7" y="554"/>
                    </a:lnTo>
                    <a:lnTo>
                      <a:pt x="14" y="554"/>
                    </a:lnTo>
                    <a:lnTo>
                      <a:pt x="14" y="547"/>
                    </a:lnTo>
                    <a:lnTo>
                      <a:pt x="21" y="547"/>
                    </a:lnTo>
                    <a:lnTo>
                      <a:pt x="21" y="547"/>
                    </a:lnTo>
                    <a:lnTo>
                      <a:pt x="21" y="547"/>
                    </a:lnTo>
                    <a:lnTo>
                      <a:pt x="21" y="547"/>
                    </a:lnTo>
                    <a:lnTo>
                      <a:pt x="21" y="547"/>
                    </a:lnTo>
                    <a:lnTo>
                      <a:pt x="21" y="539"/>
                    </a:lnTo>
                    <a:lnTo>
                      <a:pt x="21" y="539"/>
                    </a:lnTo>
                    <a:lnTo>
                      <a:pt x="21" y="539"/>
                    </a:lnTo>
                    <a:lnTo>
                      <a:pt x="21" y="539"/>
                    </a:lnTo>
                    <a:lnTo>
                      <a:pt x="21" y="532"/>
                    </a:lnTo>
                    <a:lnTo>
                      <a:pt x="21" y="532"/>
                    </a:lnTo>
                    <a:lnTo>
                      <a:pt x="29" y="532"/>
                    </a:lnTo>
                    <a:lnTo>
                      <a:pt x="29" y="532"/>
                    </a:lnTo>
                    <a:lnTo>
                      <a:pt x="36" y="539"/>
                    </a:lnTo>
                    <a:lnTo>
                      <a:pt x="36" y="539"/>
                    </a:lnTo>
                    <a:lnTo>
                      <a:pt x="43" y="539"/>
                    </a:lnTo>
                    <a:lnTo>
                      <a:pt x="36" y="547"/>
                    </a:lnTo>
                    <a:lnTo>
                      <a:pt x="36" y="547"/>
                    </a:lnTo>
                    <a:lnTo>
                      <a:pt x="36" y="547"/>
                    </a:lnTo>
                    <a:lnTo>
                      <a:pt x="36" y="547"/>
                    </a:lnTo>
                    <a:lnTo>
                      <a:pt x="43" y="554"/>
                    </a:lnTo>
                    <a:lnTo>
                      <a:pt x="43" y="554"/>
                    </a:lnTo>
                    <a:lnTo>
                      <a:pt x="43" y="554"/>
                    </a:lnTo>
                    <a:lnTo>
                      <a:pt x="43" y="554"/>
                    </a:lnTo>
                    <a:lnTo>
                      <a:pt x="50" y="554"/>
                    </a:lnTo>
                    <a:lnTo>
                      <a:pt x="50" y="554"/>
                    </a:lnTo>
                    <a:lnTo>
                      <a:pt x="50" y="554"/>
                    </a:lnTo>
                    <a:lnTo>
                      <a:pt x="57" y="561"/>
                    </a:lnTo>
                    <a:lnTo>
                      <a:pt x="57" y="561"/>
                    </a:lnTo>
                    <a:lnTo>
                      <a:pt x="57" y="554"/>
                    </a:lnTo>
                    <a:lnTo>
                      <a:pt x="64" y="554"/>
                    </a:lnTo>
                    <a:lnTo>
                      <a:pt x="64" y="554"/>
                    </a:lnTo>
                    <a:lnTo>
                      <a:pt x="64" y="547"/>
                    </a:lnTo>
                    <a:lnTo>
                      <a:pt x="64" y="547"/>
                    </a:lnTo>
                    <a:lnTo>
                      <a:pt x="64" y="547"/>
                    </a:lnTo>
                    <a:lnTo>
                      <a:pt x="64" y="547"/>
                    </a:lnTo>
                    <a:lnTo>
                      <a:pt x="64" y="547"/>
                    </a:lnTo>
                    <a:lnTo>
                      <a:pt x="71" y="547"/>
                    </a:lnTo>
                    <a:lnTo>
                      <a:pt x="71" y="547"/>
                    </a:lnTo>
                    <a:lnTo>
                      <a:pt x="71" y="547"/>
                    </a:lnTo>
                    <a:lnTo>
                      <a:pt x="71" y="539"/>
                    </a:lnTo>
                    <a:lnTo>
                      <a:pt x="71" y="539"/>
                    </a:lnTo>
                    <a:lnTo>
                      <a:pt x="71" y="539"/>
                    </a:lnTo>
                    <a:lnTo>
                      <a:pt x="71" y="539"/>
                    </a:lnTo>
                    <a:lnTo>
                      <a:pt x="71" y="532"/>
                    </a:lnTo>
                    <a:lnTo>
                      <a:pt x="78" y="532"/>
                    </a:lnTo>
                    <a:lnTo>
                      <a:pt x="85" y="525"/>
                    </a:lnTo>
                    <a:lnTo>
                      <a:pt x="92" y="525"/>
                    </a:lnTo>
                    <a:lnTo>
                      <a:pt x="99" y="518"/>
                    </a:lnTo>
                    <a:lnTo>
                      <a:pt x="107" y="518"/>
                    </a:lnTo>
                    <a:lnTo>
                      <a:pt x="121" y="518"/>
                    </a:lnTo>
                    <a:lnTo>
                      <a:pt x="128" y="511"/>
                    </a:lnTo>
                    <a:lnTo>
                      <a:pt x="128" y="511"/>
                    </a:lnTo>
                    <a:lnTo>
                      <a:pt x="128" y="504"/>
                    </a:lnTo>
                    <a:lnTo>
                      <a:pt x="128" y="504"/>
                    </a:lnTo>
                    <a:lnTo>
                      <a:pt x="128" y="504"/>
                    </a:lnTo>
                    <a:lnTo>
                      <a:pt x="128" y="504"/>
                    </a:lnTo>
                    <a:lnTo>
                      <a:pt x="128" y="497"/>
                    </a:lnTo>
                    <a:lnTo>
                      <a:pt x="128" y="497"/>
                    </a:lnTo>
                    <a:lnTo>
                      <a:pt x="128" y="497"/>
                    </a:lnTo>
                    <a:lnTo>
                      <a:pt x="128" y="497"/>
                    </a:lnTo>
                    <a:lnTo>
                      <a:pt x="135" y="490"/>
                    </a:lnTo>
                    <a:lnTo>
                      <a:pt x="135" y="490"/>
                    </a:lnTo>
                    <a:lnTo>
                      <a:pt x="135" y="490"/>
                    </a:lnTo>
                    <a:lnTo>
                      <a:pt x="135" y="490"/>
                    </a:lnTo>
                    <a:lnTo>
                      <a:pt x="135" y="490"/>
                    </a:lnTo>
                    <a:lnTo>
                      <a:pt x="135" y="490"/>
                    </a:lnTo>
                    <a:lnTo>
                      <a:pt x="135" y="490"/>
                    </a:lnTo>
                    <a:lnTo>
                      <a:pt x="135" y="483"/>
                    </a:lnTo>
                    <a:lnTo>
                      <a:pt x="135" y="483"/>
                    </a:lnTo>
                    <a:lnTo>
                      <a:pt x="142" y="490"/>
                    </a:lnTo>
                    <a:lnTo>
                      <a:pt x="149" y="490"/>
                    </a:lnTo>
                    <a:lnTo>
                      <a:pt x="149" y="490"/>
                    </a:lnTo>
                    <a:lnTo>
                      <a:pt x="149" y="490"/>
                    </a:lnTo>
                    <a:lnTo>
                      <a:pt x="156" y="490"/>
                    </a:lnTo>
                    <a:lnTo>
                      <a:pt x="156" y="490"/>
                    </a:lnTo>
                    <a:lnTo>
                      <a:pt x="156" y="497"/>
                    </a:lnTo>
                    <a:lnTo>
                      <a:pt x="163" y="497"/>
                    </a:lnTo>
                    <a:lnTo>
                      <a:pt x="163" y="497"/>
                    </a:lnTo>
                    <a:lnTo>
                      <a:pt x="170" y="504"/>
                    </a:lnTo>
                    <a:lnTo>
                      <a:pt x="178" y="497"/>
                    </a:lnTo>
                    <a:lnTo>
                      <a:pt x="178" y="497"/>
                    </a:lnTo>
                    <a:lnTo>
                      <a:pt x="178" y="497"/>
                    </a:lnTo>
                    <a:lnTo>
                      <a:pt x="178" y="497"/>
                    </a:lnTo>
                    <a:lnTo>
                      <a:pt x="170" y="490"/>
                    </a:lnTo>
                    <a:lnTo>
                      <a:pt x="170" y="490"/>
                    </a:lnTo>
                    <a:lnTo>
                      <a:pt x="170" y="490"/>
                    </a:lnTo>
                    <a:lnTo>
                      <a:pt x="170" y="490"/>
                    </a:lnTo>
                    <a:lnTo>
                      <a:pt x="170" y="490"/>
                    </a:lnTo>
                    <a:lnTo>
                      <a:pt x="170" y="490"/>
                    </a:lnTo>
                    <a:lnTo>
                      <a:pt x="178" y="490"/>
                    </a:lnTo>
                    <a:lnTo>
                      <a:pt x="178" y="490"/>
                    </a:lnTo>
                    <a:lnTo>
                      <a:pt x="178" y="490"/>
                    </a:lnTo>
                    <a:lnTo>
                      <a:pt x="178" y="490"/>
                    </a:lnTo>
                    <a:lnTo>
                      <a:pt x="185" y="490"/>
                    </a:lnTo>
                    <a:lnTo>
                      <a:pt x="185" y="497"/>
                    </a:lnTo>
                    <a:lnTo>
                      <a:pt x="185" y="497"/>
                    </a:lnTo>
                    <a:lnTo>
                      <a:pt x="185" y="490"/>
                    </a:lnTo>
                    <a:lnTo>
                      <a:pt x="185" y="490"/>
                    </a:lnTo>
                    <a:lnTo>
                      <a:pt x="185" y="490"/>
                    </a:lnTo>
                    <a:lnTo>
                      <a:pt x="185" y="483"/>
                    </a:lnTo>
                    <a:lnTo>
                      <a:pt x="185" y="483"/>
                    </a:lnTo>
                    <a:lnTo>
                      <a:pt x="185" y="483"/>
                    </a:lnTo>
                    <a:lnTo>
                      <a:pt x="185" y="483"/>
                    </a:lnTo>
                    <a:lnTo>
                      <a:pt x="192" y="483"/>
                    </a:lnTo>
                    <a:lnTo>
                      <a:pt x="192" y="483"/>
                    </a:lnTo>
                    <a:lnTo>
                      <a:pt x="192" y="483"/>
                    </a:lnTo>
                    <a:lnTo>
                      <a:pt x="192" y="476"/>
                    </a:lnTo>
                    <a:lnTo>
                      <a:pt x="192" y="476"/>
                    </a:lnTo>
                    <a:lnTo>
                      <a:pt x="185" y="476"/>
                    </a:lnTo>
                    <a:lnTo>
                      <a:pt x="185" y="476"/>
                    </a:lnTo>
                    <a:lnTo>
                      <a:pt x="185" y="476"/>
                    </a:lnTo>
                    <a:lnTo>
                      <a:pt x="185" y="468"/>
                    </a:lnTo>
                    <a:lnTo>
                      <a:pt x="185" y="468"/>
                    </a:lnTo>
                    <a:lnTo>
                      <a:pt x="185" y="468"/>
                    </a:lnTo>
                    <a:lnTo>
                      <a:pt x="178" y="468"/>
                    </a:lnTo>
                    <a:lnTo>
                      <a:pt x="185" y="468"/>
                    </a:lnTo>
                    <a:lnTo>
                      <a:pt x="185" y="468"/>
                    </a:lnTo>
                    <a:lnTo>
                      <a:pt x="185" y="461"/>
                    </a:lnTo>
                    <a:lnTo>
                      <a:pt x="192" y="461"/>
                    </a:lnTo>
                    <a:lnTo>
                      <a:pt x="192" y="461"/>
                    </a:lnTo>
                    <a:lnTo>
                      <a:pt x="192" y="461"/>
                    </a:lnTo>
                    <a:lnTo>
                      <a:pt x="192" y="461"/>
                    </a:lnTo>
                    <a:lnTo>
                      <a:pt x="192" y="468"/>
                    </a:lnTo>
                    <a:lnTo>
                      <a:pt x="192" y="468"/>
                    </a:lnTo>
                    <a:lnTo>
                      <a:pt x="192" y="468"/>
                    </a:lnTo>
                    <a:lnTo>
                      <a:pt x="199" y="468"/>
                    </a:lnTo>
                    <a:lnTo>
                      <a:pt x="199" y="468"/>
                    </a:lnTo>
                    <a:lnTo>
                      <a:pt x="206" y="468"/>
                    </a:lnTo>
                    <a:lnTo>
                      <a:pt x="206" y="468"/>
                    </a:lnTo>
                    <a:lnTo>
                      <a:pt x="213" y="468"/>
                    </a:lnTo>
                    <a:lnTo>
                      <a:pt x="213" y="468"/>
                    </a:lnTo>
                    <a:lnTo>
                      <a:pt x="213" y="468"/>
                    </a:lnTo>
                    <a:lnTo>
                      <a:pt x="213" y="461"/>
                    </a:lnTo>
                    <a:lnTo>
                      <a:pt x="213" y="461"/>
                    </a:lnTo>
                    <a:lnTo>
                      <a:pt x="213" y="461"/>
                    </a:lnTo>
                    <a:lnTo>
                      <a:pt x="213" y="461"/>
                    </a:lnTo>
                    <a:lnTo>
                      <a:pt x="213" y="454"/>
                    </a:lnTo>
                    <a:lnTo>
                      <a:pt x="213" y="454"/>
                    </a:lnTo>
                    <a:lnTo>
                      <a:pt x="213" y="447"/>
                    </a:lnTo>
                    <a:lnTo>
                      <a:pt x="213" y="447"/>
                    </a:lnTo>
                    <a:lnTo>
                      <a:pt x="220" y="447"/>
                    </a:lnTo>
                    <a:lnTo>
                      <a:pt x="220" y="447"/>
                    </a:lnTo>
                    <a:lnTo>
                      <a:pt x="220" y="447"/>
                    </a:lnTo>
                    <a:lnTo>
                      <a:pt x="220" y="454"/>
                    </a:lnTo>
                    <a:lnTo>
                      <a:pt x="227" y="454"/>
                    </a:lnTo>
                    <a:lnTo>
                      <a:pt x="227" y="454"/>
                    </a:lnTo>
                    <a:lnTo>
                      <a:pt x="227" y="447"/>
                    </a:lnTo>
                    <a:lnTo>
                      <a:pt x="227" y="447"/>
                    </a:lnTo>
                    <a:lnTo>
                      <a:pt x="227" y="447"/>
                    </a:lnTo>
                    <a:lnTo>
                      <a:pt x="227" y="440"/>
                    </a:lnTo>
                    <a:lnTo>
                      <a:pt x="227" y="440"/>
                    </a:lnTo>
                    <a:lnTo>
                      <a:pt x="234" y="440"/>
                    </a:lnTo>
                    <a:lnTo>
                      <a:pt x="234" y="440"/>
                    </a:lnTo>
                    <a:lnTo>
                      <a:pt x="234" y="440"/>
                    </a:lnTo>
                    <a:lnTo>
                      <a:pt x="234" y="440"/>
                    </a:lnTo>
                    <a:lnTo>
                      <a:pt x="234" y="440"/>
                    </a:lnTo>
                    <a:lnTo>
                      <a:pt x="234" y="440"/>
                    </a:lnTo>
                    <a:lnTo>
                      <a:pt x="234" y="440"/>
                    </a:lnTo>
                    <a:lnTo>
                      <a:pt x="234" y="440"/>
                    </a:lnTo>
                    <a:lnTo>
                      <a:pt x="234" y="440"/>
                    </a:lnTo>
                    <a:lnTo>
                      <a:pt x="234" y="440"/>
                    </a:lnTo>
                    <a:lnTo>
                      <a:pt x="234" y="433"/>
                    </a:lnTo>
                    <a:lnTo>
                      <a:pt x="234" y="433"/>
                    </a:lnTo>
                    <a:lnTo>
                      <a:pt x="234" y="433"/>
                    </a:lnTo>
                    <a:lnTo>
                      <a:pt x="234" y="433"/>
                    </a:lnTo>
                    <a:lnTo>
                      <a:pt x="234" y="433"/>
                    </a:lnTo>
                    <a:lnTo>
                      <a:pt x="234" y="426"/>
                    </a:lnTo>
                    <a:lnTo>
                      <a:pt x="234" y="426"/>
                    </a:lnTo>
                    <a:lnTo>
                      <a:pt x="241" y="426"/>
                    </a:lnTo>
                    <a:lnTo>
                      <a:pt x="241" y="426"/>
                    </a:lnTo>
                    <a:lnTo>
                      <a:pt x="249" y="419"/>
                    </a:lnTo>
                    <a:lnTo>
                      <a:pt x="249" y="405"/>
                    </a:lnTo>
                    <a:lnTo>
                      <a:pt x="249" y="405"/>
                    </a:lnTo>
                    <a:lnTo>
                      <a:pt x="249" y="405"/>
                    </a:lnTo>
                    <a:lnTo>
                      <a:pt x="249" y="405"/>
                    </a:lnTo>
                    <a:lnTo>
                      <a:pt x="249" y="397"/>
                    </a:lnTo>
                    <a:lnTo>
                      <a:pt x="249" y="397"/>
                    </a:lnTo>
                    <a:lnTo>
                      <a:pt x="249" y="397"/>
                    </a:lnTo>
                    <a:lnTo>
                      <a:pt x="249" y="397"/>
                    </a:lnTo>
                    <a:lnTo>
                      <a:pt x="249" y="397"/>
                    </a:lnTo>
                    <a:lnTo>
                      <a:pt x="249" y="397"/>
                    </a:lnTo>
                    <a:lnTo>
                      <a:pt x="249" y="397"/>
                    </a:lnTo>
                    <a:lnTo>
                      <a:pt x="249" y="390"/>
                    </a:lnTo>
                    <a:lnTo>
                      <a:pt x="249" y="390"/>
                    </a:lnTo>
                    <a:lnTo>
                      <a:pt x="249" y="390"/>
                    </a:lnTo>
                    <a:lnTo>
                      <a:pt x="249" y="383"/>
                    </a:lnTo>
                    <a:lnTo>
                      <a:pt x="249" y="383"/>
                    </a:lnTo>
                    <a:lnTo>
                      <a:pt x="249" y="383"/>
                    </a:lnTo>
                    <a:lnTo>
                      <a:pt x="249" y="383"/>
                    </a:lnTo>
                    <a:lnTo>
                      <a:pt x="249" y="383"/>
                    </a:lnTo>
                    <a:lnTo>
                      <a:pt x="241" y="383"/>
                    </a:lnTo>
                    <a:lnTo>
                      <a:pt x="241" y="383"/>
                    </a:lnTo>
                    <a:lnTo>
                      <a:pt x="241" y="383"/>
                    </a:lnTo>
                    <a:lnTo>
                      <a:pt x="249" y="383"/>
                    </a:lnTo>
                    <a:lnTo>
                      <a:pt x="249" y="383"/>
                    </a:lnTo>
                    <a:lnTo>
                      <a:pt x="249" y="383"/>
                    </a:lnTo>
                    <a:lnTo>
                      <a:pt x="249" y="383"/>
                    </a:lnTo>
                    <a:lnTo>
                      <a:pt x="249" y="383"/>
                    </a:lnTo>
                    <a:lnTo>
                      <a:pt x="256" y="383"/>
                    </a:lnTo>
                    <a:lnTo>
                      <a:pt x="256" y="383"/>
                    </a:lnTo>
                    <a:lnTo>
                      <a:pt x="256" y="383"/>
                    </a:lnTo>
                    <a:lnTo>
                      <a:pt x="256" y="383"/>
                    </a:lnTo>
                    <a:lnTo>
                      <a:pt x="263" y="383"/>
                    </a:lnTo>
                    <a:lnTo>
                      <a:pt x="263" y="383"/>
                    </a:lnTo>
                    <a:lnTo>
                      <a:pt x="263" y="383"/>
                    </a:lnTo>
                    <a:lnTo>
                      <a:pt x="263" y="376"/>
                    </a:lnTo>
                    <a:lnTo>
                      <a:pt x="263" y="376"/>
                    </a:lnTo>
                    <a:lnTo>
                      <a:pt x="263" y="376"/>
                    </a:lnTo>
                    <a:lnTo>
                      <a:pt x="263" y="376"/>
                    </a:lnTo>
                    <a:lnTo>
                      <a:pt x="256" y="376"/>
                    </a:lnTo>
                    <a:lnTo>
                      <a:pt x="263" y="376"/>
                    </a:lnTo>
                    <a:lnTo>
                      <a:pt x="263" y="376"/>
                    </a:lnTo>
                    <a:lnTo>
                      <a:pt x="263" y="369"/>
                    </a:lnTo>
                    <a:lnTo>
                      <a:pt x="263" y="369"/>
                    </a:lnTo>
                    <a:lnTo>
                      <a:pt x="263" y="369"/>
                    </a:lnTo>
                    <a:lnTo>
                      <a:pt x="263" y="369"/>
                    </a:lnTo>
                    <a:lnTo>
                      <a:pt x="263" y="369"/>
                    </a:lnTo>
                    <a:lnTo>
                      <a:pt x="263" y="369"/>
                    </a:lnTo>
                    <a:lnTo>
                      <a:pt x="256" y="369"/>
                    </a:lnTo>
                    <a:lnTo>
                      <a:pt x="256" y="362"/>
                    </a:lnTo>
                    <a:lnTo>
                      <a:pt x="256" y="362"/>
                    </a:lnTo>
                    <a:lnTo>
                      <a:pt x="256" y="362"/>
                    </a:lnTo>
                    <a:lnTo>
                      <a:pt x="256" y="362"/>
                    </a:lnTo>
                    <a:lnTo>
                      <a:pt x="256" y="355"/>
                    </a:lnTo>
                    <a:lnTo>
                      <a:pt x="256" y="355"/>
                    </a:lnTo>
                    <a:lnTo>
                      <a:pt x="249" y="355"/>
                    </a:lnTo>
                    <a:lnTo>
                      <a:pt x="249" y="355"/>
                    </a:lnTo>
                    <a:lnTo>
                      <a:pt x="249" y="355"/>
                    </a:lnTo>
                    <a:lnTo>
                      <a:pt x="249" y="355"/>
                    </a:lnTo>
                    <a:lnTo>
                      <a:pt x="249" y="355"/>
                    </a:lnTo>
                    <a:lnTo>
                      <a:pt x="249" y="355"/>
                    </a:lnTo>
                    <a:lnTo>
                      <a:pt x="249" y="355"/>
                    </a:lnTo>
                    <a:lnTo>
                      <a:pt x="249" y="355"/>
                    </a:lnTo>
                    <a:lnTo>
                      <a:pt x="256" y="355"/>
                    </a:lnTo>
                    <a:lnTo>
                      <a:pt x="256" y="355"/>
                    </a:lnTo>
                    <a:lnTo>
                      <a:pt x="256" y="355"/>
                    </a:lnTo>
                    <a:lnTo>
                      <a:pt x="256" y="355"/>
                    </a:lnTo>
                    <a:lnTo>
                      <a:pt x="256" y="355"/>
                    </a:lnTo>
                    <a:lnTo>
                      <a:pt x="256" y="341"/>
                    </a:lnTo>
                    <a:lnTo>
                      <a:pt x="256" y="341"/>
                    </a:lnTo>
                    <a:lnTo>
                      <a:pt x="256" y="341"/>
                    </a:lnTo>
                    <a:lnTo>
                      <a:pt x="256" y="341"/>
                    </a:lnTo>
                    <a:lnTo>
                      <a:pt x="256" y="334"/>
                    </a:lnTo>
                    <a:lnTo>
                      <a:pt x="256" y="334"/>
                    </a:lnTo>
                    <a:lnTo>
                      <a:pt x="256" y="319"/>
                    </a:lnTo>
                    <a:lnTo>
                      <a:pt x="249" y="319"/>
                    </a:lnTo>
                    <a:lnTo>
                      <a:pt x="249" y="319"/>
                    </a:lnTo>
                    <a:lnTo>
                      <a:pt x="249" y="319"/>
                    </a:lnTo>
                    <a:lnTo>
                      <a:pt x="241" y="312"/>
                    </a:lnTo>
                    <a:lnTo>
                      <a:pt x="241" y="312"/>
                    </a:lnTo>
                    <a:lnTo>
                      <a:pt x="241" y="312"/>
                    </a:lnTo>
                    <a:lnTo>
                      <a:pt x="241" y="312"/>
                    </a:lnTo>
                    <a:lnTo>
                      <a:pt x="241" y="312"/>
                    </a:lnTo>
                    <a:lnTo>
                      <a:pt x="241" y="305"/>
                    </a:lnTo>
                    <a:lnTo>
                      <a:pt x="241" y="305"/>
                    </a:lnTo>
                    <a:lnTo>
                      <a:pt x="241" y="305"/>
                    </a:lnTo>
                    <a:lnTo>
                      <a:pt x="241" y="298"/>
                    </a:lnTo>
                    <a:lnTo>
                      <a:pt x="241" y="298"/>
                    </a:lnTo>
                    <a:lnTo>
                      <a:pt x="241" y="298"/>
                    </a:lnTo>
                    <a:lnTo>
                      <a:pt x="241" y="298"/>
                    </a:lnTo>
                    <a:lnTo>
                      <a:pt x="241" y="298"/>
                    </a:lnTo>
                    <a:lnTo>
                      <a:pt x="241" y="291"/>
                    </a:lnTo>
                    <a:lnTo>
                      <a:pt x="241" y="291"/>
                    </a:lnTo>
                    <a:lnTo>
                      <a:pt x="241" y="284"/>
                    </a:lnTo>
                    <a:lnTo>
                      <a:pt x="249" y="284"/>
                    </a:lnTo>
                    <a:lnTo>
                      <a:pt x="249" y="284"/>
                    </a:lnTo>
                    <a:lnTo>
                      <a:pt x="241" y="277"/>
                    </a:lnTo>
                    <a:lnTo>
                      <a:pt x="241" y="277"/>
                    </a:lnTo>
                    <a:lnTo>
                      <a:pt x="241" y="277"/>
                    </a:lnTo>
                    <a:lnTo>
                      <a:pt x="241" y="270"/>
                    </a:lnTo>
                    <a:lnTo>
                      <a:pt x="241" y="270"/>
                    </a:lnTo>
                    <a:lnTo>
                      <a:pt x="241" y="270"/>
                    </a:lnTo>
                    <a:lnTo>
                      <a:pt x="241" y="270"/>
                    </a:lnTo>
                    <a:lnTo>
                      <a:pt x="241" y="270"/>
                    </a:lnTo>
                    <a:lnTo>
                      <a:pt x="241" y="270"/>
                    </a:lnTo>
                    <a:lnTo>
                      <a:pt x="234" y="270"/>
                    </a:lnTo>
                    <a:lnTo>
                      <a:pt x="234" y="270"/>
                    </a:lnTo>
                    <a:lnTo>
                      <a:pt x="234" y="270"/>
                    </a:lnTo>
                    <a:lnTo>
                      <a:pt x="234" y="270"/>
                    </a:lnTo>
                    <a:lnTo>
                      <a:pt x="234" y="270"/>
                    </a:lnTo>
                    <a:lnTo>
                      <a:pt x="234" y="270"/>
                    </a:lnTo>
                    <a:lnTo>
                      <a:pt x="234" y="270"/>
                    </a:lnTo>
                    <a:lnTo>
                      <a:pt x="234" y="270"/>
                    </a:lnTo>
                    <a:lnTo>
                      <a:pt x="234" y="263"/>
                    </a:lnTo>
                    <a:lnTo>
                      <a:pt x="234" y="263"/>
                    </a:lnTo>
                    <a:lnTo>
                      <a:pt x="234" y="263"/>
                    </a:lnTo>
                    <a:lnTo>
                      <a:pt x="234" y="263"/>
                    </a:lnTo>
                    <a:lnTo>
                      <a:pt x="234" y="263"/>
                    </a:lnTo>
                    <a:lnTo>
                      <a:pt x="234" y="263"/>
                    </a:lnTo>
                    <a:lnTo>
                      <a:pt x="234" y="263"/>
                    </a:lnTo>
                    <a:lnTo>
                      <a:pt x="234" y="263"/>
                    </a:lnTo>
                    <a:lnTo>
                      <a:pt x="234" y="263"/>
                    </a:lnTo>
                    <a:lnTo>
                      <a:pt x="234" y="263"/>
                    </a:lnTo>
                    <a:lnTo>
                      <a:pt x="234" y="263"/>
                    </a:lnTo>
                    <a:lnTo>
                      <a:pt x="234" y="263"/>
                    </a:lnTo>
                    <a:lnTo>
                      <a:pt x="234" y="255"/>
                    </a:lnTo>
                    <a:lnTo>
                      <a:pt x="241" y="255"/>
                    </a:lnTo>
                    <a:lnTo>
                      <a:pt x="241" y="255"/>
                    </a:lnTo>
                    <a:lnTo>
                      <a:pt x="249" y="255"/>
                    </a:lnTo>
                    <a:lnTo>
                      <a:pt x="249" y="255"/>
                    </a:lnTo>
                    <a:lnTo>
                      <a:pt x="249" y="248"/>
                    </a:lnTo>
                    <a:lnTo>
                      <a:pt x="249" y="248"/>
                    </a:lnTo>
                    <a:lnTo>
                      <a:pt x="249" y="248"/>
                    </a:lnTo>
                    <a:lnTo>
                      <a:pt x="249" y="248"/>
                    </a:lnTo>
                    <a:lnTo>
                      <a:pt x="249" y="248"/>
                    </a:lnTo>
                    <a:lnTo>
                      <a:pt x="256" y="248"/>
                    </a:lnTo>
                    <a:lnTo>
                      <a:pt x="256" y="248"/>
                    </a:lnTo>
                    <a:lnTo>
                      <a:pt x="256" y="241"/>
                    </a:lnTo>
                    <a:lnTo>
                      <a:pt x="263" y="248"/>
                    </a:lnTo>
                    <a:lnTo>
                      <a:pt x="263" y="248"/>
                    </a:lnTo>
                    <a:lnTo>
                      <a:pt x="263" y="248"/>
                    </a:lnTo>
                    <a:lnTo>
                      <a:pt x="263" y="248"/>
                    </a:lnTo>
                    <a:lnTo>
                      <a:pt x="263" y="248"/>
                    </a:lnTo>
                    <a:lnTo>
                      <a:pt x="270" y="248"/>
                    </a:lnTo>
                    <a:lnTo>
                      <a:pt x="270" y="248"/>
                    </a:lnTo>
                    <a:lnTo>
                      <a:pt x="270" y="248"/>
                    </a:lnTo>
                    <a:lnTo>
                      <a:pt x="270" y="248"/>
                    </a:lnTo>
                    <a:lnTo>
                      <a:pt x="270" y="241"/>
                    </a:lnTo>
                    <a:lnTo>
                      <a:pt x="270" y="241"/>
                    </a:lnTo>
                    <a:lnTo>
                      <a:pt x="270" y="241"/>
                    </a:lnTo>
                    <a:lnTo>
                      <a:pt x="270" y="241"/>
                    </a:lnTo>
                    <a:lnTo>
                      <a:pt x="270" y="241"/>
                    </a:lnTo>
                    <a:lnTo>
                      <a:pt x="270" y="234"/>
                    </a:lnTo>
                    <a:lnTo>
                      <a:pt x="270" y="234"/>
                    </a:lnTo>
                    <a:lnTo>
                      <a:pt x="270" y="234"/>
                    </a:lnTo>
                    <a:lnTo>
                      <a:pt x="270" y="234"/>
                    </a:lnTo>
                    <a:lnTo>
                      <a:pt x="270" y="227"/>
                    </a:lnTo>
                    <a:lnTo>
                      <a:pt x="270" y="227"/>
                    </a:lnTo>
                    <a:lnTo>
                      <a:pt x="270" y="220"/>
                    </a:lnTo>
                    <a:lnTo>
                      <a:pt x="263" y="220"/>
                    </a:lnTo>
                    <a:lnTo>
                      <a:pt x="263" y="220"/>
                    </a:lnTo>
                    <a:lnTo>
                      <a:pt x="256" y="213"/>
                    </a:lnTo>
                    <a:lnTo>
                      <a:pt x="249" y="213"/>
                    </a:lnTo>
                    <a:lnTo>
                      <a:pt x="249" y="213"/>
                    </a:lnTo>
                    <a:lnTo>
                      <a:pt x="249" y="213"/>
                    </a:lnTo>
                    <a:lnTo>
                      <a:pt x="249" y="206"/>
                    </a:lnTo>
                    <a:lnTo>
                      <a:pt x="249" y="206"/>
                    </a:lnTo>
                    <a:lnTo>
                      <a:pt x="241" y="206"/>
                    </a:lnTo>
                    <a:lnTo>
                      <a:pt x="241" y="206"/>
                    </a:lnTo>
                    <a:lnTo>
                      <a:pt x="241" y="206"/>
                    </a:lnTo>
                    <a:lnTo>
                      <a:pt x="241" y="199"/>
                    </a:lnTo>
                    <a:lnTo>
                      <a:pt x="241" y="199"/>
                    </a:lnTo>
                    <a:lnTo>
                      <a:pt x="234" y="199"/>
                    </a:lnTo>
                    <a:lnTo>
                      <a:pt x="234" y="199"/>
                    </a:lnTo>
                    <a:lnTo>
                      <a:pt x="234" y="199"/>
                    </a:lnTo>
                    <a:lnTo>
                      <a:pt x="234" y="192"/>
                    </a:lnTo>
                    <a:lnTo>
                      <a:pt x="234" y="192"/>
                    </a:lnTo>
                    <a:lnTo>
                      <a:pt x="234" y="192"/>
                    </a:lnTo>
                    <a:lnTo>
                      <a:pt x="234" y="192"/>
                    </a:lnTo>
                    <a:lnTo>
                      <a:pt x="227" y="192"/>
                    </a:lnTo>
                    <a:lnTo>
                      <a:pt x="227" y="192"/>
                    </a:lnTo>
                    <a:lnTo>
                      <a:pt x="227" y="192"/>
                    </a:lnTo>
                    <a:lnTo>
                      <a:pt x="227" y="192"/>
                    </a:lnTo>
                    <a:lnTo>
                      <a:pt x="227" y="192"/>
                    </a:lnTo>
                    <a:lnTo>
                      <a:pt x="234" y="192"/>
                    </a:lnTo>
                    <a:lnTo>
                      <a:pt x="234" y="192"/>
                    </a:lnTo>
                    <a:lnTo>
                      <a:pt x="234" y="184"/>
                    </a:lnTo>
                    <a:lnTo>
                      <a:pt x="234" y="184"/>
                    </a:lnTo>
                    <a:lnTo>
                      <a:pt x="234" y="184"/>
                    </a:lnTo>
                    <a:lnTo>
                      <a:pt x="234" y="184"/>
                    </a:lnTo>
                    <a:lnTo>
                      <a:pt x="234" y="177"/>
                    </a:lnTo>
                    <a:lnTo>
                      <a:pt x="234" y="177"/>
                    </a:lnTo>
                    <a:lnTo>
                      <a:pt x="234" y="177"/>
                    </a:lnTo>
                    <a:lnTo>
                      <a:pt x="234" y="177"/>
                    </a:lnTo>
                    <a:lnTo>
                      <a:pt x="234" y="177"/>
                    </a:lnTo>
                    <a:lnTo>
                      <a:pt x="234" y="177"/>
                    </a:lnTo>
                    <a:lnTo>
                      <a:pt x="241" y="170"/>
                    </a:lnTo>
                    <a:lnTo>
                      <a:pt x="249" y="163"/>
                    </a:lnTo>
                    <a:lnTo>
                      <a:pt x="249" y="156"/>
                    </a:lnTo>
                    <a:lnTo>
                      <a:pt x="249" y="156"/>
                    </a:lnTo>
                    <a:lnTo>
                      <a:pt x="256" y="156"/>
                    </a:lnTo>
                    <a:lnTo>
                      <a:pt x="256" y="156"/>
                    </a:lnTo>
                    <a:lnTo>
                      <a:pt x="256" y="156"/>
                    </a:lnTo>
                    <a:lnTo>
                      <a:pt x="256" y="156"/>
                    </a:lnTo>
                    <a:lnTo>
                      <a:pt x="256" y="156"/>
                    </a:lnTo>
                    <a:lnTo>
                      <a:pt x="256" y="149"/>
                    </a:lnTo>
                    <a:lnTo>
                      <a:pt x="263" y="149"/>
                    </a:lnTo>
                    <a:lnTo>
                      <a:pt x="263" y="149"/>
                    </a:lnTo>
                    <a:lnTo>
                      <a:pt x="263" y="149"/>
                    </a:lnTo>
                    <a:lnTo>
                      <a:pt x="270" y="149"/>
                    </a:lnTo>
                    <a:lnTo>
                      <a:pt x="270" y="142"/>
                    </a:lnTo>
                    <a:lnTo>
                      <a:pt x="270" y="135"/>
                    </a:lnTo>
                    <a:lnTo>
                      <a:pt x="277" y="135"/>
                    </a:lnTo>
                    <a:lnTo>
                      <a:pt x="277" y="135"/>
                    </a:lnTo>
                    <a:lnTo>
                      <a:pt x="277" y="135"/>
                    </a:lnTo>
                    <a:lnTo>
                      <a:pt x="284" y="135"/>
                    </a:lnTo>
                    <a:lnTo>
                      <a:pt x="284" y="128"/>
                    </a:lnTo>
                    <a:lnTo>
                      <a:pt x="284" y="128"/>
                    </a:lnTo>
                    <a:lnTo>
                      <a:pt x="291" y="128"/>
                    </a:lnTo>
                    <a:lnTo>
                      <a:pt x="291" y="128"/>
                    </a:lnTo>
                    <a:lnTo>
                      <a:pt x="291" y="128"/>
                    </a:lnTo>
                    <a:lnTo>
                      <a:pt x="291" y="128"/>
                    </a:lnTo>
                    <a:lnTo>
                      <a:pt x="291" y="128"/>
                    </a:lnTo>
                    <a:lnTo>
                      <a:pt x="291" y="128"/>
                    </a:lnTo>
                    <a:lnTo>
                      <a:pt x="291" y="121"/>
                    </a:lnTo>
                    <a:lnTo>
                      <a:pt x="291" y="121"/>
                    </a:lnTo>
                    <a:lnTo>
                      <a:pt x="291" y="121"/>
                    </a:lnTo>
                    <a:lnTo>
                      <a:pt x="284" y="121"/>
                    </a:lnTo>
                    <a:lnTo>
                      <a:pt x="284" y="121"/>
                    </a:lnTo>
                    <a:lnTo>
                      <a:pt x="284" y="121"/>
                    </a:lnTo>
                    <a:lnTo>
                      <a:pt x="284" y="121"/>
                    </a:lnTo>
                    <a:lnTo>
                      <a:pt x="284" y="114"/>
                    </a:lnTo>
                    <a:lnTo>
                      <a:pt x="284" y="114"/>
                    </a:lnTo>
                    <a:lnTo>
                      <a:pt x="284" y="114"/>
                    </a:lnTo>
                    <a:lnTo>
                      <a:pt x="284" y="114"/>
                    </a:lnTo>
                    <a:lnTo>
                      <a:pt x="284" y="114"/>
                    </a:lnTo>
                    <a:lnTo>
                      <a:pt x="284" y="114"/>
                    </a:lnTo>
                    <a:lnTo>
                      <a:pt x="284" y="114"/>
                    </a:lnTo>
                    <a:lnTo>
                      <a:pt x="284" y="106"/>
                    </a:lnTo>
                    <a:lnTo>
                      <a:pt x="277" y="106"/>
                    </a:lnTo>
                    <a:lnTo>
                      <a:pt x="277" y="106"/>
                    </a:lnTo>
                    <a:lnTo>
                      <a:pt x="277" y="106"/>
                    </a:lnTo>
                    <a:lnTo>
                      <a:pt x="277" y="106"/>
                    </a:lnTo>
                    <a:lnTo>
                      <a:pt x="277" y="106"/>
                    </a:lnTo>
                    <a:lnTo>
                      <a:pt x="277" y="106"/>
                    </a:lnTo>
                    <a:lnTo>
                      <a:pt x="277" y="106"/>
                    </a:lnTo>
                    <a:lnTo>
                      <a:pt x="277" y="99"/>
                    </a:lnTo>
                    <a:lnTo>
                      <a:pt x="277" y="99"/>
                    </a:lnTo>
                    <a:lnTo>
                      <a:pt x="277" y="99"/>
                    </a:lnTo>
                    <a:lnTo>
                      <a:pt x="277" y="99"/>
                    </a:lnTo>
                    <a:lnTo>
                      <a:pt x="270" y="99"/>
                    </a:lnTo>
                    <a:lnTo>
                      <a:pt x="263" y="99"/>
                    </a:lnTo>
                    <a:lnTo>
                      <a:pt x="263" y="99"/>
                    </a:lnTo>
                    <a:lnTo>
                      <a:pt x="263" y="99"/>
                    </a:lnTo>
                    <a:lnTo>
                      <a:pt x="263" y="99"/>
                    </a:lnTo>
                    <a:lnTo>
                      <a:pt x="263" y="92"/>
                    </a:lnTo>
                    <a:lnTo>
                      <a:pt x="263" y="78"/>
                    </a:lnTo>
                    <a:lnTo>
                      <a:pt x="270" y="78"/>
                    </a:lnTo>
                    <a:lnTo>
                      <a:pt x="270" y="71"/>
                    </a:lnTo>
                    <a:lnTo>
                      <a:pt x="270" y="71"/>
                    </a:lnTo>
                    <a:lnTo>
                      <a:pt x="270" y="64"/>
                    </a:lnTo>
                    <a:lnTo>
                      <a:pt x="263" y="64"/>
                    </a:lnTo>
                    <a:lnTo>
                      <a:pt x="263" y="57"/>
                    </a:lnTo>
                    <a:lnTo>
                      <a:pt x="263" y="50"/>
                    </a:lnTo>
                    <a:lnTo>
                      <a:pt x="263" y="50"/>
                    </a:lnTo>
                    <a:lnTo>
                      <a:pt x="256" y="43"/>
                    </a:lnTo>
                    <a:lnTo>
                      <a:pt x="256" y="43"/>
                    </a:lnTo>
                    <a:lnTo>
                      <a:pt x="256" y="35"/>
                    </a:lnTo>
                    <a:lnTo>
                      <a:pt x="249" y="35"/>
                    </a:lnTo>
                    <a:lnTo>
                      <a:pt x="249" y="28"/>
                    </a:lnTo>
                    <a:lnTo>
                      <a:pt x="249" y="28"/>
                    </a:lnTo>
                    <a:lnTo>
                      <a:pt x="241" y="28"/>
                    </a:lnTo>
                    <a:lnTo>
                      <a:pt x="241" y="28"/>
                    </a:lnTo>
                    <a:lnTo>
                      <a:pt x="241" y="21"/>
                    </a:lnTo>
                    <a:lnTo>
                      <a:pt x="234" y="21"/>
                    </a:lnTo>
                    <a:lnTo>
                      <a:pt x="234" y="21"/>
                    </a:lnTo>
                    <a:lnTo>
                      <a:pt x="234" y="14"/>
                    </a:lnTo>
                    <a:lnTo>
                      <a:pt x="234" y="14"/>
                    </a:lnTo>
                    <a:lnTo>
                      <a:pt x="234" y="14"/>
                    </a:lnTo>
                    <a:lnTo>
                      <a:pt x="234" y="0"/>
                    </a:lnTo>
                    <a:lnTo>
                      <a:pt x="241" y="0"/>
                    </a:lnTo>
                    <a:lnTo>
                      <a:pt x="241" y="0"/>
                    </a:lnTo>
                    <a:lnTo>
                      <a:pt x="241" y="0"/>
                    </a:lnTo>
                    <a:lnTo>
                      <a:pt x="249" y="0"/>
                    </a:lnTo>
                    <a:lnTo>
                      <a:pt x="249" y="7"/>
                    </a:lnTo>
                    <a:lnTo>
                      <a:pt x="249" y="7"/>
                    </a:lnTo>
                    <a:lnTo>
                      <a:pt x="249" y="7"/>
                    </a:lnTo>
                    <a:lnTo>
                      <a:pt x="249" y="7"/>
                    </a:lnTo>
                    <a:lnTo>
                      <a:pt x="249" y="14"/>
                    </a:lnTo>
                    <a:lnTo>
                      <a:pt x="256" y="14"/>
                    </a:lnTo>
                    <a:lnTo>
                      <a:pt x="256" y="14"/>
                    </a:lnTo>
                    <a:lnTo>
                      <a:pt x="256" y="14"/>
                    </a:lnTo>
                    <a:lnTo>
                      <a:pt x="263" y="14"/>
                    </a:lnTo>
                    <a:lnTo>
                      <a:pt x="270" y="14"/>
                    </a:lnTo>
                    <a:lnTo>
                      <a:pt x="284" y="14"/>
                    </a:lnTo>
                    <a:lnTo>
                      <a:pt x="284" y="21"/>
                    </a:lnTo>
                    <a:lnTo>
                      <a:pt x="284" y="21"/>
                    </a:lnTo>
                    <a:lnTo>
                      <a:pt x="284" y="21"/>
                    </a:lnTo>
                    <a:lnTo>
                      <a:pt x="291" y="21"/>
                    </a:lnTo>
                    <a:lnTo>
                      <a:pt x="291" y="21"/>
                    </a:lnTo>
                    <a:lnTo>
                      <a:pt x="298" y="14"/>
                    </a:lnTo>
                    <a:lnTo>
                      <a:pt x="298" y="14"/>
                    </a:lnTo>
                    <a:lnTo>
                      <a:pt x="305" y="7"/>
                    </a:lnTo>
                    <a:lnTo>
                      <a:pt x="312" y="7"/>
                    </a:lnTo>
                    <a:lnTo>
                      <a:pt x="320" y="7"/>
                    </a:lnTo>
                    <a:lnTo>
                      <a:pt x="327" y="7"/>
                    </a:lnTo>
                    <a:lnTo>
                      <a:pt x="327" y="7"/>
                    </a:lnTo>
                    <a:lnTo>
                      <a:pt x="327" y="7"/>
                    </a:lnTo>
                    <a:lnTo>
                      <a:pt x="334" y="7"/>
                    </a:lnTo>
                    <a:lnTo>
                      <a:pt x="334" y="7"/>
                    </a:lnTo>
                    <a:lnTo>
                      <a:pt x="334" y="7"/>
                    </a:lnTo>
                    <a:lnTo>
                      <a:pt x="348" y="14"/>
                    </a:lnTo>
                    <a:lnTo>
                      <a:pt x="348" y="14"/>
                    </a:lnTo>
                    <a:lnTo>
                      <a:pt x="348" y="21"/>
                    </a:lnTo>
                    <a:lnTo>
                      <a:pt x="348" y="21"/>
                    </a:lnTo>
                    <a:lnTo>
                      <a:pt x="355" y="28"/>
                    </a:lnTo>
                    <a:lnTo>
                      <a:pt x="355" y="28"/>
                    </a:lnTo>
                    <a:lnTo>
                      <a:pt x="355" y="35"/>
                    </a:lnTo>
                    <a:lnTo>
                      <a:pt x="355" y="35"/>
                    </a:lnTo>
                    <a:lnTo>
                      <a:pt x="355" y="28"/>
                    </a:lnTo>
                    <a:lnTo>
                      <a:pt x="362" y="28"/>
                    </a:lnTo>
                    <a:lnTo>
                      <a:pt x="362" y="35"/>
                    </a:lnTo>
                    <a:lnTo>
                      <a:pt x="362" y="35"/>
                    </a:lnTo>
                    <a:lnTo>
                      <a:pt x="362" y="35"/>
                    </a:lnTo>
                    <a:lnTo>
                      <a:pt x="362" y="35"/>
                    </a:lnTo>
                    <a:lnTo>
                      <a:pt x="362" y="43"/>
                    </a:lnTo>
                    <a:lnTo>
                      <a:pt x="369" y="43"/>
                    </a:lnTo>
                    <a:lnTo>
                      <a:pt x="369" y="43"/>
                    </a:lnTo>
                    <a:lnTo>
                      <a:pt x="369" y="43"/>
                    </a:lnTo>
                    <a:lnTo>
                      <a:pt x="369" y="43"/>
                    </a:lnTo>
                    <a:lnTo>
                      <a:pt x="369" y="35"/>
                    </a:lnTo>
                    <a:lnTo>
                      <a:pt x="376" y="43"/>
                    </a:lnTo>
                    <a:lnTo>
                      <a:pt x="376" y="43"/>
                    </a:lnTo>
                    <a:lnTo>
                      <a:pt x="383" y="43"/>
                    </a:lnTo>
                    <a:lnTo>
                      <a:pt x="383" y="50"/>
                    </a:lnTo>
                    <a:lnTo>
                      <a:pt x="383" y="50"/>
                    </a:lnTo>
                    <a:lnTo>
                      <a:pt x="391" y="50"/>
                    </a:lnTo>
                    <a:lnTo>
                      <a:pt x="391" y="57"/>
                    </a:lnTo>
                    <a:lnTo>
                      <a:pt x="398" y="57"/>
                    </a:lnTo>
                    <a:lnTo>
                      <a:pt x="405" y="57"/>
                    </a:lnTo>
                    <a:lnTo>
                      <a:pt x="405" y="50"/>
                    </a:lnTo>
                    <a:lnTo>
                      <a:pt x="405" y="50"/>
                    </a:lnTo>
                    <a:lnTo>
                      <a:pt x="412" y="50"/>
                    </a:lnTo>
                    <a:lnTo>
                      <a:pt x="412" y="50"/>
                    </a:lnTo>
                    <a:lnTo>
                      <a:pt x="412" y="50"/>
                    </a:lnTo>
                    <a:lnTo>
                      <a:pt x="412" y="50"/>
                    </a:lnTo>
                    <a:lnTo>
                      <a:pt x="419" y="50"/>
                    </a:lnTo>
                    <a:lnTo>
                      <a:pt x="426" y="50"/>
                    </a:lnTo>
                    <a:lnTo>
                      <a:pt x="433" y="57"/>
                    </a:lnTo>
                    <a:lnTo>
                      <a:pt x="440" y="50"/>
                    </a:lnTo>
                    <a:lnTo>
                      <a:pt x="447" y="57"/>
                    </a:lnTo>
                    <a:lnTo>
                      <a:pt x="454" y="57"/>
                    </a:lnTo>
                    <a:lnTo>
                      <a:pt x="454" y="57"/>
                    </a:lnTo>
                    <a:lnTo>
                      <a:pt x="454" y="64"/>
                    </a:lnTo>
                    <a:lnTo>
                      <a:pt x="454" y="64"/>
                    </a:lnTo>
                    <a:lnTo>
                      <a:pt x="454" y="64"/>
                    </a:lnTo>
                    <a:lnTo>
                      <a:pt x="462" y="64"/>
                    </a:lnTo>
                    <a:lnTo>
                      <a:pt x="462" y="64"/>
                    </a:lnTo>
                    <a:lnTo>
                      <a:pt x="469" y="64"/>
                    </a:lnTo>
                    <a:lnTo>
                      <a:pt x="476" y="64"/>
                    </a:lnTo>
                    <a:lnTo>
                      <a:pt x="476" y="64"/>
                    </a:lnTo>
                    <a:lnTo>
                      <a:pt x="483" y="64"/>
                    </a:lnTo>
                    <a:lnTo>
                      <a:pt x="483" y="64"/>
                    </a:lnTo>
                    <a:lnTo>
                      <a:pt x="483" y="64"/>
                    </a:lnTo>
                    <a:lnTo>
                      <a:pt x="483" y="64"/>
                    </a:lnTo>
                    <a:lnTo>
                      <a:pt x="483" y="64"/>
                    </a:lnTo>
                    <a:lnTo>
                      <a:pt x="483" y="64"/>
                    </a:lnTo>
                    <a:lnTo>
                      <a:pt x="483" y="64"/>
                    </a:lnTo>
                    <a:lnTo>
                      <a:pt x="483" y="64"/>
                    </a:lnTo>
                    <a:lnTo>
                      <a:pt x="483" y="64"/>
                    </a:lnTo>
                    <a:lnTo>
                      <a:pt x="483" y="64"/>
                    </a:lnTo>
                    <a:lnTo>
                      <a:pt x="483" y="64"/>
                    </a:lnTo>
                    <a:lnTo>
                      <a:pt x="483" y="64"/>
                    </a:lnTo>
                    <a:lnTo>
                      <a:pt x="483" y="64"/>
                    </a:lnTo>
                    <a:lnTo>
                      <a:pt x="490" y="64"/>
                    </a:lnTo>
                    <a:lnTo>
                      <a:pt x="490" y="64"/>
                    </a:lnTo>
                    <a:lnTo>
                      <a:pt x="490" y="64"/>
                    </a:lnTo>
                    <a:lnTo>
                      <a:pt x="490" y="64"/>
                    </a:lnTo>
                    <a:lnTo>
                      <a:pt x="490" y="71"/>
                    </a:lnTo>
                    <a:lnTo>
                      <a:pt x="490" y="78"/>
                    </a:lnTo>
                    <a:lnTo>
                      <a:pt x="497" y="92"/>
                    </a:lnTo>
                    <a:lnTo>
                      <a:pt x="497" y="92"/>
                    </a:lnTo>
                    <a:lnTo>
                      <a:pt x="497" y="92"/>
                    </a:lnTo>
                    <a:lnTo>
                      <a:pt x="497" y="92"/>
                    </a:lnTo>
                    <a:lnTo>
                      <a:pt x="497" y="92"/>
                    </a:lnTo>
                    <a:lnTo>
                      <a:pt x="490" y="99"/>
                    </a:lnTo>
                    <a:lnTo>
                      <a:pt x="490" y="99"/>
                    </a:lnTo>
                    <a:lnTo>
                      <a:pt x="490" y="114"/>
                    </a:lnTo>
                    <a:lnTo>
                      <a:pt x="490" y="114"/>
                    </a:lnTo>
                    <a:lnTo>
                      <a:pt x="490" y="114"/>
                    </a:lnTo>
                    <a:lnTo>
                      <a:pt x="490" y="114"/>
                    </a:lnTo>
                    <a:lnTo>
                      <a:pt x="490" y="114"/>
                    </a:lnTo>
                    <a:lnTo>
                      <a:pt x="490" y="114"/>
                    </a:lnTo>
                    <a:lnTo>
                      <a:pt x="490" y="114"/>
                    </a:lnTo>
                    <a:lnTo>
                      <a:pt x="490" y="114"/>
                    </a:lnTo>
                    <a:lnTo>
                      <a:pt x="490" y="121"/>
                    </a:lnTo>
                    <a:lnTo>
                      <a:pt x="490" y="121"/>
                    </a:lnTo>
                    <a:lnTo>
                      <a:pt x="490" y="121"/>
                    </a:lnTo>
                    <a:lnTo>
                      <a:pt x="490" y="121"/>
                    </a:lnTo>
                    <a:lnTo>
                      <a:pt x="490" y="121"/>
                    </a:lnTo>
                    <a:lnTo>
                      <a:pt x="483" y="121"/>
                    </a:lnTo>
                    <a:lnTo>
                      <a:pt x="483" y="121"/>
                    </a:lnTo>
                    <a:lnTo>
                      <a:pt x="483" y="128"/>
                    </a:lnTo>
                    <a:lnTo>
                      <a:pt x="483" y="128"/>
                    </a:lnTo>
                    <a:lnTo>
                      <a:pt x="483" y="128"/>
                    </a:lnTo>
                    <a:lnTo>
                      <a:pt x="483" y="128"/>
                    </a:lnTo>
                    <a:lnTo>
                      <a:pt x="483" y="135"/>
                    </a:lnTo>
                    <a:lnTo>
                      <a:pt x="483" y="135"/>
                    </a:lnTo>
                    <a:lnTo>
                      <a:pt x="483" y="135"/>
                    </a:lnTo>
                    <a:lnTo>
                      <a:pt x="483" y="135"/>
                    </a:lnTo>
                    <a:lnTo>
                      <a:pt x="483" y="135"/>
                    </a:lnTo>
                    <a:lnTo>
                      <a:pt x="483" y="135"/>
                    </a:lnTo>
                    <a:lnTo>
                      <a:pt x="476" y="14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59"/>
              <p:cNvSpPr>
                <a:spLocks/>
              </p:cNvSpPr>
              <p:nvPr/>
            </p:nvSpPr>
            <p:spPr bwMode="auto">
              <a:xfrm>
                <a:off x="3996" y="1266"/>
                <a:ext cx="646" cy="461"/>
              </a:xfrm>
              <a:custGeom>
                <a:avLst/>
                <a:gdLst>
                  <a:gd name="T0" fmla="*/ 57 w 646"/>
                  <a:gd name="T1" fmla="*/ 7 h 461"/>
                  <a:gd name="T2" fmla="*/ 100 w 646"/>
                  <a:gd name="T3" fmla="*/ 7 h 461"/>
                  <a:gd name="T4" fmla="*/ 171 w 646"/>
                  <a:gd name="T5" fmla="*/ 71 h 461"/>
                  <a:gd name="T6" fmla="*/ 206 w 646"/>
                  <a:gd name="T7" fmla="*/ 85 h 461"/>
                  <a:gd name="T8" fmla="*/ 256 w 646"/>
                  <a:gd name="T9" fmla="*/ 99 h 461"/>
                  <a:gd name="T10" fmla="*/ 313 w 646"/>
                  <a:gd name="T11" fmla="*/ 120 h 461"/>
                  <a:gd name="T12" fmla="*/ 355 w 646"/>
                  <a:gd name="T13" fmla="*/ 120 h 461"/>
                  <a:gd name="T14" fmla="*/ 384 w 646"/>
                  <a:gd name="T15" fmla="*/ 120 h 461"/>
                  <a:gd name="T16" fmla="*/ 440 w 646"/>
                  <a:gd name="T17" fmla="*/ 142 h 461"/>
                  <a:gd name="T18" fmla="*/ 483 w 646"/>
                  <a:gd name="T19" fmla="*/ 135 h 461"/>
                  <a:gd name="T20" fmla="*/ 518 w 646"/>
                  <a:gd name="T21" fmla="*/ 149 h 461"/>
                  <a:gd name="T22" fmla="*/ 575 w 646"/>
                  <a:gd name="T23" fmla="*/ 135 h 461"/>
                  <a:gd name="T24" fmla="*/ 604 w 646"/>
                  <a:gd name="T25" fmla="*/ 142 h 461"/>
                  <a:gd name="T26" fmla="*/ 632 w 646"/>
                  <a:gd name="T27" fmla="*/ 127 h 461"/>
                  <a:gd name="T28" fmla="*/ 639 w 646"/>
                  <a:gd name="T29" fmla="*/ 142 h 461"/>
                  <a:gd name="T30" fmla="*/ 632 w 646"/>
                  <a:gd name="T31" fmla="*/ 156 h 461"/>
                  <a:gd name="T32" fmla="*/ 604 w 646"/>
                  <a:gd name="T33" fmla="*/ 184 h 461"/>
                  <a:gd name="T34" fmla="*/ 582 w 646"/>
                  <a:gd name="T35" fmla="*/ 213 h 461"/>
                  <a:gd name="T36" fmla="*/ 604 w 646"/>
                  <a:gd name="T37" fmla="*/ 227 h 461"/>
                  <a:gd name="T38" fmla="*/ 625 w 646"/>
                  <a:gd name="T39" fmla="*/ 262 h 461"/>
                  <a:gd name="T40" fmla="*/ 604 w 646"/>
                  <a:gd name="T41" fmla="*/ 269 h 461"/>
                  <a:gd name="T42" fmla="*/ 589 w 646"/>
                  <a:gd name="T43" fmla="*/ 284 h 461"/>
                  <a:gd name="T44" fmla="*/ 596 w 646"/>
                  <a:gd name="T45" fmla="*/ 291 h 461"/>
                  <a:gd name="T46" fmla="*/ 575 w 646"/>
                  <a:gd name="T47" fmla="*/ 305 h 461"/>
                  <a:gd name="T48" fmla="*/ 547 w 646"/>
                  <a:gd name="T49" fmla="*/ 312 h 461"/>
                  <a:gd name="T50" fmla="*/ 525 w 646"/>
                  <a:gd name="T51" fmla="*/ 333 h 461"/>
                  <a:gd name="T52" fmla="*/ 504 w 646"/>
                  <a:gd name="T53" fmla="*/ 376 h 461"/>
                  <a:gd name="T54" fmla="*/ 490 w 646"/>
                  <a:gd name="T55" fmla="*/ 404 h 461"/>
                  <a:gd name="T56" fmla="*/ 454 w 646"/>
                  <a:gd name="T57" fmla="*/ 418 h 461"/>
                  <a:gd name="T58" fmla="*/ 426 w 646"/>
                  <a:gd name="T59" fmla="*/ 447 h 461"/>
                  <a:gd name="T60" fmla="*/ 391 w 646"/>
                  <a:gd name="T61" fmla="*/ 411 h 461"/>
                  <a:gd name="T62" fmla="*/ 369 w 646"/>
                  <a:gd name="T63" fmla="*/ 390 h 461"/>
                  <a:gd name="T64" fmla="*/ 320 w 646"/>
                  <a:gd name="T65" fmla="*/ 404 h 461"/>
                  <a:gd name="T66" fmla="*/ 305 w 646"/>
                  <a:gd name="T67" fmla="*/ 418 h 461"/>
                  <a:gd name="T68" fmla="*/ 270 w 646"/>
                  <a:gd name="T69" fmla="*/ 433 h 461"/>
                  <a:gd name="T70" fmla="*/ 242 w 646"/>
                  <a:gd name="T71" fmla="*/ 447 h 461"/>
                  <a:gd name="T72" fmla="*/ 206 w 646"/>
                  <a:gd name="T73" fmla="*/ 433 h 461"/>
                  <a:gd name="T74" fmla="*/ 178 w 646"/>
                  <a:gd name="T75" fmla="*/ 447 h 461"/>
                  <a:gd name="T76" fmla="*/ 149 w 646"/>
                  <a:gd name="T77" fmla="*/ 454 h 461"/>
                  <a:gd name="T78" fmla="*/ 128 w 646"/>
                  <a:gd name="T79" fmla="*/ 433 h 461"/>
                  <a:gd name="T80" fmla="*/ 121 w 646"/>
                  <a:gd name="T81" fmla="*/ 433 h 461"/>
                  <a:gd name="T82" fmla="*/ 100 w 646"/>
                  <a:gd name="T83" fmla="*/ 411 h 461"/>
                  <a:gd name="T84" fmla="*/ 71 w 646"/>
                  <a:gd name="T85" fmla="*/ 426 h 461"/>
                  <a:gd name="T86" fmla="*/ 29 w 646"/>
                  <a:gd name="T87" fmla="*/ 411 h 461"/>
                  <a:gd name="T88" fmla="*/ 7 w 646"/>
                  <a:gd name="T89" fmla="*/ 383 h 461"/>
                  <a:gd name="T90" fmla="*/ 0 w 646"/>
                  <a:gd name="T91" fmla="*/ 347 h 461"/>
                  <a:gd name="T92" fmla="*/ 57 w 646"/>
                  <a:gd name="T93" fmla="*/ 298 h 461"/>
                  <a:gd name="T94" fmla="*/ 114 w 646"/>
                  <a:gd name="T95" fmla="*/ 255 h 461"/>
                  <a:gd name="T96" fmla="*/ 121 w 646"/>
                  <a:gd name="T97" fmla="*/ 269 h 461"/>
                  <a:gd name="T98" fmla="*/ 135 w 646"/>
                  <a:gd name="T99" fmla="*/ 248 h 461"/>
                  <a:gd name="T100" fmla="*/ 163 w 646"/>
                  <a:gd name="T101" fmla="*/ 241 h 461"/>
                  <a:gd name="T102" fmla="*/ 121 w 646"/>
                  <a:gd name="T103" fmla="*/ 227 h 461"/>
                  <a:gd name="T104" fmla="*/ 92 w 646"/>
                  <a:gd name="T105" fmla="*/ 205 h 461"/>
                  <a:gd name="T106" fmla="*/ 78 w 646"/>
                  <a:gd name="T107" fmla="*/ 177 h 461"/>
                  <a:gd name="T108" fmla="*/ 100 w 646"/>
                  <a:gd name="T109" fmla="*/ 170 h 461"/>
                  <a:gd name="T110" fmla="*/ 78 w 646"/>
                  <a:gd name="T111" fmla="*/ 149 h 461"/>
                  <a:gd name="T112" fmla="*/ 64 w 646"/>
                  <a:gd name="T113" fmla="*/ 135 h 461"/>
                  <a:gd name="T114" fmla="*/ 85 w 646"/>
                  <a:gd name="T115" fmla="*/ 135 h 461"/>
                  <a:gd name="T116" fmla="*/ 128 w 646"/>
                  <a:gd name="T117" fmla="*/ 120 h 461"/>
                  <a:gd name="T118" fmla="*/ 100 w 646"/>
                  <a:gd name="T119" fmla="*/ 85 h 461"/>
                  <a:gd name="T120" fmla="*/ 78 w 646"/>
                  <a:gd name="T121" fmla="*/ 78 h 461"/>
                  <a:gd name="T122" fmla="*/ 57 w 646"/>
                  <a:gd name="T123" fmla="*/ 4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6" h="461">
                    <a:moveTo>
                      <a:pt x="50" y="28"/>
                    </a:moveTo>
                    <a:lnTo>
                      <a:pt x="50" y="28"/>
                    </a:lnTo>
                    <a:lnTo>
                      <a:pt x="50" y="21"/>
                    </a:lnTo>
                    <a:lnTo>
                      <a:pt x="50" y="21"/>
                    </a:lnTo>
                    <a:lnTo>
                      <a:pt x="50" y="21"/>
                    </a:lnTo>
                    <a:lnTo>
                      <a:pt x="50" y="21"/>
                    </a:lnTo>
                    <a:lnTo>
                      <a:pt x="50" y="21"/>
                    </a:lnTo>
                    <a:lnTo>
                      <a:pt x="50" y="21"/>
                    </a:lnTo>
                    <a:lnTo>
                      <a:pt x="50" y="21"/>
                    </a:lnTo>
                    <a:lnTo>
                      <a:pt x="50" y="21"/>
                    </a:lnTo>
                    <a:lnTo>
                      <a:pt x="50" y="14"/>
                    </a:lnTo>
                    <a:lnTo>
                      <a:pt x="43" y="14"/>
                    </a:lnTo>
                    <a:lnTo>
                      <a:pt x="43" y="7"/>
                    </a:lnTo>
                    <a:lnTo>
                      <a:pt x="43" y="7"/>
                    </a:lnTo>
                    <a:lnTo>
                      <a:pt x="50" y="7"/>
                    </a:lnTo>
                    <a:lnTo>
                      <a:pt x="57" y="7"/>
                    </a:lnTo>
                    <a:lnTo>
                      <a:pt x="57" y="7"/>
                    </a:lnTo>
                    <a:lnTo>
                      <a:pt x="64" y="7"/>
                    </a:lnTo>
                    <a:lnTo>
                      <a:pt x="64" y="7"/>
                    </a:lnTo>
                    <a:lnTo>
                      <a:pt x="71" y="7"/>
                    </a:lnTo>
                    <a:lnTo>
                      <a:pt x="78" y="0"/>
                    </a:lnTo>
                    <a:lnTo>
                      <a:pt x="78" y="0"/>
                    </a:lnTo>
                    <a:lnTo>
                      <a:pt x="78" y="0"/>
                    </a:lnTo>
                    <a:lnTo>
                      <a:pt x="78" y="0"/>
                    </a:lnTo>
                    <a:lnTo>
                      <a:pt x="85" y="0"/>
                    </a:lnTo>
                    <a:lnTo>
                      <a:pt x="85" y="0"/>
                    </a:lnTo>
                    <a:lnTo>
                      <a:pt x="85" y="7"/>
                    </a:lnTo>
                    <a:lnTo>
                      <a:pt x="85" y="7"/>
                    </a:lnTo>
                    <a:lnTo>
                      <a:pt x="92" y="7"/>
                    </a:lnTo>
                    <a:lnTo>
                      <a:pt x="92" y="7"/>
                    </a:lnTo>
                    <a:lnTo>
                      <a:pt x="92" y="7"/>
                    </a:lnTo>
                    <a:lnTo>
                      <a:pt x="100" y="7"/>
                    </a:lnTo>
                    <a:lnTo>
                      <a:pt x="100" y="14"/>
                    </a:lnTo>
                    <a:lnTo>
                      <a:pt x="100" y="14"/>
                    </a:lnTo>
                    <a:lnTo>
                      <a:pt x="107" y="14"/>
                    </a:lnTo>
                    <a:lnTo>
                      <a:pt x="142" y="21"/>
                    </a:lnTo>
                    <a:lnTo>
                      <a:pt x="149" y="28"/>
                    </a:lnTo>
                    <a:lnTo>
                      <a:pt x="149" y="28"/>
                    </a:lnTo>
                    <a:lnTo>
                      <a:pt x="156" y="35"/>
                    </a:lnTo>
                    <a:lnTo>
                      <a:pt x="156" y="42"/>
                    </a:lnTo>
                    <a:lnTo>
                      <a:pt x="156" y="42"/>
                    </a:lnTo>
                    <a:lnTo>
                      <a:pt x="156" y="49"/>
                    </a:lnTo>
                    <a:lnTo>
                      <a:pt x="156" y="56"/>
                    </a:lnTo>
                    <a:lnTo>
                      <a:pt x="149" y="56"/>
                    </a:lnTo>
                    <a:lnTo>
                      <a:pt x="149" y="64"/>
                    </a:lnTo>
                    <a:lnTo>
                      <a:pt x="149" y="64"/>
                    </a:lnTo>
                    <a:lnTo>
                      <a:pt x="156" y="64"/>
                    </a:lnTo>
                    <a:lnTo>
                      <a:pt x="171" y="71"/>
                    </a:lnTo>
                    <a:lnTo>
                      <a:pt x="171" y="71"/>
                    </a:lnTo>
                    <a:lnTo>
                      <a:pt x="171" y="71"/>
                    </a:lnTo>
                    <a:lnTo>
                      <a:pt x="178" y="64"/>
                    </a:lnTo>
                    <a:lnTo>
                      <a:pt x="178" y="71"/>
                    </a:lnTo>
                    <a:lnTo>
                      <a:pt x="178" y="71"/>
                    </a:lnTo>
                    <a:lnTo>
                      <a:pt x="178" y="71"/>
                    </a:lnTo>
                    <a:lnTo>
                      <a:pt x="185" y="71"/>
                    </a:lnTo>
                    <a:lnTo>
                      <a:pt x="192" y="71"/>
                    </a:lnTo>
                    <a:lnTo>
                      <a:pt x="192" y="78"/>
                    </a:lnTo>
                    <a:lnTo>
                      <a:pt x="192" y="78"/>
                    </a:lnTo>
                    <a:lnTo>
                      <a:pt x="199" y="78"/>
                    </a:lnTo>
                    <a:lnTo>
                      <a:pt x="199" y="85"/>
                    </a:lnTo>
                    <a:lnTo>
                      <a:pt x="199" y="85"/>
                    </a:lnTo>
                    <a:lnTo>
                      <a:pt x="199" y="85"/>
                    </a:lnTo>
                    <a:lnTo>
                      <a:pt x="206" y="85"/>
                    </a:lnTo>
                    <a:lnTo>
                      <a:pt x="206" y="85"/>
                    </a:lnTo>
                    <a:lnTo>
                      <a:pt x="206" y="85"/>
                    </a:lnTo>
                    <a:lnTo>
                      <a:pt x="206" y="92"/>
                    </a:lnTo>
                    <a:lnTo>
                      <a:pt x="213" y="92"/>
                    </a:lnTo>
                    <a:lnTo>
                      <a:pt x="220" y="85"/>
                    </a:lnTo>
                    <a:lnTo>
                      <a:pt x="220" y="85"/>
                    </a:lnTo>
                    <a:lnTo>
                      <a:pt x="227" y="92"/>
                    </a:lnTo>
                    <a:lnTo>
                      <a:pt x="227" y="92"/>
                    </a:lnTo>
                    <a:lnTo>
                      <a:pt x="227" y="99"/>
                    </a:lnTo>
                    <a:lnTo>
                      <a:pt x="234" y="99"/>
                    </a:lnTo>
                    <a:lnTo>
                      <a:pt x="242" y="106"/>
                    </a:lnTo>
                    <a:lnTo>
                      <a:pt x="249" y="106"/>
                    </a:lnTo>
                    <a:lnTo>
                      <a:pt x="249" y="106"/>
                    </a:lnTo>
                    <a:lnTo>
                      <a:pt x="249" y="99"/>
                    </a:lnTo>
                    <a:lnTo>
                      <a:pt x="256" y="99"/>
                    </a:lnTo>
                    <a:lnTo>
                      <a:pt x="256" y="99"/>
                    </a:lnTo>
                    <a:lnTo>
                      <a:pt x="256" y="99"/>
                    </a:lnTo>
                    <a:lnTo>
                      <a:pt x="263" y="99"/>
                    </a:lnTo>
                    <a:lnTo>
                      <a:pt x="263" y="99"/>
                    </a:lnTo>
                    <a:lnTo>
                      <a:pt x="270" y="92"/>
                    </a:lnTo>
                    <a:lnTo>
                      <a:pt x="270" y="92"/>
                    </a:lnTo>
                    <a:lnTo>
                      <a:pt x="284" y="85"/>
                    </a:lnTo>
                    <a:lnTo>
                      <a:pt x="284" y="85"/>
                    </a:lnTo>
                    <a:lnTo>
                      <a:pt x="298" y="92"/>
                    </a:lnTo>
                    <a:lnTo>
                      <a:pt x="298" y="92"/>
                    </a:lnTo>
                    <a:lnTo>
                      <a:pt x="298" y="99"/>
                    </a:lnTo>
                    <a:lnTo>
                      <a:pt x="298" y="113"/>
                    </a:lnTo>
                    <a:lnTo>
                      <a:pt x="298" y="113"/>
                    </a:lnTo>
                    <a:lnTo>
                      <a:pt x="305" y="120"/>
                    </a:lnTo>
                    <a:lnTo>
                      <a:pt x="313" y="120"/>
                    </a:lnTo>
                    <a:lnTo>
                      <a:pt x="313" y="120"/>
                    </a:lnTo>
                    <a:lnTo>
                      <a:pt x="313" y="120"/>
                    </a:lnTo>
                    <a:lnTo>
                      <a:pt x="313" y="120"/>
                    </a:lnTo>
                    <a:lnTo>
                      <a:pt x="313" y="120"/>
                    </a:lnTo>
                    <a:lnTo>
                      <a:pt x="313" y="120"/>
                    </a:lnTo>
                    <a:lnTo>
                      <a:pt x="313" y="127"/>
                    </a:lnTo>
                    <a:lnTo>
                      <a:pt x="320" y="127"/>
                    </a:lnTo>
                    <a:lnTo>
                      <a:pt x="320" y="127"/>
                    </a:lnTo>
                    <a:lnTo>
                      <a:pt x="320" y="127"/>
                    </a:lnTo>
                    <a:lnTo>
                      <a:pt x="320" y="127"/>
                    </a:lnTo>
                    <a:lnTo>
                      <a:pt x="334" y="120"/>
                    </a:lnTo>
                    <a:lnTo>
                      <a:pt x="334" y="113"/>
                    </a:lnTo>
                    <a:lnTo>
                      <a:pt x="334" y="113"/>
                    </a:lnTo>
                    <a:lnTo>
                      <a:pt x="341" y="113"/>
                    </a:lnTo>
                    <a:lnTo>
                      <a:pt x="341" y="113"/>
                    </a:lnTo>
                    <a:lnTo>
                      <a:pt x="355" y="120"/>
                    </a:lnTo>
                    <a:lnTo>
                      <a:pt x="355" y="120"/>
                    </a:lnTo>
                    <a:lnTo>
                      <a:pt x="355" y="120"/>
                    </a:lnTo>
                    <a:lnTo>
                      <a:pt x="355" y="120"/>
                    </a:lnTo>
                    <a:lnTo>
                      <a:pt x="362" y="120"/>
                    </a:lnTo>
                    <a:lnTo>
                      <a:pt x="362" y="120"/>
                    </a:lnTo>
                    <a:lnTo>
                      <a:pt x="362" y="120"/>
                    </a:lnTo>
                    <a:lnTo>
                      <a:pt x="362" y="120"/>
                    </a:lnTo>
                    <a:lnTo>
                      <a:pt x="362" y="120"/>
                    </a:lnTo>
                    <a:lnTo>
                      <a:pt x="362" y="120"/>
                    </a:lnTo>
                    <a:lnTo>
                      <a:pt x="369" y="120"/>
                    </a:lnTo>
                    <a:lnTo>
                      <a:pt x="369" y="120"/>
                    </a:lnTo>
                    <a:lnTo>
                      <a:pt x="376" y="120"/>
                    </a:lnTo>
                    <a:lnTo>
                      <a:pt x="376" y="120"/>
                    </a:lnTo>
                    <a:lnTo>
                      <a:pt x="376" y="120"/>
                    </a:lnTo>
                    <a:lnTo>
                      <a:pt x="384" y="120"/>
                    </a:lnTo>
                    <a:lnTo>
                      <a:pt x="384" y="120"/>
                    </a:lnTo>
                    <a:lnTo>
                      <a:pt x="384" y="120"/>
                    </a:lnTo>
                    <a:lnTo>
                      <a:pt x="384" y="120"/>
                    </a:lnTo>
                    <a:lnTo>
                      <a:pt x="384" y="120"/>
                    </a:lnTo>
                    <a:lnTo>
                      <a:pt x="384" y="120"/>
                    </a:lnTo>
                    <a:lnTo>
                      <a:pt x="391" y="120"/>
                    </a:lnTo>
                    <a:lnTo>
                      <a:pt x="398" y="127"/>
                    </a:lnTo>
                    <a:lnTo>
                      <a:pt x="405" y="127"/>
                    </a:lnTo>
                    <a:lnTo>
                      <a:pt x="405" y="127"/>
                    </a:lnTo>
                    <a:lnTo>
                      <a:pt x="405" y="127"/>
                    </a:lnTo>
                    <a:lnTo>
                      <a:pt x="412" y="135"/>
                    </a:lnTo>
                    <a:lnTo>
                      <a:pt x="412" y="135"/>
                    </a:lnTo>
                    <a:lnTo>
                      <a:pt x="412" y="135"/>
                    </a:lnTo>
                    <a:lnTo>
                      <a:pt x="412" y="135"/>
                    </a:lnTo>
                    <a:lnTo>
                      <a:pt x="426" y="142"/>
                    </a:lnTo>
                    <a:lnTo>
                      <a:pt x="433" y="142"/>
                    </a:lnTo>
                    <a:lnTo>
                      <a:pt x="433" y="142"/>
                    </a:lnTo>
                    <a:lnTo>
                      <a:pt x="440" y="142"/>
                    </a:lnTo>
                    <a:lnTo>
                      <a:pt x="440" y="142"/>
                    </a:lnTo>
                    <a:lnTo>
                      <a:pt x="440" y="142"/>
                    </a:lnTo>
                    <a:lnTo>
                      <a:pt x="440" y="142"/>
                    </a:lnTo>
                    <a:lnTo>
                      <a:pt x="447" y="142"/>
                    </a:lnTo>
                    <a:lnTo>
                      <a:pt x="447" y="142"/>
                    </a:lnTo>
                    <a:lnTo>
                      <a:pt x="447" y="142"/>
                    </a:lnTo>
                    <a:lnTo>
                      <a:pt x="454" y="142"/>
                    </a:lnTo>
                    <a:lnTo>
                      <a:pt x="454" y="135"/>
                    </a:lnTo>
                    <a:lnTo>
                      <a:pt x="454" y="135"/>
                    </a:lnTo>
                    <a:lnTo>
                      <a:pt x="462" y="127"/>
                    </a:lnTo>
                    <a:lnTo>
                      <a:pt x="469" y="127"/>
                    </a:lnTo>
                    <a:lnTo>
                      <a:pt x="469" y="127"/>
                    </a:lnTo>
                    <a:lnTo>
                      <a:pt x="476" y="120"/>
                    </a:lnTo>
                    <a:lnTo>
                      <a:pt x="476" y="120"/>
                    </a:lnTo>
                    <a:lnTo>
                      <a:pt x="476" y="120"/>
                    </a:lnTo>
                    <a:lnTo>
                      <a:pt x="476" y="120"/>
                    </a:lnTo>
                    <a:lnTo>
                      <a:pt x="476" y="127"/>
                    </a:lnTo>
                    <a:lnTo>
                      <a:pt x="483" y="135"/>
                    </a:lnTo>
                    <a:lnTo>
                      <a:pt x="483" y="135"/>
                    </a:lnTo>
                    <a:lnTo>
                      <a:pt x="483" y="135"/>
                    </a:lnTo>
                    <a:lnTo>
                      <a:pt x="483" y="135"/>
                    </a:lnTo>
                    <a:lnTo>
                      <a:pt x="483" y="142"/>
                    </a:lnTo>
                    <a:lnTo>
                      <a:pt x="490" y="142"/>
                    </a:lnTo>
                    <a:lnTo>
                      <a:pt x="490" y="149"/>
                    </a:lnTo>
                    <a:lnTo>
                      <a:pt x="497" y="142"/>
                    </a:lnTo>
                    <a:lnTo>
                      <a:pt x="504" y="142"/>
                    </a:lnTo>
                    <a:lnTo>
                      <a:pt x="504" y="142"/>
                    </a:lnTo>
                    <a:lnTo>
                      <a:pt x="504" y="149"/>
                    </a:lnTo>
                    <a:lnTo>
                      <a:pt x="504" y="149"/>
                    </a:lnTo>
                    <a:lnTo>
                      <a:pt x="511" y="149"/>
                    </a:lnTo>
                    <a:lnTo>
                      <a:pt x="511" y="149"/>
                    </a:lnTo>
                    <a:lnTo>
                      <a:pt x="518" y="149"/>
                    </a:lnTo>
                    <a:lnTo>
                      <a:pt x="518" y="149"/>
                    </a:lnTo>
                    <a:lnTo>
                      <a:pt x="518" y="149"/>
                    </a:lnTo>
                    <a:lnTo>
                      <a:pt x="518" y="142"/>
                    </a:lnTo>
                    <a:lnTo>
                      <a:pt x="525" y="142"/>
                    </a:lnTo>
                    <a:lnTo>
                      <a:pt x="525" y="142"/>
                    </a:lnTo>
                    <a:lnTo>
                      <a:pt x="533" y="142"/>
                    </a:lnTo>
                    <a:lnTo>
                      <a:pt x="540" y="142"/>
                    </a:lnTo>
                    <a:lnTo>
                      <a:pt x="547" y="142"/>
                    </a:lnTo>
                    <a:lnTo>
                      <a:pt x="554" y="149"/>
                    </a:lnTo>
                    <a:lnTo>
                      <a:pt x="554" y="142"/>
                    </a:lnTo>
                    <a:lnTo>
                      <a:pt x="561" y="142"/>
                    </a:lnTo>
                    <a:lnTo>
                      <a:pt x="561" y="142"/>
                    </a:lnTo>
                    <a:lnTo>
                      <a:pt x="568" y="142"/>
                    </a:lnTo>
                    <a:lnTo>
                      <a:pt x="568" y="142"/>
                    </a:lnTo>
                    <a:lnTo>
                      <a:pt x="568" y="142"/>
                    </a:lnTo>
                    <a:lnTo>
                      <a:pt x="568" y="142"/>
                    </a:lnTo>
                    <a:lnTo>
                      <a:pt x="575" y="135"/>
                    </a:lnTo>
                    <a:lnTo>
                      <a:pt x="575" y="135"/>
                    </a:lnTo>
                    <a:lnTo>
                      <a:pt x="575" y="135"/>
                    </a:lnTo>
                    <a:lnTo>
                      <a:pt x="575" y="135"/>
                    </a:lnTo>
                    <a:lnTo>
                      <a:pt x="582" y="135"/>
                    </a:lnTo>
                    <a:lnTo>
                      <a:pt x="582" y="135"/>
                    </a:lnTo>
                    <a:lnTo>
                      <a:pt x="582" y="135"/>
                    </a:lnTo>
                    <a:lnTo>
                      <a:pt x="589" y="135"/>
                    </a:lnTo>
                    <a:lnTo>
                      <a:pt x="589" y="135"/>
                    </a:lnTo>
                    <a:lnTo>
                      <a:pt x="589" y="135"/>
                    </a:lnTo>
                    <a:lnTo>
                      <a:pt x="589" y="135"/>
                    </a:lnTo>
                    <a:lnTo>
                      <a:pt x="589" y="135"/>
                    </a:lnTo>
                    <a:lnTo>
                      <a:pt x="596" y="142"/>
                    </a:lnTo>
                    <a:lnTo>
                      <a:pt x="596" y="142"/>
                    </a:lnTo>
                    <a:lnTo>
                      <a:pt x="596" y="142"/>
                    </a:lnTo>
                    <a:lnTo>
                      <a:pt x="604" y="142"/>
                    </a:lnTo>
                    <a:lnTo>
                      <a:pt x="604" y="149"/>
                    </a:lnTo>
                    <a:lnTo>
                      <a:pt x="604" y="142"/>
                    </a:lnTo>
                    <a:lnTo>
                      <a:pt x="611" y="142"/>
                    </a:lnTo>
                    <a:lnTo>
                      <a:pt x="618" y="135"/>
                    </a:lnTo>
                    <a:lnTo>
                      <a:pt x="618" y="127"/>
                    </a:lnTo>
                    <a:lnTo>
                      <a:pt x="618" y="127"/>
                    </a:lnTo>
                    <a:lnTo>
                      <a:pt x="618" y="127"/>
                    </a:lnTo>
                    <a:lnTo>
                      <a:pt x="618" y="120"/>
                    </a:lnTo>
                    <a:lnTo>
                      <a:pt x="618" y="120"/>
                    </a:lnTo>
                    <a:lnTo>
                      <a:pt x="618" y="120"/>
                    </a:lnTo>
                    <a:lnTo>
                      <a:pt x="618" y="120"/>
                    </a:lnTo>
                    <a:lnTo>
                      <a:pt x="618" y="120"/>
                    </a:lnTo>
                    <a:lnTo>
                      <a:pt x="625" y="120"/>
                    </a:lnTo>
                    <a:lnTo>
                      <a:pt x="632" y="120"/>
                    </a:lnTo>
                    <a:lnTo>
                      <a:pt x="632" y="120"/>
                    </a:lnTo>
                    <a:lnTo>
                      <a:pt x="632" y="120"/>
                    </a:lnTo>
                    <a:lnTo>
                      <a:pt x="632" y="120"/>
                    </a:lnTo>
                    <a:lnTo>
                      <a:pt x="632" y="127"/>
                    </a:lnTo>
                    <a:lnTo>
                      <a:pt x="632" y="127"/>
                    </a:lnTo>
                    <a:lnTo>
                      <a:pt x="632" y="127"/>
                    </a:lnTo>
                    <a:lnTo>
                      <a:pt x="632" y="127"/>
                    </a:lnTo>
                    <a:lnTo>
                      <a:pt x="632" y="127"/>
                    </a:lnTo>
                    <a:lnTo>
                      <a:pt x="632" y="127"/>
                    </a:lnTo>
                    <a:lnTo>
                      <a:pt x="632" y="127"/>
                    </a:lnTo>
                    <a:lnTo>
                      <a:pt x="639" y="127"/>
                    </a:lnTo>
                    <a:lnTo>
                      <a:pt x="639" y="135"/>
                    </a:lnTo>
                    <a:lnTo>
                      <a:pt x="639" y="135"/>
                    </a:lnTo>
                    <a:lnTo>
                      <a:pt x="639" y="135"/>
                    </a:lnTo>
                    <a:lnTo>
                      <a:pt x="639" y="135"/>
                    </a:lnTo>
                    <a:lnTo>
                      <a:pt x="639" y="135"/>
                    </a:lnTo>
                    <a:lnTo>
                      <a:pt x="639" y="135"/>
                    </a:lnTo>
                    <a:lnTo>
                      <a:pt x="639" y="135"/>
                    </a:lnTo>
                    <a:lnTo>
                      <a:pt x="639" y="142"/>
                    </a:lnTo>
                    <a:lnTo>
                      <a:pt x="639" y="142"/>
                    </a:lnTo>
                    <a:lnTo>
                      <a:pt x="639" y="142"/>
                    </a:lnTo>
                    <a:lnTo>
                      <a:pt x="639" y="142"/>
                    </a:lnTo>
                    <a:lnTo>
                      <a:pt x="646" y="142"/>
                    </a:lnTo>
                    <a:lnTo>
                      <a:pt x="646" y="142"/>
                    </a:lnTo>
                    <a:lnTo>
                      <a:pt x="646" y="142"/>
                    </a:lnTo>
                    <a:lnTo>
                      <a:pt x="646" y="149"/>
                    </a:lnTo>
                    <a:lnTo>
                      <a:pt x="646" y="149"/>
                    </a:lnTo>
                    <a:lnTo>
                      <a:pt x="646" y="149"/>
                    </a:lnTo>
                    <a:lnTo>
                      <a:pt x="646" y="149"/>
                    </a:lnTo>
                    <a:lnTo>
                      <a:pt x="646" y="149"/>
                    </a:lnTo>
                    <a:lnTo>
                      <a:pt x="646" y="149"/>
                    </a:lnTo>
                    <a:lnTo>
                      <a:pt x="639" y="149"/>
                    </a:lnTo>
                    <a:lnTo>
                      <a:pt x="639" y="149"/>
                    </a:lnTo>
                    <a:lnTo>
                      <a:pt x="639" y="156"/>
                    </a:lnTo>
                    <a:lnTo>
                      <a:pt x="632" y="156"/>
                    </a:lnTo>
                    <a:lnTo>
                      <a:pt x="632" y="156"/>
                    </a:lnTo>
                    <a:lnTo>
                      <a:pt x="632" y="156"/>
                    </a:lnTo>
                    <a:lnTo>
                      <a:pt x="625" y="156"/>
                    </a:lnTo>
                    <a:lnTo>
                      <a:pt x="625" y="163"/>
                    </a:lnTo>
                    <a:lnTo>
                      <a:pt x="625" y="170"/>
                    </a:lnTo>
                    <a:lnTo>
                      <a:pt x="618" y="170"/>
                    </a:lnTo>
                    <a:lnTo>
                      <a:pt x="618" y="170"/>
                    </a:lnTo>
                    <a:lnTo>
                      <a:pt x="618" y="170"/>
                    </a:lnTo>
                    <a:lnTo>
                      <a:pt x="611" y="170"/>
                    </a:lnTo>
                    <a:lnTo>
                      <a:pt x="611" y="177"/>
                    </a:lnTo>
                    <a:lnTo>
                      <a:pt x="611" y="177"/>
                    </a:lnTo>
                    <a:lnTo>
                      <a:pt x="611" y="177"/>
                    </a:lnTo>
                    <a:lnTo>
                      <a:pt x="611" y="177"/>
                    </a:lnTo>
                    <a:lnTo>
                      <a:pt x="611" y="177"/>
                    </a:lnTo>
                    <a:lnTo>
                      <a:pt x="604" y="177"/>
                    </a:lnTo>
                    <a:lnTo>
                      <a:pt x="604" y="177"/>
                    </a:lnTo>
                    <a:lnTo>
                      <a:pt x="604" y="184"/>
                    </a:lnTo>
                    <a:lnTo>
                      <a:pt x="596" y="191"/>
                    </a:lnTo>
                    <a:lnTo>
                      <a:pt x="589" y="198"/>
                    </a:lnTo>
                    <a:lnTo>
                      <a:pt x="589" y="198"/>
                    </a:lnTo>
                    <a:lnTo>
                      <a:pt x="589" y="198"/>
                    </a:lnTo>
                    <a:lnTo>
                      <a:pt x="589" y="198"/>
                    </a:lnTo>
                    <a:lnTo>
                      <a:pt x="589" y="198"/>
                    </a:lnTo>
                    <a:lnTo>
                      <a:pt x="589" y="198"/>
                    </a:lnTo>
                    <a:lnTo>
                      <a:pt x="589" y="205"/>
                    </a:lnTo>
                    <a:lnTo>
                      <a:pt x="589" y="205"/>
                    </a:lnTo>
                    <a:lnTo>
                      <a:pt x="589" y="205"/>
                    </a:lnTo>
                    <a:lnTo>
                      <a:pt x="589" y="205"/>
                    </a:lnTo>
                    <a:lnTo>
                      <a:pt x="589" y="213"/>
                    </a:lnTo>
                    <a:lnTo>
                      <a:pt x="589" y="213"/>
                    </a:lnTo>
                    <a:lnTo>
                      <a:pt x="582" y="213"/>
                    </a:lnTo>
                    <a:lnTo>
                      <a:pt x="582" y="213"/>
                    </a:lnTo>
                    <a:lnTo>
                      <a:pt x="582" y="213"/>
                    </a:lnTo>
                    <a:lnTo>
                      <a:pt x="582" y="213"/>
                    </a:lnTo>
                    <a:lnTo>
                      <a:pt x="582" y="213"/>
                    </a:lnTo>
                    <a:lnTo>
                      <a:pt x="589" y="213"/>
                    </a:lnTo>
                    <a:lnTo>
                      <a:pt x="589" y="213"/>
                    </a:lnTo>
                    <a:lnTo>
                      <a:pt x="589" y="213"/>
                    </a:lnTo>
                    <a:lnTo>
                      <a:pt x="589" y="213"/>
                    </a:lnTo>
                    <a:lnTo>
                      <a:pt x="589" y="220"/>
                    </a:lnTo>
                    <a:lnTo>
                      <a:pt x="589" y="220"/>
                    </a:lnTo>
                    <a:lnTo>
                      <a:pt x="589" y="220"/>
                    </a:lnTo>
                    <a:lnTo>
                      <a:pt x="596" y="220"/>
                    </a:lnTo>
                    <a:lnTo>
                      <a:pt x="596" y="220"/>
                    </a:lnTo>
                    <a:lnTo>
                      <a:pt x="596" y="227"/>
                    </a:lnTo>
                    <a:lnTo>
                      <a:pt x="596" y="227"/>
                    </a:lnTo>
                    <a:lnTo>
                      <a:pt x="596" y="227"/>
                    </a:lnTo>
                    <a:lnTo>
                      <a:pt x="604" y="227"/>
                    </a:lnTo>
                    <a:lnTo>
                      <a:pt x="604" y="227"/>
                    </a:lnTo>
                    <a:lnTo>
                      <a:pt x="604" y="234"/>
                    </a:lnTo>
                    <a:lnTo>
                      <a:pt x="604" y="234"/>
                    </a:lnTo>
                    <a:lnTo>
                      <a:pt x="604" y="234"/>
                    </a:lnTo>
                    <a:lnTo>
                      <a:pt x="611" y="234"/>
                    </a:lnTo>
                    <a:lnTo>
                      <a:pt x="618" y="241"/>
                    </a:lnTo>
                    <a:lnTo>
                      <a:pt x="618" y="241"/>
                    </a:lnTo>
                    <a:lnTo>
                      <a:pt x="625" y="241"/>
                    </a:lnTo>
                    <a:lnTo>
                      <a:pt x="625" y="248"/>
                    </a:lnTo>
                    <a:lnTo>
                      <a:pt x="625" y="248"/>
                    </a:lnTo>
                    <a:lnTo>
                      <a:pt x="625" y="255"/>
                    </a:lnTo>
                    <a:lnTo>
                      <a:pt x="625" y="255"/>
                    </a:lnTo>
                    <a:lnTo>
                      <a:pt x="625" y="255"/>
                    </a:lnTo>
                    <a:lnTo>
                      <a:pt x="625" y="255"/>
                    </a:lnTo>
                    <a:lnTo>
                      <a:pt x="625" y="262"/>
                    </a:lnTo>
                    <a:lnTo>
                      <a:pt x="625" y="262"/>
                    </a:lnTo>
                    <a:lnTo>
                      <a:pt x="625" y="262"/>
                    </a:lnTo>
                    <a:lnTo>
                      <a:pt x="625" y="262"/>
                    </a:lnTo>
                    <a:lnTo>
                      <a:pt x="625" y="262"/>
                    </a:lnTo>
                    <a:lnTo>
                      <a:pt x="625" y="269"/>
                    </a:lnTo>
                    <a:lnTo>
                      <a:pt x="625" y="269"/>
                    </a:lnTo>
                    <a:lnTo>
                      <a:pt x="625" y="269"/>
                    </a:lnTo>
                    <a:lnTo>
                      <a:pt x="625" y="269"/>
                    </a:lnTo>
                    <a:lnTo>
                      <a:pt x="618" y="269"/>
                    </a:lnTo>
                    <a:lnTo>
                      <a:pt x="618" y="269"/>
                    </a:lnTo>
                    <a:lnTo>
                      <a:pt x="618" y="269"/>
                    </a:lnTo>
                    <a:lnTo>
                      <a:pt x="618" y="269"/>
                    </a:lnTo>
                    <a:lnTo>
                      <a:pt x="618" y="269"/>
                    </a:lnTo>
                    <a:lnTo>
                      <a:pt x="611" y="262"/>
                    </a:lnTo>
                    <a:lnTo>
                      <a:pt x="611" y="269"/>
                    </a:lnTo>
                    <a:lnTo>
                      <a:pt x="611" y="269"/>
                    </a:lnTo>
                    <a:lnTo>
                      <a:pt x="604" y="269"/>
                    </a:lnTo>
                    <a:lnTo>
                      <a:pt x="604" y="269"/>
                    </a:lnTo>
                    <a:lnTo>
                      <a:pt x="604" y="269"/>
                    </a:lnTo>
                    <a:lnTo>
                      <a:pt x="604" y="269"/>
                    </a:lnTo>
                    <a:lnTo>
                      <a:pt x="604" y="269"/>
                    </a:lnTo>
                    <a:lnTo>
                      <a:pt x="604" y="276"/>
                    </a:lnTo>
                    <a:lnTo>
                      <a:pt x="604" y="276"/>
                    </a:lnTo>
                    <a:lnTo>
                      <a:pt x="596" y="276"/>
                    </a:lnTo>
                    <a:lnTo>
                      <a:pt x="596" y="276"/>
                    </a:lnTo>
                    <a:lnTo>
                      <a:pt x="589" y="276"/>
                    </a:lnTo>
                    <a:lnTo>
                      <a:pt x="589" y="284"/>
                    </a:lnTo>
                    <a:lnTo>
                      <a:pt x="589" y="284"/>
                    </a:lnTo>
                    <a:lnTo>
                      <a:pt x="589" y="284"/>
                    </a:lnTo>
                    <a:lnTo>
                      <a:pt x="589" y="284"/>
                    </a:lnTo>
                    <a:lnTo>
                      <a:pt x="589" y="284"/>
                    </a:lnTo>
                    <a:lnTo>
                      <a:pt x="589" y="284"/>
                    </a:lnTo>
                    <a:lnTo>
                      <a:pt x="589" y="284"/>
                    </a:lnTo>
                    <a:lnTo>
                      <a:pt x="589" y="284"/>
                    </a:lnTo>
                    <a:lnTo>
                      <a:pt x="589" y="284"/>
                    </a:lnTo>
                    <a:lnTo>
                      <a:pt x="589" y="284"/>
                    </a:lnTo>
                    <a:lnTo>
                      <a:pt x="589" y="284"/>
                    </a:lnTo>
                    <a:lnTo>
                      <a:pt x="589" y="284"/>
                    </a:lnTo>
                    <a:lnTo>
                      <a:pt x="589" y="291"/>
                    </a:lnTo>
                    <a:lnTo>
                      <a:pt x="589" y="291"/>
                    </a:lnTo>
                    <a:lnTo>
                      <a:pt x="589" y="291"/>
                    </a:lnTo>
                    <a:lnTo>
                      <a:pt x="589" y="291"/>
                    </a:lnTo>
                    <a:lnTo>
                      <a:pt x="589" y="291"/>
                    </a:lnTo>
                    <a:lnTo>
                      <a:pt x="589" y="291"/>
                    </a:lnTo>
                    <a:lnTo>
                      <a:pt x="589" y="291"/>
                    </a:lnTo>
                    <a:lnTo>
                      <a:pt x="589" y="291"/>
                    </a:lnTo>
                    <a:lnTo>
                      <a:pt x="596" y="291"/>
                    </a:lnTo>
                    <a:lnTo>
                      <a:pt x="596" y="291"/>
                    </a:lnTo>
                    <a:lnTo>
                      <a:pt x="596" y="291"/>
                    </a:lnTo>
                    <a:lnTo>
                      <a:pt x="596" y="291"/>
                    </a:lnTo>
                    <a:lnTo>
                      <a:pt x="596" y="291"/>
                    </a:lnTo>
                    <a:lnTo>
                      <a:pt x="596" y="291"/>
                    </a:lnTo>
                    <a:lnTo>
                      <a:pt x="596" y="298"/>
                    </a:lnTo>
                    <a:lnTo>
                      <a:pt x="596" y="298"/>
                    </a:lnTo>
                    <a:lnTo>
                      <a:pt x="596" y="298"/>
                    </a:lnTo>
                    <a:lnTo>
                      <a:pt x="604" y="305"/>
                    </a:lnTo>
                    <a:lnTo>
                      <a:pt x="604" y="305"/>
                    </a:lnTo>
                    <a:lnTo>
                      <a:pt x="596" y="305"/>
                    </a:lnTo>
                    <a:lnTo>
                      <a:pt x="596" y="312"/>
                    </a:lnTo>
                    <a:lnTo>
                      <a:pt x="596" y="312"/>
                    </a:lnTo>
                    <a:lnTo>
                      <a:pt x="589" y="312"/>
                    </a:lnTo>
                    <a:lnTo>
                      <a:pt x="589" y="312"/>
                    </a:lnTo>
                    <a:lnTo>
                      <a:pt x="589" y="305"/>
                    </a:lnTo>
                    <a:lnTo>
                      <a:pt x="589" y="305"/>
                    </a:lnTo>
                    <a:lnTo>
                      <a:pt x="582" y="312"/>
                    </a:lnTo>
                    <a:lnTo>
                      <a:pt x="575" y="305"/>
                    </a:lnTo>
                    <a:lnTo>
                      <a:pt x="568" y="305"/>
                    </a:lnTo>
                    <a:lnTo>
                      <a:pt x="568" y="305"/>
                    </a:lnTo>
                    <a:lnTo>
                      <a:pt x="568" y="305"/>
                    </a:lnTo>
                    <a:lnTo>
                      <a:pt x="568" y="298"/>
                    </a:lnTo>
                    <a:lnTo>
                      <a:pt x="561" y="298"/>
                    </a:lnTo>
                    <a:lnTo>
                      <a:pt x="561" y="298"/>
                    </a:lnTo>
                    <a:lnTo>
                      <a:pt x="561" y="298"/>
                    </a:lnTo>
                    <a:lnTo>
                      <a:pt x="561" y="298"/>
                    </a:lnTo>
                    <a:lnTo>
                      <a:pt x="561" y="298"/>
                    </a:lnTo>
                    <a:lnTo>
                      <a:pt x="554" y="298"/>
                    </a:lnTo>
                    <a:lnTo>
                      <a:pt x="554" y="305"/>
                    </a:lnTo>
                    <a:lnTo>
                      <a:pt x="554" y="305"/>
                    </a:lnTo>
                    <a:lnTo>
                      <a:pt x="554" y="312"/>
                    </a:lnTo>
                    <a:lnTo>
                      <a:pt x="554" y="312"/>
                    </a:lnTo>
                    <a:lnTo>
                      <a:pt x="547" y="312"/>
                    </a:lnTo>
                    <a:lnTo>
                      <a:pt x="547" y="312"/>
                    </a:lnTo>
                    <a:lnTo>
                      <a:pt x="547" y="319"/>
                    </a:lnTo>
                    <a:lnTo>
                      <a:pt x="547" y="319"/>
                    </a:lnTo>
                    <a:lnTo>
                      <a:pt x="547" y="319"/>
                    </a:lnTo>
                    <a:lnTo>
                      <a:pt x="540" y="319"/>
                    </a:lnTo>
                    <a:lnTo>
                      <a:pt x="540" y="319"/>
                    </a:lnTo>
                    <a:lnTo>
                      <a:pt x="540" y="319"/>
                    </a:lnTo>
                    <a:lnTo>
                      <a:pt x="540" y="319"/>
                    </a:lnTo>
                    <a:lnTo>
                      <a:pt x="540" y="319"/>
                    </a:lnTo>
                    <a:lnTo>
                      <a:pt x="533" y="319"/>
                    </a:lnTo>
                    <a:lnTo>
                      <a:pt x="533" y="319"/>
                    </a:lnTo>
                    <a:lnTo>
                      <a:pt x="533" y="319"/>
                    </a:lnTo>
                    <a:lnTo>
                      <a:pt x="533" y="319"/>
                    </a:lnTo>
                    <a:lnTo>
                      <a:pt x="533" y="319"/>
                    </a:lnTo>
                    <a:lnTo>
                      <a:pt x="525" y="326"/>
                    </a:lnTo>
                    <a:lnTo>
                      <a:pt x="525" y="326"/>
                    </a:lnTo>
                    <a:lnTo>
                      <a:pt x="525" y="333"/>
                    </a:lnTo>
                    <a:lnTo>
                      <a:pt x="525" y="340"/>
                    </a:lnTo>
                    <a:lnTo>
                      <a:pt x="525" y="340"/>
                    </a:lnTo>
                    <a:lnTo>
                      <a:pt x="525" y="333"/>
                    </a:lnTo>
                    <a:lnTo>
                      <a:pt x="518" y="333"/>
                    </a:lnTo>
                    <a:lnTo>
                      <a:pt x="518" y="340"/>
                    </a:lnTo>
                    <a:lnTo>
                      <a:pt x="518" y="340"/>
                    </a:lnTo>
                    <a:lnTo>
                      <a:pt x="511" y="340"/>
                    </a:lnTo>
                    <a:lnTo>
                      <a:pt x="511" y="347"/>
                    </a:lnTo>
                    <a:lnTo>
                      <a:pt x="511" y="347"/>
                    </a:lnTo>
                    <a:lnTo>
                      <a:pt x="511" y="355"/>
                    </a:lnTo>
                    <a:lnTo>
                      <a:pt x="511" y="369"/>
                    </a:lnTo>
                    <a:lnTo>
                      <a:pt x="511" y="369"/>
                    </a:lnTo>
                    <a:lnTo>
                      <a:pt x="511" y="369"/>
                    </a:lnTo>
                    <a:lnTo>
                      <a:pt x="511" y="376"/>
                    </a:lnTo>
                    <a:lnTo>
                      <a:pt x="504" y="376"/>
                    </a:lnTo>
                    <a:lnTo>
                      <a:pt x="504" y="376"/>
                    </a:lnTo>
                    <a:lnTo>
                      <a:pt x="504" y="376"/>
                    </a:lnTo>
                    <a:lnTo>
                      <a:pt x="504" y="383"/>
                    </a:lnTo>
                    <a:lnTo>
                      <a:pt x="504" y="383"/>
                    </a:lnTo>
                    <a:lnTo>
                      <a:pt x="504" y="383"/>
                    </a:lnTo>
                    <a:lnTo>
                      <a:pt x="504" y="383"/>
                    </a:lnTo>
                    <a:lnTo>
                      <a:pt x="504" y="390"/>
                    </a:lnTo>
                    <a:lnTo>
                      <a:pt x="504" y="397"/>
                    </a:lnTo>
                    <a:lnTo>
                      <a:pt x="504" y="404"/>
                    </a:lnTo>
                    <a:lnTo>
                      <a:pt x="504" y="404"/>
                    </a:lnTo>
                    <a:lnTo>
                      <a:pt x="504" y="404"/>
                    </a:lnTo>
                    <a:lnTo>
                      <a:pt x="504" y="404"/>
                    </a:lnTo>
                    <a:lnTo>
                      <a:pt x="504" y="411"/>
                    </a:lnTo>
                    <a:lnTo>
                      <a:pt x="497" y="411"/>
                    </a:lnTo>
                    <a:lnTo>
                      <a:pt x="490" y="404"/>
                    </a:lnTo>
                    <a:lnTo>
                      <a:pt x="490" y="404"/>
                    </a:lnTo>
                    <a:lnTo>
                      <a:pt x="490" y="404"/>
                    </a:lnTo>
                    <a:lnTo>
                      <a:pt x="490" y="404"/>
                    </a:lnTo>
                    <a:lnTo>
                      <a:pt x="483" y="411"/>
                    </a:lnTo>
                    <a:lnTo>
                      <a:pt x="483" y="411"/>
                    </a:lnTo>
                    <a:lnTo>
                      <a:pt x="483" y="411"/>
                    </a:lnTo>
                    <a:lnTo>
                      <a:pt x="483" y="418"/>
                    </a:lnTo>
                    <a:lnTo>
                      <a:pt x="483" y="418"/>
                    </a:lnTo>
                    <a:lnTo>
                      <a:pt x="476" y="411"/>
                    </a:lnTo>
                    <a:lnTo>
                      <a:pt x="469" y="411"/>
                    </a:lnTo>
                    <a:lnTo>
                      <a:pt x="469" y="411"/>
                    </a:lnTo>
                    <a:lnTo>
                      <a:pt x="469" y="411"/>
                    </a:lnTo>
                    <a:lnTo>
                      <a:pt x="462" y="411"/>
                    </a:lnTo>
                    <a:lnTo>
                      <a:pt x="462" y="411"/>
                    </a:lnTo>
                    <a:lnTo>
                      <a:pt x="462" y="411"/>
                    </a:lnTo>
                    <a:lnTo>
                      <a:pt x="462" y="418"/>
                    </a:lnTo>
                    <a:lnTo>
                      <a:pt x="454" y="418"/>
                    </a:lnTo>
                    <a:lnTo>
                      <a:pt x="454" y="418"/>
                    </a:lnTo>
                    <a:lnTo>
                      <a:pt x="454" y="418"/>
                    </a:lnTo>
                    <a:lnTo>
                      <a:pt x="447" y="411"/>
                    </a:lnTo>
                    <a:lnTo>
                      <a:pt x="447" y="411"/>
                    </a:lnTo>
                    <a:lnTo>
                      <a:pt x="440" y="411"/>
                    </a:lnTo>
                    <a:lnTo>
                      <a:pt x="440" y="418"/>
                    </a:lnTo>
                    <a:lnTo>
                      <a:pt x="433" y="426"/>
                    </a:lnTo>
                    <a:lnTo>
                      <a:pt x="433" y="426"/>
                    </a:lnTo>
                    <a:lnTo>
                      <a:pt x="433" y="433"/>
                    </a:lnTo>
                    <a:lnTo>
                      <a:pt x="433" y="433"/>
                    </a:lnTo>
                    <a:lnTo>
                      <a:pt x="433" y="440"/>
                    </a:lnTo>
                    <a:lnTo>
                      <a:pt x="426" y="440"/>
                    </a:lnTo>
                    <a:lnTo>
                      <a:pt x="426" y="440"/>
                    </a:lnTo>
                    <a:lnTo>
                      <a:pt x="426" y="440"/>
                    </a:lnTo>
                    <a:lnTo>
                      <a:pt x="426" y="440"/>
                    </a:lnTo>
                    <a:lnTo>
                      <a:pt x="426" y="440"/>
                    </a:lnTo>
                    <a:lnTo>
                      <a:pt x="426" y="447"/>
                    </a:lnTo>
                    <a:lnTo>
                      <a:pt x="426" y="447"/>
                    </a:lnTo>
                    <a:lnTo>
                      <a:pt x="426" y="447"/>
                    </a:lnTo>
                    <a:lnTo>
                      <a:pt x="426" y="447"/>
                    </a:lnTo>
                    <a:lnTo>
                      <a:pt x="412" y="440"/>
                    </a:lnTo>
                    <a:lnTo>
                      <a:pt x="405" y="433"/>
                    </a:lnTo>
                    <a:lnTo>
                      <a:pt x="405" y="433"/>
                    </a:lnTo>
                    <a:lnTo>
                      <a:pt x="405" y="433"/>
                    </a:lnTo>
                    <a:lnTo>
                      <a:pt x="405" y="426"/>
                    </a:lnTo>
                    <a:lnTo>
                      <a:pt x="405" y="426"/>
                    </a:lnTo>
                    <a:lnTo>
                      <a:pt x="405" y="426"/>
                    </a:lnTo>
                    <a:lnTo>
                      <a:pt x="405" y="418"/>
                    </a:lnTo>
                    <a:lnTo>
                      <a:pt x="405" y="418"/>
                    </a:lnTo>
                    <a:lnTo>
                      <a:pt x="405" y="418"/>
                    </a:lnTo>
                    <a:lnTo>
                      <a:pt x="398" y="418"/>
                    </a:lnTo>
                    <a:lnTo>
                      <a:pt x="398" y="411"/>
                    </a:lnTo>
                    <a:lnTo>
                      <a:pt x="391" y="411"/>
                    </a:lnTo>
                    <a:lnTo>
                      <a:pt x="391" y="418"/>
                    </a:lnTo>
                    <a:lnTo>
                      <a:pt x="391" y="418"/>
                    </a:lnTo>
                    <a:lnTo>
                      <a:pt x="384" y="418"/>
                    </a:lnTo>
                    <a:lnTo>
                      <a:pt x="384" y="411"/>
                    </a:lnTo>
                    <a:lnTo>
                      <a:pt x="384" y="411"/>
                    </a:lnTo>
                    <a:lnTo>
                      <a:pt x="384" y="411"/>
                    </a:lnTo>
                    <a:lnTo>
                      <a:pt x="376" y="397"/>
                    </a:lnTo>
                    <a:lnTo>
                      <a:pt x="376" y="397"/>
                    </a:lnTo>
                    <a:lnTo>
                      <a:pt x="376" y="397"/>
                    </a:lnTo>
                    <a:lnTo>
                      <a:pt x="369" y="397"/>
                    </a:lnTo>
                    <a:lnTo>
                      <a:pt x="369" y="397"/>
                    </a:lnTo>
                    <a:lnTo>
                      <a:pt x="369" y="397"/>
                    </a:lnTo>
                    <a:lnTo>
                      <a:pt x="369" y="397"/>
                    </a:lnTo>
                    <a:lnTo>
                      <a:pt x="369" y="390"/>
                    </a:lnTo>
                    <a:lnTo>
                      <a:pt x="369" y="390"/>
                    </a:lnTo>
                    <a:lnTo>
                      <a:pt x="369" y="390"/>
                    </a:lnTo>
                    <a:lnTo>
                      <a:pt x="369" y="390"/>
                    </a:lnTo>
                    <a:lnTo>
                      <a:pt x="362" y="390"/>
                    </a:lnTo>
                    <a:lnTo>
                      <a:pt x="362" y="390"/>
                    </a:lnTo>
                    <a:lnTo>
                      <a:pt x="355" y="397"/>
                    </a:lnTo>
                    <a:lnTo>
                      <a:pt x="348" y="397"/>
                    </a:lnTo>
                    <a:lnTo>
                      <a:pt x="341" y="390"/>
                    </a:lnTo>
                    <a:lnTo>
                      <a:pt x="341" y="390"/>
                    </a:lnTo>
                    <a:lnTo>
                      <a:pt x="341" y="390"/>
                    </a:lnTo>
                    <a:lnTo>
                      <a:pt x="327" y="390"/>
                    </a:lnTo>
                    <a:lnTo>
                      <a:pt x="327" y="390"/>
                    </a:lnTo>
                    <a:lnTo>
                      <a:pt x="327" y="390"/>
                    </a:lnTo>
                    <a:lnTo>
                      <a:pt x="327" y="390"/>
                    </a:lnTo>
                    <a:lnTo>
                      <a:pt x="320" y="397"/>
                    </a:lnTo>
                    <a:lnTo>
                      <a:pt x="320" y="397"/>
                    </a:lnTo>
                    <a:lnTo>
                      <a:pt x="320" y="397"/>
                    </a:lnTo>
                    <a:lnTo>
                      <a:pt x="320" y="404"/>
                    </a:lnTo>
                    <a:lnTo>
                      <a:pt x="320" y="404"/>
                    </a:lnTo>
                    <a:lnTo>
                      <a:pt x="320" y="404"/>
                    </a:lnTo>
                    <a:lnTo>
                      <a:pt x="320" y="404"/>
                    </a:lnTo>
                    <a:lnTo>
                      <a:pt x="320" y="404"/>
                    </a:lnTo>
                    <a:lnTo>
                      <a:pt x="320" y="404"/>
                    </a:lnTo>
                    <a:lnTo>
                      <a:pt x="320" y="411"/>
                    </a:lnTo>
                    <a:lnTo>
                      <a:pt x="320" y="411"/>
                    </a:lnTo>
                    <a:lnTo>
                      <a:pt x="320" y="411"/>
                    </a:lnTo>
                    <a:lnTo>
                      <a:pt x="320" y="418"/>
                    </a:lnTo>
                    <a:lnTo>
                      <a:pt x="320" y="418"/>
                    </a:lnTo>
                    <a:lnTo>
                      <a:pt x="320" y="418"/>
                    </a:lnTo>
                    <a:lnTo>
                      <a:pt x="313" y="418"/>
                    </a:lnTo>
                    <a:lnTo>
                      <a:pt x="313" y="418"/>
                    </a:lnTo>
                    <a:lnTo>
                      <a:pt x="313" y="418"/>
                    </a:lnTo>
                    <a:lnTo>
                      <a:pt x="305" y="418"/>
                    </a:lnTo>
                    <a:lnTo>
                      <a:pt x="305" y="418"/>
                    </a:lnTo>
                    <a:lnTo>
                      <a:pt x="305" y="418"/>
                    </a:lnTo>
                    <a:lnTo>
                      <a:pt x="305" y="426"/>
                    </a:lnTo>
                    <a:lnTo>
                      <a:pt x="305" y="426"/>
                    </a:lnTo>
                    <a:lnTo>
                      <a:pt x="298" y="426"/>
                    </a:lnTo>
                    <a:lnTo>
                      <a:pt x="298" y="426"/>
                    </a:lnTo>
                    <a:lnTo>
                      <a:pt x="298" y="426"/>
                    </a:lnTo>
                    <a:lnTo>
                      <a:pt x="298" y="426"/>
                    </a:lnTo>
                    <a:lnTo>
                      <a:pt x="298" y="426"/>
                    </a:lnTo>
                    <a:lnTo>
                      <a:pt x="291" y="426"/>
                    </a:lnTo>
                    <a:lnTo>
                      <a:pt x="291" y="426"/>
                    </a:lnTo>
                    <a:lnTo>
                      <a:pt x="284" y="426"/>
                    </a:lnTo>
                    <a:lnTo>
                      <a:pt x="284" y="426"/>
                    </a:lnTo>
                    <a:lnTo>
                      <a:pt x="270" y="433"/>
                    </a:lnTo>
                    <a:lnTo>
                      <a:pt x="270" y="433"/>
                    </a:lnTo>
                    <a:lnTo>
                      <a:pt x="270" y="433"/>
                    </a:lnTo>
                    <a:lnTo>
                      <a:pt x="270" y="433"/>
                    </a:lnTo>
                    <a:lnTo>
                      <a:pt x="270" y="433"/>
                    </a:lnTo>
                    <a:lnTo>
                      <a:pt x="270" y="433"/>
                    </a:lnTo>
                    <a:lnTo>
                      <a:pt x="256" y="440"/>
                    </a:lnTo>
                    <a:lnTo>
                      <a:pt x="256" y="440"/>
                    </a:lnTo>
                    <a:lnTo>
                      <a:pt x="256" y="440"/>
                    </a:lnTo>
                    <a:lnTo>
                      <a:pt x="256" y="440"/>
                    </a:lnTo>
                    <a:lnTo>
                      <a:pt x="256" y="447"/>
                    </a:lnTo>
                    <a:lnTo>
                      <a:pt x="249" y="447"/>
                    </a:lnTo>
                    <a:lnTo>
                      <a:pt x="249" y="447"/>
                    </a:lnTo>
                    <a:lnTo>
                      <a:pt x="249" y="454"/>
                    </a:lnTo>
                    <a:lnTo>
                      <a:pt x="242" y="454"/>
                    </a:lnTo>
                    <a:lnTo>
                      <a:pt x="242" y="454"/>
                    </a:lnTo>
                    <a:lnTo>
                      <a:pt x="242" y="447"/>
                    </a:lnTo>
                    <a:lnTo>
                      <a:pt x="242" y="447"/>
                    </a:lnTo>
                    <a:lnTo>
                      <a:pt x="242" y="447"/>
                    </a:lnTo>
                    <a:lnTo>
                      <a:pt x="242" y="447"/>
                    </a:lnTo>
                    <a:lnTo>
                      <a:pt x="234" y="447"/>
                    </a:lnTo>
                    <a:lnTo>
                      <a:pt x="234" y="447"/>
                    </a:lnTo>
                    <a:lnTo>
                      <a:pt x="227" y="454"/>
                    </a:lnTo>
                    <a:lnTo>
                      <a:pt x="227" y="454"/>
                    </a:lnTo>
                    <a:lnTo>
                      <a:pt x="220" y="454"/>
                    </a:lnTo>
                    <a:lnTo>
                      <a:pt x="220" y="447"/>
                    </a:lnTo>
                    <a:lnTo>
                      <a:pt x="220" y="447"/>
                    </a:lnTo>
                    <a:lnTo>
                      <a:pt x="213" y="440"/>
                    </a:lnTo>
                    <a:lnTo>
                      <a:pt x="213" y="440"/>
                    </a:lnTo>
                    <a:lnTo>
                      <a:pt x="213" y="440"/>
                    </a:lnTo>
                    <a:lnTo>
                      <a:pt x="213" y="440"/>
                    </a:lnTo>
                    <a:lnTo>
                      <a:pt x="213" y="440"/>
                    </a:lnTo>
                    <a:lnTo>
                      <a:pt x="206" y="440"/>
                    </a:lnTo>
                    <a:lnTo>
                      <a:pt x="206" y="433"/>
                    </a:lnTo>
                    <a:lnTo>
                      <a:pt x="206" y="433"/>
                    </a:lnTo>
                    <a:lnTo>
                      <a:pt x="206" y="433"/>
                    </a:lnTo>
                    <a:lnTo>
                      <a:pt x="199" y="433"/>
                    </a:lnTo>
                    <a:lnTo>
                      <a:pt x="199" y="433"/>
                    </a:lnTo>
                    <a:lnTo>
                      <a:pt x="199" y="433"/>
                    </a:lnTo>
                    <a:lnTo>
                      <a:pt x="199" y="433"/>
                    </a:lnTo>
                    <a:lnTo>
                      <a:pt x="192" y="440"/>
                    </a:lnTo>
                    <a:lnTo>
                      <a:pt x="192" y="440"/>
                    </a:lnTo>
                    <a:lnTo>
                      <a:pt x="185" y="447"/>
                    </a:lnTo>
                    <a:lnTo>
                      <a:pt x="185" y="447"/>
                    </a:lnTo>
                    <a:lnTo>
                      <a:pt x="185" y="447"/>
                    </a:lnTo>
                    <a:lnTo>
                      <a:pt x="185" y="447"/>
                    </a:lnTo>
                    <a:lnTo>
                      <a:pt x="185" y="447"/>
                    </a:lnTo>
                    <a:lnTo>
                      <a:pt x="178" y="447"/>
                    </a:lnTo>
                    <a:lnTo>
                      <a:pt x="178" y="447"/>
                    </a:lnTo>
                    <a:lnTo>
                      <a:pt x="178" y="447"/>
                    </a:lnTo>
                    <a:lnTo>
                      <a:pt x="178" y="447"/>
                    </a:lnTo>
                    <a:lnTo>
                      <a:pt x="178" y="447"/>
                    </a:lnTo>
                    <a:lnTo>
                      <a:pt x="178" y="447"/>
                    </a:lnTo>
                    <a:lnTo>
                      <a:pt x="178" y="447"/>
                    </a:lnTo>
                    <a:lnTo>
                      <a:pt x="171" y="454"/>
                    </a:lnTo>
                    <a:lnTo>
                      <a:pt x="171" y="454"/>
                    </a:lnTo>
                    <a:lnTo>
                      <a:pt x="171" y="454"/>
                    </a:lnTo>
                    <a:lnTo>
                      <a:pt x="171" y="454"/>
                    </a:lnTo>
                    <a:lnTo>
                      <a:pt x="171" y="461"/>
                    </a:lnTo>
                    <a:lnTo>
                      <a:pt x="163" y="461"/>
                    </a:lnTo>
                    <a:lnTo>
                      <a:pt x="163" y="461"/>
                    </a:lnTo>
                    <a:lnTo>
                      <a:pt x="163" y="461"/>
                    </a:lnTo>
                    <a:lnTo>
                      <a:pt x="163" y="461"/>
                    </a:lnTo>
                    <a:lnTo>
                      <a:pt x="156" y="461"/>
                    </a:lnTo>
                    <a:lnTo>
                      <a:pt x="156" y="454"/>
                    </a:lnTo>
                    <a:lnTo>
                      <a:pt x="156" y="454"/>
                    </a:lnTo>
                    <a:lnTo>
                      <a:pt x="156" y="454"/>
                    </a:lnTo>
                    <a:lnTo>
                      <a:pt x="149" y="454"/>
                    </a:lnTo>
                    <a:lnTo>
                      <a:pt x="149" y="447"/>
                    </a:lnTo>
                    <a:lnTo>
                      <a:pt x="149" y="447"/>
                    </a:lnTo>
                    <a:lnTo>
                      <a:pt x="142" y="447"/>
                    </a:lnTo>
                    <a:lnTo>
                      <a:pt x="142" y="447"/>
                    </a:lnTo>
                    <a:lnTo>
                      <a:pt x="142" y="440"/>
                    </a:lnTo>
                    <a:lnTo>
                      <a:pt x="135" y="440"/>
                    </a:lnTo>
                    <a:lnTo>
                      <a:pt x="142" y="440"/>
                    </a:lnTo>
                    <a:lnTo>
                      <a:pt x="142" y="440"/>
                    </a:lnTo>
                    <a:lnTo>
                      <a:pt x="142" y="433"/>
                    </a:lnTo>
                    <a:lnTo>
                      <a:pt x="135" y="433"/>
                    </a:lnTo>
                    <a:lnTo>
                      <a:pt x="135" y="426"/>
                    </a:lnTo>
                    <a:lnTo>
                      <a:pt x="135" y="426"/>
                    </a:lnTo>
                    <a:lnTo>
                      <a:pt x="135" y="426"/>
                    </a:lnTo>
                    <a:lnTo>
                      <a:pt x="135" y="433"/>
                    </a:lnTo>
                    <a:lnTo>
                      <a:pt x="135" y="433"/>
                    </a:lnTo>
                    <a:lnTo>
                      <a:pt x="128" y="433"/>
                    </a:lnTo>
                    <a:lnTo>
                      <a:pt x="128" y="433"/>
                    </a:lnTo>
                    <a:lnTo>
                      <a:pt x="128" y="426"/>
                    </a:lnTo>
                    <a:lnTo>
                      <a:pt x="128" y="426"/>
                    </a:lnTo>
                    <a:lnTo>
                      <a:pt x="128" y="433"/>
                    </a:lnTo>
                    <a:lnTo>
                      <a:pt x="128" y="433"/>
                    </a:lnTo>
                    <a:lnTo>
                      <a:pt x="121" y="433"/>
                    </a:lnTo>
                    <a:lnTo>
                      <a:pt x="121" y="433"/>
                    </a:lnTo>
                    <a:lnTo>
                      <a:pt x="121" y="433"/>
                    </a:lnTo>
                    <a:lnTo>
                      <a:pt x="121" y="433"/>
                    </a:lnTo>
                    <a:lnTo>
                      <a:pt x="121" y="433"/>
                    </a:lnTo>
                    <a:lnTo>
                      <a:pt x="121" y="433"/>
                    </a:lnTo>
                    <a:lnTo>
                      <a:pt x="121" y="440"/>
                    </a:lnTo>
                    <a:lnTo>
                      <a:pt x="121" y="440"/>
                    </a:lnTo>
                    <a:lnTo>
                      <a:pt x="121" y="433"/>
                    </a:lnTo>
                    <a:lnTo>
                      <a:pt x="121" y="433"/>
                    </a:lnTo>
                    <a:lnTo>
                      <a:pt x="121" y="433"/>
                    </a:lnTo>
                    <a:lnTo>
                      <a:pt x="121" y="433"/>
                    </a:lnTo>
                    <a:lnTo>
                      <a:pt x="121" y="433"/>
                    </a:lnTo>
                    <a:lnTo>
                      <a:pt x="114" y="433"/>
                    </a:lnTo>
                    <a:lnTo>
                      <a:pt x="114" y="433"/>
                    </a:lnTo>
                    <a:lnTo>
                      <a:pt x="114" y="433"/>
                    </a:lnTo>
                    <a:lnTo>
                      <a:pt x="114" y="433"/>
                    </a:lnTo>
                    <a:lnTo>
                      <a:pt x="114" y="433"/>
                    </a:lnTo>
                    <a:lnTo>
                      <a:pt x="114" y="440"/>
                    </a:lnTo>
                    <a:lnTo>
                      <a:pt x="114" y="440"/>
                    </a:lnTo>
                    <a:lnTo>
                      <a:pt x="114" y="440"/>
                    </a:lnTo>
                    <a:lnTo>
                      <a:pt x="114" y="440"/>
                    </a:lnTo>
                    <a:lnTo>
                      <a:pt x="114" y="433"/>
                    </a:lnTo>
                    <a:lnTo>
                      <a:pt x="107" y="433"/>
                    </a:lnTo>
                    <a:lnTo>
                      <a:pt x="107" y="426"/>
                    </a:lnTo>
                    <a:lnTo>
                      <a:pt x="100" y="418"/>
                    </a:lnTo>
                    <a:lnTo>
                      <a:pt x="100" y="411"/>
                    </a:lnTo>
                    <a:lnTo>
                      <a:pt x="100" y="411"/>
                    </a:lnTo>
                    <a:lnTo>
                      <a:pt x="100" y="411"/>
                    </a:lnTo>
                    <a:lnTo>
                      <a:pt x="92" y="411"/>
                    </a:lnTo>
                    <a:lnTo>
                      <a:pt x="92" y="418"/>
                    </a:lnTo>
                    <a:lnTo>
                      <a:pt x="92" y="418"/>
                    </a:lnTo>
                    <a:lnTo>
                      <a:pt x="92" y="418"/>
                    </a:lnTo>
                    <a:lnTo>
                      <a:pt x="92" y="418"/>
                    </a:lnTo>
                    <a:lnTo>
                      <a:pt x="92" y="418"/>
                    </a:lnTo>
                    <a:lnTo>
                      <a:pt x="92" y="426"/>
                    </a:lnTo>
                    <a:lnTo>
                      <a:pt x="85" y="426"/>
                    </a:lnTo>
                    <a:lnTo>
                      <a:pt x="85" y="426"/>
                    </a:lnTo>
                    <a:lnTo>
                      <a:pt x="85" y="426"/>
                    </a:lnTo>
                    <a:lnTo>
                      <a:pt x="78" y="426"/>
                    </a:lnTo>
                    <a:lnTo>
                      <a:pt x="78" y="426"/>
                    </a:lnTo>
                    <a:lnTo>
                      <a:pt x="78" y="426"/>
                    </a:lnTo>
                    <a:lnTo>
                      <a:pt x="71" y="426"/>
                    </a:lnTo>
                    <a:lnTo>
                      <a:pt x="71" y="426"/>
                    </a:lnTo>
                    <a:lnTo>
                      <a:pt x="71" y="426"/>
                    </a:lnTo>
                    <a:lnTo>
                      <a:pt x="64" y="426"/>
                    </a:lnTo>
                    <a:lnTo>
                      <a:pt x="64" y="433"/>
                    </a:lnTo>
                    <a:lnTo>
                      <a:pt x="64" y="433"/>
                    </a:lnTo>
                    <a:lnTo>
                      <a:pt x="57" y="433"/>
                    </a:lnTo>
                    <a:lnTo>
                      <a:pt x="50" y="433"/>
                    </a:lnTo>
                    <a:lnTo>
                      <a:pt x="36" y="433"/>
                    </a:lnTo>
                    <a:lnTo>
                      <a:pt x="29" y="433"/>
                    </a:lnTo>
                    <a:lnTo>
                      <a:pt x="29" y="426"/>
                    </a:lnTo>
                    <a:lnTo>
                      <a:pt x="29" y="418"/>
                    </a:lnTo>
                    <a:lnTo>
                      <a:pt x="29" y="418"/>
                    </a:lnTo>
                    <a:lnTo>
                      <a:pt x="29" y="418"/>
                    </a:lnTo>
                    <a:lnTo>
                      <a:pt x="29" y="418"/>
                    </a:lnTo>
                    <a:lnTo>
                      <a:pt x="29" y="411"/>
                    </a:lnTo>
                    <a:lnTo>
                      <a:pt x="29" y="411"/>
                    </a:lnTo>
                    <a:lnTo>
                      <a:pt x="29" y="411"/>
                    </a:lnTo>
                    <a:lnTo>
                      <a:pt x="29" y="404"/>
                    </a:lnTo>
                    <a:lnTo>
                      <a:pt x="29" y="404"/>
                    </a:lnTo>
                    <a:lnTo>
                      <a:pt x="29" y="404"/>
                    </a:lnTo>
                    <a:lnTo>
                      <a:pt x="29" y="397"/>
                    </a:lnTo>
                    <a:lnTo>
                      <a:pt x="29" y="397"/>
                    </a:lnTo>
                    <a:lnTo>
                      <a:pt x="29" y="397"/>
                    </a:lnTo>
                    <a:lnTo>
                      <a:pt x="21" y="397"/>
                    </a:lnTo>
                    <a:lnTo>
                      <a:pt x="21" y="397"/>
                    </a:lnTo>
                    <a:lnTo>
                      <a:pt x="14" y="397"/>
                    </a:lnTo>
                    <a:lnTo>
                      <a:pt x="14" y="390"/>
                    </a:lnTo>
                    <a:lnTo>
                      <a:pt x="14" y="390"/>
                    </a:lnTo>
                    <a:lnTo>
                      <a:pt x="14" y="390"/>
                    </a:lnTo>
                    <a:lnTo>
                      <a:pt x="14" y="390"/>
                    </a:lnTo>
                    <a:lnTo>
                      <a:pt x="7" y="383"/>
                    </a:lnTo>
                    <a:lnTo>
                      <a:pt x="7" y="383"/>
                    </a:lnTo>
                    <a:lnTo>
                      <a:pt x="7" y="383"/>
                    </a:lnTo>
                    <a:lnTo>
                      <a:pt x="7" y="383"/>
                    </a:lnTo>
                    <a:lnTo>
                      <a:pt x="7" y="383"/>
                    </a:lnTo>
                    <a:lnTo>
                      <a:pt x="7" y="376"/>
                    </a:lnTo>
                    <a:lnTo>
                      <a:pt x="7" y="376"/>
                    </a:lnTo>
                    <a:lnTo>
                      <a:pt x="7" y="376"/>
                    </a:lnTo>
                    <a:lnTo>
                      <a:pt x="7" y="376"/>
                    </a:lnTo>
                    <a:lnTo>
                      <a:pt x="7" y="369"/>
                    </a:lnTo>
                    <a:lnTo>
                      <a:pt x="7" y="362"/>
                    </a:lnTo>
                    <a:lnTo>
                      <a:pt x="7" y="362"/>
                    </a:lnTo>
                    <a:lnTo>
                      <a:pt x="7" y="362"/>
                    </a:lnTo>
                    <a:lnTo>
                      <a:pt x="0" y="355"/>
                    </a:lnTo>
                    <a:lnTo>
                      <a:pt x="0" y="355"/>
                    </a:lnTo>
                    <a:lnTo>
                      <a:pt x="0" y="355"/>
                    </a:lnTo>
                    <a:lnTo>
                      <a:pt x="0" y="355"/>
                    </a:lnTo>
                    <a:lnTo>
                      <a:pt x="0" y="347"/>
                    </a:lnTo>
                    <a:lnTo>
                      <a:pt x="0" y="340"/>
                    </a:lnTo>
                    <a:lnTo>
                      <a:pt x="0" y="340"/>
                    </a:lnTo>
                    <a:lnTo>
                      <a:pt x="0" y="333"/>
                    </a:lnTo>
                    <a:lnTo>
                      <a:pt x="0" y="333"/>
                    </a:lnTo>
                    <a:lnTo>
                      <a:pt x="0" y="333"/>
                    </a:lnTo>
                    <a:lnTo>
                      <a:pt x="0" y="333"/>
                    </a:lnTo>
                    <a:lnTo>
                      <a:pt x="7" y="333"/>
                    </a:lnTo>
                    <a:lnTo>
                      <a:pt x="7" y="326"/>
                    </a:lnTo>
                    <a:lnTo>
                      <a:pt x="7" y="326"/>
                    </a:lnTo>
                    <a:lnTo>
                      <a:pt x="14" y="326"/>
                    </a:lnTo>
                    <a:lnTo>
                      <a:pt x="21" y="319"/>
                    </a:lnTo>
                    <a:lnTo>
                      <a:pt x="21" y="319"/>
                    </a:lnTo>
                    <a:lnTo>
                      <a:pt x="21" y="319"/>
                    </a:lnTo>
                    <a:lnTo>
                      <a:pt x="43" y="305"/>
                    </a:lnTo>
                    <a:lnTo>
                      <a:pt x="57" y="298"/>
                    </a:lnTo>
                    <a:lnTo>
                      <a:pt x="57" y="298"/>
                    </a:lnTo>
                    <a:lnTo>
                      <a:pt x="57" y="291"/>
                    </a:lnTo>
                    <a:lnTo>
                      <a:pt x="64" y="291"/>
                    </a:lnTo>
                    <a:lnTo>
                      <a:pt x="64" y="291"/>
                    </a:lnTo>
                    <a:lnTo>
                      <a:pt x="64" y="291"/>
                    </a:lnTo>
                    <a:lnTo>
                      <a:pt x="71" y="284"/>
                    </a:lnTo>
                    <a:lnTo>
                      <a:pt x="71" y="284"/>
                    </a:lnTo>
                    <a:lnTo>
                      <a:pt x="71" y="284"/>
                    </a:lnTo>
                    <a:lnTo>
                      <a:pt x="71" y="284"/>
                    </a:lnTo>
                    <a:lnTo>
                      <a:pt x="85" y="276"/>
                    </a:lnTo>
                    <a:lnTo>
                      <a:pt x="85" y="269"/>
                    </a:lnTo>
                    <a:lnTo>
                      <a:pt x="92" y="262"/>
                    </a:lnTo>
                    <a:lnTo>
                      <a:pt x="100" y="255"/>
                    </a:lnTo>
                    <a:lnTo>
                      <a:pt x="107" y="255"/>
                    </a:lnTo>
                    <a:lnTo>
                      <a:pt x="114" y="255"/>
                    </a:lnTo>
                    <a:lnTo>
                      <a:pt x="114" y="255"/>
                    </a:lnTo>
                    <a:lnTo>
                      <a:pt x="114" y="255"/>
                    </a:lnTo>
                    <a:lnTo>
                      <a:pt x="114" y="262"/>
                    </a:lnTo>
                    <a:lnTo>
                      <a:pt x="114" y="262"/>
                    </a:lnTo>
                    <a:lnTo>
                      <a:pt x="114" y="262"/>
                    </a:lnTo>
                    <a:lnTo>
                      <a:pt x="114" y="262"/>
                    </a:lnTo>
                    <a:lnTo>
                      <a:pt x="114" y="262"/>
                    </a:lnTo>
                    <a:lnTo>
                      <a:pt x="114" y="262"/>
                    </a:lnTo>
                    <a:lnTo>
                      <a:pt x="114" y="262"/>
                    </a:lnTo>
                    <a:lnTo>
                      <a:pt x="114" y="262"/>
                    </a:lnTo>
                    <a:lnTo>
                      <a:pt x="114" y="262"/>
                    </a:lnTo>
                    <a:lnTo>
                      <a:pt x="114" y="262"/>
                    </a:lnTo>
                    <a:lnTo>
                      <a:pt x="114" y="269"/>
                    </a:lnTo>
                    <a:lnTo>
                      <a:pt x="114" y="269"/>
                    </a:lnTo>
                    <a:lnTo>
                      <a:pt x="121" y="269"/>
                    </a:lnTo>
                    <a:lnTo>
                      <a:pt x="121" y="269"/>
                    </a:lnTo>
                    <a:lnTo>
                      <a:pt x="121" y="269"/>
                    </a:lnTo>
                    <a:lnTo>
                      <a:pt x="121" y="269"/>
                    </a:lnTo>
                    <a:lnTo>
                      <a:pt x="128" y="262"/>
                    </a:lnTo>
                    <a:lnTo>
                      <a:pt x="128" y="262"/>
                    </a:lnTo>
                    <a:lnTo>
                      <a:pt x="128" y="262"/>
                    </a:lnTo>
                    <a:lnTo>
                      <a:pt x="128" y="262"/>
                    </a:lnTo>
                    <a:lnTo>
                      <a:pt x="128" y="262"/>
                    </a:lnTo>
                    <a:lnTo>
                      <a:pt x="128" y="262"/>
                    </a:lnTo>
                    <a:lnTo>
                      <a:pt x="128" y="262"/>
                    </a:lnTo>
                    <a:lnTo>
                      <a:pt x="128" y="262"/>
                    </a:lnTo>
                    <a:lnTo>
                      <a:pt x="128" y="262"/>
                    </a:lnTo>
                    <a:lnTo>
                      <a:pt x="128" y="255"/>
                    </a:lnTo>
                    <a:lnTo>
                      <a:pt x="128" y="255"/>
                    </a:lnTo>
                    <a:lnTo>
                      <a:pt x="128" y="248"/>
                    </a:lnTo>
                    <a:lnTo>
                      <a:pt x="128" y="248"/>
                    </a:lnTo>
                    <a:lnTo>
                      <a:pt x="128" y="248"/>
                    </a:lnTo>
                    <a:lnTo>
                      <a:pt x="135" y="248"/>
                    </a:lnTo>
                    <a:lnTo>
                      <a:pt x="135" y="248"/>
                    </a:lnTo>
                    <a:lnTo>
                      <a:pt x="142" y="255"/>
                    </a:lnTo>
                    <a:lnTo>
                      <a:pt x="142" y="255"/>
                    </a:lnTo>
                    <a:lnTo>
                      <a:pt x="149" y="255"/>
                    </a:lnTo>
                    <a:lnTo>
                      <a:pt x="149" y="255"/>
                    </a:lnTo>
                    <a:lnTo>
                      <a:pt x="149" y="255"/>
                    </a:lnTo>
                    <a:lnTo>
                      <a:pt x="149" y="255"/>
                    </a:lnTo>
                    <a:lnTo>
                      <a:pt x="156" y="255"/>
                    </a:lnTo>
                    <a:lnTo>
                      <a:pt x="156" y="255"/>
                    </a:lnTo>
                    <a:lnTo>
                      <a:pt x="156" y="255"/>
                    </a:lnTo>
                    <a:lnTo>
                      <a:pt x="163" y="255"/>
                    </a:lnTo>
                    <a:lnTo>
                      <a:pt x="163" y="255"/>
                    </a:lnTo>
                    <a:lnTo>
                      <a:pt x="163" y="248"/>
                    </a:lnTo>
                    <a:lnTo>
                      <a:pt x="163" y="248"/>
                    </a:lnTo>
                    <a:lnTo>
                      <a:pt x="163" y="248"/>
                    </a:lnTo>
                    <a:lnTo>
                      <a:pt x="163" y="248"/>
                    </a:lnTo>
                    <a:lnTo>
                      <a:pt x="163" y="241"/>
                    </a:lnTo>
                    <a:lnTo>
                      <a:pt x="163" y="241"/>
                    </a:lnTo>
                    <a:lnTo>
                      <a:pt x="156" y="234"/>
                    </a:lnTo>
                    <a:lnTo>
                      <a:pt x="149" y="234"/>
                    </a:lnTo>
                    <a:lnTo>
                      <a:pt x="149" y="234"/>
                    </a:lnTo>
                    <a:lnTo>
                      <a:pt x="142" y="234"/>
                    </a:lnTo>
                    <a:lnTo>
                      <a:pt x="142" y="234"/>
                    </a:lnTo>
                    <a:lnTo>
                      <a:pt x="135" y="234"/>
                    </a:lnTo>
                    <a:lnTo>
                      <a:pt x="135" y="227"/>
                    </a:lnTo>
                    <a:lnTo>
                      <a:pt x="135" y="227"/>
                    </a:lnTo>
                    <a:lnTo>
                      <a:pt x="135" y="227"/>
                    </a:lnTo>
                    <a:lnTo>
                      <a:pt x="135" y="227"/>
                    </a:lnTo>
                    <a:lnTo>
                      <a:pt x="128" y="227"/>
                    </a:lnTo>
                    <a:lnTo>
                      <a:pt x="128" y="227"/>
                    </a:lnTo>
                    <a:lnTo>
                      <a:pt x="128" y="227"/>
                    </a:lnTo>
                    <a:lnTo>
                      <a:pt x="121" y="227"/>
                    </a:lnTo>
                    <a:lnTo>
                      <a:pt x="121" y="227"/>
                    </a:lnTo>
                    <a:lnTo>
                      <a:pt x="114" y="227"/>
                    </a:lnTo>
                    <a:lnTo>
                      <a:pt x="114" y="227"/>
                    </a:lnTo>
                    <a:lnTo>
                      <a:pt x="114" y="220"/>
                    </a:lnTo>
                    <a:lnTo>
                      <a:pt x="114" y="220"/>
                    </a:lnTo>
                    <a:lnTo>
                      <a:pt x="114" y="220"/>
                    </a:lnTo>
                    <a:lnTo>
                      <a:pt x="107" y="213"/>
                    </a:lnTo>
                    <a:lnTo>
                      <a:pt x="107" y="213"/>
                    </a:lnTo>
                    <a:lnTo>
                      <a:pt x="107" y="213"/>
                    </a:lnTo>
                    <a:lnTo>
                      <a:pt x="107" y="213"/>
                    </a:lnTo>
                    <a:lnTo>
                      <a:pt x="107" y="213"/>
                    </a:lnTo>
                    <a:lnTo>
                      <a:pt x="100" y="213"/>
                    </a:lnTo>
                    <a:lnTo>
                      <a:pt x="100" y="205"/>
                    </a:lnTo>
                    <a:lnTo>
                      <a:pt x="100" y="205"/>
                    </a:lnTo>
                    <a:lnTo>
                      <a:pt x="100" y="205"/>
                    </a:lnTo>
                    <a:lnTo>
                      <a:pt x="100" y="205"/>
                    </a:lnTo>
                    <a:lnTo>
                      <a:pt x="92" y="205"/>
                    </a:lnTo>
                    <a:lnTo>
                      <a:pt x="92" y="205"/>
                    </a:lnTo>
                    <a:lnTo>
                      <a:pt x="92" y="205"/>
                    </a:lnTo>
                    <a:lnTo>
                      <a:pt x="92" y="198"/>
                    </a:lnTo>
                    <a:lnTo>
                      <a:pt x="85" y="198"/>
                    </a:lnTo>
                    <a:lnTo>
                      <a:pt x="85" y="191"/>
                    </a:lnTo>
                    <a:lnTo>
                      <a:pt x="78" y="191"/>
                    </a:lnTo>
                    <a:lnTo>
                      <a:pt x="78" y="184"/>
                    </a:lnTo>
                    <a:lnTo>
                      <a:pt x="78" y="184"/>
                    </a:lnTo>
                    <a:lnTo>
                      <a:pt x="78" y="184"/>
                    </a:lnTo>
                    <a:lnTo>
                      <a:pt x="78" y="184"/>
                    </a:lnTo>
                    <a:lnTo>
                      <a:pt x="78" y="184"/>
                    </a:lnTo>
                    <a:lnTo>
                      <a:pt x="78" y="184"/>
                    </a:lnTo>
                    <a:lnTo>
                      <a:pt x="78" y="177"/>
                    </a:lnTo>
                    <a:lnTo>
                      <a:pt x="78" y="177"/>
                    </a:lnTo>
                    <a:lnTo>
                      <a:pt x="78" y="177"/>
                    </a:lnTo>
                    <a:lnTo>
                      <a:pt x="78" y="177"/>
                    </a:lnTo>
                    <a:lnTo>
                      <a:pt x="85" y="177"/>
                    </a:lnTo>
                    <a:lnTo>
                      <a:pt x="92" y="177"/>
                    </a:lnTo>
                    <a:lnTo>
                      <a:pt x="92" y="177"/>
                    </a:lnTo>
                    <a:lnTo>
                      <a:pt x="92" y="177"/>
                    </a:lnTo>
                    <a:lnTo>
                      <a:pt x="92" y="177"/>
                    </a:lnTo>
                    <a:lnTo>
                      <a:pt x="92" y="177"/>
                    </a:lnTo>
                    <a:lnTo>
                      <a:pt x="92" y="177"/>
                    </a:lnTo>
                    <a:lnTo>
                      <a:pt x="100" y="177"/>
                    </a:lnTo>
                    <a:lnTo>
                      <a:pt x="100" y="177"/>
                    </a:lnTo>
                    <a:lnTo>
                      <a:pt x="100" y="177"/>
                    </a:lnTo>
                    <a:lnTo>
                      <a:pt x="100" y="177"/>
                    </a:lnTo>
                    <a:lnTo>
                      <a:pt x="100" y="177"/>
                    </a:lnTo>
                    <a:lnTo>
                      <a:pt x="100" y="170"/>
                    </a:lnTo>
                    <a:lnTo>
                      <a:pt x="100" y="170"/>
                    </a:lnTo>
                    <a:lnTo>
                      <a:pt x="100" y="170"/>
                    </a:lnTo>
                    <a:lnTo>
                      <a:pt x="100" y="170"/>
                    </a:lnTo>
                    <a:lnTo>
                      <a:pt x="100" y="163"/>
                    </a:lnTo>
                    <a:lnTo>
                      <a:pt x="100" y="163"/>
                    </a:lnTo>
                    <a:lnTo>
                      <a:pt x="100" y="163"/>
                    </a:lnTo>
                    <a:lnTo>
                      <a:pt x="100" y="156"/>
                    </a:lnTo>
                    <a:lnTo>
                      <a:pt x="100" y="156"/>
                    </a:lnTo>
                    <a:lnTo>
                      <a:pt x="100" y="156"/>
                    </a:lnTo>
                    <a:lnTo>
                      <a:pt x="92" y="156"/>
                    </a:lnTo>
                    <a:lnTo>
                      <a:pt x="85" y="156"/>
                    </a:lnTo>
                    <a:lnTo>
                      <a:pt x="85" y="156"/>
                    </a:lnTo>
                    <a:lnTo>
                      <a:pt x="78" y="149"/>
                    </a:lnTo>
                    <a:lnTo>
                      <a:pt x="78" y="149"/>
                    </a:lnTo>
                    <a:lnTo>
                      <a:pt x="78" y="149"/>
                    </a:lnTo>
                    <a:lnTo>
                      <a:pt x="78" y="149"/>
                    </a:lnTo>
                    <a:lnTo>
                      <a:pt x="78" y="149"/>
                    </a:lnTo>
                    <a:lnTo>
                      <a:pt x="78" y="149"/>
                    </a:lnTo>
                    <a:lnTo>
                      <a:pt x="78" y="149"/>
                    </a:lnTo>
                    <a:lnTo>
                      <a:pt x="71" y="149"/>
                    </a:lnTo>
                    <a:lnTo>
                      <a:pt x="71" y="149"/>
                    </a:lnTo>
                    <a:lnTo>
                      <a:pt x="71" y="149"/>
                    </a:lnTo>
                    <a:lnTo>
                      <a:pt x="71" y="149"/>
                    </a:lnTo>
                    <a:lnTo>
                      <a:pt x="71" y="149"/>
                    </a:lnTo>
                    <a:lnTo>
                      <a:pt x="64" y="149"/>
                    </a:lnTo>
                    <a:lnTo>
                      <a:pt x="64" y="149"/>
                    </a:lnTo>
                    <a:lnTo>
                      <a:pt x="64" y="149"/>
                    </a:lnTo>
                    <a:lnTo>
                      <a:pt x="64" y="142"/>
                    </a:lnTo>
                    <a:lnTo>
                      <a:pt x="64" y="142"/>
                    </a:lnTo>
                    <a:lnTo>
                      <a:pt x="64" y="142"/>
                    </a:lnTo>
                    <a:lnTo>
                      <a:pt x="64" y="142"/>
                    </a:lnTo>
                    <a:lnTo>
                      <a:pt x="64" y="135"/>
                    </a:lnTo>
                    <a:lnTo>
                      <a:pt x="64" y="135"/>
                    </a:lnTo>
                    <a:lnTo>
                      <a:pt x="64" y="135"/>
                    </a:lnTo>
                    <a:lnTo>
                      <a:pt x="64" y="135"/>
                    </a:lnTo>
                    <a:lnTo>
                      <a:pt x="71" y="135"/>
                    </a:lnTo>
                    <a:lnTo>
                      <a:pt x="71" y="142"/>
                    </a:lnTo>
                    <a:lnTo>
                      <a:pt x="71" y="142"/>
                    </a:lnTo>
                    <a:lnTo>
                      <a:pt x="71" y="142"/>
                    </a:lnTo>
                    <a:lnTo>
                      <a:pt x="71" y="142"/>
                    </a:lnTo>
                    <a:lnTo>
                      <a:pt x="71" y="142"/>
                    </a:lnTo>
                    <a:lnTo>
                      <a:pt x="71" y="142"/>
                    </a:lnTo>
                    <a:lnTo>
                      <a:pt x="71" y="142"/>
                    </a:lnTo>
                    <a:lnTo>
                      <a:pt x="71" y="142"/>
                    </a:lnTo>
                    <a:lnTo>
                      <a:pt x="71" y="142"/>
                    </a:lnTo>
                    <a:lnTo>
                      <a:pt x="71" y="135"/>
                    </a:lnTo>
                    <a:lnTo>
                      <a:pt x="71" y="135"/>
                    </a:lnTo>
                    <a:lnTo>
                      <a:pt x="71" y="135"/>
                    </a:lnTo>
                    <a:lnTo>
                      <a:pt x="78" y="135"/>
                    </a:lnTo>
                    <a:lnTo>
                      <a:pt x="78" y="135"/>
                    </a:lnTo>
                    <a:lnTo>
                      <a:pt x="85" y="135"/>
                    </a:lnTo>
                    <a:lnTo>
                      <a:pt x="85" y="135"/>
                    </a:lnTo>
                    <a:lnTo>
                      <a:pt x="85" y="135"/>
                    </a:lnTo>
                    <a:lnTo>
                      <a:pt x="85" y="127"/>
                    </a:lnTo>
                    <a:lnTo>
                      <a:pt x="85" y="127"/>
                    </a:lnTo>
                    <a:lnTo>
                      <a:pt x="85" y="120"/>
                    </a:lnTo>
                    <a:lnTo>
                      <a:pt x="85" y="120"/>
                    </a:lnTo>
                    <a:lnTo>
                      <a:pt x="85" y="120"/>
                    </a:lnTo>
                    <a:lnTo>
                      <a:pt x="85" y="120"/>
                    </a:lnTo>
                    <a:lnTo>
                      <a:pt x="92" y="120"/>
                    </a:lnTo>
                    <a:lnTo>
                      <a:pt x="92" y="120"/>
                    </a:lnTo>
                    <a:lnTo>
                      <a:pt x="92" y="120"/>
                    </a:lnTo>
                    <a:lnTo>
                      <a:pt x="100" y="120"/>
                    </a:lnTo>
                    <a:lnTo>
                      <a:pt x="107" y="120"/>
                    </a:lnTo>
                    <a:lnTo>
                      <a:pt x="128" y="120"/>
                    </a:lnTo>
                    <a:lnTo>
                      <a:pt x="128" y="120"/>
                    </a:lnTo>
                    <a:lnTo>
                      <a:pt x="128" y="120"/>
                    </a:lnTo>
                    <a:lnTo>
                      <a:pt x="128" y="120"/>
                    </a:lnTo>
                    <a:lnTo>
                      <a:pt x="128" y="120"/>
                    </a:lnTo>
                    <a:lnTo>
                      <a:pt x="121" y="120"/>
                    </a:lnTo>
                    <a:lnTo>
                      <a:pt x="114" y="106"/>
                    </a:lnTo>
                    <a:lnTo>
                      <a:pt x="114" y="106"/>
                    </a:lnTo>
                    <a:lnTo>
                      <a:pt x="114" y="106"/>
                    </a:lnTo>
                    <a:lnTo>
                      <a:pt x="107" y="106"/>
                    </a:lnTo>
                    <a:lnTo>
                      <a:pt x="107" y="106"/>
                    </a:lnTo>
                    <a:lnTo>
                      <a:pt x="107" y="106"/>
                    </a:lnTo>
                    <a:lnTo>
                      <a:pt x="107" y="106"/>
                    </a:lnTo>
                    <a:lnTo>
                      <a:pt x="107" y="106"/>
                    </a:lnTo>
                    <a:lnTo>
                      <a:pt x="107" y="99"/>
                    </a:lnTo>
                    <a:lnTo>
                      <a:pt x="107" y="92"/>
                    </a:lnTo>
                    <a:lnTo>
                      <a:pt x="107" y="92"/>
                    </a:lnTo>
                    <a:lnTo>
                      <a:pt x="107" y="92"/>
                    </a:lnTo>
                    <a:lnTo>
                      <a:pt x="100" y="85"/>
                    </a:lnTo>
                    <a:lnTo>
                      <a:pt x="100" y="85"/>
                    </a:lnTo>
                    <a:lnTo>
                      <a:pt x="100" y="85"/>
                    </a:lnTo>
                    <a:lnTo>
                      <a:pt x="100" y="85"/>
                    </a:lnTo>
                    <a:lnTo>
                      <a:pt x="100" y="85"/>
                    </a:lnTo>
                    <a:lnTo>
                      <a:pt x="100" y="85"/>
                    </a:lnTo>
                    <a:lnTo>
                      <a:pt x="92" y="85"/>
                    </a:lnTo>
                    <a:lnTo>
                      <a:pt x="92" y="85"/>
                    </a:lnTo>
                    <a:lnTo>
                      <a:pt x="92" y="92"/>
                    </a:lnTo>
                    <a:lnTo>
                      <a:pt x="92" y="92"/>
                    </a:lnTo>
                    <a:lnTo>
                      <a:pt x="92" y="92"/>
                    </a:lnTo>
                    <a:lnTo>
                      <a:pt x="85" y="85"/>
                    </a:lnTo>
                    <a:lnTo>
                      <a:pt x="85" y="85"/>
                    </a:lnTo>
                    <a:lnTo>
                      <a:pt x="85" y="85"/>
                    </a:lnTo>
                    <a:lnTo>
                      <a:pt x="85" y="85"/>
                    </a:lnTo>
                    <a:lnTo>
                      <a:pt x="78" y="85"/>
                    </a:lnTo>
                    <a:lnTo>
                      <a:pt x="78" y="78"/>
                    </a:lnTo>
                    <a:lnTo>
                      <a:pt x="71" y="71"/>
                    </a:lnTo>
                    <a:lnTo>
                      <a:pt x="71" y="71"/>
                    </a:lnTo>
                    <a:lnTo>
                      <a:pt x="71" y="71"/>
                    </a:lnTo>
                    <a:lnTo>
                      <a:pt x="71" y="64"/>
                    </a:lnTo>
                    <a:lnTo>
                      <a:pt x="71" y="64"/>
                    </a:lnTo>
                    <a:lnTo>
                      <a:pt x="71" y="64"/>
                    </a:lnTo>
                    <a:lnTo>
                      <a:pt x="71" y="64"/>
                    </a:lnTo>
                    <a:lnTo>
                      <a:pt x="71" y="56"/>
                    </a:lnTo>
                    <a:lnTo>
                      <a:pt x="64" y="56"/>
                    </a:lnTo>
                    <a:lnTo>
                      <a:pt x="64" y="56"/>
                    </a:lnTo>
                    <a:lnTo>
                      <a:pt x="64" y="49"/>
                    </a:lnTo>
                    <a:lnTo>
                      <a:pt x="64" y="49"/>
                    </a:lnTo>
                    <a:lnTo>
                      <a:pt x="57" y="49"/>
                    </a:lnTo>
                    <a:lnTo>
                      <a:pt x="57" y="42"/>
                    </a:lnTo>
                    <a:lnTo>
                      <a:pt x="57" y="42"/>
                    </a:lnTo>
                    <a:lnTo>
                      <a:pt x="57" y="42"/>
                    </a:lnTo>
                    <a:lnTo>
                      <a:pt x="57" y="35"/>
                    </a:lnTo>
                    <a:lnTo>
                      <a:pt x="57" y="35"/>
                    </a:lnTo>
                    <a:lnTo>
                      <a:pt x="57" y="35"/>
                    </a:lnTo>
                    <a:lnTo>
                      <a:pt x="57" y="35"/>
                    </a:lnTo>
                    <a:lnTo>
                      <a:pt x="50" y="35"/>
                    </a:lnTo>
                    <a:lnTo>
                      <a:pt x="50" y="35"/>
                    </a:lnTo>
                    <a:lnTo>
                      <a:pt x="50" y="28"/>
                    </a:lnTo>
                    <a:lnTo>
                      <a:pt x="50" y="28"/>
                    </a:lnTo>
                    <a:lnTo>
                      <a:pt x="50" y="28"/>
                    </a:lnTo>
                    <a:lnTo>
                      <a:pt x="50" y="28"/>
                    </a:lnTo>
                    <a:lnTo>
                      <a:pt x="50" y="28"/>
                    </a:lnTo>
                    <a:lnTo>
                      <a:pt x="50" y="28"/>
                    </a:lnTo>
                    <a:lnTo>
                      <a:pt x="50" y="28"/>
                    </a:lnTo>
                    <a:lnTo>
                      <a:pt x="50" y="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1"/>
              <p:cNvSpPr>
                <a:spLocks/>
              </p:cNvSpPr>
              <p:nvPr/>
            </p:nvSpPr>
            <p:spPr bwMode="auto">
              <a:xfrm>
                <a:off x="4585" y="1159"/>
                <a:ext cx="121" cy="149"/>
              </a:xfrm>
              <a:custGeom>
                <a:avLst/>
                <a:gdLst>
                  <a:gd name="T0" fmla="*/ 7 w 121"/>
                  <a:gd name="T1" fmla="*/ 128 h 149"/>
                  <a:gd name="T2" fmla="*/ 7 w 121"/>
                  <a:gd name="T3" fmla="*/ 128 h 149"/>
                  <a:gd name="T4" fmla="*/ 7 w 121"/>
                  <a:gd name="T5" fmla="*/ 114 h 149"/>
                  <a:gd name="T6" fmla="*/ 7 w 121"/>
                  <a:gd name="T7" fmla="*/ 114 h 149"/>
                  <a:gd name="T8" fmla="*/ 0 w 121"/>
                  <a:gd name="T9" fmla="*/ 107 h 149"/>
                  <a:gd name="T10" fmla="*/ 7 w 121"/>
                  <a:gd name="T11" fmla="*/ 100 h 149"/>
                  <a:gd name="T12" fmla="*/ 7 w 121"/>
                  <a:gd name="T13" fmla="*/ 100 h 149"/>
                  <a:gd name="T14" fmla="*/ 7 w 121"/>
                  <a:gd name="T15" fmla="*/ 100 h 149"/>
                  <a:gd name="T16" fmla="*/ 7 w 121"/>
                  <a:gd name="T17" fmla="*/ 100 h 149"/>
                  <a:gd name="T18" fmla="*/ 0 w 121"/>
                  <a:gd name="T19" fmla="*/ 92 h 149"/>
                  <a:gd name="T20" fmla="*/ 0 w 121"/>
                  <a:gd name="T21" fmla="*/ 92 h 149"/>
                  <a:gd name="T22" fmla="*/ 15 w 121"/>
                  <a:gd name="T23" fmla="*/ 71 h 149"/>
                  <a:gd name="T24" fmla="*/ 15 w 121"/>
                  <a:gd name="T25" fmla="*/ 50 h 149"/>
                  <a:gd name="T26" fmla="*/ 15 w 121"/>
                  <a:gd name="T27" fmla="*/ 43 h 149"/>
                  <a:gd name="T28" fmla="*/ 15 w 121"/>
                  <a:gd name="T29" fmla="*/ 36 h 149"/>
                  <a:gd name="T30" fmla="*/ 15 w 121"/>
                  <a:gd name="T31" fmla="*/ 36 h 149"/>
                  <a:gd name="T32" fmla="*/ 7 w 121"/>
                  <a:gd name="T33" fmla="*/ 36 h 149"/>
                  <a:gd name="T34" fmla="*/ 7 w 121"/>
                  <a:gd name="T35" fmla="*/ 29 h 149"/>
                  <a:gd name="T36" fmla="*/ 7 w 121"/>
                  <a:gd name="T37" fmla="*/ 21 h 149"/>
                  <a:gd name="T38" fmla="*/ 15 w 121"/>
                  <a:gd name="T39" fmla="*/ 21 h 149"/>
                  <a:gd name="T40" fmla="*/ 22 w 121"/>
                  <a:gd name="T41" fmla="*/ 21 h 149"/>
                  <a:gd name="T42" fmla="*/ 43 w 121"/>
                  <a:gd name="T43" fmla="*/ 14 h 149"/>
                  <a:gd name="T44" fmla="*/ 43 w 121"/>
                  <a:gd name="T45" fmla="*/ 14 h 149"/>
                  <a:gd name="T46" fmla="*/ 50 w 121"/>
                  <a:gd name="T47" fmla="*/ 14 h 149"/>
                  <a:gd name="T48" fmla="*/ 57 w 121"/>
                  <a:gd name="T49" fmla="*/ 14 h 149"/>
                  <a:gd name="T50" fmla="*/ 57 w 121"/>
                  <a:gd name="T51" fmla="*/ 7 h 149"/>
                  <a:gd name="T52" fmla="*/ 64 w 121"/>
                  <a:gd name="T53" fmla="*/ 0 h 149"/>
                  <a:gd name="T54" fmla="*/ 71 w 121"/>
                  <a:gd name="T55" fmla="*/ 0 h 149"/>
                  <a:gd name="T56" fmla="*/ 86 w 121"/>
                  <a:gd name="T57" fmla="*/ 7 h 149"/>
                  <a:gd name="T58" fmla="*/ 93 w 121"/>
                  <a:gd name="T59" fmla="*/ 7 h 149"/>
                  <a:gd name="T60" fmla="*/ 100 w 121"/>
                  <a:gd name="T61" fmla="*/ 14 h 149"/>
                  <a:gd name="T62" fmla="*/ 100 w 121"/>
                  <a:gd name="T63" fmla="*/ 14 h 149"/>
                  <a:gd name="T64" fmla="*/ 100 w 121"/>
                  <a:gd name="T65" fmla="*/ 21 h 149"/>
                  <a:gd name="T66" fmla="*/ 100 w 121"/>
                  <a:gd name="T67" fmla="*/ 29 h 149"/>
                  <a:gd name="T68" fmla="*/ 107 w 121"/>
                  <a:gd name="T69" fmla="*/ 29 h 149"/>
                  <a:gd name="T70" fmla="*/ 107 w 121"/>
                  <a:gd name="T71" fmla="*/ 36 h 149"/>
                  <a:gd name="T72" fmla="*/ 100 w 121"/>
                  <a:gd name="T73" fmla="*/ 71 h 149"/>
                  <a:gd name="T74" fmla="*/ 93 w 121"/>
                  <a:gd name="T75" fmla="*/ 78 h 149"/>
                  <a:gd name="T76" fmla="*/ 93 w 121"/>
                  <a:gd name="T77" fmla="*/ 78 h 149"/>
                  <a:gd name="T78" fmla="*/ 100 w 121"/>
                  <a:gd name="T79" fmla="*/ 85 h 149"/>
                  <a:gd name="T80" fmla="*/ 100 w 121"/>
                  <a:gd name="T81" fmla="*/ 92 h 149"/>
                  <a:gd name="T82" fmla="*/ 107 w 121"/>
                  <a:gd name="T83" fmla="*/ 100 h 149"/>
                  <a:gd name="T84" fmla="*/ 107 w 121"/>
                  <a:gd name="T85" fmla="*/ 107 h 149"/>
                  <a:gd name="T86" fmla="*/ 114 w 121"/>
                  <a:gd name="T87" fmla="*/ 107 h 149"/>
                  <a:gd name="T88" fmla="*/ 121 w 121"/>
                  <a:gd name="T89" fmla="*/ 114 h 149"/>
                  <a:gd name="T90" fmla="*/ 114 w 121"/>
                  <a:gd name="T91" fmla="*/ 121 h 149"/>
                  <a:gd name="T92" fmla="*/ 107 w 121"/>
                  <a:gd name="T93" fmla="*/ 121 h 149"/>
                  <a:gd name="T94" fmla="*/ 100 w 121"/>
                  <a:gd name="T95" fmla="*/ 128 h 149"/>
                  <a:gd name="T96" fmla="*/ 100 w 121"/>
                  <a:gd name="T97" fmla="*/ 135 h 149"/>
                  <a:gd name="T98" fmla="*/ 93 w 121"/>
                  <a:gd name="T99" fmla="*/ 135 h 149"/>
                  <a:gd name="T100" fmla="*/ 93 w 121"/>
                  <a:gd name="T101" fmla="*/ 135 h 149"/>
                  <a:gd name="T102" fmla="*/ 78 w 121"/>
                  <a:gd name="T103" fmla="*/ 135 h 149"/>
                  <a:gd name="T104" fmla="*/ 64 w 121"/>
                  <a:gd name="T105" fmla="*/ 142 h 149"/>
                  <a:gd name="T106" fmla="*/ 57 w 121"/>
                  <a:gd name="T107" fmla="*/ 149 h 149"/>
                  <a:gd name="T108" fmla="*/ 50 w 121"/>
                  <a:gd name="T109" fmla="*/ 149 h 149"/>
                  <a:gd name="T110" fmla="*/ 50 w 121"/>
                  <a:gd name="T111" fmla="*/ 149 h 149"/>
                  <a:gd name="T112" fmla="*/ 36 w 121"/>
                  <a:gd name="T113" fmla="*/ 142 h 149"/>
                  <a:gd name="T114" fmla="*/ 22 w 121"/>
                  <a:gd name="T115" fmla="*/ 142 h 149"/>
                  <a:gd name="T116" fmla="*/ 22 w 121"/>
                  <a:gd name="T117" fmla="*/ 142 h 149"/>
                  <a:gd name="T118" fmla="*/ 15 w 121"/>
                  <a:gd name="T119" fmla="*/ 135 h 149"/>
                  <a:gd name="T120" fmla="*/ 15 w 121"/>
                  <a:gd name="T121" fmla="*/ 135 h 149"/>
                  <a:gd name="T122" fmla="*/ 15 w 121"/>
                  <a:gd name="T123" fmla="*/ 12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49">
                    <a:moveTo>
                      <a:pt x="7" y="128"/>
                    </a:moveTo>
                    <a:lnTo>
                      <a:pt x="7" y="128"/>
                    </a:lnTo>
                    <a:lnTo>
                      <a:pt x="7" y="128"/>
                    </a:lnTo>
                    <a:lnTo>
                      <a:pt x="7" y="128"/>
                    </a:lnTo>
                    <a:lnTo>
                      <a:pt x="7" y="121"/>
                    </a:lnTo>
                    <a:lnTo>
                      <a:pt x="7" y="114"/>
                    </a:lnTo>
                    <a:lnTo>
                      <a:pt x="7" y="114"/>
                    </a:lnTo>
                    <a:lnTo>
                      <a:pt x="7" y="114"/>
                    </a:lnTo>
                    <a:lnTo>
                      <a:pt x="7" y="107"/>
                    </a:lnTo>
                    <a:lnTo>
                      <a:pt x="0" y="107"/>
                    </a:lnTo>
                    <a:lnTo>
                      <a:pt x="0" y="107"/>
                    </a:lnTo>
                    <a:lnTo>
                      <a:pt x="7" y="100"/>
                    </a:lnTo>
                    <a:lnTo>
                      <a:pt x="7" y="100"/>
                    </a:lnTo>
                    <a:lnTo>
                      <a:pt x="7" y="100"/>
                    </a:lnTo>
                    <a:lnTo>
                      <a:pt x="7" y="100"/>
                    </a:lnTo>
                    <a:lnTo>
                      <a:pt x="7" y="100"/>
                    </a:lnTo>
                    <a:lnTo>
                      <a:pt x="7" y="100"/>
                    </a:lnTo>
                    <a:lnTo>
                      <a:pt x="7" y="100"/>
                    </a:lnTo>
                    <a:lnTo>
                      <a:pt x="7" y="92"/>
                    </a:lnTo>
                    <a:lnTo>
                      <a:pt x="0" y="92"/>
                    </a:lnTo>
                    <a:lnTo>
                      <a:pt x="0" y="92"/>
                    </a:lnTo>
                    <a:lnTo>
                      <a:pt x="0" y="92"/>
                    </a:lnTo>
                    <a:lnTo>
                      <a:pt x="7" y="85"/>
                    </a:lnTo>
                    <a:lnTo>
                      <a:pt x="15" y="71"/>
                    </a:lnTo>
                    <a:lnTo>
                      <a:pt x="15" y="57"/>
                    </a:lnTo>
                    <a:lnTo>
                      <a:pt x="15" y="50"/>
                    </a:lnTo>
                    <a:lnTo>
                      <a:pt x="15" y="50"/>
                    </a:lnTo>
                    <a:lnTo>
                      <a:pt x="15" y="43"/>
                    </a:lnTo>
                    <a:lnTo>
                      <a:pt x="15" y="43"/>
                    </a:lnTo>
                    <a:lnTo>
                      <a:pt x="15" y="36"/>
                    </a:lnTo>
                    <a:lnTo>
                      <a:pt x="15" y="36"/>
                    </a:lnTo>
                    <a:lnTo>
                      <a:pt x="15" y="36"/>
                    </a:lnTo>
                    <a:lnTo>
                      <a:pt x="7" y="36"/>
                    </a:lnTo>
                    <a:lnTo>
                      <a:pt x="7" y="36"/>
                    </a:lnTo>
                    <a:lnTo>
                      <a:pt x="7" y="29"/>
                    </a:lnTo>
                    <a:lnTo>
                      <a:pt x="7" y="29"/>
                    </a:lnTo>
                    <a:lnTo>
                      <a:pt x="7" y="21"/>
                    </a:lnTo>
                    <a:lnTo>
                      <a:pt x="7" y="21"/>
                    </a:lnTo>
                    <a:lnTo>
                      <a:pt x="15" y="21"/>
                    </a:lnTo>
                    <a:lnTo>
                      <a:pt x="15" y="21"/>
                    </a:lnTo>
                    <a:lnTo>
                      <a:pt x="15" y="21"/>
                    </a:lnTo>
                    <a:lnTo>
                      <a:pt x="22" y="21"/>
                    </a:lnTo>
                    <a:lnTo>
                      <a:pt x="43" y="21"/>
                    </a:lnTo>
                    <a:lnTo>
                      <a:pt x="43" y="14"/>
                    </a:lnTo>
                    <a:lnTo>
                      <a:pt x="43" y="14"/>
                    </a:lnTo>
                    <a:lnTo>
                      <a:pt x="43" y="14"/>
                    </a:lnTo>
                    <a:lnTo>
                      <a:pt x="43" y="14"/>
                    </a:lnTo>
                    <a:lnTo>
                      <a:pt x="50" y="14"/>
                    </a:lnTo>
                    <a:lnTo>
                      <a:pt x="50" y="7"/>
                    </a:lnTo>
                    <a:lnTo>
                      <a:pt x="57" y="14"/>
                    </a:lnTo>
                    <a:lnTo>
                      <a:pt x="57" y="7"/>
                    </a:lnTo>
                    <a:lnTo>
                      <a:pt x="57" y="7"/>
                    </a:lnTo>
                    <a:lnTo>
                      <a:pt x="64" y="7"/>
                    </a:lnTo>
                    <a:lnTo>
                      <a:pt x="64" y="0"/>
                    </a:lnTo>
                    <a:lnTo>
                      <a:pt x="71" y="0"/>
                    </a:lnTo>
                    <a:lnTo>
                      <a:pt x="71" y="0"/>
                    </a:lnTo>
                    <a:lnTo>
                      <a:pt x="78" y="7"/>
                    </a:lnTo>
                    <a:lnTo>
                      <a:pt x="86" y="7"/>
                    </a:lnTo>
                    <a:lnTo>
                      <a:pt x="86" y="7"/>
                    </a:lnTo>
                    <a:lnTo>
                      <a:pt x="93" y="7"/>
                    </a:lnTo>
                    <a:lnTo>
                      <a:pt x="93" y="14"/>
                    </a:lnTo>
                    <a:lnTo>
                      <a:pt x="100" y="14"/>
                    </a:lnTo>
                    <a:lnTo>
                      <a:pt x="100" y="14"/>
                    </a:lnTo>
                    <a:lnTo>
                      <a:pt x="100" y="14"/>
                    </a:lnTo>
                    <a:lnTo>
                      <a:pt x="100" y="14"/>
                    </a:lnTo>
                    <a:lnTo>
                      <a:pt x="100" y="21"/>
                    </a:lnTo>
                    <a:lnTo>
                      <a:pt x="100" y="21"/>
                    </a:lnTo>
                    <a:lnTo>
                      <a:pt x="100" y="29"/>
                    </a:lnTo>
                    <a:lnTo>
                      <a:pt x="100" y="29"/>
                    </a:lnTo>
                    <a:lnTo>
                      <a:pt x="107" y="29"/>
                    </a:lnTo>
                    <a:lnTo>
                      <a:pt x="107" y="36"/>
                    </a:lnTo>
                    <a:lnTo>
                      <a:pt x="107" y="36"/>
                    </a:lnTo>
                    <a:lnTo>
                      <a:pt x="100" y="64"/>
                    </a:lnTo>
                    <a:lnTo>
                      <a:pt x="100" y="71"/>
                    </a:lnTo>
                    <a:lnTo>
                      <a:pt x="100" y="71"/>
                    </a:lnTo>
                    <a:lnTo>
                      <a:pt x="93" y="78"/>
                    </a:lnTo>
                    <a:lnTo>
                      <a:pt x="93" y="78"/>
                    </a:lnTo>
                    <a:lnTo>
                      <a:pt x="93" y="78"/>
                    </a:lnTo>
                    <a:lnTo>
                      <a:pt x="100" y="85"/>
                    </a:lnTo>
                    <a:lnTo>
                      <a:pt x="100" y="85"/>
                    </a:lnTo>
                    <a:lnTo>
                      <a:pt x="100" y="92"/>
                    </a:lnTo>
                    <a:lnTo>
                      <a:pt x="100" y="92"/>
                    </a:lnTo>
                    <a:lnTo>
                      <a:pt x="100" y="100"/>
                    </a:lnTo>
                    <a:lnTo>
                      <a:pt x="107" y="100"/>
                    </a:lnTo>
                    <a:lnTo>
                      <a:pt x="107" y="100"/>
                    </a:lnTo>
                    <a:lnTo>
                      <a:pt x="107" y="107"/>
                    </a:lnTo>
                    <a:lnTo>
                      <a:pt x="107" y="107"/>
                    </a:lnTo>
                    <a:lnTo>
                      <a:pt x="114" y="107"/>
                    </a:lnTo>
                    <a:lnTo>
                      <a:pt x="114" y="107"/>
                    </a:lnTo>
                    <a:lnTo>
                      <a:pt x="121" y="114"/>
                    </a:lnTo>
                    <a:lnTo>
                      <a:pt x="121" y="114"/>
                    </a:lnTo>
                    <a:lnTo>
                      <a:pt x="114" y="121"/>
                    </a:lnTo>
                    <a:lnTo>
                      <a:pt x="107" y="121"/>
                    </a:lnTo>
                    <a:lnTo>
                      <a:pt x="107" y="121"/>
                    </a:lnTo>
                    <a:lnTo>
                      <a:pt x="100" y="128"/>
                    </a:lnTo>
                    <a:lnTo>
                      <a:pt x="100" y="128"/>
                    </a:lnTo>
                    <a:lnTo>
                      <a:pt x="100" y="135"/>
                    </a:lnTo>
                    <a:lnTo>
                      <a:pt x="100" y="135"/>
                    </a:lnTo>
                    <a:lnTo>
                      <a:pt x="100" y="135"/>
                    </a:lnTo>
                    <a:lnTo>
                      <a:pt x="93" y="135"/>
                    </a:lnTo>
                    <a:lnTo>
                      <a:pt x="93" y="135"/>
                    </a:lnTo>
                    <a:lnTo>
                      <a:pt x="93" y="135"/>
                    </a:lnTo>
                    <a:lnTo>
                      <a:pt x="86" y="135"/>
                    </a:lnTo>
                    <a:lnTo>
                      <a:pt x="78" y="135"/>
                    </a:lnTo>
                    <a:lnTo>
                      <a:pt x="71" y="135"/>
                    </a:lnTo>
                    <a:lnTo>
                      <a:pt x="64" y="142"/>
                    </a:lnTo>
                    <a:lnTo>
                      <a:pt x="64" y="142"/>
                    </a:lnTo>
                    <a:lnTo>
                      <a:pt x="57" y="149"/>
                    </a:lnTo>
                    <a:lnTo>
                      <a:pt x="57" y="149"/>
                    </a:lnTo>
                    <a:lnTo>
                      <a:pt x="50" y="149"/>
                    </a:lnTo>
                    <a:lnTo>
                      <a:pt x="50" y="149"/>
                    </a:lnTo>
                    <a:lnTo>
                      <a:pt x="50" y="149"/>
                    </a:lnTo>
                    <a:lnTo>
                      <a:pt x="50" y="142"/>
                    </a:lnTo>
                    <a:lnTo>
                      <a:pt x="36" y="142"/>
                    </a:lnTo>
                    <a:lnTo>
                      <a:pt x="29" y="142"/>
                    </a:lnTo>
                    <a:lnTo>
                      <a:pt x="22" y="142"/>
                    </a:lnTo>
                    <a:lnTo>
                      <a:pt x="22" y="142"/>
                    </a:lnTo>
                    <a:lnTo>
                      <a:pt x="22" y="142"/>
                    </a:lnTo>
                    <a:lnTo>
                      <a:pt x="15" y="142"/>
                    </a:lnTo>
                    <a:lnTo>
                      <a:pt x="15" y="135"/>
                    </a:lnTo>
                    <a:lnTo>
                      <a:pt x="15" y="135"/>
                    </a:lnTo>
                    <a:lnTo>
                      <a:pt x="15" y="135"/>
                    </a:lnTo>
                    <a:lnTo>
                      <a:pt x="15" y="135"/>
                    </a:lnTo>
                    <a:lnTo>
                      <a:pt x="15" y="128"/>
                    </a:lnTo>
                    <a:lnTo>
                      <a:pt x="7" y="1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3"/>
              <p:cNvSpPr>
                <a:spLocks/>
              </p:cNvSpPr>
              <p:nvPr/>
            </p:nvSpPr>
            <p:spPr bwMode="auto">
              <a:xfrm>
                <a:off x="3613" y="1755"/>
                <a:ext cx="539" cy="945"/>
              </a:xfrm>
              <a:custGeom>
                <a:avLst/>
                <a:gdLst>
                  <a:gd name="T0" fmla="*/ 475 w 539"/>
                  <a:gd name="T1" fmla="*/ 263 h 945"/>
                  <a:gd name="T2" fmla="*/ 433 w 539"/>
                  <a:gd name="T3" fmla="*/ 313 h 945"/>
                  <a:gd name="T4" fmla="*/ 440 w 539"/>
                  <a:gd name="T5" fmla="*/ 341 h 945"/>
                  <a:gd name="T6" fmla="*/ 412 w 539"/>
                  <a:gd name="T7" fmla="*/ 398 h 945"/>
                  <a:gd name="T8" fmla="*/ 404 w 539"/>
                  <a:gd name="T9" fmla="*/ 412 h 945"/>
                  <a:gd name="T10" fmla="*/ 369 w 539"/>
                  <a:gd name="T11" fmla="*/ 441 h 945"/>
                  <a:gd name="T12" fmla="*/ 319 w 539"/>
                  <a:gd name="T13" fmla="*/ 441 h 945"/>
                  <a:gd name="T14" fmla="*/ 291 w 539"/>
                  <a:gd name="T15" fmla="*/ 483 h 945"/>
                  <a:gd name="T16" fmla="*/ 284 w 539"/>
                  <a:gd name="T17" fmla="*/ 512 h 945"/>
                  <a:gd name="T18" fmla="*/ 291 w 539"/>
                  <a:gd name="T19" fmla="*/ 547 h 945"/>
                  <a:gd name="T20" fmla="*/ 305 w 539"/>
                  <a:gd name="T21" fmla="*/ 611 h 945"/>
                  <a:gd name="T22" fmla="*/ 333 w 539"/>
                  <a:gd name="T23" fmla="*/ 611 h 945"/>
                  <a:gd name="T24" fmla="*/ 326 w 539"/>
                  <a:gd name="T25" fmla="*/ 646 h 945"/>
                  <a:gd name="T26" fmla="*/ 291 w 539"/>
                  <a:gd name="T27" fmla="*/ 632 h 945"/>
                  <a:gd name="T28" fmla="*/ 262 w 539"/>
                  <a:gd name="T29" fmla="*/ 611 h 945"/>
                  <a:gd name="T30" fmla="*/ 241 w 539"/>
                  <a:gd name="T31" fmla="*/ 604 h 945"/>
                  <a:gd name="T32" fmla="*/ 234 w 539"/>
                  <a:gd name="T33" fmla="*/ 639 h 945"/>
                  <a:gd name="T34" fmla="*/ 255 w 539"/>
                  <a:gd name="T35" fmla="*/ 689 h 945"/>
                  <a:gd name="T36" fmla="*/ 270 w 539"/>
                  <a:gd name="T37" fmla="*/ 710 h 945"/>
                  <a:gd name="T38" fmla="*/ 277 w 539"/>
                  <a:gd name="T39" fmla="*/ 760 h 945"/>
                  <a:gd name="T40" fmla="*/ 262 w 539"/>
                  <a:gd name="T41" fmla="*/ 795 h 945"/>
                  <a:gd name="T42" fmla="*/ 234 w 539"/>
                  <a:gd name="T43" fmla="*/ 817 h 945"/>
                  <a:gd name="T44" fmla="*/ 213 w 539"/>
                  <a:gd name="T45" fmla="*/ 859 h 945"/>
                  <a:gd name="T46" fmla="*/ 177 w 539"/>
                  <a:gd name="T47" fmla="*/ 881 h 945"/>
                  <a:gd name="T48" fmla="*/ 177 w 539"/>
                  <a:gd name="T49" fmla="*/ 916 h 945"/>
                  <a:gd name="T50" fmla="*/ 163 w 539"/>
                  <a:gd name="T51" fmla="*/ 937 h 945"/>
                  <a:gd name="T52" fmla="*/ 106 w 539"/>
                  <a:gd name="T53" fmla="*/ 916 h 945"/>
                  <a:gd name="T54" fmla="*/ 85 w 539"/>
                  <a:gd name="T55" fmla="*/ 881 h 945"/>
                  <a:gd name="T56" fmla="*/ 71 w 539"/>
                  <a:gd name="T57" fmla="*/ 881 h 945"/>
                  <a:gd name="T58" fmla="*/ 28 w 539"/>
                  <a:gd name="T59" fmla="*/ 824 h 945"/>
                  <a:gd name="T60" fmla="*/ 0 w 539"/>
                  <a:gd name="T61" fmla="*/ 810 h 945"/>
                  <a:gd name="T62" fmla="*/ 21 w 539"/>
                  <a:gd name="T63" fmla="*/ 724 h 945"/>
                  <a:gd name="T64" fmla="*/ 64 w 539"/>
                  <a:gd name="T65" fmla="*/ 724 h 945"/>
                  <a:gd name="T66" fmla="*/ 85 w 539"/>
                  <a:gd name="T67" fmla="*/ 689 h 945"/>
                  <a:gd name="T68" fmla="*/ 42 w 539"/>
                  <a:gd name="T69" fmla="*/ 654 h 945"/>
                  <a:gd name="T70" fmla="*/ 21 w 539"/>
                  <a:gd name="T71" fmla="*/ 654 h 945"/>
                  <a:gd name="T72" fmla="*/ 21 w 539"/>
                  <a:gd name="T73" fmla="*/ 632 h 945"/>
                  <a:gd name="T74" fmla="*/ 28 w 539"/>
                  <a:gd name="T75" fmla="*/ 597 h 945"/>
                  <a:gd name="T76" fmla="*/ 42 w 539"/>
                  <a:gd name="T77" fmla="*/ 568 h 945"/>
                  <a:gd name="T78" fmla="*/ 42 w 539"/>
                  <a:gd name="T79" fmla="*/ 526 h 945"/>
                  <a:gd name="T80" fmla="*/ 35 w 539"/>
                  <a:gd name="T81" fmla="*/ 519 h 945"/>
                  <a:gd name="T82" fmla="*/ 14 w 539"/>
                  <a:gd name="T83" fmla="*/ 476 h 945"/>
                  <a:gd name="T84" fmla="*/ 50 w 539"/>
                  <a:gd name="T85" fmla="*/ 384 h 945"/>
                  <a:gd name="T86" fmla="*/ 85 w 539"/>
                  <a:gd name="T87" fmla="*/ 313 h 945"/>
                  <a:gd name="T88" fmla="*/ 106 w 539"/>
                  <a:gd name="T89" fmla="*/ 249 h 945"/>
                  <a:gd name="T90" fmla="*/ 149 w 539"/>
                  <a:gd name="T91" fmla="*/ 249 h 945"/>
                  <a:gd name="T92" fmla="*/ 192 w 539"/>
                  <a:gd name="T93" fmla="*/ 199 h 945"/>
                  <a:gd name="T94" fmla="*/ 241 w 539"/>
                  <a:gd name="T95" fmla="*/ 142 h 945"/>
                  <a:gd name="T96" fmla="*/ 184 w 539"/>
                  <a:gd name="T97" fmla="*/ 93 h 945"/>
                  <a:gd name="T98" fmla="*/ 170 w 539"/>
                  <a:gd name="T99" fmla="*/ 79 h 945"/>
                  <a:gd name="T100" fmla="*/ 199 w 539"/>
                  <a:gd name="T101" fmla="*/ 50 h 945"/>
                  <a:gd name="T102" fmla="*/ 305 w 539"/>
                  <a:gd name="T103" fmla="*/ 36 h 945"/>
                  <a:gd name="T104" fmla="*/ 362 w 539"/>
                  <a:gd name="T105" fmla="*/ 36 h 945"/>
                  <a:gd name="T106" fmla="*/ 404 w 539"/>
                  <a:gd name="T107" fmla="*/ 0 h 945"/>
                  <a:gd name="T108" fmla="*/ 447 w 539"/>
                  <a:gd name="T109" fmla="*/ 64 h 945"/>
                  <a:gd name="T110" fmla="*/ 475 w 539"/>
                  <a:gd name="T111" fmla="*/ 71 h 945"/>
                  <a:gd name="T112" fmla="*/ 490 w 539"/>
                  <a:gd name="T113" fmla="*/ 86 h 945"/>
                  <a:gd name="T114" fmla="*/ 490 w 539"/>
                  <a:gd name="T115" fmla="*/ 107 h 945"/>
                  <a:gd name="T116" fmla="*/ 511 w 539"/>
                  <a:gd name="T117" fmla="*/ 164 h 945"/>
                  <a:gd name="T118" fmla="*/ 539 w 539"/>
                  <a:gd name="T119" fmla="*/ 171 h 945"/>
                  <a:gd name="T120" fmla="*/ 518 w 539"/>
                  <a:gd name="T121" fmla="*/ 213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9" h="945">
                    <a:moveTo>
                      <a:pt x="497" y="228"/>
                    </a:moveTo>
                    <a:lnTo>
                      <a:pt x="497" y="228"/>
                    </a:lnTo>
                    <a:lnTo>
                      <a:pt x="497" y="228"/>
                    </a:lnTo>
                    <a:lnTo>
                      <a:pt x="490" y="235"/>
                    </a:lnTo>
                    <a:lnTo>
                      <a:pt x="490" y="235"/>
                    </a:lnTo>
                    <a:lnTo>
                      <a:pt x="497" y="235"/>
                    </a:lnTo>
                    <a:lnTo>
                      <a:pt x="497" y="242"/>
                    </a:lnTo>
                    <a:lnTo>
                      <a:pt x="497" y="242"/>
                    </a:lnTo>
                    <a:lnTo>
                      <a:pt x="497" y="242"/>
                    </a:lnTo>
                    <a:lnTo>
                      <a:pt x="497" y="249"/>
                    </a:lnTo>
                    <a:lnTo>
                      <a:pt x="497" y="249"/>
                    </a:lnTo>
                    <a:lnTo>
                      <a:pt x="497" y="249"/>
                    </a:lnTo>
                    <a:lnTo>
                      <a:pt x="497" y="249"/>
                    </a:lnTo>
                    <a:lnTo>
                      <a:pt x="497" y="249"/>
                    </a:lnTo>
                    <a:lnTo>
                      <a:pt x="490" y="256"/>
                    </a:lnTo>
                    <a:lnTo>
                      <a:pt x="490" y="256"/>
                    </a:lnTo>
                    <a:lnTo>
                      <a:pt x="490" y="256"/>
                    </a:lnTo>
                    <a:lnTo>
                      <a:pt x="490" y="256"/>
                    </a:lnTo>
                    <a:lnTo>
                      <a:pt x="483" y="256"/>
                    </a:lnTo>
                    <a:lnTo>
                      <a:pt x="475" y="263"/>
                    </a:lnTo>
                    <a:lnTo>
                      <a:pt x="475" y="263"/>
                    </a:lnTo>
                    <a:lnTo>
                      <a:pt x="461" y="270"/>
                    </a:lnTo>
                    <a:lnTo>
                      <a:pt x="461" y="277"/>
                    </a:lnTo>
                    <a:lnTo>
                      <a:pt x="454" y="277"/>
                    </a:lnTo>
                    <a:lnTo>
                      <a:pt x="447" y="277"/>
                    </a:lnTo>
                    <a:lnTo>
                      <a:pt x="447" y="277"/>
                    </a:lnTo>
                    <a:lnTo>
                      <a:pt x="447" y="284"/>
                    </a:lnTo>
                    <a:lnTo>
                      <a:pt x="440" y="291"/>
                    </a:lnTo>
                    <a:lnTo>
                      <a:pt x="440" y="299"/>
                    </a:lnTo>
                    <a:lnTo>
                      <a:pt x="440" y="299"/>
                    </a:lnTo>
                    <a:lnTo>
                      <a:pt x="440" y="299"/>
                    </a:lnTo>
                    <a:lnTo>
                      <a:pt x="440" y="299"/>
                    </a:lnTo>
                    <a:lnTo>
                      <a:pt x="440" y="299"/>
                    </a:lnTo>
                    <a:lnTo>
                      <a:pt x="440" y="299"/>
                    </a:lnTo>
                    <a:lnTo>
                      <a:pt x="440" y="299"/>
                    </a:lnTo>
                    <a:lnTo>
                      <a:pt x="440" y="306"/>
                    </a:lnTo>
                    <a:lnTo>
                      <a:pt x="440" y="306"/>
                    </a:lnTo>
                    <a:lnTo>
                      <a:pt x="440" y="306"/>
                    </a:lnTo>
                    <a:lnTo>
                      <a:pt x="440" y="306"/>
                    </a:lnTo>
                    <a:lnTo>
                      <a:pt x="440" y="306"/>
                    </a:lnTo>
                    <a:lnTo>
                      <a:pt x="433" y="306"/>
                    </a:lnTo>
                    <a:lnTo>
                      <a:pt x="433" y="313"/>
                    </a:lnTo>
                    <a:lnTo>
                      <a:pt x="433" y="313"/>
                    </a:lnTo>
                    <a:lnTo>
                      <a:pt x="433" y="313"/>
                    </a:lnTo>
                    <a:lnTo>
                      <a:pt x="433" y="320"/>
                    </a:lnTo>
                    <a:lnTo>
                      <a:pt x="433" y="320"/>
                    </a:lnTo>
                    <a:lnTo>
                      <a:pt x="440" y="320"/>
                    </a:lnTo>
                    <a:lnTo>
                      <a:pt x="440" y="320"/>
                    </a:lnTo>
                    <a:lnTo>
                      <a:pt x="440" y="320"/>
                    </a:lnTo>
                    <a:lnTo>
                      <a:pt x="440" y="320"/>
                    </a:lnTo>
                    <a:lnTo>
                      <a:pt x="447" y="327"/>
                    </a:lnTo>
                    <a:lnTo>
                      <a:pt x="440" y="327"/>
                    </a:lnTo>
                    <a:lnTo>
                      <a:pt x="440" y="327"/>
                    </a:lnTo>
                    <a:lnTo>
                      <a:pt x="440" y="327"/>
                    </a:lnTo>
                    <a:lnTo>
                      <a:pt x="440" y="334"/>
                    </a:lnTo>
                    <a:lnTo>
                      <a:pt x="440" y="334"/>
                    </a:lnTo>
                    <a:lnTo>
                      <a:pt x="440" y="334"/>
                    </a:lnTo>
                    <a:lnTo>
                      <a:pt x="440" y="334"/>
                    </a:lnTo>
                    <a:lnTo>
                      <a:pt x="440" y="334"/>
                    </a:lnTo>
                    <a:lnTo>
                      <a:pt x="440" y="334"/>
                    </a:lnTo>
                    <a:lnTo>
                      <a:pt x="440" y="334"/>
                    </a:lnTo>
                    <a:lnTo>
                      <a:pt x="440" y="341"/>
                    </a:lnTo>
                    <a:lnTo>
                      <a:pt x="440" y="341"/>
                    </a:lnTo>
                    <a:lnTo>
                      <a:pt x="440" y="341"/>
                    </a:lnTo>
                    <a:lnTo>
                      <a:pt x="433" y="341"/>
                    </a:lnTo>
                    <a:lnTo>
                      <a:pt x="433" y="341"/>
                    </a:lnTo>
                    <a:lnTo>
                      <a:pt x="433" y="341"/>
                    </a:lnTo>
                    <a:lnTo>
                      <a:pt x="433" y="341"/>
                    </a:lnTo>
                    <a:lnTo>
                      <a:pt x="433" y="341"/>
                    </a:lnTo>
                    <a:lnTo>
                      <a:pt x="433" y="341"/>
                    </a:lnTo>
                    <a:lnTo>
                      <a:pt x="433" y="341"/>
                    </a:lnTo>
                    <a:lnTo>
                      <a:pt x="433" y="341"/>
                    </a:lnTo>
                    <a:lnTo>
                      <a:pt x="433" y="348"/>
                    </a:lnTo>
                    <a:lnTo>
                      <a:pt x="433" y="348"/>
                    </a:lnTo>
                    <a:lnTo>
                      <a:pt x="426" y="355"/>
                    </a:lnTo>
                    <a:lnTo>
                      <a:pt x="419" y="377"/>
                    </a:lnTo>
                    <a:lnTo>
                      <a:pt x="412" y="377"/>
                    </a:lnTo>
                    <a:lnTo>
                      <a:pt x="412" y="377"/>
                    </a:lnTo>
                    <a:lnTo>
                      <a:pt x="412" y="384"/>
                    </a:lnTo>
                    <a:lnTo>
                      <a:pt x="412" y="384"/>
                    </a:lnTo>
                    <a:lnTo>
                      <a:pt x="412" y="391"/>
                    </a:lnTo>
                    <a:lnTo>
                      <a:pt x="412" y="391"/>
                    </a:lnTo>
                    <a:lnTo>
                      <a:pt x="412" y="391"/>
                    </a:lnTo>
                    <a:lnTo>
                      <a:pt x="412" y="398"/>
                    </a:lnTo>
                    <a:lnTo>
                      <a:pt x="419" y="398"/>
                    </a:lnTo>
                    <a:lnTo>
                      <a:pt x="419" y="398"/>
                    </a:lnTo>
                    <a:lnTo>
                      <a:pt x="419" y="398"/>
                    </a:lnTo>
                    <a:lnTo>
                      <a:pt x="419" y="405"/>
                    </a:lnTo>
                    <a:lnTo>
                      <a:pt x="426" y="405"/>
                    </a:lnTo>
                    <a:lnTo>
                      <a:pt x="426" y="405"/>
                    </a:lnTo>
                    <a:lnTo>
                      <a:pt x="426" y="412"/>
                    </a:lnTo>
                    <a:lnTo>
                      <a:pt x="419" y="412"/>
                    </a:lnTo>
                    <a:lnTo>
                      <a:pt x="419" y="412"/>
                    </a:lnTo>
                    <a:lnTo>
                      <a:pt x="419" y="412"/>
                    </a:lnTo>
                    <a:lnTo>
                      <a:pt x="419" y="412"/>
                    </a:lnTo>
                    <a:lnTo>
                      <a:pt x="419" y="412"/>
                    </a:lnTo>
                    <a:lnTo>
                      <a:pt x="412" y="405"/>
                    </a:lnTo>
                    <a:lnTo>
                      <a:pt x="412" y="405"/>
                    </a:lnTo>
                    <a:lnTo>
                      <a:pt x="404" y="405"/>
                    </a:lnTo>
                    <a:lnTo>
                      <a:pt x="404" y="412"/>
                    </a:lnTo>
                    <a:lnTo>
                      <a:pt x="404" y="412"/>
                    </a:lnTo>
                    <a:lnTo>
                      <a:pt x="404" y="412"/>
                    </a:lnTo>
                    <a:lnTo>
                      <a:pt x="404" y="412"/>
                    </a:lnTo>
                    <a:lnTo>
                      <a:pt x="404" y="412"/>
                    </a:lnTo>
                    <a:lnTo>
                      <a:pt x="404" y="412"/>
                    </a:lnTo>
                    <a:lnTo>
                      <a:pt x="404" y="412"/>
                    </a:lnTo>
                    <a:lnTo>
                      <a:pt x="404" y="412"/>
                    </a:lnTo>
                    <a:lnTo>
                      <a:pt x="404" y="419"/>
                    </a:lnTo>
                    <a:lnTo>
                      <a:pt x="404" y="419"/>
                    </a:lnTo>
                    <a:lnTo>
                      <a:pt x="404" y="419"/>
                    </a:lnTo>
                    <a:lnTo>
                      <a:pt x="404" y="426"/>
                    </a:lnTo>
                    <a:lnTo>
                      <a:pt x="397" y="433"/>
                    </a:lnTo>
                    <a:lnTo>
                      <a:pt x="397" y="441"/>
                    </a:lnTo>
                    <a:lnTo>
                      <a:pt x="397" y="441"/>
                    </a:lnTo>
                    <a:lnTo>
                      <a:pt x="390" y="441"/>
                    </a:lnTo>
                    <a:lnTo>
                      <a:pt x="390" y="441"/>
                    </a:lnTo>
                    <a:lnTo>
                      <a:pt x="390" y="441"/>
                    </a:lnTo>
                    <a:lnTo>
                      <a:pt x="383" y="448"/>
                    </a:lnTo>
                    <a:lnTo>
                      <a:pt x="383" y="441"/>
                    </a:lnTo>
                    <a:lnTo>
                      <a:pt x="376" y="441"/>
                    </a:lnTo>
                    <a:lnTo>
                      <a:pt x="376" y="441"/>
                    </a:lnTo>
                    <a:lnTo>
                      <a:pt x="376" y="441"/>
                    </a:lnTo>
                    <a:lnTo>
                      <a:pt x="376" y="441"/>
                    </a:lnTo>
                    <a:lnTo>
                      <a:pt x="376" y="441"/>
                    </a:lnTo>
                    <a:lnTo>
                      <a:pt x="369" y="441"/>
                    </a:lnTo>
                    <a:lnTo>
                      <a:pt x="369" y="441"/>
                    </a:lnTo>
                    <a:lnTo>
                      <a:pt x="369" y="441"/>
                    </a:lnTo>
                    <a:lnTo>
                      <a:pt x="369" y="433"/>
                    </a:lnTo>
                    <a:lnTo>
                      <a:pt x="369" y="433"/>
                    </a:lnTo>
                    <a:lnTo>
                      <a:pt x="362" y="433"/>
                    </a:lnTo>
                    <a:lnTo>
                      <a:pt x="348" y="441"/>
                    </a:lnTo>
                    <a:lnTo>
                      <a:pt x="348" y="441"/>
                    </a:lnTo>
                    <a:lnTo>
                      <a:pt x="348" y="441"/>
                    </a:lnTo>
                    <a:lnTo>
                      <a:pt x="341" y="441"/>
                    </a:lnTo>
                    <a:lnTo>
                      <a:pt x="341" y="441"/>
                    </a:lnTo>
                    <a:lnTo>
                      <a:pt x="341" y="441"/>
                    </a:lnTo>
                    <a:lnTo>
                      <a:pt x="341" y="441"/>
                    </a:lnTo>
                    <a:lnTo>
                      <a:pt x="341" y="441"/>
                    </a:lnTo>
                    <a:lnTo>
                      <a:pt x="341" y="441"/>
                    </a:lnTo>
                    <a:lnTo>
                      <a:pt x="341" y="441"/>
                    </a:lnTo>
                    <a:lnTo>
                      <a:pt x="333" y="441"/>
                    </a:lnTo>
                    <a:lnTo>
                      <a:pt x="326" y="441"/>
                    </a:lnTo>
                    <a:lnTo>
                      <a:pt x="319" y="441"/>
                    </a:lnTo>
                    <a:lnTo>
                      <a:pt x="319" y="441"/>
                    </a:lnTo>
                    <a:lnTo>
                      <a:pt x="319" y="441"/>
                    </a:lnTo>
                    <a:lnTo>
                      <a:pt x="319" y="441"/>
                    </a:lnTo>
                    <a:lnTo>
                      <a:pt x="319" y="441"/>
                    </a:lnTo>
                    <a:lnTo>
                      <a:pt x="319" y="448"/>
                    </a:lnTo>
                    <a:lnTo>
                      <a:pt x="319" y="448"/>
                    </a:lnTo>
                    <a:lnTo>
                      <a:pt x="319" y="448"/>
                    </a:lnTo>
                    <a:lnTo>
                      <a:pt x="319" y="462"/>
                    </a:lnTo>
                    <a:lnTo>
                      <a:pt x="312" y="469"/>
                    </a:lnTo>
                    <a:lnTo>
                      <a:pt x="312" y="469"/>
                    </a:lnTo>
                    <a:lnTo>
                      <a:pt x="305" y="476"/>
                    </a:lnTo>
                    <a:lnTo>
                      <a:pt x="305" y="476"/>
                    </a:lnTo>
                    <a:lnTo>
                      <a:pt x="305" y="476"/>
                    </a:lnTo>
                    <a:lnTo>
                      <a:pt x="305" y="476"/>
                    </a:lnTo>
                    <a:lnTo>
                      <a:pt x="305" y="476"/>
                    </a:lnTo>
                    <a:lnTo>
                      <a:pt x="298" y="476"/>
                    </a:lnTo>
                    <a:lnTo>
                      <a:pt x="298" y="483"/>
                    </a:lnTo>
                    <a:lnTo>
                      <a:pt x="298" y="483"/>
                    </a:lnTo>
                    <a:lnTo>
                      <a:pt x="298" y="483"/>
                    </a:lnTo>
                    <a:lnTo>
                      <a:pt x="298" y="490"/>
                    </a:lnTo>
                    <a:lnTo>
                      <a:pt x="291" y="490"/>
                    </a:lnTo>
                    <a:lnTo>
                      <a:pt x="291" y="490"/>
                    </a:lnTo>
                    <a:lnTo>
                      <a:pt x="291" y="490"/>
                    </a:lnTo>
                    <a:lnTo>
                      <a:pt x="291" y="490"/>
                    </a:lnTo>
                    <a:lnTo>
                      <a:pt x="291" y="483"/>
                    </a:lnTo>
                    <a:lnTo>
                      <a:pt x="291" y="483"/>
                    </a:lnTo>
                    <a:lnTo>
                      <a:pt x="291" y="483"/>
                    </a:lnTo>
                    <a:lnTo>
                      <a:pt x="291" y="483"/>
                    </a:lnTo>
                    <a:lnTo>
                      <a:pt x="291" y="483"/>
                    </a:lnTo>
                    <a:lnTo>
                      <a:pt x="291" y="483"/>
                    </a:lnTo>
                    <a:lnTo>
                      <a:pt x="291" y="483"/>
                    </a:lnTo>
                    <a:lnTo>
                      <a:pt x="284" y="483"/>
                    </a:lnTo>
                    <a:lnTo>
                      <a:pt x="284" y="483"/>
                    </a:lnTo>
                    <a:lnTo>
                      <a:pt x="284" y="483"/>
                    </a:lnTo>
                    <a:lnTo>
                      <a:pt x="284" y="483"/>
                    </a:lnTo>
                    <a:lnTo>
                      <a:pt x="284" y="483"/>
                    </a:lnTo>
                    <a:lnTo>
                      <a:pt x="284" y="483"/>
                    </a:lnTo>
                    <a:lnTo>
                      <a:pt x="284" y="483"/>
                    </a:lnTo>
                    <a:lnTo>
                      <a:pt x="284" y="497"/>
                    </a:lnTo>
                    <a:lnTo>
                      <a:pt x="284" y="504"/>
                    </a:lnTo>
                    <a:lnTo>
                      <a:pt x="284" y="504"/>
                    </a:lnTo>
                    <a:lnTo>
                      <a:pt x="284" y="504"/>
                    </a:lnTo>
                    <a:lnTo>
                      <a:pt x="284" y="512"/>
                    </a:lnTo>
                    <a:lnTo>
                      <a:pt x="284" y="512"/>
                    </a:lnTo>
                    <a:lnTo>
                      <a:pt x="284" y="512"/>
                    </a:lnTo>
                    <a:lnTo>
                      <a:pt x="284" y="512"/>
                    </a:lnTo>
                    <a:lnTo>
                      <a:pt x="284" y="519"/>
                    </a:lnTo>
                    <a:lnTo>
                      <a:pt x="284" y="519"/>
                    </a:lnTo>
                    <a:lnTo>
                      <a:pt x="284" y="526"/>
                    </a:lnTo>
                    <a:lnTo>
                      <a:pt x="284" y="533"/>
                    </a:lnTo>
                    <a:lnTo>
                      <a:pt x="284" y="533"/>
                    </a:lnTo>
                    <a:lnTo>
                      <a:pt x="284" y="540"/>
                    </a:lnTo>
                    <a:lnTo>
                      <a:pt x="284" y="540"/>
                    </a:lnTo>
                    <a:lnTo>
                      <a:pt x="284" y="540"/>
                    </a:lnTo>
                    <a:lnTo>
                      <a:pt x="284" y="540"/>
                    </a:lnTo>
                    <a:lnTo>
                      <a:pt x="284" y="540"/>
                    </a:lnTo>
                    <a:lnTo>
                      <a:pt x="284" y="540"/>
                    </a:lnTo>
                    <a:lnTo>
                      <a:pt x="291" y="540"/>
                    </a:lnTo>
                    <a:lnTo>
                      <a:pt x="291" y="540"/>
                    </a:lnTo>
                    <a:lnTo>
                      <a:pt x="291" y="540"/>
                    </a:lnTo>
                    <a:lnTo>
                      <a:pt x="291" y="540"/>
                    </a:lnTo>
                    <a:lnTo>
                      <a:pt x="291" y="540"/>
                    </a:lnTo>
                    <a:lnTo>
                      <a:pt x="291" y="540"/>
                    </a:lnTo>
                    <a:lnTo>
                      <a:pt x="291" y="547"/>
                    </a:lnTo>
                    <a:lnTo>
                      <a:pt x="291" y="547"/>
                    </a:lnTo>
                    <a:lnTo>
                      <a:pt x="291" y="547"/>
                    </a:lnTo>
                    <a:lnTo>
                      <a:pt x="291" y="547"/>
                    </a:lnTo>
                    <a:lnTo>
                      <a:pt x="291" y="540"/>
                    </a:lnTo>
                    <a:lnTo>
                      <a:pt x="291" y="540"/>
                    </a:lnTo>
                    <a:lnTo>
                      <a:pt x="298" y="547"/>
                    </a:lnTo>
                    <a:lnTo>
                      <a:pt x="298" y="547"/>
                    </a:lnTo>
                    <a:lnTo>
                      <a:pt x="291" y="561"/>
                    </a:lnTo>
                    <a:lnTo>
                      <a:pt x="291" y="561"/>
                    </a:lnTo>
                    <a:lnTo>
                      <a:pt x="298" y="561"/>
                    </a:lnTo>
                    <a:lnTo>
                      <a:pt x="298" y="561"/>
                    </a:lnTo>
                    <a:lnTo>
                      <a:pt x="298" y="568"/>
                    </a:lnTo>
                    <a:lnTo>
                      <a:pt x="298" y="568"/>
                    </a:lnTo>
                    <a:lnTo>
                      <a:pt x="298" y="575"/>
                    </a:lnTo>
                    <a:lnTo>
                      <a:pt x="298" y="583"/>
                    </a:lnTo>
                    <a:lnTo>
                      <a:pt x="298" y="583"/>
                    </a:lnTo>
                    <a:lnTo>
                      <a:pt x="298" y="590"/>
                    </a:lnTo>
                    <a:lnTo>
                      <a:pt x="298" y="597"/>
                    </a:lnTo>
                    <a:lnTo>
                      <a:pt x="298" y="597"/>
                    </a:lnTo>
                    <a:lnTo>
                      <a:pt x="298" y="604"/>
                    </a:lnTo>
                    <a:lnTo>
                      <a:pt x="305" y="604"/>
                    </a:lnTo>
                    <a:lnTo>
                      <a:pt x="305" y="604"/>
                    </a:lnTo>
                    <a:lnTo>
                      <a:pt x="305" y="604"/>
                    </a:lnTo>
                    <a:lnTo>
                      <a:pt x="305" y="611"/>
                    </a:lnTo>
                    <a:lnTo>
                      <a:pt x="305" y="611"/>
                    </a:lnTo>
                    <a:lnTo>
                      <a:pt x="312" y="611"/>
                    </a:lnTo>
                    <a:lnTo>
                      <a:pt x="319" y="604"/>
                    </a:lnTo>
                    <a:lnTo>
                      <a:pt x="319" y="604"/>
                    </a:lnTo>
                    <a:lnTo>
                      <a:pt x="319" y="611"/>
                    </a:lnTo>
                    <a:lnTo>
                      <a:pt x="319" y="611"/>
                    </a:lnTo>
                    <a:lnTo>
                      <a:pt x="319" y="611"/>
                    </a:lnTo>
                    <a:lnTo>
                      <a:pt x="319" y="611"/>
                    </a:lnTo>
                    <a:lnTo>
                      <a:pt x="319" y="611"/>
                    </a:lnTo>
                    <a:lnTo>
                      <a:pt x="319" y="611"/>
                    </a:lnTo>
                    <a:lnTo>
                      <a:pt x="326" y="611"/>
                    </a:lnTo>
                    <a:lnTo>
                      <a:pt x="326" y="611"/>
                    </a:lnTo>
                    <a:lnTo>
                      <a:pt x="326" y="611"/>
                    </a:lnTo>
                    <a:lnTo>
                      <a:pt x="326" y="611"/>
                    </a:lnTo>
                    <a:lnTo>
                      <a:pt x="326" y="611"/>
                    </a:lnTo>
                    <a:lnTo>
                      <a:pt x="326" y="611"/>
                    </a:lnTo>
                    <a:lnTo>
                      <a:pt x="326" y="611"/>
                    </a:lnTo>
                    <a:lnTo>
                      <a:pt x="326" y="611"/>
                    </a:lnTo>
                    <a:lnTo>
                      <a:pt x="333" y="611"/>
                    </a:lnTo>
                    <a:lnTo>
                      <a:pt x="333" y="611"/>
                    </a:lnTo>
                    <a:lnTo>
                      <a:pt x="333" y="611"/>
                    </a:lnTo>
                    <a:lnTo>
                      <a:pt x="333" y="611"/>
                    </a:lnTo>
                    <a:lnTo>
                      <a:pt x="333" y="611"/>
                    </a:lnTo>
                    <a:lnTo>
                      <a:pt x="333" y="611"/>
                    </a:lnTo>
                    <a:lnTo>
                      <a:pt x="341" y="611"/>
                    </a:lnTo>
                    <a:lnTo>
                      <a:pt x="341" y="618"/>
                    </a:lnTo>
                    <a:lnTo>
                      <a:pt x="341" y="618"/>
                    </a:lnTo>
                    <a:lnTo>
                      <a:pt x="333" y="625"/>
                    </a:lnTo>
                    <a:lnTo>
                      <a:pt x="333" y="625"/>
                    </a:lnTo>
                    <a:lnTo>
                      <a:pt x="333" y="625"/>
                    </a:lnTo>
                    <a:lnTo>
                      <a:pt x="333" y="625"/>
                    </a:lnTo>
                    <a:lnTo>
                      <a:pt x="333" y="625"/>
                    </a:lnTo>
                    <a:lnTo>
                      <a:pt x="341" y="632"/>
                    </a:lnTo>
                    <a:lnTo>
                      <a:pt x="341" y="632"/>
                    </a:lnTo>
                    <a:lnTo>
                      <a:pt x="341" y="632"/>
                    </a:lnTo>
                    <a:lnTo>
                      <a:pt x="341" y="632"/>
                    </a:lnTo>
                    <a:lnTo>
                      <a:pt x="333" y="639"/>
                    </a:lnTo>
                    <a:lnTo>
                      <a:pt x="333" y="639"/>
                    </a:lnTo>
                    <a:lnTo>
                      <a:pt x="333" y="639"/>
                    </a:lnTo>
                    <a:lnTo>
                      <a:pt x="333" y="639"/>
                    </a:lnTo>
                    <a:lnTo>
                      <a:pt x="326" y="639"/>
                    </a:lnTo>
                    <a:lnTo>
                      <a:pt x="326" y="646"/>
                    </a:lnTo>
                    <a:lnTo>
                      <a:pt x="326" y="646"/>
                    </a:lnTo>
                    <a:lnTo>
                      <a:pt x="319" y="646"/>
                    </a:lnTo>
                    <a:lnTo>
                      <a:pt x="319" y="646"/>
                    </a:lnTo>
                    <a:lnTo>
                      <a:pt x="319" y="646"/>
                    </a:lnTo>
                    <a:lnTo>
                      <a:pt x="319" y="646"/>
                    </a:lnTo>
                    <a:lnTo>
                      <a:pt x="319" y="639"/>
                    </a:lnTo>
                    <a:lnTo>
                      <a:pt x="319" y="639"/>
                    </a:lnTo>
                    <a:lnTo>
                      <a:pt x="319" y="639"/>
                    </a:lnTo>
                    <a:lnTo>
                      <a:pt x="319" y="639"/>
                    </a:lnTo>
                    <a:lnTo>
                      <a:pt x="319" y="632"/>
                    </a:lnTo>
                    <a:lnTo>
                      <a:pt x="319" y="632"/>
                    </a:lnTo>
                    <a:lnTo>
                      <a:pt x="319" y="632"/>
                    </a:lnTo>
                    <a:lnTo>
                      <a:pt x="319" y="632"/>
                    </a:lnTo>
                    <a:lnTo>
                      <a:pt x="312" y="632"/>
                    </a:lnTo>
                    <a:lnTo>
                      <a:pt x="312" y="632"/>
                    </a:lnTo>
                    <a:lnTo>
                      <a:pt x="305" y="632"/>
                    </a:lnTo>
                    <a:lnTo>
                      <a:pt x="305" y="632"/>
                    </a:lnTo>
                    <a:lnTo>
                      <a:pt x="291" y="625"/>
                    </a:lnTo>
                    <a:lnTo>
                      <a:pt x="291" y="625"/>
                    </a:lnTo>
                    <a:lnTo>
                      <a:pt x="291" y="625"/>
                    </a:lnTo>
                    <a:lnTo>
                      <a:pt x="291" y="632"/>
                    </a:lnTo>
                    <a:lnTo>
                      <a:pt x="291" y="632"/>
                    </a:lnTo>
                    <a:lnTo>
                      <a:pt x="291" y="632"/>
                    </a:lnTo>
                    <a:lnTo>
                      <a:pt x="284" y="632"/>
                    </a:lnTo>
                    <a:lnTo>
                      <a:pt x="284" y="632"/>
                    </a:lnTo>
                    <a:lnTo>
                      <a:pt x="284" y="639"/>
                    </a:lnTo>
                    <a:lnTo>
                      <a:pt x="284" y="639"/>
                    </a:lnTo>
                    <a:lnTo>
                      <a:pt x="284" y="639"/>
                    </a:lnTo>
                    <a:lnTo>
                      <a:pt x="284" y="639"/>
                    </a:lnTo>
                    <a:lnTo>
                      <a:pt x="284" y="639"/>
                    </a:lnTo>
                    <a:lnTo>
                      <a:pt x="270" y="618"/>
                    </a:lnTo>
                    <a:lnTo>
                      <a:pt x="270" y="618"/>
                    </a:lnTo>
                    <a:lnTo>
                      <a:pt x="270" y="618"/>
                    </a:lnTo>
                    <a:lnTo>
                      <a:pt x="270" y="618"/>
                    </a:lnTo>
                    <a:lnTo>
                      <a:pt x="262" y="618"/>
                    </a:lnTo>
                    <a:lnTo>
                      <a:pt x="262" y="618"/>
                    </a:lnTo>
                    <a:lnTo>
                      <a:pt x="262" y="618"/>
                    </a:lnTo>
                    <a:lnTo>
                      <a:pt x="262" y="618"/>
                    </a:lnTo>
                    <a:lnTo>
                      <a:pt x="262" y="611"/>
                    </a:lnTo>
                    <a:lnTo>
                      <a:pt x="262" y="611"/>
                    </a:lnTo>
                    <a:lnTo>
                      <a:pt x="262" y="611"/>
                    </a:lnTo>
                    <a:lnTo>
                      <a:pt x="262" y="611"/>
                    </a:lnTo>
                    <a:lnTo>
                      <a:pt x="262" y="611"/>
                    </a:lnTo>
                    <a:lnTo>
                      <a:pt x="255" y="611"/>
                    </a:lnTo>
                    <a:lnTo>
                      <a:pt x="255" y="611"/>
                    </a:lnTo>
                    <a:lnTo>
                      <a:pt x="255" y="604"/>
                    </a:lnTo>
                    <a:lnTo>
                      <a:pt x="248" y="604"/>
                    </a:lnTo>
                    <a:lnTo>
                      <a:pt x="248" y="604"/>
                    </a:lnTo>
                    <a:lnTo>
                      <a:pt x="248" y="604"/>
                    </a:lnTo>
                    <a:lnTo>
                      <a:pt x="248" y="604"/>
                    </a:lnTo>
                    <a:lnTo>
                      <a:pt x="248" y="604"/>
                    </a:lnTo>
                    <a:lnTo>
                      <a:pt x="248" y="604"/>
                    </a:lnTo>
                    <a:lnTo>
                      <a:pt x="248" y="604"/>
                    </a:lnTo>
                    <a:lnTo>
                      <a:pt x="248" y="604"/>
                    </a:lnTo>
                    <a:lnTo>
                      <a:pt x="248" y="611"/>
                    </a:lnTo>
                    <a:lnTo>
                      <a:pt x="248" y="611"/>
                    </a:lnTo>
                    <a:lnTo>
                      <a:pt x="241" y="611"/>
                    </a:lnTo>
                    <a:lnTo>
                      <a:pt x="241" y="611"/>
                    </a:lnTo>
                    <a:lnTo>
                      <a:pt x="241" y="611"/>
                    </a:lnTo>
                    <a:lnTo>
                      <a:pt x="241" y="611"/>
                    </a:lnTo>
                    <a:lnTo>
                      <a:pt x="241" y="611"/>
                    </a:lnTo>
                    <a:lnTo>
                      <a:pt x="241" y="611"/>
                    </a:lnTo>
                    <a:lnTo>
                      <a:pt x="241" y="604"/>
                    </a:lnTo>
                    <a:lnTo>
                      <a:pt x="241" y="604"/>
                    </a:lnTo>
                    <a:lnTo>
                      <a:pt x="234" y="597"/>
                    </a:lnTo>
                    <a:lnTo>
                      <a:pt x="234" y="597"/>
                    </a:lnTo>
                    <a:lnTo>
                      <a:pt x="227" y="597"/>
                    </a:lnTo>
                    <a:lnTo>
                      <a:pt x="227" y="597"/>
                    </a:lnTo>
                    <a:lnTo>
                      <a:pt x="227" y="597"/>
                    </a:lnTo>
                    <a:lnTo>
                      <a:pt x="227" y="604"/>
                    </a:lnTo>
                    <a:lnTo>
                      <a:pt x="220" y="604"/>
                    </a:lnTo>
                    <a:lnTo>
                      <a:pt x="220" y="604"/>
                    </a:lnTo>
                    <a:lnTo>
                      <a:pt x="220" y="611"/>
                    </a:lnTo>
                    <a:lnTo>
                      <a:pt x="213" y="618"/>
                    </a:lnTo>
                    <a:lnTo>
                      <a:pt x="213" y="618"/>
                    </a:lnTo>
                    <a:lnTo>
                      <a:pt x="213" y="618"/>
                    </a:lnTo>
                    <a:lnTo>
                      <a:pt x="213" y="625"/>
                    </a:lnTo>
                    <a:lnTo>
                      <a:pt x="213" y="625"/>
                    </a:lnTo>
                    <a:lnTo>
                      <a:pt x="213" y="625"/>
                    </a:lnTo>
                    <a:lnTo>
                      <a:pt x="213" y="625"/>
                    </a:lnTo>
                    <a:lnTo>
                      <a:pt x="220" y="625"/>
                    </a:lnTo>
                    <a:lnTo>
                      <a:pt x="227" y="632"/>
                    </a:lnTo>
                    <a:lnTo>
                      <a:pt x="234" y="639"/>
                    </a:lnTo>
                    <a:lnTo>
                      <a:pt x="234" y="639"/>
                    </a:lnTo>
                    <a:lnTo>
                      <a:pt x="234" y="639"/>
                    </a:lnTo>
                    <a:lnTo>
                      <a:pt x="234" y="646"/>
                    </a:lnTo>
                    <a:lnTo>
                      <a:pt x="234" y="646"/>
                    </a:lnTo>
                    <a:lnTo>
                      <a:pt x="234" y="646"/>
                    </a:lnTo>
                    <a:lnTo>
                      <a:pt x="241" y="646"/>
                    </a:lnTo>
                    <a:lnTo>
                      <a:pt x="241" y="646"/>
                    </a:lnTo>
                    <a:lnTo>
                      <a:pt x="241" y="646"/>
                    </a:lnTo>
                    <a:lnTo>
                      <a:pt x="248" y="646"/>
                    </a:lnTo>
                    <a:lnTo>
                      <a:pt x="248" y="646"/>
                    </a:lnTo>
                    <a:lnTo>
                      <a:pt x="241" y="654"/>
                    </a:lnTo>
                    <a:lnTo>
                      <a:pt x="241" y="661"/>
                    </a:lnTo>
                    <a:lnTo>
                      <a:pt x="248" y="661"/>
                    </a:lnTo>
                    <a:lnTo>
                      <a:pt x="248" y="661"/>
                    </a:lnTo>
                    <a:lnTo>
                      <a:pt x="248" y="668"/>
                    </a:lnTo>
                    <a:lnTo>
                      <a:pt x="248" y="668"/>
                    </a:lnTo>
                    <a:lnTo>
                      <a:pt x="248" y="675"/>
                    </a:lnTo>
                    <a:lnTo>
                      <a:pt x="248" y="682"/>
                    </a:lnTo>
                    <a:lnTo>
                      <a:pt x="248" y="682"/>
                    </a:lnTo>
                    <a:lnTo>
                      <a:pt x="248" y="689"/>
                    </a:lnTo>
                    <a:lnTo>
                      <a:pt x="248" y="689"/>
                    </a:lnTo>
                    <a:lnTo>
                      <a:pt x="255" y="689"/>
                    </a:lnTo>
                    <a:lnTo>
                      <a:pt x="255" y="689"/>
                    </a:lnTo>
                    <a:lnTo>
                      <a:pt x="255" y="689"/>
                    </a:lnTo>
                    <a:lnTo>
                      <a:pt x="255" y="696"/>
                    </a:lnTo>
                    <a:lnTo>
                      <a:pt x="255" y="696"/>
                    </a:lnTo>
                    <a:lnTo>
                      <a:pt x="255" y="696"/>
                    </a:lnTo>
                    <a:lnTo>
                      <a:pt x="255" y="696"/>
                    </a:lnTo>
                    <a:lnTo>
                      <a:pt x="262" y="696"/>
                    </a:lnTo>
                    <a:lnTo>
                      <a:pt x="262" y="696"/>
                    </a:lnTo>
                    <a:lnTo>
                      <a:pt x="262" y="696"/>
                    </a:lnTo>
                    <a:lnTo>
                      <a:pt x="262" y="703"/>
                    </a:lnTo>
                    <a:lnTo>
                      <a:pt x="270" y="703"/>
                    </a:lnTo>
                    <a:lnTo>
                      <a:pt x="270" y="703"/>
                    </a:lnTo>
                    <a:lnTo>
                      <a:pt x="262" y="703"/>
                    </a:lnTo>
                    <a:lnTo>
                      <a:pt x="262" y="703"/>
                    </a:lnTo>
                    <a:lnTo>
                      <a:pt x="262" y="703"/>
                    </a:lnTo>
                    <a:lnTo>
                      <a:pt x="262" y="710"/>
                    </a:lnTo>
                    <a:lnTo>
                      <a:pt x="262" y="710"/>
                    </a:lnTo>
                    <a:lnTo>
                      <a:pt x="262" y="710"/>
                    </a:lnTo>
                    <a:lnTo>
                      <a:pt x="262" y="710"/>
                    </a:lnTo>
                    <a:lnTo>
                      <a:pt x="270" y="710"/>
                    </a:lnTo>
                    <a:lnTo>
                      <a:pt x="270" y="710"/>
                    </a:lnTo>
                    <a:lnTo>
                      <a:pt x="270" y="717"/>
                    </a:lnTo>
                    <a:lnTo>
                      <a:pt x="262" y="717"/>
                    </a:lnTo>
                    <a:lnTo>
                      <a:pt x="262" y="724"/>
                    </a:lnTo>
                    <a:lnTo>
                      <a:pt x="262" y="724"/>
                    </a:lnTo>
                    <a:lnTo>
                      <a:pt x="262" y="724"/>
                    </a:lnTo>
                    <a:lnTo>
                      <a:pt x="262" y="732"/>
                    </a:lnTo>
                    <a:lnTo>
                      <a:pt x="262" y="732"/>
                    </a:lnTo>
                    <a:lnTo>
                      <a:pt x="270" y="732"/>
                    </a:lnTo>
                    <a:lnTo>
                      <a:pt x="270" y="739"/>
                    </a:lnTo>
                    <a:lnTo>
                      <a:pt x="270" y="739"/>
                    </a:lnTo>
                    <a:lnTo>
                      <a:pt x="270" y="739"/>
                    </a:lnTo>
                    <a:lnTo>
                      <a:pt x="270" y="739"/>
                    </a:lnTo>
                    <a:lnTo>
                      <a:pt x="270" y="746"/>
                    </a:lnTo>
                    <a:lnTo>
                      <a:pt x="270" y="746"/>
                    </a:lnTo>
                    <a:lnTo>
                      <a:pt x="270" y="746"/>
                    </a:lnTo>
                    <a:lnTo>
                      <a:pt x="270" y="746"/>
                    </a:lnTo>
                    <a:lnTo>
                      <a:pt x="270" y="753"/>
                    </a:lnTo>
                    <a:lnTo>
                      <a:pt x="277" y="753"/>
                    </a:lnTo>
                    <a:lnTo>
                      <a:pt x="277" y="760"/>
                    </a:lnTo>
                    <a:lnTo>
                      <a:pt x="277" y="760"/>
                    </a:lnTo>
                    <a:lnTo>
                      <a:pt x="277" y="760"/>
                    </a:lnTo>
                    <a:lnTo>
                      <a:pt x="277" y="760"/>
                    </a:lnTo>
                    <a:lnTo>
                      <a:pt x="277" y="767"/>
                    </a:lnTo>
                    <a:lnTo>
                      <a:pt x="277" y="774"/>
                    </a:lnTo>
                    <a:lnTo>
                      <a:pt x="277" y="774"/>
                    </a:lnTo>
                    <a:lnTo>
                      <a:pt x="277" y="774"/>
                    </a:lnTo>
                    <a:lnTo>
                      <a:pt x="270" y="774"/>
                    </a:lnTo>
                    <a:lnTo>
                      <a:pt x="270" y="774"/>
                    </a:lnTo>
                    <a:lnTo>
                      <a:pt x="270" y="774"/>
                    </a:lnTo>
                    <a:lnTo>
                      <a:pt x="270" y="774"/>
                    </a:lnTo>
                    <a:lnTo>
                      <a:pt x="270" y="774"/>
                    </a:lnTo>
                    <a:lnTo>
                      <a:pt x="270" y="781"/>
                    </a:lnTo>
                    <a:lnTo>
                      <a:pt x="270" y="781"/>
                    </a:lnTo>
                    <a:lnTo>
                      <a:pt x="270" y="781"/>
                    </a:lnTo>
                    <a:lnTo>
                      <a:pt x="270" y="781"/>
                    </a:lnTo>
                    <a:lnTo>
                      <a:pt x="270" y="788"/>
                    </a:lnTo>
                    <a:lnTo>
                      <a:pt x="270" y="795"/>
                    </a:lnTo>
                    <a:lnTo>
                      <a:pt x="270" y="795"/>
                    </a:lnTo>
                    <a:lnTo>
                      <a:pt x="270" y="795"/>
                    </a:lnTo>
                    <a:lnTo>
                      <a:pt x="262" y="795"/>
                    </a:lnTo>
                    <a:lnTo>
                      <a:pt x="262" y="795"/>
                    </a:lnTo>
                    <a:lnTo>
                      <a:pt x="262" y="795"/>
                    </a:lnTo>
                    <a:lnTo>
                      <a:pt x="262" y="795"/>
                    </a:lnTo>
                    <a:lnTo>
                      <a:pt x="262" y="795"/>
                    </a:lnTo>
                    <a:lnTo>
                      <a:pt x="262" y="795"/>
                    </a:lnTo>
                    <a:lnTo>
                      <a:pt x="262" y="795"/>
                    </a:lnTo>
                    <a:lnTo>
                      <a:pt x="262" y="795"/>
                    </a:lnTo>
                    <a:lnTo>
                      <a:pt x="255" y="803"/>
                    </a:lnTo>
                    <a:lnTo>
                      <a:pt x="255" y="803"/>
                    </a:lnTo>
                    <a:lnTo>
                      <a:pt x="255" y="803"/>
                    </a:lnTo>
                    <a:lnTo>
                      <a:pt x="255" y="803"/>
                    </a:lnTo>
                    <a:lnTo>
                      <a:pt x="248" y="803"/>
                    </a:lnTo>
                    <a:lnTo>
                      <a:pt x="248" y="803"/>
                    </a:lnTo>
                    <a:lnTo>
                      <a:pt x="248" y="803"/>
                    </a:lnTo>
                    <a:lnTo>
                      <a:pt x="241" y="810"/>
                    </a:lnTo>
                    <a:lnTo>
                      <a:pt x="241" y="810"/>
                    </a:lnTo>
                    <a:lnTo>
                      <a:pt x="241" y="810"/>
                    </a:lnTo>
                    <a:lnTo>
                      <a:pt x="241" y="810"/>
                    </a:lnTo>
                    <a:lnTo>
                      <a:pt x="241" y="810"/>
                    </a:lnTo>
                    <a:lnTo>
                      <a:pt x="234" y="817"/>
                    </a:lnTo>
                    <a:lnTo>
                      <a:pt x="234" y="817"/>
                    </a:lnTo>
                    <a:lnTo>
                      <a:pt x="234" y="817"/>
                    </a:lnTo>
                    <a:lnTo>
                      <a:pt x="234" y="817"/>
                    </a:lnTo>
                    <a:lnTo>
                      <a:pt x="234" y="817"/>
                    </a:lnTo>
                    <a:lnTo>
                      <a:pt x="234" y="817"/>
                    </a:lnTo>
                    <a:lnTo>
                      <a:pt x="234" y="817"/>
                    </a:lnTo>
                    <a:lnTo>
                      <a:pt x="234" y="817"/>
                    </a:lnTo>
                    <a:lnTo>
                      <a:pt x="234" y="817"/>
                    </a:lnTo>
                    <a:lnTo>
                      <a:pt x="241" y="824"/>
                    </a:lnTo>
                    <a:lnTo>
                      <a:pt x="241" y="824"/>
                    </a:lnTo>
                    <a:lnTo>
                      <a:pt x="241" y="824"/>
                    </a:lnTo>
                    <a:lnTo>
                      <a:pt x="241" y="824"/>
                    </a:lnTo>
                    <a:lnTo>
                      <a:pt x="241" y="824"/>
                    </a:lnTo>
                    <a:lnTo>
                      <a:pt x="241" y="824"/>
                    </a:lnTo>
                    <a:lnTo>
                      <a:pt x="234" y="831"/>
                    </a:lnTo>
                    <a:lnTo>
                      <a:pt x="234" y="831"/>
                    </a:lnTo>
                    <a:lnTo>
                      <a:pt x="234" y="831"/>
                    </a:lnTo>
                    <a:lnTo>
                      <a:pt x="227" y="831"/>
                    </a:lnTo>
                    <a:lnTo>
                      <a:pt x="227" y="838"/>
                    </a:lnTo>
                    <a:lnTo>
                      <a:pt x="220" y="845"/>
                    </a:lnTo>
                    <a:lnTo>
                      <a:pt x="220" y="845"/>
                    </a:lnTo>
                    <a:lnTo>
                      <a:pt x="213" y="852"/>
                    </a:lnTo>
                    <a:lnTo>
                      <a:pt x="213" y="859"/>
                    </a:lnTo>
                    <a:lnTo>
                      <a:pt x="213" y="859"/>
                    </a:lnTo>
                    <a:lnTo>
                      <a:pt x="213" y="859"/>
                    </a:lnTo>
                    <a:lnTo>
                      <a:pt x="206" y="859"/>
                    </a:lnTo>
                    <a:lnTo>
                      <a:pt x="206" y="859"/>
                    </a:lnTo>
                    <a:lnTo>
                      <a:pt x="206" y="859"/>
                    </a:lnTo>
                    <a:lnTo>
                      <a:pt x="206" y="859"/>
                    </a:lnTo>
                    <a:lnTo>
                      <a:pt x="199" y="859"/>
                    </a:lnTo>
                    <a:lnTo>
                      <a:pt x="199" y="866"/>
                    </a:lnTo>
                    <a:lnTo>
                      <a:pt x="199" y="866"/>
                    </a:lnTo>
                    <a:lnTo>
                      <a:pt x="199" y="866"/>
                    </a:lnTo>
                    <a:lnTo>
                      <a:pt x="192" y="874"/>
                    </a:lnTo>
                    <a:lnTo>
                      <a:pt x="192" y="874"/>
                    </a:lnTo>
                    <a:lnTo>
                      <a:pt x="184" y="874"/>
                    </a:lnTo>
                    <a:lnTo>
                      <a:pt x="184" y="874"/>
                    </a:lnTo>
                    <a:lnTo>
                      <a:pt x="184" y="874"/>
                    </a:lnTo>
                    <a:lnTo>
                      <a:pt x="184" y="874"/>
                    </a:lnTo>
                    <a:lnTo>
                      <a:pt x="184" y="874"/>
                    </a:lnTo>
                    <a:lnTo>
                      <a:pt x="184" y="874"/>
                    </a:lnTo>
                    <a:lnTo>
                      <a:pt x="184" y="881"/>
                    </a:lnTo>
                    <a:lnTo>
                      <a:pt x="177" y="881"/>
                    </a:lnTo>
                    <a:lnTo>
                      <a:pt x="177" y="881"/>
                    </a:lnTo>
                    <a:lnTo>
                      <a:pt x="177" y="881"/>
                    </a:lnTo>
                    <a:lnTo>
                      <a:pt x="177" y="881"/>
                    </a:lnTo>
                    <a:lnTo>
                      <a:pt x="177" y="881"/>
                    </a:lnTo>
                    <a:lnTo>
                      <a:pt x="184" y="888"/>
                    </a:lnTo>
                    <a:lnTo>
                      <a:pt x="184" y="888"/>
                    </a:lnTo>
                    <a:lnTo>
                      <a:pt x="184" y="888"/>
                    </a:lnTo>
                    <a:lnTo>
                      <a:pt x="184" y="888"/>
                    </a:lnTo>
                    <a:lnTo>
                      <a:pt x="184" y="895"/>
                    </a:lnTo>
                    <a:lnTo>
                      <a:pt x="177" y="895"/>
                    </a:lnTo>
                    <a:lnTo>
                      <a:pt x="177" y="902"/>
                    </a:lnTo>
                    <a:lnTo>
                      <a:pt x="177" y="902"/>
                    </a:lnTo>
                    <a:lnTo>
                      <a:pt x="177" y="902"/>
                    </a:lnTo>
                    <a:lnTo>
                      <a:pt x="177" y="902"/>
                    </a:lnTo>
                    <a:lnTo>
                      <a:pt x="177" y="902"/>
                    </a:lnTo>
                    <a:lnTo>
                      <a:pt x="177" y="902"/>
                    </a:lnTo>
                    <a:lnTo>
                      <a:pt x="177" y="909"/>
                    </a:lnTo>
                    <a:lnTo>
                      <a:pt x="177" y="909"/>
                    </a:lnTo>
                    <a:lnTo>
                      <a:pt x="177" y="909"/>
                    </a:lnTo>
                    <a:lnTo>
                      <a:pt x="177" y="916"/>
                    </a:lnTo>
                    <a:lnTo>
                      <a:pt x="177" y="916"/>
                    </a:lnTo>
                    <a:lnTo>
                      <a:pt x="177" y="916"/>
                    </a:lnTo>
                    <a:lnTo>
                      <a:pt x="177" y="916"/>
                    </a:lnTo>
                    <a:lnTo>
                      <a:pt x="177" y="923"/>
                    </a:lnTo>
                    <a:lnTo>
                      <a:pt x="170" y="923"/>
                    </a:lnTo>
                    <a:lnTo>
                      <a:pt x="170" y="923"/>
                    </a:lnTo>
                    <a:lnTo>
                      <a:pt x="170" y="923"/>
                    </a:lnTo>
                    <a:lnTo>
                      <a:pt x="170" y="930"/>
                    </a:lnTo>
                    <a:lnTo>
                      <a:pt x="170" y="930"/>
                    </a:lnTo>
                    <a:lnTo>
                      <a:pt x="170" y="930"/>
                    </a:lnTo>
                    <a:lnTo>
                      <a:pt x="170" y="930"/>
                    </a:lnTo>
                    <a:lnTo>
                      <a:pt x="170" y="930"/>
                    </a:lnTo>
                    <a:lnTo>
                      <a:pt x="170" y="930"/>
                    </a:lnTo>
                    <a:lnTo>
                      <a:pt x="170" y="930"/>
                    </a:lnTo>
                    <a:lnTo>
                      <a:pt x="170" y="930"/>
                    </a:lnTo>
                    <a:lnTo>
                      <a:pt x="170" y="930"/>
                    </a:lnTo>
                    <a:lnTo>
                      <a:pt x="170" y="930"/>
                    </a:lnTo>
                    <a:lnTo>
                      <a:pt x="163" y="930"/>
                    </a:lnTo>
                    <a:lnTo>
                      <a:pt x="163" y="930"/>
                    </a:lnTo>
                    <a:lnTo>
                      <a:pt x="163" y="930"/>
                    </a:lnTo>
                    <a:lnTo>
                      <a:pt x="163" y="930"/>
                    </a:lnTo>
                    <a:lnTo>
                      <a:pt x="163" y="930"/>
                    </a:lnTo>
                    <a:lnTo>
                      <a:pt x="163" y="937"/>
                    </a:lnTo>
                    <a:lnTo>
                      <a:pt x="163" y="937"/>
                    </a:lnTo>
                    <a:lnTo>
                      <a:pt x="163" y="937"/>
                    </a:lnTo>
                    <a:lnTo>
                      <a:pt x="156" y="937"/>
                    </a:lnTo>
                    <a:lnTo>
                      <a:pt x="149" y="945"/>
                    </a:lnTo>
                    <a:lnTo>
                      <a:pt x="142" y="945"/>
                    </a:lnTo>
                    <a:lnTo>
                      <a:pt x="142" y="937"/>
                    </a:lnTo>
                    <a:lnTo>
                      <a:pt x="142" y="937"/>
                    </a:lnTo>
                    <a:lnTo>
                      <a:pt x="135" y="937"/>
                    </a:lnTo>
                    <a:lnTo>
                      <a:pt x="135" y="937"/>
                    </a:lnTo>
                    <a:lnTo>
                      <a:pt x="135" y="937"/>
                    </a:lnTo>
                    <a:lnTo>
                      <a:pt x="128" y="937"/>
                    </a:lnTo>
                    <a:lnTo>
                      <a:pt x="128" y="937"/>
                    </a:lnTo>
                    <a:lnTo>
                      <a:pt x="128" y="937"/>
                    </a:lnTo>
                    <a:lnTo>
                      <a:pt x="121" y="945"/>
                    </a:lnTo>
                    <a:lnTo>
                      <a:pt x="121" y="945"/>
                    </a:lnTo>
                    <a:lnTo>
                      <a:pt x="113" y="945"/>
                    </a:lnTo>
                    <a:lnTo>
                      <a:pt x="113" y="945"/>
                    </a:lnTo>
                    <a:lnTo>
                      <a:pt x="113" y="945"/>
                    </a:lnTo>
                    <a:lnTo>
                      <a:pt x="106" y="945"/>
                    </a:lnTo>
                    <a:lnTo>
                      <a:pt x="106" y="937"/>
                    </a:lnTo>
                    <a:lnTo>
                      <a:pt x="106" y="916"/>
                    </a:lnTo>
                    <a:lnTo>
                      <a:pt x="106" y="916"/>
                    </a:lnTo>
                    <a:lnTo>
                      <a:pt x="99" y="909"/>
                    </a:lnTo>
                    <a:lnTo>
                      <a:pt x="99" y="909"/>
                    </a:lnTo>
                    <a:lnTo>
                      <a:pt x="99" y="902"/>
                    </a:lnTo>
                    <a:lnTo>
                      <a:pt x="99" y="902"/>
                    </a:lnTo>
                    <a:lnTo>
                      <a:pt x="99" y="902"/>
                    </a:lnTo>
                    <a:lnTo>
                      <a:pt x="99" y="895"/>
                    </a:lnTo>
                    <a:lnTo>
                      <a:pt x="99" y="895"/>
                    </a:lnTo>
                    <a:lnTo>
                      <a:pt x="99" y="895"/>
                    </a:lnTo>
                    <a:lnTo>
                      <a:pt x="99" y="895"/>
                    </a:lnTo>
                    <a:lnTo>
                      <a:pt x="99" y="888"/>
                    </a:lnTo>
                    <a:lnTo>
                      <a:pt x="99" y="888"/>
                    </a:lnTo>
                    <a:lnTo>
                      <a:pt x="99" y="888"/>
                    </a:lnTo>
                    <a:lnTo>
                      <a:pt x="99" y="888"/>
                    </a:lnTo>
                    <a:lnTo>
                      <a:pt x="92" y="895"/>
                    </a:lnTo>
                    <a:lnTo>
                      <a:pt x="92" y="895"/>
                    </a:lnTo>
                    <a:lnTo>
                      <a:pt x="92" y="895"/>
                    </a:lnTo>
                    <a:lnTo>
                      <a:pt x="85" y="895"/>
                    </a:lnTo>
                    <a:lnTo>
                      <a:pt x="85" y="888"/>
                    </a:lnTo>
                    <a:lnTo>
                      <a:pt x="85" y="888"/>
                    </a:lnTo>
                    <a:lnTo>
                      <a:pt x="85" y="888"/>
                    </a:lnTo>
                    <a:lnTo>
                      <a:pt x="85" y="881"/>
                    </a:lnTo>
                    <a:lnTo>
                      <a:pt x="85" y="881"/>
                    </a:lnTo>
                    <a:lnTo>
                      <a:pt x="85" y="881"/>
                    </a:lnTo>
                    <a:lnTo>
                      <a:pt x="85" y="881"/>
                    </a:lnTo>
                    <a:lnTo>
                      <a:pt x="85" y="881"/>
                    </a:lnTo>
                    <a:lnTo>
                      <a:pt x="78" y="881"/>
                    </a:lnTo>
                    <a:lnTo>
                      <a:pt x="78" y="881"/>
                    </a:lnTo>
                    <a:lnTo>
                      <a:pt x="78" y="888"/>
                    </a:lnTo>
                    <a:lnTo>
                      <a:pt x="78" y="888"/>
                    </a:lnTo>
                    <a:lnTo>
                      <a:pt x="78" y="888"/>
                    </a:lnTo>
                    <a:lnTo>
                      <a:pt x="78" y="888"/>
                    </a:lnTo>
                    <a:lnTo>
                      <a:pt x="78" y="888"/>
                    </a:lnTo>
                    <a:lnTo>
                      <a:pt x="78" y="888"/>
                    </a:lnTo>
                    <a:lnTo>
                      <a:pt x="71" y="888"/>
                    </a:lnTo>
                    <a:lnTo>
                      <a:pt x="71" y="888"/>
                    </a:lnTo>
                    <a:lnTo>
                      <a:pt x="71" y="888"/>
                    </a:lnTo>
                    <a:lnTo>
                      <a:pt x="71" y="888"/>
                    </a:lnTo>
                    <a:lnTo>
                      <a:pt x="71" y="881"/>
                    </a:lnTo>
                    <a:lnTo>
                      <a:pt x="71" y="881"/>
                    </a:lnTo>
                    <a:lnTo>
                      <a:pt x="71" y="881"/>
                    </a:lnTo>
                    <a:lnTo>
                      <a:pt x="71" y="881"/>
                    </a:lnTo>
                    <a:lnTo>
                      <a:pt x="71" y="881"/>
                    </a:lnTo>
                    <a:lnTo>
                      <a:pt x="78" y="881"/>
                    </a:lnTo>
                    <a:lnTo>
                      <a:pt x="78" y="881"/>
                    </a:lnTo>
                    <a:lnTo>
                      <a:pt x="78" y="874"/>
                    </a:lnTo>
                    <a:lnTo>
                      <a:pt x="78" y="874"/>
                    </a:lnTo>
                    <a:lnTo>
                      <a:pt x="71" y="866"/>
                    </a:lnTo>
                    <a:lnTo>
                      <a:pt x="64" y="859"/>
                    </a:lnTo>
                    <a:lnTo>
                      <a:pt x="64" y="859"/>
                    </a:lnTo>
                    <a:lnTo>
                      <a:pt x="64" y="852"/>
                    </a:lnTo>
                    <a:lnTo>
                      <a:pt x="64" y="852"/>
                    </a:lnTo>
                    <a:lnTo>
                      <a:pt x="64" y="852"/>
                    </a:lnTo>
                    <a:lnTo>
                      <a:pt x="57" y="845"/>
                    </a:lnTo>
                    <a:lnTo>
                      <a:pt x="57" y="845"/>
                    </a:lnTo>
                    <a:lnTo>
                      <a:pt x="57" y="838"/>
                    </a:lnTo>
                    <a:lnTo>
                      <a:pt x="50" y="831"/>
                    </a:lnTo>
                    <a:lnTo>
                      <a:pt x="42" y="831"/>
                    </a:lnTo>
                    <a:lnTo>
                      <a:pt x="42" y="831"/>
                    </a:lnTo>
                    <a:lnTo>
                      <a:pt x="42" y="831"/>
                    </a:lnTo>
                    <a:lnTo>
                      <a:pt x="35" y="824"/>
                    </a:lnTo>
                    <a:lnTo>
                      <a:pt x="35" y="824"/>
                    </a:lnTo>
                    <a:lnTo>
                      <a:pt x="35" y="824"/>
                    </a:lnTo>
                    <a:lnTo>
                      <a:pt x="28" y="824"/>
                    </a:lnTo>
                    <a:lnTo>
                      <a:pt x="21" y="824"/>
                    </a:lnTo>
                    <a:lnTo>
                      <a:pt x="21" y="824"/>
                    </a:lnTo>
                    <a:lnTo>
                      <a:pt x="21" y="824"/>
                    </a:lnTo>
                    <a:lnTo>
                      <a:pt x="21" y="824"/>
                    </a:lnTo>
                    <a:lnTo>
                      <a:pt x="21" y="824"/>
                    </a:lnTo>
                    <a:lnTo>
                      <a:pt x="14" y="824"/>
                    </a:lnTo>
                    <a:lnTo>
                      <a:pt x="14" y="824"/>
                    </a:lnTo>
                    <a:lnTo>
                      <a:pt x="14" y="824"/>
                    </a:lnTo>
                    <a:lnTo>
                      <a:pt x="14" y="824"/>
                    </a:lnTo>
                    <a:lnTo>
                      <a:pt x="14" y="824"/>
                    </a:lnTo>
                    <a:lnTo>
                      <a:pt x="14" y="824"/>
                    </a:lnTo>
                    <a:lnTo>
                      <a:pt x="14" y="824"/>
                    </a:lnTo>
                    <a:lnTo>
                      <a:pt x="7" y="817"/>
                    </a:lnTo>
                    <a:lnTo>
                      <a:pt x="7" y="817"/>
                    </a:lnTo>
                    <a:lnTo>
                      <a:pt x="7" y="817"/>
                    </a:lnTo>
                    <a:lnTo>
                      <a:pt x="7" y="817"/>
                    </a:lnTo>
                    <a:lnTo>
                      <a:pt x="7" y="810"/>
                    </a:lnTo>
                    <a:lnTo>
                      <a:pt x="7" y="810"/>
                    </a:lnTo>
                    <a:lnTo>
                      <a:pt x="7" y="810"/>
                    </a:lnTo>
                    <a:lnTo>
                      <a:pt x="7" y="810"/>
                    </a:lnTo>
                    <a:lnTo>
                      <a:pt x="0" y="810"/>
                    </a:lnTo>
                    <a:lnTo>
                      <a:pt x="0" y="810"/>
                    </a:lnTo>
                    <a:lnTo>
                      <a:pt x="0" y="803"/>
                    </a:lnTo>
                    <a:lnTo>
                      <a:pt x="0" y="803"/>
                    </a:lnTo>
                    <a:lnTo>
                      <a:pt x="0" y="803"/>
                    </a:lnTo>
                    <a:lnTo>
                      <a:pt x="0" y="803"/>
                    </a:lnTo>
                    <a:lnTo>
                      <a:pt x="0" y="795"/>
                    </a:lnTo>
                    <a:lnTo>
                      <a:pt x="14" y="795"/>
                    </a:lnTo>
                    <a:lnTo>
                      <a:pt x="14" y="788"/>
                    </a:lnTo>
                    <a:lnTo>
                      <a:pt x="14" y="788"/>
                    </a:lnTo>
                    <a:lnTo>
                      <a:pt x="0" y="774"/>
                    </a:lnTo>
                    <a:lnTo>
                      <a:pt x="0" y="774"/>
                    </a:lnTo>
                    <a:lnTo>
                      <a:pt x="0" y="767"/>
                    </a:lnTo>
                    <a:lnTo>
                      <a:pt x="0" y="760"/>
                    </a:lnTo>
                    <a:lnTo>
                      <a:pt x="14" y="753"/>
                    </a:lnTo>
                    <a:lnTo>
                      <a:pt x="14" y="746"/>
                    </a:lnTo>
                    <a:lnTo>
                      <a:pt x="14" y="746"/>
                    </a:lnTo>
                    <a:lnTo>
                      <a:pt x="14" y="746"/>
                    </a:lnTo>
                    <a:lnTo>
                      <a:pt x="14" y="732"/>
                    </a:lnTo>
                    <a:lnTo>
                      <a:pt x="21" y="724"/>
                    </a:lnTo>
                    <a:lnTo>
                      <a:pt x="21" y="724"/>
                    </a:lnTo>
                    <a:lnTo>
                      <a:pt x="21" y="724"/>
                    </a:lnTo>
                    <a:lnTo>
                      <a:pt x="21" y="724"/>
                    </a:lnTo>
                    <a:lnTo>
                      <a:pt x="28" y="724"/>
                    </a:lnTo>
                    <a:lnTo>
                      <a:pt x="28" y="717"/>
                    </a:lnTo>
                    <a:lnTo>
                      <a:pt x="28" y="717"/>
                    </a:lnTo>
                    <a:lnTo>
                      <a:pt x="28" y="717"/>
                    </a:lnTo>
                    <a:lnTo>
                      <a:pt x="35" y="717"/>
                    </a:lnTo>
                    <a:lnTo>
                      <a:pt x="35" y="710"/>
                    </a:lnTo>
                    <a:lnTo>
                      <a:pt x="35" y="710"/>
                    </a:lnTo>
                    <a:lnTo>
                      <a:pt x="35" y="710"/>
                    </a:lnTo>
                    <a:lnTo>
                      <a:pt x="35" y="710"/>
                    </a:lnTo>
                    <a:lnTo>
                      <a:pt x="42" y="703"/>
                    </a:lnTo>
                    <a:lnTo>
                      <a:pt x="42" y="710"/>
                    </a:lnTo>
                    <a:lnTo>
                      <a:pt x="42" y="717"/>
                    </a:lnTo>
                    <a:lnTo>
                      <a:pt x="50" y="717"/>
                    </a:lnTo>
                    <a:lnTo>
                      <a:pt x="50" y="717"/>
                    </a:lnTo>
                    <a:lnTo>
                      <a:pt x="50" y="717"/>
                    </a:lnTo>
                    <a:lnTo>
                      <a:pt x="57" y="717"/>
                    </a:lnTo>
                    <a:lnTo>
                      <a:pt x="57" y="717"/>
                    </a:lnTo>
                    <a:lnTo>
                      <a:pt x="64" y="724"/>
                    </a:lnTo>
                    <a:lnTo>
                      <a:pt x="64" y="724"/>
                    </a:lnTo>
                    <a:lnTo>
                      <a:pt x="64" y="724"/>
                    </a:lnTo>
                    <a:lnTo>
                      <a:pt x="64" y="724"/>
                    </a:lnTo>
                    <a:lnTo>
                      <a:pt x="64" y="724"/>
                    </a:lnTo>
                    <a:lnTo>
                      <a:pt x="64" y="724"/>
                    </a:lnTo>
                    <a:lnTo>
                      <a:pt x="71" y="717"/>
                    </a:lnTo>
                    <a:lnTo>
                      <a:pt x="71" y="717"/>
                    </a:lnTo>
                    <a:lnTo>
                      <a:pt x="78" y="717"/>
                    </a:lnTo>
                    <a:lnTo>
                      <a:pt x="78" y="717"/>
                    </a:lnTo>
                    <a:lnTo>
                      <a:pt x="78" y="710"/>
                    </a:lnTo>
                    <a:lnTo>
                      <a:pt x="78" y="710"/>
                    </a:lnTo>
                    <a:lnTo>
                      <a:pt x="71" y="710"/>
                    </a:lnTo>
                    <a:lnTo>
                      <a:pt x="71" y="703"/>
                    </a:lnTo>
                    <a:lnTo>
                      <a:pt x="71" y="703"/>
                    </a:lnTo>
                    <a:lnTo>
                      <a:pt x="78" y="703"/>
                    </a:lnTo>
                    <a:lnTo>
                      <a:pt x="78" y="703"/>
                    </a:lnTo>
                    <a:lnTo>
                      <a:pt x="78" y="703"/>
                    </a:lnTo>
                    <a:lnTo>
                      <a:pt x="85" y="703"/>
                    </a:lnTo>
                    <a:lnTo>
                      <a:pt x="85" y="703"/>
                    </a:lnTo>
                    <a:lnTo>
                      <a:pt x="85" y="696"/>
                    </a:lnTo>
                    <a:lnTo>
                      <a:pt x="85" y="696"/>
                    </a:lnTo>
                    <a:lnTo>
                      <a:pt x="85" y="696"/>
                    </a:lnTo>
                    <a:lnTo>
                      <a:pt x="85" y="689"/>
                    </a:lnTo>
                    <a:lnTo>
                      <a:pt x="85" y="689"/>
                    </a:lnTo>
                    <a:lnTo>
                      <a:pt x="78" y="689"/>
                    </a:lnTo>
                    <a:lnTo>
                      <a:pt x="78" y="682"/>
                    </a:lnTo>
                    <a:lnTo>
                      <a:pt x="78" y="682"/>
                    </a:lnTo>
                    <a:lnTo>
                      <a:pt x="78" y="682"/>
                    </a:lnTo>
                    <a:lnTo>
                      <a:pt x="78" y="682"/>
                    </a:lnTo>
                    <a:lnTo>
                      <a:pt x="71" y="682"/>
                    </a:lnTo>
                    <a:lnTo>
                      <a:pt x="71" y="682"/>
                    </a:lnTo>
                    <a:lnTo>
                      <a:pt x="64" y="675"/>
                    </a:lnTo>
                    <a:lnTo>
                      <a:pt x="57" y="675"/>
                    </a:lnTo>
                    <a:lnTo>
                      <a:pt x="57" y="675"/>
                    </a:lnTo>
                    <a:lnTo>
                      <a:pt x="57" y="675"/>
                    </a:lnTo>
                    <a:lnTo>
                      <a:pt x="57" y="675"/>
                    </a:lnTo>
                    <a:lnTo>
                      <a:pt x="57" y="661"/>
                    </a:lnTo>
                    <a:lnTo>
                      <a:pt x="50" y="661"/>
                    </a:lnTo>
                    <a:lnTo>
                      <a:pt x="50" y="661"/>
                    </a:lnTo>
                    <a:lnTo>
                      <a:pt x="50" y="661"/>
                    </a:lnTo>
                    <a:lnTo>
                      <a:pt x="50" y="661"/>
                    </a:lnTo>
                    <a:lnTo>
                      <a:pt x="42" y="661"/>
                    </a:lnTo>
                    <a:lnTo>
                      <a:pt x="42" y="661"/>
                    </a:lnTo>
                    <a:lnTo>
                      <a:pt x="42" y="654"/>
                    </a:lnTo>
                    <a:lnTo>
                      <a:pt x="35" y="654"/>
                    </a:lnTo>
                    <a:lnTo>
                      <a:pt x="35" y="654"/>
                    </a:lnTo>
                    <a:lnTo>
                      <a:pt x="35" y="646"/>
                    </a:lnTo>
                    <a:lnTo>
                      <a:pt x="35" y="646"/>
                    </a:lnTo>
                    <a:lnTo>
                      <a:pt x="35" y="646"/>
                    </a:lnTo>
                    <a:lnTo>
                      <a:pt x="35" y="646"/>
                    </a:lnTo>
                    <a:lnTo>
                      <a:pt x="28" y="646"/>
                    </a:lnTo>
                    <a:lnTo>
                      <a:pt x="28" y="646"/>
                    </a:lnTo>
                    <a:lnTo>
                      <a:pt x="28" y="646"/>
                    </a:lnTo>
                    <a:lnTo>
                      <a:pt x="28" y="646"/>
                    </a:lnTo>
                    <a:lnTo>
                      <a:pt x="28" y="646"/>
                    </a:lnTo>
                    <a:lnTo>
                      <a:pt x="28" y="646"/>
                    </a:lnTo>
                    <a:lnTo>
                      <a:pt x="28" y="646"/>
                    </a:lnTo>
                    <a:lnTo>
                      <a:pt x="28" y="646"/>
                    </a:lnTo>
                    <a:lnTo>
                      <a:pt x="28" y="646"/>
                    </a:lnTo>
                    <a:lnTo>
                      <a:pt x="28" y="654"/>
                    </a:lnTo>
                    <a:lnTo>
                      <a:pt x="28" y="654"/>
                    </a:lnTo>
                    <a:lnTo>
                      <a:pt x="28" y="654"/>
                    </a:lnTo>
                    <a:lnTo>
                      <a:pt x="28" y="654"/>
                    </a:lnTo>
                    <a:lnTo>
                      <a:pt x="28" y="654"/>
                    </a:lnTo>
                    <a:lnTo>
                      <a:pt x="21" y="654"/>
                    </a:lnTo>
                    <a:lnTo>
                      <a:pt x="21" y="654"/>
                    </a:lnTo>
                    <a:lnTo>
                      <a:pt x="21" y="646"/>
                    </a:lnTo>
                    <a:lnTo>
                      <a:pt x="14" y="646"/>
                    </a:lnTo>
                    <a:lnTo>
                      <a:pt x="14" y="646"/>
                    </a:lnTo>
                    <a:lnTo>
                      <a:pt x="14" y="646"/>
                    </a:lnTo>
                    <a:lnTo>
                      <a:pt x="14" y="646"/>
                    </a:lnTo>
                    <a:lnTo>
                      <a:pt x="21" y="646"/>
                    </a:lnTo>
                    <a:lnTo>
                      <a:pt x="21" y="646"/>
                    </a:lnTo>
                    <a:lnTo>
                      <a:pt x="21" y="639"/>
                    </a:lnTo>
                    <a:lnTo>
                      <a:pt x="28" y="639"/>
                    </a:lnTo>
                    <a:lnTo>
                      <a:pt x="28" y="639"/>
                    </a:lnTo>
                    <a:lnTo>
                      <a:pt x="28" y="639"/>
                    </a:lnTo>
                    <a:lnTo>
                      <a:pt x="28" y="639"/>
                    </a:lnTo>
                    <a:lnTo>
                      <a:pt x="28" y="639"/>
                    </a:lnTo>
                    <a:lnTo>
                      <a:pt x="28" y="639"/>
                    </a:lnTo>
                    <a:lnTo>
                      <a:pt x="28" y="632"/>
                    </a:lnTo>
                    <a:lnTo>
                      <a:pt x="28" y="632"/>
                    </a:lnTo>
                    <a:lnTo>
                      <a:pt x="21" y="632"/>
                    </a:lnTo>
                    <a:lnTo>
                      <a:pt x="21" y="632"/>
                    </a:lnTo>
                    <a:lnTo>
                      <a:pt x="21" y="632"/>
                    </a:lnTo>
                    <a:lnTo>
                      <a:pt x="21" y="632"/>
                    </a:lnTo>
                    <a:lnTo>
                      <a:pt x="21" y="632"/>
                    </a:lnTo>
                    <a:lnTo>
                      <a:pt x="21" y="632"/>
                    </a:lnTo>
                    <a:lnTo>
                      <a:pt x="21" y="632"/>
                    </a:lnTo>
                    <a:lnTo>
                      <a:pt x="21" y="625"/>
                    </a:lnTo>
                    <a:lnTo>
                      <a:pt x="21" y="625"/>
                    </a:lnTo>
                    <a:lnTo>
                      <a:pt x="21" y="625"/>
                    </a:lnTo>
                    <a:lnTo>
                      <a:pt x="21" y="625"/>
                    </a:lnTo>
                    <a:lnTo>
                      <a:pt x="28" y="625"/>
                    </a:lnTo>
                    <a:lnTo>
                      <a:pt x="28" y="625"/>
                    </a:lnTo>
                    <a:lnTo>
                      <a:pt x="28" y="625"/>
                    </a:lnTo>
                    <a:lnTo>
                      <a:pt x="35" y="625"/>
                    </a:lnTo>
                    <a:lnTo>
                      <a:pt x="35" y="625"/>
                    </a:lnTo>
                    <a:lnTo>
                      <a:pt x="35" y="625"/>
                    </a:lnTo>
                    <a:lnTo>
                      <a:pt x="35" y="625"/>
                    </a:lnTo>
                    <a:lnTo>
                      <a:pt x="35" y="618"/>
                    </a:lnTo>
                    <a:lnTo>
                      <a:pt x="35" y="611"/>
                    </a:lnTo>
                    <a:lnTo>
                      <a:pt x="35" y="611"/>
                    </a:lnTo>
                    <a:lnTo>
                      <a:pt x="35" y="611"/>
                    </a:lnTo>
                    <a:lnTo>
                      <a:pt x="35" y="611"/>
                    </a:lnTo>
                    <a:lnTo>
                      <a:pt x="35" y="604"/>
                    </a:lnTo>
                    <a:lnTo>
                      <a:pt x="28" y="597"/>
                    </a:lnTo>
                    <a:lnTo>
                      <a:pt x="28" y="597"/>
                    </a:lnTo>
                    <a:lnTo>
                      <a:pt x="28" y="597"/>
                    </a:lnTo>
                    <a:lnTo>
                      <a:pt x="28" y="597"/>
                    </a:lnTo>
                    <a:lnTo>
                      <a:pt x="14" y="597"/>
                    </a:lnTo>
                    <a:lnTo>
                      <a:pt x="14" y="597"/>
                    </a:lnTo>
                    <a:lnTo>
                      <a:pt x="14" y="597"/>
                    </a:lnTo>
                    <a:lnTo>
                      <a:pt x="14" y="590"/>
                    </a:lnTo>
                    <a:lnTo>
                      <a:pt x="14" y="590"/>
                    </a:lnTo>
                    <a:lnTo>
                      <a:pt x="14" y="583"/>
                    </a:lnTo>
                    <a:lnTo>
                      <a:pt x="14" y="583"/>
                    </a:lnTo>
                    <a:lnTo>
                      <a:pt x="14" y="583"/>
                    </a:lnTo>
                    <a:lnTo>
                      <a:pt x="14" y="583"/>
                    </a:lnTo>
                    <a:lnTo>
                      <a:pt x="21" y="583"/>
                    </a:lnTo>
                    <a:lnTo>
                      <a:pt x="21" y="575"/>
                    </a:lnTo>
                    <a:lnTo>
                      <a:pt x="28" y="575"/>
                    </a:lnTo>
                    <a:lnTo>
                      <a:pt x="28" y="575"/>
                    </a:lnTo>
                    <a:lnTo>
                      <a:pt x="28" y="575"/>
                    </a:lnTo>
                    <a:lnTo>
                      <a:pt x="35" y="575"/>
                    </a:lnTo>
                    <a:lnTo>
                      <a:pt x="35" y="568"/>
                    </a:lnTo>
                    <a:lnTo>
                      <a:pt x="35" y="568"/>
                    </a:lnTo>
                    <a:lnTo>
                      <a:pt x="42" y="568"/>
                    </a:lnTo>
                    <a:lnTo>
                      <a:pt x="42" y="568"/>
                    </a:lnTo>
                    <a:lnTo>
                      <a:pt x="42" y="568"/>
                    </a:lnTo>
                    <a:lnTo>
                      <a:pt x="42" y="568"/>
                    </a:lnTo>
                    <a:lnTo>
                      <a:pt x="42" y="568"/>
                    </a:lnTo>
                    <a:lnTo>
                      <a:pt x="42" y="561"/>
                    </a:lnTo>
                    <a:lnTo>
                      <a:pt x="42" y="561"/>
                    </a:lnTo>
                    <a:lnTo>
                      <a:pt x="42" y="561"/>
                    </a:lnTo>
                    <a:lnTo>
                      <a:pt x="42" y="554"/>
                    </a:lnTo>
                    <a:lnTo>
                      <a:pt x="42" y="547"/>
                    </a:lnTo>
                    <a:lnTo>
                      <a:pt x="42" y="547"/>
                    </a:lnTo>
                    <a:lnTo>
                      <a:pt x="42" y="547"/>
                    </a:lnTo>
                    <a:lnTo>
                      <a:pt x="42" y="540"/>
                    </a:lnTo>
                    <a:lnTo>
                      <a:pt x="42" y="540"/>
                    </a:lnTo>
                    <a:lnTo>
                      <a:pt x="42" y="540"/>
                    </a:lnTo>
                    <a:lnTo>
                      <a:pt x="42" y="540"/>
                    </a:lnTo>
                    <a:lnTo>
                      <a:pt x="42" y="540"/>
                    </a:lnTo>
                    <a:lnTo>
                      <a:pt x="42" y="533"/>
                    </a:lnTo>
                    <a:lnTo>
                      <a:pt x="42" y="533"/>
                    </a:lnTo>
                    <a:lnTo>
                      <a:pt x="42" y="526"/>
                    </a:lnTo>
                    <a:lnTo>
                      <a:pt x="42" y="526"/>
                    </a:lnTo>
                    <a:lnTo>
                      <a:pt x="42" y="526"/>
                    </a:lnTo>
                    <a:lnTo>
                      <a:pt x="42" y="526"/>
                    </a:lnTo>
                    <a:lnTo>
                      <a:pt x="42" y="526"/>
                    </a:lnTo>
                    <a:lnTo>
                      <a:pt x="42" y="526"/>
                    </a:lnTo>
                    <a:lnTo>
                      <a:pt x="35" y="526"/>
                    </a:lnTo>
                    <a:lnTo>
                      <a:pt x="35" y="526"/>
                    </a:lnTo>
                    <a:lnTo>
                      <a:pt x="35" y="526"/>
                    </a:lnTo>
                    <a:lnTo>
                      <a:pt x="35" y="526"/>
                    </a:lnTo>
                    <a:lnTo>
                      <a:pt x="28" y="526"/>
                    </a:lnTo>
                    <a:lnTo>
                      <a:pt x="28" y="526"/>
                    </a:lnTo>
                    <a:lnTo>
                      <a:pt x="28" y="526"/>
                    </a:lnTo>
                    <a:lnTo>
                      <a:pt x="28" y="533"/>
                    </a:lnTo>
                    <a:lnTo>
                      <a:pt x="28" y="526"/>
                    </a:lnTo>
                    <a:lnTo>
                      <a:pt x="28" y="526"/>
                    </a:lnTo>
                    <a:lnTo>
                      <a:pt x="21" y="526"/>
                    </a:lnTo>
                    <a:lnTo>
                      <a:pt x="21" y="526"/>
                    </a:lnTo>
                    <a:lnTo>
                      <a:pt x="21" y="526"/>
                    </a:lnTo>
                    <a:lnTo>
                      <a:pt x="21" y="526"/>
                    </a:lnTo>
                    <a:lnTo>
                      <a:pt x="28" y="526"/>
                    </a:lnTo>
                    <a:lnTo>
                      <a:pt x="28" y="519"/>
                    </a:lnTo>
                    <a:lnTo>
                      <a:pt x="28" y="519"/>
                    </a:lnTo>
                    <a:lnTo>
                      <a:pt x="35" y="519"/>
                    </a:lnTo>
                    <a:lnTo>
                      <a:pt x="35" y="519"/>
                    </a:lnTo>
                    <a:lnTo>
                      <a:pt x="35" y="519"/>
                    </a:lnTo>
                    <a:lnTo>
                      <a:pt x="35" y="512"/>
                    </a:lnTo>
                    <a:lnTo>
                      <a:pt x="35" y="497"/>
                    </a:lnTo>
                    <a:lnTo>
                      <a:pt x="28" y="483"/>
                    </a:lnTo>
                    <a:lnTo>
                      <a:pt x="28" y="483"/>
                    </a:lnTo>
                    <a:lnTo>
                      <a:pt x="28" y="483"/>
                    </a:lnTo>
                    <a:lnTo>
                      <a:pt x="28" y="483"/>
                    </a:lnTo>
                    <a:lnTo>
                      <a:pt x="28" y="476"/>
                    </a:lnTo>
                    <a:lnTo>
                      <a:pt x="28" y="476"/>
                    </a:lnTo>
                    <a:lnTo>
                      <a:pt x="28" y="476"/>
                    </a:lnTo>
                    <a:lnTo>
                      <a:pt x="28" y="476"/>
                    </a:lnTo>
                    <a:lnTo>
                      <a:pt x="28" y="476"/>
                    </a:lnTo>
                    <a:lnTo>
                      <a:pt x="21" y="476"/>
                    </a:lnTo>
                    <a:lnTo>
                      <a:pt x="21" y="476"/>
                    </a:lnTo>
                    <a:lnTo>
                      <a:pt x="21" y="476"/>
                    </a:lnTo>
                    <a:lnTo>
                      <a:pt x="21" y="476"/>
                    </a:lnTo>
                    <a:lnTo>
                      <a:pt x="21" y="476"/>
                    </a:lnTo>
                    <a:lnTo>
                      <a:pt x="21" y="476"/>
                    </a:lnTo>
                    <a:lnTo>
                      <a:pt x="14" y="476"/>
                    </a:lnTo>
                    <a:lnTo>
                      <a:pt x="14" y="476"/>
                    </a:lnTo>
                    <a:lnTo>
                      <a:pt x="14" y="469"/>
                    </a:lnTo>
                    <a:lnTo>
                      <a:pt x="14" y="469"/>
                    </a:lnTo>
                    <a:lnTo>
                      <a:pt x="14" y="469"/>
                    </a:lnTo>
                    <a:lnTo>
                      <a:pt x="14" y="462"/>
                    </a:lnTo>
                    <a:lnTo>
                      <a:pt x="14" y="462"/>
                    </a:lnTo>
                    <a:lnTo>
                      <a:pt x="14" y="448"/>
                    </a:lnTo>
                    <a:lnTo>
                      <a:pt x="14" y="448"/>
                    </a:lnTo>
                    <a:lnTo>
                      <a:pt x="14" y="448"/>
                    </a:lnTo>
                    <a:lnTo>
                      <a:pt x="21" y="448"/>
                    </a:lnTo>
                    <a:lnTo>
                      <a:pt x="21" y="441"/>
                    </a:lnTo>
                    <a:lnTo>
                      <a:pt x="28" y="441"/>
                    </a:lnTo>
                    <a:lnTo>
                      <a:pt x="42" y="433"/>
                    </a:lnTo>
                    <a:lnTo>
                      <a:pt x="42" y="433"/>
                    </a:lnTo>
                    <a:lnTo>
                      <a:pt x="42" y="426"/>
                    </a:lnTo>
                    <a:lnTo>
                      <a:pt x="50" y="426"/>
                    </a:lnTo>
                    <a:lnTo>
                      <a:pt x="42" y="419"/>
                    </a:lnTo>
                    <a:lnTo>
                      <a:pt x="50" y="412"/>
                    </a:lnTo>
                    <a:lnTo>
                      <a:pt x="50" y="405"/>
                    </a:lnTo>
                    <a:lnTo>
                      <a:pt x="50" y="398"/>
                    </a:lnTo>
                    <a:lnTo>
                      <a:pt x="50" y="398"/>
                    </a:lnTo>
                    <a:lnTo>
                      <a:pt x="50" y="384"/>
                    </a:lnTo>
                    <a:lnTo>
                      <a:pt x="50" y="377"/>
                    </a:lnTo>
                    <a:lnTo>
                      <a:pt x="50" y="377"/>
                    </a:lnTo>
                    <a:lnTo>
                      <a:pt x="50" y="362"/>
                    </a:lnTo>
                    <a:lnTo>
                      <a:pt x="50" y="355"/>
                    </a:lnTo>
                    <a:lnTo>
                      <a:pt x="57" y="355"/>
                    </a:lnTo>
                    <a:lnTo>
                      <a:pt x="57" y="355"/>
                    </a:lnTo>
                    <a:lnTo>
                      <a:pt x="64" y="355"/>
                    </a:lnTo>
                    <a:lnTo>
                      <a:pt x="64" y="348"/>
                    </a:lnTo>
                    <a:lnTo>
                      <a:pt x="64" y="341"/>
                    </a:lnTo>
                    <a:lnTo>
                      <a:pt x="64" y="334"/>
                    </a:lnTo>
                    <a:lnTo>
                      <a:pt x="64" y="327"/>
                    </a:lnTo>
                    <a:lnTo>
                      <a:pt x="64" y="327"/>
                    </a:lnTo>
                    <a:lnTo>
                      <a:pt x="71" y="313"/>
                    </a:lnTo>
                    <a:lnTo>
                      <a:pt x="71" y="306"/>
                    </a:lnTo>
                    <a:lnTo>
                      <a:pt x="78" y="306"/>
                    </a:lnTo>
                    <a:lnTo>
                      <a:pt x="78" y="306"/>
                    </a:lnTo>
                    <a:lnTo>
                      <a:pt x="78" y="306"/>
                    </a:lnTo>
                    <a:lnTo>
                      <a:pt x="85" y="313"/>
                    </a:lnTo>
                    <a:lnTo>
                      <a:pt x="85" y="313"/>
                    </a:lnTo>
                    <a:lnTo>
                      <a:pt x="85" y="313"/>
                    </a:lnTo>
                    <a:lnTo>
                      <a:pt x="85" y="313"/>
                    </a:lnTo>
                    <a:lnTo>
                      <a:pt x="85" y="306"/>
                    </a:lnTo>
                    <a:lnTo>
                      <a:pt x="85" y="306"/>
                    </a:lnTo>
                    <a:lnTo>
                      <a:pt x="85" y="306"/>
                    </a:lnTo>
                    <a:lnTo>
                      <a:pt x="85" y="306"/>
                    </a:lnTo>
                    <a:lnTo>
                      <a:pt x="85" y="306"/>
                    </a:lnTo>
                    <a:lnTo>
                      <a:pt x="85" y="299"/>
                    </a:lnTo>
                    <a:lnTo>
                      <a:pt x="85" y="299"/>
                    </a:lnTo>
                    <a:lnTo>
                      <a:pt x="92" y="299"/>
                    </a:lnTo>
                    <a:lnTo>
                      <a:pt x="92" y="291"/>
                    </a:lnTo>
                    <a:lnTo>
                      <a:pt x="92" y="291"/>
                    </a:lnTo>
                    <a:lnTo>
                      <a:pt x="92" y="284"/>
                    </a:lnTo>
                    <a:lnTo>
                      <a:pt x="92" y="284"/>
                    </a:lnTo>
                    <a:lnTo>
                      <a:pt x="99" y="284"/>
                    </a:lnTo>
                    <a:lnTo>
                      <a:pt x="99" y="277"/>
                    </a:lnTo>
                    <a:lnTo>
                      <a:pt x="99" y="277"/>
                    </a:lnTo>
                    <a:lnTo>
                      <a:pt x="99" y="270"/>
                    </a:lnTo>
                    <a:lnTo>
                      <a:pt x="99" y="263"/>
                    </a:lnTo>
                    <a:lnTo>
                      <a:pt x="99" y="263"/>
                    </a:lnTo>
                    <a:lnTo>
                      <a:pt x="99" y="256"/>
                    </a:lnTo>
                    <a:lnTo>
                      <a:pt x="106" y="249"/>
                    </a:lnTo>
                    <a:lnTo>
                      <a:pt x="106" y="249"/>
                    </a:lnTo>
                    <a:lnTo>
                      <a:pt x="113" y="249"/>
                    </a:lnTo>
                    <a:lnTo>
                      <a:pt x="113" y="249"/>
                    </a:lnTo>
                    <a:lnTo>
                      <a:pt x="113" y="249"/>
                    </a:lnTo>
                    <a:lnTo>
                      <a:pt x="113" y="256"/>
                    </a:lnTo>
                    <a:lnTo>
                      <a:pt x="113" y="256"/>
                    </a:lnTo>
                    <a:lnTo>
                      <a:pt x="113" y="256"/>
                    </a:lnTo>
                    <a:lnTo>
                      <a:pt x="121" y="256"/>
                    </a:lnTo>
                    <a:lnTo>
                      <a:pt x="121" y="249"/>
                    </a:lnTo>
                    <a:lnTo>
                      <a:pt x="128" y="249"/>
                    </a:lnTo>
                    <a:lnTo>
                      <a:pt x="128" y="249"/>
                    </a:lnTo>
                    <a:lnTo>
                      <a:pt x="135" y="249"/>
                    </a:lnTo>
                    <a:lnTo>
                      <a:pt x="135" y="249"/>
                    </a:lnTo>
                    <a:lnTo>
                      <a:pt x="135" y="249"/>
                    </a:lnTo>
                    <a:lnTo>
                      <a:pt x="135" y="249"/>
                    </a:lnTo>
                    <a:lnTo>
                      <a:pt x="142" y="256"/>
                    </a:lnTo>
                    <a:lnTo>
                      <a:pt x="142" y="256"/>
                    </a:lnTo>
                    <a:lnTo>
                      <a:pt x="142" y="256"/>
                    </a:lnTo>
                    <a:lnTo>
                      <a:pt x="149" y="256"/>
                    </a:lnTo>
                    <a:lnTo>
                      <a:pt x="149" y="249"/>
                    </a:lnTo>
                    <a:lnTo>
                      <a:pt x="149" y="249"/>
                    </a:lnTo>
                    <a:lnTo>
                      <a:pt x="149" y="249"/>
                    </a:lnTo>
                    <a:lnTo>
                      <a:pt x="156" y="242"/>
                    </a:lnTo>
                    <a:lnTo>
                      <a:pt x="156" y="242"/>
                    </a:lnTo>
                    <a:lnTo>
                      <a:pt x="163" y="242"/>
                    </a:lnTo>
                    <a:lnTo>
                      <a:pt x="163" y="242"/>
                    </a:lnTo>
                    <a:lnTo>
                      <a:pt x="170" y="242"/>
                    </a:lnTo>
                    <a:lnTo>
                      <a:pt x="170" y="242"/>
                    </a:lnTo>
                    <a:lnTo>
                      <a:pt x="170" y="235"/>
                    </a:lnTo>
                    <a:lnTo>
                      <a:pt x="170" y="235"/>
                    </a:lnTo>
                    <a:lnTo>
                      <a:pt x="170" y="235"/>
                    </a:lnTo>
                    <a:lnTo>
                      <a:pt x="177" y="235"/>
                    </a:lnTo>
                    <a:lnTo>
                      <a:pt x="177" y="228"/>
                    </a:lnTo>
                    <a:lnTo>
                      <a:pt x="184" y="220"/>
                    </a:lnTo>
                    <a:lnTo>
                      <a:pt x="184" y="220"/>
                    </a:lnTo>
                    <a:lnTo>
                      <a:pt x="192" y="220"/>
                    </a:lnTo>
                    <a:lnTo>
                      <a:pt x="192" y="220"/>
                    </a:lnTo>
                    <a:lnTo>
                      <a:pt x="184" y="213"/>
                    </a:lnTo>
                    <a:lnTo>
                      <a:pt x="184" y="213"/>
                    </a:lnTo>
                    <a:lnTo>
                      <a:pt x="192" y="213"/>
                    </a:lnTo>
                    <a:lnTo>
                      <a:pt x="192" y="206"/>
                    </a:lnTo>
                    <a:lnTo>
                      <a:pt x="192" y="206"/>
                    </a:lnTo>
                    <a:lnTo>
                      <a:pt x="192" y="199"/>
                    </a:lnTo>
                    <a:lnTo>
                      <a:pt x="192" y="192"/>
                    </a:lnTo>
                    <a:lnTo>
                      <a:pt x="192" y="192"/>
                    </a:lnTo>
                    <a:lnTo>
                      <a:pt x="192" y="192"/>
                    </a:lnTo>
                    <a:lnTo>
                      <a:pt x="199" y="192"/>
                    </a:lnTo>
                    <a:lnTo>
                      <a:pt x="199" y="185"/>
                    </a:lnTo>
                    <a:lnTo>
                      <a:pt x="206" y="185"/>
                    </a:lnTo>
                    <a:lnTo>
                      <a:pt x="213" y="178"/>
                    </a:lnTo>
                    <a:lnTo>
                      <a:pt x="213" y="178"/>
                    </a:lnTo>
                    <a:lnTo>
                      <a:pt x="213" y="171"/>
                    </a:lnTo>
                    <a:lnTo>
                      <a:pt x="213" y="171"/>
                    </a:lnTo>
                    <a:lnTo>
                      <a:pt x="213" y="164"/>
                    </a:lnTo>
                    <a:lnTo>
                      <a:pt x="213" y="164"/>
                    </a:lnTo>
                    <a:lnTo>
                      <a:pt x="220" y="157"/>
                    </a:lnTo>
                    <a:lnTo>
                      <a:pt x="227" y="157"/>
                    </a:lnTo>
                    <a:lnTo>
                      <a:pt x="227" y="157"/>
                    </a:lnTo>
                    <a:lnTo>
                      <a:pt x="234" y="157"/>
                    </a:lnTo>
                    <a:lnTo>
                      <a:pt x="234" y="157"/>
                    </a:lnTo>
                    <a:lnTo>
                      <a:pt x="234" y="157"/>
                    </a:lnTo>
                    <a:lnTo>
                      <a:pt x="241" y="150"/>
                    </a:lnTo>
                    <a:lnTo>
                      <a:pt x="241" y="142"/>
                    </a:lnTo>
                    <a:lnTo>
                      <a:pt x="241" y="142"/>
                    </a:lnTo>
                    <a:lnTo>
                      <a:pt x="241" y="128"/>
                    </a:lnTo>
                    <a:lnTo>
                      <a:pt x="241" y="121"/>
                    </a:lnTo>
                    <a:lnTo>
                      <a:pt x="241" y="121"/>
                    </a:lnTo>
                    <a:lnTo>
                      <a:pt x="234" y="121"/>
                    </a:lnTo>
                    <a:lnTo>
                      <a:pt x="234" y="114"/>
                    </a:lnTo>
                    <a:lnTo>
                      <a:pt x="234" y="114"/>
                    </a:lnTo>
                    <a:lnTo>
                      <a:pt x="227" y="114"/>
                    </a:lnTo>
                    <a:lnTo>
                      <a:pt x="220" y="114"/>
                    </a:lnTo>
                    <a:lnTo>
                      <a:pt x="220" y="114"/>
                    </a:lnTo>
                    <a:lnTo>
                      <a:pt x="220" y="114"/>
                    </a:lnTo>
                    <a:lnTo>
                      <a:pt x="220" y="114"/>
                    </a:lnTo>
                    <a:lnTo>
                      <a:pt x="220" y="114"/>
                    </a:lnTo>
                    <a:lnTo>
                      <a:pt x="220" y="114"/>
                    </a:lnTo>
                    <a:lnTo>
                      <a:pt x="213" y="114"/>
                    </a:lnTo>
                    <a:lnTo>
                      <a:pt x="213" y="107"/>
                    </a:lnTo>
                    <a:lnTo>
                      <a:pt x="206" y="100"/>
                    </a:lnTo>
                    <a:lnTo>
                      <a:pt x="206" y="100"/>
                    </a:lnTo>
                    <a:lnTo>
                      <a:pt x="206" y="100"/>
                    </a:lnTo>
                    <a:lnTo>
                      <a:pt x="199" y="100"/>
                    </a:lnTo>
                    <a:lnTo>
                      <a:pt x="184" y="93"/>
                    </a:lnTo>
                    <a:lnTo>
                      <a:pt x="184" y="93"/>
                    </a:lnTo>
                    <a:lnTo>
                      <a:pt x="184" y="93"/>
                    </a:lnTo>
                    <a:lnTo>
                      <a:pt x="177" y="93"/>
                    </a:lnTo>
                    <a:lnTo>
                      <a:pt x="177" y="93"/>
                    </a:lnTo>
                    <a:lnTo>
                      <a:pt x="177" y="93"/>
                    </a:lnTo>
                    <a:lnTo>
                      <a:pt x="170" y="100"/>
                    </a:lnTo>
                    <a:lnTo>
                      <a:pt x="170" y="100"/>
                    </a:lnTo>
                    <a:lnTo>
                      <a:pt x="163" y="100"/>
                    </a:lnTo>
                    <a:lnTo>
                      <a:pt x="163" y="100"/>
                    </a:lnTo>
                    <a:lnTo>
                      <a:pt x="163" y="100"/>
                    </a:lnTo>
                    <a:lnTo>
                      <a:pt x="163" y="93"/>
                    </a:lnTo>
                    <a:lnTo>
                      <a:pt x="163" y="93"/>
                    </a:lnTo>
                    <a:lnTo>
                      <a:pt x="156" y="93"/>
                    </a:lnTo>
                    <a:lnTo>
                      <a:pt x="156" y="93"/>
                    </a:lnTo>
                    <a:lnTo>
                      <a:pt x="156" y="86"/>
                    </a:lnTo>
                    <a:lnTo>
                      <a:pt x="163" y="86"/>
                    </a:lnTo>
                    <a:lnTo>
                      <a:pt x="163" y="86"/>
                    </a:lnTo>
                    <a:lnTo>
                      <a:pt x="163" y="86"/>
                    </a:lnTo>
                    <a:lnTo>
                      <a:pt x="163" y="79"/>
                    </a:lnTo>
                    <a:lnTo>
                      <a:pt x="163" y="79"/>
                    </a:lnTo>
                    <a:lnTo>
                      <a:pt x="163" y="79"/>
                    </a:lnTo>
                    <a:lnTo>
                      <a:pt x="170" y="79"/>
                    </a:lnTo>
                    <a:lnTo>
                      <a:pt x="170" y="71"/>
                    </a:lnTo>
                    <a:lnTo>
                      <a:pt x="170" y="71"/>
                    </a:lnTo>
                    <a:lnTo>
                      <a:pt x="170" y="71"/>
                    </a:lnTo>
                    <a:lnTo>
                      <a:pt x="170" y="71"/>
                    </a:lnTo>
                    <a:lnTo>
                      <a:pt x="170" y="64"/>
                    </a:lnTo>
                    <a:lnTo>
                      <a:pt x="170" y="64"/>
                    </a:lnTo>
                    <a:lnTo>
                      <a:pt x="163" y="50"/>
                    </a:lnTo>
                    <a:lnTo>
                      <a:pt x="163" y="50"/>
                    </a:lnTo>
                    <a:lnTo>
                      <a:pt x="163" y="50"/>
                    </a:lnTo>
                    <a:lnTo>
                      <a:pt x="163" y="50"/>
                    </a:lnTo>
                    <a:lnTo>
                      <a:pt x="163" y="43"/>
                    </a:lnTo>
                    <a:lnTo>
                      <a:pt x="163" y="43"/>
                    </a:lnTo>
                    <a:lnTo>
                      <a:pt x="163" y="43"/>
                    </a:lnTo>
                    <a:lnTo>
                      <a:pt x="170" y="43"/>
                    </a:lnTo>
                    <a:lnTo>
                      <a:pt x="170" y="43"/>
                    </a:lnTo>
                    <a:lnTo>
                      <a:pt x="177" y="50"/>
                    </a:lnTo>
                    <a:lnTo>
                      <a:pt x="184" y="57"/>
                    </a:lnTo>
                    <a:lnTo>
                      <a:pt x="184" y="57"/>
                    </a:lnTo>
                    <a:lnTo>
                      <a:pt x="192" y="57"/>
                    </a:lnTo>
                    <a:lnTo>
                      <a:pt x="192" y="50"/>
                    </a:lnTo>
                    <a:lnTo>
                      <a:pt x="199" y="50"/>
                    </a:lnTo>
                    <a:lnTo>
                      <a:pt x="206" y="50"/>
                    </a:lnTo>
                    <a:lnTo>
                      <a:pt x="213" y="50"/>
                    </a:lnTo>
                    <a:lnTo>
                      <a:pt x="220" y="50"/>
                    </a:lnTo>
                    <a:lnTo>
                      <a:pt x="220" y="50"/>
                    </a:lnTo>
                    <a:lnTo>
                      <a:pt x="227" y="50"/>
                    </a:lnTo>
                    <a:lnTo>
                      <a:pt x="241" y="50"/>
                    </a:lnTo>
                    <a:lnTo>
                      <a:pt x="248" y="57"/>
                    </a:lnTo>
                    <a:lnTo>
                      <a:pt x="248" y="57"/>
                    </a:lnTo>
                    <a:lnTo>
                      <a:pt x="270" y="57"/>
                    </a:lnTo>
                    <a:lnTo>
                      <a:pt x="284" y="57"/>
                    </a:lnTo>
                    <a:lnTo>
                      <a:pt x="284" y="57"/>
                    </a:lnTo>
                    <a:lnTo>
                      <a:pt x="284" y="57"/>
                    </a:lnTo>
                    <a:lnTo>
                      <a:pt x="291" y="50"/>
                    </a:lnTo>
                    <a:lnTo>
                      <a:pt x="291" y="50"/>
                    </a:lnTo>
                    <a:lnTo>
                      <a:pt x="298" y="50"/>
                    </a:lnTo>
                    <a:lnTo>
                      <a:pt x="298" y="43"/>
                    </a:lnTo>
                    <a:lnTo>
                      <a:pt x="298" y="43"/>
                    </a:lnTo>
                    <a:lnTo>
                      <a:pt x="305" y="43"/>
                    </a:lnTo>
                    <a:lnTo>
                      <a:pt x="298" y="43"/>
                    </a:lnTo>
                    <a:lnTo>
                      <a:pt x="305" y="36"/>
                    </a:lnTo>
                    <a:lnTo>
                      <a:pt x="305" y="36"/>
                    </a:lnTo>
                    <a:lnTo>
                      <a:pt x="305" y="36"/>
                    </a:lnTo>
                    <a:lnTo>
                      <a:pt x="312" y="36"/>
                    </a:lnTo>
                    <a:lnTo>
                      <a:pt x="312" y="36"/>
                    </a:lnTo>
                    <a:lnTo>
                      <a:pt x="319" y="29"/>
                    </a:lnTo>
                    <a:lnTo>
                      <a:pt x="319" y="29"/>
                    </a:lnTo>
                    <a:lnTo>
                      <a:pt x="319" y="29"/>
                    </a:lnTo>
                    <a:lnTo>
                      <a:pt x="319" y="29"/>
                    </a:lnTo>
                    <a:lnTo>
                      <a:pt x="319" y="29"/>
                    </a:lnTo>
                    <a:lnTo>
                      <a:pt x="319" y="22"/>
                    </a:lnTo>
                    <a:lnTo>
                      <a:pt x="319" y="22"/>
                    </a:lnTo>
                    <a:lnTo>
                      <a:pt x="326" y="22"/>
                    </a:lnTo>
                    <a:lnTo>
                      <a:pt x="333" y="29"/>
                    </a:lnTo>
                    <a:lnTo>
                      <a:pt x="333" y="29"/>
                    </a:lnTo>
                    <a:lnTo>
                      <a:pt x="341" y="36"/>
                    </a:lnTo>
                    <a:lnTo>
                      <a:pt x="341" y="36"/>
                    </a:lnTo>
                    <a:lnTo>
                      <a:pt x="348" y="36"/>
                    </a:lnTo>
                    <a:lnTo>
                      <a:pt x="348" y="36"/>
                    </a:lnTo>
                    <a:lnTo>
                      <a:pt x="355" y="36"/>
                    </a:lnTo>
                    <a:lnTo>
                      <a:pt x="362" y="36"/>
                    </a:lnTo>
                    <a:lnTo>
                      <a:pt x="362" y="36"/>
                    </a:lnTo>
                    <a:lnTo>
                      <a:pt x="362" y="36"/>
                    </a:lnTo>
                    <a:lnTo>
                      <a:pt x="369" y="29"/>
                    </a:lnTo>
                    <a:lnTo>
                      <a:pt x="369" y="29"/>
                    </a:lnTo>
                    <a:lnTo>
                      <a:pt x="376" y="29"/>
                    </a:lnTo>
                    <a:lnTo>
                      <a:pt x="376" y="29"/>
                    </a:lnTo>
                    <a:lnTo>
                      <a:pt x="376" y="29"/>
                    </a:lnTo>
                    <a:lnTo>
                      <a:pt x="376" y="29"/>
                    </a:lnTo>
                    <a:lnTo>
                      <a:pt x="376" y="29"/>
                    </a:lnTo>
                    <a:lnTo>
                      <a:pt x="383" y="22"/>
                    </a:lnTo>
                    <a:lnTo>
                      <a:pt x="383" y="22"/>
                    </a:lnTo>
                    <a:lnTo>
                      <a:pt x="383" y="22"/>
                    </a:lnTo>
                    <a:lnTo>
                      <a:pt x="383" y="15"/>
                    </a:lnTo>
                    <a:lnTo>
                      <a:pt x="383" y="15"/>
                    </a:lnTo>
                    <a:lnTo>
                      <a:pt x="383" y="15"/>
                    </a:lnTo>
                    <a:lnTo>
                      <a:pt x="390" y="8"/>
                    </a:lnTo>
                    <a:lnTo>
                      <a:pt x="390" y="8"/>
                    </a:lnTo>
                    <a:lnTo>
                      <a:pt x="390" y="8"/>
                    </a:lnTo>
                    <a:lnTo>
                      <a:pt x="390" y="0"/>
                    </a:lnTo>
                    <a:lnTo>
                      <a:pt x="390" y="0"/>
                    </a:lnTo>
                    <a:lnTo>
                      <a:pt x="397" y="0"/>
                    </a:lnTo>
                    <a:lnTo>
                      <a:pt x="404" y="0"/>
                    </a:lnTo>
                    <a:lnTo>
                      <a:pt x="404" y="0"/>
                    </a:lnTo>
                    <a:lnTo>
                      <a:pt x="412" y="0"/>
                    </a:lnTo>
                    <a:lnTo>
                      <a:pt x="412" y="8"/>
                    </a:lnTo>
                    <a:lnTo>
                      <a:pt x="419" y="8"/>
                    </a:lnTo>
                    <a:lnTo>
                      <a:pt x="419" y="8"/>
                    </a:lnTo>
                    <a:lnTo>
                      <a:pt x="419" y="8"/>
                    </a:lnTo>
                    <a:lnTo>
                      <a:pt x="419" y="15"/>
                    </a:lnTo>
                    <a:lnTo>
                      <a:pt x="419" y="15"/>
                    </a:lnTo>
                    <a:lnTo>
                      <a:pt x="419" y="22"/>
                    </a:lnTo>
                    <a:lnTo>
                      <a:pt x="419" y="22"/>
                    </a:lnTo>
                    <a:lnTo>
                      <a:pt x="419" y="22"/>
                    </a:lnTo>
                    <a:lnTo>
                      <a:pt x="419" y="29"/>
                    </a:lnTo>
                    <a:lnTo>
                      <a:pt x="426" y="29"/>
                    </a:lnTo>
                    <a:lnTo>
                      <a:pt x="447" y="43"/>
                    </a:lnTo>
                    <a:lnTo>
                      <a:pt x="447" y="50"/>
                    </a:lnTo>
                    <a:lnTo>
                      <a:pt x="447" y="50"/>
                    </a:lnTo>
                    <a:lnTo>
                      <a:pt x="447" y="57"/>
                    </a:lnTo>
                    <a:lnTo>
                      <a:pt x="447" y="57"/>
                    </a:lnTo>
                    <a:lnTo>
                      <a:pt x="447" y="57"/>
                    </a:lnTo>
                    <a:lnTo>
                      <a:pt x="447" y="64"/>
                    </a:lnTo>
                    <a:lnTo>
                      <a:pt x="447" y="64"/>
                    </a:lnTo>
                    <a:lnTo>
                      <a:pt x="447" y="64"/>
                    </a:lnTo>
                    <a:lnTo>
                      <a:pt x="447" y="64"/>
                    </a:lnTo>
                    <a:lnTo>
                      <a:pt x="447" y="71"/>
                    </a:lnTo>
                    <a:lnTo>
                      <a:pt x="454" y="71"/>
                    </a:lnTo>
                    <a:lnTo>
                      <a:pt x="454" y="79"/>
                    </a:lnTo>
                    <a:lnTo>
                      <a:pt x="454" y="79"/>
                    </a:lnTo>
                    <a:lnTo>
                      <a:pt x="454" y="79"/>
                    </a:lnTo>
                    <a:lnTo>
                      <a:pt x="454" y="79"/>
                    </a:lnTo>
                    <a:lnTo>
                      <a:pt x="461" y="79"/>
                    </a:lnTo>
                    <a:lnTo>
                      <a:pt x="461" y="79"/>
                    </a:lnTo>
                    <a:lnTo>
                      <a:pt x="461" y="79"/>
                    </a:lnTo>
                    <a:lnTo>
                      <a:pt x="461" y="79"/>
                    </a:lnTo>
                    <a:lnTo>
                      <a:pt x="468" y="79"/>
                    </a:lnTo>
                    <a:lnTo>
                      <a:pt x="468" y="79"/>
                    </a:lnTo>
                    <a:lnTo>
                      <a:pt x="475" y="79"/>
                    </a:lnTo>
                    <a:lnTo>
                      <a:pt x="475" y="79"/>
                    </a:lnTo>
                    <a:lnTo>
                      <a:pt x="475" y="79"/>
                    </a:lnTo>
                    <a:lnTo>
                      <a:pt x="475" y="79"/>
                    </a:lnTo>
                    <a:lnTo>
                      <a:pt x="475" y="79"/>
                    </a:lnTo>
                    <a:lnTo>
                      <a:pt x="475" y="79"/>
                    </a:lnTo>
                    <a:lnTo>
                      <a:pt x="475" y="79"/>
                    </a:lnTo>
                    <a:lnTo>
                      <a:pt x="475" y="71"/>
                    </a:lnTo>
                    <a:lnTo>
                      <a:pt x="475" y="71"/>
                    </a:lnTo>
                    <a:lnTo>
                      <a:pt x="475" y="71"/>
                    </a:lnTo>
                    <a:lnTo>
                      <a:pt x="475" y="71"/>
                    </a:lnTo>
                    <a:lnTo>
                      <a:pt x="475" y="71"/>
                    </a:lnTo>
                    <a:lnTo>
                      <a:pt x="475" y="71"/>
                    </a:lnTo>
                    <a:lnTo>
                      <a:pt x="483" y="71"/>
                    </a:lnTo>
                    <a:lnTo>
                      <a:pt x="483" y="71"/>
                    </a:lnTo>
                    <a:lnTo>
                      <a:pt x="483" y="71"/>
                    </a:lnTo>
                    <a:lnTo>
                      <a:pt x="483" y="71"/>
                    </a:lnTo>
                    <a:lnTo>
                      <a:pt x="483" y="71"/>
                    </a:lnTo>
                    <a:lnTo>
                      <a:pt x="483" y="71"/>
                    </a:lnTo>
                    <a:lnTo>
                      <a:pt x="483" y="71"/>
                    </a:lnTo>
                    <a:lnTo>
                      <a:pt x="490" y="71"/>
                    </a:lnTo>
                    <a:lnTo>
                      <a:pt x="490" y="71"/>
                    </a:lnTo>
                    <a:lnTo>
                      <a:pt x="490" y="79"/>
                    </a:lnTo>
                    <a:lnTo>
                      <a:pt x="490" y="79"/>
                    </a:lnTo>
                    <a:lnTo>
                      <a:pt x="490" y="79"/>
                    </a:lnTo>
                    <a:lnTo>
                      <a:pt x="490" y="86"/>
                    </a:lnTo>
                    <a:lnTo>
                      <a:pt x="490" y="86"/>
                    </a:lnTo>
                    <a:lnTo>
                      <a:pt x="490" y="86"/>
                    </a:lnTo>
                    <a:lnTo>
                      <a:pt x="490" y="86"/>
                    </a:lnTo>
                    <a:lnTo>
                      <a:pt x="483" y="93"/>
                    </a:lnTo>
                    <a:lnTo>
                      <a:pt x="483" y="93"/>
                    </a:lnTo>
                    <a:lnTo>
                      <a:pt x="483" y="93"/>
                    </a:lnTo>
                    <a:lnTo>
                      <a:pt x="483" y="93"/>
                    </a:lnTo>
                    <a:lnTo>
                      <a:pt x="483" y="100"/>
                    </a:lnTo>
                    <a:lnTo>
                      <a:pt x="483" y="100"/>
                    </a:lnTo>
                    <a:lnTo>
                      <a:pt x="483" y="100"/>
                    </a:lnTo>
                    <a:lnTo>
                      <a:pt x="483" y="100"/>
                    </a:lnTo>
                    <a:lnTo>
                      <a:pt x="483" y="107"/>
                    </a:lnTo>
                    <a:lnTo>
                      <a:pt x="483" y="107"/>
                    </a:lnTo>
                    <a:lnTo>
                      <a:pt x="483" y="107"/>
                    </a:lnTo>
                    <a:lnTo>
                      <a:pt x="483" y="107"/>
                    </a:lnTo>
                    <a:lnTo>
                      <a:pt x="483" y="114"/>
                    </a:lnTo>
                    <a:lnTo>
                      <a:pt x="483" y="114"/>
                    </a:lnTo>
                    <a:lnTo>
                      <a:pt x="483" y="114"/>
                    </a:lnTo>
                    <a:lnTo>
                      <a:pt x="483" y="114"/>
                    </a:lnTo>
                    <a:lnTo>
                      <a:pt x="490" y="107"/>
                    </a:lnTo>
                    <a:lnTo>
                      <a:pt x="490" y="107"/>
                    </a:lnTo>
                    <a:lnTo>
                      <a:pt x="490" y="107"/>
                    </a:lnTo>
                    <a:lnTo>
                      <a:pt x="490" y="107"/>
                    </a:lnTo>
                    <a:lnTo>
                      <a:pt x="490" y="107"/>
                    </a:lnTo>
                    <a:lnTo>
                      <a:pt x="497" y="114"/>
                    </a:lnTo>
                    <a:lnTo>
                      <a:pt x="497" y="121"/>
                    </a:lnTo>
                    <a:lnTo>
                      <a:pt x="497" y="128"/>
                    </a:lnTo>
                    <a:lnTo>
                      <a:pt x="497" y="135"/>
                    </a:lnTo>
                    <a:lnTo>
                      <a:pt x="497" y="142"/>
                    </a:lnTo>
                    <a:lnTo>
                      <a:pt x="497" y="142"/>
                    </a:lnTo>
                    <a:lnTo>
                      <a:pt x="504" y="150"/>
                    </a:lnTo>
                    <a:lnTo>
                      <a:pt x="504" y="150"/>
                    </a:lnTo>
                    <a:lnTo>
                      <a:pt x="504" y="150"/>
                    </a:lnTo>
                    <a:lnTo>
                      <a:pt x="504" y="157"/>
                    </a:lnTo>
                    <a:lnTo>
                      <a:pt x="504" y="157"/>
                    </a:lnTo>
                    <a:lnTo>
                      <a:pt x="511" y="164"/>
                    </a:lnTo>
                    <a:lnTo>
                      <a:pt x="511" y="164"/>
                    </a:lnTo>
                    <a:lnTo>
                      <a:pt x="511" y="164"/>
                    </a:lnTo>
                    <a:lnTo>
                      <a:pt x="511" y="164"/>
                    </a:lnTo>
                    <a:lnTo>
                      <a:pt x="511" y="164"/>
                    </a:lnTo>
                    <a:lnTo>
                      <a:pt x="511" y="164"/>
                    </a:lnTo>
                    <a:lnTo>
                      <a:pt x="511" y="164"/>
                    </a:lnTo>
                    <a:lnTo>
                      <a:pt x="511" y="164"/>
                    </a:lnTo>
                    <a:lnTo>
                      <a:pt x="511" y="164"/>
                    </a:lnTo>
                    <a:lnTo>
                      <a:pt x="511" y="164"/>
                    </a:lnTo>
                    <a:lnTo>
                      <a:pt x="511" y="164"/>
                    </a:lnTo>
                    <a:lnTo>
                      <a:pt x="511" y="164"/>
                    </a:lnTo>
                    <a:lnTo>
                      <a:pt x="511" y="157"/>
                    </a:lnTo>
                    <a:lnTo>
                      <a:pt x="511" y="157"/>
                    </a:lnTo>
                    <a:lnTo>
                      <a:pt x="518" y="157"/>
                    </a:lnTo>
                    <a:lnTo>
                      <a:pt x="518" y="164"/>
                    </a:lnTo>
                    <a:lnTo>
                      <a:pt x="518" y="164"/>
                    </a:lnTo>
                    <a:lnTo>
                      <a:pt x="525" y="164"/>
                    </a:lnTo>
                    <a:lnTo>
                      <a:pt x="525" y="164"/>
                    </a:lnTo>
                    <a:lnTo>
                      <a:pt x="525" y="164"/>
                    </a:lnTo>
                    <a:lnTo>
                      <a:pt x="525" y="164"/>
                    </a:lnTo>
                    <a:lnTo>
                      <a:pt x="525" y="164"/>
                    </a:lnTo>
                    <a:lnTo>
                      <a:pt x="525" y="164"/>
                    </a:lnTo>
                    <a:lnTo>
                      <a:pt x="532" y="164"/>
                    </a:lnTo>
                    <a:lnTo>
                      <a:pt x="532" y="164"/>
                    </a:lnTo>
                    <a:lnTo>
                      <a:pt x="532" y="164"/>
                    </a:lnTo>
                    <a:lnTo>
                      <a:pt x="532" y="164"/>
                    </a:lnTo>
                    <a:lnTo>
                      <a:pt x="539" y="164"/>
                    </a:lnTo>
                    <a:lnTo>
                      <a:pt x="539" y="164"/>
                    </a:lnTo>
                    <a:lnTo>
                      <a:pt x="539" y="164"/>
                    </a:lnTo>
                    <a:lnTo>
                      <a:pt x="539" y="171"/>
                    </a:lnTo>
                    <a:lnTo>
                      <a:pt x="539" y="171"/>
                    </a:lnTo>
                    <a:lnTo>
                      <a:pt x="539" y="171"/>
                    </a:lnTo>
                    <a:lnTo>
                      <a:pt x="539" y="178"/>
                    </a:lnTo>
                    <a:lnTo>
                      <a:pt x="539" y="178"/>
                    </a:lnTo>
                    <a:lnTo>
                      <a:pt x="539" y="178"/>
                    </a:lnTo>
                    <a:lnTo>
                      <a:pt x="539" y="178"/>
                    </a:lnTo>
                    <a:lnTo>
                      <a:pt x="539" y="185"/>
                    </a:lnTo>
                    <a:lnTo>
                      <a:pt x="539" y="185"/>
                    </a:lnTo>
                    <a:lnTo>
                      <a:pt x="532" y="185"/>
                    </a:lnTo>
                    <a:lnTo>
                      <a:pt x="532" y="192"/>
                    </a:lnTo>
                    <a:lnTo>
                      <a:pt x="532" y="192"/>
                    </a:lnTo>
                    <a:lnTo>
                      <a:pt x="532" y="192"/>
                    </a:lnTo>
                    <a:lnTo>
                      <a:pt x="525" y="192"/>
                    </a:lnTo>
                    <a:lnTo>
                      <a:pt x="525" y="192"/>
                    </a:lnTo>
                    <a:lnTo>
                      <a:pt x="525" y="192"/>
                    </a:lnTo>
                    <a:lnTo>
                      <a:pt x="525" y="199"/>
                    </a:lnTo>
                    <a:lnTo>
                      <a:pt x="525" y="199"/>
                    </a:lnTo>
                    <a:lnTo>
                      <a:pt x="525" y="206"/>
                    </a:lnTo>
                    <a:lnTo>
                      <a:pt x="525" y="206"/>
                    </a:lnTo>
                    <a:lnTo>
                      <a:pt x="525" y="206"/>
                    </a:lnTo>
                    <a:lnTo>
                      <a:pt x="518" y="213"/>
                    </a:lnTo>
                    <a:lnTo>
                      <a:pt x="511" y="213"/>
                    </a:lnTo>
                    <a:lnTo>
                      <a:pt x="511" y="213"/>
                    </a:lnTo>
                    <a:lnTo>
                      <a:pt x="511" y="213"/>
                    </a:lnTo>
                    <a:lnTo>
                      <a:pt x="511" y="213"/>
                    </a:lnTo>
                    <a:lnTo>
                      <a:pt x="504" y="213"/>
                    </a:lnTo>
                    <a:lnTo>
                      <a:pt x="504" y="213"/>
                    </a:lnTo>
                    <a:lnTo>
                      <a:pt x="504" y="220"/>
                    </a:lnTo>
                    <a:lnTo>
                      <a:pt x="497" y="220"/>
                    </a:lnTo>
                    <a:lnTo>
                      <a:pt x="497" y="220"/>
                    </a:lnTo>
                    <a:lnTo>
                      <a:pt x="497" y="220"/>
                    </a:lnTo>
                    <a:lnTo>
                      <a:pt x="497" y="220"/>
                    </a:lnTo>
                    <a:lnTo>
                      <a:pt x="497" y="220"/>
                    </a:lnTo>
                    <a:lnTo>
                      <a:pt x="497" y="228"/>
                    </a:lnTo>
                    <a:lnTo>
                      <a:pt x="497" y="228"/>
                    </a:lnTo>
                    <a:lnTo>
                      <a:pt x="497" y="2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5"/>
              <p:cNvSpPr>
                <a:spLocks/>
              </p:cNvSpPr>
              <p:nvPr/>
            </p:nvSpPr>
            <p:spPr bwMode="auto">
              <a:xfrm>
                <a:off x="2726" y="1372"/>
                <a:ext cx="1206" cy="845"/>
              </a:xfrm>
              <a:custGeom>
                <a:avLst/>
                <a:gdLst>
                  <a:gd name="T0" fmla="*/ 866 w 1206"/>
                  <a:gd name="T1" fmla="*/ 760 h 845"/>
                  <a:gd name="T2" fmla="*/ 773 w 1206"/>
                  <a:gd name="T3" fmla="*/ 774 h 845"/>
                  <a:gd name="T4" fmla="*/ 688 w 1206"/>
                  <a:gd name="T5" fmla="*/ 774 h 845"/>
                  <a:gd name="T6" fmla="*/ 603 w 1206"/>
                  <a:gd name="T7" fmla="*/ 767 h 845"/>
                  <a:gd name="T8" fmla="*/ 489 w 1206"/>
                  <a:gd name="T9" fmla="*/ 795 h 845"/>
                  <a:gd name="T10" fmla="*/ 461 w 1206"/>
                  <a:gd name="T11" fmla="*/ 745 h 845"/>
                  <a:gd name="T12" fmla="*/ 376 w 1206"/>
                  <a:gd name="T13" fmla="*/ 802 h 845"/>
                  <a:gd name="T14" fmla="*/ 298 w 1206"/>
                  <a:gd name="T15" fmla="*/ 816 h 845"/>
                  <a:gd name="T16" fmla="*/ 134 w 1206"/>
                  <a:gd name="T17" fmla="*/ 774 h 845"/>
                  <a:gd name="T18" fmla="*/ 42 w 1206"/>
                  <a:gd name="T19" fmla="*/ 717 h 845"/>
                  <a:gd name="T20" fmla="*/ 21 w 1206"/>
                  <a:gd name="T21" fmla="*/ 660 h 845"/>
                  <a:gd name="T22" fmla="*/ 49 w 1206"/>
                  <a:gd name="T23" fmla="*/ 618 h 845"/>
                  <a:gd name="T24" fmla="*/ 78 w 1206"/>
                  <a:gd name="T25" fmla="*/ 525 h 845"/>
                  <a:gd name="T26" fmla="*/ 134 w 1206"/>
                  <a:gd name="T27" fmla="*/ 412 h 845"/>
                  <a:gd name="T28" fmla="*/ 99 w 1206"/>
                  <a:gd name="T29" fmla="*/ 341 h 845"/>
                  <a:gd name="T30" fmla="*/ 127 w 1206"/>
                  <a:gd name="T31" fmla="*/ 298 h 845"/>
                  <a:gd name="T32" fmla="*/ 149 w 1206"/>
                  <a:gd name="T33" fmla="*/ 277 h 845"/>
                  <a:gd name="T34" fmla="*/ 177 w 1206"/>
                  <a:gd name="T35" fmla="*/ 284 h 845"/>
                  <a:gd name="T36" fmla="*/ 170 w 1206"/>
                  <a:gd name="T37" fmla="*/ 312 h 845"/>
                  <a:gd name="T38" fmla="*/ 241 w 1206"/>
                  <a:gd name="T39" fmla="*/ 355 h 845"/>
                  <a:gd name="T40" fmla="*/ 220 w 1206"/>
                  <a:gd name="T41" fmla="*/ 412 h 845"/>
                  <a:gd name="T42" fmla="*/ 248 w 1206"/>
                  <a:gd name="T43" fmla="*/ 433 h 845"/>
                  <a:gd name="T44" fmla="*/ 305 w 1206"/>
                  <a:gd name="T45" fmla="*/ 376 h 845"/>
                  <a:gd name="T46" fmla="*/ 383 w 1206"/>
                  <a:gd name="T47" fmla="*/ 391 h 845"/>
                  <a:gd name="T48" fmla="*/ 397 w 1206"/>
                  <a:gd name="T49" fmla="*/ 334 h 845"/>
                  <a:gd name="T50" fmla="*/ 390 w 1206"/>
                  <a:gd name="T51" fmla="*/ 291 h 845"/>
                  <a:gd name="T52" fmla="*/ 461 w 1206"/>
                  <a:gd name="T53" fmla="*/ 249 h 845"/>
                  <a:gd name="T54" fmla="*/ 440 w 1206"/>
                  <a:gd name="T55" fmla="*/ 213 h 845"/>
                  <a:gd name="T56" fmla="*/ 354 w 1206"/>
                  <a:gd name="T57" fmla="*/ 206 h 845"/>
                  <a:gd name="T58" fmla="*/ 383 w 1206"/>
                  <a:gd name="T59" fmla="*/ 128 h 845"/>
                  <a:gd name="T60" fmla="*/ 454 w 1206"/>
                  <a:gd name="T61" fmla="*/ 71 h 845"/>
                  <a:gd name="T62" fmla="*/ 546 w 1206"/>
                  <a:gd name="T63" fmla="*/ 29 h 845"/>
                  <a:gd name="T64" fmla="*/ 617 w 1206"/>
                  <a:gd name="T65" fmla="*/ 14 h 845"/>
                  <a:gd name="T66" fmla="*/ 681 w 1206"/>
                  <a:gd name="T67" fmla="*/ 71 h 845"/>
                  <a:gd name="T68" fmla="*/ 653 w 1206"/>
                  <a:gd name="T69" fmla="*/ 149 h 845"/>
                  <a:gd name="T70" fmla="*/ 582 w 1206"/>
                  <a:gd name="T71" fmla="*/ 220 h 845"/>
                  <a:gd name="T72" fmla="*/ 582 w 1206"/>
                  <a:gd name="T73" fmla="*/ 327 h 845"/>
                  <a:gd name="T74" fmla="*/ 617 w 1206"/>
                  <a:gd name="T75" fmla="*/ 355 h 845"/>
                  <a:gd name="T76" fmla="*/ 674 w 1206"/>
                  <a:gd name="T77" fmla="*/ 341 h 845"/>
                  <a:gd name="T78" fmla="*/ 631 w 1206"/>
                  <a:gd name="T79" fmla="*/ 249 h 845"/>
                  <a:gd name="T80" fmla="*/ 645 w 1206"/>
                  <a:gd name="T81" fmla="*/ 213 h 845"/>
                  <a:gd name="T82" fmla="*/ 667 w 1206"/>
                  <a:gd name="T83" fmla="*/ 199 h 845"/>
                  <a:gd name="T84" fmla="*/ 681 w 1206"/>
                  <a:gd name="T85" fmla="*/ 234 h 845"/>
                  <a:gd name="T86" fmla="*/ 709 w 1206"/>
                  <a:gd name="T87" fmla="*/ 241 h 845"/>
                  <a:gd name="T88" fmla="*/ 738 w 1206"/>
                  <a:gd name="T89" fmla="*/ 227 h 845"/>
                  <a:gd name="T90" fmla="*/ 752 w 1206"/>
                  <a:gd name="T91" fmla="*/ 249 h 845"/>
                  <a:gd name="T92" fmla="*/ 809 w 1206"/>
                  <a:gd name="T93" fmla="*/ 227 h 845"/>
                  <a:gd name="T94" fmla="*/ 873 w 1206"/>
                  <a:gd name="T95" fmla="*/ 227 h 845"/>
                  <a:gd name="T96" fmla="*/ 873 w 1206"/>
                  <a:gd name="T97" fmla="*/ 263 h 845"/>
                  <a:gd name="T98" fmla="*/ 894 w 1206"/>
                  <a:gd name="T99" fmla="*/ 249 h 845"/>
                  <a:gd name="T100" fmla="*/ 929 w 1206"/>
                  <a:gd name="T101" fmla="*/ 234 h 845"/>
                  <a:gd name="T102" fmla="*/ 951 w 1206"/>
                  <a:gd name="T103" fmla="*/ 270 h 845"/>
                  <a:gd name="T104" fmla="*/ 1000 w 1206"/>
                  <a:gd name="T105" fmla="*/ 241 h 845"/>
                  <a:gd name="T106" fmla="*/ 1050 w 1206"/>
                  <a:gd name="T107" fmla="*/ 256 h 845"/>
                  <a:gd name="T108" fmla="*/ 1114 w 1206"/>
                  <a:gd name="T109" fmla="*/ 291 h 845"/>
                  <a:gd name="T110" fmla="*/ 1135 w 1206"/>
                  <a:gd name="T111" fmla="*/ 312 h 845"/>
                  <a:gd name="T112" fmla="*/ 1199 w 1206"/>
                  <a:gd name="T113" fmla="*/ 320 h 845"/>
                  <a:gd name="T114" fmla="*/ 1206 w 1206"/>
                  <a:gd name="T115" fmla="*/ 398 h 845"/>
                  <a:gd name="T116" fmla="*/ 1050 w 1206"/>
                  <a:gd name="T117" fmla="*/ 426 h 845"/>
                  <a:gd name="T118" fmla="*/ 1100 w 1206"/>
                  <a:gd name="T119" fmla="*/ 490 h 845"/>
                  <a:gd name="T120" fmla="*/ 1071 w 1206"/>
                  <a:gd name="T121" fmla="*/ 596 h 845"/>
                  <a:gd name="T122" fmla="*/ 986 w 1206"/>
                  <a:gd name="T123" fmla="*/ 639 h 845"/>
                  <a:gd name="T124" fmla="*/ 937 w 1206"/>
                  <a:gd name="T125" fmla="*/ 767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6" h="845">
                    <a:moveTo>
                      <a:pt x="937" y="788"/>
                    </a:moveTo>
                    <a:lnTo>
                      <a:pt x="937" y="788"/>
                    </a:lnTo>
                    <a:lnTo>
                      <a:pt x="937" y="795"/>
                    </a:lnTo>
                    <a:lnTo>
                      <a:pt x="929" y="802"/>
                    </a:lnTo>
                    <a:lnTo>
                      <a:pt x="929" y="802"/>
                    </a:lnTo>
                    <a:lnTo>
                      <a:pt x="929" y="802"/>
                    </a:lnTo>
                    <a:lnTo>
                      <a:pt x="929" y="802"/>
                    </a:lnTo>
                    <a:lnTo>
                      <a:pt x="929" y="802"/>
                    </a:lnTo>
                    <a:lnTo>
                      <a:pt x="922" y="802"/>
                    </a:lnTo>
                    <a:lnTo>
                      <a:pt x="922" y="802"/>
                    </a:lnTo>
                    <a:lnTo>
                      <a:pt x="908" y="795"/>
                    </a:lnTo>
                    <a:lnTo>
                      <a:pt x="908" y="795"/>
                    </a:lnTo>
                    <a:lnTo>
                      <a:pt x="901" y="795"/>
                    </a:lnTo>
                    <a:lnTo>
                      <a:pt x="901" y="795"/>
                    </a:lnTo>
                    <a:lnTo>
                      <a:pt x="901" y="795"/>
                    </a:lnTo>
                    <a:lnTo>
                      <a:pt x="901" y="795"/>
                    </a:lnTo>
                    <a:lnTo>
                      <a:pt x="894" y="795"/>
                    </a:lnTo>
                    <a:lnTo>
                      <a:pt x="894" y="795"/>
                    </a:lnTo>
                    <a:lnTo>
                      <a:pt x="894" y="795"/>
                    </a:lnTo>
                    <a:lnTo>
                      <a:pt x="894" y="795"/>
                    </a:lnTo>
                    <a:lnTo>
                      <a:pt x="894" y="795"/>
                    </a:lnTo>
                    <a:lnTo>
                      <a:pt x="894" y="788"/>
                    </a:lnTo>
                    <a:lnTo>
                      <a:pt x="894" y="788"/>
                    </a:lnTo>
                    <a:lnTo>
                      <a:pt x="894" y="788"/>
                    </a:lnTo>
                    <a:lnTo>
                      <a:pt x="894" y="788"/>
                    </a:lnTo>
                    <a:lnTo>
                      <a:pt x="894" y="788"/>
                    </a:lnTo>
                    <a:lnTo>
                      <a:pt x="894" y="781"/>
                    </a:lnTo>
                    <a:lnTo>
                      <a:pt x="894" y="781"/>
                    </a:lnTo>
                    <a:lnTo>
                      <a:pt x="894" y="781"/>
                    </a:lnTo>
                    <a:lnTo>
                      <a:pt x="894" y="781"/>
                    </a:lnTo>
                    <a:lnTo>
                      <a:pt x="887" y="774"/>
                    </a:lnTo>
                    <a:lnTo>
                      <a:pt x="880" y="774"/>
                    </a:lnTo>
                    <a:lnTo>
                      <a:pt x="880" y="774"/>
                    </a:lnTo>
                    <a:lnTo>
                      <a:pt x="880" y="767"/>
                    </a:lnTo>
                    <a:lnTo>
                      <a:pt x="880" y="767"/>
                    </a:lnTo>
                    <a:lnTo>
                      <a:pt x="880" y="767"/>
                    </a:lnTo>
                    <a:lnTo>
                      <a:pt x="880" y="767"/>
                    </a:lnTo>
                    <a:lnTo>
                      <a:pt x="873" y="767"/>
                    </a:lnTo>
                    <a:lnTo>
                      <a:pt x="873" y="767"/>
                    </a:lnTo>
                    <a:lnTo>
                      <a:pt x="866" y="760"/>
                    </a:lnTo>
                    <a:lnTo>
                      <a:pt x="866" y="760"/>
                    </a:lnTo>
                    <a:lnTo>
                      <a:pt x="866" y="760"/>
                    </a:lnTo>
                    <a:lnTo>
                      <a:pt x="858" y="760"/>
                    </a:lnTo>
                    <a:lnTo>
                      <a:pt x="858" y="760"/>
                    </a:lnTo>
                    <a:lnTo>
                      <a:pt x="851" y="767"/>
                    </a:lnTo>
                    <a:lnTo>
                      <a:pt x="851" y="767"/>
                    </a:lnTo>
                    <a:lnTo>
                      <a:pt x="851" y="767"/>
                    </a:lnTo>
                    <a:lnTo>
                      <a:pt x="837" y="774"/>
                    </a:lnTo>
                    <a:lnTo>
                      <a:pt x="837" y="774"/>
                    </a:lnTo>
                    <a:lnTo>
                      <a:pt x="837" y="774"/>
                    </a:lnTo>
                    <a:lnTo>
                      <a:pt x="837" y="774"/>
                    </a:lnTo>
                    <a:lnTo>
                      <a:pt x="837" y="774"/>
                    </a:lnTo>
                    <a:lnTo>
                      <a:pt x="837" y="767"/>
                    </a:lnTo>
                    <a:lnTo>
                      <a:pt x="837" y="767"/>
                    </a:lnTo>
                    <a:lnTo>
                      <a:pt x="830" y="767"/>
                    </a:lnTo>
                    <a:lnTo>
                      <a:pt x="830" y="774"/>
                    </a:lnTo>
                    <a:lnTo>
                      <a:pt x="830" y="774"/>
                    </a:lnTo>
                    <a:lnTo>
                      <a:pt x="823" y="774"/>
                    </a:lnTo>
                    <a:lnTo>
                      <a:pt x="823" y="774"/>
                    </a:lnTo>
                    <a:lnTo>
                      <a:pt x="823" y="774"/>
                    </a:lnTo>
                    <a:lnTo>
                      <a:pt x="823" y="774"/>
                    </a:lnTo>
                    <a:lnTo>
                      <a:pt x="816" y="774"/>
                    </a:lnTo>
                    <a:lnTo>
                      <a:pt x="816" y="774"/>
                    </a:lnTo>
                    <a:lnTo>
                      <a:pt x="816" y="774"/>
                    </a:lnTo>
                    <a:lnTo>
                      <a:pt x="816" y="774"/>
                    </a:lnTo>
                    <a:lnTo>
                      <a:pt x="816" y="774"/>
                    </a:lnTo>
                    <a:lnTo>
                      <a:pt x="816" y="767"/>
                    </a:lnTo>
                    <a:lnTo>
                      <a:pt x="809" y="767"/>
                    </a:lnTo>
                    <a:lnTo>
                      <a:pt x="809" y="767"/>
                    </a:lnTo>
                    <a:lnTo>
                      <a:pt x="809" y="767"/>
                    </a:lnTo>
                    <a:lnTo>
                      <a:pt x="802" y="767"/>
                    </a:lnTo>
                    <a:lnTo>
                      <a:pt x="795" y="767"/>
                    </a:lnTo>
                    <a:lnTo>
                      <a:pt x="795" y="767"/>
                    </a:lnTo>
                    <a:lnTo>
                      <a:pt x="787" y="767"/>
                    </a:lnTo>
                    <a:lnTo>
                      <a:pt x="787" y="767"/>
                    </a:lnTo>
                    <a:lnTo>
                      <a:pt x="787" y="767"/>
                    </a:lnTo>
                    <a:lnTo>
                      <a:pt x="780" y="774"/>
                    </a:lnTo>
                    <a:lnTo>
                      <a:pt x="780" y="774"/>
                    </a:lnTo>
                    <a:lnTo>
                      <a:pt x="780" y="774"/>
                    </a:lnTo>
                    <a:lnTo>
                      <a:pt x="773" y="774"/>
                    </a:lnTo>
                    <a:lnTo>
                      <a:pt x="773" y="774"/>
                    </a:lnTo>
                    <a:lnTo>
                      <a:pt x="773" y="774"/>
                    </a:lnTo>
                    <a:lnTo>
                      <a:pt x="773" y="767"/>
                    </a:lnTo>
                    <a:lnTo>
                      <a:pt x="773" y="767"/>
                    </a:lnTo>
                    <a:lnTo>
                      <a:pt x="773" y="767"/>
                    </a:lnTo>
                    <a:lnTo>
                      <a:pt x="773" y="767"/>
                    </a:lnTo>
                    <a:lnTo>
                      <a:pt x="773" y="767"/>
                    </a:lnTo>
                    <a:lnTo>
                      <a:pt x="773" y="760"/>
                    </a:lnTo>
                    <a:lnTo>
                      <a:pt x="766" y="760"/>
                    </a:lnTo>
                    <a:lnTo>
                      <a:pt x="766" y="753"/>
                    </a:lnTo>
                    <a:lnTo>
                      <a:pt x="766" y="753"/>
                    </a:lnTo>
                    <a:lnTo>
                      <a:pt x="759" y="753"/>
                    </a:lnTo>
                    <a:lnTo>
                      <a:pt x="752" y="753"/>
                    </a:lnTo>
                    <a:lnTo>
                      <a:pt x="752" y="753"/>
                    </a:lnTo>
                    <a:lnTo>
                      <a:pt x="752" y="753"/>
                    </a:lnTo>
                    <a:lnTo>
                      <a:pt x="752" y="753"/>
                    </a:lnTo>
                    <a:lnTo>
                      <a:pt x="745" y="753"/>
                    </a:lnTo>
                    <a:lnTo>
                      <a:pt x="738" y="753"/>
                    </a:lnTo>
                    <a:lnTo>
                      <a:pt x="738" y="753"/>
                    </a:lnTo>
                    <a:lnTo>
                      <a:pt x="731" y="745"/>
                    </a:lnTo>
                    <a:lnTo>
                      <a:pt x="731" y="753"/>
                    </a:lnTo>
                    <a:lnTo>
                      <a:pt x="731" y="753"/>
                    </a:lnTo>
                    <a:lnTo>
                      <a:pt x="731" y="753"/>
                    </a:lnTo>
                    <a:lnTo>
                      <a:pt x="731" y="753"/>
                    </a:lnTo>
                    <a:lnTo>
                      <a:pt x="731" y="753"/>
                    </a:lnTo>
                    <a:lnTo>
                      <a:pt x="731" y="760"/>
                    </a:lnTo>
                    <a:lnTo>
                      <a:pt x="731" y="760"/>
                    </a:lnTo>
                    <a:lnTo>
                      <a:pt x="724" y="760"/>
                    </a:lnTo>
                    <a:lnTo>
                      <a:pt x="724" y="760"/>
                    </a:lnTo>
                    <a:lnTo>
                      <a:pt x="716" y="760"/>
                    </a:lnTo>
                    <a:lnTo>
                      <a:pt x="709" y="767"/>
                    </a:lnTo>
                    <a:lnTo>
                      <a:pt x="695" y="767"/>
                    </a:lnTo>
                    <a:lnTo>
                      <a:pt x="688" y="767"/>
                    </a:lnTo>
                    <a:lnTo>
                      <a:pt x="688" y="767"/>
                    </a:lnTo>
                    <a:lnTo>
                      <a:pt x="688" y="774"/>
                    </a:lnTo>
                    <a:lnTo>
                      <a:pt x="688" y="774"/>
                    </a:lnTo>
                    <a:lnTo>
                      <a:pt x="688" y="774"/>
                    </a:lnTo>
                    <a:lnTo>
                      <a:pt x="688" y="774"/>
                    </a:lnTo>
                    <a:lnTo>
                      <a:pt x="688" y="774"/>
                    </a:lnTo>
                    <a:lnTo>
                      <a:pt x="688" y="774"/>
                    </a:lnTo>
                    <a:lnTo>
                      <a:pt x="688" y="781"/>
                    </a:lnTo>
                    <a:lnTo>
                      <a:pt x="681" y="781"/>
                    </a:lnTo>
                    <a:lnTo>
                      <a:pt x="681" y="781"/>
                    </a:lnTo>
                    <a:lnTo>
                      <a:pt x="674" y="781"/>
                    </a:lnTo>
                    <a:lnTo>
                      <a:pt x="667" y="781"/>
                    </a:lnTo>
                    <a:lnTo>
                      <a:pt x="660" y="781"/>
                    </a:lnTo>
                    <a:lnTo>
                      <a:pt x="660" y="788"/>
                    </a:lnTo>
                    <a:lnTo>
                      <a:pt x="653" y="788"/>
                    </a:lnTo>
                    <a:lnTo>
                      <a:pt x="645" y="788"/>
                    </a:lnTo>
                    <a:lnTo>
                      <a:pt x="638" y="781"/>
                    </a:lnTo>
                    <a:lnTo>
                      <a:pt x="638" y="781"/>
                    </a:lnTo>
                    <a:lnTo>
                      <a:pt x="631" y="781"/>
                    </a:lnTo>
                    <a:lnTo>
                      <a:pt x="631" y="781"/>
                    </a:lnTo>
                    <a:lnTo>
                      <a:pt x="631" y="781"/>
                    </a:lnTo>
                    <a:lnTo>
                      <a:pt x="624" y="781"/>
                    </a:lnTo>
                    <a:lnTo>
                      <a:pt x="624" y="781"/>
                    </a:lnTo>
                    <a:lnTo>
                      <a:pt x="624" y="781"/>
                    </a:lnTo>
                    <a:lnTo>
                      <a:pt x="624" y="781"/>
                    </a:lnTo>
                    <a:lnTo>
                      <a:pt x="624" y="781"/>
                    </a:lnTo>
                    <a:lnTo>
                      <a:pt x="617" y="781"/>
                    </a:lnTo>
                    <a:lnTo>
                      <a:pt x="617" y="781"/>
                    </a:lnTo>
                    <a:lnTo>
                      <a:pt x="617" y="781"/>
                    </a:lnTo>
                    <a:lnTo>
                      <a:pt x="617" y="781"/>
                    </a:lnTo>
                    <a:lnTo>
                      <a:pt x="617" y="781"/>
                    </a:lnTo>
                    <a:lnTo>
                      <a:pt x="617" y="781"/>
                    </a:lnTo>
                    <a:lnTo>
                      <a:pt x="617" y="781"/>
                    </a:lnTo>
                    <a:lnTo>
                      <a:pt x="617" y="781"/>
                    </a:lnTo>
                    <a:lnTo>
                      <a:pt x="617" y="774"/>
                    </a:lnTo>
                    <a:lnTo>
                      <a:pt x="617" y="774"/>
                    </a:lnTo>
                    <a:lnTo>
                      <a:pt x="617" y="767"/>
                    </a:lnTo>
                    <a:lnTo>
                      <a:pt x="617" y="767"/>
                    </a:lnTo>
                    <a:lnTo>
                      <a:pt x="617" y="767"/>
                    </a:lnTo>
                    <a:lnTo>
                      <a:pt x="610" y="767"/>
                    </a:lnTo>
                    <a:lnTo>
                      <a:pt x="610" y="767"/>
                    </a:lnTo>
                    <a:lnTo>
                      <a:pt x="610" y="767"/>
                    </a:lnTo>
                    <a:lnTo>
                      <a:pt x="610" y="767"/>
                    </a:lnTo>
                    <a:lnTo>
                      <a:pt x="603" y="767"/>
                    </a:lnTo>
                    <a:lnTo>
                      <a:pt x="603" y="767"/>
                    </a:lnTo>
                    <a:lnTo>
                      <a:pt x="603" y="767"/>
                    </a:lnTo>
                    <a:lnTo>
                      <a:pt x="603" y="767"/>
                    </a:lnTo>
                    <a:lnTo>
                      <a:pt x="596" y="774"/>
                    </a:lnTo>
                    <a:lnTo>
                      <a:pt x="589" y="774"/>
                    </a:lnTo>
                    <a:lnTo>
                      <a:pt x="582" y="774"/>
                    </a:lnTo>
                    <a:lnTo>
                      <a:pt x="582" y="774"/>
                    </a:lnTo>
                    <a:lnTo>
                      <a:pt x="582" y="781"/>
                    </a:lnTo>
                    <a:lnTo>
                      <a:pt x="582" y="781"/>
                    </a:lnTo>
                    <a:lnTo>
                      <a:pt x="575" y="781"/>
                    </a:lnTo>
                    <a:lnTo>
                      <a:pt x="567" y="788"/>
                    </a:lnTo>
                    <a:lnTo>
                      <a:pt x="560" y="788"/>
                    </a:lnTo>
                    <a:lnTo>
                      <a:pt x="546" y="795"/>
                    </a:lnTo>
                    <a:lnTo>
                      <a:pt x="546" y="795"/>
                    </a:lnTo>
                    <a:lnTo>
                      <a:pt x="539" y="795"/>
                    </a:lnTo>
                    <a:lnTo>
                      <a:pt x="539" y="795"/>
                    </a:lnTo>
                    <a:lnTo>
                      <a:pt x="532" y="795"/>
                    </a:lnTo>
                    <a:lnTo>
                      <a:pt x="532" y="795"/>
                    </a:lnTo>
                    <a:lnTo>
                      <a:pt x="532" y="795"/>
                    </a:lnTo>
                    <a:lnTo>
                      <a:pt x="525" y="795"/>
                    </a:lnTo>
                    <a:lnTo>
                      <a:pt x="525" y="795"/>
                    </a:lnTo>
                    <a:lnTo>
                      <a:pt x="518" y="802"/>
                    </a:lnTo>
                    <a:lnTo>
                      <a:pt x="518" y="802"/>
                    </a:lnTo>
                    <a:lnTo>
                      <a:pt x="518" y="802"/>
                    </a:lnTo>
                    <a:lnTo>
                      <a:pt x="518" y="802"/>
                    </a:lnTo>
                    <a:lnTo>
                      <a:pt x="518" y="795"/>
                    </a:lnTo>
                    <a:lnTo>
                      <a:pt x="511" y="795"/>
                    </a:lnTo>
                    <a:lnTo>
                      <a:pt x="511" y="795"/>
                    </a:lnTo>
                    <a:lnTo>
                      <a:pt x="511" y="795"/>
                    </a:lnTo>
                    <a:lnTo>
                      <a:pt x="504" y="795"/>
                    </a:lnTo>
                    <a:lnTo>
                      <a:pt x="504" y="795"/>
                    </a:lnTo>
                    <a:lnTo>
                      <a:pt x="504" y="802"/>
                    </a:lnTo>
                    <a:lnTo>
                      <a:pt x="504" y="802"/>
                    </a:lnTo>
                    <a:lnTo>
                      <a:pt x="496" y="802"/>
                    </a:lnTo>
                    <a:lnTo>
                      <a:pt x="496" y="802"/>
                    </a:lnTo>
                    <a:lnTo>
                      <a:pt x="496" y="802"/>
                    </a:lnTo>
                    <a:lnTo>
                      <a:pt x="496" y="795"/>
                    </a:lnTo>
                    <a:lnTo>
                      <a:pt x="496" y="795"/>
                    </a:lnTo>
                    <a:lnTo>
                      <a:pt x="496" y="795"/>
                    </a:lnTo>
                    <a:lnTo>
                      <a:pt x="489" y="795"/>
                    </a:lnTo>
                    <a:lnTo>
                      <a:pt x="489" y="795"/>
                    </a:lnTo>
                    <a:lnTo>
                      <a:pt x="489" y="795"/>
                    </a:lnTo>
                    <a:lnTo>
                      <a:pt x="489" y="795"/>
                    </a:lnTo>
                    <a:lnTo>
                      <a:pt x="489" y="795"/>
                    </a:lnTo>
                    <a:lnTo>
                      <a:pt x="489" y="802"/>
                    </a:lnTo>
                    <a:lnTo>
                      <a:pt x="489" y="802"/>
                    </a:lnTo>
                    <a:lnTo>
                      <a:pt x="489" y="795"/>
                    </a:lnTo>
                    <a:lnTo>
                      <a:pt x="489" y="795"/>
                    </a:lnTo>
                    <a:lnTo>
                      <a:pt x="489" y="795"/>
                    </a:lnTo>
                    <a:lnTo>
                      <a:pt x="482" y="788"/>
                    </a:lnTo>
                    <a:lnTo>
                      <a:pt x="482" y="781"/>
                    </a:lnTo>
                    <a:lnTo>
                      <a:pt x="482" y="781"/>
                    </a:lnTo>
                    <a:lnTo>
                      <a:pt x="475" y="781"/>
                    </a:lnTo>
                    <a:lnTo>
                      <a:pt x="475" y="781"/>
                    </a:lnTo>
                    <a:lnTo>
                      <a:pt x="475" y="781"/>
                    </a:lnTo>
                    <a:lnTo>
                      <a:pt x="482" y="774"/>
                    </a:lnTo>
                    <a:lnTo>
                      <a:pt x="482" y="774"/>
                    </a:lnTo>
                    <a:lnTo>
                      <a:pt x="482" y="774"/>
                    </a:lnTo>
                    <a:lnTo>
                      <a:pt x="496" y="774"/>
                    </a:lnTo>
                    <a:lnTo>
                      <a:pt x="496" y="774"/>
                    </a:lnTo>
                    <a:lnTo>
                      <a:pt x="496" y="774"/>
                    </a:lnTo>
                    <a:lnTo>
                      <a:pt x="496" y="774"/>
                    </a:lnTo>
                    <a:lnTo>
                      <a:pt x="496" y="774"/>
                    </a:lnTo>
                    <a:lnTo>
                      <a:pt x="496" y="774"/>
                    </a:lnTo>
                    <a:lnTo>
                      <a:pt x="496" y="774"/>
                    </a:lnTo>
                    <a:lnTo>
                      <a:pt x="496" y="767"/>
                    </a:lnTo>
                    <a:lnTo>
                      <a:pt x="496" y="767"/>
                    </a:lnTo>
                    <a:lnTo>
                      <a:pt x="496" y="767"/>
                    </a:lnTo>
                    <a:lnTo>
                      <a:pt x="496" y="753"/>
                    </a:lnTo>
                    <a:lnTo>
                      <a:pt x="496" y="753"/>
                    </a:lnTo>
                    <a:lnTo>
                      <a:pt x="496" y="753"/>
                    </a:lnTo>
                    <a:lnTo>
                      <a:pt x="489" y="753"/>
                    </a:lnTo>
                    <a:lnTo>
                      <a:pt x="489" y="753"/>
                    </a:lnTo>
                    <a:lnTo>
                      <a:pt x="489" y="745"/>
                    </a:lnTo>
                    <a:lnTo>
                      <a:pt x="489" y="745"/>
                    </a:lnTo>
                    <a:lnTo>
                      <a:pt x="489" y="745"/>
                    </a:lnTo>
                    <a:lnTo>
                      <a:pt x="489" y="745"/>
                    </a:lnTo>
                    <a:lnTo>
                      <a:pt x="489" y="745"/>
                    </a:lnTo>
                    <a:lnTo>
                      <a:pt x="489" y="745"/>
                    </a:lnTo>
                    <a:lnTo>
                      <a:pt x="482" y="745"/>
                    </a:lnTo>
                    <a:lnTo>
                      <a:pt x="482" y="745"/>
                    </a:lnTo>
                    <a:lnTo>
                      <a:pt x="461" y="745"/>
                    </a:lnTo>
                    <a:lnTo>
                      <a:pt x="461" y="745"/>
                    </a:lnTo>
                    <a:lnTo>
                      <a:pt x="461" y="745"/>
                    </a:lnTo>
                    <a:lnTo>
                      <a:pt x="461" y="745"/>
                    </a:lnTo>
                    <a:lnTo>
                      <a:pt x="461" y="745"/>
                    </a:lnTo>
                    <a:lnTo>
                      <a:pt x="454" y="745"/>
                    </a:lnTo>
                    <a:lnTo>
                      <a:pt x="454" y="753"/>
                    </a:lnTo>
                    <a:lnTo>
                      <a:pt x="454" y="753"/>
                    </a:lnTo>
                    <a:lnTo>
                      <a:pt x="454" y="753"/>
                    </a:lnTo>
                    <a:lnTo>
                      <a:pt x="447" y="753"/>
                    </a:lnTo>
                    <a:lnTo>
                      <a:pt x="447" y="753"/>
                    </a:lnTo>
                    <a:lnTo>
                      <a:pt x="447" y="753"/>
                    </a:lnTo>
                    <a:lnTo>
                      <a:pt x="447" y="753"/>
                    </a:lnTo>
                    <a:lnTo>
                      <a:pt x="447" y="753"/>
                    </a:lnTo>
                    <a:lnTo>
                      <a:pt x="447" y="753"/>
                    </a:lnTo>
                    <a:lnTo>
                      <a:pt x="447" y="753"/>
                    </a:lnTo>
                    <a:lnTo>
                      <a:pt x="447" y="753"/>
                    </a:lnTo>
                    <a:lnTo>
                      <a:pt x="440" y="753"/>
                    </a:lnTo>
                    <a:lnTo>
                      <a:pt x="440" y="753"/>
                    </a:lnTo>
                    <a:lnTo>
                      <a:pt x="433" y="753"/>
                    </a:lnTo>
                    <a:lnTo>
                      <a:pt x="425" y="753"/>
                    </a:lnTo>
                    <a:lnTo>
                      <a:pt x="425" y="753"/>
                    </a:lnTo>
                    <a:lnTo>
                      <a:pt x="404" y="767"/>
                    </a:lnTo>
                    <a:lnTo>
                      <a:pt x="404" y="767"/>
                    </a:lnTo>
                    <a:lnTo>
                      <a:pt x="397" y="767"/>
                    </a:lnTo>
                    <a:lnTo>
                      <a:pt x="390" y="767"/>
                    </a:lnTo>
                    <a:lnTo>
                      <a:pt x="390" y="774"/>
                    </a:lnTo>
                    <a:lnTo>
                      <a:pt x="390" y="774"/>
                    </a:lnTo>
                    <a:lnTo>
                      <a:pt x="390" y="781"/>
                    </a:lnTo>
                    <a:lnTo>
                      <a:pt x="390" y="781"/>
                    </a:lnTo>
                    <a:lnTo>
                      <a:pt x="390" y="781"/>
                    </a:lnTo>
                    <a:lnTo>
                      <a:pt x="390" y="781"/>
                    </a:lnTo>
                    <a:lnTo>
                      <a:pt x="390" y="781"/>
                    </a:lnTo>
                    <a:lnTo>
                      <a:pt x="390" y="781"/>
                    </a:lnTo>
                    <a:lnTo>
                      <a:pt x="390" y="788"/>
                    </a:lnTo>
                    <a:lnTo>
                      <a:pt x="390" y="788"/>
                    </a:lnTo>
                    <a:lnTo>
                      <a:pt x="383" y="788"/>
                    </a:lnTo>
                    <a:lnTo>
                      <a:pt x="383" y="788"/>
                    </a:lnTo>
                    <a:lnTo>
                      <a:pt x="383" y="788"/>
                    </a:lnTo>
                    <a:lnTo>
                      <a:pt x="383" y="795"/>
                    </a:lnTo>
                    <a:lnTo>
                      <a:pt x="376" y="795"/>
                    </a:lnTo>
                    <a:lnTo>
                      <a:pt x="376" y="802"/>
                    </a:lnTo>
                    <a:lnTo>
                      <a:pt x="376" y="802"/>
                    </a:lnTo>
                    <a:lnTo>
                      <a:pt x="369" y="802"/>
                    </a:lnTo>
                    <a:lnTo>
                      <a:pt x="369" y="809"/>
                    </a:lnTo>
                    <a:lnTo>
                      <a:pt x="369" y="809"/>
                    </a:lnTo>
                    <a:lnTo>
                      <a:pt x="369" y="809"/>
                    </a:lnTo>
                    <a:lnTo>
                      <a:pt x="369" y="809"/>
                    </a:lnTo>
                    <a:lnTo>
                      <a:pt x="369" y="816"/>
                    </a:lnTo>
                    <a:lnTo>
                      <a:pt x="369" y="824"/>
                    </a:lnTo>
                    <a:lnTo>
                      <a:pt x="369" y="824"/>
                    </a:lnTo>
                    <a:lnTo>
                      <a:pt x="369" y="824"/>
                    </a:lnTo>
                    <a:lnTo>
                      <a:pt x="369" y="824"/>
                    </a:lnTo>
                    <a:lnTo>
                      <a:pt x="362" y="831"/>
                    </a:lnTo>
                    <a:lnTo>
                      <a:pt x="354" y="831"/>
                    </a:lnTo>
                    <a:lnTo>
                      <a:pt x="354" y="831"/>
                    </a:lnTo>
                    <a:lnTo>
                      <a:pt x="347" y="831"/>
                    </a:lnTo>
                    <a:lnTo>
                      <a:pt x="347" y="831"/>
                    </a:lnTo>
                    <a:lnTo>
                      <a:pt x="347" y="838"/>
                    </a:lnTo>
                    <a:lnTo>
                      <a:pt x="340" y="838"/>
                    </a:lnTo>
                    <a:lnTo>
                      <a:pt x="340" y="845"/>
                    </a:lnTo>
                    <a:lnTo>
                      <a:pt x="333" y="845"/>
                    </a:lnTo>
                    <a:lnTo>
                      <a:pt x="333" y="845"/>
                    </a:lnTo>
                    <a:lnTo>
                      <a:pt x="326" y="845"/>
                    </a:lnTo>
                    <a:lnTo>
                      <a:pt x="319" y="845"/>
                    </a:lnTo>
                    <a:lnTo>
                      <a:pt x="305" y="845"/>
                    </a:lnTo>
                    <a:lnTo>
                      <a:pt x="305" y="845"/>
                    </a:lnTo>
                    <a:lnTo>
                      <a:pt x="298" y="845"/>
                    </a:lnTo>
                    <a:lnTo>
                      <a:pt x="291" y="838"/>
                    </a:lnTo>
                    <a:lnTo>
                      <a:pt x="291" y="831"/>
                    </a:lnTo>
                    <a:lnTo>
                      <a:pt x="291" y="831"/>
                    </a:lnTo>
                    <a:lnTo>
                      <a:pt x="291" y="831"/>
                    </a:lnTo>
                    <a:lnTo>
                      <a:pt x="291" y="831"/>
                    </a:lnTo>
                    <a:lnTo>
                      <a:pt x="291" y="831"/>
                    </a:lnTo>
                    <a:lnTo>
                      <a:pt x="291" y="831"/>
                    </a:lnTo>
                    <a:lnTo>
                      <a:pt x="298" y="831"/>
                    </a:lnTo>
                    <a:lnTo>
                      <a:pt x="298" y="831"/>
                    </a:lnTo>
                    <a:lnTo>
                      <a:pt x="298" y="831"/>
                    </a:lnTo>
                    <a:lnTo>
                      <a:pt x="298" y="831"/>
                    </a:lnTo>
                    <a:lnTo>
                      <a:pt x="298" y="831"/>
                    </a:lnTo>
                    <a:lnTo>
                      <a:pt x="298" y="824"/>
                    </a:lnTo>
                    <a:lnTo>
                      <a:pt x="298" y="816"/>
                    </a:lnTo>
                    <a:lnTo>
                      <a:pt x="291" y="809"/>
                    </a:lnTo>
                    <a:lnTo>
                      <a:pt x="291" y="802"/>
                    </a:lnTo>
                    <a:lnTo>
                      <a:pt x="291" y="802"/>
                    </a:lnTo>
                    <a:lnTo>
                      <a:pt x="291" y="802"/>
                    </a:lnTo>
                    <a:lnTo>
                      <a:pt x="283" y="802"/>
                    </a:lnTo>
                    <a:lnTo>
                      <a:pt x="283" y="802"/>
                    </a:lnTo>
                    <a:lnTo>
                      <a:pt x="283" y="802"/>
                    </a:lnTo>
                    <a:lnTo>
                      <a:pt x="276" y="802"/>
                    </a:lnTo>
                    <a:lnTo>
                      <a:pt x="269" y="802"/>
                    </a:lnTo>
                    <a:lnTo>
                      <a:pt x="269" y="802"/>
                    </a:lnTo>
                    <a:lnTo>
                      <a:pt x="262" y="802"/>
                    </a:lnTo>
                    <a:lnTo>
                      <a:pt x="262" y="802"/>
                    </a:lnTo>
                    <a:lnTo>
                      <a:pt x="255" y="802"/>
                    </a:lnTo>
                    <a:lnTo>
                      <a:pt x="234" y="802"/>
                    </a:lnTo>
                    <a:lnTo>
                      <a:pt x="234" y="802"/>
                    </a:lnTo>
                    <a:lnTo>
                      <a:pt x="227" y="802"/>
                    </a:lnTo>
                    <a:lnTo>
                      <a:pt x="227" y="802"/>
                    </a:lnTo>
                    <a:lnTo>
                      <a:pt x="220" y="802"/>
                    </a:lnTo>
                    <a:lnTo>
                      <a:pt x="220" y="802"/>
                    </a:lnTo>
                    <a:lnTo>
                      <a:pt x="212" y="802"/>
                    </a:lnTo>
                    <a:lnTo>
                      <a:pt x="212" y="802"/>
                    </a:lnTo>
                    <a:lnTo>
                      <a:pt x="205" y="802"/>
                    </a:lnTo>
                    <a:lnTo>
                      <a:pt x="191" y="802"/>
                    </a:lnTo>
                    <a:lnTo>
                      <a:pt x="191" y="802"/>
                    </a:lnTo>
                    <a:lnTo>
                      <a:pt x="191" y="802"/>
                    </a:lnTo>
                    <a:lnTo>
                      <a:pt x="184" y="802"/>
                    </a:lnTo>
                    <a:lnTo>
                      <a:pt x="184" y="802"/>
                    </a:lnTo>
                    <a:lnTo>
                      <a:pt x="170" y="795"/>
                    </a:lnTo>
                    <a:lnTo>
                      <a:pt x="163" y="795"/>
                    </a:lnTo>
                    <a:lnTo>
                      <a:pt x="156" y="795"/>
                    </a:lnTo>
                    <a:lnTo>
                      <a:pt x="156" y="795"/>
                    </a:lnTo>
                    <a:lnTo>
                      <a:pt x="156" y="795"/>
                    </a:lnTo>
                    <a:lnTo>
                      <a:pt x="156" y="788"/>
                    </a:lnTo>
                    <a:lnTo>
                      <a:pt x="156" y="788"/>
                    </a:lnTo>
                    <a:lnTo>
                      <a:pt x="149" y="781"/>
                    </a:lnTo>
                    <a:lnTo>
                      <a:pt x="141" y="774"/>
                    </a:lnTo>
                    <a:lnTo>
                      <a:pt x="141" y="774"/>
                    </a:lnTo>
                    <a:lnTo>
                      <a:pt x="141" y="774"/>
                    </a:lnTo>
                    <a:lnTo>
                      <a:pt x="141" y="774"/>
                    </a:lnTo>
                    <a:lnTo>
                      <a:pt x="134" y="774"/>
                    </a:lnTo>
                    <a:lnTo>
                      <a:pt x="127" y="774"/>
                    </a:lnTo>
                    <a:lnTo>
                      <a:pt x="127" y="774"/>
                    </a:lnTo>
                    <a:lnTo>
                      <a:pt x="127" y="767"/>
                    </a:lnTo>
                    <a:lnTo>
                      <a:pt x="127" y="767"/>
                    </a:lnTo>
                    <a:lnTo>
                      <a:pt x="120" y="767"/>
                    </a:lnTo>
                    <a:lnTo>
                      <a:pt x="120" y="767"/>
                    </a:lnTo>
                    <a:lnTo>
                      <a:pt x="120" y="767"/>
                    </a:lnTo>
                    <a:lnTo>
                      <a:pt x="106" y="767"/>
                    </a:lnTo>
                    <a:lnTo>
                      <a:pt x="99" y="767"/>
                    </a:lnTo>
                    <a:lnTo>
                      <a:pt x="99" y="767"/>
                    </a:lnTo>
                    <a:lnTo>
                      <a:pt x="99" y="767"/>
                    </a:lnTo>
                    <a:lnTo>
                      <a:pt x="92" y="767"/>
                    </a:lnTo>
                    <a:lnTo>
                      <a:pt x="92" y="767"/>
                    </a:lnTo>
                    <a:lnTo>
                      <a:pt x="92" y="760"/>
                    </a:lnTo>
                    <a:lnTo>
                      <a:pt x="85" y="760"/>
                    </a:lnTo>
                    <a:lnTo>
                      <a:pt x="78" y="760"/>
                    </a:lnTo>
                    <a:lnTo>
                      <a:pt x="78" y="753"/>
                    </a:lnTo>
                    <a:lnTo>
                      <a:pt x="70" y="753"/>
                    </a:lnTo>
                    <a:lnTo>
                      <a:pt x="70" y="753"/>
                    </a:lnTo>
                    <a:lnTo>
                      <a:pt x="70" y="753"/>
                    </a:lnTo>
                    <a:lnTo>
                      <a:pt x="70" y="753"/>
                    </a:lnTo>
                    <a:lnTo>
                      <a:pt x="70" y="745"/>
                    </a:lnTo>
                    <a:lnTo>
                      <a:pt x="70" y="745"/>
                    </a:lnTo>
                    <a:lnTo>
                      <a:pt x="70" y="738"/>
                    </a:lnTo>
                    <a:lnTo>
                      <a:pt x="63" y="738"/>
                    </a:lnTo>
                    <a:lnTo>
                      <a:pt x="63" y="738"/>
                    </a:lnTo>
                    <a:lnTo>
                      <a:pt x="70" y="724"/>
                    </a:lnTo>
                    <a:lnTo>
                      <a:pt x="70" y="724"/>
                    </a:lnTo>
                    <a:lnTo>
                      <a:pt x="63" y="717"/>
                    </a:lnTo>
                    <a:lnTo>
                      <a:pt x="56" y="710"/>
                    </a:lnTo>
                    <a:lnTo>
                      <a:pt x="56" y="710"/>
                    </a:lnTo>
                    <a:lnTo>
                      <a:pt x="56" y="710"/>
                    </a:lnTo>
                    <a:lnTo>
                      <a:pt x="49" y="710"/>
                    </a:lnTo>
                    <a:lnTo>
                      <a:pt x="49" y="710"/>
                    </a:lnTo>
                    <a:lnTo>
                      <a:pt x="42" y="717"/>
                    </a:lnTo>
                    <a:lnTo>
                      <a:pt x="42" y="717"/>
                    </a:lnTo>
                    <a:lnTo>
                      <a:pt x="42" y="717"/>
                    </a:lnTo>
                    <a:lnTo>
                      <a:pt x="42" y="717"/>
                    </a:lnTo>
                    <a:lnTo>
                      <a:pt x="42" y="717"/>
                    </a:lnTo>
                    <a:lnTo>
                      <a:pt x="42" y="717"/>
                    </a:lnTo>
                    <a:lnTo>
                      <a:pt x="42" y="717"/>
                    </a:lnTo>
                    <a:lnTo>
                      <a:pt x="35" y="717"/>
                    </a:lnTo>
                    <a:lnTo>
                      <a:pt x="35" y="717"/>
                    </a:lnTo>
                    <a:lnTo>
                      <a:pt x="35" y="724"/>
                    </a:lnTo>
                    <a:lnTo>
                      <a:pt x="28" y="724"/>
                    </a:lnTo>
                    <a:lnTo>
                      <a:pt x="28" y="724"/>
                    </a:lnTo>
                    <a:lnTo>
                      <a:pt x="21" y="724"/>
                    </a:lnTo>
                    <a:lnTo>
                      <a:pt x="21" y="717"/>
                    </a:lnTo>
                    <a:lnTo>
                      <a:pt x="14" y="717"/>
                    </a:lnTo>
                    <a:lnTo>
                      <a:pt x="14" y="710"/>
                    </a:lnTo>
                    <a:lnTo>
                      <a:pt x="21" y="703"/>
                    </a:lnTo>
                    <a:lnTo>
                      <a:pt x="21" y="703"/>
                    </a:lnTo>
                    <a:lnTo>
                      <a:pt x="21" y="696"/>
                    </a:lnTo>
                    <a:lnTo>
                      <a:pt x="14" y="696"/>
                    </a:lnTo>
                    <a:lnTo>
                      <a:pt x="14" y="696"/>
                    </a:lnTo>
                    <a:lnTo>
                      <a:pt x="14" y="696"/>
                    </a:lnTo>
                    <a:lnTo>
                      <a:pt x="14" y="689"/>
                    </a:lnTo>
                    <a:lnTo>
                      <a:pt x="14" y="689"/>
                    </a:lnTo>
                    <a:lnTo>
                      <a:pt x="14" y="682"/>
                    </a:lnTo>
                    <a:lnTo>
                      <a:pt x="14" y="682"/>
                    </a:lnTo>
                    <a:lnTo>
                      <a:pt x="7" y="682"/>
                    </a:lnTo>
                    <a:lnTo>
                      <a:pt x="7" y="682"/>
                    </a:lnTo>
                    <a:lnTo>
                      <a:pt x="7" y="682"/>
                    </a:lnTo>
                    <a:lnTo>
                      <a:pt x="7" y="674"/>
                    </a:lnTo>
                    <a:lnTo>
                      <a:pt x="7" y="674"/>
                    </a:lnTo>
                    <a:lnTo>
                      <a:pt x="7" y="667"/>
                    </a:lnTo>
                    <a:lnTo>
                      <a:pt x="7" y="667"/>
                    </a:lnTo>
                    <a:lnTo>
                      <a:pt x="7" y="660"/>
                    </a:lnTo>
                    <a:lnTo>
                      <a:pt x="7" y="660"/>
                    </a:lnTo>
                    <a:lnTo>
                      <a:pt x="7" y="660"/>
                    </a:lnTo>
                    <a:lnTo>
                      <a:pt x="7" y="660"/>
                    </a:lnTo>
                    <a:lnTo>
                      <a:pt x="14" y="660"/>
                    </a:lnTo>
                    <a:lnTo>
                      <a:pt x="14" y="660"/>
                    </a:lnTo>
                    <a:lnTo>
                      <a:pt x="14" y="660"/>
                    </a:lnTo>
                    <a:lnTo>
                      <a:pt x="14" y="660"/>
                    </a:lnTo>
                    <a:lnTo>
                      <a:pt x="14" y="660"/>
                    </a:lnTo>
                    <a:lnTo>
                      <a:pt x="14" y="660"/>
                    </a:lnTo>
                    <a:lnTo>
                      <a:pt x="21" y="660"/>
                    </a:lnTo>
                    <a:lnTo>
                      <a:pt x="21" y="660"/>
                    </a:lnTo>
                    <a:lnTo>
                      <a:pt x="21" y="660"/>
                    </a:lnTo>
                    <a:lnTo>
                      <a:pt x="28" y="660"/>
                    </a:lnTo>
                    <a:lnTo>
                      <a:pt x="28" y="660"/>
                    </a:lnTo>
                    <a:lnTo>
                      <a:pt x="28" y="660"/>
                    </a:lnTo>
                    <a:lnTo>
                      <a:pt x="35" y="660"/>
                    </a:lnTo>
                    <a:lnTo>
                      <a:pt x="35" y="653"/>
                    </a:lnTo>
                    <a:lnTo>
                      <a:pt x="35" y="653"/>
                    </a:lnTo>
                    <a:lnTo>
                      <a:pt x="35" y="653"/>
                    </a:lnTo>
                    <a:lnTo>
                      <a:pt x="35" y="653"/>
                    </a:lnTo>
                    <a:lnTo>
                      <a:pt x="35" y="653"/>
                    </a:lnTo>
                    <a:lnTo>
                      <a:pt x="28" y="653"/>
                    </a:lnTo>
                    <a:lnTo>
                      <a:pt x="28" y="646"/>
                    </a:lnTo>
                    <a:lnTo>
                      <a:pt x="21" y="646"/>
                    </a:lnTo>
                    <a:lnTo>
                      <a:pt x="14" y="653"/>
                    </a:lnTo>
                    <a:lnTo>
                      <a:pt x="14" y="653"/>
                    </a:lnTo>
                    <a:lnTo>
                      <a:pt x="14" y="646"/>
                    </a:lnTo>
                    <a:lnTo>
                      <a:pt x="14" y="646"/>
                    </a:lnTo>
                    <a:lnTo>
                      <a:pt x="7" y="639"/>
                    </a:lnTo>
                    <a:lnTo>
                      <a:pt x="0" y="639"/>
                    </a:lnTo>
                    <a:lnTo>
                      <a:pt x="0" y="639"/>
                    </a:lnTo>
                    <a:lnTo>
                      <a:pt x="7" y="639"/>
                    </a:lnTo>
                    <a:lnTo>
                      <a:pt x="7" y="632"/>
                    </a:lnTo>
                    <a:lnTo>
                      <a:pt x="7" y="632"/>
                    </a:lnTo>
                    <a:lnTo>
                      <a:pt x="7" y="632"/>
                    </a:lnTo>
                    <a:lnTo>
                      <a:pt x="7" y="632"/>
                    </a:lnTo>
                    <a:lnTo>
                      <a:pt x="14" y="639"/>
                    </a:lnTo>
                    <a:lnTo>
                      <a:pt x="14" y="639"/>
                    </a:lnTo>
                    <a:lnTo>
                      <a:pt x="21" y="639"/>
                    </a:lnTo>
                    <a:lnTo>
                      <a:pt x="21" y="632"/>
                    </a:lnTo>
                    <a:lnTo>
                      <a:pt x="21" y="632"/>
                    </a:lnTo>
                    <a:lnTo>
                      <a:pt x="28" y="632"/>
                    </a:lnTo>
                    <a:lnTo>
                      <a:pt x="35" y="618"/>
                    </a:lnTo>
                    <a:lnTo>
                      <a:pt x="35" y="618"/>
                    </a:lnTo>
                    <a:lnTo>
                      <a:pt x="42" y="618"/>
                    </a:lnTo>
                    <a:lnTo>
                      <a:pt x="42" y="618"/>
                    </a:lnTo>
                    <a:lnTo>
                      <a:pt x="42" y="618"/>
                    </a:lnTo>
                    <a:lnTo>
                      <a:pt x="49" y="618"/>
                    </a:lnTo>
                    <a:lnTo>
                      <a:pt x="49" y="618"/>
                    </a:lnTo>
                    <a:lnTo>
                      <a:pt x="49" y="618"/>
                    </a:lnTo>
                    <a:lnTo>
                      <a:pt x="49" y="618"/>
                    </a:lnTo>
                    <a:lnTo>
                      <a:pt x="49" y="618"/>
                    </a:lnTo>
                    <a:lnTo>
                      <a:pt x="63" y="589"/>
                    </a:lnTo>
                    <a:lnTo>
                      <a:pt x="63" y="589"/>
                    </a:lnTo>
                    <a:lnTo>
                      <a:pt x="63" y="589"/>
                    </a:lnTo>
                    <a:lnTo>
                      <a:pt x="56" y="582"/>
                    </a:lnTo>
                    <a:lnTo>
                      <a:pt x="56" y="582"/>
                    </a:lnTo>
                    <a:lnTo>
                      <a:pt x="56" y="582"/>
                    </a:lnTo>
                    <a:lnTo>
                      <a:pt x="56" y="582"/>
                    </a:lnTo>
                    <a:lnTo>
                      <a:pt x="56" y="582"/>
                    </a:lnTo>
                    <a:lnTo>
                      <a:pt x="49" y="582"/>
                    </a:lnTo>
                    <a:lnTo>
                      <a:pt x="49" y="582"/>
                    </a:lnTo>
                    <a:lnTo>
                      <a:pt x="49" y="582"/>
                    </a:lnTo>
                    <a:lnTo>
                      <a:pt x="49" y="582"/>
                    </a:lnTo>
                    <a:lnTo>
                      <a:pt x="49" y="575"/>
                    </a:lnTo>
                    <a:lnTo>
                      <a:pt x="49" y="568"/>
                    </a:lnTo>
                    <a:lnTo>
                      <a:pt x="42" y="561"/>
                    </a:lnTo>
                    <a:lnTo>
                      <a:pt x="49" y="554"/>
                    </a:lnTo>
                    <a:lnTo>
                      <a:pt x="49" y="554"/>
                    </a:lnTo>
                    <a:lnTo>
                      <a:pt x="49" y="554"/>
                    </a:lnTo>
                    <a:lnTo>
                      <a:pt x="49" y="554"/>
                    </a:lnTo>
                    <a:lnTo>
                      <a:pt x="56" y="554"/>
                    </a:lnTo>
                    <a:lnTo>
                      <a:pt x="56" y="554"/>
                    </a:lnTo>
                    <a:lnTo>
                      <a:pt x="56" y="554"/>
                    </a:lnTo>
                    <a:lnTo>
                      <a:pt x="63" y="554"/>
                    </a:lnTo>
                    <a:lnTo>
                      <a:pt x="63" y="554"/>
                    </a:lnTo>
                    <a:lnTo>
                      <a:pt x="63" y="554"/>
                    </a:lnTo>
                    <a:lnTo>
                      <a:pt x="78" y="547"/>
                    </a:lnTo>
                    <a:lnTo>
                      <a:pt x="85" y="547"/>
                    </a:lnTo>
                    <a:lnTo>
                      <a:pt x="92" y="540"/>
                    </a:lnTo>
                    <a:lnTo>
                      <a:pt x="99" y="540"/>
                    </a:lnTo>
                    <a:lnTo>
                      <a:pt x="99" y="540"/>
                    </a:lnTo>
                    <a:lnTo>
                      <a:pt x="99" y="540"/>
                    </a:lnTo>
                    <a:lnTo>
                      <a:pt x="99" y="533"/>
                    </a:lnTo>
                    <a:lnTo>
                      <a:pt x="92" y="533"/>
                    </a:lnTo>
                    <a:lnTo>
                      <a:pt x="92" y="533"/>
                    </a:lnTo>
                    <a:lnTo>
                      <a:pt x="92" y="533"/>
                    </a:lnTo>
                    <a:lnTo>
                      <a:pt x="92" y="533"/>
                    </a:lnTo>
                    <a:lnTo>
                      <a:pt x="92" y="533"/>
                    </a:lnTo>
                    <a:lnTo>
                      <a:pt x="85" y="533"/>
                    </a:lnTo>
                    <a:lnTo>
                      <a:pt x="85" y="533"/>
                    </a:lnTo>
                    <a:lnTo>
                      <a:pt x="78" y="525"/>
                    </a:lnTo>
                    <a:lnTo>
                      <a:pt x="78" y="525"/>
                    </a:lnTo>
                    <a:lnTo>
                      <a:pt x="78" y="525"/>
                    </a:lnTo>
                    <a:lnTo>
                      <a:pt x="78" y="525"/>
                    </a:lnTo>
                    <a:lnTo>
                      <a:pt x="70" y="525"/>
                    </a:lnTo>
                    <a:lnTo>
                      <a:pt x="70" y="525"/>
                    </a:lnTo>
                    <a:lnTo>
                      <a:pt x="70" y="525"/>
                    </a:lnTo>
                    <a:lnTo>
                      <a:pt x="70" y="518"/>
                    </a:lnTo>
                    <a:lnTo>
                      <a:pt x="78" y="511"/>
                    </a:lnTo>
                    <a:lnTo>
                      <a:pt x="78" y="511"/>
                    </a:lnTo>
                    <a:lnTo>
                      <a:pt x="85" y="504"/>
                    </a:lnTo>
                    <a:lnTo>
                      <a:pt x="92" y="504"/>
                    </a:lnTo>
                    <a:lnTo>
                      <a:pt x="99" y="497"/>
                    </a:lnTo>
                    <a:lnTo>
                      <a:pt x="99" y="497"/>
                    </a:lnTo>
                    <a:lnTo>
                      <a:pt x="106" y="490"/>
                    </a:lnTo>
                    <a:lnTo>
                      <a:pt x="106" y="490"/>
                    </a:lnTo>
                    <a:lnTo>
                      <a:pt x="113" y="490"/>
                    </a:lnTo>
                    <a:lnTo>
                      <a:pt x="113" y="490"/>
                    </a:lnTo>
                    <a:lnTo>
                      <a:pt x="120" y="490"/>
                    </a:lnTo>
                    <a:lnTo>
                      <a:pt x="120" y="483"/>
                    </a:lnTo>
                    <a:lnTo>
                      <a:pt x="120" y="483"/>
                    </a:lnTo>
                    <a:lnTo>
                      <a:pt x="120" y="483"/>
                    </a:lnTo>
                    <a:lnTo>
                      <a:pt x="120" y="476"/>
                    </a:lnTo>
                    <a:lnTo>
                      <a:pt x="127" y="476"/>
                    </a:lnTo>
                    <a:lnTo>
                      <a:pt x="127" y="469"/>
                    </a:lnTo>
                    <a:lnTo>
                      <a:pt x="127" y="469"/>
                    </a:lnTo>
                    <a:lnTo>
                      <a:pt x="127" y="469"/>
                    </a:lnTo>
                    <a:lnTo>
                      <a:pt x="127" y="469"/>
                    </a:lnTo>
                    <a:lnTo>
                      <a:pt x="127" y="462"/>
                    </a:lnTo>
                    <a:lnTo>
                      <a:pt x="127" y="462"/>
                    </a:lnTo>
                    <a:lnTo>
                      <a:pt x="127" y="462"/>
                    </a:lnTo>
                    <a:lnTo>
                      <a:pt x="127" y="454"/>
                    </a:lnTo>
                    <a:lnTo>
                      <a:pt x="127" y="447"/>
                    </a:lnTo>
                    <a:lnTo>
                      <a:pt x="127" y="447"/>
                    </a:lnTo>
                    <a:lnTo>
                      <a:pt x="127" y="447"/>
                    </a:lnTo>
                    <a:lnTo>
                      <a:pt x="127" y="440"/>
                    </a:lnTo>
                    <a:lnTo>
                      <a:pt x="127" y="440"/>
                    </a:lnTo>
                    <a:lnTo>
                      <a:pt x="127" y="433"/>
                    </a:lnTo>
                    <a:lnTo>
                      <a:pt x="134" y="419"/>
                    </a:lnTo>
                    <a:lnTo>
                      <a:pt x="134" y="412"/>
                    </a:lnTo>
                    <a:lnTo>
                      <a:pt x="134" y="412"/>
                    </a:lnTo>
                    <a:lnTo>
                      <a:pt x="134" y="412"/>
                    </a:lnTo>
                    <a:lnTo>
                      <a:pt x="134" y="412"/>
                    </a:lnTo>
                    <a:lnTo>
                      <a:pt x="134" y="412"/>
                    </a:lnTo>
                    <a:lnTo>
                      <a:pt x="134" y="412"/>
                    </a:lnTo>
                    <a:lnTo>
                      <a:pt x="127" y="405"/>
                    </a:lnTo>
                    <a:lnTo>
                      <a:pt x="127" y="405"/>
                    </a:lnTo>
                    <a:lnTo>
                      <a:pt x="127" y="405"/>
                    </a:lnTo>
                    <a:lnTo>
                      <a:pt x="127" y="398"/>
                    </a:lnTo>
                    <a:lnTo>
                      <a:pt x="120" y="398"/>
                    </a:lnTo>
                    <a:lnTo>
                      <a:pt x="120" y="398"/>
                    </a:lnTo>
                    <a:lnTo>
                      <a:pt x="120" y="391"/>
                    </a:lnTo>
                    <a:lnTo>
                      <a:pt x="120" y="383"/>
                    </a:lnTo>
                    <a:lnTo>
                      <a:pt x="120" y="383"/>
                    </a:lnTo>
                    <a:lnTo>
                      <a:pt x="120" y="383"/>
                    </a:lnTo>
                    <a:lnTo>
                      <a:pt x="113" y="383"/>
                    </a:lnTo>
                    <a:lnTo>
                      <a:pt x="113" y="376"/>
                    </a:lnTo>
                    <a:lnTo>
                      <a:pt x="113" y="376"/>
                    </a:lnTo>
                    <a:lnTo>
                      <a:pt x="106" y="376"/>
                    </a:lnTo>
                    <a:lnTo>
                      <a:pt x="106" y="376"/>
                    </a:lnTo>
                    <a:lnTo>
                      <a:pt x="99" y="376"/>
                    </a:lnTo>
                    <a:lnTo>
                      <a:pt x="99" y="376"/>
                    </a:lnTo>
                    <a:lnTo>
                      <a:pt x="99" y="376"/>
                    </a:lnTo>
                    <a:lnTo>
                      <a:pt x="106" y="376"/>
                    </a:lnTo>
                    <a:lnTo>
                      <a:pt x="106" y="376"/>
                    </a:lnTo>
                    <a:lnTo>
                      <a:pt x="106" y="369"/>
                    </a:lnTo>
                    <a:lnTo>
                      <a:pt x="106" y="369"/>
                    </a:lnTo>
                    <a:lnTo>
                      <a:pt x="106" y="369"/>
                    </a:lnTo>
                    <a:lnTo>
                      <a:pt x="106" y="362"/>
                    </a:lnTo>
                    <a:lnTo>
                      <a:pt x="113" y="355"/>
                    </a:lnTo>
                    <a:lnTo>
                      <a:pt x="113" y="355"/>
                    </a:lnTo>
                    <a:lnTo>
                      <a:pt x="120" y="355"/>
                    </a:lnTo>
                    <a:lnTo>
                      <a:pt x="120" y="348"/>
                    </a:lnTo>
                    <a:lnTo>
                      <a:pt x="113" y="348"/>
                    </a:lnTo>
                    <a:lnTo>
                      <a:pt x="113" y="348"/>
                    </a:lnTo>
                    <a:lnTo>
                      <a:pt x="99" y="341"/>
                    </a:lnTo>
                    <a:lnTo>
                      <a:pt x="99" y="341"/>
                    </a:lnTo>
                    <a:lnTo>
                      <a:pt x="99" y="341"/>
                    </a:lnTo>
                    <a:lnTo>
                      <a:pt x="99" y="341"/>
                    </a:lnTo>
                    <a:lnTo>
                      <a:pt x="99" y="341"/>
                    </a:lnTo>
                    <a:lnTo>
                      <a:pt x="99" y="341"/>
                    </a:lnTo>
                    <a:lnTo>
                      <a:pt x="106" y="334"/>
                    </a:lnTo>
                    <a:lnTo>
                      <a:pt x="106" y="320"/>
                    </a:lnTo>
                    <a:lnTo>
                      <a:pt x="106" y="320"/>
                    </a:lnTo>
                    <a:lnTo>
                      <a:pt x="106" y="312"/>
                    </a:lnTo>
                    <a:lnTo>
                      <a:pt x="106" y="312"/>
                    </a:lnTo>
                    <a:lnTo>
                      <a:pt x="106" y="312"/>
                    </a:lnTo>
                    <a:lnTo>
                      <a:pt x="106" y="305"/>
                    </a:lnTo>
                    <a:lnTo>
                      <a:pt x="106" y="305"/>
                    </a:lnTo>
                    <a:lnTo>
                      <a:pt x="106" y="305"/>
                    </a:lnTo>
                    <a:lnTo>
                      <a:pt x="113" y="305"/>
                    </a:lnTo>
                    <a:lnTo>
                      <a:pt x="113" y="305"/>
                    </a:lnTo>
                    <a:lnTo>
                      <a:pt x="113" y="305"/>
                    </a:lnTo>
                    <a:lnTo>
                      <a:pt x="113" y="312"/>
                    </a:lnTo>
                    <a:lnTo>
                      <a:pt x="113" y="312"/>
                    </a:lnTo>
                    <a:lnTo>
                      <a:pt x="113" y="312"/>
                    </a:lnTo>
                    <a:lnTo>
                      <a:pt x="113" y="312"/>
                    </a:lnTo>
                    <a:lnTo>
                      <a:pt x="113" y="312"/>
                    </a:lnTo>
                    <a:lnTo>
                      <a:pt x="120" y="320"/>
                    </a:lnTo>
                    <a:lnTo>
                      <a:pt x="120" y="320"/>
                    </a:lnTo>
                    <a:lnTo>
                      <a:pt x="120" y="320"/>
                    </a:lnTo>
                    <a:lnTo>
                      <a:pt x="120" y="320"/>
                    </a:lnTo>
                    <a:lnTo>
                      <a:pt x="127" y="320"/>
                    </a:lnTo>
                    <a:lnTo>
                      <a:pt x="127" y="320"/>
                    </a:lnTo>
                    <a:lnTo>
                      <a:pt x="127" y="320"/>
                    </a:lnTo>
                    <a:lnTo>
                      <a:pt x="134" y="320"/>
                    </a:lnTo>
                    <a:lnTo>
                      <a:pt x="134" y="320"/>
                    </a:lnTo>
                    <a:lnTo>
                      <a:pt x="134" y="312"/>
                    </a:lnTo>
                    <a:lnTo>
                      <a:pt x="134" y="312"/>
                    </a:lnTo>
                    <a:lnTo>
                      <a:pt x="134" y="312"/>
                    </a:lnTo>
                    <a:lnTo>
                      <a:pt x="134" y="305"/>
                    </a:lnTo>
                    <a:lnTo>
                      <a:pt x="134" y="305"/>
                    </a:lnTo>
                    <a:lnTo>
                      <a:pt x="134" y="305"/>
                    </a:lnTo>
                    <a:lnTo>
                      <a:pt x="134" y="305"/>
                    </a:lnTo>
                    <a:lnTo>
                      <a:pt x="134" y="305"/>
                    </a:lnTo>
                    <a:lnTo>
                      <a:pt x="134" y="305"/>
                    </a:lnTo>
                    <a:lnTo>
                      <a:pt x="134" y="305"/>
                    </a:lnTo>
                    <a:lnTo>
                      <a:pt x="127" y="305"/>
                    </a:lnTo>
                    <a:lnTo>
                      <a:pt x="127" y="305"/>
                    </a:lnTo>
                    <a:lnTo>
                      <a:pt x="127" y="305"/>
                    </a:lnTo>
                    <a:lnTo>
                      <a:pt x="127" y="298"/>
                    </a:lnTo>
                    <a:lnTo>
                      <a:pt x="120" y="298"/>
                    </a:lnTo>
                    <a:lnTo>
                      <a:pt x="120" y="298"/>
                    </a:lnTo>
                    <a:lnTo>
                      <a:pt x="113" y="298"/>
                    </a:lnTo>
                    <a:lnTo>
                      <a:pt x="113" y="298"/>
                    </a:lnTo>
                    <a:lnTo>
                      <a:pt x="113" y="298"/>
                    </a:lnTo>
                    <a:lnTo>
                      <a:pt x="113" y="298"/>
                    </a:lnTo>
                    <a:lnTo>
                      <a:pt x="113" y="291"/>
                    </a:lnTo>
                    <a:lnTo>
                      <a:pt x="113" y="291"/>
                    </a:lnTo>
                    <a:lnTo>
                      <a:pt x="113" y="291"/>
                    </a:lnTo>
                    <a:lnTo>
                      <a:pt x="113" y="284"/>
                    </a:lnTo>
                    <a:lnTo>
                      <a:pt x="113" y="284"/>
                    </a:lnTo>
                    <a:lnTo>
                      <a:pt x="113" y="284"/>
                    </a:lnTo>
                    <a:lnTo>
                      <a:pt x="120" y="284"/>
                    </a:lnTo>
                    <a:lnTo>
                      <a:pt x="120" y="284"/>
                    </a:lnTo>
                    <a:lnTo>
                      <a:pt x="120" y="284"/>
                    </a:lnTo>
                    <a:lnTo>
                      <a:pt x="120" y="284"/>
                    </a:lnTo>
                    <a:lnTo>
                      <a:pt x="127" y="284"/>
                    </a:lnTo>
                    <a:lnTo>
                      <a:pt x="127" y="284"/>
                    </a:lnTo>
                    <a:lnTo>
                      <a:pt x="127" y="284"/>
                    </a:lnTo>
                    <a:lnTo>
                      <a:pt x="127" y="291"/>
                    </a:lnTo>
                    <a:lnTo>
                      <a:pt x="134" y="291"/>
                    </a:lnTo>
                    <a:lnTo>
                      <a:pt x="134" y="291"/>
                    </a:lnTo>
                    <a:lnTo>
                      <a:pt x="134" y="291"/>
                    </a:lnTo>
                    <a:lnTo>
                      <a:pt x="134" y="291"/>
                    </a:lnTo>
                    <a:lnTo>
                      <a:pt x="141" y="291"/>
                    </a:lnTo>
                    <a:lnTo>
                      <a:pt x="141" y="291"/>
                    </a:lnTo>
                    <a:lnTo>
                      <a:pt x="141" y="284"/>
                    </a:lnTo>
                    <a:lnTo>
                      <a:pt x="141" y="284"/>
                    </a:lnTo>
                    <a:lnTo>
                      <a:pt x="149" y="284"/>
                    </a:lnTo>
                    <a:lnTo>
                      <a:pt x="149" y="284"/>
                    </a:lnTo>
                    <a:lnTo>
                      <a:pt x="149" y="291"/>
                    </a:lnTo>
                    <a:lnTo>
                      <a:pt x="149" y="291"/>
                    </a:lnTo>
                    <a:lnTo>
                      <a:pt x="149" y="284"/>
                    </a:lnTo>
                    <a:lnTo>
                      <a:pt x="149" y="284"/>
                    </a:lnTo>
                    <a:lnTo>
                      <a:pt x="149" y="284"/>
                    </a:lnTo>
                    <a:lnTo>
                      <a:pt x="156" y="284"/>
                    </a:lnTo>
                    <a:lnTo>
                      <a:pt x="156" y="277"/>
                    </a:lnTo>
                    <a:lnTo>
                      <a:pt x="149" y="277"/>
                    </a:lnTo>
                    <a:lnTo>
                      <a:pt x="149" y="277"/>
                    </a:lnTo>
                    <a:lnTo>
                      <a:pt x="149" y="277"/>
                    </a:lnTo>
                    <a:lnTo>
                      <a:pt x="149" y="270"/>
                    </a:lnTo>
                    <a:lnTo>
                      <a:pt x="156" y="270"/>
                    </a:lnTo>
                    <a:lnTo>
                      <a:pt x="156" y="270"/>
                    </a:lnTo>
                    <a:lnTo>
                      <a:pt x="156" y="270"/>
                    </a:lnTo>
                    <a:lnTo>
                      <a:pt x="156" y="270"/>
                    </a:lnTo>
                    <a:lnTo>
                      <a:pt x="156" y="270"/>
                    </a:lnTo>
                    <a:lnTo>
                      <a:pt x="156" y="270"/>
                    </a:lnTo>
                    <a:lnTo>
                      <a:pt x="156" y="263"/>
                    </a:lnTo>
                    <a:lnTo>
                      <a:pt x="156" y="263"/>
                    </a:lnTo>
                    <a:lnTo>
                      <a:pt x="163" y="263"/>
                    </a:lnTo>
                    <a:lnTo>
                      <a:pt x="170" y="263"/>
                    </a:lnTo>
                    <a:lnTo>
                      <a:pt x="170" y="263"/>
                    </a:lnTo>
                    <a:lnTo>
                      <a:pt x="177" y="263"/>
                    </a:lnTo>
                    <a:lnTo>
                      <a:pt x="177" y="263"/>
                    </a:lnTo>
                    <a:lnTo>
                      <a:pt x="184" y="263"/>
                    </a:lnTo>
                    <a:lnTo>
                      <a:pt x="184" y="263"/>
                    </a:lnTo>
                    <a:lnTo>
                      <a:pt x="184" y="263"/>
                    </a:lnTo>
                    <a:lnTo>
                      <a:pt x="184" y="263"/>
                    </a:lnTo>
                    <a:lnTo>
                      <a:pt x="184" y="263"/>
                    </a:lnTo>
                    <a:lnTo>
                      <a:pt x="177" y="270"/>
                    </a:lnTo>
                    <a:lnTo>
                      <a:pt x="177" y="270"/>
                    </a:lnTo>
                    <a:lnTo>
                      <a:pt x="177" y="277"/>
                    </a:lnTo>
                    <a:lnTo>
                      <a:pt x="177" y="277"/>
                    </a:lnTo>
                    <a:lnTo>
                      <a:pt x="177" y="277"/>
                    </a:lnTo>
                    <a:lnTo>
                      <a:pt x="184" y="277"/>
                    </a:lnTo>
                    <a:lnTo>
                      <a:pt x="184" y="277"/>
                    </a:lnTo>
                    <a:lnTo>
                      <a:pt x="184" y="284"/>
                    </a:lnTo>
                    <a:lnTo>
                      <a:pt x="184" y="284"/>
                    </a:lnTo>
                    <a:lnTo>
                      <a:pt x="177" y="284"/>
                    </a:lnTo>
                    <a:lnTo>
                      <a:pt x="177" y="284"/>
                    </a:lnTo>
                    <a:lnTo>
                      <a:pt x="177" y="284"/>
                    </a:lnTo>
                    <a:lnTo>
                      <a:pt x="177" y="284"/>
                    </a:lnTo>
                    <a:lnTo>
                      <a:pt x="177" y="284"/>
                    </a:lnTo>
                    <a:lnTo>
                      <a:pt x="170" y="284"/>
                    </a:lnTo>
                    <a:lnTo>
                      <a:pt x="170" y="284"/>
                    </a:lnTo>
                    <a:lnTo>
                      <a:pt x="170" y="284"/>
                    </a:lnTo>
                    <a:lnTo>
                      <a:pt x="170" y="284"/>
                    </a:lnTo>
                    <a:lnTo>
                      <a:pt x="170" y="284"/>
                    </a:lnTo>
                    <a:lnTo>
                      <a:pt x="170" y="284"/>
                    </a:lnTo>
                    <a:lnTo>
                      <a:pt x="177" y="284"/>
                    </a:lnTo>
                    <a:lnTo>
                      <a:pt x="177" y="291"/>
                    </a:lnTo>
                    <a:lnTo>
                      <a:pt x="184" y="291"/>
                    </a:lnTo>
                    <a:lnTo>
                      <a:pt x="184" y="284"/>
                    </a:lnTo>
                    <a:lnTo>
                      <a:pt x="191" y="284"/>
                    </a:lnTo>
                    <a:lnTo>
                      <a:pt x="191" y="284"/>
                    </a:lnTo>
                    <a:lnTo>
                      <a:pt x="191" y="284"/>
                    </a:lnTo>
                    <a:lnTo>
                      <a:pt x="191" y="284"/>
                    </a:lnTo>
                    <a:lnTo>
                      <a:pt x="191" y="284"/>
                    </a:lnTo>
                    <a:lnTo>
                      <a:pt x="191" y="291"/>
                    </a:lnTo>
                    <a:lnTo>
                      <a:pt x="191" y="291"/>
                    </a:lnTo>
                    <a:lnTo>
                      <a:pt x="191" y="291"/>
                    </a:lnTo>
                    <a:lnTo>
                      <a:pt x="191" y="291"/>
                    </a:lnTo>
                    <a:lnTo>
                      <a:pt x="184" y="291"/>
                    </a:lnTo>
                    <a:lnTo>
                      <a:pt x="184" y="291"/>
                    </a:lnTo>
                    <a:lnTo>
                      <a:pt x="184" y="298"/>
                    </a:lnTo>
                    <a:lnTo>
                      <a:pt x="177" y="298"/>
                    </a:lnTo>
                    <a:lnTo>
                      <a:pt x="177" y="298"/>
                    </a:lnTo>
                    <a:lnTo>
                      <a:pt x="177" y="291"/>
                    </a:lnTo>
                    <a:lnTo>
                      <a:pt x="170" y="291"/>
                    </a:lnTo>
                    <a:lnTo>
                      <a:pt x="170" y="291"/>
                    </a:lnTo>
                    <a:lnTo>
                      <a:pt x="170" y="291"/>
                    </a:lnTo>
                    <a:lnTo>
                      <a:pt x="163" y="284"/>
                    </a:lnTo>
                    <a:lnTo>
                      <a:pt x="163" y="284"/>
                    </a:lnTo>
                    <a:lnTo>
                      <a:pt x="163" y="284"/>
                    </a:lnTo>
                    <a:lnTo>
                      <a:pt x="163" y="291"/>
                    </a:lnTo>
                    <a:lnTo>
                      <a:pt x="163" y="291"/>
                    </a:lnTo>
                    <a:lnTo>
                      <a:pt x="163" y="291"/>
                    </a:lnTo>
                    <a:lnTo>
                      <a:pt x="163" y="291"/>
                    </a:lnTo>
                    <a:lnTo>
                      <a:pt x="170" y="298"/>
                    </a:lnTo>
                    <a:lnTo>
                      <a:pt x="170" y="298"/>
                    </a:lnTo>
                    <a:lnTo>
                      <a:pt x="170" y="298"/>
                    </a:lnTo>
                    <a:lnTo>
                      <a:pt x="163" y="298"/>
                    </a:lnTo>
                    <a:lnTo>
                      <a:pt x="163" y="305"/>
                    </a:lnTo>
                    <a:lnTo>
                      <a:pt x="163" y="305"/>
                    </a:lnTo>
                    <a:lnTo>
                      <a:pt x="163" y="305"/>
                    </a:lnTo>
                    <a:lnTo>
                      <a:pt x="163" y="305"/>
                    </a:lnTo>
                    <a:lnTo>
                      <a:pt x="163" y="312"/>
                    </a:lnTo>
                    <a:lnTo>
                      <a:pt x="163" y="312"/>
                    </a:lnTo>
                    <a:lnTo>
                      <a:pt x="163" y="312"/>
                    </a:lnTo>
                    <a:lnTo>
                      <a:pt x="170" y="312"/>
                    </a:lnTo>
                    <a:lnTo>
                      <a:pt x="170" y="312"/>
                    </a:lnTo>
                    <a:lnTo>
                      <a:pt x="177" y="312"/>
                    </a:lnTo>
                    <a:lnTo>
                      <a:pt x="177" y="312"/>
                    </a:lnTo>
                    <a:lnTo>
                      <a:pt x="184" y="312"/>
                    </a:lnTo>
                    <a:lnTo>
                      <a:pt x="191" y="312"/>
                    </a:lnTo>
                    <a:lnTo>
                      <a:pt x="198" y="312"/>
                    </a:lnTo>
                    <a:lnTo>
                      <a:pt x="198" y="312"/>
                    </a:lnTo>
                    <a:lnTo>
                      <a:pt x="212" y="312"/>
                    </a:lnTo>
                    <a:lnTo>
                      <a:pt x="220" y="312"/>
                    </a:lnTo>
                    <a:lnTo>
                      <a:pt x="227" y="312"/>
                    </a:lnTo>
                    <a:lnTo>
                      <a:pt x="234" y="305"/>
                    </a:lnTo>
                    <a:lnTo>
                      <a:pt x="241" y="305"/>
                    </a:lnTo>
                    <a:lnTo>
                      <a:pt x="241" y="305"/>
                    </a:lnTo>
                    <a:lnTo>
                      <a:pt x="241" y="305"/>
                    </a:lnTo>
                    <a:lnTo>
                      <a:pt x="241" y="305"/>
                    </a:lnTo>
                    <a:lnTo>
                      <a:pt x="248" y="305"/>
                    </a:lnTo>
                    <a:lnTo>
                      <a:pt x="248" y="312"/>
                    </a:lnTo>
                    <a:lnTo>
                      <a:pt x="248" y="312"/>
                    </a:lnTo>
                    <a:lnTo>
                      <a:pt x="248" y="320"/>
                    </a:lnTo>
                    <a:lnTo>
                      <a:pt x="248" y="320"/>
                    </a:lnTo>
                    <a:lnTo>
                      <a:pt x="248" y="320"/>
                    </a:lnTo>
                    <a:lnTo>
                      <a:pt x="248" y="320"/>
                    </a:lnTo>
                    <a:lnTo>
                      <a:pt x="255" y="327"/>
                    </a:lnTo>
                    <a:lnTo>
                      <a:pt x="255" y="327"/>
                    </a:lnTo>
                    <a:lnTo>
                      <a:pt x="255" y="341"/>
                    </a:lnTo>
                    <a:lnTo>
                      <a:pt x="255" y="341"/>
                    </a:lnTo>
                    <a:lnTo>
                      <a:pt x="255" y="348"/>
                    </a:lnTo>
                    <a:lnTo>
                      <a:pt x="255" y="348"/>
                    </a:lnTo>
                    <a:lnTo>
                      <a:pt x="255" y="348"/>
                    </a:lnTo>
                    <a:lnTo>
                      <a:pt x="255" y="348"/>
                    </a:lnTo>
                    <a:lnTo>
                      <a:pt x="255" y="348"/>
                    </a:lnTo>
                    <a:lnTo>
                      <a:pt x="248" y="348"/>
                    </a:lnTo>
                    <a:lnTo>
                      <a:pt x="248" y="348"/>
                    </a:lnTo>
                    <a:lnTo>
                      <a:pt x="248" y="348"/>
                    </a:lnTo>
                    <a:lnTo>
                      <a:pt x="241" y="348"/>
                    </a:lnTo>
                    <a:lnTo>
                      <a:pt x="241" y="348"/>
                    </a:lnTo>
                    <a:lnTo>
                      <a:pt x="241" y="348"/>
                    </a:lnTo>
                    <a:lnTo>
                      <a:pt x="241" y="355"/>
                    </a:lnTo>
                    <a:lnTo>
                      <a:pt x="241" y="355"/>
                    </a:lnTo>
                    <a:lnTo>
                      <a:pt x="241" y="355"/>
                    </a:lnTo>
                    <a:lnTo>
                      <a:pt x="241" y="362"/>
                    </a:lnTo>
                    <a:lnTo>
                      <a:pt x="241" y="362"/>
                    </a:lnTo>
                    <a:lnTo>
                      <a:pt x="241" y="369"/>
                    </a:lnTo>
                    <a:lnTo>
                      <a:pt x="241" y="369"/>
                    </a:lnTo>
                    <a:lnTo>
                      <a:pt x="241" y="369"/>
                    </a:lnTo>
                    <a:lnTo>
                      <a:pt x="248" y="369"/>
                    </a:lnTo>
                    <a:lnTo>
                      <a:pt x="248" y="369"/>
                    </a:lnTo>
                    <a:lnTo>
                      <a:pt x="248" y="369"/>
                    </a:lnTo>
                    <a:lnTo>
                      <a:pt x="248" y="369"/>
                    </a:lnTo>
                    <a:lnTo>
                      <a:pt x="248" y="376"/>
                    </a:lnTo>
                    <a:lnTo>
                      <a:pt x="248" y="376"/>
                    </a:lnTo>
                    <a:lnTo>
                      <a:pt x="248" y="383"/>
                    </a:lnTo>
                    <a:lnTo>
                      <a:pt x="241" y="383"/>
                    </a:lnTo>
                    <a:lnTo>
                      <a:pt x="241" y="391"/>
                    </a:lnTo>
                    <a:lnTo>
                      <a:pt x="241" y="391"/>
                    </a:lnTo>
                    <a:lnTo>
                      <a:pt x="241" y="398"/>
                    </a:lnTo>
                    <a:lnTo>
                      <a:pt x="241" y="398"/>
                    </a:lnTo>
                    <a:lnTo>
                      <a:pt x="248" y="398"/>
                    </a:lnTo>
                    <a:lnTo>
                      <a:pt x="248" y="405"/>
                    </a:lnTo>
                    <a:lnTo>
                      <a:pt x="248" y="405"/>
                    </a:lnTo>
                    <a:lnTo>
                      <a:pt x="248" y="405"/>
                    </a:lnTo>
                    <a:lnTo>
                      <a:pt x="241" y="412"/>
                    </a:lnTo>
                    <a:lnTo>
                      <a:pt x="241" y="412"/>
                    </a:lnTo>
                    <a:lnTo>
                      <a:pt x="241" y="412"/>
                    </a:lnTo>
                    <a:lnTo>
                      <a:pt x="241" y="419"/>
                    </a:lnTo>
                    <a:lnTo>
                      <a:pt x="241" y="419"/>
                    </a:lnTo>
                    <a:lnTo>
                      <a:pt x="241" y="419"/>
                    </a:lnTo>
                    <a:lnTo>
                      <a:pt x="241" y="419"/>
                    </a:lnTo>
                    <a:lnTo>
                      <a:pt x="234" y="419"/>
                    </a:lnTo>
                    <a:lnTo>
                      <a:pt x="234" y="412"/>
                    </a:lnTo>
                    <a:lnTo>
                      <a:pt x="234" y="412"/>
                    </a:lnTo>
                    <a:lnTo>
                      <a:pt x="234" y="412"/>
                    </a:lnTo>
                    <a:lnTo>
                      <a:pt x="227" y="419"/>
                    </a:lnTo>
                    <a:lnTo>
                      <a:pt x="227" y="419"/>
                    </a:lnTo>
                    <a:lnTo>
                      <a:pt x="227" y="419"/>
                    </a:lnTo>
                    <a:lnTo>
                      <a:pt x="220" y="419"/>
                    </a:lnTo>
                    <a:lnTo>
                      <a:pt x="220" y="419"/>
                    </a:lnTo>
                    <a:lnTo>
                      <a:pt x="220" y="412"/>
                    </a:lnTo>
                    <a:lnTo>
                      <a:pt x="220" y="412"/>
                    </a:lnTo>
                    <a:lnTo>
                      <a:pt x="220" y="412"/>
                    </a:lnTo>
                    <a:lnTo>
                      <a:pt x="212" y="412"/>
                    </a:lnTo>
                    <a:lnTo>
                      <a:pt x="212" y="412"/>
                    </a:lnTo>
                    <a:lnTo>
                      <a:pt x="212" y="412"/>
                    </a:lnTo>
                    <a:lnTo>
                      <a:pt x="212" y="412"/>
                    </a:lnTo>
                    <a:lnTo>
                      <a:pt x="205" y="412"/>
                    </a:lnTo>
                    <a:lnTo>
                      <a:pt x="205" y="412"/>
                    </a:lnTo>
                    <a:lnTo>
                      <a:pt x="205" y="419"/>
                    </a:lnTo>
                    <a:lnTo>
                      <a:pt x="205" y="419"/>
                    </a:lnTo>
                    <a:lnTo>
                      <a:pt x="205" y="426"/>
                    </a:lnTo>
                    <a:lnTo>
                      <a:pt x="205" y="426"/>
                    </a:lnTo>
                    <a:lnTo>
                      <a:pt x="205" y="426"/>
                    </a:lnTo>
                    <a:lnTo>
                      <a:pt x="212" y="433"/>
                    </a:lnTo>
                    <a:lnTo>
                      <a:pt x="220" y="433"/>
                    </a:lnTo>
                    <a:lnTo>
                      <a:pt x="220" y="433"/>
                    </a:lnTo>
                    <a:lnTo>
                      <a:pt x="220" y="440"/>
                    </a:lnTo>
                    <a:lnTo>
                      <a:pt x="220" y="440"/>
                    </a:lnTo>
                    <a:lnTo>
                      <a:pt x="220" y="447"/>
                    </a:lnTo>
                    <a:lnTo>
                      <a:pt x="227" y="447"/>
                    </a:lnTo>
                    <a:lnTo>
                      <a:pt x="227" y="447"/>
                    </a:lnTo>
                    <a:lnTo>
                      <a:pt x="227" y="447"/>
                    </a:lnTo>
                    <a:lnTo>
                      <a:pt x="234" y="447"/>
                    </a:lnTo>
                    <a:lnTo>
                      <a:pt x="234" y="447"/>
                    </a:lnTo>
                    <a:lnTo>
                      <a:pt x="234" y="447"/>
                    </a:lnTo>
                    <a:lnTo>
                      <a:pt x="234" y="447"/>
                    </a:lnTo>
                    <a:lnTo>
                      <a:pt x="234" y="447"/>
                    </a:lnTo>
                    <a:lnTo>
                      <a:pt x="234" y="440"/>
                    </a:lnTo>
                    <a:lnTo>
                      <a:pt x="234" y="440"/>
                    </a:lnTo>
                    <a:lnTo>
                      <a:pt x="241" y="440"/>
                    </a:lnTo>
                    <a:lnTo>
                      <a:pt x="241" y="433"/>
                    </a:lnTo>
                    <a:lnTo>
                      <a:pt x="241" y="433"/>
                    </a:lnTo>
                    <a:lnTo>
                      <a:pt x="241" y="433"/>
                    </a:lnTo>
                    <a:lnTo>
                      <a:pt x="241" y="433"/>
                    </a:lnTo>
                    <a:lnTo>
                      <a:pt x="241" y="433"/>
                    </a:lnTo>
                    <a:lnTo>
                      <a:pt x="241" y="426"/>
                    </a:lnTo>
                    <a:lnTo>
                      <a:pt x="241" y="426"/>
                    </a:lnTo>
                    <a:lnTo>
                      <a:pt x="241" y="433"/>
                    </a:lnTo>
                    <a:lnTo>
                      <a:pt x="241" y="433"/>
                    </a:lnTo>
                    <a:lnTo>
                      <a:pt x="241" y="433"/>
                    </a:lnTo>
                    <a:lnTo>
                      <a:pt x="248" y="433"/>
                    </a:lnTo>
                    <a:lnTo>
                      <a:pt x="248" y="433"/>
                    </a:lnTo>
                    <a:lnTo>
                      <a:pt x="248" y="433"/>
                    </a:lnTo>
                    <a:lnTo>
                      <a:pt x="255" y="433"/>
                    </a:lnTo>
                    <a:lnTo>
                      <a:pt x="262" y="426"/>
                    </a:lnTo>
                    <a:lnTo>
                      <a:pt x="269" y="426"/>
                    </a:lnTo>
                    <a:lnTo>
                      <a:pt x="276" y="419"/>
                    </a:lnTo>
                    <a:lnTo>
                      <a:pt x="276" y="419"/>
                    </a:lnTo>
                    <a:lnTo>
                      <a:pt x="276" y="419"/>
                    </a:lnTo>
                    <a:lnTo>
                      <a:pt x="276" y="419"/>
                    </a:lnTo>
                    <a:lnTo>
                      <a:pt x="276" y="419"/>
                    </a:lnTo>
                    <a:lnTo>
                      <a:pt x="276" y="419"/>
                    </a:lnTo>
                    <a:lnTo>
                      <a:pt x="276" y="419"/>
                    </a:lnTo>
                    <a:lnTo>
                      <a:pt x="276" y="412"/>
                    </a:lnTo>
                    <a:lnTo>
                      <a:pt x="276" y="412"/>
                    </a:lnTo>
                    <a:lnTo>
                      <a:pt x="276" y="412"/>
                    </a:lnTo>
                    <a:lnTo>
                      <a:pt x="276" y="412"/>
                    </a:lnTo>
                    <a:lnTo>
                      <a:pt x="291" y="405"/>
                    </a:lnTo>
                    <a:lnTo>
                      <a:pt x="291" y="398"/>
                    </a:lnTo>
                    <a:lnTo>
                      <a:pt x="291" y="398"/>
                    </a:lnTo>
                    <a:lnTo>
                      <a:pt x="291" y="391"/>
                    </a:lnTo>
                    <a:lnTo>
                      <a:pt x="291" y="391"/>
                    </a:lnTo>
                    <a:lnTo>
                      <a:pt x="291" y="391"/>
                    </a:lnTo>
                    <a:lnTo>
                      <a:pt x="291" y="383"/>
                    </a:lnTo>
                    <a:lnTo>
                      <a:pt x="291" y="383"/>
                    </a:lnTo>
                    <a:lnTo>
                      <a:pt x="291" y="376"/>
                    </a:lnTo>
                    <a:lnTo>
                      <a:pt x="291" y="376"/>
                    </a:lnTo>
                    <a:lnTo>
                      <a:pt x="291" y="369"/>
                    </a:lnTo>
                    <a:lnTo>
                      <a:pt x="291" y="369"/>
                    </a:lnTo>
                    <a:lnTo>
                      <a:pt x="291" y="369"/>
                    </a:lnTo>
                    <a:lnTo>
                      <a:pt x="298" y="369"/>
                    </a:lnTo>
                    <a:lnTo>
                      <a:pt x="298" y="369"/>
                    </a:lnTo>
                    <a:lnTo>
                      <a:pt x="298" y="369"/>
                    </a:lnTo>
                    <a:lnTo>
                      <a:pt x="298" y="362"/>
                    </a:lnTo>
                    <a:lnTo>
                      <a:pt x="305" y="362"/>
                    </a:lnTo>
                    <a:lnTo>
                      <a:pt x="305" y="369"/>
                    </a:lnTo>
                    <a:lnTo>
                      <a:pt x="305" y="369"/>
                    </a:lnTo>
                    <a:lnTo>
                      <a:pt x="305" y="369"/>
                    </a:lnTo>
                    <a:lnTo>
                      <a:pt x="305" y="369"/>
                    </a:lnTo>
                    <a:lnTo>
                      <a:pt x="305" y="369"/>
                    </a:lnTo>
                    <a:lnTo>
                      <a:pt x="305" y="376"/>
                    </a:lnTo>
                    <a:lnTo>
                      <a:pt x="305" y="376"/>
                    </a:lnTo>
                    <a:lnTo>
                      <a:pt x="305" y="376"/>
                    </a:lnTo>
                    <a:lnTo>
                      <a:pt x="305" y="376"/>
                    </a:lnTo>
                    <a:lnTo>
                      <a:pt x="312" y="376"/>
                    </a:lnTo>
                    <a:lnTo>
                      <a:pt x="312" y="376"/>
                    </a:lnTo>
                    <a:lnTo>
                      <a:pt x="319" y="376"/>
                    </a:lnTo>
                    <a:lnTo>
                      <a:pt x="326" y="376"/>
                    </a:lnTo>
                    <a:lnTo>
                      <a:pt x="326" y="376"/>
                    </a:lnTo>
                    <a:lnTo>
                      <a:pt x="333" y="376"/>
                    </a:lnTo>
                    <a:lnTo>
                      <a:pt x="340" y="376"/>
                    </a:lnTo>
                    <a:lnTo>
                      <a:pt x="340" y="376"/>
                    </a:lnTo>
                    <a:lnTo>
                      <a:pt x="340" y="383"/>
                    </a:lnTo>
                    <a:lnTo>
                      <a:pt x="340" y="383"/>
                    </a:lnTo>
                    <a:lnTo>
                      <a:pt x="340" y="383"/>
                    </a:lnTo>
                    <a:lnTo>
                      <a:pt x="340" y="383"/>
                    </a:lnTo>
                    <a:lnTo>
                      <a:pt x="347" y="383"/>
                    </a:lnTo>
                    <a:lnTo>
                      <a:pt x="347" y="383"/>
                    </a:lnTo>
                    <a:lnTo>
                      <a:pt x="347" y="383"/>
                    </a:lnTo>
                    <a:lnTo>
                      <a:pt x="347" y="383"/>
                    </a:lnTo>
                    <a:lnTo>
                      <a:pt x="354" y="383"/>
                    </a:lnTo>
                    <a:lnTo>
                      <a:pt x="354" y="383"/>
                    </a:lnTo>
                    <a:lnTo>
                      <a:pt x="354" y="376"/>
                    </a:lnTo>
                    <a:lnTo>
                      <a:pt x="354" y="376"/>
                    </a:lnTo>
                    <a:lnTo>
                      <a:pt x="354" y="376"/>
                    </a:lnTo>
                    <a:lnTo>
                      <a:pt x="354" y="376"/>
                    </a:lnTo>
                    <a:lnTo>
                      <a:pt x="362" y="376"/>
                    </a:lnTo>
                    <a:lnTo>
                      <a:pt x="362" y="369"/>
                    </a:lnTo>
                    <a:lnTo>
                      <a:pt x="369" y="369"/>
                    </a:lnTo>
                    <a:lnTo>
                      <a:pt x="369" y="369"/>
                    </a:lnTo>
                    <a:lnTo>
                      <a:pt x="369" y="376"/>
                    </a:lnTo>
                    <a:lnTo>
                      <a:pt x="369" y="376"/>
                    </a:lnTo>
                    <a:lnTo>
                      <a:pt x="369" y="376"/>
                    </a:lnTo>
                    <a:lnTo>
                      <a:pt x="369" y="376"/>
                    </a:lnTo>
                    <a:lnTo>
                      <a:pt x="369" y="383"/>
                    </a:lnTo>
                    <a:lnTo>
                      <a:pt x="369" y="383"/>
                    </a:lnTo>
                    <a:lnTo>
                      <a:pt x="369" y="383"/>
                    </a:lnTo>
                    <a:lnTo>
                      <a:pt x="369" y="383"/>
                    </a:lnTo>
                    <a:lnTo>
                      <a:pt x="376" y="391"/>
                    </a:lnTo>
                    <a:lnTo>
                      <a:pt x="376" y="391"/>
                    </a:lnTo>
                    <a:lnTo>
                      <a:pt x="383" y="391"/>
                    </a:lnTo>
                    <a:lnTo>
                      <a:pt x="383" y="391"/>
                    </a:lnTo>
                    <a:lnTo>
                      <a:pt x="390" y="391"/>
                    </a:lnTo>
                    <a:lnTo>
                      <a:pt x="390" y="391"/>
                    </a:lnTo>
                    <a:lnTo>
                      <a:pt x="390" y="391"/>
                    </a:lnTo>
                    <a:lnTo>
                      <a:pt x="390" y="391"/>
                    </a:lnTo>
                    <a:lnTo>
                      <a:pt x="390" y="391"/>
                    </a:lnTo>
                    <a:lnTo>
                      <a:pt x="397" y="391"/>
                    </a:lnTo>
                    <a:lnTo>
                      <a:pt x="397" y="391"/>
                    </a:lnTo>
                    <a:lnTo>
                      <a:pt x="397" y="391"/>
                    </a:lnTo>
                    <a:lnTo>
                      <a:pt x="397" y="383"/>
                    </a:lnTo>
                    <a:lnTo>
                      <a:pt x="397" y="383"/>
                    </a:lnTo>
                    <a:lnTo>
                      <a:pt x="397" y="383"/>
                    </a:lnTo>
                    <a:lnTo>
                      <a:pt x="397" y="383"/>
                    </a:lnTo>
                    <a:lnTo>
                      <a:pt x="397" y="383"/>
                    </a:lnTo>
                    <a:lnTo>
                      <a:pt x="397" y="376"/>
                    </a:lnTo>
                    <a:lnTo>
                      <a:pt x="390" y="369"/>
                    </a:lnTo>
                    <a:lnTo>
                      <a:pt x="390" y="369"/>
                    </a:lnTo>
                    <a:lnTo>
                      <a:pt x="390" y="362"/>
                    </a:lnTo>
                    <a:lnTo>
                      <a:pt x="390" y="355"/>
                    </a:lnTo>
                    <a:lnTo>
                      <a:pt x="383" y="348"/>
                    </a:lnTo>
                    <a:lnTo>
                      <a:pt x="383" y="348"/>
                    </a:lnTo>
                    <a:lnTo>
                      <a:pt x="383" y="348"/>
                    </a:lnTo>
                    <a:lnTo>
                      <a:pt x="383" y="348"/>
                    </a:lnTo>
                    <a:lnTo>
                      <a:pt x="390" y="341"/>
                    </a:lnTo>
                    <a:lnTo>
                      <a:pt x="390" y="341"/>
                    </a:lnTo>
                    <a:lnTo>
                      <a:pt x="390" y="341"/>
                    </a:lnTo>
                    <a:lnTo>
                      <a:pt x="390" y="341"/>
                    </a:lnTo>
                    <a:lnTo>
                      <a:pt x="383" y="334"/>
                    </a:lnTo>
                    <a:lnTo>
                      <a:pt x="383" y="334"/>
                    </a:lnTo>
                    <a:lnTo>
                      <a:pt x="383" y="334"/>
                    </a:lnTo>
                    <a:lnTo>
                      <a:pt x="390" y="334"/>
                    </a:lnTo>
                    <a:lnTo>
                      <a:pt x="390" y="334"/>
                    </a:lnTo>
                    <a:lnTo>
                      <a:pt x="390" y="334"/>
                    </a:lnTo>
                    <a:lnTo>
                      <a:pt x="390" y="334"/>
                    </a:lnTo>
                    <a:lnTo>
                      <a:pt x="390" y="334"/>
                    </a:lnTo>
                    <a:lnTo>
                      <a:pt x="390" y="334"/>
                    </a:lnTo>
                    <a:lnTo>
                      <a:pt x="397" y="334"/>
                    </a:lnTo>
                    <a:lnTo>
                      <a:pt x="397" y="334"/>
                    </a:lnTo>
                    <a:lnTo>
                      <a:pt x="397" y="334"/>
                    </a:lnTo>
                    <a:lnTo>
                      <a:pt x="397" y="334"/>
                    </a:lnTo>
                    <a:lnTo>
                      <a:pt x="397" y="334"/>
                    </a:lnTo>
                    <a:lnTo>
                      <a:pt x="397" y="341"/>
                    </a:lnTo>
                    <a:lnTo>
                      <a:pt x="397" y="341"/>
                    </a:lnTo>
                    <a:lnTo>
                      <a:pt x="397" y="341"/>
                    </a:lnTo>
                    <a:lnTo>
                      <a:pt x="397" y="341"/>
                    </a:lnTo>
                    <a:lnTo>
                      <a:pt x="397" y="341"/>
                    </a:lnTo>
                    <a:lnTo>
                      <a:pt x="397" y="341"/>
                    </a:lnTo>
                    <a:lnTo>
                      <a:pt x="397" y="341"/>
                    </a:lnTo>
                    <a:lnTo>
                      <a:pt x="397" y="341"/>
                    </a:lnTo>
                    <a:lnTo>
                      <a:pt x="404" y="341"/>
                    </a:lnTo>
                    <a:lnTo>
                      <a:pt x="404" y="341"/>
                    </a:lnTo>
                    <a:lnTo>
                      <a:pt x="404" y="341"/>
                    </a:lnTo>
                    <a:lnTo>
                      <a:pt x="418" y="341"/>
                    </a:lnTo>
                    <a:lnTo>
                      <a:pt x="418" y="334"/>
                    </a:lnTo>
                    <a:lnTo>
                      <a:pt x="418" y="334"/>
                    </a:lnTo>
                    <a:lnTo>
                      <a:pt x="418" y="334"/>
                    </a:lnTo>
                    <a:lnTo>
                      <a:pt x="418" y="334"/>
                    </a:lnTo>
                    <a:lnTo>
                      <a:pt x="418" y="327"/>
                    </a:lnTo>
                    <a:lnTo>
                      <a:pt x="418" y="320"/>
                    </a:lnTo>
                    <a:lnTo>
                      <a:pt x="418" y="320"/>
                    </a:lnTo>
                    <a:lnTo>
                      <a:pt x="418" y="320"/>
                    </a:lnTo>
                    <a:lnTo>
                      <a:pt x="411" y="312"/>
                    </a:lnTo>
                    <a:lnTo>
                      <a:pt x="404" y="312"/>
                    </a:lnTo>
                    <a:lnTo>
                      <a:pt x="404" y="305"/>
                    </a:lnTo>
                    <a:lnTo>
                      <a:pt x="404" y="305"/>
                    </a:lnTo>
                    <a:lnTo>
                      <a:pt x="404" y="305"/>
                    </a:lnTo>
                    <a:lnTo>
                      <a:pt x="404" y="305"/>
                    </a:lnTo>
                    <a:lnTo>
                      <a:pt x="404" y="305"/>
                    </a:lnTo>
                    <a:lnTo>
                      <a:pt x="397" y="305"/>
                    </a:lnTo>
                    <a:lnTo>
                      <a:pt x="390" y="305"/>
                    </a:lnTo>
                    <a:lnTo>
                      <a:pt x="383" y="298"/>
                    </a:lnTo>
                    <a:lnTo>
                      <a:pt x="383" y="298"/>
                    </a:lnTo>
                    <a:lnTo>
                      <a:pt x="383" y="291"/>
                    </a:lnTo>
                    <a:lnTo>
                      <a:pt x="383" y="291"/>
                    </a:lnTo>
                    <a:lnTo>
                      <a:pt x="383" y="291"/>
                    </a:lnTo>
                    <a:lnTo>
                      <a:pt x="383" y="291"/>
                    </a:lnTo>
                    <a:lnTo>
                      <a:pt x="383" y="291"/>
                    </a:lnTo>
                    <a:lnTo>
                      <a:pt x="390" y="291"/>
                    </a:lnTo>
                    <a:lnTo>
                      <a:pt x="390" y="291"/>
                    </a:lnTo>
                    <a:lnTo>
                      <a:pt x="390" y="291"/>
                    </a:lnTo>
                    <a:lnTo>
                      <a:pt x="390" y="291"/>
                    </a:lnTo>
                    <a:lnTo>
                      <a:pt x="397" y="291"/>
                    </a:lnTo>
                    <a:lnTo>
                      <a:pt x="397" y="284"/>
                    </a:lnTo>
                    <a:lnTo>
                      <a:pt x="397" y="284"/>
                    </a:lnTo>
                    <a:lnTo>
                      <a:pt x="397" y="284"/>
                    </a:lnTo>
                    <a:lnTo>
                      <a:pt x="397" y="277"/>
                    </a:lnTo>
                    <a:lnTo>
                      <a:pt x="390" y="277"/>
                    </a:lnTo>
                    <a:lnTo>
                      <a:pt x="390" y="270"/>
                    </a:lnTo>
                    <a:lnTo>
                      <a:pt x="390" y="270"/>
                    </a:lnTo>
                    <a:lnTo>
                      <a:pt x="390" y="270"/>
                    </a:lnTo>
                    <a:lnTo>
                      <a:pt x="390" y="270"/>
                    </a:lnTo>
                    <a:lnTo>
                      <a:pt x="390" y="270"/>
                    </a:lnTo>
                    <a:lnTo>
                      <a:pt x="390" y="270"/>
                    </a:lnTo>
                    <a:lnTo>
                      <a:pt x="390" y="263"/>
                    </a:lnTo>
                    <a:lnTo>
                      <a:pt x="390" y="263"/>
                    </a:lnTo>
                    <a:lnTo>
                      <a:pt x="397" y="263"/>
                    </a:lnTo>
                    <a:lnTo>
                      <a:pt x="397" y="263"/>
                    </a:lnTo>
                    <a:lnTo>
                      <a:pt x="411" y="256"/>
                    </a:lnTo>
                    <a:lnTo>
                      <a:pt x="411" y="256"/>
                    </a:lnTo>
                    <a:lnTo>
                      <a:pt x="411" y="256"/>
                    </a:lnTo>
                    <a:lnTo>
                      <a:pt x="418" y="256"/>
                    </a:lnTo>
                    <a:lnTo>
                      <a:pt x="425" y="256"/>
                    </a:lnTo>
                    <a:lnTo>
                      <a:pt x="440" y="256"/>
                    </a:lnTo>
                    <a:lnTo>
                      <a:pt x="440" y="249"/>
                    </a:lnTo>
                    <a:lnTo>
                      <a:pt x="440" y="256"/>
                    </a:lnTo>
                    <a:lnTo>
                      <a:pt x="440" y="256"/>
                    </a:lnTo>
                    <a:lnTo>
                      <a:pt x="447" y="249"/>
                    </a:lnTo>
                    <a:lnTo>
                      <a:pt x="447" y="249"/>
                    </a:lnTo>
                    <a:lnTo>
                      <a:pt x="447" y="256"/>
                    </a:lnTo>
                    <a:lnTo>
                      <a:pt x="454" y="256"/>
                    </a:lnTo>
                    <a:lnTo>
                      <a:pt x="454" y="256"/>
                    </a:lnTo>
                    <a:lnTo>
                      <a:pt x="454" y="256"/>
                    </a:lnTo>
                    <a:lnTo>
                      <a:pt x="454" y="256"/>
                    </a:lnTo>
                    <a:lnTo>
                      <a:pt x="461" y="256"/>
                    </a:lnTo>
                    <a:lnTo>
                      <a:pt x="461" y="249"/>
                    </a:lnTo>
                    <a:lnTo>
                      <a:pt x="461" y="249"/>
                    </a:lnTo>
                    <a:lnTo>
                      <a:pt x="461" y="249"/>
                    </a:lnTo>
                    <a:lnTo>
                      <a:pt x="461" y="249"/>
                    </a:lnTo>
                    <a:lnTo>
                      <a:pt x="461" y="249"/>
                    </a:lnTo>
                    <a:lnTo>
                      <a:pt x="461" y="249"/>
                    </a:lnTo>
                    <a:lnTo>
                      <a:pt x="461" y="249"/>
                    </a:lnTo>
                    <a:lnTo>
                      <a:pt x="461" y="241"/>
                    </a:lnTo>
                    <a:lnTo>
                      <a:pt x="461" y="241"/>
                    </a:lnTo>
                    <a:lnTo>
                      <a:pt x="461" y="241"/>
                    </a:lnTo>
                    <a:lnTo>
                      <a:pt x="468" y="241"/>
                    </a:lnTo>
                    <a:lnTo>
                      <a:pt x="468" y="241"/>
                    </a:lnTo>
                    <a:lnTo>
                      <a:pt x="461" y="241"/>
                    </a:lnTo>
                    <a:lnTo>
                      <a:pt x="461" y="234"/>
                    </a:lnTo>
                    <a:lnTo>
                      <a:pt x="461" y="234"/>
                    </a:lnTo>
                    <a:lnTo>
                      <a:pt x="461" y="234"/>
                    </a:lnTo>
                    <a:lnTo>
                      <a:pt x="461" y="234"/>
                    </a:lnTo>
                    <a:lnTo>
                      <a:pt x="461" y="227"/>
                    </a:lnTo>
                    <a:lnTo>
                      <a:pt x="461" y="227"/>
                    </a:lnTo>
                    <a:lnTo>
                      <a:pt x="461" y="227"/>
                    </a:lnTo>
                    <a:lnTo>
                      <a:pt x="461" y="227"/>
                    </a:lnTo>
                    <a:lnTo>
                      <a:pt x="461" y="227"/>
                    </a:lnTo>
                    <a:lnTo>
                      <a:pt x="461" y="227"/>
                    </a:lnTo>
                    <a:lnTo>
                      <a:pt x="461" y="220"/>
                    </a:lnTo>
                    <a:lnTo>
                      <a:pt x="461" y="220"/>
                    </a:lnTo>
                    <a:lnTo>
                      <a:pt x="461" y="220"/>
                    </a:lnTo>
                    <a:lnTo>
                      <a:pt x="454" y="220"/>
                    </a:lnTo>
                    <a:lnTo>
                      <a:pt x="454" y="220"/>
                    </a:lnTo>
                    <a:lnTo>
                      <a:pt x="454" y="213"/>
                    </a:lnTo>
                    <a:lnTo>
                      <a:pt x="454" y="213"/>
                    </a:lnTo>
                    <a:lnTo>
                      <a:pt x="461" y="213"/>
                    </a:lnTo>
                    <a:lnTo>
                      <a:pt x="461" y="213"/>
                    </a:lnTo>
                    <a:lnTo>
                      <a:pt x="461" y="213"/>
                    </a:lnTo>
                    <a:lnTo>
                      <a:pt x="461" y="213"/>
                    </a:lnTo>
                    <a:lnTo>
                      <a:pt x="461" y="213"/>
                    </a:lnTo>
                    <a:lnTo>
                      <a:pt x="461" y="206"/>
                    </a:lnTo>
                    <a:lnTo>
                      <a:pt x="454" y="206"/>
                    </a:lnTo>
                    <a:lnTo>
                      <a:pt x="454" y="206"/>
                    </a:lnTo>
                    <a:lnTo>
                      <a:pt x="454" y="206"/>
                    </a:lnTo>
                    <a:lnTo>
                      <a:pt x="454" y="206"/>
                    </a:lnTo>
                    <a:lnTo>
                      <a:pt x="454" y="206"/>
                    </a:lnTo>
                    <a:lnTo>
                      <a:pt x="454" y="206"/>
                    </a:lnTo>
                    <a:lnTo>
                      <a:pt x="447" y="206"/>
                    </a:lnTo>
                    <a:lnTo>
                      <a:pt x="447" y="206"/>
                    </a:lnTo>
                    <a:lnTo>
                      <a:pt x="440" y="206"/>
                    </a:lnTo>
                    <a:lnTo>
                      <a:pt x="440" y="213"/>
                    </a:lnTo>
                    <a:lnTo>
                      <a:pt x="440" y="213"/>
                    </a:lnTo>
                    <a:lnTo>
                      <a:pt x="440" y="213"/>
                    </a:lnTo>
                    <a:lnTo>
                      <a:pt x="440" y="220"/>
                    </a:lnTo>
                    <a:lnTo>
                      <a:pt x="440" y="220"/>
                    </a:lnTo>
                    <a:lnTo>
                      <a:pt x="440" y="220"/>
                    </a:lnTo>
                    <a:lnTo>
                      <a:pt x="433" y="220"/>
                    </a:lnTo>
                    <a:lnTo>
                      <a:pt x="433" y="220"/>
                    </a:lnTo>
                    <a:lnTo>
                      <a:pt x="433" y="220"/>
                    </a:lnTo>
                    <a:lnTo>
                      <a:pt x="425" y="220"/>
                    </a:lnTo>
                    <a:lnTo>
                      <a:pt x="425" y="220"/>
                    </a:lnTo>
                    <a:lnTo>
                      <a:pt x="425" y="220"/>
                    </a:lnTo>
                    <a:lnTo>
                      <a:pt x="418" y="220"/>
                    </a:lnTo>
                    <a:lnTo>
                      <a:pt x="418" y="220"/>
                    </a:lnTo>
                    <a:lnTo>
                      <a:pt x="411" y="220"/>
                    </a:lnTo>
                    <a:lnTo>
                      <a:pt x="411" y="227"/>
                    </a:lnTo>
                    <a:lnTo>
                      <a:pt x="404" y="227"/>
                    </a:lnTo>
                    <a:lnTo>
                      <a:pt x="404" y="227"/>
                    </a:lnTo>
                    <a:lnTo>
                      <a:pt x="397" y="227"/>
                    </a:lnTo>
                    <a:lnTo>
                      <a:pt x="397" y="227"/>
                    </a:lnTo>
                    <a:lnTo>
                      <a:pt x="397" y="220"/>
                    </a:lnTo>
                    <a:lnTo>
                      <a:pt x="390" y="220"/>
                    </a:lnTo>
                    <a:lnTo>
                      <a:pt x="390" y="220"/>
                    </a:lnTo>
                    <a:lnTo>
                      <a:pt x="383" y="220"/>
                    </a:lnTo>
                    <a:lnTo>
                      <a:pt x="383" y="220"/>
                    </a:lnTo>
                    <a:lnTo>
                      <a:pt x="383" y="220"/>
                    </a:lnTo>
                    <a:lnTo>
                      <a:pt x="383" y="220"/>
                    </a:lnTo>
                    <a:lnTo>
                      <a:pt x="376" y="220"/>
                    </a:lnTo>
                    <a:lnTo>
                      <a:pt x="376" y="220"/>
                    </a:lnTo>
                    <a:lnTo>
                      <a:pt x="369" y="220"/>
                    </a:lnTo>
                    <a:lnTo>
                      <a:pt x="369" y="220"/>
                    </a:lnTo>
                    <a:lnTo>
                      <a:pt x="369" y="213"/>
                    </a:lnTo>
                    <a:lnTo>
                      <a:pt x="369" y="213"/>
                    </a:lnTo>
                    <a:lnTo>
                      <a:pt x="362" y="213"/>
                    </a:lnTo>
                    <a:lnTo>
                      <a:pt x="362" y="213"/>
                    </a:lnTo>
                    <a:lnTo>
                      <a:pt x="362" y="213"/>
                    </a:lnTo>
                    <a:lnTo>
                      <a:pt x="362" y="213"/>
                    </a:lnTo>
                    <a:lnTo>
                      <a:pt x="354" y="206"/>
                    </a:lnTo>
                    <a:lnTo>
                      <a:pt x="354" y="206"/>
                    </a:lnTo>
                    <a:lnTo>
                      <a:pt x="354" y="206"/>
                    </a:lnTo>
                    <a:lnTo>
                      <a:pt x="354" y="206"/>
                    </a:lnTo>
                    <a:lnTo>
                      <a:pt x="354" y="206"/>
                    </a:lnTo>
                    <a:lnTo>
                      <a:pt x="347" y="206"/>
                    </a:lnTo>
                    <a:lnTo>
                      <a:pt x="347" y="206"/>
                    </a:lnTo>
                    <a:lnTo>
                      <a:pt x="347" y="206"/>
                    </a:lnTo>
                    <a:lnTo>
                      <a:pt x="347" y="199"/>
                    </a:lnTo>
                    <a:lnTo>
                      <a:pt x="347" y="192"/>
                    </a:lnTo>
                    <a:lnTo>
                      <a:pt x="340" y="170"/>
                    </a:lnTo>
                    <a:lnTo>
                      <a:pt x="340" y="170"/>
                    </a:lnTo>
                    <a:lnTo>
                      <a:pt x="340" y="170"/>
                    </a:lnTo>
                    <a:lnTo>
                      <a:pt x="340" y="163"/>
                    </a:lnTo>
                    <a:lnTo>
                      <a:pt x="340" y="163"/>
                    </a:lnTo>
                    <a:lnTo>
                      <a:pt x="340" y="163"/>
                    </a:lnTo>
                    <a:lnTo>
                      <a:pt x="340" y="163"/>
                    </a:lnTo>
                    <a:lnTo>
                      <a:pt x="340" y="163"/>
                    </a:lnTo>
                    <a:lnTo>
                      <a:pt x="347" y="163"/>
                    </a:lnTo>
                    <a:lnTo>
                      <a:pt x="340" y="156"/>
                    </a:lnTo>
                    <a:lnTo>
                      <a:pt x="347" y="156"/>
                    </a:lnTo>
                    <a:lnTo>
                      <a:pt x="347" y="156"/>
                    </a:lnTo>
                    <a:lnTo>
                      <a:pt x="347" y="149"/>
                    </a:lnTo>
                    <a:lnTo>
                      <a:pt x="347" y="149"/>
                    </a:lnTo>
                    <a:lnTo>
                      <a:pt x="347" y="149"/>
                    </a:lnTo>
                    <a:lnTo>
                      <a:pt x="354" y="142"/>
                    </a:lnTo>
                    <a:lnTo>
                      <a:pt x="354" y="142"/>
                    </a:lnTo>
                    <a:lnTo>
                      <a:pt x="354" y="142"/>
                    </a:lnTo>
                    <a:lnTo>
                      <a:pt x="354" y="142"/>
                    </a:lnTo>
                    <a:lnTo>
                      <a:pt x="362" y="142"/>
                    </a:lnTo>
                    <a:lnTo>
                      <a:pt x="362" y="135"/>
                    </a:lnTo>
                    <a:lnTo>
                      <a:pt x="362" y="135"/>
                    </a:lnTo>
                    <a:lnTo>
                      <a:pt x="362" y="135"/>
                    </a:lnTo>
                    <a:lnTo>
                      <a:pt x="369" y="135"/>
                    </a:lnTo>
                    <a:lnTo>
                      <a:pt x="369" y="135"/>
                    </a:lnTo>
                    <a:lnTo>
                      <a:pt x="369" y="135"/>
                    </a:lnTo>
                    <a:lnTo>
                      <a:pt x="376" y="135"/>
                    </a:lnTo>
                    <a:lnTo>
                      <a:pt x="376" y="135"/>
                    </a:lnTo>
                    <a:lnTo>
                      <a:pt x="376" y="135"/>
                    </a:lnTo>
                    <a:lnTo>
                      <a:pt x="376" y="135"/>
                    </a:lnTo>
                    <a:lnTo>
                      <a:pt x="383" y="135"/>
                    </a:lnTo>
                    <a:lnTo>
                      <a:pt x="383" y="128"/>
                    </a:lnTo>
                    <a:lnTo>
                      <a:pt x="383" y="128"/>
                    </a:lnTo>
                    <a:lnTo>
                      <a:pt x="383" y="128"/>
                    </a:lnTo>
                    <a:lnTo>
                      <a:pt x="383" y="128"/>
                    </a:lnTo>
                    <a:lnTo>
                      <a:pt x="383" y="128"/>
                    </a:lnTo>
                    <a:lnTo>
                      <a:pt x="383" y="121"/>
                    </a:lnTo>
                    <a:lnTo>
                      <a:pt x="390" y="121"/>
                    </a:lnTo>
                    <a:lnTo>
                      <a:pt x="390" y="114"/>
                    </a:lnTo>
                    <a:lnTo>
                      <a:pt x="397" y="114"/>
                    </a:lnTo>
                    <a:lnTo>
                      <a:pt x="397" y="114"/>
                    </a:lnTo>
                    <a:lnTo>
                      <a:pt x="397" y="114"/>
                    </a:lnTo>
                    <a:lnTo>
                      <a:pt x="397" y="114"/>
                    </a:lnTo>
                    <a:lnTo>
                      <a:pt x="397" y="114"/>
                    </a:lnTo>
                    <a:lnTo>
                      <a:pt x="404" y="114"/>
                    </a:lnTo>
                    <a:lnTo>
                      <a:pt x="404" y="107"/>
                    </a:lnTo>
                    <a:lnTo>
                      <a:pt x="404" y="107"/>
                    </a:lnTo>
                    <a:lnTo>
                      <a:pt x="404" y="107"/>
                    </a:lnTo>
                    <a:lnTo>
                      <a:pt x="411" y="107"/>
                    </a:lnTo>
                    <a:lnTo>
                      <a:pt x="411" y="107"/>
                    </a:lnTo>
                    <a:lnTo>
                      <a:pt x="411" y="99"/>
                    </a:lnTo>
                    <a:lnTo>
                      <a:pt x="411" y="99"/>
                    </a:lnTo>
                    <a:lnTo>
                      <a:pt x="418" y="99"/>
                    </a:lnTo>
                    <a:lnTo>
                      <a:pt x="418" y="99"/>
                    </a:lnTo>
                    <a:lnTo>
                      <a:pt x="418" y="99"/>
                    </a:lnTo>
                    <a:lnTo>
                      <a:pt x="418" y="99"/>
                    </a:lnTo>
                    <a:lnTo>
                      <a:pt x="418" y="99"/>
                    </a:lnTo>
                    <a:lnTo>
                      <a:pt x="418" y="99"/>
                    </a:lnTo>
                    <a:lnTo>
                      <a:pt x="418" y="92"/>
                    </a:lnTo>
                    <a:lnTo>
                      <a:pt x="418" y="92"/>
                    </a:lnTo>
                    <a:lnTo>
                      <a:pt x="425" y="92"/>
                    </a:lnTo>
                    <a:lnTo>
                      <a:pt x="425" y="92"/>
                    </a:lnTo>
                    <a:lnTo>
                      <a:pt x="433" y="92"/>
                    </a:lnTo>
                    <a:lnTo>
                      <a:pt x="440" y="92"/>
                    </a:lnTo>
                    <a:lnTo>
                      <a:pt x="440" y="85"/>
                    </a:lnTo>
                    <a:lnTo>
                      <a:pt x="440" y="85"/>
                    </a:lnTo>
                    <a:lnTo>
                      <a:pt x="447" y="85"/>
                    </a:lnTo>
                    <a:lnTo>
                      <a:pt x="447" y="85"/>
                    </a:lnTo>
                    <a:lnTo>
                      <a:pt x="447" y="85"/>
                    </a:lnTo>
                    <a:lnTo>
                      <a:pt x="447" y="78"/>
                    </a:lnTo>
                    <a:lnTo>
                      <a:pt x="447" y="78"/>
                    </a:lnTo>
                    <a:lnTo>
                      <a:pt x="447" y="78"/>
                    </a:lnTo>
                    <a:lnTo>
                      <a:pt x="454" y="71"/>
                    </a:lnTo>
                    <a:lnTo>
                      <a:pt x="454" y="71"/>
                    </a:lnTo>
                    <a:lnTo>
                      <a:pt x="454" y="71"/>
                    </a:lnTo>
                    <a:lnTo>
                      <a:pt x="461" y="71"/>
                    </a:lnTo>
                    <a:lnTo>
                      <a:pt x="461" y="71"/>
                    </a:lnTo>
                    <a:lnTo>
                      <a:pt x="461" y="71"/>
                    </a:lnTo>
                    <a:lnTo>
                      <a:pt x="461" y="71"/>
                    </a:lnTo>
                    <a:lnTo>
                      <a:pt x="468" y="71"/>
                    </a:lnTo>
                    <a:lnTo>
                      <a:pt x="468" y="71"/>
                    </a:lnTo>
                    <a:lnTo>
                      <a:pt x="468" y="71"/>
                    </a:lnTo>
                    <a:lnTo>
                      <a:pt x="468" y="64"/>
                    </a:lnTo>
                    <a:lnTo>
                      <a:pt x="468" y="64"/>
                    </a:lnTo>
                    <a:lnTo>
                      <a:pt x="475" y="64"/>
                    </a:lnTo>
                    <a:lnTo>
                      <a:pt x="475" y="64"/>
                    </a:lnTo>
                    <a:lnTo>
                      <a:pt x="475" y="64"/>
                    </a:lnTo>
                    <a:lnTo>
                      <a:pt x="482" y="64"/>
                    </a:lnTo>
                    <a:lnTo>
                      <a:pt x="489" y="57"/>
                    </a:lnTo>
                    <a:lnTo>
                      <a:pt x="489" y="57"/>
                    </a:lnTo>
                    <a:lnTo>
                      <a:pt x="496" y="57"/>
                    </a:lnTo>
                    <a:lnTo>
                      <a:pt x="496" y="50"/>
                    </a:lnTo>
                    <a:lnTo>
                      <a:pt x="504" y="50"/>
                    </a:lnTo>
                    <a:lnTo>
                      <a:pt x="504" y="50"/>
                    </a:lnTo>
                    <a:lnTo>
                      <a:pt x="504" y="50"/>
                    </a:lnTo>
                    <a:lnTo>
                      <a:pt x="511" y="50"/>
                    </a:lnTo>
                    <a:lnTo>
                      <a:pt x="511" y="43"/>
                    </a:lnTo>
                    <a:lnTo>
                      <a:pt x="518" y="43"/>
                    </a:lnTo>
                    <a:lnTo>
                      <a:pt x="518" y="43"/>
                    </a:lnTo>
                    <a:lnTo>
                      <a:pt x="518" y="36"/>
                    </a:lnTo>
                    <a:lnTo>
                      <a:pt x="525" y="36"/>
                    </a:lnTo>
                    <a:lnTo>
                      <a:pt x="525" y="36"/>
                    </a:lnTo>
                    <a:lnTo>
                      <a:pt x="525" y="36"/>
                    </a:lnTo>
                    <a:lnTo>
                      <a:pt x="525" y="29"/>
                    </a:lnTo>
                    <a:lnTo>
                      <a:pt x="525" y="29"/>
                    </a:lnTo>
                    <a:lnTo>
                      <a:pt x="532" y="29"/>
                    </a:lnTo>
                    <a:lnTo>
                      <a:pt x="532" y="29"/>
                    </a:lnTo>
                    <a:lnTo>
                      <a:pt x="532" y="29"/>
                    </a:lnTo>
                    <a:lnTo>
                      <a:pt x="532" y="29"/>
                    </a:lnTo>
                    <a:lnTo>
                      <a:pt x="539" y="29"/>
                    </a:lnTo>
                    <a:lnTo>
                      <a:pt x="539" y="21"/>
                    </a:lnTo>
                    <a:lnTo>
                      <a:pt x="546" y="21"/>
                    </a:lnTo>
                    <a:lnTo>
                      <a:pt x="546" y="29"/>
                    </a:lnTo>
                    <a:lnTo>
                      <a:pt x="546" y="29"/>
                    </a:lnTo>
                    <a:lnTo>
                      <a:pt x="546" y="29"/>
                    </a:lnTo>
                    <a:lnTo>
                      <a:pt x="546" y="29"/>
                    </a:lnTo>
                    <a:lnTo>
                      <a:pt x="546" y="29"/>
                    </a:lnTo>
                    <a:lnTo>
                      <a:pt x="553" y="29"/>
                    </a:lnTo>
                    <a:lnTo>
                      <a:pt x="553" y="29"/>
                    </a:lnTo>
                    <a:lnTo>
                      <a:pt x="553" y="21"/>
                    </a:lnTo>
                    <a:lnTo>
                      <a:pt x="553" y="21"/>
                    </a:lnTo>
                    <a:lnTo>
                      <a:pt x="553" y="21"/>
                    </a:lnTo>
                    <a:lnTo>
                      <a:pt x="553" y="14"/>
                    </a:lnTo>
                    <a:lnTo>
                      <a:pt x="553" y="14"/>
                    </a:lnTo>
                    <a:lnTo>
                      <a:pt x="553" y="14"/>
                    </a:lnTo>
                    <a:lnTo>
                      <a:pt x="553" y="14"/>
                    </a:lnTo>
                    <a:lnTo>
                      <a:pt x="553" y="14"/>
                    </a:lnTo>
                    <a:lnTo>
                      <a:pt x="553" y="7"/>
                    </a:lnTo>
                    <a:lnTo>
                      <a:pt x="560" y="7"/>
                    </a:lnTo>
                    <a:lnTo>
                      <a:pt x="560" y="14"/>
                    </a:lnTo>
                    <a:lnTo>
                      <a:pt x="560" y="7"/>
                    </a:lnTo>
                    <a:lnTo>
                      <a:pt x="560" y="7"/>
                    </a:lnTo>
                    <a:lnTo>
                      <a:pt x="567" y="7"/>
                    </a:lnTo>
                    <a:lnTo>
                      <a:pt x="567" y="7"/>
                    </a:lnTo>
                    <a:lnTo>
                      <a:pt x="567" y="7"/>
                    </a:lnTo>
                    <a:lnTo>
                      <a:pt x="575" y="7"/>
                    </a:lnTo>
                    <a:lnTo>
                      <a:pt x="575" y="7"/>
                    </a:lnTo>
                    <a:lnTo>
                      <a:pt x="575" y="7"/>
                    </a:lnTo>
                    <a:lnTo>
                      <a:pt x="575" y="0"/>
                    </a:lnTo>
                    <a:lnTo>
                      <a:pt x="582" y="0"/>
                    </a:lnTo>
                    <a:lnTo>
                      <a:pt x="582" y="0"/>
                    </a:lnTo>
                    <a:lnTo>
                      <a:pt x="582" y="0"/>
                    </a:lnTo>
                    <a:lnTo>
                      <a:pt x="589" y="0"/>
                    </a:lnTo>
                    <a:lnTo>
                      <a:pt x="589" y="0"/>
                    </a:lnTo>
                    <a:lnTo>
                      <a:pt x="596" y="7"/>
                    </a:lnTo>
                    <a:lnTo>
                      <a:pt x="596" y="7"/>
                    </a:lnTo>
                    <a:lnTo>
                      <a:pt x="596" y="7"/>
                    </a:lnTo>
                    <a:lnTo>
                      <a:pt x="596" y="7"/>
                    </a:lnTo>
                    <a:lnTo>
                      <a:pt x="596" y="7"/>
                    </a:lnTo>
                    <a:lnTo>
                      <a:pt x="603" y="7"/>
                    </a:lnTo>
                    <a:lnTo>
                      <a:pt x="603" y="7"/>
                    </a:lnTo>
                    <a:lnTo>
                      <a:pt x="603" y="7"/>
                    </a:lnTo>
                    <a:lnTo>
                      <a:pt x="610" y="7"/>
                    </a:lnTo>
                    <a:lnTo>
                      <a:pt x="610" y="14"/>
                    </a:lnTo>
                    <a:lnTo>
                      <a:pt x="617" y="14"/>
                    </a:lnTo>
                    <a:lnTo>
                      <a:pt x="617" y="14"/>
                    </a:lnTo>
                    <a:lnTo>
                      <a:pt x="624" y="14"/>
                    </a:lnTo>
                    <a:lnTo>
                      <a:pt x="624" y="14"/>
                    </a:lnTo>
                    <a:lnTo>
                      <a:pt x="624" y="14"/>
                    </a:lnTo>
                    <a:lnTo>
                      <a:pt x="624" y="14"/>
                    </a:lnTo>
                    <a:lnTo>
                      <a:pt x="624" y="14"/>
                    </a:lnTo>
                    <a:lnTo>
                      <a:pt x="624" y="14"/>
                    </a:lnTo>
                    <a:lnTo>
                      <a:pt x="631" y="14"/>
                    </a:lnTo>
                    <a:lnTo>
                      <a:pt x="631" y="7"/>
                    </a:lnTo>
                    <a:lnTo>
                      <a:pt x="638" y="7"/>
                    </a:lnTo>
                    <a:lnTo>
                      <a:pt x="638" y="14"/>
                    </a:lnTo>
                    <a:lnTo>
                      <a:pt x="638" y="7"/>
                    </a:lnTo>
                    <a:lnTo>
                      <a:pt x="638" y="7"/>
                    </a:lnTo>
                    <a:lnTo>
                      <a:pt x="645" y="7"/>
                    </a:lnTo>
                    <a:lnTo>
                      <a:pt x="645" y="14"/>
                    </a:lnTo>
                    <a:lnTo>
                      <a:pt x="645" y="14"/>
                    </a:lnTo>
                    <a:lnTo>
                      <a:pt x="645" y="14"/>
                    </a:lnTo>
                    <a:lnTo>
                      <a:pt x="645" y="14"/>
                    </a:lnTo>
                    <a:lnTo>
                      <a:pt x="645" y="14"/>
                    </a:lnTo>
                    <a:lnTo>
                      <a:pt x="653" y="14"/>
                    </a:lnTo>
                    <a:lnTo>
                      <a:pt x="653" y="21"/>
                    </a:lnTo>
                    <a:lnTo>
                      <a:pt x="660" y="21"/>
                    </a:lnTo>
                    <a:lnTo>
                      <a:pt x="660" y="21"/>
                    </a:lnTo>
                    <a:lnTo>
                      <a:pt x="660" y="21"/>
                    </a:lnTo>
                    <a:lnTo>
                      <a:pt x="667" y="21"/>
                    </a:lnTo>
                    <a:lnTo>
                      <a:pt x="667" y="21"/>
                    </a:lnTo>
                    <a:lnTo>
                      <a:pt x="667" y="21"/>
                    </a:lnTo>
                    <a:lnTo>
                      <a:pt x="667" y="21"/>
                    </a:lnTo>
                    <a:lnTo>
                      <a:pt x="667" y="29"/>
                    </a:lnTo>
                    <a:lnTo>
                      <a:pt x="667" y="29"/>
                    </a:lnTo>
                    <a:lnTo>
                      <a:pt x="667" y="29"/>
                    </a:lnTo>
                    <a:lnTo>
                      <a:pt x="667" y="29"/>
                    </a:lnTo>
                    <a:lnTo>
                      <a:pt x="674" y="36"/>
                    </a:lnTo>
                    <a:lnTo>
                      <a:pt x="674" y="43"/>
                    </a:lnTo>
                    <a:lnTo>
                      <a:pt x="681" y="50"/>
                    </a:lnTo>
                    <a:lnTo>
                      <a:pt x="681" y="57"/>
                    </a:lnTo>
                    <a:lnTo>
                      <a:pt x="681" y="57"/>
                    </a:lnTo>
                    <a:lnTo>
                      <a:pt x="681" y="64"/>
                    </a:lnTo>
                    <a:lnTo>
                      <a:pt x="681" y="71"/>
                    </a:lnTo>
                    <a:lnTo>
                      <a:pt x="681" y="71"/>
                    </a:lnTo>
                    <a:lnTo>
                      <a:pt x="681" y="71"/>
                    </a:lnTo>
                    <a:lnTo>
                      <a:pt x="688" y="71"/>
                    </a:lnTo>
                    <a:lnTo>
                      <a:pt x="688" y="71"/>
                    </a:lnTo>
                    <a:lnTo>
                      <a:pt x="688" y="71"/>
                    </a:lnTo>
                    <a:lnTo>
                      <a:pt x="688" y="71"/>
                    </a:lnTo>
                    <a:lnTo>
                      <a:pt x="681" y="78"/>
                    </a:lnTo>
                    <a:lnTo>
                      <a:pt x="681" y="78"/>
                    </a:lnTo>
                    <a:lnTo>
                      <a:pt x="681" y="78"/>
                    </a:lnTo>
                    <a:lnTo>
                      <a:pt x="681" y="78"/>
                    </a:lnTo>
                    <a:lnTo>
                      <a:pt x="674" y="85"/>
                    </a:lnTo>
                    <a:lnTo>
                      <a:pt x="674" y="85"/>
                    </a:lnTo>
                    <a:lnTo>
                      <a:pt x="674" y="85"/>
                    </a:lnTo>
                    <a:lnTo>
                      <a:pt x="674" y="85"/>
                    </a:lnTo>
                    <a:lnTo>
                      <a:pt x="667" y="85"/>
                    </a:lnTo>
                    <a:lnTo>
                      <a:pt x="667" y="85"/>
                    </a:lnTo>
                    <a:lnTo>
                      <a:pt x="667" y="85"/>
                    </a:lnTo>
                    <a:lnTo>
                      <a:pt x="667" y="92"/>
                    </a:lnTo>
                    <a:lnTo>
                      <a:pt x="674" y="92"/>
                    </a:lnTo>
                    <a:lnTo>
                      <a:pt x="674" y="92"/>
                    </a:lnTo>
                    <a:lnTo>
                      <a:pt x="674" y="92"/>
                    </a:lnTo>
                    <a:lnTo>
                      <a:pt x="674" y="92"/>
                    </a:lnTo>
                    <a:lnTo>
                      <a:pt x="674" y="99"/>
                    </a:lnTo>
                    <a:lnTo>
                      <a:pt x="667" y="99"/>
                    </a:lnTo>
                    <a:lnTo>
                      <a:pt x="667" y="99"/>
                    </a:lnTo>
                    <a:lnTo>
                      <a:pt x="667" y="99"/>
                    </a:lnTo>
                    <a:lnTo>
                      <a:pt x="667" y="99"/>
                    </a:lnTo>
                    <a:lnTo>
                      <a:pt x="667" y="107"/>
                    </a:lnTo>
                    <a:lnTo>
                      <a:pt x="667" y="107"/>
                    </a:lnTo>
                    <a:lnTo>
                      <a:pt x="674" y="107"/>
                    </a:lnTo>
                    <a:lnTo>
                      <a:pt x="674" y="107"/>
                    </a:lnTo>
                    <a:lnTo>
                      <a:pt x="674" y="107"/>
                    </a:lnTo>
                    <a:lnTo>
                      <a:pt x="674" y="114"/>
                    </a:lnTo>
                    <a:lnTo>
                      <a:pt x="667" y="121"/>
                    </a:lnTo>
                    <a:lnTo>
                      <a:pt x="667" y="121"/>
                    </a:lnTo>
                    <a:lnTo>
                      <a:pt x="667" y="128"/>
                    </a:lnTo>
                    <a:lnTo>
                      <a:pt x="667" y="128"/>
                    </a:lnTo>
                    <a:lnTo>
                      <a:pt x="660" y="128"/>
                    </a:lnTo>
                    <a:lnTo>
                      <a:pt x="660" y="135"/>
                    </a:lnTo>
                    <a:lnTo>
                      <a:pt x="653" y="142"/>
                    </a:lnTo>
                    <a:lnTo>
                      <a:pt x="653" y="149"/>
                    </a:lnTo>
                    <a:lnTo>
                      <a:pt x="653" y="149"/>
                    </a:lnTo>
                    <a:lnTo>
                      <a:pt x="653" y="149"/>
                    </a:lnTo>
                    <a:lnTo>
                      <a:pt x="645" y="149"/>
                    </a:lnTo>
                    <a:lnTo>
                      <a:pt x="645" y="149"/>
                    </a:lnTo>
                    <a:lnTo>
                      <a:pt x="645" y="156"/>
                    </a:lnTo>
                    <a:lnTo>
                      <a:pt x="645" y="156"/>
                    </a:lnTo>
                    <a:lnTo>
                      <a:pt x="645" y="156"/>
                    </a:lnTo>
                    <a:lnTo>
                      <a:pt x="645" y="163"/>
                    </a:lnTo>
                    <a:lnTo>
                      <a:pt x="645" y="163"/>
                    </a:lnTo>
                    <a:lnTo>
                      <a:pt x="645" y="163"/>
                    </a:lnTo>
                    <a:lnTo>
                      <a:pt x="645" y="163"/>
                    </a:lnTo>
                    <a:lnTo>
                      <a:pt x="645" y="170"/>
                    </a:lnTo>
                    <a:lnTo>
                      <a:pt x="645" y="170"/>
                    </a:lnTo>
                    <a:lnTo>
                      <a:pt x="645" y="170"/>
                    </a:lnTo>
                    <a:lnTo>
                      <a:pt x="645" y="170"/>
                    </a:lnTo>
                    <a:lnTo>
                      <a:pt x="645" y="170"/>
                    </a:lnTo>
                    <a:lnTo>
                      <a:pt x="645" y="170"/>
                    </a:lnTo>
                    <a:lnTo>
                      <a:pt x="645" y="178"/>
                    </a:lnTo>
                    <a:lnTo>
                      <a:pt x="645" y="178"/>
                    </a:lnTo>
                    <a:lnTo>
                      <a:pt x="638" y="178"/>
                    </a:lnTo>
                    <a:lnTo>
                      <a:pt x="631" y="178"/>
                    </a:lnTo>
                    <a:lnTo>
                      <a:pt x="624" y="185"/>
                    </a:lnTo>
                    <a:lnTo>
                      <a:pt x="624" y="185"/>
                    </a:lnTo>
                    <a:lnTo>
                      <a:pt x="624" y="185"/>
                    </a:lnTo>
                    <a:lnTo>
                      <a:pt x="617" y="185"/>
                    </a:lnTo>
                    <a:lnTo>
                      <a:pt x="617" y="185"/>
                    </a:lnTo>
                    <a:lnTo>
                      <a:pt x="610" y="185"/>
                    </a:lnTo>
                    <a:lnTo>
                      <a:pt x="610" y="185"/>
                    </a:lnTo>
                    <a:lnTo>
                      <a:pt x="610" y="185"/>
                    </a:lnTo>
                    <a:lnTo>
                      <a:pt x="596" y="192"/>
                    </a:lnTo>
                    <a:lnTo>
                      <a:pt x="596" y="192"/>
                    </a:lnTo>
                    <a:lnTo>
                      <a:pt x="596" y="199"/>
                    </a:lnTo>
                    <a:lnTo>
                      <a:pt x="589" y="199"/>
                    </a:lnTo>
                    <a:lnTo>
                      <a:pt x="582" y="213"/>
                    </a:lnTo>
                    <a:lnTo>
                      <a:pt x="582" y="213"/>
                    </a:lnTo>
                    <a:lnTo>
                      <a:pt x="582" y="213"/>
                    </a:lnTo>
                    <a:lnTo>
                      <a:pt x="582" y="213"/>
                    </a:lnTo>
                    <a:lnTo>
                      <a:pt x="582" y="213"/>
                    </a:lnTo>
                    <a:lnTo>
                      <a:pt x="582" y="220"/>
                    </a:lnTo>
                    <a:lnTo>
                      <a:pt x="582" y="220"/>
                    </a:lnTo>
                    <a:lnTo>
                      <a:pt x="589" y="220"/>
                    </a:lnTo>
                    <a:lnTo>
                      <a:pt x="596" y="234"/>
                    </a:lnTo>
                    <a:lnTo>
                      <a:pt x="596" y="241"/>
                    </a:lnTo>
                    <a:lnTo>
                      <a:pt x="596" y="241"/>
                    </a:lnTo>
                    <a:lnTo>
                      <a:pt x="596" y="241"/>
                    </a:lnTo>
                    <a:lnTo>
                      <a:pt x="596" y="249"/>
                    </a:lnTo>
                    <a:lnTo>
                      <a:pt x="596" y="249"/>
                    </a:lnTo>
                    <a:lnTo>
                      <a:pt x="596" y="249"/>
                    </a:lnTo>
                    <a:lnTo>
                      <a:pt x="596" y="256"/>
                    </a:lnTo>
                    <a:lnTo>
                      <a:pt x="596" y="256"/>
                    </a:lnTo>
                    <a:lnTo>
                      <a:pt x="589" y="256"/>
                    </a:lnTo>
                    <a:lnTo>
                      <a:pt x="589" y="263"/>
                    </a:lnTo>
                    <a:lnTo>
                      <a:pt x="596" y="263"/>
                    </a:lnTo>
                    <a:lnTo>
                      <a:pt x="596" y="263"/>
                    </a:lnTo>
                    <a:lnTo>
                      <a:pt x="589" y="270"/>
                    </a:lnTo>
                    <a:lnTo>
                      <a:pt x="589" y="270"/>
                    </a:lnTo>
                    <a:lnTo>
                      <a:pt x="582" y="277"/>
                    </a:lnTo>
                    <a:lnTo>
                      <a:pt x="582" y="277"/>
                    </a:lnTo>
                    <a:lnTo>
                      <a:pt x="575" y="284"/>
                    </a:lnTo>
                    <a:lnTo>
                      <a:pt x="567" y="284"/>
                    </a:lnTo>
                    <a:lnTo>
                      <a:pt x="567" y="291"/>
                    </a:lnTo>
                    <a:lnTo>
                      <a:pt x="575" y="291"/>
                    </a:lnTo>
                    <a:lnTo>
                      <a:pt x="575" y="291"/>
                    </a:lnTo>
                    <a:lnTo>
                      <a:pt x="575" y="291"/>
                    </a:lnTo>
                    <a:lnTo>
                      <a:pt x="575" y="291"/>
                    </a:lnTo>
                    <a:lnTo>
                      <a:pt x="582" y="298"/>
                    </a:lnTo>
                    <a:lnTo>
                      <a:pt x="582" y="305"/>
                    </a:lnTo>
                    <a:lnTo>
                      <a:pt x="582" y="305"/>
                    </a:lnTo>
                    <a:lnTo>
                      <a:pt x="582" y="305"/>
                    </a:lnTo>
                    <a:lnTo>
                      <a:pt x="582" y="312"/>
                    </a:lnTo>
                    <a:lnTo>
                      <a:pt x="582" y="312"/>
                    </a:lnTo>
                    <a:lnTo>
                      <a:pt x="582" y="312"/>
                    </a:lnTo>
                    <a:lnTo>
                      <a:pt x="582" y="320"/>
                    </a:lnTo>
                    <a:lnTo>
                      <a:pt x="582" y="320"/>
                    </a:lnTo>
                    <a:lnTo>
                      <a:pt x="582" y="320"/>
                    </a:lnTo>
                    <a:lnTo>
                      <a:pt x="582" y="320"/>
                    </a:lnTo>
                    <a:lnTo>
                      <a:pt x="589" y="327"/>
                    </a:lnTo>
                    <a:lnTo>
                      <a:pt x="589" y="327"/>
                    </a:lnTo>
                    <a:lnTo>
                      <a:pt x="589" y="327"/>
                    </a:lnTo>
                    <a:lnTo>
                      <a:pt x="582" y="327"/>
                    </a:lnTo>
                    <a:lnTo>
                      <a:pt x="582" y="334"/>
                    </a:lnTo>
                    <a:lnTo>
                      <a:pt x="582" y="341"/>
                    </a:lnTo>
                    <a:lnTo>
                      <a:pt x="582" y="341"/>
                    </a:lnTo>
                    <a:lnTo>
                      <a:pt x="582" y="341"/>
                    </a:lnTo>
                    <a:lnTo>
                      <a:pt x="582" y="341"/>
                    </a:lnTo>
                    <a:lnTo>
                      <a:pt x="582" y="341"/>
                    </a:lnTo>
                    <a:lnTo>
                      <a:pt x="582" y="348"/>
                    </a:lnTo>
                    <a:lnTo>
                      <a:pt x="582" y="348"/>
                    </a:lnTo>
                    <a:lnTo>
                      <a:pt x="589" y="348"/>
                    </a:lnTo>
                    <a:lnTo>
                      <a:pt x="589" y="348"/>
                    </a:lnTo>
                    <a:lnTo>
                      <a:pt x="589" y="348"/>
                    </a:lnTo>
                    <a:lnTo>
                      <a:pt x="589" y="348"/>
                    </a:lnTo>
                    <a:lnTo>
                      <a:pt x="589" y="355"/>
                    </a:lnTo>
                    <a:lnTo>
                      <a:pt x="596" y="355"/>
                    </a:lnTo>
                    <a:lnTo>
                      <a:pt x="596" y="355"/>
                    </a:lnTo>
                    <a:lnTo>
                      <a:pt x="596" y="355"/>
                    </a:lnTo>
                    <a:lnTo>
                      <a:pt x="596" y="355"/>
                    </a:lnTo>
                    <a:lnTo>
                      <a:pt x="596" y="355"/>
                    </a:lnTo>
                    <a:lnTo>
                      <a:pt x="596" y="362"/>
                    </a:lnTo>
                    <a:lnTo>
                      <a:pt x="596" y="362"/>
                    </a:lnTo>
                    <a:lnTo>
                      <a:pt x="596" y="362"/>
                    </a:lnTo>
                    <a:lnTo>
                      <a:pt x="596" y="369"/>
                    </a:lnTo>
                    <a:lnTo>
                      <a:pt x="596" y="369"/>
                    </a:lnTo>
                    <a:lnTo>
                      <a:pt x="596" y="369"/>
                    </a:lnTo>
                    <a:lnTo>
                      <a:pt x="603" y="369"/>
                    </a:lnTo>
                    <a:lnTo>
                      <a:pt x="603" y="369"/>
                    </a:lnTo>
                    <a:lnTo>
                      <a:pt x="603" y="369"/>
                    </a:lnTo>
                    <a:lnTo>
                      <a:pt x="610" y="369"/>
                    </a:lnTo>
                    <a:lnTo>
                      <a:pt x="610" y="369"/>
                    </a:lnTo>
                    <a:lnTo>
                      <a:pt x="610" y="362"/>
                    </a:lnTo>
                    <a:lnTo>
                      <a:pt x="610" y="362"/>
                    </a:lnTo>
                    <a:lnTo>
                      <a:pt x="610" y="362"/>
                    </a:lnTo>
                    <a:lnTo>
                      <a:pt x="610" y="362"/>
                    </a:lnTo>
                    <a:lnTo>
                      <a:pt x="610" y="362"/>
                    </a:lnTo>
                    <a:lnTo>
                      <a:pt x="610" y="362"/>
                    </a:lnTo>
                    <a:lnTo>
                      <a:pt x="610" y="355"/>
                    </a:lnTo>
                    <a:lnTo>
                      <a:pt x="610" y="355"/>
                    </a:lnTo>
                    <a:lnTo>
                      <a:pt x="610" y="355"/>
                    </a:lnTo>
                    <a:lnTo>
                      <a:pt x="617" y="355"/>
                    </a:lnTo>
                    <a:lnTo>
                      <a:pt x="617" y="355"/>
                    </a:lnTo>
                    <a:lnTo>
                      <a:pt x="617" y="355"/>
                    </a:lnTo>
                    <a:lnTo>
                      <a:pt x="624" y="355"/>
                    </a:lnTo>
                    <a:lnTo>
                      <a:pt x="631" y="362"/>
                    </a:lnTo>
                    <a:lnTo>
                      <a:pt x="631" y="369"/>
                    </a:lnTo>
                    <a:lnTo>
                      <a:pt x="638" y="369"/>
                    </a:lnTo>
                    <a:lnTo>
                      <a:pt x="638" y="369"/>
                    </a:lnTo>
                    <a:lnTo>
                      <a:pt x="638" y="369"/>
                    </a:lnTo>
                    <a:lnTo>
                      <a:pt x="645" y="376"/>
                    </a:lnTo>
                    <a:lnTo>
                      <a:pt x="645" y="376"/>
                    </a:lnTo>
                    <a:lnTo>
                      <a:pt x="653" y="376"/>
                    </a:lnTo>
                    <a:lnTo>
                      <a:pt x="653" y="376"/>
                    </a:lnTo>
                    <a:lnTo>
                      <a:pt x="653" y="376"/>
                    </a:lnTo>
                    <a:lnTo>
                      <a:pt x="653" y="376"/>
                    </a:lnTo>
                    <a:lnTo>
                      <a:pt x="653" y="376"/>
                    </a:lnTo>
                    <a:lnTo>
                      <a:pt x="653" y="376"/>
                    </a:lnTo>
                    <a:lnTo>
                      <a:pt x="653" y="383"/>
                    </a:lnTo>
                    <a:lnTo>
                      <a:pt x="653" y="383"/>
                    </a:lnTo>
                    <a:lnTo>
                      <a:pt x="660" y="383"/>
                    </a:lnTo>
                    <a:lnTo>
                      <a:pt x="660" y="383"/>
                    </a:lnTo>
                    <a:lnTo>
                      <a:pt x="660" y="383"/>
                    </a:lnTo>
                    <a:lnTo>
                      <a:pt x="667" y="376"/>
                    </a:lnTo>
                    <a:lnTo>
                      <a:pt x="667" y="376"/>
                    </a:lnTo>
                    <a:lnTo>
                      <a:pt x="667" y="369"/>
                    </a:lnTo>
                    <a:lnTo>
                      <a:pt x="674" y="369"/>
                    </a:lnTo>
                    <a:lnTo>
                      <a:pt x="674" y="362"/>
                    </a:lnTo>
                    <a:lnTo>
                      <a:pt x="674" y="362"/>
                    </a:lnTo>
                    <a:lnTo>
                      <a:pt x="681" y="355"/>
                    </a:lnTo>
                    <a:lnTo>
                      <a:pt x="681" y="355"/>
                    </a:lnTo>
                    <a:lnTo>
                      <a:pt x="681" y="355"/>
                    </a:lnTo>
                    <a:lnTo>
                      <a:pt x="681" y="355"/>
                    </a:lnTo>
                    <a:lnTo>
                      <a:pt x="681" y="348"/>
                    </a:lnTo>
                    <a:lnTo>
                      <a:pt x="681" y="348"/>
                    </a:lnTo>
                    <a:lnTo>
                      <a:pt x="681" y="348"/>
                    </a:lnTo>
                    <a:lnTo>
                      <a:pt x="674" y="341"/>
                    </a:lnTo>
                    <a:lnTo>
                      <a:pt x="674" y="341"/>
                    </a:lnTo>
                    <a:lnTo>
                      <a:pt x="674" y="341"/>
                    </a:lnTo>
                    <a:lnTo>
                      <a:pt x="674" y="341"/>
                    </a:lnTo>
                    <a:lnTo>
                      <a:pt x="674" y="341"/>
                    </a:lnTo>
                    <a:lnTo>
                      <a:pt x="674" y="341"/>
                    </a:lnTo>
                    <a:lnTo>
                      <a:pt x="674" y="341"/>
                    </a:lnTo>
                    <a:lnTo>
                      <a:pt x="674" y="341"/>
                    </a:lnTo>
                    <a:lnTo>
                      <a:pt x="674" y="341"/>
                    </a:lnTo>
                    <a:lnTo>
                      <a:pt x="674" y="341"/>
                    </a:lnTo>
                    <a:lnTo>
                      <a:pt x="674" y="334"/>
                    </a:lnTo>
                    <a:lnTo>
                      <a:pt x="674" y="334"/>
                    </a:lnTo>
                    <a:lnTo>
                      <a:pt x="674" y="334"/>
                    </a:lnTo>
                    <a:lnTo>
                      <a:pt x="667" y="327"/>
                    </a:lnTo>
                    <a:lnTo>
                      <a:pt x="667" y="327"/>
                    </a:lnTo>
                    <a:lnTo>
                      <a:pt x="667" y="327"/>
                    </a:lnTo>
                    <a:lnTo>
                      <a:pt x="667" y="320"/>
                    </a:lnTo>
                    <a:lnTo>
                      <a:pt x="667" y="320"/>
                    </a:lnTo>
                    <a:lnTo>
                      <a:pt x="667" y="320"/>
                    </a:lnTo>
                    <a:lnTo>
                      <a:pt x="660" y="320"/>
                    </a:lnTo>
                    <a:lnTo>
                      <a:pt x="660" y="320"/>
                    </a:lnTo>
                    <a:lnTo>
                      <a:pt x="660" y="320"/>
                    </a:lnTo>
                    <a:lnTo>
                      <a:pt x="653" y="320"/>
                    </a:lnTo>
                    <a:lnTo>
                      <a:pt x="653" y="320"/>
                    </a:lnTo>
                    <a:lnTo>
                      <a:pt x="653" y="320"/>
                    </a:lnTo>
                    <a:lnTo>
                      <a:pt x="645" y="320"/>
                    </a:lnTo>
                    <a:lnTo>
                      <a:pt x="645" y="320"/>
                    </a:lnTo>
                    <a:lnTo>
                      <a:pt x="645" y="320"/>
                    </a:lnTo>
                    <a:lnTo>
                      <a:pt x="645" y="320"/>
                    </a:lnTo>
                    <a:lnTo>
                      <a:pt x="645" y="312"/>
                    </a:lnTo>
                    <a:lnTo>
                      <a:pt x="645" y="312"/>
                    </a:lnTo>
                    <a:lnTo>
                      <a:pt x="645" y="312"/>
                    </a:lnTo>
                    <a:lnTo>
                      <a:pt x="645" y="312"/>
                    </a:lnTo>
                    <a:lnTo>
                      <a:pt x="645" y="305"/>
                    </a:lnTo>
                    <a:lnTo>
                      <a:pt x="645" y="305"/>
                    </a:lnTo>
                    <a:lnTo>
                      <a:pt x="645" y="305"/>
                    </a:lnTo>
                    <a:lnTo>
                      <a:pt x="645" y="298"/>
                    </a:lnTo>
                    <a:lnTo>
                      <a:pt x="645" y="291"/>
                    </a:lnTo>
                    <a:lnTo>
                      <a:pt x="645" y="291"/>
                    </a:lnTo>
                    <a:lnTo>
                      <a:pt x="645" y="284"/>
                    </a:lnTo>
                    <a:lnTo>
                      <a:pt x="645" y="284"/>
                    </a:lnTo>
                    <a:lnTo>
                      <a:pt x="638" y="277"/>
                    </a:lnTo>
                    <a:lnTo>
                      <a:pt x="638" y="277"/>
                    </a:lnTo>
                    <a:lnTo>
                      <a:pt x="631" y="277"/>
                    </a:lnTo>
                    <a:lnTo>
                      <a:pt x="631" y="263"/>
                    </a:lnTo>
                    <a:lnTo>
                      <a:pt x="631" y="256"/>
                    </a:lnTo>
                    <a:lnTo>
                      <a:pt x="631" y="249"/>
                    </a:lnTo>
                    <a:lnTo>
                      <a:pt x="624" y="241"/>
                    </a:lnTo>
                    <a:lnTo>
                      <a:pt x="624" y="234"/>
                    </a:lnTo>
                    <a:lnTo>
                      <a:pt x="624" y="234"/>
                    </a:lnTo>
                    <a:lnTo>
                      <a:pt x="617" y="234"/>
                    </a:lnTo>
                    <a:lnTo>
                      <a:pt x="617" y="234"/>
                    </a:lnTo>
                    <a:lnTo>
                      <a:pt x="617" y="227"/>
                    </a:lnTo>
                    <a:lnTo>
                      <a:pt x="617" y="227"/>
                    </a:lnTo>
                    <a:lnTo>
                      <a:pt x="617" y="227"/>
                    </a:lnTo>
                    <a:lnTo>
                      <a:pt x="617" y="227"/>
                    </a:lnTo>
                    <a:lnTo>
                      <a:pt x="617" y="227"/>
                    </a:lnTo>
                    <a:lnTo>
                      <a:pt x="617" y="220"/>
                    </a:lnTo>
                    <a:lnTo>
                      <a:pt x="624" y="220"/>
                    </a:lnTo>
                    <a:lnTo>
                      <a:pt x="624" y="220"/>
                    </a:lnTo>
                    <a:lnTo>
                      <a:pt x="624" y="213"/>
                    </a:lnTo>
                    <a:lnTo>
                      <a:pt x="624" y="213"/>
                    </a:lnTo>
                    <a:lnTo>
                      <a:pt x="624" y="213"/>
                    </a:lnTo>
                    <a:lnTo>
                      <a:pt x="624" y="213"/>
                    </a:lnTo>
                    <a:lnTo>
                      <a:pt x="624" y="213"/>
                    </a:lnTo>
                    <a:lnTo>
                      <a:pt x="624" y="213"/>
                    </a:lnTo>
                    <a:lnTo>
                      <a:pt x="624" y="213"/>
                    </a:lnTo>
                    <a:lnTo>
                      <a:pt x="624" y="213"/>
                    </a:lnTo>
                    <a:lnTo>
                      <a:pt x="624" y="206"/>
                    </a:lnTo>
                    <a:lnTo>
                      <a:pt x="624" y="206"/>
                    </a:lnTo>
                    <a:lnTo>
                      <a:pt x="631" y="206"/>
                    </a:lnTo>
                    <a:lnTo>
                      <a:pt x="631" y="206"/>
                    </a:lnTo>
                    <a:lnTo>
                      <a:pt x="631" y="206"/>
                    </a:lnTo>
                    <a:lnTo>
                      <a:pt x="638" y="213"/>
                    </a:lnTo>
                    <a:lnTo>
                      <a:pt x="638" y="213"/>
                    </a:lnTo>
                    <a:lnTo>
                      <a:pt x="638" y="213"/>
                    </a:lnTo>
                    <a:lnTo>
                      <a:pt x="638" y="213"/>
                    </a:lnTo>
                    <a:lnTo>
                      <a:pt x="638" y="213"/>
                    </a:lnTo>
                    <a:lnTo>
                      <a:pt x="638" y="213"/>
                    </a:lnTo>
                    <a:lnTo>
                      <a:pt x="645" y="220"/>
                    </a:lnTo>
                    <a:lnTo>
                      <a:pt x="645" y="220"/>
                    </a:lnTo>
                    <a:lnTo>
                      <a:pt x="645" y="220"/>
                    </a:lnTo>
                    <a:lnTo>
                      <a:pt x="645" y="220"/>
                    </a:lnTo>
                    <a:lnTo>
                      <a:pt x="645" y="213"/>
                    </a:lnTo>
                    <a:lnTo>
                      <a:pt x="645" y="213"/>
                    </a:lnTo>
                    <a:lnTo>
                      <a:pt x="645" y="213"/>
                    </a:lnTo>
                    <a:lnTo>
                      <a:pt x="645" y="213"/>
                    </a:lnTo>
                    <a:lnTo>
                      <a:pt x="645" y="213"/>
                    </a:lnTo>
                    <a:lnTo>
                      <a:pt x="645" y="213"/>
                    </a:lnTo>
                    <a:lnTo>
                      <a:pt x="645" y="206"/>
                    </a:lnTo>
                    <a:lnTo>
                      <a:pt x="645" y="206"/>
                    </a:lnTo>
                    <a:lnTo>
                      <a:pt x="645" y="206"/>
                    </a:lnTo>
                    <a:lnTo>
                      <a:pt x="645" y="206"/>
                    </a:lnTo>
                    <a:lnTo>
                      <a:pt x="645" y="206"/>
                    </a:lnTo>
                    <a:lnTo>
                      <a:pt x="645" y="199"/>
                    </a:lnTo>
                    <a:lnTo>
                      <a:pt x="645" y="199"/>
                    </a:lnTo>
                    <a:lnTo>
                      <a:pt x="645" y="199"/>
                    </a:lnTo>
                    <a:lnTo>
                      <a:pt x="645" y="199"/>
                    </a:lnTo>
                    <a:lnTo>
                      <a:pt x="645" y="192"/>
                    </a:lnTo>
                    <a:lnTo>
                      <a:pt x="645" y="192"/>
                    </a:lnTo>
                    <a:lnTo>
                      <a:pt x="645" y="192"/>
                    </a:lnTo>
                    <a:lnTo>
                      <a:pt x="653" y="192"/>
                    </a:lnTo>
                    <a:lnTo>
                      <a:pt x="653" y="192"/>
                    </a:lnTo>
                    <a:lnTo>
                      <a:pt x="653" y="199"/>
                    </a:lnTo>
                    <a:lnTo>
                      <a:pt x="653" y="199"/>
                    </a:lnTo>
                    <a:lnTo>
                      <a:pt x="653" y="199"/>
                    </a:lnTo>
                    <a:lnTo>
                      <a:pt x="653" y="206"/>
                    </a:lnTo>
                    <a:lnTo>
                      <a:pt x="653" y="206"/>
                    </a:lnTo>
                    <a:lnTo>
                      <a:pt x="653" y="206"/>
                    </a:lnTo>
                    <a:lnTo>
                      <a:pt x="660" y="206"/>
                    </a:lnTo>
                    <a:lnTo>
                      <a:pt x="660" y="206"/>
                    </a:lnTo>
                    <a:lnTo>
                      <a:pt x="660" y="206"/>
                    </a:lnTo>
                    <a:lnTo>
                      <a:pt x="660" y="206"/>
                    </a:lnTo>
                    <a:lnTo>
                      <a:pt x="660" y="206"/>
                    </a:lnTo>
                    <a:lnTo>
                      <a:pt x="660" y="199"/>
                    </a:lnTo>
                    <a:lnTo>
                      <a:pt x="660" y="199"/>
                    </a:lnTo>
                    <a:lnTo>
                      <a:pt x="660" y="199"/>
                    </a:lnTo>
                    <a:lnTo>
                      <a:pt x="660" y="199"/>
                    </a:lnTo>
                    <a:lnTo>
                      <a:pt x="660" y="192"/>
                    </a:lnTo>
                    <a:lnTo>
                      <a:pt x="667" y="192"/>
                    </a:lnTo>
                    <a:lnTo>
                      <a:pt x="667" y="192"/>
                    </a:lnTo>
                    <a:lnTo>
                      <a:pt x="667" y="192"/>
                    </a:lnTo>
                    <a:lnTo>
                      <a:pt x="667" y="192"/>
                    </a:lnTo>
                    <a:lnTo>
                      <a:pt x="667" y="192"/>
                    </a:lnTo>
                    <a:lnTo>
                      <a:pt x="667" y="192"/>
                    </a:lnTo>
                    <a:lnTo>
                      <a:pt x="667" y="192"/>
                    </a:lnTo>
                    <a:lnTo>
                      <a:pt x="667" y="199"/>
                    </a:lnTo>
                    <a:lnTo>
                      <a:pt x="667" y="199"/>
                    </a:lnTo>
                    <a:lnTo>
                      <a:pt x="667" y="199"/>
                    </a:lnTo>
                    <a:lnTo>
                      <a:pt x="667" y="206"/>
                    </a:lnTo>
                    <a:lnTo>
                      <a:pt x="667" y="206"/>
                    </a:lnTo>
                    <a:lnTo>
                      <a:pt x="667" y="206"/>
                    </a:lnTo>
                    <a:lnTo>
                      <a:pt x="667" y="206"/>
                    </a:lnTo>
                    <a:lnTo>
                      <a:pt x="674" y="206"/>
                    </a:lnTo>
                    <a:lnTo>
                      <a:pt x="674" y="206"/>
                    </a:lnTo>
                    <a:lnTo>
                      <a:pt x="674" y="206"/>
                    </a:lnTo>
                    <a:lnTo>
                      <a:pt x="674" y="206"/>
                    </a:lnTo>
                    <a:lnTo>
                      <a:pt x="674" y="206"/>
                    </a:lnTo>
                    <a:lnTo>
                      <a:pt x="674" y="206"/>
                    </a:lnTo>
                    <a:lnTo>
                      <a:pt x="674" y="206"/>
                    </a:lnTo>
                    <a:lnTo>
                      <a:pt x="674" y="213"/>
                    </a:lnTo>
                    <a:lnTo>
                      <a:pt x="674" y="213"/>
                    </a:lnTo>
                    <a:lnTo>
                      <a:pt x="674" y="213"/>
                    </a:lnTo>
                    <a:lnTo>
                      <a:pt x="674" y="220"/>
                    </a:lnTo>
                    <a:lnTo>
                      <a:pt x="674" y="220"/>
                    </a:lnTo>
                    <a:lnTo>
                      <a:pt x="674" y="220"/>
                    </a:lnTo>
                    <a:lnTo>
                      <a:pt x="674" y="220"/>
                    </a:lnTo>
                    <a:lnTo>
                      <a:pt x="674" y="227"/>
                    </a:lnTo>
                    <a:lnTo>
                      <a:pt x="674" y="227"/>
                    </a:lnTo>
                    <a:lnTo>
                      <a:pt x="674" y="227"/>
                    </a:lnTo>
                    <a:lnTo>
                      <a:pt x="667" y="227"/>
                    </a:lnTo>
                    <a:lnTo>
                      <a:pt x="667" y="227"/>
                    </a:lnTo>
                    <a:lnTo>
                      <a:pt x="667" y="234"/>
                    </a:lnTo>
                    <a:lnTo>
                      <a:pt x="667" y="234"/>
                    </a:lnTo>
                    <a:lnTo>
                      <a:pt x="667" y="234"/>
                    </a:lnTo>
                    <a:lnTo>
                      <a:pt x="667" y="241"/>
                    </a:lnTo>
                    <a:lnTo>
                      <a:pt x="667" y="241"/>
                    </a:lnTo>
                    <a:lnTo>
                      <a:pt x="667" y="241"/>
                    </a:lnTo>
                    <a:lnTo>
                      <a:pt x="667" y="241"/>
                    </a:lnTo>
                    <a:lnTo>
                      <a:pt x="667" y="241"/>
                    </a:lnTo>
                    <a:lnTo>
                      <a:pt x="667" y="241"/>
                    </a:lnTo>
                    <a:lnTo>
                      <a:pt x="674" y="241"/>
                    </a:lnTo>
                    <a:lnTo>
                      <a:pt x="674" y="234"/>
                    </a:lnTo>
                    <a:lnTo>
                      <a:pt x="674" y="234"/>
                    </a:lnTo>
                    <a:lnTo>
                      <a:pt x="674" y="234"/>
                    </a:lnTo>
                    <a:lnTo>
                      <a:pt x="674" y="234"/>
                    </a:lnTo>
                    <a:lnTo>
                      <a:pt x="681" y="234"/>
                    </a:lnTo>
                    <a:lnTo>
                      <a:pt x="681" y="234"/>
                    </a:lnTo>
                    <a:lnTo>
                      <a:pt x="681" y="234"/>
                    </a:lnTo>
                    <a:lnTo>
                      <a:pt x="681" y="234"/>
                    </a:lnTo>
                    <a:lnTo>
                      <a:pt x="681" y="227"/>
                    </a:lnTo>
                    <a:lnTo>
                      <a:pt x="681" y="227"/>
                    </a:lnTo>
                    <a:lnTo>
                      <a:pt x="681" y="227"/>
                    </a:lnTo>
                    <a:lnTo>
                      <a:pt x="681" y="227"/>
                    </a:lnTo>
                    <a:lnTo>
                      <a:pt x="681" y="227"/>
                    </a:lnTo>
                    <a:lnTo>
                      <a:pt x="688" y="227"/>
                    </a:lnTo>
                    <a:lnTo>
                      <a:pt x="688" y="227"/>
                    </a:lnTo>
                    <a:lnTo>
                      <a:pt x="688" y="227"/>
                    </a:lnTo>
                    <a:lnTo>
                      <a:pt x="688" y="227"/>
                    </a:lnTo>
                    <a:lnTo>
                      <a:pt x="688" y="227"/>
                    </a:lnTo>
                    <a:lnTo>
                      <a:pt x="688" y="227"/>
                    </a:lnTo>
                    <a:lnTo>
                      <a:pt x="688" y="234"/>
                    </a:lnTo>
                    <a:lnTo>
                      <a:pt x="688" y="234"/>
                    </a:lnTo>
                    <a:lnTo>
                      <a:pt x="688" y="234"/>
                    </a:lnTo>
                    <a:lnTo>
                      <a:pt x="681" y="234"/>
                    </a:lnTo>
                    <a:lnTo>
                      <a:pt x="681" y="241"/>
                    </a:lnTo>
                    <a:lnTo>
                      <a:pt x="681" y="241"/>
                    </a:lnTo>
                    <a:lnTo>
                      <a:pt x="681" y="241"/>
                    </a:lnTo>
                    <a:lnTo>
                      <a:pt x="688" y="241"/>
                    </a:lnTo>
                    <a:lnTo>
                      <a:pt x="688" y="241"/>
                    </a:lnTo>
                    <a:lnTo>
                      <a:pt x="688" y="241"/>
                    </a:lnTo>
                    <a:lnTo>
                      <a:pt x="688" y="241"/>
                    </a:lnTo>
                    <a:lnTo>
                      <a:pt x="695" y="241"/>
                    </a:lnTo>
                    <a:lnTo>
                      <a:pt x="695" y="241"/>
                    </a:lnTo>
                    <a:lnTo>
                      <a:pt x="695" y="241"/>
                    </a:lnTo>
                    <a:lnTo>
                      <a:pt x="695" y="241"/>
                    </a:lnTo>
                    <a:lnTo>
                      <a:pt x="695" y="249"/>
                    </a:lnTo>
                    <a:lnTo>
                      <a:pt x="702" y="249"/>
                    </a:lnTo>
                    <a:lnTo>
                      <a:pt x="702" y="249"/>
                    </a:lnTo>
                    <a:lnTo>
                      <a:pt x="702" y="249"/>
                    </a:lnTo>
                    <a:lnTo>
                      <a:pt x="702" y="249"/>
                    </a:lnTo>
                    <a:lnTo>
                      <a:pt x="702" y="241"/>
                    </a:lnTo>
                    <a:lnTo>
                      <a:pt x="702" y="241"/>
                    </a:lnTo>
                    <a:lnTo>
                      <a:pt x="709" y="241"/>
                    </a:lnTo>
                    <a:lnTo>
                      <a:pt x="709" y="241"/>
                    </a:lnTo>
                    <a:lnTo>
                      <a:pt x="709" y="241"/>
                    </a:lnTo>
                    <a:lnTo>
                      <a:pt x="709" y="241"/>
                    </a:lnTo>
                    <a:lnTo>
                      <a:pt x="709" y="241"/>
                    </a:lnTo>
                    <a:lnTo>
                      <a:pt x="716" y="241"/>
                    </a:lnTo>
                    <a:lnTo>
                      <a:pt x="716" y="241"/>
                    </a:lnTo>
                    <a:lnTo>
                      <a:pt x="716" y="241"/>
                    </a:lnTo>
                    <a:lnTo>
                      <a:pt x="716" y="241"/>
                    </a:lnTo>
                    <a:lnTo>
                      <a:pt x="724" y="241"/>
                    </a:lnTo>
                    <a:lnTo>
                      <a:pt x="724" y="241"/>
                    </a:lnTo>
                    <a:lnTo>
                      <a:pt x="724" y="241"/>
                    </a:lnTo>
                    <a:lnTo>
                      <a:pt x="724" y="241"/>
                    </a:lnTo>
                    <a:lnTo>
                      <a:pt x="724" y="241"/>
                    </a:lnTo>
                    <a:lnTo>
                      <a:pt x="716" y="227"/>
                    </a:lnTo>
                    <a:lnTo>
                      <a:pt x="716" y="227"/>
                    </a:lnTo>
                    <a:lnTo>
                      <a:pt x="716" y="227"/>
                    </a:lnTo>
                    <a:lnTo>
                      <a:pt x="716" y="220"/>
                    </a:lnTo>
                    <a:lnTo>
                      <a:pt x="716" y="220"/>
                    </a:lnTo>
                    <a:lnTo>
                      <a:pt x="724" y="213"/>
                    </a:lnTo>
                    <a:lnTo>
                      <a:pt x="724" y="213"/>
                    </a:lnTo>
                    <a:lnTo>
                      <a:pt x="724" y="213"/>
                    </a:lnTo>
                    <a:lnTo>
                      <a:pt x="724" y="213"/>
                    </a:lnTo>
                    <a:lnTo>
                      <a:pt x="724" y="220"/>
                    </a:lnTo>
                    <a:lnTo>
                      <a:pt x="724" y="220"/>
                    </a:lnTo>
                    <a:lnTo>
                      <a:pt x="724" y="227"/>
                    </a:lnTo>
                    <a:lnTo>
                      <a:pt x="724" y="227"/>
                    </a:lnTo>
                    <a:lnTo>
                      <a:pt x="724" y="227"/>
                    </a:lnTo>
                    <a:lnTo>
                      <a:pt x="724" y="227"/>
                    </a:lnTo>
                    <a:lnTo>
                      <a:pt x="724" y="227"/>
                    </a:lnTo>
                    <a:lnTo>
                      <a:pt x="724" y="227"/>
                    </a:lnTo>
                    <a:lnTo>
                      <a:pt x="724" y="234"/>
                    </a:lnTo>
                    <a:lnTo>
                      <a:pt x="724" y="234"/>
                    </a:lnTo>
                    <a:lnTo>
                      <a:pt x="724" y="234"/>
                    </a:lnTo>
                    <a:lnTo>
                      <a:pt x="724" y="234"/>
                    </a:lnTo>
                    <a:lnTo>
                      <a:pt x="724" y="234"/>
                    </a:lnTo>
                    <a:lnTo>
                      <a:pt x="731" y="234"/>
                    </a:lnTo>
                    <a:lnTo>
                      <a:pt x="731" y="227"/>
                    </a:lnTo>
                    <a:lnTo>
                      <a:pt x="731" y="227"/>
                    </a:lnTo>
                    <a:lnTo>
                      <a:pt x="731" y="227"/>
                    </a:lnTo>
                    <a:lnTo>
                      <a:pt x="731" y="227"/>
                    </a:lnTo>
                    <a:lnTo>
                      <a:pt x="731" y="227"/>
                    </a:lnTo>
                    <a:lnTo>
                      <a:pt x="731" y="227"/>
                    </a:lnTo>
                    <a:lnTo>
                      <a:pt x="738" y="227"/>
                    </a:lnTo>
                    <a:lnTo>
                      <a:pt x="738" y="227"/>
                    </a:lnTo>
                    <a:lnTo>
                      <a:pt x="738" y="227"/>
                    </a:lnTo>
                    <a:lnTo>
                      <a:pt x="738" y="227"/>
                    </a:lnTo>
                    <a:lnTo>
                      <a:pt x="738" y="227"/>
                    </a:lnTo>
                    <a:lnTo>
                      <a:pt x="745" y="220"/>
                    </a:lnTo>
                    <a:lnTo>
                      <a:pt x="745" y="227"/>
                    </a:lnTo>
                    <a:lnTo>
                      <a:pt x="745" y="227"/>
                    </a:lnTo>
                    <a:lnTo>
                      <a:pt x="738" y="227"/>
                    </a:lnTo>
                    <a:lnTo>
                      <a:pt x="738" y="234"/>
                    </a:lnTo>
                    <a:lnTo>
                      <a:pt x="731" y="241"/>
                    </a:lnTo>
                    <a:lnTo>
                      <a:pt x="731" y="241"/>
                    </a:lnTo>
                    <a:lnTo>
                      <a:pt x="731" y="249"/>
                    </a:lnTo>
                    <a:lnTo>
                      <a:pt x="731" y="249"/>
                    </a:lnTo>
                    <a:lnTo>
                      <a:pt x="731" y="249"/>
                    </a:lnTo>
                    <a:lnTo>
                      <a:pt x="731" y="249"/>
                    </a:lnTo>
                    <a:lnTo>
                      <a:pt x="731" y="249"/>
                    </a:lnTo>
                    <a:lnTo>
                      <a:pt x="731" y="256"/>
                    </a:lnTo>
                    <a:lnTo>
                      <a:pt x="731" y="256"/>
                    </a:lnTo>
                    <a:lnTo>
                      <a:pt x="731" y="256"/>
                    </a:lnTo>
                    <a:lnTo>
                      <a:pt x="731" y="256"/>
                    </a:lnTo>
                    <a:lnTo>
                      <a:pt x="731" y="256"/>
                    </a:lnTo>
                    <a:lnTo>
                      <a:pt x="738" y="256"/>
                    </a:lnTo>
                    <a:lnTo>
                      <a:pt x="738" y="256"/>
                    </a:lnTo>
                    <a:lnTo>
                      <a:pt x="738" y="256"/>
                    </a:lnTo>
                    <a:lnTo>
                      <a:pt x="738" y="249"/>
                    </a:lnTo>
                    <a:lnTo>
                      <a:pt x="738" y="249"/>
                    </a:lnTo>
                    <a:lnTo>
                      <a:pt x="738" y="249"/>
                    </a:lnTo>
                    <a:lnTo>
                      <a:pt x="738" y="249"/>
                    </a:lnTo>
                    <a:lnTo>
                      <a:pt x="738" y="249"/>
                    </a:lnTo>
                    <a:lnTo>
                      <a:pt x="738" y="249"/>
                    </a:lnTo>
                    <a:lnTo>
                      <a:pt x="745" y="249"/>
                    </a:lnTo>
                    <a:lnTo>
                      <a:pt x="745" y="249"/>
                    </a:lnTo>
                    <a:lnTo>
                      <a:pt x="745" y="249"/>
                    </a:lnTo>
                    <a:lnTo>
                      <a:pt x="745" y="249"/>
                    </a:lnTo>
                    <a:lnTo>
                      <a:pt x="745" y="249"/>
                    </a:lnTo>
                    <a:lnTo>
                      <a:pt x="745" y="249"/>
                    </a:lnTo>
                    <a:lnTo>
                      <a:pt x="745" y="256"/>
                    </a:lnTo>
                    <a:lnTo>
                      <a:pt x="745" y="256"/>
                    </a:lnTo>
                    <a:lnTo>
                      <a:pt x="745" y="256"/>
                    </a:lnTo>
                    <a:lnTo>
                      <a:pt x="752" y="249"/>
                    </a:lnTo>
                    <a:lnTo>
                      <a:pt x="752" y="249"/>
                    </a:lnTo>
                    <a:lnTo>
                      <a:pt x="752" y="249"/>
                    </a:lnTo>
                    <a:lnTo>
                      <a:pt x="752" y="241"/>
                    </a:lnTo>
                    <a:lnTo>
                      <a:pt x="752" y="241"/>
                    </a:lnTo>
                    <a:lnTo>
                      <a:pt x="759" y="241"/>
                    </a:lnTo>
                    <a:lnTo>
                      <a:pt x="759" y="241"/>
                    </a:lnTo>
                    <a:lnTo>
                      <a:pt x="759" y="241"/>
                    </a:lnTo>
                    <a:lnTo>
                      <a:pt x="759" y="241"/>
                    </a:lnTo>
                    <a:lnTo>
                      <a:pt x="759" y="241"/>
                    </a:lnTo>
                    <a:lnTo>
                      <a:pt x="766" y="241"/>
                    </a:lnTo>
                    <a:lnTo>
                      <a:pt x="773" y="249"/>
                    </a:lnTo>
                    <a:lnTo>
                      <a:pt x="773" y="249"/>
                    </a:lnTo>
                    <a:lnTo>
                      <a:pt x="780" y="241"/>
                    </a:lnTo>
                    <a:lnTo>
                      <a:pt x="787" y="241"/>
                    </a:lnTo>
                    <a:lnTo>
                      <a:pt x="787" y="241"/>
                    </a:lnTo>
                    <a:lnTo>
                      <a:pt x="787" y="241"/>
                    </a:lnTo>
                    <a:lnTo>
                      <a:pt x="787" y="249"/>
                    </a:lnTo>
                    <a:lnTo>
                      <a:pt x="787" y="249"/>
                    </a:lnTo>
                    <a:lnTo>
                      <a:pt x="795" y="249"/>
                    </a:lnTo>
                    <a:lnTo>
                      <a:pt x="795" y="249"/>
                    </a:lnTo>
                    <a:lnTo>
                      <a:pt x="795" y="249"/>
                    </a:lnTo>
                    <a:lnTo>
                      <a:pt x="802" y="241"/>
                    </a:lnTo>
                    <a:lnTo>
                      <a:pt x="802" y="241"/>
                    </a:lnTo>
                    <a:lnTo>
                      <a:pt x="802" y="241"/>
                    </a:lnTo>
                    <a:lnTo>
                      <a:pt x="802" y="241"/>
                    </a:lnTo>
                    <a:lnTo>
                      <a:pt x="802" y="241"/>
                    </a:lnTo>
                    <a:lnTo>
                      <a:pt x="802" y="241"/>
                    </a:lnTo>
                    <a:lnTo>
                      <a:pt x="795" y="241"/>
                    </a:lnTo>
                    <a:lnTo>
                      <a:pt x="795" y="234"/>
                    </a:lnTo>
                    <a:lnTo>
                      <a:pt x="795" y="234"/>
                    </a:lnTo>
                    <a:lnTo>
                      <a:pt x="795" y="234"/>
                    </a:lnTo>
                    <a:lnTo>
                      <a:pt x="795" y="234"/>
                    </a:lnTo>
                    <a:lnTo>
                      <a:pt x="795" y="234"/>
                    </a:lnTo>
                    <a:lnTo>
                      <a:pt x="795" y="234"/>
                    </a:lnTo>
                    <a:lnTo>
                      <a:pt x="795" y="234"/>
                    </a:lnTo>
                    <a:lnTo>
                      <a:pt x="795" y="227"/>
                    </a:lnTo>
                    <a:lnTo>
                      <a:pt x="802" y="227"/>
                    </a:lnTo>
                    <a:lnTo>
                      <a:pt x="802" y="227"/>
                    </a:lnTo>
                    <a:lnTo>
                      <a:pt x="809" y="227"/>
                    </a:lnTo>
                    <a:lnTo>
                      <a:pt x="809" y="227"/>
                    </a:lnTo>
                    <a:lnTo>
                      <a:pt x="816" y="220"/>
                    </a:lnTo>
                    <a:lnTo>
                      <a:pt x="816" y="220"/>
                    </a:lnTo>
                    <a:lnTo>
                      <a:pt x="823" y="220"/>
                    </a:lnTo>
                    <a:lnTo>
                      <a:pt x="830" y="213"/>
                    </a:lnTo>
                    <a:lnTo>
                      <a:pt x="830" y="213"/>
                    </a:lnTo>
                    <a:lnTo>
                      <a:pt x="830" y="213"/>
                    </a:lnTo>
                    <a:lnTo>
                      <a:pt x="837" y="213"/>
                    </a:lnTo>
                    <a:lnTo>
                      <a:pt x="837" y="213"/>
                    </a:lnTo>
                    <a:lnTo>
                      <a:pt x="837" y="213"/>
                    </a:lnTo>
                    <a:lnTo>
                      <a:pt x="844" y="213"/>
                    </a:lnTo>
                    <a:lnTo>
                      <a:pt x="844" y="206"/>
                    </a:lnTo>
                    <a:lnTo>
                      <a:pt x="844" y="206"/>
                    </a:lnTo>
                    <a:lnTo>
                      <a:pt x="844" y="206"/>
                    </a:lnTo>
                    <a:lnTo>
                      <a:pt x="844" y="206"/>
                    </a:lnTo>
                    <a:lnTo>
                      <a:pt x="844" y="206"/>
                    </a:lnTo>
                    <a:lnTo>
                      <a:pt x="844" y="206"/>
                    </a:lnTo>
                    <a:lnTo>
                      <a:pt x="851" y="206"/>
                    </a:lnTo>
                    <a:lnTo>
                      <a:pt x="851" y="206"/>
                    </a:lnTo>
                    <a:lnTo>
                      <a:pt x="851" y="206"/>
                    </a:lnTo>
                    <a:lnTo>
                      <a:pt x="851" y="206"/>
                    </a:lnTo>
                    <a:lnTo>
                      <a:pt x="851" y="206"/>
                    </a:lnTo>
                    <a:lnTo>
                      <a:pt x="858" y="206"/>
                    </a:lnTo>
                    <a:lnTo>
                      <a:pt x="858" y="206"/>
                    </a:lnTo>
                    <a:lnTo>
                      <a:pt x="858" y="213"/>
                    </a:lnTo>
                    <a:lnTo>
                      <a:pt x="858" y="213"/>
                    </a:lnTo>
                    <a:lnTo>
                      <a:pt x="858" y="213"/>
                    </a:lnTo>
                    <a:lnTo>
                      <a:pt x="858" y="220"/>
                    </a:lnTo>
                    <a:lnTo>
                      <a:pt x="858" y="220"/>
                    </a:lnTo>
                    <a:lnTo>
                      <a:pt x="858" y="227"/>
                    </a:lnTo>
                    <a:lnTo>
                      <a:pt x="866" y="227"/>
                    </a:lnTo>
                    <a:lnTo>
                      <a:pt x="866" y="227"/>
                    </a:lnTo>
                    <a:lnTo>
                      <a:pt x="866" y="227"/>
                    </a:lnTo>
                    <a:lnTo>
                      <a:pt x="866" y="227"/>
                    </a:lnTo>
                    <a:lnTo>
                      <a:pt x="866" y="227"/>
                    </a:lnTo>
                    <a:lnTo>
                      <a:pt x="866" y="227"/>
                    </a:lnTo>
                    <a:lnTo>
                      <a:pt x="866" y="227"/>
                    </a:lnTo>
                    <a:lnTo>
                      <a:pt x="873" y="227"/>
                    </a:lnTo>
                    <a:lnTo>
                      <a:pt x="873" y="227"/>
                    </a:lnTo>
                    <a:lnTo>
                      <a:pt x="873" y="227"/>
                    </a:lnTo>
                    <a:lnTo>
                      <a:pt x="873" y="227"/>
                    </a:lnTo>
                    <a:lnTo>
                      <a:pt x="873" y="227"/>
                    </a:lnTo>
                    <a:lnTo>
                      <a:pt x="873" y="227"/>
                    </a:lnTo>
                    <a:lnTo>
                      <a:pt x="873" y="234"/>
                    </a:lnTo>
                    <a:lnTo>
                      <a:pt x="873" y="234"/>
                    </a:lnTo>
                    <a:lnTo>
                      <a:pt x="873" y="234"/>
                    </a:lnTo>
                    <a:lnTo>
                      <a:pt x="873" y="234"/>
                    </a:lnTo>
                    <a:lnTo>
                      <a:pt x="873" y="234"/>
                    </a:lnTo>
                    <a:lnTo>
                      <a:pt x="873" y="241"/>
                    </a:lnTo>
                    <a:lnTo>
                      <a:pt x="873" y="241"/>
                    </a:lnTo>
                    <a:lnTo>
                      <a:pt x="873" y="241"/>
                    </a:lnTo>
                    <a:lnTo>
                      <a:pt x="873" y="241"/>
                    </a:lnTo>
                    <a:lnTo>
                      <a:pt x="873" y="241"/>
                    </a:lnTo>
                    <a:lnTo>
                      <a:pt x="873" y="241"/>
                    </a:lnTo>
                    <a:lnTo>
                      <a:pt x="873" y="241"/>
                    </a:lnTo>
                    <a:lnTo>
                      <a:pt x="866" y="241"/>
                    </a:lnTo>
                    <a:lnTo>
                      <a:pt x="866" y="241"/>
                    </a:lnTo>
                    <a:lnTo>
                      <a:pt x="866" y="241"/>
                    </a:lnTo>
                    <a:lnTo>
                      <a:pt x="866" y="249"/>
                    </a:lnTo>
                    <a:lnTo>
                      <a:pt x="866" y="249"/>
                    </a:lnTo>
                    <a:lnTo>
                      <a:pt x="866" y="249"/>
                    </a:lnTo>
                    <a:lnTo>
                      <a:pt x="866" y="249"/>
                    </a:lnTo>
                    <a:lnTo>
                      <a:pt x="858" y="249"/>
                    </a:lnTo>
                    <a:lnTo>
                      <a:pt x="858" y="256"/>
                    </a:lnTo>
                    <a:lnTo>
                      <a:pt x="858" y="256"/>
                    </a:lnTo>
                    <a:lnTo>
                      <a:pt x="858" y="256"/>
                    </a:lnTo>
                    <a:lnTo>
                      <a:pt x="858" y="256"/>
                    </a:lnTo>
                    <a:lnTo>
                      <a:pt x="858" y="256"/>
                    </a:lnTo>
                    <a:lnTo>
                      <a:pt x="858" y="256"/>
                    </a:lnTo>
                    <a:lnTo>
                      <a:pt x="858" y="256"/>
                    </a:lnTo>
                    <a:lnTo>
                      <a:pt x="858" y="256"/>
                    </a:lnTo>
                    <a:lnTo>
                      <a:pt x="858" y="256"/>
                    </a:lnTo>
                    <a:lnTo>
                      <a:pt x="858" y="263"/>
                    </a:lnTo>
                    <a:lnTo>
                      <a:pt x="858" y="263"/>
                    </a:lnTo>
                    <a:lnTo>
                      <a:pt x="858" y="263"/>
                    </a:lnTo>
                    <a:lnTo>
                      <a:pt x="858" y="263"/>
                    </a:lnTo>
                    <a:lnTo>
                      <a:pt x="858" y="263"/>
                    </a:lnTo>
                    <a:lnTo>
                      <a:pt x="866" y="263"/>
                    </a:lnTo>
                    <a:lnTo>
                      <a:pt x="866" y="263"/>
                    </a:lnTo>
                    <a:lnTo>
                      <a:pt x="873" y="263"/>
                    </a:lnTo>
                    <a:lnTo>
                      <a:pt x="873" y="263"/>
                    </a:lnTo>
                    <a:lnTo>
                      <a:pt x="873" y="263"/>
                    </a:lnTo>
                    <a:lnTo>
                      <a:pt x="873" y="263"/>
                    </a:lnTo>
                    <a:lnTo>
                      <a:pt x="873" y="263"/>
                    </a:lnTo>
                    <a:lnTo>
                      <a:pt x="873" y="263"/>
                    </a:lnTo>
                    <a:lnTo>
                      <a:pt x="873" y="263"/>
                    </a:lnTo>
                    <a:lnTo>
                      <a:pt x="873" y="263"/>
                    </a:lnTo>
                    <a:lnTo>
                      <a:pt x="873" y="256"/>
                    </a:lnTo>
                    <a:lnTo>
                      <a:pt x="873" y="256"/>
                    </a:lnTo>
                    <a:lnTo>
                      <a:pt x="873" y="256"/>
                    </a:lnTo>
                    <a:lnTo>
                      <a:pt x="873" y="256"/>
                    </a:lnTo>
                    <a:lnTo>
                      <a:pt x="873" y="256"/>
                    </a:lnTo>
                    <a:lnTo>
                      <a:pt x="880" y="256"/>
                    </a:lnTo>
                    <a:lnTo>
                      <a:pt x="880" y="263"/>
                    </a:lnTo>
                    <a:lnTo>
                      <a:pt x="880" y="263"/>
                    </a:lnTo>
                    <a:lnTo>
                      <a:pt x="880" y="263"/>
                    </a:lnTo>
                    <a:lnTo>
                      <a:pt x="880" y="263"/>
                    </a:lnTo>
                    <a:lnTo>
                      <a:pt x="887" y="263"/>
                    </a:lnTo>
                    <a:lnTo>
                      <a:pt x="887" y="263"/>
                    </a:lnTo>
                    <a:lnTo>
                      <a:pt x="887" y="256"/>
                    </a:lnTo>
                    <a:lnTo>
                      <a:pt x="887" y="256"/>
                    </a:lnTo>
                    <a:lnTo>
                      <a:pt x="887" y="256"/>
                    </a:lnTo>
                    <a:lnTo>
                      <a:pt x="887" y="256"/>
                    </a:lnTo>
                    <a:lnTo>
                      <a:pt x="880" y="256"/>
                    </a:lnTo>
                    <a:lnTo>
                      <a:pt x="880" y="256"/>
                    </a:lnTo>
                    <a:lnTo>
                      <a:pt x="880" y="249"/>
                    </a:lnTo>
                    <a:lnTo>
                      <a:pt x="880" y="249"/>
                    </a:lnTo>
                    <a:lnTo>
                      <a:pt x="880" y="249"/>
                    </a:lnTo>
                    <a:lnTo>
                      <a:pt x="880" y="249"/>
                    </a:lnTo>
                    <a:lnTo>
                      <a:pt x="880" y="249"/>
                    </a:lnTo>
                    <a:lnTo>
                      <a:pt x="880" y="249"/>
                    </a:lnTo>
                    <a:lnTo>
                      <a:pt x="880" y="249"/>
                    </a:lnTo>
                    <a:lnTo>
                      <a:pt x="887" y="249"/>
                    </a:lnTo>
                    <a:lnTo>
                      <a:pt x="887" y="249"/>
                    </a:lnTo>
                    <a:lnTo>
                      <a:pt x="894" y="249"/>
                    </a:lnTo>
                    <a:lnTo>
                      <a:pt x="894" y="249"/>
                    </a:lnTo>
                    <a:lnTo>
                      <a:pt x="894" y="249"/>
                    </a:lnTo>
                    <a:lnTo>
                      <a:pt x="894" y="249"/>
                    </a:lnTo>
                    <a:lnTo>
                      <a:pt x="894" y="249"/>
                    </a:lnTo>
                    <a:lnTo>
                      <a:pt x="894" y="249"/>
                    </a:lnTo>
                    <a:lnTo>
                      <a:pt x="894" y="249"/>
                    </a:lnTo>
                    <a:lnTo>
                      <a:pt x="894" y="241"/>
                    </a:lnTo>
                    <a:lnTo>
                      <a:pt x="894" y="241"/>
                    </a:lnTo>
                    <a:lnTo>
                      <a:pt x="894" y="241"/>
                    </a:lnTo>
                    <a:lnTo>
                      <a:pt x="894" y="241"/>
                    </a:lnTo>
                    <a:lnTo>
                      <a:pt x="894" y="241"/>
                    </a:lnTo>
                    <a:lnTo>
                      <a:pt x="894" y="241"/>
                    </a:lnTo>
                    <a:lnTo>
                      <a:pt x="901" y="241"/>
                    </a:lnTo>
                    <a:lnTo>
                      <a:pt x="901" y="249"/>
                    </a:lnTo>
                    <a:lnTo>
                      <a:pt x="901" y="249"/>
                    </a:lnTo>
                    <a:lnTo>
                      <a:pt x="901" y="249"/>
                    </a:lnTo>
                    <a:lnTo>
                      <a:pt x="901" y="256"/>
                    </a:lnTo>
                    <a:lnTo>
                      <a:pt x="908" y="256"/>
                    </a:lnTo>
                    <a:lnTo>
                      <a:pt x="908" y="256"/>
                    </a:lnTo>
                    <a:lnTo>
                      <a:pt x="908" y="256"/>
                    </a:lnTo>
                    <a:lnTo>
                      <a:pt x="908" y="256"/>
                    </a:lnTo>
                    <a:lnTo>
                      <a:pt x="915" y="256"/>
                    </a:lnTo>
                    <a:lnTo>
                      <a:pt x="915" y="256"/>
                    </a:lnTo>
                    <a:lnTo>
                      <a:pt x="915" y="256"/>
                    </a:lnTo>
                    <a:lnTo>
                      <a:pt x="915" y="249"/>
                    </a:lnTo>
                    <a:lnTo>
                      <a:pt x="915" y="249"/>
                    </a:lnTo>
                    <a:lnTo>
                      <a:pt x="915" y="249"/>
                    </a:lnTo>
                    <a:lnTo>
                      <a:pt x="915" y="249"/>
                    </a:lnTo>
                    <a:lnTo>
                      <a:pt x="908" y="241"/>
                    </a:lnTo>
                    <a:lnTo>
                      <a:pt x="908" y="241"/>
                    </a:lnTo>
                    <a:lnTo>
                      <a:pt x="908" y="241"/>
                    </a:lnTo>
                    <a:lnTo>
                      <a:pt x="908" y="241"/>
                    </a:lnTo>
                    <a:lnTo>
                      <a:pt x="908" y="241"/>
                    </a:lnTo>
                    <a:lnTo>
                      <a:pt x="908" y="241"/>
                    </a:lnTo>
                    <a:lnTo>
                      <a:pt x="908" y="241"/>
                    </a:lnTo>
                    <a:lnTo>
                      <a:pt x="922" y="241"/>
                    </a:lnTo>
                    <a:lnTo>
                      <a:pt x="922" y="241"/>
                    </a:lnTo>
                    <a:lnTo>
                      <a:pt x="922" y="241"/>
                    </a:lnTo>
                    <a:lnTo>
                      <a:pt x="922" y="241"/>
                    </a:lnTo>
                    <a:lnTo>
                      <a:pt x="922" y="241"/>
                    </a:lnTo>
                    <a:lnTo>
                      <a:pt x="929" y="234"/>
                    </a:lnTo>
                    <a:lnTo>
                      <a:pt x="929" y="234"/>
                    </a:lnTo>
                    <a:lnTo>
                      <a:pt x="929" y="234"/>
                    </a:lnTo>
                    <a:lnTo>
                      <a:pt x="929" y="234"/>
                    </a:lnTo>
                    <a:lnTo>
                      <a:pt x="929" y="234"/>
                    </a:lnTo>
                    <a:lnTo>
                      <a:pt x="929" y="234"/>
                    </a:lnTo>
                    <a:lnTo>
                      <a:pt x="929" y="234"/>
                    </a:lnTo>
                    <a:lnTo>
                      <a:pt x="929" y="234"/>
                    </a:lnTo>
                    <a:lnTo>
                      <a:pt x="929" y="234"/>
                    </a:lnTo>
                    <a:lnTo>
                      <a:pt x="929" y="234"/>
                    </a:lnTo>
                    <a:lnTo>
                      <a:pt x="937" y="234"/>
                    </a:lnTo>
                    <a:lnTo>
                      <a:pt x="937" y="234"/>
                    </a:lnTo>
                    <a:lnTo>
                      <a:pt x="937" y="234"/>
                    </a:lnTo>
                    <a:lnTo>
                      <a:pt x="937" y="234"/>
                    </a:lnTo>
                    <a:lnTo>
                      <a:pt x="929" y="249"/>
                    </a:lnTo>
                    <a:lnTo>
                      <a:pt x="929" y="249"/>
                    </a:lnTo>
                    <a:lnTo>
                      <a:pt x="929" y="249"/>
                    </a:lnTo>
                    <a:lnTo>
                      <a:pt x="929" y="256"/>
                    </a:lnTo>
                    <a:lnTo>
                      <a:pt x="929" y="256"/>
                    </a:lnTo>
                    <a:lnTo>
                      <a:pt x="929" y="256"/>
                    </a:lnTo>
                    <a:lnTo>
                      <a:pt x="929" y="256"/>
                    </a:lnTo>
                    <a:lnTo>
                      <a:pt x="929" y="256"/>
                    </a:lnTo>
                    <a:lnTo>
                      <a:pt x="929" y="256"/>
                    </a:lnTo>
                    <a:lnTo>
                      <a:pt x="929" y="256"/>
                    </a:lnTo>
                    <a:lnTo>
                      <a:pt x="929" y="263"/>
                    </a:lnTo>
                    <a:lnTo>
                      <a:pt x="929" y="263"/>
                    </a:lnTo>
                    <a:lnTo>
                      <a:pt x="922" y="263"/>
                    </a:lnTo>
                    <a:lnTo>
                      <a:pt x="922" y="263"/>
                    </a:lnTo>
                    <a:lnTo>
                      <a:pt x="922" y="263"/>
                    </a:lnTo>
                    <a:lnTo>
                      <a:pt x="922" y="263"/>
                    </a:lnTo>
                    <a:lnTo>
                      <a:pt x="922" y="263"/>
                    </a:lnTo>
                    <a:lnTo>
                      <a:pt x="922" y="270"/>
                    </a:lnTo>
                    <a:lnTo>
                      <a:pt x="922" y="270"/>
                    </a:lnTo>
                    <a:lnTo>
                      <a:pt x="922" y="270"/>
                    </a:lnTo>
                    <a:lnTo>
                      <a:pt x="929" y="270"/>
                    </a:lnTo>
                    <a:lnTo>
                      <a:pt x="929" y="270"/>
                    </a:lnTo>
                    <a:lnTo>
                      <a:pt x="937" y="270"/>
                    </a:lnTo>
                    <a:lnTo>
                      <a:pt x="944" y="270"/>
                    </a:lnTo>
                    <a:lnTo>
                      <a:pt x="944" y="270"/>
                    </a:lnTo>
                    <a:lnTo>
                      <a:pt x="944" y="270"/>
                    </a:lnTo>
                    <a:lnTo>
                      <a:pt x="944" y="270"/>
                    </a:lnTo>
                    <a:lnTo>
                      <a:pt x="944" y="270"/>
                    </a:lnTo>
                    <a:lnTo>
                      <a:pt x="944" y="270"/>
                    </a:lnTo>
                    <a:lnTo>
                      <a:pt x="951" y="270"/>
                    </a:lnTo>
                    <a:lnTo>
                      <a:pt x="951" y="270"/>
                    </a:lnTo>
                    <a:lnTo>
                      <a:pt x="951" y="270"/>
                    </a:lnTo>
                    <a:lnTo>
                      <a:pt x="958" y="270"/>
                    </a:lnTo>
                    <a:lnTo>
                      <a:pt x="958" y="270"/>
                    </a:lnTo>
                    <a:lnTo>
                      <a:pt x="958" y="270"/>
                    </a:lnTo>
                    <a:lnTo>
                      <a:pt x="958" y="270"/>
                    </a:lnTo>
                    <a:lnTo>
                      <a:pt x="965" y="277"/>
                    </a:lnTo>
                    <a:lnTo>
                      <a:pt x="972" y="277"/>
                    </a:lnTo>
                    <a:lnTo>
                      <a:pt x="972" y="270"/>
                    </a:lnTo>
                    <a:lnTo>
                      <a:pt x="972" y="270"/>
                    </a:lnTo>
                    <a:lnTo>
                      <a:pt x="972" y="270"/>
                    </a:lnTo>
                    <a:lnTo>
                      <a:pt x="979" y="270"/>
                    </a:lnTo>
                    <a:lnTo>
                      <a:pt x="979" y="270"/>
                    </a:lnTo>
                    <a:lnTo>
                      <a:pt x="979" y="270"/>
                    </a:lnTo>
                    <a:lnTo>
                      <a:pt x="979" y="270"/>
                    </a:lnTo>
                    <a:lnTo>
                      <a:pt x="979" y="270"/>
                    </a:lnTo>
                    <a:lnTo>
                      <a:pt x="979" y="270"/>
                    </a:lnTo>
                    <a:lnTo>
                      <a:pt x="979" y="270"/>
                    </a:lnTo>
                    <a:lnTo>
                      <a:pt x="979" y="263"/>
                    </a:lnTo>
                    <a:lnTo>
                      <a:pt x="979" y="263"/>
                    </a:lnTo>
                    <a:lnTo>
                      <a:pt x="979" y="263"/>
                    </a:lnTo>
                    <a:lnTo>
                      <a:pt x="979" y="263"/>
                    </a:lnTo>
                    <a:lnTo>
                      <a:pt x="979" y="263"/>
                    </a:lnTo>
                    <a:lnTo>
                      <a:pt x="979" y="263"/>
                    </a:lnTo>
                    <a:lnTo>
                      <a:pt x="979" y="263"/>
                    </a:lnTo>
                    <a:lnTo>
                      <a:pt x="979" y="263"/>
                    </a:lnTo>
                    <a:lnTo>
                      <a:pt x="986" y="256"/>
                    </a:lnTo>
                    <a:lnTo>
                      <a:pt x="986" y="256"/>
                    </a:lnTo>
                    <a:lnTo>
                      <a:pt x="986" y="249"/>
                    </a:lnTo>
                    <a:lnTo>
                      <a:pt x="986" y="249"/>
                    </a:lnTo>
                    <a:lnTo>
                      <a:pt x="986" y="249"/>
                    </a:lnTo>
                    <a:lnTo>
                      <a:pt x="986" y="249"/>
                    </a:lnTo>
                    <a:lnTo>
                      <a:pt x="986" y="249"/>
                    </a:lnTo>
                    <a:lnTo>
                      <a:pt x="986" y="241"/>
                    </a:lnTo>
                    <a:lnTo>
                      <a:pt x="986" y="241"/>
                    </a:lnTo>
                    <a:lnTo>
                      <a:pt x="986" y="241"/>
                    </a:lnTo>
                    <a:lnTo>
                      <a:pt x="986" y="241"/>
                    </a:lnTo>
                    <a:lnTo>
                      <a:pt x="993" y="241"/>
                    </a:lnTo>
                    <a:lnTo>
                      <a:pt x="993" y="241"/>
                    </a:lnTo>
                    <a:lnTo>
                      <a:pt x="993" y="241"/>
                    </a:lnTo>
                    <a:lnTo>
                      <a:pt x="993" y="241"/>
                    </a:lnTo>
                    <a:lnTo>
                      <a:pt x="1000" y="241"/>
                    </a:lnTo>
                    <a:lnTo>
                      <a:pt x="1000" y="241"/>
                    </a:lnTo>
                    <a:lnTo>
                      <a:pt x="1000" y="241"/>
                    </a:lnTo>
                    <a:lnTo>
                      <a:pt x="1000" y="241"/>
                    </a:lnTo>
                    <a:lnTo>
                      <a:pt x="1008" y="241"/>
                    </a:lnTo>
                    <a:lnTo>
                      <a:pt x="1008" y="241"/>
                    </a:lnTo>
                    <a:lnTo>
                      <a:pt x="1008" y="241"/>
                    </a:lnTo>
                    <a:lnTo>
                      <a:pt x="1000" y="241"/>
                    </a:lnTo>
                    <a:lnTo>
                      <a:pt x="1000" y="249"/>
                    </a:lnTo>
                    <a:lnTo>
                      <a:pt x="1000" y="249"/>
                    </a:lnTo>
                    <a:lnTo>
                      <a:pt x="1008" y="249"/>
                    </a:lnTo>
                    <a:lnTo>
                      <a:pt x="1008" y="249"/>
                    </a:lnTo>
                    <a:lnTo>
                      <a:pt x="1008" y="249"/>
                    </a:lnTo>
                    <a:lnTo>
                      <a:pt x="1015" y="249"/>
                    </a:lnTo>
                    <a:lnTo>
                      <a:pt x="1015" y="249"/>
                    </a:lnTo>
                    <a:lnTo>
                      <a:pt x="1015" y="249"/>
                    </a:lnTo>
                    <a:lnTo>
                      <a:pt x="1015" y="249"/>
                    </a:lnTo>
                    <a:lnTo>
                      <a:pt x="1015" y="241"/>
                    </a:lnTo>
                    <a:lnTo>
                      <a:pt x="1015" y="241"/>
                    </a:lnTo>
                    <a:lnTo>
                      <a:pt x="1015" y="241"/>
                    </a:lnTo>
                    <a:lnTo>
                      <a:pt x="1015" y="241"/>
                    </a:lnTo>
                    <a:lnTo>
                      <a:pt x="1015" y="241"/>
                    </a:lnTo>
                    <a:lnTo>
                      <a:pt x="1015" y="241"/>
                    </a:lnTo>
                    <a:lnTo>
                      <a:pt x="1015" y="234"/>
                    </a:lnTo>
                    <a:lnTo>
                      <a:pt x="1029" y="234"/>
                    </a:lnTo>
                    <a:lnTo>
                      <a:pt x="1029" y="241"/>
                    </a:lnTo>
                    <a:lnTo>
                      <a:pt x="1029" y="241"/>
                    </a:lnTo>
                    <a:lnTo>
                      <a:pt x="1029" y="241"/>
                    </a:lnTo>
                    <a:lnTo>
                      <a:pt x="1036" y="241"/>
                    </a:lnTo>
                    <a:lnTo>
                      <a:pt x="1036" y="249"/>
                    </a:lnTo>
                    <a:lnTo>
                      <a:pt x="1036" y="249"/>
                    </a:lnTo>
                    <a:lnTo>
                      <a:pt x="1036" y="249"/>
                    </a:lnTo>
                    <a:lnTo>
                      <a:pt x="1029" y="249"/>
                    </a:lnTo>
                    <a:lnTo>
                      <a:pt x="1029" y="249"/>
                    </a:lnTo>
                    <a:lnTo>
                      <a:pt x="1029" y="249"/>
                    </a:lnTo>
                    <a:lnTo>
                      <a:pt x="1036" y="249"/>
                    </a:lnTo>
                    <a:lnTo>
                      <a:pt x="1036" y="249"/>
                    </a:lnTo>
                    <a:lnTo>
                      <a:pt x="1036" y="249"/>
                    </a:lnTo>
                    <a:lnTo>
                      <a:pt x="1036" y="249"/>
                    </a:lnTo>
                    <a:lnTo>
                      <a:pt x="1043" y="256"/>
                    </a:lnTo>
                    <a:lnTo>
                      <a:pt x="1050" y="256"/>
                    </a:lnTo>
                    <a:lnTo>
                      <a:pt x="1050" y="256"/>
                    </a:lnTo>
                    <a:lnTo>
                      <a:pt x="1050" y="256"/>
                    </a:lnTo>
                    <a:lnTo>
                      <a:pt x="1050" y="256"/>
                    </a:lnTo>
                    <a:lnTo>
                      <a:pt x="1050" y="256"/>
                    </a:lnTo>
                    <a:lnTo>
                      <a:pt x="1057" y="256"/>
                    </a:lnTo>
                    <a:lnTo>
                      <a:pt x="1057" y="263"/>
                    </a:lnTo>
                    <a:lnTo>
                      <a:pt x="1057" y="256"/>
                    </a:lnTo>
                    <a:lnTo>
                      <a:pt x="1057" y="256"/>
                    </a:lnTo>
                    <a:lnTo>
                      <a:pt x="1064" y="256"/>
                    </a:lnTo>
                    <a:lnTo>
                      <a:pt x="1064" y="256"/>
                    </a:lnTo>
                    <a:lnTo>
                      <a:pt x="1064" y="256"/>
                    </a:lnTo>
                    <a:lnTo>
                      <a:pt x="1064" y="256"/>
                    </a:lnTo>
                    <a:lnTo>
                      <a:pt x="1064" y="256"/>
                    </a:lnTo>
                    <a:lnTo>
                      <a:pt x="1071" y="256"/>
                    </a:lnTo>
                    <a:lnTo>
                      <a:pt x="1071" y="263"/>
                    </a:lnTo>
                    <a:lnTo>
                      <a:pt x="1071" y="263"/>
                    </a:lnTo>
                    <a:lnTo>
                      <a:pt x="1071" y="263"/>
                    </a:lnTo>
                    <a:lnTo>
                      <a:pt x="1071" y="263"/>
                    </a:lnTo>
                    <a:lnTo>
                      <a:pt x="1071" y="263"/>
                    </a:lnTo>
                    <a:lnTo>
                      <a:pt x="1071" y="263"/>
                    </a:lnTo>
                    <a:lnTo>
                      <a:pt x="1071" y="270"/>
                    </a:lnTo>
                    <a:lnTo>
                      <a:pt x="1071" y="270"/>
                    </a:lnTo>
                    <a:lnTo>
                      <a:pt x="1071" y="270"/>
                    </a:lnTo>
                    <a:lnTo>
                      <a:pt x="1071" y="270"/>
                    </a:lnTo>
                    <a:lnTo>
                      <a:pt x="1071" y="270"/>
                    </a:lnTo>
                    <a:lnTo>
                      <a:pt x="1071" y="270"/>
                    </a:lnTo>
                    <a:lnTo>
                      <a:pt x="1079" y="270"/>
                    </a:lnTo>
                    <a:lnTo>
                      <a:pt x="1086" y="277"/>
                    </a:lnTo>
                    <a:lnTo>
                      <a:pt x="1086" y="284"/>
                    </a:lnTo>
                    <a:lnTo>
                      <a:pt x="1086" y="284"/>
                    </a:lnTo>
                    <a:lnTo>
                      <a:pt x="1093" y="284"/>
                    </a:lnTo>
                    <a:lnTo>
                      <a:pt x="1093" y="284"/>
                    </a:lnTo>
                    <a:lnTo>
                      <a:pt x="1093" y="284"/>
                    </a:lnTo>
                    <a:lnTo>
                      <a:pt x="1100" y="284"/>
                    </a:lnTo>
                    <a:lnTo>
                      <a:pt x="1107" y="291"/>
                    </a:lnTo>
                    <a:lnTo>
                      <a:pt x="1107" y="291"/>
                    </a:lnTo>
                    <a:lnTo>
                      <a:pt x="1107" y="291"/>
                    </a:lnTo>
                    <a:lnTo>
                      <a:pt x="1107" y="291"/>
                    </a:lnTo>
                    <a:lnTo>
                      <a:pt x="1114" y="291"/>
                    </a:lnTo>
                    <a:lnTo>
                      <a:pt x="1114" y="291"/>
                    </a:lnTo>
                    <a:lnTo>
                      <a:pt x="1114" y="291"/>
                    </a:lnTo>
                    <a:lnTo>
                      <a:pt x="1121" y="284"/>
                    </a:lnTo>
                    <a:lnTo>
                      <a:pt x="1121" y="284"/>
                    </a:lnTo>
                    <a:lnTo>
                      <a:pt x="1121" y="284"/>
                    </a:lnTo>
                    <a:lnTo>
                      <a:pt x="1121" y="284"/>
                    </a:lnTo>
                    <a:lnTo>
                      <a:pt x="1121" y="284"/>
                    </a:lnTo>
                    <a:lnTo>
                      <a:pt x="1121" y="284"/>
                    </a:lnTo>
                    <a:lnTo>
                      <a:pt x="1121" y="291"/>
                    </a:lnTo>
                    <a:lnTo>
                      <a:pt x="1121" y="291"/>
                    </a:lnTo>
                    <a:lnTo>
                      <a:pt x="1121" y="291"/>
                    </a:lnTo>
                    <a:lnTo>
                      <a:pt x="1121" y="291"/>
                    </a:lnTo>
                    <a:lnTo>
                      <a:pt x="1121" y="291"/>
                    </a:lnTo>
                    <a:lnTo>
                      <a:pt x="1121" y="298"/>
                    </a:lnTo>
                    <a:lnTo>
                      <a:pt x="1121" y="298"/>
                    </a:lnTo>
                    <a:lnTo>
                      <a:pt x="1121" y="298"/>
                    </a:lnTo>
                    <a:lnTo>
                      <a:pt x="1121" y="298"/>
                    </a:lnTo>
                    <a:lnTo>
                      <a:pt x="1128" y="298"/>
                    </a:lnTo>
                    <a:lnTo>
                      <a:pt x="1128" y="291"/>
                    </a:lnTo>
                    <a:lnTo>
                      <a:pt x="1128" y="291"/>
                    </a:lnTo>
                    <a:lnTo>
                      <a:pt x="1128" y="291"/>
                    </a:lnTo>
                    <a:lnTo>
                      <a:pt x="1128" y="291"/>
                    </a:lnTo>
                    <a:lnTo>
                      <a:pt x="1128" y="291"/>
                    </a:lnTo>
                    <a:lnTo>
                      <a:pt x="1128" y="291"/>
                    </a:lnTo>
                    <a:lnTo>
                      <a:pt x="1128" y="298"/>
                    </a:lnTo>
                    <a:lnTo>
                      <a:pt x="1128" y="298"/>
                    </a:lnTo>
                    <a:lnTo>
                      <a:pt x="1128" y="305"/>
                    </a:lnTo>
                    <a:lnTo>
                      <a:pt x="1128" y="305"/>
                    </a:lnTo>
                    <a:lnTo>
                      <a:pt x="1128" y="305"/>
                    </a:lnTo>
                    <a:lnTo>
                      <a:pt x="1128" y="305"/>
                    </a:lnTo>
                    <a:lnTo>
                      <a:pt x="1128" y="305"/>
                    </a:lnTo>
                    <a:lnTo>
                      <a:pt x="1135" y="305"/>
                    </a:lnTo>
                    <a:lnTo>
                      <a:pt x="1135" y="305"/>
                    </a:lnTo>
                    <a:lnTo>
                      <a:pt x="1135" y="305"/>
                    </a:lnTo>
                    <a:lnTo>
                      <a:pt x="1135" y="305"/>
                    </a:lnTo>
                    <a:lnTo>
                      <a:pt x="1135" y="305"/>
                    </a:lnTo>
                    <a:lnTo>
                      <a:pt x="1135" y="305"/>
                    </a:lnTo>
                    <a:lnTo>
                      <a:pt x="1135" y="305"/>
                    </a:lnTo>
                    <a:lnTo>
                      <a:pt x="1135" y="312"/>
                    </a:lnTo>
                    <a:lnTo>
                      <a:pt x="1135" y="312"/>
                    </a:lnTo>
                    <a:lnTo>
                      <a:pt x="1135" y="312"/>
                    </a:lnTo>
                    <a:lnTo>
                      <a:pt x="1142" y="312"/>
                    </a:lnTo>
                    <a:lnTo>
                      <a:pt x="1149" y="312"/>
                    </a:lnTo>
                    <a:lnTo>
                      <a:pt x="1149" y="312"/>
                    </a:lnTo>
                    <a:lnTo>
                      <a:pt x="1149" y="312"/>
                    </a:lnTo>
                    <a:lnTo>
                      <a:pt x="1149" y="312"/>
                    </a:lnTo>
                    <a:lnTo>
                      <a:pt x="1149" y="305"/>
                    </a:lnTo>
                    <a:lnTo>
                      <a:pt x="1149" y="305"/>
                    </a:lnTo>
                    <a:lnTo>
                      <a:pt x="1149" y="305"/>
                    </a:lnTo>
                    <a:lnTo>
                      <a:pt x="1149" y="305"/>
                    </a:lnTo>
                    <a:lnTo>
                      <a:pt x="1149" y="305"/>
                    </a:lnTo>
                    <a:lnTo>
                      <a:pt x="1149" y="298"/>
                    </a:lnTo>
                    <a:lnTo>
                      <a:pt x="1149" y="298"/>
                    </a:lnTo>
                    <a:lnTo>
                      <a:pt x="1157" y="298"/>
                    </a:lnTo>
                    <a:lnTo>
                      <a:pt x="1171" y="305"/>
                    </a:lnTo>
                    <a:lnTo>
                      <a:pt x="1171" y="305"/>
                    </a:lnTo>
                    <a:lnTo>
                      <a:pt x="1178" y="305"/>
                    </a:lnTo>
                    <a:lnTo>
                      <a:pt x="1178" y="305"/>
                    </a:lnTo>
                    <a:lnTo>
                      <a:pt x="1185" y="298"/>
                    </a:lnTo>
                    <a:lnTo>
                      <a:pt x="1185" y="298"/>
                    </a:lnTo>
                    <a:lnTo>
                      <a:pt x="1192" y="298"/>
                    </a:lnTo>
                    <a:lnTo>
                      <a:pt x="1192" y="298"/>
                    </a:lnTo>
                    <a:lnTo>
                      <a:pt x="1192" y="298"/>
                    </a:lnTo>
                    <a:lnTo>
                      <a:pt x="1192" y="305"/>
                    </a:lnTo>
                    <a:lnTo>
                      <a:pt x="1192" y="305"/>
                    </a:lnTo>
                    <a:lnTo>
                      <a:pt x="1192" y="305"/>
                    </a:lnTo>
                    <a:lnTo>
                      <a:pt x="1192" y="305"/>
                    </a:lnTo>
                    <a:lnTo>
                      <a:pt x="1199" y="305"/>
                    </a:lnTo>
                    <a:lnTo>
                      <a:pt x="1199" y="305"/>
                    </a:lnTo>
                    <a:lnTo>
                      <a:pt x="1199" y="305"/>
                    </a:lnTo>
                    <a:lnTo>
                      <a:pt x="1199" y="312"/>
                    </a:lnTo>
                    <a:lnTo>
                      <a:pt x="1199" y="312"/>
                    </a:lnTo>
                    <a:lnTo>
                      <a:pt x="1199" y="312"/>
                    </a:lnTo>
                    <a:lnTo>
                      <a:pt x="1199" y="320"/>
                    </a:lnTo>
                    <a:lnTo>
                      <a:pt x="1206" y="320"/>
                    </a:lnTo>
                    <a:lnTo>
                      <a:pt x="1206" y="320"/>
                    </a:lnTo>
                    <a:lnTo>
                      <a:pt x="1206" y="320"/>
                    </a:lnTo>
                    <a:lnTo>
                      <a:pt x="1206" y="320"/>
                    </a:lnTo>
                    <a:lnTo>
                      <a:pt x="1199" y="320"/>
                    </a:lnTo>
                    <a:lnTo>
                      <a:pt x="1199" y="327"/>
                    </a:lnTo>
                    <a:lnTo>
                      <a:pt x="1199" y="320"/>
                    </a:lnTo>
                    <a:lnTo>
                      <a:pt x="1199" y="320"/>
                    </a:lnTo>
                    <a:lnTo>
                      <a:pt x="1192" y="320"/>
                    </a:lnTo>
                    <a:lnTo>
                      <a:pt x="1192" y="327"/>
                    </a:lnTo>
                    <a:lnTo>
                      <a:pt x="1192" y="327"/>
                    </a:lnTo>
                    <a:lnTo>
                      <a:pt x="1192" y="327"/>
                    </a:lnTo>
                    <a:lnTo>
                      <a:pt x="1192" y="327"/>
                    </a:lnTo>
                    <a:lnTo>
                      <a:pt x="1192" y="334"/>
                    </a:lnTo>
                    <a:lnTo>
                      <a:pt x="1192" y="334"/>
                    </a:lnTo>
                    <a:lnTo>
                      <a:pt x="1192" y="341"/>
                    </a:lnTo>
                    <a:lnTo>
                      <a:pt x="1192" y="341"/>
                    </a:lnTo>
                    <a:lnTo>
                      <a:pt x="1192" y="341"/>
                    </a:lnTo>
                    <a:lnTo>
                      <a:pt x="1199" y="348"/>
                    </a:lnTo>
                    <a:lnTo>
                      <a:pt x="1199" y="348"/>
                    </a:lnTo>
                    <a:lnTo>
                      <a:pt x="1199" y="348"/>
                    </a:lnTo>
                    <a:lnTo>
                      <a:pt x="1199" y="348"/>
                    </a:lnTo>
                    <a:lnTo>
                      <a:pt x="1199" y="355"/>
                    </a:lnTo>
                    <a:lnTo>
                      <a:pt x="1199" y="355"/>
                    </a:lnTo>
                    <a:lnTo>
                      <a:pt x="1199" y="362"/>
                    </a:lnTo>
                    <a:lnTo>
                      <a:pt x="1199" y="362"/>
                    </a:lnTo>
                    <a:lnTo>
                      <a:pt x="1199" y="376"/>
                    </a:lnTo>
                    <a:lnTo>
                      <a:pt x="1192" y="376"/>
                    </a:lnTo>
                    <a:lnTo>
                      <a:pt x="1192" y="376"/>
                    </a:lnTo>
                    <a:lnTo>
                      <a:pt x="1192" y="376"/>
                    </a:lnTo>
                    <a:lnTo>
                      <a:pt x="1192" y="376"/>
                    </a:lnTo>
                    <a:lnTo>
                      <a:pt x="1192" y="376"/>
                    </a:lnTo>
                    <a:lnTo>
                      <a:pt x="1192" y="376"/>
                    </a:lnTo>
                    <a:lnTo>
                      <a:pt x="1192" y="383"/>
                    </a:lnTo>
                    <a:lnTo>
                      <a:pt x="1192" y="383"/>
                    </a:lnTo>
                    <a:lnTo>
                      <a:pt x="1192" y="383"/>
                    </a:lnTo>
                    <a:lnTo>
                      <a:pt x="1192" y="383"/>
                    </a:lnTo>
                    <a:lnTo>
                      <a:pt x="1199" y="391"/>
                    </a:lnTo>
                    <a:lnTo>
                      <a:pt x="1199" y="391"/>
                    </a:lnTo>
                    <a:lnTo>
                      <a:pt x="1199" y="391"/>
                    </a:lnTo>
                    <a:lnTo>
                      <a:pt x="1199" y="391"/>
                    </a:lnTo>
                    <a:lnTo>
                      <a:pt x="1199" y="391"/>
                    </a:lnTo>
                    <a:lnTo>
                      <a:pt x="1199" y="398"/>
                    </a:lnTo>
                    <a:lnTo>
                      <a:pt x="1199" y="398"/>
                    </a:lnTo>
                    <a:lnTo>
                      <a:pt x="1199" y="398"/>
                    </a:lnTo>
                    <a:lnTo>
                      <a:pt x="1199" y="398"/>
                    </a:lnTo>
                    <a:lnTo>
                      <a:pt x="1206" y="398"/>
                    </a:lnTo>
                    <a:lnTo>
                      <a:pt x="1206" y="405"/>
                    </a:lnTo>
                    <a:lnTo>
                      <a:pt x="1206" y="405"/>
                    </a:lnTo>
                    <a:lnTo>
                      <a:pt x="1206" y="412"/>
                    </a:lnTo>
                    <a:lnTo>
                      <a:pt x="1206" y="412"/>
                    </a:lnTo>
                    <a:lnTo>
                      <a:pt x="1206" y="412"/>
                    </a:lnTo>
                    <a:lnTo>
                      <a:pt x="1206" y="412"/>
                    </a:lnTo>
                    <a:lnTo>
                      <a:pt x="1206" y="412"/>
                    </a:lnTo>
                    <a:lnTo>
                      <a:pt x="1199" y="419"/>
                    </a:lnTo>
                    <a:lnTo>
                      <a:pt x="1199" y="419"/>
                    </a:lnTo>
                    <a:lnTo>
                      <a:pt x="1192" y="419"/>
                    </a:lnTo>
                    <a:lnTo>
                      <a:pt x="1192" y="419"/>
                    </a:lnTo>
                    <a:lnTo>
                      <a:pt x="1192" y="419"/>
                    </a:lnTo>
                    <a:lnTo>
                      <a:pt x="1185" y="426"/>
                    </a:lnTo>
                    <a:lnTo>
                      <a:pt x="1192" y="426"/>
                    </a:lnTo>
                    <a:lnTo>
                      <a:pt x="1185" y="426"/>
                    </a:lnTo>
                    <a:lnTo>
                      <a:pt x="1185" y="426"/>
                    </a:lnTo>
                    <a:lnTo>
                      <a:pt x="1185" y="433"/>
                    </a:lnTo>
                    <a:lnTo>
                      <a:pt x="1178" y="433"/>
                    </a:lnTo>
                    <a:lnTo>
                      <a:pt x="1178" y="433"/>
                    </a:lnTo>
                    <a:lnTo>
                      <a:pt x="1171" y="440"/>
                    </a:lnTo>
                    <a:lnTo>
                      <a:pt x="1171" y="440"/>
                    </a:lnTo>
                    <a:lnTo>
                      <a:pt x="1171" y="440"/>
                    </a:lnTo>
                    <a:lnTo>
                      <a:pt x="1157" y="440"/>
                    </a:lnTo>
                    <a:lnTo>
                      <a:pt x="1135" y="440"/>
                    </a:lnTo>
                    <a:lnTo>
                      <a:pt x="1135" y="440"/>
                    </a:lnTo>
                    <a:lnTo>
                      <a:pt x="1128" y="433"/>
                    </a:lnTo>
                    <a:lnTo>
                      <a:pt x="1114" y="433"/>
                    </a:lnTo>
                    <a:lnTo>
                      <a:pt x="1107" y="433"/>
                    </a:lnTo>
                    <a:lnTo>
                      <a:pt x="1107" y="433"/>
                    </a:lnTo>
                    <a:lnTo>
                      <a:pt x="1100" y="433"/>
                    </a:lnTo>
                    <a:lnTo>
                      <a:pt x="1093" y="433"/>
                    </a:lnTo>
                    <a:lnTo>
                      <a:pt x="1086" y="433"/>
                    </a:lnTo>
                    <a:lnTo>
                      <a:pt x="1079" y="433"/>
                    </a:lnTo>
                    <a:lnTo>
                      <a:pt x="1079" y="440"/>
                    </a:lnTo>
                    <a:lnTo>
                      <a:pt x="1071" y="440"/>
                    </a:lnTo>
                    <a:lnTo>
                      <a:pt x="1071" y="440"/>
                    </a:lnTo>
                    <a:lnTo>
                      <a:pt x="1064" y="433"/>
                    </a:lnTo>
                    <a:lnTo>
                      <a:pt x="1057" y="426"/>
                    </a:lnTo>
                    <a:lnTo>
                      <a:pt x="1057" y="426"/>
                    </a:lnTo>
                    <a:lnTo>
                      <a:pt x="1050" y="426"/>
                    </a:lnTo>
                    <a:lnTo>
                      <a:pt x="1050" y="426"/>
                    </a:lnTo>
                    <a:lnTo>
                      <a:pt x="1050" y="426"/>
                    </a:lnTo>
                    <a:lnTo>
                      <a:pt x="1050" y="433"/>
                    </a:lnTo>
                    <a:lnTo>
                      <a:pt x="1050" y="433"/>
                    </a:lnTo>
                    <a:lnTo>
                      <a:pt x="1050" y="433"/>
                    </a:lnTo>
                    <a:lnTo>
                      <a:pt x="1050" y="433"/>
                    </a:lnTo>
                    <a:lnTo>
                      <a:pt x="1057" y="447"/>
                    </a:lnTo>
                    <a:lnTo>
                      <a:pt x="1057" y="447"/>
                    </a:lnTo>
                    <a:lnTo>
                      <a:pt x="1057" y="454"/>
                    </a:lnTo>
                    <a:lnTo>
                      <a:pt x="1057" y="454"/>
                    </a:lnTo>
                    <a:lnTo>
                      <a:pt x="1057" y="454"/>
                    </a:lnTo>
                    <a:lnTo>
                      <a:pt x="1057" y="454"/>
                    </a:lnTo>
                    <a:lnTo>
                      <a:pt x="1057" y="462"/>
                    </a:lnTo>
                    <a:lnTo>
                      <a:pt x="1050" y="462"/>
                    </a:lnTo>
                    <a:lnTo>
                      <a:pt x="1050" y="462"/>
                    </a:lnTo>
                    <a:lnTo>
                      <a:pt x="1050" y="462"/>
                    </a:lnTo>
                    <a:lnTo>
                      <a:pt x="1050" y="469"/>
                    </a:lnTo>
                    <a:lnTo>
                      <a:pt x="1050" y="469"/>
                    </a:lnTo>
                    <a:lnTo>
                      <a:pt x="1050" y="469"/>
                    </a:lnTo>
                    <a:lnTo>
                      <a:pt x="1043" y="469"/>
                    </a:lnTo>
                    <a:lnTo>
                      <a:pt x="1043" y="476"/>
                    </a:lnTo>
                    <a:lnTo>
                      <a:pt x="1043" y="476"/>
                    </a:lnTo>
                    <a:lnTo>
                      <a:pt x="1050" y="476"/>
                    </a:lnTo>
                    <a:lnTo>
                      <a:pt x="1050" y="476"/>
                    </a:lnTo>
                    <a:lnTo>
                      <a:pt x="1050" y="483"/>
                    </a:lnTo>
                    <a:lnTo>
                      <a:pt x="1050" y="483"/>
                    </a:lnTo>
                    <a:lnTo>
                      <a:pt x="1050" y="483"/>
                    </a:lnTo>
                    <a:lnTo>
                      <a:pt x="1057" y="483"/>
                    </a:lnTo>
                    <a:lnTo>
                      <a:pt x="1057" y="483"/>
                    </a:lnTo>
                    <a:lnTo>
                      <a:pt x="1064" y="476"/>
                    </a:lnTo>
                    <a:lnTo>
                      <a:pt x="1064" y="476"/>
                    </a:lnTo>
                    <a:lnTo>
                      <a:pt x="1064" y="476"/>
                    </a:lnTo>
                    <a:lnTo>
                      <a:pt x="1071" y="476"/>
                    </a:lnTo>
                    <a:lnTo>
                      <a:pt x="1071" y="476"/>
                    </a:lnTo>
                    <a:lnTo>
                      <a:pt x="1071" y="476"/>
                    </a:lnTo>
                    <a:lnTo>
                      <a:pt x="1086" y="483"/>
                    </a:lnTo>
                    <a:lnTo>
                      <a:pt x="1093" y="483"/>
                    </a:lnTo>
                    <a:lnTo>
                      <a:pt x="1093" y="483"/>
                    </a:lnTo>
                    <a:lnTo>
                      <a:pt x="1093" y="483"/>
                    </a:lnTo>
                    <a:lnTo>
                      <a:pt x="1100" y="490"/>
                    </a:lnTo>
                    <a:lnTo>
                      <a:pt x="1100" y="497"/>
                    </a:lnTo>
                    <a:lnTo>
                      <a:pt x="1107" y="497"/>
                    </a:lnTo>
                    <a:lnTo>
                      <a:pt x="1107" y="497"/>
                    </a:lnTo>
                    <a:lnTo>
                      <a:pt x="1107" y="497"/>
                    </a:lnTo>
                    <a:lnTo>
                      <a:pt x="1107" y="497"/>
                    </a:lnTo>
                    <a:lnTo>
                      <a:pt x="1107" y="497"/>
                    </a:lnTo>
                    <a:lnTo>
                      <a:pt x="1107" y="497"/>
                    </a:lnTo>
                    <a:lnTo>
                      <a:pt x="1114" y="497"/>
                    </a:lnTo>
                    <a:lnTo>
                      <a:pt x="1121" y="497"/>
                    </a:lnTo>
                    <a:lnTo>
                      <a:pt x="1121" y="497"/>
                    </a:lnTo>
                    <a:lnTo>
                      <a:pt x="1121" y="504"/>
                    </a:lnTo>
                    <a:lnTo>
                      <a:pt x="1128" y="504"/>
                    </a:lnTo>
                    <a:lnTo>
                      <a:pt x="1128" y="504"/>
                    </a:lnTo>
                    <a:lnTo>
                      <a:pt x="1128" y="511"/>
                    </a:lnTo>
                    <a:lnTo>
                      <a:pt x="1128" y="525"/>
                    </a:lnTo>
                    <a:lnTo>
                      <a:pt x="1128" y="525"/>
                    </a:lnTo>
                    <a:lnTo>
                      <a:pt x="1128" y="533"/>
                    </a:lnTo>
                    <a:lnTo>
                      <a:pt x="1121" y="540"/>
                    </a:lnTo>
                    <a:lnTo>
                      <a:pt x="1121" y="540"/>
                    </a:lnTo>
                    <a:lnTo>
                      <a:pt x="1121" y="540"/>
                    </a:lnTo>
                    <a:lnTo>
                      <a:pt x="1114" y="540"/>
                    </a:lnTo>
                    <a:lnTo>
                      <a:pt x="1114" y="540"/>
                    </a:lnTo>
                    <a:lnTo>
                      <a:pt x="1107" y="540"/>
                    </a:lnTo>
                    <a:lnTo>
                      <a:pt x="1100" y="547"/>
                    </a:lnTo>
                    <a:lnTo>
                      <a:pt x="1100" y="547"/>
                    </a:lnTo>
                    <a:lnTo>
                      <a:pt x="1100" y="554"/>
                    </a:lnTo>
                    <a:lnTo>
                      <a:pt x="1100" y="554"/>
                    </a:lnTo>
                    <a:lnTo>
                      <a:pt x="1100" y="561"/>
                    </a:lnTo>
                    <a:lnTo>
                      <a:pt x="1100" y="561"/>
                    </a:lnTo>
                    <a:lnTo>
                      <a:pt x="1093" y="568"/>
                    </a:lnTo>
                    <a:lnTo>
                      <a:pt x="1086" y="568"/>
                    </a:lnTo>
                    <a:lnTo>
                      <a:pt x="1086" y="575"/>
                    </a:lnTo>
                    <a:lnTo>
                      <a:pt x="1079" y="575"/>
                    </a:lnTo>
                    <a:lnTo>
                      <a:pt x="1079" y="575"/>
                    </a:lnTo>
                    <a:lnTo>
                      <a:pt x="1079" y="575"/>
                    </a:lnTo>
                    <a:lnTo>
                      <a:pt x="1079" y="582"/>
                    </a:lnTo>
                    <a:lnTo>
                      <a:pt x="1079" y="589"/>
                    </a:lnTo>
                    <a:lnTo>
                      <a:pt x="1079" y="589"/>
                    </a:lnTo>
                    <a:lnTo>
                      <a:pt x="1079" y="596"/>
                    </a:lnTo>
                    <a:lnTo>
                      <a:pt x="1071" y="596"/>
                    </a:lnTo>
                    <a:lnTo>
                      <a:pt x="1071" y="596"/>
                    </a:lnTo>
                    <a:lnTo>
                      <a:pt x="1079" y="603"/>
                    </a:lnTo>
                    <a:lnTo>
                      <a:pt x="1079" y="603"/>
                    </a:lnTo>
                    <a:lnTo>
                      <a:pt x="1071" y="603"/>
                    </a:lnTo>
                    <a:lnTo>
                      <a:pt x="1071" y="603"/>
                    </a:lnTo>
                    <a:lnTo>
                      <a:pt x="1064" y="611"/>
                    </a:lnTo>
                    <a:lnTo>
                      <a:pt x="1064" y="618"/>
                    </a:lnTo>
                    <a:lnTo>
                      <a:pt x="1057" y="618"/>
                    </a:lnTo>
                    <a:lnTo>
                      <a:pt x="1057" y="618"/>
                    </a:lnTo>
                    <a:lnTo>
                      <a:pt x="1057" y="618"/>
                    </a:lnTo>
                    <a:lnTo>
                      <a:pt x="1057" y="625"/>
                    </a:lnTo>
                    <a:lnTo>
                      <a:pt x="1057" y="625"/>
                    </a:lnTo>
                    <a:lnTo>
                      <a:pt x="1050" y="625"/>
                    </a:lnTo>
                    <a:lnTo>
                      <a:pt x="1050" y="625"/>
                    </a:lnTo>
                    <a:lnTo>
                      <a:pt x="1043" y="625"/>
                    </a:lnTo>
                    <a:lnTo>
                      <a:pt x="1043" y="625"/>
                    </a:lnTo>
                    <a:lnTo>
                      <a:pt x="1036" y="632"/>
                    </a:lnTo>
                    <a:lnTo>
                      <a:pt x="1036" y="632"/>
                    </a:lnTo>
                    <a:lnTo>
                      <a:pt x="1036" y="632"/>
                    </a:lnTo>
                    <a:lnTo>
                      <a:pt x="1036" y="639"/>
                    </a:lnTo>
                    <a:lnTo>
                      <a:pt x="1029" y="639"/>
                    </a:lnTo>
                    <a:lnTo>
                      <a:pt x="1029" y="639"/>
                    </a:lnTo>
                    <a:lnTo>
                      <a:pt x="1029" y="639"/>
                    </a:lnTo>
                    <a:lnTo>
                      <a:pt x="1022" y="632"/>
                    </a:lnTo>
                    <a:lnTo>
                      <a:pt x="1022" y="632"/>
                    </a:lnTo>
                    <a:lnTo>
                      <a:pt x="1022" y="632"/>
                    </a:lnTo>
                    <a:lnTo>
                      <a:pt x="1022" y="632"/>
                    </a:lnTo>
                    <a:lnTo>
                      <a:pt x="1015" y="632"/>
                    </a:lnTo>
                    <a:lnTo>
                      <a:pt x="1015" y="632"/>
                    </a:lnTo>
                    <a:lnTo>
                      <a:pt x="1008" y="632"/>
                    </a:lnTo>
                    <a:lnTo>
                      <a:pt x="1008" y="639"/>
                    </a:lnTo>
                    <a:lnTo>
                      <a:pt x="1000" y="639"/>
                    </a:lnTo>
                    <a:lnTo>
                      <a:pt x="1000" y="639"/>
                    </a:lnTo>
                    <a:lnTo>
                      <a:pt x="1000" y="639"/>
                    </a:lnTo>
                    <a:lnTo>
                      <a:pt x="1000" y="632"/>
                    </a:lnTo>
                    <a:lnTo>
                      <a:pt x="1000" y="632"/>
                    </a:lnTo>
                    <a:lnTo>
                      <a:pt x="1000" y="632"/>
                    </a:lnTo>
                    <a:lnTo>
                      <a:pt x="993" y="632"/>
                    </a:lnTo>
                    <a:lnTo>
                      <a:pt x="993" y="632"/>
                    </a:lnTo>
                    <a:lnTo>
                      <a:pt x="986" y="639"/>
                    </a:lnTo>
                    <a:lnTo>
                      <a:pt x="986" y="646"/>
                    </a:lnTo>
                    <a:lnTo>
                      <a:pt x="986" y="646"/>
                    </a:lnTo>
                    <a:lnTo>
                      <a:pt x="986" y="653"/>
                    </a:lnTo>
                    <a:lnTo>
                      <a:pt x="986" y="660"/>
                    </a:lnTo>
                    <a:lnTo>
                      <a:pt x="986" y="660"/>
                    </a:lnTo>
                    <a:lnTo>
                      <a:pt x="986" y="667"/>
                    </a:lnTo>
                    <a:lnTo>
                      <a:pt x="979" y="667"/>
                    </a:lnTo>
                    <a:lnTo>
                      <a:pt x="979" y="667"/>
                    </a:lnTo>
                    <a:lnTo>
                      <a:pt x="979" y="674"/>
                    </a:lnTo>
                    <a:lnTo>
                      <a:pt x="979" y="674"/>
                    </a:lnTo>
                    <a:lnTo>
                      <a:pt x="979" y="682"/>
                    </a:lnTo>
                    <a:lnTo>
                      <a:pt x="972" y="682"/>
                    </a:lnTo>
                    <a:lnTo>
                      <a:pt x="972" y="682"/>
                    </a:lnTo>
                    <a:lnTo>
                      <a:pt x="972" y="689"/>
                    </a:lnTo>
                    <a:lnTo>
                      <a:pt x="972" y="689"/>
                    </a:lnTo>
                    <a:lnTo>
                      <a:pt x="972" y="689"/>
                    </a:lnTo>
                    <a:lnTo>
                      <a:pt x="972" y="689"/>
                    </a:lnTo>
                    <a:lnTo>
                      <a:pt x="972" y="689"/>
                    </a:lnTo>
                    <a:lnTo>
                      <a:pt x="972" y="696"/>
                    </a:lnTo>
                    <a:lnTo>
                      <a:pt x="972" y="696"/>
                    </a:lnTo>
                    <a:lnTo>
                      <a:pt x="972" y="696"/>
                    </a:lnTo>
                    <a:lnTo>
                      <a:pt x="972" y="696"/>
                    </a:lnTo>
                    <a:lnTo>
                      <a:pt x="965" y="689"/>
                    </a:lnTo>
                    <a:lnTo>
                      <a:pt x="965" y="689"/>
                    </a:lnTo>
                    <a:lnTo>
                      <a:pt x="965" y="689"/>
                    </a:lnTo>
                    <a:lnTo>
                      <a:pt x="958" y="689"/>
                    </a:lnTo>
                    <a:lnTo>
                      <a:pt x="958" y="696"/>
                    </a:lnTo>
                    <a:lnTo>
                      <a:pt x="951" y="710"/>
                    </a:lnTo>
                    <a:lnTo>
                      <a:pt x="951" y="710"/>
                    </a:lnTo>
                    <a:lnTo>
                      <a:pt x="951" y="717"/>
                    </a:lnTo>
                    <a:lnTo>
                      <a:pt x="951" y="724"/>
                    </a:lnTo>
                    <a:lnTo>
                      <a:pt x="951" y="731"/>
                    </a:lnTo>
                    <a:lnTo>
                      <a:pt x="951" y="738"/>
                    </a:lnTo>
                    <a:lnTo>
                      <a:pt x="944" y="738"/>
                    </a:lnTo>
                    <a:lnTo>
                      <a:pt x="944" y="738"/>
                    </a:lnTo>
                    <a:lnTo>
                      <a:pt x="937" y="738"/>
                    </a:lnTo>
                    <a:lnTo>
                      <a:pt x="937" y="745"/>
                    </a:lnTo>
                    <a:lnTo>
                      <a:pt x="937" y="760"/>
                    </a:lnTo>
                    <a:lnTo>
                      <a:pt x="937" y="760"/>
                    </a:lnTo>
                    <a:lnTo>
                      <a:pt x="937" y="767"/>
                    </a:lnTo>
                    <a:lnTo>
                      <a:pt x="937" y="781"/>
                    </a:lnTo>
                    <a:lnTo>
                      <a:pt x="937" y="781"/>
                    </a:lnTo>
                    <a:lnTo>
                      <a:pt x="937" y="78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7"/>
              <p:cNvSpPr>
                <a:spLocks noEditPoints="1"/>
              </p:cNvSpPr>
              <p:nvPr/>
            </p:nvSpPr>
            <p:spPr bwMode="auto">
              <a:xfrm>
                <a:off x="2896" y="2849"/>
                <a:ext cx="1015" cy="901"/>
              </a:xfrm>
              <a:custGeom>
                <a:avLst/>
                <a:gdLst>
                  <a:gd name="T0" fmla="*/ 674 w 1015"/>
                  <a:gd name="T1" fmla="*/ 731 h 901"/>
                  <a:gd name="T2" fmla="*/ 667 w 1015"/>
                  <a:gd name="T3" fmla="*/ 731 h 901"/>
                  <a:gd name="T4" fmla="*/ 667 w 1015"/>
                  <a:gd name="T5" fmla="*/ 731 h 901"/>
                  <a:gd name="T6" fmla="*/ 667 w 1015"/>
                  <a:gd name="T7" fmla="*/ 724 h 901"/>
                  <a:gd name="T8" fmla="*/ 660 w 1015"/>
                  <a:gd name="T9" fmla="*/ 724 h 901"/>
                  <a:gd name="T10" fmla="*/ 660 w 1015"/>
                  <a:gd name="T11" fmla="*/ 724 h 901"/>
                  <a:gd name="T12" fmla="*/ 653 w 1015"/>
                  <a:gd name="T13" fmla="*/ 724 h 901"/>
                  <a:gd name="T14" fmla="*/ 660 w 1015"/>
                  <a:gd name="T15" fmla="*/ 731 h 901"/>
                  <a:gd name="T16" fmla="*/ 660 w 1015"/>
                  <a:gd name="T17" fmla="*/ 731 h 901"/>
                  <a:gd name="T18" fmla="*/ 660 w 1015"/>
                  <a:gd name="T19" fmla="*/ 731 h 901"/>
                  <a:gd name="T20" fmla="*/ 660 w 1015"/>
                  <a:gd name="T21" fmla="*/ 738 h 901"/>
                  <a:gd name="T22" fmla="*/ 660 w 1015"/>
                  <a:gd name="T23" fmla="*/ 745 h 901"/>
                  <a:gd name="T24" fmla="*/ 667 w 1015"/>
                  <a:gd name="T25" fmla="*/ 745 h 901"/>
                  <a:gd name="T26" fmla="*/ 667 w 1015"/>
                  <a:gd name="T27" fmla="*/ 745 h 901"/>
                  <a:gd name="T28" fmla="*/ 674 w 1015"/>
                  <a:gd name="T29" fmla="*/ 745 h 901"/>
                  <a:gd name="T30" fmla="*/ 681 w 1015"/>
                  <a:gd name="T31" fmla="*/ 724 h 901"/>
                  <a:gd name="T32" fmla="*/ 14 w 1015"/>
                  <a:gd name="T33" fmla="*/ 709 h 901"/>
                  <a:gd name="T34" fmla="*/ 21 w 1015"/>
                  <a:gd name="T35" fmla="*/ 709 h 901"/>
                  <a:gd name="T36" fmla="*/ 28 w 1015"/>
                  <a:gd name="T37" fmla="*/ 709 h 901"/>
                  <a:gd name="T38" fmla="*/ 21 w 1015"/>
                  <a:gd name="T39" fmla="*/ 702 h 901"/>
                  <a:gd name="T40" fmla="*/ 14 w 1015"/>
                  <a:gd name="T41" fmla="*/ 709 h 901"/>
                  <a:gd name="T42" fmla="*/ 7 w 1015"/>
                  <a:gd name="T43" fmla="*/ 709 h 901"/>
                  <a:gd name="T44" fmla="*/ 0 w 1015"/>
                  <a:gd name="T45" fmla="*/ 724 h 901"/>
                  <a:gd name="T46" fmla="*/ 7 w 1015"/>
                  <a:gd name="T47" fmla="*/ 724 h 901"/>
                  <a:gd name="T48" fmla="*/ 14 w 1015"/>
                  <a:gd name="T49" fmla="*/ 717 h 901"/>
                  <a:gd name="T50" fmla="*/ 674 w 1015"/>
                  <a:gd name="T51" fmla="*/ 873 h 901"/>
                  <a:gd name="T52" fmla="*/ 674 w 1015"/>
                  <a:gd name="T53" fmla="*/ 873 h 901"/>
                  <a:gd name="T54" fmla="*/ 667 w 1015"/>
                  <a:gd name="T55" fmla="*/ 873 h 901"/>
                  <a:gd name="T56" fmla="*/ 667 w 1015"/>
                  <a:gd name="T57" fmla="*/ 880 h 901"/>
                  <a:gd name="T58" fmla="*/ 667 w 1015"/>
                  <a:gd name="T59" fmla="*/ 880 h 901"/>
                  <a:gd name="T60" fmla="*/ 667 w 1015"/>
                  <a:gd name="T61" fmla="*/ 880 h 901"/>
                  <a:gd name="T62" fmla="*/ 667 w 1015"/>
                  <a:gd name="T63" fmla="*/ 887 h 901"/>
                  <a:gd name="T64" fmla="*/ 667 w 1015"/>
                  <a:gd name="T65" fmla="*/ 887 h 901"/>
                  <a:gd name="T66" fmla="*/ 674 w 1015"/>
                  <a:gd name="T67" fmla="*/ 887 h 901"/>
                  <a:gd name="T68" fmla="*/ 674 w 1015"/>
                  <a:gd name="T69" fmla="*/ 887 h 901"/>
                  <a:gd name="T70" fmla="*/ 674 w 1015"/>
                  <a:gd name="T71" fmla="*/ 894 h 901"/>
                  <a:gd name="T72" fmla="*/ 674 w 1015"/>
                  <a:gd name="T73" fmla="*/ 894 h 901"/>
                  <a:gd name="T74" fmla="*/ 681 w 1015"/>
                  <a:gd name="T75" fmla="*/ 901 h 901"/>
                  <a:gd name="T76" fmla="*/ 681 w 1015"/>
                  <a:gd name="T77" fmla="*/ 880 h 901"/>
                  <a:gd name="T78" fmla="*/ 1008 w 1015"/>
                  <a:gd name="T79" fmla="*/ 7 h 901"/>
                  <a:gd name="T80" fmla="*/ 1008 w 1015"/>
                  <a:gd name="T81" fmla="*/ 0 h 901"/>
                  <a:gd name="T82" fmla="*/ 1001 w 1015"/>
                  <a:gd name="T83" fmla="*/ 7 h 901"/>
                  <a:gd name="T84" fmla="*/ 1001 w 1015"/>
                  <a:gd name="T85" fmla="*/ 7 h 901"/>
                  <a:gd name="T86" fmla="*/ 1015 w 1015"/>
                  <a:gd name="T87" fmla="*/ 7 h 901"/>
                  <a:gd name="T88" fmla="*/ 1015 w 1015"/>
                  <a:gd name="T89" fmla="*/ 7 h 901"/>
                  <a:gd name="T90" fmla="*/ 1015 w 1015"/>
                  <a:gd name="T91" fmla="*/ 7 h 901"/>
                  <a:gd name="T92" fmla="*/ 1015 w 1015"/>
                  <a:gd name="T93" fmla="*/ 0 h 901"/>
                  <a:gd name="T94" fmla="*/ 1008 w 1015"/>
                  <a:gd name="T95" fmla="*/ 7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5" h="901">
                    <a:moveTo>
                      <a:pt x="681" y="731"/>
                    </a:moveTo>
                    <a:lnTo>
                      <a:pt x="681" y="731"/>
                    </a:lnTo>
                    <a:lnTo>
                      <a:pt x="674" y="731"/>
                    </a:lnTo>
                    <a:lnTo>
                      <a:pt x="674" y="731"/>
                    </a:lnTo>
                    <a:lnTo>
                      <a:pt x="674" y="731"/>
                    </a:lnTo>
                    <a:lnTo>
                      <a:pt x="674" y="731"/>
                    </a:lnTo>
                    <a:lnTo>
                      <a:pt x="667" y="731"/>
                    </a:lnTo>
                    <a:lnTo>
                      <a:pt x="667" y="731"/>
                    </a:lnTo>
                    <a:lnTo>
                      <a:pt x="667" y="731"/>
                    </a:lnTo>
                    <a:lnTo>
                      <a:pt x="667" y="731"/>
                    </a:lnTo>
                    <a:lnTo>
                      <a:pt x="667" y="731"/>
                    </a:lnTo>
                    <a:lnTo>
                      <a:pt x="667" y="731"/>
                    </a:lnTo>
                    <a:lnTo>
                      <a:pt x="667" y="724"/>
                    </a:lnTo>
                    <a:lnTo>
                      <a:pt x="667" y="724"/>
                    </a:lnTo>
                    <a:lnTo>
                      <a:pt x="667" y="724"/>
                    </a:lnTo>
                    <a:lnTo>
                      <a:pt x="667" y="724"/>
                    </a:lnTo>
                    <a:lnTo>
                      <a:pt x="667" y="724"/>
                    </a:lnTo>
                    <a:lnTo>
                      <a:pt x="667" y="724"/>
                    </a:lnTo>
                    <a:lnTo>
                      <a:pt x="667" y="724"/>
                    </a:lnTo>
                    <a:lnTo>
                      <a:pt x="660" y="724"/>
                    </a:lnTo>
                    <a:lnTo>
                      <a:pt x="660" y="724"/>
                    </a:lnTo>
                    <a:lnTo>
                      <a:pt x="660" y="724"/>
                    </a:lnTo>
                    <a:lnTo>
                      <a:pt x="660" y="724"/>
                    </a:lnTo>
                    <a:lnTo>
                      <a:pt x="660" y="724"/>
                    </a:lnTo>
                    <a:lnTo>
                      <a:pt x="660" y="724"/>
                    </a:lnTo>
                    <a:lnTo>
                      <a:pt x="660" y="724"/>
                    </a:lnTo>
                    <a:lnTo>
                      <a:pt x="660" y="724"/>
                    </a:lnTo>
                    <a:lnTo>
                      <a:pt x="653" y="724"/>
                    </a:lnTo>
                    <a:lnTo>
                      <a:pt x="653" y="724"/>
                    </a:lnTo>
                    <a:lnTo>
                      <a:pt x="653" y="724"/>
                    </a:lnTo>
                    <a:lnTo>
                      <a:pt x="653" y="724"/>
                    </a:lnTo>
                    <a:lnTo>
                      <a:pt x="660" y="731"/>
                    </a:lnTo>
                    <a:lnTo>
                      <a:pt x="660" y="731"/>
                    </a:lnTo>
                    <a:lnTo>
                      <a:pt x="660" y="731"/>
                    </a:lnTo>
                    <a:lnTo>
                      <a:pt x="660" y="731"/>
                    </a:lnTo>
                    <a:lnTo>
                      <a:pt x="660" y="731"/>
                    </a:lnTo>
                    <a:lnTo>
                      <a:pt x="660" y="731"/>
                    </a:lnTo>
                    <a:lnTo>
                      <a:pt x="660" y="731"/>
                    </a:lnTo>
                    <a:lnTo>
                      <a:pt x="660" y="731"/>
                    </a:lnTo>
                    <a:lnTo>
                      <a:pt x="660" y="731"/>
                    </a:lnTo>
                    <a:lnTo>
                      <a:pt x="660" y="738"/>
                    </a:lnTo>
                    <a:lnTo>
                      <a:pt x="660" y="738"/>
                    </a:lnTo>
                    <a:lnTo>
                      <a:pt x="660" y="738"/>
                    </a:lnTo>
                    <a:lnTo>
                      <a:pt x="660" y="738"/>
                    </a:lnTo>
                    <a:lnTo>
                      <a:pt x="660" y="738"/>
                    </a:lnTo>
                    <a:lnTo>
                      <a:pt x="660" y="738"/>
                    </a:lnTo>
                    <a:lnTo>
                      <a:pt x="660" y="745"/>
                    </a:lnTo>
                    <a:lnTo>
                      <a:pt x="660" y="745"/>
                    </a:lnTo>
                    <a:lnTo>
                      <a:pt x="660" y="745"/>
                    </a:lnTo>
                    <a:lnTo>
                      <a:pt x="660" y="745"/>
                    </a:lnTo>
                    <a:lnTo>
                      <a:pt x="667" y="745"/>
                    </a:lnTo>
                    <a:lnTo>
                      <a:pt x="667" y="745"/>
                    </a:lnTo>
                    <a:lnTo>
                      <a:pt x="667" y="745"/>
                    </a:lnTo>
                    <a:lnTo>
                      <a:pt x="667" y="745"/>
                    </a:lnTo>
                    <a:lnTo>
                      <a:pt x="667" y="745"/>
                    </a:lnTo>
                    <a:lnTo>
                      <a:pt x="667" y="745"/>
                    </a:lnTo>
                    <a:lnTo>
                      <a:pt x="667" y="745"/>
                    </a:lnTo>
                    <a:lnTo>
                      <a:pt x="674" y="745"/>
                    </a:lnTo>
                    <a:lnTo>
                      <a:pt x="674" y="745"/>
                    </a:lnTo>
                    <a:lnTo>
                      <a:pt x="674" y="745"/>
                    </a:lnTo>
                    <a:lnTo>
                      <a:pt x="674" y="738"/>
                    </a:lnTo>
                    <a:lnTo>
                      <a:pt x="681" y="731"/>
                    </a:lnTo>
                    <a:lnTo>
                      <a:pt x="681" y="724"/>
                    </a:lnTo>
                    <a:lnTo>
                      <a:pt x="681" y="724"/>
                    </a:lnTo>
                    <a:lnTo>
                      <a:pt x="681" y="731"/>
                    </a:lnTo>
                    <a:close/>
                    <a:moveTo>
                      <a:pt x="14" y="717"/>
                    </a:moveTo>
                    <a:lnTo>
                      <a:pt x="14" y="717"/>
                    </a:lnTo>
                    <a:lnTo>
                      <a:pt x="14" y="709"/>
                    </a:lnTo>
                    <a:lnTo>
                      <a:pt x="14" y="709"/>
                    </a:lnTo>
                    <a:lnTo>
                      <a:pt x="14" y="709"/>
                    </a:lnTo>
                    <a:lnTo>
                      <a:pt x="21" y="709"/>
                    </a:lnTo>
                    <a:lnTo>
                      <a:pt x="21" y="709"/>
                    </a:lnTo>
                    <a:lnTo>
                      <a:pt x="21" y="709"/>
                    </a:lnTo>
                    <a:lnTo>
                      <a:pt x="21" y="709"/>
                    </a:lnTo>
                    <a:lnTo>
                      <a:pt x="21" y="709"/>
                    </a:lnTo>
                    <a:lnTo>
                      <a:pt x="28" y="709"/>
                    </a:lnTo>
                    <a:lnTo>
                      <a:pt x="28" y="702"/>
                    </a:lnTo>
                    <a:lnTo>
                      <a:pt x="21" y="702"/>
                    </a:lnTo>
                    <a:lnTo>
                      <a:pt x="21" y="702"/>
                    </a:lnTo>
                    <a:lnTo>
                      <a:pt x="21" y="702"/>
                    </a:lnTo>
                    <a:lnTo>
                      <a:pt x="21" y="702"/>
                    </a:lnTo>
                    <a:lnTo>
                      <a:pt x="14" y="702"/>
                    </a:lnTo>
                    <a:lnTo>
                      <a:pt x="14" y="702"/>
                    </a:lnTo>
                    <a:lnTo>
                      <a:pt x="14" y="709"/>
                    </a:lnTo>
                    <a:lnTo>
                      <a:pt x="14" y="709"/>
                    </a:lnTo>
                    <a:lnTo>
                      <a:pt x="7" y="709"/>
                    </a:lnTo>
                    <a:lnTo>
                      <a:pt x="7" y="709"/>
                    </a:lnTo>
                    <a:lnTo>
                      <a:pt x="7" y="709"/>
                    </a:lnTo>
                    <a:lnTo>
                      <a:pt x="7" y="709"/>
                    </a:lnTo>
                    <a:lnTo>
                      <a:pt x="0" y="709"/>
                    </a:lnTo>
                    <a:lnTo>
                      <a:pt x="0" y="717"/>
                    </a:lnTo>
                    <a:lnTo>
                      <a:pt x="0" y="724"/>
                    </a:lnTo>
                    <a:lnTo>
                      <a:pt x="0" y="724"/>
                    </a:lnTo>
                    <a:lnTo>
                      <a:pt x="0" y="724"/>
                    </a:lnTo>
                    <a:lnTo>
                      <a:pt x="7" y="724"/>
                    </a:lnTo>
                    <a:lnTo>
                      <a:pt x="7" y="724"/>
                    </a:lnTo>
                    <a:lnTo>
                      <a:pt x="7" y="731"/>
                    </a:lnTo>
                    <a:lnTo>
                      <a:pt x="7" y="724"/>
                    </a:lnTo>
                    <a:lnTo>
                      <a:pt x="7" y="724"/>
                    </a:lnTo>
                    <a:lnTo>
                      <a:pt x="14" y="717"/>
                    </a:lnTo>
                    <a:lnTo>
                      <a:pt x="14" y="717"/>
                    </a:lnTo>
                    <a:lnTo>
                      <a:pt x="14" y="717"/>
                    </a:lnTo>
                    <a:lnTo>
                      <a:pt x="14" y="717"/>
                    </a:lnTo>
                    <a:close/>
                    <a:moveTo>
                      <a:pt x="674" y="873"/>
                    </a:moveTo>
                    <a:lnTo>
                      <a:pt x="674" y="873"/>
                    </a:lnTo>
                    <a:lnTo>
                      <a:pt x="674" y="873"/>
                    </a:lnTo>
                    <a:lnTo>
                      <a:pt x="674" y="873"/>
                    </a:lnTo>
                    <a:lnTo>
                      <a:pt x="674" y="873"/>
                    </a:lnTo>
                    <a:lnTo>
                      <a:pt x="667" y="873"/>
                    </a:lnTo>
                    <a:lnTo>
                      <a:pt x="667" y="873"/>
                    </a:lnTo>
                    <a:lnTo>
                      <a:pt x="667" y="873"/>
                    </a:lnTo>
                    <a:lnTo>
                      <a:pt x="667" y="873"/>
                    </a:lnTo>
                    <a:lnTo>
                      <a:pt x="667" y="873"/>
                    </a:lnTo>
                    <a:lnTo>
                      <a:pt x="667" y="873"/>
                    </a:lnTo>
                    <a:lnTo>
                      <a:pt x="667" y="880"/>
                    </a:lnTo>
                    <a:lnTo>
                      <a:pt x="667" y="880"/>
                    </a:lnTo>
                    <a:lnTo>
                      <a:pt x="667" y="880"/>
                    </a:lnTo>
                    <a:lnTo>
                      <a:pt x="667" y="880"/>
                    </a:lnTo>
                    <a:lnTo>
                      <a:pt x="667" y="880"/>
                    </a:lnTo>
                    <a:lnTo>
                      <a:pt x="667" y="880"/>
                    </a:lnTo>
                    <a:lnTo>
                      <a:pt x="660" y="880"/>
                    </a:lnTo>
                    <a:lnTo>
                      <a:pt x="660" y="880"/>
                    </a:lnTo>
                    <a:lnTo>
                      <a:pt x="660" y="880"/>
                    </a:lnTo>
                    <a:lnTo>
                      <a:pt x="667" y="880"/>
                    </a:lnTo>
                    <a:lnTo>
                      <a:pt x="667" y="880"/>
                    </a:lnTo>
                    <a:lnTo>
                      <a:pt x="660" y="880"/>
                    </a:lnTo>
                    <a:lnTo>
                      <a:pt x="660" y="887"/>
                    </a:lnTo>
                    <a:lnTo>
                      <a:pt x="667" y="887"/>
                    </a:lnTo>
                    <a:lnTo>
                      <a:pt x="667" y="887"/>
                    </a:lnTo>
                    <a:lnTo>
                      <a:pt x="667" y="887"/>
                    </a:lnTo>
                    <a:lnTo>
                      <a:pt x="667" y="887"/>
                    </a:lnTo>
                    <a:lnTo>
                      <a:pt x="667" y="887"/>
                    </a:lnTo>
                    <a:lnTo>
                      <a:pt x="667" y="887"/>
                    </a:lnTo>
                    <a:lnTo>
                      <a:pt x="674" y="887"/>
                    </a:lnTo>
                    <a:lnTo>
                      <a:pt x="674" y="887"/>
                    </a:lnTo>
                    <a:lnTo>
                      <a:pt x="674" y="887"/>
                    </a:lnTo>
                    <a:lnTo>
                      <a:pt x="674" y="887"/>
                    </a:lnTo>
                    <a:lnTo>
                      <a:pt x="674" y="887"/>
                    </a:lnTo>
                    <a:lnTo>
                      <a:pt x="674" y="887"/>
                    </a:lnTo>
                    <a:lnTo>
                      <a:pt x="674" y="887"/>
                    </a:lnTo>
                    <a:lnTo>
                      <a:pt x="674" y="887"/>
                    </a:lnTo>
                    <a:lnTo>
                      <a:pt x="674" y="887"/>
                    </a:lnTo>
                    <a:lnTo>
                      <a:pt x="674" y="887"/>
                    </a:lnTo>
                    <a:lnTo>
                      <a:pt x="674" y="894"/>
                    </a:lnTo>
                    <a:lnTo>
                      <a:pt x="674" y="894"/>
                    </a:lnTo>
                    <a:lnTo>
                      <a:pt x="674" y="894"/>
                    </a:lnTo>
                    <a:lnTo>
                      <a:pt x="674" y="894"/>
                    </a:lnTo>
                    <a:lnTo>
                      <a:pt x="674" y="894"/>
                    </a:lnTo>
                    <a:lnTo>
                      <a:pt x="674" y="894"/>
                    </a:lnTo>
                    <a:lnTo>
                      <a:pt x="681" y="894"/>
                    </a:lnTo>
                    <a:lnTo>
                      <a:pt x="681" y="894"/>
                    </a:lnTo>
                    <a:lnTo>
                      <a:pt x="681" y="901"/>
                    </a:lnTo>
                    <a:lnTo>
                      <a:pt x="681" y="901"/>
                    </a:lnTo>
                    <a:lnTo>
                      <a:pt x="681" y="901"/>
                    </a:lnTo>
                    <a:lnTo>
                      <a:pt x="681" y="887"/>
                    </a:lnTo>
                    <a:lnTo>
                      <a:pt x="681" y="880"/>
                    </a:lnTo>
                    <a:lnTo>
                      <a:pt x="681" y="873"/>
                    </a:lnTo>
                    <a:lnTo>
                      <a:pt x="681" y="873"/>
                    </a:lnTo>
                    <a:lnTo>
                      <a:pt x="674" y="873"/>
                    </a:lnTo>
                    <a:close/>
                    <a:moveTo>
                      <a:pt x="1008" y="7"/>
                    </a:moveTo>
                    <a:lnTo>
                      <a:pt x="1008" y="7"/>
                    </a:lnTo>
                    <a:lnTo>
                      <a:pt x="1008" y="7"/>
                    </a:lnTo>
                    <a:lnTo>
                      <a:pt x="1008" y="0"/>
                    </a:lnTo>
                    <a:lnTo>
                      <a:pt x="1008" y="0"/>
                    </a:lnTo>
                    <a:lnTo>
                      <a:pt x="1001" y="0"/>
                    </a:lnTo>
                    <a:lnTo>
                      <a:pt x="1001" y="7"/>
                    </a:lnTo>
                    <a:lnTo>
                      <a:pt x="1001" y="7"/>
                    </a:lnTo>
                    <a:lnTo>
                      <a:pt x="1001" y="7"/>
                    </a:lnTo>
                    <a:lnTo>
                      <a:pt x="1001" y="7"/>
                    </a:lnTo>
                    <a:lnTo>
                      <a:pt x="1001" y="7"/>
                    </a:lnTo>
                    <a:lnTo>
                      <a:pt x="1001" y="7"/>
                    </a:lnTo>
                    <a:lnTo>
                      <a:pt x="1001" y="7"/>
                    </a:lnTo>
                    <a:lnTo>
                      <a:pt x="1008" y="7"/>
                    </a:lnTo>
                    <a:lnTo>
                      <a:pt x="1008" y="7"/>
                    </a:lnTo>
                    <a:lnTo>
                      <a:pt x="1015" y="14"/>
                    </a:lnTo>
                    <a:lnTo>
                      <a:pt x="1015" y="7"/>
                    </a:lnTo>
                    <a:lnTo>
                      <a:pt x="1015" y="7"/>
                    </a:lnTo>
                    <a:lnTo>
                      <a:pt x="1015" y="7"/>
                    </a:lnTo>
                    <a:lnTo>
                      <a:pt x="1015" y="7"/>
                    </a:lnTo>
                    <a:lnTo>
                      <a:pt x="1015" y="7"/>
                    </a:lnTo>
                    <a:lnTo>
                      <a:pt x="1015" y="7"/>
                    </a:lnTo>
                    <a:lnTo>
                      <a:pt x="1015" y="7"/>
                    </a:lnTo>
                    <a:lnTo>
                      <a:pt x="1015" y="7"/>
                    </a:lnTo>
                    <a:lnTo>
                      <a:pt x="1015" y="7"/>
                    </a:lnTo>
                    <a:lnTo>
                      <a:pt x="1015" y="0"/>
                    </a:lnTo>
                    <a:lnTo>
                      <a:pt x="1015" y="0"/>
                    </a:lnTo>
                    <a:lnTo>
                      <a:pt x="1015" y="0"/>
                    </a:lnTo>
                    <a:lnTo>
                      <a:pt x="1015" y="0"/>
                    </a:lnTo>
                    <a:lnTo>
                      <a:pt x="1015" y="7"/>
                    </a:lnTo>
                    <a:lnTo>
                      <a:pt x="1015" y="7"/>
                    </a:lnTo>
                    <a:lnTo>
                      <a:pt x="1015" y="7"/>
                    </a:lnTo>
                    <a:lnTo>
                      <a:pt x="1008" y="7"/>
                    </a:lnTo>
                    <a:lnTo>
                      <a:pt x="1008" y="7"/>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 name="Freeform 68"/>
              <p:cNvSpPr>
                <a:spLocks noEditPoints="1"/>
              </p:cNvSpPr>
              <p:nvPr/>
            </p:nvSpPr>
            <p:spPr bwMode="auto">
              <a:xfrm>
                <a:off x="2896" y="2849"/>
                <a:ext cx="1015" cy="901"/>
              </a:xfrm>
              <a:custGeom>
                <a:avLst/>
                <a:gdLst>
                  <a:gd name="T0" fmla="*/ 674 w 1015"/>
                  <a:gd name="T1" fmla="*/ 731 h 901"/>
                  <a:gd name="T2" fmla="*/ 667 w 1015"/>
                  <a:gd name="T3" fmla="*/ 731 h 901"/>
                  <a:gd name="T4" fmla="*/ 667 w 1015"/>
                  <a:gd name="T5" fmla="*/ 731 h 901"/>
                  <a:gd name="T6" fmla="*/ 667 w 1015"/>
                  <a:gd name="T7" fmla="*/ 724 h 901"/>
                  <a:gd name="T8" fmla="*/ 660 w 1015"/>
                  <a:gd name="T9" fmla="*/ 724 h 901"/>
                  <a:gd name="T10" fmla="*/ 660 w 1015"/>
                  <a:gd name="T11" fmla="*/ 724 h 901"/>
                  <a:gd name="T12" fmla="*/ 653 w 1015"/>
                  <a:gd name="T13" fmla="*/ 724 h 901"/>
                  <a:gd name="T14" fmla="*/ 660 w 1015"/>
                  <a:gd name="T15" fmla="*/ 731 h 901"/>
                  <a:gd name="T16" fmla="*/ 660 w 1015"/>
                  <a:gd name="T17" fmla="*/ 731 h 901"/>
                  <a:gd name="T18" fmla="*/ 660 w 1015"/>
                  <a:gd name="T19" fmla="*/ 731 h 901"/>
                  <a:gd name="T20" fmla="*/ 660 w 1015"/>
                  <a:gd name="T21" fmla="*/ 738 h 901"/>
                  <a:gd name="T22" fmla="*/ 660 w 1015"/>
                  <a:gd name="T23" fmla="*/ 745 h 901"/>
                  <a:gd name="T24" fmla="*/ 667 w 1015"/>
                  <a:gd name="T25" fmla="*/ 745 h 901"/>
                  <a:gd name="T26" fmla="*/ 667 w 1015"/>
                  <a:gd name="T27" fmla="*/ 745 h 901"/>
                  <a:gd name="T28" fmla="*/ 674 w 1015"/>
                  <a:gd name="T29" fmla="*/ 745 h 901"/>
                  <a:gd name="T30" fmla="*/ 681 w 1015"/>
                  <a:gd name="T31" fmla="*/ 724 h 901"/>
                  <a:gd name="T32" fmla="*/ 14 w 1015"/>
                  <a:gd name="T33" fmla="*/ 709 h 901"/>
                  <a:gd name="T34" fmla="*/ 21 w 1015"/>
                  <a:gd name="T35" fmla="*/ 709 h 901"/>
                  <a:gd name="T36" fmla="*/ 28 w 1015"/>
                  <a:gd name="T37" fmla="*/ 709 h 901"/>
                  <a:gd name="T38" fmla="*/ 21 w 1015"/>
                  <a:gd name="T39" fmla="*/ 702 h 901"/>
                  <a:gd name="T40" fmla="*/ 14 w 1015"/>
                  <a:gd name="T41" fmla="*/ 709 h 901"/>
                  <a:gd name="T42" fmla="*/ 7 w 1015"/>
                  <a:gd name="T43" fmla="*/ 709 h 901"/>
                  <a:gd name="T44" fmla="*/ 0 w 1015"/>
                  <a:gd name="T45" fmla="*/ 724 h 901"/>
                  <a:gd name="T46" fmla="*/ 7 w 1015"/>
                  <a:gd name="T47" fmla="*/ 724 h 901"/>
                  <a:gd name="T48" fmla="*/ 14 w 1015"/>
                  <a:gd name="T49" fmla="*/ 717 h 901"/>
                  <a:gd name="T50" fmla="*/ 674 w 1015"/>
                  <a:gd name="T51" fmla="*/ 873 h 901"/>
                  <a:gd name="T52" fmla="*/ 674 w 1015"/>
                  <a:gd name="T53" fmla="*/ 873 h 901"/>
                  <a:gd name="T54" fmla="*/ 667 w 1015"/>
                  <a:gd name="T55" fmla="*/ 873 h 901"/>
                  <a:gd name="T56" fmla="*/ 667 w 1015"/>
                  <a:gd name="T57" fmla="*/ 880 h 901"/>
                  <a:gd name="T58" fmla="*/ 667 w 1015"/>
                  <a:gd name="T59" fmla="*/ 880 h 901"/>
                  <a:gd name="T60" fmla="*/ 667 w 1015"/>
                  <a:gd name="T61" fmla="*/ 880 h 901"/>
                  <a:gd name="T62" fmla="*/ 667 w 1015"/>
                  <a:gd name="T63" fmla="*/ 887 h 901"/>
                  <a:gd name="T64" fmla="*/ 667 w 1015"/>
                  <a:gd name="T65" fmla="*/ 887 h 901"/>
                  <a:gd name="T66" fmla="*/ 674 w 1015"/>
                  <a:gd name="T67" fmla="*/ 887 h 901"/>
                  <a:gd name="T68" fmla="*/ 674 w 1015"/>
                  <a:gd name="T69" fmla="*/ 887 h 901"/>
                  <a:gd name="T70" fmla="*/ 674 w 1015"/>
                  <a:gd name="T71" fmla="*/ 894 h 901"/>
                  <a:gd name="T72" fmla="*/ 674 w 1015"/>
                  <a:gd name="T73" fmla="*/ 894 h 901"/>
                  <a:gd name="T74" fmla="*/ 681 w 1015"/>
                  <a:gd name="T75" fmla="*/ 901 h 901"/>
                  <a:gd name="T76" fmla="*/ 681 w 1015"/>
                  <a:gd name="T77" fmla="*/ 880 h 901"/>
                  <a:gd name="T78" fmla="*/ 1008 w 1015"/>
                  <a:gd name="T79" fmla="*/ 7 h 901"/>
                  <a:gd name="T80" fmla="*/ 1008 w 1015"/>
                  <a:gd name="T81" fmla="*/ 0 h 901"/>
                  <a:gd name="T82" fmla="*/ 1001 w 1015"/>
                  <a:gd name="T83" fmla="*/ 7 h 901"/>
                  <a:gd name="T84" fmla="*/ 1001 w 1015"/>
                  <a:gd name="T85" fmla="*/ 7 h 901"/>
                  <a:gd name="T86" fmla="*/ 1015 w 1015"/>
                  <a:gd name="T87" fmla="*/ 7 h 901"/>
                  <a:gd name="T88" fmla="*/ 1015 w 1015"/>
                  <a:gd name="T89" fmla="*/ 7 h 901"/>
                  <a:gd name="T90" fmla="*/ 1015 w 1015"/>
                  <a:gd name="T91" fmla="*/ 7 h 901"/>
                  <a:gd name="T92" fmla="*/ 1015 w 1015"/>
                  <a:gd name="T93" fmla="*/ 0 h 901"/>
                  <a:gd name="T94" fmla="*/ 1008 w 1015"/>
                  <a:gd name="T95" fmla="*/ 7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5" h="901">
                    <a:moveTo>
                      <a:pt x="681" y="731"/>
                    </a:moveTo>
                    <a:lnTo>
                      <a:pt x="681" y="731"/>
                    </a:lnTo>
                    <a:lnTo>
                      <a:pt x="674" y="731"/>
                    </a:lnTo>
                    <a:lnTo>
                      <a:pt x="674" y="731"/>
                    </a:lnTo>
                    <a:lnTo>
                      <a:pt x="674" y="731"/>
                    </a:lnTo>
                    <a:lnTo>
                      <a:pt x="674" y="731"/>
                    </a:lnTo>
                    <a:lnTo>
                      <a:pt x="667" y="731"/>
                    </a:lnTo>
                    <a:lnTo>
                      <a:pt x="667" y="731"/>
                    </a:lnTo>
                    <a:lnTo>
                      <a:pt x="667" y="731"/>
                    </a:lnTo>
                    <a:lnTo>
                      <a:pt x="667" y="731"/>
                    </a:lnTo>
                    <a:lnTo>
                      <a:pt x="667" y="731"/>
                    </a:lnTo>
                    <a:lnTo>
                      <a:pt x="667" y="731"/>
                    </a:lnTo>
                    <a:lnTo>
                      <a:pt x="667" y="724"/>
                    </a:lnTo>
                    <a:lnTo>
                      <a:pt x="667" y="724"/>
                    </a:lnTo>
                    <a:lnTo>
                      <a:pt x="667" y="724"/>
                    </a:lnTo>
                    <a:lnTo>
                      <a:pt x="667" y="724"/>
                    </a:lnTo>
                    <a:lnTo>
                      <a:pt x="667" y="724"/>
                    </a:lnTo>
                    <a:lnTo>
                      <a:pt x="667" y="724"/>
                    </a:lnTo>
                    <a:lnTo>
                      <a:pt x="667" y="724"/>
                    </a:lnTo>
                    <a:lnTo>
                      <a:pt x="660" y="724"/>
                    </a:lnTo>
                    <a:lnTo>
                      <a:pt x="660" y="724"/>
                    </a:lnTo>
                    <a:lnTo>
                      <a:pt x="660" y="724"/>
                    </a:lnTo>
                    <a:lnTo>
                      <a:pt x="660" y="724"/>
                    </a:lnTo>
                    <a:lnTo>
                      <a:pt x="660" y="724"/>
                    </a:lnTo>
                    <a:lnTo>
                      <a:pt x="660" y="724"/>
                    </a:lnTo>
                    <a:lnTo>
                      <a:pt x="660" y="724"/>
                    </a:lnTo>
                    <a:lnTo>
                      <a:pt x="660" y="724"/>
                    </a:lnTo>
                    <a:lnTo>
                      <a:pt x="653" y="724"/>
                    </a:lnTo>
                    <a:lnTo>
                      <a:pt x="653" y="724"/>
                    </a:lnTo>
                    <a:lnTo>
                      <a:pt x="653" y="724"/>
                    </a:lnTo>
                    <a:lnTo>
                      <a:pt x="653" y="724"/>
                    </a:lnTo>
                    <a:lnTo>
                      <a:pt x="660" y="731"/>
                    </a:lnTo>
                    <a:lnTo>
                      <a:pt x="660" y="731"/>
                    </a:lnTo>
                    <a:lnTo>
                      <a:pt x="660" y="731"/>
                    </a:lnTo>
                    <a:lnTo>
                      <a:pt x="660" y="731"/>
                    </a:lnTo>
                    <a:lnTo>
                      <a:pt x="660" y="731"/>
                    </a:lnTo>
                    <a:lnTo>
                      <a:pt x="660" y="731"/>
                    </a:lnTo>
                    <a:lnTo>
                      <a:pt x="660" y="731"/>
                    </a:lnTo>
                    <a:lnTo>
                      <a:pt x="660" y="731"/>
                    </a:lnTo>
                    <a:lnTo>
                      <a:pt x="660" y="731"/>
                    </a:lnTo>
                    <a:lnTo>
                      <a:pt x="660" y="738"/>
                    </a:lnTo>
                    <a:lnTo>
                      <a:pt x="660" y="738"/>
                    </a:lnTo>
                    <a:lnTo>
                      <a:pt x="660" y="738"/>
                    </a:lnTo>
                    <a:lnTo>
                      <a:pt x="660" y="738"/>
                    </a:lnTo>
                    <a:lnTo>
                      <a:pt x="660" y="738"/>
                    </a:lnTo>
                    <a:lnTo>
                      <a:pt x="660" y="738"/>
                    </a:lnTo>
                    <a:lnTo>
                      <a:pt x="660" y="745"/>
                    </a:lnTo>
                    <a:lnTo>
                      <a:pt x="660" y="745"/>
                    </a:lnTo>
                    <a:lnTo>
                      <a:pt x="660" y="745"/>
                    </a:lnTo>
                    <a:lnTo>
                      <a:pt x="660" y="745"/>
                    </a:lnTo>
                    <a:lnTo>
                      <a:pt x="667" y="745"/>
                    </a:lnTo>
                    <a:lnTo>
                      <a:pt x="667" y="745"/>
                    </a:lnTo>
                    <a:lnTo>
                      <a:pt x="667" y="745"/>
                    </a:lnTo>
                    <a:lnTo>
                      <a:pt x="667" y="745"/>
                    </a:lnTo>
                    <a:lnTo>
                      <a:pt x="667" y="745"/>
                    </a:lnTo>
                    <a:lnTo>
                      <a:pt x="667" y="745"/>
                    </a:lnTo>
                    <a:lnTo>
                      <a:pt x="667" y="745"/>
                    </a:lnTo>
                    <a:lnTo>
                      <a:pt x="674" y="745"/>
                    </a:lnTo>
                    <a:lnTo>
                      <a:pt x="674" y="745"/>
                    </a:lnTo>
                    <a:lnTo>
                      <a:pt x="674" y="745"/>
                    </a:lnTo>
                    <a:lnTo>
                      <a:pt x="674" y="738"/>
                    </a:lnTo>
                    <a:lnTo>
                      <a:pt x="681" y="731"/>
                    </a:lnTo>
                    <a:lnTo>
                      <a:pt x="681" y="724"/>
                    </a:lnTo>
                    <a:lnTo>
                      <a:pt x="681" y="724"/>
                    </a:lnTo>
                    <a:lnTo>
                      <a:pt x="681" y="731"/>
                    </a:lnTo>
                    <a:moveTo>
                      <a:pt x="14" y="717"/>
                    </a:moveTo>
                    <a:lnTo>
                      <a:pt x="14" y="717"/>
                    </a:lnTo>
                    <a:lnTo>
                      <a:pt x="14" y="709"/>
                    </a:lnTo>
                    <a:lnTo>
                      <a:pt x="14" y="709"/>
                    </a:lnTo>
                    <a:lnTo>
                      <a:pt x="14" y="709"/>
                    </a:lnTo>
                    <a:lnTo>
                      <a:pt x="21" y="709"/>
                    </a:lnTo>
                    <a:lnTo>
                      <a:pt x="21" y="709"/>
                    </a:lnTo>
                    <a:lnTo>
                      <a:pt x="21" y="709"/>
                    </a:lnTo>
                    <a:lnTo>
                      <a:pt x="21" y="709"/>
                    </a:lnTo>
                    <a:lnTo>
                      <a:pt x="21" y="709"/>
                    </a:lnTo>
                    <a:lnTo>
                      <a:pt x="28" y="709"/>
                    </a:lnTo>
                    <a:lnTo>
                      <a:pt x="28" y="702"/>
                    </a:lnTo>
                    <a:lnTo>
                      <a:pt x="21" y="702"/>
                    </a:lnTo>
                    <a:lnTo>
                      <a:pt x="21" y="702"/>
                    </a:lnTo>
                    <a:lnTo>
                      <a:pt x="21" y="702"/>
                    </a:lnTo>
                    <a:lnTo>
                      <a:pt x="21" y="702"/>
                    </a:lnTo>
                    <a:lnTo>
                      <a:pt x="14" y="702"/>
                    </a:lnTo>
                    <a:lnTo>
                      <a:pt x="14" y="702"/>
                    </a:lnTo>
                    <a:lnTo>
                      <a:pt x="14" y="709"/>
                    </a:lnTo>
                    <a:lnTo>
                      <a:pt x="14" y="709"/>
                    </a:lnTo>
                    <a:lnTo>
                      <a:pt x="7" y="709"/>
                    </a:lnTo>
                    <a:lnTo>
                      <a:pt x="7" y="709"/>
                    </a:lnTo>
                    <a:lnTo>
                      <a:pt x="7" y="709"/>
                    </a:lnTo>
                    <a:lnTo>
                      <a:pt x="7" y="709"/>
                    </a:lnTo>
                    <a:lnTo>
                      <a:pt x="0" y="709"/>
                    </a:lnTo>
                    <a:lnTo>
                      <a:pt x="0" y="717"/>
                    </a:lnTo>
                    <a:lnTo>
                      <a:pt x="0" y="724"/>
                    </a:lnTo>
                    <a:lnTo>
                      <a:pt x="0" y="724"/>
                    </a:lnTo>
                    <a:lnTo>
                      <a:pt x="0" y="724"/>
                    </a:lnTo>
                    <a:lnTo>
                      <a:pt x="7" y="724"/>
                    </a:lnTo>
                    <a:lnTo>
                      <a:pt x="7" y="724"/>
                    </a:lnTo>
                    <a:lnTo>
                      <a:pt x="7" y="731"/>
                    </a:lnTo>
                    <a:lnTo>
                      <a:pt x="7" y="724"/>
                    </a:lnTo>
                    <a:lnTo>
                      <a:pt x="7" y="724"/>
                    </a:lnTo>
                    <a:lnTo>
                      <a:pt x="14" y="717"/>
                    </a:lnTo>
                    <a:lnTo>
                      <a:pt x="14" y="717"/>
                    </a:lnTo>
                    <a:lnTo>
                      <a:pt x="14" y="717"/>
                    </a:lnTo>
                    <a:lnTo>
                      <a:pt x="14" y="717"/>
                    </a:lnTo>
                    <a:moveTo>
                      <a:pt x="674" y="873"/>
                    </a:moveTo>
                    <a:lnTo>
                      <a:pt x="674" y="873"/>
                    </a:lnTo>
                    <a:lnTo>
                      <a:pt x="674" y="873"/>
                    </a:lnTo>
                    <a:lnTo>
                      <a:pt x="674" y="873"/>
                    </a:lnTo>
                    <a:lnTo>
                      <a:pt x="674" y="873"/>
                    </a:lnTo>
                    <a:lnTo>
                      <a:pt x="667" y="873"/>
                    </a:lnTo>
                    <a:lnTo>
                      <a:pt x="667" y="873"/>
                    </a:lnTo>
                    <a:lnTo>
                      <a:pt x="667" y="873"/>
                    </a:lnTo>
                    <a:lnTo>
                      <a:pt x="667" y="873"/>
                    </a:lnTo>
                    <a:lnTo>
                      <a:pt x="667" y="873"/>
                    </a:lnTo>
                    <a:lnTo>
                      <a:pt x="667" y="873"/>
                    </a:lnTo>
                    <a:lnTo>
                      <a:pt x="667" y="880"/>
                    </a:lnTo>
                    <a:lnTo>
                      <a:pt x="667" y="880"/>
                    </a:lnTo>
                    <a:lnTo>
                      <a:pt x="667" y="880"/>
                    </a:lnTo>
                    <a:lnTo>
                      <a:pt x="667" y="880"/>
                    </a:lnTo>
                    <a:lnTo>
                      <a:pt x="667" y="880"/>
                    </a:lnTo>
                    <a:lnTo>
                      <a:pt x="667" y="880"/>
                    </a:lnTo>
                    <a:lnTo>
                      <a:pt x="660" y="880"/>
                    </a:lnTo>
                    <a:lnTo>
                      <a:pt x="660" y="880"/>
                    </a:lnTo>
                    <a:lnTo>
                      <a:pt x="660" y="880"/>
                    </a:lnTo>
                    <a:lnTo>
                      <a:pt x="667" y="880"/>
                    </a:lnTo>
                    <a:lnTo>
                      <a:pt x="667" y="880"/>
                    </a:lnTo>
                    <a:lnTo>
                      <a:pt x="660" y="880"/>
                    </a:lnTo>
                    <a:lnTo>
                      <a:pt x="660" y="887"/>
                    </a:lnTo>
                    <a:lnTo>
                      <a:pt x="667" y="887"/>
                    </a:lnTo>
                    <a:lnTo>
                      <a:pt x="667" y="887"/>
                    </a:lnTo>
                    <a:lnTo>
                      <a:pt x="667" y="887"/>
                    </a:lnTo>
                    <a:lnTo>
                      <a:pt x="667" y="887"/>
                    </a:lnTo>
                    <a:lnTo>
                      <a:pt x="667" y="887"/>
                    </a:lnTo>
                    <a:lnTo>
                      <a:pt x="667" y="887"/>
                    </a:lnTo>
                    <a:lnTo>
                      <a:pt x="674" y="887"/>
                    </a:lnTo>
                    <a:lnTo>
                      <a:pt x="674" y="887"/>
                    </a:lnTo>
                    <a:lnTo>
                      <a:pt x="674" y="887"/>
                    </a:lnTo>
                    <a:lnTo>
                      <a:pt x="674" y="887"/>
                    </a:lnTo>
                    <a:lnTo>
                      <a:pt x="674" y="887"/>
                    </a:lnTo>
                    <a:lnTo>
                      <a:pt x="674" y="887"/>
                    </a:lnTo>
                    <a:lnTo>
                      <a:pt x="674" y="887"/>
                    </a:lnTo>
                    <a:lnTo>
                      <a:pt x="674" y="887"/>
                    </a:lnTo>
                    <a:lnTo>
                      <a:pt x="674" y="887"/>
                    </a:lnTo>
                    <a:lnTo>
                      <a:pt x="674" y="887"/>
                    </a:lnTo>
                    <a:lnTo>
                      <a:pt x="674" y="894"/>
                    </a:lnTo>
                    <a:lnTo>
                      <a:pt x="674" y="894"/>
                    </a:lnTo>
                    <a:lnTo>
                      <a:pt x="674" y="894"/>
                    </a:lnTo>
                    <a:lnTo>
                      <a:pt x="674" y="894"/>
                    </a:lnTo>
                    <a:lnTo>
                      <a:pt x="674" y="894"/>
                    </a:lnTo>
                    <a:lnTo>
                      <a:pt x="674" y="894"/>
                    </a:lnTo>
                    <a:lnTo>
                      <a:pt x="681" y="894"/>
                    </a:lnTo>
                    <a:lnTo>
                      <a:pt x="681" y="894"/>
                    </a:lnTo>
                    <a:lnTo>
                      <a:pt x="681" y="901"/>
                    </a:lnTo>
                    <a:lnTo>
                      <a:pt x="681" y="901"/>
                    </a:lnTo>
                    <a:lnTo>
                      <a:pt x="681" y="901"/>
                    </a:lnTo>
                    <a:lnTo>
                      <a:pt x="681" y="887"/>
                    </a:lnTo>
                    <a:lnTo>
                      <a:pt x="681" y="880"/>
                    </a:lnTo>
                    <a:lnTo>
                      <a:pt x="681" y="873"/>
                    </a:lnTo>
                    <a:lnTo>
                      <a:pt x="681" y="873"/>
                    </a:lnTo>
                    <a:lnTo>
                      <a:pt x="674" y="873"/>
                    </a:lnTo>
                    <a:moveTo>
                      <a:pt x="1008" y="7"/>
                    </a:moveTo>
                    <a:lnTo>
                      <a:pt x="1008" y="7"/>
                    </a:lnTo>
                    <a:lnTo>
                      <a:pt x="1008" y="7"/>
                    </a:lnTo>
                    <a:lnTo>
                      <a:pt x="1008" y="0"/>
                    </a:lnTo>
                    <a:lnTo>
                      <a:pt x="1008" y="0"/>
                    </a:lnTo>
                    <a:lnTo>
                      <a:pt x="1001" y="0"/>
                    </a:lnTo>
                    <a:lnTo>
                      <a:pt x="1001" y="7"/>
                    </a:lnTo>
                    <a:lnTo>
                      <a:pt x="1001" y="7"/>
                    </a:lnTo>
                    <a:lnTo>
                      <a:pt x="1001" y="7"/>
                    </a:lnTo>
                    <a:lnTo>
                      <a:pt x="1001" y="7"/>
                    </a:lnTo>
                    <a:lnTo>
                      <a:pt x="1001" y="7"/>
                    </a:lnTo>
                    <a:lnTo>
                      <a:pt x="1001" y="7"/>
                    </a:lnTo>
                    <a:lnTo>
                      <a:pt x="1001" y="7"/>
                    </a:lnTo>
                    <a:lnTo>
                      <a:pt x="1008" y="7"/>
                    </a:lnTo>
                    <a:lnTo>
                      <a:pt x="1008" y="7"/>
                    </a:lnTo>
                    <a:lnTo>
                      <a:pt x="1015" y="14"/>
                    </a:lnTo>
                    <a:lnTo>
                      <a:pt x="1015" y="7"/>
                    </a:lnTo>
                    <a:lnTo>
                      <a:pt x="1015" y="7"/>
                    </a:lnTo>
                    <a:lnTo>
                      <a:pt x="1015" y="7"/>
                    </a:lnTo>
                    <a:lnTo>
                      <a:pt x="1015" y="7"/>
                    </a:lnTo>
                    <a:lnTo>
                      <a:pt x="1015" y="7"/>
                    </a:lnTo>
                    <a:lnTo>
                      <a:pt x="1015" y="7"/>
                    </a:lnTo>
                    <a:lnTo>
                      <a:pt x="1015" y="7"/>
                    </a:lnTo>
                    <a:lnTo>
                      <a:pt x="1015" y="7"/>
                    </a:lnTo>
                    <a:lnTo>
                      <a:pt x="1015" y="7"/>
                    </a:lnTo>
                    <a:lnTo>
                      <a:pt x="1015" y="0"/>
                    </a:lnTo>
                    <a:lnTo>
                      <a:pt x="1015" y="0"/>
                    </a:lnTo>
                    <a:lnTo>
                      <a:pt x="1015" y="0"/>
                    </a:lnTo>
                    <a:lnTo>
                      <a:pt x="1015" y="0"/>
                    </a:lnTo>
                    <a:lnTo>
                      <a:pt x="1015" y="7"/>
                    </a:lnTo>
                    <a:lnTo>
                      <a:pt x="1015" y="7"/>
                    </a:lnTo>
                    <a:lnTo>
                      <a:pt x="1015" y="7"/>
                    </a:lnTo>
                    <a:lnTo>
                      <a:pt x="1008" y="7"/>
                    </a:lnTo>
                    <a:lnTo>
                      <a:pt x="1008" y="7"/>
                    </a:lnTo>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69"/>
              <p:cNvSpPr>
                <a:spLocks noEditPoints="1"/>
              </p:cNvSpPr>
              <p:nvPr/>
            </p:nvSpPr>
            <p:spPr bwMode="auto">
              <a:xfrm>
                <a:off x="3045" y="3338"/>
                <a:ext cx="603" cy="824"/>
              </a:xfrm>
              <a:custGeom>
                <a:avLst/>
                <a:gdLst>
                  <a:gd name="T0" fmla="*/ 568 w 603"/>
                  <a:gd name="T1" fmla="*/ 8 h 824"/>
                  <a:gd name="T2" fmla="*/ 554 w 603"/>
                  <a:gd name="T3" fmla="*/ 0 h 824"/>
                  <a:gd name="T4" fmla="*/ 547 w 603"/>
                  <a:gd name="T5" fmla="*/ 22 h 824"/>
                  <a:gd name="T6" fmla="*/ 518 w 603"/>
                  <a:gd name="T7" fmla="*/ 43 h 824"/>
                  <a:gd name="T8" fmla="*/ 490 w 603"/>
                  <a:gd name="T9" fmla="*/ 43 h 824"/>
                  <a:gd name="T10" fmla="*/ 468 w 603"/>
                  <a:gd name="T11" fmla="*/ 43 h 824"/>
                  <a:gd name="T12" fmla="*/ 440 w 603"/>
                  <a:gd name="T13" fmla="*/ 64 h 824"/>
                  <a:gd name="T14" fmla="*/ 405 w 603"/>
                  <a:gd name="T15" fmla="*/ 71 h 824"/>
                  <a:gd name="T16" fmla="*/ 383 w 603"/>
                  <a:gd name="T17" fmla="*/ 71 h 824"/>
                  <a:gd name="T18" fmla="*/ 355 w 603"/>
                  <a:gd name="T19" fmla="*/ 93 h 824"/>
                  <a:gd name="T20" fmla="*/ 334 w 603"/>
                  <a:gd name="T21" fmla="*/ 128 h 824"/>
                  <a:gd name="T22" fmla="*/ 263 w 603"/>
                  <a:gd name="T23" fmla="*/ 107 h 824"/>
                  <a:gd name="T24" fmla="*/ 227 w 603"/>
                  <a:gd name="T25" fmla="*/ 107 h 824"/>
                  <a:gd name="T26" fmla="*/ 206 w 603"/>
                  <a:gd name="T27" fmla="*/ 135 h 824"/>
                  <a:gd name="T28" fmla="*/ 199 w 603"/>
                  <a:gd name="T29" fmla="*/ 164 h 824"/>
                  <a:gd name="T30" fmla="*/ 185 w 603"/>
                  <a:gd name="T31" fmla="*/ 199 h 824"/>
                  <a:gd name="T32" fmla="*/ 227 w 603"/>
                  <a:gd name="T33" fmla="*/ 220 h 824"/>
                  <a:gd name="T34" fmla="*/ 185 w 603"/>
                  <a:gd name="T35" fmla="*/ 249 h 824"/>
                  <a:gd name="T36" fmla="*/ 149 w 603"/>
                  <a:gd name="T37" fmla="*/ 263 h 824"/>
                  <a:gd name="T38" fmla="*/ 99 w 603"/>
                  <a:gd name="T39" fmla="*/ 263 h 824"/>
                  <a:gd name="T40" fmla="*/ 50 w 603"/>
                  <a:gd name="T41" fmla="*/ 284 h 824"/>
                  <a:gd name="T42" fmla="*/ 21 w 603"/>
                  <a:gd name="T43" fmla="*/ 291 h 824"/>
                  <a:gd name="T44" fmla="*/ 0 w 603"/>
                  <a:gd name="T45" fmla="*/ 306 h 824"/>
                  <a:gd name="T46" fmla="*/ 35 w 603"/>
                  <a:gd name="T47" fmla="*/ 327 h 824"/>
                  <a:gd name="T48" fmla="*/ 43 w 603"/>
                  <a:gd name="T49" fmla="*/ 355 h 824"/>
                  <a:gd name="T50" fmla="*/ 71 w 603"/>
                  <a:gd name="T51" fmla="*/ 362 h 824"/>
                  <a:gd name="T52" fmla="*/ 71 w 603"/>
                  <a:gd name="T53" fmla="*/ 384 h 824"/>
                  <a:gd name="T54" fmla="*/ 92 w 603"/>
                  <a:gd name="T55" fmla="*/ 412 h 824"/>
                  <a:gd name="T56" fmla="*/ 92 w 603"/>
                  <a:gd name="T57" fmla="*/ 441 h 824"/>
                  <a:gd name="T58" fmla="*/ 92 w 603"/>
                  <a:gd name="T59" fmla="*/ 490 h 824"/>
                  <a:gd name="T60" fmla="*/ 135 w 603"/>
                  <a:gd name="T61" fmla="*/ 490 h 824"/>
                  <a:gd name="T62" fmla="*/ 149 w 603"/>
                  <a:gd name="T63" fmla="*/ 526 h 824"/>
                  <a:gd name="T64" fmla="*/ 142 w 603"/>
                  <a:gd name="T65" fmla="*/ 597 h 824"/>
                  <a:gd name="T66" fmla="*/ 170 w 603"/>
                  <a:gd name="T67" fmla="*/ 604 h 824"/>
                  <a:gd name="T68" fmla="*/ 142 w 603"/>
                  <a:gd name="T69" fmla="*/ 696 h 824"/>
                  <a:gd name="T70" fmla="*/ 142 w 603"/>
                  <a:gd name="T71" fmla="*/ 739 h 824"/>
                  <a:gd name="T72" fmla="*/ 149 w 603"/>
                  <a:gd name="T73" fmla="*/ 767 h 824"/>
                  <a:gd name="T74" fmla="*/ 142 w 603"/>
                  <a:gd name="T75" fmla="*/ 795 h 824"/>
                  <a:gd name="T76" fmla="*/ 199 w 603"/>
                  <a:gd name="T77" fmla="*/ 817 h 824"/>
                  <a:gd name="T78" fmla="*/ 284 w 603"/>
                  <a:gd name="T79" fmla="*/ 739 h 824"/>
                  <a:gd name="T80" fmla="*/ 291 w 603"/>
                  <a:gd name="T81" fmla="*/ 717 h 824"/>
                  <a:gd name="T82" fmla="*/ 376 w 603"/>
                  <a:gd name="T83" fmla="*/ 653 h 824"/>
                  <a:gd name="T84" fmla="*/ 426 w 603"/>
                  <a:gd name="T85" fmla="*/ 646 h 824"/>
                  <a:gd name="T86" fmla="*/ 461 w 603"/>
                  <a:gd name="T87" fmla="*/ 646 h 824"/>
                  <a:gd name="T88" fmla="*/ 397 w 603"/>
                  <a:gd name="T89" fmla="*/ 611 h 824"/>
                  <a:gd name="T90" fmla="*/ 433 w 603"/>
                  <a:gd name="T91" fmla="*/ 554 h 824"/>
                  <a:gd name="T92" fmla="*/ 454 w 603"/>
                  <a:gd name="T93" fmla="*/ 490 h 824"/>
                  <a:gd name="T94" fmla="*/ 490 w 603"/>
                  <a:gd name="T95" fmla="*/ 483 h 824"/>
                  <a:gd name="T96" fmla="*/ 504 w 603"/>
                  <a:gd name="T97" fmla="*/ 483 h 824"/>
                  <a:gd name="T98" fmla="*/ 532 w 603"/>
                  <a:gd name="T99" fmla="*/ 412 h 824"/>
                  <a:gd name="T100" fmla="*/ 525 w 603"/>
                  <a:gd name="T101" fmla="*/ 398 h 824"/>
                  <a:gd name="T102" fmla="*/ 518 w 603"/>
                  <a:gd name="T103" fmla="*/ 391 h 824"/>
                  <a:gd name="T104" fmla="*/ 532 w 603"/>
                  <a:gd name="T105" fmla="*/ 384 h 824"/>
                  <a:gd name="T106" fmla="*/ 518 w 603"/>
                  <a:gd name="T107" fmla="*/ 327 h 824"/>
                  <a:gd name="T108" fmla="*/ 518 w 603"/>
                  <a:gd name="T109" fmla="*/ 299 h 824"/>
                  <a:gd name="T110" fmla="*/ 518 w 603"/>
                  <a:gd name="T111" fmla="*/ 256 h 824"/>
                  <a:gd name="T112" fmla="*/ 511 w 603"/>
                  <a:gd name="T113" fmla="*/ 242 h 824"/>
                  <a:gd name="T114" fmla="*/ 518 w 603"/>
                  <a:gd name="T115" fmla="*/ 235 h 824"/>
                  <a:gd name="T116" fmla="*/ 532 w 603"/>
                  <a:gd name="T117" fmla="*/ 235 h 824"/>
                  <a:gd name="T118" fmla="*/ 561 w 603"/>
                  <a:gd name="T119" fmla="*/ 192 h 824"/>
                  <a:gd name="T120" fmla="*/ 589 w 603"/>
                  <a:gd name="T121" fmla="*/ 114 h 824"/>
                  <a:gd name="T122" fmla="*/ 596 w 603"/>
                  <a:gd name="T123" fmla="*/ 43 h 824"/>
                  <a:gd name="T124" fmla="*/ 589 w 603"/>
                  <a:gd name="T125" fmla="*/ 8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3" h="824">
                    <a:moveTo>
                      <a:pt x="589" y="0"/>
                    </a:moveTo>
                    <a:lnTo>
                      <a:pt x="589" y="0"/>
                    </a:lnTo>
                    <a:lnTo>
                      <a:pt x="589" y="0"/>
                    </a:lnTo>
                    <a:lnTo>
                      <a:pt x="596" y="15"/>
                    </a:lnTo>
                    <a:lnTo>
                      <a:pt x="596" y="15"/>
                    </a:lnTo>
                    <a:lnTo>
                      <a:pt x="596" y="8"/>
                    </a:lnTo>
                    <a:lnTo>
                      <a:pt x="589" y="0"/>
                    </a:lnTo>
                    <a:lnTo>
                      <a:pt x="589" y="0"/>
                    </a:lnTo>
                    <a:lnTo>
                      <a:pt x="589" y="0"/>
                    </a:lnTo>
                    <a:close/>
                    <a:moveTo>
                      <a:pt x="582" y="15"/>
                    </a:moveTo>
                    <a:lnTo>
                      <a:pt x="582" y="15"/>
                    </a:lnTo>
                    <a:lnTo>
                      <a:pt x="582" y="15"/>
                    </a:lnTo>
                    <a:lnTo>
                      <a:pt x="575" y="15"/>
                    </a:lnTo>
                    <a:lnTo>
                      <a:pt x="568" y="15"/>
                    </a:lnTo>
                    <a:lnTo>
                      <a:pt x="568" y="15"/>
                    </a:lnTo>
                    <a:lnTo>
                      <a:pt x="568" y="15"/>
                    </a:lnTo>
                    <a:lnTo>
                      <a:pt x="568" y="8"/>
                    </a:lnTo>
                    <a:lnTo>
                      <a:pt x="568" y="8"/>
                    </a:lnTo>
                    <a:lnTo>
                      <a:pt x="568" y="8"/>
                    </a:lnTo>
                    <a:lnTo>
                      <a:pt x="568" y="8"/>
                    </a:lnTo>
                    <a:lnTo>
                      <a:pt x="568" y="8"/>
                    </a:lnTo>
                    <a:lnTo>
                      <a:pt x="568" y="8"/>
                    </a:lnTo>
                    <a:lnTo>
                      <a:pt x="568" y="8"/>
                    </a:lnTo>
                    <a:lnTo>
                      <a:pt x="568" y="0"/>
                    </a:lnTo>
                    <a:lnTo>
                      <a:pt x="568" y="0"/>
                    </a:lnTo>
                    <a:lnTo>
                      <a:pt x="561" y="0"/>
                    </a:lnTo>
                    <a:lnTo>
                      <a:pt x="561" y="0"/>
                    </a:lnTo>
                    <a:lnTo>
                      <a:pt x="554" y="0"/>
                    </a:lnTo>
                    <a:lnTo>
                      <a:pt x="554" y="0"/>
                    </a:lnTo>
                    <a:lnTo>
                      <a:pt x="554" y="0"/>
                    </a:lnTo>
                    <a:lnTo>
                      <a:pt x="554" y="0"/>
                    </a:lnTo>
                    <a:lnTo>
                      <a:pt x="554" y="0"/>
                    </a:lnTo>
                    <a:lnTo>
                      <a:pt x="554" y="0"/>
                    </a:lnTo>
                    <a:lnTo>
                      <a:pt x="554" y="0"/>
                    </a:lnTo>
                    <a:lnTo>
                      <a:pt x="554" y="8"/>
                    </a:lnTo>
                    <a:lnTo>
                      <a:pt x="554" y="8"/>
                    </a:lnTo>
                    <a:lnTo>
                      <a:pt x="561" y="8"/>
                    </a:lnTo>
                    <a:lnTo>
                      <a:pt x="561" y="8"/>
                    </a:lnTo>
                    <a:lnTo>
                      <a:pt x="561" y="8"/>
                    </a:lnTo>
                    <a:lnTo>
                      <a:pt x="561" y="8"/>
                    </a:lnTo>
                    <a:lnTo>
                      <a:pt x="554" y="8"/>
                    </a:lnTo>
                    <a:lnTo>
                      <a:pt x="554" y="8"/>
                    </a:lnTo>
                    <a:lnTo>
                      <a:pt x="554" y="15"/>
                    </a:lnTo>
                    <a:lnTo>
                      <a:pt x="547" y="15"/>
                    </a:lnTo>
                    <a:lnTo>
                      <a:pt x="547" y="15"/>
                    </a:lnTo>
                    <a:lnTo>
                      <a:pt x="547" y="15"/>
                    </a:lnTo>
                    <a:lnTo>
                      <a:pt x="547" y="22"/>
                    </a:lnTo>
                    <a:lnTo>
                      <a:pt x="547" y="22"/>
                    </a:lnTo>
                    <a:lnTo>
                      <a:pt x="547" y="22"/>
                    </a:lnTo>
                    <a:lnTo>
                      <a:pt x="547" y="22"/>
                    </a:lnTo>
                    <a:lnTo>
                      <a:pt x="547" y="22"/>
                    </a:lnTo>
                    <a:lnTo>
                      <a:pt x="547" y="29"/>
                    </a:lnTo>
                    <a:lnTo>
                      <a:pt x="532" y="36"/>
                    </a:lnTo>
                    <a:lnTo>
                      <a:pt x="525" y="36"/>
                    </a:lnTo>
                    <a:lnTo>
                      <a:pt x="518" y="36"/>
                    </a:lnTo>
                    <a:lnTo>
                      <a:pt x="518" y="36"/>
                    </a:lnTo>
                    <a:lnTo>
                      <a:pt x="518" y="36"/>
                    </a:lnTo>
                    <a:lnTo>
                      <a:pt x="518" y="36"/>
                    </a:lnTo>
                    <a:lnTo>
                      <a:pt x="518" y="36"/>
                    </a:lnTo>
                    <a:lnTo>
                      <a:pt x="518" y="36"/>
                    </a:lnTo>
                    <a:lnTo>
                      <a:pt x="518" y="36"/>
                    </a:lnTo>
                    <a:lnTo>
                      <a:pt x="518" y="43"/>
                    </a:lnTo>
                    <a:lnTo>
                      <a:pt x="518" y="43"/>
                    </a:lnTo>
                    <a:lnTo>
                      <a:pt x="518" y="43"/>
                    </a:lnTo>
                    <a:lnTo>
                      <a:pt x="518" y="43"/>
                    </a:lnTo>
                    <a:lnTo>
                      <a:pt x="518" y="43"/>
                    </a:lnTo>
                    <a:lnTo>
                      <a:pt x="518" y="43"/>
                    </a:lnTo>
                    <a:lnTo>
                      <a:pt x="518" y="43"/>
                    </a:lnTo>
                    <a:lnTo>
                      <a:pt x="518" y="43"/>
                    </a:lnTo>
                    <a:lnTo>
                      <a:pt x="518" y="50"/>
                    </a:lnTo>
                    <a:lnTo>
                      <a:pt x="518" y="50"/>
                    </a:lnTo>
                    <a:lnTo>
                      <a:pt x="518" y="50"/>
                    </a:lnTo>
                    <a:lnTo>
                      <a:pt x="518" y="50"/>
                    </a:lnTo>
                    <a:lnTo>
                      <a:pt x="511" y="50"/>
                    </a:lnTo>
                    <a:lnTo>
                      <a:pt x="511" y="50"/>
                    </a:lnTo>
                    <a:lnTo>
                      <a:pt x="504" y="43"/>
                    </a:lnTo>
                    <a:lnTo>
                      <a:pt x="504" y="43"/>
                    </a:lnTo>
                    <a:lnTo>
                      <a:pt x="504" y="43"/>
                    </a:lnTo>
                    <a:lnTo>
                      <a:pt x="504" y="43"/>
                    </a:lnTo>
                    <a:lnTo>
                      <a:pt x="504" y="43"/>
                    </a:lnTo>
                    <a:lnTo>
                      <a:pt x="504" y="36"/>
                    </a:lnTo>
                    <a:lnTo>
                      <a:pt x="504" y="36"/>
                    </a:lnTo>
                    <a:lnTo>
                      <a:pt x="504" y="36"/>
                    </a:lnTo>
                    <a:lnTo>
                      <a:pt x="490" y="43"/>
                    </a:lnTo>
                    <a:lnTo>
                      <a:pt x="490" y="43"/>
                    </a:lnTo>
                    <a:lnTo>
                      <a:pt x="490" y="36"/>
                    </a:lnTo>
                    <a:lnTo>
                      <a:pt x="490" y="36"/>
                    </a:lnTo>
                    <a:lnTo>
                      <a:pt x="483" y="36"/>
                    </a:lnTo>
                    <a:lnTo>
                      <a:pt x="483" y="36"/>
                    </a:lnTo>
                    <a:lnTo>
                      <a:pt x="483" y="29"/>
                    </a:lnTo>
                    <a:lnTo>
                      <a:pt x="483" y="29"/>
                    </a:lnTo>
                    <a:lnTo>
                      <a:pt x="476" y="29"/>
                    </a:lnTo>
                    <a:lnTo>
                      <a:pt x="476" y="29"/>
                    </a:lnTo>
                    <a:lnTo>
                      <a:pt x="476" y="29"/>
                    </a:lnTo>
                    <a:lnTo>
                      <a:pt x="468" y="29"/>
                    </a:lnTo>
                    <a:lnTo>
                      <a:pt x="468" y="36"/>
                    </a:lnTo>
                    <a:lnTo>
                      <a:pt x="468" y="36"/>
                    </a:lnTo>
                    <a:lnTo>
                      <a:pt x="468" y="36"/>
                    </a:lnTo>
                    <a:lnTo>
                      <a:pt x="468" y="36"/>
                    </a:lnTo>
                    <a:lnTo>
                      <a:pt x="468" y="36"/>
                    </a:lnTo>
                    <a:lnTo>
                      <a:pt x="468" y="43"/>
                    </a:lnTo>
                    <a:lnTo>
                      <a:pt x="468" y="43"/>
                    </a:lnTo>
                    <a:lnTo>
                      <a:pt x="468" y="43"/>
                    </a:lnTo>
                    <a:lnTo>
                      <a:pt x="468" y="43"/>
                    </a:lnTo>
                    <a:lnTo>
                      <a:pt x="468" y="50"/>
                    </a:lnTo>
                    <a:lnTo>
                      <a:pt x="468" y="50"/>
                    </a:lnTo>
                    <a:lnTo>
                      <a:pt x="461" y="50"/>
                    </a:lnTo>
                    <a:lnTo>
                      <a:pt x="461" y="50"/>
                    </a:lnTo>
                    <a:lnTo>
                      <a:pt x="461" y="57"/>
                    </a:lnTo>
                    <a:lnTo>
                      <a:pt x="454" y="57"/>
                    </a:lnTo>
                    <a:lnTo>
                      <a:pt x="454" y="57"/>
                    </a:lnTo>
                    <a:lnTo>
                      <a:pt x="454" y="64"/>
                    </a:lnTo>
                    <a:lnTo>
                      <a:pt x="447" y="64"/>
                    </a:lnTo>
                    <a:lnTo>
                      <a:pt x="447" y="64"/>
                    </a:lnTo>
                    <a:lnTo>
                      <a:pt x="447" y="64"/>
                    </a:lnTo>
                    <a:lnTo>
                      <a:pt x="447" y="57"/>
                    </a:lnTo>
                    <a:lnTo>
                      <a:pt x="440" y="57"/>
                    </a:lnTo>
                    <a:lnTo>
                      <a:pt x="440" y="57"/>
                    </a:lnTo>
                    <a:lnTo>
                      <a:pt x="440" y="64"/>
                    </a:lnTo>
                    <a:lnTo>
                      <a:pt x="433" y="71"/>
                    </a:lnTo>
                    <a:lnTo>
                      <a:pt x="433" y="71"/>
                    </a:lnTo>
                    <a:lnTo>
                      <a:pt x="433" y="71"/>
                    </a:lnTo>
                    <a:lnTo>
                      <a:pt x="426" y="79"/>
                    </a:lnTo>
                    <a:lnTo>
                      <a:pt x="426" y="79"/>
                    </a:lnTo>
                    <a:lnTo>
                      <a:pt x="419" y="79"/>
                    </a:lnTo>
                    <a:lnTo>
                      <a:pt x="419" y="79"/>
                    </a:lnTo>
                    <a:lnTo>
                      <a:pt x="419" y="79"/>
                    </a:lnTo>
                    <a:lnTo>
                      <a:pt x="412" y="79"/>
                    </a:lnTo>
                    <a:lnTo>
                      <a:pt x="412" y="79"/>
                    </a:lnTo>
                    <a:lnTo>
                      <a:pt x="412" y="71"/>
                    </a:lnTo>
                    <a:lnTo>
                      <a:pt x="412" y="71"/>
                    </a:lnTo>
                    <a:lnTo>
                      <a:pt x="405" y="71"/>
                    </a:lnTo>
                    <a:lnTo>
                      <a:pt x="405" y="71"/>
                    </a:lnTo>
                    <a:lnTo>
                      <a:pt x="405" y="71"/>
                    </a:lnTo>
                    <a:lnTo>
                      <a:pt x="405" y="71"/>
                    </a:lnTo>
                    <a:lnTo>
                      <a:pt x="405" y="71"/>
                    </a:lnTo>
                    <a:lnTo>
                      <a:pt x="405" y="71"/>
                    </a:lnTo>
                    <a:lnTo>
                      <a:pt x="405" y="71"/>
                    </a:lnTo>
                    <a:lnTo>
                      <a:pt x="397" y="71"/>
                    </a:lnTo>
                    <a:lnTo>
                      <a:pt x="397" y="71"/>
                    </a:lnTo>
                    <a:lnTo>
                      <a:pt x="397" y="71"/>
                    </a:lnTo>
                    <a:lnTo>
                      <a:pt x="397" y="71"/>
                    </a:lnTo>
                    <a:lnTo>
                      <a:pt x="397" y="71"/>
                    </a:lnTo>
                    <a:lnTo>
                      <a:pt x="397" y="71"/>
                    </a:lnTo>
                    <a:lnTo>
                      <a:pt x="390" y="71"/>
                    </a:lnTo>
                    <a:lnTo>
                      <a:pt x="390" y="79"/>
                    </a:lnTo>
                    <a:lnTo>
                      <a:pt x="390" y="79"/>
                    </a:lnTo>
                    <a:lnTo>
                      <a:pt x="390" y="79"/>
                    </a:lnTo>
                    <a:lnTo>
                      <a:pt x="390" y="79"/>
                    </a:lnTo>
                    <a:lnTo>
                      <a:pt x="390" y="71"/>
                    </a:lnTo>
                    <a:lnTo>
                      <a:pt x="390" y="71"/>
                    </a:lnTo>
                    <a:lnTo>
                      <a:pt x="383" y="71"/>
                    </a:lnTo>
                    <a:lnTo>
                      <a:pt x="383" y="71"/>
                    </a:lnTo>
                    <a:lnTo>
                      <a:pt x="376" y="71"/>
                    </a:lnTo>
                    <a:lnTo>
                      <a:pt x="376" y="71"/>
                    </a:lnTo>
                    <a:lnTo>
                      <a:pt x="369" y="71"/>
                    </a:lnTo>
                    <a:lnTo>
                      <a:pt x="369" y="71"/>
                    </a:lnTo>
                    <a:lnTo>
                      <a:pt x="362" y="71"/>
                    </a:lnTo>
                    <a:lnTo>
                      <a:pt x="362" y="79"/>
                    </a:lnTo>
                    <a:lnTo>
                      <a:pt x="362" y="79"/>
                    </a:lnTo>
                    <a:lnTo>
                      <a:pt x="362" y="79"/>
                    </a:lnTo>
                    <a:lnTo>
                      <a:pt x="362" y="79"/>
                    </a:lnTo>
                    <a:lnTo>
                      <a:pt x="362" y="79"/>
                    </a:lnTo>
                    <a:lnTo>
                      <a:pt x="355" y="79"/>
                    </a:lnTo>
                    <a:lnTo>
                      <a:pt x="355" y="79"/>
                    </a:lnTo>
                    <a:lnTo>
                      <a:pt x="355" y="86"/>
                    </a:lnTo>
                    <a:lnTo>
                      <a:pt x="355" y="86"/>
                    </a:lnTo>
                    <a:lnTo>
                      <a:pt x="355" y="86"/>
                    </a:lnTo>
                    <a:lnTo>
                      <a:pt x="355" y="86"/>
                    </a:lnTo>
                    <a:lnTo>
                      <a:pt x="355" y="93"/>
                    </a:lnTo>
                    <a:lnTo>
                      <a:pt x="355" y="93"/>
                    </a:lnTo>
                    <a:lnTo>
                      <a:pt x="348" y="93"/>
                    </a:lnTo>
                    <a:lnTo>
                      <a:pt x="348" y="107"/>
                    </a:lnTo>
                    <a:lnTo>
                      <a:pt x="348" y="114"/>
                    </a:lnTo>
                    <a:lnTo>
                      <a:pt x="341" y="121"/>
                    </a:lnTo>
                    <a:lnTo>
                      <a:pt x="341" y="121"/>
                    </a:lnTo>
                    <a:lnTo>
                      <a:pt x="341" y="121"/>
                    </a:lnTo>
                    <a:lnTo>
                      <a:pt x="334" y="121"/>
                    </a:lnTo>
                    <a:lnTo>
                      <a:pt x="334" y="121"/>
                    </a:lnTo>
                    <a:lnTo>
                      <a:pt x="334" y="121"/>
                    </a:lnTo>
                    <a:lnTo>
                      <a:pt x="334" y="121"/>
                    </a:lnTo>
                    <a:lnTo>
                      <a:pt x="334" y="121"/>
                    </a:lnTo>
                    <a:lnTo>
                      <a:pt x="334" y="121"/>
                    </a:lnTo>
                    <a:lnTo>
                      <a:pt x="334" y="121"/>
                    </a:lnTo>
                    <a:lnTo>
                      <a:pt x="334" y="128"/>
                    </a:lnTo>
                    <a:lnTo>
                      <a:pt x="334" y="128"/>
                    </a:lnTo>
                    <a:lnTo>
                      <a:pt x="334" y="128"/>
                    </a:lnTo>
                    <a:lnTo>
                      <a:pt x="326" y="135"/>
                    </a:lnTo>
                    <a:lnTo>
                      <a:pt x="326" y="135"/>
                    </a:lnTo>
                    <a:lnTo>
                      <a:pt x="319" y="135"/>
                    </a:lnTo>
                    <a:lnTo>
                      <a:pt x="319" y="135"/>
                    </a:lnTo>
                    <a:lnTo>
                      <a:pt x="319" y="142"/>
                    </a:lnTo>
                    <a:lnTo>
                      <a:pt x="319" y="135"/>
                    </a:lnTo>
                    <a:lnTo>
                      <a:pt x="312" y="135"/>
                    </a:lnTo>
                    <a:lnTo>
                      <a:pt x="312" y="135"/>
                    </a:lnTo>
                    <a:lnTo>
                      <a:pt x="305" y="135"/>
                    </a:lnTo>
                    <a:lnTo>
                      <a:pt x="298" y="128"/>
                    </a:lnTo>
                    <a:lnTo>
                      <a:pt x="291" y="121"/>
                    </a:lnTo>
                    <a:lnTo>
                      <a:pt x="284" y="121"/>
                    </a:lnTo>
                    <a:lnTo>
                      <a:pt x="277" y="114"/>
                    </a:lnTo>
                    <a:lnTo>
                      <a:pt x="270" y="107"/>
                    </a:lnTo>
                    <a:lnTo>
                      <a:pt x="270" y="107"/>
                    </a:lnTo>
                    <a:lnTo>
                      <a:pt x="263" y="107"/>
                    </a:lnTo>
                    <a:lnTo>
                      <a:pt x="263" y="107"/>
                    </a:lnTo>
                    <a:lnTo>
                      <a:pt x="263" y="107"/>
                    </a:lnTo>
                    <a:lnTo>
                      <a:pt x="263" y="114"/>
                    </a:lnTo>
                    <a:lnTo>
                      <a:pt x="263" y="114"/>
                    </a:lnTo>
                    <a:lnTo>
                      <a:pt x="263" y="114"/>
                    </a:lnTo>
                    <a:lnTo>
                      <a:pt x="263" y="114"/>
                    </a:lnTo>
                    <a:lnTo>
                      <a:pt x="256" y="114"/>
                    </a:lnTo>
                    <a:lnTo>
                      <a:pt x="256" y="114"/>
                    </a:lnTo>
                    <a:lnTo>
                      <a:pt x="256" y="114"/>
                    </a:lnTo>
                    <a:lnTo>
                      <a:pt x="248" y="107"/>
                    </a:lnTo>
                    <a:lnTo>
                      <a:pt x="248" y="107"/>
                    </a:lnTo>
                    <a:lnTo>
                      <a:pt x="248" y="107"/>
                    </a:lnTo>
                    <a:lnTo>
                      <a:pt x="248" y="107"/>
                    </a:lnTo>
                    <a:lnTo>
                      <a:pt x="248" y="107"/>
                    </a:lnTo>
                    <a:lnTo>
                      <a:pt x="248" y="107"/>
                    </a:lnTo>
                    <a:lnTo>
                      <a:pt x="241" y="107"/>
                    </a:lnTo>
                    <a:lnTo>
                      <a:pt x="234" y="107"/>
                    </a:lnTo>
                    <a:lnTo>
                      <a:pt x="227" y="107"/>
                    </a:lnTo>
                    <a:lnTo>
                      <a:pt x="227" y="114"/>
                    </a:lnTo>
                    <a:lnTo>
                      <a:pt x="227" y="114"/>
                    </a:lnTo>
                    <a:lnTo>
                      <a:pt x="227" y="121"/>
                    </a:lnTo>
                    <a:lnTo>
                      <a:pt x="227" y="121"/>
                    </a:lnTo>
                    <a:lnTo>
                      <a:pt x="220" y="121"/>
                    </a:lnTo>
                    <a:lnTo>
                      <a:pt x="227" y="121"/>
                    </a:lnTo>
                    <a:lnTo>
                      <a:pt x="227" y="121"/>
                    </a:lnTo>
                    <a:lnTo>
                      <a:pt x="227" y="128"/>
                    </a:lnTo>
                    <a:lnTo>
                      <a:pt x="227" y="128"/>
                    </a:lnTo>
                    <a:lnTo>
                      <a:pt x="227" y="128"/>
                    </a:lnTo>
                    <a:lnTo>
                      <a:pt x="220" y="128"/>
                    </a:lnTo>
                    <a:lnTo>
                      <a:pt x="220" y="128"/>
                    </a:lnTo>
                    <a:lnTo>
                      <a:pt x="213" y="135"/>
                    </a:lnTo>
                    <a:lnTo>
                      <a:pt x="213" y="135"/>
                    </a:lnTo>
                    <a:lnTo>
                      <a:pt x="213" y="135"/>
                    </a:lnTo>
                    <a:lnTo>
                      <a:pt x="213" y="135"/>
                    </a:lnTo>
                    <a:lnTo>
                      <a:pt x="206" y="135"/>
                    </a:lnTo>
                    <a:lnTo>
                      <a:pt x="206" y="135"/>
                    </a:lnTo>
                    <a:lnTo>
                      <a:pt x="206" y="135"/>
                    </a:lnTo>
                    <a:lnTo>
                      <a:pt x="199" y="135"/>
                    </a:lnTo>
                    <a:lnTo>
                      <a:pt x="199" y="142"/>
                    </a:lnTo>
                    <a:lnTo>
                      <a:pt x="199" y="149"/>
                    </a:lnTo>
                    <a:lnTo>
                      <a:pt x="199" y="149"/>
                    </a:lnTo>
                    <a:lnTo>
                      <a:pt x="199" y="149"/>
                    </a:lnTo>
                    <a:lnTo>
                      <a:pt x="199" y="157"/>
                    </a:lnTo>
                    <a:lnTo>
                      <a:pt x="199" y="157"/>
                    </a:lnTo>
                    <a:lnTo>
                      <a:pt x="199" y="157"/>
                    </a:lnTo>
                    <a:lnTo>
                      <a:pt x="199" y="157"/>
                    </a:lnTo>
                    <a:lnTo>
                      <a:pt x="199" y="157"/>
                    </a:lnTo>
                    <a:lnTo>
                      <a:pt x="199" y="164"/>
                    </a:lnTo>
                    <a:lnTo>
                      <a:pt x="199" y="164"/>
                    </a:lnTo>
                    <a:lnTo>
                      <a:pt x="199" y="164"/>
                    </a:lnTo>
                    <a:lnTo>
                      <a:pt x="199" y="164"/>
                    </a:lnTo>
                    <a:lnTo>
                      <a:pt x="199" y="164"/>
                    </a:lnTo>
                    <a:lnTo>
                      <a:pt x="206" y="164"/>
                    </a:lnTo>
                    <a:lnTo>
                      <a:pt x="206" y="164"/>
                    </a:lnTo>
                    <a:lnTo>
                      <a:pt x="206" y="164"/>
                    </a:lnTo>
                    <a:lnTo>
                      <a:pt x="206" y="164"/>
                    </a:lnTo>
                    <a:lnTo>
                      <a:pt x="199" y="171"/>
                    </a:lnTo>
                    <a:lnTo>
                      <a:pt x="199" y="178"/>
                    </a:lnTo>
                    <a:lnTo>
                      <a:pt x="199" y="178"/>
                    </a:lnTo>
                    <a:lnTo>
                      <a:pt x="199" y="178"/>
                    </a:lnTo>
                    <a:lnTo>
                      <a:pt x="199" y="185"/>
                    </a:lnTo>
                    <a:lnTo>
                      <a:pt x="192" y="192"/>
                    </a:lnTo>
                    <a:lnTo>
                      <a:pt x="185" y="192"/>
                    </a:lnTo>
                    <a:lnTo>
                      <a:pt x="185" y="192"/>
                    </a:lnTo>
                    <a:lnTo>
                      <a:pt x="185" y="192"/>
                    </a:lnTo>
                    <a:lnTo>
                      <a:pt x="185" y="192"/>
                    </a:lnTo>
                    <a:lnTo>
                      <a:pt x="185" y="199"/>
                    </a:lnTo>
                    <a:lnTo>
                      <a:pt x="185" y="199"/>
                    </a:lnTo>
                    <a:lnTo>
                      <a:pt x="185" y="199"/>
                    </a:lnTo>
                    <a:lnTo>
                      <a:pt x="185" y="199"/>
                    </a:lnTo>
                    <a:lnTo>
                      <a:pt x="185" y="206"/>
                    </a:lnTo>
                    <a:lnTo>
                      <a:pt x="185" y="206"/>
                    </a:lnTo>
                    <a:lnTo>
                      <a:pt x="185" y="206"/>
                    </a:lnTo>
                    <a:lnTo>
                      <a:pt x="213" y="206"/>
                    </a:lnTo>
                    <a:lnTo>
                      <a:pt x="213" y="206"/>
                    </a:lnTo>
                    <a:lnTo>
                      <a:pt x="220" y="206"/>
                    </a:lnTo>
                    <a:lnTo>
                      <a:pt x="220" y="206"/>
                    </a:lnTo>
                    <a:lnTo>
                      <a:pt x="220" y="206"/>
                    </a:lnTo>
                    <a:lnTo>
                      <a:pt x="227" y="213"/>
                    </a:lnTo>
                    <a:lnTo>
                      <a:pt x="227" y="213"/>
                    </a:lnTo>
                    <a:lnTo>
                      <a:pt x="227" y="220"/>
                    </a:lnTo>
                    <a:lnTo>
                      <a:pt x="227" y="220"/>
                    </a:lnTo>
                    <a:lnTo>
                      <a:pt x="227" y="220"/>
                    </a:lnTo>
                    <a:lnTo>
                      <a:pt x="227" y="220"/>
                    </a:lnTo>
                    <a:lnTo>
                      <a:pt x="227" y="220"/>
                    </a:lnTo>
                    <a:lnTo>
                      <a:pt x="227" y="220"/>
                    </a:lnTo>
                    <a:lnTo>
                      <a:pt x="227" y="220"/>
                    </a:lnTo>
                    <a:lnTo>
                      <a:pt x="227" y="220"/>
                    </a:lnTo>
                    <a:lnTo>
                      <a:pt x="220" y="220"/>
                    </a:lnTo>
                    <a:lnTo>
                      <a:pt x="220" y="228"/>
                    </a:lnTo>
                    <a:lnTo>
                      <a:pt x="220" y="228"/>
                    </a:lnTo>
                    <a:lnTo>
                      <a:pt x="220" y="228"/>
                    </a:lnTo>
                    <a:lnTo>
                      <a:pt x="213" y="235"/>
                    </a:lnTo>
                    <a:lnTo>
                      <a:pt x="213" y="242"/>
                    </a:lnTo>
                    <a:lnTo>
                      <a:pt x="213" y="242"/>
                    </a:lnTo>
                    <a:lnTo>
                      <a:pt x="213" y="242"/>
                    </a:lnTo>
                    <a:lnTo>
                      <a:pt x="206" y="242"/>
                    </a:lnTo>
                    <a:lnTo>
                      <a:pt x="206" y="242"/>
                    </a:lnTo>
                    <a:lnTo>
                      <a:pt x="192" y="242"/>
                    </a:lnTo>
                    <a:lnTo>
                      <a:pt x="192" y="242"/>
                    </a:lnTo>
                    <a:lnTo>
                      <a:pt x="185" y="249"/>
                    </a:lnTo>
                    <a:lnTo>
                      <a:pt x="185" y="249"/>
                    </a:lnTo>
                    <a:lnTo>
                      <a:pt x="185" y="249"/>
                    </a:lnTo>
                    <a:lnTo>
                      <a:pt x="185" y="256"/>
                    </a:lnTo>
                    <a:lnTo>
                      <a:pt x="177" y="263"/>
                    </a:lnTo>
                    <a:lnTo>
                      <a:pt x="177" y="263"/>
                    </a:lnTo>
                    <a:lnTo>
                      <a:pt x="177" y="263"/>
                    </a:lnTo>
                    <a:lnTo>
                      <a:pt x="177" y="263"/>
                    </a:lnTo>
                    <a:lnTo>
                      <a:pt x="170" y="270"/>
                    </a:lnTo>
                    <a:lnTo>
                      <a:pt x="163" y="270"/>
                    </a:lnTo>
                    <a:lnTo>
                      <a:pt x="163" y="270"/>
                    </a:lnTo>
                    <a:lnTo>
                      <a:pt x="163" y="270"/>
                    </a:lnTo>
                    <a:lnTo>
                      <a:pt x="156" y="263"/>
                    </a:lnTo>
                    <a:lnTo>
                      <a:pt x="156" y="263"/>
                    </a:lnTo>
                    <a:lnTo>
                      <a:pt x="156" y="263"/>
                    </a:lnTo>
                    <a:lnTo>
                      <a:pt x="156" y="263"/>
                    </a:lnTo>
                    <a:lnTo>
                      <a:pt x="149" y="263"/>
                    </a:lnTo>
                    <a:lnTo>
                      <a:pt x="149" y="263"/>
                    </a:lnTo>
                    <a:lnTo>
                      <a:pt x="149" y="263"/>
                    </a:lnTo>
                    <a:lnTo>
                      <a:pt x="149" y="263"/>
                    </a:lnTo>
                    <a:lnTo>
                      <a:pt x="142" y="263"/>
                    </a:lnTo>
                    <a:lnTo>
                      <a:pt x="135" y="263"/>
                    </a:lnTo>
                    <a:lnTo>
                      <a:pt x="135" y="263"/>
                    </a:lnTo>
                    <a:lnTo>
                      <a:pt x="135" y="270"/>
                    </a:lnTo>
                    <a:lnTo>
                      <a:pt x="135" y="270"/>
                    </a:lnTo>
                    <a:lnTo>
                      <a:pt x="128" y="270"/>
                    </a:lnTo>
                    <a:lnTo>
                      <a:pt x="128" y="270"/>
                    </a:lnTo>
                    <a:lnTo>
                      <a:pt x="128" y="270"/>
                    </a:lnTo>
                    <a:lnTo>
                      <a:pt x="128" y="270"/>
                    </a:lnTo>
                    <a:lnTo>
                      <a:pt x="121" y="263"/>
                    </a:lnTo>
                    <a:lnTo>
                      <a:pt x="114" y="263"/>
                    </a:lnTo>
                    <a:lnTo>
                      <a:pt x="114" y="263"/>
                    </a:lnTo>
                    <a:lnTo>
                      <a:pt x="114" y="263"/>
                    </a:lnTo>
                    <a:lnTo>
                      <a:pt x="106" y="263"/>
                    </a:lnTo>
                    <a:lnTo>
                      <a:pt x="106" y="263"/>
                    </a:lnTo>
                    <a:lnTo>
                      <a:pt x="106" y="263"/>
                    </a:lnTo>
                    <a:lnTo>
                      <a:pt x="99" y="263"/>
                    </a:lnTo>
                    <a:lnTo>
                      <a:pt x="99" y="263"/>
                    </a:lnTo>
                    <a:lnTo>
                      <a:pt x="92" y="277"/>
                    </a:lnTo>
                    <a:lnTo>
                      <a:pt x="92" y="277"/>
                    </a:lnTo>
                    <a:lnTo>
                      <a:pt x="92" y="291"/>
                    </a:lnTo>
                    <a:lnTo>
                      <a:pt x="85" y="291"/>
                    </a:lnTo>
                    <a:lnTo>
                      <a:pt x="85" y="291"/>
                    </a:lnTo>
                    <a:lnTo>
                      <a:pt x="78" y="291"/>
                    </a:lnTo>
                    <a:lnTo>
                      <a:pt x="78" y="291"/>
                    </a:lnTo>
                    <a:lnTo>
                      <a:pt x="57" y="291"/>
                    </a:lnTo>
                    <a:lnTo>
                      <a:pt x="50" y="291"/>
                    </a:lnTo>
                    <a:lnTo>
                      <a:pt x="50" y="291"/>
                    </a:lnTo>
                    <a:lnTo>
                      <a:pt x="50" y="291"/>
                    </a:lnTo>
                    <a:lnTo>
                      <a:pt x="50" y="291"/>
                    </a:lnTo>
                    <a:lnTo>
                      <a:pt x="50" y="291"/>
                    </a:lnTo>
                    <a:lnTo>
                      <a:pt x="50" y="284"/>
                    </a:lnTo>
                    <a:lnTo>
                      <a:pt x="50" y="284"/>
                    </a:lnTo>
                    <a:lnTo>
                      <a:pt x="50" y="284"/>
                    </a:lnTo>
                    <a:lnTo>
                      <a:pt x="43" y="277"/>
                    </a:lnTo>
                    <a:lnTo>
                      <a:pt x="43" y="277"/>
                    </a:lnTo>
                    <a:lnTo>
                      <a:pt x="35" y="277"/>
                    </a:lnTo>
                    <a:lnTo>
                      <a:pt x="35" y="277"/>
                    </a:lnTo>
                    <a:lnTo>
                      <a:pt x="35" y="277"/>
                    </a:lnTo>
                    <a:lnTo>
                      <a:pt x="28" y="284"/>
                    </a:lnTo>
                    <a:lnTo>
                      <a:pt x="28" y="284"/>
                    </a:lnTo>
                    <a:lnTo>
                      <a:pt x="28" y="284"/>
                    </a:lnTo>
                    <a:lnTo>
                      <a:pt x="28" y="284"/>
                    </a:lnTo>
                    <a:lnTo>
                      <a:pt x="28" y="284"/>
                    </a:lnTo>
                    <a:lnTo>
                      <a:pt x="28" y="284"/>
                    </a:lnTo>
                    <a:lnTo>
                      <a:pt x="28" y="284"/>
                    </a:lnTo>
                    <a:lnTo>
                      <a:pt x="28" y="291"/>
                    </a:lnTo>
                    <a:lnTo>
                      <a:pt x="28" y="291"/>
                    </a:lnTo>
                    <a:lnTo>
                      <a:pt x="28" y="291"/>
                    </a:lnTo>
                    <a:lnTo>
                      <a:pt x="28" y="291"/>
                    </a:lnTo>
                    <a:lnTo>
                      <a:pt x="21" y="291"/>
                    </a:lnTo>
                    <a:lnTo>
                      <a:pt x="21" y="291"/>
                    </a:lnTo>
                    <a:lnTo>
                      <a:pt x="21" y="291"/>
                    </a:lnTo>
                    <a:lnTo>
                      <a:pt x="21" y="291"/>
                    </a:lnTo>
                    <a:lnTo>
                      <a:pt x="21" y="299"/>
                    </a:lnTo>
                    <a:lnTo>
                      <a:pt x="14" y="299"/>
                    </a:lnTo>
                    <a:lnTo>
                      <a:pt x="14" y="299"/>
                    </a:lnTo>
                    <a:lnTo>
                      <a:pt x="14" y="299"/>
                    </a:lnTo>
                    <a:lnTo>
                      <a:pt x="7" y="299"/>
                    </a:lnTo>
                    <a:lnTo>
                      <a:pt x="7" y="299"/>
                    </a:lnTo>
                    <a:lnTo>
                      <a:pt x="0" y="299"/>
                    </a:lnTo>
                    <a:lnTo>
                      <a:pt x="0" y="299"/>
                    </a:lnTo>
                    <a:lnTo>
                      <a:pt x="0" y="299"/>
                    </a:lnTo>
                    <a:lnTo>
                      <a:pt x="0" y="299"/>
                    </a:lnTo>
                    <a:lnTo>
                      <a:pt x="0" y="306"/>
                    </a:lnTo>
                    <a:lnTo>
                      <a:pt x="0" y="306"/>
                    </a:lnTo>
                    <a:lnTo>
                      <a:pt x="0" y="306"/>
                    </a:lnTo>
                    <a:lnTo>
                      <a:pt x="0" y="306"/>
                    </a:lnTo>
                    <a:lnTo>
                      <a:pt x="0" y="306"/>
                    </a:lnTo>
                    <a:lnTo>
                      <a:pt x="0" y="306"/>
                    </a:lnTo>
                    <a:lnTo>
                      <a:pt x="0" y="313"/>
                    </a:lnTo>
                    <a:lnTo>
                      <a:pt x="0" y="313"/>
                    </a:lnTo>
                    <a:lnTo>
                      <a:pt x="0" y="313"/>
                    </a:lnTo>
                    <a:lnTo>
                      <a:pt x="0" y="313"/>
                    </a:lnTo>
                    <a:lnTo>
                      <a:pt x="0" y="313"/>
                    </a:lnTo>
                    <a:lnTo>
                      <a:pt x="0" y="313"/>
                    </a:lnTo>
                    <a:lnTo>
                      <a:pt x="7" y="313"/>
                    </a:lnTo>
                    <a:lnTo>
                      <a:pt x="14" y="313"/>
                    </a:lnTo>
                    <a:lnTo>
                      <a:pt x="28" y="320"/>
                    </a:lnTo>
                    <a:lnTo>
                      <a:pt x="28" y="320"/>
                    </a:lnTo>
                    <a:lnTo>
                      <a:pt x="28" y="327"/>
                    </a:lnTo>
                    <a:lnTo>
                      <a:pt x="35" y="327"/>
                    </a:lnTo>
                    <a:lnTo>
                      <a:pt x="35" y="327"/>
                    </a:lnTo>
                    <a:lnTo>
                      <a:pt x="35" y="327"/>
                    </a:lnTo>
                    <a:lnTo>
                      <a:pt x="35" y="327"/>
                    </a:lnTo>
                    <a:lnTo>
                      <a:pt x="43" y="327"/>
                    </a:lnTo>
                    <a:lnTo>
                      <a:pt x="43" y="334"/>
                    </a:lnTo>
                    <a:lnTo>
                      <a:pt x="50" y="334"/>
                    </a:lnTo>
                    <a:lnTo>
                      <a:pt x="43" y="341"/>
                    </a:lnTo>
                    <a:lnTo>
                      <a:pt x="35" y="348"/>
                    </a:lnTo>
                    <a:lnTo>
                      <a:pt x="35" y="348"/>
                    </a:lnTo>
                    <a:lnTo>
                      <a:pt x="35" y="348"/>
                    </a:lnTo>
                    <a:lnTo>
                      <a:pt x="28" y="355"/>
                    </a:lnTo>
                    <a:lnTo>
                      <a:pt x="35" y="355"/>
                    </a:lnTo>
                    <a:lnTo>
                      <a:pt x="35" y="355"/>
                    </a:lnTo>
                    <a:lnTo>
                      <a:pt x="35" y="355"/>
                    </a:lnTo>
                    <a:lnTo>
                      <a:pt x="35" y="355"/>
                    </a:lnTo>
                    <a:lnTo>
                      <a:pt x="43" y="355"/>
                    </a:lnTo>
                    <a:lnTo>
                      <a:pt x="43" y="355"/>
                    </a:lnTo>
                    <a:lnTo>
                      <a:pt x="43" y="355"/>
                    </a:lnTo>
                    <a:lnTo>
                      <a:pt x="43" y="355"/>
                    </a:lnTo>
                    <a:lnTo>
                      <a:pt x="43" y="355"/>
                    </a:lnTo>
                    <a:lnTo>
                      <a:pt x="50" y="355"/>
                    </a:lnTo>
                    <a:lnTo>
                      <a:pt x="50" y="355"/>
                    </a:lnTo>
                    <a:lnTo>
                      <a:pt x="50" y="355"/>
                    </a:lnTo>
                    <a:lnTo>
                      <a:pt x="64" y="355"/>
                    </a:lnTo>
                    <a:lnTo>
                      <a:pt x="64" y="355"/>
                    </a:lnTo>
                    <a:lnTo>
                      <a:pt x="64" y="355"/>
                    </a:lnTo>
                    <a:lnTo>
                      <a:pt x="71" y="348"/>
                    </a:lnTo>
                    <a:lnTo>
                      <a:pt x="71" y="348"/>
                    </a:lnTo>
                    <a:lnTo>
                      <a:pt x="71" y="348"/>
                    </a:lnTo>
                    <a:lnTo>
                      <a:pt x="71" y="348"/>
                    </a:lnTo>
                    <a:lnTo>
                      <a:pt x="71" y="355"/>
                    </a:lnTo>
                    <a:lnTo>
                      <a:pt x="71" y="355"/>
                    </a:lnTo>
                    <a:lnTo>
                      <a:pt x="71" y="355"/>
                    </a:lnTo>
                    <a:lnTo>
                      <a:pt x="71" y="362"/>
                    </a:lnTo>
                    <a:lnTo>
                      <a:pt x="71" y="362"/>
                    </a:lnTo>
                    <a:lnTo>
                      <a:pt x="71" y="362"/>
                    </a:lnTo>
                    <a:lnTo>
                      <a:pt x="71" y="362"/>
                    </a:lnTo>
                    <a:lnTo>
                      <a:pt x="71" y="362"/>
                    </a:lnTo>
                    <a:lnTo>
                      <a:pt x="71" y="362"/>
                    </a:lnTo>
                    <a:lnTo>
                      <a:pt x="71" y="370"/>
                    </a:lnTo>
                    <a:lnTo>
                      <a:pt x="78" y="377"/>
                    </a:lnTo>
                    <a:lnTo>
                      <a:pt x="78" y="377"/>
                    </a:lnTo>
                    <a:lnTo>
                      <a:pt x="78" y="377"/>
                    </a:lnTo>
                    <a:lnTo>
                      <a:pt x="78" y="377"/>
                    </a:lnTo>
                    <a:lnTo>
                      <a:pt x="78" y="377"/>
                    </a:lnTo>
                    <a:lnTo>
                      <a:pt x="78" y="377"/>
                    </a:lnTo>
                    <a:lnTo>
                      <a:pt x="78" y="384"/>
                    </a:lnTo>
                    <a:lnTo>
                      <a:pt x="78" y="384"/>
                    </a:lnTo>
                    <a:lnTo>
                      <a:pt x="78" y="384"/>
                    </a:lnTo>
                    <a:lnTo>
                      <a:pt x="78" y="384"/>
                    </a:lnTo>
                    <a:lnTo>
                      <a:pt x="71" y="384"/>
                    </a:lnTo>
                    <a:lnTo>
                      <a:pt x="71" y="377"/>
                    </a:lnTo>
                    <a:lnTo>
                      <a:pt x="71" y="377"/>
                    </a:lnTo>
                    <a:lnTo>
                      <a:pt x="71" y="384"/>
                    </a:lnTo>
                    <a:lnTo>
                      <a:pt x="71" y="384"/>
                    </a:lnTo>
                    <a:lnTo>
                      <a:pt x="71" y="384"/>
                    </a:lnTo>
                    <a:lnTo>
                      <a:pt x="64" y="384"/>
                    </a:lnTo>
                    <a:lnTo>
                      <a:pt x="64" y="384"/>
                    </a:lnTo>
                    <a:lnTo>
                      <a:pt x="64" y="391"/>
                    </a:lnTo>
                    <a:lnTo>
                      <a:pt x="64" y="391"/>
                    </a:lnTo>
                    <a:lnTo>
                      <a:pt x="64" y="391"/>
                    </a:lnTo>
                    <a:lnTo>
                      <a:pt x="71" y="398"/>
                    </a:lnTo>
                    <a:lnTo>
                      <a:pt x="71" y="398"/>
                    </a:lnTo>
                    <a:lnTo>
                      <a:pt x="71" y="398"/>
                    </a:lnTo>
                    <a:lnTo>
                      <a:pt x="78" y="398"/>
                    </a:lnTo>
                    <a:lnTo>
                      <a:pt x="85" y="405"/>
                    </a:lnTo>
                    <a:lnTo>
                      <a:pt x="92" y="405"/>
                    </a:lnTo>
                    <a:lnTo>
                      <a:pt x="92" y="405"/>
                    </a:lnTo>
                    <a:lnTo>
                      <a:pt x="92" y="412"/>
                    </a:lnTo>
                    <a:lnTo>
                      <a:pt x="92" y="412"/>
                    </a:lnTo>
                    <a:lnTo>
                      <a:pt x="92" y="412"/>
                    </a:lnTo>
                    <a:lnTo>
                      <a:pt x="92" y="412"/>
                    </a:lnTo>
                    <a:lnTo>
                      <a:pt x="92" y="412"/>
                    </a:lnTo>
                    <a:lnTo>
                      <a:pt x="92" y="412"/>
                    </a:lnTo>
                    <a:lnTo>
                      <a:pt x="99" y="419"/>
                    </a:lnTo>
                    <a:lnTo>
                      <a:pt x="99" y="419"/>
                    </a:lnTo>
                    <a:lnTo>
                      <a:pt x="99" y="419"/>
                    </a:lnTo>
                    <a:lnTo>
                      <a:pt x="99" y="419"/>
                    </a:lnTo>
                    <a:lnTo>
                      <a:pt x="99" y="419"/>
                    </a:lnTo>
                    <a:lnTo>
                      <a:pt x="99" y="419"/>
                    </a:lnTo>
                    <a:lnTo>
                      <a:pt x="99" y="426"/>
                    </a:lnTo>
                    <a:lnTo>
                      <a:pt x="99" y="426"/>
                    </a:lnTo>
                    <a:lnTo>
                      <a:pt x="99" y="433"/>
                    </a:lnTo>
                    <a:lnTo>
                      <a:pt x="99" y="433"/>
                    </a:lnTo>
                    <a:lnTo>
                      <a:pt x="92" y="433"/>
                    </a:lnTo>
                    <a:lnTo>
                      <a:pt x="92" y="441"/>
                    </a:lnTo>
                    <a:lnTo>
                      <a:pt x="92" y="441"/>
                    </a:lnTo>
                    <a:lnTo>
                      <a:pt x="92" y="441"/>
                    </a:lnTo>
                    <a:lnTo>
                      <a:pt x="92" y="441"/>
                    </a:lnTo>
                    <a:lnTo>
                      <a:pt x="85" y="441"/>
                    </a:lnTo>
                    <a:lnTo>
                      <a:pt x="92" y="455"/>
                    </a:lnTo>
                    <a:lnTo>
                      <a:pt x="92" y="462"/>
                    </a:lnTo>
                    <a:lnTo>
                      <a:pt x="92" y="462"/>
                    </a:lnTo>
                    <a:lnTo>
                      <a:pt x="92" y="462"/>
                    </a:lnTo>
                    <a:lnTo>
                      <a:pt x="85" y="469"/>
                    </a:lnTo>
                    <a:lnTo>
                      <a:pt x="85" y="469"/>
                    </a:lnTo>
                    <a:lnTo>
                      <a:pt x="85" y="476"/>
                    </a:lnTo>
                    <a:lnTo>
                      <a:pt x="85" y="476"/>
                    </a:lnTo>
                    <a:lnTo>
                      <a:pt x="85" y="476"/>
                    </a:lnTo>
                    <a:lnTo>
                      <a:pt x="92" y="476"/>
                    </a:lnTo>
                    <a:lnTo>
                      <a:pt x="92" y="483"/>
                    </a:lnTo>
                    <a:lnTo>
                      <a:pt x="92" y="483"/>
                    </a:lnTo>
                    <a:lnTo>
                      <a:pt x="92" y="483"/>
                    </a:lnTo>
                    <a:lnTo>
                      <a:pt x="92" y="490"/>
                    </a:lnTo>
                    <a:lnTo>
                      <a:pt x="92" y="490"/>
                    </a:lnTo>
                    <a:lnTo>
                      <a:pt x="92" y="490"/>
                    </a:lnTo>
                    <a:lnTo>
                      <a:pt x="99" y="490"/>
                    </a:lnTo>
                    <a:lnTo>
                      <a:pt x="99" y="497"/>
                    </a:lnTo>
                    <a:lnTo>
                      <a:pt x="99" y="497"/>
                    </a:lnTo>
                    <a:lnTo>
                      <a:pt x="99" y="497"/>
                    </a:lnTo>
                    <a:lnTo>
                      <a:pt x="106" y="497"/>
                    </a:lnTo>
                    <a:lnTo>
                      <a:pt x="106" y="504"/>
                    </a:lnTo>
                    <a:lnTo>
                      <a:pt x="106" y="504"/>
                    </a:lnTo>
                    <a:lnTo>
                      <a:pt x="106" y="504"/>
                    </a:lnTo>
                    <a:lnTo>
                      <a:pt x="106" y="504"/>
                    </a:lnTo>
                    <a:lnTo>
                      <a:pt x="114" y="504"/>
                    </a:lnTo>
                    <a:lnTo>
                      <a:pt x="114" y="504"/>
                    </a:lnTo>
                    <a:lnTo>
                      <a:pt x="121" y="497"/>
                    </a:lnTo>
                    <a:lnTo>
                      <a:pt x="128" y="490"/>
                    </a:lnTo>
                    <a:lnTo>
                      <a:pt x="128" y="490"/>
                    </a:lnTo>
                    <a:lnTo>
                      <a:pt x="128" y="490"/>
                    </a:lnTo>
                    <a:lnTo>
                      <a:pt x="135" y="490"/>
                    </a:lnTo>
                    <a:lnTo>
                      <a:pt x="142" y="483"/>
                    </a:lnTo>
                    <a:lnTo>
                      <a:pt x="142" y="483"/>
                    </a:lnTo>
                    <a:lnTo>
                      <a:pt x="149" y="483"/>
                    </a:lnTo>
                    <a:lnTo>
                      <a:pt x="149" y="483"/>
                    </a:lnTo>
                    <a:lnTo>
                      <a:pt x="149" y="490"/>
                    </a:lnTo>
                    <a:lnTo>
                      <a:pt x="149" y="490"/>
                    </a:lnTo>
                    <a:lnTo>
                      <a:pt x="149" y="497"/>
                    </a:lnTo>
                    <a:lnTo>
                      <a:pt x="149" y="497"/>
                    </a:lnTo>
                    <a:lnTo>
                      <a:pt x="156" y="504"/>
                    </a:lnTo>
                    <a:lnTo>
                      <a:pt x="156" y="504"/>
                    </a:lnTo>
                    <a:lnTo>
                      <a:pt x="156" y="504"/>
                    </a:lnTo>
                    <a:lnTo>
                      <a:pt x="156" y="504"/>
                    </a:lnTo>
                    <a:lnTo>
                      <a:pt x="156" y="504"/>
                    </a:lnTo>
                    <a:lnTo>
                      <a:pt x="156" y="504"/>
                    </a:lnTo>
                    <a:lnTo>
                      <a:pt x="156" y="512"/>
                    </a:lnTo>
                    <a:lnTo>
                      <a:pt x="149" y="526"/>
                    </a:lnTo>
                    <a:lnTo>
                      <a:pt x="149" y="526"/>
                    </a:lnTo>
                    <a:lnTo>
                      <a:pt x="149" y="526"/>
                    </a:lnTo>
                    <a:lnTo>
                      <a:pt x="149" y="533"/>
                    </a:lnTo>
                    <a:lnTo>
                      <a:pt x="156" y="540"/>
                    </a:lnTo>
                    <a:lnTo>
                      <a:pt x="156" y="540"/>
                    </a:lnTo>
                    <a:lnTo>
                      <a:pt x="156" y="547"/>
                    </a:lnTo>
                    <a:lnTo>
                      <a:pt x="149" y="554"/>
                    </a:lnTo>
                    <a:lnTo>
                      <a:pt x="149" y="554"/>
                    </a:lnTo>
                    <a:lnTo>
                      <a:pt x="149" y="554"/>
                    </a:lnTo>
                    <a:lnTo>
                      <a:pt x="149" y="561"/>
                    </a:lnTo>
                    <a:lnTo>
                      <a:pt x="149" y="568"/>
                    </a:lnTo>
                    <a:lnTo>
                      <a:pt x="149" y="568"/>
                    </a:lnTo>
                    <a:lnTo>
                      <a:pt x="149" y="568"/>
                    </a:lnTo>
                    <a:lnTo>
                      <a:pt x="142" y="597"/>
                    </a:lnTo>
                    <a:lnTo>
                      <a:pt x="142" y="597"/>
                    </a:lnTo>
                    <a:lnTo>
                      <a:pt x="142" y="597"/>
                    </a:lnTo>
                    <a:lnTo>
                      <a:pt x="142" y="597"/>
                    </a:lnTo>
                    <a:lnTo>
                      <a:pt x="142" y="597"/>
                    </a:lnTo>
                    <a:lnTo>
                      <a:pt x="142" y="597"/>
                    </a:lnTo>
                    <a:lnTo>
                      <a:pt x="149" y="597"/>
                    </a:lnTo>
                    <a:lnTo>
                      <a:pt x="149" y="597"/>
                    </a:lnTo>
                    <a:lnTo>
                      <a:pt x="149" y="597"/>
                    </a:lnTo>
                    <a:lnTo>
                      <a:pt x="149" y="597"/>
                    </a:lnTo>
                    <a:lnTo>
                      <a:pt x="149" y="604"/>
                    </a:lnTo>
                    <a:lnTo>
                      <a:pt x="149" y="604"/>
                    </a:lnTo>
                    <a:lnTo>
                      <a:pt x="149" y="604"/>
                    </a:lnTo>
                    <a:lnTo>
                      <a:pt x="156" y="604"/>
                    </a:lnTo>
                    <a:lnTo>
                      <a:pt x="156" y="604"/>
                    </a:lnTo>
                    <a:lnTo>
                      <a:pt x="163" y="597"/>
                    </a:lnTo>
                    <a:lnTo>
                      <a:pt x="163" y="597"/>
                    </a:lnTo>
                    <a:lnTo>
                      <a:pt x="163" y="597"/>
                    </a:lnTo>
                    <a:lnTo>
                      <a:pt x="163" y="597"/>
                    </a:lnTo>
                    <a:lnTo>
                      <a:pt x="170" y="597"/>
                    </a:lnTo>
                    <a:lnTo>
                      <a:pt x="170" y="604"/>
                    </a:lnTo>
                    <a:lnTo>
                      <a:pt x="170" y="604"/>
                    </a:lnTo>
                    <a:lnTo>
                      <a:pt x="170" y="604"/>
                    </a:lnTo>
                    <a:lnTo>
                      <a:pt x="177" y="611"/>
                    </a:lnTo>
                    <a:lnTo>
                      <a:pt x="177" y="611"/>
                    </a:lnTo>
                    <a:lnTo>
                      <a:pt x="177" y="618"/>
                    </a:lnTo>
                    <a:lnTo>
                      <a:pt x="170" y="618"/>
                    </a:lnTo>
                    <a:lnTo>
                      <a:pt x="170" y="625"/>
                    </a:lnTo>
                    <a:lnTo>
                      <a:pt x="170" y="625"/>
                    </a:lnTo>
                    <a:lnTo>
                      <a:pt x="163" y="632"/>
                    </a:lnTo>
                    <a:lnTo>
                      <a:pt x="163" y="639"/>
                    </a:lnTo>
                    <a:lnTo>
                      <a:pt x="156" y="668"/>
                    </a:lnTo>
                    <a:lnTo>
                      <a:pt x="149" y="675"/>
                    </a:lnTo>
                    <a:lnTo>
                      <a:pt x="149" y="682"/>
                    </a:lnTo>
                    <a:lnTo>
                      <a:pt x="142" y="682"/>
                    </a:lnTo>
                    <a:lnTo>
                      <a:pt x="142" y="689"/>
                    </a:lnTo>
                    <a:lnTo>
                      <a:pt x="142" y="689"/>
                    </a:lnTo>
                    <a:lnTo>
                      <a:pt x="142" y="689"/>
                    </a:lnTo>
                    <a:lnTo>
                      <a:pt x="142" y="696"/>
                    </a:lnTo>
                    <a:lnTo>
                      <a:pt x="149" y="703"/>
                    </a:lnTo>
                    <a:lnTo>
                      <a:pt x="149" y="703"/>
                    </a:lnTo>
                    <a:lnTo>
                      <a:pt x="149" y="703"/>
                    </a:lnTo>
                    <a:lnTo>
                      <a:pt x="156" y="710"/>
                    </a:lnTo>
                    <a:lnTo>
                      <a:pt x="156" y="710"/>
                    </a:lnTo>
                    <a:lnTo>
                      <a:pt x="156" y="710"/>
                    </a:lnTo>
                    <a:lnTo>
                      <a:pt x="156" y="710"/>
                    </a:lnTo>
                    <a:lnTo>
                      <a:pt x="156" y="710"/>
                    </a:lnTo>
                    <a:lnTo>
                      <a:pt x="149" y="717"/>
                    </a:lnTo>
                    <a:lnTo>
                      <a:pt x="142" y="732"/>
                    </a:lnTo>
                    <a:lnTo>
                      <a:pt x="142" y="732"/>
                    </a:lnTo>
                    <a:lnTo>
                      <a:pt x="142" y="732"/>
                    </a:lnTo>
                    <a:lnTo>
                      <a:pt x="142" y="732"/>
                    </a:lnTo>
                    <a:lnTo>
                      <a:pt x="142" y="739"/>
                    </a:lnTo>
                    <a:lnTo>
                      <a:pt x="142" y="739"/>
                    </a:lnTo>
                    <a:lnTo>
                      <a:pt x="142" y="739"/>
                    </a:lnTo>
                    <a:lnTo>
                      <a:pt x="142" y="739"/>
                    </a:lnTo>
                    <a:lnTo>
                      <a:pt x="142" y="746"/>
                    </a:lnTo>
                    <a:lnTo>
                      <a:pt x="149" y="746"/>
                    </a:lnTo>
                    <a:lnTo>
                      <a:pt x="149" y="746"/>
                    </a:lnTo>
                    <a:lnTo>
                      <a:pt x="156" y="753"/>
                    </a:lnTo>
                    <a:lnTo>
                      <a:pt x="156" y="753"/>
                    </a:lnTo>
                    <a:lnTo>
                      <a:pt x="156" y="753"/>
                    </a:lnTo>
                    <a:lnTo>
                      <a:pt x="156" y="760"/>
                    </a:lnTo>
                    <a:lnTo>
                      <a:pt x="156" y="760"/>
                    </a:lnTo>
                    <a:lnTo>
                      <a:pt x="156" y="760"/>
                    </a:lnTo>
                    <a:lnTo>
                      <a:pt x="156" y="760"/>
                    </a:lnTo>
                    <a:lnTo>
                      <a:pt x="156" y="767"/>
                    </a:lnTo>
                    <a:lnTo>
                      <a:pt x="149" y="767"/>
                    </a:lnTo>
                    <a:lnTo>
                      <a:pt x="149" y="767"/>
                    </a:lnTo>
                    <a:lnTo>
                      <a:pt x="149" y="767"/>
                    </a:lnTo>
                    <a:lnTo>
                      <a:pt x="149" y="767"/>
                    </a:lnTo>
                    <a:lnTo>
                      <a:pt x="149" y="767"/>
                    </a:lnTo>
                    <a:lnTo>
                      <a:pt x="149" y="767"/>
                    </a:lnTo>
                    <a:lnTo>
                      <a:pt x="149" y="767"/>
                    </a:lnTo>
                    <a:lnTo>
                      <a:pt x="149" y="767"/>
                    </a:lnTo>
                    <a:lnTo>
                      <a:pt x="149" y="767"/>
                    </a:lnTo>
                    <a:lnTo>
                      <a:pt x="149" y="767"/>
                    </a:lnTo>
                    <a:lnTo>
                      <a:pt x="149" y="774"/>
                    </a:lnTo>
                    <a:lnTo>
                      <a:pt x="149" y="774"/>
                    </a:lnTo>
                    <a:lnTo>
                      <a:pt x="149" y="774"/>
                    </a:lnTo>
                    <a:lnTo>
                      <a:pt x="149" y="781"/>
                    </a:lnTo>
                    <a:lnTo>
                      <a:pt x="142" y="781"/>
                    </a:lnTo>
                    <a:lnTo>
                      <a:pt x="142" y="788"/>
                    </a:lnTo>
                    <a:lnTo>
                      <a:pt x="142" y="788"/>
                    </a:lnTo>
                    <a:lnTo>
                      <a:pt x="142" y="788"/>
                    </a:lnTo>
                    <a:lnTo>
                      <a:pt x="142" y="788"/>
                    </a:lnTo>
                    <a:lnTo>
                      <a:pt x="142" y="788"/>
                    </a:lnTo>
                    <a:lnTo>
                      <a:pt x="142" y="788"/>
                    </a:lnTo>
                    <a:lnTo>
                      <a:pt x="142" y="788"/>
                    </a:lnTo>
                    <a:lnTo>
                      <a:pt x="142" y="795"/>
                    </a:lnTo>
                    <a:lnTo>
                      <a:pt x="142" y="795"/>
                    </a:lnTo>
                    <a:lnTo>
                      <a:pt x="135" y="795"/>
                    </a:lnTo>
                    <a:lnTo>
                      <a:pt x="135" y="795"/>
                    </a:lnTo>
                    <a:lnTo>
                      <a:pt x="135" y="795"/>
                    </a:lnTo>
                    <a:lnTo>
                      <a:pt x="135" y="795"/>
                    </a:lnTo>
                    <a:lnTo>
                      <a:pt x="135" y="795"/>
                    </a:lnTo>
                    <a:lnTo>
                      <a:pt x="149" y="810"/>
                    </a:lnTo>
                    <a:lnTo>
                      <a:pt x="156" y="810"/>
                    </a:lnTo>
                    <a:lnTo>
                      <a:pt x="156" y="810"/>
                    </a:lnTo>
                    <a:lnTo>
                      <a:pt x="163" y="817"/>
                    </a:lnTo>
                    <a:lnTo>
                      <a:pt x="163" y="817"/>
                    </a:lnTo>
                    <a:lnTo>
                      <a:pt x="163" y="817"/>
                    </a:lnTo>
                    <a:lnTo>
                      <a:pt x="163" y="817"/>
                    </a:lnTo>
                    <a:lnTo>
                      <a:pt x="185" y="824"/>
                    </a:lnTo>
                    <a:lnTo>
                      <a:pt x="192" y="824"/>
                    </a:lnTo>
                    <a:lnTo>
                      <a:pt x="199" y="824"/>
                    </a:lnTo>
                    <a:lnTo>
                      <a:pt x="199" y="817"/>
                    </a:lnTo>
                    <a:lnTo>
                      <a:pt x="206" y="817"/>
                    </a:lnTo>
                    <a:lnTo>
                      <a:pt x="213" y="817"/>
                    </a:lnTo>
                    <a:lnTo>
                      <a:pt x="227" y="810"/>
                    </a:lnTo>
                    <a:lnTo>
                      <a:pt x="234" y="810"/>
                    </a:lnTo>
                    <a:lnTo>
                      <a:pt x="234" y="803"/>
                    </a:lnTo>
                    <a:lnTo>
                      <a:pt x="234" y="803"/>
                    </a:lnTo>
                    <a:lnTo>
                      <a:pt x="263" y="781"/>
                    </a:lnTo>
                    <a:lnTo>
                      <a:pt x="270" y="781"/>
                    </a:lnTo>
                    <a:lnTo>
                      <a:pt x="277" y="781"/>
                    </a:lnTo>
                    <a:lnTo>
                      <a:pt x="277" y="781"/>
                    </a:lnTo>
                    <a:lnTo>
                      <a:pt x="277" y="774"/>
                    </a:lnTo>
                    <a:lnTo>
                      <a:pt x="277" y="767"/>
                    </a:lnTo>
                    <a:lnTo>
                      <a:pt x="284" y="767"/>
                    </a:lnTo>
                    <a:lnTo>
                      <a:pt x="284" y="767"/>
                    </a:lnTo>
                    <a:lnTo>
                      <a:pt x="284" y="760"/>
                    </a:lnTo>
                    <a:lnTo>
                      <a:pt x="284" y="746"/>
                    </a:lnTo>
                    <a:lnTo>
                      <a:pt x="284" y="739"/>
                    </a:lnTo>
                    <a:lnTo>
                      <a:pt x="284" y="739"/>
                    </a:lnTo>
                    <a:lnTo>
                      <a:pt x="284" y="739"/>
                    </a:lnTo>
                    <a:lnTo>
                      <a:pt x="284" y="739"/>
                    </a:lnTo>
                    <a:lnTo>
                      <a:pt x="284" y="732"/>
                    </a:lnTo>
                    <a:lnTo>
                      <a:pt x="291" y="732"/>
                    </a:lnTo>
                    <a:lnTo>
                      <a:pt x="291" y="724"/>
                    </a:lnTo>
                    <a:lnTo>
                      <a:pt x="291" y="724"/>
                    </a:lnTo>
                    <a:lnTo>
                      <a:pt x="291" y="724"/>
                    </a:lnTo>
                    <a:lnTo>
                      <a:pt x="298" y="724"/>
                    </a:lnTo>
                    <a:lnTo>
                      <a:pt x="298" y="717"/>
                    </a:lnTo>
                    <a:lnTo>
                      <a:pt x="298" y="717"/>
                    </a:lnTo>
                    <a:lnTo>
                      <a:pt x="298" y="717"/>
                    </a:lnTo>
                    <a:lnTo>
                      <a:pt x="291" y="717"/>
                    </a:lnTo>
                    <a:lnTo>
                      <a:pt x="291" y="724"/>
                    </a:lnTo>
                    <a:lnTo>
                      <a:pt x="291" y="724"/>
                    </a:lnTo>
                    <a:lnTo>
                      <a:pt x="291" y="717"/>
                    </a:lnTo>
                    <a:lnTo>
                      <a:pt x="291" y="717"/>
                    </a:lnTo>
                    <a:lnTo>
                      <a:pt x="291" y="703"/>
                    </a:lnTo>
                    <a:lnTo>
                      <a:pt x="291" y="703"/>
                    </a:lnTo>
                    <a:lnTo>
                      <a:pt x="298" y="696"/>
                    </a:lnTo>
                    <a:lnTo>
                      <a:pt x="298" y="689"/>
                    </a:lnTo>
                    <a:lnTo>
                      <a:pt x="319" y="675"/>
                    </a:lnTo>
                    <a:lnTo>
                      <a:pt x="326" y="668"/>
                    </a:lnTo>
                    <a:lnTo>
                      <a:pt x="334" y="668"/>
                    </a:lnTo>
                    <a:lnTo>
                      <a:pt x="334" y="668"/>
                    </a:lnTo>
                    <a:lnTo>
                      <a:pt x="355" y="661"/>
                    </a:lnTo>
                    <a:lnTo>
                      <a:pt x="362" y="661"/>
                    </a:lnTo>
                    <a:lnTo>
                      <a:pt x="362" y="661"/>
                    </a:lnTo>
                    <a:lnTo>
                      <a:pt x="362" y="661"/>
                    </a:lnTo>
                    <a:lnTo>
                      <a:pt x="362" y="661"/>
                    </a:lnTo>
                    <a:lnTo>
                      <a:pt x="362" y="661"/>
                    </a:lnTo>
                    <a:lnTo>
                      <a:pt x="376" y="653"/>
                    </a:lnTo>
                    <a:lnTo>
                      <a:pt x="376" y="653"/>
                    </a:lnTo>
                    <a:lnTo>
                      <a:pt x="376" y="653"/>
                    </a:lnTo>
                    <a:lnTo>
                      <a:pt x="376" y="653"/>
                    </a:lnTo>
                    <a:lnTo>
                      <a:pt x="383" y="653"/>
                    </a:lnTo>
                    <a:lnTo>
                      <a:pt x="383" y="653"/>
                    </a:lnTo>
                    <a:lnTo>
                      <a:pt x="390" y="646"/>
                    </a:lnTo>
                    <a:lnTo>
                      <a:pt x="390" y="646"/>
                    </a:lnTo>
                    <a:lnTo>
                      <a:pt x="397" y="646"/>
                    </a:lnTo>
                    <a:lnTo>
                      <a:pt x="397" y="646"/>
                    </a:lnTo>
                    <a:lnTo>
                      <a:pt x="397" y="646"/>
                    </a:lnTo>
                    <a:lnTo>
                      <a:pt x="397" y="646"/>
                    </a:lnTo>
                    <a:lnTo>
                      <a:pt x="405" y="646"/>
                    </a:lnTo>
                    <a:lnTo>
                      <a:pt x="405" y="646"/>
                    </a:lnTo>
                    <a:lnTo>
                      <a:pt x="405" y="646"/>
                    </a:lnTo>
                    <a:lnTo>
                      <a:pt x="412" y="639"/>
                    </a:lnTo>
                    <a:lnTo>
                      <a:pt x="419" y="646"/>
                    </a:lnTo>
                    <a:lnTo>
                      <a:pt x="419" y="646"/>
                    </a:lnTo>
                    <a:lnTo>
                      <a:pt x="426" y="646"/>
                    </a:lnTo>
                    <a:lnTo>
                      <a:pt x="426" y="646"/>
                    </a:lnTo>
                    <a:lnTo>
                      <a:pt x="433" y="646"/>
                    </a:lnTo>
                    <a:lnTo>
                      <a:pt x="440" y="639"/>
                    </a:lnTo>
                    <a:lnTo>
                      <a:pt x="440" y="646"/>
                    </a:lnTo>
                    <a:lnTo>
                      <a:pt x="440" y="646"/>
                    </a:lnTo>
                    <a:lnTo>
                      <a:pt x="447" y="646"/>
                    </a:lnTo>
                    <a:lnTo>
                      <a:pt x="447" y="646"/>
                    </a:lnTo>
                    <a:lnTo>
                      <a:pt x="454" y="646"/>
                    </a:lnTo>
                    <a:lnTo>
                      <a:pt x="468" y="653"/>
                    </a:lnTo>
                    <a:lnTo>
                      <a:pt x="476" y="661"/>
                    </a:lnTo>
                    <a:lnTo>
                      <a:pt x="476" y="661"/>
                    </a:lnTo>
                    <a:lnTo>
                      <a:pt x="483" y="661"/>
                    </a:lnTo>
                    <a:lnTo>
                      <a:pt x="476" y="653"/>
                    </a:lnTo>
                    <a:lnTo>
                      <a:pt x="468" y="646"/>
                    </a:lnTo>
                    <a:lnTo>
                      <a:pt x="468" y="646"/>
                    </a:lnTo>
                    <a:lnTo>
                      <a:pt x="461" y="646"/>
                    </a:lnTo>
                    <a:lnTo>
                      <a:pt x="461" y="646"/>
                    </a:lnTo>
                    <a:lnTo>
                      <a:pt x="461" y="646"/>
                    </a:lnTo>
                    <a:lnTo>
                      <a:pt x="461" y="646"/>
                    </a:lnTo>
                    <a:lnTo>
                      <a:pt x="461" y="639"/>
                    </a:lnTo>
                    <a:lnTo>
                      <a:pt x="461" y="639"/>
                    </a:lnTo>
                    <a:lnTo>
                      <a:pt x="461" y="639"/>
                    </a:lnTo>
                    <a:lnTo>
                      <a:pt x="461" y="639"/>
                    </a:lnTo>
                    <a:lnTo>
                      <a:pt x="461" y="639"/>
                    </a:lnTo>
                    <a:lnTo>
                      <a:pt x="461" y="632"/>
                    </a:lnTo>
                    <a:lnTo>
                      <a:pt x="454" y="639"/>
                    </a:lnTo>
                    <a:lnTo>
                      <a:pt x="454" y="639"/>
                    </a:lnTo>
                    <a:lnTo>
                      <a:pt x="447" y="639"/>
                    </a:lnTo>
                    <a:lnTo>
                      <a:pt x="433" y="639"/>
                    </a:lnTo>
                    <a:lnTo>
                      <a:pt x="426" y="639"/>
                    </a:lnTo>
                    <a:lnTo>
                      <a:pt x="419" y="639"/>
                    </a:lnTo>
                    <a:lnTo>
                      <a:pt x="405" y="625"/>
                    </a:lnTo>
                    <a:lnTo>
                      <a:pt x="405" y="625"/>
                    </a:lnTo>
                    <a:lnTo>
                      <a:pt x="397" y="618"/>
                    </a:lnTo>
                    <a:lnTo>
                      <a:pt x="397" y="611"/>
                    </a:lnTo>
                    <a:lnTo>
                      <a:pt x="405" y="604"/>
                    </a:lnTo>
                    <a:lnTo>
                      <a:pt x="405" y="597"/>
                    </a:lnTo>
                    <a:lnTo>
                      <a:pt x="405" y="597"/>
                    </a:lnTo>
                    <a:lnTo>
                      <a:pt x="405" y="597"/>
                    </a:lnTo>
                    <a:lnTo>
                      <a:pt x="405" y="590"/>
                    </a:lnTo>
                    <a:lnTo>
                      <a:pt x="405" y="590"/>
                    </a:lnTo>
                    <a:lnTo>
                      <a:pt x="412" y="590"/>
                    </a:lnTo>
                    <a:lnTo>
                      <a:pt x="412" y="590"/>
                    </a:lnTo>
                    <a:lnTo>
                      <a:pt x="412" y="590"/>
                    </a:lnTo>
                    <a:lnTo>
                      <a:pt x="412" y="583"/>
                    </a:lnTo>
                    <a:lnTo>
                      <a:pt x="412" y="583"/>
                    </a:lnTo>
                    <a:lnTo>
                      <a:pt x="419" y="568"/>
                    </a:lnTo>
                    <a:lnTo>
                      <a:pt x="426" y="568"/>
                    </a:lnTo>
                    <a:lnTo>
                      <a:pt x="426" y="561"/>
                    </a:lnTo>
                    <a:lnTo>
                      <a:pt x="426" y="561"/>
                    </a:lnTo>
                    <a:lnTo>
                      <a:pt x="426" y="561"/>
                    </a:lnTo>
                    <a:lnTo>
                      <a:pt x="433" y="554"/>
                    </a:lnTo>
                    <a:lnTo>
                      <a:pt x="433" y="547"/>
                    </a:lnTo>
                    <a:lnTo>
                      <a:pt x="440" y="540"/>
                    </a:lnTo>
                    <a:lnTo>
                      <a:pt x="447" y="533"/>
                    </a:lnTo>
                    <a:lnTo>
                      <a:pt x="454" y="526"/>
                    </a:lnTo>
                    <a:lnTo>
                      <a:pt x="447" y="526"/>
                    </a:lnTo>
                    <a:lnTo>
                      <a:pt x="447" y="519"/>
                    </a:lnTo>
                    <a:lnTo>
                      <a:pt x="447" y="512"/>
                    </a:lnTo>
                    <a:lnTo>
                      <a:pt x="447" y="512"/>
                    </a:lnTo>
                    <a:lnTo>
                      <a:pt x="447" y="504"/>
                    </a:lnTo>
                    <a:lnTo>
                      <a:pt x="447" y="504"/>
                    </a:lnTo>
                    <a:lnTo>
                      <a:pt x="447" y="504"/>
                    </a:lnTo>
                    <a:lnTo>
                      <a:pt x="454" y="504"/>
                    </a:lnTo>
                    <a:lnTo>
                      <a:pt x="454" y="504"/>
                    </a:lnTo>
                    <a:lnTo>
                      <a:pt x="454" y="497"/>
                    </a:lnTo>
                    <a:lnTo>
                      <a:pt x="454" y="497"/>
                    </a:lnTo>
                    <a:lnTo>
                      <a:pt x="454" y="497"/>
                    </a:lnTo>
                    <a:lnTo>
                      <a:pt x="454" y="490"/>
                    </a:lnTo>
                    <a:lnTo>
                      <a:pt x="461" y="490"/>
                    </a:lnTo>
                    <a:lnTo>
                      <a:pt x="468" y="483"/>
                    </a:lnTo>
                    <a:lnTo>
                      <a:pt x="468" y="483"/>
                    </a:lnTo>
                    <a:lnTo>
                      <a:pt x="468" y="483"/>
                    </a:lnTo>
                    <a:lnTo>
                      <a:pt x="476" y="483"/>
                    </a:lnTo>
                    <a:lnTo>
                      <a:pt x="476" y="483"/>
                    </a:lnTo>
                    <a:lnTo>
                      <a:pt x="490" y="483"/>
                    </a:lnTo>
                    <a:lnTo>
                      <a:pt x="490" y="483"/>
                    </a:lnTo>
                    <a:lnTo>
                      <a:pt x="490" y="483"/>
                    </a:lnTo>
                    <a:lnTo>
                      <a:pt x="490" y="483"/>
                    </a:lnTo>
                    <a:lnTo>
                      <a:pt x="497" y="483"/>
                    </a:lnTo>
                    <a:lnTo>
                      <a:pt x="497" y="483"/>
                    </a:lnTo>
                    <a:lnTo>
                      <a:pt x="504" y="483"/>
                    </a:lnTo>
                    <a:lnTo>
                      <a:pt x="497" y="483"/>
                    </a:lnTo>
                    <a:lnTo>
                      <a:pt x="497" y="483"/>
                    </a:lnTo>
                    <a:lnTo>
                      <a:pt x="497" y="483"/>
                    </a:lnTo>
                    <a:lnTo>
                      <a:pt x="490" y="483"/>
                    </a:lnTo>
                    <a:lnTo>
                      <a:pt x="490" y="483"/>
                    </a:lnTo>
                    <a:lnTo>
                      <a:pt x="490" y="490"/>
                    </a:lnTo>
                    <a:lnTo>
                      <a:pt x="490" y="490"/>
                    </a:lnTo>
                    <a:lnTo>
                      <a:pt x="497" y="490"/>
                    </a:lnTo>
                    <a:lnTo>
                      <a:pt x="497" y="490"/>
                    </a:lnTo>
                    <a:lnTo>
                      <a:pt x="525" y="490"/>
                    </a:lnTo>
                    <a:lnTo>
                      <a:pt x="525" y="490"/>
                    </a:lnTo>
                    <a:lnTo>
                      <a:pt x="525" y="490"/>
                    </a:lnTo>
                    <a:lnTo>
                      <a:pt x="525" y="490"/>
                    </a:lnTo>
                    <a:lnTo>
                      <a:pt x="518" y="490"/>
                    </a:lnTo>
                    <a:lnTo>
                      <a:pt x="518" y="490"/>
                    </a:lnTo>
                    <a:lnTo>
                      <a:pt x="511" y="490"/>
                    </a:lnTo>
                    <a:lnTo>
                      <a:pt x="511" y="490"/>
                    </a:lnTo>
                    <a:lnTo>
                      <a:pt x="511" y="490"/>
                    </a:lnTo>
                    <a:lnTo>
                      <a:pt x="511" y="483"/>
                    </a:lnTo>
                    <a:lnTo>
                      <a:pt x="504" y="483"/>
                    </a:lnTo>
                    <a:lnTo>
                      <a:pt x="504" y="483"/>
                    </a:lnTo>
                    <a:lnTo>
                      <a:pt x="504" y="483"/>
                    </a:lnTo>
                    <a:lnTo>
                      <a:pt x="504" y="483"/>
                    </a:lnTo>
                    <a:lnTo>
                      <a:pt x="504" y="483"/>
                    </a:lnTo>
                    <a:lnTo>
                      <a:pt x="525" y="483"/>
                    </a:lnTo>
                    <a:lnTo>
                      <a:pt x="525" y="490"/>
                    </a:lnTo>
                    <a:lnTo>
                      <a:pt x="525" y="490"/>
                    </a:lnTo>
                    <a:lnTo>
                      <a:pt x="525" y="490"/>
                    </a:lnTo>
                    <a:lnTo>
                      <a:pt x="532" y="490"/>
                    </a:lnTo>
                    <a:lnTo>
                      <a:pt x="532" y="490"/>
                    </a:lnTo>
                    <a:lnTo>
                      <a:pt x="539" y="490"/>
                    </a:lnTo>
                    <a:lnTo>
                      <a:pt x="539" y="490"/>
                    </a:lnTo>
                    <a:lnTo>
                      <a:pt x="539" y="476"/>
                    </a:lnTo>
                    <a:lnTo>
                      <a:pt x="539" y="448"/>
                    </a:lnTo>
                    <a:lnTo>
                      <a:pt x="539" y="441"/>
                    </a:lnTo>
                    <a:lnTo>
                      <a:pt x="532" y="419"/>
                    </a:lnTo>
                    <a:lnTo>
                      <a:pt x="532" y="412"/>
                    </a:lnTo>
                    <a:lnTo>
                      <a:pt x="532" y="412"/>
                    </a:lnTo>
                    <a:lnTo>
                      <a:pt x="532" y="412"/>
                    </a:lnTo>
                    <a:lnTo>
                      <a:pt x="532" y="405"/>
                    </a:lnTo>
                    <a:lnTo>
                      <a:pt x="532" y="405"/>
                    </a:lnTo>
                    <a:lnTo>
                      <a:pt x="525" y="405"/>
                    </a:lnTo>
                    <a:lnTo>
                      <a:pt x="525" y="405"/>
                    </a:lnTo>
                    <a:lnTo>
                      <a:pt x="525" y="405"/>
                    </a:lnTo>
                    <a:lnTo>
                      <a:pt x="525" y="405"/>
                    </a:lnTo>
                    <a:lnTo>
                      <a:pt x="525" y="405"/>
                    </a:lnTo>
                    <a:lnTo>
                      <a:pt x="525" y="405"/>
                    </a:lnTo>
                    <a:lnTo>
                      <a:pt x="525" y="398"/>
                    </a:lnTo>
                    <a:lnTo>
                      <a:pt x="525" y="398"/>
                    </a:lnTo>
                    <a:lnTo>
                      <a:pt x="525" y="398"/>
                    </a:lnTo>
                    <a:lnTo>
                      <a:pt x="525" y="398"/>
                    </a:lnTo>
                    <a:lnTo>
                      <a:pt x="525" y="398"/>
                    </a:lnTo>
                    <a:lnTo>
                      <a:pt x="525" y="398"/>
                    </a:lnTo>
                    <a:lnTo>
                      <a:pt x="525" y="398"/>
                    </a:lnTo>
                    <a:lnTo>
                      <a:pt x="525" y="398"/>
                    </a:lnTo>
                    <a:lnTo>
                      <a:pt x="525" y="398"/>
                    </a:lnTo>
                    <a:lnTo>
                      <a:pt x="525" y="398"/>
                    </a:lnTo>
                    <a:lnTo>
                      <a:pt x="518" y="398"/>
                    </a:lnTo>
                    <a:lnTo>
                      <a:pt x="518" y="398"/>
                    </a:lnTo>
                    <a:lnTo>
                      <a:pt x="518" y="398"/>
                    </a:lnTo>
                    <a:lnTo>
                      <a:pt x="518" y="398"/>
                    </a:lnTo>
                    <a:lnTo>
                      <a:pt x="518" y="398"/>
                    </a:lnTo>
                    <a:lnTo>
                      <a:pt x="518" y="398"/>
                    </a:lnTo>
                    <a:lnTo>
                      <a:pt x="511" y="398"/>
                    </a:lnTo>
                    <a:lnTo>
                      <a:pt x="511" y="391"/>
                    </a:lnTo>
                    <a:lnTo>
                      <a:pt x="518" y="391"/>
                    </a:lnTo>
                    <a:lnTo>
                      <a:pt x="518" y="391"/>
                    </a:lnTo>
                    <a:lnTo>
                      <a:pt x="511" y="391"/>
                    </a:lnTo>
                    <a:lnTo>
                      <a:pt x="511" y="391"/>
                    </a:lnTo>
                    <a:lnTo>
                      <a:pt x="511" y="391"/>
                    </a:lnTo>
                    <a:lnTo>
                      <a:pt x="518" y="391"/>
                    </a:lnTo>
                    <a:lnTo>
                      <a:pt x="518" y="391"/>
                    </a:lnTo>
                    <a:lnTo>
                      <a:pt x="518" y="391"/>
                    </a:lnTo>
                    <a:lnTo>
                      <a:pt x="518" y="391"/>
                    </a:lnTo>
                    <a:lnTo>
                      <a:pt x="518" y="391"/>
                    </a:lnTo>
                    <a:lnTo>
                      <a:pt x="518" y="391"/>
                    </a:lnTo>
                    <a:lnTo>
                      <a:pt x="518" y="384"/>
                    </a:lnTo>
                    <a:lnTo>
                      <a:pt x="518" y="384"/>
                    </a:lnTo>
                    <a:lnTo>
                      <a:pt x="518" y="384"/>
                    </a:lnTo>
                    <a:lnTo>
                      <a:pt x="518" y="384"/>
                    </a:lnTo>
                    <a:lnTo>
                      <a:pt x="518" y="384"/>
                    </a:lnTo>
                    <a:lnTo>
                      <a:pt x="518" y="384"/>
                    </a:lnTo>
                    <a:lnTo>
                      <a:pt x="525" y="384"/>
                    </a:lnTo>
                    <a:lnTo>
                      <a:pt x="525" y="384"/>
                    </a:lnTo>
                    <a:lnTo>
                      <a:pt x="525" y="384"/>
                    </a:lnTo>
                    <a:lnTo>
                      <a:pt x="525" y="384"/>
                    </a:lnTo>
                    <a:lnTo>
                      <a:pt x="532" y="384"/>
                    </a:lnTo>
                    <a:lnTo>
                      <a:pt x="532" y="384"/>
                    </a:lnTo>
                    <a:lnTo>
                      <a:pt x="532" y="384"/>
                    </a:lnTo>
                    <a:lnTo>
                      <a:pt x="532" y="377"/>
                    </a:lnTo>
                    <a:lnTo>
                      <a:pt x="532" y="355"/>
                    </a:lnTo>
                    <a:lnTo>
                      <a:pt x="532" y="341"/>
                    </a:lnTo>
                    <a:lnTo>
                      <a:pt x="532" y="327"/>
                    </a:lnTo>
                    <a:lnTo>
                      <a:pt x="532" y="327"/>
                    </a:lnTo>
                    <a:lnTo>
                      <a:pt x="532" y="327"/>
                    </a:lnTo>
                    <a:lnTo>
                      <a:pt x="525" y="327"/>
                    </a:lnTo>
                    <a:lnTo>
                      <a:pt x="525" y="327"/>
                    </a:lnTo>
                    <a:lnTo>
                      <a:pt x="518" y="327"/>
                    </a:lnTo>
                    <a:lnTo>
                      <a:pt x="518" y="334"/>
                    </a:lnTo>
                    <a:lnTo>
                      <a:pt x="518" y="334"/>
                    </a:lnTo>
                    <a:lnTo>
                      <a:pt x="511" y="334"/>
                    </a:lnTo>
                    <a:lnTo>
                      <a:pt x="511" y="334"/>
                    </a:lnTo>
                    <a:lnTo>
                      <a:pt x="511" y="334"/>
                    </a:lnTo>
                    <a:lnTo>
                      <a:pt x="511" y="334"/>
                    </a:lnTo>
                    <a:lnTo>
                      <a:pt x="518" y="327"/>
                    </a:lnTo>
                    <a:lnTo>
                      <a:pt x="518" y="327"/>
                    </a:lnTo>
                    <a:lnTo>
                      <a:pt x="518" y="327"/>
                    </a:lnTo>
                    <a:lnTo>
                      <a:pt x="525" y="327"/>
                    </a:lnTo>
                    <a:lnTo>
                      <a:pt x="525" y="327"/>
                    </a:lnTo>
                    <a:lnTo>
                      <a:pt x="525" y="327"/>
                    </a:lnTo>
                    <a:lnTo>
                      <a:pt x="525" y="327"/>
                    </a:lnTo>
                    <a:lnTo>
                      <a:pt x="532" y="327"/>
                    </a:lnTo>
                    <a:lnTo>
                      <a:pt x="532" y="320"/>
                    </a:lnTo>
                    <a:lnTo>
                      <a:pt x="532" y="313"/>
                    </a:lnTo>
                    <a:lnTo>
                      <a:pt x="525" y="313"/>
                    </a:lnTo>
                    <a:lnTo>
                      <a:pt x="525" y="313"/>
                    </a:lnTo>
                    <a:lnTo>
                      <a:pt x="525" y="313"/>
                    </a:lnTo>
                    <a:lnTo>
                      <a:pt x="525" y="313"/>
                    </a:lnTo>
                    <a:lnTo>
                      <a:pt x="525" y="320"/>
                    </a:lnTo>
                    <a:lnTo>
                      <a:pt x="525" y="320"/>
                    </a:lnTo>
                    <a:lnTo>
                      <a:pt x="525" y="320"/>
                    </a:lnTo>
                    <a:lnTo>
                      <a:pt x="525" y="313"/>
                    </a:lnTo>
                    <a:lnTo>
                      <a:pt x="518" y="299"/>
                    </a:lnTo>
                    <a:lnTo>
                      <a:pt x="518" y="299"/>
                    </a:lnTo>
                    <a:lnTo>
                      <a:pt x="518" y="291"/>
                    </a:lnTo>
                    <a:lnTo>
                      <a:pt x="518" y="284"/>
                    </a:lnTo>
                    <a:lnTo>
                      <a:pt x="518" y="277"/>
                    </a:lnTo>
                    <a:lnTo>
                      <a:pt x="525" y="263"/>
                    </a:lnTo>
                    <a:lnTo>
                      <a:pt x="525" y="263"/>
                    </a:lnTo>
                    <a:lnTo>
                      <a:pt x="525" y="263"/>
                    </a:lnTo>
                    <a:lnTo>
                      <a:pt x="525" y="256"/>
                    </a:lnTo>
                    <a:lnTo>
                      <a:pt x="525" y="256"/>
                    </a:lnTo>
                    <a:lnTo>
                      <a:pt x="525" y="256"/>
                    </a:lnTo>
                    <a:lnTo>
                      <a:pt x="518" y="256"/>
                    </a:lnTo>
                    <a:lnTo>
                      <a:pt x="518" y="256"/>
                    </a:lnTo>
                    <a:lnTo>
                      <a:pt x="518" y="256"/>
                    </a:lnTo>
                    <a:lnTo>
                      <a:pt x="518" y="256"/>
                    </a:lnTo>
                    <a:lnTo>
                      <a:pt x="518" y="256"/>
                    </a:lnTo>
                    <a:lnTo>
                      <a:pt x="518" y="256"/>
                    </a:lnTo>
                    <a:lnTo>
                      <a:pt x="518" y="256"/>
                    </a:lnTo>
                    <a:lnTo>
                      <a:pt x="511" y="256"/>
                    </a:lnTo>
                    <a:lnTo>
                      <a:pt x="511" y="256"/>
                    </a:lnTo>
                    <a:lnTo>
                      <a:pt x="511" y="256"/>
                    </a:lnTo>
                    <a:lnTo>
                      <a:pt x="511" y="256"/>
                    </a:lnTo>
                    <a:lnTo>
                      <a:pt x="511" y="249"/>
                    </a:lnTo>
                    <a:lnTo>
                      <a:pt x="511" y="249"/>
                    </a:lnTo>
                    <a:lnTo>
                      <a:pt x="511" y="249"/>
                    </a:lnTo>
                    <a:lnTo>
                      <a:pt x="511" y="249"/>
                    </a:lnTo>
                    <a:lnTo>
                      <a:pt x="511" y="249"/>
                    </a:lnTo>
                    <a:lnTo>
                      <a:pt x="511" y="249"/>
                    </a:lnTo>
                    <a:lnTo>
                      <a:pt x="511" y="242"/>
                    </a:lnTo>
                    <a:lnTo>
                      <a:pt x="511" y="242"/>
                    </a:lnTo>
                    <a:lnTo>
                      <a:pt x="511" y="242"/>
                    </a:lnTo>
                    <a:lnTo>
                      <a:pt x="511" y="242"/>
                    </a:lnTo>
                    <a:lnTo>
                      <a:pt x="511" y="242"/>
                    </a:lnTo>
                    <a:lnTo>
                      <a:pt x="511" y="242"/>
                    </a:lnTo>
                    <a:lnTo>
                      <a:pt x="511" y="242"/>
                    </a:lnTo>
                    <a:lnTo>
                      <a:pt x="511" y="242"/>
                    </a:lnTo>
                    <a:lnTo>
                      <a:pt x="511" y="242"/>
                    </a:lnTo>
                    <a:lnTo>
                      <a:pt x="504" y="235"/>
                    </a:lnTo>
                    <a:lnTo>
                      <a:pt x="504" y="235"/>
                    </a:lnTo>
                    <a:lnTo>
                      <a:pt x="504" y="235"/>
                    </a:lnTo>
                    <a:lnTo>
                      <a:pt x="504" y="235"/>
                    </a:lnTo>
                    <a:lnTo>
                      <a:pt x="511" y="235"/>
                    </a:lnTo>
                    <a:lnTo>
                      <a:pt x="511" y="235"/>
                    </a:lnTo>
                    <a:lnTo>
                      <a:pt x="511" y="235"/>
                    </a:lnTo>
                    <a:lnTo>
                      <a:pt x="511" y="235"/>
                    </a:lnTo>
                    <a:lnTo>
                      <a:pt x="511" y="235"/>
                    </a:lnTo>
                    <a:lnTo>
                      <a:pt x="511" y="235"/>
                    </a:lnTo>
                    <a:lnTo>
                      <a:pt x="511" y="235"/>
                    </a:lnTo>
                    <a:lnTo>
                      <a:pt x="511" y="235"/>
                    </a:lnTo>
                    <a:lnTo>
                      <a:pt x="518" y="235"/>
                    </a:lnTo>
                    <a:lnTo>
                      <a:pt x="518" y="235"/>
                    </a:lnTo>
                    <a:lnTo>
                      <a:pt x="518" y="235"/>
                    </a:lnTo>
                    <a:lnTo>
                      <a:pt x="518" y="235"/>
                    </a:lnTo>
                    <a:lnTo>
                      <a:pt x="518" y="235"/>
                    </a:lnTo>
                    <a:lnTo>
                      <a:pt x="518" y="235"/>
                    </a:lnTo>
                    <a:lnTo>
                      <a:pt x="518" y="235"/>
                    </a:lnTo>
                    <a:lnTo>
                      <a:pt x="518" y="242"/>
                    </a:lnTo>
                    <a:lnTo>
                      <a:pt x="518" y="242"/>
                    </a:lnTo>
                    <a:lnTo>
                      <a:pt x="518" y="242"/>
                    </a:lnTo>
                    <a:lnTo>
                      <a:pt x="518" y="242"/>
                    </a:lnTo>
                    <a:lnTo>
                      <a:pt x="518" y="242"/>
                    </a:lnTo>
                    <a:lnTo>
                      <a:pt x="518" y="242"/>
                    </a:lnTo>
                    <a:lnTo>
                      <a:pt x="525" y="242"/>
                    </a:lnTo>
                    <a:lnTo>
                      <a:pt x="525" y="242"/>
                    </a:lnTo>
                    <a:lnTo>
                      <a:pt x="525" y="242"/>
                    </a:lnTo>
                    <a:lnTo>
                      <a:pt x="525" y="242"/>
                    </a:lnTo>
                    <a:lnTo>
                      <a:pt x="532" y="242"/>
                    </a:lnTo>
                    <a:lnTo>
                      <a:pt x="532" y="235"/>
                    </a:lnTo>
                    <a:lnTo>
                      <a:pt x="532" y="235"/>
                    </a:lnTo>
                    <a:lnTo>
                      <a:pt x="532" y="235"/>
                    </a:lnTo>
                    <a:lnTo>
                      <a:pt x="532" y="235"/>
                    </a:lnTo>
                    <a:lnTo>
                      <a:pt x="532" y="235"/>
                    </a:lnTo>
                    <a:lnTo>
                      <a:pt x="532" y="228"/>
                    </a:lnTo>
                    <a:lnTo>
                      <a:pt x="532" y="228"/>
                    </a:lnTo>
                    <a:lnTo>
                      <a:pt x="532" y="228"/>
                    </a:lnTo>
                    <a:lnTo>
                      <a:pt x="539" y="220"/>
                    </a:lnTo>
                    <a:lnTo>
                      <a:pt x="547" y="213"/>
                    </a:lnTo>
                    <a:lnTo>
                      <a:pt x="547" y="213"/>
                    </a:lnTo>
                    <a:lnTo>
                      <a:pt x="547" y="206"/>
                    </a:lnTo>
                    <a:lnTo>
                      <a:pt x="554" y="192"/>
                    </a:lnTo>
                    <a:lnTo>
                      <a:pt x="547" y="199"/>
                    </a:lnTo>
                    <a:lnTo>
                      <a:pt x="547" y="199"/>
                    </a:lnTo>
                    <a:lnTo>
                      <a:pt x="547" y="199"/>
                    </a:lnTo>
                    <a:lnTo>
                      <a:pt x="547" y="199"/>
                    </a:lnTo>
                    <a:lnTo>
                      <a:pt x="554" y="192"/>
                    </a:lnTo>
                    <a:lnTo>
                      <a:pt x="561" y="192"/>
                    </a:lnTo>
                    <a:lnTo>
                      <a:pt x="561" y="178"/>
                    </a:lnTo>
                    <a:lnTo>
                      <a:pt x="561" y="178"/>
                    </a:lnTo>
                    <a:lnTo>
                      <a:pt x="561" y="178"/>
                    </a:lnTo>
                    <a:lnTo>
                      <a:pt x="568" y="178"/>
                    </a:lnTo>
                    <a:lnTo>
                      <a:pt x="568" y="178"/>
                    </a:lnTo>
                    <a:lnTo>
                      <a:pt x="568" y="171"/>
                    </a:lnTo>
                    <a:lnTo>
                      <a:pt x="568" y="171"/>
                    </a:lnTo>
                    <a:lnTo>
                      <a:pt x="575" y="157"/>
                    </a:lnTo>
                    <a:lnTo>
                      <a:pt x="582" y="149"/>
                    </a:lnTo>
                    <a:lnTo>
                      <a:pt x="582" y="149"/>
                    </a:lnTo>
                    <a:lnTo>
                      <a:pt x="582" y="142"/>
                    </a:lnTo>
                    <a:lnTo>
                      <a:pt x="582" y="135"/>
                    </a:lnTo>
                    <a:lnTo>
                      <a:pt x="582" y="135"/>
                    </a:lnTo>
                    <a:lnTo>
                      <a:pt x="582" y="128"/>
                    </a:lnTo>
                    <a:lnTo>
                      <a:pt x="589" y="128"/>
                    </a:lnTo>
                    <a:lnTo>
                      <a:pt x="589" y="121"/>
                    </a:lnTo>
                    <a:lnTo>
                      <a:pt x="589" y="114"/>
                    </a:lnTo>
                    <a:lnTo>
                      <a:pt x="589" y="107"/>
                    </a:lnTo>
                    <a:lnTo>
                      <a:pt x="589" y="86"/>
                    </a:lnTo>
                    <a:lnTo>
                      <a:pt x="596" y="79"/>
                    </a:lnTo>
                    <a:lnTo>
                      <a:pt x="596" y="71"/>
                    </a:lnTo>
                    <a:lnTo>
                      <a:pt x="596" y="71"/>
                    </a:lnTo>
                    <a:lnTo>
                      <a:pt x="596" y="64"/>
                    </a:lnTo>
                    <a:lnTo>
                      <a:pt x="596" y="64"/>
                    </a:lnTo>
                    <a:lnTo>
                      <a:pt x="596" y="57"/>
                    </a:lnTo>
                    <a:lnTo>
                      <a:pt x="596" y="57"/>
                    </a:lnTo>
                    <a:lnTo>
                      <a:pt x="596" y="57"/>
                    </a:lnTo>
                    <a:lnTo>
                      <a:pt x="596" y="50"/>
                    </a:lnTo>
                    <a:lnTo>
                      <a:pt x="596" y="50"/>
                    </a:lnTo>
                    <a:lnTo>
                      <a:pt x="596" y="43"/>
                    </a:lnTo>
                    <a:lnTo>
                      <a:pt x="596" y="50"/>
                    </a:lnTo>
                    <a:lnTo>
                      <a:pt x="596" y="50"/>
                    </a:lnTo>
                    <a:lnTo>
                      <a:pt x="596" y="43"/>
                    </a:lnTo>
                    <a:lnTo>
                      <a:pt x="596" y="43"/>
                    </a:lnTo>
                    <a:lnTo>
                      <a:pt x="596" y="43"/>
                    </a:lnTo>
                    <a:lnTo>
                      <a:pt x="596" y="43"/>
                    </a:lnTo>
                    <a:lnTo>
                      <a:pt x="603" y="36"/>
                    </a:lnTo>
                    <a:lnTo>
                      <a:pt x="603" y="29"/>
                    </a:lnTo>
                    <a:lnTo>
                      <a:pt x="603" y="29"/>
                    </a:lnTo>
                    <a:lnTo>
                      <a:pt x="603" y="22"/>
                    </a:lnTo>
                    <a:lnTo>
                      <a:pt x="596" y="15"/>
                    </a:lnTo>
                    <a:lnTo>
                      <a:pt x="596" y="15"/>
                    </a:lnTo>
                    <a:lnTo>
                      <a:pt x="596" y="15"/>
                    </a:lnTo>
                    <a:lnTo>
                      <a:pt x="596" y="15"/>
                    </a:lnTo>
                    <a:lnTo>
                      <a:pt x="596" y="15"/>
                    </a:lnTo>
                    <a:lnTo>
                      <a:pt x="596" y="15"/>
                    </a:lnTo>
                    <a:lnTo>
                      <a:pt x="589" y="15"/>
                    </a:lnTo>
                    <a:lnTo>
                      <a:pt x="589" y="15"/>
                    </a:lnTo>
                    <a:lnTo>
                      <a:pt x="589" y="8"/>
                    </a:lnTo>
                    <a:lnTo>
                      <a:pt x="589" y="8"/>
                    </a:lnTo>
                    <a:lnTo>
                      <a:pt x="589" y="8"/>
                    </a:lnTo>
                    <a:lnTo>
                      <a:pt x="582" y="15"/>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1"/>
              <p:cNvSpPr>
                <a:spLocks/>
              </p:cNvSpPr>
              <p:nvPr/>
            </p:nvSpPr>
            <p:spPr bwMode="auto">
              <a:xfrm>
                <a:off x="1923" y="1684"/>
                <a:ext cx="866" cy="682"/>
              </a:xfrm>
              <a:custGeom>
                <a:avLst/>
                <a:gdLst>
                  <a:gd name="T0" fmla="*/ 639 w 866"/>
                  <a:gd name="T1" fmla="*/ 625 h 682"/>
                  <a:gd name="T2" fmla="*/ 646 w 866"/>
                  <a:gd name="T3" fmla="*/ 561 h 682"/>
                  <a:gd name="T4" fmla="*/ 632 w 866"/>
                  <a:gd name="T5" fmla="*/ 526 h 682"/>
                  <a:gd name="T6" fmla="*/ 618 w 866"/>
                  <a:gd name="T7" fmla="*/ 519 h 682"/>
                  <a:gd name="T8" fmla="*/ 618 w 866"/>
                  <a:gd name="T9" fmla="*/ 483 h 682"/>
                  <a:gd name="T10" fmla="*/ 668 w 866"/>
                  <a:gd name="T11" fmla="*/ 441 h 682"/>
                  <a:gd name="T12" fmla="*/ 597 w 866"/>
                  <a:gd name="T13" fmla="*/ 448 h 682"/>
                  <a:gd name="T14" fmla="*/ 604 w 866"/>
                  <a:gd name="T15" fmla="*/ 405 h 682"/>
                  <a:gd name="T16" fmla="*/ 625 w 866"/>
                  <a:gd name="T17" fmla="*/ 377 h 682"/>
                  <a:gd name="T18" fmla="*/ 604 w 866"/>
                  <a:gd name="T19" fmla="*/ 355 h 682"/>
                  <a:gd name="T20" fmla="*/ 561 w 866"/>
                  <a:gd name="T21" fmla="*/ 355 h 682"/>
                  <a:gd name="T22" fmla="*/ 561 w 866"/>
                  <a:gd name="T23" fmla="*/ 398 h 682"/>
                  <a:gd name="T24" fmla="*/ 533 w 866"/>
                  <a:gd name="T25" fmla="*/ 405 h 682"/>
                  <a:gd name="T26" fmla="*/ 533 w 866"/>
                  <a:gd name="T27" fmla="*/ 419 h 682"/>
                  <a:gd name="T28" fmla="*/ 554 w 866"/>
                  <a:gd name="T29" fmla="*/ 441 h 682"/>
                  <a:gd name="T30" fmla="*/ 533 w 866"/>
                  <a:gd name="T31" fmla="*/ 504 h 682"/>
                  <a:gd name="T32" fmla="*/ 462 w 866"/>
                  <a:gd name="T33" fmla="*/ 547 h 682"/>
                  <a:gd name="T34" fmla="*/ 341 w 866"/>
                  <a:gd name="T35" fmla="*/ 583 h 682"/>
                  <a:gd name="T36" fmla="*/ 164 w 866"/>
                  <a:gd name="T37" fmla="*/ 426 h 682"/>
                  <a:gd name="T38" fmla="*/ 107 w 866"/>
                  <a:gd name="T39" fmla="*/ 327 h 682"/>
                  <a:gd name="T40" fmla="*/ 135 w 866"/>
                  <a:gd name="T41" fmla="*/ 348 h 682"/>
                  <a:gd name="T42" fmla="*/ 192 w 866"/>
                  <a:gd name="T43" fmla="*/ 341 h 682"/>
                  <a:gd name="T44" fmla="*/ 228 w 866"/>
                  <a:gd name="T45" fmla="*/ 327 h 682"/>
                  <a:gd name="T46" fmla="*/ 320 w 866"/>
                  <a:gd name="T47" fmla="*/ 256 h 682"/>
                  <a:gd name="T48" fmla="*/ 299 w 866"/>
                  <a:gd name="T49" fmla="*/ 256 h 682"/>
                  <a:gd name="T50" fmla="*/ 270 w 866"/>
                  <a:gd name="T51" fmla="*/ 249 h 682"/>
                  <a:gd name="T52" fmla="*/ 178 w 866"/>
                  <a:gd name="T53" fmla="*/ 277 h 682"/>
                  <a:gd name="T54" fmla="*/ 57 w 866"/>
                  <a:gd name="T55" fmla="*/ 206 h 682"/>
                  <a:gd name="T56" fmla="*/ 50 w 866"/>
                  <a:gd name="T57" fmla="*/ 185 h 682"/>
                  <a:gd name="T58" fmla="*/ 36 w 866"/>
                  <a:gd name="T59" fmla="*/ 171 h 682"/>
                  <a:gd name="T60" fmla="*/ 86 w 866"/>
                  <a:gd name="T61" fmla="*/ 121 h 682"/>
                  <a:gd name="T62" fmla="*/ 22 w 866"/>
                  <a:gd name="T63" fmla="*/ 157 h 682"/>
                  <a:gd name="T64" fmla="*/ 0 w 866"/>
                  <a:gd name="T65" fmla="*/ 135 h 682"/>
                  <a:gd name="T66" fmla="*/ 29 w 866"/>
                  <a:gd name="T67" fmla="*/ 107 h 682"/>
                  <a:gd name="T68" fmla="*/ 114 w 866"/>
                  <a:gd name="T69" fmla="*/ 57 h 682"/>
                  <a:gd name="T70" fmla="*/ 313 w 866"/>
                  <a:gd name="T71" fmla="*/ 43 h 682"/>
                  <a:gd name="T72" fmla="*/ 398 w 866"/>
                  <a:gd name="T73" fmla="*/ 43 h 682"/>
                  <a:gd name="T74" fmla="*/ 433 w 866"/>
                  <a:gd name="T75" fmla="*/ 8 h 682"/>
                  <a:gd name="T76" fmla="*/ 504 w 866"/>
                  <a:gd name="T77" fmla="*/ 8 h 682"/>
                  <a:gd name="T78" fmla="*/ 575 w 866"/>
                  <a:gd name="T79" fmla="*/ 15 h 682"/>
                  <a:gd name="T80" fmla="*/ 590 w 866"/>
                  <a:gd name="T81" fmla="*/ 29 h 682"/>
                  <a:gd name="T82" fmla="*/ 625 w 866"/>
                  <a:gd name="T83" fmla="*/ 43 h 682"/>
                  <a:gd name="T84" fmla="*/ 668 w 866"/>
                  <a:gd name="T85" fmla="*/ 36 h 682"/>
                  <a:gd name="T86" fmla="*/ 696 w 866"/>
                  <a:gd name="T87" fmla="*/ 50 h 682"/>
                  <a:gd name="T88" fmla="*/ 696 w 866"/>
                  <a:gd name="T89" fmla="*/ 93 h 682"/>
                  <a:gd name="T90" fmla="*/ 717 w 866"/>
                  <a:gd name="T91" fmla="*/ 121 h 682"/>
                  <a:gd name="T92" fmla="*/ 739 w 866"/>
                  <a:gd name="T93" fmla="*/ 164 h 682"/>
                  <a:gd name="T94" fmla="*/ 795 w 866"/>
                  <a:gd name="T95" fmla="*/ 199 h 682"/>
                  <a:gd name="T96" fmla="*/ 838 w 866"/>
                  <a:gd name="T97" fmla="*/ 235 h 682"/>
                  <a:gd name="T98" fmla="*/ 845 w 866"/>
                  <a:gd name="T99" fmla="*/ 306 h 682"/>
                  <a:gd name="T100" fmla="*/ 838 w 866"/>
                  <a:gd name="T101" fmla="*/ 348 h 682"/>
                  <a:gd name="T102" fmla="*/ 817 w 866"/>
                  <a:gd name="T103" fmla="*/ 384 h 682"/>
                  <a:gd name="T104" fmla="*/ 774 w 866"/>
                  <a:gd name="T105" fmla="*/ 455 h 682"/>
                  <a:gd name="T106" fmla="*/ 824 w 866"/>
                  <a:gd name="T107" fmla="*/ 462 h 682"/>
                  <a:gd name="T108" fmla="*/ 803 w 866"/>
                  <a:gd name="T109" fmla="*/ 483 h 682"/>
                  <a:gd name="T110" fmla="*/ 753 w 866"/>
                  <a:gd name="T111" fmla="*/ 519 h 682"/>
                  <a:gd name="T112" fmla="*/ 781 w 866"/>
                  <a:gd name="T113" fmla="*/ 547 h 682"/>
                  <a:gd name="T114" fmla="*/ 739 w 866"/>
                  <a:gd name="T115" fmla="*/ 604 h 682"/>
                  <a:gd name="T116" fmla="*/ 717 w 866"/>
                  <a:gd name="T117" fmla="*/ 604 h 682"/>
                  <a:gd name="T118" fmla="*/ 710 w 866"/>
                  <a:gd name="T119" fmla="*/ 668 h 682"/>
                  <a:gd name="T120" fmla="*/ 675 w 866"/>
                  <a:gd name="T121" fmla="*/ 668 h 682"/>
                  <a:gd name="T122" fmla="*/ 668 w 866"/>
                  <a:gd name="T123" fmla="*/ 646 h 682"/>
                  <a:gd name="T124" fmla="*/ 646 w 866"/>
                  <a:gd name="T125" fmla="*/ 668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66" h="682">
                    <a:moveTo>
                      <a:pt x="625" y="682"/>
                    </a:moveTo>
                    <a:lnTo>
                      <a:pt x="625" y="682"/>
                    </a:lnTo>
                    <a:lnTo>
                      <a:pt x="618" y="682"/>
                    </a:lnTo>
                    <a:lnTo>
                      <a:pt x="618" y="682"/>
                    </a:lnTo>
                    <a:lnTo>
                      <a:pt x="618" y="682"/>
                    </a:lnTo>
                    <a:lnTo>
                      <a:pt x="618" y="675"/>
                    </a:lnTo>
                    <a:lnTo>
                      <a:pt x="618" y="668"/>
                    </a:lnTo>
                    <a:lnTo>
                      <a:pt x="625" y="668"/>
                    </a:lnTo>
                    <a:lnTo>
                      <a:pt x="625" y="661"/>
                    </a:lnTo>
                    <a:lnTo>
                      <a:pt x="625" y="661"/>
                    </a:lnTo>
                    <a:lnTo>
                      <a:pt x="625" y="661"/>
                    </a:lnTo>
                    <a:lnTo>
                      <a:pt x="625" y="661"/>
                    </a:lnTo>
                    <a:lnTo>
                      <a:pt x="625" y="661"/>
                    </a:lnTo>
                    <a:lnTo>
                      <a:pt x="625" y="661"/>
                    </a:lnTo>
                    <a:lnTo>
                      <a:pt x="625" y="654"/>
                    </a:lnTo>
                    <a:lnTo>
                      <a:pt x="625" y="654"/>
                    </a:lnTo>
                    <a:lnTo>
                      <a:pt x="625" y="654"/>
                    </a:lnTo>
                    <a:lnTo>
                      <a:pt x="625" y="646"/>
                    </a:lnTo>
                    <a:lnTo>
                      <a:pt x="625" y="646"/>
                    </a:lnTo>
                    <a:lnTo>
                      <a:pt x="625" y="646"/>
                    </a:lnTo>
                    <a:lnTo>
                      <a:pt x="625" y="639"/>
                    </a:lnTo>
                    <a:lnTo>
                      <a:pt x="632" y="639"/>
                    </a:lnTo>
                    <a:lnTo>
                      <a:pt x="632" y="639"/>
                    </a:lnTo>
                    <a:lnTo>
                      <a:pt x="632" y="639"/>
                    </a:lnTo>
                    <a:lnTo>
                      <a:pt x="632" y="639"/>
                    </a:lnTo>
                    <a:lnTo>
                      <a:pt x="632" y="639"/>
                    </a:lnTo>
                    <a:lnTo>
                      <a:pt x="632" y="632"/>
                    </a:lnTo>
                    <a:lnTo>
                      <a:pt x="632" y="625"/>
                    </a:lnTo>
                    <a:lnTo>
                      <a:pt x="639" y="625"/>
                    </a:lnTo>
                    <a:lnTo>
                      <a:pt x="639" y="618"/>
                    </a:lnTo>
                    <a:lnTo>
                      <a:pt x="646" y="611"/>
                    </a:lnTo>
                    <a:lnTo>
                      <a:pt x="646" y="611"/>
                    </a:lnTo>
                    <a:lnTo>
                      <a:pt x="646" y="611"/>
                    </a:lnTo>
                    <a:lnTo>
                      <a:pt x="646" y="604"/>
                    </a:lnTo>
                    <a:lnTo>
                      <a:pt x="646" y="604"/>
                    </a:lnTo>
                    <a:lnTo>
                      <a:pt x="646" y="604"/>
                    </a:lnTo>
                    <a:lnTo>
                      <a:pt x="646" y="597"/>
                    </a:lnTo>
                    <a:lnTo>
                      <a:pt x="646" y="597"/>
                    </a:lnTo>
                    <a:lnTo>
                      <a:pt x="646" y="597"/>
                    </a:lnTo>
                    <a:lnTo>
                      <a:pt x="646" y="590"/>
                    </a:lnTo>
                    <a:lnTo>
                      <a:pt x="646" y="590"/>
                    </a:lnTo>
                    <a:lnTo>
                      <a:pt x="646" y="583"/>
                    </a:lnTo>
                    <a:lnTo>
                      <a:pt x="653" y="583"/>
                    </a:lnTo>
                    <a:lnTo>
                      <a:pt x="653" y="583"/>
                    </a:lnTo>
                    <a:lnTo>
                      <a:pt x="653" y="583"/>
                    </a:lnTo>
                    <a:lnTo>
                      <a:pt x="653" y="575"/>
                    </a:lnTo>
                    <a:lnTo>
                      <a:pt x="646" y="575"/>
                    </a:lnTo>
                    <a:lnTo>
                      <a:pt x="646" y="575"/>
                    </a:lnTo>
                    <a:lnTo>
                      <a:pt x="646" y="575"/>
                    </a:lnTo>
                    <a:lnTo>
                      <a:pt x="646" y="575"/>
                    </a:lnTo>
                    <a:lnTo>
                      <a:pt x="646" y="575"/>
                    </a:lnTo>
                    <a:lnTo>
                      <a:pt x="646" y="568"/>
                    </a:lnTo>
                    <a:lnTo>
                      <a:pt x="646" y="575"/>
                    </a:lnTo>
                    <a:lnTo>
                      <a:pt x="646" y="575"/>
                    </a:lnTo>
                    <a:lnTo>
                      <a:pt x="646" y="568"/>
                    </a:lnTo>
                    <a:lnTo>
                      <a:pt x="646" y="568"/>
                    </a:lnTo>
                    <a:lnTo>
                      <a:pt x="646" y="561"/>
                    </a:lnTo>
                    <a:lnTo>
                      <a:pt x="646" y="561"/>
                    </a:lnTo>
                    <a:lnTo>
                      <a:pt x="646" y="568"/>
                    </a:lnTo>
                    <a:lnTo>
                      <a:pt x="639" y="568"/>
                    </a:lnTo>
                    <a:lnTo>
                      <a:pt x="639" y="568"/>
                    </a:lnTo>
                    <a:lnTo>
                      <a:pt x="639" y="568"/>
                    </a:lnTo>
                    <a:lnTo>
                      <a:pt x="639" y="561"/>
                    </a:lnTo>
                    <a:lnTo>
                      <a:pt x="639" y="561"/>
                    </a:lnTo>
                    <a:lnTo>
                      <a:pt x="639" y="554"/>
                    </a:lnTo>
                    <a:lnTo>
                      <a:pt x="639" y="554"/>
                    </a:lnTo>
                    <a:lnTo>
                      <a:pt x="646" y="554"/>
                    </a:lnTo>
                    <a:lnTo>
                      <a:pt x="646" y="547"/>
                    </a:lnTo>
                    <a:lnTo>
                      <a:pt x="646" y="547"/>
                    </a:lnTo>
                    <a:lnTo>
                      <a:pt x="639" y="547"/>
                    </a:lnTo>
                    <a:lnTo>
                      <a:pt x="639" y="547"/>
                    </a:lnTo>
                    <a:lnTo>
                      <a:pt x="632" y="547"/>
                    </a:lnTo>
                    <a:lnTo>
                      <a:pt x="632" y="547"/>
                    </a:lnTo>
                    <a:lnTo>
                      <a:pt x="632" y="547"/>
                    </a:lnTo>
                    <a:lnTo>
                      <a:pt x="632" y="547"/>
                    </a:lnTo>
                    <a:lnTo>
                      <a:pt x="632" y="547"/>
                    </a:lnTo>
                    <a:lnTo>
                      <a:pt x="632" y="547"/>
                    </a:lnTo>
                    <a:lnTo>
                      <a:pt x="632" y="547"/>
                    </a:lnTo>
                    <a:lnTo>
                      <a:pt x="625" y="540"/>
                    </a:lnTo>
                    <a:lnTo>
                      <a:pt x="625" y="540"/>
                    </a:lnTo>
                    <a:lnTo>
                      <a:pt x="632" y="540"/>
                    </a:lnTo>
                    <a:lnTo>
                      <a:pt x="632" y="540"/>
                    </a:lnTo>
                    <a:lnTo>
                      <a:pt x="639" y="540"/>
                    </a:lnTo>
                    <a:lnTo>
                      <a:pt x="639" y="540"/>
                    </a:lnTo>
                    <a:lnTo>
                      <a:pt x="632" y="526"/>
                    </a:lnTo>
                    <a:lnTo>
                      <a:pt x="632" y="526"/>
                    </a:lnTo>
                    <a:lnTo>
                      <a:pt x="632" y="526"/>
                    </a:lnTo>
                    <a:lnTo>
                      <a:pt x="625" y="526"/>
                    </a:lnTo>
                    <a:lnTo>
                      <a:pt x="625" y="526"/>
                    </a:lnTo>
                    <a:lnTo>
                      <a:pt x="625" y="526"/>
                    </a:lnTo>
                    <a:lnTo>
                      <a:pt x="625" y="526"/>
                    </a:lnTo>
                    <a:lnTo>
                      <a:pt x="625" y="526"/>
                    </a:lnTo>
                    <a:lnTo>
                      <a:pt x="625" y="526"/>
                    </a:lnTo>
                    <a:lnTo>
                      <a:pt x="625" y="533"/>
                    </a:lnTo>
                    <a:lnTo>
                      <a:pt x="625" y="533"/>
                    </a:lnTo>
                    <a:lnTo>
                      <a:pt x="618" y="533"/>
                    </a:lnTo>
                    <a:lnTo>
                      <a:pt x="618" y="526"/>
                    </a:lnTo>
                    <a:lnTo>
                      <a:pt x="618" y="526"/>
                    </a:lnTo>
                    <a:lnTo>
                      <a:pt x="625" y="526"/>
                    </a:lnTo>
                    <a:lnTo>
                      <a:pt x="618" y="519"/>
                    </a:lnTo>
                    <a:lnTo>
                      <a:pt x="618" y="519"/>
                    </a:lnTo>
                    <a:lnTo>
                      <a:pt x="618" y="519"/>
                    </a:lnTo>
                    <a:lnTo>
                      <a:pt x="618" y="526"/>
                    </a:lnTo>
                    <a:lnTo>
                      <a:pt x="618" y="526"/>
                    </a:lnTo>
                    <a:lnTo>
                      <a:pt x="618" y="526"/>
                    </a:lnTo>
                    <a:lnTo>
                      <a:pt x="618" y="526"/>
                    </a:lnTo>
                    <a:lnTo>
                      <a:pt x="611" y="533"/>
                    </a:lnTo>
                    <a:lnTo>
                      <a:pt x="611" y="533"/>
                    </a:lnTo>
                    <a:lnTo>
                      <a:pt x="611" y="533"/>
                    </a:lnTo>
                    <a:lnTo>
                      <a:pt x="611" y="533"/>
                    </a:lnTo>
                    <a:lnTo>
                      <a:pt x="611" y="533"/>
                    </a:lnTo>
                    <a:lnTo>
                      <a:pt x="604" y="526"/>
                    </a:lnTo>
                    <a:lnTo>
                      <a:pt x="604" y="526"/>
                    </a:lnTo>
                    <a:lnTo>
                      <a:pt x="611" y="526"/>
                    </a:lnTo>
                    <a:lnTo>
                      <a:pt x="618" y="519"/>
                    </a:lnTo>
                    <a:lnTo>
                      <a:pt x="618" y="519"/>
                    </a:lnTo>
                    <a:lnTo>
                      <a:pt x="625" y="519"/>
                    </a:lnTo>
                    <a:lnTo>
                      <a:pt x="625" y="519"/>
                    </a:lnTo>
                    <a:lnTo>
                      <a:pt x="625" y="512"/>
                    </a:lnTo>
                    <a:lnTo>
                      <a:pt x="618" y="512"/>
                    </a:lnTo>
                    <a:lnTo>
                      <a:pt x="618" y="512"/>
                    </a:lnTo>
                    <a:lnTo>
                      <a:pt x="618" y="512"/>
                    </a:lnTo>
                    <a:lnTo>
                      <a:pt x="611" y="512"/>
                    </a:lnTo>
                    <a:lnTo>
                      <a:pt x="611" y="504"/>
                    </a:lnTo>
                    <a:lnTo>
                      <a:pt x="611" y="504"/>
                    </a:lnTo>
                    <a:lnTo>
                      <a:pt x="611" y="504"/>
                    </a:lnTo>
                    <a:lnTo>
                      <a:pt x="611" y="504"/>
                    </a:lnTo>
                    <a:lnTo>
                      <a:pt x="604" y="504"/>
                    </a:lnTo>
                    <a:lnTo>
                      <a:pt x="604" y="504"/>
                    </a:lnTo>
                    <a:lnTo>
                      <a:pt x="604" y="497"/>
                    </a:lnTo>
                    <a:lnTo>
                      <a:pt x="604" y="497"/>
                    </a:lnTo>
                    <a:lnTo>
                      <a:pt x="604" y="497"/>
                    </a:lnTo>
                    <a:lnTo>
                      <a:pt x="604" y="490"/>
                    </a:lnTo>
                    <a:lnTo>
                      <a:pt x="604" y="490"/>
                    </a:lnTo>
                    <a:lnTo>
                      <a:pt x="611" y="490"/>
                    </a:lnTo>
                    <a:lnTo>
                      <a:pt x="611" y="490"/>
                    </a:lnTo>
                    <a:lnTo>
                      <a:pt x="611" y="490"/>
                    </a:lnTo>
                    <a:lnTo>
                      <a:pt x="611" y="490"/>
                    </a:lnTo>
                    <a:lnTo>
                      <a:pt x="604" y="490"/>
                    </a:lnTo>
                    <a:lnTo>
                      <a:pt x="604" y="490"/>
                    </a:lnTo>
                    <a:lnTo>
                      <a:pt x="604" y="490"/>
                    </a:lnTo>
                    <a:lnTo>
                      <a:pt x="597" y="490"/>
                    </a:lnTo>
                    <a:lnTo>
                      <a:pt x="604" y="490"/>
                    </a:lnTo>
                    <a:lnTo>
                      <a:pt x="611" y="483"/>
                    </a:lnTo>
                    <a:lnTo>
                      <a:pt x="618" y="483"/>
                    </a:lnTo>
                    <a:lnTo>
                      <a:pt x="618" y="483"/>
                    </a:lnTo>
                    <a:lnTo>
                      <a:pt x="625" y="476"/>
                    </a:lnTo>
                    <a:lnTo>
                      <a:pt x="625" y="476"/>
                    </a:lnTo>
                    <a:lnTo>
                      <a:pt x="625" y="476"/>
                    </a:lnTo>
                    <a:lnTo>
                      <a:pt x="625" y="476"/>
                    </a:lnTo>
                    <a:lnTo>
                      <a:pt x="625" y="476"/>
                    </a:lnTo>
                    <a:lnTo>
                      <a:pt x="618" y="476"/>
                    </a:lnTo>
                    <a:lnTo>
                      <a:pt x="611" y="476"/>
                    </a:lnTo>
                    <a:lnTo>
                      <a:pt x="604" y="483"/>
                    </a:lnTo>
                    <a:lnTo>
                      <a:pt x="604" y="483"/>
                    </a:lnTo>
                    <a:lnTo>
                      <a:pt x="604" y="483"/>
                    </a:lnTo>
                    <a:lnTo>
                      <a:pt x="611" y="476"/>
                    </a:lnTo>
                    <a:lnTo>
                      <a:pt x="611" y="469"/>
                    </a:lnTo>
                    <a:lnTo>
                      <a:pt x="611" y="469"/>
                    </a:lnTo>
                    <a:lnTo>
                      <a:pt x="618" y="462"/>
                    </a:lnTo>
                    <a:lnTo>
                      <a:pt x="618" y="462"/>
                    </a:lnTo>
                    <a:lnTo>
                      <a:pt x="625" y="462"/>
                    </a:lnTo>
                    <a:lnTo>
                      <a:pt x="625" y="462"/>
                    </a:lnTo>
                    <a:lnTo>
                      <a:pt x="632" y="462"/>
                    </a:lnTo>
                    <a:lnTo>
                      <a:pt x="632" y="455"/>
                    </a:lnTo>
                    <a:lnTo>
                      <a:pt x="632" y="455"/>
                    </a:lnTo>
                    <a:lnTo>
                      <a:pt x="639" y="448"/>
                    </a:lnTo>
                    <a:lnTo>
                      <a:pt x="639" y="448"/>
                    </a:lnTo>
                    <a:lnTo>
                      <a:pt x="639" y="448"/>
                    </a:lnTo>
                    <a:lnTo>
                      <a:pt x="646" y="448"/>
                    </a:lnTo>
                    <a:lnTo>
                      <a:pt x="646" y="448"/>
                    </a:lnTo>
                    <a:lnTo>
                      <a:pt x="653" y="448"/>
                    </a:lnTo>
                    <a:lnTo>
                      <a:pt x="653" y="448"/>
                    </a:lnTo>
                    <a:lnTo>
                      <a:pt x="668" y="441"/>
                    </a:lnTo>
                    <a:lnTo>
                      <a:pt x="675" y="441"/>
                    </a:lnTo>
                    <a:lnTo>
                      <a:pt x="675" y="441"/>
                    </a:lnTo>
                    <a:lnTo>
                      <a:pt x="675" y="433"/>
                    </a:lnTo>
                    <a:lnTo>
                      <a:pt x="682" y="433"/>
                    </a:lnTo>
                    <a:lnTo>
                      <a:pt x="682" y="433"/>
                    </a:lnTo>
                    <a:lnTo>
                      <a:pt x="682" y="433"/>
                    </a:lnTo>
                    <a:lnTo>
                      <a:pt x="682" y="433"/>
                    </a:lnTo>
                    <a:lnTo>
                      <a:pt x="675" y="433"/>
                    </a:lnTo>
                    <a:lnTo>
                      <a:pt x="668" y="441"/>
                    </a:lnTo>
                    <a:lnTo>
                      <a:pt x="668" y="441"/>
                    </a:lnTo>
                    <a:lnTo>
                      <a:pt x="668" y="441"/>
                    </a:lnTo>
                    <a:lnTo>
                      <a:pt x="661" y="441"/>
                    </a:lnTo>
                    <a:lnTo>
                      <a:pt x="661" y="441"/>
                    </a:lnTo>
                    <a:lnTo>
                      <a:pt x="653" y="441"/>
                    </a:lnTo>
                    <a:lnTo>
                      <a:pt x="653" y="441"/>
                    </a:lnTo>
                    <a:lnTo>
                      <a:pt x="646" y="441"/>
                    </a:lnTo>
                    <a:lnTo>
                      <a:pt x="639" y="441"/>
                    </a:lnTo>
                    <a:lnTo>
                      <a:pt x="639" y="441"/>
                    </a:lnTo>
                    <a:lnTo>
                      <a:pt x="639" y="448"/>
                    </a:lnTo>
                    <a:lnTo>
                      <a:pt x="632" y="448"/>
                    </a:lnTo>
                    <a:lnTo>
                      <a:pt x="625" y="441"/>
                    </a:lnTo>
                    <a:lnTo>
                      <a:pt x="625" y="441"/>
                    </a:lnTo>
                    <a:lnTo>
                      <a:pt x="618" y="448"/>
                    </a:lnTo>
                    <a:lnTo>
                      <a:pt x="611" y="448"/>
                    </a:lnTo>
                    <a:lnTo>
                      <a:pt x="611" y="441"/>
                    </a:lnTo>
                    <a:lnTo>
                      <a:pt x="611" y="441"/>
                    </a:lnTo>
                    <a:lnTo>
                      <a:pt x="604" y="448"/>
                    </a:lnTo>
                    <a:lnTo>
                      <a:pt x="597" y="448"/>
                    </a:lnTo>
                    <a:lnTo>
                      <a:pt x="597" y="448"/>
                    </a:lnTo>
                    <a:lnTo>
                      <a:pt x="597" y="441"/>
                    </a:lnTo>
                    <a:lnTo>
                      <a:pt x="597" y="441"/>
                    </a:lnTo>
                    <a:lnTo>
                      <a:pt x="597" y="433"/>
                    </a:lnTo>
                    <a:lnTo>
                      <a:pt x="597" y="433"/>
                    </a:lnTo>
                    <a:lnTo>
                      <a:pt x="604" y="419"/>
                    </a:lnTo>
                    <a:lnTo>
                      <a:pt x="604" y="419"/>
                    </a:lnTo>
                    <a:lnTo>
                      <a:pt x="604" y="419"/>
                    </a:lnTo>
                    <a:lnTo>
                      <a:pt x="604" y="412"/>
                    </a:lnTo>
                    <a:lnTo>
                      <a:pt x="611" y="405"/>
                    </a:lnTo>
                    <a:lnTo>
                      <a:pt x="611" y="405"/>
                    </a:lnTo>
                    <a:lnTo>
                      <a:pt x="611" y="405"/>
                    </a:lnTo>
                    <a:lnTo>
                      <a:pt x="618" y="405"/>
                    </a:lnTo>
                    <a:lnTo>
                      <a:pt x="618" y="405"/>
                    </a:lnTo>
                    <a:lnTo>
                      <a:pt x="618" y="405"/>
                    </a:lnTo>
                    <a:lnTo>
                      <a:pt x="625" y="398"/>
                    </a:lnTo>
                    <a:lnTo>
                      <a:pt x="625" y="398"/>
                    </a:lnTo>
                    <a:lnTo>
                      <a:pt x="625" y="398"/>
                    </a:lnTo>
                    <a:lnTo>
                      <a:pt x="625" y="398"/>
                    </a:lnTo>
                    <a:lnTo>
                      <a:pt x="625" y="398"/>
                    </a:lnTo>
                    <a:lnTo>
                      <a:pt x="625" y="398"/>
                    </a:lnTo>
                    <a:lnTo>
                      <a:pt x="618" y="398"/>
                    </a:lnTo>
                    <a:lnTo>
                      <a:pt x="618" y="398"/>
                    </a:lnTo>
                    <a:lnTo>
                      <a:pt x="618" y="398"/>
                    </a:lnTo>
                    <a:lnTo>
                      <a:pt x="618" y="398"/>
                    </a:lnTo>
                    <a:lnTo>
                      <a:pt x="618" y="405"/>
                    </a:lnTo>
                    <a:lnTo>
                      <a:pt x="611" y="405"/>
                    </a:lnTo>
                    <a:lnTo>
                      <a:pt x="611" y="405"/>
                    </a:lnTo>
                    <a:lnTo>
                      <a:pt x="604" y="405"/>
                    </a:lnTo>
                    <a:lnTo>
                      <a:pt x="604" y="405"/>
                    </a:lnTo>
                    <a:lnTo>
                      <a:pt x="604" y="412"/>
                    </a:lnTo>
                    <a:lnTo>
                      <a:pt x="597" y="412"/>
                    </a:lnTo>
                    <a:lnTo>
                      <a:pt x="597" y="412"/>
                    </a:lnTo>
                    <a:lnTo>
                      <a:pt x="597" y="405"/>
                    </a:lnTo>
                    <a:lnTo>
                      <a:pt x="590" y="398"/>
                    </a:lnTo>
                    <a:lnTo>
                      <a:pt x="597" y="398"/>
                    </a:lnTo>
                    <a:lnTo>
                      <a:pt x="597" y="391"/>
                    </a:lnTo>
                    <a:lnTo>
                      <a:pt x="597" y="391"/>
                    </a:lnTo>
                    <a:lnTo>
                      <a:pt x="597" y="391"/>
                    </a:lnTo>
                    <a:lnTo>
                      <a:pt x="597" y="384"/>
                    </a:lnTo>
                    <a:lnTo>
                      <a:pt x="597" y="384"/>
                    </a:lnTo>
                    <a:lnTo>
                      <a:pt x="597" y="384"/>
                    </a:lnTo>
                    <a:lnTo>
                      <a:pt x="597" y="377"/>
                    </a:lnTo>
                    <a:lnTo>
                      <a:pt x="597" y="377"/>
                    </a:lnTo>
                    <a:lnTo>
                      <a:pt x="597" y="377"/>
                    </a:lnTo>
                    <a:lnTo>
                      <a:pt x="604" y="370"/>
                    </a:lnTo>
                    <a:lnTo>
                      <a:pt x="604" y="370"/>
                    </a:lnTo>
                    <a:lnTo>
                      <a:pt x="604" y="370"/>
                    </a:lnTo>
                    <a:lnTo>
                      <a:pt x="611" y="370"/>
                    </a:lnTo>
                    <a:lnTo>
                      <a:pt x="611" y="370"/>
                    </a:lnTo>
                    <a:lnTo>
                      <a:pt x="611" y="370"/>
                    </a:lnTo>
                    <a:lnTo>
                      <a:pt x="618" y="370"/>
                    </a:lnTo>
                    <a:lnTo>
                      <a:pt x="618" y="370"/>
                    </a:lnTo>
                    <a:lnTo>
                      <a:pt x="618" y="370"/>
                    </a:lnTo>
                    <a:lnTo>
                      <a:pt x="618" y="370"/>
                    </a:lnTo>
                    <a:lnTo>
                      <a:pt x="625" y="370"/>
                    </a:lnTo>
                    <a:lnTo>
                      <a:pt x="625" y="370"/>
                    </a:lnTo>
                    <a:lnTo>
                      <a:pt x="625" y="370"/>
                    </a:lnTo>
                    <a:lnTo>
                      <a:pt x="625" y="377"/>
                    </a:lnTo>
                    <a:lnTo>
                      <a:pt x="632" y="362"/>
                    </a:lnTo>
                    <a:lnTo>
                      <a:pt x="639" y="362"/>
                    </a:lnTo>
                    <a:lnTo>
                      <a:pt x="639" y="362"/>
                    </a:lnTo>
                    <a:lnTo>
                      <a:pt x="646" y="362"/>
                    </a:lnTo>
                    <a:lnTo>
                      <a:pt x="646" y="362"/>
                    </a:lnTo>
                    <a:lnTo>
                      <a:pt x="646" y="370"/>
                    </a:lnTo>
                    <a:lnTo>
                      <a:pt x="653" y="362"/>
                    </a:lnTo>
                    <a:lnTo>
                      <a:pt x="653" y="362"/>
                    </a:lnTo>
                    <a:lnTo>
                      <a:pt x="653" y="362"/>
                    </a:lnTo>
                    <a:lnTo>
                      <a:pt x="653" y="355"/>
                    </a:lnTo>
                    <a:lnTo>
                      <a:pt x="646" y="355"/>
                    </a:lnTo>
                    <a:lnTo>
                      <a:pt x="646" y="355"/>
                    </a:lnTo>
                    <a:lnTo>
                      <a:pt x="646" y="362"/>
                    </a:lnTo>
                    <a:lnTo>
                      <a:pt x="646" y="362"/>
                    </a:lnTo>
                    <a:lnTo>
                      <a:pt x="639" y="355"/>
                    </a:lnTo>
                    <a:lnTo>
                      <a:pt x="639" y="355"/>
                    </a:lnTo>
                    <a:lnTo>
                      <a:pt x="639" y="355"/>
                    </a:lnTo>
                    <a:lnTo>
                      <a:pt x="632" y="355"/>
                    </a:lnTo>
                    <a:lnTo>
                      <a:pt x="632" y="362"/>
                    </a:lnTo>
                    <a:lnTo>
                      <a:pt x="632" y="362"/>
                    </a:lnTo>
                    <a:lnTo>
                      <a:pt x="625" y="362"/>
                    </a:lnTo>
                    <a:lnTo>
                      <a:pt x="618" y="355"/>
                    </a:lnTo>
                    <a:lnTo>
                      <a:pt x="611" y="355"/>
                    </a:lnTo>
                    <a:lnTo>
                      <a:pt x="611" y="355"/>
                    </a:lnTo>
                    <a:lnTo>
                      <a:pt x="611" y="355"/>
                    </a:lnTo>
                    <a:lnTo>
                      <a:pt x="611" y="355"/>
                    </a:lnTo>
                    <a:lnTo>
                      <a:pt x="604" y="355"/>
                    </a:lnTo>
                    <a:lnTo>
                      <a:pt x="604" y="355"/>
                    </a:lnTo>
                    <a:lnTo>
                      <a:pt x="604" y="355"/>
                    </a:lnTo>
                    <a:lnTo>
                      <a:pt x="597" y="362"/>
                    </a:lnTo>
                    <a:lnTo>
                      <a:pt x="597" y="362"/>
                    </a:lnTo>
                    <a:lnTo>
                      <a:pt x="590" y="362"/>
                    </a:lnTo>
                    <a:lnTo>
                      <a:pt x="590" y="362"/>
                    </a:lnTo>
                    <a:lnTo>
                      <a:pt x="590" y="362"/>
                    </a:lnTo>
                    <a:lnTo>
                      <a:pt x="590" y="362"/>
                    </a:lnTo>
                    <a:lnTo>
                      <a:pt x="590" y="362"/>
                    </a:lnTo>
                    <a:lnTo>
                      <a:pt x="590" y="355"/>
                    </a:lnTo>
                    <a:lnTo>
                      <a:pt x="590" y="355"/>
                    </a:lnTo>
                    <a:lnTo>
                      <a:pt x="582" y="362"/>
                    </a:lnTo>
                    <a:lnTo>
                      <a:pt x="582" y="362"/>
                    </a:lnTo>
                    <a:lnTo>
                      <a:pt x="575" y="362"/>
                    </a:lnTo>
                    <a:lnTo>
                      <a:pt x="575" y="355"/>
                    </a:lnTo>
                    <a:lnTo>
                      <a:pt x="575" y="355"/>
                    </a:lnTo>
                    <a:lnTo>
                      <a:pt x="575" y="348"/>
                    </a:lnTo>
                    <a:lnTo>
                      <a:pt x="575" y="348"/>
                    </a:lnTo>
                    <a:lnTo>
                      <a:pt x="582" y="348"/>
                    </a:lnTo>
                    <a:lnTo>
                      <a:pt x="582" y="348"/>
                    </a:lnTo>
                    <a:lnTo>
                      <a:pt x="582" y="341"/>
                    </a:lnTo>
                    <a:lnTo>
                      <a:pt x="575" y="348"/>
                    </a:lnTo>
                    <a:lnTo>
                      <a:pt x="575" y="348"/>
                    </a:lnTo>
                    <a:lnTo>
                      <a:pt x="575" y="348"/>
                    </a:lnTo>
                    <a:lnTo>
                      <a:pt x="568" y="355"/>
                    </a:lnTo>
                    <a:lnTo>
                      <a:pt x="568" y="355"/>
                    </a:lnTo>
                    <a:lnTo>
                      <a:pt x="568" y="355"/>
                    </a:lnTo>
                    <a:lnTo>
                      <a:pt x="568" y="362"/>
                    </a:lnTo>
                    <a:lnTo>
                      <a:pt x="561" y="355"/>
                    </a:lnTo>
                    <a:lnTo>
                      <a:pt x="561" y="355"/>
                    </a:lnTo>
                    <a:lnTo>
                      <a:pt x="561" y="355"/>
                    </a:lnTo>
                    <a:lnTo>
                      <a:pt x="561" y="355"/>
                    </a:lnTo>
                    <a:lnTo>
                      <a:pt x="561" y="355"/>
                    </a:lnTo>
                    <a:lnTo>
                      <a:pt x="554" y="355"/>
                    </a:lnTo>
                    <a:lnTo>
                      <a:pt x="554" y="355"/>
                    </a:lnTo>
                    <a:lnTo>
                      <a:pt x="554" y="355"/>
                    </a:lnTo>
                    <a:lnTo>
                      <a:pt x="554" y="355"/>
                    </a:lnTo>
                    <a:lnTo>
                      <a:pt x="554" y="355"/>
                    </a:lnTo>
                    <a:lnTo>
                      <a:pt x="547" y="355"/>
                    </a:lnTo>
                    <a:lnTo>
                      <a:pt x="547" y="355"/>
                    </a:lnTo>
                    <a:lnTo>
                      <a:pt x="547" y="355"/>
                    </a:lnTo>
                    <a:lnTo>
                      <a:pt x="547" y="362"/>
                    </a:lnTo>
                    <a:lnTo>
                      <a:pt x="554" y="355"/>
                    </a:lnTo>
                    <a:lnTo>
                      <a:pt x="554" y="355"/>
                    </a:lnTo>
                    <a:lnTo>
                      <a:pt x="561" y="355"/>
                    </a:lnTo>
                    <a:lnTo>
                      <a:pt x="554" y="355"/>
                    </a:lnTo>
                    <a:lnTo>
                      <a:pt x="554" y="362"/>
                    </a:lnTo>
                    <a:lnTo>
                      <a:pt x="554" y="362"/>
                    </a:lnTo>
                    <a:lnTo>
                      <a:pt x="554" y="362"/>
                    </a:lnTo>
                    <a:lnTo>
                      <a:pt x="561" y="362"/>
                    </a:lnTo>
                    <a:lnTo>
                      <a:pt x="568" y="362"/>
                    </a:lnTo>
                    <a:lnTo>
                      <a:pt x="568" y="370"/>
                    </a:lnTo>
                    <a:lnTo>
                      <a:pt x="568" y="384"/>
                    </a:lnTo>
                    <a:lnTo>
                      <a:pt x="561" y="391"/>
                    </a:lnTo>
                    <a:lnTo>
                      <a:pt x="561" y="391"/>
                    </a:lnTo>
                    <a:lnTo>
                      <a:pt x="561" y="391"/>
                    </a:lnTo>
                    <a:lnTo>
                      <a:pt x="561" y="391"/>
                    </a:lnTo>
                    <a:lnTo>
                      <a:pt x="561" y="391"/>
                    </a:lnTo>
                    <a:lnTo>
                      <a:pt x="561" y="391"/>
                    </a:lnTo>
                    <a:lnTo>
                      <a:pt x="561" y="398"/>
                    </a:lnTo>
                    <a:lnTo>
                      <a:pt x="554" y="398"/>
                    </a:lnTo>
                    <a:lnTo>
                      <a:pt x="554" y="398"/>
                    </a:lnTo>
                    <a:lnTo>
                      <a:pt x="554" y="398"/>
                    </a:lnTo>
                    <a:lnTo>
                      <a:pt x="554" y="398"/>
                    </a:lnTo>
                    <a:lnTo>
                      <a:pt x="554" y="398"/>
                    </a:lnTo>
                    <a:lnTo>
                      <a:pt x="554" y="398"/>
                    </a:lnTo>
                    <a:lnTo>
                      <a:pt x="554" y="398"/>
                    </a:lnTo>
                    <a:lnTo>
                      <a:pt x="547" y="398"/>
                    </a:lnTo>
                    <a:lnTo>
                      <a:pt x="547" y="398"/>
                    </a:lnTo>
                    <a:lnTo>
                      <a:pt x="547" y="398"/>
                    </a:lnTo>
                    <a:lnTo>
                      <a:pt x="547" y="398"/>
                    </a:lnTo>
                    <a:lnTo>
                      <a:pt x="547" y="398"/>
                    </a:lnTo>
                    <a:lnTo>
                      <a:pt x="547" y="398"/>
                    </a:lnTo>
                    <a:lnTo>
                      <a:pt x="547" y="398"/>
                    </a:lnTo>
                    <a:lnTo>
                      <a:pt x="547" y="398"/>
                    </a:lnTo>
                    <a:lnTo>
                      <a:pt x="540" y="398"/>
                    </a:lnTo>
                    <a:lnTo>
                      <a:pt x="540" y="398"/>
                    </a:lnTo>
                    <a:lnTo>
                      <a:pt x="540" y="398"/>
                    </a:lnTo>
                    <a:lnTo>
                      <a:pt x="540" y="398"/>
                    </a:lnTo>
                    <a:lnTo>
                      <a:pt x="540" y="398"/>
                    </a:lnTo>
                    <a:lnTo>
                      <a:pt x="540" y="398"/>
                    </a:lnTo>
                    <a:lnTo>
                      <a:pt x="540" y="398"/>
                    </a:lnTo>
                    <a:lnTo>
                      <a:pt x="533" y="398"/>
                    </a:lnTo>
                    <a:lnTo>
                      <a:pt x="533" y="398"/>
                    </a:lnTo>
                    <a:lnTo>
                      <a:pt x="540" y="405"/>
                    </a:lnTo>
                    <a:lnTo>
                      <a:pt x="540" y="405"/>
                    </a:lnTo>
                    <a:lnTo>
                      <a:pt x="540" y="405"/>
                    </a:lnTo>
                    <a:lnTo>
                      <a:pt x="533" y="405"/>
                    </a:lnTo>
                    <a:lnTo>
                      <a:pt x="533" y="405"/>
                    </a:lnTo>
                    <a:lnTo>
                      <a:pt x="533" y="405"/>
                    </a:lnTo>
                    <a:lnTo>
                      <a:pt x="533" y="405"/>
                    </a:lnTo>
                    <a:lnTo>
                      <a:pt x="526" y="405"/>
                    </a:lnTo>
                    <a:lnTo>
                      <a:pt x="526" y="405"/>
                    </a:lnTo>
                    <a:lnTo>
                      <a:pt x="533" y="412"/>
                    </a:lnTo>
                    <a:lnTo>
                      <a:pt x="540" y="412"/>
                    </a:lnTo>
                    <a:lnTo>
                      <a:pt x="540" y="405"/>
                    </a:lnTo>
                    <a:lnTo>
                      <a:pt x="547" y="405"/>
                    </a:lnTo>
                    <a:lnTo>
                      <a:pt x="540" y="412"/>
                    </a:lnTo>
                    <a:lnTo>
                      <a:pt x="540" y="412"/>
                    </a:lnTo>
                    <a:lnTo>
                      <a:pt x="547" y="412"/>
                    </a:lnTo>
                    <a:lnTo>
                      <a:pt x="547" y="412"/>
                    </a:lnTo>
                    <a:lnTo>
                      <a:pt x="547" y="412"/>
                    </a:lnTo>
                    <a:lnTo>
                      <a:pt x="547" y="412"/>
                    </a:lnTo>
                    <a:lnTo>
                      <a:pt x="547" y="419"/>
                    </a:lnTo>
                    <a:lnTo>
                      <a:pt x="547" y="419"/>
                    </a:lnTo>
                    <a:lnTo>
                      <a:pt x="547" y="419"/>
                    </a:lnTo>
                    <a:lnTo>
                      <a:pt x="547" y="419"/>
                    </a:lnTo>
                    <a:lnTo>
                      <a:pt x="540" y="419"/>
                    </a:lnTo>
                    <a:lnTo>
                      <a:pt x="540" y="419"/>
                    </a:lnTo>
                    <a:lnTo>
                      <a:pt x="540" y="419"/>
                    </a:lnTo>
                    <a:lnTo>
                      <a:pt x="533" y="412"/>
                    </a:lnTo>
                    <a:lnTo>
                      <a:pt x="533" y="412"/>
                    </a:lnTo>
                    <a:lnTo>
                      <a:pt x="533" y="412"/>
                    </a:lnTo>
                    <a:lnTo>
                      <a:pt x="533" y="412"/>
                    </a:lnTo>
                    <a:lnTo>
                      <a:pt x="533" y="412"/>
                    </a:lnTo>
                    <a:lnTo>
                      <a:pt x="533" y="412"/>
                    </a:lnTo>
                    <a:lnTo>
                      <a:pt x="533" y="419"/>
                    </a:lnTo>
                    <a:lnTo>
                      <a:pt x="533" y="419"/>
                    </a:lnTo>
                    <a:lnTo>
                      <a:pt x="533" y="419"/>
                    </a:lnTo>
                    <a:lnTo>
                      <a:pt x="540" y="419"/>
                    </a:lnTo>
                    <a:lnTo>
                      <a:pt x="533" y="419"/>
                    </a:lnTo>
                    <a:lnTo>
                      <a:pt x="533" y="419"/>
                    </a:lnTo>
                    <a:lnTo>
                      <a:pt x="526" y="419"/>
                    </a:lnTo>
                    <a:lnTo>
                      <a:pt x="519" y="419"/>
                    </a:lnTo>
                    <a:lnTo>
                      <a:pt x="519" y="419"/>
                    </a:lnTo>
                    <a:lnTo>
                      <a:pt x="519" y="426"/>
                    </a:lnTo>
                    <a:lnTo>
                      <a:pt x="519" y="426"/>
                    </a:lnTo>
                    <a:lnTo>
                      <a:pt x="526" y="426"/>
                    </a:lnTo>
                    <a:lnTo>
                      <a:pt x="526" y="426"/>
                    </a:lnTo>
                    <a:lnTo>
                      <a:pt x="526" y="426"/>
                    </a:lnTo>
                    <a:lnTo>
                      <a:pt x="526" y="426"/>
                    </a:lnTo>
                    <a:lnTo>
                      <a:pt x="526" y="426"/>
                    </a:lnTo>
                    <a:lnTo>
                      <a:pt x="526" y="426"/>
                    </a:lnTo>
                    <a:lnTo>
                      <a:pt x="526" y="433"/>
                    </a:lnTo>
                    <a:lnTo>
                      <a:pt x="533" y="426"/>
                    </a:lnTo>
                    <a:lnTo>
                      <a:pt x="533" y="426"/>
                    </a:lnTo>
                    <a:lnTo>
                      <a:pt x="533" y="426"/>
                    </a:lnTo>
                    <a:lnTo>
                      <a:pt x="540" y="433"/>
                    </a:lnTo>
                    <a:lnTo>
                      <a:pt x="540" y="426"/>
                    </a:lnTo>
                    <a:lnTo>
                      <a:pt x="547" y="426"/>
                    </a:lnTo>
                    <a:lnTo>
                      <a:pt x="547" y="426"/>
                    </a:lnTo>
                    <a:lnTo>
                      <a:pt x="547" y="426"/>
                    </a:lnTo>
                    <a:lnTo>
                      <a:pt x="547" y="433"/>
                    </a:lnTo>
                    <a:lnTo>
                      <a:pt x="547" y="433"/>
                    </a:lnTo>
                    <a:lnTo>
                      <a:pt x="547" y="433"/>
                    </a:lnTo>
                    <a:lnTo>
                      <a:pt x="547" y="433"/>
                    </a:lnTo>
                    <a:lnTo>
                      <a:pt x="554" y="441"/>
                    </a:lnTo>
                    <a:lnTo>
                      <a:pt x="554" y="441"/>
                    </a:lnTo>
                    <a:lnTo>
                      <a:pt x="554" y="441"/>
                    </a:lnTo>
                    <a:lnTo>
                      <a:pt x="554" y="441"/>
                    </a:lnTo>
                    <a:lnTo>
                      <a:pt x="554" y="441"/>
                    </a:lnTo>
                    <a:lnTo>
                      <a:pt x="554" y="441"/>
                    </a:lnTo>
                    <a:lnTo>
                      <a:pt x="561" y="441"/>
                    </a:lnTo>
                    <a:lnTo>
                      <a:pt x="561" y="441"/>
                    </a:lnTo>
                    <a:lnTo>
                      <a:pt x="561" y="448"/>
                    </a:lnTo>
                    <a:lnTo>
                      <a:pt x="561" y="448"/>
                    </a:lnTo>
                    <a:lnTo>
                      <a:pt x="561" y="448"/>
                    </a:lnTo>
                    <a:lnTo>
                      <a:pt x="561" y="448"/>
                    </a:lnTo>
                    <a:lnTo>
                      <a:pt x="561" y="448"/>
                    </a:lnTo>
                    <a:lnTo>
                      <a:pt x="561" y="448"/>
                    </a:lnTo>
                    <a:lnTo>
                      <a:pt x="561" y="455"/>
                    </a:lnTo>
                    <a:lnTo>
                      <a:pt x="561" y="455"/>
                    </a:lnTo>
                    <a:lnTo>
                      <a:pt x="561" y="455"/>
                    </a:lnTo>
                    <a:lnTo>
                      <a:pt x="561" y="455"/>
                    </a:lnTo>
                    <a:lnTo>
                      <a:pt x="561" y="455"/>
                    </a:lnTo>
                    <a:lnTo>
                      <a:pt x="554" y="476"/>
                    </a:lnTo>
                    <a:lnTo>
                      <a:pt x="554" y="476"/>
                    </a:lnTo>
                    <a:lnTo>
                      <a:pt x="547" y="483"/>
                    </a:lnTo>
                    <a:lnTo>
                      <a:pt x="540" y="490"/>
                    </a:lnTo>
                    <a:lnTo>
                      <a:pt x="540" y="490"/>
                    </a:lnTo>
                    <a:lnTo>
                      <a:pt x="540" y="497"/>
                    </a:lnTo>
                    <a:lnTo>
                      <a:pt x="533" y="497"/>
                    </a:lnTo>
                    <a:lnTo>
                      <a:pt x="533" y="497"/>
                    </a:lnTo>
                    <a:lnTo>
                      <a:pt x="540" y="497"/>
                    </a:lnTo>
                    <a:lnTo>
                      <a:pt x="533" y="504"/>
                    </a:lnTo>
                    <a:lnTo>
                      <a:pt x="533" y="504"/>
                    </a:lnTo>
                    <a:lnTo>
                      <a:pt x="533" y="504"/>
                    </a:lnTo>
                    <a:lnTo>
                      <a:pt x="533" y="504"/>
                    </a:lnTo>
                    <a:lnTo>
                      <a:pt x="533" y="504"/>
                    </a:lnTo>
                    <a:lnTo>
                      <a:pt x="533" y="504"/>
                    </a:lnTo>
                    <a:lnTo>
                      <a:pt x="533" y="512"/>
                    </a:lnTo>
                    <a:lnTo>
                      <a:pt x="533" y="512"/>
                    </a:lnTo>
                    <a:lnTo>
                      <a:pt x="533" y="512"/>
                    </a:lnTo>
                    <a:lnTo>
                      <a:pt x="533" y="519"/>
                    </a:lnTo>
                    <a:lnTo>
                      <a:pt x="533" y="519"/>
                    </a:lnTo>
                    <a:lnTo>
                      <a:pt x="533" y="519"/>
                    </a:lnTo>
                    <a:lnTo>
                      <a:pt x="533" y="519"/>
                    </a:lnTo>
                    <a:lnTo>
                      <a:pt x="533" y="519"/>
                    </a:lnTo>
                    <a:lnTo>
                      <a:pt x="526" y="519"/>
                    </a:lnTo>
                    <a:lnTo>
                      <a:pt x="519" y="526"/>
                    </a:lnTo>
                    <a:lnTo>
                      <a:pt x="519" y="526"/>
                    </a:lnTo>
                    <a:lnTo>
                      <a:pt x="511" y="526"/>
                    </a:lnTo>
                    <a:lnTo>
                      <a:pt x="490" y="533"/>
                    </a:lnTo>
                    <a:lnTo>
                      <a:pt x="490" y="540"/>
                    </a:lnTo>
                    <a:lnTo>
                      <a:pt x="490" y="540"/>
                    </a:lnTo>
                    <a:lnTo>
                      <a:pt x="483" y="540"/>
                    </a:lnTo>
                    <a:lnTo>
                      <a:pt x="483" y="540"/>
                    </a:lnTo>
                    <a:lnTo>
                      <a:pt x="483" y="540"/>
                    </a:lnTo>
                    <a:lnTo>
                      <a:pt x="476" y="540"/>
                    </a:lnTo>
                    <a:lnTo>
                      <a:pt x="469" y="547"/>
                    </a:lnTo>
                    <a:lnTo>
                      <a:pt x="462" y="547"/>
                    </a:lnTo>
                    <a:lnTo>
                      <a:pt x="455" y="554"/>
                    </a:lnTo>
                    <a:lnTo>
                      <a:pt x="455" y="547"/>
                    </a:lnTo>
                    <a:lnTo>
                      <a:pt x="462" y="547"/>
                    </a:lnTo>
                    <a:lnTo>
                      <a:pt x="462" y="547"/>
                    </a:lnTo>
                    <a:lnTo>
                      <a:pt x="455" y="547"/>
                    </a:lnTo>
                    <a:lnTo>
                      <a:pt x="455" y="547"/>
                    </a:lnTo>
                    <a:lnTo>
                      <a:pt x="448" y="554"/>
                    </a:lnTo>
                    <a:lnTo>
                      <a:pt x="448" y="554"/>
                    </a:lnTo>
                    <a:lnTo>
                      <a:pt x="448" y="561"/>
                    </a:lnTo>
                    <a:lnTo>
                      <a:pt x="448" y="561"/>
                    </a:lnTo>
                    <a:lnTo>
                      <a:pt x="433" y="561"/>
                    </a:lnTo>
                    <a:lnTo>
                      <a:pt x="426" y="568"/>
                    </a:lnTo>
                    <a:lnTo>
                      <a:pt x="398" y="575"/>
                    </a:lnTo>
                    <a:lnTo>
                      <a:pt x="398" y="575"/>
                    </a:lnTo>
                    <a:lnTo>
                      <a:pt x="391" y="575"/>
                    </a:lnTo>
                    <a:lnTo>
                      <a:pt x="391" y="575"/>
                    </a:lnTo>
                    <a:lnTo>
                      <a:pt x="391" y="575"/>
                    </a:lnTo>
                    <a:lnTo>
                      <a:pt x="391" y="583"/>
                    </a:lnTo>
                    <a:lnTo>
                      <a:pt x="391" y="583"/>
                    </a:lnTo>
                    <a:lnTo>
                      <a:pt x="384" y="583"/>
                    </a:lnTo>
                    <a:lnTo>
                      <a:pt x="384" y="583"/>
                    </a:lnTo>
                    <a:lnTo>
                      <a:pt x="377" y="583"/>
                    </a:lnTo>
                    <a:lnTo>
                      <a:pt x="377" y="583"/>
                    </a:lnTo>
                    <a:lnTo>
                      <a:pt x="377" y="583"/>
                    </a:lnTo>
                    <a:lnTo>
                      <a:pt x="355" y="590"/>
                    </a:lnTo>
                    <a:lnTo>
                      <a:pt x="355" y="590"/>
                    </a:lnTo>
                    <a:lnTo>
                      <a:pt x="348" y="583"/>
                    </a:lnTo>
                    <a:lnTo>
                      <a:pt x="348" y="583"/>
                    </a:lnTo>
                    <a:lnTo>
                      <a:pt x="348" y="583"/>
                    </a:lnTo>
                    <a:lnTo>
                      <a:pt x="348" y="583"/>
                    </a:lnTo>
                    <a:lnTo>
                      <a:pt x="341" y="583"/>
                    </a:lnTo>
                    <a:lnTo>
                      <a:pt x="341" y="583"/>
                    </a:lnTo>
                    <a:lnTo>
                      <a:pt x="341" y="583"/>
                    </a:lnTo>
                    <a:lnTo>
                      <a:pt x="334" y="583"/>
                    </a:lnTo>
                    <a:lnTo>
                      <a:pt x="313" y="568"/>
                    </a:lnTo>
                    <a:lnTo>
                      <a:pt x="306" y="568"/>
                    </a:lnTo>
                    <a:lnTo>
                      <a:pt x="306" y="561"/>
                    </a:lnTo>
                    <a:lnTo>
                      <a:pt x="306" y="561"/>
                    </a:lnTo>
                    <a:lnTo>
                      <a:pt x="299" y="561"/>
                    </a:lnTo>
                    <a:lnTo>
                      <a:pt x="299" y="554"/>
                    </a:lnTo>
                    <a:lnTo>
                      <a:pt x="284" y="554"/>
                    </a:lnTo>
                    <a:lnTo>
                      <a:pt x="284" y="547"/>
                    </a:lnTo>
                    <a:lnTo>
                      <a:pt x="277" y="547"/>
                    </a:lnTo>
                    <a:lnTo>
                      <a:pt x="263" y="533"/>
                    </a:lnTo>
                    <a:lnTo>
                      <a:pt x="249" y="519"/>
                    </a:lnTo>
                    <a:lnTo>
                      <a:pt x="235" y="504"/>
                    </a:lnTo>
                    <a:lnTo>
                      <a:pt x="235" y="504"/>
                    </a:lnTo>
                    <a:lnTo>
                      <a:pt x="235" y="497"/>
                    </a:lnTo>
                    <a:lnTo>
                      <a:pt x="228" y="497"/>
                    </a:lnTo>
                    <a:lnTo>
                      <a:pt x="220" y="483"/>
                    </a:lnTo>
                    <a:lnTo>
                      <a:pt x="213" y="476"/>
                    </a:lnTo>
                    <a:lnTo>
                      <a:pt x="213" y="469"/>
                    </a:lnTo>
                    <a:lnTo>
                      <a:pt x="213" y="469"/>
                    </a:lnTo>
                    <a:lnTo>
                      <a:pt x="213" y="469"/>
                    </a:lnTo>
                    <a:lnTo>
                      <a:pt x="206" y="469"/>
                    </a:lnTo>
                    <a:lnTo>
                      <a:pt x="192" y="448"/>
                    </a:lnTo>
                    <a:lnTo>
                      <a:pt x="185" y="441"/>
                    </a:lnTo>
                    <a:lnTo>
                      <a:pt x="178" y="441"/>
                    </a:lnTo>
                    <a:lnTo>
                      <a:pt x="178" y="433"/>
                    </a:lnTo>
                    <a:lnTo>
                      <a:pt x="171" y="433"/>
                    </a:lnTo>
                    <a:lnTo>
                      <a:pt x="171" y="426"/>
                    </a:lnTo>
                    <a:lnTo>
                      <a:pt x="164" y="426"/>
                    </a:lnTo>
                    <a:lnTo>
                      <a:pt x="164" y="426"/>
                    </a:lnTo>
                    <a:lnTo>
                      <a:pt x="157" y="419"/>
                    </a:lnTo>
                    <a:lnTo>
                      <a:pt x="157" y="419"/>
                    </a:lnTo>
                    <a:lnTo>
                      <a:pt x="157" y="412"/>
                    </a:lnTo>
                    <a:lnTo>
                      <a:pt x="157" y="412"/>
                    </a:lnTo>
                    <a:lnTo>
                      <a:pt x="157" y="412"/>
                    </a:lnTo>
                    <a:lnTo>
                      <a:pt x="157" y="412"/>
                    </a:lnTo>
                    <a:lnTo>
                      <a:pt x="149" y="412"/>
                    </a:lnTo>
                    <a:lnTo>
                      <a:pt x="142" y="398"/>
                    </a:lnTo>
                    <a:lnTo>
                      <a:pt x="135" y="398"/>
                    </a:lnTo>
                    <a:lnTo>
                      <a:pt x="135" y="398"/>
                    </a:lnTo>
                    <a:lnTo>
                      <a:pt x="128" y="384"/>
                    </a:lnTo>
                    <a:lnTo>
                      <a:pt x="121" y="384"/>
                    </a:lnTo>
                    <a:lnTo>
                      <a:pt x="121" y="377"/>
                    </a:lnTo>
                    <a:lnTo>
                      <a:pt x="121" y="377"/>
                    </a:lnTo>
                    <a:lnTo>
                      <a:pt x="114" y="370"/>
                    </a:lnTo>
                    <a:lnTo>
                      <a:pt x="107" y="362"/>
                    </a:lnTo>
                    <a:lnTo>
                      <a:pt x="107" y="362"/>
                    </a:lnTo>
                    <a:lnTo>
                      <a:pt x="107" y="355"/>
                    </a:lnTo>
                    <a:lnTo>
                      <a:pt x="100" y="348"/>
                    </a:lnTo>
                    <a:lnTo>
                      <a:pt x="100" y="348"/>
                    </a:lnTo>
                    <a:lnTo>
                      <a:pt x="100" y="341"/>
                    </a:lnTo>
                    <a:lnTo>
                      <a:pt x="100" y="341"/>
                    </a:lnTo>
                    <a:lnTo>
                      <a:pt x="100" y="341"/>
                    </a:lnTo>
                    <a:lnTo>
                      <a:pt x="100" y="334"/>
                    </a:lnTo>
                    <a:lnTo>
                      <a:pt x="107" y="334"/>
                    </a:lnTo>
                    <a:lnTo>
                      <a:pt x="107" y="334"/>
                    </a:lnTo>
                    <a:lnTo>
                      <a:pt x="107" y="327"/>
                    </a:lnTo>
                    <a:lnTo>
                      <a:pt x="107" y="327"/>
                    </a:lnTo>
                    <a:lnTo>
                      <a:pt x="107" y="327"/>
                    </a:lnTo>
                    <a:lnTo>
                      <a:pt x="114" y="320"/>
                    </a:lnTo>
                    <a:lnTo>
                      <a:pt x="121" y="320"/>
                    </a:lnTo>
                    <a:lnTo>
                      <a:pt x="121" y="320"/>
                    </a:lnTo>
                    <a:lnTo>
                      <a:pt x="121" y="320"/>
                    </a:lnTo>
                    <a:lnTo>
                      <a:pt x="121" y="327"/>
                    </a:lnTo>
                    <a:lnTo>
                      <a:pt x="121" y="327"/>
                    </a:lnTo>
                    <a:lnTo>
                      <a:pt x="114" y="327"/>
                    </a:lnTo>
                    <a:lnTo>
                      <a:pt x="114" y="327"/>
                    </a:lnTo>
                    <a:lnTo>
                      <a:pt x="114" y="334"/>
                    </a:lnTo>
                    <a:lnTo>
                      <a:pt x="121" y="334"/>
                    </a:lnTo>
                    <a:lnTo>
                      <a:pt x="121" y="334"/>
                    </a:lnTo>
                    <a:lnTo>
                      <a:pt x="121" y="334"/>
                    </a:lnTo>
                    <a:lnTo>
                      <a:pt x="121" y="334"/>
                    </a:lnTo>
                    <a:lnTo>
                      <a:pt x="128" y="334"/>
                    </a:lnTo>
                    <a:lnTo>
                      <a:pt x="128" y="334"/>
                    </a:lnTo>
                    <a:lnTo>
                      <a:pt x="128" y="334"/>
                    </a:lnTo>
                    <a:lnTo>
                      <a:pt x="128" y="334"/>
                    </a:lnTo>
                    <a:lnTo>
                      <a:pt x="128" y="334"/>
                    </a:lnTo>
                    <a:lnTo>
                      <a:pt x="128" y="327"/>
                    </a:lnTo>
                    <a:lnTo>
                      <a:pt x="135" y="327"/>
                    </a:lnTo>
                    <a:lnTo>
                      <a:pt x="135" y="327"/>
                    </a:lnTo>
                    <a:lnTo>
                      <a:pt x="135" y="327"/>
                    </a:lnTo>
                    <a:lnTo>
                      <a:pt x="135" y="334"/>
                    </a:lnTo>
                    <a:lnTo>
                      <a:pt x="135" y="334"/>
                    </a:lnTo>
                    <a:lnTo>
                      <a:pt x="135" y="341"/>
                    </a:lnTo>
                    <a:lnTo>
                      <a:pt x="128" y="341"/>
                    </a:lnTo>
                    <a:lnTo>
                      <a:pt x="128" y="348"/>
                    </a:lnTo>
                    <a:lnTo>
                      <a:pt x="135" y="348"/>
                    </a:lnTo>
                    <a:lnTo>
                      <a:pt x="135" y="348"/>
                    </a:lnTo>
                    <a:lnTo>
                      <a:pt x="135" y="348"/>
                    </a:lnTo>
                    <a:lnTo>
                      <a:pt x="149" y="348"/>
                    </a:lnTo>
                    <a:lnTo>
                      <a:pt x="157" y="348"/>
                    </a:lnTo>
                    <a:lnTo>
                      <a:pt x="157" y="341"/>
                    </a:lnTo>
                    <a:lnTo>
                      <a:pt x="157" y="341"/>
                    </a:lnTo>
                    <a:lnTo>
                      <a:pt x="171" y="341"/>
                    </a:lnTo>
                    <a:lnTo>
                      <a:pt x="171" y="341"/>
                    </a:lnTo>
                    <a:lnTo>
                      <a:pt x="171" y="341"/>
                    </a:lnTo>
                    <a:lnTo>
                      <a:pt x="178" y="341"/>
                    </a:lnTo>
                    <a:lnTo>
                      <a:pt x="178" y="341"/>
                    </a:lnTo>
                    <a:lnTo>
                      <a:pt x="178" y="334"/>
                    </a:lnTo>
                    <a:lnTo>
                      <a:pt x="178" y="334"/>
                    </a:lnTo>
                    <a:lnTo>
                      <a:pt x="178" y="334"/>
                    </a:lnTo>
                    <a:lnTo>
                      <a:pt x="178" y="334"/>
                    </a:lnTo>
                    <a:lnTo>
                      <a:pt x="178" y="334"/>
                    </a:lnTo>
                    <a:lnTo>
                      <a:pt x="178" y="334"/>
                    </a:lnTo>
                    <a:lnTo>
                      <a:pt x="178" y="334"/>
                    </a:lnTo>
                    <a:lnTo>
                      <a:pt x="178" y="327"/>
                    </a:lnTo>
                    <a:lnTo>
                      <a:pt x="178" y="327"/>
                    </a:lnTo>
                    <a:lnTo>
                      <a:pt x="178" y="327"/>
                    </a:lnTo>
                    <a:lnTo>
                      <a:pt x="185" y="327"/>
                    </a:lnTo>
                    <a:lnTo>
                      <a:pt x="185" y="327"/>
                    </a:lnTo>
                    <a:lnTo>
                      <a:pt x="185" y="327"/>
                    </a:lnTo>
                    <a:lnTo>
                      <a:pt x="185" y="334"/>
                    </a:lnTo>
                    <a:lnTo>
                      <a:pt x="185" y="334"/>
                    </a:lnTo>
                    <a:lnTo>
                      <a:pt x="185" y="334"/>
                    </a:lnTo>
                    <a:lnTo>
                      <a:pt x="185" y="341"/>
                    </a:lnTo>
                    <a:lnTo>
                      <a:pt x="192" y="341"/>
                    </a:lnTo>
                    <a:lnTo>
                      <a:pt x="192" y="341"/>
                    </a:lnTo>
                    <a:lnTo>
                      <a:pt x="192" y="341"/>
                    </a:lnTo>
                    <a:lnTo>
                      <a:pt x="192" y="341"/>
                    </a:lnTo>
                    <a:lnTo>
                      <a:pt x="192" y="334"/>
                    </a:lnTo>
                    <a:lnTo>
                      <a:pt x="199" y="334"/>
                    </a:lnTo>
                    <a:lnTo>
                      <a:pt x="199" y="334"/>
                    </a:lnTo>
                    <a:lnTo>
                      <a:pt x="199" y="334"/>
                    </a:lnTo>
                    <a:lnTo>
                      <a:pt x="199" y="334"/>
                    </a:lnTo>
                    <a:lnTo>
                      <a:pt x="199" y="334"/>
                    </a:lnTo>
                    <a:lnTo>
                      <a:pt x="199" y="334"/>
                    </a:lnTo>
                    <a:lnTo>
                      <a:pt x="199" y="334"/>
                    </a:lnTo>
                    <a:lnTo>
                      <a:pt x="199" y="334"/>
                    </a:lnTo>
                    <a:lnTo>
                      <a:pt x="199" y="334"/>
                    </a:lnTo>
                    <a:lnTo>
                      <a:pt x="206" y="334"/>
                    </a:lnTo>
                    <a:lnTo>
                      <a:pt x="206" y="334"/>
                    </a:lnTo>
                    <a:lnTo>
                      <a:pt x="206" y="334"/>
                    </a:lnTo>
                    <a:lnTo>
                      <a:pt x="206" y="327"/>
                    </a:lnTo>
                    <a:lnTo>
                      <a:pt x="213" y="320"/>
                    </a:lnTo>
                    <a:lnTo>
                      <a:pt x="213" y="320"/>
                    </a:lnTo>
                    <a:lnTo>
                      <a:pt x="220" y="334"/>
                    </a:lnTo>
                    <a:lnTo>
                      <a:pt x="220" y="334"/>
                    </a:lnTo>
                    <a:lnTo>
                      <a:pt x="220" y="334"/>
                    </a:lnTo>
                    <a:lnTo>
                      <a:pt x="220" y="327"/>
                    </a:lnTo>
                    <a:lnTo>
                      <a:pt x="220" y="327"/>
                    </a:lnTo>
                    <a:lnTo>
                      <a:pt x="220" y="327"/>
                    </a:lnTo>
                    <a:lnTo>
                      <a:pt x="220" y="327"/>
                    </a:lnTo>
                    <a:lnTo>
                      <a:pt x="228" y="327"/>
                    </a:lnTo>
                    <a:lnTo>
                      <a:pt x="228" y="327"/>
                    </a:lnTo>
                    <a:lnTo>
                      <a:pt x="228" y="327"/>
                    </a:lnTo>
                    <a:lnTo>
                      <a:pt x="228" y="327"/>
                    </a:lnTo>
                    <a:lnTo>
                      <a:pt x="235" y="320"/>
                    </a:lnTo>
                    <a:lnTo>
                      <a:pt x="242" y="313"/>
                    </a:lnTo>
                    <a:lnTo>
                      <a:pt x="242" y="313"/>
                    </a:lnTo>
                    <a:lnTo>
                      <a:pt x="242" y="313"/>
                    </a:lnTo>
                    <a:lnTo>
                      <a:pt x="249" y="313"/>
                    </a:lnTo>
                    <a:lnTo>
                      <a:pt x="249" y="313"/>
                    </a:lnTo>
                    <a:lnTo>
                      <a:pt x="249" y="313"/>
                    </a:lnTo>
                    <a:lnTo>
                      <a:pt x="256" y="313"/>
                    </a:lnTo>
                    <a:lnTo>
                      <a:pt x="270" y="313"/>
                    </a:lnTo>
                    <a:lnTo>
                      <a:pt x="270" y="313"/>
                    </a:lnTo>
                    <a:lnTo>
                      <a:pt x="270" y="306"/>
                    </a:lnTo>
                    <a:lnTo>
                      <a:pt x="277" y="306"/>
                    </a:lnTo>
                    <a:lnTo>
                      <a:pt x="277" y="299"/>
                    </a:lnTo>
                    <a:lnTo>
                      <a:pt x="284" y="291"/>
                    </a:lnTo>
                    <a:lnTo>
                      <a:pt x="291" y="277"/>
                    </a:lnTo>
                    <a:lnTo>
                      <a:pt x="291" y="277"/>
                    </a:lnTo>
                    <a:lnTo>
                      <a:pt x="291" y="277"/>
                    </a:lnTo>
                    <a:lnTo>
                      <a:pt x="291" y="270"/>
                    </a:lnTo>
                    <a:lnTo>
                      <a:pt x="291" y="270"/>
                    </a:lnTo>
                    <a:lnTo>
                      <a:pt x="299" y="270"/>
                    </a:lnTo>
                    <a:lnTo>
                      <a:pt x="299" y="263"/>
                    </a:lnTo>
                    <a:lnTo>
                      <a:pt x="306" y="263"/>
                    </a:lnTo>
                    <a:lnTo>
                      <a:pt x="306" y="256"/>
                    </a:lnTo>
                    <a:lnTo>
                      <a:pt x="313" y="256"/>
                    </a:lnTo>
                    <a:lnTo>
                      <a:pt x="313" y="249"/>
                    </a:lnTo>
                    <a:lnTo>
                      <a:pt x="313" y="249"/>
                    </a:lnTo>
                    <a:lnTo>
                      <a:pt x="313" y="256"/>
                    </a:lnTo>
                    <a:lnTo>
                      <a:pt x="320" y="256"/>
                    </a:lnTo>
                    <a:lnTo>
                      <a:pt x="320" y="249"/>
                    </a:lnTo>
                    <a:lnTo>
                      <a:pt x="320" y="249"/>
                    </a:lnTo>
                    <a:lnTo>
                      <a:pt x="320" y="249"/>
                    </a:lnTo>
                    <a:lnTo>
                      <a:pt x="320" y="249"/>
                    </a:lnTo>
                    <a:lnTo>
                      <a:pt x="320" y="242"/>
                    </a:lnTo>
                    <a:lnTo>
                      <a:pt x="320" y="242"/>
                    </a:lnTo>
                    <a:lnTo>
                      <a:pt x="320" y="235"/>
                    </a:lnTo>
                    <a:lnTo>
                      <a:pt x="320" y="235"/>
                    </a:lnTo>
                    <a:lnTo>
                      <a:pt x="320" y="235"/>
                    </a:lnTo>
                    <a:lnTo>
                      <a:pt x="320" y="228"/>
                    </a:lnTo>
                    <a:lnTo>
                      <a:pt x="313" y="228"/>
                    </a:lnTo>
                    <a:lnTo>
                      <a:pt x="313" y="228"/>
                    </a:lnTo>
                    <a:lnTo>
                      <a:pt x="313" y="235"/>
                    </a:lnTo>
                    <a:lnTo>
                      <a:pt x="306" y="235"/>
                    </a:lnTo>
                    <a:lnTo>
                      <a:pt x="306" y="235"/>
                    </a:lnTo>
                    <a:lnTo>
                      <a:pt x="306" y="242"/>
                    </a:lnTo>
                    <a:lnTo>
                      <a:pt x="306" y="242"/>
                    </a:lnTo>
                    <a:lnTo>
                      <a:pt x="306" y="242"/>
                    </a:lnTo>
                    <a:lnTo>
                      <a:pt x="306" y="242"/>
                    </a:lnTo>
                    <a:lnTo>
                      <a:pt x="306" y="249"/>
                    </a:lnTo>
                    <a:lnTo>
                      <a:pt x="306" y="249"/>
                    </a:lnTo>
                    <a:lnTo>
                      <a:pt x="306" y="249"/>
                    </a:lnTo>
                    <a:lnTo>
                      <a:pt x="306" y="249"/>
                    </a:lnTo>
                    <a:lnTo>
                      <a:pt x="306" y="256"/>
                    </a:lnTo>
                    <a:lnTo>
                      <a:pt x="306" y="256"/>
                    </a:lnTo>
                    <a:lnTo>
                      <a:pt x="306" y="256"/>
                    </a:lnTo>
                    <a:lnTo>
                      <a:pt x="306" y="256"/>
                    </a:lnTo>
                    <a:lnTo>
                      <a:pt x="299" y="256"/>
                    </a:lnTo>
                    <a:lnTo>
                      <a:pt x="299" y="256"/>
                    </a:lnTo>
                    <a:lnTo>
                      <a:pt x="299" y="256"/>
                    </a:lnTo>
                    <a:lnTo>
                      <a:pt x="299" y="256"/>
                    </a:lnTo>
                    <a:lnTo>
                      <a:pt x="299" y="256"/>
                    </a:lnTo>
                    <a:lnTo>
                      <a:pt x="299" y="256"/>
                    </a:lnTo>
                    <a:lnTo>
                      <a:pt x="291" y="256"/>
                    </a:lnTo>
                    <a:lnTo>
                      <a:pt x="291" y="256"/>
                    </a:lnTo>
                    <a:lnTo>
                      <a:pt x="291" y="256"/>
                    </a:lnTo>
                    <a:lnTo>
                      <a:pt x="291" y="256"/>
                    </a:lnTo>
                    <a:lnTo>
                      <a:pt x="291" y="256"/>
                    </a:lnTo>
                    <a:lnTo>
                      <a:pt x="291" y="256"/>
                    </a:lnTo>
                    <a:lnTo>
                      <a:pt x="291" y="256"/>
                    </a:lnTo>
                    <a:lnTo>
                      <a:pt x="291" y="256"/>
                    </a:lnTo>
                    <a:lnTo>
                      <a:pt x="291" y="256"/>
                    </a:lnTo>
                    <a:lnTo>
                      <a:pt x="284" y="256"/>
                    </a:lnTo>
                    <a:lnTo>
                      <a:pt x="284" y="249"/>
                    </a:lnTo>
                    <a:lnTo>
                      <a:pt x="284" y="249"/>
                    </a:lnTo>
                    <a:lnTo>
                      <a:pt x="284" y="249"/>
                    </a:lnTo>
                    <a:lnTo>
                      <a:pt x="284" y="249"/>
                    </a:lnTo>
                    <a:lnTo>
                      <a:pt x="277" y="256"/>
                    </a:lnTo>
                    <a:lnTo>
                      <a:pt x="277" y="256"/>
                    </a:lnTo>
                    <a:lnTo>
                      <a:pt x="277" y="256"/>
                    </a:lnTo>
                    <a:lnTo>
                      <a:pt x="270" y="256"/>
                    </a:lnTo>
                    <a:lnTo>
                      <a:pt x="270" y="256"/>
                    </a:lnTo>
                    <a:lnTo>
                      <a:pt x="270" y="256"/>
                    </a:lnTo>
                    <a:lnTo>
                      <a:pt x="270" y="256"/>
                    </a:lnTo>
                    <a:lnTo>
                      <a:pt x="270" y="256"/>
                    </a:lnTo>
                    <a:lnTo>
                      <a:pt x="270" y="249"/>
                    </a:lnTo>
                    <a:lnTo>
                      <a:pt x="270" y="249"/>
                    </a:lnTo>
                    <a:lnTo>
                      <a:pt x="270" y="249"/>
                    </a:lnTo>
                    <a:lnTo>
                      <a:pt x="270" y="249"/>
                    </a:lnTo>
                    <a:lnTo>
                      <a:pt x="270" y="249"/>
                    </a:lnTo>
                    <a:lnTo>
                      <a:pt x="270" y="249"/>
                    </a:lnTo>
                    <a:lnTo>
                      <a:pt x="270" y="249"/>
                    </a:lnTo>
                    <a:lnTo>
                      <a:pt x="263" y="256"/>
                    </a:lnTo>
                    <a:lnTo>
                      <a:pt x="263" y="256"/>
                    </a:lnTo>
                    <a:lnTo>
                      <a:pt x="270" y="256"/>
                    </a:lnTo>
                    <a:lnTo>
                      <a:pt x="270" y="256"/>
                    </a:lnTo>
                    <a:lnTo>
                      <a:pt x="263" y="256"/>
                    </a:lnTo>
                    <a:lnTo>
                      <a:pt x="256" y="256"/>
                    </a:lnTo>
                    <a:lnTo>
                      <a:pt x="249" y="263"/>
                    </a:lnTo>
                    <a:lnTo>
                      <a:pt x="242" y="263"/>
                    </a:lnTo>
                    <a:lnTo>
                      <a:pt x="235" y="263"/>
                    </a:lnTo>
                    <a:lnTo>
                      <a:pt x="228" y="263"/>
                    </a:lnTo>
                    <a:lnTo>
                      <a:pt x="228" y="270"/>
                    </a:lnTo>
                    <a:lnTo>
                      <a:pt x="220" y="270"/>
                    </a:lnTo>
                    <a:lnTo>
                      <a:pt x="220" y="270"/>
                    </a:lnTo>
                    <a:lnTo>
                      <a:pt x="213" y="277"/>
                    </a:lnTo>
                    <a:lnTo>
                      <a:pt x="213" y="284"/>
                    </a:lnTo>
                    <a:lnTo>
                      <a:pt x="206" y="284"/>
                    </a:lnTo>
                    <a:lnTo>
                      <a:pt x="206" y="284"/>
                    </a:lnTo>
                    <a:lnTo>
                      <a:pt x="199" y="277"/>
                    </a:lnTo>
                    <a:lnTo>
                      <a:pt x="192" y="277"/>
                    </a:lnTo>
                    <a:lnTo>
                      <a:pt x="192" y="277"/>
                    </a:lnTo>
                    <a:lnTo>
                      <a:pt x="185" y="277"/>
                    </a:lnTo>
                    <a:lnTo>
                      <a:pt x="185" y="277"/>
                    </a:lnTo>
                    <a:lnTo>
                      <a:pt x="178" y="277"/>
                    </a:lnTo>
                    <a:lnTo>
                      <a:pt x="178" y="277"/>
                    </a:lnTo>
                    <a:lnTo>
                      <a:pt x="178" y="277"/>
                    </a:lnTo>
                    <a:lnTo>
                      <a:pt x="178" y="277"/>
                    </a:lnTo>
                    <a:lnTo>
                      <a:pt x="178" y="277"/>
                    </a:lnTo>
                    <a:lnTo>
                      <a:pt x="178" y="277"/>
                    </a:lnTo>
                    <a:lnTo>
                      <a:pt x="171" y="277"/>
                    </a:lnTo>
                    <a:lnTo>
                      <a:pt x="164" y="270"/>
                    </a:lnTo>
                    <a:lnTo>
                      <a:pt x="164" y="270"/>
                    </a:lnTo>
                    <a:lnTo>
                      <a:pt x="157" y="270"/>
                    </a:lnTo>
                    <a:lnTo>
                      <a:pt x="142" y="270"/>
                    </a:lnTo>
                    <a:lnTo>
                      <a:pt x="135" y="263"/>
                    </a:lnTo>
                    <a:lnTo>
                      <a:pt x="128" y="263"/>
                    </a:lnTo>
                    <a:lnTo>
                      <a:pt x="114" y="249"/>
                    </a:lnTo>
                    <a:lnTo>
                      <a:pt x="93" y="242"/>
                    </a:lnTo>
                    <a:lnTo>
                      <a:pt x="71" y="228"/>
                    </a:lnTo>
                    <a:lnTo>
                      <a:pt x="64" y="221"/>
                    </a:lnTo>
                    <a:lnTo>
                      <a:pt x="64" y="221"/>
                    </a:lnTo>
                    <a:lnTo>
                      <a:pt x="64" y="221"/>
                    </a:lnTo>
                    <a:lnTo>
                      <a:pt x="64" y="221"/>
                    </a:lnTo>
                    <a:lnTo>
                      <a:pt x="64" y="213"/>
                    </a:lnTo>
                    <a:lnTo>
                      <a:pt x="64" y="213"/>
                    </a:lnTo>
                    <a:lnTo>
                      <a:pt x="57" y="213"/>
                    </a:lnTo>
                    <a:lnTo>
                      <a:pt x="57" y="213"/>
                    </a:lnTo>
                    <a:lnTo>
                      <a:pt x="57" y="206"/>
                    </a:lnTo>
                    <a:lnTo>
                      <a:pt x="57" y="206"/>
                    </a:lnTo>
                    <a:lnTo>
                      <a:pt x="57" y="213"/>
                    </a:lnTo>
                    <a:lnTo>
                      <a:pt x="64" y="206"/>
                    </a:lnTo>
                    <a:lnTo>
                      <a:pt x="64" y="206"/>
                    </a:lnTo>
                    <a:lnTo>
                      <a:pt x="64" y="206"/>
                    </a:lnTo>
                    <a:lnTo>
                      <a:pt x="57" y="206"/>
                    </a:lnTo>
                    <a:lnTo>
                      <a:pt x="57" y="206"/>
                    </a:lnTo>
                    <a:lnTo>
                      <a:pt x="50" y="206"/>
                    </a:lnTo>
                    <a:lnTo>
                      <a:pt x="50" y="199"/>
                    </a:lnTo>
                    <a:lnTo>
                      <a:pt x="50" y="199"/>
                    </a:lnTo>
                    <a:lnTo>
                      <a:pt x="57" y="199"/>
                    </a:lnTo>
                    <a:lnTo>
                      <a:pt x="57" y="199"/>
                    </a:lnTo>
                    <a:lnTo>
                      <a:pt x="57" y="192"/>
                    </a:lnTo>
                    <a:lnTo>
                      <a:pt x="57" y="192"/>
                    </a:lnTo>
                    <a:lnTo>
                      <a:pt x="57" y="192"/>
                    </a:lnTo>
                    <a:lnTo>
                      <a:pt x="57" y="192"/>
                    </a:lnTo>
                    <a:lnTo>
                      <a:pt x="57" y="192"/>
                    </a:lnTo>
                    <a:lnTo>
                      <a:pt x="57" y="192"/>
                    </a:lnTo>
                    <a:lnTo>
                      <a:pt x="57" y="192"/>
                    </a:lnTo>
                    <a:lnTo>
                      <a:pt x="50" y="192"/>
                    </a:lnTo>
                    <a:lnTo>
                      <a:pt x="50" y="192"/>
                    </a:lnTo>
                    <a:lnTo>
                      <a:pt x="50" y="192"/>
                    </a:lnTo>
                    <a:lnTo>
                      <a:pt x="50" y="192"/>
                    </a:lnTo>
                    <a:lnTo>
                      <a:pt x="50" y="192"/>
                    </a:lnTo>
                    <a:lnTo>
                      <a:pt x="50" y="192"/>
                    </a:lnTo>
                    <a:lnTo>
                      <a:pt x="50" y="192"/>
                    </a:lnTo>
                    <a:lnTo>
                      <a:pt x="50" y="185"/>
                    </a:lnTo>
                    <a:lnTo>
                      <a:pt x="50" y="185"/>
                    </a:lnTo>
                    <a:lnTo>
                      <a:pt x="50" y="185"/>
                    </a:lnTo>
                    <a:lnTo>
                      <a:pt x="50" y="185"/>
                    </a:lnTo>
                    <a:lnTo>
                      <a:pt x="50" y="185"/>
                    </a:lnTo>
                    <a:lnTo>
                      <a:pt x="50" y="185"/>
                    </a:lnTo>
                    <a:lnTo>
                      <a:pt x="50" y="178"/>
                    </a:lnTo>
                    <a:lnTo>
                      <a:pt x="50" y="178"/>
                    </a:lnTo>
                    <a:lnTo>
                      <a:pt x="50" y="178"/>
                    </a:lnTo>
                    <a:lnTo>
                      <a:pt x="50" y="185"/>
                    </a:lnTo>
                    <a:lnTo>
                      <a:pt x="43" y="178"/>
                    </a:lnTo>
                    <a:lnTo>
                      <a:pt x="43" y="185"/>
                    </a:lnTo>
                    <a:lnTo>
                      <a:pt x="43" y="185"/>
                    </a:lnTo>
                    <a:lnTo>
                      <a:pt x="43" y="185"/>
                    </a:lnTo>
                    <a:lnTo>
                      <a:pt x="43" y="185"/>
                    </a:lnTo>
                    <a:lnTo>
                      <a:pt x="43" y="178"/>
                    </a:lnTo>
                    <a:lnTo>
                      <a:pt x="43" y="178"/>
                    </a:lnTo>
                    <a:lnTo>
                      <a:pt x="43" y="178"/>
                    </a:lnTo>
                    <a:lnTo>
                      <a:pt x="36" y="178"/>
                    </a:lnTo>
                    <a:lnTo>
                      <a:pt x="36" y="178"/>
                    </a:lnTo>
                    <a:lnTo>
                      <a:pt x="36" y="178"/>
                    </a:lnTo>
                    <a:lnTo>
                      <a:pt x="36" y="178"/>
                    </a:lnTo>
                    <a:lnTo>
                      <a:pt x="36" y="178"/>
                    </a:lnTo>
                    <a:lnTo>
                      <a:pt x="36" y="171"/>
                    </a:lnTo>
                    <a:lnTo>
                      <a:pt x="43" y="171"/>
                    </a:lnTo>
                    <a:lnTo>
                      <a:pt x="43" y="171"/>
                    </a:lnTo>
                    <a:lnTo>
                      <a:pt x="43" y="164"/>
                    </a:lnTo>
                    <a:lnTo>
                      <a:pt x="43" y="164"/>
                    </a:lnTo>
                    <a:lnTo>
                      <a:pt x="43" y="164"/>
                    </a:lnTo>
                    <a:lnTo>
                      <a:pt x="43" y="164"/>
                    </a:lnTo>
                    <a:lnTo>
                      <a:pt x="43" y="164"/>
                    </a:lnTo>
                    <a:lnTo>
                      <a:pt x="36" y="164"/>
                    </a:lnTo>
                    <a:lnTo>
                      <a:pt x="36" y="164"/>
                    </a:lnTo>
                    <a:lnTo>
                      <a:pt x="36" y="164"/>
                    </a:lnTo>
                    <a:lnTo>
                      <a:pt x="36" y="164"/>
                    </a:lnTo>
                    <a:lnTo>
                      <a:pt x="36" y="171"/>
                    </a:lnTo>
                    <a:lnTo>
                      <a:pt x="36" y="171"/>
                    </a:lnTo>
                    <a:lnTo>
                      <a:pt x="36" y="171"/>
                    </a:lnTo>
                    <a:lnTo>
                      <a:pt x="36" y="171"/>
                    </a:lnTo>
                    <a:lnTo>
                      <a:pt x="36" y="164"/>
                    </a:lnTo>
                    <a:lnTo>
                      <a:pt x="36" y="157"/>
                    </a:lnTo>
                    <a:lnTo>
                      <a:pt x="36" y="150"/>
                    </a:lnTo>
                    <a:lnTo>
                      <a:pt x="36" y="150"/>
                    </a:lnTo>
                    <a:lnTo>
                      <a:pt x="43" y="150"/>
                    </a:lnTo>
                    <a:lnTo>
                      <a:pt x="43" y="150"/>
                    </a:lnTo>
                    <a:lnTo>
                      <a:pt x="43" y="150"/>
                    </a:lnTo>
                    <a:lnTo>
                      <a:pt x="43" y="150"/>
                    </a:lnTo>
                    <a:lnTo>
                      <a:pt x="43" y="150"/>
                    </a:lnTo>
                    <a:lnTo>
                      <a:pt x="43" y="150"/>
                    </a:lnTo>
                    <a:lnTo>
                      <a:pt x="43" y="150"/>
                    </a:lnTo>
                    <a:lnTo>
                      <a:pt x="43" y="150"/>
                    </a:lnTo>
                    <a:lnTo>
                      <a:pt x="43" y="142"/>
                    </a:lnTo>
                    <a:lnTo>
                      <a:pt x="50" y="142"/>
                    </a:lnTo>
                    <a:lnTo>
                      <a:pt x="50" y="142"/>
                    </a:lnTo>
                    <a:lnTo>
                      <a:pt x="50" y="142"/>
                    </a:lnTo>
                    <a:lnTo>
                      <a:pt x="50" y="142"/>
                    </a:lnTo>
                    <a:lnTo>
                      <a:pt x="57" y="142"/>
                    </a:lnTo>
                    <a:lnTo>
                      <a:pt x="57" y="135"/>
                    </a:lnTo>
                    <a:lnTo>
                      <a:pt x="64" y="135"/>
                    </a:lnTo>
                    <a:lnTo>
                      <a:pt x="64" y="128"/>
                    </a:lnTo>
                    <a:lnTo>
                      <a:pt x="71" y="128"/>
                    </a:lnTo>
                    <a:lnTo>
                      <a:pt x="71" y="121"/>
                    </a:lnTo>
                    <a:lnTo>
                      <a:pt x="71" y="121"/>
                    </a:lnTo>
                    <a:lnTo>
                      <a:pt x="78" y="121"/>
                    </a:lnTo>
                    <a:lnTo>
                      <a:pt x="78" y="121"/>
                    </a:lnTo>
                    <a:lnTo>
                      <a:pt x="78" y="121"/>
                    </a:lnTo>
                    <a:lnTo>
                      <a:pt x="86" y="121"/>
                    </a:lnTo>
                    <a:lnTo>
                      <a:pt x="86" y="121"/>
                    </a:lnTo>
                    <a:lnTo>
                      <a:pt x="93" y="114"/>
                    </a:lnTo>
                    <a:lnTo>
                      <a:pt x="93" y="114"/>
                    </a:lnTo>
                    <a:lnTo>
                      <a:pt x="86" y="114"/>
                    </a:lnTo>
                    <a:lnTo>
                      <a:pt x="86" y="114"/>
                    </a:lnTo>
                    <a:lnTo>
                      <a:pt x="78" y="121"/>
                    </a:lnTo>
                    <a:lnTo>
                      <a:pt x="78" y="121"/>
                    </a:lnTo>
                    <a:lnTo>
                      <a:pt x="71" y="121"/>
                    </a:lnTo>
                    <a:lnTo>
                      <a:pt x="71" y="121"/>
                    </a:lnTo>
                    <a:lnTo>
                      <a:pt x="64" y="121"/>
                    </a:lnTo>
                    <a:lnTo>
                      <a:pt x="64" y="121"/>
                    </a:lnTo>
                    <a:lnTo>
                      <a:pt x="64" y="128"/>
                    </a:lnTo>
                    <a:lnTo>
                      <a:pt x="64" y="128"/>
                    </a:lnTo>
                    <a:lnTo>
                      <a:pt x="57" y="128"/>
                    </a:lnTo>
                    <a:lnTo>
                      <a:pt x="57" y="128"/>
                    </a:lnTo>
                    <a:lnTo>
                      <a:pt x="50" y="128"/>
                    </a:lnTo>
                    <a:lnTo>
                      <a:pt x="50" y="135"/>
                    </a:lnTo>
                    <a:lnTo>
                      <a:pt x="50" y="135"/>
                    </a:lnTo>
                    <a:lnTo>
                      <a:pt x="43" y="135"/>
                    </a:lnTo>
                    <a:lnTo>
                      <a:pt x="43" y="135"/>
                    </a:lnTo>
                    <a:lnTo>
                      <a:pt x="36" y="135"/>
                    </a:lnTo>
                    <a:lnTo>
                      <a:pt x="36" y="142"/>
                    </a:lnTo>
                    <a:lnTo>
                      <a:pt x="29" y="150"/>
                    </a:lnTo>
                    <a:lnTo>
                      <a:pt x="29" y="150"/>
                    </a:lnTo>
                    <a:lnTo>
                      <a:pt x="29" y="150"/>
                    </a:lnTo>
                    <a:lnTo>
                      <a:pt x="29" y="157"/>
                    </a:lnTo>
                    <a:lnTo>
                      <a:pt x="22" y="157"/>
                    </a:lnTo>
                    <a:lnTo>
                      <a:pt x="22" y="157"/>
                    </a:lnTo>
                    <a:lnTo>
                      <a:pt x="22" y="157"/>
                    </a:lnTo>
                    <a:lnTo>
                      <a:pt x="22" y="157"/>
                    </a:lnTo>
                    <a:lnTo>
                      <a:pt x="22" y="157"/>
                    </a:lnTo>
                    <a:lnTo>
                      <a:pt x="7" y="157"/>
                    </a:lnTo>
                    <a:lnTo>
                      <a:pt x="0" y="157"/>
                    </a:lnTo>
                    <a:lnTo>
                      <a:pt x="0" y="157"/>
                    </a:lnTo>
                    <a:lnTo>
                      <a:pt x="0" y="150"/>
                    </a:lnTo>
                    <a:lnTo>
                      <a:pt x="0" y="150"/>
                    </a:lnTo>
                    <a:lnTo>
                      <a:pt x="0" y="150"/>
                    </a:lnTo>
                    <a:lnTo>
                      <a:pt x="0" y="150"/>
                    </a:lnTo>
                    <a:lnTo>
                      <a:pt x="0" y="150"/>
                    </a:lnTo>
                    <a:lnTo>
                      <a:pt x="0" y="150"/>
                    </a:lnTo>
                    <a:lnTo>
                      <a:pt x="0" y="150"/>
                    </a:lnTo>
                    <a:lnTo>
                      <a:pt x="7" y="142"/>
                    </a:lnTo>
                    <a:lnTo>
                      <a:pt x="7" y="142"/>
                    </a:lnTo>
                    <a:lnTo>
                      <a:pt x="7" y="142"/>
                    </a:lnTo>
                    <a:lnTo>
                      <a:pt x="7" y="150"/>
                    </a:lnTo>
                    <a:lnTo>
                      <a:pt x="15" y="142"/>
                    </a:lnTo>
                    <a:lnTo>
                      <a:pt x="15" y="142"/>
                    </a:lnTo>
                    <a:lnTo>
                      <a:pt x="15" y="142"/>
                    </a:lnTo>
                    <a:lnTo>
                      <a:pt x="15" y="142"/>
                    </a:lnTo>
                    <a:lnTo>
                      <a:pt x="15" y="142"/>
                    </a:lnTo>
                    <a:lnTo>
                      <a:pt x="15" y="142"/>
                    </a:lnTo>
                    <a:lnTo>
                      <a:pt x="7" y="142"/>
                    </a:lnTo>
                    <a:lnTo>
                      <a:pt x="7" y="142"/>
                    </a:lnTo>
                    <a:lnTo>
                      <a:pt x="7" y="135"/>
                    </a:lnTo>
                    <a:lnTo>
                      <a:pt x="7" y="135"/>
                    </a:lnTo>
                    <a:lnTo>
                      <a:pt x="7" y="128"/>
                    </a:lnTo>
                    <a:lnTo>
                      <a:pt x="7" y="128"/>
                    </a:lnTo>
                    <a:lnTo>
                      <a:pt x="0" y="128"/>
                    </a:lnTo>
                    <a:lnTo>
                      <a:pt x="0" y="135"/>
                    </a:lnTo>
                    <a:lnTo>
                      <a:pt x="0" y="128"/>
                    </a:lnTo>
                    <a:lnTo>
                      <a:pt x="0" y="128"/>
                    </a:lnTo>
                    <a:lnTo>
                      <a:pt x="0" y="128"/>
                    </a:lnTo>
                    <a:lnTo>
                      <a:pt x="7" y="121"/>
                    </a:lnTo>
                    <a:lnTo>
                      <a:pt x="7" y="121"/>
                    </a:lnTo>
                    <a:lnTo>
                      <a:pt x="7" y="121"/>
                    </a:lnTo>
                    <a:lnTo>
                      <a:pt x="7" y="114"/>
                    </a:lnTo>
                    <a:lnTo>
                      <a:pt x="7" y="114"/>
                    </a:lnTo>
                    <a:lnTo>
                      <a:pt x="15" y="114"/>
                    </a:lnTo>
                    <a:lnTo>
                      <a:pt x="15" y="114"/>
                    </a:lnTo>
                    <a:lnTo>
                      <a:pt x="15" y="114"/>
                    </a:lnTo>
                    <a:lnTo>
                      <a:pt x="15" y="114"/>
                    </a:lnTo>
                    <a:lnTo>
                      <a:pt x="15" y="114"/>
                    </a:lnTo>
                    <a:lnTo>
                      <a:pt x="15" y="114"/>
                    </a:lnTo>
                    <a:lnTo>
                      <a:pt x="15" y="114"/>
                    </a:lnTo>
                    <a:lnTo>
                      <a:pt x="15" y="107"/>
                    </a:lnTo>
                    <a:lnTo>
                      <a:pt x="15" y="107"/>
                    </a:lnTo>
                    <a:lnTo>
                      <a:pt x="15" y="107"/>
                    </a:lnTo>
                    <a:lnTo>
                      <a:pt x="15" y="107"/>
                    </a:lnTo>
                    <a:lnTo>
                      <a:pt x="15" y="107"/>
                    </a:lnTo>
                    <a:lnTo>
                      <a:pt x="15" y="107"/>
                    </a:lnTo>
                    <a:lnTo>
                      <a:pt x="22" y="107"/>
                    </a:lnTo>
                    <a:lnTo>
                      <a:pt x="22" y="107"/>
                    </a:lnTo>
                    <a:lnTo>
                      <a:pt x="22" y="107"/>
                    </a:lnTo>
                    <a:lnTo>
                      <a:pt x="22" y="107"/>
                    </a:lnTo>
                    <a:lnTo>
                      <a:pt x="22" y="107"/>
                    </a:lnTo>
                    <a:lnTo>
                      <a:pt x="22" y="107"/>
                    </a:lnTo>
                    <a:lnTo>
                      <a:pt x="22" y="107"/>
                    </a:lnTo>
                    <a:lnTo>
                      <a:pt x="29" y="107"/>
                    </a:lnTo>
                    <a:lnTo>
                      <a:pt x="29" y="107"/>
                    </a:lnTo>
                    <a:lnTo>
                      <a:pt x="29" y="100"/>
                    </a:lnTo>
                    <a:lnTo>
                      <a:pt x="29" y="100"/>
                    </a:lnTo>
                    <a:lnTo>
                      <a:pt x="29" y="100"/>
                    </a:lnTo>
                    <a:lnTo>
                      <a:pt x="29" y="100"/>
                    </a:lnTo>
                    <a:lnTo>
                      <a:pt x="29" y="100"/>
                    </a:lnTo>
                    <a:lnTo>
                      <a:pt x="29" y="107"/>
                    </a:lnTo>
                    <a:lnTo>
                      <a:pt x="29" y="107"/>
                    </a:lnTo>
                    <a:lnTo>
                      <a:pt x="36" y="100"/>
                    </a:lnTo>
                    <a:lnTo>
                      <a:pt x="43" y="100"/>
                    </a:lnTo>
                    <a:lnTo>
                      <a:pt x="78" y="100"/>
                    </a:lnTo>
                    <a:lnTo>
                      <a:pt x="86" y="57"/>
                    </a:lnTo>
                    <a:lnTo>
                      <a:pt x="86" y="50"/>
                    </a:lnTo>
                    <a:lnTo>
                      <a:pt x="93" y="50"/>
                    </a:lnTo>
                    <a:lnTo>
                      <a:pt x="93" y="50"/>
                    </a:lnTo>
                    <a:lnTo>
                      <a:pt x="93" y="64"/>
                    </a:lnTo>
                    <a:lnTo>
                      <a:pt x="100" y="64"/>
                    </a:lnTo>
                    <a:lnTo>
                      <a:pt x="100" y="64"/>
                    </a:lnTo>
                    <a:lnTo>
                      <a:pt x="107" y="57"/>
                    </a:lnTo>
                    <a:lnTo>
                      <a:pt x="107" y="50"/>
                    </a:lnTo>
                    <a:lnTo>
                      <a:pt x="107" y="50"/>
                    </a:lnTo>
                    <a:lnTo>
                      <a:pt x="107" y="50"/>
                    </a:lnTo>
                    <a:lnTo>
                      <a:pt x="107" y="50"/>
                    </a:lnTo>
                    <a:lnTo>
                      <a:pt x="107" y="50"/>
                    </a:lnTo>
                    <a:lnTo>
                      <a:pt x="107" y="50"/>
                    </a:lnTo>
                    <a:lnTo>
                      <a:pt x="107" y="50"/>
                    </a:lnTo>
                    <a:lnTo>
                      <a:pt x="114" y="57"/>
                    </a:lnTo>
                    <a:lnTo>
                      <a:pt x="114" y="57"/>
                    </a:lnTo>
                    <a:lnTo>
                      <a:pt x="114" y="57"/>
                    </a:lnTo>
                    <a:lnTo>
                      <a:pt x="121" y="57"/>
                    </a:lnTo>
                    <a:lnTo>
                      <a:pt x="128" y="57"/>
                    </a:lnTo>
                    <a:lnTo>
                      <a:pt x="128" y="57"/>
                    </a:lnTo>
                    <a:lnTo>
                      <a:pt x="135" y="57"/>
                    </a:lnTo>
                    <a:lnTo>
                      <a:pt x="142" y="57"/>
                    </a:lnTo>
                    <a:lnTo>
                      <a:pt x="142" y="64"/>
                    </a:lnTo>
                    <a:lnTo>
                      <a:pt x="149" y="57"/>
                    </a:lnTo>
                    <a:lnTo>
                      <a:pt x="157" y="57"/>
                    </a:lnTo>
                    <a:lnTo>
                      <a:pt x="199" y="57"/>
                    </a:lnTo>
                    <a:lnTo>
                      <a:pt x="199" y="57"/>
                    </a:lnTo>
                    <a:lnTo>
                      <a:pt x="213" y="71"/>
                    </a:lnTo>
                    <a:lnTo>
                      <a:pt x="213" y="71"/>
                    </a:lnTo>
                    <a:lnTo>
                      <a:pt x="220" y="79"/>
                    </a:lnTo>
                    <a:lnTo>
                      <a:pt x="249" y="79"/>
                    </a:lnTo>
                    <a:lnTo>
                      <a:pt x="256" y="71"/>
                    </a:lnTo>
                    <a:lnTo>
                      <a:pt x="263" y="71"/>
                    </a:lnTo>
                    <a:lnTo>
                      <a:pt x="263" y="71"/>
                    </a:lnTo>
                    <a:lnTo>
                      <a:pt x="270" y="57"/>
                    </a:lnTo>
                    <a:lnTo>
                      <a:pt x="270" y="57"/>
                    </a:lnTo>
                    <a:lnTo>
                      <a:pt x="270" y="57"/>
                    </a:lnTo>
                    <a:lnTo>
                      <a:pt x="277" y="57"/>
                    </a:lnTo>
                    <a:lnTo>
                      <a:pt x="284" y="50"/>
                    </a:lnTo>
                    <a:lnTo>
                      <a:pt x="284" y="50"/>
                    </a:lnTo>
                    <a:lnTo>
                      <a:pt x="291" y="50"/>
                    </a:lnTo>
                    <a:lnTo>
                      <a:pt x="291" y="50"/>
                    </a:lnTo>
                    <a:lnTo>
                      <a:pt x="299" y="50"/>
                    </a:lnTo>
                    <a:lnTo>
                      <a:pt x="306" y="50"/>
                    </a:lnTo>
                    <a:lnTo>
                      <a:pt x="306" y="43"/>
                    </a:lnTo>
                    <a:lnTo>
                      <a:pt x="313" y="43"/>
                    </a:lnTo>
                    <a:lnTo>
                      <a:pt x="327" y="36"/>
                    </a:lnTo>
                    <a:lnTo>
                      <a:pt x="334" y="36"/>
                    </a:lnTo>
                    <a:lnTo>
                      <a:pt x="334" y="43"/>
                    </a:lnTo>
                    <a:lnTo>
                      <a:pt x="334" y="43"/>
                    </a:lnTo>
                    <a:lnTo>
                      <a:pt x="334" y="43"/>
                    </a:lnTo>
                    <a:lnTo>
                      <a:pt x="334" y="50"/>
                    </a:lnTo>
                    <a:lnTo>
                      <a:pt x="334" y="50"/>
                    </a:lnTo>
                    <a:lnTo>
                      <a:pt x="334" y="50"/>
                    </a:lnTo>
                    <a:lnTo>
                      <a:pt x="334" y="57"/>
                    </a:lnTo>
                    <a:lnTo>
                      <a:pt x="334" y="64"/>
                    </a:lnTo>
                    <a:lnTo>
                      <a:pt x="334" y="64"/>
                    </a:lnTo>
                    <a:lnTo>
                      <a:pt x="341" y="64"/>
                    </a:lnTo>
                    <a:lnTo>
                      <a:pt x="362" y="64"/>
                    </a:lnTo>
                    <a:lnTo>
                      <a:pt x="362" y="64"/>
                    </a:lnTo>
                    <a:lnTo>
                      <a:pt x="369" y="64"/>
                    </a:lnTo>
                    <a:lnTo>
                      <a:pt x="369" y="64"/>
                    </a:lnTo>
                    <a:lnTo>
                      <a:pt x="369" y="64"/>
                    </a:lnTo>
                    <a:lnTo>
                      <a:pt x="377" y="64"/>
                    </a:lnTo>
                    <a:lnTo>
                      <a:pt x="369" y="57"/>
                    </a:lnTo>
                    <a:lnTo>
                      <a:pt x="369" y="57"/>
                    </a:lnTo>
                    <a:lnTo>
                      <a:pt x="377" y="57"/>
                    </a:lnTo>
                    <a:lnTo>
                      <a:pt x="384" y="50"/>
                    </a:lnTo>
                    <a:lnTo>
                      <a:pt x="384" y="50"/>
                    </a:lnTo>
                    <a:lnTo>
                      <a:pt x="384" y="50"/>
                    </a:lnTo>
                    <a:lnTo>
                      <a:pt x="391" y="50"/>
                    </a:lnTo>
                    <a:lnTo>
                      <a:pt x="391" y="50"/>
                    </a:lnTo>
                    <a:lnTo>
                      <a:pt x="391" y="50"/>
                    </a:lnTo>
                    <a:lnTo>
                      <a:pt x="398" y="50"/>
                    </a:lnTo>
                    <a:lnTo>
                      <a:pt x="398" y="43"/>
                    </a:lnTo>
                    <a:lnTo>
                      <a:pt x="405" y="43"/>
                    </a:lnTo>
                    <a:lnTo>
                      <a:pt x="405" y="43"/>
                    </a:lnTo>
                    <a:lnTo>
                      <a:pt x="405" y="36"/>
                    </a:lnTo>
                    <a:lnTo>
                      <a:pt x="398" y="36"/>
                    </a:lnTo>
                    <a:lnTo>
                      <a:pt x="391" y="36"/>
                    </a:lnTo>
                    <a:lnTo>
                      <a:pt x="391" y="36"/>
                    </a:lnTo>
                    <a:lnTo>
                      <a:pt x="391" y="36"/>
                    </a:lnTo>
                    <a:lnTo>
                      <a:pt x="391" y="29"/>
                    </a:lnTo>
                    <a:lnTo>
                      <a:pt x="391" y="29"/>
                    </a:lnTo>
                    <a:lnTo>
                      <a:pt x="391" y="29"/>
                    </a:lnTo>
                    <a:lnTo>
                      <a:pt x="391" y="29"/>
                    </a:lnTo>
                    <a:lnTo>
                      <a:pt x="391" y="29"/>
                    </a:lnTo>
                    <a:lnTo>
                      <a:pt x="391" y="22"/>
                    </a:lnTo>
                    <a:lnTo>
                      <a:pt x="391" y="22"/>
                    </a:lnTo>
                    <a:lnTo>
                      <a:pt x="391" y="22"/>
                    </a:lnTo>
                    <a:lnTo>
                      <a:pt x="391" y="22"/>
                    </a:lnTo>
                    <a:lnTo>
                      <a:pt x="391" y="15"/>
                    </a:lnTo>
                    <a:lnTo>
                      <a:pt x="391" y="15"/>
                    </a:lnTo>
                    <a:lnTo>
                      <a:pt x="391" y="8"/>
                    </a:lnTo>
                    <a:lnTo>
                      <a:pt x="398" y="8"/>
                    </a:lnTo>
                    <a:lnTo>
                      <a:pt x="405" y="0"/>
                    </a:lnTo>
                    <a:lnTo>
                      <a:pt x="405" y="0"/>
                    </a:lnTo>
                    <a:lnTo>
                      <a:pt x="405" y="0"/>
                    </a:lnTo>
                    <a:lnTo>
                      <a:pt x="412" y="8"/>
                    </a:lnTo>
                    <a:lnTo>
                      <a:pt x="426" y="8"/>
                    </a:lnTo>
                    <a:lnTo>
                      <a:pt x="426" y="8"/>
                    </a:lnTo>
                    <a:lnTo>
                      <a:pt x="426" y="8"/>
                    </a:lnTo>
                    <a:lnTo>
                      <a:pt x="433" y="8"/>
                    </a:lnTo>
                    <a:lnTo>
                      <a:pt x="433" y="8"/>
                    </a:lnTo>
                    <a:lnTo>
                      <a:pt x="433" y="8"/>
                    </a:lnTo>
                    <a:lnTo>
                      <a:pt x="440" y="8"/>
                    </a:lnTo>
                    <a:lnTo>
                      <a:pt x="440" y="8"/>
                    </a:lnTo>
                    <a:lnTo>
                      <a:pt x="440" y="8"/>
                    </a:lnTo>
                    <a:lnTo>
                      <a:pt x="448" y="8"/>
                    </a:lnTo>
                    <a:lnTo>
                      <a:pt x="448" y="8"/>
                    </a:lnTo>
                    <a:lnTo>
                      <a:pt x="448" y="8"/>
                    </a:lnTo>
                    <a:lnTo>
                      <a:pt x="455" y="8"/>
                    </a:lnTo>
                    <a:lnTo>
                      <a:pt x="455" y="0"/>
                    </a:lnTo>
                    <a:lnTo>
                      <a:pt x="462" y="0"/>
                    </a:lnTo>
                    <a:lnTo>
                      <a:pt x="469" y="0"/>
                    </a:lnTo>
                    <a:lnTo>
                      <a:pt x="476" y="0"/>
                    </a:lnTo>
                    <a:lnTo>
                      <a:pt x="476" y="0"/>
                    </a:lnTo>
                    <a:lnTo>
                      <a:pt x="476" y="8"/>
                    </a:lnTo>
                    <a:lnTo>
                      <a:pt x="476" y="8"/>
                    </a:lnTo>
                    <a:lnTo>
                      <a:pt x="483" y="8"/>
                    </a:lnTo>
                    <a:lnTo>
                      <a:pt x="483" y="8"/>
                    </a:lnTo>
                    <a:lnTo>
                      <a:pt x="497" y="8"/>
                    </a:lnTo>
                    <a:lnTo>
                      <a:pt x="497" y="8"/>
                    </a:lnTo>
                    <a:lnTo>
                      <a:pt x="497" y="8"/>
                    </a:lnTo>
                    <a:lnTo>
                      <a:pt x="497" y="8"/>
                    </a:lnTo>
                    <a:lnTo>
                      <a:pt x="497" y="8"/>
                    </a:lnTo>
                    <a:lnTo>
                      <a:pt x="504" y="8"/>
                    </a:lnTo>
                    <a:lnTo>
                      <a:pt x="504" y="8"/>
                    </a:lnTo>
                    <a:lnTo>
                      <a:pt x="504" y="8"/>
                    </a:lnTo>
                    <a:lnTo>
                      <a:pt x="504" y="8"/>
                    </a:lnTo>
                    <a:lnTo>
                      <a:pt x="504" y="8"/>
                    </a:lnTo>
                    <a:lnTo>
                      <a:pt x="504" y="8"/>
                    </a:lnTo>
                    <a:lnTo>
                      <a:pt x="504" y="8"/>
                    </a:lnTo>
                    <a:lnTo>
                      <a:pt x="511" y="8"/>
                    </a:lnTo>
                    <a:lnTo>
                      <a:pt x="511" y="8"/>
                    </a:lnTo>
                    <a:lnTo>
                      <a:pt x="511" y="0"/>
                    </a:lnTo>
                    <a:lnTo>
                      <a:pt x="511" y="0"/>
                    </a:lnTo>
                    <a:lnTo>
                      <a:pt x="511" y="0"/>
                    </a:lnTo>
                    <a:lnTo>
                      <a:pt x="519" y="0"/>
                    </a:lnTo>
                    <a:lnTo>
                      <a:pt x="519" y="8"/>
                    </a:lnTo>
                    <a:lnTo>
                      <a:pt x="519" y="8"/>
                    </a:lnTo>
                    <a:lnTo>
                      <a:pt x="519" y="8"/>
                    </a:lnTo>
                    <a:lnTo>
                      <a:pt x="526" y="8"/>
                    </a:lnTo>
                    <a:lnTo>
                      <a:pt x="526" y="8"/>
                    </a:lnTo>
                    <a:lnTo>
                      <a:pt x="526" y="8"/>
                    </a:lnTo>
                    <a:lnTo>
                      <a:pt x="526" y="0"/>
                    </a:lnTo>
                    <a:lnTo>
                      <a:pt x="526" y="0"/>
                    </a:lnTo>
                    <a:lnTo>
                      <a:pt x="533" y="0"/>
                    </a:lnTo>
                    <a:lnTo>
                      <a:pt x="533" y="0"/>
                    </a:lnTo>
                    <a:lnTo>
                      <a:pt x="540" y="0"/>
                    </a:lnTo>
                    <a:lnTo>
                      <a:pt x="540" y="0"/>
                    </a:lnTo>
                    <a:lnTo>
                      <a:pt x="540" y="0"/>
                    </a:lnTo>
                    <a:lnTo>
                      <a:pt x="540" y="8"/>
                    </a:lnTo>
                    <a:lnTo>
                      <a:pt x="547" y="8"/>
                    </a:lnTo>
                    <a:lnTo>
                      <a:pt x="554" y="15"/>
                    </a:lnTo>
                    <a:lnTo>
                      <a:pt x="561" y="15"/>
                    </a:lnTo>
                    <a:lnTo>
                      <a:pt x="568" y="15"/>
                    </a:lnTo>
                    <a:lnTo>
                      <a:pt x="575" y="8"/>
                    </a:lnTo>
                    <a:lnTo>
                      <a:pt x="575" y="8"/>
                    </a:lnTo>
                    <a:lnTo>
                      <a:pt x="575" y="8"/>
                    </a:lnTo>
                    <a:lnTo>
                      <a:pt x="575" y="15"/>
                    </a:lnTo>
                    <a:lnTo>
                      <a:pt x="575" y="15"/>
                    </a:lnTo>
                    <a:lnTo>
                      <a:pt x="575" y="15"/>
                    </a:lnTo>
                    <a:lnTo>
                      <a:pt x="575" y="15"/>
                    </a:lnTo>
                    <a:lnTo>
                      <a:pt x="575" y="15"/>
                    </a:lnTo>
                    <a:lnTo>
                      <a:pt x="575" y="15"/>
                    </a:lnTo>
                    <a:lnTo>
                      <a:pt x="568" y="15"/>
                    </a:lnTo>
                    <a:lnTo>
                      <a:pt x="568" y="15"/>
                    </a:lnTo>
                    <a:lnTo>
                      <a:pt x="568" y="15"/>
                    </a:lnTo>
                    <a:lnTo>
                      <a:pt x="561" y="15"/>
                    </a:lnTo>
                    <a:lnTo>
                      <a:pt x="568" y="15"/>
                    </a:lnTo>
                    <a:lnTo>
                      <a:pt x="568" y="22"/>
                    </a:lnTo>
                    <a:lnTo>
                      <a:pt x="568" y="22"/>
                    </a:lnTo>
                    <a:lnTo>
                      <a:pt x="568" y="22"/>
                    </a:lnTo>
                    <a:lnTo>
                      <a:pt x="575" y="22"/>
                    </a:lnTo>
                    <a:lnTo>
                      <a:pt x="575" y="22"/>
                    </a:lnTo>
                    <a:lnTo>
                      <a:pt x="575" y="22"/>
                    </a:lnTo>
                    <a:lnTo>
                      <a:pt x="575" y="22"/>
                    </a:lnTo>
                    <a:lnTo>
                      <a:pt x="575" y="22"/>
                    </a:lnTo>
                    <a:lnTo>
                      <a:pt x="575" y="22"/>
                    </a:lnTo>
                    <a:lnTo>
                      <a:pt x="575" y="29"/>
                    </a:lnTo>
                    <a:lnTo>
                      <a:pt x="582" y="29"/>
                    </a:lnTo>
                    <a:lnTo>
                      <a:pt x="582" y="29"/>
                    </a:lnTo>
                    <a:lnTo>
                      <a:pt x="582" y="29"/>
                    </a:lnTo>
                    <a:lnTo>
                      <a:pt x="582" y="29"/>
                    </a:lnTo>
                    <a:lnTo>
                      <a:pt x="582" y="29"/>
                    </a:lnTo>
                    <a:lnTo>
                      <a:pt x="590" y="29"/>
                    </a:lnTo>
                    <a:lnTo>
                      <a:pt x="590" y="29"/>
                    </a:lnTo>
                    <a:lnTo>
                      <a:pt x="590" y="29"/>
                    </a:lnTo>
                    <a:lnTo>
                      <a:pt x="590" y="29"/>
                    </a:lnTo>
                    <a:lnTo>
                      <a:pt x="590" y="29"/>
                    </a:lnTo>
                    <a:lnTo>
                      <a:pt x="590" y="36"/>
                    </a:lnTo>
                    <a:lnTo>
                      <a:pt x="590" y="36"/>
                    </a:lnTo>
                    <a:lnTo>
                      <a:pt x="590" y="36"/>
                    </a:lnTo>
                    <a:lnTo>
                      <a:pt x="590" y="36"/>
                    </a:lnTo>
                    <a:lnTo>
                      <a:pt x="590" y="43"/>
                    </a:lnTo>
                    <a:lnTo>
                      <a:pt x="590" y="43"/>
                    </a:lnTo>
                    <a:lnTo>
                      <a:pt x="597" y="43"/>
                    </a:lnTo>
                    <a:lnTo>
                      <a:pt x="597" y="43"/>
                    </a:lnTo>
                    <a:lnTo>
                      <a:pt x="597" y="43"/>
                    </a:lnTo>
                    <a:lnTo>
                      <a:pt x="597" y="43"/>
                    </a:lnTo>
                    <a:lnTo>
                      <a:pt x="597" y="43"/>
                    </a:lnTo>
                    <a:lnTo>
                      <a:pt x="597" y="36"/>
                    </a:lnTo>
                    <a:lnTo>
                      <a:pt x="597" y="29"/>
                    </a:lnTo>
                    <a:lnTo>
                      <a:pt x="597" y="29"/>
                    </a:lnTo>
                    <a:lnTo>
                      <a:pt x="597" y="29"/>
                    </a:lnTo>
                    <a:lnTo>
                      <a:pt x="597" y="29"/>
                    </a:lnTo>
                    <a:lnTo>
                      <a:pt x="604" y="29"/>
                    </a:lnTo>
                    <a:lnTo>
                      <a:pt x="604" y="29"/>
                    </a:lnTo>
                    <a:lnTo>
                      <a:pt x="604" y="29"/>
                    </a:lnTo>
                    <a:lnTo>
                      <a:pt x="604" y="29"/>
                    </a:lnTo>
                    <a:lnTo>
                      <a:pt x="611" y="36"/>
                    </a:lnTo>
                    <a:lnTo>
                      <a:pt x="618" y="36"/>
                    </a:lnTo>
                    <a:lnTo>
                      <a:pt x="618" y="36"/>
                    </a:lnTo>
                    <a:lnTo>
                      <a:pt x="618" y="36"/>
                    </a:lnTo>
                    <a:lnTo>
                      <a:pt x="618" y="36"/>
                    </a:lnTo>
                    <a:lnTo>
                      <a:pt x="625" y="36"/>
                    </a:lnTo>
                    <a:lnTo>
                      <a:pt x="625" y="36"/>
                    </a:lnTo>
                    <a:lnTo>
                      <a:pt x="625" y="36"/>
                    </a:lnTo>
                    <a:lnTo>
                      <a:pt x="625" y="43"/>
                    </a:lnTo>
                    <a:lnTo>
                      <a:pt x="625" y="43"/>
                    </a:lnTo>
                    <a:lnTo>
                      <a:pt x="625" y="43"/>
                    </a:lnTo>
                    <a:lnTo>
                      <a:pt x="625" y="50"/>
                    </a:lnTo>
                    <a:lnTo>
                      <a:pt x="632" y="50"/>
                    </a:lnTo>
                    <a:lnTo>
                      <a:pt x="632" y="50"/>
                    </a:lnTo>
                    <a:lnTo>
                      <a:pt x="639" y="50"/>
                    </a:lnTo>
                    <a:lnTo>
                      <a:pt x="646" y="50"/>
                    </a:lnTo>
                    <a:lnTo>
                      <a:pt x="646" y="50"/>
                    </a:lnTo>
                    <a:lnTo>
                      <a:pt x="653" y="50"/>
                    </a:lnTo>
                    <a:lnTo>
                      <a:pt x="653" y="50"/>
                    </a:lnTo>
                    <a:lnTo>
                      <a:pt x="653" y="50"/>
                    </a:lnTo>
                    <a:lnTo>
                      <a:pt x="661" y="50"/>
                    </a:lnTo>
                    <a:lnTo>
                      <a:pt x="661" y="50"/>
                    </a:lnTo>
                    <a:lnTo>
                      <a:pt x="661" y="50"/>
                    </a:lnTo>
                    <a:lnTo>
                      <a:pt x="661" y="50"/>
                    </a:lnTo>
                    <a:lnTo>
                      <a:pt x="661" y="43"/>
                    </a:lnTo>
                    <a:lnTo>
                      <a:pt x="661" y="43"/>
                    </a:lnTo>
                    <a:lnTo>
                      <a:pt x="661" y="43"/>
                    </a:lnTo>
                    <a:lnTo>
                      <a:pt x="661" y="43"/>
                    </a:lnTo>
                    <a:lnTo>
                      <a:pt x="661" y="43"/>
                    </a:lnTo>
                    <a:lnTo>
                      <a:pt x="661" y="43"/>
                    </a:lnTo>
                    <a:lnTo>
                      <a:pt x="661" y="43"/>
                    </a:lnTo>
                    <a:lnTo>
                      <a:pt x="661" y="43"/>
                    </a:lnTo>
                    <a:lnTo>
                      <a:pt x="661" y="36"/>
                    </a:lnTo>
                    <a:lnTo>
                      <a:pt x="661" y="36"/>
                    </a:lnTo>
                    <a:lnTo>
                      <a:pt x="661" y="36"/>
                    </a:lnTo>
                    <a:lnTo>
                      <a:pt x="668" y="36"/>
                    </a:lnTo>
                    <a:lnTo>
                      <a:pt x="668" y="36"/>
                    </a:lnTo>
                    <a:lnTo>
                      <a:pt x="668" y="36"/>
                    </a:lnTo>
                    <a:lnTo>
                      <a:pt x="668" y="36"/>
                    </a:lnTo>
                    <a:lnTo>
                      <a:pt x="668" y="36"/>
                    </a:lnTo>
                    <a:lnTo>
                      <a:pt x="668" y="29"/>
                    </a:lnTo>
                    <a:lnTo>
                      <a:pt x="675" y="29"/>
                    </a:lnTo>
                    <a:lnTo>
                      <a:pt x="675" y="29"/>
                    </a:lnTo>
                    <a:lnTo>
                      <a:pt x="682" y="29"/>
                    </a:lnTo>
                    <a:lnTo>
                      <a:pt x="682" y="29"/>
                    </a:lnTo>
                    <a:lnTo>
                      <a:pt x="682" y="29"/>
                    </a:lnTo>
                    <a:lnTo>
                      <a:pt x="682" y="29"/>
                    </a:lnTo>
                    <a:lnTo>
                      <a:pt x="682" y="29"/>
                    </a:lnTo>
                    <a:lnTo>
                      <a:pt x="682" y="36"/>
                    </a:lnTo>
                    <a:lnTo>
                      <a:pt x="682" y="36"/>
                    </a:lnTo>
                    <a:lnTo>
                      <a:pt x="682" y="36"/>
                    </a:lnTo>
                    <a:lnTo>
                      <a:pt x="682" y="43"/>
                    </a:lnTo>
                    <a:lnTo>
                      <a:pt x="682" y="43"/>
                    </a:lnTo>
                    <a:lnTo>
                      <a:pt x="682" y="43"/>
                    </a:lnTo>
                    <a:lnTo>
                      <a:pt x="682" y="43"/>
                    </a:lnTo>
                    <a:lnTo>
                      <a:pt x="682" y="43"/>
                    </a:lnTo>
                    <a:lnTo>
                      <a:pt x="682" y="43"/>
                    </a:lnTo>
                    <a:lnTo>
                      <a:pt x="682" y="50"/>
                    </a:lnTo>
                    <a:lnTo>
                      <a:pt x="689" y="50"/>
                    </a:lnTo>
                    <a:lnTo>
                      <a:pt x="689" y="50"/>
                    </a:lnTo>
                    <a:lnTo>
                      <a:pt x="689" y="50"/>
                    </a:lnTo>
                    <a:lnTo>
                      <a:pt x="696" y="50"/>
                    </a:lnTo>
                    <a:lnTo>
                      <a:pt x="696" y="50"/>
                    </a:lnTo>
                    <a:lnTo>
                      <a:pt x="696" y="50"/>
                    </a:lnTo>
                    <a:lnTo>
                      <a:pt x="696" y="50"/>
                    </a:lnTo>
                    <a:lnTo>
                      <a:pt x="696" y="50"/>
                    </a:lnTo>
                    <a:lnTo>
                      <a:pt x="696" y="50"/>
                    </a:lnTo>
                    <a:lnTo>
                      <a:pt x="696" y="50"/>
                    </a:lnTo>
                    <a:lnTo>
                      <a:pt x="696" y="57"/>
                    </a:lnTo>
                    <a:lnTo>
                      <a:pt x="696" y="57"/>
                    </a:lnTo>
                    <a:lnTo>
                      <a:pt x="696" y="57"/>
                    </a:lnTo>
                    <a:lnTo>
                      <a:pt x="689" y="57"/>
                    </a:lnTo>
                    <a:lnTo>
                      <a:pt x="689" y="57"/>
                    </a:lnTo>
                    <a:lnTo>
                      <a:pt x="689" y="57"/>
                    </a:lnTo>
                    <a:lnTo>
                      <a:pt x="689" y="57"/>
                    </a:lnTo>
                    <a:lnTo>
                      <a:pt x="689" y="57"/>
                    </a:lnTo>
                    <a:lnTo>
                      <a:pt x="689" y="57"/>
                    </a:lnTo>
                    <a:lnTo>
                      <a:pt x="689" y="57"/>
                    </a:lnTo>
                    <a:lnTo>
                      <a:pt x="682" y="57"/>
                    </a:lnTo>
                    <a:lnTo>
                      <a:pt x="682" y="57"/>
                    </a:lnTo>
                    <a:lnTo>
                      <a:pt x="682" y="64"/>
                    </a:lnTo>
                    <a:lnTo>
                      <a:pt x="682" y="64"/>
                    </a:lnTo>
                    <a:lnTo>
                      <a:pt x="675" y="71"/>
                    </a:lnTo>
                    <a:lnTo>
                      <a:pt x="675" y="71"/>
                    </a:lnTo>
                    <a:lnTo>
                      <a:pt x="675" y="71"/>
                    </a:lnTo>
                    <a:lnTo>
                      <a:pt x="682" y="79"/>
                    </a:lnTo>
                    <a:lnTo>
                      <a:pt x="682" y="79"/>
                    </a:lnTo>
                    <a:lnTo>
                      <a:pt x="682" y="86"/>
                    </a:lnTo>
                    <a:lnTo>
                      <a:pt x="682" y="86"/>
                    </a:lnTo>
                    <a:lnTo>
                      <a:pt x="689" y="86"/>
                    </a:lnTo>
                    <a:lnTo>
                      <a:pt x="689" y="86"/>
                    </a:lnTo>
                    <a:lnTo>
                      <a:pt x="689" y="86"/>
                    </a:lnTo>
                    <a:lnTo>
                      <a:pt x="689" y="93"/>
                    </a:lnTo>
                    <a:lnTo>
                      <a:pt x="696" y="93"/>
                    </a:lnTo>
                    <a:lnTo>
                      <a:pt x="696" y="93"/>
                    </a:lnTo>
                    <a:lnTo>
                      <a:pt x="696" y="93"/>
                    </a:lnTo>
                    <a:lnTo>
                      <a:pt x="696" y="93"/>
                    </a:lnTo>
                    <a:lnTo>
                      <a:pt x="696" y="100"/>
                    </a:lnTo>
                    <a:lnTo>
                      <a:pt x="696" y="100"/>
                    </a:lnTo>
                    <a:lnTo>
                      <a:pt x="703" y="100"/>
                    </a:lnTo>
                    <a:lnTo>
                      <a:pt x="703" y="100"/>
                    </a:lnTo>
                    <a:lnTo>
                      <a:pt x="710" y="100"/>
                    </a:lnTo>
                    <a:lnTo>
                      <a:pt x="710" y="100"/>
                    </a:lnTo>
                    <a:lnTo>
                      <a:pt x="710" y="100"/>
                    </a:lnTo>
                    <a:lnTo>
                      <a:pt x="710" y="93"/>
                    </a:lnTo>
                    <a:lnTo>
                      <a:pt x="710" y="93"/>
                    </a:lnTo>
                    <a:lnTo>
                      <a:pt x="710" y="93"/>
                    </a:lnTo>
                    <a:lnTo>
                      <a:pt x="717" y="86"/>
                    </a:lnTo>
                    <a:lnTo>
                      <a:pt x="717" y="93"/>
                    </a:lnTo>
                    <a:lnTo>
                      <a:pt x="717" y="100"/>
                    </a:lnTo>
                    <a:lnTo>
                      <a:pt x="717" y="100"/>
                    </a:lnTo>
                    <a:lnTo>
                      <a:pt x="724" y="100"/>
                    </a:lnTo>
                    <a:lnTo>
                      <a:pt x="724" y="107"/>
                    </a:lnTo>
                    <a:lnTo>
                      <a:pt x="724" y="107"/>
                    </a:lnTo>
                    <a:lnTo>
                      <a:pt x="724" y="107"/>
                    </a:lnTo>
                    <a:lnTo>
                      <a:pt x="724" y="107"/>
                    </a:lnTo>
                    <a:lnTo>
                      <a:pt x="724" y="107"/>
                    </a:lnTo>
                    <a:lnTo>
                      <a:pt x="724" y="114"/>
                    </a:lnTo>
                    <a:lnTo>
                      <a:pt x="724" y="114"/>
                    </a:lnTo>
                    <a:lnTo>
                      <a:pt x="724" y="114"/>
                    </a:lnTo>
                    <a:lnTo>
                      <a:pt x="717" y="114"/>
                    </a:lnTo>
                    <a:lnTo>
                      <a:pt x="717" y="121"/>
                    </a:lnTo>
                    <a:lnTo>
                      <a:pt x="717" y="121"/>
                    </a:lnTo>
                    <a:lnTo>
                      <a:pt x="717" y="121"/>
                    </a:lnTo>
                    <a:lnTo>
                      <a:pt x="717" y="121"/>
                    </a:lnTo>
                    <a:lnTo>
                      <a:pt x="717" y="128"/>
                    </a:lnTo>
                    <a:lnTo>
                      <a:pt x="717" y="128"/>
                    </a:lnTo>
                    <a:lnTo>
                      <a:pt x="717" y="135"/>
                    </a:lnTo>
                    <a:lnTo>
                      <a:pt x="717" y="135"/>
                    </a:lnTo>
                    <a:lnTo>
                      <a:pt x="717" y="135"/>
                    </a:lnTo>
                    <a:lnTo>
                      <a:pt x="717" y="135"/>
                    </a:lnTo>
                    <a:lnTo>
                      <a:pt x="724" y="135"/>
                    </a:lnTo>
                    <a:lnTo>
                      <a:pt x="724" y="135"/>
                    </a:lnTo>
                    <a:lnTo>
                      <a:pt x="724" y="135"/>
                    </a:lnTo>
                    <a:lnTo>
                      <a:pt x="724" y="142"/>
                    </a:lnTo>
                    <a:lnTo>
                      <a:pt x="724" y="142"/>
                    </a:lnTo>
                    <a:lnTo>
                      <a:pt x="724" y="142"/>
                    </a:lnTo>
                    <a:lnTo>
                      <a:pt x="724" y="142"/>
                    </a:lnTo>
                    <a:lnTo>
                      <a:pt x="732" y="150"/>
                    </a:lnTo>
                    <a:lnTo>
                      <a:pt x="732" y="150"/>
                    </a:lnTo>
                    <a:lnTo>
                      <a:pt x="732" y="150"/>
                    </a:lnTo>
                    <a:lnTo>
                      <a:pt x="732" y="150"/>
                    </a:lnTo>
                    <a:lnTo>
                      <a:pt x="739" y="150"/>
                    </a:lnTo>
                    <a:lnTo>
                      <a:pt x="739" y="150"/>
                    </a:lnTo>
                    <a:lnTo>
                      <a:pt x="739" y="150"/>
                    </a:lnTo>
                    <a:lnTo>
                      <a:pt x="739" y="157"/>
                    </a:lnTo>
                    <a:lnTo>
                      <a:pt x="732" y="157"/>
                    </a:lnTo>
                    <a:lnTo>
                      <a:pt x="732" y="157"/>
                    </a:lnTo>
                    <a:lnTo>
                      <a:pt x="732" y="164"/>
                    </a:lnTo>
                    <a:lnTo>
                      <a:pt x="732" y="164"/>
                    </a:lnTo>
                    <a:lnTo>
                      <a:pt x="732" y="164"/>
                    </a:lnTo>
                    <a:lnTo>
                      <a:pt x="739" y="164"/>
                    </a:lnTo>
                    <a:lnTo>
                      <a:pt x="739" y="164"/>
                    </a:lnTo>
                    <a:lnTo>
                      <a:pt x="739" y="164"/>
                    </a:lnTo>
                    <a:lnTo>
                      <a:pt x="746" y="157"/>
                    </a:lnTo>
                    <a:lnTo>
                      <a:pt x="746" y="157"/>
                    </a:lnTo>
                    <a:lnTo>
                      <a:pt x="746" y="157"/>
                    </a:lnTo>
                    <a:lnTo>
                      <a:pt x="746" y="157"/>
                    </a:lnTo>
                    <a:lnTo>
                      <a:pt x="753" y="164"/>
                    </a:lnTo>
                    <a:lnTo>
                      <a:pt x="753" y="164"/>
                    </a:lnTo>
                    <a:lnTo>
                      <a:pt x="753" y="171"/>
                    </a:lnTo>
                    <a:lnTo>
                      <a:pt x="753" y="171"/>
                    </a:lnTo>
                    <a:lnTo>
                      <a:pt x="753" y="178"/>
                    </a:lnTo>
                    <a:lnTo>
                      <a:pt x="753" y="178"/>
                    </a:lnTo>
                    <a:lnTo>
                      <a:pt x="753" y="178"/>
                    </a:lnTo>
                    <a:lnTo>
                      <a:pt x="753" y="178"/>
                    </a:lnTo>
                    <a:lnTo>
                      <a:pt x="753" y="185"/>
                    </a:lnTo>
                    <a:lnTo>
                      <a:pt x="753" y="185"/>
                    </a:lnTo>
                    <a:lnTo>
                      <a:pt x="753" y="185"/>
                    </a:lnTo>
                    <a:lnTo>
                      <a:pt x="760" y="185"/>
                    </a:lnTo>
                    <a:lnTo>
                      <a:pt x="760" y="185"/>
                    </a:lnTo>
                    <a:lnTo>
                      <a:pt x="760" y="192"/>
                    </a:lnTo>
                    <a:lnTo>
                      <a:pt x="760" y="192"/>
                    </a:lnTo>
                    <a:lnTo>
                      <a:pt x="774" y="185"/>
                    </a:lnTo>
                    <a:lnTo>
                      <a:pt x="774" y="185"/>
                    </a:lnTo>
                    <a:lnTo>
                      <a:pt x="774" y="185"/>
                    </a:lnTo>
                    <a:lnTo>
                      <a:pt x="781" y="192"/>
                    </a:lnTo>
                    <a:lnTo>
                      <a:pt x="781" y="199"/>
                    </a:lnTo>
                    <a:lnTo>
                      <a:pt x="788" y="199"/>
                    </a:lnTo>
                    <a:lnTo>
                      <a:pt x="788" y="199"/>
                    </a:lnTo>
                    <a:lnTo>
                      <a:pt x="788" y="199"/>
                    </a:lnTo>
                    <a:lnTo>
                      <a:pt x="788" y="199"/>
                    </a:lnTo>
                    <a:lnTo>
                      <a:pt x="795" y="199"/>
                    </a:lnTo>
                    <a:lnTo>
                      <a:pt x="795" y="199"/>
                    </a:lnTo>
                    <a:lnTo>
                      <a:pt x="795" y="199"/>
                    </a:lnTo>
                    <a:lnTo>
                      <a:pt x="795" y="199"/>
                    </a:lnTo>
                    <a:lnTo>
                      <a:pt x="795" y="199"/>
                    </a:lnTo>
                    <a:lnTo>
                      <a:pt x="795" y="199"/>
                    </a:lnTo>
                    <a:lnTo>
                      <a:pt x="795" y="199"/>
                    </a:lnTo>
                    <a:lnTo>
                      <a:pt x="795" y="199"/>
                    </a:lnTo>
                    <a:lnTo>
                      <a:pt x="803" y="206"/>
                    </a:lnTo>
                    <a:lnTo>
                      <a:pt x="810" y="206"/>
                    </a:lnTo>
                    <a:lnTo>
                      <a:pt x="817" y="213"/>
                    </a:lnTo>
                    <a:lnTo>
                      <a:pt x="817" y="213"/>
                    </a:lnTo>
                    <a:lnTo>
                      <a:pt x="817" y="213"/>
                    </a:lnTo>
                    <a:lnTo>
                      <a:pt x="817" y="221"/>
                    </a:lnTo>
                    <a:lnTo>
                      <a:pt x="817" y="221"/>
                    </a:lnTo>
                    <a:lnTo>
                      <a:pt x="817" y="221"/>
                    </a:lnTo>
                    <a:lnTo>
                      <a:pt x="817" y="221"/>
                    </a:lnTo>
                    <a:lnTo>
                      <a:pt x="817" y="228"/>
                    </a:lnTo>
                    <a:lnTo>
                      <a:pt x="824" y="228"/>
                    </a:lnTo>
                    <a:lnTo>
                      <a:pt x="824" y="228"/>
                    </a:lnTo>
                    <a:lnTo>
                      <a:pt x="824" y="228"/>
                    </a:lnTo>
                    <a:lnTo>
                      <a:pt x="824" y="228"/>
                    </a:lnTo>
                    <a:lnTo>
                      <a:pt x="824" y="228"/>
                    </a:lnTo>
                    <a:lnTo>
                      <a:pt x="831" y="228"/>
                    </a:lnTo>
                    <a:lnTo>
                      <a:pt x="831" y="228"/>
                    </a:lnTo>
                    <a:lnTo>
                      <a:pt x="831" y="228"/>
                    </a:lnTo>
                    <a:lnTo>
                      <a:pt x="838" y="228"/>
                    </a:lnTo>
                    <a:lnTo>
                      <a:pt x="838" y="228"/>
                    </a:lnTo>
                    <a:lnTo>
                      <a:pt x="838" y="235"/>
                    </a:lnTo>
                    <a:lnTo>
                      <a:pt x="838" y="235"/>
                    </a:lnTo>
                    <a:lnTo>
                      <a:pt x="838" y="242"/>
                    </a:lnTo>
                    <a:lnTo>
                      <a:pt x="845" y="242"/>
                    </a:lnTo>
                    <a:lnTo>
                      <a:pt x="845" y="242"/>
                    </a:lnTo>
                    <a:lnTo>
                      <a:pt x="845" y="242"/>
                    </a:lnTo>
                    <a:lnTo>
                      <a:pt x="845" y="242"/>
                    </a:lnTo>
                    <a:lnTo>
                      <a:pt x="845" y="242"/>
                    </a:lnTo>
                    <a:lnTo>
                      <a:pt x="845" y="249"/>
                    </a:lnTo>
                    <a:lnTo>
                      <a:pt x="852" y="256"/>
                    </a:lnTo>
                    <a:lnTo>
                      <a:pt x="852" y="263"/>
                    </a:lnTo>
                    <a:lnTo>
                      <a:pt x="852" y="270"/>
                    </a:lnTo>
                    <a:lnTo>
                      <a:pt x="852" y="270"/>
                    </a:lnTo>
                    <a:lnTo>
                      <a:pt x="852" y="270"/>
                    </a:lnTo>
                    <a:lnTo>
                      <a:pt x="852" y="270"/>
                    </a:lnTo>
                    <a:lnTo>
                      <a:pt x="859" y="270"/>
                    </a:lnTo>
                    <a:lnTo>
                      <a:pt x="859" y="270"/>
                    </a:lnTo>
                    <a:lnTo>
                      <a:pt x="859" y="270"/>
                    </a:lnTo>
                    <a:lnTo>
                      <a:pt x="859" y="270"/>
                    </a:lnTo>
                    <a:lnTo>
                      <a:pt x="859" y="270"/>
                    </a:lnTo>
                    <a:lnTo>
                      <a:pt x="866" y="277"/>
                    </a:lnTo>
                    <a:lnTo>
                      <a:pt x="866" y="277"/>
                    </a:lnTo>
                    <a:lnTo>
                      <a:pt x="866" y="277"/>
                    </a:lnTo>
                    <a:lnTo>
                      <a:pt x="852" y="306"/>
                    </a:lnTo>
                    <a:lnTo>
                      <a:pt x="852" y="306"/>
                    </a:lnTo>
                    <a:lnTo>
                      <a:pt x="852" y="306"/>
                    </a:lnTo>
                    <a:lnTo>
                      <a:pt x="852" y="306"/>
                    </a:lnTo>
                    <a:lnTo>
                      <a:pt x="852" y="306"/>
                    </a:lnTo>
                    <a:lnTo>
                      <a:pt x="845" y="306"/>
                    </a:lnTo>
                    <a:lnTo>
                      <a:pt x="845" y="306"/>
                    </a:lnTo>
                    <a:lnTo>
                      <a:pt x="845" y="306"/>
                    </a:lnTo>
                    <a:lnTo>
                      <a:pt x="838" y="306"/>
                    </a:lnTo>
                    <a:lnTo>
                      <a:pt x="838" y="306"/>
                    </a:lnTo>
                    <a:lnTo>
                      <a:pt x="831" y="320"/>
                    </a:lnTo>
                    <a:lnTo>
                      <a:pt x="824" y="320"/>
                    </a:lnTo>
                    <a:lnTo>
                      <a:pt x="824" y="320"/>
                    </a:lnTo>
                    <a:lnTo>
                      <a:pt x="824" y="327"/>
                    </a:lnTo>
                    <a:lnTo>
                      <a:pt x="817" y="327"/>
                    </a:lnTo>
                    <a:lnTo>
                      <a:pt x="817" y="327"/>
                    </a:lnTo>
                    <a:lnTo>
                      <a:pt x="810" y="320"/>
                    </a:lnTo>
                    <a:lnTo>
                      <a:pt x="810" y="320"/>
                    </a:lnTo>
                    <a:lnTo>
                      <a:pt x="810" y="320"/>
                    </a:lnTo>
                    <a:lnTo>
                      <a:pt x="810" y="320"/>
                    </a:lnTo>
                    <a:lnTo>
                      <a:pt x="810" y="327"/>
                    </a:lnTo>
                    <a:lnTo>
                      <a:pt x="803" y="327"/>
                    </a:lnTo>
                    <a:lnTo>
                      <a:pt x="803" y="327"/>
                    </a:lnTo>
                    <a:lnTo>
                      <a:pt x="810" y="327"/>
                    </a:lnTo>
                    <a:lnTo>
                      <a:pt x="817" y="334"/>
                    </a:lnTo>
                    <a:lnTo>
                      <a:pt x="817" y="334"/>
                    </a:lnTo>
                    <a:lnTo>
                      <a:pt x="817" y="341"/>
                    </a:lnTo>
                    <a:lnTo>
                      <a:pt x="817" y="341"/>
                    </a:lnTo>
                    <a:lnTo>
                      <a:pt x="824" y="334"/>
                    </a:lnTo>
                    <a:lnTo>
                      <a:pt x="831" y="334"/>
                    </a:lnTo>
                    <a:lnTo>
                      <a:pt x="831" y="341"/>
                    </a:lnTo>
                    <a:lnTo>
                      <a:pt x="838" y="341"/>
                    </a:lnTo>
                    <a:lnTo>
                      <a:pt x="838" y="341"/>
                    </a:lnTo>
                    <a:lnTo>
                      <a:pt x="838" y="341"/>
                    </a:lnTo>
                    <a:lnTo>
                      <a:pt x="838" y="341"/>
                    </a:lnTo>
                    <a:lnTo>
                      <a:pt x="838" y="341"/>
                    </a:lnTo>
                    <a:lnTo>
                      <a:pt x="838" y="348"/>
                    </a:lnTo>
                    <a:lnTo>
                      <a:pt x="831" y="348"/>
                    </a:lnTo>
                    <a:lnTo>
                      <a:pt x="831" y="348"/>
                    </a:lnTo>
                    <a:lnTo>
                      <a:pt x="831" y="348"/>
                    </a:lnTo>
                    <a:lnTo>
                      <a:pt x="824" y="348"/>
                    </a:lnTo>
                    <a:lnTo>
                      <a:pt x="824" y="348"/>
                    </a:lnTo>
                    <a:lnTo>
                      <a:pt x="824" y="348"/>
                    </a:lnTo>
                    <a:lnTo>
                      <a:pt x="817" y="348"/>
                    </a:lnTo>
                    <a:lnTo>
                      <a:pt x="817" y="348"/>
                    </a:lnTo>
                    <a:lnTo>
                      <a:pt x="817" y="348"/>
                    </a:lnTo>
                    <a:lnTo>
                      <a:pt x="817" y="348"/>
                    </a:lnTo>
                    <a:lnTo>
                      <a:pt x="817" y="348"/>
                    </a:lnTo>
                    <a:lnTo>
                      <a:pt x="817" y="348"/>
                    </a:lnTo>
                    <a:lnTo>
                      <a:pt x="810" y="348"/>
                    </a:lnTo>
                    <a:lnTo>
                      <a:pt x="810" y="348"/>
                    </a:lnTo>
                    <a:lnTo>
                      <a:pt x="810" y="348"/>
                    </a:lnTo>
                    <a:lnTo>
                      <a:pt x="810" y="348"/>
                    </a:lnTo>
                    <a:lnTo>
                      <a:pt x="810" y="355"/>
                    </a:lnTo>
                    <a:lnTo>
                      <a:pt x="810" y="355"/>
                    </a:lnTo>
                    <a:lnTo>
                      <a:pt x="810" y="362"/>
                    </a:lnTo>
                    <a:lnTo>
                      <a:pt x="810" y="362"/>
                    </a:lnTo>
                    <a:lnTo>
                      <a:pt x="810" y="370"/>
                    </a:lnTo>
                    <a:lnTo>
                      <a:pt x="810" y="370"/>
                    </a:lnTo>
                    <a:lnTo>
                      <a:pt x="810" y="370"/>
                    </a:lnTo>
                    <a:lnTo>
                      <a:pt x="817" y="370"/>
                    </a:lnTo>
                    <a:lnTo>
                      <a:pt x="817" y="370"/>
                    </a:lnTo>
                    <a:lnTo>
                      <a:pt x="817" y="377"/>
                    </a:lnTo>
                    <a:lnTo>
                      <a:pt x="817" y="377"/>
                    </a:lnTo>
                    <a:lnTo>
                      <a:pt x="817" y="384"/>
                    </a:lnTo>
                    <a:lnTo>
                      <a:pt x="817" y="384"/>
                    </a:lnTo>
                    <a:lnTo>
                      <a:pt x="817" y="384"/>
                    </a:lnTo>
                    <a:lnTo>
                      <a:pt x="824" y="384"/>
                    </a:lnTo>
                    <a:lnTo>
                      <a:pt x="824" y="391"/>
                    </a:lnTo>
                    <a:lnTo>
                      <a:pt x="824" y="391"/>
                    </a:lnTo>
                    <a:lnTo>
                      <a:pt x="817" y="398"/>
                    </a:lnTo>
                    <a:lnTo>
                      <a:pt x="817" y="405"/>
                    </a:lnTo>
                    <a:lnTo>
                      <a:pt x="810" y="405"/>
                    </a:lnTo>
                    <a:lnTo>
                      <a:pt x="795" y="412"/>
                    </a:lnTo>
                    <a:lnTo>
                      <a:pt x="795" y="412"/>
                    </a:lnTo>
                    <a:lnTo>
                      <a:pt x="795" y="419"/>
                    </a:lnTo>
                    <a:lnTo>
                      <a:pt x="788" y="419"/>
                    </a:lnTo>
                    <a:lnTo>
                      <a:pt x="788" y="419"/>
                    </a:lnTo>
                    <a:lnTo>
                      <a:pt x="781" y="419"/>
                    </a:lnTo>
                    <a:lnTo>
                      <a:pt x="781" y="419"/>
                    </a:lnTo>
                    <a:lnTo>
                      <a:pt x="774" y="419"/>
                    </a:lnTo>
                    <a:lnTo>
                      <a:pt x="774" y="419"/>
                    </a:lnTo>
                    <a:lnTo>
                      <a:pt x="774" y="426"/>
                    </a:lnTo>
                    <a:lnTo>
                      <a:pt x="774" y="426"/>
                    </a:lnTo>
                    <a:lnTo>
                      <a:pt x="774" y="426"/>
                    </a:lnTo>
                    <a:lnTo>
                      <a:pt x="774" y="433"/>
                    </a:lnTo>
                    <a:lnTo>
                      <a:pt x="774" y="433"/>
                    </a:lnTo>
                    <a:lnTo>
                      <a:pt x="774" y="433"/>
                    </a:lnTo>
                    <a:lnTo>
                      <a:pt x="774" y="441"/>
                    </a:lnTo>
                    <a:lnTo>
                      <a:pt x="774" y="441"/>
                    </a:lnTo>
                    <a:lnTo>
                      <a:pt x="774" y="441"/>
                    </a:lnTo>
                    <a:lnTo>
                      <a:pt x="781" y="441"/>
                    </a:lnTo>
                    <a:lnTo>
                      <a:pt x="781" y="448"/>
                    </a:lnTo>
                    <a:lnTo>
                      <a:pt x="774" y="448"/>
                    </a:lnTo>
                    <a:lnTo>
                      <a:pt x="774" y="455"/>
                    </a:lnTo>
                    <a:lnTo>
                      <a:pt x="774" y="455"/>
                    </a:lnTo>
                    <a:lnTo>
                      <a:pt x="767" y="455"/>
                    </a:lnTo>
                    <a:lnTo>
                      <a:pt x="767" y="455"/>
                    </a:lnTo>
                    <a:lnTo>
                      <a:pt x="767" y="455"/>
                    </a:lnTo>
                    <a:lnTo>
                      <a:pt x="767" y="455"/>
                    </a:lnTo>
                    <a:lnTo>
                      <a:pt x="767" y="462"/>
                    </a:lnTo>
                    <a:lnTo>
                      <a:pt x="774" y="462"/>
                    </a:lnTo>
                    <a:lnTo>
                      <a:pt x="774" y="469"/>
                    </a:lnTo>
                    <a:lnTo>
                      <a:pt x="774" y="469"/>
                    </a:lnTo>
                    <a:lnTo>
                      <a:pt x="774" y="469"/>
                    </a:lnTo>
                    <a:lnTo>
                      <a:pt x="774" y="469"/>
                    </a:lnTo>
                    <a:lnTo>
                      <a:pt x="774" y="469"/>
                    </a:lnTo>
                    <a:lnTo>
                      <a:pt x="781" y="469"/>
                    </a:lnTo>
                    <a:lnTo>
                      <a:pt x="788" y="469"/>
                    </a:lnTo>
                    <a:lnTo>
                      <a:pt x="795" y="469"/>
                    </a:lnTo>
                    <a:lnTo>
                      <a:pt x="803" y="462"/>
                    </a:lnTo>
                    <a:lnTo>
                      <a:pt x="803" y="462"/>
                    </a:lnTo>
                    <a:lnTo>
                      <a:pt x="810" y="462"/>
                    </a:lnTo>
                    <a:lnTo>
                      <a:pt x="817" y="462"/>
                    </a:lnTo>
                    <a:lnTo>
                      <a:pt x="817" y="462"/>
                    </a:lnTo>
                    <a:lnTo>
                      <a:pt x="817" y="462"/>
                    </a:lnTo>
                    <a:lnTo>
                      <a:pt x="817" y="462"/>
                    </a:lnTo>
                    <a:lnTo>
                      <a:pt x="817" y="462"/>
                    </a:lnTo>
                    <a:lnTo>
                      <a:pt x="824" y="462"/>
                    </a:lnTo>
                    <a:lnTo>
                      <a:pt x="824" y="462"/>
                    </a:lnTo>
                    <a:lnTo>
                      <a:pt x="824" y="462"/>
                    </a:lnTo>
                    <a:lnTo>
                      <a:pt x="824" y="462"/>
                    </a:lnTo>
                    <a:lnTo>
                      <a:pt x="824" y="462"/>
                    </a:lnTo>
                    <a:lnTo>
                      <a:pt x="824" y="462"/>
                    </a:lnTo>
                    <a:lnTo>
                      <a:pt x="824" y="462"/>
                    </a:lnTo>
                    <a:lnTo>
                      <a:pt x="831" y="469"/>
                    </a:lnTo>
                    <a:lnTo>
                      <a:pt x="831" y="462"/>
                    </a:lnTo>
                    <a:lnTo>
                      <a:pt x="838" y="462"/>
                    </a:lnTo>
                    <a:lnTo>
                      <a:pt x="838" y="462"/>
                    </a:lnTo>
                    <a:lnTo>
                      <a:pt x="838" y="462"/>
                    </a:lnTo>
                    <a:lnTo>
                      <a:pt x="838" y="462"/>
                    </a:lnTo>
                    <a:lnTo>
                      <a:pt x="838" y="462"/>
                    </a:lnTo>
                    <a:lnTo>
                      <a:pt x="838" y="462"/>
                    </a:lnTo>
                    <a:lnTo>
                      <a:pt x="845" y="462"/>
                    </a:lnTo>
                    <a:lnTo>
                      <a:pt x="845" y="462"/>
                    </a:lnTo>
                    <a:lnTo>
                      <a:pt x="845" y="462"/>
                    </a:lnTo>
                    <a:lnTo>
                      <a:pt x="845" y="469"/>
                    </a:lnTo>
                    <a:lnTo>
                      <a:pt x="845" y="469"/>
                    </a:lnTo>
                    <a:lnTo>
                      <a:pt x="845" y="469"/>
                    </a:lnTo>
                    <a:lnTo>
                      <a:pt x="845" y="469"/>
                    </a:lnTo>
                    <a:lnTo>
                      <a:pt x="845" y="469"/>
                    </a:lnTo>
                    <a:lnTo>
                      <a:pt x="838" y="469"/>
                    </a:lnTo>
                    <a:lnTo>
                      <a:pt x="838" y="476"/>
                    </a:lnTo>
                    <a:lnTo>
                      <a:pt x="838" y="476"/>
                    </a:lnTo>
                    <a:lnTo>
                      <a:pt x="817" y="476"/>
                    </a:lnTo>
                    <a:lnTo>
                      <a:pt x="817" y="476"/>
                    </a:lnTo>
                    <a:lnTo>
                      <a:pt x="817" y="476"/>
                    </a:lnTo>
                    <a:lnTo>
                      <a:pt x="810" y="476"/>
                    </a:lnTo>
                    <a:lnTo>
                      <a:pt x="810" y="476"/>
                    </a:lnTo>
                    <a:lnTo>
                      <a:pt x="810" y="476"/>
                    </a:lnTo>
                    <a:lnTo>
                      <a:pt x="803" y="476"/>
                    </a:lnTo>
                    <a:lnTo>
                      <a:pt x="803" y="483"/>
                    </a:lnTo>
                    <a:lnTo>
                      <a:pt x="803" y="483"/>
                    </a:lnTo>
                    <a:lnTo>
                      <a:pt x="795" y="483"/>
                    </a:lnTo>
                    <a:lnTo>
                      <a:pt x="795" y="490"/>
                    </a:lnTo>
                    <a:lnTo>
                      <a:pt x="795" y="490"/>
                    </a:lnTo>
                    <a:lnTo>
                      <a:pt x="788" y="497"/>
                    </a:lnTo>
                    <a:lnTo>
                      <a:pt x="788" y="504"/>
                    </a:lnTo>
                    <a:lnTo>
                      <a:pt x="788" y="504"/>
                    </a:lnTo>
                    <a:lnTo>
                      <a:pt x="781" y="504"/>
                    </a:lnTo>
                    <a:lnTo>
                      <a:pt x="781" y="504"/>
                    </a:lnTo>
                    <a:lnTo>
                      <a:pt x="774" y="504"/>
                    </a:lnTo>
                    <a:lnTo>
                      <a:pt x="774" y="504"/>
                    </a:lnTo>
                    <a:lnTo>
                      <a:pt x="774" y="504"/>
                    </a:lnTo>
                    <a:lnTo>
                      <a:pt x="774" y="504"/>
                    </a:lnTo>
                    <a:lnTo>
                      <a:pt x="774" y="504"/>
                    </a:lnTo>
                    <a:lnTo>
                      <a:pt x="767" y="512"/>
                    </a:lnTo>
                    <a:lnTo>
                      <a:pt x="767" y="519"/>
                    </a:lnTo>
                    <a:lnTo>
                      <a:pt x="767" y="519"/>
                    </a:lnTo>
                    <a:lnTo>
                      <a:pt x="767" y="519"/>
                    </a:lnTo>
                    <a:lnTo>
                      <a:pt x="767" y="519"/>
                    </a:lnTo>
                    <a:lnTo>
                      <a:pt x="760" y="519"/>
                    </a:lnTo>
                    <a:lnTo>
                      <a:pt x="760" y="519"/>
                    </a:lnTo>
                    <a:lnTo>
                      <a:pt x="760" y="519"/>
                    </a:lnTo>
                    <a:lnTo>
                      <a:pt x="760" y="519"/>
                    </a:lnTo>
                    <a:lnTo>
                      <a:pt x="760" y="519"/>
                    </a:lnTo>
                    <a:lnTo>
                      <a:pt x="760" y="519"/>
                    </a:lnTo>
                    <a:lnTo>
                      <a:pt x="753" y="519"/>
                    </a:lnTo>
                    <a:lnTo>
                      <a:pt x="753" y="519"/>
                    </a:lnTo>
                    <a:lnTo>
                      <a:pt x="753" y="519"/>
                    </a:lnTo>
                    <a:lnTo>
                      <a:pt x="753" y="519"/>
                    </a:lnTo>
                    <a:lnTo>
                      <a:pt x="753" y="519"/>
                    </a:lnTo>
                    <a:lnTo>
                      <a:pt x="753" y="519"/>
                    </a:lnTo>
                    <a:lnTo>
                      <a:pt x="753" y="519"/>
                    </a:lnTo>
                    <a:lnTo>
                      <a:pt x="739" y="519"/>
                    </a:lnTo>
                    <a:lnTo>
                      <a:pt x="739" y="519"/>
                    </a:lnTo>
                    <a:lnTo>
                      <a:pt x="739" y="519"/>
                    </a:lnTo>
                    <a:lnTo>
                      <a:pt x="739" y="519"/>
                    </a:lnTo>
                    <a:lnTo>
                      <a:pt x="739" y="519"/>
                    </a:lnTo>
                    <a:lnTo>
                      <a:pt x="739" y="519"/>
                    </a:lnTo>
                    <a:lnTo>
                      <a:pt x="739" y="519"/>
                    </a:lnTo>
                    <a:lnTo>
                      <a:pt x="746" y="526"/>
                    </a:lnTo>
                    <a:lnTo>
                      <a:pt x="753" y="526"/>
                    </a:lnTo>
                    <a:lnTo>
                      <a:pt x="753" y="526"/>
                    </a:lnTo>
                    <a:lnTo>
                      <a:pt x="753" y="526"/>
                    </a:lnTo>
                    <a:lnTo>
                      <a:pt x="753" y="526"/>
                    </a:lnTo>
                    <a:lnTo>
                      <a:pt x="760" y="526"/>
                    </a:lnTo>
                    <a:lnTo>
                      <a:pt x="760" y="526"/>
                    </a:lnTo>
                    <a:lnTo>
                      <a:pt x="760" y="526"/>
                    </a:lnTo>
                    <a:lnTo>
                      <a:pt x="760" y="526"/>
                    </a:lnTo>
                    <a:lnTo>
                      <a:pt x="760" y="533"/>
                    </a:lnTo>
                    <a:lnTo>
                      <a:pt x="760" y="533"/>
                    </a:lnTo>
                    <a:lnTo>
                      <a:pt x="767" y="533"/>
                    </a:lnTo>
                    <a:lnTo>
                      <a:pt x="767" y="540"/>
                    </a:lnTo>
                    <a:lnTo>
                      <a:pt x="774" y="540"/>
                    </a:lnTo>
                    <a:lnTo>
                      <a:pt x="774" y="540"/>
                    </a:lnTo>
                    <a:lnTo>
                      <a:pt x="774" y="540"/>
                    </a:lnTo>
                    <a:lnTo>
                      <a:pt x="774" y="547"/>
                    </a:lnTo>
                    <a:lnTo>
                      <a:pt x="781" y="547"/>
                    </a:lnTo>
                    <a:lnTo>
                      <a:pt x="781" y="547"/>
                    </a:lnTo>
                    <a:lnTo>
                      <a:pt x="781" y="547"/>
                    </a:lnTo>
                    <a:lnTo>
                      <a:pt x="781" y="554"/>
                    </a:lnTo>
                    <a:lnTo>
                      <a:pt x="781" y="554"/>
                    </a:lnTo>
                    <a:lnTo>
                      <a:pt x="788" y="561"/>
                    </a:lnTo>
                    <a:lnTo>
                      <a:pt x="788" y="561"/>
                    </a:lnTo>
                    <a:lnTo>
                      <a:pt x="788" y="575"/>
                    </a:lnTo>
                    <a:lnTo>
                      <a:pt x="788" y="575"/>
                    </a:lnTo>
                    <a:lnTo>
                      <a:pt x="788" y="575"/>
                    </a:lnTo>
                    <a:lnTo>
                      <a:pt x="788" y="583"/>
                    </a:lnTo>
                    <a:lnTo>
                      <a:pt x="788" y="583"/>
                    </a:lnTo>
                    <a:lnTo>
                      <a:pt x="788" y="583"/>
                    </a:lnTo>
                    <a:lnTo>
                      <a:pt x="781" y="590"/>
                    </a:lnTo>
                    <a:lnTo>
                      <a:pt x="774" y="597"/>
                    </a:lnTo>
                    <a:lnTo>
                      <a:pt x="774" y="597"/>
                    </a:lnTo>
                    <a:lnTo>
                      <a:pt x="774" y="597"/>
                    </a:lnTo>
                    <a:lnTo>
                      <a:pt x="774" y="597"/>
                    </a:lnTo>
                    <a:lnTo>
                      <a:pt x="774" y="604"/>
                    </a:lnTo>
                    <a:lnTo>
                      <a:pt x="774" y="604"/>
                    </a:lnTo>
                    <a:lnTo>
                      <a:pt x="774" y="604"/>
                    </a:lnTo>
                    <a:lnTo>
                      <a:pt x="767" y="604"/>
                    </a:lnTo>
                    <a:lnTo>
                      <a:pt x="767" y="604"/>
                    </a:lnTo>
                    <a:lnTo>
                      <a:pt x="760" y="611"/>
                    </a:lnTo>
                    <a:lnTo>
                      <a:pt x="760" y="611"/>
                    </a:lnTo>
                    <a:lnTo>
                      <a:pt x="760" y="611"/>
                    </a:lnTo>
                    <a:lnTo>
                      <a:pt x="753" y="611"/>
                    </a:lnTo>
                    <a:lnTo>
                      <a:pt x="753" y="611"/>
                    </a:lnTo>
                    <a:lnTo>
                      <a:pt x="746" y="611"/>
                    </a:lnTo>
                    <a:lnTo>
                      <a:pt x="746" y="611"/>
                    </a:lnTo>
                    <a:lnTo>
                      <a:pt x="746" y="604"/>
                    </a:lnTo>
                    <a:lnTo>
                      <a:pt x="739" y="604"/>
                    </a:lnTo>
                    <a:lnTo>
                      <a:pt x="739" y="604"/>
                    </a:lnTo>
                    <a:lnTo>
                      <a:pt x="739" y="597"/>
                    </a:lnTo>
                    <a:lnTo>
                      <a:pt x="732" y="597"/>
                    </a:lnTo>
                    <a:lnTo>
                      <a:pt x="732" y="597"/>
                    </a:lnTo>
                    <a:lnTo>
                      <a:pt x="732" y="597"/>
                    </a:lnTo>
                    <a:lnTo>
                      <a:pt x="724" y="597"/>
                    </a:lnTo>
                    <a:lnTo>
                      <a:pt x="724" y="590"/>
                    </a:lnTo>
                    <a:lnTo>
                      <a:pt x="724" y="590"/>
                    </a:lnTo>
                    <a:lnTo>
                      <a:pt x="724" y="590"/>
                    </a:lnTo>
                    <a:lnTo>
                      <a:pt x="724" y="590"/>
                    </a:lnTo>
                    <a:lnTo>
                      <a:pt x="724" y="590"/>
                    </a:lnTo>
                    <a:lnTo>
                      <a:pt x="724" y="590"/>
                    </a:lnTo>
                    <a:lnTo>
                      <a:pt x="717" y="590"/>
                    </a:lnTo>
                    <a:lnTo>
                      <a:pt x="717" y="590"/>
                    </a:lnTo>
                    <a:lnTo>
                      <a:pt x="717" y="590"/>
                    </a:lnTo>
                    <a:lnTo>
                      <a:pt x="717" y="597"/>
                    </a:lnTo>
                    <a:lnTo>
                      <a:pt x="710" y="597"/>
                    </a:lnTo>
                    <a:lnTo>
                      <a:pt x="710" y="597"/>
                    </a:lnTo>
                    <a:lnTo>
                      <a:pt x="710" y="597"/>
                    </a:lnTo>
                    <a:lnTo>
                      <a:pt x="710" y="597"/>
                    </a:lnTo>
                    <a:lnTo>
                      <a:pt x="710" y="597"/>
                    </a:lnTo>
                    <a:lnTo>
                      <a:pt x="710" y="597"/>
                    </a:lnTo>
                    <a:lnTo>
                      <a:pt x="717" y="597"/>
                    </a:lnTo>
                    <a:lnTo>
                      <a:pt x="717" y="597"/>
                    </a:lnTo>
                    <a:lnTo>
                      <a:pt x="717" y="597"/>
                    </a:lnTo>
                    <a:lnTo>
                      <a:pt x="717" y="597"/>
                    </a:lnTo>
                    <a:lnTo>
                      <a:pt x="717" y="604"/>
                    </a:lnTo>
                    <a:lnTo>
                      <a:pt x="717" y="604"/>
                    </a:lnTo>
                    <a:lnTo>
                      <a:pt x="717" y="604"/>
                    </a:lnTo>
                    <a:lnTo>
                      <a:pt x="717" y="604"/>
                    </a:lnTo>
                    <a:lnTo>
                      <a:pt x="717" y="604"/>
                    </a:lnTo>
                    <a:lnTo>
                      <a:pt x="717" y="604"/>
                    </a:lnTo>
                    <a:lnTo>
                      <a:pt x="724" y="604"/>
                    </a:lnTo>
                    <a:lnTo>
                      <a:pt x="724" y="604"/>
                    </a:lnTo>
                    <a:lnTo>
                      <a:pt x="724" y="604"/>
                    </a:lnTo>
                    <a:lnTo>
                      <a:pt x="724" y="611"/>
                    </a:lnTo>
                    <a:lnTo>
                      <a:pt x="724" y="611"/>
                    </a:lnTo>
                    <a:lnTo>
                      <a:pt x="724" y="611"/>
                    </a:lnTo>
                    <a:lnTo>
                      <a:pt x="724" y="618"/>
                    </a:lnTo>
                    <a:lnTo>
                      <a:pt x="724" y="618"/>
                    </a:lnTo>
                    <a:lnTo>
                      <a:pt x="717" y="632"/>
                    </a:lnTo>
                    <a:lnTo>
                      <a:pt x="710" y="639"/>
                    </a:lnTo>
                    <a:lnTo>
                      <a:pt x="710" y="639"/>
                    </a:lnTo>
                    <a:lnTo>
                      <a:pt x="710" y="639"/>
                    </a:lnTo>
                    <a:lnTo>
                      <a:pt x="710" y="639"/>
                    </a:lnTo>
                    <a:lnTo>
                      <a:pt x="710" y="639"/>
                    </a:lnTo>
                    <a:lnTo>
                      <a:pt x="710" y="639"/>
                    </a:lnTo>
                    <a:lnTo>
                      <a:pt x="710" y="639"/>
                    </a:lnTo>
                    <a:lnTo>
                      <a:pt x="710" y="646"/>
                    </a:lnTo>
                    <a:lnTo>
                      <a:pt x="710" y="646"/>
                    </a:lnTo>
                    <a:lnTo>
                      <a:pt x="710" y="646"/>
                    </a:lnTo>
                    <a:lnTo>
                      <a:pt x="717" y="654"/>
                    </a:lnTo>
                    <a:lnTo>
                      <a:pt x="717" y="654"/>
                    </a:lnTo>
                    <a:lnTo>
                      <a:pt x="717" y="661"/>
                    </a:lnTo>
                    <a:lnTo>
                      <a:pt x="710" y="661"/>
                    </a:lnTo>
                    <a:lnTo>
                      <a:pt x="710" y="661"/>
                    </a:lnTo>
                    <a:lnTo>
                      <a:pt x="710" y="661"/>
                    </a:lnTo>
                    <a:lnTo>
                      <a:pt x="710" y="668"/>
                    </a:lnTo>
                    <a:lnTo>
                      <a:pt x="710" y="668"/>
                    </a:lnTo>
                    <a:lnTo>
                      <a:pt x="710" y="668"/>
                    </a:lnTo>
                    <a:lnTo>
                      <a:pt x="710" y="668"/>
                    </a:lnTo>
                    <a:lnTo>
                      <a:pt x="710" y="668"/>
                    </a:lnTo>
                    <a:lnTo>
                      <a:pt x="703" y="668"/>
                    </a:lnTo>
                    <a:lnTo>
                      <a:pt x="696" y="668"/>
                    </a:lnTo>
                    <a:lnTo>
                      <a:pt x="696" y="668"/>
                    </a:lnTo>
                    <a:lnTo>
                      <a:pt x="696" y="668"/>
                    </a:lnTo>
                    <a:lnTo>
                      <a:pt x="696" y="668"/>
                    </a:lnTo>
                    <a:lnTo>
                      <a:pt x="696" y="668"/>
                    </a:lnTo>
                    <a:lnTo>
                      <a:pt x="696" y="668"/>
                    </a:lnTo>
                    <a:lnTo>
                      <a:pt x="696" y="668"/>
                    </a:lnTo>
                    <a:lnTo>
                      <a:pt x="696" y="675"/>
                    </a:lnTo>
                    <a:lnTo>
                      <a:pt x="696" y="675"/>
                    </a:lnTo>
                    <a:lnTo>
                      <a:pt x="689" y="675"/>
                    </a:lnTo>
                    <a:lnTo>
                      <a:pt x="689" y="675"/>
                    </a:lnTo>
                    <a:lnTo>
                      <a:pt x="689" y="675"/>
                    </a:lnTo>
                    <a:lnTo>
                      <a:pt x="689" y="675"/>
                    </a:lnTo>
                    <a:lnTo>
                      <a:pt x="689" y="675"/>
                    </a:lnTo>
                    <a:lnTo>
                      <a:pt x="682" y="675"/>
                    </a:lnTo>
                    <a:lnTo>
                      <a:pt x="682" y="668"/>
                    </a:lnTo>
                    <a:lnTo>
                      <a:pt x="682" y="668"/>
                    </a:lnTo>
                    <a:lnTo>
                      <a:pt x="682" y="668"/>
                    </a:lnTo>
                    <a:lnTo>
                      <a:pt x="675" y="668"/>
                    </a:lnTo>
                    <a:lnTo>
                      <a:pt x="675" y="668"/>
                    </a:lnTo>
                    <a:lnTo>
                      <a:pt x="675" y="668"/>
                    </a:lnTo>
                    <a:lnTo>
                      <a:pt x="675" y="668"/>
                    </a:lnTo>
                    <a:lnTo>
                      <a:pt x="675" y="668"/>
                    </a:lnTo>
                    <a:lnTo>
                      <a:pt x="675" y="668"/>
                    </a:lnTo>
                    <a:lnTo>
                      <a:pt x="675" y="675"/>
                    </a:lnTo>
                    <a:lnTo>
                      <a:pt x="675" y="675"/>
                    </a:lnTo>
                    <a:lnTo>
                      <a:pt x="668" y="675"/>
                    </a:lnTo>
                    <a:lnTo>
                      <a:pt x="668" y="675"/>
                    </a:lnTo>
                    <a:lnTo>
                      <a:pt x="668" y="675"/>
                    </a:lnTo>
                    <a:lnTo>
                      <a:pt x="668" y="668"/>
                    </a:lnTo>
                    <a:lnTo>
                      <a:pt x="668" y="668"/>
                    </a:lnTo>
                    <a:lnTo>
                      <a:pt x="661" y="668"/>
                    </a:lnTo>
                    <a:lnTo>
                      <a:pt x="661" y="661"/>
                    </a:lnTo>
                    <a:lnTo>
                      <a:pt x="661" y="661"/>
                    </a:lnTo>
                    <a:lnTo>
                      <a:pt x="661" y="661"/>
                    </a:lnTo>
                    <a:lnTo>
                      <a:pt x="668" y="661"/>
                    </a:lnTo>
                    <a:lnTo>
                      <a:pt x="668" y="661"/>
                    </a:lnTo>
                    <a:lnTo>
                      <a:pt x="668" y="661"/>
                    </a:lnTo>
                    <a:lnTo>
                      <a:pt x="675" y="654"/>
                    </a:lnTo>
                    <a:lnTo>
                      <a:pt x="675" y="654"/>
                    </a:lnTo>
                    <a:lnTo>
                      <a:pt x="675" y="654"/>
                    </a:lnTo>
                    <a:lnTo>
                      <a:pt x="675" y="654"/>
                    </a:lnTo>
                    <a:lnTo>
                      <a:pt x="675" y="654"/>
                    </a:lnTo>
                    <a:lnTo>
                      <a:pt x="675" y="654"/>
                    </a:lnTo>
                    <a:lnTo>
                      <a:pt x="675" y="654"/>
                    </a:lnTo>
                    <a:lnTo>
                      <a:pt x="675" y="654"/>
                    </a:lnTo>
                    <a:lnTo>
                      <a:pt x="675" y="654"/>
                    </a:lnTo>
                    <a:lnTo>
                      <a:pt x="668" y="654"/>
                    </a:lnTo>
                    <a:lnTo>
                      <a:pt x="668" y="654"/>
                    </a:lnTo>
                    <a:lnTo>
                      <a:pt x="668" y="646"/>
                    </a:lnTo>
                    <a:lnTo>
                      <a:pt x="668" y="646"/>
                    </a:lnTo>
                    <a:lnTo>
                      <a:pt x="668" y="646"/>
                    </a:lnTo>
                    <a:lnTo>
                      <a:pt x="668" y="646"/>
                    </a:lnTo>
                    <a:lnTo>
                      <a:pt x="668" y="646"/>
                    </a:lnTo>
                    <a:lnTo>
                      <a:pt x="668" y="646"/>
                    </a:lnTo>
                    <a:lnTo>
                      <a:pt x="668" y="646"/>
                    </a:lnTo>
                    <a:lnTo>
                      <a:pt x="668" y="646"/>
                    </a:lnTo>
                    <a:lnTo>
                      <a:pt x="661" y="646"/>
                    </a:lnTo>
                    <a:lnTo>
                      <a:pt x="661" y="646"/>
                    </a:lnTo>
                    <a:lnTo>
                      <a:pt x="661" y="646"/>
                    </a:lnTo>
                    <a:lnTo>
                      <a:pt x="653" y="646"/>
                    </a:lnTo>
                    <a:lnTo>
                      <a:pt x="653" y="646"/>
                    </a:lnTo>
                    <a:lnTo>
                      <a:pt x="653" y="646"/>
                    </a:lnTo>
                    <a:lnTo>
                      <a:pt x="653" y="646"/>
                    </a:lnTo>
                    <a:lnTo>
                      <a:pt x="653" y="654"/>
                    </a:lnTo>
                    <a:lnTo>
                      <a:pt x="653" y="654"/>
                    </a:lnTo>
                    <a:lnTo>
                      <a:pt x="653" y="654"/>
                    </a:lnTo>
                    <a:lnTo>
                      <a:pt x="653" y="654"/>
                    </a:lnTo>
                    <a:lnTo>
                      <a:pt x="646" y="654"/>
                    </a:lnTo>
                    <a:lnTo>
                      <a:pt x="646" y="654"/>
                    </a:lnTo>
                    <a:lnTo>
                      <a:pt x="646" y="654"/>
                    </a:lnTo>
                    <a:lnTo>
                      <a:pt x="646" y="654"/>
                    </a:lnTo>
                    <a:lnTo>
                      <a:pt x="646" y="654"/>
                    </a:lnTo>
                    <a:lnTo>
                      <a:pt x="646" y="654"/>
                    </a:lnTo>
                    <a:lnTo>
                      <a:pt x="646" y="661"/>
                    </a:lnTo>
                    <a:lnTo>
                      <a:pt x="646" y="661"/>
                    </a:lnTo>
                    <a:lnTo>
                      <a:pt x="646" y="661"/>
                    </a:lnTo>
                    <a:lnTo>
                      <a:pt x="646" y="661"/>
                    </a:lnTo>
                    <a:lnTo>
                      <a:pt x="646" y="661"/>
                    </a:lnTo>
                    <a:lnTo>
                      <a:pt x="646" y="661"/>
                    </a:lnTo>
                    <a:lnTo>
                      <a:pt x="646" y="661"/>
                    </a:lnTo>
                    <a:lnTo>
                      <a:pt x="646" y="668"/>
                    </a:lnTo>
                    <a:lnTo>
                      <a:pt x="653" y="668"/>
                    </a:lnTo>
                    <a:lnTo>
                      <a:pt x="653" y="668"/>
                    </a:lnTo>
                    <a:lnTo>
                      <a:pt x="653" y="675"/>
                    </a:lnTo>
                    <a:lnTo>
                      <a:pt x="653" y="675"/>
                    </a:lnTo>
                    <a:lnTo>
                      <a:pt x="646" y="675"/>
                    </a:lnTo>
                    <a:lnTo>
                      <a:pt x="639" y="675"/>
                    </a:lnTo>
                    <a:lnTo>
                      <a:pt x="639" y="675"/>
                    </a:lnTo>
                    <a:lnTo>
                      <a:pt x="632" y="675"/>
                    </a:lnTo>
                    <a:lnTo>
                      <a:pt x="632" y="675"/>
                    </a:lnTo>
                    <a:lnTo>
                      <a:pt x="632" y="682"/>
                    </a:lnTo>
                    <a:lnTo>
                      <a:pt x="632" y="682"/>
                    </a:lnTo>
                    <a:lnTo>
                      <a:pt x="632" y="682"/>
                    </a:lnTo>
                    <a:lnTo>
                      <a:pt x="625" y="675"/>
                    </a:lnTo>
                    <a:lnTo>
                      <a:pt x="625" y="675"/>
                    </a:lnTo>
                    <a:lnTo>
                      <a:pt x="625" y="675"/>
                    </a:lnTo>
                    <a:lnTo>
                      <a:pt x="625" y="682"/>
                    </a:lnTo>
                    <a:lnTo>
                      <a:pt x="625" y="682"/>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3"/>
              <p:cNvSpPr>
                <a:spLocks/>
              </p:cNvSpPr>
              <p:nvPr/>
            </p:nvSpPr>
            <p:spPr bwMode="auto">
              <a:xfrm>
                <a:off x="2676" y="3005"/>
                <a:ext cx="85" cy="135"/>
              </a:xfrm>
              <a:custGeom>
                <a:avLst/>
                <a:gdLst>
                  <a:gd name="T0" fmla="*/ 57 w 85"/>
                  <a:gd name="T1" fmla="*/ 135 h 135"/>
                  <a:gd name="T2" fmla="*/ 50 w 85"/>
                  <a:gd name="T3" fmla="*/ 128 h 135"/>
                  <a:gd name="T4" fmla="*/ 50 w 85"/>
                  <a:gd name="T5" fmla="*/ 120 h 135"/>
                  <a:gd name="T6" fmla="*/ 42 w 85"/>
                  <a:gd name="T7" fmla="*/ 113 h 135"/>
                  <a:gd name="T8" fmla="*/ 35 w 85"/>
                  <a:gd name="T9" fmla="*/ 99 h 135"/>
                  <a:gd name="T10" fmla="*/ 35 w 85"/>
                  <a:gd name="T11" fmla="*/ 92 h 135"/>
                  <a:gd name="T12" fmla="*/ 21 w 85"/>
                  <a:gd name="T13" fmla="*/ 64 h 135"/>
                  <a:gd name="T14" fmla="*/ 14 w 85"/>
                  <a:gd name="T15" fmla="*/ 57 h 135"/>
                  <a:gd name="T16" fmla="*/ 21 w 85"/>
                  <a:gd name="T17" fmla="*/ 57 h 135"/>
                  <a:gd name="T18" fmla="*/ 35 w 85"/>
                  <a:gd name="T19" fmla="*/ 64 h 135"/>
                  <a:gd name="T20" fmla="*/ 35 w 85"/>
                  <a:gd name="T21" fmla="*/ 64 h 135"/>
                  <a:gd name="T22" fmla="*/ 35 w 85"/>
                  <a:gd name="T23" fmla="*/ 57 h 135"/>
                  <a:gd name="T24" fmla="*/ 21 w 85"/>
                  <a:gd name="T25" fmla="*/ 57 h 135"/>
                  <a:gd name="T26" fmla="*/ 14 w 85"/>
                  <a:gd name="T27" fmla="*/ 49 h 135"/>
                  <a:gd name="T28" fmla="*/ 14 w 85"/>
                  <a:gd name="T29" fmla="*/ 42 h 135"/>
                  <a:gd name="T30" fmla="*/ 21 w 85"/>
                  <a:gd name="T31" fmla="*/ 42 h 135"/>
                  <a:gd name="T32" fmla="*/ 21 w 85"/>
                  <a:gd name="T33" fmla="*/ 35 h 135"/>
                  <a:gd name="T34" fmla="*/ 7 w 85"/>
                  <a:gd name="T35" fmla="*/ 42 h 135"/>
                  <a:gd name="T36" fmla="*/ 7 w 85"/>
                  <a:gd name="T37" fmla="*/ 28 h 135"/>
                  <a:gd name="T38" fmla="*/ 7 w 85"/>
                  <a:gd name="T39" fmla="*/ 28 h 135"/>
                  <a:gd name="T40" fmla="*/ 21 w 85"/>
                  <a:gd name="T41" fmla="*/ 21 h 135"/>
                  <a:gd name="T42" fmla="*/ 7 w 85"/>
                  <a:gd name="T43" fmla="*/ 21 h 135"/>
                  <a:gd name="T44" fmla="*/ 0 w 85"/>
                  <a:gd name="T45" fmla="*/ 21 h 135"/>
                  <a:gd name="T46" fmla="*/ 0 w 85"/>
                  <a:gd name="T47" fmla="*/ 14 h 135"/>
                  <a:gd name="T48" fmla="*/ 0 w 85"/>
                  <a:gd name="T49" fmla="*/ 7 h 135"/>
                  <a:gd name="T50" fmla="*/ 14 w 85"/>
                  <a:gd name="T51" fmla="*/ 7 h 135"/>
                  <a:gd name="T52" fmla="*/ 21 w 85"/>
                  <a:gd name="T53" fmla="*/ 0 h 135"/>
                  <a:gd name="T54" fmla="*/ 21 w 85"/>
                  <a:gd name="T55" fmla="*/ 7 h 135"/>
                  <a:gd name="T56" fmla="*/ 28 w 85"/>
                  <a:gd name="T57" fmla="*/ 7 h 135"/>
                  <a:gd name="T58" fmla="*/ 35 w 85"/>
                  <a:gd name="T59" fmla="*/ 21 h 135"/>
                  <a:gd name="T60" fmla="*/ 42 w 85"/>
                  <a:gd name="T61" fmla="*/ 28 h 135"/>
                  <a:gd name="T62" fmla="*/ 57 w 85"/>
                  <a:gd name="T63" fmla="*/ 21 h 135"/>
                  <a:gd name="T64" fmla="*/ 64 w 85"/>
                  <a:gd name="T65" fmla="*/ 21 h 135"/>
                  <a:gd name="T66" fmla="*/ 71 w 85"/>
                  <a:gd name="T67" fmla="*/ 21 h 135"/>
                  <a:gd name="T68" fmla="*/ 78 w 85"/>
                  <a:gd name="T69" fmla="*/ 28 h 135"/>
                  <a:gd name="T70" fmla="*/ 78 w 85"/>
                  <a:gd name="T71" fmla="*/ 42 h 135"/>
                  <a:gd name="T72" fmla="*/ 78 w 85"/>
                  <a:gd name="T73" fmla="*/ 49 h 135"/>
                  <a:gd name="T74" fmla="*/ 78 w 85"/>
                  <a:gd name="T75" fmla="*/ 57 h 135"/>
                  <a:gd name="T76" fmla="*/ 78 w 85"/>
                  <a:gd name="T77" fmla="*/ 64 h 135"/>
                  <a:gd name="T78" fmla="*/ 85 w 85"/>
                  <a:gd name="T79" fmla="*/ 71 h 135"/>
                  <a:gd name="T80" fmla="*/ 85 w 85"/>
                  <a:gd name="T81" fmla="*/ 78 h 135"/>
                  <a:gd name="T82" fmla="*/ 78 w 85"/>
                  <a:gd name="T83" fmla="*/ 78 h 135"/>
                  <a:gd name="T84" fmla="*/ 78 w 85"/>
                  <a:gd name="T85" fmla="*/ 85 h 135"/>
                  <a:gd name="T86" fmla="*/ 85 w 85"/>
                  <a:gd name="T87" fmla="*/ 92 h 135"/>
                  <a:gd name="T88" fmla="*/ 78 w 85"/>
                  <a:gd name="T89" fmla="*/ 99 h 135"/>
                  <a:gd name="T90" fmla="*/ 78 w 85"/>
                  <a:gd name="T91" fmla="*/ 106 h 135"/>
                  <a:gd name="T92" fmla="*/ 78 w 85"/>
                  <a:gd name="T93" fmla="*/ 113 h 135"/>
                  <a:gd name="T94" fmla="*/ 78 w 85"/>
                  <a:gd name="T95" fmla="*/ 120 h 135"/>
                  <a:gd name="T96" fmla="*/ 71 w 85"/>
                  <a:gd name="T97" fmla="*/ 128 h 135"/>
                  <a:gd name="T98" fmla="*/ 64 w 85"/>
                  <a:gd name="T99" fmla="*/ 12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5" h="135">
                    <a:moveTo>
                      <a:pt x="64" y="128"/>
                    </a:moveTo>
                    <a:lnTo>
                      <a:pt x="64" y="128"/>
                    </a:lnTo>
                    <a:lnTo>
                      <a:pt x="64" y="135"/>
                    </a:lnTo>
                    <a:lnTo>
                      <a:pt x="57" y="135"/>
                    </a:lnTo>
                    <a:lnTo>
                      <a:pt x="57" y="135"/>
                    </a:lnTo>
                    <a:lnTo>
                      <a:pt x="57" y="135"/>
                    </a:lnTo>
                    <a:lnTo>
                      <a:pt x="57" y="135"/>
                    </a:lnTo>
                    <a:lnTo>
                      <a:pt x="50" y="128"/>
                    </a:lnTo>
                    <a:lnTo>
                      <a:pt x="50" y="128"/>
                    </a:lnTo>
                    <a:lnTo>
                      <a:pt x="50" y="128"/>
                    </a:lnTo>
                    <a:lnTo>
                      <a:pt x="50" y="120"/>
                    </a:lnTo>
                    <a:lnTo>
                      <a:pt x="50" y="120"/>
                    </a:lnTo>
                    <a:lnTo>
                      <a:pt x="42" y="120"/>
                    </a:lnTo>
                    <a:lnTo>
                      <a:pt x="42" y="120"/>
                    </a:lnTo>
                    <a:lnTo>
                      <a:pt x="42" y="120"/>
                    </a:lnTo>
                    <a:lnTo>
                      <a:pt x="42" y="113"/>
                    </a:lnTo>
                    <a:lnTo>
                      <a:pt x="35" y="106"/>
                    </a:lnTo>
                    <a:lnTo>
                      <a:pt x="28" y="106"/>
                    </a:lnTo>
                    <a:lnTo>
                      <a:pt x="28" y="99"/>
                    </a:lnTo>
                    <a:lnTo>
                      <a:pt x="35" y="99"/>
                    </a:lnTo>
                    <a:lnTo>
                      <a:pt x="35" y="99"/>
                    </a:lnTo>
                    <a:lnTo>
                      <a:pt x="35" y="99"/>
                    </a:lnTo>
                    <a:lnTo>
                      <a:pt x="35" y="99"/>
                    </a:lnTo>
                    <a:lnTo>
                      <a:pt x="35" y="92"/>
                    </a:lnTo>
                    <a:lnTo>
                      <a:pt x="35" y="92"/>
                    </a:lnTo>
                    <a:lnTo>
                      <a:pt x="28" y="64"/>
                    </a:lnTo>
                    <a:lnTo>
                      <a:pt x="28" y="64"/>
                    </a:lnTo>
                    <a:lnTo>
                      <a:pt x="21" y="64"/>
                    </a:lnTo>
                    <a:lnTo>
                      <a:pt x="21" y="64"/>
                    </a:lnTo>
                    <a:lnTo>
                      <a:pt x="21" y="64"/>
                    </a:lnTo>
                    <a:lnTo>
                      <a:pt x="14" y="64"/>
                    </a:lnTo>
                    <a:lnTo>
                      <a:pt x="14" y="57"/>
                    </a:lnTo>
                    <a:lnTo>
                      <a:pt x="21" y="57"/>
                    </a:lnTo>
                    <a:lnTo>
                      <a:pt x="21" y="57"/>
                    </a:lnTo>
                    <a:lnTo>
                      <a:pt x="21" y="57"/>
                    </a:lnTo>
                    <a:lnTo>
                      <a:pt x="21" y="57"/>
                    </a:lnTo>
                    <a:lnTo>
                      <a:pt x="28" y="57"/>
                    </a:lnTo>
                    <a:lnTo>
                      <a:pt x="28" y="57"/>
                    </a:lnTo>
                    <a:lnTo>
                      <a:pt x="35" y="57"/>
                    </a:lnTo>
                    <a:lnTo>
                      <a:pt x="35" y="64"/>
                    </a:lnTo>
                    <a:lnTo>
                      <a:pt x="35" y="64"/>
                    </a:lnTo>
                    <a:lnTo>
                      <a:pt x="35" y="64"/>
                    </a:lnTo>
                    <a:lnTo>
                      <a:pt x="35" y="64"/>
                    </a:lnTo>
                    <a:lnTo>
                      <a:pt x="35" y="64"/>
                    </a:lnTo>
                    <a:lnTo>
                      <a:pt x="35" y="64"/>
                    </a:lnTo>
                    <a:lnTo>
                      <a:pt x="35" y="64"/>
                    </a:lnTo>
                    <a:lnTo>
                      <a:pt x="35" y="57"/>
                    </a:lnTo>
                    <a:lnTo>
                      <a:pt x="35" y="57"/>
                    </a:lnTo>
                    <a:lnTo>
                      <a:pt x="28" y="57"/>
                    </a:lnTo>
                    <a:lnTo>
                      <a:pt x="28" y="57"/>
                    </a:lnTo>
                    <a:lnTo>
                      <a:pt x="21" y="57"/>
                    </a:lnTo>
                    <a:lnTo>
                      <a:pt x="21" y="57"/>
                    </a:lnTo>
                    <a:lnTo>
                      <a:pt x="21" y="49"/>
                    </a:lnTo>
                    <a:lnTo>
                      <a:pt x="21" y="49"/>
                    </a:lnTo>
                    <a:lnTo>
                      <a:pt x="21" y="49"/>
                    </a:lnTo>
                    <a:lnTo>
                      <a:pt x="14" y="49"/>
                    </a:lnTo>
                    <a:lnTo>
                      <a:pt x="14" y="49"/>
                    </a:lnTo>
                    <a:lnTo>
                      <a:pt x="14" y="49"/>
                    </a:lnTo>
                    <a:lnTo>
                      <a:pt x="14" y="49"/>
                    </a:lnTo>
                    <a:lnTo>
                      <a:pt x="14" y="42"/>
                    </a:lnTo>
                    <a:lnTo>
                      <a:pt x="14" y="42"/>
                    </a:lnTo>
                    <a:lnTo>
                      <a:pt x="21" y="42"/>
                    </a:lnTo>
                    <a:lnTo>
                      <a:pt x="28" y="42"/>
                    </a:lnTo>
                    <a:lnTo>
                      <a:pt x="21" y="42"/>
                    </a:lnTo>
                    <a:lnTo>
                      <a:pt x="21" y="42"/>
                    </a:lnTo>
                    <a:lnTo>
                      <a:pt x="21" y="42"/>
                    </a:lnTo>
                    <a:lnTo>
                      <a:pt x="21" y="42"/>
                    </a:lnTo>
                    <a:lnTo>
                      <a:pt x="21" y="35"/>
                    </a:lnTo>
                    <a:lnTo>
                      <a:pt x="14" y="42"/>
                    </a:lnTo>
                    <a:lnTo>
                      <a:pt x="14" y="42"/>
                    </a:lnTo>
                    <a:lnTo>
                      <a:pt x="7" y="42"/>
                    </a:lnTo>
                    <a:lnTo>
                      <a:pt x="7" y="42"/>
                    </a:lnTo>
                    <a:lnTo>
                      <a:pt x="7" y="35"/>
                    </a:lnTo>
                    <a:lnTo>
                      <a:pt x="7" y="35"/>
                    </a:lnTo>
                    <a:lnTo>
                      <a:pt x="7" y="35"/>
                    </a:lnTo>
                    <a:lnTo>
                      <a:pt x="7" y="28"/>
                    </a:lnTo>
                    <a:lnTo>
                      <a:pt x="7" y="28"/>
                    </a:lnTo>
                    <a:lnTo>
                      <a:pt x="7" y="28"/>
                    </a:lnTo>
                    <a:lnTo>
                      <a:pt x="7" y="28"/>
                    </a:lnTo>
                    <a:lnTo>
                      <a:pt x="7" y="28"/>
                    </a:lnTo>
                    <a:lnTo>
                      <a:pt x="7" y="21"/>
                    </a:lnTo>
                    <a:lnTo>
                      <a:pt x="14" y="21"/>
                    </a:lnTo>
                    <a:lnTo>
                      <a:pt x="21" y="21"/>
                    </a:lnTo>
                    <a:lnTo>
                      <a:pt x="21" y="21"/>
                    </a:lnTo>
                    <a:lnTo>
                      <a:pt x="14" y="21"/>
                    </a:lnTo>
                    <a:lnTo>
                      <a:pt x="14" y="21"/>
                    </a:lnTo>
                    <a:lnTo>
                      <a:pt x="14" y="21"/>
                    </a:lnTo>
                    <a:lnTo>
                      <a:pt x="7" y="21"/>
                    </a:lnTo>
                    <a:lnTo>
                      <a:pt x="7" y="28"/>
                    </a:lnTo>
                    <a:lnTo>
                      <a:pt x="7" y="28"/>
                    </a:lnTo>
                    <a:lnTo>
                      <a:pt x="0" y="21"/>
                    </a:lnTo>
                    <a:lnTo>
                      <a:pt x="0" y="21"/>
                    </a:lnTo>
                    <a:lnTo>
                      <a:pt x="0" y="21"/>
                    </a:lnTo>
                    <a:lnTo>
                      <a:pt x="0" y="14"/>
                    </a:lnTo>
                    <a:lnTo>
                      <a:pt x="0" y="14"/>
                    </a:lnTo>
                    <a:lnTo>
                      <a:pt x="0" y="14"/>
                    </a:lnTo>
                    <a:lnTo>
                      <a:pt x="0" y="7"/>
                    </a:lnTo>
                    <a:lnTo>
                      <a:pt x="0" y="7"/>
                    </a:lnTo>
                    <a:lnTo>
                      <a:pt x="0" y="7"/>
                    </a:lnTo>
                    <a:lnTo>
                      <a:pt x="0" y="7"/>
                    </a:lnTo>
                    <a:lnTo>
                      <a:pt x="7" y="7"/>
                    </a:lnTo>
                    <a:lnTo>
                      <a:pt x="14" y="7"/>
                    </a:lnTo>
                    <a:lnTo>
                      <a:pt x="14" y="7"/>
                    </a:lnTo>
                    <a:lnTo>
                      <a:pt x="14" y="7"/>
                    </a:lnTo>
                    <a:lnTo>
                      <a:pt x="14" y="0"/>
                    </a:lnTo>
                    <a:lnTo>
                      <a:pt x="14" y="0"/>
                    </a:lnTo>
                    <a:lnTo>
                      <a:pt x="21" y="0"/>
                    </a:lnTo>
                    <a:lnTo>
                      <a:pt x="21" y="0"/>
                    </a:lnTo>
                    <a:lnTo>
                      <a:pt x="21" y="0"/>
                    </a:lnTo>
                    <a:lnTo>
                      <a:pt x="21" y="7"/>
                    </a:lnTo>
                    <a:lnTo>
                      <a:pt x="21" y="7"/>
                    </a:lnTo>
                    <a:lnTo>
                      <a:pt x="21" y="7"/>
                    </a:lnTo>
                    <a:lnTo>
                      <a:pt x="21" y="7"/>
                    </a:lnTo>
                    <a:lnTo>
                      <a:pt x="21" y="7"/>
                    </a:lnTo>
                    <a:lnTo>
                      <a:pt x="28" y="7"/>
                    </a:lnTo>
                    <a:lnTo>
                      <a:pt x="28" y="7"/>
                    </a:lnTo>
                    <a:lnTo>
                      <a:pt x="28" y="7"/>
                    </a:lnTo>
                    <a:lnTo>
                      <a:pt x="28" y="14"/>
                    </a:lnTo>
                    <a:lnTo>
                      <a:pt x="28" y="14"/>
                    </a:lnTo>
                    <a:lnTo>
                      <a:pt x="35" y="21"/>
                    </a:lnTo>
                    <a:lnTo>
                      <a:pt x="35" y="21"/>
                    </a:lnTo>
                    <a:lnTo>
                      <a:pt x="35" y="21"/>
                    </a:lnTo>
                    <a:lnTo>
                      <a:pt x="35" y="28"/>
                    </a:lnTo>
                    <a:lnTo>
                      <a:pt x="42" y="28"/>
                    </a:lnTo>
                    <a:lnTo>
                      <a:pt x="42" y="28"/>
                    </a:lnTo>
                    <a:lnTo>
                      <a:pt x="42" y="28"/>
                    </a:lnTo>
                    <a:lnTo>
                      <a:pt x="50" y="21"/>
                    </a:lnTo>
                    <a:lnTo>
                      <a:pt x="57" y="21"/>
                    </a:lnTo>
                    <a:lnTo>
                      <a:pt x="57" y="21"/>
                    </a:lnTo>
                    <a:lnTo>
                      <a:pt x="64" y="21"/>
                    </a:lnTo>
                    <a:lnTo>
                      <a:pt x="64" y="21"/>
                    </a:lnTo>
                    <a:lnTo>
                      <a:pt x="64" y="21"/>
                    </a:lnTo>
                    <a:lnTo>
                      <a:pt x="64" y="21"/>
                    </a:lnTo>
                    <a:lnTo>
                      <a:pt x="71" y="21"/>
                    </a:lnTo>
                    <a:lnTo>
                      <a:pt x="71" y="21"/>
                    </a:lnTo>
                    <a:lnTo>
                      <a:pt x="71" y="21"/>
                    </a:lnTo>
                    <a:lnTo>
                      <a:pt x="71" y="21"/>
                    </a:lnTo>
                    <a:lnTo>
                      <a:pt x="78" y="21"/>
                    </a:lnTo>
                    <a:lnTo>
                      <a:pt x="78" y="28"/>
                    </a:lnTo>
                    <a:lnTo>
                      <a:pt x="78" y="28"/>
                    </a:lnTo>
                    <a:lnTo>
                      <a:pt x="78" y="28"/>
                    </a:lnTo>
                    <a:lnTo>
                      <a:pt x="78" y="42"/>
                    </a:lnTo>
                    <a:lnTo>
                      <a:pt x="78" y="42"/>
                    </a:lnTo>
                    <a:lnTo>
                      <a:pt x="78" y="42"/>
                    </a:lnTo>
                    <a:lnTo>
                      <a:pt x="78" y="42"/>
                    </a:lnTo>
                    <a:lnTo>
                      <a:pt x="78" y="49"/>
                    </a:lnTo>
                    <a:lnTo>
                      <a:pt x="78" y="49"/>
                    </a:lnTo>
                    <a:lnTo>
                      <a:pt x="78" y="49"/>
                    </a:lnTo>
                    <a:lnTo>
                      <a:pt x="78" y="57"/>
                    </a:lnTo>
                    <a:lnTo>
                      <a:pt x="78" y="57"/>
                    </a:lnTo>
                    <a:lnTo>
                      <a:pt x="78" y="57"/>
                    </a:lnTo>
                    <a:lnTo>
                      <a:pt x="78" y="57"/>
                    </a:lnTo>
                    <a:lnTo>
                      <a:pt x="78" y="57"/>
                    </a:lnTo>
                    <a:lnTo>
                      <a:pt x="78" y="57"/>
                    </a:lnTo>
                    <a:lnTo>
                      <a:pt x="78" y="64"/>
                    </a:lnTo>
                    <a:lnTo>
                      <a:pt x="78" y="64"/>
                    </a:lnTo>
                    <a:lnTo>
                      <a:pt x="85" y="64"/>
                    </a:lnTo>
                    <a:lnTo>
                      <a:pt x="85" y="71"/>
                    </a:lnTo>
                    <a:lnTo>
                      <a:pt x="85" y="71"/>
                    </a:lnTo>
                    <a:lnTo>
                      <a:pt x="85" y="71"/>
                    </a:lnTo>
                    <a:lnTo>
                      <a:pt x="85" y="78"/>
                    </a:lnTo>
                    <a:lnTo>
                      <a:pt x="85" y="78"/>
                    </a:lnTo>
                    <a:lnTo>
                      <a:pt x="85" y="78"/>
                    </a:lnTo>
                    <a:lnTo>
                      <a:pt x="85" y="78"/>
                    </a:lnTo>
                    <a:lnTo>
                      <a:pt x="85" y="78"/>
                    </a:lnTo>
                    <a:lnTo>
                      <a:pt x="78" y="78"/>
                    </a:lnTo>
                    <a:lnTo>
                      <a:pt x="78" y="78"/>
                    </a:lnTo>
                    <a:lnTo>
                      <a:pt x="78" y="78"/>
                    </a:lnTo>
                    <a:lnTo>
                      <a:pt x="78" y="85"/>
                    </a:lnTo>
                    <a:lnTo>
                      <a:pt x="78" y="85"/>
                    </a:lnTo>
                    <a:lnTo>
                      <a:pt x="78" y="85"/>
                    </a:lnTo>
                    <a:lnTo>
                      <a:pt x="78" y="85"/>
                    </a:lnTo>
                    <a:lnTo>
                      <a:pt x="85" y="85"/>
                    </a:lnTo>
                    <a:lnTo>
                      <a:pt x="85" y="85"/>
                    </a:lnTo>
                    <a:lnTo>
                      <a:pt x="85" y="92"/>
                    </a:lnTo>
                    <a:lnTo>
                      <a:pt x="85" y="92"/>
                    </a:lnTo>
                    <a:lnTo>
                      <a:pt x="85" y="92"/>
                    </a:lnTo>
                    <a:lnTo>
                      <a:pt x="85" y="92"/>
                    </a:lnTo>
                    <a:lnTo>
                      <a:pt x="85" y="92"/>
                    </a:lnTo>
                    <a:lnTo>
                      <a:pt x="78" y="99"/>
                    </a:lnTo>
                    <a:lnTo>
                      <a:pt x="78" y="99"/>
                    </a:lnTo>
                    <a:lnTo>
                      <a:pt x="78" y="106"/>
                    </a:lnTo>
                    <a:lnTo>
                      <a:pt x="78" y="106"/>
                    </a:lnTo>
                    <a:lnTo>
                      <a:pt x="78" y="106"/>
                    </a:lnTo>
                    <a:lnTo>
                      <a:pt x="85" y="113"/>
                    </a:lnTo>
                    <a:lnTo>
                      <a:pt x="85" y="113"/>
                    </a:lnTo>
                    <a:lnTo>
                      <a:pt x="85" y="113"/>
                    </a:lnTo>
                    <a:lnTo>
                      <a:pt x="78" y="113"/>
                    </a:lnTo>
                    <a:lnTo>
                      <a:pt x="78" y="113"/>
                    </a:lnTo>
                    <a:lnTo>
                      <a:pt x="78" y="120"/>
                    </a:lnTo>
                    <a:lnTo>
                      <a:pt x="78" y="120"/>
                    </a:lnTo>
                    <a:lnTo>
                      <a:pt x="78" y="120"/>
                    </a:lnTo>
                    <a:lnTo>
                      <a:pt x="78" y="128"/>
                    </a:lnTo>
                    <a:lnTo>
                      <a:pt x="78" y="128"/>
                    </a:lnTo>
                    <a:lnTo>
                      <a:pt x="78" y="128"/>
                    </a:lnTo>
                    <a:lnTo>
                      <a:pt x="71" y="128"/>
                    </a:lnTo>
                    <a:lnTo>
                      <a:pt x="71" y="128"/>
                    </a:lnTo>
                    <a:lnTo>
                      <a:pt x="71" y="128"/>
                    </a:lnTo>
                    <a:lnTo>
                      <a:pt x="64" y="128"/>
                    </a:lnTo>
                    <a:lnTo>
                      <a:pt x="64" y="128"/>
                    </a:lnTo>
                    <a:lnTo>
                      <a:pt x="64" y="128"/>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5"/>
              <p:cNvSpPr>
                <a:spLocks/>
              </p:cNvSpPr>
              <p:nvPr/>
            </p:nvSpPr>
            <p:spPr bwMode="auto">
              <a:xfrm>
                <a:off x="5047" y="918"/>
                <a:ext cx="717" cy="404"/>
              </a:xfrm>
              <a:custGeom>
                <a:avLst/>
                <a:gdLst>
                  <a:gd name="T0" fmla="*/ 710 w 717"/>
                  <a:gd name="T1" fmla="*/ 213 h 404"/>
                  <a:gd name="T2" fmla="*/ 688 w 717"/>
                  <a:gd name="T3" fmla="*/ 220 h 404"/>
                  <a:gd name="T4" fmla="*/ 667 w 717"/>
                  <a:gd name="T5" fmla="*/ 241 h 404"/>
                  <a:gd name="T6" fmla="*/ 667 w 717"/>
                  <a:gd name="T7" fmla="*/ 270 h 404"/>
                  <a:gd name="T8" fmla="*/ 710 w 717"/>
                  <a:gd name="T9" fmla="*/ 319 h 404"/>
                  <a:gd name="T10" fmla="*/ 695 w 717"/>
                  <a:gd name="T11" fmla="*/ 326 h 404"/>
                  <a:gd name="T12" fmla="*/ 660 w 717"/>
                  <a:gd name="T13" fmla="*/ 291 h 404"/>
                  <a:gd name="T14" fmla="*/ 632 w 717"/>
                  <a:gd name="T15" fmla="*/ 291 h 404"/>
                  <a:gd name="T16" fmla="*/ 561 w 717"/>
                  <a:gd name="T17" fmla="*/ 326 h 404"/>
                  <a:gd name="T18" fmla="*/ 525 w 717"/>
                  <a:gd name="T19" fmla="*/ 369 h 404"/>
                  <a:gd name="T20" fmla="*/ 490 w 717"/>
                  <a:gd name="T21" fmla="*/ 397 h 404"/>
                  <a:gd name="T22" fmla="*/ 475 w 717"/>
                  <a:gd name="T23" fmla="*/ 383 h 404"/>
                  <a:gd name="T24" fmla="*/ 475 w 717"/>
                  <a:gd name="T25" fmla="*/ 362 h 404"/>
                  <a:gd name="T26" fmla="*/ 475 w 717"/>
                  <a:gd name="T27" fmla="*/ 348 h 404"/>
                  <a:gd name="T28" fmla="*/ 504 w 717"/>
                  <a:gd name="T29" fmla="*/ 319 h 404"/>
                  <a:gd name="T30" fmla="*/ 539 w 717"/>
                  <a:gd name="T31" fmla="*/ 305 h 404"/>
                  <a:gd name="T32" fmla="*/ 553 w 717"/>
                  <a:gd name="T33" fmla="*/ 305 h 404"/>
                  <a:gd name="T34" fmla="*/ 561 w 717"/>
                  <a:gd name="T35" fmla="*/ 298 h 404"/>
                  <a:gd name="T36" fmla="*/ 553 w 717"/>
                  <a:gd name="T37" fmla="*/ 284 h 404"/>
                  <a:gd name="T38" fmla="*/ 546 w 717"/>
                  <a:gd name="T39" fmla="*/ 284 h 404"/>
                  <a:gd name="T40" fmla="*/ 532 w 717"/>
                  <a:gd name="T41" fmla="*/ 262 h 404"/>
                  <a:gd name="T42" fmla="*/ 539 w 717"/>
                  <a:gd name="T43" fmla="*/ 206 h 404"/>
                  <a:gd name="T44" fmla="*/ 468 w 717"/>
                  <a:gd name="T45" fmla="*/ 227 h 404"/>
                  <a:gd name="T46" fmla="*/ 369 w 717"/>
                  <a:gd name="T47" fmla="*/ 277 h 404"/>
                  <a:gd name="T48" fmla="*/ 333 w 717"/>
                  <a:gd name="T49" fmla="*/ 270 h 404"/>
                  <a:gd name="T50" fmla="*/ 312 w 717"/>
                  <a:gd name="T51" fmla="*/ 312 h 404"/>
                  <a:gd name="T52" fmla="*/ 284 w 717"/>
                  <a:gd name="T53" fmla="*/ 362 h 404"/>
                  <a:gd name="T54" fmla="*/ 199 w 717"/>
                  <a:gd name="T55" fmla="*/ 376 h 404"/>
                  <a:gd name="T56" fmla="*/ 149 w 717"/>
                  <a:gd name="T57" fmla="*/ 362 h 404"/>
                  <a:gd name="T58" fmla="*/ 92 w 717"/>
                  <a:gd name="T59" fmla="*/ 390 h 404"/>
                  <a:gd name="T60" fmla="*/ 64 w 717"/>
                  <a:gd name="T61" fmla="*/ 355 h 404"/>
                  <a:gd name="T62" fmla="*/ 49 w 717"/>
                  <a:gd name="T63" fmla="*/ 312 h 404"/>
                  <a:gd name="T64" fmla="*/ 14 w 717"/>
                  <a:gd name="T65" fmla="*/ 312 h 404"/>
                  <a:gd name="T66" fmla="*/ 28 w 717"/>
                  <a:gd name="T67" fmla="*/ 277 h 404"/>
                  <a:gd name="T68" fmla="*/ 78 w 717"/>
                  <a:gd name="T69" fmla="*/ 262 h 404"/>
                  <a:gd name="T70" fmla="*/ 92 w 717"/>
                  <a:gd name="T71" fmla="*/ 255 h 404"/>
                  <a:gd name="T72" fmla="*/ 113 w 717"/>
                  <a:gd name="T73" fmla="*/ 248 h 404"/>
                  <a:gd name="T74" fmla="*/ 135 w 717"/>
                  <a:gd name="T75" fmla="*/ 227 h 404"/>
                  <a:gd name="T76" fmla="*/ 142 w 717"/>
                  <a:gd name="T77" fmla="*/ 206 h 404"/>
                  <a:gd name="T78" fmla="*/ 163 w 717"/>
                  <a:gd name="T79" fmla="*/ 184 h 404"/>
                  <a:gd name="T80" fmla="*/ 184 w 717"/>
                  <a:gd name="T81" fmla="*/ 135 h 404"/>
                  <a:gd name="T82" fmla="*/ 234 w 717"/>
                  <a:gd name="T83" fmla="*/ 128 h 404"/>
                  <a:gd name="T84" fmla="*/ 262 w 717"/>
                  <a:gd name="T85" fmla="*/ 106 h 404"/>
                  <a:gd name="T86" fmla="*/ 277 w 717"/>
                  <a:gd name="T87" fmla="*/ 99 h 404"/>
                  <a:gd name="T88" fmla="*/ 291 w 717"/>
                  <a:gd name="T89" fmla="*/ 78 h 404"/>
                  <a:gd name="T90" fmla="*/ 333 w 717"/>
                  <a:gd name="T91" fmla="*/ 42 h 404"/>
                  <a:gd name="T92" fmla="*/ 369 w 717"/>
                  <a:gd name="T93" fmla="*/ 49 h 404"/>
                  <a:gd name="T94" fmla="*/ 412 w 717"/>
                  <a:gd name="T95" fmla="*/ 57 h 404"/>
                  <a:gd name="T96" fmla="*/ 447 w 717"/>
                  <a:gd name="T97" fmla="*/ 64 h 404"/>
                  <a:gd name="T98" fmla="*/ 461 w 717"/>
                  <a:gd name="T99" fmla="*/ 35 h 404"/>
                  <a:gd name="T100" fmla="*/ 475 w 717"/>
                  <a:gd name="T101" fmla="*/ 21 h 404"/>
                  <a:gd name="T102" fmla="*/ 504 w 717"/>
                  <a:gd name="T103" fmla="*/ 7 h 404"/>
                  <a:gd name="T104" fmla="*/ 539 w 717"/>
                  <a:gd name="T105" fmla="*/ 28 h 404"/>
                  <a:gd name="T106" fmla="*/ 539 w 717"/>
                  <a:gd name="T107" fmla="*/ 42 h 404"/>
                  <a:gd name="T108" fmla="*/ 539 w 717"/>
                  <a:gd name="T109" fmla="*/ 71 h 404"/>
                  <a:gd name="T110" fmla="*/ 575 w 717"/>
                  <a:gd name="T111" fmla="*/ 49 h 404"/>
                  <a:gd name="T112" fmla="*/ 596 w 717"/>
                  <a:gd name="T113" fmla="*/ 85 h 404"/>
                  <a:gd name="T114" fmla="*/ 575 w 717"/>
                  <a:gd name="T115" fmla="*/ 128 h 404"/>
                  <a:gd name="T116" fmla="*/ 575 w 717"/>
                  <a:gd name="T117" fmla="*/ 149 h 404"/>
                  <a:gd name="T118" fmla="*/ 596 w 717"/>
                  <a:gd name="T119" fmla="*/ 142 h 404"/>
                  <a:gd name="T120" fmla="*/ 653 w 717"/>
                  <a:gd name="T121" fmla="*/ 149 h 404"/>
                  <a:gd name="T122" fmla="*/ 703 w 717"/>
                  <a:gd name="T123" fmla="*/ 163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7" h="404">
                    <a:moveTo>
                      <a:pt x="710" y="191"/>
                    </a:moveTo>
                    <a:lnTo>
                      <a:pt x="710" y="191"/>
                    </a:lnTo>
                    <a:lnTo>
                      <a:pt x="717" y="191"/>
                    </a:lnTo>
                    <a:lnTo>
                      <a:pt x="717" y="199"/>
                    </a:lnTo>
                    <a:lnTo>
                      <a:pt x="710" y="199"/>
                    </a:lnTo>
                    <a:lnTo>
                      <a:pt x="710" y="206"/>
                    </a:lnTo>
                    <a:lnTo>
                      <a:pt x="710" y="206"/>
                    </a:lnTo>
                    <a:lnTo>
                      <a:pt x="717" y="206"/>
                    </a:lnTo>
                    <a:lnTo>
                      <a:pt x="710" y="206"/>
                    </a:lnTo>
                    <a:lnTo>
                      <a:pt x="710" y="213"/>
                    </a:lnTo>
                    <a:lnTo>
                      <a:pt x="710" y="213"/>
                    </a:lnTo>
                    <a:lnTo>
                      <a:pt x="710" y="213"/>
                    </a:lnTo>
                    <a:lnTo>
                      <a:pt x="710" y="206"/>
                    </a:lnTo>
                    <a:lnTo>
                      <a:pt x="703" y="206"/>
                    </a:lnTo>
                    <a:lnTo>
                      <a:pt x="703" y="206"/>
                    </a:lnTo>
                    <a:lnTo>
                      <a:pt x="703" y="206"/>
                    </a:lnTo>
                    <a:lnTo>
                      <a:pt x="703" y="206"/>
                    </a:lnTo>
                    <a:lnTo>
                      <a:pt x="695" y="213"/>
                    </a:lnTo>
                    <a:lnTo>
                      <a:pt x="695" y="213"/>
                    </a:lnTo>
                    <a:lnTo>
                      <a:pt x="695" y="213"/>
                    </a:lnTo>
                    <a:lnTo>
                      <a:pt x="688" y="220"/>
                    </a:lnTo>
                    <a:lnTo>
                      <a:pt x="688" y="220"/>
                    </a:lnTo>
                    <a:lnTo>
                      <a:pt x="688" y="220"/>
                    </a:lnTo>
                    <a:lnTo>
                      <a:pt x="688" y="220"/>
                    </a:lnTo>
                    <a:lnTo>
                      <a:pt x="688" y="227"/>
                    </a:lnTo>
                    <a:lnTo>
                      <a:pt x="688" y="227"/>
                    </a:lnTo>
                    <a:lnTo>
                      <a:pt x="681" y="227"/>
                    </a:lnTo>
                    <a:lnTo>
                      <a:pt x="681" y="227"/>
                    </a:lnTo>
                    <a:lnTo>
                      <a:pt x="681" y="227"/>
                    </a:lnTo>
                    <a:lnTo>
                      <a:pt x="681" y="234"/>
                    </a:lnTo>
                    <a:lnTo>
                      <a:pt x="681" y="234"/>
                    </a:lnTo>
                    <a:lnTo>
                      <a:pt x="681" y="234"/>
                    </a:lnTo>
                    <a:lnTo>
                      <a:pt x="674" y="234"/>
                    </a:lnTo>
                    <a:lnTo>
                      <a:pt x="674" y="234"/>
                    </a:lnTo>
                    <a:lnTo>
                      <a:pt x="674" y="241"/>
                    </a:lnTo>
                    <a:lnTo>
                      <a:pt x="667" y="241"/>
                    </a:lnTo>
                    <a:lnTo>
                      <a:pt x="667" y="248"/>
                    </a:lnTo>
                    <a:lnTo>
                      <a:pt x="667" y="248"/>
                    </a:lnTo>
                    <a:lnTo>
                      <a:pt x="660" y="255"/>
                    </a:lnTo>
                    <a:lnTo>
                      <a:pt x="660" y="255"/>
                    </a:lnTo>
                    <a:lnTo>
                      <a:pt x="660" y="255"/>
                    </a:lnTo>
                    <a:lnTo>
                      <a:pt x="667" y="262"/>
                    </a:lnTo>
                    <a:lnTo>
                      <a:pt x="667" y="262"/>
                    </a:lnTo>
                    <a:lnTo>
                      <a:pt x="667" y="262"/>
                    </a:lnTo>
                    <a:lnTo>
                      <a:pt x="667" y="262"/>
                    </a:lnTo>
                    <a:lnTo>
                      <a:pt x="667" y="270"/>
                    </a:lnTo>
                    <a:lnTo>
                      <a:pt x="667" y="270"/>
                    </a:lnTo>
                    <a:lnTo>
                      <a:pt x="667" y="270"/>
                    </a:lnTo>
                    <a:lnTo>
                      <a:pt x="667" y="277"/>
                    </a:lnTo>
                    <a:lnTo>
                      <a:pt x="667" y="277"/>
                    </a:lnTo>
                    <a:lnTo>
                      <a:pt x="674" y="284"/>
                    </a:lnTo>
                    <a:lnTo>
                      <a:pt x="695" y="305"/>
                    </a:lnTo>
                    <a:lnTo>
                      <a:pt x="703" y="312"/>
                    </a:lnTo>
                    <a:lnTo>
                      <a:pt x="703" y="312"/>
                    </a:lnTo>
                    <a:lnTo>
                      <a:pt x="703" y="312"/>
                    </a:lnTo>
                    <a:lnTo>
                      <a:pt x="703" y="319"/>
                    </a:lnTo>
                    <a:lnTo>
                      <a:pt x="703" y="319"/>
                    </a:lnTo>
                    <a:lnTo>
                      <a:pt x="710" y="319"/>
                    </a:lnTo>
                    <a:lnTo>
                      <a:pt x="710" y="319"/>
                    </a:lnTo>
                    <a:lnTo>
                      <a:pt x="710" y="319"/>
                    </a:lnTo>
                    <a:lnTo>
                      <a:pt x="710" y="319"/>
                    </a:lnTo>
                    <a:lnTo>
                      <a:pt x="710" y="326"/>
                    </a:lnTo>
                    <a:lnTo>
                      <a:pt x="710" y="326"/>
                    </a:lnTo>
                    <a:lnTo>
                      <a:pt x="710" y="326"/>
                    </a:lnTo>
                    <a:lnTo>
                      <a:pt x="703" y="326"/>
                    </a:lnTo>
                    <a:lnTo>
                      <a:pt x="703" y="326"/>
                    </a:lnTo>
                    <a:lnTo>
                      <a:pt x="703" y="326"/>
                    </a:lnTo>
                    <a:lnTo>
                      <a:pt x="703" y="326"/>
                    </a:lnTo>
                    <a:lnTo>
                      <a:pt x="703" y="326"/>
                    </a:lnTo>
                    <a:lnTo>
                      <a:pt x="695" y="326"/>
                    </a:lnTo>
                    <a:lnTo>
                      <a:pt x="695" y="326"/>
                    </a:lnTo>
                    <a:lnTo>
                      <a:pt x="695" y="326"/>
                    </a:lnTo>
                    <a:lnTo>
                      <a:pt x="695" y="326"/>
                    </a:lnTo>
                    <a:lnTo>
                      <a:pt x="695" y="319"/>
                    </a:lnTo>
                    <a:lnTo>
                      <a:pt x="674" y="319"/>
                    </a:lnTo>
                    <a:lnTo>
                      <a:pt x="674" y="312"/>
                    </a:lnTo>
                    <a:lnTo>
                      <a:pt x="667" y="312"/>
                    </a:lnTo>
                    <a:lnTo>
                      <a:pt x="674" y="312"/>
                    </a:lnTo>
                    <a:lnTo>
                      <a:pt x="674" y="305"/>
                    </a:lnTo>
                    <a:lnTo>
                      <a:pt x="674" y="305"/>
                    </a:lnTo>
                    <a:lnTo>
                      <a:pt x="667" y="305"/>
                    </a:lnTo>
                    <a:lnTo>
                      <a:pt x="667" y="298"/>
                    </a:lnTo>
                    <a:lnTo>
                      <a:pt x="660" y="298"/>
                    </a:lnTo>
                    <a:lnTo>
                      <a:pt x="660" y="291"/>
                    </a:lnTo>
                    <a:lnTo>
                      <a:pt x="660" y="291"/>
                    </a:lnTo>
                    <a:lnTo>
                      <a:pt x="653" y="291"/>
                    </a:lnTo>
                    <a:lnTo>
                      <a:pt x="653" y="291"/>
                    </a:lnTo>
                    <a:lnTo>
                      <a:pt x="646" y="291"/>
                    </a:lnTo>
                    <a:lnTo>
                      <a:pt x="646" y="291"/>
                    </a:lnTo>
                    <a:lnTo>
                      <a:pt x="646" y="291"/>
                    </a:lnTo>
                    <a:lnTo>
                      <a:pt x="646" y="291"/>
                    </a:lnTo>
                    <a:lnTo>
                      <a:pt x="639" y="291"/>
                    </a:lnTo>
                    <a:lnTo>
                      <a:pt x="639" y="291"/>
                    </a:lnTo>
                    <a:lnTo>
                      <a:pt x="639" y="291"/>
                    </a:lnTo>
                    <a:lnTo>
                      <a:pt x="639" y="291"/>
                    </a:lnTo>
                    <a:lnTo>
                      <a:pt x="632" y="291"/>
                    </a:lnTo>
                    <a:lnTo>
                      <a:pt x="632" y="291"/>
                    </a:lnTo>
                    <a:lnTo>
                      <a:pt x="632" y="298"/>
                    </a:lnTo>
                    <a:lnTo>
                      <a:pt x="632" y="298"/>
                    </a:lnTo>
                    <a:lnTo>
                      <a:pt x="632" y="298"/>
                    </a:lnTo>
                    <a:lnTo>
                      <a:pt x="624" y="305"/>
                    </a:lnTo>
                    <a:lnTo>
                      <a:pt x="624" y="305"/>
                    </a:lnTo>
                    <a:lnTo>
                      <a:pt x="624" y="298"/>
                    </a:lnTo>
                    <a:lnTo>
                      <a:pt x="617" y="305"/>
                    </a:lnTo>
                    <a:lnTo>
                      <a:pt x="582" y="312"/>
                    </a:lnTo>
                    <a:lnTo>
                      <a:pt x="575" y="312"/>
                    </a:lnTo>
                    <a:lnTo>
                      <a:pt x="568" y="319"/>
                    </a:lnTo>
                    <a:lnTo>
                      <a:pt x="561" y="326"/>
                    </a:lnTo>
                    <a:lnTo>
                      <a:pt x="561" y="333"/>
                    </a:lnTo>
                    <a:lnTo>
                      <a:pt x="561" y="341"/>
                    </a:lnTo>
                    <a:lnTo>
                      <a:pt x="553" y="348"/>
                    </a:lnTo>
                    <a:lnTo>
                      <a:pt x="553" y="348"/>
                    </a:lnTo>
                    <a:lnTo>
                      <a:pt x="546" y="348"/>
                    </a:lnTo>
                    <a:lnTo>
                      <a:pt x="546" y="348"/>
                    </a:lnTo>
                    <a:lnTo>
                      <a:pt x="539" y="355"/>
                    </a:lnTo>
                    <a:lnTo>
                      <a:pt x="539" y="362"/>
                    </a:lnTo>
                    <a:lnTo>
                      <a:pt x="532" y="362"/>
                    </a:lnTo>
                    <a:lnTo>
                      <a:pt x="532" y="369"/>
                    </a:lnTo>
                    <a:lnTo>
                      <a:pt x="525" y="369"/>
                    </a:lnTo>
                    <a:lnTo>
                      <a:pt x="525" y="369"/>
                    </a:lnTo>
                    <a:lnTo>
                      <a:pt x="525" y="369"/>
                    </a:lnTo>
                    <a:lnTo>
                      <a:pt x="525" y="376"/>
                    </a:lnTo>
                    <a:lnTo>
                      <a:pt x="525" y="376"/>
                    </a:lnTo>
                    <a:lnTo>
                      <a:pt x="525" y="376"/>
                    </a:lnTo>
                    <a:lnTo>
                      <a:pt x="518" y="376"/>
                    </a:lnTo>
                    <a:lnTo>
                      <a:pt x="518" y="376"/>
                    </a:lnTo>
                    <a:lnTo>
                      <a:pt x="511" y="376"/>
                    </a:lnTo>
                    <a:lnTo>
                      <a:pt x="511" y="383"/>
                    </a:lnTo>
                    <a:lnTo>
                      <a:pt x="504" y="390"/>
                    </a:lnTo>
                    <a:lnTo>
                      <a:pt x="504" y="397"/>
                    </a:lnTo>
                    <a:lnTo>
                      <a:pt x="504" y="397"/>
                    </a:lnTo>
                    <a:lnTo>
                      <a:pt x="490" y="397"/>
                    </a:lnTo>
                    <a:lnTo>
                      <a:pt x="490" y="404"/>
                    </a:lnTo>
                    <a:lnTo>
                      <a:pt x="490" y="404"/>
                    </a:lnTo>
                    <a:lnTo>
                      <a:pt x="482" y="404"/>
                    </a:lnTo>
                    <a:lnTo>
                      <a:pt x="482" y="397"/>
                    </a:lnTo>
                    <a:lnTo>
                      <a:pt x="482" y="390"/>
                    </a:lnTo>
                    <a:lnTo>
                      <a:pt x="482" y="390"/>
                    </a:lnTo>
                    <a:lnTo>
                      <a:pt x="482" y="390"/>
                    </a:lnTo>
                    <a:lnTo>
                      <a:pt x="482" y="390"/>
                    </a:lnTo>
                    <a:lnTo>
                      <a:pt x="482" y="383"/>
                    </a:lnTo>
                    <a:lnTo>
                      <a:pt x="482" y="383"/>
                    </a:lnTo>
                    <a:lnTo>
                      <a:pt x="475" y="383"/>
                    </a:lnTo>
                    <a:lnTo>
                      <a:pt x="475" y="383"/>
                    </a:lnTo>
                    <a:lnTo>
                      <a:pt x="475" y="376"/>
                    </a:lnTo>
                    <a:lnTo>
                      <a:pt x="475" y="376"/>
                    </a:lnTo>
                    <a:lnTo>
                      <a:pt x="475" y="376"/>
                    </a:lnTo>
                    <a:lnTo>
                      <a:pt x="475" y="376"/>
                    </a:lnTo>
                    <a:lnTo>
                      <a:pt x="475" y="369"/>
                    </a:lnTo>
                    <a:lnTo>
                      <a:pt x="475" y="369"/>
                    </a:lnTo>
                    <a:lnTo>
                      <a:pt x="475" y="369"/>
                    </a:lnTo>
                    <a:lnTo>
                      <a:pt x="475" y="369"/>
                    </a:lnTo>
                    <a:lnTo>
                      <a:pt x="475" y="369"/>
                    </a:lnTo>
                    <a:lnTo>
                      <a:pt x="475" y="369"/>
                    </a:lnTo>
                    <a:lnTo>
                      <a:pt x="475" y="362"/>
                    </a:lnTo>
                    <a:lnTo>
                      <a:pt x="475" y="362"/>
                    </a:lnTo>
                    <a:lnTo>
                      <a:pt x="475" y="355"/>
                    </a:lnTo>
                    <a:lnTo>
                      <a:pt x="468" y="355"/>
                    </a:lnTo>
                    <a:lnTo>
                      <a:pt x="468" y="355"/>
                    </a:lnTo>
                    <a:lnTo>
                      <a:pt x="468" y="355"/>
                    </a:lnTo>
                    <a:lnTo>
                      <a:pt x="468" y="355"/>
                    </a:lnTo>
                    <a:lnTo>
                      <a:pt x="468" y="348"/>
                    </a:lnTo>
                    <a:lnTo>
                      <a:pt x="468" y="348"/>
                    </a:lnTo>
                    <a:lnTo>
                      <a:pt x="468" y="348"/>
                    </a:lnTo>
                    <a:lnTo>
                      <a:pt x="468" y="348"/>
                    </a:lnTo>
                    <a:lnTo>
                      <a:pt x="468" y="348"/>
                    </a:lnTo>
                    <a:lnTo>
                      <a:pt x="475" y="348"/>
                    </a:lnTo>
                    <a:lnTo>
                      <a:pt x="475" y="348"/>
                    </a:lnTo>
                    <a:lnTo>
                      <a:pt x="475" y="348"/>
                    </a:lnTo>
                    <a:lnTo>
                      <a:pt x="482" y="341"/>
                    </a:lnTo>
                    <a:lnTo>
                      <a:pt x="490" y="333"/>
                    </a:lnTo>
                    <a:lnTo>
                      <a:pt x="490" y="333"/>
                    </a:lnTo>
                    <a:lnTo>
                      <a:pt x="490" y="333"/>
                    </a:lnTo>
                    <a:lnTo>
                      <a:pt x="490" y="333"/>
                    </a:lnTo>
                    <a:lnTo>
                      <a:pt x="497" y="333"/>
                    </a:lnTo>
                    <a:lnTo>
                      <a:pt x="497" y="326"/>
                    </a:lnTo>
                    <a:lnTo>
                      <a:pt x="497" y="326"/>
                    </a:lnTo>
                    <a:lnTo>
                      <a:pt x="497" y="326"/>
                    </a:lnTo>
                    <a:lnTo>
                      <a:pt x="497" y="319"/>
                    </a:lnTo>
                    <a:lnTo>
                      <a:pt x="504" y="319"/>
                    </a:lnTo>
                    <a:lnTo>
                      <a:pt x="504" y="319"/>
                    </a:lnTo>
                    <a:lnTo>
                      <a:pt x="504" y="319"/>
                    </a:lnTo>
                    <a:lnTo>
                      <a:pt x="504" y="312"/>
                    </a:lnTo>
                    <a:lnTo>
                      <a:pt x="504" y="312"/>
                    </a:lnTo>
                    <a:lnTo>
                      <a:pt x="504" y="312"/>
                    </a:lnTo>
                    <a:lnTo>
                      <a:pt x="504" y="312"/>
                    </a:lnTo>
                    <a:lnTo>
                      <a:pt x="511" y="312"/>
                    </a:lnTo>
                    <a:lnTo>
                      <a:pt x="511" y="312"/>
                    </a:lnTo>
                    <a:lnTo>
                      <a:pt x="511" y="312"/>
                    </a:lnTo>
                    <a:lnTo>
                      <a:pt x="518" y="319"/>
                    </a:lnTo>
                    <a:lnTo>
                      <a:pt x="518" y="319"/>
                    </a:lnTo>
                    <a:lnTo>
                      <a:pt x="539" y="305"/>
                    </a:lnTo>
                    <a:lnTo>
                      <a:pt x="539" y="305"/>
                    </a:lnTo>
                    <a:lnTo>
                      <a:pt x="546" y="305"/>
                    </a:lnTo>
                    <a:lnTo>
                      <a:pt x="546" y="305"/>
                    </a:lnTo>
                    <a:lnTo>
                      <a:pt x="546" y="305"/>
                    </a:lnTo>
                    <a:lnTo>
                      <a:pt x="546" y="305"/>
                    </a:lnTo>
                    <a:lnTo>
                      <a:pt x="546" y="305"/>
                    </a:lnTo>
                    <a:lnTo>
                      <a:pt x="553" y="312"/>
                    </a:lnTo>
                    <a:lnTo>
                      <a:pt x="553" y="312"/>
                    </a:lnTo>
                    <a:lnTo>
                      <a:pt x="553" y="305"/>
                    </a:lnTo>
                    <a:lnTo>
                      <a:pt x="553" y="305"/>
                    </a:lnTo>
                    <a:lnTo>
                      <a:pt x="553" y="305"/>
                    </a:lnTo>
                    <a:lnTo>
                      <a:pt x="553" y="305"/>
                    </a:lnTo>
                    <a:lnTo>
                      <a:pt x="553" y="305"/>
                    </a:lnTo>
                    <a:lnTo>
                      <a:pt x="553" y="305"/>
                    </a:lnTo>
                    <a:lnTo>
                      <a:pt x="561" y="305"/>
                    </a:lnTo>
                    <a:lnTo>
                      <a:pt x="561" y="305"/>
                    </a:lnTo>
                    <a:lnTo>
                      <a:pt x="561" y="305"/>
                    </a:lnTo>
                    <a:lnTo>
                      <a:pt x="561" y="305"/>
                    </a:lnTo>
                    <a:lnTo>
                      <a:pt x="561" y="298"/>
                    </a:lnTo>
                    <a:lnTo>
                      <a:pt x="561" y="298"/>
                    </a:lnTo>
                    <a:lnTo>
                      <a:pt x="561" y="298"/>
                    </a:lnTo>
                    <a:lnTo>
                      <a:pt x="561" y="298"/>
                    </a:lnTo>
                    <a:lnTo>
                      <a:pt x="561" y="298"/>
                    </a:lnTo>
                    <a:lnTo>
                      <a:pt x="561" y="298"/>
                    </a:lnTo>
                    <a:lnTo>
                      <a:pt x="561" y="298"/>
                    </a:lnTo>
                    <a:lnTo>
                      <a:pt x="561" y="298"/>
                    </a:lnTo>
                    <a:lnTo>
                      <a:pt x="561" y="291"/>
                    </a:lnTo>
                    <a:lnTo>
                      <a:pt x="561" y="291"/>
                    </a:lnTo>
                    <a:lnTo>
                      <a:pt x="561" y="291"/>
                    </a:lnTo>
                    <a:lnTo>
                      <a:pt x="561" y="284"/>
                    </a:lnTo>
                    <a:lnTo>
                      <a:pt x="561" y="284"/>
                    </a:lnTo>
                    <a:lnTo>
                      <a:pt x="553" y="284"/>
                    </a:lnTo>
                    <a:lnTo>
                      <a:pt x="553" y="284"/>
                    </a:lnTo>
                    <a:lnTo>
                      <a:pt x="553" y="284"/>
                    </a:lnTo>
                    <a:lnTo>
                      <a:pt x="553" y="284"/>
                    </a:lnTo>
                    <a:lnTo>
                      <a:pt x="553" y="284"/>
                    </a:lnTo>
                    <a:lnTo>
                      <a:pt x="553" y="284"/>
                    </a:lnTo>
                    <a:lnTo>
                      <a:pt x="553" y="284"/>
                    </a:lnTo>
                    <a:lnTo>
                      <a:pt x="553" y="284"/>
                    </a:lnTo>
                    <a:lnTo>
                      <a:pt x="546" y="291"/>
                    </a:lnTo>
                    <a:lnTo>
                      <a:pt x="546" y="291"/>
                    </a:lnTo>
                    <a:lnTo>
                      <a:pt x="546" y="291"/>
                    </a:lnTo>
                    <a:lnTo>
                      <a:pt x="546" y="291"/>
                    </a:lnTo>
                    <a:lnTo>
                      <a:pt x="546" y="291"/>
                    </a:lnTo>
                    <a:lnTo>
                      <a:pt x="546" y="284"/>
                    </a:lnTo>
                    <a:lnTo>
                      <a:pt x="546" y="284"/>
                    </a:lnTo>
                    <a:lnTo>
                      <a:pt x="546" y="284"/>
                    </a:lnTo>
                    <a:lnTo>
                      <a:pt x="546" y="284"/>
                    </a:lnTo>
                    <a:lnTo>
                      <a:pt x="546" y="284"/>
                    </a:lnTo>
                    <a:lnTo>
                      <a:pt x="546" y="277"/>
                    </a:lnTo>
                    <a:lnTo>
                      <a:pt x="546" y="277"/>
                    </a:lnTo>
                    <a:lnTo>
                      <a:pt x="539" y="270"/>
                    </a:lnTo>
                    <a:lnTo>
                      <a:pt x="539" y="270"/>
                    </a:lnTo>
                    <a:lnTo>
                      <a:pt x="539" y="270"/>
                    </a:lnTo>
                    <a:lnTo>
                      <a:pt x="539" y="262"/>
                    </a:lnTo>
                    <a:lnTo>
                      <a:pt x="532" y="262"/>
                    </a:lnTo>
                    <a:lnTo>
                      <a:pt x="532" y="262"/>
                    </a:lnTo>
                    <a:lnTo>
                      <a:pt x="532" y="262"/>
                    </a:lnTo>
                    <a:lnTo>
                      <a:pt x="532" y="262"/>
                    </a:lnTo>
                    <a:lnTo>
                      <a:pt x="532" y="262"/>
                    </a:lnTo>
                    <a:lnTo>
                      <a:pt x="532" y="262"/>
                    </a:lnTo>
                    <a:lnTo>
                      <a:pt x="532" y="255"/>
                    </a:lnTo>
                    <a:lnTo>
                      <a:pt x="525" y="248"/>
                    </a:lnTo>
                    <a:lnTo>
                      <a:pt x="525" y="248"/>
                    </a:lnTo>
                    <a:lnTo>
                      <a:pt x="525" y="248"/>
                    </a:lnTo>
                    <a:lnTo>
                      <a:pt x="525" y="241"/>
                    </a:lnTo>
                    <a:lnTo>
                      <a:pt x="525" y="241"/>
                    </a:lnTo>
                    <a:lnTo>
                      <a:pt x="539" y="227"/>
                    </a:lnTo>
                    <a:lnTo>
                      <a:pt x="539" y="220"/>
                    </a:lnTo>
                    <a:lnTo>
                      <a:pt x="539" y="213"/>
                    </a:lnTo>
                    <a:lnTo>
                      <a:pt x="539" y="213"/>
                    </a:lnTo>
                    <a:lnTo>
                      <a:pt x="539" y="206"/>
                    </a:lnTo>
                    <a:lnTo>
                      <a:pt x="539" y="206"/>
                    </a:lnTo>
                    <a:lnTo>
                      <a:pt x="539" y="206"/>
                    </a:lnTo>
                    <a:lnTo>
                      <a:pt x="511" y="206"/>
                    </a:lnTo>
                    <a:lnTo>
                      <a:pt x="504" y="213"/>
                    </a:lnTo>
                    <a:lnTo>
                      <a:pt x="497" y="220"/>
                    </a:lnTo>
                    <a:lnTo>
                      <a:pt x="497" y="220"/>
                    </a:lnTo>
                    <a:lnTo>
                      <a:pt x="490" y="220"/>
                    </a:lnTo>
                    <a:lnTo>
                      <a:pt x="482" y="227"/>
                    </a:lnTo>
                    <a:lnTo>
                      <a:pt x="475" y="227"/>
                    </a:lnTo>
                    <a:lnTo>
                      <a:pt x="475" y="227"/>
                    </a:lnTo>
                    <a:lnTo>
                      <a:pt x="468" y="227"/>
                    </a:lnTo>
                    <a:lnTo>
                      <a:pt x="468" y="227"/>
                    </a:lnTo>
                    <a:lnTo>
                      <a:pt x="468" y="227"/>
                    </a:lnTo>
                    <a:lnTo>
                      <a:pt x="461" y="227"/>
                    </a:lnTo>
                    <a:lnTo>
                      <a:pt x="461" y="227"/>
                    </a:lnTo>
                    <a:lnTo>
                      <a:pt x="461" y="227"/>
                    </a:lnTo>
                    <a:lnTo>
                      <a:pt x="454" y="227"/>
                    </a:lnTo>
                    <a:lnTo>
                      <a:pt x="419" y="248"/>
                    </a:lnTo>
                    <a:lnTo>
                      <a:pt x="404" y="255"/>
                    </a:lnTo>
                    <a:lnTo>
                      <a:pt x="397" y="262"/>
                    </a:lnTo>
                    <a:lnTo>
                      <a:pt x="390" y="262"/>
                    </a:lnTo>
                    <a:lnTo>
                      <a:pt x="383" y="270"/>
                    </a:lnTo>
                    <a:lnTo>
                      <a:pt x="376" y="270"/>
                    </a:lnTo>
                    <a:lnTo>
                      <a:pt x="369" y="277"/>
                    </a:lnTo>
                    <a:lnTo>
                      <a:pt x="369" y="277"/>
                    </a:lnTo>
                    <a:lnTo>
                      <a:pt x="362" y="277"/>
                    </a:lnTo>
                    <a:lnTo>
                      <a:pt x="362" y="270"/>
                    </a:lnTo>
                    <a:lnTo>
                      <a:pt x="348" y="277"/>
                    </a:lnTo>
                    <a:lnTo>
                      <a:pt x="348" y="277"/>
                    </a:lnTo>
                    <a:lnTo>
                      <a:pt x="348" y="277"/>
                    </a:lnTo>
                    <a:lnTo>
                      <a:pt x="341" y="277"/>
                    </a:lnTo>
                    <a:lnTo>
                      <a:pt x="341" y="270"/>
                    </a:lnTo>
                    <a:lnTo>
                      <a:pt x="341" y="270"/>
                    </a:lnTo>
                    <a:lnTo>
                      <a:pt x="341" y="270"/>
                    </a:lnTo>
                    <a:lnTo>
                      <a:pt x="333" y="270"/>
                    </a:lnTo>
                    <a:lnTo>
                      <a:pt x="333" y="270"/>
                    </a:lnTo>
                    <a:lnTo>
                      <a:pt x="333" y="270"/>
                    </a:lnTo>
                    <a:lnTo>
                      <a:pt x="333" y="270"/>
                    </a:lnTo>
                    <a:lnTo>
                      <a:pt x="333" y="277"/>
                    </a:lnTo>
                    <a:lnTo>
                      <a:pt x="333" y="277"/>
                    </a:lnTo>
                    <a:lnTo>
                      <a:pt x="333" y="277"/>
                    </a:lnTo>
                    <a:lnTo>
                      <a:pt x="333" y="277"/>
                    </a:lnTo>
                    <a:lnTo>
                      <a:pt x="341" y="284"/>
                    </a:lnTo>
                    <a:lnTo>
                      <a:pt x="341" y="284"/>
                    </a:lnTo>
                    <a:lnTo>
                      <a:pt x="341" y="284"/>
                    </a:lnTo>
                    <a:lnTo>
                      <a:pt x="341" y="284"/>
                    </a:lnTo>
                    <a:lnTo>
                      <a:pt x="319" y="305"/>
                    </a:lnTo>
                    <a:lnTo>
                      <a:pt x="312" y="312"/>
                    </a:lnTo>
                    <a:lnTo>
                      <a:pt x="312" y="319"/>
                    </a:lnTo>
                    <a:lnTo>
                      <a:pt x="298" y="333"/>
                    </a:lnTo>
                    <a:lnTo>
                      <a:pt x="291" y="341"/>
                    </a:lnTo>
                    <a:lnTo>
                      <a:pt x="291" y="341"/>
                    </a:lnTo>
                    <a:lnTo>
                      <a:pt x="291" y="348"/>
                    </a:lnTo>
                    <a:lnTo>
                      <a:pt x="298" y="348"/>
                    </a:lnTo>
                    <a:lnTo>
                      <a:pt x="298" y="348"/>
                    </a:lnTo>
                    <a:lnTo>
                      <a:pt x="298" y="355"/>
                    </a:lnTo>
                    <a:lnTo>
                      <a:pt x="291" y="355"/>
                    </a:lnTo>
                    <a:lnTo>
                      <a:pt x="284" y="355"/>
                    </a:lnTo>
                    <a:lnTo>
                      <a:pt x="284" y="362"/>
                    </a:lnTo>
                    <a:lnTo>
                      <a:pt x="284" y="362"/>
                    </a:lnTo>
                    <a:lnTo>
                      <a:pt x="277" y="362"/>
                    </a:lnTo>
                    <a:lnTo>
                      <a:pt x="270" y="369"/>
                    </a:lnTo>
                    <a:lnTo>
                      <a:pt x="270" y="369"/>
                    </a:lnTo>
                    <a:lnTo>
                      <a:pt x="262" y="369"/>
                    </a:lnTo>
                    <a:lnTo>
                      <a:pt x="262" y="369"/>
                    </a:lnTo>
                    <a:lnTo>
                      <a:pt x="255" y="376"/>
                    </a:lnTo>
                    <a:lnTo>
                      <a:pt x="248" y="376"/>
                    </a:lnTo>
                    <a:lnTo>
                      <a:pt x="248" y="376"/>
                    </a:lnTo>
                    <a:lnTo>
                      <a:pt x="248" y="369"/>
                    </a:lnTo>
                    <a:lnTo>
                      <a:pt x="241" y="369"/>
                    </a:lnTo>
                    <a:lnTo>
                      <a:pt x="241" y="369"/>
                    </a:lnTo>
                    <a:lnTo>
                      <a:pt x="199" y="376"/>
                    </a:lnTo>
                    <a:lnTo>
                      <a:pt x="191" y="376"/>
                    </a:lnTo>
                    <a:lnTo>
                      <a:pt x="184" y="376"/>
                    </a:lnTo>
                    <a:lnTo>
                      <a:pt x="184" y="376"/>
                    </a:lnTo>
                    <a:lnTo>
                      <a:pt x="184" y="376"/>
                    </a:lnTo>
                    <a:lnTo>
                      <a:pt x="184" y="369"/>
                    </a:lnTo>
                    <a:lnTo>
                      <a:pt x="184" y="369"/>
                    </a:lnTo>
                    <a:lnTo>
                      <a:pt x="184" y="369"/>
                    </a:lnTo>
                    <a:lnTo>
                      <a:pt x="177" y="369"/>
                    </a:lnTo>
                    <a:lnTo>
                      <a:pt x="170" y="362"/>
                    </a:lnTo>
                    <a:lnTo>
                      <a:pt x="156" y="362"/>
                    </a:lnTo>
                    <a:lnTo>
                      <a:pt x="149" y="362"/>
                    </a:lnTo>
                    <a:lnTo>
                      <a:pt x="149" y="362"/>
                    </a:lnTo>
                    <a:lnTo>
                      <a:pt x="149" y="369"/>
                    </a:lnTo>
                    <a:lnTo>
                      <a:pt x="142" y="369"/>
                    </a:lnTo>
                    <a:lnTo>
                      <a:pt x="142" y="369"/>
                    </a:lnTo>
                    <a:lnTo>
                      <a:pt x="142" y="376"/>
                    </a:lnTo>
                    <a:lnTo>
                      <a:pt x="135" y="376"/>
                    </a:lnTo>
                    <a:lnTo>
                      <a:pt x="128" y="376"/>
                    </a:lnTo>
                    <a:lnTo>
                      <a:pt x="113" y="383"/>
                    </a:lnTo>
                    <a:lnTo>
                      <a:pt x="106" y="383"/>
                    </a:lnTo>
                    <a:lnTo>
                      <a:pt x="106" y="383"/>
                    </a:lnTo>
                    <a:lnTo>
                      <a:pt x="99" y="383"/>
                    </a:lnTo>
                    <a:lnTo>
                      <a:pt x="99" y="390"/>
                    </a:lnTo>
                    <a:lnTo>
                      <a:pt x="92" y="390"/>
                    </a:lnTo>
                    <a:lnTo>
                      <a:pt x="78" y="390"/>
                    </a:lnTo>
                    <a:lnTo>
                      <a:pt x="78" y="390"/>
                    </a:lnTo>
                    <a:lnTo>
                      <a:pt x="78" y="383"/>
                    </a:lnTo>
                    <a:lnTo>
                      <a:pt x="71" y="376"/>
                    </a:lnTo>
                    <a:lnTo>
                      <a:pt x="71" y="376"/>
                    </a:lnTo>
                    <a:lnTo>
                      <a:pt x="71" y="376"/>
                    </a:lnTo>
                    <a:lnTo>
                      <a:pt x="64" y="369"/>
                    </a:lnTo>
                    <a:lnTo>
                      <a:pt x="57" y="362"/>
                    </a:lnTo>
                    <a:lnTo>
                      <a:pt x="57" y="362"/>
                    </a:lnTo>
                    <a:lnTo>
                      <a:pt x="57" y="355"/>
                    </a:lnTo>
                    <a:lnTo>
                      <a:pt x="57" y="355"/>
                    </a:lnTo>
                    <a:lnTo>
                      <a:pt x="64" y="355"/>
                    </a:lnTo>
                    <a:lnTo>
                      <a:pt x="64" y="355"/>
                    </a:lnTo>
                    <a:lnTo>
                      <a:pt x="64" y="348"/>
                    </a:lnTo>
                    <a:lnTo>
                      <a:pt x="64" y="348"/>
                    </a:lnTo>
                    <a:lnTo>
                      <a:pt x="64" y="348"/>
                    </a:lnTo>
                    <a:lnTo>
                      <a:pt x="64" y="348"/>
                    </a:lnTo>
                    <a:lnTo>
                      <a:pt x="64" y="341"/>
                    </a:lnTo>
                    <a:lnTo>
                      <a:pt x="64" y="341"/>
                    </a:lnTo>
                    <a:lnTo>
                      <a:pt x="71" y="341"/>
                    </a:lnTo>
                    <a:lnTo>
                      <a:pt x="71" y="333"/>
                    </a:lnTo>
                    <a:lnTo>
                      <a:pt x="71" y="333"/>
                    </a:lnTo>
                    <a:lnTo>
                      <a:pt x="57" y="312"/>
                    </a:lnTo>
                    <a:lnTo>
                      <a:pt x="49" y="312"/>
                    </a:lnTo>
                    <a:lnTo>
                      <a:pt x="49" y="312"/>
                    </a:lnTo>
                    <a:lnTo>
                      <a:pt x="49" y="312"/>
                    </a:lnTo>
                    <a:lnTo>
                      <a:pt x="42" y="312"/>
                    </a:lnTo>
                    <a:lnTo>
                      <a:pt x="42" y="312"/>
                    </a:lnTo>
                    <a:lnTo>
                      <a:pt x="35" y="312"/>
                    </a:lnTo>
                    <a:lnTo>
                      <a:pt x="28" y="319"/>
                    </a:lnTo>
                    <a:lnTo>
                      <a:pt x="21" y="319"/>
                    </a:lnTo>
                    <a:lnTo>
                      <a:pt x="21" y="319"/>
                    </a:lnTo>
                    <a:lnTo>
                      <a:pt x="21" y="319"/>
                    </a:lnTo>
                    <a:lnTo>
                      <a:pt x="21" y="312"/>
                    </a:lnTo>
                    <a:lnTo>
                      <a:pt x="14" y="312"/>
                    </a:lnTo>
                    <a:lnTo>
                      <a:pt x="14" y="312"/>
                    </a:lnTo>
                    <a:lnTo>
                      <a:pt x="7" y="312"/>
                    </a:lnTo>
                    <a:lnTo>
                      <a:pt x="7" y="312"/>
                    </a:lnTo>
                    <a:lnTo>
                      <a:pt x="7" y="305"/>
                    </a:lnTo>
                    <a:lnTo>
                      <a:pt x="0" y="305"/>
                    </a:lnTo>
                    <a:lnTo>
                      <a:pt x="0" y="305"/>
                    </a:lnTo>
                    <a:lnTo>
                      <a:pt x="0" y="291"/>
                    </a:lnTo>
                    <a:lnTo>
                      <a:pt x="0" y="284"/>
                    </a:lnTo>
                    <a:lnTo>
                      <a:pt x="0" y="277"/>
                    </a:lnTo>
                    <a:lnTo>
                      <a:pt x="0" y="270"/>
                    </a:lnTo>
                    <a:lnTo>
                      <a:pt x="21" y="270"/>
                    </a:lnTo>
                    <a:lnTo>
                      <a:pt x="28" y="270"/>
                    </a:lnTo>
                    <a:lnTo>
                      <a:pt x="28" y="277"/>
                    </a:lnTo>
                    <a:lnTo>
                      <a:pt x="28" y="277"/>
                    </a:lnTo>
                    <a:lnTo>
                      <a:pt x="35" y="277"/>
                    </a:lnTo>
                    <a:lnTo>
                      <a:pt x="42" y="277"/>
                    </a:lnTo>
                    <a:lnTo>
                      <a:pt x="42" y="277"/>
                    </a:lnTo>
                    <a:lnTo>
                      <a:pt x="49" y="270"/>
                    </a:lnTo>
                    <a:lnTo>
                      <a:pt x="57" y="262"/>
                    </a:lnTo>
                    <a:lnTo>
                      <a:pt x="64" y="262"/>
                    </a:lnTo>
                    <a:lnTo>
                      <a:pt x="64" y="262"/>
                    </a:lnTo>
                    <a:lnTo>
                      <a:pt x="71" y="262"/>
                    </a:lnTo>
                    <a:lnTo>
                      <a:pt x="78" y="262"/>
                    </a:lnTo>
                    <a:lnTo>
                      <a:pt x="78" y="262"/>
                    </a:lnTo>
                    <a:lnTo>
                      <a:pt x="78" y="262"/>
                    </a:lnTo>
                    <a:lnTo>
                      <a:pt x="78" y="255"/>
                    </a:lnTo>
                    <a:lnTo>
                      <a:pt x="78" y="255"/>
                    </a:lnTo>
                    <a:lnTo>
                      <a:pt x="78" y="255"/>
                    </a:lnTo>
                    <a:lnTo>
                      <a:pt x="78" y="255"/>
                    </a:lnTo>
                    <a:lnTo>
                      <a:pt x="78" y="255"/>
                    </a:lnTo>
                    <a:lnTo>
                      <a:pt x="78" y="255"/>
                    </a:lnTo>
                    <a:lnTo>
                      <a:pt x="85" y="262"/>
                    </a:lnTo>
                    <a:lnTo>
                      <a:pt x="85" y="262"/>
                    </a:lnTo>
                    <a:lnTo>
                      <a:pt x="85" y="262"/>
                    </a:lnTo>
                    <a:lnTo>
                      <a:pt x="85" y="262"/>
                    </a:lnTo>
                    <a:lnTo>
                      <a:pt x="85" y="255"/>
                    </a:lnTo>
                    <a:lnTo>
                      <a:pt x="92" y="255"/>
                    </a:lnTo>
                    <a:lnTo>
                      <a:pt x="92" y="262"/>
                    </a:lnTo>
                    <a:lnTo>
                      <a:pt x="92" y="262"/>
                    </a:lnTo>
                    <a:lnTo>
                      <a:pt x="92" y="262"/>
                    </a:lnTo>
                    <a:lnTo>
                      <a:pt x="92" y="255"/>
                    </a:lnTo>
                    <a:lnTo>
                      <a:pt x="92" y="255"/>
                    </a:lnTo>
                    <a:lnTo>
                      <a:pt x="99" y="255"/>
                    </a:lnTo>
                    <a:lnTo>
                      <a:pt x="99" y="255"/>
                    </a:lnTo>
                    <a:lnTo>
                      <a:pt x="99" y="255"/>
                    </a:lnTo>
                    <a:lnTo>
                      <a:pt x="99" y="255"/>
                    </a:lnTo>
                    <a:lnTo>
                      <a:pt x="99" y="255"/>
                    </a:lnTo>
                    <a:lnTo>
                      <a:pt x="106" y="255"/>
                    </a:lnTo>
                    <a:lnTo>
                      <a:pt x="113" y="248"/>
                    </a:lnTo>
                    <a:lnTo>
                      <a:pt x="113" y="248"/>
                    </a:lnTo>
                    <a:lnTo>
                      <a:pt x="120" y="248"/>
                    </a:lnTo>
                    <a:lnTo>
                      <a:pt x="120" y="248"/>
                    </a:lnTo>
                    <a:lnTo>
                      <a:pt x="120" y="241"/>
                    </a:lnTo>
                    <a:lnTo>
                      <a:pt x="128" y="241"/>
                    </a:lnTo>
                    <a:lnTo>
                      <a:pt x="128" y="241"/>
                    </a:lnTo>
                    <a:lnTo>
                      <a:pt x="135" y="234"/>
                    </a:lnTo>
                    <a:lnTo>
                      <a:pt x="128" y="234"/>
                    </a:lnTo>
                    <a:lnTo>
                      <a:pt x="128" y="234"/>
                    </a:lnTo>
                    <a:lnTo>
                      <a:pt x="128" y="234"/>
                    </a:lnTo>
                    <a:lnTo>
                      <a:pt x="128" y="234"/>
                    </a:lnTo>
                    <a:lnTo>
                      <a:pt x="135" y="227"/>
                    </a:lnTo>
                    <a:lnTo>
                      <a:pt x="135" y="227"/>
                    </a:lnTo>
                    <a:lnTo>
                      <a:pt x="128" y="220"/>
                    </a:lnTo>
                    <a:lnTo>
                      <a:pt x="128" y="220"/>
                    </a:lnTo>
                    <a:lnTo>
                      <a:pt x="120" y="220"/>
                    </a:lnTo>
                    <a:lnTo>
                      <a:pt x="120" y="220"/>
                    </a:lnTo>
                    <a:lnTo>
                      <a:pt x="120" y="213"/>
                    </a:lnTo>
                    <a:lnTo>
                      <a:pt x="128" y="213"/>
                    </a:lnTo>
                    <a:lnTo>
                      <a:pt x="128" y="206"/>
                    </a:lnTo>
                    <a:lnTo>
                      <a:pt x="135" y="206"/>
                    </a:lnTo>
                    <a:lnTo>
                      <a:pt x="135" y="199"/>
                    </a:lnTo>
                    <a:lnTo>
                      <a:pt x="142" y="206"/>
                    </a:lnTo>
                    <a:lnTo>
                      <a:pt x="142" y="206"/>
                    </a:lnTo>
                    <a:lnTo>
                      <a:pt x="142" y="206"/>
                    </a:lnTo>
                    <a:lnTo>
                      <a:pt x="142" y="206"/>
                    </a:lnTo>
                    <a:lnTo>
                      <a:pt x="142" y="206"/>
                    </a:lnTo>
                    <a:lnTo>
                      <a:pt x="142" y="206"/>
                    </a:lnTo>
                    <a:lnTo>
                      <a:pt x="149" y="199"/>
                    </a:lnTo>
                    <a:lnTo>
                      <a:pt x="149" y="199"/>
                    </a:lnTo>
                    <a:lnTo>
                      <a:pt x="149" y="199"/>
                    </a:lnTo>
                    <a:lnTo>
                      <a:pt x="149" y="191"/>
                    </a:lnTo>
                    <a:lnTo>
                      <a:pt x="156" y="191"/>
                    </a:lnTo>
                    <a:lnTo>
                      <a:pt x="156" y="191"/>
                    </a:lnTo>
                    <a:lnTo>
                      <a:pt x="163" y="191"/>
                    </a:lnTo>
                    <a:lnTo>
                      <a:pt x="163" y="184"/>
                    </a:lnTo>
                    <a:lnTo>
                      <a:pt x="170" y="177"/>
                    </a:lnTo>
                    <a:lnTo>
                      <a:pt x="177" y="170"/>
                    </a:lnTo>
                    <a:lnTo>
                      <a:pt x="177" y="170"/>
                    </a:lnTo>
                    <a:lnTo>
                      <a:pt x="177" y="163"/>
                    </a:lnTo>
                    <a:lnTo>
                      <a:pt x="177" y="156"/>
                    </a:lnTo>
                    <a:lnTo>
                      <a:pt x="177" y="156"/>
                    </a:lnTo>
                    <a:lnTo>
                      <a:pt x="184" y="142"/>
                    </a:lnTo>
                    <a:lnTo>
                      <a:pt x="184" y="142"/>
                    </a:lnTo>
                    <a:lnTo>
                      <a:pt x="184" y="142"/>
                    </a:lnTo>
                    <a:lnTo>
                      <a:pt x="184" y="135"/>
                    </a:lnTo>
                    <a:lnTo>
                      <a:pt x="184" y="135"/>
                    </a:lnTo>
                    <a:lnTo>
                      <a:pt x="184" y="135"/>
                    </a:lnTo>
                    <a:lnTo>
                      <a:pt x="191" y="135"/>
                    </a:lnTo>
                    <a:lnTo>
                      <a:pt x="191" y="135"/>
                    </a:lnTo>
                    <a:lnTo>
                      <a:pt x="191" y="135"/>
                    </a:lnTo>
                    <a:lnTo>
                      <a:pt x="191" y="135"/>
                    </a:lnTo>
                    <a:lnTo>
                      <a:pt x="191" y="135"/>
                    </a:lnTo>
                    <a:lnTo>
                      <a:pt x="191" y="135"/>
                    </a:lnTo>
                    <a:lnTo>
                      <a:pt x="199" y="135"/>
                    </a:lnTo>
                    <a:lnTo>
                      <a:pt x="199" y="135"/>
                    </a:lnTo>
                    <a:lnTo>
                      <a:pt x="199" y="135"/>
                    </a:lnTo>
                    <a:lnTo>
                      <a:pt x="213" y="128"/>
                    </a:lnTo>
                    <a:lnTo>
                      <a:pt x="227" y="128"/>
                    </a:lnTo>
                    <a:lnTo>
                      <a:pt x="234" y="128"/>
                    </a:lnTo>
                    <a:lnTo>
                      <a:pt x="234" y="128"/>
                    </a:lnTo>
                    <a:lnTo>
                      <a:pt x="234" y="128"/>
                    </a:lnTo>
                    <a:lnTo>
                      <a:pt x="234" y="128"/>
                    </a:lnTo>
                    <a:lnTo>
                      <a:pt x="241" y="120"/>
                    </a:lnTo>
                    <a:lnTo>
                      <a:pt x="241" y="120"/>
                    </a:lnTo>
                    <a:lnTo>
                      <a:pt x="241" y="128"/>
                    </a:lnTo>
                    <a:lnTo>
                      <a:pt x="248" y="120"/>
                    </a:lnTo>
                    <a:lnTo>
                      <a:pt x="255" y="113"/>
                    </a:lnTo>
                    <a:lnTo>
                      <a:pt x="255" y="113"/>
                    </a:lnTo>
                    <a:lnTo>
                      <a:pt x="262" y="113"/>
                    </a:lnTo>
                    <a:lnTo>
                      <a:pt x="262" y="113"/>
                    </a:lnTo>
                    <a:lnTo>
                      <a:pt x="262" y="106"/>
                    </a:lnTo>
                    <a:lnTo>
                      <a:pt x="262" y="106"/>
                    </a:lnTo>
                    <a:lnTo>
                      <a:pt x="262" y="106"/>
                    </a:lnTo>
                    <a:lnTo>
                      <a:pt x="262" y="106"/>
                    </a:lnTo>
                    <a:lnTo>
                      <a:pt x="270" y="106"/>
                    </a:lnTo>
                    <a:lnTo>
                      <a:pt x="262" y="106"/>
                    </a:lnTo>
                    <a:lnTo>
                      <a:pt x="262" y="106"/>
                    </a:lnTo>
                    <a:lnTo>
                      <a:pt x="262" y="106"/>
                    </a:lnTo>
                    <a:lnTo>
                      <a:pt x="270" y="106"/>
                    </a:lnTo>
                    <a:lnTo>
                      <a:pt x="270" y="99"/>
                    </a:lnTo>
                    <a:lnTo>
                      <a:pt x="270" y="99"/>
                    </a:lnTo>
                    <a:lnTo>
                      <a:pt x="277" y="99"/>
                    </a:lnTo>
                    <a:lnTo>
                      <a:pt x="277" y="99"/>
                    </a:lnTo>
                    <a:lnTo>
                      <a:pt x="277" y="99"/>
                    </a:lnTo>
                    <a:lnTo>
                      <a:pt x="277" y="99"/>
                    </a:lnTo>
                    <a:lnTo>
                      <a:pt x="277" y="92"/>
                    </a:lnTo>
                    <a:lnTo>
                      <a:pt x="277" y="92"/>
                    </a:lnTo>
                    <a:lnTo>
                      <a:pt x="277" y="85"/>
                    </a:lnTo>
                    <a:lnTo>
                      <a:pt x="277" y="85"/>
                    </a:lnTo>
                    <a:lnTo>
                      <a:pt x="277" y="85"/>
                    </a:lnTo>
                    <a:lnTo>
                      <a:pt x="277" y="85"/>
                    </a:lnTo>
                    <a:lnTo>
                      <a:pt x="284" y="85"/>
                    </a:lnTo>
                    <a:lnTo>
                      <a:pt x="284" y="85"/>
                    </a:lnTo>
                    <a:lnTo>
                      <a:pt x="284" y="85"/>
                    </a:lnTo>
                    <a:lnTo>
                      <a:pt x="291" y="78"/>
                    </a:lnTo>
                    <a:lnTo>
                      <a:pt x="298" y="57"/>
                    </a:lnTo>
                    <a:lnTo>
                      <a:pt x="305" y="57"/>
                    </a:lnTo>
                    <a:lnTo>
                      <a:pt x="312" y="57"/>
                    </a:lnTo>
                    <a:lnTo>
                      <a:pt x="312" y="57"/>
                    </a:lnTo>
                    <a:lnTo>
                      <a:pt x="312" y="57"/>
                    </a:lnTo>
                    <a:lnTo>
                      <a:pt x="312" y="49"/>
                    </a:lnTo>
                    <a:lnTo>
                      <a:pt x="312" y="49"/>
                    </a:lnTo>
                    <a:lnTo>
                      <a:pt x="319" y="49"/>
                    </a:lnTo>
                    <a:lnTo>
                      <a:pt x="319" y="42"/>
                    </a:lnTo>
                    <a:lnTo>
                      <a:pt x="326" y="42"/>
                    </a:lnTo>
                    <a:lnTo>
                      <a:pt x="326" y="42"/>
                    </a:lnTo>
                    <a:lnTo>
                      <a:pt x="333" y="42"/>
                    </a:lnTo>
                    <a:lnTo>
                      <a:pt x="333" y="42"/>
                    </a:lnTo>
                    <a:lnTo>
                      <a:pt x="341" y="28"/>
                    </a:lnTo>
                    <a:lnTo>
                      <a:pt x="341" y="28"/>
                    </a:lnTo>
                    <a:lnTo>
                      <a:pt x="341" y="28"/>
                    </a:lnTo>
                    <a:lnTo>
                      <a:pt x="348" y="28"/>
                    </a:lnTo>
                    <a:lnTo>
                      <a:pt x="355" y="35"/>
                    </a:lnTo>
                    <a:lnTo>
                      <a:pt x="362" y="42"/>
                    </a:lnTo>
                    <a:lnTo>
                      <a:pt x="362" y="42"/>
                    </a:lnTo>
                    <a:lnTo>
                      <a:pt x="362" y="49"/>
                    </a:lnTo>
                    <a:lnTo>
                      <a:pt x="362" y="49"/>
                    </a:lnTo>
                    <a:lnTo>
                      <a:pt x="369" y="49"/>
                    </a:lnTo>
                    <a:lnTo>
                      <a:pt x="369" y="49"/>
                    </a:lnTo>
                    <a:lnTo>
                      <a:pt x="376" y="49"/>
                    </a:lnTo>
                    <a:lnTo>
                      <a:pt x="376" y="49"/>
                    </a:lnTo>
                    <a:lnTo>
                      <a:pt x="390" y="49"/>
                    </a:lnTo>
                    <a:lnTo>
                      <a:pt x="390" y="57"/>
                    </a:lnTo>
                    <a:lnTo>
                      <a:pt x="390" y="49"/>
                    </a:lnTo>
                    <a:lnTo>
                      <a:pt x="390" y="49"/>
                    </a:lnTo>
                    <a:lnTo>
                      <a:pt x="390" y="49"/>
                    </a:lnTo>
                    <a:lnTo>
                      <a:pt x="390" y="49"/>
                    </a:lnTo>
                    <a:lnTo>
                      <a:pt x="390" y="49"/>
                    </a:lnTo>
                    <a:lnTo>
                      <a:pt x="397" y="49"/>
                    </a:lnTo>
                    <a:lnTo>
                      <a:pt x="404" y="57"/>
                    </a:lnTo>
                    <a:lnTo>
                      <a:pt x="412" y="57"/>
                    </a:lnTo>
                    <a:lnTo>
                      <a:pt x="419" y="57"/>
                    </a:lnTo>
                    <a:lnTo>
                      <a:pt x="419" y="57"/>
                    </a:lnTo>
                    <a:lnTo>
                      <a:pt x="419" y="57"/>
                    </a:lnTo>
                    <a:lnTo>
                      <a:pt x="419" y="57"/>
                    </a:lnTo>
                    <a:lnTo>
                      <a:pt x="419" y="57"/>
                    </a:lnTo>
                    <a:lnTo>
                      <a:pt x="419" y="64"/>
                    </a:lnTo>
                    <a:lnTo>
                      <a:pt x="426" y="64"/>
                    </a:lnTo>
                    <a:lnTo>
                      <a:pt x="433" y="64"/>
                    </a:lnTo>
                    <a:lnTo>
                      <a:pt x="433" y="64"/>
                    </a:lnTo>
                    <a:lnTo>
                      <a:pt x="440" y="64"/>
                    </a:lnTo>
                    <a:lnTo>
                      <a:pt x="440" y="64"/>
                    </a:lnTo>
                    <a:lnTo>
                      <a:pt x="447" y="64"/>
                    </a:lnTo>
                    <a:lnTo>
                      <a:pt x="447" y="64"/>
                    </a:lnTo>
                    <a:lnTo>
                      <a:pt x="447" y="64"/>
                    </a:lnTo>
                    <a:lnTo>
                      <a:pt x="454" y="57"/>
                    </a:lnTo>
                    <a:lnTo>
                      <a:pt x="454" y="57"/>
                    </a:lnTo>
                    <a:lnTo>
                      <a:pt x="454" y="49"/>
                    </a:lnTo>
                    <a:lnTo>
                      <a:pt x="454" y="49"/>
                    </a:lnTo>
                    <a:lnTo>
                      <a:pt x="454" y="49"/>
                    </a:lnTo>
                    <a:lnTo>
                      <a:pt x="454" y="49"/>
                    </a:lnTo>
                    <a:lnTo>
                      <a:pt x="454" y="42"/>
                    </a:lnTo>
                    <a:lnTo>
                      <a:pt x="454" y="42"/>
                    </a:lnTo>
                    <a:lnTo>
                      <a:pt x="454" y="35"/>
                    </a:lnTo>
                    <a:lnTo>
                      <a:pt x="461" y="35"/>
                    </a:lnTo>
                    <a:lnTo>
                      <a:pt x="461" y="35"/>
                    </a:lnTo>
                    <a:lnTo>
                      <a:pt x="461" y="35"/>
                    </a:lnTo>
                    <a:lnTo>
                      <a:pt x="461" y="35"/>
                    </a:lnTo>
                    <a:lnTo>
                      <a:pt x="461" y="35"/>
                    </a:lnTo>
                    <a:lnTo>
                      <a:pt x="461" y="28"/>
                    </a:lnTo>
                    <a:lnTo>
                      <a:pt x="461" y="28"/>
                    </a:lnTo>
                    <a:lnTo>
                      <a:pt x="461" y="28"/>
                    </a:lnTo>
                    <a:lnTo>
                      <a:pt x="468" y="28"/>
                    </a:lnTo>
                    <a:lnTo>
                      <a:pt x="468" y="28"/>
                    </a:lnTo>
                    <a:lnTo>
                      <a:pt x="468" y="21"/>
                    </a:lnTo>
                    <a:lnTo>
                      <a:pt x="475" y="21"/>
                    </a:lnTo>
                    <a:lnTo>
                      <a:pt x="475" y="21"/>
                    </a:lnTo>
                    <a:lnTo>
                      <a:pt x="475" y="21"/>
                    </a:lnTo>
                    <a:lnTo>
                      <a:pt x="475" y="21"/>
                    </a:lnTo>
                    <a:lnTo>
                      <a:pt x="475" y="21"/>
                    </a:lnTo>
                    <a:lnTo>
                      <a:pt x="475" y="21"/>
                    </a:lnTo>
                    <a:lnTo>
                      <a:pt x="482" y="14"/>
                    </a:lnTo>
                    <a:lnTo>
                      <a:pt x="482" y="14"/>
                    </a:lnTo>
                    <a:lnTo>
                      <a:pt x="482" y="14"/>
                    </a:lnTo>
                    <a:lnTo>
                      <a:pt x="490" y="7"/>
                    </a:lnTo>
                    <a:lnTo>
                      <a:pt x="497" y="7"/>
                    </a:lnTo>
                    <a:lnTo>
                      <a:pt x="497" y="7"/>
                    </a:lnTo>
                    <a:lnTo>
                      <a:pt x="497" y="7"/>
                    </a:lnTo>
                    <a:lnTo>
                      <a:pt x="504" y="7"/>
                    </a:lnTo>
                    <a:lnTo>
                      <a:pt x="511" y="0"/>
                    </a:lnTo>
                    <a:lnTo>
                      <a:pt x="511" y="0"/>
                    </a:lnTo>
                    <a:lnTo>
                      <a:pt x="518" y="0"/>
                    </a:lnTo>
                    <a:lnTo>
                      <a:pt x="518" y="0"/>
                    </a:lnTo>
                    <a:lnTo>
                      <a:pt x="518" y="0"/>
                    </a:lnTo>
                    <a:lnTo>
                      <a:pt x="525" y="7"/>
                    </a:lnTo>
                    <a:lnTo>
                      <a:pt x="525" y="7"/>
                    </a:lnTo>
                    <a:lnTo>
                      <a:pt x="525" y="7"/>
                    </a:lnTo>
                    <a:lnTo>
                      <a:pt x="532" y="14"/>
                    </a:lnTo>
                    <a:lnTo>
                      <a:pt x="532" y="21"/>
                    </a:lnTo>
                    <a:lnTo>
                      <a:pt x="532" y="21"/>
                    </a:lnTo>
                    <a:lnTo>
                      <a:pt x="539" y="28"/>
                    </a:lnTo>
                    <a:lnTo>
                      <a:pt x="539" y="28"/>
                    </a:lnTo>
                    <a:lnTo>
                      <a:pt x="546" y="28"/>
                    </a:lnTo>
                    <a:lnTo>
                      <a:pt x="553" y="21"/>
                    </a:lnTo>
                    <a:lnTo>
                      <a:pt x="553" y="21"/>
                    </a:lnTo>
                    <a:lnTo>
                      <a:pt x="553" y="21"/>
                    </a:lnTo>
                    <a:lnTo>
                      <a:pt x="553" y="21"/>
                    </a:lnTo>
                    <a:lnTo>
                      <a:pt x="561" y="21"/>
                    </a:lnTo>
                    <a:lnTo>
                      <a:pt x="561" y="28"/>
                    </a:lnTo>
                    <a:lnTo>
                      <a:pt x="553" y="28"/>
                    </a:lnTo>
                    <a:lnTo>
                      <a:pt x="553" y="35"/>
                    </a:lnTo>
                    <a:lnTo>
                      <a:pt x="553" y="35"/>
                    </a:lnTo>
                    <a:lnTo>
                      <a:pt x="539" y="42"/>
                    </a:lnTo>
                    <a:lnTo>
                      <a:pt x="539" y="42"/>
                    </a:lnTo>
                    <a:lnTo>
                      <a:pt x="539" y="42"/>
                    </a:lnTo>
                    <a:lnTo>
                      <a:pt x="539" y="49"/>
                    </a:lnTo>
                    <a:lnTo>
                      <a:pt x="539" y="49"/>
                    </a:lnTo>
                    <a:lnTo>
                      <a:pt x="532" y="49"/>
                    </a:lnTo>
                    <a:lnTo>
                      <a:pt x="532" y="49"/>
                    </a:lnTo>
                    <a:lnTo>
                      <a:pt x="532" y="57"/>
                    </a:lnTo>
                    <a:lnTo>
                      <a:pt x="532" y="57"/>
                    </a:lnTo>
                    <a:lnTo>
                      <a:pt x="539" y="64"/>
                    </a:lnTo>
                    <a:lnTo>
                      <a:pt x="539" y="64"/>
                    </a:lnTo>
                    <a:lnTo>
                      <a:pt x="539" y="71"/>
                    </a:lnTo>
                    <a:lnTo>
                      <a:pt x="539" y="71"/>
                    </a:lnTo>
                    <a:lnTo>
                      <a:pt x="539" y="78"/>
                    </a:lnTo>
                    <a:lnTo>
                      <a:pt x="546" y="71"/>
                    </a:lnTo>
                    <a:lnTo>
                      <a:pt x="553" y="64"/>
                    </a:lnTo>
                    <a:lnTo>
                      <a:pt x="553" y="64"/>
                    </a:lnTo>
                    <a:lnTo>
                      <a:pt x="553" y="64"/>
                    </a:lnTo>
                    <a:lnTo>
                      <a:pt x="553" y="64"/>
                    </a:lnTo>
                    <a:lnTo>
                      <a:pt x="561" y="57"/>
                    </a:lnTo>
                    <a:lnTo>
                      <a:pt x="575" y="49"/>
                    </a:lnTo>
                    <a:lnTo>
                      <a:pt x="575" y="49"/>
                    </a:lnTo>
                    <a:lnTo>
                      <a:pt x="575" y="49"/>
                    </a:lnTo>
                    <a:lnTo>
                      <a:pt x="575" y="49"/>
                    </a:lnTo>
                    <a:lnTo>
                      <a:pt x="575" y="49"/>
                    </a:lnTo>
                    <a:lnTo>
                      <a:pt x="575" y="49"/>
                    </a:lnTo>
                    <a:lnTo>
                      <a:pt x="575" y="57"/>
                    </a:lnTo>
                    <a:lnTo>
                      <a:pt x="575" y="57"/>
                    </a:lnTo>
                    <a:lnTo>
                      <a:pt x="575" y="64"/>
                    </a:lnTo>
                    <a:lnTo>
                      <a:pt x="575" y="64"/>
                    </a:lnTo>
                    <a:lnTo>
                      <a:pt x="575" y="64"/>
                    </a:lnTo>
                    <a:lnTo>
                      <a:pt x="582" y="64"/>
                    </a:lnTo>
                    <a:lnTo>
                      <a:pt x="582" y="64"/>
                    </a:lnTo>
                    <a:lnTo>
                      <a:pt x="582" y="71"/>
                    </a:lnTo>
                    <a:lnTo>
                      <a:pt x="589" y="78"/>
                    </a:lnTo>
                    <a:lnTo>
                      <a:pt x="589" y="78"/>
                    </a:lnTo>
                    <a:lnTo>
                      <a:pt x="596" y="85"/>
                    </a:lnTo>
                    <a:lnTo>
                      <a:pt x="596" y="92"/>
                    </a:lnTo>
                    <a:lnTo>
                      <a:pt x="596" y="99"/>
                    </a:lnTo>
                    <a:lnTo>
                      <a:pt x="582" y="106"/>
                    </a:lnTo>
                    <a:lnTo>
                      <a:pt x="582" y="106"/>
                    </a:lnTo>
                    <a:lnTo>
                      <a:pt x="582" y="106"/>
                    </a:lnTo>
                    <a:lnTo>
                      <a:pt x="582" y="113"/>
                    </a:lnTo>
                    <a:lnTo>
                      <a:pt x="582" y="113"/>
                    </a:lnTo>
                    <a:lnTo>
                      <a:pt x="582" y="120"/>
                    </a:lnTo>
                    <a:lnTo>
                      <a:pt x="582" y="120"/>
                    </a:lnTo>
                    <a:lnTo>
                      <a:pt x="575" y="120"/>
                    </a:lnTo>
                    <a:lnTo>
                      <a:pt x="575" y="120"/>
                    </a:lnTo>
                    <a:lnTo>
                      <a:pt x="575" y="128"/>
                    </a:lnTo>
                    <a:lnTo>
                      <a:pt x="568" y="128"/>
                    </a:lnTo>
                    <a:lnTo>
                      <a:pt x="575" y="135"/>
                    </a:lnTo>
                    <a:lnTo>
                      <a:pt x="575" y="135"/>
                    </a:lnTo>
                    <a:lnTo>
                      <a:pt x="575" y="135"/>
                    </a:lnTo>
                    <a:lnTo>
                      <a:pt x="575" y="142"/>
                    </a:lnTo>
                    <a:lnTo>
                      <a:pt x="568" y="142"/>
                    </a:lnTo>
                    <a:lnTo>
                      <a:pt x="568" y="149"/>
                    </a:lnTo>
                    <a:lnTo>
                      <a:pt x="568" y="142"/>
                    </a:lnTo>
                    <a:lnTo>
                      <a:pt x="568" y="149"/>
                    </a:lnTo>
                    <a:lnTo>
                      <a:pt x="568" y="149"/>
                    </a:lnTo>
                    <a:lnTo>
                      <a:pt x="575" y="149"/>
                    </a:lnTo>
                    <a:lnTo>
                      <a:pt x="575" y="149"/>
                    </a:lnTo>
                    <a:lnTo>
                      <a:pt x="575" y="149"/>
                    </a:lnTo>
                    <a:lnTo>
                      <a:pt x="582" y="149"/>
                    </a:lnTo>
                    <a:lnTo>
                      <a:pt x="582" y="149"/>
                    </a:lnTo>
                    <a:lnTo>
                      <a:pt x="582" y="149"/>
                    </a:lnTo>
                    <a:lnTo>
                      <a:pt x="582" y="149"/>
                    </a:lnTo>
                    <a:lnTo>
                      <a:pt x="582" y="149"/>
                    </a:lnTo>
                    <a:lnTo>
                      <a:pt x="589" y="149"/>
                    </a:lnTo>
                    <a:lnTo>
                      <a:pt x="589" y="142"/>
                    </a:lnTo>
                    <a:lnTo>
                      <a:pt x="589" y="142"/>
                    </a:lnTo>
                    <a:lnTo>
                      <a:pt x="589" y="142"/>
                    </a:lnTo>
                    <a:lnTo>
                      <a:pt x="596" y="142"/>
                    </a:lnTo>
                    <a:lnTo>
                      <a:pt x="596" y="142"/>
                    </a:lnTo>
                    <a:lnTo>
                      <a:pt x="603" y="135"/>
                    </a:lnTo>
                    <a:lnTo>
                      <a:pt x="603" y="135"/>
                    </a:lnTo>
                    <a:lnTo>
                      <a:pt x="603" y="135"/>
                    </a:lnTo>
                    <a:lnTo>
                      <a:pt x="610" y="135"/>
                    </a:lnTo>
                    <a:lnTo>
                      <a:pt x="610" y="135"/>
                    </a:lnTo>
                    <a:lnTo>
                      <a:pt x="624" y="142"/>
                    </a:lnTo>
                    <a:lnTo>
                      <a:pt x="632" y="142"/>
                    </a:lnTo>
                    <a:lnTo>
                      <a:pt x="632" y="149"/>
                    </a:lnTo>
                    <a:lnTo>
                      <a:pt x="646" y="149"/>
                    </a:lnTo>
                    <a:lnTo>
                      <a:pt x="646" y="149"/>
                    </a:lnTo>
                    <a:lnTo>
                      <a:pt x="653" y="149"/>
                    </a:lnTo>
                    <a:lnTo>
                      <a:pt x="653" y="149"/>
                    </a:lnTo>
                    <a:lnTo>
                      <a:pt x="660" y="149"/>
                    </a:lnTo>
                    <a:lnTo>
                      <a:pt x="667" y="149"/>
                    </a:lnTo>
                    <a:lnTo>
                      <a:pt x="667" y="142"/>
                    </a:lnTo>
                    <a:lnTo>
                      <a:pt x="674" y="142"/>
                    </a:lnTo>
                    <a:lnTo>
                      <a:pt x="681" y="149"/>
                    </a:lnTo>
                    <a:lnTo>
                      <a:pt x="681" y="149"/>
                    </a:lnTo>
                    <a:lnTo>
                      <a:pt x="688" y="149"/>
                    </a:lnTo>
                    <a:lnTo>
                      <a:pt x="688" y="149"/>
                    </a:lnTo>
                    <a:lnTo>
                      <a:pt x="688" y="156"/>
                    </a:lnTo>
                    <a:lnTo>
                      <a:pt x="688" y="156"/>
                    </a:lnTo>
                    <a:lnTo>
                      <a:pt x="695" y="163"/>
                    </a:lnTo>
                    <a:lnTo>
                      <a:pt x="703" y="163"/>
                    </a:lnTo>
                    <a:lnTo>
                      <a:pt x="703" y="170"/>
                    </a:lnTo>
                    <a:lnTo>
                      <a:pt x="703" y="177"/>
                    </a:lnTo>
                    <a:lnTo>
                      <a:pt x="703" y="177"/>
                    </a:lnTo>
                    <a:lnTo>
                      <a:pt x="703" y="184"/>
                    </a:lnTo>
                    <a:lnTo>
                      <a:pt x="710" y="191"/>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7"/>
              <p:cNvSpPr>
                <a:spLocks/>
              </p:cNvSpPr>
              <p:nvPr/>
            </p:nvSpPr>
            <p:spPr bwMode="auto">
              <a:xfrm>
                <a:off x="5203" y="1656"/>
                <a:ext cx="163" cy="369"/>
              </a:xfrm>
              <a:custGeom>
                <a:avLst/>
                <a:gdLst>
                  <a:gd name="T0" fmla="*/ 135 w 163"/>
                  <a:gd name="T1" fmla="*/ 64 h 369"/>
                  <a:gd name="T2" fmla="*/ 142 w 163"/>
                  <a:gd name="T3" fmla="*/ 78 h 369"/>
                  <a:gd name="T4" fmla="*/ 156 w 163"/>
                  <a:gd name="T5" fmla="*/ 107 h 369"/>
                  <a:gd name="T6" fmla="*/ 163 w 163"/>
                  <a:gd name="T7" fmla="*/ 156 h 369"/>
                  <a:gd name="T8" fmla="*/ 163 w 163"/>
                  <a:gd name="T9" fmla="*/ 178 h 369"/>
                  <a:gd name="T10" fmla="*/ 156 w 163"/>
                  <a:gd name="T11" fmla="*/ 206 h 369"/>
                  <a:gd name="T12" fmla="*/ 142 w 163"/>
                  <a:gd name="T13" fmla="*/ 206 h 369"/>
                  <a:gd name="T14" fmla="*/ 135 w 163"/>
                  <a:gd name="T15" fmla="*/ 220 h 369"/>
                  <a:gd name="T16" fmla="*/ 135 w 163"/>
                  <a:gd name="T17" fmla="*/ 241 h 369"/>
                  <a:gd name="T18" fmla="*/ 135 w 163"/>
                  <a:gd name="T19" fmla="*/ 270 h 369"/>
                  <a:gd name="T20" fmla="*/ 142 w 163"/>
                  <a:gd name="T21" fmla="*/ 291 h 369"/>
                  <a:gd name="T22" fmla="*/ 149 w 163"/>
                  <a:gd name="T23" fmla="*/ 319 h 369"/>
                  <a:gd name="T24" fmla="*/ 149 w 163"/>
                  <a:gd name="T25" fmla="*/ 327 h 369"/>
                  <a:gd name="T26" fmla="*/ 135 w 163"/>
                  <a:gd name="T27" fmla="*/ 327 h 369"/>
                  <a:gd name="T28" fmla="*/ 128 w 163"/>
                  <a:gd name="T29" fmla="*/ 341 h 369"/>
                  <a:gd name="T30" fmla="*/ 128 w 163"/>
                  <a:gd name="T31" fmla="*/ 355 h 369"/>
                  <a:gd name="T32" fmla="*/ 128 w 163"/>
                  <a:gd name="T33" fmla="*/ 362 h 369"/>
                  <a:gd name="T34" fmla="*/ 121 w 163"/>
                  <a:gd name="T35" fmla="*/ 355 h 369"/>
                  <a:gd name="T36" fmla="*/ 114 w 163"/>
                  <a:gd name="T37" fmla="*/ 362 h 369"/>
                  <a:gd name="T38" fmla="*/ 85 w 163"/>
                  <a:gd name="T39" fmla="*/ 341 h 369"/>
                  <a:gd name="T40" fmla="*/ 85 w 163"/>
                  <a:gd name="T41" fmla="*/ 348 h 369"/>
                  <a:gd name="T42" fmla="*/ 85 w 163"/>
                  <a:gd name="T43" fmla="*/ 362 h 369"/>
                  <a:gd name="T44" fmla="*/ 78 w 163"/>
                  <a:gd name="T45" fmla="*/ 362 h 369"/>
                  <a:gd name="T46" fmla="*/ 71 w 163"/>
                  <a:gd name="T47" fmla="*/ 341 h 369"/>
                  <a:gd name="T48" fmla="*/ 57 w 163"/>
                  <a:gd name="T49" fmla="*/ 284 h 369"/>
                  <a:gd name="T50" fmla="*/ 50 w 163"/>
                  <a:gd name="T51" fmla="*/ 256 h 369"/>
                  <a:gd name="T52" fmla="*/ 28 w 163"/>
                  <a:gd name="T53" fmla="*/ 227 h 369"/>
                  <a:gd name="T54" fmla="*/ 21 w 163"/>
                  <a:gd name="T55" fmla="*/ 178 h 369"/>
                  <a:gd name="T56" fmla="*/ 21 w 163"/>
                  <a:gd name="T57" fmla="*/ 163 h 369"/>
                  <a:gd name="T58" fmla="*/ 21 w 163"/>
                  <a:gd name="T59" fmla="*/ 156 h 369"/>
                  <a:gd name="T60" fmla="*/ 14 w 163"/>
                  <a:gd name="T61" fmla="*/ 142 h 369"/>
                  <a:gd name="T62" fmla="*/ 0 w 163"/>
                  <a:gd name="T63" fmla="*/ 107 h 369"/>
                  <a:gd name="T64" fmla="*/ 0 w 163"/>
                  <a:gd name="T65" fmla="*/ 99 h 369"/>
                  <a:gd name="T66" fmla="*/ 7 w 163"/>
                  <a:gd name="T67" fmla="*/ 92 h 369"/>
                  <a:gd name="T68" fmla="*/ 7 w 163"/>
                  <a:gd name="T69" fmla="*/ 92 h 369"/>
                  <a:gd name="T70" fmla="*/ 7 w 163"/>
                  <a:gd name="T71" fmla="*/ 85 h 369"/>
                  <a:gd name="T72" fmla="*/ 7 w 163"/>
                  <a:gd name="T73" fmla="*/ 78 h 369"/>
                  <a:gd name="T74" fmla="*/ 7 w 163"/>
                  <a:gd name="T75" fmla="*/ 71 h 369"/>
                  <a:gd name="T76" fmla="*/ 7 w 163"/>
                  <a:gd name="T77" fmla="*/ 57 h 369"/>
                  <a:gd name="T78" fmla="*/ 0 w 163"/>
                  <a:gd name="T79" fmla="*/ 43 h 369"/>
                  <a:gd name="T80" fmla="*/ 14 w 163"/>
                  <a:gd name="T81" fmla="*/ 36 h 369"/>
                  <a:gd name="T82" fmla="*/ 14 w 163"/>
                  <a:gd name="T83" fmla="*/ 43 h 369"/>
                  <a:gd name="T84" fmla="*/ 21 w 163"/>
                  <a:gd name="T85" fmla="*/ 50 h 369"/>
                  <a:gd name="T86" fmla="*/ 28 w 163"/>
                  <a:gd name="T87" fmla="*/ 50 h 369"/>
                  <a:gd name="T88" fmla="*/ 43 w 163"/>
                  <a:gd name="T89" fmla="*/ 36 h 369"/>
                  <a:gd name="T90" fmla="*/ 43 w 163"/>
                  <a:gd name="T91" fmla="*/ 28 h 369"/>
                  <a:gd name="T92" fmla="*/ 50 w 163"/>
                  <a:gd name="T93" fmla="*/ 14 h 369"/>
                  <a:gd name="T94" fmla="*/ 57 w 163"/>
                  <a:gd name="T95" fmla="*/ 0 h 369"/>
                  <a:gd name="T96" fmla="*/ 78 w 163"/>
                  <a:gd name="T97" fmla="*/ 14 h 369"/>
                  <a:gd name="T98" fmla="*/ 92 w 163"/>
                  <a:gd name="T99" fmla="*/ 14 h 369"/>
                  <a:gd name="T100" fmla="*/ 92 w 163"/>
                  <a:gd name="T101" fmla="*/ 28 h 369"/>
                  <a:gd name="T102" fmla="*/ 92 w 163"/>
                  <a:gd name="T103" fmla="*/ 36 h 369"/>
                  <a:gd name="T104" fmla="*/ 92 w 163"/>
                  <a:gd name="T105" fmla="*/ 50 h 369"/>
                  <a:gd name="T106" fmla="*/ 92 w 163"/>
                  <a:gd name="T107" fmla="*/ 50 h 369"/>
                  <a:gd name="T108" fmla="*/ 106 w 163"/>
                  <a:gd name="T109" fmla="*/ 57 h 369"/>
                  <a:gd name="T110" fmla="*/ 114 w 163"/>
                  <a:gd name="T111" fmla="*/ 57 h 369"/>
                  <a:gd name="T112" fmla="*/ 121 w 163"/>
                  <a:gd name="T113" fmla="*/ 57 h 369"/>
                  <a:gd name="T114" fmla="*/ 128 w 163"/>
                  <a:gd name="T115" fmla="*/ 57 h 369"/>
                  <a:gd name="T116" fmla="*/ 128 w 163"/>
                  <a:gd name="T117" fmla="*/ 5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 h="369">
                    <a:moveTo>
                      <a:pt x="128" y="64"/>
                    </a:moveTo>
                    <a:lnTo>
                      <a:pt x="128" y="64"/>
                    </a:lnTo>
                    <a:lnTo>
                      <a:pt x="135" y="57"/>
                    </a:lnTo>
                    <a:lnTo>
                      <a:pt x="135" y="57"/>
                    </a:lnTo>
                    <a:lnTo>
                      <a:pt x="135" y="64"/>
                    </a:lnTo>
                    <a:lnTo>
                      <a:pt x="135" y="64"/>
                    </a:lnTo>
                    <a:lnTo>
                      <a:pt x="135" y="64"/>
                    </a:lnTo>
                    <a:lnTo>
                      <a:pt x="135" y="71"/>
                    </a:lnTo>
                    <a:lnTo>
                      <a:pt x="142" y="71"/>
                    </a:lnTo>
                    <a:lnTo>
                      <a:pt x="142" y="78"/>
                    </a:lnTo>
                    <a:lnTo>
                      <a:pt x="142" y="78"/>
                    </a:lnTo>
                    <a:lnTo>
                      <a:pt x="142" y="78"/>
                    </a:lnTo>
                    <a:lnTo>
                      <a:pt x="142" y="78"/>
                    </a:lnTo>
                    <a:lnTo>
                      <a:pt x="142" y="85"/>
                    </a:lnTo>
                    <a:lnTo>
                      <a:pt x="149" y="99"/>
                    </a:lnTo>
                    <a:lnTo>
                      <a:pt x="156" y="107"/>
                    </a:lnTo>
                    <a:lnTo>
                      <a:pt x="156" y="107"/>
                    </a:lnTo>
                    <a:lnTo>
                      <a:pt x="156" y="107"/>
                    </a:lnTo>
                    <a:lnTo>
                      <a:pt x="156" y="107"/>
                    </a:lnTo>
                    <a:lnTo>
                      <a:pt x="156" y="114"/>
                    </a:lnTo>
                    <a:lnTo>
                      <a:pt x="156" y="142"/>
                    </a:lnTo>
                    <a:lnTo>
                      <a:pt x="156" y="149"/>
                    </a:lnTo>
                    <a:lnTo>
                      <a:pt x="163" y="156"/>
                    </a:lnTo>
                    <a:lnTo>
                      <a:pt x="163" y="156"/>
                    </a:lnTo>
                    <a:lnTo>
                      <a:pt x="163" y="156"/>
                    </a:lnTo>
                    <a:lnTo>
                      <a:pt x="163" y="156"/>
                    </a:lnTo>
                    <a:lnTo>
                      <a:pt x="156" y="163"/>
                    </a:lnTo>
                    <a:lnTo>
                      <a:pt x="156" y="163"/>
                    </a:lnTo>
                    <a:lnTo>
                      <a:pt x="156" y="170"/>
                    </a:lnTo>
                    <a:lnTo>
                      <a:pt x="163" y="178"/>
                    </a:lnTo>
                    <a:lnTo>
                      <a:pt x="163" y="185"/>
                    </a:lnTo>
                    <a:lnTo>
                      <a:pt x="163" y="185"/>
                    </a:lnTo>
                    <a:lnTo>
                      <a:pt x="163" y="192"/>
                    </a:lnTo>
                    <a:lnTo>
                      <a:pt x="163" y="192"/>
                    </a:lnTo>
                    <a:lnTo>
                      <a:pt x="156" y="199"/>
                    </a:lnTo>
                    <a:lnTo>
                      <a:pt x="156" y="206"/>
                    </a:lnTo>
                    <a:lnTo>
                      <a:pt x="156" y="206"/>
                    </a:lnTo>
                    <a:lnTo>
                      <a:pt x="149" y="206"/>
                    </a:lnTo>
                    <a:lnTo>
                      <a:pt x="149" y="213"/>
                    </a:lnTo>
                    <a:lnTo>
                      <a:pt x="142" y="206"/>
                    </a:lnTo>
                    <a:lnTo>
                      <a:pt x="142" y="206"/>
                    </a:lnTo>
                    <a:lnTo>
                      <a:pt x="142" y="206"/>
                    </a:lnTo>
                    <a:lnTo>
                      <a:pt x="135" y="199"/>
                    </a:lnTo>
                    <a:lnTo>
                      <a:pt x="135" y="206"/>
                    </a:lnTo>
                    <a:lnTo>
                      <a:pt x="135" y="206"/>
                    </a:lnTo>
                    <a:lnTo>
                      <a:pt x="135" y="213"/>
                    </a:lnTo>
                    <a:lnTo>
                      <a:pt x="135" y="213"/>
                    </a:lnTo>
                    <a:lnTo>
                      <a:pt x="135" y="220"/>
                    </a:lnTo>
                    <a:lnTo>
                      <a:pt x="135" y="220"/>
                    </a:lnTo>
                    <a:lnTo>
                      <a:pt x="142" y="227"/>
                    </a:lnTo>
                    <a:lnTo>
                      <a:pt x="142" y="227"/>
                    </a:lnTo>
                    <a:lnTo>
                      <a:pt x="135" y="234"/>
                    </a:lnTo>
                    <a:lnTo>
                      <a:pt x="135" y="234"/>
                    </a:lnTo>
                    <a:lnTo>
                      <a:pt x="135" y="241"/>
                    </a:lnTo>
                    <a:lnTo>
                      <a:pt x="135" y="241"/>
                    </a:lnTo>
                    <a:lnTo>
                      <a:pt x="128" y="241"/>
                    </a:lnTo>
                    <a:lnTo>
                      <a:pt x="128" y="256"/>
                    </a:lnTo>
                    <a:lnTo>
                      <a:pt x="128" y="263"/>
                    </a:lnTo>
                    <a:lnTo>
                      <a:pt x="128" y="263"/>
                    </a:lnTo>
                    <a:lnTo>
                      <a:pt x="135" y="270"/>
                    </a:lnTo>
                    <a:lnTo>
                      <a:pt x="135" y="270"/>
                    </a:lnTo>
                    <a:lnTo>
                      <a:pt x="135" y="277"/>
                    </a:lnTo>
                    <a:lnTo>
                      <a:pt x="135" y="277"/>
                    </a:lnTo>
                    <a:lnTo>
                      <a:pt x="135" y="284"/>
                    </a:lnTo>
                    <a:lnTo>
                      <a:pt x="135" y="291"/>
                    </a:lnTo>
                    <a:lnTo>
                      <a:pt x="142" y="291"/>
                    </a:lnTo>
                    <a:lnTo>
                      <a:pt x="142" y="298"/>
                    </a:lnTo>
                    <a:lnTo>
                      <a:pt x="149" y="298"/>
                    </a:lnTo>
                    <a:lnTo>
                      <a:pt x="149" y="319"/>
                    </a:lnTo>
                    <a:lnTo>
                      <a:pt x="149" y="319"/>
                    </a:lnTo>
                    <a:lnTo>
                      <a:pt x="149" y="319"/>
                    </a:lnTo>
                    <a:lnTo>
                      <a:pt x="149" y="319"/>
                    </a:lnTo>
                    <a:lnTo>
                      <a:pt x="149" y="319"/>
                    </a:lnTo>
                    <a:lnTo>
                      <a:pt x="142" y="327"/>
                    </a:lnTo>
                    <a:lnTo>
                      <a:pt x="142" y="327"/>
                    </a:lnTo>
                    <a:lnTo>
                      <a:pt x="142" y="327"/>
                    </a:lnTo>
                    <a:lnTo>
                      <a:pt x="142" y="327"/>
                    </a:lnTo>
                    <a:lnTo>
                      <a:pt x="149" y="327"/>
                    </a:lnTo>
                    <a:lnTo>
                      <a:pt x="142" y="334"/>
                    </a:lnTo>
                    <a:lnTo>
                      <a:pt x="142" y="334"/>
                    </a:lnTo>
                    <a:lnTo>
                      <a:pt x="142" y="327"/>
                    </a:lnTo>
                    <a:lnTo>
                      <a:pt x="135" y="327"/>
                    </a:lnTo>
                    <a:lnTo>
                      <a:pt x="135" y="327"/>
                    </a:lnTo>
                    <a:lnTo>
                      <a:pt x="135" y="327"/>
                    </a:lnTo>
                    <a:lnTo>
                      <a:pt x="135" y="327"/>
                    </a:lnTo>
                    <a:lnTo>
                      <a:pt x="135" y="327"/>
                    </a:lnTo>
                    <a:lnTo>
                      <a:pt x="135" y="334"/>
                    </a:lnTo>
                    <a:lnTo>
                      <a:pt x="135" y="341"/>
                    </a:lnTo>
                    <a:lnTo>
                      <a:pt x="135" y="341"/>
                    </a:lnTo>
                    <a:lnTo>
                      <a:pt x="128" y="341"/>
                    </a:lnTo>
                    <a:lnTo>
                      <a:pt x="128" y="341"/>
                    </a:lnTo>
                    <a:lnTo>
                      <a:pt x="128" y="348"/>
                    </a:lnTo>
                    <a:lnTo>
                      <a:pt x="128" y="348"/>
                    </a:lnTo>
                    <a:lnTo>
                      <a:pt x="128" y="355"/>
                    </a:lnTo>
                    <a:lnTo>
                      <a:pt x="128" y="355"/>
                    </a:lnTo>
                    <a:lnTo>
                      <a:pt x="128" y="355"/>
                    </a:lnTo>
                    <a:lnTo>
                      <a:pt x="128" y="355"/>
                    </a:lnTo>
                    <a:lnTo>
                      <a:pt x="128" y="355"/>
                    </a:lnTo>
                    <a:lnTo>
                      <a:pt x="128" y="355"/>
                    </a:lnTo>
                    <a:lnTo>
                      <a:pt x="128" y="362"/>
                    </a:lnTo>
                    <a:lnTo>
                      <a:pt x="128" y="362"/>
                    </a:lnTo>
                    <a:lnTo>
                      <a:pt x="128" y="362"/>
                    </a:lnTo>
                    <a:lnTo>
                      <a:pt x="128" y="362"/>
                    </a:lnTo>
                    <a:lnTo>
                      <a:pt x="128" y="362"/>
                    </a:lnTo>
                    <a:lnTo>
                      <a:pt x="128" y="362"/>
                    </a:lnTo>
                    <a:lnTo>
                      <a:pt x="128" y="362"/>
                    </a:lnTo>
                    <a:lnTo>
                      <a:pt x="121" y="355"/>
                    </a:lnTo>
                    <a:lnTo>
                      <a:pt x="121" y="355"/>
                    </a:lnTo>
                    <a:lnTo>
                      <a:pt x="121" y="355"/>
                    </a:lnTo>
                    <a:lnTo>
                      <a:pt x="121" y="362"/>
                    </a:lnTo>
                    <a:lnTo>
                      <a:pt x="121" y="362"/>
                    </a:lnTo>
                    <a:lnTo>
                      <a:pt x="114" y="369"/>
                    </a:lnTo>
                    <a:lnTo>
                      <a:pt x="114" y="362"/>
                    </a:lnTo>
                    <a:lnTo>
                      <a:pt x="114" y="362"/>
                    </a:lnTo>
                    <a:lnTo>
                      <a:pt x="114" y="355"/>
                    </a:lnTo>
                    <a:lnTo>
                      <a:pt x="106" y="355"/>
                    </a:lnTo>
                    <a:lnTo>
                      <a:pt x="99" y="348"/>
                    </a:lnTo>
                    <a:lnTo>
                      <a:pt x="92" y="341"/>
                    </a:lnTo>
                    <a:lnTo>
                      <a:pt x="85" y="341"/>
                    </a:lnTo>
                    <a:lnTo>
                      <a:pt x="85" y="341"/>
                    </a:lnTo>
                    <a:lnTo>
                      <a:pt x="85" y="341"/>
                    </a:lnTo>
                    <a:lnTo>
                      <a:pt x="85" y="348"/>
                    </a:lnTo>
                    <a:lnTo>
                      <a:pt x="85" y="348"/>
                    </a:lnTo>
                    <a:lnTo>
                      <a:pt x="85" y="348"/>
                    </a:lnTo>
                    <a:lnTo>
                      <a:pt x="85" y="348"/>
                    </a:lnTo>
                    <a:lnTo>
                      <a:pt x="85" y="348"/>
                    </a:lnTo>
                    <a:lnTo>
                      <a:pt x="85" y="348"/>
                    </a:lnTo>
                    <a:lnTo>
                      <a:pt x="85" y="355"/>
                    </a:lnTo>
                    <a:lnTo>
                      <a:pt x="85" y="355"/>
                    </a:lnTo>
                    <a:lnTo>
                      <a:pt x="85" y="355"/>
                    </a:lnTo>
                    <a:lnTo>
                      <a:pt x="85" y="355"/>
                    </a:lnTo>
                    <a:lnTo>
                      <a:pt x="85" y="362"/>
                    </a:lnTo>
                    <a:lnTo>
                      <a:pt x="85" y="362"/>
                    </a:lnTo>
                    <a:lnTo>
                      <a:pt x="78" y="362"/>
                    </a:lnTo>
                    <a:lnTo>
                      <a:pt x="78" y="362"/>
                    </a:lnTo>
                    <a:lnTo>
                      <a:pt x="78" y="362"/>
                    </a:lnTo>
                    <a:lnTo>
                      <a:pt x="78" y="362"/>
                    </a:lnTo>
                    <a:lnTo>
                      <a:pt x="78" y="362"/>
                    </a:lnTo>
                    <a:lnTo>
                      <a:pt x="78" y="362"/>
                    </a:lnTo>
                    <a:lnTo>
                      <a:pt x="78" y="362"/>
                    </a:lnTo>
                    <a:lnTo>
                      <a:pt x="78" y="362"/>
                    </a:lnTo>
                    <a:lnTo>
                      <a:pt x="71" y="355"/>
                    </a:lnTo>
                    <a:lnTo>
                      <a:pt x="71" y="341"/>
                    </a:lnTo>
                    <a:lnTo>
                      <a:pt x="71" y="341"/>
                    </a:lnTo>
                    <a:lnTo>
                      <a:pt x="71" y="341"/>
                    </a:lnTo>
                    <a:lnTo>
                      <a:pt x="71" y="341"/>
                    </a:lnTo>
                    <a:lnTo>
                      <a:pt x="71" y="334"/>
                    </a:lnTo>
                    <a:lnTo>
                      <a:pt x="57" y="291"/>
                    </a:lnTo>
                    <a:lnTo>
                      <a:pt x="57" y="284"/>
                    </a:lnTo>
                    <a:lnTo>
                      <a:pt x="57" y="284"/>
                    </a:lnTo>
                    <a:lnTo>
                      <a:pt x="57" y="277"/>
                    </a:lnTo>
                    <a:lnTo>
                      <a:pt x="57" y="270"/>
                    </a:lnTo>
                    <a:lnTo>
                      <a:pt x="50" y="263"/>
                    </a:lnTo>
                    <a:lnTo>
                      <a:pt x="50" y="256"/>
                    </a:lnTo>
                    <a:lnTo>
                      <a:pt x="50" y="256"/>
                    </a:lnTo>
                    <a:lnTo>
                      <a:pt x="50" y="256"/>
                    </a:lnTo>
                    <a:lnTo>
                      <a:pt x="43" y="249"/>
                    </a:lnTo>
                    <a:lnTo>
                      <a:pt x="43" y="249"/>
                    </a:lnTo>
                    <a:lnTo>
                      <a:pt x="43" y="234"/>
                    </a:lnTo>
                    <a:lnTo>
                      <a:pt x="35" y="234"/>
                    </a:lnTo>
                    <a:lnTo>
                      <a:pt x="35" y="234"/>
                    </a:lnTo>
                    <a:lnTo>
                      <a:pt x="28" y="227"/>
                    </a:lnTo>
                    <a:lnTo>
                      <a:pt x="28" y="220"/>
                    </a:lnTo>
                    <a:lnTo>
                      <a:pt x="28" y="213"/>
                    </a:lnTo>
                    <a:lnTo>
                      <a:pt x="21" y="192"/>
                    </a:lnTo>
                    <a:lnTo>
                      <a:pt x="21" y="185"/>
                    </a:lnTo>
                    <a:lnTo>
                      <a:pt x="21" y="185"/>
                    </a:lnTo>
                    <a:lnTo>
                      <a:pt x="21" y="178"/>
                    </a:lnTo>
                    <a:lnTo>
                      <a:pt x="21" y="178"/>
                    </a:lnTo>
                    <a:lnTo>
                      <a:pt x="21" y="178"/>
                    </a:lnTo>
                    <a:lnTo>
                      <a:pt x="21" y="170"/>
                    </a:lnTo>
                    <a:lnTo>
                      <a:pt x="21" y="170"/>
                    </a:lnTo>
                    <a:lnTo>
                      <a:pt x="21" y="170"/>
                    </a:lnTo>
                    <a:lnTo>
                      <a:pt x="21" y="163"/>
                    </a:lnTo>
                    <a:lnTo>
                      <a:pt x="21" y="163"/>
                    </a:lnTo>
                    <a:lnTo>
                      <a:pt x="21" y="163"/>
                    </a:lnTo>
                    <a:lnTo>
                      <a:pt x="21" y="163"/>
                    </a:lnTo>
                    <a:lnTo>
                      <a:pt x="21" y="163"/>
                    </a:lnTo>
                    <a:lnTo>
                      <a:pt x="21" y="163"/>
                    </a:lnTo>
                    <a:lnTo>
                      <a:pt x="21" y="156"/>
                    </a:lnTo>
                    <a:lnTo>
                      <a:pt x="21" y="156"/>
                    </a:lnTo>
                    <a:lnTo>
                      <a:pt x="14" y="156"/>
                    </a:lnTo>
                    <a:lnTo>
                      <a:pt x="14" y="156"/>
                    </a:lnTo>
                    <a:lnTo>
                      <a:pt x="14" y="156"/>
                    </a:lnTo>
                    <a:lnTo>
                      <a:pt x="14" y="149"/>
                    </a:lnTo>
                    <a:lnTo>
                      <a:pt x="14" y="142"/>
                    </a:lnTo>
                    <a:lnTo>
                      <a:pt x="7" y="128"/>
                    </a:lnTo>
                    <a:lnTo>
                      <a:pt x="7" y="121"/>
                    </a:lnTo>
                    <a:lnTo>
                      <a:pt x="7" y="121"/>
                    </a:lnTo>
                    <a:lnTo>
                      <a:pt x="7" y="114"/>
                    </a:lnTo>
                    <a:lnTo>
                      <a:pt x="7" y="114"/>
                    </a:lnTo>
                    <a:lnTo>
                      <a:pt x="0" y="107"/>
                    </a:lnTo>
                    <a:lnTo>
                      <a:pt x="0" y="99"/>
                    </a:lnTo>
                    <a:lnTo>
                      <a:pt x="0" y="99"/>
                    </a:lnTo>
                    <a:lnTo>
                      <a:pt x="0" y="99"/>
                    </a:lnTo>
                    <a:lnTo>
                      <a:pt x="0" y="99"/>
                    </a:lnTo>
                    <a:lnTo>
                      <a:pt x="0" y="99"/>
                    </a:lnTo>
                    <a:lnTo>
                      <a:pt x="0" y="99"/>
                    </a:lnTo>
                    <a:lnTo>
                      <a:pt x="0"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85"/>
                    </a:lnTo>
                    <a:lnTo>
                      <a:pt x="7" y="85"/>
                    </a:lnTo>
                    <a:lnTo>
                      <a:pt x="7" y="85"/>
                    </a:lnTo>
                    <a:lnTo>
                      <a:pt x="7" y="85"/>
                    </a:lnTo>
                    <a:lnTo>
                      <a:pt x="7" y="85"/>
                    </a:lnTo>
                    <a:lnTo>
                      <a:pt x="7" y="85"/>
                    </a:lnTo>
                    <a:lnTo>
                      <a:pt x="7" y="78"/>
                    </a:lnTo>
                    <a:lnTo>
                      <a:pt x="7" y="78"/>
                    </a:lnTo>
                    <a:lnTo>
                      <a:pt x="7" y="78"/>
                    </a:lnTo>
                    <a:lnTo>
                      <a:pt x="7" y="71"/>
                    </a:lnTo>
                    <a:lnTo>
                      <a:pt x="7" y="71"/>
                    </a:lnTo>
                    <a:lnTo>
                      <a:pt x="7" y="71"/>
                    </a:lnTo>
                    <a:lnTo>
                      <a:pt x="7" y="71"/>
                    </a:lnTo>
                    <a:lnTo>
                      <a:pt x="7" y="71"/>
                    </a:lnTo>
                    <a:lnTo>
                      <a:pt x="7" y="71"/>
                    </a:lnTo>
                    <a:lnTo>
                      <a:pt x="7" y="64"/>
                    </a:lnTo>
                    <a:lnTo>
                      <a:pt x="7" y="64"/>
                    </a:lnTo>
                    <a:lnTo>
                      <a:pt x="7" y="64"/>
                    </a:lnTo>
                    <a:lnTo>
                      <a:pt x="7" y="57"/>
                    </a:lnTo>
                    <a:lnTo>
                      <a:pt x="7" y="57"/>
                    </a:lnTo>
                    <a:lnTo>
                      <a:pt x="7" y="43"/>
                    </a:lnTo>
                    <a:lnTo>
                      <a:pt x="0" y="43"/>
                    </a:lnTo>
                    <a:lnTo>
                      <a:pt x="0" y="43"/>
                    </a:lnTo>
                    <a:lnTo>
                      <a:pt x="0" y="43"/>
                    </a:lnTo>
                    <a:lnTo>
                      <a:pt x="0" y="43"/>
                    </a:lnTo>
                    <a:lnTo>
                      <a:pt x="0" y="43"/>
                    </a:lnTo>
                    <a:lnTo>
                      <a:pt x="0" y="43"/>
                    </a:lnTo>
                    <a:lnTo>
                      <a:pt x="0" y="36"/>
                    </a:lnTo>
                    <a:lnTo>
                      <a:pt x="7" y="36"/>
                    </a:lnTo>
                    <a:lnTo>
                      <a:pt x="14" y="36"/>
                    </a:lnTo>
                    <a:lnTo>
                      <a:pt x="14" y="36"/>
                    </a:lnTo>
                    <a:lnTo>
                      <a:pt x="14" y="36"/>
                    </a:lnTo>
                    <a:lnTo>
                      <a:pt x="14" y="36"/>
                    </a:lnTo>
                    <a:lnTo>
                      <a:pt x="14" y="36"/>
                    </a:lnTo>
                    <a:lnTo>
                      <a:pt x="14" y="36"/>
                    </a:lnTo>
                    <a:lnTo>
                      <a:pt x="14" y="36"/>
                    </a:lnTo>
                    <a:lnTo>
                      <a:pt x="14" y="43"/>
                    </a:lnTo>
                    <a:lnTo>
                      <a:pt x="14" y="43"/>
                    </a:lnTo>
                    <a:lnTo>
                      <a:pt x="14" y="43"/>
                    </a:lnTo>
                    <a:lnTo>
                      <a:pt x="14" y="43"/>
                    </a:lnTo>
                    <a:lnTo>
                      <a:pt x="21" y="50"/>
                    </a:lnTo>
                    <a:lnTo>
                      <a:pt x="21" y="50"/>
                    </a:lnTo>
                    <a:lnTo>
                      <a:pt x="21" y="50"/>
                    </a:lnTo>
                    <a:lnTo>
                      <a:pt x="21" y="50"/>
                    </a:lnTo>
                    <a:lnTo>
                      <a:pt x="21" y="50"/>
                    </a:lnTo>
                    <a:lnTo>
                      <a:pt x="21" y="50"/>
                    </a:lnTo>
                    <a:lnTo>
                      <a:pt x="28" y="50"/>
                    </a:lnTo>
                    <a:lnTo>
                      <a:pt x="28" y="50"/>
                    </a:lnTo>
                    <a:lnTo>
                      <a:pt x="28" y="50"/>
                    </a:lnTo>
                    <a:lnTo>
                      <a:pt x="28" y="50"/>
                    </a:lnTo>
                    <a:lnTo>
                      <a:pt x="28" y="43"/>
                    </a:lnTo>
                    <a:lnTo>
                      <a:pt x="35" y="43"/>
                    </a:lnTo>
                    <a:lnTo>
                      <a:pt x="35" y="36"/>
                    </a:lnTo>
                    <a:lnTo>
                      <a:pt x="35" y="36"/>
                    </a:lnTo>
                    <a:lnTo>
                      <a:pt x="43" y="36"/>
                    </a:lnTo>
                    <a:lnTo>
                      <a:pt x="43" y="36"/>
                    </a:lnTo>
                    <a:lnTo>
                      <a:pt x="43" y="36"/>
                    </a:lnTo>
                    <a:lnTo>
                      <a:pt x="43" y="36"/>
                    </a:lnTo>
                    <a:lnTo>
                      <a:pt x="43" y="36"/>
                    </a:lnTo>
                    <a:lnTo>
                      <a:pt x="43" y="28"/>
                    </a:lnTo>
                    <a:lnTo>
                      <a:pt x="43" y="28"/>
                    </a:lnTo>
                    <a:lnTo>
                      <a:pt x="43" y="28"/>
                    </a:lnTo>
                    <a:lnTo>
                      <a:pt x="50" y="21"/>
                    </a:lnTo>
                    <a:lnTo>
                      <a:pt x="50" y="14"/>
                    </a:lnTo>
                    <a:lnTo>
                      <a:pt x="50" y="14"/>
                    </a:lnTo>
                    <a:lnTo>
                      <a:pt x="50" y="14"/>
                    </a:lnTo>
                    <a:lnTo>
                      <a:pt x="50" y="14"/>
                    </a:lnTo>
                    <a:lnTo>
                      <a:pt x="57" y="0"/>
                    </a:lnTo>
                    <a:lnTo>
                      <a:pt x="57" y="0"/>
                    </a:lnTo>
                    <a:lnTo>
                      <a:pt x="57" y="0"/>
                    </a:lnTo>
                    <a:lnTo>
                      <a:pt x="57" y="0"/>
                    </a:lnTo>
                    <a:lnTo>
                      <a:pt x="57" y="0"/>
                    </a:lnTo>
                    <a:lnTo>
                      <a:pt x="57" y="0"/>
                    </a:lnTo>
                    <a:lnTo>
                      <a:pt x="64" y="14"/>
                    </a:lnTo>
                    <a:lnTo>
                      <a:pt x="64" y="14"/>
                    </a:lnTo>
                    <a:lnTo>
                      <a:pt x="71" y="14"/>
                    </a:lnTo>
                    <a:lnTo>
                      <a:pt x="71" y="14"/>
                    </a:lnTo>
                    <a:lnTo>
                      <a:pt x="78" y="7"/>
                    </a:lnTo>
                    <a:lnTo>
                      <a:pt x="78" y="14"/>
                    </a:lnTo>
                    <a:lnTo>
                      <a:pt x="85" y="14"/>
                    </a:lnTo>
                    <a:lnTo>
                      <a:pt x="85" y="14"/>
                    </a:lnTo>
                    <a:lnTo>
                      <a:pt x="92" y="7"/>
                    </a:lnTo>
                    <a:lnTo>
                      <a:pt x="92" y="7"/>
                    </a:lnTo>
                    <a:lnTo>
                      <a:pt x="92" y="14"/>
                    </a:lnTo>
                    <a:lnTo>
                      <a:pt x="92" y="14"/>
                    </a:lnTo>
                    <a:lnTo>
                      <a:pt x="92" y="14"/>
                    </a:lnTo>
                    <a:lnTo>
                      <a:pt x="92" y="21"/>
                    </a:lnTo>
                    <a:lnTo>
                      <a:pt x="92" y="21"/>
                    </a:lnTo>
                    <a:lnTo>
                      <a:pt x="92" y="21"/>
                    </a:lnTo>
                    <a:lnTo>
                      <a:pt x="92" y="21"/>
                    </a:lnTo>
                    <a:lnTo>
                      <a:pt x="92" y="28"/>
                    </a:lnTo>
                    <a:lnTo>
                      <a:pt x="92" y="28"/>
                    </a:lnTo>
                    <a:lnTo>
                      <a:pt x="92" y="28"/>
                    </a:lnTo>
                    <a:lnTo>
                      <a:pt x="92" y="36"/>
                    </a:lnTo>
                    <a:lnTo>
                      <a:pt x="92" y="36"/>
                    </a:lnTo>
                    <a:lnTo>
                      <a:pt x="92" y="36"/>
                    </a:lnTo>
                    <a:lnTo>
                      <a:pt x="92" y="36"/>
                    </a:lnTo>
                    <a:lnTo>
                      <a:pt x="92" y="43"/>
                    </a:lnTo>
                    <a:lnTo>
                      <a:pt x="92" y="43"/>
                    </a:lnTo>
                    <a:lnTo>
                      <a:pt x="92" y="50"/>
                    </a:lnTo>
                    <a:lnTo>
                      <a:pt x="92" y="50"/>
                    </a:lnTo>
                    <a:lnTo>
                      <a:pt x="92" y="50"/>
                    </a:lnTo>
                    <a:lnTo>
                      <a:pt x="92" y="50"/>
                    </a:lnTo>
                    <a:lnTo>
                      <a:pt x="92" y="50"/>
                    </a:lnTo>
                    <a:lnTo>
                      <a:pt x="92" y="50"/>
                    </a:lnTo>
                    <a:lnTo>
                      <a:pt x="92" y="50"/>
                    </a:lnTo>
                    <a:lnTo>
                      <a:pt x="92" y="50"/>
                    </a:lnTo>
                    <a:lnTo>
                      <a:pt x="92" y="50"/>
                    </a:lnTo>
                    <a:lnTo>
                      <a:pt x="92" y="50"/>
                    </a:lnTo>
                    <a:lnTo>
                      <a:pt x="106" y="57"/>
                    </a:lnTo>
                    <a:lnTo>
                      <a:pt x="106" y="57"/>
                    </a:lnTo>
                    <a:lnTo>
                      <a:pt x="106" y="57"/>
                    </a:lnTo>
                    <a:lnTo>
                      <a:pt x="106" y="57"/>
                    </a:lnTo>
                    <a:lnTo>
                      <a:pt x="106" y="57"/>
                    </a:lnTo>
                    <a:lnTo>
                      <a:pt x="106" y="57"/>
                    </a:lnTo>
                    <a:lnTo>
                      <a:pt x="114" y="57"/>
                    </a:lnTo>
                    <a:lnTo>
                      <a:pt x="114" y="57"/>
                    </a:lnTo>
                    <a:lnTo>
                      <a:pt x="114" y="57"/>
                    </a:lnTo>
                    <a:lnTo>
                      <a:pt x="114" y="57"/>
                    </a:lnTo>
                    <a:lnTo>
                      <a:pt x="114" y="57"/>
                    </a:lnTo>
                    <a:lnTo>
                      <a:pt x="114" y="57"/>
                    </a:lnTo>
                    <a:lnTo>
                      <a:pt x="114" y="57"/>
                    </a:lnTo>
                    <a:lnTo>
                      <a:pt x="114" y="57"/>
                    </a:lnTo>
                    <a:lnTo>
                      <a:pt x="114" y="57"/>
                    </a:lnTo>
                    <a:lnTo>
                      <a:pt x="121" y="57"/>
                    </a:lnTo>
                    <a:lnTo>
                      <a:pt x="121" y="57"/>
                    </a:lnTo>
                    <a:lnTo>
                      <a:pt x="121" y="57"/>
                    </a:lnTo>
                    <a:lnTo>
                      <a:pt x="121" y="57"/>
                    </a:lnTo>
                    <a:lnTo>
                      <a:pt x="121" y="57"/>
                    </a:lnTo>
                    <a:lnTo>
                      <a:pt x="121" y="57"/>
                    </a:lnTo>
                    <a:lnTo>
                      <a:pt x="121" y="57"/>
                    </a:lnTo>
                    <a:lnTo>
                      <a:pt x="121" y="57"/>
                    </a:lnTo>
                    <a:lnTo>
                      <a:pt x="128" y="57"/>
                    </a:lnTo>
                    <a:lnTo>
                      <a:pt x="128" y="57"/>
                    </a:lnTo>
                    <a:lnTo>
                      <a:pt x="128" y="57"/>
                    </a:lnTo>
                    <a:lnTo>
                      <a:pt x="128" y="57"/>
                    </a:lnTo>
                    <a:lnTo>
                      <a:pt x="128" y="57"/>
                    </a:lnTo>
                    <a:lnTo>
                      <a:pt x="128" y="57"/>
                    </a:lnTo>
                    <a:lnTo>
                      <a:pt x="128" y="57"/>
                    </a:lnTo>
                    <a:lnTo>
                      <a:pt x="128" y="64"/>
                    </a:lnTo>
                    <a:lnTo>
                      <a:pt x="128" y="64"/>
                    </a:lnTo>
                    <a:lnTo>
                      <a:pt x="128" y="6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79"/>
              <p:cNvSpPr>
                <a:spLocks/>
              </p:cNvSpPr>
              <p:nvPr/>
            </p:nvSpPr>
            <p:spPr bwMode="auto">
              <a:xfrm>
                <a:off x="5061" y="1649"/>
                <a:ext cx="149" cy="234"/>
              </a:xfrm>
              <a:custGeom>
                <a:avLst/>
                <a:gdLst>
                  <a:gd name="T0" fmla="*/ 149 w 149"/>
                  <a:gd name="T1" fmla="*/ 121 h 234"/>
                  <a:gd name="T2" fmla="*/ 135 w 149"/>
                  <a:gd name="T3" fmla="*/ 128 h 234"/>
                  <a:gd name="T4" fmla="*/ 121 w 149"/>
                  <a:gd name="T5" fmla="*/ 128 h 234"/>
                  <a:gd name="T6" fmla="*/ 106 w 149"/>
                  <a:gd name="T7" fmla="*/ 121 h 234"/>
                  <a:gd name="T8" fmla="*/ 99 w 149"/>
                  <a:gd name="T9" fmla="*/ 135 h 234"/>
                  <a:gd name="T10" fmla="*/ 99 w 149"/>
                  <a:gd name="T11" fmla="*/ 163 h 234"/>
                  <a:gd name="T12" fmla="*/ 85 w 149"/>
                  <a:gd name="T13" fmla="*/ 192 h 234"/>
                  <a:gd name="T14" fmla="*/ 92 w 149"/>
                  <a:gd name="T15" fmla="*/ 213 h 234"/>
                  <a:gd name="T16" fmla="*/ 92 w 149"/>
                  <a:gd name="T17" fmla="*/ 220 h 234"/>
                  <a:gd name="T18" fmla="*/ 92 w 149"/>
                  <a:gd name="T19" fmla="*/ 227 h 234"/>
                  <a:gd name="T20" fmla="*/ 78 w 149"/>
                  <a:gd name="T21" fmla="*/ 234 h 234"/>
                  <a:gd name="T22" fmla="*/ 78 w 149"/>
                  <a:gd name="T23" fmla="*/ 234 h 234"/>
                  <a:gd name="T24" fmla="*/ 71 w 149"/>
                  <a:gd name="T25" fmla="*/ 234 h 234"/>
                  <a:gd name="T26" fmla="*/ 64 w 149"/>
                  <a:gd name="T27" fmla="*/ 234 h 234"/>
                  <a:gd name="T28" fmla="*/ 57 w 149"/>
                  <a:gd name="T29" fmla="*/ 227 h 234"/>
                  <a:gd name="T30" fmla="*/ 50 w 149"/>
                  <a:gd name="T31" fmla="*/ 206 h 234"/>
                  <a:gd name="T32" fmla="*/ 50 w 149"/>
                  <a:gd name="T33" fmla="*/ 199 h 234"/>
                  <a:gd name="T34" fmla="*/ 43 w 149"/>
                  <a:gd name="T35" fmla="*/ 199 h 234"/>
                  <a:gd name="T36" fmla="*/ 35 w 149"/>
                  <a:gd name="T37" fmla="*/ 192 h 234"/>
                  <a:gd name="T38" fmla="*/ 35 w 149"/>
                  <a:gd name="T39" fmla="*/ 220 h 234"/>
                  <a:gd name="T40" fmla="*/ 21 w 149"/>
                  <a:gd name="T41" fmla="*/ 185 h 234"/>
                  <a:gd name="T42" fmla="*/ 21 w 149"/>
                  <a:gd name="T43" fmla="*/ 177 h 234"/>
                  <a:gd name="T44" fmla="*/ 14 w 149"/>
                  <a:gd name="T45" fmla="*/ 163 h 234"/>
                  <a:gd name="T46" fmla="*/ 7 w 149"/>
                  <a:gd name="T47" fmla="*/ 156 h 234"/>
                  <a:gd name="T48" fmla="*/ 0 w 149"/>
                  <a:gd name="T49" fmla="*/ 135 h 234"/>
                  <a:gd name="T50" fmla="*/ 0 w 149"/>
                  <a:gd name="T51" fmla="*/ 135 h 234"/>
                  <a:gd name="T52" fmla="*/ 0 w 149"/>
                  <a:gd name="T53" fmla="*/ 121 h 234"/>
                  <a:gd name="T54" fmla="*/ 7 w 149"/>
                  <a:gd name="T55" fmla="*/ 106 h 234"/>
                  <a:gd name="T56" fmla="*/ 7 w 149"/>
                  <a:gd name="T57" fmla="*/ 92 h 234"/>
                  <a:gd name="T58" fmla="*/ 21 w 149"/>
                  <a:gd name="T59" fmla="*/ 85 h 234"/>
                  <a:gd name="T60" fmla="*/ 28 w 149"/>
                  <a:gd name="T61" fmla="*/ 71 h 234"/>
                  <a:gd name="T62" fmla="*/ 50 w 149"/>
                  <a:gd name="T63" fmla="*/ 71 h 234"/>
                  <a:gd name="T64" fmla="*/ 57 w 149"/>
                  <a:gd name="T65" fmla="*/ 50 h 234"/>
                  <a:gd name="T66" fmla="*/ 64 w 149"/>
                  <a:gd name="T67" fmla="*/ 64 h 234"/>
                  <a:gd name="T68" fmla="*/ 64 w 149"/>
                  <a:gd name="T69" fmla="*/ 50 h 234"/>
                  <a:gd name="T70" fmla="*/ 78 w 149"/>
                  <a:gd name="T71" fmla="*/ 57 h 234"/>
                  <a:gd name="T72" fmla="*/ 92 w 149"/>
                  <a:gd name="T73" fmla="*/ 43 h 234"/>
                  <a:gd name="T74" fmla="*/ 92 w 149"/>
                  <a:gd name="T75" fmla="*/ 35 h 234"/>
                  <a:gd name="T76" fmla="*/ 92 w 149"/>
                  <a:gd name="T77" fmla="*/ 28 h 234"/>
                  <a:gd name="T78" fmla="*/ 114 w 149"/>
                  <a:gd name="T79" fmla="*/ 14 h 234"/>
                  <a:gd name="T80" fmla="*/ 114 w 149"/>
                  <a:gd name="T81" fmla="*/ 0 h 234"/>
                  <a:gd name="T82" fmla="*/ 128 w 149"/>
                  <a:gd name="T83" fmla="*/ 7 h 234"/>
                  <a:gd name="T84" fmla="*/ 135 w 149"/>
                  <a:gd name="T85" fmla="*/ 21 h 234"/>
                  <a:gd name="T86" fmla="*/ 135 w 149"/>
                  <a:gd name="T87" fmla="*/ 43 h 234"/>
                  <a:gd name="T88" fmla="*/ 142 w 149"/>
                  <a:gd name="T89" fmla="*/ 50 h 234"/>
                  <a:gd name="T90" fmla="*/ 149 w 149"/>
                  <a:gd name="T91" fmla="*/ 64 h 234"/>
                  <a:gd name="T92" fmla="*/ 149 w 149"/>
                  <a:gd name="T93" fmla="*/ 78 h 234"/>
                  <a:gd name="T94" fmla="*/ 149 w 149"/>
                  <a:gd name="T95" fmla="*/ 78 h 234"/>
                  <a:gd name="T96" fmla="*/ 149 w 149"/>
                  <a:gd name="T97" fmla="*/ 92 h 234"/>
                  <a:gd name="T98" fmla="*/ 149 w 149"/>
                  <a:gd name="T99" fmla="*/ 99 h 234"/>
                  <a:gd name="T100" fmla="*/ 149 w 149"/>
                  <a:gd name="T101" fmla="*/ 99 h 234"/>
                  <a:gd name="T102" fmla="*/ 149 w 149"/>
                  <a:gd name="T103" fmla="*/ 99 h 234"/>
                  <a:gd name="T104" fmla="*/ 149 w 149"/>
                  <a:gd name="T105" fmla="*/ 99 h 234"/>
                  <a:gd name="T106" fmla="*/ 142 w 149"/>
                  <a:gd name="T107" fmla="*/ 10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234">
                    <a:moveTo>
                      <a:pt x="142" y="114"/>
                    </a:moveTo>
                    <a:lnTo>
                      <a:pt x="142" y="114"/>
                    </a:lnTo>
                    <a:lnTo>
                      <a:pt x="149" y="121"/>
                    </a:lnTo>
                    <a:lnTo>
                      <a:pt x="149" y="121"/>
                    </a:lnTo>
                    <a:lnTo>
                      <a:pt x="149" y="121"/>
                    </a:lnTo>
                    <a:lnTo>
                      <a:pt x="142" y="121"/>
                    </a:lnTo>
                    <a:lnTo>
                      <a:pt x="142" y="121"/>
                    </a:lnTo>
                    <a:lnTo>
                      <a:pt x="142" y="128"/>
                    </a:lnTo>
                    <a:lnTo>
                      <a:pt x="135" y="128"/>
                    </a:lnTo>
                    <a:lnTo>
                      <a:pt x="135" y="128"/>
                    </a:lnTo>
                    <a:lnTo>
                      <a:pt x="135" y="121"/>
                    </a:lnTo>
                    <a:lnTo>
                      <a:pt x="128" y="121"/>
                    </a:lnTo>
                    <a:lnTo>
                      <a:pt x="128" y="121"/>
                    </a:lnTo>
                    <a:lnTo>
                      <a:pt x="121" y="121"/>
                    </a:lnTo>
                    <a:lnTo>
                      <a:pt x="121" y="128"/>
                    </a:lnTo>
                    <a:lnTo>
                      <a:pt x="121" y="135"/>
                    </a:lnTo>
                    <a:lnTo>
                      <a:pt x="114" y="135"/>
                    </a:lnTo>
                    <a:lnTo>
                      <a:pt x="114" y="135"/>
                    </a:lnTo>
                    <a:lnTo>
                      <a:pt x="106" y="128"/>
                    </a:lnTo>
                    <a:lnTo>
                      <a:pt x="106" y="121"/>
                    </a:lnTo>
                    <a:lnTo>
                      <a:pt x="99" y="121"/>
                    </a:lnTo>
                    <a:lnTo>
                      <a:pt x="99" y="121"/>
                    </a:lnTo>
                    <a:lnTo>
                      <a:pt x="99" y="121"/>
                    </a:lnTo>
                    <a:lnTo>
                      <a:pt x="99" y="128"/>
                    </a:lnTo>
                    <a:lnTo>
                      <a:pt x="99" y="135"/>
                    </a:lnTo>
                    <a:lnTo>
                      <a:pt x="106" y="149"/>
                    </a:lnTo>
                    <a:lnTo>
                      <a:pt x="106" y="156"/>
                    </a:lnTo>
                    <a:lnTo>
                      <a:pt x="106" y="163"/>
                    </a:lnTo>
                    <a:lnTo>
                      <a:pt x="106" y="163"/>
                    </a:lnTo>
                    <a:lnTo>
                      <a:pt x="99" y="163"/>
                    </a:lnTo>
                    <a:lnTo>
                      <a:pt x="92" y="170"/>
                    </a:lnTo>
                    <a:lnTo>
                      <a:pt x="92" y="170"/>
                    </a:lnTo>
                    <a:lnTo>
                      <a:pt x="92" y="177"/>
                    </a:lnTo>
                    <a:lnTo>
                      <a:pt x="85" y="185"/>
                    </a:lnTo>
                    <a:lnTo>
                      <a:pt x="85" y="192"/>
                    </a:lnTo>
                    <a:lnTo>
                      <a:pt x="85" y="192"/>
                    </a:lnTo>
                    <a:lnTo>
                      <a:pt x="92" y="199"/>
                    </a:lnTo>
                    <a:lnTo>
                      <a:pt x="92" y="206"/>
                    </a:lnTo>
                    <a:lnTo>
                      <a:pt x="92" y="213"/>
                    </a:lnTo>
                    <a:lnTo>
                      <a:pt x="92" y="213"/>
                    </a:lnTo>
                    <a:lnTo>
                      <a:pt x="92" y="213"/>
                    </a:lnTo>
                    <a:lnTo>
                      <a:pt x="92" y="220"/>
                    </a:lnTo>
                    <a:lnTo>
                      <a:pt x="92" y="220"/>
                    </a:lnTo>
                    <a:lnTo>
                      <a:pt x="92" y="220"/>
                    </a:lnTo>
                    <a:lnTo>
                      <a:pt x="92" y="220"/>
                    </a:lnTo>
                    <a:lnTo>
                      <a:pt x="92" y="220"/>
                    </a:lnTo>
                    <a:lnTo>
                      <a:pt x="92" y="220"/>
                    </a:lnTo>
                    <a:lnTo>
                      <a:pt x="92" y="220"/>
                    </a:lnTo>
                    <a:lnTo>
                      <a:pt x="92" y="220"/>
                    </a:lnTo>
                    <a:lnTo>
                      <a:pt x="92" y="227"/>
                    </a:lnTo>
                    <a:lnTo>
                      <a:pt x="85" y="227"/>
                    </a:lnTo>
                    <a:lnTo>
                      <a:pt x="85" y="227"/>
                    </a:lnTo>
                    <a:lnTo>
                      <a:pt x="85" y="227"/>
                    </a:lnTo>
                    <a:lnTo>
                      <a:pt x="85" y="227"/>
                    </a:lnTo>
                    <a:lnTo>
                      <a:pt x="78" y="234"/>
                    </a:lnTo>
                    <a:lnTo>
                      <a:pt x="78" y="234"/>
                    </a:lnTo>
                    <a:lnTo>
                      <a:pt x="78" y="234"/>
                    </a:lnTo>
                    <a:lnTo>
                      <a:pt x="78" y="234"/>
                    </a:lnTo>
                    <a:lnTo>
                      <a:pt x="78" y="234"/>
                    </a:lnTo>
                    <a:lnTo>
                      <a:pt x="78" y="234"/>
                    </a:lnTo>
                    <a:lnTo>
                      <a:pt x="71" y="234"/>
                    </a:lnTo>
                    <a:lnTo>
                      <a:pt x="71" y="234"/>
                    </a:lnTo>
                    <a:lnTo>
                      <a:pt x="71" y="234"/>
                    </a:lnTo>
                    <a:lnTo>
                      <a:pt x="71" y="234"/>
                    </a:lnTo>
                    <a:lnTo>
                      <a:pt x="71" y="234"/>
                    </a:lnTo>
                    <a:lnTo>
                      <a:pt x="71" y="234"/>
                    </a:lnTo>
                    <a:lnTo>
                      <a:pt x="71" y="234"/>
                    </a:lnTo>
                    <a:lnTo>
                      <a:pt x="71" y="234"/>
                    </a:lnTo>
                    <a:lnTo>
                      <a:pt x="64" y="234"/>
                    </a:lnTo>
                    <a:lnTo>
                      <a:pt x="64" y="234"/>
                    </a:lnTo>
                    <a:lnTo>
                      <a:pt x="64" y="234"/>
                    </a:lnTo>
                    <a:lnTo>
                      <a:pt x="64" y="227"/>
                    </a:lnTo>
                    <a:lnTo>
                      <a:pt x="57" y="227"/>
                    </a:lnTo>
                    <a:lnTo>
                      <a:pt x="57" y="227"/>
                    </a:lnTo>
                    <a:lnTo>
                      <a:pt x="57" y="227"/>
                    </a:lnTo>
                    <a:lnTo>
                      <a:pt x="57" y="227"/>
                    </a:lnTo>
                    <a:lnTo>
                      <a:pt x="57" y="220"/>
                    </a:lnTo>
                    <a:lnTo>
                      <a:pt x="57" y="220"/>
                    </a:lnTo>
                    <a:lnTo>
                      <a:pt x="50" y="206"/>
                    </a:lnTo>
                    <a:lnTo>
                      <a:pt x="50" y="206"/>
                    </a:lnTo>
                    <a:lnTo>
                      <a:pt x="50" y="206"/>
                    </a:lnTo>
                    <a:lnTo>
                      <a:pt x="50" y="206"/>
                    </a:lnTo>
                    <a:lnTo>
                      <a:pt x="50" y="199"/>
                    </a:lnTo>
                    <a:lnTo>
                      <a:pt x="50" y="199"/>
                    </a:lnTo>
                    <a:lnTo>
                      <a:pt x="50" y="199"/>
                    </a:lnTo>
                    <a:lnTo>
                      <a:pt x="50" y="199"/>
                    </a:lnTo>
                    <a:lnTo>
                      <a:pt x="43" y="199"/>
                    </a:lnTo>
                    <a:lnTo>
                      <a:pt x="43" y="199"/>
                    </a:lnTo>
                    <a:lnTo>
                      <a:pt x="43" y="199"/>
                    </a:lnTo>
                    <a:lnTo>
                      <a:pt x="43" y="199"/>
                    </a:lnTo>
                    <a:lnTo>
                      <a:pt x="43" y="199"/>
                    </a:lnTo>
                    <a:lnTo>
                      <a:pt x="43" y="192"/>
                    </a:lnTo>
                    <a:lnTo>
                      <a:pt x="43" y="192"/>
                    </a:lnTo>
                    <a:lnTo>
                      <a:pt x="35" y="192"/>
                    </a:lnTo>
                    <a:lnTo>
                      <a:pt x="35" y="192"/>
                    </a:lnTo>
                    <a:lnTo>
                      <a:pt x="35" y="199"/>
                    </a:lnTo>
                    <a:lnTo>
                      <a:pt x="35" y="206"/>
                    </a:lnTo>
                    <a:lnTo>
                      <a:pt x="43" y="220"/>
                    </a:lnTo>
                    <a:lnTo>
                      <a:pt x="43" y="220"/>
                    </a:lnTo>
                    <a:lnTo>
                      <a:pt x="35" y="220"/>
                    </a:lnTo>
                    <a:lnTo>
                      <a:pt x="28" y="213"/>
                    </a:lnTo>
                    <a:lnTo>
                      <a:pt x="28" y="213"/>
                    </a:lnTo>
                    <a:lnTo>
                      <a:pt x="21" y="185"/>
                    </a:lnTo>
                    <a:lnTo>
                      <a:pt x="21" y="185"/>
                    </a:lnTo>
                    <a:lnTo>
                      <a:pt x="21" y="185"/>
                    </a:lnTo>
                    <a:lnTo>
                      <a:pt x="21" y="185"/>
                    </a:lnTo>
                    <a:lnTo>
                      <a:pt x="21" y="185"/>
                    </a:lnTo>
                    <a:lnTo>
                      <a:pt x="21" y="177"/>
                    </a:lnTo>
                    <a:lnTo>
                      <a:pt x="21" y="177"/>
                    </a:lnTo>
                    <a:lnTo>
                      <a:pt x="21" y="177"/>
                    </a:lnTo>
                    <a:lnTo>
                      <a:pt x="21" y="177"/>
                    </a:lnTo>
                    <a:lnTo>
                      <a:pt x="21" y="177"/>
                    </a:lnTo>
                    <a:lnTo>
                      <a:pt x="14" y="177"/>
                    </a:lnTo>
                    <a:lnTo>
                      <a:pt x="14" y="170"/>
                    </a:lnTo>
                    <a:lnTo>
                      <a:pt x="14" y="163"/>
                    </a:lnTo>
                    <a:lnTo>
                      <a:pt x="14" y="163"/>
                    </a:lnTo>
                    <a:lnTo>
                      <a:pt x="14" y="163"/>
                    </a:lnTo>
                    <a:lnTo>
                      <a:pt x="7" y="163"/>
                    </a:lnTo>
                    <a:lnTo>
                      <a:pt x="7" y="156"/>
                    </a:lnTo>
                    <a:lnTo>
                      <a:pt x="7" y="156"/>
                    </a:lnTo>
                    <a:lnTo>
                      <a:pt x="7" y="156"/>
                    </a:lnTo>
                    <a:lnTo>
                      <a:pt x="7" y="149"/>
                    </a:lnTo>
                    <a:lnTo>
                      <a:pt x="0" y="142"/>
                    </a:lnTo>
                    <a:lnTo>
                      <a:pt x="0" y="142"/>
                    </a:lnTo>
                    <a:lnTo>
                      <a:pt x="0" y="135"/>
                    </a:lnTo>
                    <a:lnTo>
                      <a:pt x="0" y="135"/>
                    </a:lnTo>
                    <a:lnTo>
                      <a:pt x="0" y="135"/>
                    </a:lnTo>
                    <a:lnTo>
                      <a:pt x="0" y="135"/>
                    </a:lnTo>
                    <a:lnTo>
                      <a:pt x="0" y="135"/>
                    </a:lnTo>
                    <a:lnTo>
                      <a:pt x="0" y="135"/>
                    </a:lnTo>
                    <a:lnTo>
                      <a:pt x="0" y="128"/>
                    </a:lnTo>
                    <a:lnTo>
                      <a:pt x="0" y="128"/>
                    </a:lnTo>
                    <a:lnTo>
                      <a:pt x="0" y="128"/>
                    </a:lnTo>
                    <a:lnTo>
                      <a:pt x="0" y="121"/>
                    </a:lnTo>
                    <a:lnTo>
                      <a:pt x="0" y="121"/>
                    </a:lnTo>
                    <a:lnTo>
                      <a:pt x="7" y="121"/>
                    </a:lnTo>
                    <a:lnTo>
                      <a:pt x="7" y="121"/>
                    </a:lnTo>
                    <a:lnTo>
                      <a:pt x="7" y="114"/>
                    </a:lnTo>
                    <a:lnTo>
                      <a:pt x="7" y="106"/>
                    </a:lnTo>
                    <a:lnTo>
                      <a:pt x="7" y="106"/>
                    </a:lnTo>
                    <a:lnTo>
                      <a:pt x="7" y="106"/>
                    </a:lnTo>
                    <a:lnTo>
                      <a:pt x="7" y="99"/>
                    </a:lnTo>
                    <a:lnTo>
                      <a:pt x="7" y="99"/>
                    </a:lnTo>
                    <a:lnTo>
                      <a:pt x="7" y="92"/>
                    </a:lnTo>
                    <a:lnTo>
                      <a:pt x="7" y="92"/>
                    </a:lnTo>
                    <a:lnTo>
                      <a:pt x="14" y="85"/>
                    </a:lnTo>
                    <a:lnTo>
                      <a:pt x="14" y="85"/>
                    </a:lnTo>
                    <a:lnTo>
                      <a:pt x="14" y="85"/>
                    </a:lnTo>
                    <a:lnTo>
                      <a:pt x="14" y="85"/>
                    </a:lnTo>
                    <a:lnTo>
                      <a:pt x="21" y="85"/>
                    </a:lnTo>
                    <a:lnTo>
                      <a:pt x="21" y="85"/>
                    </a:lnTo>
                    <a:lnTo>
                      <a:pt x="21" y="78"/>
                    </a:lnTo>
                    <a:lnTo>
                      <a:pt x="21" y="71"/>
                    </a:lnTo>
                    <a:lnTo>
                      <a:pt x="21" y="71"/>
                    </a:lnTo>
                    <a:lnTo>
                      <a:pt x="28" y="71"/>
                    </a:lnTo>
                    <a:lnTo>
                      <a:pt x="35" y="71"/>
                    </a:lnTo>
                    <a:lnTo>
                      <a:pt x="43" y="71"/>
                    </a:lnTo>
                    <a:lnTo>
                      <a:pt x="50" y="71"/>
                    </a:lnTo>
                    <a:lnTo>
                      <a:pt x="50" y="71"/>
                    </a:lnTo>
                    <a:lnTo>
                      <a:pt x="50" y="71"/>
                    </a:lnTo>
                    <a:lnTo>
                      <a:pt x="50" y="64"/>
                    </a:lnTo>
                    <a:lnTo>
                      <a:pt x="50" y="64"/>
                    </a:lnTo>
                    <a:lnTo>
                      <a:pt x="57" y="57"/>
                    </a:lnTo>
                    <a:lnTo>
                      <a:pt x="57" y="50"/>
                    </a:lnTo>
                    <a:lnTo>
                      <a:pt x="57" y="50"/>
                    </a:lnTo>
                    <a:lnTo>
                      <a:pt x="57" y="57"/>
                    </a:lnTo>
                    <a:lnTo>
                      <a:pt x="57" y="57"/>
                    </a:lnTo>
                    <a:lnTo>
                      <a:pt x="64" y="64"/>
                    </a:lnTo>
                    <a:lnTo>
                      <a:pt x="64" y="64"/>
                    </a:lnTo>
                    <a:lnTo>
                      <a:pt x="64" y="64"/>
                    </a:lnTo>
                    <a:lnTo>
                      <a:pt x="71" y="57"/>
                    </a:lnTo>
                    <a:lnTo>
                      <a:pt x="71" y="57"/>
                    </a:lnTo>
                    <a:lnTo>
                      <a:pt x="64" y="50"/>
                    </a:lnTo>
                    <a:lnTo>
                      <a:pt x="64" y="50"/>
                    </a:lnTo>
                    <a:lnTo>
                      <a:pt x="64" y="50"/>
                    </a:lnTo>
                    <a:lnTo>
                      <a:pt x="78" y="50"/>
                    </a:lnTo>
                    <a:lnTo>
                      <a:pt x="78" y="50"/>
                    </a:lnTo>
                    <a:lnTo>
                      <a:pt x="78" y="50"/>
                    </a:lnTo>
                    <a:lnTo>
                      <a:pt x="78" y="57"/>
                    </a:lnTo>
                    <a:lnTo>
                      <a:pt x="78" y="57"/>
                    </a:lnTo>
                    <a:lnTo>
                      <a:pt x="85" y="57"/>
                    </a:lnTo>
                    <a:lnTo>
                      <a:pt x="85" y="57"/>
                    </a:lnTo>
                    <a:lnTo>
                      <a:pt x="85" y="57"/>
                    </a:lnTo>
                    <a:lnTo>
                      <a:pt x="85" y="57"/>
                    </a:lnTo>
                    <a:lnTo>
                      <a:pt x="92" y="43"/>
                    </a:lnTo>
                    <a:lnTo>
                      <a:pt x="92" y="43"/>
                    </a:lnTo>
                    <a:lnTo>
                      <a:pt x="85" y="35"/>
                    </a:lnTo>
                    <a:lnTo>
                      <a:pt x="85" y="35"/>
                    </a:lnTo>
                    <a:lnTo>
                      <a:pt x="92" y="28"/>
                    </a:lnTo>
                    <a:lnTo>
                      <a:pt x="92" y="35"/>
                    </a:lnTo>
                    <a:lnTo>
                      <a:pt x="92" y="35"/>
                    </a:lnTo>
                    <a:lnTo>
                      <a:pt x="99" y="35"/>
                    </a:lnTo>
                    <a:lnTo>
                      <a:pt x="99" y="35"/>
                    </a:lnTo>
                    <a:lnTo>
                      <a:pt x="92" y="28"/>
                    </a:lnTo>
                    <a:lnTo>
                      <a:pt x="92" y="28"/>
                    </a:lnTo>
                    <a:lnTo>
                      <a:pt x="106" y="28"/>
                    </a:lnTo>
                    <a:lnTo>
                      <a:pt x="106" y="28"/>
                    </a:lnTo>
                    <a:lnTo>
                      <a:pt x="114" y="21"/>
                    </a:lnTo>
                    <a:lnTo>
                      <a:pt x="114" y="21"/>
                    </a:lnTo>
                    <a:lnTo>
                      <a:pt x="114" y="14"/>
                    </a:lnTo>
                    <a:lnTo>
                      <a:pt x="114" y="7"/>
                    </a:lnTo>
                    <a:lnTo>
                      <a:pt x="114" y="7"/>
                    </a:lnTo>
                    <a:lnTo>
                      <a:pt x="114" y="0"/>
                    </a:lnTo>
                    <a:lnTo>
                      <a:pt x="114" y="0"/>
                    </a:lnTo>
                    <a:lnTo>
                      <a:pt x="114" y="0"/>
                    </a:lnTo>
                    <a:lnTo>
                      <a:pt x="121" y="0"/>
                    </a:lnTo>
                    <a:lnTo>
                      <a:pt x="128" y="7"/>
                    </a:lnTo>
                    <a:lnTo>
                      <a:pt x="128" y="7"/>
                    </a:lnTo>
                    <a:lnTo>
                      <a:pt x="128" y="7"/>
                    </a:lnTo>
                    <a:lnTo>
                      <a:pt x="128" y="7"/>
                    </a:lnTo>
                    <a:lnTo>
                      <a:pt x="128" y="14"/>
                    </a:lnTo>
                    <a:lnTo>
                      <a:pt x="128" y="14"/>
                    </a:lnTo>
                    <a:lnTo>
                      <a:pt x="128" y="14"/>
                    </a:lnTo>
                    <a:lnTo>
                      <a:pt x="135" y="21"/>
                    </a:lnTo>
                    <a:lnTo>
                      <a:pt x="135" y="21"/>
                    </a:lnTo>
                    <a:lnTo>
                      <a:pt x="135" y="28"/>
                    </a:lnTo>
                    <a:lnTo>
                      <a:pt x="135" y="28"/>
                    </a:lnTo>
                    <a:lnTo>
                      <a:pt x="135" y="28"/>
                    </a:lnTo>
                    <a:lnTo>
                      <a:pt x="128" y="43"/>
                    </a:lnTo>
                    <a:lnTo>
                      <a:pt x="135" y="43"/>
                    </a:lnTo>
                    <a:lnTo>
                      <a:pt x="135" y="43"/>
                    </a:lnTo>
                    <a:lnTo>
                      <a:pt x="142" y="43"/>
                    </a:lnTo>
                    <a:lnTo>
                      <a:pt x="142" y="50"/>
                    </a:lnTo>
                    <a:lnTo>
                      <a:pt x="142" y="50"/>
                    </a:lnTo>
                    <a:lnTo>
                      <a:pt x="142" y="50"/>
                    </a:lnTo>
                    <a:lnTo>
                      <a:pt x="142" y="50"/>
                    </a:lnTo>
                    <a:lnTo>
                      <a:pt x="142" y="50"/>
                    </a:lnTo>
                    <a:lnTo>
                      <a:pt x="142" y="50"/>
                    </a:lnTo>
                    <a:lnTo>
                      <a:pt x="149" y="50"/>
                    </a:lnTo>
                    <a:lnTo>
                      <a:pt x="149" y="64"/>
                    </a:lnTo>
                    <a:lnTo>
                      <a:pt x="149" y="64"/>
                    </a:lnTo>
                    <a:lnTo>
                      <a:pt x="149" y="71"/>
                    </a:lnTo>
                    <a:lnTo>
                      <a:pt x="149" y="71"/>
                    </a:lnTo>
                    <a:lnTo>
                      <a:pt x="149" y="71"/>
                    </a:lnTo>
                    <a:lnTo>
                      <a:pt x="149" y="78"/>
                    </a:lnTo>
                    <a:lnTo>
                      <a:pt x="149" y="78"/>
                    </a:lnTo>
                    <a:lnTo>
                      <a:pt x="149" y="78"/>
                    </a:lnTo>
                    <a:lnTo>
                      <a:pt x="149" y="78"/>
                    </a:lnTo>
                    <a:lnTo>
                      <a:pt x="149" y="78"/>
                    </a:lnTo>
                    <a:lnTo>
                      <a:pt x="149" y="78"/>
                    </a:lnTo>
                    <a:lnTo>
                      <a:pt x="149" y="85"/>
                    </a:lnTo>
                    <a:lnTo>
                      <a:pt x="149" y="85"/>
                    </a:lnTo>
                    <a:lnTo>
                      <a:pt x="149" y="85"/>
                    </a:lnTo>
                    <a:lnTo>
                      <a:pt x="149" y="92"/>
                    </a:lnTo>
                    <a:lnTo>
                      <a:pt x="149" y="92"/>
                    </a:lnTo>
                    <a:lnTo>
                      <a:pt x="149" y="92"/>
                    </a:lnTo>
                    <a:lnTo>
                      <a:pt x="149" y="92"/>
                    </a:lnTo>
                    <a:lnTo>
                      <a:pt x="149" y="92"/>
                    </a:lnTo>
                    <a:lnTo>
                      <a:pt x="149" y="92"/>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2" y="99"/>
                    </a:lnTo>
                    <a:lnTo>
                      <a:pt x="142" y="106"/>
                    </a:lnTo>
                    <a:lnTo>
                      <a:pt x="142" y="106"/>
                    </a:lnTo>
                    <a:lnTo>
                      <a:pt x="142" y="106"/>
                    </a:lnTo>
                    <a:lnTo>
                      <a:pt x="142" y="106"/>
                    </a:lnTo>
                    <a:lnTo>
                      <a:pt x="142" y="106"/>
                    </a:lnTo>
                    <a:lnTo>
                      <a:pt x="142" y="106"/>
                    </a:lnTo>
                    <a:lnTo>
                      <a:pt x="142" y="114"/>
                    </a:lnTo>
                    <a:close/>
                  </a:path>
                </a:pathLst>
              </a:custGeom>
              <a:solidFill>
                <a:schemeClr val="tx1">
                  <a:alpha val="15000"/>
                </a:schemeClr>
              </a:solidFill>
              <a:ln w="3175" cap="rnd">
                <a:solidFill>
                  <a:schemeClr val="tx1">
                    <a:lumMod val="60000"/>
                    <a:lumOff val="4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97" name="Freeform 81"/>
            <p:cNvSpPr>
              <a:spLocks noEditPoints="1"/>
            </p:cNvSpPr>
            <p:nvPr/>
          </p:nvSpPr>
          <p:spPr bwMode="auto">
            <a:xfrm>
              <a:off x="3052763" y="261938"/>
              <a:ext cx="6097588" cy="6345238"/>
            </a:xfrm>
            <a:custGeom>
              <a:avLst/>
              <a:gdLst>
                <a:gd name="T0" fmla="*/ 1413 w 3841"/>
                <a:gd name="T1" fmla="*/ 228 h 3997"/>
                <a:gd name="T2" fmla="*/ 1413 w 3841"/>
                <a:gd name="T3" fmla="*/ 511 h 3997"/>
                <a:gd name="T4" fmla="*/ 1598 w 3841"/>
                <a:gd name="T5" fmla="*/ 646 h 3997"/>
                <a:gd name="T6" fmla="*/ 1633 w 3841"/>
                <a:gd name="T7" fmla="*/ 859 h 3997"/>
                <a:gd name="T8" fmla="*/ 1796 w 3841"/>
                <a:gd name="T9" fmla="*/ 1023 h 3997"/>
                <a:gd name="T10" fmla="*/ 2222 w 3841"/>
                <a:gd name="T11" fmla="*/ 1165 h 3997"/>
                <a:gd name="T12" fmla="*/ 2542 w 3841"/>
                <a:gd name="T13" fmla="*/ 1228 h 3997"/>
                <a:gd name="T14" fmla="*/ 2677 w 3841"/>
                <a:gd name="T15" fmla="*/ 1044 h 3997"/>
                <a:gd name="T16" fmla="*/ 2854 w 3841"/>
                <a:gd name="T17" fmla="*/ 1172 h 3997"/>
                <a:gd name="T18" fmla="*/ 3188 w 3841"/>
                <a:gd name="T19" fmla="*/ 1108 h 3997"/>
                <a:gd name="T20" fmla="*/ 3287 w 3841"/>
                <a:gd name="T21" fmla="*/ 937 h 3997"/>
                <a:gd name="T22" fmla="*/ 3571 w 3841"/>
                <a:gd name="T23" fmla="*/ 817 h 3997"/>
                <a:gd name="T24" fmla="*/ 3699 w 3841"/>
                <a:gd name="T25" fmla="*/ 881 h 3997"/>
                <a:gd name="T26" fmla="*/ 3827 w 3841"/>
                <a:gd name="T27" fmla="*/ 1072 h 3997"/>
                <a:gd name="T28" fmla="*/ 3599 w 3841"/>
                <a:gd name="T29" fmla="*/ 1221 h 3997"/>
                <a:gd name="T30" fmla="*/ 3514 w 3841"/>
                <a:gd name="T31" fmla="*/ 1569 h 3997"/>
                <a:gd name="T32" fmla="*/ 3422 w 3841"/>
                <a:gd name="T33" fmla="*/ 1818 h 3997"/>
                <a:gd name="T34" fmla="*/ 3294 w 3841"/>
                <a:gd name="T35" fmla="*/ 1640 h 3997"/>
                <a:gd name="T36" fmla="*/ 3159 w 3841"/>
                <a:gd name="T37" fmla="*/ 1661 h 3997"/>
                <a:gd name="T38" fmla="*/ 3259 w 3841"/>
                <a:gd name="T39" fmla="*/ 1434 h 3997"/>
                <a:gd name="T40" fmla="*/ 2932 w 3841"/>
                <a:gd name="T41" fmla="*/ 1385 h 3997"/>
                <a:gd name="T42" fmla="*/ 2826 w 3841"/>
                <a:gd name="T43" fmla="*/ 1257 h 3997"/>
                <a:gd name="T44" fmla="*/ 2740 w 3841"/>
                <a:gd name="T45" fmla="*/ 1228 h 3997"/>
                <a:gd name="T46" fmla="*/ 2819 w 3841"/>
                <a:gd name="T47" fmla="*/ 1413 h 3997"/>
                <a:gd name="T48" fmla="*/ 2811 w 3841"/>
                <a:gd name="T49" fmla="*/ 1583 h 3997"/>
                <a:gd name="T50" fmla="*/ 2875 w 3841"/>
                <a:gd name="T51" fmla="*/ 1832 h 3997"/>
                <a:gd name="T52" fmla="*/ 2833 w 3841"/>
                <a:gd name="T53" fmla="*/ 1867 h 3997"/>
                <a:gd name="T54" fmla="*/ 2811 w 3841"/>
                <a:gd name="T55" fmla="*/ 1903 h 3997"/>
                <a:gd name="T56" fmla="*/ 2733 w 3841"/>
                <a:gd name="T57" fmla="*/ 1846 h 3997"/>
                <a:gd name="T58" fmla="*/ 2584 w 3841"/>
                <a:gd name="T59" fmla="*/ 2144 h 3997"/>
                <a:gd name="T60" fmla="*/ 2414 w 3841"/>
                <a:gd name="T61" fmla="*/ 2201 h 3997"/>
                <a:gd name="T62" fmla="*/ 2329 w 3841"/>
                <a:gd name="T63" fmla="*/ 2322 h 3997"/>
                <a:gd name="T64" fmla="*/ 2116 w 3841"/>
                <a:gd name="T65" fmla="*/ 2556 h 3997"/>
                <a:gd name="T66" fmla="*/ 1867 w 3841"/>
                <a:gd name="T67" fmla="*/ 2748 h 3997"/>
                <a:gd name="T68" fmla="*/ 1676 w 3841"/>
                <a:gd name="T69" fmla="*/ 2925 h 3997"/>
                <a:gd name="T70" fmla="*/ 1718 w 3841"/>
                <a:gd name="T71" fmla="*/ 3216 h 3997"/>
                <a:gd name="T72" fmla="*/ 1626 w 3841"/>
                <a:gd name="T73" fmla="*/ 3656 h 3997"/>
                <a:gd name="T74" fmla="*/ 1534 w 3841"/>
                <a:gd name="T75" fmla="*/ 3812 h 3997"/>
                <a:gd name="T76" fmla="*/ 1186 w 3841"/>
                <a:gd name="T77" fmla="*/ 3862 h 3997"/>
                <a:gd name="T78" fmla="*/ 1165 w 3841"/>
                <a:gd name="T79" fmla="*/ 3777 h 3997"/>
                <a:gd name="T80" fmla="*/ 1044 w 3841"/>
                <a:gd name="T81" fmla="*/ 3493 h 3997"/>
                <a:gd name="T82" fmla="*/ 902 w 3841"/>
                <a:gd name="T83" fmla="*/ 3223 h 3997"/>
                <a:gd name="T84" fmla="*/ 838 w 3841"/>
                <a:gd name="T85" fmla="*/ 3017 h 3997"/>
                <a:gd name="T86" fmla="*/ 767 w 3841"/>
                <a:gd name="T87" fmla="*/ 2889 h 3997"/>
                <a:gd name="T88" fmla="*/ 710 w 3841"/>
                <a:gd name="T89" fmla="*/ 2733 h 3997"/>
                <a:gd name="T90" fmla="*/ 668 w 3841"/>
                <a:gd name="T91" fmla="*/ 2542 h 3997"/>
                <a:gd name="T92" fmla="*/ 639 w 3841"/>
                <a:gd name="T93" fmla="*/ 2393 h 3997"/>
                <a:gd name="T94" fmla="*/ 632 w 3841"/>
                <a:gd name="T95" fmla="*/ 2322 h 3997"/>
                <a:gd name="T96" fmla="*/ 625 w 3841"/>
                <a:gd name="T97" fmla="*/ 2180 h 3997"/>
                <a:gd name="T98" fmla="*/ 625 w 3841"/>
                <a:gd name="T99" fmla="*/ 2031 h 3997"/>
                <a:gd name="T100" fmla="*/ 618 w 3841"/>
                <a:gd name="T101" fmla="*/ 1917 h 3997"/>
                <a:gd name="T102" fmla="*/ 554 w 3841"/>
                <a:gd name="T103" fmla="*/ 1881 h 3997"/>
                <a:gd name="T104" fmla="*/ 561 w 3841"/>
                <a:gd name="T105" fmla="*/ 1967 h 3997"/>
                <a:gd name="T106" fmla="*/ 164 w 3841"/>
                <a:gd name="T107" fmla="*/ 1945 h 3997"/>
                <a:gd name="T108" fmla="*/ 220 w 3841"/>
                <a:gd name="T109" fmla="*/ 1853 h 3997"/>
                <a:gd name="T110" fmla="*/ 235 w 3841"/>
                <a:gd name="T111" fmla="*/ 1782 h 3997"/>
                <a:gd name="T112" fmla="*/ 43 w 3841"/>
                <a:gd name="T113" fmla="*/ 1669 h 3997"/>
                <a:gd name="T114" fmla="*/ 22 w 3841"/>
                <a:gd name="T115" fmla="*/ 1626 h 3997"/>
                <a:gd name="T116" fmla="*/ 391 w 3841"/>
                <a:gd name="T117" fmla="*/ 1541 h 3997"/>
                <a:gd name="T118" fmla="*/ 476 w 3841"/>
                <a:gd name="T119" fmla="*/ 1065 h 3997"/>
                <a:gd name="T120" fmla="*/ 895 w 3841"/>
                <a:gd name="T121" fmla="*/ 604 h 3997"/>
                <a:gd name="T122" fmla="*/ 902 w 3841"/>
                <a:gd name="T123" fmla="*/ 362 h 3997"/>
                <a:gd name="T124" fmla="*/ 831 w 3841"/>
                <a:gd name="T125" fmla="*/ 107 h 3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1" h="3997">
                  <a:moveTo>
                    <a:pt x="2868" y="1945"/>
                  </a:moveTo>
                  <a:lnTo>
                    <a:pt x="2868" y="1945"/>
                  </a:lnTo>
                  <a:lnTo>
                    <a:pt x="2868" y="1945"/>
                  </a:lnTo>
                  <a:lnTo>
                    <a:pt x="2868" y="1945"/>
                  </a:lnTo>
                  <a:lnTo>
                    <a:pt x="2861" y="1945"/>
                  </a:lnTo>
                  <a:lnTo>
                    <a:pt x="2861" y="1945"/>
                  </a:lnTo>
                  <a:lnTo>
                    <a:pt x="2861" y="1938"/>
                  </a:lnTo>
                  <a:lnTo>
                    <a:pt x="2861" y="1931"/>
                  </a:lnTo>
                  <a:lnTo>
                    <a:pt x="2861" y="1938"/>
                  </a:lnTo>
                  <a:lnTo>
                    <a:pt x="2868" y="1938"/>
                  </a:lnTo>
                  <a:lnTo>
                    <a:pt x="2868" y="1938"/>
                  </a:lnTo>
                  <a:lnTo>
                    <a:pt x="2868" y="1938"/>
                  </a:lnTo>
                  <a:lnTo>
                    <a:pt x="2868" y="1945"/>
                  </a:lnTo>
                  <a:lnTo>
                    <a:pt x="2868" y="1945"/>
                  </a:lnTo>
                  <a:moveTo>
                    <a:pt x="2762" y="1938"/>
                  </a:moveTo>
                  <a:lnTo>
                    <a:pt x="2762" y="1938"/>
                  </a:lnTo>
                  <a:lnTo>
                    <a:pt x="2762" y="1938"/>
                  </a:lnTo>
                  <a:lnTo>
                    <a:pt x="2762" y="1938"/>
                  </a:lnTo>
                  <a:lnTo>
                    <a:pt x="2755" y="1938"/>
                  </a:lnTo>
                  <a:lnTo>
                    <a:pt x="2755" y="1938"/>
                  </a:lnTo>
                  <a:lnTo>
                    <a:pt x="2755" y="1931"/>
                  </a:lnTo>
                  <a:lnTo>
                    <a:pt x="2748" y="1931"/>
                  </a:lnTo>
                  <a:lnTo>
                    <a:pt x="2748" y="1931"/>
                  </a:lnTo>
                  <a:lnTo>
                    <a:pt x="2748" y="1931"/>
                  </a:lnTo>
                  <a:lnTo>
                    <a:pt x="2748" y="1924"/>
                  </a:lnTo>
                  <a:lnTo>
                    <a:pt x="2755" y="1910"/>
                  </a:lnTo>
                  <a:lnTo>
                    <a:pt x="2755" y="1903"/>
                  </a:lnTo>
                  <a:lnTo>
                    <a:pt x="2762" y="1903"/>
                  </a:lnTo>
                  <a:lnTo>
                    <a:pt x="2769" y="1917"/>
                  </a:lnTo>
                  <a:lnTo>
                    <a:pt x="2769" y="1924"/>
                  </a:lnTo>
                  <a:lnTo>
                    <a:pt x="2762" y="1931"/>
                  </a:lnTo>
                  <a:lnTo>
                    <a:pt x="2762" y="1931"/>
                  </a:lnTo>
                  <a:lnTo>
                    <a:pt x="2762" y="1931"/>
                  </a:lnTo>
                  <a:lnTo>
                    <a:pt x="2762" y="1938"/>
                  </a:lnTo>
                  <a:moveTo>
                    <a:pt x="2833" y="1903"/>
                  </a:moveTo>
                  <a:lnTo>
                    <a:pt x="2833" y="1903"/>
                  </a:lnTo>
                  <a:lnTo>
                    <a:pt x="2833" y="1910"/>
                  </a:lnTo>
                  <a:lnTo>
                    <a:pt x="2826" y="1910"/>
                  </a:lnTo>
                  <a:lnTo>
                    <a:pt x="2826" y="1910"/>
                  </a:lnTo>
                  <a:lnTo>
                    <a:pt x="2826" y="1910"/>
                  </a:lnTo>
                  <a:lnTo>
                    <a:pt x="2826" y="1903"/>
                  </a:lnTo>
                  <a:lnTo>
                    <a:pt x="2819" y="1903"/>
                  </a:lnTo>
                  <a:lnTo>
                    <a:pt x="2819" y="1903"/>
                  </a:lnTo>
                  <a:lnTo>
                    <a:pt x="2819" y="1903"/>
                  </a:lnTo>
                  <a:lnTo>
                    <a:pt x="2826" y="1896"/>
                  </a:lnTo>
                  <a:lnTo>
                    <a:pt x="2826" y="1896"/>
                  </a:lnTo>
                  <a:lnTo>
                    <a:pt x="2826" y="1889"/>
                  </a:lnTo>
                  <a:lnTo>
                    <a:pt x="2826" y="1889"/>
                  </a:lnTo>
                  <a:lnTo>
                    <a:pt x="2833" y="1889"/>
                  </a:lnTo>
                  <a:lnTo>
                    <a:pt x="2833" y="1889"/>
                  </a:lnTo>
                  <a:lnTo>
                    <a:pt x="2833" y="1896"/>
                  </a:lnTo>
                  <a:lnTo>
                    <a:pt x="2833" y="1896"/>
                  </a:lnTo>
                  <a:lnTo>
                    <a:pt x="2833" y="1903"/>
                  </a:lnTo>
                  <a:moveTo>
                    <a:pt x="2755" y="1903"/>
                  </a:moveTo>
                  <a:lnTo>
                    <a:pt x="2755" y="1903"/>
                  </a:lnTo>
                  <a:lnTo>
                    <a:pt x="2755" y="1903"/>
                  </a:lnTo>
                  <a:lnTo>
                    <a:pt x="2755" y="1903"/>
                  </a:lnTo>
                  <a:lnTo>
                    <a:pt x="2748" y="1903"/>
                  </a:lnTo>
                  <a:lnTo>
                    <a:pt x="2755" y="1896"/>
                  </a:lnTo>
                  <a:lnTo>
                    <a:pt x="2755" y="1896"/>
                  </a:lnTo>
                  <a:lnTo>
                    <a:pt x="2755" y="1896"/>
                  </a:lnTo>
                  <a:lnTo>
                    <a:pt x="2755" y="1889"/>
                  </a:lnTo>
                  <a:lnTo>
                    <a:pt x="2755" y="1889"/>
                  </a:lnTo>
                  <a:lnTo>
                    <a:pt x="2755" y="1889"/>
                  </a:lnTo>
                  <a:lnTo>
                    <a:pt x="2762" y="1896"/>
                  </a:lnTo>
                  <a:lnTo>
                    <a:pt x="2755" y="1896"/>
                  </a:lnTo>
                  <a:lnTo>
                    <a:pt x="2755" y="1903"/>
                  </a:lnTo>
                  <a:moveTo>
                    <a:pt x="1292" y="7"/>
                  </a:moveTo>
                  <a:lnTo>
                    <a:pt x="1292" y="7"/>
                  </a:lnTo>
                  <a:lnTo>
                    <a:pt x="1292" y="7"/>
                  </a:lnTo>
                  <a:lnTo>
                    <a:pt x="1299" y="7"/>
                  </a:lnTo>
                  <a:lnTo>
                    <a:pt x="1307" y="0"/>
                  </a:lnTo>
                  <a:lnTo>
                    <a:pt x="1307" y="0"/>
                  </a:lnTo>
                  <a:lnTo>
                    <a:pt x="1314" y="0"/>
                  </a:lnTo>
                  <a:lnTo>
                    <a:pt x="1314" y="0"/>
                  </a:lnTo>
                  <a:lnTo>
                    <a:pt x="1314" y="7"/>
                  </a:lnTo>
                  <a:lnTo>
                    <a:pt x="1314" y="15"/>
                  </a:lnTo>
                  <a:lnTo>
                    <a:pt x="1307" y="29"/>
                  </a:lnTo>
                  <a:lnTo>
                    <a:pt x="1314" y="36"/>
                  </a:lnTo>
                  <a:lnTo>
                    <a:pt x="1328" y="57"/>
                  </a:lnTo>
                  <a:lnTo>
                    <a:pt x="1328" y="64"/>
                  </a:lnTo>
                  <a:lnTo>
                    <a:pt x="1328" y="71"/>
                  </a:lnTo>
                  <a:lnTo>
                    <a:pt x="1328" y="78"/>
                  </a:lnTo>
                  <a:lnTo>
                    <a:pt x="1335" y="86"/>
                  </a:lnTo>
                  <a:lnTo>
                    <a:pt x="1335" y="86"/>
                  </a:lnTo>
                  <a:lnTo>
                    <a:pt x="1349" y="114"/>
                  </a:lnTo>
                  <a:lnTo>
                    <a:pt x="1349" y="114"/>
                  </a:lnTo>
                  <a:lnTo>
                    <a:pt x="1356" y="121"/>
                  </a:lnTo>
                  <a:lnTo>
                    <a:pt x="1363" y="121"/>
                  </a:lnTo>
                  <a:lnTo>
                    <a:pt x="1385" y="128"/>
                  </a:lnTo>
                  <a:lnTo>
                    <a:pt x="1399" y="128"/>
                  </a:lnTo>
                  <a:lnTo>
                    <a:pt x="1406" y="135"/>
                  </a:lnTo>
                  <a:lnTo>
                    <a:pt x="1413" y="142"/>
                  </a:lnTo>
                  <a:lnTo>
                    <a:pt x="1420" y="149"/>
                  </a:lnTo>
                  <a:lnTo>
                    <a:pt x="1420" y="149"/>
                  </a:lnTo>
                  <a:lnTo>
                    <a:pt x="1427" y="149"/>
                  </a:lnTo>
                  <a:lnTo>
                    <a:pt x="1434" y="149"/>
                  </a:lnTo>
                  <a:lnTo>
                    <a:pt x="1434" y="157"/>
                  </a:lnTo>
                  <a:lnTo>
                    <a:pt x="1434" y="164"/>
                  </a:lnTo>
                  <a:lnTo>
                    <a:pt x="1434" y="164"/>
                  </a:lnTo>
                  <a:lnTo>
                    <a:pt x="1434" y="171"/>
                  </a:lnTo>
                  <a:lnTo>
                    <a:pt x="1434" y="171"/>
                  </a:lnTo>
                  <a:lnTo>
                    <a:pt x="1427" y="178"/>
                  </a:lnTo>
                  <a:lnTo>
                    <a:pt x="1413" y="185"/>
                  </a:lnTo>
                  <a:lnTo>
                    <a:pt x="1406" y="192"/>
                  </a:lnTo>
                  <a:lnTo>
                    <a:pt x="1406" y="199"/>
                  </a:lnTo>
                  <a:lnTo>
                    <a:pt x="1413" y="220"/>
                  </a:lnTo>
                  <a:lnTo>
                    <a:pt x="1413" y="228"/>
                  </a:lnTo>
                  <a:lnTo>
                    <a:pt x="1413" y="235"/>
                  </a:lnTo>
                  <a:lnTo>
                    <a:pt x="1413" y="263"/>
                  </a:lnTo>
                  <a:lnTo>
                    <a:pt x="1420" y="270"/>
                  </a:lnTo>
                  <a:lnTo>
                    <a:pt x="1420" y="277"/>
                  </a:lnTo>
                  <a:lnTo>
                    <a:pt x="1434" y="284"/>
                  </a:lnTo>
                  <a:lnTo>
                    <a:pt x="1441" y="298"/>
                  </a:lnTo>
                  <a:lnTo>
                    <a:pt x="1441" y="298"/>
                  </a:lnTo>
                  <a:lnTo>
                    <a:pt x="1448" y="298"/>
                  </a:lnTo>
                  <a:lnTo>
                    <a:pt x="1448" y="298"/>
                  </a:lnTo>
                  <a:lnTo>
                    <a:pt x="1448" y="298"/>
                  </a:lnTo>
                  <a:lnTo>
                    <a:pt x="1456" y="298"/>
                  </a:lnTo>
                  <a:lnTo>
                    <a:pt x="1456" y="306"/>
                  </a:lnTo>
                  <a:lnTo>
                    <a:pt x="1456" y="306"/>
                  </a:lnTo>
                  <a:lnTo>
                    <a:pt x="1456" y="306"/>
                  </a:lnTo>
                  <a:lnTo>
                    <a:pt x="1463" y="306"/>
                  </a:lnTo>
                  <a:lnTo>
                    <a:pt x="1463" y="306"/>
                  </a:lnTo>
                  <a:lnTo>
                    <a:pt x="1477" y="313"/>
                  </a:lnTo>
                  <a:lnTo>
                    <a:pt x="1477" y="313"/>
                  </a:lnTo>
                  <a:lnTo>
                    <a:pt x="1491" y="313"/>
                  </a:lnTo>
                  <a:lnTo>
                    <a:pt x="1491" y="313"/>
                  </a:lnTo>
                  <a:lnTo>
                    <a:pt x="1491" y="320"/>
                  </a:lnTo>
                  <a:lnTo>
                    <a:pt x="1491" y="320"/>
                  </a:lnTo>
                  <a:lnTo>
                    <a:pt x="1491" y="327"/>
                  </a:lnTo>
                  <a:lnTo>
                    <a:pt x="1491" y="327"/>
                  </a:lnTo>
                  <a:lnTo>
                    <a:pt x="1491" y="334"/>
                  </a:lnTo>
                  <a:lnTo>
                    <a:pt x="1491" y="341"/>
                  </a:lnTo>
                  <a:lnTo>
                    <a:pt x="1491" y="341"/>
                  </a:lnTo>
                  <a:lnTo>
                    <a:pt x="1491" y="348"/>
                  </a:lnTo>
                  <a:lnTo>
                    <a:pt x="1498" y="355"/>
                  </a:lnTo>
                  <a:lnTo>
                    <a:pt x="1498" y="355"/>
                  </a:lnTo>
                  <a:lnTo>
                    <a:pt x="1505" y="362"/>
                  </a:lnTo>
                  <a:lnTo>
                    <a:pt x="1505" y="362"/>
                  </a:lnTo>
                  <a:lnTo>
                    <a:pt x="1505" y="369"/>
                  </a:lnTo>
                  <a:lnTo>
                    <a:pt x="1512" y="369"/>
                  </a:lnTo>
                  <a:lnTo>
                    <a:pt x="1512" y="377"/>
                  </a:lnTo>
                  <a:lnTo>
                    <a:pt x="1512" y="384"/>
                  </a:lnTo>
                  <a:lnTo>
                    <a:pt x="1505" y="384"/>
                  </a:lnTo>
                  <a:lnTo>
                    <a:pt x="1505" y="391"/>
                  </a:lnTo>
                  <a:lnTo>
                    <a:pt x="1491" y="405"/>
                  </a:lnTo>
                  <a:lnTo>
                    <a:pt x="1484" y="405"/>
                  </a:lnTo>
                  <a:lnTo>
                    <a:pt x="1484" y="405"/>
                  </a:lnTo>
                  <a:lnTo>
                    <a:pt x="1484" y="405"/>
                  </a:lnTo>
                  <a:lnTo>
                    <a:pt x="1477" y="405"/>
                  </a:lnTo>
                  <a:lnTo>
                    <a:pt x="1477" y="405"/>
                  </a:lnTo>
                  <a:lnTo>
                    <a:pt x="1470" y="405"/>
                  </a:lnTo>
                  <a:lnTo>
                    <a:pt x="1470" y="405"/>
                  </a:lnTo>
                  <a:lnTo>
                    <a:pt x="1463" y="412"/>
                  </a:lnTo>
                  <a:lnTo>
                    <a:pt x="1463" y="412"/>
                  </a:lnTo>
                  <a:lnTo>
                    <a:pt x="1463" y="412"/>
                  </a:lnTo>
                  <a:lnTo>
                    <a:pt x="1463" y="419"/>
                  </a:lnTo>
                  <a:lnTo>
                    <a:pt x="1456" y="426"/>
                  </a:lnTo>
                  <a:lnTo>
                    <a:pt x="1456" y="426"/>
                  </a:lnTo>
                  <a:lnTo>
                    <a:pt x="1456" y="426"/>
                  </a:lnTo>
                  <a:lnTo>
                    <a:pt x="1456" y="426"/>
                  </a:lnTo>
                  <a:lnTo>
                    <a:pt x="1448" y="426"/>
                  </a:lnTo>
                  <a:lnTo>
                    <a:pt x="1448" y="426"/>
                  </a:lnTo>
                  <a:lnTo>
                    <a:pt x="1448" y="426"/>
                  </a:lnTo>
                  <a:lnTo>
                    <a:pt x="1441" y="426"/>
                  </a:lnTo>
                  <a:lnTo>
                    <a:pt x="1441" y="426"/>
                  </a:lnTo>
                  <a:lnTo>
                    <a:pt x="1434" y="426"/>
                  </a:lnTo>
                  <a:lnTo>
                    <a:pt x="1434" y="419"/>
                  </a:lnTo>
                  <a:lnTo>
                    <a:pt x="1420" y="412"/>
                  </a:lnTo>
                  <a:lnTo>
                    <a:pt x="1420" y="412"/>
                  </a:lnTo>
                  <a:lnTo>
                    <a:pt x="1413" y="405"/>
                  </a:lnTo>
                  <a:lnTo>
                    <a:pt x="1413" y="398"/>
                  </a:lnTo>
                  <a:lnTo>
                    <a:pt x="1413" y="398"/>
                  </a:lnTo>
                  <a:lnTo>
                    <a:pt x="1413" y="398"/>
                  </a:lnTo>
                  <a:lnTo>
                    <a:pt x="1413" y="391"/>
                  </a:lnTo>
                  <a:lnTo>
                    <a:pt x="1413" y="391"/>
                  </a:lnTo>
                  <a:lnTo>
                    <a:pt x="1413" y="391"/>
                  </a:lnTo>
                  <a:lnTo>
                    <a:pt x="1406" y="391"/>
                  </a:lnTo>
                  <a:lnTo>
                    <a:pt x="1406" y="391"/>
                  </a:lnTo>
                  <a:lnTo>
                    <a:pt x="1406" y="398"/>
                  </a:lnTo>
                  <a:lnTo>
                    <a:pt x="1399" y="398"/>
                  </a:lnTo>
                  <a:lnTo>
                    <a:pt x="1399" y="398"/>
                  </a:lnTo>
                  <a:lnTo>
                    <a:pt x="1378" y="398"/>
                  </a:lnTo>
                  <a:lnTo>
                    <a:pt x="1370" y="398"/>
                  </a:lnTo>
                  <a:lnTo>
                    <a:pt x="1370" y="405"/>
                  </a:lnTo>
                  <a:lnTo>
                    <a:pt x="1370" y="405"/>
                  </a:lnTo>
                  <a:lnTo>
                    <a:pt x="1370" y="412"/>
                  </a:lnTo>
                  <a:lnTo>
                    <a:pt x="1378" y="419"/>
                  </a:lnTo>
                  <a:lnTo>
                    <a:pt x="1378" y="419"/>
                  </a:lnTo>
                  <a:lnTo>
                    <a:pt x="1378" y="419"/>
                  </a:lnTo>
                  <a:lnTo>
                    <a:pt x="1378" y="419"/>
                  </a:lnTo>
                  <a:lnTo>
                    <a:pt x="1378" y="426"/>
                  </a:lnTo>
                  <a:lnTo>
                    <a:pt x="1378" y="426"/>
                  </a:lnTo>
                  <a:lnTo>
                    <a:pt x="1378" y="426"/>
                  </a:lnTo>
                  <a:lnTo>
                    <a:pt x="1378" y="426"/>
                  </a:lnTo>
                  <a:lnTo>
                    <a:pt x="1385" y="440"/>
                  </a:lnTo>
                  <a:lnTo>
                    <a:pt x="1385" y="440"/>
                  </a:lnTo>
                  <a:lnTo>
                    <a:pt x="1378" y="448"/>
                  </a:lnTo>
                  <a:lnTo>
                    <a:pt x="1385" y="448"/>
                  </a:lnTo>
                  <a:lnTo>
                    <a:pt x="1385" y="448"/>
                  </a:lnTo>
                  <a:lnTo>
                    <a:pt x="1392" y="448"/>
                  </a:lnTo>
                  <a:lnTo>
                    <a:pt x="1392" y="455"/>
                  </a:lnTo>
                  <a:lnTo>
                    <a:pt x="1392" y="455"/>
                  </a:lnTo>
                  <a:lnTo>
                    <a:pt x="1406" y="476"/>
                  </a:lnTo>
                  <a:lnTo>
                    <a:pt x="1413" y="476"/>
                  </a:lnTo>
                  <a:lnTo>
                    <a:pt x="1413" y="476"/>
                  </a:lnTo>
                  <a:lnTo>
                    <a:pt x="1420" y="483"/>
                  </a:lnTo>
                  <a:lnTo>
                    <a:pt x="1420" y="483"/>
                  </a:lnTo>
                  <a:lnTo>
                    <a:pt x="1420" y="483"/>
                  </a:lnTo>
                  <a:lnTo>
                    <a:pt x="1413" y="490"/>
                  </a:lnTo>
                  <a:lnTo>
                    <a:pt x="1413" y="497"/>
                  </a:lnTo>
                  <a:lnTo>
                    <a:pt x="1413" y="497"/>
                  </a:lnTo>
                  <a:lnTo>
                    <a:pt x="1413" y="504"/>
                  </a:lnTo>
                  <a:lnTo>
                    <a:pt x="1413" y="504"/>
                  </a:lnTo>
                  <a:lnTo>
                    <a:pt x="1413" y="511"/>
                  </a:lnTo>
                  <a:lnTo>
                    <a:pt x="1413" y="511"/>
                  </a:lnTo>
                  <a:lnTo>
                    <a:pt x="1413" y="511"/>
                  </a:lnTo>
                  <a:lnTo>
                    <a:pt x="1413" y="519"/>
                  </a:lnTo>
                  <a:lnTo>
                    <a:pt x="1413" y="519"/>
                  </a:lnTo>
                  <a:lnTo>
                    <a:pt x="1413" y="519"/>
                  </a:lnTo>
                  <a:lnTo>
                    <a:pt x="1413" y="519"/>
                  </a:lnTo>
                  <a:lnTo>
                    <a:pt x="1420" y="526"/>
                  </a:lnTo>
                  <a:lnTo>
                    <a:pt x="1420" y="526"/>
                  </a:lnTo>
                  <a:lnTo>
                    <a:pt x="1420" y="526"/>
                  </a:lnTo>
                  <a:lnTo>
                    <a:pt x="1420" y="526"/>
                  </a:lnTo>
                  <a:lnTo>
                    <a:pt x="1420" y="526"/>
                  </a:lnTo>
                  <a:lnTo>
                    <a:pt x="1427" y="526"/>
                  </a:lnTo>
                  <a:lnTo>
                    <a:pt x="1427" y="533"/>
                  </a:lnTo>
                  <a:lnTo>
                    <a:pt x="1427" y="533"/>
                  </a:lnTo>
                  <a:lnTo>
                    <a:pt x="1427" y="533"/>
                  </a:lnTo>
                  <a:lnTo>
                    <a:pt x="1413" y="547"/>
                  </a:lnTo>
                  <a:lnTo>
                    <a:pt x="1413" y="547"/>
                  </a:lnTo>
                  <a:lnTo>
                    <a:pt x="1420" y="554"/>
                  </a:lnTo>
                  <a:lnTo>
                    <a:pt x="1427" y="554"/>
                  </a:lnTo>
                  <a:lnTo>
                    <a:pt x="1427" y="561"/>
                  </a:lnTo>
                  <a:lnTo>
                    <a:pt x="1420" y="568"/>
                  </a:lnTo>
                  <a:lnTo>
                    <a:pt x="1420" y="568"/>
                  </a:lnTo>
                  <a:lnTo>
                    <a:pt x="1420" y="575"/>
                  </a:lnTo>
                  <a:lnTo>
                    <a:pt x="1420" y="575"/>
                  </a:lnTo>
                  <a:lnTo>
                    <a:pt x="1420" y="575"/>
                  </a:lnTo>
                  <a:lnTo>
                    <a:pt x="1427" y="575"/>
                  </a:lnTo>
                  <a:lnTo>
                    <a:pt x="1427" y="575"/>
                  </a:lnTo>
                  <a:lnTo>
                    <a:pt x="1434" y="575"/>
                  </a:lnTo>
                  <a:lnTo>
                    <a:pt x="1434" y="575"/>
                  </a:lnTo>
                  <a:lnTo>
                    <a:pt x="1434" y="575"/>
                  </a:lnTo>
                  <a:lnTo>
                    <a:pt x="1441" y="575"/>
                  </a:lnTo>
                  <a:lnTo>
                    <a:pt x="1441" y="575"/>
                  </a:lnTo>
                  <a:lnTo>
                    <a:pt x="1441" y="575"/>
                  </a:lnTo>
                  <a:lnTo>
                    <a:pt x="1441" y="568"/>
                  </a:lnTo>
                  <a:lnTo>
                    <a:pt x="1448" y="568"/>
                  </a:lnTo>
                  <a:lnTo>
                    <a:pt x="1448" y="568"/>
                  </a:lnTo>
                  <a:lnTo>
                    <a:pt x="1456" y="575"/>
                  </a:lnTo>
                  <a:lnTo>
                    <a:pt x="1456" y="568"/>
                  </a:lnTo>
                  <a:lnTo>
                    <a:pt x="1456" y="561"/>
                  </a:lnTo>
                  <a:lnTo>
                    <a:pt x="1456" y="554"/>
                  </a:lnTo>
                  <a:lnTo>
                    <a:pt x="1463" y="554"/>
                  </a:lnTo>
                  <a:lnTo>
                    <a:pt x="1463" y="554"/>
                  </a:lnTo>
                  <a:lnTo>
                    <a:pt x="1470" y="561"/>
                  </a:lnTo>
                  <a:lnTo>
                    <a:pt x="1470" y="561"/>
                  </a:lnTo>
                  <a:lnTo>
                    <a:pt x="1477" y="561"/>
                  </a:lnTo>
                  <a:lnTo>
                    <a:pt x="1477" y="568"/>
                  </a:lnTo>
                  <a:lnTo>
                    <a:pt x="1477" y="568"/>
                  </a:lnTo>
                  <a:lnTo>
                    <a:pt x="1477" y="568"/>
                  </a:lnTo>
                  <a:lnTo>
                    <a:pt x="1477" y="568"/>
                  </a:lnTo>
                  <a:lnTo>
                    <a:pt x="1477" y="568"/>
                  </a:lnTo>
                  <a:lnTo>
                    <a:pt x="1484" y="568"/>
                  </a:lnTo>
                  <a:lnTo>
                    <a:pt x="1484" y="575"/>
                  </a:lnTo>
                  <a:lnTo>
                    <a:pt x="1477" y="575"/>
                  </a:lnTo>
                  <a:lnTo>
                    <a:pt x="1477" y="575"/>
                  </a:lnTo>
                  <a:lnTo>
                    <a:pt x="1484" y="575"/>
                  </a:lnTo>
                  <a:lnTo>
                    <a:pt x="1484" y="575"/>
                  </a:lnTo>
                  <a:lnTo>
                    <a:pt x="1484" y="582"/>
                  </a:lnTo>
                  <a:lnTo>
                    <a:pt x="1484" y="582"/>
                  </a:lnTo>
                  <a:lnTo>
                    <a:pt x="1484" y="582"/>
                  </a:lnTo>
                  <a:lnTo>
                    <a:pt x="1484" y="582"/>
                  </a:lnTo>
                  <a:lnTo>
                    <a:pt x="1484" y="582"/>
                  </a:lnTo>
                  <a:lnTo>
                    <a:pt x="1484" y="582"/>
                  </a:lnTo>
                  <a:lnTo>
                    <a:pt x="1491" y="582"/>
                  </a:lnTo>
                  <a:lnTo>
                    <a:pt x="1491" y="590"/>
                  </a:lnTo>
                  <a:lnTo>
                    <a:pt x="1491" y="590"/>
                  </a:lnTo>
                  <a:lnTo>
                    <a:pt x="1491" y="590"/>
                  </a:lnTo>
                  <a:lnTo>
                    <a:pt x="1491" y="597"/>
                  </a:lnTo>
                  <a:lnTo>
                    <a:pt x="1491" y="597"/>
                  </a:lnTo>
                  <a:lnTo>
                    <a:pt x="1491" y="597"/>
                  </a:lnTo>
                  <a:lnTo>
                    <a:pt x="1498" y="604"/>
                  </a:lnTo>
                  <a:lnTo>
                    <a:pt x="1498" y="604"/>
                  </a:lnTo>
                  <a:lnTo>
                    <a:pt x="1505" y="604"/>
                  </a:lnTo>
                  <a:lnTo>
                    <a:pt x="1505" y="604"/>
                  </a:lnTo>
                  <a:lnTo>
                    <a:pt x="1505" y="611"/>
                  </a:lnTo>
                  <a:lnTo>
                    <a:pt x="1505" y="611"/>
                  </a:lnTo>
                  <a:lnTo>
                    <a:pt x="1512" y="611"/>
                  </a:lnTo>
                  <a:lnTo>
                    <a:pt x="1512" y="611"/>
                  </a:lnTo>
                  <a:lnTo>
                    <a:pt x="1512" y="611"/>
                  </a:lnTo>
                  <a:lnTo>
                    <a:pt x="1519" y="611"/>
                  </a:lnTo>
                  <a:lnTo>
                    <a:pt x="1519" y="611"/>
                  </a:lnTo>
                  <a:lnTo>
                    <a:pt x="1519" y="618"/>
                  </a:lnTo>
                  <a:lnTo>
                    <a:pt x="1519" y="618"/>
                  </a:lnTo>
                  <a:lnTo>
                    <a:pt x="1519" y="618"/>
                  </a:lnTo>
                  <a:lnTo>
                    <a:pt x="1519" y="618"/>
                  </a:lnTo>
                  <a:lnTo>
                    <a:pt x="1519" y="618"/>
                  </a:lnTo>
                  <a:lnTo>
                    <a:pt x="1519" y="618"/>
                  </a:lnTo>
                  <a:lnTo>
                    <a:pt x="1527" y="625"/>
                  </a:lnTo>
                  <a:lnTo>
                    <a:pt x="1527" y="625"/>
                  </a:lnTo>
                  <a:lnTo>
                    <a:pt x="1527" y="625"/>
                  </a:lnTo>
                  <a:lnTo>
                    <a:pt x="1534" y="625"/>
                  </a:lnTo>
                  <a:lnTo>
                    <a:pt x="1534" y="625"/>
                  </a:lnTo>
                  <a:lnTo>
                    <a:pt x="1541" y="618"/>
                  </a:lnTo>
                  <a:lnTo>
                    <a:pt x="1541" y="618"/>
                  </a:lnTo>
                  <a:lnTo>
                    <a:pt x="1548" y="618"/>
                  </a:lnTo>
                  <a:lnTo>
                    <a:pt x="1555" y="618"/>
                  </a:lnTo>
                  <a:lnTo>
                    <a:pt x="1555" y="618"/>
                  </a:lnTo>
                  <a:lnTo>
                    <a:pt x="1562" y="618"/>
                  </a:lnTo>
                  <a:lnTo>
                    <a:pt x="1569" y="625"/>
                  </a:lnTo>
                  <a:lnTo>
                    <a:pt x="1569" y="625"/>
                  </a:lnTo>
                  <a:lnTo>
                    <a:pt x="1569" y="625"/>
                  </a:lnTo>
                  <a:lnTo>
                    <a:pt x="1576" y="632"/>
                  </a:lnTo>
                  <a:lnTo>
                    <a:pt x="1576" y="632"/>
                  </a:lnTo>
                  <a:lnTo>
                    <a:pt x="1590" y="639"/>
                  </a:lnTo>
                  <a:lnTo>
                    <a:pt x="1590" y="639"/>
                  </a:lnTo>
                  <a:lnTo>
                    <a:pt x="1590" y="639"/>
                  </a:lnTo>
                  <a:lnTo>
                    <a:pt x="1598" y="646"/>
                  </a:lnTo>
                  <a:lnTo>
                    <a:pt x="1598" y="646"/>
                  </a:lnTo>
                  <a:lnTo>
                    <a:pt x="1598" y="646"/>
                  </a:lnTo>
                  <a:lnTo>
                    <a:pt x="1605" y="646"/>
                  </a:lnTo>
                  <a:lnTo>
                    <a:pt x="1605" y="646"/>
                  </a:lnTo>
                  <a:lnTo>
                    <a:pt x="1612" y="646"/>
                  </a:lnTo>
                  <a:lnTo>
                    <a:pt x="1612" y="653"/>
                  </a:lnTo>
                  <a:lnTo>
                    <a:pt x="1619" y="653"/>
                  </a:lnTo>
                  <a:lnTo>
                    <a:pt x="1619" y="653"/>
                  </a:lnTo>
                  <a:lnTo>
                    <a:pt x="1612" y="661"/>
                  </a:lnTo>
                  <a:lnTo>
                    <a:pt x="1612" y="661"/>
                  </a:lnTo>
                  <a:lnTo>
                    <a:pt x="1612" y="661"/>
                  </a:lnTo>
                  <a:lnTo>
                    <a:pt x="1612" y="661"/>
                  </a:lnTo>
                  <a:lnTo>
                    <a:pt x="1612" y="661"/>
                  </a:lnTo>
                  <a:lnTo>
                    <a:pt x="1612" y="661"/>
                  </a:lnTo>
                  <a:lnTo>
                    <a:pt x="1612" y="661"/>
                  </a:lnTo>
                  <a:lnTo>
                    <a:pt x="1612" y="668"/>
                  </a:lnTo>
                  <a:lnTo>
                    <a:pt x="1612" y="668"/>
                  </a:lnTo>
                  <a:lnTo>
                    <a:pt x="1612" y="668"/>
                  </a:lnTo>
                  <a:lnTo>
                    <a:pt x="1612" y="668"/>
                  </a:lnTo>
                  <a:lnTo>
                    <a:pt x="1612" y="675"/>
                  </a:lnTo>
                  <a:lnTo>
                    <a:pt x="1612" y="675"/>
                  </a:lnTo>
                  <a:lnTo>
                    <a:pt x="1612" y="675"/>
                  </a:lnTo>
                  <a:lnTo>
                    <a:pt x="1619" y="675"/>
                  </a:lnTo>
                  <a:lnTo>
                    <a:pt x="1619" y="675"/>
                  </a:lnTo>
                  <a:lnTo>
                    <a:pt x="1633" y="682"/>
                  </a:lnTo>
                  <a:lnTo>
                    <a:pt x="1640" y="682"/>
                  </a:lnTo>
                  <a:lnTo>
                    <a:pt x="1647" y="689"/>
                  </a:lnTo>
                  <a:lnTo>
                    <a:pt x="1654" y="689"/>
                  </a:lnTo>
                  <a:lnTo>
                    <a:pt x="1654" y="689"/>
                  </a:lnTo>
                  <a:lnTo>
                    <a:pt x="1661" y="689"/>
                  </a:lnTo>
                  <a:lnTo>
                    <a:pt x="1661" y="689"/>
                  </a:lnTo>
                  <a:lnTo>
                    <a:pt x="1661" y="689"/>
                  </a:lnTo>
                  <a:lnTo>
                    <a:pt x="1669" y="689"/>
                  </a:lnTo>
                  <a:lnTo>
                    <a:pt x="1676" y="696"/>
                  </a:lnTo>
                  <a:lnTo>
                    <a:pt x="1683" y="696"/>
                  </a:lnTo>
                  <a:lnTo>
                    <a:pt x="1683" y="703"/>
                  </a:lnTo>
                  <a:lnTo>
                    <a:pt x="1690" y="703"/>
                  </a:lnTo>
                  <a:lnTo>
                    <a:pt x="1690" y="710"/>
                  </a:lnTo>
                  <a:lnTo>
                    <a:pt x="1690" y="710"/>
                  </a:lnTo>
                  <a:lnTo>
                    <a:pt x="1704" y="710"/>
                  </a:lnTo>
                  <a:lnTo>
                    <a:pt x="1711" y="717"/>
                  </a:lnTo>
                  <a:lnTo>
                    <a:pt x="1718" y="717"/>
                  </a:lnTo>
                  <a:lnTo>
                    <a:pt x="1718" y="724"/>
                  </a:lnTo>
                  <a:lnTo>
                    <a:pt x="1718" y="724"/>
                  </a:lnTo>
                  <a:lnTo>
                    <a:pt x="1718" y="724"/>
                  </a:lnTo>
                  <a:lnTo>
                    <a:pt x="1718" y="724"/>
                  </a:lnTo>
                  <a:lnTo>
                    <a:pt x="1718" y="724"/>
                  </a:lnTo>
                  <a:lnTo>
                    <a:pt x="1718" y="724"/>
                  </a:lnTo>
                  <a:lnTo>
                    <a:pt x="1711" y="732"/>
                  </a:lnTo>
                  <a:lnTo>
                    <a:pt x="1711" y="732"/>
                  </a:lnTo>
                  <a:lnTo>
                    <a:pt x="1704" y="724"/>
                  </a:lnTo>
                  <a:lnTo>
                    <a:pt x="1704" y="724"/>
                  </a:lnTo>
                  <a:lnTo>
                    <a:pt x="1704" y="724"/>
                  </a:lnTo>
                  <a:lnTo>
                    <a:pt x="1704" y="732"/>
                  </a:lnTo>
                  <a:lnTo>
                    <a:pt x="1697" y="732"/>
                  </a:lnTo>
                  <a:lnTo>
                    <a:pt x="1704" y="732"/>
                  </a:lnTo>
                  <a:lnTo>
                    <a:pt x="1697" y="739"/>
                  </a:lnTo>
                  <a:lnTo>
                    <a:pt x="1690" y="746"/>
                  </a:lnTo>
                  <a:lnTo>
                    <a:pt x="1690" y="746"/>
                  </a:lnTo>
                  <a:lnTo>
                    <a:pt x="1683" y="753"/>
                  </a:lnTo>
                  <a:lnTo>
                    <a:pt x="1683" y="753"/>
                  </a:lnTo>
                  <a:lnTo>
                    <a:pt x="1683" y="753"/>
                  </a:lnTo>
                  <a:lnTo>
                    <a:pt x="1676" y="760"/>
                  </a:lnTo>
                  <a:lnTo>
                    <a:pt x="1676" y="760"/>
                  </a:lnTo>
                  <a:lnTo>
                    <a:pt x="1676" y="760"/>
                  </a:lnTo>
                  <a:lnTo>
                    <a:pt x="1669" y="760"/>
                  </a:lnTo>
                  <a:lnTo>
                    <a:pt x="1669" y="760"/>
                  </a:lnTo>
                  <a:lnTo>
                    <a:pt x="1669" y="767"/>
                  </a:lnTo>
                  <a:lnTo>
                    <a:pt x="1661" y="767"/>
                  </a:lnTo>
                  <a:lnTo>
                    <a:pt x="1661" y="774"/>
                  </a:lnTo>
                  <a:lnTo>
                    <a:pt x="1654" y="781"/>
                  </a:lnTo>
                  <a:lnTo>
                    <a:pt x="1654" y="788"/>
                  </a:lnTo>
                  <a:lnTo>
                    <a:pt x="1647" y="788"/>
                  </a:lnTo>
                  <a:lnTo>
                    <a:pt x="1640" y="788"/>
                  </a:lnTo>
                  <a:lnTo>
                    <a:pt x="1640" y="795"/>
                  </a:lnTo>
                  <a:lnTo>
                    <a:pt x="1640" y="795"/>
                  </a:lnTo>
                  <a:lnTo>
                    <a:pt x="1640" y="802"/>
                  </a:lnTo>
                  <a:lnTo>
                    <a:pt x="1640" y="802"/>
                  </a:lnTo>
                  <a:lnTo>
                    <a:pt x="1647" y="810"/>
                  </a:lnTo>
                  <a:lnTo>
                    <a:pt x="1647" y="810"/>
                  </a:lnTo>
                  <a:lnTo>
                    <a:pt x="1640" y="817"/>
                  </a:lnTo>
                  <a:lnTo>
                    <a:pt x="1640" y="817"/>
                  </a:lnTo>
                  <a:lnTo>
                    <a:pt x="1640" y="817"/>
                  </a:lnTo>
                  <a:lnTo>
                    <a:pt x="1640" y="817"/>
                  </a:lnTo>
                  <a:lnTo>
                    <a:pt x="1640" y="817"/>
                  </a:lnTo>
                  <a:lnTo>
                    <a:pt x="1640" y="824"/>
                  </a:lnTo>
                  <a:lnTo>
                    <a:pt x="1640" y="824"/>
                  </a:lnTo>
                  <a:lnTo>
                    <a:pt x="1640" y="824"/>
                  </a:lnTo>
                  <a:lnTo>
                    <a:pt x="1640" y="824"/>
                  </a:lnTo>
                  <a:lnTo>
                    <a:pt x="1640" y="824"/>
                  </a:lnTo>
                  <a:lnTo>
                    <a:pt x="1633" y="824"/>
                  </a:lnTo>
                  <a:lnTo>
                    <a:pt x="1633" y="824"/>
                  </a:lnTo>
                  <a:lnTo>
                    <a:pt x="1633" y="824"/>
                  </a:lnTo>
                  <a:lnTo>
                    <a:pt x="1633" y="831"/>
                  </a:lnTo>
                  <a:lnTo>
                    <a:pt x="1633" y="831"/>
                  </a:lnTo>
                  <a:lnTo>
                    <a:pt x="1633" y="831"/>
                  </a:lnTo>
                  <a:lnTo>
                    <a:pt x="1633" y="831"/>
                  </a:lnTo>
                  <a:lnTo>
                    <a:pt x="1626" y="831"/>
                  </a:lnTo>
                  <a:lnTo>
                    <a:pt x="1626" y="838"/>
                  </a:lnTo>
                  <a:lnTo>
                    <a:pt x="1626" y="838"/>
                  </a:lnTo>
                  <a:lnTo>
                    <a:pt x="1626" y="838"/>
                  </a:lnTo>
                  <a:lnTo>
                    <a:pt x="1626" y="838"/>
                  </a:lnTo>
                  <a:lnTo>
                    <a:pt x="1626" y="845"/>
                  </a:lnTo>
                  <a:lnTo>
                    <a:pt x="1626" y="852"/>
                  </a:lnTo>
                  <a:lnTo>
                    <a:pt x="1633" y="852"/>
                  </a:lnTo>
                  <a:lnTo>
                    <a:pt x="1633" y="852"/>
                  </a:lnTo>
                  <a:lnTo>
                    <a:pt x="1633" y="852"/>
                  </a:lnTo>
                  <a:lnTo>
                    <a:pt x="1633" y="852"/>
                  </a:lnTo>
                  <a:lnTo>
                    <a:pt x="1633" y="859"/>
                  </a:lnTo>
                  <a:lnTo>
                    <a:pt x="1633" y="859"/>
                  </a:lnTo>
                  <a:lnTo>
                    <a:pt x="1633" y="866"/>
                  </a:lnTo>
                  <a:lnTo>
                    <a:pt x="1633" y="866"/>
                  </a:lnTo>
                  <a:lnTo>
                    <a:pt x="1626" y="866"/>
                  </a:lnTo>
                  <a:lnTo>
                    <a:pt x="1626" y="866"/>
                  </a:lnTo>
                  <a:lnTo>
                    <a:pt x="1626" y="866"/>
                  </a:lnTo>
                  <a:lnTo>
                    <a:pt x="1626" y="873"/>
                  </a:lnTo>
                  <a:lnTo>
                    <a:pt x="1626" y="881"/>
                  </a:lnTo>
                  <a:lnTo>
                    <a:pt x="1626" y="881"/>
                  </a:lnTo>
                  <a:lnTo>
                    <a:pt x="1626" y="881"/>
                  </a:lnTo>
                  <a:lnTo>
                    <a:pt x="1619" y="881"/>
                  </a:lnTo>
                  <a:lnTo>
                    <a:pt x="1619" y="881"/>
                  </a:lnTo>
                  <a:lnTo>
                    <a:pt x="1612" y="881"/>
                  </a:lnTo>
                  <a:lnTo>
                    <a:pt x="1612" y="888"/>
                  </a:lnTo>
                  <a:lnTo>
                    <a:pt x="1612" y="895"/>
                  </a:lnTo>
                  <a:lnTo>
                    <a:pt x="1612" y="902"/>
                  </a:lnTo>
                  <a:lnTo>
                    <a:pt x="1612" y="902"/>
                  </a:lnTo>
                  <a:lnTo>
                    <a:pt x="1612" y="902"/>
                  </a:lnTo>
                  <a:lnTo>
                    <a:pt x="1612" y="902"/>
                  </a:lnTo>
                  <a:lnTo>
                    <a:pt x="1605" y="902"/>
                  </a:lnTo>
                  <a:lnTo>
                    <a:pt x="1605" y="902"/>
                  </a:lnTo>
                  <a:lnTo>
                    <a:pt x="1605" y="909"/>
                  </a:lnTo>
                  <a:lnTo>
                    <a:pt x="1605" y="909"/>
                  </a:lnTo>
                  <a:lnTo>
                    <a:pt x="1605" y="916"/>
                  </a:lnTo>
                  <a:lnTo>
                    <a:pt x="1605" y="916"/>
                  </a:lnTo>
                  <a:lnTo>
                    <a:pt x="1605" y="923"/>
                  </a:lnTo>
                  <a:lnTo>
                    <a:pt x="1605" y="923"/>
                  </a:lnTo>
                  <a:lnTo>
                    <a:pt x="1612" y="923"/>
                  </a:lnTo>
                  <a:lnTo>
                    <a:pt x="1612" y="923"/>
                  </a:lnTo>
                  <a:lnTo>
                    <a:pt x="1619" y="930"/>
                  </a:lnTo>
                  <a:lnTo>
                    <a:pt x="1619" y="930"/>
                  </a:lnTo>
                  <a:lnTo>
                    <a:pt x="1626" y="930"/>
                  </a:lnTo>
                  <a:lnTo>
                    <a:pt x="1626" y="937"/>
                  </a:lnTo>
                  <a:lnTo>
                    <a:pt x="1633" y="937"/>
                  </a:lnTo>
                  <a:lnTo>
                    <a:pt x="1633" y="937"/>
                  </a:lnTo>
                  <a:lnTo>
                    <a:pt x="1633" y="937"/>
                  </a:lnTo>
                  <a:lnTo>
                    <a:pt x="1633" y="937"/>
                  </a:lnTo>
                  <a:lnTo>
                    <a:pt x="1633" y="937"/>
                  </a:lnTo>
                  <a:lnTo>
                    <a:pt x="1640" y="937"/>
                  </a:lnTo>
                  <a:lnTo>
                    <a:pt x="1640" y="944"/>
                  </a:lnTo>
                  <a:lnTo>
                    <a:pt x="1640" y="952"/>
                  </a:lnTo>
                  <a:lnTo>
                    <a:pt x="1647" y="952"/>
                  </a:lnTo>
                  <a:lnTo>
                    <a:pt x="1647" y="952"/>
                  </a:lnTo>
                  <a:lnTo>
                    <a:pt x="1647" y="952"/>
                  </a:lnTo>
                  <a:lnTo>
                    <a:pt x="1654" y="952"/>
                  </a:lnTo>
                  <a:lnTo>
                    <a:pt x="1654" y="952"/>
                  </a:lnTo>
                  <a:lnTo>
                    <a:pt x="1654" y="952"/>
                  </a:lnTo>
                  <a:lnTo>
                    <a:pt x="1661" y="959"/>
                  </a:lnTo>
                  <a:lnTo>
                    <a:pt x="1669" y="959"/>
                  </a:lnTo>
                  <a:lnTo>
                    <a:pt x="1669" y="959"/>
                  </a:lnTo>
                  <a:lnTo>
                    <a:pt x="1661" y="952"/>
                  </a:lnTo>
                  <a:lnTo>
                    <a:pt x="1661" y="944"/>
                  </a:lnTo>
                  <a:lnTo>
                    <a:pt x="1669" y="944"/>
                  </a:lnTo>
                  <a:lnTo>
                    <a:pt x="1669" y="944"/>
                  </a:lnTo>
                  <a:lnTo>
                    <a:pt x="1676" y="944"/>
                  </a:lnTo>
                  <a:lnTo>
                    <a:pt x="1676" y="944"/>
                  </a:lnTo>
                  <a:lnTo>
                    <a:pt x="1676" y="944"/>
                  </a:lnTo>
                  <a:lnTo>
                    <a:pt x="1676" y="944"/>
                  </a:lnTo>
                  <a:lnTo>
                    <a:pt x="1676" y="944"/>
                  </a:lnTo>
                  <a:lnTo>
                    <a:pt x="1676" y="952"/>
                  </a:lnTo>
                  <a:lnTo>
                    <a:pt x="1683" y="952"/>
                  </a:lnTo>
                  <a:lnTo>
                    <a:pt x="1683" y="952"/>
                  </a:lnTo>
                  <a:lnTo>
                    <a:pt x="1683" y="952"/>
                  </a:lnTo>
                  <a:lnTo>
                    <a:pt x="1690" y="959"/>
                  </a:lnTo>
                  <a:lnTo>
                    <a:pt x="1690" y="959"/>
                  </a:lnTo>
                  <a:lnTo>
                    <a:pt x="1690" y="959"/>
                  </a:lnTo>
                  <a:lnTo>
                    <a:pt x="1697" y="959"/>
                  </a:lnTo>
                  <a:lnTo>
                    <a:pt x="1697" y="959"/>
                  </a:lnTo>
                  <a:lnTo>
                    <a:pt x="1704" y="966"/>
                  </a:lnTo>
                  <a:lnTo>
                    <a:pt x="1704" y="966"/>
                  </a:lnTo>
                  <a:lnTo>
                    <a:pt x="1711" y="966"/>
                  </a:lnTo>
                  <a:lnTo>
                    <a:pt x="1711" y="966"/>
                  </a:lnTo>
                  <a:lnTo>
                    <a:pt x="1718" y="966"/>
                  </a:lnTo>
                  <a:lnTo>
                    <a:pt x="1718" y="973"/>
                  </a:lnTo>
                  <a:lnTo>
                    <a:pt x="1718" y="973"/>
                  </a:lnTo>
                  <a:lnTo>
                    <a:pt x="1718" y="973"/>
                  </a:lnTo>
                  <a:lnTo>
                    <a:pt x="1718" y="973"/>
                  </a:lnTo>
                  <a:lnTo>
                    <a:pt x="1725" y="980"/>
                  </a:lnTo>
                  <a:lnTo>
                    <a:pt x="1725" y="980"/>
                  </a:lnTo>
                  <a:lnTo>
                    <a:pt x="1725" y="980"/>
                  </a:lnTo>
                  <a:lnTo>
                    <a:pt x="1732" y="973"/>
                  </a:lnTo>
                  <a:lnTo>
                    <a:pt x="1732" y="980"/>
                  </a:lnTo>
                  <a:lnTo>
                    <a:pt x="1732" y="980"/>
                  </a:lnTo>
                  <a:lnTo>
                    <a:pt x="1732" y="980"/>
                  </a:lnTo>
                  <a:lnTo>
                    <a:pt x="1732" y="980"/>
                  </a:lnTo>
                  <a:lnTo>
                    <a:pt x="1754" y="987"/>
                  </a:lnTo>
                  <a:lnTo>
                    <a:pt x="1754" y="987"/>
                  </a:lnTo>
                  <a:lnTo>
                    <a:pt x="1761" y="987"/>
                  </a:lnTo>
                  <a:lnTo>
                    <a:pt x="1761" y="1001"/>
                  </a:lnTo>
                  <a:lnTo>
                    <a:pt x="1768" y="1001"/>
                  </a:lnTo>
                  <a:lnTo>
                    <a:pt x="1775" y="1008"/>
                  </a:lnTo>
                  <a:lnTo>
                    <a:pt x="1775" y="1015"/>
                  </a:lnTo>
                  <a:lnTo>
                    <a:pt x="1775" y="1015"/>
                  </a:lnTo>
                  <a:lnTo>
                    <a:pt x="1775" y="1015"/>
                  </a:lnTo>
                  <a:lnTo>
                    <a:pt x="1775" y="1015"/>
                  </a:lnTo>
                  <a:lnTo>
                    <a:pt x="1775" y="1015"/>
                  </a:lnTo>
                  <a:lnTo>
                    <a:pt x="1775" y="1023"/>
                  </a:lnTo>
                  <a:lnTo>
                    <a:pt x="1775" y="1023"/>
                  </a:lnTo>
                  <a:lnTo>
                    <a:pt x="1782" y="1023"/>
                  </a:lnTo>
                  <a:lnTo>
                    <a:pt x="1782" y="1015"/>
                  </a:lnTo>
                  <a:lnTo>
                    <a:pt x="1782" y="1015"/>
                  </a:lnTo>
                  <a:lnTo>
                    <a:pt x="1782" y="1015"/>
                  </a:lnTo>
                  <a:lnTo>
                    <a:pt x="1782" y="1015"/>
                  </a:lnTo>
                  <a:lnTo>
                    <a:pt x="1782" y="1015"/>
                  </a:lnTo>
                  <a:lnTo>
                    <a:pt x="1789" y="1015"/>
                  </a:lnTo>
                  <a:lnTo>
                    <a:pt x="1789" y="1015"/>
                  </a:lnTo>
                  <a:lnTo>
                    <a:pt x="1796" y="1015"/>
                  </a:lnTo>
                  <a:lnTo>
                    <a:pt x="1796" y="1023"/>
                  </a:lnTo>
                  <a:lnTo>
                    <a:pt x="1796" y="1023"/>
                  </a:lnTo>
                  <a:lnTo>
                    <a:pt x="1796" y="1023"/>
                  </a:lnTo>
                  <a:lnTo>
                    <a:pt x="1796" y="1030"/>
                  </a:lnTo>
                  <a:lnTo>
                    <a:pt x="1796" y="1030"/>
                  </a:lnTo>
                  <a:lnTo>
                    <a:pt x="1811" y="1037"/>
                  </a:lnTo>
                  <a:lnTo>
                    <a:pt x="1811" y="1037"/>
                  </a:lnTo>
                  <a:lnTo>
                    <a:pt x="1818" y="1037"/>
                  </a:lnTo>
                  <a:lnTo>
                    <a:pt x="1818" y="1037"/>
                  </a:lnTo>
                  <a:lnTo>
                    <a:pt x="1818" y="1037"/>
                  </a:lnTo>
                  <a:lnTo>
                    <a:pt x="1818" y="1037"/>
                  </a:lnTo>
                  <a:lnTo>
                    <a:pt x="1825" y="1044"/>
                  </a:lnTo>
                  <a:lnTo>
                    <a:pt x="1832" y="1044"/>
                  </a:lnTo>
                  <a:lnTo>
                    <a:pt x="1832" y="1044"/>
                  </a:lnTo>
                  <a:lnTo>
                    <a:pt x="1839" y="1051"/>
                  </a:lnTo>
                  <a:lnTo>
                    <a:pt x="1846" y="1051"/>
                  </a:lnTo>
                  <a:lnTo>
                    <a:pt x="1846" y="1058"/>
                  </a:lnTo>
                  <a:lnTo>
                    <a:pt x="1853" y="1058"/>
                  </a:lnTo>
                  <a:lnTo>
                    <a:pt x="1853" y="1058"/>
                  </a:lnTo>
                  <a:lnTo>
                    <a:pt x="1860" y="1058"/>
                  </a:lnTo>
                  <a:lnTo>
                    <a:pt x="1860" y="1051"/>
                  </a:lnTo>
                  <a:lnTo>
                    <a:pt x="1867" y="1051"/>
                  </a:lnTo>
                  <a:lnTo>
                    <a:pt x="1874" y="1051"/>
                  </a:lnTo>
                  <a:lnTo>
                    <a:pt x="1874" y="1051"/>
                  </a:lnTo>
                  <a:lnTo>
                    <a:pt x="1882" y="1051"/>
                  </a:lnTo>
                  <a:lnTo>
                    <a:pt x="1882" y="1051"/>
                  </a:lnTo>
                  <a:lnTo>
                    <a:pt x="1882" y="1058"/>
                  </a:lnTo>
                  <a:lnTo>
                    <a:pt x="1889" y="1058"/>
                  </a:lnTo>
                  <a:lnTo>
                    <a:pt x="1910" y="1072"/>
                  </a:lnTo>
                  <a:lnTo>
                    <a:pt x="1917" y="1072"/>
                  </a:lnTo>
                  <a:lnTo>
                    <a:pt x="1924" y="1079"/>
                  </a:lnTo>
                  <a:lnTo>
                    <a:pt x="1931" y="1079"/>
                  </a:lnTo>
                  <a:lnTo>
                    <a:pt x="1938" y="1079"/>
                  </a:lnTo>
                  <a:lnTo>
                    <a:pt x="1960" y="1079"/>
                  </a:lnTo>
                  <a:lnTo>
                    <a:pt x="1960" y="1079"/>
                  </a:lnTo>
                  <a:lnTo>
                    <a:pt x="1967" y="1079"/>
                  </a:lnTo>
                  <a:lnTo>
                    <a:pt x="1967" y="1086"/>
                  </a:lnTo>
                  <a:lnTo>
                    <a:pt x="1967" y="1101"/>
                  </a:lnTo>
                  <a:lnTo>
                    <a:pt x="1967" y="1101"/>
                  </a:lnTo>
                  <a:lnTo>
                    <a:pt x="1974" y="1108"/>
                  </a:lnTo>
                  <a:lnTo>
                    <a:pt x="1988" y="1108"/>
                  </a:lnTo>
                  <a:lnTo>
                    <a:pt x="1995" y="1108"/>
                  </a:lnTo>
                  <a:lnTo>
                    <a:pt x="2002" y="1108"/>
                  </a:lnTo>
                  <a:lnTo>
                    <a:pt x="2009" y="1115"/>
                  </a:lnTo>
                  <a:lnTo>
                    <a:pt x="2023" y="1115"/>
                  </a:lnTo>
                  <a:lnTo>
                    <a:pt x="2031" y="1115"/>
                  </a:lnTo>
                  <a:lnTo>
                    <a:pt x="2038" y="1122"/>
                  </a:lnTo>
                  <a:lnTo>
                    <a:pt x="2038" y="1122"/>
                  </a:lnTo>
                  <a:lnTo>
                    <a:pt x="2038" y="1122"/>
                  </a:lnTo>
                  <a:lnTo>
                    <a:pt x="2038" y="1129"/>
                  </a:lnTo>
                  <a:lnTo>
                    <a:pt x="2045" y="1129"/>
                  </a:lnTo>
                  <a:lnTo>
                    <a:pt x="2045" y="1129"/>
                  </a:lnTo>
                  <a:lnTo>
                    <a:pt x="2045" y="1129"/>
                  </a:lnTo>
                  <a:lnTo>
                    <a:pt x="2052" y="1129"/>
                  </a:lnTo>
                  <a:lnTo>
                    <a:pt x="2052" y="1122"/>
                  </a:lnTo>
                  <a:lnTo>
                    <a:pt x="2052" y="1122"/>
                  </a:lnTo>
                  <a:lnTo>
                    <a:pt x="2059" y="1115"/>
                  </a:lnTo>
                  <a:lnTo>
                    <a:pt x="2059" y="1115"/>
                  </a:lnTo>
                  <a:lnTo>
                    <a:pt x="2052" y="1115"/>
                  </a:lnTo>
                  <a:lnTo>
                    <a:pt x="2052" y="1115"/>
                  </a:lnTo>
                  <a:lnTo>
                    <a:pt x="2052" y="1108"/>
                  </a:lnTo>
                  <a:lnTo>
                    <a:pt x="2052" y="1108"/>
                  </a:lnTo>
                  <a:lnTo>
                    <a:pt x="2059" y="1108"/>
                  </a:lnTo>
                  <a:lnTo>
                    <a:pt x="2066" y="1108"/>
                  </a:lnTo>
                  <a:lnTo>
                    <a:pt x="2087" y="1108"/>
                  </a:lnTo>
                  <a:lnTo>
                    <a:pt x="2094" y="1115"/>
                  </a:lnTo>
                  <a:lnTo>
                    <a:pt x="2116" y="1122"/>
                  </a:lnTo>
                  <a:lnTo>
                    <a:pt x="2116" y="1122"/>
                  </a:lnTo>
                  <a:lnTo>
                    <a:pt x="2123" y="1122"/>
                  </a:lnTo>
                  <a:lnTo>
                    <a:pt x="2123" y="1122"/>
                  </a:lnTo>
                  <a:lnTo>
                    <a:pt x="2123" y="1122"/>
                  </a:lnTo>
                  <a:lnTo>
                    <a:pt x="2123" y="1122"/>
                  </a:lnTo>
                  <a:lnTo>
                    <a:pt x="2123" y="1122"/>
                  </a:lnTo>
                  <a:lnTo>
                    <a:pt x="2123" y="1122"/>
                  </a:lnTo>
                  <a:lnTo>
                    <a:pt x="2123" y="1115"/>
                  </a:lnTo>
                  <a:lnTo>
                    <a:pt x="2116" y="1115"/>
                  </a:lnTo>
                  <a:lnTo>
                    <a:pt x="2116" y="1108"/>
                  </a:lnTo>
                  <a:lnTo>
                    <a:pt x="2116" y="1108"/>
                  </a:lnTo>
                  <a:lnTo>
                    <a:pt x="2123" y="1108"/>
                  </a:lnTo>
                  <a:lnTo>
                    <a:pt x="2130" y="1108"/>
                  </a:lnTo>
                  <a:lnTo>
                    <a:pt x="2130" y="1108"/>
                  </a:lnTo>
                  <a:lnTo>
                    <a:pt x="2137" y="1108"/>
                  </a:lnTo>
                  <a:lnTo>
                    <a:pt x="2137" y="1108"/>
                  </a:lnTo>
                  <a:lnTo>
                    <a:pt x="2144" y="1108"/>
                  </a:lnTo>
                  <a:lnTo>
                    <a:pt x="2151" y="1101"/>
                  </a:lnTo>
                  <a:lnTo>
                    <a:pt x="2151" y="1101"/>
                  </a:lnTo>
                  <a:lnTo>
                    <a:pt x="2151" y="1101"/>
                  </a:lnTo>
                  <a:lnTo>
                    <a:pt x="2151" y="1101"/>
                  </a:lnTo>
                  <a:lnTo>
                    <a:pt x="2158" y="1101"/>
                  </a:lnTo>
                  <a:lnTo>
                    <a:pt x="2158" y="1101"/>
                  </a:lnTo>
                  <a:lnTo>
                    <a:pt x="2158" y="1108"/>
                  </a:lnTo>
                  <a:lnTo>
                    <a:pt x="2158" y="1108"/>
                  </a:lnTo>
                  <a:lnTo>
                    <a:pt x="2165" y="1108"/>
                  </a:lnTo>
                  <a:lnTo>
                    <a:pt x="2165" y="1108"/>
                  </a:lnTo>
                  <a:lnTo>
                    <a:pt x="2165" y="1108"/>
                  </a:lnTo>
                  <a:lnTo>
                    <a:pt x="2173" y="1108"/>
                  </a:lnTo>
                  <a:lnTo>
                    <a:pt x="2173" y="1115"/>
                  </a:lnTo>
                  <a:lnTo>
                    <a:pt x="2173" y="1115"/>
                  </a:lnTo>
                  <a:lnTo>
                    <a:pt x="2180" y="1115"/>
                  </a:lnTo>
                  <a:lnTo>
                    <a:pt x="2215" y="1122"/>
                  </a:lnTo>
                  <a:lnTo>
                    <a:pt x="2222" y="1129"/>
                  </a:lnTo>
                  <a:lnTo>
                    <a:pt x="2222" y="1129"/>
                  </a:lnTo>
                  <a:lnTo>
                    <a:pt x="2229" y="1136"/>
                  </a:lnTo>
                  <a:lnTo>
                    <a:pt x="2229" y="1143"/>
                  </a:lnTo>
                  <a:lnTo>
                    <a:pt x="2229" y="1143"/>
                  </a:lnTo>
                  <a:lnTo>
                    <a:pt x="2229" y="1150"/>
                  </a:lnTo>
                  <a:lnTo>
                    <a:pt x="2229" y="1157"/>
                  </a:lnTo>
                  <a:lnTo>
                    <a:pt x="2222" y="1157"/>
                  </a:lnTo>
                  <a:lnTo>
                    <a:pt x="2222" y="1165"/>
                  </a:lnTo>
                  <a:lnTo>
                    <a:pt x="2222" y="1165"/>
                  </a:lnTo>
                  <a:lnTo>
                    <a:pt x="2229" y="1165"/>
                  </a:lnTo>
                  <a:lnTo>
                    <a:pt x="2244" y="1172"/>
                  </a:lnTo>
                  <a:lnTo>
                    <a:pt x="2244" y="1172"/>
                  </a:lnTo>
                  <a:lnTo>
                    <a:pt x="2244" y="1172"/>
                  </a:lnTo>
                  <a:lnTo>
                    <a:pt x="2251" y="1165"/>
                  </a:lnTo>
                  <a:lnTo>
                    <a:pt x="2251" y="1172"/>
                  </a:lnTo>
                  <a:lnTo>
                    <a:pt x="2251" y="1172"/>
                  </a:lnTo>
                  <a:lnTo>
                    <a:pt x="2251" y="1172"/>
                  </a:lnTo>
                  <a:lnTo>
                    <a:pt x="2258" y="1172"/>
                  </a:lnTo>
                  <a:lnTo>
                    <a:pt x="2265" y="1172"/>
                  </a:lnTo>
                  <a:lnTo>
                    <a:pt x="2265" y="1179"/>
                  </a:lnTo>
                  <a:lnTo>
                    <a:pt x="2265" y="1179"/>
                  </a:lnTo>
                  <a:lnTo>
                    <a:pt x="2272" y="1179"/>
                  </a:lnTo>
                  <a:lnTo>
                    <a:pt x="2272" y="1186"/>
                  </a:lnTo>
                  <a:lnTo>
                    <a:pt x="2272" y="1186"/>
                  </a:lnTo>
                  <a:lnTo>
                    <a:pt x="2272" y="1186"/>
                  </a:lnTo>
                  <a:lnTo>
                    <a:pt x="2279" y="1186"/>
                  </a:lnTo>
                  <a:lnTo>
                    <a:pt x="2279" y="1186"/>
                  </a:lnTo>
                  <a:lnTo>
                    <a:pt x="2279" y="1186"/>
                  </a:lnTo>
                  <a:lnTo>
                    <a:pt x="2279" y="1193"/>
                  </a:lnTo>
                  <a:lnTo>
                    <a:pt x="2286" y="1193"/>
                  </a:lnTo>
                  <a:lnTo>
                    <a:pt x="2293" y="1186"/>
                  </a:lnTo>
                  <a:lnTo>
                    <a:pt x="2293" y="1186"/>
                  </a:lnTo>
                  <a:lnTo>
                    <a:pt x="2300" y="1193"/>
                  </a:lnTo>
                  <a:lnTo>
                    <a:pt x="2300" y="1193"/>
                  </a:lnTo>
                  <a:lnTo>
                    <a:pt x="2300" y="1200"/>
                  </a:lnTo>
                  <a:lnTo>
                    <a:pt x="2307" y="1200"/>
                  </a:lnTo>
                  <a:lnTo>
                    <a:pt x="2315" y="1207"/>
                  </a:lnTo>
                  <a:lnTo>
                    <a:pt x="2322" y="1207"/>
                  </a:lnTo>
                  <a:lnTo>
                    <a:pt x="2322" y="1207"/>
                  </a:lnTo>
                  <a:lnTo>
                    <a:pt x="2322" y="1200"/>
                  </a:lnTo>
                  <a:lnTo>
                    <a:pt x="2329" y="1200"/>
                  </a:lnTo>
                  <a:lnTo>
                    <a:pt x="2329" y="1200"/>
                  </a:lnTo>
                  <a:lnTo>
                    <a:pt x="2329" y="1200"/>
                  </a:lnTo>
                  <a:lnTo>
                    <a:pt x="2336" y="1200"/>
                  </a:lnTo>
                  <a:lnTo>
                    <a:pt x="2336" y="1200"/>
                  </a:lnTo>
                  <a:lnTo>
                    <a:pt x="2343" y="1193"/>
                  </a:lnTo>
                  <a:lnTo>
                    <a:pt x="2343" y="1193"/>
                  </a:lnTo>
                  <a:lnTo>
                    <a:pt x="2357" y="1186"/>
                  </a:lnTo>
                  <a:lnTo>
                    <a:pt x="2357" y="1186"/>
                  </a:lnTo>
                  <a:lnTo>
                    <a:pt x="2371" y="1193"/>
                  </a:lnTo>
                  <a:lnTo>
                    <a:pt x="2371" y="1193"/>
                  </a:lnTo>
                  <a:lnTo>
                    <a:pt x="2371" y="1200"/>
                  </a:lnTo>
                  <a:lnTo>
                    <a:pt x="2371" y="1214"/>
                  </a:lnTo>
                  <a:lnTo>
                    <a:pt x="2371" y="1214"/>
                  </a:lnTo>
                  <a:lnTo>
                    <a:pt x="2378" y="1221"/>
                  </a:lnTo>
                  <a:lnTo>
                    <a:pt x="2386" y="1221"/>
                  </a:lnTo>
                  <a:lnTo>
                    <a:pt x="2386" y="1221"/>
                  </a:lnTo>
                  <a:lnTo>
                    <a:pt x="2386" y="1221"/>
                  </a:lnTo>
                  <a:lnTo>
                    <a:pt x="2386" y="1221"/>
                  </a:lnTo>
                  <a:lnTo>
                    <a:pt x="2386" y="1221"/>
                  </a:lnTo>
                  <a:lnTo>
                    <a:pt x="2386" y="1221"/>
                  </a:lnTo>
                  <a:lnTo>
                    <a:pt x="2386" y="1228"/>
                  </a:lnTo>
                  <a:lnTo>
                    <a:pt x="2393" y="1228"/>
                  </a:lnTo>
                  <a:lnTo>
                    <a:pt x="2393" y="1228"/>
                  </a:lnTo>
                  <a:lnTo>
                    <a:pt x="2393" y="1228"/>
                  </a:lnTo>
                  <a:lnTo>
                    <a:pt x="2393" y="1228"/>
                  </a:lnTo>
                  <a:lnTo>
                    <a:pt x="2407" y="1221"/>
                  </a:lnTo>
                  <a:lnTo>
                    <a:pt x="2407" y="1214"/>
                  </a:lnTo>
                  <a:lnTo>
                    <a:pt x="2407" y="1214"/>
                  </a:lnTo>
                  <a:lnTo>
                    <a:pt x="2414" y="1214"/>
                  </a:lnTo>
                  <a:lnTo>
                    <a:pt x="2414" y="1214"/>
                  </a:lnTo>
                  <a:lnTo>
                    <a:pt x="2428" y="1221"/>
                  </a:lnTo>
                  <a:lnTo>
                    <a:pt x="2428" y="1221"/>
                  </a:lnTo>
                  <a:lnTo>
                    <a:pt x="2428" y="1221"/>
                  </a:lnTo>
                  <a:lnTo>
                    <a:pt x="2428" y="1221"/>
                  </a:lnTo>
                  <a:lnTo>
                    <a:pt x="2435" y="1221"/>
                  </a:lnTo>
                  <a:lnTo>
                    <a:pt x="2435" y="1221"/>
                  </a:lnTo>
                  <a:lnTo>
                    <a:pt x="2435" y="1221"/>
                  </a:lnTo>
                  <a:lnTo>
                    <a:pt x="2435" y="1221"/>
                  </a:lnTo>
                  <a:lnTo>
                    <a:pt x="2435" y="1221"/>
                  </a:lnTo>
                  <a:lnTo>
                    <a:pt x="2435" y="1221"/>
                  </a:lnTo>
                  <a:lnTo>
                    <a:pt x="2442" y="1221"/>
                  </a:lnTo>
                  <a:lnTo>
                    <a:pt x="2442" y="1221"/>
                  </a:lnTo>
                  <a:lnTo>
                    <a:pt x="2449" y="1221"/>
                  </a:lnTo>
                  <a:lnTo>
                    <a:pt x="2449" y="1221"/>
                  </a:lnTo>
                  <a:lnTo>
                    <a:pt x="2449" y="1221"/>
                  </a:lnTo>
                  <a:lnTo>
                    <a:pt x="2457" y="1221"/>
                  </a:lnTo>
                  <a:lnTo>
                    <a:pt x="2457" y="1221"/>
                  </a:lnTo>
                  <a:lnTo>
                    <a:pt x="2457" y="1221"/>
                  </a:lnTo>
                  <a:lnTo>
                    <a:pt x="2457" y="1221"/>
                  </a:lnTo>
                  <a:lnTo>
                    <a:pt x="2457" y="1221"/>
                  </a:lnTo>
                  <a:lnTo>
                    <a:pt x="2457" y="1221"/>
                  </a:lnTo>
                  <a:lnTo>
                    <a:pt x="2464" y="1221"/>
                  </a:lnTo>
                  <a:lnTo>
                    <a:pt x="2471" y="1228"/>
                  </a:lnTo>
                  <a:lnTo>
                    <a:pt x="2478" y="1228"/>
                  </a:lnTo>
                  <a:lnTo>
                    <a:pt x="2478" y="1228"/>
                  </a:lnTo>
                  <a:lnTo>
                    <a:pt x="2478" y="1228"/>
                  </a:lnTo>
                  <a:lnTo>
                    <a:pt x="2485" y="1236"/>
                  </a:lnTo>
                  <a:lnTo>
                    <a:pt x="2485" y="1236"/>
                  </a:lnTo>
                  <a:lnTo>
                    <a:pt x="2485" y="1236"/>
                  </a:lnTo>
                  <a:lnTo>
                    <a:pt x="2485" y="1236"/>
                  </a:lnTo>
                  <a:lnTo>
                    <a:pt x="2499" y="1243"/>
                  </a:lnTo>
                  <a:lnTo>
                    <a:pt x="2506" y="1243"/>
                  </a:lnTo>
                  <a:lnTo>
                    <a:pt x="2506" y="1243"/>
                  </a:lnTo>
                  <a:lnTo>
                    <a:pt x="2513" y="1243"/>
                  </a:lnTo>
                  <a:lnTo>
                    <a:pt x="2513" y="1243"/>
                  </a:lnTo>
                  <a:lnTo>
                    <a:pt x="2513" y="1243"/>
                  </a:lnTo>
                  <a:lnTo>
                    <a:pt x="2513" y="1243"/>
                  </a:lnTo>
                  <a:lnTo>
                    <a:pt x="2520" y="1243"/>
                  </a:lnTo>
                  <a:lnTo>
                    <a:pt x="2520" y="1243"/>
                  </a:lnTo>
                  <a:lnTo>
                    <a:pt x="2520" y="1243"/>
                  </a:lnTo>
                  <a:lnTo>
                    <a:pt x="2527" y="1243"/>
                  </a:lnTo>
                  <a:lnTo>
                    <a:pt x="2527" y="1236"/>
                  </a:lnTo>
                  <a:lnTo>
                    <a:pt x="2527" y="1236"/>
                  </a:lnTo>
                  <a:lnTo>
                    <a:pt x="2535" y="1228"/>
                  </a:lnTo>
                  <a:lnTo>
                    <a:pt x="2542" y="1228"/>
                  </a:lnTo>
                  <a:lnTo>
                    <a:pt x="2542" y="1228"/>
                  </a:lnTo>
                  <a:lnTo>
                    <a:pt x="2549" y="1221"/>
                  </a:lnTo>
                  <a:lnTo>
                    <a:pt x="2549" y="1221"/>
                  </a:lnTo>
                  <a:lnTo>
                    <a:pt x="2549" y="1221"/>
                  </a:lnTo>
                  <a:lnTo>
                    <a:pt x="2549" y="1221"/>
                  </a:lnTo>
                  <a:lnTo>
                    <a:pt x="2549" y="1228"/>
                  </a:lnTo>
                  <a:lnTo>
                    <a:pt x="2556" y="1236"/>
                  </a:lnTo>
                  <a:lnTo>
                    <a:pt x="2556" y="1236"/>
                  </a:lnTo>
                  <a:lnTo>
                    <a:pt x="2556" y="1236"/>
                  </a:lnTo>
                  <a:lnTo>
                    <a:pt x="2556" y="1236"/>
                  </a:lnTo>
                  <a:lnTo>
                    <a:pt x="2556" y="1243"/>
                  </a:lnTo>
                  <a:lnTo>
                    <a:pt x="2563" y="1243"/>
                  </a:lnTo>
                  <a:lnTo>
                    <a:pt x="2563" y="1250"/>
                  </a:lnTo>
                  <a:lnTo>
                    <a:pt x="2570" y="1243"/>
                  </a:lnTo>
                  <a:lnTo>
                    <a:pt x="2577" y="1243"/>
                  </a:lnTo>
                  <a:lnTo>
                    <a:pt x="2577" y="1243"/>
                  </a:lnTo>
                  <a:lnTo>
                    <a:pt x="2577" y="1250"/>
                  </a:lnTo>
                  <a:lnTo>
                    <a:pt x="2577" y="1250"/>
                  </a:lnTo>
                  <a:lnTo>
                    <a:pt x="2584" y="1250"/>
                  </a:lnTo>
                  <a:lnTo>
                    <a:pt x="2584" y="1250"/>
                  </a:lnTo>
                  <a:lnTo>
                    <a:pt x="2591" y="1250"/>
                  </a:lnTo>
                  <a:lnTo>
                    <a:pt x="2591" y="1250"/>
                  </a:lnTo>
                  <a:lnTo>
                    <a:pt x="2591" y="1250"/>
                  </a:lnTo>
                  <a:lnTo>
                    <a:pt x="2591" y="1243"/>
                  </a:lnTo>
                  <a:lnTo>
                    <a:pt x="2598" y="1243"/>
                  </a:lnTo>
                  <a:lnTo>
                    <a:pt x="2598" y="1243"/>
                  </a:lnTo>
                  <a:lnTo>
                    <a:pt x="2606" y="1243"/>
                  </a:lnTo>
                  <a:lnTo>
                    <a:pt x="2613" y="1243"/>
                  </a:lnTo>
                  <a:lnTo>
                    <a:pt x="2620" y="1243"/>
                  </a:lnTo>
                  <a:lnTo>
                    <a:pt x="2627" y="1250"/>
                  </a:lnTo>
                  <a:lnTo>
                    <a:pt x="2627" y="1243"/>
                  </a:lnTo>
                  <a:lnTo>
                    <a:pt x="2634" y="1243"/>
                  </a:lnTo>
                  <a:lnTo>
                    <a:pt x="2634" y="1243"/>
                  </a:lnTo>
                  <a:lnTo>
                    <a:pt x="2641" y="1243"/>
                  </a:lnTo>
                  <a:lnTo>
                    <a:pt x="2641" y="1243"/>
                  </a:lnTo>
                  <a:lnTo>
                    <a:pt x="2641" y="1243"/>
                  </a:lnTo>
                  <a:lnTo>
                    <a:pt x="2648" y="1243"/>
                  </a:lnTo>
                  <a:lnTo>
                    <a:pt x="2648" y="1236"/>
                  </a:lnTo>
                  <a:lnTo>
                    <a:pt x="2648" y="1236"/>
                  </a:lnTo>
                  <a:lnTo>
                    <a:pt x="2648" y="1236"/>
                  </a:lnTo>
                  <a:lnTo>
                    <a:pt x="2648" y="1236"/>
                  </a:lnTo>
                  <a:lnTo>
                    <a:pt x="2655" y="1236"/>
                  </a:lnTo>
                  <a:lnTo>
                    <a:pt x="2655" y="1236"/>
                  </a:lnTo>
                  <a:lnTo>
                    <a:pt x="2655" y="1236"/>
                  </a:lnTo>
                  <a:lnTo>
                    <a:pt x="2662" y="1236"/>
                  </a:lnTo>
                  <a:lnTo>
                    <a:pt x="2662" y="1236"/>
                  </a:lnTo>
                  <a:lnTo>
                    <a:pt x="2662" y="1236"/>
                  </a:lnTo>
                  <a:lnTo>
                    <a:pt x="2662" y="1236"/>
                  </a:lnTo>
                  <a:lnTo>
                    <a:pt x="2662" y="1236"/>
                  </a:lnTo>
                  <a:lnTo>
                    <a:pt x="2669" y="1243"/>
                  </a:lnTo>
                  <a:lnTo>
                    <a:pt x="2669" y="1243"/>
                  </a:lnTo>
                  <a:lnTo>
                    <a:pt x="2669" y="1243"/>
                  </a:lnTo>
                  <a:lnTo>
                    <a:pt x="2677" y="1243"/>
                  </a:lnTo>
                  <a:lnTo>
                    <a:pt x="2677" y="1250"/>
                  </a:lnTo>
                  <a:lnTo>
                    <a:pt x="2677" y="1243"/>
                  </a:lnTo>
                  <a:lnTo>
                    <a:pt x="2684" y="1243"/>
                  </a:lnTo>
                  <a:lnTo>
                    <a:pt x="2691" y="1236"/>
                  </a:lnTo>
                  <a:lnTo>
                    <a:pt x="2691" y="1228"/>
                  </a:lnTo>
                  <a:lnTo>
                    <a:pt x="2691" y="1228"/>
                  </a:lnTo>
                  <a:lnTo>
                    <a:pt x="2691" y="1228"/>
                  </a:lnTo>
                  <a:lnTo>
                    <a:pt x="2691" y="1221"/>
                  </a:lnTo>
                  <a:lnTo>
                    <a:pt x="2691" y="1214"/>
                  </a:lnTo>
                  <a:lnTo>
                    <a:pt x="2691" y="1200"/>
                  </a:lnTo>
                  <a:lnTo>
                    <a:pt x="2698" y="1200"/>
                  </a:lnTo>
                  <a:lnTo>
                    <a:pt x="2698" y="1193"/>
                  </a:lnTo>
                  <a:lnTo>
                    <a:pt x="2698" y="1193"/>
                  </a:lnTo>
                  <a:lnTo>
                    <a:pt x="2698" y="1186"/>
                  </a:lnTo>
                  <a:lnTo>
                    <a:pt x="2691" y="1186"/>
                  </a:lnTo>
                  <a:lnTo>
                    <a:pt x="2691" y="1179"/>
                  </a:lnTo>
                  <a:lnTo>
                    <a:pt x="2691" y="1172"/>
                  </a:lnTo>
                  <a:lnTo>
                    <a:pt x="2691" y="1172"/>
                  </a:lnTo>
                  <a:lnTo>
                    <a:pt x="2684" y="1165"/>
                  </a:lnTo>
                  <a:lnTo>
                    <a:pt x="2684" y="1165"/>
                  </a:lnTo>
                  <a:lnTo>
                    <a:pt x="2684" y="1157"/>
                  </a:lnTo>
                  <a:lnTo>
                    <a:pt x="2677" y="1157"/>
                  </a:lnTo>
                  <a:lnTo>
                    <a:pt x="2677" y="1150"/>
                  </a:lnTo>
                  <a:lnTo>
                    <a:pt x="2677" y="1150"/>
                  </a:lnTo>
                  <a:lnTo>
                    <a:pt x="2669" y="1150"/>
                  </a:lnTo>
                  <a:lnTo>
                    <a:pt x="2669" y="1150"/>
                  </a:lnTo>
                  <a:lnTo>
                    <a:pt x="2669" y="1143"/>
                  </a:lnTo>
                  <a:lnTo>
                    <a:pt x="2662" y="1143"/>
                  </a:lnTo>
                  <a:lnTo>
                    <a:pt x="2662" y="1143"/>
                  </a:lnTo>
                  <a:lnTo>
                    <a:pt x="2662" y="1136"/>
                  </a:lnTo>
                  <a:lnTo>
                    <a:pt x="2662" y="1136"/>
                  </a:lnTo>
                  <a:lnTo>
                    <a:pt x="2662" y="1136"/>
                  </a:lnTo>
                  <a:lnTo>
                    <a:pt x="2662" y="1122"/>
                  </a:lnTo>
                  <a:lnTo>
                    <a:pt x="2669" y="1115"/>
                  </a:lnTo>
                  <a:lnTo>
                    <a:pt x="2669" y="1108"/>
                  </a:lnTo>
                  <a:lnTo>
                    <a:pt x="2669" y="1108"/>
                  </a:lnTo>
                  <a:lnTo>
                    <a:pt x="2669" y="1108"/>
                  </a:lnTo>
                  <a:lnTo>
                    <a:pt x="2669" y="1101"/>
                  </a:lnTo>
                  <a:lnTo>
                    <a:pt x="2662" y="1101"/>
                  </a:lnTo>
                  <a:lnTo>
                    <a:pt x="2662" y="1101"/>
                  </a:lnTo>
                  <a:lnTo>
                    <a:pt x="2669" y="1094"/>
                  </a:lnTo>
                  <a:lnTo>
                    <a:pt x="2669" y="1094"/>
                  </a:lnTo>
                  <a:lnTo>
                    <a:pt x="2669" y="1094"/>
                  </a:lnTo>
                  <a:lnTo>
                    <a:pt x="2669" y="1094"/>
                  </a:lnTo>
                  <a:lnTo>
                    <a:pt x="2669" y="1094"/>
                  </a:lnTo>
                  <a:lnTo>
                    <a:pt x="2669" y="1094"/>
                  </a:lnTo>
                  <a:lnTo>
                    <a:pt x="2669" y="1094"/>
                  </a:lnTo>
                  <a:lnTo>
                    <a:pt x="2669" y="1086"/>
                  </a:lnTo>
                  <a:lnTo>
                    <a:pt x="2662" y="1086"/>
                  </a:lnTo>
                  <a:lnTo>
                    <a:pt x="2662" y="1086"/>
                  </a:lnTo>
                  <a:lnTo>
                    <a:pt x="2662" y="1086"/>
                  </a:lnTo>
                  <a:lnTo>
                    <a:pt x="2669" y="1079"/>
                  </a:lnTo>
                  <a:lnTo>
                    <a:pt x="2677" y="1065"/>
                  </a:lnTo>
                  <a:lnTo>
                    <a:pt x="2677" y="1051"/>
                  </a:lnTo>
                  <a:lnTo>
                    <a:pt x="2677" y="1044"/>
                  </a:lnTo>
                  <a:lnTo>
                    <a:pt x="2677" y="1044"/>
                  </a:lnTo>
                  <a:lnTo>
                    <a:pt x="2677" y="1037"/>
                  </a:lnTo>
                  <a:lnTo>
                    <a:pt x="2677" y="1037"/>
                  </a:lnTo>
                  <a:lnTo>
                    <a:pt x="2677" y="1030"/>
                  </a:lnTo>
                  <a:lnTo>
                    <a:pt x="2677" y="1030"/>
                  </a:lnTo>
                  <a:lnTo>
                    <a:pt x="2677" y="1030"/>
                  </a:lnTo>
                  <a:lnTo>
                    <a:pt x="2669" y="1030"/>
                  </a:lnTo>
                  <a:lnTo>
                    <a:pt x="2669" y="1030"/>
                  </a:lnTo>
                  <a:lnTo>
                    <a:pt x="2669" y="1023"/>
                  </a:lnTo>
                  <a:lnTo>
                    <a:pt x="2669" y="1023"/>
                  </a:lnTo>
                  <a:lnTo>
                    <a:pt x="2669" y="1015"/>
                  </a:lnTo>
                  <a:lnTo>
                    <a:pt x="2669" y="1015"/>
                  </a:lnTo>
                  <a:lnTo>
                    <a:pt x="2677" y="1015"/>
                  </a:lnTo>
                  <a:lnTo>
                    <a:pt x="2677" y="1015"/>
                  </a:lnTo>
                  <a:lnTo>
                    <a:pt x="2677" y="1015"/>
                  </a:lnTo>
                  <a:lnTo>
                    <a:pt x="2684" y="1015"/>
                  </a:lnTo>
                  <a:lnTo>
                    <a:pt x="2705" y="1015"/>
                  </a:lnTo>
                  <a:lnTo>
                    <a:pt x="2705" y="1008"/>
                  </a:lnTo>
                  <a:lnTo>
                    <a:pt x="2705" y="1008"/>
                  </a:lnTo>
                  <a:lnTo>
                    <a:pt x="2705" y="1008"/>
                  </a:lnTo>
                  <a:lnTo>
                    <a:pt x="2705" y="1008"/>
                  </a:lnTo>
                  <a:lnTo>
                    <a:pt x="2712" y="1008"/>
                  </a:lnTo>
                  <a:lnTo>
                    <a:pt x="2712" y="1001"/>
                  </a:lnTo>
                  <a:lnTo>
                    <a:pt x="2719" y="1008"/>
                  </a:lnTo>
                  <a:lnTo>
                    <a:pt x="2719" y="1001"/>
                  </a:lnTo>
                  <a:lnTo>
                    <a:pt x="2719" y="1001"/>
                  </a:lnTo>
                  <a:lnTo>
                    <a:pt x="2726" y="1001"/>
                  </a:lnTo>
                  <a:lnTo>
                    <a:pt x="2726" y="994"/>
                  </a:lnTo>
                  <a:lnTo>
                    <a:pt x="2733" y="994"/>
                  </a:lnTo>
                  <a:lnTo>
                    <a:pt x="2733" y="994"/>
                  </a:lnTo>
                  <a:lnTo>
                    <a:pt x="2740" y="1001"/>
                  </a:lnTo>
                  <a:lnTo>
                    <a:pt x="2748" y="1001"/>
                  </a:lnTo>
                  <a:lnTo>
                    <a:pt x="2748" y="1001"/>
                  </a:lnTo>
                  <a:lnTo>
                    <a:pt x="2755" y="1001"/>
                  </a:lnTo>
                  <a:lnTo>
                    <a:pt x="2755" y="1008"/>
                  </a:lnTo>
                  <a:lnTo>
                    <a:pt x="2762" y="1008"/>
                  </a:lnTo>
                  <a:lnTo>
                    <a:pt x="2762" y="1008"/>
                  </a:lnTo>
                  <a:lnTo>
                    <a:pt x="2762" y="1008"/>
                  </a:lnTo>
                  <a:lnTo>
                    <a:pt x="2762" y="1008"/>
                  </a:lnTo>
                  <a:lnTo>
                    <a:pt x="2762" y="1015"/>
                  </a:lnTo>
                  <a:lnTo>
                    <a:pt x="2762" y="1015"/>
                  </a:lnTo>
                  <a:lnTo>
                    <a:pt x="2762" y="1023"/>
                  </a:lnTo>
                  <a:lnTo>
                    <a:pt x="2762" y="1023"/>
                  </a:lnTo>
                  <a:lnTo>
                    <a:pt x="2769" y="1023"/>
                  </a:lnTo>
                  <a:lnTo>
                    <a:pt x="2769" y="1030"/>
                  </a:lnTo>
                  <a:lnTo>
                    <a:pt x="2769" y="1030"/>
                  </a:lnTo>
                  <a:lnTo>
                    <a:pt x="2762" y="1058"/>
                  </a:lnTo>
                  <a:lnTo>
                    <a:pt x="2762" y="1065"/>
                  </a:lnTo>
                  <a:lnTo>
                    <a:pt x="2762" y="1065"/>
                  </a:lnTo>
                  <a:lnTo>
                    <a:pt x="2755" y="1072"/>
                  </a:lnTo>
                  <a:lnTo>
                    <a:pt x="2755" y="1072"/>
                  </a:lnTo>
                  <a:lnTo>
                    <a:pt x="2755" y="1072"/>
                  </a:lnTo>
                  <a:lnTo>
                    <a:pt x="2762" y="1079"/>
                  </a:lnTo>
                  <a:lnTo>
                    <a:pt x="2762" y="1079"/>
                  </a:lnTo>
                  <a:lnTo>
                    <a:pt x="2762" y="1086"/>
                  </a:lnTo>
                  <a:lnTo>
                    <a:pt x="2762" y="1086"/>
                  </a:lnTo>
                  <a:lnTo>
                    <a:pt x="2762" y="1094"/>
                  </a:lnTo>
                  <a:lnTo>
                    <a:pt x="2769" y="1094"/>
                  </a:lnTo>
                  <a:lnTo>
                    <a:pt x="2769" y="1094"/>
                  </a:lnTo>
                  <a:lnTo>
                    <a:pt x="2769" y="1101"/>
                  </a:lnTo>
                  <a:lnTo>
                    <a:pt x="2769" y="1101"/>
                  </a:lnTo>
                  <a:lnTo>
                    <a:pt x="2776" y="1101"/>
                  </a:lnTo>
                  <a:lnTo>
                    <a:pt x="2776" y="1101"/>
                  </a:lnTo>
                  <a:lnTo>
                    <a:pt x="2783" y="1108"/>
                  </a:lnTo>
                  <a:lnTo>
                    <a:pt x="2783" y="1108"/>
                  </a:lnTo>
                  <a:lnTo>
                    <a:pt x="2776" y="1115"/>
                  </a:lnTo>
                  <a:lnTo>
                    <a:pt x="2769" y="1115"/>
                  </a:lnTo>
                  <a:lnTo>
                    <a:pt x="2769" y="1115"/>
                  </a:lnTo>
                  <a:lnTo>
                    <a:pt x="2762" y="1122"/>
                  </a:lnTo>
                  <a:lnTo>
                    <a:pt x="2762" y="1122"/>
                  </a:lnTo>
                  <a:lnTo>
                    <a:pt x="2762" y="1129"/>
                  </a:lnTo>
                  <a:lnTo>
                    <a:pt x="2762" y="1129"/>
                  </a:lnTo>
                  <a:lnTo>
                    <a:pt x="2776" y="1136"/>
                  </a:lnTo>
                  <a:lnTo>
                    <a:pt x="2776" y="1136"/>
                  </a:lnTo>
                  <a:lnTo>
                    <a:pt x="2776" y="1143"/>
                  </a:lnTo>
                  <a:lnTo>
                    <a:pt x="2776" y="1143"/>
                  </a:lnTo>
                  <a:lnTo>
                    <a:pt x="2783" y="1150"/>
                  </a:lnTo>
                  <a:lnTo>
                    <a:pt x="2783" y="1150"/>
                  </a:lnTo>
                  <a:lnTo>
                    <a:pt x="2783" y="1157"/>
                  </a:lnTo>
                  <a:lnTo>
                    <a:pt x="2783" y="1157"/>
                  </a:lnTo>
                  <a:lnTo>
                    <a:pt x="2783" y="1150"/>
                  </a:lnTo>
                  <a:lnTo>
                    <a:pt x="2790" y="1150"/>
                  </a:lnTo>
                  <a:lnTo>
                    <a:pt x="2790" y="1157"/>
                  </a:lnTo>
                  <a:lnTo>
                    <a:pt x="2790" y="1157"/>
                  </a:lnTo>
                  <a:lnTo>
                    <a:pt x="2790" y="1157"/>
                  </a:lnTo>
                  <a:lnTo>
                    <a:pt x="2790" y="1157"/>
                  </a:lnTo>
                  <a:lnTo>
                    <a:pt x="2790" y="1165"/>
                  </a:lnTo>
                  <a:lnTo>
                    <a:pt x="2797" y="1165"/>
                  </a:lnTo>
                  <a:lnTo>
                    <a:pt x="2797" y="1165"/>
                  </a:lnTo>
                  <a:lnTo>
                    <a:pt x="2797" y="1165"/>
                  </a:lnTo>
                  <a:lnTo>
                    <a:pt x="2797" y="1165"/>
                  </a:lnTo>
                  <a:lnTo>
                    <a:pt x="2797" y="1157"/>
                  </a:lnTo>
                  <a:lnTo>
                    <a:pt x="2804" y="1165"/>
                  </a:lnTo>
                  <a:lnTo>
                    <a:pt x="2804" y="1165"/>
                  </a:lnTo>
                  <a:lnTo>
                    <a:pt x="2811" y="1165"/>
                  </a:lnTo>
                  <a:lnTo>
                    <a:pt x="2811" y="1172"/>
                  </a:lnTo>
                  <a:lnTo>
                    <a:pt x="2811" y="1172"/>
                  </a:lnTo>
                  <a:lnTo>
                    <a:pt x="2819" y="1172"/>
                  </a:lnTo>
                  <a:lnTo>
                    <a:pt x="2819" y="1179"/>
                  </a:lnTo>
                  <a:lnTo>
                    <a:pt x="2826" y="1179"/>
                  </a:lnTo>
                  <a:lnTo>
                    <a:pt x="2833" y="1179"/>
                  </a:lnTo>
                  <a:lnTo>
                    <a:pt x="2833" y="1172"/>
                  </a:lnTo>
                  <a:lnTo>
                    <a:pt x="2833" y="1172"/>
                  </a:lnTo>
                  <a:lnTo>
                    <a:pt x="2840" y="1172"/>
                  </a:lnTo>
                  <a:lnTo>
                    <a:pt x="2840" y="1172"/>
                  </a:lnTo>
                  <a:lnTo>
                    <a:pt x="2840" y="1172"/>
                  </a:lnTo>
                  <a:lnTo>
                    <a:pt x="2840" y="1172"/>
                  </a:lnTo>
                  <a:lnTo>
                    <a:pt x="2847" y="1172"/>
                  </a:lnTo>
                  <a:lnTo>
                    <a:pt x="2854" y="1172"/>
                  </a:lnTo>
                  <a:lnTo>
                    <a:pt x="2861" y="1179"/>
                  </a:lnTo>
                  <a:lnTo>
                    <a:pt x="2868" y="1172"/>
                  </a:lnTo>
                  <a:lnTo>
                    <a:pt x="2875" y="1179"/>
                  </a:lnTo>
                  <a:lnTo>
                    <a:pt x="2882" y="1179"/>
                  </a:lnTo>
                  <a:lnTo>
                    <a:pt x="2882" y="1179"/>
                  </a:lnTo>
                  <a:lnTo>
                    <a:pt x="2882" y="1186"/>
                  </a:lnTo>
                  <a:lnTo>
                    <a:pt x="2882" y="1186"/>
                  </a:lnTo>
                  <a:lnTo>
                    <a:pt x="2882" y="1186"/>
                  </a:lnTo>
                  <a:lnTo>
                    <a:pt x="2890" y="1186"/>
                  </a:lnTo>
                  <a:lnTo>
                    <a:pt x="2890" y="1186"/>
                  </a:lnTo>
                  <a:lnTo>
                    <a:pt x="2897" y="1186"/>
                  </a:lnTo>
                  <a:lnTo>
                    <a:pt x="2904" y="1186"/>
                  </a:lnTo>
                  <a:lnTo>
                    <a:pt x="2904" y="1186"/>
                  </a:lnTo>
                  <a:lnTo>
                    <a:pt x="2911" y="1186"/>
                  </a:lnTo>
                  <a:lnTo>
                    <a:pt x="2911" y="1186"/>
                  </a:lnTo>
                  <a:lnTo>
                    <a:pt x="2911" y="1186"/>
                  </a:lnTo>
                  <a:lnTo>
                    <a:pt x="2911" y="1186"/>
                  </a:lnTo>
                  <a:lnTo>
                    <a:pt x="2911" y="1186"/>
                  </a:lnTo>
                  <a:lnTo>
                    <a:pt x="2911" y="1186"/>
                  </a:lnTo>
                  <a:lnTo>
                    <a:pt x="2911" y="1186"/>
                  </a:lnTo>
                  <a:lnTo>
                    <a:pt x="2911" y="1186"/>
                  </a:lnTo>
                  <a:lnTo>
                    <a:pt x="2911" y="1186"/>
                  </a:lnTo>
                  <a:lnTo>
                    <a:pt x="2911" y="1186"/>
                  </a:lnTo>
                  <a:lnTo>
                    <a:pt x="2911" y="1186"/>
                  </a:lnTo>
                  <a:lnTo>
                    <a:pt x="2911" y="1186"/>
                  </a:lnTo>
                  <a:lnTo>
                    <a:pt x="2911" y="1186"/>
                  </a:lnTo>
                  <a:lnTo>
                    <a:pt x="2918" y="1186"/>
                  </a:lnTo>
                  <a:lnTo>
                    <a:pt x="2918" y="1186"/>
                  </a:lnTo>
                  <a:lnTo>
                    <a:pt x="2918" y="1186"/>
                  </a:lnTo>
                  <a:lnTo>
                    <a:pt x="2918" y="1186"/>
                  </a:lnTo>
                  <a:lnTo>
                    <a:pt x="2918" y="1186"/>
                  </a:lnTo>
                  <a:lnTo>
                    <a:pt x="2925" y="1186"/>
                  </a:lnTo>
                  <a:lnTo>
                    <a:pt x="2932" y="1186"/>
                  </a:lnTo>
                  <a:lnTo>
                    <a:pt x="2946" y="1179"/>
                  </a:lnTo>
                  <a:lnTo>
                    <a:pt x="2953" y="1179"/>
                  </a:lnTo>
                  <a:lnTo>
                    <a:pt x="2953" y="1179"/>
                  </a:lnTo>
                  <a:lnTo>
                    <a:pt x="2953" y="1165"/>
                  </a:lnTo>
                  <a:lnTo>
                    <a:pt x="2961" y="1165"/>
                  </a:lnTo>
                  <a:lnTo>
                    <a:pt x="2961" y="1165"/>
                  </a:lnTo>
                  <a:lnTo>
                    <a:pt x="2968" y="1165"/>
                  </a:lnTo>
                  <a:lnTo>
                    <a:pt x="2968" y="1165"/>
                  </a:lnTo>
                  <a:lnTo>
                    <a:pt x="2968" y="1157"/>
                  </a:lnTo>
                  <a:lnTo>
                    <a:pt x="2975" y="1157"/>
                  </a:lnTo>
                  <a:lnTo>
                    <a:pt x="2975" y="1157"/>
                  </a:lnTo>
                  <a:lnTo>
                    <a:pt x="2975" y="1157"/>
                  </a:lnTo>
                  <a:lnTo>
                    <a:pt x="2982" y="1157"/>
                  </a:lnTo>
                  <a:lnTo>
                    <a:pt x="2996" y="1165"/>
                  </a:lnTo>
                  <a:lnTo>
                    <a:pt x="3010" y="1172"/>
                  </a:lnTo>
                  <a:lnTo>
                    <a:pt x="3024" y="1172"/>
                  </a:lnTo>
                  <a:lnTo>
                    <a:pt x="3067" y="1172"/>
                  </a:lnTo>
                  <a:lnTo>
                    <a:pt x="3074" y="1165"/>
                  </a:lnTo>
                  <a:lnTo>
                    <a:pt x="3074" y="1165"/>
                  </a:lnTo>
                  <a:lnTo>
                    <a:pt x="3081" y="1165"/>
                  </a:lnTo>
                  <a:lnTo>
                    <a:pt x="3088" y="1165"/>
                  </a:lnTo>
                  <a:lnTo>
                    <a:pt x="3095" y="1165"/>
                  </a:lnTo>
                  <a:lnTo>
                    <a:pt x="3095" y="1165"/>
                  </a:lnTo>
                  <a:lnTo>
                    <a:pt x="3095" y="1172"/>
                  </a:lnTo>
                  <a:lnTo>
                    <a:pt x="3102" y="1172"/>
                  </a:lnTo>
                  <a:lnTo>
                    <a:pt x="3102" y="1165"/>
                  </a:lnTo>
                  <a:lnTo>
                    <a:pt x="3102" y="1165"/>
                  </a:lnTo>
                  <a:lnTo>
                    <a:pt x="3110" y="1165"/>
                  </a:lnTo>
                  <a:lnTo>
                    <a:pt x="3110" y="1165"/>
                  </a:lnTo>
                  <a:lnTo>
                    <a:pt x="3110" y="1157"/>
                  </a:lnTo>
                  <a:lnTo>
                    <a:pt x="3110" y="1157"/>
                  </a:lnTo>
                  <a:lnTo>
                    <a:pt x="3110" y="1157"/>
                  </a:lnTo>
                  <a:lnTo>
                    <a:pt x="3117" y="1150"/>
                  </a:lnTo>
                  <a:lnTo>
                    <a:pt x="3117" y="1150"/>
                  </a:lnTo>
                  <a:lnTo>
                    <a:pt x="3124" y="1150"/>
                  </a:lnTo>
                  <a:lnTo>
                    <a:pt x="3124" y="1150"/>
                  </a:lnTo>
                  <a:lnTo>
                    <a:pt x="3124" y="1157"/>
                  </a:lnTo>
                  <a:lnTo>
                    <a:pt x="3131" y="1165"/>
                  </a:lnTo>
                  <a:lnTo>
                    <a:pt x="3131" y="1165"/>
                  </a:lnTo>
                  <a:lnTo>
                    <a:pt x="3131" y="1165"/>
                  </a:lnTo>
                  <a:lnTo>
                    <a:pt x="3138" y="1165"/>
                  </a:lnTo>
                  <a:lnTo>
                    <a:pt x="3138" y="1157"/>
                  </a:lnTo>
                  <a:lnTo>
                    <a:pt x="3145" y="1165"/>
                  </a:lnTo>
                  <a:lnTo>
                    <a:pt x="3145" y="1165"/>
                  </a:lnTo>
                  <a:lnTo>
                    <a:pt x="3152" y="1165"/>
                  </a:lnTo>
                  <a:lnTo>
                    <a:pt x="3159" y="1157"/>
                  </a:lnTo>
                  <a:lnTo>
                    <a:pt x="3166" y="1150"/>
                  </a:lnTo>
                  <a:lnTo>
                    <a:pt x="3166" y="1150"/>
                  </a:lnTo>
                  <a:lnTo>
                    <a:pt x="3173" y="1150"/>
                  </a:lnTo>
                  <a:lnTo>
                    <a:pt x="3173" y="1157"/>
                  </a:lnTo>
                  <a:lnTo>
                    <a:pt x="3173" y="1157"/>
                  </a:lnTo>
                  <a:lnTo>
                    <a:pt x="3173" y="1157"/>
                  </a:lnTo>
                  <a:lnTo>
                    <a:pt x="3173" y="1157"/>
                  </a:lnTo>
                  <a:lnTo>
                    <a:pt x="3173" y="1157"/>
                  </a:lnTo>
                  <a:lnTo>
                    <a:pt x="3173" y="1157"/>
                  </a:lnTo>
                  <a:lnTo>
                    <a:pt x="3173" y="1157"/>
                  </a:lnTo>
                  <a:lnTo>
                    <a:pt x="3181" y="1150"/>
                  </a:lnTo>
                  <a:lnTo>
                    <a:pt x="3173" y="1150"/>
                  </a:lnTo>
                  <a:lnTo>
                    <a:pt x="3173" y="1150"/>
                  </a:lnTo>
                  <a:lnTo>
                    <a:pt x="3181" y="1150"/>
                  </a:lnTo>
                  <a:lnTo>
                    <a:pt x="3181" y="1150"/>
                  </a:lnTo>
                  <a:lnTo>
                    <a:pt x="3188" y="1150"/>
                  </a:lnTo>
                  <a:lnTo>
                    <a:pt x="3188" y="1150"/>
                  </a:lnTo>
                  <a:lnTo>
                    <a:pt x="3195" y="1150"/>
                  </a:lnTo>
                  <a:lnTo>
                    <a:pt x="3202" y="1143"/>
                  </a:lnTo>
                  <a:lnTo>
                    <a:pt x="3202" y="1136"/>
                  </a:lnTo>
                  <a:lnTo>
                    <a:pt x="3195" y="1129"/>
                  </a:lnTo>
                  <a:lnTo>
                    <a:pt x="3195" y="1129"/>
                  </a:lnTo>
                  <a:lnTo>
                    <a:pt x="3195" y="1129"/>
                  </a:lnTo>
                  <a:lnTo>
                    <a:pt x="3188" y="1122"/>
                  </a:lnTo>
                  <a:lnTo>
                    <a:pt x="3181" y="1115"/>
                  </a:lnTo>
                  <a:lnTo>
                    <a:pt x="3181" y="1115"/>
                  </a:lnTo>
                  <a:lnTo>
                    <a:pt x="3181" y="1108"/>
                  </a:lnTo>
                  <a:lnTo>
                    <a:pt x="3181" y="1108"/>
                  </a:lnTo>
                  <a:lnTo>
                    <a:pt x="3188" y="1108"/>
                  </a:lnTo>
                  <a:lnTo>
                    <a:pt x="3188" y="1108"/>
                  </a:lnTo>
                  <a:lnTo>
                    <a:pt x="3188" y="1101"/>
                  </a:lnTo>
                  <a:lnTo>
                    <a:pt x="3188" y="1101"/>
                  </a:lnTo>
                  <a:lnTo>
                    <a:pt x="3188" y="1101"/>
                  </a:lnTo>
                  <a:lnTo>
                    <a:pt x="3188" y="1101"/>
                  </a:lnTo>
                  <a:lnTo>
                    <a:pt x="3188" y="1094"/>
                  </a:lnTo>
                  <a:lnTo>
                    <a:pt x="3188" y="1094"/>
                  </a:lnTo>
                  <a:lnTo>
                    <a:pt x="3195" y="1094"/>
                  </a:lnTo>
                  <a:lnTo>
                    <a:pt x="3195" y="1086"/>
                  </a:lnTo>
                  <a:lnTo>
                    <a:pt x="3195" y="1086"/>
                  </a:lnTo>
                  <a:lnTo>
                    <a:pt x="3181" y="1065"/>
                  </a:lnTo>
                  <a:lnTo>
                    <a:pt x="3173" y="1065"/>
                  </a:lnTo>
                  <a:lnTo>
                    <a:pt x="3173" y="1065"/>
                  </a:lnTo>
                  <a:lnTo>
                    <a:pt x="3173" y="1065"/>
                  </a:lnTo>
                  <a:lnTo>
                    <a:pt x="3166" y="1065"/>
                  </a:lnTo>
                  <a:lnTo>
                    <a:pt x="3166" y="1065"/>
                  </a:lnTo>
                  <a:lnTo>
                    <a:pt x="3159" y="1065"/>
                  </a:lnTo>
                  <a:lnTo>
                    <a:pt x="3152" y="1072"/>
                  </a:lnTo>
                  <a:lnTo>
                    <a:pt x="3145" y="1072"/>
                  </a:lnTo>
                  <a:lnTo>
                    <a:pt x="3145" y="1072"/>
                  </a:lnTo>
                  <a:lnTo>
                    <a:pt x="3145" y="1072"/>
                  </a:lnTo>
                  <a:lnTo>
                    <a:pt x="3145" y="1065"/>
                  </a:lnTo>
                  <a:lnTo>
                    <a:pt x="3138" y="1065"/>
                  </a:lnTo>
                  <a:lnTo>
                    <a:pt x="3138" y="1065"/>
                  </a:lnTo>
                  <a:lnTo>
                    <a:pt x="3131" y="1065"/>
                  </a:lnTo>
                  <a:lnTo>
                    <a:pt x="3131" y="1065"/>
                  </a:lnTo>
                  <a:lnTo>
                    <a:pt x="3131" y="1058"/>
                  </a:lnTo>
                  <a:lnTo>
                    <a:pt x="3124" y="1058"/>
                  </a:lnTo>
                  <a:lnTo>
                    <a:pt x="3124" y="1058"/>
                  </a:lnTo>
                  <a:lnTo>
                    <a:pt x="3124" y="1044"/>
                  </a:lnTo>
                  <a:lnTo>
                    <a:pt x="3124" y="1037"/>
                  </a:lnTo>
                  <a:lnTo>
                    <a:pt x="3124" y="1030"/>
                  </a:lnTo>
                  <a:lnTo>
                    <a:pt x="3124" y="1023"/>
                  </a:lnTo>
                  <a:lnTo>
                    <a:pt x="3145" y="1023"/>
                  </a:lnTo>
                  <a:lnTo>
                    <a:pt x="3152" y="1023"/>
                  </a:lnTo>
                  <a:lnTo>
                    <a:pt x="3152" y="1030"/>
                  </a:lnTo>
                  <a:lnTo>
                    <a:pt x="3152" y="1030"/>
                  </a:lnTo>
                  <a:lnTo>
                    <a:pt x="3159" y="1030"/>
                  </a:lnTo>
                  <a:lnTo>
                    <a:pt x="3166" y="1030"/>
                  </a:lnTo>
                  <a:lnTo>
                    <a:pt x="3166" y="1030"/>
                  </a:lnTo>
                  <a:lnTo>
                    <a:pt x="3173" y="1023"/>
                  </a:lnTo>
                  <a:lnTo>
                    <a:pt x="3181" y="1015"/>
                  </a:lnTo>
                  <a:lnTo>
                    <a:pt x="3188" y="1015"/>
                  </a:lnTo>
                  <a:lnTo>
                    <a:pt x="3188" y="1015"/>
                  </a:lnTo>
                  <a:lnTo>
                    <a:pt x="3195" y="1015"/>
                  </a:lnTo>
                  <a:lnTo>
                    <a:pt x="3202" y="1015"/>
                  </a:lnTo>
                  <a:lnTo>
                    <a:pt x="3202" y="1015"/>
                  </a:lnTo>
                  <a:lnTo>
                    <a:pt x="3202" y="1015"/>
                  </a:lnTo>
                  <a:lnTo>
                    <a:pt x="3202" y="1008"/>
                  </a:lnTo>
                  <a:lnTo>
                    <a:pt x="3202" y="1008"/>
                  </a:lnTo>
                  <a:lnTo>
                    <a:pt x="3202" y="1008"/>
                  </a:lnTo>
                  <a:lnTo>
                    <a:pt x="3202" y="1008"/>
                  </a:lnTo>
                  <a:lnTo>
                    <a:pt x="3202" y="1008"/>
                  </a:lnTo>
                  <a:lnTo>
                    <a:pt x="3202" y="1008"/>
                  </a:lnTo>
                  <a:lnTo>
                    <a:pt x="3209" y="1015"/>
                  </a:lnTo>
                  <a:lnTo>
                    <a:pt x="3209" y="1015"/>
                  </a:lnTo>
                  <a:lnTo>
                    <a:pt x="3209" y="1015"/>
                  </a:lnTo>
                  <a:lnTo>
                    <a:pt x="3209" y="1015"/>
                  </a:lnTo>
                  <a:lnTo>
                    <a:pt x="3216" y="1008"/>
                  </a:lnTo>
                  <a:lnTo>
                    <a:pt x="3216" y="1008"/>
                  </a:lnTo>
                  <a:lnTo>
                    <a:pt x="3216" y="1015"/>
                  </a:lnTo>
                  <a:lnTo>
                    <a:pt x="3216" y="1015"/>
                  </a:lnTo>
                  <a:lnTo>
                    <a:pt x="3216" y="1015"/>
                  </a:lnTo>
                  <a:lnTo>
                    <a:pt x="3216" y="1008"/>
                  </a:lnTo>
                  <a:lnTo>
                    <a:pt x="3216" y="1008"/>
                  </a:lnTo>
                  <a:lnTo>
                    <a:pt x="3223" y="1008"/>
                  </a:lnTo>
                  <a:lnTo>
                    <a:pt x="3223" y="1008"/>
                  </a:lnTo>
                  <a:lnTo>
                    <a:pt x="3223" y="1008"/>
                  </a:lnTo>
                  <a:lnTo>
                    <a:pt x="3223" y="1008"/>
                  </a:lnTo>
                  <a:lnTo>
                    <a:pt x="3223" y="1008"/>
                  </a:lnTo>
                  <a:lnTo>
                    <a:pt x="3230" y="1008"/>
                  </a:lnTo>
                  <a:lnTo>
                    <a:pt x="3237" y="1001"/>
                  </a:lnTo>
                  <a:lnTo>
                    <a:pt x="3237" y="1001"/>
                  </a:lnTo>
                  <a:lnTo>
                    <a:pt x="3244" y="1001"/>
                  </a:lnTo>
                  <a:lnTo>
                    <a:pt x="3244" y="1001"/>
                  </a:lnTo>
                  <a:lnTo>
                    <a:pt x="3244" y="994"/>
                  </a:lnTo>
                  <a:lnTo>
                    <a:pt x="3252" y="994"/>
                  </a:lnTo>
                  <a:lnTo>
                    <a:pt x="3252" y="994"/>
                  </a:lnTo>
                  <a:lnTo>
                    <a:pt x="3259" y="987"/>
                  </a:lnTo>
                  <a:lnTo>
                    <a:pt x="3252" y="987"/>
                  </a:lnTo>
                  <a:lnTo>
                    <a:pt x="3252" y="987"/>
                  </a:lnTo>
                  <a:lnTo>
                    <a:pt x="3252" y="987"/>
                  </a:lnTo>
                  <a:lnTo>
                    <a:pt x="3252" y="987"/>
                  </a:lnTo>
                  <a:lnTo>
                    <a:pt x="3259" y="980"/>
                  </a:lnTo>
                  <a:lnTo>
                    <a:pt x="3259" y="980"/>
                  </a:lnTo>
                  <a:lnTo>
                    <a:pt x="3252" y="973"/>
                  </a:lnTo>
                  <a:lnTo>
                    <a:pt x="3252" y="973"/>
                  </a:lnTo>
                  <a:lnTo>
                    <a:pt x="3244" y="973"/>
                  </a:lnTo>
                  <a:lnTo>
                    <a:pt x="3244" y="973"/>
                  </a:lnTo>
                  <a:lnTo>
                    <a:pt x="3252" y="966"/>
                  </a:lnTo>
                  <a:lnTo>
                    <a:pt x="3252" y="966"/>
                  </a:lnTo>
                  <a:lnTo>
                    <a:pt x="3252" y="959"/>
                  </a:lnTo>
                  <a:lnTo>
                    <a:pt x="3259" y="959"/>
                  </a:lnTo>
                  <a:lnTo>
                    <a:pt x="3259" y="952"/>
                  </a:lnTo>
                  <a:lnTo>
                    <a:pt x="3266" y="959"/>
                  </a:lnTo>
                  <a:lnTo>
                    <a:pt x="3266" y="959"/>
                  </a:lnTo>
                  <a:lnTo>
                    <a:pt x="3266" y="959"/>
                  </a:lnTo>
                  <a:lnTo>
                    <a:pt x="3266" y="959"/>
                  </a:lnTo>
                  <a:lnTo>
                    <a:pt x="3266" y="959"/>
                  </a:lnTo>
                  <a:lnTo>
                    <a:pt x="3266" y="959"/>
                  </a:lnTo>
                  <a:lnTo>
                    <a:pt x="3273" y="952"/>
                  </a:lnTo>
                  <a:lnTo>
                    <a:pt x="3273" y="952"/>
                  </a:lnTo>
                  <a:lnTo>
                    <a:pt x="3273" y="952"/>
                  </a:lnTo>
                  <a:lnTo>
                    <a:pt x="3273" y="944"/>
                  </a:lnTo>
                  <a:lnTo>
                    <a:pt x="3280" y="944"/>
                  </a:lnTo>
                  <a:lnTo>
                    <a:pt x="3280" y="944"/>
                  </a:lnTo>
                  <a:lnTo>
                    <a:pt x="3287" y="944"/>
                  </a:lnTo>
                  <a:lnTo>
                    <a:pt x="3287" y="937"/>
                  </a:lnTo>
                  <a:lnTo>
                    <a:pt x="3294" y="930"/>
                  </a:lnTo>
                  <a:lnTo>
                    <a:pt x="3301" y="923"/>
                  </a:lnTo>
                  <a:lnTo>
                    <a:pt x="3301" y="923"/>
                  </a:lnTo>
                  <a:lnTo>
                    <a:pt x="3301" y="916"/>
                  </a:lnTo>
                  <a:lnTo>
                    <a:pt x="3301" y="909"/>
                  </a:lnTo>
                  <a:lnTo>
                    <a:pt x="3301" y="909"/>
                  </a:lnTo>
                  <a:lnTo>
                    <a:pt x="3308" y="895"/>
                  </a:lnTo>
                  <a:lnTo>
                    <a:pt x="3308" y="895"/>
                  </a:lnTo>
                  <a:lnTo>
                    <a:pt x="3308" y="895"/>
                  </a:lnTo>
                  <a:lnTo>
                    <a:pt x="3308" y="888"/>
                  </a:lnTo>
                  <a:lnTo>
                    <a:pt x="3308" y="888"/>
                  </a:lnTo>
                  <a:lnTo>
                    <a:pt x="3308" y="888"/>
                  </a:lnTo>
                  <a:lnTo>
                    <a:pt x="3315" y="888"/>
                  </a:lnTo>
                  <a:lnTo>
                    <a:pt x="3315" y="888"/>
                  </a:lnTo>
                  <a:lnTo>
                    <a:pt x="3315" y="888"/>
                  </a:lnTo>
                  <a:lnTo>
                    <a:pt x="3315" y="888"/>
                  </a:lnTo>
                  <a:lnTo>
                    <a:pt x="3315" y="888"/>
                  </a:lnTo>
                  <a:lnTo>
                    <a:pt x="3315" y="888"/>
                  </a:lnTo>
                  <a:lnTo>
                    <a:pt x="3323" y="888"/>
                  </a:lnTo>
                  <a:lnTo>
                    <a:pt x="3323" y="888"/>
                  </a:lnTo>
                  <a:lnTo>
                    <a:pt x="3323" y="888"/>
                  </a:lnTo>
                  <a:lnTo>
                    <a:pt x="3337" y="881"/>
                  </a:lnTo>
                  <a:lnTo>
                    <a:pt x="3351" y="881"/>
                  </a:lnTo>
                  <a:lnTo>
                    <a:pt x="3358" y="881"/>
                  </a:lnTo>
                  <a:lnTo>
                    <a:pt x="3358" y="881"/>
                  </a:lnTo>
                  <a:lnTo>
                    <a:pt x="3358" y="881"/>
                  </a:lnTo>
                  <a:lnTo>
                    <a:pt x="3358" y="881"/>
                  </a:lnTo>
                  <a:lnTo>
                    <a:pt x="3365" y="873"/>
                  </a:lnTo>
                  <a:lnTo>
                    <a:pt x="3365" y="873"/>
                  </a:lnTo>
                  <a:lnTo>
                    <a:pt x="3365" y="881"/>
                  </a:lnTo>
                  <a:lnTo>
                    <a:pt x="3372" y="873"/>
                  </a:lnTo>
                  <a:lnTo>
                    <a:pt x="3379" y="866"/>
                  </a:lnTo>
                  <a:lnTo>
                    <a:pt x="3379" y="866"/>
                  </a:lnTo>
                  <a:lnTo>
                    <a:pt x="3386" y="866"/>
                  </a:lnTo>
                  <a:lnTo>
                    <a:pt x="3386" y="866"/>
                  </a:lnTo>
                  <a:lnTo>
                    <a:pt x="3386" y="859"/>
                  </a:lnTo>
                  <a:lnTo>
                    <a:pt x="3386" y="859"/>
                  </a:lnTo>
                  <a:lnTo>
                    <a:pt x="3386" y="859"/>
                  </a:lnTo>
                  <a:lnTo>
                    <a:pt x="3386" y="859"/>
                  </a:lnTo>
                  <a:lnTo>
                    <a:pt x="3394" y="859"/>
                  </a:lnTo>
                  <a:lnTo>
                    <a:pt x="3386" y="859"/>
                  </a:lnTo>
                  <a:lnTo>
                    <a:pt x="3386" y="859"/>
                  </a:lnTo>
                  <a:lnTo>
                    <a:pt x="3386" y="859"/>
                  </a:lnTo>
                  <a:lnTo>
                    <a:pt x="3394" y="859"/>
                  </a:lnTo>
                  <a:lnTo>
                    <a:pt x="3394" y="852"/>
                  </a:lnTo>
                  <a:lnTo>
                    <a:pt x="3394" y="852"/>
                  </a:lnTo>
                  <a:lnTo>
                    <a:pt x="3401" y="852"/>
                  </a:lnTo>
                  <a:lnTo>
                    <a:pt x="3401" y="852"/>
                  </a:lnTo>
                  <a:lnTo>
                    <a:pt x="3401" y="852"/>
                  </a:lnTo>
                  <a:lnTo>
                    <a:pt x="3401" y="852"/>
                  </a:lnTo>
                  <a:lnTo>
                    <a:pt x="3401" y="845"/>
                  </a:lnTo>
                  <a:lnTo>
                    <a:pt x="3401" y="845"/>
                  </a:lnTo>
                  <a:lnTo>
                    <a:pt x="3401" y="838"/>
                  </a:lnTo>
                  <a:lnTo>
                    <a:pt x="3401" y="838"/>
                  </a:lnTo>
                  <a:lnTo>
                    <a:pt x="3401" y="838"/>
                  </a:lnTo>
                  <a:lnTo>
                    <a:pt x="3401" y="838"/>
                  </a:lnTo>
                  <a:lnTo>
                    <a:pt x="3408" y="838"/>
                  </a:lnTo>
                  <a:lnTo>
                    <a:pt x="3408" y="838"/>
                  </a:lnTo>
                  <a:lnTo>
                    <a:pt x="3408" y="838"/>
                  </a:lnTo>
                  <a:lnTo>
                    <a:pt x="3415" y="831"/>
                  </a:lnTo>
                  <a:lnTo>
                    <a:pt x="3422" y="810"/>
                  </a:lnTo>
                  <a:lnTo>
                    <a:pt x="3429" y="810"/>
                  </a:lnTo>
                  <a:lnTo>
                    <a:pt x="3436" y="810"/>
                  </a:lnTo>
                  <a:lnTo>
                    <a:pt x="3436" y="810"/>
                  </a:lnTo>
                  <a:lnTo>
                    <a:pt x="3436" y="810"/>
                  </a:lnTo>
                  <a:lnTo>
                    <a:pt x="3436" y="802"/>
                  </a:lnTo>
                  <a:lnTo>
                    <a:pt x="3436" y="802"/>
                  </a:lnTo>
                  <a:lnTo>
                    <a:pt x="3443" y="802"/>
                  </a:lnTo>
                  <a:lnTo>
                    <a:pt x="3443" y="795"/>
                  </a:lnTo>
                  <a:lnTo>
                    <a:pt x="3450" y="795"/>
                  </a:lnTo>
                  <a:lnTo>
                    <a:pt x="3450" y="795"/>
                  </a:lnTo>
                  <a:lnTo>
                    <a:pt x="3457" y="795"/>
                  </a:lnTo>
                  <a:lnTo>
                    <a:pt x="3457" y="795"/>
                  </a:lnTo>
                  <a:lnTo>
                    <a:pt x="3465" y="781"/>
                  </a:lnTo>
                  <a:lnTo>
                    <a:pt x="3465" y="781"/>
                  </a:lnTo>
                  <a:lnTo>
                    <a:pt x="3465" y="781"/>
                  </a:lnTo>
                  <a:lnTo>
                    <a:pt x="3472" y="781"/>
                  </a:lnTo>
                  <a:lnTo>
                    <a:pt x="3479" y="788"/>
                  </a:lnTo>
                  <a:lnTo>
                    <a:pt x="3486" y="795"/>
                  </a:lnTo>
                  <a:lnTo>
                    <a:pt x="3486" y="795"/>
                  </a:lnTo>
                  <a:lnTo>
                    <a:pt x="3486" y="802"/>
                  </a:lnTo>
                  <a:lnTo>
                    <a:pt x="3486" y="802"/>
                  </a:lnTo>
                  <a:lnTo>
                    <a:pt x="3493" y="802"/>
                  </a:lnTo>
                  <a:lnTo>
                    <a:pt x="3493" y="802"/>
                  </a:lnTo>
                  <a:lnTo>
                    <a:pt x="3500" y="802"/>
                  </a:lnTo>
                  <a:lnTo>
                    <a:pt x="3500" y="802"/>
                  </a:lnTo>
                  <a:lnTo>
                    <a:pt x="3514" y="802"/>
                  </a:lnTo>
                  <a:lnTo>
                    <a:pt x="3514" y="810"/>
                  </a:lnTo>
                  <a:lnTo>
                    <a:pt x="3514" y="802"/>
                  </a:lnTo>
                  <a:lnTo>
                    <a:pt x="3514" y="802"/>
                  </a:lnTo>
                  <a:lnTo>
                    <a:pt x="3514" y="802"/>
                  </a:lnTo>
                  <a:lnTo>
                    <a:pt x="3514" y="802"/>
                  </a:lnTo>
                  <a:lnTo>
                    <a:pt x="3514" y="802"/>
                  </a:lnTo>
                  <a:lnTo>
                    <a:pt x="3521" y="802"/>
                  </a:lnTo>
                  <a:lnTo>
                    <a:pt x="3528" y="810"/>
                  </a:lnTo>
                  <a:lnTo>
                    <a:pt x="3536" y="810"/>
                  </a:lnTo>
                  <a:lnTo>
                    <a:pt x="3543" y="810"/>
                  </a:lnTo>
                  <a:lnTo>
                    <a:pt x="3543" y="810"/>
                  </a:lnTo>
                  <a:lnTo>
                    <a:pt x="3543" y="810"/>
                  </a:lnTo>
                  <a:lnTo>
                    <a:pt x="3543" y="810"/>
                  </a:lnTo>
                  <a:lnTo>
                    <a:pt x="3543" y="810"/>
                  </a:lnTo>
                  <a:lnTo>
                    <a:pt x="3543" y="817"/>
                  </a:lnTo>
                  <a:lnTo>
                    <a:pt x="3550" y="817"/>
                  </a:lnTo>
                  <a:lnTo>
                    <a:pt x="3557" y="817"/>
                  </a:lnTo>
                  <a:lnTo>
                    <a:pt x="3557" y="817"/>
                  </a:lnTo>
                  <a:lnTo>
                    <a:pt x="3564" y="817"/>
                  </a:lnTo>
                  <a:lnTo>
                    <a:pt x="3564" y="817"/>
                  </a:lnTo>
                  <a:lnTo>
                    <a:pt x="3571" y="817"/>
                  </a:lnTo>
                  <a:lnTo>
                    <a:pt x="3571" y="817"/>
                  </a:lnTo>
                  <a:lnTo>
                    <a:pt x="3571" y="817"/>
                  </a:lnTo>
                  <a:lnTo>
                    <a:pt x="3578" y="810"/>
                  </a:lnTo>
                  <a:lnTo>
                    <a:pt x="3578" y="810"/>
                  </a:lnTo>
                  <a:lnTo>
                    <a:pt x="3578" y="802"/>
                  </a:lnTo>
                  <a:lnTo>
                    <a:pt x="3578" y="802"/>
                  </a:lnTo>
                  <a:lnTo>
                    <a:pt x="3578" y="802"/>
                  </a:lnTo>
                  <a:lnTo>
                    <a:pt x="3578" y="802"/>
                  </a:lnTo>
                  <a:lnTo>
                    <a:pt x="3578" y="795"/>
                  </a:lnTo>
                  <a:lnTo>
                    <a:pt x="3578" y="795"/>
                  </a:lnTo>
                  <a:lnTo>
                    <a:pt x="3578" y="788"/>
                  </a:lnTo>
                  <a:lnTo>
                    <a:pt x="3585" y="788"/>
                  </a:lnTo>
                  <a:lnTo>
                    <a:pt x="3585" y="788"/>
                  </a:lnTo>
                  <a:lnTo>
                    <a:pt x="3585" y="788"/>
                  </a:lnTo>
                  <a:lnTo>
                    <a:pt x="3585" y="788"/>
                  </a:lnTo>
                  <a:lnTo>
                    <a:pt x="3585" y="788"/>
                  </a:lnTo>
                  <a:lnTo>
                    <a:pt x="3585" y="781"/>
                  </a:lnTo>
                  <a:lnTo>
                    <a:pt x="3585" y="781"/>
                  </a:lnTo>
                  <a:lnTo>
                    <a:pt x="3585" y="781"/>
                  </a:lnTo>
                  <a:lnTo>
                    <a:pt x="3592" y="781"/>
                  </a:lnTo>
                  <a:lnTo>
                    <a:pt x="3592" y="781"/>
                  </a:lnTo>
                  <a:lnTo>
                    <a:pt x="3592" y="774"/>
                  </a:lnTo>
                  <a:lnTo>
                    <a:pt x="3599" y="774"/>
                  </a:lnTo>
                  <a:lnTo>
                    <a:pt x="3599" y="774"/>
                  </a:lnTo>
                  <a:lnTo>
                    <a:pt x="3599" y="774"/>
                  </a:lnTo>
                  <a:lnTo>
                    <a:pt x="3599" y="774"/>
                  </a:lnTo>
                  <a:lnTo>
                    <a:pt x="3599" y="774"/>
                  </a:lnTo>
                  <a:lnTo>
                    <a:pt x="3599" y="774"/>
                  </a:lnTo>
                  <a:lnTo>
                    <a:pt x="3606" y="767"/>
                  </a:lnTo>
                  <a:lnTo>
                    <a:pt x="3606" y="767"/>
                  </a:lnTo>
                  <a:lnTo>
                    <a:pt x="3606" y="767"/>
                  </a:lnTo>
                  <a:lnTo>
                    <a:pt x="3614" y="760"/>
                  </a:lnTo>
                  <a:lnTo>
                    <a:pt x="3621" y="760"/>
                  </a:lnTo>
                  <a:lnTo>
                    <a:pt x="3621" y="760"/>
                  </a:lnTo>
                  <a:lnTo>
                    <a:pt x="3621" y="760"/>
                  </a:lnTo>
                  <a:lnTo>
                    <a:pt x="3628" y="760"/>
                  </a:lnTo>
                  <a:lnTo>
                    <a:pt x="3635" y="753"/>
                  </a:lnTo>
                  <a:lnTo>
                    <a:pt x="3635" y="753"/>
                  </a:lnTo>
                  <a:lnTo>
                    <a:pt x="3642" y="753"/>
                  </a:lnTo>
                  <a:lnTo>
                    <a:pt x="3642" y="753"/>
                  </a:lnTo>
                  <a:lnTo>
                    <a:pt x="3642" y="753"/>
                  </a:lnTo>
                  <a:lnTo>
                    <a:pt x="3649" y="760"/>
                  </a:lnTo>
                  <a:lnTo>
                    <a:pt x="3649" y="760"/>
                  </a:lnTo>
                  <a:lnTo>
                    <a:pt x="3649" y="760"/>
                  </a:lnTo>
                  <a:lnTo>
                    <a:pt x="3656" y="767"/>
                  </a:lnTo>
                  <a:lnTo>
                    <a:pt x="3656" y="774"/>
                  </a:lnTo>
                  <a:lnTo>
                    <a:pt x="3656" y="774"/>
                  </a:lnTo>
                  <a:lnTo>
                    <a:pt x="3663" y="781"/>
                  </a:lnTo>
                  <a:lnTo>
                    <a:pt x="3663" y="781"/>
                  </a:lnTo>
                  <a:lnTo>
                    <a:pt x="3670" y="781"/>
                  </a:lnTo>
                  <a:lnTo>
                    <a:pt x="3677" y="774"/>
                  </a:lnTo>
                  <a:lnTo>
                    <a:pt x="3677" y="774"/>
                  </a:lnTo>
                  <a:lnTo>
                    <a:pt x="3677" y="774"/>
                  </a:lnTo>
                  <a:lnTo>
                    <a:pt x="3677" y="774"/>
                  </a:lnTo>
                  <a:lnTo>
                    <a:pt x="3685" y="774"/>
                  </a:lnTo>
                  <a:lnTo>
                    <a:pt x="3685" y="781"/>
                  </a:lnTo>
                  <a:lnTo>
                    <a:pt x="3677" y="781"/>
                  </a:lnTo>
                  <a:lnTo>
                    <a:pt x="3677" y="788"/>
                  </a:lnTo>
                  <a:lnTo>
                    <a:pt x="3677" y="788"/>
                  </a:lnTo>
                  <a:lnTo>
                    <a:pt x="3663" y="795"/>
                  </a:lnTo>
                  <a:lnTo>
                    <a:pt x="3663" y="795"/>
                  </a:lnTo>
                  <a:lnTo>
                    <a:pt x="3663" y="795"/>
                  </a:lnTo>
                  <a:lnTo>
                    <a:pt x="3663" y="802"/>
                  </a:lnTo>
                  <a:lnTo>
                    <a:pt x="3663" y="802"/>
                  </a:lnTo>
                  <a:lnTo>
                    <a:pt x="3656" y="802"/>
                  </a:lnTo>
                  <a:lnTo>
                    <a:pt x="3656" y="802"/>
                  </a:lnTo>
                  <a:lnTo>
                    <a:pt x="3656" y="810"/>
                  </a:lnTo>
                  <a:lnTo>
                    <a:pt x="3656" y="810"/>
                  </a:lnTo>
                  <a:lnTo>
                    <a:pt x="3663" y="817"/>
                  </a:lnTo>
                  <a:lnTo>
                    <a:pt x="3663" y="817"/>
                  </a:lnTo>
                  <a:lnTo>
                    <a:pt x="3663" y="824"/>
                  </a:lnTo>
                  <a:lnTo>
                    <a:pt x="3663" y="824"/>
                  </a:lnTo>
                  <a:lnTo>
                    <a:pt x="3663" y="831"/>
                  </a:lnTo>
                  <a:lnTo>
                    <a:pt x="3670" y="824"/>
                  </a:lnTo>
                  <a:lnTo>
                    <a:pt x="3677" y="817"/>
                  </a:lnTo>
                  <a:lnTo>
                    <a:pt x="3677" y="817"/>
                  </a:lnTo>
                  <a:lnTo>
                    <a:pt x="3677" y="817"/>
                  </a:lnTo>
                  <a:lnTo>
                    <a:pt x="3677" y="817"/>
                  </a:lnTo>
                  <a:lnTo>
                    <a:pt x="3685" y="810"/>
                  </a:lnTo>
                  <a:lnTo>
                    <a:pt x="3699" y="802"/>
                  </a:lnTo>
                  <a:lnTo>
                    <a:pt x="3699" y="802"/>
                  </a:lnTo>
                  <a:lnTo>
                    <a:pt x="3699" y="802"/>
                  </a:lnTo>
                  <a:lnTo>
                    <a:pt x="3699" y="802"/>
                  </a:lnTo>
                  <a:lnTo>
                    <a:pt x="3699" y="802"/>
                  </a:lnTo>
                  <a:lnTo>
                    <a:pt x="3699" y="802"/>
                  </a:lnTo>
                  <a:lnTo>
                    <a:pt x="3699" y="810"/>
                  </a:lnTo>
                  <a:lnTo>
                    <a:pt x="3699" y="810"/>
                  </a:lnTo>
                  <a:lnTo>
                    <a:pt x="3699" y="817"/>
                  </a:lnTo>
                  <a:lnTo>
                    <a:pt x="3699" y="817"/>
                  </a:lnTo>
                  <a:lnTo>
                    <a:pt x="3699" y="817"/>
                  </a:lnTo>
                  <a:lnTo>
                    <a:pt x="3706" y="817"/>
                  </a:lnTo>
                  <a:lnTo>
                    <a:pt x="3706" y="817"/>
                  </a:lnTo>
                  <a:lnTo>
                    <a:pt x="3706" y="824"/>
                  </a:lnTo>
                  <a:lnTo>
                    <a:pt x="3713" y="831"/>
                  </a:lnTo>
                  <a:lnTo>
                    <a:pt x="3713" y="831"/>
                  </a:lnTo>
                  <a:lnTo>
                    <a:pt x="3720" y="838"/>
                  </a:lnTo>
                  <a:lnTo>
                    <a:pt x="3720" y="845"/>
                  </a:lnTo>
                  <a:lnTo>
                    <a:pt x="3720" y="852"/>
                  </a:lnTo>
                  <a:lnTo>
                    <a:pt x="3706" y="859"/>
                  </a:lnTo>
                  <a:lnTo>
                    <a:pt x="3706" y="859"/>
                  </a:lnTo>
                  <a:lnTo>
                    <a:pt x="3706" y="859"/>
                  </a:lnTo>
                  <a:lnTo>
                    <a:pt x="3706" y="866"/>
                  </a:lnTo>
                  <a:lnTo>
                    <a:pt x="3706" y="866"/>
                  </a:lnTo>
                  <a:lnTo>
                    <a:pt x="3706" y="873"/>
                  </a:lnTo>
                  <a:lnTo>
                    <a:pt x="3706" y="873"/>
                  </a:lnTo>
                  <a:lnTo>
                    <a:pt x="3699" y="873"/>
                  </a:lnTo>
                  <a:lnTo>
                    <a:pt x="3699" y="873"/>
                  </a:lnTo>
                  <a:lnTo>
                    <a:pt x="3699" y="881"/>
                  </a:lnTo>
                  <a:lnTo>
                    <a:pt x="3692" y="881"/>
                  </a:lnTo>
                  <a:lnTo>
                    <a:pt x="3699" y="888"/>
                  </a:lnTo>
                  <a:lnTo>
                    <a:pt x="3699" y="888"/>
                  </a:lnTo>
                  <a:lnTo>
                    <a:pt x="3699" y="888"/>
                  </a:lnTo>
                  <a:lnTo>
                    <a:pt x="3699" y="895"/>
                  </a:lnTo>
                  <a:lnTo>
                    <a:pt x="3692" y="895"/>
                  </a:lnTo>
                  <a:lnTo>
                    <a:pt x="3692" y="902"/>
                  </a:lnTo>
                  <a:lnTo>
                    <a:pt x="3692" y="895"/>
                  </a:lnTo>
                  <a:lnTo>
                    <a:pt x="3692" y="902"/>
                  </a:lnTo>
                  <a:lnTo>
                    <a:pt x="3692" y="902"/>
                  </a:lnTo>
                  <a:lnTo>
                    <a:pt x="3699" y="902"/>
                  </a:lnTo>
                  <a:lnTo>
                    <a:pt x="3699" y="902"/>
                  </a:lnTo>
                  <a:lnTo>
                    <a:pt x="3699" y="902"/>
                  </a:lnTo>
                  <a:lnTo>
                    <a:pt x="3706" y="902"/>
                  </a:lnTo>
                  <a:lnTo>
                    <a:pt x="3706" y="902"/>
                  </a:lnTo>
                  <a:lnTo>
                    <a:pt x="3706" y="902"/>
                  </a:lnTo>
                  <a:lnTo>
                    <a:pt x="3706" y="902"/>
                  </a:lnTo>
                  <a:lnTo>
                    <a:pt x="3706" y="902"/>
                  </a:lnTo>
                  <a:lnTo>
                    <a:pt x="3713" y="902"/>
                  </a:lnTo>
                  <a:lnTo>
                    <a:pt x="3713" y="895"/>
                  </a:lnTo>
                  <a:lnTo>
                    <a:pt x="3713" y="895"/>
                  </a:lnTo>
                  <a:lnTo>
                    <a:pt x="3713" y="895"/>
                  </a:lnTo>
                  <a:lnTo>
                    <a:pt x="3720" y="895"/>
                  </a:lnTo>
                  <a:lnTo>
                    <a:pt x="3720" y="895"/>
                  </a:lnTo>
                  <a:lnTo>
                    <a:pt x="3727" y="888"/>
                  </a:lnTo>
                  <a:lnTo>
                    <a:pt x="3727" y="888"/>
                  </a:lnTo>
                  <a:lnTo>
                    <a:pt x="3727" y="888"/>
                  </a:lnTo>
                  <a:lnTo>
                    <a:pt x="3734" y="888"/>
                  </a:lnTo>
                  <a:lnTo>
                    <a:pt x="3734" y="888"/>
                  </a:lnTo>
                  <a:lnTo>
                    <a:pt x="3748" y="895"/>
                  </a:lnTo>
                  <a:lnTo>
                    <a:pt x="3756" y="895"/>
                  </a:lnTo>
                  <a:lnTo>
                    <a:pt x="3756" y="902"/>
                  </a:lnTo>
                  <a:lnTo>
                    <a:pt x="3770" y="902"/>
                  </a:lnTo>
                  <a:lnTo>
                    <a:pt x="3770" y="902"/>
                  </a:lnTo>
                  <a:lnTo>
                    <a:pt x="3777" y="902"/>
                  </a:lnTo>
                  <a:lnTo>
                    <a:pt x="3777" y="902"/>
                  </a:lnTo>
                  <a:lnTo>
                    <a:pt x="3784" y="902"/>
                  </a:lnTo>
                  <a:lnTo>
                    <a:pt x="3791" y="902"/>
                  </a:lnTo>
                  <a:lnTo>
                    <a:pt x="3791" y="895"/>
                  </a:lnTo>
                  <a:lnTo>
                    <a:pt x="3798" y="895"/>
                  </a:lnTo>
                  <a:lnTo>
                    <a:pt x="3805" y="902"/>
                  </a:lnTo>
                  <a:lnTo>
                    <a:pt x="3805" y="902"/>
                  </a:lnTo>
                  <a:lnTo>
                    <a:pt x="3812" y="902"/>
                  </a:lnTo>
                  <a:lnTo>
                    <a:pt x="3812" y="902"/>
                  </a:lnTo>
                  <a:lnTo>
                    <a:pt x="3812" y="909"/>
                  </a:lnTo>
                  <a:lnTo>
                    <a:pt x="3812" y="909"/>
                  </a:lnTo>
                  <a:lnTo>
                    <a:pt x="3819" y="916"/>
                  </a:lnTo>
                  <a:lnTo>
                    <a:pt x="3827" y="916"/>
                  </a:lnTo>
                  <a:lnTo>
                    <a:pt x="3827" y="923"/>
                  </a:lnTo>
                  <a:lnTo>
                    <a:pt x="3827" y="930"/>
                  </a:lnTo>
                  <a:lnTo>
                    <a:pt x="3827" y="930"/>
                  </a:lnTo>
                  <a:lnTo>
                    <a:pt x="3827" y="937"/>
                  </a:lnTo>
                  <a:lnTo>
                    <a:pt x="3834" y="944"/>
                  </a:lnTo>
                  <a:lnTo>
                    <a:pt x="3841" y="944"/>
                  </a:lnTo>
                  <a:lnTo>
                    <a:pt x="3841" y="952"/>
                  </a:lnTo>
                  <a:lnTo>
                    <a:pt x="3834" y="952"/>
                  </a:lnTo>
                  <a:lnTo>
                    <a:pt x="3834" y="959"/>
                  </a:lnTo>
                  <a:lnTo>
                    <a:pt x="3834" y="959"/>
                  </a:lnTo>
                  <a:lnTo>
                    <a:pt x="3841" y="959"/>
                  </a:lnTo>
                  <a:lnTo>
                    <a:pt x="3841" y="959"/>
                  </a:lnTo>
                  <a:lnTo>
                    <a:pt x="3834" y="966"/>
                  </a:lnTo>
                  <a:lnTo>
                    <a:pt x="3834" y="966"/>
                  </a:lnTo>
                  <a:lnTo>
                    <a:pt x="3834" y="966"/>
                  </a:lnTo>
                  <a:lnTo>
                    <a:pt x="3834" y="959"/>
                  </a:lnTo>
                  <a:lnTo>
                    <a:pt x="3827" y="959"/>
                  </a:lnTo>
                  <a:lnTo>
                    <a:pt x="3827" y="959"/>
                  </a:lnTo>
                  <a:lnTo>
                    <a:pt x="3827" y="959"/>
                  </a:lnTo>
                  <a:lnTo>
                    <a:pt x="3827" y="959"/>
                  </a:lnTo>
                  <a:lnTo>
                    <a:pt x="3819" y="966"/>
                  </a:lnTo>
                  <a:lnTo>
                    <a:pt x="3819" y="966"/>
                  </a:lnTo>
                  <a:lnTo>
                    <a:pt x="3819" y="966"/>
                  </a:lnTo>
                  <a:lnTo>
                    <a:pt x="3812" y="973"/>
                  </a:lnTo>
                  <a:lnTo>
                    <a:pt x="3812" y="973"/>
                  </a:lnTo>
                  <a:lnTo>
                    <a:pt x="3812" y="973"/>
                  </a:lnTo>
                  <a:lnTo>
                    <a:pt x="3812" y="973"/>
                  </a:lnTo>
                  <a:lnTo>
                    <a:pt x="3812" y="980"/>
                  </a:lnTo>
                  <a:lnTo>
                    <a:pt x="3812" y="980"/>
                  </a:lnTo>
                  <a:lnTo>
                    <a:pt x="3805" y="980"/>
                  </a:lnTo>
                  <a:lnTo>
                    <a:pt x="3805" y="980"/>
                  </a:lnTo>
                  <a:lnTo>
                    <a:pt x="3805" y="980"/>
                  </a:lnTo>
                  <a:lnTo>
                    <a:pt x="3805" y="987"/>
                  </a:lnTo>
                  <a:lnTo>
                    <a:pt x="3805" y="987"/>
                  </a:lnTo>
                  <a:lnTo>
                    <a:pt x="3805" y="987"/>
                  </a:lnTo>
                  <a:lnTo>
                    <a:pt x="3798" y="987"/>
                  </a:lnTo>
                  <a:lnTo>
                    <a:pt x="3798" y="987"/>
                  </a:lnTo>
                  <a:lnTo>
                    <a:pt x="3798" y="994"/>
                  </a:lnTo>
                  <a:lnTo>
                    <a:pt x="3791" y="994"/>
                  </a:lnTo>
                  <a:lnTo>
                    <a:pt x="3791" y="1001"/>
                  </a:lnTo>
                  <a:lnTo>
                    <a:pt x="3791" y="1001"/>
                  </a:lnTo>
                  <a:lnTo>
                    <a:pt x="3784" y="1008"/>
                  </a:lnTo>
                  <a:lnTo>
                    <a:pt x="3784" y="1008"/>
                  </a:lnTo>
                  <a:lnTo>
                    <a:pt x="3784" y="1008"/>
                  </a:lnTo>
                  <a:lnTo>
                    <a:pt x="3791" y="1015"/>
                  </a:lnTo>
                  <a:lnTo>
                    <a:pt x="3791" y="1015"/>
                  </a:lnTo>
                  <a:lnTo>
                    <a:pt x="3791" y="1015"/>
                  </a:lnTo>
                  <a:lnTo>
                    <a:pt x="3791" y="1015"/>
                  </a:lnTo>
                  <a:lnTo>
                    <a:pt x="3791" y="1023"/>
                  </a:lnTo>
                  <a:lnTo>
                    <a:pt x="3791" y="1023"/>
                  </a:lnTo>
                  <a:lnTo>
                    <a:pt x="3791" y="1023"/>
                  </a:lnTo>
                  <a:lnTo>
                    <a:pt x="3791" y="1030"/>
                  </a:lnTo>
                  <a:lnTo>
                    <a:pt x="3791" y="1030"/>
                  </a:lnTo>
                  <a:lnTo>
                    <a:pt x="3798" y="1037"/>
                  </a:lnTo>
                  <a:lnTo>
                    <a:pt x="3819" y="1058"/>
                  </a:lnTo>
                  <a:lnTo>
                    <a:pt x="3827" y="1065"/>
                  </a:lnTo>
                  <a:lnTo>
                    <a:pt x="3827" y="1065"/>
                  </a:lnTo>
                  <a:lnTo>
                    <a:pt x="3827" y="1065"/>
                  </a:lnTo>
                  <a:lnTo>
                    <a:pt x="3827" y="1072"/>
                  </a:lnTo>
                  <a:lnTo>
                    <a:pt x="3827" y="1072"/>
                  </a:lnTo>
                  <a:lnTo>
                    <a:pt x="3834" y="1072"/>
                  </a:lnTo>
                  <a:lnTo>
                    <a:pt x="3834" y="1072"/>
                  </a:lnTo>
                  <a:lnTo>
                    <a:pt x="3834" y="1072"/>
                  </a:lnTo>
                  <a:lnTo>
                    <a:pt x="3834" y="1072"/>
                  </a:lnTo>
                  <a:lnTo>
                    <a:pt x="3834" y="1079"/>
                  </a:lnTo>
                  <a:lnTo>
                    <a:pt x="3834" y="1079"/>
                  </a:lnTo>
                  <a:lnTo>
                    <a:pt x="3834" y="1079"/>
                  </a:lnTo>
                  <a:lnTo>
                    <a:pt x="3827" y="1079"/>
                  </a:lnTo>
                  <a:lnTo>
                    <a:pt x="3827" y="1079"/>
                  </a:lnTo>
                  <a:lnTo>
                    <a:pt x="3827" y="1079"/>
                  </a:lnTo>
                  <a:lnTo>
                    <a:pt x="3827" y="1079"/>
                  </a:lnTo>
                  <a:lnTo>
                    <a:pt x="3827" y="1079"/>
                  </a:lnTo>
                  <a:lnTo>
                    <a:pt x="3819" y="1079"/>
                  </a:lnTo>
                  <a:lnTo>
                    <a:pt x="3819" y="1079"/>
                  </a:lnTo>
                  <a:lnTo>
                    <a:pt x="3819" y="1079"/>
                  </a:lnTo>
                  <a:lnTo>
                    <a:pt x="3819" y="1079"/>
                  </a:lnTo>
                  <a:lnTo>
                    <a:pt x="3819" y="1072"/>
                  </a:lnTo>
                  <a:lnTo>
                    <a:pt x="3798" y="1072"/>
                  </a:lnTo>
                  <a:lnTo>
                    <a:pt x="3798" y="1065"/>
                  </a:lnTo>
                  <a:lnTo>
                    <a:pt x="3791" y="1065"/>
                  </a:lnTo>
                  <a:lnTo>
                    <a:pt x="3798" y="1065"/>
                  </a:lnTo>
                  <a:lnTo>
                    <a:pt x="3798" y="1058"/>
                  </a:lnTo>
                  <a:lnTo>
                    <a:pt x="3798" y="1058"/>
                  </a:lnTo>
                  <a:lnTo>
                    <a:pt x="3791" y="1058"/>
                  </a:lnTo>
                  <a:lnTo>
                    <a:pt x="3791" y="1051"/>
                  </a:lnTo>
                  <a:lnTo>
                    <a:pt x="3784" y="1051"/>
                  </a:lnTo>
                  <a:lnTo>
                    <a:pt x="3784" y="1044"/>
                  </a:lnTo>
                  <a:lnTo>
                    <a:pt x="3784" y="1044"/>
                  </a:lnTo>
                  <a:lnTo>
                    <a:pt x="3777" y="1044"/>
                  </a:lnTo>
                  <a:lnTo>
                    <a:pt x="3777" y="1044"/>
                  </a:lnTo>
                  <a:lnTo>
                    <a:pt x="3770" y="1044"/>
                  </a:lnTo>
                  <a:lnTo>
                    <a:pt x="3770" y="1044"/>
                  </a:lnTo>
                  <a:lnTo>
                    <a:pt x="3770" y="1044"/>
                  </a:lnTo>
                  <a:lnTo>
                    <a:pt x="3770" y="1044"/>
                  </a:lnTo>
                  <a:lnTo>
                    <a:pt x="3763" y="1044"/>
                  </a:lnTo>
                  <a:lnTo>
                    <a:pt x="3763" y="1044"/>
                  </a:lnTo>
                  <a:lnTo>
                    <a:pt x="3763" y="1044"/>
                  </a:lnTo>
                  <a:lnTo>
                    <a:pt x="3763" y="1044"/>
                  </a:lnTo>
                  <a:lnTo>
                    <a:pt x="3756" y="1044"/>
                  </a:lnTo>
                  <a:lnTo>
                    <a:pt x="3756" y="1044"/>
                  </a:lnTo>
                  <a:lnTo>
                    <a:pt x="3756" y="1051"/>
                  </a:lnTo>
                  <a:lnTo>
                    <a:pt x="3756" y="1051"/>
                  </a:lnTo>
                  <a:lnTo>
                    <a:pt x="3756" y="1051"/>
                  </a:lnTo>
                  <a:lnTo>
                    <a:pt x="3748" y="1058"/>
                  </a:lnTo>
                  <a:lnTo>
                    <a:pt x="3748" y="1058"/>
                  </a:lnTo>
                  <a:lnTo>
                    <a:pt x="3748" y="1051"/>
                  </a:lnTo>
                  <a:lnTo>
                    <a:pt x="3741" y="1058"/>
                  </a:lnTo>
                  <a:lnTo>
                    <a:pt x="3706" y="1065"/>
                  </a:lnTo>
                  <a:lnTo>
                    <a:pt x="3699" y="1065"/>
                  </a:lnTo>
                  <a:lnTo>
                    <a:pt x="3692" y="1072"/>
                  </a:lnTo>
                  <a:lnTo>
                    <a:pt x="3685" y="1079"/>
                  </a:lnTo>
                  <a:lnTo>
                    <a:pt x="3685" y="1086"/>
                  </a:lnTo>
                  <a:lnTo>
                    <a:pt x="3685" y="1094"/>
                  </a:lnTo>
                  <a:lnTo>
                    <a:pt x="3677" y="1101"/>
                  </a:lnTo>
                  <a:lnTo>
                    <a:pt x="3677" y="1101"/>
                  </a:lnTo>
                  <a:lnTo>
                    <a:pt x="3670" y="1101"/>
                  </a:lnTo>
                  <a:lnTo>
                    <a:pt x="3670" y="1101"/>
                  </a:lnTo>
                  <a:lnTo>
                    <a:pt x="3663" y="1108"/>
                  </a:lnTo>
                  <a:lnTo>
                    <a:pt x="3663" y="1115"/>
                  </a:lnTo>
                  <a:lnTo>
                    <a:pt x="3656" y="1115"/>
                  </a:lnTo>
                  <a:lnTo>
                    <a:pt x="3656" y="1122"/>
                  </a:lnTo>
                  <a:lnTo>
                    <a:pt x="3649" y="1122"/>
                  </a:lnTo>
                  <a:lnTo>
                    <a:pt x="3649" y="1122"/>
                  </a:lnTo>
                  <a:lnTo>
                    <a:pt x="3649" y="1122"/>
                  </a:lnTo>
                  <a:lnTo>
                    <a:pt x="3649" y="1129"/>
                  </a:lnTo>
                  <a:lnTo>
                    <a:pt x="3649" y="1129"/>
                  </a:lnTo>
                  <a:lnTo>
                    <a:pt x="3649" y="1129"/>
                  </a:lnTo>
                  <a:lnTo>
                    <a:pt x="3642" y="1129"/>
                  </a:lnTo>
                  <a:lnTo>
                    <a:pt x="3642" y="1129"/>
                  </a:lnTo>
                  <a:lnTo>
                    <a:pt x="3635" y="1129"/>
                  </a:lnTo>
                  <a:lnTo>
                    <a:pt x="3635" y="1136"/>
                  </a:lnTo>
                  <a:lnTo>
                    <a:pt x="3628" y="1143"/>
                  </a:lnTo>
                  <a:lnTo>
                    <a:pt x="3628" y="1150"/>
                  </a:lnTo>
                  <a:lnTo>
                    <a:pt x="3628" y="1150"/>
                  </a:lnTo>
                  <a:lnTo>
                    <a:pt x="3614" y="1150"/>
                  </a:lnTo>
                  <a:lnTo>
                    <a:pt x="3614" y="1157"/>
                  </a:lnTo>
                  <a:lnTo>
                    <a:pt x="3614" y="1157"/>
                  </a:lnTo>
                  <a:lnTo>
                    <a:pt x="3606" y="1157"/>
                  </a:lnTo>
                  <a:lnTo>
                    <a:pt x="3606" y="1157"/>
                  </a:lnTo>
                  <a:lnTo>
                    <a:pt x="3599" y="1157"/>
                  </a:lnTo>
                  <a:lnTo>
                    <a:pt x="3599" y="1157"/>
                  </a:lnTo>
                  <a:lnTo>
                    <a:pt x="3599" y="1157"/>
                  </a:lnTo>
                  <a:lnTo>
                    <a:pt x="3599" y="1157"/>
                  </a:lnTo>
                  <a:lnTo>
                    <a:pt x="3599" y="1157"/>
                  </a:lnTo>
                  <a:lnTo>
                    <a:pt x="3592" y="1165"/>
                  </a:lnTo>
                  <a:lnTo>
                    <a:pt x="3592" y="1165"/>
                  </a:lnTo>
                  <a:lnTo>
                    <a:pt x="3592" y="1165"/>
                  </a:lnTo>
                  <a:lnTo>
                    <a:pt x="3592" y="1165"/>
                  </a:lnTo>
                  <a:lnTo>
                    <a:pt x="3592" y="1172"/>
                  </a:lnTo>
                  <a:lnTo>
                    <a:pt x="3592" y="1172"/>
                  </a:lnTo>
                  <a:lnTo>
                    <a:pt x="3592" y="1172"/>
                  </a:lnTo>
                  <a:lnTo>
                    <a:pt x="3592" y="1172"/>
                  </a:lnTo>
                  <a:lnTo>
                    <a:pt x="3592" y="1172"/>
                  </a:lnTo>
                  <a:lnTo>
                    <a:pt x="3592" y="1179"/>
                  </a:lnTo>
                  <a:lnTo>
                    <a:pt x="3585" y="1179"/>
                  </a:lnTo>
                  <a:lnTo>
                    <a:pt x="3585" y="1179"/>
                  </a:lnTo>
                  <a:lnTo>
                    <a:pt x="3585" y="1186"/>
                  </a:lnTo>
                  <a:lnTo>
                    <a:pt x="3585" y="1186"/>
                  </a:lnTo>
                  <a:lnTo>
                    <a:pt x="3592" y="1193"/>
                  </a:lnTo>
                  <a:lnTo>
                    <a:pt x="3592" y="1193"/>
                  </a:lnTo>
                  <a:lnTo>
                    <a:pt x="3592" y="1193"/>
                  </a:lnTo>
                  <a:lnTo>
                    <a:pt x="3592" y="1200"/>
                  </a:lnTo>
                  <a:lnTo>
                    <a:pt x="3592" y="1207"/>
                  </a:lnTo>
                  <a:lnTo>
                    <a:pt x="3592" y="1214"/>
                  </a:lnTo>
                  <a:lnTo>
                    <a:pt x="3592" y="1214"/>
                  </a:lnTo>
                  <a:lnTo>
                    <a:pt x="3592" y="1221"/>
                  </a:lnTo>
                  <a:lnTo>
                    <a:pt x="3592" y="1221"/>
                  </a:lnTo>
                  <a:lnTo>
                    <a:pt x="3599" y="1221"/>
                  </a:lnTo>
                  <a:lnTo>
                    <a:pt x="3599" y="1221"/>
                  </a:lnTo>
                  <a:lnTo>
                    <a:pt x="3599" y="1221"/>
                  </a:lnTo>
                  <a:lnTo>
                    <a:pt x="3599" y="1221"/>
                  </a:lnTo>
                  <a:lnTo>
                    <a:pt x="3599" y="1221"/>
                  </a:lnTo>
                  <a:lnTo>
                    <a:pt x="3599" y="1228"/>
                  </a:lnTo>
                  <a:lnTo>
                    <a:pt x="3599" y="1228"/>
                  </a:lnTo>
                  <a:lnTo>
                    <a:pt x="3599" y="1236"/>
                  </a:lnTo>
                  <a:lnTo>
                    <a:pt x="3599" y="1236"/>
                  </a:lnTo>
                  <a:lnTo>
                    <a:pt x="3606" y="1243"/>
                  </a:lnTo>
                  <a:lnTo>
                    <a:pt x="3606" y="1243"/>
                  </a:lnTo>
                  <a:lnTo>
                    <a:pt x="3614" y="1243"/>
                  </a:lnTo>
                  <a:lnTo>
                    <a:pt x="3606" y="1250"/>
                  </a:lnTo>
                  <a:lnTo>
                    <a:pt x="3606" y="1250"/>
                  </a:lnTo>
                  <a:lnTo>
                    <a:pt x="3599" y="1257"/>
                  </a:lnTo>
                  <a:lnTo>
                    <a:pt x="3599" y="1257"/>
                  </a:lnTo>
                  <a:lnTo>
                    <a:pt x="3592" y="1264"/>
                  </a:lnTo>
                  <a:lnTo>
                    <a:pt x="3592" y="1264"/>
                  </a:lnTo>
                  <a:lnTo>
                    <a:pt x="3592" y="1264"/>
                  </a:lnTo>
                  <a:lnTo>
                    <a:pt x="3592" y="1271"/>
                  </a:lnTo>
                  <a:lnTo>
                    <a:pt x="3599" y="1285"/>
                  </a:lnTo>
                  <a:lnTo>
                    <a:pt x="3599" y="1285"/>
                  </a:lnTo>
                  <a:lnTo>
                    <a:pt x="3599" y="1292"/>
                  </a:lnTo>
                  <a:lnTo>
                    <a:pt x="3599" y="1292"/>
                  </a:lnTo>
                  <a:lnTo>
                    <a:pt x="3592" y="1292"/>
                  </a:lnTo>
                  <a:lnTo>
                    <a:pt x="3592" y="1292"/>
                  </a:lnTo>
                  <a:lnTo>
                    <a:pt x="3592" y="1292"/>
                  </a:lnTo>
                  <a:lnTo>
                    <a:pt x="3585" y="1314"/>
                  </a:lnTo>
                  <a:lnTo>
                    <a:pt x="3585" y="1314"/>
                  </a:lnTo>
                  <a:lnTo>
                    <a:pt x="3585" y="1314"/>
                  </a:lnTo>
                  <a:lnTo>
                    <a:pt x="3585" y="1314"/>
                  </a:lnTo>
                  <a:lnTo>
                    <a:pt x="3585" y="1314"/>
                  </a:lnTo>
                  <a:lnTo>
                    <a:pt x="3585" y="1314"/>
                  </a:lnTo>
                  <a:lnTo>
                    <a:pt x="3585" y="1314"/>
                  </a:lnTo>
                  <a:lnTo>
                    <a:pt x="3585" y="1314"/>
                  </a:lnTo>
                  <a:lnTo>
                    <a:pt x="3578" y="1314"/>
                  </a:lnTo>
                  <a:lnTo>
                    <a:pt x="3578" y="1321"/>
                  </a:lnTo>
                  <a:lnTo>
                    <a:pt x="3578" y="1321"/>
                  </a:lnTo>
                  <a:lnTo>
                    <a:pt x="3578" y="1328"/>
                  </a:lnTo>
                  <a:lnTo>
                    <a:pt x="3571" y="1328"/>
                  </a:lnTo>
                  <a:lnTo>
                    <a:pt x="3571" y="1328"/>
                  </a:lnTo>
                  <a:lnTo>
                    <a:pt x="3564" y="1328"/>
                  </a:lnTo>
                  <a:lnTo>
                    <a:pt x="3564" y="1328"/>
                  </a:lnTo>
                  <a:lnTo>
                    <a:pt x="3564" y="1335"/>
                  </a:lnTo>
                  <a:lnTo>
                    <a:pt x="3557" y="1335"/>
                  </a:lnTo>
                  <a:lnTo>
                    <a:pt x="3557" y="1342"/>
                  </a:lnTo>
                  <a:lnTo>
                    <a:pt x="3550" y="1363"/>
                  </a:lnTo>
                  <a:lnTo>
                    <a:pt x="3550" y="1370"/>
                  </a:lnTo>
                  <a:lnTo>
                    <a:pt x="3557" y="1377"/>
                  </a:lnTo>
                  <a:lnTo>
                    <a:pt x="3564" y="1377"/>
                  </a:lnTo>
                  <a:lnTo>
                    <a:pt x="3564" y="1377"/>
                  </a:lnTo>
                  <a:lnTo>
                    <a:pt x="3571" y="1377"/>
                  </a:lnTo>
                  <a:lnTo>
                    <a:pt x="3571" y="1385"/>
                  </a:lnTo>
                  <a:lnTo>
                    <a:pt x="3578" y="1392"/>
                  </a:lnTo>
                  <a:lnTo>
                    <a:pt x="3578" y="1399"/>
                  </a:lnTo>
                  <a:lnTo>
                    <a:pt x="3571" y="1399"/>
                  </a:lnTo>
                  <a:lnTo>
                    <a:pt x="3571" y="1406"/>
                  </a:lnTo>
                  <a:lnTo>
                    <a:pt x="3571" y="1413"/>
                  </a:lnTo>
                  <a:lnTo>
                    <a:pt x="3571" y="1420"/>
                  </a:lnTo>
                  <a:lnTo>
                    <a:pt x="3564" y="1427"/>
                  </a:lnTo>
                  <a:lnTo>
                    <a:pt x="3564" y="1434"/>
                  </a:lnTo>
                  <a:lnTo>
                    <a:pt x="3564" y="1434"/>
                  </a:lnTo>
                  <a:lnTo>
                    <a:pt x="3564" y="1434"/>
                  </a:lnTo>
                  <a:lnTo>
                    <a:pt x="3564" y="1441"/>
                  </a:lnTo>
                  <a:lnTo>
                    <a:pt x="3564" y="1441"/>
                  </a:lnTo>
                  <a:lnTo>
                    <a:pt x="3564" y="1441"/>
                  </a:lnTo>
                  <a:lnTo>
                    <a:pt x="3564" y="1441"/>
                  </a:lnTo>
                  <a:lnTo>
                    <a:pt x="3557" y="1441"/>
                  </a:lnTo>
                  <a:lnTo>
                    <a:pt x="3557" y="1441"/>
                  </a:lnTo>
                  <a:lnTo>
                    <a:pt x="3557" y="1448"/>
                  </a:lnTo>
                  <a:lnTo>
                    <a:pt x="3557" y="1456"/>
                  </a:lnTo>
                  <a:lnTo>
                    <a:pt x="3557" y="1463"/>
                  </a:lnTo>
                  <a:lnTo>
                    <a:pt x="3550" y="1463"/>
                  </a:lnTo>
                  <a:lnTo>
                    <a:pt x="3550" y="1463"/>
                  </a:lnTo>
                  <a:lnTo>
                    <a:pt x="3550" y="1470"/>
                  </a:lnTo>
                  <a:lnTo>
                    <a:pt x="3550" y="1477"/>
                  </a:lnTo>
                  <a:lnTo>
                    <a:pt x="3543" y="1477"/>
                  </a:lnTo>
                  <a:lnTo>
                    <a:pt x="3543" y="1477"/>
                  </a:lnTo>
                  <a:lnTo>
                    <a:pt x="3543" y="1477"/>
                  </a:lnTo>
                  <a:lnTo>
                    <a:pt x="3543" y="1484"/>
                  </a:lnTo>
                  <a:lnTo>
                    <a:pt x="3543" y="1484"/>
                  </a:lnTo>
                  <a:lnTo>
                    <a:pt x="3543" y="1491"/>
                  </a:lnTo>
                  <a:lnTo>
                    <a:pt x="3543" y="1491"/>
                  </a:lnTo>
                  <a:lnTo>
                    <a:pt x="3543" y="1491"/>
                  </a:lnTo>
                  <a:lnTo>
                    <a:pt x="3543" y="1491"/>
                  </a:lnTo>
                  <a:lnTo>
                    <a:pt x="3543" y="1491"/>
                  </a:lnTo>
                  <a:lnTo>
                    <a:pt x="3543" y="1498"/>
                  </a:lnTo>
                  <a:lnTo>
                    <a:pt x="3536" y="1498"/>
                  </a:lnTo>
                  <a:lnTo>
                    <a:pt x="3536" y="1498"/>
                  </a:lnTo>
                  <a:lnTo>
                    <a:pt x="3536" y="1498"/>
                  </a:lnTo>
                  <a:lnTo>
                    <a:pt x="3536" y="1505"/>
                  </a:lnTo>
                  <a:lnTo>
                    <a:pt x="3536" y="1512"/>
                  </a:lnTo>
                  <a:lnTo>
                    <a:pt x="3536" y="1527"/>
                  </a:lnTo>
                  <a:lnTo>
                    <a:pt x="3536" y="1534"/>
                  </a:lnTo>
                  <a:lnTo>
                    <a:pt x="3536" y="1534"/>
                  </a:lnTo>
                  <a:lnTo>
                    <a:pt x="3536" y="1541"/>
                  </a:lnTo>
                  <a:lnTo>
                    <a:pt x="3528" y="1541"/>
                  </a:lnTo>
                  <a:lnTo>
                    <a:pt x="3528" y="1541"/>
                  </a:lnTo>
                  <a:lnTo>
                    <a:pt x="3528" y="1548"/>
                  </a:lnTo>
                  <a:lnTo>
                    <a:pt x="3528" y="1548"/>
                  </a:lnTo>
                  <a:lnTo>
                    <a:pt x="3528" y="1555"/>
                  </a:lnTo>
                  <a:lnTo>
                    <a:pt x="3528" y="1562"/>
                  </a:lnTo>
                  <a:lnTo>
                    <a:pt x="3528" y="1562"/>
                  </a:lnTo>
                  <a:lnTo>
                    <a:pt x="3528" y="1569"/>
                  </a:lnTo>
                  <a:lnTo>
                    <a:pt x="3528" y="1569"/>
                  </a:lnTo>
                  <a:lnTo>
                    <a:pt x="3521" y="1569"/>
                  </a:lnTo>
                  <a:lnTo>
                    <a:pt x="3521" y="1569"/>
                  </a:lnTo>
                  <a:lnTo>
                    <a:pt x="3521" y="1569"/>
                  </a:lnTo>
                  <a:lnTo>
                    <a:pt x="3514" y="1569"/>
                  </a:lnTo>
                  <a:lnTo>
                    <a:pt x="3514" y="1569"/>
                  </a:lnTo>
                  <a:lnTo>
                    <a:pt x="3507" y="1562"/>
                  </a:lnTo>
                  <a:lnTo>
                    <a:pt x="3507" y="1562"/>
                  </a:lnTo>
                  <a:lnTo>
                    <a:pt x="3500" y="1562"/>
                  </a:lnTo>
                  <a:lnTo>
                    <a:pt x="3493" y="1562"/>
                  </a:lnTo>
                  <a:lnTo>
                    <a:pt x="3493" y="1562"/>
                  </a:lnTo>
                  <a:lnTo>
                    <a:pt x="3479" y="1562"/>
                  </a:lnTo>
                  <a:lnTo>
                    <a:pt x="3479" y="1562"/>
                  </a:lnTo>
                  <a:lnTo>
                    <a:pt x="3472" y="1555"/>
                  </a:lnTo>
                  <a:lnTo>
                    <a:pt x="3472" y="1548"/>
                  </a:lnTo>
                  <a:lnTo>
                    <a:pt x="3465" y="1548"/>
                  </a:lnTo>
                  <a:lnTo>
                    <a:pt x="3457" y="1555"/>
                  </a:lnTo>
                  <a:lnTo>
                    <a:pt x="3450" y="1555"/>
                  </a:lnTo>
                  <a:lnTo>
                    <a:pt x="3450" y="1555"/>
                  </a:lnTo>
                  <a:lnTo>
                    <a:pt x="3450" y="1555"/>
                  </a:lnTo>
                  <a:lnTo>
                    <a:pt x="3450" y="1555"/>
                  </a:lnTo>
                  <a:lnTo>
                    <a:pt x="3450" y="1555"/>
                  </a:lnTo>
                  <a:lnTo>
                    <a:pt x="3450" y="1555"/>
                  </a:lnTo>
                  <a:lnTo>
                    <a:pt x="3450" y="1555"/>
                  </a:lnTo>
                  <a:lnTo>
                    <a:pt x="3450" y="1555"/>
                  </a:lnTo>
                  <a:lnTo>
                    <a:pt x="3450" y="1555"/>
                  </a:lnTo>
                  <a:lnTo>
                    <a:pt x="3443" y="1555"/>
                  </a:lnTo>
                  <a:lnTo>
                    <a:pt x="3443" y="1562"/>
                  </a:lnTo>
                  <a:lnTo>
                    <a:pt x="3436" y="1562"/>
                  </a:lnTo>
                  <a:lnTo>
                    <a:pt x="3436" y="1562"/>
                  </a:lnTo>
                  <a:lnTo>
                    <a:pt x="3436" y="1562"/>
                  </a:lnTo>
                  <a:lnTo>
                    <a:pt x="3436" y="1555"/>
                  </a:lnTo>
                  <a:lnTo>
                    <a:pt x="3436" y="1555"/>
                  </a:lnTo>
                  <a:lnTo>
                    <a:pt x="3429" y="1548"/>
                  </a:lnTo>
                  <a:lnTo>
                    <a:pt x="3429" y="1548"/>
                  </a:lnTo>
                  <a:lnTo>
                    <a:pt x="3422" y="1541"/>
                  </a:lnTo>
                  <a:lnTo>
                    <a:pt x="3422" y="1541"/>
                  </a:lnTo>
                  <a:lnTo>
                    <a:pt x="3415" y="1541"/>
                  </a:lnTo>
                  <a:lnTo>
                    <a:pt x="3415" y="1548"/>
                  </a:lnTo>
                  <a:lnTo>
                    <a:pt x="3415" y="1548"/>
                  </a:lnTo>
                  <a:lnTo>
                    <a:pt x="3415" y="1555"/>
                  </a:lnTo>
                  <a:lnTo>
                    <a:pt x="3415" y="1555"/>
                  </a:lnTo>
                  <a:lnTo>
                    <a:pt x="3415" y="1555"/>
                  </a:lnTo>
                  <a:lnTo>
                    <a:pt x="3415" y="1562"/>
                  </a:lnTo>
                  <a:lnTo>
                    <a:pt x="3422" y="1562"/>
                  </a:lnTo>
                  <a:lnTo>
                    <a:pt x="3422" y="1569"/>
                  </a:lnTo>
                  <a:lnTo>
                    <a:pt x="3422" y="1569"/>
                  </a:lnTo>
                  <a:lnTo>
                    <a:pt x="3422" y="1569"/>
                  </a:lnTo>
                  <a:lnTo>
                    <a:pt x="3422" y="1569"/>
                  </a:lnTo>
                  <a:lnTo>
                    <a:pt x="3422" y="1576"/>
                  </a:lnTo>
                  <a:lnTo>
                    <a:pt x="3429" y="1590"/>
                  </a:lnTo>
                  <a:lnTo>
                    <a:pt x="3436" y="1598"/>
                  </a:lnTo>
                  <a:lnTo>
                    <a:pt x="3436" y="1598"/>
                  </a:lnTo>
                  <a:lnTo>
                    <a:pt x="3436" y="1598"/>
                  </a:lnTo>
                  <a:lnTo>
                    <a:pt x="3436" y="1598"/>
                  </a:lnTo>
                  <a:lnTo>
                    <a:pt x="3436" y="1605"/>
                  </a:lnTo>
                  <a:lnTo>
                    <a:pt x="3436" y="1633"/>
                  </a:lnTo>
                  <a:lnTo>
                    <a:pt x="3436" y="1640"/>
                  </a:lnTo>
                  <a:lnTo>
                    <a:pt x="3443" y="1647"/>
                  </a:lnTo>
                  <a:lnTo>
                    <a:pt x="3443" y="1647"/>
                  </a:lnTo>
                  <a:lnTo>
                    <a:pt x="3443" y="1647"/>
                  </a:lnTo>
                  <a:lnTo>
                    <a:pt x="3443" y="1647"/>
                  </a:lnTo>
                  <a:lnTo>
                    <a:pt x="3436" y="1654"/>
                  </a:lnTo>
                  <a:lnTo>
                    <a:pt x="3436" y="1654"/>
                  </a:lnTo>
                  <a:lnTo>
                    <a:pt x="3436" y="1661"/>
                  </a:lnTo>
                  <a:lnTo>
                    <a:pt x="3443" y="1669"/>
                  </a:lnTo>
                  <a:lnTo>
                    <a:pt x="3443" y="1676"/>
                  </a:lnTo>
                  <a:lnTo>
                    <a:pt x="3443" y="1676"/>
                  </a:lnTo>
                  <a:lnTo>
                    <a:pt x="3443" y="1683"/>
                  </a:lnTo>
                  <a:lnTo>
                    <a:pt x="3443" y="1683"/>
                  </a:lnTo>
                  <a:lnTo>
                    <a:pt x="3436" y="1690"/>
                  </a:lnTo>
                  <a:lnTo>
                    <a:pt x="3436" y="1697"/>
                  </a:lnTo>
                  <a:lnTo>
                    <a:pt x="3436" y="1697"/>
                  </a:lnTo>
                  <a:lnTo>
                    <a:pt x="3429" y="1697"/>
                  </a:lnTo>
                  <a:lnTo>
                    <a:pt x="3429" y="1704"/>
                  </a:lnTo>
                  <a:lnTo>
                    <a:pt x="3422" y="1697"/>
                  </a:lnTo>
                  <a:lnTo>
                    <a:pt x="3422" y="1697"/>
                  </a:lnTo>
                  <a:lnTo>
                    <a:pt x="3422" y="1697"/>
                  </a:lnTo>
                  <a:lnTo>
                    <a:pt x="3415" y="1690"/>
                  </a:lnTo>
                  <a:lnTo>
                    <a:pt x="3415" y="1697"/>
                  </a:lnTo>
                  <a:lnTo>
                    <a:pt x="3415" y="1697"/>
                  </a:lnTo>
                  <a:lnTo>
                    <a:pt x="3415" y="1704"/>
                  </a:lnTo>
                  <a:lnTo>
                    <a:pt x="3415" y="1704"/>
                  </a:lnTo>
                  <a:lnTo>
                    <a:pt x="3415" y="1711"/>
                  </a:lnTo>
                  <a:lnTo>
                    <a:pt x="3415" y="1711"/>
                  </a:lnTo>
                  <a:lnTo>
                    <a:pt x="3422" y="1718"/>
                  </a:lnTo>
                  <a:lnTo>
                    <a:pt x="3422" y="1718"/>
                  </a:lnTo>
                  <a:lnTo>
                    <a:pt x="3415" y="1725"/>
                  </a:lnTo>
                  <a:lnTo>
                    <a:pt x="3415" y="1725"/>
                  </a:lnTo>
                  <a:lnTo>
                    <a:pt x="3415" y="1732"/>
                  </a:lnTo>
                  <a:lnTo>
                    <a:pt x="3415" y="1732"/>
                  </a:lnTo>
                  <a:lnTo>
                    <a:pt x="3408" y="1732"/>
                  </a:lnTo>
                  <a:lnTo>
                    <a:pt x="3408" y="1747"/>
                  </a:lnTo>
                  <a:lnTo>
                    <a:pt x="3408" y="1754"/>
                  </a:lnTo>
                  <a:lnTo>
                    <a:pt x="3408" y="1754"/>
                  </a:lnTo>
                  <a:lnTo>
                    <a:pt x="3415" y="1761"/>
                  </a:lnTo>
                  <a:lnTo>
                    <a:pt x="3415" y="1761"/>
                  </a:lnTo>
                  <a:lnTo>
                    <a:pt x="3415" y="1768"/>
                  </a:lnTo>
                  <a:lnTo>
                    <a:pt x="3415" y="1768"/>
                  </a:lnTo>
                  <a:lnTo>
                    <a:pt x="3415" y="1775"/>
                  </a:lnTo>
                  <a:lnTo>
                    <a:pt x="3415" y="1782"/>
                  </a:lnTo>
                  <a:lnTo>
                    <a:pt x="3422" y="1782"/>
                  </a:lnTo>
                  <a:lnTo>
                    <a:pt x="3422" y="1789"/>
                  </a:lnTo>
                  <a:lnTo>
                    <a:pt x="3429" y="1789"/>
                  </a:lnTo>
                  <a:lnTo>
                    <a:pt x="3429" y="1810"/>
                  </a:lnTo>
                  <a:lnTo>
                    <a:pt x="3429" y="1810"/>
                  </a:lnTo>
                  <a:lnTo>
                    <a:pt x="3429" y="1810"/>
                  </a:lnTo>
                  <a:lnTo>
                    <a:pt x="3429" y="1810"/>
                  </a:lnTo>
                  <a:lnTo>
                    <a:pt x="3429" y="1810"/>
                  </a:lnTo>
                  <a:lnTo>
                    <a:pt x="3422" y="1818"/>
                  </a:lnTo>
                  <a:lnTo>
                    <a:pt x="3422" y="1818"/>
                  </a:lnTo>
                  <a:lnTo>
                    <a:pt x="3422" y="1818"/>
                  </a:lnTo>
                  <a:lnTo>
                    <a:pt x="3422" y="1818"/>
                  </a:lnTo>
                  <a:lnTo>
                    <a:pt x="3429" y="1818"/>
                  </a:lnTo>
                  <a:lnTo>
                    <a:pt x="3422" y="1825"/>
                  </a:lnTo>
                  <a:lnTo>
                    <a:pt x="3422" y="1825"/>
                  </a:lnTo>
                  <a:lnTo>
                    <a:pt x="3422" y="1818"/>
                  </a:lnTo>
                  <a:lnTo>
                    <a:pt x="3415" y="1818"/>
                  </a:lnTo>
                  <a:lnTo>
                    <a:pt x="3415" y="1818"/>
                  </a:lnTo>
                  <a:lnTo>
                    <a:pt x="3415" y="1818"/>
                  </a:lnTo>
                  <a:lnTo>
                    <a:pt x="3415" y="1818"/>
                  </a:lnTo>
                  <a:lnTo>
                    <a:pt x="3415" y="1818"/>
                  </a:lnTo>
                  <a:lnTo>
                    <a:pt x="3415" y="1825"/>
                  </a:lnTo>
                  <a:lnTo>
                    <a:pt x="3415" y="1832"/>
                  </a:lnTo>
                  <a:lnTo>
                    <a:pt x="3415" y="1832"/>
                  </a:lnTo>
                  <a:lnTo>
                    <a:pt x="3408" y="1832"/>
                  </a:lnTo>
                  <a:lnTo>
                    <a:pt x="3408" y="1832"/>
                  </a:lnTo>
                  <a:lnTo>
                    <a:pt x="3408" y="1839"/>
                  </a:lnTo>
                  <a:lnTo>
                    <a:pt x="3408" y="1839"/>
                  </a:lnTo>
                  <a:lnTo>
                    <a:pt x="3408" y="1846"/>
                  </a:lnTo>
                  <a:lnTo>
                    <a:pt x="3408" y="1846"/>
                  </a:lnTo>
                  <a:lnTo>
                    <a:pt x="3408" y="1846"/>
                  </a:lnTo>
                  <a:lnTo>
                    <a:pt x="3408" y="1846"/>
                  </a:lnTo>
                  <a:lnTo>
                    <a:pt x="3408" y="1846"/>
                  </a:lnTo>
                  <a:lnTo>
                    <a:pt x="3408" y="1846"/>
                  </a:lnTo>
                  <a:lnTo>
                    <a:pt x="3408" y="1853"/>
                  </a:lnTo>
                  <a:lnTo>
                    <a:pt x="3408" y="1853"/>
                  </a:lnTo>
                  <a:lnTo>
                    <a:pt x="3408" y="1853"/>
                  </a:lnTo>
                  <a:lnTo>
                    <a:pt x="3408" y="1853"/>
                  </a:lnTo>
                  <a:lnTo>
                    <a:pt x="3408" y="1853"/>
                  </a:lnTo>
                  <a:lnTo>
                    <a:pt x="3408" y="1853"/>
                  </a:lnTo>
                  <a:lnTo>
                    <a:pt x="3408" y="1853"/>
                  </a:lnTo>
                  <a:lnTo>
                    <a:pt x="3401" y="1846"/>
                  </a:lnTo>
                  <a:lnTo>
                    <a:pt x="3401" y="1846"/>
                  </a:lnTo>
                  <a:lnTo>
                    <a:pt x="3401" y="1846"/>
                  </a:lnTo>
                  <a:lnTo>
                    <a:pt x="3401" y="1853"/>
                  </a:lnTo>
                  <a:lnTo>
                    <a:pt x="3401" y="1853"/>
                  </a:lnTo>
                  <a:lnTo>
                    <a:pt x="3394" y="1860"/>
                  </a:lnTo>
                  <a:lnTo>
                    <a:pt x="3394" y="1853"/>
                  </a:lnTo>
                  <a:lnTo>
                    <a:pt x="3394" y="1853"/>
                  </a:lnTo>
                  <a:lnTo>
                    <a:pt x="3394" y="1846"/>
                  </a:lnTo>
                  <a:lnTo>
                    <a:pt x="3386" y="1846"/>
                  </a:lnTo>
                  <a:lnTo>
                    <a:pt x="3379" y="1839"/>
                  </a:lnTo>
                  <a:lnTo>
                    <a:pt x="3372" y="1832"/>
                  </a:lnTo>
                  <a:lnTo>
                    <a:pt x="3365" y="1832"/>
                  </a:lnTo>
                  <a:lnTo>
                    <a:pt x="3365" y="1832"/>
                  </a:lnTo>
                  <a:lnTo>
                    <a:pt x="3365" y="1832"/>
                  </a:lnTo>
                  <a:lnTo>
                    <a:pt x="3365" y="1839"/>
                  </a:lnTo>
                  <a:lnTo>
                    <a:pt x="3365" y="1839"/>
                  </a:lnTo>
                  <a:lnTo>
                    <a:pt x="3365" y="1839"/>
                  </a:lnTo>
                  <a:lnTo>
                    <a:pt x="3365" y="1839"/>
                  </a:lnTo>
                  <a:lnTo>
                    <a:pt x="3365" y="1839"/>
                  </a:lnTo>
                  <a:lnTo>
                    <a:pt x="3365" y="1839"/>
                  </a:lnTo>
                  <a:lnTo>
                    <a:pt x="3365" y="1846"/>
                  </a:lnTo>
                  <a:lnTo>
                    <a:pt x="3365" y="1846"/>
                  </a:lnTo>
                  <a:lnTo>
                    <a:pt x="3365" y="1846"/>
                  </a:lnTo>
                  <a:lnTo>
                    <a:pt x="3365" y="1846"/>
                  </a:lnTo>
                  <a:lnTo>
                    <a:pt x="3365" y="1853"/>
                  </a:lnTo>
                  <a:lnTo>
                    <a:pt x="3365" y="1853"/>
                  </a:lnTo>
                  <a:lnTo>
                    <a:pt x="3358" y="1853"/>
                  </a:lnTo>
                  <a:lnTo>
                    <a:pt x="3358" y="1853"/>
                  </a:lnTo>
                  <a:lnTo>
                    <a:pt x="3358" y="1853"/>
                  </a:lnTo>
                  <a:lnTo>
                    <a:pt x="3358" y="1853"/>
                  </a:lnTo>
                  <a:lnTo>
                    <a:pt x="3358" y="1853"/>
                  </a:lnTo>
                  <a:lnTo>
                    <a:pt x="3358" y="1853"/>
                  </a:lnTo>
                  <a:lnTo>
                    <a:pt x="3358" y="1853"/>
                  </a:lnTo>
                  <a:lnTo>
                    <a:pt x="3358" y="1853"/>
                  </a:lnTo>
                  <a:lnTo>
                    <a:pt x="3351" y="1846"/>
                  </a:lnTo>
                  <a:lnTo>
                    <a:pt x="3351" y="1832"/>
                  </a:lnTo>
                  <a:lnTo>
                    <a:pt x="3351" y="1832"/>
                  </a:lnTo>
                  <a:lnTo>
                    <a:pt x="3351" y="1832"/>
                  </a:lnTo>
                  <a:lnTo>
                    <a:pt x="3351" y="1832"/>
                  </a:lnTo>
                  <a:lnTo>
                    <a:pt x="3351" y="1825"/>
                  </a:lnTo>
                  <a:lnTo>
                    <a:pt x="3337" y="1782"/>
                  </a:lnTo>
                  <a:lnTo>
                    <a:pt x="3337" y="1775"/>
                  </a:lnTo>
                  <a:lnTo>
                    <a:pt x="3337" y="1775"/>
                  </a:lnTo>
                  <a:lnTo>
                    <a:pt x="3337" y="1768"/>
                  </a:lnTo>
                  <a:lnTo>
                    <a:pt x="3337" y="1761"/>
                  </a:lnTo>
                  <a:lnTo>
                    <a:pt x="3330" y="1754"/>
                  </a:lnTo>
                  <a:lnTo>
                    <a:pt x="3330" y="1747"/>
                  </a:lnTo>
                  <a:lnTo>
                    <a:pt x="3330" y="1747"/>
                  </a:lnTo>
                  <a:lnTo>
                    <a:pt x="3330" y="1747"/>
                  </a:lnTo>
                  <a:lnTo>
                    <a:pt x="3323" y="1740"/>
                  </a:lnTo>
                  <a:lnTo>
                    <a:pt x="3323" y="1740"/>
                  </a:lnTo>
                  <a:lnTo>
                    <a:pt x="3323" y="1725"/>
                  </a:lnTo>
                  <a:lnTo>
                    <a:pt x="3315" y="1725"/>
                  </a:lnTo>
                  <a:lnTo>
                    <a:pt x="3315" y="1725"/>
                  </a:lnTo>
                  <a:lnTo>
                    <a:pt x="3308" y="1718"/>
                  </a:lnTo>
                  <a:lnTo>
                    <a:pt x="3308" y="1711"/>
                  </a:lnTo>
                  <a:lnTo>
                    <a:pt x="3308" y="1704"/>
                  </a:lnTo>
                  <a:lnTo>
                    <a:pt x="3301" y="1683"/>
                  </a:lnTo>
                  <a:lnTo>
                    <a:pt x="3301" y="1676"/>
                  </a:lnTo>
                  <a:lnTo>
                    <a:pt x="3301" y="1676"/>
                  </a:lnTo>
                  <a:lnTo>
                    <a:pt x="3301" y="1669"/>
                  </a:lnTo>
                  <a:lnTo>
                    <a:pt x="3301" y="1669"/>
                  </a:lnTo>
                  <a:lnTo>
                    <a:pt x="3301" y="1669"/>
                  </a:lnTo>
                  <a:lnTo>
                    <a:pt x="3301" y="1661"/>
                  </a:lnTo>
                  <a:lnTo>
                    <a:pt x="3301" y="1661"/>
                  </a:lnTo>
                  <a:lnTo>
                    <a:pt x="3301" y="1661"/>
                  </a:lnTo>
                  <a:lnTo>
                    <a:pt x="3301" y="1654"/>
                  </a:lnTo>
                  <a:lnTo>
                    <a:pt x="3301" y="1654"/>
                  </a:lnTo>
                  <a:lnTo>
                    <a:pt x="3301" y="1654"/>
                  </a:lnTo>
                  <a:lnTo>
                    <a:pt x="3301" y="1654"/>
                  </a:lnTo>
                  <a:lnTo>
                    <a:pt x="3301" y="1654"/>
                  </a:lnTo>
                  <a:lnTo>
                    <a:pt x="3301" y="1654"/>
                  </a:lnTo>
                  <a:lnTo>
                    <a:pt x="3301" y="1647"/>
                  </a:lnTo>
                  <a:lnTo>
                    <a:pt x="3301" y="1647"/>
                  </a:lnTo>
                  <a:lnTo>
                    <a:pt x="3294" y="1647"/>
                  </a:lnTo>
                  <a:lnTo>
                    <a:pt x="3294" y="1647"/>
                  </a:lnTo>
                  <a:lnTo>
                    <a:pt x="3294" y="1647"/>
                  </a:lnTo>
                  <a:lnTo>
                    <a:pt x="3294" y="1640"/>
                  </a:lnTo>
                  <a:lnTo>
                    <a:pt x="3294" y="1633"/>
                  </a:lnTo>
                  <a:lnTo>
                    <a:pt x="3287" y="1619"/>
                  </a:lnTo>
                  <a:lnTo>
                    <a:pt x="3287" y="1612"/>
                  </a:lnTo>
                  <a:lnTo>
                    <a:pt x="3287" y="1612"/>
                  </a:lnTo>
                  <a:lnTo>
                    <a:pt x="3287" y="1605"/>
                  </a:lnTo>
                  <a:lnTo>
                    <a:pt x="3280" y="1605"/>
                  </a:lnTo>
                  <a:lnTo>
                    <a:pt x="3280" y="1605"/>
                  </a:lnTo>
                  <a:lnTo>
                    <a:pt x="3280" y="1612"/>
                  </a:lnTo>
                  <a:lnTo>
                    <a:pt x="3273" y="1612"/>
                  </a:lnTo>
                  <a:lnTo>
                    <a:pt x="3273" y="1612"/>
                  </a:lnTo>
                  <a:lnTo>
                    <a:pt x="3273" y="1605"/>
                  </a:lnTo>
                  <a:lnTo>
                    <a:pt x="3266" y="1605"/>
                  </a:lnTo>
                  <a:lnTo>
                    <a:pt x="3266" y="1605"/>
                  </a:lnTo>
                  <a:lnTo>
                    <a:pt x="3259" y="1605"/>
                  </a:lnTo>
                  <a:lnTo>
                    <a:pt x="3259" y="1612"/>
                  </a:lnTo>
                  <a:lnTo>
                    <a:pt x="3259" y="1619"/>
                  </a:lnTo>
                  <a:lnTo>
                    <a:pt x="3252" y="1619"/>
                  </a:lnTo>
                  <a:lnTo>
                    <a:pt x="3252" y="1619"/>
                  </a:lnTo>
                  <a:lnTo>
                    <a:pt x="3244" y="1612"/>
                  </a:lnTo>
                  <a:lnTo>
                    <a:pt x="3244" y="1605"/>
                  </a:lnTo>
                  <a:lnTo>
                    <a:pt x="3244" y="1605"/>
                  </a:lnTo>
                  <a:lnTo>
                    <a:pt x="3237" y="1605"/>
                  </a:lnTo>
                  <a:lnTo>
                    <a:pt x="3237" y="1605"/>
                  </a:lnTo>
                  <a:lnTo>
                    <a:pt x="3237" y="1612"/>
                  </a:lnTo>
                  <a:lnTo>
                    <a:pt x="3237" y="1619"/>
                  </a:lnTo>
                  <a:lnTo>
                    <a:pt x="3244" y="1633"/>
                  </a:lnTo>
                  <a:lnTo>
                    <a:pt x="3244" y="1640"/>
                  </a:lnTo>
                  <a:lnTo>
                    <a:pt x="3244" y="1647"/>
                  </a:lnTo>
                  <a:lnTo>
                    <a:pt x="3244" y="1647"/>
                  </a:lnTo>
                  <a:lnTo>
                    <a:pt x="3237" y="1647"/>
                  </a:lnTo>
                  <a:lnTo>
                    <a:pt x="3230" y="1654"/>
                  </a:lnTo>
                  <a:lnTo>
                    <a:pt x="3230" y="1654"/>
                  </a:lnTo>
                  <a:lnTo>
                    <a:pt x="3230" y="1661"/>
                  </a:lnTo>
                  <a:lnTo>
                    <a:pt x="3223" y="1669"/>
                  </a:lnTo>
                  <a:lnTo>
                    <a:pt x="3223" y="1676"/>
                  </a:lnTo>
                  <a:lnTo>
                    <a:pt x="3223" y="1676"/>
                  </a:lnTo>
                  <a:lnTo>
                    <a:pt x="3230" y="1683"/>
                  </a:lnTo>
                  <a:lnTo>
                    <a:pt x="3230" y="1690"/>
                  </a:lnTo>
                  <a:lnTo>
                    <a:pt x="3230" y="1697"/>
                  </a:lnTo>
                  <a:lnTo>
                    <a:pt x="3230" y="1697"/>
                  </a:lnTo>
                  <a:lnTo>
                    <a:pt x="3230" y="1697"/>
                  </a:lnTo>
                  <a:lnTo>
                    <a:pt x="3230" y="1704"/>
                  </a:lnTo>
                  <a:lnTo>
                    <a:pt x="3230" y="1704"/>
                  </a:lnTo>
                  <a:lnTo>
                    <a:pt x="3230" y="1704"/>
                  </a:lnTo>
                  <a:lnTo>
                    <a:pt x="3230" y="1704"/>
                  </a:lnTo>
                  <a:lnTo>
                    <a:pt x="3230" y="1704"/>
                  </a:lnTo>
                  <a:lnTo>
                    <a:pt x="3230" y="1704"/>
                  </a:lnTo>
                  <a:lnTo>
                    <a:pt x="3230" y="1704"/>
                  </a:lnTo>
                  <a:lnTo>
                    <a:pt x="3230" y="1704"/>
                  </a:lnTo>
                  <a:lnTo>
                    <a:pt x="3230" y="1711"/>
                  </a:lnTo>
                  <a:lnTo>
                    <a:pt x="3223" y="1711"/>
                  </a:lnTo>
                  <a:lnTo>
                    <a:pt x="3223" y="1711"/>
                  </a:lnTo>
                  <a:lnTo>
                    <a:pt x="3223" y="1711"/>
                  </a:lnTo>
                  <a:lnTo>
                    <a:pt x="3223" y="1711"/>
                  </a:lnTo>
                  <a:lnTo>
                    <a:pt x="3216" y="1718"/>
                  </a:lnTo>
                  <a:lnTo>
                    <a:pt x="3216" y="1718"/>
                  </a:lnTo>
                  <a:lnTo>
                    <a:pt x="3216" y="1718"/>
                  </a:lnTo>
                  <a:lnTo>
                    <a:pt x="3216" y="1718"/>
                  </a:lnTo>
                  <a:lnTo>
                    <a:pt x="3216" y="1718"/>
                  </a:lnTo>
                  <a:lnTo>
                    <a:pt x="3216" y="1718"/>
                  </a:lnTo>
                  <a:lnTo>
                    <a:pt x="3209" y="1718"/>
                  </a:lnTo>
                  <a:lnTo>
                    <a:pt x="3209" y="1718"/>
                  </a:lnTo>
                  <a:lnTo>
                    <a:pt x="3209" y="1718"/>
                  </a:lnTo>
                  <a:lnTo>
                    <a:pt x="3209" y="1718"/>
                  </a:lnTo>
                  <a:lnTo>
                    <a:pt x="3209" y="1718"/>
                  </a:lnTo>
                  <a:lnTo>
                    <a:pt x="3209" y="1718"/>
                  </a:lnTo>
                  <a:lnTo>
                    <a:pt x="3209" y="1718"/>
                  </a:lnTo>
                  <a:lnTo>
                    <a:pt x="3209" y="1718"/>
                  </a:lnTo>
                  <a:lnTo>
                    <a:pt x="3202" y="1718"/>
                  </a:lnTo>
                  <a:lnTo>
                    <a:pt x="3202" y="1718"/>
                  </a:lnTo>
                  <a:lnTo>
                    <a:pt x="3202" y="1718"/>
                  </a:lnTo>
                  <a:lnTo>
                    <a:pt x="3202" y="1711"/>
                  </a:lnTo>
                  <a:lnTo>
                    <a:pt x="3195" y="1711"/>
                  </a:lnTo>
                  <a:lnTo>
                    <a:pt x="3195" y="1711"/>
                  </a:lnTo>
                  <a:lnTo>
                    <a:pt x="3195" y="1711"/>
                  </a:lnTo>
                  <a:lnTo>
                    <a:pt x="3195" y="1711"/>
                  </a:lnTo>
                  <a:lnTo>
                    <a:pt x="3195" y="1704"/>
                  </a:lnTo>
                  <a:lnTo>
                    <a:pt x="3195" y="1704"/>
                  </a:lnTo>
                  <a:lnTo>
                    <a:pt x="3188" y="1690"/>
                  </a:lnTo>
                  <a:lnTo>
                    <a:pt x="3188" y="1690"/>
                  </a:lnTo>
                  <a:lnTo>
                    <a:pt x="3188" y="1690"/>
                  </a:lnTo>
                  <a:lnTo>
                    <a:pt x="3188" y="1690"/>
                  </a:lnTo>
                  <a:lnTo>
                    <a:pt x="3188" y="1683"/>
                  </a:lnTo>
                  <a:lnTo>
                    <a:pt x="3188" y="1683"/>
                  </a:lnTo>
                  <a:lnTo>
                    <a:pt x="3188" y="1683"/>
                  </a:lnTo>
                  <a:lnTo>
                    <a:pt x="3188" y="1683"/>
                  </a:lnTo>
                  <a:lnTo>
                    <a:pt x="3181" y="1683"/>
                  </a:lnTo>
                  <a:lnTo>
                    <a:pt x="3181" y="1683"/>
                  </a:lnTo>
                  <a:lnTo>
                    <a:pt x="3181" y="1683"/>
                  </a:lnTo>
                  <a:lnTo>
                    <a:pt x="3181" y="1683"/>
                  </a:lnTo>
                  <a:lnTo>
                    <a:pt x="3181" y="1683"/>
                  </a:lnTo>
                  <a:lnTo>
                    <a:pt x="3181" y="1676"/>
                  </a:lnTo>
                  <a:lnTo>
                    <a:pt x="3181" y="1676"/>
                  </a:lnTo>
                  <a:lnTo>
                    <a:pt x="3173" y="1676"/>
                  </a:lnTo>
                  <a:lnTo>
                    <a:pt x="3173" y="1676"/>
                  </a:lnTo>
                  <a:lnTo>
                    <a:pt x="3173" y="1683"/>
                  </a:lnTo>
                  <a:lnTo>
                    <a:pt x="3173" y="1690"/>
                  </a:lnTo>
                  <a:lnTo>
                    <a:pt x="3181" y="1704"/>
                  </a:lnTo>
                  <a:lnTo>
                    <a:pt x="3181" y="1704"/>
                  </a:lnTo>
                  <a:lnTo>
                    <a:pt x="3173" y="1704"/>
                  </a:lnTo>
                  <a:lnTo>
                    <a:pt x="3166" y="1697"/>
                  </a:lnTo>
                  <a:lnTo>
                    <a:pt x="3166" y="1697"/>
                  </a:lnTo>
                  <a:lnTo>
                    <a:pt x="3159" y="1669"/>
                  </a:lnTo>
                  <a:lnTo>
                    <a:pt x="3159" y="1669"/>
                  </a:lnTo>
                  <a:lnTo>
                    <a:pt x="3159" y="1669"/>
                  </a:lnTo>
                  <a:lnTo>
                    <a:pt x="3159" y="1669"/>
                  </a:lnTo>
                  <a:lnTo>
                    <a:pt x="3159" y="1669"/>
                  </a:lnTo>
                  <a:lnTo>
                    <a:pt x="3159" y="1661"/>
                  </a:lnTo>
                  <a:lnTo>
                    <a:pt x="3159" y="1661"/>
                  </a:lnTo>
                  <a:lnTo>
                    <a:pt x="3159" y="1661"/>
                  </a:lnTo>
                  <a:lnTo>
                    <a:pt x="3159" y="1661"/>
                  </a:lnTo>
                  <a:lnTo>
                    <a:pt x="3159" y="1661"/>
                  </a:lnTo>
                  <a:lnTo>
                    <a:pt x="3152" y="1661"/>
                  </a:lnTo>
                  <a:lnTo>
                    <a:pt x="3152" y="1654"/>
                  </a:lnTo>
                  <a:lnTo>
                    <a:pt x="3152" y="1647"/>
                  </a:lnTo>
                  <a:lnTo>
                    <a:pt x="3152" y="1647"/>
                  </a:lnTo>
                  <a:lnTo>
                    <a:pt x="3152" y="1647"/>
                  </a:lnTo>
                  <a:lnTo>
                    <a:pt x="3145" y="1647"/>
                  </a:lnTo>
                  <a:lnTo>
                    <a:pt x="3145" y="1640"/>
                  </a:lnTo>
                  <a:lnTo>
                    <a:pt x="3145" y="1640"/>
                  </a:lnTo>
                  <a:lnTo>
                    <a:pt x="3145" y="1640"/>
                  </a:lnTo>
                  <a:lnTo>
                    <a:pt x="3145" y="1633"/>
                  </a:lnTo>
                  <a:lnTo>
                    <a:pt x="3138" y="1626"/>
                  </a:lnTo>
                  <a:lnTo>
                    <a:pt x="3138" y="1626"/>
                  </a:lnTo>
                  <a:lnTo>
                    <a:pt x="3138" y="1619"/>
                  </a:lnTo>
                  <a:lnTo>
                    <a:pt x="3138" y="1619"/>
                  </a:lnTo>
                  <a:lnTo>
                    <a:pt x="3138" y="1619"/>
                  </a:lnTo>
                  <a:lnTo>
                    <a:pt x="3138" y="1619"/>
                  </a:lnTo>
                  <a:lnTo>
                    <a:pt x="3138" y="1619"/>
                  </a:lnTo>
                  <a:lnTo>
                    <a:pt x="3138" y="1619"/>
                  </a:lnTo>
                  <a:lnTo>
                    <a:pt x="3138" y="1612"/>
                  </a:lnTo>
                  <a:lnTo>
                    <a:pt x="3138" y="1612"/>
                  </a:lnTo>
                  <a:lnTo>
                    <a:pt x="3138" y="1612"/>
                  </a:lnTo>
                  <a:lnTo>
                    <a:pt x="3138" y="1605"/>
                  </a:lnTo>
                  <a:lnTo>
                    <a:pt x="3138" y="1605"/>
                  </a:lnTo>
                  <a:lnTo>
                    <a:pt x="3145" y="1605"/>
                  </a:lnTo>
                  <a:lnTo>
                    <a:pt x="3145" y="1605"/>
                  </a:lnTo>
                  <a:lnTo>
                    <a:pt x="3145" y="1598"/>
                  </a:lnTo>
                  <a:lnTo>
                    <a:pt x="3145" y="1590"/>
                  </a:lnTo>
                  <a:lnTo>
                    <a:pt x="3145" y="1590"/>
                  </a:lnTo>
                  <a:lnTo>
                    <a:pt x="3145" y="1590"/>
                  </a:lnTo>
                  <a:lnTo>
                    <a:pt x="3145" y="1583"/>
                  </a:lnTo>
                  <a:lnTo>
                    <a:pt x="3145" y="1583"/>
                  </a:lnTo>
                  <a:lnTo>
                    <a:pt x="3145" y="1576"/>
                  </a:lnTo>
                  <a:lnTo>
                    <a:pt x="3145" y="1576"/>
                  </a:lnTo>
                  <a:lnTo>
                    <a:pt x="3152" y="1569"/>
                  </a:lnTo>
                  <a:lnTo>
                    <a:pt x="3152" y="1569"/>
                  </a:lnTo>
                  <a:lnTo>
                    <a:pt x="3152" y="1569"/>
                  </a:lnTo>
                  <a:lnTo>
                    <a:pt x="3152" y="1569"/>
                  </a:lnTo>
                  <a:lnTo>
                    <a:pt x="3159" y="1569"/>
                  </a:lnTo>
                  <a:lnTo>
                    <a:pt x="3159" y="1569"/>
                  </a:lnTo>
                  <a:lnTo>
                    <a:pt x="3159" y="1562"/>
                  </a:lnTo>
                  <a:lnTo>
                    <a:pt x="3159" y="1555"/>
                  </a:lnTo>
                  <a:lnTo>
                    <a:pt x="3159" y="1555"/>
                  </a:lnTo>
                  <a:lnTo>
                    <a:pt x="3166" y="1555"/>
                  </a:lnTo>
                  <a:lnTo>
                    <a:pt x="3173" y="1555"/>
                  </a:lnTo>
                  <a:lnTo>
                    <a:pt x="3181" y="1555"/>
                  </a:lnTo>
                  <a:lnTo>
                    <a:pt x="3188" y="1555"/>
                  </a:lnTo>
                  <a:lnTo>
                    <a:pt x="3188" y="1555"/>
                  </a:lnTo>
                  <a:lnTo>
                    <a:pt x="3188" y="1555"/>
                  </a:lnTo>
                  <a:lnTo>
                    <a:pt x="3188" y="1548"/>
                  </a:lnTo>
                  <a:lnTo>
                    <a:pt x="3188" y="1548"/>
                  </a:lnTo>
                  <a:lnTo>
                    <a:pt x="3195" y="1541"/>
                  </a:lnTo>
                  <a:lnTo>
                    <a:pt x="3195" y="1534"/>
                  </a:lnTo>
                  <a:lnTo>
                    <a:pt x="3195" y="1534"/>
                  </a:lnTo>
                  <a:lnTo>
                    <a:pt x="3195" y="1541"/>
                  </a:lnTo>
                  <a:lnTo>
                    <a:pt x="3195" y="1541"/>
                  </a:lnTo>
                  <a:lnTo>
                    <a:pt x="3202" y="1548"/>
                  </a:lnTo>
                  <a:lnTo>
                    <a:pt x="3202" y="1548"/>
                  </a:lnTo>
                  <a:lnTo>
                    <a:pt x="3202" y="1548"/>
                  </a:lnTo>
                  <a:lnTo>
                    <a:pt x="3209" y="1541"/>
                  </a:lnTo>
                  <a:lnTo>
                    <a:pt x="3209" y="1541"/>
                  </a:lnTo>
                  <a:lnTo>
                    <a:pt x="3202" y="1534"/>
                  </a:lnTo>
                  <a:lnTo>
                    <a:pt x="3202" y="1534"/>
                  </a:lnTo>
                  <a:lnTo>
                    <a:pt x="3202" y="1534"/>
                  </a:lnTo>
                  <a:lnTo>
                    <a:pt x="3216" y="1534"/>
                  </a:lnTo>
                  <a:lnTo>
                    <a:pt x="3216" y="1534"/>
                  </a:lnTo>
                  <a:lnTo>
                    <a:pt x="3216" y="1534"/>
                  </a:lnTo>
                  <a:lnTo>
                    <a:pt x="3216" y="1541"/>
                  </a:lnTo>
                  <a:lnTo>
                    <a:pt x="3216" y="1541"/>
                  </a:lnTo>
                  <a:lnTo>
                    <a:pt x="3223" y="1541"/>
                  </a:lnTo>
                  <a:lnTo>
                    <a:pt x="3223" y="1541"/>
                  </a:lnTo>
                  <a:lnTo>
                    <a:pt x="3223" y="1541"/>
                  </a:lnTo>
                  <a:lnTo>
                    <a:pt x="3223" y="1541"/>
                  </a:lnTo>
                  <a:lnTo>
                    <a:pt x="3230" y="1527"/>
                  </a:lnTo>
                  <a:lnTo>
                    <a:pt x="3230" y="1527"/>
                  </a:lnTo>
                  <a:lnTo>
                    <a:pt x="3223" y="1519"/>
                  </a:lnTo>
                  <a:lnTo>
                    <a:pt x="3223" y="1519"/>
                  </a:lnTo>
                  <a:lnTo>
                    <a:pt x="3230" y="1512"/>
                  </a:lnTo>
                  <a:lnTo>
                    <a:pt x="3230" y="1519"/>
                  </a:lnTo>
                  <a:lnTo>
                    <a:pt x="3230" y="1519"/>
                  </a:lnTo>
                  <a:lnTo>
                    <a:pt x="3237" y="1519"/>
                  </a:lnTo>
                  <a:lnTo>
                    <a:pt x="3237" y="1519"/>
                  </a:lnTo>
                  <a:lnTo>
                    <a:pt x="3230" y="1512"/>
                  </a:lnTo>
                  <a:lnTo>
                    <a:pt x="3230" y="1512"/>
                  </a:lnTo>
                  <a:lnTo>
                    <a:pt x="3244" y="1512"/>
                  </a:lnTo>
                  <a:lnTo>
                    <a:pt x="3244" y="1512"/>
                  </a:lnTo>
                  <a:lnTo>
                    <a:pt x="3252" y="1505"/>
                  </a:lnTo>
                  <a:lnTo>
                    <a:pt x="3252" y="1505"/>
                  </a:lnTo>
                  <a:lnTo>
                    <a:pt x="3252" y="1498"/>
                  </a:lnTo>
                  <a:lnTo>
                    <a:pt x="3252" y="1491"/>
                  </a:lnTo>
                  <a:lnTo>
                    <a:pt x="3252" y="1491"/>
                  </a:lnTo>
                  <a:lnTo>
                    <a:pt x="3252" y="1484"/>
                  </a:lnTo>
                  <a:lnTo>
                    <a:pt x="3252" y="1484"/>
                  </a:lnTo>
                  <a:lnTo>
                    <a:pt x="3252" y="1484"/>
                  </a:lnTo>
                  <a:lnTo>
                    <a:pt x="3259" y="1484"/>
                  </a:lnTo>
                  <a:lnTo>
                    <a:pt x="3259" y="1477"/>
                  </a:lnTo>
                  <a:lnTo>
                    <a:pt x="3259" y="1477"/>
                  </a:lnTo>
                  <a:lnTo>
                    <a:pt x="3259" y="1470"/>
                  </a:lnTo>
                  <a:lnTo>
                    <a:pt x="3259" y="1448"/>
                  </a:lnTo>
                  <a:lnTo>
                    <a:pt x="3259" y="1448"/>
                  </a:lnTo>
                  <a:lnTo>
                    <a:pt x="3259" y="1448"/>
                  </a:lnTo>
                  <a:lnTo>
                    <a:pt x="3259" y="1441"/>
                  </a:lnTo>
                  <a:lnTo>
                    <a:pt x="3259" y="1441"/>
                  </a:lnTo>
                  <a:lnTo>
                    <a:pt x="3259" y="1434"/>
                  </a:lnTo>
                  <a:lnTo>
                    <a:pt x="3259" y="1434"/>
                  </a:lnTo>
                  <a:lnTo>
                    <a:pt x="3259" y="1434"/>
                  </a:lnTo>
                  <a:lnTo>
                    <a:pt x="3266" y="1434"/>
                  </a:lnTo>
                  <a:lnTo>
                    <a:pt x="3273" y="1441"/>
                  </a:lnTo>
                  <a:lnTo>
                    <a:pt x="3273" y="1441"/>
                  </a:lnTo>
                  <a:lnTo>
                    <a:pt x="3280" y="1441"/>
                  </a:lnTo>
                  <a:lnTo>
                    <a:pt x="3280" y="1441"/>
                  </a:lnTo>
                  <a:lnTo>
                    <a:pt x="3280" y="1441"/>
                  </a:lnTo>
                  <a:lnTo>
                    <a:pt x="3287" y="1434"/>
                  </a:lnTo>
                  <a:lnTo>
                    <a:pt x="3294" y="1434"/>
                  </a:lnTo>
                  <a:lnTo>
                    <a:pt x="3294" y="1434"/>
                  </a:lnTo>
                  <a:lnTo>
                    <a:pt x="3294" y="1434"/>
                  </a:lnTo>
                  <a:lnTo>
                    <a:pt x="3294" y="1427"/>
                  </a:lnTo>
                  <a:lnTo>
                    <a:pt x="3287" y="1427"/>
                  </a:lnTo>
                  <a:lnTo>
                    <a:pt x="3287" y="1427"/>
                  </a:lnTo>
                  <a:lnTo>
                    <a:pt x="3287" y="1427"/>
                  </a:lnTo>
                  <a:lnTo>
                    <a:pt x="3287" y="1420"/>
                  </a:lnTo>
                  <a:lnTo>
                    <a:pt x="3287" y="1420"/>
                  </a:lnTo>
                  <a:lnTo>
                    <a:pt x="3287" y="1420"/>
                  </a:lnTo>
                  <a:lnTo>
                    <a:pt x="3280" y="1420"/>
                  </a:lnTo>
                  <a:lnTo>
                    <a:pt x="3280" y="1420"/>
                  </a:lnTo>
                  <a:lnTo>
                    <a:pt x="3280" y="1420"/>
                  </a:lnTo>
                  <a:lnTo>
                    <a:pt x="3280" y="1420"/>
                  </a:lnTo>
                  <a:lnTo>
                    <a:pt x="3273" y="1413"/>
                  </a:lnTo>
                  <a:lnTo>
                    <a:pt x="3273" y="1413"/>
                  </a:lnTo>
                  <a:lnTo>
                    <a:pt x="3266" y="1413"/>
                  </a:lnTo>
                  <a:lnTo>
                    <a:pt x="3266" y="1406"/>
                  </a:lnTo>
                  <a:lnTo>
                    <a:pt x="3266" y="1406"/>
                  </a:lnTo>
                  <a:lnTo>
                    <a:pt x="3259" y="1406"/>
                  </a:lnTo>
                  <a:lnTo>
                    <a:pt x="3252" y="1406"/>
                  </a:lnTo>
                  <a:lnTo>
                    <a:pt x="3252" y="1406"/>
                  </a:lnTo>
                  <a:lnTo>
                    <a:pt x="3252" y="1406"/>
                  </a:lnTo>
                  <a:lnTo>
                    <a:pt x="3252" y="1399"/>
                  </a:lnTo>
                  <a:lnTo>
                    <a:pt x="3244" y="1399"/>
                  </a:lnTo>
                  <a:lnTo>
                    <a:pt x="3244" y="1399"/>
                  </a:lnTo>
                  <a:lnTo>
                    <a:pt x="3244" y="1399"/>
                  </a:lnTo>
                  <a:lnTo>
                    <a:pt x="3244" y="1399"/>
                  </a:lnTo>
                  <a:lnTo>
                    <a:pt x="3244" y="1399"/>
                  </a:lnTo>
                  <a:lnTo>
                    <a:pt x="3244" y="1399"/>
                  </a:lnTo>
                  <a:lnTo>
                    <a:pt x="3237" y="1399"/>
                  </a:lnTo>
                  <a:lnTo>
                    <a:pt x="3237" y="1399"/>
                  </a:lnTo>
                  <a:lnTo>
                    <a:pt x="3237" y="1399"/>
                  </a:lnTo>
                  <a:lnTo>
                    <a:pt x="3237" y="1399"/>
                  </a:lnTo>
                  <a:lnTo>
                    <a:pt x="3237" y="1392"/>
                  </a:lnTo>
                  <a:lnTo>
                    <a:pt x="3230" y="1392"/>
                  </a:lnTo>
                  <a:lnTo>
                    <a:pt x="3230" y="1392"/>
                  </a:lnTo>
                  <a:lnTo>
                    <a:pt x="3223" y="1392"/>
                  </a:lnTo>
                  <a:lnTo>
                    <a:pt x="3223" y="1392"/>
                  </a:lnTo>
                  <a:lnTo>
                    <a:pt x="3216" y="1392"/>
                  </a:lnTo>
                  <a:lnTo>
                    <a:pt x="3209" y="1392"/>
                  </a:lnTo>
                  <a:lnTo>
                    <a:pt x="3195" y="1399"/>
                  </a:lnTo>
                  <a:lnTo>
                    <a:pt x="3188" y="1399"/>
                  </a:lnTo>
                  <a:lnTo>
                    <a:pt x="3188" y="1399"/>
                  </a:lnTo>
                  <a:lnTo>
                    <a:pt x="3188" y="1399"/>
                  </a:lnTo>
                  <a:lnTo>
                    <a:pt x="3188" y="1399"/>
                  </a:lnTo>
                  <a:lnTo>
                    <a:pt x="3188" y="1399"/>
                  </a:lnTo>
                  <a:lnTo>
                    <a:pt x="3188" y="1399"/>
                  </a:lnTo>
                  <a:lnTo>
                    <a:pt x="3181" y="1399"/>
                  </a:lnTo>
                  <a:lnTo>
                    <a:pt x="3181" y="1399"/>
                  </a:lnTo>
                  <a:lnTo>
                    <a:pt x="3181" y="1399"/>
                  </a:lnTo>
                  <a:lnTo>
                    <a:pt x="3181" y="1406"/>
                  </a:lnTo>
                  <a:lnTo>
                    <a:pt x="3173" y="1406"/>
                  </a:lnTo>
                  <a:lnTo>
                    <a:pt x="3173" y="1406"/>
                  </a:lnTo>
                  <a:lnTo>
                    <a:pt x="3173" y="1406"/>
                  </a:lnTo>
                  <a:lnTo>
                    <a:pt x="3166" y="1399"/>
                  </a:lnTo>
                  <a:lnTo>
                    <a:pt x="3166" y="1399"/>
                  </a:lnTo>
                  <a:lnTo>
                    <a:pt x="3166" y="1399"/>
                  </a:lnTo>
                  <a:lnTo>
                    <a:pt x="3166" y="1399"/>
                  </a:lnTo>
                  <a:lnTo>
                    <a:pt x="3166" y="1399"/>
                  </a:lnTo>
                  <a:lnTo>
                    <a:pt x="3159" y="1399"/>
                  </a:lnTo>
                  <a:lnTo>
                    <a:pt x="3159" y="1399"/>
                  </a:lnTo>
                  <a:lnTo>
                    <a:pt x="3159" y="1399"/>
                  </a:lnTo>
                  <a:lnTo>
                    <a:pt x="3159" y="1406"/>
                  </a:lnTo>
                  <a:lnTo>
                    <a:pt x="3152" y="1406"/>
                  </a:lnTo>
                  <a:lnTo>
                    <a:pt x="3152" y="1406"/>
                  </a:lnTo>
                  <a:lnTo>
                    <a:pt x="3131" y="1399"/>
                  </a:lnTo>
                  <a:lnTo>
                    <a:pt x="3124" y="1399"/>
                  </a:lnTo>
                  <a:lnTo>
                    <a:pt x="3124" y="1399"/>
                  </a:lnTo>
                  <a:lnTo>
                    <a:pt x="3117" y="1399"/>
                  </a:lnTo>
                  <a:lnTo>
                    <a:pt x="3117" y="1399"/>
                  </a:lnTo>
                  <a:lnTo>
                    <a:pt x="3110" y="1399"/>
                  </a:lnTo>
                  <a:lnTo>
                    <a:pt x="3088" y="1399"/>
                  </a:lnTo>
                  <a:lnTo>
                    <a:pt x="3088" y="1406"/>
                  </a:lnTo>
                  <a:lnTo>
                    <a:pt x="3067" y="1406"/>
                  </a:lnTo>
                  <a:lnTo>
                    <a:pt x="3067" y="1406"/>
                  </a:lnTo>
                  <a:lnTo>
                    <a:pt x="3067" y="1406"/>
                  </a:lnTo>
                  <a:lnTo>
                    <a:pt x="3060" y="1406"/>
                  </a:lnTo>
                  <a:lnTo>
                    <a:pt x="3060" y="1406"/>
                  </a:lnTo>
                  <a:lnTo>
                    <a:pt x="3060" y="1406"/>
                  </a:lnTo>
                  <a:lnTo>
                    <a:pt x="3060" y="1406"/>
                  </a:lnTo>
                  <a:lnTo>
                    <a:pt x="3053" y="1406"/>
                  </a:lnTo>
                  <a:lnTo>
                    <a:pt x="3053" y="1406"/>
                  </a:lnTo>
                  <a:lnTo>
                    <a:pt x="3053" y="1406"/>
                  </a:lnTo>
                  <a:lnTo>
                    <a:pt x="3053" y="1406"/>
                  </a:lnTo>
                  <a:lnTo>
                    <a:pt x="3046" y="1406"/>
                  </a:lnTo>
                  <a:lnTo>
                    <a:pt x="3046" y="1406"/>
                  </a:lnTo>
                  <a:lnTo>
                    <a:pt x="3046" y="1406"/>
                  </a:lnTo>
                  <a:lnTo>
                    <a:pt x="3039" y="1406"/>
                  </a:lnTo>
                  <a:lnTo>
                    <a:pt x="3024" y="1406"/>
                  </a:lnTo>
                  <a:lnTo>
                    <a:pt x="3017" y="1406"/>
                  </a:lnTo>
                  <a:lnTo>
                    <a:pt x="3010" y="1406"/>
                  </a:lnTo>
                  <a:lnTo>
                    <a:pt x="2996" y="1406"/>
                  </a:lnTo>
                  <a:lnTo>
                    <a:pt x="2975" y="1399"/>
                  </a:lnTo>
                  <a:lnTo>
                    <a:pt x="2946" y="1392"/>
                  </a:lnTo>
                  <a:lnTo>
                    <a:pt x="2939" y="1392"/>
                  </a:lnTo>
                  <a:lnTo>
                    <a:pt x="2939" y="1392"/>
                  </a:lnTo>
                  <a:lnTo>
                    <a:pt x="2932" y="1392"/>
                  </a:lnTo>
                  <a:lnTo>
                    <a:pt x="2932" y="1392"/>
                  </a:lnTo>
                  <a:lnTo>
                    <a:pt x="2932" y="1385"/>
                  </a:lnTo>
                  <a:lnTo>
                    <a:pt x="2932" y="1377"/>
                  </a:lnTo>
                  <a:lnTo>
                    <a:pt x="2932" y="1370"/>
                  </a:lnTo>
                  <a:lnTo>
                    <a:pt x="2932" y="1363"/>
                  </a:lnTo>
                  <a:lnTo>
                    <a:pt x="2932" y="1349"/>
                  </a:lnTo>
                  <a:lnTo>
                    <a:pt x="2932" y="1342"/>
                  </a:lnTo>
                  <a:lnTo>
                    <a:pt x="2932" y="1335"/>
                  </a:lnTo>
                  <a:lnTo>
                    <a:pt x="2925" y="1328"/>
                  </a:lnTo>
                  <a:lnTo>
                    <a:pt x="2925" y="1314"/>
                  </a:lnTo>
                  <a:lnTo>
                    <a:pt x="2925" y="1314"/>
                  </a:lnTo>
                  <a:lnTo>
                    <a:pt x="2925" y="1299"/>
                  </a:lnTo>
                  <a:lnTo>
                    <a:pt x="2925" y="1299"/>
                  </a:lnTo>
                  <a:lnTo>
                    <a:pt x="2925" y="1299"/>
                  </a:lnTo>
                  <a:lnTo>
                    <a:pt x="2925" y="1299"/>
                  </a:lnTo>
                  <a:lnTo>
                    <a:pt x="2918" y="1299"/>
                  </a:lnTo>
                  <a:lnTo>
                    <a:pt x="2925" y="1292"/>
                  </a:lnTo>
                  <a:lnTo>
                    <a:pt x="2925" y="1292"/>
                  </a:lnTo>
                  <a:lnTo>
                    <a:pt x="2925" y="1292"/>
                  </a:lnTo>
                  <a:lnTo>
                    <a:pt x="2925" y="1292"/>
                  </a:lnTo>
                  <a:lnTo>
                    <a:pt x="2925" y="1292"/>
                  </a:lnTo>
                  <a:lnTo>
                    <a:pt x="2925" y="1292"/>
                  </a:lnTo>
                  <a:lnTo>
                    <a:pt x="2925" y="1292"/>
                  </a:lnTo>
                  <a:lnTo>
                    <a:pt x="2925" y="1292"/>
                  </a:lnTo>
                  <a:lnTo>
                    <a:pt x="2925" y="1292"/>
                  </a:lnTo>
                  <a:lnTo>
                    <a:pt x="2925" y="1292"/>
                  </a:lnTo>
                  <a:lnTo>
                    <a:pt x="2918" y="1292"/>
                  </a:lnTo>
                  <a:lnTo>
                    <a:pt x="2918" y="1292"/>
                  </a:lnTo>
                  <a:lnTo>
                    <a:pt x="2918" y="1292"/>
                  </a:lnTo>
                  <a:lnTo>
                    <a:pt x="2918" y="1292"/>
                  </a:lnTo>
                  <a:lnTo>
                    <a:pt x="2918" y="1285"/>
                  </a:lnTo>
                  <a:lnTo>
                    <a:pt x="2918" y="1285"/>
                  </a:lnTo>
                  <a:lnTo>
                    <a:pt x="2911" y="1285"/>
                  </a:lnTo>
                  <a:lnTo>
                    <a:pt x="2911" y="1278"/>
                  </a:lnTo>
                  <a:lnTo>
                    <a:pt x="2911" y="1278"/>
                  </a:lnTo>
                  <a:lnTo>
                    <a:pt x="2911" y="1278"/>
                  </a:lnTo>
                  <a:lnTo>
                    <a:pt x="2911" y="1278"/>
                  </a:lnTo>
                  <a:lnTo>
                    <a:pt x="2911" y="1271"/>
                  </a:lnTo>
                  <a:lnTo>
                    <a:pt x="2911" y="1271"/>
                  </a:lnTo>
                  <a:lnTo>
                    <a:pt x="2911" y="1271"/>
                  </a:lnTo>
                  <a:lnTo>
                    <a:pt x="2904" y="1264"/>
                  </a:lnTo>
                  <a:lnTo>
                    <a:pt x="2904" y="1264"/>
                  </a:lnTo>
                  <a:lnTo>
                    <a:pt x="2904" y="1271"/>
                  </a:lnTo>
                  <a:lnTo>
                    <a:pt x="2904" y="1271"/>
                  </a:lnTo>
                  <a:lnTo>
                    <a:pt x="2897" y="1264"/>
                  </a:lnTo>
                  <a:lnTo>
                    <a:pt x="2897" y="1264"/>
                  </a:lnTo>
                  <a:lnTo>
                    <a:pt x="2897" y="1264"/>
                  </a:lnTo>
                  <a:lnTo>
                    <a:pt x="2897" y="1257"/>
                  </a:lnTo>
                  <a:lnTo>
                    <a:pt x="2897" y="1257"/>
                  </a:lnTo>
                  <a:lnTo>
                    <a:pt x="2897" y="1257"/>
                  </a:lnTo>
                  <a:lnTo>
                    <a:pt x="2890" y="1257"/>
                  </a:lnTo>
                  <a:lnTo>
                    <a:pt x="2890" y="1257"/>
                  </a:lnTo>
                  <a:lnTo>
                    <a:pt x="2890" y="1264"/>
                  </a:lnTo>
                  <a:lnTo>
                    <a:pt x="2897" y="1264"/>
                  </a:lnTo>
                  <a:lnTo>
                    <a:pt x="2897" y="1264"/>
                  </a:lnTo>
                  <a:lnTo>
                    <a:pt x="2890" y="1264"/>
                  </a:lnTo>
                  <a:lnTo>
                    <a:pt x="2890" y="1264"/>
                  </a:lnTo>
                  <a:lnTo>
                    <a:pt x="2890" y="1264"/>
                  </a:lnTo>
                  <a:lnTo>
                    <a:pt x="2890" y="1264"/>
                  </a:lnTo>
                  <a:lnTo>
                    <a:pt x="2890" y="1271"/>
                  </a:lnTo>
                  <a:lnTo>
                    <a:pt x="2890" y="1271"/>
                  </a:lnTo>
                  <a:lnTo>
                    <a:pt x="2890" y="1271"/>
                  </a:lnTo>
                  <a:lnTo>
                    <a:pt x="2897" y="1271"/>
                  </a:lnTo>
                  <a:lnTo>
                    <a:pt x="2890" y="1271"/>
                  </a:lnTo>
                  <a:lnTo>
                    <a:pt x="2890" y="1278"/>
                  </a:lnTo>
                  <a:lnTo>
                    <a:pt x="2890" y="1278"/>
                  </a:lnTo>
                  <a:lnTo>
                    <a:pt x="2890" y="1278"/>
                  </a:lnTo>
                  <a:lnTo>
                    <a:pt x="2890" y="1278"/>
                  </a:lnTo>
                  <a:lnTo>
                    <a:pt x="2890" y="1278"/>
                  </a:lnTo>
                  <a:lnTo>
                    <a:pt x="2897" y="1278"/>
                  </a:lnTo>
                  <a:lnTo>
                    <a:pt x="2897" y="1278"/>
                  </a:lnTo>
                  <a:lnTo>
                    <a:pt x="2897" y="1285"/>
                  </a:lnTo>
                  <a:lnTo>
                    <a:pt x="2890" y="1285"/>
                  </a:lnTo>
                  <a:lnTo>
                    <a:pt x="2890" y="1292"/>
                  </a:lnTo>
                  <a:lnTo>
                    <a:pt x="2890" y="1292"/>
                  </a:lnTo>
                  <a:lnTo>
                    <a:pt x="2890" y="1292"/>
                  </a:lnTo>
                  <a:lnTo>
                    <a:pt x="2890" y="1299"/>
                  </a:lnTo>
                  <a:lnTo>
                    <a:pt x="2890" y="1299"/>
                  </a:lnTo>
                  <a:lnTo>
                    <a:pt x="2882" y="1299"/>
                  </a:lnTo>
                  <a:lnTo>
                    <a:pt x="2882" y="1292"/>
                  </a:lnTo>
                  <a:lnTo>
                    <a:pt x="2882" y="1292"/>
                  </a:lnTo>
                  <a:lnTo>
                    <a:pt x="2882" y="1292"/>
                  </a:lnTo>
                  <a:lnTo>
                    <a:pt x="2882" y="1292"/>
                  </a:lnTo>
                  <a:lnTo>
                    <a:pt x="2882" y="1292"/>
                  </a:lnTo>
                  <a:lnTo>
                    <a:pt x="2875" y="1292"/>
                  </a:lnTo>
                  <a:lnTo>
                    <a:pt x="2875" y="1292"/>
                  </a:lnTo>
                  <a:lnTo>
                    <a:pt x="2875" y="1292"/>
                  </a:lnTo>
                  <a:lnTo>
                    <a:pt x="2875" y="1292"/>
                  </a:lnTo>
                  <a:lnTo>
                    <a:pt x="2868" y="1292"/>
                  </a:lnTo>
                  <a:lnTo>
                    <a:pt x="2868" y="1292"/>
                  </a:lnTo>
                  <a:lnTo>
                    <a:pt x="2868" y="1292"/>
                  </a:lnTo>
                  <a:lnTo>
                    <a:pt x="2868" y="1292"/>
                  </a:lnTo>
                  <a:lnTo>
                    <a:pt x="2868" y="1292"/>
                  </a:lnTo>
                  <a:lnTo>
                    <a:pt x="2868" y="1292"/>
                  </a:lnTo>
                  <a:lnTo>
                    <a:pt x="2861" y="1292"/>
                  </a:lnTo>
                  <a:lnTo>
                    <a:pt x="2861" y="1292"/>
                  </a:lnTo>
                  <a:lnTo>
                    <a:pt x="2861" y="1292"/>
                  </a:lnTo>
                  <a:lnTo>
                    <a:pt x="2854" y="1292"/>
                  </a:lnTo>
                  <a:lnTo>
                    <a:pt x="2854" y="1292"/>
                  </a:lnTo>
                  <a:lnTo>
                    <a:pt x="2854" y="1285"/>
                  </a:lnTo>
                  <a:lnTo>
                    <a:pt x="2847" y="1285"/>
                  </a:lnTo>
                  <a:lnTo>
                    <a:pt x="2847" y="1285"/>
                  </a:lnTo>
                  <a:lnTo>
                    <a:pt x="2847" y="1278"/>
                  </a:lnTo>
                  <a:lnTo>
                    <a:pt x="2840" y="1278"/>
                  </a:lnTo>
                  <a:lnTo>
                    <a:pt x="2840" y="1278"/>
                  </a:lnTo>
                  <a:lnTo>
                    <a:pt x="2833" y="1271"/>
                  </a:lnTo>
                  <a:lnTo>
                    <a:pt x="2833" y="1271"/>
                  </a:lnTo>
                  <a:lnTo>
                    <a:pt x="2826" y="1271"/>
                  </a:lnTo>
                  <a:lnTo>
                    <a:pt x="2826" y="1264"/>
                  </a:lnTo>
                  <a:lnTo>
                    <a:pt x="2826" y="1257"/>
                  </a:lnTo>
                  <a:lnTo>
                    <a:pt x="2819" y="1257"/>
                  </a:lnTo>
                  <a:lnTo>
                    <a:pt x="2819" y="1250"/>
                  </a:lnTo>
                  <a:lnTo>
                    <a:pt x="2819" y="1250"/>
                  </a:lnTo>
                  <a:lnTo>
                    <a:pt x="2819" y="1250"/>
                  </a:lnTo>
                  <a:lnTo>
                    <a:pt x="2826" y="1250"/>
                  </a:lnTo>
                  <a:lnTo>
                    <a:pt x="2826" y="1250"/>
                  </a:lnTo>
                  <a:lnTo>
                    <a:pt x="2826" y="1243"/>
                  </a:lnTo>
                  <a:lnTo>
                    <a:pt x="2826" y="1243"/>
                  </a:lnTo>
                  <a:lnTo>
                    <a:pt x="2819" y="1243"/>
                  </a:lnTo>
                  <a:lnTo>
                    <a:pt x="2819" y="1243"/>
                  </a:lnTo>
                  <a:lnTo>
                    <a:pt x="2819" y="1243"/>
                  </a:lnTo>
                  <a:lnTo>
                    <a:pt x="2819" y="1243"/>
                  </a:lnTo>
                  <a:lnTo>
                    <a:pt x="2819" y="1243"/>
                  </a:lnTo>
                  <a:lnTo>
                    <a:pt x="2819" y="1236"/>
                  </a:lnTo>
                  <a:lnTo>
                    <a:pt x="2811" y="1236"/>
                  </a:lnTo>
                  <a:lnTo>
                    <a:pt x="2811" y="1236"/>
                  </a:lnTo>
                  <a:lnTo>
                    <a:pt x="2811" y="1236"/>
                  </a:lnTo>
                  <a:lnTo>
                    <a:pt x="2804" y="1236"/>
                  </a:lnTo>
                  <a:lnTo>
                    <a:pt x="2804" y="1236"/>
                  </a:lnTo>
                  <a:lnTo>
                    <a:pt x="2804" y="1236"/>
                  </a:lnTo>
                  <a:lnTo>
                    <a:pt x="2804" y="1228"/>
                  </a:lnTo>
                  <a:lnTo>
                    <a:pt x="2804" y="1228"/>
                  </a:lnTo>
                  <a:lnTo>
                    <a:pt x="2797" y="1228"/>
                  </a:lnTo>
                  <a:lnTo>
                    <a:pt x="2797" y="1236"/>
                  </a:lnTo>
                  <a:lnTo>
                    <a:pt x="2797" y="1236"/>
                  </a:lnTo>
                  <a:lnTo>
                    <a:pt x="2797" y="1236"/>
                  </a:lnTo>
                  <a:lnTo>
                    <a:pt x="2797" y="1243"/>
                  </a:lnTo>
                  <a:lnTo>
                    <a:pt x="2797" y="1243"/>
                  </a:lnTo>
                  <a:lnTo>
                    <a:pt x="2804" y="1243"/>
                  </a:lnTo>
                  <a:lnTo>
                    <a:pt x="2804" y="1250"/>
                  </a:lnTo>
                  <a:lnTo>
                    <a:pt x="2811" y="1250"/>
                  </a:lnTo>
                  <a:lnTo>
                    <a:pt x="2811" y="1250"/>
                  </a:lnTo>
                  <a:lnTo>
                    <a:pt x="2811" y="1250"/>
                  </a:lnTo>
                  <a:lnTo>
                    <a:pt x="2811" y="1250"/>
                  </a:lnTo>
                  <a:lnTo>
                    <a:pt x="2811" y="1250"/>
                  </a:lnTo>
                  <a:lnTo>
                    <a:pt x="2811" y="1257"/>
                  </a:lnTo>
                  <a:lnTo>
                    <a:pt x="2811" y="1257"/>
                  </a:lnTo>
                  <a:lnTo>
                    <a:pt x="2811" y="1257"/>
                  </a:lnTo>
                  <a:lnTo>
                    <a:pt x="2819" y="1257"/>
                  </a:lnTo>
                  <a:lnTo>
                    <a:pt x="2819" y="1257"/>
                  </a:lnTo>
                  <a:lnTo>
                    <a:pt x="2811" y="1257"/>
                  </a:lnTo>
                  <a:lnTo>
                    <a:pt x="2811" y="1264"/>
                  </a:lnTo>
                  <a:lnTo>
                    <a:pt x="2804" y="1257"/>
                  </a:lnTo>
                  <a:lnTo>
                    <a:pt x="2797" y="1257"/>
                  </a:lnTo>
                  <a:lnTo>
                    <a:pt x="2797" y="1257"/>
                  </a:lnTo>
                  <a:lnTo>
                    <a:pt x="2790" y="1257"/>
                  </a:lnTo>
                  <a:lnTo>
                    <a:pt x="2790" y="1264"/>
                  </a:lnTo>
                  <a:lnTo>
                    <a:pt x="2790" y="1264"/>
                  </a:lnTo>
                  <a:lnTo>
                    <a:pt x="2790" y="1264"/>
                  </a:lnTo>
                  <a:lnTo>
                    <a:pt x="2783" y="1257"/>
                  </a:lnTo>
                  <a:lnTo>
                    <a:pt x="2783" y="1257"/>
                  </a:lnTo>
                  <a:lnTo>
                    <a:pt x="2783" y="1257"/>
                  </a:lnTo>
                  <a:lnTo>
                    <a:pt x="2776" y="1250"/>
                  </a:lnTo>
                  <a:lnTo>
                    <a:pt x="2769" y="1257"/>
                  </a:lnTo>
                  <a:lnTo>
                    <a:pt x="2769" y="1257"/>
                  </a:lnTo>
                  <a:lnTo>
                    <a:pt x="2769" y="1257"/>
                  </a:lnTo>
                  <a:lnTo>
                    <a:pt x="2769" y="1250"/>
                  </a:lnTo>
                  <a:lnTo>
                    <a:pt x="2769" y="1250"/>
                  </a:lnTo>
                  <a:lnTo>
                    <a:pt x="2776" y="1250"/>
                  </a:lnTo>
                  <a:lnTo>
                    <a:pt x="2776" y="1250"/>
                  </a:lnTo>
                  <a:lnTo>
                    <a:pt x="2769" y="1243"/>
                  </a:lnTo>
                  <a:lnTo>
                    <a:pt x="2769" y="1243"/>
                  </a:lnTo>
                  <a:lnTo>
                    <a:pt x="2769" y="1243"/>
                  </a:lnTo>
                  <a:lnTo>
                    <a:pt x="2769" y="1243"/>
                  </a:lnTo>
                  <a:lnTo>
                    <a:pt x="2769" y="1243"/>
                  </a:lnTo>
                  <a:lnTo>
                    <a:pt x="2762" y="1243"/>
                  </a:lnTo>
                  <a:lnTo>
                    <a:pt x="2762" y="1236"/>
                  </a:lnTo>
                  <a:lnTo>
                    <a:pt x="2762" y="1236"/>
                  </a:lnTo>
                  <a:lnTo>
                    <a:pt x="2762" y="1236"/>
                  </a:lnTo>
                  <a:lnTo>
                    <a:pt x="2762" y="1236"/>
                  </a:lnTo>
                  <a:lnTo>
                    <a:pt x="2762" y="1236"/>
                  </a:lnTo>
                  <a:lnTo>
                    <a:pt x="2762" y="1236"/>
                  </a:lnTo>
                  <a:lnTo>
                    <a:pt x="2755" y="1236"/>
                  </a:lnTo>
                  <a:lnTo>
                    <a:pt x="2755" y="1228"/>
                  </a:lnTo>
                  <a:lnTo>
                    <a:pt x="2755" y="1228"/>
                  </a:lnTo>
                  <a:lnTo>
                    <a:pt x="2755" y="1228"/>
                  </a:lnTo>
                  <a:lnTo>
                    <a:pt x="2748" y="1228"/>
                  </a:lnTo>
                  <a:lnTo>
                    <a:pt x="2748" y="1228"/>
                  </a:lnTo>
                  <a:lnTo>
                    <a:pt x="2748" y="1228"/>
                  </a:lnTo>
                  <a:lnTo>
                    <a:pt x="2740" y="1228"/>
                  </a:lnTo>
                  <a:lnTo>
                    <a:pt x="2740" y="1228"/>
                  </a:lnTo>
                  <a:lnTo>
                    <a:pt x="2740" y="1221"/>
                  </a:lnTo>
                  <a:lnTo>
                    <a:pt x="2740" y="1221"/>
                  </a:lnTo>
                  <a:lnTo>
                    <a:pt x="2740" y="1221"/>
                  </a:lnTo>
                  <a:lnTo>
                    <a:pt x="2733" y="1221"/>
                  </a:lnTo>
                  <a:lnTo>
                    <a:pt x="2733" y="1221"/>
                  </a:lnTo>
                  <a:lnTo>
                    <a:pt x="2726" y="1214"/>
                  </a:lnTo>
                  <a:lnTo>
                    <a:pt x="2726" y="1214"/>
                  </a:lnTo>
                  <a:lnTo>
                    <a:pt x="2726" y="1207"/>
                  </a:lnTo>
                  <a:lnTo>
                    <a:pt x="2726" y="1207"/>
                  </a:lnTo>
                  <a:lnTo>
                    <a:pt x="2726" y="1207"/>
                  </a:lnTo>
                  <a:lnTo>
                    <a:pt x="2726" y="1207"/>
                  </a:lnTo>
                  <a:lnTo>
                    <a:pt x="2726" y="1214"/>
                  </a:lnTo>
                  <a:lnTo>
                    <a:pt x="2719" y="1214"/>
                  </a:lnTo>
                  <a:lnTo>
                    <a:pt x="2719" y="1221"/>
                  </a:lnTo>
                  <a:lnTo>
                    <a:pt x="2719" y="1228"/>
                  </a:lnTo>
                  <a:lnTo>
                    <a:pt x="2719" y="1228"/>
                  </a:lnTo>
                  <a:lnTo>
                    <a:pt x="2719" y="1228"/>
                  </a:lnTo>
                  <a:lnTo>
                    <a:pt x="2719" y="1228"/>
                  </a:lnTo>
                  <a:lnTo>
                    <a:pt x="2719" y="1236"/>
                  </a:lnTo>
                  <a:lnTo>
                    <a:pt x="2719" y="1236"/>
                  </a:lnTo>
                  <a:lnTo>
                    <a:pt x="2719" y="1228"/>
                  </a:lnTo>
                  <a:lnTo>
                    <a:pt x="2719" y="1228"/>
                  </a:lnTo>
                  <a:lnTo>
                    <a:pt x="2726" y="1228"/>
                  </a:lnTo>
                  <a:lnTo>
                    <a:pt x="2726" y="1228"/>
                  </a:lnTo>
                  <a:lnTo>
                    <a:pt x="2726" y="1228"/>
                  </a:lnTo>
                  <a:lnTo>
                    <a:pt x="2733" y="1228"/>
                  </a:lnTo>
                  <a:lnTo>
                    <a:pt x="2740" y="1228"/>
                  </a:lnTo>
                  <a:lnTo>
                    <a:pt x="2740" y="1236"/>
                  </a:lnTo>
                  <a:lnTo>
                    <a:pt x="2748" y="1243"/>
                  </a:lnTo>
                  <a:lnTo>
                    <a:pt x="2748" y="1243"/>
                  </a:lnTo>
                  <a:lnTo>
                    <a:pt x="2740" y="1243"/>
                  </a:lnTo>
                  <a:lnTo>
                    <a:pt x="2740" y="1243"/>
                  </a:lnTo>
                  <a:lnTo>
                    <a:pt x="2740" y="1243"/>
                  </a:lnTo>
                  <a:lnTo>
                    <a:pt x="2740" y="1243"/>
                  </a:lnTo>
                  <a:lnTo>
                    <a:pt x="2740" y="1243"/>
                  </a:lnTo>
                  <a:lnTo>
                    <a:pt x="2733" y="1243"/>
                  </a:lnTo>
                  <a:lnTo>
                    <a:pt x="2733" y="1243"/>
                  </a:lnTo>
                  <a:lnTo>
                    <a:pt x="2733" y="1250"/>
                  </a:lnTo>
                  <a:lnTo>
                    <a:pt x="2733" y="1250"/>
                  </a:lnTo>
                  <a:lnTo>
                    <a:pt x="2726" y="1250"/>
                  </a:lnTo>
                  <a:lnTo>
                    <a:pt x="2726" y="1257"/>
                  </a:lnTo>
                  <a:lnTo>
                    <a:pt x="2726" y="1257"/>
                  </a:lnTo>
                  <a:lnTo>
                    <a:pt x="2726" y="1257"/>
                  </a:lnTo>
                  <a:lnTo>
                    <a:pt x="2726" y="1264"/>
                  </a:lnTo>
                  <a:lnTo>
                    <a:pt x="2726" y="1264"/>
                  </a:lnTo>
                  <a:lnTo>
                    <a:pt x="2719" y="1271"/>
                  </a:lnTo>
                  <a:lnTo>
                    <a:pt x="2712" y="1271"/>
                  </a:lnTo>
                  <a:lnTo>
                    <a:pt x="2712" y="1271"/>
                  </a:lnTo>
                  <a:lnTo>
                    <a:pt x="2712" y="1271"/>
                  </a:lnTo>
                  <a:lnTo>
                    <a:pt x="2712" y="1271"/>
                  </a:lnTo>
                  <a:lnTo>
                    <a:pt x="2712" y="1271"/>
                  </a:lnTo>
                  <a:lnTo>
                    <a:pt x="2705" y="1278"/>
                  </a:lnTo>
                  <a:lnTo>
                    <a:pt x="2705" y="1278"/>
                  </a:lnTo>
                  <a:lnTo>
                    <a:pt x="2705" y="1278"/>
                  </a:lnTo>
                  <a:lnTo>
                    <a:pt x="2705" y="1285"/>
                  </a:lnTo>
                  <a:lnTo>
                    <a:pt x="2705" y="1285"/>
                  </a:lnTo>
                  <a:lnTo>
                    <a:pt x="2705" y="1285"/>
                  </a:lnTo>
                  <a:lnTo>
                    <a:pt x="2705" y="1285"/>
                  </a:lnTo>
                  <a:lnTo>
                    <a:pt x="2705" y="1285"/>
                  </a:lnTo>
                  <a:lnTo>
                    <a:pt x="2705" y="1285"/>
                  </a:lnTo>
                  <a:lnTo>
                    <a:pt x="2705" y="1292"/>
                  </a:lnTo>
                  <a:lnTo>
                    <a:pt x="2705" y="1292"/>
                  </a:lnTo>
                  <a:lnTo>
                    <a:pt x="2705" y="1292"/>
                  </a:lnTo>
                  <a:lnTo>
                    <a:pt x="2698" y="1299"/>
                  </a:lnTo>
                  <a:lnTo>
                    <a:pt x="2698" y="1299"/>
                  </a:lnTo>
                  <a:lnTo>
                    <a:pt x="2698" y="1306"/>
                  </a:lnTo>
                  <a:lnTo>
                    <a:pt x="2698" y="1314"/>
                  </a:lnTo>
                  <a:lnTo>
                    <a:pt x="2698" y="1314"/>
                  </a:lnTo>
                  <a:lnTo>
                    <a:pt x="2698" y="1314"/>
                  </a:lnTo>
                  <a:lnTo>
                    <a:pt x="2698" y="1321"/>
                  </a:lnTo>
                  <a:lnTo>
                    <a:pt x="2698" y="1321"/>
                  </a:lnTo>
                  <a:lnTo>
                    <a:pt x="2698" y="1321"/>
                  </a:lnTo>
                  <a:lnTo>
                    <a:pt x="2698" y="1321"/>
                  </a:lnTo>
                  <a:lnTo>
                    <a:pt x="2698" y="1328"/>
                  </a:lnTo>
                  <a:lnTo>
                    <a:pt x="2705" y="1328"/>
                  </a:lnTo>
                  <a:lnTo>
                    <a:pt x="2705" y="1328"/>
                  </a:lnTo>
                  <a:lnTo>
                    <a:pt x="2705" y="1328"/>
                  </a:lnTo>
                  <a:lnTo>
                    <a:pt x="2705" y="1328"/>
                  </a:lnTo>
                  <a:lnTo>
                    <a:pt x="2712" y="1328"/>
                  </a:lnTo>
                  <a:lnTo>
                    <a:pt x="2712" y="1328"/>
                  </a:lnTo>
                  <a:lnTo>
                    <a:pt x="2719" y="1328"/>
                  </a:lnTo>
                  <a:lnTo>
                    <a:pt x="2719" y="1328"/>
                  </a:lnTo>
                  <a:lnTo>
                    <a:pt x="2733" y="1335"/>
                  </a:lnTo>
                  <a:lnTo>
                    <a:pt x="2740" y="1342"/>
                  </a:lnTo>
                  <a:lnTo>
                    <a:pt x="2748" y="1349"/>
                  </a:lnTo>
                  <a:lnTo>
                    <a:pt x="2748" y="1356"/>
                  </a:lnTo>
                  <a:lnTo>
                    <a:pt x="2748" y="1356"/>
                  </a:lnTo>
                  <a:lnTo>
                    <a:pt x="2755" y="1363"/>
                  </a:lnTo>
                  <a:lnTo>
                    <a:pt x="2755" y="1363"/>
                  </a:lnTo>
                  <a:lnTo>
                    <a:pt x="2762" y="1363"/>
                  </a:lnTo>
                  <a:lnTo>
                    <a:pt x="2762" y="1370"/>
                  </a:lnTo>
                  <a:lnTo>
                    <a:pt x="2762" y="1370"/>
                  </a:lnTo>
                  <a:lnTo>
                    <a:pt x="2762" y="1370"/>
                  </a:lnTo>
                  <a:lnTo>
                    <a:pt x="2769" y="1370"/>
                  </a:lnTo>
                  <a:lnTo>
                    <a:pt x="2776" y="1370"/>
                  </a:lnTo>
                  <a:lnTo>
                    <a:pt x="2776" y="1370"/>
                  </a:lnTo>
                  <a:lnTo>
                    <a:pt x="2783" y="1370"/>
                  </a:lnTo>
                  <a:lnTo>
                    <a:pt x="2783" y="1370"/>
                  </a:lnTo>
                  <a:lnTo>
                    <a:pt x="2783" y="1370"/>
                  </a:lnTo>
                  <a:lnTo>
                    <a:pt x="2783" y="1370"/>
                  </a:lnTo>
                  <a:lnTo>
                    <a:pt x="2783" y="1370"/>
                  </a:lnTo>
                  <a:lnTo>
                    <a:pt x="2783" y="1370"/>
                  </a:lnTo>
                  <a:lnTo>
                    <a:pt x="2790" y="1370"/>
                  </a:lnTo>
                  <a:lnTo>
                    <a:pt x="2790" y="1370"/>
                  </a:lnTo>
                  <a:lnTo>
                    <a:pt x="2790" y="1370"/>
                  </a:lnTo>
                  <a:lnTo>
                    <a:pt x="2790" y="1363"/>
                  </a:lnTo>
                  <a:lnTo>
                    <a:pt x="2797" y="1370"/>
                  </a:lnTo>
                  <a:lnTo>
                    <a:pt x="2797" y="1370"/>
                  </a:lnTo>
                  <a:lnTo>
                    <a:pt x="2797" y="1370"/>
                  </a:lnTo>
                  <a:lnTo>
                    <a:pt x="2797" y="1370"/>
                  </a:lnTo>
                  <a:lnTo>
                    <a:pt x="2797" y="1370"/>
                  </a:lnTo>
                  <a:lnTo>
                    <a:pt x="2804" y="1377"/>
                  </a:lnTo>
                  <a:lnTo>
                    <a:pt x="2797" y="1385"/>
                  </a:lnTo>
                  <a:lnTo>
                    <a:pt x="2797" y="1385"/>
                  </a:lnTo>
                  <a:lnTo>
                    <a:pt x="2804" y="1385"/>
                  </a:lnTo>
                  <a:lnTo>
                    <a:pt x="2804" y="1385"/>
                  </a:lnTo>
                  <a:lnTo>
                    <a:pt x="2804" y="1385"/>
                  </a:lnTo>
                  <a:lnTo>
                    <a:pt x="2804" y="1385"/>
                  </a:lnTo>
                  <a:lnTo>
                    <a:pt x="2804" y="1392"/>
                  </a:lnTo>
                  <a:lnTo>
                    <a:pt x="2804" y="1392"/>
                  </a:lnTo>
                  <a:lnTo>
                    <a:pt x="2811" y="1392"/>
                  </a:lnTo>
                  <a:lnTo>
                    <a:pt x="2811" y="1392"/>
                  </a:lnTo>
                  <a:lnTo>
                    <a:pt x="2811" y="1392"/>
                  </a:lnTo>
                  <a:lnTo>
                    <a:pt x="2811" y="1392"/>
                  </a:lnTo>
                  <a:lnTo>
                    <a:pt x="2819" y="1392"/>
                  </a:lnTo>
                  <a:lnTo>
                    <a:pt x="2826" y="1392"/>
                  </a:lnTo>
                  <a:lnTo>
                    <a:pt x="2826" y="1399"/>
                  </a:lnTo>
                  <a:lnTo>
                    <a:pt x="2826" y="1399"/>
                  </a:lnTo>
                  <a:lnTo>
                    <a:pt x="2826" y="1399"/>
                  </a:lnTo>
                  <a:lnTo>
                    <a:pt x="2826" y="1399"/>
                  </a:lnTo>
                  <a:lnTo>
                    <a:pt x="2819" y="1406"/>
                  </a:lnTo>
                  <a:lnTo>
                    <a:pt x="2819" y="1406"/>
                  </a:lnTo>
                  <a:lnTo>
                    <a:pt x="2819" y="1406"/>
                  </a:lnTo>
                  <a:lnTo>
                    <a:pt x="2819" y="1406"/>
                  </a:lnTo>
                  <a:lnTo>
                    <a:pt x="2819" y="1413"/>
                  </a:lnTo>
                  <a:lnTo>
                    <a:pt x="2819" y="1413"/>
                  </a:lnTo>
                  <a:lnTo>
                    <a:pt x="2819" y="1413"/>
                  </a:lnTo>
                  <a:lnTo>
                    <a:pt x="2819" y="1413"/>
                  </a:lnTo>
                  <a:lnTo>
                    <a:pt x="2804" y="1413"/>
                  </a:lnTo>
                  <a:lnTo>
                    <a:pt x="2804" y="1413"/>
                  </a:lnTo>
                  <a:lnTo>
                    <a:pt x="2804" y="1413"/>
                  </a:lnTo>
                  <a:lnTo>
                    <a:pt x="2804" y="1413"/>
                  </a:lnTo>
                  <a:lnTo>
                    <a:pt x="2804" y="1413"/>
                  </a:lnTo>
                  <a:lnTo>
                    <a:pt x="2804" y="1413"/>
                  </a:lnTo>
                  <a:lnTo>
                    <a:pt x="2804" y="1413"/>
                  </a:lnTo>
                  <a:lnTo>
                    <a:pt x="2790" y="1413"/>
                  </a:lnTo>
                  <a:lnTo>
                    <a:pt x="2783" y="1413"/>
                  </a:lnTo>
                  <a:lnTo>
                    <a:pt x="2783" y="1413"/>
                  </a:lnTo>
                  <a:lnTo>
                    <a:pt x="2776" y="1413"/>
                  </a:lnTo>
                  <a:lnTo>
                    <a:pt x="2776" y="1413"/>
                  </a:lnTo>
                  <a:lnTo>
                    <a:pt x="2776" y="1413"/>
                  </a:lnTo>
                  <a:lnTo>
                    <a:pt x="2776" y="1413"/>
                  </a:lnTo>
                  <a:lnTo>
                    <a:pt x="2769" y="1413"/>
                  </a:lnTo>
                  <a:lnTo>
                    <a:pt x="2769" y="1413"/>
                  </a:lnTo>
                  <a:lnTo>
                    <a:pt x="2769" y="1413"/>
                  </a:lnTo>
                  <a:lnTo>
                    <a:pt x="2769" y="1413"/>
                  </a:lnTo>
                  <a:lnTo>
                    <a:pt x="2762" y="1413"/>
                  </a:lnTo>
                  <a:lnTo>
                    <a:pt x="2762" y="1413"/>
                  </a:lnTo>
                  <a:lnTo>
                    <a:pt x="2755" y="1413"/>
                  </a:lnTo>
                  <a:lnTo>
                    <a:pt x="2755" y="1413"/>
                  </a:lnTo>
                  <a:lnTo>
                    <a:pt x="2755" y="1427"/>
                  </a:lnTo>
                  <a:lnTo>
                    <a:pt x="2755" y="1434"/>
                  </a:lnTo>
                  <a:lnTo>
                    <a:pt x="2755" y="1441"/>
                  </a:lnTo>
                  <a:lnTo>
                    <a:pt x="2755" y="1441"/>
                  </a:lnTo>
                  <a:lnTo>
                    <a:pt x="2755" y="1448"/>
                  </a:lnTo>
                  <a:lnTo>
                    <a:pt x="2748" y="1448"/>
                  </a:lnTo>
                  <a:lnTo>
                    <a:pt x="2748" y="1456"/>
                  </a:lnTo>
                  <a:lnTo>
                    <a:pt x="2740" y="1463"/>
                  </a:lnTo>
                  <a:lnTo>
                    <a:pt x="2740" y="1463"/>
                  </a:lnTo>
                  <a:lnTo>
                    <a:pt x="2740" y="1463"/>
                  </a:lnTo>
                  <a:lnTo>
                    <a:pt x="2733" y="1463"/>
                  </a:lnTo>
                  <a:lnTo>
                    <a:pt x="2733" y="1463"/>
                  </a:lnTo>
                  <a:lnTo>
                    <a:pt x="2733" y="1456"/>
                  </a:lnTo>
                  <a:lnTo>
                    <a:pt x="2733" y="1456"/>
                  </a:lnTo>
                  <a:lnTo>
                    <a:pt x="2726" y="1456"/>
                  </a:lnTo>
                  <a:lnTo>
                    <a:pt x="2726" y="1448"/>
                  </a:lnTo>
                  <a:lnTo>
                    <a:pt x="2726" y="1448"/>
                  </a:lnTo>
                  <a:lnTo>
                    <a:pt x="2719" y="1448"/>
                  </a:lnTo>
                  <a:lnTo>
                    <a:pt x="2719" y="1456"/>
                  </a:lnTo>
                  <a:lnTo>
                    <a:pt x="2719" y="1456"/>
                  </a:lnTo>
                  <a:lnTo>
                    <a:pt x="2719" y="1456"/>
                  </a:lnTo>
                  <a:lnTo>
                    <a:pt x="2719" y="1456"/>
                  </a:lnTo>
                  <a:lnTo>
                    <a:pt x="2719" y="1463"/>
                  </a:lnTo>
                  <a:lnTo>
                    <a:pt x="2719" y="1463"/>
                  </a:lnTo>
                  <a:lnTo>
                    <a:pt x="2719" y="1470"/>
                  </a:lnTo>
                  <a:lnTo>
                    <a:pt x="2719" y="1470"/>
                  </a:lnTo>
                  <a:lnTo>
                    <a:pt x="2719" y="1470"/>
                  </a:lnTo>
                  <a:lnTo>
                    <a:pt x="2712" y="1470"/>
                  </a:lnTo>
                  <a:lnTo>
                    <a:pt x="2712" y="1470"/>
                  </a:lnTo>
                  <a:lnTo>
                    <a:pt x="2712" y="1477"/>
                  </a:lnTo>
                  <a:lnTo>
                    <a:pt x="2712" y="1477"/>
                  </a:lnTo>
                  <a:lnTo>
                    <a:pt x="2712" y="1477"/>
                  </a:lnTo>
                  <a:lnTo>
                    <a:pt x="2712" y="1477"/>
                  </a:lnTo>
                  <a:lnTo>
                    <a:pt x="2712" y="1477"/>
                  </a:lnTo>
                  <a:lnTo>
                    <a:pt x="2712" y="1484"/>
                  </a:lnTo>
                  <a:lnTo>
                    <a:pt x="2705" y="1491"/>
                  </a:lnTo>
                  <a:lnTo>
                    <a:pt x="2705" y="1491"/>
                  </a:lnTo>
                  <a:lnTo>
                    <a:pt x="2705" y="1498"/>
                  </a:lnTo>
                  <a:lnTo>
                    <a:pt x="2712" y="1498"/>
                  </a:lnTo>
                  <a:lnTo>
                    <a:pt x="2712" y="1498"/>
                  </a:lnTo>
                  <a:lnTo>
                    <a:pt x="2712" y="1498"/>
                  </a:lnTo>
                  <a:lnTo>
                    <a:pt x="2719" y="1498"/>
                  </a:lnTo>
                  <a:lnTo>
                    <a:pt x="2719" y="1505"/>
                  </a:lnTo>
                  <a:lnTo>
                    <a:pt x="2719" y="1512"/>
                  </a:lnTo>
                  <a:lnTo>
                    <a:pt x="2719" y="1512"/>
                  </a:lnTo>
                  <a:lnTo>
                    <a:pt x="2719" y="1512"/>
                  </a:lnTo>
                  <a:lnTo>
                    <a:pt x="2719" y="1512"/>
                  </a:lnTo>
                  <a:lnTo>
                    <a:pt x="2719" y="1512"/>
                  </a:lnTo>
                  <a:lnTo>
                    <a:pt x="2719" y="1512"/>
                  </a:lnTo>
                  <a:lnTo>
                    <a:pt x="2726" y="1519"/>
                  </a:lnTo>
                  <a:lnTo>
                    <a:pt x="2762" y="1534"/>
                  </a:lnTo>
                  <a:lnTo>
                    <a:pt x="2769" y="1541"/>
                  </a:lnTo>
                  <a:lnTo>
                    <a:pt x="2776" y="1541"/>
                  </a:lnTo>
                  <a:lnTo>
                    <a:pt x="2783" y="1541"/>
                  </a:lnTo>
                  <a:lnTo>
                    <a:pt x="2790" y="1541"/>
                  </a:lnTo>
                  <a:lnTo>
                    <a:pt x="2797" y="1541"/>
                  </a:lnTo>
                  <a:lnTo>
                    <a:pt x="2797" y="1541"/>
                  </a:lnTo>
                  <a:lnTo>
                    <a:pt x="2797" y="1534"/>
                  </a:lnTo>
                  <a:lnTo>
                    <a:pt x="2797" y="1534"/>
                  </a:lnTo>
                  <a:lnTo>
                    <a:pt x="2804" y="1541"/>
                  </a:lnTo>
                  <a:lnTo>
                    <a:pt x="2804" y="1541"/>
                  </a:lnTo>
                  <a:lnTo>
                    <a:pt x="2811" y="1548"/>
                  </a:lnTo>
                  <a:lnTo>
                    <a:pt x="2811" y="1548"/>
                  </a:lnTo>
                  <a:lnTo>
                    <a:pt x="2811" y="1555"/>
                  </a:lnTo>
                  <a:lnTo>
                    <a:pt x="2811" y="1555"/>
                  </a:lnTo>
                  <a:lnTo>
                    <a:pt x="2811" y="1555"/>
                  </a:lnTo>
                  <a:lnTo>
                    <a:pt x="2811" y="1555"/>
                  </a:lnTo>
                  <a:lnTo>
                    <a:pt x="2811" y="1555"/>
                  </a:lnTo>
                  <a:lnTo>
                    <a:pt x="2804" y="1562"/>
                  </a:lnTo>
                  <a:lnTo>
                    <a:pt x="2804" y="1562"/>
                  </a:lnTo>
                  <a:lnTo>
                    <a:pt x="2804" y="1562"/>
                  </a:lnTo>
                  <a:lnTo>
                    <a:pt x="2804" y="1562"/>
                  </a:lnTo>
                  <a:lnTo>
                    <a:pt x="2804" y="1562"/>
                  </a:lnTo>
                  <a:lnTo>
                    <a:pt x="2804" y="1569"/>
                  </a:lnTo>
                  <a:lnTo>
                    <a:pt x="2804" y="1569"/>
                  </a:lnTo>
                  <a:lnTo>
                    <a:pt x="2804" y="1569"/>
                  </a:lnTo>
                  <a:lnTo>
                    <a:pt x="2804" y="1576"/>
                  </a:lnTo>
                  <a:lnTo>
                    <a:pt x="2804" y="1576"/>
                  </a:lnTo>
                  <a:lnTo>
                    <a:pt x="2804" y="1576"/>
                  </a:lnTo>
                  <a:lnTo>
                    <a:pt x="2804" y="1576"/>
                  </a:lnTo>
                  <a:lnTo>
                    <a:pt x="2811" y="1576"/>
                  </a:lnTo>
                  <a:lnTo>
                    <a:pt x="2811" y="1583"/>
                  </a:lnTo>
                  <a:lnTo>
                    <a:pt x="2811" y="1583"/>
                  </a:lnTo>
                  <a:lnTo>
                    <a:pt x="2804" y="1583"/>
                  </a:lnTo>
                  <a:lnTo>
                    <a:pt x="2811" y="1590"/>
                  </a:lnTo>
                  <a:lnTo>
                    <a:pt x="2811" y="1590"/>
                  </a:lnTo>
                  <a:lnTo>
                    <a:pt x="2811" y="1590"/>
                  </a:lnTo>
                  <a:lnTo>
                    <a:pt x="2811" y="1598"/>
                  </a:lnTo>
                  <a:lnTo>
                    <a:pt x="2811" y="1598"/>
                  </a:lnTo>
                  <a:lnTo>
                    <a:pt x="2804" y="1605"/>
                  </a:lnTo>
                  <a:lnTo>
                    <a:pt x="2804" y="1605"/>
                  </a:lnTo>
                  <a:lnTo>
                    <a:pt x="2797" y="1605"/>
                  </a:lnTo>
                  <a:lnTo>
                    <a:pt x="2797" y="1605"/>
                  </a:lnTo>
                  <a:lnTo>
                    <a:pt x="2797" y="1605"/>
                  </a:lnTo>
                  <a:lnTo>
                    <a:pt x="2790" y="1605"/>
                  </a:lnTo>
                  <a:lnTo>
                    <a:pt x="2790" y="1612"/>
                  </a:lnTo>
                  <a:lnTo>
                    <a:pt x="2790" y="1612"/>
                  </a:lnTo>
                  <a:lnTo>
                    <a:pt x="2790" y="1612"/>
                  </a:lnTo>
                  <a:lnTo>
                    <a:pt x="2790" y="1612"/>
                  </a:lnTo>
                  <a:lnTo>
                    <a:pt x="2790" y="1612"/>
                  </a:lnTo>
                  <a:lnTo>
                    <a:pt x="2790" y="1619"/>
                  </a:lnTo>
                  <a:lnTo>
                    <a:pt x="2790" y="1619"/>
                  </a:lnTo>
                  <a:lnTo>
                    <a:pt x="2790" y="1619"/>
                  </a:lnTo>
                  <a:lnTo>
                    <a:pt x="2790" y="1626"/>
                  </a:lnTo>
                  <a:lnTo>
                    <a:pt x="2790" y="1626"/>
                  </a:lnTo>
                  <a:lnTo>
                    <a:pt x="2790" y="1640"/>
                  </a:lnTo>
                  <a:lnTo>
                    <a:pt x="2790" y="1640"/>
                  </a:lnTo>
                  <a:lnTo>
                    <a:pt x="2790" y="1640"/>
                  </a:lnTo>
                  <a:lnTo>
                    <a:pt x="2790" y="1640"/>
                  </a:lnTo>
                  <a:lnTo>
                    <a:pt x="2797" y="1640"/>
                  </a:lnTo>
                  <a:lnTo>
                    <a:pt x="2797" y="1640"/>
                  </a:lnTo>
                  <a:lnTo>
                    <a:pt x="2797" y="1640"/>
                  </a:lnTo>
                  <a:lnTo>
                    <a:pt x="2797" y="1647"/>
                  </a:lnTo>
                  <a:lnTo>
                    <a:pt x="2797" y="1647"/>
                  </a:lnTo>
                  <a:lnTo>
                    <a:pt x="2797" y="1647"/>
                  </a:lnTo>
                  <a:lnTo>
                    <a:pt x="2797" y="1647"/>
                  </a:lnTo>
                  <a:lnTo>
                    <a:pt x="2797" y="1647"/>
                  </a:lnTo>
                  <a:lnTo>
                    <a:pt x="2804" y="1647"/>
                  </a:lnTo>
                  <a:lnTo>
                    <a:pt x="2804" y="1654"/>
                  </a:lnTo>
                  <a:lnTo>
                    <a:pt x="2811" y="1654"/>
                  </a:lnTo>
                  <a:lnTo>
                    <a:pt x="2811" y="1661"/>
                  </a:lnTo>
                  <a:lnTo>
                    <a:pt x="2811" y="1661"/>
                  </a:lnTo>
                  <a:lnTo>
                    <a:pt x="2819" y="1661"/>
                  </a:lnTo>
                  <a:lnTo>
                    <a:pt x="2819" y="1661"/>
                  </a:lnTo>
                  <a:lnTo>
                    <a:pt x="2819" y="1661"/>
                  </a:lnTo>
                  <a:lnTo>
                    <a:pt x="2819" y="1661"/>
                  </a:lnTo>
                  <a:lnTo>
                    <a:pt x="2826" y="1661"/>
                  </a:lnTo>
                  <a:lnTo>
                    <a:pt x="2826" y="1661"/>
                  </a:lnTo>
                  <a:lnTo>
                    <a:pt x="2819" y="1683"/>
                  </a:lnTo>
                  <a:lnTo>
                    <a:pt x="2819" y="1683"/>
                  </a:lnTo>
                  <a:lnTo>
                    <a:pt x="2819" y="1690"/>
                  </a:lnTo>
                  <a:lnTo>
                    <a:pt x="2819" y="1690"/>
                  </a:lnTo>
                  <a:lnTo>
                    <a:pt x="2819" y="1697"/>
                  </a:lnTo>
                  <a:lnTo>
                    <a:pt x="2819" y="1697"/>
                  </a:lnTo>
                  <a:lnTo>
                    <a:pt x="2826" y="1697"/>
                  </a:lnTo>
                  <a:lnTo>
                    <a:pt x="2833" y="1697"/>
                  </a:lnTo>
                  <a:lnTo>
                    <a:pt x="2833" y="1697"/>
                  </a:lnTo>
                  <a:lnTo>
                    <a:pt x="2833" y="1697"/>
                  </a:lnTo>
                  <a:lnTo>
                    <a:pt x="2833" y="1697"/>
                  </a:lnTo>
                  <a:lnTo>
                    <a:pt x="2833" y="1697"/>
                  </a:lnTo>
                  <a:lnTo>
                    <a:pt x="2840" y="1697"/>
                  </a:lnTo>
                  <a:lnTo>
                    <a:pt x="2847" y="1697"/>
                  </a:lnTo>
                  <a:lnTo>
                    <a:pt x="2847" y="1697"/>
                  </a:lnTo>
                  <a:lnTo>
                    <a:pt x="2847" y="1697"/>
                  </a:lnTo>
                  <a:lnTo>
                    <a:pt x="2854" y="1697"/>
                  </a:lnTo>
                  <a:lnTo>
                    <a:pt x="2854" y="1697"/>
                  </a:lnTo>
                  <a:lnTo>
                    <a:pt x="2854" y="1704"/>
                  </a:lnTo>
                  <a:lnTo>
                    <a:pt x="2854" y="1704"/>
                  </a:lnTo>
                  <a:lnTo>
                    <a:pt x="2854" y="1704"/>
                  </a:lnTo>
                  <a:lnTo>
                    <a:pt x="2847" y="1711"/>
                  </a:lnTo>
                  <a:lnTo>
                    <a:pt x="2840" y="1718"/>
                  </a:lnTo>
                  <a:lnTo>
                    <a:pt x="2840" y="1718"/>
                  </a:lnTo>
                  <a:lnTo>
                    <a:pt x="2840" y="1725"/>
                  </a:lnTo>
                  <a:lnTo>
                    <a:pt x="2840" y="1732"/>
                  </a:lnTo>
                  <a:lnTo>
                    <a:pt x="2840" y="1732"/>
                  </a:lnTo>
                  <a:lnTo>
                    <a:pt x="2840" y="1732"/>
                  </a:lnTo>
                  <a:lnTo>
                    <a:pt x="2847" y="1740"/>
                  </a:lnTo>
                  <a:lnTo>
                    <a:pt x="2847" y="1740"/>
                  </a:lnTo>
                  <a:lnTo>
                    <a:pt x="2847" y="1747"/>
                  </a:lnTo>
                  <a:lnTo>
                    <a:pt x="2854" y="1747"/>
                  </a:lnTo>
                  <a:lnTo>
                    <a:pt x="2854" y="1754"/>
                  </a:lnTo>
                  <a:lnTo>
                    <a:pt x="2854" y="1754"/>
                  </a:lnTo>
                  <a:lnTo>
                    <a:pt x="2854" y="1754"/>
                  </a:lnTo>
                  <a:lnTo>
                    <a:pt x="2854" y="1754"/>
                  </a:lnTo>
                  <a:lnTo>
                    <a:pt x="2854" y="1761"/>
                  </a:lnTo>
                  <a:lnTo>
                    <a:pt x="2854" y="1761"/>
                  </a:lnTo>
                  <a:lnTo>
                    <a:pt x="2854" y="1761"/>
                  </a:lnTo>
                  <a:lnTo>
                    <a:pt x="2854" y="1768"/>
                  </a:lnTo>
                  <a:lnTo>
                    <a:pt x="2854" y="1768"/>
                  </a:lnTo>
                  <a:lnTo>
                    <a:pt x="2854" y="1768"/>
                  </a:lnTo>
                  <a:lnTo>
                    <a:pt x="2854" y="1775"/>
                  </a:lnTo>
                  <a:lnTo>
                    <a:pt x="2854" y="1775"/>
                  </a:lnTo>
                  <a:lnTo>
                    <a:pt x="2854" y="1782"/>
                  </a:lnTo>
                  <a:lnTo>
                    <a:pt x="2861" y="1782"/>
                  </a:lnTo>
                  <a:lnTo>
                    <a:pt x="2861" y="1789"/>
                  </a:lnTo>
                  <a:lnTo>
                    <a:pt x="2861" y="1789"/>
                  </a:lnTo>
                  <a:lnTo>
                    <a:pt x="2861" y="1796"/>
                  </a:lnTo>
                  <a:lnTo>
                    <a:pt x="2861" y="1796"/>
                  </a:lnTo>
                  <a:lnTo>
                    <a:pt x="2861" y="1796"/>
                  </a:lnTo>
                  <a:lnTo>
                    <a:pt x="2861" y="1796"/>
                  </a:lnTo>
                  <a:lnTo>
                    <a:pt x="2868" y="1803"/>
                  </a:lnTo>
                  <a:lnTo>
                    <a:pt x="2868" y="1810"/>
                  </a:lnTo>
                  <a:lnTo>
                    <a:pt x="2868" y="1810"/>
                  </a:lnTo>
                  <a:lnTo>
                    <a:pt x="2868" y="1818"/>
                  </a:lnTo>
                  <a:lnTo>
                    <a:pt x="2868" y="1818"/>
                  </a:lnTo>
                  <a:lnTo>
                    <a:pt x="2868" y="1818"/>
                  </a:lnTo>
                  <a:lnTo>
                    <a:pt x="2868" y="1818"/>
                  </a:lnTo>
                  <a:lnTo>
                    <a:pt x="2868" y="1825"/>
                  </a:lnTo>
                  <a:lnTo>
                    <a:pt x="2875" y="1832"/>
                  </a:lnTo>
                  <a:lnTo>
                    <a:pt x="2875" y="1832"/>
                  </a:lnTo>
                  <a:lnTo>
                    <a:pt x="2875" y="1832"/>
                  </a:lnTo>
                  <a:lnTo>
                    <a:pt x="2875" y="1839"/>
                  </a:lnTo>
                  <a:lnTo>
                    <a:pt x="2882" y="1846"/>
                  </a:lnTo>
                  <a:lnTo>
                    <a:pt x="2882" y="1846"/>
                  </a:lnTo>
                  <a:lnTo>
                    <a:pt x="2882" y="1853"/>
                  </a:lnTo>
                  <a:lnTo>
                    <a:pt x="2882" y="1853"/>
                  </a:lnTo>
                  <a:lnTo>
                    <a:pt x="2882" y="1860"/>
                  </a:lnTo>
                  <a:lnTo>
                    <a:pt x="2882" y="1853"/>
                  </a:lnTo>
                  <a:lnTo>
                    <a:pt x="2882" y="1860"/>
                  </a:lnTo>
                  <a:lnTo>
                    <a:pt x="2882" y="1860"/>
                  </a:lnTo>
                  <a:lnTo>
                    <a:pt x="2882" y="1860"/>
                  </a:lnTo>
                  <a:lnTo>
                    <a:pt x="2882" y="1860"/>
                  </a:lnTo>
                  <a:lnTo>
                    <a:pt x="2882" y="1867"/>
                  </a:lnTo>
                  <a:lnTo>
                    <a:pt x="2882" y="1867"/>
                  </a:lnTo>
                  <a:lnTo>
                    <a:pt x="2882" y="1874"/>
                  </a:lnTo>
                  <a:lnTo>
                    <a:pt x="2882" y="1881"/>
                  </a:lnTo>
                  <a:lnTo>
                    <a:pt x="2882" y="1889"/>
                  </a:lnTo>
                  <a:lnTo>
                    <a:pt x="2882" y="1889"/>
                  </a:lnTo>
                  <a:lnTo>
                    <a:pt x="2882" y="1889"/>
                  </a:lnTo>
                  <a:lnTo>
                    <a:pt x="2875" y="1889"/>
                  </a:lnTo>
                  <a:lnTo>
                    <a:pt x="2875" y="1889"/>
                  </a:lnTo>
                  <a:lnTo>
                    <a:pt x="2875" y="1889"/>
                  </a:lnTo>
                  <a:lnTo>
                    <a:pt x="2875" y="1889"/>
                  </a:lnTo>
                  <a:lnTo>
                    <a:pt x="2868" y="1889"/>
                  </a:lnTo>
                  <a:lnTo>
                    <a:pt x="2868" y="1889"/>
                  </a:lnTo>
                  <a:lnTo>
                    <a:pt x="2868" y="1881"/>
                  </a:lnTo>
                  <a:lnTo>
                    <a:pt x="2868" y="1881"/>
                  </a:lnTo>
                  <a:lnTo>
                    <a:pt x="2868" y="1881"/>
                  </a:lnTo>
                  <a:lnTo>
                    <a:pt x="2861" y="1881"/>
                  </a:lnTo>
                  <a:lnTo>
                    <a:pt x="2861" y="1881"/>
                  </a:lnTo>
                  <a:lnTo>
                    <a:pt x="2861" y="1881"/>
                  </a:lnTo>
                  <a:lnTo>
                    <a:pt x="2868" y="1889"/>
                  </a:lnTo>
                  <a:lnTo>
                    <a:pt x="2868" y="1889"/>
                  </a:lnTo>
                  <a:lnTo>
                    <a:pt x="2868" y="1889"/>
                  </a:lnTo>
                  <a:lnTo>
                    <a:pt x="2875" y="1889"/>
                  </a:lnTo>
                  <a:lnTo>
                    <a:pt x="2875" y="1896"/>
                  </a:lnTo>
                  <a:lnTo>
                    <a:pt x="2882" y="1896"/>
                  </a:lnTo>
                  <a:lnTo>
                    <a:pt x="2882" y="1910"/>
                  </a:lnTo>
                  <a:lnTo>
                    <a:pt x="2882" y="1917"/>
                  </a:lnTo>
                  <a:lnTo>
                    <a:pt x="2882" y="1917"/>
                  </a:lnTo>
                  <a:lnTo>
                    <a:pt x="2890" y="1917"/>
                  </a:lnTo>
                  <a:lnTo>
                    <a:pt x="2890" y="1924"/>
                  </a:lnTo>
                  <a:lnTo>
                    <a:pt x="2890" y="1924"/>
                  </a:lnTo>
                  <a:lnTo>
                    <a:pt x="2890" y="1931"/>
                  </a:lnTo>
                  <a:lnTo>
                    <a:pt x="2890" y="1931"/>
                  </a:lnTo>
                  <a:lnTo>
                    <a:pt x="2890" y="1931"/>
                  </a:lnTo>
                  <a:lnTo>
                    <a:pt x="2890" y="1931"/>
                  </a:lnTo>
                  <a:lnTo>
                    <a:pt x="2890" y="1931"/>
                  </a:lnTo>
                  <a:lnTo>
                    <a:pt x="2882" y="1931"/>
                  </a:lnTo>
                  <a:lnTo>
                    <a:pt x="2882" y="1931"/>
                  </a:lnTo>
                  <a:lnTo>
                    <a:pt x="2882" y="1931"/>
                  </a:lnTo>
                  <a:lnTo>
                    <a:pt x="2882" y="1931"/>
                  </a:lnTo>
                  <a:lnTo>
                    <a:pt x="2882" y="1931"/>
                  </a:lnTo>
                  <a:lnTo>
                    <a:pt x="2882" y="1931"/>
                  </a:lnTo>
                  <a:lnTo>
                    <a:pt x="2882" y="1931"/>
                  </a:lnTo>
                  <a:lnTo>
                    <a:pt x="2875" y="1931"/>
                  </a:lnTo>
                  <a:lnTo>
                    <a:pt x="2868" y="1931"/>
                  </a:lnTo>
                  <a:lnTo>
                    <a:pt x="2868" y="1931"/>
                  </a:lnTo>
                  <a:lnTo>
                    <a:pt x="2868" y="1931"/>
                  </a:lnTo>
                  <a:lnTo>
                    <a:pt x="2861" y="1924"/>
                  </a:lnTo>
                  <a:lnTo>
                    <a:pt x="2861" y="1924"/>
                  </a:lnTo>
                  <a:lnTo>
                    <a:pt x="2861" y="1917"/>
                  </a:lnTo>
                  <a:lnTo>
                    <a:pt x="2861" y="1910"/>
                  </a:lnTo>
                  <a:lnTo>
                    <a:pt x="2861" y="1910"/>
                  </a:lnTo>
                  <a:lnTo>
                    <a:pt x="2861" y="1917"/>
                  </a:lnTo>
                  <a:lnTo>
                    <a:pt x="2861" y="1917"/>
                  </a:lnTo>
                  <a:lnTo>
                    <a:pt x="2854" y="1924"/>
                  </a:lnTo>
                  <a:lnTo>
                    <a:pt x="2861" y="1924"/>
                  </a:lnTo>
                  <a:lnTo>
                    <a:pt x="2861" y="1931"/>
                  </a:lnTo>
                  <a:lnTo>
                    <a:pt x="2861" y="1931"/>
                  </a:lnTo>
                  <a:lnTo>
                    <a:pt x="2861" y="1931"/>
                  </a:lnTo>
                  <a:lnTo>
                    <a:pt x="2854" y="1931"/>
                  </a:lnTo>
                  <a:lnTo>
                    <a:pt x="2854" y="1931"/>
                  </a:lnTo>
                  <a:lnTo>
                    <a:pt x="2854" y="1931"/>
                  </a:lnTo>
                  <a:lnTo>
                    <a:pt x="2854" y="1931"/>
                  </a:lnTo>
                  <a:lnTo>
                    <a:pt x="2854" y="1931"/>
                  </a:lnTo>
                  <a:lnTo>
                    <a:pt x="2854" y="1924"/>
                  </a:lnTo>
                  <a:lnTo>
                    <a:pt x="2854" y="1924"/>
                  </a:lnTo>
                  <a:lnTo>
                    <a:pt x="2854" y="1924"/>
                  </a:lnTo>
                  <a:lnTo>
                    <a:pt x="2854" y="1924"/>
                  </a:lnTo>
                  <a:lnTo>
                    <a:pt x="2854" y="1924"/>
                  </a:lnTo>
                  <a:lnTo>
                    <a:pt x="2854" y="1931"/>
                  </a:lnTo>
                  <a:lnTo>
                    <a:pt x="2854" y="1931"/>
                  </a:lnTo>
                  <a:lnTo>
                    <a:pt x="2847" y="1931"/>
                  </a:lnTo>
                  <a:lnTo>
                    <a:pt x="2847" y="1931"/>
                  </a:lnTo>
                  <a:lnTo>
                    <a:pt x="2847" y="1931"/>
                  </a:lnTo>
                  <a:lnTo>
                    <a:pt x="2854" y="1931"/>
                  </a:lnTo>
                  <a:lnTo>
                    <a:pt x="2854" y="1938"/>
                  </a:lnTo>
                  <a:lnTo>
                    <a:pt x="2854" y="1938"/>
                  </a:lnTo>
                  <a:lnTo>
                    <a:pt x="2854" y="1938"/>
                  </a:lnTo>
                  <a:lnTo>
                    <a:pt x="2847" y="1945"/>
                  </a:lnTo>
                  <a:lnTo>
                    <a:pt x="2847" y="1945"/>
                  </a:lnTo>
                  <a:lnTo>
                    <a:pt x="2840" y="1938"/>
                  </a:lnTo>
                  <a:lnTo>
                    <a:pt x="2840" y="1938"/>
                  </a:lnTo>
                  <a:lnTo>
                    <a:pt x="2840" y="1924"/>
                  </a:lnTo>
                  <a:lnTo>
                    <a:pt x="2840" y="1924"/>
                  </a:lnTo>
                  <a:lnTo>
                    <a:pt x="2840" y="1903"/>
                  </a:lnTo>
                  <a:lnTo>
                    <a:pt x="2840" y="1903"/>
                  </a:lnTo>
                  <a:lnTo>
                    <a:pt x="2833" y="1903"/>
                  </a:lnTo>
                  <a:lnTo>
                    <a:pt x="2840" y="1896"/>
                  </a:lnTo>
                  <a:lnTo>
                    <a:pt x="2840" y="1889"/>
                  </a:lnTo>
                  <a:lnTo>
                    <a:pt x="2840" y="1881"/>
                  </a:lnTo>
                  <a:lnTo>
                    <a:pt x="2840" y="1881"/>
                  </a:lnTo>
                  <a:lnTo>
                    <a:pt x="2840" y="1881"/>
                  </a:lnTo>
                  <a:lnTo>
                    <a:pt x="2840" y="1874"/>
                  </a:lnTo>
                  <a:lnTo>
                    <a:pt x="2840" y="1874"/>
                  </a:lnTo>
                  <a:lnTo>
                    <a:pt x="2840" y="1874"/>
                  </a:lnTo>
                  <a:lnTo>
                    <a:pt x="2840" y="1867"/>
                  </a:lnTo>
                  <a:lnTo>
                    <a:pt x="2833" y="1867"/>
                  </a:lnTo>
                  <a:lnTo>
                    <a:pt x="2833" y="1867"/>
                  </a:lnTo>
                  <a:lnTo>
                    <a:pt x="2840" y="1860"/>
                  </a:lnTo>
                  <a:lnTo>
                    <a:pt x="2840" y="1860"/>
                  </a:lnTo>
                  <a:lnTo>
                    <a:pt x="2840" y="1860"/>
                  </a:lnTo>
                  <a:lnTo>
                    <a:pt x="2840" y="1860"/>
                  </a:lnTo>
                  <a:lnTo>
                    <a:pt x="2833" y="1860"/>
                  </a:lnTo>
                  <a:lnTo>
                    <a:pt x="2833" y="1867"/>
                  </a:lnTo>
                  <a:lnTo>
                    <a:pt x="2833" y="1867"/>
                  </a:lnTo>
                  <a:lnTo>
                    <a:pt x="2833" y="1867"/>
                  </a:lnTo>
                  <a:lnTo>
                    <a:pt x="2833" y="1867"/>
                  </a:lnTo>
                  <a:lnTo>
                    <a:pt x="2840" y="1874"/>
                  </a:lnTo>
                  <a:lnTo>
                    <a:pt x="2840" y="1874"/>
                  </a:lnTo>
                  <a:lnTo>
                    <a:pt x="2840" y="1874"/>
                  </a:lnTo>
                  <a:lnTo>
                    <a:pt x="2833" y="1881"/>
                  </a:lnTo>
                  <a:lnTo>
                    <a:pt x="2833" y="1881"/>
                  </a:lnTo>
                  <a:lnTo>
                    <a:pt x="2833" y="1889"/>
                  </a:lnTo>
                  <a:lnTo>
                    <a:pt x="2833" y="1889"/>
                  </a:lnTo>
                  <a:lnTo>
                    <a:pt x="2833" y="1889"/>
                  </a:lnTo>
                  <a:lnTo>
                    <a:pt x="2833" y="1889"/>
                  </a:lnTo>
                  <a:lnTo>
                    <a:pt x="2826" y="1889"/>
                  </a:lnTo>
                  <a:lnTo>
                    <a:pt x="2826" y="1889"/>
                  </a:lnTo>
                  <a:lnTo>
                    <a:pt x="2826" y="1889"/>
                  </a:lnTo>
                  <a:lnTo>
                    <a:pt x="2826" y="1881"/>
                  </a:lnTo>
                  <a:lnTo>
                    <a:pt x="2826" y="1881"/>
                  </a:lnTo>
                  <a:lnTo>
                    <a:pt x="2826" y="1881"/>
                  </a:lnTo>
                  <a:lnTo>
                    <a:pt x="2826" y="1874"/>
                  </a:lnTo>
                  <a:lnTo>
                    <a:pt x="2826" y="1874"/>
                  </a:lnTo>
                  <a:lnTo>
                    <a:pt x="2826" y="1874"/>
                  </a:lnTo>
                  <a:lnTo>
                    <a:pt x="2826" y="1867"/>
                  </a:lnTo>
                  <a:lnTo>
                    <a:pt x="2826" y="1867"/>
                  </a:lnTo>
                  <a:lnTo>
                    <a:pt x="2826" y="1860"/>
                  </a:lnTo>
                  <a:lnTo>
                    <a:pt x="2826" y="1853"/>
                  </a:lnTo>
                  <a:lnTo>
                    <a:pt x="2826" y="1853"/>
                  </a:lnTo>
                  <a:lnTo>
                    <a:pt x="2833" y="1853"/>
                  </a:lnTo>
                  <a:lnTo>
                    <a:pt x="2833" y="1846"/>
                  </a:lnTo>
                  <a:lnTo>
                    <a:pt x="2826" y="1846"/>
                  </a:lnTo>
                  <a:lnTo>
                    <a:pt x="2826" y="1846"/>
                  </a:lnTo>
                  <a:lnTo>
                    <a:pt x="2826" y="1853"/>
                  </a:lnTo>
                  <a:lnTo>
                    <a:pt x="2826" y="1853"/>
                  </a:lnTo>
                  <a:lnTo>
                    <a:pt x="2826" y="1853"/>
                  </a:lnTo>
                  <a:lnTo>
                    <a:pt x="2826" y="1853"/>
                  </a:lnTo>
                  <a:lnTo>
                    <a:pt x="2826" y="1860"/>
                  </a:lnTo>
                  <a:lnTo>
                    <a:pt x="2826" y="1860"/>
                  </a:lnTo>
                  <a:lnTo>
                    <a:pt x="2826" y="1860"/>
                  </a:lnTo>
                  <a:lnTo>
                    <a:pt x="2826" y="1860"/>
                  </a:lnTo>
                  <a:lnTo>
                    <a:pt x="2826" y="1860"/>
                  </a:lnTo>
                  <a:lnTo>
                    <a:pt x="2826" y="1867"/>
                  </a:lnTo>
                  <a:lnTo>
                    <a:pt x="2826" y="1867"/>
                  </a:lnTo>
                  <a:lnTo>
                    <a:pt x="2826" y="1874"/>
                  </a:lnTo>
                  <a:lnTo>
                    <a:pt x="2826" y="1874"/>
                  </a:lnTo>
                  <a:lnTo>
                    <a:pt x="2819" y="1874"/>
                  </a:lnTo>
                  <a:lnTo>
                    <a:pt x="2819" y="1881"/>
                  </a:lnTo>
                  <a:lnTo>
                    <a:pt x="2819" y="1889"/>
                  </a:lnTo>
                  <a:lnTo>
                    <a:pt x="2819" y="1889"/>
                  </a:lnTo>
                  <a:lnTo>
                    <a:pt x="2819" y="1903"/>
                  </a:lnTo>
                  <a:lnTo>
                    <a:pt x="2819" y="1903"/>
                  </a:lnTo>
                  <a:lnTo>
                    <a:pt x="2819" y="1910"/>
                  </a:lnTo>
                  <a:lnTo>
                    <a:pt x="2819" y="1910"/>
                  </a:lnTo>
                  <a:lnTo>
                    <a:pt x="2819" y="1910"/>
                  </a:lnTo>
                  <a:lnTo>
                    <a:pt x="2826" y="1910"/>
                  </a:lnTo>
                  <a:lnTo>
                    <a:pt x="2826" y="1910"/>
                  </a:lnTo>
                  <a:lnTo>
                    <a:pt x="2826" y="1917"/>
                  </a:lnTo>
                  <a:lnTo>
                    <a:pt x="2826" y="1917"/>
                  </a:lnTo>
                  <a:lnTo>
                    <a:pt x="2826" y="1924"/>
                  </a:lnTo>
                  <a:lnTo>
                    <a:pt x="2826" y="1924"/>
                  </a:lnTo>
                  <a:lnTo>
                    <a:pt x="2826" y="1924"/>
                  </a:lnTo>
                  <a:lnTo>
                    <a:pt x="2826" y="1924"/>
                  </a:lnTo>
                  <a:lnTo>
                    <a:pt x="2826" y="1931"/>
                  </a:lnTo>
                  <a:lnTo>
                    <a:pt x="2826" y="1938"/>
                  </a:lnTo>
                  <a:lnTo>
                    <a:pt x="2826" y="1931"/>
                  </a:lnTo>
                  <a:lnTo>
                    <a:pt x="2826" y="1945"/>
                  </a:lnTo>
                  <a:lnTo>
                    <a:pt x="2826" y="1945"/>
                  </a:lnTo>
                  <a:lnTo>
                    <a:pt x="2819" y="1945"/>
                  </a:lnTo>
                  <a:lnTo>
                    <a:pt x="2819" y="1945"/>
                  </a:lnTo>
                  <a:lnTo>
                    <a:pt x="2819" y="1938"/>
                  </a:lnTo>
                  <a:lnTo>
                    <a:pt x="2819" y="1945"/>
                  </a:lnTo>
                  <a:lnTo>
                    <a:pt x="2819" y="1945"/>
                  </a:lnTo>
                  <a:lnTo>
                    <a:pt x="2819" y="1945"/>
                  </a:lnTo>
                  <a:lnTo>
                    <a:pt x="2819" y="1945"/>
                  </a:lnTo>
                  <a:lnTo>
                    <a:pt x="2819" y="1952"/>
                  </a:lnTo>
                  <a:lnTo>
                    <a:pt x="2811" y="1945"/>
                  </a:lnTo>
                  <a:lnTo>
                    <a:pt x="2811" y="1945"/>
                  </a:lnTo>
                  <a:lnTo>
                    <a:pt x="2811" y="1938"/>
                  </a:lnTo>
                  <a:lnTo>
                    <a:pt x="2811" y="1938"/>
                  </a:lnTo>
                  <a:lnTo>
                    <a:pt x="2811" y="1938"/>
                  </a:lnTo>
                  <a:lnTo>
                    <a:pt x="2811" y="1938"/>
                  </a:lnTo>
                  <a:lnTo>
                    <a:pt x="2811" y="1938"/>
                  </a:lnTo>
                  <a:lnTo>
                    <a:pt x="2811" y="1931"/>
                  </a:lnTo>
                  <a:lnTo>
                    <a:pt x="2811" y="1931"/>
                  </a:lnTo>
                  <a:lnTo>
                    <a:pt x="2819" y="1931"/>
                  </a:lnTo>
                  <a:lnTo>
                    <a:pt x="2819" y="1931"/>
                  </a:lnTo>
                  <a:lnTo>
                    <a:pt x="2811" y="1924"/>
                  </a:lnTo>
                  <a:lnTo>
                    <a:pt x="2811" y="1917"/>
                  </a:lnTo>
                  <a:lnTo>
                    <a:pt x="2811" y="1917"/>
                  </a:lnTo>
                  <a:lnTo>
                    <a:pt x="2811" y="1910"/>
                  </a:lnTo>
                  <a:lnTo>
                    <a:pt x="2811" y="1903"/>
                  </a:lnTo>
                  <a:lnTo>
                    <a:pt x="2811" y="1903"/>
                  </a:lnTo>
                  <a:lnTo>
                    <a:pt x="2811" y="1896"/>
                  </a:lnTo>
                  <a:lnTo>
                    <a:pt x="2811" y="1889"/>
                  </a:lnTo>
                  <a:lnTo>
                    <a:pt x="2811" y="1889"/>
                  </a:lnTo>
                  <a:lnTo>
                    <a:pt x="2804" y="1889"/>
                  </a:lnTo>
                  <a:lnTo>
                    <a:pt x="2811" y="1889"/>
                  </a:lnTo>
                  <a:lnTo>
                    <a:pt x="2804" y="1889"/>
                  </a:lnTo>
                  <a:lnTo>
                    <a:pt x="2804" y="1896"/>
                  </a:lnTo>
                  <a:lnTo>
                    <a:pt x="2804" y="1896"/>
                  </a:lnTo>
                  <a:lnTo>
                    <a:pt x="2804" y="1896"/>
                  </a:lnTo>
                  <a:lnTo>
                    <a:pt x="2811" y="1903"/>
                  </a:lnTo>
                  <a:lnTo>
                    <a:pt x="2811" y="1903"/>
                  </a:lnTo>
                  <a:lnTo>
                    <a:pt x="2811" y="1910"/>
                  </a:lnTo>
                  <a:lnTo>
                    <a:pt x="2811" y="1910"/>
                  </a:lnTo>
                  <a:lnTo>
                    <a:pt x="2804" y="1910"/>
                  </a:lnTo>
                  <a:lnTo>
                    <a:pt x="2804" y="1910"/>
                  </a:lnTo>
                  <a:lnTo>
                    <a:pt x="2804" y="1910"/>
                  </a:lnTo>
                  <a:lnTo>
                    <a:pt x="2804" y="1917"/>
                  </a:lnTo>
                  <a:lnTo>
                    <a:pt x="2804" y="1917"/>
                  </a:lnTo>
                  <a:lnTo>
                    <a:pt x="2804" y="1917"/>
                  </a:lnTo>
                  <a:lnTo>
                    <a:pt x="2804" y="1924"/>
                  </a:lnTo>
                  <a:lnTo>
                    <a:pt x="2804" y="1924"/>
                  </a:lnTo>
                  <a:lnTo>
                    <a:pt x="2811" y="1931"/>
                  </a:lnTo>
                  <a:lnTo>
                    <a:pt x="2811" y="1931"/>
                  </a:lnTo>
                  <a:lnTo>
                    <a:pt x="2804" y="1938"/>
                  </a:lnTo>
                  <a:lnTo>
                    <a:pt x="2804" y="1938"/>
                  </a:lnTo>
                  <a:lnTo>
                    <a:pt x="2804" y="1938"/>
                  </a:lnTo>
                  <a:lnTo>
                    <a:pt x="2797" y="1938"/>
                  </a:lnTo>
                  <a:lnTo>
                    <a:pt x="2797" y="1938"/>
                  </a:lnTo>
                  <a:lnTo>
                    <a:pt x="2797" y="1931"/>
                  </a:lnTo>
                  <a:lnTo>
                    <a:pt x="2797" y="1931"/>
                  </a:lnTo>
                  <a:lnTo>
                    <a:pt x="2797" y="1924"/>
                  </a:lnTo>
                  <a:lnTo>
                    <a:pt x="2797" y="1924"/>
                  </a:lnTo>
                  <a:lnTo>
                    <a:pt x="2790" y="1924"/>
                  </a:lnTo>
                  <a:lnTo>
                    <a:pt x="2790" y="1924"/>
                  </a:lnTo>
                  <a:lnTo>
                    <a:pt x="2790" y="1924"/>
                  </a:lnTo>
                  <a:lnTo>
                    <a:pt x="2790" y="1924"/>
                  </a:lnTo>
                  <a:lnTo>
                    <a:pt x="2790" y="1924"/>
                  </a:lnTo>
                  <a:lnTo>
                    <a:pt x="2790" y="1924"/>
                  </a:lnTo>
                  <a:lnTo>
                    <a:pt x="2790" y="1924"/>
                  </a:lnTo>
                  <a:lnTo>
                    <a:pt x="2790" y="1924"/>
                  </a:lnTo>
                  <a:lnTo>
                    <a:pt x="2790" y="1924"/>
                  </a:lnTo>
                  <a:lnTo>
                    <a:pt x="2790" y="1931"/>
                  </a:lnTo>
                  <a:lnTo>
                    <a:pt x="2790" y="1931"/>
                  </a:lnTo>
                  <a:lnTo>
                    <a:pt x="2790" y="1931"/>
                  </a:lnTo>
                  <a:lnTo>
                    <a:pt x="2790" y="1931"/>
                  </a:lnTo>
                  <a:lnTo>
                    <a:pt x="2790" y="1938"/>
                  </a:lnTo>
                  <a:lnTo>
                    <a:pt x="2790" y="1938"/>
                  </a:lnTo>
                  <a:lnTo>
                    <a:pt x="2790" y="1938"/>
                  </a:lnTo>
                  <a:lnTo>
                    <a:pt x="2783" y="1931"/>
                  </a:lnTo>
                  <a:lnTo>
                    <a:pt x="2783" y="1917"/>
                  </a:lnTo>
                  <a:lnTo>
                    <a:pt x="2783" y="1917"/>
                  </a:lnTo>
                  <a:lnTo>
                    <a:pt x="2783" y="1910"/>
                  </a:lnTo>
                  <a:lnTo>
                    <a:pt x="2783" y="1910"/>
                  </a:lnTo>
                  <a:lnTo>
                    <a:pt x="2776" y="1910"/>
                  </a:lnTo>
                  <a:lnTo>
                    <a:pt x="2776" y="1917"/>
                  </a:lnTo>
                  <a:lnTo>
                    <a:pt x="2783" y="1931"/>
                  </a:lnTo>
                  <a:lnTo>
                    <a:pt x="2783" y="1931"/>
                  </a:lnTo>
                  <a:lnTo>
                    <a:pt x="2783" y="1931"/>
                  </a:lnTo>
                  <a:lnTo>
                    <a:pt x="2783" y="1938"/>
                  </a:lnTo>
                  <a:lnTo>
                    <a:pt x="2783" y="1938"/>
                  </a:lnTo>
                  <a:lnTo>
                    <a:pt x="2783" y="1938"/>
                  </a:lnTo>
                  <a:lnTo>
                    <a:pt x="2783" y="1938"/>
                  </a:lnTo>
                  <a:lnTo>
                    <a:pt x="2783" y="1945"/>
                  </a:lnTo>
                  <a:lnTo>
                    <a:pt x="2790" y="1945"/>
                  </a:lnTo>
                  <a:lnTo>
                    <a:pt x="2790" y="1945"/>
                  </a:lnTo>
                  <a:lnTo>
                    <a:pt x="2783" y="1945"/>
                  </a:lnTo>
                  <a:lnTo>
                    <a:pt x="2783" y="1945"/>
                  </a:lnTo>
                  <a:lnTo>
                    <a:pt x="2783" y="1945"/>
                  </a:lnTo>
                  <a:lnTo>
                    <a:pt x="2783" y="1945"/>
                  </a:lnTo>
                  <a:lnTo>
                    <a:pt x="2783" y="1945"/>
                  </a:lnTo>
                  <a:lnTo>
                    <a:pt x="2776" y="1945"/>
                  </a:lnTo>
                  <a:lnTo>
                    <a:pt x="2776" y="1945"/>
                  </a:lnTo>
                  <a:lnTo>
                    <a:pt x="2776" y="1938"/>
                  </a:lnTo>
                  <a:lnTo>
                    <a:pt x="2776" y="1938"/>
                  </a:lnTo>
                  <a:lnTo>
                    <a:pt x="2776" y="1938"/>
                  </a:lnTo>
                  <a:lnTo>
                    <a:pt x="2769" y="1931"/>
                  </a:lnTo>
                  <a:lnTo>
                    <a:pt x="2769" y="1931"/>
                  </a:lnTo>
                  <a:lnTo>
                    <a:pt x="2769" y="1924"/>
                  </a:lnTo>
                  <a:lnTo>
                    <a:pt x="2769" y="1924"/>
                  </a:lnTo>
                  <a:lnTo>
                    <a:pt x="2769" y="1924"/>
                  </a:lnTo>
                  <a:lnTo>
                    <a:pt x="2769" y="1917"/>
                  </a:lnTo>
                  <a:lnTo>
                    <a:pt x="2769" y="1917"/>
                  </a:lnTo>
                  <a:lnTo>
                    <a:pt x="2769" y="1910"/>
                  </a:lnTo>
                  <a:lnTo>
                    <a:pt x="2769" y="1910"/>
                  </a:lnTo>
                  <a:lnTo>
                    <a:pt x="2762" y="1896"/>
                  </a:lnTo>
                  <a:lnTo>
                    <a:pt x="2762" y="1896"/>
                  </a:lnTo>
                  <a:lnTo>
                    <a:pt x="2762" y="1896"/>
                  </a:lnTo>
                  <a:lnTo>
                    <a:pt x="2762" y="1889"/>
                  </a:lnTo>
                  <a:lnTo>
                    <a:pt x="2762" y="1881"/>
                  </a:lnTo>
                  <a:lnTo>
                    <a:pt x="2762" y="1881"/>
                  </a:lnTo>
                  <a:lnTo>
                    <a:pt x="2762" y="1881"/>
                  </a:lnTo>
                  <a:lnTo>
                    <a:pt x="2769" y="1874"/>
                  </a:lnTo>
                  <a:lnTo>
                    <a:pt x="2769" y="1867"/>
                  </a:lnTo>
                  <a:lnTo>
                    <a:pt x="2769" y="1867"/>
                  </a:lnTo>
                  <a:lnTo>
                    <a:pt x="2769" y="1860"/>
                  </a:lnTo>
                  <a:lnTo>
                    <a:pt x="2762" y="1853"/>
                  </a:lnTo>
                  <a:lnTo>
                    <a:pt x="2762" y="1853"/>
                  </a:lnTo>
                  <a:lnTo>
                    <a:pt x="2755" y="1853"/>
                  </a:lnTo>
                  <a:lnTo>
                    <a:pt x="2748" y="1853"/>
                  </a:lnTo>
                  <a:lnTo>
                    <a:pt x="2748" y="1846"/>
                  </a:lnTo>
                  <a:lnTo>
                    <a:pt x="2748" y="1846"/>
                  </a:lnTo>
                  <a:lnTo>
                    <a:pt x="2740" y="1846"/>
                  </a:lnTo>
                  <a:lnTo>
                    <a:pt x="2740" y="1846"/>
                  </a:lnTo>
                  <a:lnTo>
                    <a:pt x="2740" y="1846"/>
                  </a:lnTo>
                  <a:lnTo>
                    <a:pt x="2733" y="1846"/>
                  </a:lnTo>
                  <a:lnTo>
                    <a:pt x="2733" y="1839"/>
                  </a:lnTo>
                  <a:lnTo>
                    <a:pt x="2733" y="1839"/>
                  </a:lnTo>
                  <a:lnTo>
                    <a:pt x="2733" y="1839"/>
                  </a:lnTo>
                  <a:lnTo>
                    <a:pt x="2726" y="1832"/>
                  </a:lnTo>
                  <a:lnTo>
                    <a:pt x="2726" y="1825"/>
                  </a:lnTo>
                  <a:lnTo>
                    <a:pt x="2726" y="1825"/>
                  </a:lnTo>
                  <a:lnTo>
                    <a:pt x="2726" y="1825"/>
                  </a:lnTo>
                  <a:lnTo>
                    <a:pt x="2726" y="1818"/>
                  </a:lnTo>
                  <a:lnTo>
                    <a:pt x="2719" y="1818"/>
                  </a:lnTo>
                  <a:lnTo>
                    <a:pt x="2719" y="1818"/>
                  </a:lnTo>
                  <a:lnTo>
                    <a:pt x="2726" y="1825"/>
                  </a:lnTo>
                  <a:lnTo>
                    <a:pt x="2726" y="1832"/>
                  </a:lnTo>
                  <a:lnTo>
                    <a:pt x="2726" y="1839"/>
                  </a:lnTo>
                  <a:lnTo>
                    <a:pt x="2733" y="1846"/>
                  </a:lnTo>
                  <a:lnTo>
                    <a:pt x="2733" y="1846"/>
                  </a:lnTo>
                  <a:lnTo>
                    <a:pt x="2733" y="1853"/>
                  </a:lnTo>
                  <a:lnTo>
                    <a:pt x="2740" y="1853"/>
                  </a:lnTo>
                  <a:lnTo>
                    <a:pt x="2740" y="1853"/>
                  </a:lnTo>
                  <a:lnTo>
                    <a:pt x="2748" y="1853"/>
                  </a:lnTo>
                  <a:lnTo>
                    <a:pt x="2748" y="1853"/>
                  </a:lnTo>
                  <a:lnTo>
                    <a:pt x="2755" y="1853"/>
                  </a:lnTo>
                  <a:lnTo>
                    <a:pt x="2762" y="1860"/>
                  </a:lnTo>
                  <a:lnTo>
                    <a:pt x="2762" y="1867"/>
                  </a:lnTo>
                  <a:lnTo>
                    <a:pt x="2762" y="1867"/>
                  </a:lnTo>
                  <a:lnTo>
                    <a:pt x="2755" y="1874"/>
                  </a:lnTo>
                  <a:lnTo>
                    <a:pt x="2755" y="1874"/>
                  </a:lnTo>
                  <a:lnTo>
                    <a:pt x="2748" y="1881"/>
                  </a:lnTo>
                  <a:lnTo>
                    <a:pt x="2748" y="1881"/>
                  </a:lnTo>
                  <a:lnTo>
                    <a:pt x="2748" y="1881"/>
                  </a:lnTo>
                  <a:lnTo>
                    <a:pt x="2748" y="1881"/>
                  </a:lnTo>
                  <a:lnTo>
                    <a:pt x="2748" y="1881"/>
                  </a:lnTo>
                  <a:lnTo>
                    <a:pt x="2748" y="1881"/>
                  </a:lnTo>
                  <a:lnTo>
                    <a:pt x="2748" y="1889"/>
                  </a:lnTo>
                  <a:lnTo>
                    <a:pt x="2748" y="1889"/>
                  </a:lnTo>
                  <a:lnTo>
                    <a:pt x="2740" y="1903"/>
                  </a:lnTo>
                  <a:lnTo>
                    <a:pt x="2740" y="1903"/>
                  </a:lnTo>
                  <a:lnTo>
                    <a:pt x="2733" y="1910"/>
                  </a:lnTo>
                  <a:lnTo>
                    <a:pt x="2733" y="1910"/>
                  </a:lnTo>
                  <a:lnTo>
                    <a:pt x="2733" y="1910"/>
                  </a:lnTo>
                  <a:lnTo>
                    <a:pt x="2726" y="1910"/>
                  </a:lnTo>
                  <a:lnTo>
                    <a:pt x="2726" y="1910"/>
                  </a:lnTo>
                  <a:lnTo>
                    <a:pt x="2726" y="1917"/>
                  </a:lnTo>
                  <a:lnTo>
                    <a:pt x="2726" y="1917"/>
                  </a:lnTo>
                  <a:lnTo>
                    <a:pt x="2726" y="1917"/>
                  </a:lnTo>
                  <a:lnTo>
                    <a:pt x="2726" y="1917"/>
                  </a:lnTo>
                  <a:lnTo>
                    <a:pt x="2719" y="1924"/>
                  </a:lnTo>
                  <a:lnTo>
                    <a:pt x="2712" y="1931"/>
                  </a:lnTo>
                  <a:lnTo>
                    <a:pt x="2705" y="1931"/>
                  </a:lnTo>
                  <a:lnTo>
                    <a:pt x="2698" y="1938"/>
                  </a:lnTo>
                  <a:lnTo>
                    <a:pt x="2698" y="1938"/>
                  </a:lnTo>
                  <a:lnTo>
                    <a:pt x="2691" y="1938"/>
                  </a:lnTo>
                  <a:lnTo>
                    <a:pt x="2669" y="1945"/>
                  </a:lnTo>
                  <a:lnTo>
                    <a:pt x="2662" y="1945"/>
                  </a:lnTo>
                  <a:lnTo>
                    <a:pt x="2655" y="1952"/>
                  </a:lnTo>
                  <a:lnTo>
                    <a:pt x="2648" y="1952"/>
                  </a:lnTo>
                  <a:lnTo>
                    <a:pt x="2641" y="1952"/>
                  </a:lnTo>
                  <a:lnTo>
                    <a:pt x="2641" y="1952"/>
                  </a:lnTo>
                  <a:lnTo>
                    <a:pt x="2641" y="1952"/>
                  </a:lnTo>
                  <a:lnTo>
                    <a:pt x="2641" y="1952"/>
                  </a:lnTo>
                  <a:lnTo>
                    <a:pt x="2634" y="1952"/>
                  </a:lnTo>
                  <a:lnTo>
                    <a:pt x="2627" y="1960"/>
                  </a:lnTo>
                  <a:lnTo>
                    <a:pt x="2620" y="1967"/>
                  </a:lnTo>
                  <a:lnTo>
                    <a:pt x="2598" y="1988"/>
                  </a:lnTo>
                  <a:lnTo>
                    <a:pt x="2591" y="1995"/>
                  </a:lnTo>
                  <a:lnTo>
                    <a:pt x="2591" y="2009"/>
                  </a:lnTo>
                  <a:lnTo>
                    <a:pt x="2591" y="2023"/>
                  </a:lnTo>
                  <a:lnTo>
                    <a:pt x="2613" y="2059"/>
                  </a:lnTo>
                  <a:lnTo>
                    <a:pt x="2613" y="2066"/>
                  </a:lnTo>
                  <a:lnTo>
                    <a:pt x="2613" y="2066"/>
                  </a:lnTo>
                  <a:lnTo>
                    <a:pt x="2606" y="2066"/>
                  </a:lnTo>
                  <a:lnTo>
                    <a:pt x="2606" y="2066"/>
                  </a:lnTo>
                  <a:lnTo>
                    <a:pt x="2598" y="2066"/>
                  </a:lnTo>
                  <a:lnTo>
                    <a:pt x="2606" y="2073"/>
                  </a:lnTo>
                  <a:lnTo>
                    <a:pt x="2606" y="2073"/>
                  </a:lnTo>
                  <a:lnTo>
                    <a:pt x="2613" y="2073"/>
                  </a:lnTo>
                  <a:lnTo>
                    <a:pt x="2613" y="2073"/>
                  </a:lnTo>
                  <a:lnTo>
                    <a:pt x="2613" y="2073"/>
                  </a:lnTo>
                  <a:lnTo>
                    <a:pt x="2620" y="2073"/>
                  </a:lnTo>
                  <a:lnTo>
                    <a:pt x="2620" y="2073"/>
                  </a:lnTo>
                  <a:lnTo>
                    <a:pt x="2620" y="2073"/>
                  </a:lnTo>
                  <a:lnTo>
                    <a:pt x="2620" y="2080"/>
                  </a:lnTo>
                  <a:lnTo>
                    <a:pt x="2620" y="2080"/>
                  </a:lnTo>
                  <a:lnTo>
                    <a:pt x="2613" y="2080"/>
                  </a:lnTo>
                  <a:lnTo>
                    <a:pt x="2613" y="2080"/>
                  </a:lnTo>
                  <a:lnTo>
                    <a:pt x="2613" y="2080"/>
                  </a:lnTo>
                  <a:lnTo>
                    <a:pt x="2613" y="2080"/>
                  </a:lnTo>
                  <a:lnTo>
                    <a:pt x="2613" y="2080"/>
                  </a:lnTo>
                  <a:lnTo>
                    <a:pt x="2613" y="2080"/>
                  </a:lnTo>
                  <a:lnTo>
                    <a:pt x="2613" y="2080"/>
                  </a:lnTo>
                  <a:lnTo>
                    <a:pt x="2613" y="2080"/>
                  </a:lnTo>
                  <a:lnTo>
                    <a:pt x="2613" y="2080"/>
                  </a:lnTo>
                  <a:lnTo>
                    <a:pt x="2620" y="2080"/>
                  </a:lnTo>
                  <a:lnTo>
                    <a:pt x="2620" y="2080"/>
                  </a:lnTo>
                  <a:lnTo>
                    <a:pt x="2620" y="2080"/>
                  </a:lnTo>
                  <a:lnTo>
                    <a:pt x="2620" y="2080"/>
                  </a:lnTo>
                  <a:lnTo>
                    <a:pt x="2620" y="2080"/>
                  </a:lnTo>
                  <a:lnTo>
                    <a:pt x="2627" y="2080"/>
                  </a:lnTo>
                  <a:lnTo>
                    <a:pt x="2620" y="2080"/>
                  </a:lnTo>
                  <a:lnTo>
                    <a:pt x="2620" y="2087"/>
                  </a:lnTo>
                  <a:lnTo>
                    <a:pt x="2613" y="2087"/>
                  </a:lnTo>
                  <a:lnTo>
                    <a:pt x="2606" y="2087"/>
                  </a:lnTo>
                  <a:lnTo>
                    <a:pt x="2591" y="2109"/>
                  </a:lnTo>
                  <a:lnTo>
                    <a:pt x="2584" y="2109"/>
                  </a:lnTo>
                  <a:lnTo>
                    <a:pt x="2584" y="2116"/>
                  </a:lnTo>
                  <a:lnTo>
                    <a:pt x="2584" y="2123"/>
                  </a:lnTo>
                  <a:lnTo>
                    <a:pt x="2584" y="2130"/>
                  </a:lnTo>
                  <a:lnTo>
                    <a:pt x="2584" y="2130"/>
                  </a:lnTo>
                  <a:lnTo>
                    <a:pt x="2591" y="2123"/>
                  </a:lnTo>
                  <a:lnTo>
                    <a:pt x="2591" y="2123"/>
                  </a:lnTo>
                  <a:lnTo>
                    <a:pt x="2591" y="2123"/>
                  </a:lnTo>
                  <a:lnTo>
                    <a:pt x="2591" y="2123"/>
                  </a:lnTo>
                  <a:lnTo>
                    <a:pt x="2591" y="2123"/>
                  </a:lnTo>
                  <a:lnTo>
                    <a:pt x="2591" y="2116"/>
                  </a:lnTo>
                  <a:lnTo>
                    <a:pt x="2598" y="2123"/>
                  </a:lnTo>
                  <a:lnTo>
                    <a:pt x="2591" y="2130"/>
                  </a:lnTo>
                  <a:lnTo>
                    <a:pt x="2591" y="2130"/>
                  </a:lnTo>
                  <a:lnTo>
                    <a:pt x="2591" y="2137"/>
                  </a:lnTo>
                  <a:lnTo>
                    <a:pt x="2584" y="2137"/>
                  </a:lnTo>
                  <a:lnTo>
                    <a:pt x="2584" y="2137"/>
                  </a:lnTo>
                  <a:lnTo>
                    <a:pt x="2584" y="2137"/>
                  </a:lnTo>
                  <a:lnTo>
                    <a:pt x="2577" y="2137"/>
                  </a:lnTo>
                  <a:lnTo>
                    <a:pt x="2584" y="2144"/>
                  </a:lnTo>
                  <a:lnTo>
                    <a:pt x="2584" y="2144"/>
                  </a:lnTo>
                  <a:lnTo>
                    <a:pt x="2591" y="2137"/>
                  </a:lnTo>
                  <a:lnTo>
                    <a:pt x="2584" y="2144"/>
                  </a:lnTo>
                  <a:lnTo>
                    <a:pt x="2570" y="2151"/>
                  </a:lnTo>
                  <a:lnTo>
                    <a:pt x="2563" y="2151"/>
                  </a:lnTo>
                  <a:lnTo>
                    <a:pt x="2556" y="2151"/>
                  </a:lnTo>
                  <a:lnTo>
                    <a:pt x="2556" y="2158"/>
                  </a:lnTo>
                  <a:lnTo>
                    <a:pt x="2556" y="2158"/>
                  </a:lnTo>
                  <a:lnTo>
                    <a:pt x="2556" y="2158"/>
                  </a:lnTo>
                  <a:lnTo>
                    <a:pt x="2556" y="2165"/>
                  </a:lnTo>
                  <a:lnTo>
                    <a:pt x="2549" y="2165"/>
                  </a:lnTo>
                  <a:lnTo>
                    <a:pt x="2549" y="2173"/>
                  </a:lnTo>
                  <a:lnTo>
                    <a:pt x="2542" y="2180"/>
                  </a:lnTo>
                  <a:lnTo>
                    <a:pt x="2542" y="2180"/>
                  </a:lnTo>
                  <a:lnTo>
                    <a:pt x="2542" y="2187"/>
                  </a:lnTo>
                  <a:lnTo>
                    <a:pt x="2542" y="2187"/>
                  </a:lnTo>
                  <a:lnTo>
                    <a:pt x="2542" y="2187"/>
                  </a:lnTo>
                  <a:lnTo>
                    <a:pt x="2549" y="2187"/>
                  </a:lnTo>
                  <a:lnTo>
                    <a:pt x="2542" y="2187"/>
                  </a:lnTo>
                  <a:lnTo>
                    <a:pt x="2535" y="2187"/>
                  </a:lnTo>
                  <a:lnTo>
                    <a:pt x="2527" y="2173"/>
                  </a:lnTo>
                  <a:lnTo>
                    <a:pt x="2520" y="2180"/>
                  </a:lnTo>
                  <a:lnTo>
                    <a:pt x="2513" y="2180"/>
                  </a:lnTo>
                  <a:lnTo>
                    <a:pt x="2513" y="2173"/>
                  </a:lnTo>
                  <a:lnTo>
                    <a:pt x="2513" y="2173"/>
                  </a:lnTo>
                  <a:lnTo>
                    <a:pt x="2513" y="2173"/>
                  </a:lnTo>
                  <a:lnTo>
                    <a:pt x="2506" y="2173"/>
                  </a:lnTo>
                  <a:lnTo>
                    <a:pt x="2506" y="2165"/>
                  </a:lnTo>
                  <a:lnTo>
                    <a:pt x="2506" y="2165"/>
                  </a:lnTo>
                  <a:lnTo>
                    <a:pt x="2506" y="2165"/>
                  </a:lnTo>
                  <a:lnTo>
                    <a:pt x="2506" y="2165"/>
                  </a:lnTo>
                  <a:lnTo>
                    <a:pt x="2506" y="2173"/>
                  </a:lnTo>
                  <a:lnTo>
                    <a:pt x="2506" y="2173"/>
                  </a:lnTo>
                  <a:lnTo>
                    <a:pt x="2513" y="2173"/>
                  </a:lnTo>
                  <a:lnTo>
                    <a:pt x="2513" y="2180"/>
                  </a:lnTo>
                  <a:lnTo>
                    <a:pt x="2513" y="2180"/>
                  </a:lnTo>
                  <a:lnTo>
                    <a:pt x="2520" y="2180"/>
                  </a:lnTo>
                  <a:lnTo>
                    <a:pt x="2527" y="2180"/>
                  </a:lnTo>
                  <a:lnTo>
                    <a:pt x="2527" y="2180"/>
                  </a:lnTo>
                  <a:lnTo>
                    <a:pt x="2527" y="2180"/>
                  </a:lnTo>
                  <a:lnTo>
                    <a:pt x="2527" y="2180"/>
                  </a:lnTo>
                  <a:lnTo>
                    <a:pt x="2527" y="2180"/>
                  </a:lnTo>
                  <a:lnTo>
                    <a:pt x="2527" y="2187"/>
                  </a:lnTo>
                  <a:lnTo>
                    <a:pt x="2527" y="2187"/>
                  </a:lnTo>
                  <a:lnTo>
                    <a:pt x="2527" y="2187"/>
                  </a:lnTo>
                  <a:lnTo>
                    <a:pt x="2527" y="2187"/>
                  </a:lnTo>
                  <a:lnTo>
                    <a:pt x="2527" y="2187"/>
                  </a:lnTo>
                  <a:lnTo>
                    <a:pt x="2535" y="2187"/>
                  </a:lnTo>
                  <a:lnTo>
                    <a:pt x="2535" y="2187"/>
                  </a:lnTo>
                  <a:lnTo>
                    <a:pt x="2535" y="2187"/>
                  </a:lnTo>
                  <a:lnTo>
                    <a:pt x="2535" y="2187"/>
                  </a:lnTo>
                  <a:lnTo>
                    <a:pt x="2542" y="2194"/>
                  </a:lnTo>
                  <a:lnTo>
                    <a:pt x="2527" y="2201"/>
                  </a:lnTo>
                  <a:lnTo>
                    <a:pt x="2506" y="2208"/>
                  </a:lnTo>
                  <a:lnTo>
                    <a:pt x="2499" y="2208"/>
                  </a:lnTo>
                  <a:lnTo>
                    <a:pt x="2499" y="2208"/>
                  </a:lnTo>
                  <a:lnTo>
                    <a:pt x="2499" y="2208"/>
                  </a:lnTo>
                  <a:lnTo>
                    <a:pt x="2499" y="2208"/>
                  </a:lnTo>
                  <a:lnTo>
                    <a:pt x="2492" y="2208"/>
                  </a:lnTo>
                  <a:lnTo>
                    <a:pt x="2492" y="2208"/>
                  </a:lnTo>
                  <a:lnTo>
                    <a:pt x="2492" y="2208"/>
                  </a:lnTo>
                  <a:lnTo>
                    <a:pt x="2492" y="2208"/>
                  </a:lnTo>
                  <a:lnTo>
                    <a:pt x="2471" y="2215"/>
                  </a:lnTo>
                  <a:lnTo>
                    <a:pt x="2471" y="2215"/>
                  </a:lnTo>
                  <a:lnTo>
                    <a:pt x="2464" y="2222"/>
                  </a:lnTo>
                  <a:lnTo>
                    <a:pt x="2464" y="2222"/>
                  </a:lnTo>
                  <a:lnTo>
                    <a:pt x="2457" y="2222"/>
                  </a:lnTo>
                  <a:lnTo>
                    <a:pt x="2457" y="2222"/>
                  </a:lnTo>
                  <a:lnTo>
                    <a:pt x="2449" y="2222"/>
                  </a:lnTo>
                  <a:lnTo>
                    <a:pt x="2449" y="2222"/>
                  </a:lnTo>
                  <a:lnTo>
                    <a:pt x="2449" y="2229"/>
                  </a:lnTo>
                  <a:lnTo>
                    <a:pt x="2435" y="2229"/>
                  </a:lnTo>
                  <a:lnTo>
                    <a:pt x="2435" y="2229"/>
                  </a:lnTo>
                  <a:lnTo>
                    <a:pt x="2442" y="2229"/>
                  </a:lnTo>
                  <a:lnTo>
                    <a:pt x="2442" y="2229"/>
                  </a:lnTo>
                  <a:lnTo>
                    <a:pt x="2435" y="2229"/>
                  </a:lnTo>
                  <a:lnTo>
                    <a:pt x="2428" y="2236"/>
                  </a:lnTo>
                  <a:lnTo>
                    <a:pt x="2421" y="2236"/>
                  </a:lnTo>
                  <a:lnTo>
                    <a:pt x="2414" y="2236"/>
                  </a:lnTo>
                  <a:lnTo>
                    <a:pt x="2414" y="2236"/>
                  </a:lnTo>
                  <a:lnTo>
                    <a:pt x="2414" y="2236"/>
                  </a:lnTo>
                  <a:lnTo>
                    <a:pt x="2414" y="2236"/>
                  </a:lnTo>
                  <a:lnTo>
                    <a:pt x="2414" y="2236"/>
                  </a:lnTo>
                  <a:lnTo>
                    <a:pt x="2414" y="2236"/>
                  </a:lnTo>
                  <a:lnTo>
                    <a:pt x="2414" y="2236"/>
                  </a:lnTo>
                  <a:lnTo>
                    <a:pt x="2414" y="2236"/>
                  </a:lnTo>
                  <a:lnTo>
                    <a:pt x="2414" y="2236"/>
                  </a:lnTo>
                  <a:lnTo>
                    <a:pt x="2414" y="2236"/>
                  </a:lnTo>
                  <a:lnTo>
                    <a:pt x="2414" y="2236"/>
                  </a:lnTo>
                  <a:lnTo>
                    <a:pt x="2414" y="2236"/>
                  </a:lnTo>
                  <a:lnTo>
                    <a:pt x="2414" y="2229"/>
                  </a:lnTo>
                  <a:lnTo>
                    <a:pt x="2414" y="2229"/>
                  </a:lnTo>
                  <a:lnTo>
                    <a:pt x="2421" y="2229"/>
                  </a:lnTo>
                  <a:lnTo>
                    <a:pt x="2421" y="2229"/>
                  </a:lnTo>
                  <a:lnTo>
                    <a:pt x="2421" y="2229"/>
                  </a:lnTo>
                  <a:lnTo>
                    <a:pt x="2421" y="2229"/>
                  </a:lnTo>
                  <a:lnTo>
                    <a:pt x="2421" y="2229"/>
                  </a:lnTo>
                  <a:lnTo>
                    <a:pt x="2428" y="2229"/>
                  </a:lnTo>
                  <a:lnTo>
                    <a:pt x="2428" y="2229"/>
                  </a:lnTo>
                  <a:lnTo>
                    <a:pt x="2428" y="2229"/>
                  </a:lnTo>
                  <a:lnTo>
                    <a:pt x="2428" y="2222"/>
                  </a:lnTo>
                  <a:lnTo>
                    <a:pt x="2428" y="2222"/>
                  </a:lnTo>
                  <a:lnTo>
                    <a:pt x="2428" y="2222"/>
                  </a:lnTo>
                  <a:lnTo>
                    <a:pt x="2428" y="2222"/>
                  </a:lnTo>
                  <a:lnTo>
                    <a:pt x="2428" y="2208"/>
                  </a:lnTo>
                  <a:lnTo>
                    <a:pt x="2428" y="2208"/>
                  </a:lnTo>
                  <a:lnTo>
                    <a:pt x="2421" y="2208"/>
                  </a:lnTo>
                  <a:lnTo>
                    <a:pt x="2414" y="2201"/>
                  </a:lnTo>
                  <a:lnTo>
                    <a:pt x="2414" y="2201"/>
                  </a:lnTo>
                  <a:lnTo>
                    <a:pt x="2414" y="2208"/>
                  </a:lnTo>
                  <a:lnTo>
                    <a:pt x="2407" y="2208"/>
                  </a:lnTo>
                  <a:lnTo>
                    <a:pt x="2400" y="2215"/>
                  </a:lnTo>
                  <a:lnTo>
                    <a:pt x="2393" y="2222"/>
                  </a:lnTo>
                  <a:lnTo>
                    <a:pt x="2393" y="2222"/>
                  </a:lnTo>
                  <a:lnTo>
                    <a:pt x="2393" y="2222"/>
                  </a:lnTo>
                  <a:lnTo>
                    <a:pt x="2386" y="2222"/>
                  </a:lnTo>
                  <a:lnTo>
                    <a:pt x="2386" y="2222"/>
                  </a:lnTo>
                  <a:lnTo>
                    <a:pt x="2386" y="2229"/>
                  </a:lnTo>
                  <a:lnTo>
                    <a:pt x="2378" y="2229"/>
                  </a:lnTo>
                  <a:lnTo>
                    <a:pt x="2378" y="2236"/>
                  </a:lnTo>
                  <a:lnTo>
                    <a:pt x="2378" y="2236"/>
                  </a:lnTo>
                  <a:lnTo>
                    <a:pt x="2378" y="2236"/>
                  </a:lnTo>
                  <a:lnTo>
                    <a:pt x="2378" y="2244"/>
                  </a:lnTo>
                  <a:lnTo>
                    <a:pt x="2371" y="2244"/>
                  </a:lnTo>
                  <a:lnTo>
                    <a:pt x="2371" y="2251"/>
                  </a:lnTo>
                  <a:lnTo>
                    <a:pt x="2371" y="2251"/>
                  </a:lnTo>
                  <a:lnTo>
                    <a:pt x="2371" y="2251"/>
                  </a:lnTo>
                  <a:lnTo>
                    <a:pt x="2371" y="2258"/>
                  </a:lnTo>
                  <a:lnTo>
                    <a:pt x="2371" y="2258"/>
                  </a:lnTo>
                  <a:lnTo>
                    <a:pt x="2371" y="2258"/>
                  </a:lnTo>
                  <a:lnTo>
                    <a:pt x="2371" y="2258"/>
                  </a:lnTo>
                  <a:lnTo>
                    <a:pt x="2364" y="2258"/>
                  </a:lnTo>
                  <a:lnTo>
                    <a:pt x="2364" y="2258"/>
                  </a:lnTo>
                  <a:lnTo>
                    <a:pt x="2364" y="2265"/>
                  </a:lnTo>
                  <a:lnTo>
                    <a:pt x="2371" y="2265"/>
                  </a:lnTo>
                  <a:lnTo>
                    <a:pt x="2371" y="2265"/>
                  </a:lnTo>
                  <a:lnTo>
                    <a:pt x="2371" y="2265"/>
                  </a:lnTo>
                  <a:lnTo>
                    <a:pt x="2371" y="2265"/>
                  </a:lnTo>
                  <a:lnTo>
                    <a:pt x="2371" y="2265"/>
                  </a:lnTo>
                  <a:lnTo>
                    <a:pt x="2371" y="2265"/>
                  </a:lnTo>
                  <a:lnTo>
                    <a:pt x="2371" y="2272"/>
                  </a:lnTo>
                  <a:lnTo>
                    <a:pt x="2371" y="2265"/>
                  </a:lnTo>
                  <a:lnTo>
                    <a:pt x="2371" y="2265"/>
                  </a:lnTo>
                  <a:lnTo>
                    <a:pt x="2371" y="2265"/>
                  </a:lnTo>
                  <a:lnTo>
                    <a:pt x="2371" y="2265"/>
                  </a:lnTo>
                  <a:lnTo>
                    <a:pt x="2378" y="2265"/>
                  </a:lnTo>
                  <a:lnTo>
                    <a:pt x="2378" y="2265"/>
                  </a:lnTo>
                  <a:lnTo>
                    <a:pt x="2378" y="2265"/>
                  </a:lnTo>
                  <a:lnTo>
                    <a:pt x="2378" y="2265"/>
                  </a:lnTo>
                  <a:lnTo>
                    <a:pt x="2378" y="2265"/>
                  </a:lnTo>
                  <a:lnTo>
                    <a:pt x="2378" y="2258"/>
                  </a:lnTo>
                  <a:lnTo>
                    <a:pt x="2378" y="2258"/>
                  </a:lnTo>
                  <a:lnTo>
                    <a:pt x="2378" y="2258"/>
                  </a:lnTo>
                  <a:lnTo>
                    <a:pt x="2378" y="2258"/>
                  </a:lnTo>
                  <a:lnTo>
                    <a:pt x="2386" y="2258"/>
                  </a:lnTo>
                  <a:lnTo>
                    <a:pt x="2386" y="2258"/>
                  </a:lnTo>
                  <a:lnTo>
                    <a:pt x="2386" y="2258"/>
                  </a:lnTo>
                  <a:lnTo>
                    <a:pt x="2378" y="2258"/>
                  </a:lnTo>
                  <a:lnTo>
                    <a:pt x="2378" y="2251"/>
                  </a:lnTo>
                  <a:lnTo>
                    <a:pt x="2378" y="2251"/>
                  </a:lnTo>
                  <a:lnTo>
                    <a:pt x="2378" y="2251"/>
                  </a:lnTo>
                  <a:lnTo>
                    <a:pt x="2386" y="2251"/>
                  </a:lnTo>
                  <a:lnTo>
                    <a:pt x="2386" y="2251"/>
                  </a:lnTo>
                  <a:lnTo>
                    <a:pt x="2386" y="2251"/>
                  </a:lnTo>
                  <a:lnTo>
                    <a:pt x="2386" y="2251"/>
                  </a:lnTo>
                  <a:lnTo>
                    <a:pt x="2386" y="2251"/>
                  </a:lnTo>
                  <a:lnTo>
                    <a:pt x="2386" y="2244"/>
                  </a:lnTo>
                  <a:lnTo>
                    <a:pt x="2386" y="2244"/>
                  </a:lnTo>
                  <a:lnTo>
                    <a:pt x="2386" y="2244"/>
                  </a:lnTo>
                  <a:lnTo>
                    <a:pt x="2386" y="2244"/>
                  </a:lnTo>
                  <a:lnTo>
                    <a:pt x="2386" y="2244"/>
                  </a:lnTo>
                  <a:lnTo>
                    <a:pt x="2386" y="2244"/>
                  </a:lnTo>
                  <a:lnTo>
                    <a:pt x="2386" y="2244"/>
                  </a:lnTo>
                  <a:lnTo>
                    <a:pt x="2393" y="2244"/>
                  </a:lnTo>
                  <a:lnTo>
                    <a:pt x="2400" y="2236"/>
                  </a:lnTo>
                  <a:lnTo>
                    <a:pt x="2400" y="2236"/>
                  </a:lnTo>
                  <a:lnTo>
                    <a:pt x="2407" y="2236"/>
                  </a:lnTo>
                  <a:lnTo>
                    <a:pt x="2407" y="2236"/>
                  </a:lnTo>
                  <a:lnTo>
                    <a:pt x="2407" y="2236"/>
                  </a:lnTo>
                  <a:lnTo>
                    <a:pt x="2407" y="2236"/>
                  </a:lnTo>
                  <a:lnTo>
                    <a:pt x="2407" y="2236"/>
                  </a:lnTo>
                  <a:lnTo>
                    <a:pt x="2407" y="2244"/>
                  </a:lnTo>
                  <a:lnTo>
                    <a:pt x="2407" y="2244"/>
                  </a:lnTo>
                  <a:lnTo>
                    <a:pt x="2407" y="2244"/>
                  </a:lnTo>
                  <a:lnTo>
                    <a:pt x="2407" y="2244"/>
                  </a:lnTo>
                  <a:lnTo>
                    <a:pt x="2407" y="2244"/>
                  </a:lnTo>
                  <a:lnTo>
                    <a:pt x="2407" y="2244"/>
                  </a:lnTo>
                  <a:lnTo>
                    <a:pt x="2407" y="2244"/>
                  </a:lnTo>
                  <a:lnTo>
                    <a:pt x="2407" y="2251"/>
                  </a:lnTo>
                  <a:lnTo>
                    <a:pt x="2400" y="2251"/>
                  </a:lnTo>
                  <a:lnTo>
                    <a:pt x="2400" y="2251"/>
                  </a:lnTo>
                  <a:lnTo>
                    <a:pt x="2400" y="2251"/>
                  </a:lnTo>
                  <a:lnTo>
                    <a:pt x="2400" y="2251"/>
                  </a:lnTo>
                  <a:lnTo>
                    <a:pt x="2400" y="2244"/>
                  </a:lnTo>
                  <a:lnTo>
                    <a:pt x="2393" y="2244"/>
                  </a:lnTo>
                  <a:lnTo>
                    <a:pt x="2393" y="2251"/>
                  </a:lnTo>
                  <a:lnTo>
                    <a:pt x="2393" y="2251"/>
                  </a:lnTo>
                  <a:lnTo>
                    <a:pt x="2393" y="2251"/>
                  </a:lnTo>
                  <a:lnTo>
                    <a:pt x="2393" y="2251"/>
                  </a:lnTo>
                  <a:lnTo>
                    <a:pt x="2393" y="2251"/>
                  </a:lnTo>
                  <a:lnTo>
                    <a:pt x="2393" y="2251"/>
                  </a:lnTo>
                  <a:lnTo>
                    <a:pt x="2393" y="2251"/>
                  </a:lnTo>
                  <a:lnTo>
                    <a:pt x="2393" y="2251"/>
                  </a:lnTo>
                  <a:lnTo>
                    <a:pt x="2400" y="2251"/>
                  </a:lnTo>
                  <a:lnTo>
                    <a:pt x="2428" y="2236"/>
                  </a:lnTo>
                  <a:lnTo>
                    <a:pt x="2428" y="2236"/>
                  </a:lnTo>
                  <a:lnTo>
                    <a:pt x="2414" y="2244"/>
                  </a:lnTo>
                  <a:lnTo>
                    <a:pt x="2407" y="2251"/>
                  </a:lnTo>
                  <a:lnTo>
                    <a:pt x="2400" y="2251"/>
                  </a:lnTo>
                  <a:lnTo>
                    <a:pt x="2393" y="2258"/>
                  </a:lnTo>
                  <a:lnTo>
                    <a:pt x="2386" y="2265"/>
                  </a:lnTo>
                  <a:lnTo>
                    <a:pt x="2378" y="2272"/>
                  </a:lnTo>
                  <a:lnTo>
                    <a:pt x="2364" y="2286"/>
                  </a:lnTo>
                  <a:lnTo>
                    <a:pt x="2357" y="2293"/>
                  </a:lnTo>
                  <a:lnTo>
                    <a:pt x="2336" y="2307"/>
                  </a:lnTo>
                  <a:lnTo>
                    <a:pt x="2329" y="2322"/>
                  </a:lnTo>
                  <a:lnTo>
                    <a:pt x="2322" y="2322"/>
                  </a:lnTo>
                  <a:lnTo>
                    <a:pt x="2322" y="2322"/>
                  </a:lnTo>
                  <a:lnTo>
                    <a:pt x="2322" y="2322"/>
                  </a:lnTo>
                  <a:lnTo>
                    <a:pt x="2322" y="2322"/>
                  </a:lnTo>
                  <a:lnTo>
                    <a:pt x="2322" y="2322"/>
                  </a:lnTo>
                  <a:lnTo>
                    <a:pt x="2322" y="2322"/>
                  </a:lnTo>
                  <a:lnTo>
                    <a:pt x="2315" y="2322"/>
                  </a:lnTo>
                  <a:lnTo>
                    <a:pt x="2315" y="2329"/>
                  </a:lnTo>
                  <a:lnTo>
                    <a:pt x="2315" y="2329"/>
                  </a:lnTo>
                  <a:lnTo>
                    <a:pt x="2322" y="2329"/>
                  </a:lnTo>
                  <a:lnTo>
                    <a:pt x="2322" y="2329"/>
                  </a:lnTo>
                  <a:lnTo>
                    <a:pt x="2322" y="2329"/>
                  </a:lnTo>
                  <a:lnTo>
                    <a:pt x="2322" y="2329"/>
                  </a:lnTo>
                  <a:lnTo>
                    <a:pt x="2322" y="2329"/>
                  </a:lnTo>
                  <a:lnTo>
                    <a:pt x="2322" y="2329"/>
                  </a:lnTo>
                  <a:lnTo>
                    <a:pt x="2329" y="2329"/>
                  </a:lnTo>
                  <a:lnTo>
                    <a:pt x="2329" y="2329"/>
                  </a:lnTo>
                  <a:lnTo>
                    <a:pt x="2322" y="2336"/>
                  </a:lnTo>
                  <a:lnTo>
                    <a:pt x="2322" y="2336"/>
                  </a:lnTo>
                  <a:lnTo>
                    <a:pt x="2315" y="2343"/>
                  </a:lnTo>
                  <a:lnTo>
                    <a:pt x="2315" y="2350"/>
                  </a:lnTo>
                  <a:lnTo>
                    <a:pt x="2307" y="2350"/>
                  </a:lnTo>
                  <a:lnTo>
                    <a:pt x="2307" y="2357"/>
                  </a:lnTo>
                  <a:lnTo>
                    <a:pt x="2293" y="2371"/>
                  </a:lnTo>
                  <a:lnTo>
                    <a:pt x="2293" y="2378"/>
                  </a:lnTo>
                  <a:lnTo>
                    <a:pt x="2279" y="2393"/>
                  </a:lnTo>
                  <a:lnTo>
                    <a:pt x="2279" y="2393"/>
                  </a:lnTo>
                  <a:lnTo>
                    <a:pt x="2279" y="2393"/>
                  </a:lnTo>
                  <a:lnTo>
                    <a:pt x="2279" y="2400"/>
                  </a:lnTo>
                  <a:lnTo>
                    <a:pt x="2272" y="2400"/>
                  </a:lnTo>
                  <a:lnTo>
                    <a:pt x="2272" y="2407"/>
                  </a:lnTo>
                  <a:lnTo>
                    <a:pt x="2265" y="2407"/>
                  </a:lnTo>
                  <a:lnTo>
                    <a:pt x="2265" y="2407"/>
                  </a:lnTo>
                  <a:lnTo>
                    <a:pt x="2265" y="2414"/>
                  </a:lnTo>
                  <a:lnTo>
                    <a:pt x="2258" y="2414"/>
                  </a:lnTo>
                  <a:lnTo>
                    <a:pt x="2258" y="2414"/>
                  </a:lnTo>
                  <a:lnTo>
                    <a:pt x="2258" y="2414"/>
                  </a:lnTo>
                  <a:lnTo>
                    <a:pt x="2258" y="2414"/>
                  </a:lnTo>
                  <a:lnTo>
                    <a:pt x="2258" y="2414"/>
                  </a:lnTo>
                  <a:lnTo>
                    <a:pt x="2251" y="2414"/>
                  </a:lnTo>
                  <a:lnTo>
                    <a:pt x="2258" y="2414"/>
                  </a:lnTo>
                  <a:lnTo>
                    <a:pt x="2258" y="2414"/>
                  </a:lnTo>
                  <a:lnTo>
                    <a:pt x="2265" y="2414"/>
                  </a:lnTo>
                  <a:lnTo>
                    <a:pt x="2265" y="2414"/>
                  </a:lnTo>
                  <a:lnTo>
                    <a:pt x="2272" y="2407"/>
                  </a:lnTo>
                  <a:lnTo>
                    <a:pt x="2265" y="2414"/>
                  </a:lnTo>
                  <a:lnTo>
                    <a:pt x="2258" y="2414"/>
                  </a:lnTo>
                  <a:lnTo>
                    <a:pt x="2258" y="2421"/>
                  </a:lnTo>
                  <a:lnTo>
                    <a:pt x="2251" y="2428"/>
                  </a:lnTo>
                  <a:lnTo>
                    <a:pt x="2251" y="2428"/>
                  </a:lnTo>
                  <a:lnTo>
                    <a:pt x="2244" y="2435"/>
                  </a:lnTo>
                  <a:lnTo>
                    <a:pt x="2244" y="2435"/>
                  </a:lnTo>
                  <a:lnTo>
                    <a:pt x="2244" y="2435"/>
                  </a:lnTo>
                  <a:lnTo>
                    <a:pt x="2244" y="2435"/>
                  </a:lnTo>
                  <a:lnTo>
                    <a:pt x="2244" y="2442"/>
                  </a:lnTo>
                  <a:lnTo>
                    <a:pt x="2244" y="2442"/>
                  </a:lnTo>
                  <a:lnTo>
                    <a:pt x="2236" y="2442"/>
                  </a:lnTo>
                  <a:lnTo>
                    <a:pt x="2236" y="2449"/>
                  </a:lnTo>
                  <a:lnTo>
                    <a:pt x="2236" y="2449"/>
                  </a:lnTo>
                  <a:lnTo>
                    <a:pt x="2194" y="2471"/>
                  </a:lnTo>
                  <a:lnTo>
                    <a:pt x="2173" y="2485"/>
                  </a:lnTo>
                  <a:lnTo>
                    <a:pt x="2165" y="2492"/>
                  </a:lnTo>
                  <a:lnTo>
                    <a:pt x="2165" y="2492"/>
                  </a:lnTo>
                  <a:lnTo>
                    <a:pt x="2165" y="2499"/>
                  </a:lnTo>
                  <a:lnTo>
                    <a:pt x="2158" y="2499"/>
                  </a:lnTo>
                  <a:lnTo>
                    <a:pt x="2158" y="2499"/>
                  </a:lnTo>
                  <a:lnTo>
                    <a:pt x="2158" y="2499"/>
                  </a:lnTo>
                  <a:lnTo>
                    <a:pt x="2158" y="2499"/>
                  </a:lnTo>
                  <a:lnTo>
                    <a:pt x="2158" y="2506"/>
                  </a:lnTo>
                  <a:lnTo>
                    <a:pt x="2151" y="2506"/>
                  </a:lnTo>
                  <a:lnTo>
                    <a:pt x="2151" y="2506"/>
                  </a:lnTo>
                  <a:lnTo>
                    <a:pt x="2151" y="2506"/>
                  </a:lnTo>
                  <a:lnTo>
                    <a:pt x="2151" y="2506"/>
                  </a:lnTo>
                  <a:lnTo>
                    <a:pt x="2144" y="2506"/>
                  </a:lnTo>
                  <a:lnTo>
                    <a:pt x="2144" y="2506"/>
                  </a:lnTo>
                  <a:lnTo>
                    <a:pt x="2144" y="2513"/>
                  </a:lnTo>
                  <a:lnTo>
                    <a:pt x="2144" y="2513"/>
                  </a:lnTo>
                  <a:lnTo>
                    <a:pt x="2144" y="2513"/>
                  </a:lnTo>
                  <a:lnTo>
                    <a:pt x="2144" y="2520"/>
                  </a:lnTo>
                  <a:lnTo>
                    <a:pt x="2144" y="2520"/>
                  </a:lnTo>
                  <a:lnTo>
                    <a:pt x="2144" y="2527"/>
                  </a:lnTo>
                  <a:lnTo>
                    <a:pt x="2130" y="2535"/>
                  </a:lnTo>
                  <a:lnTo>
                    <a:pt x="2130" y="2542"/>
                  </a:lnTo>
                  <a:lnTo>
                    <a:pt x="2130" y="2542"/>
                  </a:lnTo>
                  <a:lnTo>
                    <a:pt x="2130" y="2542"/>
                  </a:lnTo>
                  <a:lnTo>
                    <a:pt x="2130" y="2542"/>
                  </a:lnTo>
                  <a:lnTo>
                    <a:pt x="2123" y="2542"/>
                  </a:lnTo>
                  <a:lnTo>
                    <a:pt x="2123" y="2542"/>
                  </a:lnTo>
                  <a:lnTo>
                    <a:pt x="2123" y="2542"/>
                  </a:lnTo>
                  <a:lnTo>
                    <a:pt x="2123" y="2542"/>
                  </a:lnTo>
                  <a:lnTo>
                    <a:pt x="2123" y="2542"/>
                  </a:lnTo>
                  <a:lnTo>
                    <a:pt x="2123" y="2542"/>
                  </a:lnTo>
                  <a:lnTo>
                    <a:pt x="2123" y="2542"/>
                  </a:lnTo>
                  <a:lnTo>
                    <a:pt x="2123" y="2535"/>
                  </a:lnTo>
                  <a:lnTo>
                    <a:pt x="2123" y="2535"/>
                  </a:lnTo>
                  <a:lnTo>
                    <a:pt x="2116" y="2542"/>
                  </a:lnTo>
                  <a:lnTo>
                    <a:pt x="2123" y="2542"/>
                  </a:lnTo>
                  <a:lnTo>
                    <a:pt x="2123" y="2542"/>
                  </a:lnTo>
                  <a:lnTo>
                    <a:pt x="2123" y="2542"/>
                  </a:lnTo>
                  <a:lnTo>
                    <a:pt x="2130" y="2542"/>
                  </a:lnTo>
                  <a:lnTo>
                    <a:pt x="2130" y="2549"/>
                  </a:lnTo>
                  <a:lnTo>
                    <a:pt x="2123" y="2549"/>
                  </a:lnTo>
                  <a:lnTo>
                    <a:pt x="2123" y="2549"/>
                  </a:lnTo>
                  <a:lnTo>
                    <a:pt x="2123" y="2549"/>
                  </a:lnTo>
                  <a:lnTo>
                    <a:pt x="2123" y="2549"/>
                  </a:lnTo>
                  <a:lnTo>
                    <a:pt x="2116" y="2549"/>
                  </a:lnTo>
                  <a:lnTo>
                    <a:pt x="2116" y="2556"/>
                  </a:lnTo>
                  <a:lnTo>
                    <a:pt x="2116" y="2556"/>
                  </a:lnTo>
                  <a:lnTo>
                    <a:pt x="2116" y="2556"/>
                  </a:lnTo>
                  <a:lnTo>
                    <a:pt x="2116" y="2556"/>
                  </a:lnTo>
                  <a:lnTo>
                    <a:pt x="2116" y="2556"/>
                  </a:lnTo>
                  <a:lnTo>
                    <a:pt x="2109" y="2563"/>
                  </a:lnTo>
                  <a:lnTo>
                    <a:pt x="2102" y="2563"/>
                  </a:lnTo>
                  <a:lnTo>
                    <a:pt x="2094" y="2570"/>
                  </a:lnTo>
                  <a:lnTo>
                    <a:pt x="2087" y="2570"/>
                  </a:lnTo>
                  <a:lnTo>
                    <a:pt x="2087" y="2577"/>
                  </a:lnTo>
                  <a:lnTo>
                    <a:pt x="2080" y="2577"/>
                  </a:lnTo>
                  <a:lnTo>
                    <a:pt x="2080" y="2577"/>
                  </a:lnTo>
                  <a:lnTo>
                    <a:pt x="2080" y="2577"/>
                  </a:lnTo>
                  <a:lnTo>
                    <a:pt x="2080" y="2577"/>
                  </a:lnTo>
                  <a:lnTo>
                    <a:pt x="2073" y="2584"/>
                  </a:lnTo>
                  <a:lnTo>
                    <a:pt x="2073" y="2584"/>
                  </a:lnTo>
                  <a:lnTo>
                    <a:pt x="2073" y="2584"/>
                  </a:lnTo>
                  <a:lnTo>
                    <a:pt x="2066" y="2584"/>
                  </a:lnTo>
                  <a:lnTo>
                    <a:pt x="2066" y="2584"/>
                  </a:lnTo>
                  <a:lnTo>
                    <a:pt x="2066" y="2584"/>
                  </a:lnTo>
                  <a:lnTo>
                    <a:pt x="2059" y="2591"/>
                  </a:lnTo>
                  <a:lnTo>
                    <a:pt x="2052" y="2591"/>
                  </a:lnTo>
                  <a:lnTo>
                    <a:pt x="2045" y="2591"/>
                  </a:lnTo>
                  <a:lnTo>
                    <a:pt x="2016" y="2620"/>
                  </a:lnTo>
                  <a:lnTo>
                    <a:pt x="2009" y="2620"/>
                  </a:lnTo>
                  <a:lnTo>
                    <a:pt x="2009" y="2627"/>
                  </a:lnTo>
                  <a:lnTo>
                    <a:pt x="2009" y="2627"/>
                  </a:lnTo>
                  <a:lnTo>
                    <a:pt x="2002" y="2627"/>
                  </a:lnTo>
                  <a:lnTo>
                    <a:pt x="1995" y="2634"/>
                  </a:lnTo>
                  <a:lnTo>
                    <a:pt x="1995" y="2634"/>
                  </a:lnTo>
                  <a:lnTo>
                    <a:pt x="1988" y="2641"/>
                  </a:lnTo>
                  <a:lnTo>
                    <a:pt x="1988" y="2641"/>
                  </a:lnTo>
                  <a:lnTo>
                    <a:pt x="1988" y="2648"/>
                  </a:lnTo>
                  <a:lnTo>
                    <a:pt x="1981" y="2655"/>
                  </a:lnTo>
                  <a:lnTo>
                    <a:pt x="1981" y="2662"/>
                  </a:lnTo>
                  <a:lnTo>
                    <a:pt x="1981" y="2662"/>
                  </a:lnTo>
                  <a:lnTo>
                    <a:pt x="1988" y="2669"/>
                  </a:lnTo>
                  <a:lnTo>
                    <a:pt x="1988" y="2669"/>
                  </a:lnTo>
                  <a:lnTo>
                    <a:pt x="1988" y="2669"/>
                  </a:lnTo>
                  <a:lnTo>
                    <a:pt x="1988" y="2669"/>
                  </a:lnTo>
                  <a:lnTo>
                    <a:pt x="1995" y="2669"/>
                  </a:lnTo>
                  <a:lnTo>
                    <a:pt x="1995" y="2669"/>
                  </a:lnTo>
                  <a:lnTo>
                    <a:pt x="1995" y="2669"/>
                  </a:lnTo>
                  <a:lnTo>
                    <a:pt x="1995" y="2669"/>
                  </a:lnTo>
                  <a:lnTo>
                    <a:pt x="1995" y="2669"/>
                  </a:lnTo>
                  <a:lnTo>
                    <a:pt x="1995" y="2669"/>
                  </a:lnTo>
                  <a:lnTo>
                    <a:pt x="2002" y="2669"/>
                  </a:lnTo>
                  <a:lnTo>
                    <a:pt x="1995" y="2662"/>
                  </a:lnTo>
                  <a:lnTo>
                    <a:pt x="1995" y="2662"/>
                  </a:lnTo>
                  <a:lnTo>
                    <a:pt x="1995" y="2655"/>
                  </a:lnTo>
                  <a:lnTo>
                    <a:pt x="1995" y="2655"/>
                  </a:lnTo>
                  <a:lnTo>
                    <a:pt x="2002" y="2662"/>
                  </a:lnTo>
                  <a:lnTo>
                    <a:pt x="2002" y="2669"/>
                  </a:lnTo>
                  <a:lnTo>
                    <a:pt x="2002" y="2677"/>
                  </a:lnTo>
                  <a:lnTo>
                    <a:pt x="1995" y="2684"/>
                  </a:lnTo>
                  <a:lnTo>
                    <a:pt x="1995" y="2691"/>
                  </a:lnTo>
                  <a:lnTo>
                    <a:pt x="1995" y="2698"/>
                  </a:lnTo>
                  <a:lnTo>
                    <a:pt x="1995" y="2705"/>
                  </a:lnTo>
                  <a:lnTo>
                    <a:pt x="1995" y="2705"/>
                  </a:lnTo>
                  <a:lnTo>
                    <a:pt x="1995" y="2705"/>
                  </a:lnTo>
                  <a:lnTo>
                    <a:pt x="1995" y="2705"/>
                  </a:lnTo>
                  <a:lnTo>
                    <a:pt x="1995" y="2705"/>
                  </a:lnTo>
                  <a:lnTo>
                    <a:pt x="1988" y="2705"/>
                  </a:lnTo>
                  <a:lnTo>
                    <a:pt x="1988" y="2705"/>
                  </a:lnTo>
                  <a:lnTo>
                    <a:pt x="1988" y="2705"/>
                  </a:lnTo>
                  <a:lnTo>
                    <a:pt x="1988" y="2705"/>
                  </a:lnTo>
                  <a:lnTo>
                    <a:pt x="1988" y="2705"/>
                  </a:lnTo>
                  <a:lnTo>
                    <a:pt x="1988" y="2712"/>
                  </a:lnTo>
                  <a:lnTo>
                    <a:pt x="1995" y="2712"/>
                  </a:lnTo>
                  <a:lnTo>
                    <a:pt x="1988" y="2712"/>
                  </a:lnTo>
                  <a:lnTo>
                    <a:pt x="1981" y="2719"/>
                  </a:lnTo>
                  <a:lnTo>
                    <a:pt x="1974" y="2719"/>
                  </a:lnTo>
                  <a:lnTo>
                    <a:pt x="1974" y="2726"/>
                  </a:lnTo>
                  <a:lnTo>
                    <a:pt x="1967" y="2726"/>
                  </a:lnTo>
                  <a:lnTo>
                    <a:pt x="1960" y="2733"/>
                  </a:lnTo>
                  <a:lnTo>
                    <a:pt x="1960" y="2733"/>
                  </a:lnTo>
                  <a:lnTo>
                    <a:pt x="1952" y="2733"/>
                  </a:lnTo>
                  <a:lnTo>
                    <a:pt x="1952" y="2733"/>
                  </a:lnTo>
                  <a:lnTo>
                    <a:pt x="1952" y="2733"/>
                  </a:lnTo>
                  <a:lnTo>
                    <a:pt x="1945" y="2740"/>
                  </a:lnTo>
                  <a:lnTo>
                    <a:pt x="1945" y="2740"/>
                  </a:lnTo>
                  <a:lnTo>
                    <a:pt x="1945" y="2740"/>
                  </a:lnTo>
                  <a:lnTo>
                    <a:pt x="1945" y="2740"/>
                  </a:lnTo>
                  <a:lnTo>
                    <a:pt x="1945" y="2740"/>
                  </a:lnTo>
                  <a:lnTo>
                    <a:pt x="1938" y="2740"/>
                  </a:lnTo>
                  <a:lnTo>
                    <a:pt x="1938" y="2740"/>
                  </a:lnTo>
                  <a:lnTo>
                    <a:pt x="1931" y="2740"/>
                  </a:lnTo>
                  <a:lnTo>
                    <a:pt x="1931" y="2740"/>
                  </a:lnTo>
                  <a:lnTo>
                    <a:pt x="1917" y="2748"/>
                  </a:lnTo>
                  <a:lnTo>
                    <a:pt x="1917" y="2748"/>
                  </a:lnTo>
                  <a:lnTo>
                    <a:pt x="1910" y="2755"/>
                  </a:lnTo>
                  <a:lnTo>
                    <a:pt x="1910" y="2755"/>
                  </a:lnTo>
                  <a:lnTo>
                    <a:pt x="1903" y="2755"/>
                  </a:lnTo>
                  <a:lnTo>
                    <a:pt x="1903" y="2748"/>
                  </a:lnTo>
                  <a:lnTo>
                    <a:pt x="1903" y="2748"/>
                  </a:lnTo>
                  <a:lnTo>
                    <a:pt x="1896" y="2748"/>
                  </a:lnTo>
                  <a:lnTo>
                    <a:pt x="1896" y="2748"/>
                  </a:lnTo>
                  <a:lnTo>
                    <a:pt x="1889" y="2748"/>
                  </a:lnTo>
                  <a:lnTo>
                    <a:pt x="1889" y="2748"/>
                  </a:lnTo>
                  <a:lnTo>
                    <a:pt x="1889" y="2748"/>
                  </a:lnTo>
                  <a:lnTo>
                    <a:pt x="1889" y="2748"/>
                  </a:lnTo>
                  <a:lnTo>
                    <a:pt x="1889" y="2740"/>
                  </a:lnTo>
                  <a:lnTo>
                    <a:pt x="1882" y="2740"/>
                  </a:lnTo>
                  <a:lnTo>
                    <a:pt x="1882" y="2748"/>
                  </a:lnTo>
                  <a:lnTo>
                    <a:pt x="1882" y="2748"/>
                  </a:lnTo>
                  <a:lnTo>
                    <a:pt x="1874" y="2748"/>
                  </a:lnTo>
                  <a:lnTo>
                    <a:pt x="1874" y="2748"/>
                  </a:lnTo>
                  <a:lnTo>
                    <a:pt x="1867" y="2748"/>
                  </a:lnTo>
                  <a:lnTo>
                    <a:pt x="1867" y="2748"/>
                  </a:lnTo>
                  <a:lnTo>
                    <a:pt x="1867" y="2748"/>
                  </a:lnTo>
                  <a:lnTo>
                    <a:pt x="1867" y="2748"/>
                  </a:lnTo>
                  <a:lnTo>
                    <a:pt x="1867" y="2748"/>
                  </a:lnTo>
                  <a:lnTo>
                    <a:pt x="1867" y="2740"/>
                  </a:lnTo>
                  <a:lnTo>
                    <a:pt x="1860" y="2740"/>
                  </a:lnTo>
                  <a:lnTo>
                    <a:pt x="1860" y="2740"/>
                  </a:lnTo>
                  <a:lnTo>
                    <a:pt x="1860" y="2748"/>
                  </a:lnTo>
                  <a:lnTo>
                    <a:pt x="1860" y="2748"/>
                  </a:lnTo>
                  <a:lnTo>
                    <a:pt x="1853" y="2748"/>
                  </a:lnTo>
                  <a:lnTo>
                    <a:pt x="1853" y="2748"/>
                  </a:lnTo>
                  <a:lnTo>
                    <a:pt x="1853" y="2748"/>
                  </a:lnTo>
                  <a:lnTo>
                    <a:pt x="1846" y="2748"/>
                  </a:lnTo>
                  <a:lnTo>
                    <a:pt x="1839" y="2755"/>
                  </a:lnTo>
                  <a:lnTo>
                    <a:pt x="1839" y="2755"/>
                  </a:lnTo>
                  <a:lnTo>
                    <a:pt x="1846" y="2755"/>
                  </a:lnTo>
                  <a:lnTo>
                    <a:pt x="1846" y="2755"/>
                  </a:lnTo>
                  <a:lnTo>
                    <a:pt x="1846" y="2762"/>
                  </a:lnTo>
                  <a:lnTo>
                    <a:pt x="1839" y="2762"/>
                  </a:lnTo>
                  <a:lnTo>
                    <a:pt x="1839" y="2769"/>
                  </a:lnTo>
                  <a:lnTo>
                    <a:pt x="1832" y="2783"/>
                  </a:lnTo>
                  <a:lnTo>
                    <a:pt x="1832" y="2790"/>
                  </a:lnTo>
                  <a:lnTo>
                    <a:pt x="1832" y="2790"/>
                  </a:lnTo>
                  <a:lnTo>
                    <a:pt x="1832" y="2797"/>
                  </a:lnTo>
                  <a:lnTo>
                    <a:pt x="1832" y="2804"/>
                  </a:lnTo>
                  <a:lnTo>
                    <a:pt x="1832" y="2804"/>
                  </a:lnTo>
                  <a:lnTo>
                    <a:pt x="1825" y="2804"/>
                  </a:lnTo>
                  <a:lnTo>
                    <a:pt x="1818" y="2811"/>
                  </a:lnTo>
                  <a:lnTo>
                    <a:pt x="1818" y="2818"/>
                  </a:lnTo>
                  <a:lnTo>
                    <a:pt x="1811" y="2818"/>
                  </a:lnTo>
                  <a:lnTo>
                    <a:pt x="1811" y="2826"/>
                  </a:lnTo>
                  <a:lnTo>
                    <a:pt x="1811" y="2826"/>
                  </a:lnTo>
                  <a:lnTo>
                    <a:pt x="1811" y="2826"/>
                  </a:lnTo>
                  <a:lnTo>
                    <a:pt x="1811" y="2826"/>
                  </a:lnTo>
                  <a:lnTo>
                    <a:pt x="1811" y="2833"/>
                  </a:lnTo>
                  <a:lnTo>
                    <a:pt x="1811" y="2833"/>
                  </a:lnTo>
                  <a:lnTo>
                    <a:pt x="1811" y="2833"/>
                  </a:lnTo>
                  <a:lnTo>
                    <a:pt x="1811" y="2833"/>
                  </a:lnTo>
                  <a:lnTo>
                    <a:pt x="1811" y="2833"/>
                  </a:lnTo>
                  <a:lnTo>
                    <a:pt x="1811" y="2833"/>
                  </a:lnTo>
                  <a:lnTo>
                    <a:pt x="1803" y="2833"/>
                  </a:lnTo>
                  <a:lnTo>
                    <a:pt x="1803" y="2833"/>
                  </a:lnTo>
                  <a:lnTo>
                    <a:pt x="1803" y="2826"/>
                  </a:lnTo>
                  <a:lnTo>
                    <a:pt x="1803" y="2826"/>
                  </a:lnTo>
                  <a:lnTo>
                    <a:pt x="1796" y="2826"/>
                  </a:lnTo>
                  <a:lnTo>
                    <a:pt x="1796" y="2826"/>
                  </a:lnTo>
                  <a:lnTo>
                    <a:pt x="1796" y="2818"/>
                  </a:lnTo>
                  <a:lnTo>
                    <a:pt x="1796" y="2818"/>
                  </a:lnTo>
                  <a:lnTo>
                    <a:pt x="1796" y="2804"/>
                  </a:lnTo>
                  <a:lnTo>
                    <a:pt x="1796" y="2804"/>
                  </a:lnTo>
                  <a:lnTo>
                    <a:pt x="1796" y="2804"/>
                  </a:lnTo>
                  <a:lnTo>
                    <a:pt x="1789" y="2797"/>
                  </a:lnTo>
                  <a:lnTo>
                    <a:pt x="1789" y="2797"/>
                  </a:lnTo>
                  <a:lnTo>
                    <a:pt x="1796" y="2797"/>
                  </a:lnTo>
                  <a:lnTo>
                    <a:pt x="1789" y="2804"/>
                  </a:lnTo>
                  <a:lnTo>
                    <a:pt x="1789" y="2797"/>
                  </a:lnTo>
                  <a:lnTo>
                    <a:pt x="1789" y="2797"/>
                  </a:lnTo>
                  <a:lnTo>
                    <a:pt x="1789" y="2797"/>
                  </a:lnTo>
                  <a:lnTo>
                    <a:pt x="1789" y="2804"/>
                  </a:lnTo>
                  <a:lnTo>
                    <a:pt x="1796" y="2811"/>
                  </a:lnTo>
                  <a:lnTo>
                    <a:pt x="1789" y="2818"/>
                  </a:lnTo>
                  <a:lnTo>
                    <a:pt x="1789" y="2826"/>
                  </a:lnTo>
                  <a:lnTo>
                    <a:pt x="1782" y="2840"/>
                  </a:lnTo>
                  <a:lnTo>
                    <a:pt x="1782" y="2840"/>
                  </a:lnTo>
                  <a:lnTo>
                    <a:pt x="1782" y="2847"/>
                  </a:lnTo>
                  <a:lnTo>
                    <a:pt x="1782" y="2833"/>
                  </a:lnTo>
                  <a:lnTo>
                    <a:pt x="1782" y="2826"/>
                  </a:lnTo>
                  <a:lnTo>
                    <a:pt x="1775" y="2818"/>
                  </a:lnTo>
                  <a:lnTo>
                    <a:pt x="1775" y="2818"/>
                  </a:lnTo>
                  <a:lnTo>
                    <a:pt x="1768" y="2818"/>
                  </a:lnTo>
                  <a:lnTo>
                    <a:pt x="1761" y="2818"/>
                  </a:lnTo>
                  <a:lnTo>
                    <a:pt x="1761" y="2818"/>
                  </a:lnTo>
                  <a:lnTo>
                    <a:pt x="1761" y="2818"/>
                  </a:lnTo>
                  <a:lnTo>
                    <a:pt x="1761" y="2818"/>
                  </a:lnTo>
                  <a:lnTo>
                    <a:pt x="1761" y="2818"/>
                  </a:lnTo>
                  <a:lnTo>
                    <a:pt x="1761" y="2818"/>
                  </a:lnTo>
                  <a:lnTo>
                    <a:pt x="1761" y="2818"/>
                  </a:lnTo>
                  <a:lnTo>
                    <a:pt x="1754" y="2818"/>
                  </a:lnTo>
                  <a:lnTo>
                    <a:pt x="1754" y="2818"/>
                  </a:lnTo>
                  <a:lnTo>
                    <a:pt x="1747" y="2818"/>
                  </a:lnTo>
                  <a:lnTo>
                    <a:pt x="1747" y="2818"/>
                  </a:lnTo>
                  <a:lnTo>
                    <a:pt x="1747" y="2818"/>
                  </a:lnTo>
                  <a:lnTo>
                    <a:pt x="1747" y="2818"/>
                  </a:lnTo>
                  <a:lnTo>
                    <a:pt x="1740" y="2826"/>
                  </a:lnTo>
                  <a:lnTo>
                    <a:pt x="1740" y="2826"/>
                  </a:lnTo>
                  <a:lnTo>
                    <a:pt x="1732" y="2826"/>
                  </a:lnTo>
                  <a:lnTo>
                    <a:pt x="1732" y="2826"/>
                  </a:lnTo>
                  <a:lnTo>
                    <a:pt x="1732" y="2826"/>
                  </a:lnTo>
                  <a:lnTo>
                    <a:pt x="1732" y="2826"/>
                  </a:lnTo>
                  <a:lnTo>
                    <a:pt x="1732" y="2826"/>
                  </a:lnTo>
                  <a:lnTo>
                    <a:pt x="1725" y="2833"/>
                  </a:lnTo>
                  <a:lnTo>
                    <a:pt x="1725" y="2833"/>
                  </a:lnTo>
                  <a:lnTo>
                    <a:pt x="1718" y="2833"/>
                  </a:lnTo>
                  <a:lnTo>
                    <a:pt x="1718" y="2840"/>
                  </a:lnTo>
                  <a:lnTo>
                    <a:pt x="1704" y="2847"/>
                  </a:lnTo>
                  <a:lnTo>
                    <a:pt x="1704" y="2854"/>
                  </a:lnTo>
                  <a:lnTo>
                    <a:pt x="1697" y="2868"/>
                  </a:lnTo>
                  <a:lnTo>
                    <a:pt x="1697" y="2868"/>
                  </a:lnTo>
                  <a:lnTo>
                    <a:pt x="1697" y="2875"/>
                  </a:lnTo>
                  <a:lnTo>
                    <a:pt x="1697" y="2875"/>
                  </a:lnTo>
                  <a:lnTo>
                    <a:pt x="1697" y="2875"/>
                  </a:lnTo>
                  <a:lnTo>
                    <a:pt x="1697" y="2882"/>
                  </a:lnTo>
                  <a:lnTo>
                    <a:pt x="1690" y="2882"/>
                  </a:lnTo>
                  <a:lnTo>
                    <a:pt x="1690" y="2889"/>
                  </a:lnTo>
                  <a:lnTo>
                    <a:pt x="1683" y="2889"/>
                  </a:lnTo>
                  <a:lnTo>
                    <a:pt x="1683" y="2897"/>
                  </a:lnTo>
                  <a:lnTo>
                    <a:pt x="1683" y="2897"/>
                  </a:lnTo>
                  <a:lnTo>
                    <a:pt x="1683" y="2911"/>
                  </a:lnTo>
                  <a:lnTo>
                    <a:pt x="1683" y="2911"/>
                  </a:lnTo>
                  <a:lnTo>
                    <a:pt x="1676" y="2925"/>
                  </a:lnTo>
                  <a:lnTo>
                    <a:pt x="1676" y="2939"/>
                  </a:lnTo>
                  <a:lnTo>
                    <a:pt x="1676" y="2953"/>
                  </a:lnTo>
                  <a:lnTo>
                    <a:pt x="1676" y="2960"/>
                  </a:lnTo>
                  <a:lnTo>
                    <a:pt x="1676" y="2960"/>
                  </a:lnTo>
                  <a:lnTo>
                    <a:pt x="1676" y="2968"/>
                  </a:lnTo>
                  <a:lnTo>
                    <a:pt x="1683" y="2989"/>
                  </a:lnTo>
                  <a:lnTo>
                    <a:pt x="1683" y="2996"/>
                  </a:lnTo>
                  <a:lnTo>
                    <a:pt x="1683" y="2996"/>
                  </a:lnTo>
                  <a:lnTo>
                    <a:pt x="1683" y="2996"/>
                  </a:lnTo>
                  <a:lnTo>
                    <a:pt x="1690" y="3003"/>
                  </a:lnTo>
                  <a:lnTo>
                    <a:pt x="1690" y="3003"/>
                  </a:lnTo>
                  <a:lnTo>
                    <a:pt x="1690" y="3003"/>
                  </a:lnTo>
                  <a:lnTo>
                    <a:pt x="1690" y="3010"/>
                  </a:lnTo>
                  <a:lnTo>
                    <a:pt x="1697" y="3010"/>
                  </a:lnTo>
                  <a:lnTo>
                    <a:pt x="1697" y="3010"/>
                  </a:lnTo>
                  <a:lnTo>
                    <a:pt x="1697" y="3017"/>
                  </a:lnTo>
                  <a:lnTo>
                    <a:pt x="1690" y="3017"/>
                  </a:lnTo>
                  <a:lnTo>
                    <a:pt x="1690" y="3017"/>
                  </a:lnTo>
                  <a:lnTo>
                    <a:pt x="1690" y="3017"/>
                  </a:lnTo>
                  <a:lnTo>
                    <a:pt x="1690" y="3017"/>
                  </a:lnTo>
                  <a:lnTo>
                    <a:pt x="1690" y="3017"/>
                  </a:lnTo>
                  <a:lnTo>
                    <a:pt x="1697" y="3017"/>
                  </a:lnTo>
                  <a:lnTo>
                    <a:pt x="1697" y="3017"/>
                  </a:lnTo>
                  <a:lnTo>
                    <a:pt x="1697" y="3017"/>
                  </a:lnTo>
                  <a:lnTo>
                    <a:pt x="1697" y="3017"/>
                  </a:lnTo>
                  <a:lnTo>
                    <a:pt x="1697" y="3017"/>
                  </a:lnTo>
                  <a:lnTo>
                    <a:pt x="1697" y="3017"/>
                  </a:lnTo>
                  <a:lnTo>
                    <a:pt x="1697" y="3024"/>
                  </a:lnTo>
                  <a:lnTo>
                    <a:pt x="1697" y="3031"/>
                  </a:lnTo>
                  <a:lnTo>
                    <a:pt x="1697" y="3046"/>
                  </a:lnTo>
                  <a:lnTo>
                    <a:pt x="1697" y="3053"/>
                  </a:lnTo>
                  <a:lnTo>
                    <a:pt x="1690" y="3053"/>
                  </a:lnTo>
                  <a:lnTo>
                    <a:pt x="1690" y="3060"/>
                  </a:lnTo>
                  <a:lnTo>
                    <a:pt x="1690" y="3067"/>
                  </a:lnTo>
                  <a:lnTo>
                    <a:pt x="1683" y="3067"/>
                  </a:lnTo>
                  <a:lnTo>
                    <a:pt x="1683" y="3067"/>
                  </a:lnTo>
                  <a:lnTo>
                    <a:pt x="1683" y="3067"/>
                  </a:lnTo>
                  <a:lnTo>
                    <a:pt x="1683" y="3067"/>
                  </a:lnTo>
                  <a:lnTo>
                    <a:pt x="1676" y="3067"/>
                  </a:lnTo>
                  <a:lnTo>
                    <a:pt x="1676" y="3074"/>
                  </a:lnTo>
                  <a:lnTo>
                    <a:pt x="1676" y="3074"/>
                  </a:lnTo>
                  <a:lnTo>
                    <a:pt x="1683" y="3074"/>
                  </a:lnTo>
                  <a:lnTo>
                    <a:pt x="1683" y="3074"/>
                  </a:lnTo>
                  <a:lnTo>
                    <a:pt x="1683" y="3067"/>
                  </a:lnTo>
                  <a:lnTo>
                    <a:pt x="1690" y="3067"/>
                  </a:lnTo>
                  <a:lnTo>
                    <a:pt x="1690" y="3067"/>
                  </a:lnTo>
                  <a:lnTo>
                    <a:pt x="1690" y="3074"/>
                  </a:lnTo>
                  <a:lnTo>
                    <a:pt x="1690" y="3081"/>
                  </a:lnTo>
                  <a:lnTo>
                    <a:pt x="1690" y="3102"/>
                  </a:lnTo>
                  <a:lnTo>
                    <a:pt x="1697" y="3102"/>
                  </a:lnTo>
                  <a:lnTo>
                    <a:pt x="1704" y="3124"/>
                  </a:lnTo>
                  <a:lnTo>
                    <a:pt x="1704" y="3131"/>
                  </a:lnTo>
                  <a:lnTo>
                    <a:pt x="1704" y="3138"/>
                  </a:lnTo>
                  <a:lnTo>
                    <a:pt x="1704" y="3145"/>
                  </a:lnTo>
                  <a:lnTo>
                    <a:pt x="1704" y="3145"/>
                  </a:lnTo>
                  <a:lnTo>
                    <a:pt x="1704" y="3152"/>
                  </a:lnTo>
                  <a:lnTo>
                    <a:pt x="1704" y="3152"/>
                  </a:lnTo>
                  <a:lnTo>
                    <a:pt x="1711" y="3166"/>
                  </a:lnTo>
                  <a:lnTo>
                    <a:pt x="1718" y="3181"/>
                  </a:lnTo>
                  <a:lnTo>
                    <a:pt x="1718" y="3188"/>
                  </a:lnTo>
                  <a:lnTo>
                    <a:pt x="1718" y="3188"/>
                  </a:lnTo>
                  <a:lnTo>
                    <a:pt x="1704" y="3166"/>
                  </a:lnTo>
                  <a:lnTo>
                    <a:pt x="1697" y="3159"/>
                  </a:lnTo>
                  <a:lnTo>
                    <a:pt x="1697" y="3152"/>
                  </a:lnTo>
                  <a:lnTo>
                    <a:pt x="1697" y="3145"/>
                  </a:lnTo>
                  <a:lnTo>
                    <a:pt x="1690" y="3145"/>
                  </a:lnTo>
                  <a:lnTo>
                    <a:pt x="1690" y="3159"/>
                  </a:lnTo>
                  <a:lnTo>
                    <a:pt x="1690" y="3159"/>
                  </a:lnTo>
                  <a:lnTo>
                    <a:pt x="1690" y="3159"/>
                  </a:lnTo>
                  <a:lnTo>
                    <a:pt x="1690" y="3159"/>
                  </a:lnTo>
                  <a:lnTo>
                    <a:pt x="1690" y="3152"/>
                  </a:lnTo>
                  <a:lnTo>
                    <a:pt x="1690" y="3152"/>
                  </a:lnTo>
                  <a:lnTo>
                    <a:pt x="1690" y="3152"/>
                  </a:lnTo>
                  <a:lnTo>
                    <a:pt x="1683" y="3152"/>
                  </a:lnTo>
                  <a:lnTo>
                    <a:pt x="1683" y="3152"/>
                  </a:lnTo>
                  <a:lnTo>
                    <a:pt x="1683" y="3152"/>
                  </a:lnTo>
                  <a:lnTo>
                    <a:pt x="1683" y="3152"/>
                  </a:lnTo>
                  <a:lnTo>
                    <a:pt x="1683" y="3159"/>
                  </a:lnTo>
                  <a:lnTo>
                    <a:pt x="1683" y="3159"/>
                  </a:lnTo>
                  <a:lnTo>
                    <a:pt x="1683" y="3166"/>
                  </a:lnTo>
                  <a:lnTo>
                    <a:pt x="1683" y="3166"/>
                  </a:lnTo>
                  <a:lnTo>
                    <a:pt x="1690" y="3173"/>
                  </a:lnTo>
                  <a:lnTo>
                    <a:pt x="1690" y="3173"/>
                  </a:lnTo>
                  <a:lnTo>
                    <a:pt x="1690" y="3181"/>
                  </a:lnTo>
                  <a:lnTo>
                    <a:pt x="1690" y="3181"/>
                  </a:lnTo>
                  <a:lnTo>
                    <a:pt x="1697" y="3181"/>
                  </a:lnTo>
                  <a:lnTo>
                    <a:pt x="1697" y="3181"/>
                  </a:lnTo>
                  <a:lnTo>
                    <a:pt x="1704" y="3181"/>
                  </a:lnTo>
                  <a:lnTo>
                    <a:pt x="1704" y="3181"/>
                  </a:lnTo>
                  <a:lnTo>
                    <a:pt x="1704" y="3181"/>
                  </a:lnTo>
                  <a:lnTo>
                    <a:pt x="1711" y="3181"/>
                  </a:lnTo>
                  <a:lnTo>
                    <a:pt x="1711" y="3181"/>
                  </a:lnTo>
                  <a:lnTo>
                    <a:pt x="1711" y="3181"/>
                  </a:lnTo>
                  <a:lnTo>
                    <a:pt x="1711" y="3188"/>
                  </a:lnTo>
                  <a:lnTo>
                    <a:pt x="1711" y="3188"/>
                  </a:lnTo>
                  <a:lnTo>
                    <a:pt x="1718" y="3188"/>
                  </a:lnTo>
                  <a:lnTo>
                    <a:pt x="1718" y="3188"/>
                  </a:lnTo>
                  <a:lnTo>
                    <a:pt x="1718" y="3188"/>
                  </a:lnTo>
                  <a:lnTo>
                    <a:pt x="1718" y="3188"/>
                  </a:lnTo>
                  <a:lnTo>
                    <a:pt x="1718" y="3188"/>
                  </a:lnTo>
                  <a:lnTo>
                    <a:pt x="1718" y="3188"/>
                  </a:lnTo>
                  <a:lnTo>
                    <a:pt x="1725" y="3195"/>
                  </a:lnTo>
                  <a:lnTo>
                    <a:pt x="1725" y="3202"/>
                  </a:lnTo>
                  <a:lnTo>
                    <a:pt x="1725" y="3202"/>
                  </a:lnTo>
                  <a:lnTo>
                    <a:pt x="1725" y="3209"/>
                  </a:lnTo>
                  <a:lnTo>
                    <a:pt x="1718" y="3216"/>
                  </a:lnTo>
                  <a:lnTo>
                    <a:pt x="1718" y="3216"/>
                  </a:lnTo>
                  <a:lnTo>
                    <a:pt x="1718" y="3216"/>
                  </a:lnTo>
                  <a:lnTo>
                    <a:pt x="1718" y="3216"/>
                  </a:lnTo>
                  <a:lnTo>
                    <a:pt x="1718" y="3223"/>
                  </a:lnTo>
                  <a:lnTo>
                    <a:pt x="1718" y="3223"/>
                  </a:lnTo>
                  <a:lnTo>
                    <a:pt x="1718" y="3223"/>
                  </a:lnTo>
                  <a:lnTo>
                    <a:pt x="1718" y="3223"/>
                  </a:lnTo>
                  <a:lnTo>
                    <a:pt x="1718" y="3223"/>
                  </a:lnTo>
                  <a:lnTo>
                    <a:pt x="1718" y="3230"/>
                  </a:lnTo>
                  <a:lnTo>
                    <a:pt x="1718" y="3230"/>
                  </a:lnTo>
                  <a:lnTo>
                    <a:pt x="1718" y="3230"/>
                  </a:lnTo>
                  <a:lnTo>
                    <a:pt x="1718" y="3237"/>
                  </a:lnTo>
                  <a:lnTo>
                    <a:pt x="1718" y="3237"/>
                  </a:lnTo>
                  <a:lnTo>
                    <a:pt x="1718" y="3244"/>
                  </a:lnTo>
                  <a:lnTo>
                    <a:pt x="1718" y="3244"/>
                  </a:lnTo>
                  <a:lnTo>
                    <a:pt x="1718" y="3252"/>
                  </a:lnTo>
                  <a:lnTo>
                    <a:pt x="1711" y="3259"/>
                  </a:lnTo>
                  <a:lnTo>
                    <a:pt x="1711" y="3280"/>
                  </a:lnTo>
                  <a:lnTo>
                    <a:pt x="1711" y="3287"/>
                  </a:lnTo>
                  <a:lnTo>
                    <a:pt x="1711" y="3294"/>
                  </a:lnTo>
                  <a:lnTo>
                    <a:pt x="1711" y="3301"/>
                  </a:lnTo>
                  <a:lnTo>
                    <a:pt x="1704" y="3301"/>
                  </a:lnTo>
                  <a:lnTo>
                    <a:pt x="1704" y="3308"/>
                  </a:lnTo>
                  <a:lnTo>
                    <a:pt x="1704" y="3308"/>
                  </a:lnTo>
                  <a:lnTo>
                    <a:pt x="1704" y="3315"/>
                  </a:lnTo>
                  <a:lnTo>
                    <a:pt x="1704" y="3322"/>
                  </a:lnTo>
                  <a:lnTo>
                    <a:pt x="1704" y="3322"/>
                  </a:lnTo>
                  <a:lnTo>
                    <a:pt x="1697" y="3330"/>
                  </a:lnTo>
                  <a:lnTo>
                    <a:pt x="1690" y="3344"/>
                  </a:lnTo>
                  <a:lnTo>
                    <a:pt x="1690" y="3344"/>
                  </a:lnTo>
                  <a:lnTo>
                    <a:pt x="1690" y="3351"/>
                  </a:lnTo>
                  <a:lnTo>
                    <a:pt x="1690" y="3351"/>
                  </a:lnTo>
                  <a:lnTo>
                    <a:pt x="1683" y="3351"/>
                  </a:lnTo>
                  <a:lnTo>
                    <a:pt x="1683" y="3351"/>
                  </a:lnTo>
                  <a:lnTo>
                    <a:pt x="1683" y="3351"/>
                  </a:lnTo>
                  <a:lnTo>
                    <a:pt x="1683" y="3365"/>
                  </a:lnTo>
                  <a:lnTo>
                    <a:pt x="1676" y="3365"/>
                  </a:lnTo>
                  <a:lnTo>
                    <a:pt x="1669" y="3372"/>
                  </a:lnTo>
                  <a:lnTo>
                    <a:pt x="1669" y="3372"/>
                  </a:lnTo>
                  <a:lnTo>
                    <a:pt x="1669" y="3372"/>
                  </a:lnTo>
                  <a:lnTo>
                    <a:pt x="1669" y="3372"/>
                  </a:lnTo>
                  <a:lnTo>
                    <a:pt x="1676" y="3365"/>
                  </a:lnTo>
                  <a:lnTo>
                    <a:pt x="1669" y="3379"/>
                  </a:lnTo>
                  <a:lnTo>
                    <a:pt x="1669" y="3386"/>
                  </a:lnTo>
                  <a:lnTo>
                    <a:pt x="1669" y="3386"/>
                  </a:lnTo>
                  <a:lnTo>
                    <a:pt x="1661" y="3393"/>
                  </a:lnTo>
                  <a:lnTo>
                    <a:pt x="1654" y="3401"/>
                  </a:lnTo>
                  <a:lnTo>
                    <a:pt x="1654" y="3401"/>
                  </a:lnTo>
                  <a:lnTo>
                    <a:pt x="1654" y="3401"/>
                  </a:lnTo>
                  <a:lnTo>
                    <a:pt x="1654" y="3408"/>
                  </a:lnTo>
                  <a:lnTo>
                    <a:pt x="1654" y="3408"/>
                  </a:lnTo>
                  <a:lnTo>
                    <a:pt x="1654" y="3408"/>
                  </a:lnTo>
                  <a:lnTo>
                    <a:pt x="1654" y="3415"/>
                  </a:lnTo>
                  <a:lnTo>
                    <a:pt x="1647" y="3422"/>
                  </a:lnTo>
                  <a:lnTo>
                    <a:pt x="1647" y="3436"/>
                  </a:lnTo>
                  <a:lnTo>
                    <a:pt x="1647" y="3436"/>
                  </a:lnTo>
                  <a:lnTo>
                    <a:pt x="1647" y="3436"/>
                  </a:lnTo>
                  <a:lnTo>
                    <a:pt x="1640" y="3450"/>
                  </a:lnTo>
                  <a:lnTo>
                    <a:pt x="1640" y="3457"/>
                  </a:lnTo>
                  <a:lnTo>
                    <a:pt x="1640" y="3464"/>
                  </a:lnTo>
                  <a:lnTo>
                    <a:pt x="1640" y="3472"/>
                  </a:lnTo>
                  <a:lnTo>
                    <a:pt x="1640" y="3472"/>
                  </a:lnTo>
                  <a:lnTo>
                    <a:pt x="1647" y="3486"/>
                  </a:lnTo>
                  <a:lnTo>
                    <a:pt x="1647" y="3493"/>
                  </a:lnTo>
                  <a:lnTo>
                    <a:pt x="1647" y="3493"/>
                  </a:lnTo>
                  <a:lnTo>
                    <a:pt x="1647" y="3493"/>
                  </a:lnTo>
                  <a:lnTo>
                    <a:pt x="1647" y="3486"/>
                  </a:lnTo>
                  <a:lnTo>
                    <a:pt x="1647" y="3486"/>
                  </a:lnTo>
                  <a:lnTo>
                    <a:pt x="1647" y="3486"/>
                  </a:lnTo>
                  <a:lnTo>
                    <a:pt x="1647" y="3486"/>
                  </a:lnTo>
                  <a:lnTo>
                    <a:pt x="1654" y="3486"/>
                  </a:lnTo>
                  <a:lnTo>
                    <a:pt x="1654" y="3493"/>
                  </a:lnTo>
                  <a:lnTo>
                    <a:pt x="1654" y="3500"/>
                  </a:lnTo>
                  <a:lnTo>
                    <a:pt x="1647" y="3500"/>
                  </a:lnTo>
                  <a:lnTo>
                    <a:pt x="1647" y="3500"/>
                  </a:lnTo>
                  <a:lnTo>
                    <a:pt x="1647" y="3500"/>
                  </a:lnTo>
                  <a:lnTo>
                    <a:pt x="1647" y="3500"/>
                  </a:lnTo>
                  <a:lnTo>
                    <a:pt x="1640" y="3500"/>
                  </a:lnTo>
                  <a:lnTo>
                    <a:pt x="1640" y="3500"/>
                  </a:lnTo>
                  <a:lnTo>
                    <a:pt x="1640" y="3500"/>
                  </a:lnTo>
                  <a:lnTo>
                    <a:pt x="1633" y="3507"/>
                  </a:lnTo>
                  <a:lnTo>
                    <a:pt x="1633" y="3507"/>
                  </a:lnTo>
                  <a:lnTo>
                    <a:pt x="1633" y="3507"/>
                  </a:lnTo>
                  <a:lnTo>
                    <a:pt x="1633" y="3507"/>
                  </a:lnTo>
                  <a:lnTo>
                    <a:pt x="1640" y="3507"/>
                  </a:lnTo>
                  <a:lnTo>
                    <a:pt x="1640" y="3507"/>
                  </a:lnTo>
                  <a:lnTo>
                    <a:pt x="1640" y="3500"/>
                  </a:lnTo>
                  <a:lnTo>
                    <a:pt x="1647" y="3500"/>
                  </a:lnTo>
                  <a:lnTo>
                    <a:pt x="1647" y="3500"/>
                  </a:lnTo>
                  <a:lnTo>
                    <a:pt x="1654" y="3500"/>
                  </a:lnTo>
                  <a:lnTo>
                    <a:pt x="1654" y="3500"/>
                  </a:lnTo>
                  <a:lnTo>
                    <a:pt x="1654" y="3500"/>
                  </a:lnTo>
                  <a:lnTo>
                    <a:pt x="1654" y="3514"/>
                  </a:lnTo>
                  <a:lnTo>
                    <a:pt x="1654" y="3528"/>
                  </a:lnTo>
                  <a:lnTo>
                    <a:pt x="1654" y="3557"/>
                  </a:lnTo>
                  <a:lnTo>
                    <a:pt x="1654" y="3564"/>
                  </a:lnTo>
                  <a:lnTo>
                    <a:pt x="1654" y="3592"/>
                  </a:lnTo>
                  <a:lnTo>
                    <a:pt x="1661" y="3614"/>
                  </a:lnTo>
                  <a:lnTo>
                    <a:pt x="1661" y="3621"/>
                  </a:lnTo>
                  <a:lnTo>
                    <a:pt x="1661" y="3649"/>
                  </a:lnTo>
                  <a:lnTo>
                    <a:pt x="1661" y="3663"/>
                  </a:lnTo>
                  <a:lnTo>
                    <a:pt x="1661" y="3663"/>
                  </a:lnTo>
                  <a:lnTo>
                    <a:pt x="1654" y="3663"/>
                  </a:lnTo>
                  <a:lnTo>
                    <a:pt x="1654" y="3663"/>
                  </a:lnTo>
                  <a:lnTo>
                    <a:pt x="1647" y="3663"/>
                  </a:lnTo>
                  <a:lnTo>
                    <a:pt x="1647" y="3663"/>
                  </a:lnTo>
                  <a:lnTo>
                    <a:pt x="1647" y="3663"/>
                  </a:lnTo>
                  <a:lnTo>
                    <a:pt x="1647" y="3656"/>
                  </a:lnTo>
                  <a:lnTo>
                    <a:pt x="1626" y="3656"/>
                  </a:lnTo>
                  <a:lnTo>
                    <a:pt x="1626" y="3656"/>
                  </a:lnTo>
                  <a:lnTo>
                    <a:pt x="1626" y="3656"/>
                  </a:lnTo>
                  <a:lnTo>
                    <a:pt x="1626" y="3656"/>
                  </a:lnTo>
                  <a:lnTo>
                    <a:pt x="1626" y="3656"/>
                  </a:lnTo>
                  <a:lnTo>
                    <a:pt x="1633" y="3656"/>
                  </a:lnTo>
                  <a:lnTo>
                    <a:pt x="1633" y="3663"/>
                  </a:lnTo>
                  <a:lnTo>
                    <a:pt x="1633" y="3663"/>
                  </a:lnTo>
                  <a:lnTo>
                    <a:pt x="1633" y="3663"/>
                  </a:lnTo>
                  <a:lnTo>
                    <a:pt x="1640" y="3663"/>
                  </a:lnTo>
                  <a:lnTo>
                    <a:pt x="1640" y="3663"/>
                  </a:lnTo>
                  <a:lnTo>
                    <a:pt x="1647" y="3663"/>
                  </a:lnTo>
                  <a:lnTo>
                    <a:pt x="1647" y="3663"/>
                  </a:lnTo>
                  <a:lnTo>
                    <a:pt x="1647" y="3663"/>
                  </a:lnTo>
                  <a:lnTo>
                    <a:pt x="1647" y="3663"/>
                  </a:lnTo>
                  <a:lnTo>
                    <a:pt x="1619" y="3663"/>
                  </a:lnTo>
                  <a:lnTo>
                    <a:pt x="1619" y="3663"/>
                  </a:lnTo>
                  <a:lnTo>
                    <a:pt x="1619" y="3663"/>
                  </a:lnTo>
                  <a:lnTo>
                    <a:pt x="1612" y="3663"/>
                  </a:lnTo>
                  <a:lnTo>
                    <a:pt x="1612" y="3656"/>
                  </a:lnTo>
                  <a:lnTo>
                    <a:pt x="1619" y="3656"/>
                  </a:lnTo>
                  <a:lnTo>
                    <a:pt x="1619" y="3656"/>
                  </a:lnTo>
                  <a:lnTo>
                    <a:pt x="1619" y="3656"/>
                  </a:lnTo>
                  <a:lnTo>
                    <a:pt x="1619" y="3656"/>
                  </a:lnTo>
                  <a:lnTo>
                    <a:pt x="1626" y="3656"/>
                  </a:lnTo>
                  <a:lnTo>
                    <a:pt x="1619" y="3656"/>
                  </a:lnTo>
                  <a:lnTo>
                    <a:pt x="1619" y="3656"/>
                  </a:lnTo>
                  <a:lnTo>
                    <a:pt x="1612" y="3656"/>
                  </a:lnTo>
                  <a:lnTo>
                    <a:pt x="1612" y="3656"/>
                  </a:lnTo>
                  <a:lnTo>
                    <a:pt x="1612" y="3656"/>
                  </a:lnTo>
                  <a:lnTo>
                    <a:pt x="1612" y="3656"/>
                  </a:lnTo>
                  <a:lnTo>
                    <a:pt x="1598" y="3656"/>
                  </a:lnTo>
                  <a:lnTo>
                    <a:pt x="1598" y="3656"/>
                  </a:lnTo>
                  <a:lnTo>
                    <a:pt x="1590" y="3656"/>
                  </a:lnTo>
                  <a:lnTo>
                    <a:pt x="1590" y="3656"/>
                  </a:lnTo>
                  <a:lnTo>
                    <a:pt x="1590" y="3656"/>
                  </a:lnTo>
                  <a:lnTo>
                    <a:pt x="1583" y="3663"/>
                  </a:lnTo>
                  <a:lnTo>
                    <a:pt x="1576" y="3663"/>
                  </a:lnTo>
                  <a:lnTo>
                    <a:pt x="1576" y="3670"/>
                  </a:lnTo>
                  <a:lnTo>
                    <a:pt x="1576" y="3670"/>
                  </a:lnTo>
                  <a:lnTo>
                    <a:pt x="1576" y="3670"/>
                  </a:lnTo>
                  <a:lnTo>
                    <a:pt x="1576" y="3677"/>
                  </a:lnTo>
                  <a:lnTo>
                    <a:pt x="1576" y="3677"/>
                  </a:lnTo>
                  <a:lnTo>
                    <a:pt x="1569" y="3677"/>
                  </a:lnTo>
                  <a:lnTo>
                    <a:pt x="1569" y="3677"/>
                  </a:lnTo>
                  <a:lnTo>
                    <a:pt x="1569" y="3677"/>
                  </a:lnTo>
                  <a:lnTo>
                    <a:pt x="1569" y="3685"/>
                  </a:lnTo>
                  <a:lnTo>
                    <a:pt x="1569" y="3685"/>
                  </a:lnTo>
                  <a:lnTo>
                    <a:pt x="1569" y="3692"/>
                  </a:lnTo>
                  <a:lnTo>
                    <a:pt x="1569" y="3699"/>
                  </a:lnTo>
                  <a:lnTo>
                    <a:pt x="1576" y="3699"/>
                  </a:lnTo>
                  <a:lnTo>
                    <a:pt x="1569" y="3706"/>
                  </a:lnTo>
                  <a:lnTo>
                    <a:pt x="1562" y="3713"/>
                  </a:lnTo>
                  <a:lnTo>
                    <a:pt x="1555" y="3720"/>
                  </a:lnTo>
                  <a:lnTo>
                    <a:pt x="1555" y="3727"/>
                  </a:lnTo>
                  <a:lnTo>
                    <a:pt x="1548" y="3734"/>
                  </a:lnTo>
                  <a:lnTo>
                    <a:pt x="1548" y="3734"/>
                  </a:lnTo>
                  <a:lnTo>
                    <a:pt x="1548" y="3734"/>
                  </a:lnTo>
                  <a:lnTo>
                    <a:pt x="1548" y="3741"/>
                  </a:lnTo>
                  <a:lnTo>
                    <a:pt x="1541" y="3741"/>
                  </a:lnTo>
                  <a:lnTo>
                    <a:pt x="1534" y="3756"/>
                  </a:lnTo>
                  <a:lnTo>
                    <a:pt x="1534" y="3756"/>
                  </a:lnTo>
                  <a:lnTo>
                    <a:pt x="1534" y="3763"/>
                  </a:lnTo>
                  <a:lnTo>
                    <a:pt x="1534" y="3763"/>
                  </a:lnTo>
                  <a:lnTo>
                    <a:pt x="1534" y="3763"/>
                  </a:lnTo>
                  <a:lnTo>
                    <a:pt x="1527" y="3763"/>
                  </a:lnTo>
                  <a:lnTo>
                    <a:pt x="1527" y="3763"/>
                  </a:lnTo>
                  <a:lnTo>
                    <a:pt x="1527" y="3770"/>
                  </a:lnTo>
                  <a:lnTo>
                    <a:pt x="1527" y="3770"/>
                  </a:lnTo>
                  <a:lnTo>
                    <a:pt x="1527" y="3770"/>
                  </a:lnTo>
                  <a:lnTo>
                    <a:pt x="1527" y="3777"/>
                  </a:lnTo>
                  <a:lnTo>
                    <a:pt x="1519" y="3784"/>
                  </a:lnTo>
                  <a:lnTo>
                    <a:pt x="1519" y="3791"/>
                  </a:lnTo>
                  <a:lnTo>
                    <a:pt x="1527" y="3798"/>
                  </a:lnTo>
                  <a:lnTo>
                    <a:pt x="1527" y="3798"/>
                  </a:lnTo>
                  <a:lnTo>
                    <a:pt x="1541" y="3812"/>
                  </a:lnTo>
                  <a:lnTo>
                    <a:pt x="1548" y="3812"/>
                  </a:lnTo>
                  <a:lnTo>
                    <a:pt x="1555" y="3812"/>
                  </a:lnTo>
                  <a:lnTo>
                    <a:pt x="1569" y="3812"/>
                  </a:lnTo>
                  <a:lnTo>
                    <a:pt x="1576" y="3812"/>
                  </a:lnTo>
                  <a:lnTo>
                    <a:pt x="1576" y="3812"/>
                  </a:lnTo>
                  <a:lnTo>
                    <a:pt x="1583" y="3805"/>
                  </a:lnTo>
                  <a:lnTo>
                    <a:pt x="1583" y="3812"/>
                  </a:lnTo>
                  <a:lnTo>
                    <a:pt x="1583" y="3812"/>
                  </a:lnTo>
                  <a:lnTo>
                    <a:pt x="1583" y="3812"/>
                  </a:lnTo>
                  <a:lnTo>
                    <a:pt x="1583" y="3812"/>
                  </a:lnTo>
                  <a:lnTo>
                    <a:pt x="1583" y="3812"/>
                  </a:lnTo>
                  <a:lnTo>
                    <a:pt x="1583" y="3819"/>
                  </a:lnTo>
                  <a:lnTo>
                    <a:pt x="1583" y="3819"/>
                  </a:lnTo>
                  <a:lnTo>
                    <a:pt x="1583" y="3819"/>
                  </a:lnTo>
                  <a:lnTo>
                    <a:pt x="1583" y="3819"/>
                  </a:lnTo>
                  <a:lnTo>
                    <a:pt x="1590" y="3819"/>
                  </a:lnTo>
                  <a:lnTo>
                    <a:pt x="1590" y="3819"/>
                  </a:lnTo>
                  <a:lnTo>
                    <a:pt x="1598" y="3826"/>
                  </a:lnTo>
                  <a:lnTo>
                    <a:pt x="1605" y="3834"/>
                  </a:lnTo>
                  <a:lnTo>
                    <a:pt x="1598" y="3834"/>
                  </a:lnTo>
                  <a:lnTo>
                    <a:pt x="1598" y="3834"/>
                  </a:lnTo>
                  <a:lnTo>
                    <a:pt x="1590" y="3826"/>
                  </a:lnTo>
                  <a:lnTo>
                    <a:pt x="1576" y="3819"/>
                  </a:lnTo>
                  <a:lnTo>
                    <a:pt x="1569" y="3819"/>
                  </a:lnTo>
                  <a:lnTo>
                    <a:pt x="1569" y="3819"/>
                  </a:lnTo>
                  <a:lnTo>
                    <a:pt x="1562" y="3819"/>
                  </a:lnTo>
                  <a:lnTo>
                    <a:pt x="1562" y="3819"/>
                  </a:lnTo>
                  <a:lnTo>
                    <a:pt x="1562" y="3812"/>
                  </a:lnTo>
                  <a:lnTo>
                    <a:pt x="1555" y="3819"/>
                  </a:lnTo>
                  <a:lnTo>
                    <a:pt x="1548" y="3819"/>
                  </a:lnTo>
                  <a:lnTo>
                    <a:pt x="1548" y="3819"/>
                  </a:lnTo>
                  <a:lnTo>
                    <a:pt x="1541" y="3819"/>
                  </a:lnTo>
                  <a:lnTo>
                    <a:pt x="1541" y="3819"/>
                  </a:lnTo>
                  <a:lnTo>
                    <a:pt x="1534" y="3812"/>
                  </a:lnTo>
                  <a:lnTo>
                    <a:pt x="1527" y="3819"/>
                  </a:lnTo>
                  <a:lnTo>
                    <a:pt x="1527" y="3819"/>
                  </a:lnTo>
                  <a:lnTo>
                    <a:pt x="1527" y="3819"/>
                  </a:lnTo>
                  <a:lnTo>
                    <a:pt x="1519" y="3819"/>
                  </a:lnTo>
                  <a:lnTo>
                    <a:pt x="1519" y="3819"/>
                  </a:lnTo>
                  <a:lnTo>
                    <a:pt x="1519" y="3819"/>
                  </a:lnTo>
                  <a:lnTo>
                    <a:pt x="1519" y="3819"/>
                  </a:lnTo>
                  <a:lnTo>
                    <a:pt x="1512" y="3819"/>
                  </a:lnTo>
                  <a:lnTo>
                    <a:pt x="1512" y="3819"/>
                  </a:lnTo>
                  <a:lnTo>
                    <a:pt x="1505" y="3826"/>
                  </a:lnTo>
                  <a:lnTo>
                    <a:pt x="1505" y="3826"/>
                  </a:lnTo>
                  <a:lnTo>
                    <a:pt x="1498" y="3826"/>
                  </a:lnTo>
                  <a:lnTo>
                    <a:pt x="1498" y="3826"/>
                  </a:lnTo>
                  <a:lnTo>
                    <a:pt x="1498" y="3826"/>
                  </a:lnTo>
                  <a:lnTo>
                    <a:pt x="1498" y="3826"/>
                  </a:lnTo>
                  <a:lnTo>
                    <a:pt x="1484" y="3834"/>
                  </a:lnTo>
                  <a:lnTo>
                    <a:pt x="1484" y="3834"/>
                  </a:lnTo>
                  <a:lnTo>
                    <a:pt x="1484" y="3834"/>
                  </a:lnTo>
                  <a:lnTo>
                    <a:pt x="1484" y="3834"/>
                  </a:lnTo>
                  <a:lnTo>
                    <a:pt x="1484" y="3834"/>
                  </a:lnTo>
                  <a:lnTo>
                    <a:pt x="1477" y="3834"/>
                  </a:lnTo>
                  <a:lnTo>
                    <a:pt x="1456" y="3841"/>
                  </a:lnTo>
                  <a:lnTo>
                    <a:pt x="1456" y="3841"/>
                  </a:lnTo>
                  <a:lnTo>
                    <a:pt x="1448" y="3841"/>
                  </a:lnTo>
                  <a:lnTo>
                    <a:pt x="1441" y="3848"/>
                  </a:lnTo>
                  <a:lnTo>
                    <a:pt x="1420" y="3862"/>
                  </a:lnTo>
                  <a:lnTo>
                    <a:pt x="1420" y="3869"/>
                  </a:lnTo>
                  <a:lnTo>
                    <a:pt x="1413" y="3876"/>
                  </a:lnTo>
                  <a:lnTo>
                    <a:pt x="1413" y="3876"/>
                  </a:lnTo>
                  <a:lnTo>
                    <a:pt x="1413" y="3890"/>
                  </a:lnTo>
                  <a:lnTo>
                    <a:pt x="1413" y="3890"/>
                  </a:lnTo>
                  <a:lnTo>
                    <a:pt x="1413" y="3897"/>
                  </a:lnTo>
                  <a:lnTo>
                    <a:pt x="1413" y="3897"/>
                  </a:lnTo>
                  <a:lnTo>
                    <a:pt x="1413" y="3890"/>
                  </a:lnTo>
                  <a:lnTo>
                    <a:pt x="1420" y="3890"/>
                  </a:lnTo>
                  <a:lnTo>
                    <a:pt x="1420" y="3890"/>
                  </a:lnTo>
                  <a:lnTo>
                    <a:pt x="1420" y="3890"/>
                  </a:lnTo>
                  <a:lnTo>
                    <a:pt x="1420" y="3897"/>
                  </a:lnTo>
                  <a:lnTo>
                    <a:pt x="1413" y="3897"/>
                  </a:lnTo>
                  <a:lnTo>
                    <a:pt x="1413" y="3897"/>
                  </a:lnTo>
                  <a:lnTo>
                    <a:pt x="1413" y="3897"/>
                  </a:lnTo>
                  <a:lnTo>
                    <a:pt x="1413" y="3905"/>
                  </a:lnTo>
                  <a:lnTo>
                    <a:pt x="1406" y="3905"/>
                  </a:lnTo>
                  <a:lnTo>
                    <a:pt x="1406" y="3912"/>
                  </a:lnTo>
                  <a:lnTo>
                    <a:pt x="1406" y="3912"/>
                  </a:lnTo>
                  <a:lnTo>
                    <a:pt x="1406" y="3912"/>
                  </a:lnTo>
                  <a:lnTo>
                    <a:pt x="1406" y="3912"/>
                  </a:lnTo>
                  <a:lnTo>
                    <a:pt x="1406" y="3919"/>
                  </a:lnTo>
                  <a:lnTo>
                    <a:pt x="1406" y="3933"/>
                  </a:lnTo>
                  <a:lnTo>
                    <a:pt x="1406" y="3940"/>
                  </a:lnTo>
                  <a:lnTo>
                    <a:pt x="1406" y="3940"/>
                  </a:lnTo>
                  <a:lnTo>
                    <a:pt x="1399" y="3940"/>
                  </a:lnTo>
                  <a:lnTo>
                    <a:pt x="1399" y="3947"/>
                  </a:lnTo>
                  <a:lnTo>
                    <a:pt x="1399" y="3954"/>
                  </a:lnTo>
                  <a:lnTo>
                    <a:pt x="1399" y="3954"/>
                  </a:lnTo>
                  <a:lnTo>
                    <a:pt x="1392" y="3954"/>
                  </a:lnTo>
                  <a:lnTo>
                    <a:pt x="1385" y="3954"/>
                  </a:lnTo>
                  <a:lnTo>
                    <a:pt x="1356" y="3976"/>
                  </a:lnTo>
                  <a:lnTo>
                    <a:pt x="1356" y="3976"/>
                  </a:lnTo>
                  <a:lnTo>
                    <a:pt x="1356" y="3983"/>
                  </a:lnTo>
                  <a:lnTo>
                    <a:pt x="1349" y="3983"/>
                  </a:lnTo>
                  <a:lnTo>
                    <a:pt x="1335" y="3990"/>
                  </a:lnTo>
                  <a:lnTo>
                    <a:pt x="1328" y="3990"/>
                  </a:lnTo>
                  <a:lnTo>
                    <a:pt x="1321" y="3990"/>
                  </a:lnTo>
                  <a:lnTo>
                    <a:pt x="1321" y="3997"/>
                  </a:lnTo>
                  <a:lnTo>
                    <a:pt x="1314" y="3997"/>
                  </a:lnTo>
                  <a:lnTo>
                    <a:pt x="1307" y="3997"/>
                  </a:lnTo>
                  <a:lnTo>
                    <a:pt x="1285" y="3990"/>
                  </a:lnTo>
                  <a:lnTo>
                    <a:pt x="1285" y="3990"/>
                  </a:lnTo>
                  <a:lnTo>
                    <a:pt x="1285" y="3990"/>
                  </a:lnTo>
                  <a:lnTo>
                    <a:pt x="1285" y="3990"/>
                  </a:lnTo>
                  <a:lnTo>
                    <a:pt x="1278" y="3983"/>
                  </a:lnTo>
                  <a:lnTo>
                    <a:pt x="1278" y="3983"/>
                  </a:lnTo>
                  <a:lnTo>
                    <a:pt x="1271" y="3983"/>
                  </a:lnTo>
                  <a:lnTo>
                    <a:pt x="1257" y="3968"/>
                  </a:lnTo>
                  <a:lnTo>
                    <a:pt x="1236" y="3954"/>
                  </a:lnTo>
                  <a:lnTo>
                    <a:pt x="1236" y="3947"/>
                  </a:lnTo>
                  <a:lnTo>
                    <a:pt x="1221" y="3933"/>
                  </a:lnTo>
                  <a:lnTo>
                    <a:pt x="1214" y="3926"/>
                  </a:lnTo>
                  <a:lnTo>
                    <a:pt x="1214" y="3919"/>
                  </a:lnTo>
                  <a:lnTo>
                    <a:pt x="1200" y="3905"/>
                  </a:lnTo>
                  <a:lnTo>
                    <a:pt x="1200" y="3905"/>
                  </a:lnTo>
                  <a:lnTo>
                    <a:pt x="1193" y="3897"/>
                  </a:lnTo>
                  <a:lnTo>
                    <a:pt x="1186" y="3890"/>
                  </a:lnTo>
                  <a:lnTo>
                    <a:pt x="1186" y="3890"/>
                  </a:lnTo>
                  <a:lnTo>
                    <a:pt x="1172" y="3876"/>
                  </a:lnTo>
                  <a:lnTo>
                    <a:pt x="1172" y="3876"/>
                  </a:lnTo>
                  <a:lnTo>
                    <a:pt x="1172" y="3869"/>
                  </a:lnTo>
                  <a:lnTo>
                    <a:pt x="1172" y="3869"/>
                  </a:lnTo>
                  <a:lnTo>
                    <a:pt x="1179" y="3876"/>
                  </a:lnTo>
                  <a:lnTo>
                    <a:pt x="1179" y="3876"/>
                  </a:lnTo>
                  <a:lnTo>
                    <a:pt x="1179" y="3876"/>
                  </a:lnTo>
                  <a:lnTo>
                    <a:pt x="1179" y="3869"/>
                  </a:lnTo>
                  <a:lnTo>
                    <a:pt x="1179" y="3869"/>
                  </a:lnTo>
                  <a:lnTo>
                    <a:pt x="1179" y="3869"/>
                  </a:lnTo>
                  <a:lnTo>
                    <a:pt x="1179" y="3869"/>
                  </a:lnTo>
                  <a:lnTo>
                    <a:pt x="1172" y="3869"/>
                  </a:lnTo>
                  <a:lnTo>
                    <a:pt x="1179" y="3869"/>
                  </a:lnTo>
                  <a:lnTo>
                    <a:pt x="1179" y="3869"/>
                  </a:lnTo>
                  <a:lnTo>
                    <a:pt x="1179" y="3862"/>
                  </a:lnTo>
                  <a:lnTo>
                    <a:pt x="1179" y="3862"/>
                  </a:lnTo>
                  <a:lnTo>
                    <a:pt x="1186" y="3862"/>
                  </a:lnTo>
                  <a:lnTo>
                    <a:pt x="1186" y="3862"/>
                  </a:lnTo>
                  <a:lnTo>
                    <a:pt x="1186" y="3862"/>
                  </a:lnTo>
                  <a:lnTo>
                    <a:pt x="1186" y="3862"/>
                  </a:lnTo>
                  <a:lnTo>
                    <a:pt x="1186" y="3862"/>
                  </a:lnTo>
                  <a:lnTo>
                    <a:pt x="1186" y="3862"/>
                  </a:lnTo>
                  <a:lnTo>
                    <a:pt x="1186" y="3862"/>
                  </a:lnTo>
                  <a:lnTo>
                    <a:pt x="1186" y="3862"/>
                  </a:lnTo>
                  <a:lnTo>
                    <a:pt x="1186" y="3862"/>
                  </a:lnTo>
                  <a:lnTo>
                    <a:pt x="1186" y="3862"/>
                  </a:lnTo>
                  <a:lnTo>
                    <a:pt x="1186" y="3862"/>
                  </a:lnTo>
                  <a:lnTo>
                    <a:pt x="1186" y="3862"/>
                  </a:lnTo>
                  <a:lnTo>
                    <a:pt x="1186" y="3862"/>
                  </a:lnTo>
                  <a:lnTo>
                    <a:pt x="1179" y="3862"/>
                  </a:lnTo>
                  <a:lnTo>
                    <a:pt x="1179" y="3862"/>
                  </a:lnTo>
                  <a:lnTo>
                    <a:pt x="1179" y="3862"/>
                  </a:lnTo>
                  <a:lnTo>
                    <a:pt x="1179" y="3862"/>
                  </a:lnTo>
                  <a:lnTo>
                    <a:pt x="1172" y="3869"/>
                  </a:lnTo>
                  <a:lnTo>
                    <a:pt x="1172" y="3869"/>
                  </a:lnTo>
                  <a:lnTo>
                    <a:pt x="1172" y="3862"/>
                  </a:lnTo>
                  <a:lnTo>
                    <a:pt x="1172" y="3862"/>
                  </a:lnTo>
                  <a:lnTo>
                    <a:pt x="1172" y="3862"/>
                  </a:lnTo>
                  <a:lnTo>
                    <a:pt x="1172" y="3862"/>
                  </a:lnTo>
                  <a:lnTo>
                    <a:pt x="1172" y="3862"/>
                  </a:lnTo>
                  <a:lnTo>
                    <a:pt x="1172" y="3862"/>
                  </a:lnTo>
                  <a:lnTo>
                    <a:pt x="1172" y="3869"/>
                  </a:lnTo>
                  <a:lnTo>
                    <a:pt x="1172" y="3869"/>
                  </a:lnTo>
                  <a:lnTo>
                    <a:pt x="1172" y="3869"/>
                  </a:lnTo>
                  <a:lnTo>
                    <a:pt x="1165" y="3869"/>
                  </a:lnTo>
                  <a:lnTo>
                    <a:pt x="1165" y="3862"/>
                  </a:lnTo>
                  <a:lnTo>
                    <a:pt x="1165" y="3862"/>
                  </a:lnTo>
                  <a:lnTo>
                    <a:pt x="1165" y="3862"/>
                  </a:lnTo>
                  <a:lnTo>
                    <a:pt x="1165" y="3855"/>
                  </a:lnTo>
                  <a:lnTo>
                    <a:pt x="1165" y="3855"/>
                  </a:lnTo>
                  <a:lnTo>
                    <a:pt x="1157" y="3841"/>
                  </a:lnTo>
                  <a:lnTo>
                    <a:pt x="1157" y="3841"/>
                  </a:lnTo>
                  <a:lnTo>
                    <a:pt x="1157" y="3841"/>
                  </a:lnTo>
                  <a:lnTo>
                    <a:pt x="1157" y="3841"/>
                  </a:lnTo>
                  <a:lnTo>
                    <a:pt x="1157" y="3841"/>
                  </a:lnTo>
                  <a:lnTo>
                    <a:pt x="1157" y="3841"/>
                  </a:lnTo>
                  <a:lnTo>
                    <a:pt x="1157" y="3841"/>
                  </a:lnTo>
                  <a:lnTo>
                    <a:pt x="1157" y="3841"/>
                  </a:lnTo>
                  <a:lnTo>
                    <a:pt x="1165" y="3834"/>
                  </a:lnTo>
                  <a:lnTo>
                    <a:pt x="1157" y="3834"/>
                  </a:lnTo>
                  <a:lnTo>
                    <a:pt x="1157" y="3834"/>
                  </a:lnTo>
                  <a:lnTo>
                    <a:pt x="1157" y="3841"/>
                  </a:lnTo>
                  <a:lnTo>
                    <a:pt x="1157" y="3841"/>
                  </a:lnTo>
                  <a:lnTo>
                    <a:pt x="1157" y="3826"/>
                  </a:lnTo>
                  <a:lnTo>
                    <a:pt x="1150" y="3826"/>
                  </a:lnTo>
                  <a:lnTo>
                    <a:pt x="1150" y="3826"/>
                  </a:lnTo>
                  <a:lnTo>
                    <a:pt x="1150" y="3826"/>
                  </a:lnTo>
                  <a:lnTo>
                    <a:pt x="1157" y="3834"/>
                  </a:lnTo>
                  <a:lnTo>
                    <a:pt x="1157" y="3841"/>
                  </a:lnTo>
                  <a:lnTo>
                    <a:pt x="1157" y="3841"/>
                  </a:lnTo>
                  <a:lnTo>
                    <a:pt x="1143" y="3812"/>
                  </a:lnTo>
                  <a:lnTo>
                    <a:pt x="1136" y="3784"/>
                  </a:lnTo>
                  <a:lnTo>
                    <a:pt x="1136" y="3763"/>
                  </a:lnTo>
                  <a:lnTo>
                    <a:pt x="1136" y="3763"/>
                  </a:lnTo>
                  <a:lnTo>
                    <a:pt x="1129" y="3741"/>
                  </a:lnTo>
                  <a:lnTo>
                    <a:pt x="1129" y="3727"/>
                  </a:lnTo>
                  <a:lnTo>
                    <a:pt x="1129" y="3727"/>
                  </a:lnTo>
                  <a:lnTo>
                    <a:pt x="1122" y="3720"/>
                  </a:lnTo>
                  <a:lnTo>
                    <a:pt x="1122" y="3720"/>
                  </a:lnTo>
                  <a:lnTo>
                    <a:pt x="1129" y="3713"/>
                  </a:lnTo>
                  <a:lnTo>
                    <a:pt x="1129" y="3720"/>
                  </a:lnTo>
                  <a:lnTo>
                    <a:pt x="1129" y="3720"/>
                  </a:lnTo>
                  <a:lnTo>
                    <a:pt x="1136" y="3727"/>
                  </a:lnTo>
                  <a:lnTo>
                    <a:pt x="1129" y="3727"/>
                  </a:lnTo>
                  <a:lnTo>
                    <a:pt x="1129" y="3720"/>
                  </a:lnTo>
                  <a:lnTo>
                    <a:pt x="1129" y="3727"/>
                  </a:lnTo>
                  <a:lnTo>
                    <a:pt x="1129" y="3727"/>
                  </a:lnTo>
                  <a:lnTo>
                    <a:pt x="1129" y="3727"/>
                  </a:lnTo>
                  <a:lnTo>
                    <a:pt x="1129" y="3727"/>
                  </a:lnTo>
                  <a:lnTo>
                    <a:pt x="1129" y="3727"/>
                  </a:lnTo>
                  <a:lnTo>
                    <a:pt x="1129" y="3727"/>
                  </a:lnTo>
                  <a:lnTo>
                    <a:pt x="1129" y="3727"/>
                  </a:lnTo>
                  <a:lnTo>
                    <a:pt x="1129" y="3727"/>
                  </a:lnTo>
                  <a:lnTo>
                    <a:pt x="1129" y="3734"/>
                  </a:lnTo>
                  <a:lnTo>
                    <a:pt x="1129" y="3734"/>
                  </a:lnTo>
                  <a:lnTo>
                    <a:pt x="1129" y="3734"/>
                  </a:lnTo>
                  <a:lnTo>
                    <a:pt x="1129" y="3734"/>
                  </a:lnTo>
                  <a:lnTo>
                    <a:pt x="1136" y="3734"/>
                  </a:lnTo>
                  <a:lnTo>
                    <a:pt x="1136" y="3734"/>
                  </a:lnTo>
                  <a:lnTo>
                    <a:pt x="1136" y="3727"/>
                  </a:lnTo>
                  <a:lnTo>
                    <a:pt x="1136" y="3727"/>
                  </a:lnTo>
                  <a:lnTo>
                    <a:pt x="1136" y="3734"/>
                  </a:lnTo>
                  <a:lnTo>
                    <a:pt x="1143" y="3756"/>
                  </a:lnTo>
                  <a:lnTo>
                    <a:pt x="1143" y="3756"/>
                  </a:lnTo>
                  <a:lnTo>
                    <a:pt x="1143" y="3748"/>
                  </a:lnTo>
                  <a:lnTo>
                    <a:pt x="1136" y="3741"/>
                  </a:lnTo>
                  <a:lnTo>
                    <a:pt x="1143" y="3734"/>
                  </a:lnTo>
                  <a:lnTo>
                    <a:pt x="1136" y="3734"/>
                  </a:lnTo>
                  <a:lnTo>
                    <a:pt x="1136" y="3734"/>
                  </a:lnTo>
                  <a:lnTo>
                    <a:pt x="1136" y="3727"/>
                  </a:lnTo>
                  <a:lnTo>
                    <a:pt x="1136" y="3734"/>
                  </a:lnTo>
                  <a:lnTo>
                    <a:pt x="1143" y="3734"/>
                  </a:lnTo>
                  <a:lnTo>
                    <a:pt x="1143" y="3734"/>
                  </a:lnTo>
                  <a:lnTo>
                    <a:pt x="1143" y="3741"/>
                  </a:lnTo>
                  <a:lnTo>
                    <a:pt x="1143" y="3741"/>
                  </a:lnTo>
                  <a:lnTo>
                    <a:pt x="1143" y="3741"/>
                  </a:lnTo>
                  <a:lnTo>
                    <a:pt x="1143" y="3756"/>
                  </a:lnTo>
                  <a:lnTo>
                    <a:pt x="1143" y="3756"/>
                  </a:lnTo>
                  <a:lnTo>
                    <a:pt x="1150" y="3756"/>
                  </a:lnTo>
                  <a:lnTo>
                    <a:pt x="1150" y="3763"/>
                  </a:lnTo>
                  <a:lnTo>
                    <a:pt x="1150" y="3763"/>
                  </a:lnTo>
                  <a:lnTo>
                    <a:pt x="1143" y="3763"/>
                  </a:lnTo>
                  <a:lnTo>
                    <a:pt x="1143" y="3770"/>
                  </a:lnTo>
                  <a:lnTo>
                    <a:pt x="1143" y="3777"/>
                  </a:lnTo>
                  <a:lnTo>
                    <a:pt x="1143" y="3784"/>
                  </a:lnTo>
                  <a:lnTo>
                    <a:pt x="1143" y="3784"/>
                  </a:lnTo>
                  <a:lnTo>
                    <a:pt x="1150" y="3784"/>
                  </a:lnTo>
                  <a:lnTo>
                    <a:pt x="1157" y="3784"/>
                  </a:lnTo>
                  <a:lnTo>
                    <a:pt x="1157" y="3784"/>
                  </a:lnTo>
                  <a:lnTo>
                    <a:pt x="1157" y="3784"/>
                  </a:lnTo>
                  <a:lnTo>
                    <a:pt x="1165" y="3777"/>
                  </a:lnTo>
                  <a:lnTo>
                    <a:pt x="1165" y="3777"/>
                  </a:lnTo>
                  <a:lnTo>
                    <a:pt x="1157" y="3777"/>
                  </a:lnTo>
                  <a:lnTo>
                    <a:pt x="1157" y="3777"/>
                  </a:lnTo>
                  <a:lnTo>
                    <a:pt x="1150" y="3777"/>
                  </a:lnTo>
                  <a:lnTo>
                    <a:pt x="1150" y="3777"/>
                  </a:lnTo>
                  <a:lnTo>
                    <a:pt x="1150" y="3777"/>
                  </a:lnTo>
                  <a:lnTo>
                    <a:pt x="1150" y="3770"/>
                  </a:lnTo>
                  <a:lnTo>
                    <a:pt x="1150" y="3770"/>
                  </a:lnTo>
                  <a:lnTo>
                    <a:pt x="1150" y="3763"/>
                  </a:lnTo>
                  <a:lnTo>
                    <a:pt x="1150" y="3756"/>
                  </a:lnTo>
                  <a:lnTo>
                    <a:pt x="1150" y="3756"/>
                  </a:lnTo>
                  <a:lnTo>
                    <a:pt x="1150" y="3756"/>
                  </a:lnTo>
                  <a:lnTo>
                    <a:pt x="1150" y="3756"/>
                  </a:lnTo>
                  <a:lnTo>
                    <a:pt x="1150" y="3756"/>
                  </a:lnTo>
                  <a:lnTo>
                    <a:pt x="1150" y="3748"/>
                  </a:lnTo>
                  <a:lnTo>
                    <a:pt x="1150" y="3748"/>
                  </a:lnTo>
                  <a:lnTo>
                    <a:pt x="1150" y="3748"/>
                  </a:lnTo>
                  <a:lnTo>
                    <a:pt x="1143" y="3741"/>
                  </a:lnTo>
                  <a:lnTo>
                    <a:pt x="1143" y="3741"/>
                  </a:lnTo>
                  <a:lnTo>
                    <a:pt x="1143" y="3741"/>
                  </a:lnTo>
                  <a:lnTo>
                    <a:pt x="1150" y="3741"/>
                  </a:lnTo>
                  <a:lnTo>
                    <a:pt x="1150" y="3734"/>
                  </a:lnTo>
                  <a:lnTo>
                    <a:pt x="1150" y="3734"/>
                  </a:lnTo>
                  <a:lnTo>
                    <a:pt x="1143" y="3734"/>
                  </a:lnTo>
                  <a:lnTo>
                    <a:pt x="1143" y="3727"/>
                  </a:lnTo>
                  <a:lnTo>
                    <a:pt x="1143" y="3720"/>
                  </a:lnTo>
                  <a:lnTo>
                    <a:pt x="1136" y="3720"/>
                  </a:lnTo>
                  <a:lnTo>
                    <a:pt x="1136" y="3713"/>
                  </a:lnTo>
                  <a:lnTo>
                    <a:pt x="1136" y="3720"/>
                  </a:lnTo>
                  <a:lnTo>
                    <a:pt x="1129" y="3713"/>
                  </a:lnTo>
                  <a:lnTo>
                    <a:pt x="1129" y="3706"/>
                  </a:lnTo>
                  <a:lnTo>
                    <a:pt x="1129" y="3706"/>
                  </a:lnTo>
                  <a:lnTo>
                    <a:pt x="1129" y="3706"/>
                  </a:lnTo>
                  <a:lnTo>
                    <a:pt x="1129" y="3692"/>
                  </a:lnTo>
                  <a:lnTo>
                    <a:pt x="1122" y="3692"/>
                  </a:lnTo>
                  <a:lnTo>
                    <a:pt x="1122" y="3692"/>
                  </a:lnTo>
                  <a:lnTo>
                    <a:pt x="1122" y="3692"/>
                  </a:lnTo>
                  <a:lnTo>
                    <a:pt x="1122" y="3692"/>
                  </a:lnTo>
                  <a:lnTo>
                    <a:pt x="1122" y="3692"/>
                  </a:lnTo>
                  <a:lnTo>
                    <a:pt x="1122" y="3699"/>
                  </a:lnTo>
                  <a:lnTo>
                    <a:pt x="1122" y="3699"/>
                  </a:lnTo>
                  <a:lnTo>
                    <a:pt x="1122" y="3699"/>
                  </a:lnTo>
                  <a:lnTo>
                    <a:pt x="1122" y="3706"/>
                  </a:lnTo>
                  <a:lnTo>
                    <a:pt x="1122" y="3706"/>
                  </a:lnTo>
                  <a:lnTo>
                    <a:pt x="1122" y="3713"/>
                  </a:lnTo>
                  <a:lnTo>
                    <a:pt x="1122" y="3713"/>
                  </a:lnTo>
                  <a:lnTo>
                    <a:pt x="1122" y="3706"/>
                  </a:lnTo>
                  <a:lnTo>
                    <a:pt x="1115" y="3692"/>
                  </a:lnTo>
                  <a:lnTo>
                    <a:pt x="1115" y="3692"/>
                  </a:lnTo>
                  <a:lnTo>
                    <a:pt x="1115" y="3692"/>
                  </a:lnTo>
                  <a:lnTo>
                    <a:pt x="1115" y="3692"/>
                  </a:lnTo>
                  <a:lnTo>
                    <a:pt x="1115" y="3685"/>
                  </a:lnTo>
                  <a:lnTo>
                    <a:pt x="1115" y="3685"/>
                  </a:lnTo>
                  <a:lnTo>
                    <a:pt x="1122" y="3677"/>
                  </a:lnTo>
                  <a:lnTo>
                    <a:pt x="1122" y="3677"/>
                  </a:lnTo>
                  <a:lnTo>
                    <a:pt x="1122" y="3677"/>
                  </a:lnTo>
                  <a:lnTo>
                    <a:pt x="1122" y="3677"/>
                  </a:lnTo>
                  <a:lnTo>
                    <a:pt x="1122" y="3677"/>
                  </a:lnTo>
                  <a:lnTo>
                    <a:pt x="1122" y="3677"/>
                  </a:lnTo>
                  <a:lnTo>
                    <a:pt x="1122" y="3677"/>
                  </a:lnTo>
                  <a:lnTo>
                    <a:pt x="1122" y="3677"/>
                  </a:lnTo>
                  <a:lnTo>
                    <a:pt x="1122" y="3677"/>
                  </a:lnTo>
                  <a:lnTo>
                    <a:pt x="1122" y="3670"/>
                  </a:lnTo>
                  <a:lnTo>
                    <a:pt x="1122" y="3670"/>
                  </a:lnTo>
                  <a:lnTo>
                    <a:pt x="1115" y="3670"/>
                  </a:lnTo>
                  <a:lnTo>
                    <a:pt x="1122" y="3677"/>
                  </a:lnTo>
                  <a:lnTo>
                    <a:pt x="1122" y="3677"/>
                  </a:lnTo>
                  <a:lnTo>
                    <a:pt x="1122" y="3677"/>
                  </a:lnTo>
                  <a:lnTo>
                    <a:pt x="1115" y="3685"/>
                  </a:lnTo>
                  <a:lnTo>
                    <a:pt x="1115" y="3677"/>
                  </a:lnTo>
                  <a:lnTo>
                    <a:pt x="1115" y="3677"/>
                  </a:lnTo>
                  <a:lnTo>
                    <a:pt x="1115" y="3677"/>
                  </a:lnTo>
                  <a:lnTo>
                    <a:pt x="1108" y="3670"/>
                  </a:lnTo>
                  <a:lnTo>
                    <a:pt x="1108" y="3656"/>
                  </a:lnTo>
                  <a:lnTo>
                    <a:pt x="1108" y="3649"/>
                  </a:lnTo>
                  <a:lnTo>
                    <a:pt x="1101" y="3642"/>
                  </a:lnTo>
                  <a:lnTo>
                    <a:pt x="1101" y="3642"/>
                  </a:lnTo>
                  <a:lnTo>
                    <a:pt x="1101" y="3642"/>
                  </a:lnTo>
                  <a:lnTo>
                    <a:pt x="1094" y="3635"/>
                  </a:lnTo>
                  <a:lnTo>
                    <a:pt x="1094" y="3628"/>
                  </a:lnTo>
                  <a:lnTo>
                    <a:pt x="1094" y="3628"/>
                  </a:lnTo>
                  <a:lnTo>
                    <a:pt x="1094" y="3628"/>
                  </a:lnTo>
                  <a:lnTo>
                    <a:pt x="1086" y="3621"/>
                  </a:lnTo>
                  <a:lnTo>
                    <a:pt x="1079" y="3599"/>
                  </a:lnTo>
                  <a:lnTo>
                    <a:pt x="1079" y="3599"/>
                  </a:lnTo>
                  <a:lnTo>
                    <a:pt x="1079" y="3599"/>
                  </a:lnTo>
                  <a:lnTo>
                    <a:pt x="1079" y="3599"/>
                  </a:lnTo>
                  <a:lnTo>
                    <a:pt x="1079" y="3592"/>
                  </a:lnTo>
                  <a:lnTo>
                    <a:pt x="1079" y="3592"/>
                  </a:lnTo>
                  <a:lnTo>
                    <a:pt x="1079" y="3592"/>
                  </a:lnTo>
                  <a:lnTo>
                    <a:pt x="1079" y="3592"/>
                  </a:lnTo>
                  <a:lnTo>
                    <a:pt x="1079" y="3592"/>
                  </a:lnTo>
                  <a:lnTo>
                    <a:pt x="1079" y="3585"/>
                  </a:lnTo>
                  <a:lnTo>
                    <a:pt x="1072" y="3585"/>
                  </a:lnTo>
                  <a:lnTo>
                    <a:pt x="1072" y="3571"/>
                  </a:lnTo>
                  <a:lnTo>
                    <a:pt x="1065" y="3543"/>
                  </a:lnTo>
                  <a:lnTo>
                    <a:pt x="1051" y="3514"/>
                  </a:lnTo>
                  <a:lnTo>
                    <a:pt x="1051" y="3514"/>
                  </a:lnTo>
                  <a:lnTo>
                    <a:pt x="1051" y="3514"/>
                  </a:lnTo>
                  <a:lnTo>
                    <a:pt x="1051" y="3507"/>
                  </a:lnTo>
                  <a:lnTo>
                    <a:pt x="1051" y="3507"/>
                  </a:lnTo>
                  <a:lnTo>
                    <a:pt x="1051" y="3507"/>
                  </a:lnTo>
                  <a:lnTo>
                    <a:pt x="1051" y="3507"/>
                  </a:lnTo>
                  <a:lnTo>
                    <a:pt x="1051" y="3507"/>
                  </a:lnTo>
                  <a:lnTo>
                    <a:pt x="1051" y="3507"/>
                  </a:lnTo>
                  <a:lnTo>
                    <a:pt x="1044" y="3500"/>
                  </a:lnTo>
                  <a:lnTo>
                    <a:pt x="1044" y="3500"/>
                  </a:lnTo>
                  <a:lnTo>
                    <a:pt x="1044" y="3493"/>
                  </a:lnTo>
                  <a:lnTo>
                    <a:pt x="1037" y="3493"/>
                  </a:lnTo>
                  <a:lnTo>
                    <a:pt x="1037" y="3493"/>
                  </a:lnTo>
                  <a:lnTo>
                    <a:pt x="1037" y="3486"/>
                  </a:lnTo>
                  <a:lnTo>
                    <a:pt x="1030" y="3486"/>
                  </a:lnTo>
                  <a:lnTo>
                    <a:pt x="1030" y="3486"/>
                  </a:lnTo>
                  <a:lnTo>
                    <a:pt x="1030" y="3486"/>
                  </a:lnTo>
                  <a:lnTo>
                    <a:pt x="1030" y="3479"/>
                  </a:lnTo>
                  <a:lnTo>
                    <a:pt x="1030" y="3479"/>
                  </a:lnTo>
                  <a:lnTo>
                    <a:pt x="1030" y="3472"/>
                  </a:lnTo>
                  <a:lnTo>
                    <a:pt x="1023" y="3457"/>
                  </a:lnTo>
                  <a:lnTo>
                    <a:pt x="1015" y="3450"/>
                  </a:lnTo>
                  <a:lnTo>
                    <a:pt x="994" y="3429"/>
                  </a:lnTo>
                  <a:lnTo>
                    <a:pt x="994" y="3429"/>
                  </a:lnTo>
                  <a:lnTo>
                    <a:pt x="994" y="3429"/>
                  </a:lnTo>
                  <a:lnTo>
                    <a:pt x="994" y="3429"/>
                  </a:lnTo>
                  <a:lnTo>
                    <a:pt x="994" y="3429"/>
                  </a:lnTo>
                  <a:lnTo>
                    <a:pt x="987" y="3422"/>
                  </a:lnTo>
                  <a:lnTo>
                    <a:pt x="987" y="3422"/>
                  </a:lnTo>
                  <a:lnTo>
                    <a:pt x="987" y="3422"/>
                  </a:lnTo>
                  <a:lnTo>
                    <a:pt x="1001" y="3422"/>
                  </a:lnTo>
                  <a:lnTo>
                    <a:pt x="1001" y="3422"/>
                  </a:lnTo>
                  <a:lnTo>
                    <a:pt x="1001" y="3422"/>
                  </a:lnTo>
                  <a:lnTo>
                    <a:pt x="994" y="3415"/>
                  </a:lnTo>
                  <a:lnTo>
                    <a:pt x="1001" y="3415"/>
                  </a:lnTo>
                  <a:lnTo>
                    <a:pt x="1001" y="3415"/>
                  </a:lnTo>
                  <a:lnTo>
                    <a:pt x="994" y="3415"/>
                  </a:lnTo>
                  <a:lnTo>
                    <a:pt x="994" y="3415"/>
                  </a:lnTo>
                  <a:lnTo>
                    <a:pt x="994" y="3415"/>
                  </a:lnTo>
                  <a:lnTo>
                    <a:pt x="987" y="3415"/>
                  </a:lnTo>
                  <a:lnTo>
                    <a:pt x="987" y="3415"/>
                  </a:lnTo>
                  <a:lnTo>
                    <a:pt x="987" y="3415"/>
                  </a:lnTo>
                  <a:lnTo>
                    <a:pt x="987" y="3415"/>
                  </a:lnTo>
                  <a:lnTo>
                    <a:pt x="980" y="3408"/>
                  </a:lnTo>
                  <a:lnTo>
                    <a:pt x="980" y="3408"/>
                  </a:lnTo>
                  <a:lnTo>
                    <a:pt x="987" y="3408"/>
                  </a:lnTo>
                  <a:lnTo>
                    <a:pt x="987" y="3408"/>
                  </a:lnTo>
                  <a:lnTo>
                    <a:pt x="987" y="3408"/>
                  </a:lnTo>
                  <a:lnTo>
                    <a:pt x="987" y="3401"/>
                  </a:lnTo>
                  <a:lnTo>
                    <a:pt x="980" y="3408"/>
                  </a:lnTo>
                  <a:lnTo>
                    <a:pt x="980" y="3408"/>
                  </a:lnTo>
                  <a:lnTo>
                    <a:pt x="980" y="3415"/>
                  </a:lnTo>
                  <a:lnTo>
                    <a:pt x="980" y="3408"/>
                  </a:lnTo>
                  <a:lnTo>
                    <a:pt x="980" y="3408"/>
                  </a:lnTo>
                  <a:lnTo>
                    <a:pt x="973" y="3408"/>
                  </a:lnTo>
                  <a:lnTo>
                    <a:pt x="973" y="3408"/>
                  </a:lnTo>
                  <a:lnTo>
                    <a:pt x="973" y="3408"/>
                  </a:lnTo>
                  <a:lnTo>
                    <a:pt x="973" y="3408"/>
                  </a:lnTo>
                  <a:lnTo>
                    <a:pt x="973" y="3408"/>
                  </a:lnTo>
                  <a:lnTo>
                    <a:pt x="973" y="3408"/>
                  </a:lnTo>
                  <a:lnTo>
                    <a:pt x="973" y="3408"/>
                  </a:lnTo>
                  <a:lnTo>
                    <a:pt x="973" y="3408"/>
                  </a:lnTo>
                  <a:lnTo>
                    <a:pt x="966" y="3401"/>
                  </a:lnTo>
                  <a:lnTo>
                    <a:pt x="966" y="3401"/>
                  </a:lnTo>
                  <a:lnTo>
                    <a:pt x="966" y="3386"/>
                  </a:lnTo>
                  <a:lnTo>
                    <a:pt x="959" y="3379"/>
                  </a:lnTo>
                  <a:lnTo>
                    <a:pt x="959" y="3372"/>
                  </a:lnTo>
                  <a:lnTo>
                    <a:pt x="959" y="3372"/>
                  </a:lnTo>
                  <a:lnTo>
                    <a:pt x="959" y="3372"/>
                  </a:lnTo>
                  <a:lnTo>
                    <a:pt x="959" y="3372"/>
                  </a:lnTo>
                  <a:lnTo>
                    <a:pt x="959" y="3372"/>
                  </a:lnTo>
                  <a:lnTo>
                    <a:pt x="959" y="3379"/>
                  </a:lnTo>
                  <a:lnTo>
                    <a:pt x="959" y="3372"/>
                  </a:lnTo>
                  <a:lnTo>
                    <a:pt x="959" y="3372"/>
                  </a:lnTo>
                  <a:lnTo>
                    <a:pt x="959" y="3372"/>
                  </a:lnTo>
                  <a:lnTo>
                    <a:pt x="952" y="3365"/>
                  </a:lnTo>
                  <a:lnTo>
                    <a:pt x="944" y="3344"/>
                  </a:lnTo>
                  <a:lnTo>
                    <a:pt x="944" y="3344"/>
                  </a:lnTo>
                  <a:lnTo>
                    <a:pt x="944" y="3344"/>
                  </a:lnTo>
                  <a:lnTo>
                    <a:pt x="944" y="3344"/>
                  </a:lnTo>
                  <a:lnTo>
                    <a:pt x="944" y="3344"/>
                  </a:lnTo>
                  <a:lnTo>
                    <a:pt x="937" y="3337"/>
                  </a:lnTo>
                  <a:lnTo>
                    <a:pt x="937" y="3337"/>
                  </a:lnTo>
                  <a:lnTo>
                    <a:pt x="937" y="3337"/>
                  </a:lnTo>
                  <a:lnTo>
                    <a:pt x="937" y="3337"/>
                  </a:lnTo>
                  <a:lnTo>
                    <a:pt x="937" y="3330"/>
                  </a:lnTo>
                  <a:lnTo>
                    <a:pt x="923" y="3301"/>
                  </a:lnTo>
                  <a:lnTo>
                    <a:pt x="923" y="3301"/>
                  </a:lnTo>
                  <a:lnTo>
                    <a:pt x="923" y="3294"/>
                  </a:lnTo>
                  <a:lnTo>
                    <a:pt x="923" y="3294"/>
                  </a:lnTo>
                  <a:lnTo>
                    <a:pt x="923" y="3294"/>
                  </a:lnTo>
                  <a:lnTo>
                    <a:pt x="916" y="3287"/>
                  </a:lnTo>
                  <a:lnTo>
                    <a:pt x="916" y="3287"/>
                  </a:lnTo>
                  <a:lnTo>
                    <a:pt x="916" y="3287"/>
                  </a:lnTo>
                  <a:lnTo>
                    <a:pt x="916" y="3287"/>
                  </a:lnTo>
                  <a:lnTo>
                    <a:pt x="916" y="3280"/>
                  </a:lnTo>
                  <a:lnTo>
                    <a:pt x="916" y="3287"/>
                  </a:lnTo>
                  <a:lnTo>
                    <a:pt x="923" y="3287"/>
                  </a:lnTo>
                  <a:lnTo>
                    <a:pt x="923" y="3287"/>
                  </a:lnTo>
                  <a:lnTo>
                    <a:pt x="923" y="3280"/>
                  </a:lnTo>
                  <a:lnTo>
                    <a:pt x="923" y="3280"/>
                  </a:lnTo>
                  <a:lnTo>
                    <a:pt x="930" y="3280"/>
                  </a:lnTo>
                  <a:lnTo>
                    <a:pt x="930" y="3280"/>
                  </a:lnTo>
                  <a:lnTo>
                    <a:pt x="930" y="3280"/>
                  </a:lnTo>
                  <a:lnTo>
                    <a:pt x="930" y="3280"/>
                  </a:lnTo>
                  <a:lnTo>
                    <a:pt x="923" y="3280"/>
                  </a:lnTo>
                  <a:lnTo>
                    <a:pt x="916" y="3280"/>
                  </a:lnTo>
                  <a:lnTo>
                    <a:pt x="916" y="3280"/>
                  </a:lnTo>
                  <a:lnTo>
                    <a:pt x="909" y="3252"/>
                  </a:lnTo>
                  <a:lnTo>
                    <a:pt x="909" y="3244"/>
                  </a:lnTo>
                  <a:lnTo>
                    <a:pt x="909" y="3244"/>
                  </a:lnTo>
                  <a:lnTo>
                    <a:pt x="909" y="3244"/>
                  </a:lnTo>
                  <a:lnTo>
                    <a:pt x="909" y="3244"/>
                  </a:lnTo>
                  <a:lnTo>
                    <a:pt x="909" y="3237"/>
                  </a:lnTo>
                  <a:lnTo>
                    <a:pt x="909" y="3237"/>
                  </a:lnTo>
                  <a:lnTo>
                    <a:pt x="902" y="3237"/>
                  </a:lnTo>
                  <a:lnTo>
                    <a:pt x="902" y="3230"/>
                  </a:lnTo>
                  <a:lnTo>
                    <a:pt x="902" y="3223"/>
                  </a:lnTo>
                  <a:lnTo>
                    <a:pt x="902" y="3223"/>
                  </a:lnTo>
                  <a:lnTo>
                    <a:pt x="902" y="3209"/>
                  </a:lnTo>
                  <a:lnTo>
                    <a:pt x="902" y="3209"/>
                  </a:lnTo>
                  <a:lnTo>
                    <a:pt x="895" y="3202"/>
                  </a:lnTo>
                  <a:lnTo>
                    <a:pt x="895" y="3202"/>
                  </a:lnTo>
                  <a:lnTo>
                    <a:pt x="895" y="3202"/>
                  </a:lnTo>
                  <a:lnTo>
                    <a:pt x="895" y="3195"/>
                  </a:lnTo>
                  <a:lnTo>
                    <a:pt x="895" y="3195"/>
                  </a:lnTo>
                  <a:lnTo>
                    <a:pt x="895" y="3188"/>
                  </a:lnTo>
                  <a:lnTo>
                    <a:pt x="895" y="3195"/>
                  </a:lnTo>
                  <a:lnTo>
                    <a:pt x="895" y="3195"/>
                  </a:lnTo>
                  <a:lnTo>
                    <a:pt x="902" y="3195"/>
                  </a:lnTo>
                  <a:lnTo>
                    <a:pt x="895" y="3195"/>
                  </a:lnTo>
                  <a:lnTo>
                    <a:pt x="895" y="3195"/>
                  </a:lnTo>
                  <a:lnTo>
                    <a:pt x="895" y="3188"/>
                  </a:lnTo>
                  <a:lnTo>
                    <a:pt x="895" y="3181"/>
                  </a:lnTo>
                  <a:lnTo>
                    <a:pt x="895" y="3173"/>
                  </a:lnTo>
                  <a:lnTo>
                    <a:pt x="895" y="3166"/>
                  </a:lnTo>
                  <a:lnTo>
                    <a:pt x="895" y="3166"/>
                  </a:lnTo>
                  <a:lnTo>
                    <a:pt x="895" y="3166"/>
                  </a:lnTo>
                  <a:lnTo>
                    <a:pt x="895" y="3166"/>
                  </a:lnTo>
                  <a:lnTo>
                    <a:pt x="895" y="3166"/>
                  </a:lnTo>
                  <a:lnTo>
                    <a:pt x="895" y="3166"/>
                  </a:lnTo>
                  <a:lnTo>
                    <a:pt x="895" y="3166"/>
                  </a:lnTo>
                  <a:lnTo>
                    <a:pt x="895" y="3166"/>
                  </a:lnTo>
                  <a:lnTo>
                    <a:pt x="895" y="3166"/>
                  </a:lnTo>
                  <a:lnTo>
                    <a:pt x="895" y="3159"/>
                  </a:lnTo>
                  <a:lnTo>
                    <a:pt x="895" y="3159"/>
                  </a:lnTo>
                  <a:lnTo>
                    <a:pt x="895" y="3166"/>
                  </a:lnTo>
                  <a:lnTo>
                    <a:pt x="902" y="3166"/>
                  </a:lnTo>
                  <a:lnTo>
                    <a:pt x="902" y="3159"/>
                  </a:lnTo>
                  <a:lnTo>
                    <a:pt x="902" y="3159"/>
                  </a:lnTo>
                  <a:lnTo>
                    <a:pt x="902" y="3159"/>
                  </a:lnTo>
                  <a:lnTo>
                    <a:pt x="902" y="3159"/>
                  </a:lnTo>
                  <a:lnTo>
                    <a:pt x="895" y="3159"/>
                  </a:lnTo>
                  <a:lnTo>
                    <a:pt x="895" y="3159"/>
                  </a:lnTo>
                  <a:lnTo>
                    <a:pt x="895" y="3152"/>
                  </a:lnTo>
                  <a:lnTo>
                    <a:pt x="895" y="3152"/>
                  </a:lnTo>
                  <a:lnTo>
                    <a:pt x="895" y="3152"/>
                  </a:lnTo>
                  <a:lnTo>
                    <a:pt x="895" y="3152"/>
                  </a:lnTo>
                  <a:lnTo>
                    <a:pt x="895" y="3159"/>
                  </a:lnTo>
                  <a:lnTo>
                    <a:pt x="888" y="3152"/>
                  </a:lnTo>
                  <a:lnTo>
                    <a:pt x="888" y="3145"/>
                  </a:lnTo>
                  <a:lnTo>
                    <a:pt x="888" y="3131"/>
                  </a:lnTo>
                  <a:lnTo>
                    <a:pt x="881" y="3131"/>
                  </a:lnTo>
                  <a:lnTo>
                    <a:pt x="881" y="3124"/>
                  </a:lnTo>
                  <a:lnTo>
                    <a:pt x="873" y="3117"/>
                  </a:lnTo>
                  <a:lnTo>
                    <a:pt x="873" y="3117"/>
                  </a:lnTo>
                  <a:lnTo>
                    <a:pt x="866" y="3110"/>
                  </a:lnTo>
                  <a:lnTo>
                    <a:pt x="866" y="3102"/>
                  </a:lnTo>
                  <a:lnTo>
                    <a:pt x="866" y="3102"/>
                  </a:lnTo>
                  <a:lnTo>
                    <a:pt x="866" y="3102"/>
                  </a:lnTo>
                  <a:lnTo>
                    <a:pt x="866" y="3095"/>
                  </a:lnTo>
                  <a:lnTo>
                    <a:pt x="866" y="3095"/>
                  </a:lnTo>
                  <a:lnTo>
                    <a:pt x="866" y="3095"/>
                  </a:lnTo>
                  <a:lnTo>
                    <a:pt x="866" y="3095"/>
                  </a:lnTo>
                  <a:lnTo>
                    <a:pt x="866" y="3081"/>
                  </a:lnTo>
                  <a:lnTo>
                    <a:pt x="866" y="3081"/>
                  </a:lnTo>
                  <a:lnTo>
                    <a:pt x="859" y="3074"/>
                  </a:lnTo>
                  <a:lnTo>
                    <a:pt x="859" y="3074"/>
                  </a:lnTo>
                  <a:lnTo>
                    <a:pt x="859" y="3067"/>
                  </a:lnTo>
                  <a:lnTo>
                    <a:pt x="859" y="3074"/>
                  </a:lnTo>
                  <a:lnTo>
                    <a:pt x="866" y="3074"/>
                  </a:lnTo>
                  <a:lnTo>
                    <a:pt x="866" y="3074"/>
                  </a:lnTo>
                  <a:lnTo>
                    <a:pt x="866" y="3074"/>
                  </a:lnTo>
                  <a:lnTo>
                    <a:pt x="866" y="3067"/>
                  </a:lnTo>
                  <a:lnTo>
                    <a:pt x="859" y="3067"/>
                  </a:lnTo>
                  <a:lnTo>
                    <a:pt x="859" y="3067"/>
                  </a:lnTo>
                  <a:lnTo>
                    <a:pt x="859" y="3067"/>
                  </a:lnTo>
                  <a:lnTo>
                    <a:pt x="852" y="3060"/>
                  </a:lnTo>
                  <a:lnTo>
                    <a:pt x="852" y="3053"/>
                  </a:lnTo>
                  <a:lnTo>
                    <a:pt x="852" y="3053"/>
                  </a:lnTo>
                  <a:lnTo>
                    <a:pt x="852" y="3053"/>
                  </a:lnTo>
                  <a:lnTo>
                    <a:pt x="852" y="3046"/>
                  </a:lnTo>
                  <a:lnTo>
                    <a:pt x="852" y="3046"/>
                  </a:lnTo>
                  <a:lnTo>
                    <a:pt x="852" y="3046"/>
                  </a:lnTo>
                  <a:lnTo>
                    <a:pt x="852" y="3046"/>
                  </a:lnTo>
                  <a:lnTo>
                    <a:pt x="852" y="3039"/>
                  </a:lnTo>
                  <a:lnTo>
                    <a:pt x="845" y="3031"/>
                  </a:lnTo>
                  <a:lnTo>
                    <a:pt x="845" y="3031"/>
                  </a:lnTo>
                  <a:lnTo>
                    <a:pt x="852" y="3031"/>
                  </a:lnTo>
                  <a:lnTo>
                    <a:pt x="852" y="3039"/>
                  </a:lnTo>
                  <a:lnTo>
                    <a:pt x="852" y="3039"/>
                  </a:lnTo>
                  <a:lnTo>
                    <a:pt x="852" y="3039"/>
                  </a:lnTo>
                  <a:lnTo>
                    <a:pt x="852" y="3039"/>
                  </a:lnTo>
                  <a:lnTo>
                    <a:pt x="852" y="3039"/>
                  </a:lnTo>
                  <a:lnTo>
                    <a:pt x="859" y="3039"/>
                  </a:lnTo>
                  <a:lnTo>
                    <a:pt x="852" y="3031"/>
                  </a:lnTo>
                  <a:lnTo>
                    <a:pt x="852" y="3031"/>
                  </a:lnTo>
                  <a:lnTo>
                    <a:pt x="852" y="3031"/>
                  </a:lnTo>
                  <a:lnTo>
                    <a:pt x="852" y="3024"/>
                  </a:lnTo>
                  <a:lnTo>
                    <a:pt x="852" y="3024"/>
                  </a:lnTo>
                  <a:lnTo>
                    <a:pt x="852" y="3024"/>
                  </a:lnTo>
                  <a:lnTo>
                    <a:pt x="852" y="3024"/>
                  </a:lnTo>
                  <a:lnTo>
                    <a:pt x="845" y="3024"/>
                  </a:lnTo>
                  <a:lnTo>
                    <a:pt x="845" y="3024"/>
                  </a:lnTo>
                  <a:lnTo>
                    <a:pt x="845" y="3024"/>
                  </a:lnTo>
                  <a:lnTo>
                    <a:pt x="845" y="3024"/>
                  </a:lnTo>
                  <a:lnTo>
                    <a:pt x="845" y="3024"/>
                  </a:lnTo>
                  <a:lnTo>
                    <a:pt x="845" y="3024"/>
                  </a:lnTo>
                  <a:lnTo>
                    <a:pt x="845" y="3031"/>
                  </a:lnTo>
                  <a:lnTo>
                    <a:pt x="845" y="3031"/>
                  </a:lnTo>
                  <a:lnTo>
                    <a:pt x="845" y="3031"/>
                  </a:lnTo>
                  <a:lnTo>
                    <a:pt x="838" y="3031"/>
                  </a:lnTo>
                  <a:lnTo>
                    <a:pt x="838" y="3031"/>
                  </a:lnTo>
                  <a:lnTo>
                    <a:pt x="838" y="3031"/>
                  </a:lnTo>
                  <a:lnTo>
                    <a:pt x="838" y="3024"/>
                  </a:lnTo>
                  <a:lnTo>
                    <a:pt x="838" y="3017"/>
                  </a:lnTo>
                  <a:lnTo>
                    <a:pt x="838" y="3017"/>
                  </a:lnTo>
                  <a:lnTo>
                    <a:pt x="845" y="3017"/>
                  </a:lnTo>
                  <a:lnTo>
                    <a:pt x="845" y="3017"/>
                  </a:lnTo>
                  <a:lnTo>
                    <a:pt x="845" y="3017"/>
                  </a:lnTo>
                  <a:lnTo>
                    <a:pt x="838" y="3017"/>
                  </a:lnTo>
                  <a:lnTo>
                    <a:pt x="838" y="3017"/>
                  </a:lnTo>
                  <a:lnTo>
                    <a:pt x="838" y="3017"/>
                  </a:lnTo>
                  <a:lnTo>
                    <a:pt x="838" y="3017"/>
                  </a:lnTo>
                  <a:lnTo>
                    <a:pt x="838" y="3017"/>
                  </a:lnTo>
                  <a:lnTo>
                    <a:pt x="838" y="3017"/>
                  </a:lnTo>
                  <a:lnTo>
                    <a:pt x="838" y="3010"/>
                  </a:lnTo>
                  <a:lnTo>
                    <a:pt x="838" y="3010"/>
                  </a:lnTo>
                  <a:lnTo>
                    <a:pt x="831" y="3003"/>
                  </a:lnTo>
                  <a:lnTo>
                    <a:pt x="831" y="3003"/>
                  </a:lnTo>
                  <a:lnTo>
                    <a:pt x="831" y="2996"/>
                  </a:lnTo>
                  <a:lnTo>
                    <a:pt x="831" y="2996"/>
                  </a:lnTo>
                  <a:lnTo>
                    <a:pt x="824" y="2996"/>
                  </a:lnTo>
                  <a:lnTo>
                    <a:pt x="824" y="3003"/>
                  </a:lnTo>
                  <a:lnTo>
                    <a:pt x="824" y="2996"/>
                  </a:lnTo>
                  <a:lnTo>
                    <a:pt x="824" y="2996"/>
                  </a:lnTo>
                  <a:lnTo>
                    <a:pt x="824" y="2996"/>
                  </a:lnTo>
                  <a:lnTo>
                    <a:pt x="817" y="2996"/>
                  </a:lnTo>
                  <a:lnTo>
                    <a:pt x="817" y="2996"/>
                  </a:lnTo>
                  <a:lnTo>
                    <a:pt x="817" y="2996"/>
                  </a:lnTo>
                  <a:lnTo>
                    <a:pt x="817" y="2996"/>
                  </a:lnTo>
                  <a:lnTo>
                    <a:pt x="810" y="2989"/>
                  </a:lnTo>
                  <a:lnTo>
                    <a:pt x="810" y="2989"/>
                  </a:lnTo>
                  <a:lnTo>
                    <a:pt x="810" y="2989"/>
                  </a:lnTo>
                  <a:lnTo>
                    <a:pt x="810" y="2989"/>
                  </a:lnTo>
                  <a:lnTo>
                    <a:pt x="810" y="2989"/>
                  </a:lnTo>
                  <a:lnTo>
                    <a:pt x="810" y="2989"/>
                  </a:lnTo>
                  <a:lnTo>
                    <a:pt x="810" y="2982"/>
                  </a:lnTo>
                  <a:lnTo>
                    <a:pt x="817" y="2982"/>
                  </a:lnTo>
                  <a:lnTo>
                    <a:pt x="817" y="2982"/>
                  </a:lnTo>
                  <a:lnTo>
                    <a:pt x="817" y="2982"/>
                  </a:lnTo>
                  <a:lnTo>
                    <a:pt x="817" y="2982"/>
                  </a:lnTo>
                  <a:lnTo>
                    <a:pt x="824" y="2982"/>
                  </a:lnTo>
                  <a:lnTo>
                    <a:pt x="824" y="2982"/>
                  </a:lnTo>
                  <a:lnTo>
                    <a:pt x="824" y="2982"/>
                  </a:lnTo>
                  <a:lnTo>
                    <a:pt x="824" y="2982"/>
                  </a:lnTo>
                  <a:lnTo>
                    <a:pt x="831" y="2982"/>
                  </a:lnTo>
                  <a:lnTo>
                    <a:pt x="831" y="2982"/>
                  </a:lnTo>
                  <a:lnTo>
                    <a:pt x="831" y="2982"/>
                  </a:lnTo>
                  <a:lnTo>
                    <a:pt x="831" y="2975"/>
                  </a:lnTo>
                  <a:lnTo>
                    <a:pt x="831" y="2975"/>
                  </a:lnTo>
                  <a:lnTo>
                    <a:pt x="831" y="2975"/>
                  </a:lnTo>
                  <a:lnTo>
                    <a:pt x="824" y="2975"/>
                  </a:lnTo>
                  <a:lnTo>
                    <a:pt x="824" y="2975"/>
                  </a:lnTo>
                  <a:lnTo>
                    <a:pt x="824" y="2975"/>
                  </a:lnTo>
                  <a:lnTo>
                    <a:pt x="817" y="2975"/>
                  </a:lnTo>
                  <a:lnTo>
                    <a:pt x="817" y="2982"/>
                  </a:lnTo>
                  <a:lnTo>
                    <a:pt x="817" y="2982"/>
                  </a:lnTo>
                  <a:lnTo>
                    <a:pt x="817" y="2982"/>
                  </a:lnTo>
                  <a:lnTo>
                    <a:pt x="817" y="2982"/>
                  </a:lnTo>
                  <a:lnTo>
                    <a:pt x="810" y="2982"/>
                  </a:lnTo>
                  <a:lnTo>
                    <a:pt x="810" y="2982"/>
                  </a:lnTo>
                  <a:lnTo>
                    <a:pt x="810" y="2975"/>
                  </a:lnTo>
                  <a:lnTo>
                    <a:pt x="810" y="2975"/>
                  </a:lnTo>
                  <a:lnTo>
                    <a:pt x="810" y="2975"/>
                  </a:lnTo>
                  <a:lnTo>
                    <a:pt x="803" y="2968"/>
                  </a:lnTo>
                  <a:lnTo>
                    <a:pt x="803" y="2968"/>
                  </a:lnTo>
                  <a:lnTo>
                    <a:pt x="803" y="2968"/>
                  </a:lnTo>
                  <a:lnTo>
                    <a:pt x="803" y="2960"/>
                  </a:lnTo>
                  <a:lnTo>
                    <a:pt x="803" y="2960"/>
                  </a:lnTo>
                  <a:lnTo>
                    <a:pt x="795" y="2960"/>
                  </a:lnTo>
                  <a:lnTo>
                    <a:pt x="795" y="2960"/>
                  </a:lnTo>
                  <a:lnTo>
                    <a:pt x="795" y="2960"/>
                  </a:lnTo>
                  <a:lnTo>
                    <a:pt x="795" y="2953"/>
                  </a:lnTo>
                  <a:lnTo>
                    <a:pt x="788" y="2946"/>
                  </a:lnTo>
                  <a:lnTo>
                    <a:pt x="781" y="2946"/>
                  </a:lnTo>
                  <a:lnTo>
                    <a:pt x="781" y="2939"/>
                  </a:lnTo>
                  <a:lnTo>
                    <a:pt x="788" y="2939"/>
                  </a:lnTo>
                  <a:lnTo>
                    <a:pt x="788" y="2939"/>
                  </a:lnTo>
                  <a:lnTo>
                    <a:pt x="788" y="2939"/>
                  </a:lnTo>
                  <a:lnTo>
                    <a:pt x="788" y="2939"/>
                  </a:lnTo>
                  <a:lnTo>
                    <a:pt x="788" y="2932"/>
                  </a:lnTo>
                  <a:lnTo>
                    <a:pt x="788" y="2932"/>
                  </a:lnTo>
                  <a:lnTo>
                    <a:pt x="781" y="2904"/>
                  </a:lnTo>
                  <a:lnTo>
                    <a:pt x="781" y="2904"/>
                  </a:lnTo>
                  <a:lnTo>
                    <a:pt x="774" y="2904"/>
                  </a:lnTo>
                  <a:lnTo>
                    <a:pt x="774" y="2904"/>
                  </a:lnTo>
                  <a:lnTo>
                    <a:pt x="774" y="2904"/>
                  </a:lnTo>
                  <a:lnTo>
                    <a:pt x="767" y="2904"/>
                  </a:lnTo>
                  <a:lnTo>
                    <a:pt x="767" y="2897"/>
                  </a:lnTo>
                  <a:lnTo>
                    <a:pt x="774" y="2897"/>
                  </a:lnTo>
                  <a:lnTo>
                    <a:pt x="774" y="2897"/>
                  </a:lnTo>
                  <a:lnTo>
                    <a:pt x="774" y="2897"/>
                  </a:lnTo>
                  <a:lnTo>
                    <a:pt x="774" y="2897"/>
                  </a:lnTo>
                  <a:lnTo>
                    <a:pt x="781" y="2897"/>
                  </a:lnTo>
                  <a:lnTo>
                    <a:pt x="781" y="2897"/>
                  </a:lnTo>
                  <a:lnTo>
                    <a:pt x="788" y="2897"/>
                  </a:lnTo>
                  <a:lnTo>
                    <a:pt x="788" y="2904"/>
                  </a:lnTo>
                  <a:lnTo>
                    <a:pt x="788" y="2904"/>
                  </a:lnTo>
                  <a:lnTo>
                    <a:pt x="788" y="2904"/>
                  </a:lnTo>
                  <a:lnTo>
                    <a:pt x="788" y="2904"/>
                  </a:lnTo>
                  <a:lnTo>
                    <a:pt x="788" y="2904"/>
                  </a:lnTo>
                  <a:lnTo>
                    <a:pt x="788" y="2904"/>
                  </a:lnTo>
                  <a:lnTo>
                    <a:pt x="788" y="2904"/>
                  </a:lnTo>
                  <a:lnTo>
                    <a:pt x="788" y="2897"/>
                  </a:lnTo>
                  <a:lnTo>
                    <a:pt x="788" y="2897"/>
                  </a:lnTo>
                  <a:lnTo>
                    <a:pt x="781" y="2897"/>
                  </a:lnTo>
                  <a:lnTo>
                    <a:pt x="781" y="2897"/>
                  </a:lnTo>
                  <a:lnTo>
                    <a:pt x="774" y="2897"/>
                  </a:lnTo>
                  <a:lnTo>
                    <a:pt x="774" y="2897"/>
                  </a:lnTo>
                  <a:lnTo>
                    <a:pt x="774" y="2889"/>
                  </a:lnTo>
                  <a:lnTo>
                    <a:pt x="774" y="2889"/>
                  </a:lnTo>
                  <a:lnTo>
                    <a:pt x="774" y="2889"/>
                  </a:lnTo>
                  <a:lnTo>
                    <a:pt x="767" y="2889"/>
                  </a:lnTo>
                  <a:lnTo>
                    <a:pt x="767" y="2889"/>
                  </a:lnTo>
                  <a:lnTo>
                    <a:pt x="767" y="2889"/>
                  </a:lnTo>
                  <a:lnTo>
                    <a:pt x="767" y="2889"/>
                  </a:lnTo>
                  <a:lnTo>
                    <a:pt x="767" y="2882"/>
                  </a:lnTo>
                  <a:lnTo>
                    <a:pt x="767" y="2882"/>
                  </a:lnTo>
                  <a:lnTo>
                    <a:pt x="774" y="2882"/>
                  </a:lnTo>
                  <a:lnTo>
                    <a:pt x="781" y="2882"/>
                  </a:lnTo>
                  <a:lnTo>
                    <a:pt x="774" y="2882"/>
                  </a:lnTo>
                  <a:lnTo>
                    <a:pt x="774" y="2882"/>
                  </a:lnTo>
                  <a:lnTo>
                    <a:pt x="774" y="2882"/>
                  </a:lnTo>
                  <a:lnTo>
                    <a:pt x="774" y="2882"/>
                  </a:lnTo>
                  <a:lnTo>
                    <a:pt x="774" y="2875"/>
                  </a:lnTo>
                  <a:lnTo>
                    <a:pt x="767" y="2882"/>
                  </a:lnTo>
                  <a:lnTo>
                    <a:pt x="767" y="2882"/>
                  </a:lnTo>
                  <a:lnTo>
                    <a:pt x="760" y="2882"/>
                  </a:lnTo>
                  <a:lnTo>
                    <a:pt x="760" y="2882"/>
                  </a:lnTo>
                  <a:lnTo>
                    <a:pt x="760" y="2875"/>
                  </a:lnTo>
                  <a:lnTo>
                    <a:pt x="760" y="2875"/>
                  </a:lnTo>
                  <a:lnTo>
                    <a:pt x="760" y="2875"/>
                  </a:lnTo>
                  <a:lnTo>
                    <a:pt x="760" y="2868"/>
                  </a:lnTo>
                  <a:lnTo>
                    <a:pt x="760" y="2868"/>
                  </a:lnTo>
                  <a:lnTo>
                    <a:pt x="760" y="2868"/>
                  </a:lnTo>
                  <a:lnTo>
                    <a:pt x="760" y="2868"/>
                  </a:lnTo>
                  <a:lnTo>
                    <a:pt x="760" y="2868"/>
                  </a:lnTo>
                  <a:lnTo>
                    <a:pt x="760" y="2861"/>
                  </a:lnTo>
                  <a:lnTo>
                    <a:pt x="767" y="2861"/>
                  </a:lnTo>
                  <a:lnTo>
                    <a:pt x="774" y="2861"/>
                  </a:lnTo>
                  <a:lnTo>
                    <a:pt x="774" y="2861"/>
                  </a:lnTo>
                  <a:lnTo>
                    <a:pt x="767" y="2861"/>
                  </a:lnTo>
                  <a:lnTo>
                    <a:pt x="767" y="2861"/>
                  </a:lnTo>
                  <a:lnTo>
                    <a:pt x="767" y="2861"/>
                  </a:lnTo>
                  <a:lnTo>
                    <a:pt x="760" y="2861"/>
                  </a:lnTo>
                  <a:lnTo>
                    <a:pt x="760" y="2868"/>
                  </a:lnTo>
                  <a:lnTo>
                    <a:pt x="760" y="2868"/>
                  </a:lnTo>
                  <a:lnTo>
                    <a:pt x="753" y="2861"/>
                  </a:lnTo>
                  <a:lnTo>
                    <a:pt x="753" y="2861"/>
                  </a:lnTo>
                  <a:lnTo>
                    <a:pt x="753" y="2861"/>
                  </a:lnTo>
                  <a:lnTo>
                    <a:pt x="753" y="2854"/>
                  </a:lnTo>
                  <a:lnTo>
                    <a:pt x="753" y="2854"/>
                  </a:lnTo>
                  <a:lnTo>
                    <a:pt x="753" y="2854"/>
                  </a:lnTo>
                  <a:lnTo>
                    <a:pt x="753" y="2847"/>
                  </a:lnTo>
                  <a:lnTo>
                    <a:pt x="746" y="2847"/>
                  </a:lnTo>
                  <a:lnTo>
                    <a:pt x="746" y="2847"/>
                  </a:lnTo>
                  <a:lnTo>
                    <a:pt x="746" y="2847"/>
                  </a:lnTo>
                  <a:lnTo>
                    <a:pt x="746" y="2847"/>
                  </a:lnTo>
                  <a:lnTo>
                    <a:pt x="746" y="2840"/>
                  </a:lnTo>
                  <a:lnTo>
                    <a:pt x="746" y="2833"/>
                  </a:lnTo>
                  <a:lnTo>
                    <a:pt x="739" y="2826"/>
                  </a:lnTo>
                  <a:lnTo>
                    <a:pt x="739" y="2826"/>
                  </a:lnTo>
                  <a:lnTo>
                    <a:pt x="732" y="2818"/>
                  </a:lnTo>
                  <a:lnTo>
                    <a:pt x="724" y="2811"/>
                  </a:lnTo>
                  <a:lnTo>
                    <a:pt x="724" y="2811"/>
                  </a:lnTo>
                  <a:lnTo>
                    <a:pt x="724" y="2804"/>
                  </a:lnTo>
                  <a:lnTo>
                    <a:pt x="724" y="2804"/>
                  </a:lnTo>
                  <a:lnTo>
                    <a:pt x="724" y="2804"/>
                  </a:lnTo>
                  <a:lnTo>
                    <a:pt x="724" y="2804"/>
                  </a:lnTo>
                  <a:lnTo>
                    <a:pt x="724" y="2804"/>
                  </a:lnTo>
                  <a:lnTo>
                    <a:pt x="717" y="2804"/>
                  </a:lnTo>
                  <a:lnTo>
                    <a:pt x="717" y="2804"/>
                  </a:lnTo>
                  <a:lnTo>
                    <a:pt x="717" y="2804"/>
                  </a:lnTo>
                  <a:lnTo>
                    <a:pt x="717" y="2797"/>
                  </a:lnTo>
                  <a:lnTo>
                    <a:pt x="717" y="2797"/>
                  </a:lnTo>
                  <a:lnTo>
                    <a:pt x="717" y="2797"/>
                  </a:lnTo>
                  <a:lnTo>
                    <a:pt x="717" y="2797"/>
                  </a:lnTo>
                  <a:lnTo>
                    <a:pt x="717" y="2797"/>
                  </a:lnTo>
                  <a:lnTo>
                    <a:pt x="717" y="2797"/>
                  </a:lnTo>
                  <a:lnTo>
                    <a:pt x="717" y="2790"/>
                  </a:lnTo>
                  <a:lnTo>
                    <a:pt x="717" y="2783"/>
                  </a:lnTo>
                  <a:lnTo>
                    <a:pt x="717" y="2783"/>
                  </a:lnTo>
                  <a:lnTo>
                    <a:pt x="724" y="2783"/>
                  </a:lnTo>
                  <a:lnTo>
                    <a:pt x="724" y="2783"/>
                  </a:lnTo>
                  <a:lnTo>
                    <a:pt x="717" y="2783"/>
                  </a:lnTo>
                  <a:lnTo>
                    <a:pt x="717" y="2783"/>
                  </a:lnTo>
                  <a:lnTo>
                    <a:pt x="717" y="2790"/>
                  </a:lnTo>
                  <a:lnTo>
                    <a:pt x="717" y="2790"/>
                  </a:lnTo>
                  <a:lnTo>
                    <a:pt x="717" y="2783"/>
                  </a:lnTo>
                  <a:lnTo>
                    <a:pt x="717" y="2776"/>
                  </a:lnTo>
                  <a:lnTo>
                    <a:pt x="717" y="2776"/>
                  </a:lnTo>
                  <a:lnTo>
                    <a:pt x="717" y="2776"/>
                  </a:lnTo>
                  <a:lnTo>
                    <a:pt x="717" y="2776"/>
                  </a:lnTo>
                  <a:lnTo>
                    <a:pt x="710" y="2776"/>
                  </a:lnTo>
                  <a:lnTo>
                    <a:pt x="710" y="2776"/>
                  </a:lnTo>
                  <a:lnTo>
                    <a:pt x="710" y="2776"/>
                  </a:lnTo>
                  <a:lnTo>
                    <a:pt x="710" y="2769"/>
                  </a:lnTo>
                  <a:lnTo>
                    <a:pt x="710" y="2762"/>
                  </a:lnTo>
                  <a:lnTo>
                    <a:pt x="710" y="2755"/>
                  </a:lnTo>
                  <a:lnTo>
                    <a:pt x="710" y="2755"/>
                  </a:lnTo>
                  <a:lnTo>
                    <a:pt x="710" y="2755"/>
                  </a:lnTo>
                  <a:lnTo>
                    <a:pt x="703" y="2755"/>
                  </a:lnTo>
                  <a:lnTo>
                    <a:pt x="703" y="2755"/>
                  </a:lnTo>
                  <a:lnTo>
                    <a:pt x="703" y="2748"/>
                  </a:lnTo>
                  <a:lnTo>
                    <a:pt x="703" y="2748"/>
                  </a:lnTo>
                  <a:lnTo>
                    <a:pt x="710" y="2748"/>
                  </a:lnTo>
                  <a:lnTo>
                    <a:pt x="703" y="2748"/>
                  </a:lnTo>
                  <a:lnTo>
                    <a:pt x="703" y="2748"/>
                  </a:lnTo>
                  <a:lnTo>
                    <a:pt x="703" y="2740"/>
                  </a:lnTo>
                  <a:lnTo>
                    <a:pt x="703" y="2740"/>
                  </a:lnTo>
                  <a:lnTo>
                    <a:pt x="696" y="2733"/>
                  </a:lnTo>
                  <a:lnTo>
                    <a:pt x="696" y="2733"/>
                  </a:lnTo>
                  <a:lnTo>
                    <a:pt x="696" y="2733"/>
                  </a:lnTo>
                  <a:lnTo>
                    <a:pt x="696" y="2726"/>
                  </a:lnTo>
                  <a:lnTo>
                    <a:pt x="696" y="2726"/>
                  </a:lnTo>
                  <a:lnTo>
                    <a:pt x="696" y="2726"/>
                  </a:lnTo>
                  <a:lnTo>
                    <a:pt x="696" y="2726"/>
                  </a:lnTo>
                  <a:lnTo>
                    <a:pt x="696" y="2726"/>
                  </a:lnTo>
                  <a:lnTo>
                    <a:pt x="696" y="2726"/>
                  </a:lnTo>
                  <a:lnTo>
                    <a:pt x="703" y="2733"/>
                  </a:lnTo>
                  <a:lnTo>
                    <a:pt x="703" y="2733"/>
                  </a:lnTo>
                  <a:lnTo>
                    <a:pt x="710" y="2733"/>
                  </a:lnTo>
                  <a:lnTo>
                    <a:pt x="703" y="2733"/>
                  </a:lnTo>
                  <a:lnTo>
                    <a:pt x="703" y="2733"/>
                  </a:lnTo>
                  <a:lnTo>
                    <a:pt x="703" y="2726"/>
                  </a:lnTo>
                  <a:lnTo>
                    <a:pt x="703" y="2726"/>
                  </a:lnTo>
                  <a:lnTo>
                    <a:pt x="703" y="2726"/>
                  </a:lnTo>
                  <a:lnTo>
                    <a:pt x="703" y="2726"/>
                  </a:lnTo>
                  <a:lnTo>
                    <a:pt x="703" y="2726"/>
                  </a:lnTo>
                  <a:lnTo>
                    <a:pt x="703" y="2726"/>
                  </a:lnTo>
                  <a:lnTo>
                    <a:pt x="703" y="2726"/>
                  </a:lnTo>
                  <a:lnTo>
                    <a:pt x="696" y="2719"/>
                  </a:lnTo>
                  <a:lnTo>
                    <a:pt x="696" y="2719"/>
                  </a:lnTo>
                  <a:lnTo>
                    <a:pt x="696" y="2719"/>
                  </a:lnTo>
                  <a:lnTo>
                    <a:pt x="696" y="2719"/>
                  </a:lnTo>
                  <a:lnTo>
                    <a:pt x="696" y="2719"/>
                  </a:lnTo>
                  <a:lnTo>
                    <a:pt x="696" y="2719"/>
                  </a:lnTo>
                  <a:lnTo>
                    <a:pt x="703" y="2719"/>
                  </a:lnTo>
                  <a:lnTo>
                    <a:pt x="703" y="2719"/>
                  </a:lnTo>
                  <a:lnTo>
                    <a:pt x="703" y="2719"/>
                  </a:lnTo>
                  <a:lnTo>
                    <a:pt x="703" y="2719"/>
                  </a:lnTo>
                  <a:lnTo>
                    <a:pt x="703" y="2719"/>
                  </a:lnTo>
                  <a:lnTo>
                    <a:pt x="703" y="2719"/>
                  </a:lnTo>
                  <a:lnTo>
                    <a:pt x="703" y="2712"/>
                  </a:lnTo>
                  <a:lnTo>
                    <a:pt x="703" y="2712"/>
                  </a:lnTo>
                  <a:lnTo>
                    <a:pt x="703" y="2712"/>
                  </a:lnTo>
                  <a:lnTo>
                    <a:pt x="696" y="2719"/>
                  </a:lnTo>
                  <a:lnTo>
                    <a:pt x="696" y="2712"/>
                  </a:lnTo>
                  <a:lnTo>
                    <a:pt x="696" y="2712"/>
                  </a:lnTo>
                  <a:lnTo>
                    <a:pt x="696" y="2712"/>
                  </a:lnTo>
                  <a:lnTo>
                    <a:pt x="696" y="2705"/>
                  </a:lnTo>
                  <a:lnTo>
                    <a:pt x="703" y="2705"/>
                  </a:lnTo>
                  <a:lnTo>
                    <a:pt x="696" y="2705"/>
                  </a:lnTo>
                  <a:lnTo>
                    <a:pt x="696" y="2705"/>
                  </a:lnTo>
                  <a:lnTo>
                    <a:pt x="696" y="2705"/>
                  </a:lnTo>
                  <a:lnTo>
                    <a:pt x="696" y="2698"/>
                  </a:lnTo>
                  <a:lnTo>
                    <a:pt x="696" y="2691"/>
                  </a:lnTo>
                  <a:lnTo>
                    <a:pt x="696" y="2691"/>
                  </a:lnTo>
                  <a:lnTo>
                    <a:pt x="696" y="2684"/>
                  </a:lnTo>
                  <a:lnTo>
                    <a:pt x="696" y="2691"/>
                  </a:lnTo>
                  <a:lnTo>
                    <a:pt x="696" y="2684"/>
                  </a:lnTo>
                  <a:lnTo>
                    <a:pt x="696" y="2684"/>
                  </a:lnTo>
                  <a:lnTo>
                    <a:pt x="689" y="2677"/>
                  </a:lnTo>
                  <a:lnTo>
                    <a:pt x="696" y="2677"/>
                  </a:lnTo>
                  <a:lnTo>
                    <a:pt x="696" y="2677"/>
                  </a:lnTo>
                  <a:lnTo>
                    <a:pt x="689" y="2669"/>
                  </a:lnTo>
                  <a:lnTo>
                    <a:pt x="689" y="2669"/>
                  </a:lnTo>
                  <a:lnTo>
                    <a:pt x="696" y="2662"/>
                  </a:lnTo>
                  <a:lnTo>
                    <a:pt x="696" y="2662"/>
                  </a:lnTo>
                  <a:lnTo>
                    <a:pt x="689" y="2662"/>
                  </a:lnTo>
                  <a:lnTo>
                    <a:pt x="689" y="2655"/>
                  </a:lnTo>
                  <a:lnTo>
                    <a:pt x="689" y="2655"/>
                  </a:lnTo>
                  <a:lnTo>
                    <a:pt x="689" y="2655"/>
                  </a:lnTo>
                  <a:lnTo>
                    <a:pt x="689" y="2655"/>
                  </a:lnTo>
                  <a:lnTo>
                    <a:pt x="689" y="2655"/>
                  </a:lnTo>
                  <a:lnTo>
                    <a:pt x="689" y="2655"/>
                  </a:lnTo>
                  <a:lnTo>
                    <a:pt x="696" y="2648"/>
                  </a:lnTo>
                  <a:lnTo>
                    <a:pt x="696" y="2648"/>
                  </a:lnTo>
                  <a:lnTo>
                    <a:pt x="689" y="2641"/>
                  </a:lnTo>
                  <a:lnTo>
                    <a:pt x="689" y="2641"/>
                  </a:lnTo>
                  <a:lnTo>
                    <a:pt x="689" y="2641"/>
                  </a:lnTo>
                  <a:lnTo>
                    <a:pt x="689" y="2634"/>
                  </a:lnTo>
                  <a:lnTo>
                    <a:pt x="689" y="2634"/>
                  </a:lnTo>
                  <a:lnTo>
                    <a:pt x="689" y="2627"/>
                  </a:lnTo>
                  <a:lnTo>
                    <a:pt x="689" y="2627"/>
                  </a:lnTo>
                  <a:lnTo>
                    <a:pt x="682" y="2620"/>
                  </a:lnTo>
                  <a:lnTo>
                    <a:pt x="682" y="2620"/>
                  </a:lnTo>
                  <a:lnTo>
                    <a:pt x="682" y="2620"/>
                  </a:lnTo>
                  <a:lnTo>
                    <a:pt x="682" y="2613"/>
                  </a:lnTo>
                  <a:lnTo>
                    <a:pt x="682" y="2613"/>
                  </a:lnTo>
                  <a:lnTo>
                    <a:pt x="682" y="2613"/>
                  </a:lnTo>
                  <a:lnTo>
                    <a:pt x="682" y="2613"/>
                  </a:lnTo>
                  <a:lnTo>
                    <a:pt x="689" y="2620"/>
                  </a:lnTo>
                  <a:lnTo>
                    <a:pt x="689" y="2620"/>
                  </a:lnTo>
                  <a:lnTo>
                    <a:pt x="689" y="2613"/>
                  </a:lnTo>
                  <a:lnTo>
                    <a:pt x="682" y="2606"/>
                  </a:lnTo>
                  <a:lnTo>
                    <a:pt x="682" y="2606"/>
                  </a:lnTo>
                  <a:lnTo>
                    <a:pt x="682" y="2598"/>
                  </a:lnTo>
                  <a:lnTo>
                    <a:pt x="675" y="2598"/>
                  </a:lnTo>
                  <a:lnTo>
                    <a:pt x="675" y="2598"/>
                  </a:lnTo>
                  <a:lnTo>
                    <a:pt x="682" y="2598"/>
                  </a:lnTo>
                  <a:lnTo>
                    <a:pt x="682" y="2591"/>
                  </a:lnTo>
                  <a:lnTo>
                    <a:pt x="682" y="2591"/>
                  </a:lnTo>
                  <a:lnTo>
                    <a:pt x="682" y="2584"/>
                  </a:lnTo>
                  <a:lnTo>
                    <a:pt x="675" y="2584"/>
                  </a:lnTo>
                  <a:lnTo>
                    <a:pt x="675" y="2577"/>
                  </a:lnTo>
                  <a:lnTo>
                    <a:pt x="675" y="2577"/>
                  </a:lnTo>
                  <a:lnTo>
                    <a:pt x="675" y="2577"/>
                  </a:lnTo>
                  <a:lnTo>
                    <a:pt x="675" y="2577"/>
                  </a:lnTo>
                  <a:lnTo>
                    <a:pt x="675" y="2577"/>
                  </a:lnTo>
                  <a:lnTo>
                    <a:pt x="675" y="2577"/>
                  </a:lnTo>
                  <a:lnTo>
                    <a:pt x="682" y="2570"/>
                  </a:lnTo>
                  <a:lnTo>
                    <a:pt x="682" y="2570"/>
                  </a:lnTo>
                  <a:lnTo>
                    <a:pt x="675" y="2570"/>
                  </a:lnTo>
                  <a:lnTo>
                    <a:pt x="675" y="2570"/>
                  </a:lnTo>
                  <a:lnTo>
                    <a:pt x="675" y="2570"/>
                  </a:lnTo>
                  <a:lnTo>
                    <a:pt x="675" y="2563"/>
                  </a:lnTo>
                  <a:lnTo>
                    <a:pt x="675" y="2563"/>
                  </a:lnTo>
                  <a:lnTo>
                    <a:pt x="675" y="2563"/>
                  </a:lnTo>
                  <a:lnTo>
                    <a:pt x="675" y="2563"/>
                  </a:lnTo>
                  <a:lnTo>
                    <a:pt x="668" y="2556"/>
                  </a:lnTo>
                  <a:lnTo>
                    <a:pt x="668" y="2556"/>
                  </a:lnTo>
                  <a:lnTo>
                    <a:pt x="668" y="2556"/>
                  </a:lnTo>
                  <a:lnTo>
                    <a:pt x="675" y="2556"/>
                  </a:lnTo>
                  <a:lnTo>
                    <a:pt x="675" y="2549"/>
                  </a:lnTo>
                  <a:lnTo>
                    <a:pt x="675" y="2549"/>
                  </a:lnTo>
                  <a:lnTo>
                    <a:pt x="668" y="2549"/>
                  </a:lnTo>
                  <a:lnTo>
                    <a:pt x="668" y="2549"/>
                  </a:lnTo>
                  <a:lnTo>
                    <a:pt x="668" y="2542"/>
                  </a:lnTo>
                  <a:lnTo>
                    <a:pt x="668" y="2542"/>
                  </a:lnTo>
                  <a:lnTo>
                    <a:pt x="668" y="2535"/>
                  </a:lnTo>
                  <a:lnTo>
                    <a:pt x="668" y="2535"/>
                  </a:lnTo>
                  <a:lnTo>
                    <a:pt x="668" y="2527"/>
                  </a:lnTo>
                  <a:lnTo>
                    <a:pt x="668" y="2527"/>
                  </a:lnTo>
                  <a:lnTo>
                    <a:pt x="661" y="2513"/>
                  </a:lnTo>
                  <a:lnTo>
                    <a:pt x="661" y="2513"/>
                  </a:lnTo>
                  <a:lnTo>
                    <a:pt x="661" y="2513"/>
                  </a:lnTo>
                  <a:lnTo>
                    <a:pt x="661" y="2513"/>
                  </a:lnTo>
                  <a:lnTo>
                    <a:pt x="653" y="2506"/>
                  </a:lnTo>
                  <a:lnTo>
                    <a:pt x="653" y="2506"/>
                  </a:lnTo>
                  <a:lnTo>
                    <a:pt x="653" y="2506"/>
                  </a:lnTo>
                  <a:lnTo>
                    <a:pt x="661" y="2506"/>
                  </a:lnTo>
                  <a:lnTo>
                    <a:pt x="661" y="2506"/>
                  </a:lnTo>
                  <a:lnTo>
                    <a:pt x="661" y="2499"/>
                  </a:lnTo>
                  <a:lnTo>
                    <a:pt x="661" y="2499"/>
                  </a:lnTo>
                  <a:lnTo>
                    <a:pt x="661" y="2499"/>
                  </a:lnTo>
                  <a:lnTo>
                    <a:pt x="661" y="2499"/>
                  </a:lnTo>
                  <a:lnTo>
                    <a:pt x="661" y="2499"/>
                  </a:lnTo>
                  <a:lnTo>
                    <a:pt x="653" y="2506"/>
                  </a:lnTo>
                  <a:lnTo>
                    <a:pt x="653" y="2499"/>
                  </a:lnTo>
                  <a:lnTo>
                    <a:pt x="653" y="2499"/>
                  </a:lnTo>
                  <a:lnTo>
                    <a:pt x="653" y="2499"/>
                  </a:lnTo>
                  <a:lnTo>
                    <a:pt x="653" y="2499"/>
                  </a:lnTo>
                  <a:lnTo>
                    <a:pt x="653" y="2499"/>
                  </a:lnTo>
                  <a:lnTo>
                    <a:pt x="653" y="2492"/>
                  </a:lnTo>
                  <a:lnTo>
                    <a:pt x="653" y="2492"/>
                  </a:lnTo>
                  <a:lnTo>
                    <a:pt x="653" y="2492"/>
                  </a:lnTo>
                  <a:lnTo>
                    <a:pt x="653" y="2492"/>
                  </a:lnTo>
                  <a:lnTo>
                    <a:pt x="653" y="2478"/>
                  </a:lnTo>
                  <a:lnTo>
                    <a:pt x="646" y="2478"/>
                  </a:lnTo>
                  <a:lnTo>
                    <a:pt x="646" y="2478"/>
                  </a:lnTo>
                  <a:lnTo>
                    <a:pt x="646" y="2471"/>
                  </a:lnTo>
                  <a:lnTo>
                    <a:pt x="646" y="2471"/>
                  </a:lnTo>
                  <a:lnTo>
                    <a:pt x="646" y="2471"/>
                  </a:lnTo>
                  <a:lnTo>
                    <a:pt x="646" y="2471"/>
                  </a:lnTo>
                  <a:lnTo>
                    <a:pt x="646" y="2471"/>
                  </a:lnTo>
                  <a:lnTo>
                    <a:pt x="646" y="2464"/>
                  </a:lnTo>
                  <a:lnTo>
                    <a:pt x="646" y="2471"/>
                  </a:lnTo>
                  <a:lnTo>
                    <a:pt x="646" y="2471"/>
                  </a:lnTo>
                  <a:lnTo>
                    <a:pt x="646" y="2471"/>
                  </a:lnTo>
                  <a:lnTo>
                    <a:pt x="653" y="2471"/>
                  </a:lnTo>
                  <a:lnTo>
                    <a:pt x="653" y="2471"/>
                  </a:lnTo>
                  <a:lnTo>
                    <a:pt x="653" y="2471"/>
                  </a:lnTo>
                  <a:lnTo>
                    <a:pt x="653" y="2471"/>
                  </a:lnTo>
                  <a:lnTo>
                    <a:pt x="653" y="2471"/>
                  </a:lnTo>
                  <a:lnTo>
                    <a:pt x="661" y="2471"/>
                  </a:lnTo>
                  <a:lnTo>
                    <a:pt x="661" y="2471"/>
                  </a:lnTo>
                  <a:lnTo>
                    <a:pt x="661" y="2478"/>
                  </a:lnTo>
                  <a:lnTo>
                    <a:pt x="668" y="2478"/>
                  </a:lnTo>
                  <a:lnTo>
                    <a:pt x="661" y="2478"/>
                  </a:lnTo>
                  <a:lnTo>
                    <a:pt x="661" y="2485"/>
                  </a:lnTo>
                  <a:lnTo>
                    <a:pt x="661" y="2485"/>
                  </a:lnTo>
                  <a:lnTo>
                    <a:pt x="668" y="2478"/>
                  </a:lnTo>
                  <a:lnTo>
                    <a:pt x="668" y="2478"/>
                  </a:lnTo>
                  <a:lnTo>
                    <a:pt x="668" y="2471"/>
                  </a:lnTo>
                  <a:lnTo>
                    <a:pt x="668" y="2471"/>
                  </a:lnTo>
                  <a:lnTo>
                    <a:pt x="661" y="2471"/>
                  </a:lnTo>
                  <a:lnTo>
                    <a:pt x="661" y="2471"/>
                  </a:lnTo>
                  <a:lnTo>
                    <a:pt x="661" y="2471"/>
                  </a:lnTo>
                  <a:lnTo>
                    <a:pt x="653" y="2471"/>
                  </a:lnTo>
                  <a:lnTo>
                    <a:pt x="653" y="2464"/>
                  </a:lnTo>
                  <a:lnTo>
                    <a:pt x="653" y="2464"/>
                  </a:lnTo>
                  <a:lnTo>
                    <a:pt x="653" y="2464"/>
                  </a:lnTo>
                  <a:lnTo>
                    <a:pt x="646" y="2464"/>
                  </a:lnTo>
                  <a:lnTo>
                    <a:pt x="646" y="2456"/>
                  </a:lnTo>
                  <a:lnTo>
                    <a:pt x="646" y="2456"/>
                  </a:lnTo>
                  <a:lnTo>
                    <a:pt x="646" y="2456"/>
                  </a:lnTo>
                  <a:lnTo>
                    <a:pt x="646" y="2456"/>
                  </a:lnTo>
                  <a:lnTo>
                    <a:pt x="646" y="2456"/>
                  </a:lnTo>
                  <a:lnTo>
                    <a:pt x="646" y="2456"/>
                  </a:lnTo>
                  <a:lnTo>
                    <a:pt x="646" y="2456"/>
                  </a:lnTo>
                  <a:lnTo>
                    <a:pt x="646" y="2456"/>
                  </a:lnTo>
                  <a:lnTo>
                    <a:pt x="646" y="2456"/>
                  </a:lnTo>
                  <a:lnTo>
                    <a:pt x="646" y="2449"/>
                  </a:lnTo>
                  <a:lnTo>
                    <a:pt x="646" y="2449"/>
                  </a:lnTo>
                  <a:lnTo>
                    <a:pt x="639" y="2449"/>
                  </a:lnTo>
                  <a:lnTo>
                    <a:pt x="639" y="2449"/>
                  </a:lnTo>
                  <a:lnTo>
                    <a:pt x="639" y="2442"/>
                  </a:lnTo>
                  <a:lnTo>
                    <a:pt x="639" y="2442"/>
                  </a:lnTo>
                  <a:lnTo>
                    <a:pt x="639" y="2435"/>
                  </a:lnTo>
                  <a:lnTo>
                    <a:pt x="639" y="2435"/>
                  </a:lnTo>
                  <a:lnTo>
                    <a:pt x="639" y="2428"/>
                  </a:lnTo>
                  <a:lnTo>
                    <a:pt x="646" y="2428"/>
                  </a:lnTo>
                  <a:lnTo>
                    <a:pt x="646" y="2428"/>
                  </a:lnTo>
                  <a:lnTo>
                    <a:pt x="653" y="2435"/>
                  </a:lnTo>
                  <a:lnTo>
                    <a:pt x="653" y="2442"/>
                  </a:lnTo>
                  <a:lnTo>
                    <a:pt x="661" y="2442"/>
                  </a:lnTo>
                  <a:lnTo>
                    <a:pt x="661" y="2442"/>
                  </a:lnTo>
                  <a:lnTo>
                    <a:pt x="653" y="2435"/>
                  </a:lnTo>
                  <a:lnTo>
                    <a:pt x="653" y="2435"/>
                  </a:lnTo>
                  <a:lnTo>
                    <a:pt x="653" y="2435"/>
                  </a:lnTo>
                  <a:lnTo>
                    <a:pt x="653" y="2428"/>
                  </a:lnTo>
                  <a:lnTo>
                    <a:pt x="653" y="2428"/>
                  </a:lnTo>
                  <a:lnTo>
                    <a:pt x="653" y="2428"/>
                  </a:lnTo>
                  <a:lnTo>
                    <a:pt x="646" y="2428"/>
                  </a:lnTo>
                  <a:lnTo>
                    <a:pt x="646" y="2428"/>
                  </a:lnTo>
                  <a:lnTo>
                    <a:pt x="646" y="2428"/>
                  </a:lnTo>
                  <a:lnTo>
                    <a:pt x="639" y="2421"/>
                  </a:lnTo>
                  <a:lnTo>
                    <a:pt x="639" y="2414"/>
                  </a:lnTo>
                  <a:lnTo>
                    <a:pt x="639" y="2414"/>
                  </a:lnTo>
                  <a:lnTo>
                    <a:pt x="632" y="2407"/>
                  </a:lnTo>
                  <a:lnTo>
                    <a:pt x="632" y="2400"/>
                  </a:lnTo>
                  <a:lnTo>
                    <a:pt x="632" y="2393"/>
                  </a:lnTo>
                  <a:lnTo>
                    <a:pt x="639" y="2393"/>
                  </a:lnTo>
                  <a:lnTo>
                    <a:pt x="639" y="2393"/>
                  </a:lnTo>
                  <a:lnTo>
                    <a:pt x="639" y="2393"/>
                  </a:lnTo>
                  <a:lnTo>
                    <a:pt x="639" y="2393"/>
                  </a:lnTo>
                  <a:lnTo>
                    <a:pt x="639" y="2393"/>
                  </a:lnTo>
                  <a:lnTo>
                    <a:pt x="646" y="2393"/>
                  </a:lnTo>
                  <a:lnTo>
                    <a:pt x="646" y="2385"/>
                  </a:lnTo>
                  <a:lnTo>
                    <a:pt x="646" y="2385"/>
                  </a:lnTo>
                  <a:lnTo>
                    <a:pt x="653" y="2393"/>
                  </a:lnTo>
                  <a:lnTo>
                    <a:pt x="653" y="2393"/>
                  </a:lnTo>
                  <a:lnTo>
                    <a:pt x="653" y="2400"/>
                  </a:lnTo>
                  <a:lnTo>
                    <a:pt x="653" y="2400"/>
                  </a:lnTo>
                  <a:lnTo>
                    <a:pt x="653" y="2400"/>
                  </a:lnTo>
                  <a:lnTo>
                    <a:pt x="653" y="2400"/>
                  </a:lnTo>
                  <a:lnTo>
                    <a:pt x="653" y="2393"/>
                  </a:lnTo>
                  <a:lnTo>
                    <a:pt x="653" y="2393"/>
                  </a:lnTo>
                  <a:lnTo>
                    <a:pt x="661" y="2385"/>
                  </a:lnTo>
                  <a:lnTo>
                    <a:pt x="653" y="2385"/>
                  </a:lnTo>
                  <a:lnTo>
                    <a:pt x="653" y="2385"/>
                  </a:lnTo>
                  <a:lnTo>
                    <a:pt x="653" y="2385"/>
                  </a:lnTo>
                  <a:lnTo>
                    <a:pt x="653" y="2385"/>
                  </a:lnTo>
                  <a:lnTo>
                    <a:pt x="653" y="2378"/>
                  </a:lnTo>
                  <a:lnTo>
                    <a:pt x="653" y="2378"/>
                  </a:lnTo>
                  <a:lnTo>
                    <a:pt x="653" y="2378"/>
                  </a:lnTo>
                  <a:lnTo>
                    <a:pt x="653" y="2378"/>
                  </a:lnTo>
                  <a:lnTo>
                    <a:pt x="653" y="2378"/>
                  </a:lnTo>
                  <a:lnTo>
                    <a:pt x="653" y="2378"/>
                  </a:lnTo>
                  <a:lnTo>
                    <a:pt x="653" y="2378"/>
                  </a:lnTo>
                  <a:lnTo>
                    <a:pt x="646" y="2378"/>
                  </a:lnTo>
                  <a:lnTo>
                    <a:pt x="646" y="2378"/>
                  </a:lnTo>
                  <a:lnTo>
                    <a:pt x="639" y="2378"/>
                  </a:lnTo>
                  <a:lnTo>
                    <a:pt x="646" y="2371"/>
                  </a:lnTo>
                  <a:lnTo>
                    <a:pt x="646" y="2371"/>
                  </a:lnTo>
                  <a:lnTo>
                    <a:pt x="646" y="2371"/>
                  </a:lnTo>
                  <a:lnTo>
                    <a:pt x="646" y="2371"/>
                  </a:lnTo>
                  <a:lnTo>
                    <a:pt x="646" y="2371"/>
                  </a:lnTo>
                  <a:lnTo>
                    <a:pt x="653" y="2371"/>
                  </a:lnTo>
                  <a:lnTo>
                    <a:pt x="653" y="2371"/>
                  </a:lnTo>
                  <a:lnTo>
                    <a:pt x="653" y="2364"/>
                  </a:lnTo>
                  <a:lnTo>
                    <a:pt x="653" y="2364"/>
                  </a:lnTo>
                  <a:lnTo>
                    <a:pt x="653" y="2364"/>
                  </a:lnTo>
                  <a:lnTo>
                    <a:pt x="653" y="2364"/>
                  </a:lnTo>
                  <a:lnTo>
                    <a:pt x="653" y="2364"/>
                  </a:lnTo>
                  <a:lnTo>
                    <a:pt x="661" y="2364"/>
                  </a:lnTo>
                  <a:lnTo>
                    <a:pt x="661" y="2364"/>
                  </a:lnTo>
                  <a:lnTo>
                    <a:pt x="668" y="2357"/>
                  </a:lnTo>
                  <a:lnTo>
                    <a:pt x="661" y="2357"/>
                  </a:lnTo>
                  <a:lnTo>
                    <a:pt x="661" y="2357"/>
                  </a:lnTo>
                  <a:lnTo>
                    <a:pt x="653" y="2364"/>
                  </a:lnTo>
                  <a:lnTo>
                    <a:pt x="653" y="2357"/>
                  </a:lnTo>
                  <a:lnTo>
                    <a:pt x="653" y="2357"/>
                  </a:lnTo>
                  <a:lnTo>
                    <a:pt x="653" y="2357"/>
                  </a:lnTo>
                  <a:lnTo>
                    <a:pt x="653" y="2350"/>
                  </a:lnTo>
                  <a:lnTo>
                    <a:pt x="653" y="2350"/>
                  </a:lnTo>
                  <a:lnTo>
                    <a:pt x="653" y="2350"/>
                  </a:lnTo>
                  <a:lnTo>
                    <a:pt x="653" y="2350"/>
                  </a:lnTo>
                  <a:lnTo>
                    <a:pt x="653" y="2336"/>
                  </a:lnTo>
                  <a:lnTo>
                    <a:pt x="653" y="2336"/>
                  </a:lnTo>
                  <a:lnTo>
                    <a:pt x="646" y="2343"/>
                  </a:lnTo>
                  <a:lnTo>
                    <a:pt x="646" y="2343"/>
                  </a:lnTo>
                  <a:lnTo>
                    <a:pt x="646" y="2350"/>
                  </a:lnTo>
                  <a:lnTo>
                    <a:pt x="646" y="2350"/>
                  </a:lnTo>
                  <a:lnTo>
                    <a:pt x="646" y="2350"/>
                  </a:lnTo>
                  <a:lnTo>
                    <a:pt x="646" y="2357"/>
                  </a:lnTo>
                  <a:lnTo>
                    <a:pt x="639" y="2364"/>
                  </a:lnTo>
                  <a:lnTo>
                    <a:pt x="639" y="2357"/>
                  </a:lnTo>
                  <a:lnTo>
                    <a:pt x="639" y="2357"/>
                  </a:lnTo>
                  <a:lnTo>
                    <a:pt x="639" y="2357"/>
                  </a:lnTo>
                  <a:lnTo>
                    <a:pt x="632" y="2364"/>
                  </a:lnTo>
                  <a:lnTo>
                    <a:pt x="632" y="2364"/>
                  </a:lnTo>
                  <a:lnTo>
                    <a:pt x="632" y="2371"/>
                  </a:lnTo>
                  <a:lnTo>
                    <a:pt x="632" y="2378"/>
                  </a:lnTo>
                  <a:lnTo>
                    <a:pt x="632" y="2378"/>
                  </a:lnTo>
                  <a:lnTo>
                    <a:pt x="625" y="2371"/>
                  </a:lnTo>
                  <a:lnTo>
                    <a:pt x="625" y="2371"/>
                  </a:lnTo>
                  <a:lnTo>
                    <a:pt x="632" y="2371"/>
                  </a:lnTo>
                  <a:lnTo>
                    <a:pt x="632" y="2371"/>
                  </a:lnTo>
                  <a:lnTo>
                    <a:pt x="632" y="2364"/>
                  </a:lnTo>
                  <a:lnTo>
                    <a:pt x="625" y="2364"/>
                  </a:lnTo>
                  <a:lnTo>
                    <a:pt x="625" y="2364"/>
                  </a:lnTo>
                  <a:lnTo>
                    <a:pt x="625" y="2371"/>
                  </a:lnTo>
                  <a:lnTo>
                    <a:pt x="625" y="2371"/>
                  </a:lnTo>
                  <a:lnTo>
                    <a:pt x="625" y="2371"/>
                  </a:lnTo>
                  <a:lnTo>
                    <a:pt x="625" y="2364"/>
                  </a:lnTo>
                  <a:lnTo>
                    <a:pt x="625" y="2364"/>
                  </a:lnTo>
                  <a:lnTo>
                    <a:pt x="632" y="2357"/>
                  </a:lnTo>
                  <a:lnTo>
                    <a:pt x="632" y="2357"/>
                  </a:lnTo>
                  <a:lnTo>
                    <a:pt x="632" y="2357"/>
                  </a:lnTo>
                  <a:lnTo>
                    <a:pt x="632" y="2357"/>
                  </a:lnTo>
                  <a:lnTo>
                    <a:pt x="632" y="2357"/>
                  </a:lnTo>
                  <a:lnTo>
                    <a:pt x="632" y="2357"/>
                  </a:lnTo>
                  <a:lnTo>
                    <a:pt x="632" y="2350"/>
                  </a:lnTo>
                  <a:lnTo>
                    <a:pt x="632" y="2350"/>
                  </a:lnTo>
                  <a:lnTo>
                    <a:pt x="632" y="2350"/>
                  </a:lnTo>
                  <a:lnTo>
                    <a:pt x="632" y="2343"/>
                  </a:lnTo>
                  <a:lnTo>
                    <a:pt x="632" y="2343"/>
                  </a:lnTo>
                  <a:lnTo>
                    <a:pt x="632" y="2343"/>
                  </a:lnTo>
                  <a:lnTo>
                    <a:pt x="632" y="2343"/>
                  </a:lnTo>
                  <a:lnTo>
                    <a:pt x="632" y="2336"/>
                  </a:lnTo>
                  <a:lnTo>
                    <a:pt x="632" y="2336"/>
                  </a:lnTo>
                  <a:lnTo>
                    <a:pt x="632" y="2336"/>
                  </a:lnTo>
                  <a:lnTo>
                    <a:pt x="632" y="2336"/>
                  </a:lnTo>
                  <a:lnTo>
                    <a:pt x="632" y="2336"/>
                  </a:lnTo>
                  <a:lnTo>
                    <a:pt x="632" y="2336"/>
                  </a:lnTo>
                  <a:lnTo>
                    <a:pt x="632" y="2336"/>
                  </a:lnTo>
                  <a:lnTo>
                    <a:pt x="625" y="2336"/>
                  </a:lnTo>
                  <a:lnTo>
                    <a:pt x="625" y="2336"/>
                  </a:lnTo>
                  <a:lnTo>
                    <a:pt x="625" y="2336"/>
                  </a:lnTo>
                  <a:lnTo>
                    <a:pt x="625" y="2336"/>
                  </a:lnTo>
                  <a:lnTo>
                    <a:pt x="625" y="2336"/>
                  </a:lnTo>
                  <a:lnTo>
                    <a:pt x="632" y="2329"/>
                  </a:lnTo>
                  <a:lnTo>
                    <a:pt x="632" y="2322"/>
                  </a:lnTo>
                  <a:lnTo>
                    <a:pt x="632" y="2322"/>
                  </a:lnTo>
                  <a:lnTo>
                    <a:pt x="632" y="2322"/>
                  </a:lnTo>
                  <a:lnTo>
                    <a:pt x="632" y="2322"/>
                  </a:lnTo>
                  <a:lnTo>
                    <a:pt x="625" y="2329"/>
                  </a:lnTo>
                  <a:lnTo>
                    <a:pt x="625" y="2329"/>
                  </a:lnTo>
                  <a:lnTo>
                    <a:pt x="625" y="2322"/>
                  </a:lnTo>
                  <a:lnTo>
                    <a:pt x="625" y="2314"/>
                  </a:lnTo>
                  <a:lnTo>
                    <a:pt x="625" y="2314"/>
                  </a:lnTo>
                  <a:lnTo>
                    <a:pt x="632" y="2314"/>
                  </a:lnTo>
                  <a:lnTo>
                    <a:pt x="639" y="2314"/>
                  </a:lnTo>
                  <a:lnTo>
                    <a:pt x="639" y="2314"/>
                  </a:lnTo>
                  <a:lnTo>
                    <a:pt x="646" y="2314"/>
                  </a:lnTo>
                  <a:lnTo>
                    <a:pt x="646" y="2314"/>
                  </a:lnTo>
                  <a:lnTo>
                    <a:pt x="646" y="2314"/>
                  </a:lnTo>
                  <a:lnTo>
                    <a:pt x="653" y="2314"/>
                  </a:lnTo>
                  <a:lnTo>
                    <a:pt x="653" y="2314"/>
                  </a:lnTo>
                  <a:lnTo>
                    <a:pt x="653" y="2322"/>
                  </a:lnTo>
                  <a:lnTo>
                    <a:pt x="661" y="2329"/>
                  </a:lnTo>
                  <a:lnTo>
                    <a:pt x="661" y="2329"/>
                  </a:lnTo>
                  <a:lnTo>
                    <a:pt x="668" y="2329"/>
                  </a:lnTo>
                  <a:lnTo>
                    <a:pt x="661" y="2329"/>
                  </a:lnTo>
                  <a:lnTo>
                    <a:pt x="661" y="2322"/>
                  </a:lnTo>
                  <a:lnTo>
                    <a:pt x="661" y="2322"/>
                  </a:lnTo>
                  <a:lnTo>
                    <a:pt x="661" y="2322"/>
                  </a:lnTo>
                  <a:lnTo>
                    <a:pt x="661" y="2322"/>
                  </a:lnTo>
                  <a:lnTo>
                    <a:pt x="661" y="2322"/>
                  </a:lnTo>
                  <a:lnTo>
                    <a:pt x="653" y="2314"/>
                  </a:lnTo>
                  <a:lnTo>
                    <a:pt x="653" y="2314"/>
                  </a:lnTo>
                  <a:lnTo>
                    <a:pt x="646" y="2314"/>
                  </a:lnTo>
                  <a:lnTo>
                    <a:pt x="646" y="2314"/>
                  </a:lnTo>
                  <a:lnTo>
                    <a:pt x="639" y="2314"/>
                  </a:lnTo>
                  <a:lnTo>
                    <a:pt x="639" y="2307"/>
                  </a:lnTo>
                  <a:lnTo>
                    <a:pt x="632" y="2307"/>
                  </a:lnTo>
                  <a:lnTo>
                    <a:pt x="632" y="2314"/>
                  </a:lnTo>
                  <a:lnTo>
                    <a:pt x="632" y="2314"/>
                  </a:lnTo>
                  <a:lnTo>
                    <a:pt x="625" y="2307"/>
                  </a:lnTo>
                  <a:lnTo>
                    <a:pt x="625" y="2307"/>
                  </a:lnTo>
                  <a:lnTo>
                    <a:pt x="625" y="2300"/>
                  </a:lnTo>
                  <a:lnTo>
                    <a:pt x="625" y="2293"/>
                  </a:lnTo>
                  <a:lnTo>
                    <a:pt x="625" y="2293"/>
                  </a:lnTo>
                  <a:lnTo>
                    <a:pt x="625" y="2286"/>
                  </a:lnTo>
                  <a:lnTo>
                    <a:pt x="625" y="2286"/>
                  </a:lnTo>
                  <a:lnTo>
                    <a:pt x="639" y="2279"/>
                  </a:lnTo>
                  <a:lnTo>
                    <a:pt x="639" y="2279"/>
                  </a:lnTo>
                  <a:lnTo>
                    <a:pt x="632" y="2279"/>
                  </a:lnTo>
                  <a:lnTo>
                    <a:pt x="632" y="2279"/>
                  </a:lnTo>
                  <a:lnTo>
                    <a:pt x="632" y="2279"/>
                  </a:lnTo>
                  <a:lnTo>
                    <a:pt x="625" y="2279"/>
                  </a:lnTo>
                  <a:lnTo>
                    <a:pt x="625" y="2279"/>
                  </a:lnTo>
                  <a:lnTo>
                    <a:pt x="625" y="2279"/>
                  </a:lnTo>
                  <a:lnTo>
                    <a:pt x="625" y="2279"/>
                  </a:lnTo>
                  <a:lnTo>
                    <a:pt x="625" y="2279"/>
                  </a:lnTo>
                  <a:lnTo>
                    <a:pt x="625" y="2272"/>
                  </a:lnTo>
                  <a:lnTo>
                    <a:pt x="618" y="2272"/>
                  </a:lnTo>
                  <a:lnTo>
                    <a:pt x="618" y="2272"/>
                  </a:lnTo>
                  <a:lnTo>
                    <a:pt x="618" y="2279"/>
                  </a:lnTo>
                  <a:lnTo>
                    <a:pt x="618" y="2279"/>
                  </a:lnTo>
                  <a:lnTo>
                    <a:pt x="618" y="2279"/>
                  </a:lnTo>
                  <a:lnTo>
                    <a:pt x="618" y="2279"/>
                  </a:lnTo>
                  <a:lnTo>
                    <a:pt x="625" y="2279"/>
                  </a:lnTo>
                  <a:lnTo>
                    <a:pt x="625" y="2279"/>
                  </a:lnTo>
                  <a:lnTo>
                    <a:pt x="625" y="2286"/>
                  </a:lnTo>
                  <a:lnTo>
                    <a:pt x="625" y="2286"/>
                  </a:lnTo>
                  <a:lnTo>
                    <a:pt x="618" y="2286"/>
                  </a:lnTo>
                  <a:lnTo>
                    <a:pt x="618" y="2279"/>
                  </a:lnTo>
                  <a:lnTo>
                    <a:pt x="618" y="2272"/>
                  </a:lnTo>
                  <a:lnTo>
                    <a:pt x="618" y="2272"/>
                  </a:lnTo>
                  <a:lnTo>
                    <a:pt x="618" y="2265"/>
                  </a:lnTo>
                  <a:lnTo>
                    <a:pt x="611" y="2251"/>
                  </a:lnTo>
                  <a:lnTo>
                    <a:pt x="618" y="2251"/>
                  </a:lnTo>
                  <a:lnTo>
                    <a:pt x="618" y="2258"/>
                  </a:lnTo>
                  <a:lnTo>
                    <a:pt x="618" y="2258"/>
                  </a:lnTo>
                  <a:lnTo>
                    <a:pt x="618" y="2258"/>
                  </a:lnTo>
                  <a:lnTo>
                    <a:pt x="618" y="2258"/>
                  </a:lnTo>
                  <a:lnTo>
                    <a:pt x="618" y="2258"/>
                  </a:lnTo>
                  <a:lnTo>
                    <a:pt x="618" y="2251"/>
                  </a:lnTo>
                  <a:lnTo>
                    <a:pt x="618" y="2251"/>
                  </a:lnTo>
                  <a:lnTo>
                    <a:pt x="618" y="2251"/>
                  </a:lnTo>
                  <a:lnTo>
                    <a:pt x="618" y="2251"/>
                  </a:lnTo>
                  <a:lnTo>
                    <a:pt x="618" y="2251"/>
                  </a:lnTo>
                  <a:lnTo>
                    <a:pt x="618" y="2251"/>
                  </a:lnTo>
                  <a:lnTo>
                    <a:pt x="618" y="2244"/>
                  </a:lnTo>
                  <a:lnTo>
                    <a:pt x="618" y="2244"/>
                  </a:lnTo>
                  <a:lnTo>
                    <a:pt x="618" y="2244"/>
                  </a:lnTo>
                  <a:lnTo>
                    <a:pt x="611" y="2251"/>
                  </a:lnTo>
                  <a:lnTo>
                    <a:pt x="611" y="2251"/>
                  </a:lnTo>
                  <a:lnTo>
                    <a:pt x="611" y="2244"/>
                  </a:lnTo>
                  <a:lnTo>
                    <a:pt x="611" y="2244"/>
                  </a:lnTo>
                  <a:lnTo>
                    <a:pt x="611" y="2236"/>
                  </a:lnTo>
                  <a:lnTo>
                    <a:pt x="611" y="2236"/>
                  </a:lnTo>
                  <a:lnTo>
                    <a:pt x="611" y="2236"/>
                  </a:lnTo>
                  <a:lnTo>
                    <a:pt x="611" y="2229"/>
                  </a:lnTo>
                  <a:lnTo>
                    <a:pt x="611" y="2229"/>
                  </a:lnTo>
                  <a:lnTo>
                    <a:pt x="611" y="2222"/>
                  </a:lnTo>
                  <a:lnTo>
                    <a:pt x="611" y="2222"/>
                  </a:lnTo>
                  <a:lnTo>
                    <a:pt x="611" y="2222"/>
                  </a:lnTo>
                  <a:lnTo>
                    <a:pt x="611" y="2215"/>
                  </a:lnTo>
                  <a:lnTo>
                    <a:pt x="611" y="2215"/>
                  </a:lnTo>
                  <a:lnTo>
                    <a:pt x="618" y="2215"/>
                  </a:lnTo>
                  <a:lnTo>
                    <a:pt x="618" y="2215"/>
                  </a:lnTo>
                  <a:lnTo>
                    <a:pt x="618" y="2208"/>
                  </a:lnTo>
                  <a:lnTo>
                    <a:pt x="618" y="2201"/>
                  </a:lnTo>
                  <a:lnTo>
                    <a:pt x="618" y="2201"/>
                  </a:lnTo>
                  <a:lnTo>
                    <a:pt x="618" y="2194"/>
                  </a:lnTo>
                  <a:lnTo>
                    <a:pt x="618" y="2187"/>
                  </a:lnTo>
                  <a:lnTo>
                    <a:pt x="625" y="2187"/>
                  </a:lnTo>
                  <a:lnTo>
                    <a:pt x="625" y="2180"/>
                  </a:lnTo>
                  <a:lnTo>
                    <a:pt x="625" y="2180"/>
                  </a:lnTo>
                  <a:lnTo>
                    <a:pt x="625" y="2180"/>
                  </a:lnTo>
                  <a:lnTo>
                    <a:pt x="625" y="2180"/>
                  </a:lnTo>
                  <a:lnTo>
                    <a:pt x="625" y="2180"/>
                  </a:lnTo>
                  <a:lnTo>
                    <a:pt x="625" y="2180"/>
                  </a:lnTo>
                  <a:lnTo>
                    <a:pt x="625" y="2173"/>
                  </a:lnTo>
                  <a:lnTo>
                    <a:pt x="625" y="2173"/>
                  </a:lnTo>
                  <a:lnTo>
                    <a:pt x="625" y="2173"/>
                  </a:lnTo>
                  <a:lnTo>
                    <a:pt x="625" y="2165"/>
                  </a:lnTo>
                  <a:lnTo>
                    <a:pt x="625" y="2165"/>
                  </a:lnTo>
                  <a:lnTo>
                    <a:pt x="625" y="2165"/>
                  </a:lnTo>
                  <a:lnTo>
                    <a:pt x="625" y="2158"/>
                  </a:lnTo>
                  <a:lnTo>
                    <a:pt x="632" y="2158"/>
                  </a:lnTo>
                  <a:lnTo>
                    <a:pt x="632" y="2158"/>
                  </a:lnTo>
                  <a:lnTo>
                    <a:pt x="632" y="2158"/>
                  </a:lnTo>
                  <a:lnTo>
                    <a:pt x="632" y="2158"/>
                  </a:lnTo>
                  <a:lnTo>
                    <a:pt x="632" y="2158"/>
                  </a:lnTo>
                  <a:lnTo>
                    <a:pt x="632" y="2151"/>
                  </a:lnTo>
                  <a:lnTo>
                    <a:pt x="632" y="2144"/>
                  </a:lnTo>
                  <a:lnTo>
                    <a:pt x="639" y="2144"/>
                  </a:lnTo>
                  <a:lnTo>
                    <a:pt x="639" y="2137"/>
                  </a:lnTo>
                  <a:lnTo>
                    <a:pt x="646" y="2130"/>
                  </a:lnTo>
                  <a:lnTo>
                    <a:pt x="646" y="2130"/>
                  </a:lnTo>
                  <a:lnTo>
                    <a:pt x="646" y="2130"/>
                  </a:lnTo>
                  <a:lnTo>
                    <a:pt x="646" y="2123"/>
                  </a:lnTo>
                  <a:lnTo>
                    <a:pt x="646" y="2123"/>
                  </a:lnTo>
                  <a:lnTo>
                    <a:pt x="646" y="2123"/>
                  </a:lnTo>
                  <a:lnTo>
                    <a:pt x="646" y="2116"/>
                  </a:lnTo>
                  <a:lnTo>
                    <a:pt x="646" y="2116"/>
                  </a:lnTo>
                  <a:lnTo>
                    <a:pt x="646" y="2116"/>
                  </a:lnTo>
                  <a:lnTo>
                    <a:pt x="646" y="2109"/>
                  </a:lnTo>
                  <a:lnTo>
                    <a:pt x="646" y="2109"/>
                  </a:lnTo>
                  <a:lnTo>
                    <a:pt x="646" y="2102"/>
                  </a:lnTo>
                  <a:lnTo>
                    <a:pt x="653" y="2102"/>
                  </a:lnTo>
                  <a:lnTo>
                    <a:pt x="653" y="2102"/>
                  </a:lnTo>
                  <a:lnTo>
                    <a:pt x="653" y="2102"/>
                  </a:lnTo>
                  <a:lnTo>
                    <a:pt x="653" y="2094"/>
                  </a:lnTo>
                  <a:lnTo>
                    <a:pt x="646" y="2094"/>
                  </a:lnTo>
                  <a:lnTo>
                    <a:pt x="646" y="2094"/>
                  </a:lnTo>
                  <a:lnTo>
                    <a:pt x="646" y="2094"/>
                  </a:lnTo>
                  <a:lnTo>
                    <a:pt x="646" y="2094"/>
                  </a:lnTo>
                  <a:lnTo>
                    <a:pt x="646" y="2094"/>
                  </a:lnTo>
                  <a:lnTo>
                    <a:pt x="646" y="2087"/>
                  </a:lnTo>
                  <a:lnTo>
                    <a:pt x="646" y="2094"/>
                  </a:lnTo>
                  <a:lnTo>
                    <a:pt x="646" y="2094"/>
                  </a:lnTo>
                  <a:lnTo>
                    <a:pt x="646" y="2087"/>
                  </a:lnTo>
                  <a:lnTo>
                    <a:pt x="646" y="2087"/>
                  </a:lnTo>
                  <a:lnTo>
                    <a:pt x="646" y="2080"/>
                  </a:lnTo>
                  <a:lnTo>
                    <a:pt x="646" y="2080"/>
                  </a:lnTo>
                  <a:lnTo>
                    <a:pt x="646" y="2087"/>
                  </a:lnTo>
                  <a:lnTo>
                    <a:pt x="639" y="2087"/>
                  </a:lnTo>
                  <a:lnTo>
                    <a:pt x="639" y="2087"/>
                  </a:lnTo>
                  <a:lnTo>
                    <a:pt x="639" y="2087"/>
                  </a:lnTo>
                  <a:lnTo>
                    <a:pt x="639" y="2080"/>
                  </a:lnTo>
                  <a:lnTo>
                    <a:pt x="639" y="2080"/>
                  </a:lnTo>
                  <a:lnTo>
                    <a:pt x="639" y="2073"/>
                  </a:lnTo>
                  <a:lnTo>
                    <a:pt x="639" y="2073"/>
                  </a:lnTo>
                  <a:lnTo>
                    <a:pt x="646" y="2073"/>
                  </a:lnTo>
                  <a:lnTo>
                    <a:pt x="646" y="2066"/>
                  </a:lnTo>
                  <a:lnTo>
                    <a:pt x="646" y="2066"/>
                  </a:lnTo>
                  <a:lnTo>
                    <a:pt x="639" y="2066"/>
                  </a:lnTo>
                  <a:lnTo>
                    <a:pt x="639" y="2066"/>
                  </a:lnTo>
                  <a:lnTo>
                    <a:pt x="632" y="2066"/>
                  </a:lnTo>
                  <a:lnTo>
                    <a:pt x="632" y="2066"/>
                  </a:lnTo>
                  <a:lnTo>
                    <a:pt x="632" y="2066"/>
                  </a:lnTo>
                  <a:lnTo>
                    <a:pt x="632" y="2066"/>
                  </a:lnTo>
                  <a:lnTo>
                    <a:pt x="632" y="2066"/>
                  </a:lnTo>
                  <a:lnTo>
                    <a:pt x="632" y="2066"/>
                  </a:lnTo>
                  <a:lnTo>
                    <a:pt x="632" y="2066"/>
                  </a:lnTo>
                  <a:lnTo>
                    <a:pt x="625" y="2059"/>
                  </a:lnTo>
                  <a:lnTo>
                    <a:pt x="625" y="2059"/>
                  </a:lnTo>
                  <a:lnTo>
                    <a:pt x="632" y="2059"/>
                  </a:lnTo>
                  <a:lnTo>
                    <a:pt x="632" y="2059"/>
                  </a:lnTo>
                  <a:lnTo>
                    <a:pt x="639" y="2059"/>
                  </a:lnTo>
                  <a:lnTo>
                    <a:pt x="639" y="2059"/>
                  </a:lnTo>
                  <a:lnTo>
                    <a:pt x="632" y="2045"/>
                  </a:lnTo>
                  <a:lnTo>
                    <a:pt x="632" y="2045"/>
                  </a:lnTo>
                  <a:lnTo>
                    <a:pt x="632" y="2045"/>
                  </a:lnTo>
                  <a:lnTo>
                    <a:pt x="625" y="2045"/>
                  </a:lnTo>
                  <a:lnTo>
                    <a:pt x="625" y="2045"/>
                  </a:lnTo>
                  <a:lnTo>
                    <a:pt x="625" y="2045"/>
                  </a:lnTo>
                  <a:lnTo>
                    <a:pt x="625" y="2045"/>
                  </a:lnTo>
                  <a:lnTo>
                    <a:pt x="625" y="2045"/>
                  </a:lnTo>
                  <a:lnTo>
                    <a:pt x="625" y="2045"/>
                  </a:lnTo>
                  <a:lnTo>
                    <a:pt x="625" y="2052"/>
                  </a:lnTo>
                  <a:lnTo>
                    <a:pt x="625" y="2052"/>
                  </a:lnTo>
                  <a:lnTo>
                    <a:pt x="618" y="2052"/>
                  </a:lnTo>
                  <a:lnTo>
                    <a:pt x="618" y="2045"/>
                  </a:lnTo>
                  <a:lnTo>
                    <a:pt x="618" y="2045"/>
                  </a:lnTo>
                  <a:lnTo>
                    <a:pt x="625" y="2045"/>
                  </a:lnTo>
                  <a:lnTo>
                    <a:pt x="618" y="2038"/>
                  </a:lnTo>
                  <a:lnTo>
                    <a:pt x="618" y="2038"/>
                  </a:lnTo>
                  <a:lnTo>
                    <a:pt x="618" y="2038"/>
                  </a:lnTo>
                  <a:lnTo>
                    <a:pt x="618" y="2045"/>
                  </a:lnTo>
                  <a:lnTo>
                    <a:pt x="618" y="2045"/>
                  </a:lnTo>
                  <a:lnTo>
                    <a:pt x="618" y="2045"/>
                  </a:lnTo>
                  <a:lnTo>
                    <a:pt x="618" y="2045"/>
                  </a:lnTo>
                  <a:lnTo>
                    <a:pt x="618" y="2052"/>
                  </a:lnTo>
                  <a:lnTo>
                    <a:pt x="611" y="2052"/>
                  </a:lnTo>
                  <a:lnTo>
                    <a:pt x="611" y="2052"/>
                  </a:lnTo>
                  <a:lnTo>
                    <a:pt x="611" y="2052"/>
                  </a:lnTo>
                  <a:lnTo>
                    <a:pt x="611" y="2052"/>
                  </a:lnTo>
                  <a:lnTo>
                    <a:pt x="604" y="2045"/>
                  </a:lnTo>
                  <a:lnTo>
                    <a:pt x="604" y="2045"/>
                  </a:lnTo>
                  <a:lnTo>
                    <a:pt x="611" y="2045"/>
                  </a:lnTo>
                  <a:lnTo>
                    <a:pt x="618" y="2038"/>
                  </a:lnTo>
                  <a:lnTo>
                    <a:pt x="618" y="2038"/>
                  </a:lnTo>
                  <a:lnTo>
                    <a:pt x="625" y="2038"/>
                  </a:lnTo>
                  <a:lnTo>
                    <a:pt x="625" y="2038"/>
                  </a:lnTo>
                  <a:lnTo>
                    <a:pt x="625" y="2031"/>
                  </a:lnTo>
                  <a:lnTo>
                    <a:pt x="618" y="2031"/>
                  </a:lnTo>
                  <a:lnTo>
                    <a:pt x="618" y="2031"/>
                  </a:lnTo>
                  <a:lnTo>
                    <a:pt x="618" y="2031"/>
                  </a:lnTo>
                  <a:lnTo>
                    <a:pt x="611" y="2031"/>
                  </a:lnTo>
                  <a:lnTo>
                    <a:pt x="611" y="2023"/>
                  </a:lnTo>
                  <a:lnTo>
                    <a:pt x="611" y="2023"/>
                  </a:lnTo>
                  <a:lnTo>
                    <a:pt x="611" y="2023"/>
                  </a:lnTo>
                  <a:lnTo>
                    <a:pt x="611" y="2023"/>
                  </a:lnTo>
                  <a:lnTo>
                    <a:pt x="604" y="2023"/>
                  </a:lnTo>
                  <a:lnTo>
                    <a:pt x="604" y="2023"/>
                  </a:lnTo>
                  <a:lnTo>
                    <a:pt x="604" y="2016"/>
                  </a:lnTo>
                  <a:lnTo>
                    <a:pt x="604" y="2016"/>
                  </a:lnTo>
                  <a:lnTo>
                    <a:pt x="604" y="2016"/>
                  </a:lnTo>
                  <a:lnTo>
                    <a:pt x="604" y="2009"/>
                  </a:lnTo>
                  <a:lnTo>
                    <a:pt x="604" y="2009"/>
                  </a:lnTo>
                  <a:lnTo>
                    <a:pt x="611" y="2009"/>
                  </a:lnTo>
                  <a:lnTo>
                    <a:pt x="611" y="2009"/>
                  </a:lnTo>
                  <a:lnTo>
                    <a:pt x="611" y="2009"/>
                  </a:lnTo>
                  <a:lnTo>
                    <a:pt x="611" y="2009"/>
                  </a:lnTo>
                  <a:lnTo>
                    <a:pt x="604" y="2009"/>
                  </a:lnTo>
                  <a:lnTo>
                    <a:pt x="604" y="2009"/>
                  </a:lnTo>
                  <a:lnTo>
                    <a:pt x="604" y="2009"/>
                  </a:lnTo>
                  <a:lnTo>
                    <a:pt x="597" y="2009"/>
                  </a:lnTo>
                  <a:lnTo>
                    <a:pt x="604" y="2009"/>
                  </a:lnTo>
                  <a:lnTo>
                    <a:pt x="611" y="2002"/>
                  </a:lnTo>
                  <a:lnTo>
                    <a:pt x="618" y="2002"/>
                  </a:lnTo>
                  <a:lnTo>
                    <a:pt x="618" y="2002"/>
                  </a:lnTo>
                  <a:lnTo>
                    <a:pt x="625" y="1995"/>
                  </a:lnTo>
                  <a:lnTo>
                    <a:pt x="625" y="1995"/>
                  </a:lnTo>
                  <a:lnTo>
                    <a:pt x="625" y="1995"/>
                  </a:lnTo>
                  <a:lnTo>
                    <a:pt x="625" y="1995"/>
                  </a:lnTo>
                  <a:lnTo>
                    <a:pt x="625" y="1995"/>
                  </a:lnTo>
                  <a:lnTo>
                    <a:pt x="618" y="1995"/>
                  </a:lnTo>
                  <a:lnTo>
                    <a:pt x="611" y="1995"/>
                  </a:lnTo>
                  <a:lnTo>
                    <a:pt x="604" y="2002"/>
                  </a:lnTo>
                  <a:lnTo>
                    <a:pt x="604" y="2002"/>
                  </a:lnTo>
                  <a:lnTo>
                    <a:pt x="604" y="2002"/>
                  </a:lnTo>
                  <a:lnTo>
                    <a:pt x="611" y="1995"/>
                  </a:lnTo>
                  <a:lnTo>
                    <a:pt x="611" y="1988"/>
                  </a:lnTo>
                  <a:lnTo>
                    <a:pt x="611" y="1988"/>
                  </a:lnTo>
                  <a:lnTo>
                    <a:pt x="618" y="1981"/>
                  </a:lnTo>
                  <a:lnTo>
                    <a:pt x="618" y="1981"/>
                  </a:lnTo>
                  <a:lnTo>
                    <a:pt x="625" y="1981"/>
                  </a:lnTo>
                  <a:lnTo>
                    <a:pt x="625" y="1981"/>
                  </a:lnTo>
                  <a:lnTo>
                    <a:pt x="632" y="1981"/>
                  </a:lnTo>
                  <a:lnTo>
                    <a:pt x="632" y="1974"/>
                  </a:lnTo>
                  <a:lnTo>
                    <a:pt x="632" y="1974"/>
                  </a:lnTo>
                  <a:lnTo>
                    <a:pt x="639" y="1967"/>
                  </a:lnTo>
                  <a:lnTo>
                    <a:pt x="639" y="1967"/>
                  </a:lnTo>
                  <a:lnTo>
                    <a:pt x="639" y="1967"/>
                  </a:lnTo>
                  <a:lnTo>
                    <a:pt x="646" y="1974"/>
                  </a:lnTo>
                  <a:lnTo>
                    <a:pt x="646" y="1967"/>
                  </a:lnTo>
                  <a:lnTo>
                    <a:pt x="653" y="1967"/>
                  </a:lnTo>
                  <a:lnTo>
                    <a:pt x="653" y="1967"/>
                  </a:lnTo>
                  <a:lnTo>
                    <a:pt x="668" y="1960"/>
                  </a:lnTo>
                  <a:lnTo>
                    <a:pt x="675" y="1960"/>
                  </a:lnTo>
                  <a:lnTo>
                    <a:pt x="675" y="1960"/>
                  </a:lnTo>
                  <a:lnTo>
                    <a:pt x="675" y="1952"/>
                  </a:lnTo>
                  <a:lnTo>
                    <a:pt x="682" y="1952"/>
                  </a:lnTo>
                  <a:lnTo>
                    <a:pt x="682" y="1952"/>
                  </a:lnTo>
                  <a:lnTo>
                    <a:pt x="682" y="1952"/>
                  </a:lnTo>
                  <a:lnTo>
                    <a:pt x="682" y="1952"/>
                  </a:lnTo>
                  <a:lnTo>
                    <a:pt x="675" y="1952"/>
                  </a:lnTo>
                  <a:lnTo>
                    <a:pt x="668" y="1960"/>
                  </a:lnTo>
                  <a:lnTo>
                    <a:pt x="668" y="1960"/>
                  </a:lnTo>
                  <a:lnTo>
                    <a:pt x="668" y="1960"/>
                  </a:lnTo>
                  <a:lnTo>
                    <a:pt x="661" y="1960"/>
                  </a:lnTo>
                  <a:lnTo>
                    <a:pt x="661" y="1960"/>
                  </a:lnTo>
                  <a:lnTo>
                    <a:pt x="653" y="1960"/>
                  </a:lnTo>
                  <a:lnTo>
                    <a:pt x="653" y="1967"/>
                  </a:lnTo>
                  <a:lnTo>
                    <a:pt x="646" y="1960"/>
                  </a:lnTo>
                  <a:lnTo>
                    <a:pt x="639" y="1960"/>
                  </a:lnTo>
                  <a:lnTo>
                    <a:pt x="639" y="1960"/>
                  </a:lnTo>
                  <a:lnTo>
                    <a:pt x="639" y="1967"/>
                  </a:lnTo>
                  <a:lnTo>
                    <a:pt x="632" y="1967"/>
                  </a:lnTo>
                  <a:lnTo>
                    <a:pt x="625" y="1960"/>
                  </a:lnTo>
                  <a:lnTo>
                    <a:pt x="625" y="1960"/>
                  </a:lnTo>
                  <a:lnTo>
                    <a:pt x="618" y="1967"/>
                  </a:lnTo>
                  <a:lnTo>
                    <a:pt x="611" y="1967"/>
                  </a:lnTo>
                  <a:lnTo>
                    <a:pt x="611" y="1960"/>
                  </a:lnTo>
                  <a:lnTo>
                    <a:pt x="611" y="1960"/>
                  </a:lnTo>
                  <a:lnTo>
                    <a:pt x="604" y="1967"/>
                  </a:lnTo>
                  <a:lnTo>
                    <a:pt x="597" y="1967"/>
                  </a:lnTo>
                  <a:lnTo>
                    <a:pt x="597" y="1967"/>
                  </a:lnTo>
                  <a:lnTo>
                    <a:pt x="597" y="1960"/>
                  </a:lnTo>
                  <a:lnTo>
                    <a:pt x="597" y="1960"/>
                  </a:lnTo>
                  <a:lnTo>
                    <a:pt x="597" y="1952"/>
                  </a:lnTo>
                  <a:lnTo>
                    <a:pt x="597" y="1952"/>
                  </a:lnTo>
                  <a:lnTo>
                    <a:pt x="604" y="1938"/>
                  </a:lnTo>
                  <a:lnTo>
                    <a:pt x="604" y="1938"/>
                  </a:lnTo>
                  <a:lnTo>
                    <a:pt x="604" y="1938"/>
                  </a:lnTo>
                  <a:lnTo>
                    <a:pt x="604" y="1931"/>
                  </a:lnTo>
                  <a:lnTo>
                    <a:pt x="611" y="1924"/>
                  </a:lnTo>
                  <a:lnTo>
                    <a:pt x="611" y="1924"/>
                  </a:lnTo>
                  <a:lnTo>
                    <a:pt x="611" y="1924"/>
                  </a:lnTo>
                  <a:lnTo>
                    <a:pt x="618" y="1924"/>
                  </a:lnTo>
                  <a:lnTo>
                    <a:pt x="618" y="1924"/>
                  </a:lnTo>
                  <a:lnTo>
                    <a:pt x="618" y="1924"/>
                  </a:lnTo>
                  <a:lnTo>
                    <a:pt x="625" y="1917"/>
                  </a:lnTo>
                  <a:lnTo>
                    <a:pt x="625" y="1917"/>
                  </a:lnTo>
                  <a:lnTo>
                    <a:pt x="625" y="1917"/>
                  </a:lnTo>
                  <a:lnTo>
                    <a:pt x="625" y="1917"/>
                  </a:lnTo>
                  <a:lnTo>
                    <a:pt x="625" y="1917"/>
                  </a:lnTo>
                  <a:lnTo>
                    <a:pt x="625" y="1917"/>
                  </a:lnTo>
                  <a:lnTo>
                    <a:pt x="625" y="1917"/>
                  </a:lnTo>
                  <a:lnTo>
                    <a:pt x="618" y="1917"/>
                  </a:lnTo>
                  <a:lnTo>
                    <a:pt x="618" y="1917"/>
                  </a:lnTo>
                  <a:lnTo>
                    <a:pt x="618" y="1917"/>
                  </a:lnTo>
                  <a:lnTo>
                    <a:pt x="618" y="1924"/>
                  </a:lnTo>
                  <a:lnTo>
                    <a:pt x="611" y="1924"/>
                  </a:lnTo>
                  <a:lnTo>
                    <a:pt x="611" y="1924"/>
                  </a:lnTo>
                  <a:lnTo>
                    <a:pt x="604" y="1924"/>
                  </a:lnTo>
                  <a:lnTo>
                    <a:pt x="604" y="1924"/>
                  </a:lnTo>
                  <a:lnTo>
                    <a:pt x="604" y="1931"/>
                  </a:lnTo>
                  <a:lnTo>
                    <a:pt x="597" y="1931"/>
                  </a:lnTo>
                  <a:lnTo>
                    <a:pt x="597" y="1931"/>
                  </a:lnTo>
                  <a:lnTo>
                    <a:pt x="597" y="1924"/>
                  </a:lnTo>
                  <a:lnTo>
                    <a:pt x="590" y="1917"/>
                  </a:lnTo>
                  <a:lnTo>
                    <a:pt x="597" y="1917"/>
                  </a:lnTo>
                  <a:lnTo>
                    <a:pt x="597" y="1910"/>
                  </a:lnTo>
                  <a:lnTo>
                    <a:pt x="597" y="1910"/>
                  </a:lnTo>
                  <a:lnTo>
                    <a:pt x="597" y="1910"/>
                  </a:lnTo>
                  <a:lnTo>
                    <a:pt x="597" y="1903"/>
                  </a:lnTo>
                  <a:lnTo>
                    <a:pt x="597" y="1903"/>
                  </a:lnTo>
                  <a:lnTo>
                    <a:pt x="597" y="1903"/>
                  </a:lnTo>
                  <a:lnTo>
                    <a:pt x="597" y="1896"/>
                  </a:lnTo>
                  <a:lnTo>
                    <a:pt x="597" y="1896"/>
                  </a:lnTo>
                  <a:lnTo>
                    <a:pt x="597" y="1896"/>
                  </a:lnTo>
                  <a:lnTo>
                    <a:pt x="604" y="1889"/>
                  </a:lnTo>
                  <a:lnTo>
                    <a:pt x="604" y="1889"/>
                  </a:lnTo>
                  <a:lnTo>
                    <a:pt x="604" y="1889"/>
                  </a:lnTo>
                  <a:lnTo>
                    <a:pt x="611" y="1889"/>
                  </a:lnTo>
                  <a:lnTo>
                    <a:pt x="611" y="1889"/>
                  </a:lnTo>
                  <a:lnTo>
                    <a:pt x="611" y="1889"/>
                  </a:lnTo>
                  <a:lnTo>
                    <a:pt x="618" y="1889"/>
                  </a:lnTo>
                  <a:lnTo>
                    <a:pt x="618" y="1889"/>
                  </a:lnTo>
                  <a:lnTo>
                    <a:pt x="618" y="1889"/>
                  </a:lnTo>
                  <a:lnTo>
                    <a:pt x="618" y="1889"/>
                  </a:lnTo>
                  <a:lnTo>
                    <a:pt x="625" y="1889"/>
                  </a:lnTo>
                  <a:lnTo>
                    <a:pt x="625" y="1889"/>
                  </a:lnTo>
                  <a:lnTo>
                    <a:pt x="625" y="1889"/>
                  </a:lnTo>
                  <a:lnTo>
                    <a:pt x="625" y="1896"/>
                  </a:lnTo>
                  <a:lnTo>
                    <a:pt x="632" y="1881"/>
                  </a:lnTo>
                  <a:lnTo>
                    <a:pt x="639" y="1881"/>
                  </a:lnTo>
                  <a:lnTo>
                    <a:pt x="639" y="1881"/>
                  </a:lnTo>
                  <a:lnTo>
                    <a:pt x="646" y="1881"/>
                  </a:lnTo>
                  <a:lnTo>
                    <a:pt x="646" y="1881"/>
                  </a:lnTo>
                  <a:lnTo>
                    <a:pt x="646" y="1889"/>
                  </a:lnTo>
                  <a:lnTo>
                    <a:pt x="653" y="1881"/>
                  </a:lnTo>
                  <a:lnTo>
                    <a:pt x="653" y="1881"/>
                  </a:lnTo>
                  <a:lnTo>
                    <a:pt x="653" y="1881"/>
                  </a:lnTo>
                  <a:lnTo>
                    <a:pt x="653" y="1874"/>
                  </a:lnTo>
                  <a:lnTo>
                    <a:pt x="646" y="1874"/>
                  </a:lnTo>
                  <a:lnTo>
                    <a:pt x="646" y="1874"/>
                  </a:lnTo>
                  <a:lnTo>
                    <a:pt x="646" y="1881"/>
                  </a:lnTo>
                  <a:lnTo>
                    <a:pt x="646" y="1881"/>
                  </a:lnTo>
                  <a:lnTo>
                    <a:pt x="639" y="1874"/>
                  </a:lnTo>
                  <a:lnTo>
                    <a:pt x="639" y="1874"/>
                  </a:lnTo>
                  <a:lnTo>
                    <a:pt x="639" y="1874"/>
                  </a:lnTo>
                  <a:lnTo>
                    <a:pt x="632" y="1874"/>
                  </a:lnTo>
                  <a:lnTo>
                    <a:pt x="632" y="1881"/>
                  </a:lnTo>
                  <a:lnTo>
                    <a:pt x="632" y="1881"/>
                  </a:lnTo>
                  <a:lnTo>
                    <a:pt x="625" y="1881"/>
                  </a:lnTo>
                  <a:lnTo>
                    <a:pt x="618" y="1874"/>
                  </a:lnTo>
                  <a:lnTo>
                    <a:pt x="611" y="1874"/>
                  </a:lnTo>
                  <a:lnTo>
                    <a:pt x="611" y="1874"/>
                  </a:lnTo>
                  <a:lnTo>
                    <a:pt x="611" y="1874"/>
                  </a:lnTo>
                  <a:lnTo>
                    <a:pt x="611" y="1874"/>
                  </a:lnTo>
                  <a:lnTo>
                    <a:pt x="604" y="1874"/>
                  </a:lnTo>
                  <a:lnTo>
                    <a:pt x="604" y="1874"/>
                  </a:lnTo>
                  <a:lnTo>
                    <a:pt x="604" y="1874"/>
                  </a:lnTo>
                  <a:lnTo>
                    <a:pt x="597" y="1881"/>
                  </a:lnTo>
                  <a:lnTo>
                    <a:pt x="597" y="1881"/>
                  </a:lnTo>
                  <a:lnTo>
                    <a:pt x="590" y="1881"/>
                  </a:lnTo>
                  <a:lnTo>
                    <a:pt x="590" y="1881"/>
                  </a:lnTo>
                  <a:lnTo>
                    <a:pt x="590" y="1881"/>
                  </a:lnTo>
                  <a:lnTo>
                    <a:pt x="590" y="1881"/>
                  </a:lnTo>
                  <a:lnTo>
                    <a:pt x="590" y="1881"/>
                  </a:lnTo>
                  <a:lnTo>
                    <a:pt x="590" y="1874"/>
                  </a:lnTo>
                  <a:lnTo>
                    <a:pt x="590" y="1874"/>
                  </a:lnTo>
                  <a:lnTo>
                    <a:pt x="582" y="1881"/>
                  </a:lnTo>
                  <a:lnTo>
                    <a:pt x="582" y="1881"/>
                  </a:lnTo>
                  <a:lnTo>
                    <a:pt x="575" y="1881"/>
                  </a:lnTo>
                  <a:lnTo>
                    <a:pt x="575" y="1874"/>
                  </a:lnTo>
                  <a:lnTo>
                    <a:pt x="575" y="1874"/>
                  </a:lnTo>
                  <a:lnTo>
                    <a:pt x="575" y="1867"/>
                  </a:lnTo>
                  <a:lnTo>
                    <a:pt x="575" y="1867"/>
                  </a:lnTo>
                  <a:lnTo>
                    <a:pt x="582" y="1867"/>
                  </a:lnTo>
                  <a:lnTo>
                    <a:pt x="582" y="1867"/>
                  </a:lnTo>
                  <a:lnTo>
                    <a:pt x="582" y="1860"/>
                  </a:lnTo>
                  <a:lnTo>
                    <a:pt x="575" y="1867"/>
                  </a:lnTo>
                  <a:lnTo>
                    <a:pt x="575" y="1867"/>
                  </a:lnTo>
                  <a:lnTo>
                    <a:pt x="575" y="1867"/>
                  </a:lnTo>
                  <a:lnTo>
                    <a:pt x="568" y="1874"/>
                  </a:lnTo>
                  <a:lnTo>
                    <a:pt x="568" y="1874"/>
                  </a:lnTo>
                  <a:lnTo>
                    <a:pt x="568" y="1874"/>
                  </a:lnTo>
                  <a:lnTo>
                    <a:pt x="568" y="1881"/>
                  </a:lnTo>
                  <a:lnTo>
                    <a:pt x="561" y="1874"/>
                  </a:lnTo>
                  <a:lnTo>
                    <a:pt x="561" y="1874"/>
                  </a:lnTo>
                  <a:lnTo>
                    <a:pt x="561" y="1874"/>
                  </a:lnTo>
                  <a:lnTo>
                    <a:pt x="561" y="1874"/>
                  </a:lnTo>
                  <a:lnTo>
                    <a:pt x="561" y="1874"/>
                  </a:lnTo>
                  <a:lnTo>
                    <a:pt x="554" y="1874"/>
                  </a:lnTo>
                  <a:lnTo>
                    <a:pt x="554" y="1874"/>
                  </a:lnTo>
                  <a:lnTo>
                    <a:pt x="554" y="1874"/>
                  </a:lnTo>
                  <a:lnTo>
                    <a:pt x="554" y="1874"/>
                  </a:lnTo>
                  <a:lnTo>
                    <a:pt x="554" y="1874"/>
                  </a:lnTo>
                  <a:lnTo>
                    <a:pt x="547" y="1874"/>
                  </a:lnTo>
                  <a:lnTo>
                    <a:pt x="547" y="1874"/>
                  </a:lnTo>
                  <a:lnTo>
                    <a:pt x="547" y="1874"/>
                  </a:lnTo>
                  <a:lnTo>
                    <a:pt x="547" y="1881"/>
                  </a:lnTo>
                  <a:lnTo>
                    <a:pt x="554" y="1874"/>
                  </a:lnTo>
                  <a:lnTo>
                    <a:pt x="554" y="1874"/>
                  </a:lnTo>
                  <a:lnTo>
                    <a:pt x="561" y="1874"/>
                  </a:lnTo>
                  <a:lnTo>
                    <a:pt x="554" y="1874"/>
                  </a:lnTo>
                  <a:lnTo>
                    <a:pt x="554" y="1881"/>
                  </a:lnTo>
                  <a:lnTo>
                    <a:pt x="554" y="1881"/>
                  </a:lnTo>
                  <a:lnTo>
                    <a:pt x="554" y="1881"/>
                  </a:lnTo>
                  <a:lnTo>
                    <a:pt x="561" y="1881"/>
                  </a:lnTo>
                  <a:lnTo>
                    <a:pt x="568" y="1881"/>
                  </a:lnTo>
                  <a:lnTo>
                    <a:pt x="568" y="1889"/>
                  </a:lnTo>
                  <a:lnTo>
                    <a:pt x="568" y="1903"/>
                  </a:lnTo>
                  <a:lnTo>
                    <a:pt x="561" y="1910"/>
                  </a:lnTo>
                  <a:lnTo>
                    <a:pt x="561" y="1910"/>
                  </a:lnTo>
                  <a:lnTo>
                    <a:pt x="561" y="1910"/>
                  </a:lnTo>
                  <a:lnTo>
                    <a:pt x="561" y="1910"/>
                  </a:lnTo>
                  <a:lnTo>
                    <a:pt x="561" y="1910"/>
                  </a:lnTo>
                  <a:lnTo>
                    <a:pt x="561" y="1910"/>
                  </a:lnTo>
                  <a:lnTo>
                    <a:pt x="561" y="1917"/>
                  </a:lnTo>
                  <a:lnTo>
                    <a:pt x="561" y="1917"/>
                  </a:lnTo>
                  <a:lnTo>
                    <a:pt x="554" y="1917"/>
                  </a:lnTo>
                  <a:lnTo>
                    <a:pt x="554" y="1917"/>
                  </a:lnTo>
                  <a:lnTo>
                    <a:pt x="554" y="1917"/>
                  </a:lnTo>
                  <a:lnTo>
                    <a:pt x="554" y="1917"/>
                  </a:lnTo>
                  <a:lnTo>
                    <a:pt x="554" y="1917"/>
                  </a:lnTo>
                  <a:lnTo>
                    <a:pt x="554" y="1917"/>
                  </a:lnTo>
                  <a:lnTo>
                    <a:pt x="547" y="1917"/>
                  </a:lnTo>
                  <a:lnTo>
                    <a:pt x="547" y="1917"/>
                  </a:lnTo>
                  <a:lnTo>
                    <a:pt x="547" y="1917"/>
                  </a:lnTo>
                  <a:lnTo>
                    <a:pt x="547" y="1917"/>
                  </a:lnTo>
                  <a:lnTo>
                    <a:pt x="547" y="1917"/>
                  </a:lnTo>
                  <a:lnTo>
                    <a:pt x="547" y="1917"/>
                  </a:lnTo>
                  <a:lnTo>
                    <a:pt x="547" y="1917"/>
                  </a:lnTo>
                  <a:lnTo>
                    <a:pt x="547" y="1917"/>
                  </a:lnTo>
                  <a:lnTo>
                    <a:pt x="540" y="1917"/>
                  </a:lnTo>
                  <a:lnTo>
                    <a:pt x="540" y="1917"/>
                  </a:lnTo>
                  <a:lnTo>
                    <a:pt x="540" y="1917"/>
                  </a:lnTo>
                  <a:lnTo>
                    <a:pt x="540" y="1917"/>
                  </a:lnTo>
                  <a:lnTo>
                    <a:pt x="540" y="1917"/>
                  </a:lnTo>
                  <a:lnTo>
                    <a:pt x="540" y="1917"/>
                  </a:lnTo>
                  <a:lnTo>
                    <a:pt x="540" y="1917"/>
                  </a:lnTo>
                  <a:lnTo>
                    <a:pt x="533" y="1917"/>
                  </a:lnTo>
                  <a:lnTo>
                    <a:pt x="533" y="1917"/>
                  </a:lnTo>
                  <a:lnTo>
                    <a:pt x="540" y="1924"/>
                  </a:lnTo>
                  <a:lnTo>
                    <a:pt x="540" y="1924"/>
                  </a:lnTo>
                  <a:lnTo>
                    <a:pt x="540" y="1924"/>
                  </a:lnTo>
                  <a:lnTo>
                    <a:pt x="533" y="1924"/>
                  </a:lnTo>
                  <a:lnTo>
                    <a:pt x="533" y="1924"/>
                  </a:lnTo>
                  <a:lnTo>
                    <a:pt x="533" y="1924"/>
                  </a:lnTo>
                  <a:lnTo>
                    <a:pt x="533" y="1924"/>
                  </a:lnTo>
                  <a:lnTo>
                    <a:pt x="526" y="1924"/>
                  </a:lnTo>
                  <a:lnTo>
                    <a:pt x="526" y="1924"/>
                  </a:lnTo>
                  <a:lnTo>
                    <a:pt x="533" y="1931"/>
                  </a:lnTo>
                  <a:lnTo>
                    <a:pt x="540" y="1931"/>
                  </a:lnTo>
                  <a:lnTo>
                    <a:pt x="540" y="1924"/>
                  </a:lnTo>
                  <a:lnTo>
                    <a:pt x="547" y="1924"/>
                  </a:lnTo>
                  <a:lnTo>
                    <a:pt x="540" y="1931"/>
                  </a:lnTo>
                  <a:lnTo>
                    <a:pt x="540" y="1931"/>
                  </a:lnTo>
                  <a:lnTo>
                    <a:pt x="547" y="1931"/>
                  </a:lnTo>
                  <a:lnTo>
                    <a:pt x="547" y="1931"/>
                  </a:lnTo>
                  <a:lnTo>
                    <a:pt x="547" y="1931"/>
                  </a:lnTo>
                  <a:lnTo>
                    <a:pt x="547" y="1931"/>
                  </a:lnTo>
                  <a:lnTo>
                    <a:pt x="547" y="1938"/>
                  </a:lnTo>
                  <a:lnTo>
                    <a:pt x="547" y="1938"/>
                  </a:lnTo>
                  <a:lnTo>
                    <a:pt x="547" y="1938"/>
                  </a:lnTo>
                  <a:lnTo>
                    <a:pt x="547" y="1938"/>
                  </a:lnTo>
                  <a:lnTo>
                    <a:pt x="540" y="1938"/>
                  </a:lnTo>
                  <a:lnTo>
                    <a:pt x="540" y="1938"/>
                  </a:lnTo>
                  <a:lnTo>
                    <a:pt x="540" y="1938"/>
                  </a:lnTo>
                  <a:lnTo>
                    <a:pt x="533" y="1931"/>
                  </a:lnTo>
                  <a:lnTo>
                    <a:pt x="533" y="1931"/>
                  </a:lnTo>
                  <a:lnTo>
                    <a:pt x="533" y="1931"/>
                  </a:lnTo>
                  <a:lnTo>
                    <a:pt x="533" y="1931"/>
                  </a:lnTo>
                  <a:lnTo>
                    <a:pt x="533" y="1931"/>
                  </a:lnTo>
                  <a:lnTo>
                    <a:pt x="533" y="1931"/>
                  </a:lnTo>
                  <a:lnTo>
                    <a:pt x="533" y="1938"/>
                  </a:lnTo>
                  <a:lnTo>
                    <a:pt x="533" y="1938"/>
                  </a:lnTo>
                  <a:lnTo>
                    <a:pt x="533" y="1938"/>
                  </a:lnTo>
                  <a:lnTo>
                    <a:pt x="540" y="1938"/>
                  </a:lnTo>
                  <a:lnTo>
                    <a:pt x="533" y="1938"/>
                  </a:lnTo>
                  <a:lnTo>
                    <a:pt x="533" y="1938"/>
                  </a:lnTo>
                  <a:lnTo>
                    <a:pt x="526" y="1938"/>
                  </a:lnTo>
                  <a:lnTo>
                    <a:pt x="519" y="1938"/>
                  </a:lnTo>
                  <a:lnTo>
                    <a:pt x="519" y="1938"/>
                  </a:lnTo>
                  <a:lnTo>
                    <a:pt x="519" y="1945"/>
                  </a:lnTo>
                  <a:lnTo>
                    <a:pt x="519" y="1945"/>
                  </a:lnTo>
                  <a:lnTo>
                    <a:pt x="526" y="1945"/>
                  </a:lnTo>
                  <a:lnTo>
                    <a:pt x="526" y="1945"/>
                  </a:lnTo>
                  <a:lnTo>
                    <a:pt x="526" y="1945"/>
                  </a:lnTo>
                  <a:lnTo>
                    <a:pt x="526" y="1945"/>
                  </a:lnTo>
                  <a:lnTo>
                    <a:pt x="526" y="1945"/>
                  </a:lnTo>
                  <a:lnTo>
                    <a:pt x="526" y="1945"/>
                  </a:lnTo>
                  <a:lnTo>
                    <a:pt x="526" y="1952"/>
                  </a:lnTo>
                  <a:lnTo>
                    <a:pt x="533" y="1945"/>
                  </a:lnTo>
                  <a:lnTo>
                    <a:pt x="533" y="1945"/>
                  </a:lnTo>
                  <a:lnTo>
                    <a:pt x="533" y="1945"/>
                  </a:lnTo>
                  <a:lnTo>
                    <a:pt x="540" y="1952"/>
                  </a:lnTo>
                  <a:lnTo>
                    <a:pt x="540" y="1945"/>
                  </a:lnTo>
                  <a:lnTo>
                    <a:pt x="547" y="1945"/>
                  </a:lnTo>
                  <a:lnTo>
                    <a:pt x="547" y="1945"/>
                  </a:lnTo>
                  <a:lnTo>
                    <a:pt x="547" y="1945"/>
                  </a:lnTo>
                  <a:lnTo>
                    <a:pt x="547" y="1952"/>
                  </a:lnTo>
                  <a:lnTo>
                    <a:pt x="547" y="1952"/>
                  </a:lnTo>
                  <a:lnTo>
                    <a:pt x="547" y="1952"/>
                  </a:lnTo>
                  <a:lnTo>
                    <a:pt x="547" y="1952"/>
                  </a:lnTo>
                  <a:lnTo>
                    <a:pt x="554" y="1960"/>
                  </a:lnTo>
                  <a:lnTo>
                    <a:pt x="554" y="1960"/>
                  </a:lnTo>
                  <a:lnTo>
                    <a:pt x="554" y="1960"/>
                  </a:lnTo>
                  <a:lnTo>
                    <a:pt x="554" y="1960"/>
                  </a:lnTo>
                  <a:lnTo>
                    <a:pt x="554" y="1960"/>
                  </a:lnTo>
                  <a:lnTo>
                    <a:pt x="554" y="1960"/>
                  </a:lnTo>
                  <a:lnTo>
                    <a:pt x="561" y="1960"/>
                  </a:lnTo>
                  <a:lnTo>
                    <a:pt x="561" y="1960"/>
                  </a:lnTo>
                  <a:lnTo>
                    <a:pt x="561" y="1967"/>
                  </a:lnTo>
                  <a:lnTo>
                    <a:pt x="561" y="1967"/>
                  </a:lnTo>
                  <a:lnTo>
                    <a:pt x="561" y="1967"/>
                  </a:lnTo>
                  <a:lnTo>
                    <a:pt x="561" y="1967"/>
                  </a:lnTo>
                  <a:lnTo>
                    <a:pt x="561" y="1967"/>
                  </a:lnTo>
                  <a:lnTo>
                    <a:pt x="561" y="1967"/>
                  </a:lnTo>
                  <a:lnTo>
                    <a:pt x="561" y="1974"/>
                  </a:lnTo>
                  <a:lnTo>
                    <a:pt x="561" y="1974"/>
                  </a:lnTo>
                  <a:lnTo>
                    <a:pt x="561" y="1974"/>
                  </a:lnTo>
                  <a:lnTo>
                    <a:pt x="561" y="1974"/>
                  </a:lnTo>
                  <a:lnTo>
                    <a:pt x="561" y="1974"/>
                  </a:lnTo>
                  <a:lnTo>
                    <a:pt x="554" y="1995"/>
                  </a:lnTo>
                  <a:lnTo>
                    <a:pt x="554" y="1995"/>
                  </a:lnTo>
                  <a:lnTo>
                    <a:pt x="547" y="2002"/>
                  </a:lnTo>
                  <a:lnTo>
                    <a:pt x="540" y="2009"/>
                  </a:lnTo>
                  <a:lnTo>
                    <a:pt x="540" y="2009"/>
                  </a:lnTo>
                  <a:lnTo>
                    <a:pt x="540" y="2016"/>
                  </a:lnTo>
                  <a:lnTo>
                    <a:pt x="533" y="2016"/>
                  </a:lnTo>
                  <a:lnTo>
                    <a:pt x="533" y="2016"/>
                  </a:lnTo>
                  <a:lnTo>
                    <a:pt x="540" y="2016"/>
                  </a:lnTo>
                  <a:lnTo>
                    <a:pt x="533" y="2023"/>
                  </a:lnTo>
                  <a:lnTo>
                    <a:pt x="533" y="2023"/>
                  </a:lnTo>
                  <a:lnTo>
                    <a:pt x="533" y="2023"/>
                  </a:lnTo>
                  <a:lnTo>
                    <a:pt x="533" y="2023"/>
                  </a:lnTo>
                  <a:lnTo>
                    <a:pt x="533" y="2023"/>
                  </a:lnTo>
                  <a:lnTo>
                    <a:pt x="533" y="2023"/>
                  </a:lnTo>
                  <a:lnTo>
                    <a:pt x="533" y="2031"/>
                  </a:lnTo>
                  <a:lnTo>
                    <a:pt x="533" y="2031"/>
                  </a:lnTo>
                  <a:lnTo>
                    <a:pt x="533" y="2031"/>
                  </a:lnTo>
                  <a:lnTo>
                    <a:pt x="533" y="2038"/>
                  </a:lnTo>
                  <a:lnTo>
                    <a:pt x="533" y="2038"/>
                  </a:lnTo>
                  <a:lnTo>
                    <a:pt x="533" y="2038"/>
                  </a:lnTo>
                  <a:lnTo>
                    <a:pt x="533" y="2038"/>
                  </a:lnTo>
                  <a:lnTo>
                    <a:pt x="533" y="2038"/>
                  </a:lnTo>
                  <a:lnTo>
                    <a:pt x="526" y="2038"/>
                  </a:lnTo>
                  <a:lnTo>
                    <a:pt x="519" y="2045"/>
                  </a:lnTo>
                  <a:lnTo>
                    <a:pt x="519" y="2045"/>
                  </a:lnTo>
                  <a:lnTo>
                    <a:pt x="511" y="2045"/>
                  </a:lnTo>
                  <a:lnTo>
                    <a:pt x="490" y="2052"/>
                  </a:lnTo>
                  <a:lnTo>
                    <a:pt x="490" y="2059"/>
                  </a:lnTo>
                  <a:lnTo>
                    <a:pt x="490" y="2059"/>
                  </a:lnTo>
                  <a:lnTo>
                    <a:pt x="483" y="2059"/>
                  </a:lnTo>
                  <a:lnTo>
                    <a:pt x="483" y="2059"/>
                  </a:lnTo>
                  <a:lnTo>
                    <a:pt x="483" y="2059"/>
                  </a:lnTo>
                  <a:lnTo>
                    <a:pt x="476" y="2059"/>
                  </a:lnTo>
                  <a:lnTo>
                    <a:pt x="469" y="2066"/>
                  </a:lnTo>
                  <a:lnTo>
                    <a:pt x="462" y="2066"/>
                  </a:lnTo>
                  <a:lnTo>
                    <a:pt x="455" y="2073"/>
                  </a:lnTo>
                  <a:lnTo>
                    <a:pt x="455" y="2066"/>
                  </a:lnTo>
                  <a:lnTo>
                    <a:pt x="462" y="2066"/>
                  </a:lnTo>
                  <a:lnTo>
                    <a:pt x="462" y="2066"/>
                  </a:lnTo>
                  <a:lnTo>
                    <a:pt x="455" y="2066"/>
                  </a:lnTo>
                  <a:lnTo>
                    <a:pt x="455" y="2066"/>
                  </a:lnTo>
                  <a:lnTo>
                    <a:pt x="448" y="2073"/>
                  </a:lnTo>
                  <a:lnTo>
                    <a:pt x="448" y="2073"/>
                  </a:lnTo>
                  <a:lnTo>
                    <a:pt x="448" y="2080"/>
                  </a:lnTo>
                  <a:lnTo>
                    <a:pt x="448" y="2080"/>
                  </a:lnTo>
                  <a:lnTo>
                    <a:pt x="433" y="2080"/>
                  </a:lnTo>
                  <a:lnTo>
                    <a:pt x="426" y="2087"/>
                  </a:lnTo>
                  <a:lnTo>
                    <a:pt x="398" y="2094"/>
                  </a:lnTo>
                  <a:lnTo>
                    <a:pt x="398" y="2094"/>
                  </a:lnTo>
                  <a:lnTo>
                    <a:pt x="391" y="2094"/>
                  </a:lnTo>
                  <a:lnTo>
                    <a:pt x="391" y="2094"/>
                  </a:lnTo>
                  <a:lnTo>
                    <a:pt x="391" y="2094"/>
                  </a:lnTo>
                  <a:lnTo>
                    <a:pt x="391" y="2102"/>
                  </a:lnTo>
                  <a:lnTo>
                    <a:pt x="391" y="2102"/>
                  </a:lnTo>
                  <a:lnTo>
                    <a:pt x="384" y="2102"/>
                  </a:lnTo>
                  <a:lnTo>
                    <a:pt x="384" y="2102"/>
                  </a:lnTo>
                  <a:lnTo>
                    <a:pt x="377" y="2102"/>
                  </a:lnTo>
                  <a:lnTo>
                    <a:pt x="377" y="2102"/>
                  </a:lnTo>
                  <a:lnTo>
                    <a:pt x="377" y="2102"/>
                  </a:lnTo>
                  <a:lnTo>
                    <a:pt x="355" y="2109"/>
                  </a:lnTo>
                  <a:lnTo>
                    <a:pt x="355" y="2109"/>
                  </a:lnTo>
                  <a:lnTo>
                    <a:pt x="348" y="2102"/>
                  </a:lnTo>
                  <a:lnTo>
                    <a:pt x="348" y="2102"/>
                  </a:lnTo>
                  <a:lnTo>
                    <a:pt x="348" y="2102"/>
                  </a:lnTo>
                  <a:lnTo>
                    <a:pt x="348" y="2102"/>
                  </a:lnTo>
                  <a:lnTo>
                    <a:pt x="341" y="2102"/>
                  </a:lnTo>
                  <a:lnTo>
                    <a:pt x="341" y="2102"/>
                  </a:lnTo>
                  <a:lnTo>
                    <a:pt x="341" y="2102"/>
                  </a:lnTo>
                  <a:lnTo>
                    <a:pt x="334" y="2102"/>
                  </a:lnTo>
                  <a:lnTo>
                    <a:pt x="313" y="2087"/>
                  </a:lnTo>
                  <a:lnTo>
                    <a:pt x="306" y="2087"/>
                  </a:lnTo>
                  <a:lnTo>
                    <a:pt x="306" y="2080"/>
                  </a:lnTo>
                  <a:lnTo>
                    <a:pt x="306" y="2080"/>
                  </a:lnTo>
                  <a:lnTo>
                    <a:pt x="299" y="2080"/>
                  </a:lnTo>
                  <a:lnTo>
                    <a:pt x="299" y="2073"/>
                  </a:lnTo>
                  <a:lnTo>
                    <a:pt x="284" y="2073"/>
                  </a:lnTo>
                  <a:lnTo>
                    <a:pt x="284" y="2066"/>
                  </a:lnTo>
                  <a:lnTo>
                    <a:pt x="277" y="2066"/>
                  </a:lnTo>
                  <a:lnTo>
                    <a:pt x="263" y="2052"/>
                  </a:lnTo>
                  <a:lnTo>
                    <a:pt x="249" y="2038"/>
                  </a:lnTo>
                  <a:lnTo>
                    <a:pt x="235" y="2023"/>
                  </a:lnTo>
                  <a:lnTo>
                    <a:pt x="235" y="2023"/>
                  </a:lnTo>
                  <a:lnTo>
                    <a:pt x="235" y="2016"/>
                  </a:lnTo>
                  <a:lnTo>
                    <a:pt x="228" y="2016"/>
                  </a:lnTo>
                  <a:lnTo>
                    <a:pt x="220" y="2002"/>
                  </a:lnTo>
                  <a:lnTo>
                    <a:pt x="213" y="1995"/>
                  </a:lnTo>
                  <a:lnTo>
                    <a:pt x="213" y="1988"/>
                  </a:lnTo>
                  <a:lnTo>
                    <a:pt x="213" y="1988"/>
                  </a:lnTo>
                  <a:lnTo>
                    <a:pt x="213" y="1988"/>
                  </a:lnTo>
                  <a:lnTo>
                    <a:pt x="206" y="1988"/>
                  </a:lnTo>
                  <a:lnTo>
                    <a:pt x="192" y="1967"/>
                  </a:lnTo>
                  <a:lnTo>
                    <a:pt x="185" y="1960"/>
                  </a:lnTo>
                  <a:lnTo>
                    <a:pt x="178" y="1960"/>
                  </a:lnTo>
                  <a:lnTo>
                    <a:pt x="178" y="1952"/>
                  </a:lnTo>
                  <a:lnTo>
                    <a:pt x="171" y="1952"/>
                  </a:lnTo>
                  <a:lnTo>
                    <a:pt x="171" y="1945"/>
                  </a:lnTo>
                  <a:lnTo>
                    <a:pt x="164" y="1945"/>
                  </a:lnTo>
                  <a:lnTo>
                    <a:pt x="164" y="1945"/>
                  </a:lnTo>
                  <a:lnTo>
                    <a:pt x="157" y="1938"/>
                  </a:lnTo>
                  <a:lnTo>
                    <a:pt x="157" y="1938"/>
                  </a:lnTo>
                  <a:lnTo>
                    <a:pt x="157" y="1931"/>
                  </a:lnTo>
                  <a:lnTo>
                    <a:pt x="157" y="1931"/>
                  </a:lnTo>
                  <a:lnTo>
                    <a:pt x="157" y="1931"/>
                  </a:lnTo>
                  <a:lnTo>
                    <a:pt x="157" y="1931"/>
                  </a:lnTo>
                  <a:lnTo>
                    <a:pt x="149" y="1931"/>
                  </a:lnTo>
                  <a:lnTo>
                    <a:pt x="142" y="1917"/>
                  </a:lnTo>
                  <a:lnTo>
                    <a:pt x="135" y="1917"/>
                  </a:lnTo>
                  <a:lnTo>
                    <a:pt x="135" y="1917"/>
                  </a:lnTo>
                  <a:lnTo>
                    <a:pt x="128" y="1903"/>
                  </a:lnTo>
                  <a:lnTo>
                    <a:pt x="121" y="1903"/>
                  </a:lnTo>
                  <a:lnTo>
                    <a:pt x="121" y="1896"/>
                  </a:lnTo>
                  <a:lnTo>
                    <a:pt x="121" y="1896"/>
                  </a:lnTo>
                  <a:lnTo>
                    <a:pt x="114" y="1889"/>
                  </a:lnTo>
                  <a:lnTo>
                    <a:pt x="107" y="1881"/>
                  </a:lnTo>
                  <a:lnTo>
                    <a:pt x="107" y="1881"/>
                  </a:lnTo>
                  <a:lnTo>
                    <a:pt x="107" y="1874"/>
                  </a:lnTo>
                  <a:lnTo>
                    <a:pt x="100" y="1867"/>
                  </a:lnTo>
                  <a:lnTo>
                    <a:pt x="100" y="1867"/>
                  </a:lnTo>
                  <a:lnTo>
                    <a:pt x="100" y="1860"/>
                  </a:lnTo>
                  <a:lnTo>
                    <a:pt x="100" y="1860"/>
                  </a:lnTo>
                  <a:lnTo>
                    <a:pt x="100" y="1860"/>
                  </a:lnTo>
                  <a:lnTo>
                    <a:pt x="100" y="1853"/>
                  </a:lnTo>
                  <a:lnTo>
                    <a:pt x="107" y="1853"/>
                  </a:lnTo>
                  <a:lnTo>
                    <a:pt x="107" y="1853"/>
                  </a:lnTo>
                  <a:lnTo>
                    <a:pt x="107" y="1846"/>
                  </a:lnTo>
                  <a:lnTo>
                    <a:pt x="107" y="1846"/>
                  </a:lnTo>
                  <a:lnTo>
                    <a:pt x="107" y="1846"/>
                  </a:lnTo>
                  <a:lnTo>
                    <a:pt x="114" y="1839"/>
                  </a:lnTo>
                  <a:lnTo>
                    <a:pt x="121" y="1839"/>
                  </a:lnTo>
                  <a:lnTo>
                    <a:pt x="121" y="1839"/>
                  </a:lnTo>
                  <a:lnTo>
                    <a:pt x="121" y="1839"/>
                  </a:lnTo>
                  <a:lnTo>
                    <a:pt x="121" y="1846"/>
                  </a:lnTo>
                  <a:lnTo>
                    <a:pt x="121" y="1846"/>
                  </a:lnTo>
                  <a:lnTo>
                    <a:pt x="114" y="1846"/>
                  </a:lnTo>
                  <a:lnTo>
                    <a:pt x="114" y="1846"/>
                  </a:lnTo>
                  <a:lnTo>
                    <a:pt x="114" y="1853"/>
                  </a:lnTo>
                  <a:lnTo>
                    <a:pt x="121" y="1853"/>
                  </a:lnTo>
                  <a:lnTo>
                    <a:pt x="121" y="1853"/>
                  </a:lnTo>
                  <a:lnTo>
                    <a:pt x="121" y="1853"/>
                  </a:lnTo>
                  <a:lnTo>
                    <a:pt x="121" y="1853"/>
                  </a:lnTo>
                  <a:lnTo>
                    <a:pt x="128" y="1853"/>
                  </a:lnTo>
                  <a:lnTo>
                    <a:pt x="128" y="1853"/>
                  </a:lnTo>
                  <a:lnTo>
                    <a:pt x="128" y="1853"/>
                  </a:lnTo>
                  <a:lnTo>
                    <a:pt x="128" y="1853"/>
                  </a:lnTo>
                  <a:lnTo>
                    <a:pt x="128" y="1853"/>
                  </a:lnTo>
                  <a:lnTo>
                    <a:pt x="128" y="1846"/>
                  </a:lnTo>
                  <a:lnTo>
                    <a:pt x="135" y="1846"/>
                  </a:lnTo>
                  <a:lnTo>
                    <a:pt x="135" y="1846"/>
                  </a:lnTo>
                  <a:lnTo>
                    <a:pt x="135" y="1846"/>
                  </a:lnTo>
                  <a:lnTo>
                    <a:pt x="135" y="1853"/>
                  </a:lnTo>
                  <a:lnTo>
                    <a:pt x="135" y="1853"/>
                  </a:lnTo>
                  <a:lnTo>
                    <a:pt x="135" y="1860"/>
                  </a:lnTo>
                  <a:lnTo>
                    <a:pt x="128" y="1860"/>
                  </a:lnTo>
                  <a:lnTo>
                    <a:pt x="128" y="1867"/>
                  </a:lnTo>
                  <a:lnTo>
                    <a:pt x="135" y="1867"/>
                  </a:lnTo>
                  <a:lnTo>
                    <a:pt x="135" y="1867"/>
                  </a:lnTo>
                  <a:lnTo>
                    <a:pt x="135" y="1867"/>
                  </a:lnTo>
                  <a:lnTo>
                    <a:pt x="149" y="1867"/>
                  </a:lnTo>
                  <a:lnTo>
                    <a:pt x="157" y="1867"/>
                  </a:lnTo>
                  <a:lnTo>
                    <a:pt x="157" y="1860"/>
                  </a:lnTo>
                  <a:lnTo>
                    <a:pt x="157" y="1860"/>
                  </a:lnTo>
                  <a:lnTo>
                    <a:pt x="171" y="1860"/>
                  </a:lnTo>
                  <a:lnTo>
                    <a:pt x="171" y="1860"/>
                  </a:lnTo>
                  <a:lnTo>
                    <a:pt x="171" y="1860"/>
                  </a:lnTo>
                  <a:lnTo>
                    <a:pt x="178" y="1860"/>
                  </a:lnTo>
                  <a:lnTo>
                    <a:pt x="178" y="1860"/>
                  </a:lnTo>
                  <a:lnTo>
                    <a:pt x="178" y="1853"/>
                  </a:lnTo>
                  <a:lnTo>
                    <a:pt x="178" y="1853"/>
                  </a:lnTo>
                  <a:lnTo>
                    <a:pt x="178" y="1853"/>
                  </a:lnTo>
                  <a:lnTo>
                    <a:pt x="178" y="1853"/>
                  </a:lnTo>
                  <a:lnTo>
                    <a:pt x="178" y="1853"/>
                  </a:lnTo>
                  <a:lnTo>
                    <a:pt x="178" y="1853"/>
                  </a:lnTo>
                  <a:lnTo>
                    <a:pt x="178" y="1853"/>
                  </a:lnTo>
                  <a:lnTo>
                    <a:pt x="178" y="1846"/>
                  </a:lnTo>
                  <a:lnTo>
                    <a:pt x="178" y="1846"/>
                  </a:lnTo>
                  <a:lnTo>
                    <a:pt x="178" y="1846"/>
                  </a:lnTo>
                  <a:lnTo>
                    <a:pt x="185" y="1846"/>
                  </a:lnTo>
                  <a:lnTo>
                    <a:pt x="185" y="1846"/>
                  </a:lnTo>
                  <a:lnTo>
                    <a:pt x="185" y="1846"/>
                  </a:lnTo>
                  <a:lnTo>
                    <a:pt x="185" y="1853"/>
                  </a:lnTo>
                  <a:lnTo>
                    <a:pt x="185" y="1853"/>
                  </a:lnTo>
                  <a:lnTo>
                    <a:pt x="185" y="1853"/>
                  </a:lnTo>
                  <a:lnTo>
                    <a:pt x="185" y="1860"/>
                  </a:lnTo>
                  <a:lnTo>
                    <a:pt x="192" y="1860"/>
                  </a:lnTo>
                  <a:lnTo>
                    <a:pt x="192" y="1860"/>
                  </a:lnTo>
                  <a:lnTo>
                    <a:pt x="192" y="1860"/>
                  </a:lnTo>
                  <a:lnTo>
                    <a:pt x="192" y="1860"/>
                  </a:lnTo>
                  <a:lnTo>
                    <a:pt x="192" y="1853"/>
                  </a:lnTo>
                  <a:lnTo>
                    <a:pt x="199" y="1853"/>
                  </a:lnTo>
                  <a:lnTo>
                    <a:pt x="199" y="1853"/>
                  </a:lnTo>
                  <a:lnTo>
                    <a:pt x="199" y="1853"/>
                  </a:lnTo>
                  <a:lnTo>
                    <a:pt x="199" y="1853"/>
                  </a:lnTo>
                  <a:lnTo>
                    <a:pt x="199" y="1853"/>
                  </a:lnTo>
                  <a:lnTo>
                    <a:pt x="199" y="1853"/>
                  </a:lnTo>
                  <a:lnTo>
                    <a:pt x="199" y="1853"/>
                  </a:lnTo>
                  <a:lnTo>
                    <a:pt x="199" y="1853"/>
                  </a:lnTo>
                  <a:lnTo>
                    <a:pt x="199" y="1853"/>
                  </a:lnTo>
                  <a:lnTo>
                    <a:pt x="206" y="1853"/>
                  </a:lnTo>
                  <a:lnTo>
                    <a:pt x="206" y="1853"/>
                  </a:lnTo>
                  <a:lnTo>
                    <a:pt x="206" y="1853"/>
                  </a:lnTo>
                  <a:lnTo>
                    <a:pt x="206" y="1846"/>
                  </a:lnTo>
                  <a:lnTo>
                    <a:pt x="213" y="1839"/>
                  </a:lnTo>
                  <a:lnTo>
                    <a:pt x="213" y="1839"/>
                  </a:lnTo>
                  <a:lnTo>
                    <a:pt x="220" y="1853"/>
                  </a:lnTo>
                  <a:lnTo>
                    <a:pt x="220" y="1853"/>
                  </a:lnTo>
                  <a:lnTo>
                    <a:pt x="220" y="1853"/>
                  </a:lnTo>
                  <a:lnTo>
                    <a:pt x="220" y="1846"/>
                  </a:lnTo>
                  <a:lnTo>
                    <a:pt x="220" y="1846"/>
                  </a:lnTo>
                  <a:lnTo>
                    <a:pt x="220" y="1846"/>
                  </a:lnTo>
                  <a:lnTo>
                    <a:pt x="220" y="1846"/>
                  </a:lnTo>
                  <a:lnTo>
                    <a:pt x="228" y="1846"/>
                  </a:lnTo>
                  <a:lnTo>
                    <a:pt x="228" y="1846"/>
                  </a:lnTo>
                  <a:lnTo>
                    <a:pt x="228" y="1846"/>
                  </a:lnTo>
                  <a:lnTo>
                    <a:pt x="228" y="1846"/>
                  </a:lnTo>
                  <a:lnTo>
                    <a:pt x="235" y="1839"/>
                  </a:lnTo>
                  <a:lnTo>
                    <a:pt x="242" y="1832"/>
                  </a:lnTo>
                  <a:lnTo>
                    <a:pt x="242" y="1832"/>
                  </a:lnTo>
                  <a:lnTo>
                    <a:pt x="242" y="1832"/>
                  </a:lnTo>
                  <a:lnTo>
                    <a:pt x="249" y="1832"/>
                  </a:lnTo>
                  <a:lnTo>
                    <a:pt x="249" y="1832"/>
                  </a:lnTo>
                  <a:lnTo>
                    <a:pt x="249" y="1832"/>
                  </a:lnTo>
                  <a:lnTo>
                    <a:pt x="256" y="1832"/>
                  </a:lnTo>
                  <a:lnTo>
                    <a:pt x="270" y="1832"/>
                  </a:lnTo>
                  <a:lnTo>
                    <a:pt x="270" y="1832"/>
                  </a:lnTo>
                  <a:lnTo>
                    <a:pt x="270" y="1825"/>
                  </a:lnTo>
                  <a:lnTo>
                    <a:pt x="277" y="1825"/>
                  </a:lnTo>
                  <a:lnTo>
                    <a:pt x="277" y="1818"/>
                  </a:lnTo>
                  <a:lnTo>
                    <a:pt x="284" y="1810"/>
                  </a:lnTo>
                  <a:lnTo>
                    <a:pt x="291" y="1796"/>
                  </a:lnTo>
                  <a:lnTo>
                    <a:pt x="291" y="1796"/>
                  </a:lnTo>
                  <a:lnTo>
                    <a:pt x="291" y="1796"/>
                  </a:lnTo>
                  <a:lnTo>
                    <a:pt x="291" y="1789"/>
                  </a:lnTo>
                  <a:lnTo>
                    <a:pt x="291" y="1789"/>
                  </a:lnTo>
                  <a:lnTo>
                    <a:pt x="299" y="1789"/>
                  </a:lnTo>
                  <a:lnTo>
                    <a:pt x="299" y="1782"/>
                  </a:lnTo>
                  <a:lnTo>
                    <a:pt x="306" y="1782"/>
                  </a:lnTo>
                  <a:lnTo>
                    <a:pt x="306" y="1775"/>
                  </a:lnTo>
                  <a:lnTo>
                    <a:pt x="313" y="1775"/>
                  </a:lnTo>
                  <a:lnTo>
                    <a:pt x="313" y="1768"/>
                  </a:lnTo>
                  <a:lnTo>
                    <a:pt x="313" y="1768"/>
                  </a:lnTo>
                  <a:lnTo>
                    <a:pt x="313" y="1775"/>
                  </a:lnTo>
                  <a:lnTo>
                    <a:pt x="320" y="1775"/>
                  </a:lnTo>
                  <a:lnTo>
                    <a:pt x="320" y="1768"/>
                  </a:lnTo>
                  <a:lnTo>
                    <a:pt x="320" y="1768"/>
                  </a:lnTo>
                  <a:lnTo>
                    <a:pt x="320" y="1768"/>
                  </a:lnTo>
                  <a:lnTo>
                    <a:pt x="320" y="1768"/>
                  </a:lnTo>
                  <a:lnTo>
                    <a:pt x="320" y="1761"/>
                  </a:lnTo>
                  <a:lnTo>
                    <a:pt x="320" y="1761"/>
                  </a:lnTo>
                  <a:lnTo>
                    <a:pt x="320" y="1754"/>
                  </a:lnTo>
                  <a:lnTo>
                    <a:pt x="320" y="1754"/>
                  </a:lnTo>
                  <a:lnTo>
                    <a:pt x="320" y="1754"/>
                  </a:lnTo>
                  <a:lnTo>
                    <a:pt x="320" y="1747"/>
                  </a:lnTo>
                  <a:lnTo>
                    <a:pt x="313" y="1747"/>
                  </a:lnTo>
                  <a:lnTo>
                    <a:pt x="313" y="1747"/>
                  </a:lnTo>
                  <a:lnTo>
                    <a:pt x="313" y="1754"/>
                  </a:lnTo>
                  <a:lnTo>
                    <a:pt x="306" y="1754"/>
                  </a:lnTo>
                  <a:lnTo>
                    <a:pt x="306" y="1754"/>
                  </a:lnTo>
                  <a:lnTo>
                    <a:pt x="306" y="1761"/>
                  </a:lnTo>
                  <a:lnTo>
                    <a:pt x="306" y="1761"/>
                  </a:lnTo>
                  <a:lnTo>
                    <a:pt x="306" y="1761"/>
                  </a:lnTo>
                  <a:lnTo>
                    <a:pt x="306" y="1761"/>
                  </a:lnTo>
                  <a:lnTo>
                    <a:pt x="306" y="1768"/>
                  </a:lnTo>
                  <a:lnTo>
                    <a:pt x="306" y="1768"/>
                  </a:lnTo>
                  <a:lnTo>
                    <a:pt x="306" y="1768"/>
                  </a:lnTo>
                  <a:lnTo>
                    <a:pt x="306" y="1768"/>
                  </a:lnTo>
                  <a:lnTo>
                    <a:pt x="306" y="1775"/>
                  </a:lnTo>
                  <a:lnTo>
                    <a:pt x="306" y="1775"/>
                  </a:lnTo>
                  <a:lnTo>
                    <a:pt x="306" y="1775"/>
                  </a:lnTo>
                  <a:lnTo>
                    <a:pt x="306" y="1775"/>
                  </a:lnTo>
                  <a:lnTo>
                    <a:pt x="299" y="1775"/>
                  </a:lnTo>
                  <a:lnTo>
                    <a:pt x="299" y="1775"/>
                  </a:lnTo>
                  <a:lnTo>
                    <a:pt x="299" y="1775"/>
                  </a:lnTo>
                  <a:lnTo>
                    <a:pt x="299" y="1775"/>
                  </a:lnTo>
                  <a:lnTo>
                    <a:pt x="299" y="1775"/>
                  </a:lnTo>
                  <a:lnTo>
                    <a:pt x="299" y="1775"/>
                  </a:lnTo>
                  <a:lnTo>
                    <a:pt x="291" y="1775"/>
                  </a:lnTo>
                  <a:lnTo>
                    <a:pt x="291" y="1775"/>
                  </a:lnTo>
                  <a:lnTo>
                    <a:pt x="291" y="1775"/>
                  </a:lnTo>
                  <a:lnTo>
                    <a:pt x="291" y="1775"/>
                  </a:lnTo>
                  <a:lnTo>
                    <a:pt x="291" y="1775"/>
                  </a:lnTo>
                  <a:lnTo>
                    <a:pt x="291" y="1775"/>
                  </a:lnTo>
                  <a:lnTo>
                    <a:pt x="291" y="1775"/>
                  </a:lnTo>
                  <a:lnTo>
                    <a:pt x="291" y="1775"/>
                  </a:lnTo>
                  <a:lnTo>
                    <a:pt x="291" y="1775"/>
                  </a:lnTo>
                  <a:lnTo>
                    <a:pt x="284" y="1775"/>
                  </a:lnTo>
                  <a:lnTo>
                    <a:pt x="284" y="1768"/>
                  </a:lnTo>
                  <a:lnTo>
                    <a:pt x="284" y="1768"/>
                  </a:lnTo>
                  <a:lnTo>
                    <a:pt x="284" y="1768"/>
                  </a:lnTo>
                  <a:lnTo>
                    <a:pt x="284" y="1768"/>
                  </a:lnTo>
                  <a:lnTo>
                    <a:pt x="277" y="1775"/>
                  </a:lnTo>
                  <a:lnTo>
                    <a:pt x="277" y="1775"/>
                  </a:lnTo>
                  <a:lnTo>
                    <a:pt x="277" y="1775"/>
                  </a:lnTo>
                  <a:lnTo>
                    <a:pt x="270" y="1775"/>
                  </a:lnTo>
                  <a:lnTo>
                    <a:pt x="270" y="1775"/>
                  </a:lnTo>
                  <a:lnTo>
                    <a:pt x="270" y="1775"/>
                  </a:lnTo>
                  <a:lnTo>
                    <a:pt x="270" y="1775"/>
                  </a:lnTo>
                  <a:lnTo>
                    <a:pt x="270" y="1775"/>
                  </a:lnTo>
                  <a:lnTo>
                    <a:pt x="270" y="1768"/>
                  </a:lnTo>
                  <a:lnTo>
                    <a:pt x="270" y="1768"/>
                  </a:lnTo>
                  <a:lnTo>
                    <a:pt x="270" y="1768"/>
                  </a:lnTo>
                  <a:lnTo>
                    <a:pt x="270" y="1768"/>
                  </a:lnTo>
                  <a:lnTo>
                    <a:pt x="270" y="1768"/>
                  </a:lnTo>
                  <a:lnTo>
                    <a:pt x="270" y="1768"/>
                  </a:lnTo>
                  <a:lnTo>
                    <a:pt x="270" y="1768"/>
                  </a:lnTo>
                  <a:lnTo>
                    <a:pt x="263" y="1775"/>
                  </a:lnTo>
                  <a:lnTo>
                    <a:pt x="263" y="1775"/>
                  </a:lnTo>
                  <a:lnTo>
                    <a:pt x="270" y="1775"/>
                  </a:lnTo>
                  <a:lnTo>
                    <a:pt x="270" y="1775"/>
                  </a:lnTo>
                  <a:lnTo>
                    <a:pt x="263" y="1775"/>
                  </a:lnTo>
                  <a:lnTo>
                    <a:pt x="256" y="1775"/>
                  </a:lnTo>
                  <a:lnTo>
                    <a:pt x="249" y="1782"/>
                  </a:lnTo>
                  <a:lnTo>
                    <a:pt x="242" y="1782"/>
                  </a:lnTo>
                  <a:lnTo>
                    <a:pt x="235" y="1782"/>
                  </a:lnTo>
                  <a:lnTo>
                    <a:pt x="228" y="1782"/>
                  </a:lnTo>
                  <a:lnTo>
                    <a:pt x="228" y="1789"/>
                  </a:lnTo>
                  <a:lnTo>
                    <a:pt x="220" y="1789"/>
                  </a:lnTo>
                  <a:lnTo>
                    <a:pt x="220" y="1789"/>
                  </a:lnTo>
                  <a:lnTo>
                    <a:pt x="213" y="1796"/>
                  </a:lnTo>
                  <a:lnTo>
                    <a:pt x="213" y="1803"/>
                  </a:lnTo>
                  <a:lnTo>
                    <a:pt x="206" y="1803"/>
                  </a:lnTo>
                  <a:lnTo>
                    <a:pt x="206" y="1803"/>
                  </a:lnTo>
                  <a:lnTo>
                    <a:pt x="199" y="1796"/>
                  </a:lnTo>
                  <a:lnTo>
                    <a:pt x="192" y="1796"/>
                  </a:lnTo>
                  <a:lnTo>
                    <a:pt x="192" y="1796"/>
                  </a:lnTo>
                  <a:lnTo>
                    <a:pt x="185" y="1796"/>
                  </a:lnTo>
                  <a:lnTo>
                    <a:pt x="185" y="1796"/>
                  </a:lnTo>
                  <a:lnTo>
                    <a:pt x="178" y="1796"/>
                  </a:lnTo>
                  <a:lnTo>
                    <a:pt x="178" y="1796"/>
                  </a:lnTo>
                  <a:lnTo>
                    <a:pt x="178" y="1796"/>
                  </a:lnTo>
                  <a:lnTo>
                    <a:pt x="178" y="1796"/>
                  </a:lnTo>
                  <a:lnTo>
                    <a:pt x="178" y="1796"/>
                  </a:lnTo>
                  <a:lnTo>
                    <a:pt x="178" y="1796"/>
                  </a:lnTo>
                  <a:lnTo>
                    <a:pt x="171" y="1796"/>
                  </a:lnTo>
                  <a:lnTo>
                    <a:pt x="164" y="1789"/>
                  </a:lnTo>
                  <a:lnTo>
                    <a:pt x="164" y="1789"/>
                  </a:lnTo>
                  <a:lnTo>
                    <a:pt x="157" y="1789"/>
                  </a:lnTo>
                  <a:lnTo>
                    <a:pt x="142" y="1789"/>
                  </a:lnTo>
                  <a:lnTo>
                    <a:pt x="135" y="1782"/>
                  </a:lnTo>
                  <a:lnTo>
                    <a:pt x="128" y="1782"/>
                  </a:lnTo>
                  <a:lnTo>
                    <a:pt x="114" y="1768"/>
                  </a:lnTo>
                  <a:lnTo>
                    <a:pt x="93" y="1761"/>
                  </a:lnTo>
                  <a:lnTo>
                    <a:pt x="71" y="1747"/>
                  </a:lnTo>
                  <a:lnTo>
                    <a:pt x="64" y="1740"/>
                  </a:lnTo>
                  <a:lnTo>
                    <a:pt x="64" y="1740"/>
                  </a:lnTo>
                  <a:lnTo>
                    <a:pt x="64" y="1740"/>
                  </a:lnTo>
                  <a:lnTo>
                    <a:pt x="64" y="1740"/>
                  </a:lnTo>
                  <a:lnTo>
                    <a:pt x="64" y="1732"/>
                  </a:lnTo>
                  <a:lnTo>
                    <a:pt x="64" y="1732"/>
                  </a:lnTo>
                  <a:lnTo>
                    <a:pt x="57" y="1732"/>
                  </a:lnTo>
                  <a:lnTo>
                    <a:pt x="57" y="1732"/>
                  </a:lnTo>
                  <a:lnTo>
                    <a:pt x="57" y="1725"/>
                  </a:lnTo>
                  <a:lnTo>
                    <a:pt x="57" y="1725"/>
                  </a:lnTo>
                  <a:lnTo>
                    <a:pt x="57" y="1732"/>
                  </a:lnTo>
                  <a:lnTo>
                    <a:pt x="64" y="1725"/>
                  </a:lnTo>
                  <a:lnTo>
                    <a:pt x="64" y="1725"/>
                  </a:lnTo>
                  <a:lnTo>
                    <a:pt x="64" y="1725"/>
                  </a:lnTo>
                  <a:lnTo>
                    <a:pt x="57" y="1725"/>
                  </a:lnTo>
                  <a:lnTo>
                    <a:pt x="57" y="1725"/>
                  </a:lnTo>
                  <a:lnTo>
                    <a:pt x="50" y="1725"/>
                  </a:lnTo>
                  <a:lnTo>
                    <a:pt x="50" y="1718"/>
                  </a:lnTo>
                  <a:lnTo>
                    <a:pt x="50" y="1718"/>
                  </a:lnTo>
                  <a:lnTo>
                    <a:pt x="57" y="1718"/>
                  </a:lnTo>
                  <a:lnTo>
                    <a:pt x="57" y="1718"/>
                  </a:lnTo>
                  <a:lnTo>
                    <a:pt x="57" y="1711"/>
                  </a:lnTo>
                  <a:lnTo>
                    <a:pt x="57" y="1711"/>
                  </a:lnTo>
                  <a:lnTo>
                    <a:pt x="57" y="1711"/>
                  </a:lnTo>
                  <a:lnTo>
                    <a:pt x="57" y="1711"/>
                  </a:lnTo>
                  <a:lnTo>
                    <a:pt x="57" y="1711"/>
                  </a:lnTo>
                  <a:lnTo>
                    <a:pt x="57" y="1711"/>
                  </a:lnTo>
                  <a:lnTo>
                    <a:pt x="57" y="1711"/>
                  </a:lnTo>
                  <a:lnTo>
                    <a:pt x="50" y="1711"/>
                  </a:lnTo>
                  <a:lnTo>
                    <a:pt x="50" y="1711"/>
                  </a:lnTo>
                  <a:lnTo>
                    <a:pt x="50" y="1711"/>
                  </a:lnTo>
                  <a:lnTo>
                    <a:pt x="50" y="1711"/>
                  </a:lnTo>
                  <a:lnTo>
                    <a:pt x="50" y="1711"/>
                  </a:lnTo>
                  <a:lnTo>
                    <a:pt x="50" y="1711"/>
                  </a:lnTo>
                  <a:lnTo>
                    <a:pt x="50" y="1711"/>
                  </a:lnTo>
                  <a:lnTo>
                    <a:pt x="50" y="1704"/>
                  </a:lnTo>
                  <a:lnTo>
                    <a:pt x="50" y="1704"/>
                  </a:lnTo>
                  <a:lnTo>
                    <a:pt x="50" y="1704"/>
                  </a:lnTo>
                  <a:lnTo>
                    <a:pt x="50" y="1704"/>
                  </a:lnTo>
                  <a:lnTo>
                    <a:pt x="50" y="1704"/>
                  </a:lnTo>
                  <a:lnTo>
                    <a:pt x="50" y="1704"/>
                  </a:lnTo>
                  <a:lnTo>
                    <a:pt x="50" y="1697"/>
                  </a:lnTo>
                  <a:lnTo>
                    <a:pt x="50" y="1697"/>
                  </a:lnTo>
                  <a:lnTo>
                    <a:pt x="50" y="1697"/>
                  </a:lnTo>
                  <a:lnTo>
                    <a:pt x="50" y="1704"/>
                  </a:lnTo>
                  <a:lnTo>
                    <a:pt x="43" y="1697"/>
                  </a:lnTo>
                  <a:lnTo>
                    <a:pt x="43" y="1704"/>
                  </a:lnTo>
                  <a:lnTo>
                    <a:pt x="43" y="1704"/>
                  </a:lnTo>
                  <a:lnTo>
                    <a:pt x="43" y="1704"/>
                  </a:lnTo>
                  <a:lnTo>
                    <a:pt x="43" y="1704"/>
                  </a:lnTo>
                  <a:lnTo>
                    <a:pt x="43" y="1697"/>
                  </a:lnTo>
                  <a:lnTo>
                    <a:pt x="43" y="1697"/>
                  </a:lnTo>
                  <a:lnTo>
                    <a:pt x="43" y="1697"/>
                  </a:lnTo>
                  <a:lnTo>
                    <a:pt x="36" y="1697"/>
                  </a:lnTo>
                  <a:lnTo>
                    <a:pt x="36" y="1697"/>
                  </a:lnTo>
                  <a:lnTo>
                    <a:pt x="36" y="1697"/>
                  </a:lnTo>
                  <a:lnTo>
                    <a:pt x="36" y="1697"/>
                  </a:lnTo>
                  <a:lnTo>
                    <a:pt x="36" y="1697"/>
                  </a:lnTo>
                  <a:lnTo>
                    <a:pt x="36" y="1690"/>
                  </a:lnTo>
                  <a:lnTo>
                    <a:pt x="43" y="1690"/>
                  </a:lnTo>
                  <a:lnTo>
                    <a:pt x="43" y="1690"/>
                  </a:lnTo>
                  <a:lnTo>
                    <a:pt x="43" y="1683"/>
                  </a:lnTo>
                  <a:lnTo>
                    <a:pt x="43" y="1683"/>
                  </a:lnTo>
                  <a:lnTo>
                    <a:pt x="43" y="1683"/>
                  </a:lnTo>
                  <a:lnTo>
                    <a:pt x="43" y="1683"/>
                  </a:lnTo>
                  <a:lnTo>
                    <a:pt x="43" y="1683"/>
                  </a:lnTo>
                  <a:lnTo>
                    <a:pt x="36" y="1683"/>
                  </a:lnTo>
                  <a:lnTo>
                    <a:pt x="36" y="1683"/>
                  </a:lnTo>
                  <a:lnTo>
                    <a:pt x="36" y="1683"/>
                  </a:lnTo>
                  <a:lnTo>
                    <a:pt x="36" y="1683"/>
                  </a:lnTo>
                  <a:lnTo>
                    <a:pt x="36" y="1690"/>
                  </a:lnTo>
                  <a:lnTo>
                    <a:pt x="36" y="1690"/>
                  </a:lnTo>
                  <a:lnTo>
                    <a:pt x="36" y="1690"/>
                  </a:lnTo>
                  <a:lnTo>
                    <a:pt x="36" y="1690"/>
                  </a:lnTo>
                  <a:lnTo>
                    <a:pt x="36" y="1683"/>
                  </a:lnTo>
                  <a:lnTo>
                    <a:pt x="36" y="1676"/>
                  </a:lnTo>
                  <a:lnTo>
                    <a:pt x="36" y="1669"/>
                  </a:lnTo>
                  <a:lnTo>
                    <a:pt x="36" y="1669"/>
                  </a:lnTo>
                  <a:lnTo>
                    <a:pt x="43" y="1669"/>
                  </a:lnTo>
                  <a:lnTo>
                    <a:pt x="43" y="1669"/>
                  </a:lnTo>
                  <a:lnTo>
                    <a:pt x="43" y="1669"/>
                  </a:lnTo>
                  <a:lnTo>
                    <a:pt x="43" y="1669"/>
                  </a:lnTo>
                  <a:lnTo>
                    <a:pt x="43" y="1669"/>
                  </a:lnTo>
                  <a:lnTo>
                    <a:pt x="43" y="1669"/>
                  </a:lnTo>
                  <a:lnTo>
                    <a:pt x="43" y="1669"/>
                  </a:lnTo>
                  <a:lnTo>
                    <a:pt x="43" y="1669"/>
                  </a:lnTo>
                  <a:lnTo>
                    <a:pt x="43" y="1661"/>
                  </a:lnTo>
                  <a:lnTo>
                    <a:pt x="50" y="1661"/>
                  </a:lnTo>
                  <a:lnTo>
                    <a:pt x="50" y="1661"/>
                  </a:lnTo>
                  <a:lnTo>
                    <a:pt x="50" y="1661"/>
                  </a:lnTo>
                  <a:lnTo>
                    <a:pt x="50" y="1661"/>
                  </a:lnTo>
                  <a:lnTo>
                    <a:pt x="57" y="1661"/>
                  </a:lnTo>
                  <a:lnTo>
                    <a:pt x="57" y="1654"/>
                  </a:lnTo>
                  <a:lnTo>
                    <a:pt x="64" y="1654"/>
                  </a:lnTo>
                  <a:lnTo>
                    <a:pt x="64" y="1647"/>
                  </a:lnTo>
                  <a:lnTo>
                    <a:pt x="71" y="1647"/>
                  </a:lnTo>
                  <a:lnTo>
                    <a:pt x="71" y="1640"/>
                  </a:lnTo>
                  <a:lnTo>
                    <a:pt x="71" y="1640"/>
                  </a:lnTo>
                  <a:lnTo>
                    <a:pt x="78" y="1640"/>
                  </a:lnTo>
                  <a:lnTo>
                    <a:pt x="78" y="1640"/>
                  </a:lnTo>
                  <a:lnTo>
                    <a:pt x="78" y="1640"/>
                  </a:lnTo>
                  <a:lnTo>
                    <a:pt x="86" y="1640"/>
                  </a:lnTo>
                  <a:lnTo>
                    <a:pt x="86" y="1640"/>
                  </a:lnTo>
                  <a:lnTo>
                    <a:pt x="93" y="1633"/>
                  </a:lnTo>
                  <a:lnTo>
                    <a:pt x="93" y="1633"/>
                  </a:lnTo>
                  <a:lnTo>
                    <a:pt x="86" y="1633"/>
                  </a:lnTo>
                  <a:lnTo>
                    <a:pt x="86" y="1633"/>
                  </a:lnTo>
                  <a:lnTo>
                    <a:pt x="78" y="1640"/>
                  </a:lnTo>
                  <a:lnTo>
                    <a:pt x="78" y="1640"/>
                  </a:lnTo>
                  <a:lnTo>
                    <a:pt x="71" y="1640"/>
                  </a:lnTo>
                  <a:lnTo>
                    <a:pt x="71" y="1640"/>
                  </a:lnTo>
                  <a:lnTo>
                    <a:pt x="64" y="1640"/>
                  </a:lnTo>
                  <a:lnTo>
                    <a:pt x="64" y="1640"/>
                  </a:lnTo>
                  <a:lnTo>
                    <a:pt x="64" y="1647"/>
                  </a:lnTo>
                  <a:lnTo>
                    <a:pt x="64" y="1647"/>
                  </a:lnTo>
                  <a:lnTo>
                    <a:pt x="57" y="1647"/>
                  </a:lnTo>
                  <a:lnTo>
                    <a:pt x="57" y="1647"/>
                  </a:lnTo>
                  <a:lnTo>
                    <a:pt x="50" y="1647"/>
                  </a:lnTo>
                  <a:lnTo>
                    <a:pt x="50" y="1654"/>
                  </a:lnTo>
                  <a:lnTo>
                    <a:pt x="50" y="1654"/>
                  </a:lnTo>
                  <a:lnTo>
                    <a:pt x="43" y="1654"/>
                  </a:lnTo>
                  <a:lnTo>
                    <a:pt x="43" y="1654"/>
                  </a:lnTo>
                  <a:lnTo>
                    <a:pt x="36" y="1654"/>
                  </a:lnTo>
                  <a:lnTo>
                    <a:pt x="36" y="1661"/>
                  </a:lnTo>
                  <a:lnTo>
                    <a:pt x="29" y="1669"/>
                  </a:lnTo>
                  <a:lnTo>
                    <a:pt x="29" y="1669"/>
                  </a:lnTo>
                  <a:lnTo>
                    <a:pt x="29" y="1669"/>
                  </a:lnTo>
                  <a:lnTo>
                    <a:pt x="29" y="1676"/>
                  </a:lnTo>
                  <a:lnTo>
                    <a:pt x="22" y="1676"/>
                  </a:lnTo>
                  <a:lnTo>
                    <a:pt x="22" y="1676"/>
                  </a:lnTo>
                  <a:lnTo>
                    <a:pt x="22" y="1676"/>
                  </a:lnTo>
                  <a:lnTo>
                    <a:pt x="22" y="1676"/>
                  </a:lnTo>
                  <a:lnTo>
                    <a:pt x="22" y="1676"/>
                  </a:lnTo>
                  <a:lnTo>
                    <a:pt x="7" y="1676"/>
                  </a:lnTo>
                  <a:lnTo>
                    <a:pt x="0" y="1676"/>
                  </a:lnTo>
                  <a:lnTo>
                    <a:pt x="0" y="1676"/>
                  </a:lnTo>
                  <a:lnTo>
                    <a:pt x="0" y="1669"/>
                  </a:lnTo>
                  <a:lnTo>
                    <a:pt x="0" y="1669"/>
                  </a:lnTo>
                  <a:lnTo>
                    <a:pt x="0" y="1669"/>
                  </a:lnTo>
                  <a:lnTo>
                    <a:pt x="0" y="1669"/>
                  </a:lnTo>
                  <a:lnTo>
                    <a:pt x="0" y="1669"/>
                  </a:lnTo>
                  <a:lnTo>
                    <a:pt x="0" y="1669"/>
                  </a:lnTo>
                  <a:lnTo>
                    <a:pt x="7" y="1669"/>
                  </a:lnTo>
                  <a:lnTo>
                    <a:pt x="7" y="1661"/>
                  </a:lnTo>
                  <a:lnTo>
                    <a:pt x="7" y="1661"/>
                  </a:lnTo>
                  <a:lnTo>
                    <a:pt x="7" y="1661"/>
                  </a:lnTo>
                  <a:lnTo>
                    <a:pt x="7" y="1669"/>
                  </a:lnTo>
                  <a:lnTo>
                    <a:pt x="15" y="1661"/>
                  </a:lnTo>
                  <a:lnTo>
                    <a:pt x="15" y="1661"/>
                  </a:lnTo>
                  <a:lnTo>
                    <a:pt x="15" y="1661"/>
                  </a:lnTo>
                  <a:lnTo>
                    <a:pt x="15" y="1661"/>
                  </a:lnTo>
                  <a:lnTo>
                    <a:pt x="15" y="1661"/>
                  </a:lnTo>
                  <a:lnTo>
                    <a:pt x="15" y="1661"/>
                  </a:lnTo>
                  <a:lnTo>
                    <a:pt x="7" y="1661"/>
                  </a:lnTo>
                  <a:lnTo>
                    <a:pt x="7" y="1661"/>
                  </a:lnTo>
                  <a:lnTo>
                    <a:pt x="7" y="1654"/>
                  </a:lnTo>
                  <a:lnTo>
                    <a:pt x="7" y="1654"/>
                  </a:lnTo>
                  <a:lnTo>
                    <a:pt x="7" y="1647"/>
                  </a:lnTo>
                  <a:lnTo>
                    <a:pt x="7" y="1647"/>
                  </a:lnTo>
                  <a:lnTo>
                    <a:pt x="0" y="1647"/>
                  </a:lnTo>
                  <a:lnTo>
                    <a:pt x="0" y="1654"/>
                  </a:lnTo>
                  <a:lnTo>
                    <a:pt x="0" y="1647"/>
                  </a:lnTo>
                  <a:lnTo>
                    <a:pt x="0" y="1647"/>
                  </a:lnTo>
                  <a:lnTo>
                    <a:pt x="0" y="1647"/>
                  </a:lnTo>
                  <a:lnTo>
                    <a:pt x="7" y="1640"/>
                  </a:lnTo>
                  <a:lnTo>
                    <a:pt x="7" y="1640"/>
                  </a:lnTo>
                  <a:lnTo>
                    <a:pt x="7" y="1640"/>
                  </a:lnTo>
                  <a:lnTo>
                    <a:pt x="7" y="1633"/>
                  </a:lnTo>
                  <a:lnTo>
                    <a:pt x="7" y="1633"/>
                  </a:lnTo>
                  <a:lnTo>
                    <a:pt x="15" y="1633"/>
                  </a:lnTo>
                  <a:lnTo>
                    <a:pt x="15" y="1633"/>
                  </a:lnTo>
                  <a:lnTo>
                    <a:pt x="15" y="1633"/>
                  </a:lnTo>
                  <a:lnTo>
                    <a:pt x="15" y="1633"/>
                  </a:lnTo>
                  <a:lnTo>
                    <a:pt x="15" y="1633"/>
                  </a:lnTo>
                  <a:lnTo>
                    <a:pt x="15" y="1633"/>
                  </a:lnTo>
                  <a:lnTo>
                    <a:pt x="15" y="1633"/>
                  </a:lnTo>
                  <a:lnTo>
                    <a:pt x="15" y="1626"/>
                  </a:lnTo>
                  <a:lnTo>
                    <a:pt x="15" y="1626"/>
                  </a:lnTo>
                  <a:lnTo>
                    <a:pt x="15" y="1626"/>
                  </a:lnTo>
                  <a:lnTo>
                    <a:pt x="15" y="1626"/>
                  </a:lnTo>
                  <a:lnTo>
                    <a:pt x="15" y="1626"/>
                  </a:lnTo>
                  <a:lnTo>
                    <a:pt x="15" y="1626"/>
                  </a:lnTo>
                  <a:lnTo>
                    <a:pt x="22" y="1626"/>
                  </a:lnTo>
                  <a:lnTo>
                    <a:pt x="22" y="1626"/>
                  </a:lnTo>
                  <a:lnTo>
                    <a:pt x="22" y="1626"/>
                  </a:lnTo>
                  <a:lnTo>
                    <a:pt x="22" y="1626"/>
                  </a:lnTo>
                  <a:lnTo>
                    <a:pt x="22" y="1626"/>
                  </a:lnTo>
                  <a:lnTo>
                    <a:pt x="22" y="1626"/>
                  </a:lnTo>
                  <a:lnTo>
                    <a:pt x="29" y="1626"/>
                  </a:lnTo>
                  <a:lnTo>
                    <a:pt x="29" y="1626"/>
                  </a:lnTo>
                  <a:lnTo>
                    <a:pt x="29" y="1626"/>
                  </a:lnTo>
                  <a:lnTo>
                    <a:pt x="29" y="1619"/>
                  </a:lnTo>
                  <a:lnTo>
                    <a:pt x="29" y="1619"/>
                  </a:lnTo>
                  <a:lnTo>
                    <a:pt x="29" y="1619"/>
                  </a:lnTo>
                  <a:lnTo>
                    <a:pt x="29" y="1619"/>
                  </a:lnTo>
                  <a:lnTo>
                    <a:pt x="29" y="1619"/>
                  </a:lnTo>
                  <a:lnTo>
                    <a:pt x="29" y="1626"/>
                  </a:lnTo>
                  <a:lnTo>
                    <a:pt x="29" y="1626"/>
                  </a:lnTo>
                  <a:lnTo>
                    <a:pt x="36" y="1619"/>
                  </a:lnTo>
                  <a:lnTo>
                    <a:pt x="43" y="1619"/>
                  </a:lnTo>
                  <a:lnTo>
                    <a:pt x="57" y="1619"/>
                  </a:lnTo>
                  <a:lnTo>
                    <a:pt x="71" y="1619"/>
                  </a:lnTo>
                  <a:lnTo>
                    <a:pt x="78" y="1619"/>
                  </a:lnTo>
                  <a:lnTo>
                    <a:pt x="78" y="1598"/>
                  </a:lnTo>
                  <a:lnTo>
                    <a:pt x="78" y="1583"/>
                  </a:lnTo>
                  <a:lnTo>
                    <a:pt x="86" y="1576"/>
                  </a:lnTo>
                  <a:lnTo>
                    <a:pt x="86" y="1569"/>
                  </a:lnTo>
                  <a:lnTo>
                    <a:pt x="93" y="1569"/>
                  </a:lnTo>
                  <a:lnTo>
                    <a:pt x="93" y="1569"/>
                  </a:lnTo>
                  <a:lnTo>
                    <a:pt x="93" y="1583"/>
                  </a:lnTo>
                  <a:lnTo>
                    <a:pt x="100" y="1583"/>
                  </a:lnTo>
                  <a:lnTo>
                    <a:pt x="100" y="1583"/>
                  </a:lnTo>
                  <a:lnTo>
                    <a:pt x="107" y="1576"/>
                  </a:lnTo>
                  <a:lnTo>
                    <a:pt x="107" y="1569"/>
                  </a:lnTo>
                  <a:lnTo>
                    <a:pt x="107" y="1569"/>
                  </a:lnTo>
                  <a:lnTo>
                    <a:pt x="107" y="1569"/>
                  </a:lnTo>
                  <a:lnTo>
                    <a:pt x="107" y="1569"/>
                  </a:lnTo>
                  <a:lnTo>
                    <a:pt x="107" y="1569"/>
                  </a:lnTo>
                  <a:lnTo>
                    <a:pt x="107" y="1569"/>
                  </a:lnTo>
                  <a:lnTo>
                    <a:pt x="107" y="1569"/>
                  </a:lnTo>
                  <a:lnTo>
                    <a:pt x="114" y="1576"/>
                  </a:lnTo>
                  <a:lnTo>
                    <a:pt x="114" y="1576"/>
                  </a:lnTo>
                  <a:lnTo>
                    <a:pt x="114" y="1576"/>
                  </a:lnTo>
                  <a:lnTo>
                    <a:pt x="121" y="1576"/>
                  </a:lnTo>
                  <a:lnTo>
                    <a:pt x="128" y="1576"/>
                  </a:lnTo>
                  <a:lnTo>
                    <a:pt x="128" y="1576"/>
                  </a:lnTo>
                  <a:lnTo>
                    <a:pt x="135" y="1576"/>
                  </a:lnTo>
                  <a:lnTo>
                    <a:pt x="142" y="1576"/>
                  </a:lnTo>
                  <a:lnTo>
                    <a:pt x="142" y="1583"/>
                  </a:lnTo>
                  <a:lnTo>
                    <a:pt x="149" y="1576"/>
                  </a:lnTo>
                  <a:lnTo>
                    <a:pt x="157" y="1576"/>
                  </a:lnTo>
                  <a:lnTo>
                    <a:pt x="199" y="1576"/>
                  </a:lnTo>
                  <a:lnTo>
                    <a:pt x="199" y="1576"/>
                  </a:lnTo>
                  <a:lnTo>
                    <a:pt x="213" y="1590"/>
                  </a:lnTo>
                  <a:lnTo>
                    <a:pt x="213" y="1590"/>
                  </a:lnTo>
                  <a:lnTo>
                    <a:pt x="228" y="1598"/>
                  </a:lnTo>
                  <a:lnTo>
                    <a:pt x="249" y="1598"/>
                  </a:lnTo>
                  <a:lnTo>
                    <a:pt x="256" y="1590"/>
                  </a:lnTo>
                  <a:lnTo>
                    <a:pt x="263" y="1590"/>
                  </a:lnTo>
                  <a:lnTo>
                    <a:pt x="263" y="1590"/>
                  </a:lnTo>
                  <a:lnTo>
                    <a:pt x="270" y="1576"/>
                  </a:lnTo>
                  <a:lnTo>
                    <a:pt x="270" y="1576"/>
                  </a:lnTo>
                  <a:lnTo>
                    <a:pt x="270" y="1576"/>
                  </a:lnTo>
                  <a:lnTo>
                    <a:pt x="277" y="1576"/>
                  </a:lnTo>
                  <a:lnTo>
                    <a:pt x="284" y="1569"/>
                  </a:lnTo>
                  <a:lnTo>
                    <a:pt x="284" y="1569"/>
                  </a:lnTo>
                  <a:lnTo>
                    <a:pt x="291" y="1569"/>
                  </a:lnTo>
                  <a:lnTo>
                    <a:pt x="291" y="1569"/>
                  </a:lnTo>
                  <a:lnTo>
                    <a:pt x="299" y="1569"/>
                  </a:lnTo>
                  <a:lnTo>
                    <a:pt x="306" y="1569"/>
                  </a:lnTo>
                  <a:lnTo>
                    <a:pt x="306" y="1562"/>
                  </a:lnTo>
                  <a:lnTo>
                    <a:pt x="313" y="1562"/>
                  </a:lnTo>
                  <a:lnTo>
                    <a:pt x="327" y="1555"/>
                  </a:lnTo>
                  <a:lnTo>
                    <a:pt x="334" y="1555"/>
                  </a:lnTo>
                  <a:lnTo>
                    <a:pt x="334" y="1562"/>
                  </a:lnTo>
                  <a:lnTo>
                    <a:pt x="334" y="1562"/>
                  </a:lnTo>
                  <a:lnTo>
                    <a:pt x="334" y="1562"/>
                  </a:lnTo>
                  <a:lnTo>
                    <a:pt x="334" y="1569"/>
                  </a:lnTo>
                  <a:lnTo>
                    <a:pt x="334" y="1569"/>
                  </a:lnTo>
                  <a:lnTo>
                    <a:pt x="334" y="1569"/>
                  </a:lnTo>
                  <a:lnTo>
                    <a:pt x="334" y="1576"/>
                  </a:lnTo>
                  <a:lnTo>
                    <a:pt x="334" y="1583"/>
                  </a:lnTo>
                  <a:lnTo>
                    <a:pt x="334" y="1583"/>
                  </a:lnTo>
                  <a:lnTo>
                    <a:pt x="341" y="1583"/>
                  </a:lnTo>
                  <a:lnTo>
                    <a:pt x="362" y="1583"/>
                  </a:lnTo>
                  <a:lnTo>
                    <a:pt x="362" y="1583"/>
                  </a:lnTo>
                  <a:lnTo>
                    <a:pt x="369" y="1583"/>
                  </a:lnTo>
                  <a:lnTo>
                    <a:pt x="369" y="1583"/>
                  </a:lnTo>
                  <a:lnTo>
                    <a:pt x="369" y="1583"/>
                  </a:lnTo>
                  <a:lnTo>
                    <a:pt x="377" y="1583"/>
                  </a:lnTo>
                  <a:lnTo>
                    <a:pt x="369" y="1576"/>
                  </a:lnTo>
                  <a:lnTo>
                    <a:pt x="369" y="1576"/>
                  </a:lnTo>
                  <a:lnTo>
                    <a:pt x="377" y="1576"/>
                  </a:lnTo>
                  <a:lnTo>
                    <a:pt x="384" y="1569"/>
                  </a:lnTo>
                  <a:lnTo>
                    <a:pt x="384" y="1569"/>
                  </a:lnTo>
                  <a:lnTo>
                    <a:pt x="384" y="1569"/>
                  </a:lnTo>
                  <a:lnTo>
                    <a:pt x="391" y="1569"/>
                  </a:lnTo>
                  <a:lnTo>
                    <a:pt x="391" y="1569"/>
                  </a:lnTo>
                  <a:lnTo>
                    <a:pt x="391" y="1569"/>
                  </a:lnTo>
                  <a:lnTo>
                    <a:pt x="398" y="1569"/>
                  </a:lnTo>
                  <a:lnTo>
                    <a:pt x="398" y="1562"/>
                  </a:lnTo>
                  <a:lnTo>
                    <a:pt x="405" y="1562"/>
                  </a:lnTo>
                  <a:lnTo>
                    <a:pt x="405" y="1562"/>
                  </a:lnTo>
                  <a:lnTo>
                    <a:pt x="405" y="1555"/>
                  </a:lnTo>
                  <a:lnTo>
                    <a:pt x="398" y="1555"/>
                  </a:lnTo>
                  <a:lnTo>
                    <a:pt x="391" y="1555"/>
                  </a:lnTo>
                  <a:lnTo>
                    <a:pt x="391" y="1555"/>
                  </a:lnTo>
                  <a:lnTo>
                    <a:pt x="391" y="1555"/>
                  </a:lnTo>
                  <a:lnTo>
                    <a:pt x="391" y="1548"/>
                  </a:lnTo>
                  <a:lnTo>
                    <a:pt x="391" y="1548"/>
                  </a:lnTo>
                  <a:lnTo>
                    <a:pt x="391" y="1548"/>
                  </a:lnTo>
                  <a:lnTo>
                    <a:pt x="391" y="1548"/>
                  </a:lnTo>
                  <a:lnTo>
                    <a:pt x="391" y="1548"/>
                  </a:lnTo>
                  <a:lnTo>
                    <a:pt x="391" y="1541"/>
                  </a:lnTo>
                  <a:lnTo>
                    <a:pt x="391" y="1541"/>
                  </a:lnTo>
                  <a:lnTo>
                    <a:pt x="391" y="1541"/>
                  </a:lnTo>
                  <a:lnTo>
                    <a:pt x="391" y="1541"/>
                  </a:lnTo>
                  <a:lnTo>
                    <a:pt x="391" y="1534"/>
                  </a:lnTo>
                  <a:lnTo>
                    <a:pt x="391" y="1534"/>
                  </a:lnTo>
                  <a:lnTo>
                    <a:pt x="391" y="1527"/>
                  </a:lnTo>
                  <a:lnTo>
                    <a:pt x="398" y="1527"/>
                  </a:lnTo>
                  <a:lnTo>
                    <a:pt x="405" y="1519"/>
                  </a:lnTo>
                  <a:lnTo>
                    <a:pt x="398" y="1519"/>
                  </a:lnTo>
                  <a:lnTo>
                    <a:pt x="398" y="1505"/>
                  </a:lnTo>
                  <a:lnTo>
                    <a:pt x="391" y="1491"/>
                  </a:lnTo>
                  <a:lnTo>
                    <a:pt x="384" y="1484"/>
                  </a:lnTo>
                  <a:lnTo>
                    <a:pt x="384" y="1477"/>
                  </a:lnTo>
                  <a:lnTo>
                    <a:pt x="377" y="1456"/>
                  </a:lnTo>
                  <a:lnTo>
                    <a:pt x="377" y="1448"/>
                  </a:lnTo>
                  <a:lnTo>
                    <a:pt x="377" y="1448"/>
                  </a:lnTo>
                  <a:lnTo>
                    <a:pt x="362" y="1441"/>
                  </a:lnTo>
                  <a:lnTo>
                    <a:pt x="362" y="1434"/>
                  </a:lnTo>
                  <a:lnTo>
                    <a:pt x="362" y="1434"/>
                  </a:lnTo>
                  <a:lnTo>
                    <a:pt x="362" y="1427"/>
                  </a:lnTo>
                  <a:lnTo>
                    <a:pt x="355" y="1427"/>
                  </a:lnTo>
                  <a:lnTo>
                    <a:pt x="355" y="1420"/>
                  </a:lnTo>
                  <a:lnTo>
                    <a:pt x="348" y="1420"/>
                  </a:lnTo>
                  <a:lnTo>
                    <a:pt x="348" y="1413"/>
                  </a:lnTo>
                  <a:lnTo>
                    <a:pt x="348" y="1399"/>
                  </a:lnTo>
                  <a:lnTo>
                    <a:pt x="355" y="1385"/>
                  </a:lnTo>
                  <a:lnTo>
                    <a:pt x="355" y="1377"/>
                  </a:lnTo>
                  <a:lnTo>
                    <a:pt x="348" y="1370"/>
                  </a:lnTo>
                  <a:lnTo>
                    <a:pt x="341" y="1370"/>
                  </a:lnTo>
                  <a:lnTo>
                    <a:pt x="341" y="1370"/>
                  </a:lnTo>
                  <a:lnTo>
                    <a:pt x="334" y="1377"/>
                  </a:lnTo>
                  <a:lnTo>
                    <a:pt x="327" y="1377"/>
                  </a:lnTo>
                  <a:lnTo>
                    <a:pt x="313" y="1377"/>
                  </a:lnTo>
                  <a:lnTo>
                    <a:pt x="306" y="1377"/>
                  </a:lnTo>
                  <a:lnTo>
                    <a:pt x="299" y="1370"/>
                  </a:lnTo>
                  <a:lnTo>
                    <a:pt x="299" y="1370"/>
                  </a:lnTo>
                  <a:lnTo>
                    <a:pt x="299" y="1370"/>
                  </a:lnTo>
                  <a:lnTo>
                    <a:pt x="291" y="1363"/>
                  </a:lnTo>
                  <a:lnTo>
                    <a:pt x="291" y="1356"/>
                  </a:lnTo>
                  <a:lnTo>
                    <a:pt x="284" y="1349"/>
                  </a:lnTo>
                  <a:lnTo>
                    <a:pt x="277" y="1349"/>
                  </a:lnTo>
                  <a:lnTo>
                    <a:pt x="277" y="1342"/>
                  </a:lnTo>
                  <a:lnTo>
                    <a:pt x="277" y="1335"/>
                  </a:lnTo>
                  <a:lnTo>
                    <a:pt x="277" y="1328"/>
                  </a:lnTo>
                  <a:lnTo>
                    <a:pt x="277" y="1321"/>
                  </a:lnTo>
                  <a:lnTo>
                    <a:pt x="277" y="1314"/>
                  </a:lnTo>
                  <a:lnTo>
                    <a:pt x="277" y="1314"/>
                  </a:lnTo>
                  <a:lnTo>
                    <a:pt x="284" y="1299"/>
                  </a:lnTo>
                  <a:lnTo>
                    <a:pt x="284" y="1299"/>
                  </a:lnTo>
                  <a:lnTo>
                    <a:pt x="284" y="1292"/>
                  </a:lnTo>
                  <a:lnTo>
                    <a:pt x="284" y="1285"/>
                  </a:lnTo>
                  <a:lnTo>
                    <a:pt x="284" y="1285"/>
                  </a:lnTo>
                  <a:lnTo>
                    <a:pt x="284" y="1278"/>
                  </a:lnTo>
                  <a:lnTo>
                    <a:pt x="291" y="1278"/>
                  </a:lnTo>
                  <a:lnTo>
                    <a:pt x="291" y="1278"/>
                  </a:lnTo>
                  <a:lnTo>
                    <a:pt x="291" y="1271"/>
                  </a:lnTo>
                  <a:lnTo>
                    <a:pt x="291" y="1257"/>
                  </a:lnTo>
                  <a:lnTo>
                    <a:pt x="291" y="1250"/>
                  </a:lnTo>
                  <a:lnTo>
                    <a:pt x="284" y="1250"/>
                  </a:lnTo>
                  <a:lnTo>
                    <a:pt x="284" y="1243"/>
                  </a:lnTo>
                  <a:lnTo>
                    <a:pt x="277" y="1243"/>
                  </a:lnTo>
                  <a:lnTo>
                    <a:pt x="242" y="1243"/>
                  </a:lnTo>
                  <a:lnTo>
                    <a:pt x="242" y="1243"/>
                  </a:lnTo>
                  <a:lnTo>
                    <a:pt x="228" y="1236"/>
                  </a:lnTo>
                  <a:lnTo>
                    <a:pt x="228" y="1228"/>
                  </a:lnTo>
                  <a:lnTo>
                    <a:pt x="206" y="1221"/>
                  </a:lnTo>
                  <a:lnTo>
                    <a:pt x="199" y="1214"/>
                  </a:lnTo>
                  <a:lnTo>
                    <a:pt x="199" y="1214"/>
                  </a:lnTo>
                  <a:lnTo>
                    <a:pt x="199" y="1193"/>
                  </a:lnTo>
                  <a:lnTo>
                    <a:pt x="206" y="1179"/>
                  </a:lnTo>
                  <a:lnTo>
                    <a:pt x="213" y="1165"/>
                  </a:lnTo>
                  <a:lnTo>
                    <a:pt x="213" y="1157"/>
                  </a:lnTo>
                  <a:lnTo>
                    <a:pt x="228" y="1143"/>
                  </a:lnTo>
                  <a:lnTo>
                    <a:pt x="235" y="1136"/>
                  </a:lnTo>
                  <a:lnTo>
                    <a:pt x="256" y="1122"/>
                  </a:lnTo>
                  <a:lnTo>
                    <a:pt x="263" y="1115"/>
                  </a:lnTo>
                  <a:lnTo>
                    <a:pt x="277" y="1101"/>
                  </a:lnTo>
                  <a:lnTo>
                    <a:pt x="277" y="1101"/>
                  </a:lnTo>
                  <a:lnTo>
                    <a:pt x="291" y="1072"/>
                  </a:lnTo>
                  <a:lnTo>
                    <a:pt x="291" y="1065"/>
                  </a:lnTo>
                  <a:lnTo>
                    <a:pt x="306" y="1058"/>
                  </a:lnTo>
                  <a:lnTo>
                    <a:pt x="313" y="1051"/>
                  </a:lnTo>
                  <a:lnTo>
                    <a:pt x="320" y="1044"/>
                  </a:lnTo>
                  <a:lnTo>
                    <a:pt x="320" y="1037"/>
                  </a:lnTo>
                  <a:lnTo>
                    <a:pt x="327" y="1037"/>
                  </a:lnTo>
                  <a:lnTo>
                    <a:pt x="334" y="1037"/>
                  </a:lnTo>
                  <a:lnTo>
                    <a:pt x="334" y="1037"/>
                  </a:lnTo>
                  <a:lnTo>
                    <a:pt x="341" y="1037"/>
                  </a:lnTo>
                  <a:lnTo>
                    <a:pt x="341" y="1037"/>
                  </a:lnTo>
                  <a:lnTo>
                    <a:pt x="348" y="1037"/>
                  </a:lnTo>
                  <a:lnTo>
                    <a:pt x="348" y="1037"/>
                  </a:lnTo>
                  <a:lnTo>
                    <a:pt x="355" y="1044"/>
                  </a:lnTo>
                  <a:lnTo>
                    <a:pt x="355" y="1044"/>
                  </a:lnTo>
                  <a:lnTo>
                    <a:pt x="362" y="1051"/>
                  </a:lnTo>
                  <a:lnTo>
                    <a:pt x="362" y="1051"/>
                  </a:lnTo>
                  <a:lnTo>
                    <a:pt x="362" y="1058"/>
                  </a:lnTo>
                  <a:lnTo>
                    <a:pt x="362" y="1058"/>
                  </a:lnTo>
                  <a:lnTo>
                    <a:pt x="362" y="1065"/>
                  </a:lnTo>
                  <a:lnTo>
                    <a:pt x="362" y="1072"/>
                  </a:lnTo>
                  <a:lnTo>
                    <a:pt x="369" y="1079"/>
                  </a:lnTo>
                  <a:lnTo>
                    <a:pt x="377" y="1086"/>
                  </a:lnTo>
                  <a:lnTo>
                    <a:pt x="384" y="1086"/>
                  </a:lnTo>
                  <a:lnTo>
                    <a:pt x="398" y="1079"/>
                  </a:lnTo>
                  <a:lnTo>
                    <a:pt x="412" y="1079"/>
                  </a:lnTo>
                  <a:lnTo>
                    <a:pt x="426" y="1065"/>
                  </a:lnTo>
                  <a:lnTo>
                    <a:pt x="440" y="1065"/>
                  </a:lnTo>
                  <a:lnTo>
                    <a:pt x="448" y="1065"/>
                  </a:lnTo>
                  <a:lnTo>
                    <a:pt x="462" y="1065"/>
                  </a:lnTo>
                  <a:lnTo>
                    <a:pt x="476" y="1065"/>
                  </a:lnTo>
                  <a:lnTo>
                    <a:pt x="483" y="1065"/>
                  </a:lnTo>
                  <a:lnTo>
                    <a:pt x="504" y="1058"/>
                  </a:lnTo>
                  <a:lnTo>
                    <a:pt x="526" y="1051"/>
                  </a:lnTo>
                  <a:lnTo>
                    <a:pt x="526" y="1051"/>
                  </a:lnTo>
                  <a:lnTo>
                    <a:pt x="526" y="1051"/>
                  </a:lnTo>
                  <a:lnTo>
                    <a:pt x="526" y="1030"/>
                  </a:lnTo>
                  <a:lnTo>
                    <a:pt x="533" y="1030"/>
                  </a:lnTo>
                  <a:lnTo>
                    <a:pt x="533" y="1023"/>
                  </a:lnTo>
                  <a:lnTo>
                    <a:pt x="540" y="1008"/>
                  </a:lnTo>
                  <a:lnTo>
                    <a:pt x="561" y="1001"/>
                  </a:lnTo>
                  <a:lnTo>
                    <a:pt x="561" y="994"/>
                  </a:lnTo>
                  <a:lnTo>
                    <a:pt x="568" y="987"/>
                  </a:lnTo>
                  <a:lnTo>
                    <a:pt x="568" y="980"/>
                  </a:lnTo>
                  <a:lnTo>
                    <a:pt x="582" y="952"/>
                  </a:lnTo>
                  <a:lnTo>
                    <a:pt x="582" y="944"/>
                  </a:lnTo>
                  <a:lnTo>
                    <a:pt x="590" y="937"/>
                  </a:lnTo>
                  <a:lnTo>
                    <a:pt x="597" y="930"/>
                  </a:lnTo>
                  <a:lnTo>
                    <a:pt x="618" y="923"/>
                  </a:lnTo>
                  <a:lnTo>
                    <a:pt x="632" y="916"/>
                  </a:lnTo>
                  <a:lnTo>
                    <a:pt x="646" y="909"/>
                  </a:lnTo>
                  <a:lnTo>
                    <a:pt x="668" y="902"/>
                  </a:lnTo>
                  <a:lnTo>
                    <a:pt x="668" y="895"/>
                  </a:lnTo>
                  <a:lnTo>
                    <a:pt x="668" y="895"/>
                  </a:lnTo>
                  <a:lnTo>
                    <a:pt x="675" y="888"/>
                  </a:lnTo>
                  <a:lnTo>
                    <a:pt x="675" y="881"/>
                  </a:lnTo>
                  <a:lnTo>
                    <a:pt x="682" y="866"/>
                  </a:lnTo>
                  <a:lnTo>
                    <a:pt x="696" y="852"/>
                  </a:lnTo>
                  <a:lnTo>
                    <a:pt x="703" y="838"/>
                  </a:lnTo>
                  <a:lnTo>
                    <a:pt x="710" y="824"/>
                  </a:lnTo>
                  <a:lnTo>
                    <a:pt x="717" y="802"/>
                  </a:lnTo>
                  <a:lnTo>
                    <a:pt x="724" y="788"/>
                  </a:lnTo>
                  <a:lnTo>
                    <a:pt x="732" y="774"/>
                  </a:lnTo>
                  <a:lnTo>
                    <a:pt x="732" y="767"/>
                  </a:lnTo>
                  <a:lnTo>
                    <a:pt x="753" y="760"/>
                  </a:lnTo>
                  <a:lnTo>
                    <a:pt x="774" y="753"/>
                  </a:lnTo>
                  <a:lnTo>
                    <a:pt x="781" y="753"/>
                  </a:lnTo>
                  <a:lnTo>
                    <a:pt x="803" y="732"/>
                  </a:lnTo>
                  <a:lnTo>
                    <a:pt x="803" y="732"/>
                  </a:lnTo>
                  <a:lnTo>
                    <a:pt x="803" y="724"/>
                  </a:lnTo>
                  <a:lnTo>
                    <a:pt x="803" y="717"/>
                  </a:lnTo>
                  <a:lnTo>
                    <a:pt x="795" y="717"/>
                  </a:lnTo>
                  <a:lnTo>
                    <a:pt x="788" y="710"/>
                  </a:lnTo>
                  <a:lnTo>
                    <a:pt x="788" y="710"/>
                  </a:lnTo>
                  <a:lnTo>
                    <a:pt x="795" y="710"/>
                  </a:lnTo>
                  <a:lnTo>
                    <a:pt x="795" y="703"/>
                  </a:lnTo>
                  <a:lnTo>
                    <a:pt x="795" y="703"/>
                  </a:lnTo>
                  <a:lnTo>
                    <a:pt x="803" y="703"/>
                  </a:lnTo>
                  <a:lnTo>
                    <a:pt x="803" y="703"/>
                  </a:lnTo>
                  <a:lnTo>
                    <a:pt x="795" y="703"/>
                  </a:lnTo>
                  <a:lnTo>
                    <a:pt x="795" y="703"/>
                  </a:lnTo>
                  <a:lnTo>
                    <a:pt x="803" y="703"/>
                  </a:lnTo>
                  <a:lnTo>
                    <a:pt x="803" y="703"/>
                  </a:lnTo>
                  <a:lnTo>
                    <a:pt x="803" y="703"/>
                  </a:lnTo>
                  <a:lnTo>
                    <a:pt x="810" y="689"/>
                  </a:lnTo>
                  <a:lnTo>
                    <a:pt x="810" y="689"/>
                  </a:lnTo>
                  <a:lnTo>
                    <a:pt x="810" y="689"/>
                  </a:lnTo>
                  <a:lnTo>
                    <a:pt x="817" y="689"/>
                  </a:lnTo>
                  <a:lnTo>
                    <a:pt x="817" y="689"/>
                  </a:lnTo>
                  <a:lnTo>
                    <a:pt x="817" y="682"/>
                  </a:lnTo>
                  <a:lnTo>
                    <a:pt x="817" y="682"/>
                  </a:lnTo>
                  <a:lnTo>
                    <a:pt x="817" y="675"/>
                  </a:lnTo>
                  <a:lnTo>
                    <a:pt x="824" y="675"/>
                  </a:lnTo>
                  <a:lnTo>
                    <a:pt x="824" y="675"/>
                  </a:lnTo>
                  <a:lnTo>
                    <a:pt x="824" y="668"/>
                  </a:lnTo>
                  <a:lnTo>
                    <a:pt x="824" y="668"/>
                  </a:lnTo>
                  <a:lnTo>
                    <a:pt x="831" y="668"/>
                  </a:lnTo>
                  <a:lnTo>
                    <a:pt x="831" y="668"/>
                  </a:lnTo>
                  <a:lnTo>
                    <a:pt x="831" y="668"/>
                  </a:lnTo>
                  <a:lnTo>
                    <a:pt x="831" y="668"/>
                  </a:lnTo>
                  <a:lnTo>
                    <a:pt x="831" y="668"/>
                  </a:lnTo>
                  <a:lnTo>
                    <a:pt x="838" y="661"/>
                  </a:lnTo>
                  <a:lnTo>
                    <a:pt x="838" y="661"/>
                  </a:lnTo>
                  <a:lnTo>
                    <a:pt x="838" y="661"/>
                  </a:lnTo>
                  <a:lnTo>
                    <a:pt x="838" y="661"/>
                  </a:lnTo>
                  <a:lnTo>
                    <a:pt x="845" y="653"/>
                  </a:lnTo>
                  <a:lnTo>
                    <a:pt x="845" y="653"/>
                  </a:lnTo>
                  <a:lnTo>
                    <a:pt x="845" y="653"/>
                  </a:lnTo>
                  <a:lnTo>
                    <a:pt x="845" y="653"/>
                  </a:lnTo>
                  <a:lnTo>
                    <a:pt x="845" y="646"/>
                  </a:lnTo>
                  <a:lnTo>
                    <a:pt x="845" y="646"/>
                  </a:lnTo>
                  <a:lnTo>
                    <a:pt x="845" y="646"/>
                  </a:lnTo>
                  <a:lnTo>
                    <a:pt x="845" y="646"/>
                  </a:lnTo>
                  <a:lnTo>
                    <a:pt x="852" y="646"/>
                  </a:lnTo>
                  <a:lnTo>
                    <a:pt x="852" y="639"/>
                  </a:lnTo>
                  <a:lnTo>
                    <a:pt x="852" y="639"/>
                  </a:lnTo>
                  <a:lnTo>
                    <a:pt x="852" y="639"/>
                  </a:lnTo>
                  <a:lnTo>
                    <a:pt x="852" y="632"/>
                  </a:lnTo>
                  <a:lnTo>
                    <a:pt x="852" y="632"/>
                  </a:lnTo>
                  <a:lnTo>
                    <a:pt x="859" y="632"/>
                  </a:lnTo>
                  <a:lnTo>
                    <a:pt x="859" y="632"/>
                  </a:lnTo>
                  <a:lnTo>
                    <a:pt x="859" y="632"/>
                  </a:lnTo>
                  <a:lnTo>
                    <a:pt x="866" y="632"/>
                  </a:lnTo>
                  <a:lnTo>
                    <a:pt x="866" y="632"/>
                  </a:lnTo>
                  <a:lnTo>
                    <a:pt x="866" y="632"/>
                  </a:lnTo>
                  <a:lnTo>
                    <a:pt x="866" y="632"/>
                  </a:lnTo>
                  <a:lnTo>
                    <a:pt x="866" y="625"/>
                  </a:lnTo>
                  <a:lnTo>
                    <a:pt x="873" y="625"/>
                  </a:lnTo>
                  <a:lnTo>
                    <a:pt x="873" y="625"/>
                  </a:lnTo>
                  <a:lnTo>
                    <a:pt x="873" y="625"/>
                  </a:lnTo>
                  <a:lnTo>
                    <a:pt x="881" y="625"/>
                  </a:lnTo>
                  <a:lnTo>
                    <a:pt x="881" y="625"/>
                  </a:lnTo>
                  <a:lnTo>
                    <a:pt x="881" y="618"/>
                  </a:lnTo>
                  <a:lnTo>
                    <a:pt x="888" y="618"/>
                  </a:lnTo>
                  <a:lnTo>
                    <a:pt x="888" y="618"/>
                  </a:lnTo>
                  <a:lnTo>
                    <a:pt x="888" y="611"/>
                  </a:lnTo>
                  <a:lnTo>
                    <a:pt x="888" y="611"/>
                  </a:lnTo>
                  <a:lnTo>
                    <a:pt x="895" y="611"/>
                  </a:lnTo>
                  <a:lnTo>
                    <a:pt x="895" y="604"/>
                  </a:lnTo>
                  <a:lnTo>
                    <a:pt x="895" y="604"/>
                  </a:lnTo>
                  <a:lnTo>
                    <a:pt x="895" y="604"/>
                  </a:lnTo>
                  <a:lnTo>
                    <a:pt x="888" y="604"/>
                  </a:lnTo>
                  <a:lnTo>
                    <a:pt x="881" y="604"/>
                  </a:lnTo>
                  <a:lnTo>
                    <a:pt x="881" y="604"/>
                  </a:lnTo>
                  <a:lnTo>
                    <a:pt x="881" y="604"/>
                  </a:lnTo>
                  <a:lnTo>
                    <a:pt x="881" y="604"/>
                  </a:lnTo>
                  <a:lnTo>
                    <a:pt x="881" y="597"/>
                  </a:lnTo>
                  <a:lnTo>
                    <a:pt x="881" y="597"/>
                  </a:lnTo>
                  <a:lnTo>
                    <a:pt x="881" y="590"/>
                  </a:lnTo>
                  <a:lnTo>
                    <a:pt x="881" y="590"/>
                  </a:lnTo>
                  <a:lnTo>
                    <a:pt x="881" y="582"/>
                  </a:lnTo>
                  <a:lnTo>
                    <a:pt x="881" y="575"/>
                  </a:lnTo>
                  <a:lnTo>
                    <a:pt x="888" y="568"/>
                  </a:lnTo>
                  <a:lnTo>
                    <a:pt x="888" y="561"/>
                  </a:lnTo>
                  <a:lnTo>
                    <a:pt x="888" y="561"/>
                  </a:lnTo>
                  <a:lnTo>
                    <a:pt x="895" y="561"/>
                  </a:lnTo>
                  <a:lnTo>
                    <a:pt x="895" y="554"/>
                  </a:lnTo>
                  <a:lnTo>
                    <a:pt x="895" y="554"/>
                  </a:lnTo>
                  <a:lnTo>
                    <a:pt x="888" y="547"/>
                  </a:lnTo>
                  <a:lnTo>
                    <a:pt x="888" y="533"/>
                  </a:lnTo>
                  <a:lnTo>
                    <a:pt x="881" y="526"/>
                  </a:lnTo>
                  <a:lnTo>
                    <a:pt x="873" y="519"/>
                  </a:lnTo>
                  <a:lnTo>
                    <a:pt x="873" y="519"/>
                  </a:lnTo>
                  <a:lnTo>
                    <a:pt x="881" y="519"/>
                  </a:lnTo>
                  <a:lnTo>
                    <a:pt x="881" y="519"/>
                  </a:lnTo>
                  <a:lnTo>
                    <a:pt x="881" y="519"/>
                  </a:lnTo>
                  <a:lnTo>
                    <a:pt x="881" y="519"/>
                  </a:lnTo>
                  <a:lnTo>
                    <a:pt x="881" y="519"/>
                  </a:lnTo>
                  <a:lnTo>
                    <a:pt x="881" y="511"/>
                  </a:lnTo>
                  <a:lnTo>
                    <a:pt x="881" y="511"/>
                  </a:lnTo>
                  <a:lnTo>
                    <a:pt x="881" y="511"/>
                  </a:lnTo>
                  <a:lnTo>
                    <a:pt x="881" y="511"/>
                  </a:lnTo>
                  <a:lnTo>
                    <a:pt x="881" y="511"/>
                  </a:lnTo>
                  <a:lnTo>
                    <a:pt x="881" y="511"/>
                  </a:lnTo>
                  <a:lnTo>
                    <a:pt x="881" y="504"/>
                  </a:lnTo>
                  <a:lnTo>
                    <a:pt x="881" y="504"/>
                  </a:lnTo>
                  <a:lnTo>
                    <a:pt x="888" y="504"/>
                  </a:lnTo>
                  <a:lnTo>
                    <a:pt x="895" y="497"/>
                  </a:lnTo>
                  <a:lnTo>
                    <a:pt x="895" y="497"/>
                  </a:lnTo>
                  <a:lnTo>
                    <a:pt x="902" y="490"/>
                  </a:lnTo>
                  <a:lnTo>
                    <a:pt x="902" y="490"/>
                  </a:lnTo>
                  <a:lnTo>
                    <a:pt x="909" y="490"/>
                  </a:lnTo>
                  <a:lnTo>
                    <a:pt x="916" y="490"/>
                  </a:lnTo>
                  <a:lnTo>
                    <a:pt x="916" y="483"/>
                  </a:lnTo>
                  <a:lnTo>
                    <a:pt x="916" y="483"/>
                  </a:lnTo>
                  <a:lnTo>
                    <a:pt x="916" y="476"/>
                  </a:lnTo>
                  <a:lnTo>
                    <a:pt x="923" y="476"/>
                  </a:lnTo>
                  <a:lnTo>
                    <a:pt x="930" y="476"/>
                  </a:lnTo>
                  <a:lnTo>
                    <a:pt x="930" y="476"/>
                  </a:lnTo>
                  <a:lnTo>
                    <a:pt x="930" y="476"/>
                  </a:lnTo>
                  <a:lnTo>
                    <a:pt x="937" y="476"/>
                  </a:lnTo>
                  <a:lnTo>
                    <a:pt x="937" y="476"/>
                  </a:lnTo>
                  <a:lnTo>
                    <a:pt x="937" y="476"/>
                  </a:lnTo>
                  <a:lnTo>
                    <a:pt x="937" y="476"/>
                  </a:lnTo>
                  <a:lnTo>
                    <a:pt x="937" y="469"/>
                  </a:lnTo>
                  <a:lnTo>
                    <a:pt x="937" y="469"/>
                  </a:lnTo>
                  <a:lnTo>
                    <a:pt x="944" y="469"/>
                  </a:lnTo>
                  <a:lnTo>
                    <a:pt x="944" y="469"/>
                  </a:lnTo>
                  <a:lnTo>
                    <a:pt x="944" y="469"/>
                  </a:lnTo>
                  <a:lnTo>
                    <a:pt x="944" y="469"/>
                  </a:lnTo>
                  <a:lnTo>
                    <a:pt x="952" y="469"/>
                  </a:lnTo>
                  <a:lnTo>
                    <a:pt x="959" y="469"/>
                  </a:lnTo>
                  <a:lnTo>
                    <a:pt x="959" y="469"/>
                  </a:lnTo>
                  <a:lnTo>
                    <a:pt x="959" y="469"/>
                  </a:lnTo>
                  <a:lnTo>
                    <a:pt x="959" y="469"/>
                  </a:lnTo>
                  <a:lnTo>
                    <a:pt x="959" y="469"/>
                  </a:lnTo>
                  <a:lnTo>
                    <a:pt x="966" y="469"/>
                  </a:lnTo>
                  <a:lnTo>
                    <a:pt x="966" y="462"/>
                  </a:lnTo>
                  <a:lnTo>
                    <a:pt x="966" y="462"/>
                  </a:lnTo>
                  <a:lnTo>
                    <a:pt x="973" y="462"/>
                  </a:lnTo>
                  <a:lnTo>
                    <a:pt x="973" y="462"/>
                  </a:lnTo>
                  <a:lnTo>
                    <a:pt x="973" y="462"/>
                  </a:lnTo>
                  <a:lnTo>
                    <a:pt x="980" y="462"/>
                  </a:lnTo>
                  <a:lnTo>
                    <a:pt x="980" y="455"/>
                  </a:lnTo>
                  <a:lnTo>
                    <a:pt x="980" y="455"/>
                  </a:lnTo>
                  <a:lnTo>
                    <a:pt x="980" y="448"/>
                  </a:lnTo>
                  <a:lnTo>
                    <a:pt x="987" y="448"/>
                  </a:lnTo>
                  <a:lnTo>
                    <a:pt x="987" y="440"/>
                  </a:lnTo>
                  <a:lnTo>
                    <a:pt x="987" y="440"/>
                  </a:lnTo>
                  <a:lnTo>
                    <a:pt x="980" y="433"/>
                  </a:lnTo>
                  <a:lnTo>
                    <a:pt x="973" y="426"/>
                  </a:lnTo>
                  <a:lnTo>
                    <a:pt x="966" y="426"/>
                  </a:lnTo>
                  <a:lnTo>
                    <a:pt x="959" y="426"/>
                  </a:lnTo>
                  <a:lnTo>
                    <a:pt x="952" y="419"/>
                  </a:lnTo>
                  <a:lnTo>
                    <a:pt x="952" y="419"/>
                  </a:lnTo>
                  <a:lnTo>
                    <a:pt x="944" y="412"/>
                  </a:lnTo>
                  <a:lnTo>
                    <a:pt x="937" y="419"/>
                  </a:lnTo>
                  <a:lnTo>
                    <a:pt x="937" y="419"/>
                  </a:lnTo>
                  <a:lnTo>
                    <a:pt x="930" y="419"/>
                  </a:lnTo>
                  <a:lnTo>
                    <a:pt x="923" y="412"/>
                  </a:lnTo>
                  <a:lnTo>
                    <a:pt x="916" y="412"/>
                  </a:lnTo>
                  <a:lnTo>
                    <a:pt x="909" y="419"/>
                  </a:lnTo>
                  <a:lnTo>
                    <a:pt x="909" y="419"/>
                  </a:lnTo>
                  <a:lnTo>
                    <a:pt x="902" y="412"/>
                  </a:lnTo>
                  <a:lnTo>
                    <a:pt x="902" y="412"/>
                  </a:lnTo>
                  <a:lnTo>
                    <a:pt x="895" y="398"/>
                  </a:lnTo>
                  <a:lnTo>
                    <a:pt x="895" y="398"/>
                  </a:lnTo>
                  <a:lnTo>
                    <a:pt x="895" y="398"/>
                  </a:lnTo>
                  <a:lnTo>
                    <a:pt x="895" y="391"/>
                  </a:lnTo>
                  <a:lnTo>
                    <a:pt x="895" y="391"/>
                  </a:lnTo>
                  <a:lnTo>
                    <a:pt x="895" y="391"/>
                  </a:lnTo>
                  <a:lnTo>
                    <a:pt x="895" y="384"/>
                  </a:lnTo>
                  <a:lnTo>
                    <a:pt x="895" y="377"/>
                  </a:lnTo>
                  <a:lnTo>
                    <a:pt x="895" y="377"/>
                  </a:lnTo>
                  <a:lnTo>
                    <a:pt x="902" y="369"/>
                  </a:lnTo>
                  <a:lnTo>
                    <a:pt x="902" y="369"/>
                  </a:lnTo>
                  <a:lnTo>
                    <a:pt x="902" y="362"/>
                  </a:lnTo>
                  <a:lnTo>
                    <a:pt x="902" y="362"/>
                  </a:lnTo>
                  <a:lnTo>
                    <a:pt x="895" y="362"/>
                  </a:lnTo>
                  <a:lnTo>
                    <a:pt x="895" y="362"/>
                  </a:lnTo>
                  <a:lnTo>
                    <a:pt x="895" y="369"/>
                  </a:lnTo>
                  <a:lnTo>
                    <a:pt x="895" y="369"/>
                  </a:lnTo>
                  <a:lnTo>
                    <a:pt x="895" y="369"/>
                  </a:lnTo>
                  <a:lnTo>
                    <a:pt x="888" y="377"/>
                  </a:lnTo>
                  <a:lnTo>
                    <a:pt x="888" y="377"/>
                  </a:lnTo>
                  <a:lnTo>
                    <a:pt x="881" y="377"/>
                  </a:lnTo>
                  <a:lnTo>
                    <a:pt x="881" y="377"/>
                  </a:lnTo>
                  <a:lnTo>
                    <a:pt x="873" y="377"/>
                  </a:lnTo>
                  <a:lnTo>
                    <a:pt x="873" y="369"/>
                  </a:lnTo>
                  <a:lnTo>
                    <a:pt x="873" y="369"/>
                  </a:lnTo>
                  <a:lnTo>
                    <a:pt x="866" y="369"/>
                  </a:lnTo>
                  <a:lnTo>
                    <a:pt x="866" y="377"/>
                  </a:lnTo>
                  <a:lnTo>
                    <a:pt x="859" y="377"/>
                  </a:lnTo>
                  <a:lnTo>
                    <a:pt x="859" y="377"/>
                  </a:lnTo>
                  <a:lnTo>
                    <a:pt x="859" y="369"/>
                  </a:lnTo>
                  <a:lnTo>
                    <a:pt x="852" y="369"/>
                  </a:lnTo>
                  <a:lnTo>
                    <a:pt x="852" y="369"/>
                  </a:lnTo>
                  <a:lnTo>
                    <a:pt x="852" y="362"/>
                  </a:lnTo>
                  <a:lnTo>
                    <a:pt x="859" y="362"/>
                  </a:lnTo>
                  <a:lnTo>
                    <a:pt x="859" y="362"/>
                  </a:lnTo>
                  <a:lnTo>
                    <a:pt x="859" y="355"/>
                  </a:lnTo>
                  <a:lnTo>
                    <a:pt x="852" y="348"/>
                  </a:lnTo>
                  <a:lnTo>
                    <a:pt x="852" y="341"/>
                  </a:lnTo>
                  <a:lnTo>
                    <a:pt x="852" y="341"/>
                  </a:lnTo>
                  <a:lnTo>
                    <a:pt x="838" y="341"/>
                  </a:lnTo>
                  <a:lnTo>
                    <a:pt x="838" y="334"/>
                  </a:lnTo>
                  <a:lnTo>
                    <a:pt x="831" y="327"/>
                  </a:lnTo>
                  <a:lnTo>
                    <a:pt x="824" y="320"/>
                  </a:lnTo>
                  <a:lnTo>
                    <a:pt x="817" y="320"/>
                  </a:lnTo>
                  <a:lnTo>
                    <a:pt x="817" y="320"/>
                  </a:lnTo>
                  <a:lnTo>
                    <a:pt x="817" y="313"/>
                  </a:lnTo>
                  <a:lnTo>
                    <a:pt x="817" y="306"/>
                  </a:lnTo>
                  <a:lnTo>
                    <a:pt x="817" y="306"/>
                  </a:lnTo>
                  <a:lnTo>
                    <a:pt x="817" y="306"/>
                  </a:lnTo>
                  <a:lnTo>
                    <a:pt x="824" y="298"/>
                  </a:lnTo>
                  <a:lnTo>
                    <a:pt x="824" y="298"/>
                  </a:lnTo>
                  <a:lnTo>
                    <a:pt x="824" y="298"/>
                  </a:lnTo>
                  <a:lnTo>
                    <a:pt x="831" y="298"/>
                  </a:lnTo>
                  <a:lnTo>
                    <a:pt x="831" y="291"/>
                  </a:lnTo>
                  <a:lnTo>
                    <a:pt x="831" y="284"/>
                  </a:lnTo>
                  <a:lnTo>
                    <a:pt x="838" y="270"/>
                  </a:lnTo>
                  <a:lnTo>
                    <a:pt x="831" y="263"/>
                  </a:lnTo>
                  <a:lnTo>
                    <a:pt x="824" y="263"/>
                  </a:lnTo>
                  <a:lnTo>
                    <a:pt x="817" y="256"/>
                  </a:lnTo>
                  <a:lnTo>
                    <a:pt x="810" y="249"/>
                  </a:lnTo>
                  <a:lnTo>
                    <a:pt x="810" y="249"/>
                  </a:lnTo>
                  <a:lnTo>
                    <a:pt x="810" y="249"/>
                  </a:lnTo>
                  <a:lnTo>
                    <a:pt x="810" y="249"/>
                  </a:lnTo>
                  <a:lnTo>
                    <a:pt x="810" y="242"/>
                  </a:lnTo>
                  <a:lnTo>
                    <a:pt x="810" y="242"/>
                  </a:lnTo>
                  <a:lnTo>
                    <a:pt x="810" y="235"/>
                  </a:lnTo>
                  <a:lnTo>
                    <a:pt x="817" y="235"/>
                  </a:lnTo>
                  <a:lnTo>
                    <a:pt x="817" y="228"/>
                  </a:lnTo>
                  <a:lnTo>
                    <a:pt x="824" y="228"/>
                  </a:lnTo>
                  <a:lnTo>
                    <a:pt x="831" y="228"/>
                  </a:lnTo>
                  <a:lnTo>
                    <a:pt x="838" y="220"/>
                  </a:lnTo>
                  <a:lnTo>
                    <a:pt x="845" y="220"/>
                  </a:lnTo>
                  <a:lnTo>
                    <a:pt x="845" y="213"/>
                  </a:lnTo>
                  <a:lnTo>
                    <a:pt x="852" y="213"/>
                  </a:lnTo>
                  <a:lnTo>
                    <a:pt x="852" y="206"/>
                  </a:lnTo>
                  <a:lnTo>
                    <a:pt x="852" y="206"/>
                  </a:lnTo>
                  <a:lnTo>
                    <a:pt x="845" y="199"/>
                  </a:lnTo>
                  <a:lnTo>
                    <a:pt x="838" y="199"/>
                  </a:lnTo>
                  <a:lnTo>
                    <a:pt x="838" y="199"/>
                  </a:lnTo>
                  <a:lnTo>
                    <a:pt x="831" y="206"/>
                  </a:lnTo>
                  <a:lnTo>
                    <a:pt x="824" y="199"/>
                  </a:lnTo>
                  <a:lnTo>
                    <a:pt x="824" y="199"/>
                  </a:lnTo>
                  <a:lnTo>
                    <a:pt x="817" y="199"/>
                  </a:lnTo>
                  <a:lnTo>
                    <a:pt x="810" y="199"/>
                  </a:lnTo>
                  <a:lnTo>
                    <a:pt x="810" y="199"/>
                  </a:lnTo>
                  <a:lnTo>
                    <a:pt x="803" y="192"/>
                  </a:lnTo>
                  <a:lnTo>
                    <a:pt x="803" y="192"/>
                  </a:lnTo>
                  <a:lnTo>
                    <a:pt x="803" y="185"/>
                  </a:lnTo>
                  <a:lnTo>
                    <a:pt x="810" y="185"/>
                  </a:lnTo>
                  <a:lnTo>
                    <a:pt x="817" y="178"/>
                  </a:lnTo>
                  <a:lnTo>
                    <a:pt x="817" y="178"/>
                  </a:lnTo>
                  <a:lnTo>
                    <a:pt x="817" y="178"/>
                  </a:lnTo>
                  <a:lnTo>
                    <a:pt x="817" y="171"/>
                  </a:lnTo>
                  <a:lnTo>
                    <a:pt x="817" y="171"/>
                  </a:lnTo>
                  <a:lnTo>
                    <a:pt x="810" y="164"/>
                  </a:lnTo>
                  <a:lnTo>
                    <a:pt x="810" y="164"/>
                  </a:lnTo>
                  <a:lnTo>
                    <a:pt x="803" y="164"/>
                  </a:lnTo>
                  <a:lnTo>
                    <a:pt x="803" y="164"/>
                  </a:lnTo>
                  <a:lnTo>
                    <a:pt x="795" y="164"/>
                  </a:lnTo>
                  <a:lnTo>
                    <a:pt x="795" y="157"/>
                  </a:lnTo>
                  <a:lnTo>
                    <a:pt x="795" y="157"/>
                  </a:lnTo>
                  <a:lnTo>
                    <a:pt x="788" y="157"/>
                  </a:lnTo>
                  <a:lnTo>
                    <a:pt x="788" y="149"/>
                  </a:lnTo>
                  <a:lnTo>
                    <a:pt x="788" y="149"/>
                  </a:lnTo>
                  <a:lnTo>
                    <a:pt x="788" y="142"/>
                  </a:lnTo>
                  <a:lnTo>
                    <a:pt x="795" y="142"/>
                  </a:lnTo>
                  <a:lnTo>
                    <a:pt x="795" y="142"/>
                  </a:lnTo>
                  <a:lnTo>
                    <a:pt x="795" y="142"/>
                  </a:lnTo>
                  <a:lnTo>
                    <a:pt x="795" y="142"/>
                  </a:lnTo>
                  <a:lnTo>
                    <a:pt x="795" y="135"/>
                  </a:lnTo>
                  <a:lnTo>
                    <a:pt x="795" y="135"/>
                  </a:lnTo>
                  <a:lnTo>
                    <a:pt x="803" y="135"/>
                  </a:lnTo>
                  <a:lnTo>
                    <a:pt x="810" y="128"/>
                  </a:lnTo>
                  <a:lnTo>
                    <a:pt x="810" y="128"/>
                  </a:lnTo>
                  <a:lnTo>
                    <a:pt x="810" y="121"/>
                  </a:lnTo>
                  <a:lnTo>
                    <a:pt x="810" y="121"/>
                  </a:lnTo>
                  <a:lnTo>
                    <a:pt x="810" y="114"/>
                  </a:lnTo>
                  <a:lnTo>
                    <a:pt x="810" y="114"/>
                  </a:lnTo>
                  <a:lnTo>
                    <a:pt x="810" y="114"/>
                  </a:lnTo>
                  <a:lnTo>
                    <a:pt x="831" y="107"/>
                  </a:lnTo>
                  <a:lnTo>
                    <a:pt x="838" y="107"/>
                  </a:lnTo>
                  <a:lnTo>
                    <a:pt x="845" y="100"/>
                  </a:lnTo>
                  <a:lnTo>
                    <a:pt x="852" y="100"/>
                  </a:lnTo>
                  <a:lnTo>
                    <a:pt x="859" y="100"/>
                  </a:lnTo>
                  <a:lnTo>
                    <a:pt x="866" y="100"/>
                  </a:lnTo>
                  <a:lnTo>
                    <a:pt x="902" y="107"/>
                  </a:lnTo>
                  <a:lnTo>
                    <a:pt x="944" y="114"/>
                  </a:lnTo>
                  <a:lnTo>
                    <a:pt x="952" y="114"/>
                  </a:lnTo>
                  <a:lnTo>
                    <a:pt x="966" y="114"/>
                  </a:lnTo>
                  <a:lnTo>
                    <a:pt x="966" y="114"/>
                  </a:lnTo>
                  <a:lnTo>
                    <a:pt x="973" y="114"/>
                  </a:lnTo>
                  <a:lnTo>
                    <a:pt x="973" y="121"/>
                  </a:lnTo>
                  <a:lnTo>
                    <a:pt x="973" y="121"/>
                  </a:lnTo>
                  <a:lnTo>
                    <a:pt x="980" y="121"/>
                  </a:lnTo>
                  <a:lnTo>
                    <a:pt x="987" y="128"/>
                  </a:lnTo>
                  <a:lnTo>
                    <a:pt x="1015" y="135"/>
                  </a:lnTo>
                  <a:lnTo>
                    <a:pt x="1023" y="135"/>
                  </a:lnTo>
                  <a:lnTo>
                    <a:pt x="1030" y="135"/>
                  </a:lnTo>
                  <a:lnTo>
                    <a:pt x="1030" y="135"/>
                  </a:lnTo>
                  <a:lnTo>
                    <a:pt x="1037" y="135"/>
                  </a:lnTo>
                  <a:lnTo>
                    <a:pt x="1037" y="135"/>
                  </a:lnTo>
                  <a:lnTo>
                    <a:pt x="1044" y="128"/>
                  </a:lnTo>
                  <a:lnTo>
                    <a:pt x="1051" y="128"/>
                  </a:lnTo>
                  <a:lnTo>
                    <a:pt x="1058" y="121"/>
                  </a:lnTo>
                  <a:lnTo>
                    <a:pt x="1058" y="121"/>
                  </a:lnTo>
                  <a:lnTo>
                    <a:pt x="1065" y="121"/>
                  </a:lnTo>
                  <a:lnTo>
                    <a:pt x="1065" y="114"/>
                  </a:lnTo>
                  <a:lnTo>
                    <a:pt x="1065" y="114"/>
                  </a:lnTo>
                  <a:lnTo>
                    <a:pt x="1065" y="107"/>
                  </a:lnTo>
                  <a:lnTo>
                    <a:pt x="1072" y="107"/>
                  </a:lnTo>
                  <a:lnTo>
                    <a:pt x="1079" y="114"/>
                  </a:lnTo>
                  <a:lnTo>
                    <a:pt x="1086" y="114"/>
                  </a:lnTo>
                  <a:lnTo>
                    <a:pt x="1101" y="107"/>
                  </a:lnTo>
                  <a:lnTo>
                    <a:pt x="1115" y="100"/>
                  </a:lnTo>
                  <a:lnTo>
                    <a:pt x="1122" y="100"/>
                  </a:lnTo>
                  <a:lnTo>
                    <a:pt x="1122" y="100"/>
                  </a:lnTo>
                  <a:lnTo>
                    <a:pt x="1129" y="100"/>
                  </a:lnTo>
                  <a:lnTo>
                    <a:pt x="1129" y="100"/>
                  </a:lnTo>
                  <a:lnTo>
                    <a:pt x="1136" y="100"/>
                  </a:lnTo>
                  <a:lnTo>
                    <a:pt x="1143" y="100"/>
                  </a:lnTo>
                  <a:lnTo>
                    <a:pt x="1143" y="100"/>
                  </a:lnTo>
                  <a:lnTo>
                    <a:pt x="1157" y="93"/>
                  </a:lnTo>
                  <a:lnTo>
                    <a:pt x="1157" y="86"/>
                  </a:lnTo>
                  <a:lnTo>
                    <a:pt x="1157" y="78"/>
                  </a:lnTo>
                  <a:lnTo>
                    <a:pt x="1157" y="78"/>
                  </a:lnTo>
                  <a:lnTo>
                    <a:pt x="1165" y="78"/>
                  </a:lnTo>
                  <a:lnTo>
                    <a:pt x="1165" y="71"/>
                  </a:lnTo>
                  <a:lnTo>
                    <a:pt x="1172" y="71"/>
                  </a:lnTo>
                  <a:lnTo>
                    <a:pt x="1172" y="71"/>
                  </a:lnTo>
                  <a:lnTo>
                    <a:pt x="1179" y="78"/>
                  </a:lnTo>
                  <a:lnTo>
                    <a:pt x="1179" y="78"/>
                  </a:lnTo>
                  <a:lnTo>
                    <a:pt x="1179" y="78"/>
                  </a:lnTo>
                  <a:lnTo>
                    <a:pt x="1179" y="71"/>
                  </a:lnTo>
                  <a:lnTo>
                    <a:pt x="1193" y="64"/>
                  </a:lnTo>
                  <a:lnTo>
                    <a:pt x="1193" y="64"/>
                  </a:lnTo>
                  <a:lnTo>
                    <a:pt x="1193" y="64"/>
                  </a:lnTo>
                  <a:lnTo>
                    <a:pt x="1193" y="57"/>
                  </a:lnTo>
                  <a:lnTo>
                    <a:pt x="1193" y="57"/>
                  </a:lnTo>
                  <a:lnTo>
                    <a:pt x="1193" y="50"/>
                  </a:lnTo>
                  <a:lnTo>
                    <a:pt x="1193" y="50"/>
                  </a:lnTo>
                  <a:lnTo>
                    <a:pt x="1285" y="0"/>
                  </a:lnTo>
                  <a:lnTo>
                    <a:pt x="1285" y="0"/>
                  </a:lnTo>
                  <a:lnTo>
                    <a:pt x="1285" y="0"/>
                  </a:lnTo>
                  <a:lnTo>
                    <a:pt x="1292" y="7"/>
                  </a:lnTo>
                </a:path>
              </a:pathLst>
            </a:custGeom>
            <a:noFill/>
            <a:ln w="12700" cap="rnd">
              <a:solidFill>
                <a:schemeClr val="tx1">
                  <a:lumMod val="60000"/>
                  <a:lumOff val="40000"/>
                </a:schemeClr>
              </a:solidFill>
              <a:prstDash val="solid"/>
              <a:round/>
              <a:headEnd/>
              <a:tailEnd/>
            </a:ln>
            <a:extLst>
              <a:ext uri="{909E8E84-426E-40dd-AFC4-6F175D3DCCD1}">
                <a14:hiddenFill xmlns:a14="http://schemas.microsoft.com/office/drawing/2010/main" xmlns="">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100" name="Title 99"/>
          <p:cNvSpPr>
            <a:spLocks noGrp="1"/>
          </p:cNvSpPr>
          <p:nvPr>
            <p:ph type="title"/>
          </p:nvPr>
        </p:nvSpPr>
        <p:spPr>
          <a:xfrm>
            <a:off x="914400" y="259822"/>
            <a:ext cx="10363200" cy="817561"/>
          </a:xfrm>
        </p:spPr>
        <p:txBody>
          <a:bodyPr/>
          <a:lstStyle/>
          <a:p>
            <a:pPr algn="r"/>
            <a:r>
              <a:rPr lang="en-US" dirty="0"/>
              <a:t> x </a:t>
            </a:r>
          </a:p>
        </p:txBody>
      </p:sp>
      <p:sp>
        <p:nvSpPr>
          <p:cNvPr id="119" name="Oval 118"/>
          <p:cNvSpPr/>
          <p:nvPr/>
        </p:nvSpPr>
        <p:spPr>
          <a:xfrm>
            <a:off x="1736625" y="4402742"/>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0" name="Oval 119"/>
          <p:cNvSpPr/>
          <p:nvPr/>
        </p:nvSpPr>
        <p:spPr>
          <a:xfrm>
            <a:off x="2589251" y="2642828"/>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1" name="Oval 120"/>
          <p:cNvSpPr/>
          <p:nvPr/>
        </p:nvSpPr>
        <p:spPr>
          <a:xfrm>
            <a:off x="2280828" y="2071640"/>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2" name="Oval 121"/>
          <p:cNvSpPr/>
          <p:nvPr/>
        </p:nvSpPr>
        <p:spPr>
          <a:xfrm>
            <a:off x="1500247" y="3272480"/>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3" name="TextBox 122"/>
          <p:cNvSpPr txBox="1"/>
          <p:nvPr/>
        </p:nvSpPr>
        <p:spPr>
          <a:xfrm>
            <a:off x="6965591" y="1164104"/>
            <a:ext cx="2114361" cy="225767"/>
          </a:xfrm>
          <a:prstGeom prst="rect">
            <a:avLst/>
          </a:prstGeom>
          <a:noFill/>
        </p:spPr>
        <p:txBody>
          <a:bodyPr wrap="none" lIns="0" tIns="0" rIns="0" bIns="0" rtlCol="0">
            <a:spAutoFit/>
          </a:bodyPr>
          <a:lstStyle/>
          <a:p>
            <a:r>
              <a:rPr lang="en-US" sz="1467" dirty="0"/>
              <a:t>Xxx </a:t>
            </a:r>
            <a:r>
              <a:rPr lang="en-US" sz="1467" dirty="0" err="1"/>
              <a:t>xxx</a:t>
            </a:r>
            <a:r>
              <a:rPr lang="en-US" sz="1467" dirty="0"/>
              <a:t> </a:t>
            </a:r>
            <a:r>
              <a:rPr lang="en-US" sz="1467" dirty="0" err="1"/>
              <a:t>xxx</a:t>
            </a:r>
            <a:r>
              <a:rPr lang="en-US" sz="1467" dirty="0"/>
              <a:t> </a:t>
            </a:r>
            <a:r>
              <a:rPr lang="en-US" sz="1467" dirty="0" err="1"/>
              <a:t>xxxxx</a:t>
            </a:r>
            <a:r>
              <a:rPr lang="en-US" sz="1467" dirty="0"/>
              <a:t> </a:t>
            </a:r>
            <a:r>
              <a:rPr lang="en-US" sz="1467" dirty="0" err="1"/>
              <a:t>xxxxx</a:t>
            </a:r>
            <a:r>
              <a:rPr lang="en-US" sz="1467" dirty="0"/>
              <a:t> x </a:t>
            </a:r>
          </a:p>
        </p:txBody>
      </p:sp>
      <p:sp>
        <p:nvSpPr>
          <p:cNvPr id="124" name="TextBox 123"/>
          <p:cNvSpPr txBox="1"/>
          <p:nvPr/>
        </p:nvSpPr>
        <p:spPr>
          <a:xfrm>
            <a:off x="9773924" y="5059288"/>
            <a:ext cx="1666231" cy="731547"/>
          </a:xfrm>
          <a:prstGeom prst="rect">
            <a:avLst/>
          </a:prstGeom>
          <a:noFill/>
        </p:spPr>
        <p:txBody>
          <a:bodyPr wrap="squar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endParaRPr lang="en-US" sz="1467" dirty="0"/>
          </a:p>
        </p:txBody>
      </p:sp>
      <p:sp>
        <p:nvSpPr>
          <p:cNvPr id="125" name="TextBox 124"/>
          <p:cNvSpPr txBox="1"/>
          <p:nvPr/>
        </p:nvSpPr>
        <p:spPr>
          <a:xfrm>
            <a:off x="7581226" y="5059288"/>
            <a:ext cx="1666231" cy="731547"/>
          </a:xfrm>
          <a:prstGeom prst="rect">
            <a:avLst/>
          </a:prstGeom>
          <a:noFill/>
        </p:spPr>
        <p:txBody>
          <a:bodyPr wrap="squar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endParaRPr lang="en-US" sz="1467" dirty="0"/>
          </a:p>
        </p:txBody>
      </p:sp>
      <p:grpSp>
        <p:nvGrpSpPr>
          <p:cNvPr id="126" name="Group 125"/>
          <p:cNvGrpSpPr/>
          <p:nvPr/>
        </p:nvGrpSpPr>
        <p:grpSpPr>
          <a:xfrm>
            <a:off x="9050452" y="5052675"/>
            <a:ext cx="665972" cy="665972"/>
            <a:chOff x="5076056" y="1050744"/>
            <a:chExt cx="684076" cy="684076"/>
          </a:xfrm>
        </p:grpSpPr>
        <p:sp>
          <p:nvSpPr>
            <p:cNvPr id="127" name="Oval 126"/>
            <p:cNvSpPr/>
            <p:nvPr/>
          </p:nvSpPr>
          <p:spPr>
            <a:xfrm>
              <a:off x="5076056" y="1050744"/>
              <a:ext cx="684076" cy="684076"/>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8" name="Freeform 5"/>
            <p:cNvSpPr>
              <a:spLocks noChangeAspect="1" noEditPoints="1"/>
            </p:cNvSpPr>
            <p:nvPr/>
          </p:nvSpPr>
          <p:spPr bwMode="auto">
            <a:xfrm>
              <a:off x="5295608" y="1139532"/>
              <a:ext cx="254168" cy="506500"/>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129" name="Group 128"/>
          <p:cNvGrpSpPr/>
          <p:nvPr/>
        </p:nvGrpSpPr>
        <p:grpSpPr>
          <a:xfrm>
            <a:off x="6890212" y="5052675"/>
            <a:ext cx="665972" cy="665972"/>
            <a:chOff x="5076056" y="123478"/>
            <a:chExt cx="684076" cy="684076"/>
          </a:xfrm>
        </p:grpSpPr>
        <p:sp>
          <p:nvSpPr>
            <p:cNvPr id="130" name="Oval 129"/>
            <p:cNvSpPr/>
            <p:nvPr/>
          </p:nvSpPr>
          <p:spPr>
            <a:xfrm>
              <a:off x="5076056" y="123478"/>
              <a:ext cx="684076" cy="68407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1" name="Freeform 6"/>
            <p:cNvSpPr>
              <a:spLocks noChangeAspect="1" noEditPoints="1"/>
            </p:cNvSpPr>
            <p:nvPr/>
          </p:nvSpPr>
          <p:spPr bwMode="auto">
            <a:xfrm>
              <a:off x="5292080" y="212267"/>
              <a:ext cx="252028" cy="506498"/>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
        <p:nvSpPr>
          <p:cNvPr id="138" name="Rounded Rectangle 137"/>
          <p:cNvSpPr/>
          <p:nvPr/>
        </p:nvSpPr>
        <p:spPr>
          <a:xfrm rot="5400000">
            <a:off x="9316589" y="-203800"/>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39" name="Rounded Rectangle 138"/>
          <p:cNvSpPr/>
          <p:nvPr/>
        </p:nvSpPr>
        <p:spPr>
          <a:xfrm>
            <a:off x="7600631" y="1512159"/>
            <a:ext cx="1249856"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140" name="Rounded Rectangle 139"/>
          <p:cNvSpPr/>
          <p:nvPr/>
        </p:nvSpPr>
        <p:spPr>
          <a:xfrm rot="5400000">
            <a:off x="9316589" y="349760"/>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41" name="Rounded Rectangle 140"/>
          <p:cNvSpPr/>
          <p:nvPr/>
        </p:nvSpPr>
        <p:spPr>
          <a:xfrm>
            <a:off x="7600629" y="2065719"/>
            <a:ext cx="2040895"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142" name="Rounded Rectangle 141"/>
          <p:cNvSpPr/>
          <p:nvPr/>
        </p:nvSpPr>
        <p:spPr>
          <a:xfrm rot="5400000">
            <a:off x="9316589" y="903320"/>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43" name="Rounded Rectangle 142"/>
          <p:cNvSpPr/>
          <p:nvPr/>
        </p:nvSpPr>
        <p:spPr>
          <a:xfrm>
            <a:off x="7600629" y="2619279"/>
            <a:ext cx="1974976"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144" name="Rounded Rectangle 143"/>
          <p:cNvSpPr/>
          <p:nvPr/>
        </p:nvSpPr>
        <p:spPr>
          <a:xfrm rot="5400000">
            <a:off x="9316589" y="1456880"/>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45" name="Rounded Rectangle 144"/>
          <p:cNvSpPr/>
          <p:nvPr/>
        </p:nvSpPr>
        <p:spPr>
          <a:xfrm>
            <a:off x="7600629" y="3172839"/>
            <a:ext cx="2633246"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146" name="Rounded Rectangle 145"/>
          <p:cNvSpPr/>
          <p:nvPr/>
        </p:nvSpPr>
        <p:spPr>
          <a:xfrm rot="5400000">
            <a:off x="9316589" y="2010440"/>
            <a:ext cx="329184" cy="3761103"/>
          </a:xfrm>
          <a:prstGeom prst="roundRect">
            <a:avLst>
              <a:gd name="adj" fmla="val 50000"/>
            </a:avLst>
          </a:prstGeom>
          <a:solidFill>
            <a:schemeClr val="bg1">
              <a:lumMod val="7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47" name="Rounded Rectangle 146"/>
          <p:cNvSpPr/>
          <p:nvPr/>
        </p:nvSpPr>
        <p:spPr>
          <a:xfrm>
            <a:off x="7600629" y="3726399"/>
            <a:ext cx="2436415"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grpSp>
        <p:nvGrpSpPr>
          <p:cNvPr id="2" name="Group 1"/>
          <p:cNvGrpSpPr/>
          <p:nvPr/>
        </p:nvGrpSpPr>
        <p:grpSpPr>
          <a:xfrm>
            <a:off x="6550044" y="1507987"/>
            <a:ext cx="5120069" cy="2985776"/>
            <a:chOff x="6550044" y="1507987"/>
            <a:chExt cx="5120069" cy="2985776"/>
          </a:xfrm>
        </p:grpSpPr>
        <p:sp>
          <p:nvSpPr>
            <p:cNvPr id="133" name="Rectangle 132"/>
            <p:cNvSpPr/>
            <p:nvPr/>
          </p:nvSpPr>
          <p:spPr>
            <a:xfrm>
              <a:off x="6550044" y="3722227"/>
              <a:ext cx="935592" cy="337528"/>
            </a:xfrm>
            <a:prstGeom prst="rect">
              <a:avLst/>
            </a:prstGeom>
          </p:spPr>
          <p:txBody>
            <a:bodyPr wrap="none">
              <a:noAutofit/>
            </a:bodyPr>
            <a:lstStyle/>
            <a:p>
              <a:pPr algn="r">
                <a:lnSpc>
                  <a:spcPct val="95000"/>
                </a:lnSpc>
              </a:pPr>
              <a:r>
                <a:rPr lang="en-US" sz="1467" dirty="0"/>
                <a:t>2015</a:t>
              </a:r>
            </a:p>
          </p:txBody>
        </p:sp>
        <p:sp>
          <p:nvSpPr>
            <p:cNvPr id="134" name="Rectangle 133"/>
            <p:cNvSpPr/>
            <p:nvPr/>
          </p:nvSpPr>
          <p:spPr>
            <a:xfrm>
              <a:off x="6550044" y="3168667"/>
              <a:ext cx="935592" cy="337528"/>
            </a:xfrm>
            <a:prstGeom prst="rect">
              <a:avLst/>
            </a:prstGeom>
          </p:spPr>
          <p:txBody>
            <a:bodyPr wrap="none">
              <a:noAutofit/>
            </a:bodyPr>
            <a:lstStyle/>
            <a:p>
              <a:pPr algn="r">
                <a:lnSpc>
                  <a:spcPct val="95000"/>
                </a:lnSpc>
              </a:pPr>
              <a:r>
                <a:rPr lang="en-US" sz="1467" dirty="0"/>
                <a:t>2014</a:t>
              </a:r>
            </a:p>
          </p:txBody>
        </p:sp>
        <p:sp>
          <p:nvSpPr>
            <p:cNvPr id="135" name="Rectangle 134"/>
            <p:cNvSpPr/>
            <p:nvPr/>
          </p:nvSpPr>
          <p:spPr>
            <a:xfrm>
              <a:off x="6550044" y="2615107"/>
              <a:ext cx="935592" cy="337528"/>
            </a:xfrm>
            <a:prstGeom prst="rect">
              <a:avLst/>
            </a:prstGeom>
          </p:spPr>
          <p:txBody>
            <a:bodyPr wrap="none">
              <a:noAutofit/>
            </a:bodyPr>
            <a:lstStyle/>
            <a:p>
              <a:pPr algn="r">
                <a:lnSpc>
                  <a:spcPct val="95000"/>
                </a:lnSpc>
              </a:pPr>
              <a:r>
                <a:rPr lang="en-US" sz="1467" dirty="0"/>
                <a:t>2013</a:t>
              </a:r>
            </a:p>
          </p:txBody>
        </p:sp>
        <p:sp>
          <p:nvSpPr>
            <p:cNvPr id="136" name="Rectangle 135"/>
            <p:cNvSpPr/>
            <p:nvPr/>
          </p:nvSpPr>
          <p:spPr>
            <a:xfrm>
              <a:off x="6550044" y="2061547"/>
              <a:ext cx="935592" cy="337528"/>
            </a:xfrm>
            <a:prstGeom prst="rect">
              <a:avLst/>
            </a:prstGeom>
          </p:spPr>
          <p:txBody>
            <a:bodyPr wrap="none">
              <a:noAutofit/>
            </a:bodyPr>
            <a:lstStyle/>
            <a:p>
              <a:pPr algn="r">
                <a:lnSpc>
                  <a:spcPct val="95000"/>
                </a:lnSpc>
              </a:pPr>
              <a:r>
                <a:rPr lang="en-US" sz="1467" dirty="0"/>
                <a:t>2012</a:t>
              </a:r>
            </a:p>
          </p:txBody>
        </p:sp>
        <p:sp>
          <p:nvSpPr>
            <p:cNvPr id="137" name="Rectangle 136"/>
            <p:cNvSpPr/>
            <p:nvPr/>
          </p:nvSpPr>
          <p:spPr>
            <a:xfrm>
              <a:off x="6550044" y="1507987"/>
              <a:ext cx="935592" cy="337528"/>
            </a:xfrm>
            <a:prstGeom prst="rect">
              <a:avLst/>
            </a:prstGeom>
          </p:spPr>
          <p:txBody>
            <a:bodyPr wrap="none">
              <a:noAutofit/>
            </a:bodyPr>
            <a:lstStyle/>
            <a:p>
              <a:pPr algn="r">
                <a:lnSpc>
                  <a:spcPct val="95000"/>
                </a:lnSpc>
              </a:pPr>
              <a:r>
                <a:rPr lang="en-US" sz="1467" dirty="0"/>
                <a:t>2011</a:t>
              </a:r>
            </a:p>
          </p:txBody>
        </p:sp>
        <p:grpSp>
          <p:nvGrpSpPr>
            <p:cNvPr id="148" name="Group 147"/>
            <p:cNvGrpSpPr/>
            <p:nvPr/>
          </p:nvGrpSpPr>
          <p:grpSpPr>
            <a:xfrm>
              <a:off x="7523463" y="4186948"/>
              <a:ext cx="4146650" cy="306815"/>
              <a:chOff x="5984569" y="2907631"/>
              <a:chExt cx="3013765" cy="230111"/>
            </a:xfrm>
          </p:grpSpPr>
          <p:sp>
            <p:nvSpPr>
              <p:cNvPr id="149" name="Rectangle 148"/>
              <p:cNvSpPr/>
              <p:nvPr/>
            </p:nvSpPr>
            <p:spPr>
              <a:xfrm>
                <a:off x="8237578" y="2907631"/>
                <a:ext cx="760756" cy="230111"/>
              </a:xfrm>
              <a:prstGeom prst="rect">
                <a:avLst/>
              </a:prstGeom>
            </p:spPr>
            <p:txBody>
              <a:bodyPr wrap="square">
                <a:spAutoFit/>
              </a:bodyPr>
              <a:lstStyle/>
              <a:p>
                <a:pPr>
                  <a:lnSpc>
                    <a:spcPct val="95000"/>
                  </a:lnSpc>
                </a:pPr>
                <a:r>
                  <a:rPr lang="en-US" sz="1467" dirty="0"/>
                  <a:t>100%</a:t>
                </a:r>
              </a:p>
            </p:txBody>
          </p:sp>
          <p:sp>
            <p:nvSpPr>
              <p:cNvPr id="150" name="Rectangle 149"/>
              <p:cNvSpPr/>
              <p:nvPr/>
            </p:nvSpPr>
            <p:spPr>
              <a:xfrm>
                <a:off x="7674327" y="2907631"/>
                <a:ext cx="760756" cy="230111"/>
              </a:xfrm>
              <a:prstGeom prst="rect">
                <a:avLst/>
              </a:prstGeom>
            </p:spPr>
            <p:txBody>
              <a:bodyPr wrap="square">
                <a:spAutoFit/>
              </a:bodyPr>
              <a:lstStyle/>
              <a:p>
                <a:pPr>
                  <a:lnSpc>
                    <a:spcPct val="95000"/>
                  </a:lnSpc>
                </a:pPr>
                <a:r>
                  <a:rPr lang="en-US" sz="1467" dirty="0"/>
                  <a:t>75%</a:t>
                </a:r>
              </a:p>
            </p:txBody>
          </p:sp>
          <p:sp>
            <p:nvSpPr>
              <p:cNvPr id="151" name="Rectangle 150"/>
              <p:cNvSpPr/>
              <p:nvPr/>
            </p:nvSpPr>
            <p:spPr>
              <a:xfrm>
                <a:off x="7111075" y="2907631"/>
                <a:ext cx="760756" cy="230111"/>
              </a:xfrm>
              <a:prstGeom prst="rect">
                <a:avLst/>
              </a:prstGeom>
            </p:spPr>
            <p:txBody>
              <a:bodyPr wrap="square">
                <a:spAutoFit/>
              </a:bodyPr>
              <a:lstStyle/>
              <a:p>
                <a:pPr>
                  <a:lnSpc>
                    <a:spcPct val="95000"/>
                  </a:lnSpc>
                </a:pPr>
                <a:r>
                  <a:rPr lang="en-US" sz="1467" dirty="0"/>
                  <a:t>50%</a:t>
                </a:r>
              </a:p>
            </p:txBody>
          </p:sp>
          <p:sp>
            <p:nvSpPr>
              <p:cNvPr id="152" name="Rectangle 151"/>
              <p:cNvSpPr/>
              <p:nvPr/>
            </p:nvSpPr>
            <p:spPr>
              <a:xfrm>
                <a:off x="5984569" y="2907631"/>
                <a:ext cx="760756" cy="230111"/>
              </a:xfrm>
              <a:prstGeom prst="rect">
                <a:avLst/>
              </a:prstGeom>
            </p:spPr>
            <p:txBody>
              <a:bodyPr wrap="square">
                <a:spAutoFit/>
              </a:bodyPr>
              <a:lstStyle/>
              <a:p>
                <a:pPr>
                  <a:lnSpc>
                    <a:spcPct val="95000"/>
                  </a:lnSpc>
                </a:pPr>
                <a:r>
                  <a:rPr lang="en-US" sz="1467" dirty="0"/>
                  <a:t>0%</a:t>
                </a:r>
              </a:p>
            </p:txBody>
          </p:sp>
          <p:sp>
            <p:nvSpPr>
              <p:cNvPr id="153" name="Rectangle 152"/>
              <p:cNvSpPr/>
              <p:nvPr/>
            </p:nvSpPr>
            <p:spPr>
              <a:xfrm>
                <a:off x="6547822" y="2907631"/>
                <a:ext cx="760756" cy="230111"/>
              </a:xfrm>
              <a:prstGeom prst="rect">
                <a:avLst/>
              </a:prstGeom>
            </p:spPr>
            <p:txBody>
              <a:bodyPr wrap="square">
                <a:spAutoFit/>
              </a:bodyPr>
              <a:lstStyle/>
              <a:p>
                <a:pPr>
                  <a:lnSpc>
                    <a:spcPct val="95000"/>
                  </a:lnSpc>
                </a:pPr>
                <a:r>
                  <a:rPr lang="en-US" sz="1467" dirty="0"/>
                  <a:t>25%</a:t>
                </a:r>
              </a:p>
            </p:txBody>
          </p:sp>
        </p:grpSp>
      </p:grpSp>
      <p:sp>
        <p:nvSpPr>
          <p:cNvPr id="154" name="Oval 153"/>
          <p:cNvSpPr/>
          <p:nvPr/>
        </p:nvSpPr>
        <p:spPr>
          <a:xfrm>
            <a:off x="3949847" y="3328097"/>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5" name="Oval 154"/>
          <p:cNvSpPr/>
          <p:nvPr/>
        </p:nvSpPr>
        <p:spPr>
          <a:xfrm>
            <a:off x="1928247" y="2799710"/>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6" name="Oval 155"/>
          <p:cNvSpPr/>
          <p:nvPr/>
        </p:nvSpPr>
        <p:spPr>
          <a:xfrm>
            <a:off x="3219432" y="3677483"/>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7" name="Rounded Rectangle 156"/>
          <p:cNvSpPr/>
          <p:nvPr/>
        </p:nvSpPr>
        <p:spPr>
          <a:xfrm>
            <a:off x="2424844" y="809672"/>
            <a:ext cx="1747457" cy="466901"/>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err="1">
                <a:solidFill>
                  <a:srgbClr val="FFFFFF"/>
                </a:solidFill>
              </a:rPr>
              <a:t>Xxxxxxxxx</a:t>
            </a:r>
            <a:endParaRPr lang="en-US" sz="1400" dirty="0">
              <a:solidFill>
                <a:srgbClr val="FFFFFF"/>
              </a:solidFill>
            </a:endParaRPr>
          </a:p>
        </p:txBody>
      </p:sp>
      <p:cxnSp>
        <p:nvCxnSpPr>
          <p:cNvPr id="159" name="Straight Connector 158"/>
          <p:cNvCxnSpPr>
            <a:stCxn id="157" idx="2"/>
            <a:endCxn id="121" idx="7"/>
          </p:cNvCxnSpPr>
          <p:nvPr/>
        </p:nvCxnSpPr>
        <p:spPr>
          <a:xfrm flipH="1">
            <a:off x="2481771" y="1276573"/>
            <a:ext cx="816802" cy="829543"/>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784640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56"/>
                                        </p:tgtEl>
                                        <p:attrNameLst>
                                          <p:attrName>style.visibility</p:attrName>
                                        </p:attrNameLst>
                                      </p:cBhvr>
                                      <p:to>
                                        <p:strVal val="visible"/>
                                      </p:to>
                                    </p:set>
                                    <p:anim calcmode="lin" valueType="num">
                                      <p:cBhvr>
                                        <p:cTn id="7" dur="100" fill="hold"/>
                                        <p:tgtEl>
                                          <p:spTgt spid="156"/>
                                        </p:tgtEl>
                                        <p:attrNameLst>
                                          <p:attrName>ppt_w</p:attrName>
                                        </p:attrNameLst>
                                      </p:cBhvr>
                                      <p:tavLst>
                                        <p:tav tm="0">
                                          <p:val>
                                            <p:fltVal val="0"/>
                                          </p:val>
                                        </p:tav>
                                        <p:tav tm="100000">
                                          <p:val>
                                            <p:strVal val="#ppt_w"/>
                                          </p:val>
                                        </p:tav>
                                      </p:tavLst>
                                    </p:anim>
                                    <p:anim calcmode="lin" valueType="num">
                                      <p:cBhvr>
                                        <p:cTn id="8" dur="100" fill="hold"/>
                                        <p:tgtEl>
                                          <p:spTgt spid="156"/>
                                        </p:tgtEl>
                                        <p:attrNameLst>
                                          <p:attrName>ppt_h</p:attrName>
                                        </p:attrNameLst>
                                      </p:cBhvr>
                                      <p:tavLst>
                                        <p:tav tm="0">
                                          <p:val>
                                            <p:fltVal val="0"/>
                                          </p:val>
                                        </p:tav>
                                        <p:tav tm="100000">
                                          <p:val>
                                            <p:strVal val="#ppt_h"/>
                                          </p:val>
                                        </p:tav>
                                      </p:tavLst>
                                    </p:anim>
                                    <p:animEffect transition="in" filter="fade">
                                      <p:cBhvr>
                                        <p:cTn id="9" dur="100"/>
                                        <p:tgtEl>
                                          <p:spTgt spid="156"/>
                                        </p:tgtEl>
                                      </p:cBhvr>
                                    </p:animEffect>
                                  </p:childTnLst>
                                </p:cTn>
                              </p:par>
                            </p:childTnLst>
                          </p:cTn>
                        </p:par>
                        <p:par>
                          <p:cTn id="10" fill="hold">
                            <p:stCondLst>
                              <p:cond delay="100"/>
                            </p:stCondLst>
                            <p:childTnLst>
                              <p:par>
                                <p:cTn id="11" presetID="53" presetClass="entr" presetSubtype="16" fill="hold" grpId="0" nodeType="after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p:cTn id="13" dur="100" fill="hold"/>
                                        <p:tgtEl>
                                          <p:spTgt spid="119"/>
                                        </p:tgtEl>
                                        <p:attrNameLst>
                                          <p:attrName>ppt_w</p:attrName>
                                        </p:attrNameLst>
                                      </p:cBhvr>
                                      <p:tavLst>
                                        <p:tav tm="0">
                                          <p:val>
                                            <p:fltVal val="0"/>
                                          </p:val>
                                        </p:tav>
                                        <p:tav tm="100000">
                                          <p:val>
                                            <p:strVal val="#ppt_w"/>
                                          </p:val>
                                        </p:tav>
                                      </p:tavLst>
                                    </p:anim>
                                    <p:anim calcmode="lin" valueType="num">
                                      <p:cBhvr>
                                        <p:cTn id="14" dur="100" fill="hold"/>
                                        <p:tgtEl>
                                          <p:spTgt spid="119"/>
                                        </p:tgtEl>
                                        <p:attrNameLst>
                                          <p:attrName>ppt_h</p:attrName>
                                        </p:attrNameLst>
                                      </p:cBhvr>
                                      <p:tavLst>
                                        <p:tav tm="0">
                                          <p:val>
                                            <p:fltVal val="0"/>
                                          </p:val>
                                        </p:tav>
                                        <p:tav tm="100000">
                                          <p:val>
                                            <p:strVal val="#ppt_h"/>
                                          </p:val>
                                        </p:tav>
                                      </p:tavLst>
                                    </p:anim>
                                    <p:animEffect transition="in" filter="fade">
                                      <p:cBhvr>
                                        <p:cTn id="15" dur="100"/>
                                        <p:tgtEl>
                                          <p:spTgt spid="119"/>
                                        </p:tgtEl>
                                      </p:cBhvr>
                                    </p:animEffect>
                                  </p:childTnLst>
                                </p:cTn>
                              </p:par>
                            </p:childTnLst>
                          </p:cTn>
                        </p:par>
                        <p:par>
                          <p:cTn id="16" fill="hold">
                            <p:stCondLst>
                              <p:cond delay="200"/>
                            </p:stCondLst>
                            <p:childTnLst>
                              <p:par>
                                <p:cTn id="17" presetID="53" presetClass="entr" presetSubtype="16" fill="hold" grpId="0" nodeType="afterEffect">
                                  <p:stCondLst>
                                    <p:cond delay="0"/>
                                  </p:stCondLst>
                                  <p:childTnLst>
                                    <p:set>
                                      <p:cBhvr>
                                        <p:cTn id="18" dur="1" fill="hold">
                                          <p:stCondLst>
                                            <p:cond delay="0"/>
                                          </p:stCondLst>
                                        </p:cTn>
                                        <p:tgtEl>
                                          <p:spTgt spid="122"/>
                                        </p:tgtEl>
                                        <p:attrNameLst>
                                          <p:attrName>style.visibility</p:attrName>
                                        </p:attrNameLst>
                                      </p:cBhvr>
                                      <p:to>
                                        <p:strVal val="visible"/>
                                      </p:to>
                                    </p:set>
                                    <p:anim calcmode="lin" valueType="num">
                                      <p:cBhvr>
                                        <p:cTn id="19" dur="100" fill="hold"/>
                                        <p:tgtEl>
                                          <p:spTgt spid="122"/>
                                        </p:tgtEl>
                                        <p:attrNameLst>
                                          <p:attrName>ppt_w</p:attrName>
                                        </p:attrNameLst>
                                      </p:cBhvr>
                                      <p:tavLst>
                                        <p:tav tm="0">
                                          <p:val>
                                            <p:fltVal val="0"/>
                                          </p:val>
                                        </p:tav>
                                        <p:tav tm="100000">
                                          <p:val>
                                            <p:strVal val="#ppt_w"/>
                                          </p:val>
                                        </p:tav>
                                      </p:tavLst>
                                    </p:anim>
                                    <p:anim calcmode="lin" valueType="num">
                                      <p:cBhvr>
                                        <p:cTn id="20" dur="100" fill="hold"/>
                                        <p:tgtEl>
                                          <p:spTgt spid="122"/>
                                        </p:tgtEl>
                                        <p:attrNameLst>
                                          <p:attrName>ppt_h</p:attrName>
                                        </p:attrNameLst>
                                      </p:cBhvr>
                                      <p:tavLst>
                                        <p:tav tm="0">
                                          <p:val>
                                            <p:fltVal val="0"/>
                                          </p:val>
                                        </p:tav>
                                        <p:tav tm="100000">
                                          <p:val>
                                            <p:strVal val="#ppt_h"/>
                                          </p:val>
                                        </p:tav>
                                      </p:tavLst>
                                    </p:anim>
                                    <p:animEffect transition="in" filter="fade">
                                      <p:cBhvr>
                                        <p:cTn id="21" dur="100"/>
                                        <p:tgtEl>
                                          <p:spTgt spid="122"/>
                                        </p:tgtEl>
                                      </p:cBhvr>
                                    </p:animEffect>
                                  </p:childTnLst>
                                </p:cTn>
                              </p:par>
                            </p:childTnLst>
                          </p:cTn>
                        </p:par>
                        <p:par>
                          <p:cTn id="22" fill="hold">
                            <p:stCondLst>
                              <p:cond delay="300"/>
                            </p:stCondLst>
                            <p:childTnLst>
                              <p:par>
                                <p:cTn id="23" presetID="53" presetClass="entr" presetSubtype="16" fill="hold" grpId="0" nodeType="afterEffect">
                                  <p:stCondLst>
                                    <p:cond delay="0"/>
                                  </p:stCondLst>
                                  <p:childTnLst>
                                    <p:set>
                                      <p:cBhvr>
                                        <p:cTn id="24" dur="1" fill="hold">
                                          <p:stCondLst>
                                            <p:cond delay="0"/>
                                          </p:stCondLst>
                                        </p:cTn>
                                        <p:tgtEl>
                                          <p:spTgt spid="155"/>
                                        </p:tgtEl>
                                        <p:attrNameLst>
                                          <p:attrName>style.visibility</p:attrName>
                                        </p:attrNameLst>
                                      </p:cBhvr>
                                      <p:to>
                                        <p:strVal val="visible"/>
                                      </p:to>
                                    </p:set>
                                    <p:anim calcmode="lin" valueType="num">
                                      <p:cBhvr>
                                        <p:cTn id="25" dur="100" fill="hold"/>
                                        <p:tgtEl>
                                          <p:spTgt spid="155"/>
                                        </p:tgtEl>
                                        <p:attrNameLst>
                                          <p:attrName>ppt_w</p:attrName>
                                        </p:attrNameLst>
                                      </p:cBhvr>
                                      <p:tavLst>
                                        <p:tav tm="0">
                                          <p:val>
                                            <p:fltVal val="0"/>
                                          </p:val>
                                        </p:tav>
                                        <p:tav tm="100000">
                                          <p:val>
                                            <p:strVal val="#ppt_w"/>
                                          </p:val>
                                        </p:tav>
                                      </p:tavLst>
                                    </p:anim>
                                    <p:anim calcmode="lin" valueType="num">
                                      <p:cBhvr>
                                        <p:cTn id="26" dur="100" fill="hold"/>
                                        <p:tgtEl>
                                          <p:spTgt spid="155"/>
                                        </p:tgtEl>
                                        <p:attrNameLst>
                                          <p:attrName>ppt_h</p:attrName>
                                        </p:attrNameLst>
                                      </p:cBhvr>
                                      <p:tavLst>
                                        <p:tav tm="0">
                                          <p:val>
                                            <p:fltVal val="0"/>
                                          </p:val>
                                        </p:tav>
                                        <p:tav tm="100000">
                                          <p:val>
                                            <p:strVal val="#ppt_h"/>
                                          </p:val>
                                        </p:tav>
                                      </p:tavLst>
                                    </p:anim>
                                    <p:animEffect transition="in" filter="fade">
                                      <p:cBhvr>
                                        <p:cTn id="27" dur="100"/>
                                        <p:tgtEl>
                                          <p:spTgt spid="155"/>
                                        </p:tgtEl>
                                      </p:cBhvr>
                                    </p:animEffect>
                                  </p:childTnLst>
                                </p:cTn>
                              </p:par>
                            </p:childTnLst>
                          </p:cTn>
                        </p:par>
                        <p:par>
                          <p:cTn id="28" fill="hold">
                            <p:stCondLst>
                              <p:cond delay="400"/>
                            </p:stCondLst>
                            <p:childTnLst>
                              <p:par>
                                <p:cTn id="29" presetID="53" presetClass="entr" presetSubtype="16" fill="hold" grpId="0" nodeType="afterEffect">
                                  <p:stCondLst>
                                    <p:cond delay="0"/>
                                  </p:stCondLst>
                                  <p:childTnLst>
                                    <p:set>
                                      <p:cBhvr>
                                        <p:cTn id="30" dur="1" fill="hold">
                                          <p:stCondLst>
                                            <p:cond delay="0"/>
                                          </p:stCondLst>
                                        </p:cTn>
                                        <p:tgtEl>
                                          <p:spTgt spid="120"/>
                                        </p:tgtEl>
                                        <p:attrNameLst>
                                          <p:attrName>style.visibility</p:attrName>
                                        </p:attrNameLst>
                                      </p:cBhvr>
                                      <p:to>
                                        <p:strVal val="visible"/>
                                      </p:to>
                                    </p:set>
                                    <p:anim calcmode="lin" valueType="num">
                                      <p:cBhvr>
                                        <p:cTn id="31" dur="100" fill="hold"/>
                                        <p:tgtEl>
                                          <p:spTgt spid="120"/>
                                        </p:tgtEl>
                                        <p:attrNameLst>
                                          <p:attrName>ppt_w</p:attrName>
                                        </p:attrNameLst>
                                      </p:cBhvr>
                                      <p:tavLst>
                                        <p:tav tm="0">
                                          <p:val>
                                            <p:fltVal val="0"/>
                                          </p:val>
                                        </p:tav>
                                        <p:tav tm="100000">
                                          <p:val>
                                            <p:strVal val="#ppt_w"/>
                                          </p:val>
                                        </p:tav>
                                      </p:tavLst>
                                    </p:anim>
                                    <p:anim calcmode="lin" valueType="num">
                                      <p:cBhvr>
                                        <p:cTn id="32" dur="100" fill="hold"/>
                                        <p:tgtEl>
                                          <p:spTgt spid="120"/>
                                        </p:tgtEl>
                                        <p:attrNameLst>
                                          <p:attrName>ppt_h</p:attrName>
                                        </p:attrNameLst>
                                      </p:cBhvr>
                                      <p:tavLst>
                                        <p:tav tm="0">
                                          <p:val>
                                            <p:fltVal val="0"/>
                                          </p:val>
                                        </p:tav>
                                        <p:tav tm="100000">
                                          <p:val>
                                            <p:strVal val="#ppt_h"/>
                                          </p:val>
                                        </p:tav>
                                      </p:tavLst>
                                    </p:anim>
                                    <p:animEffect transition="in" filter="fade">
                                      <p:cBhvr>
                                        <p:cTn id="33" dur="100"/>
                                        <p:tgtEl>
                                          <p:spTgt spid="120"/>
                                        </p:tgtEl>
                                      </p:cBhvr>
                                    </p:animEffect>
                                  </p:childTnLst>
                                </p:cTn>
                              </p:par>
                            </p:childTnLst>
                          </p:cTn>
                        </p:par>
                        <p:par>
                          <p:cTn id="34" fill="hold">
                            <p:stCondLst>
                              <p:cond delay="500"/>
                            </p:stCondLst>
                            <p:childTnLst>
                              <p:par>
                                <p:cTn id="35" presetID="53" presetClass="entr" presetSubtype="16" fill="hold" grpId="0" nodeType="afterEffect">
                                  <p:stCondLst>
                                    <p:cond delay="0"/>
                                  </p:stCondLst>
                                  <p:childTnLst>
                                    <p:set>
                                      <p:cBhvr>
                                        <p:cTn id="36" dur="1" fill="hold">
                                          <p:stCondLst>
                                            <p:cond delay="0"/>
                                          </p:stCondLst>
                                        </p:cTn>
                                        <p:tgtEl>
                                          <p:spTgt spid="154"/>
                                        </p:tgtEl>
                                        <p:attrNameLst>
                                          <p:attrName>style.visibility</p:attrName>
                                        </p:attrNameLst>
                                      </p:cBhvr>
                                      <p:to>
                                        <p:strVal val="visible"/>
                                      </p:to>
                                    </p:set>
                                    <p:anim calcmode="lin" valueType="num">
                                      <p:cBhvr>
                                        <p:cTn id="37" dur="100" fill="hold"/>
                                        <p:tgtEl>
                                          <p:spTgt spid="154"/>
                                        </p:tgtEl>
                                        <p:attrNameLst>
                                          <p:attrName>ppt_w</p:attrName>
                                        </p:attrNameLst>
                                      </p:cBhvr>
                                      <p:tavLst>
                                        <p:tav tm="0">
                                          <p:val>
                                            <p:fltVal val="0"/>
                                          </p:val>
                                        </p:tav>
                                        <p:tav tm="100000">
                                          <p:val>
                                            <p:strVal val="#ppt_w"/>
                                          </p:val>
                                        </p:tav>
                                      </p:tavLst>
                                    </p:anim>
                                    <p:anim calcmode="lin" valueType="num">
                                      <p:cBhvr>
                                        <p:cTn id="38" dur="100" fill="hold"/>
                                        <p:tgtEl>
                                          <p:spTgt spid="154"/>
                                        </p:tgtEl>
                                        <p:attrNameLst>
                                          <p:attrName>ppt_h</p:attrName>
                                        </p:attrNameLst>
                                      </p:cBhvr>
                                      <p:tavLst>
                                        <p:tav tm="0">
                                          <p:val>
                                            <p:fltVal val="0"/>
                                          </p:val>
                                        </p:tav>
                                        <p:tav tm="100000">
                                          <p:val>
                                            <p:strVal val="#ppt_h"/>
                                          </p:val>
                                        </p:tav>
                                      </p:tavLst>
                                    </p:anim>
                                    <p:animEffect transition="in" filter="fade">
                                      <p:cBhvr>
                                        <p:cTn id="39" dur="100"/>
                                        <p:tgtEl>
                                          <p:spTgt spid="154"/>
                                        </p:tgtEl>
                                      </p:cBhvr>
                                    </p:animEffect>
                                  </p:childTnLst>
                                </p:cTn>
                              </p:par>
                            </p:childTnLst>
                          </p:cTn>
                        </p:par>
                        <p:par>
                          <p:cTn id="40" fill="hold">
                            <p:stCondLst>
                              <p:cond delay="600"/>
                            </p:stCondLst>
                            <p:childTnLst>
                              <p:par>
                                <p:cTn id="41" presetID="53" presetClass="entr" presetSubtype="16" fill="hold" grpId="0" nodeType="afterEffect">
                                  <p:stCondLst>
                                    <p:cond delay="0"/>
                                  </p:stCondLst>
                                  <p:childTnLst>
                                    <p:set>
                                      <p:cBhvr>
                                        <p:cTn id="42" dur="1" fill="hold">
                                          <p:stCondLst>
                                            <p:cond delay="0"/>
                                          </p:stCondLst>
                                        </p:cTn>
                                        <p:tgtEl>
                                          <p:spTgt spid="121"/>
                                        </p:tgtEl>
                                        <p:attrNameLst>
                                          <p:attrName>style.visibility</p:attrName>
                                        </p:attrNameLst>
                                      </p:cBhvr>
                                      <p:to>
                                        <p:strVal val="visible"/>
                                      </p:to>
                                    </p:set>
                                    <p:anim calcmode="lin" valueType="num">
                                      <p:cBhvr>
                                        <p:cTn id="43" dur="100" fill="hold"/>
                                        <p:tgtEl>
                                          <p:spTgt spid="121"/>
                                        </p:tgtEl>
                                        <p:attrNameLst>
                                          <p:attrName>ppt_w</p:attrName>
                                        </p:attrNameLst>
                                      </p:cBhvr>
                                      <p:tavLst>
                                        <p:tav tm="0">
                                          <p:val>
                                            <p:fltVal val="0"/>
                                          </p:val>
                                        </p:tav>
                                        <p:tav tm="100000">
                                          <p:val>
                                            <p:strVal val="#ppt_w"/>
                                          </p:val>
                                        </p:tav>
                                      </p:tavLst>
                                    </p:anim>
                                    <p:anim calcmode="lin" valueType="num">
                                      <p:cBhvr>
                                        <p:cTn id="44" dur="100" fill="hold"/>
                                        <p:tgtEl>
                                          <p:spTgt spid="121"/>
                                        </p:tgtEl>
                                        <p:attrNameLst>
                                          <p:attrName>ppt_h</p:attrName>
                                        </p:attrNameLst>
                                      </p:cBhvr>
                                      <p:tavLst>
                                        <p:tav tm="0">
                                          <p:val>
                                            <p:fltVal val="0"/>
                                          </p:val>
                                        </p:tav>
                                        <p:tav tm="100000">
                                          <p:val>
                                            <p:strVal val="#ppt_h"/>
                                          </p:val>
                                        </p:tav>
                                      </p:tavLst>
                                    </p:anim>
                                    <p:animEffect transition="in" filter="fade">
                                      <p:cBhvr>
                                        <p:cTn id="45" dur="100"/>
                                        <p:tgtEl>
                                          <p:spTgt spid="121"/>
                                        </p:tgtEl>
                                      </p:cBhvr>
                                    </p:animEffect>
                                  </p:childTnLst>
                                </p:cTn>
                              </p:par>
                              <p:par>
                                <p:cTn id="46" presetID="22" presetClass="entr" presetSubtype="4" fill="hold" nodeType="withEffect">
                                  <p:stCondLst>
                                    <p:cond delay="0"/>
                                  </p:stCondLst>
                                  <p:childTnLst>
                                    <p:set>
                                      <p:cBhvr>
                                        <p:cTn id="47" dur="1" fill="hold">
                                          <p:stCondLst>
                                            <p:cond delay="0"/>
                                          </p:stCondLst>
                                        </p:cTn>
                                        <p:tgtEl>
                                          <p:spTgt spid="159"/>
                                        </p:tgtEl>
                                        <p:attrNameLst>
                                          <p:attrName>style.visibility</p:attrName>
                                        </p:attrNameLst>
                                      </p:cBhvr>
                                      <p:to>
                                        <p:strVal val="visible"/>
                                      </p:to>
                                    </p:set>
                                    <p:animEffect transition="in" filter="wipe(down)">
                                      <p:cBhvr>
                                        <p:cTn id="48" dur="250"/>
                                        <p:tgtEl>
                                          <p:spTgt spid="159"/>
                                        </p:tgtEl>
                                      </p:cBhvr>
                                    </p:animEffect>
                                  </p:childTnLst>
                                </p:cTn>
                              </p:par>
                            </p:childTnLst>
                          </p:cTn>
                        </p:par>
                        <p:par>
                          <p:cTn id="49" fill="hold">
                            <p:stCondLst>
                              <p:cond delay="850"/>
                            </p:stCondLst>
                            <p:childTnLst>
                              <p:par>
                                <p:cTn id="50" presetID="10" presetClass="entr" presetSubtype="0" fill="hold" grpId="0" nodeType="afterEffect">
                                  <p:stCondLst>
                                    <p:cond delay="0"/>
                                  </p:stCondLst>
                                  <p:childTnLst>
                                    <p:set>
                                      <p:cBhvr>
                                        <p:cTn id="51" dur="1" fill="hold">
                                          <p:stCondLst>
                                            <p:cond delay="0"/>
                                          </p:stCondLst>
                                        </p:cTn>
                                        <p:tgtEl>
                                          <p:spTgt spid="157"/>
                                        </p:tgtEl>
                                        <p:attrNameLst>
                                          <p:attrName>style.visibility</p:attrName>
                                        </p:attrNameLst>
                                      </p:cBhvr>
                                      <p:to>
                                        <p:strVal val="visible"/>
                                      </p:to>
                                    </p:set>
                                    <p:animEffect transition="in" filter="fade">
                                      <p:cBhvr>
                                        <p:cTn id="52" dur="250"/>
                                        <p:tgtEl>
                                          <p:spTgt spid="15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23"/>
                                        </p:tgtEl>
                                        <p:attrNameLst>
                                          <p:attrName>style.visibility</p:attrName>
                                        </p:attrNameLst>
                                      </p:cBhvr>
                                      <p:to>
                                        <p:strVal val="visible"/>
                                      </p:to>
                                    </p:set>
                                    <p:animEffect transition="in" filter="fade">
                                      <p:cBhvr>
                                        <p:cTn id="55" dur="250"/>
                                        <p:tgtEl>
                                          <p:spTgt spid="123"/>
                                        </p:tgtEl>
                                      </p:cBhvr>
                                    </p:animEffect>
                                  </p:childTnLst>
                                </p:cTn>
                              </p:par>
                              <p:par>
                                <p:cTn id="56" presetID="10" presetClass="entr" presetSubtype="0" fill="hold" nodeType="withEffect">
                                  <p:stCondLst>
                                    <p:cond delay="0"/>
                                  </p:stCondLst>
                                  <p:childTnLst>
                                    <p:set>
                                      <p:cBhvr>
                                        <p:cTn id="57" dur="1" fill="hold">
                                          <p:stCondLst>
                                            <p:cond delay="0"/>
                                          </p:stCondLst>
                                        </p:cTn>
                                        <p:tgtEl>
                                          <p:spTgt spid="2"/>
                                        </p:tgtEl>
                                        <p:attrNameLst>
                                          <p:attrName>style.visibility</p:attrName>
                                        </p:attrNameLst>
                                      </p:cBhvr>
                                      <p:to>
                                        <p:strVal val="visible"/>
                                      </p:to>
                                    </p:set>
                                    <p:animEffect transition="in" filter="fade">
                                      <p:cBhvr>
                                        <p:cTn id="58" dur="250"/>
                                        <p:tgtEl>
                                          <p:spTgt spid="2"/>
                                        </p:tgtEl>
                                      </p:cBhvr>
                                    </p:animEffect>
                                  </p:childTnLst>
                                </p:cTn>
                              </p:par>
                            </p:childTnLst>
                          </p:cTn>
                        </p:par>
                        <p:par>
                          <p:cTn id="59" fill="hold">
                            <p:stCondLst>
                              <p:cond delay="1100"/>
                            </p:stCondLst>
                            <p:childTnLst>
                              <p:par>
                                <p:cTn id="60" presetID="22" presetClass="entr" presetSubtype="8" fill="hold" grpId="0" nodeType="afterEffect">
                                  <p:stCondLst>
                                    <p:cond delay="0"/>
                                  </p:stCondLst>
                                  <p:childTnLst>
                                    <p:set>
                                      <p:cBhvr>
                                        <p:cTn id="61" dur="1" fill="hold">
                                          <p:stCondLst>
                                            <p:cond delay="0"/>
                                          </p:stCondLst>
                                        </p:cTn>
                                        <p:tgtEl>
                                          <p:spTgt spid="138"/>
                                        </p:tgtEl>
                                        <p:attrNameLst>
                                          <p:attrName>style.visibility</p:attrName>
                                        </p:attrNameLst>
                                      </p:cBhvr>
                                      <p:to>
                                        <p:strVal val="visible"/>
                                      </p:to>
                                    </p:set>
                                    <p:animEffect transition="in" filter="wipe(left)">
                                      <p:cBhvr>
                                        <p:cTn id="62" dur="200"/>
                                        <p:tgtEl>
                                          <p:spTgt spid="138"/>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139"/>
                                        </p:tgtEl>
                                        <p:attrNameLst>
                                          <p:attrName>style.visibility</p:attrName>
                                        </p:attrNameLst>
                                      </p:cBhvr>
                                      <p:to>
                                        <p:strVal val="visible"/>
                                      </p:to>
                                    </p:set>
                                    <p:animEffect transition="in" filter="wipe(left)">
                                      <p:cBhvr>
                                        <p:cTn id="65" dur="400"/>
                                        <p:tgtEl>
                                          <p:spTgt spid="139"/>
                                        </p:tgtEl>
                                      </p:cBhvr>
                                    </p:animEffect>
                                  </p:childTnLst>
                                </p:cTn>
                              </p:par>
                            </p:childTnLst>
                          </p:cTn>
                        </p:par>
                        <p:par>
                          <p:cTn id="66" fill="hold">
                            <p:stCondLst>
                              <p:cond delay="1500"/>
                            </p:stCondLst>
                            <p:childTnLst>
                              <p:par>
                                <p:cTn id="67" presetID="22" presetClass="entr" presetSubtype="8" fill="hold" grpId="0" nodeType="afterEffect">
                                  <p:stCondLst>
                                    <p:cond delay="0"/>
                                  </p:stCondLst>
                                  <p:childTnLst>
                                    <p:set>
                                      <p:cBhvr>
                                        <p:cTn id="68" dur="1" fill="hold">
                                          <p:stCondLst>
                                            <p:cond delay="0"/>
                                          </p:stCondLst>
                                        </p:cTn>
                                        <p:tgtEl>
                                          <p:spTgt spid="140"/>
                                        </p:tgtEl>
                                        <p:attrNameLst>
                                          <p:attrName>style.visibility</p:attrName>
                                        </p:attrNameLst>
                                      </p:cBhvr>
                                      <p:to>
                                        <p:strVal val="visible"/>
                                      </p:to>
                                    </p:set>
                                    <p:animEffect transition="in" filter="wipe(left)">
                                      <p:cBhvr>
                                        <p:cTn id="69" dur="200"/>
                                        <p:tgtEl>
                                          <p:spTgt spid="140"/>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wipe(left)">
                                      <p:cBhvr>
                                        <p:cTn id="72" dur="400"/>
                                        <p:tgtEl>
                                          <p:spTgt spid="141"/>
                                        </p:tgtEl>
                                      </p:cBhvr>
                                    </p:animEffect>
                                  </p:childTnLst>
                                </p:cTn>
                              </p:par>
                            </p:childTnLst>
                          </p:cTn>
                        </p:par>
                        <p:par>
                          <p:cTn id="73" fill="hold">
                            <p:stCondLst>
                              <p:cond delay="1900"/>
                            </p:stCondLst>
                            <p:childTnLst>
                              <p:par>
                                <p:cTn id="74" presetID="22" presetClass="entr" presetSubtype="8" fill="hold" grpId="0" nodeType="afterEffect">
                                  <p:stCondLst>
                                    <p:cond delay="0"/>
                                  </p:stCondLst>
                                  <p:childTnLst>
                                    <p:set>
                                      <p:cBhvr>
                                        <p:cTn id="75" dur="1" fill="hold">
                                          <p:stCondLst>
                                            <p:cond delay="0"/>
                                          </p:stCondLst>
                                        </p:cTn>
                                        <p:tgtEl>
                                          <p:spTgt spid="142"/>
                                        </p:tgtEl>
                                        <p:attrNameLst>
                                          <p:attrName>style.visibility</p:attrName>
                                        </p:attrNameLst>
                                      </p:cBhvr>
                                      <p:to>
                                        <p:strVal val="visible"/>
                                      </p:to>
                                    </p:set>
                                    <p:animEffect transition="in" filter="wipe(left)">
                                      <p:cBhvr>
                                        <p:cTn id="76" dur="200"/>
                                        <p:tgtEl>
                                          <p:spTgt spid="142"/>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143"/>
                                        </p:tgtEl>
                                        <p:attrNameLst>
                                          <p:attrName>style.visibility</p:attrName>
                                        </p:attrNameLst>
                                      </p:cBhvr>
                                      <p:to>
                                        <p:strVal val="visible"/>
                                      </p:to>
                                    </p:set>
                                    <p:animEffect transition="in" filter="wipe(left)">
                                      <p:cBhvr>
                                        <p:cTn id="79" dur="400"/>
                                        <p:tgtEl>
                                          <p:spTgt spid="143"/>
                                        </p:tgtEl>
                                      </p:cBhvr>
                                    </p:animEffect>
                                  </p:childTnLst>
                                </p:cTn>
                              </p:par>
                            </p:childTnLst>
                          </p:cTn>
                        </p:par>
                        <p:par>
                          <p:cTn id="80" fill="hold">
                            <p:stCondLst>
                              <p:cond delay="2300"/>
                            </p:stCondLst>
                            <p:childTnLst>
                              <p:par>
                                <p:cTn id="81" presetID="22" presetClass="entr" presetSubtype="8" fill="hold" grpId="0" nodeType="afterEffect">
                                  <p:stCondLst>
                                    <p:cond delay="0"/>
                                  </p:stCondLst>
                                  <p:childTnLst>
                                    <p:set>
                                      <p:cBhvr>
                                        <p:cTn id="82" dur="1" fill="hold">
                                          <p:stCondLst>
                                            <p:cond delay="0"/>
                                          </p:stCondLst>
                                        </p:cTn>
                                        <p:tgtEl>
                                          <p:spTgt spid="144"/>
                                        </p:tgtEl>
                                        <p:attrNameLst>
                                          <p:attrName>style.visibility</p:attrName>
                                        </p:attrNameLst>
                                      </p:cBhvr>
                                      <p:to>
                                        <p:strVal val="visible"/>
                                      </p:to>
                                    </p:set>
                                    <p:animEffect transition="in" filter="wipe(left)">
                                      <p:cBhvr>
                                        <p:cTn id="83" dur="200"/>
                                        <p:tgtEl>
                                          <p:spTgt spid="144"/>
                                        </p:tgtEl>
                                      </p:cBhvr>
                                    </p:animEffect>
                                  </p:childTnLst>
                                </p:cTn>
                              </p:par>
                              <p:par>
                                <p:cTn id="84" presetID="22" presetClass="entr" presetSubtype="8" fill="hold" grpId="0" nodeType="withEffect">
                                  <p:stCondLst>
                                    <p:cond delay="0"/>
                                  </p:stCondLst>
                                  <p:childTnLst>
                                    <p:set>
                                      <p:cBhvr>
                                        <p:cTn id="85" dur="1" fill="hold">
                                          <p:stCondLst>
                                            <p:cond delay="0"/>
                                          </p:stCondLst>
                                        </p:cTn>
                                        <p:tgtEl>
                                          <p:spTgt spid="145"/>
                                        </p:tgtEl>
                                        <p:attrNameLst>
                                          <p:attrName>style.visibility</p:attrName>
                                        </p:attrNameLst>
                                      </p:cBhvr>
                                      <p:to>
                                        <p:strVal val="visible"/>
                                      </p:to>
                                    </p:set>
                                    <p:animEffect transition="in" filter="wipe(left)">
                                      <p:cBhvr>
                                        <p:cTn id="86" dur="400"/>
                                        <p:tgtEl>
                                          <p:spTgt spid="145"/>
                                        </p:tgtEl>
                                      </p:cBhvr>
                                    </p:animEffect>
                                  </p:childTnLst>
                                </p:cTn>
                              </p:par>
                            </p:childTnLst>
                          </p:cTn>
                        </p:par>
                        <p:par>
                          <p:cTn id="87" fill="hold">
                            <p:stCondLst>
                              <p:cond delay="2700"/>
                            </p:stCondLst>
                            <p:childTnLst>
                              <p:par>
                                <p:cTn id="88" presetID="22" presetClass="entr" presetSubtype="8" fill="hold" grpId="0" nodeType="afterEffect">
                                  <p:stCondLst>
                                    <p:cond delay="0"/>
                                  </p:stCondLst>
                                  <p:childTnLst>
                                    <p:set>
                                      <p:cBhvr>
                                        <p:cTn id="89" dur="1" fill="hold">
                                          <p:stCondLst>
                                            <p:cond delay="0"/>
                                          </p:stCondLst>
                                        </p:cTn>
                                        <p:tgtEl>
                                          <p:spTgt spid="146"/>
                                        </p:tgtEl>
                                        <p:attrNameLst>
                                          <p:attrName>style.visibility</p:attrName>
                                        </p:attrNameLst>
                                      </p:cBhvr>
                                      <p:to>
                                        <p:strVal val="visible"/>
                                      </p:to>
                                    </p:set>
                                    <p:animEffect transition="in" filter="wipe(left)">
                                      <p:cBhvr>
                                        <p:cTn id="90" dur="200"/>
                                        <p:tgtEl>
                                          <p:spTgt spid="146"/>
                                        </p:tgtEl>
                                      </p:cBhvr>
                                    </p:animEffect>
                                  </p:childTnLst>
                                </p:cTn>
                              </p:par>
                              <p:par>
                                <p:cTn id="91" presetID="22" presetClass="entr" presetSubtype="8" fill="hold" grpId="0" nodeType="withEffect">
                                  <p:stCondLst>
                                    <p:cond delay="0"/>
                                  </p:stCondLst>
                                  <p:childTnLst>
                                    <p:set>
                                      <p:cBhvr>
                                        <p:cTn id="92" dur="1" fill="hold">
                                          <p:stCondLst>
                                            <p:cond delay="0"/>
                                          </p:stCondLst>
                                        </p:cTn>
                                        <p:tgtEl>
                                          <p:spTgt spid="147"/>
                                        </p:tgtEl>
                                        <p:attrNameLst>
                                          <p:attrName>style.visibility</p:attrName>
                                        </p:attrNameLst>
                                      </p:cBhvr>
                                      <p:to>
                                        <p:strVal val="visible"/>
                                      </p:to>
                                    </p:set>
                                    <p:animEffect transition="in" filter="wipe(left)">
                                      <p:cBhvr>
                                        <p:cTn id="93" dur="400"/>
                                        <p:tgtEl>
                                          <p:spTgt spid="147"/>
                                        </p:tgtEl>
                                      </p:cBhvr>
                                    </p:animEffect>
                                  </p:childTnLst>
                                </p:cTn>
                              </p:par>
                            </p:childTnLst>
                          </p:cTn>
                        </p:par>
                        <p:par>
                          <p:cTn id="94" fill="hold">
                            <p:stCondLst>
                              <p:cond delay="3100"/>
                            </p:stCondLst>
                            <p:childTnLst>
                              <p:par>
                                <p:cTn id="95" presetID="10" presetClass="entr" presetSubtype="0" fill="hold" nodeType="afterEffect">
                                  <p:stCondLst>
                                    <p:cond delay="0"/>
                                  </p:stCondLst>
                                  <p:childTnLst>
                                    <p:set>
                                      <p:cBhvr>
                                        <p:cTn id="96" dur="1" fill="hold">
                                          <p:stCondLst>
                                            <p:cond delay="0"/>
                                          </p:stCondLst>
                                        </p:cTn>
                                        <p:tgtEl>
                                          <p:spTgt spid="129"/>
                                        </p:tgtEl>
                                        <p:attrNameLst>
                                          <p:attrName>style.visibility</p:attrName>
                                        </p:attrNameLst>
                                      </p:cBhvr>
                                      <p:to>
                                        <p:strVal val="visible"/>
                                      </p:to>
                                    </p:set>
                                    <p:animEffect transition="in" filter="fade">
                                      <p:cBhvr>
                                        <p:cTn id="97" dur="250"/>
                                        <p:tgtEl>
                                          <p:spTgt spid="129"/>
                                        </p:tgtEl>
                                      </p:cBhvr>
                                    </p:animEffect>
                                  </p:childTnLst>
                                </p:cTn>
                              </p:par>
                              <p:par>
                                <p:cTn id="98" presetID="10" presetClass="entr" presetSubtype="0" fill="hold" grpId="0" nodeType="withEffect">
                                  <p:stCondLst>
                                    <p:cond delay="250"/>
                                  </p:stCondLst>
                                  <p:childTnLst>
                                    <p:set>
                                      <p:cBhvr>
                                        <p:cTn id="99" dur="1" fill="hold">
                                          <p:stCondLst>
                                            <p:cond delay="0"/>
                                          </p:stCondLst>
                                        </p:cTn>
                                        <p:tgtEl>
                                          <p:spTgt spid="125"/>
                                        </p:tgtEl>
                                        <p:attrNameLst>
                                          <p:attrName>style.visibility</p:attrName>
                                        </p:attrNameLst>
                                      </p:cBhvr>
                                      <p:to>
                                        <p:strVal val="visible"/>
                                      </p:to>
                                    </p:set>
                                    <p:animEffect transition="in" filter="fade">
                                      <p:cBhvr>
                                        <p:cTn id="100" dur="250"/>
                                        <p:tgtEl>
                                          <p:spTgt spid="125"/>
                                        </p:tgtEl>
                                      </p:cBhvr>
                                    </p:animEffect>
                                  </p:childTnLst>
                                </p:cTn>
                              </p:par>
                            </p:childTnLst>
                          </p:cTn>
                        </p:par>
                        <p:par>
                          <p:cTn id="101" fill="hold">
                            <p:stCondLst>
                              <p:cond delay="3600"/>
                            </p:stCondLst>
                            <p:childTnLst>
                              <p:par>
                                <p:cTn id="102" presetID="10" presetClass="entr" presetSubtype="0" fill="hold" nodeType="afterEffect">
                                  <p:stCondLst>
                                    <p:cond delay="0"/>
                                  </p:stCondLst>
                                  <p:childTnLst>
                                    <p:set>
                                      <p:cBhvr>
                                        <p:cTn id="103" dur="1" fill="hold">
                                          <p:stCondLst>
                                            <p:cond delay="0"/>
                                          </p:stCondLst>
                                        </p:cTn>
                                        <p:tgtEl>
                                          <p:spTgt spid="126"/>
                                        </p:tgtEl>
                                        <p:attrNameLst>
                                          <p:attrName>style.visibility</p:attrName>
                                        </p:attrNameLst>
                                      </p:cBhvr>
                                      <p:to>
                                        <p:strVal val="visible"/>
                                      </p:to>
                                    </p:set>
                                    <p:animEffect transition="in" filter="fade">
                                      <p:cBhvr>
                                        <p:cTn id="104" dur="250"/>
                                        <p:tgtEl>
                                          <p:spTgt spid="126"/>
                                        </p:tgtEl>
                                      </p:cBhvr>
                                    </p:animEffect>
                                  </p:childTnLst>
                                </p:cTn>
                              </p:par>
                              <p:par>
                                <p:cTn id="105" presetID="10" presetClass="entr" presetSubtype="0" fill="hold" grpId="0" nodeType="withEffect">
                                  <p:stCondLst>
                                    <p:cond delay="250"/>
                                  </p:stCondLst>
                                  <p:childTnLst>
                                    <p:set>
                                      <p:cBhvr>
                                        <p:cTn id="106" dur="1" fill="hold">
                                          <p:stCondLst>
                                            <p:cond delay="0"/>
                                          </p:stCondLst>
                                        </p:cTn>
                                        <p:tgtEl>
                                          <p:spTgt spid="124"/>
                                        </p:tgtEl>
                                        <p:attrNameLst>
                                          <p:attrName>style.visibility</p:attrName>
                                        </p:attrNameLst>
                                      </p:cBhvr>
                                      <p:to>
                                        <p:strVal val="visible"/>
                                      </p:to>
                                    </p:set>
                                    <p:animEffect transition="in" filter="fade">
                                      <p:cBhvr>
                                        <p:cTn id="107" dur="250"/>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120" grpId="0" animBg="1"/>
      <p:bldP spid="121" grpId="0" animBg="1"/>
      <p:bldP spid="122" grpId="0" animBg="1"/>
      <p:bldP spid="123" grpId="0"/>
      <p:bldP spid="124" grpId="0"/>
      <p:bldP spid="125" grpId="0"/>
      <p:bldP spid="138" grpId="0" animBg="1"/>
      <p:bldP spid="139" grpId="0" animBg="1"/>
      <p:bldP spid="140" grpId="0" animBg="1"/>
      <p:bldP spid="141" grpId="0" animBg="1"/>
      <p:bldP spid="142" grpId="0" animBg="1"/>
      <p:bldP spid="143" grpId="0" animBg="1"/>
      <p:bldP spid="144" grpId="0" animBg="1"/>
      <p:bldP spid="145" grpId="0" animBg="1"/>
      <p:bldP spid="146" grpId="0" animBg="1"/>
      <p:bldP spid="147" grpId="0" animBg="1"/>
      <p:bldP spid="154" grpId="0" animBg="1"/>
      <p:bldP spid="155" grpId="0" animBg="1"/>
      <p:bldP spid="156" grpId="0" animBg="1"/>
      <p:bldP spid="157"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a:t>
            </a:r>
            <a:r>
              <a:rPr lang="en-US" dirty="0" err="1"/>
              <a:t>xxxxx</a:t>
            </a:r>
            <a:r>
              <a:rPr lang="en-US" dirty="0"/>
              <a:t> </a:t>
            </a:r>
            <a:r>
              <a:rPr lang="en-US" dirty="0" err="1"/>
              <a:t>xxxx</a:t>
            </a:r>
            <a:r>
              <a:rPr lang="en-US" dirty="0"/>
              <a:t> xxx </a:t>
            </a:r>
            <a:r>
              <a:rPr lang="en-US" dirty="0" err="1"/>
              <a:t>xxxx</a:t>
            </a:r>
            <a:r>
              <a:rPr lang="en-US" dirty="0"/>
              <a:t> x</a:t>
            </a:r>
          </a:p>
        </p:txBody>
      </p:sp>
      <p:sp>
        <p:nvSpPr>
          <p:cNvPr id="3" name="Text Placeholder 2"/>
          <p:cNvSpPr>
            <a:spLocks noGrp="1"/>
          </p:cNvSpPr>
          <p:nvPr>
            <p:ph type="body" sz="quarter" idx="10"/>
          </p:nvPr>
        </p:nvSpPr>
        <p:spPr/>
        <p:txBody>
          <a:bodyPr/>
          <a:lstStyle/>
          <a:p>
            <a:r>
              <a:rPr lang="en-US" dirty="0"/>
              <a:t>Xx xxx x xxx </a:t>
            </a:r>
            <a:r>
              <a:rPr lang="en-US" dirty="0" err="1"/>
              <a:t>xxxx</a:t>
            </a:r>
            <a:endParaRPr lang="en-US" dirty="0"/>
          </a:p>
        </p:txBody>
      </p:sp>
      <p:graphicFrame>
        <p:nvGraphicFramePr>
          <p:cNvPr id="4" name="Chart 3"/>
          <p:cNvGraphicFramePr/>
          <p:nvPr>
            <p:extLst>
              <p:ext uri="{D42A27DB-BD31-4B8C-83A1-F6EECF244321}">
                <p14:modId xmlns:p14="http://schemas.microsoft.com/office/powerpoint/2010/main" val="2283610941"/>
              </p:ext>
            </p:extLst>
          </p:nvPr>
        </p:nvGraphicFramePr>
        <p:xfrm>
          <a:off x="1231513" y="2646987"/>
          <a:ext cx="4632960" cy="342053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 name="Chart 7"/>
          <p:cNvGraphicFramePr/>
          <p:nvPr>
            <p:extLst>
              <p:ext uri="{D42A27DB-BD31-4B8C-83A1-F6EECF244321}">
                <p14:modId xmlns:p14="http://schemas.microsoft.com/office/powerpoint/2010/main" val="2154792945"/>
              </p:ext>
            </p:extLst>
          </p:nvPr>
        </p:nvGraphicFramePr>
        <p:xfrm>
          <a:off x="6570127" y="2646987"/>
          <a:ext cx="4632960" cy="3420533"/>
        </p:xfrm>
        <a:graphic>
          <a:graphicData uri="http://schemas.openxmlformats.org/drawingml/2006/chart">
            <c:chart xmlns:c="http://schemas.openxmlformats.org/drawingml/2006/chart" xmlns:r="http://schemas.openxmlformats.org/officeDocument/2006/relationships" r:id="rId3"/>
          </a:graphicData>
        </a:graphic>
      </p:graphicFrame>
      <p:sp>
        <p:nvSpPr>
          <p:cNvPr id="9" name="Freeform 17"/>
          <p:cNvSpPr>
            <a:spLocks noEditPoints="1"/>
          </p:cNvSpPr>
          <p:nvPr/>
        </p:nvSpPr>
        <p:spPr bwMode="auto">
          <a:xfrm>
            <a:off x="964304" y="3029973"/>
            <a:ext cx="287029" cy="279056"/>
          </a:xfrm>
          <a:custGeom>
            <a:avLst/>
            <a:gdLst>
              <a:gd name="T0" fmla="*/ 199 w 800"/>
              <a:gd name="T1" fmla="*/ 146 h 778"/>
              <a:gd name="T2" fmla="*/ 153 w 800"/>
              <a:gd name="T3" fmla="*/ 146 h 778"/>
              <a:gd name="T4" fmla="*/ 94 w 800"/>
              <a:gd name="T5" fmla="*/ 389 h 778"/>
              <a:gd name="T6" fmla="*/ 153 w 800"/>
              <a:gd name="T7" fmla="*/ 632 h 778"/>
              <a:gd name="T8" fmla="*/ 199 w 800"/>
              <a:gd name="T9" fmla="*/ 632 h 778"/>
              <a:gd name="T10" fmla="*/ 257 w 800"/>
              <a:gd name="T11" fmla="*/ 389 h 778"/>
              <a:gd name="T12" fmla="*/ 176 w 800"/>
              <a:gd name="T13" fmla="*/ 425 h 778"/>
              <a:gd name="T14" fmla="*/ 176 w 800"/>
              <a:gd name="T15" fmla="*/ 353 h 778"/>
              <a:gd name="T16" fmla="*/ 176 w 800"/>
              <a:gd name="T17" fmla="*/ 425 h 778"/>
              <a:gd name="T18" fmla="*/ 318 w 800"/>
              <a:gd name="T19" fmla="*/ 184 h 778"/>
              <a:gd name="T20" fmla="*/ 377 w 800"/>
              <a:gd name="T21" fmla="*/ 632 h 778"/>
              <a:gd name="T22" fmla="*/ 422 w 800"/>
              <a:gd name="T23" fmla="*/ 632 h 778"/>
              <a:gd name="T24" fmla="*/ 481 w 800"/>
              <a:gd name="T25" fmla="*/ 184 h 778"/>
              <a:gd name="T26" fmla="*/ 400 w 800"/>
              <a:gd name="T27" fmla="*/ 220 h 778"/>
              <a:gd name="T28" fmla="*/ 400 w 800"/>
              <a:gd name="T29" fmla="*/ 148 h 778"/>
              <a:gd name="T30" fmla="*/ 400 w 800"/>
              <a:gd name="T31" fmla="*/ 220 h 778"/>
              <a:gd name="T32" fmla="*/ 119 w 800"/>
              <a:gd name="T33" fmla="*/ 0 h 778"/>
              <a:gd name="T34" fmla="*/ 0 w 800"/>
              <a:gd name="T35" fmla="*/ 659 h 778"/>
              <a:gd name="T36" fmla="*/ 681 w 800"/>
              <a:gd name="T37" fmla="*/ 778 h 778"/>
              <a:gd name="T38" fmla="*/ 800 w 800"/>
              <a:gd name="T39" fmla="*/ 119 h 778"/>
              <a:gd name="T40" fmla="*/ 754 w 800"/>
              <a:gd name="T41" fmla="*/ 659 h 778"/>
              <a:gd name="T42" fmla="*/ 119 w 800"/>
              <a:gd name="T43" fmla="*/ 732 h 778"/>
              <a:gd name="T44" fmla="*/ 45 w 800"/>
              <a:gd name="T45" fmla="*/ 119 h 778"/>
              <a:gd name="T46" fmla="*/ 681 w 800"/>
              <a:gd name="T47" fmla="*/ 45 h 778"/>
              <a:gd name="T48" fmla="*/ 754 w 800"/>
              <a:gd name="T49" fmla="*/ 659 h 778"/>
              <a:gd name="T50" fmla="*/ 646 w 800"/>
              <a:gd name="T51" fmla="*/ 146 h 778"/>
              <a:gd name="T52" fmla="*/ 601 w 800"/>
              <a:gd name="T53" fmla="*/ 146 h 778"/>
              <a:gd name="T54" fmla="*/ 542 w 800"/>
              <a:gd name="T55" fmla="*/ 478 h 778"/>
              <a:gd name="T56" fmla="*/ 601 w 800"/>
              <a:gd name="T57" fmla="*/ 632 h 778"/>
              <a:gd name="T58" fmla="*/ 646 w 800"/>
              <a:gd name="T59" fmla="*/ 632 h 778"/>
              <a:gd name="T60" fmla="*/ 705 w 800"/>
              <a:gd name="T61" fmla="*/ 478 h 778"/>
              <a:gd name="T62" fmla="*/ 623 w 800"/>
              <a:gd name="T63" fmla="*/ 514 h 778"/>
              <a:gd name="T64" fmla="*/ 623 w 800"/>
              <a:gd name="T65" fmla="*/ 442 h 778"/>
              <a:gd name="T66" fmla="*/ 623 w 800"/>
              <a:gd name="T67" fmla="*/ 514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0" h="778">
                <a:moveTo>
                  <a:pt x="199" y="311"/>
                </a:moveTo>
                <a:cubicBezTo>
                  <a:pt x="199" y="146"/>
                  <a:pt x="199" y="146"/>
                  <a:pt x="199" y="146"/>
                </a:cubicBezTo>
                <a:cubicBezTo>
                  <a:pt x="199" y="133"/>
                  <a:pt x="188" y="123"/>
                  <a:pt x="176" y="123"/>
                </a:cubicBezTo>
                <a:cubicBezTo>
                  <a:pt x="163" y="123"/>
                  <a:pt x="153" y="133"/>
                  <a:pt x="153" y="146"/>
                </a:cubicBezTo>
                <a:cubicBezTo>
                  <a:pt x="153" y="311"/>
                  <a:pt x="153" y="311"/>
                  <a:pt x="153" y="311"/>
                </a:cubicBezTo>
                <a:cubicBezTo>
                  <a:pt x="119" y="320"/>
                  <a:pt x="94" y="352"/>
                  <a:pt x="94" y="389"/>
                </a:cubicBezTo>
                <a:cubicBezTo>
                  <a:pt x="94" y="426"/>
                  <a:pt x="119" y="457"/>
                  <a:pt x="153" y="467"/>
                </a:cubicBezTo>
                <a:cubicBezTo>
                  <a:pt x="153" y="632"/>
                  <a:pt x="153" y="632"/>
                  <a:pt x="153" y="632"/>
                </a:cubicBezTo>
                <a:cubicBezTo>
                  <a:pt x="153" y="644"/>
                  <a:pt x="163" y="654"/>
                  <a:pt x="176" y="654"/>
                </a:cubicBezTo>
                <a:cubicBezTo>
                  <a:pt x="188" y="654"/>
                  <a:pt x="199" y="644"/>
                  <a:pt x="199" y="632"/>
                </a:cubicBezTo>
                <a:cubicBezTo>
                  <a:pt x="199" y="467"/>
                  <a:pt x="199" y="467"/>
                  <a:pt x="199" y="467"/>
                </a:cubicBezTo>
                <a:cubicBezTo>
                  <a:pt x="233" y="457"/>
                  <a:pt x="257" y="426"/>
                  <a:pt x="257" y="389"/>
                </a:cubicBezTo>
                <a:cubicBezTo>
                  <a:pt x="257" y="352"/>
                  <a:pt x="233" y="320"/>
                  <a:pt x="199" y="311"/>
                </a:cubicBezTo>
                <a:close/>
                <a:moveTo>
                  <a:pt x="176" y="425"/>
                </a:moveTo>
                <a:cubicBezTo>
                  <a:pt x="156" y="425"/>
                  <a:pt x="140" y="408"/>
                  <a:pt x="140" y="389"/>
                </a:cubicBezTo>
                <a:cubicBezTo>
                  <a:pt x="140" y="369"/>
                  <a:pt x="156" y="353"/>
                  <a:pt x="176" y="353"/>
                </a:cubicBezTo>
                <a:cubicBezTo>
                  <a:pt x="196" y="353"/>
                  <a:pt x="212" y="369"/>
                  <a:pt x="212" y="389"/>
                </a:cubicBezTo>
                <a:cubicBezTo>
                  <a:pt x="212" y="408"/>
                  <a:pt x="196" y="425"/>
                  <a:pt x="176" y="425"/>
                </a:cubicBezTo>
                <a:close/>
                <a:moveTo>
                  <a:pt x="400" y="103"/>
                </a:moveTo>
                <a:cubicBezTo>
                  <a:pt x="355" y="103"/>
                  <a:pt x="318" y="139"/>
                  <a:pt x="318" y="184"/>
                </a:cubicBezTo>
                <a:cubicBezTo>
                  <a:pt x="318" y="221"/>
                  <a:pt x="343" y="252"/>
                  <a:pt x="377" y="262"/>
                </a:cubicBezTo>
                <a:cubicBezTo>
                  <a:pt x="377" y="632"/>
                  <a:pt x="377" y="632"/>
                  <a:pt x="377" y="632"/>
                </a:cubicBezTo>
                <a:cubicBezTo>
                  <a:pt x="377" y="644"/>
                  <a:pt x="387" y="654"/>
                  <a:pt x="400" y="654"/>
                </a:cubicBezTo>
                <a:cubicBezTo>
                  <a:pt x="412" y="654"/>
                  <a:pt x="422" y="644"/>
                  <a:pt x="422" y="632"/>
                </a:cubicBezTo>
                <a:cubicBezTo>
                  <a:pt x="422" y="262"/>
                  <a:pt x="422" y="262"/>
                  <a:pt x="422" y="262"/>
                </a:cubicBezTo>
                <a:cubicBezTo>
                  <a:pt x="456" y="252"/>
                  <a:pt x="481" y="221"/>
                  <a:pt x="481" y="184"/>
                </a:cubicBezTo>
                <a:cubicBezTo>
                  <a:pt x="481" y="139"/>
                  <a:pt x="445" y="103"/>
                  <a:pt x="400" y="103"/>
                </a:cubicBezTo>
                <a:close/>
                <a:moveTo>
                  <a:pt x="400" y="220"/>
                </a:moveTo>
                <a:cubicBezTo>
                  <a:pt x="380" y="220"/>
                  <a:pt x="364" y="204"/>
                  <a:pt x="364" y="184"/>
                </a:cubicBezTo>
                <a:cubicBezTo>
                  <a:pt x="364" y="164"/>
                  <a:pt x="380" y="148"/>
                  <a:pt x="400" y="148"/>
                </a:cubicBezTo>
                <a:cubicBezTo>
                  <a:pt x="419" y="148"/>
                  <a:pt x="436" y="164"/>
                  <a:pt x="436" y="184"/>
                </a:cubicBezTo>
                <a:cubicBezTo>
                  <a:pt x="436" y="204"/>
                  <a:pt x="419" y="220"/>
                  <a:pt x="400" y="220"/>
                </a:cubicBezTo>
                <a:close/>
                <a:moveTo>
                  <a:pt x="681" y="0"/>
                </a:moveTo>
                <a:cubicBezTo>
                  <a:pt x="119" y="0"/>
                  <a:pt x="119" y="0"/>
                  <a:pt x="119" y="0"/>
                </a:cubicBezTo>
                <a:cubicBezTo>
                  <a:pt x="53" y="0"/>
                  <a:pt x="0" y="53"/>
                  <a:pt x="0" y="119"/>
                </a:cubicBezTo>
                <a:cubicBezTo>
                  <a:pt x="0" y="659"/>
                  <a:pt x="0" y="659"/>
                  <a:pt x="0" y="659"/>
                </a:cubicBezTo>
                <a:cubicBezTo>
                  <a:pt x="0" y="724"/>
                  <a:pt x="53" y="778"/>
                  <a:pt x="119" y="778"/>
                </a:cubicBezTo>
                <a:cubicBezTo>
                  <a:pt x="681" y="778"/>
                  <a:pt x="681" y="778"/>
                  <a:pt x="681" y="778"/>
                </a:cubicBezTo>
                <a:cubicBezTo>
                  <a:pt x="746" y="778"/>
                  <a:pt x="800" y="724"/>
                  <a:pt x="800" y="659"/>
                </a:cubicBezTo>
                <a:cubicBezTo>
                  <a:pt x="800" y="119"/>
                  <a:pt x="800" y="119"/>
                  <a:pt x="800" y="119"/>
                </a:cubicBezTo>
                <a:cubicBezTo>
                  <a:pt x="800" y="53"/>
                  <a:pt x="746" y="0"/>
                  <a:pt x="681" y="0"/>
                </a:cubicBezTo>
                <a:close/>
                <a:moveTo>
                  <a:pt x="754" y="659"/>
                </a:moveTo>
                <a:cubicBezTo>
                  <a:pt x="754" y="699"/>
                  <a:pt x="721" y="732"/>
                  <a:pt x="681" y="732"/>
                </a:cubicBezTo>
                <a:cubicBezTo>
                  <a:pt x="119" y="732"/>
                  <a:pt x="119" y="732"/>
                  <a:pt x="119" y="732"/>
                </a:cubicBezTo>
                <a:cubicBezTo>
                  <a:pt x="78" y="732"/>
                  <a:pt x="45" y="699"/>
                  <a:pt x="45" y="659"/>
                </a:cubicBezTo>
                <a:cubicBezTo>
                  <a:pt x="45" y="119"/>
                  <a:pt x="45" y="119"/>
                  <a:pt x="45" y="119"/>
                </a:cubicBezTo>
                <a:cubicBezTo>
                  <a:pt x="45" y="78"/>
                  <a:pt x="78" y="45"/>
                  <a:pt x="119" y="45"/>
                </a:cubicBezTo>
                <a:cubicBezTo>
                  <a:pt x="681" y="45"/>
                  <a:pt x="681" y="45"/>
                  <a:pt x="681" y="45"/>
                </a:cubicBezTo>
                <a:cubicBezTo>
                  <a:pt x="721" y="45"/>
                  <a:pt x="754" y="78"/>
                  <a:pt x="754" y="119"/>
                </a:cubicBezTo>
                <a:lnTo>
                  <a:pt x="754" y="659"/>
                </a:lnTo>
                <a:close/>
                <a:moveTo>
                  <a:pt x="646" y="400"/>
                </a:moveTo>
                <a:cubicBezTo>
                  <a:pt x="646" y="146"/>
                  <a:pt x="646" y="146"/>
                  <a:pt x="646" y="146"/>
                </a:cubicBezTo>
                <a:cubicBezTo>
                  <a:pt x="646" y="133"/>
                  <a:pt x="636" y="123"/>
                  <a:pt x="623" y="123"/>
                </a:cubicBezTo>
                <a:cubicBezTo>
                  <a:pt x="611" y="123"/>
                  <a:pt x="601" y="133"/>
                  <a:pt x="601" y="146"/>
                </a:cubicBezTo>
                <a:cubicBezTo>
                  <a:pt x="601" y="400"/>
                  <a:pt x="601" y="400"/>
                  <a:pt x="601" y="400"/>
                </a:cubicBezTo>
                <a:cubicBezTo>
                  <a:pt x="567" y="410"/>
                  <a:pt x="542" y="441"/>
                  <a:pt x="542" y="478"/>
                </a:cubicBezTo>
                <a:cubicBezTo>
                  <a:pt x="542" y="515"/>
                  <a:pt x="567" y="546"/>
                  <a:pt x="601" y="556"/>
                </a:cubicBezTo>
                <a:cubicBezTo>
                  <a:pt x="601" y="632"/>
                  <a:pt x="601" y="632"/>
                  <a:pt x="601" y="632"/>
                </a:cubicBezTo>
                <a:cubicBezTo>
                  <a:pt x="601" y="644"/>
                  <a:pt x="611" y="654"/>
                  <a:pt x="623" y="654"/>
                </a:cubicBezTo>
                <a:cubicBezTo>
                  <a:pt x="636" y="654"/>
                  <a:pt x="646" y="644"/>
                  <a:pt x="646" y="632"/>
                </a:cubicBezTo>
                <a:cubicBezTo>
                  <a:pt x="646" y="556"/>
                  <a:pt x="646" y="556"/>
                  <a:pt x="646" y="556"/>
                </a:cubicBezTo>
                <a:cubicBezTo>
                  <a:pt x="680" y="546"/>
                  <a:pt x="705" y="515"/>
                  <a:pt x="705" y="478"/>
                </a:cubicBezTo>
                <a:cubicBezTo>
                  <a:pt x="705" y="441"/>
                  <a:pt x="680" y="410"/>
                  <a:pt x="646" y="400"/>
                </a:cubicBezTo>
                <a:close/>
                <a:moveTo>
                  <a:pt x="623" y="514"/>
                </a:moveTo>
                <a:cubicBezTo>
                  <a:pt x="604" y="514"/>
                  <a:pt x="588" y="498"/>
                  <a:pt x="588" y="478"/>
                </a:cubicBezTo>
                <a:cubicBezTo>
                  <a:pt x="588" y="458"/>
                  <a:pt x="604" y="442"/>
                  <a:pt x="623" y="442"/>
                </a:cubicBezTo>
                <a:cubicBezTo>
                  <a:pt x="643" y="442"/>
                  <a:pt x="659" y="458"/>
                  <a:pt x="659" y="478"/>
                </a:cubicBezTo>
                <a:cubicBezTo>
                  <a:pt x="659" y="498"/>
                  <a:pt x="643" y="514"/>
                  <a:pt x="623" y="51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7" name="TextBox 6"/>
          <p:cNvSpPr txBox="1"/>
          <p:nvPr/>
        </p:nvSpPr>
        <p:spPr>
          <a:xfrm>
            <a:off x="2129543" y="1554021"/>
            <a:ext cx="1000274" cy="615553"/>
          </a:xfrm>
          <a:prstGeom prst="rect">
            <a:avLst/>
          </a:prstGeom>
          <a:noFill/>
        </p:spPr>
        <p:txBody>
          <a:bodyPr wrap="none" lIns="0" tIns="0" rIns="0" bIns="0" rtlCol="0">
            <a:spAutoFit/>
          </a:bodyPr>
          <a:lstStyle/>
          <a:p>
            <a:r>
              <a:rPr lang="en-US" sz="4000" dirty="0"/>
              <a:t>70%</a:t>
            </a:r>
          </a:p>
        </p:txBody>
      </p:sp>
      <p:sp>
        <p:nvSpPr>
          <p:cNvPr id="10" name="TextBox 9"/>
          <p:cNvSpPr txBox="1"/>
          <p:nvPr/>
        </p:nvSpPr>
        <p:spPr>
          <a:xfrm>
            <a:off x="2129543" y="2113305"/>
            <a:ext cx="3606237" cy="451534"/>
          </a:xfrm>
          <a:prstGeom prst="rect">
            <a:avLst/>
          </a:prstGeom>
          <a:noFill/>
        </p:spPr>
        <p:txBody>
          <a:bodyPr wrap="square" lIns="0" tIns="0" rIns="0" bIns="0" rtlCol="0">
            <a:spAutoFit/>
          </a:bodyPr>
          <a:lstStyle/>
          <a:p>
            <a:r>
              <a:rPr lang="en-US" sz="1467" dirty="0"/>
              <a:t>Xx xxx x </a:t>
            </a:r>
            <a:r>
              <a:rPr lang="en-US" sz="1467" dirty="0" err="1"/>
              <a:t>xxxxxxxxxxxxxxx</a:t>
            </a:r>
            <a:r>
              <a:rPr lang="en-US" sz="1467" dirty="0"/>
              <a:t> x </a:t>
            </a:r>
            <a:r>
              <a:rPr lang="en-US" sz="1467" dirty="0" err="1"/>
              <a:t>xxxxxx</a:t>
            </a:r>
            <a:r>
              <a:rPr lang="en-US" sz="1467" dirty="0"/>
              <a:t> x xxx x xxx xx xxx x </a:t>
            </a:r>
          </a:p>
        </p:txBody>
      </p:sp>
      <p:sp>
        <p:nvSpPr>
          <p:cNvPr id="5" name="Oval 4"/>
          <p:cNvSpPr/>
          <p:nvPr/>
        </p:nvSpPr>
        <p:spPr>
          <a:xfrm>
            <a:off x="960580" y="1682713"/>
            <a:ext cx="1016000" cy="10160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 name="Freeform 29"/>
          <p:cNvSpPr>
            <a:spLocks noEditPoints="1"/>
          </p:cNvSpPr>
          <p:nvPr/>
        </p:nvSpPr>
        <p:spPr bwMode="auto">
          <a:xfrm>
            <a:off x="1273197" y="1839971"/>
            <a:ext cx="390769" cy="701485"/>
          </a:xfrm>
          <a:custGeom>
            <a:avLst/>
            <a:gdLst>
              <a:gd name="T0" fmla="*/ 454 w 800"/>
              <a:gd name="T1" fmla="*/ 100 h 1438"/>
              <a:gd name="T2" fmla="*/ 454 w 800"/>
              <a:gd name="T3" fmla="*/ 81 h 1438"/>
              <a:gd name="T4" fmla="*/ 337 w 800"/>
              <a:gd name="T5" fmla="*/ 91 h 1438"/>
              <a:gd name="T6" fmla="*/ 455 w 800"/>
              <a:gd name="T7" fmla="*/ 1291 h 1438"/>
              <a:gd name="T8" fmla="*/ 304 w 800"/>
              <a:gd name="T9" fmla="*/ 1332 h 1438"/>
              <a:gd name="T10" fmla="*/ 345 w 800"/>
              <a:gd name="T11" fmla="*/ 1379 h 1438"/>
              <a:gd name="T12" fmla="*/ 496 w 800"/>
              <a:gd name="T13" fmla="*/ 1338 h 1438"/>
              <a:gd name="T14" fmla="*/ 455 w 800"/>
              <a:gd name="T15" fmla="*/ 1291 h 1438"/>
              <a:gd name="T16" fmla="*/ 455 w 800"/>
              <a:gd name="T17" fmla="*/ 1360 h 1438"/>
              <a:gd name="T18" fmla="*/ 324 w 800"/>
              <a:gd name="T19" fmla="*/ 1338 h 1438"/>
              <a:gd name="T20" fmla="*/ 345 w 800"/>
              <a:gd name="T21" fmla="*/ 1310 h 1438"/>
              <a:gd name="T22" fmla="*/ 477 w 800"/>
              <a:gd name="T23" fmla="*/ 1332 h 1438"/>
              <a:gd name="T24" fmla="*/ 715 w 800"/>
              <a:gd name="T25" fmla="*/ 158 h 1438"/>
              <a:gd name="T26" fmla="*/ 76 w 800"/>
              <a:gd name="T27" fmla="*/ 168 h 1438"/>
              <a:gd name="T28" fmla="*/ 86 w 800"/>
              <a:gd name="T29" fmla="*/ 1269 h 1438"/>
              <a:gd name="T30" fmla="*/ 724 w 800"/>
              <a:gd name="T31" fmla="*/ 1260 h 1438"/>
              <a:gd name="T32" fmla="*/ 715 w 800"/>
              <a:gd name="T33" fmla="*/ 158 h 1438"/>
              <a:gd name="T34" fmla="*/ 680 w 800"/>
              <a:gd name="T35" fmla="*/ 1250 h 1438"/>
              <a:gd name="T36" fmla="*/ 95 w 800"/>
              <a:gd name="T37" fmla="*/ 1225 h 1438"/>
              <a:gd name="T38" fmla="*/ 121 w 800"/>
              <a:gd name="T39" fmla="*/ 178 h 1438"/>
              <a:gd name="T40" fmla="*/ 705 w 800"/>
              <a:gd name="T41" fmla="*/ 203 h 1438"/>
              <a:gd name="T42" fmla="*/ 703 w 800"/>
              <a:gd name="T43" fmla="*/ 0 h 1438"/>
              <a:gd name="T44" fmla="*/ 0 w 800"/>
              <a:gd name="T45" fmla="*/ 97 h 1438"/>
              <a:gd name="T46" fmla="*/ 98 w 800"/>
              <a:gd name="T47" fmla="*/ 1438 h 1438"/>
              <a:gd name="T48" fmla="*/ 800 w 800"/>
              <a:gd name="T49" fmla="*/ 1341 h 1438"/>
              <a:gd name="T50" fmla="*/ 703 w 800"/>
              <a:gd name="T51" fmla="*/ 0 h 1438"/>
              <a:gd name="T52" fmla="*/ 98 w 800"/>
              <a:gd name="T53" fmla="*/ 1400 h 1438"/>
              <a:gd name="T54" fmla="*/ 38 w 800"/>
              <a:gd name="T55" fmla="*/ 97 h 1438"/>
              <a:gd name="T56" fmla="*/ 703 w 800"/>
              <a:gd name="T57" fmla="*/ 38 h 1438"/>
              <a:gd name="T58" fmla="*/ 762 w 800"/>
              <a:gd name="T59" fmla="*/ 1341 h 1438"/>
              <a:gd name="T60" fmla="*/ 703 w 800"/>
              <a:gd name="T61" fmla="*/ 1400 h 1438"/>
              <a:gd name="T62" fmla="*/ 586 w 800"/>
              <a:gd name="T63" fmla="*/ 639 h 1438"/>
              <a:gd name="T64" fmla="*/ 474 w 800"/>
              <a:gd name="T65" fmla="*/ 707 h 1438"/>
              <a:gd name="T66" fmla="*/ 466 w 800"/>
              <a:gd name="T67" fmla="*/ 622 h 1438"/>
              <a:gd name="T68" fmla="*/ 171 w 800"/>
              <a:gd name="T69" fmla="*/ 724 h 1438"/>
              <a:gd name="T70" fmla="*/ 274 w 800"/>
              <a:gd name="T71" fmla="*/ 878 h 1438"/>
              <a:gd name="T72" fmla="*/ 466 w 800"/>
              <a:gd name="T73" fmla="*/ 878 h 1438"/>
              <a:gd name="T74" fmla="*/ 474 w 800"/>
              <a:gd name="T75" fmla="*/ 793 h 1438"/>
              <a:gd name="T76" fmla="*/ 586 w 800"/>
              <a:gd name="T77" fmla="*/ 861 h 1438"/>
              <a:gd name="T78" fmla="*/ 617 w 800"/>
              <a:gd name="T79" fmla="*/ 847 h 1438"/>
              <a:gd name="T80" fmla="*/ 601 w 800"/>
              <a:gd name="T81" fmla="*/ 632 h 1438"/>
              <a:gd name="T82" fmla="*/ 433 w 800"/>
              <a:gd name="T83" fmla="*/ 862 h 1438"/>
              <a:gd name="T84" fmla="*/ 188 w 800"/>
              <a:gd name="T85" fmla="*/ 776 h 1438"/>
              <a:gd name="T86" fmla="*/ 274 w 800"/>
              <a:gd name="T87" fmla="*/ 638 h 1438"/>
              <a:gd name="T88" fmla="*/ 458 w 800"/>
              <a:gd name="T89" fmla="*/ 663 h 1438"/>
              <a:gd name="T90" fmla="*/ 601 w 800"/>
              <a:gd name="T91" fmla="*/ 847 h 1438"/>
              <a:gd name="T92" fmla="*/ 598 w 800"/>
              <a:gd name="T93" fmla="*/ 850 h 1438"/>
              <a:gd name="T94" fmla="*/ 498 w 800"/>
              <a:gd name="T95" fmla="*/ 766 h 1438"/>
              <a:gd name="T96" fmla="*/ 596 w 800"/>
              <a:gd name="T97" fmla="*/ 651 h 1438"/>
              <a:gd name="T98" fmla="*/ 601 w 800"/>
              <a:gd name="T99" fmla="*/ 651 h 1438"/>
              <a:gd name="T100" fmla="*/ 601 w 800"/>
              <a:gd name="T101" fmla="*/ 847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0" h="1438">
                <a:moveTo>
                  <a:pt x="347" y="100"/>
                </a:moveTo>
                <a:cubicBezTo>
                  <a:pt x="454" y="100"/>
                  <a:pt x="454" y="100"/>
                  <a:pt x="454" y="100"/>
                </a:cubicBezTo>
                <a:cubicBezTo>
                  <a:pt x="459" y="100"/>
                  <a:pt x="464" y="96"/>
                  <a:pt x="464" y="91"/>
                </a:cubicBezTo>
                <a:cubicBezTo>
                  <a:pt x="464" y="86"/>
                  <a:pt x="459" y="81"/>
                  <a:pt x="454" y="81"/>
                </a:cubicBezTo>
                <a:cubicBezTo>
                  <a:pt x="347" y="81"/>
                  <a:pt x="347" y="81"/>
                  <a:pt x="347" y="81"/>
                </a:cubicBezTo>
                <a:cubicBezTo>
                  <a:pt x="341" y="81"/>
                  <a:pt x="337" y="86"/>
                  <a:pt x="337" y="91"/>
                </a:cubicBezTo>
                <a:cubicBezTo>
                  <a:pt x="337" y="96"/>
                  <a:pt x="341" y="100"/>
                  <a:pt x="347" y="100"/>
                </a:cubicBezTo>
                <a:close/>
                <a:moveTo>
                  <a:pt x="455" y="1291"/>
                </a:moveTo>
                <a:cubicBezTo>
                  <a:pt x="345" y="1291"/>
                  <a:pt x="345" y="1291"/>
                  <a:pt x="345" y="1291"/>
                </a:cubicBezTo>
                <a:cubicBezTo>
                  <a:pt x="323" y="1291"/>
                  <a:pt x="304" y="1309"/>
                  <a:pt x="304" y="1332"/>
                </a:cubicBezTo>
                <a:cubicBezTo>
                  <a:pt x="304" y="1338"/>
                  <a:pt x="304" y="1338"/>
                  <a:pt x="304" y="1338"/>
                </a:cubicBezTo>
                <a:cubicBezTo>
                  <a:pt x="304" y="1361"/>
                  <a:pt x="323" y="1379"/>
                  <a:pt x="345" y="1379"/>
                </a:cubicBezTo>
                <a:cubicBezTo>
                  <a:pt x="455" y="1379"/>
                  <a:pt x="455" y="1379"/>
                  <a:pt x="455" y="1379"/>
                </a:cubicBezTo>
                <a:cubicBezTo>
                  <a:pt x="478" y="1379"/>
                  <a:pt x="496" y="1361"/>
                  <a:pt x="496" y="1338"/>
                </a:cubicBezTo>
                <a:cubicBezTo>
                  <a:pt x="496" y="1332"/>
                  <a:pt x="496" y="1332"/>
                  <a:pt x="496" y="1332"/>
                </a:cubicBezTo>
                <a:cubicBezTo>
                  <a:pt x="496" y="1309"/>
                  <a:pt x="478" y="1291"/>
                  <a:pt x="455" y="1291"/>
                </a:cubicBezTo>
                <a:close/>
                <a:moveTo>
                  <a:pt x="477" y="1338"/>
                </a:moveTo>
                <a:cubicBezTo>
                  <a:pt x="477" y="1351"/>
                  <a:pt x="467" y="1360"/>
                  <a:pt x="455" y="1360"/>
                </a:cubicBezTo>
                <a:cubicBezTo>
                  <a:pt x="345" y="1360"/>
                  <a:pt x="345" y="1360"/>
                  <a:pt x="345" y="1360"/>
                </a:cubicBezTo>
                <a:cubicBezTo>
                  <a:pt x="333" y="1360"/>
                  <a:pt x="324" y="1351"/>
                  <a:pt x="324" y="1338"/>
                </a:cubicBezTo>
                <a:cubicBezTo>
                  <a:pt x="324" y="1332"/>
                  <a:pt x="324" y="1332"/>
                  <a:pt x="324" y="1332"/>
                </a:cubicBezTo>
                <a:cubicBezTo>
                  <a:pt x="324" y="1320"/>
                  <a:pt x="333" y="1310"/>
                  <a:pt x="345" y="1310"/>
                </a:cubicBezTo>
                <a:cubicBezTo>
                  <a:pt x="455" y="1310"/>
                  <a:pt x="455" y="1310"/>
                  <a:pt x="455" y="1310"/>
                </a:cubicBezTo>
                <a:cubicBezTo>
                  <a:pt x="467" y="1310"/>
                  <a:pt x="477" y="1320"/>
                  <a:pt x="477" y="1332"/>
                </a:cubicBezTo>
                <a:lnTo>
                  <a:pt x="477" y="1338"/>
                </a:lnTo>
                <a:close/>
                <a:moveTo>
                  <a:pt x="715" y="158"/>
                </a:moveTo>
                <a:cubicBezTo>
                  <a:pt x="86" y="158"/>
                  <a:pt x="86" y="158"/>
                  <a:pt x="86" y="158"/>
                </a:cubicBezTo>
                <a:cubicBezTo>
                  <a:pt x="81" y="158"/>
                  <a:pt x="76" y="163"/>
                  <a:pt x="76" y="168"/>
                </a:cubicBezTo>
                <a:cubicBezTo>
                  <a:pt x="76" y="1260"/>
                  <a:pt x="76" y="1260"/>
                  <a:pt x="76" y="1260"/>
                </a:cubicBezTo>
                <a:cubicBezTo>
                  <a:pt x="76" y="1265"/>
                  <a:pt x="81" y="1269"/>
                  <a:pt x="86" y="1269"/>
                </a:cubicBezTo>
                <a:cubicBezTo>
                  <a:pt x="715" y="1269"/>
                  <a:pt x="715" y="1269"/>
                  <a:pt x="715" y="1269"/>
                </a:cubicBezTo>
                <a:cubicBezTo>
                  <a:pt x="720" y="1269"/>
                  <a:pt x="724" y="1265"/>
                  <a:pt x="724" y="1260"/>
                </a:cubicBezTo>
                <a:cubicBezTo>
                  <a:pt x="724" y="168"/>
                  <a:pt x="724" y="168"/>
                  <a:pt x="724" y="168"/>
                </a:cubicBezTo>
                <a:cubicBezTo>
                  <a:pt x="724" y="163"/>
                  <a:pt x="720" y="158"/>
                  <a:pt x="715" y="158"/>
                </a:cubicBezTo>
                <a:close/>
                <a:moveTo>
                  <a:pt x="705" y="1225"/>
                </a:moveTo>
                <a:cubicBezTo>
                  <a:pt x="705" y="1239"/>
                  <a:pt x="694" y="1250"/>
                  <a:pt x="680" y="1250"/>
                </a:cubicBezTo>
                <a:cubicBezTo>
                  <a:pt x="121" y="1250"/>
                  <a:pt x="121" y="1250"/>
                  <a:pt x="121" y="1250"/>
                </a:cubicBezTo>
                <a:cubicBezTo>
                  <a:pt x="107" y="1250"/>
                  <a:pt x="95" y="1239"/>
                  <a:pt x="95" y="1225"/>
                </a:cubicBezTo>
                <a:cubicBezTo>
                  <a:pt x="95" y="203"/>
                  <a:pt x="95" y="203"/>
                  <a:pt x="95" y="203"/>
                </a:cubicBezTo>
                <a:cubicBezTo>
                  <a:pt x="95" y="189"/>
                  <a:pt x="107" y="178"/>
                  <a:pt x="121" y="178"/>
                </a:cubicBezTo>
                <a:cubicBezTo>
                  <a:pt x="680" y="178"/>
                  <a:pt x="680" y="178"/>
                  <a:pt x="680" y="178"/>
                </a:cubicBezTo>
                <a:cubicBezTo>
                  <a:pt x="694" y="178"/>
                  <a:pt x="705" y="189"/>
                  <a:pt x="705" y="203"/>
                </a:cubicBezTo>
                <a:lnTo>
                  <a:pt x="705" y="1225"/>
                </a:lnTo>
                <a:close/>
                <a:moveTo>
                  <a:pt x="703" y="0"/>
                </a:moveTo>
                <a:cubicBezTo>
                  <a:pt x="98" y="0"/>
                  <a:pt x="98" y="0"/>
                  <a:pt x="98" y="0"/>
                </a:cubicBezTo>
                <a:cubicBezTo>
                  <a:pt x="44" y="0"/>
                  <a:pt x="0" y="43"/>
                  <a:pt x="0" y="97"/>
                </a:cubicBezTo>
                <a:cubicBezTo>
                  <a:pt x="0" y="1341"/>
                  <a:pt x="0" y="1341"/>
                  <a:pt x="0" y="1341"/>
                </a:cubicBezTo>
                <a:cubicBezTo>
                  <a:pt x="0" y="1395"/>
                  <a:pt x="44" y="1438"/>
                  <a:pt x="98" y="1438"/>
                </a:cubicBezTo>
                <a:cubicBezTo>
                  <a:pt x="703" y="1438"/>
                  <a:pt x="703" y="1438"/>
                  <a:pt x="703" y="1438"/>
                </a:cubicBezTo>
                <a:cubicBezTo>
                  <a:pt x="757" y="1438"/>
                  <a:pt x="800" y="1395"/>
                  <a:pt x="800" y="1341"/>
                </a:cubicBezTo>
                <a:cubicBezTo>
                  <a:pt x="800" y="97"/>
                  <a:pt x="800" y="97"/>
                  <a:pt x="800" y="97"/>
                </a:cubicBezTo>
                <a:cubicBezTo>
                  <a:pt x="800" y="43"/>
                  <a:pt x="757" y="0"/>
                  <a:pt x="703" y="0"/>
                </a:cubicBezTo>
                <a:close/>
                <a:moveTo>
                  <a:pt x="703" y="1400"/>
                </a:moveTo>
                <a:cubicBezTo>
                  <a:pt x="98" y="1400"/>
                  <a:pt x="98" y="1400"/>
                  <a:pt x="98" y="1400"/>
                </a:cubicBezTo>
                <a:cubicBezTo>
                  <a:pt x="65" y="1400"/>
                  <a:pt x="38" y="1374"/>
                  <a:pt x="38" y="1341"/>
                </a:cubicBezTo>
                <a:cubicBezTo>
                  <a:pt x="38" y="97"/>
                  <a:pt x="38" y="97"/>
                  <a:pt x="38" y="97"/>
                </a:cubicBezTo>
                <a:cubicBezTo>
                  <a:pt x="38" y="65"/>
                  <a:pt x="65" y="38"/>
                  <a:pt x="98" y="38"/>
                </a:cubicBezTo>
                <a:cubicBezTo>
                  <a:pt x="703" y="38"/>
                  <a:pt x="703" y="38"/>
                  <a:pt x="703" y="38"/>
                </a:cubicBezTo>
                <a:cubicBezTo>
                  <a:pt x="736" y="38"/>
                  <a:pt x="762" y="65"/>
                  <a:pt x="762" y="97"/>
                </a:cubicBezTo>
                <a:cubicBezTo>
                  <a:pt x="762" y="1341"/>
                  <a:pt x="762" y="1341"/>
                  <a:pt x="762" y="1341"/>
                </a:cubicBezTo>
                <a:cubicBezTo>
                  <a:pt x="762" y="1341"/>
                  <a:pt x="762" y="1341"/>
                  <a:pt x="762" y="1341"/>
                </a:cubicBezTo>
                <a:cubicBezTo>
                  <a:pt x="762" y="1374"/>
                  <a:pt x="736" y="1400"/>
                  <a:pt x="703" y="1400"/>
                </a:cubicBezTo>
                <a:close/>
                <a:moveTo>
                  <a:pt x="601" y="632"/>
                </a:moveTo>
                <a:cubicBezTo>
                  <a:pt x="596" y="632"/>
                  <a:pt x="591" y="635"/>
                  <a:pt x="586" y="639"/>
                </a:cubicBezTo>
                <a:cubicBezTo>
                  <a:pt x="494" y="716"/>
                  <a:pt x="494" y="716"/>
                  <a:pt x="494" y="716"/>
                </a:cubicBezTo>
                <a:cubicBezTo>
                  <a:pt x="483" y="725"/>
                  <a:pt x="474" y="721"/>
                  <a:pt x="474" y="707"/>
                </a:cubicBezTo>
                <a:cubicBezTo>
                  <a:pt x="474" y="630"/>
                  <a:pt x="474" y="630"/>
                  <a:pt x="474" y="630"/>
                </a:cubicBezTo>
                <a:cubicBezTo>
                  <a:pt x="474" y="625"/>
                  <a:pt x="471" y="622"/>
                  <a:pt x="466" y="622"/>
                </a:cubicBezTo>
                <a:cubicBezTo>
                  <a:pt x="274" y="622"/>
                  <a:pt x="274" y="622"/>
                  <a:pt x="274" y="622"/>
                </a:cubicBezTo>
                <a:cubicBezTo>
                  <a:pt x="217" y="622"/>
                  <a:pt x="171" y="668"/>
                  <a:pt x="171" y="724"/>
                </a:cubicBezTo>
                <a:cubicBezTo>
                  <a:pt x="171" y="776"/>
                  <a:pt x="171" y="776"/>
                  <a:pt x="171" y="776"/>
                </a:cubicBezTo>
                <a:cubicBezTo>
                  <a:pt x="171" y="832"/>
                  <a:pt x="217" y="878"/>
                  <a:pt x="274" y="878"/>
                </a:cubicBezTo>
                <a:cubicBezTo>
                  <a:pt x="466" y="878"/>
                  <a:pt x="466" y="878"/>
                  <a:pt x="466" y="878"/>
                </a:cubicBezTo>
                <a:cubicBezTo>
                  <a:pt x="466" y="878"/>
                  <a:pt x="466" y="878"/>
                  <a:pt x="466" y="878"/>
                </a:cubicBezTo>
                <a:cubicBezTo>
                  <a:pt x="471" y="878"/>
                  <a:pt x="474" y="875"/>
                  <a:pt x="474" y="870"/>
                </a:cubicBezTo>
                <a:cubicBezTo>
                  <a:pt x="474" y="793"/>
                  <a:pt x="474" y="793"/>
                  <a:pt x="474" y="793"/>
                </a:cubicBezTo>
                <a:cubicBezTo>
                  <a:pt x="474" y="779"/>
                  <a:pt x="483" y="775"/>
                  <a:pt x="494" y="784"/>
                </a:cubicBezTo>
                <a:cubicBezTo>
                  <a:pt x="586" y="861"/>
                  <a:pt x="586" y="861"/>
                  <a:pt x="586" y="861"/>
                </a:cubicBezTo>
                <a:cubicBezTo>
                  <a:pt x="591" y="865"/>
                  <a:pt x="596" y="868"/>
                  <a:pt x="601" y="868"/>
                </a:cubicBezTo>
                <a:cubicBezTo>
                  <a:pt x="609" y="868"/>
                  <a:pt x="617" y="861"/>
                  <a:pt x="617" y="847"/>
                </a:cubicBezTo>
                <a:cubicBezTo>
                  <a:pt x="617" y="653"/>
                  <a:pt x="617" y="653"/>
                  <a:pt x="617" y="653"/>
                </a:cubicBezTo>
                <a:cubicBezTo>
                  <a:pt x="617" y="639"/>
                  <a:pt x="609" y="632"/>
                  <a:pt x="601" y="632"/>
                </a:cubicBezTo>
                <a:close/>
                <a:moveTo>
                  <a:pt x="458" y="837"/>
                </a:moveTo>
                <a:cubicBezTo>
                  <a:pt x="458" y="851"/>
                  <a:pt x="447" y="862"/>
                  <a:pt x="433" y="862"/>
                </a:cubicBezTo>
                <a:cubicBezTo>
                  <a:pt x="274" y="862"/>
                  <a:pt x="274" y="862"/>
                  <a:pt x="274" y="862"/>
                </a:cubicBezTo>
                <a:cubicBezTo>
                  <a:pt x="226" y="862"/>
                  <a:pt x="188" y="823"/>
                  <a:pt x="188" y="776"/>
                </a:cubicBezTo>
                <a:cubicBezTo>
                  <a:pt x="188" y="724"/>
                  <a:pt x="188" y="724"/>
                  <a:pt x="188" y="724"/>
                </a:cubicBezTo>
                <a:cubicBezTo>
                  <a:pt x="188" y="677"/>
                  <a:pt x="226" y="638"/>
                  <a:pt x="274" y="638"/>
                </a:cubicBezTo>
                <a:cubicBezTo>
                  <a:pt x="433" y="638"/>
                  <a:pt x="433" y="638"/>
                  <a:pt x="433" y="638"/>
                </a:cubicBezTo>
                <a:cubicBezTo>
                  <a:pt x="447" y="638"/>
                  <a:pt x="458" y="649"/>
                  <a:pt x="458" y="663"/>
                </a:cubicBezTo>
                <a:lnTo>
                  <a:pt x="458" y="837"/>
                </a:lnTo>
                <a:close/>
                <a:moveTo>
                  <a:pt x="601" y="847"/>
                </a:moveTo>
                <a:cubicBezTo>
                  <a:pt x="601" y="847"/>
                  <a:pt x="601" y="848"/>
                  <a:pt x="601" y="849"/>
                </a:cubicBezTo>
                <a:cubicBezTo>
                  <a:pt x="601" y="850"/>
                  <a:pt x="599" y="851"/>
                  <a:pt x="598" y="850"/>
                </a:cubicBezTo>
                <a:cubicBezTo>
                  <a:pt x="597" y="850"/>
                  <a:pt x="597" y="849"/>
                  <a:pt x="596" y="849"/>
                </a:cubicBezTo>
                <a:cubicBezTo>
                  <a:pt x="498" y="766"/>
                  <a:pt x="498" y="766"/>
                  <a:pt x="498" y="766"/>
                </a:cubicBezTo>
                <a:cubicBezTo>
                  <a:pt x="487" y="757"/>
                  <a:pt x="487" y="743"/>
                  <a:pt x="498" y="734"/>
                </a:cubicBezTo>
                <a:cubicBezTo>
                  <a:pt x="596" y="651"/>
                  <a:pt x="596" y="651"/>
                  <a:pt x="596" y="651"/>
                </a:cubicBezTo>
                <a:cubicBezTo>
                  <a:pt x="597" y="651"/>
                  <a:pt x="597" y="650"/>
                  <a:pt x="598" y="650"/>
                </a:cubicBezTo>
                <a:cubicBezTo>
                  <a:pt x="599" y="649"/>
                  <a:pt x="601" y="650"/>
                  <a:pt x="601" y="651"/>
                </a:cubicBezTo>
                <a:cubicBezTo>
                  <a:pt x="601" y="652"/>
                  <a:pt x="601" y="653"/>
                  <a:pt x="601" y="653"/>
                </a:cubicBezTo>
                <a:lnTo>
                  <a:pt x="601" y="847"/>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4" name="Oval 13"/>
          <p:cNvSpPr/>
          <p:nvPr/>
        </p:nvSpPr>
        <p:spPr>
          <a:xfrm>
            <a:off x="6265327" y="1682360"/>
            <a:ext cx="1016000" cy="10160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Freeform 25"/>
          <p:cNvSpPr>
            <a:spLocks noEditPoints="1"/>
          </p:cNvSpPr>
          <p:nvPr/>
        </p:nvSpPr>
        <p:spPr bwMode="auto">
          <a:xfrm>
            <a:off x="6577944" y="1838940"/>
            <a:ext cx="390769" cy="702843"/>
          </a:xfrm>
          <a:custGeom>
            <a:avLst/>
            <a:gdLst>
              <a:gd name="T0" fmla="*/ 454 w 800"/>
              <a:gd name="T1" fmla="*/ 100 h 1439"/>
              <a:gd name="T2" fmla="*/ 454 w 800"/>
              <a:gd name="T3" fmla="*/ 81 h 1439"/>
              <a:gd name="T4" fmla="*/ 337 w 800"/>
              <a:gd name="T5" fmla="*/ 91 h 1439"/>
              <a:gd name="T6" fmla="*/ 703 w 800"/>
              <a:gd name="T7" fmla="*/ 0 h 1439"/>
              <a:gd name="T8" fmla="*/ 0 w 800"/>
              <a:gd name="T9" fmla="*/ 97 h 1439"/>
              <a:gd name="T10" fmla="*/ 98 w 800"/>
              <a:gd name="T11" fmla="*/ 1439 h 1439"/>
              <a:gd name="T12" fmla="*/ 800 w 800"/>
              <a:gd name="T13" fmla="*/ 1341 h 1439"/>
              <a:gd name="T14" fmla="*/ 703 w 800"/>
              <a:gd name="T15" fmla="*/ 0 h 1439"/>
              <a:gd name="T16" fmla="*/ 703 w 800"/>
              <a:gd name="T17" fmla="*/ 1400 h 1439"/>
              <a:gd name="T18" fmla="*/ 38 w 800"/>
              <a:gd name="T19" fmla="*/ 1341 h 1439"/>
              <a:gd name="T20" fmla="*/ 98 w 800"/>
              <a:gd name="T21" fmla="*/ 38 h 1439"/>
              <a:gd name="T22" fmla="*/ 762 w 800"/>
              <a:gd name="T23" fmla="*/ 97 h 1439"/>
              <a:gd name="T24" fmla="*/ 607 w 800"/>
              <a:gd name="T25" fmla="*/ 593 h 1439"/>
              <a:gd name="T26" fmla="*/ 601 w 800"/>
              <a:gd name="T27" fmla="*/ 588 h 1439"/>
              <a:gd name="T28" fmla="*/ 380 w 800"/>
              <a:gd name="T29" fmla="*/ 461 h 1439"/>
              <a:gd name="T30" fmla="*/ 195 w 800"/>
              <a:gd name="T31" fmla="*/ 591 h 1439"/>
              <a:gd name="T32" fmla="*/ 182 w 800"/>
              <a:gd name="T33" fmla="*/ 609 h 1439"/>
              <a:gd name="T34" fmla="*/ 178 w 800"/>
              <a:gd name="T35" fmla="*/ 794 h 1439"/>
              <a:gd name="T36" fmla="*/ 540 w 800"/>
              <a:gd name="T37" fmla="*/ 877 h 1439"/>
              <a:gd name="T38" fmla="*/ 623 w 800"/>
              <a:gd name="T39" fmla="*/ 627 h 1439"/>
              <a:gd name="T40" fmla="*/ 607 w 800"/>
              <a:gd name="T41" fmla="*/ 593 h 1439"/>
              <a:gd name="T42" fmla="*/ 388 w 800"/>
              <a:gd name="T43" fmla="*/ 473 h 1439"/>
              <a:gd name="T44" fmla="*/ 546 w 800"/>
              <a:gd name="T45" fmla="*/ 567 h 1439"/>
              <a:gd name="T46" fmla="*/ 259 w 800"/>
              <a:gd name="T47" fmla="*/ 582 h 1439"/>
              <a:gd name="T48" fmla="*/ 197 w 800"/>
              <a:gd name="T49" fmla="*/ 820 h 1439"/>
              <a:gd name="T50" fmla="*/ 192 w 800"/>
              <a:gd name="T51" fmla="*/ 627 h 1439"/>
              <a:gd name="T52" fmla="*/ 203 w 800"/>
              <a:gd name="T53" fmla="*/ 603 h 1439"/>
              <a:gd name="T54" fmla="*/ 324 w 800"/>
              <a:gd name="T55" fmla="*/ 718 h 1439"/>
              <a:gd name="T56" fmla="*/ 197 w 800"/>
              <a:gd name="T57" fmla="*/ 820 h 1439"/>
              <a:gd name="T58" fmla="*/ 540 w 800"/>
              <a:gd name="T59" fmla="*/ 862 h 1439"/>
              <a:gd name="T60" fmla="*/ 261 w 800"/>
              <a:gd name="T61" fmla="*/ 862 h 1439"/>
              <a:gd name="T62" fmla="*/ 239 w 800"/>
              <a:gd name="T63" fmla="*/ 831 h 1439"/>
              <a:gd name="T64" fmla="*/ 369 w 800"/>
              <a:gd name="T65" fmla="*/ 719 h 1439"/>
              <a:gd name="T66" fmla="*/ 415 w 800"/>
              <a:gd name="T67" fmla="*/ 729 h 1439"/>
              <a:gd name="T68" fmla="*/ 465 w 800"/>
              <a:gd name="T69" fmla="*/ 725 h 1439"/>
              <a:gd name="T70" fmla="*/ 562 w 800"/>
              <a:gd name="T71" fmla="*/ 859 h 1439"/>
              <a:gd name="T72" fmla="*/ 604 w 800"/>
              <a:gd name="T73" fmla="*/ 818 h 1439"/>
              <a:gd name="T74" fmla="*/ 477 w 800"/>
              <a:gd name="T75" fmla="*/ 717 h 1439"/>
              <a:gd name="T76" fmla="*/ 576 w 800"/>
              <a:gd name="T77" fmla="*/ 617 h 1439"/>
              <a:gd name="T78" fmla="*/ 609 w 800"/>
              <a:gd name="T79" fmla="*/ 627 h 1439"/>
              <a:gd name="T80" fmla="*/ 715 w 800"/>
              <a:gd name="T81" fmla="*/ 159 h 1439"/>
              <a:gd name="T82" fmla="*/ 76 w 800"/>
              <a:gd name="T83" fmla="*/ 168 h 1439"/>
              <a:gd name="T84" fmla="*/ 86 w 800"/>
              <a:gd name="T85" fmla="*/ 1269 h 1439"/>
              <a:gd name="T86" fmla="*/ 724 w 800"/>
              <a:gd name="T87" fmla="*/ 1260 h 1439"/>
              <a:gd name="T88" fmla="*/ 715 w 800"/>
              <a:gd name="T89" fmla="*/ 159 h 1439"/>
              <a:gd name="T90" fmla="*/ 680 w 800"/>
              <a:gd name="T91" fmla="*/ 1250 h 1439"/>
              <a:gd name="T92" fmla="*/ 95 w 800"/>
              <a:gd name="T93" fmla="*/ 1225 h 1439"/>
              <a:gd name="T94" fmla="*/ 121 w 800"/>
              <a:gd name="T95" fmla="*/ 178 h 1439"/>
              <a:gd name="T96" fmla="*/ 705 w 800"/>
              <a:gd name="T97" fmla="*/ 203 h 1439"/>
              <a:gd name="T98" fmla="*/ 455 w 800"/>
              <a:gd name="T99" fmla="*/ 1291 h 1439"/>
              <a:gd name="T100" fmla="*/ 304 w 800"/>
              <a:gd name="T101" fmla="*/ 1332 h 1439"/>
              <a:gd name="T102" fmla="*/ 345 w 800"/>
              <a:gd name="T103" fmla="*/ 1380 h 1439"/>
              <a:gd name="T104" fmla="*/ 496 w 800"/>
              <a:gd name="T105" fmla="*/ 1339 h 1439"/>
              <a:gd name="T106" fmla="*/ 455 w 800"/>
              <a:gd name="T107" fmla="*/ 1291 h 1439"/>
              <a:gd name="T108" fmla="*/ 455 w 800"/>
              <a:gd name="T109" fmla="*/ 1360 h 1439"/>
              <a:gd name="T110" fmla="*/ 323 w 800"/>
              <a:gd name="T111" fmla="*/ 1339 h 1439"/>
              <a:gd name="T112" fmla="*/ 345 w 800"/>
              <a:gd name="T113" fmla="*/ 1310 h 1439"/>
              <a:gd name="T114" fmla="*/ 477 w 800"/>
              <a:gd name="T115" fmla="*/ 1332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0" h="1439">
                <a:moveTo>
                  <a:pt x="347" y="100"/>
                </a:moveTo>
                <a:cubicBezTo>
                  <a:pt x="454" y="100"/>
                  <a:pt x="454" y="100"/>
                  <a:pt x="454" y="100"/>
                </a:cubicBezTo>
                <a:cubicBezTo>
                  <a:pt x="459" y="100"/>
                  <a:pt x="464" y="96"/>
                  <a:pt x="464" y="91"/>
                </a:cubicBezTo>
                <a:cubicBezTo>
                  <a:pt x="464" y="86"/>
                  <a:pt x="459" y="81"/>
                  <a:pt x="454" y="81"/>
                </a:cubicBezTo>
                <a:cubicBezTo>
                  <a:pt x="347" y="81"/>
                  <a:pt x="347" y="81"/>
                  <a:pt x="347" y="81"/>
                </a:cubicBezTo>
                <a:cubicBezTo>
                  <a:pt x="341" y="81"/>
                  <a:pt x="337" y="86"/>
                  <a:pt x="337" y="91"/>
                </a:cubicBezTo>
                <a:cubicBezTo>
                  <a:pt x="337" y="96"/>
                  <a:pt x="341" y="100"/>
                  <a:pt x="347" y="100"/>
                </a:cubicBezTo>
                <a:close/>
                <a:moveTo>
                  <a:pt x="703" y="0"/>
                </a:moveTo>
                <a:cubicBezTo>
                  <a:pt x="98" y="0"/>
                  <a:pt x="98" y="0"/>
                  <a:pt x="98" y="0"/>
                </a:cubicBezTo>
                <a:cubicBezTo>
                  <a:pt x="44" y="0"/>
                  <a:pt x="0" y="44"/>
                  <a:pt x="0" y="97"/>
                </a:cubicBezTo>
                <a:cubicBezTo>
                  <a:pt x="0" y="1341"/>
                  <a:pt x="0" y="1341"/>
                  <a:pt x="0" y="1341"/>
                </a:cubicBezTo>
                <a:cubicBezTo>
                  <a:pt x="0" y="1395"/>
                  <a:pt x="44" y="1439"/>
                  <a:pt x="98" y="1439"/>
                </a:cubicBezTo>
                <a:cubicBezTo>
                  <a:pt x="703" y="1439"/>
                  <a:pt x="703" y="1439"/>
                  <a:pt x="703" y="1439"/>
                </a:cubicBezTo>
                <a:cubicBezTo>
                  <a:pt x="756" y="1439"/>
                  <a:pt x="800" y="1395"/>
                  <a:pt x="800" y="1341"/>
                </a:cubicBezTo>
                <a:cubicBezTo>
                  <a:pt x="800" y="97"/>
                  <a:pt x="800" y="97"/>
                  <a:pt x="800" y="97"/>
                </a:cubicBezTo>
                <a:cubicBezTo>
                  <a:pt x="800" y="44"/>
                  <a:pt x="756" y="0"/>
                  <a:pt x="703" y="0"/>
                </a:cubicBezTo>
                <a:close/>
                <a:moveTo>
                  <a:pt x="762" y="1341"/>
                </a:moveTo>
                <a:cubicBezTo>
                  <a:pt x="762" y="1374"/>
                  <a:pt x="735" y="1400"/>
                  <a:pt x="703" y="1400"/>
                </a:cubicBezTo>
                <a:cubicBezTo>
                  <a:pt x="98" y="1400"/>
                  <a:pt x="98" y="1400"/>
                  <a:pt x="98" y="1400"/>
                </a:cubicBezTo>
                <a:cubicBezTo>
                  <a:pt x="65" y="1400"/>
                  <a:pt x="38" y="1374"/>
                  <a:pt x="38" y="1341"/>
                </a:cubicBezTo>
                <a:cubicBezTo>
                  <a:pt x="38" y="97"/>
                  <a:pt x="38" y="97"/>
                  <a:pt x="38" y="97"/>
                </a:cubicBezTo>
                <a:cubicBezTo>
                  <a:pt x="38" y="65"/>
                  <a:pt x="65" y="38"/>
                  <a:pt x="98" y="38"/>
                </a:cubicBezTo>
                <a:cubicBezTo>
                  <a:pt x="703" y="38"/>
                  <a:pt x="703" y="38"/>
                  <a:pt x="703" y="38"/>
                </a:cubicBezTo>
                <a:cubicBezTo>
                  <a:pt x="735" y="38"/>
                  <a:pt x="762" y="65"/>
                  <a:pt x="762" y="97"/>
                </a:cubicBezTo>
                <a:lnTo>
                  <a:pt x="762" y="1341"/>
                </a:lnTo>
                <a:close/>
                <a:moveTo>
                  <a:pt x="607" y="593"/>
                </a:moveTo>
                <a:cubicBezTo>
                  <a:pt x="606" y="591"/>
                  <a:pt x="606" y="591"/>
                  <a:pt x="606" y="591"/>
                </a:cubicBezTo>
                <a:cubicBezTo>
                  <a:pt x="604" y="590"/>
                  <a:pt x="602" y="589"/>
                  <a:pt x="601" y="588"/>
                </a:cubicBezTo>
                <a:cubicBezTo>
                  <a:pt x="419" y="461"/>
                  <a:pt x="419" y="461"/>
                  <a:pt x="419" y="461"/>
                </a:cubicBezTo>
                <a:cubicBezTo>
                  <a:pt x="408" y="454"/>
                  <a:pt x="391" y="454"/>
                  <a:pt x="380" y="461"/>
                </a:cubicBezTo>
                <a:cubicBezTo>
                  <a:pt x="200" y="588"/>
                  <a:pt x="200" y="588"/>
                  <a:pt x="200" y="588"/>
                </a:cubicBezTo>
                <a:cubicBezTo>
                  <a:pt x="198" y="589"/>
                  <a:pt x="197" y="590"/>
                  <a:pt x="195" y="591"/>
                </a:cubicBezTo>
                <a:cubicBezTo>
                  <a:pt x="195" y="591"/>
                  <a:pt x="194" y="592"/>
                  <a:pt x="194" y="593"/>
                </a:cubicBezTo>
                <a:cubicBezTo>
                  <a:pt x="193" y="593"/>
                  <a:pt x="186" y="599"/>
                  <a:pt x="182" y="609"/>
                </a:cubicBezTo>
                <a:cubicBezTo>
                  <a:pt x="179" y="614"/>
                  <a:pt x="178" y="620"/>
                  <a:pt x="178" y="627"/>
                </a:cubicBezTo>
                <a:cubicBezTo>
                  <a:pt x="178" y="794"/>
                  <a:pt x="178" y="794"/>
                  <a:pt x="178" y="794"/>
                </a:cubicBezTo>
                <a:cubicBezTo>
                  <a:pt x="178" y="839"/>
                  <a:pt x="215" y="877"/>
                  <a:pt x="261" y="877"/>
                </a:cubicBezTo>
                <a:cubicBezTo>
                  <a:pt x="540" y="877"/>
                  <a:pt x="540" y="877"/>
                  <a:pt x="540" y="877"/>
                </a:cubicBezTo>
                <a:cubicBezTo>
                  <a:pt x="586" y="877"/>
                  <a:pt x="623" y="839"/>
                  <a:pt x="623" y="794"/>
                </a:cubicBezTo>
                <a:cubicBezTo>
                  <a:pt x="623" y="627"/>
                  <a:pt x="623" y="627"/>
                  <a:pt x="623" y="627"/>
                </a:cubicBezTo>
                <a:cubicBezTo>
                  <a:pt x="623" y="620"/>
                  <a:pt x="621" y="614"/>
                  <a:pt x="619" y="609"/>
                </a:cubicBezTo>
                <a:cubicBezTo>
                  <a:pt x="615" y="599"/>
                  <a:pt x="608" y="593"/>
                  <a:pt x="607" y="593"/>
                </a:cubicBezTo>
                <a:close/>
                <a:moveTo>
                  <a:pt x="254" y="567"/>
                </a:moveTo>
                <a:cubicBezTo>
                  <a:pt x="388" y="473"/>
                  <a:pt x="388" y="473"/>
                  <a:pt x="388" y="473"/>
                </a:cubicBezTo>
                <a:cubicBezTo>
                  <a:pt x="394" y="469"/>
                  <a:pt x="405" y="469"/>
                  <a:pt x="411" y="473"/>
                </a:cubicBezTo>
                <a:cubicBezTo>
                  <a:pt x="546" y="567"/>
                  <a:pt x="546" y="567"/>
                  <a:pt x="546" y="567"/>
                </a:cubicBezTo>
                <a:cubicBezTo>
                  <a:pt x="557" y="575"/>
                  <a:pt x="555" y="582"/>
                  <a:pt x="541" y="582"/>
                </a:cubicBezTo>
                <a:cubicBezTo>
                  <a:pt x="259" y="582"/>
                  <a:pt x="259" y="582"/>
                  <a:pt x="259" y="582"/>
                </a:cubicBezTo>
                <a:cubicBezTo>
                  <a:pt x="245" y="582"/>
                  <a:pt x="243" y="575"/>
                  <a:pt x="254" y="567"/>
                </a:cubicBezTo>
                <a:close/>
                <a:moveTo>
                  <a:pt x="197" y="820"/>
                </a:moveTo>
                <a:cubicBezTo>
                  <a:pt x="194" y="812"/>
                  <a:pt x="192" y="803"/>
                  <a:pt x="192" y="794"/>
                </a:cubicBezTo>
                <a:cubicBezTo>
                  <a:pt x="192" y="627"/>
                  <a:pt x="192" y="627"/>
                  <a:pt x="192" y="627"/>
                </a:cubicBezTo>
                <a:cubicBezTo>
                  <a:pt x="192" y="627"/>
                  <a:pt x="192" y="627"/>
                  <a:pt x="192" y="627"/>
                </a:cubicBezTo>
                <a:cubicBezTo>
                  <a:pt x="192" y="617"/>
                  <a:pt x="196" y="609"/>
                  <a:pt x="203" y="603"/>
                </a:cubicBezTo>
                <a:cubicBezTo>
                  <a:pt x="204" y="603"/>
                  <a:pt x="282" y="658"/>
                  <a:pt x="321" y="685"/>
                </a:cubicBezTo>
                <a:cubicBezTo>
                  <a:pt x="332" y="693"/>
                  <a:pt x="334" y="708"/>
                  <a:pt x="324" y="718"/>
                </a:cubicBezTo>
                <a:cubicBezTo>
                  <a:pt x="228" y="822"/>
                  <a:pt x="228" y="822"/>
                  <a:pt x="228" y="822"/>
                </a:cubicBezTo>
                <a:cubicBezTo>
                  <a:pt x="219" y="833"/>
                  <a:pt x="202" y="833"/>
                  <a:pt x="197" y="820"/>
                </a:cubicBezTo>
                <a:close/>
                <a:moveTo>
                  <a:pt x="562" y="859"/>
                </a:moveTo>
                <a:cubicBezTo>
                  <a:pt x="555" y="861"/>
                  <a:pt x="547" y="862"/>
                  <a:pt x="540" y="862"/>
                </a:cubicBezTo>
                <a:cubicBezTo>
                  <a:pt x="261" y="862"/>
                  <a:pt x="261" y="862"/>
                  <a:pt x="261" y="862"/>
                </a:cubicBezTo>
                <a:cubicBezTo>
                  <a:pt x="261" y="862"/>
                  <a:pt x="261" y="862"/>
                  <a:pt x="261" y="862"/>
                </a:cubicBezTo>
                <a:cubicBezTo>
                  <a:pt x="254" y="862"/>
                  <a:pt x="247" y="861"/>
                  <a:pt x="240" y="859"/>
                </a:cubicBezTo>
                <a:cubicBezTo>
                  <a:pt x="229" y="856"/>
                  <a:pt x="229" y="842"/>
                  <a:pt x="239" y="831"/>
                </a:cubicBezTo>
                <a:cubicBezTo>
                  <a:pt x="336" y="726"/>
                  <a:pt x="336" y="726"/>
                  <a:pt x="336" y="726"/>
                </a:cubicBezTo>
                <a:cubicBezTo>
                  <a:pt x="346" y="716"/>
                  <a:pt x="360" y="713"/>
                  <a:pt x="369" y="719"/>
                </a:cubicBezTo>
                <a:cubicBezTo>
                  <a:pt x="384" y="729"/>
                  <a:pt x="384" y="729"/>
                  <a:pt x="384" y="729"/>
                </a:cubicBezTo>
                <a:cubicBezTo>
                  <a:pt x="393" y="735"/>
                  <a:pt x="406" y="735"/>
                  <a:pt x="415" y="729"/>
                </a:cubicBezTo>
                <a:cubicBezTo>
                  <a:pt x="415" y="729"/>
                  <a:pt x="422" y="724"/>
                  <a:pt x="431" y="718"/>
                </a:cubicBezTo>
                <a:cubicBezTo>
                  <a:pt x="440" y="712"/>
                  <a:pt x="455" y="715"/>
                  <a:pt x="465" y="725"/>
                </a:cubicBezTo>
                <a:cubicBezTo>
                  <a:pt x="564" y="830"/>
                  <a:pt x="564" y="830"/>
                  <a:pt x="564" y="830"/>
                </a:cubicBezTo>
                <a:cubicBezTo>
                  <a:pt x="574" y="840"/>
                  <a:pt x="574" y="855"/>
                  <a:pt x="562" y="859"/>
                </a:cubicBezTo>
                <a:close/>
                <a:moveTo>
                  <a:pt x="609" y="794"/>
                </a:moveTo>
                <a:cubicBezTo>
                  <a:pt x="609" y="802"/>
                  <a:pt x="607" y="810"/>
                  <a:pt x="604" y="818"/>
                </a:cubicBezTo>
                <a:cubicBezTo>
                  <a:pt x="599" y="830"/>
                  <a:pt x="584" y="830"/>
                  <a:pt x="574" y="820"/>
                </a:cubicBezTo>
                <a:cubicBezTo>
                  <a:pt x="477" y="717"/>
                  <a:pt x="477" y="717"/>
                  <a:pt x="477" y="717"/>
                </a:cubicBezTo>
                <a:cubicBezTo>
                  <a:pt x="467" y="707"/>
                  <a:pt x="469" y="692"/>
                  <a:pt x="480" y="684"/>
                </a:cubicBezTo>
                <a:cubicBezTo>
                  <a:pt x="576" y="617"/>
                  <a:pt x="576" y="617"/>
                  <a:pt x="576" y="617"/>
                </a:cubicBezTo>
                <a:cubicBezTo>
                  <a:pt x="587" y="609"/>
                  <a:pt x="602" y="606"/>
                  <a:pt x="605" y="613"/>
                </a:cubicBezTo>
                <a:cubicBezTo>
                  <a:pt x="607" y="617"/>
                  <a:pt x="609" y="622"/>
                  <a:pt x="609" y="627"/>
                </a:cubicBezTo>
                <a:lnTo>
                  <a:pt x="609" y="794"/>
                </a:lnTo>
                <a:close/>
                <a:moveTo>
                  <a:pt x="715" y="159"/>
                </a:moveTo>
                <a:cubicBezTo>
                  <a:pt x="86" y="159"/>
                  <a:pt x="86" y="159"/>
                  <a:pt x="86" y="159"/>
                </a:cubicBezTo>
                <a:cubicBezTo>
                  <a:pt x="81" y="159"/>
                  <a:pt x="76" y="163"/>
                  <a:pt x="76" y="168"/>
                </a:cubicBezTo>
                <a:cubicBezTo>
                  <a:pt x="76" y="1260"/>
                  <a:pt x="76" y="1260"/>
                  <a:pt x="76" y="1260"/>
                </a:cubicBezTo>
                <a:cubicBezTo>
                  <a:pt x="76" y="1265"/>
                  <a:pt x="81" y="1269"/>
                  <a:pt x="86" y="1269"/>
                </a:cubicBezTo>
                <a:cubicBezTo>
                  <a:pt x="715" y="1269"/>
                  <a:pt x="715" y="1269"/>
                  <a:pt x="715" y="1269"/>
                </a:cubicBezTo>
                <a:cubicBezTo>
                  <a:pt x="720" y="1269"/>
                  <a:pt x="724" y="1265"/>
                  <a:pt x="724" y="1260"/>
                </a:cubicBezTo>
                <a:cubicBezTo>
                  <a:pt x="724" y="168"/>
                  <a:pt x="724" y="168"/>
                  <a:pt x="724" y="168"/>
                </a:cubicBezTo>
                <a:cubicBezTo>
                  <a:pt x="724" y="163"/>
                  <a:pt x="720" y="159"/>
                  <a:pt x="715" y="159"/>
                </a:cubicBezTo>
                <a:close/>
                <a:moveTo>
                  <a:pt x="705" y="1225"/>
                </a:moveTo>
                <a:cubicBezTo>
                  <a:pt x="705" y="1239"/>
                  <a:pt x="694" y="1250"/>
                  <a:pt x="680" y="1250"/>
                </a:cubicBezTo>
                <a:cubicBezTo>
                  <a:pt x="121" y="1250"/>
                  <a:pt x="121" y="1250"/>
                  <a:pt x="121" y="1250"/>
                </a:cubicBezTo>
                <a:cubicBezTo>
                  <a:pt x="107" y="1250"/>
                  <a:pt x="95" y="1239"/>
                  <a:pt x="95" y="1225"/>
                </a:cubicBezTo>
                <a:cubicBezTo>
                  <a:pt x="95" y="203"/>
                  <a:pt x="95" y="203"/>
                  <a:pt x="95" y="203"/>
                </a:cubicBezTo>
                <a:cubicBezTo>
                  <a:pt x="95" y="189"/>
                  <a:pt x="107" y="178"/>
                  <a:pt x="121" y="178"/>
                </a:cubicBezTo>
                <a:cubicBezTo>
                  <a:pt x="680" y="178"/>
                  <a:pt x="680" y="178"/>
                  <a:pt x="680" y="178"/>
                </a:cubicBezTo>
                <a:cubicBezTo>
                  <a:pt x="694" y="178"/>
                  <a:pt x="705" y="189"/>
                  <a:pt x="705" y="203"/>
                </a:cubicBezTo>
                <a:lnTo>
                  <a:pt x="705" y="1225"/>
                </a:lnTo>
                <a:close/>
                <a:moveTo>
                  <a:pt x="455" y="1291"/>
                </a:moveTo>
                <a:cubicBezTo>
                  <a:pt x="345" y="1291"/>
                  <a:pt x="345" y="1291"/>
                  <a:pt x="345" y="1291"/>
                </a:cubicBezTo>
                <a:cubicBezTo>
                  <a:pt x="323" y="1291"/>
                  <a:pt x="304" y="1309"/>
                  <a:pt x="304" y="1332"/>
                </a:cubicBezTo>
                <a:cubicBezTo>
                  <a:pt x="304" y="1339"/>
                  <a:pt x="304" y="1339"/>
                  <a:pt x="304" y="1339"/>
                </a:cubicBezTo>
                <a:cubicBezTo>
                  <a:pt x="304" y="1361"/>
                  <a:pt x="323" y="1380"/>
                  <a:pt x="345" y="1380"/>
                </a:cubicBezTo>
                <a:cubicBezTo>
                  <a:pt x="455" y="1380"/>
                  <a:pt x="455" y="1380"/>
                  <a:pt x="455" y="1380"/>
                </a:cubicBezTo>
                <a:cubicBezTo>
                  <a:pt x="478" y="1380"/>
                  <a:pt x="496" y="1361"/>
                  <a:pt x="496" y="1339"/>
                </a:cubicBezTo>
                <a:cubicBezTo>
                  <a:pt x="496" y="1332"/>
                  <a:pt x="496" y="1332"/>
                  <a:pt x="496" y="1332"/>
                </a:cubicBezTo>
                <a:cubicBezTo>
                  <a:pt x="496" y="1309"/>
                  <a:pt x="478" y="1291"/>
                  <a:pt x="455" y="1291"/>
                </a:cubicBezTo>
                <a:close/>
                <a:moveTo>
                  <a:pt x="477" y="1339"/>
                </a:moveTo>
                <a:cubicBezTo>
                  <a:pt x="477" y="1351"/>
                  <a:pt x="467" y="1360"/>
                  <a:pt x="455" y="1360"/>
                </a:cubicBezTo>
                <a:cubicBezTo>
                  <a:pt x="345" y="1360"/>
                  <a:pt x="345" y="1360"/>
                  <a:pt x="345" y="1360"/>
                </a:cubicBezTo>
                <a:cubicBezTo>
                  <a:pt x="333" y="1360"/>
                  <a:pt x="323" y="1351"/>
                  <a:pt x="323" y="1339"/>
                </a:cubicBezTo>
                <a:cubicBezTo>
                  <a:pt x="323" y="1332"/>
                  <a:pt x="323" y="1332"/>
                  <a:pt x="323" y="1332"/>
                </a:cubicBezTo>
                <a:cubicBezTo>
                  <a:pt x="323" y="1320"/>
                  <a:pt x="333" y="1310"/>
                  <a:pt x="345" y="1310"/>
                </a:cubicBezTo>
                <a:cubicBezTo>
                  <a:pt x="455" y="1310"/>
                  <a:pt x="455" y="1310"/>
                  <a:pt x="455" y="1310"/>
                </a:cubicBezTo>
                <a:cubicBezTo>
                  <a:pt x="467" y="1310"/>
                  <a:pt x="477" y="1320"/>
                  <a:pt x="477" y="1332"/>
                </a:cubicBezTo>
                <a:lnTo>
                  <a:pt x="477" y="1339"/>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6" name="TextBox 15"/>
          <p:cNvSpPr txBox="1"/>
          <p:nvPr/>
        </p:nvSpPr>
        <p:spPr>
          <a:xfrm>
            <a:off x="7454609" y="1554021"/>
            <a:ext cx="1000274" cy="615553"/>
          </a:xfrm>
          <a:prstGeom prst="rect">
            <a:avLst/>
          </a:prstGeom>
          <a:noFill/>
        </p:spPr>
        <p:txBody>
          <a:bodyPr wrap="none" lIns="0" tIns="0" rIns="0" bIns="0" rtlCol="0">
            <a:spAutoFit/>
          </a:bodyPr>
          <a:lstStyle/>
          <a:p>
            <a:r>
              <a:rPr lang="en-US" sz="4000" dirty="0"/>
              <a:t>70%</a:t>
            </a:r>
          </a:p>
        </p:txBody>
      </p:sp>
      <p:sp>
        <p:nvSpPr>
          <p:cNvPr id="17" name="TextBox 16"/>
          <p:cNvSpPr txBox="1"/>
          <p:nvPr/>
        </p:nvSpPr>
        <p:spPr>
          <a:xfrm>
            <a:off x="7454610" y="2113305"/>
            <a:ext cx="3606237" cy="451534"/>
          </a:xfrm>
          <a:prstGeom prst="rect">
            <a:avLst/>
          </a:prstGeom>
          <a:noFill/>
        </p:spPr>
        <p:txBody>
          <a:bodyPr wrap="square" lIns="0" tIns="0" rIns="0" bIns="0" rtlCol="0">
            <a:spAutoFit/>
          </a:bodyPr>
          <a:lstStyle/>
          <a:p>
            <a:r>
              <a:rPr lang="en-US" sz="1467" dirty="0"/>
              <a:t>Xx xxx x </a:t>
            </a:r>
            <a:r>
              <a:rPr lang="en-US" sz="1467" dirty="0" err="1"/>
              <a:t>xxxxxxxxxxxxxxx</a:t>
            </a:r>
            <a:r>
              <a:rPr lang="en-US" sz="1467" dirty="0"/>
              <a:t> x </a:t>
            </a:r>
            <a:r>
              <a:rPr lang="en-US" sz="1467" dirty="0" err="1"/>
              <a:t>xxxxxx</a:t>
            </a:r>
            <a:r>
              <a:rPr lang="en-US" sz="1467" dirty="0"/>
              <a:t> x xxx x xxx xx xxx x </a:t>
            </a:r>
          </a:p>
        </p:txBody>
      </p:sp>
      <p:sp>
        <p:nvSpPr>
          <p:cNvPr id="18" name="Freeform 33"/>
          <p:cNvSpPr>
            <a:spLocks/>
          </p:cNvSpPr>
          <p:nvPr/>
        </p:nvSpPr>
        <p:spPr bwMode="auto">
          <a:xfrm>
            <a:off x="960580" y="3592796"/>
            <a:ext cx="294477" cy="326168"/>
          </a:xfrm>
          <a:custGeom>
            <a:avLst/>
            <a:gdLst>
              <a:gd name="T0" fmla="*/ 557 w 838"/>
              <a:gd name="T1" fmla="*/ 310 h 929"/>
              <a:gd name="T2" fmla="*/ 528 w 838"/>
              <a:gd name="T3" fmla="*/ 281 h 929"/>
              <a:gd name="T4" fmla="*/ 172 w 838"/>
              <a:gd name="T5" fmla="*/ 636 h 929"/>
              <a:gd name="T6" fmla="*/ 172 w 838"/>
              <a:gd name="T7" fmla="*/ 754 h 929"/>
              <a:gd name="T8" fmla="*/ 289 w 838"/>
              <a:gd name="T9" fmla="*/ 754 h 929"/>
              <a:gd name="T10" fmla="*/ 779 w 838"/>
              <a:gd name="T11" fmla="*/ 264 h 929"/>
              <a:gd name="T12" fmla="*/ 779 w 838"/>
              <a:gd name="T13" fmla="*/ 59 h 929"/>
              <a:gd name="T14" fmla="*/ 570 w 838"/>
              <a:gd name="T15" fmla="*/ 59 h 929"/>
              <a:gd name="T16" fmla="*/ 84 w 838"/>
              <a:gd name="T17" fmla="*/ 549 h 929"/>
              <a:gd name="T18" fmla="*/ 84 w 838"/>
              <a:gd name="T19" fmla="*/ 846 h 929"/>
              <a:gd name="T20" fmla="*/ 381 w 838"/>
              <a:gd name="T21" fmla="*/ 846 h 929"/>
              <a:gd name="T22" fmla="*/ 737 w 838"/>
              <a:gd name="T23" fmla="*/ 490 h 929"/>
              <a:gd name="T24" fmla="*/ 704 w 838"/>
              <a:gd name="T25" fmla="*/ 457 h 929"/>
              <a:gd name="T26" fmla="*/ 348 w 838"/>
              <a:gd name="T27" fmla="*/ 812 h 929"/>
              <a:gd name="T28" fmla="*/ 109 w 838"/>
              <a:gd name="T29" fmla="*/ 812 h 929"/>
              <a:gd name="T30" fmla="*/ 109 w 838"/>
              <a:gd name="T31" fmla="*/ 574 h 929"/>
              <a:gd name="T32" fmla="*/ 599 w 838"/>
              <a:gd name="T33" fmla="*/ 88 h 929"/>
              <a:gd name="T34" fmla="*/ 746 w 838"/>
              <a:gd name="T35" fmla="*/ 88 h 929"/>
              <a:gd name="T36" fmla="*/ 746 w 838"/>
              <a:gd name="T37" fmla="*/ 235 h 929"/>
              <a:gd name="T38" fmla="*/ 260 w 838"/>
              <a:gd name="T39" fmla="*/ 724 h 929"/>
              <a:gd name="T40" fmla="*/ 201 w 838"/>
              <a:gd name="T41" fmla="*/ 724 h 929"/>
              <a:gd name="T42" fmla="*/ 201 w 838"/>
              <a:gd name="T43" fmla="*/ 666 h 929"/>
              <a:gd name="T44" fmla="*/ 557 w 838"/>
              <a:gd name="T45" fmla="*/ 310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38" h="929">
                <a:moveTo>
                  <a:pt x="557" y="310"/>
                </a:moveTo>
                <a:cubicBezTo>
                  <a:pt x="528" y="281"/>
                  <a:pt x="528" y="281"/>
                  <a:pt x="528" y="281"/>
                </a:cubicBezTo>
                <a:cubicBezTo>
                  <a:pt x="172" y="636"/>
                  <a:pt x="172" y="636"/>
                  <a:pt x="172" y="636"/>
                </a:cubicBezTo>
                <a:cubicBezTo>
                  <a:pt x="139" y="670"/>
                  <a:pt x="139" y="720"/>
                  <a:pt x="172" y="754"/>
                </a:cubicBezTo>
                <a:cubicBezTo>
                  <a:pt x="206" y="787"/>
                  <a:pt x="256" y="787"/>
                  <a:pt x="289" y="754"/>
                </a:cubicBezTo>
                <a:cubicBezTo>
                  <a:pt x="779" y="264"/>
                  <a:pt x="779" y="264"/>
                  <a:pt x="779" y="264"/>
                </a:cubicBezTo>
                <a:cubicBezTo>
                  <a:pt x="838" y="205"/>
                  <a:pt x="838" y="113"/>
                  <a:pt x="779" y="59"/>
                </a:cubicBezTo>
                <a:cubicBezTo>
                  <a:pt x="720" y="0"/>
                  <a:pt x="628" y="0"/>
                  <a:pt x="570" y="59"/>
                </a:cubicBezTo>
                <a:cubicBezTo>
                  <a:pt x="84" y="549"/>
                  <a:pt x="84" y="549"/>
                  <a:pt x="84" y="549"/>
                </a:cubicBezTo>
                <a:cubicBezTo>
                  <a:pt x="0" y="632"/>
                  <a:pt x="5" y="762"/>
                  <a:pt x="84" y="846"/>
                </a:cubicBezTo>
                <a:cubicBezTo>
                  <a:pt x="168" y="929"/>
                  <a:pt x="298" y="929"/>
                  <a:pt x="381" y="846"/>
                </a:cubicBezTo>
                <a:cubicBezTo>
                  <a:pt x="737" y="490"/>
                  <a:pt x="737" y="490"/>
                  <a:pt x="737" y="490"/>
                </a:cubicBezTo>
                <a:cubicBezTo>
                  <a:pt x="704" y="457"/>
                  <a:pt x="704" y="457"/>
                  <a:pt x="704" y="457"/>
                </a:cubicBezTo>
                <a:cubicBezTo>
                  <a:pt x="348" y="812"/>
                  <a:pt x="348" y="812"/>
                  <a:pt x="348" y="812"/>
                </a:cubicBezTo>
                <a:cubicBezTo>
                  <a:pt x="281" y="879"/>
                  <a:pt x="176" y="879"/>
                  <a:pt x="109" y="812"/>
                </a:cubicBezTo>
                <a:cubicBezTo>
                  <a:pt x="42" y="745"/>
                  <a:pt x="42" y="641"/>
                  <a:pt x="109" y="574"/>
                </a:cubicBezTo>
                <a:cubicBezTo>
                  <a:pt x="599" y="88"/>
                  <a:pt x="599" y="88"/>
                  <a:pt x="599" y="88"/>
                </a:cubicBezTo>
                <a:cubicBezTo>
                  <a:pt x="641" y="46"/>
                  <a:pt x="708" y="46"/>
                  <a:pt x="746" y="88"/>
                </a:cubicBezTo>
                <a:cubicBezTo>
                  <a:pt x="787" y="130"/>
                  <a:pt x="787" y="197"/>
                  <a:pt x="746" y="235"/>
                </a:cubicBezTo>
                <a:cubicBezTo>
                  <a:pt x="260" y="724"/>
                  <a:pt x="260" y="724"/>
                  <a:pt x="260" y="724"/>
                </a:cubicBezTo>
                <a:cubicBezTo>
                  <a:pt x="243" y="741"/>
                  <a:pt x="218" y="741"/>
                  <a:pt x="201" y="724"/>
                </a:cubicBezTo>
                <a:cubicBezTo>
                  <a:pt x="185" y="708"/>
                  <a:pt x="185" y="683"/>
                  <a:pt x="201" y="666"/>
                </a:cubicBezTo>
                <a:lnTo>
                  <a:pt x="557" y="31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9" name="Freeform 33"/>
          <p:cNvSpPr>
            <a:spLocks noEditPoints="1"/>
          </p:cNvSpPr>
          <p:nvPr/>
        </p:nvSpPr>
        <p:spPr bwMode="auto">
          <a:xfrm>
            <a:off x="976800" y="4171682"/>
            <a:ext cx="262037" cy="351277"/>
          </a:xfrm>
          <a:custGeom>
            <a:avLst/>
            <a:gdLst>
              <a:gd name="T0" fmla="*/ 400 w 800"/>
              <a:gd name="T1" fmla="*/ 170 h 1065"/>
              <a:gd name="T2" fmla="*/ 159 w 800"/>
              <a:gd name="T3" fmla="*/ 410 h 1065"/>
              <a:gd name="T4" fmla="*/ 400 w 800"/>
              <a:gd name="T5" fmla="*/ 651 h 1065"/>
              <a:gd name="T6" fmla="*/ 641 w 800"/>
              <a:gd name="T7" fmla="*/ 410 h 1065"/>
              <a:gd name="T8" fmla="*/ 400 w 800"/>
              <a:gd name="T9" fmla="*/ 170 h 1065"/>
              <a:gd name="T10" fmla="*/ 400 w 800"/>
              <a:gd name="T11" fmla="*/ 616 h 1065"/>
              <a:gd name="T12" fmla="*/ 194 w 800"/>
              <a:gd name="T13" fmla="*/ 410 h 1065"/>
              <a:gd name="T14" fmla="*/ 400 w 800"/>
              <a:gd name="T15" fmla="*/ 205 h 1065"/>
              <a:gd name="T16" fmla="*/ 606 w 800"/>
              <a:gd name="T17" fmla="*/ 410 h 1065"/>
              <a:gd name="T18" fmla="*/ 400 w 800"/>
              <a:gd name="T19" fmla="*/ 616 h 1065"/>
              <a:gd name="T20" fmla="*/ 683 w 800"/>
              <a:gd name="T21" fmla="*/ 128 h 1065"/>
              <a:gd name="T22" fmla="*/ 553 w 800"/>
              <a:gd name="T23" fmla="*/ 41 h 1065"/>
              <a:gd name="T24" fmla="*/ 247 w 800"/>
              <a:gd name="T25" fmla="*/ 41 h 1065"/>
              <a:gd name="T26" fmla="*/ 117 w 800"/>
              <a:gd name="T27" fmla="*/ 128 h 1065"/>
              <a:gd name="T28" fmla="*/ 0 w 800"/>
              <a:gd name="T29" fmla="*/ 410 h 1065"/>
              <a:gd name="T30" fmla="*/ 8 w 800"/>
              <a:gd name="T31" fmla="*/ 490 h 1065"/>
              <a:gd name="T32" fmla="*/ 32 w 800"/>
              <a:gd name="T33" fmla="*/ 566 h 1065"/>
              <a:gd name="T34" fmla="*/ 99 w 800"/>
              <a:gd name="T35" fmla="*/ 677 h 1065"/>
              <a:gd name="T36" fmla="*/ 360 w 800"/>
              <a:gd name="T37" fmla="*/ 1045 h 1065"/>
              <a:gd name="T38" fmla="*/ 400 w 800"/>
              <a:gd name="T39" fmla="*/ 1065 h 1065"/>
              <a:gd name="T40" fmla="*/ 440 w 800"/>
              <a:gd name="T41" fmla="*/ 1045 h 1065"/>
              <a:gd name="T42" fmla="*/ 690 w 800"/>
              <a:gd name="T43" fmla="*/ 693 h 1065"/>
              <a:gd name="T44" fmla="*/ 701 w 800"/>
              <a:gd name="T45" fmla="*/ 677 h 1065"/>
              <a:gd name="T46" fmla="*/ 768 w 800"/>
              <a:gd name="T47" fmla="*/ 566 h 1065"/>
              <a:gd name="T48" fmla="*/ 792 w 800"/>
              <a:gd name="T49" fmla="*/ 490 h 1065"/>
              <a:gd name="T50" fmla="*/ 800 w 800"/>
              <a:gd name="T51" fmla="*/ 410 h 1065"/>
              <a:gd name="T52" fmla="*/ 683 w 800"/>
              <a:gd name="T53" fmla="*/ 128 h 1065"/>
              <a:gd name="T54" fmla="*/ 758 w 800"/>
              <a:gd name="T55" fmla="*/ 483 h 1065"/>
              <a:gd name="T56" fmla="*/ 736 w 800"/>
              <a:gd name="T57" fmla="*/ 552 h 1065"/>
              <a:gd name="T58" fmla="*/ 673 w 800"/>
              <a:gd name="T59" fmla="*/ 656 h 1065"/>
              <a:gd name="T60" fmla="*/ 661 w 800"/>
              <a:gd name="T61" fmla="*/ 673 h 1065"/>
              <a:gd name="T62" fmla="*/ 412 w 800"/>
              <a:gd name="T63" fmla="*/ 1024 h 1065"/>
              <a:gd name="T64" fmla="*/ 388 w 800"/>
              <a:gd name="T65" fmla="*/ 1024 h 1065"/>
              <a:gd name="T66" fmla="*/ 139 w 800"/>
              <a:gd name="T67" fmla="*/ 673 h 1065"/>
              <a:gd name="T68" fmla="*/ 127 w 800"/>
              <a:gd name="T69" fmla="*/ 656 h 1065"/>
              <a:gd name="T70" fmla="*/ 64 w 800"/>
              <a:gd name="T71" fmla="*/ 552 h 1065"/>
              <a:gd name="T72" fmla="*/ 42 w 800"/>
              <a:gd name="T73" fmla="*/ 483 h 1065"/>
              <a:gd name="T74" fmla="*/ 35 w 800"/>
              <a:gd name="T75" fmla="*/ 410 h 1065"/>
              <a:gd name="T76" fmla="*/ 142 w 800"/>
              <a:gd name="T77" fmla="*/ 152 h 1065"/>
              <a:gd name="T78" fmla="*/ 260 w 800"/>
              <a:gd name="T79" fmla="*/ 73 h 1065"/>
              <a:gd name="T80" fmla="*/ 400 w 800"/>
              <a:gd name="T81" fmla="*/ 45 h 1065"/>
              <a:gd name="T82" fmla="*/ 539 w 800"/>
              <a:gd name="T83" fmla="*/ 73 h 1065"/>
              <a:gd name="T84" fmla="*/ 658 w 800"/>
              <a:gd name="T85" fmla="*/ 152 h 1065"/>
              <a:gd name="T86" fmla="*/ 765 w 800"/>
              <a:gd name="T87" fmla="*/ 410 h 1065"/>
              <a:gd name="T88" fmla="*/ 758 w 800"/>
              <a:gd name="T89" fmla="*/ 483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0" h="1065">
                <a:moveTo>
                  <a:pt x="400" y="170"/>
                </a:moveTo>
                <a:cubicBezTo>
                  <a:pt x="267" y="170"/>
                  <a:pt x="159" y="278"/>
                  <a:pt x="159" y="410"/>
                </a:cubicBezTo>
                <a:cubicBezTo>
                  <a:pt x="159" y="543"/>
                  <a:pt x="267" y="651"/>
                  <a:pt x="400" y="651"/>
                </a:cubicBezTo>
                <a:cubicBezTo>
                  <a:pt x="533" y="651"/>
                  <a:pt x="641" y="543"/>
                  <a:pt x="641" y="410"/>
                </a:cubicBezTo>
                <a:cubicBezTo>
                  <a:pt x="641" y="278"/>
                  <a:pt x="533" y="170"/>
                  <a:pt x="400" y="170"/>
                </a:cubicBezTo>
                <a:close/>
                <a:moveTo>
                  <a:pt x="400" y="616"/>
                </a:moveTo>
                <a:cubicBezTo>
                  <a:pt x="287" y="616"/>
                  <a:pt x="194" y="524"/>
                  <a:pt x="194" y="410"/>
                </a:cubicBezTo>
                <a:cubicBezTo>
                  <a:pt x="194" y="297"/>
                  <a:pt x="287" y="205"/>
                  <a:pt x="400" y="205"/>
                </a:cubicBezTo>
                <a:cubicBezTo>
                  <a:pt x="513" y="205"/>
                  <a:pt x="606" y="297"/>
                  <a:pt x="606" y="410"/>
                </a:cubicBezTo>
                <a:cubicBezTo>
                  <a:pt x="606" y="524"/>
                  <a:pt x="513" y="616"/>
                  <a:pt x="400" y="616"/>
                </a:cubicBezTo>
                <a:close/>
                <a:moveTo>
                  <a:pt x="683" y="128"/>
                </a:moveTo>
                <a:cubicBezTo>
                  <a:pt x="646" y="90"/>
                  <a:pt x="602" y="61"/>
                  <a:pt x="553" y="41"/>
                </a:cubicBezTo>
                <a:cubicBezTo>
                  <a:pt x="455" y="0"/>
                  <a:pt x="345" y="0"/>
                  <a:pt x="247" y="41"/>
                </a:cubicBezTo>
                <a:cubicBezTo>
                  <a:pt x="198" y="61"/>
                  <a:pt x="154" y="90"/>
                  <a:pt x="117" y="128"/>
                </a:cubicBezTo>
                <a:cubicBezTo>
                  <a:pt x="42" y="203"/>
                  <a:pt x="0" y="304"/>
                  <a:pt x="0" y="410"/>
                </a:cubicBezTo>
                <a:cubicBezTo>
                  <a:pt x="0" y="437"/>
                  <a:pt x="3" y="463"/>
                  <a:pt x="8" y="490"/>
                </a:cubicBezTo>
                <a:cubicBezTo>
                  <a:pt x="13" y="516"/>
                  <a:pt x="21" y="542"/>
                  <a:pt x="32" y="566"/>
                </a:cubicBezTo>
                <a:cubicBezTo>
                  <a:pt x="49" y="608"/>
                  <a:pt x="74" y="643"/>
                  <a:pt x="99" y="677"/>
                </a:cubicBezTo>
                <a:cubicBezTo>
                  <a:pt x="360" y="1045"/>
                  <a:pt x="360" y="1045"/>
                  <a:pt x="360" y="1045"/>
                </a:cubicBezTo>
                <a:cubicBezTo>
                  <a:pt x="369" y="1058"/>
                  <a:pt x="384" y="1065"/>
                  <a:pt x="400" y="1065"/>
                </a:cubicBezTo>
                <a:cubicBezTo>
                  <a:pt x="416" y="1065"/>
                  <a:pt x="431" y="1058"/>
                  <a:pt x="440" y="1045"/>
                </a:cubicBezTo>
                <a:cubicBezTo>
                  <a:pt x="690" y="693"/>
                  <a:pt x="690" y="693"/>
                  <a:pt x="690" y="693"/>
                </a:cubicBezTo>
                <a:cubicBezTo>
                  <a:pt x="696" y="684"/>
                  <a:pt x="699" y="680"/>
                  <a:pt x="701" y="677"/>
                </a:cubicBezTo>
                <a:cubicBezTo>
                  <a:pt x="726" y="643"/>
                  <a:pt x="751" y="608"/>
                  <a:pt x="768" y="566"/>
                </a:cubicBezTo>
                <a:cubicBezTo>
                  <a:pt x="779" y="542"/>
                  <a:pt x="787" y="516"/>
                  <a:pt x="792" y="490"/>
                </a:cubicBezTo>
                <a:cubicBezTo>
                  <a:pt x="797" y="463"/>
                  <a:pt x="800" y="437"/>
                  <a:pt x="800" y="410"/>
                </a:cubicBezTo>
                <a:cubicBezTo>
                  <a:pt x="800" y="304"/>
                  <a:pt x="758" y="203"/>
                  <a:pt x="683" y="128"/>
                </a:cubicBezTo>
                <a:close/>
                <a:moveTo>
                  <a:pt x="758" y="483"/>
                </a:moveTo>
                <a:cubicBezTo>
                  <a:pt x="753" y="507"/>
                  <a:pt x="746" y="530"/>
                  <a:pt x="736" y="552"/>
                </a:cubicBezTo>
                <a:cubicBezTo>
                  <a:pt x="720" y="591"/>
                  <a:pt x="697" y="623"/>
                  <a:pt x="673" y="656"/>
                </a:cubicBezTo>
                <a:cubicBezTo>
                  <a:pt x="670" y="660"/>
                  <a:pt x="668" y="663"/>
                  <a:pt x="661" y="673"/>
                </a:cubicBezTo>
                <a:cubicBezTo>
                  <a:pt x="412" y="1024"/>
                  <a:pt x="412" y="1024"/>
                  <a:pt x="412" y="1024"/>
                </a:cubicBezTo>
                <a:cubicBezTo>
                  <a:pt x="406" y="1033"/>
                  <a:pt x="394" y="1033"/>
                  <a:pt x="388" y="1024"/>
                </a:cubicBezTo>
                <a:cubicBezTo>
                  <a:pt x="139" y="673"/>
                  <a:pt x="139" y="673"/>
                  <a:pt x="139" y="673"/>
                </a:cubicBezTo>
                <a:cubicBezTo>
                  <a:pt x="127" y="656"/>
                  <a:pt x="127" y="656"/>
                  <a:pt x="127" y="656"/>
                </a:cubicBezTo>
                <a:cubicBezTo>
                  <a:pt x="103" y="623"/>
                  <a:pt x="80" y="591"/>
                  <a:pt x="64" y="552"/>
                </a:cubicBezTo>
                <a:cubicBezTo>
                  <a:pt x="54" y="530"/>
                  <a:pt x="47" y="507"/>
                  <a:pt x="42" y="483"/>
                </a:cubicBezTo>
                <a:cubicBezTo>
                  <a:pt x="37" y="459"/>
                  <a:pt x="35" y="434"/>
                  <a:pt x="35" y="410"/>
                </a:cubicBezTo>
                <a:cubicBezTo>
                  <a:pt x="35" y="313"/>
                  <a:pt x="73" y="221"/>
                  <a:pt x="142" y="152"/>
                </a:cubicBezTo>
                <a:cubicBezTo>
                  <a:pt x="176" y="118"/>
                  <a:pt x="216" y="92"/>
                  <a:pt x="260" y="73"/>
                </a:cubicBezTo>
                <a:cubicBezTo>
                  <a:pt x="305" y="55"/>
                  <a:pt x="352" y="45"/>
                  <a:pt x="400" y="45"/>
                </a:cubicBezTo>
                <a:cubicBezTo>
                  <a:pt x="448" y="45"/>
                  <a:pt x="495" y="55"/>
                  <a:pt x="539" y="73"/>
                </a:cubicBezTo>
                <a:cubicBezTo>
                  <a:pt x="584" y="92"/>
                  <a:pt x="624" y="118"/>
                  <a:pt x="658" y="152"/>
                </a:cubicBezTo>
                <a:cubicBezTo>
                  <a:pt x="727" y="221"/>
                  <a:pt x="765" y="313"/>
                  <a:pt x="765" y="410"/>
                </a:cubicBezTo>
                <a:cubicBezTo>
                  <a:pt x="765" y="434"/>
                  <a:pt x="763" y="459"/>
                  <a:pt x="758" y="483"/>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0" name="Freeform 29"/>
          <p:cNvSpPr>
            <a:spLocks noEditPoints="1"/>
          </p:cNvSpPr>
          <p:nvPr/>
        </p:nvSpPr>
        <p:spPr bwMode="auto">
          <a:xfrm>
            <a:off x="961681" y="4804691"/>
            <a:ext cx="292275" cy="303437"/>
          </a:xfrm>
          <a:custGeom>
            <a:avLst/>
            <a:gdLst>
              <a:gd name="T0" fmla="*/ 639 w 800"/>
              <a:gd name="T1" fmla="*/ 508 h 830"/>
              <a:gd name="T2" fmla="*/ 506 w 800"/>
              <a:gd name="T3" fmla="*/ 579 h 830"/>
              <a:gd name="T4" fmla="*/ 303 w 800"/>
              <a:gd name="T5" fmla="*/ 466 h 830"/>
              <a:gd name="T6" fmla="*/ 321 w 800"/>
              <a:gd name="T7" fmla="*/ 392 h 830"/>
              <a:gd name="T8" fmla="*/ 304 w 800"/>
              <a:gd name="T9" fmla="*/ 319 h 830"/>
              <a:gd name="T10" fmla="*/ 458 w 800"/>
              <a:gd name="T11" fmla="*/ 252 h 830"/>
              <a:gd name="T12" fmla="*/ 590 w 800"/>
              <a:gd name="T13" fmla="*/ 321 h 830"/>
              <a:gd name="T14" fmla="*/ 751 w 800"/>
              <a:gd name="T15" fmla="*/ 160 h 830"/>
              <a:gd name="T16" fmla="*/ 590 w 800"/>
              <a:gd name="T17" fmla="*/ 0 h 830"/>
              <a:gd name="T18" fmla="*/ 429 w 800"/>
              <a:gd name="T19" fmla="*/ 160 h 830"/>
              <a:gd name="T20" fmla="*/ 438 w 800"/>
              <a:gd name="T21" fmla="*/ 212 h 830"/>
              <a:gd name="T22" fmla="*/ 278 w 800"/>
              <a:gd name="T23" fmla="*/ 282 h 830"/>
              <a:gd name="T24" fmla="*/ 160 w 800"/>
              <a:gd name="T25" fmla="*/ 231 h 830"/>
              <a:gd name="T26" fmla="*/ 0 w 800"/>
              <a:gd name="T27" fmla="*/ 392 h 830"/>
              <a:gd name="T28" fmla="*/ 160 w 800"/>
              <a:gd name="T29" fmla="*/ 552 h 830"/>
              <a:gd name="T30" fmla="*/ 277 w 800"/>
              <a:gd name="T31" fmla="*/ 502 h 830"/>
              <a:gd name="T32" fmla="*/ 486 w 800"/>
              <a:gd name="T33" fmla="*/ 618 h 830"/>
              <a:gd name="T34" fmla="*/ 478 w 800"/>
              <a:gd name="T35" fmla="*/ 669 h 830"/>
              <a:gd name="T36" fmla="*/ 639 w 800"/>
              <a:gd name="T37" fmla="*/ 830 h 830"/>
              <a:gd name="T38" fmla="*/ 800 w 800"/>
              <a:gd name="T39" fmla="*/ 669 h 830"/>
              <a:gd name="T40" fmla="*/ 639 w 800"/>
              <a:gd name="T41" fmla="*/ 508 h 830"/>
              <a:gd name="T42" fmla="*/ 590 w 800"/>
              <a:gd name="T43" fmla="*/ 44 h 830"/>
              <a:gd name="T44" fmla="*/ 707 w 800"/>
              <a:gd name="T45" fmla="*/ 160 h 830"/>
              <a:gd name="T46" fmla="*/ 590 w 800"/>
              <a:gd name="T47" fmla="*/ 277 h 830"/>
              <a:gd name="T48" fmla="*/ 473 w 800"/>
              <a:gd name="T49" fmla="*/ 160 h 830"/>
              <a:gd name="T50" fmla="*/ 590 w 800"/>
              <a:gd name="T51" fmla="*/ 44 h 830"/>
              <a:gd name="T52" fmla="*/ 160 w 800"/>
              <a:gd name="T53" fmla="*/ 508 h 830"/>
              <a:gd name="T54" fmla="*/ 44 w 800"/>
              <a:gd name="T55" fmla="*/ 392 h 830"/>
              <a:gd name="T56" fmla="*/ 160 w 800"/>
              <a:gd name="T57" fmla="*/ 275 h 830"/>
              <a:gd name="T58" fmla="*/ 277 w 800"/>
              <a:gd name="T59" fmla="*/ 392 h 830"/>
              <a:gd name="T60" fmla="*/ 160 w 800"/>
              <a:gd name="T61" fmla="*/ 508 h 830"/>
              <a:gd name="T62" fmla="*/ 639 w 800"/>
              <a:gd name="T63" fmla="*/ 786 h 830"/>
              <a:gd name="T64" fmla="*/ 522 w 800"/>
              <a:gd name="T65" fmla="*/ 669 h 830"/>
              <a:gd name="T66" fmla="*/ 639 w 800"/>
              <a:gd name="T67" fmla="*/ 552 h 830"/>
              <a:gd name="T68" fmla="*/ 756 w 800"/>
              <a:gd name="T69" fmla="*/ 669 h 830"/>
              <a:gd name="T70" fmla="*/ 639 w 800"/>
              <a:gd name="T71" fmla="*/ 786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0" h="830">
                <a:moveTo>
                  <a:pt x="639" y="508"/>
                </a:moveTo>
                <a:cubicBezTo>
                  <a:pt x="584" y="508"/>
                  <a:pt x="535" y="536"/>
                  <a:pt x="506" y="579"/>
                </a:cubicBezTo>
                <a:cubicBezTo>
                  <a:pt x="303" y="466"/>
                  <a:pt x="303" y="466"/>
                  <a:pt x="303" y="466"/>
                </a:cubicBezTo>
                <a:cubicBezTo>
                  <a:pt x="314" y="444"/>
                  <a:pt x="321" y="419"/>
                  <a:pt x="321" y="392"/>
                </a:cubicBezTo>
                <a:cubicBezTo>
                  <a:pt x="321" y="365"/>
                  <a:pt x="315" y="341"/>
                  <a:pt x="304" y="319"/>
                </a:cubicBezTo>
                <a:cubicBezTo>
                  <a:pt x="458" y="252"/>
                  <a:pt x="458" y="252"/>
                  <a:pt x="458" y="252"/>
                </a:cubicBezTo>
                <a:cubicBezTo>
                  <a:pt x="487" y="294"/>
                  <a:pt x="535" y="321"/>
                  <a:pt x="590" y="321"/>
                </a:cubicBezTo>
                <a:cubicBezTo>
                  <a:pt x="679" y="321"/>
                  <a:pt x="751" y="249"/>
                  <a:pt x="751" y="160"/>
                </a:cubicBezTo>
                <a:cubicBezTo>
                  <a:pt x="751" y="72"/>
                  <a:pt x="679" y="0"/>
                  <a:pt x="590" y="0"/>
                </a:cubicBezTo>
                <a:cubicBezTo>
                  <a:pt x="501" y="0"/>
                  <a:pt x="429" y="72"/>
                  <a:pt x="429" y="160"/>
                </a:cubicBezTo>
                <a:cubicBezTo>
                  <a:pt x="429" y="179"/>
                  <a:pt x="432" y="196"/>
                  <a:pt x="438" y="212"/>
                </a:cubicBezTo>
                <a:cubicBezTo>
                  <a:pt x="278" y="282"/>
                  <a:pt x="278" y="282"/>
                  <a:pt x="278" y="282"/>
                </a:cubicBezTo>
                <a:cubicBezTo>
                  <a:pt x="248" y="251"/>
                  <a:pt x="207" y="231"/>
                  <a:pt x="160" y="231"/>
                </a:cubicBezTo>
                <a:cubicBezTo>
                  <a:pt x="72" y="231"/>
                  <a:pt x="0" y="303"/>
                  <a:pt x="0" y="392"/>
                </a:cubicBezTo>
                <a:cubicBezTo>
                  <a:pt x="0" y="480"/>
                  <a:pt x="72" y="552"/>
                  <a:pt x="160" y="552"/>
                </a:cubicBezTo>
                <a:cubicBezTo>
                  <a:pt x="206" y="552"/>
                  <a:pt x="247" y="533"/>
                  <a:pt x="277" y="502"/>
                </a:cubicBezTo>
                <a:cubicBezTo>
                  <a:pt x="486" y="618"/>
                  <a:pt x="486" y="618"/>
                  <a:pt x="486" y="618"/>
                </a:cubicBezTo>
                <a:cubicBezTo>
                  <a:pt x="481" y="634"/>
                  <a:pt x="478" y="651"/>
                  <a:pt x="478" y="669"/>
                </a:cubicBezTo>
                <a:cubicBezTo>
                  <a:pt x="478" y="758"/>
                  <a:pt x="550" y="830"/>
                  <a:pt x="639" y="830"/>
                </a:cubicBezTo>
                <a:cubicBezTo>
                  <a:pt x="728" y="830"/>
                  <a:pt x="800" y="758"/>
                  <a:pt x="800" y="669"/>
                </a:cubicBezTo>
                <a:cubicBezTo>
                  <a:pt x="800" y="580"/>
                  <a:pt x="728" y="508"/>
                  <a:pt x="639" y="508"/>
                </a:cubicBezTo>
                <a:close/>
                <a:moveTo>
                  <a:pt x="590" y="44"/>
                </a:moveTo>
                <a:cubicBezTo>
                  <a:pt x="654" y="44"/>
                  <a:pt x="707" y="96"/>
                  <a:pt x="707" y="160"/>
                </a:cubicBezTo>
                <a:cubicBezTo>
                  <a:pt x="707" y="225"/>
                  <a:pt x="654" y="277"/>
                  <a:pt x="590" y="277"/>
                </a:cubicBezTo>
                <a:cubicBezTo>
                  <a:pt x="526" y="277"/>
                  <a:pt x="473" y="225"/>
                  <a:pt x="473" y="160"/>
                </a:cubicBezTo>
                <a:cubicBezTo>
                  <a:pt x="473" y="96"/>
                  <a:pt x="526" y="44"/>
                  <a:pt x="590" y="44"/>
                </a:cubicBezTo>
                <a:close/>
                <a:moveTo>
                  <a:pt x="160" y="508"/>
                </a:moveTo>
                <a:cubicBezTo>
                  <a:pt x="96" y="508"/>
                  <a:pt x="44" y="456"/>
                  <a:pt x="44" y="392"/>
                </a:cubicBezTo>
                <a:cubicBezTo>
                  <a:pt x="44" y="327"/>
                  <a:pt x="96" y="275"/>
                  <a:pt x="160" y="275"/>
                </a:cubicBezTo>
                <a:cubicBezTo>
                  <a:pt x="225" y="275"/>
                  <a:pt x="277" y="327"/>
                  <a:pt x="277" y="392"/>
                </a:cubicBezTo>
                <a:cubicBezTo>
                  <a:pt x="277" y="456"/>
                  <a:pt x="225" y="508"/>
                  <a:pt x="160" y="508"/>
                </a:cubicBezTo>
                <a:close/>
                <a:moveTo>
                  <a:pt x="639" y="786"/>
                </a:moveTo>
                <a:cubicBezTo>
                  <a:pt x="575" y="786"/>
                  <a:pt x="522" y="733"/>
                  <a:pt x="522" y="669"/>
                </a:cubicBezTo>
                <a:cubicBezTo>
                  <a:pt x="522" y="605"/>
                  <a:pt x="575" y="552"/>
                  <a:pt x="639" y="552"/>
                </a:cubicBezTo>
                <a:cubicBezTo>
                  <a:pt x="703" y="552"/>
                  <a:pt x="756" y="605"/>
                  <a:pt x="756" y="669"/>
                </a:cubicBezTo>
                <a:cubicBezTo>
                  <a:pt x="756" y="733"/>
                  <a:pt x="703" y="786"/>
                  <a:pt x="639" y="78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1" name="Freeform 37"/>
          <p:cNvSpPr>
            <a:spLocks noEditPoints="1"/>
          </p:cNvSpPr>
          <p:nvPr/>
        </p:nvSpPr>
        <p:spPr bwMode="auto">
          <a:xfrm>
            <a:off x="961681" y="5408331"/>
            <a:ext cx="292275" cy="294304"/>
          </a:xfrm>
          <a:custGeom>
            <a:avLst/>
            <a:gdLst>
              <a:gd name="T0" fmla="*/ 697 w 800"/>
              <a:gd name="T1" fmla="*/ 711 h 806"/>
              <a:gd name="T2" fmla="*/ 536 w 800"/>
              <a:gd name="T3" fmla="*/ 406 h 806"/>
              <a:gd name="T4" fmla="*/ 562 w 800"/>
              <a:gd name="T5" fmla="*/ 432 h 806"/>
              <a:gd name="T6" fmla="*/ 672 w 800"/>
              <a:gd name="T7" fmla="*/ 685 h 806"/>
              <a:gd name="T8" fmla="*/ 562 w 800"/>
              <a:gd name="T9" fmla="*/ 432 h 806"/>
              <a:gd name="T10" fmla="*/ 474 w 800"/>
              <a:gd name="T11" fmla="*/ 594 h 806"/>
              <a:gd name="T12" fmla="*/ 100 w 800"/>
              <a:gd name="T13" fmla="*/ 406 h 806"/>
              <a:gd name="T14" fmla="*/ 126 w 800"/>
              <a:gd name="T15" fmla="*/ 432 h 806"/>
              <a:gd name="T16" fmla="*/ 448 w 800"/>
              <a:gd name="T17" fmla="*/ 568 h 806"/>
              <a:gd name="T18" fmla="*/ 126 w 800"/>
              <a:gd name="T19" fmla="*/ 432 h 806"/>
              <a:gd name="T20" fmla="*/ 770 w 800"/>
              <a:gd name="T21" fmla="*/ 342 h 806"/>
              <a:gd name="T22" fmla="*/ 795 w 800"/>
              <a:gd name="T23" fmla="*/ 0 h 806"/>
              <a:gd name="T24" fmla="*/ 7 w 800"/>
              <a:gd name="T25" fmla="*/ 285 h 806"/>
              <a:gd name="T26" fmla="*/ 31 w 800"/>
              <a:gd name="T27" fmla="*/ 721 h 806"/>
              <a:gd name="T28" fmla="*/ 0 w 800"/>
              <a:gd name="T29" fmla="*/ 806 h 806"/>
              <a:gd name="T30" fmla="*/ 800 w 800"/>
              <a:gd name="T31" fmla="*/ 721 h 806"/>
              <a:gd name="T32" fmla="*/ 33 w 800"/>
              <a:gd name="T33" fmla="*/ 26 h 806"/>
              <a:gd name="T34" fmla="*/ 769 w 800"/>
              <a:gd name="T35" fmla="*/ 101 h 806"/>
              <a:gd name="T36" fmla="*/ 33 w 800"/>
              <a:gd name="T37" fmla="*/ 26 h 806"/>
              <a:gd name="T38" fmla="*/ 769 w 800"/>
              <a:gd name="T39" fmla="*/ 285 h 806"/>
              <a:gd name="T40" fmla="*/ 668 w 800"/>
              <a:gd name="T41" fmla="*/ 285 h 806"/>
              <a:gd name="T42" fmla="*/ 769 w 800"/>
              <a:gd name="T43" fmla="*/ 127 h 806"/>
              <a:gd name="T44" fmla="*/ 642 w 800"/>
              <a:gd name="T45" fmla="*/ 285 h 806"/>
              <a:gd name="T46" fmla="*/ 541 w 800"/>
              <a:gd name="T47" fmla="*/ 285 h 806"/>
              <a:gd name="T48" fmla="*/ 642 w 800"/>
              <a:gd name="T49" fmla="*/ 127 h 806"/>
              <a:gd name="T50" fmla="*/ 515 w 800"/>
              <a:gd name="T51" fmla="*/ 285 h 806"/>
              <a:gd name="T52" fmla="*/ 414 w 800"/>
              <a:gd name="T53" fmla="*/ 285 h 806"/>
              <a:gd name="T54" fmla="*/ 515 w 800"/>
              <a:gd name="T55" fmla="*/ 127 h 806"/>
              <a:gd name="T56" fmla="*/ 388 w 800"/>
              <a:gd name="T57" fmla="*/ 285 h 806"/>
              <a:gd name="T58" fmla="*/ 287 w 800"/>
              <a:gd name="T59" fmla="*/ 286 h 806"/>
              <a:gd name="T60" fmla="*/ 388 w 800"/>
              <a:gd name="T61" fmla="*/ 127 h 806"/>
              <a:gd name="T62" fmla="*/ 261 w 800"/>
              <a:gd name="T63" fmla="*/ 286 h 806"/>
              <a:gd name="T64" fmla="*/ 160 w 800"/>
              <a:gd name="T65" fmla="*/ 285 h 806"/>
              <a:gd name="T66" fmla="*/ 261 w 800"/>
              <a:gd name="T67" fmla="*/ 127 h 806"/>
              <a:gd name="T68" fmla="*/ 134 w 800"/>
              <a:gd name="T69" fmla="*/ 127 h 806"/>
              <a:gd name="T70" fmla="*/ 83 w 800"/>
              <a:gd name="T71" fmla="*/ 336 h 806"/>
              <a:gd name="T72" fmla="*/ 33 w 800"/>
              <a:gd name="T73" fmla="*/ 127 h 806"/>
              <a:gd name="T74" fmla="*/ 25 w 800"/>
              <a:gd name="T75" fmla="*/ 780 h 806"/>
              <a:gd name="T76" fmla="*/ 57 w 800"/>
              <a:gd name="T77" fmla="*/ 747 h 806"/>
              <a:gd name="T78" fmla="*/ 83 w 800"/>
              <a:gd name="T79" fmla="*/ 362 h 806"/>
              <a:gd name="T80" fmla="*/ 210 w 800"/>
              <a:gd name="T81" fmla="*/ 362 h 806"/>
              <a:gd name="T82" fmla="*/ 337 w 800"/>
              <a:gd name="T83" fmla="*/ 362 h 806"/>
              <a:gd name="T84" fmla="*/ 465 w 800"/>
              <a:gd name="T85" fmla="*/ 362 h 806"/>
              <a:gd name="T86" fmla="*/ 592 w 800"/>
              <a:gd name="T87" fmla="*/ 362 h 806"/>
              <a:gd name="T88" fmla="*/ 719 w 800"/>
              <a:gd name="T89" fmla="*/ 362 h 806"/>
              <a:gd name="T90" fmla="*/ 744 w 800"/>
              <a:gd name="T91" fmla="*/ 747 h 806"/>
              <a:gd name="T92" fmla="*/ 774 w 800"/>
              <a:gd name="T93" fmla="*/ 78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0" h="806">
                <a:moveTo>
                  <a:pt x="536" y="711"/>
                </a:moveTo>
                <a:cubicBezTo>
                  <a:pt x="697" y="711"/>
                  <a:pt x="697" y="711"/>
                  <a:pt x="697" y="711"/>
                </a:cubicBezTo>
                <a:cubicBezTo>
                  <a:pt x="697" y="406"/>
                  <a:pt x="697" y="406"/>
                  <a:pt x="697" y="406"/>
                </a:cubicBezTo>
                <a:cubicBezTo>
                  <a:pt x="536" y="406"/>
                  <a:pt x="536" y="406"/>
                  <a:pt x="536" y="406"/>
                </a:cubicBezTo>
                <a:lnTo>
                  <a:pt x="536" y="711"/>
                </a:lnTo>
                <a:close/>
                <a:moveTo>
                  <a:pt x="562" y="432"/>
                </a:moveTo>
                <a:cubicBezTo>
                  <a:pt x="672" y="432"/>
                  <a:pt x="672" y="432"/>
                  <a:pt x="672" y="432"/>
                </a:cubicBezTo>
                <a:cubicBezTo>
                  <a:pt x="672" y="685"/>
                  <a:pt x="672" y="685"/>
                  <a:pt x="672" y="685"/>
                </a:cubicBezTo>
                <a:cubicBezTo>
                  <a:pt x="562" y="685"/>
                  <a:pt x="562" y="685"/>
                  <a:pt x="562" y="685"/>
                </a:cubicBezTo>
                <a:lnTo>
                  <a:pt x="562" y="432"/>
                </a:lnTo>
                <a:close/>
                <a:moveTo>
                  <a:pt x="100" y="594"/>
                </a:moveTo>
                <a:cubicBezTo>
                  <a:pt x="474" y="594"/>
                  <a:pt x="474" y="594"/>
                  <a:pt x="474" y="594"/>
                </a:cubicBezTo>
                <a:cubicBezTo>
                  <a:pt x="474" y="406"/>
                  <a:pt x="474" y="406"/>
                  <a:pt x="474" y="406"/>
                </a:cubicBezTo>
                <a:cubicBezTo>
                  <a:pt x="100" y="406"/>
                  <a:pt x="100" y="406"/>
                  <a:pt x="100" y="406"/>
                </a:cubicBezTo>
                <a:lnTo>
                  <a:pt x="100" y="594"/>
                </a:lnTo>
                <a:close/>
                <a:moveTo>
                  <a:pt x="126" y="432"/>
                </a:moveTo>
                <a:cubicBezTo>
                  <a:pt x="448" y="432"/>
                  <a:pt x="448" y="432"/>
                  <a:pt x="448" y="432"/>
                </a:cubicBezTo>
                <a:cubicBezTo>
                  <a:pt x="448" y="568"/>
                  <a:pt x="448" y="568"/>
                  <a:pt x="448" y="568"/>
                </a:cubicBezTo>
                <a:cubicBezTo>
                  <a:pt x="126" y="568"/>
                  <a:pt x="126" y="568"/>
                  <a:pt x="126" y="568"/>
                </a:cubicBezTo>
                <a:lnTo>
                  <a:pt x="126" y="432"/>
                </a:lnTo>
                <a:close/>
                <a:moveTo>
                  <a:pt x="770" y="721"/>
                </a:moveTo>
                <a:cubicBezTo>
                  <a:pt x="770" y="342"/>
                  <a:pt x="770" y="342"/>
                  <a:pt x="770" y="342"/>
                </a:cubicBezTo>
                <a:cubicBezTo>
                  <a:pt x="785" y="328"/>
                  <a:pt x="795" y="308"/>
                  <a:pt x="795" y="285"/>
                </a:cubicBezTo>
                <a:cubicBezTo>
                  <a:pt x="795" y="0"/>
                  <a:pt x="795" y="0"/>
                  <a:pt x="795" y="0"/>
                </a:cubicBezTo>
                <a:cubicBezTo>
                  <a:pt x="7" y="0"/>
                  <a:pt x="7" y="0"/>
                  <a:pt x="7" y="0"/>
                </a:cubicBezTo>
                <a:cubicBezTo>
                  <a:pt x="7" y="285"/>
                  <a:pt x="7" y="285"/>
                  <a:pt x="7" y="285"/>
                </a:cubicBezTo>
                <a:cubicBezTo>
                  <a:pt x="7" y="307"/>
                  <a:pt x="16" y="327"/>
                  <a:pt x="31" y="341"/>
                </a:cubicBezTo>
                <a:cubicBezTo>
                  <a:pt x="31" y="721"/>
                  <a:pt x="31" y="721"/>
                  <a:pt x="31" y="721"/>
                </a:cubicBezTo>
                <a:cubicBezTo>
                  <a:pt x="0" y="721"/>
                  <a:pt x="0" y="721"/>
                  <a:pt x="0" y="721"/>
                </a:cubicBezTo>
                <a:cubicBezTo>
                  <a:pt x="0" y="806"/>
                  <a:pt x="0" y="806"/>
                  <a:pt x="0" y="806"/>
                </a:cubicBezTo>
                <a:cubicBezTo>
                  <a:pt x="800" y="806"/>
                  <a:pt x="800" y="806"/>
                  <a:pt x="800" y="806"/>
                </a:cubicBezTo>
                <a:cubicBezTo>
                  <a:pt x="800" y="721"/>
                  <a:pt x="800" y="721"/>
                  <a:pt x="800" y="721"/>
                </a:cubicBezTo>
                <a:lnTo>
                  <a:pt x="770" y="721"/>
                </a:lnTo>
                <a:close/>
                <a:moveTo>
                  <a:pt x="33" y="26"/>
                </a:moveTo>
                <a:cubicBezTo>
                  <a:pt x="769" y="26"/>
                  <a:pt x="769" y="26"/>
                  <a:pt x="769" y="26"/>
                </a:cubicBezTo>
                <a:cubicBezTo>
                  <a:pt x="769" y="101"/>
                  <a:pt x="769" y="101"/>
                  <a:pt x="769" y="101"/>
                </a:cubicBezTo>
                <a:cubicBezTo>
                  <a:pt x="33" y="101"/>
                  <a:pt x="33" y="101"/>
                  <a:pt x="33" y="101"/>
                </a:cubicBezTo>
                <a:lnTo>
                  <a:pt x="33" y="26"/>
                </a:lnTo>
                <a:close/>
                <a:moveTo>
                  <a:pt x="769" y="127"/>
                </a:moveTo>
                <a:cubicBezTo>
                  <a:pt x="769" y="285"/>
                  <a:pt x="769" y="285"/>
                  <a:pt x="769" y="285"/>
                </a:cubicBezTo>
                <a:cubicBezTo>
                  <a:pt x="769" y="313"/>
                  <a:pt x="746" y="336"/>
                  <a:pt x="719" y="336"/>
                </a:cubicBezTo>
                <a:cubicBezTo>
                  <a:pt x="691" y="336"/>
                  <a:pt x="668" y="313"/>
                  <a:pt x="668" y="285"/>
                </a:cubicBezTo>
                <a:cubicBezTo>
                  <a:pt x="668" y="127"/>
                  <a:pt x="668" y="127"/>
                  <a:pt x="668" y="127"/>
                </a:cubicBezTo>
                <a:lnTo>
                  <a:pt x="769" y="127"/>
                </a:lnTo>
                <a:close/>
                <a:moveTo>
                  <a:pt x="642" y="127"/>
                </a:moveTo>
                <a:cubicBezTo>
                  <a:pt x="642" y="285"/>
                  <a:pt x="642" y="285"/>
                  <a:pt x="642" y="285"/>
                </a:cubicBezTo>
                <a:cubicBezTo>
                  <a:pt x="642" y="313"/>
                  <a:pt x="619" y="336"/>
                  <a:pt x="592" y="336"/>
                </a:cubicBezTo>
                <a:cubicBezTo>
                  <a:pt x="564" y="336"/>
                  <a:pt x="541" y="313"/>
                  <a:pt x="541" y="285"/>
                </a:cubicBezTo>
                <a:cubicBezTo>
                  <a:pt x="541" y="127"/>
                  <a:pt x="541" y="127"/>
                  <a:pt x="541" y="127"/>
                </a:cubicBezTo>
                <a:lnTo>
                  <a:pt x="642" y="127"/>
                </a:lnTo>
                <a:close/>
                <a:moveTo>
                  <a:pt x="515" y="127"/>
                </a:moveTo>
                <a:cubicBezTo>
                  <a:pt x="515" y="285"/>
                  <a:pt x="515" y="285"/>
                  <a:pt x="515" y="285"/>
                </a:cubicBezTo>
                <a:cubicBezTo>
                  <a:pt x="515" y="313"/>
                  <a:pt x="492" y="336"/>
                  <a:pt x="465" y="336"/>
                </a:cubicBezTo>
                <a:cubicBezTo>
                  <a:pt x="437" y="336"/>
                  <a:pt x="414" y="313"/>
                  <a:pt x="414" y="285"/>
                </a:cubicBezTo>
                <a:cubicBezTo>
                  <a:pt x="414" y="127"/>
                  <a:pt x="414" y="127"/>
                  <a:pt x="414" y="127"/>
                </a:cubicBezTo>
                <a:lnTo>
                  <a:pt x="515" y="127"/>
                </a:lnTo>
                <a:close/>
                <a:moveTo>
                  <a:pt x="388" y="127"/>
                </a:moveTo>
                <a:cubicBezTo>
                  <a:pt x="388" y="285"/>
                  <a:pt x="388" y="285"/>
                  <a:pt x="388" y="285"/>
                </a:cubicBezTo>
                <a:cubicBezTo>
                  <a:pt x="388" y="313"/>
                  <a:pt x="365" y="336"/>
                  <a:pt x="337" y="336"/>
                </a:cubicBezTo>
                <a:cubicBezTo>
                  <a:pt x="310" y="336"/>
                  <a:pt x="287" y="314"/>
                  <a:pt x="287" y="286"/>
                </a:cubicBezTo>
                <a:cubicBezTo>
                  <a:pt x="287" y="127"/>
                  <a:pt x="287" y="127"/>
                  <a:pt x="287" y="127"/>
                </a:cubicBezTo>
                <a:lnTo>
                  <a:pt x="388" y="127"/>
                </a:lnTo>
                <a:close/>
                <a:moveTo>
                  <a:pt x="261" y="127"/>
                </a:moveTo>
                <a:cubicBezTo>
                  <a:pt x="261" y="286"/>
                  <a:pt x="261" y="286"/>
                  <a:pt x="261" y="286"/>
                </a:cubicBezTo>
                <a:cubicBezTo>
                  <a:pt x="261" y="314"/>
                  <a:pt x="238" y="336"/>
                  <a:pt x="210" y="336"/>
                </a:cubicBezTo>
                <a:cubicBezTo>
                  <a:pt x="183" y="336"/>
                  <a:pt x="160" y="313"/>
                  <a:pt x="160" y="285"/>
                </a:cubicBezTo>
                <a:cubicBezTo>
                  <a:pt x="160" y="127"/>
                  <a:pt x="160" y="127"/>
                  <a:pt x="160" y="127"/>
                </a:cubicBezTo>
                <a:lnTo>
                  <a:pt x="261" y="127"/>
                </a:lnTo>
                <a:close/>
                <a:moveTo>
                  <a:pt x="33" y="127"/>
                </a:moveTo>
                <a:cubicBezTo>
                  <a:pt x="134" y="127"/>
                  <a:pt x="134" y="127"/>
                  <a:pt x="134" y="127"/>
                </a:cubicBezTo>
                <a:cubicBezTo>
                  <a:pt x="134" y="285"/>
                  <a:pt x="134" y="285"/>
                  <a:pt x="134" y="285"/>
                </a:cubicBezTo>
                <a:cubicBezTo>
                  <a:pt x="134" y="313"/>
                  <a:pt x="111" y="336"/>
                  <a:pt x="83" y="336"/>
                </a:cubicBezTo>
                <a:cubicBezTo>
                  <a:pt x="56" y="336"/>
                  <a:pt x="33" y="313"/>
                  <a:pt x="33" y="285"/>
                </a:cubicBezTo>
                <a:lnTo>
                  <a:pt x="33" y="127"/>
                </a:lnTo>
                <a:close/>
                <a:moveTo>
                  <a:pt x="774" y="780"/>
                </a:moveTo>
                <a:cubicBezTo>
                  <a:pt x="25" y="780"/>
                  <a:pt x="25" y="780"/>
                  <a:pt x="25" y="780"/>
                </a:cubicBezTo>
                <a:cubicBezTo>
                  <a:pt x="25" y="747"/>
                  <a:pt x="25" y="747"/>
                  <a:pt x="25" y="747"/>
                </a:cubicBezTo>
                <a:cubicBezTo>
                  <a:pt x="57" y="747"/>
                  <a:pt x="57" y="747"/>
                  <a:pt x="57" y="747"/>
                </a:cubicBezTo>
                <a:cubicBezTo>
                  <a:pt x="57" y="357"/>
                  <a:pt x="57" y="357"/>
                  <a:pt x="57" y="357"/>
                </a:cubicBezTo>
                <a:cubicBezTo>
                  <a:pt x="65" y="360"/>
                  <a:pt x="74" y="362"/>
                  <a:pt x="83" y="362"/>
                </a:cubicBezTo>
                <a:cubicBezTo>
                  <a:pt x="110" y="362"/>
                  <a:pt x="133" y="348"/>
                  <a:pt x="147" y="328"/>
                </a:cubicBezTo>
                <a:cubicBezTo>
                  <a:pt x="161" y="348"/>
                  <a:pt x="184" y="362"/>
                  <a:pt x="210" y="362"/>
                </a:cubicBezTo>
                <a:cubicBezTo>
                  <a:pt x="237" y="362"/>
                  <a:pt x="260" y="348"/>
                  <a:pt x="274" y="328"/>
                </a:cubicBezTo>
                <a:cubicBezTo>
                  <a:pt x="288" y="348"/>
                  <a:pt x="311" y="362"/>
                  <a:pt x="337" y="362"/>
                </a:cubicBezTo>
                <a:cubicBezTo>
                  <a:pt x="364" y="362"/>
                  <a:pt x="387" y="348"/>
                  <a:pt x="401" y="328"/>
                </a:cubicBezTo>
                <a:cubicBezTo>
                  <a:pt x="415" y="348"/>
                  <a:pt x="438" y="362"/>
                  <a:pt x="465" y="362"/>
                </a:cubicBezTo>
                <a:cubicBezTo>
                  <a:pt x="491" y="362"/>
                  <a:pt x="514" y="348"/>
                  <a:pt x="528" y="328"/>
                </a:cubicBezTo>
                <a:cubicBezTo>
                  <a:pt x="542" y="348"/>
                  <a:pt x="565" y="362"/>
                  <a:pt x="592" y="362"/>
                </a:cubicBezTo>
                <a:cubicBezTo>
                  <a:pt x="618" y="362"/>
                  <a:pt x="641" y="348"/>
                  <a:pt x="655" y="328"/>
                </a:cubicBezTo>
                <a:cubicBezTo>
                  <a:pt x="669" y="348"/>
                  <a:pt x="692" y="362"/>
                  <a:pt x="719" y="362"/>
                </a:cubicBezTo>
                <a:cubicBezTo>
                  <a:pt x="727" y="362"/>
                  <a:pt x="736" y="360"/>
                  <a:pt x="744" y="357"/>
                </a:cubicBezTo>
                <a:cubicBezTo>
                  <a:pt x="744" y="747"/>
                  <a:pt x="744" y="747"/>
                  <a:pt x="744" y="747"/>
                </a:cubicBezTo>
                <a:cubicBezTo>
                  <a:pt x="774" y="747"/>
                  <a:pt x="774" y="747"/>
                  <a:pt x="774" y="747"/>
                </a:cubicBezTo>
                <a:lnTo>
                  <a:pt x="774" y="780"/>
                </a:ln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2" name="Freeform 17"/>
          <p:cNvSpPr>
            <a:spLocks noEditPoints="1"/>
          </p:cNvSpPr>
          <p:nvPr/>
        </p:nvSpPr>
        <p:spPr bwMode="auto">
          <a:xfrm>
            <a:off x="6276698" y="3029973"/>
            <a:ext cx="287029" cy="279056"/>
          </a:xfrm>
          <a:custGeom>
            <a:avLst/>
            <a:gdLst>
              <a:gd name="T0" fmla="*/ 199 w 800"/>
              <a:gd name="T1" fmla="*/ 146 h 778"/>
              <a:gd name="T2" fmla="*/ 153 w 800"/>
              <a:gd name="T3" fmla="*/ 146 h 778"/>
              <a:gd name="T4" fmla="*/ 94 w 800"/>
              <a:gd name="T5" fmla="*/ 389 h 778"/>
              <a:gd name="T6" fmla="*/ 153 w 800"/>
              <a:gd name="T7" fmla="*/ 632 h 778"/>
              <a:gd name="T8" fmla="*/ 199 w 800"/>
              <a:gd name="T9" fmla="*/ 632 h 778"/>
              <a:gd name="T10" fmla="*/ 257 w 800"/>
              <a:gd name="T11" fmla="*/ 389 h 778"/>
              <a:gd name="T12" fmla="*/ 176 w 800"/>
              <a:gd name="T13" fmla="*/ 425 h 778"/>
              <a:gd name="T14" fmla="*/ 176 w 800"/>
              <a:gd name="T15" fmla="*/ 353 h 778"/>
              <a:gd name="T16" fmla="*/ 176 w 800"/>
              <a:gd name="T17" fmla="*/ 425 h 778"/>
              <a:gd name="T18" fmla="*/ 318 w 800"/>
              <a:gd name="T19" fmla="*/ 184 h 778"/>
              <a:gd name="T20" fmla="*/ 377 w 800"/>
              <a:gd name="T21" fmla="*/ 632 h 778"/>
              <a:gd name="T22" fmla="*/ 422 w 800"/>
              <a:gd name="T23" fmla="*/ 632 h 778"/>
              <a:gd name="T24" fmla="*/ 481 w 800"/>
              <a:gd name="T25" fmla="*/ 184 h 778"/>
              <a:gd name="T26" fmla="*/ 400 w 800"/>
              <a:gd name="T27" fmla="*/ 220 h 778"/>
              <a:gd name="T28" fmla="*/ 400 w 800"/>
              <a:gd name="T29" fmla="*/ 148 h 778"/>
              <a:gd name="T30" fmla="*/ 400 w 800"/>
              <a:gd name="T31" fmla="*/ 220 h 778"/>
              <a:gd name="T32" fmla="*/ 119 w 800"/>
              <a:gd name="T33" fmla="*/ 0 h 778"/>
              <a:gd name="T34" fmla="*/ 0 w 800"/>
              <a:gd name="T35" fmla="*/ 659 h 778"/>
              <a:gd name="T36" fmla="*/ 681 w 800"/>
              <a:gd name="T37" fmla="*/ 778 h 778"/>
              <a:gd name="T38" fmla="*/ 800 w 800"/>
              <a:gd name="T39" fmla="*/ 119 h 778"/>
              <a:gd name="T40" fmla="*/ 754 w 800"/>
              <a:gd name="T41" fmla="*/ 659 h 778"/>
              <a:gd name="T42" fmla="*/ 119 w 800"/>
              <a:gd name="T43" fmla="*/ 732 h 778"/>
              <a:gd name="T44" fmla="*/ 45 w 800"/>
              <a:gd name="T45" fmla="*/ 119 h 778"/>
              <a:gd name="T46" fmla="*/ 681 w 800"/>
              <a:gd name="T47" fmla="*/ 45 h 778"/>
              <a:gd name="T48" fmla="*/ 754 w 800"/>
              <a:gd name="T49" fmla="*/ 659 h 778"/>
              <a:gd name="T50" fmla="*/ 646 w 800"/>
              <a:gd name="T51" fmla="*/ 146 h 778"/>
              <a:gd name="T52" fmla="*/ 601 w 800"/>
              <a:gd name="T53" fmla="*/ 146 h 778"/>
              <a:gd name="T54" fmla="*/ 542 w 800"/>
              <a:gd name="T55" fmla="*/ 478 h 778"/>
              <a:gd name="T56" fmla="*/ 601 w 800"/>
              <a:gd name="T57" fmla="*/ 632 h 778"/>
              <a:gd name="T58" fmla="*/ 646 w 800"/>
              <a:gd name="T59" fmla="*/ 632 h 778"/>
              <a:gd name="T60" fmla="*/ 705 w 800"/>
              <a:gd name="T61" fmla="*/ 478 h 778"/>
              <a:gd name="T62" fmla="*/ 623 w 800"/>
              <a:gd name="T63" fmla="*/ 514 h 778"/>
              <a:gd name="T64" fmla="*/ 623 w 800"/>
              <a:gd name="T65" fmla="*/ 442 h 778"/>
              <a:gd name="T66" fmla="*/ 623 w 800"/>
              <a:gd name="T67" fmla="*/ 514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0" h="778">
                <a:moveTo>
                  <a:pt x="199" y="311"/>
                </a:moveTo>
                <a:cubicBezTo>
                  <a:pt x="199" y="146"/>
                  <a:pt x="199" y="146"/>
                  <a:pt x="199" y="146"/>
                </a:cubicBezTo>
                <a:cubicBezTo>
                  <a:pt x="199" y="133"/>
                  <a:pt x="188" y="123"/>
                  <a:pt x="176" y="123"/>
                </a:cubicBezTo>
                <a:cubicBezTo>
                  <a:pt x="163" y="123"/>
                  <a:pt x="153" y="133"/>
                  <a:pt x="153" y="146"/>
                </a:cubicBezTo>
                <a:cubicBezTo>
                  <a:pt x="153" y="311"/>
                  <a:pt x="153" y="311"/>
                  <a:pt x="153" y="311"/>
                </a:cubicBezTo>
                <a:cubicBezTo>
                  <a:pt x="119" y="320"/>
                  <a:pt x="94" y="352"/>
                  <a:pt x="94" y="389"/>
                </a:cubicBezTo>
                <a:cubicBezTo>
                  <a:pt x="94" y="426"/>
                  <a:pt x="119" y="457"/>
                  <a:pt x="153" y="467"/>
                </a:cubicBezTo>
                <a:cubicBezTo>
                  <a:pt x="153" y="632"/>
                  <a:pt x="153" y="632"/>
                  <a:pt x="153" y="632"/>
                </a:cubicBezTo>
                <a:cubicBezTo>
                  <a:pt x="153" y="644"/>
                  <a:pt x="163" y="654"/>
                  <a:pt x="176" y="654"/>
                </a:cubicBezTo>
                <a:cubicBezTo>
                  <a:pt x="188" y="654"/>
                  <a:pt x="199" y="644"/>
                  <a:pt x="199" y="632"/>
                </a:cubicBezTo>
                <a:cubicBezTo>
                  <a:pt x="199" y="467"/>
                  <a:pt x="199" y="467"/>
                  <a:pt x="199" y="467"/>
                </a:cubicBezTo>
                <a:cubicBezTo>
                  <a:pt x="233" y="457"/>
                  <a:pt x="257" y="426"/>
                  <a:pt x="257" y="389"/>
                </a:cubicBezTo>
                <a:cubicBezTo>
                  <a:pt x="257" y="352"/>
                  <a:pt x="233" y="320"/>
                  <a:pt x="199" y="311"/>
                </a:cubicBezTo>
                <a:close/>
                <a:moveTo>
                  <a:pt x="176" y="425"/>
                </a:moveTo>
                <a:cubicBezTo>
                  <a:pt x="156" y="425"/>
                  <a:pt x="140" y="408"/>
                  <a:pt x="140" y="389"/>
                </a:cubicBezTo>
                <a:cubicBezTo>
                  <a:pt x="140" y="369"/>
                  <a:pt x="156" y="353"/>
                  <a:pt x="176" y="353"/>
                </a:cubicBezTo>
                <a:cubicBezTo>
                  <a:pt x="196" y="353"/>
                  <a:pt x="212" y="369"/>
                  <a:pt x="212" y="389"/>
                </a:cubicBezTo>
                <a:cubicBezTo>
                  <a:pt x="212" y="408"/>
                  <a:pt x="196" y="425"/>
                  <a:pt x="176" y="425"/>
                </a:cubicBezTo>
                <a:close/>
                <a:moveTo>
                  <a:pt x="400" y="103"/>
                </a:moveTo>
                <a:cubicBezTo>
                  <a:pt x="355" y="103"/>
                  <a:pt x="318" y="139"/>
                  <a:pt x="318" y="184"/>
                </a:cubicBezTo>
                <a:cubicBezTo>
                  <a:pt x="318" y="221"/>
                  <a:pt x="343" y="252"/>
                  <a:pt x="377" y="262"/>
                </a:cubicBezTo>
                <a:cubicBezTo>
                  <a:pt x="377" y="632"/>
                  <a:pt x="377" y="632"/>
                  <a:pt x="377" y="632"/>
                </a:cubicBezTo>
                <a:cubicBezTo>
                  <a:pt x="377" y="644"/>
                  <a:pt x="387" y="654"/>
                  <a:pt x="400" y="654"/>
                </a:cubicBezTo>
                <a:cubicBezTo>
                  <a:pt x="412" y="654"/>
                  <a:pt x="422" y="644"/>
                  <a:pt x="422" y="632"/>
                </a:cubicBezTo>
                <a:cubicBezTo>
                  <a:pt x="422" y="262"/>
                  <a:pt x="422" y="262"/>
                  <a:pt x="422" y="262"/>
                </a:cubicBezTo>
                <a:cubicBezTo>
                  <a:pt x="456" y="252"/>
                  <a:pt x="481" y="221"/>
                  <a:pt x="481" y="184"/>
                </a:cubicBezTo>
                <a:cubicBezTo>
                  <a:pt x="481" y="139"/>
                  <a:pt x="445" y="103"/>
                  <a:pt x="400" y="103"/>
                </a:cubicBezTo>
                <a:close/>
                <a:moveTo>
                  <a:pt x="400" y="220"/>
                </a:moveTo>
                <a:cubicBezTo>
                  <a:pt x="380" y="220"/>
                  <a:pt x="364" y="204"/>
                  <a:pt x="364" y="184"/>
                </a:cubicBezTo>
                <a:cubicBezTo>
                  <a:pt x="364" y="164"/>
                  <a:pt x="380" y="148"/>
                  <a:pt x="400" y="148"/>
                </a:cubicBezTo>
                <a:cubicBezTo>
                  <a:pt x="419" y="148"/>
                  <a:pt x="436" y="164"/>
                  <a:pt x="436" y="184"/>
                </a:cubicBezTo>
                <a:cubicBezTo>
                  <a:pt x="436" y="204"/>
                  <a:pt x="419" y="220"/>
                  <a:pt x="400" y="220"/>
                </a:cubicBezTo>
                <a:close/>
                <a:moveTo>
                  <a:pt x="681" y="0"/>
                </a:moveTo>
                <a:cubicBezTo>
                  <a:pt x="119" y="0"/>
                  <a:pt x="119" y="0"/>
                  <a:pt x="119" y="0"/>
                </a:cubicBezTo>
                <a:cubicBezTo>
                  <a:pt x="53" y="0"/>
                  <a:pt x="0" y="53"/>
                  <a:pt x="0" y="119"/>
                </a:cubicBezTo>
                <a:cubicBezTo>
                  <a:pt x="0" y="659"/>
                  <a:pt x="0" y="659"/>
                  <a:pt x="0" y="659"/>
                </a:cubicBezTo>
                <a:cubicBezTo>
                  <a:pt x="0" y="724"/>
                  <a:pt x="53" y="778"/>
                  <a:pt x="119" y="778"/>
                </a:cubicBezTo>
                <a:cubicBezTo>
                  <a:pt x="681" y="778"/>
                  <a:pt x="681" y="778"/>
                  <a:pt x="681" y="778"/>
                </a:cubicBezTo>
                <a:cubicBezTo>
                  <a:pt x="746" y="778"/>
                  <a:pt x="800" y="724"/>
                  <a:pt x="800" y="659"/>
                </a:cubicBezTo>
                <a:cubicBezTo>
                  <a:pt x="800" y="119"/>
                  <a:pt x="800" y="119"/>
                  <a:pt x="800" y="119"/>
                </a:cubicBezTo>
                <a:cubicBezTo>
                  <a:pt x="800" y="53"/>
                  <a:pt x="746" y="0"/>
                  <a:pt x="681" y="0"/>
                </a:cubicBezTo>
                <a:close/>
                <a:moveTo>
                  <a:pt x="754" y="659"/>
                </a:moveTo>
                <a:cubicBezTo>
                  <a:pt x="754" y="699"/>
                  <a:pt x="721" y="732"/>
                  <a:pt x="681" y="732"/>
                </a:cubicBezTo>
                <a:cubicBezTo>
                  <a:pt x="119" y="732"/>
                  <a:pt x="119" y="732"/>
                  <a:pt x="119" y="732"/>
                </a:cubicBezTo>
                <a:cubicBezTo>
                  <a:pt x="78" y="732"/>
                  <a:pt x="45" y="699"/>
                  <a:pt x="45" y="659"/>
                </a:cubicBezTo>
                <a:cubicBezTo>
                  <a:pt x="45" y="119"/>
                  <a:pt x="45" y="119"/>
                  <a:pt x="45" y="119"/>
                </a:cubicBezTo>
                <a:cubicBezTo>
                  <a:pt x="45" y="78"/>
                  <a:pt x="78" y="45"/>
                  <a:pt x="119" y="45"/>
                </a:cubicBezTo>
                <a:cubicBezTo>
                  <a:pt x="681" y="45"/>
                  <a:pt x="681" y="45"/>
                  <a:pt x="681" y="45"/>
                </a:cubicBezTo>
                <a:cubicBezTo>
                  <a:pt x="721" y="45"/>
                  <a:pt x="754" y="78"/>
                  <a:pt x="754" y="119"/>
                </a:cubicBezTo>
                <a:lnTo>
                  <a:pt x="754" y="659"/>
                </a:lnTo>
                <a:close/>
                <a:moveTo>
                  <a:pt x="646" y="400"/>
                </a:moveTo>
                <a:cubicBezTo>
                  <a:pt x="646" y="146"/>
                  <a:pt x="646" y="146"/>
                  <a:pt x="646" y="146"/>
                </a:cubicBezTo>
                <a:cubicBezTo>
                  <a:pt x="646" y="133"/>
                  <a:pt x="636" y="123"/>
                  <a:pt x="623" y="123"/>
                </a:cubicBezTo>
                <a:cubicBezTo>
                  <a:pt x="611" y="123"/>
                  <a:pt x="601" y="133"/>
                  <a:pt x="601" y="146"/>
                </a:cubicBezTo>
                <a:cubicBezTo>
                  <a:pt x="601" y="400"/>
                  <a:pt x="601" y="400"/>
                  <a:pt x="601" y="400"/>
                </a:cubicBezTo>
                <a:cubicBezTo>
                  <a:pt x="567" y="410"/>
                  <a:pt x="542" y="441"/>
                  <a:pt x="542" y="478"/>
                </a:cubicBezTo>
                <a:cubicBezTo>
                  <a:pt x="542" y="515"/>
                  <a:pt x="567" y="546"/>
                  <a:pt x="601" y="556"/>
                </a:cubicBezTo>
                <a:cubicBezTo>
                  <a:pt x="601" y="632"/>
                  <a:pt x="601" y="632"/>
                  <a:pt x="601" y="632"/>
                </a:cubicBezTo>
                <a:cubicBezTo>
                  <a:pt x="601" y="644"/>
                  <a:pt x="611" y="654"/>
                  <a:pt x="623" y="654"/>
                </a:cubicBezTo>
                <a:cubicBezTo>
                  <a:pt x="636" y="654"/>
                  <a:pt x="646" y="644"/>
                  <a:pt x="646" y="632"/>
                </a:cubicBezTo>
                <a:cubicBezTo>
                  <a:pt x="646" y="556"/>
                  <a:pt x="646" y="556"/>
                  <a:pt x="646" y="556"/>
                </a:cubicBezTo>
                <a:cubicBezTo>
                  <a:pt x="680" y="546"/>
                  <a:pt x="705" y="515"/>
                  <a:pt x="705" y="478"/>
                </a:cubicBezTo>
                <a:cubicBezTo>
                  <a:pt x="705" y="441"/>
                  <a:pt x="680" y="410"/>
                  <a:pt x="646" y="400"/>
                </a:cubicBezTo>
                <a:close/>
                <a:moveTo>
                  <a:pt x="623" y="514"/>
                </a:moveTo>
                <a:cubicBezTo>
                  <a:pt x="604" y="514"/>
                  <a:pt x="588" y="498"/>
                  <a:pt x="588" y="478"/>
                </a:cubicBezTo>
                <a:cubicBezTo>
                  <a:pt x="588" y="458"/>
                  <a:pt x="604" y="442"/>
                  <a:pt x="623" y="442"/>
                </a:cubicBezTo>
                <a:cubicBezTo>
                  <a:pt x="643" y="442"/>
                  <a:pt x="659" y="458"/>
                  <a:pt x="659" y="478"/>
                </a:cubicBezTo>
                <a:cubicBezTo>
                  <a:pt x="659" y="498"/>
                  <a:pt x="643" y="514"/>
                  <a:pt x="623" y="51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3" name="Freeform 33"/>
          <p:cNvSpPr>
            <a:spLocks/>
          </p:cNvSpPr>
          <p:nvPr/>
        </p:nvSpPr>
        <p:spPr bwMode="auto">
          <a:xfrm>
            <a:off x="6272974" y="3592796"/>
            <a:ext cx="294477" cy="326168"/>
          </a:xfrm>
          <a:custGeom>
            <a:avLst/>
            <a:gdLst>
              <a:gd name="T0" fmla="*/ 557 w 838"/>
              <a:gd name="T1" fmla="*/ 310 h 929"/>
              <a:gd name="T2" fmla="*/ 528 w 838"/>
              <a:gd name="T3" fmla="*/ 281 h 929"/>
              <a:gd name="T4" fmla="*/ 172 w 838"/>
              <a:gd name="T5" fmla="*/ 636 h 929"/>
              <a:gd name="T6" fmla="*/ 172 w 838"/>
              <a:gd name="T7" fmla="*/ 754 h 929"/>
              <a:gd name="T8" fmla="*/ 289 w 838"/>
              <a:gd name="T9" fmla="*/ 754 h 929"/>
              <a:gd name="T10" fmla="*/ 779 w 838"/>
              <a:gd name="T11" fmla="*/ 264 h 929"/>
              <a:gd name="T12" fmla="*/ 779 w 838"/>
              <a:gd name="T13" fmla="*/ 59 h 929"/>
              <a:gd name="T14" fmla="*/ 570 w 838"/>
              <a:gd name="T15" fmla="*/ 59 h 929"/>
              <a:gd name="T16" fmla="*/ 84 w 838"/>
              <a:gd name="T17" fmla="*/ 549 h 929"/>
              <a:gd name="T18" fmla="*/ 84 w 838"/>
              <a:gd name="T19" fmla="*/ 846 h 929"/>
              <a:gd name="T20" fmla="*/ 381 w 838"/>
              <a:gd name="T21" fmla="*/ 846 h 929"/>
              <a:gd name="T22" fmla="*/ 737 w 838"/>
              <a:gd name="T23" fmla="*/ 490 h 929"/>
              <a:gd name="T24" fmla="*/ 704 w 838"/>
              <a:gd name="T25" fmla="*/ 457 h 929"/>
              <a:gd name="T26" fmla="*/ 348 w 838"/>
              <a:gd name="T27" fmla="*/ 812 h 929"/>
              <a:gd name="T28" fmla="*/ 109 w 838"/>
              <a:gd name="T29" fmla="*/ 812 h 929"/>
              <a:gd name="T30" fmla="*/ 109 w 838"/>
              <a:gd name="T31" fmla="*/ 574 h 929"/>
              <a:gd name="T32" fmla="*/ 599 w 838"/>
              <a:gd name="T33" fmla="*/ 88 h 929"/>
              <a:gd name="T34" fmla="*/ 746 w 838"/>
              <a:gd name="T35" fmla="*/ 88 h 929"/>
              <a:gd name="T36" fmla="*/ 746 w 838"/>
              <a:gd name="T37" fmla="*/ 235 h 929"/>
              <a:gd name="T38" fmla="*/ 260 w 838"/>
              <a:gd name="T39" fmla="*/ 724 h 929"/>
              <a:gd name="T40" fmla="*/ 201 w 838"/>
              <a:gd name="T41" fmla="*/ 724 h 929"/>
              <a:gd name="T42" fmla="*/ 201 w 838"/>
              <a:gd name="T43" fmla="*/ 666 h 929"/>
              <a:gd name="T44" fmla="*/ 557 w 838"/>
              <a:gd name="T45" fmla="*/ 310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38" h="929">
                <a:moveTo>
                  <a:pt x="557" y="310"/>
                </a:moveTo>
                <a:cubicBezTo>
                  <a:pt x="528" y="281"/>
                  <a:pt x="528" y="281"/>
                  <a:pt x="528" y="281"/>
                </a:cubicBezTo>
                <a:cubicBezTo>
                  <a:pt x="172" y="636"/>
                  <a:pt x="172" y="636"/>
                  <a:pt x="172" y="636"/>
                </a:cubicBezTo>
                <a:cubicBezTo>
                  <a:pt x="139" y="670"/>
                  <a:pt x="139" y="720"/>
                  <a:pt x="172" y="754"/>
                </a:cubicBezTo>
                <a:cubicBezTo>
                  <a:pt x="206" y="787"/>
                  <a:pt x="256" y="787"/>
                  <a:pt x="289" y="754"/>
                </a:cubicBezTo>
                <a:cubicBezTo>
                  <a:pt x="779" y="264"/>
                  <a:pt x="779" y="264"/>
                  <a:pt x="779" y="264"/>
                </a:cubicBezTo>
                <a:cubicBezTo>
                  <a:pt x="838" y="205"/>
                  <a:pt x="838" y="113"/>
                  <a:pt x="779" y="59"/>
                </a:cubicBezTo>
                <a:cubicBezTo>
                  <a:pt x="720" y="0"/>
                  <a:pt x="628" y="0"/>
                  <a:pt x="570" y="59"/>
                </a:cubicBezTo>
                <a:cubicBezTo>
                  <a:pt x="84" y="549"/>
                  <a:pt x="84" y="549"/>
                  <a:pt x="84" y="549"/>
                </a:cubicBezTo>
                <a:cubicBezTo>
                  <a:pt x="0" y="632"/>
                  <a:pt x="5" y="762"/>
                  <a:pt x="84" y="846"/>
                </a:cubicBezTo>
                <a:cubicBezTo>
                  <a:pt x="168" y="929"/>
                  <a:pt x="298" y="929"/>
                  <a:pt x="381" y="846"/>
                </a:cubicBezTo>
                <a:cubicBezTo>
                  <a:pt x="737" y="490"/>
                  <a:pt x="737" y="490"/>
                  <a:pt x="737" y="490"/>
                </a:cubicBezTo>
                <a:cubicBezTo>
                  <a:pt x="704" y="457"/>
                  <a:pt x="704" y="457"/>
                  <a:pt x="704" y="457"/>
                </a:cubicBezTo>
                <a:cubicBezTo>
                  <a:pt x="348" y="812"/>
                  <a:pt x="348" y="812"/>
                  <a:pt x="348" y="812"/>
                </a:cubicBezTo>
                <a:cubicBezTo>
                  <a:pt x="281" y="879"/>
                  <a:pt x="176" y="879"/>
                  <a:pt x="109" y="812"/>
                </a:cubicBezTo>
                <a:cubicBezTo>
                  <a:pt x="42" y="745"/>
                  <a:pt x="42" y="641"/>
                  <a:pt x="109" y="574"/>
                </a:cubicBezTo>
                <a:cubicBezTo>
                  <a:pt x="599" y="88"/>
                  <a:pt x="599" y="88"/>
                  <a:pt x="599" y="88"/>
                </a:cubicBezTo>
                <a:cubicBezTo>
                  <a:pt x="641" y="46"/>
                  <a:pt x="708" y="46"/>
                  <a:pt x="746" y="88"/>
                </a:cubicBezTo>
                <a:cubicBezTo>
                  <a:pt x="787" y="130"/>
                  <a:pt x="787" y="197"/>
                  <a:pt x="746" y="235"/>
                </a:cubicBezTo>
                <a:cubicBezTo>
                  <a:pt x="260" y="724"/>
                  <a:pt x="260" y="724"/>
                  <a:pt x="260" y="724"/>
                </a:cubicBezTo>
                <a:cubicBezTo>
                  <a:pt x="243" y="741"/>
                  <a:pt x="218" y="741"/>
                  <a:pt x="201" y="724"/>
                </a:cubicBezTo>
                <a:cubicBezTo>
                  <a:pt x="185" y="708"/>
                  <a:pt x="185" y="683"/>
                  <a:pt x="201" y="666"/>
                </a:cubicBezTo>
                <a:lnTo>
                  <a:pt x="557" y="31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4" name="Freeform 33"/>
          <p:cNvSpPr>
            <a:spLocks noEditPoints="1"/>
          </p:cNvSpPr>
          <p:nvPr/>
        </p:nvSpPr>
        <p:spPr bwMode="auto">
          <a:xfrm>
            <a:off x="6289194" y="4171682"/>
            <a:ext cx="262037" cy="351277"/>
          </a:xfrm>
          <a:custGeom>
            <a:avLst/>
            <a:gdLst>
              <a:gd name="T0" fmla="*/ 400 w 800"/>
              <a:gd name="T1" fmla="*/ 170 h 1065"/>
              <a:gd name="T2" fmla="*/ 159 w 800"/>
              <a:gd name="T3" fmla="*/ 410 h 1065"/>
              <a:gd name="T4" fmla="*/ 400 w 800"/>
              <a:gd name="T5" fmla="*/ 651 h 1065"/>
              <a:gd name="T6" fmla="*/ 641 w 800"/>
              <a:gd name="T7" fmla="*/ 410 h 1065"/>
              <a:gd name="T8" fmla="*/ 400 w 800"/>
              <a:gd name="T9" fmla="*/ 170 h 1065"/>
              <a:gd name="T10" fmla="*/ 400 w 800"/>
              <a:gd name="T11" fmla="*/ 616 h 1065"/>
              <a:gd name="T12" fmla="*/ 194 w 800"/>
              <a:gd name="T13" fmla="*/ 410 h 1065"/>
              <a:gd name="T14" fmla="*/ 400 w 800"/>
              <a:gd name="T15" fmla="*/ 205 h 1065"/>
              <a:gd name="T16" fmla="*/ 606 w 800"/>
              <a:gd name="T17" fmla="*/ 410 h 1065"/>
              <a:gd name="T18" fmla="*/ 400 w 800"/>
              <a:gd name="T19" fmla="*/ 616 h 1065"/>
              <a:gd name="T20" fmla="*/ 683 w 800"/>
              <a:gd name="T21" fmla="*/ 128 h 1065"/>
              <a:gd name="T22" fmla="*/ 553 w 800"/>
              <a:gd name="T23" fmla="*/ 41 h 1065"/>
              <a:gd name="T24" fmla="*/ 247 w 800"/>
              <a:gd name="T25" fmla="*/ 41 h 1065"/>
              <a:gd name="T26" fmla="*/ 117 w 800"/>
              <a:gd name="T27" fmla="*/ 128 h 1065"/>
              <a:gd name="T28" fmla="*/ 0 w 800"/>
              <a:gd name="T29" fmla="*/ 410 h 1065"/>
              <a:gd name="T30" fmla="*/ 8 w 800"/>
              <a:gd name="T31" fmla="*/ 490 h 1065"/>
              <a:gd name="T32" fmla="*/ 32 w 800"/>
              <a:gd name="T33" fmla="*/ 566 h 1065"/>
              <a:gd name="T34" fmla="*/ 99 w 800"/>
              <a:gd name="T35" fmla="*/ 677 h 1065"/>
              <a:gd name="T36" fmla="*/ 360 w 800"/>
              <a:gd name="T37" fmla="*/ 1045 h 1065"/>
              <a:gd name="T38" fmla="*/ 400 w 800"/>
              <a:gd name="T39" fmla="*/ 1065 h 1065"/>
              <a:gd name="T40" fmla="*/ 440 w 800"/>
              <a:gd name="T41" fmla="*/ 1045 h 1065"/>
              <a:gd name="T42" fmla="*/ 690 w 800"/>
              <a:gd name="T43" fmla="*/ 693 h 1065"/>
              <a:gd name="T44" fmla="*/ 701 w 800"/>
              <a:gd name="T45" fmla="*/ 677 h 1065"/>
              <a:gd name="T46" fmla="*/ 768 w 800"/>
              <a:gd name="T47" fmla="*/ 566 h 1065"/>
              <a:gd name="T48" fmla="*/ 792 w 800"/>
              <a:gd name="T49" fmla="*/ 490 h 1065"/>
              <a:gd name="T50" fmla="*/ 800 w 800"/>
              <a:gd name="T51" fmla="*/ 410 h 1065"/>
              <a:gd name="T52" fmla="*/ 683 w 800"/>
              <a:gd name="T53" fmla="*/ 128 h 1065"/>
              <a:gd name="T54" fmla="*/ 758 w 800"/>
              <a:gd name="T55" fmla="*/ 483 h 1065"/>
              <a:gd name="T56" fmla="*/ 736 w 800"/>
              <a:gd name="T57" fmla="*/ 552 h 1065"/>
              <a:gd name="T58" fmla="*/ 673 w 800"/>
              <a:gd name="T59" fmla="*/ 656 h 1065"/>
              <a:gd name="T60" fmla="*/ 661 w 800"/>
              <a:gd name="T61" fmla="*/ 673 h 1065"/>
              <a:gd name="T62" fmla="*/ 412 w 800"/>
              <a:gd name="T63" fmla="*/ 1024 h 1065"/>
              <a:gd name="T64" fmla="*/ 388 w 800"/>
              <a:gd name="T65" fmla="*/ 1024 h 1065"/>
              <a:gd name="T66" fmla="*/ 139 w 800"/>
              <a:gd name="T67" fmla="*/ 673 h 1065"/>
              <a:gd name="T68" fmla="*/ 127 w 800"/>
              <a:gd name="T69" fmla="*/ 656 h 1065"/>
              <a:gd name="T70" fmla="*/ 64 w 800"/>
              <a:gd name="T71" fmla="*/ 552 h 1065"/>
              <a:gd name="T72" fmla="*/ 42 w 800"/>
              <a:gd name="T73" fmla="*/ 483 h 1065"/>
              <a:gd name="T74" fmla="*/ 35 w 800"/>
              <a:gd name="T75" fmla="*/ 410 h 1065"/>
              <a:gd name="T76" fmla="*/ 142 w 800"/>
              <a:gd name="T77" fmla="*/ 152 h 1065"/>
              <a:gd name="T78" fmla="*/ 260 w 800"/>
              <a:gd name="T79" fmla="*/ 73 h 1065"/>
              <a:gd name="T80" fmla="*/ 400 w 800"/>
              <a:gd name="T81" fmla="*/ 45 h 1065"/>
              <a:gd name="T82" fmla="*/ 539 w 800"/>
              <a:gd name="T83" fmla="*/ 73 h 1065"/>
              <a:gd name="T84" fmla="*/ 658 w 800"/>
              <a:gd name="T85" fmla="*/ 152 h 1065"/>
              <a:gd name="T86" fmla="*/ 765 w 800"/>
              <a:gd name="T87" fmla="*/ 410 h 1065"/>
              <a:gd name="T88" fmla="*/ 758 w 800"/>
              <a:gd name="T89" fmla="*/ 483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0" h="1065">
                <a:moveTo>
                  <a:pt x="400" y="170"/>
                </a:moveTo>
                <a:cubicBezTo>
                  <a:pt x="267" y="170"/>
                  <a:pt x="159" y="278"/>
                  <a:pt x="159" y="410"/>
                </a:cubicBezTo>
                <a:cubicBezTo>
                  <a:pt x="159" y="543"/>
                  <a:pt x="267" y="651"/>
                  <a:pt x="400" y="651"/>
                </a:cubicBezTo>
                <a:cubicBezTo>
                  <a:pt x="533" y="651"/>
                  <a:pt x="641" y="543"/>
                  <a:pt x="641" y="410"/>
                </a:cubicBezTo>
                <a:cubicBezTo>
                  <a:pt x="641" y="278"/>
                  <a:pt x="533" y="170"/>
                  <a:pt x="400" y="170"/>
                </a:cubicBezTo>
                <a:close/>
                <a:moveTo>
                  <a:pt x="400" y="616"/>
                </a:moveTo>
                <a:cubicBezTo>
                  <a:pt x="287" y="616"/>
                  <a:pt x="194" y="524"/>
                  <a:pt x="194" y="410"/>
                </a:cubicBezTo>
                <a:cubicBezTo>
                  <a:pt x="194" y="297"/>
                  <a:pt x="287" y="205"/>
                  <a:pt x="400" y="205"/>
                </a:cubicBezTo>
                <a:cubicBezTo>
                  <a:pt x="513" y="205"/>
                  <a:pt x="606" y="297"/>
                  <a:pt x="606" y="410"/>
                </a:cubicBezTo>
                <a:cubicBezTo>
                  <a:pt x="606" y="524"/>
                  <a:pt x="513" y="616"/>
                  <a:pt x="400" y="616"/>
                </a:cubicBezTo>
                <a:close/>
                <a:moveTo>
                  <a:pt x="683" y="128"/>
                </a:moveTo>
                <a:cubicBezTo>
                  <a:pt x="646" y="90"/>
                  <a:pt x="602" y="61"/>
                  <a:pt x="553" y="41"/>
                </a:cubicBezTo>
                <a:cubicBezTo>
                  <a:pt x="455" y="0"/>
                  <a:pt x="345" y="0"/>
                  <a:pt x="247" y="41"/>
                </a:cubicBezTo>
                <a:cubicBezTo>
                  <a:pt x="198" y="61"/>
                  <a:pt x="154" y="90"/>
                  <a:pt x="117" y="128"/>
                </a:cubicBezTo>
                <a:cubicBezTo>
                  <a:pt x="42" y="203"/>
                  <a:pt x="0" y="304"/>
                  <a:pt x="0" y="410"/>
                </a:cubicBezTo>
                <a:cubicBezTo>
                  <a:pt x="0" y="437"/>
                  <a:pt x="3" y="463"/>
                  <a:pt x="8" y="490"/>
                </a:cubicBezTo>
                <a:cubicBezTo>
                  <a:pt x="13" y="516"/>
                  <a:pt x="21" y="542"/>
                  <a:pt x="32" y="566"/>
                </a:cubicBezTo>
                <a:cubicBezTo>
                  <a:pt x="49" y="608"/>
                  <a:pt x="74" y="643"/>
                  <a:pt x="99" y="677"/>
                </a:cubicBezTo>
                <a:cubicBezTo>
                  <a:pt x="360" y="1045"/>
                  <a:pt x="360" y="1045"/>
                  <a:pt x="360" y="1045"/>
                </a:cubicBezTo>
                <a:cubicBezTo>
                  <a:pt x="369" y="1058"/>
                  <a:pt x="384" y="1065"/>
                  <a:pt x="400" y="1065"/>
                </a:cubicBezTo>
                <a:cubicBezTo>
                  <a:pt x="416" y="1065"/>
                  <a:pt x="431" y="1058"/>
                  <a:pt x="440" y="1045"/>
                </a:cubicBezTo>
                <a:cubicBezTo>
                  <a:pt x="690" y="693"/>
                  <a:pt x="690" y="693"/>
                  <a:pt x="690" y="693"/>
                </a:cubicBezTo>
                <a:cubicBezTo>
                  <a:pt x="696" y="684"/>
                  <a:pt x="699" y="680"/>
                  <a:pt x="701" y="677"/>
                </a:cubicBezTo>
                <a:cubicBezTo>
                  <a:pt x="726" y="643"/>
                  <a:pt x="751" y="608"/>
                  <a:pt x="768" y="566"/>
                </a:cubicBezTo>
                <a:cubicBezTo>
                  <a:pt x="779" y="542"/>
                  <a:pt x="787" y="516"/>
                  <a:pt x="792" y="490"/>
                </a:cubicBezTo>
                <a:cubicBezTo>
                  <a:pt x="797" y="463"/>
                  <a:pt x="800" y="437"/>
                  <a:pt x="800" y="410"/>
                </a:cubicBezTo>
                <a:cubicBezTo>
                  <a:pt x="800" y="304"/>
                  <a:pt x="758" y="203"/>
                  <a:pt x="683" y="128"/>
                </a:cubicBezTo>
                <a:close/>
                <a:moveTo>
                  <a:pt x="758" y="483"/>
                </a:moveTo>
                <a:cubicBezTo>
                  <a:pt x="753" y="507"/>
                  <a:pt x="746" y="530"/>
                  <a:pt x="736" y="552"/>
                </a:cubicBezTo>
                <a:cubicBezTo>
                  <a:pt x="720" y="591"/>
                  <a:pt x="697" y="623"/>
                  <a:pt x="673" y="656"/>
                </a:cubicBezTo>
                <a:cubicBezTo>
                  <a:pt x="670" y="660"/>
                  <a:pt x="668" y="663"/>
                  <a:pt x="661" y="673"/>
                </a:cubicBezTo>
                <a:cubicBezTo>
                  <a:pt x="412" y="1024"/>
                  <a:pt x="412" y="1024"/>
                  <a:pt x="412" y="1024"/>
                </a:cubicBezTo>
                <a:cubicBezTo>
                  <a:pt x="406" y="1033"/>
                  <a:pt x="394" y="1033"/>
                  <a:pt x="388" y="1024"/>
                </a:cubicBezTo>
                <a:cubicBezTo>
                  <a:pt x="139" y="673"/>
                  <a:pt x="139" y="673"/>
                  <a:pt x="139" y="673"/>
                </a:cubicBezTo>
                <a:cubicBezTo>
                  <a:pt x="127" y="656"/>
                  <a:pt x="127" y="656"/>
                  <a:pt x="127" y="656"/>
                </a:cubicBezTo>
                <a:cubicBezTo>
                  <a:pt x="103" y="623"/>
                  <a:pt x="80" y="591"/>
                  <a:pt x="64" y="552"/>
                </a:cubicBezTo>
                <a:cubicBezTo>
                  <a:pt x="54" y="530"/>
                  <a:pt x="47" y="507"/>
                  <a:pt x="42" y="483"/>
                </a:cubicBezTo>
                <a:cubicBezTo>
                  <a:pt x="37" y="459"/>
                  <a:pt x="35" y="434"/>
                  <a:pt x="35" y="410"/>
                </a:cubicBezTo>
                <a:cubicBezTo>
                  <a:pt x="35" y="313"/>
                  <a:pt x="73" y="221"/>
                  <a:pt x="142" y="152"/>
                </a:cubicBezTo>
                <a:cubicBezTo>
                  <a:pt x="176" y="118"/>
                  <a:pt x="216" y="92"/>
                  <a:pt x="260" y="73"/>
                </a:cubicBezTo>
                <a:cubicBezTo>
                  <a:pt x="305" y="55"/>
                  <a:pt x="352" y="45"/>
                  <a:pt x="400" y="45"/>
                </a:cubicBezTo>
                <a:cubicBezTo>
                  <a:pt x="448" y="45"/>
                  <a:pt x="495" y="55"/>
                  <a:pt x="539" y="73"/>
                </a:cubicBezTo>
                <a:cubicBezTo>
                  <a:pt x="584" y="92"/>
                  <a:pt x="624" y="118"/>
                  <a:pt x="658" y="152"/>
                </a:cubicBezTo>
                <a:cubicBezTo>
                  <a:pt x="727" y="221"/>
                  <a:pt x="765" y="313"/>
                  <a:pt x="765" y="410"/>
                </a:cubicBezTo>
                <a:cubicBezTo>
                  <a:pt x="765" y="434"/>
                  <a:pt x="763" y="459"/>
                  <a:pt x="758" y="483"/>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5" name="Freeform 29"/>
          <p:cNvSpPr>
            <a:spLocks noEditPoints="1"/>
          </p:cNvSpPr>
          <p:nvPr/>
        </p:nvSpPr>
        <p:spPr bwMode="auto">
          <a:xfrm>
            <a:off x="6274075" y="4804691"/>
            <a:ext cx="292275" cy="303437"/>
          </a:xfrm>
          <a:custGeom>
            <a:avLst/>
            <a:gdLst>
              <a:gd name="T0" fmla="*/ 639 w 800"/>
              <a:gd name="T1" fmla="*/ 508 h 830"/>
              <a:gd name="T2" fmla="*/ 506 w 800"/>
              <a:gd name="T3" fmla="*/ 579 h 830"/>
              <a:gd name="T4" fmla="*/ 303 w 800"/>
              <a:gd name="T5" fmla="*/ 466 h 830"/>
              <a:gd name="T6" fmla="*/ 321 w 800"/>
              <a:gd name="T7" fmla="*/ 392 h 830"/>
              <a:gd name="T8" fmla="*/ 304 w 800"/>
              <a:gd name="T9" fmla="*/ 319 h 830"/>
              <a:gd name="T10" fmla="*/ 458 w 800"/>
              <a:gd name="T11" fmla="*/ 252 h 830"/>
              <a:gd name="T12" fmla="*/ 590 w 800"/>
              <a:gd name="T13" fmla="*/ 321 h 830"/>
              <a:gd name="T14" fmla="*/ 751 w 800"/>
              <a:gd name="T15" fmla="*/ 160 h 830"/>
              <a:gd name="T16" fmla="*/ 590 w 800"/>
              <a:gd name="T17" fmla="*/ 0 h 830"/>
              <a:gd name="T18" fmla="*/ 429 w 800"/>
              <a:gd name="T19" fmla="*/ 160 h 830"/>
              <a:gd name="T20" fmla="*/ 438 w 800"/>
              <a:gd name="T21" fmla="*/ 212 h 830"/>
              <a:gd name="T22" fmla="*/ 278 w 800"/>
              <a:gd name="T23" fmla="*/ 282 h 830"/>
              <a:gd name="T24" fmla="*/ 160 w 800"/>
              <a:gd name="T25" fmla="*/ 231 h 830"/>
              <a:gd name="T26" fmla="*/ 0 w 800"/>
              <a:gd name="T27" fmla="*/ 392 h 830"/>
              <a:gd name="T28" fmla="*/ 160 w 800"/>
              <a:gd name="T29" fmla="*/ 552 h 830"/>
              <a:gd name="T30" fmla="*/ 277 w 800"/>
              <a:gd name="T31" fmla="*/ 502 h 830"/>
              <a:gd name="T32" fmla="*/ 486 w 800"/>
              <a:gd name="T33" fmla="*/ 618 h 830"/>
              <a:gd name="T34" fmla="*/ 478 w 800"/>
              <a:gd name="T35" fmla="*/ 669 h 830"/>
              <a:gd name="T36" fmla="*/ 639 w 800"/>
              <a:gd name="T37" fmla="*/ 830 h 830"/>
              <a:gd name="T38" fmla="*/ 800 w 800"/>
              <a:gd name="T39" fmla="*/ 669 h 830"/>
              <a:gd name="T40" fmla="*/ 639 w 800"/>
              <a:gd name="T41" fmla="*/ 508 h 830"/>
              <a:gd name="T42" fmla="*/ 590 w 800"/>
              <a:gd name="T43" fmla="*/ 44 h 830"/>
              <a:gd name="T44" fmla="*/ 707 w 800"/>
              <a:gd name="T45" fmla="*/ 160 h 830"/>
              <a:gd name="T46" fmla="*/ 590 w 800"/>
              <a:gd name="T47" fmla="*/ 277 h 830"/>
              <a:gd name="T48" fmla="*/ 473 w 800"/>
              <a:gd name="T49" fmla="*/ 160 h 830"/>
              <a:gd name="T50" fmla="*/ 590 w 800"/>
              <a:gd name="T51" fmla="*/ 44 h 830"/>
              <a:gd name="T52" fmla="*/ 160 w 800"/>
              <a:gd name="T53" fmla="*/ 508 h 830"/>
              <a:gd name="T54" fmla="*/ 44 w 800"/>
              <a:gd name="T55" fmla="*/ 392 h 830"/>
              <a:gd name="T56" fmla="*/ 160 w 800"/>
              <a:gd name="T57" fmla="*/ 275 h 830"/>
              <a:gd name="T58" fmla="*/ 277 w 800"/>
              <a:gd name="T59" fmla="*/ 392 h 830"/>
              <a:gd name="T60" fmla="*/ 160 w 800"/>
              <a:gd name="T61" fmla="*/ 508 h 830"/>
              <a:gd name="T62" fmla="*/ 639 w 800"/>
              <a:gd name="T63" fmla="*/ 786 h 830"/>
              <a:gd name="T64" fmla="*/ 522 w 800"/>
              <a:gd name="T65" fmla="*/ 669 h 830"/>
              <a:gd name="T66" fmla="*/ 639 w 800"/>
              <a:gd name="T67" fmla="*/ 552 h 830"/>
              <a:gd name="T68" fmla="*/ 756 w 800"/>
              <a:gd name="T69" fmla="*/ 669 h 830"/>
              <a:gd name="T70" fmla="*/ 639 w 800"/>
              <a:gd name="T71" fmla="*/ 786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0" h="830">
                <a:moveTo>
                  <a:pt x="639" y="508"/>
                </a:moveTo>
                <a:cubicBezTo>
                  <a:pt x="584" y="508"/>
                  <a:pt x="535" y="536"/>
                  <a:pt x="506" y="579"/>
                </a:cubicBezTo>
                <a:cubicBezTo>
                  <a:pt x="303" y="466"/>
                  <a:pt x="303" y="466"/>
                  <a:pt x="303" y="466"/>
                </a:cubicBezTo>
                <a:cubicBezTo>
                  <a:pt x="314" y="444"/>
                  <a:pt x="321" y="419"/>
                  <a:pt x="321" y="392"/>
                </a:cubicBezTo>
                <a:cubicBezTo>
                  <a:pt x="321" y="365"/>
                  <a:pt x="315" y="341"/>
                  <a:pt x="304" y="319"/>
                </a:cubicBezTo>
                <a:cubicBezTo>
                  <a:pt x="458" y="252"/>
                  <a:pt x="458" y="252"/>
                  <a:pt x="458" y="252"/>
                </a:cubicBezTo>
                <a:cubicBezTo>
                  <a:pt x="487" y="294"/>
                  <a:pt x="535" y="321"/>
                  <a:pt x="590" y="321"/>
                </a:cubicBezTo>
                <a:cubicBezTo>
                  <a:pt x="679" y="321"/>
                  <a:pt x="751" y="249"/>
                  <a:pt x="751" y="160"/>
                </a:cubicBezTo>
                <a:cubicBezTo>
                  <a:pt x="751" y="72"/>
                  <a:pt x="679" y="0"/>
                  <a:pt x="590" y="0"/>
                </a:cubicBezTo>
                <a:cubicBezTo>
                  <a:pt x="501" y="0"/>
                  <a:pt x="429" y="72"/>
                  <a:pt x="429" y="160"/>
                </a:cubicBezTo>
                <a:cubicBezTo>
                  <a:pt x="429" y="179"/>
                  <a:pt x="432" y="196"/>
                  <a:pt x="438" y="212"/>
                </a:cubicBezTo>
                <a:cubicBezTo>
                  <a:pt x="278" y="282"/>
                  <a:pt x="278" y="282"/>
                  <a:pt x="278" y="282"/>
                </a:cubicBezTo>
                <a:cubicBezTo>
                  <a:pt x="248" y="251"/>
                  <a:pt x="207" y="231"/>
                  <a:pt x="160" y="231"/>
                </a:cubicBezTo>
                <a:cubicBezTo>
                  <a:pt x="72" y="231"/>
                  <a:pt x="0" y="303"/>
                  <a:pt x="0" y="392"/>
                </a:cubicBezTo>
                <a:cubicBezTo>
                  <a:pt x="0" y="480"/>
                  <a:pt x="72" y="552"/>
                  <a:pt x="160" y="552"/>
                </a:cubicBezTo>
                <a:cubicBezTo>
                  <a:pt x="206" y="552"/>
                  <a:pt x="247" y="533"/>
                  <a:pt x="277" y="502"/>
                </a:cubicBezTo>
                <a:cubicBezTo>
                  <a:pt x="486" y="618"/>
                  <a:pt x="486" y="618"/>
                  <a:pt x="486" y="618"/>
                </a:cubicBezTo>
                <a:cubicBezTo>
                  <a:pt x="481" y="634"/>
                  <a:pt x="478" y="651"/>
                  <a:pt x="478" y="669"/>
                </a:cubicBezTo>
                <a:cubicBezTo>
                  <a:pt x="478" y="758"/>
                  <a:pt x="550" y="830"/>
                  <a:pt x="639" y="830"/>
                </a:cubicBezTo>
                <a:cubicBezTo>
                  <a:pt x="728" y="830"/>
                  <a:pt x="800" y="758"/>
                  <a:pt x="800" y="669"/>
                </a:cubicBezTo>
                <a:cubicBezTo>
                  <a:pt x="800" y="580"/>
                  <a:pt x="728" y="508"/>
                  <a:pt x="639" y="508"/>
                </a:cubicBezTo>
                <a:close/>
                <a:moveTo>
                  <a:pt x="590" y="44"/>
                </a:moveTo>
                <a:cubicBezTo>
                  <a:pt x="654" y="44"/>
                  <a:pt x="707" y="96"/>
                  <a:pt x="707" y="160"/>
                </a:cubicBezTo>
                <a:cubicBezTo>
                  <a:pt x="707" y="225"/>
                  <a:pt x="654" y="277"/>
                  <a:pt x="590" y="277"/>
                </a:cubicBezTo>
                <a:cubicBezTo>
                  <a:pt x="526" y="277"/>
                  <a:pt x="473" y="225"/>
                  <a:pt x="473" y="160"/>
                </a:cubicBezTo>
                <a:cubicBezTo>
                  <a:pt x="473" y="96"/>
                  <a:pt x="526" y="44"/>
                  <a:pt x="590" y="44"/>
                </a:cubicBezTo>
                <a:close/>
                <a:moveTo>
                  <a:pt x="160" y="508"/>
                </a:moveTo>
                <a:cubicBezTo>
                  <a:pt x="96" y="508"/>
                  <a:pt x="44" y="456"/>
                  <a:pt x="44" y="392"/>
                </a:cubicBezTo>
                <a:cubicBezTo>
                  <a:pt x="44" y="327"/>
                  <a:pt x="96" y="275"/>
                  <a:pt x="160" y="275"/>
                </a:cubicBezTo>
                <a:cubicBezTo>
                  <a:pt x="225" y="275"/>
                  <a:pt x="277" y="327"/>
                  <a:pt x="277" y="392"/>
                </a:cubicBezTo>
                <a:cubicBezTo>
                  <a:pt x="277" y="456"/>
                  <a:pt x="225" y="508"/>
                  <a:pt x="160" y="508"/>
                </a:cubicBezTo>
                <a:close/>
                <a:moveTo>
                  <a:pt x="639" y="786"/>
                </a:moveTo>
                <a:cubicBezTo>
                  <a:pt x="575" y="786"/>
                  <a:pt x="522" y="733"/>
                  <a:pt x="522" y="669"/>
                </a:cubicBezTo>
                <a:cubicBezTo>
                  <a:pt x="522" y="605"/>
                  <a:pt x="575" y="552"/>
                  <a:pt x="639" y="552"/>
                </a:cubicBezTo>
                <a:cubicBezTo>
                  <a:pt x="703" y="552"/>
                  <a:pt x="756" y="605"/>
                  <a:pt x="756" y="669"/>
                </a:cubicBezTo>
                <a:cubicBezTo>
                  <a:pt x="756" y="733"/>
                  <a:pt x="703" y="786"/>
                  <a:pt x="639" y="78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6" name="Freeform 37"/>
          <p:cNvSpPr>
            <a:spLocks noEditPoints="1"/>
          </p:cNvSpPr>
          <p:nvPr/>
        </p:nvSpPr>
        <p:spPr bwMode="auto">
          <a:xfrm>
            <a:off x="6274075" y="5408331"/>
            <a:ext cx="292275" cy="294304"/>
          </a:xfrm>
          <a:custGeom>
            <a:avLst/>
            <a:gdLst>
              <a:gd name="T0" fmla="*/ 697 w 800"/>
              <a:gd name="T1" fmla="*/ 711 h 806"/>
              <a:gd name="T2" fmla="*/ 536 w 800"/>
              <a:gd name="T3" fmla="*/ 406 h 806"/>
              <a:gd name="T4" fmla="*/ 562 w 800"/>
              <a:gd name="T5" fmla="*/ 432 h 806"/>
              <a:gd name="T6" fmla="*/ 672 w 800"/>
              <a:gd name="T7" fmla="*/ 685 h 806"/>
              <a:gd name="T8" fmla="*/ 562 w 800"/>
              <a:gd name="T9" fmla="*/ 432 h 806"/>
              <a:gd name="T10" fmla="*/ 474 w 800"/>
              <a:gd name="T11" fmla="*/ 594 h 806"/>
              <a:gd name="T12" fmla="*/ 100 w 800"/>
              <a:gd name="T13" fmla="*/ 406 h 806"/>
              <a:gd name="T14" fmla="*/ 126 w 800"/>
              <a:gd name="T15" fmla="*/ 432 h 806"/>
              <a:gd name="T16" fmla="*/ 448 w 800"/>
              <a:gd name="T17" fmla="*/ 568 h 806"/>
              <a:gd name="T18" fmla="*/ 126 w 800"/>
              <a:gd name="T19" fmla="*/ 432 h 806"/>
              <a:gd name="T20" fmla="*/ 770 w 800"/>
              <a:gd name="T21" fmla="*/ 342 h 806"/>
              <a:gd name="T22" fmla="*/ 795 w 800"/>
              <a:gd name="T23" fmla="*/ 0 h 806"/>
              <a:gd name="T24" fmla="*/ 7 w 800"/>
              <a:gd name="T25" fmla="*/ 285 h 806"/>
              <a:gd name="T26" fmla="*/ 31 w 800"/>
              <a:gd name="T27" fmla="*/ 721 h 806"/>
              <a:gd name="T28" fmla="*/ 0 w 800"/>
              <a:gd name="T29" fmla="*/ 806 h 806"/>
              <a:gd name="T30" fmla="*/ 800 w 800"/>
              <a:gd name="T31" fmla="*/ 721 h 806"/>
              <a:gd name="T32" fmla="*/ 33 w 800"/>
              <a:gd name="T33" fmla="*/ 26 h 806"/>
              <a:gd name="T34" fmla="*/ 769 w 800"/>
              <a:gd name="T35" fmla="*/ 101 h 806"/>
              <a:gd name="T36" fmla="*/ 33 w 800"/>
              <a:gd name="T37" fmla="*/ 26 h 806"/>
              <a:gd name="T38" fmla="*/ 769 w 800"/>
              <a:gd name="T39" fmla="*/ 285 h 806"/>
              <a:gd name="T40" fmla="*/ 668 w 800"/>
              <a:gd name="T41" fmla="*/ 285 h 806"/>
              <a:gd name="T42" fmla="*/ 769 w 800"/>
              <a:gd name="T43" fmla="*/ 127 h 806"/>
              <a:gd name="T44" fmla="*/ 642 w 800"/>
              <a:gd name="T45" fmla="*/ 285 h 806"/>
              <a:gd name="T46" fmla="*/ 541 w 800"/>
              <a:gd name="T47" fmla="*/ 285 h 806"/>
              <a:gd name="T48" fmla="*/ 642 w 800"/>
              <a:gd name="T49" fmla="*/ 127 h 806"/>
              <a:gd name="T50" fmla="*/ 515 w 800"/>
              <a:gd name="T51" fmla="*/ 285 h 806"/>
              <a:gd name="T52" fmla="*/ 414 w 800"/>
              <a:gd name="T53" fmla="*/ 285 h 806"/>
              <a:gd name="T54" fmla="*/ 515 w 800"/>
              <a:gd name="T55" fmla="*/ 127 h 806"/>
              <a:gd name="T56" fmla="*/ 388 w 800"/>
              <a:gd name="T57" fmla="*/ 285 h 806"/>
              <a:gd name="T58" fmla="*/ 287 w 800"/>
              <a:gd name="T59" fmla="*/ 286 h 806"/>
              <a:gd name="T60" fmla="*/ 388 w 800"/>
              <a:gd name="T61" fmla="*/ 127 h 806"/>
              <a:gd name="T62" fmla="*/ 261 w 800"/>
              <a:gd name="T63" fmla="*/ 286 h 806"/>
              <a:gd name="T64" fmla="*/ 160 w 800"/>
              <a:gd name="T65" fmla="*/ 285 h 806"/>
              <a:gd name="T66" fmla="*/ 261 w 800"/>
              <a:gd name="T67" fmla="*/ 127 h 806"/>
              <a:gd name="T68" fmla="*/ 134 w 800"/>
              <a:gd name="T69" fmla="*/ 127 h 806"/>
              <a:gd name="T70" fmla="*/ 83 w 800"/>
              <a:gd name="T71" fmla="*/ 336 h 806"/>
              <a:gd name="T72" fmla="*/ 33 w 800"/>
              <a:gd name="T73" fmla="*/ 127 h 806"/>
              <a:gd name="T74" fmla="*/ 25 w 800"/>
              <a:gd name="T75" fmla="*/ 780 h 806"/>
              <a:gd name="T76" fmla="*/ 57 w 800"/>
              <a:gd name="T77" fmla="*/ 747 h 806"/>
              <a:gd name="T78" fmla="*/ 83 w 800"/>
              <a:gd name="T79" fmla="*/ 362 h 806"/>
              <a:gd name="T80" fmla="*/ 210 w 800"/>
              <a:gd name="T81" fmla="*/ 362 h 806"/>
              <a:gd name="T82" fmla="*/ 337 w 800"/>
              <a:gd name="T83" fmla="*/ 362 h 806"/>
              <a:gd name="T84" fmla="*/ 465 w 800"/>
              <a:gd name="T85" fmla="*/ 362 h 806"/>
              <a:gd name="T86" fmla="*/ 592 w 800"/>
              <a:gd name="T87" fmla="*/ 362 h 806"/>
              <a:gd name="T88" fmla="*/ 719 w 800"/>
              <a:gd name="T89" fmla="*/ 362 h 806"/>
              <a:gd name="T90" fmla="*/ 744 w 800"/>
              <a:gd name="T91" fmla="*/ 747 h 806"/>
              <a:gd name="T92" fmla="*/ 774 w 800"/>
              <a:gd name="T93" fmla="*/ 78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0" h="806">
                <a:moveTo>
                  <a:pt x="536" y="711"/>
                </a:moveTo>
                <a:cubicBezTo>
                  <a:pt x="697" y="711"/>
                  <a:pt x="697" y="711"/>
                  <a:pt x="697" y="711"/>
                </a:cubicBezTo>
                <a:cubicBezTo>
                  <a:pt x="697" y="406"/>
                  <a:pt x="697" y="406"/>
                  <a:pt x="697" y="406"/>
                </a:cubicBezTo>
                <a:cubicBezTo>
                  <a:pt x="536" y="406"/>
                  <a:pt x="536" y="406"/>
                  <a:pt x="536" y="406"/>
                </a:cubicBezTo>
                <a:lnTo>
                  <a:pt x="536" y="711"/>
                </a:lnTo>
                <a:close/>
                <a:moveTo>
                  <a:pt x="562" y="432"/>
                </a:moveTo>
                <a:cubicBezTo>
                  <a:pt x="672" y="432"/>
                  <a:pt x="672" y="432"/>
                  <a:pt x="672" y="432"/>
                </a:cubicBezTo>
                <a:cubicBezTo>
                  <a:pt x="672" y="685"/>
                  <a:pt x="672" y="685"/>
                  <a:pt x="672" y="685"/>
                </a:cubicBezTo>
                <a:cubicBezTo>
                  <a:pt x="562" y="685"/>
                  <a:pt x="562" y="685"/>
                  <a:pt x="562" y="685"/>
                </a:cubicBezTo>
                <a:lnTo>
                  <a:pt x="562" y="432"/>
                </a:lnTo>
                <a:close/>
                <a:moveTo>
                  <a:pt x="100" y="594"/>
                </a:moveTo>
                <a:cubicBezTo>
                  <a:pt x="474" y="594"/>
                  <a:pt x="474" y="594"/>
                  <a:pt x="474" y="594"/>
                </a:cubicBezTo>
                <a:cubicBezTo>
                  <a:pt x="474" y="406"/>
                  <a:pt x="474" y="406"/>
                  <a:pt x="474" y="406"/>
                </a:cubicBezTo>
                <a:cubicBezTo>
                  <a:pt x="100" y="406"/>
                  <a:pt x="100" y="406"/>
                  <a:pt x="100" y="406"/>
                </a:cubicBezTo>
                <a:lnTo>
                  <a:pt x="100" y="594"/>
                </a:lnTo>
                <a:close/>
                <a:moveTo>
                  <a:pt x="126" y="432"/>
                </a:moveTo>
                <a:cubicBezTo>
                  <a:pt x="448" y="432"/>
                  <a:pt x="448" y="432"/>
                  <a:pt x="448" y="432"/>
                </a:cubicBezTo>
                <a:cubicBezTo>
                  <a:pt x="448" y="568"/>
                  <a:pt x="448" y="568"/>
                  <a:pt x="448" y="568"/>
                </a:cubicBezTo>
                <a:cubicBezTo>
                  <a:pt x="126" y="568"/>
                  <a:pt x="126" y="568"/>
                  <a:pt x="126" y="568"/>
                </a:cubicBezTo>
                <a:lnTo>
                  <a:pt x="126" y="432"/>
                </a:lnTo>
                <a:close/>
                <a:moveTo>
                  <a:pt x="770" y="721"/>
                </a:moveTo>
                <a:cubicBezTo>
                  <a:pt x="770" y="342"/>
                  <a:pt x="770" y="342"/>
                  <a:pt x="770" y="342"/>
                </a:cubicBezTo>
                <a:cubicBezTo>
                  <a:pt x="785" y="328"/>
                  <a:pt x="795" y="308"/>
                  <a:pt x="795" y="285"/>
                </a:cubicBezTo>
                <a:cubicBezTo>
                  <a:pt x="795" y="0"/>
                  <a:pt x="795" y="0"/>
                  <a:pt x="795" y="0"/>
                </a:cubicBezTo>
                <a:cubicBezTo>
                  <a:pt x="7" y="0"/>
                  <a:pt x="7" y="0"/>
                  <a:pt x="7" y="0"/>
                </a:cubicBezTo>
                <a:cubicBezTo>
                  <a:pt x="7" y="285"/>
                  <a:pt x="7" y="285"/>
                  <a:pt x="7" y="285"/>
                </a:cubicBezTo>
                <a:cubicBezTo>
                  <a:pt x="7" y="307"/>
                  <a:pt x="16" y="327"/>
                  <a:pt x="31" y="341"/>
                </a:cubicBezTo>
                <a:cubicBezTo>
                  <a:pt x="31" y="721"/>
                  <a:pt x="31" y="721"/>
                  <a:pt x="31" y="721"/>
                </a:cubicBezTo>
                <a:cubicBezTo>
                  <a:pt x="0" y="721"/>
                  <a:pt x="0" y="721"/>
                  <a:pt x="0" y="721"/>
                </a:cubicBezTo>
                <a:cubicBezTo>
                  <a:pt x="0" y="806"/>
                  <a:pt x="0" y="806"/>
                  <a:pt x="0" y="806"/>
                </a:cubicBezTo>
                <a:cubicBezTo>
                  <a:pt x="800" y="806"/>
                  <a:pt x="800" y="806"/>
                  <a:pt x="800" y="806"/>
                </a:cubicBezTo>
                <a:cubicBezTo>
                  <a:pt x="800" y="721"/>
                  <a:pt x="800" y="721"/>
                  <a:pt x="800" y="721"/>
                </a:cubicBezTo>
                <a:lnTo>
                  <a:pt x="770" y="721"/>
                </a:lnTo>
                <a:close/>
                <a:moveTo>
                  <a:pt x="33" y="26"/>
                </a:moveTo>
                <a:cubicBezTo>
                  <a:pt x="769" y="26"/>
                  <a:pt x="769" y="26"/>
                  <a:pt x="769" y="26"/>
                </a:cubicBezTo>
                <a:cubicBezTo>
                  <a:pt x="769" y="101"/>
                  <a:pt x="769" y="101"/>
                  <a:pt x="769" y="101"/>
                </a:cubicBezTo>
                <a:cubicBezTo>
                  <a:pt x="33" y="101"/>
                  <a:pt x="33" y="101"/>
                  <a:pt x="33" y="101"/>
                </a:cubicBezTo>
                <a:lnTo>
                  <a:pt x="33" y="26"/>
                </a:lnTo>
                <a:close/>
                <a:moveTo>
                  <a:pt x="769" y="127"/>
                </a:moveTo>
                <a:cubicBezTo>
                  <a:pt x="769" y="285"/>
                  <a:pt x="769" y="285"/>
                  <a:pt x="769" y="285"/>
                </a:cubicBezTo>
                <a:cubicBezTo>
                  <a:pt x="769" y="313"/>
                  <a:pt x="746" y="336"/>
                  <a:pt x="719" y="336"/>
                </a:cubicBezTo>
                <a:cubicBezTo>
                  <a:pt x="691" y="336"/>
                  <a:pt x="668" y="313"/>
                  <a:pt x="668" y="285"/>
                </a:cubicBezTo>
                <a:cubicBezTo>
                  <a:pt x="668" y="127"/>
                  <a:pt x="668" y="127"/>
                  <a:pt x="668" y="127"/>
                </a:cubicBezTo>
                <a:lnTo>
                  <a:pt x="769" y="127"/>
                </a:lnTo>
                <a:close/>
                <a:moveTo>
                  <a:pt x="642" y="127"/>
                </a:moveTo>
                <a:cubicBezTo>
                  <a:pt x="642" y="285"/>
                  <a:pt x="642" y="285"/>
                  <a:pt x="642" y="285"/>
                </a:cubicBezTo>
                <a:cubicBezTo>
                  <a:pt x="642" y="313"/>
                  <a:pt x="619" y="336"/>
                  <a:pt x="592" y="336"/>
                </a:cubicBezTo>
                <a:cubicBezTo>
                  <a:pt x="564" y="336"/>
                  <a:pt x="541" y="313"/>
                  <a:pt x="541" y="285"/>
                </a:cubicBezTo>
                <a:cubicBezTo>
                  <a:pt x="541" y="127"/>
                  <a:pt x="541" y="127"/>
                  <a:pt x="541" y="127"/>
                </a:cubicBezTo>
                <a:lnTo>
                  <a:pt x="642" y="127"/>
                </a:lnTo>
                <a:close/>
                <a:moveTo>
                  <a:pt x="515" y="127"/>
                </a:moveTo>
                <a:cubicBezTo>
                  <a:pt x="515" y="285"/>
                  <a:pt x="515" y="285"/>
                  <a:pt x="515" y="285"/>
                </a:cubicBezTo>
                <a:cubicBezTo>
                  <a:pt x="515" y="313"/>
                  <a:pt x="492" y="336"/>
                  <a:pt x="465" y="336"/>
                </a:cubicBezTo>
                <a:cubicBezTo>
                  <a:pt x="437" y="336"/>
                  <a:pt x="414" y="313"/>
                  <a:pt x="414" y="285"/>
                </a:cubicBezTo>
                <a:cubicBezTo>
                  <a:pt x="414" y="127"/>
                  <a:pt x="414" y="127"/>
                  <a:pt x="414" y="127"/>
                </a:cubicBezTo>
                <a:lnTo>
                  <a:pt x="515" y="127"/>
                </a:lnTo>
                <a:close/>
                <a:moveTo>
                  <a:pt x="388" y="127"/>
                </a:moveTo>
                <a:cubicBezTo>
                  <a:pt x="388" y="285"/>
                  <a:pt x="388" y="285"/>
                  <a:pt x="388" y="285"/>
                </a:cubicBezTo>
                <a:cubicBezTo>
                  <a:pt x="388" y="313"/>
                  <a:pt x="365" y="336"/>
                  <a:pt x="337" y="336"/>
                </a:cubicBezTo>
                <a:cubicBezTo>
                  <a:pt x="310" y="336"/>
                  <a:pt x="287" y="314"/>
                  <a:pt x="287" y="286"/>
                </a:cubicBezTo>
                <a:cubicBezTo>
                  <a:pt x="287" y="127"/>
                  <a:pt x="287" y="127"/>
                  <a:pt x="287" y="127"/>
                </a:cubicBezTo>
                <a:lnTo>
                  <a:pt x="388" y="127"/>
                </a:lnTo>
                <a:close/>
                <a:moveTo>
                  <a:pt x="261" y="127"/>
                </a:moveTo>
                <a:cubicBezTo>
                  <a:pt x="261" y="286"/>
                  <a:pt x="261" y="286"/>
                  <a:pt x="261" y="286"/>
                </a:cubicBezTo>
                <a:cubicBezTo>
                  <a:pt x="261" y="314"/>
                  <a:pt x="238" y="336"/>
                  <a:pt x="210" y="336"/>
                </a:cubicBezTo>
                <a:cubicBezTo>
                  <a:pt x="183" y="336"/>
                  <a:pt x="160" y="313"/>
                  <a:pt x="160" y="285"/>
                </a:cubicBezTo>
                <a:cubicBezTo>
                  <a:pt x="160" y="127"/>
                  <a:pt x="160" y="127"/>
                  <a:pt x="160" y="127"/>
                </a:cubicBezTo>
                <a:lnTo>
                  <a:pt x="261" y="127"/>
                </a:lnTo>
                <a:close/>
                <a:moveTo>
                  <a:pt x="33" y="127"/>
                </a:moveTo>
                <a:cubicBezTo>
                  <a:pt x="134" y="127"/>
                  <a:pt x="134" y="127"/>
                  <a:pt x="134" y="127"/>
                </a:cubicBezTo>
                <a:cubicBezTo>
                  <a:pt x="134" y="285"/>
                  <a:pt x="134" y="285"/>
                  <a:pt x="134" y="285"/>
                </a:cubicBezTo>
                <a:cubicBezTo>
                  <a:pt x="134" y="313"/>
                  <a:pt x="111" y="336"/>
                  <a:pt x="83" y="336"/>
                </a:cubicBezTo>
                <a:cubicBezTo>
                  <a:pt x="56" y="336"/>
                  <a:pt x="33" y="313"/>
                  <a:pt x="33" y="285"/>
                </a:cubicBezTo>
                <a:lnTo>
                  <a:pt x="33" y="127"/>
                </a:lnTo>
                <a:close/>
                <a:moveTo>
                  <a:pt x="774" y="780"/>
                </a:moveTo>
                <a:cubicBezTo>
                  <a:pt x="25" y="780"/>
                  <a:pt x="25" y="780"/>
                  <a:pt x="25" y="780"/>
                </a:cubicBezTo>
                <a:cubicBezTo>
                  <a:pt x="25" y="747"/>
                  <a:pt x="25" y="747"/>
                  <a:pt x="25" y="747"/>
                </a:cubicBezTo>
                <a:cubicBezTo>
                  <a:pt x="57" y="747"/>
                  <a:pt x="57" y="747"/>
                  <a:pt x="57" y="747"/>
                </a:cubicBezTo>
                <a:cubicBezTo>
                  <a:pt x="57" y="357"/>
                  <a:pt x="57" y="357"/>
                  <a:pt x="57" y="357"/>
                </a:cubicBezTo>
                <a:cubicBezTo>
                  <a:pt x="65" y="360"/>
                  <a:pt x="74" y="362"/>
                  <a:pt x="83" y="362"/>
                </a:cubicBezTo>
                <a:cubicBezTo>
                  <a:pt x="110" y="362"/>
                  <a:pt x="133" y="348"/>
                  <a:pt x="147" y="328"/>
                </a:cubicBezTo>
                <a:cubicBezTo>
                  <a:pt x="161" y="348"/>
                  <a:pt x="184" y="362"/>
                  <a:pt x="210" y="362"/>
                </a:cubicBezTo>
                <a:cubicBezTo>
                  <a:pt x="237" y="362"/>
                  <a:pt x="260" y="348"/>
                  <a:pt x="274" y="328"/>
                </a:cubicBezTo>
                <a:cubicBezTo>
                  <a:pt x="288" y="348"/>
                  <a:pt x="311" y="362"/>
                  <a:pt x="337" y="362"/>
                </a:cubicBezTo>
                <a:cubicBezTo>
                  <a:pt x="364" y="362"/>
                  <a:pt x="387" y="348"/>
                  <a:pt x="401" y="328"/>
                </a:cubicBezTo>
                <a:cubicBezTo>
                  <a:pt x="415" y="348"/>
                  <a:pt x="438" y="362"/>
                  <a:pt x="465" y="362"/>
                </a:cubicBezTo>
                <a:cubicBezTo>
                  <a:pt x="491" y="362"/>
                  <a:pt x="514" y="348"/>
                  <a:pt x="528" y="328"/>
                </a:cubicBezTo>
                <a:cubicBezTo>
                  <a:pt x="542" y="348"/>
                  <a:pt x="565" y="362"/>
                  <a:pt x="592" y="362"/>
                </a:cubicBezTo>
                <a:cubicBezTo>
                  <a:pt x="618" y="362"/>
                  <a:pt x="641" y="348"/>
                  <a:pt x="655" y="328"/>
                </a:cubicBezTo>
                <a:cubicBezTo>
                  <a:pt x="669" y="348"/>
                  <a:pt x="692" y="362"/>
                  <a:pt x="719" y="362"/>
                </a:cubicBezTo>
                <a:cubicBezTo>
                  <a:pt x="727" y="362"/>
                  <a:pt x="736" y="360"/>
                  <a:pt x="744" y="357"/>
                </a:cubicBezTo>
                <a:cubicBezTo>
                  <a:pt x="744" y="747"/>
                  <a:pt x="744" y="747"/>
                  <a:pt x="744" y="747"/>
                </a:cubicBezTo>
                <a:cubicBezTo>
                  <a:pt x="774" y="747"/>
                  <a:pt x="774" y="747"/>
                  <a:pt x="774" y="747"/>
                </a:cubicBezTo>
                <a:lnTo>
                  <a:pt x="774" y="780"/>
                </a:ln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Tree>
    <p:extLst>
      <p:ext uri="{BB962C8B-B14F-4D97-AF65-F5344CB8AC3E}">
        <p14:creationId xmlns:p14="http://schemas.microsoft.com/office/powerpoint/2010/main" val="2835464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3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300"/>
                                        <p:tgtEl>
                                          <p:spTgt spid="1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300"/>
                                        <p:tgtEl>
                                          <p:spTgt spid="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300"/>
                                        <p:tgtEl>
                                          <p:spTgt spid="11"/>
                                        </p:tgtEl>
                                      </p:cBhvr>
                                    </p:animEffect>
                                  </p:childTnLst>
                                </p:cTn>
                              </p:par>
                            </p:childTnLst>
                          </p:cTn>
                        </p:par>
                        <p:par>
                          <p:cTn id="17" fill="hold">
                            <p:stCondLst>
                              <p:cond delay="300"/>
                            </p:stCondLst>
                            <p:childTnLst>
                              <p:par>
                                <p:cTn id="18" presetID="10" presetClass="entr" presetSubtype="0" fill="hold" grpId="0"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300"/>
                                        <p:tgtEl>
                                          <p:spTgt spid="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300"/>
                                        <p:tgtEl>
                                          <p:spTgt spid="9"/>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300"/>
                                        <p:tgtEl>
                                          <p:spTgt spid="1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300"/>
                                        <p:tgtEl>
                                          <p:spTgt spid="19"/>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300"/>
                                        <p:tgtEl>
                                          <p:spTgt spid="2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300"/>
                                        <p:tgtEl>
                                          <p:spTgt spid="2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fade">
                                      <p:cBhvr>
                                        <p:cTn id="40" dur="300"/>
                                        <p:tgtEl>
                                          <p:spTgt spid="14"/>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300"/>
                                        <p:tgtEl>
                                          <p:spTgt spid="1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300"/>
                                        <p:tgtEl>
                                          <p:spTgt spid="1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300"/>
                                        <p:tgtEl>
                                          <p:spTgt spid="17"/>
                                        </p:tgtEl>
                                      </p:cBhvr>
                                    </p:animEffect>
                                  </p:childTnLst>
                                </p:cTn>
                              </p:par>
                            </p:childTnLst>
                          </p:cTn>
                        </p:par>
                        <p:par>
                          <p:cTn id="50" fill="hold">
                            <p:stCondLst>
                              <p:cond delay="300"/>
                            </p:stCondLst>
                            <p:childTnLst>
                              <p:par>
                                <p:cTn id="51" presetID="10" presetClass="entr" presetSubtype="0" fill="hold" grpId="0" nodeType="afterEffect">
                                  <p:stCondLst>
                                    <p:cond delay="0"/>
                                  </p:stCondLst>
                                  <p:childTnLst>
                                    <p:set>
                                      <p:cBhvr>
                                        <p:cTn id="52" dur="1" fill="hold">
                                          <p:stCondLst>
                                            <p:cond delay="0"/>
                                          </p:stCondLst>
                                        </p:cTn>
                                        <p:tgtEl>
                                          <p:spTgt spid="8"/>
                                        </p:tgtEl>
                                        <p:attrNameLst>
                                          <p:attrName>style.visibility</p:attrName>
                                        </p:attrNameLst>
                                      </p:cBhvr>
                                      <p:to>
                                        <p:strVal val="visible"/>
                                      </p:to>
                                    </p:set>
                                    <p:animEffect transition="in" filter="fade">
                                      <p:cBhvr>
                                        <p:cTn id="53" dur="300"/>
                                        <p:tgtEl>
                                          <p:spTgt spid="8"/>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300"/>
                                        <p:tgtEl>
                                          <p:spTgt spid="22"/>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3"/>
                                        </p:tgtEl>
                                        <p:attrNameLst>
                                          <p:attrName>style.visibility</p:attrName>
                                        </p:attrNameLst>
                                      </p:cBhvr>
                                      <p:to>
                                        <p:strVal val="visible"/>
                                      </p:to>
                                    </p:set>
                                    <p:animEffect transition="in" filter="fade">
                                      <p:cBhvr>
                                        <p:cTn id="59" dur="300"/>
                                        <p:tgtEl>
                                          <p:spTgt spid="23"/>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300"/>
                                        <p:tgtEl>
                                          <p:spTgt spid="24"/>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300"/>
                                        <p:tgtEl>
                                          <p:spTgt spid="2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6"/>
                                        </p:tgtEl>
                                        <p:attrNameLst>
                                          <p:attrName>style.visibility</p:attrName>
                                        </p:attrNameLst>
                                      </p:cBhvr>
                                      <p:to>
                                        <p:strVal val="visible"/>
                                      </p:to>
                                    </p:set>
                                    <p:animEffect transition="in" filter="fade">
                                      <p:cBhvr>
                                        <p:cTn id="68" dur="3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Graphic spid="8" grpId="0">
        <p:bldAsOne/>
      </p:bldGraphic>
      <p:bldP spid="9" grpId="0" animBg="1"/>
      <p:bldP spid="7" grpId="0"/>
      <p:bldP spid="10" grpId="0"/>
      <p:bldP spid="5" grpId="0" animBg="1"/>
      <p:bldP spid="11" grpId="0" animBg="1"/>
      <p:bldP spid="14" grpId="0" animBg="1"/>
      <p:bldP spid="12" grpId="0" animBg="1"/>
      <p:bldP spid="16" grpId="0"/>
      <p:bldP spid="17" grpId="0"/>
      <p:bldP spid="18" grpId="0" animBg="1"/>
      <p:bldP spid="19" grpId="0" animBg="1"/>
      <p:bldP spid="20" grpId="0" animBg="1"/>
      <p:bldP spid="21" grpId="0" animBg="1"/>
      <p:bldP spid="22" grpId="0" animBg="1"/>
      <p:bldP spid="23" grpId="0" animBg="1"/>
      <p:bldP spid="24" grpId="0" animBg="1"/>
      <p:bldP spid="25" grpId="0" animBg="1"/>
      <p:bldP spid="26"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xxx xxx </a:t>
            </a:r>
          </a:p>
        </p:txBody>
      </p:sp>
      <p:graphicFrame>
        <p:nvGraphicFramePr>
          <p:cNvPr id="6" name="Content Placeholder 5"/>
          <p:cNvGraphicFramePr>
            <a:graphicFrameLocks noGrp="1"/>
          </p:cNvGraphicFramePr>
          <p:nvPr>
            <p:ph idx="1"/>
            <p:extLst>
              <p:ext uri="{D42A27DB-BD31-4B8C-83A1-F6EECF244321}">
                <p14:modId xmlns:p14="http://schemas.microsoft.com/office/powerpoint/2010/main" val="3936244002"/>
              </p:ext>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type="body" sz="quarter" idx="10"/>
          </p:nvPr>
        </p:nvSpPr>
        <p:spPr/>
        <p:txBody>
          <a:bodyPr/>
          <a:lstStyle/>
          <a:p>
            <a:r>
              <a:rPr lang="en-US" dirty="0"/>
              <a:t>xx </a:t>
            </a:r>
            <a:r>
              <a:rPr lang="en-US" dirty="0" err="1"/>
              <a:t>xxxxx</a:t>
            </a:r>
            <a:r>
              <a:rPr lang="en-US" dirty="0"/>
              <a:t> </a:t>
            </a:r>
            <a:r>
              <a:rPr lang="en-US" dirty="0" err="1"/>
              <a:t>xxxx</a:t>
            </a:r>
            <a:r>
              <a:rPr lang="en-US" dirty="0"/>
              <a:t> xxx</a:t>
            </a:r>
          </a:p>
        </p:txBody>
      </p:sp>
      <p:sp>
        <p:nvSpPr>
          <p:cNvPr id="7" name="Rectangle 6"/>
          <p:cNvSpPr/>
          <p:nvPr/>
        </p:nvSpPr>
        <p:spPr>
          <a:xfrm>
            <a:off x="2011176" y="1610785"/>
            <a:ext cx="1404231" cy="246221"/>
          </a:xfrm>
          <a:prstGeom prst="rect">
            <a:avLst/>
          </a:prstGeom>
          <a:ln>
            <a:noFill/>
          </a:ln>
        </p:spPr>
        <p:txBody>
          <a:bodyPr wrap="none" lIns="0" tIns="0" rIns="0" bIns="0">
            <a:spAutoFit/>
          </a:bodyPr>
          <a:lstStyle/>
          <a:p>
            <a:r>
              <a:rPr lang="en-US" sz="1600" dirty="0" err="1">
                <a:ea typeface="Open Sans Semibold" pitchFamily="34" charset="0"/>
                <a:cs typeface="Open Sans Semibold" pitchFamily="34" charset="0"/>
              </a:rPr>
              <a:t>Xxxxx</a:t>
            </a:r>
            <a:r>
              <a:rPr lang="en-US" sz="1600" dirty="0">
                <a:ea typeface="Open Sans Semibold" pitchFamily="34" charset="0"/>
                <a:cs typeface="Open Sans Semibold" pitchFamily="34" charset="0"/>
              </a:rPr>
              <a:t> X xx ($xx)</a:t>
            </a:r>
          </a:p>
        </p:txBody>
      </p:sp>
    </p:spTree>
    <p:extLst>
      <p:ext uri="{BB962C8B-B14F-4D97-AF65-F5344CB8AC3E}">
        <p14:creationId xmlns:p14="http://schemas.microsoft.com/office/powerpoint/2010/main" val="3036554755"/>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a:t>
            </a:r>
            <a:r>
              <a:rPr lang="en-US" dirty="0" err="1"/>
              <a:t>xx</a:t>
            </a:r>
            <a:r>
              <a:rPr lang="en-US" dirty="0"/>
              <a:t> </a:t>
            </a:r>
          </a:p>
        </p:txBody>
      </p:sp>
      <p:graphicFrame>
        <p:nvGraphicFramePr>
          <p:cNvPr id="5" name="Content Placeholder 4"/>
          <p:cNvGraphicFramePr>
            <a:graphicFrameLocks noGrp="1"/>
          </p:cNvGraphicFramePr>
          <p:nvPr>
            <p:ph idx="1"/>
            <p:extLst>
              <p:ext uri="{D42A27DB-BD31-4B8C-83A1-F6EECF244321}">
                <p14:modId xmlns:p14="http://schemas.microsoft.com/office/powerpoint/2010/main" val="2106046710"/>
              </p:ext>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4" name="Text Placeholder 3"/>
          <p:cNvSpPr>
            <a:spLocks noGrp="1"/>
          </p:cNvSpPr>
          <p:nvPr>
            <p:ph type="body" sz="quarter" idx="10"/>
          </p:nvPr>
        </p:nvSpPr>
        <p:spPr/>
        <p:txBody>
          <a:bodyPr/>
          <a:lstStyle/>
          <a:p>
            <a:r>
              <a:rPr lang="en-US" dirty="0" err="1"/>
              <a:t>Xxxxxxx</a:t>
            </a:r>
            <a:r>
              <a:rPr lang="en-US" dirty="0"/>
              <a:t> </a:t>
            </a:r>
            <a:r>
              <a:rPr lang="en-US" dirty="0" err="1"/>
              <a:t>xxxxxxxx</a:t>
            </a:r>
            <a:r>
              <a:rPr lang="en-US" dirty="0"/>
              <a:t> xx xxx </a:t>
            </a:r>
          </a:p>
        </p:txBody>
      </p:sp>
      <p:sp>
        <p:nvSpPr>
          <p:cNvPr id="7" name="Rectangle 6"/>
          <p:cNvSpPr/>
          <p:nvPr/>
        </p:nvSpPr>
        <p:spPr>
          <a:xfrm>
            <a:off x="10809623" y="3166536"/>
            <a:ext cx="564257" cy="184666"/>
          </a:xfrm>
          <a:prstGeom prst="rect">
            <a:avLst/>
          </a:prstGeom>
          <a:ln>
            <a:noFill/>
          </a:ln>
        </p:spPr>
        <p:txBody>
          <a:bodyPr wrap="none" lIns="0" tIns="0" rIns="0" bIns="0">
            <a:spAutoFit/>
          </a:bodyPr>
          <a:lstStyle/>
          <a:p>
            <a:r>
              <a:rPr lang="en-US" sz="1200" dirty="0" err="1">
                <a:solidFill>
                  <a:schemeClr val="accent5"/>
                </a:solidFill>
                <a:ea typeface="Open Sans Semibold" pitchFamily="34" charset="0"/>
                <a:cs typeface="Open Sans Semibold" pitchFamily="34" charset="0"/>
              </a:rPr>
              <a:t>Xxxxxx</a:t>
            </a:r>
            <a:r>
              <a:rPr lang="en-US" sz="1200" dirty="0">
                <a:solidFill>
                  <a:schemeClr val="accent5"/>
                </a:solidFill>
                <a:ea typeface="Open Sans Semibold" pitchFamily="34" charset="0"/>
                <a:cs typeface="Open Sans Semibold" pitchFamily="34" charset="0"/>
              </a:rPr>
              <a:t> 5</a:t>
            </a:r>
          </a:p>
        </p:txBody>
      </p:sp>
      <p:sp>
        <p:nvSpPr>
          <p:cNvPr id="8" name="Rectangle 7"/>
          <p:cNvSpPr/>
          <p:nvPr/>
        </p:nvSpPr>
        <p:spPr>
          <a:xfrm>
            <a:off x="10809623" y="5156201"/>
            <a:ext cx="564257" cy="184666"/>
          </a:xfrm>
          <a:prstGeom prst="rect">
            <a:avLst/>
          </a:prstGeom>
          <a:ln>
            <a:noFill/>
          </a:ln>
        </p:spPr>
        <p:txBody>
          <a:bodyPr wrap="none" lIns="0" tIns="0" rIns="0" bIns="0">
            <a:spAutoFit/>
          </a:bodyPr>
          <a:lstStyle/>
          <a:p>
            <a:r>
              <a:rPr lang="en-US" sz="1200" dirty="0" err="1">
                <a:solidFill>
                  <a:schemeClr val="accent1"/>
                </a:solidFill>
                <a:ea typeface="Open Sans Semibold" pitchFamily="34" charset="0"/>
                <a:cs typeface="Open Sans Semibold" pitchFamily="34" charset="0"/>
              </a:rPr>
              <a:t>Xxxxxx</a:t>
            </a:r>
            <a:r>
              <a:rPr lang="en-US" sz="1200" dirty="0">
                <a:solidFill>
                  <a:schemeClr val="accent1"/>
                </a:solidFill>
                <a:ea typeface="Open Sans Semibold" pitchFamily="34" charset="0"/>
                <a:cs typeface="Open Sans Semibold" pitchFamily="34" charset="0"/>
              </a:rPr>
              <a:t> 1</a:t>
            </a:r>
          </a:p>
        </p:txBody>
      </p:sp>
      <p:sp>
        <p:nvSpPr>
          <p:cNvPr id="9" name="Rectangle 8"/>
          <p:cNvSpPr/>
          <p:nvPr/>
        </p:nvSpPr>
        <p:spPr>
          <a:xfrm>
            <a:off x="10809623" y="4749801"/>
            <a:ext cx="564257" cy="184666"/>
          </a:xfrm>
          <a:prstGeom prst="rect">
            <a:avLst/>
          </a:prstGeom>
          <a:ln>
            <a:noFill/>
          </a:ln>
        </p:spPr>
        <p:txBody>
          <a:bodyPr wrap="none" lIns="0" tIns="0" rIns="0" bIns="0">
            <a:spAutoFit/>
          </a:bodyPr>
          <a:lstStyle/>
          <a:p>
            <a:r>
              <a:rPr lang="en-US" sz="1200" dirty="0" err="1">
                <a:solidFill>
                  <a:schemeClr val="accent2"/>
                </a:solidFill>
                <a:ea typeface="Open Sans Semibold" pitchFamily="34" charset="0"/>
                <a:cs typeface="Open Sans Semibold" pitchFamily="34" charset="0"/>
              </a:rPr>
              <a:t>Xxxxxx</a:t>
            </a:r>
            <a:r>
              <a:rPr lang="en-US" sz="1200" dirty="0">
                <a:solidFill>
                  <a:schemeClr val="accent2"/>
                </a:solidFill>
                <a:ea typeface="Open Sans Semibold" pitchFamily="34" charset="0"/>
                <a:cs typeface="Open Sans Semibold" pitchFamily="34" charset="0"/>
              </a:rPr>
              <a:t> 2</a:t>
            </a:r>
          </a:p>
        </p:txBody>
      </p:sp>
      <p:sp>
        <p:nvSpPr>
          <p:cNvPr id="10" name="Rectangle 9"/>
          <p:cNvSpPr/>
          <p:nvPr/>
        </p:nvSpPr>
        <p:spPr>
          <a:xfrm>
            <a:off x="10809623" y="4241801"/>
            <a:ext cx="564257" cy="184666"/>
          </a:xfrm>
          <a:prstGeom prst="rect">
            <a:avLst/>
          </a:prstGeom>
          <a:ln>
            <a:noFill/>
          </a:ln>
        </p:spPr>
        <p:txBody>
          <a:bodyPr wrap="none" lIns="0" tIns="0" rIns="0" bIns="0">
            <a:spAutoFit/>
          </a:bodyPr>
          <a:lstStyle/>
          <a:p>
            <a:r>
              <a:rPr lang="en-US" sz="1200" dirty="0" err="1">
                <a:solidFill>
                  <a:schemeClr val="accent3"/>
                </a:solidFill>
                <a:ea typeface="Open Sans Semibold" pitchFamily="34" charset="0"/>
                <a:cs typeface="Open Sans Semibold" pitchFamily="34" charset="0"/>
              </a:rPr>
              <a:t>Xxxxxx</a:t>
            </a:r>
            <a:r>
              <a:rPr lang="en-US" sz="1200" dirty="0">
                <a:solidFill>
                  <a:schemeClr val="accent3"/>
                </a:solidFill>
                <a:ea typeface="Open Sans Semibold" pitchFamily="34" charset="0"/>
                <a:cs typeface="Open Sans Semibold" pitchFamily="34" charset="0"/>
              </a:rPr>
              <a:t> 3</a:t>
            </a:r>
          </a:p>
        </p:txBody>
      </p:sp>
      <p:sp>
        <p:nvSpPr>
          <p:cNvPr id="11" name="Rectangle 10"/>
          <p:cNvSpPr/>
          <p:nvPr/>
        </p:nvSpPr>
        <p:spPr>
          <a:xfrm>
            <a:off x="10809623" y="3632201"/>
            <a:ext cx="564257" cy="184666"/>
          </a:xfrm>
          <a:prstGeom prst="rect">
            <a:avLst/>
          </a:prstGeom>
          <a:ln>
            <a:noFill/>
          </a:ln>
        </p:spPr>
        <p:txBody>
          <a:bodyPr wrap="none" lIns="0" tIns="0" rIns="0" bIns="0">
            <a:spAutoFit/>
          </a:bodyPr>
          <a:lstStyle/>
          <a:p>
            <a:r>
              <a:rPr lang="en-US" sz="1200" dirty="0" err="1">
                <a:solidFill>
                  <a:schemeClr val="accent4"/>
                </a:solidFill>
                <a:ea typeface="Open Sans Semibold" pitchFamily="34" charset="0"/>
                <a:cs typeface="Open Sans Semibold" pitchFamily="34" charset="0"/>
              </a:rPr>
              <a:t>Xxxxxx</a:t>
            </a:r>
            <a:r>
              <a:rPr lang="en-US" sz="1200" dirty="0">
                <a:solidFill>
                  <a:schemeClr val="accent4"/>
                </a:solidFill>
                <a:ea typeface="Open Sans Semibold" pitchFamily="34" charset="0"/>
                <a:cs typeface="Open Sans Semibold" pitchFamily="34" charset="0"/>
              </a:rPr>
              <a:t> 4</a:t>
            </a:r>
          </a:p>
        </p:txBody>
      </p:sp>
      <p:sp>
        <p:nvSpPr>
          <p:cNvPr id="12" name="Rectangle 11"/>
          <p:cNvSpPr/>
          <p:nvPr/>
        </p:nvSpPr>
        <p:spPr>
          <a:xfrm>
            <a:off x="976088" y="1546891"/>
            <a:ext cx="1734449" cy="246221"/>
          </a:xfrm>
          <a:prstGeom prst="rect">
            <a:avLst/>
          </a:prstGeom>
          <a:ln>
            <a:noFill/>
          </a:ln>
        </p:spPr>
        <p:txBody>
          <a:bodyPr wrap="none" lIns="0" tIns="0" rIns="0" bIns="0">
            <a:spAutoFit/>
          </a:bodyPr>
          <a:lstStyle/>
          <a:p>
            <a:r>
              <a:rPr lang="en-US" sz="1600" dirty="0">
                <a:ea typeface="Open Sans Semibold" pitchFamily="34" charset="0"/>
                <a:cs typeface="Open Sans Semibold" pitchFamily="34" charset="0"/>
              </a:rPr>
              <a:t>Xxx </a:t>
            </a:r>
            <a:r>
              <a:rPr lang="en-US" sz="1600" dirty="0" err="1">
                <a:ea typeface="Open Sans Semibold" pitchFamily="34" charset="0"/>
                <a:cs typeface="Open Sans Semibold" pitchFamily="34" charset="0"/>
              </a:rPr>
              <a:t>Xxxxxx</a:t>
            </a:r>
            <a:r>
              <a:rPr lang="en-US" sz="1600" dirty="0">
                <a:ea typeface="Open Sans Semibold" pitchFamily="34" charset="0"/>
                <a:cs typeface="Open Sans Semibold" pitchFamily="34" charset="0"/>
              </a:rPr>
              <a:t> X xx (%)</a:t>
            </a:r>
          </a:p>
        </p:txBody>
      </p:sp>
    </p:spTree>
    <p:extLst>
      <p:ext uri="{BB962C8B-B14F-4D97-AF65-F5344CB8AC3E}">
        <p14:creationId xmlns:p14="http://schemas.microsoft.com/office/powerpoint/2010/main" val="63907260"/>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xxx xxx </a:t>
            </a:r>
          </a:p>
        </p:txBody>
      </p:sp>
      <p:graphicFrame>
        <p:nvGraphicFramePr>
          <p:cNvPr id="6" name="Content Placeholder 5"/>
          <p:cNvGraphicFramePr>
            <a:graphicFrameLocks noGrp="1"/>
          </p:cNvGraphicFramePr>
          <p:nvPr>
            <p:ph idx="1"/>
            <p:extLst>
              <p:ext uri="{D42A27DB-BD31-4B8C-83A1-F6EECF244321}">
                <p14:modId xmlns:p14="http://schemas.microsoft.com/office/powerpoint/2010/main" val="3917351360"/>
              </p:ext>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type="body" sz="quarter" idx="10"/>
          </p:nvPr>
        </p:nvSpPr>
        <p:spPr/>
        <p:txBody>
          <a:bodyPr/>
          <a:lstStyle/>
          <a:p>
            <a:r>
              <a:rPr lang="en-US" dirty="0" err="1"/>
              <a:t>xxxxxxxxxx</a:t>
            </a:r>
            <a:r>
              <a:rPr lang="en-US" dirty="0"/>
              <a:t> </a:t>
            </a:r>
            <a:r>
              <a:rPr lang="en-US" dirty="0" err="1"/>
              <a:t>xxxx</a:t>
            </a:r>
            <a:r>
              <a:rPr lang="en-US" dirty="0"/>
              <a:t> xxx</a:t>
            </a:r>
          </a:p>
        </p:txBody>
      </p:sp>
      <p:sp>
        <p:nvSpPr>
          <p:cNvPr id="7" name="Rectangle 6"/>
          <p:cNvSpPr/>
          <p:nvPr/>
        </p:nvSpPr>
        <p:spPr>
          <a:xfrm>
            <a:off x="976088" y="1546891"/>
            <a:ext cx="1734449" cy="246221"/>
          </a:xfrm>
          <a:prstGeom prst="rect">
            <a:avLst/>
          </a:prstGeom>
          <a:ln>
            <a:noFill/>
          </a:ln>
        </p:spPr>
        <p:txBody>
          <a:bodyPr wrap="none" lIns="0" tIns="0" rIns="0" bIns="0">
            <a:spAutoFit/>
          </a:bodyPr>
          <a:lstStyle/>
          <a:p>
            <a:r>
              <a:rPr lang="en-US" sz="1600" dirty="0">
                <a:ea typeface="Open Sans Semibold" pitchFamily="34" charset="0"/>
                <a:cs typeface="Open Sans Semibold" pitchFamily="34" charset="0"/>
              </a:rPr>
              <a:t>Xxx </a:t>
            </a:r>
            <a:r>
              <a:rPr lang="en-US" sz="1600" dirty="0" err="1">
                <a:ea typeface="Open Sans Semibold" pitchFamily="34" charset="0"/>
                <a:cs typeface="Open Sans Semibold" pitchFamily="34" charset="0"/>
              </a:rPr>
              <a:t>Xxxxxx</a:t>
            </a:r>
            <a:r>
              <a:rPr lang="en-US" sz="1600" dirty="0">
                <a:ea typeface="Open Sans Semibold" pitchFamily="34" charset="0"/>
                <a:cs typeface="Open Sans Semibold" pitchFamily="34" charset="0"/>
              </a:rPr>
              <a:t> X xx (%)</a:t>
            </a:r>
          </a:p>
        </p:txBody>
      </p:sp>
    </p:spTree>
    <p:extLst>
      <p:ext uri="{BB962C8B-B14F-4D97-AF65-F5344CB8AC3E}">
        <p14:creationId xmlns:p14="http://schemas.microsoft.com/office/powerpoint/2010/main" val="147384057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a:t>
            </a:r>
            <a:r>
              <a:rPr lang="en-US" dirty="0"/>
              <a:t> </a:t>
            </a:r>
            <a:r>
              <a:rPr lang="en-US" dirty="0" err="1"/>
              <a:t>xxxxx</a:t>
            </a:r>
            <a:endParaRPr lang="en-US" dirty="0"/>
          </a:p>
        </p:txBody>
      </p:sp>
      <p:graphicFrame>
        <p:nvGraphicFramePr>
          <p:cNvPr id="6" name="Content Placeholder 5"/>
          <p:cNvGraphicFramePr>
            <a:graphicFrameLocks noGrp="1"/>
          </p:cNvGraphicFramePr>
          <p:nvPr>
            <p:ph idx="1"/>
            <p:extLst>
              <p:ext uri="{D42A27DB-BD31-4B8C-83A1-F6EECF244321}">
                <p14:modId xmlns:p14="http://schemas.microsoft.com/office/powerpoint/2010/main" val="3165796179"/>
              </p:ext>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type="body" sz="quarter" idx="10"/>
          </p:nvPr>
        </p:nvSpPr>
        <p:spPr/>
        <p:txBody>
          <a:bodyPr/>
          <a:lstStyle/>
          <a:p>
            <a:r>
              <a:rPr lang="en-US" dirty="0"/>
              <a:t>X xx xxx </a:t>
            </a:r>
            <a:r>
              <a:rPr lang="en-US" dirty="0" err="1"/>
              <a:t>xxxx</a:t>
            </a:r>
            <a:r>
              <a:rPr lang="en-US" dirty="0"/>
              <a:t> 12 xx xxx</a:t>
            </a:r>
          </a:p>
        </p:txBody>
      </p:sp>
      <p:sp>
        <p:nvSpPr>
          <p:cNvPr id="8" name="Rectangle 7"/>
          <p:cNvSpPr/>
          <p:nvPr/>
        </p:nvSpPr>
        <p:spPr>
          <a:xfrm>
            <a:off x="976088" y="1546891"/>
            <a:ext cx="1734449" cy="246221"/>
          </a:xfrm>
          <a:prstGeom prst="rect">
            <a:avLst/>
          </a:prstGeom>
          <a:ln>
            <a:noFill/>
          </a:ln>
        </p:spPr>
        <p:txBody>
          <a:bodyPr wrap="none" lIns="0" tIns="0" rIns="0" bIns="0">
            <a:spAutoFit/>
          </a:bodyPr>
          <a:lstStyle/>
          <a:p>
            <a:r>
              <a:rPr lang="en-US" sz="1600" dirty="0">
                <a:ea typeface="Open Sans Semibold" pitchFamily="34" charset="0"/>
                <a:cs typeface="Open Sans Semibold" pitchFamily="34" charset="0"/>
              </a:rPr>
              <a:t>Xxx </a:t>
            </a:r>
            <a:r>
              <a:rPr lang="en-US" sz="1600" dirty="0" err="1">
                <a:ea typeface="Open Sans Semibold" pitchFamily="34" charset="0"/>
                <a:cs typeface="Open Sans Semibold" pitchFamily="34" charset="0"/>
              </a:rPr>
              <a:t>Xxxxxx</a:t>
            </a:r>
            <a:r>
              <a:rPr lang="en-US" sz="1600" dirty="0">
                <a:ea typeface="Open Sans Semibold" pitchFamily="34" charset="0"/>
                <a:cs typeface="Open Sans Semibold" pitchFamily="34" charset="0"/>
              </a:rPr>
              <a:t> X xx (%)</a:t>
            </a:r>
          </a:p>
        </p:txBody>
      </p:sp>
      <p:sp>
        <p:nvSpPr>
          <p:cNvPr id="4" name="Right Arrow 3"/>
          <p:cNvSpPr/>
          <p:nvPr/>
        </p:nvSpPr>
        <p:spPr>
          <a:xfrm>
            <a:off x="7968208" y="2084851"/>
            <a:ext cx="2448272" cy="960107"/>
          </a:xfrm>
          <a:prstGeom prst="rightArrow">
            <a:avLst>
              <a:gd name="adj1" fmla="val 58597"/>
              <a:gd name="adj2" fmla="val 50000"/>
            </a:avLst>
          </a:prstGeom>
          <a:gradFill flip="none" rotWithShape="1">
            <a:gsLst>
              <a:gs pos="0">
                <a:schemeClr val="accent1"/>
              </a:gs>
              <a:gs pos="100000">
                <a:schemeClr val="bg2"/>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TextBox 6"/>
          <p:cNvSpPr txBox="1"/>
          <p:nvPr/>
        </p:nvSpPr>
        <p:spPr>
          <a:xfrm>
            <a:off x="7950872" y="2275096"/>
            <a:ext cx="2982192" cy="580608"/>
          </a:xfrm>
          <a:prstGeom prst="rect">
            <a:avLst/>
          </a:prstGeom>
          <a:noFill/>
        </p:spPr>
        <p:txBody>
          <a:bodyPr wrap="square" rtlCol="0">
            <a:spAutoFit/>
          </a:bodyPr>
          <a:lstStyle/>
          <a:p>
            <a:pPr>
              <a:lnSpc>
                <a:spcPct val="85000"/>
              </a:lnSpc>
            </a:pPr>
            <a:r>
              <a:rPr lang="en-US" sz="2133" dirty="0">
                <a:solidFill>
                  <a:schemeClr val="bg1"/>
                </a:solidFill>
              </a:rPr>
              <a:t>400% </a:t>
            </a:r>
            <a:r>
              <a:rPr lang="en-US" sz="2133" dirty="0" err="1">
                <a:solidFill>
                  <a:schemeClr val="bg1"/>
                </a:solidFill>
              </a:rPr>
              <a:t>Xxxxxx</a:t>
            </a:r>
            <a:br>
              <a:rPr lang="en-US" sz="2133" dirty="0">
                <a:solidFill>
                  <a:schemeClr val="bg1"/>
                </a:solidFill>
              </a:rPr>
            </a:br>
            <a:r>
              <a:rPr lang="en-US" sz="1600" dirty="0">
                <a:solidFill>
                  <a:schemeClr val="bg1"/>
                </a:solidFill>
              </a:rPr>
              <a:t>x 4 xx xxx</a:t>
            </a:r>
          </a:p>
        </p:txBody>
      </p:sp>
    </p:spTree>
    <p:extLst>
      <p:ext uri="{BB962C8B-B14F-4D97-AF65-F5344CB8AC3E}">
        <p14:creationId xmlns:p14="http://schemas.microsoft.com/office/powerpoint/2010/main" val="2020380356"/>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39"/>
          <p:cNvSpPr/>
          <p:nvPr/>
        </p:nvSpPr>
        <p:spPr>
          <a:xfrm>
            <a:off x="7903091" y="1870465"/>
            <a:ext cx="3329480" cy="304800"/>
          </a:xfrm>
          <a:custGeom>
            <a:avLst/>
            <a:gdLst>
              <a:gd name="connsiteX0" fmla="*/ 0 w 3444240"/>
              <a:gd name="connsiteY0" fmla="*/ 568960 h 568960"/>
              <a:gd name="connsiteX1" fmla="*/ 690880 w 3444240"/>
              <a:gd name="connsiteY1" fmla="*/ 0 h 568960"/>
              <a:gd name="connsiteX2" fmla="*/ 3444240 w 3444240"/>
              <a:gd name="connsiteY2" fmla="*/ 0 h 568960"/>
            </a:gdLst>
            <a:ahLst/>
            <a:cxnLst>
              <a:cxn ang="0">
                <a:pos x="connsiteX0" y="connsiteY0"/>
              </a:cxn>
              <a:cxn ang="0">
                <a:pos x="connsiteX1" y="connsiteY1"/>
              </a:cxn>
              <a:cxn ang="0">
                <a:pos x="connsiteX2" y="connsiteY2"/>
              </a:cxn>
            </a:cxnLst>
            <a:rect l="l" t="t" r="r" b="b"/>
            <a:pathLst>
              <a:path w="3444240" h="568960">
                <a:moveTo>
                  <a:pt x="0" y="568960"/>
                </a:moveTo>
                <a:lnTo>
                  <a:pt x="690880" y="0"/>
                </a:lnTo>
                <a:lnTo>
                  <a:pt x="3444240" y="0"/>
                </a:lnTo>
              </a:path>
            </a:pathLst>
          </a:custGeom>
          <a:ln w="6350" cmpd="sng">
            <a:solidFill>
              <a:schemeClr val="tx1">
                <a:alpha val="50000"/>
              </a:schemeClr>
            </a:solidFill>
            <a:headEnd type="none"/>
            <a:tailEnd type="oval"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42" name="Freeform 41"/>
          <p:cNvSpPr/>
          <p:nvPr/>
        </p:nvSpPr>
        <p:spPr>
          <a:xfrm flipV="1">
            <a:off x="7903091" y="4527304"/>
            <a:ext cx="3329480" cy="304800"/>
          </a:xfrm>
          <a:custGeom>
            <a:avLst/>
            <a:gdLst>
              <a:gd name="connsiteX0" fmla="*/ 0 w 3444240"/>
              <a:gd name="connsiteY0" fmla="*/ 568960 h 568960"/>
              <a:gd name="connsiteX1" fmla="*/ 690880 w 3444240"/>
              <a:gd name="connsiteY1" fmla="*/ 0 h 568960"/>
              <a:gd name="connsiteX2" fmla="*/ 3444240 w 3444240"/>
              <a:gd name="connsiteY2" fmla="*/ 0 h 568960"/>
            </a:gdLst>
            <a:ahLst/>
            <a:cxnLst>
              <a:cxn ang="0">
                <a:pos x="connsiteX0" y="connsiteY0"/>
              </a:cxn>
              <a:cxn ang="0">
                <a:pos x="connsiteX1" y="connsiteY1"/>
              </a:cxn>
              <a:cxn ang="0">
                <a:pos x="connsiteX2" y="connsiteY2"/>
              </a:cxn>
            </a:cxnLst>
            <a:rect l="l" t="t" r="r" b="b"/>
            <a:pathLst>
              <a:path w="3444240" h="568960">
                <a:moveTo>
                  <a:pt x="0" y="568960"/>
                </a:moveTo>
                <a:lnTo>
                  <a:pt x="690880" y="0"/>
                </a:lnTo>
                <a:lnTo>
                  <a:pt x="3444240" y="0"/>
                </a:lnTo>
              </a:path>
            </a:pathLst>
          </a:custGeom>
          <a:ln w="6350" cmpd="sng">
            <a:solidFill>
              <a:schemeClr val="tx1">
                <a:alpha val="50000"/>
              </a:schemeClr>
            </a:solidFill>
            <a:headEnd type="none"/>
            <a:tailEnd type="oval"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p>
        </p:txBody>
      </p:sp>
      <p:sp>
        <p:nvSpPr>
          <p:cNvPr id="45" name="Freeform 44"/>
          <p:cNvSpPr/>
          <p:nvPr/>
        </p:nvSpPr>
        <p:spPr>
          <a:xfrm flipH="1">
            <a:off x="1535493" y="1870465"/>
            <a:ext cx="3174120" cy="304800"/>
          </a:xfrm>
          <a:custGeom>
            <a:avLst/>
            <a:gdLst>
              <a:gd name="connsiteX0" fmla="*/ 0 w 3444240"/>
              <a:gd name="connsiteY0" fmla="*/ 568960 h 568960"/>
              <a:gd name="connsiteX1" fmla="*/ 690880 w 3444240"/>
              <a:gd name="connsiteY1" fmla="*/ 0 h 568960"/>
              <a:gd name="connsiteX2" fmla="*/ 3444240 w 3444240"/>
              <a:gd name="connsiteY2" fmla="*/ 0 h 568960"/>
            </a:gdLst>
            <a:ahLst/>
            <a:cxnLst>
              <a:cxn ang="0">
                <a:pos x="connsiteX0" y="connsiteY0"/>
              </a:cxn>
              <a:cxn ang="0">
                <a:pos x="connsiteX1" y="connsiteY1"/>
              </a:cxn>
              <a:cxn ang="0">
                <a:pos x="connsiteX2" y="connsiteY2"/>
              </a:cxn>
            </a:cxnLst>
            <a:rect l="l" t="t" r="r" b="b"/>
            <a:pathLst>
              <a:path w="3444240" h="568960">
                <a:moveTo>
                  <a:pt x="0" y="568960"/>
                </a:moveTo>
                <a:lnTo>
                  <a:pt x="690880" y="0"/>
                </a:lnTo>
                <a:lnTo>
                  <a:pt x="3444240" y="0"/>
                </a:lnTo>
              </a:path>
            </a:pathLst>
          </a:custGeom>
          <a:ln w="6350" cmpd="sng">
            <a:solidFill>
              <a:schemeClr val="tx1">
                <a:alpha val="50000"/>
              </a:schemeClr>
            </a:solidFill>
            <a:headEnd type="none"/>
            <a:tailEnd type="oval"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r"/>
            <a:endParaRPr lang="en-US" sz="3200"/>
          </a:p>
        </p:txBody>
      </p:sp>
      <p:sp>
        <p:nvSpPr>
          <p:cNvPr id="46" name="Freeform 45"/>
          <p:cNvSpPr/>
          <p:nvPr/>
        </p:nvSpPr>
        <p:spPr>
          <a:xfrm flipH="1" flipV="1">
            <a:off x="1535493" y="4527304"/>
            <a:ext cx="3174120" cy="304800"/>
          </a:xfrm>
          <a:custGeom>
            <a:avLst/>
            <a:gdLst>
              <a:gd name="connsiteX0" fmla="*/ 0 w 3444240"/>
              <a:gd name="connsiteY0" fmla="*/ 568960 h 568960"/>
              <a:gd name="connsiteX1" fmla="*/ 690880 w 3444240"/>
              <a:gd name="connsiteY1" fmla="*/ 0 h 568960"/>
              <a:gd name="connsiteX2" fmla="*/ 3444240 w 3444240"/>
              <a:gd name="connsiteY2" fmla="*/ 0 h 568960"/>
            </a:gdLst>
            <a:ahLst/>
            <a:cxnLst>
              <a:cxn ang="0">
                <a:pos x="connsiteX0" y="connsiteY0"/>
              </a:cxn>
              <a:cxn ang="0">
                <a:pos x="connsiteX1" y="connsiteY1"/>
              </a:cxn>
              <a:cxn ang="0">
                <a:pos x="connsiteX2" y="connsiteY2"/>
              </a:cxn>
            </a:cxnLst>
            <a:rect l="l" t="t" r="r" b="b"/>
            <a:pathLst>
              <a:path w="3444240" h="568960">
                <a:moveTo>
                  <a:pt x="0" y="568960"/>
                </a:moveTo>
                <a:lnTo>
                  <a:pt x="690880" y="0"/>
                </a:lnTo>
                <a:lnTo>
                  <a:pt x="3444240" y="0"/>
                </a:lnTo>
              </a:path>
            </a:pathLst>
          </a:custGeom>
          <a:ln w="6350" cmpd="sng">
            <a:solidFill>
              <a:schemeClr val="tx1">
                <a:alpha val="50000"/>
              </a:schemeClr>
            </a:solidFill>
            <a:headEnd type="none"/>
            <a:tailEnd type="oval"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r"/>
            <a:endParaRPr lang="en-US" sz="3200" dirty="0"/>
          </a:p>
        </p:txBody>
      </p:sp>
      <p:sp>
        <p:nvSpPr>
          <p:cNvPr id="5" name="Oval 4"/>
          <p:cNvSpPr/>
          <p:nvPr/>
        </p:nvSpPr>
        <p:spPr>
          <a:xfrm>
            <a:off x="4731757" y="1787761"/>
            <a:ext cx="3185729" cy="3185729"/>
          </a:xfrm>
          <a:prstGeom prst="ellipse">
            <a:avLst/>
          </a:prstGeom>
          <a:noFill/>
          <a:ln w="19050" cmpd="sng">
            <a:solidFill>
              <a:schemeClr val="accent1"/>
            </a:solidFill>
          </a:ln>
          <a:effectLst/>
        </p:spPr>
        <p:style>
          <a:lnRef idx="0">
            <a:scrgbClr r="0" g="0" b="0"/>
          </a:lnRef>
          <a:fillRef idx="1">
            <a:scrgbClr r="0" g="0" b="0"/>
          </a:fillRef>
          <a:effectRef idx="2">
            <a:scrgbClr r="0" g="0" b="0"/>
          </a:effectRef>
          <a:fontRef idx="minor">
            <a:schemeClr val="dk1">
              <a:hueOff val="0"/>
              <a:satOff val="0"/>
              <a:lumOff val="0"/>
              <a:alphaOff val="0"/>
            </a:schemeClr>
          </a:fontRef>
        </p:style>
      </p:sp>
      <p:sp>
        <p:nvSpPr>
          <p:cNvPr id="6" name="Freeform 5"/>
          <p:cNvSpPr/>
          <p:nvPr/>
        </p:nvSpPr>
        <p:spPr>
          <a:xfrm>
            <a:off x="4523577" y="1579581"/>
            <a:ext cx="1529652" cy="1529652"/>
          </a:xfrm>
          <a:custGeom>
            <a:avLst/>
            <a:gdLst>
              <a:gd name="connsiteX0" fmla="*/ 0 w 1147239"/>
              <a:gd name="connsiteY0" fmla="*/ 573620 h 1147239"/>
              <a:gd name="connsiteX1" fmla="*/ 573620 w 1147239"/>
              <a:gd name="connsiteY1" fmla="*/ 0 h 1147239"/>
              <a:gd name="connsiteX2" fmla="*/ 1147240 w 1147239"/>
              <a:gd name="connsiteY2" fmla="*/ 573620 h 1147239"/>
              <a:gd name="connsiteX3" fmla="*/ 573620 w 1147239"/>
              <a:gd name="connsiteY3" fmla="*/ 1147240 h 1147239"/>
              <a:gd name="connsiteX4" fmla="*/ 0 w 1147239"/>
              <a:gd name="connsiteY4" fmla="*/ 573620 h 114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239" h="1147239">
                <a:moveTo>
                  <a:pt x="0" y="573620"/>
                </a:moveTo>
                <a:cubicBezTo>
                  <a:pt x="0" y="256818"/>
                  <a:pt x="256818" y="0"/>
                  <a:pt x="573620" y="0"/>
                </a:cubicBezTo>
                <a:cubicBezTo>
                  <a:pt x="890422" y="0"/>
                  <a:pt x="1147240" y="256818"/>
                  <a:pt x="1147240" y="573620"/>
                </a:cubicBezTo>
                <a:cubicBezTo>
                  <a:pt x="1147240" y="890422"/>
                  <a:pt x="890422" y="1147240"/>
                  <a:pt x="573620" y="1147240"/>
                </a:cubicBezTo>
                <a:cubicBezTo>
                  <a:pt x="256818" y="1147240"/>
                  <a:pt x="0" y="890422"/>
                  <a:pt x="0" y="573620"/>
                </a:cubicBezTo>
                <a:close/>
              </a:path>
            </a:pathLst>
          </a:cu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300212" tIns="300212" rIns="300212" bIns="300212" numCol="1" spcCol="1270" anchor="ctr" anchorCtr="0">
            <a:noAutofit/>
          </a:bodyPr>
          <a:lstStyle/>
          <a:p>
            <a:pPr algn="ctr" defTabSz="888978">
              <a:lnSpc>
                <a:spcPct val="90000"/>
              </a:lnSpc>
              <a:spcBef>
                <a:spcPct val="0"/>
              </a:spcBef>
              <a:spcAft>
                <a:spcPct val="35000"/>
              </a:spcAft>
            </a:pPr>
            <a:r>
              <a:rPr lang="en-US" sz="2000" dirty="0">
                <a:solidFill>
                  <a:srgbClr val="FFFFFF"/>
                </a:solidFill>
              </a:rPr>
              <a:t>SMBs</a:t>
            </a:r>
          </a:p>
        </p:txBody>
      </p:sp>
      <p:sp>
        <p:nvSpPr>
          <p:cNvPr id="7" name="Freeform 6"/>
          <p:cNvSpPr/>
          <p:nvPr/>
        </p:nvSpPr>
        <p:spPr>
          <a:xfrm>
            <a:off x="6596014" y="1579581"/>
            <a:ext cx="1529652" cy="1529652"/>
          </a:xfrm>
          <a:custGeom>
            <a:avLst/>
            <a:gdLst>
              <a:gd name="connsiteX0" fmla="*/ 0 w 1147239"/>
              <a:gd name="connsiteY0" fmla="*/ 573620 h 1147239"/>
              <a:gd name="connsiteX1" fmla="*/ 573620 w 1147239"/>
              <a:gd name="connsiteY1" fmla="*/ 0 h 1147239"/>
              <a:gd name="connsiteX2" fmla="*/ 1147240 w 1147239"/>
              <a:gd name="connsiteY2" fmla="*/ 573620 h 1147239"/>
              <a:gd name="connsiteX3" fmla="*/ 573620 w 1147239"/>
              <a:gd name="connsiteY3" fmla="*/ 1147240 h 1147239"/>
              <a:gd name="connsiteX4" fmla="*/ 0 w 1147239"/>
              <a:gd name="connsiteY4" fmla="*/ 573620 h 114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239" h="1147239">
                <a:moveTo>
                  <a:pt x="0" y="573620"/>
                </a:moveTo>
                <a:cubicBezTo>
                  <a:pt x="0" y="256818"/>
                  <a:pt x="256818" y="0"/>
                  <a:pt x="573620" y="0"/>
                </a:cubicBezTo>
                <a:cubicBezTo>
                  <a:pt x="890422" y="0"/>
                  <a:pt x="1147240" y="256818"/>
                  <a:pt x="1147240" y="573620"/>
                </a:cubicBezTo>
                <a:cubicBezTo>
                  <a:pt x="1147240" y="890422"/>
                  <a:pt x="890422" y="1147240"/>
                  <a:pt x="573620" y="1147240"/>
                </a:cubicBezTo>
                <a:cubicBezTo>
                  <a:pt x="256818" y="1147240"/>
                  <a:pt x="0" y="890422"/>
                  <a:pt x="0" y="573620"/>
                </a:cubicBezTo>
                <a:close/>
              </a:path>
            </a:pathLst>
          </a:cu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300212" tIns="300212" rIns="300212" bIns="300212" numCol="1" spcCol="1270" anchor="ctr" anchorCtr="0">
            <a:noAutofit/>
          </a:bodyPr>
          <a:lstStyle/>
          <a:p>
            <a:pPr algn="ctr" defTabSz="888978">
              <a:lnSpc>
                <a:spcPct val="90000"/>
              </a:lnSpc>
              <a:spcBef>
                <a:spcPct val="0"/>
              </a:spcBef>
              <a:spcAft>
                <a:spcPct val="35000"/>
              </a:spcAft>
            </a:pPr>
            <a:r>
              <a:rPr lang="en-US" sz="2000" dirty="0">
                <a:solidFill>
                  <a:srgbClr val="FFFFFF"/>
                </a:solidFill>
              </a:rPr>
              <a:t>Founders</a:t>
            </a:r>
          </a:p>
        </p:txBody>
      </p:sp>
      <p:sp>
        <p:nvSpPr>
          <p:cNvPr id="8" name="Freeform 7"/>
          <p:cNvSpPr/>
          <p:nvPr/>
        </p:nvSpPr>
        <p:spPr>
          <a:xfrm>
            <a:off x="4523577" y="3652018"/>
            <a:ext cx="1529652" cy="1529652"/>
          </a:xfrm>
          <a:custGeom>
            <a:avLst/>
            <a:gdLst>
              <a:gd name="connsiteX0" fmla="*/ 0 w 1147239"/>
              <a:gd name="connsiteY0" fmla="*/ 573620 h 1147239"/>
              <a:gd name="connsiteX1" fmla="*/ 573620 w 1147239"/>
              <a:gd name="connsiteY1" fmla="*/ 0 h 1147239"/>
              <a:gd name="connsiteX2" fmla="*/ 1147240 w 1147239"/>
              <a:gd name="connsiteY2" fmla="*/ 573620 h 1147239"/>
              <a:gd name="connsiteX3" fmla="*/ 573620 w 1147239"/>
              <a:gd name="connsiteY3" fmla="*/ 1147240 h 1147239"/>
              <a:gd name="connsiteX4" fmla="*/ 0 w 1147239"/>
              <a:gd name="connsiteY4" fmla="*/ 573620 h 114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239" h="1147239">
                <a:moveTo>
                  <a:pt x="0" y="573620"/>
                </a:moveTo>
                <a:cubicBezTo>
                  <a:pt x="0" y="256818"/>
                  <a:pt x="256818" y="0"/>
                  <a:pt x="573620" y="0"/>
                </a:cubicBezTo>
                <a:cubicBezTo>
                  <a:pt x="890422" y="0"/>
                  <a:pt x="1147240" y="256818"/>
                  <a:pt x="1147240" y="573620"/>
                </a:cubicBezTo>
                <a:cubicBezTo>
                  <a:pt x="1147240" y="890422"/>
                  <a:pt x="890422" y="1147240"/>
                  <a:pt x="573620" y="1147240"/>
                </a:cubicBezTo>
                <a:cubicBezTo>
                  <a:pt x="256818" y="1147240"/>
                  <a:pt x="0" y="890422"/>
                  <a:pt x="0" y="573620"/>
                </a:cubicBezTo>
                <a:close/>
              </a:path>
            </a:pathLst>
          </a:cu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300212" tIns="300212" rIns="300212" bIns="300212" numCol="1" spcCol="1270" anchor="ctr" anchorCtr="0">
            <a:noAutofit/>
          </a:bodyPr>
          <a:lstStyle/>
          <a:p>
            <a:pPr algn="ctr" defTabSz="888978">
              <a:lnSpc>
                <a:spcPct val="90000"/>
              </a:lnSpc>
              <a:spcBef>
                <a:spcPct val="0"/>
              </a:spcBef>
              <a:spcAft>
                <a:spcPct val="35000"/>
              </a:spcAft>
            </a:pPr>
            <a:r>
              <a:rPr lang="en-US" sz="2000" dirty="0">
                <a:solidFill>
                  <a:srgbClr val="FFFFFF"/>
                </a:solidFill>
              </a:rPr>
              <a:t>Corporate</a:t>
            </a:r>
          </a:p>
        </p:txBody>
      </p:sp>
      <p:sp>
        <p:nvSpPr>
          <p:cNvPr id="9" name="Freeform 8"/>
          <p:cNvSpPr/>
          <p:nvPr/>
        </p:nvSpPr>
        <p:spPr>
          <a:xfrm>
            <a:off x="6596014" y="3652018"/>
            <a:ext cx="1529652" cy="1529652"/>
          </a:xfrm>
          <a:custGeom>
            <a:avLst/>
            <a:gdLst>
              <a:gd name="connsiteX0" fmla="*/ 0 w 1147239"/>
              <a:gd name="connsiteY0" fmla="*/ 573620 h 1147239"/>
              <a:gd name="connsiteX1" fmla="*/ 573620 w 1147239"/>
              <a:gd name="connsiteY1" fmla="*/ 0 h 1147239"/>
              <a:gd name="connsiteX2" fmla="*/ 1147240 w 1147239"/>
              <a:gd name="connsiteY2" fmla="*/ 573620 h 1147239"/>
              <a:gd name="connsiteX3" fmla="*/ 573620 w 1147239"/>
              <a:gd name="connsiteY3" fmla="*/ 1147240 h 1147239"/>
              <a:gd name="connsiteX4" fmla="*/ 0 w 1147239"/>
              <a:gd name="connsiteY4" fmla="*/ 573620 h 114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239" h="1147239">
                <a:moveTo>
                  <a:pt x="0" y="573620"/>
                </a:moveTo>
                <a:cubicBezTo>
                  <a:pt x="0" y="256818"/>
                  <a:pt x="256818" y="0"/>
                  <a:pt x="573620" y="0"/>
                </a:cubicBezTo>
                <a:cubicBezTo>
                  <a:pt x="890422" y="0"/>
                  <a:pt x="1147240" y="256818"/>
                  <a:pt x="1147240" y="573620"/>
                </a:cubicBezTo>
                <a:cubicBezTo>
                  <a:pt x="1147240" y="890422"/>
                  <a:pt x="890422" y="1147240"/>
                  <a:pt x="573620" y="1147240"/>
                </a:cubicBezTo>
                <a:cubicBezTo>
                  <a:pt x="256818" y="1147240"/>
                  <a:pt x="0" y="890422"/>
                  <a:pt x="0" y="573620"/>
                </a:cubicBezTo>
                <a:close/>
              </a:path>
            </a:pathLst>
          </a:custGeom>
          <a:solidFill>
            <a:schemeClr val="bg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300212" tIns="300212" rIns="300212" bIns="300212" numCol="1" spcCol="1270" anchor="ctr" anchorCtr="0">
            <a:noAutofit/>
          </a:bodyPr>
          <a:lstStyle/>
          <a:p>
            <a:pPr algn="ctr" defTabSz="888978">
              <a:lnSpc>
                <a:spcPct val="90000"/>
              </a:lnSpc>
              <a:spcBef>
                <a:spcPct val="0"/>
              </a:spcBef>
              <a:spcAft>
                <a:spcPct val="35000"/>
              </a:spcAft>
            </a:pPr>
            <a:r>
              <a:rPr lang="en-US" sz="2000" dirty="0">
                <a:solidFill>
                  <a:srgbClr val="FFFFFF"/>
                </a:solidFill>
              </a:rPr>
              <a:t>Enterprises</a:t>
            </a:r>
          </a:p>
        </p:txBody>
      </p:sp>
      <p:sp>
        <p:nvSpPr>
          <p:cNvPr id="2" name="Title 1"/>
          <p:cNvSpPr>
            <a:spLocks noGrp="1"/>
          </p:cNvSpPr>
          <p:nvPr>
            <p:ph type="title"/>
          </p:nvPr>
        </p:nvSpPr>
        <p:spPr/>
        <p:txBody>
          <a:bodyPr/>
          <a:lstStyle/>
          <a:p>
            <a:r>
              <a:rPr lang="en-US" dirty="0"/>
              <a:t>TARGET USERS</a:t>
            </a:r>
          </a:p>
        </p:txBody>
      </p:sp>
      <p:sp>
        <p:nvSpPr>
          <p:cNvPr id="25" name="TextBox 24"/>
          <p:cNvSpPr txBox="1"/>
          <p:nvPr/>
        </p:nvSpPr>
        <p:spPr>
          <a:xfrm>
            <a:off x="8570264" y="1488236"/>
            <a:ext cx="2662307" cy="1378391"/>
          </a:xfrm>
          <a:prstGeom prst="rect">
            <a:avLst/>
          </a:prstGeom>
          <a:noFill/>
        </p:spPr>
        <p:txBody>
          <a:bodyPr wrap="square" lIns="121920" rIns="121920" rtlCol="0">
            <a:spAutoFit/>
          </a:bodyPr>
          <a:lstStyle/>
          <a:p>
            <a:pPr>
              <a:lnSpc>
                <a:spcPct val="90000"/>
              </a:lnSpc>
              <a:spcBef>
                <a:spcPts val="1067"/>
              </a:spcBef>
            </a:pPr>
            <a:r>
              <a:rPr lang="en-US" sz="1867" dirty="0"/>
              <a:t> </a:t>
            </a:r>
          </a:p>
          <a:p>
            <a:pPr>
              <a:lnSpc>
                <a:spcPct val="90000"/>
              </a:lnSpc>
              <a:spcBef>
                <a:spcPts val="1067"/>
              </a:spcBef>
            </a:pPr>
            <a:r>
              <a:rPr lang="en-US" sz="1600" dirty="0"/>
              <a:t>Innovators seek the latest studies and resources when it comes to defining organizational culture</a:t>
            </a:r>
          </a:p>
        </p:txBody>
      </p:sp>
      <p:sp>
        <p:nvSpPr>
          <p:cNvPr id="43" name="TextBox 42"/>
          <p:cNvSpPr txBox="1"/>
          <p:nvPr/>
        </p:nvSpPr>
        <p:spPr>
          <a:xfrm>
            <a:off x="8570264" y="4449874"/>
            <a:ext cx="2518291" cy="1618392"/>
          </a:xfrm>
          <a:prstGeom prst="rect">
            <a:avLst/>
          </a:prstGeom>
          <a:noFill/>
        </p:spPr>
        <p:txBody>
          <a:bodyPr wrap="square" lIns="121920" rIns="121920" rtlCol="0">
            <a:spAutoFit/>
          </a:bodyPr>
          <a:lstStyle/>
          <a:p>
            <a:pPr>
              <a:lnSpc>
                <a:spcPct val="90000"/>
              </a:lnSpc>
              <a:spcBef>
                <a:spcPts val="1067"/>
              </a:spcBef>
            </a:pPr>
            <a:r>
              <a:rPr lang="en-US" sz="2000" dirty="0"/>
              <a:t> </a:t>
            </a:r>
          </a:p>
          <a:p>
            <a:pPr>
              <a:lnSpc>
                <a:spcPct val="90000"/>
              </a:lnSpc>
              <a:spcBef>
                <a:spcPts val="1067"/>
              </a:spcBef>
            </a:pPr>
            <a:r>
              <a:rPr lang="en-US" sz="1600" dirty="0"/>
              <a:t>Enterprises seek to hire the best-in-class engineers, managers, designers in their industry</a:t>
            </a:r>
          </a:p>
        </p:txBody>
      </p:sp>
      <p:sp>
        <p:nvSpPr>
          <p:cNvPr id="47" name="TextBox 46"/>
          <p:cNvSpPr txBox="1"/>
          <p:nvPr/>
        </p:nvSpPr>
        <p:spPr>
          <a:xfrm>
            <a:off x="1813137" y="4449874"/>
            <a:ext cx="2272675" cy="1396793"/>
          </a:xfrm>
          <a:prstGeom prst="rect">
            <a:avLst/>
          </a:prstGeom>
          <a:noFill/>
        </p:spPr>
        <p:txBody>
          <a:bodyPr wrap="square" lIns="121920" rIns="121920" rtlCol="0">
            <a:spAutoFit/>
          </a:bodyPr>
          <a:lstStyle/>
          <a:p>
            <a:pPr algn="r">
              <a:lnSpc>
                <a:spcPct val="90000"/>
              </a:lnSpc>
              <a:spcBef>
                <a:spcPts val="1067"/>
              </a:spcBef>
            </a:pPr>
            <a:r>
              <a:rPr lang="en-US" sz="2000" dirty="0"/>
              <a:t> </a:t>
            </a:r>
          </a:p>
          <a:p>
            <a:pPr algn="r">
              <a:lnSpc>
                <a:spcPct val="90000"/>
              </a:lnSpc>
              <a:spcBef>
                <a:spcPts val="1067"/>
              </a:spcBef>
            </a:pPr>
            <a:r>
              <a:rPr lang="en-US" sz="1600" dirty="0"/>
              <a:t>Corporate employees have few mentors and resources to guide them to success</a:t>
            </a:r>
          </a:p>
        </p:txBody>
      </p:sp>
      <p:cxnSp>
        <p:nvCxnSpPr>
          <p:cNvPr id="50" name="Straight Connector 49"/>
          <p:cNvCxnSpPr/>
          <p:nvPr/>
        </p:nvCxnSpPr>
        <p:spPr>
          <a:xfrm>
            <a:off x="6328007" y="1805824"/>
            <a:ext cx="0" cy="3149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 name="Straight Connector 51"/>
          <p:cNvCxnSpPr/>
          <p:nvPr/>
        </p:nvCxnSpPr>
        <p:spPr>
          <a:xfrm rot="5400000">
            <a:off x="6324620" y="1805824"/>
            <a:ext cx="0" cy="3149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3812389" y="3186863"/>
            <a:ext cx="743794" cy="338554"/>
          </a:xfrm>
          <a:prstGeom prst="rect">
            <a:avLst/>
          </a:prstGeom>
          <a:noFill/>
        </p:spPr>
        <p:txBody>
          <a:bodyPr wrap="square" lIns="0" rIns="0" rtlCol="0">
            <a:spAutoFit/>
          </a:bodyPr>
          <a:lstStyle/>
          <a:p>
            <a:pPr algn="r"/>
            <a:r>
              <a:rPr lang="en-US" sz="1600" dirty="0"/>
              <a:t>Style</a:t>
            </a:r>
          </a:p>
        </p:txBody>
      </p:sp>
      <p:sp>
        <p:nvSpPr>
          <p:cNvPr id="55" name="TextBox 54"/>
          <p:cNvSpPr txBox="1"/>
          <p:nvPr/>
        </p:nvSpPr>
        <p:spPr>
          <a:xfrm>
            <a:off x="6149498" y="1364771"/>
            <a:ext cx="359074" cy="338554"/>
          </a:xfrm>
          <a:prstGeom prst="rect">
            <a:avLst/>
          </a:prstGeom>
          <a:noFill/>
        </p:spPr>
        <p:txBody>
          <a:bodyPr wrap="none" lIns="0" rIns="0" rtlCol="0">
            <a:spAutoFit/>
          </a:bodyPr>
          <a:lstStyle/>
          <a:p>
            <a:pPr algn="ctr"/>
            <a:r>
              <a:rPr lang="en-US" sz="1600" dirty="0"/>
              <a:t>Size</a:t>
            </a:r>
          </a:p>
        </p:txBody>
      </p:sp>
      <p:sp>
        <p:nvSpPr>
          <p:cNvPr id="20" name="TextBox 19"/>
          <p:cNvSpPr txBox="1"/>
          <p:nvPr/>
        </p:nvSpPr>
        <p:spPr>
          <a:xfrm>
            <a:off x="1868453" y="1534048"/>
            <a:ext cx="2272675" cy="1396793"/>
          </a:xfrm>
          <a:prstGeom prst="rect">
            <a:avLst/>
          </a:prstGeom>
          <a:noFill/>
        </p:spPr>
        <p:txBody>
          <a:bodyPr wrap="square" lIns="121920" rIns="121920" rtlCol="0">
            <a:spAutoFit/>
          </a:bodyPr>
          <a:lstStyle/>
          <a:p>
            <a:pPr algn="r">
              <a:lnSpc>
                <a:spcPct val="90000"/>
              </a:lnSpc>
              <a:spcBef>
                <a:spcPts val="1067"/>
              </a:spcBef>
            </a:pPr>
            <a:r>
              <a:rPr lang="en-US" sz="2000" dirty="0"/>
              <a:t> </a:t>
            </a:r>
          </a:p>
          <a:p>
            <a:pPr algn="r">
              <a:lnSpc>
                <a:spcPct val="90000"/>
              </a:lnSpc>
              <a:spcBef>
                <a:spcPts val="1067"/>
              </a:spcBef>
            </a:pPr>
            <a:r>
              <a:rPr lang="en-US" sz="1600" dirty="0"/>
              <a:t>Small/medium business need digital resources and services to help them compete</a:t>
            </a:r>
          </a:p>
        </p:txBody>
      </p:sp>
      <p:pic>
        <p:nvPicPr>
          <p:cNvPr id="21" name="Picture 20">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770665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250"/>
                                        <p:tgtEl>
                                          <p:spTgt spid="5"/>
                                        </p:tgtEl>
                                      </p:cBhvr>
                                    </p:animEffect>
                                  </p:childTnLst>
                                </p:cTn>
                              </p:par>
                              <p:par>
                                <p:cTn id="8" presetID="22" presetClass="entr" presetSubtype="4" fill="hold" nodeType="withEffect">
                                  <p:stCondLst>
                                    <p:cond delay="250"/>
                                  </p:stCondLst>
                                  <p:childTnLst>
                                    <p:set>
                                      <p:cBhvr>
                                        <p:cTn id="9" dur="1" fill="hold">
                                          <p:stCondLst>
                                            <p:cond delay="0"/>
                                          </p:stCondLst>
                                        </p:cTn>
                                        <p:tgtEl>
                                          <p:spTgt spid="50"/>
                                        </p:tgtEl>
                                        <p:attrNameLst>
                                          <p:attrName>style.visibility</p:attrName>
                                        </p:attrNameLst>
                                      </p:cBhvr>
                                      <p:to>
                                        <p:strVal val="visible"/>
                                      </p:to>
                                    </p:set>
                                    <p:animEffect transition="in" filter="wipe(down)">
                                      <p:cBhvr>
                                        <p:cTn id="10" dur="250"/>
                                        <p:tgtEl>
                                          <p:spTgt spid="50"/>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wipe(down)">
                                      <p:cBhvr>
                                        <p:cTn id="14" dur="250"/>
                                        <p:tgtEl>
                                          <p:spTgt spid="55"/>
                                        </p:tgtEl>
                                      </p:cBhvr>
                                    </p:animEffect>
                                  </p:childTnLst>
                                </p:cTn>
                              </p:par>
                              <p:par>
                                <p:cTn id="15" presetID="22" presetClass="entr" presetSubtype="2" fill="hold" nodeType="withEffect">
                                  <p:stCondLst>
                                    <p:cond delay="250"/>
                                  </p:stCondLst>
                                  <p:childTnLst>
                                    <p:set>
                                      <p:cBhvr>
                                        <p:cTn id="16" dur="1" fill="hold">
                                          <p:stCondLst>
                                            <p:cond delay="0"/>
                                          </p:stCondLst>
                                        </p:cTn>
                                        <p:tgtEl>
                                          <p:spTgt spid="52"/>
                                        </p:tgtEl>
                                        <p:attrNameLst>
                                          <p:attrName>style.visibility</p:attrName>
                                        </p:attrNameLst>
                                      </p:cBhvr>
                                      <p:to>
                                        <p:strVal val="visible"/>
                                      </p:to>
                                    </p:set>
                                    <p:animEffect transition="in" filter="wipe(right)">
                                      <p:cBhvr>
                                        <p:cTn id="17" dur="250"/>
                                        <p:tgtEl>
                                          <p:spTgt spid="52"/>
                                        </p:tgtEl>
                                      </p:cBhvr>
                                    </p:animEffect>
                                  </p:childTnLst>
                                </p:cTn>
                              </p:par>
                              <p:par>
                                <p:cTn id="18" presetID="22" presetClass="entr" presetSubtype="2" fill="hold" grpId="0" nodeType="withEffect">
                                  <p:stCondLst>
                                    <p:cond delay="500"/>
                                  </p:stCondLst>
                                  <p:childTnLst>
                                    <p:set>
                                      <p:cBhvr>
                                        <p:cTn id="19" dur="1" fill="hold">
                                          <p:stCondLst>
                                            <p:cond delay="0"/>
                                          </p:stCondLst>
                                        </p:cTn>
                                        <p:tgtEl>
                                          <p:spTgt spid="54"/>
                                        </p:tgtEl>
                                        <p:attrNameLst>
                                          <p:attrName>style.visibility</p:attrName>
                                        </p:attrNameLst>
                                      </p:cBhvr>
                                      <p:to>
                                        <p:strVal val="visible"/>
                                      </p:to>
                                    </p:set>
                                    <p:animEffect transition="in" filter="wipe(right)">
                                      <p:cBhvr>
                                        <p:cTn id="20" dur="250"/>
                                        <p:tgtEl>
                                          <p:spTgt spid="54"/>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250"/>
                                        <p:tgtEl>
                                          <p:spTgt spid="6"/>
                                        </p:tgtEl>
                                      </p:cBhvr>
                                    </p:animEffect>
                                  </p:childTnLst>
                                </p:cTn>
                              </p:par>
                              <p:par>
                                <p:cTn id="24" presetID="22" presetClass="entr" presetSubtype="2" fill="hold" grpId="0" nodeType="withEffect">
                                  <p:stCondLst>
                                    <p:cond delay="1000"/>
                                  </p:stCondLst>
                                  <p:childTnLst>
                                    <p:set>
                                      <p:cBhvr>
                                        <p:cTn id="25" dur="1" fill="hold">
                                          <p:stCondLst>
                                            <p:cond delay="0"/>
                                          </p:stCondLst>
                                        </p:cTn>
                                        <p:tgtEl>
                                          <p:spTgt spid="45"/>
                                        </p:tgtEl>
                                        <p:attrNameLst>
                                          <p:attrName>style.visibility</p:attrName>
                                        </p:attrNameLst>
                                      </p:cBhvr>
                                      <p:to>
                                        <p:strVal val="visible"/>
                                      </p:to>
                                    </p:set>
                                    <p:animEffect transition="in" filter="wipe(right)">
                                      <p:cBhvr>
                                        <p:cTn id="26" dur="250"/>
                                        <p:tgtEl>
                                          <p:spTgt spid="45"/>
                                        </p:tgtEl>
                                      </p:cBhvr>
                                    </p:animEffect>
                                  </p:childTnLst>
                                </p:cTn>
                              </p:par>
                              <p:par>
                                <p:cTn id="27" presetID="10" presetClass="entr" presetSubtype="0" fill="hold" grpId="0" nodeType="withEffect">
                                  <p:stCondLst>
                                    <p:cond delay="150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250"/>
                                        <p:tgtEl>
                                          <p:spTgt spid="7"/>
                                        </p:tgtEl>
                                      </p:cBhvr>
                                    </p:animEffect>
                                  </p:childTnLst>
                                </p:cTn>
                              </p:par>
                              <p:par>
                                <p:cTn id="30" presetID="22" presetClass="entr" presetSubtype="8" fill="hold" grpId="0" nodeType="withEffect">
                                  <p:stCondLst>
                                    <p:cond delay="1750"/>
                                  </p:stCondLst>
                                  <p:childTnLst>
                                    <p:set>
                                      <p:cBhvr>
                                        <p:cTn id="31" dur="1" fill="hold">
                                          <p:stCondLst>
                                            <p:cond delay="0"/>
                                          </p:stCondLst>
                                        </p:cTn>
                                        <p:tgtEl>
                                          <p:spTgt spid="40"/>
                                        </p:tgtEl>
                                        <p:attrNameLst>
                                          <p:attrName>style.visibility</p:attrName>
                                        </p:attrNameLst>
                                      </p:cBhvr>
                                      <p:to>
                                        <p:strVal val="visible"/>
                                      </p:to>
                                    </p:set>
                                    <p:animEffect transition="in" filter="wipe(left)">
                                      <p:cBhvr>
                                        <p:cTn id="32" dur="250"/>
                                        <p:tgtEl>
                                          <p:spTgt spid="40"/>
                                        </p:tgtEl>
                                      </p:cBhvr>
                                    </p:animEffect>
                                  </p:childTnLst>
                                </p:cTn>
                              </p:par>
                              <p:par>
                                <p:cTn id="33" presetID="10" presetClass="entr" presetSubtype="0" fill="hold" grpId="0" nodeType="withEffect">
                                  <p:stCondLst>
                                    <p:cond delay="200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250"/>
                                        <p:tgtEl>
                                          <p:spTgt spid="25"/>
                                        </p:tgtEl>
                                      </p:cBhvr>
                                    </p:animEffect>
                                  </p:childTnLst>
                                </p:cTn>
                              </p:par>
                              <p:par>
                                <p:cTn id="36" presetID="10" presetClass="entr" presetSubtype="0" fill="hold" grpId="0" nodeType="withEffect">
                                  <p:stCondLst>
                                    <p:cond delay="225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250"/>
                                        <p:tgtEl>
                                          <p:spTgt spid="8"/>
                                        </p:tgtEl>
                                      </p:cBhvr>
                                    </p:animEffect>
                                  </p:childTnLst>
                                </p:cTn>
                              </p:par>
                              <p:par>
                                <p:cTn id="39" presetID="22" presetClass="entr" presetSubtype="2" fill="hold" grpId="0" nodeType="withEffect">
                                  <p:stCondLst>
                                    <p:cond delay="2500"/>
                                  </p:stCondLst>
                                  <p:childTnLst>
                                    <p:set>
                                      <p:cBhvr>
                                        <p:cTn id="40" dur="1" fill="hold">
                                          <p:stCondLst>
                                            <p:cond delay="0"/>
                                          </p:stCondLst>
                                        </p:cTn>
                                        <p:tgtEl>
                                          <p:spTgt spid="46"/>
                                        </p:tgtEl>
                                        <p:attrNameLst>
                                          <p:attrName>style.visibility</p:attrName>
                                        </p:attrNameLst>
                                      </p:cBhvr>
                                      <p:to>
                                        <p:strVal val="visible"/>
                                      </p:to>
                                    </p:set>
                                    <p:animEffect transition="in" filter="wipe(right)">
                                      <p:cBhvr>
                                        <p:cTn id="41" dur="250"/>
                                        <p:tgtEl>
                                          <p:spTgt spid="46"/>
                                        </p:tgtEl>
                                      </p:cBhvr>
                                    </p:animEffect>
                                  </p:childTnLst>
                                </p:cTn>
                              </p:par>
                              <p:par>
                                <p:cTn id="42" presetID="10" presetClass="entr" presetSubtype="0" fill="hold" grpId="0" nodeType="withEffect">
                                  <p:stCondLst>
                                    <p:cond delay="2750"/>
                                  </p:stCondLst>
                                  <p:childTnLst>
                                    <p:set>
                                      <p:cBhvr>
                                        <p:cTn id="43" dur="1" fill="hold">
                                          <p:stCondLst>
                                            <p:cond delay="0"/>
                                          </p:stCondLst>
                                        </p:cTn>
                                        <p:tgtEl>
                                          <p:spTgt spid="47"/>
                                        </p:tgtEl>
                                        <p:attrNameLst>
                                          <p:attrName>style.visibility</p:attrName>
                                        </p:attrNameLst>
                                      </p:cBhvr>
                                      <p:to>
                                        <p:strVal val="visible"/>
                                      </p:to>
                                    </p:set>
                                    <p:animEffect transition="in" filter="fade">
                                      <p:cBhvr>
                                        <p:cTn id="44" dur="250"/>
                                        <p:tgtEl>
                                          <p:spTgt spid="47"/>
                                        </p:tgtEl>
                                      </p:cBhvr>
                                    </p:animEffect>
                                  </p:childTnLst>
                                </p:cTn>
                              </p:par>
                              <p:par>
                                <p:cTn id="45" presetID="10" presetClass="entr" presetSubtype="0" fill="hold" grpId="0" nodeType="withEffect">
                                  <p:stCondLst>
                                    <p:cond delay="300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250"/>
                                        <p:tgtEl>
                                          <p:spTgt spid="9"/>
                                        </p:tgtEl>
                                      </p:cBhvr>
                                    </p:animEffect>
                                  </p:childTnLst>
                                </p:cTn>
                              </p:par>
                              <p:par>
                                <p:cTn id="48" presetID="22" presetClass="entr" presetSubtype="8" fill="hold" grpId="0" nodeType="withEffect">
                                  <p:stCondLst>
                                    <p:cond delay="3250"/>
                                  </p:stCondLst>
                                  <p:childTnLst>
                                    <p:set>
                                      <p:cBhvr>
                                        <p:cTn id="49" dur="1" fill="hold">
                                          <p:stCondLst>
                                            <p:cond delay="0"/>
                                          </p:stCondLst>
                                        </p:cTn>
                                        <p:tgtEl>
                                          <p:spTgt spid="42"/>
                                        </p:tgtEl>
                                        <p:attrNameLst>
                                          <p:attrName>style.visibility</p:attrName>
                                        </p:attrNameLst>
                                      </p:cBhvr>
                                      <p:to>
                                        <p:strVal val="visible"/>
                                      </p:to>
                                    </p:set>
                                    <p:animEffect transition="in" filter="wipe(left)">
                                      <p:cBhvr>
                                        <p:cTn id="50" dur="250"/>
                                        <p:tgtEl>
                                          <p:spTgt spid="42"/>
                                        </p:tgtEl>
                                      </p:cBhvr>
                                    </p:animEffect>
                                  </p:childTnLst>
                                </p:cTn>
                              </p:par>
                              <p:par>
                                <p:cTn id="51" presetID="10" presetClass="entr" presetSubtype="0" fill="hold" grpId="0" nodeType="withEffect">
                                  <p:stCondLst>
                                    <p:cond delay="3500"/>
                                  </p:stCondLst>
                                  <p:childTnLst>
                                    <p:set>
                                      <p:cBhvr>
                                        <p:cTn id="52" dur="1" fill="hold">
                                          <p:stCondLst>
                                            <p:cond delay="0"/>
                                          </p:stCondLst>
                                        </p:cTn>
                                        <p:tgtEl>
                                          <p:spTgt spid="43"/>
                                        </p:tgtEl>
                                        <p:attrNameLst>
                                          <p:attrName>style.visibility</p:attrName>
                                        </p:attrNameLst>
                                      </p:cBhvr>
                                      <p:to>
                                        <p:strVal val="visible"/>
                                      </p:to>
                                    </p:set>
                                    <p:animEffect transition="in" filter="fade">
                                      <p:cBhvr>
                                        <p:cTn id="53" dur="250"/>
                                        <p:tgtEl>
                                          <p:spTgt spid="43"/>
                                        </p:tgtEl>
                                      </p:cBhvr>
                                    </p:animEffect>
                                  </p:childTnLst>
                                </p:cTn>
                              </p:par>
                              <p:par>
                                <p:cTn id="54" presetID="10" presetClass="entr" presetSubtype="0" fill="hold" grpId="0" nodeType="withEffect">
                                  <p:stCondLst>
                                    <p:cond delay="2750"/>
                                  </p:stCondLst>
                                  <p:childTnLst>
                                    <p:set>
                                      <p:cBhvr>
                                        <p:cTn id="55" dur="1" fill="hold">
                                          <p:stCondLst>
                                            <p:cond delay="0"/>
                                          </p:stCondLst>
                                        </p:cTn>
                                        <p:tgtEl>
                                          <p:spTgt spid="20"/>
                                        </p:tgtEl>
                                        <p:attrNameLst>
                                          <p:attrName>style.visibility</p:attrName>
                                        </p:attrNameLst>
                                      </p:cBhvr>
                                      <p:to>
                                        <p:strVal val="visible"/>
                                      </p:to>
                                    </p:set>
                                    <p:animEffect transition="in" filter="fade">
                                      <p:cBhvr>
                                        <p:cTn id="56" dur="2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2" grpId="0" animBg="1"/>
      <p:bldP spid="45" grpId="0" animBg="1"/>
      <p:bldP spid="46" grpId="0" animBg="1"/>
      <p:bldP spid="6" grpId="0" animBg="1"/>
      <p:bldP spid="7" grpId="0" animBg="1"/>
      <p:bldP spid="8" grpId="0" animBg="1"/>
      <p:bldP spid="9" grpId="0" animBg="1"/>
      <p:bldP spid="25" grpId="0"/>
      <p:bldP spid="43" grpId="0"/>
      <p:bldP spid="47" grpId="0"/>
      <p:bldP spid="54" grpId="0"/>
      <p:bldP spid="55" grpId="0"/>
      <p:bldP spid="20"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err="1"/>
              <a:t>Xxxxxx</a:t>
            </a:r>
            <a:endParaRPr lang="en-US" dirty="0"/>
          </a:p>
        </p:txBody>
      </p:sp>
      <p:graphicFrame>
        <p:nvGraphicFramePr>
          <p:cNvPr id="19" name="Chart Placeholder 18"/>
          <p:cNvGraphicFramePr>
            <a:graphicFrameLocks noGrp="1"/>
          </p:cNvGraphicFramePr>
          <p:nvPr>
            <p:ph sz="half" idx="1"/>
            <p:extLst>
              <p:ext uri="{D42A27DB-BD31-4B8C-83A1-F6EECF244321}">
                <p14:modId xmlns:p14="http://schemas.microsoft.com/office/powerpoint/2010/main" val="2720436044"/>
              </p:ext>
            </p:extLst>
          </p:nvPr>
        </p:nvGraphicFramePr>
        <p:xfrm>
          <a:off x="914400" y="1452034"/>
          <a:ext cx="5080000" cy="452543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 name="Chart Placeholder 2"/>
          <p:cNvGraphicFramePr>
            <a:graphicFrameLocks noGrp="1"/>
          </p:cNvGraphicFramePr>
          <p:nvPr>
            <p:ph sz="half" idx="2"/>
            <p:extLst>
              <p:ext uri="{D42A27DB-BD31-4B8C-83A1-F6EECF244321}">
                <p14:modId xmlns:p14="http://schemas.microsoft.com/office/powerpoint/2010/main" val="2021584032"/>
              </p:ext>
            </p:extLst>
          </p:nvPr>
        </p:nvGraphicFramePr>
        <p:xfrm>
          <a:off x="6440603" y="1452034"/>
          <a:ext cx="5080000" cy="4525433"/>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 Placeholder 5"/>
          <p:cNvSpPr>
            <a:spLocks noGrp="1"/>
          </p:cNvSpPr>
          <p:nvPr>
            <p:ph type="body" sz="quarter" idx="10"/>
          </p:nvPr>
        </p:nvSpPr>
        <p:spPr/>
        <p:txBody>
          <a:bodyPr/>
          <a:lstStyle/>
          <a:p>
            <a:r>
              <a:rPr lang="en-US" dirty="0" err="1"/>
              <a:t>xxxxxxxxxxxx</a:t>
            </a:r>
            <a:r>
              <a:rPr lang="en-US" dirty="0"/>
              <a:t> </a:t>
            </a:r>
          </a:p>
        </p:txBody>
      </p:sp>
      <p:sp>
        <p:nvSpPr>
          <p:cNvPr id="15" name="Freeform 14"/>
          <p:cNvSpPr/>
          <p:nvPr/>
        </p:nvSpPr>
        <p:spPr>
          <a:xfrm flipH="1" flipV="1">
            <a:off x="3996619" y="4644960"/>
            <a:ext cx="600287" cy="272627"/>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25915 w 525915"/>
              <a:gd name="connsiteY0" fmla="*/ 265258 h 265258"/>
              <a:gd name="connsiteX1" fmla="*/ 345440 w 525915"/>
              <a:gd name="connsiteY1" fmla="*/ 0 h 265258"/>
              <a:gd name="connsiteX2" fmla="*/ 0 w 525915"/>
              <a:gd name="connsiteY2" fmla="*/ 0 h 265258"/>
            </a:gdLst>
            <a:ahLst/>
            <a:cxnLst>
              <a:cxn ang="0">
                <a:pos x="connsiteX0" y="connsiteY0"/>
              </a:cxn>
              <a:cxn ang="0">
                <a:pos x="connsiteX1" y="connsiteY1"/>
              </a:cxn>
              <a:cxn ang="0">
                <a:pos x="connsiteX2" y="connsiteY2"/>
              </a:cxn>
            </a:cxnLst>
            <a:rect l="l" t="t" r="r" b="b"/>
            <a:pathLst>
              <a:path w="525915" h="265258">
                <a:moveTo>
                  <a:pt x="525915" y="265258"/>
                </a:moveTo>
                <a:lnTo>
                  <a:pt x="345440" y="0"/>
                </a:lnTo>
                <a:lnTo>
                  <a:pt x="0" y="0"/>
                </a:lnTo>
              </a:path>
            </a:pathLst>
          </a:custGeom>
          <a:noFill/>
          <a:ln w="3175">
            <a:solidFill>
              <a:schemeClr val="accent2"/>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5" name="Rectangle 34"/>
          <p:cNvSpPr/>
          <p:nvPr/>
        </p:nvSpPr>
        <p:spPr>
          <a:xfrm>
            <a:off x="977175" y="1855193"/>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20" name="Rectangle 19"/>
          <p:cNvSpPr/>
          <p:nvPr/>
        </p:nvSpPr>
        <p:spPr>
          <a:xfrm>
            <a:off x="913668" y="3519195"/>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19%</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21" name="Rectangle 20"/>
          <p:cNvSpPr/>
          <p:nvPr/>
        </p:nvSpPr>
        <p:spPr>
          <a:xfrm>
            <a:off x="977175" y="4678671"/>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21%</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22" name="Rectangle 21"/>
          <p:cNvSpPr/>
          <p:nvPr/>
        </p:nvSpPr>
        <p:spPr>
          <a:xfrm>
            <a:off x="4780402" y="4678671"/>
            <a:ext cx="634789"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16%</a:t>
            </a:r>
            <a:endParaRPr lang="en-US" sz="1100" dirty="0">
              <a:ea typeface="Open Sans Extrabold" pitchFamily="34" charset="0"/>
              <a:cs typeface="Open Sans Extrabold" pitchFamily="34" charset="0"/>
            </a:endParaRPr>
          </a:p>
          <a:p>
            <a:pPr>
              <a:lnSpc>
                <a:spcPct val="85000"/>
              </a:lnSpc>
            </a:pPr>
            <a:r>
              <a:rPr lang="en-US" sz="1100" dirty="0" err="1"/>
              <a:t>Xxxxx</a:t>
            </a:r>
            <a:r>
              <a:rPr lang="en-US" sz="1100" dirty="0"/>
              <a:t> </a:t>
            </a:r>
            <a:r>
              <a:rPr lang="en-US" sz="1100" dirty="0" err="1"/>
              <a:t>xxxx</a:t>
            </a:r>
            <a:endParaRPr lang="en-US" sz="1100" dirty="0"/>
          </a:p>
        </p:txBody>
      </p:sp>
      <p:sp>
        <p:nvSpPr>
          <p:cNvPr id="23" name="Rectangle 22"/>
          <p:cNvSpPr/>
          <p:nvPr/>
        </p:nvSpPr>
        <p:spPr>
          <a:xfrm>
            <a:off x="4797738" y="1861965"/>
            <a:ext cx="634789"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35%</a:t>
            </a:r>
            <a:endParaRPr lang="en-US" sz="1100" dirty="0">
              <a:ea typeface="Open Sans Extrabold" pitchFamily="34" charset="0"/>
              <a:cs typeface="Open Sans Extrabold" pitchFamily="34" charset="0"/>
            </a:endParaRPr>
          </a:p>
          <a:p>
            <a:pPr>
              <a:lnSpc>
                <a:spcPct val="85000"/>
              </a:lnSpc>
            </a:pPr>
            <a:r>
              <a:rPr lang="en-US" sz="1100" dirty="0" err="1"/>
              <a:t>Xxxxx</a:t>
            </a:r>
            <a:r>
              <a:rPr lang="en-US" sz="1100" dirty="0"/>
              <a:t> </a:t>
            </a:r>
            <a:r>
              <a:rPr lang="en-US" sz="1100" dirty="0" err="1"/>
              <a:t>xxxx</a:t>
            </a:r>
            <a:endParaRPr lang="en-US" sz="1100" dirty="0"/>
          </a:p>
        </p:txBody>
      </p:sp>
      <p:sp>
        <p:nvSpPr>
          <p:cNvPr id="24" name="Freeform 23"/>
          <p:cNvSpPr/>
          <p:nvPr/>
        </p:nvSpPr>
        <p:spPr>
          <a:xfrm flipV="1">
            <a:off x="1808479" y="4581128"/>
            <a:ext cx="927148" cy="336459"/>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52619 w 552619"/>
              <a:gd name="connsiteY0" fmla="*/ 255373 h 255373"/>
              <a:gd name="connsiteX1" fmla="*/ 345440 w 552619"/>
              <a:gd name="connsiteY1" fmla="*/ 0 h 255373"/>
              <a:gd name="connsiteX2" fmla="*/ 0 w 552619"/>
              <a:gd name="connsiteY2" fmla="*/ 0 h 255373"/>
            </a:gdLst>
            <a:ahLst/>
            <a:cxnLst>
              <a:cxn ang="0">
                <a:pos x="connsiteX0" y="connsiteY0"/>
              </a:cxn>
              <a:cxn ang="0">
                <a:pos x="connsiteX1" y="connsiteY1"/>
              </a:cxn>
              <a:cxn ang="0">
                <a:pos x="connsiteX2" y="connsiteY2"/>
              </a:cxn>
            </a:cxnLst>
            <a:rect l="l" t="t" r="r" b="b"/>
            <a:pathLst>
              <a:path w="552619" h="255373">
                <a:moveTo>
                  <a:pt x="552619" y="255373"/>
                </a:moveTo>
                <a:lnTo>
                  <a:pt x="345440" y="0"/>
                </a:lnTo>
                <a:lnTo>
                  <a:pt x="0" y="0"/>
                </a:lnTo>
              </a:path>
            </a:pathLst>
          </a:custGeom>
          <a:noFill/>
          <a:ln w="3175">
            <a:solidFill>
              <a:schemeClr val="accent3"/>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Freeform 17"/>
          <p:cNvSpPr/>
          <p:nvPr/>
        </p:nvSpPr>
        <p:spPr>
          <a:xfrm flipH="1">
            <a:off x="9699376" y="2085495"/>
            <a:ext cx="720987" cy="527415"/>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accent1"/>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 name="Rectangle 24"/>
          <p:cNvSpPr/>
          <p:nvPr/>
        </p:nvSpPr>
        <p:spPr>
          <a:xfrm>
            <a:off x="10574966" y="1861965"/>
            <a:ext cx="634789"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59%</a:t>
            </a:r>
            <a:endParaRPr lang="en-US" sz="1100" dirty="0">
              <a:ea typeface="Open Sans Extrabold" pitchFamily="34" charset="0"/>
              <a:cs typeface="Open Sans Extrabold" pitchFamily="34" charset="0"/>
            </a:endParaRPr>
          </a:p>
          <a:p>
            <a:pPr>
              <a:lnSpc>
                <a:spcPct val="85000"/>
              </a:lnSpc>
            </a:pPr>
            <a:r>
              <a:rPr lang="en-US" sz="1100" dirty="0" err="1"/>
              <a:t>Xxxxx</a:t>
            </a:r>
            <a:r>
              <a:rPr lang="en-US" sz="1100" dirty="0"/>
              <a:t> </a:t>
            </a:r>
            <a:r>
              <a:rPr lang="en-US" sz="1100" dirty="0" err="1"/>
              <a:t>xxxx</a:t>
            </a:r>
            <a:endParaRPr lang="en-US" sz="1100" dirty="0"/>
          </a:p>
        </p:txBody>
      </p:sp>
      <p:sp>
        <p:nvSpPr>
          <p:cNvPr id="26" name="Freeform 25"/>
          <p:cNvSpPr/>
          <p:nvPr/>
        </p:nvSpPr>
        <p:spPr>
          <a:xfrm flipV="1">
            <a:off x="8514055" y="4815233"/>
            <a:ext cx="311175" cy="557439"/>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81897 w 581897"/>
              <a:gd name="connsiteY0" fmla="*/ 220430 h 220430"/>
              <a:gd name="connsiteX1" fmla="*/ 345440 w 581897"/>
              <a:gd name="connsiteY1" fmla="*/ 0 h 220430"/>
              <a:gd name="connsiteX2" fmla="*/ 0 w 581897"/>
              <a:gd name="connsiteY2" fmla="*/ 0 h 220430"/>
            </a:gdLst>
            <a:ahLst/>
            <a:cxnLst>
              <a:cxn ang="0">
                <a:pos x="connsiteX0" y="connsiteY0"/>
              </a:cxn>
              <a:cxn ang="0">
                <a:pos x="connsiteX1" y="connsiteY1"/>
              </a:cxn>
              <a:cxn ang="0">
                <a:pos x="connsiteX2" y="connsiteY2"/>
              </a:cxn>
            </a:cxnLst>
            <a:rect l="l" t="t" r="r" b="b"/>
            <a:pathLst>
              <a:path w="581897" h="220430">
                <a:moveTo>
                  <a:pt x="581897" y="220430"/>
                </a:moveTo>
                <a:lnTo>
                  <a:pt x="345440" y="0"/>
                </a:lnTo>
                <a:lnTo>
                  <a:pt x="0" y="0"/>
                </a:lnTo>
              </a:path>
            </a:pathLst>
          </a:custGeom>
          <a:noFill/>
          <a:ln w="3175">
            <a:solidFill>
              <a:schemeClr val="accent2"/>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7" name="Rectangle 26"/>
          <p:cNvSpPr/>
          <p:nvPr/>
        </p:nvSpPr>
        <p:spPr>
          <a:xfrm>
            <a:off x="7715354" y="5133759"/>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31" name="Freeform 30"/>
          <p:cNvSpPr/>
          <p:nvPr/>
        </p:nvSpPr>
        <p:spPr>
          <a:xfrm flipV="1">
            <a:off x="7755695" y="4445908"/>
            <a:ext cx="455516" cy="20676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77892 w 477892"/>
              <a:gd name="connsiteY0" fmla="*/ 124716 h 124716"/>
              <a:gd name="connsiteX1" fmla="*/ 345440 w 477892"/>
              <a:gd name="connsiteY1" fmla="*/ 0 h 124716"/>
              <a:gd name="connsiteX2" fmla="*/ 0 w 477892"/>
              <a:gd name="connsiteY2" fmla="*/ 0 h 124716"/>
            </a:gdLst>
            <a:ahLst/>
            <a:cxnLst>
              <a:cxn ang="0">
                <a:pos x="connsiteX0" y="connsiteY0"/>
              </a:cxn>
              <a:cxn ang="0">
                <a:pos x="connsiteX1" y="connsiteY1"/>
              </a:cxn>
              <a:cxn ang="0">
                <a:pos x="connsiteX2" y="connsiteY2"/>
              </a:cxn>
            </a:cxnLst>
            <a:rect l="l" t="t" r="r" b="b"/>
            <a:pathLst>
              <a:path w="477892" h="124716">
                <a:moveTo>
                  <a:pt x="477892" y="124716"/>
                </a:moveTo>
                <a:lnTo>
                  <a:pt x="345440" y="0"/>
                </a:lnTo>
                <a:lnTo>
                  <a:pt x="0" y="0"/>
                </a:lnTo>
              </a:path>
            </a:pathLst>
          </a:custGeom>
          <a:noFill/>
          <a:ln w="3175">
            <a:solidFill>
              <a:schemeClr val="accent3"/>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Rectangle 31"/>
          <p:cNvSpPr/>
          <p:nvPr/>
        </p:nvSpPr>
        <p:spPr>
          <a:xfrm>
            <a:off x="6914914" y="4445909"/>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7%</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33" name="Freeform 32"/>
          <p:cNvSpPr/>
          <p:nvPr/>
        </p:nvSpPr>
        <p:spPr>
          <a:xfrm flipV="1">
            <a:off x="7355002" y="3935493"/>
            <a:ext cx="594993" cy="5244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12910 w 512910"/>
              <a:gd name="connsiteY0" fmla="*/ 145300 h 145300"/>
              <a:gd name="connsiteX1" fmla="*/ 345440 w 512910"/>
              <a:gd name="connsiteY1" fmla="*/ 0 h 145300"/>
              <a:gd name="connsiteX2" fmla="*/ 0 w 512910"/>
              <a:gd name="connsiteY2" fmla="*/ 0 h 145300"/>
            </a:gdLst>
            <a:ahLst/>
            <a:cxnLst>
              <a:cxn ang="0">
                <a:pos x="connsiteX0" y="connsiteY0"/>
              </a:cxn>
              <a:cxn ang="0">
                <a:pos x="connsiteX1" y="connsiteY1"/>
              </a:cxn>
              <a:cxn ang="0">
                <a:pos x="connsiteX2" y="connsiteY2"/>
              </a:cxn>
            </a:cxnLst>
            <a:rect l="l" t="t" r="r" b="b"/>
            <a:pathLst>
              <a:path w="512910" h="145300">
                <a:moveTo>
                  <a:pt x="512910" y="145300"/>
                </a:moveTo>
                <a:lnTo>
                  <a:pt x="345440" y="0"/>
                </a:lnTo>
                <a:lnTo>
                  <a:pt x="0" y="0"/>
                </a:lnTo>
              </a:path>
            </a:pathLst>
          </a:custGeom>
          <a:noFill/>
          <a:ln w="3175">
            <a:solidFill>
              <a:schemeClr val="accent4"/>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4" name="Rectangle 33"/>
          <p:cNvSpPr/>
          <p:nvPr/>
        </p:nvSpPr>
        <p:spPr>
          <a:xfrm>
            <a:off x="6538964" y="3749033"/>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6%</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38" name="Freeform 37"/>
          <p:cNvSpPr/>
          <p:nvPr/>
        </p:nvSpPr>
        <p:spPr>
          <a:xfrm>
            <a:off x="7355003" y="2768742"/>
            <a:ext cx="677333" cy="163241"/>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58800 w 558800"/>
              <a:gd name="connsiteY0" fmla="*/ 206341 h 206341"/>
              <a:gd name="connsiteX1" fmla="*/ 345440 w 558800"/>
              <a:gd name="connsiteY1" fmla="*/ 0 h 206341"/>
              <a:gd name="connsiteX2" fmla="*/ 0 w 558800"/>
              <a:gd name="connsiteY2" fmla="*/ 0 h 206341"/>
            </a:gdLst>
            <a:ahLst/>
            <a:cxnLst>
              <a:cxn ang="0">
                <a:pos x="connsiteX0" y="connsiteY0"/>
              </a:cxn>
              <a:cxn ang="0">
                <a:pos x="connsiteX1" y="connsiteY1"/>
              </a:cxn>
              <a:cxn ang="0">
                <a:pos x="connsiteX2" y="connsiteY2"/>
              </a:cxn>
            </a:cxnLst>
            <a:rect l="l" t="t" r="r" b="b"/>
            <a:pathLst>
              <a:path w="558800" h="206341">
                <a:moveTo>
                  <a:pt x="558800" y="206341"/>
                </a:moveTo>
                <a:lnTo>
                  <a:pt x="345440" y="0"/>
                </a:lnTo>
                <a:lnTo>
                  <a:pt x="0" y="0"/>
                </a:lnTo>
              </a:path>
            </a:pathLst>
          </a:custGeom>
          <a:noFill/>
          <a:ln w="3175">
            <a:solidFill>
              <a:schemeClr val="accent5"/>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9" name="Rectangle 38"/>
          <p:cNvSpPr/>
          <p:nvPr/>
        </p:nvSpPr>
        <p:spPr>
          <a:xfrm>
            <a:off x="6538964" y="2529834"/>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16%</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40" name="Freeform 39"/>
          <p:cNvSpPr/>
          <p:nvPr/>
        </p:nvSpPr>
        <p:spPr>
          <a:xfrm>
            <a:off x="7609003" y="2085495"/>
            <a:ext cx="948829"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81054 w 481054"/>
              <a:gd name="connsiteY0" fmla="*/ 290855 h 290855"/>
              <a:gd name="connsiteX1" fmla="*/ 345440 w 481054"/>
              <a:gd name="connsiteY1" fmla="*/ 0 h 290855"/>
              <a:gd name="connsiteX2" fmla="*/ 0 w 481054"/>
              <a:gd name="connsiteY2" fmla="*/ 0 h 290855"/>
              <a:gd name="connsiteX0" fmla="*/ 435573 w 435573"/>
              <a:gd name="connsiteY0" fmla="*/ 192310 h 192310"/>
              <a:gd name="connsiteX1" fmla="*/ 345440 w 435573"/>
              <a:gd name="connsiteY1" fmla="*/ 0 h 192310"/>
              <a:gd name="connsiteX2" fmla="*/ 0 w 435573"/>
              <a:gd name="connsiteY2" fmla="*/ 0 h 192310"/>
              <a:gd name="connsiteX0" fmla="*/ 438683 w 438683"/>
              <a:gd name="connsiteY0" fmla="*/ 199747 h 199747"/>
              <a:gd name="connsiteX1" fmla="*/ 345440 w 438683"/>
              <a:gd name="connsiteY1" fmla="*/ 0 h 199747"/>
              <a:gd name="connsiteX2" fmla="*/ 0 w 438683"/>
              <a:gd name="connsiteY2" fmla="*/ 0 h 199747"/>
            </a:gdLst>
            <a:ahLst/>
            <a:cxnLst>
              <a:cxn ang="0">
                <a:pos x="connsiteX0" y="connsiteY0"/>
              </a:cxn>
              <a:cxn ang="0">
                <a:pos x="connsiteX1" y="connsiteY1"/>
              </a:cxn>
              <a:cxn ang="0">
                <a:pos x="connsiteX2" y="connsiteY2"/>
              </a:cxn>
            </a:cxnLst>
            <a:rect l="l" t="t" r="r" b="b"/>
            <a:pathLst>
              <a:path w="438683" h="199747">
                <a:moveTo>
                  <a:pt x="438683" y="199747"/>
                </a:moveTo>
                <a:lnTo>
                  <a:pt x="345440" y="0"/>
                </a:lnTo>
                <a:lnTo>
                  <a:pt x="0" y="0"/>
                </a:lnTo>
              </a:path>
            </a:pathLst>
          </a:custGeom>
          <a:noFill/>
          <a:ln w="3175">
            <a:solidFill>
              <a:schemeClr val="accent6"/>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1" name="Rectangle 40"/>
          <p:cNvSpPr/>
          <p:nvPr/>
        </p:nvSpPr>
        <p:spPr>
          <a:xfrm>
            <a:off x="6755868" y="1861965"/>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11%</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5" name="TextBox 4"/>
          <p:cNvSpPr txBox="1"/>
          <p:nvPr/>
        </p:nvSpPr>
        <p:spPr>
          <a:xfrm>
            <a:off x="3085922" y="3402889"/>
            <a:ext cx="720647" cy="461665"/>
          </a:xfrm>
          <a:prstGeom prst="rect">
            <a:avLst/>
          </a:prstGeom>
          <a:noFill/>
        </p:spPr>
        <p:txBody>
          <a:bodyPr wrap="none" rtlCol="0" anchor="ctr" anchorCtr="0">
            <a:spAutoFit/>
          </a:bodyPr>
          <a:lstStyle/>
          <a:p>
            <a:pPr algn="ctr"/>
            <a:r>
              <a:rPr lang="en-US" dirty="0">
                <a:latin typeface="+mj-lt"/>
                <a:ea typeface="Open Sans Semibold" pitchFamily="34" charset="0"/>
                <a:cs typeface="Open Sans Semibold" pitchFamily="34" charset="0"/>
              </a:rPr>
              <a:t>X </a:t>
            </a:r>
            <a:r>
              <a:rPr lang="en-US" dirty="0" err="1">
                <a:latin typeface="+mj-lt"/>
                <a:ea typeface="Open Sans Semibold" pitchFamily="34" charset="0"/>
                <a:cs typeface="Open Sans Semibold" pitchFamily="34" charset="0"/>
              </a:rPr>
              <a:t>X</a:t>
            </a:r>
            <a:r>
              <a:rPr lang="en-US" dirty="0">
                <a:latin typeface="+mj-lt"/>
                <a:ea typeface="Open Sans Semibold" pitchFamily="34" charset="0"/>
                <a:cs typeface="Open Sans Semibold" pitchFamily="34" charset="0"/>
              </a:rPr>
              <a:t> </a:t>
            </a:r>
          </a:p>
        </p:txBody>
      </p:sp>
      <p:sp>
        <p:nvSpPr>
          <p:cNvPr id="42" name="TextBox 41"/>
          <p:cNvSpPr txBox="1"/>
          <p:nvPr/>
        </p:nvSpPr>
        <p:spPr>
          <a:xfrm>
            <a:off x="8508048" y="3402889"/>
            <a:ext cx="909223" cy="461665"/>
          </a:xfrm>
          <a:prstGeom prst="rect">
            <a:avLst/>
          </a:prstGeom>
          <a:noFill/>
        </p:spPr>
        <p:txBody>
          <a:bodyPr wrap="none" rtlCol="0" anchor="ctr" anchorCtr="0">
            <a:spAutoFit/>
          </a:bodyPr>
          <a:lstStyle/>
          <a:p>
            <a:pPr algn="ctr"/>
            <a:r>
              <a:rPr lang="en-US" dirty="0">
                <a:latin typeface="+mj-lt"/>
                <a:ea typeface="Open Sans Semibold" pitchFamily="34" charset="0"/>
                <a:cs typeface="Open Sans Semibold" pitchFamily="34" charset="0"/>
              </a:rPr>
              <a:t>XXXX</a:t>
            </a:r>
          </a:p>
        </p:txBody>
      </p:sp>
      <p:cxnSp>
        <p:nvCxnSpPr>
          <p:cNvPr id="43" name="Straight Connector 42"/>
          <p:cNvCxnSpPr/>
          <p:nvPr/>
        </p:nvCxnSpPr>
        <p:spPr>
          <a:xfrm flipH="1">
            <a:off x="1700522" y="3750067"/>
            <a:ext cx="603057" cy="0"/>
          </a:xfrm>
          <a:prstGeom prst="line">
            <a:avLst/>
          </a:prstGeom>
          <a:noFill/>
          <a:ln w="3175">
            <a:solidFill>
              <a:schemeClr val="accent4"/>
            </a:solidFill>
            <a:tailEnd type="oval" w="med" len="med"/>
          </a:ln>
        </p:spPr>
        <p:style>
          <a:lnRef idx="2">
            <a:schemeClr val="accent1">
              <a:shade val="50000"/>
            </a:schemeClr>
          </a:lnRef>
          <a:fillRef idx="1">
            <a:schemeClr val="accent1"/>
          </a:fillRef>
          <a:effectRef idx="0">
            <a:schemeClr val="accent1"/>
          </a:effectRef>
          <a:fontRef idx="minor">
            <a:schemeClr val="lt1"/>
          </a:fontRef>
        </p:style>
      </p:cxnSp>
      <p:sp>
        <p:nvSpPr>
          <p:cNvPr id="36" name="Freeform 35"/>
          <p:cNvSpPr/>
          <p:nvPr/>
        </p:nvSpPr>
        <p:spPr>
          <a:xfrm flipH="1">
            <a:off x="3962399" y="2085495"/>
            <a:ext cx="646007"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accent1"/>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7" name="Freeform 36"/>
          <p:cNvSpPr/>
          <p:nvPr/>
        </p:nvSpPr>
        <p:spPr>
          <a:xfrm>
            <a:off x="1808479" y="2085495"/>
            <a:ext cx="980259" cy="527415"/>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81054 w 481054"/>
              <a:gd name="connsiteY0" fmla="*/ 290855 h 290855"/>
              <a:gd name="connsiteX1" fmla="*/ 345440 w 481054"/>
              <a:gd name="connsiteY1" fmla="*/ 0 h 290855"/>
              <a:gd name="connsiteX2" fmla="*/ 0 w 481054"/>
              <a:gd name="connsiteY2" fmla="*/ 0 h 290855"/>
              <a:gd name="connsiteX0" fmla="*/ 435573 w 435573"/>
              <a:gd name="connsiteY0" fmla="*/ 192310 h 192310"/>
              <a:gd name="connsiteX1" fmla="*/ 345440 w 435573"/>
              <a:gd name="connsiteY1" fmla="*/ 0 h 192310"/>
              <a:gd name="connsiteX2" fmla="*/ 0 w 435573"/>
              <a:gd name="connsiteY2" fmla="*/ 0 h 192310"/>
              <a:gd name="connsiteX0" fmla="*/ 438683 w 438683"/>
              <a:gd name="connsiteY0" fmla="*/ 199747 h 199747"/>
              <a:gd name="connsiteX1" fmla="*/ 345440 w 438683"/>
              <a:gd name="connsiteY1" fmla="*/ 0 h 199747"/>
              <a:gd name="connsiteX2" fmla="*/ 0 w 438683"/>
              <a:gd name="connsiteY2" fmla="*/ 0 h 199747"/>
              <a:gd name="connsiteX0" fmla="*/ 482551 w 482551"/>
              <a:gd name="connsiteY0" fmla="*/ 226698 h 226698"/>
              <a:gd name="connsiteX1" fmla="*/ 345440 w 482551"/>
              <a:gd name="connsiteY1" fmla="*/ 0 h 226698"/>
              <a:gd name="connsiteX2" fmla="*/ 0 w 482551"/>
              <a:gd name="connsiteY2" fmla="*/ 0 h 226698"/>
            </a:gdLst>
            <a:ahLst/>
            <a:cxnLst>
              <a:cxn ang="0">
                <a:pos x="connsiteX0" y="connsiteY0"/>
              </a:cxn>
              <a:cxn ang="0">
                <a:pos x="connsiteX1" y="connsiteY1"/>
              </a:cxn>
              <a:cxn ang="0">
                <a:pos x="connsiteX2" y="connsiteY2"/>
              </a:cxn>
            </a:cxnLst>
            <a:rect l="l" t="t" r="r" b="b"/>
            <a:pathLst>
              <a:path w="482551" h="226698">
                <a:moveTo>
                  <a:pt x="482551" y="226698"/>
                </a:moveTo>
                <a:lnTo>
                  <a:pt x="345440" y="0"/>
                </a:lnTo>
                <a:lnTo>
                  <a:pt x="0" y="0"/>
                </a:lnTo>
              </a:path>
            </a:pathLst>
          </a:custGeom>
          <a:noFill/>
          <a:ln w="3175">
            <a:solidFill>
              <a:schemeClr val="accent5"/>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057217490"/>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xxx </a:t>
            </a:r>
            <a:r>
              <a:rPr lang="en-US" dirty="0" err="1"/>
              <a:t>xxx</a:t>
            </a:r>
            <a:r>
              <a:rPr lang="en-US" dirty="0"/>
              <a:t> </a:t>
            </a:r>
            <a:r>
              <a:rPr lang="en-US" dirty="0" err="1"/>
              <a:t>xxxxx</a:t>
            </a:r>
            <a:endParaRPr lang="en-US" dirty="0"/>
          </a:p>
        </p:txBody>
      </p:sp>
      <p:sp>
        <p:nvSpPr>
          <p:cNvPr id="3" name="Text Placeholder 2"/>
          <p:cNvSpPr>
            <a:spLocks noGrp="1"/>
          </p:cNvSpPr>
          <p:nvPr>
            <p:ph type="body" sz="quarter" idx="10"/>
          </p:nvPr>
        </p:nvSpPr>
        <p:spPr>
          <a:xfrm>
            <a:off x="769941" y="990600"/>
            <a:ext cx="10363200" cy="406400"/>
          </a:xfrm>
        </p:spPr>
        <p:txBody>
          <a:bodyPr/>
          <a:lstStyle/>
          <a:p>
            <a:r>
              <a:rPr lang="en-US" dirty="0"/>
              <a:t>Xxx x </a:t>
            </a:r>
            <a:r>
              <a:rPr lang="en-US" dirty="0" err="1"/>
              <a:t>xxxxxxxxxx</a:t>
            </a:r>
            <a:r>
              <a:rPr lang="en-US" dirty="0"/>
              <a:t> xx xxx </a:t>
            </a:r>
            <a:r>
              <a:rPr lang="en-US" dirty="0" err="1"/>
              <a:t>xxx</a:t>
            </a:r>
            <a:r>
              <a:rPr lang="en-US" dirty="0"/>
              <a:t> x </a:t>
            </a:r>
            <a:r>
              <a:rPr lang="en-US" dirty="0" err="1"/>
              <a:t>xxxx</a:t>
            </a:r>
            <a:r>
              <a:rPr lang="en-US" dirty="0"/>
              <a:t> xx </a:t>
            </a:r>
          </a:p>
        </p:txBody>
      </p:sp>
      <p:graphicFrame>
        <p:nvGraphicFramePr>
          <p:cNvPr id="5" name="Content Placeholder 3"/>
          <p:cNvGraphicFramePr>
            <a:graphicFrameLocks/>
          </p:cNvGraphicFramePr>
          <p:nvPr>
            <p:extLst>
              <p:ext uri="{D42A27DB-BD31-4B8C-83A1-F6EECF244321}">
                <p14:modId xmlns:p14="http://schemas.microsoft.com/office/powerpoint/2010/main" val="450997398"/>
              </p:ext>
            </p:extLst>
          </p:nvPr>
        </p:nvGraphicFramePr>
        <p:xfrm>
          <a:off x="4439099" y="1600202"/>
          <a:ext cx="3251200" cy="264159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ontent Placeholder 3"/>
          <p:cNvGraphicFramePr>
            <a:graphicFrameLocks/>
          </p:cNvGraphicFramePr>
          <p:nvPr>
            <p:extLst>
              <p:ext uri="{D42A27DB-BD31-4B8C-83A1-F6EECF244321}">
                <p14:modId xmlns:p14="http://schemas.microsoft.com/office/powerpoint/2010/main" val="1331777119"/>
              </p:ext>
            </p:extLst>
          </p:nvPr>
        </p:nvGraphicFramePr>
        <p:xfrm>
          <a:off x="8054453" y="1600202"/>
          <a:ext cx="3251200" cy="2641599"/>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Box 6"/>
          <p:cNvSpPr txBox="1"/>
          <p:nvPr/>
        </p:nvSpPr>
        <p:spPr>
          <a:xfrm>
            <a:off x="1437918" y="4241801"/>
            <a:ext cx="2177198" cy="830997"/>
          </a:xfrm>
          <a:prstGeom prst="rect">
            <a:avLst/>
          </a:prstGeom>
          <a:noFill/>
        </p:spPr>
        <p:txBody>
          <a:bodyPr wrap="none" rtlCol="0">
            <a:spAutoFit/>
          </a:bodyPr>
          <a:lstStyle/>
          <a:p>
            <a:pPr algn="ctr"/>
            <a:r>
              <a:rPr lang="en-US" sz="3200" kern="900" spc="-67" dirty="0"/>
              <a:t> x xx</a:t>
            </a:r>
          </a:p>
          <a:p>
            <a:pPr algn="ctr"/>
            <a:r>
              <a:rPr lang="en-US" sz="1600" dirty="0" err="1"/>
              <a:t>Xxxxx</a:t>
            </a:r>
            <a:r>
              <a:rPr lang="en-US" sz="1600" dirty="0"/>
              <a:t> </a:t>
            </a:r>
            <a:r>
              <a:rPr lang="en-US" sz="1600" dirty="0" err="1"/>
              <a:t>xxxxx</a:t>
            </a:r>
            <a:r>
              <a:rPr lang="en-US" sz="1600" dirty="0"/>
              <a:t> </a:t>
            </a:r>
            <a:r>
              <a:rPr lang="en-US" sz="1600" dirty="0" err="1"/>
              <a:t>xxxxxx</a:t>
            </a:r>
            <a:r>
              <a:rPr lang="en-US" sz="1600" dirty="0"/>
              <a:t> xxx</a:t>
            </a:r>
          </a:p>
        </p:txBody>
      </p:sp>
      <p:sp>
        <p:nvSpPr>
          <p:cNvPr id="8" name="TextBox 7"/>
          <p:cNvSpPr txBox="1"/>
          <p:nvPr/>
        </p:nvSpPr>
        <p:spPr>
          <a:xfrm>
            <a:off x="4976101" y="4241801"/>
            <a:ext cx="2177198" cy="830997"/>
          </a:xfrm>
          <a:prstGeom prst="rect">
            <a:avLst/>
          </a:prstGeom>
          <a:noFill/>
        </p:spPr>
        <p:txBody>
          <a:bodyPr wrap="none" rtlCol="0">
            <a:spAutoFit/>
          </a:bodyPr>
          <a:lstStyle/>
          <a:p>
            <a:pPr algn="ctr"/>
            <a:r>
              <a:rPr lang="en-US" sz="3200" kern="900" spc="-67" dirty="0" err="1"/>
              <a:t>Xxxxxx</a:t>
            </a:r>
            <a:endParaRPr lang="en-US" sz="3200" kern="900" spc="-67" dirty="0"/>
          </a:p>
          <a:p>
            <a:pPr algn="ctr"/>
            <a:r>
              <a:rPr lang="en-US" sz="1600" dirty="0" err="1"/>
              <a:t>Xxxxx</a:t>
            </a:r>
            <a:r>
              <a:rPr lang="en-US" sz="1600" dirty="0"/>
              <a:t> </a:t>
            </a:r>
            <a:r>
              <a:rPr lang="en-US" sz="1600" dirty="0" err="1"/>
              <a:t>xxxxx</a:t>
            </a:r>
            <a:r>
              <a:rPr lang="en-US" sz="1600" dirty="0"/>
              <a:t> </a:t>
            </a:r>
            <a:r>
              <a:rPr lang="en-US" sz="1600" dirty="0" err="1"/>
              <a:t>xxxxxx</a:t>
            </a:r>
            <a:r>
              <a:rPr lang="en-US" sz="1600" dirty="0"/>
              <a:t> xxx</a:t>
            </a:r>
          </a:p>
        </p:txBody>
      </p:sp>
      <p:sp>
        <p:nvSpPr>
          <p:cNvPr id="9" name="TextBox 8"/>
          <p:cNvSpPr txBox="1"/>
          <p:nvPr/>
        </p:nvSpPr>
        <p:spPr>
          <a:xfrm>
            <a:off x="8591455" y="4241801"/>
            <a:ext cx="2177198" cy="830997"/>
          </a:xfrm>
          <a:prstGeom prst="rect">
            <a:avLst/>
          </a:prstGeom>
          <a:noFill/>
        </p:spPr>
        <p:txBody>
          <a:bodyPr wrap="none" rtlCol="0">
            <a:spAutoFit/>
          </a:bodyPr>
          <a:lstStyle/>
          <a:p>
            <a:pPr algn="ctr"/>
            <a:r>
              <a:rPr lang="en-US" sz="3200" kern="900" spc="-67" dirty="0" err="1"/>
              <a:t>Xxxx</a:t>
            </a:r>
            <a:endParaRPr lang="en-US" sz="3200" kern="900" spc="-67" dirty="0"/>
          </a:p>
          <a:p>
            <a:pPr algn="ctr"/>
            <a:r>
              <a:rPr lang="en-US" sz="1600" dirty="0" err="1"/>
              <a:t>Xxxxx</a:t>
            </a:r>
            <a:r>
              <a:rPr lang="en-US" sz="1600" dirty="0"/>
              <a:t> </a:t>
            </a:r>
            <a:r>
              <a:rPr lang="en-US" sz="1600" dirty="0" err="1"/>
              <a:t>xxxxx</a:t>
            </a:r>
            <a:r>
              <a:rPr lang="en-US" sz="1600" dirty="0"/>
              <a:t> </a:t>
            </a:r>
            <a:r>
              <a:rPr lang="en-US" sz="1600" dirty="0" err="1"/>
              <a:t>xxxxxx</a:t>
            </a:r>
            <a:r>
              <a:rPr lang="en-US" sz="1600" dirty="0"/>
              <a:t> xxx</a:t>
            </a:r>
          </a:p>
        </p:txBody>
      </p:sp>
      <p:sp>
        <p:nvSpPr>
          <p:cNvPr id="12" name="TextBox 11"/>
          <p:cNvSpPr txBox="1"/>
          <p:nvPr/>
        </p:nvSpPr>
        <p:spPr>
          <a:xfrm>
            <a:off x="1913272" y="2522620"/>
            <a:ext cx="1226490" cy="748988"/>
          </a:xfrm>
          <a:prstGeom prst="rect">
            <a:avLst/>
          </a:prstGeom>
          <a:noFill/>
        </p:spPr>
        <p:txBody>
          <a:bodyPr wrap="none" rtlCol="0">
            <a:spAutoFit/>
          </a:bodyPr>
          <a:lstStyle/>
          <a:p>
            <a:pPr algn="ctr"/>
            <a:r>
              <a:rPr lang="en-US" sz="4267" kern="900" spc="-67" dirty="0"/>
              <a:t>60%</a:t>
            </a:r>
            <a:endParaRPr lang="en-US" sz="2667" dirty="0"/>
          </a:p>
        </p:txBody>
      </p:sp>
      <p:sp>
        <p:nvSpPr>
          <p:cNvPr id="13" name="TextBox 12"/>
          <p:cNvSpPr txBox="1"/>
          <p:nvPr/>
        </p:nvSpPr>
        <p:spPr>
          <a:xfrm>
            <a:off x="5451455" y="2522620"/>
            <a:ext cx="1226490" cy="748988"/>
          </a:xfrm>
          <a:prstGeom prst="rect">
            <a:avLst/>
          </a:prstGeom>
          <a:noFill/>
        </p:spPr>
        <p:txBody>
          <a:bodyPr wrap="none" rtlCol="0">
            <a:spAutoFit/>
          </a:bodyPr>
          <a:lstStyle/>
          <a:p>
            <a:pPr algn="ctr"/>
            <a:r>
              <a:rPr lang="en-US" sz="4267" kern="900" spc="-67" dirty="0"/>
              <a:t>72%</a:t>
            </a:r>
            <a:endParaRPr lang="en-US" sz="2667" dirty="0"/>
          </a:p>
        </p:txBody>
      </p:sp>
      <p:sp>
        <p:nvSpPr>
          <p:cNvPr id="14" name="TextBox 13"/>
          <p:cNvSpPr txBox="1"/>
          <p:nvPr/>
        </p:nvSpPr>
        <p:spPr>
          <a:xfrm>
            <a:off x="9066810" y="2522620"/>
            <a:ext cx="1226490" cy="748988"/>
          </a:xfrm>
          <a:prstGeom prst="rect">
            <a:avLst/>
          </a:prstGeom>
          <a:noFill/>
        </p:spPr>
        <p:txBody>
          <a:bodyPr wrap="none" rtlCol="0">
            <a:spAutoFit/>
          </a:bodyPr>
          <a:lstStyle/>
          <a:p>
            <a:pPr algn="ctr"/>
            <a:r>
              <a:rPr lang="en-US" sz="4267" kern="900" spc="-67" dirty="0"/>
              <a:t>85%</a:t>
            </a:r>
            <a:endParaRPr lang="en-US" sz="2667" dirty="0"/>
          </a:p>
        </p:txBody>
      </p:sp>
      <p:graphicFrame>
        <p:nvGraphicFramePr>
          <p:cNvPr id="15" name="Content Placeholder 3"/>
          <p:cNvGraphicFramePr>
            <a:graphicFrameLocks/>
          </p:cNvGraphicFramePr>
          <p:nvPr>
            <p:extLst>
              <p:ext uri="{D42A27DB-BD31-4B8C-83A1-F6EECF244321}">
                <p14:modId xmlns:p14="http://schemas.microsoft.com/office/powerpoint/2010/main" val="3527268484"/>
              </p:ext>
            </p:extLst>
          </p:nvPr>
        </p:nvGraphicFramePr>
        <p:xfrm>
          <a:off x="872067" y="1600200"/>
          <a:ext cx="3251200" cy="26416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1095587160"/>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Xxxxxxxxxxxxxx</a:t>
            </a:r>
            <a:r>
              <a:rPr lang="en-US" dirty="0"/>
              <a:t> </a:t>
            </a:r>
            <a:r>
              <a:rPr lang="en-US" dirty="0" err="1"/>
              <a:t>xxxxxxx</a:t>
            </a:r>
            <a:endParaRPr lang="en-US" dirty="0"/>
          </a:p>
        </p:txBody>
      </p:sp>
      <p:graphicFrame>
        <p:nvGraphicFramePr>
          <p:cNvPr id="3" name="Content Placeholder 3"/>
          <p:cNvGraphicFramePr>
            <a:graphicFrameLocks/>
          </p:cNvGraphicFramePr>
          <p:nvPr>
            <p:extLst>
              <p:ext uri="{D42A27DB-BD31-4B8C-83A1-F6EECF244321}">
                <p14:modId xmlns:p14="http://schemas.microsoft.com/office/powerpoint/2010/main" val="2605960077"/>
              </p:ext>
            </p:extLst>
          </p:nvPr>
        </p:nvGraphicFramePr>
        <p:xfrm>
          <a:off x="609600" y="1092200"/>
          <a:ext cx="3251200" cy="219456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 name="Content Placeholder 3"/>
          <p:cNvGraphicFramePr>
            <a:graphicFrameLocks/>
          </p:cNvGraphicFramePr>
          <p:nvPr>
            <p:extLst>
              <p:ext uri="{D42A27DB-BD31-4B8C-83A1-F6EECF244321}">
                <p14:modId xmlns:p14="http://schemas.microsoft.com/office/powerpoint/2010/main" val="162895518"/>
              </p:ext>
            </p:extLst>
          </p:nvPr>
        </p:nvGraphicFramePr>
        <p:xfrm>
          <a:off x="3183467" y="1092200"/>
          <a:ext cx="3251200" cy="21945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Content Placeholder 3"/>
          <p:cNvGraphicFramePr>
            <a:graphicFrameLocks/>
          </p:cNvGraphicFramePr>
          <p:nvPr>
            <p:extLst>
              <p:ext uri="{D42A27DB-BD31-4B8C-83A1-F6EECF244321}">
                <p14:modId xmlns:p14="http://schemas.microsoft.com/office/powerpoint/2010/main" val="2175486548"/>
              </p:ext>
            </p:extLst>
          </p:nvPr>
        </p:nvGraphicFramePr>
        <p:xfrm>
          <a:off x="5757333" y="1092200"/>
          <a:ext cx="3251200" cy="2194560"/>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Box 5"/>
          <p:cNvSpPr txBox="1"/>
          <p:nvPr/>
        </p:nvSpPr>
        <p:spPr>
          <a:xfrm>
            <a:off x="1022787" y="3225801"/>
            <a:ext cx="2431613" cy="1897892"/>
          </a:xfrm>
          <a:prstGeom prst="rect">
            <a:avLst/>
          </a:prstGeom>
          <a:noFill/>
        </p:spPr>
        <p:txBody>
          <a:bodyPr wrap="square" rtlCol="0">
            <a:spAutoFit/>
          </a:bodyPr>
          <a:lstStyle/>
          <a:p>
            <a:pPr algn="ctr"/>
            <a:r>
              <a:rPr lang="en-US" sz="3733" kern="900" spc="-67" dirty="0"/>
              <a:t>$126 </a:t>
            </a:r>
          </a:p>
          <a:p>
            <a:pPr algn="ctr"/>
            <a:r>
              <a:rPr lang="en-US" sz="1600" dirty="0"/>
              <a:t>Xx xxx x </a:t>
            </a:r>
            <a:r>
              <a:rPr lang="en-US" sz="1600" dirty="0" err="1"/>
              <a:t>xxxxxxxxxxxxxxx</a:t>
            </a:r>
            <a:r>
              <a:rPr lang="en-US" sz="1600" dirty="0"/>
              <a:t> x </a:t>
            </a:r>
            <a:r>
              <a:rPr lang="en-US" sz="1600" dirty="0" err="1"/>
              <a:t>xxxxxx</a:t>
            </a:r>
            <a:r>
              <a:rPr lang="en-US" sz="1600" dirty="0"/>
              <a:t> x xxx x xxx xx xxx </a:t>
            </a:r>
            <a:r>
              <a:rPr lang="en-US" sz="1600" dirty="0" err="1"/>
              <a:t>xxx</a:t>
            </a:r>
            <a:r>
              <a:rPr lang="en-US" sz="1600" dirty="0"/>
              <a:t> </a:t>
            </a:r>
            <a:r>
              <a:rPr lang="en-US" sz="1600" dirty="0" err="1"/>
              <a:t>xxxx</a:t>
            </a:r>
            <a:r>
              <a:rPr lang="en-US" sz="1600" dirty="0"/>
              <a:t> x </a:t>
            </a:r>
            <a:r>
              <a:rPr lang="en-US" sz="1600" dirty="0" err="1"/>
              <a:t>xxxxxx</a:t>
            </a:r>
            <a:r>
              <a:rPr lang="en-US" sz="1600" dirty="0"/>
              <a:t> xxx </a:t>
            </a:r>
            <a:r>
              <a:rPr lang="en-US" sz="1600" dirty="0" err="1"/>
              <a:t>xxxxxxx</a:t>
            </a:r>
            <a:r>
              <a:rPr lang="en-US" sz="1600" dirty="0"/>
              <a:t> xxx </a:t>
            </a:r>
            <a:r>
              <a:rPr lang="en-US" sz="1600" dirty="0" err="1"/>
              <a:t>xxxx</a:t>
            </a:r>
            <a:r>
              <a:rPr lang="en-US" sz="1600" dirty="0"/>
              <a:t> xx </a:t>
            </a:r>
            <a:r>
              <a:rPr lang="en-US" sz="1600" dirty="0" err="1"/>
              <a:t>Xxxxx</a:t>
            </a:r>
            <a:r>
              <a:rPr lang="en-US" sz="1600" dirty="0"/>
              <a:t> xxx</a:t>
            </a:r>
          </a:p>
        </p:txBody>
      </p:sp>
      <p:sp>
        <p:nvSpPr>
          <p:cNvPr id="7" name="TextBox 6"/>
          <p:cNvSpPr txBox="1"/>
          <p:nvPr/>
        </p:nvSpPr>
        <p:spPr>
          <a:xfrm>
            <a:off x="3596654" y="3225801"/>
            <a:ext cx="2431613" cy="1897892"/>
          </a:xfrm>
          <a:prstGeom prst="rect">
            <a:avLst/>
          </a:prstGeom>
          <a:noFill/>
        </p:spPr>
        <p:txBody>
          <a:bodyPr wrap="square" rtlCol="0">
            <a:spAutoFit/>
          </a:bodyPr>
          <a:lstStyle/>
          <a:p>
            <a:pPr algn="ctr"/>
            <a:r>
              <a:rPr lang="en-US" sz="3733" kern="900" spc="-67" dirty="0"/>
              <a:t>$98 </a:t>
            </a:r>
          </a:p>
          <a:p>
            <a:pPr algn="ctr"/>
            <a:r>
              <a:rPr lang="en-US" sz="1600" dirty="0"/>
              <a:t>Xx xxx x </a:t>
            </a:r>
            <a:r>
              <a:rPr lang="en-US" sz="1600" dirty="0" err="1"/>
              <a:t>xxxxxxxxxxxxxxx</a:t>
            </a:r>
            <a:r>
              <a:rPr lang="en-US" sz="1600" dirty="0"/>
              <a:t> x </a:t>
            </a:r>
            <a:r>
              <a:rPr lang="en-US" sz="1600" dirty="0" err="1"/>
              <a:t>xxxxxx</a:t>
            </a:r>
            <a:r>
              <a:rPr lang="en-US" sz="1600" dirty="0"/>
              <a:t> x xxx x xxx xx xxx </a:t>
            </a:r>
            <a:r>
              <a:rPr lang="en-US" sz="1600" dirty="0" err="1"/>
              <a:t>xxx</a:t>
            </a:r>
            <a:r>
              <a:rPr lang="en-US" sz="1600" dirty="0"/>
              <a:t> </a:t>
            </a:r>
            <a:r>
              <a:rPr lang="en-US" sz="1600" dirty="0" err="1"/>
              <a:t>xxxx</a:t>
            </a:r>
            <a:r>
              <a:rPr lang="en-US" sz="1600" dirty="0"/>
              <a:t> x </a:t>
            </a:r>
            <a:r>
              <a:rPr lang="en-US" sz="1600" dirty="0" err="1"/>
              <a:t>xxxxxx</a:t>
            </a:r>
            <a:r>
              <a:rPr lang="en-US" sz="1600" dirty="0"/>
              <a:t> xxx </a:t>
            </a:r>
            <a:r>
              <a:rPr lang="en-US" sz="1600" dirty="0" err="1"/>
              <a:t>xxxxxxx</a:t>
            </a:r>
            <a:r>
              <a:rPr lang="en-US" sz="1600" dirty="0"/>
              <a:t> xxx </a:t>
            </a:r>
            <a:r>
              <a:rPr lang="en-US" sz="1600" dirty="0" err="1"/>
              <a:t>xxxx</a:t>
            </a:r>
            <a:r>
              <a:rPr lang="en-US" sz="1600" dirty="0"/>
              <a:t> xx </a:t>
            </a:r>
            <a:r>
              <a:rPr lang="en-US" sz="1600" dirty="0" err="1"/>
              <a:t>Xxxxx</a:t>
            </a:r>
            <a:r>
              <a:rPr lang="en-US" sz="1600" dirty="0"/>
              <a:t> xxx</a:t>
            </a:r>
          </a:p>
        </p:txBody>
      </p:sp>
      <p:sp>
        <p:nvSpPr>
          <p:cNvPr id="8" name="TextBox 7"/>
          <p:cNvSpPr txBox="1"/>
          <p:nvPr/>
        </p:nvSpPr>
        <p:spPr>
          <a:xfrm>
            <a:off x="6170520" y="3225801"/>
            <a:ext cx="2431613" cy="1897892"/>
          </a:xfrm>
          <a:prstGeom prst="rect">
            <a:avLst/>
          </a:prstGeom>
          <a:noFill/>
        </p:spPr>
        <p:txBody>
          <a:bodyPr wrap="square" rtlCol="0">
            <a:spAutoFit/>
          </a:bodyPr>
          <a:lstStyle/>
          <a:p>
            <a:pPr algn="ctr"/>
            <a:r>
              <a:rPr lang="en-US" sz="3733" kern="900" spc="-67" dirty="0"/>
              <a:t>$180 </a:t>
            </a:r>
          </a:p>
          <a:p>
            <a:pPr algn="ctr"/>
            <a:r>
              <a:rPr lang="en-US" sz="1600" dirty="0"/>
              <a:t>Xx xxx x </a:t>
            </a:r>
            <a:r>
              <a:rPr lang="en-US" sz="1600" dirty="0" err="1"/>
              <a:t>xxxxxxxxxxxxxxx</a:t>
            </a:r>
            <a:r>
              <a:rPr lang="en-US" sz="1600" dirty="0"/>
              <a:t> x </a:t>
            </a:r>
            <a:r>
              <a:rPr lang="en-US" sz="1600" dirty="0" err="1"/>
              <a:t>xxxxxx</a:t>
            </a:r>
            <a:r>
              <a:rPr lang="en-US" sz="1600" dirty="0"/>
              <a:t> x xxx x xxx xx xxx </a:t>
            </a:r>
            <a:r>
              <a:rPr lang="en-US" sz="1600" dirty="0" err="1"/>
              <a:t>xxx</a:t>
            </a:r>
            <a:r>
              <a:rPr lang="en-US" sz="1600" dirty="0"/>
              <a:t> </a:t>
            </a:r>
            <a:r>
              <a:rPr lang="en-US" sz="1600" dirty="0" err="1"/>
              <a:t>xxxx</a:t>
            </a:r>
            <a:r>
              <a:rPr lang="en-US" sz="1600" dirty="0"/>
              <a:t> x </a:t>
            </a:r>
            <a:r>
              <a:rPr lang="en-US" sz="1600" dirty="0" err="1"/>
              <a:t>xxxxxx</a:t>
            </a:r>
            <a:r>
              <a:rPr lang="en-US" sz="1600" dirty="0"/>
              <a:t> xxx </a:t>
            </a:r>
            <a:r>
              <a:rPr lang="en-US" sz="1600" dirty="0" err="1"/>
              <a:t>xxxxxxx</a:t>
            </a:r>
            <a:r>
              <a:rPr lang="en-US" sz="1600" dirty="0"/>
              <a:t> xxx </a:t>
            </a:r>
            <a:r>
              <a:rPr lang="en-US" sz="1600" dirty="0" err="1"/>
              <a:t>xxxx</a:t>
            </a:r>
            <a:r>
              <a:rPr lang="en-US" sz="1600" dirty="0"/>
              <a:t> xx </a:t>
            </a:r>
            <a:r>
              <a:rPr lang="en-US" sz="1600" dirty="0" err="1"/>
              <a:t>Xxxxx</a:t>
            </a:r>
            <a:r>
              <a:rPr lang="en-US" sz="1600" dirty="0"/>
              <a:t> xxx</a:t>
            </a:r>
          </a:p>
        </p:txBody>
      </p:sp>
      <p:sp>
        <p:nvSpPr>
          <p:cNvPr id="9" name="Slide Number Placeholder 5"/>
          <p:cNvSpPr txBox="1">
            <a:spLocks/>
          </p:cNvSpPr>
          <p:nvPr/>
        </p:nvSpPr>
        <p:spPr>
          <a:xfrm>
            <a:off x="1362446" y="6280418"/>
            <a:ext cx="2161276" cy="328231"/>
          </a:xfrm>
          <a:prstGeom prst="rect">
            <a:avLst/>
          </a:prstGeom>
        </p:spPr>
        <p:txBody>
          <a:bodyPr vert="horz" wrap="square" lIns="121920" tIns="60960" rIns="121920" bIns="60960" rtlCol="0" anchor="ctr">
            <a:sp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1333" dirty="0">
                <a:solidFill>
                  <a:srgbClr val="FFFFFF"/>
                </a:solidFill>
              </a:rPr>
              <a:t>x9 </a:t>
            </a:r>
            <a:r>
              <a:rPr lang="en-US" sz="1333" dirty="0" err="1">
                <a:solidFill>
                  <a:srgbClr val="FFFFFF"/>
                </a:solidFill>
              </a:rPr>
              <a:t>xxxxx</a:t>
            </a:r>
            <a:r>
              <a:rPr lang="en-US" sz="1333" dirty="0">
                <a:solidFill>
                  <a:srgbClr val="FFFFFF"/>
                </a:solidFill>
              </a:rPr>
              <a:t> x </a:t>
            </a:r>
            <a:r>
              <a:rPr lang="en-US" sz="1333" dirty="0" err="1">
                <a:solidFill>
                  <a:srgbClr val="FFFFFF"/>
                </a:solidFill>
              </a:rPr>
              <a:t>xxxxxxx</a:t>
            </a:r>
            <a:r>
              <a:rPr lang="en-US" sz="1333" dirty="0">
                <a:solidFill>
                  <a:srgbClr val="FFFFFF"/>
                </a:solidFill>
              </a:rPr>
              <a:t> </a:t>
            </a:r>
            <a:r>
              <a:rPr lang="en-US" sz="1333" dirty="0" err="1">
                <a:solidFill>
                  <a:srgbClr val="FFFFFF"/>
                </a:solidFill>
              </a:rPr>
              <a:t>Xxxxx</a:t>
            </a:r>
            <a:endParaRPr lang="en-US" sz="1333" dirty="0">
              <a:solidFill>
                <a:srgbClr val="FFFFFF"/>
              </a:solidFill>
            </a:endParaRPr>
          </a:p>
        </p:txBody>
      </p:sp>
      <p:sp>
        <p:nvSpPr>
          <p:cNvPr id="10" name="Slide Number Placeholder 5"/>
          <p:cNvSpPr txBox="1">
            <a:spLocks/>
          </p:cNvSpPr>
          <p:nvPr/>
        </p:nvSpPr>
        <p:spPr>
          <a:xfrm>
            <a:off x="761272" y="6280386"/>
            <a:ext cx="139424" cy="328295"/>
          </a:xfrm>
          <a:prstGeom prst="rect">
            <a:avLst/>
          </a:prstGeom>
          <a:ln>
            <a:noFill/>
          </a:ln>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1333">
                <a:solidFill>
                  <a:srgbClr val="FFFFFF"/>
                </a:solidFill>
              </a:rPr>
              <a:pPr algn="ctr"/>
              <a:t>72</a:t>
            </a:fld>
            <a:endParaRPr lang="en-US" sz="1333" dirty="0">
              <a:solidFill>
                <a:srgbClr val="FFFFFF"/>
              </a:solidFill>
            </a:endParaRPr>
          </a:p>
        </p:txBody>
      </p:sp>
      <p:sp>
        <p:nvSpPr>
          <p:cNvPr id="11" name="Oval 10"/>
          <p:cNvSpPr/>
          <p:nvPr/>
        </p:nvSpPr>
        <p:spPr>
          <a:xfrm>
            <a:off x="685824" y="6317295"/>
            <a:ext cx="279899" cy="279899"/>
          </a:xfrm>
          <a:prstGeom prst="ellipse">
            <a:avLst/>
          </a:pr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2" name="Group 11"/>
          <p:cNvGrpSpPr/>
          <p:nvPr/>
        </p:nvGrpSpPr>
        <p:grpSpPr>
          <a:xfrm>
            <a:off x="308512" y="6317295"/>
            <a:ext cx="279899" cy="279899"/>
            <a:chOff x="7952595" y="4689816"/>
            <a:chExt cx="257873" cy="257873"/>
          </a:xfrm>
        </p:grpSpPr>
        <p:sp>
          <p:nvSpPr>
            <p:cNvPr id="13" name="Oval 12"/>
            <p:cNvSpPr/>
            <p:nvPr/>
          </p:nvSpPr>
          <p:spPr>
            <a:xfrm>
              <a:off x="7952595" y="4689816"/>
              <a:ext cx="257873" cy="257873"/>
            </a:xfrm>
            <a:prstGeom prst="ellipse">
              <a:avLst/>
            </a:pr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Rectangle 9"/>
            <p:cNvSpPr/>
            <p:nvPr/>
          </p:nvSpPr>
          <p:spPr>
            <a:xfrm rot="2700000">
              <a:off x="8061501" y="4777239"/>
              <a:ext cx="83026" cy="83026"/>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15" name="Group 14"/>
          <p:cNvGrpSpPr/>
          <p:nvPr/>
        </p:nvGrpSpPr>
        <p:grpSpPr>
          <a:xfrm rot="10800000">
            <a:off x="1060820" y="6317295"/>
            <a:ext cx="279899" cy="279899"/>
            <a:chOff x="7952595" y="4689816"/>
            <a:chExt cx="257873" cy="257873"/>
          </a:xfrm>
        </p:grpSpPr>
        <p:sp>
          <p:nvSpPr>
            <p:cNvPr id="16" name="Oval 15"/>
            <p:cNvSpPr/>
            <p:nvPr/>
          </p:nvSpPr>
          <p:spPr>
            <a:xfrm>
              <a:off x="7952595" y="4689816"/>
              <a:ext cx="257873" cy="257873"/>
            </a:xfrm>
            <a:prstGeom prst="ellipse">
              <a:avLst/>
            </a:pr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Rectangle 9"/>
            <p:cNvSpPr/>
            <p:nvPr/>
          </p:nvSpPr>
          <p:spPr>
            <a:xfrm rot="2700000">
              <a:off x="8061501" y="4777239"/>
              <a:ext cx="83026" cy="83026"/>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18" name="Freeform 6"/>
          <p:cNvSpPr>
            <a:spLocks/>
          </p:cNvSpPr>
          <p:nvPr/>
        </p:nvSpPr>
        <p:spPr bwMode="auto">
          <a:xfrm>
            <a:off x="10973323" y="6390365"/>
            <a:ext cx="64135" cy="137803"/>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rgbClr val="FFFFFF"/>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7"/>
          <p:cNvSpPr>
            <a:spLocks noEditPoints="1"/>
          </p:cNvSpPr>
          <p:nvPr/>
        </p:nvSpPr>
        <p:spPr bwMode="auto">
          <a:xfrm>
            <a:off x="11312407" y="6387435"/>
            <a:ext cx="142220" cy="136500"/>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rgbClr val="FFFFFF"/>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8"/>
          <p:cNvSpPr>
            <a:spLocks/>
          </p:cNvSpPr>
          <p:nvPr/>
        </p:nvSpPr>
        <p:spPr bwMode="auto">
          <a:xfrm>
            <a:off x="11673257" y="6399834"/>
            <a:ext cx="153964" cy="125761"/>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rgbClr val="FFFFFF"/>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Oval 20"/>
          <p:cNvSpPr/>
          <p:nvPr/>
        </p:nvSpPr>
        <p:spPr>
          <a:xfrm>
            <a:off x="11235789" y="6317295"/>
            <a:ext cx="279899" cy="279899"/>
          </a:xfrm>
          <a:prstGeom prst="ellipse">
            <a:avLst/>
          </a:prstGeom>
          <a:solidFill>
            <a:schemeClr val="bg1">
              <a:alpha val="0"/>
            </a:schemeClr>
          </a:solid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2" name="Oval 21"/>
          <p:cNvSpPr/>
          <p:nvPr/>
        </p:nvSpPr>
        <p:spPr>
          <a:xfrm>
            <a:off x="10866991" y="6317295"/>
            <a:ext cx="279899" cy="279899"/>
          </a:xfrm>
          <a:prstGeom prst="ellipse">
            <a:avLst/>
          </a:prstGeom>
          <a:solidFill>
            <a:schemeClr val="bg1">
              <a:alpha val="0"/>
            </a:schemeClr>
          </a:solid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3" name="Oval 22"/>
          <p:cNvSpPr/>
          <p:nvPr/>
        </p:nvSpPr>
        <p:spPr>
          <a:xfrm rot="10800000">
            <a:off x="11603591" y="6317292"/>
            <a:ext cx="279899" cy="279899"/>
          </a:xfrm>
          <a:prstGeom prst="ellipse">
            <a:avLst/>
          </a:prstGeom>
          <a:solidFill>
            <a:schemeClr val="bg1">
              <a:alpha val="0"/>
            </a:schemeClr>
          </a:solid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aphicFrame>
        <p:nvGraphicFramePr>
          <p:cNvPr id="24" name="Content Placeholder 3"/>
          <p:cNvGraphicFramePr>
            <a:graphicFrameLocks/>
          </p:cNvGraphicFramePr>
          <p:nvPr>
            <p:extLst>
              <p:ext uri="{D42A27DB-BD31-4B8C-83A1-F6EECF244321}">
                <p14:modId xmlns:p14="http://schemas.microsoft.com/office/powerpoint/2010/main" val="1555684612"/>
              </p:ext>
            </p:extLst>
          </p:nvPr>
        </p:nvGraphicFramePr>
        <p:xfrm>
          <a:off x="8331200" y="1092200"/>
          <a:ext cx="3251200" cy="2194560"/>
        </p:xfrm>
        <a:graphic>
          <a:graphicData uri="http://schemas.openxmlformats.org/drawingml/2006/chart">
            <c:chart xmlns:c="http://schemas.openxmlformats.org/drawingml/2006/chart" xmlns:r="http://schemas.openxmlformats.org/officeDocument/2006/relationships" r:id="rId5"/>
          </a:graphicData>
        </a:graphic>
      </p:graphicFrame>
      <p:sp>
        <p:nvSpPr>
          <p:cNvPr id="25" name="TextBox 24"/>
          <p:cNvSpPr txBox="1"/>
          <p:nvPr/>
        </p:nvSpPr>
        <p:spPr>
          <a:xfrm>
            <a:off x="1808893" y="1900157"/>
            <a:ext cx="859401" cy="523220"/>
          </a:xfrm>
          <a:prstGeom prst="rect">
            <a:avLst/>
          </a:prstGeom>
          <a:noFill/>
        </p:spPr>
        <p:txBody>
          <a:bodyPr wrap="none" rtlCol="0">
            <a:spAutoFit/>
          </a:bodyPr>
          <a:lstStyle/>
          <a:p>
            <a:pPr algn="ctr"/>
            <a:r>
              <a:rPr lang="en-US" sz="2800" kern="900" spc="-67" dirty="0"/>
              <a:t>71%</a:t>
            </a:r>
            <a:endParaRPr lang="en-US" sz="2800" dirty="0"/>
          </a:p>
        </p:txBody>
      </p:sp>
      <p:sp>
        <p:nvSpPr>
          <p:cNvPr id="26" name="TextBox 25"/>
          <p:cNvSpPr txBox="1"/>
          <p:nvPr/>
        </p:nvSpPr>
        <p:spPr>
          <a:xfrm>
            <a:off x="4367424" y="1900157"/>
            <a:ext cx="859401" cy="523220"/>
          </a:xfrm>
          <a:prstGeom prst="rect">
            <a:avLst/>
          </a:prstGeom>
          <a:noFill/>
        </p:spPr>
        <p:txBody>
          <a:bodyPr wrap="none" rtlCol="0">
            <a:spAutoFit/>
          </a:bodyPr>
          <a:lstStyle/>
          <a:p>
            <a:pPr algn="ctr"/>
            <a:r>
              <a:rPr lang="en-US" sz="2800" kern="900" spc="-67" dirty="0"/>
              <a:t>47%</a:t>
            </a:r>
            <a:endParaRPr lang="en-US" sz="2800" dirty="0"/>
          </a:p>
        </p:txBody>
      </p:sp>
      <p:sp>
        <p:nvSpPr>
          <p:cNvPr id="27" name="TextBox 26"/>
          <p:cNvSpPr txBox="1"/>
          <p:nvPr/>
        </p:nvSpPr>
        <p:spPr>
          <a:xfrm>
            <a:off x="6943710" y="1900157"/>
            <a:ext cx="859401" cy="523220"/>
          </a:xfrm>
          <a:prstGeom prst="rect">
            <a:avLst/>
          </a:prstGeom>
          <a:noFill/>
        </p:spPr>
        <p:txBody>
          <a:bodyPr wrap="none" rtlCol="0">
            <a:spAutoFit/>
          </a:bodyPr>
          <a:lstStyle/>
          <a:p>
            <a:pPr algn="ctr"/>
            <a:r>
              <a:rPr lang="en-US" sz="2800" kern="900" spc="-67" dirty="0"/>
              <a:t>80%</a:t>
            </a:r>
            <a:endParaRPr lang="en-US" sz="2800" dirty="0"/>
          </a:p>
        </p:txBody>
      </p:sp>
      <p:sp>
        <p:nvSpPr>
          <p:cNvPr id="28" name="TextBox 27"/>
          <p:cNvSpPr txBox="1"/>
          <p:nvPr/>
        </p:nvSpPr>
        <p:spPr>
          <a:xfrm>
            <a:off x="9519996" y="1900157"/>
            <a:ext cx="859401" cy="523220"/>
          </a:xfrm>
          <a:prstGeom prst="rect">
            <a:avLst/>
          </a:prstGeom>
          <a:noFill/>
        </p:spPr>
        <p:txBody>
          <a:bodyPr wrap="none" rtlCol="0">
            <a:spAutoFit/>
          </a:bodyPr>
          <a:lstStyle/>
          <a:p>
            <a:pPr algn="ctr"/>
            <a:r>
              <a:rPr lang="en-US" sz="2800" kern="900" spc="-67" dirty="0"/>
              <a:t>28%</a:t>
            </a:r>
            <a:endParaRPr lang="en-US" sz="2800" dirty="0"/>
          </a:p>
        </p:txBody>
      </p:sp>
      <p:sp>
        <p:nvSpPr>
          <p:cNvPr id="29" name="TextBox 28"/>
          <p:cNvSpPr txBox="1"/>
          <p:nvPr/>
        </p:nvSpPr>
        <p:spPr>
          <a:xfrm>
            <a:off x="8744387" y="3225801"/>
            <a:ext cx="2431613" cy="1897892"/>
          </a:xfrm>
          <a:prstGeom prst="rect">
            <a:avLst/>
          </a:prstGeom>
          <a:noFill/>
        </p:spPr>
        <p:txBody>
          <a:bodyPr wrap="square" rtlCol="0">
            <a:spAutoFit/>
          </a:bodyPr>
          <a:lstStyle/>
          <a:p>
            <a:pPr algn="ctr"/>
            <a:r>
              <a:rPr lang="en-US" sz="3733" kern="900" spc="-67" dirty="0"/>
              <a:t>$44 </a:t>
            </a:r>
          </a:p>
          <a:p>
            <a:pPr algn="ctr"/>
            <a:r>
              <a:rPr lang="en-US" sz="1600" dirty="0"/>
              <a:t>Xx xxx x </a:t>
            </a:r>
            <a:r>
              <a:rPr lang="en-US" sz="1600" dirty="0" err="1"/>
              <a:t>xxxxxxxxxxxxxxx</a:t>
            </a:r>
            <a:r>
              <a:rPr lang="en-US" sz="1600" dirty="0"/>
              <a:t> x </a:t>
            </a:r>
            <a:r>
              <a:rPr lang="en-US" sz="1600" dirty="0" err="1"/>
              <a:t>xxxxxx</a:t>
            </a:r>
            <a:r>
              <a:rPr lang="en-US" sz="1600" dirty="0"/>
              <a:t> x xxx x xxx xx xxx </a:t>
            </a:r>
            <a:r>
              <a:rPr lang="en-US" sz="1600" dirty="0" err="1"/>
              <a:t>xxx</a:t>
            </a:r>
            <a:r>
              <a:rPr lang="en-US" sz="1600" dirty="0"/>
              <a:t> </a:t>
            </a:r>
            <a:r>
              <a:rPr lang="en-US" sz="1600" dirty="0" err="1"/>
              <a:t>xxxx</a:t>
            </a:r>
            <a:r>
              <a:rPr lang="en-US" sz="1600" dirty="0"/>
              <a:t> x </a:t>
            </a:r>
            <a:r>
              <a:rPr lang="en-US" sz="1600" dirty="0" err="1"/>
              <a:t>xxxxxx</a:t>
            </a:r>
            <a:r>
              <a:rPr lang="en-US" sz="1600" dirty="0"/>
              <a:t> xxx </a:t>
            </a:r>
            <a:r>
              <a:rPr lang="en-US" sz="1600" dirty="0" err="1"/>
              <a:t>xxxxxxx</a:t>
            </a:r>
            <a:r>
              <a:rPr lang="en-US" sz="1600" dirty="0"/>
              <a:t> xxx </a:t>
            </a:r>
            <a:r>
              <a:rPr lang="en-US" sz="1600" dirty="0" err="1"/>
              <a:t>xxxx</a:t>
            </a:r>
            <a:r>
              <a:rPr lang="en-US" sz="1600" dirty="0"/>
              <a:t> xx </a:t>
            </a:r>
            <a:r>
              <a:rPr lang="en-US" sz="1600" dirty="0" err="1"/>
              <a:t>Xxxxx</a:t>
            </a:r>
            <a:r>
              <a:rPr lang="en-US" sz="1600" dirty="0"/>
              <a:t> xxx</a:t>
            </a:r>
          </a:p>
        </p:txBody>
      </p:sp>
    </p:spTree>
    <p:extLst>
      <p:ext uri="{BB962C8B-B14F-4D97-AF65-F5344CB8AC3E}">
        <p14:creationId xmlns:p14="http://schemas.microsoft.com/office/powerpoint/2010/main" val="2604435873"/>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a:t>
            </a:r>
            <a:r>
              <a:rPr lang="en-US" dirty="0" err="1"/>
              <a:t>xxxxxxxxxxxx</a:t>
            </a:r>
            <a:endParaRPr lang="en-US" dirty="0"/>
          </a:p>
        </p:txBody>
      </p:sp>
      <p:sp>
        <p:nvSpPr>
          <p:cNvPr id="9" name="Text Placeholder 8"/>
          <p:cNvSpPr>
            <a:spLocks noGrp="1"/>
          </p:cNvSpPr>
          <p:nvPr>
            <p:ph type="body" sz="quarter" idx="10"/>
          </p:nvPr>
        </p:nvSpPr>
        <p:spPr/>
        <p:txBody>
          <a:bodyPr/>
          <a:lstStyle/>
          <a:p>
            <a:r>
              <a:rPr lang="en-US" dirty="0"/>
              <a:t>Xxx xx xxx </a:t>
            </a:r>
            <a:r>
              <a:rPr lang="en-US" dirty="0" err="1"/>
              <a:t>xxx</a:t>
            </a:r>
            <a:r>
              <a:rPr lang="en-US" dirty="0"/>
              <a:t> </a:t>
            </a:r>
            <a:r>
              <a:rPr lang="en-US" dirty="0" err="1"/>
              <a:t>xxxxxxx</a:t>
            </a:r>
            <a:r>
              <a:rPr lang="en-US" dirty="0"/>
              <a:t> xx </a:t>
            </a:r>
            <a:r>
              <a:rPr lang="en-US" dirty="0" err="1"/>
              <a:t>xxxxx</a:t>
            </a:r>
            <a:r>
              <a:rPr lang="en-US" dirty="0"/>
              <a:t> xx </a:t>
            </a:r>
          </a:p>
        </p:txBody>
      </p:sp>
      <p:sp>
        <p:nvSpPr>
          <p:cNvPr id="5" name="Rectangle 4"/>
          <p:cNvSpPr/>
          <p:nvPr/>
        </p:nvSpPr>
        <p:spPr>
          <a:xfrm>
            <a:off x="976089" y="1508788"/>
            <a:ext cx="2535951" cy="287323"/>
          </a:xfrm>
          <a:prstGeom prst="rect">
            <a:avLst/>
          </a:prstGeom>
          <a:ln>
            <a:noFill/>
          </a:ln>
        </p:spPr>
        <p:txBody>
          <a:bodyPr wrap="none" lIns="0" tIns="0" rIns="0" bIns="0">
            <a:spAutoFit/>
          </a:bodyPr>
          <a:lstStyle/>
          <a:p>
            <a:r>
              <a:rPr lang="en-US" sz="1867" dirty="0">
                <a:ea typeface="Open Sans Semibold" pitchFamily="34" charset="0"/>
                <a:cs typeface="Open Sans Semibold" pitchFamily="34" charset="0"/>
              </a:rPr>
              <a:t>Xx </a:t>
            </a:r>
            <a:r>
              <a:rPr lang="en-US" sz="1867" dirty="0" err="1">
                <a:ea typeface="Open Sans Semibold" pitchFamily="34" charset="0"/>
                <a:cs typeface="Open Sans Semibold" pitchFamily="34" charset="0"/>
              </a:rPr>
              <a:t>xx</a:t>
            </a:r>
            <a:r>
              <a:rPr lang="en-US" sz="1867" dirty="0">
                <a:ea typeface="Open Sans Semibold" pitchFamily="34" charset="0"/>
                <a:cs typeface="Open Sans Semibold" pitchFamily="34" charset="0"/>
              </a:rPr>
              <a:t> </a:t>
            </a:r>
            <a:r>
              <a:rPr lang="en-US" sz="1867" dirty="0" err="1">
                <a:ea typeface="Open Sans Semibold" pitchFamily="34" charset="0"/>
                <a:cs typeface="Open Sans Semibold" pitchFamily="34" charset="0"/>
              </a:rPr>
              <a:t>Xx</a:t>
            </a:r>
            <a:r>
              <a:rPr lang="en-US" sz="1867" dirty="0">
                <a:ea typeface="Open Sans Semibold" pitchFamily="34" charset="0"/>
                <a:cs typeface="Open Sans Semibold" pitchFamily="34" charset="0"/>
              </a:rPr>
              <a:t> </a:t>
            </a:r>
            <a:r>
              <a:rPr lang="en-US" sz="1867" dirty="0" err="1">
                <a:ea typeface="Open Sans Semibold" pitchFamily="34" charset="0"/>
                <a:cs typeface="Open Sans Semibold" pitchFamily="34" charset="0"/>
              </a:rPr>
              <a:t>xxxxxxxxxx</a:t>
            </a:r>
            <a:r>
              <a:rPr lang="en-US" sz="1867" dirty="0">
                <a:ea typeface="Open Sans Semibold" pitchFamily="34" charset="0"/>
                <a:cs typeface="Open Sans Semibold" pitchFamily="34" charset="0"/>
              </a:rPr>
              <a:t> </a:t>
            </a:r>
            <a:r>
              <a:rPr lang="en-US" sz="1867" dirty="0" err="1">
                <a:ea typeface="Open Sans Semibold" pitchFamily="34" charset="0"/>
                <a:cs typeface="Open Sans Semibold" pitchFamily="34" charset="0"/>
              </a:rPr>
              <a:t>xxxx</a:t>
            </a:r>
            <a:endParaRPr lang="en-US" sz="1867" dirty="0">
              <a:ea typeface="Open Sans Semibold" pitchFamily="34" charset="0"/>
              <a:cs typeface="Open Sans Semibold" pitchFamily="34" charset="0"/>
            </a:endParaRPr>
          </a:p>
        </p:txBody>
      </p:sp>
      <p:graphicFrame>
        <p:nvGraphicFramePr>
          <p:cNvPr id="10" name="Content Placeholder 3"/>
          <p:cNvGraphicFramePr>
            <a:graphicFrameLocks/>
          </p:cNvGraphicFramePr>
          <p:nvPr>
            <p:extLst>
              <p:ext uri="{D42A27DB-BD31-4B8C-83A1-F6EECF244321}">
                <p14:modId xmlns:p14="http://schemas.microsoft.com/office/powerpoint/2010/main" val="975433886"/>
              </p:ext>
            </p:extLst>
          </p:nvPr>
        </p:nvGraphicFramePr>
        <p:xfrm>
          <a:off x="815413" y="1796045"/>
          <a:ext cx="10363200" cy="4081228"/>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768330235"/>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a:t>
            </a:r>
            <a:r>
              <a:rPr lang="en-US" dirty="0" err="1"/>
              <a:t>xxx</a:t>
            </a:r>
            <a:r>
              <a:rPr lang="en-US" dirty="0"/>
              <a:t> </a:t>
            </a:r>
            <a:r>
              <a:rPr lang="en-US" dirty="0" err="1"/>
              <a:t>xxxxxxxxxxxxxxxxxxxxxxxx</a:t>
            </a:r>
            <a:r>
              <a:rPr lang="en-US" dirty="0"/>
              <a:t> x xx</a:t>
            </a:r>
          </a:p>
        </p:txBody>
      </p:sp>
      <p:sp>
        <p:nvSpPr>
          <p:cNvPr id="72" name="Text Placeholder 71"/>
          <p:cNvSpPr>
            <a:spLocks noGrp="1"/>
          </p:cNvSpPr>
          <p:nvPr>
            <p:ph type="body" sz="quarter" idx="10"/>
          </p:nvPr>
        </p:nvSpPr>
        <p:spPr/>
        <p:txBody>
          <a:bodyPr/>
          <a:lstStyle/>
          <a:p>
            <a:r>
              <a:rPr lang="en-US" dirty="0"/>
              <a:t>Xxx </a:t>
            </a:r>
            <a:r>
              <a:rPr lang="en-US" dirty="0" err="1"/>
              <a:t>xxxxxxxxxxxxxxx</a:t>
            </a:r>
            <a:r>
              <a:rPr lang="en-US" dirty="0"/>
              <a:t> x </a:t>
            </a:r>
            <a:r>
              <a:rPr lang="en-US" dirty="0" err="1"/>
              <a:t>xxxx</a:t>
            </a:r>
            <a:endParaRPr lang="en-US" dirty="0"/>
          </a:p>
        </p:txBody>
      </p:sp>
      <p:sp>
        <p:nvSpPr>
          <p:cNvPr id="38" name="Rounded Rectangle 37"/>
          <p:cNvSpPr/>
          <p:nvPr/>
        </p:nvSpPr>
        <p:spPr>
          <a:xfrm>
            <a:off x="2467875" y="2372885"/>
            <a:ext cx="459773" cy="2738972"/>
          </a:xfrm>
          <a:prstGeom prst="roundRect">
            <a:avLst>
              <a:gd name="adj" fmla="val 50000"/>
            </a:avLst>
          </a:prstGeom>
          <a:solidFill>
            <a:schemeClr val="bg1">
              <a:lumMod val="6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9" name="Rounded Rectangle 38"/>
          <p:cNvSpPr/>
          <p:nvPr/>
        </p:nvSpPr>
        <p:spPr>
          <a:xfrm>
            <a:off x="2467875" y="4249771"/>
            <a:ext cx="459773" cy="862085"/>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18%</a:t>
            </a:r>
          </a:p>
        </p:txBody>
      </p:sp>
      <p:sp>
        <p:nvSpPr>
          <p:cNvPr id="40" name="Rounded Rectangle 39"/>
          <p:cNvSpPr/>
          <p:nvPr/>
        </p:nvSpPr>
        <p:spPr>
          <a:xfrm>
            <a:off x="3452103" y="2372885"/>
            <a:ext cx="459773" cy="2738972"/>
          </a:xfrm>
          <a:prstGeom prst="roundRect">
            <a:avLst>
              <a:gd name="adj" fmla="val 50000"/>
            </a:avLst>
          </a:prstGeom>
          <a:solidFill>
            <a:schemeClr val="bg1">
              <a:lumMod val="6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1" name="Rounded Rectangle 40"/>
          <p:cNvSpPr/>
          <p:nvPr/>
        </p:nvSpPr>
        <p:spPr>
          <a:xfrm>
            <a:off x="3452103" y="3771165"/>
            <a:ext cx="459773" cy="1340691"/>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45%</a:t>
            </a:r>
          </a:p>
        </p:txBody>
      </p:sp>
      <p:sp>
        <p:nvSpPr>
          <p:cNvPr id="42" name="Rounded Rectangle 41"/>
          <p:cNvSpPr/>
          <p:nvPr/>
        </p:nvSpPr>
        <p:spPr>
          <a:xfrm>
            <a:off x="4436331" y="2372885"/>
            <a:ext cx="459773" cy="2738972"/>
          </a:xfrm>
          <a:prstGeom prst="roundRect">
            <a:avLst>
              <a:gd name="adj" fmla="val 50000"/>
            </a:avLst>
          </a:prstGeom>
          <a:solidFill>
            <a:schemeClr val="bg1">
              <a:lumMod val="6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3" name="Rounded Rectangle 42"/>
          <p:cNvSpPr/>
          <p:nvPr/>
        </p:nvSpPr>
        <p:spPr>
          <a:xfrm>
            <a:off x="4436331" y="3916853"/>
            <a:ext cx="459773" cy="1195003"/>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40%</a:t>
            </a:r>
          </a:p>
        </p:txBody>
      </p:sp>
      <p:sp>
        <p:nvSpPr>
          <p:cNvPr id="44" name="Rounded Rectangle 43"/>
          <p:cNvSpPr/>
          <p:nvPr/>
        </p:nvSpPr>
        <p:spPr>
          <a:xfrm>
            <a:off x="5420559" y="2372885"/>
            <a:ext cx="459773" cy="2738972"/>
          </a:xfrm>
          <a:prstGeom prst="roundRect">
            <a:avLst>
              <a:gd name="adj" fmla="val 50000"/>
            </a:avLst>
          </a:prstGeom>
          <a:solidFill>
            <a:schemeClr val="bg1">
              <a:lumMod val="6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5" name="Rounded Rectangle 44"/>
          <p:cNvSpPr/>
          <p:nvPr/>
        </p:nvSpPr>
        <p:spPr>
          <a:xfrm>
            <a:off x="5420559" y="3253421"/>
            <a:ext cx="459773" cy="1858436"/>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68%</a:t>
            </a:r>
          </a:p>
        </p:txBody>
      </p:sp>
      <p:sp>
        <p:nvSpPr>
          <p:cNvPr id="46" name="Rounded Rectangle 45"/>
          <p:cNvSpPr/>
          <p:nvPr/>
        </p:nvSpPr>
        <p:spPr>
          <a:xfrm>
            <a:off x="6404787" y="2372885"/>
            <a:ext cx="459773" cy="2738972"/>
          </a:xfrm>
          <a:prstGeom prst="roundRect">
            <a:avLst>
              <a:gd name="adj" fmla="val 50000"/>
            </a:avLst>
          </a:prstGeom>
          <a:solidFill>
            <a:schemeClr val="bg1">
              <a:lumMod val="6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7" name="Rounded Rectangle 46"/>
          <p:cNvSpPr/>
          <p:nvPr/>
        </p:nvSpPr>
        <p:spPr>
          <a:xfrm>
            <a:off x="6404787" y="3452928"/>
            <a:ext cx="459773" cy="1658929"/>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62%</a:t>
            </a:r>
          </a:p>
        </p:txBody>
      </p:sp>
      <p:sp>
        <p:nvSpPr>
          <p:cNvPr id="48" name="Rounded Rectangle 47"/>
          <p:cNvSpPr/>
          <p:nvPr/>
        </p:nvSpPr>
        <p:spPr>
          <a:xfrm>
            <a:off x="7389015" y="2372885"/>
            <a:ext cx="459773" cy="2738972"/>
          </a:xfrm>
          <a:prstGeom prst="roundRect">
            <a:avLst>
              <a:gd name="adj" fmla="val 50000"/>
            </a:avLst>
          </a:prstGeom>
          <a:solidFill>
            <a:schemeClr val="bg1">
              <a:lumMod val="6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9" name="Rounded Rectangle 48"/>
          <p:cNvSpPr/>
          <p:nvPr/>
        </p:nvSpPr>
        <p:spPr>
          <a:xfrm>
            <a:off x="7389015" y="3022848"/>
            <a:ext cx="459773" cy="2089009"/>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80%</a:t>
            </a:r>
          </a:p>
        </p:txBody>
      </p:sp>
      <p:sp>
        <p:nvSpPr>
          <p:cNvPr id="50" name="Rounded Rectangle 49"/>
          <p:cNvSpPr/>
          <p:nvPr/>
        </p:nvSpPr>
        <p:spPr>
          <a:xfrm>
            <a:off x="8373243" y="2372885"/>
            <a:ext cx="459773" cy="2738972"/>
          </a:xfrm>
          <a:prstGeom prst="roundRect">
            <a:avLst>
              <a:gd name="adj" fmla="val 50000"/>
            </a:avLst>
          </a:prstGeom>
          <a:solidFill>
            <a:schemeClr val="bg1">
              <a:lumMod val="6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1" name="Rounded Rectangle 50"/>
          <p:cNvSpPr/>
          <p:nvPr/>
        </p:nvSpPr>
        <p:spPr>
          <a:xfrm>
            <a:off x="8373243" y="3452928"/>
            <a:ext cx="459773" cy="1658929"/>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64%</a:t>
            </a:r>
          </a:p>
        </p:txBody>
      </p:sp>
      <p:sp>
        <p:nvSpPr>
          <p:cNvPr id="52" name="Rounded Rectangle 51"/>
          <p:cNvSpPr/>
          <p:nvPr/>
        </p:nvSpPr>
        <p:spPr>
          <a:xfrm>
            <a:off x="9357475" y="2372885"/>
            <a:ext cx="459773" cy="2738972"/>
          </a:xfrm>
          <a:prstGeom prst="roundRect">
            <a:avLst>
              <a:gd name="adj" fmla="val 50000"/>
            </a:avLst>
          </a:prstGeom>
          <a:solidFill>
            <a:schemeClr val="bg1">
              <a:lumMod val="6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3" name="Rounded Rectangle 52"/>
          <p:cNvSpPr/>
          <p:nvPr/>
        </p:nvSpPr>
        <p:spPr>
          <a:xfrm>
            <a:off x="9357475" y="2531936"/>
            <a:ext cx="459773" cy="2579920"/>
          </a:xfrm>
          <a:prstGeom prst="roundRect">
            <a:avLst>
              <a:gd name="adj" fmla="val 5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94%</a:t>
            </a:r>
          </a:p>
        </p:txBody>
      </p:sp>
      <p:sp>
        <p:nvSpPr>
          <p:cNvPr id="54" name="Rectangle 53"/>
          <p:cNvSpPr/>
          <p:nvPr/>
        </p:nvSpPr>
        <p:spPr>
          <a:xfrm>
            <a:off x="8593907" y="1532906"/>
            <a:ext cx="2001893" cy="521297"/>
          </a:xfrm>
          <a:prstGeom prst="rect">
            <a:avLst/>
          </a:prstGeom>
          <a:solidFill>
            <a:schemeClr val="tx1">
              <a:lumMod val="50000"/>
            </a:schemeClr>
          </a:solidFill>
        </p:spPr>
        <p:txBody>
          <a:bodyPr wrap="square">
            <a:spAutoFit/>
          </a:bodyPr>
          <a:lstStyle/>
          <a:p>
            <a:pPr algn="ctr">
              <a:lnSpc>
                <a:spcPct val="95000"/>
              </a:lnSpc>
            </a:pPr>
            <a:r>
              <a:rPr lang="en-US" sz="1467" dirty="0" err="1">
                <a:solidFill>
                  <a:schemeClr val="bg1"/>
                </a:solidFill>
              </a:rPr>
              <a:t>Xxxxx</a:t>
            </a:r>
            <a:r>
              <a:rPr lang="en-US" sz="1467" dirty="0">
                <a:solidFill>
                  <a:schemeClr val="bg1"/>
                </a:solidFill>
              </a:rPr>
              <a:t> </a:t>
            </a:r>
            <a:r>
              <a:rPr lang="en-US" sz="1467" dirty="0" err="1">
                <a:solidFill>
                  <a:schemeClr val="bg1"/>
                </a:solidFill>
              </a:rPr>
              <a:t>xxxxx</a:t>
            </a:r>
            <a:r>
              <a:rPr lang="en-US" sz="1467" dirty="0">
                <a:solidFill>
                  <a:schemeClr val="bg1"/>
                </a:solidFill>
              </a:rPr>
              <a:t> </a:t>
            </a:r>
            <a:r>
              <a:rPr lang="en-US" sz="1467" dirty="0" err="1">
                <a:solidFill>
                  <a:schemeClr val="bg1"/>
                </a:solidFill>
              </a:rPr>
              <a:t>xxxxxx</a:t>
            </a:r>
            <a:r>
              <a:rPr lang="en-US" sz="1467" dirty="0">
                <a:solidFill>
                  <a:schemeClr val="bg1"/>
                </a:solidFill>
              </a:rPr>
              <a:t> xxx xx </a:t>
            </a:r>
            <a:r>
              <a:rPr lang="en-US" sz="1467" dirty="0" err="1">
                <a:solidFill>
                  <a:schemeClr val="bg1"/>
                </a:solidFill>
              </a:rPr>
              <a:t>xxxxxxxx</a:t>
            </a:r>
            <a:endParaRPr lang="en-US" sz="1467" dirty="0">
              <a:solidFill>
                <a:schemeClr val="bg1"/>
              </a:solidFill>
            </a:endParaRPr>
          </a:p>
        </p:txBody>
      </p:sp>
      <p:sp>
        <p:nvSpPr>
          <p:cNvPr id="55" name="Oval 54"/>
          <p:cNvSpPr/>
          <p:nvPr/>
        </p:nvSpPr>
        <p:spPr>
          <a:xfrm>
            <a:off x="9498843" y="2686318"/>
            <a:ext cx="192021" cy="192021"/>
          </a:xfrm>
          <a:prstGeom prst="ellipse">
            <a:avLst/>
          </a:prstGeom>
          <a:solidFill>
            <a:schemeClr val="tx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7" name="Straight Connector 56"/>
          <p:cNvCxnSpPr>
            <a:stCxn id="55" idx="0"/>
            <a:endCxn id="54" idx="2"/>
          </p:cNvCxnSpPr>
          <p:nvPr/>
        </p:nvCxnSpPr>
        <p:spPr>
          <a:xfrm flipV="1">
            <a:off x="9594854" y="2054203"/>
            <a:ext cx="0" cy="632115"/>
          </a:xfrm>
          <a:prstGeom prst="lin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cxnSp>
      <p:sp>
        <p:nvSpPr>
          <p:cNvPr id="59" name="Rectangle 58"/>
          <p:cNvSpPr/>
          <p:nvPr/>
        </p:nvSpPr>
        <p:spPr>
          <a:xfrm>
            <a:off x="9357475" y="5253203"/>
            <a:ext cx="459775" cy="337528"/>
          </a:xfrm>
          <a:prstGeom prst="rect">
            <a:avLst/>
          </a:prstGeom>
        </p:spPr>
        <p:txBody>
          <a:bodyPr wrap="none">
            <a:noAutofit/>
          </a:bodyPr>
          <a:lstStyle/>
          <a:p>
            <a:pPr algn="ctr">
              <a:lnSpc>
                <a:spcPct val="95000"/>
              </a:lnSpc>
            </a:pPr>
            <a:r>
              <a:rPr lang="en-US" sz="1467" dirty="0"/>
              <a:t>2018</a:t>
            </a:r>
          </a:p>
        </p:txBody>
      </p:sp>
      <p:sp>
        <p:nvSpPr>
          <p:cNvPr id="60" name="Rectangle 59"/>
          <p:cNvSpPr/>
          <p:nvPr/>
        </p:nvSpPr>
        <p:spPr>
          <a:xfrm>
            <a:off x="8373243" y="5253203"/>
            <a:ext cx="459775" cy="337528"/>
          </a:xfrm>
          <a:prstGeom prst="rect">
            <a:avLst/>
          </a:prstGeom>
        </p:spPr>
        <p:txBody>
          <a:bodyPr wrap="none">
            <a:noAutofit/>
          </a:bodyPr>
          <a:lstStyle/>
          <a:p>
            <a:pPr algn="ctr">
              <a:lnSpc>
                <a:spcPct val="95000"/>
              </a:lnSpc>
            </a:pPr>
            <a:r>
              <a:rPr lang="en-US" sz="1467" dirty="0"/>
              <a:t>2017</a:t>
            </a:r>
          </a:p>
        </p:txBody>
      </p:sp>
      <p:sp>
        <p:nvSpPr>
          <p:cNvPr id="61" name="Rectangle 60"/>
          <p:cNvSpPr/>
          <p:nvPr/>
        </p:nvSpPr>
        <p:spPr>
          <a:xfrm>
            <a:off x="7394058" y="5253203"/>
            <a:ext cx="459775" cy="337528"/>
          </a:xfrm>
          <a:prstGeom prst="rect">
            <a:avLst/>
          </a:prstGeom>
        </p:spPr>
        <p:txBody>
          <a:bodyPr wrap="none">
            <a:noAutofit/>
          </a:bodyPr>
          <a:lstStyle/>
          <a:p>
            <a:pPr algn="ctr">
              <a:lnSpc>
                <a:spcPct val="95000"/>
              </a:lnSpc>
            </a:pPr>
            <a:r>
              <a:rPr lang="en-US" sz="1467" dirty="0"/>
              <a:t>2016</a:t>
            </a:r>
          </a:p>
        </p:txBody>
      </p:sp>
      <p:sp>
        <p:nvSpPr>
          <p:cNvPr id="62" name="Rectangle 61"/>
          <p:cNvSpPr/>
          <p:nvPr/>
        </p:nvSpPr>
        <p:spPr>
          <a:xfrm>
            <a:off x="6404786" y="5253203"/>
            <a:ext cx="459775" cy="337528"/>
          </a:xfrm>
          <a:prstGeom prst="rect">
            <a:avLst/>
          </a:prstGeom>
        </p:spPr>
        <p:txBody>
          <a:bodyPr wrap="none">
            <a:noAutofit/>
          </a:bodyPr>
          <a:lstStyle/>
          <a:p>
            <a:pPr algn="ctr">
              <a:lnSpc>
                <a:spcPct val="95000"/>
              </a:lnSpc>
            </a:pPr>
            <a:r>
              <a:rPr lang="en-US" sz="1467" dirty="0"/>
              <a:t>2015</a:t>
            </a:r>
          </a:p>
        </p:txBody>
      </p:sp>
      <p:sp>
        <p:nvSpPr>
          <p:cNvPr id="63" name="Rectangle 62"/>
          <p:cNvSpPr/>
          <p:nvPr/>
        </p:nvSpPr>
        <p:spPr>
          <a:xfrm>
            <a:off x="5415514" y="5253203"/>
            <a:ext cx="459775" cy="337528"/>
          </a:xfrm>
          <a:prstGeom prst="rect">
            <a:avLst/>
          </a:prstGeom>
        </p:spPr>
        <p:txBody>
          <a:bodyPr wrap="none">
            <a:noAutofit/>
          </a:bodyPr>
          <a:lstStyle/>
          <a:p>
            <a:pPr algn="ctr">
              <a:lnSpc>
                <a:spcPct val="95000"/>
              </a:lnSpc>
            </a:pPr>
            <a:r>
              <a:rPr lang="en-US" sz="1467" dirty="0"/>
              <a:t>2014</a:t>
            </a:r>
          </a:p>
        </p:txBody>
      </p:sp>
      <p:sp>
        <p:nvSpPr>
          <p:cNvPr id="64" name="Rectangle 63"/>
          <p:cNvSpPr/>
          <p:nvPr/>
        </p:nvSpPr>
        <p:spPr>
          <a:xfrm>
            <a:off x="4426242" y="5253203"/>
            <a:ext cx="459775" cy="337528"/>
          </a:xfrm>
          <a:prstGeom prst="rect">
            <a:avLst/>
          </a:prstGeom>
        </p:spPr>
        <p:txBody>
          <a:bodyPr wrap="none">
            <a:noAutofit/>
          </a:bodyPr>
          <a:lstStyle/>
          <a:p>
            <a:pPr algn="ctr">
              <a:lnSpc>
                <a:spcPct val="95000"/>
              </a:lnSpc>
            </a:pPr>
            <a:r>
              <a:rPr lang="en-US" sz="1467" dirty="0"/>
              <a:t>2013</a:t>
            </a:r>
          </a:p>
        </p:txBody>
      </p:sp>
      <p:sp>
        <p:nvSpPr>
          <p:cNvPr id="65" name="Rectangle 64"/>
          <p:cNvSpPr/>
          <p:nvPr/>
        </p:nvSpPr>
        <p:spPr>
          <a:xfrm>
            <a:off x="3436970" y="5253203"/>
            <a:ext cx="459775" cy="337528"/>
          </a:xfrm>
          <a:prstGeom prst="rect">
            <a:avLst/>
          </a:prstGeom>
        </p:spPr>
        <p:txBody>
          <a:bodyPr wrap="none">
            <a:noAutofit/>
          </a:bodyPr>
          <a:lstStyle/>
          <a:p>
            <a:pPr algn="ctr">
              <a:lnSpc>
                <a:spcPct val="95000"/>
              </a:lnSpc>
            </a:pPr>
            <a:r>
              <a:rPr lang="en-US" sz="1467" dirty="0"/>
              <a:t>2012</a:t>
            </a:r>
          </a:p>
        </p:txBody>
      </p:sp>
      <p:sp>
        <p:nvSpPr>
          <p:cNvPr id="66" name="Rectangle 65"/>
          <p:cNvSpPr/>
          <p:nvPr/>
        </p:nvSpPr>
        <p:spPr>
          <a:xfrm>
            <a:off x="2482559" y="5253203"/>
            <a:ext cx="459775" cy="337528"/>
          </a:xfrm>
          <a:prstGeom prst="rect">
            <a:avLst/>
          </a:prstGeom>
        </p:spPr>
        <p:txBody>
          <a:bodyPr wrap="none">
            <a:noAutofit/>
          </a:bodyPr>
          <a:lstStyle/>
          <a:p>
            <a:pPr algn="ctr">
              <a:lnSpc>
                <a:spcPct val="95000"/>
              </a:lnSpc>
            </a:pPr>
            <a:r>
              <a:rPr lang="en-US" sz="1467" dirty="0"/>
              <a:t>2011</a:t>
            </a:r>
          </a:p>
        </p:txBody>
      </p:sp>
      <p:sp>
        <p:nvSpPr>
          <p:cNvPr id="67" name="Rectangle 66"/>
          <p:cNvSpPr/>
          <p:nvPr/>
        </p:nvSpPr>
        <p:spPr>
          <a:xfrm>
            <a:off x="1114130" y="2253793"/>
            <a:ext cx="853412" cy="306815"/>
          </a:xfrm>
          <a:prstGeom prst="rect">
            <a:avLst/>
          </a:prstGeom>
        </p:spPr>
        <p:txBody>
          <a:bodyPr wrap="square">
            <a:spAutoFit/>
          </a:bodyPr>
          <a:lstStyle/>
          <a:p>
            <a:pPr algn="r">
              <a:lnSpc>
                <a:spcPct val="95000"/>
              </a:lnSpc>
            </a:pPr>
            <a:r>
              <a:rPr lang="en-US" sz="1467" dirty="0"/>
              <a:t>100%</a:t>
            </a:r>
          </a:p>
        </p:txBody>
      </p:sp>
      <p:sp>
        <p:nvSpPr>
          <p:cNvPr id="68" name="Rectangle 67"/>
          <p:cNvSpPr/>
          <p:nvPr/>
        </p:nvSpPr>
        <p:spPr>
          <a:xfrm>
            <a:off x="1114130" y="2885645"/>
            <a:ext cx="853412" cy="306815"/>
          </a:xfrm>
          <a:prstGeom prst="rect">
            <a:avLst/>
          </a:prstGeom>
        </p:spPr>
        <p:txBody>
          <a:bodyPr wrap="square">
            <a:spAutoFit/>
          </a:bodyPr>
          <a:lstStyle/>
          <a:p>
            <a:pPr algn="r">
              <a:lnSpc>
                <a:spcPct val="95000"/>
              </a:lnSpc>
            </a:pPr>
            <a:r>
              <a:rPr lang="en-US" sz="1467" dirty="0"/>
              <a:t>75%</a:t>
            </a:r>
          </a:p>
        </p:txBody>
      </p:sp>
      <p:sp>
        <p:nvSpPr>
          <p:cNvPr id="69" name="Rectangle 68"/>
          <p:cNvSpPr/>
          <p:nvPr/>
        </p:nvSpPr>
        <p:spPr>
          <a:xfrm>
            <a:off x="1114130" y="3517497"/>
            <a:ext cx="853412" cy="306815"/>
          </a:xfrm>
          <a:prstGeom prst="rect">
            <a:avLst/>
          </a:prstGeom>
        </p:spPr>
        <p:txBody>
          <a:bodyPr wrap="square">
            <a:spAutoFit/>
          </a:bodyPr>
          <a:lstStyle/>
          <a:p>
            <a:pPr algn="r">
              <a:lnSpc>
                <a:spcPct val="95000"/>
              </a:lnSpc>
            </a:pPr>
            <a:r>
              <a:rPr lang="en-US" sz="1467" dirty="0"/>
              <a:t>50%</a:t>
            </a:r>
          </a:p>
        </p:txBody>
      </p:sp>
      <p:sp>
        <p:nvSpPr>
          <p:cNvPr id="70" name="Rectangle 69"/>
          <p:cNvSpPr/>
          <p:nvPr/>
        </p:nvSpPr>
        <p:spPr>
          <a:xfrm>
            <a:off x="1114130" y="4781203"/>
            <a:ext cx="853412" cy="306815"/>
          </a:xfrm>
          <a:prstGeom prst="rect">
            <a:avLst/>
          </a:prstGeom>
        </p:spPr>
        <p:txBody>
          <a:bodyPr wrap="square">
            <a:spAutoFit/>
          </a:bodyPr>
          <a:lstStyle/>
          <a:p>
            <a:pPr algn="r">
              <a:lnSpc>
                <a:spcPct val="95000"/>
              </a:lnSpc>
            </a:pPr>
            <a:r>
              <a:rPr lang="en-US" sz="1467" dirty="0"/>
              <a:t>0%</a:t>
            </a:r>
          </a:p>
        </p:txBody>
      </p:sp>
      <p:sp>
        <p:nvSpPr>
          <p:cNvPr id="71" name="Rectangle 70"/>
          <p:cNvSpPr/>
          <p:nvPr/>
        </p:nvSpPr>
        <p:spPr>
          <a:xfrm>
            <a:off x="1114130" y="4149350"/>
            <a:ext cx="853412" cy="306815"/>
          </a:xfrm>
          <a:prstGeom prst="rect">
            <a:avLst/>
          </a:prstGeom>
        </p:spPr>
        <p:txBody>
          <a:bodyPr wrap="square">
            <a:spAutoFit/>
          </a:bodyPr>
          <a:lstStyle/>
          <a:p>
            <a:pPr algn="r">
              <a:lnSpc>
                <a:spcPct val="95000"/>
              </a:lnSpc>
            </a:pPr>
            <a:r>
              <a:rPr lang="en-US" sz="1467" dirty="0"/>
              <a:t>25%</a:t>
            </a:r>
          </a:p>
        </p:txBody>
      </p:sp>
      <p:sp>
        <p:nvSpPr>
          <p:cNvPr id="73" name="Rectangle 72"/>
          <p:cNvSpPr/>
          <p:nvPr/>
        </p:nvSpPr>
        <p:spPr>
          <a:xfrm>
            <a:off x="1295467" y="1700809"/>
            <a:ext cx="2337973" cy="306815"/>
          </a:xfrm>
          <a:prstGeom prst="rect">
            <a:avLst/>
          </a:prstGeom>
        </p:spPr>
        <p:txBody>
          <a:bodyPr wrap="square">
            <a:spAutoFit/>
          </a:bodyPr>
          <a:lstStyle/>
          <a:p>
            <a:pPr>
              <a:lnSpc>
                <a:spcPct val="95000"/>
              </a:lnSpc>
            </a:pPr>
            <a:r>
              <a:rPr lang="en-US" sz="1467" dirty="0" err="1"/>
              <a:t>Xxxx</a:t>
            </a:r>
            <a:r>
              <a:rPr lang="en-US" sz="1467" dirty="0"/>
              <a:t> xxx x xxx </a:t>
            </a:r>
            <a:r>
              <a:rPr lang="en-US" sz="1467" dirty="0" err="1"/>
              <a:t>xxxx</a:t>
            </a:r>
            <a:endParaRPr lang="en-US" sz="1467" dirty="0"/>
          </a:p>
        </p:txBody>
      </p:sp>
    </p:spTree>
    <p:extLst>
      <p:ext uri="{BB962C8B-B14F-4D97-AF65-F5344CB8AC3E}">
        <p14:creationId xmlns:p14="http://schemas.microsoft.com/office/powerpoint/2010/main" val="2267175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400"/>
                                        <p:tgtEl>
                                          <p:spTgt spid="39"/>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41"/>
                                        </p:tgtEl>
                                        <p:attrNameLst>
                                          <p:attrName>style.visibility</p:attrName>
                                        </p:attrNameLst>
                                      </p:cBhvr>
                                      <p:to>
                                        <p:strVal val="visible"/>
                                      </p:to>
                                    </p:set>
                                    <p:animEffect transition="in" filter="fade">
                                      <p:cBhvr>
                                        <p:cTn id="10" dur="400"/>
                                        <p:tgtEl>
                                          <p:spTgt spid="4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43"/>
                                        </p:tgtEl>
                                        <p:attrNameLst>
                                          <p:attrName>style.visibility</p:attrName>
                                        </p:attrNameLst>
                                      </p:cBhvr>
                                      <p:to>
                                        <p:strVal val="visible"/>
                                      </p:to>
                                    </p:set>
                                    <p:animEffect transition="in" filter="fade">
                                      <p:cBhvr>
                                        <p:cTn id="13" dur="400"/>
                                        <p:tgtEl>
                                          <p:spTgt spid="43"/>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400"/>
                                        <p:tgtEl>
                                          <p:spTgt spid="45"/>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400"/>
                                        <p:tgtEl>
                                          <p:spTgt spid="47"/>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400"/>
                                        <p:tgtEl>
                                          <p:spTgt spid="49"/>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400"/>
                                        <p:tgtEl>
                                          <p:spTgt spid="51"/>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53"/>
                                        </p:tgtEl>
                                        <p:attrNameLst>
                                          <p:attrName>style.visibility</p:attrName>
                                        </p:attrNameLst>
                                      </p:cBhvr>
                                      <p:to>
                                        <p:strVal val="visible"/>
                                      </p:to>
                                    </p:set>
                                    <p:animEffect transition="in" filter="fade">
                                      <p:cBhvr>
                                        <p:cTn id="28" dur="400"/>
                                        <p:tgtEl>
                                          <p:spTgt spid="53"/>
                                        </p:tgtEl>
                                      </p:cBhvr>
                                    </p:animEffect>
                                  </p:childTnLst>
                                </p:cTn>
                              </p:par>
                            </p:childTnLst>
                          </p:cTn>
                        </p:par>
                        <p:par>
                          <p:cTn id="29" fill="hold">
                            <p:stCondLst>
                              <p:cond delay="1100"/>
                            </p:stCondLst>
                            <p:childTnLst>
                              <p:par>
                                <p:cTn id="30" presetID="10" presetClass="entr" presetSubtype="0" fill="hold" grpId="0" nodeType="after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200"/>
                                        <p:tgtEl>
                                          <p:spTgt spid="55"/>
                                        </p:tgtEl>
                                      </p:cBhvr>
                                    </p:animEffect>
                                  </p:childTnLst>
                                </p:cTn>
                              </p:par>
                            </p:childTnLst>
                          </p:cTn>
                        </p:par>
                        <p:par>
                          <p:cTn id="33" fill="hold">
                            <p:stCondLst>
                              <p:cond delay="1300"/>
                            </p:stCondLst>
                            <p:childTnLst>
                              <p:par>
                                <p:cTn id="34" presetID="22" presetClass="entr" presetSubtype="4" fill="hold" nodeType="afterEffect">
                                  <p:stCondLst>
                                    <p:cond delay="0"/>
                                  </p:stCondLst>
                                  <p:childTnLst>
                                    <p:set>
                                      <p:cBhvr>
                                        <p:cTn id="35" dur="1" fill="hold">
                                          <p:stCondLst>
                                            <p:cond delay="0"/>
                                          </p:stCondLst>
                                        </p:cTn>
                                        <p:tgtEl>
                                          <p:spTgt spid="57"/>
                                        </p:tgtEl>
                                        <p:attrNameLst>
                                          <p:attrName>style.visibility</p:attrName>
                                        </p:attrNameLst>
                                      </p:cBhvr>
                                      <p:to>
                                        <p:strVal val="visible"/>
                                      </p:to>
                                    </p:set>
                                    <p:animEffect transition="in" filter="wipe(down)">
                                      <p:cBhvr>
                                        <p:cTn id="36" dur="200"/>
                                        <p:tgtEl>
                                          <p:spTgt spid="57"/>
                                        </p:tgtEl>
                                      </p:cBhvr>
                                    </p:animEffect>
                                  </p:childTnLst>
                                </p:cTn>
                              </p:par>
                            </p:childTnLst>
                          </p:cTn>
                        </p:par>
                        <p:par>
                          <p:cTn id="37" fill="hold">
                            <p:stCondLst>
                              <p:cond delay="1500"/>
                            </p:stCondLst>
                            <p:childTnLst>
                              <p:par>
                                <p:cTn id="38" presetID="10" presetClass="entr" presetSubtype="0" fill="hold" grpId="0" nodeType="afterEffect">
                                  <p:stCondLst>
                                    <p:cond delay="0"/>
                                  </p:stCondLst>
                                  <p:childTnLst>
                                    <p:set>
                                      <p:cBhvr>
                                        <p:cTn id="39" dur="1" fill="hold">
                                          <p:stCondLst>
                                            <p:cond delay="0"/>
                                          </p:stCondLst>
                                        </p:cTn>
                                        <p:tgtEl>
                                          <p:spTgt spid="54"/>
                                        </p:tgtEl>
                                        <p:attrNameLst>
                                          <p:attrName>style.visibility</p:attrName>
                                        </p:attrNameLst>
                                      </p:cBhvr>
                                      <p:to>
                                        <p:strVal val="visible"/>
                                      </p:to>
                                    </p:set>
                                    <p:animEffect transition="in" filter="fade">
                                      <p:cBhvr>
                                        <p:cTn id="40" dur="2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1" grpId="0" animBg="1"/>
      <p:bldP spid="43" grpId="0" animBg="1"/>
      <p:bldP spid="45" grpId="0" animBg="1"/>
      <p:bldP spid="47" grpId="0" animBg="1"/>
      <p:bldP spid="49" grpId="0" animBg="1"/>
      <p:bldP spid="51" grpId="0" animBg="1"/>
      <p:bldP spid="53" grpId="0" animBg="1"/>
      <p:bldP spid="54" grpId="0" animBg="1"/>
      <p:bldP spid="55"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x </a:t>
            </a:r>
            <a:r>
              <a:rPr lang="en-US" dirty="0" err="1"/>
              <a:t>xxxx</a:t>
            </a:r>
            <a:r>
              <a:rPr lang="en-US" dirty="0"/>
              <a:t> </a:t>
            </a:r>
            <a:r>
              <a:rPr lang="en-US" dirty="0" err="1"/>
              <a:t>xxxx</a:t>
            </a:r>
            <a:r>
              <a:rPr lang="en-US" dirty="0"/>
              <a:t> </a:t>
            </a:r>
            <a:r>
              <a:rPr lang="en-US" dirty="0" err="1"/>
              <a:t>xxxxx</a:t>
            </a:r>
            <a:endParaRPr lang="en-US" dirty="0"/>
          </a:p>
        </p:txBody>
      </p:sp>
      <p:sp>
        <p:nvSpPr>
          <p:cNvPr id="3" name="Text Placeholder 2"/>
          <p:cNvSpPr>
            <a:spLocks noGrp="1"/>
          </p:cNvSpPr>
          <p:nvPr>
            <p:ph type="body" sz="quarter" idx="10"/>
          </p:nvPr>
        </p:nvSpPr>
        <p:spPr/>
        <p:txBody>
          <a:bodyPr/>
          <a:lstStyle/>
          <a:p>
            <a:r>
              <a:rPr lang="en-US" dirty="0"/>
              <a:t>Xx x </a:t>
            </a:r>
            <a:r>
              <a:rPr lang="en-US" dirty="0" err="1"/>
              <a:t>xxxxxxxxxxxxxxxxx</a:t>
            </a:r>
            <a:r>
              <a:rPr lang="en-US" dirty="0"/>
              <a:t> x </a:t>
            </a:r>
            <a:r>
              <a:rPr lang="en-US" dirty="0" err="1"/>
              <a:t>xxxxx</a:t>
            </a:r>
            <a:r>
              <a:rPr lang="en-US" dirty="0"/>
              <a:t> </a:t>
            </a:r>
            <a:r>
              <a:rPr lang="en-US" dirty="0" err="1"/>
              <a:t>xxxx</a:t>
            </a:r>
            <a:r>
              <a:rPr lang="en-US" dirty="0"/>
              <a:t> </a:t>
            </a:r>
            <a:r>
              <a:rPr lang="en-US" dirty="0" err="1"/>
              <a:t>xxxx</a:t>
            </a:r>
            <a:r>
              <a:rPr lang="en-US" dirty="0"/>
              <a:t> </a:t>
            </a:r>
            <a:r>
              <a:rPr lang="en-US" dirty="0" err="1"/>
              <a:t>xxxxx</a:t>
            </a:r>
            <a:r>
              <a:rPr lang="en-US" dirty="0"/>
              <a:t> x xxx </a:t>
            </a:r>
          </a:p>
        </p:txBody>
      </p:sp>
      <p:grpSp>
        <p:nvGrpSpPr>
          <p:cNvPr id="4" name="Group 3"/>
          <p:cNvGrpSpPr/>
          <p:nvPr/>
        </p:nvGrpSpPr>
        <p:grpSpPr>
          <a:xfrm>
            <a:off x="1462427" y="2209801"/>
            <a:ext cx="4125573" cy="2743201"/>
            <a:chOff x="1096820" y="1657350"/>
            <a:chExt cx="3094180" cy="2057401"/>
          </a:xfrm>
        </p:grpSpPr>
        <p:sp>
          <p:nvSpPr>
            <p:cNvPr id="5" name="Rectangle 4"/>
            <p:cNvSpPr/>
            <p:nvPr/>
          </p:nvSpPr>
          <p:spPr>
            <a:xfrm>
              <a:off x="1096820" y="228490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 name="Rectangle 5"/>
            <p:cNvSpPr/>
            <p:nvPr/>
          </p:nvSpPr>
          <p:spPr>
            <a:xfrm>
              <a:off x="1096820" y="238950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Rectangle 6"/>
            <p:cNvSpPr/>
            <p:nvPr/>
          </p:nvSpPr>
          <p:spPr>
            <a:xfrm>
              <a:off x="1096820" y="207572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Rectangle 7"/>
            <p:cNvSpPr/>
            <p:nvPr/>
          </p:nvSpPr>
          <p:spPr>
            <a:xfrm>
              <a:off x="1096820" y="218031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 name="Rectangle 8"/>
            <p:cNvSpPr/>
            <p:nvPr/>
          </p:nvSpPr>
          <p:spPr>
            <a:xfrm>
              <a:off x="1096820" y="186653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Rectangle 9"/>
            <p:cNvSpPr/>
            <p:nvPr/>
          </p:nvSpPr>
          <p:spPr>
            <a:xfrm>
              <a:off x="1096820" y="197112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 name="Rectangle 10"/>
            <p:cNvSpPr/>
            <p:nvPr/>
          </p:nvSpPr>
          <p:spPr>
            <a:xfrm>
              <a:off x="1096820" y="165735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Rectangle 11"/>
            <p:cNvSpPr/>
            <p:nvPr/>
          </p:nvSpPr>
          <p:spPr>
            <a:xfrm>
              <a:off x="1096820" y="176194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 name="Rectangle 12"/>
            <p:cNvSpPr/>
            <p:nvPr/>
          </p:nvSpPr>
          <p:spPr>
            <a:xfrm>
              <a:off x="1096820" y="249409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Rectangle 13"/>
            <p:cNvSpPr/>
            <p:nvPr/>
          </p:nvSpPr>
          <p:spPr>
            <a:xfrm>
              <a:off x="1096820" y="259868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 name="Rectangle 14"/>
            <p:cNvSpPr/>
            <p:nvPr/>
          </p:nvSpPr>
          <p:spPr>
            <a:xfrm>
              <a:off x="1096820" y="333084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Rectangle 15"/>
            <p:cNvSpPr/>
            <p:nvPr/>
          </p:nvSpPr>
          <p:spPr>
            <a:xfrm>
              <a:off x="1096820" y="343543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Rectangle 16"/>
            <p:cNvSpPr/>
            <p:nvPr/>
          </p:nvSpPr>
          <p:spPr>
            <a:xfrm>
              <a:off x="1096820" y="3121654"/>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 name="Rectangle 17"/>
            <p:cNvSpPr/>
            <p:nvPr/>
          </p:nvSpPr>
          <p:spPr>
            <a:xfrm>
              <a:off x="1096820" y="322624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Rectangle 18"/>
            <p:cNvSpPr/>
            <p:nvPr/>
          </p:nvSpPr>
          <p:spPr>
            <a:xfrm>
              <a:off x="1096820" y="291246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Rectangle 19"/>
            <p:cNvSpPr/>
            <p:nvPr/>
          </p:nvSpPr>
          <p:spPr>
            <a:xfrm>
              <a:off x="1096820" y="301706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 name="Rectangle 20"/>
            <p:cNvSpPr/>
            <p:nvPr/>
          </p:nvSpPr>
          <p:spPr>
            <a:xfrm>
              <a:off x="1096820" y="270328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2" name="Rectangle 21"/>
            <p:cNvSpPr/>
            <p:nvPr/>
          </p:nvSpPr>
          <p:spPr>
            <a:xfrm>
              <a:off x="1096820" y="280787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3" name="Rectangle 22"/>
            <p:cNvSpPr/>
            <p:nvPr/>
          </p:nvSpPr>
          <p:spPr>
            <a:xfrm>
              <a:off x="1096820" y="354002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Rectangle 23"/>
            <p:cNvSpPr/>
            <p:nvPr/>
          </p:nvSpPr>
          <p:spPr>
            <a:xfrm>
              <a:off x="1096820" y="364461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 name="Rectangle 24"/>
            <p:cNvSpPr/>
            <p:nvPr/>
          </p:nvSpPr>
          <p:spPr>
            <a:xfrm>
              <a:off x="1766315" y="228490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Rectangle 25"/>
            <p:cNvSpPr/>
            <p:nvPr/>
          </p:nvSpPr>
          <p:spPr>
            <a:xfrm>
              <a:off x="1766315" y="238950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7" name="Rectangle 26"/>
            <p:cNvSpPr/>
            <p:nvPr/>
          </p:nvSpPr>
          <p:spPr>
            <a:xfrm>
              <a:off x="1766315" y="207572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 name="Rectangle 27"/>
            <p:cNvSpPr/>
            <p:nvPr/>
          </p:nvSpPr>
          <p:spPr>
            <a:xfrm>
              <a:off x="1766315" y="218031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Rectangle 28"/>
            <p:cNvSpPr/>
            <p:nvPr/>
          </p:nvSpPr>
          <p:spPr>
            <a:xfrm>
              <a:off x="1766315" y="186653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 name="Rectangle 29"/>
            <p:cNvSpPr/>
            <p:nvPr/>
          </p:nvSpPr>
          <p:spPr>
            <a:xfrm>
              <a:off x="1766315" y="197112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1" name="Rectangle 30"/>
            <p:cNvSpPr/>
            <p:nvPr/>
          </p:nvSpPr>
          <p:spPr>
            <a:xfrm>
              <a:off x="1766315" y="165735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Rectangle 31"/>
            <p:cNvSpPr/>
            <p:nvPr/>
          </p:nvSpPr>
          <p:spPr>
            <a:xfrm>
              <a:off x="1766315" y="176194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Rectangle 32"/>
            <p:cNvSpPr/>
            <p:nvPr/>
          </p:nvSpPr>
          <p:spPr>
            <a:xfrm>
              <a:off x="1766315" y="249409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ectangle 33"/>
            <p:cNvSpPr/>
            <p:nvPr/>
          </p:nvSpPr>
          <p:spPr>
            <a:xfrm>
              <a:off x="1766315" y="259868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Rectangle 34"/>
            <p:cNvSpPr/>
            <p:nvPr/>
          </p:nvSpPr>
          <p:spPr>
            <a:xfrm>
              <a:off x="1766315" y="333084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Rectangle 35"/>
            <p:cNvSpPr/>
            <p:nvPr/>
          </p:nvSpPr>
          <p:spPr>
            <a:xfrm>
              <a:off x="1766315" y="343543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Rectangle 36"/>
            <p:cNvSpPr/>
            <p:nvPr/>
          </p:nvSpPr>
          <p:spPr>
            <a:xfrm>
              <a:off x="1766315" y="3121654"/>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Rectangle 37"/>
            <p:cNvSpPr/>
            <p:nvPr/>
          </p:nvSpPr>
          <p:spPr>
            <a:xfrm>
              <a:off x="1766315" y="322624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Rectangle 38"/>
            <p:cNvSpPr/>
            <p:nvPr/>
          </p:nvSpPr>
          <p:spPr>
            <a:xfrm>
              <a:off x="1766315" y="291246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Rectangle 39"/>
            <p:cNvSpPr/>
            <p:nvPr/>
          </p:nvSpPr>
          <p:spPr>
            <a:xfrm>
              <a:off x="1766315" y="301706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Rectangle 40"/>
            <p:cNvSpPr/>
            <p:nvPr/>
          </p:nvSpPr>
          <p:spPr>
            <a:xfrm>
              <a:off x="1766315" y="270328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2" name="Rectangle 41"/>
            <p:cNvSpPr/>
            <p:nvPr/>
          </p:nvSpPr>
          <p:spPr>
            <a:xfrm>
              <a:off x="1766315" y="280787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Rectangle 42"/>
            <p:cNvSpPr/>
            <p:nvPr/>
          </p:nvSpPr>
          <p:spPr>
            <a:xfrm>
              <a:off x="1766315" y="354002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Rectangle 43"/>
            <p:cNvSpPr/>
            <p:nvPr/>
          </p:nvSpPr>
          <p:spPr>
            <a:xfrm>
              <a:off x="1766315" y="364461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5" name="Rectangle 44"/>
            <p:cNvSpPr/>
            <p:nvPr/>
          </p:nvSpPr>
          <p:spPr>
            <a:xfrm>
              <a:off x="2435809" y="228490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Rectangle 45"/>
            <p:cNvSpPr/>
            <p:nvPr/>
          </p:nvSpPr>
          <p:spPr>
            <a:xfrm>
              <a:off x="2435809" y="238950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Rectangle 46"/>
            <p:cNvSpPr/>
            <p:nvPr/>
          </p:nvSpPr>
          <p:spPr>
            <a:xfrm>
              <a:off x="2435809" y="207572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8" name="Rectangle 47"/>
            <p:cNvSpPr/>
            <p:nvPr/>
          </p:nvSpPr>
          <p:spPr>
            <a:xfrm>
              <a:off x="2435809" y="218031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Rectangle 48"/>
            <p:cNvSpPr/>
            <p:nvPr/>
          </p:nvSpPr>
          <p:spPr>
            <a:xfrm>
              <a:off x="2435809" y="186653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0" name="Rectangle 49"/>
            <p:cNvSpPr/>
            <p:nvPr/>
          </p:nvSpPr>
          <p:spPr>
            <a:xfrm>
              <a:off x="2435809" y="197112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1" name="Rectangle 50"/>
            <p:cNvSpPr/>
            <p:nvPr/>
          </p:nvSpPr>
          <p:spPr>
            <a:xfrm>
              <a:off x="2435809" y="165735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Rectangle 51"/>
            <p:cNvSpPr/>
            <p:nvPr/>
          </p:nvSpPr>
          <p:spPr>
            <a:xfrm>
              <a:off x="2435809" y="176194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Rectangle 52"/>
            <p:cNvSpPr/>
            <p:nvPr/>
          </p:nvSpPr>
          <p:spPr>
            <a:xfrm>
              <a:off x="2435809" y="249409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Rectangle 53"/>
            <p:cNvSpPr/>
            <p:nvPr/>
          </p:nvSpPr>
          <p:spPr>
            <a:xfrm>
              <a:off x="2435809" y="259868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5" name="Rectangle 54"/>
            <p:cNvSpPr/>
            <p:nvPr/>
          </p:nvSpPr>
          <p:spPr>
            <a:xfrm>
              <a:off x="2435809" y="333084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Rectangle 55"/>
            <p:cNvSpPr/>
            <p:nvPr/>
          </p:nvSpPr>
          <p:spPr>
            <a:xfrm>
              <a:off x="2435809" y="343543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7" name="Rectangle 56"/>
            <p:cNvSpPr/>
            <p:nvPr/>
          </p:nvSpPr>
          <p:spPr>
            <a:xfrm>
              <a:off x="2435809" y="3121654"/>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Rectangle 57"/>
            <p:cNvSpPr/>
            <p:nvPr/>
          </p:nvSpPr>
          <p:spPr>
            <a:xfrm>
              <a:off x="2435809" y="322624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9" name="Rectangle 58"/>
            <p:cNvSpPr/>
            <p:nvPr/>
          </p:nvSpPr>
          <p:spPr>
            <a:xfrm>
              <a:off x="2435809" y="291246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0" name="Rectangle 59"/>
            <p:cNvSpPr/>
            <p:nvPr/>
          </p:nvSpPr>
          <p:spPr>
            <a:xfrm>
              <a:off x="2435809" y="301706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1" name="Rectangle 60"/>
            <p:cNvSpPr/>
            <p:nvPr/>
          </p:nvSpPr>
          <p:spPr>
            <a:xfrm>
              <a:off x="2435809" y="270328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Rectangle 61"/>
            <p:cNvSpPr/>
            <p:nvPr/>
          </p:nvSpPr>
          <p:spPr>
            <a:xfrm>
              <a:off x="2435809" y="280787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3" name="Rectangle 62"/>
            <p:cNvSpPr/>
            <p:nvPr/>
          </p:nvSpPr>
          <p:spPr>
            <a:xfrm>
              <a:off x="2435809" y="354002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Rectangle 63"/>
            <p:cNvSpPr/>
            <p:nvPr/>
          </p:nvSpPr>
          <p:spPr>
            <a:xfrm>
              <a:off x="2435809" y="364461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5" name="Rectangle 64"/>
            <p:cNvSpPr/>
            <p:nvPr/>
          </p:nvSpPr>
          <p:spPr>
            <a:xfrm>
              <a:off x="3105304" y="228490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6" name="Rectangle 65"/>
            <p:cNvSpPr/>
            <p:nvPr/>
          </p:nvSpPr>
          <p:spPr>
            <a:xfrm>
              <a:off x="3105304" y="238950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7" name="Rectangle 66"/>
            <p:cNvSpPr/>
            <p:nvPr/>
          </p:nvSpPr>
          <p:spPr>
            <a:xfrm>
              <a:off x="3105304" y="207572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8" name="Rectangle 67"/>
            <p:cNvSpPr/>
            <p:nvPr/>
          </p:nvSpPr>
          <p:spPr>
            <a:xfrm>
              <a:off x="3105304" y="218031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9" name="Rectangle 68"/>
            <p:cNvSpPr/>
            <p:nvPr/>
          </p:nvSpPr>
          <p:spPr>
            <a:xfrm>
              <a:off x="3105304" y="186653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0" name="Rectangle 69"/>
            <p:cNvSpPr/>
            <p:nvPr/>
          </p:nvSpPr>
          <p:spPr>
            <a:xfrm>
              <a:off x="3105304" y="197112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1" name="Rectangle 70"/>
            <p:cNvSpPr/>
            <p:nvPr/>
          </p:nvSpPr>
          <p:spPr>
            <a:xfrm>
              <a:off x="3105304" y="165735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2" name="Rectangle 71"/>
            <p:cNvSpPr/>
            <p:nvPr/>
          </p:nvSpPr>
          <p:spPr>
            <a:xfrm>
              <a:off x="3105304" y="176194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3" name="Rectangle 72"/>
            <p:cNvSpPr/>
            <p:nvPr/>
          </p:nvSpPr>
          <p:spPr>
            <a:xfrm>
              <a:off x="3105304" y="249409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4" name="Rectangle 73"/>
            <p:cNvSpPr/>
            <p:nvPr/>
          </p:nvSpPr>
          <p:spPr>
            <a:xfrm>
              <a:off x="3105304" y="259868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5" name="Rectangle 74"/>
            <p:cNvSpPr/>
            <p:nvPr/>
          </p:nvSpPr>
          <p:spPr>
            <a:xfrm>
              <a:off x="3105304" y="333084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6" name="Rectangle 75"/>
            <p:cNvSpPr/>
            <p:nvPr/>
          </p:nvSpPr>
          <p:spPr>
            <a:xfrm>
              <a:off x="3105304" y="343543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7" name="Rectangle 76"/>
            <p:cNvSpPr/>
            <p:nvPr/>
          </p:nvSpPr>
          <p:spPr>
            <a:xfrm>
              <a:off x="3105304" y="3121654"/>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8" name="Rectangle 77"/>
            <p:cNvSpPr/>
            <p:nvPr/>
          </p:nvSpPr>
          <p:spPr>
            <a:xfrm>
              <a:off x="3105304" y="322624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9" name="Rectangle 78"/>
            <p:cNvSpPr/>
            <p:nvPr/>
          </p:nvSpPr>
          <p:spPr>
            <a:xfrm>
              <a:off x="3105304" y="291246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0" name="Rectangle 79"/>
            <p:cNvSpPr/>
            <p:nvPr/>
          </p:nvSpPr>
          <p:spPr>
            <a:xfrm>
              <a:off x="3105304" y="301706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1" name="Rectangle 80"/>
            <p:cNvSpPr/>
            <p:nvPr/>
          </p:nvSpPr>
          <p:spPr>
            <a:xfrm>
              <a:off x="3105304" y="270328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2" name="Rectangle 81"/>
            <p:cNvSpPr/>
            <p:nvPr/>
          </p:nvSpPr>
          <p:spPr>
            <a:xfrm>
              <a:off x="3105304" y="280787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3" name="Rectangle 82"/>
            <p:cNvSpPr/>
            <p:nvPr/>
          </p:nvSpPr>
          <p:spPr>
            <a:xfrm>
              <a:off x="3105304" y="354002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4" name="Rectangle 83"/>
            <p:cNvSpPr/>
            <p:nvPr/>
          </p:nvSpPr>
          <p:spPr>
            <a:xfrm>
              <a:off x="3105304" y="364461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5" name="Rectangle 84"/>
            <p:cNvSpPr/>
            <p:nvPr/>
          </p:nvSpPr>
          <p:spPr>
            <a:xfrm>
              <a:off x="3774799" y="228490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6" name="Rectangle 85"/>
            <p:cNvSpPr/>
            <p:nvPr/>
          </p:nvSpPr>
          <p:spPr>
            <a:xfrm>
              <a:off x="3774799" y="238950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7" name="Rectangle 86"/>
            <p:cNvSpPr/>
            <p:nvPr/>
          </p:nvSpPr>
          <p:spPr>
            <a:xfrm>
              <a:off x="3774799" y="207572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8" name="Rectangle 87"/>
            <p:cNvSpPr/>
            <p:nvPr/>
          </p:nvSpPr>
          <p:spPr>
            <a:xfrm>
              <a:off x="3774799" y="218031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Rectangle 88"/>
            <p:cNvSpPr/>
            <p:nvPr/>
          </p:nvSpPr>
          <p:spPr>
            <a:xfrm>
              <a:off x="3774799" y="1866536"/>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0" name="Rectangle 89"/>
            <p:cNvSpPr/>
            <p:nvPr/>
          </p:nvSpPr>
          <p:spPr>
            <a:xfrm>
              <a:off x="3774799" y="1971129"/>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Rectangle 90"/>
            <p:cNvSpPr/>
            <p:nvPr/>
          </p:nvSpPr>
          <p:spPr>
            <a:xfrm>
              <a:off x="3774799" y="165735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2" name="Rectangle 91"/>
            <p:cNvSpPr/>
            <p:nvPr/>
          </p:nvSpPr>
          <p:spPr>
            <a:xfrm>
              <a:off x="3774799" y="176194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3" name="Rectangle 92"/>
            <p:cNvSpPr/>
            <p:nvPr/>
          </p:nvSpPr>
          <p:spPr>
            <a:xfrm>
              <a:off x="3774799" y="249409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4" name="Rectangle 93"/>
            <p:cNvSpPr/>
            <p:nvPr/>
          </p:nvSpPr>
          <p:spPr>
            <a:xfrm>
              <a:off x="3774799" y="259868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5" name="Rectangle 94"/>
            <p:cNvSpPr/>
            <p:nvPr/>
          </p:nvSpPr>
          <p:spPr>
            <a:xfrm>
              <a:off x="3774799" y="3330840"/>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6" name="Rectangle 95"/>
            <p:cNvSpPr/>
            <p:nvPr/>
          </p:nvSpPr>
          <p:spPr>
            <a:xfrm>
              <a:off x="3774799" y="3435433"/>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7" name="Rectangle 96"/>
            <p:cNvSpPr/>
            <p:nvPr/>
          </p:nvSpPr>
          <p:spPr>
            <a:xfrm>
              <a:off x="3774799" y="3121654"/>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Rectangle 97"/>
            <p:cNvSpPr/>
            <p:nvPr/>
          </p:nvSpPr>
          <p:spPr>
            <a:xfrm>
              <a:off x="3774799" y="322624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9" name="Rectangle 98"/>
            <p:cNvSpPr/>
            <p:nvPr/>
          </p:nvSpPr>
          <p:spPr>
            <a:xfrm>
              <a:off x="3774799" y="2912468"/>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0" name="Rectangle 99"/>
            <p:cNvSpPr/>
            <p:nvPr/>
          </p:nvSpPr>
          <p:spPr>
            <a:xfrm>
              <a:off x="3774799" y="301706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Rectangle 100"/>
            <p:cNvSpPr/>
            <p:nvPr/>
          </p:nvSpPr>
          <p:spPr>
            <a:xfrm>
              <a:off x="3774799" y="2703281"/>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2" name="Rectangle 101"/>
            <p:cNvSpPr/>
            <p:nvPr/>
          </p:nvSpPr>
          <p:spPr>
            <a:xfrm>
              <a:off x="3774799" y="2807875"/>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3" name="Rectangle 102"/>
            <p:cNvSpPr/>
            <p:nvPr/>
          </p:nvSpPr>
          <p:spPr>
            <a:xfrm>
              <a:off x="3774799" y="3540027"/>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4" name="Rectangle 103"/>
            <p:cNvSpPr/>
            <p:nvPr/>
          </p:nvSpPr>
          <p:spPr>
            <a:xfrm>
              <a:off x="3774799" y="3644612"/>
              <a:ext cx="416201" cy="7013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aphicFrame>
        <p:nvGraphicFramePr>
          <p:cNvPr id="105" name="Content Placeholder 3"/>
          <p:cNvGraphicFramePr>
            <a:graphicFrameLocks/>
          </p:cNvGraphicFramePr>
          <p:nvPr>
            <p:extLst>
              <p:ext uri="{D42A27DB-BD31-4B8C-83A1-F6EECF244321}">
                <p14:modId xmlns:p14="http://schemas.microsoft.com/office/powerpoint/2010/main" val="264854806"/>
              </p:ext>
            </p:extLst>
          </p:nvPr>
        </p:nvGraphicFramePr>
        <p:xfrm>
          <a:off x="5537763" y="1741827"/>
          <a:ext cx="2743200" cy="1648460"/>
        </p:xfrm>
        <a:graphic>
          <a:graphicData uri="http://schemas.openxmlformats.org/drawingml/2006/chart">
            <c:chart xmlns:c="http://schemas.openxmlformats.org/drawingml/2006/chart" xmlns:r="http://schemas.openxmlformats.org/officeDocument/2006/relationships" r:id="rId2"/>
          </a:graphicData>
        </a:graphic>
      </p:graphicFrame>
      <p:sp>
        <p:nvSpPr>
          <p:cNvPr id="106" name="Rectangle 105"/>
          <p:cNvSpPr/>
          <p:nvPr/>
        </p:nvSpPr>
        <p:spPr>
          <a:xfrm>
            <a:off x="1462427" y="4441121"/>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7" name="Rectangle 106"/>
          <p:cNvSpPr/>
          <p:nvPr/>
        </p:nvSpPr>
        <p:spPr>
          <a:xfrm>
            <a:off x="1462427" y="4580578"/>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8" name="Rectangle 107"/>
          <p:cNvSpPr/>
          <p:nvPr/>
        </p:nvSpPr>
        <p:spPr>
          <a:xfrm>
            <a:off x="1462427" y="4162206"/>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9" name="Rectangle 108"/>
          <p:cNvSpPr/>
          <p:nvPr/>
        </p:nvSpPr>
        <p:spPr>
          <a:xfrm>
            <a:off x="1462427" y="4301663"/>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0" name="Rectangle 109"/>
          <p:cNvSpPr/>
          <p:nvPr/>
        </p:nvSpPr>
        <p:spPr>
          <a:xfrm>
            <a:off x="1462427" y="4022749"/>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1" name="Rectangle 110"/>
          <p:cNvSpPr/>
          <p:nvPr/>
        </p:nvSpPr>
        <p:spPr>
          <a:xfrm>
            <a:off x="1462427" y="4720037"/>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2" name="Rectangle 111"/>
          <p:cNvSpPr/>
          <p:nvPr/>
        </p:nvSpPr>
        <p:spPr>
          <a:xfrm>
            <a:off x="1462427" y="4859483"/>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3" name="Rectangle 112"/>
          <p:cNvSpPr/>
          <p:nvPr/>
        </p:nvSpPr>
        <p:spPr>
          <a:xfrm>
            <a:off x="2355087" y="4441121"/>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4" name="Rectangle 113"/>
          <p:cNvSpPr/>
          <p:nvPr/>
        </p:nvSpPr>
        <p:spPr>
          <a:xfrm>
            <a:off x="2355087" y="4580578"/>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5" name="Rectangle 114"/>
          <p:cNvSpPr/>
          <p:nvPr/>
        </p:nvSpPr>
        <p:spPr>
          <a:xfrm>
            <a:off x="2355087" y="4301663"/>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6" name="Rectangle 115"/>
          <p:cNvSpPr/>
          <p:nvPr/>
        </p:nvSpPr>
        <p:spPr>
          <a:xfrm>
            <a:off x="2355087" y="4720037"/>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7" name="Rectangle 116"/>
          <p:cNvSpPr/>
          <p:nvPr/>
        </p:nvSpPr>
        <p:spPr>
          <a:xfrm>
            <a:off x="2355087" y="4859483"/>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8" name="Rectangle 117"/>
          <p:cNvSpPr/>
          <p:nvPr/>
        </p:nvSpPr>
        <p:spPr>
          <a:xfrm>
            <a:off x="3247746" y="3046546"/>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9" name="Rectangle 118"/>
          <p:cNvSpPr/>
          <p:nvPr/>
        </p:nvSpPr>
        <p:spPr>
          <a:xfrm>
            <a:off x="3247746" y="318600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0" name="Rectangle 119"/>
          <p:cNvSpPr/>
          <p:nvPr/>
        </p:nvSpPr>
        <p:spPr>
          <a:xfrm>
            <a:off x="3247746" y="332546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1" name="Rectangle 120"/>
          <p:cNvSpPr/>
          <p:nvPr/>
        </p:nvSpPr>
        <p:spPr>
          <a:xfrm>
            <a:off x="3247746" y="3464918"/>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2" name="Rectangle 121"/>
          <p:cNvSpPr/>
          <p:nvPr/>
        </p:nvSpPr>
        <p:spPr>
          <a:xfrm>
            <a:off x="3247746" y="444112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3" name="Rectangle 122"/>
          <p:cNvSpPr/>
          <p:nvPr/>
        </p:nvSpPr>
        <p:spPr>
          <a:xfrm>
            <a:off x="3247746" y="4580578"/>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4" name="Rectangle 123"/>
          <p:cNvSpPr/>
          <p:nvPr/>
        </p:nvSpPr>
        <p:spPr>
          <a:xfrm>
            <a:off x="3247746" y="4162206"/>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5" name="Rectangle 124"/>
          <p:cNvSpPr/>
          <p:nvPr/>
        </p:nvSpPr>
        <p:spPr>
          <a:xfrm>
            <a:off x="3247746" y="430166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6" name="Rectangle 125"/>
          <p:cNvSpPr/>
          <p:nvPr/>
        </p:nvSpPr>
        <p:spPr>
          <a:xfrm>
            <a:off x="3247746" y="388329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7" name="Rectangle 126"/>
          <p:cNvSpPr/>
          <p:nvPr/>
        </p:nvSpPr>
        <p:spPr>
          <a:xfrm>
            <a:off x="3247746" y="4022749"/>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8" name="Rectangle 127"/>
          <p:cNvSpPr/>
          <p:nvPr/>
        </p:nvSpPr>
        <p:spPr>
          <a:xfrm>
            <a:off x="3247746" y="3604375"/>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9" name="Rectangle 128"/>
          <p:cNvSpPr/>
          <p:nvPr/>
        </p:nvSpPr>
        <p:spPr>
          <a:xfrm>
            <a:off x="3247746" y="3743834"/>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0" name="Rectangle 129"/>
          <p:cNvSpPr/>
          <p:nvPr/>
        </p:nvSpPr>
        <p:spPr>
          <a:xfrm>
            <a:off x="3247746" y="4720037"/>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1" name="Rectangle 130"/>
          <p:cNvSpPr/>
          <p:nvPr/>
        </p:nvSpPr>
        <p:spPr>
          <a:xfrm>
            <a:off x="3247746" y="485948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2" name="Rectangle 131"/>
          <p:cNvSpPr/>
          <p:nvPr/>
        </p:nvSpPr>
        <p:spPr>
          <a:xfrm>
            <a:off x="4140406" y="444112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3" name="Rectangle 132"/>
          <p:cNvSpPr/>
          <p:nvPr/>
        </p:nvSpPr>
        <p:spPr>
          <a:xfrm>
            <a:off x="4140406" y="458057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4" name="Rectangle 133"/>
          <p:cNvSpPr/>
          <p:nvPr/>
        </p:nvSpPr>
        <p:spPr>
          <a:xfrm>
            <a:off x="4140406" y="4162206"/>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5" name="Rectangle 134"/>
          <p:cNvSpPr/>
          <p:nvPr/>
        </p:nvSpPr>
        <p:spPr>
          <a:xfrm>
            <a:off x="4140406" y="430166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6" name="Rectangle 135"/>
          <p:cNvSpPr/>
          <p:nvPr/>
        </p:nvSpPr>
        <p:spPr>
          <a:xfrm>
            <a:off x="4140406" y="388329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7" name="Rectangle 136"/>
          <p:cNvSpPr/>
          <p:nvPr/>
        </p:nvSpPr>
        <p:spPr>
          <a:xfrm>
            <a:off x="4140406" y="4022749"/>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8" name="Rectangle 137"/>
          <p:cNvSpPr/>
          <p:nvPr/>
        </p:nvSpPr>
        <p:spPr>
          <a:xfrm>
            <a:off x="4140406" y="3743834"/>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9" name="Rectangle 138"/>
          <p:cNvSpPr/>
          <p:nvPr/>
        </p:nvSpPr>
        <p:spPr>
          <a:xfrm>
            <a:off x="4140406" y="4720037"/>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0" name="Rectangle 139"/>
          <p:cNvSpPr/>
          <p:nvPr/>
        </p:nvSpPr>
        <p:spPr>
          <a:xfrm>
            <a:off x="4140406" y="485948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1" name="Rectangle 140"/>
          <p:cNvSpPr/>
          <p:nvPr/>
        </p:nvSpPr>
        <p:spPr>
          <a:xfrm>
            <a:off x="5033066" y="3046546"/>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2" name="Rectangle 141"/>
          <p:cNvSpPr/>
          <p:nvPr/>
        </p:nvSpPr>
        <p:spPr>
          <a:xfrm>
            <a:off x="5033066" y="318600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3" name="Rectangle 142"/>
          <p:cNvSpPr/>
          <p:nvPr/>
        </p:nvSpPr>
        <p:spPr>
          <a:xfrm>
            <a:off x="5033066" y="276763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4" name="Rectangle 143"/>
          <p:cNvSpPr/>
          <p:nvPr/>
        </p:nvSpPr>
        <p:spPr>
          <a:xfrm>
            <a:off x="5033066" y="2907089"/>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5" name="Rectangle 144"/>
          <p:cNvSpPr/>
          <p:nvPr/>
        </p:nvSpPr>
        <p:spPr>
          <a:xfrm>
            <a:off x="5033066" y="332546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6" name="Rectangle 145"/>
          <p:cNvSpPr/>
          <p:nvPr/>
        </p:nvSpPr>
        <p:spPr>
          <a:xfrm>
            <a:off x="5033066" y="346491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7" name="Rectangle 146"/>
          <p:cNvSpPr/>
          <p:nvPr/>
        </p:nvSpPr>
        <p:spPr>
          <a:xfrm>
            <a:off x="5033066" y="444112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8" name="Rectangle 147"/>
          <p:cNvSpPr/>
          <p:nvPr/>
        </p:nvSpPr>
        <p:spPr>
          <a:xfrm>
            <a:off x="5033066" y="458057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9" name="Rectangle 148"/>
          <p:cNvSpPr/>
          <p:nvPr/>
        </p:nvSpPr>
        <p:spPr>
          <a:xfrm>
            <a:off x="5033066" y="4162206"/>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0" name="Rectangle 149"/>
          <p:cNvSpPr/>
          <p:nvPr/>
        </p:nvSpPr>
        <p:spPr>
          <a:xfrm>
            <a:off x="5033066" y="430166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1" name="Rectangle 150"/>
          <p:cNvSpPr/>
          <p:nvPr/>
        </p:nvSpPr>
        <p:spPr>
          <a:xfrm>
            <a:off x="5033066" y="388329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2" name="Rectangle 151"/>
          <p:cNvSpPr/>
          <p:nvPr/>
        </p:nvSpPr>
        <p:spPr>
          <a:xfrm>
            <a:off x="5033066" y="4022749"/>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3" name="Rectangle 152"/>
          <p:cNvSpPr/>
          <p:nvPr/>
        </p:nvSpPr>
        <p:spPr>
          <a:xfrm>
            <a:off x="5033066" y="3604375"/>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4" name="Rectangle 153"/>
          <p:cNvSpPr/>
          <p:nvPr/>
        </p:nvSpPr>
        <p:spPr>
          <a:xfrm>
            <a:off x="5033066" y="3743834"/>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5" name="Rectangle 154"/>
          <p:cNvSpPr/>
          <p:nvPr/>
        </p:nvSpPr>
        <p:spPr>
          <a:xfrm>
            <a:off x="5033066" y="4720037"/>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6" name="Rectangle 155"/>
          <p:cNvSpPr/>
          <p:nvPr/>
        </p:nvSpPr>
        <p:spPr>
          <a:xfrm>
            <a:off x="5033066" y="485948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7" name="TextBox 156"/>
          <p:cNvSpPr txBox="1"/>
          <p:nvPr/>
        </p:nvSpPr>
        <p:spPr>
          <a:xfrm>
            <a:off x="1387197" y="1772684"/>
            <a:ext cx="716863" cy="420564"/>
          </a:xfrm>
          <a:prstGeom prst="rect">
            <a:avLst/>
          </a:prstGeom>
          <a:noFill/>
        </p:spPr>
        <p:txBody>
          <a:bodyPr wrap="none" rtlCol="0">
            <a:spAutoFit/>
          </a:bodyPr>
          <a:lstStyle/>
          <a:p>
            <a:pPr algn="ctr"/>
            <a:r>
              <a:rPr lang="en-US" sz="2133" dirty="0"/>
              <a:t>35%</a:t>
            </a:r>
          </a:p>
        </p:txBody>
      </p:sp>
      <p:sp>
        <p:nvSpPr>
          <p:cNvPr id="158" name="TextBox 157"/>
          <p:cNvSpPr txBox="1"/>
          <p:nvPr/>
        </p:nvSpPr>
        <p:spPr>
          <a:xfrm>
            <a:off x="2261429" y="1772684"/>
            <a:ext cx="716863" cy="420564"/>
          </a:xfrm>
          <a:prstGeom prst="rect">
            <a:avLst/>
          </a:prstGeom>
          <a:noFill/>
        </p:spPr>
        <p:txBody>
          <a:bodyPr wrap="none" rtlCol="0">
            <a:spAutoFit/>
          </a:bodyPr>
          <a:lstStyle/>
          <a:p>
            <a:pPr algn="ctr"/>
            <a:r>
              <a:rPr lang="en-US" sz="2133" dirty="0"/>
              <a:t>25%</a:t>
            </a:r>
          </a:p>
        </p:txBody>
      </p:sp>
      <p:sp>
        <p:nvSpPr>
          <p:cNvPr id="159" name="TextBox 158"/>
          <p:cNvSpPr txBox="1"/>
          <p:nvPr/>
        </p:nvSpPr>
        <p:spPr>
          <a:xfrm>
            <a:off x="3159289" y="1772684"/>
            <a:ext cx="716863" cy="420564"/>
          </a:xfrm>
          <a:prstGeom prst="rect">
            <a:avLst/>
          </a:prstGeom>
          <a:noFill/>
        </p:spPr>
        <p:txBody>
          <a:bodyPr wrap="none" rtlCol="0">
            <a:spAutoFit/>
          </a:bodyPr>
          <a:lstStyle/>
          <a:p>
            <a:pPr algn="ctr"/>
            <a:r>
              <a:rPr lang="en-US" sz="2133" dirty="0"/>
              <a:t>70%</a:t>
            </a:r>
          </a:p>
        </p:txBody>
      </p:sp>
      <p:sp>
        <p:nvSpPr>
          <p:cNvPr id="160" name="TextBox 159"/>
          <p:cNvSpPr txBox="1"/>
          <p:nvPr/>
        </p:nvSpPr>
        <p:spPr>
          <a:xfrm>
            <a:off x="4065026" y="1772684"/>
            <a:ext cx="716863" cy="420564"/>
          </a:xfrm>
          <a:prstGeom prst="rect">
            <a:avLst/>
          </a:prstGeom>
          <a:noFill/>
        </p:spPr>
        <p:txBody>
          <a:bodyPr wrap="none" rtlCol="0">
            <a:spAutoFit/>
          </a:bodyPr>
          <a:lstStyle/>
          <a:p>
            <a:pPr algn="ctr"/>
            <a:r>
              <a:rPr lang="en-US" sz="2133" dirty="0"/>
              <a:t>45%</a:t>
            </a:r>
          </a:p>
        </p:txBody>
      </p:sp>
      <p:sp>
        <p:nvSpPr>
          <p:cNvPr id="161" name="TextBox 160"/>
          <p:cNvSpPr txBox="1"/>
          <p:nvPr/>
        </p:nvSpPr>
        <p:spPr>
          <a:xfrm>
            <a:off x="4950285" y="1772684"/>
            <a:ext cx="716863" cy="420564"/>
          </a:xfrm>
          <a:prstGeom prst="rect">
            <a:avLst/>
          </a:prstGeom>
          <a:noFill/>
        </p:spPr>
        <p:txBody>
          <a:bodyPr wrap="none" rtlCol="0">
            <a:spAutoFit/>
          </a:bodyPr>
          <a:lstStyle/>
          <a:p>
            <a:pPr algn="ctr"/>
            <a:r>
              <a:rPr lang="en-US" sz="2133" dirty="0"/>
              <a:t>80%</a:t>
            </a:r>
          </a:p>
        </p:txBody>
      </p:sp>
      <p:sp>
        <p:nvSpPr>
          <p:cNvPr id="162" name="TextBox 161"/>
          <p:cNvSpPr txBox="1"/>
          <p:nvPr/>
        </p:nvSpPr>
        <p:spPr>
          <a:xfrm>
            <a:off x="7671363" y="1881312"/>
            <a:ext cx="1184940" cy="707886"/>
          </a:xfrm>
          <a:prstGeom prst="rect">
            <a:avLst/>
          </a:prstGeom>
          <a:noFill/>
        </p:spPr>
        <p:txBody>
          <a:bodyPr wrap="none" rtlCol="0">
            <a:spAutoFit/>
          </a:bodyPr>
          <a:lstStyle/>
          <a:p>
            <a:r>
              <a:rPr lang="en-US" sz="4000" dirty="0"/>
              <a:t>70%</a:t>
            </a:r>
          </a:p>
        </p:txBody>
      </p:sp>
      <p:sp>
        <p:nvSpPr>
          <p:cNvPr id="163" name="TextBox 162"/>
          <p:cNvSpPr txBox="1"/>
          <p:nvPr/>
        </p:nvSpPr>
        <p:spPr>
          <a:xfrm>
            <a:off x="7671363" y="2413503"/>
            <a:ext cx="3606237" cy="543867"/>
          </a:xfrm>
          <a:prstGeom prst="rect">
            <a:avLst/>
          </a:prstGeom>
          <a:noFill/>
        </p:spPr>
        <p:txBody>
          <a:bodyPr wrap="square" rtlCol="0">
            <a:spAutoFit/>
          </a:bodyPr>
          <a:lstStyle/>
          <a:p>
            <a:r>
              <a:rPr lang="en-US" sz="1467" dirty="0"/>
              <a:t>Xx xxx x </a:t>
            </a:r>
            <a:r>
              <a:rPr lang="en-US" sz="1467" dirty="0" err="1"/>
              <a:t>xxxxxxxxxxxxxxx</a:t>
            </a:r>
            <a:r>
              <a:rPr lang="en-US" sz="1467" dirty="0"/>
              <a:t> x </a:t>
            </a:r>
            <a:r>
              <a:rPr lang="en-US" sz="1467" dirty="0" err="1"/>
              <a:t>xxxxxx</a:t>
            </a:r>
            <a:r>
              <a:rPr lang="en-US" sz="1467" dirty="0"/>
              <a:t> x xxx x xxx xx xxx x </a:t>
            </a:r>
          </a:p>
        </p:txBody>
      </p:sp>
      <p:sp>
        <p:nvSpPr>
          <p:cNvPr id="164" name="TextBox 163"/>
          <p:cNvSpPr txBox="1"/>
          <p:nvPr/>
        </p:nvSpPr>
        <p:spPr>
          <a:xfrm>
            <a:off x="7671363" y="3663728"/>
            <a:ext cx="1184940" cy="707886"/>
          </a:xfrm>
          <a:prstGeom prst="rect">
            <a:avLst/>
          </a:prstGeom>
          <a:noFill/>
        </p:spPr>
        <p:txBody>
          <a:bodyPr wrap="none" rtlCol="0">
            <a:spAutoFit/>
          </a:bodyPr>
          <a:lstStyle/>
          <a:p>
            <a:r>
              <a:rPr lang="en-US" sz="4000" dirty="0"/>
              <a:t>80%</a:t>
            </a:r>
          </a:p>
        </p:txBody>
      </p:sp>
      <p:sp>
        <p:nvSpPr>
          <p:cNvPr id="165" name="TextBox 164"/>
          <p:cNvSpPr txBox="1"/>
          <p:nvPr/>
        </p:nvSpPr>
        <p:spPr>
          <a:xfrm>
            <a:off x="7671363" y="4195919"/>
            <a:ext cx="3606237" cy="543867"/>
          </a:xfrm>
          <a:prstGeom prst="rect">
            <a:avLst/>
          </a:prstGeom>
          <a:noFill/>
        </p:spPr>
        <p:txBody>
          <a:bodyPr wrap="square" rtlCol="0">
            <a:spAutoFit/>
          </a:bodyPr>
          <a:lstStyle/>
          <a:p>
            <a:r>
              <a:rPr lang="en-US" sz="1467" dirty="0"/>
              <a:t>Xx </a:t>
            </a:r>
            <a:r>
              <a:rPr lang="en-US" sz="1467" dirty="0" err="1"/>
              <a:t>xxxxxx</a:t>
            </a:r>
            <a:r>
              <a:rPr lang="en-US" sz="1467" dirty="0"/>
              <a:t> x </a:t>
            </a:r>
            <a:r>
              <a:rPr lang="en-US" sz="1467" dirty="0" err="1"/>
              <a:t>xxxx</a:t>
            </a:r>
            <a:r>
              <a:rPr lang="en-US" sz="1467" dirty="0"/>
              <a:t> x </a:t>
            </a:r>
            <a:r>
              <a:rPr lang="en-US" sz="1467" dirty="0" err="1"/>
              <a:t>xxxxx</a:t>
            </a:r>
            <a:r>
              <a:rPr lang="en-US" sz="1467" dirty="0"/>
              <a:t> </a:t>
            </a:r>
            <a:r>
              <a:rPr lang="en-US" sz="1467" dirty="0" err="1"/>
              <a:t>xxxxx</a:t>
            </a:r>
            <a:r>
              <a:rPr lang="en-US" sz="1467" dirty="0"/>
              <a:t> </a:t>
            </a:r>
            <a:r>
              <a:rPr lang="en-US" sz="1467" dirty="0" err="1"/>
              <a:t>xxxxxxxx</a:t>
            </a:r>
            <a:r>
              <a:rPr lang="en-US" sz="1467" dirty="0"/>
              <a:t> x </a:t>
            </a:r>
            <a:r>
              <a:rPr lang="en-US" sz="1467" dirty="0" err="1"/>
              <a:t>xxxx</a:t>
            </a:r>
            <a:r>
              <a:rPr lang="en-US" sz="1467" dirty="0"/>
              <a:t> </a:t>
            </a:r>
            <a:r>
              <a:rPr lang="en-US" sz="1467" dirty="0" err="1"/>
              <a:t>xxxxx</a:t>
            </a:r>
            <a:endParaRPr lang="en-US" sz="1467" dirty="0"/>
          </a:p>
        </p:txBody>
      </p:sp>
      <p:graphicFrame>
        <p:nvGraphicFramePr>
          <p:cNvPr id="166" name="Content Placeholder 3"/>
          <p:cNvGraphicFramePr>
            <a:graphicFrameLocks/>
          </p:cNvGraphicFramePr>
          <p:nvPr>
            <p:extLst>
              <p:ext uri="{D42A27DB-BD31-4B8C-83A1-F6EECF244321}">
                <p14:modId xmlns:p14="http://schemas.microsoft.com/office/powerpoint/2010/main" val="1765251125"/>
              </p:ext>
            </p:extLst>
          </p:nvPr>
        </p:nvGraphicFramePr>
        <p:xfrm>
          <a:off x="5537763" y="3530601"/>
          <a:ext cx="2743200" cy="164846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842707296"/>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 Same Side Corner Rectangle 4"/>
          <p:cNvSpPr/>
          <p:nvPr/>
        </p:nvSpPr>
        <p:spPr>
          <a:xfrm>
            <a:off x="6802352" y="4679015"/>
            <a:ext cx="525869" cy="1822325"/>
          </a:xfrm>
          <a:prstGeom prst="round2SameRect">
            <a:avLst>
              <a:gd name="adj1" fmla="val 50000"/>
              <a:gd name="adj2"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6" name="Round Same Side Corner Rectangle 5"/>
          <p:cNvSpPr/>
          <p:nvPr/>
        </p:nvSpPr>
        <p:spPr>
          <a:xfrm>
            <a:off x="7588439" y="4491567"/>
            <a:ext cx="525869" cy="2009773"/>
          </a:xfrm>
          <a:prstGeom prst="round2SameRect">
            <a:avLst>
              <a:gd name="adj1" fmla="val 50000"/>
              <a:gd name="adj2" fmla="val 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7" name="Round Same Side Corner Rectangle 6"/>
          <p:cNvSpPr/>
          <p:nvPr/>
        </p:nvSpPr>
        <p:spPr>
          <a:xfrm>
            <a:off x="8374524" y="4123758"/>
            <a:ext cx="525869" cy="2377583"/>
          </a:xfrm>
          <a:prstGeom prst="round2SameRect">
            <a:avLst>
              <a:gd name="adj1" fmla="val 50000"/>
              <a:gd name="adj2"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chemeClr val="tx1"/>
              </a:solidFill>
            </a:endParaRPr>
          </a:p>
        </p:txBody>
      </p:sp>
      <p:sp>
        <p:nvSpPr>
          <p:cNvPr id="8" name="Round Same Side Corner Rectangle 7"/>
          <p:cNvSpPr/>
          <p:nvPr/>
        </p:nvSpPr>
        <p:spPr>
          <a:xfrm>
            <a:off x="9160611" y="3401336"/>
            <a:ext cx="525869" cy="3100005"/>
          </a:xfrm>
          <a:prstGeom prst="round2SameRect">
            <a:avLst>
              <a:gd name="adj1" fmla="val 50000"/>
              <a:gd name="adj2" fmla="val 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chemeClr val="tx1"/>
              </a:solidFill>
            </a:endParaRPr>
          </a:p>
        </p:txBody>
      </p:sp>
      <p:sp>
        <p:nvSpPr>
          <p:cNvPr id="9" name="Round Same Side Corner Rectangle 8"/>
          <p:cNvSpPr/>
          <p:nvPr/>
        </p:nvSpPr>
        <p:spPr>
          <a:xfrm>
            <a:off x="9946690" y="2017528"/>
            <a:ext cx="525869" cy="4483813"/>
          </a:xfrm>
          <a:prstGeom prst="round2SameRect">
            <a:avLst>
              <a:gd name="adj1" fmla="val 50000"/>
              <a:gd name="adj2" fmla="val 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chemeClr val="tx1"/>
              </a:solidFill>
            </a:endParaRPr>
          </a:p>
        </p:txBody>
      </p:sp>
      <p:sp useBgFill="1">
        <p:nvSpPr>
          <p:cNvPr id="10" name="Rectangle 9"/>
          <p:cNvSpPr/>
          <p:nvPr/>
        </p:nvSpPr>
        <p:spPr>
          <a:xfrm>
            <a:off x="6720069" y="5493229"/>
            <a:ext cx="3840427" cy="1364771"/>
          </a:xfrm>
          <a:prstGeom prst="rect">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graphicFrame>
        <p:nvGraphicFramePr>
          <p:cNvPr id="4" name="Content Placeholder 3"/>
          <p:cNvGraphicFramePr>
            <a:graphicFrameLocks/>
          </p:cNvGraphicFramePr>
          <p:nvPr>
            <p:extLst>
              <p:ext uri="{D42A27DB-BD31-4B8C-83A1-F6EECF244321}">
                <p14:modId xmlns:p14="http://schemas.microsoft.com/office/powerpoint/2010/main" val="4235343090"/>
              </p:ext>
            </p:extLst>
          </p:nvPr>
        </p:nvGraphicFramePr>
        <p:xfrm>
          <a:off x="6479728" y="1473301"/>
          <a:ext cx="4368800" cy="4525433"/>
        </p:xfrm>
        <a:graphic>
          <a:graphicData uri="http://schemas.openxmlformats.org/drawingml/2006/chart">
            <c:chart xmlns:c="http://schemas.openxmlformats.org/drawingml/2006/chart" xmlns:r="http://schemas.openxmlformats.org/officeDocument/2006/relationships" r:id="rId2"/>
          </a:graphicData>
        </a:graphic>
      </p:graphicFrame>
      <p:sp>
        <p:nvSpPr>
          <p:cNvPr id="11" name="Rectangle 10"/>
          <p:cNvSpPr/>
          <p:nvPr/>
        </p:nvSpPr>
        <p:spPr>
          <a:xfrm>
            <a:off x="1199456" y="2053167"/>
            <a:ext cx="4876800" cy="3454400"/>
          </a:xfrm>
          <a:prstGeom prst="rect">
            <a:avLst/>
          </a:prstGeom>
          <a:solidFill>
            <a:schemeClr val="tx1">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lIns="243840" tIns="121920" rIns="243840" bIns="121920" rtlCol="0" anchor="t" anchorCtr="0"/>
          <a:lstStyle/>
          <a:p>
            <a:pPr>
              <a:spcAft>
                <a:spcPts val="1200"/>
              </a:spcAft>
            </a:pPr>
            <a:r>
              <a:rPr lang="en-US" sz="2800" dirty="0">
                <a:solidFill>
                  <a:schemeClr val="tx1"/>
                </a:solidFill>
              </a:rPr>
              <a:t>Xx x xxx </a:t>
            </a:r>
            <a:r>
              <a:rPr lang="en-US" sz="2800" dirty="0" err="1">
                <a:solidFill>
                  <a:schemeClr val="tx1"/>
                </a:solidFill>
              </a:rPr>
              <a:t>xxxxxxxxx</a:t>
            </a:r>
            <a:r>
              <a:rPr lang="en-US" sz="2800" dirty="0">
                <a:solidFill>
                  <a:schemeClr val="tx1"/>
                </a:solidFill>
              </a:rPr>
              <a:t> x x</a:t>
            </a:r>
          </a:p>
          <a:p>
            <a:pPr>
              <a:spcAft>
                <a:spcPts val="1200"/>
              </a:spcAft>
            </a:pPr>
            <a:r>
              <a:rPr lang="en-US" sz="1400" dirty="0" err="1">
                <a:solidFill>
                  <a:schemeClr val="tx1"/>
                </a:solidFill>
              </a:rPr>
              <a:t>Xxxxx</a:t>
            </a:r>
            <a:r>
              <a:rPr lang="en-US" sz="1400" dirty="0">
                <a:solidFill>
                  <a:schemeClr val="tx1"/>
                </a:solidFill>
              </a:rPr>
              <a:t> </a:t>
            </a:r>
            <a:r>
              <a:rPr lang="en-US" sz="1400" dirty="0" err="1">
                <a:solidFill>
                  <a:schemeClr val="tx1"/>
                </a:solidFill>
              </a:rPr>
              <a:t>xxxxx</a:t>
            </a:r>
            <a:r>
              <a:rPr lang="en-US" sz="1400" dirty="0">
                <a:solidFill>
                  <a:schemeClr val="tx1"/>
                </a:solidFill>
              </a:rPr>
              <a:t> xx </a:t>
            </a:r>
            <a:r>
              <a:rPr lang="en-US" sz="1400" dirty="0" err="1">
                <a:solidFill>
                  <a:schemeClr val="tx1"/>
                </a:solidFill>
              </a:rPr>
              <a:t>xxxxxxxxx</a:t>
            </a:r>
            <a:r>
              <a:rPr lang="en-US" sz="1400" dirty="0">
                <a:solidFill>
                  <a:schemeClr val="tx1"/>
                </a:solidFill>
              </a:rPr>
              <a:t> xxx </a:t>
            </a:r>
            <a:r>
              <a:rPr lang="en-US" sz="1400" dirty="0" err="1">
                <a:solidFill>
                  <a:schemeClr val="tx1"/>
                </a:solidFill>
              </a:rPr>
              <a:t>xxxxxxx</a:t>
            </a:r>
            <a:r>
              <a:rPr lang="en-US" sz="1400" dirty="0">
                <a:solidFill>
                  <a:schemeClr val="tx1"/>
                </a:solidFill>
              </a:rPr>
              <a:t> </a:t>
            </a:r>
            <a:r>
              <a:rPr lang="en-US" sz="1400" dirty="0" err="1">
                <a:solidFill>
                  <a:schemeClr val="tx1"/>
                </a:solidFill>
              </a:rPr>
              <a:t>xxxxxxx</a:t>
            </a:r>
            <a:r>
              <a:rPr lang="en-US" sz="1400" dirty="0">
                <a:solidFill>
                  <a:schemeClr val="tx1"/>
                </a:solidFill>
              </a:rPr>
              <a:t> x </a:t>
            </a:r>
          </a:p>
          <a:p>
            <a:pPr>
              <a:spcAft>
                <a:spcPts val="1200"/>
              </a:spcAft>
            </a:pPr>
            <a:r>
              <a:rPr lang="en-US" sz="1400" dirty="0" err="1">
                <a:solidFill>
                  <a:schemeClr val="tx1"/>
                </a:solidFill>
              </a:rPr>
              <a:t>Xxxxxxxx</a:t>
            </a:r>
            <a:r>
              <a:rPr lang="en-US" sz="1400" dirty="0">
                <a:solidFill>
                  <a:schemeClr val="tx1"/>
                </a:solidFill>
              </a:rPr>
              <a:t> </a:t>
            </a:r>
            <a:r>
              <a:rPr lang="en-US" sz="1400" dirty="0" err="1">
                <a:solidFill>
                  <a:schemeClr val="tx1"/>
                </a:solidFill>
              </a:rPr>
              <a:t>xxxxxxxxxxx</a:t>
            </a:r>
            <a:r>
              <a:rPr lang="en-US" sz="1400" dirty="0">
                <a:solidFill>
                  <a:schemeClr val="tx1"/>
                </a:solidFill>
              </a:rPr>
              <a:t> </a:t>
            </a:r>
            <a:r>
              <a:rPr lang="en-US" sz="1400" dirty="0" err="1">
                <a:solidFill>
                  <a:schemeClr val="tx1"/>
                </a:solidFill>
              </a:rPr>
              <a:t>Xxxxx</a:t>
            </a:r>
            <a:r>
              <a:rPr lang="en-US" sz="1400" dirty="0">
                <a:solidFill>
                  <a:schemeClr val="tx1"/>
                </a:solidFill>
              </a:rPr>
              <a:t> x </a:t>
            </a:r>
            <a:r>
              <a:rPr lang="en-US" sz="1400" dirty="0" err="1">
                <a:solidFill>
                  <a:schemeClr val="tx1"/>
                </a:solidFill>
              </a:rPr>
              <a:t>xxxx</a:t>
            </a:r>
            <a:r>
              <a:rPr lang="en-US" sz="1400" dirty="0">
                <a:solidFill>
                  <a:schemeClr val="tx1"/>
                </a:solidFill>
              </a:rPr>
              <a:t> </a:t>
            </a:r>
            <a:r>
              <a:rPr lang="en-US" sz="1400" dirty="0" err="1">
                <a:solidFill>
                  <a:schemeClr val="tx1"/>
                </a:solidFill>
              </a:rPr>
              <a:t>xxxxx</a:t>
            </a:r>
            <a:r>
              <a:rPr lang="en-US" sz="1400" dirty="0">
                <a:solidFill>
                  <a:schemeClr val="tx1"/>
                </a:solidFill>
              </a:rPr>
              <a:t> xxx xx </a:t>
            </a:r>
            <a:r>
              <a:rPr lang="en-US" sz="1400" dirty="0" err="1">
                <a:solidFill>
                  <a:schemeClr val="tx1"/>
                </a:solidFill>
              </a:rPr>
              <a:t>xxxxxxxx</a:t>
            </a:r>
            <a:r>
              <a:rPr lang="en-US" sz="1400" dirty="0">
                <a:solidFill>
                  <a:schemeClr val="tx1"/>
                </a:solidFill>
              </a:rPr>
              <a:t> </a:t>
            </a:r>
            <a:r>
              <a:rPr lang="en-US" sz="1400" dirty="0" err="1">
                <a:solidFill>
                  <a:schemeClr val="tx1"/>
                </a:solidFill>
              </a:rPr>
              <a:t>xxxxxxxxxxxxxxxxxx</a:t>
            </a:r>
            <a:r>
              <a:rPr lang="en-US" sz="1400" dirty="0">
                <a:solidFill>
                  <a:schemeClr val="tx1"/>
                </a:solidFill>
              </a:rPr>
              <a:t> Xx </a:t>
            </a:r>
            <a:r>
              <a:rPr lang="en-US" sz="1400" dirty="0" err="1">
                <a:solidFill>
                  <a:schemeClr val="tx1"/>
                </a:solidFill>
              </a:rPr>
              <a:t>xxxxx</a:t>
            </a:r>
            <a:r>
              <a:rPr lang="en-US" sz="1400" dirty="0">
                <a:solidFill>
                  <a:schemeClr val="tx1"/>
                </a:solidFill>
              </a:rPr>
              <a:t> xxx x xx </a:t>
            </a:r>
            <a:r>
              <a:rPr lang="en-US" sz="1400" dirty="0" err="1">
                <a:solidFill>
                  <a:schemeClr val="tx1"/>
                </a:solidFill>
              </a:rPr>
              <a:t>xx</a:t>
            </a:r>
            <a:r>
              <a:rPr lang="en-US" sz="1400" dirty="0">
                <a:solidFill>
                  <a:schemeClr val="tx1"/>
                </a:solidFill>
              </a:rPr>
              <a:t> xxx </a:t>
            </a:r>
          </a:p>
          <a:p>
            <a:pPr>
              <a:spcAft>
                <a:spcPts val="1200"/>
              </a:spcAft>
            </a:pPr>
            <a:r>
              <a:rPr lang="en-US" sz="1400" dirty="0" err="1">
                <a:solidFill>
                  <a:schemeClr val="tx1"/>
                </a:solidFill>
              </a:rPr>
              <a:t>Xxxxx</a:t>
            </a:r>
            <a:r>
              <a:rPr lang="en-US" sz="1400" dirty="0">
                <a:solidFill>
                  <a:schemeClr val="tx1"/>
                </a:solidFill>
              </a:rPr>
              <a:t> </a:t>
            </a:r>
            <a:r>
              <a:rPr lang="en-US" sz="1400" dirty="0" err="1">
                <a:solidFill>
                  <a:schemeClr val="tx1"/>
                </a:solidFill>
              </a:rPr>
              <a:t>xxxxxx</a:t>
            </a:r>
            <a:r>
              <a:rPr lang="en-US" sz="1400" dirty="0">
                <a:solidFill>
                  <a:schemeClr val="tx1"/>
                </a:solidFill>
              </a:rPr>
              <a:t> x xxx </a:t>
            </a:r>
            <a:r>
              <a:rPr lang="en-US" sz="1400" dirty="0" err="1">
                <a:solidFill>
                  <a:schemeClr val="tx1"/>
                </a:solidFill>
              </a:rPr>
              <a:t>xxxxxx</a:t>
            </a:r>
            <a:r>
              <a:rPr lang="en-US" sz="1400" dirty="0">
                <a:solidFill>
                  <a:schemeClr val="tx1"/>
                </a:solidFill>
              </a:rPr>
              <a:t> xxx </a:t>
            </a:r>
            <a:r>
              <a:rPr lang="en-US" sz="1400" dirty="0" err="1">
                <a:solidFill>
                  <a:schemeClr val="tx1"/>
                </a:solidFill>
              </a:rPr>
              <a:t>xxxxxxxxx</a:t>
            </a:r>
            <a:r>
              <a:rPr lang="en-US" sz="1400" dirty="0">
                <a:solidFill>
                  <a:schemeClr val="tx1"/>
                </a:solidFill>
              </a:rPr>
              <a:t>? Xxx x </a:t>
            </a:r>
            <a:r>
              <a:rPr lang="en-US" sz="1400" dirty="0" err="1">
                <a:solidFill>
                  <a:schemeClr val="tx1"/>
                </a:solidFill>
              </a:rPr>
              <a:t>xxxxxxxxxx</a:t>
            </a:r>
            <a:r>
              <a:rPr lang="en-US" sz="1400" dirty="0">
                <a:solidFill>
                  <a:schemeClr val="tx1"/>
                </a:solidFill>
              </a:rPr>
              <a:t> x </a:t>
            </a:r>
            <a:r>
              <a:rPr lang="en-US" sz="1400" dirty="0" err="1">
                <a:solidFill>
                  <a:schemeClr val="tx1"/>
                </a:solidFill>
              </a:rPr>
              <a:t>xxxxxxxxx</a:t>
            </a:r>
            <a:r>
              <a:rPr lang="en-US" sz="1400" dirty="0">
                <a:solidFill>
                  <a:schemeClr val="tx1"/>
                </a:solidFill>
              </a:rPr>
              <a:t> </a:t>
            </a:r>
            <a:r>
              <a:rPr lang="en-US" sz="1400" dirty="0" err="1">
                <a:solidFill>
                  <a:schemeClr val="tx1"/>
                </a:solidFill>
              </a:rPr>
              <a:t>xxxxxx</a:t>
            </a:r>
            <a:r>
              <a:rPr lang="en-US" sz="1400" dirty="0">
                <a:solidFill>
                  <a:schemeClr val="tx1"/>
                </a:solidFill>
              </a:rPr>
              <a:t> </a:t>
            </a:r>
            <a:r>
              <a:rPr lang="en-US" sz="1400" dirty="0" err="1">
                <a:solidFill>
                  <a:schemeClr val="tx1"/>
                </a:solidFill>
              </a:rPr>
              <a:t>xxxxxxxxxxx</a:t>
            </a:r>
            <a:r>
              <a:rPr lang="en-US" sz="1400" dirty="0">
                <a:solidFill>
                  <a:schemeClr val="tx1"/>
                </a:solidFill>
              </a:rPr>
              <a:t> </a:t>
            </a:r>
            <a:r>
              <a:rPr lang="en-US" sz="1400" dirty="0" err="1">
                <a:solidFill>
                  <a:schemeClr val="tx1"/>
                </a:solidFill>
              </a:rPr>
              <a:t>xxxxxxx</a:t>
            </a:r>
            <a:r>
              <a:rPr lang="en-US" sz="1400" dirty="0">
                <a:solidFill>
                  <a:schemeClr val="tx1"/>
                </a:solidFill>
              </a:rPr>
              <a:t> </a:t>
            </a:r>
          </a:p>
        </p:txBody>
      </p:sp>
      <p:sp>
        <p:nvSpPr>
          <p:cNvPr id="2" name="Title 1"/>
          <p:cNvSpPr>
            <a:spLocks noGrp="1"/>
          </p:cNvSpPr>
          <p:nvPr>
            <p:ph type="title"/>
          </p:nvPr>
        </p:nvSpPr>
        <p:spPr/>
        <p:txBody>
          <a:bodyPr/>
          <a:lstStyle/>
          <a:p>
            <a:r>
              <a:rPr lang="en-US" dirty="0"/>
              <a:t>Xx x </a:t>
            </a:r>
            <a:r>
              <a:rPr lang="en-US" dirty="0" err="1"/>
              <a:t>xxxxx</a:t>
            </a:r>
            <a:r>
              <a:rPr lang="en-US" dirty="0"/>
              <a:t> </a:t>
            </a:r>
            <a:r>
              <a:rPr lang="en-US" dirty="0" err="1"/>
              <a:t>xxxxxx</a:t>
            </a:r>
            <a:r>
              <a:rPr lang="en-US" dirty="0"/>
              <a:t> </a:t>
            </a:r>
            <a:r>
              <a:rPr lang="en-US" dirty="0" err="1"/>
              <a:t>xxxxxx</a:t>
            </a:r>
            <a:r>
              <a:rPr lang="en-US" dirty="0"/>
              <a:t> </a:t>
            </a:r>
            <a:r>
              <a:rPr lang="en-US" dirty="0" err="1"/>
              <a:t>xxxxx</a:t>
            </a:r>
            <a:r>
              <a:rPr lang="en-US" dirty="0"/>
              <a:t> x </a:t>
            </a:r>
            <a:r>
              <a:rPr lang="en-US" dirty="0" err="1"/>
              <a:t>xxxxx</a:t>
            </a:r>
            <a:r>
              <a:rPr lang="en-US" dirty="0"/>
              <a:t> xx </a:t>
            </a:r>
            <a:r>
              <a:rPr lang="en-US" dirty="0" err="1"/>
              <a:t>xx</a:t>
            </a:r>
            <a:r>
              <a:rPr lang="en-US" dirty="0"/>
              <a:t> xxx </a:t>
            </a:r>
          </a:p>
        </p:txBody>
      </p:sp>
      <p:sp>
        <p:nvSpPr>
          <p:cNvPr id="3" name="Text Placeholder 2"/>
          <p:cNvSpPr>
            <a:spLocks noGrp="1"/>
          </p:cNvSpPr>
          <p:nvPr>
            <p:ph type="body" sz="quarter" idx="10"/>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408738212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400"/>
                                            <p:tgtEl>
                                              <p:spTgt spid="11"/>
                                            </p:tgtEl>
                                          </p:cBhvr>
                                        </p:animEffect>
                                      </p:childTnLst>
                                    </p:cTn>
                                  </p:par>
                                  <p:par>
                                    <p:cTn id="8" presetID="2" presetClass="entr" presetSubtype="4" fill="hold" grpId="0" nodeType="withEffect" p14:presetBounceEnd="61111">
                                      <p:stCondLst>
                                        <p:cond delay="200"/>
                                      </p:stCondLst>
                                      <p:childTnLst>
                                        <p:set>
                                          <p:cBhvr>
                                            <p:cTn id="9" dur="1" fill="hold">
                                              <p:stCondLst>
                                                <p:cond delay="0"/>
                                              </p:stCondLst>
                                            </p:cTn>
                                            <p:tgtEl>
                                              <p:spTgt spid="5"/>
                                            </p:tgtEl>
                                            <p:attrNameLst>
                                              <p:attrName>style.visibility</p:attrName>
                                            </p:attrNameLst>
                                          </p:cBhvr>
                                          <p:to>
                                            <p:strVal val="visible"/>
                                          </p:to>
                                        </p:set>
                                        <p:anim calcmode="lin" valueType="num" p14:bounceEnd="61111">
                                          <p:cBhvr additive="base">
                                            <p:cTn id="10" dur="900" fill="hold"/>
                                            <p:tgtEl>
                                              <p:spTgt spid="5"/>
                                            </p:tgtEl>
                                            <p:attrNameLst>
                                              <p:attrName>ppt_x</p:attrName>
                                            </p:attrNameLst>
                                          </p:cBhvr>
                                          <p:tavLst>
                                            <p:tav tm="0">
                                              <p:val>
                                                <p:strVal val="#ppt_x"/>
                                              </p:val>
                                            </p:tav>
                                            <p:tav tm="100000">
                                              <p:val>
                                                <p:strVal val="#ppt_x"/>
                                              </p:val>
                                            </p:tav>
                                          </p:tavLst>
                                        </p:anim>
                                        <p:anim calcmode="lin" valueType="num" p14:bounceEnd="61111">
                                          <p:cBhvr additive="base">
                                            <p:cTn id="11" dur="9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14:presetBounceEnd="61111">
                                      <p:stCondLst>
                                        <p:cond delay="300"/>
                                      </p:stCondLst>
                                      <p:childTnLst>
                                        <p:set>
                                          <p:cBhvr>
                                            <p:cTn id="13" dur="1" fill="hold">
                                              <p:stCondLst>
                                                <p:cond delay="0"/>
                                              </p:stCondLst>
                                            </p:cTn>
                                            <p:tgtEl>
                                              <p:spTgt spid="6"/>
                                            </p:tgtEl>
                                            <p:attrNameLst>
                                              <p:attrName>style.visibility</p:attrName>
                                            </p:attrNameLst>
                                          </p:cBhvr>
                                          <p:to>
                                            <p:strVal val="visible"/>
                                          </p:to>
                                        </p:set>
                                        <p:anim calcmode="lin" valueType="num" p14:bounceEnd="61111">
                                          <p:cBhvr additive="base">
                                            <p:cTn id="14" dur="1000" fill="hold"/>
                                            <p:tgtEl>
                                              <p:spTgt spid="6"/>
                                            </p:tgtEl>
                                            <p:attrNameLst>
                                              <p:attrName>ppt_x</p:attrName>
                                            </p:attrNameLst>
                                          </p:cBhvr>
                                          <p:tavLst>
                                            <p:tav tm="0">
                                              <p:val>
                                                <p:strVal val="#ppt_x"/>
                                              </p:val>
                                            </p:tav>
                                            <p:tav tm="100000">
                                              <p:val>
                                                <p:strVal val="#ppt_x"/>
                                              </p:val>
                                            </p:tav>
                                          </p:tavLst>
                                        </p:anim>
                                        <p:anim calcmode="lin" valueType="num" p14:bounceEnd="61111">
                                          <p:cBhvr additive="base">
                                            <p:cTn id="15" dur="1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14:presetBounceEnd="61111">
                                      <p:stCondLst>
                                        <p:cond delay="400"/>
                                      </p:stCondLst>
                                      <p:childTnLst>
                                        <p:set>
                                          <p:cBhvr>
                                            <p:cTn id="17" dur="1" fill="hold">
                                              <p:stCondLst>
                                                <p:cond delay="0"/>
                                              </p:stCondLst>
                                            </p:cTn>
                                            <p:tgtEl>
                                              <p:spTgt spid="7"/>
                                            </p:tgtEl>
                                            <p:attrNameLst>
                                              <p:attrName>style.visibility</p:attrName>
                                            </p:attrNameLst>
                                          </p:cBhvr>
                                          <p:to>
                                            <p:strVal val="visible"/>
                                          </p:to>
                                        </p:set>
                                        <p:anim calcmode="lin" valueType="num" p14:bounceEnd="61111">
                                          <p:cBhvr additive="base">
                                            <p:cTn id="18" dur="1100" fill="hold"/>
                                            <p:tgtEl>
                                              <p:spTgt spid="7"/>
                                            </p:tgtEl>
                                            <p:attrNameLst>
                                              <p:attrName>ppt_x</p:attrName>
                                            </p:attrNameLst>
                                          </p:cBhvr>
                                          <p:tavLst>
                                            <p:tav tm="0">
                                              <p:val>
                                                <p:strVal val="#ppt_x"/>
                                              </p:val>
                                            </p:tav>
                                            <p:tav tm="100000">
                                              <p:val>
                                                <p:strVal val="#ppt_x"/>
                                              </p:val>
                                            </p:tav>
                                          </p:tavLst>
                                        </p:anim>
                                        <p:anim calcmode="lin" valueType="num" p14:bounceEnd="61111">
                                          <p:cBhvr additive="base">
                                            <p:cTn id="19" dur="11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14:presetBounceEnd="61111">
                                      <p:stCondLst>
                                        <p:cond delay="500"/>
                                      </p:stCondLst>
                                      <p:childTnLst>
                                        <p:set>
                                          <p:cBhvr>
                                            <p:cTn id="21" dur="1" fill="hold">
                                              <p:stCondLst>
                                                <p:cond delay="0"/>
                                              </p:stCondLst>
                                            </p:cTn>
                                            <p:tgtEl>
                                              <p:spTgt spid="8"/>
                                            </p:tgtEl>
                                            <p:attrNameLst>
                                              <p:attrName>style.visibility</p:attrName>
                                            </p:attrNameLst>
                                          </p:cBhvr>
                                          <p:to>
                                            <p:strVal val="visible"/>
                                          </p:to>
                                        </p:set>
                                        <p:anim calcmode="lin" valueType="num" p14:bounceEnd="61111">
                                          <p:cBhvr additive="base">
                                            <p:cTn id="22" dur="1200" fill="hold"/>
                                            <p:tgtEl>
                                              <p:spTgt spid="8"/>
                                            </p:tgtEl>
                                            <p:attrNameLst>
                                              <p:attrName>ppt_x</p:attrName>
                                            </p:attrNameLst>
                                          </p:cBhvr>
                                          <p:tavLst>
                                            <p:tav tm="0">
                                              <p:val>
                                                <p:strVal val="#ppt_x"/>
                                              </p:val>
                                            </p:tav>
                                            <p:tav tm="100000">
                                              <p:val>
                                                <p:strVal val="#ppt_x"/>
                                              </p:val>
                                            </p:tav>
                                          </p:tavLst>
                                        </p:anim>
                                        <p:anim calcmode="lin" valueType="num" p14:bounceEnd="61111">
                                          <p:cBhvr additive="base">
                                            <p:cTn id="23" dur="12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14:presetBounceEnd="61111">
                                      <p:stCondLst>
                                        <p:cond delay="600"/>
                                      </p:stCondLst>
                                      <p:childTnLst>
                                        <p:set>
                                          <p:cBhvr>
                                            <p:cTn id="25" dur="1" fill="hold">
                                              <p:stCondLst>
                                                <p:cond delay="0"/>
                                              </p:stCondLst>
                                            </p:cTn>
                                            <p:tgtEl>
                                              <p:spTgt spid="9"/>
                                            </p:tgtEl>
                                            <p:attrNameLst>
                                              <p:attrName>style.visibility</p:attrName>
                                            </p:attrNameLst>
                                          </p:cBhvr>
                                          <p:to>
                                            <p:strVal val="visible"/>
                                          </p:to>
                                        </p:set>
                                        <p:anim calcmode="lin" valueType="num" p14:bounceEnd="61111">
                                          <p:cBhvr additive="base">
                                            <p:cTn id="26" dur="1300" fill="hold"/>
                                            <p:tgtEl>
                                              <p:spTgt spid="9"/>
                                            </p:tgtEl>
                                            <p:attrNameLst>
                                              <p:attrName>ppt_x</p:attrName>
                                            </p:attrNameLst>
                                          </p:cBhvr>
                                          <p:tavLst>
                                            <p:tav tm="0">
                                              <p:val>
                                                <p:strVal val="#ppt_x"/>
                                              </p:val>
                                            </p:tav>
                                            <p:tav tm="100000">
                                              <p:val>
                                                <p:strVal val="#ppt_x"/>
                                              </p:val>
                                            </p:tav>
                                          </p:tavLst>
                                        </p:anim>
                                        <p:anim calcmode="lin" valueType="num" p14:bounceEnd="61111">
                                          <p:cBhvr additive="base">
                                            <p:cTn id="27" dur="1300" fill="hold"/>
                                            <p:tgtEl>
                                              <p:spTgt spid="9"/>
                                            </p:tgtEl>
                                            <p:attrNameLst>
                                              <p:attrName>ppt_y</p:attrName>
                                            </p:attrNameLst>
                                          </p:cBhvr>
                                          <p:tavLst>
                                            <p:tav tm="0">
                                              <p:val>
                                                <p:strVal val="1+#ppt_h/2"/>
                                              </p:val>
                                            </p:tav>
                                            <p:tav tm="100000">
                                              <p:val>
                                                <p:strVal val="#ppt_y"/>
                                              </p:val>
                                            </p:tav>
                                          </p:tavLst>
                                        </p:anim>
                                      </p:childTnLst>
                                    </p:cTn>
                                  </p:par>
                                  <p:par>
                                    <p:cTn id="28" presetID="10" presetClass="entr" presetSubtype="0"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1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Graphic spid="4" grpId="0">
            <p:bldAsOne/>
          </p:bldGraphic>
          <p:bldP spid="1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400"/>
                                            <p:tgtEl>
                                              <p:spTgt spid="11"/>
                                            </p:tgtEl>
                                          </p:cBhvr>
                                        </p:animEffect>
                                      </p:childTnLst>
                                    </p:cTn>
                                  </p:par>
                                  <p:par>
                                    <p:cTn id="8" presetID="2" presetClass="entr" presetSubtype="4" fill="hold" grpId="0" nodeType="withEffect">
                                      <p:stCondLst>
                                        <p:cond delay="20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900" fill="hold"/>
                                            <p:tgtEl>
                                              <p:spTgt spid="5"/>
                                            </p:tgtEl>
                                            <p:attrNameLst>
                                              <p:attrName>ppt_x</p:attrName>
                                            </p:attrNameLst>
                                          </p:cBhvr>
                                          <p:tavLst>
                                            <p:tav tm="0">
                                              <p:val>
                                                <p:strVal val="#ppt_x"/>
                                              </p:val>
                                            </p:tav>
                                            <p:tav tm="100000">
                                              <p:val>
                                                <p:strVal val="#ppt_x"/>
                                              </p:val>
                                            </p:tav>
                                          </p:tavLst>
                                        </p:anim>
                                        <p:anim calcmode="lin" valueType="num">
                                          <p:cBhvr additive="base">
                                            <p:cTn id="11" dur="9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30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1000" fill="hold"/>
                                            <p:tgtEl>
                                              <p:spTgt spid="6"/>
                                            </p:tgtEl>
                                            <p:attrNameLst>
                                              <p:attrName>ppt_x</p:attrName>
                                            </p:attrNameLst>
                                          </p:cBhvr>
                                          <p:tavLst>
                                            <p:tav tm="0">
                                              <p:val>
                                                <p:strVal val="#ppt_x"/>
                                              </p:val>
                                            </p:tav>
                                            <p:tav tm="100000">
                                              <p:val>
                                                <p:strVal val="#ppt_x"/>
                                              </p:val>
                                            </p:tav>
                                          </p:tavLst>
                                        </p:anim>
                                        <p:anim calcmode="lin" valueType="num">
                                          <p:cBhvr additive="base">
                                            <p:cTn id="15" dur="1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40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1100" fill="hold"/>
                                            <p:tgtEl>
                                              <p:spTgt spid="7"/>
                                            </p:tgtEl>
                                            <p:attrNameLst>
                                              <p:attrName>ppt_x</p:attrName>
                                            </p:attrNameLst>
                                          </p:cBhvr>
                                          <p:tavLst>
                                            <p:tav tm="0">
                                              <p:val>
                                                <p:strVal val="#ppt_x"/>
                                              </p:val>
                                            </p:tav>
                                            <p:tav tm="100000">
                                              <p:val>
                                                <p:strVal val="#ppt_x"/>
                                              </p:val>
                                            </p:tav>
                                          </p:tavLst>
                                        </p:anim>
                                        <p:anim calcmode="lin" valueType="num">
                                          <p:cBhvr additive="base">
                                            <p:cTn id="19" dur="11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5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200" fill="hold"/>
                                            <p:tgtEl>
                                              <p:spTgt spid="8"/>
                                            </p:tgtEl>
                                            <p:attrNameLst>
                                              <p:attrName>ppt_x</p:attrName>
                                            </p:attrNameLst>
                                          </p:cBhvr>
                                          <p:tavLst>
                                            <p:tav tm="0">
                                              <p:val>
                                                <p:strVal val="#ppt_x"/>
                                              </p:val>
                                            </p:tav>
                                            <p:tav tm="100000">
                                              <p:val>
                                                <p:strVal val="#ppt_x"/>
                                              </p:val>
                                            </p:tav>
                                          </p:tavLst>
                                        </p:anim>
                                        <p:anim calcmode="lin" valueType="num">
                                          <p:cBhvr additive="base">
                                            <p:cTn id="23" dur="12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60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1300" fill="hold"/>
                                            <p:tgtEl>
                                              <p:spTgt spid="9"/>
                                            </p:tgtEl>
                                            <p:attrNameLst>
                                              <p:attrName>ppt_x</p:attrName>
                                            </p:attrNameLst>
                                          </p:cBhvr>
                                          <p:tavLst>
                                            <p:tav tm="0">
                                              <p:val>
                                                <p:strVal val="#ppt_x"/>
                                              </p:val>
                                            </p:tav>
                                            <p:tav tm="100000">
                                              <p:val>
                                                <p:strVal val="#ppt_x"/>
                                              </p:val>
                                            </p:tav>
                                          </p:tavLst>
                                        </p:anim>
                                        <p:anim calcmode="lin" valueType="num">
                                          <p:cBhvr additive="base">
                                            <p:cTn id="27" dur="1300" fill="hold"/>
                                            <p:tgtEl>
                                              <p:spTgt spid="9"/>
                                            </p:tgtEl>
                                            <p:attrNameLst>
                                              <p:attrName>ppt_y</p:attrName>
                                            </p:attrNameLst>
                                          </p:cBhvr>
                                          <p:tavLst>
                                            <p:tav tm="0">
                                              <p:val>
                                                <p:strVal val="1+#ppt_h/2"/>
                                              </p:val>
                                            </p:tav>
                                            <p:tav tm="100000">
                                              <p:val>
                                                <p:strVal val="#ppt_y"/>
                                              </p:val>
                                            </p:tav>
                                          </p:tavLst>
                                        </p:anim>
                                      </p:childTnLst>
                                    </p:cTn>
                                  </p:par>
                                  <p:par>
                                    <p:cTn id="28" presetID="10" presetClass="entr" presetSubtype="0"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1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Graphic spid="4" grpId="0">
            <p:bldAsOne/>
          </p:bldGraphic>
          <p:bldP spid="11" grpId="0" animBg="1"/>
        </p:bldLst>
      </p:timing>
    </mc:Fallback>
  </mc:AlternateContent>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xxx </a:t>
            </a:r>
            <a:r>
              <a:rPr lang="en-US" dirty="0" err="1"/>
              <a:t>xxxxxxxxx</a:t>
            </a:r>
            <a:r>
              <a:rPr lang="en-US" dirty="0"/>
              <a:t> xx</a:t>
            </a:r>
          </a:p>
        </p:txBody>
      </p:sp>
      <p:sp>
        <p:nvSpPr>
          <p:cNvPr id="3" name="Text Placeholder 2"/>
          <p:cNvSpPr>
            <a:spLocks noGrp="1"/>
          </p:cNvSpPr>
          <p:nvPr>
            <p:ph type="body" sz="quarter" idx="10"/>
          </p:nvPr>
        </p:nvSpPr>
        <p:spPr/>
        <p:txBody>
          <a:bodyPr/>
          <a:lstStyle/>
          <a:p>
            <a:r>
              <a:rPr lang="en-US" dirty="0" err="1"/>
              <a:t>Xxxxxx</a:t>
            </a:r>
            <a:r>
              <a:rPr lang="en-US" dirty="0"/>
              <a:t> </a:t>
            </a:r>
            <a:r>
              <a:rPr lang="en-US" dirty="0" err="1"/>
              <a:t>xxxx</a:t>
            </a:r>
            <a:r>
              <a:rPr lang="en-US" dirty="0"/>
              <a:t> x xxx </a:t>
            </a:r>
            <a:r>
              <a:rPr lang="en-US" dirty="0" err="1"/>
              <a:t>xxxx</a:t>
            </a:r>
            <a:r>
              <a:rPr lang="en-US" dirty="0"/>
              <a:t> </a:t>
            </a:r>
          </a:p>
        </p:txBody>
      </p:sp>
      <p:graphicFrame>
        <p:nvGraphicFramePr>
          <p:cNvPr id="6" name="Chart 5"/>
          <p:cNvGraphicFramePr/>
          <p:nvPr>
            <p:extLst>
              <p:ext uri="{D42A27DB-BD31-4B8C-83A1-F6EECF244321}">
                <p14:modId xmlns:p14="http://schemas.microsoft.com/office/powerpoint/2010/main" val="3147540368"/>
              </p:ext>
            </p:extLst>
          </p:nvPr>
        </p:nvGraphicFramePr>
        <p:xfrm>
          <a:off x="914400" y="1803400"/>
          <a:ext cx="6705600" cy="3522133"/>
        </p:xfrm>
        <a:graphic>
          <a:graphicData uri="http://schemas.openxmlformats.org/drawingml/2006/chart">
            <c:chart xmlns:c="http://schemas.openxmlformats.org/drawingml/2006/chart" xmlns:r="http://schemas.openxmlformats.org/officeDocument/2006/relationships" r:id="rId2"/>
          </a:graphicData>
        </a:graphic>
      </p:graphicFrame>
      <p:sp>
        <p:nvSpPr>
          <p:cNvPr id="7" name="Rectangle 6"/>
          <p:cNvSpPr/>
          <p:nvPr/>
        </p:nvSpPr>
        <p:spPr>
          <a:xfrm>
            <a:off x="8016213" y="2015067"/>
            <a:ext cx="3456384" cy="3238136"/>
          </a:xfrm>
          <a:prstGeom prst="rect">
            <a:avLst/>
          </a:prstGeom>
          <a:solidFill>
            <a:srgbClr val="7F7F7F">
              <a:alpha val="30000"/>
            </a:srgbClr>
          </a:solidFill>
          <a:ln>
            <a:noFill/>
          </a:ln>
          <a:effectLst/>
        </p:spPr>
        <p:style>
          <a:lnRef idx="1">
            <a:schemeClr val="accent1"/>
          </a:lnRef>
          <a:fillRef idx="3">
            <a:schemeClr val="accent1"/>
          </a:fillRef>
          <a:effectRef idx="2">
            <a:schemeClr val="accent1"/>
          </a:effectRef>
          <a:fontRef idx="minor">
            <a:schemeClr val="lt1"/>
          </a:fontRef>
        </p:style>
        <p:txBody>
          <a:bodyPr lIns="243840" tIns="121920" rIns="243840" bIns="121920" rtlCol="0" anchor="t" anchorCtr="0"/>
          <a:lstStyle/>
          <a:p>
            <a:pPr>
              <a:spcAft>
                <a:spcPts val="1200"/>
              </a:spcAft>
            </a:pPr>
            <a:r>
              <a:rPr lang="en-US" sz="2133" dirty="0">
                <a:solidFill>
                  <a:schemeClr val="tx1"/>
                </a:solidFill>
              </a:rPr>
              <a:t>Xx x xxx </a:t>
            </a:r>
            <a:r>
              <a:rPr lang="en-US" sz="2133" dirty="0" err="1">
                <a:solidFill>
                  <a:schemeClr val="tx1"/>
                </a:solidFill>
              </a:rPr>
              <a:t>xxxxxxxxx</a:t>
            </a:r>
            <a:r>
              <a:rPr lang="en-US" sz="2133" dirty="0">
                <a:solidFill>
                  <a:schemeClr val="tx1"/>
                </a:solidFill>
              </a:rPr>
              <a:t> x x</a:t>
            </a:r>
          </a:p>
          <a:p>
            <a:pPr>
              <a:spcAft>
                <a:spcPts val="1200"/>
              </a:spcAft>
            </a:pPr>
            <a:r>
              <a:rPr lang="en-US" sz="1467" dirty="0" err="1">
                <a:solidFill>
                  <a:schemeClr val="tx1"/>
                </a:solidFill>
              </a:rPr>
              <a:t>Xxxxx</a:t>
            </a:r>
            <a:r>
              <a:rPr lang="en-US" sz="1467" dirty="0">
                <a:solidFill>
                  <a:schemeClr val="tx1"/>
                </a:solidFill>
              </a:rPr>
              <a:t> </a:t>
            </a:r>
            <a:r>
              <a:rPr lang="en-US" sz="1467" dirty="0" err="1">
                <a:solidFill>
                  <a:schemeClr val="tx1"/>
                </a:solidFill>
              </a:rPr>
              <a:t>xxxxx</a:t>
            </a:r>
            <a:r>
              <a:rPr lang="en-US" sz="1467" dirty="0">
                <a:solidFill>
                  <a:schemeClr val="tx1"/>
                </a:solidFill>
              </a:rPr>
              <a:t> xx </a:t>
            </a:r>
            <a:r>
              <a:rPr lang="en-US" sz="1467" dirty="0" err="1">
                <a:solidFill>
                  <a:schemeClr val="tx1"/>
                </a:solidFill>
              </a:rPr>
              <a:t>xxxxxxxxx</a:t>
            </a:r>
            <a:r>
              <a:rPr lang="en-US" sz="1467" dirty="0">
                <a:solidFill>
                  <a:schemeClr val="tx1"/>
                </a:solidFill>
              </a:rPr>
              <a:t> xxx </a:t>
            </a:r>
            <a:r>
              <a:rPr lang="en-US" sz="1467" dirty="0" err="1">
                <a:solidFill>
                  <a:schemeClr val="tx1"/>
                </a:solidFill>
              </a:rPr>
              <a:t>xxxxxxx</a:t>
            </a:r>
            <a:r>
              <a:rPr lang="en-US" sz="1467" dirty="0">
                <a:solidFill>
                  <a:schemeClr val="tx1"/>
                </a:solidFill>
              </a:rPr>
              <a:t> </a:t>
            </a:r>
            <a:r>
              <a:rPr lang="en-US" sz="1467" dirty="0" err="1">
                <a:solidFill>
                  <a:schemeClr val="tx1"/>
                </a:solidFill>
              </a:rPr>
              <a:t>xxxxxxx</a:t>
            </a:r>
            <a:r>
              <a:rPr lang="en-US" sz="1467" dirty="0">
                <a:solidFill>
                  <a:schemeClr val="tx1"/>
                </a:solidFill>
              </a:rPr>
              <a:t> x </a:t>
            </a:r>
          </a:p>
          <a:p>
            <a:pPr>
              <a:spcAft>
                <a:spcPts val="1200"/>
              </a:spcAft>
            </a:pPr>
            <a:r>
              <a:rPr lang="en-US" sz="1467" dirty="0" err="1">
                <a:solidFill>
                  <a:schemeClr val="tx1"/>
                </a:solidFill>
              </a:rPr>
              <a:t>Xxxxxxxx</a:t>
            </a:r>
            <a:r>
              <a:rPr lang="en-US" sz="1467" dirty="0">
                <a:solidFill>
                  <a:schemeClr val="tx1"/>
                </a:solidFill>
              </a:rPr>
              <a:t> </a:t>
            </a:r>
            <a:r>
              <a:rPr lang="en-US" sz="1467" dirty="0" err="1">
                <a:solidFill>
                  <a:schemeClr val="tx1"/>
                </a:solidFill>
              </a:rPr>
              <a:t>xxxxxxxxxxx</a:t>
            </a:r>
            <a:r>
              <a:rPr lang="en-US" sz="1467" dirty="0">
                <a:solidFill>
                  <a:schemeClr val="tx1"/>
                </a:solidFill>
              </a:rPr>
              <a:t> </a:t>
            </a:r>
            <a:r>
              <a:rPr lang="en-US" sz="1467" dirty="0" err="1">
                <a:solidFill>
                  <a:schemeClr val="tx1"/>
                </a:solidFill>
              </a:rPr>
              <a:t>Xxxxx</a:t>
            </a:r>
            <a:r>
              <a:rPr lang="en-US" sz="1467" dirty="0">
                <a:solidFill>
                  <a:schemeClr val="tx1"/>
                </a:solidFill>
              </a:rPr>
              <a:t> x </a:t>
            </a:r>
            <a:r>
              <a:rPr lang="en-US" sz="1467" dirty="0" err="1">
                <a:solidFill>
                  <a:schemeClr val="tx1"/>
                </a:solidFill>
              </a:rPr>
              <a:t>xxxx</a:t>
            </a:r>
            <a:r>
              <a:rPr lang="en-US" sz="1467" dirty="0">
                <a:solidFill>
                  <a:schemeClr val="tx1"/>
                </a:solidFill>
              </a:rPr>
              <a:t> </a:t>
            </a:r>
            <a:r>
              <a:rPr lang="en-US" sz="1467" dirty="0" err="1">
                <a:solidFill>
                  <a:schemeClr val="tx1"/>
                </a:solidFill>
              </a:rPr>
              <a:t>xxxxx</a:t>
            </a:r>
            <a:r>
              <a:rPr lang="en-US" sz="1467" dirty="0">
                <a:solidFill>
                  <a:schemeClr val="tx1"/>
                </a:solidFill>
              </a:rPr>
              <a:t> xxx xx </a:t>
            </a:r>
            <a:r>
              <a:rPr lang="en-US" sz="1467" dirty="0" err="1">
                <a:solidFill>
                  <a:schemeClr val="tx1"/>
                </a:solidFill>
              </a:rPr>
              <a:t>xxxxxxxx</a:t>
            </a:r>
            <a:r>
              <a:rPr lang="en-US" sz="1467" dirty="0">
                <a:solidFill>
                  <a:schemeClr val="tx1"/>
                </a:solidFill>
              </a:rPr>
              <a:t> </a:t>
            </a:r>
            <a:r>
              <a:rPr lang="en-US" sz="1467" dirty="0" err="1">
                <a:solidFill>
                  <a:schemeClr val="tx1"/>
                </a:solidFill>
              </a:rPr>
              <a:t>xxxxxxxxxxxxxxxxxx</a:t>
            </a:r>
            <a:r>
              <a:rPr lang="en-US" sz="1467" dirty="0">
                <a:solidFill>
                  <a:schemeClr val="tx1"/>
                </a:solidFill>
              </a:rPr>
              <a:t> Xx </a:t>
            </a:r>
            <a:r>
              <a:rPr lang="en-US" sz="1467" dirty="0" err="1">
                <a:solidFill>
                  <a:schemeClr val="tx1"/>
                </a:solidFill>
              </a:rPr>
              <a:t>xxxxx</a:t>
            </a:r>
            <a:r>
              <a:rPr lang="en-US" sz="1467" dirty="0">
                <a:solidFill>
                  <a:schemeClr val="tx1"/>
                </a:solidFill>
              </a:rPr>
              <a:t> xxx x xx </a:t>
            </a:r>
            <a:r>
              <a:rPr lang="en-US" sz="1467" dirty="0" err="1">
                <a:solidFill>
                  <a:schemeClr val="tx1"/>
                </a:solidFill>
              </a:rPr>
              <a:t>xx</a:t>
            </a:r>
            <a:r>
              <a:rPr lang="en-US" sz="1467" dirty="0">
                <a:solidFill>
                  <a:schemeClr val="tx1"/>
                </a:solidFill>
              </a:rPr>
              <a:t> xxx </a:t>
            </a:r>
          </a:p>
          <a:p>
            <a:pPr>
              <a:spcAft>
                <a:spcPts val="1200"/>
              </a:spcAft>
            </a:pPr>
            <a:r>
              <a:rPr lang="en-US" sz="1467" dirty="0" err="1">
                <a:solidFill>
                  <a:schemeClr val="tx1"/>
                </a:solidFill>
              </a:rPr>
              <a:t>Xxxxx</a:t>
            </a:r>
            <a:r>
              <a:rPr lang="en-US" sz="1467" dirty="0">
                <a:solidFill>
                  <a:schemeClr val="tx1"/>
                </a:solidFill>
              </a:rPr>
              <a:t> </a:t>
            </a:r>
            <a:r>
              <a:rPr lang="en-US" sz="1467" dirty="0" err="1">
                <a:solidFill>
                  <a:schemeClr val="tx1"/>
                </a:solidFill>
              </a:rPr>
              <a:t>xxxxxx</a:t>
            </a:r>
            <a:r>
              <a:rPr lang="en-US" sz="1467" dirty="0">
                <a:solidFill>
                  <a:schemeClr val="tx1"/>
                </a:solidFill>
              </a:rPr>
              <a:t> x xxx </a:t>
            </a:r>
            <a:r>
              <a:rPr lang="en-US" sz="1467" dirty="0" err="1">
                <a:solidFill>
                  <a:schemeClr val="tx1"/>
                </a:solidFill>
              </a:rPr>
              <a:t>xxxxxx</a:t>
            </a:r>
            <a:r>
              <a:rPr lang="en-US" sz="1467" dirty="0">
                <a:solidFill>
                  <a:schemeClr val="tx1"/>
                </a:solidFill>
              </a:rPr>
              <a:t> xxx </a:t>
            </a:r>
            <a:r>
              <a:rPr lang="en-US" sz="1467" dirty="0" err="1">
                <a:solidFill>
                  <a:schemeClr val="tx1"/>
                </a:solidFill>
              </a:rPr>
              <a:t>xxxxxxxxx</a:t>
            </a:r>
            <a:r>
              <a:rPr lang="en-US" sz="1467" dirty="0">
                <a:solidFill>
                  <a:schemeClr val="tx1"/>
                </a:solidFill>
              </a:rPr>
              <a:t>? Xxx x </a:t>
            </a:r>
            <a:r>
              <a:rPr lang="en-US" sz="1467" dirty="0" err="1">
                <a:solidFill>
                  <a:schemeClr val="tx1"/>
                </a:solidFill>
              </a:rPr>
              <a:t>xxxx</a:t>
            </a:r>
            <a:r>
              <a:rPr lang="en-US" sz="1467" dirty="0">
                <a:solidFill>
                  <a:schemeClr val="tx1"/>
                </a:solidFill>
              </a:rPr>
              <a:t> xxx</a:t>
            </a:r>
          </a:p>
        </p:txBody>
      </p:sp>
    </p:spTree>
    <p:extLst>
      <p:ext uri="{BB962C8B-B14F-4D97-AF65-F5344CB8AC3E}">
        <p14:creationId xmlns:p14="http://schemas.microsoft.com/office/powerpoint/2010/main" val="6303823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14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a:t>
            </a:r>
            <a:r>
              <a:rPr lang="en-US" dirty="0"/>
              <a:t> xxx</a:t>
            </a:r>
          </a:p>
        </p:txBody>
      </p:sp>
      <p:sp>
        <p:nvSpPr>
          <p:cNvPr id="9" name="Text Placeholder 8"/>
          <p:cNvSpPr>
            <a:spLocks noGrp="1"/>
          </p:cNvSpPr>
          <p:nvPr>
            <p:ph type="body" sz="quarter" idx="10"/>
          </p:nvPr>
        </p:nvSpPr>
        <p:spPr/>
        <p:txBody>
          <a:bodyPr/>
          <a:lstStyle/>
          <a:p>
            <a:endParaRPr lang="en-US"/>
          </a:p>
        </p:txBody>
      </p:sp>
      <p:graphicFrame>
        <p:nvGraphicFramePr>
          <p:cNvPr id="4" name="Chart 3"/>
          <p:cNvGraphicFramePr/>
          <p:nvPr>
            <p:extLst>
              <p:ext uri="{D42A27DB-BD31-4B8C-83A1-F6EECF244321}">
                <p14:modId xmlns:p14="http://schemas.microsoft.com/office/powerpoint/2010/main" val="1853442712"/>
              </p:ext>
            </p:extLst>
          </p:nvPr>
        </p:nvGraphicFramePr>
        <p:xfrm>
          <a:off x="914400" y="1701800"/>
          <a:ext cx="4673600" cy="403013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ontent Placeholder 6"/>
          <p:cNvGraphicFramePr>
            <a:graphicFrameLocks/>
          </p:cNvGraphicFramePr>
          <p:nvPr>
            <p:extLst>
              <p:ext uri="{D42A27DB-BD31-4B8C-83A1-F6EECF244321}">
                <p14:modId xmlns:p14="http://schemas.microsoft.com/office/powerpoint/2010/main" val="2243228035"/>
              </p:ext>
            </p:extLst>
          </p:nvPr>
        </p:nvGraphicFramePr>
        <p:xfrm>
          <a:off x="6047995" y="1778000"/>
          <a:ext cx="5229603" cy="3416850"/>
        </p:xfrm>
        <a:graphic>
          <a:graphicData uri="http://schemas.openxmlformats.org/drawingml/2006/table">
            <a:tbl>
              <a:tblPr firstRow="1" bandRow="1">
                <a:tableStyleId>{5C22544A-7EE6-4342-B048-85BDC9FD1C3A}</a:tableStyleId>
              </a:tblPr>
              <a:tblGrid>
                <a:gridCol w="1397016">
                  <a:extLst>
                    <a:ext uri="{9D8B030D-6E8A-4147-A177-3AD203B41FA5}">
                      <a16:colId xmlns:a16="http://schemas.microsoft.com/office/drawing/2014/main" val="20000"/>
                    </a:ext>
                  </a:extLst>
                </a:gridCol>
                <a:gridCol w="1277529">
                  <a:extLst>
                    <a:ext uri="{9D8B030D-6E8A-4147-A177-3AD203B41FA5}">
                      <a16:colId xmlns:a16="http://schemas.microsoft.com/office/drawing/2014/main" val="20001"/>
                    </a:ext>
                  </a:extLst>
                </a:gridCol>
                <a:gridCol w="1277529">
                  <a:extLst>
                    <a:ext uri="{9D8B030D-6E8A-4147-A177-3AD203B41FA5}">
                      <a16:colId xmlns:a16="http://schemas.microsoft.com/office/drawing/2014/main" val="20002"/>
                    </a:ext>
                  </a:extLst>
                </a:gridCol>
                <a:gridCol w="1277529">
                  <a:extLst>
                    <a:ext uri="{9D8B030D-6E8A-4147-A177-3AD203B41FA5}">
                      <a16:colId xmlns:a16="http://schemas.microsoft.com/office/drawing/2014/main" val="20003"/>
                    </a:ext>
                  </a:extLst>
                </a:gridCol>
              </a:tblGrid>
              <a:tr h="379650">
                <a:tc>
                  <a:txBody>
                    <a:bodyPr/>
                    <a:lstStyle/>
                    <a:p>
                      <a:endParaRPr lang="en-US" sz="1500" b="0" dirty="0">
                        <a:solidFill>
                          <a:schemeClr val="tx1"/>
                        </a:solidFill>
                      </a:endParaRPr>
                    </a:p>
                  </a:txBody>
                  <a:tcPr marL="121920" marR="121920" marT="60960" marB="60960">
                    <a:lnL w="6350" cap="flat" cmpd="sng" algn="ctr">
                      <a:no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b="0" dirty="0">
                          <a:solidFill>
                            <a:schemeClr val="tx1"/>
                          </a:solidFill>
                        </a:rPr>
                        <a:t>Xx </a:t>
                      </a:r>
                      <a:r>
                        <a:rPr lang="en-US" sz="1500" b="0" dirty="0" err="1">
                          <a:solidFill>
                            <a:schemeClr val="tx1"/>
                          </a:solidFill>
                        </a:rPr>
                        <a:t>xx</a:t>
                      </a:r>
                      <a:r>
                        <a:rPr lang="en-US" sz="1500" b="0" dirty="0">
                          <a:solidFill>
                            <a:schemeClr val="tx1"/>
                          </a:solidFill>
                        </a:rPr>
                        <a:t> 1</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500" b="0" dirty="0">
                          <a:solidFill>
                            <a:schemeClr val="tx1"/>
                          </a:solidFill>
                        </a:rPr>
                        <a:t>Xx </a:t>
                      </a:r>
                      <a:r>
                        <a:rPr lang="en-US" sz="1500" b="0" dirty="0" err="1">
                          <a:solidFill>
                            <a:schemeClr val="tx1"/>
                          </a:solidFill>
                        </a:rPr>
                        <a:t>xx</a:t>
                      </a:r>
                      <a:r>
                        <a:rPr lang="en-US" sz="1500" b="0" dirty="0">
                          <a:solidFill>
                            <a:schemeClr val="tx1"/>
                          </a:solidFill>
                        </a:rPr>
                        <a:t> 2</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500" b="0" dirty="0">
                          <a:solidFill>
                            <a:schemeClr val="tx1"/>
                          </a:solidFill>
                        </a:rPr>
                        <a:t>Xx </a:t>
                      </a:r>
                      <a:r>
                        <a:rPr lang="en-US" sz="1500" b="0" dirty="0" err="1">
                          <a:solidFill>
                            <a:schemeClr val="tx1"/>
                          </a:solidFill>
                        </a:rPr>
                        <a:t>xx</a:t>
                      </a:r>
                      <a:r>
                        <a:rPr lang="en-US" sz="1500" b="0" dirty="0">
                          <a:solidFill>
                            <a:schemeClr val="tx1"/>
                          </a:solidFill>
                        </a:rPr>
                        <a:t> 3</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extLst>
                  <a:ext uri="{0D108BD9-81ED-4DB2-BD59-A6C34878D82A}">
                    <a16:rowId xmlns:a16="http://schemas.microsoft.com/office/drawing/2014/main" val="10000"/>
                  </a:ext>
                </a:extLst>
              </a:tr>
              <a:tr h="379650">
                <a:tc>
                  <a:txBody>
                    <a:bodyPr/>
                    <a:lstStyle/>
                    <a:p>
                      <a:r>
                        <a:rPr lang="en-US" sz="1500" dirty="0">
                          <a:solidFill>
                            <a:schemeClr val="tx1"/>
                          </a:solidFill>
                        </a:rPr>
                        <a:t>Xxx X </a:t>
                      </a:r>
                      <a:r>
                        <a:rPr lang="en-US" sz="1500" dirty="0" err="1">
                          <a:solidFill>
                            <a:schemeClr val="tx1"/>
                          </a:solidFill>
                        </a:rPr>
                        <a:t>x</a:t>
                      </a:r>
                      <a:endParaRPr lang="en-US" sz="15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540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540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540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1"/>
                  </a:ext>
                </a:extLst>
              </a:tr>
              <a:tr h="379650">
                <a:tc>
                  <a:txBody>
                    <a:bodyPr/>
                    <a:lstStyle/>
                    <a:p>
                      <a:r>
                        <a:rPr lang="en-US" sz="1500" dirty="0">
                          <a:solidFill>
                            <a:schemeClr val="tx1"/>
                          </a:solidFill>
                        </a:rPr>
                        <a:t>Xxx </a:t>
                      </a:r>
                      <a:r>
                        <a:rPr lang="en-US" sz="1500" dirty="0" err="1">
                          <a:solidFill>
                            <a:schemeClr val="tx1"/>
                          </a:solidFill>
                        </a:rPr>
                        <a:t>Xxx</a:t>
                      </a:r>
                      <a:endParaRPr lang="en-US" sz="15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300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300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300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2"/>
                  </a:ext>
                </a:extLst>
              </a:tr>
              <a:tr h="379650">
                <a:tc>
                  <a:txBody>
                    <a:bodyPr/>
                    <a:lstStyle/>
                    <a:p>
                      <a:r>
                        <a:rPr lang="en-US" sz="1500" dirty="0">
                          <a:solidFill>
                            <a:schemeClr val="tx1"/>
                          </a:solidFill>
                        </a:rPr>
                        <a:t>Xxx </a:t>
                      </a:r>
                      <a:r>
                        <a:rPr lang="en-US" sz="1500" dirty="0" err="1">
                          <a:solidFill>
                            <a:schemeClr val="tx1"/>
                          </a:solidFill>
                        </a:rPr>
                        <a:t>Xxxxx</a:t>
                      </a:r>
                      <a:endParaRPr lang="en-US" sz="15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250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250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250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3"/>
                  </a:ext>
                </a:extLst>
              </a:tr>
              <a:tr h="379650">
                <a:tc>
                  <a:txBody>
                    <a:bodyPr/>
                    <a:lstStyle/>
                    <a:p>
                      <a:r>
                        <a:rPr lang="en-US" sz="1500" dirty="0">
                          <a:solidFill>
                            <a:schemeClr val="tx1"/>
                          </a:solidFill>
                        </a:rPr>
                        <a:t>Xxx </a:t>
                      </a:r>
                      <a:r>
                        <a:rPr lang="en-US" sz="1500" dirty="0" err="1">
                          <a:solidFill>
                            <a:schemeClr val="tx1"/>
                          </a:solidFill>
                        </a:rPr>
                        <a:t>Xxxx</a:t>
                      </a:r>
                      <a:endParaRPr lang="en-US" sz="15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600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600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600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4"/>
                  </a:ext>
                </a:extLst>
              </a:tr>
              <a:tr h="379650">
                <a:tc>
                  <a:txBody>
                    <a:bodyPr/>
                    <a:lstStyle/>
                    <a:p>
                      <a:r>
                        <a:rPr lang="en-US" sz="1500" dirty="0">
                          <a:solidFill>
                            <a:schemeClr val="tx1"/>
                          </a:solidFill>
                        </a:rPr>
                        <a:t>Xxx</a:t>
                      </a:r>
                      <a:r>
                        <a:rPr lang="en-US" sz="1500" baseline="0" dirty="0">
                          <a:solidFill>
                            <a:schemeClr val="tx1"/>
                          </a:solidFill>
                        </a:rPr>
                        <a:t> Xx x</a:t>
                      </a:r>
                      <a:endParaRPr lang="en-US" sz="15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550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14500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tx2">
                        <a:alpha val="40000"/>
                      </a:schemeClr>
                    </a:solidFill>
                  </a:tcPr>
                </a:tc>
                <a:tc>
                  <a:txBody>
                    <a:bodyPr/>
                    <a:lstStyle/>
                    <a:p>
                      <a:pPr algn="r"/>
                      <a:r>
                        <a:rPr lang="en-US" sz="1500" dirty="0">
                          <a:solidFill>
                            <a:schemeClr val="tx1"/>
                          </a:solidFill>
                        </a:rPr>
                        <a:t>550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5"/>
                  </a:ext>
                </a:extLst>
              </a:tr>
              <a:tr h="379650">
                <a:tc>
                  <a:txBody>
                    <a:bodyPr/>
                    <a:lstStyle/>
                    <a:p>
                      <a:r>
                        <a:rPr lang="en-US" sz="1500" dirty="0">
                          <a:solidFill>
                            <a:schemeClr val="tx1"/>
                          </a:solidFill>
                        </a:rPr>
                        <a:t>Xxx </a:t>
                      </a:r>
                      <a:r>
                        <a:rPr lang="en-US" sz="1500" dirty="0" err="1">
                          <a:solidFill>
                            <a:schemeClr val="tx1"/>
                          </a:solidFill>
                        </a:rPr>
                        <a:t>Xxx</a:t>
                      </a:r>
                      <a:endParaRPr lang="en-US" sz="15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800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800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800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6"/>
                  </a:ext>
                </a:extLst>
              </a:tr>
              <a:tr h="379650">
                <a:tc>
                  <a:txBody>
                    <a:bodyPr/>
                    <a:lstStyle/>
                    <a:p>
                      <a:r>
                        <a:rPr lang="en-US" sz="1500" dirty="0">
                          <a:solidFill>
                            <a:schemeClr val="tx1"/>
                          </a:solidFill>
                        </a:rPr>
                        <a:t>Xxx Xx x </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650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650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tc>
                  <a:txBody>
                    <a:bodyPr/>
                    <a:lstStyle/>
                    <a:p>
                      <a:pPr algn="r"/>
                      <a:r>
                        <a:rPr lang="en-US" sz="1500" dirty="0">
                          <a:solidFill>
                            <a:schemeClr val="tx1"/>
                          </a:solidFill>
                        </a:rPr>
                        <a:t>650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noFill/>
                  </a:tcPr>
                </a:tc>
                <a:extLst>
                  <a:ext uri="{0D108BD9-81ED-4DB2-BD59-A6C34878D82A}">
                    <a16:rowId xmlns:a16="http://schemas.microsoft.com/office/drawing/2014/main" val="10007"/>
                  </a:ext>
                </a:extLst>
              </a:tr>
              <a:tr h="379650">
                <a:tc>
                  <a:txBody>
                    <a:bodyPr/>
                    <a:lstStyle/>
                    <a:p>
                      <a:r>
                        <a:rPr lang="en-US" sz="1500" dirty="0">
                          <a:solidFill>
                            <a:schemeClr val="tx1"/>
                          </a:solidFill>
                        </a:rPr>
                        <a:t>Xxx </a:t>
                      </a:r>
                      <a:r>
                        <a:rPr lang="en-US" sz="1500" baseline="0" dirty="0" err="1">
                          <a:solidFill>
                            <a:schemeClr val="tx1"/>
                          </a:solidFill>
                        </a:rPr>
                        <a:t>Xxx</a:t>
                      </a:r>
                      <a:endParaRPr lang="en-US" sz="1500" dirty="0">
                        <a:solidFill>
                          <a:schemeClr val="tx1"/>
                        </a:solidFill>
                      </a:endParaRP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500" dirty="0">
                          <a:solidFill>
                            <a:schemeClr val="tx1"/>
                          </a:solidFill>
                        </a:rPr>
                        <a:t>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500" dirty="0">
                          <a:solidFill>
                            <a:schemeClr val="tx1"/>
                          </a:solidFill>
                        </a:rPr>
                        <a:t>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tc>
                  <a:txBody>
                    <a:bodyPr/>
                    <a:lstStyle/>
                    <a:p>
                      <a:pPr algn="r"/>
                      <a:r>
                        <a:rPr lang="en-US" sz="1500" dirty="0">
                          <a:solidFill>
                            <a:schemeClr val="tx1"/>
                          </a:solidFill>
                        </a:rPr>
                        <a:t>4500</a:t>
                      </a:r>
                    </a:p>
                  </a:txBody>
                  <a:tcPr marL="121920" marR="121920" marT="60960" marB="60960">
                    <a:lnL w="3175" cap="flat" cmpd="sng" algn="ctr">
                      <a:solidFill>
                        <a:schemeClr val="bg1">
                          <a:lumMod val="65000"/>
                        </a:schemeClr>
                      </a:solidFill>
                      <a:prstDash val="solid"/>
                      <a:round/>
                      <a:headEnd type="none" w="med" len="med"/>
                      <a:tailEnd type="none" w="med" len="med"/>
                    </a:lnL>
                    <a:lnR w="3175" cap="flat" cmpd="sng" algn="ctr">
                      <a:solidFill>
                        <a:schemeClr val="bg1">
                          <a:lumMod val="65000"/>
                        </a:schemeClr>
                      </a:solidFill>
                      <a:prstDash val="solid"/>
                      <a:round/>
                      <a:headEnd type="none" w="med" len="med"/>
                      <a:tailEnd type="none" w="med" len="med"/>
                    </a:lnR>
                    <a:lnT w="3175" cap="flat" cmpd="sng" algn="ctr">
                      <a:solidFill>
                        <a:schemeClr val="bg1">
                          <a:lumMod val="65000"/>
                        </a:schemeClr>
                      </a:solidFill>
                      <a:prstDash val="solid"/>
                      <a:round/>
                      <a:headEnd type="none" w="med" len="med"/>
                      <a:tailEnd type="none" w="med" len="med"/>
                    </a:lnT>
                    <a:lnB w="3175" cap="flat" cmpd="sng" algn="ctr">
                      <a:solidFill>
                        <a:schemeClr val="bg1">
                          <a:lumMod val="65000"/>
                        </a:schemeClr>
                      </a:solidFill>
                      <a:prstDash val="solid"/>
                      <a:round/>
                      <a:headEnd type="none" w="med" len="med"/>
                      <a:tailEnd type="none" w="med" len="med"/>
                    </a:lnB>
                    <a:solidFill>
                      <a:schemeClr val="bg1">
                        <a:lumMod val="50000"/>
                        <a:alpha val="20000"/>
                      </a:schemeClr>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297897816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xx xxx </a:t>
            </a:r>
            <a:r>
              <a:rPr lang="en-US" dirty="0" err="1"/>
              <a:t>xxxxx</a:t>
            </a:r>
            <a:r>
              <a:rPr lang="en-US" dirty="0"/>
              <a:t> x </a:t>
            </a:r>
            <a:r>
              <a:rPr lang="en-US" dirty="0" err="1"/>
              <a:t>xxxxx</a:t>
            </a:r>
            <a:r>
              <a:rPr lang="en-US" dirty="0"/>
              <a:t> </a:t>
            </a:r>
            <a:r>
              <a:rPr lang="en-US" dirty="0" err="1"/>
              <a:t>xxxxx</a:t>
            </a:r>
            <a:endParaRPr lang="en-US" dirty="0"/>
          </a:p>
        </p:txBody>
      </p:sp>
      <p:sp>
        <p:nvSpPr>
          <p:cNvPr id="3" name="Text Placeholder 2"/>
          <p:cNvSpPr>
            <a:spLocks noGrp="1"/>
          </p:cNvSpPr>
          <p:nvPr>
            <p:ph type="body" sz="quarter" idx="10"/>
          </p:nvPr>
        </p:nvSpPr>
        <p:spPr/>
        <p:txBody>
          <a:bodyPr/>
          <a:lstStyle/>
          <a:p>
            <a:r>
              <a:rPr lang="en-US" dirty="0"/>
              <a:t>Xxx x </a:t>
            </a:r>
            <a:r>
              <a:rPr lang="en-US" dirty="0" err="1"/>
              <a:t>xxxxxxxx</a:t>
            </a:r>
            <a:r>
              <a:rPr lang="en-US" dirty="0"/>
              <a:t> x </a:t>
            </a:r>
            <a:r>
              <a:rPr lang="en-US" dirty="0" err="1"/>
              <a:t>xxxxxxxxxxxxxxx</a:t>
            </a:r>
            <a:endParaRPr lang="en-US" dirty="0"/>
          </a:p>
        </p:txBody>
      </p:sp>
      <p:sp>
        <p:nvSpPr>
          <p:cNvPr id="37" name="Rectangle 36"/>
          <p:cNvSpPr/>
          <p:nvPr/>
        </p:nvSpPr>
        <p:spPr>
          <a:xfrm>
            <a:off x="1007234" y="2084217"/>
            <a:ext cx="2751967" cy="2647263"/>
          </a:xfrm>
          <a:prstGeom prst="rect">
            <a:avLst/>
          </a:prstGeom>
        </p:spPr>
        <p:txBody>
          <a:bodyPr wrap="square" lIns="243840" rIns="243840" bIns="97536">
            <a:spAutoFit/>
          </a:bodyPr>
          <a:lstStyle/>
          <a:p>
            <a:pPr>
              <a:lnSpc>
                <a:spcPct val="89000"/>
              </a:lnSpc>
            </a:pPr>
            <a:r>
              <a:rPr lang="en-US" sz="2133" dirty="0"/>
              <a:t>Xx </a:t>
            </a:r>
            <a:r>
              <a:rPr lang="en-US" sz="2133" dirty="0" err="1"/>
              <a:t>x’x</a:t>
            </a:r>
            <a:r>
              <a:rPr lang="en-US" sz="2133" dirty="0"/>
              <a:t> </a:t>
            </a:r>
            <a:r>
              <a:rPr lang="en-US" sz="2133" dirty="0" err="1"/>
              <a:t>xxxxxx</a:t>
            </a:r>
            <a:r>
              <a:rPr lang="en-US" sz="2133" dirty="0"/>
              <a:t> x</a:t>
            </a:r>
          </a:p>
          <a:p>
            <a:pPr>
              <a:lnSpc>
                <a:spcPct val="89000"/>
              </a:lnSpc>
            </a:pPr>
            <a:r>
              <a:rPr lang="en-US" sz="1467" dirty="0" err="1"/>
              <a:t>xxxxxxxxxxxx</a:t>
            </a:r>
            <a:r>
              <a:rPr lang="en-US" sz="1467" dirty="0"/>
              <a:t> x xxx x </a:t>
            </a:r>
            <a:r>
              <a:rPr lang="en-US" sz="1467" dirty="0" err="1"/>
              <a:t>xxxxxxxx</a:t>
            </a:r>
            <a:r>
              <a:rPr lang="en-US" sz="1467" dirty="0"/>
              <a:t> </a:t>
            </a:r>
            <a:r>
              <a:rPr lang="en-US" sz="1467" dirty="0" err="1"/>
              <a:t>xxxx</a:t>
            </a:r>
            <a:r>
              <a:rPr lang="en-US" sz="1467" dirty="0"/>
              <a:t> </a:t>
            </a:r>
            <a:r>
              <a:rPr lang="en-US" sz="1467" dirty="0" err="1"/>
              <a:t>xxxxx</a:t>
            </a:r>
            <a:r>
              <a:rPr lang="en-US" sz="1467" dirty="0"/>
              <a:t> </a:t>
            </a:r>
            <a:r>
              <a:rPr lang="en-US" sz="1467" dirty="0" err="1"/>
              <a:t>xxxx</a:t>
            </a:r>
            <a:r>
              <a:rPr lang="en-US" sz="1467" dirty="0"/>
              <a:t> </a:t>
            </a:r>
            <a:r>
              <a:rPr lang="en-US" sz="1467" dirty="0" err="1"/>
              <a:t>xxxx</a:t>
            </a:r>
            <a:r>
              <a:rPr lang="en-US" sz="1467" dirty="0"/>
              <a:t> </a:t>
            </a:r>
            <a:r>
              <a:rPr lang="en-US" sz="1467" dirty="0" err="1"/>
              <a:t>xxxxx</a:t>
            </a:r>
            <a:r>
              <a:rPr lang="en-US" sz="1467" dirty="0"/>
              <a:t> </a:t>
            </a:r>
            <a:r>
              <a:rPr lang="en-US" sz="1467" dirty="0" err="1"/>
              <a:t>xxxx</a:t>
            </a:r>
            <a:r>
              <a:rPr lang="en-US" sz="1467" dirty="0"/>
              <a:t> </a:t>
            </a:r>
            <a:r>
              <a:rPr lang="en-US" sz="1467" dirty="0" err="1"/>
              <a:t>Xxxxxxxxxxxx</a:t>
            </a:r>
            <a:r>
              <a:rPr lang="en-US" sz="1467" dirty="0"/>
              <a:t> </a:t>
            </a:r>
            <a:r>
              <a:rPr lang="en-US" sz="1467" dirty="0" err="1"/>
              <a:t>xxxxx</a:t>
            </a:r>
            <a:r>
              <a:rPr lang="en-US" sz="1467" dirty="0"/>
              <a:t> xx “</a:t>
            </a: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a:t>
            </a:r>
            <a:r>
              <a:rPr lang="en-US" sz="1467" dirty="0"/>
              <a:t> </a:t>
            </a:r>
            <a:r>
              <a:rPr lang="en-US" sz="1467" dirty="0" err="1"/>
              <a:t>xxxxx</a:t>
            </a:r>
            <a:r>
              <a:rPr lang="en-US" sz="1467" dirty="0"/>
              <a:t> xx </a:t>
            </a:r>
            <a:r>
              <a:rPr lang="en-US" sz="1467" dirty="0" err="1"/>
              <a:t>xxxxxxx</a:t>
            </a:r>
            <a:r>
              <a:rPr lang="en-US" sz="1467" dirty="0"/>
              <a:t> xxx xx </a:t>
            </a:r>
            <a:r>
              <a:rPr lang="en-US" sz="1467" dirty="0" err="1"/>
              <a:t>xx</a:t>
            </a:r>
            <a:r>
              <a:rPr lang="en-US" sz="1467" dirty="0"/>
              <a:t> </a:t>
            </a:r>
            <a:r>
              <a:rPr lang="en-US" sz="1467" dirty="0" err="1"/>
              <a:t>xxxx</a:t>
            </a:r>
            <a:r>
              <a:rPr lang="en-US" sz="1467" dirty="0"/>
              <a:t> x </a:t>
            </a:r>
            <a:r>
              <a:rPr lang="en-US" sz="1467" dirty="0" err="1"/>
              <a:t>xxxxxxx</a:t>
            </a:r>
            <a:r>
              <a:rPr lang="en-US" sz="1467" dirty="0"/>
              <a:t> xx </a:t>
            </a:r>
            <a:r>
              <a:rPr lang="en-US" sz="1467" dirty="0" err="1"/>
              <a:t>Xx</a:t>
            </a:r>
            <a:r>
              <a:rPr lang="en-US" sz="1467" dirty="0"/>
              <a:t> </a:t>
            </a:r>
            <a:r>
              <a:rPr lang="en-US" sz="1467" dirty="0" err="1"/>
              <a:t>xxxxxxxxxxx</a:t>
            </a:r>
            <a:r>
              <a:rPr lang="en-US" sz="1467" dirty="0"/>
              <a:t> x </a:t>
            </a:r>
            <a:r>
              <a:rPr lang="en-US" sz="1467" dirty="0" err="1"/>
              <a:t>xxxx</a:t>
            </a:r>
            <a:r>
              <a:rPr lang="en-US" sz="1467" dirty="0"/>
              <a:t> xx xxx </a:t>
            </a:r>
            <a:r>
              <a:rPr lang="en-US" sz="1467" dirty="0" err="1"/>
              <a:t>Xxxxxxxxxx</a:t>
            </a:r>
            <a:r>
              <a:rPr lang="en-US" sz="1467" dirty="0"/>
              <a:t> </a:t>
            </a:r>
            <a:r>
              <a:rPr lang="en-US" sz="1467" dirty="0" err="1"/>
              <a:t>xxxxxx</a:t>
            </a:r>
            <a:r>
              <a:rPr lang="en-US" sz="1467" dirty="0"/>
              <a:t> xx x </a:t>
            </a:r>
            <a:r>
              <a:rPr lang="en-US" sz="1467" dirty="0" err="1"/>
              <a:t>xxxxxxxxxx</a:t>
            </a:r>
            <a:r>
              <a:rPr lang="en-US" sz="1467" dirty="0"/>
              <a:t> xx </a:t>
            </a:r>
            <a:r>
              <a:rPr lang="en-US" sz="1467" dirty="0" err="1"/>
              <a:t>xxxx</a:t>
            </a:r>
            <a:r>
              <a:rPr lang="en-US" sz="1467" dirty="0"/>
              <a:t> xxx x ”</a:t>
            </a:r>
          </a:p>
        </p:txBody>
      </p:sp>
      <p:sp>
        <p:nvSpPr>
          <p:cNvPr id="15" name="Oval 14"/>
          <p:cNvSpPr/>
          <p:nvPr/>
        </p:nvSpPr>
        <p:spPr>
          <a:xfrm>
            <a:off x="4597170" y="2294584"/>
            <a:ext cx="3001999" cy="3001997"/>
          </a:xfrm>
          <a:prstGeom prst="ellipse">
            <a:avLst/>
          </a:prstGeom>
          <a:ln w="3810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6" name="Oval 15"/>
          <p:cNvSpPr/>
          <p:nvPr/>
        </p:nvSpPr>
        <p:spPr>
          <a:xfrm>
            <a:off x="4961950" y="2659365"/>
            <a:ext cx="2272439" cy="2272439"/>
          </a:xfrm>
          <a:prstGeom prst="ellipse">
            <a:avLst/>
          </a:prstGeom>
          <a:ln w="3810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p>
        </p:txBody>
      </p:sp>
      <p:sp>
        <p:nvSpPr>
          <p:cNvPr id="17" name="Oval 16"/>
          <p:cNvSpPr/>
          <p:nvPr/>
        </p:nvSpPr>
        <p:spPr>
          <a:xfrm>
            <a:off x="5328041" y="3025455"/>
            <a:ext cx="1540259" cy="1540259"/>
          </a:xfrm>
          <a:prstGeom prst="ellipse">
            <a:avLst/>
          </a:prstGeom>
          <a:ln w="3810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8" name="Oval 17"/>
          <p:cNvSpPr/>
          <p:nvPr/>
        </p:nvSpPr>
        <p:spPr>
          <a:xfrm>
            <a:off x="4233327" y="1930742"/>
            <a:ext cx="3729685" cy="3729685"/>
          </a:xfrm>
          <a:prstGeom prst="ellipse">
            <a:avLst/>
          </a:prstGeom>
          <a:ln w="3810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6" name="Arc 5"/>
          <p:cNvSpPr/>
          <p:nvPr/>
        </p:nvSpPr>
        <p:spPr>
          <a:xfrm>
            <a:off x="4597170" y="2294584"/>
            <a:ext cx="3001999" cy="3001997"/>
          </a:xfrm>
          <a:prstGeom prst="arc">
            <a:avLst/>
          </a:prstGeom>
          <a:ln w="3810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7" name="Arc 6"/>
          <p:cNvSpPr/>
          <p:nvPr/>
        </p:nvSpPr>
        <p:spPr>
          <a:xfrm>
            <a:off x="4961950" y="2659365"/>
            <a:ext cx="2272439" cy="2272439"/>
          </a:xfrm>
          <a:prstGeom prst="arc">
            <a:avLst>
              <a:gd name="adj1" fmla="val 16200000"/>
              <a:gd name="adj2" fmla="val 4074945"/>
            </a:avLst>
          </a:prstGeom>
          <a:ln w="3810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8" name="Arc 7"/>
          <p:cNvSpPr/>
          <p:nvPr/>
        </p:nvSpPr>
        <p:spPr>
          <a:xfrm>
            <a:off x="5328041" y="3025455"/>
            <a:ext cx="1540259" cy="1540259"/>
          </a:xfrm>
          <a:prstGeom prst="arc">
            <a:avLst>
              <a:gd name="adj1" fmla="val 16200000"/>
              <a:gd name="adj2" fmla="val 9376870"/>
            </a:avLst>
          </a:prstGeom>
          <a:ln w="381000" cap="rnd" cmpd="sng">
            <a:solidFill>
              <a:schemeClr val="bg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2" name="Arc 11"/>
          <p:cNvSpPr/>
          <p:nvPr/>
        </p:nvSpPr>
        <p:spPr>
          <a:xfrm>
            <a:off x="4233327" y="1930742"/>
            <a:ext cx="3729685" cy="3729685"/>
          </a:xfrm>
          <a:prstGeom prst="arc">
            <a:avLst>
              <a:gd name="adj1" fmla="val 16200000"/>
              <a:gd name="adj2" fmla="val 19195557"/>
            </a:avLst>
          </a:prstGeom>
          <a:ln w="3810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0" name="Rectangle 19"/>
          <p:cNvSpPr/>
          <p:nvPr/>
        </p:nvSpPr>
        <p:spPr>
          <a:xfrm>
            <a:off x="9515752" y="1831122"/>
            <a:ext cx="2122061" cy="710900"/>
          </a:xfrm>
          <a:prstGeom prst="rect">
            <a:avLst/>
          </a:prstGeom>
        </p:spPr>
        <p:txBody>
          <a:bodyPr wrap="square" lIns="243840" rIns="243840" bIns="97536">
            <a:spAutoFit/>
          </a:bodyPr>
          <a:lstStyle/>
          <a:p>
            <a:pPr>
              <a:lnSpc>
                <a:spcPct val="89000"/>
              </a:lnSpc>
            </a:pPr>
            <a:r>
              <a:rPr lang="en-US" sz="2667" dirty="0"/>
              <a:t>15%</a:t>
            </a:r>
          </a:p>
          <a:p>
            <a:pPr>
              <a:lnSpc>
                <a:spcPct val="89000"/>
              </a:lnSpc>
            </a:pPr>
            <a:r>
              <a:rPr lang="en-US" sz="1467" dirty="0"/>
              <a:t>X xx xxx X</a:t>
            </a:r>
          </a:p>
        </p:txBody>
      </p:sp>
      <p:sp>
        <p:nvSpPr>
          <p:cNvPr id="21" name="Rectangle 20"/>
          <p:cNvSpPr/>
          <p:nvPr/>
        </p:nvSpPr>
        <p:spPr>
          <a:xfrm>
            <a:off x="9515752" y="3015078"/>
            <a:ext cx="2122061" cy="710900"/>
          </a:xfrm>
          <a:prstGeom prst="rect">
            <a:avLst/>
          </a:prstGeom>
        </p:spPr>
        <p:txBody>
          <a:bodyPr wrap="square" lIns="243840" rIns="243840" bIns="97536">
            <a:spAutoFit/>
          </a:bodyPr>
          <a:lstStyle/>
          <a:p>
            <a:pPr>
              <a:lnSpc>
                <a:spcPct val="89000"/>
              </a:lnSpc>
            </a:pPr>
            <a:r>
              <a:rPr lang="en-US" sz="2667" dirty="0"/>
              <a:t>26%</a:t>
            </a:r>
          </a:p>
          <a:p>
            <a:pPr>
              <a:lnSpc>
                <a:spcPct val="89000"/>
              </a:lnSpc>
            </a:pPr>
            <a:r>
              <a:rPr lang="en-US" sz="1467" dirty="0"/>
              <a:t>X xx xxx X</a:t>
            </a:r>
          </a:p>
        </p:txBody>
      </p:sp>
      <p:sp>
        <p:nvSpPr>
          <p:cNvPr id="22" name="Rectangle 21"/>
          <p:cNvSpPr/>
          <p:nvPr/>
        </p:nvSpPr>
        <p:spPr>
          <a:xfrm>
            <a:off x="9515752" y="4162691"/>
            <a:ext cx="2122061" cy="710900"/>
          </a:xfrm>
          <a:prstGeom prst="rect">
            <a:avLst/>
          </a:prstGeom>
        </p:spPr>
        <p:txBody>
          <a:bodyPr wrap="square" lIns="243840" rIns="243840" bIns="97536">
            <a:spAutoFit/>
          </a:bodyPr>
          <a:lstStyle/>
          <a:p>
            <a:pPr>
              <a:lnSpc>
                <a:spcPct val="89000"/>
              </a:lnSpc>
            </a:pPr>
            <a:r>
              <a:rPr lang="en-US" sz="2667" dirty="0"/>
              <a:t>44%</a:t>
            </a:r>
          </a:p>
          <a:p>
            <a:pPr>
              <a:lnSpc>
                <a:spcPct val="89000"/>
              </a:lnSpc>
            </a:pPr>
            <a:r>
              <a:rPr lang="en-US" sz="1467" dirty="0"/>
              <a:t>X xx xxx X</a:t>
            </a:r>
          </a:p>
        </p:txBody>
      </p:sp>
      <p:sp>
        <p:nvSpPr>
          <p:cNvPr id="23" name="Rectangle 22"/>
          <p:cNvSpPr/>
          <p:nvPr/>
        </p:nvSpPr>
        <p:spPr>
          <a:xfrm>
            <a:off x="9515752" y="5279324"/>
            <a:ext cx="2122061" cy="710900"/>
          </a:xfrm>
          <a:prstGeom prst="rect">
            <a:avLst/>
          </a:prstGeom>
        </p:spPr>
        <p:txBody>
          <a:bodyPr wrap="square" lIns="243840" rIns="243840" bIns="97536">
            <a:spAutoFit/>
          </a:bodyPr>
          <a:lstStyle/>
          <a:p>
            <a:pPr>
              <a:lnSpc>
                <a:spcPct val="89000"/>
              </a:lnSpc>
            </a:pPr>
            <a:r>
              <a:rPr lang="en-US" sz="2667" dirty="0"/>
              <a:t>71%</a:t>
            </a:r>
          </a:p>
          <a:p>
            <a:pPr>
              <a:lnSpc>
                <a:spcPct val="89000"/>
              </a:lnSpc>
            </a:pPr>
            <a:r>
              <a:rPr lang="en-US" sz="1467" dirty="0"/>
              <a:t>X xx xxx X</a:t>
            </a:r>
          </a:p>
        </p:txBody>
      </p:sp>
      <p:sp>
        <p:nvSpPr>
          <p:cNvPr id="29" name="Freeform 28"/>
          <p:cNvSpPr/>
          <p:nvPr/>
        </p:nvSpPr>
        <p:spPr>
          <a:xfrm>
            <a:off x="6098169" y="4565252"/>
            <a:ext cx="2803112" cy="1061032"/>
          </a:xfrm>
          <a:custGeom>
            <a:avLst/>
            <a:gdLst>
              <a:gd name="connsiteX0" fmla="*/ 9167091 w 9167091"/>
              <a:gd name="connsiteY0" fmla="*/ 5137727 h 5149273"/>
              <a:gd name="connsiteX1" fmla="*/ 11546 w 9167091"/>
              <a:gd name="connsiteY1" fmla="*/ 5149273 h 5149273"/>
              <a:gd name="connsiteX2" fmla="*/ 0 w 9167091"/>
              <a:gd name="connsiteY2" fmla="*/ 0 h 5149273"/>
            </a:gdLst>
            <a:ahLst/>
            <a:cxnLst>
              <a:cxn ang="0">
                <a:pos x="connsiteX0" y="connsiteY0"/>
              </a:cxn>
              <a:cxn ang="0">
                <a:pos x="connsiteX1" y="connsiteY1"/>
              </a:cxn>
              <a:cxn ang="0">
                <a:pos x="connsiteX2" y="connsiteY2"/>
              </a:cxn>
            </a:cxnLst>
            <a:rect l="l" t="t" r="r" b="b"/>
            <a:pathLst>
              <a:path w="9167091" h="5149273">
                <a:moveTo>
                  <a:pt x="9167091" y="5137727"/>
                </a:moveTo>
                <a:lnTo>
                  <a:pt x="11546" y="5149273"/>
                </a:lnTo>
                <a:cubicBezTo>
                  <a:pt x="7697" y="3432849"/>
                  <a:pt x="3849" y="1716424"/>
                  <a:pt x="0" y="0"/>
                </a:cubicBezTo>
              </a:path>
            </a:pathLst>
          </a:cu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cxnSp>
        <p:nvCxnSpPr>
          <p:cNvPr id="31" name="Straight Connector 30"/>
          <p:cNvCxnSpPr/>
          <p:nvPr/>
        </p:nvCxnSpPr>
        <p:spPr>
          <a:xfrm flipH="1">
            <a:off x="6972135" y="4505299"/>
            <a:ext cx="1848928" cy="0"/>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p:cNvCxnSpPr/>
          <p:nvPr/>
        </p:nvCxnSpPr>
        <p:spPr>
          <a:xfrm flipH="1">
            <a:off x="7641489" y="3357687"/>
            <a:ext cx="1179575" cy="0"/>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p:cNvCxnSpPr/>
          <p:nvPr/>
        </p:nvCxnSpPr>
        <p:spPr>
          <a:xfrm flipH="1">
            <a:off x="7255659" y="2197661"/>
            <a:ext cx="1565404"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42" name="Oval 12"/>
          <p:cNvSpPr>
            <a:spLocks noChangeArrowheads="1"/>
          </p:cNvSpPr>
          <p:nvPr/>
        </p:nvSpPr>
        <p:spPr bwMode="auto">
          <a:xfrm>
            <a:off x="8821063" y="1798028"/>
            <a:ext cx="751403" cy="751403"/>
          </a:xfrm>
          <a:prstGeom prst="ellipse">
            <a:avLst/>
          </a:prstGeom>
          <a:solidFill>
            <a:schemeClr val="accent1"/>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0" name="Oval 12"/>
          <p:cNvSpPr>
            <a:spLocks noChangeArrowheads="1"/>
          </p:cNvSpPr>
          <p:nvPr/>
        </p:nvSpPr>
        <p:spPr bwMode="auto">
          <a:xfrm>
            <a:off x="8821063" y="2981984"/>
            <a:ext cx="751403" cy="751403"/>
          </a:xfrm>
          <a:prstGeom prst="ellipse">
            <a:avLst/>
          </a:prstGeom>
          <a:solidFill>
            <a:schemeClr val="accent3"/>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1" name="Oval 12"/>
          <p:cNvSpPr>
            <a:spLocks noChangeArrowheads="1"/>
          </p:cNvSpPr>
          <p:nvPr/>
        </p:nvSpPr>
        <p:spPr bwMode="auto">
          <a:xfrm>
            <a:off x="8821063" y="4129597"/>
            <a:ext cx="751403" cy="751403"/>
          </a:xfrm>
          <a:prstGeom prst="ellipse">
            <a:avLst/>
          </a:prstGeom>
          <a:solidFill>
            <a:schemeClr val="accent5"/>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2" name="Oval 12"/>
          <p:cNvSpPr>
            <a:spLocks noChangeArrowheads="1"/>
          </p:cNvSpPr>
          <p:nvPr/>
        </p:nvSpPr>
        <p:spPr bwMode="auto">
          <a:xfrm>
            <a:off x="8821063" y="5246231"/>
            <a:ext cx="751403" cy="751403"/>
          </a:xfrm>
          <a:prstGeom prst="ellipse">
            <a:avLst/>
          </a:prstGeom>
          <a:solidFill>
            <a:schemeClr val="bg2"/>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pic>
        <p:nvPicPr>
          <p:cNvPr id="43" name="Picture 42"/>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897503" y="2003658"/>
            <a:ext cx="598524" cy="340145"/>
          </a:xfrm>
          <a:prstGeom prst="rect">
            <a:avLst/>
          </a:prstGeom>
        </p:spPr>
      </p:pic>
      <p:sp>
        <p:nvSpPr>
          <p:cNvPr id="47" name="Freeform 41"/>
          <p:cNvSpPr>
            <a:spLocks noChangeAspect="1" noEditPoints="1"/>
          </p:cNvSpPr>
          <p:nvPr/>
        </p:nvSpPr>
        <p:spPr bwMode="auto">
          <a:xfrm>
            <a:off x="9020679" y="5408552"/>
            <a:ext cx="352171" cy="426760"/>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48" name="Freeform 33"/>
          <p:cNvSpPr>
            <a:spLocks noChangeAspect="1" noEditPoints="1"/>
          </p:cNvSpPr>
          <p:nvPr/>
        </p:nvSpPr>
        <p:spPr bwMode="auto">
          <a:xfrm>
            <a:off x="8976281" y="3145195"/>
            <a:ext cx="452543" cy="439589"/>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49" name="Freeform 21"/>
          <p:cNvSpPr>
            <a:spLocks noEditPoints="1"/>
          </p:cNvSpPr>
          <p:nvPr/>
        </p:nvSpPr>
        <p:spPr bwMode="auto">
          <a:xfrm>
            <a:off x="8988451" y="4297347"/>
            <a:ext cx="416628" cy="415904"/>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3" name="Rectangle 52"/>
          <p:cNvSpPr/>
          <p:nvPr/>
        </p:nvSpPr>
        <p:spPr>
          <a:xfrm>
            <a:off x="5941944" y="1759500"/>
            <a:ext cx="308098" cy="311496"/>
          </a:xfrm>
          <a:prstGeom prst="rect">
            <a:avLst/>
          </a:prstGeom>
        </p:spPr>
        <p:txBody>
          <a:bodyPr wrap="none">
            <a:spAutoFit/>
          </a:bodyPr>
          <a:lstStyle/>
          <a:p>
            <a:pPr>
              <a:lnSpc>
                <a:spcPct val="89000"/>
              </a:lnSpc>
            </a:pPr>
            <a:r>
              <a:rPr lang="en-US" sz="1600" dirty="0">
                <a:solidFill>
                  <a:srgbClr val="FFFFFF"/>
                </a:solidFill>
              </a:rPr>
              <a:t>X</a:t>
            </a:r>
          </a:p>
        </p:txBody>
      </p:sp>
      <p:sp>
        <p:nvSpPr>
          <p:cNvPr id="54" name="Rectangle 53"/>
          <p:cNvSpPr/>
          <p:nvPr/>
        </p:nvSpPr>
        <p:spPr>
          <a:xfrm>
            <a:off x="5941944" y="2125681"/>
            <a:ext cx="312906" cy="311496"/>
          </a:xfrm>
          <a:prstGeom prst="rect">
            <a:avLst/>
          </a:prstGeom>
        </p:spPr>
        <p:txBody>
          <a:bodyPr wrap="none">
            <a:spAutoFit/>
          </a:bodyPr>
          <a:lstStyle/>
          <a:p>
            <a:pPr>
              <a:lnSpc>
                <a:spcPct val="89000"/>
              </a:lnSpc>
            </a:pPr>
            <a:r>
              <a:rPr lang="en-US" sz="1600" dirty="0">
                <a:solidFill>
                  <a:srgbClr val="FFFFFF"/>
                </a:solidFill>
              </a:rPr>
              <a:t>X</a:t>
            </a:r>
          </a:p>
        </p:txBody>
      </p:sp>
      <p:sp>
        <p:nvSpPr>
          <p:cNvPr id="55" name="Rectangle 54"/>
          <p:cNvSpPr/>
          <p:nvPr/>
        </p:nvSpPr>
        <p:spPr>
          <a:xfrm>
            <a:off x="5941944" y="2482931"/>
            <a:ext cx="312906" cy="311496"/>
          </a:xfrm>
          <a:prstGeom prst="rect">
            <a:avLst/>
          </a:prstGeom>
        </p:spPr>
        <p:txBody>
          <a:bodyPr wrap="none">
            <a:spAutoFit/>
          </a:bodyPr>
          <a:lstStyle/>
          <a:p>
            <a:pPr>
              <a:lnSpc>
                <a:spcPct val="89000"/>
              </a:lnSpc>
            </a:pPr>
            <a:r>
              <a:rPr lang="en-US" sz="1600" dirty="0">
                <a:solidFill>
                  <a:srgbClr val="FFFFFF"/>
                </a:solidFill>
              </a:rPr>
              <a:t>X</a:t>
            </a:r>
          </a:p>
        </p:txBody>
      </p:sp>
      <p:sp>
        <p:nvSpPr>
          <p:cNvPr id="56" name="Rectangle 55"/>
          <p:cNvSpPr/>
          <p:nvPr/>
        </p:nvSpPr>
        <p:spPr>
          <a:xfrm>
            <a:off x="5941944" y="2866973"/>
            <a:ext cx="306494" cy="311496"/>
          </a:xfrm>
          <a:prstGeom prst="rect">
            <a:avLst/>
          </a:prstGeom>
        </p:spPr>
        <p:txBody>
          <a:bodyPr wrap="none">
            <a:spAutoFit/>
          </a:bodyPr>
          <a:lstStyle/>
          <a:p>
            <a:pPr>
              <a:lnSpc>
                <a:spcPct val="89000"/>
              </a:lnSpc>
            </a:pPr>
            <a:r>
              <a:rPr lang="en-US" sz="1600" dirty="0">
                <a:solidFill>
                  <a:srgbClr val="FFFFFF"/>
                </a:solidFill>
              </a:rPr>
              <a:t>X</a:t>
            </a:r>
          </a:p>
        </p:txBody>
      </p:sp>
    </p:spTree>
    <p:extLst>
      <p:ext uri="{BB962C8B-B14F-4D97-AF65-F5344CB8AC3E}">
        <p14:creationId xmlns:p14="http://schemas.microsoft.com/office/powerpoint/2010/main" val="2725339315"/>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LANDSCAPE</a:t>
            </a:r>
          </a:p>
        </p:txBody>
      </p:sp>
      <p:sp>
        <p:nvSpPr>
          <p:cNvPr id="3" name="Text Placeholder 2"/>
          <p:cNvSpPr>
            <a:spLocks noGrp="1"/>
          </p:cNvSpPr>
          <p:nvPr>
            <p:ph type="body" sz="quarter" idx="10"/>
          </p:nvPr>
        </p:nvSpPr>
        <p:spPr/>
        <p:txBody>
          <a:bodyPr/>
          <a:lstStyle/>
          <a:p>
            <a:r>
              <a:rPr lang="en-US" dirty="0"/>
              <a:t>Xxx </a:t>
            </a:r>
            <a:r>
              <a:rPr lang="en-US" dirty="0" err="1"/>
              <a:t>xxxxxxxx</a:t>
            </a:r>
            <a:r>
              <a:rPr lang="en-US" dirty="0"/>
              <a:t> x xxx </a:t>
            </a:r>
            <a:r>
              <a:rPr lang="en-US" dirty="0" err="1"/>
              <a:t>xxxx</a:t>
            </a:r>
            <a:endParaRPr lang="en-US" dirty="0"/>
          </a:p>
        </p:txBody>
      </p:sp>
      <p:sp>
        <p:nvSpPr>
          <p:cNvPr id="41" name="Rectangle 40"/>
          <p:cNvSpPr/>
          <p:nvPr/>
        </p:nvSpPr>
        <p:spPr>
          <a:xfrm>
            <a:off x="7824992" y="2479676"/>
            <a:ext cx="3759200" cy="2480679"/>
          </a:xfrm>
          <a:prstGeom prst="rect">
            <a:avLst/>
          </a:prstGeom>
        </p:spPr>
        <p:txBody>
          <a:bodyPr wrap="square">
            <a:spAutoFit/>
          </a:bodyPr>
          <a:lstStyle/>
          <a:p>
            <a:pPr>
              <a:lnSpc>
                <a:spcPct val="90000"/>
              </a:lnSpc>
              <a:spcBef>
                <a:spcPts val="1200"/>
              </a:spcBef>
            </a:pPr>
            <a:r>
              <a:rPr lang="en-US" sz="1600" dirty="0" err="1"/>
              <a:t>xxxxxx</a:t>
            </a:r>
            <a:r>
              <a:rPr lang="en-US" sz="1600" dirty="0"/>
              <a:t> x </a:t>
            </a:r>
            <a:r>
              <a:rPr lang="en-US" sz="1600" dirty="0" err="1"/>
              <a:t>xxxxxxxxxxxxxxx</a:t>
            </a:r>
            <a:r>
              <a:rPr lang="en-US" sz="1600" dirty="0"/>
              <a:t> x </a:t>
            </a:r>
            <a:r>
              <a:rPr lang="en-US" sz="1600" dirty="0" err="1"/>
              <a:t>xxxxxx</a:t>
            </a:r>
            <a:r>
              <a:rPr lang="en-US" sz="1600" dirty="0"/>
              <a:t> x xxx x xxx xx xxx </a:t>
            </a:r>
            <a:r>
              <a:rPr lang="en-US" sz="1600" dirty="0" err="1"/>
              <a:t>xxx</a:t>
            </a:r>
            <a:r>
              <a:rPr lang="en-US" sz="1600" dirty="0"/>
              <a:t> </a:t>
            </a:r>
            <a:r>
              <a:rPr lang="en-US" sz="1600" dirty="0" err="1"/>
              <a:t>xxxx</a:t>
            </a:r>
            <a:r>
              <a:rPr lang="en-US" sz="1600" dirty="0"/>
              <a:t> x </a:t>
            </a:r>
            <a:r>
              <a:rPr lang="en-US" sz="1600" dirty="0" err="1"/>
              <a:t>xxxxxx</a:t>
            </a:r>
            <a:r>
              <a:rPr lang="en-US" sz="1600" dirty="0"/>
              <a:t> xxx </a:t>
            </a:r>
            <a:r>
              <a:rPr lang="en-US" sz="1600" dirty="0" err="1"/>
              <a:t>xxxxxxx</a:t>
            </a:r>
            <a:r>
              <a:rPr lang="en-US" sz="1600" dirty="0"/>
              <a:t> xxx</a:t>
            </a:r>
          </a:p>
          <a:p>
            <a:pPr>
              <a:lnSpc>
                <a:spcPct val="90000"/>
              </a:lnSpc>
              <a:spcBef>
                <a:spcPts val="1200"/>
              </a:spcBef>
            </a:pPr>
            <a:endParaRPr lang="en-US" sz="1600" dirty="0"/>
          </a:p>
          <a:p>
            <a:pPr>
              <a:lnSpc>
                <a:spcPct val="90000"/>
              </a:lnSpc>
              <a:spcBef>
                <a:spcPts val="1200"/>
              </a:spcBef>
            </a:pPr>
            <a:r>
              <a:rPr lang="en-US" sz="1600" dirty="0" err="1"/>
              <a:t>Xxxxx</a:t>
            </a:r>
            <a:r>
              <a:rPr lang="en-US" sz="1600" dirty="0"/>
              <a:t> xxx </a:t>
            </a:r>
            <a:r>
              <a:rPr lang="en-US" sz="1600" dirty="0" err="1"/>
              <a:t>xxxx</a:t>
            </a:r>
            <a:r>
              <a:rPr lang="en-US" sz="1600" dirty="0"/>
              <a:t> </a:t>
            </a:r>
            <a:r>
              <a:rPr lang="en-US" sz="1600" dirty="0" err="1"/>
              <a:t>xxxxx</a:t>
            </a:r>
            <a:r>
              <a:rPr lang="en-US" sz="1600" dirty="0"/>
              <a:t> xx </a:t>
            </a:r>
            <a:r>
              <a:rPr lang="en-US" sz="1600" dirty="0" err="1"/>
              <a:t>xxxx</a:t>
            </a:r>
            <a:r>
              <a:rPr lang="en-US" sz="1600" dirty="0"/>
              <a:t> </a:t>
            </a:r>
            <a:r>
              <a:rPr lang="en-US" sz="1600" dirty="0" err="1"/>
              <a:t>xxxx</a:t>
            </a:r>
            <a:r>
              <a:rPr lang="en-US" sz="1600" dirty="0"/>
              <a:t> </a:t>
            </a:r>
            <a:r>
              <a:rPr lang="en-US" sz="1600" dirty="0" err="1"/>
              <a:t>xxxxxx</a:t>
            </a:r>
            <a:endParaRPr lang="en-US" sz="1600" dirty="0"/>
          </a:p>
          <a:p>
            <a:pPr>
              <a:lnSpc>
                <a:spcPct val="90000"/>
              </a:lnSpc>
              <a:spcBef>
                <a:spcPts val="1200"/>
              </a:spcBef>
            </a:pPr>
            <a:r>
              <a:rPr lang="en-US" sz="1600" dirty="0" err="1"/>
              <a:t>Xxxxx</a:t>
            </a:r>
            <a:endParaRPr lang="en-US" sz="1600" dirty="0"/>
          </a:p>
          <a:p>
            <a:pPr>
              <a:lnSpc>
                <a:spcPct val="90000"/>
              </a:lnSpc>
              <a:spcBef>
                <a:spcPts val="1200"/>
              </a:spcBef>
            </a:pPr>
            <a:r>
              <a:rPr lang="en-US" sz="1600" dirty="0"/>
              <a:t> </a:t>
            </a:r>
            <a:r>
              <a:rPr lang="en-US" sz="1600" dirty="0" err="1"/>
              <a:t>xxxx</a:t>
            </a:r>
            <a:r>
              <a:rPr lang="en-US" sz="1600" dirty="0"/>
              <a:t> </a:t>
            </a:r>
            <a:r>
              <a:rPr lang="en-US" sz="1600" dirty="0" err="1"/>
              <a:t>xxxx</a:t>
            </a:r>
            <a:r>
              <a:rPr lang="en-US" sz="1600" dirty="0"/>
              <a:t> xx </a:t>
            </a:r>
            <a:r>
              <a:rPr lang="en-US" sz="1600" dirty="0" err="1"/>
              <a:t>Xx</a:t>
            </a:r>
            <a:r>
              <a:rPr lang="en-US" sz="1600" dirty="0"/>
              <a:t> x </a:t>
            </a:r>
            <a:r>
              <a:rPr lang="en-US" sz="1600" dirty="0" err="1"/>
              <a:t>xxxxx</a:t>
            </a:r>
            <a:r>
              <a:rPr lang="en-US" sz="1600" dirty="0"/>
              <a:t> </a:t>
            </a:r>
            <a:r>
              <a:rPr lang="en-US" sz="1600" dirty="0" err="1"/>
              <a:t>xxxxx</a:t>
            </a:r>
            <a:r>
              <a:rPr lang="en-US" sz="1600" dirty="0"/>
              <a:t> xxx </a:t>
            </a:r>
            <a:r>
              <a:rPr lang="en-US" sz="1600" dirty="0" err="1"/>
              <a:t>xxx</a:t>
            </a:r>
            <a:r>
              <a:rPr lang="en-US" sz="1600" dirty="0"/>
              <a:t> </a:t>
            </a:r>
            <a:r>
              <a:rPr lang="en-US" sz="1600" dirty="0" err="1"/>
              <a:t>xxx</a:t>
            </a:r>
            <a:r>
              <a:rPr lang="en-US" sz="1600" dirty="0"/>
              <a:t> </a:t>
            </a:r>
            <a:r>
              <a:rPr lang="en-US" sz="1600" dirty="0" err="1"/>
              <a:t>xxxx</a:t>
            </a:r>
            <a:r>
              <a:rPr lang="en-US" sz="1600" dirty="0"/>
              <a:t> </a:t>
            </a:r>
            <a:r>
              <a:rPr lang="en-US" sz="1600" dirty="0" err="1"/>
              <a:t>xxxxx</a:t>
            </a:r>
            <a:r>
              <a:rPr lang="en-US" sz="1600" dirty="0"/>
              <a:t> x </a:t>
            </a:r>
          </a:p>
        </p:txBody>
      </p:sp>
      <p:sp>
        <p:nvSpPr>
          <p:cNvPr id="42" name="Rectangle 41"/>
          <p:cNvSpPr/>
          <p:nvPr/>
        </p:nvSpPr>
        <p:spPr>
          <a:xfrm>
            <a:off x="7315200" y="1726434"/>
            <a:ext cx="3759200" cy="748988"/>
          </a:xfrm>
          <a:prstGeom prst="rect">
            <a:avLst/>
          </a:prstGeom>
        </p:spPr>
        <p:txBody>
          <a:bodyPr wrap="square">
            <a:spAutoFit/>
          </a:bodyPr>
          <a:lstStyle/>
          <a:p>
            <a:r>
              <a:rPr lang="en-US" sz="4267" spc="-80" dirty="0"/>
              <a:t>Xxx </a:t>
            </a:r>
            <a:r>
              <a:rPr lang="en-US" sz="4267" spc="-80" dirty="0" err="1"/>
              <a:t>xxxxx</a:t>
            </a:r>
            <a:r>
              <a:rPr lang="en-US" sz="4267" spc="-80" dirty="0"/>
              <a:t> </a:t>
            </a:r>
          </a:p>
        </p:txBody>
      </p:sp>
      <p:sp>
        <p:nvSpPr>
          <p:cNvPr id="53" name="Oval 52"/>
          <p:cNvSpPr/>
          <p:nvPr/>
        </p:nvSpPr>
        <p:spPr>
          <a:xfrm>
            <a:off x="7333024" y="3601748"/>
            <a:ext cx="422979" cy="42297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56" name="Oval 55"/>
          <p:cNvSpPr/>
          <p:nvPr/>
        </p:nvSpPr>
        <p:spPr>
          <a:xfrm>
            <a:off x="7333024" y="4430591"/>
            <a:ext cx="422979" cy="42297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59" name="Oval 58"/>
          <p:cNvSpPr/>
          <p:nvPr/>
        </p:nvSpPr>
        <p:spPr>
          <a:xfrm>
            <a:off x="7333024" y="2565535"/>
            <a:ext cx="422979" cy="422979"/>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rgbClr val="FFFFFF"/>
                </a:solidFill>
              </a:rPr>
              <a:t>X</a:t>
            </a:r>
          </a:p>
        </p:txBody>
      </p:sp>
      <p:pic>
        <p:nvPicPr>
          <p:cNvPr id="47" name="Picture 46">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grpSp>
        <p:nvGrpSpPr>
          <p:cNvPr id="48" name="Group 47"/>
          <p:cNvGrpSpPr/>
          <p:nvPr/>
        </p:nvGrpSpPr>
        <p:grpSpPr>
          <a:xfrm>
            <a:off x="1560677" y="1977765"/>
            <a:ext cx="4762779" cy="3502428"/>
            <a:chOff x="5257800" y="2038350"/>
            <a:chExt cx="2209800" cy="2133600"/>
          </a:xfrm>
        </p:grpSpPr>
        <p:grpSp>
          <p:nvGrpSpPr>
            <p:cNvPr id="49" name="Group 48"/>
            <p:cNvGrpSpPr/>
            <p:nvPr/>
          </p:nvGrpSpPr>
          <p:grpSpPr>
            <a:xfrm>
              <a:off x="5257800" y="2038350"/>
              <a:ext cx="2209800" cy="2133600"/>
              <a:chOff x="5257800" y="2038350"/>
              <a:chExt cx="2209800" cy="2133600"/>
            </a:xfrm>
          </p:grpSpPr>
          <p:cxnSp>
            <p:nvCxnSpPr>
              <p:cNvPr id="57" name="Straight Connector 56"/>
              <p:cNvCxnSpPr/>
              <p:nvPr/>
            </p:nvCxnSpPr>
            <p:spPr>
              <a:xfrm>
                <a:off x="63627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8" name="Straight Connector 57"/>
              <p:cNvCxnSpPr/>
              <p:nvPr/>
            </p:nvCxnSpPr>
            <p:spPr>
              <a:xfrm>
                <a:off x="52578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60" name="Straight Connector 59"/>
              <p:cNvCxnSpPr/>
              <p:nvPr/>
            </p:nvCxnSpPr>
            <p:spPr>
              <a:xfrm>
                <a:off x="74676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grpSp>
        <p:grpSp>
          <p:nvGrpSpPr>
            <p:cNvPr id="51" name="Group 50"/>
            <p:cNvGrpSpPr/>
            <p:nvPr/>
          </p:nvGrpSpPr>
          <p:grpSpPr>
            <a:xfrm>
              <a:off x="5257800" y="2038350"/>
              <a:ext cx="2209800" cy="2133600"/>
              <a:chOff x="5295900" y="2038350"/>
              <a:chExt cx="2133600" cy="2209800"/>
            </a:xfrm>
          </p:grpSpPr>
          <p:cxnSp>
            <p:nvCxnSpPr>
              <p:cNvPr id="52" name="Straight Connector 51"/>
              <p:cNvCxnSpPr/>
              <p:nvPr/>
            </p:nvCxnSpPr>
            <p:spPr>
              <a:xfrm rot="5400000">
                <a:off x="6362700" y="20764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4" name="Straight Connector 53"/>
              <p:cNvCxnSpPr/>
              <p:nvPr/>
            </p:nvCxnSpPr>
            <p:spPr>
              <a:xfrm rot="5400000">
                <a:off x="6362700" y="9715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5" name="Straight Connector 54"/>
              <p:cNvCxnSpPr/>
              <p:nvPr/>
            </p:nvCxnSpPr>
            <p:spPr>
              <a:xfrm rot="5400000">
                <a:off x="6362700" y="3181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grpSp>
      </p:grpSp>
      <p:grpSp>
        <p:nvGrpSpPr>
          <p:cNvPr id="62" name="Group 61"/>
          <p:cNvGrpSpPr/>
          <p:nvPr/>
        </p:nvGrpSpPr>
        <p:grpSpPr>
          <a:xfrm>
            <a:off x="4927889" y="3181019"/>
            <a:ext cx="592169" cy="592169"/>
            <a:chOff x="7952682" y="1352549"/>
            <a:chExt cx="533399" cy="533399"/>
          </a:xfrm>
        </p:grpSpPr>
        <p:sp>
          <p:nvSpPr>
            <p:cNvPr id="63" name="Teardrop 62"/>
            <p:cNvSpPr/>
            <p:nvPr/>
          </p:nvSpPr>
          <p:spPr>
            <a:xfrm rot="8100000">
              <a:off x="7952682" y="1352549"/>
              <a:ext cx="533399" cy="533399"/>
            </a:xfrm>
            <a:prstGeom prst="teardrop">
              <a:avLst>
                <a:gd name="adj" fmla="val 13061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64" name="Oval 63"/>
            <p:cNvSpPr/>
            <p:nvPr/>
          </p:nvSpPr>
          <p:spPr>
            <a:xfrm>
              <a:off x="8028893" y="1428751"/>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1800" dirty="0">
                <a:solidFill>
                  <a:schemeClr val="tx1"/>
                </a:solidFill>
              </a:endParaRPr>
            </a:p>
          </p:txBody>
        </p:sp>
      </p:grpSp>
      <p:grpSp>
        <p:nvGrpSpPr>
          <p:cNvPr id="65" name="Group 64"/>
          <p:cNvGrpSpPr/>
          <p:nvPr/>
        </p:nvGrpSpPr>
        <p:grpSpPr>
          <a:xfrm>
            <a:off x="4018804" y="2067860"/>
            <a:ext cx="592169" cy="592169"/>
            <a:chOff x="7952682" y="1352549"/>
            <a:chExt cx="533399" cy="533399"/>
          </a:xfrm>
        </p:grpSpPr>
        <p:sp>
          <p:nvSpPr>
            <p:cNvPr id="66" name="Teardrop 65"/>
            <p:cNvSpPr/>
            <p:nvPr/>
          </p:nvSpPr>
          <p:spPr>
            <a:xfrm rot="8100000">
              <a:off x="7952682" y="1352549"/>
              <a:ext cx="533399" cy="533399"/>
            </a:xfrm>
            <a:prstGeom prst="teardrop">
              <a:avLst>
                <a:gd name="adj" fmla="val 13061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67" name="Oval 66"/>
            <p:cNvSpPr/>
            <p:nvPr/>
          </p:nvSpPr>
          <p:spPr>
            <a:xfrm>
              <a:off x="8028891" y="1428750"/>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endParaRPr lang="en-US" sz="1800" dirty="0">
                <a:solidFill>
                  <a:schemeClr val="tx1"/>
                </a:solidFill>
              </a:endParaRPr>
            </a:p>
          </p:txBody>
        </p:sp>
      </p:grpSp>
      <p:grpSp>
        <p:nvGrpSpPr>
          <p:cNvPr id="68" name="Group 67"/>
          <p:cNvGrpSpPr/>
          <p:nvPr/>
        </p:nvGrpSpPr>
        <p:grpSpPr>
          <a:xfrm>
            <a:off x="2444018" y="4405992"/>
            <a:ext cx="592169" cy="592169"/>
            <a:chOff x="7952682" y="1352549"/>
            <a:chExt cx="533399" cy="533399"/>
          </a:xfrm>
        </p:grpSpPr>
        <p:sp>
          <p:nvSpPr>
            <p:cNvPr id="69" name="Teardrop 68"/>
            <p:cNvSpPr/>
            <p:nvPr/>
          </p:nvSpPr>
          <p:spPr>
            <a:xfrm rot="8100000">
              <a:off x="7952682" y="1352549"/>
              <a:ext cx="533399" cy="533399"/>
            </a:xfrm>
            <a:prstGeom prst="teardrop">
              <a:avLst>
                <a:gd name="adj" fmla="val 13061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70" name="Oval 69"/>
            <p:cNvSpPr/>
            <p:nvPr/>
          </p:nvSpPr>
          <p:spPr>
            <a:xfrm>
              <a:off x="8028891" y="1428750"/>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endParaRPr lang="en-US" sz="1800" dirty="0">
                <a:solidFill>
                  <a:schemeClr val="tx1"/>
                </a:solidFill>
              </a:endParaRPr>
            </a:p>
          </p:txBody>
        </p:sp>
      </p:grpSp>
      <p:sp>
        <p:nvSpPr>
          <p:cNvPr id="71" name="TextBox 70"/>
          <p:cNvSpPr txBox="1"/>
          <p:nvPr/>
        </p:nvSpPr>
        <p:spPr>
          <a:xfrm>
            <a:off x="1471645" y="5496824"/>
            <a:ext cx="937757" cy="420564"/>
          </a:xfrm>
          <a:prstGeom prst="rect">
            <a:avLst/>
          </a:prstGeom>
          <a:noFill/>
        </p:spPr>
        <p:txBody>
          <a:bodyPr wrap="none" lIns="0" rIns="0" rtlCol="0">
            <a:spAutoFit/>
          </a:bodyPr>
          <a:lstStyle/>
          <a:p>
            <a:r>
              <a:rPr lang="en-US" sz="2133" dirty="0"/>
              <a:t>Xxx </a:t>
            </a:r>
            <a:r>
              <a:rPr lang="en-US" sz="2133" dirty="0" err="1"/>
              <a:t>xxx</a:t>
            </a:r>
            <a:r>
              <a:rPr lang="en-US" sz="2133" dirty="0"/>
              <a:t> </a:t>
            </a:r>
          </a:p>
        </p:txBody>
      </p:sp>
      <p:sp>
        <p:nvSpPr>
          <p:cNvPr id="72" name="TextBox 71"/>
          <p:cNvSpPr txBox="1"/>
          <p:nvPr/>
        </p:nvSpPr>
        <p:spPr>
          <a:xfrm>
            <a:off x="1560677" y="1624832"/>
            <a:ext cx="706925" cy="338554"/>
          </a:xfrm>
          <a:prstGeom prst="rect">
            <a:avLst/>
          </a:prstGeom>
          <a:noFill/>
        </p:spPr>
        <p:txBody>
          <a:bodyPr wrap="none" lIns="0" rIns="0" rtlCol="0">
            <a:spAutoFit/>
          </a:bodyPr>
          <a:lstStyle/>
          <a:p>
            <a:r>
              <a:rPr lang="en-US" sz="1600" dirty="0"/>
              <a:t>Xxx xxx </a:t>
            </a:r>
          </a:p>
        </p:txBody>
      </p:sp>
      <p:sp>
        <p:nvSpPr>
          <p:cNvPr id="73" name="TextBox 72"/>
          <p:cNvSpPr txBox="1"/>
          <p:nvPr/>
        </p:nvSpPr>
        <p:spPr>
          <a:xfrm>
            <a:off x="3942692" y="1624832"/>
            <a:ext cx="783869" cy="338554"/>
          </a:xfrm>
          <a:prstGeom prst="rect">
            <a:avLst/>
          </a:prstGeom>
          <a:noFill/>
        </p:spPr>
        <p:txBody>
          <a:bodyPr wrap="none" lIns="0" rIns="0" rtlCol="0">
            <a:spAutoFit/>
          </a:bodyPr>
          <a:lstStyle/>
          <a:p>
            <a:r>
              <a:rPr lang="en-US" sz="1600" dirty="0"/>
              <a:t>Xx x xxx </a:t>
            </a:r>
          </a:p>
        </p:txBody>
      </p:sp>
      <p:sp>
        <p:nvSpPr>
          <p:cNvPr id="74" name="TextBox 73"/>
          <p:cNvSpPr txBox="1"/>
          <p:nvPr/>
        </p:nvSpPr>
        <p:spPr>
          <a:xfrm rot="5400000">
            <a:off x="6013608" y="3071360"/>
            <a:ext cx="934551" cy="338554"/>
          </a:xfrm>
          <a:prstGeom prst="rect">
            <a:avLst/>
          </a:prstGeom>
          <a:noFill/>
        </p:spPr>
        <p:txBody>
          <a:bodyPr wrap="none" lIns="0" rIns="0" rtlCol="0">
            <a:spAutoFit/>
          </a:bodyPr>
          <a:lstStyle/>
          <a:p>
            <a:pPr algn="r"/>
            <a:r>
              <a:rPr lang="en-US" sz="1600" dirty="0"/>
              <a:t>Xx x xxx x </a:t>
            </a:r>
          </a:p>
        </p:txBody>
      </p:sp>
      <p:sp>
        <p:nvSpPr>
          <p:cNvPr id="75" name="TextBox 74"/>
          <p:cNvSpPr txBox="1"/>
          <p:nvPr/>
        </p:nvSpPr>
        <p:spPr>
          <a:xfrm rot="5400000">
            <a:off x="6052077" y="4867880"/>
            <a:ext cx="857607" cy="338554"/>
          </a:xfrm>
          <a:prstGeom prst="rect">
            <a:avLst/>
          </a:prstGeom>
          <a:noFill/>
        </p:spPr>
        <p:txBody>
          <a:bodyPr wrap="none" lIns="0" rIns="0" rtlCol="0">
            <a:spAutoFit/>
          </a:bodyPr>
          <a:lstStyle/>
          <a:p>
            <a:pPr algn="r"/>
            <a:r>
              <a:rPr lang="en-US" sz="1600" dirty="0"/>
              <a:t>Xxx xxx x </a:t>
            </a:r>
          </a:p>
        </p:txBody>
      </p:sp>
      <p:sp>
        <p:nvSpPr>
          <p:cNvPr id="76" name="Right Arrow 29"/>
          <p:cNvSpPr/>
          <p:nvPr/>
        </p:nvSpPr>
        <p:spPr>
          <a:xfrm rot="16200000">
            <a:off x="-227570" y="3570016"/>
            <a:ext cx="3550265" cy="36576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77" name="Right Arrow 39"/>
          <p:cNvSpPr/>
          <p:nvPr/>
        </p:nvSpPr>
        <p:spPr>
          <a:xfrm>
            <a:off x="1499995" y="5302785"/>
            <a:ext cx="4823460" cy="36232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78" name="TextBox 77"/>
          <p:cNvSpPr txBox="1"/>
          <p:nvPr/>
        </p:nvSpPr>
        <p:spPr>
          <a:xfrm>
            <a:off x="3146271" y="2182904"/>
            <a:ext cx="763029" cy="338554"/>
          </a:xfrm>
          <a:prstGeom prst="rect">
            <a:avLst/>
          </a:prstGeom>
          <a:noFill/>
        </p:spPr>
        <p:txBody>
          <a:bodyPr wrap="none" lIns="0" rIns="0" rtlCol="0">
            <a:spAutoFit/>
          </a:bodyPr>
          <a:lstStyle/>
          <a:p>
            <a:pPr algn="r"/>
            <a:r>
              <a:rPr lang="en-US" sz="1600" dirty="0"/>
              <a:t>Xx xxx x </a:t>
            </a:r>
          </a:p>
        </p:txBody>
      </p:sp>
      <p:sp>
        <p:nvSpPr>
          <p:cNvPr id="79" name="TextBox 78"/>
          <p:cNvSpPr txBox="1"/>
          <p:nvPr/>
        </p:nvSpPr>
        <p:spPr>
          <a:xfrm>
            <a:off x="3144695" y="4496690"/>
            <a:ext cx="1029128" cy="338554"/>
          </a:xfrm>
          <a:prstGeom prst="rect">
            <a:avLst/>
          </a:prstGeom>
          <a:noFill/>
        </p:spPr>
        <p:txBody>
          <a:bodyPr wrap="none" lIns="0" rIns="0" rtlCol="0">
            <a:spAutoFit/>
          </a:bodyPr>
          <a:lstStyle/>
          <a:p>
            <a:r>
              <a:rPr lang="en-US" sz="1600" dirty="0" err="1"/>
              <a:t>Xxxx</a:t>
            </a:r>
            <a:r>
              <a:rPr lang="en-US" sz="1600" dirty="0"/>
              <a:t> </a:t>
            </a:r>
            <a:r>
              <a:rPr lang="en-US" sz="1600" dirty="0" err="1"/>
              <a:t>xxxxxx</a:t>
            </a:r>
            <a:endParaRPr lang="en-US" sz="1600" dirty="0"/>
          </a:p>
        </p:txBody>
      </p:sp>
      <p:pic>
        <p:nvPicPr>
          <p:cNvPr id="80" name="Picture 2" descr="Image result for hbr"/>
          <p:cNvPicPr>
            <a:picLocks noChangeAspect="1" noChangeArrowheads="1"/>
          </p:cNvPicPr>
          <p:nvPr/>
        </p:nvPicPr>
        <p:blipFill>
          <a:blip r:embed="rId4" cstate="screen">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a:ext>
            </a:extLst>
          </a:blip>
          <a:srcRect/>
          <a:stretch>
            <a:fillRect/>
          </a:stretch>
        </p:blipFill>
        <p:spPr bwMode="auto">
          <a:xfrm>
            <a:off x="3120413" y="4430591"/>
            <a:ext cx="1086402" cy="490578"/>
          </a:xfrm>
          <a:prstGeom prst="rect">
            <a:avLst/>
          </a:prstGeom>
          <a:noFill/>
          <a:extLst>
            <a:ext uri="{909E8E84-426E-40dd-AFC4-6F175D3DCCD1}">
              <a14:hiddenFill xmlns:a14="http://schemas.microsoft.com/office/drawing/2010/main" xmlns="">
                <a:solidFill>
                  <a:srgbClr val="FFFFFF"/>
                </a:solidFill>
              </a14:hiddenFill>
            </a:ext>
          </a:extLst>
        </p:spPr>
      </p:pic>
      <p:pic>
        <p:nvPicPr>
          <p:cNvPr id="81" name="Picture 4" descr="Image result for mckinsey"/>
          <p:cNvPicPr>
            <a:picLocks noChangeAspect="1" noChangeArrowheads="1"/>
          </p:cNvPicPr>
          <p:nvPr/>
        </p:nvPicPr>
        <p:blipFill>
          <a:blip r:embed="rId6" cstate="screen">
            <a:extLst>
              <a:ext uri="{BEBA8EAE-BF5A-486C-A8C5-ECC9F3942E4B}">
                <a14:imgProps xmlns:a14="http://schemas.microsoft.com/office/drawing/2010/main">
                  <a14:imgLayer r:embed="rId7">
                    <a14:imgEffect>
                      <a14:saturation sat="0"/>
                    </a14:imgEffect>
                  </a14:imgLayer>
                </a14:imgProps>
              </a:ext>
              <a:ext uri="{28A0092B-C50C-407E-A947-70E740481C1C}">
                <a14:useLocalDpi xmlns:a14="http://schemas.microsoft.com/office/drawing/2010/main"/>
              </a:ext>
            </a:extLst>
          </a:blip>
          <a:srcRect/>
          <a:stretch>
            <a:fillRect/>
          </a:stretch>
        </p:blipFill>
        <p:spPr bwMode="auto">
          <a:xfrm>
            <a:off x="2423592" y="2182903"/>
            <a:ext cx="1485708" cy="490013"/>
          </a:xfrm>
          <a:prstGeom prst="rect">
            <a:avLst/>
          </a:prstGeom>
          <a:noFill/>
          <a:extLst>
            <a:ext uri="{909E8E84-426E-40dd-AFC4-6F175D3DCCD1}">
              <a14:hiddenFill xmlns:a14="http://schemas.microsoft.com/office/drawing/2010/main" xmlns="">
                <a:solidFill>
                  <a:srgbClr val="FFFFFF"/>
                </a:solidFill>
              </a14:hiddenFill>
            </a:ext>
          </a:extLst>
        </p:spPr>
      </p:pic>
      <p:pic>
        <p:nvPicPr>
          <p:cNvPr id="82" name="Picture 81"/>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3287688" y="3266755"/>
            <a:ext cx="1565789" cy="450277"/>
          </a:xfrm>
          <a:prstGeom prst="rect">
            <a:avLst/>
          </a:prstGeom>
          <a:solidFill>
            <a:schemeClr val="bg1"/>
          </a:solidFill>
        </p:spPr>
      </p:pic>
    </p:spTree>
    <p:extLst>
      <p:ext uri="{BB962C8B-B14F-4D97-AF65-F5344CB8AC3E}">
        <p14:creationId xmlns:p14="http://schemas.microsoft.com/office/powerpoint/2010/main" val="4117102468"/>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xx xxx </a:t>
            </a:r>
            <a:r>
              <a:rPr lang="en-US" dirty="0" err="1"/>
              <a:t>xxxxx</a:t>
            </a:r>
            <a:r>
              <a:rPr lang="en-US" dirty="0"/>
              <a:t> x </a:t>
            </a:r>
            <a:r>
              <a:rPr lang="en-US" dirty="0" err="1"/>
              <a:t>xxxxx</a:t>
            </a:r>
            <a:r>
              <a:rPr lang="en-US" dirty="0"/>
              <a:t> </a:t>
            </a:r>
            <a:r>
              <a:rPr lang="en-US" dirty="0" err="1"/>
              <a:t>xxxxx</a:t>
            </a:r>
            <a:endParaRPr lang="en-US" dirty="0"/>
          </a:p>
        </p:txBody>
      </p:sp>
      <p:sp>
        <p:nvSpPr>
          <p:cNvPr id="3" name="Text Placeholder 2"/>
          <p:cNvSpPr>
            <a:spLocks noGrp="1"/>
          </p:cNvSpPr>
          <p:nvPr>
            <p:ph type="body" sz="quarter" idx="10"/>
          </p:nvPr>
        </p:nvSpPr>
        <p:spPr/>
        <p:txBody>
          <a:bodyPr/>
          <a:lstStyle/>
          <a:p>
            <a:r>
              <a:rPr lang="en-US" dirty="0"/>
              <a:t>Xxx x </a:t>
            </a:r>
            <a:r>
              <a:rPr lang="en-US" dirty="0" err="1"/>
              <a:t>xxxxxxxx</a:t>
            </a:r>
            <a:r>
              <a:rPr lang="en-US" dirty="0"/>
              <a:t> x </a:t>
            </a:r>
            <a:r>
              <a:rPr lang="en-US" dirty="0" err="1"/>
              <a:t>xxxxxxxxxxxxxxx</a:t>
            </a:r>
            <a:endParaRPr lang="en-US" dirty="0"/>
          </a:p>
        </p:txBody>
      </p:sp>
      <p:grpSp>
        <p:nvGrpSpPr>
          <p:cNvPr id="4" name="Group 3"/>
          <p:cNvGrpSpPr>
            <a:grpSpLocks noChangeAspect="1"/>
          </p:cNvGrpSpPr>
          <p:nvPr/>
        </p:nvGrpSpPr>
        <p:grpSpPr>
          <a:xfrm>
            <a:off x="3048000" y="2107640"/>
            <a:ext cx="2637264" cy="2787587"/>
            <a:chOff x="3447877" y="1592601"/>
            <a:chExt cx="2251499" cy="2379835"/>
          </a:xfrm>
        </p:grpSpPr>
        <p:sp>
          <p:nvSpPr>
            <p:cNvPr id="15" name="Oval 14"/>
            <p:cNvSpPr>
              <a:spLocks noChangeAspect="1"/>
            </p:cNvSpPr>
            <p:nvPr/>
          </p:nvSpPr>
          <p:spPr>
            <a:xfrm>
              <a:off x="3447877" y="1720938"/>
              <a:ext cx="2251499" cy="2251498"/>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16" name="Oval 15"/>
            <p:cNvSpPr>
              <a:spLocks noChangeAspect="1"/>
            </p:cNvSpPr>
            <p:nvPr/>
          </p:nvSpPr>
          <p:spPr>
            <a:xfrm>
              <a:off x="3666805" y="1939867"/>
              <a:ext cx="1813644" cy="1813642"/>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solidFill>
                  <a:srgbClr val="FFFFFF"/>
                </a:solidFill>
              </a:endParaRPr>
            </a:p>
          </p:txBody>
        </p:sp>
        <p:sp>
          <p:nvSpPr>
            <p:cNvPr id="17" name="Oval 16"/>
            <p:cNvSpPr>
              <a:spLocks noChangeAspect="1"/>
            </p:cNvSpPr>
            <p:nvPr/>
          </p:nvSpPr>
          <p:spPr>
            <a:xfrm>
              <a:off x="3883020" y="2156080"/>
              <a:ext cx="1381216" cy="1381216"/>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6" name="Arc 5"/>
            <p:cNvSpPr>
              <a:spLocks noChangeAspect="1"/>
            </p:cNvSpPr>
            <p:nvPr/>
          </p:nvSpPr>
          <p:spPr>
            <a:xfrm>
              <a:off x="3447877" y="1720938"/>
              <a:ext cx="2251499" cy="2251498"/>
            </a:xfrm>
            <a:prstGeom prst="arc">
              <a:avLst/>
            </a:prstGeom>
            <a:ln w="2667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7" name="Arc 6"/>
            <p:cNvSpPr>
              <a:spLocks noChangeAspect="1"/>
            </p:cNvSpPr>
            <p:nvPr/>
          </p:nvSpPr>
          <p:spPr>
            <a:xfrm>
              <a:off x="3666805" y="1939867"/>
              <a:ext cx="1813644" cy="1813642"/>
            </a:xfrm>
            <a:prstGeom prst="arc">
              <a:avLst>
                <a:gd name="adj1" fmla="val 16200000"/>
                <a:gd name="adj2" fmla="val 4074945"/>
              </a:avLst>
            </a:prstGeom>
            <a:ln w="2667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8" name="Arc 7"/>
            <p:cNvSpPr>
              <a:spLocks noChangeAspect="1"/>
            </p:cNvSpPr>
            <p:nvPr/>
          </p:nvSpPr>
          <p:spPr>
            <a:xfrm>
              <a:off x="3883020" y="2156080"/>
              <a:ext cx="1381216" cy="1381216"/>
            </a:xfrm>
            <a:prstGeom prst="arc">
              <a:avLst>
                <a:gd name="adj1" fmla="val 16200000"/>
                <a:gd name="adj2" fmla="val 9376870"/>
              </a:avLst>
            </a:prstGeom>
            <a:ln w="2667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54" name="Rectangle 53"/>
            <p:cNvSpPr>
              <a:spLocks noChangeAspect="1"/>
            </p:cNvSpPr>
            <p:nvPr/>
          </p:nvSpPr>
          <p:spPr>
            <a:xfrm>
              <a:off x="4450046" y="1592601"/>
              <a:ext cx="263031" cy="265932"/>
            </a:xfrm>
            <a:prstGeom prst="rect">
              <a:avLst/>
            </a:prstGeom>
          </p:spPr>
          <p:txBody>
            <a:bodyPr wrap="none">
              <a:spAutoFit/>
            </a:bodyPr>
            <a:lstStyle/>
            <a:p>
              <a:pPr>
                <a:lnSpc>
                  <a:spcPct val="89000"/>
                </a:lnSpc>
              </a:pPr>
              <a:r>
                <a:rPr lang="en-US" sz="1600" dirty="0">
                  <a:solidFill>
                    <a:srgbClr val="FFFFFF"/>
                  </a:solidFill>
                </a:rPr>
                <a:t>X</a:t>
              </a:r>
            </a:p>
          </p:txBody>
        </p:sp>
        <p:sp>
          <p:nvSpPr>
            <p:cNvPr id="55" name="Rectangle 54"/>
            <p:cNvSpPr>
              <a:spLocks noChangeAspect="1"/>
            </p:cNvSpPr>
            <p:nvPr/>
          </p:nvSpPr>
          <p:spPr>
            <a:xfrm>
              <a:off x="4456458" y="1815476"/>
              <a:ext cx="267136" cy="265932"/>
            </a:xfrm>
            <a:prstGeom prst="rect">
              <a:avLst/>
            </a:prstGeom>
          </p:spPr>
          <p:txBody>
            <a:bodyPr wrap="none">
              <a:spAutoFit/>
            </a:bodyPr>
            <a:lstStyle/>
            <a:p>
              <a:pPr>
                <a:lnSpc>
                  <a:spcPct val="89000"/>
                </a:lnSpc>
              </a:pPr>
              <a:r>
                <a:rPr lang="en-US" sz="1600" dirty="0">
                  <a:solidFill>
                    <a:srgbClr val="FFFFFF"/>
                  </a:solidFill>
                </a:rPr>
                <a:t>X</a:t>
              </a:r>
            </a:p>
          </p:txBody>
        </p:sp>
        <p:sp>
          <p:nvSpPr>
            <p:cNvPr id="56" name="Rectangle 55"/>
            <p:cNvSpPr>
              <a:spLocks noChangeAspect="1"/>
            </p:cNvSpPr>
            <p:nvPr/>
          </p:nvSpPr>
          <p:spPr>
            <a:xfrm>
              <a:off x="4456458" y="2038350"/>
              <a:ext cx="267136" cy="265932"/>
            </a:xfrm>
            <a:prstGeom prst="rect">
              <a:avLst/>
            </a:prstGeom>
          </p:spPr>
          <p:txBody>
            <a:bodyPr wrap="none">
              <a:spAutoFit/>
            </a:bodyPr>
            <a:lstStyle/>
            <a:p>
              <a:pPr>
                <a:lnSpc>
                  <a:spcPct val="89000"/>
                </a:lnSpc>
              </a:pPr>
              <a:r>
                <a:rPr lang="en-US" sz="1600" dirty="0">
                  <a:solidFill>
                    <a:srgbClr val="FFFFFF"/>
                  </a:solidFill>
                </a:rPr>
                <a:t>X</a:t>
              </a:r>
            </a:p>
          </p:txBody>
        </p:sp>
      </p:grpSp>
      <p:grpSp>
        <p:nvGrpSpPr>
          <p:cNvPr id="34" name="Group 33"/>
          <p:cNvGrpSpPr>
            <a:grpSpLocks noChangeAspect="1"/>
          </p:cNvGrpSpPr>
          <p:nvPr/>
        </p:nvGrpSpPr>
        <p:grpSpPr>
          <a:xfrm>
            <a:off x="6502400" y="2107640"/>
            <a:ext cx="2637264" cy="2787587"/>
            <a:chOff x="3447877" y="1592601"/>
            <a:chExt cx="2251499" cy="2379835"/>
          </a:xfrm>
        </p:grpSpPr>
        <p:sp>
          <p:nvSpPr>
            <p:cNvPr id="36" name="Oval 35"/>
            <p:cNvSpPr>
              <a:spLocks noChangeAspect="1"/>
            </p:cNvSpPr>
            <p:nvPr/>
          </p:nvSpPr>
          <p:spPr>
            <a:xfrm>
              <a:off x="3447877" y="1720938"/>
              <a:ext cx="2251499" cy="2251498"/>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38" name="Oval 37"/>
            <p:cNvSpPr>
              <a:spLocks noChangeAspect="1"/>
            </p:cNvSpPr>
            <p:nvPr/>
          </p:nvSpPr>
          <p:spPr>
            <a:xfrm>
              <a:off x="3666805" y="1939867"/>
              <a:ext cx="1813644" cy="1813642"/>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solidFill>
                  <a:srgbClr val="FFFFFF"/>
                </a:solidFill>
              </a:endParaRPr>
            </a:p>
          </p:txBody>
        </p:sp>
        <p:sp>
          <p:nvSpPr>
            <p:cNvPr id="39" name="Oval 38"/>
            <p:cNvSpPr>
              <a:spLocks noChangeAspect="1"/>
            </p:cNvSpPr>
            <p:nvPr/>
          </p:nvSpPr>
          <p:spPr>
            <a:xfrm>
              <a:off x="3883020" y="2156080"/>
              <a:ext cx="1381216" cy="1381216"/>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0" name="Arc 39"/>
            <p:cNvSpPr>
              <a:spLocks noChangeAspect="1"/>
            </p:cNvSpPr>
            <p:nvPr/>
          </p:nvSpPr>
          <p:spPr>
            <a:xfrm>
              <a:off x="3447877" y="1720938"/>
              <a:ext cx="2251499" cy="2251498"/>
            </a:xfrm>
            <a:prstGeom prst="arc">
              <a:avLst>
                <a:gd name="adj1" fmla="val 16200000"/>
                <a:gd name="adj2" fmla="val 2582671"/>
              </a:avLst>
            </a:prstGeom>
            <a:ln w="2667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1" name="Arc 40"/>
            <p:cNvSpPr>
              <a:spLocks noChangeAspect="1"/>
            </p:cNvSpPr>
            <p:nvPr/>
          </p:nvSpPr>
          <p:spPr>
            <a:xfrm>
              <a:off x="3666805" y="1939867"/>
              <a:ext cx="1813644" cy="1813642"/>
            </a:xfrm>
            <a:prstGeom prst="arc">
              <a:avLst>
                <a:gd name="adj1" fmla="val 16200000"/>
                <a:gd name="adj2" fmla="val 8081272"/>
              </a:avLst>
            </a:prstGeom>
            <a:ln w="2667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4" name="Arc 43"/>
            <p:cNvSpPr>
              <a:spLocks noChangeAspect="1"/>
            </p:cNvSpPr>
            <p:nvPr/>
          </p:nvSpPr>
          <p:spPr>
            <a:xfrm>
              <a:off x="3883020" y="2156079"/>
              <a:ext cx="1381216" cy="1381216"/>
            </a:xfrm>
            <a:prstGeom prst="arc">
              <a:avLst>
                <a:gd name="adj1" fmla="val 16200000"/>
                <a:gd name="adj2" fmla="val 3960138"/>
              </a:avLst>
            </a:prstGeom>
            <a:ln w="2667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5" name="Rectangle 44"/>
            <p:cNvSpPr>
              <a:spLocks noChangeAspect="1"/>
            </p:cNvSpPr>
            <p:nvPr/>
          </p:nvSpPr>
          <p:spPr>
            <a:xfrm>
              <a:off x="4450046" y="1592601"/>
              <a:ext cx="263031" cy="265932"/>
            </a:xfrm>
            <a:prstGeom prst="rect">
              <a:avLst/>
            </a:prstGeom>
          </p:spPr>
          <p:txBody>
            <a:bodyPr wrap="none">
              <a:spAutoFit/>
            </a:bodyPr>
            <a:lstStyle/>
            <a:p>
              <a:pPr>
                <a:lnSpc>
                  <a:spcPct val="89000"/>
                </a:lnSpc>
              </a:pPr>
              <a:r>
                <a:rPr lang="en-US" sz="1600" dirty="0">
                  <a:solidFill>
                    <a:srgbClr val="FFFFFF"/>
                  </a:solidFill>
                </a:rPr>
                <a:t>X</a:t>
              </a:r>
            </a:p>
          </p:txBody>
        </p:sp>
        <p:sp>
          <p:nvSpPr>
            <p:cNvPr id="46" name="Rectangle 45"/>
            <p:cNvSpPr>
              <a:spLocks noChangeAspect="1"/>
            </p:cNvSpPr>
            <p:nvPr/>
          </p:nvSpPr>
          <p:spPr>
            <a:xfrm>
              <a:off x="4456458" y="1815476"/>
              <a:ext cx="267136" cy="265932"/>
            </a:xfrm>
            <a:prstGeom prst="rect">
              <a:avLst/>
            </a:prstGeom>
          </p:spPr>
          <p:txBody>
            <a:bodyPr wrap="none">
              <a:spAutoFit/>
            </a:bodyPr>
            <a:lstStyle/>
            <a:p>
              <a:pPr>
                <a:lnSpc>
                  <a:spcPct val="89000"/>
                </a:lnSpc>
              </a:pPr>
              <a:r>
                <a:rPr lang="en-US" sz="1600" dirty="0">
                  <a:solidFill>
                    <a:srgbClr val="FFFFFF"/>
                  </a:solidFill>
                </a:rPr>
                <a:t>X</a:t>
              </a:r>
            </a:p>
          </p:txBody>
        </p:sp>
        <p:sp>
          <p:nvSpPr>
            <p:cNvPr id="57" name="Rectangle 56"/>
            <p:cNvSpPr>
              <a:spLocks noChangeAspect="1"/>
            </p:cNvSpPr>
            <p:nvPr/>
          </p:nvSpPr>
          <p:spPr>
            <a:xfrm>
              <a:off x="4456458" y="2038350"/>
              <a:ext cx="267136" cy="265932"/>
            </a:xfrm>
            <a:prstGeom prst="rect">
              <a:avLst/>
            </a:prstGeom>
          </p:spPr>
          <p:txBody>
            <a:bodyPr wrap="none">
              <a:spAutoFit/>
            </a:bodyPr>
            <a:lstStyle/>
            <a:p>
              <a:pPr>
                <a:lnSpc>
                  <a:spcPct val="89000"/>
                </a:lnSpc>
              </a:pPr>
              <a:r>
                <a:rPr lang="en-US" sz="1600" dirty="0">
                  <a:solidFill>
                    <a:srgbClr val="FFFFFF"/>
                  </a:solidFill>
                </a:rPr>
                <a:t>X</a:t>
              </a:r>
            </a:p>
          </p:txBody>
        </p:sp>
      </p:grpSp>
      <p:sp>
        <p:nvSpPr>
          <p:cNvPr id="58" name="Rectangle 57"/>
          <p:cNvSpPr/>
          <p:nvPr/>
        </p:nvSpPr>
        <p:spPr>
          <a:xfrm>
            <a:off x="6176675" y="5257801"/>
            <a:ext cx="3231699" cy="747512"/>
          </a:xfrm>
          <a:prstGeom prst="rect">
            <a:avLst/>
          </a:prstGeom>
        </p:spPr>
        <p:txBody>
          <a:bodyPr wrap="square" lIns="243840" rIns="243840" bIns="97536">
            <a:spAutoFit/>
          </a:bodyPr>
          <a:lstStyle/>
          <a:p>
            <a:pPr algn="ctr">
              <a:lnSpc>
                <a:spcPct val="89000"/>
              </a:lnSpc>
            </a:pPr>
            <a:r>
              <a:rPr lang="en-US" sz="1467" dirty="0"/>
              <a:t> xx x xx x </a:t>
            </a:r>
            <a:r>
              <a:rPr lang="en-US" sz="1467" dirty="0" err="1"/>
              <a:t>xxxxxxxx</a:t>
            </a:r>
            <a:r>
              <a:rPr lang="en-US" sz="1467" dirty="0"/>
              <a:t> </a:t>
            </a:r>
            <a:r>
              <a:rPr lang="en-US" sz="1467" dirty="0" err="1"/>
              <a:t>xxxxxx</a:t>
            </a:r>
            <a:r>
              <a:rPr lang="en-US" sz="1467" dirty="0"/>
              <a:t> xxx </a:t>
            </a:r>
            <a:r>
              <a:rPr lang="en-US" sz="1467" dirty="0" err="1"/>
              <a:t>xxxxxx</a:t>
            </a:r>
            <a:r>
              <a:rPr lang="en-US" sz="1467" dirty="0"/>
              <a:t> x </a:t>
            </a:r>
            <a:r>
              <a:rPr lang="en-US" sz="1467" dirty="0" err="1"/>
              <a:t>xxxxxxxxxx</a:t>
            </a:r>
            <a:r>
              <a:rPr lang="en-US" sz="1467" dirty="0"/>
              <a:t> xx x </a:t>
            </a:r>
            <a:r>
              <a:rPr lang="en-US" sz="1467" dirty="0" err="1"/>
              <a:t>xxxxxx</a:t>
            </a:r>
            <a:r>
              <a:rPr lang="en-US" sz="1467" dirty="0"/>
              <a:t> </a:t>
            </a:r>
            <a:r>
              <a:rPr lang="en-US" sz="1467" dirty="0" err="1"/>
              <a:t>xxxxx</a:t>
            </a:r>
            <a:endParaRPr lang="en-US" sz="1467" dirty="0"/>
          </a:p>
        </p:txBody>
      </p:sp>
      <p:sp>
        <p:nvSpPr>
          <p:cNvPr id="59" name="Rectangle 58"/>
          <p:cNvSpPr/>
          <p:nvPr/>
        </p:nvSpPr>
        <p:spPr>
          <a:xfrm>
            <a:off x="2669612" y="5257801"/>
            <a:ext cx="3231699" cy="747512"/>
          </a:xfrm>
          <a:prstGeom prst="rect">
            <a:avLst/>
          </a:prstGeom>
        </p:spPr>
        <p:txBody>
          <a:bodyPr wrap="square" lIns="243840" rIns="243840" bIns="97536">
            <a:spAutoFit/>
          </a:bodyPr>
          <a:lstStyle/>
          <a:p>
            <a:pPr algn="ct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 xx </a:t>
            </a:r>
            <a:r>
              <a:rPr lang="en-US" sz="1467" dirty="0" err="1"/>
              <a:t>Xxxxx</a:t>
            </a:r>
            <a:r>
              <a:rPr lang="en-US" sz="1467" dirty="0"/>
              <a:t> </a:t>
            </a:r>
            <a:r>
              <a:rPr lang="en-US" sz="1467" dirty="0" err="1"/>
              <a:t>xxxx</a:t>
            </a:r>
            <a:r>
              <a:rPr lang="en-US" sz="1467" dirty="0"/>
              <a:t> x xxx x </a:t>
            </a:r>
            <a:r>
              <a:rPr lang="en-US" sz="1467" dirty="0" err="1"/>
              <a:t>xxxxxx</a:t>
            </a:r>
            <a:r>
              <a:rPr lang="en-US" sz="1467" dirty="0"/>
              <a:t> xx</a:t>
            </a:r>
          </a:p>
        </p:txBody>
      </p:sp>
      <p:cxnSp>
        <p:nvCxnSpPr>
          <p:cNvPr id="26" name="Straight Connector 25"/>
          <p:cNvCxnSpPr/>
          <p:nvPr/>
        </p:nvCxnSpPr>
        <p:spPr>
          <a:xfrm flipH="1">
            <a:off x="8448262" y="4150392"/>
            <a:ext cx="1270765" cy="0"/>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flipH="1">
            <a:off x="8883228" y="3210055"/>
            <a:ext cx="835801" cy="0"/>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p:cNvCxnSpPr/>
          <p:nvPr/>
        </p:nvCxnSpPr>
        <p:spPr>
          <a:xfrm flipH="1">
            <a:off x="8153623" y="2292463"/>
            <a:ext cx="1565407"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29" name="Oval 12"/>
          <p:cNvSpPr>
            <a:spLocks noChangeArrowheads="1"/>
          </p:cNvSpPr>
          <p:nvPr/>
        </p:nvSpPr>
        <p:spPr bwMode="auto">
          <a:xfrm>
            <a:off x="9719028" y="1892829"/>
            <a:ext cx="751403" cy="751403"/>
          </a:xfrm>
          <a:prstGeom prst="ellipse">
            <a:avLst/>
          </a:prstGeom>
          <a:solidFill>
            <a:schemeClr val="accent1"/>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36%</a:t>
            </a:r>
          </a:p>
        </p:txBody>
      </p:sp>
      <p:sp>
        <p:nvSpPr>
          <p:cNvPr id="30" name="Oval 12"/>
          <p:cNvSpPr>
            <a:spLocks noChangeArrowheads="1"/>
          </p:cNvSpPr>
          <p:nvPr/>
        </p:nvSpPr>
        <p:spPr bwMode="auto">
          <a:xfrm>
            <a:off x="9719027" y="2834352"/>
            <a:ext cx="751403" cy="751403"/>
          </a:xfrm>
          <a:prstGeom prst="ellipse">
            <a:avLst/>
          </a:prstGeom>
          <a:solidFill>
            <a:schemeClr val="accent3"/>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68%</a:t>
            </a:r>
          </a:p>
        </p:txBody>
      </p:sp>
      <p:sp>
        <p:nvSpPr>
          <p:cNvPr id="31" name="Oval 12"/>
          <p:cNvSpPr>
            <a:spLocks noChangeArrowheads="1"/>
          </p:cNvSpPr>
          <p:nvPr/>
        </p:nvSpPr>
        <p:spPr bwMode="auto">
          <a:xfrm>
            <a:off x="9719027" y="3774691"/>
            <a:ext cx="751403" cy="751403"/>
          </a:xfrm>
          <a:prstGeom prst="ellipse">
            <a:avLst/>
          </a:prstGeom>
          <a:solidFill>
            <a:schemeClr val="accent5"/>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45%</a:t>
            </a:r>
          </a:p>
        </p:txBody>
      </p:sp>
      <p:cxnSp>
        <p:nvCxnSpPr>
          <p:cNvPr id="37" name="Straight Connector 36"/>
          <p:cNvCxnSpPr>
            <a:stCxn id="49" idx="6"/>
            <a:endCxn id="17" idx="0"/>
          </p:cNvCxnSpPr>
          <p:nvPr/>
        </p:nvCxnSpPr>
        <p:spPr>
          <a:xfrm flipV="1">
            <a:off x="1950443" y="2767664"/>
            <a:ext cx="2416191" cy="1382729"/>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42" name="Straight Connector 41"/>
          <p:cNvCxnSpPr>
            <a:stCxn id="48" idx="6"/>
            <a:endCxn id="16" idx="0"/>
          </p:cNvCxnSpPr>
          <p:nvPr/>
        </p:nvCxnSpPr>
        <p:spPr>
          <a:xfrm flipV="1">
            <a:off x="1950443" y="2514405"/>
            <a:ext cx="2416191" cy="695648"/>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43" name="Straight Connector 42"/>
          <p:cNvCxnSpPr>
            <a:stCxn id="15" idx="0"/>
            <a:endCxn id="47" idx="6"/>
          </p:cNvCxnSpPr>
          <p:nvPr/>
        </p:nvCxnSpPr>
        <p:spPr>
          <a:xfrm flipH="1" flipV="1">
            <a:off x="1950445" y="2255829"/>
            <a:ext cx="2416188" cy="2136"/>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47" name="Oval 12"/>
          <p:cNvSpPr>
            <a:spLocks noChangeArrowheads="1"/>
          </p:cNvSpPr>
          <p:nvPr/>
        </p:nvSpPr>
        <p:spPr bwMode="auto">
          <a:xfrm>
            <a:off x="1199041" y="1880128"/>
            <a:ext cx="751403" cy="751403"/>
          </a:xfrm>
          <a:prstGeom prst="ellipse">
            <a:avLst/>
          </a:prstGeom>
          <a:solidFill>
            <a:schemeClr val="accent1"/>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36%</a:t>
            </a:r>
          </a:p>
        </p:txBody>
      </p:sp>
      <p:sp>
        <p:nvSpPr>
          <p:cNvPr id="48" name="Oval 12"/>
          <p:cNvSpPr>
            <a:spLocks noChangeArrowheads="1"/>
          </p:cNvSpPr>
          <p:nvPr/>
        </p:nvSpPr>
        <p:spPr bwMode="auto">
          <a:xfrm>
            <a:off x="1199040" y="2834352"/>
            <a:ext cx="751403" cy="751403"/>
          </a:xfrm>
          <a:prstGeom prst="ellipse">
            <a:avLst/>
          </a:prstGeom>
          <a:solidFill>
            <a:schemeClr val="accent3"/>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68%</a:t>
            </a:r>
          </a:p>
        </p:txBody>
      </p:sp>
      <p:sp>
        <p:nvSpPr>
          <p:cNvPr id="49" name="Oval 12"/>
          <p:cNvSpPr>
            <a:spLocks noChangeArrowheads="1"/>
          </p:cNvSpPr>
          <p:nvPr/>
        </p:nvSpPr>
        <p:spPr bwMode="auto">
          <a:xfrm>
            <a:off x="1199040" y="3774691"/>
            <a:ext cx="751403" cy="751403"/>
          </a:xfrm>
          <a:prstGeom prst="ellipse">
            <a:avLst/>
          </a:prstGeom>
          <a:solidFill>
            <a:schemeClr val="accent5"/>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45%</a:t>
            </a:r>
          </a:p>
        </p:txBody>
      </p:sp>
    </p:spTree>
    <p:extLst>
      <p:ext uri="{BB962C8B-B14F-4D97-AF65-F5344CB8AC3E}">
        <p14:creationId xmlns:p14="http://schemas.microsoft.com/office/powerpoint/2010/main" val="581689238"/>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Xxxxxxxxxxxxxx</a:t>
            </a:r>
            <a:r>
              <a:rPr lang="en-US" dirty="0"/>
              <a:t> </a:t>
            </a:r>
            <a:r>
              <a:rPr lang="en-US" dirty="0" err="1"/>
              <a:t>xxxxxxx</a:t>
            </a:r>
            <a:endParaRPr lang="en-US" dirty="0"/>
          </a:p>
        </p:txBody>
      </p:sp>
      <p:graphicFrame>
        <p:nvGraphicFramePr>
          <p:cNvPr id="3" name="Content Placeholder 3"/>
          <p:cNvGraphicFramePr>
            <a:graphicFrameLocks/>
          </p:cNvGraphicFramePr>
          <p:nvPr>
            <p:extLst>
              <p:ext uri="{D42A27DB-BD31-4B8C-83A1-F6EECF244321}">
                <p14:modId xmlns:p14="http://schemas.microsoft.com/office/powerpoint/2010/main" val="100540770"/>
              </p:ext>
            </p:extLst>
          </p:nvPr>
        </p:nvGraphicFramePr>
        <p:xfrm>
          <a:off x="609600" y="1092200"/>
          <a:ext cx="3251200" cy="219456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 name="Content Placeholder 3"/>
          <p:cNvGraphicFramePr>
            <a:graphicFrameLocks/>
          </p:cNvGraphicFramePr>
          <p:nvPr>
            <p:extLst>
              <p:ext uri="{D42A27DB-BD31-4B8C-83A1-F6EECF244321}">
                <p14:modId xmlns:p14="http://schemas.microsoft.com/office/powerpoint/2010/main" val="2558716052"/>
              </p:ext>
            </p:extLst>
          </p:nvPr>
        </p:nvGraphicFramePr>
        <p:xfrm>
          <a:off x="3183467" y="1092200"/>
          <a:ext cx="3251200" cy="21945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Content Placeholder 3"/>
          <p:cNvGraphicFramePr>
            <a:graphicFrameLocks/>
          </p:cNvGraphicFramePr>
          <p:nvPr>
            <p:extLst>
              <p:ext uri="{D42A27DB-BD31-4B8C-83A1-F6EECF244321}">
                <p14:modId xmlns:p14="http://schemas.microsoft.com/office/powerpoint/2010/main" val="3481493018"/>
              </p:ext>
            </p:extLst>
          </p:nvPr>
        </p:nvGraphicFramePr>
        <p:xfrm>
          <a:off x="5757333" y="1092200"/>
          <a:ext cx="3251200" cy="2194560"/>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Box 5"/>
          <p:cNvSpPr txBox="1"/>
          <p:nvPr/>
        </p:nvSpPr>
        <p:spPr>
          <a:xfrm>
            <a:off x="1022787" y="3225801"/>
            <a:ext cx="2431613" cy="1487843"/>
          </a:xfrm>
          <a:prstGeom prst="rect">
            <a:avLst/>
          </a:prstGeom>
          <a:noFill/>
        </p:spPr>
        <p:txBody>
          <a:bodyPr wrap="square" rtlCol="0">
            <a:spAutoFit/>
          </a:bodyPr>
          <a:lstStyle/>
          <a:p>
            <a:pPr algn="ctr"/>
            <a:r>
              <a:rPr lang="en-US" sz="3200" kern="900" spc="-67" dirty="0"/>
              <a:t>$126 </a:t>
            </a:r>
          </a:p>
          <a:p>
            <a:pPr algn="ctr"/>
            <a:r>
              <a:rPr lang="en-US" sz="1467" dirty="0"/>
              <a:t>Xx xxx x </a:t>
            </a:r>
            <a:r>
              <a:rPr lang="en-US" sz="1467" dirty="0" err="1"/>
              <a:t>xxxxxxxxxxxxxxx</a:t>
            </a:r>
            <a:r>
              <a:rPr lang="en-US" sz="1467" dirty="0"/>
              <a:t> x </a:t>
            </a:r>
            <a:r>
              <a:rPr lang="en-US" sz="1467" dirty="0" err="1"/>
              <a:t>xxxxxx</a:t>
            </a:r>
            <a:r>
              <a:rPr lang="en-US" sz="1467" dirty="0"/>
              <a:t> x xxx x xxx xx xxx </a:t>
            </a:r>
            <a:r>
              <a:rPr lang="en-US" sz="1467" dirty="0" err="1"/>
              <a:t>xxx</a:t>
            </a:r>
            <a:r>
              <a:rPr lang="en-US" sz="1467" dirty="0"/>
              <a:t> </a:t>
            </a:r>
            <a:r>
              <a:rPr lang="en-US" sz="1467" dirty="0" err="1"/>
              <a:t>xxxx</a:t>
            </a:r>
            <a:r>
              <a:rPr lang="en-US" sz="1467" dirty="0"/>
              <a:t> x </a:t>
            </a:r>
            <a:r>
              <a:rPr lang="en-US" sz="1467" dirty="0" err="1"/>
              <a:t>xxxxxx</a:t>
            </a:r>
            <a:r>
              <a:rPr lang="en-US" sz="1467" dirty="0"/>
              <a:t> xxx </a:t>
            </a:r>
            <a:r>
              <a:rPr lang="en-US" sz="1467" dirty="0" err="1"/>
              <a:t>xxxxxxx</a:t>
            </a:r>
            <a:r>
              <a:rPr lang="en-US" sz="1467" dirty="0"/>
              <a:t> xxx </a:t>
            </a:r>
            <a:r>
              <a:rPr lang="en-US" sz="1467" dirty="0" err="1"/>
              <a:t>xxxx</a:t>
            </a:r>
            <a:r>
              <a:rPr lang="en-US" sz="1467" dirty="0"/>
              <a:t> xx </a:t>
            </a:r>
            <a:r>
              <a:rPr lang="en-US" sz="1467" dirty="0" err="1"/>
              <a:t>Xxxxx</a:t>
            </a:r>
            <a:r>
              <a:rPr lang="en-US" sz="1467" dirty="0"/>
              <a:t> xxx</a:t>
            </a:r>
          </a:p>
        </p:txBody>
      </p:sp>
      <p:sp>
        <p:nvSpPr>
          <p:cNvPr id="7" name="TextBox 6"/>
          <p:cNvSpPr txBox="1"/>
          <p:nvPr/>
        </p:nvSpPr>
        <p:spPr>
          <a:xfrm>
            <a:off x="3596654" y="3225801"/>
            <a:ext cx="2431613" cy="1487843"/>
          </a:xfrm>
          <a:prstGeom prst="rect">
            <a:avLst/>
          </a:prstGeom>
          <a:noFill/>
        </p:spPr>
        <p:txBody>
          <a:bodyPr wrap="square" rtlCol="0">
            <a:spAutoFit/>
          </a:bodyPr>
          <a:lstStyle/>
          <a:p>
            <a:pPr algn="ctr"/>
            <a:r>
              <a:rPr lang="en-US" sz="3200" kern="900" spc="-67" dirty="0"/>
              <a:t>$98 </a:t>
            </a:r>
          </a:p>
          <a:p>
            <a:pPr algn="ctr"/>
            <a:r>
              <a:rPr lang="en-US" sz="1467" dirty="0"/>
              <a:t>Xx xxx x </a:t>
            </a:r>
            <a:r>
              <a:rPr lang="en-US" sz="1467" dirty="0" err="1"/>
              <a:t>xxxxxxxxxxxxxxx</a:t>
            </a:r>
            <a:r>
              <a:rPr lang="en-US" sz="1467" dirty="0"/>
              <a:t> x </a:t>
            </a:r>
            <a:r>
              <a:rPr lang="en-US" sz="1467" dirty="0" err="1"/>
              <a:t>xxxxxx</a:t>
            </a:r>
            <a:r>
              <a:rPr lang="en-US" sz="1467" dirty="0"/>
              <a:t> x xxx x xxx xx xxx </a:t>
            </a:r>
            <a:r>
              <a:rPr lang="en-US" sz="1467" dirty="0" err="1"/>
              <a:t>xxx</a:t>
            </a:r>
            <a:r>
              <a:rPr lang="en-US" sz="1467" dirty="0"/>
              <a:t> </a:t>
            </a:r>
            <a:r>
              <a:rPr lang="en-US" sz="1467" dirty="0" err="1"/>
              <a:t>xxxx</a:t>
            </a:r>
            <a:r>
              <a:rPr lang="en-US" sz="1467" dirty="0"/>
              <a:t> x </a:t>
            </a:r>
            <a:r>
              <a:rPr lang="en-US" sz="1467" dirty="0" err="1"/>
              <a:t>xxxxxx</a:t>
            </a:r>
            <a:r>
              <a:rPr lang="en-US" sz="1467" dirty="0"/>
              <a:t> xxx </a:t>
            </a:r>
            <a:r>
              <a:rPr lang="en-US" sz="1467" dirty="0" err="1"/>
              <a:t>xxxxxxx</a:t>
            </a:r>
            <a:r>
              <a:rPr lang="en-US" sz="1467" dirty="0"/>
              <a:t> xxx </a:t>
            </a:r>
            <a:r>
              <a:rPr lang="en-US" sz="1467" dirty="0" err="1"/>
              <a:t>xxxx</a:t>
            </a:r>
            <a:r>
              <a:rPr lang="en-US" sz="1467" dirty="0"/>
              <a:t> xx </a:t>
            </a:r>
            <a:r>
              <a:rPr lang="en-US" sz="1467" dirty="0" err="1"/>
              <a:t>Xxxxx</a:t>
            </a:r>
            <a:r>
              <a:rPr lang="en-US" sz="1467" dirty="0"/>
              <a:t> xxx</a:t>
            </a:r>
          </a:p>
        </p:txBody>
      </p:sp>
      <p:sp>
        <p:nvSpPr>
          <p:cNvPr id="8" name="TextBox 7"/>
          <p:cNvSpPr txBox="1"/>
          <p:nvPr/>
        </p:nvSpPr>
        <p:spPr>
          <a:xfrm>
            <a:off x="6170520" y="3225801"/>
            <a:ext cx="2431613" cy="1487843"/>
          </a:xfrm>
          <a:prstGeom prst="rect">
            <a:avLst/>
          </a:prstGeom>
          <a:noFill/>
        </p:spPr>
        <p:txBody>
          <a:bodyPr wrap="square" rtlCol="0">
            <a:spAutoFit/>
          </a:bodyPr>
          <a:lstStyle/>
          <a:p>
            <a:pPr algn="ctr"/>
            <a:r>
              <a:rPr lang="en-US" sz="3200" kern="900" spc="-67" dirty="0"/>
              <a:t>$180 </a:t>
            </a:r>
          </a:p>
          <a:p>
            <a:pPr algn="ctr"/>
            <a:r>
              <a:rPr lang="en-US" sz="1467" dirty="0"/>
              <a:t>Xx xxx x </a:t>
            </a:r>
            <a:r>
              <a:rPr lang="en-US" sz="1467" dirty="0" err="1"/>
              <a:t>xxxxxxxxxxxxxxx</a:t>
            </a:r>
            <a:r>
              <a:rPr lang="en-US" sz="1467" dirty="0"/>
              <a:t> x </a:t>
            </a:r>
            <a:r>
              <a:rPr lang="en-US" sz="1467" dirty="0" err="1"/>
              <a:t>xxxxxx</a:t>
            </a:r>
            <a:r>
              <a:rPr lang="en-US" sz="1467" dirty="0"/>
              <a:t> x xxx x xxx xx xxx </a:t>
            </a:r>
            <a:r>
              <a:rPr lang="en-US" sz="1467" dirty="0" err="1"/>
              <a:t>xxx</a:t>
            </a:r>
            <a:r>
              <a:rPr lang="en-US" sz="1467" dirty="0"/>
              <a:t> </a:t>
            </a:r>
            <a:r>
              <a:rPr lang="en-US" sz="1467" dirty="0" err="1"/>
              <a:t>xxxx</a:t>
            </a:r>
            <a:r>
              <a:rPr lang="en-US" sz="1467" dirty="0"/>
              <a:t> x </a:t>
            </a:r>
            <a:r>
              <a:rPr lang="en-US" sz="1467" dirty="0" err="1"/>
              <a:t>xxxxxx</a:t>
            </a:r>
            <a:r>
              <a:rPr lang="en-US" sz="1467" dirty="0"/>
              <a:t> xxx </a:t>
            </a:r>
            <a:r>
              <a:rPr lang="en-US" sz="1467" dirty="0" err="1"/>
              <a:t>xxxxxxx</a:t>
            </a:r>
            <a:r>
              <a:rPr lang="en-US" sz="1467" dirty="0"/>
              <a:t> xxx </a:t>
            </a:r>
            <a:r>
              <a:rPr lang="en-US" sz="1467" dirty="0" err="1"/>
              <a:t>xxxx</a:t>
            </a:r>
            <a:r>
              <a:rPr lang="en-US" sz="1467" dirty="0"/>
              <a:t> xx </a:t>
            </a:r>
            <a:r>
              <a:rPr lang="en-US" sz="1467" dirty="0" err="1"/>
              <a:t>Xxxxx</a:t>
            </a:r>
            <a:r>
              <a:rPr lang="en-US" sz="1467" dirty="0"/>
              <a:t> xxx</a:t>
            </a:r>
          </a:p>
        </p:txBody>
      </p:sp>
      <p:graphicFrame>
        <p:nvGraphicFramePr>
          <p:cNvPr id="9" name="Content Placeholder 3"/>
          <p:cNvGraphicFramePr>
            <a:graphicFrameLocks/>
          </p:cNvGraphicFramePr>
          <p:nvPr>
            <p:extLst>
              <p:ext uri="{D42A27DB-BD31-4B8C-83A1-F6EECF244321}">
                <p14:modId xmlns:p14="http://schemas.microsoft.com/office/powerpoint/2010/main" val="2984938050"/>
              </p:ext>
            </p:extLst>
          </p:nvPr>
        </p:nvGraphicFramePr>
        <p:xfrm>
          <a:off x="8331200" y="1092200"/>
          <a:ext cx="3251200" cy="2194560"/>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Box 9"/>
          <p:cNvSpPr txBox="1"/>
          <p:nvPr/>
        </p:nvSpPr>
        <p:spPr>
          <a:xfrm>
            <a:off x="1759200" y="1884769"/>
            <a:ext cx="958789" cy="584775"/>
          </a:xfrm>
          <a:prstGeom prst="rect">
            <a:avLst/>
          </a:prstGeom>
          <a:noFill/>
        </p:spPr>
        <p:txBody>
          <a:bodyPr wrap="none" rtlCol="0" anchor="ctr" anchorCtr="0">
            <a:spAutoFit/>
          </a:bodyPr>
          <a:lstStyle/>
          <a:p>
            <a:pPr algn="ctr"/>
            <a:r>
              <a:rPr lang="en-US" sz="3200" kern="900" spc="-67" dirty="0"/>
              <a:t>71%</a:t>
            </a:r>
            <a:endParaRPr lang="en-US" sz="3200" dirty="0"/>
          </a:p>
        </p:txBody>
      </p:sp>
      <p:sp>
        <p:nvSpPr>
          <p:cNvPr id="11" name="TextBox 10"/>
          <p:cNvSpPr txBox="1"/>
          <p:nvPr/>
        </p:nvSpPr>
        <p:spPr>
          <a:xfrm>
            <a:off x="4317731" y="1884769"/>
            <a:ext cx="958789" cy="584775"/>
          </a:xfrm>
          <a:prstGeom prst="rect">
            <a:avLst/>
          </a:prstGeom>
          <a:noFill/>
        </p:spPr>
        <p:txBody>
          <a:bodyPr wrap="none" rtlCol="0" anchor="ctr" anchorCtr="0">
            <a:spAutoFit/>
          </a:bodyPr>
          <a:lstStyle/>
          <a:p>
            <a:pPr algn="ctr"/>
            <a:r>
              <a:rPr lang="en-US" sz="3200" kern="900" spc="-67" dirty="0"/>
              <a:t>47%</a:t>
            </a:r>
            <a:endParaRPr lang="en-US" sz="3200" dirty="0"/>
          </a:p>
        </p:txBody>
      </p:sp>
      <p:sp>
        <p:nvSpPr>
          <p:cNvPr id="12" name="TextBox 11"/>
          <p:cNvSpPr txBox="1"/>
          <p:nvPr/>
        </p:nvSpPr>
        <p:spPr>
          <a:xfrm>
            <a:off x="6894018" y="1884769"/>
            <a:ext cx="958789" cy="584775"/>
          </a:xfrm>
          <a:prstGeom prst="rect">
            <a:avLst/>
          </a:prstGeom>
          <a:noFill/>
        </p:spPr>
        <p:txBody>
          <a:bodyPr wrap="none" rtlCol="0" anchor="ctr" anchorCtr="0">
            <a:spAutoFit/>
          </a:bodyPr>
          <a:lstStyle/>
          <a:p>
            <a:pPr algn="ctr"/>
            <a:r>
              <a:rPr lang="en-US" sz="3200" kern="900" spc="-67" dirty="0"/>
              <a:t>80%</a:t>
            </a:r>
            <a:endParaRPr lang="en-US" sz="3200" dirty="0"/>
          </a:p>
        </p:txBody>
      </p:sp>
      <p:sp>
        <p:nvSpPr>
          <p:cNvPr id="13" name="TextBox 12"/>
          <p:cNvSpPr txBox="1"/>
          <p:nvPr/>
        </p:nvSpPr>
        <p:spPr>
          <a:xfrm>
            <a:off x="9470303" y="1884769"/>
            <a:ext cx="958789" cy="584775"/>
          </a:xfrm>
          <a:prstGeom prst="rect">
            <a:avLst/>
          </a:prstGeom>
          <a:noFill/>
        </p:spPr>
        <p:txBody>
          <a:bodyPr wrap="none" rtlCol="0" anchor="ctr" anchorCtr="0">
            <a:spAutoFit/>
          </a:bodyPr>
          <a:lstStyle/>
          <a:p>
            <a:pPr algn="ctr"/>
            <a:r>
              <a:rPr lang="en-US" sz="3200" kern="900" spc="-67" dirty="0"/>
              <a:t>28%</a:t>
            </a:r>
            <a:endParaRPr lang="en-US" sz="3200" dirty="0"/>
          </a:p>
        </p:txBody>
      </p:sp>
      <p:sp>
        <p:nvSpPr>
          <p:cNvPr id="14" name="TextBox 13"/>
          <p:cNvSpPr txBox="1"/>
          <p:nvPr/>
        </p:nvSpPr>
        <p:spPr>
          <a:xfrm>
            <a:off x="8744387" y="3225801"/>
            <a:ext cx="2431613" cy="1487843"/>
          </a:xfrm>
          <a:prstGeom prst="rect">
            <a:avLst/>
          </a:prstGeom>
          <a:noFill/>
        </p:spPr>
        <p:txBody>
          <a:bodyPr wrap="square" rtlCol="0">
            <a:spAutoFit/>
          </a:bodyPr>
          <a:lstStyle/>
          <a:p>
            <a:pPr algn="ctr"/>
            <a:r>
              <a:rPr lang="en-US" sz="3200" kern="900" spc="-67" dirty="0"/>
              <a:t>$44 </a:t>
            </a:r>
          </a:p>
          <a:p>
            <a:pPr algn="ctr"/>
            <a:r>
              <a:rPr lang="en-US" sz="1467" dirty="0"/>
              <a:t>Xx xxx x </a:t>
            </a:r>
            <a:r>
              <a:rPr lang="en-US" sz="1467" dirty="0" err="1"/>
              <a:t>xxxxxxxxxxxxxxx</a:t>
            </a:r>
            <a:r>
              <a:rPr lang="en-US" sz="1467" dirty="0"/>
              <a:t> x </a:t>
            </a:r>
            <a:r>
              <a:rPr lang="en-US" sz="1467" dirty="0" err="1"/>
              <a:t>xxxxxx</a:t>
            </a:r>
            <a:r>
              <a:rPr lang="en-US" sz="1467" dirty="0"/>
              <a:t> x xxx x xxx xx xxx </a:t>
            </a:r>
            <a:r>
              <a:rPr lang="en-US" sz="1467" dirty="0" err="1"/>
              <a:t>xxx</a:t>
            </a:r>
            <a:r>
              <a:rPr lang="en-US" sz="1467" dirty="0"/>
              <a:t> </a:t>
            </a:r>
            <a:r>
              <a:rPr lang="en-US" sz="1467" dirty="0" err="1"/>
              <a:t>xxxx</a:t>
            </a:r>
            <a:r>
              <a:rPr lang="en-US" sz="1467" dirty="0"/>
              <a:t> x </a:t>
            </a:r>
            <a:r>
              <a:rPr lang="en-US" sz="1467" dirty="0" err="1"/>
              <a:t>xxxxxx</a:t>
            </a:r>
            <a:r>
              <a:rPr lang="en-US" sz="1467" dirty="0"/>
              <a:t> xxx </a:t>
            </a:r>
            <a:r>
              <a:rPr lang="en-US" sz="1467" dirty="0" err="1"/>
              <a:t>xxxxxxx</a:t>
            </a:r>
            <a:r>
              <a:rPr lang="en-US" sz="1467" dirty="0"/>
              <a:t> xxx </a:t>
            </a:r>
            <a:r>
              <a:rPr lang="en-US" sz="1467" dirty="0" err="1"/>
              <a:t>xxxx</a:t>
            </a:r>
            <a:r>
              <a:rPr lang="en-US" sz="1467" dirty="0"/>
              <a:t> xx </a:t>
            </a:r>
            <a:r>
              <a:rPr lang="en-US" sz="1467" dirty="0" err="1"/>
              <a:t>Xxxxx</a:t>
            </a:r>
            <a:r>
              <a:rPr lang="en-US" sz="1467" dirty="0"/>
              <a:t> xxx</a:t>
            </a:r>
          </a:p>
        </p:txBody>
      </p:sp>
    </p:spTree>
    <p:extLst>
      <p:ext uri="{BB962C8B-B14F-4D97-AF65-F5344CB8AC3E}">
        <p14:creationId xmlns:p14="http://schemas.microsoft.com/office/powerpoint/2010/main" val="134851453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a:t>
            </a:r>
            <a:r>
              <a:rPr lang="en-US" dirty="0" err="1"/>
              <a:t>xxxxxx</a:t>
            </a:r>
            <a:r>
              <a:rPr lang="en-US" dirty="0"/>
              <a:t> xx x </a:t>
            </a:r>
            <a:r>
              <a:rPr lang="en-US" dirty="0" err="1"/>
              <a:t>xxxx</a:t>
            </a:r>
            <a:r>
              <a:rPr lang="en-US" dirty="0"/>
              <a:t> </a:t>
            </a:r>
            <a:r>
              <a:rPr lang="en-US" dirty="0" err="1"/>
              <a:t>xxxxxxxxx</a:t>
            </a:r>
            <a:r>
              <a:rPr lang="en-US" dirty="0"/>
              <a:t> </a:t>
            </a:r>
          </a:p>
        </p:txBody>
      </p:sp>
      <p:sp>
        <p:nvSpPr>
          <p:cNvPr id="32" name="Text Placeholder 31"/>
          <p:cNvSpPr>
            <a:spLocks noGrp="1"/>
          </p:cNvSpPr>
          <p:nvPr>
            <p:ph type="body" sz="quarter" idx="10"/>
          </p:nvPr>
        </p:nvSpPr>
        <p:spPr/>
        <p:txBody>
          <a:bodyPr/>
          <a:lstStyle/>
          <a:p>
            <a:r>
              <a:rPr lang="en-US" dirty="0"/>
              <a:t>Xxx </a:t>
            </a:r>
            <a:r>
              <a:rPr lang="en-US" dirty="0" err="1"/>
              <a:t>xxxx</a:t>
            </a:r>
            <a:r>
              <a:rPr lang="en-US" dirty="0"/>
              <a:t> </a:t>
            </a:r>
            <a:r>
              <a:rPr lang="en-US" dirty="0" err="1"/>
              <a:t>xxxxx</a:t>
            </a:r>
            <a:r>
              <a:rPr lang="en-US" dirty="0"/>
              <a:t> </a:t>
            </a:r>
            <a:r>
              <a:rPr lang="en-US" dirty="0" err="1"/>
              <a:t>xxxxxxxxxxx</a:t>
            </a:r>
            <a:r>
              <a:rPr lang="en-US" dirty="0"/>
              <a:t> x </a:t>
            </a:r>
            <a:r>
              <a:rPr lang="en-US" dirty="0" err="1"/>
              <a:t>xxxx</a:t>
            </a:r>
            <a:endParaRPr lang="en-US" dirty="0"/>
          </a:p>
        </p:txBody>
      </p:sp>
      <p:sp useBgFill="1">
        <p:nvSpPr>
          <p:cNvPr id="8" name="Rounded Rectangle 7"/>
          <p:cNvSpPr/>
          <p:nvPr/>
        </p:nvSpPr>
        <p:spPr>
          <a:xfrm>
            <a:off x="7489477" y="1855345"/>
            <a:ext cx="4265201" cy="945637"/>
          </a:xfrm>
          <a:prstGeom prst="roundRect">
            <a:avLst>
              <a:gd name="adj" fmla="val 50000"/>
            </a:avLst>
          </a:prstGeom>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975360" rtlCol="0" anchor="ctr"/>
          <a:lstStyle/>
          <a:p>
            <a:r>
              <a:rPr lang="en-US" sz="2000" dirty="0" err="1">
                <a:solidFill>
                  <a:schemeClr val="tx1"/>
                </a:solidFill>
              </a:rPr>
              <a:t>Xxxxx</a:t>
            </a:r>
            <a:r>
              <a:rPr lang="en-US" sz="2000" dirty="0">
                <a:solidFill>
                  <a:schemeClr val="tx1"/>
                </a:solidFill>
              </a:rPr>
              <a:t> </a:t>
            </a:r>
            <a:r>
              <a:rPr lang="en-US" sz="2000" dirty="0" err="1">
                <a:solidFill>
                  <a:schemeClr val="tx1"/>
                </a:solidFill>
              </a:rPr>
              <a:t>xxxx</a:t>
            </a:r>
            <a:endParaRPr lang="en-US" sz="2000" dirty="0">
              <a:solidFill>
                <a:schemeClr val="tx1"/>
              </a:solidFill>
            </a:endParaRPr>
          </a:p>
          <a:p>
            <a:r>
              <a:rPr lang="en-US" sz="1400" dirty="0" err="1">
                <a:solidFill>
                  <a:schemeClr val="tx1"/>
                </a:solidFill>
              </a:rPr>
              <a:t>Xxxxx</a:t>
            </a:r>
            <a:r>
              <a:rPr lang="en-US" sz="1400" dirty="0">
                <a:solidFill>
                  <a:schemeClr val="tx1"/>
                </a:solidFill>
              </a:rPr>
              <a:t> </a:t>
            </a:r>
            <a:r>
              <a:rPr lang="en-US" sz="1400" dirty="0" err="1">
                <a:solidFill>
                  <a:schemeClr val="tx1"/>
                </a:solidFill>
              </a:rPr>
              <a:t>xxxxx</a:t>
            </a:r>
            <a:r>
              <a:rPr lang="en-US" sz="1400" dirty="0">
                <a:solidFill>
                  <a:schemeClr val="tx1"/>
                </a:solidFill>
              </a:rPr>
              <a:t> </a:t>
            </a:r>
            <a:r>
              <a:rPr lang="en-US" sz="1400" dirty="0" err="1">
                <a:solidFill>
                  <a:schemeClr val="tx1"/>
                </a:solidFill>
              </a:rPr>
              <a:t>xxxxxx</a:t>
            </a:r>
            <a:r>
              <a:rPr lang="en-US" sz="1400" dirty="0">
                <a:solidFill>
                  <a:schemeClr val="tx1"/>
                </a:solidFill>
              </a:rPr>
              <a:t> xxx </a:t>
            </a:r>
          </a:p>
        </p:txBody>
      </p:sp>
      <p:sp>
        <p:nvSpPr>
          <p:cNvPr id="5" name="Teardrop 4"/>
          <p:cNvSpPr>
            <a:spLocks noChangeAspect="1"/>
          </p:cNvSpPr>
          <p:nvPr/>
        </p:nvSpPr>
        <p:spPr>
          <a:xfrm rot="5400000">
            <a:off x="7489477" y="1855345"/>
            <a:ext cx="945637" cy="945637"/>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r>
              <a:rPr lang="en-US" sz="3200" dirty="0">
                <a:solidFill>
                  <a:srgbClr val="FFFFFF"/>
                </a:solidFill>
              </a:rPr>
              <a:t>01</a:t>
            </a:r>
          </a:p>
        </p:txBody>
      </p:sp>
      <p:sp useBgFill="1">
        <p:nvSpPr>
          <p:cNvPr id="9" name="Rounded Rectangle 8"/>
          <p:cNvSpPr/>
          <p:nvPr/>
        </p:nvSpPr>
        <p:spPr>
          <a:xfrm>
            <a:off x="7514119" y="3191886"/>
            <a:ext cx="4265201" cy="945637"/>
          </a:xfrm>
          <a:prstGeom prst="roundRect">
            <a:avLst>
              <a:gd name="adj" fmla="val 50000"/>
            </a:avLst>
          </a:prstGeom>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lIns="975360" rtlCol="0" anchor="ctr"/>
          <a:lstStyle/>
          <a:p>
            <a:r>
              <a:rPr lang="en-US" sz="2000" dirty="0" err="1">
                <a:solidFill>
                  <a:schemeClr val="tx1"/>
                </a:solidFill>
              </a:rPr>
              <a:t>Xxxxx</a:t>
            </a:r>
            <a:r>
              <a:rPr lang="en-US" sz="2000" dirty="0">
                <a:solidFill>
                  <a:schemeClr val="tx1"/>
                </a:solidFill>
              </a:rPr>
              <a:t> </a:t>
            </a:r>
            <a:r>
              <a:rPr lang="en-US" sz="2000" dirty="0" err="1">
                <a:solidFill>
                  <a:schemeClr val="tx1"/>
                </a:solidFill>
              </a:rPr>
              <a:t>xxxx</a:t>
            </a:r>
            <a:endParaRPr lang="en-US" sz="2000" dirty="0">
              <a:solidFill>
                <a:schemeClr val="tx1"/>
              </a:solidFill>
            </a:endParaRPr>
          </a:p>
          <a:p>
            <a:r>
              <a:rPr lang="en-US" sz="1400" dirty="0" err="1">
                <a:solidFill>
                  <a:schemeClr val="tx1"/>
                </a:solidFill>
              </a:rPr>
              <a:t>Xxxxx</a:t>
            </a:r>
            <a:r>
              <a:rPr lang="en-US" sz="1400" dirty="0">
                <a:solidFill>
                  <a:schemeClr val="tx1"/>
                </a:solidFill>
              </a:rPr>
              <a:t> </a:t>
            </a:r>
            <a:r>
              <a:rPr lang="en-US" sz="1400" dirty="0" err="1">
                <a:solidFill>
                  <a:schemeClr val="tx1"/>
                </a:solidFill>
              </a:rPr>
              <a:t>xxxxx</a:t>
            </a:r>
            <a:r>
              <a:rPr lang="en-US" sz="1400" dirty="0">
                <a:solidFill>
                  <a:schemeClr val="tx1"/>
                </a:solidFill>
              </a:rPr>
              <a:t> </a:t>
            </a:r>
            <a:r>
              <a:rPr lang="en-US" sz="1400" dirty="0" err="1">
                <a:solidFill>
                  <a:schemeClr val="tx1"/>
                </a:solidFill>
              </a:rPr>
              <a:t>xxxxxx</a:t>
            </a:r>
            <a:r>
              <a:rPr lang="en-US" sz="1400" dirty="0">
                <a:solidFill>
                  <a:schemeClr val="tx1"/>
                </a:solidFill>
              </a:rPr>
              <a:t> xxx</a:t>
            </a:r>
          </a:p>
        </p:txBody>
      </p:sp>
      <p:sp>
        <p:nvSpPr>
          <p:cNvPr id="10" name="Teardrop 9"/>
          <p:cNvSpPr>
            <a:spLocks noChangeAspect="1"/>
          </p:cNvSpPr>
          <p:nvPr/>
        </p:nvSpPr>
        <p:spPr>
          <a:xfrm rot="5400000">
            <a:off x="7514119" y="3191886"/>
            <a:ext cx="945637" cy="945637"/>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r>
              <a:rPr lang="en-US" sz="3200" dirty="0">
                <a:solidFill>
                  <a:srgbClr val="FFFFFF"/>
                </a:solidFill>
              </a:rPr>
              <a:t>02</a:t>
            </a:r>
          </a:p>
        </p:txBody>
      </p:sp>
      <p:sp useBgFill="1">
        <p:nvSpPr>
          <p:cNvPr id="13" name="Rounded Rectangle 12"/>
          <p:cNvSpPr/>
          <p:nvPr/>
        </p:nvSpPr>
        <p:spPr>
          <a:xfrm>
            <a:off x="7514119" y="4528428"/>
            <a:ext cx="4265201" cy="945637"/>
          </a:xfrm>
          <a:prstGeom prst="roundRect">
            <a:avLst>
              <a:gd name="adj" fmla="val 50000"/>
            </a:avLst>
          </a:prstGeom>
          <a:ln>
            <a:solidFill>
              <a:schemeClr val="tx2"/>
            </a:solidFill>
          </a:ln>
          <a:effectLst/>
        </p:spPr>
        <p:style>
          <a:lnRef idx="1">
            <a:schemeClr val="accent1"/>
          </a:lnRef>
          <a:fillRef idx="3">
            <a:schemeClr val="accent1"/>
          </a:fillRef>
          <a:effectRef idx="2">
            <a:schemeClr val="accent1"/>
          </a:effectRef>
          <a:fontRef idx="minor">
            <a:schemeClr val="lt1"/>
          </a:fontRef>
        </p:style>
        <p:txBody>
          <a:bodyPr lIns="975360" rtlCol="0" anchor="ctr"/>
          <a:lstStyle/>
          <a:p>
            <a:r>
              <a:rPr lang="en-US" sz="2000" dirty="0" err="1">
                <a:solidFill>
                  <a:schemeClr val="tx1"/>
                </a:solidFill>
              </a:rPr>
              <a:t>Xxxxx</a:t>
            </a:r>
            <a:r>
              <a:rPr lang="en-US" sz="2000" dirty="0">
                <a:solidFill>
                  <a:schemeClr val="tx1"/>
                </a:solidFill>
              </a:rPr>
              <a:t> </a:t>
            </a:r>
            <a:r>
              <a:rPr lang="en-US" sz="2000" dirty="0" err="1">
                <a:solidFill>
                  <a:schemeClr val="tx1"/>
                </a:solidFill>
              </a:rPr>
              <a:t>xxxx</a:t>
            </a:r>
            <a:endParaRPr lang="en-US" sz="2000" dirty="0">
              <a:solidFill>
                <a:schemeClr val="tx1"/>
              </a:solidFill>
            </a:endParaRPr>
          </a:p>
          <a:p>
            <a:r>
              <a:rPr lang="en-US" sz="1400" dirty="0" err="1">
                <a:solidFill>
                  <a:schemeClr val="tx1"/>
                </a:solidFill>
              </a:rPr>
              <a:t>Xxxxx</a:t>
            </a:r>
            <a:r>
              <a:rPr lang="en-US" sz="1400" dirty="0">
                <a:solidFill>
                  <a:schemeClr val="tx1"/>
                </a:solidFill>
              </a:rPr>
              <a:t> </a:t>
            </a:r>
            <a:r>
              <a:rPr lang="en-US" sz="1400" dirty="0" err="1">
                <a:solidFill>
                  <a:schemeClr val="tx1"/>
                </a:solidFill>
              </a:rPr>
              <a:t>xxxxx</a:t>
            </a:r>
            <a:r>
              <a:rPr lang="en-US" sz="1400" dirty="0">
                <a:solidFill>
                  <a:schemeClr val="tx1"/>
                </a:solidFill>
              </a:rPr>
              <a:t> </a:t>
            </a:r>
            <a:r>
              <a:rPr lang="en-US" sz="1400" dirty="0" err="1">
                <a:solidFill>
                  <a:schemeClr val="tx1"/>
                </a:solidFill>
              </a:rPr>
              <a:t>xxxxxx</a:t>
            </a:r>
            <a:r>
              <a:rPr lang="en-US" sz="1400" dirty="0">
                <a:solidFill>
                  <a:schemeClr val="tx1"/>
                </a:solidFill>
              </a:rPr>
              <a:t> xxx</a:t>
            </a:r>
          </a:p>
        </p:txBody>
      </p:sp>
      <p:sp>
        <p:nvSpPr>
          <p:cNvPr id="14" name="Teardrop 13"/>
          <p:cNvSpPr>
            <a:spLocks noChangeAspect="1"/>
          </p:cNvSpPr>
          <p:nvPr/>
        </p:nvSpPr>
        <p:spPr>
          <a:xfrm rot="5400000">
            <a:off x="7514119" y="4528428"/>
            <a:ext cx="945637" cy="945637"/>
          </a:xfrm>
          <a:prstGeom prst="teardrop">
            <a:avLst/>
          </a:prstGeom>
          <a:solidFill>
            <a:schemeClr val="tx2"/>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r>
              <a:rPr lang="en-US" sz="3200" dirty="0">
                <a:solidFill>
                  <a:srgbClr val="FFFFFF"/>
                </a:solidFill>
              </a:rPr>
              <a:t>03</a:t>
            </a:r>
          </a:p>
        </p:txBody>
      </p:sp>
      <p:graphicFrame>
        <p:nvGraphicFramePr>
          <p:cNvPr id="15" name="Chart 14"/>
          <p:cNvGraphicFramePr/>
          <p:nvPr>
            <p:extLst>
              <p:ext uri="{D42A27DB-BD31-4B8C-83A1-F6EECF244321}">
                <p14:modId xmlns:p14="http://schemas.microsoft.com/office/powerpoint/2010/main" val="1018147006"/>
              </p:ext>
            </p:extLst>
          </p:nvPr>
        </p:nvGraphicFramePr>
        <p:xfrm>
          <a:off x="1955583" y="2172596"/>
          <a:ext cx="3566160" cy="3566160"/>
        </p:xfrm>
        <a:graphic>
          <a:graphicData uri="http://schemas.openxmlformats.org/drawingml/2006/chart">
            <c:chart xmlns:c="http://schemas.openxmlformats.org/drawingml/2006/chart" xmlns:r="http://schemas.openxmlformats.org/officeDocument/2006/relationships" r:id="rId2"/>
          </a:graphicData>
        </a:graphic>
      </p:graphicFrame>
      <p:sp useBgFill="1">
        <p:nvSpPr>
          <p:cNvPr id="16" name="Oval 15"/>
          <p:cNvSpPr/>
          <p:nvPr/>
        </p:nvSpPr>
        <p:spPr>
          <a:xfrm>
            <a:off x="4736513" y="2465498"/>
            <a:ext cx="576064" cy="576064"/>
          </a:xfrm>
          <a:prstGeom prst="ellipse">
            <a:avLst/>
          </a:prstGeom>
          <a:ln w="15875">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7" name="Oval 16"/>
          <p:cNvSpPr/>
          <p:nvPr/>
        </p:nvSpPr>
        <p:spPr>
          <a:xfrm>
            <a:off x="2912310" y="2018187"/>
            <a:ext cx="576064" cy="576064"/>
          </a:xfrm>
          <a:prstGeom prst="ellipse">
            <a:avLst/>
          </a:prstGeom>
          <a:ln w="158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8" name="Oval 17"/>
          <p:cNvSpPr/>
          <p:nvPr/>
        </p:nvSpPr>
        <p:spPr>
          <a:xfrm>
            <a:off x="1773338" y="3405764"/>
            <a:ext cx="576064" cy="576064"/>
          </a:xfrm>
          <a:prstGeom prst="ellipse">
            <a:avLst/>
          </a:prstGeom>
          <a:ln w="15875">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Freeform 5"/>
          <p:cNvSpPr>
            <a:spLocks noEditPoints="1"/>
          </p:cNvSpPr>
          <p:nvPr/>
        </p:nvSpPr>
        <p:spPr bwMode="auto">
          <a:xfrm>
            <a:off x="1841265" y="3566316"/>
            <a:ext cx="440211" cy="254964"/>
          </a:xfrm>
          <a:custGeom>
            <a:avLst/>
            <a:gdLst>
              <a:gd name="T0" fmla="*/ 2482 w 2646"/>
              <a:gd name="T1" fmla="*/ 1077 h 1535"/>
              <a:gd name="T2" fmla="*/ 1497 w 2646"/>
              <a:gd name="T3" fmla="*/ 992 h 1535"/>
              <a:gd name="T4" fmla="*/ 1729 w 2646"/>
              <a:gd name="T5" fmla="*/ 652 h 1535"/>
              <a:gd name="T6" fmla="*/ 979 w 2646"/>
              <a:gd name="T7" fmla="*/ 791 h 1535"/>
              <a:gd name="T8" fmla="*/ 2600 w 2646"/>
              <a:gd name="T9" fmla="*/ 495 h 1535"/>
              <a:gd name="T10" fmla="*/ 2482 w 2646"/>
              <a:gd name="T11" fmla="*/ 1077 h 1535"/>
              <a:gd name="T12" fmla="*/ 1864 w 2646"/>
              <a:gd name="T13" fmla="*/ 1366 h 1535"/>
              <a:gd name="T14" fmla="*/ 1666 w 2646"/>
              <a:gd name="T15" fmla="*/ 1268 h 1535"/>
              <a:gd name="T16" fmla="*/ 1984 w 2646"/>
              <a:gd name="T17" fmla="*/ 1124 h 1535"/>
              <a:gd name="T18" fmla="*/ 1535 w 2646"/>
              <a:gd name="T19" fmla="*/ 1426 h 1535"/>
              <a:gd name="T20" fmla="*/ 1386 w 2646"/>
              <a:gd name="T21" fmla="*/ 1476 h 1535"/>
              <a:gd name="T22" fmla="*/ 1336 w 2646"/>
              <a:gd name="T23" fmla="*/ 1328 h 1535"/>
              <a:gd name="T24" fmla="*/ 1685 w 2646"/>
              <a:gd name="T25" fmla="*/ 1124 h 1535"/>
              <a:gd name="T26" fmla="*/ 1624 w 2646"/>
              <a:gd name="T27" fmla="*/ 1247 h 1535"/>
              <a:gd name="T28" fmla="*/ 1128 w 2646"/>
              <a:gd name="T29" fmla="*/ 1394 h 1535"/>
              <a:gd name="T30" fmla="*/ 1070 w 2646"/>
              <a:gd name="T31" fmla="*/ 1322 h 1535"/>
              <a:gd name="T32" fmla="*/ 1257 w 2646"/>
              <a:gd name="T33" fmla="*/ 1124 h 1535"/>
              <a:gd name="T34" fmla="*/ 1276 w 2646"/>
              <a:gd name="T35" fmla="*/ 1344 h 1535"/>
              <a:gd name="T36" fmla="*/ 1096 w 2646"/>
              <a:gd name="T37" fmla="*/ 46 h 1535"/>
              <a:gd name="T38" fmla="*/ 2482 w 2646"/>
              <a:gd name="T39" fmla="*/ 46 h 1535"/>
              <a:gd name="T40" fmla="*/ 2600 w 2646"/>
              <a:gd name="T41" fmla="*/ 226 h 1535"/>
              <a:gd name="T42" fmla="*/ 979 w 2646"/>
              <a:gd name="T43" fmla="*/ 164 h 1535"/>
              <a:gd name="T44" fmla="*/ 979 w 2646"/>
              <a:gd name="T45" fmla="*/ 273 h 1535"/>
              <a:gd name="T46" fmla="*/ 2600 w 2646"/>
              <a:gd name="T47" fmla="*/ 273 h 1535"/>
              <a:gd name="T48" fmla="*/ 979 w 2646"/>
              <a:gd name="T49" fmla="*/ 448 h 1535"/>
              <a:gd name="T50" fmla="*/ 2482 w 2646"/>
              <a:gd name="T51" fmla="*/ 0 h 1535"/>
              <a:gd name="T52" fmla="*/ 1096 w 2646"/>
              <a:gd name="T53" fmla="*/ 1 h 1535"/>
              <a:gd name="T54" fmla="*/ 704 w 2646"/>
              <a:gd name="T55" fmla="*/ 132 h 1535"/>
              <a:gd name="T56" fmla="*/ 7 w 2646"/>
              <a:gd name="T57" fmla="*/ 704 h 1535"/>
              <a:gd name="T58" fmla="*/ 40 w 2646"/>
              <a:gd name="T59" fmla="*/ 709 h 1535"/>
              <a:gd name="T60" fmla="*/ 942 w 2646"/>
              <a:gd name="T61" fmla="*/ 107 h 1535"/>
              <a:gd name="T62" fmla="*/ 932 w 2646"/>
              <a:gd name="T63" fmla="*/ 813 h 1535"/>
              <a:gd name="T64" fmla="*/ 802 w 2646"/>
              <a:gd name="T65" fmla="*/ 899 h 1535"/>
              <a:gd name="T66" fmla="*/ 1497 w 2646"/>
              <a:gd name="T67" fmla="*/ 607 h 1535"/>
              <a:gd name="T68" fmla="*/ 1639 w 2646"/>
              <a:gd name="T69" fmla="*/ 869 h 1535"/>
              <a:gd name="T70" fmla="*/ 1234 w 2646"/>
              <a:gd name="T71" fmla="*/ 1081 h 1535"/>
              <a:gd name="T72" fmla="*/ 1229 w 2646"/>
              <a:gd name="T73" fmla="*/ 1086 h 1535"/>
              <a:gd name="T74" fmla="*/ 913 w 2646"/>
              <a:gd name="T75" fmla="*/ 1363 h 1535"/>
              <a:gd name="T76" fmla="*/ 243 w 2646"/>
              <a:gd name="T77" fmla="*/ 1439 h 1535"/>
              <a:gd name="T78" fmla="*/ 267 w 2646"/>
              <a:gd name="T79" fmla="*/ 1461 h 1535"/>
              <a:gd name="T80" fmla="*/ 1031 w 2646"/>
              <a:gd name="T81" fmla="*/ 1353 h 1535"/>
              <a:gd name="T82" fmla="*/ 1177 w 2646"/>
              <a:gd name="T83" fmla="*/ 1452 h 1535"/>
              <a:gd name="T84" fmla="*/ 1286 w 2646"/>
              <a:gd name="T85" fmla="*/ 1427 h 1535"/>
              <a:gd name="T86" fmla="*/ 1435 w 2646"/>
              <a:gd name="T87" fmla="*/ 1535 h 1535"/>
              <a:gd name="T88" fmla="*/ 1616 w 2646"/>
              <a:gd name="T89" fmla="*/ 1368 h 1535"/>
              <a:gd name="T90" fmla="*/ 1764 w 2646"/>
              <a:gd name="T91" fmla="*/ 1474 h 1535"/>
              <a:gd name="T92" fmla="*/ 2036 w 2646"/>
              <a:gd name="T93" fmla="*/ 1124 h 1535"/>
              <a:gd name="T94" fmla="*/ 2646 w 2646"/>
              <a:gd name="T95" fmla="*/ 960 h 1535"/>
              <a:gd name="T96" fmla="*/ 2482 w 2646"/>
              <a:gd name="T97" fmla="*/ 0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46" h="1535">
                <a:moveTo>
                  <a:pt x="2482" y="1077"/>
                </a:moveTo>
                <a:lnTo>
                  <a:pt x="2482" y="1077"/>
                </a:lnTo>
                <a:lnTo>
                  <a:pt x="1324" y="1077"/>
                </a:lnTo>
                <a:cubicBezTo>
                  <a:pt x="1372" y="1051"/>
                  <a:pt x="1439" y="1019"/>
                  <a:pt x="1497" y="992"/>
                </a:cubicBezTo>
                <a:cubicBezTo>
                  <a:pt x="1564" y="961"/>
                  <a:pt x="1627" y="931"/>
                  <a:pt x="1663" y="909"/>
                </a:cubicBezTo>
                <a:cubicBezTo>
                  <a:pt x="1760" y="852"/>
                  <a:pt x="1769" y="734"/>
                  <a:pt x="1729" y="652"/>
                </a:cubicBezTo>
                <a:cubicBezTo>
                  <a:pt x="1693" y="579"/>
                  <a:pt x="1607" y="513"/>
                  <a:pt x="1480" y="564"/>
                </a:cubicBezTo>
                <a:cubicBezTo>
                  <a:pt x="1394" y="598"/>
                  <a:pt x="1147" y="712"/>
                  <a:pt x="979" y="791"/>
                </a:cubicBezTo>
                <a:lnTo>
                  <a:pt x="979" y="495"/>
                </a:lnTo>
                <a:lnTo>
                  <a:pt x="2600" y="495"/>
                </a:lnTo>
                <a:lnTo>
                  <a:pt x="2600" y="960"/>
                </a:lnTo>
                <a:cubicBezTo>
                  <a:pt x="2600" y="1024"/>
                  <a:pt x="2547" y="1077"/>
                  <a:pt x="2482" y="1077"/>
                </a:cubicBezTo>
                <a:close/>
                <a:moveTo>
                  <a:pt x="1864" y="1366"/>
                </a:moveTo>
                <a:lnTo>
                  <a:pt x="1864" y="1366"/>
                </a:lnTo>
                <a:cubicBezTo>
                  <a:pt x="1837" y="1421"/>
                  <a:pt x="1770" y="1443"/>
                  <a:pt x="1715" y="1416"/>
                </a:cubicBezTo>
                <a:cubicBezTo>
                  <a:pt x="1661" y="1389"/>
                  <a:pt x="1638" y="1322"/>
                  <a:pt x="1666" y="1268"/>
                </a:cubicBezTo>
                <a:lnTo>
                  <a:pt x="1737" y="1124"/>
                </a:lnTo>
                <a:lnTo>
                  <a:pt x="1984" y="1124"/>
                </a:lnTo>
                <a:lnTo>
                  <a:pt x="1864" y="1366"/>
                </a:lnTo>
                <a:close/>
                <a:moveTo>
                  <a:pt x="1535" y="1426"/>
                </a:moveTo>
                <a:lnTo>
                  <a:pt x="1535" y="1426"/>
                </a:lnTo>
                <a:cubicBezTo>
                  <a:pt x="1507" y="1481"/>
                  <a:pt x="1441" y="1503"/>
                  <a:pt x="1386" y="1476"/>
                </a:cubicBezTo>
                <a:cubicBezTo>
                  <a:pt x="1360" y="1463"/>
                  <a:pt x="1340" y="1440"/>
                  <a:pt x="1331" y="1412"/>
                </a:cubicBezTo>
                <a:cubicBezTo>
                  <a:pt x="1321" y="1384"/>
                  <a:pt x="1323" y="1354"/>
                  <a:pt x="1336" y="1328"/>
                </a:cubicBezTo>
                <a:lnTo>
                  <a:pt x="1438" y="1124"/>
                </a:lnTo>
                <a:lnTo>
                  <a:pt x="1685" y="1124"/>
                </a:lnTo>
                <a:lnTo>
                  <a:pt x="1624" y="1247"/>
                </a:lnTo>
                <a:cubicBezTo>
                  <a:pt x="1624" y="1247"/>
                  <a:pt x="1624" y="1247"/>
                  <a:pt x="1624" y="1247"/>
                </a:cubicBezTo>
                <a:lnTo>
                  <a:pt x="1535" y="1426"/>
                </a:lnTo>
                <a:close/>
                <a:moveTo>
                  <a:pt x="1128" y="1394"/>
                </a:moveTo>
                <a:lnTo>
                  <a:pt x="1128" y="1394"/>
                </a:lnTo>
                <a:cubicBezTo>
                  <a:pt x="1098" y="1380"/>
                  <a:pt x="1077" y="1353"/>
                  <a:pt x="1070" y="1322"/>
                </a:cubicBezTo>
                <a:cubicBezTo>
                  <a:pt x="1126" y="1272"/>
                  <a:pt x="1178" y="1213"/>
                  <a:pt x="1219" y="1166"/>
                </a:cubicBezTo>
                <a:cubicBezTo>
                  <a:pt x="1233" y="1150"/>
                  <a:pt x="1246" y="1135"/>
                  <a:pt x="1257" y="1124"/>
                </a:cubicBezTo>
                <a:lnTo>
                  <a:pt x="1386" y="1124"/>
                </a:lnTo>
                <a:lnTo>
                  <a:pt x="1276" y="1344"/>
                </a:lnTo>
                <a:cubicBezTo>
                  <a:pt x="1249" y="1399"/>
                  <a:pt x="1182" y="1421"/>
                  <a:pt x="1128" y="1394"/>
                </a:cubicBezTo>
                <a:close/>
                <a:moveTo>
                  <a:pt x="1096" y="46"/>
                </a:moveTo>
                <a:lnTo>
                  <a:pt x="1096" y="46"/>
                </a:lnTo>
                <a:lnTo>
                  <a:pt x="2482" y="46"/>
                </a:lnTo>
                <a:cubicBezTo>
                  <a:pt x="2547" y="46"/>
                  <a:pt x="2600" y="99"/>
                  <a:pt x="2600" y="164"/>
                </a:cubicBezTo>
                <a:lnTo>
                  <a:pt x="2600" y="226"/>
                </a:lnTo>
                <a:lnTo>
                  <a:pt x="979" y="226"/>
                </a:lnTo>
                <a:lnTo>
                  <a:pt x="979" y="164"/>
                </a:lnTo>
                <a:cubicBezTo>
                  <a:pt x="979" y="99"/>
                  <a:pt x="1031" y="46"/>
                  <a:pt x="1096" y="46"/>
                </a:cubicBezTo>
                <a:close/>
                <a:moveTo>
                  <a:pt x="979" y="273"/>
                </a:moveTo>
                <a:lnTo>
                  <a:pt x="979" y="273"/>
                </a:lnTo>
                <a:lnTo>
                  <a:pt x="2600" y="273"/>
                </a:lnTo>
                <a:lnTo>
                  <a:pt x="2600" y="448"/>
                </a:lnTo>
                <a:lnTo>
                  <a:pt x="979" y="448"/>
                </a:lnTo>
                <a:lnTo>
                  <a:pt x="979" y="273"/>
                </a:lnTo>
                <a:close/>
                <a:moveTo>
                  <a:pt x="2482" y="0"/>
                </a:moveTo>
                <a:lnTo>
                  <a:pt x="2482" y="0"/>
                </a:lnTo>
                <a:lnTo>
                  <a:pt x="1096" y="1"/>
                </a:lnTo>
                <a:cubicBezTo>
                  <a:pt x="1042" y="1"/>
                  <a:pt x="995" y="26"/>
                  <a:pt x="965" y="66"/>
                </a:cubicBezTo>
                <a:cubicBezTo>
                  <a:pt x="923" y="48"/>
                  <a:pt x="826" y="26"/>
                  <a:pt x="704" y="132"/>
                </a:cubicBezTo>
                <a:cubicBezTo>
                  <a:pt x="558" y="258"/>
                  <a:pt x="17" y="668"/>
                  <a:pt x="12" y="672"/>
                </a:cubicBezTo>
                <a:cubicBezTo>
                  <a:pt x="2" y="680"/>
                  <a:pt x="0" y="694"/>
                  <a:pt x="7" y="704"/>
                </a:cubicBezTo>
                <a:cubicBezTo>
                  <a:pt x="12" y="710"/>
                  <a:pt x="19" y="714"/>
                  <a:pt x="26" y="714"/>
                </a:cubicBezTo>
                <a:cubicBezTo>
                  <a:pt x="31" y="714"/>
                  <a:pt x="36" y="712"/>
                  <a:pt x="40" y="709"/>
                </a:cubicBezTo>
                <a:cubicBezTo>
                  <a:pt x="45" y="705"/>
                  <a:pt x="587" y="294"/>
                  <a:pt x="734" y="167"/>
                </a:cubicBezTo>
                <a:cubicBezTo>
                  <a:pt x="834" y="81"/>
                  <a:pt x="910" y="94"/>
                  <a:pt x="942" y="107"/>
                </a:cubicBezTo>
                <a:cubicBezTo>
                  <a:pt x="936" y="125"/>
                  <a:pt x="932" y="144"/>
                  <a:pt x="932" y="164"/>
                </a:cubicBezTo>
                <a:lnTo>
                  <a:pt x="932" y="813"/>
                </a:lnTo>
                <a:cubicBezTo>
                  <a:pt x="866" y="844"/>
                  <a:pt x="819" y="865"/>
                  <a:pt x="813" y="868"/>
                </a:cubicBezTo>
                <a:cubicBezTo>
                  <a:pt x="802" y="874"/>
                  <a:pt x="797" y="888"/>
                  <a:pt x="802" y="899"/>
                </a:cubicBezTo>
                <a:cubicBezTo>
                  <a:pt x="808" y="911"/>
                  <a:pt x="821" y="916"/>
                  <a:pt x="833" y="911"/>
                </a:cubicBezTo>
                <a:cubicBezTo>
                  <a:pt x="838" y="908"/>
                  <a:pt x="1366" y="659"/>
                  <a:pt x="1497" y="607"/>
                </a:cubicBezTo>
                <a:cubicBezTo>
                  <a:pt x="1594" y="568"/>
                  <a:pt x="1659" y="615"/>
                  <a:pt x="1687" y="672"/>
                </a:cubicBezTo>
                <a:cubicBezTo>
                  <a:pt x="1718" y="736"/>
                  <a:pt x="1712" y="826"/>
                  <a:pt x="1639" y="869"/>
                </a:cubicBezTo>
                <a:cubicBezTo>
                  <a:pt x="1605" y="889"/>
                  <a:pt x="1543" y="919"/>
                  <a:pt x="1477" y="950"/>
                </a:cubicBezTo>
                <a:cubicBezTo>
                  <a:pt x="1369" y="1001"/>
                  <a:pt x="1267" y="1049"/>
                  <a:pt x="1234" y="1081"/>
                </a:cubicBezTo>
                <a:cubicBezTo>
                  <a:pt x="1233" y="1081"/>
                  <a:pt x="1232" y="1082"/>
                  <a:pt x="1232" y="1083"/>
                </a:cubicBezTo>
                <a:cubicBezTo>
                  <a:pt x="1231" y="1084"/>
                  <a:pt x="1230" y="1085"/>
                  <a:pt x="1229" y="1086"/>
                </a:cubicBezTo>
                <a:cubicBezTo>
                  <a:pt x="1217" y="1098"/>
                  <a:pt x="1202" y="1114"/>
                  <a:pt x="1184" y="1135"/>
                </a:cubicBezTo>
                <a:cubicBezTo>
                  <a:pt x="1118" y="1211"/>
                  <a:pt x="1008" y="1337"/>
                  <a:pt x="913" y="1363"/>
                </a:cubicBezTo>
                <a:cubicBezTo>
                  <a:pt x="785" y="1398"/>
                  <a:pt x="271" y="1415"/>
                  <a:pt x="266" y="1415"/>
                </a:cubicBezTo>
                <a:cubicBezTo>
                  <a:pt x="253" y="1415"/>
                  <a:pt x="243" y="1426"/>
                  <a:pt x="243" y="1439"/>
                </a:cubicBezTo>
                <a:cubicBezTo>
                  <a:pt x="244" y="1452"/>
                  <a:pt x="254" y="1461"/>
                  <a:pt x="266" y="1461"/>
                </a:cubicBezTo>
                <a:cubicBezTo>
                  <a:pt x="267" y="1461"/>
                  <a:pt x="267" y="1461"/>
                  <a:pt x="267" y="1461"/>
                </a:cubicBezTo>
                <a:cubicBezTo>
                  <a:pt x="289" y="1461"/>
                  <a:pt x="792" y="1444"/>
                  <a:pt x="925" y="1408"/>
                </a:cubicBezTo>
                <a:cubicBezTo>
                  <a:pt x="961" y="1398"/>
                  <a:pt x="996" y="1378"/>
                  <a:pt x="1031" y="1353"/>
                </a:cubicBezTo>
                <a:cubicBezTo>
                  <a:pt x="1045" y="1389"/>
                  <a:pt x="1072" y="1418"/>
                  <a:pt x="1107" y="1436"/>
                </a:cubicBezTo>
                <a:cubicBezTo>
                  <a:pt x="1129" y="1447"/>
                  <a:pt x="1153" y="1452"/>
                  <a:pt x="1177" y="1452"/>
                </a:cubicBezTo>
                <a:cubicBezTo>
                  <a:pt x="1215" y="1452"/>
                  <a:pt x="1253" y="1438"/>
                  <a:pt x="1282" y="1412"/>
                </a:cubicBezTo>
                <a:cubicBezTo>
                  <a:pt x="1283" y="1417"/>
                  <a:pt x="1285" y="1422"/>
                  <a:pt x="1286" y="1427"/>
                </a:cubicBezTo>
                <a:cubicBezTo>
                  <a:pt x="1300" y="1467"/>
                  <a:pt x="1328" y="1499"/>
                  <a:pt x="1365" y="1518"/>
                </a:cubicBezTo>
                <a:cubicBezTo>
                  <a:pt x="1388" y="1529"/>
                  <a:pt x="1412" y="1535"/>
                  <a:pt x="1435" y="1535"/>
                </a:cubicBezTo>
                <a:cubicBezTo>
                  <a:pt x="1493" y="1535"/>
                  <a:pt x="1549" y="1502"/>
                  <a:pt x="1576" y="1447"/>
                </a:cubicBezTo>
                <a:lnTo>
                  <a:pt x="1616" y="1368"/>
                </a:lnTo>
                <a:cubicBezTo>
                  <a:pt x="1629" y="1406"/>
                  <a:pt x="1656" y="1439"/>
                  <a:pt x="1695" y="1458"/>
                </a:cubicBezTo>
                <a:cubicBezTo>
                  <a:pt x="1717" y="1469"/>
                  <a:pt x="1741" y="1474"/>
                  <a:pt x="1764" y="1474"/>
                </a:cubicBezTo>
                <a:cubicBezTo>
                  <a:pt x="1822" y="1474"/>
                  <a:pt x="1878" y="1442"/>
                  <a:pt x="1906" y="1387"/>
                </a:cubicBezTo>
                <a:lnTo>
                  <a:pt x="2036" y="1124"/>
                </a:lnTo>
                <a:lnTo>
                  <a:pt x="2482" y="1124"/>
                </a:lnTo>
                <a:cubicBezTo>
                  <a:pt x="2573" y="1124"/>
                  <a:pt x="2646" y="1050"/>
                  <a:pt x="2646" y="960"/>
                </a:cubicBezTo>
                <a:lnTo>
                  <a:pt x="2646" y="164"/>
                </a:lnTo>
                <a:cubicBezTo>
                  <a:pt x="2646" y="73"/>
                  <a:pt x="2573" y="0"/>
                  <a:pt x="2482"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grpSp>
        <p:nvGrpSpPr>
          <p:cNvPr id="25" name="Group 8"/>
          <p:cNvGrpSpPr>
            <a:grpSpLocks noChangeAspect="1"/>
          </p:cNvGrpSpPr>
          <p:nvPr/>
        </p:nvGrpSpPr>
        <p:grpSpPr bwMode="auto">
          <a:xfrm>
            <a:off x="3074980" y="2127043"/>
            <a:ext cx="250727" cy="358352"/>
            <a:chOff x="6135" y="1468"/>
            <a:chExt cx="205" cy="293"/>
          </a:xfrm>
          <a:solidFill>
            <a:schemeClr val="tx1"/>
          </a:solidFill>
        </p:grpSpPr>
        <p:sp>
          <p:nvSpPr>
            <p:cNvPr id="27" name="Freeform 9"/>
            <p:cNvSpPr>
              <a:spLocks noEditPoints="1"/>
            </p:cNvSpPr>
            <p:nvPr/>
          </p:nvSpPr>
          <p:spPr bwMode="auto">
            <a:xfrm>
              <a:off x="6135" y="1468"/>
              <a:ext cx="205" cy="293"/>
            </a:xfrm>
            <a:custGeom>
              <a:avLst/>
              <a:gdLst>
                <a:gd name="T0" fmla="*/ 792 w 1584"/>
                <a:gd name="T1" fmla="*/ 46 h 2269"/>
                <a:gd name="T2" fmla="*/ 792 w 1584"/>
                <a:gd name="T3" fmla="*/ 46 h 2269"/>
                <a:gd name="T4" fmla="*/ 46 w 1584"/>
                <a:gd name="T5" fmla="*/ 810 h 2269"/>
                <a:gd name="T6" fmla="*/ 426 w 1584"/>
                <a:gd name="T7" fmla="*/ 1793 h 2269"/>
                <a:gd name="T8" fmla="*/ 792 w 1584"/>
                <a:gd name="T9" fmla="*/ 2214 h 2269"/>
                <a:gd name="T10" fmla="*/ 1158 w 1584"/>
                <a:gd name="T11" fmla="*/ 1792 h 2269"/>
                <a:gd name="T12" fmla="*/ 1537 w 1584"/>
                <a:gd name="T13" fmla="*/ 810 h 2269"/>
                <a:gd name="T14" fmla="*/ 792 w 1584"/>
                <a:gd name="T15" fmla="*/ 46 h 2269"/>
                <a:gd name="T16" fmla="*/ 792 w 1584"/>
                <a:gd name="T17" fmla="*/ 2269 h 2269"/>
                <a:gd name="T18" fmla="*/ 792 w 1584"/>
                <a:gd name="T19" fmla="*/ 2269 h 2269"/>
                <a:gd name="T20" fmla="*/ 776 w 1584"/>
                <a:gd name="T21" fmla="*/ 2263 h 2269"/>
                <a:gd name="T22" fmla="*/ 0 w 1584"/>
                <a:gd name="T23" fmla="*/ 810 h 2269"/>
                <a:gd name="T24" fmla="*/ 792 w 1584"/>
                <a:gd name="T25" fmla="*/ 0 h 2269"/>
                <a:gd name="T26" fmla="*/ 1584 w 1584"/>
                <a:gd name="T27" fmla="*/ 810 h 2269"/>
                <a:gd name="T28" fmla="*/ 807 w 1584"/>
                <a:gd name="T29" fmla="*/ 2263 h 2269"/>
                <a:gd name="T30" fmla="*/ 792 w 1584"/>
                <a:gd name="T31" fmla="*/ 2269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84" h="2269">
                  <a:moveTo>
                    <a:pt x="792" y="46"/>
                  </a:moveTo>
                  <a:lnTo>
                    <a:pt x="792" y="46"/>
                  </a:lnTo>
                  <a:cubicBezTo>
                    <a:pt x="381" y="46"/>
                    <a:pt x="46" y="389"/>
                    <a:pt x="46" y="810"/>
                  </a:cubicBezTo>
                  <a:cubicBezTo>
                    <a:pt x="46" y="1187"/>
                    <a:pt x="253" y="1552"/>
                    <a:pt x="426" y="1793"/>
                  </a:cubicBezTo>
                  <a:cubicBezTo>
                    <a:pt x="584" y="2011"/>
                    <a:pt x="742" y="2167"/>
                    <a:pt x="792" y="2214"/>
                  </a:cubicBezTo>
                  <a:cubicBezTo>
                    <a:pt x="841" y="2167"/>
                    <a:pt x="1001" y="2010"/>
                    <a:pt x="1158" y="1792"/>
                  </a:cubicBezTo>
                  <a:cubicBezTo>
                    <a:pt x="1331" y="1552"/>
                    <a:pt x="1537" y="1187"/>
                    <a:pt x="1537" y="810"/>
                  </a:cubicBezTo>
                  <a:cubicBezTo>
                    <a:pt x="1537" y="389"/>
                    <a:pt x="1203" y="46"/>
                    <a:pt x="792" y="46"/>
                  </a:cubicBezTo>
                  <a:close/>
                  <a:moveTo>
                    <a:pt x="792" y="2269"/>
                  </a:moveTo>
                  <a:lnTo>
                    <a:pt x="792" y="2269"/>
                  </a:lnTo>
                  <a:cubicBezTo>
                    <a:pt x="786" y="2269"/>
                    <a:pt x="781" y="2267"/>
                    <a:pt x="776" y="2263"/>
                  </a:cubicBezTo>
                  <a:cubicBezTo>
                    <a:pt x="768" y="2256"/>
                    <a:pt x="0" y="1554"/>
                    <a:pt x="0" y="810"/>
                  </a:cubicBezTo>
                  <a:cubicBezTo>
                    <a:pt x="0" y="363"/>
                    <a:pt x="355" y="0"/>
                    <a:pt x="792" y="0"/>
                  </a:cubicBezTo>
                  <a:cubicBezTo>
                    <a:pt x="1229" y="0"/>
                    <a:pt x="1584" y="363"/>
                    <a:pt x="1584" y="810"/>
                  </a:cubicBezTo>
                  <a:cubicBezTo>
                    <a:pt x="1584" y="1554"/>
                    <a:pt x="815" y="2256"/>
                    <a:pt x="807" y="2263"/>
                  </a:cubicBezTo>
                  <a:cubicBezTo>
                    <a:pt x="803" y="2267"/>
                    <a:pt x="797" y="2269"/>
                    <a:pt x="792" y="2269"/>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 name="Freeform 10"/>
            <p:cNvSpPr>
              <a:spLocks noEditPoints="1"/>
            </p:cNvSpPr>
            <p:nvPr/>
          </p:nvSpPr>
          <p:spPr bwMode="auto">
            <a:xfrm>
              <a:off x="6179" y="1513"/>
              <a:ext cx="118" cy="120"/>
            </a:xfrm>
            <a:custGeom>
              <a:avLst/>
              <a:gdLst>
                <a:gd name="T0" fmla="*/ 454 w 908"/>
                <a:gd name="T1" fmla="*/ 47 h 928"/>
                <a:gd name="T2" fmla="*/ 454 w 908"/>
                <a:gd name="T3" fmla="*/ 47 h 928"/>
                <a:gd name="T4" fmla="*/ 47 w 908"/>
                <a:gd name="T5" fmla="*/ 464 h 928"/>
                <a:gd name="T6" fmla="*/ 454 w 908"/>
                <a:gd name="T7" fmla="*/ 882 h 928"/>
                <a:gd name="T8" fmla="*/ 861 w 908"/>
                <a:gd name="T9" fmla="*/ 464 h 928"/>
                <a:gd name="T10" fmla="*/ 454 w 908"/>
                <a:gd name="T11" fmla="*/ 47 h 928"/>
                <a:gd name="T12" fmla="*/ 454 w 908"/>
                <a:gd name="T13" fmla="*/ 928 h 928"/>
                <a:gd name="T14" fmla="*/ 454 w 908"/>
                <a:gd name="T15" fmla="*/ 928 h 928"/>
                <a:gd name="T16" fmla="*/ 0 w 908"/>
                <a:gd name="T17" fmla="*/ 464 h 928"/>
                <a:gd name="T18" fmla="*/ 454 w 908"/>
                <a:gd name="T19" fmla="*/ 0 h 928"/>
                <a:gd name="T20" fmla="*/ 908 w 908"/>
                <a:gd name="T21" fmla="*/ 464 h 928"/>
                <a:gd name="T22" fmla="*/ 454 w 908"/>
                <a:gd name="T23" fmla="*/ 928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8" h="928">
                  <a:moveTo>
                    <a:pt x="454" y="47"/>
                  </a:moveTo>
                  <a:lnTo>
                    <a:pt x="454" y="47"/>
                  </a:lnTo>
                  <a:cubicBezTo>
                    <a:pt x="229" y="47"/>
                    <a:pt x="47" y="234"/>
                    <a:pt x="47" y="464"/>
                  </a:cubicBezTo>
                  <a:cubicBezTo>
                    <a:pt x="47" y="694"/>
                    <a:pt x="229" y="882"/>
                    <a:pt x="454" y="882"/>
                  </a:cubicBezTo>
                  <a:cubicBezTo>
                    <a:pt x="678" y="882"/>
                    <a:pt x="861" y="694"/>
                    <a:pt x="861" y="464"/>
                  </a:cubicBezTo>
                  <a:cubicBezTo>
                    <a:pt x="861" y="234"/>
                    <a:pt x="678" y="47"/>
                    <a:pt x="454" y="47"/>
                  </a:cubicBezTo>
                  <a:close/>
                  <a:moveTo>
                    <a:pt x="454" y="928"/>
                  </a:moveTo>
                  <a:lnTo>
                    <a:pt x="454" y="928"/>
                  </a:lnTo>
                  <a:cubicBezTo>
                    <a:pt x="204" y="928"/>
                    <a:pt x="0" y="720"/>
                    <a:pt x="0" y="464"/>
                  </a:cubicBezTo>
                  <a:cubicBezTo>
                    <a:pt x="0" y="208"/>
                    <a:pt x="204" y="0"/>
                    <a:pt x="454" y="0"/>
                  </a:cubicBezTo>
                  <a:cubicBezTo>
                    <a:pt x="704" y="0"/>
                    <a:pt x="908" y="208"/>
                    <a:pt x="908" y="464"/>
                  </a:cubicBezTo>
                  <a:cubicBezTo>
                    <a:pt x="908" y="720"/>
                    <a:pt x="704" y="928"/>
                    <a:pt x="454" y="928"/>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grpSp>
      <p:sp>
        <p:nvSpPr>
          <p:cNvPr id="31" name="Freeform 14"/>
          <p:cNvSpPr>
            <a:spLocks noEditPoints="1"/>
          </p:cNvSpPr>
          <p:nvPr/>
        </p:nvSpPr>
        <p:spPr bwMode="auto">
          <a:xfrm>
            <a:off x="4817298" y="2607183"/>
            <a:ext cx="414497" cy="267936"/>
          </a:xfrm>
          <a:custGeom>
            <a:avLst/>
            <a:gdLst>
              <a:gd name="T0" fmla="*/ 512 w 619"/>
              <a:gd name="T1" fmla="*/ 397 h 397"/>
              <a:gd name="T2" fmla="*/ 114 w 619"/>
              <a:gd name="T3" fmla="*/ 397 h 397"/>
              <a:gd name="T4" fmla="*/ 0 w 619"/>
              <a:gd name="T5" fmla="*/ 278 h 397"/>
              <a:gd name="T6" fmla="*/ 105 w 619"/>
              <a:gd name="T7" fmla="*/ 159 h 397"/>
              <a:gd name="T8" fmla="*/ 204 w 619"/>
              <a:gd name="T9" fmla="*/ 68 h 397"/>
              <a:gd name="T10" fmla="*/ 239 w 619"/>
              <a:gd name="T11" fmla="*/ 74 h 397"/>
              <a:gd name="T12" fmla="*/ 369 w 619"/>
              <a:gd name="T13" fmla="*/ 0 h 397"/>
              <a:gd name="T14" fmla="*/ 526 w 619"/>
              <a:gd name="T15" fmla="*/ 162 h 397"/>
              <a:gd name="T16" fmla="*/ 619 w 619"/>
              <a:gd name="T17" fmla="*/ 278 h 397"/>
              <a:gd name="T18" fmla="*/ 512 w 619"/>
              <a:gd name="T19" fmla="*/ 397 h 397"/>
              <a:gd name="T20" fmla="*/ 512 w 619"/>
              <a:gd name="T21" fmla="*/ 397 h 397"/>
              <a:gd name="T22" fmla="*/ 204 w 619"/>
              <a:gd name="T23" fmla="*/ 82 h 397"/>
              <a:gd name="T24" fmla="*/ 119 w 619"/>
              <a:gd name="T25" fmla="*/ 165 h 397"/>
              <a:gd name="T26" fmla="*/ 112 w 619"/>
              <a:gd name="T27" fmla="*/ 172 h 397"/>
              <a:gd name="T28" fmla="*/ 14 w 619"/>
              <a:gd name="T29" fmla="*/ 278 h 397"/>
              <a:gd name="T30" fmla="*/ 114 w 619"/>
              <a:gd name="T31" fmla="*/ 383 h 397"/>
              <a:gd name="T32" fmla="*/ 512 w 619"/>
              <a:gd name="T33" fmla="*/ 383 h 397"/>
              <a:gd name="T34" fmla="*/ 605 w 619"/>
              <a:gd name="T35" fmla="*/ 278 h 397"/>
              <a:gd name="T36" fmla="*/ 519 w 619"/>
              <a:gd name="T37" fmla="*/ 175 h 397"/>
              <a:gd name="T38" fmla="*/ 513 w 619"/>
              <a:gd name="T39" fmla="*/ 168 h 397"/>
              <a:gd name="T40" fmla="*/ 369 w 619"/>
              <a:gd name="T41" fmla="*/ 14 h 397"/>
              <a:gd name="T42" fmla="*/ 248 w 619"/>
              <a:gd name="T43" fmla="*/ 86 h 397"/>
              <a:gd name="T44" fmla="*/ 239 w 619"/>
              <a:gd name="T45" fmla="*/ 89 h 397"/>
              <a:gd name="T46" fmla="*/ 204 w 619"/>
              <a:gd name="T47" fmla="*/ 82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9" h="397">
                <a:moveTo>
                  <a:pt x="512" y="397"/>
                </a:moveTo>
                <a:cubicBezTo>
                  <a:pt x="114" y="397"/>
                  <a:pt x="114" y="397"/>
                  <a:pt x="114" y="397"/>
                </a:cubicBezTo>
                <a:cubicBezTo>
                  <a:pt x="50" y="397"/>
                  <a:pt x="0" y="345"/>
                  <a:pt x="0" y="278"/>
                </a:cubicBezTo>
                <a:cubicBezTo>
                  <a:pt x="0" y="217"/>
                  <a:pt x="46" y="165"/>
                  <a:pt x="105" y="159"/>
                </a:cubicBezTo>
                <a:cubicBezTo>
                  <a:pt x="108" y="107"/>
                  <a:pt x="151" y="68"/>
                  <a:pt x="204" y="68"/>
                </a:cubicBezTo>
                <a:cubicBezTo>
                  <a:pt x="216" y="68"/>
                  <a:pt x="227" y="70"/>
                  <a:pt x="239" y="74"/>
                </a:cubicBezTo>
                <a:cubicBezTo>
                  <a:pt x="270" y="27"/>
                  <a:pt x="317" y="0"/>
                  <a:pt x="369" y="0"/>
                </a:cubicBezTo>
                <a:cubicBezTo>
                  <a:pt x="452" y="0"/>
                  <a:pt x="521" y="72"/>
                  <a:pt x="526" y="162"/>
                </a:cubicBezTo>
                <a:cubicBezTo>
                  <a:pt x="581" y="172"/>
                  <a:pt x="619" y="220"/>
                  <a:pt x="619" y="278"/>
                </a:cubicBezTo>
                <a:cubicBezTo>
                  <a:pt x="619" y="341"/>
                  <a:pt x="571" y="395"/>
                  <a:pt x="512" y="397"/>
                </a:cubicBezTo>
                <a:cubicBezTo>
                  <a:pt x="512" y="397"/>
                  <a:pt x="512" y="397"/>
                  <a:pt x="512" y="397"/>
                </a:cubicBezTo>
                <a:close/>
                <a:moveTo>
                  <a:pt x="204" y="82"/>
                </a:moveTo>
                <a:cubicBezTo>
                  <a:pt x="156" y="82"/>
                  <a:pt x="119" y="119"/>
                  <a:pt x="119" y="165"/>
                </a:cubicBezTo>
                <a:cubicBezTo>
                  <a:pt x="119" y="169"/>
                  <a:pt x="116" y="172"/>
                  <a:pt x="112" y="172"/>
                </a:cubicBezTo>
                <a:cubicBezTo>
                  <a:pt x="58" y="175"/>
                  <a:pt x="14" y="222"/>
                  <a:pt x="14" y="278"/>
                </a:cubicBezTo>
                <a:cubicBezTo>
                  <a:pt x="14" y="337"/>
                  <a:pt x="58" y="383"/>
                  <a:pt x="114" y="383"/>
                </a:cubicBezTo>
                <a:cubicBezTo>
                  <a:pt x="512" y="383"/>
                  <a:pt x="512" y="383"/>
                  <a:pt x="512" y="383"/>
                </a:cubicBezTo>
                <a:cubicBezTo>
                  <a:pt x="563" y="381"/>
                  <a:pt x="605" y="334"/>
                  <a:pt x="605" y="278"/>
                </a:cubicBezTo>
                <a:cubicBezTo>
                  <a:pt x="605" y="225"/>
                  <a:pt x="569" y="182"/>
                  <a:pt x="519" y="175"/>
                </a:cubicBezTo>
                <a:cubicBezTo>
                  <a:pt x="515" y="174"/>
                  <a:pt x="513" y="171"/>
                  <a:pt x="513" y="168"/>
                </a:cubicBezTo>
                <a:cubicBezTo>
                  <a:pt x="510" y="83"/>
                  <a:pt x="446" y="14"/>
                  <a:pt x="369" y="14"/>
                </a:cubicBezTo>
                <a:cubicBezTo>
                  <a:pt x="320" y="14"/>
                  <a:pt x="276" y="41"/>
                  <a:pt x="248" y="86"/>
                </a:cubicBezTo>
                <a:cubicBezTo>
                  <a:pt x="246" y="89"/>
                  <a:pt x="242" y="90"/>
                  <a:pt x="239" y="89"/>
                </a:cubicBezTo>
                <a:cubicBezTo>
                  <a:pt x="228" y="84"/>
                  <a:pt x="216" y="82"/>
                  <a:pt x="204" y="82"/>
                </a:cubicBezTo>
                <a:close/>
              </a:path>
            </a:pathLst>
          </a:custGeom>
          <a:solidFill>
            <a:schemeClr val="tx1"/>
          </a:solidFill>
          <a:ln w="9525">
            <a:no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TextBox 18"/>
          <p:cNvSpPr txBox="1"/>
          <p:nvPr/>
        </p:nvSpPr>
        <p:spPr>
          <a:xfrm>
            <a:off x="5414020" y="2378053"/>
            <a:ext cx="1659775" cy="867930"/>
          </a:xfrm>
          <a:prstGeom prst="rect">
            <a:avLst/>
          </a:prstGeom>
          <a:noFill/>
        </p:spPr>
        <p:txBody>
          <a:bodyPr wrap="square" rtlCol="0">
            <a:spAutoFit/>
          </a:bodyPr>
          <a:lstStyle/>
          <a:p>
            <a:pPr>
              <a:lnSpc>
                <a:spcPct val="90000"/>
              </a:lnSpc>
            </a:pPr>
            <a:r>
              <a:rPr lang="en-US" sz="2800" kern="900" spc="-67" dirty="0"/>
              <a:t>Xxx 01</a:t>
            </a:r>
            <a:endParaRPr lang="en-US" sz="2000" kern="900" spc="-67" dirty="0"/>
          </a:p>
          <a:p>
            <a:pPr>
              <a:lnSpc>
                <a:spcPct val="90000"/>
              </a:lnSpc>
            </a:pPr>
            <a:r>
              <a:rPr lang="en-US" sz="1400" dirty="0"/>
              <a:t>Xx xxx x </a:t>
            </a:r>
            <a:r>
              <a:rPr lang="en-US" sz="1400" dirty="0" err="1"/>
              <a:t>xxxxxxxxxxxxxxx</a:t>
            </a:r>
            <a:endParaRPr lang="en-US" sz="1400" dirty="0"/>
          </a:p>
        </p:txBody>
      </p:sp>
      <p:sp>
        <p:nvSpPr>
          <p:cNvPr id="20" name="TextBox 19"/>
          <p:cNvSpPr txBox="1"/>
          <p:nvPr/>
        </p:nvSpPr>
        <p:spPr>
          <a:xfrm>
            <a:off x="1170401" y="1603724"/>
            <a:ext cx="1659775" cy="867930"/>
          </a:xfrm>
          <a:prstGeom prst="rect">
            <a:avLst/>
          </a:prstGeom>
          <a:noFill/>
        </p:spPr>
        <p:txBody>
          <a:bodyPr wrap="square" rtlCol="0">
            <a:spAutoFit/>
          </a:bodyPr>
          <a:lstStyle/>
          <a:p>
            <a:pPr algn="r">
              <a:lnSpc>
                <a:spcPct val="90000"/>
              </a:lnSpc>
            </a:pPr>
            <a:r>
              <a:rPr lang="en-US" sz="2800" kern="900" spc="-67" dirty="0"/>
              <a:t>Xxx 03</a:t>
            </a:r>
            <a:r>
              <a:rPr lang="en-US" sz="2000" kern="900" spc="-67" dirty="0"/>
              <a:t> </a:t>
            </a:r>
            <a:endParaRPr lang="en-US" sz="1400" dirty="0"/>
          </a:p>
          <a:p>
            <a:pPr algn="r">
              <a:lnSpc>
                <a:spcPct val="90000"/>
              </a:lnSpc>
            </a:pPr>
            <a:r>
              <a:rPr lang="en-US" sz="1400" dirty="0"/>
              <a:t>Xx xxx x </a:t>
            </a:r>
            <a:r>
              <a:rPr lang="en-US" sz="1400" dirty="0" err="1"/>
              <a:t>xxxxxxxxxxxxxxx</a:t>
            </a:r>
            <a:endParaRPr lang="en-US" sz="1400" dirty="0"/>
          </a:p>
        </p:txBody>
      </p:sp>
      <p:sp>
        <p:nvSpPr>
          <p:cNvPr id="21" name="TextBox 20"/>
          <p:cNvSpPr txBox="1"/>
          <p:nvPr/>
        </p:nvSpPr>
        <p:spPr>
          <a:xfrm>
            <a:off x="362300" y="4062006"/>
            <a:ext cx="1659775" cy="867930"/>
          </a:xfrm>
          <a:prstGeom prst="rect">
            <a:avLst/>
          </a:prstGeom>
          <a:noFill/>
        </p:spPr>
        <p:txBody>
          <a:bodyPr wrap="square" rtlCol="0">
            <a:spAutoFit/>
          </a:bodyPr>
          <a:lstStyle/>
          <a:p>
            <a:pPr algn="r">
              <a:lnSpc>
                <a:spcPct val="90000"/>
              </a:lnSpc>
            </a:pPr>
            <a:r>
              <a:rPr lang="en-US" sz="2800" kern="900" spc="-67" dirty="0"/>
              <a:t>Xxx 02</a:t>
            </a:r>
            <a:r>
              <a:rPr lang="en-US" sz="2000" kern="900" spc="-67" dirty="0"/>
              <a:t> </a:t>
            </a:r>
            <a:endParaRPr lang="en-US" sz="1400" dirty="0"/>
          </a:p>
          <a:p>
            <a:pPr algn="r">
              <a:lnSpc>
                <a:spcPct val="90000"/>
              </a:lnSpc>
            </a:pPr>
            <a:r>
              <a:rPr lang="en-US" sz="1400" dirty="0"/>
              <a:t>Xx xxx x </a:t>
            </a:r>
            <a:r>
              <a:rPr lang="en-US" sz="1400" dirty="0" err="1"/>
              <a:t>xxxxxxxxxxxxxxx</a:t>
            </a:r>
            <a:endParaRPr lang="en-US" sz="1400" dirty="0"/>
          </a:p>
        </p:txBody>
      </p:sp>
    </p:spTree>
    <p:extLst>
      <p:ext uri="{BB962C8B-B14F-4D97-AF65-F5344CB8AC3E}">
        <p14:creationId xmlns:p14="http://schemas.microsoft.com/office/powerpoint/2010/main" val="109528849"/>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Xx </a:t>
            </a:r>
            <a:r>
              <a:rPr lang="en-US" dirty="0" err="1"/>
              <a:t>xxxxx</a:t>
            </a:r>
            <a:r>
              <a:rPr lang="en-US" dirty="0"/>
              <a:t> </a:t>
            </a:r>
            <a:r>
              <a:rPr lang="en-US" dirty="0" err="1"/>
              <a:t>xxxxxxx</a:t>
            </a:r>
            <a:r>
              <a:rPr lang="en-US" dirty="0"/>
              <a:t> xx</a:t>
            </a:r>
          </a:p>
        </p:txBody>
      </p:sp>
      <p:sp>
        <p:nvSpPr>
          <p:cNvPr id="5" name="Text Placeholder 4"/>
          <p:cNvSpPr>
            <a:spLocks noGrp="1"/>
          </p:cNvSpPr>
          <p:nvPr>
            <p:ph type="body" sz="quarter" idx="10"/>
          </p:nvPr>
        </p:nvSpPr>
        <p:spPr/>
        <p:txBody>
          <a:bodyPr/>
          <a:lstStyle/>
          <a:p>
            <a:r>
              <a:rPr lang="en-US" dirty="0"/>
              <a:t>Xxx </a:t>
            </a:r>
            <a:r>
              <a:rPr lang="en-US" dirty="0" err="1"/>
              <a:t>xxxx</a:t>
            </a:r>
            <a:r>
              <a:rPr lang="en-US" dirty="0"/>
              <a:t> </a:t>
            </a:r>
            <a:r>
              <a:rPr lang="en-US" dirty="0" err="1"/>
              <a:t>xxxxxxxxxxx</a:t>
            </a:r>
            <a:r>
              <a:rPr lang="en-US" dirty="0"/>
              <a:t> x </a:t>
            </a:r>
            <a:r>
              <a:rPr lang="en-US" dirty="0" err="1"/>
              <a:t>xxxx</a:t>
            </a:r>
            <a:endParaRPr lang="en-US" dirty="0"/>
          </a:p>
        </p:txBody>
      </p:sp>
      <p:sp>
        <p:nvSpPr>
          <p:cNvPr id="41" name="Isosceles Triangle 40"/>
          <p:cNvSpPr/>
          <p:nvPr/>
        </p:nvSpPr>
        <p:spPr>
          <a:xfrm>
            <a:off x="1504002" y="3507516"/>
            <a:ext cx="1905613" cy="1817862"/>
          </a:xfrm>
          <a:prstGeom prst="triangle">
            <a:avLst/>
          </a:prstGeom>
          <a:gradFill>
            <a:gsLst>
              <a:gs pos="0">
                <a:schemeClr val="accent1">
                  <a:alpha val="90000"/>
                </a:schemeClr>
              </a:gs>
              <a:gs pos="100000">
                <a:schemeClr val="accent3">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2" name="Isosceles Triangle 41"/>
          <p:cNvSpPr/>
          <p:nvPr/>
        </p:nvSpPr>
        <p:spPr>
          <a:xfrm>
            <a:off x="2959679" y="3810493"/>
            <a:ext cx="1905613" cy="1514885"/>
          </a:xfrm>
          <a:prstGeom prst="triangle">
            <a:avLst/>
          </a:prstGeom>
          <a:gradFill>
            <a:gsLst>
              <a:gs pos="0">
                <a:schemeClr val="accent2">
                  <a:alpha val="90000"/>
                </a:schemeClr>
              </a:gs>
              <a:gs pos="100000">
                <a:schemeClr val="accent4">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 name="Isosceles Triangle 42"/>
          <p:cNvSpPr/>
          <p:nvPr/>
        </p:nvSpPr>
        <p:spPr>
          <a:xfrm>
            <a:off x="4415355" y="2761727"/>
            <a:ext cx="1905613" cy="2563651"/>
          </a:xfrm>
          <a:prstGeom prst="triangle">
            <a:avLst/>
          </a:prstGeom>
          <a:gradFill>
            <a:gsLst>
              <a:gs pos="0">
                <a:schemeClr val="accent3">
                  <a:alpha val="90000"/>
                </a:schemeClr>
              </a:gs>
              <a:gs pos="100000">
                <a:schemeClr val="accent5">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4" name="Isosceles Triangle 43"/>
          <p:cNvSpPr/>
          <p:nvPr/>
        </p:nvSpPr>
        <p:spPr>
          <a:xfrm>
            <a:off x="5871032" y="4136776"/>
            <a:ext cx="1905613" cy="1188602"/>
          </a:xfrm>
          <a:prstGeom prst="triangle">
            <a:avLst/>
          </a:prstGeom>
          <a:gradFill>
            <a:gsLst>
              <a:gs pos="0">
                <a:schemeClr val="accent4">
                  <a:alpha val="90000"/>
                </a:schemeClr>
              </a:gs>
              <a:gs pos="100000">
                <a:schemeClr val="accent6">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5" name="Isosceles Triangle 44"/>
          <p:cNvSpPr/>
          <p:nvPr/>
        </p:nvSpPr>
        <p:spPr>
          <a:xfrm>
            <a:off x="7332565" y="2388832"/>
            <a:ext cx="1905613" cy="2936546"/>
          </a:xfrm>
          <a:prstGeom prst="triangle">
            <a:avLst/>
          </a:prstGeom>
          <a:gradFill>
            <a:gsLst>
              <a:gs pos="0">
                <a:schemeClr val="accent5">
                  <a:alpha val="90000"/>
                </a:schemeClr>
              </a:gs>
              <a:gs pos="100000">
                <a:schemeClr val="bg2">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6" name="Isosceles Triangle 45"/>
          <p:cNvSpPr/>
          <p:nvPr/>
        </p:nvSpPr>
        <p:spPr>
          <a:xfrm>
            <a:off x="8782385" y="4578010"/>
            <a:ext cx="1905613" cy="747368"/>
          </a:xfrm>
          <a:prstGeom prst="triangle">
            <a:avLst/>
          </a:prstGeom>
          <a:gradFill>
            <a:gsLst>
              <a:gs pos="10000">
                <a:schemeClr val="accent6"/>
              </a:gs>
              <a:gs pos="100000">
                <a:schemeClr val="bg2">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7" name="Oval 46"/>
          <p:cNvSpPr/>
          <p:nvPr/>
        </p:nvSpPr>
        <p:spPr>
          <a:xfrm>
            <a:off x="2153349" y="2831420"/>
            <a:ext cx="606918" cy="606918"/>
          </a:xfrm>
          <a:prstGeom prst="ellipse">
            <a:avLst/>
          </a:prstGeom>
          <a:noFill/>
          <a:ln w="15875">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48%</a:t>
            </a:r>
          </a:p>
        </p:txBody>
      </p:sp>
      <p:sp>
        <p:nvSpPr>
          <p:cNvPr id="48" name="Oval 47"/>
          <p:cNvSpPr/>
          <p:nvPr/>
        </p:nvSpPr>
        <p:spPr>
          <a:xfrm>
            <a:off x="3609026" y="3153498"/>
            <a:ext cx="606918" cy="606918"/>
          </a:xfrm>
          <a:prstGeom prst="ellipse">
            <a:avLst/>
          </a:prstGeom>
          <a:noFill/>
          <a:ln w="15875">
            <a:solidFill>
              <a:schemeClr val="accent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40%</a:t>
            </a:r>
          </a:p>
        </p:txBody>
      </p:sp>
      <p:sp>
        <p:nvSpPr>
          <p:cNvPr id="49" name="Oval 48"/>
          <p:cNvSpPr/>
          <p:nvPr/>
        </p:nvSpPr>
        <p:spPr>
          <a:xfrm>
            <a:off x="5064703" y="2096852"/>
            <a:ext cx="606918" cy="606918"/>
          </a:xfrm>
          <a:prstGeom prst="ellipse">
            <a:avLst/>
          </a:prstGeom>
          <a:noFill/>
          <a:ln w="15875">
            <a:solidFill>
              <a:schemeClr val="accent3"/>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62%</a:t>
            </a:r>
          </a:p>
        </p:txBody>
      </p:sp>
      <p:sp>
        <p:nvSpPr>
          <p:cNvPr id="50" name="Oval 49"/>
          <p:cNvSpPr/>
          <p:nvPr/>
        </p:nvSpPr>
        <p:spPr>
          <a:xfrm>
            <a:off x="6520380" y="3465004"/>
            <a:ext cx="606918" cy="606918"/>
          </a:xfrm>
          <a:prstGeom prst="ellipse">
            <a:avLst/>
          </a:prstGeom>
          <a:noFill/>
          <a:ln w="15875">
            <a:solidFill>
              <a:schemeClr val="accent4"/>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30%</a:t>
            </a:r>
          </a:p>
        </p:txBody>
      </p:sp>
      <p:sp>
        <p:nvSpPr>
          <p:cNvPr id="51" name="Oval 50"/>
          <p:cNvSpPr/>
          <p:nvPr/>
        </p:nvSpPr>
        <p:spPr>
          <a:xfrm>
            <a:off x="7976057" y="1736812"/>
            <a:ext cx="606918" cy="606918"/>
          </a:xfrm>
          <a:prstGeom prst="ellipse">
            <a:avLst/>
          </a:prstGeom>
          <a:noFill/>
          <a:ln w="15875">
            <a:solidFill>
              <a:schemeClr val="accent5"/>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80%</a:t>
            </a:r>
          </a:p>
        </p:txBody>
      </p:sp>
      <p:sp>
        <p:nvSpPr>
          <p:cNvPr id="52" name="Oval 51"/>
          <p:cNvSpPr/>
          <p:nvPr/>
        </p:nvSpPr>
        <p:spPr>
          <a:xfrm>
            <a:off x="9431732" y="3904576"/>
            <a:ext cx="606918" cy="606918"/>
          </a:xfrm>
          <a:prstGeom prst="ellipse">
            <a:avLst/>
          </a:prstGeom>
          <a:noFill/>
          <a:ln w="15875">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21%</a:t>
            </a:r>
          </a:p>
        </p:txBody>
      </p:sp>
      <p:sp>
        <p:nvSpPr>
          <p:cNvPr id="54" name="TextBox 53"/>
          <p:cNvSpPr txBox="1"/>
          <p:nvPr/>
        </p:nvSpPr>
        <p:spPr>
          <a:xfrm>
            <a:off x="2015822" y="5497487"/>
            <a:ext cx="821059" cy="307777"/>
          </a:xfrm>
          <a:prstGeom prst="rect">
            <a:avLst/>
          </a:prstGeom>
          <a:noFill/>
        </p:spPr>
        <p:txBody>
          <a:bodyPr wrap="none" rtlCol="0">
            <a:spAutoFit/>
          </a:bodyPr>
          <a:lstStyle/>
          <a:p>
            <a:r>
              <a:rPr lang="en-US" sz="1400" dirty="0"/>
              <a:t>X1 2015</a:t>
            </a:r>
          </a:p>
        </p:txBody>
      </p:sp>
      <p:sp>
        <p:nvSpPr>
          <p:cNvPr id="55" name="TextBox 54"/>
          <p:cNvSpPr txBox="1"/>
          <p:nvPr/>
        </p:nvSpPr>
        <p:spPr>
          <a:xfrm>
            <a:off x="3471499" y="5497487"/>
            <a:ext cx="821059" cy="307777"/>
          </a:xfrm>
          <a:prstGeom prst="rect">
            <a:avLst/>
          </a:prstGeom>
          <a:noFill/>
        </p:spPr>
        <p:txBody>
          <a:bodyPr wrap="none" rtlCol="0">
            <a:spAutoFit/>
          </a:bodyPr>
          <a:lstStyle/>
          <a:p>
            <a:r>
              <a:rPr lang="en-US" sz="1400" dirty="0"/>
              <a:t>X2 2015</a:t>
            </a:r>
          </a:p>
        </p:txBody>
      </p:sp>
      <p:sp>
        <p:nvSpPr>
          <p:cNvPr id="56" name="TextBox 55"/>
          <p:cNvSpPr txBox="1"/>
          <p:nvPr/>
        </p:nvSpPr>
        <p:spPr>
          <a:xfrm>
            <a:off x="4927176" y="5437180"/>
            <a:ext cx="821059" cy="307777"/>
          </a:xfrm>
          <a:prstGeom prst="rect">
            <a:avLst/>
          </a:prstGeom>
          <a:noFill/>
        </p:spPr>
        <p:txBody>
          <a:bodyPr wrap="none" rtlCol="0">
            <a:spAutoFit/>
          </a:bodyPr>
          <a:lstStyle/>
          <a:p>
            <a:r>
              <a:rPr lang="en-US" sz="1400" dirty="0"/>
              <a:t>X3 2015</a:t>
            </a:r>
          </a:p>
        </p:txBody>
      </p:sp>
      <p:sp>
        <p:nvSpPr>
          <p:cNvPr id="57" name="TextBox 56"/>
          <p:cNvSpPr txBox="1"/>
          <p:nvPr/>
        </p:nvSpPr>
        <p:spPr>
          <a:xfrm>
            <a:off x="6382853" y="5437180"/>
            <a:ext cx="821059" cy="307777"/>
          </a:xfrm>
          <a:prstGeom prst="rect">
            <a:avLst/>
          </a:prstGeom>
          <a:noFill/>
        </p:spPr>
        <p:txBody>
          <a:bodyPr wrap="none" rtlCol="0">
            <a:spAutoFit/>
          </a:bodyPr>
          <a:lstStyle/>
          <a:p>
            <a:r>
              <a:rPr lang="en-US" sz="1400" dirty="0"/>
              <a:t>X4 2015</a:t>
            </a:r>
          </a:p>
        </p:txBody>
      </p:sp>
      <p:sp>
        <p:nvSpPr>
          <p:cNvPr id="58" name="TextBox 57"/>
          <p:cNvSpPr txBox="1"/>
          <p:nvPr/>
        </p:nvSpPr>
        <p:spPr>
          <a:xfrm>
            <a:off x="7838530" y="5437180"/>
            <a:ext cx="821059" cy="307777"/>
          </a:xfrm>
          <a:prstGeom prst="rect">
            <a:avLst/>
          </a:prstGeom>
          <a:noFill/>
        </p:spPr>
        <p:txBody>
          <a:bodyPr wrap="none" rtlCol="0">
            <a:spAutoFit/>
          </a:bodyPr>
          <a:lstStyle/>
          <a:p>
            <a:r>
              <a:rPr lang="en-US" sz="1400" dirty="0"/>
              <a:t>X1 2016</a:t>
            </a:r>
          </a:p>
        </p:txBody>
      </p:sp>
      <p:sp>
        <p:nvSpPr>
          <p:cNvPr id="59" name="TextBox 58"/>
          <p:cNvSpPr txBox="1"/>
          <p:nvPr/>
        </p:nvSpPr>
        <p:spPr>
          <a:xfrm>
            <a:off x="9294205" y="5437180"/>
            <a:ext cx="821059" cy="307777"/>
          </a:xfrm>
          <a:prstGeom prst="rect">
            <a:avLst/>
          </a:prstGeom>
          <a:noFill/>
        </p:spPr>
        <p:txBody>
          <a:bodyPr wrap="none" rtlCol="0">
            <a:spAutoFit/>
          </a:bodyPr>
          <a:lstStyle/>
          <a:p>
            <a:r>
              <a:rPr lang="en-US" sz="1400" dirty="0"/>
              <a:t>X2 2016</a:t>
            </a:r>
          </a:p>
        </p:txBody>
      </p:sp>
    </p:spTree>
    <p:extLst>
      <p:ext uri="{BB962C8B-B14F-4D97-AF65-F5344CB8AC3E}">
        <p14:creationId xmlns:p14="http://schemas.microsoft.com/office/powerpoint/2010/main" val="961872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par>
                                <p:cTn id="8" presetID="55" presetClass="entr" presetSubtype="0" fill="hold" grpId="0" nodeType="withEffect">
                                  <p:stCondLst>
                                    <p:cond delay="0"/>
                                  </p:stCondLst>
                                  <p:childTnLst>
                                    <p:set>
                                      <p:cBhvr>
                                        <p:cTn id="9" dur="1" fill="hold">
                                          <p:stCondLst>
                                            <p:cond delay="0"/>
                                          </p:stCondLst>
                                        </p:cTn>
                                        <p:tgtEl>
                                          <p:spTgt spid="41"/>
                                        </p:tgtEl>
                                        <p:attrNameLst>
                                          <p:attrName>style.visibility</p:attrName>
                                        </p:attrNameLst>
                                      </p:cBhvr>
                                      <p:to>
                                        <p:strVal val="visible"/>
                                      </p:to>
                                    </p:set>
                                    <p:anim calcmode="lin" valueType="num">
                                      <p:cBhvr>
                                        <p:cTn id="10" dur="1000" fill="hold"/>
                                        <p:tgtEl>
                                          <p:spTgt spid="41"/>
                                        </p:tgtEl>
                                        <p:attrNameLst>
                                          <p:attrName>ppt_w</p:attrName>
                                        </p:attrNameLst>
                                      </p:cBhvr>
                                      <p:tavLst>
                                        <p:tav tm="0">
                                          <p:val>
                                            <p:strVal val="#ppt_w*0.70"/>
                                          </p:val>
                                        </p:tav>
                                        <p:tav tm="100000">
                                          <p:val>
                                            <p:strVal val="#ppt_w"/>
                                          </p:val>
                                        </p:tav>
                                      </p:tavLst>
                                    </p:anim>
                                    <p:anim calcmode="lin" valueType="num">
                                      <p:cBhvr>
                                        <p:cTn id="11" dur="1000" fill="hold"/>
                                        <p:tgtEl>
                                          <p:spTgt spid="41"/>
                                        </p:tgtEl>
                                        <p:attrNameLst>
                                          <p:attrName>ppt_h</p:attrName>
                                        </p:attrNameLst>
                                      </p:cBhvr>
                                      <p:tavLst>
                                        <p:tav tm="0">
                                          <p:val>
                                            <p:strVal val="#ppt_h"/>
                                          </p:val>
                                        </p:tav>
                                        <p:tav tm="100000">
                                          <p:val>
                                            <p:strVal val="#ppt_h"/>
                                          </p:val>
                                        </p:tav>
                                      </p:tavLst>
                                    </p:anim>
                                    <p:animEffect transition="in" filter="fade">
                                      <p:cBhvr>
                                        <p:cTn id="12" dur="1000"/>
                                        <p:tgtEl>
                                          <p:spTgt spid="41"/>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500"/>
                                        <p:tgtEl>
                                          <p:spTgt spid="47"/>
                                        </p:tgtEl>
                                      </p:cBhvr>
                                    </p:animEffect>
                                  </p:childTnLst>
                                </p:cTn>
                              </p:par>
                              <p:par>
                                <p:cTn id="16" presetID="10" presetClass="entr" presetSubtype="0" fill="hold" grpId="0" nodeType="withEffect">
                                  <p:stCondLst>
                                    <p:cond delay="200"/>
                                  </p:stCondLst>
                                  <p:childTnLst>
                                    <p:set>
                                      <p:cBhvr>
                                        <p:cTn id="17" dur="1" fill="hold">
                                          <p:stCondLst>
                                            <p:cond delay="0"/>
                                          </p:stCondLst>
                                        </p:cTn>
                                        <p:tgtEl>
                                          <p:spTgt spid="55"/>
                                        </p:tgtEl>
                                        <p:attrNameLst>
                                          <p:attrName>style.visibility</p:attrName>
                                        </p:attrNameLst>
                                      </p:cBhvr>
                                      <p:to>
                                        <p:strVal val="visible"/>
                                      </p:to>
                                    </p:set>
                                    <p:animEffect transition="in" filter="fade">
                                      <p:cBhvr>
                                        <p:cTn id="18" dur="500"/>
                                        <p:tgtEl>
                                          <p:spTgt spid="55"/>
                                        </p:tgtEl>
                                      </p:cBhvr>
                                    </p:animEffect>
                                  </p:childTnLst>
                                </p:cTn>
                              </p:par>
                              <p:par>
                                <p:cTn id="19" presetID="55" presetClass="entr" presetSubtype="0" fill="hold" grpId="0" nodeType="withEffect">
                                  <p:stCondLst>
                                    <p:cond delay="200"/>
                                  </p:stCondLst>
                                  <p:childTnLst>
                                    <p:set>
                                      <p:cBhvr>
                                        <p:cTn id="20" dur="1" fill="hold">
                                          <p:stCondLst>
                                            <p:cond delay="0"/>
                                          </p:stCondLst>
                                        </p:cTn>
                                        <p:tgtEl>
                                          <p:spTgt spid="42"/>
                                        </p:tgtEl>
                                        <p:attrNameLst>
                                          <p:attrName>style.visibility</p:attrName>
                                        </p:attrNameLst>
                                      </p:cBhvr>
                                      <p:to>
                                        <p:strVal val="visible"/>
                                      </p:to>
                                    </p:set>
                                    <p:anim calcmode="lin" valueType="num">
                                      <p:cBhvr>
                                        <p:cTn id="21" dur="1000" fill="hold"/>
                                        <p:tgtEl>
                                          <p:spTgt spid="42"/>
                                        </p:tgtEl>
                                        <p:attrNameLst>
                                          <p:attrName>ppt_w</p:attrName>
                                        </p:attrNameLst>
                                      </p:cBhvr>
                                      <p:tavLst>
                                        <p:tav tm="0">
                                          <p:val>
                                            <p:strVal val="#ppt_w*0.70"/>
                                          </p:val>
                                        </p:tav>
                                        <p:tav tm="100000">
                                          <p:val>
                                            <p:strVal val="#ppt_w"/>
                                          </p:val>
                                        </p:tav>
                                      </p:tavLst>
                                    </p:anim>
                                    <p:anim calcmode="lin" valueType="num">
                                      <p:cBhvr>
                                        <p:cTn id="22" dur="1000" fill="hold"/>
                                        <p:tgtEl>
                                          <p:spTgt spid="42"/>
                                        </p:tgtEl>
                                        <p:attrNameLst>
                                          <p:attrName>ppt_h</p:attrName>
                                        </p:attrNameLst>
                                      </p:cBhvr>
                                      <p:tavLst>
                                        <p:tav tm="0">
                                          <p:val>
                                            <p:strVal val="#ppt_h"/>
                                          </p:val>
                                        </p:tav>
                                        <p:tav tm="100000">
                                          <p:val>
                                            <p:strVal val="#ppt_h"/>
                                          </p:val>
                                        </p:tav>
                                      </p:tavLst>
                                    </p:anim>
                                    <p:animEffect transition="in" filter="fade">
                                      <p:cBhvr>
                                        <p:cTn id="23" dur="1000"/>
                                        <p:tgtEl>
                                          <p:spTgt spid="42"/>
                                        </p:tgtEl>
                                      </p:cBhvr>
                                    </p:animEffect>
                                  </p:childTnLst>
                                </p:cTn>
                              </p:par>
                              <p:par>
                                <p:cTn id="24" presetID="10" presetClass="entr" presetSubtype="0" fill="hold" grpId="0" nodeType="withEffect">
                                  <p:stCondLst>
                                    <p:cond delay="40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500"/>
                                        <p:tgtEl>
                                          <p:spTgt spid="48"/>
                                        </p:tgtEl>
                                      </p:cBhvr>
                                    </p:animEffect>
                                  </p:childTnLst>
                                </p:cTn>
                              </p:par>
                              <p:par>
                                <p:cTn id="27" presetID="10" presetClass="entr" presetSubtype="0" fill="hold" grpId="0" nodeType="withEffect">
                                  <p:stCondLst>
                                    <p:cond delay="400"/>
                                  </p:stCondLst>
                                  <p:childTnLst>
                                    <p:set>
                                      <p:cBhvr>
                                        <p:cTn id="28" dur="1" fill="hold">
                                          <p:stCondLst>
                                            <p:cond delay="0"/>
                                          </p:stCondLst>
                                        </p:cTn>
                                        <p:tgtEl>
                                          <p:spTgt spid="56"/>
                                        </p:tgtEl>
                                        <p:attrNameLst>
                                          <p:attrName>style.visibility</p:attrName>
                                        </p:attrNameLst>
                                      </p:cBhvr>
                                      <p:to>
                                        <p:strVal val="visible"/>
                                      </p:to>
                                    </p:set>
                                    <p:animEffect transition="in" filter="fade">
                                      <p:cBhvr>
                                        <p:cTn id="29" dur="500"/>
                                        <p:tgtEl>
                                          <p:spTgt spid="56"/>
                                        </p:tgtEl>
                                      </p:cBhvr>
                                    </p:animEffect>
                                  </p:childTnLst>
                                </p:cTn>
                              </p:par>
                              <p:par>
                                <p:cTn id="30" presetID="55" presetClass="entr" presetSubtype="0" fill="hold" grpId="0" nodeType="withEffect">
                                  <p:stCondLst>
                                    <p:cond delay="400"/>
                                  </p:stCondLst>
                                  <p:childTnLst>
                                    <p:set>
                                      <p:cBhvr>
                                        <p:cTn id="31" dur="1" fill="hold">
                                          <p:stCondLst>
                                            <p:cond delay="0"/>
                                          </p:stCondLst>
                                        </p:cTn>
                                        <p:tgtEl>
                                          <p:spTgt spid="43"/>
                                        </p:tgtEl>
                                        <p:attrNameLst>
                                          <p:attrName>style.visibility</p:attrName>
                                        </p:attrNameLst>
                                      </p:cBhvr>
                                      <p:to>
                                        <p:strVal val="visible"/>
                                      </p:to>
                                    </p:set>
                                    <p:anim calcmode="lin" valueType="num">
                                      <p:cBhvr>
                                        <p:cTn id="32" dur="1000" fill="hold"/>
                                        <p:tgtEl>
                                          <p:spTgt spid="43"/>
                                        </p:tgtEl>
                                        <p:attrNameLst>
                                          <p:attrName>ppt_w</p:attrName>
                                        </p:attrNameLst>
                                      </p:cBhvr>
                                      <p:tavLst>
                                        <p:tav tm="0">
                                          <p:val>
                                            <p:strVal val="#ppt_w*0.70"/>
                                          </p:val>
                                        </p:tav>
                                        <p:tav tm="100000">
                                          <p:val>
                                            <p:strVal val="#ppt_w"/>
                                          </p:val>
                                        </p:tav>
                                      </p:tavLst>
                                    </p:anim>
                                    <p:anim calcmode="lin" valueType="num">
                                      <p:cBhvr>
                                        <p:cTn id="33" dur="1000" fill="hold"/>
                                        <p:tgtEl>
                                          <p:spTgt spid="43"/>
                                        </p:tgtEl>
                                        <p:attrNameLst>
                                          <p:attrName>ppt_h</p:attrName>
                                        </p:attrNameLst>
                                      </p:cBhvr>
                                      <p:tavLst>
                                        <p:tav tm="0">
                                          <p:val>
                                            <p:strVal val="#ppt_h"/>
                                          </p:val>
                                        </p:tav>
                                        <p:tav tm="100000">
                                          <p:val>
                                            <p:strVal val="#ppt_h"/>
                                          </p:val>
                                        </p:tav>
                                      </p:tavLst>
                                    </p:anim>
                                    <p:animEffect transition="in" filter="fade">
                                      <p:cBhvr>
                                        <p:cTn id="34" dur="1000"/>
                                        <p:tgtEl>
                                          <p:spTgt spid="43"/>
                                        </p:tgtEl>
                                      </p:cBhvr>
                                    </p:animEffect>
                                  </p:childTnLst>
                                </p:cTn>
                              </p:par>
                              <p:par>
                                <p:cTn id="35" presetID="10" presetClass="entr" presetSubtype="0" fill="hold" grpId="0" nodeType="withEffect">
                                  <p:stCondLst>
                                    <p:cond delay="60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500"/>
                                        <p:tgtEl>
                                          <p:spTgt spid="49"/>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57"/>
                                        </p:tgtEl>
                                        <p:attrNameLst>
                                          <p:attrName>style.visibility</p:attrName>
                                        </p:attrNameLst>
                                      </p:cBhvr>
                                      <p:to>
                                        <p:strVal val="visible"/>
                                      </p:to>
                                    </p:set>
                                    <p:animEffect transition="in" filter="fade">
                                      <p:cBhvr>
                                        <p:cTn id="40" dur="500"/>
                                        <p:tgtEl>
                                          <p:spTgt spid="57"/>
                                        </p:tgtEl>
                                      </p:cBhvr>
                                    </p:animEffect>
                                  </p:childTnLst>
                                </p:cTn>
                              </p:par>
                              <p:par>
                                <p:cTn id="41" presetID="55" presetClass="entr" presetSubtype="0" fill="hold" grpId="0" nodeType="withEffect">
                                  <p:stCondLst>
                                    <p:cond delay="600"/>
                                  </p:stCondLst>
                                  <p:childTnLst>
                                    <p:set>
                                      <p:cBhvr>
                                        <p:cTn id="42" dur="1" fill="hold">
                                          <p:stCondLst>
                                            <p:cond delay="0"/>
                                          </p:stCondLst>
                                        </p:cTn>
                                        <p:tgtEl>
                                          <p:spTgt spid="44"/>
                                        </p:tgtEl>
                                        <p:attrNameLst>
                                          <p:attrName>style.visibility</p:attrName>
                                        </p:attrNameLst>
                                      </p:cBhvr>
                                      <p:to>
                                        <p:strVal val="visible"/>
                                      </p:to>
                                    </p:set>
                                    <p:anim calcmode="lin" valueType="num">
                                      <p:cBhvr>
                                        <p:cTn id="43" dur="1000" fill="hold"/>
                                        <p:tgtEl>
                                          <p:spTgt spid="44"/>
                                        </p:tgtEl>
                                        <p:attrNameLst>
                                          <p:attrName>ppt_w</p:attrName>
                                        </p:attrNameLst>
                                      </p:cBhvr>
                                      <p:tavLst>
                                        <p:tav tm="0">
                                          <p:val>
                                            <p:strVal val="#ppt_w*0.70"/>
                                          </p:val>
                                        </p:tav>
                                        <p:tav tm="100000">
                                          <p:val>
                                            <p:strVal val="#ppt_w"/>
                                          </p:val>
                                        </p:tav>
                                      </p:tavLst>
                                    </p:anim>
                                    <p:anim calcmode="lin" valueType="num">
                                      <p:cBhvr>
                                        <p:cTn id="44" dur="1000" fill="hold"/>
                                        <p:tgtEl>
                                          <p:spTgt spid="44"/>
                                        </p:tgtEl>
                                        <p:attrNameLst>
                                          <p:attrName>ppt_h</p:attrName>
                                        </p:attrNameLst>
                                      </p:cBhvr>
                                      <p:tavLst>
                                        <p:tav tm="0">
                                          <p:val>
                                            <p:strVal val="#ppt_h"/>
                                          </p:val>
                                        </p:tav>
                                        <p:tav tm="100000">
                                          <p:val>
                                            <p:strVal val="#ppt_h"/>
                                          </p:val>
                                        </p:tav>
                                      </p:tavLst>
                                    </p:anim>
                                    <p:animEffect transition="in" filter="fade">
                                      <p:cBhvr>
                                        <p:cTn id="45" dur="1000"/>
                                        <p:tgtEl>
                                          <p:spTgt spid="44"/>
                                        </p:tgtEl>
                                      </p:cBhvr>
                                    </p:animEffect>
                                  </p:childTnLst>
                                </p:cTn>
                              </p:par>
                              <p:par>
                                <p:cTn id="46" presetID="10" presetClass="entr" presetSubtype="0" fill="hold" grpId="0" nodeType="withEffect">
                                  <p:stCondLst>
                                    <p:cond delay="800"/>
                                  </p:stCondLst>
                                  <p:childTnLst>
                                    <p:set>
                                      <p:cBhvr>
                                        <p:cTn id="47" dur="1" fill="hold">
                                          <p:stCondLst>
                                            <p:cond delay="0"/>
                                          </p:stCondLst>
                                        </p:cTn>
                                        <p:tgtEl>
                                          <p:spTgt spid="50"/>
                                        </p:tgtEl>
                                        <p:attrNameLst>
                                          <p:attrName>style.visibility</p:attrName>
                                        </p:attrNameLst>
                                      </p:cBhvr>
                                      <p:to>
                                        <p:strVal val="visible"/>
                                      </p:to>
                                    </p:set>
                                    <p:animEffect transition="in" filter="fade">
                                      <p:cBhvr>
                                        <p:cTn id="48" dur="500"/>
                                        <p:tgtEl>
                                          <p:spTgt spid="50"/>
                                        </p:tgtEl>
                                      </p:cBhvr>
                                    </p:animEffect>
                                  </p:childTnLst>
                                </p:cTn>
                              </p:par>
                              <p:par>
                                <p:cTn id="49" presetID="10" presetClass="entr" presetSubtype="0" fill="hold" grpId="0" nodeType="withEffect">
                                  <p:stCondLst>
                                    <p:cond delay="80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500"/>
                                        <p:tgtEl>
                                          <p:spTgt spid="58"/>
                                        </p:tgtEl>
                                      </p:cBhvr>
                                    </p:animEffect>
                                  </p:childTnLst>
                                </p:cTn>
                              </p:par>
                              <p:par>
                                <p:cTn id="52" presetID="55" presetClass="entr" presetSubtype="0" fill="hold" grpId="0" nodeType="withEffect">
                                  <p:stCondLst>
                                    <p:cond delay="800"/>
                                  </p:stCondLst>
                                  <p:childTnLst>
                                    <p:set>
                                      <p:cBhvr>
                                        <p:cTn id="53" dur="1" fill="hold">
                                          <p:stCondLst>
                                            <p:cond delay="0"/>
                                          </p:stCondLst>
                                        </p:cTn>
                                        <p:tgtEl>
                                          <p:spTgt spid="45"/>
                                        </p:tgtEl>
                                        <p:attrNameLst>
                                          <p:attrName>style.visibility</p:attrName>
                                        </p:attrNameLst>
                                      </p:cBhvr>
                                      <p:to>
                                        <p:strVal val="visible"/>
                                      </p:to>
                                    </p:set>
                                    <p:anim calcmode="lin" valueType="num">
                                      <p:cBhvr>
                                        <p:cTn id="54" dur="1000" fill="hold"/>
                                        <p:tgtEl>
                                          <p:spTgt spid="45"/>
                                        </p:tgtEl>
                                        <p:attrNameLst>
                                          <p:attrName>ppt_w</p:attrName>
                                        </p:attrNameLst>
                                      </p:cBhvr>
                                      <p:tavLst>
                                        <p:tav tm="0">
                                          <p:val>
                                            <p:strVal val="#ppt_w*0.70"/>
                                          </p:val>
                                        </p:tav>
                                        <p:tav tm="100000">
                                          <p:val>
                                            <p:strVal val="#ppt_w"/>
                                          </p:val>
                                        </p:tav>
                                      </p:tavLst>
                                    </p:anim>
                                    <p:anim calcmode="lin" valueType="num">
                                      <p:cBhvr>
                                        <p:cTn id="55" dur="1000" fill="hold"/>
                                        <p:tgtEl>
                                          <p:spTgt spid="45"/>
                                        </p:tgtEl>
                                        <p:attrNameLst>
                                          <p:attrName>ppt_h</p:attrName>
                                        </p:attrNameLst>
                                      </p:cBhvr>
                                      <p:tavLst>
                                        <p:tav tm="0">
                                          <p:val>
                                            <p:strVal val="#ppt_h"/>
                                          </p:val>
                                        </p:tav>
                                        <p:tav tm="100000">
                                          <p:val>
                                            <p:strVal val="#ppt_h"/>
                                          </p:val>
                                        </p:tav>
                                      </p:tavLst>
                                    </p:anim>
                                    <p:animEffect transition="in" filter="fade">
                                      <p:cBhvr>
                                        <p:cTn id="56" dur="1000"/>
                                        <p:tgtEl>
                                          <p:spTgt spid="45"/>
                                        </p:tgtEl>
                                      </p:cBhvr>
                                    </p:animEffect>
                                  </p:childTnLst>
                                </p:cTn>
                              </p:par>
                              <p:par>
                                <p:cTn id="57" presetID="10" presetClass="entr" presetSubtype="0" fill="hold" grpId="0" nodeType="withEffect">
                                  <p:stCondLst>
                                    <p:cond delay="1000"/>
                                  </p:stCondLst>
                                  <p:childTnLst>
                                    <p:set>
                                      <p:cBhvr>
                                        <p:cTn id="58" dur="1" fill="hold">
                                          <p:stCondLst>
                                            <p:cond delay="0"/>
                                          </p:stCondLst>
                                        </p:cTn>
                                        <p:tgtEl>
                                          <p:spTgt spid="51"/>
                                        </p:tgtEl>
                                        <p:attrNameLst>
                                          <p:attrName>style.visibility</p:attrName>
                                        </p:attrNameLst>
                                      </p:cBhvr>
                                      <p:to>
                                        <p:strVal val="visible"/>
                                      </p:to>
                                    </p:set>
                                    <p:animEffect transition="in" filter="fade">
                                      <p:cBhvr>
                                        <p:cTn id="59" dur="500"/>
                                        <p:tgtEl>
                                          <p:spTgt spid="51"/>
                                        </p:tgtEl>
                                      </p:cBhvr>
                                    </p:animEffect>
                                  </p:childTnLst>
                                </p:cTn>
                              </p:par>
                              <p:par>
                                <p:cTn id="60" presetID="10" presetClass="entr" presetSubtype="0" fill="hold" grpId="0" nodeType="withEffect">
                                  <p:stCondLst>
                                    <p:cond delay="1000"/>
                                  </p:stCondLst>
                                  <p:childTnLst>
                                    <p:set>
                                      <p:cBhvr>
                                        <p:cTn id="61" dur="1" fill="hold">
                                          <p:stCondLst>
                                            <p:cond delay="0"/>
                                          </p:stCondLst>
                                        </p:cTn>
                                        <p:tgtEl>
                                          <p:spTgt spid="59"/>
                                        </p:tgtEl>
                                        <p:attrNameLst>
                                          <p:attrName>style.visibility</p:attrName>
                                        </p:attrNameLst>
                                      </p:cBhvr>
                                      <p:to>
                                        <p:strVal val="visible"/>
                                      </p:to>
                                    </p:set>
                                    <p:animEffect transition="in" filter="fade">
                                      <p:cBhvr>
                                        <p:cTn id="62" dur="500"/>
                                        <p:tgtEl>
                                          <p:spTgt spid="59"/>
                                        </p:tgtEl>
                                      </p:cBhvr>
                                    </p:animEffect>
                                  </p:childTnLst>
                                </p:cTn>
                              </p:par>
                              <p:par>
                                <p:cTn id="63" presetID="55" presetClass="entr" presetSubtype="0" fill="hold" grpId="0" nodeType="withEffect">
                                  <p:stCondLst>
                                    <p:cond delay="1000"/>
                                  </p:stCondLst>
                                  <p:childTnLst>
                                    <p:set>
                                      <p:cBhvr>
                                        <p:cTn id="64" dur="1" fill="hold">
                                          <p:stCondLst>
                                            <p:cond delay="0"/>
                                          </p:stCondLst>
                                        </p:cTn>
                                        <p:tgtEl>
                                          <p:spTgt spid="46"/>
                                        </p:tgtEl>
                                        <p:attrNameLst>
                                          <p:attrName>style.visibility</p:attrName>
                                        </p:attrNameLst>
                                      </p:cBhvr>
                                      <p:to>
                                        <p:strVal val="visible"/>
                                      </p:to>
                                    </p:set>
                                    <p:anim calcmode="lin" valueType="num">
                                      <p:cBhvr>
                                        <p:cTn id="65" dur="1000" fill="hold"/>
                                        <p:tgtEl>
                                          <p:spTgt spid="46"/>
                                        </p:tgtEl>
                                        <p:attrNameLst>
                                          <p:attrName>ppt_w</p:attrName>
                                        </p:attrNameLst>
                                      </p:cBhvr>
                                      <p:tavLst>
                                        <p:tav tm="0">
                                          <p:val>
                                            <p:strVal val="#ppt_w*0.70"/>
                                          </p:val>
                                        </p:tav>
                                        <p:tav tm="100000">
                                          <p:val>
                                            <p:strVal val="#ppt_w"/>
                                          </p:val>
                                        </p:tav>
                                      </p:tavLst>
                                    </p:anim>
                                    <p:anim calcmode="lin" valueType="num">
                                      <p:cBhvr>
                                        <p:cTn id="66" dur="1000" fill="hold"/>
                                        <p:tgtEl>
                                          <p:spTgt spid="46"/>
                                        </p:tgtEl>
                                        <p:attrNameLst>
                                          <p:attrName>ppt_h</p:attrName>
                                        </p:attrNameLst>
                                      </p:cBhvr>
                                      <p:tavLst>
                                        <p:tav tm="0">
                                          <p:val>
                                            <p:strVal val="#ppt_h"/>
                                          </p:val>
                                        </p:tav>
                                        <p:tav tm="100000">
                                          <p:val>
                                            <p:strVal val="#ppt_h"/>
                                          </p:val>
                                        </p:tav>
                                      </p:tavLst>
                                    </p:anim>
                                    <p:animEffect transition="in" filter="fade">
                                      <p:cBhvr>
                                        <p:cTn id="67" dur="1000"/>
                                        <p:tgtEl>
                                          <p:spTgt spid="46"/>
                                        </p:tgtEl>
                                      </p:cBhvr>
                                    </p:animEffect>
                                  </p:childTnLst>
                                </p:cTn>
                              </p:par>
                              <p:par>
                                <p:cTn id="68" presetID="10" presetClass="entr" presetSubtype="0" fill="hold" grpId="0" nodeType="withEffect">
                                  <p:stCondLst>
                                    <p:cond delay="1200"/>
                                  </p:stCondLst>
                                  <p:childTnLst>
                                    <p:set>
                                      <p:cBhvr>
                                        <p:cTn id="69" dur="1" fill="hold">
                                          <p:stCondLst>
                                            <p:cond delay="0"/>
                                          </p:stCondLst>
                                        </p:cTn>
                                        <p:tgtEl>
                                          <p:spTgt spid="52"/>
                                        </p:tgtEl>
                                        <p:attrNameLst>
                                          <p:attrName>style.visibility</p:attrName>
                                        </p:attrNameLst>
                                      </p:cBhvr>
                                      <p:to>
                                        <p:strVal val="visible"/>
                                      </p:to>
                                    </p:set>
                                    <p:animEffect transition="in" filter="fade">
                                      <p:cBhvr>
                                        <p:cTn id="70"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4" grpId="0"/>
      <p:bldP spid="55" grpId="0"/>
      <p:bldP spid="56" grpId="0"/>
      <p:bldP spid="57" grpId="0"/>
      <p:bldP spid="58" grpId="0"/>
      <p:bldP spid="59"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a:t>
            </a:r>
            <a:r>
              <a:rPr lang="en-US" dirty="0"/>
              <a:t> </a:t>
            </a:r>
            <a:r>
              <a:rPr lang="en-US" dirty="0" err="1"/>
              <a:t>xxxxx</a:t>
            </a:r>
            <a:r>
              <a:rPr lang="en-US" dirty="0"/>
              <a:t> x xx</a:t>
            </a:r>
          </a:p>
        </p:txBody>
      </p:sp>
      <p:sp>
        <p:nvSpPr>
          <p:cNvPr id="3" name="Text Placeholder 2"/>
          <p:cNvSpPr>
            <a:spLocks noGrp="1"/>
          </p:cNvSpPr>
          <p:nvPr>
            <p:ph type="body" sz="quarter" idx="10"/>
          </p:nvPr>
        </p:nvSpPr>
        <p:spPr/>
        <p:txBody>
          <a:bodyPr/>
          <a:lstStyle/>
          <a:p>
            <a:r>
              <a:rPr lang="en-US" dirty="0" err="1"/>
              <a:t>Xxxx</a:t>
            </a:r>
            <a:r>
              <a:rPr lang="en-US" dirty="0"/>
              <a:t> xxx xx x xx x xxx</a:t>
            </a:r>
          </a:p>
        </p:txBody>
      </p:sp>
      <p:graphicFrame>
        <p:nvGraphicFramePr>
          <p:cNvPr id="12" name="Chart 11"/>
          <p:cNvGraphicFramePr/>
          <p:nvPr>
            <p:extLst>
              <p:ext uri="{D42A27DB-BD31-4B8C-83A1-F6EECF244321}">
                <p14:modId xmlns:p14="http://schemas.microsoft.com/office/powerpoint/2010/main" val="386782300"/>
              </p:ext>
            </p:extLst>
          </p:nvPr>
        </p:nvGraphicFramePr>
        <p:xfrm>
          <a:off x="914400" y="1484784"/>
          <a:ext cx="10363200" cy="4653549"/>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470520466"/>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a:t>
            </a:r>
            <a:r>
              <a:rPr lang="en-US" dirty="0"/>
              <a:t> </a:t>
            </a:r>
            <a:r>
              <a:rPr lang="en-US" dirty="0" err="1"/>
              <a:t>xxxxx</a:t>
            </a:r>
            <a:r>
              <a:rPr lang="en-US" dirty="0"/>
              <a:t> x xxx </a:t>
            </a:r>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1616315983"/>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xxxxxxxx</a:t>
            </a:r>
            <a:endParaRPr lang="en-US" dirty="0"/>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2830669425"/>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xxxxxxxx</a:t>
            </a:r>
            <a:endParaRPr lang="en-US" dirty="0"/>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1959040283"/>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xxxxxxxx</a:t>
            </a:r>
            <a:endParaRPr lang="en-US" dirty="0"/>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23742783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xxxxxxxx</a:t>
            </a:r>
            <a:endParaRPr lang="en-US" dirty="0"/>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417847928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MARKET SIZE</a:t>
            </a:r>
          </a:p>
        </p:txBody>
      </p:sp>
      <p:sp>
        <p:nvSpPr>
          <p:cNvPr id="174" name="Text Placeholder 173"/>
          <p:cNvSpPr>
            <a:spLocks noGrp="1"/>
          </p:cNvSpPr>
          <p:nvPr>
            <p:ph type="body" sz="quarter" idx="10"/>
          </p:nvPr>
        </p:nvSpPr>
        <p:spPr/>
        <p:txBody>
          <a:bodyPr/>
          <a:lstStyle/>
          <a:p>
            <a:r>
              <a:rPr lang="en-US" dirty="0" err="1"/>
              <a:t>Xxxxx</a:t>
            </a:r>
            <a:r>
              <a:rPr lang="en-US" dirty="0"/>
              <a:t> </a:t>
            </a:r>
            <a:r>
              <a:rPr lang="en-US" dirty="0" err="1"/>
              <a:t>xxxxx</a:t>
            </a:r>
            <a:r>
              <a:rPr lang="en-US" dirty="0"/>
              <a:t> xxx </a:t>
            </a:r>
            <a:r>
              <a:rPr lang="en-US" dirty="0" err="1"/>
              <a:t>xxxxx</a:t>
            </a:r>
            <a:r>
              <a:rPr lang="en-US" dirty="0"/>
              <a:t> xx </a:t>
            </a:r>
          </a:p>
        </p:txBody>
      </p:sp>
      <p:grpSp>
        <p:nvGrpSpPr>
          <p:cNvPr id="176" name="Group 175"/>
          <p:cNvGrpSpPr/>
          <p:nvPr/>
        </p:nvGrpSpPr>
        <p:grpSpPr>
          <a:xfrm>
            <a:off x="1468688" y="3820273"/>
            <a:ext cx="7440827" cy="1316555"/>
            <a:chOff x="1101516" y="2852840"/>
            <a:chExt cx="5580620" cy="987416"/>
          </a:xfrm>
        </p:grpSpPr>
        <p:sp useBgFill="1">
          <p:nvSpPr>
            <p:cNvPr id="94" name="Freeform 6"/>
            <p:cNvSpPr>
              <a:spLocks noEditPoints="1"/>
            </p:cNvSpPr>
            <p:nvPr/>
          </p:nvSpPr>
          <p:spPr bwMode="auto">
            <a:xfrm>
              <a:off x="1101516" y="2852840"/>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4" name="Freeform 6"/>
            <p:cNvSpPr>
              <a:spLocks noEditPoints="1"/>
            </p:cNvSpPr>
            <p:nvPr/>
          </p:nvSpPr>
          <p:spPr bwMode="auto">
            <a:xfrm>
              <a:off x="1667124" y="2854928"/>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7" name="Freeform 6"/>
            <p:cNvSpPr>
              <a:spLocks noEditPoints="1"/>
            </p:cNvSpPr>
            <p:nvPr/>
          </p:nvSpPr>
          <p:spPr bwMode="auto">
            <a:xfrm>
              <a:off x="2232732"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0" name="Freeform 6"/>
            <p:cNvSpPr>
              <a:spLocks noEditPoints="1"/>
            </p:cNvSpPr>
            <p:nvPr/>
          </p:nvSpPr>
          <p:spPr bwMode="auto">
            <a:xfrm>
              <a:off x="2798340"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3" name="Freeform 6"/>
            <p:cNvSpPr>
              <a:spLocks noEditPoints="1"/>
            </p:cNvSpPr>
            <p:nvPr/>
          </p:nvSpPr>
          <p:spPr bwMode="auto">
            <a:xfrm>
              <a:off x="3363948" y="2852840"/>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6" name="Freeform 6"/>
            <p:cNvSpPr>
              <a:spLocks noEditPoints="1"/>
            </p:cNvSpPr>
            <p:nvPr/>
          </p:nvSpPr>
          <p:spPr bwMode="auto">
            <a:xfrm>
              <a:off x="3929556" y="2854928"/>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9" name="Freeform 6"/>
            <p:cNvSpPr>
              <a:spLocks noEditPoints="1"/>
            </p:cNvSpPr>
            <p:nvPr/>
          </p:nvSpPr>
          <p:spPr bwMode="auto">
            <a:xfrm>
              <a:off x="4495164"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2" name="Freeform 6"/>
            <p:cNvSpPr>
              <a:spLocks noEditPoints="1"/>
            </p:cNvSpPr>
            <p:nvPr/>
          </p:nvSpPr>
          <p:spPr bwMode="auto">
            <a:xfrm>
              <a:off x="5060772"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5" name="Freeform 6"/>
            <p:cNvSpPr>
              <a:spLocks noEditPoints="1"/>
            </p:cNvSpPr>
            <p:nvPr/>
          </p:nvSpPr>
          <p:spPr bwMode="auto">
            <a:xfrm>
              <a:off x="5626380"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8" name="Freeform 6"/>
            <p:cNvSpPr>
              <a:spLocks noEditPoints="1"/>
            </p:cNvSpPr>
            <p:nvPr/>
          </p:nvSpPr>
          <p:spPr bwMode="auto">
            <a:xfrm>
              <a:off x="6191985"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grpSp>
        <p:nvGrpSpPr>
          <p:cNvPr id="175" name="Group 174"/>
          <p:cNvGrpSpPr/>
          <p:nvPr/>
        </p:nvGrpSpPr>
        <p:grpSpPr>
          <a:xfrm>
            <a:off x="1453844" y="2084851"/>
            <a:ext cx="7440827" cy="1321823"/>
            <a:chOff x="1101516" y="1563638"/>
            <a:chExt cx="5580620" cy="991367"/>
          </a:xfrm>
        </p:grpSpPr>
        <p:sp useBgFill="1">
          <p:nvSpPr>
            <p:cNvPr id="103" name="Freeform 5"/>
            <p:cNvSpPr>
              <a:spLocks noEditPoints="1"/>
            </p:cNvSpPr>
            <p:nvPr/>
          </p:nvSpPr>
          <p:spPr bwMode="auto">
            <a:xfrm>
              <a:off x="1101516" y="1563638"/>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5" name="Freeform 5"/>
            <p:cNvSpPr>
              <a:spLocks noEditPoints="1"/>
            </p:cNvSpPr>
            <p:nvPr/>
          </p:nvSpPr>
          <p:spPr bwMode="auto">
            <a:xfrm>
              <a:off x="1667124" y="1565726"/>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8" name="Freeform 5"/>
            <p:cNvSpPr>
              <a:spLocks noEditPoints="1"/>
            </p:cNvSpPr>
            <p:nvPr/>
          </p:nvSpPr>
          <p:spPr bwMode="auto">
            <a:xfrm>
              <a:off x="2232732"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1" name="Freeform 5"/>
            <p:cNvSpPr>
              <a:spLocks noEditPoints="1"/>
            </p:cNvSpPr>
            <p:nvPr/>
          </p:nvSpPr>
          <p:spPr bwMode="auto">
            <a:xfrm>
              <a:off x="2798340"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4" name="Freeform 5"/>
            <p:cNvSpPr>
              <a:spLocks noEditPoints="1"/>
            </p:cNvSpPr>
            <p:nvPr/>
          </p:nvSpPr>
          <p:spPr bwMode="auto">
            <a:xfrm>
              <a:off x="3363948" y="1563638"/>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7" name="Freeform 5"/>
            <p:cNvSpPr>
              <a:spLocks noEditPoints="1"/>
            </p:cNvSpPr>
            <p:nvPr/>
          </p:nvSpPr>
          <p:spPr bwMode="auto">
            <a:xfrm>
              <a:off x="3929556" y="1565726"/>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0" name="Freeform 5"/>
            <p:cNvSpPr>
              <a:spLocks noEditPoints="1"/>
            </p:cNvSpPr>
            <p:nvPr/>
          </p:nvSpPr>
          <p:spPr bwMode="auto">
            <a:xfrm>
              <a:off x="4495164"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3" name="Freeform 5"/>
            <p:cNvSpPr>
              <a:spLocks noEditPoints="1"/>
            </p:cNvSpPr>
            <p:nvPr/>
          </p:nvSpPr>
          <p:spPr bwMode="auto">
            <a:xfrm>
              <a:off x="5060772"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6" name="Freeform 5"/>
            <p:cNvSpPr>
              <a:spLocks noEditPoints="1"/>
            </p:cNvSpPr>
            <p:nvPr/>
          </p:nvSpPr>
          <p:spPr bwMode="auto">
            <a:xfrm>
              <a:off x="5626380"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9" name="Freeform 5"/>
            <p:cNvSpPr>
              <a:spLocks noEditPoints="1"/>
            </p:cNvSpPr>
            <p:nvPr/>
          </p:nvSpPr>
          <p:spPr bwMode="auto">
            <a:xfrm>
              <a:off x="6191985"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sp>
        <p:nvSpPr>
          <p:cNvPr id="170" name="Rectangle 169"/>
          <p:cNvSpPr/>
          <p:nvPr/>
        </p:nvSpPr>
        <p:spPr>
          <a:xfrm>
            <a:off x="9211318" y="2994501"/>
            <a:ext cx="2434501" cy="200952"/>
          </a:xfrm>
          <a:prstGeom prst="rect">
            <a:avLst/>
          </a:prstGeom>
        </p:spPr>
        <p:txBody>
          <a:bodyPr wrap="square" lIns="0" tIns="0" rIns="0" bIns="0">
            <a:spAutoFit/>
          </a:bodyPr>
          <a:lstStyle/>
          <a:p>
            <a:pPr>
              <a:lnSpc>
                <a:spcPct val="89000"/>
              </a:lnSpc>
            </a:pPr>
            <a:r>
              <a:rPr lang="en-US" sz="1467" dirty="0" err="1"/>
              <a:t>Xxxxx</a:t>
            </a:r>
            <a:r>
              <a:rPr lang="en-US" sz="1467" dirty="0"/>
              <a:t> </a:t>
            </a:r>
            <a:r>
              <a:rPr lang="en-US" sz="1467" dirty="0" err="1"/>
              <a:t>xxxxxx</a:t>
            </a:r>
            <a:r>
              <a:rPr lang="en-US" sz="1467" dirty="0"/>
              <a:t> x xx</a:t>
            </a:r>
          </a:p>
        </p:txBody>
      </p:sp>
      <p:sp>
        <p:nvSpPr>
          <p:cNvPr id="171" name="Rectangle 170"/>
          <p:cNvSpPr/>
          <p:nvPr/>
        </p:nvSpPr>
        <p:spPr>
          <a:xfrm>
            <a:off x="9211318" y="2469597"/>
            <a:ext cx="2434501" cy="584391"/>
          </a:xfrm>
          <a:prstGeom prst="rect">
            <a:avLst/>
          </a:prstGeom>
        </p:spPr>
        <p:txBody>
          <a:bodyPr wrap="square" lIns="0" tIns="0" rIns="0" bIns="0">
            <a:spAutoFit/>
          </a:bodyPr>
          <a:lstStyle/>
          <a:p>
            <a:pPr>
              <a:lnSpc>
                <a:spcPct val="89000"/>
              </a:lnSpc>
            </a:pPr>
            <a:r>
              <a:rPr lang="en-US" sz="4267" spc="-107" dirty="0"/>
              <a:t>6 of 10</a:t>
            </a:r>
          </a:p>
        </p:txBody>
      </p:sp>
      <p:sp>
        <p:nvSpPr>
          <p:cNvPr id="172" name="Rectangle 171"/>
          <p:cNvSpPr/>
          <p:nvPr/>
        </p:nvSpPr>
        <p:spPr>
          <a:xfrm>
            <a:off x="9211318" y="4732770"/>
            <a:ext cx="2434501" cy="200952"/>
          </a:xfrm>
          <a:prstGeom prst="rect">
            <a:avLst/>
          </a:prstGeom>
        </p:spPr>
        <p:txBody>
          <a:bodyPr wrap="square" lIns="0" tIns="0" rIns="0" bIns="0">
            <a:spAutoFit/>
          </a:bodyPr>
          <a:lstStyle/>
          <a:p>
            <a:pPr>
              <a:lnSpc>
                <a:spcPct val="89000"/>
              </a:lnSpc>
            </a:pPr>
            <a:r>
              <a:rPr lang="en-US" sz="1467" dirty="0" err="1"/>
              <a:t>Xxxxx</a:t>
            </a:r>
            <a:r>
              <a:rPr lang="en-US" sz="1467" dirty="0"/>
              <a:t> </a:t>
            </a:r>
            <a:r>
              <a:rPr lang="en-US" sz="1467" dirty="0" err="1"/>
              <a:t>xxxxx</a:t>
            </a:r>
            <a:r>
              <a:rPr lang="en-US" sz="1467" dirty="0"/>
              <a:t> xxx xx</a:t>
            </a:r>
          </a:p>
        </p:txBody>
      </p:sp>
      <p:sp>
        <p:nvSpPr>
          <p:cNvPr id="173" name="Rectangle 172"/>
          <p:cNvSpPr/>
          <p:nvPr/>
        </p:nvSpPr>
        <p:spPr>
          <a:xfrm>
            <a:off x="9211318" y="4207866"/>
            <a:ext cx="2434501" cy="584391"/>
          </a:xfrm>
          <a:prstGeom prst="rect">
            <a:avLst/>
          </a:prstGeom>
        </p:spPr>
        <p:txBody>
          <a:bodyPr wrap="square" lIns="0" tIns="0" rIns="0" bIns="0">
            <a:spAutoFit/>
          </a:bodyPr>
          <a:lstStyle/>
          <a:p>
            <a:pPr>
              <a:lnSpc>
                <a:spcPct val="89000"/>
              </a:lnSpc>
            </a:pPr>
            <a:r>
              <a:rPr lang="en-US" sz="4267" spc="-107" dirty="0"/>
              <a:t>9 of 10</a:t>
            </a:r>
          </a:p>
        </p:txBody>
      </p:sp>
      <p:sp>
        <p:nvSpPr>
          <p:cNvPr id="178" name="Freeform 6"/>
          <p:cNvSpPr>
            <a:spLocks noEditPoints="1"/>
          </p:cNvSpPr>
          <p:nvPr/>
        </p:nvSpPr>
        <p:spPr bwMode="auto">
          <a:xfrm>
            <a:off x="1468689" y="3803787"/>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9" name="Freeform 5"/>
          <p:cNvSpPr>
            <a:spLocks noEditPoints="1"/>
          </p:cNvSpPr>
          <p:nvPr/>
        </p:nvSpPr>
        <p:spPr bwMode="auto">
          <a:xfrm>
            <a:off x="1468689" y="2084851"/>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0" name="Freeform 6"/>
          <p:cNvSpPr>
            <a:spLocks noEditPoints="1"/>
          </p:cNvSpPr>
          <p:nvPr/>
        </p:nvSpPr>
        <p:spPr bwMode="auto">
          <a:xfrm>
            <a:off x="2222833" y="3806571"/>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1" name="Freeform 5"/>
          <p:cNvSpPr>
            <a:spLocks noEditPoints="1"/>
          </p:cNvSpPr>
          <p:nvPr/>
        </p:nvSpPr>
        <p:spPr bwMode="auto">
          <a:xfrm>
            <a:off x="2222833" y="2087635"/>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6"/>
          <p:cNvSpPr>
            <a:spLocks noEditPoints="1"/>
          </p:cNvSpPr>
          <p:nvPr/>
        </p:nvSpPr>
        <p:spPr bwMode="auto">
          <a:xfrm>
            <a:off x="2976977" y="3820274"/>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5"/>
          <p:cNvSpPr>
            <a:spLocks noEditPoints="1"/>
          </p:cNvSpPr>
          <p:nvPr/>
        </p:nvSpPr>
        <p:spPr bwMode="auto">
          <a:xfrm>
            <a:off x="2976977" y="2101337"/>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6"/>
          <p:cNvSpPr>
            <a:spLocks noEditPoints="1"/>
          </p:cNvSpPr>
          <p:nvPr/>
        </p:nvSpPr>
        <p:spPr bwMode="auto">
          <a:xfrm>
            <a:off x="3731121" y="3823058"/>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5"/>
          <p:cNvSpPr>
            <a:spLocks noEditPoints="1"/>
          </p:cNvSpPr>
          <p:nvPr/>
        </p:nvSpPr>
        <p:spPr bwMode="auto">
          <a:xfrm>
            <a:off x="3731121" y="2104121"/>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6"/>
          <p:cNvSpPr>
            <a:spLocks noEditPoints="1"/>
          </p:cNvSpPr>
          <p:nvPr/>
        </p:nvSpPr>
        <p:spPr bwMode="auto">
          <a:xfrm>
            <a:off x="4485265" y="3803787"/>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6"/>
          <p:cNvSpPr>
            <a:spLocks noEditPoints="1"/>
          </p:cNvSpPr>
          <p:nvPr/>
        </p:nvSpPr>
        <p:spPr bwMode="auto">
          <a:xfrm>
            <a:off x="5239409" y="3806571"/>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6"/>
          <p:cNvSpPr>
            <a:spLocks noEditPoints="1"/>
          </p:cNvSpPr>
          <p:nvPr/>
        </p:nvSpPr>
        <p:spPr bwMode="auto">
          <a:xfrm>
            <a:off x="5993553" y="3820274"/>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 name="Freeform 5"/>
          <p:cNvSpPr>
            <a:spLocks noEditPoints="1"/>
          </p:cNvSpPr>
          <p:nvPr/>
        </p:nvSpPr>
        <p:spPr bwMode="auto">
          <a:xfrm>
            <a:off x="4470127" y="2081465"/>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 name="Freeform 5"/>
          <p:cNvSpPr>
            <a:spLocks noEditPoints="1"/>
          </p:cNvSpPr>
          <p:nvPr/>
        </p:nvSpPr>
        <p:spPr bwMode="auto">
          <a:xfrm>
            <a:off x="5239116" y="2071149"/>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6"/>
          <p:cNvSpPr>
            <a:spLocks noEditPoints="1"/>
          </p:cNvSpPr>
          <p:nvPr/>
        </p:nvSpPr>
        <p:spPr bwMode="auto">
          <a:xfrm>
            <a:off x="6747696" y="3828443"/>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6"/>
          <p:cNvSpPr>
            <a:spLocks noEditPoints="1"/>
          </p:cNvSpPr>
          <p:nvPr/>
        </p:nvSpPr>
        <p:spPr bwMode="auto">
          <a:xfrm>
            <a:off x="7502866" y="3828443"/>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pic>
        <p:nvPicPr>
          <p:cNvPr id="46" name="Picture 45">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2292306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9"/>
                                        </p:tgtEl>
                                        <p:attrNameLst>
                                          <p:attrName>style.visibility</p:attrName>
                                        </p:attrNameLst>
                                      </p:cBhvr>
                                      <p:to>
                                        <p:strVal val="visible"/>
                                      </p:to>
                                    </p:set>
                                    <p:animEffect transition="in" filter="fade">
                                      <p:cBhvr>
                                        <p:cTn id="7" dur="300"/>
                                        <p:tgtEl>
                                          <p:spTgt spid="179"/>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81"/>
                                        </p:tgtEl>
                                        <p:attrNameLst>
                                          <p:attrName>style.visibility</p:attrName>
                                        </p:attrNameLst>
                                      </p:cBhvr>
                                      <p:to>
                                        <p:strVal val="visible"/>
                                      </p:to>
                                    </p:set>
                                    <p:animEffect transition="in" filter="fade">
                                      <p:cBhvr>
                                        <p:cTn id="10" dur="300"/>
                                        <p:tgtEl>
                                          <p:spTgt spid="18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83"/>
                                        </p:tgtEl>
                                        <p:attrNameLst>
                                          <p:attrName>style.visibility</p:attrName>
                                        </p:attrNameLst>
                                      </p:cBhvr>
                                      <p:to>
                                        <p:strVal val="visible"/>
                                      </p:to>
                                    </p:set>
                                    <p:animEffect transition="in" filter="fade">
                                      <p:cBhvr>
                                        <p:cTn id="13" dur="300"/>
                                        <p:tgtEl>
                                          <p:spTgt spid="183"/>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85"/>
                                        </p:tgtEl>
                                        <p:attrNameLst>
                                          <p:attrName>style.visibility</p:attrName>
                                        </p:attrNameLst>
                                      </p:cBhvr>
                                      <p:to>
                                        <p:strVal val="visible"/>
                                      </p:to>
                                    </p:set>
                                    <p:animEffect transition="in" filter="fade">
                                      <p:cBhvr>
                                        <p:cTn id="16" dur="300"/>
                                        <p:tgtEl>
                                          <p:spTgt spid="185"/>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71"/>
                                        </p:tgtEl>
                                        <p:attrNameLst>
                                          <p:attrName>style.visibility</p:attrName>
                                        </p:attrNameLst>
                                      </p:cBhvr>
                                      <p:to>
                                        <p:strVal val="visible"/>
                                      </p:to>
                                    </p:set>
                                    <p:animEffect transition="in" filter="fade">
                                      <p:cBhvr>
                                        <p:cTn id="19" dur="300"/>
                                        <p:tgtEl>
                                          <p:spTgt spid="171"/>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170"/>
                                        </p:tgtEl>
                                        <p:attrNameLst>
                                          <p:attrName>style.visibility</p:attrName>
                                        </p:attrNameLst>
                                      </p:cBhvr>
                                      <p:to>
                                        <p:strVal val="visible"/>
                                      </p:to>
                                    </p:set>
                                    <p:animEffect transition="in" filter="fade">
                                      <p:cBhvr>
                                        <p:cTn id="22" dur="300"/>
                                        <p:tgtEl>
                                          <p:spTgt spid="170"/>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78"/>
                                        </p:tgtEl>
                                        <p:attrNameLst>
                                          <p:attrName>style.visibility</p:attrName>
                                        </p:attrNameLst>
                                      </p:cBhvr>
                                      <p:to>
                                        <p:strVal val="visible"/>
                                      </p:to>
                                    </p:set>
                                    <p:animEffect transition="in" filter="fade">
                                      <p:cBhvr>
                                        <p:cTn id="25" dur="300"/>
                                        <p:tgtEl>
                                          <p:spTgt spid="178"/>
                                        </p:tgtEl>
                                      </p:cBhvr>
                                    </p:animEffect>
                                  </p:childTnLst>
                                </p:cTn>
                              </p:par>
                              <p:par>
                                <p:cTn id="26" presetID="10" presetClass="entr" presetSubtype="0" fill="hold" grpId="0" nodeType="withEffect">
                                  <p:stCondLst>
                                    <p:cond delay="400"/>
                                  </p:stCondLst>
                                  <p:childTnLst>
                                    <p:set>
                                      <p:cBhvr>
                                        <p:cTn id="27" dur="1" fill="hold">
                                          <p:stCondLst>
                                            <p:cond delay="0"/>
                                          </p:stCondLst>
                                        </p:cTn>
                                        <p:tgtEl>
                                          <p:spTgt spid="180"/>
                                        </p:tgtEl>
                                        <p:attrNameLst>
                                          <p:attrName>style.visibility</p:attrName>
                                        </p:attrNameLst>
                                      </p:cBhvr>
                                      <p:to>
                                        <p:strVal val="visible"/>
                                      </p:to>
                                    </p:set>
                                    <p:animEffect transition="in" filter="fade">
                                      <p:cBhvr>
                                        <p:cTn id="28" dur="300"/>
                                        <p:tgtEl>
                                          <p:spTgt spid="18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182"/>
                                        </p:tgtEl>
                                        <p:attrNameLst>
                                          <p:attrName>style.visibility</p:attrName>
                                        </p:attrNameLst>
                                      </p:cBhvr>
                                      <p:to>
                                        <p:strVal val="visible"/>
                                      </p:to>
                                    </p:set>
                                    <p:animEffect transition="in" filter="fade">
                                      <p:cBhvr>
                                        <p:cTn id="31" dur="300"/>
                                        <p:tgtEl>
                                          <p:spTgt spid="182"/>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184"/>
                                        </p:tgtEl>
                                        <p:attrNameLst>
                                          <p:attrName>style.visibility</p:attrName>
                                        </p:attrNameLst>
                                      </p:cBhvr>
                                      <p:to>
                                        <p:strVal val="visible"/>
                                      </p:to>
                                    </p:set>
                                    <p:animEffect transition="in" filter="fade">
                                      <p:cBhvr>
                                        <p:cTn id="34" dur="300"/>
                                        <p:tgtEl>
                                          <p:spTgt spid="184"/>
                                        </p:tgtEl>
                                      </p:cBhvr>
                                    </p:animEffect>
                                  </p:childTnLst>
                                </p:cTn>
                              </p:par>
                              <p:par>
                                <p:cTn id="35" presetID="10" presetClass="entr" presetSubtype="0" fill="hold" grpId="0" nodeType="withEffect">
                                  <p:stCondLst>
                                    <p:cond delay="700"/>
                                  </p:stCondLst>
                                  <p:childTnLst>
                                    <p:set>
                                      <p:cBhvr>
                                        <p:cTn id="36" dur="1" fill="hold">
                                          <p:stCondLst>
                                            <p:cond delay="0"/>
                                          </p:stCondLst>
                                        </p:cTn>
                                        <p:tgtEl>
                                          <p:spTgt spid="186"/>
                                        </p:tgtEl>
                                        <p:attrNameLst>
                                          <p:attrName>style.visibility</p:attrName>
                                        </p:attrNameLst>
                                      </p:cBhvr>
                                      <p:to>
                                        <p:strVal val="visible"/>
                                      </p:to>
                                    </p:set>
                                    <p:animEffect transition="in" filter="fade">
                                      <p:cBhvr>
                                        <p:cTn id="37" dur="300"/>
                                        <p:tgtEl>
                                          <p:spTgt spid="186"/>
                                        </p:tgtEl>
                                      </p:cBhvr>
                                    </p:animEffect>
                                  </p:childTnLst>
                                </p:cTn>
                              </p:par>
                              <p:par>
                                <p:cTn id="38" presetID="10" presetClass="entr" presetSubtype="0" fill="hold" grpId="0" nodeType="withEffect">
                                  <p:stCondLst>
                                    <p:cond delay="800"/>
                                  </p:stCondLst>
                                  <p:childTnLst>
                                    <p:set>
                                      <p:cBhvr>
                                        <p:cTn id="39" dur="1" fill="hold">
                                          <p:stCondLst>
                                            <p:cond delay="0"/>
                                          </p:stCondLst>
                                        </p:cTn>
                                        <p:tgtEl>
                                          <p:spTgt spid="187"/>
                                        </p:tgtEl>
                                        <p:attrNameLst>
                                          <p:attrName>style.visibility</p:attrName>
                                        </p:attrNameLst>
                                      </p:cBhvr>
                                      <p:to>
                                        <p:strVal val="visible"/>
                                      </p:to>
                                    </p:set>
                                    <p:animEffect transition="in" filter="fade">
                                      <p:cBhvr>
                                        <p:cTn id="40" dur="300"/>
                                        <p:tgtEl>
                                          <p:spTgt spid="187"/>
                                        </p:tgtEl>
                                      </p:cBhvr>
                                    </p:animEffect>
                                  </p:childTnLst>
                                </p:cTn>
                              </p:par>
                              <p:par>
                                <p:cTn id="41" presetID="10" presetClass="entr" presetSubtype="0" fill="hold" grpId="0" nodeType="withEffect">
                                  <p:stCondLst>
                                    <p:cond delay="900"/>
                                  </p:stCondLst>
                                  <p:childTnLst>
                                    <p:set>
                                      <p:cBhvr>
                                        <p:cTn id="42" dur="1" fill="hold">
                                          <p:stCondLst>
                                            <p:cond delay="0"/>
                                          </p:stCondLst>
                                        </p:cTn>
                                        <p:tgtEl>
                                          <p:spTgt spid="188"/>
                                        </p:tgtEl>
                                        <p:attrNameLst>
                                          <p:attrName>style.visibility</p:attrName>
                                        </p:attrNameLst>
                                      </p:cBhvr>
                                      <p:to>
                                        <p:strVal val="visible"/>
                                      </p:to>
                                    </p:set>
                                    <p:animEffect transition="in" filter="fade">
                                      <p:cBhvr>
                                        <p:cTn id="43" dur="300"/>
                                        <p:tgtEl>
                                          <p:spTgt spid="188"/>
                                        </p:tgtEl>
                                      </p:cBhvr>
                                    </p:animEffect>
                                  </p:childTnLst>
                                </p:cTn>
                              </p:par>
                              <p:par>
                                <p:cTn id="44" presetID="10" presetClass="entr" presetSubtype="0" fill="hold" grpId="0" nodeType="withEffect">
                                  <p:stCondLst>
                                    <p:cond delay="1000"/>
                                  </p:stCondLst>
                                  <p:childTnLst>
                                    <p:set>
                                      <p:cBhvr>
                                        <p:cTn id="45" dur="1" fill="hold">
                                          <p:stCondLst>
                                            <p:cond delay="0"/>
                                          </p:stCondLst>
                                        </p:cTn>
                                        <p:tgtEl>
                                          <p:spTgt spid="173"/>
                                        </p:tgtEl>
                                        <p:attrNameLst>
                                          <p:attrName>style.visibility</p:attrName>
                                        </p:attrNameLst>
                                      </p:cBhvr>
                                      <p:to>
                                        <p:strVal val="visible"/>
                                      </p:to>
                                    </p:set>
                                    <p:animEffect transition="in" filter="fade">
                                      <p:cBhvr>
                                        <p:cTn id="46" dur="300"/>
                                        <p:tgtEl>
                                          <p:spTgt spid="173"/>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172"/>
                                        </p:tgtEl>
                                        <p:attrNameLst>
                                          <p:attrName>style.visibility</p:attrName>
                                        </p:attrNameLst>
                                      </p:cBhvr>
                                      <p:to>
                                        <p:strVal val="visible"/>
                                      </p:to>
                                    </p:set>
                                    <p:animEffect transition="in" filter="fade">
                                      <p:cBhvr>
                                        <p:cTn id="49" dur="300"/>
                                        <p:tgtEl>
                                          <p:spTgt spid="172"/>
                                        </p:tgtEl>
                                      </p:cBhvr>
                                    </p:animEffect>
                                  </p:childTnLst>
                                </p:cTn>
                              </p:par>
                              <p:par>
                                <p:cTn id="50" presetID="10" presetClass="entr" presetSubtype="0" fill="hold" grpId="0" nodeType="withEffect">
                                  <p:stCondLst>
                                    <p:cond delay="300"/>
                                  </p:stCondLst>
                                  <p:childTnLst>
                                    <p:set>
                                      <p:cBhvr>
                                        <p:cTn id="51" dur="1" fill="hold">
                                          <p:stCondLst>
                                            <p:cond delay="0"/>
                                          </p:stCondLst>
                                        </p:cTn>
                                        <p:tgtEl>
                                          <p:spTgt spid="42"/>
                                        </p:tgtEl>
                                        <p:attrNameLst>
                                          <p:attrName>style.visibility</p:attrName>
                                        </p:attrNameLst>
                                      </p:cBhvr>
                                      <p:to>
                                        <p:strVal val="visible"/>
                                      </p:to>
                                    </p:set>
                                    <p:animEffect transition="in" filter="fade">
                                      <p:cBhvr>
                                        <p:cTn id="52" dur="300"/>
                                        <p:tgtEl>
                                          <p:spTgt spid="42"/>
                                        </p:tgtEl>
                                      </p:cBhvr>
                                    </p:animEffect>
                                  </p:childTnLst>
                                </p:cTn>
                              </p:par>
                              <p:par>
                                <p:cTn id="53" presetID="10" presetClass="entr" presetSubtype="0" fill="hold" grpId="0" nodeType="withEffect">
                                  <p:stCondLst>
                                    <p:cond delay="300"/>
                                  </p:stCondLst>
                                  <p:childTnLst>
                                    <p:set>
                                      <p:cBhvr>
                                        <p:cTn id="54" dur="1" fill="hold">
                                          <p:stCondLst>
                                            <p:cond delay="0"/>
                                          </p:stCondLst>
                                        </p:cTn>
                                        <p:tgtEl>
                                          <p:spTgt spid="43"/>
                                        </p:tgtEl>
                                        <p:attrNameLst>
                                          <p:attrName>style.visibility</p:attrName>
                                        </p:attrNameLst>
                                      </p:cBhvr>
                                      <p:to>
                                        <p:strVal val="visible"/>
                                      </p:to>
                                    </p:set>
                                    <p:animEffect transition="in" filter="fade">
                                      <p:cBhvr>
                                        <p:cTn id="55" dur="300"/>
                                        <p:tgtEl>
                                          <p:spTgt spid="43"/>
                                        </p:tgtEl>
                                      </p:cBhvr>
                                    </p:animEffect>
                                  </p:childTnLst>
                                </p:cTn>
                              </p:par>
                              <p:par>
                                <p:cTn id="56" presetID="10" presetClass="entr" presetSubtype="0" fill="hold" grpId="0" nodeType="withEffect">
                                  <p:stCondLst>
                                    <p:cond delay="900"/>
                                  </p:stCondLst>
                                  <p:childTnLst>
                                    <p:set>
                                      <p:cBhvr>
                                        <p:cTn id="57" dur="1" fill="hold">
                                          <p:stCondLst>
                                            <p:cond delay="0"/>
                                          </p:stCondLst>
                                        </p:cTn>
                                        <p:tgtEl>
                                          <p:spTgt spid="44"/>
                                        </p:tgtEl>
                                        <p:attrNameLst>
                                          <p:attrName>style.visibility</p:attrName>
                                        </p:attrNameLst>
                                      </p:cBhvr>
                                      <p:to>
                                        <p:strVal val="visible"/>
                                      </p:to>
                                    </p:set>
                                    <p:animEffect transition="in" filter="fade">
                                      <p:cBhvr>
                                        <p:cTn id="58" dur="300"/>
                                        <p:tgtEl>
                                          <p:spTgt spid="44"/>
                                        </p:tgtEl>
                                      </p:cBhvr>
                                    </p:animEffect>
                                  </p:childTnLst>
                                </p:cTn>
                              </p:par>
                              <p:par>
                                <p:cTn id="59" presetID="10" presetClass="entr" presetSubtype="0" fill="hold" grpId="0" nodeType="withEffect">
                                  <p:stCondLst>
                                    <p:cond delay="900"/>
                                  </p:stCondLst>
                                  <p:childTnLst>
                                    <p:set>
                                      <p:cBhvr>
                                        <p:cTn id="60" dur="1" fill="hold">
                                          <p:stCondLst>
                                            <p:cond delay="0"/>
                                          </p:stCondLst>
                                        </p:cTn>
                                        <p:tgtEl>
                                          <p:spTgt spid="45"/>
                                        </p:tgtEl>
                                        <p:attrNameLst>
                                          <p:attrName>style.visibility</p:attrName>
                                        </p:attrNameLst>
                                      </p:cBhvr>
                                      <p:to>
                                        <p:strVal val="visible"/>
                                      </p:to>
                                    </p:set>
                                    <p:animEffect transition="in" filter="fade">
                                      <p:cBhvr>
                                        <p:cTn id="61"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P spid="172" grpId="0"/>
      <p:bldP spid="173" grpId="0"/>
      <p:bldP spid="178" grpId="0" animBg="1"/>
      <p:bldP spid="179" grpId="0" animBg="1"/>
      <p:bldP spid="180" grpId="0" animBg="1"/>
      <p:bldP spid="181" grpId="0" animBg="1"/>
      <p:bldP spid="182" grpId="0" animBg="1"/>
      <p:bldP spid="183" grpId="0" animBg="1"/>
      <p:bldP spid="184" grpId="0" animBg="1"/>
      <p:bldP spid="185" grpId="0" animBg="1"/>
      <p:bldP spid="186" grpId="0" animBg="1"/>
      <p:bldP spid="187" grpId="0" animBg="1"/>
      <p:bldP spid="188" grpId="0" animBg="1"/>
      <p:bldP spid="42" grpId="0" animBg="1"/>
      <p:bldP spid="43" grpId="0" animBg="1"/>
      <p:bldP spid="44" grpId="0" animBg="1"/>
      <p:bldP spid="45" grpId="0" animBg="1"/>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dirty="0" err="1"/>
              <a:t>Xxxxx</a:t>
            </a:r>
            <a:r>
              <a:rPr lang="en-US" dirty="0"/>
              <a:t> xx xxx x</a:t>
            </a:r>
          </a:p>
        </p:txBody>
      </p:sp>
      <p:graphicFrame>
        <p:nvGraphicFramePr>
          <p:cNvPr id="5" name="Content Placeholder 4"/>
          <p:cNvGraphicFramePr>
            <a:graphicFrameLocks noGrp="1"/>
          </p:cNvGraphicFramePr>
          <p:nvPr>
            <p:ph idx="1"/>
            <p:extLst>
              <p:ext uri="{D42A27DB-BD31-4B8C-83A1-F6EECF244321}">
                <p14:modId xmlns:p14="http://schemas.microsoft.com/office/powerpoint/2010/main" val="3364169744"/>
              </p:ext>
            </p:extLst>
          </p:nvPr>
        </p:nvGraphicFramePr>
        <p:xfrm>
          <a:off x="914401" y="1692210"/>
          <a:ext cx="10363205" cy="3560995"/>
        </p:xfrm>
        <a:graphic>
          <a:graphicData uri="http://schemas.openxmlformats.org/drawingml/2006/table">
            <a:tbl>
              <a:tblPr firstRow="1" firstCol="1" bandRow="1">
                <a:tableStyleId>{5C22544A-7EE6-4342-B048-85BDC9FD1C3A}</a:tableStyleId>
              </a:tblPr>
              <a:tblGrid>
                <a:gridCol w="1612415">
                  <a:extLst>
                    <a:ext uri="{9D8B030D-6E8A-4147-A177-3AD203B41FA5}">
                      <a16:colId xmlns:a16="http://schemas.microsoft.com/office/drawing/2014/main" val="20000"/>
                    </a:ext>
                  </a:extLst>
                </a:gridCol>
                <a:gridCol w="1458465">
                  <a:extLst>
                    <a:ext uri="{9D8B030D-6E8A-4147-A177-3AD203B41FA5}">
                      <a16:colId xmlns:a16="http://schemas.microsoft.com/office/drawing/2014/main" val="20001"/>
                    </a:ext>
                  </a:extLst>
                </a:gridCol>
                <a:gridCol w="1458465">
                  <a:extLst>
                    <a:ext uri="{9D8B030D-6E8A-4147-A177-3AD203B41FA5}">
                      <a16:colId xmlns:a16="http://schemas.microsoft.com/office/drawing/2014/main" val="20002"/>
                    </a:ext>
                  </a:extLst>
                </a:gridCol>
                <a:gridCol w="1458465">
                  <a:extLst>
                    <a:ext uri="{9D8B030D-6E8A-4147-A177-3AD203B41FA5}">
                      <a16:colId xmlns:a16="http://schemas.microsoft.com/office/drawing/2014/main" val="20003"/>
                    </a:ext>
                  </a:extLst>
                </a:gridCol>
                <a:gridCol w="1458465">
                  <a:extLst>
                    <a:ext uri="{9D8B030D-6E8A-4147-A177-3AD203B41FA5}">
                      <a16:colId xmlns:a16="http://schemas.microsoft.com/office/drawing/2014/main" val="20004"/>
                    </a:ext>
                  </a:extLst>
                </a:gridCol>
                <a:gridCol w="1458465">
                  <a:extLst>
                    <a:ext uri="{9D8B030D-6E8A-4147-A177-3AD203B41FA5}">
                      <a16:colId xmlns:a16="http://schemas.microsoft.com/office/drawing/2014/main" val="20005"/>
                    </a:ext>
                  </a:extLst>
                </a:gridCol>
                <a:gridCol w="1458465">
                  <a:extLst>
                    <a:ext uri="{9D8B030D-6E8A-4147-A177-3AD203B41FA5}">
                      <a16:colId xmlns:a16="http://schemas.microsoft.com/office/drawing/2014/main" val="20006"/>
                    </a:ext>
                  </a:extLst>
                </a:gridCol>
              </a:tblGrid>
              <a:tr h="712199">
                <a:tc>
                  <a:txBody>
                    <a:bodyPr/>
                    <a:lstStyle/>
                    <a:p>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1</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2</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3</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4</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5</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6</a:t>
                      </a:r>
                    </a:p>
                  </a:txBody>
                  <a:tcPr marL="113139" marR="113139" marT="60960" marB="60960" anchor="ctr">
                    <a:lnL w="6350" cap="flat" cmpd="sng" algn="ctr">
                      <a:no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extLst>
                  <a:ext uri="{0D108BD9-81ED-4DB2-BD59-A6C34878D82A}">
                    <a16:rowId xmlns:a16="http://schemas.microsoft.com/office/drawing/2014/main" val="10000"/>
                  </a:ext>
                </a:extLst>
              </a:tr>
              <a:tr h="712199">
                <a:tc>
                  <a:txBody>
                    <a:bodyPr/>
                    <a:lstStyle/>
                    <a:p>
                      <a:r>
                        <a:rPr lang="en-US" sz="1600" b="0" cap="none" spc="-20" dirty="0">
                          <a:solidFill>
                            <a:schemeClr val="tx1"/>
                          </a:solidFill>
                          <a:latin typeface="+mn-lt"/>
                          <a:ea typeface="Open Sans Semibold" pitchFamily="34" charset="0"/>
                          <a:cs typeface="Open Sans Semibold" pitchFamily="34" charset="0"/>
                        </a:rPr>
                        <a:t>Xxx x </a:t>
                      </a:r>
                      <a:r>
                        <a:rPr lang="en-US" sz="1600" b="0" cap="none" spc="-20" dirty="0" err="1">
                          <a:solidFill>
                            <a:schemeClr val="tx1"/>
                          </a:solidFill>
                          <a:latin typeface="+mn-lt"/>
                          <a:ea typeface="Open Sans Semibold" pitchFamily="34" charset="0"/>
                          <a:cs typeface="Open Sans Semibold" pitchFamily="34" charset="0"/>
                        </a:rPr>
                        <a:t>x</a:t>
                      </a:r>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cap="none" spc="-20" dirty="0">
                          <a:solidFill>
                            <a:schemeClr val="tx1"/>
                          </a:solidFill>
                          <a:latin typeface="+mn-lt"/>
                        </a:rPr>
                        <a:t>48</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66</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75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45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66</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34</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1"/>
                  </a:ext>
                </a:extLst>
              </a:tr>
              <a:tr h="712199">
                <a:tc>
                  <a:txBody>
                    <a:bodyPr/>
                    <a:lstStyle/>
                    <a:p>
                      <a:r>
                        <a:rPr lang="en-US" sz="1600" b="0" cap="none" spc="-20" dirty="0">
                          <a:solidFill>
                            <a:schemeClr val="tx1"/>
                          </a:solidFill>
                          <a:latin typeface="+mn-lt"/>
                          <a:ea typeface="Open Sans Semibold" pitchFamily="34" charset="0"/>
                          <a:cs typeface="Open Sans Semibold" pitchFamily="34" charset="0"/>
                        </a:rPr>
                        <a:t>Xxx</a:t>
                      </a:r>
                      <a:r>
                        <a:rPr lang="en-US" sz="1600" b="0" cap="none" spc="-20" baseline="0" dirty="0">
                          <a:solidFill>
                            <a:schemeClr val="tx1"/>
                          </a:solidFill>
                          <a:latin typeface="+mn-lt"/>
                          <a:ea typeface="Open Sans Semibold" pitchFamily="34" charset="0"/>
                          <a:cs typeface="Open Sans Semibold" pitchFamily="34" charset="0"/>
                        </a:rPr>
                        <a:t> </a:t>
                      </a:r>
                      <a:r>
                        <a:rPr lang="en-US" sz="1600" b="0" cap="none" spc="-20" baseline="0" dirty="0" err="1">
                          <a:solidFill>
                            <a:schemeClr val="tx1"/>
                          </a:solidFill>
                          <a:latin typeface="+mn-lt"/>
                          <a:ea typeface="Open Sans Semibold" pitchFamily="34" charset="0"/>
                          <a:cs typeface="Open Sans Semibold" pitchFamily="34" charset="0"/>
                        </a:rPr>
                        <a:t>xxx</a:t>
                      </a:r>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cap="none" spc="-20" dirty="0">
                          <a:solidFill>
                            <a:schemeClr val="tx1"/>
                          </a:solidFill>
                          <a:latin typeface="+mn-lt"/>
                        </a:rPr>
                        <a:t>35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75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89</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58</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48</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66</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2"/>
                  </a:ext>
                </a:extLst>
              </a:tr>
              <a:tr h="712199">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xxxxx</a:t>
                      </a:r>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cap="none" spc="-20" dirty="0">
                          <a:solidFill>
                            <a:schemeClr val="tx1"/>
                          </a:solidFill>
                          <a:latin typeface="+mn-lt"/>
                        </a:rPr>
                        <a:t>66</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34</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35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35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75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3"/>
                  </a:ext>
                </a:extLst>
              </a:tr>
              <a:tr h="712199">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a:t>
                      </a:r>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cap="none" spc="-20" dirty="0">
                          <a:solidFill>
                            <a:schemeClr val="tx1"/>
                          </a:solidFill>
                          <a:latin typeface="+mn-lt"/>
                        </a:rPr>
                        <a:t>55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70</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84</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52</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ea typeface="Open Sans Semibold" pitchFamily="34" charset="0"/>
                          <a:cs typeface="Open Sans Semibold" pitchFamily="34" charset="0"/>
                        </a:rPr>
                        <a:t>55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chemeClr val="tx1"/>
                          </a:solidFill>
                          <a:latin typeface="+mn-lt"/>
                        </a:rPr>
                        <a:t>35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8" name="Text Placeholder 7"/>
          <p:cNvSpPr>
            <a:spLocks noGrp="1"/>
          </p:cNvSpPr>
          <p:nvPr>
            <p:ph type="body" sz="quarter" idx="10"/>
          </p:nvPr>
        </p:nvSpPr>
        <p:spPr/>
        <p:txBody>
          <a:bodyPr/>
          <a:lstStyle/>
          <a:p>
            <a:r>
              <a:rPr lang="en-US" dirty="0" err="1"/>
              <a:t>xxxx</a:t>
            </a:r>
            <a:r>
              <a:rPr lang="en-US" dirty="0"/>
              <a:t> </a:t>
            </a:r>
            <a:r>
              <a:rPr lang="en-US" dirty="0" err="1"/>
              <a:t>xxxxxxxxxxxxxxxxxx</a:t>
            </a:r>
            <a:r>
              <a:rPr lang="en-US" dirty="0"/>
              <a:t> </a:t>
            </a:r>
            <a:r>
              <a:rPr lang="en-US" dirty="0" err="1"/>
              <a:t>xxxxxxxx</a:t>
            </a:r>
            <a:r>
              <a:rPr lang="en-US" dirty="0"/>
              <a:t> x xxx xx </a:t>
            </a:r>
          </a:p>
        </p:txBody>
      </p:sp>
    </p:spTree>
    <p:extLst>
      <p:ext uri="{BB962C8B-B14F-4D97-AF65-F5344CB8AC3E}">
        <p14:creationId xmlns:p14="http://schemas.microsoft.com/office/powerpoint/2010/main" val="1001889623"/>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dirty="0" err="1"/>
              <a:t>Xxxx</a:t>
            </a:r>
            <a:r>
              <a:rPr lang="en-US" dirty="0"/>
              <a:t> </a:t>
            </a:r>
            <a:r>
              <a:rPr lang="en-US" dirty="0" err="1"/>
              <a:t>xxxx</a:t>
            </a:r>
            <a:r>
              <a:rPr lang="en-US" dirty="0"/>
              <a:t> x xxx x</a:t>
            </a:r>
          </a:p>
        </p:txBody>
      </p:sp>
      <p:graphicFrame>
        <p:nvGraphicFramePr>
          <p:cNvPr id="5" name="Content Placeholder 4"/>
          <p:cNvGraphicFramePr>
            <a:graphicFrameLocks noGrp="1"/>
          </p:cNvGraphicFramePr>
          <p:nvPr>
            <p:ph idx="1"/>
            <p:extLst>
              <p:ext uri="{D42A27DB-BD31-4B8C-83A1-F6EECF244321}">
                <p14:modId xmlns:p14="http://schemas.microsoft.com/office/powerpoint/2010/main" val="1951279754"/>
              </p:ext>
            </p:extLst>
          </p:nvPr>
        </p:nvGraphicFramePr>
        <p:xfrm>
          <a:off x="914401" y="1692209"/>
          <a:ext cx="10363205" cy="4023360"/>
        </p:xfrm>
        <a:graphic>
          <a:graphicData uri="http://schemas.openxmlformats.org/drawingml/2006/table">
            <a:tbl>
              <a:tblPr firstRow="1" firstCol="1" bandRow="1">
                <a:tableStyleId>{5C22544A-7EE6-4342-B048-85BDC9FD1C3A}</a:tableStyleId>
              </a:tblPr>
              <a:tblGrid>
                <a:gridCol w="1612415">
                  <a:extLst>
                    <a:ext uri="{9D8B030D-6E8A-4147-A177-3AD203B41FA5}">
                      <a16:colId xmlns:a16="http://schemas.microsoft.com/office/drawing/2014/main" val="20000"/>
                    </a:ext>
                  </a:extLst>
                </a:gridCol>
                <a:gridCol w="1458465">
                  <a:extLst>
                    <a:ext uri="{9D8B030D-6E8A-4147-A177-3AD203B41FA5}">
                      <a16:colId xmlns:a16="http://schemas.microsoft.com/office/drawing/2014/main" val="20001"/>
                    </a:ext>
                  </a:extLst>
                </a:gridCol>
                <a:gridCol w="1458465">
                  <a:extLst>
                    <a:ext uri="{9D8B030D-6E8A-4147-A177-3AD203B41FA5}">
                      <a16:colId xmlns:a16="http://schemas.microsoft.com/office/drawing/2014/main" val="20002"/>
                    </a:ext>
                  </a:extLst>
                </a:gridCol>
                <a:gridCol w="1458465">
                  <a:extLst>
                    <a:ext uri="{9D8B030D-6E8A-4147-A177-3AD203B41FA5}">
                      <a16:colId xmlns:a16="http://schemas.microsoft.com/office/drawing/2014/main" val="20003"/>
                    </a:ext>
                  </a:extLst>
                </a:gridCol>
                <a:gridCol w="1458465">
                  <a:extLst>
                    <a:ext uri="{9D8B030D-6E8A-4147-A177-3AD203B41FA5}">
                      <a16:colId xmlns:a16="http://schemas.microsoft.com/office/drawing/2014/main" val="20004"/>
                    </a:ext>
                  </a:extLst>
                </a:gridCol>
                <a:gridCol w="1458465">
                  <a:extLst>
                    <a:ext uri="{9D8B030D-6E8A-4147-A177-3AD203B41FA5}">
                      <a16:colId xmlns:a16="http://schemas.microsoft.com/office/drawing/2014/main" val="20005"/>
                    </a:ext>
                  </a:extLst>
                </a:gridCol>
                <a:gridCol w="1458465">
                  <a:extLst>
                    <a:ext uri="{9D8B030D-6E8A-4147-A177-3AD203B41FA5}">
                      <a16:colId xmlns:a16="http://schemas.microsoft.com/office/drawing/2014/main" val="20006"/>
                    </a:ext>
                  </a:extLst>
                </a:gridCol>
              </a:tblGrid>
              <a:tr h="365760">
                <a:tc>
                  <a:txBody>
                    <a:bodyPr/>
                    <a:lstStyle/>
                    <a:p>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1</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2</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3</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4</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5</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Xx </a:t>
                      </a:r>
                      <a:r>
                        <a:rPr lang="en-US" sz="1600" b="0" cap="none" spc="-20" baseline="0" dirty="0" err="1">
                          <a:solidFill>
                            <a:schemeClr val="bg1"/>
                          </a:solidFill>
                          <a:latin typeface="+mn-lt"/>
                          <a:ea typeface="Open Sans Semibold" pitchFamily="34" charset="0"/>
                          <a:cs typeface="Open Sans Semibold" pitchFamily="34" charset="0"/>
                        </a:rPr>
                        <a:t>xx</a:t>
                      </a:r>
                      <a:r>
                        <a:rPr lang="en-US" sz="1600" b="0" cap="none" spc="-20" baseline="0" dirty="0">
                          <a:solidFill>
                            <a:schemeClr val="bg1"/>
                          </a:solidFill>
                          <a:latin typeface="+mn-lt"/>
                          <a:ea typeface="Open Sans Semibold" pitchFamily="34" charset="0"/>
                          <a:cs typeface="Open Sans Semibold" pitchFamily="34" charset="0"/>
                        </a:rPr>
                        <a:t> 6</a:t>
                      </a:r>
                    </a:p>
                  </a:txBody>
                  <a:tcPr marL="121920" marR="121920" marT="60960" marB="60960" anchor="ctr">
                    <a:lnL w="6350" cap="flat" cmpd="sng" algn="ctr">
                      <a:no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extLst>
                  <a:ext uri="{0D108BD9-81ED-4DB2-BD59-A6C34878D82A}">
                    <a16:rowId xmlns:a16="http://schemas.microsoft.com/office/drawing/2014/main" val="10000"/>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x </a:t>
                      </a:r>
                      <a:r>
                        <a:rPr lang="en-US" sz="1600" b="0" cap="none" spc="-20" dirty="0" err="1">
                          <a:solidFill>
                            <a:schemeClr val="tx1"/>
                          </a:solidFill>
                          <a:latin typeface="+mn-lt"/>
                          <a:ea typeface="Open Sans Semibold" pitchFamily="34" charset="0"/>
                          <a:cs typeface="Open Sans Semibold" pitchFamily="34" charset="0"/>
                        </a:rPr>
                        <a:t>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1"/>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a:t>
                      </a:r>
                      <a:r>
                        <a:rPr lang="en-US" sz="1600" b="0" cap="none" spc="-20" baseline="0" dirty="0">
                          <a:solidFill>
                            <a:schemeClr val="tx1"/>
                          </a:solidFill>
                          <a:latin typeface="+mn-lt"/>
                          <a:ea typeface="Open Sans Semibold" pitchFamily="34" charset="0"/>
                          <a:cs typeface="Open Sans Semibold" pitchFamily="34" charset="0"/>
                        </a:rPr>
                        <a:t> </a:t>
                      </a:r>
                      <a:r>
                        <a:rPr lang="en-US" sz="1600" b="0" cap="none" spc="-20" baseline="0" dirty="0" err="1">
                          <a:solidFill>
                            <a:schemeClr val="tx1"/>
                          </a:solidFill>
                          <a:latin typeface="+mn-lt"/>
                          <a:ea typeface="Open Sans Semibold" pitchFamily="34" charset="0"/>
                          <a:cs typeface="Open Sans Semibold" pitchFamily="34" charset="0"/>
                        </a:rPr>
                        <a:t>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89</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58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2"/>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3"/>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70</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52</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4"/>
                  </a:ext>
                </a:extLst>
              </a:tr>
              <a:tr h="365760">
                <a:tc>
                  <a:txBody>
                    <a:bodyPr/>
                    <a:lstStyle/>
                    <a:p>
                      <a:r>
                        <a:rPr lang="en-US" sz="1600" b="0" cap="none" spc="-20" dirty="0" err="1">
                          <a:solidFill>
                            <a:schemeClr val="tx1"/>
                          </a:solidFill>
                          <a:latin typeface="+mn-lt"/>
                          <a:ea typeface="Open Sans Semibold" pitchFamily="34" charset="0"/>
                          <a:cs typeface="Open Sans Semibold" pitchFamily="34" charset="0"/>
                        </a:rPr>
                        <a:t>Xxxxxx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5"/>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89</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58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6"/>
                  </a:ext>
                </a:extLst>
              </a:tr>
              <a:tr h="365760">
                <a:tc>
                  <a:txBody>
                    <a:bodyPr/>
                    <a:lstStyle/>
                    <a:p>
                      <a:r>
                        <a:rPr lang="en-US" sz="1600" b="0" cap="none" spc="-20" dirty="0" err="1">
                          <a:solidFill>
                            <a:schemeClr val="tx1"/>
                          </a:solidFill>
                          <a:latin typeface="+mn-lt"/>
                          <a:ea typeface="Open Sans Semibold" pitchFamily="34" charset="0"/>
                          <a:cs typeface="Open Sans Semibold" pitchFamily="34" charset="0"/>
                        </a:rPr>
                        <a:t>Xxxxxx</a:t>
                      </a:r>
                      <a:r>
                        <a:rPr lang="en-US" sz="1600" b="0" cap="none" spc="-20" baseline="0" dirty="0">
                          <a:solidFill>
                            <a:schemeClr val="tx1"/>
                          </a:solidFill>
                          <a:latin typeface="+mn-lt"/>
                          <a:ea typeface="Open Sans Semibold" pitchFamily="34" charset="0"/>
                          <a:cs typeface="Open Sans Semibold" pitchFamily="34" charset="0"/>
                        </a:rPr>
                        <a:t> </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7"/>
                  </a:ext>
                </a:extLst>
              </a:tr>
              <a:tr h="365760">
                <a:tc>
                  <a:txBody>
                    <a:bodyPr/>
                    <a:lstStyle/>
                    <a:p>
                      <a:r>
                        <a:rPr lang="en-US" sz="1600" b="0" cap="none" spc="-20" dirty="0" err="1">
                          <a:solidFill>
                            <a:schemeClr val="tx1"/>
                          </a:solidFill>
                          <a:latin typeface="+mn-lt"/>
                          <a:ea typeface="Open Sans Semibold" pitchFamily="34" charset="0"/>
                          <a:cs typeface="Open Sans Semibold" pitchFamily="34" charset="0"/>
                        </a:rPr>
                        <a:t>Xxxxxxx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70</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52</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8"/>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a:t>
                      </a:r>
                      <a:r>
                        <a:rPr lang="en-US" sz="1600" b="0" cap="none" spc="-20" baseline="0" dirty="0">
                          <a:solidFill>
                            <a:schemeClr val="tx1"/>
                          </a:solidFill>
                          <a:latin typeface="+mn-lt"/>
                          <a:ea typeface="Open Sans Semibold" pitchFamily="34" charset="0"/>
                          <a:cs typeface="Open Sans Semibold" pitchFamily="34" charset="0"/>
                        </a:rPr>
                        <a:t> x 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9"/>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4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456</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2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556</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2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681</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2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425</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2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474</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2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454</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20000"/>
                      </a:schemeClr>
                    </a:solidFill>
                  </a:tcPr>
                </a:tc>
                <a:extLst>
                  <a:ext uri="{0D108BD9-81ED-4DB2-BD59-A6C34878D82A}">
                    <a16:rowId xmlns:a16="http://schemas.microsoft.com/office/drawing/2014/main" val="10010"/>
                  </a:ext>
                </a:extLst>
              </a:tr>
            </a:tbl>
          </a:graphicData>
        </a:graphic>
      </p:graphicFrame>
      <p:sp>
        <p:nvSpPr>
          <p:cNvPr id="8" name="Text Placeholder 7"/>
          <p:cNvSpPr>
            <a:spLocks noGrp="1"/>
          </p:cNvSpPr>
          <p:nvPr>
            <p:ph type="body" sz="quarter" idx="10"/>
          </p:nvPr>
        </p:nvSpPr>
        <p:spPr/>
        <p:txBody>
          <a:bodyPr/>
          <a:lstStyle/>
          <a:p>
            <a:r>
              <a:rPr lang="en-US" dirty="0" err="1"/>
              <a:t>Xxxxx</a:t>
            </a:r>
            <a:r>
              <a:rPr lang="en-US" dirty="0"/>
              <a:t> </a:t>
            </a:r>
            <a:r>
              <a:rPr lang="en-US" dirty="0" err="1"/>
              <a:t>xxxx</a:t>
            </a:r>
            <a:r>
              <a:rPr lang="en-US" dirty="0"/>
              <a:t> </a:t>
            </a:r>
            <a:r>
              <a:rPr lang="en-US" dirty="0" err="1"/>
              <a:t>xxxx</a:t>
            </a:r>
            <a:r>
              <a:rPr lang="en-US" dirty="0"/>
              <a:t> x </a:t>
            </a:r>
            <a:r>
              <a:rPr lang="en-US" dirty="0" err="1"/>
              <a:t>xxxxxxxxxx</a:t>
            </a:r>
            <a:endParaRPr lang="en-US" dirty="0"/>
          </a:p>
        </p:txBody>
      </p:sp>
    </p:spTree>
    <p:extLst>
      <p:ext uri="{BB962C8B-B14F-4D97-AF65-F5344CB8AC3E}">
        <p14:creationId xmlns:p14="http://schemas.microsoft.com/office/powerpoint/2010/main" val="2550537783"/>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dirty="0" err="1"/>
              <a:t>Xxxxxxx</a:t>
            </a:r>
            <a:r>
              <a:rPr lang="en-US" dirty="0"/>
              <a:t> xx xxx x</a:t>
            </a:r>
          </a:p>
        </p:txBody>
      </p:sp>
      <p:graphicFrame>
        <p:nvGraphicFramePr>
          <p:cNvPr id="5" name="Content Placeholder 4"/>
          <p:cNvGraphicFramePr>
            <a:graphicFrameLocks noGrp="1"/>
          </p:cNvGraphicFramePr>
          <p:nvPr>
            <p:ph idx="1"/>
            <p:extLst>
              <p:ext uri="{D42A27DB-BD31-4B8C-83A1-F6EECF244321}">
                <p14:modId xmlns:p14="http://schemas.microsoft.com/office/powerpoint/2010/main" val="601857957"/>
              </p:ext>
            </p:extLst>
          </p:nvPr>
        </p:nvGraphicFramePr>
        <p:xfrm>
          <a:off x="914401" y="1692210"/>
          <a:ext cx="10363200" cy="3560995"/>
        </p:xfrm>
        <a:graphic>
          <a:graphicData uri="http://schemas.openxmlformats.org/drawingml/2006/table">
            <a:tbl>
              <a:tblPr firstRow="1" firstCol="1" bandRow="1">
                <a:tableStyleId>{5C22544A-7EE6-4342-B048-85BDC9FD1C3A}</a:tableStyleId>
              </a:tblPr>
              <a:tblGrid>
                <a:gridCol w="2244044">
                  <a:extLst>
                    <a:ext uri="{9D8B030D-6E8A-4147-A177-3AD203B41FA5}">
                      <a16:colId xmlns:a16="http://schemas.microsoft.com/office/drawing/2014/main" val="20000"/>
                    </a:ext>
                  </a:extLst>
                </a:gridCol>
                <a:gridCol w="2029789">
                  <a:extLst>
                    <a:ext uri="{9D8B030D-6E8A-4147-A177-3AD203B41FA5}">
                      <a16:colId xmlns:a16="http://schemas.microsoft.com/office/drawing/2014/main" val="20001"/>
                    </a:ext>
                  </a:extLst>
                </a:gridCol>
                <a:gridCol w="2029789">
                  <a:extLst>
                    <a:ext uri="{9D8B030D-6E8A-4147-A177-3AD203B41FA5}">
                      <a16:colId xmlns:a16="http://schemas.microsoft.com/office/drawing/2014/main" val="20002"/>
                    </a:ext>
                  </a:extLst>
                </a:gridCol>
                <a:gridCol w="2029789">
                  <a:extLst>
                    <a:ext uri="{9D8B030D-6E8A-4147-A177-3AD203B41FA5}">
                      <a16:colId xmlns:a16="http://schemas.microsoft.com/office/drawing/2014/main" val="20003"/>
                    </a:ext>
                  </a:extLst>
                </a:gridCol>
                <a:gridCol w="2029789">
                  <a:extLst>
                    <a:ext uri="{9D8B030D-6E8A-4147-A177-3AD203B41FA5}">
                      <a16:colId xmlns:a16="http://schemas.microsoft.com/office/drawing/2014/main" val="20004"/>
                    </a:ext>
                  </a:extLst>
                </a:gridCol>
              </a:tblGrid>
              <a:tr h="712199">
                <a:tc>
                  <a:txBody>
                    <a:bodyPr/>
                    <a:lstStyle/>
                    <a:p>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 xx xxx 1</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tx1"/>
                    </a:solidFill>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 xx xxx 2</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tx1"/>
                    </a:solidFill>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 xx xxx 3</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tx1"/>
                    </a:solidFill>
                  </a:tcPr>
                </a:tc>
                <a:tc>
                  <a:txBody>
                    <a:bodyPr/>
                    <a:lstStyle/>
                    <a:p>
                      <a:pPr algn="ctr"/>
                      <a:r>
                        <a:rPr lang="en-US" sz="1600" b="0" cap="none" spc="-20" baseline="0" dirty="0">
                          <a:solidFill>
                            <a:schemeClr val="bg1"/>
                          </a:solidFill>
                          <a:latin typeface="+mn-lt"/>
                          <a:ea typeface="Open Sans Semibold" pitchFamily="34" charset="0"/>
                          <a:cs typeface="Open Sans Semibold" pitchFamily="34" charset="0"/>
                        </a:rPr>
                        <a:t>X xx xxx 4</a:t>
                      </a:r>
                    </a:p>
                  </a:txBody>
                  <a:tcPr marL="113139" marR="113139" marT="60960" marB="60960" anchor="ctr">
                    <a:lnL w="6350" cap="flat" cmpd="sng" algn="ctr">
                      <a:no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tx1"/>
                    </a:solidFill>
                  </a:tcPr>
                </a:tc>
                <a:extLst>
                  <a:ext uri="{0D108BD9-81ED-4DB2-BD59-A6C34878D82A}">
                    <a16:rowId xmlns:a16="http://schemas.microsoft.com/office/drawing/2014/main" val="10000"/>
                  </a:ext>
                </a:extLst>
              </a:tr>
              <a:tr h="712199">
                <a:tc>
                  <a:txBody>
                    <a:bodyPr/>
                    <a:lstStyle/>
                    <a:p>
                      <a:r>
                        <a:rPr lang="en-US" sz="1600" b="0" cap="none" spc="-20" dirty="0" err="1">
                          <a:solidFill>
                            <a:schemeClr val="tx1"/>
                          </a:solidFill>
                          <a:latin typeface="+mn-lt"/>
                          <a:ea typeface="Open Sans Semibold" pitchFamily="34" charset="0"/>
                          <a:cs typeface="Open Sans Semibold" pitchFamily="34" charset="0"/>
                        </a:rPr>
                        <a:t>Xxxxx</a:t>
                      </a:r>
                      <a:r>
                        <a:rPr lang="en-US" sz="1600" b="0" cap="none" spc="-20" baseline="0" dirty="0">
                          <a:solidFill>
                            <a:schemeClr val="tx1"/>
                          </a:solidFill>
                          <a:latin typeface="+mn-lt"/>
                          <a:ea typeface="Open Sans Semibold" pitchFamily="34" charset="0"/>
                          <a:cs typeface="Open Sans Semibold" pitchFamily="34" charset="0"/>
                        </a:rPr>
                        <a:t> </a:t>
                      </a:r>
                      <a:r>
                        <a:rPr lang="en-US" sz="1600" b="0" cap="none" spc="-20" baseline="0" dirty="0" err="1">
                          <a:solidFill>
                            <a:schemeClr val="tx1"/>
                          </a:solidFill>
                          <a:latin typeface="+mn-lt"/>
                          <a:ea typeface="Open Sans Semibold" pitchFamily="34" charset="0"/>
                          <a:cs typeface="Open Sans Semibold" pitchFamily="34" charset="0"/>
                        </a:rPr>
                        <a:t>xxxxx</a:t>
                      </a:r>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20000"/>
                      </a:srgb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extLst>
                  <a:ext uri="{0D108BD9-81ED-4DB2-BD59-A6C34878D82A}">
                    <a16:rowId xmlns:a16="http://schemas.microsoft.com/office/drawing/2014/main" val="10001"/>
                  </a:ext>
                </a:extLst>
              </a:tr>
              <a:tr h="712199">
                <a:tc>
                  <a:txBody>
                    <a:bodyPr/>
                    <a:lstStyle/>
                    <a:p>
                      <a:r>
                        <a:rPr lang="en-US" sz="1600" b="0" cap="none" spc="-20" dirty="0" err="1">
                          <a:solidFill>
                            <a:schemeClr val="tx1"/>
                          </a:solidFill>
                          <a:latin typeface="+mn-lt"/>
                          <a:ea typeface="Open Sans Semibold" pitchFamily="34" charset="0"/>
                          <a:cs typeface="Open Sans Semibold" pitchFamily="34" charset="0"/>
                        </a:rPr>
                        <a:t>Xxxxxxx</a:t>
                      </a:r>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20000"/>
                      </a:srgb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extLst>
                  <a:ext uri="{0D108BD9-81ED-4DB2-BD59-A6C34878D82A}">
                    <a16:rowId xmlns:a16="http://schemas.microsoft.com/office/drawing/2014/main" val="10002"/>
                  </a:ext>
                </a:extLst>
              </a:tr>
              <a:tr h="712199">
                <a:tc>
                  <a:txBody>
                    <a:bodyPr/>
                    <a:lstStyle/>
                    <a:p>
                      <a:r>
                        <a:rPr lang="en-US" sz="1600" b="0" cap="none" spc="-20" dirty="0">
                          <a:solidFill>
                            <a:schemeClr val="tx1"/>
                          </a:solidFill>
                          <a:latin typeface="+mn-lt"/>
                          <a:ea typeface="Open Sans Semibold" pitchFamily="34" charset="0"/>
                          <a:cs typeface="Open Sans Semibold" pitchFamily="34" charset="0"/>
                        </a:rPr>
                        <a:t>Xx xxx</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20000"/>
                      </a:srgb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extLst>
                  <a:ext uri="{0D108BD9-81ED-4DB2-BD59-A6C34878D82A}">
                    <a16:rowId xmlns:a16="http://schemas.microsoft.com/office/drawing/2014/main" val="10003"/>
                  </a:ext>
                </a:extLst>
              </a:tr>
              <a:tr h="712199">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a:t>
                      </a:r>
                      <a:r>
                        <a:rPr lang="en-US" sz="1600" b="0" cap="none" spc="-20" dirty="0">
                          <a:solidFill>
                            <a:schemeClr val="tx1"/>
                          </a:solidFill>
                          <a:latin typeface="+mn-lt"/>
                          <a:ea typeface="Open Sans Semibold" pitchFamily="34" charset="0"/>
                          <a:cs typeface="Open Sans Semibold" pitchFamily="34" charset="0"/>
                        </a:rPr>
                        <a:t> x</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20000"/>
                      </a:srgb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extLst>
                  <a:ext uri="{0D108BD9-81ED-4DB2-BD59-A6C34878D82A}">
                    <a16:rowId xmlns:a16="http://schemas.microsoft.com/office/drawing/2014/main" val="10004"/>
                  </a:ext>
                </a:extLst>
              </a:tr>
            </a:tbl>
          </a:graphicData>
        </a:graphic>
      </p:graphicFrame>
      <p:sp>
        <p:nvSpPr>
          <p:cNvPr id="8" name="Text Placeholder 7"/>
          <p:cNvSpPr>
            <a:spLocks noGrp="1"/>
          </p:cNvSpPr>
          <p:nvPr>
            <p:ph type="body" sz="quarter" idx="10"/>
          </p:nvPr>
        </p:nvSpPr>
        <p:spPr/>
        <p:txBody>
          <a:bodyPr/>
          <a:lstStyle/>
          <a:p>
            <a:r>
              <a:rPr lang="en-US" dirty="0" err="1"/>
              <a:t>xxxx</a:t>
            </a:r>
            <a:r>
              <a:rPr lang="en-US" dirty="0"/>
              <a:t> </a:t>
            </a:r>
            <a:r>
              <a:rPr lang="en-US" dirty="0" err="1"/>
              <a:t>xxxxxxxxxxxxxxxxxx</a:t>
            </a:r>
            <a:r>
              <a:rPr lang="en-US" dirty="0"/>
              <a:t> </a:t>
            </a:r>
            <a:r>
              <a:rPr lang="en-US" dirty="0" err="1"/>
              <a:t>xxxxxxxx</a:t>
            </a:r>
            <a:r>
              <a:rPr lang="en-US" dirty="0"/>
              <a:t> x xxx xx </a:t>
            </a:r>
          </a:p>
        </p:txBody>
      </p:sp>
      <p:sp>
        <p:nvSpPr>
          <p:cNvPr id="11" name="Oval 10"/>
          <p:cNvSpPr/>
          <p:nvPr/>
        </p:nvSpPr>
        <p:spPr bwMode="black">
          <a:xfrm>
            <a:off x="6043424" y="464604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3" name="Oval 12"/>
          <p:cNvSpPr/>
          <p:nvPr/>
        </p:nvSpPr>
        <p:spPr bwMode="black">
          <a:xfrm>
            <a:off x="6043424" y="395136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6" name="Oval 15"/>
          <p:cNvSpPr/>
          <p:nvPr/>
        </p:nvSpPr>
        <p:spPr bwMode="black">
          <a:xfrm>
            <a:off x="8056881" y="464604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8" name="Oval 17"/>
          <p:cNvSpPr/>
          <p:nvPr/>
        </p:nvSpPr>
        <p:spPr bwMode="black">
          <a:xfrm>
            <a:off x="10071977" y="395136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9" name="Oval 18"/>
          <p:cNvSpPr/>
          <p:nvPr/>
        </p:nvSpPr>
        <p:spPr bwMode="black">
          <a:xfrm>
            <a:off x="8056881" y="395136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0" name="Oval 19"/>
          <p:cNvSpPr/>
          <p:nvPr/>
        </p:nvSpPr>
        <p:spPr bwMode="black">
          <a:xfrm>
            <a:off x="6043424" y="3219726"/>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4" name="Oval 23"/>
          <p:cNvSpPr/>
          <p:nvPr/>
        </p:nvSpPr>
        <p:spPr bwMode="black">
          <a:xfrm>
            <a:off x="8056881" y="3219726"/>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5" name="Oval 24"/>
          <p:cNvSpPr/>
          <p:nvPr/>
        </p:nvSpPr>
        <p:spPr bwMode="black">
          <a:xfrm>
            <a:off x="10071977" y="3219726"/>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9" name="Oval 28"/>
          <p:cNvSpPr/>
          <p:nvPr/>
        </p:nvSpPr>
        <p:spPr bwMode="black">
          <a:xfrm>
            <a:off x="6043424" y="250824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30" name="Oval 29"/>
          <p:cNvSpPr/>
          <p:nvPr/>
        </p:nvSpPr>
        <p:spPr bwMode="black">
          <a:xfrm>
            <a:off x="8056881" y="250824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32" name="Oval 31"/>
          <p:cNvSpPr/>
          <p:nvPr/>
        </p:nvSpPr>
        <p:spPr bwMode="black">
          <a:xfrm>
            <a:off x="10071977" y="250824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33" name="Oval 32"/>
          <p:cNvSpPr/>
          <p:nvPr/>
        </p:nvSpPr>
        <p:spPr bwMode="black">
          <a:xfrm>
            <a:off x="10071977" y="464604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9" name="Oval 8"/>
          <p:cNvSpPr/>
          <p:nvPr/>
        </p:nvSpPr>
        <p:spPr bwMode="black">
          <a:xfrm>
            <a:off x="3939546" y="464604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4" name="Oval 13"/>
          <p:cNvSpPr/>
          <p:nvPr/>
        </p:nvSpPr>
        <p:spPr bwMode="black">
          <a:xfrm>
            <a:off x="3939546" y="395136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2" name="Oval 21"/>
          <p:cNvSpPr/>
          <p:nvPr/>
        </p:nvSpPr>
        <p:spPr bwMode="black">
          <a:xfrm>
            <a:off x="3939546" y="3219726"/>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7" name="Oval 26"/>
          <p:cNvSpPr/>
          <p:nvPr/>
        </p:nvSpPr>
        <p:spPr bwMode="black">
          <a:xfrm>
            <a:off x="3939546" y="2508248"/>
            <a:ext cx="485745" cy="485745"/>
          </a:xfrm>
          <a:prstGeom prst="ellipse">
            <a:avLst/>
          </a:prstGeom>
          <a:solidFill>
            <a:schemeClr val="bg1"/>
          </a:solidFill>
          <a:ln w="6350">
            <a:solidFill>
              <a:schemeClr val="bg1">
                <a:lumMod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6" name="Pie 5"/>
          <p:cNvSpPr/>
          <p:nvPr/>
        </p:nvSpPr>
        <p:spPr bwMode="black">
          <a:xfrm>
            <a:off x="3981249" y="4687751"/>
            <a:ext cx="402336" cy="402336"/>
          </a:xfrm>
          <a:prstGeom prst="pie">
            <a:avLst>
              <a:gd name="adj1" fmla="val 21569986"/>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10" name="Pie 9"/>
          <p:cNvSpPr/>
          <p:nvPr/>
        </p:nvSpPr>
        <p:spPr bwMode="black">
          <a:xfrm>
            <a:off x="6085127" y="4687751"/>
            <a:ext cx="402336" cy="402336"/>
          </a:xfrm>
          <a:prstGeom prst="pie">
            <a:avLst>
              <a:gd name="adj1" fmla="val 542740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12" name="Pie 11"/>
          <p:cNvSpPr/>
          <p:nvPr/>
        </p:nvSpPr>
        <p:spPr bwMode="black">
          <a:xfrm>
            <a:off x="6085127" y="3993071"/>
            <a:ext cx="402336" cy="402336"/>
          </a:xfrm>
          <a:prstGeom prst="pie">
            <a:avLst>
              <a:gd name="adj1" fmla="val 10788895"/>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15" name="Oval 14"/>
          <p:cNvSpPr/>
          <p:nvPr/>
        </p:nvSpPr>
        <p:spPr bwMode="black">
          <a:xfrm>
            <a:off x="8098584" y="4687751"/>
            <a:ext cx="402336" cy="40233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17" name="Pie 16"/>
          <p:cNvSpPr/>
          <p:nvPr/>
        </p:nvSpPr>
        <p:spPr bwMode="black">
          <a:xfrm>
            <a:off x="10113680" y="3993071"/>
            <a:ext cx="402336" cy="402336"/>
          </a:xfrm>
          <a:prstGeom prst="pie">
            <a:avLst>
              <a:gd name="adj1" fmla="val 542740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21" name="Pie 20"/>
          <p:cNvSpPr/>
          <p:nvPr/>
        </p:nvSpPr>
        <p:spPr bwMode="black">
          <a:xfrm>
            <a:off x="3981249" y="3261429"/>
            <a:ext cx="402336" cy="402336"/>
          </a:xfrm>
          <a:prstGeom prst="pie">
            <a:avLst>
              <a:gd name="adj1" fmla="val 10788895"/>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23" name="Pie 22"/>
          <p:cNvSpPr/>
          <p:nvPr/>
        </p:nvSpPr>
        <p:spPr bwMode="black">
          <a:xfrm>
            <a:off x="8098584" y="3261429"/>
            <a:ext cx="402336" cy="402336"/>
          </a:xfrm>
          <a:prstGeom prst="pie">
            <a:avLst>
              <a:gd name="adj1" fmla="val 10788895"/>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26" name="Pie 25"/>
          <p:cNvSpPr/>
          <p:nvPr/>
        </p:nvSpPr>
        <p:spPr bwMode="black">
          <a:xfrm>
            <a:off x="3981249" y="2549951"/>
            <a:ext cx="402336" cy="402336"/>
          </a:xfrm>
          <a:prstGeom prst="pie">
            <a:avLst>
              <a:gd name="adj1" fmla="val 542740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28" name="Pie 27"/>
          <p:cNvSpPr/>
          <p:nvPr/>
        </p:nvSpPr>
        <p:spPr bwMode="black">
          <a:xfrm>
            <a:off x="6085127" y="2549951"/>
            <a:ext cx="402336" cy="402336"/>
          </a:xfrm>
          <a:prstGeom prst="pie">
            <a:avLst>
              <a:gd name="adj1" fmla="val 542740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31" name="Pie 30"/>
          <p:cNvSpPr/>
          <p:nvPr/>
        </p:nvSpPr>
        <p:spPr bwMode="black">
          <a:xfrm>
            <a:off x="10113680" y="2549951"/>
            <a:ext cx="402336" cy="402336"/>
          </a:xfrm>
          <a:prstGeom prst="pie">
            <a:avLst>
              <a:gd name="adj1" fmla="val 10788895"/>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34" name="Pie 33"/>
          <p:cNvSpPr/>
          <p:nvPr/>
        </p:nvSpPr>
        <p:spPr bwMode="black">
          <a:xfrm>
            <a:off x="10113680" y="4687751"/>
            <a:ext cx="402336" cy="402336"/>
          </a:xfrm>
          <a:prstGeom prst="pie">
            <a:avLst>
              <a:gd name="adj1" fmla="val 21569986"/>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tx1"/>
              </a:solidFill>
            </a:endParaRPr>
          </a:p>
        </p:txBody>
      </p:sp>
    </p:spTree>
    <p:extLst>
      <p:ext uri="{BB962C8B-B14F-4D97-AF65-F5344CB8AC3E}">
        <p14:creationId xmlns:p14="http://schemas.microsoft.com/office/powerpoint/2010/main" val="4250374085"/>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p:cNvGraphicFramePr>
            <a:graphicFrameLocks noGrp="1"/>
          </p:cNvGraphicFramePr>
          <p:nvPr>
            <p:ph idx="4294967295"/>
            <p:extLst>
              <p:ext uri="{D42A27DB-BD31-4B8C-83A1-F6EECF244321}">
                <p14:modId xmlns:p14="http://schemas.microsoft.com/office/powerpoint/2010/main" val="1310495641"/>
              </p:ext>
            </p:extLst>
          </p:nvPr>
        </p:nvGraphicFramePr>
        <p:xfrm>
          <a:off x="0" y="387350"/>
          <a:ext cx="11379200" cy="5735638"/>
        </p:xfrm>
        <a:graphic>
          <a:graphicData uri="http://schemas.openxmlformats.org/drawingml/2006/table">
            <a:tbl>
              <a:tblPr firstRow="1" firstCol="1" bandRow="1">
                <a:tableStyleId>{5C22544A-7EE6-4342-B048-85BDC9FD1C3A}</a:tableStyleId>
              </a:tblPr>
              <a:tblGrid>
                <a:gridCol w="1625600">
                  <a:extLst>
                    <a:ext uri="{9D8B030D-6E8A-4147-A177-3AD203B41FA5}">
                      <a16:colId xmlns:a16="http://schemas.microsoft.com/office/drawing/2014/main" val="20000"/>
                    </a:ext>
                  </a:extLst>
                </a:gridCol>
                <a:gridCol w="1625600">
                  <a:extLst>
                    <a:ext uri="{9D8B030D-6E8A-4147-A177-3AD203B41FA5}">
                      <a16:colId xmlns:a16="http://schemas.microsoft.com/office/drawing/2014/main" val="20001"/>
                    </a:ext>
                  </a:extLst>
                </a:gridCol>
                <a:gridCol w="1625600">
                  <a:extLst>
                    <a:ext uri="{9D8B030D-6E8A-4147-A177-3AD203B41FA5}">
                      <a16:colId xmlns:a16="http://schemas.microsoft.com/office/drawing/2014/main" val="20002"/>
                    </a:ext>
                  </a:extLst>
                </a:gridCol>
                <a:gridCol w="1625600">
                  <a:extLst>
                    <a:ext uri="{9D8B030D-6E8A-4147-A177-3AD203B41FA5}">
                      <a16:colId xmlns:a16="http://schemas.microsoft.com/office/drawing/2014/main" val="20003"/>
                    </a:ext>
                  </a:extLst>
                </a:gridCol>
                <a:gridCol w="1625600">
                  <a:extLst>
                    <a:ext uri="{9D8B030D-6E8A-4147-A177-3AD203B41FA5}">
                      <a16:colId xmlns:a16="http://schemas.microsoft.com/office/drawing/2014/main" val="20004"/>
                    </a:ext>
                  </a:extLst>
                </a:gridCol>
                <a:gridCol w="1625600">
                  <a:extLst>
                    <a:ext uri="{9D8B030D-6E8A-4147-A177-3AD203B41FA5}">
                      <a16:colId xmlns:a16="http://schemas.microsoft.com/office/drawing/2014/main" val="20005"/>
                    </a:ext>
                  </a:extLst>
                </a:gridCol>
                <a:gridCol w="1625600">
                  <a:extLst>
                    <a:ext uri="{9D8B030D-6E8A-4147-A177-3AD203B41FA5}">
                      <a16:colId xmlns:a16="http://schemas.microsoft.com/office/drawing/2014/main" val="20006"/>
                    </a:ext>
                  </a:extLst>
                </a:gridCol>
              </a:tblGrid>
              <a:tr h="325120">
                <a:tc>
                  <a:txBody>
                    <a:bodyPr/>
                    <a:lstStyle/>
                    <a:p>
                      <a:pPr algn="l"/>
                      <a:r>
                        <a:rPr lang="en-US" sz="1300" b="0" cap="none" spc="-20" baseline="0" dirty="0">
                          <a:solidFill>
                            <a:schemeClr val="bg1"/>
                          </a:solidFill>
                          <a:latin typeface="+mn-lt"/>
                          <a:ea typeface="Open Sans Semibold" pitchFamily="34" charset="0"/>
                          <a:cs typeface="Open Sans Semibold" pitchFamily="34" charset="0"/>
                        </a:rPr>
                        <a:t>Xx </a:t>
                      </a:r>
                      <a:r>
                        <a:rPr lang="en-US" sz="1300" b="0" cap="none" spc="-20" baseline="0" dirty="0" err="1">
                          <a:solidFill>
                            <a:schemeClr val="bg1"/>
                          </a:solidFill>
                          <a:latin typeface="+mn-lt"/>
                          <a:ea typeface="Open Sans Semibold" pitchFamily="34" charset="0"/>
                          <a:cs typeface="Open Sans Semibold" pitchFamily="34" charset="0"/>
                        </a:rPr>
                        <a:t>xx</a:t>
                      </a:r>
                      <a:endParaRPr lang="en-US" sz="1300" b="0" cap="none" spc="-20" baseline="0" dirty="0">
                        <a:solidFill>
                          <a:schemeClr val="bg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chemeClr val="bg1"/>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chemeClr val="bg1"/>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endParaRPr lang="en-US" sz="1300" b="0" cap="all" spc="-20" baseline="0" dirty="0">
                        <a:solidFill>
                          <a:schemeClr val="bg1"/>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chemeClr val="bg1"/>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chemeClr val="bg1"/>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chemeClr val="bg1"/>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25120">
                <a:tc>
                  <a:txBody>
                    <a:bodyPr/>
                    <a:lstStyle/>
                    <a:p>
                      <a:pPr algn="l"/>
                      <a:r>
                        <a:rPr lang="en-US" sz="1300" b="0" cap="all" spc="-20" baseline="0" dirty="0">
                          <a:solidFill>
                            <a:schemeClr val="bg1"/>
                          </a:solidFill>
                          <a:latin typeface="+mn-lt"/>
                          <a:ea typeface="Open Sans Semibold" pitchFamily="34" charset="0"/>
                          <a:cs typeface="Open Sans Semibold" pitchFamily="34" charset="0"/>
                        </a:rPr>
                        <a:t>X</a:t>
                      </a:r>
                    </a:p>
                  </a:txBody>
                  <a:tcPr marL="121920" marR="121920" marT="60960" marB="60960">
                    <a:lnL w="3175" cap="flat" cmpd="sng" algn="ctr">
                      <a:solidFill>
                        <a:schemeClr val="accent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1300" b="0" cap="all" spc="-20" baseline="0" dirty="0">
                          <a:solidFill>
                            <a:schemeClr val="bg1"/>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chemeClr val="bg1"/>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chemeClr val="bg1"/>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chemeClr val="bg1"/>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chemeClr val="bg1"/>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chemeClr val="bg1"/>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3175" cap="flat" cmpd="sng" algn="ctr">
                      <a:solidFill>
                        <a:schemeClr val="accent1"/>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0001"/>
                  </a:ext>
                </a:extLst>
              </a:tr>
              <a:tr h="325120">
                <a:tc>
                  <a:txBody>
                    <a:bodyPr/>
                    <a:lstStyle/>
                    <a:p>
                      <a:pPr algn="l"/>
                      <a:r>
                        <a:rPr lang="en-US" sz="1300" b="0" spc="-20" dirty="0">
                          <a:solidFill>
                            <a:schemeClr val="tx1"/>
                          </a:solidFill>
                          <a:latin typeface="+mn-lt"/>
                        </a:rPr>
                        <a:t>1</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3</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4</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5</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6</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7</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681937">
                <a:tc>
                  <a:txBody>
                    <a:bodyPr/>
                    <a:lstStyle/>
                    <a:p>
                      <a:pPr algn="l"/>
                      <a:r>
                        <a:rPr lang="en-US" sz="1300" b="0" spc="-20" dirty="0" err="1">
                          <a:solidFill>
                            <a:schemeClr val="tx1"/>
                          </a:solidFill>
                          <a:latin typeface="+mn-lt"/>
                        </a:rPr>
                        <a:t>Xxxxxxx</a:t>
                      </a:r>
                      <a:r>
                        <a:rPr lang="en-US" sz="1300" b="0" spc="-20" dirty="0">
                          <a:solidFill>
                            <a:schemeClr val="tx1"/>
                          </a:solidFill>
                          <a:latin typeface="+mn-lt"/>
                        </a:rPr>
                        <a:t> </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1">
                        <a:alpha val="20000"/>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1">
                        <a:alpha val="20000"/>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1">
                        <a:alpha val="20000"/>
                      </a:schemeClr>
                    </a:solidFill>
                  </a:tcPr>
                </a:tc>
                <a:tc>
                  <a:txBody>
                    <a:bodyPr/>
                    <a:lstStyle/>
                    <a:p>
                      <a:pPr algn="l"/>
                      <a:r>
                        <a:rPr lang="en-US" sz="1300" b="0" spc="-20" dirty="0">
                          <a:solidFill>
                            <a:schemeClr val="tx1"/>
                          </a:solidFill>
                          <a:latin typeface="+mn-lt"/>
                        </a:rPr>
                        <a:t>X xx </a:t>
                      </a:r>
                      <a:r>
                        <a:rPr lang="en-US" sz="1300" b="0" spc="-20" dirty="0" err="1">
                          <a:solidFill>
                            <a:schemeClr val="tx1"/>
                          </a:solidFill>
                          <a:latin typeface="+mn-lt"/>
                        </a:rPr>
                        <a:t>Xxxxxxx</a:t>
                      </a:r>
                      <a:r>
                        <a:rPr lang="en-US" sz="1300" b="0" spc="-20" dirty="0">
                          <a:solidFill>
                            <a:schemeClr val="tx1"/>
                          </a:solidFill>
                          <a:latin typeface="+mn-lt"/>
                        </a:rPr>
                        <a:t> </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1">
                        <a:alpha val="20000"/>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3"/>
                  </a:ext>
                </a:extLst>
              </a:tr>
              <a:tr h="325120">
                <a:tc>
                  <a:txBody>
                    <a:bodyPr/>
                    <a:lstStyle/>
                    <a:p>
                      <a:pPr algn="l"/>
                      <a:r>
                        <a:rPr lang="en-US" sz="1300" b="0" spc="-20" dirty="0">
                          <a:solidFill>
                            <a:schemeClr val="tx1"/>
                          </a:solidFill>
                          <a:latin typeface="+mn-lt"/>
                        </a:rPr>
                        <a:t>8</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9</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10</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11</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12</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13</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14</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681937">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r>
                        <a:rPr lang="en-US" sz="1300" b="0" spc="-20" dirty="0" err="1">
                          <a:solidFill>
                            <a:schemeClr val="tx1"/>
                          </a:solidFill>
                          <a:latin typeface="+mn-lt"/>
                        </a:rPr>
                        <a:t>Xxxxxxx</a:t>
                      </a:r>
                      <a:r>
                        <a:rPr lang="en-US" sz="1300" b="0" spc="-20" dirty="0">
                          <a:solidFill>
                            <a:schemeClr val="tx1"/>
                          </a:solidFill>
                          <a:latin typeface="+mn-lt"/>
                        </a:rPr>
                        <a:t> x xx</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r>
                        <a:rPr lang="en-US" sz="1300" b="0" spc="-20" dirty="0">
                          <a:solidFill>
                            <a:schemeClr val="tx1"/>
                          </a:solidFill>
                          <a:latin typeface="+mn-lt"/>
                        </a:rPr>
                        <a:t>Xx </a:t>
                      </a:r>
                      <a:r>
                        <a:rPr lang="en-US" sz="1300" b="0" spc="-20" dirty="0" err="1">
                          <a:solidFill>
                            <a:schemeClr val="tx1"/>
                          </a:solidFill>
                          <a:latin typeface="+mn-lt"/>
                        </a:rPr>
                        <a:t>x’x</a:t>
                      </a:r>
                      <a:r>
                        <a:rPr lang="en-US" sz="1300" b="0" spc="-20" dirty="0">
                          <a:solidFill>
                            <a:schemeClr val="tx1"/>
                          </a:solidFill>
                          <a:latin typeface="+mn-lt"/>
                        </a:rPr>
                        <a:t> </a:t>
                      </a:r>
                      <a:r>
                        <a:rPr lang="en-US" sz="1300" b="0" spc="-20" dirty="0" err="1">
                          <a:solidFill>
                            <a:schemeClr val="tx1"/>
                          </a:solidFill>
                          <a:latin typeface="+mn-lt"/>
                        </a:rPr>
                        <a:t>xxxxxxxxxxxxx</a:t>
                      </a:r>
                      <a:r>
                        <a:rPr lang="en-US" sz="1300" b="0" spc="-20" dirty="0">
                          <a:solidFill>
                            <a:schemeClr val="tx1"/>
                          </a:solidFill>
                          <a:latin typeface="+mn-lt"/>
                        </a:rPr>
                        <a:t> x xx</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5"/>
                  </a:ext>
                </a:extLst>
              </a:tr>
              <a:tr h="325120">
                <a:tc>
                  <a:txBody>
                    <a:bodyPr/>
                    <a:lstStyle/>
                    <a:p>
                      <a:pPr algn="l"/>
                      <a:r>
                        <a:rPr lang="en-US" sz="1300" b="0" spc="-20" dirty="0">
                          <a:solidFill>
                            <a:schemeClr val="tx1"/>
                          </a:solidFill>
                          <a:latin typeface="+mn-lt"/>
                        </a:rPr>
                        <a:t>15</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16</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17</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18</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19</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20</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21</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681937">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r>
                        <a:rPr lang="en-US" sz="1300" b="0" spc="-20" dirty="0" err="1">
                          <a:solidFill>
                            <a:schemeClr val="tx1"/>
                          </a:solidFill>
                          <a:latin typeface="+mn-lt"/>
                        </a:rPr>
                        <a:t>Xxxxxxxxxxxxx</a:t>
                      </a:r>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5">
                        <a:alpha val="30196"/>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5">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5">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7"/>
                  </a:ext>
                </a:extLst>
              </a:tr>
              <a:tr h="325120">
                <a:tc>
                  <a:txBody>
                    <a:bodyPr/>
                    <a:lstStyle/>
                    <a:p>
                      <a:pPr algn="l"/>
                      <a:r>
                        <a:rPr lang="en-US" sz="1300" b="0" spc="-20" dirty="0">
                          <a:solidFill>
                            <a:schemeClr val="tx1"/>
                          </a:solidFill>
                          <a:latin typeface="+mn-lt"/>
                        </a:rPr>
                        <a:t>22</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23</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24</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25</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26</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27</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28</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r h="731520">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tx2">
                        <a:alpha val="29804"/>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tx2">
                        <a:alpha val="29804"/>
                      </a:schemeClr>
                    </a:solidFill>
                  </a:tcPr>
                </a:tc>
                <a:tc>
                  <a:txBody>
                    <a:bodyPr/>
                    <a:lstStyle/>
                    <a:p>
                      <a:pPr algn="l"/>
                      <a:r>
                        <a:rPr lang="en-US" sz="1300" b="0" spc="-20" dirty="0">
                          <a:solidFill>
                            <a:schemeClr val="tx1"/>
                          </a:solidFill>
                          <a:latin typeface="+mn-lt"/>
                        </a:rPr>
                        <a:t>X xx xxx x </a:t>
                      </a:r>
                      <a:r>
                        <a:rPr lang="en-US" sz="1300" b="0" spc="-20" dirty="0" err="1">
                          <a:solidFill>
                            <a:schemeClr val="tx1"/>
                          </a:solidFill>
                          <a:latin typeface="+mn-lt"/>
                        </a:rPr>
                        <a:t>xxxx</a:t>
                      </a:r>
                      <a:r>
                        <a:rPr lang="en-US" sz="1300" b="0" spc="-20" baseline="0" dirty="0">
                          <a:solidFill>
                            <a:schemeClr val="tx1"/>
                          </a:solidFill>
                          <a:latin typeface="+mn-lt"/>
                        </a:rPr>
                        <a:t> </a:t>
                      </a:r>
                      <a:r>
                        <a:rPr lang="en-US" sz="1300" b="0" spc="-20" baseline="0" dirty="0" err="1">
                          <a:solidFill>
                            <a:schemeClr val="tx1"/>
                          </a:solidFill>
                          <a:latin typeface="+mn-lt"/>
                        </a:rPr>
                        <a:t>xxxxxxx</a:t>
                      </a:r>
                      <a:r>
                        <a:rPr lang="en-US" sz="1300" b="0" spc="-20" baseline="0" dirty="0">
                          <a:solidFill>
                            <a:schemeClr val="tx1"/>
                          </a:solidFill>
                          <a:latin typeface="+mn-lt"/>
                        </a:rPr>
                        <a:t> xx</a:t>
                      </a:r>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tx2">
                        <a:alpha val="29804"/>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9"/>
                  </a:ext>
                </a:extLst>
              </a:tr>
              <a:tr h="325120">
                <a:tc>
                  <a:txBody>
                    <a:bodyPr/>
                    <a:lstStyle/>
                    <a:p>
                      <a:pPr algn="l"/>
                      <a:r>
                        <a:rPr lang="en-US" sz="1300" b="0" spc="-20" dirty="0">
                          <a:solidFill>
                            <a:schemeClr val="tx1"/>
                          </a:solidFill>
                          <a:latin typeface="+mn-lt"/>
                        </a:rPr>
                        <a:t>29</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30</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10"/>
                  </a:ext>
                </a:extLst>
              </a:tr>
              <a:tr h="681937">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11"/>
                  </a:ext>
                </a:extLst>
              </a:tr>
            </a:tbl>
          </a:graphicData>
        </a:graphic>
      </p:graphicFrame>
    </p:spTree>
    <p:extLst>
      <p:ext uri="{BB962C8B-B14F-4D97-AF65-F5344CB8AC3E}">
        <p14:creationId xmlns:p14="http://schemas.microsoft.com/office/powerpoint/2010/main" val="4178500038"/>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30 000 </a:t>
            </a:r>
            <a:r>
              <a:rPr lang="en-US" dirty="0" err="1"/>
              <a:t>xxxx</a:t>
            </a:r>
            <a:r>
              <a:rPr lang="en-US" dirty="0"/>
              <a:t> </a:t>
            </a:r>
            <a:r>
              <a:rPr lang="en-US" dirty="0" err="1"/>
              <a:t>xxxxxx</a:t>
            </a:r>
            <a:r>
              <a:rPr lang="en-US" dirty="0"/>
              <a:t> xxx x</a:t>
            </a:r>
          </a:p>
        </p:txBody>
      </p:sp>
      <p:sp>
        <p:nvSpPr>
          <p:cNvPr id="3" name="Text Placeholder 2"/>
          <p:cNvSpPr>
            <a:spLocks noGrp="1"/>
          </p:cNvSpPr>
          <p:nvPr>
            <p:ph type="body" sz="quarter" idx="10"/>
          </p:nvPr>
        </p:nvSpPr>
        <p:spPr/>
        <p:txBody>
          <a:bodyPr/>
          <a:lstStyle/>
          <a:p>
            <a:r>
              <a:rPr lang="en-US" dirty="0" err="1"/>
              <a:t>Xxxxxxxx</a:t>
            </a:r>
            <a:r>
              <a:rPr lang="en-US" dirty="0"/>
              <a:t> </a:t>
            </a:r>
            <a:r>
              <a:rPr lang="en-US" dirty="0" err="1"/>
              <a:t>xxxxxx</a:t>
            </a:r>
            <a:r>
              <a:rPr lang="en-US" dirty="0"/>
              <a:t> </a:t>
            </a:r>
            <a:r>
              <a:rPr lang="en-US" dirty="0" err="1"/>
              <a:t>xxxx</a:t>
            </a:r>
            <a:r>
              <a:rPr lang="en-US" dirty="0"/>
              <a:t> </a:t>
            </a:r>
            <a:r>
              <a:rPr lang="en-US" dirty="0" err="1"/>
              <a:t>xxxxxxxxxx</a:t>
            </a:r>
            <a:r>
              <a:rPr lang="en-US" dirty="0"/>
              <a:t> x</a:t>
            </a:r>
          </a:p>
        </p:txBody>
      </p:sp>
      <p:sp>
        <p:nvSpPr>
          <p:cNvPr id="5" name="TextBox 4"/>
          <p:cNvSpPr txBox="1"/>
          <p:nvPr/>
        </p:nvSpPr>
        <p:spPr>
          <a:xfrm>
            <a:off x="914400" y="1537803"/>
            <a:ext cx="3291939" cy="451342"/>
          </a:xfrm>
          <a:prstGeom prst="rect">
            <a:avLst/>
          </a:prstGeom>
          <a:solidFill>
            <a:schemeClr val="accent1"/>
          </a:solidFill>
        </p:spPr>
        <p:txBody>
          <a:bodyPr wrap="square" lIns="121920" tIns="60960" rIns="121920" bIns="60960" rtlCol="0" anchor="b" anchorCtr="0">
            <a:spAutoFit/>
          </a:bodyPr>
          <a:lstStyle/>
          <a:p>
            <a:r>
              <a:rPr lang="en-US" sz="2133" dirty="0" err="1">
                <a:solidFill>
                  <a:srgbClr val="FFFFFF"/>
                </a:solidFill>
              </a:rPr>
              <a:t>Xxxxx</a:t>
            </a:r>
            <a:r>
              <a:rPr lang="en-US" sz="2133" dirty="0">
                <a:solidFill>
                  <a:srgbClr val="FFFFFF"/>
                </a:solidFill>
              </a:rPr>
              <a:t> </a:t>
            </a:r>
            <a:r>
              <a:rPr lang="en-US" sz="2133" dirty="0" err="1">
                <a:solidFill>
                  <a:srgbClr val="FFFFFF"/>
                </a:solidFill>
              </a:rPr>
              <a:t>xxxxxx</a:t>
            </a:r>
            <a:endParaRPr lang="en-US" sz="2133" dirty="0">
              <a:solidFill>
                <a:srgbClr val="FFFFFF"/>
              </a:solidFill>
            </a:endParaRPr>
          </a:p>
        </p:txBody>
      </p:sp>
      <p:sp>
        <p:nvSpPr>
          <p:cNvPr id="6" name="TextBox 5"/>
          <p:cNvSpPr txBox="1"/>
          <p:nvPr/>
        </p:nvSpPr>
        <p:spPr>
          <a:xfrm>
            <a:off x="916183" y="1989145"/>
            <a:ext cx="3291939" cy="1612825"/>
          </a:xfrm>
          <a:prstGeom prst="rect">
            <a:avLst/>
          </a:prstGeom>
          <a:solidFill>
            <a:schemeClr val="accent1">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8" name="TextBox 7"/>
          <p:cNvSpPr txBox="1"/>
          <p:nvPr/>
        </p:nvSpPr>
        <p:spPr>
          <a:xfrm>
            <a:off x="914400" y="3847942"/>
            <a:ext cx="3291939" cy="451342"/>
          </a:xfrm>
          <a:prstGeom prst="rect">
            <a:avLst/>
          </a:prstGeom>
          <a:solidFill>
            <a:schemeClr val="accent4"/>
          </a:solidFill>
        </p:spPr>
        <p:txBody>
          <a:bodyPr wrap="square" lIns="121920" tIns="60960" rIns="121920" bIns="60960" rtlCol="0" anchor="b" anchorCtr="0">
            <a:spAutoFit/>
          </a:bodyPr>
          <a:lstStyle/>
          <a:p>
            <a:r>
              <a:rPr lang="en-US" sz="2133" dirty="0" err="1">
                <a:solidFill>
                  <a:srgbClr val="FFFFFF"/>
                </a:solidFill>
              </a:rPr>
              <a:t>Xxxxxx</a:t>
            </a:r>
            <a:r>
              <a:rPr lang="en-US" sz="2133" dirty="0">
                <a:solidFill>
                  <a:srgbClr val="FFFFFF"/>
                </a:solidFill>
              </a:rPr>
              <a:t> </a:t>
            </a:r>
            <a:r>
              <a:rPr lang="en-US" sz="2133" dirty="0" err="1">
                <a:solidFill>
                  <a:srgbClr val="FFFFFF"/>
                </a:solidFill>
              </a:rPr>
              <a:t>xxxxxx</a:t>
            </a:r>
            <a:endParaRPr lang="en-US" sz="2133" dirty="0">
              <a:solidFill>
                <a:srgbClr val="FFFFFF"/>
              </a:solidFill>
            </a:endParaRPr>
          </a:p>
        </p:txBody>
      </p:sp>
      <p:sp>
        <p:nvSpPr>
          <p:cNvPr id="9" name="TextBox 8"/>
          <p:cNvSpPr txBox="1"/>
          <p:nvPr/>
        </p:nvSpPr>
        <p:spPr>
          <a:xfrm>
            <a:off x="914400" y="4299284"/>
            <a:ext cx="3291939" cy="1612825"/>
          </a:xfrm>
          <a:prstGeom prst="rect">
            <a:avLst/>
          </a:prstGeom>
          <a:solidFill>
            <a:schemeClr val="accent4">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1" name="TextBox 10"/>
          <p:cNvSpPr txBox="1"/>
          <p:nvPr/>
        </p:nvSpPr>
        <p:spPr>
          <a:xfrm>
            <a:off x="4474741" y="1537803"/>
            <a:ext cx="3291939" cy="451342"/>
          </a:xfrm>
          <a:prstGeom prst="rect">
            <a:avLst/>
          </a:prstGeom>
          <a:solidFill>
            <a:schemeClr val="accent2"/>
          </a:solidFill>
        </p:spPr>
        <p:txBody>
          <a:bodyPr wrap="square" lIns="121920" tIns="60960" rIns="121920" bIns="60960" rtlCol="0" anchor="b" anchorCtr="0">
            <a:spAutoFit/>
          </a:bodyPr>
          <a:lstStyle/>
          <a:p>
            <a:r>
              <a:rPr lang="en-US" sz="2133" dirty="0" err="1">
                <a:solidFill>
                  <a:srgbClr val="FFFFFF"/>
                </a:solidFill>
              </a:rPr>
              <a:t>Xxxx</a:t>
            </a:r>
            <a:r>
              <a:rPr lang="en-US" sz="2133" dirty="0">
                <a:solidFill>
                  <a:srgbClr val="FFFFFF"/>
                </a:solidFill>
              </a:rPr>
              <a:t> </a:t>
            </a:r>
            <a:r>
              <a:rPr lang="en-US" sz="2133" dirty="0" err="1">
                <a:solidFill>
                  <a:srgbClr val="FFFFFF"/>
                </a:solidFill>
              </a:rPr>
              <a:t>xxxxxx</a:t>
            </a:r>
            <a:endParaRPr lang="en-US" sz="2133" dirty="0">
              <a:solidFill>
                <a:srgbClr val="FFFFFF"/>
              </a:solidFill>
            </a:endParaRPr>
          </a:p>
        </p:txBody>
      </p:sp>
      <p:sp>
        <p:nvSpPr>
          <p:cNvPr id="12" name="TextBox 11"/>
          <p:cNvSpPr txBox="1"/>
          <p:nvPr/>
        </p:nvSpPr>
        <p:spPr>
          <a:xfrm>
            <a:off x="4476525" y="1989145"/>
            <a:ext cx="3291939" cy="1612825"/>
          </a:xfrm>
          <a:prstGeom prst="rect">
            <a:avLst/>
          </a:prstGeom>
          <a:solidFill>
            <a:schemeClr val="accent2">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3" name="TextBox 12"/>
          <p:cNvSpPr txBox="1"/>
          <p:nvPr/>
        </p:nvSpPr>
        <p:spPr>
          <a:xfrm>
            <a:off x="4474741" y="3847942"/>
            <a:ext cx="3291939" cy="451342"/>
          </a:xfrm>
          <a:prstGeom prst="rect">
            <a:avLst/>
          </a:prstGeom>
          <a:solidFill>
            <a:schemeClr val="accent5"/>
          </a:solidFill>
        </p:spPr>
        <p:txBody>
          <a:bodyPr wrap="square" lIns="121920" tIns="60960" rIns="121920" bIns="60960" rtlCol="0" anchor="b" anchorCtr="0">
            <a:spAutoFit/>
          </a:bodyPr>
          <a:lstStyle/>
          <a:p>
            <a:r>
              <a:rPr lang="en-US" sz="2133" dirty="0" err="1">
                <a:solidFill>
                  <a:srgbClr val="FFFFFF"/>
                </a:solidFill>
              </a:rPr>
              <a:t>Xxxxx</a:t>
            </a:r>
            <a:r>
              <a:rPr lang="en-US" sz="2133" dirty="0">
                <a:solidFill>
                  <a:srgbClr val="FFFFFF"/>
                </a:solidFill>
              </a:rPr>
              <a:t> </a:t>
            </a:r>
            <a:r>
              <a:rPr lang="en-US" sz="2133" dirty="0" err="1">
                <a:solidFill>
                  <a:srgbClr val="FFFFFF"/>
                </a:solidFill>
              </a:rPr>
              <a:t>xxxxxx</a:t>
            </a:r>
            <a:endParaRPr lang="en-US" sz="2133" dirty="0">
              <a:solidFill>
                <a:srgbClr val="FFFFFF"/>
              </a:solidFill>
            </a:endParaRPr>
          </a:p>
        </p:txBody>
      </p:sp>
      <p:sp>
        <p:nvSpPr>
          <p:cNvPr id="14" name="TextBox 13"/>
          <p:cNvSpPr txBox="1"/>
          <p:nvPr/>
        </p:nvSpPr>
        <p:spPr>
          <a:xfrm>
            <a:off x="4476525" y="4299284"/>
            <a:ext cx="3291939" cy="1612825"/>
          </a:xfrm>
          <a:prstGeom prst="rect">
            <a:avLst/>
          </a:prstGeom>
          <a:solidFill>
            <a:schemeClr val="accent5">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5" name="TextBox 14"/>
          <p:cNvSpPr txBox="1"/>
          <p:nvPr/>
        </p:nvSpPr>
        <p:spPr>
          <a:xfrm>
            <a:off x="7983877" y="1537803"/>
            <a:ext cx="3291939" cy="451342"/>
          </a:xfrm>
          <a:prstGeom prst="rect">
            <a:avLst/>
          </a:prstGeom>
          <a:solidFill>
            <a:schemeClr val="accent3"/>
          </a:solidFill>
        </p:spPr>
        <p:txBody>
          <a:bodyPr wrap="square" lIns="121920" tIns="60960" rIns="121920" bIns="60960" rtlCol="0" anchor="b" anchorCtr="0">
            <a:spAutoFit/>
          </a:bodyPr>
          <a:lstStyle/>
          <a:p>
            <a:r>
              <a:rPr lang="en-US" sz="2133" dirty="0" err="1">
                <a:solidFill>
                  <a:srgbClr val="FFFFFF"/>
                </a:solidFill>
              </a:rPr>
              <a:t>Xxxx</a:t>
            </a:r>
            <a:r>
              <a:rPr lang="en-US" sz="2133" dirty="0">
                <a:solidFill>
                  <a:srgbClr val="FFFFFF"/>
                </a:solidFill>
              </a:rPr>
              <a:t> </a:t>
            </a:r>
            <a:r>
              <a:rPr lang="en-US" sz="2133" dirty="0" err="1">
                <a:solidFill>
                  <a:srgbClr val="FFFFFF"/>
                </a:solidFill>
              </a:rPr>
              <a:t>xxxxxx</a:t>
            </a:r>
            <a:endParaRPr lang="en-US" sz="2133" dirty="0">
              <a:solidFill>
                <a:srgbClr val="FFFFFF"/>
              </a:solidFill>
            </a:endParaRPr>
          </a:p>
        </p:txBody>
      </p:sp>
      <p:sp>
        <p:nvSpPr>
          <p:cNvPr id="16" name="TextBox 15"/>
          <p:cNvSpPr txBox="1"/>
          <p:nvPr/>
        </p:nvSpPr>
        <p:spPr>
          <a:xfrm>
            <a:off x="7985661" y="1989145"/>
            <a:ext cx="3291939" cy="1612825"/>
          </a:xfrm>
          <a:prstGeom prst="rect">
            <a:avLst/>
          </a:prstGeom>
          <a:solidFill>
            <a:schemeClr val="accent3">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7" name="TextBox 16"/>
          <p:cNvSpPr txBox="1"/>
          <p:nvPr/>
        </p:nvSpPr>
        <p:spPr>
          <a:xfrm>
            <a:off x="7983877" y="3847942"/>
            <a:ext cx="3291939" cy="451342"/>
          </a:xfrm>
          <a:prstGeom prst="rect">
            <a:avLst/>
          </a:prstGeom>
          <a:solidFill>
            <a:schemeClr val="accent6"/>
          </a:solidFill>
        </p:spPr>
        <p:txBody>
          <a:bodyPr wrap="square" lIns="121920" tIns="60960" rIns="121920" bIns="60960" rtlCol="0" anchor="b" anchorCtr="0">
            <a:spAutoFit/>
          </a:bodyPr>
          <a:lstStyle/>
          <a:p>
            <a:r>
              <a:rPr lang="en-US" sz="2133" dirty="0" err="1">
                <a:solidFill>
                  <a:srgbClr val="FFFFFF"/>
                </a:solidFill>
              </a:rPr>
              <a:t>Xxxxx</a:t>
            </a:r>
            <a:r>
              <a:rPr lang="en-US" sz="2133" dirty="0">
                <a:solidFill>
                  <a:srgbClr val="FFFFFF"/>
                </a:solidFill>
              </a:rPr>
              <a:t> </a:t>
            </a:r>
            <a:r>
              <a:rPr lang="en-US" sz="2133" dirty="0" err="1">
                <a:solidFill>
                  <a:srgbClr val="FFFFFF"/>
                </a:solidFill>
              </a:rPr>
              <a:t>xxxxxx</a:t>
            </a:r>
            <a:endParaRPr lang="en-US" sz="2133" dirty="0">
              <a:solidFill>
                <a:srgbClr val="FFFFFF"/>
              </a:solidFill>
            </a:endParaRPr>
          </a:p>
        </p:txBody>
      </p:sp>
      <p:sp>
        <p:nvSpPr>
          <p:cNvPr id="18" name="TextBox 17"/>
          <p:cNvSpPr txBox="1"/>
          <p:nvPr/>
        </p:nvSpPr>
        <p:spPr>
          <a:xfrm>
            <a:off x="7985661" y="4299284"/>
            <a:ext cx="3291939" cy="1612825"/>
          </a:xfrm>
          <a:prstGeom prst="rect">
            <a:avLst/>
          </a:prstGeom>
          <a:solidFill>
            <a:schemeClr val="accent6">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Tree>
    <p:extLst>
      <p:ext uri="{BB962C8B-B14F-4D97-AF65-F5344CB8AC3E}">
        <p14:creationId xmlns:p14="http://schemas.microsoft.com/office/powerpoint/2010/main" val="2048084226"/>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30 000 </a:t>
            </a:r>
            <a:r>
              <a:rPr lang="en-US" dirty="0" err="1"/>
              <a:t>xxxx</a:t>
            </a:r>
            <a:r>
              <a:rPr lang="en-US" dirty="0"/>
              <a:t> </a:t>
            </a:r>
            <a:r>
              <a:rPr lang="en-US" dirty="0" err="1"/>
              <a:t>xxxxxx</a:t>
            </a:r>
            <a:r>
              <a:rPr lang="en-US" dirty="0"/>
              <a:t> xxx x</a:t>
            </a:r>
          </a:p>
        </p:txBody>
      </p:sp>
      <p:sp>
        <p:nvSpPr>
          <p:cNvPr id="3" name="Text Placeholder 2"/>
          <p:cNvSpPr>
            <a:spLocks noGrp="1"/>
          </p:cNvSpPr>
          <p:nvPr>
            <p:ph type="body" sz="quarter" idx="10"/>
          </p:nvPr>
        </p:nvSpPr>
        <p:spPr/>
        <p:txBody>
          <a:bodyPr/>
          <a:lstStyle/>
          <a:p>
            <a:r>
              <a:rPr lang="en-US" dirty="0" err="1"/>
              <a:t>Xxxxxxxx</a:t>
            </a:r>
            <a:r>
              <a:rPr lang="en-US" dirty="0"/>
              <a:t> </a:t>
            </a:r>
            <a:r>
              <a:rPr lang="en-US" dirty="0" err="1"/>
              <a:t>xxxxxx</a:t>
            </a:r>
            <a:r>
              <a:rPr lang="en-US" dirty="0"/>
              <a:t> </a:t>
            </a:r>
            <a:r>
              <a:rPr lang="en-US" dirty="0" err="1"/>
              <a:t>xxxx</a:t>
            </a:r>
            <a:r>
              <a:rPr lang="en-US" dirty="0"/>
              <a:t> </a:t>
            </a:r>
            <a:r>
              <a:rPr lang="en-US" dirty="0" err="1"/>
              <a:t>xxxxxxxxxx</a:t>
            </a:r>
            <a:r>
              <a:rPr lang="en-US" dirty="0"/>
              <a:t> x</a:t>
            </a:r>
          </a:p>
        </p:txBody>
      </p:sp>
      <p:sp>
        <p:nvSpPr>
          <p:cNvPr id="5" name="TextBox 4"/>
          <p:cNvSpPr txBox="1"/>
          <p:nvPr/>
        </p:nvSpPr>
        <p:spPr>
          <a:xfrm>
            <a:off x="914400" y="1582258"/>
            <a:ext cx="3291939" cy="451342"/>
          </a:xfrm>
          <a:prstGeom prst="rect">
            <a:avLst/>
          </a:prstGeom>
          <a:solidFill>
            <a:schemeClr val="accent1"/>
          </a:solidFill>
        </p:spPr>
        <p:txBody>
          <a:bodyPr wrap="square" lIns="121920" tIns="60960" rIns="121920" bIns="60960" rtlCol="0" anchor="b" anchorCtr="0">
            <a:spAutoFit/>
          </a:bodyPr>
          <a:lstStyle/>
          <a:p>
            <a:r>
              <a:rPr lang="en-US" sz="2133" dirty="0" err="1">
                <a:solidFill>
                  <a:schemeClr val="bg1"/>
                </a:solidFill>
              </a:rPr>
              <a:t>Xxxxx</a:t>
            </a:r>
            <a:r>
              <a:rPr lang="en-US" sz="2133" dirty="0">
                <a:solidFill>
                  <a:schemeClr val="bg1"/>
                </a:solidFill>
              </a:rPr>
              <a:t> </a:t>
            </a:r>
            <a:r>
              <a:rPr lang="en-US" sz="2133" dirty="0" err="1">
                <a:solidFill>
                  <a:schemeClr val="bg1"/>
                </a:solidFill>
              </a:rPr>
              <a:t>xxxxxx</a:t>
            </a:r>
            <a:endParaRPr lang="en-US" sz="2133" dirty="0">
              <a:solidFill>
                <a:schemeClr val="bg1"/>
              </a:solidFill>
            </a:endParaRPr>
          </a:p>
        </p:txBody>
      </p:sp>
      <p:sp>
        <p:nvSpPr>
          <p:cNvPr id="6" name="TextBox 5"/>
          <p:cNvSpPr txBox="1"/>
          <p:nvPr/>
        </p:nvSpPr>
        <p:spPr>
          <a:xfrm>
            <a:off x="916183" y="2033599"/>
            <a:ext cx="3291939" cy="3932588"/>
          </a:xfrm>
          <a:prstGeom prst="rect">
            <a:avLst/>
          </a:prstGeom>
          <a:solidFill>
            <a:schemeClr val="accent1">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1" name="TextBox 10"/>
          <p:cNvSpPr txBox="1"/>
          <p:nvPr/>
        </p:nvSpPr>
        <p:spPr>
          <a:xfrm>
            <a:off x="4474741" y="1582258"/>
            <a:ext cx="3291939" cy="451342"/>
          </a:xfrm>
          <a:prstGeom prst="rect">
            <a:avLst/>
          </a:prstGeom>
          <a:solidFill>
            <a:schemeClr val="accent4"/>
          </a:solidFill>
        </p:spPr>
        <p:txBody>
          <a:bodyPr wrap="square" lIns="121920" tIns="60960" rIns="121920" bIns="60960" rtlCol="0" anchor="b" anchorCtr="0">
            <a:spAutoFit/>
          </a:bodyPr>
          <a:lstStyle/>
          <a:p>
            <a:r>
              <a:rPr lang="en-US" sz="2133" dirty="0" err="1">
                <a:solidFill>
                  <a:schemeClr val="bg1"/>
                </a:solidFill>
              </a:rPr>
              <a:t>Xxxx</a:t>
            </a:r>
            <a:r>
              <a:rPr lang="en-US" sz="2133" dirty="0">
                <a:solidFill>
                  <a:schemeClr val="bg1"/>
                </a:solidFill>
              </a:rPr>
              <a:t> </a:t>
            </a:r>
            <a:r>
              <a:rPr lang="en-US" sz="2133" dirty="0" err="1">
                <a:solidFill>
                  <a:schemeClr val="bg1"/>
                </a:solidFill>
              </a:rPr>
              <a:t>xxxxxx</a:t>
            </a:r>
            <a:endParaRPr lang="en-US" sz="2133" dirty="0">
              <a:solidFill>
                <a:schemeClr val="bg1"/>
              </a:solidFill>
            </a:endParaRPr>
          </a:p>
        </p:txBody>
      </p:sp>
      <p:sp>
        <p:nvSpPr>
          <p:cNvPr id="12" name="TextBox 11"/>
          <p:cNvSpPr txBox="1"/>
          <p:nvPr/>
        </p:nvSpPr>
        <p:spPr>
          <a:xfrm>
            <a:off x="4476525" y="2033599"/>
            <a:ext cx="3291939" cy="3932588"/>
          </a:xfrm>
          <a:prstGeom prst="rect">
            <a:avLst/>
          </a:prstGeom>
          <a:solidFill>
            <a:schemeClr val="accent4">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5" name="TextBox 14"/>
          <p:cNvSpPr txBox="1"/>
          <p:nvPr/>
        </p:nvSpPr>
        <p:spPr>
          <a:xfrm>
            <a:off x="7983877" y="1582258"/>
            <a:ext cx="3291939" cy="451342"/>
          </a:xfrm>
          <a:prstGeom prst="rect">
            <a:avLst/>
          </a:prstGeom>
          <a:solidFill>
            <a:schemeClr val="tx2"/>
          </a:solidFill>
        </p:spPr>
        <p:txBody>
          <a:bodyPr wrap="square" lIns="121920" tIns="60960" rIns="121920" bIns="60960" rtlCol="0" anchor="b" anchorCtr="0">
            <a:spAutoFit/>
          </a:bodyPr>
          <a:lstStyle/>
          <a:p>
            <a:r>
              <a:rPr lang="en-US" sz="2133" dirty="0" err="1">
                <a:solidFill>
                  <a:schemeClr val="bg1"/>
                </a:solidFill>
              </a:rPr>
              <a:t>Xxxx</a:t>
            </a:r>
            <a:r>
              <a:rPr lang="en-US" sz="2133" dirty="0">
                <a:solidFill>
                  <a:schemeClr val="bg1"/>
                </a:solidFill>
              </a:rPr>
              <a:t> </a:t>
            </a:r>
            <a:r>
              <a:rPr lang="en-US" sz="2133" dirty="0" err="1">
                <a:solidFill>
                  <a:schemeClr val="bg1"/>
                </a:solidFill>
              </a:rPr>
              <a:t>xxxxxx</a:t>
            </a:r>
            <a:endParaRPr lang="en-US" sz="2133" dirty="0">
              <a:solidFill>
                <a:schemeClr val="bg1"/>
              </a:solidFill>
            </a:endParaRPr>
          </a:p>
        </p:txBody>
      </p:sp>
      <p:sp>
        <p:nvSpPr>
          <p:cNvPr id="16" name="TextBox 15"/>
          <p:cNvSpPr txBox="1"/>
          <p:nvPr/>
        </p:nvSpPr>
        <p:spPr>
          <a:xfrm>
            <a:off x="7985661" y="2033599"/>
            <a:ext cx="3291939" cy="3932588"/>
          </a:xfrm>
          <a:prstGeom prst="rect">
            <a:avLst/>
          </a:prstGeom>
          <a:solidFill>
            <a:schemeClr val="tx2">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Tree>
    <p:extLst>
      <p:ext uri="{BB962C8B-B14F-4D97-AF65-F5344CB8AC3E}">
        <p14:creationId xmlns:p14="http://schemas.microsoft.com/office/powerpoint/2010/main" val="1230094953"/>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30 000 </a:t>
            </a:r>
            <a:r>
              <a:rPr lang="en-US" dirty="0" err="1"/>
              <a:t>xxxx</a:t>
            </a:r>
            <a:r>
              <a:rPr lang="en-US" dirty="0"/>
              <a:t> </a:t>
            </a:r>
            <a:r>
              <a:rPr lang="en-US" dirty="0" err="1"/>
              <a:t>xxxxxx</a:t>
            </a:r>
            <a:r>
              <a:rPr lang="en-US" dirty="0"/>
              <a:t> xxx x</a:t>
            </a:r>
          </a:p>
        </p:txBody>
      </p:sp>
      <p:sp>
        <p:nvSpPr>
          <p:cNvPr id="3" name="Text Placeholder 2"/>
          <p:cNvSpPr>
            <a:spLocks noGrp="1"/>
          </p:cNvSpPr>
          <p:nvPr>
            <p:ph type="body" sz="quarter" idx="10"/>
          </p:nvPr>
        </p:nvSpPr>
        <p:spPr/>
        <p:txBody>
          <a:bodyPr/>
          <a:lstStyle/>
          <a:p>
            <a:r>
              <a:rPr lang="en-US" dirty="0" err="1"/>
              <a:t>Xxxxxxxx</a:t>
            </a:r>
            <a:r>
              <a:rPr lang="en-US" dirty="0"/>
              <a:t> </a:t>
            </a:r>
            <a:r>
              <a:rPr lang="en-US" dirty="0" err="1"/>
              <a:t>xxxxxx</a:t>
            </a:r>
            <a:r>
              <a:rPr lang="en-US" dirty="0"/>
              <a:t> </a:t>
            </a:r>
            <a:r>
              <a:rPr lang="en-US" dirty="0" err="1"/>
              <a:t>xxxx</a:t>
            </a:r>
            <a:r>
              <a:rPr lang="en-US" dirty="0"/>
              <a:t> </a:t>
            </a:r>
            <a:r>
              <a:rPr lang="en-US" dirty="0" err="1"/>
              <a:t>xxxxxxxxxx</a:t>
            </a:r>
            <a:r>
              <a:rPr lang="en-US" dirty="0"/>
              <a:t> x</a:t>
            </a:r>
          </a:p>
        </p:txBody>
      </p:sp>
      <p:sp>
        <p:nvSpPr>
          <p:cNvPr id="5" name="TextBox 4"/>
          <p:cNvSpPr txBox="1"/>
          <p:nvPr/>
        </p:nvSpPr>
        <p:spPr>
          <a:xfrm>
            <a:off x="914400" y="1537803"/>
            <a:ext cx="5056227" cy="451342"/>
          </a:xfrm>
          <a:prstGeom prst="rect">
            <a:avLst/>
          </a:prstGeom>
          <a:solidFill>
            <a:schemeClr val="accent1"/>
          </a:solidFill>
        </p:spPr>
        <p:txBody>
          <a:bodyPr wrap="square" lIns="121920" tIns="60960" rIns="121920" bIns="60960" rtlCol="0" anchor="b" anchorCtr="0">
            <a:spAutoFit/>
          </a:bodyPr>
          <a:lstStyle/>
          <a:p>
            <a:r>
              <a:rPr lang="en-US" sz="2133" dirty="0" err="1">
                <a:solidFill>
                  <a:schemeClr val="bg1"/>
                </a:solidFill>
              </a:rPr>
              <a:t>Xxxxx</a:t>
            </a:r>
            <a:r>
              <a:rPr lang="en-US" sz="2133" dirty="0">
                <a:solidFill>
                  <a:schemeClr val="bg1"/>
                </a:solidFill>
              </a:rPr>
              <a:t> </a:t>
            </a:r>
            <a:r>
              <a:rPr lang="en-US" sz="2133" dirty="0" err="1">
                <a:solidFill>
                  <a:schemeClr val="bg1"/>
                </a:solidFill>
              </a:rPr>
              <a:t>xxxxxx</a:t>
            </a:r>
            <a:endParaRPr lang="en-US" sz="2133" dirty="0">
              <a:solidFill>
                <a:schemeClr val="bg1"/>
              </a:solidFill>
            </a:endParaRPr>
          </a:p>
        </p:txBody>
      </p:sp>
      <p:sp>
        <p:nvSpPr>
          <p:cNvPr id="6" name="TextBox 5"/>
          <p:cNvSpPr txBox="1"/>
          <p:nvPr/>
        </p:nvSpPr>
        <p:spPr>
          <a:xfrm>
            <a:off x="914400" y="1989145"/>
            <a:ext cx="5056227" cy="1612825"/>
          </a:xfrm>
          <a:prstGeom prst="rect">
            <a:avLst/>
          </a:prstGeom>
          <a:solidFill>
            <a:schemeClr val="accent1">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3" name="TextBox 12"/>
          <p:cNvSpPr txBox="1"/>
          <p:nvPr/>
        </p:nvSpPr>
        <p:spPr>
          <a:xfrm>
            <a:off x="914400" y="3847942"/>
            <a:ext cx="5056227" cy="451342"/>
          </a:xfrm>
          <a:prstGeom prst="rect">
            <a:avLst/>
          </a:prstGeom>
          <a:solidFill>
            <a:schemeClr val="accent5"/>
          </a:solidFill>
        </p:spPr>
        <p:txBody>
          <a:bodyPr wrap="square" lIns="121920" tIns="60960" rIns="121920" bIns="60960" rtlCol="0" anchor="b" anchorCtr="0">
            <a:spAutoFit/>
          </a:bodyPr>
          <a:lstStyle/>
          <a:p>
            <a:r>
              <a:rPr lang="en-US" sz="2133" dirty="0" err="1">
                <a:solidFill>
                  <a:schemeClr val="bg1"/>
                </a:solidFill>
              </a:rPr>
              <a:t>Xxxx</a:t>
            </a:r>
            <a:r>
              <a:rPr lang="en-US" sz="2133" dirty="0">
                <a:solidFill>
                  <a:schemeClr val="bg1"/>
                </a:solidFill>
              </a:rPr>
              <a:t> </a:t>
            </a:r>
            <a:r>
              <a:rPr lang="en-US" sz="2133" dirty="0" err="1">
                <a:solidFill>
                  <a:schemeClr val="bg1"/>
                </a:solidFill>
              </a:rPr>
              <a:t>xxxxxx</a:t>
            </a:r>
            <a:endParaRPr lang="en-US" sz="2133" dirty="0">
              <a:solidFill>
                <a:schemeClr val="bg1"/>
              </a:solidFill>
            </a:endParaRPr>
          </a:p>
        </p:txBody>
      </p:sp>
      <p:sp>
        <p:nvSpPr>
          <p:cNvPr id="14" name="TextBox 13"/>
          <p:cNvSpPr txBox="1"/>
          <p:nvPr/>
        </p:nvSpPr>
        <p:spPr>
          <a:xfrm>
            <a:off x="914400" y="4299284"/>
            <a:ext cx="5056227" cy="1612825"/>
          </a:xfrm>
          <a:prstGeom prst="rect">
            <a:avLst/>
          </a:prstGeom>
          <a:solidFill>
            <a:schemeClr val="accent5">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5" name="TextBox 14"/>
          <p:cNvSpPr txBox="1"/>
          <p:nvPr/>
        </p:nvSpPr>
        <p:spPr>
          <a:xfrm>
            <a:off x="6218633" y="1537803"/>
            <a:ext cx="5056227" cy="451342"/>
          </a:xfrm>
          <a:prstGeom prst="rect">
            <a:avLst/>
          </a:prstGeom>
          <a:solidFill>
            <a:schemeClr val="accent3"/>
          </a:solidFill>
        </p:spPr>
        <p:txBody>
          <a:bodyPr wrap="square" lIns="121920" tIns="60960" rIns="121920" bIns="60960" rtlCol="0" anchor="b" anchorCtr="0">
            <a:spAutoFit/>
          </a:bodyPr>
          <a:lstStyle/>
          <a:p>
            <a:r>
              <a:rPr lang="en-US" sz="2133" dirty="0" err="1">
                <a:solidFill>
                  <a:schemeClr val="bg1"/>
                </a:solidFill>
              </a:rPr>
              <a:t>Xxxx</a:t>
            </a:r>
            <a:r>
              <a:rPr lang="en-US" sz="2133" dirty="0">
                <a:solidFill>
                  <a:schemeClr val="bg1"/>
                </a:solidFill>
              </a:rPr>
              <a:t> </a:t>
            </a:r>
            <a:r>
              <a:rPr lang="en-US" sz="2133" dirty="0" err="1">
                <a:solidFill>
                  <a:schemeClr val="bg1"/>
                </a:solidFill>
              </a:rPr>
              <a:t>xxxxxx</a:t>
            </a:r>
            <a:endParaRPr lang="en-US" sz="2133" dirty="0">
              <a:solidFill>
                <a:schemeClr val="bg1"/>
              </a:solidFill>
            </a:endParaRPr>
          </a:p>
        </p:txBody>
      </p:sp>
      <p:sp>
        <p:nvSpPr>
          <p:cNvPr id="16" name="TextBox 15"/>
          <p:cNvSpPr txBox="1"/>
          <p:nvPr/>
        </p:nvSpPr>
        <p:spPr>
          <a:xfrm>
            <a:off x="6221373" y="1989145"/>
            <a:ext cx="5056227" cy="1612825"/>
          </a:xfrm>
          <a:prstGeom prst="rect">
            <a:avLst/>
          </a:prstGeom>
          <a:solidFill>
            <a:schemeClr val="accent3">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
        <p:nvSpPr>
          <p:cNvPr id="17" name="TextBox 16"/>
          <p:cNvSpPr txBox="1"/>
          <p:nvPr/>
        </p:nvSpPr>
        <p:spPr>
          <a:xfrm>
            <a:off x="6218633" y="3847942"/>
            <a:ext cx="5056227" cy="451342"/>
          </a:xfrm>
          <a:prstGeom prst="rect">
            <a:avLst/>
          </a:prstGeom>
          <a:solidFill>
            <a:schemeClr val="tx2"/>
          </a:solidFill>
        </p:spPr>
        <p:txBody>
          <a:bodyPr wrap="square" lIns="121920" tIns="60960" rIns="121920" bIns="60960" rtlCol="0" anchor="b" anchorCtr="0">
            <a:spAutoFit/>
          </a:bodyPr>
          <a:lstStyle/>
          <a:p>
            <a:r>
              <a:rPr lang="en-US" sz="2133" dirty="0" err="1">
                <a:solidFill>
                  <a:schemeClr val="bg1"/>
                </a:solidFill>
              </a:rPr>
              <a:t>Xxxxxx</a:t>
            </a:r>
            <a:r>
              <a:rPr lang="en-US" sz="2133" dirty="0">
                <a:solidFill>
                  <a:schemeClr val="bg1"/>
                </a:solidFill>
              </a:rPr>
              <a:t> </a:t>
            </a:r>
            <a:r>
              <a:rPr lang="en-US" sz="2133" dirty="0" err="1">
                <a:solidFill>
                  <a:schemeClr val="bg1"/>
                </a:solidFill>
              </a:rPr>
              <a:t>xxxxxx</a:t>
            </a:r>
            <a:endParaRPr lang="en-US" sz="2133" dirty="0">
              <a:solidFill>
                <a:schemeClr val="bg1"/>
              </a:solidFill>
            </a:endParaRPr>
          </a:p>
        </p:txBody>
      </p:sp>
      <p:sp>
        <p:nvSpPr>
          <p:cNvPr id="18" name="TextBox 17"/>
          <p:cNvSpPr txBox="1"/>
          <p:nvPr/>
        </p:nvSpPr>
        <p:spPr>
          <a:xfrm>
            <a:off x="6221373" y="4299284"/>
            <a:ext cx="5056227" cy="1612825"/>
          </a:xfrm>
          <a:prstGeom prst="rect">
            <a:avLst/>
          </a:prstGeom>
          <a:solidFill>
            <a:schemeClr val="tx2">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endParaRPr lang="en-US" sz="1467" dirty="0"/>
          </a:p>
        </p:txBody>
      </p:sp>
    </p:spTree>
    <p:extLst>
      <p:ext uri="{BB962C8B-B14F-4D97-AF65-F5344CB8AC3E}">
        <p14:creationId xmlns:p14="http://schemas.microsoft.com/office/powerpoint/2010/main" val="191549613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Rectangle 51"/>
          <p:cNvSpPr/>
          <p:nvPr/>
        </p:nvSpPr>
        <p:spPr>
          <a:xfrm>
            <a:off x="863419" y="748829"/>
            <a:ext cx="4992555" cy="2448272"/>
          </a:xfrm>
          <a:prstGeom prst="rect">
            <a:avLst/>
          </a:prstGeom>
          <a:solidFill>
            <a:schemeClr val="accent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Rectangle 52"/>
          <p:cNvSpPr/>
          <p:nvPr/>
        </p:nvSpPr>
        <p:spPr>
          <a:xfrm>
            <a:off x="6311116" y="748829"/>
            <a:ext cx="4992555" cy="2448272"/>
          </a:xfrm>
          <a:prstGeom prst="rect">
            <a:avLst/>
          </a:prstGeom>
          <a:solidFill>
            <a:schemeClr val="accent3"/>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Rectangle 53"/>
          <p:cNvSpPr/>
          <p:nvPr/>
        </p:nvSpPr>
        <p:spPr>
          <a:xfrm>
            <a:off x="863908" y="3662263"/>
            <a:ext cx="4992555" cy="2448272"/>
          </a:xfrm>
          <a:prstGeom prst="rect">
            <a:avLst/>
          </a:prstGeom>
          <a:solidFill>
            <a:schemeClr val="accent5"/>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5" name="Rectangle 54"/>
          <p:cNvSpPr/>
          <p:nvPr/>
        </p:nvSpPr>
        <p:spPr>
          <a:xfrm>
            <a:off x="6311605" y="3662263"/>
            <a:ext cx="4992555" cy="2448272"/>
          </a:xfrm>
          <a:prstGeom prst="rect">
            <a:avLst/>
          </a:prstGeom>
          <a:solidFill>
            <a:schemeClr val="tx2"/>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Rectangle 6"/>
          <p:cNvSpPr/>
          <p:nvPr/>
        </p:nvSpPr>
        <p:spPr>
          <a:xfrm>
            <a:off x="863419" y="648241"/>
            <a:ext cx="4992555" cy="2448272"/>
          </a:xfrm>
          <a:prstGeom prst="rect">
            <a:avLst/>
          </a:prstGeom>
          <a:solidFill>
            <a:schemeClr val="bg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 name="Parallelogram 5"/>
          <p:cNvSpPr/>
          <p:nvPr/>
        </p:nvSpPr>
        <p:spPr>
          <a:xfrm rot="5400000">
            <a:off x="449593" y="1110224"/>
            <a:ext cx="646169" cy="181481"/>
          </a:xfrm>
          <a:prstGeom prst="parallelogram">
            <a:avLst>
              <a:gd name="adj" fmla="val 47451"/>
            </a:avLst>
          </a:prstGeom>
          <a:solidFill>
            <a:schemeClr val="accent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Right Arrow 23"/>
          <p:cNvSpPr/>
          <p:nvPr/>
        </p:nvSpPr>
        <p:spPr>
          <a:xfrm>
            <a:off x="863418" y="792917"/>
            <a:ext cx="1770541" cy="816091"/>
          </a:xfrm>
          <a:prstGeom prst="rightArrow">
            <a:avLst>
              <a:gd name="adj1" fmla="val 69240"/>
              <a:gd name="adj2" fmla="val 36639"/>
            </a:avLst>
          </a:prstGeom>
          <a:solidFill>
            <a:schemeClr val="bg1">
              <a:lumMod val="75000"/>
              <a:alpha val="50000"/>
            </a:schemeClr>
          </a:solidFill>
          <a:ln>
            <a:noFill/>
          </a:ln>
          <a:effectLst>
            <a:outerShdw blurRad="25400" algn="ctr" rotWithShape="0">
              <a:schemeClr val="bg1">
                <a:lumMod val="75000"/>
                <a:alpha val="50000"/>
              </a:scheme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r"/>
            <a:endParaRPr lang="en-US" sz="2133" dirty="0"/>
          </a:p>
        </p:txBody>
      </p:sp>
      <p:sp>
        <p:nvSpPr>
          <p:cNvPr id="4" name="Right Arrow 3"/>
          <p:cNvSpPr/>
          <p:nvPr/>
        </p:nvSpPr>
        <p:spPr>
          <a:xfrm>
            <a:off x="681937" y="750737"/>
            <a:ext cx="1952023" cy="816091"/>
          </a:xfrm>
          <a:prstGeom prst="rightArrow">
            <a:avLst>
              <a:gd name="adj1" fmla="val 69240"/>
              <a:gd name="adj2" fmla="val 36639"/>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US" sz="2133" dirty="0"/>
              <a:t>X xx xxx 1</a:t>
            </a:r>
          </a:p>
        </p:txBody>
      </p:sp>
      <p:sp>
        <p:nvSpPr>
          <p:cNvPr id="27" name="Rectangle 26"/>
          <p:cNvSpPr/>
          <p:nvPr/>
        </p:nvSpPr>
        <p:spPr>
          <a:xfrm>
            <a:off x="6311116" y="648241"/>
            <a:ext cx="4992555" cy="2448272"/>
          </a:xfrm>
          <a:prstGeom prst="rect">
            <a:avLst/>
          </a:prstGeom>
          <a:solidFill>
            <a:schemeClr val="bg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 name="Parallelogram 27"/>
          <p:cNvSpPr/>
          <p:nvPr/>
        </p:nvSpPr>
        <p:spPr>
          <a:xfrm rot="5400000">
            <a:off x="5897290" y="1110224"/>
            <a:ext cx="646169" cy="181481"/>
          </a:xfrm>
          <a:prstGeom prst="parallelogram">
            <a:avLst>
              <a:gd name="adj" fmla="val 47451"/>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Right Arrow 28"/>
          <p:cNvSpPr/>
          <p:nvPr/>
        </p:nvSpPr>
        <p:spPr>
          <a:xfrm>
            <a:off x="6311115" y="792917"/>
            <a:ext cx="1770541" cy="816091"/>
          </a:xfrm>
          <a:prstGeom prst="rightArrow">
            <a:avLst>
              <a:gd name="adj1" fmla="val 69240"/>
              <a:gd name="adj2" fmla="val 36639"/>
            </a:avLst>
          </a:prstGeom>
          <a:solidFill>
            <a:schemeClr val="bg1">
              <a:lumMod val="75000"/>
              <a:alpha val="50000"/>
            </a:schemeClr>
          </a:solidFill>
          <a:ln>
            <a:noFill/>
          </a:ln>
          <a:effectLst>
            <a:outerShdw blurRad="25400" algn="ctr" rotWithShape="0">
              <a:schemeClr val="bg1">
                <a:lumMod val="75000"/>
                <a:alpha val="50000"/>
              </a:scheme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r"/>
            <a:endParaRPr lang="en-US" sz="2133" dirty="0"/>
          </a:p>
        </p:txBody>
      </p:sp>
      <p:sp>
        <p:nvSpPr>
          <p:cNvPr id="30" name="Right Arrow 29"/>
          <p:cNvSpPr/>
          <p:nvPr/>
        </p:nvSpPr>
        <p:spPr>
          <a:xfrm>
            <a:off x="6129634" y="750737"/>
            <a:ext cx="1952023" cy="816091"/>
          </a:xfrm>
          <a:prstGeom prst="rightArrow">
            <a:avLst>
              <a:gd name="adj1" fmla="val 69240"/>
              <a:gd name="adj2" fmla="val 36639"/>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US" sz="2133" dirty="0"/>
              <a:t>X xx xxx 2</a:t>
            </a:r>
          </a:p>
        </p:txBody>
      </p:sp>
      <p:sp>
        <p:nvSpPr>
          <p:cNvPr id="32" name="Rectangle 31"/>
          <p:cNvSpPr/>
          <p:nvPr/>
        </p:nvSpPr>
        <p:spPr>
          <a:xfrm>
            <a:off x="863908" y="3561675"/>
            <a:ext cx="4992555" cy="2448272"/>
          </a:xfrm>
          <a:prstGeom prst="rect">
            <a:avLst/>
          </a:prstGeom>
          <a:solidFill>
            <a:schemeClr val="bg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Parallelogram 32"/>
          <p:cNvSpPr/>
          <p:nvPr/>
        </p:nvSpPr>
        <p:spPr>
          <a:xfrm rot="5400000">
            <a:off x="450082" y="4023657"/>
            <a:ext cx="646169" cy="181481"/>
          </a:xfrm>
          <a:prstGeom prst="parallelogram">
            <a:avLst>
              <a:gd name="adj" fmla="val 47451"/>
            </a:avLst>
          </a:prstGeom>
          <a:solidFill>
            <a:schemeClr val="accent5">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ight Arrow 33"/>
          <p:cNvSpPr/>
          <p:nvPr/>
        </p:nvSpPr>
        <p:spPr>
          <a:xfrm>
            <a:off x="863907" y="3706351"/>
            <a:ext cx="1770541" cy="816091"/>
          </a:xfrm>
          <a:prstGeom prst="rightArrow">
            <a:avLst>
              <a:gd name="adj1" fmla="val 69240"/>
              <a:gd name="adj2" fmla="val 36639"/>
            </a:avLst>
          </a:prstGeom>
          <a:solidFill>
            <a:schemeClr val="bg1">
              <a:lumMod val="75000"/>
              <a:alpha val="50000"/>
            </a:schemeClr>
          </a:solidFill>
          <a:ln>
            <a:noFill/>
          </a:ln>
          <a:effectLst>
            <a:outerShdw blurRad="25400" algn="ctr" rotWithShape="0">
              <a:schemeClr val="bg1">
                <a:lumMod val="75000"/>
                <a:alpha val="50000"/>
              </a:scheme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r"/>
            <a:endParaRPr lang="en-US" sz="2133" dirty="0"/>
          </a:p>
        </p:txBody>
      </p:sp>
      <p:sp>
        <p:nvSpPr>
          <p:cNvPr id="35" name="Right Arrow 34"/>
          <p:cNvSpPr/>
          <p:nvPr/>
        </p:nvSpPr>
        <p:spPr>
          <a:xfrm>
            <a:off x="682426" y="3664171"/>
            <a:ext cx="1952023" cy="816091"/>
          </a:xfrm>
          <a:prstGeom prst="rightArrow">
            <a:avLst>
              <a:gd name="adj1" fmla="val 69240"/>
              <a:gd name="adj2" fmla="val 36639"/>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US" sz="2133" dirty="0"/>
              <a:t>X xx xxx 3</a:t>
            </a:r>
          </a:p>
        </p:txBody>
      </p:sp>
      <p:sp>
        <p:nvSpPr>
          <p:cNvPr id="37" name="Rectangle 36"/>
          <p:cNvSpPr/>
          <p:nvPr/>
        </p:nvSpPr>
        <p:spPr>
          <a:xfrm>
            <a:off x="6311605" y="3561675"/>
            <a:ext cx="4992555" cy="2448272"/>
          </a:xfrm>
          <a:prstGeom prst="rect">
            <a:avLst/>
          </a:prstGeom>
          <a:solidFill>
            <a:schemeClr val="bg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Parallelogram 37"/>
          <p:cNvSpPr/>
          <p:nvPr/>
        </p:nvSpPr>
        <p:spPr>
          <a:xfrm rot="5400000">
            <a:off x="5897780" y="4023657"/>
            <a:ext cx="646169" cy="181481"/>
          </a:xfrm>
          <a:prstGeom prst="parallelogram">
            <a:avLst>
              <a:gd name="adj" fmla="val 47451"/>
            </a:avLst>
          </a:prstGeom>
          <a:solidFill>
            <a:schemeClr val="tx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Right Arrow 38"/>
          <p:cNvSpPr/>
          <p:nvPr/>
        </p:nvSpPr>
        <p:spPr>
          <a:xfrm>
            <a:off x="6311604" y="3706351"/>
            <a:ext cx="1770541" cy="816091"/>
          </a:xfrm>
          <a:prstGeom prst="rightArrow">
            <a:avLst>
              <a:gd name="adj1" fmla="val 69240"/>
              <a:gd name="adj2" fmla="val 36639"/>
            </a:avLst>
          </a:prstGeom>
          <a:solidFill>
            <a:schemeClr val="bg1">
              <a:lumMod val="75000"/>
              <a:alpha val="50000"/>
            </a:schemeClr>
          </a:solidFill>
          <a:ln>
            <a:noFill/>
          </a:ln>
          <a:effectLst>
            <a:outerShdw blurRad="25400" algn="ctr" rotWithShape="0">
              <a:schemeClr val="bg1">
                <a:lumMod val="75000"/>
                <a:alpha val="50000"/>
              </a:scheme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r"/>
            <a:endParaRPr lang="en-US" sz="2133" dirty="0"/>
          </a:p>
        </p:txBody>
      </p:sp>
      <p:sp>
        <p:nvSpPr>
          <p:cNvPr id="40" name="Right Arrow 39"/>
          <p:cNvSpPr/>
          <p:nvPr/>
        </p:nvSpPr>
        <p:spPr>
          <a:xfrm>
            <a:off x="6130123" y="3664171"/>
            <a:ext cx="1952023" cy="816091"/>
          </a:xfrm>
          <a:prstGeom prst="rightArrow">
            <a:avLst>
              <a:gd name="adj1" fmla="val 69240"/>
              <a:gd name="adj2" fmla="val 36639"/>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US" sz="2133" dirty="0"/>
              <a:t>X xx xxx 4</a:t>
            </a:r>
          </a:p>
        </p:txBody>
      </p:sp>
      <p:sp>
        <p:nvSpPr>
          <p:cNvPr id="41" name="TextBox 40"/>
          <p:cNvSpPr txBox="1"/>
          <p:nvPr/>
        </p:nvSpPr>
        <p:spPr>
          <a:xfrm>
            <a:off x="952482" y="1543308"/>
            <a:ext cx="2215193" cy="1159035"/>
          </a:xfrm>
          <a:prstGeom prst="rect">
            <a:avLst/>
          </a:prstGeom>
          <a:noFill/>
        </p:spPr>
        <p:txBody>
          <a:bodyPr wrap="square" rtlCol="0">
            <a:spAutoFit/>
          </a:bodyPr>
          <a:lstStyle/>
          <a:p>
            <a:r>
              <a:rPr lang="en-US" sz="1600" dirty="0"/>
              <a:t>X xx x </a:t>
            </a:r>
            <a:r>
              <a:rPr lang="en-US" sz="1600" dirty="0" err="1"/>
              <a:t>xxxx</a:t>
            </a:r>
            <a:endParaRPr lang="en-US" sz="1600" dirty="0"/>
          </a:p>
          <a:p>
            <a:r>
              <a:rPr lang="en-US" sz="1333" dirty="0" err="1"/>
              <a:t>Xxxxx</a:t>
            </a:r>
            <a:r>
              <a:rPr lang="en-US" sz="1333" dirty="0"/>
              <a:t> </a:t>
            </a:r>
            <a:r>
              <a:rPr lang="en-US" sz="1333" dirty="0" err="1"/>
              <a:t>xxxxx</a:t>
            </a:r>
            <a:r>
              <a:rPr lang="en-US" sz="1333" dirty="0"/>
              <a:t> </a:t>
            </a:r>
            <a:r>
              <a:rPr lang="en-US" sz="1333" dirty="0" err="1"/>
              <a:t>xxxxxx</a:t>
            </a:r>
            <a:r>
              <a:rPr lang="en-US" sz="1333" dirty="0"/>
              <a:t> xxx xx </a:t>
            </a:r>
            <a:r>
              <a:rPr lang="en-US" sz="1333" dirty="0" err="1"/>
              <a:t>xxxxxxxx</a:t>
            </a:r>
            <a:r>
              <a:rPr lang="en-US" sz="1333" dirty="0"/>
              <a:t> </a:t>
            </a:r>
            <a:r>
              <a:rPr lang="en-US" sz="1333" dirty="0" err="1"/>
              <a:t>xxxxxx</a:t>
            </a:r>
            <a:r>
              <a:rPr lang="en-US" sz="1333" dirty="0"/>
              <a:t> x xx </a:t>
            </a:r>
            <a:r>
              <a:rPr lang="en-US" sz="1333" dirty="0" err="1"/>
              <a:t>Xxxxx</a:t>
            </a:r>
            <a:r>
              <a:rPr lang="en-US" sz="1333" dirty="0"/>
              <a:t> </a:t>
            </a:r>
            <a:r>
              <a:rPr lang="en-US" sz="1333" dirty="0" err="1"/>
              <a:t>xxxx</a:t>
            </a:r>
            <a:r>
              <a:rPr lang="en-US" sz="1333" dirty="0"/>
              <a:t> x xxx x </a:t>
            </a:r>
            <a:r>
              <a:rPr lang="en-US" sz="1333" dirty="0" err="1"/>
              <a:t>xxxxxxxxxxxxx</a:t>
            </a:r>
            <a:r>
              <a:rPr lang="en-US" sz="1333" dirty="0"/>
              <a:t> </a:t>
            </a:r>
            <a:r>
              <a:rPr lang="en-US" sz="1333" dirty="0" err="1"/>
              <a:t>xxxxxx</a:t>
            </a:r>
            <a:r>
              <a:rPr lang="en-US" sz="1333" dirty="0"/>
              <a:t> xx</a:t>
            </a:r>
            <a:endParaRPr lang="en-US" sz="1600" dirty="0"/>
          </a:p>
        </p:txBody>
      </p:sp>
      <p:sp>
        <p:nvSpPr>
          <p:cNvPr id="49" name="TextBox 48"/>
          <p:cNvSpPr txBox="1"/>
          <p:nvPr/>
        </p:nvSpPr>
        <p:spPr>
          <a:xfrm>
            <a:off x="6333793" y="1543308"/>
            <a:ext cx="2215193" cy="1159035"/>
          </a:xfrm>
          <a:prstGeom prst="rect">
            <a:avLst/>
          </a:prstGeom>
          <a:noFill/>
        </p:spPr>
        <p:txBody>
          <a:bodyPr wrap="square" rtlCol="0">
            <a:spAutoFit/>
          </a:bodyPr>
          <a:lstStyle/>
          <a:p>
            <a:r>
              <a:rPr lang="en-US" sz="1600" dirty="0"/>
              <a:t>X xx x </a:t>
            </a:r>
            <a:r>
              <a:rPr lang="en-US" sz="1600" dirty="0" err="1"/>
              <a:t>xxxx</a:t>
            </a:r>
            <a:endParaRPr lang="en-US" sz="1600" dirty="0"/>
          </a:p>
          <a:p>
            <a:r>
              <a:rPr lang="en-US" sz="1333" dirty="0" err="1"/>
              <a:t>Xxxxx</a:t>
            </a:r>
            <a:r>
              <a:rPr lang="en-US" sz="1333" dirty="0"/>
              <a:t> </a:t>
            </a:r>
            <a:r>
              <a:rPr lang="en-US" sz="1333" dirty="0" err="1"/>
              <a:t>xxxxx</a:t>
            </a:r>
            <a:r>
              <a:rPr lang="en-US" sz="1333" dirty="0"/>
              <a:t> </a:t>
            </a:r>
            <a:r>
              <a:rPr lang="en-US" sz="1333" dirty="0" err="1"/>
              <a:t>xxxxxx</a:t>
            </a:r>
            <a:r>
              <a:rPr lang="en-US" sz="1333" dirty="0"/>
              <a:t> xxx xx </a:t>
            </a:r>
            <a:r>
              <a:rPr lang="en-US" sz="1333" dirty="0" err="1"/>
              <a:t>xxxxxxxx</a:t>
            </a:r>
            <a:r>
              <a:rPr lang="en-US" sz="1333" dirty="0"/>
              <a:t> </a:t>
            </a:r>
            <a:r>
              <a:rPr lang="en-US" sz="1333" dirty="0" err="1"/>
              <a:t>xxxxxx</a:t>
            </a:r>
            <a:r>
              <a:rPr lang="en-US" sz="1333" dirty="0"/>
              <a:t> x xx </a:t>
            </a:r>
            <a:r>
              <a:rPr lang="en-US" sz="1333" dirty="0" err="1"/>
              <a:t>Xxxxx</a:t>
            </a:r>
            <a:r>
              <a:rPr lang="en-US" sz="1333" dirty="0"/>
              <a:t> </a:t>
            </a:r>
            <a:r>
              <a:rPr lang="en-US" sz="1333" dirty="0" err="1"/>
              <a:t>xxxx</a:t>
            </a:r>
            <a:r>
              <a:rPr lang="en-US" sz="1333" dirty="0"/>
              <a:t> x xxx x </a:t>
            </a:r>
            <a:r>
              <a:rPr lang="en-US" sz="1333" dirty="0" err="1"/>
              <a:t>xxxxxxxxxxxxx</a:t>
            </a:r>
            <a:r>
              <a:rPr lang="en-US" sz="1333" dirty="0"/>
              <a:t> </a:t>
            </a:r>
            <a:r>
              <a:rPr lang="en-US" sz="1333" dirty="0" err="1"/>
              <a:t>xxxxxx</a:t>
            </a:r>
            <a:r>
              <a:rPr lang="en-US" sz="1333" dirty="0"/>
              <a:t> xx</a:t>
            </a:r>
            <a:endParaRPr lang="en-US" sz="1600" dirty="0"/>
          </a:p>
        </p:txBody>
      </p:sp>
      <p:sp>
        <p:nvSpPr>
          <p:cNvPr id="50" name="TextBox 49"/>
          <p:cNvSpPr txBox="1"/>
          <p:nvPr/>
        </p:nvSpPr>
        <p:spPr>
          <a:xfrm>
            <a:off x="952482" y="4399145"/>
            <a:ext cx="2215193" cy="1159035"/>
          </a:xfrm>
          <a:prstGeom prst="rect">
            <a:avLst/>
          </a:prstGeom>
          <a:noFill/>
        </p:spPr>
        <p:txBody>
          <a:bodyPr wrap="square" rtlCol="0">
            <a:spAutoFit/>
          </a:bodyPr>
          <a:lstStyle/>
          <a:p>
            <a:r>
              <a:rPr lang="en-US" sz="1600" dirty="0"/>
              <a:t>X xx x </a:t>
            </a:r>
            <a:r>
              <a:rPr lang="en-US" sz="1600" dirty="0" err="1"/>
              <a:t>xxxx</a:t>
            </a:r>
            <a:endParaRPr lang="en-US" sz="1600" dirty="0"/>
          </a:p>
          <a:p>
            <a:r>
              <a:rPr lang="en-US" sz="1333" dirty="0" err="1"/>
              <a:t>Xxxxx</a:t>
            </a:r>
            <a:r>
              <a:rPr lang="en-US" sz="1333" dirty="0"/>
              <a:t> </a:t>
            </a:r>
            <a:r>
              <a:rPr lang="en-US" sz="1333" dirty="0" err="1"/>
              <a:t>xxxxx</a:t>
            </a:r>
            <a:r>
              <a:rPr lang="en-US" sz="1333" dirty="0"/>
              <a:t> </a:t>
            </a:r>
            <a:r>
              <a:rPr lang="en-US" sz="1333" dirty="0" err="1"/>
              <a:t>xxxxxx</a:t>
            </a:r>
            <a:r>
              <a:rPr lang="en-US" sz="1333" dirty="0"/>
              <a:t> xxx xx </a:t>
            </a:r>
            <a:r>
              <a:rPr lang="en-US" sz="1333" dirty="0" err="1"/>
              <a:t>xxxxxxxx</a:t>
            </a:r>
            <a:r>
              <a:rPr lang="en-US" sz="1333" dirty="0"/>
              <a:t> </a:t>
            </a:r>
            <a:r>
              <a:rPr lang="en-US" sz="1333" dirty="0" err="1"/>
              <a:t>xxxxxx</a:t>
            </a:r>
            <a:r>
              <a:rPr lang="en-US" sz="1333" dirty="0"/>
              <a:t> x xx </a:t>
            </a:r>
            <a:r>
              <a:rPr lang="en-US" sz="1333" dirty="0" err="1"/>
              <a:t>Xxxxx</a:t>
            </a:r>
            <a:r>
              <a:rPr lang="en-US" sz="1333" dirty="0"/>
              <a:t> </a:t>
            </a:r>
            <a:r>
              <a:rPr lang="en-US" sz="1333" dirty="0" err="1"/>
              <a:t>xxxx</a:t>
            </a:r>
            <a:r>
              <a:rPr lang="en-US" sz="1333" dirty="0"/>
              <a:t> x xxx x </a:t>
            </a:r>
            <a:r>
              <a:rPr lang="en-US" sz="1333" dirty="0" err="1"/>
              <a:t>xxxxxxxxxxxxx</a:t>
            </a:r>
            <a:r>
              <a:rPr lang="en-US" sz="1333" dirty="0"/>
              <a:t> </a:t>
            </a:r>
            <a:r>
              <a:rPr lang="en-US" sz="1333" dirty="0" err="1"/>
              <a:t>xxxxxx</a:t>
            </a:r>
            <a:r>
              <a:rPr lang="en-US" sz="1333" dirty="0"/>
              <a:t> xx</a:t>
            </a:r>
            <a:endParaRPr lang="en-US" sz="1600" dirty="0"/>
          </a:p>
        </p:txBody>
      </p:sp>
      <p:sp>
        <p:nvSpPr>
          <p:cNvPr id="51" name="TextBox 50"/>
          <p:cNvSpPr txBox="1"/>
          <p:nvPr/>
        </p:nvSpPr>
        <p:spPr>
          <a:xfrm>
            <a:off x="6333793" y="4399145"/>
            <a:ext cx="2215193" cy="1159035"/>
          </a:xfrm>
          <a:prstGeom prst="rect">
            <a:avLst/>
          </a:prstGeom>
          <a:noFill/>
        </p:spPr>
        <p:txBody>
          <a:bodyPr wrap="square" rtlCol="0">
            <a:spAutoFit/>
          </a:bodyPr>
          <a:lstStyle/>
          <a:p>
            <a:r>
              <a:rPr lang="en-US" sz="1600" dirty="0"/>
              <a:t>X xx x </a:t>
            </a:r>
            <a:r>
              <a:rPr lang="en-US" sz="1600" dirty="0" err="1"/>
              <a:t>xxxx</a:t>
            </a:r>
            <a:endParaRPr lang="en-US" sz="1600" dirty="0"/>
          </a:p>
          <a:p>
            <a:r>
              <a:rPr lang="en-US" sz="1333" dirty="0" err="1"/>
              <a:t>Xxxxx</a:t>
            </a:r>
            <a:r>
              <a:rPr lang="en-US" sz="1333" dirty="0"/>
              <a:t> </a:t>
            </a:r>
            <a:r>
              <a:rPr lang="en-US" sz="1333" dirty="0" err="1"/>
              <a:t>xxxxx</a:t>
            </a:r>
            <a:r>
              <a:rPr lang="en-US" sz="1333" dirty="0"/>
              <a:t> </a:t>
            </a:r>
            <a:r>
              <a:rPr lang="en-US" sz="1333" dirty="0" err="1"/>
              <a:t>xxxxxx</a:t>
            </a:r>
            <a:r>
              <a:rPr lang="en-US" sz="1333" dirty="0"/>
              <a:t> xxx xx </a:t>
            </a:r>
            <a:r>
              <a:rPr lang="en-US" sz="1333" dirty="0" err="1"/>
              <a:t>xxxxxxxx</a:t>
            </a:r>
            <a:r>
              <a:rPr lang="en-US" sz="1333" dirty="0"/>
              <a:t> </a:t>
            </a:r>
            <a:r>
              <a:rPr lang="en-US" sz="1333" dirty="0" err="1"/>
              <a:t>xxxxxx</a:t>
            </a:r>
            <a:r>
              <a:rPr lang="en-US" sz="1333" dirty="0"/>
              <a:t> x xx </a:t>
            </a:r>
            <a:r>
              <a:rPr lang="en-US" sz="1333" dirty="0" err="1"/>
              <a:t>Xxxxx</a:t>
            </a:r>
            <a:r>
              <a:rPr lang="en-US" sz="1333" dirty="0"/>
              <a:t> </a:t>
            </a:r>
            <a:r>
              <a:rPr lang="en-US" sz="1333" dirty="0" err="1"/>
              <a:t>xxxx</a:t>
            </a:r>
            <a:r>
              <a:rPr lang="en-US" sz="1333" dirty="0"/>
              <a:t> x xxx x </a:t>
            </a:r>
            <a:r>
              <a:rPr lang="en-US" sz="1333" dirty="0" err="1"/>
              <a:t>xxxxxxxxxxxxx</a:t>
            </a:r>
            <a:r>
              <a:rPr lang="en-US" sz="1333" dirty="0"/>
              <a:t> </a:t>
            </a:r>
            <a:r>
              <a:rPr lang="en-US" sz="1333" dirty="0" err="1"/>
              <a:t>xxxxxx</a:t>
            </a:r>
            <a:r>
              <a:rPr lang="en-US" sz="1333" dirty="0"/>
              <a:t> xx</a:t>
            </a:r>
            <a:endParaRPr lang="en-US" sz="1600" dirty="0"/>
          </a:p>
        </p:txBody>
      </p:sp>
      <p:sp>
        <p:nvSpPr>
          <p:cNvPr id="57" name="Rectangle 56"/>
          <p:cNvSpPr/>
          <p:nvPr/>
        </p:nvSpPr>
        <p:spPr>
          <a:xfrm>
            <a:off x="3906664" y="936854"/>
            <a:ext cx="1494581" cy="1871047"/>
          </a:xfrm>
          <a:prstGeom prst="rect">
            <a:avLst/>
          </a:prstGeom>
          <a:solidFill>
            <a:schemeClr val="bg1">
              <a:lumMod val="85000"/>
            </a:schemeClr>
          </a:solidFill>
          <a:scene3d>
            <a:camera prst="perspectiveContrastingLeftFacing" fov="4500000">
              <a:rot lat="598847" lon="1496540" rev="21573483"/>
            </a:camera>
            <a:lightRig rig="threePt" dir="t"/>
          </a:scene3d>
          <a:sp3d extrusionH="254000">
            <a:bevelT w="38100" h="0"/>
            <a:extrusionClr>
              <a:schemeClr val="bg1">
                <a:lumMod val="50000"/>
              </a:schemeClr>
            </a:extrusionClr>
          </a:sp3d>
        </p:spPr>
        <p:txBody>
          <a:bodyPr wrap="none" anchor="ctr" anchorCtr="0">
            <a:noAutofit/>
          </a:bodyPr>
          <a:lstStyle/>
          <a:p>
            <a:pPr algn="ctr"/>
            <a:r>
              <a:rPr lang="en-US" sz="1600" dirty="0"/>
              <a:t>Xxx </a:t>
            </a:r>
            <a:r>
              <a:rPr lang="en-US" sz="1600" dirty="0" err="1"/>
              <a:t>xxx</a:t>
            </a:r>
            <a:r>
              <a:rPr lang="en-US" sz="1600" dirty="0"/>
              <a:t> </a:t>
            </a:r>
            <a:r>
              <a:rPr lang="en-US" sz="1600" dirty="0" err="1"/>
              <a:t>xxx</a:t>
            </a:r>
            <a:br>
              <a:rPr lang="en-US" sz="1600" dirty="0"/>
            </a:br>
            <a:r>
              <a:rPr lang="en-US" sz="1600" dirty="0"/>
              <a:t>xx x </a:t>
            </a:r>
            <a:r>
              <a:rPr lang="en-US" sz="1600" dirty="0" err="1"/>
              <a:t>xxxx</a:t>
            </a:r>
            <a:endParaRPr lang="en-US" sz="1600" dirty="0"/>
          </a:p>
        </p:txBody>
      </p:sp>
      <p:sp>
        <p:nvSpPr>
          <p:cNvPr id="58" name="Rectangle 57"/>
          <p:cNvSpPr/>
          <p:nvPr/>
        </p:nvSpPr>
        <p:spPr>
          <a:xfrm>
            <a:off x="9456374" y="936854"/>
            <a:ext cx="1494581" cy="1871047"/>
          </a:xfrm>
          <a:prstGeom prst="rect">
            <a:avLst/>
          </a:prstGeom>
          <a:solidFill>
            <a:schemeClr val="bg1">
              <a:lumMod val="85000"/>
            </a:schemeClr>
          </a:solidFill>
          <a:scene3d>
            <a:camera prst="perspectiveContrastingLeftFacing" fov="4500000">
              <a:rot lat="598847" lon="1496540" rev="21573483"/>
            </a:camera>
            <a:lightRig rig="threePt" dir="t"/>
          </a:scene3d>
          <a:sp3d extrusionH="254000">
            <a:bevelT w="38100" h="0"/>
            <a:extrusionClr>
              <a:schemeClr val="bg1">
                <a:lumMod val="50000"/>
              </a:schemeClr>
            </a:extrusionClr>
          </a:sp3d>
        </p:spPr>
        <p:txBody>
          <a:bodyPr wrap="none" anchor="ctr" anchorCtr="0">
            <a:noAutofit/>
          </a:bodyPr>
          <a:lstStyle/>
          <a:p>
            <a:pPr algn="ctr"/>
            <a:r>
              <a:rPr lang="en-US" sz="1600" dirty="0"/>
              <a:t>Xxx </a:t>
            </a:r>
            <a:r>
              <a:rPr lang="en-US" sz="1600" dirty="0" err="1"/>
              <a:t>xxx</a:t>
            </a:r>
            <a:r>
              <a:rPr lang="en-US" sz="1600" dirty="0"/>
              <a:t> </a:t>
            </a:r>
            <a:r>
              <a:rPr lang="en-US" sz="1600" dirty="0" err="1"/>
              <a:t>xxx</a:t>
            </a:r>
            <a:br>
              <a:rPr lang="en-US" sz="1600" dirty="0"/>
            </a:br>
            <a:r>
              <a:rPr lang="en-US" sz="1600" dirty="0"/>
              <a:t>xx x </a:t>
            </a:r>
            <a:r>
              <a:rPr lang="en-US" sz="1600" dirty="0" err="1"/>
              <a:t>xxxx</a:t>
            </a:r>
            <a:endParaRPr lang="en-US" sz="1600" dirty="0"/>
          </a:p>
        </p:txBody>
      </p:sp>
      <p:sp>
        <p:nvSpPr>
          <p:cNvPr id="59" name="Rectangle 58"/>
          <p:cNvSpPr/>
          <p:nvPr/>
        </p:nvSpPr>
        <p:spPr>
          <a:xfrm>
            <a:off x="3906664" y="3889085"/>
            <a:ext cx="1494581" cy="1871047"/>
          </a:xfrm>
          <a:prstGeom prst="rect">
            <a:avLst/>
          </a:prstGeom>
          <a:solidFill>
            <a:schemeClr val="bg1">
              <a:lumMod val="85000"/>
            </a:schemeClr>
          </a:solidFill>
          <a:scene3d>
            <a:camera prst="perspectiveContrastingLeftFacing" fov="4500000">
              <a:rot lat="598847" lon="1496540" rev="21573483"/>
            </a:camera>
            <a:lightRig rig="threePt" dir="t"/>
          </a:scene3d>
          <a:sp3d extrusionH="254000">
            <a:bevelT w="38100" h="0"/>
            <a:extrusionClr>
              <a:schemeClr val="bg1">
                <a:lumMod val="50000"/>
              </a:schemeClr>
            </a:extrusionClr>
          </a:sp3d>
        </p:spPr>
        <p:txBody>
          <a:bodyPr wrap="none" anchor="ctr" anchorCtr="0">
            <a:noAutofit/>
          </a:bodyPr>
          <a:lstStyle/>
          <a:p>
            <a:pPr algn="ctr"/>
            <a:r>
              <a:rPr lang="en-US" sz="1600" dirty="0"/>
              <a:t>Xxx </a:t>
            </a:r>
            <a:r>
              <a:rPr lang="en-US" sz="1600" dirty="0" err="1"/>
              <a:t>xxx</a:t>
            </a:r>
            <a:r>
              <a:rPr lang="en-US" sz="1600" dirty="0"/>
              <a:t> </a:t>
            </a:r>
            <a:r>
              <a:rPr lang="en-US" sz="1600" dirty="0" err="1"/>
              <a:t>xxx</a:t>
            </a:r>
            <a:br>
              <a:rPr lang="en-US" sz="1600" dirty="0"/>
            </a:br>
            <a:r>
              <a:rPr lang="en-US" sz="1600" dirty="0"/>
              <a:t>xx x </a:t>
            </a:r>
            <a:r>
              <a:rPr lang="en-US" sz="1600" dirty="0" err="1"/>
              <a:t>xxxx</a:t>
            </a:r>
            <a:endParaRPr lang="en-US" sz="1600" dirty="0"/>
          </a:p>
        </p:txBody>
      </p:sp>
      <p:sp>
        <p:nvSpPr>
          <p:cNvPr id="60" name="Rectangle 59"/>
          <p:cNvSpPr/>
          <p:nvPr/>
        </p:nvSpPr>
        <p:spPr>
          <a:xfrm>
            <a:off x="9456374" y="3889085"/>
            <a:ext cx="1494581" cy="1871047"/>
          </a:xfrm>
          <a:prstGeom prst="rect">
            <a:avLst/>
          </a:prstGeom>
          <a:solidFill>
            <a:schemeClr val="bg1">
              <a:lumMod val="85000"/>
            </a:schemeClr>
          </a:solidFill>
          <a:scene3d>
            <a:camera prst="perspectiveContrastingLeftFacing" fov="4500000">
              <a:rot lat="598847" lon="1496540" rev="21573483"/>
            </a:camera>
            <a:lightRig rig="threePt" dir="t"/>
          </a:scene3d>
          <a:sp3d extrusionH="254000">
            <a:bevelT w="38100" h="0"/>
            <a:extrusionClr>
              <a:schemeClr val="bg1">
                <a:lumMod val="50000"/>
              </a:schemeClr>
            </a:extrusionClr>
          </a:sp3d>
        </p:spPr>
        <p:txBody>
          <a:bodyPr wrap="none" anchor="ctr" anchorCtr="0">
            <a:noAutofit/>
          </a:bodyPr>
          <a:lstStyle/>
          <a:p>
            <a:pPr algn="ctr"/>
            <a:r>
              <a:rPr lang="en-US" sz="1600" dirty="0"/>
              <a:t>Xxx </a:t>
            </a:r>
            <a:r>
              <a:rPr lang="en-US" sz="1600" dirty="0" err="1"/>
              <a:t>xxx</a:t>
            </a:r>
            <a:r>
              <a:rPr lang="en-US" sz="1600" dirty="0"/>
              <a:t> </a:t>
            </a:r>
            <a:r>
              <a:rPr lang="en-US" sz="1600" dirty="0" err="1"/>
              <a:t>xxx</a:t>
            </a:r>
            <a:br>
              <a:rPr lang="en-US" sz="1600" dirty="0"/>
            </a:br>
            <a:r>
              <a:rPr lang="en-US" sz="1600" dirty="0"/>
              <a:t>xx x </a:t>
            </a:r>
            <a:r>
              <a:rPr lang="en-US" sz="1600" dirty="0" err="1"/>
              <a:t>xxxx</a:t>
            </a:r>
            <a:endParaRPr lang="en-US" sz="1600" dirty="0"/>
          </a:p>
        </p:txBody>
      </p:sp>
    </p:spTree>
    <p:extLst>
      <p:ext uri="{BB962C8B-B14F-4D97-AF65-F5344CB8AC3E}">
        <p14:creationId xmlns:p14="http://schemas.microsoft.com/office/powerpoint/2010/main" val="4140072236"/>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x </a:t>
            </a:r>
            <a:r>
              <a:rPr lang="en-US" dirty="0" err="1"/>
              <a:t>xxxx</a:t>
            </a:r>
            <a:r>
              <a:rPr lang="en-US" dirty="0"/>
              <a:t> x xxx</a:t>
            </a:r>
          </a:p>
        </p:txBody>
      </p:sp>
      <p:sp>
        <p:nvSpPr>
          <p:cNvPr id="4" name="Content Placeholder 3"/>
          <p:cNvSpPr>
            <a:spLocks noGrp="1"/>
          </p:cNvSpPr>
          <p:nvPr>
            <p:ph idx="1"/>
          </p:nvPr>
        </p:nvSpPr>
        <p:spPr/>
        <p:txBody>
          <a:bodyPr/>
          <a:lstStyle/>
          <a:p>
            <a:r>
              <a:rPr lang="en-US" dirty="0" err="1"/>
              <a:t>Xxxxx</a:t>
            </a:r>
            <a:r>
              <a:rPr lang="en-US" dirty="0"/>
              <a:t> </a:t>
            </a:r>
            <a:r>
              <a:rPr lang="en-US" dirty="0" err="1"/>
              <a:t>xxxxx</a:t>
            </a:r>
            <a:r>
              <a:rPr lang="en-US" dirty="0"/>
              <a:t> </a:t>
            </a:r>
            <a:r>
              <a:rPr lang="en-US" dirty="0" err="1"/>
              <a:t>xxxxxx</a:t>
            </a:r>
            <a:r>
              <a:rPr lang="en-US" dirty="0"/>
              <a:t> xxx xx </a:t>
            </a:r>
            <a:r>
              <a:rPr lang="en-US" dirty="0" err="1"/>
              <a:t>xxxxxxxx</a:t>
            </a:r>
            <a:r>
              <a:rPr lang="en-US" dirty="0"/>
              <a:t> </a:t>
            </a:r>
            <a:r>
              <a:rPr lang="en-US" dirty="0" err="1"/>
              <a:t>xxxxxx</a:t>
            </a:r>
            <a:r>
              <a:rPr lang="en-US" dirty="0"/>
              <a:t> x xx </a:t>
            </a:r>
            <a:r>
              <a:rPr lang="en-US" dirty="0" err="1"/>
              <a:t>Xx</a:t>
            </a:r>
            <a:r>
              <a:rPr lang="en-US" dirty="0"/>
              <a:t> x </a:t>
            </a:r>
            <a:r>
              <a:rPr lang="en-US" dirty="0" err="1"/>
              <a:t>xxxxx</a:t>
            </a:r>
            <a:r>
              <a:rPr lang="en-US" dirty="0"/>
              <a:t> </a:t>
            </a:r>
            <a:r>
              <a:rPr lang="en-US" dirty="0" err="1"/>
              <a:t>xxxxx</a:t>
            </a:r>
            <a:r>
              <a:rPr lang="en-US" dirty="0"/>
              <a:t> </a:t>
            </a:r>
            <a:r>
              <a:rPr lang="en-US" dirty="0" err="1"/>
              <a:t>xxxxxxxxx</a:t>
            </a:r>
            <a:r>
              <a:rPr lang="en-US" dirty="0"/>
              <a:t> x </a:t>
            </a:r>
            <a:r>
              <a:rPr lang="en-US" dirty="0" err="1"/>
              <a:t>xxxxxxxxxxxxxxx</a:t>
            </a:r>
            <a:r>
              <a:rPr lang="en-US" dirty="0"/>
              <a:t> x </a:t>
            </a:r>
          </a:p>
          <a:p>
            <a:r>
              <a:rPr lang="en-US" dirty="0" err="1"/>
              <a:t>Xxxxxxxxxxxx</a:t>
            </a:r>
            <a:r>
              <a:rPr lang="en-US" dirty="0"/>
              <a:t> </a:t>
            </a:r>
            <a:r>
              <a:rPr lang="en-US" dirty="0" err="1"/>
              <a:t>xxxxxxx</a:t>
            </a:r>
            <a:r>
              <a:rPr lang="en-US" dirty="0"/>
              <a:t> </a:t>
            </a:r>
            <a:r>
              <a:rPr lang="en-US" dirty="0" err="1"/>
              <a:t>xxxxx</a:t>
            </a:r>
            <a:r>
              <a:rPr lang="en-US" dirty="0"/>
              <a:t> xxx xx </a:t>
            </a:r>
            <a:r>
              <a:rPr lang="en-US" dirty="0" err="1"/>
              <a:t>xx</a:t>
            </a:r>
            <a:r>
              <a:rPr lang="en-US" dirty="0"/>
              <a:t> </a:t>
            </a:r>
            <a:r>
              <a:rPr lang="en-US" dirty="0" err="1"/>
              <a:t>xx</a:t>
            </a:r>
            <a:r>
              <a:rPr lang="en-US" dirty="0"/>
              <a:t> </a:t>
            </a:r>
            <a:r>
              <a:rPr lang="en-US" dirty="0" err="1"/>
              <a:t>xxxxx</a:t>
            </a:r>
            <a:r>
              <a:rPr lang="en-US" dirty="0"/>
              <a:t> x xx </a:t>
            </a:r>
            <a:r>
              <a:rPr lang="en-US" dirty="0" err="1"/>
              <a:t>Xxxx</a:t>
            </a:r>
            <a:r>
              <a:rPr lang="en-US" dirty="0"/>
              <a:t> x </a:t>
            </a:r>
            <a:r>
              <a:rPr lang="en-US" dirty="0" err="1"/>
              <a:t>xxxx</a:t>
            </a:r>
            <a:r>
              <a:rPr lang="en-US" dirty="0"/>
              <a:t> </a:t>
            </a:r>
            <a:r>
              <a:rPr lang="en-US" dirty="0" err="1"/>
              <a:t>xxxxx</a:t>
            </a:r>
            <a:r>
              <a:rPr lang="en-US" dirty="0"/>
              <a:t> xxx </a:t>
            </a:r>
            <a:r>
              <a:rPr lang="en-US" dirty="0" err="1"/>
              <a:t>xxxxxx</a:t>
            </a:r>
            <a:r>
              <a:rPr lang="en-US" dirty="0"/>
              <a:t> xxx x</a:t>
            </a:r>
          </a:p>
          <a:p>
            <a:r>
              <a:rPr lang="en-US" dirty="0" err="1"/>
              <a:t>Xxxx</a:t>
            </a:r>
            <a:r>
              <a:rPr lang="en-US" dirty="0"/>
              <a:t> xx </a:t>
            </a:r>
            <a:r>
              <a:rPr lang="en-US" dirty="0" err="1"/>
              <a:t>xxxxxxxxxx</a:t>
            </a:r>
            <a:r>
              <a:rPr lang="en-US" dirty="0"/>
              <a:t> xx </a:t>
            </a:r>
            <a:r>
              <a:rPr lang="en-US" dirty="0" err="1"/>
              <a:t>xx</a:t>
            </a:r>
            <a:r>
              <a:rPr lang="en-US" dirty="0"/>
              <a:t> </a:t>
            </a:r>
            <a:r>
              <a:rPr lang="en-US" dirty="0" err="1"/>
              <a:t>xxxxx</a:t>
            </a:r>
            <a:r>
              <a:rPr lang="en-US" dirty="0"/>
              <a:t> xxx </a:t>
            </a:r>
            <a:r>
              <a:rPr lang="en-US" dirty="0" err="1"/>
              <a:t>xxxx</a:t>
            </a:r>
            <a:r>
              <a:rPr lang="en-US" dirty="0"/>
              <a:t> xxx xx </a:t>
            </a:r>
            <a:r>
              <a:rPr lang="en-US" dirty="0" err="1"/>
              <a:t>Xx</a:t>
            </a:r>
            <a:r>
              <a:rPr lang="en-US" dirty="0"/>
              <a:t> x </a:t>
            </a:r>
            <a:r>
              <a:rPr lang="en-US" dirty="0" err="1"/>
              <a:t>xxxxx</a:t>
            </a:r>
            <a:r>
              <a:rPr lang="en-US" dirty="0"/>
              <a:t> </a:t>
            </a:r>
            <a:r>
              <a:rPr lang="en-US" dirty="0" err="1"/>
              <a:t>xxxxx</a:t>
            </a:r>
            <a:r>
              <a:rPr lang="en-US" dirty="0"/>
              <a:t> x xxx x xxx x </a:t>
            </a:r>
            <a:r>
              <a:rPr lang="en-US" dirty="0" err="1"/>
              <a:t>xxxxx</a:t>
            </a:r>
            <a:r>
              <a:rPr lang="en-US" dirty="0"/>
              <a:t> </a:t>
            </a:r>
            <a:r>
              <a:rPr lang="en-US" dirty="0" err="1"/>
              <a:t>Xxxxxxxxx</a:t>
            </a:r>
            <a:r>
              <a:rPr lang="en-US" dirty="0"/>
              <a:t> </a:t>
            </a:r>
            <a:r>
              <a:rPr lang="en-US" dirty="0" err="1"/>
              <a:t>xxxxx</a:t>
            </a:r>
            <a:r>
              <a:rPr lang="en-US" dirty="0"/>
              <a:t> xxx </a:t>
            </a:r>
            <a:r>
              <a:rPr lang="en-US" dirty="0" err="1"/>
              <a:t>xxxx</a:t>
            </a:r>
            <a:r>
              <a:rPr lang="en-US" dirty="0"/>
              <a:t> x </a:t>
            </a:r>
            <a:r>
              <a:rPr lang="en-US" dirty="0" err="1"/>
              <a:t>xxxxxx</a:t>
            </a:r>
            <a:r>
              <a:rPr lang="en-US" dirty="0"/>
              <a:t> </a:t>
            </a:r>
            <a:r>
              <a:rPr lang="en-US" dirty="0" err="1"/>
              <a:t>xxxxx</a:t>
            </a:r>
            <a:r>
              <a:rPr lang="en-US" dirty="0"/>
              <a:t> x </a:t>
            </a:r>
            <a:r>
              <a:rPr lang="en-US" dirty="0" err="1"/>
              <a:t>x</a:t>
            </a:r>
            <a:endParaRPr lang="en-US" dirty="0"/>
          </a:p>
          <a:p>
            <a:r>
              <a:rPr lang="en-US" dirty="0"/>
              <a:t>Xx x xxx </a:t>
            </a:r>
            <a:r>
              <a:rPr lang="en-US" dirty="0" err="1"/>
              <a:t>xxx</a:t>
            </a:r>
            <a:r>
              <a:rPr lang="en-US" dirty="0"/>
              <a:t> </a:t>
            </a:r>
            <a:r>
              <a:rPr lang="en-US" dirty="0" err="1"/>
              <a:t>xxx</a:t>
            </a:r>
            <a:r>
              <a:rPr lang="en-US" dirty="0"/>
              <a:t> </a:t>
            </a:r>
            <a:r>
              <a:rPr lang="en-US" dirty="0" err="1"/>
              <a:t>xxx</a:t>
            </a:r>
            <a:r>
              <a:rPr lang="en-US" dirty="0"/>
              <a:t> </a:t>
            </a:r>
            <a:r>
              <a:rPr lang="en-US" dirty="0" err="1"/>
              <a:t>xxx</a:t>
            </a:r>
            <a:r>
              <a:rPr lang="en-US" dirty="0"/>
              <a:t> </a:t>
            </a:r>
            <a:r>
              <a:rPr lang="en-US" dirty="0" err="1"/>
              <a:t>xxxxxxxx</a:t>
            </a:r>
            <a:r>
              <a:rPr lang="en-US" dirty="0"/>
              <a:t> </a:t>
            </a:r>
            <a:r>
              <a:rPr lang="en-US" dirty="0" err="1"/>
              <a:t>xxxxxx</a:t>
            </a:r>
            <a:r>
              <a:rPr lang="en-US" dirty="0"/>
              <a:t> Xx </a:t>
            </a:r>
            <a:r>
              <a:rPr lang="en-US" dirty="0" err="1"/>
              <a:t>xxxxxx</a:t>
            </a:r>
            <a:r>
              <a:rPr lang="en-US" dirty="0"/>
              <a:t> x </a:t>
            </a:r>
            <a:r>
              <a:rPr lang="en-US" dirty="0" err="1"/>
              <a:t>xxxx</a:t>
            </a:r>
            <a:r>
              <a:rPr lang="en-US" dirty="0"/>
              <a:t> x xxx Xx x </a:t>
            </a:r>
            <a:r>
              <a:rPr lang="en-US" dirty="0" err="1"/>
              <a:t>xxxxxxx</a:t>
            </a:r>
            <a:r>
              <a:rPr lang="en-US" dirty="0"/>
              <a:t> </a:t>
            </a:r>
            <a:r>
              <a:rPr lang="en-US" dirty="0" err="1"/>
              <a:t>xxxx</a:t>
            </a:r>
            <a:r>
              <a:rPr lang="en-US" dirty="0"/>
              <a:t> </a:t>
            </a:r>
            <a:r>
              <a:rPr lang="en-US" dirty="0" err="1"/>
              <a:t>xxxxxxxxx</a:t>
            </a:r>
            <a:r>
              <a:rPr lang="en-US" dirty="0"/>
              <a:t> </a:t>
            </a:r>
            <a:r>
              <a:rPr lang="en-US" dirty="0" err="1"/>
              <a:t>xxxx</a:t>
            </a:r>
            <a:endParaRPr lang="en-US" dirty="0"/>
          </a:p>
          <a:p>
            <a:r>
              <a:rPr lang="en-US" dirty="0" err="1"/>
              <a:t>Xxxxx</a:t>
            </a:r>
            <a:r>
              <a:rPr lang="en-US" dirty="0"/>
              <a:t> </a:t>
            </a:r>
            <a:r>
              <a:rPr lang="en-US" dirty="0" err="1"/>
              <a:t>xxxxxx</a:t>
            </a:r>
            <a:r>
              <a:rPr lang="en-US" dirty="0"/>
              <a:t> </a:t>
            </a:r>
            <a:r>
              <a:rPr lang="en-US" dirty="0" err="1"/>
              <a:t>xxxxxxx</a:t>
            </a:r>
            <a:r>
              <a:rPr lang="en-US" dirty="0"/>
              <a:t> xx </a:t>
            </a:r>
            <a:r>
              <a:rPr lang="en-US" dirty="0" err="1"/>
              <a:t>Xxxxx</a:t>
            </a:r>
            <a:r>
              <a:rPr lang="en-US" dirty="0"/>
              <a:t> </a:t>
            </a:r>
            <a:r>
              <a:rPr lang="en-US" dirty="0" err="1"/>
              <a:t>xxxx</a:t>
            </a:r>
            <a:r>
              <a:rPr lang="en-US" dirty="0"/>
              <a:t> </a:t>
            </a:r>
            <a:r>
              <a:rPr lang="en-US" dirty="0" err="1"/>
              <a:t>xxxx</a:t>
            </a:r>
            <a:r>
              <a:rPr lang="en-US" dirty="0"/>
              <a:t> xx </a:t>
            </a:r>
            <a:r>
              <a:rPr lang="en-US" dirty="0" err="1"/>
              <a:t>Xx</a:t>
            </a:r>
            <a:r>
              <a:rPr lang="en-US" dirty="0"/>
              <a:t> </a:t>
            </a:r>
            <a:r>
              <a:rPr lang="en-US" dirty="0" err="1"/>
              <a:t>xxxx</a:t>
            </a:r>
            <a:r>
              <a:rPr lang="en-US" dirty="0"/>
              <a:t> xxx x </a:t>
            </a:r>
            <a:r>
              <a:rPr lang="en-US" dirty="0" err="1"/>
              <a:t>xxxxx</a:t>
            </a:r>
            <a:r>
              <a:rPr lang="en-US" dirty="0"/>
              <a:t> x xxx xx xxx </a:t>
            </a:r>
            <a:r>
              <a:rPr lang="en-US" dirty="0" err="1"/>
              <a:t>xxx</a:t>
            </a:r>
            <a:r>
              <a:rPr lang="en-US" dirty="0"/>
              <a:t> x Xxx xx </a:t>
            </a:r>
            <a:r>
              <a:rPr lang="en-US" dirty="0" err="1"/>
              <a:t>xxxxx</a:t>
            </a:r>
            <a:r>
              <a:rPr lang="en-US" dirty="0"/>
              <a:t> xx </a:t>
            </a:r>
            <a:r>
              <a:rPr lang="en-US" dirty="0" err="1"/>
              <a:t>xxxxx</a:t>
            </a:r>
            <a:r>
              <a:rPr lang="en-US" dirty="0"/>
              <a:t> x </a:t>
            </a:r>
            <a:r>
              <a:rPr lang="en-US" dirty="0" err="1"/>
              <a:t>xxxxxxx</a:t>
            </a:r>
            <a:endParaRPr lang="en-US" dirty="0"/>
          </a:p>
        </p:txBody>
      </p:sp>
    </p:spTree>
    <p:extLst>
      <p:ext uri="{BB962C8B-B14F-4D97-AF65-F5344CB8AC3E}">
        <p14:creationId xmlns:p14="http://schemas.microsoft.com/office/powerpoint/2010/main" val="1950356230"/>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a:t>
            </a:r>
            <a:r>
              <a:rPr lang="en-US" dirty="0" err="1"/>
              <a:t>xxxxxx</a:t>
            </a:r>
            <a:r>
              <a:rPr lang="en-US" dirty="0"/>
              <a:t> x </a:t>
            </a:r>
            <a:r>
              <a:rPr lang="en-US" dirty="0" err="1"/>
              <a:t>xxxx</a:t>
            </a:r>
            <a:r>
              <a:rPr lang="en-US" dirty="0"/>
              <a:t> x xxx</a:t>
            </a:r>
          </a:p>
        </p:txBody>
      </p:sp>
      <p:sp>
        <p:nvSpPr>
          <p:cNvPr id="4" name="Content Placeholder 3"/>
          <p:cNvSpPr>
            <a:spLocks noGrp="1"/>
          </p:cNvSpPr>
          <p:nvPr>
            <p:ph idx="1"/>
          </p:nvPr>
        </p:nvSpPr>
        <p:spPr/>
        <p:txBody>
          <a:bodyPr/>
          <a:lstStyle/>
          <a:p>
            <a:r>
              <a:rPr lang="en-US" dirty="0" err="1"/>
              <a:t>Xxxxx</a:t>
            </a:r>
            <a:r>
              <a:rPr lang="en-US" dirty="0"/>
              <a:t> </a:t>
            </a:r>
            <a:r>
              <a:rPr lang="en-US" dirty="0" err="1"/>
              <a:t>xxxxx</a:t>
            </a:r>
            <a:r>
              <a:rPr lang="en-US" dirty="0"/>
              <a:t> </a:t>
            </a:r>
            <a:r>
              <a:rPr lang="en-US" dirty="0" err="1"/>
              <a:t>xxxxxx</a:t>
            </a:r>
            <a:r>
              <a:rPr lang="en-US" dirty="0"/>
              <a:t> xxx xx </a:t>
            </a:r>
            <a:r>
              <a:rPr lang="en-US" dirty="0" err="1"/>
              <a:t>xxxxxxxx</a:t>
            </a:r>
            <a:r>
              <a:rPr lang="en-US" dirty="0"/>
              <a:t> </a:t>
            </a:r>
            <a:r>
              <a:rPr lang="en-US" dirty="0" err="1"/>
              <a:t>xxxxxx</a:t>
            </a:r>
            <a:r>
              <a:rPr lang="en-US" dirty="0"/>
              <a:t> x xx </a:t>
            </a:r>
            <a:r>
              <a:rPr lang="en-US" dirty="0" err="1"/>
              <a:t>Xx</a:t>
            </a:r>
            <a:r>
              <a:rPr lang="en-US" dirty="0"/>
              <a:t> x </a:t>
            </a:r>
            <a:r>
              <a:rPr lang="en-US" dirty="0" err="1"/>
              <a:t>xxxxx</a:t>
            </a:r>
            <a:r>
              <a:rPr lang="en-US" dirty="0"/>
              <a:t> </a:t>
            </a:r>
            <a:r>
              <a:rPr lang="en-US" dirty="0" err="1"/>
              <a:t>xxxxx</a:t>
            </a:r>
            <a:r>
              <a:rPr lang="en-US" dirty="0"/>
              <a:t> </a:t>
            </a:r>
            <a:r>
              <a:rPr lang="en-US" dirty="0" err="1"/>
              <a:t>xxxxxxxxx</a:t>
            </a:r>
            <a:r>
              <a:rPr lang="en-US" dirty="0"/>
              <a:t> x </a:t>
            </a:r>
            <a:r>
              <a:rPr lang="en-US" dirty="0" err="1"/>
              <a:t>xxxxxxxxxxxxxxx</a:t>
            </a:r>
            <a:r>
              <a:rPr lang="en-US" dirty="0"/>
              <a:t> x </a:t>
            </a:r>
          </a:p>
          <a:p>
            <a:r>
              <a:rPr lang="en-US" dirty="0" err="1"/>
              <a:t>Xxxxxxxxxxxx</a:t>
            </a:r>
            <a:r>
              <a:rPr lang="en-US" dirty="0"/>
              <a:t> </a:t>
            </a:r>
            <a:r>
              <a:rPr lang="en-US" dirty="0" err="1"/>
              <a:t>xxxxxxx</a:t>
            </a:r>
            <a:r>
              <a:rPr lang="en-US" dirty="0"/>
              <a:t> </a:t>
            </a:r>
            <a:r>
              <a:rPr lang="en-US" dirty="0" err="1"/>
              <a:t>xxxxx</a:t>
            </a:r>
            <a:r>
              <a:rPr lang="en-US" dirty="0"/>
              <a:t> xxx xx </a:t>
            </a:r>
            <a:r>
              <a:rPr lang="en-US" dirty="0" err="1"/>
              <a:t>xx</a:t>
            </a:r>
            <a:r>
              <a:rPr lang="en-US" dirty="0"/>
              <a:t> </a:t>
            </a:r>
            <a:r>
              <a:rPr lang="en-US" dirty="0" err="1"/>
              <a:t>xx</a:t>
            </a:r>
            <a:r>
              <a:rPr lang="en-US" dirty="0"/>
              <a:t> </a:t>
            </a:r>
            <a:r>
              <a:rPr lang="en-US" dirty="0" err="1"/>
              <a:t>xxxxx</a:t>
            </a:r>
            <a:r>
              <a:rPr lang="en-US" dirty="0"/>
              <a:t> x xx </a:t>
            </a:r>
            <a:r>
              <a:rPr lang="en-US" dirty="0" err="1"/>
              <a:t>Xxxx</a:t>
            </a:r>
            <a:r>
              <a:rPr lang="en-US" dirty="0"/>
              <a:t> x </a:t>
            </a:r>
            <a:r>
              <a:rPr lang="en-US" dirty="0" err="1"/>
              <a:t>xxxx</a:t>
            </a:r>
            <a:r>
              <a:rPr lang="en-US" dirty="0"/>
              <a:t> </a:t>
            </a:r>
            <a:r>
              <a:rPr lang="en-US" dirty="0" err="1"/>
              <a:t>xxxxx</a:t>
            </a:r>
            <a:r>
              <a:rPr lang="en-US" dirty="0"/>
              <a:t> xxx </a:t>
            </a:r>
            <a:r>
              <a:rPr lang="en-US" dirty="0" err="1"/>
              <a:t>xxxxxx</a:t>
            </a:r>
            <a:r>
              <a:rPr lang="en-US" dirty="0"/>
              <a:t> xxx x</a:t>
            </a:r>
          </a:p>
          <a:p>
            <a:r>
              <a:rPr lang="en-US" dirty="0" err="1"/>
              <a:t>Xxxx</a:t>
            </a:r>
            <a:r>
              <a:rPr lang="en-US" dirty="0"/>
              <a:t> xx </a:t>
            </a:r>
            <a:r>
              <a:rPr lang="en-US" dirty="0" err="1"/>
              <a:t>xxxxxxxxxx</a:t>
            </a:r>
            <a:r>
              <a:rPr lang="en-US" dirty="0"/>
              <a:t> xx </a:t>
            </a:r>
            <a:r>
              <a:rPr lang="en-US" dirty="0" err="1"/>
              <a:t>xx</a:t>
            </a:r>
            <a:r>
              <a:rPr lang="en-US" dirty="0"/>
              <a:t> </a:t>
            </a:r>
            <a:r>
              <a:rPr lang="en-US" dirty="0" err="1"/>
              <a:t>xxxxx</a:t>
            </a:r>
            <a:r>
              <a:rPr lang="en-US" dirty="0"/>
              <a:t> xxx </a:t>
            </a:r>
            <a:r>
              <a:rPr lang="en-US" dirty="0" err="1"/>
              <a:t>xxxx</a:t>
            </a:r>
            <a:r>
              <a:rPr lang="en-US" dirty="0"/>
              <a:t> xxx xx </a:t>
            </a:r>
            <a:r>
              <a:rPr lang="en-US" dirty="0" err="1"/>
              <a:t>Xx</a:t>
            </a:r>
            <a:r>
              <a:rPr lang="en-US" dirty="0"/>
              <a:t> x </a:t>
            </a:r>
            <a:r>
              <a:rPr lang="en-US" dirty="0" err="1"/>
              <a:t>xxxxx</a:t>
            </a:r>
            <a:r>
              <a:rPr lang="en-US" dirty="0"/>
              <a:t> </a:t>
            </a:r>
            <a:r>
              <a:rPr lang="en-US" dirty="0" err="1"/>
              <a:t>xxxxx</a:t>
            </a:r>
            <a:r>
              <a:rPr lang="en-US" dirty="0"/>
              <a:t> x xxx x xxx x </a:t>
            </a:r>
            <a:r>
              <a:rPr lang="en-US" dirty="0" err="1"/>
              <a:t>xxxxx</a:t>
            </a:r>
            <a:r>
              <a:rPr lang="en-US" dirty="0"/>
              <a:t> </a:t>
            </a:r>
            <a:r>
              <a:rPr lang="en-US" dirty="0" err="1"/>
              <a:t>Xxxxxxxxx</a:t>
            </a:r>
            <a:r>
              <a:rPr lang="en-US" dirty="0"/>
              <a:t> </a:t>
            </a:r>
            <a:r>
              <a:rPr lang="en-US" dirty="0" err="1"/>
              <a:t>xxxxx</a:t>
            </a:r>
            <a:r>
              <a:rPr lang="en-US" dirty="0"/>
              <a:t> xxx </a:t>
            </a:r>
            <a:r>
              <a:rPr lang="en-US" dirty="0" err="1"/>
              <a:t>xxxx</a:t>
            </a:r>
            <a:r>
              <a:rPr lang="en-US" dirty="0"/>
              <a:t> x </a:t>
            </a:r>
            <a:r>
              <a:rPr lang="en-US" dirty="0" err="1"/>
              <a:t>xxxxxx</a:t>
            </a:r>
            <a:r>
              <a:rPr lang="en-US" dirty="0"/>
              <a:t> </a:t>
            </a:r>
            <a:r>
              <a:rPr lang="en-US" dirty="0" err="1"/>
              <a:t>xxxxx</a:t>
            </a:r>
            <a:r>
              <a:rPr lang="en-US" dirty="0"/>
              <a:t> x </a:t>
            </a:r>
            <a:r>
              <a:rPr lang="en-US" dirty="0" err="1"/>
              <a:t>x</a:t>
            </a:r>
            <a:endParaRPr lang="en-US" dirty="0"/>
          </a:p>
          <a:p>
            <a:r>
              <a:rPr lang="en-US" dirty="0"/>
              <a:t>Xx x xxx </a:t>
            </a:r>
            <a:r>
              <a:rPr lang="en-US" dirty="0" err="1"/>
              <a:t>xxx</a:t>
            </a:r>
            <a:r>
              <a:rPr lang="en-US" dirty="0"/>
              <a:t> </a:t>
            </a:r>
            <a:r>
              <a:rPr lang="en-US" dirty="0" err="1"/>
              <a:t>xxx</a:t>
            </a:r>
            <a:r>
              <a:rPr lang="en-US" dirty="0"/>
              <a:t> </a:t>
            </a:r>
            <a:r>
              <a:rPr lang="en-US" dirty="0" err="1"/>
              <a:t>xxx</a:t>
            </a:r>
            <a:r>
              <a:rPr lang="en-US" dirty="0"/>
              <a:t> </a:t>
            </a:r>
            <a:r>
              <a:rPr lang="en-US" dirty="0" err="1"/>
              <a:t>xxx</a:t>
            </a:r>
            <a:r>
              <a:rPr lang="en-US" dirty="0"/>
              <a:t> </a:t>
            </a:r>
            <a:r>
              <a:rPr lang="en-US" dirty="0" err="1"/>
              <a:t>xxxxxxxx</a:t>
            </a:r>
            <a:r>
              <a:rPr lang="en-US" dirty="0"/>
              <a:t> </a:t>
            </a:r>
            <a:r>
              <a:rPr lang="en-US" dirty="0" err="1"/>
              <a:t>xxxxxx</a:t>
            </a:r>
            <a:r>
              <a:rPr lang="en-US" dirty="0"/>
              <a:t> Xx </a:t>
            </a:r>
            <a:r>
              <a:rPr lang="en-US" dirty="0" err="1"/>
              <a:t>xxxxxx</a:t>
            </a:r>
            <a:r>
              <a:rPr lang="en-US" dirty="0"/>
              <a:t> x </a:t>
            </a:r>
            <a:r>
              <a:rPr lang="en-US" dirty="0" err="1"/>
              <a:t>xxxx</a:t>
            </a:r>
            <a:r>
              <a:rPr lang="en-US" dirty="0"/>
              <a:t> x xxx Xx x </a:t>
            </a:r>
            <a:r>
              <a:rPr lang="en-US" dirty="0" err="1"/>
              <a:t>xxxxxxx</a:t>
            </a:r>
            <a:r>
              <a:rPr lang="en-US" dirty="0"/>
              <a:t> </a:t>
            </a:r>
            <a:r>
              <a:rPr lang="en-US" dirty="0" err="1"/>
              <a:t>xxxx</a:t>
            </a:r>
            <a:r>
              <a:rPr lang="en-US" dirty="0"/>
              <a:t> </a:t>
            </a:r>
            <a:r>
              <a:rPr lang="en-US" dirty="0" err="1"/>
              <a:t>xxxxxxxxx</a:t>
            </a:r>
            <a:r>
              <a:rPr lang="en-US" dirty="0"/>
              <a:t> </a:t>
            </a:r>
            <a:r>
              <a:rPr lang="en-US" dirty="0" err="1"/>
              <a:t>xxxx</a:t>
            </a:r>
            <a:endParaRPr lang="en-US" dirty="0"/>
          </a:p>
          <a:p>
            <a:r>
              <a:rPr lang="en-US" dirty="0" err="1"/>
              <a:t>Xxxxx</a:t>
            </a:r>
            <a:r>
              <a:rPr lang="en-US" dirty="0"/>
              <a:t> </a:t>
            </a:r>
            <a:r>
              <a:rPr lang="en-US" dirty="0" err="1"/>
              <a:t>xxxxxx</a:t>
            </a:r>
            <a:r>
              <a:rPr lang="en-US" dirty="0"/>
              <a:t> </a:t>
            </a:r>
            <a:r>
              <a:rPr lang="en-US" dirty="0" err="1"/>
              <a:t>xxxxxxx</a:t>
            </a:r>
            <a:r>
              <a:rPr lang="en-US" dirty="0"/>
              <a:t> xx </a:t>
            </a:r>
            <a:r>
              <a:rPr lang="en-US" dirty="0" err="1"/>
              <a:t>Xxxxx</a:t>
            </a:r>
            <a:r>
              <a:rPr lang="en-US" dirty="0"/>
              <a:t> </a:t>
            </a:r>
            <a:r>
              <a:rPr lang="en-US" dirty="0" err="1"/>
              <a:t>xxxx</a:t>
            </a:r>
            <a:r>
              <a:rPr lang="en-US" dirty="0"/>
              <a:t> </a:t>
            </a:r>
            <a:r>
              <a:rPr lang="en-US" dirty="0" err="1"/>
              <a:t>xxxx</a:t>
            </a:r>
            <a:r>
              <a:rPr lang="en-US" dirty="0"/>
              <a:t> xx </a:t>
            </a:r>
            <a:r>
              <a:rPr lang="en-US" dirty="0" err="1"/>
              <a:t>Xx</a:t>
            </a:r>
            <a:r>
              <a:rPr lang="en-US" dirty="0"/>
              <a:t> </a:t>
            </a:r>
            <a:r>
              <a:rPr lang="en-US" dirty="0" err="1"/>
              <a:t>xxxx</a:t>
            </a:r>
            <a:r>
              <a:rPr lang="en-US" dirty="0"/>
              <a:t> xxx x </a:t>
            </a:r>
            <a:r>
              <a:rPr lang="en-US" dirty="0" err="1"/>
              <a:t>xxxxx</a:t>
            </a:r>
            <a:r>
              <a:rPr lang="en-US" dirty="0"/>
              <a:t> x xxx xx xxx </a:t>
            </a:r>
            <a:r>
              <a:rPr lang="en-US" dirty="0" err="1"/>
              <a:t>xxx</a:t>
            </a:r>
            <a:r>
              <a:rPr lang="en-US" dirty="0"/>
              <a:t> x Xxx xx </a:t>
            </a:r>
            <a:r>
              <a:rPr lang="en-US" dirty="0" err="1"/>
              <a:t>xxxxx</a:t>
            </a:r>
            <a:r>
              <a:rPr lang="en-US" dirty="0"/>
              <a:t> xx </a:t>
            </a:r>
            <a:r>
              <a:rPr lang="en-US" dirty="0" err="1"/>
              <a:t>xxxxx</a:t>
            </a:r>
            <a:r>
              <a:rPr lang="en-US" dirty="0"/>
              <a:t> x </a:t>
            </a:r>
            <a:r>
              <a:rPr lang="en-US" dirty="0" err="1"/>
              <a:t>xxxxxxx</a:t>
            </a:r>
            <a:endParaRPr lang="en-US" dirty="0"/>
          </a:p>
        </p:txBody>
      </p:sp>
      <p:sp>
        <p:nvSpPr>
          <p:cNvPr id="3" name="Text Placeholder 2"/>
          <p:cNvSpPr>
            <a:spLocks noGrp="1"/>
          </p:cNvSpPr>
          <p:nvPr>
            <p:ph type="body" sz="quarter" idx="10"/>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806235126"/>
      </p:ext>
    </p:extLst>
  </p:cSld>
  <p:clrMapOvr>
    <a:masterClrMapping/>
  </p:clrMapOvr>
</p:sld>
</file>

<file path=ppt/theme/theme1.xml><?xml version="1.0" encoding="utf-8"?>
<a:theme xmlns:a="http://schemas.openxmlformats.org/drawingml/2006/main" name="Spectrum - 16x9">
  <a:themeElements>
    <a:clrScheme name="i9_Multicolored Dark">
      <a:dk1>
        <a:srgbClr val="FFFFFF"/>
      </a:dk1>
      <a:lt1>
        <a:srgbClr val="2B2B2D"/>
      </a:lt1>
      <a:dk2>
        <a:srgbClr val="21B169"/>
      </a:dk2>
      <a:lt2>
        <a:srgbClr val="CF423F"/>
      </a:lt2>
      <a:accent1>
        <a:srgbClr val="4DB3C7"/>
      </a:accent1>
      <a:accent2>
        <a:srgbClr val="85CA46"/>
      </a:accent2>
      <a:accent3>
        <a:srgbClr val="F49D00"/>
      </a:accent3>
      <a:accent4>
        <a:srgbClr val="D2326B"/>
      </a:accent4>
      <a:accent5>
        <a:srgbClr val="1D6E9B"/>
      </a:accent5>
      <a:accent6>
        <a:srgbClr val="6F4EA4"/>
      </a:accent6>
      <a:hlink>
        <a:srgbClr val="7030A0"/>
      </a:hlink>
      <a:folHlink>
        <a:srgbClr val="00B0F0"/>
      </a:folHlink>
    </a:clrScheme>
    <a:fontScheme name="Custom 3">
      <a:majorFont>
        <a:latin typeface="Open Sans Light"/>
        <a:ea typeface=""/>
        <a:cs typeface=""/>
      </a:majorFont>
      <a:minorFont>
        <a:latin typeface="Open San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tlCol="0" anchor="ctr"/>
      <a:lstStyle>
        <a:defPPr algn="ctr">
          <a:defRPr/>
        </a:defPPr>
      </a:lstStyle>
      <a:style>
        <a:lnRef idx="1">
          <a:schemeClr val="accent1"/>
        </a:lnRef>
        <a:fillRef idx="3">
          <a:schemeClr val="accent1"/>
        </a:fillRef>
        <a:effectRef idx="2">
          <a:schemeClr val="accent1"/>
        </a:effectRef>
        <a:fontRef idx="minor">
          <a:schemeClr val="lt1"/>
        </a:fontRef>
      </a:style>
    </a:spDef>
  </a:objectDefaults>
  <a:extraClrSchemeLst/>
</a:theme>
</file>

<file path=ppt/theme/theme2.xml><?xml version="1.0" encoding="utf-8"?>
<a:theme xmlns:a="http://schemas.openxmlformats.org/drawingml/2006/main" name="2_Office Theme">
  <a:themeElements>
    <a:clrScheme name="i9_Multicolored">
      <a:dk1>
        <a:srgbClr val="57565A"/>
      </a:dk1>
      <a:lt1>
        <a:sysClr val="window" lastClr="FFFFFF"/>
      </a:lt1>
      <a:dk2>
        <a:srgbClr val="21B169"/>
      </a:dk2>
      <a:lt2>
        <a:srgbClr val="CF423F"/>
      </a:lt2>
      <a:accent1>
        <a:srgbClr val="4DB3C7"/>
      </a:accent1>
      <a:accent2>
        <a:srgbClr val="85CA46"/>
      </a:accent2>
      <a:accent3>
        <a:srgbClr val="F49D00"/>
      </a:accent3>
      <a:accent4>
        <a:srgbClr val="D2326B"/>
      </a:accent4>
      <a:accent5>
        <a:srgbClr val="1D6E9B"/>
      </a:accent5>
      <a:accent6>
        <a:srgbClr val="6850B4"/>
      </a:accent6>
      <a:hlink>
        <a:srgbClr val="7030A0"/>
      </a:hlink>
      <a:folHlink>
        <a:srgbClr val="00B0F0"/>
      </a:folHlink>
    </a:clrScheme>
    <a:fontScheme name="Custom 3">
      <a:majorFont>
        <a:latin typeface="Open Sans Light"/>
        <a:ea typeface=""/>
        <a:cs typeface=""/>
      </a:majorFont>
      <a:minorFont>
        <a:latin typeface="Open San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tlCol="0" anchor="ctr"/>
      <a:lstStyle>
        <a:defPPr algn="ctr">
          <a:defRPr/>
        </a:defPPr>
      </a:lstStyle>
      <a:style>
        <a:lnRef idx="1">
          <a:schemeClr val="accent1"/>
        </a:lnRef>
        <a:fillRef idx="3">
          <a:schemeClr val="accent1"/>
        </a:fillRef>
        <a:effectRef idx="2">
          <a:schemeClr val="accent1"/>
        </a:effectRef>
        <a:fontRef idx="minor">
          <a:schemeClr val="lt1"/>
        </a:fontRef>
      </a:style>
    </a:sp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
  <TotalTime>151389</TotalTime>
  <Words>7739</Words>
  <Application>Microsoft Office PowerPoint</Application>
  <PresentationFormat>Widescreen</PresentationFormat>
  <Paragraphs>1809</Paragraphs>
  <Slides>148</Slides>
  <Notes>2</Notes>
  <HiddenSlides>0</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148</vt:i4>
      </vt:variant>
    </vt:vector>
  </HeadingPairs>
  <TitlesOfParts>
    <vt:vector size="159" baseType="lpstr">
      <vt:lpstr>Arial</vt:lpstr>
      <vt:lpstr>Calibri</vt:lpstr>
      <vt:lpstr>Calibri Light</vt:lpstr>
      <vt:lpstr>Century Gothic</vt:lpstr>
      <vt:lpstr>Gotham Light</vt:lpstr>
      <vt:lpstr>Open Sans</vt:lpstr>
      <vt:lpstr>Open Sans Extrabold</vt:lpstr>
      <vt:lpstr>Open Sans Light</vt:lpstr>
      <vt:lpstr>Open Sans Semibold</vt:lpstr>
      <vt:lpstr>Spectrum - 16x9</vt:lpstr>
      <vt:lpstr>2_Office Theme</vt:lpstr>
      <vt:lpstr>PowerPoint Presentation</vt:lpstr>
      <vt:lpstr>PowerPoint Presentation</vt:lpstr>
      <vt:lpstr>PowerPoint Presentation</vt:lpstr>
      <vt:lpstr>PROBLEM</vt:lpstr>
      <vt:lpstr>FOUR PILLARS OF DEVELOPMENT</vt:lpstr>
      <vt:lpstr>TIMELINE</vt:lpstr>
      <vt:lpstr>TARGET USERS</vt:lpstr>
      <vt:lpstr>LANDSCAPE</vt:lpstr>
      <vt:lpstr>MARKET SIZE</vt:lpstr>
      <vt:lpstr>XXXXXXX &amp; XXXXX</vt:lpstr>
      <vt:lpstr>PowerPoint Presentation</vt:lpstr>
      <vt:lpstr>PowerPoint Presentation</vt:lpstr>
      <vt:lpstr>SOLUTION</vt:lpstr>
      <vt:lpstr>MIND DEVELOPMENT (RIAI)</vt:lpstr>
      <vt:lpstr>OUR USERS DESIRE KNOWLEDGE</vt:lpstr>
      <vt:lpstr>POSSIBLE SALES TEAM</vt:lpstr>
      <vt:lpstr>EXAMPLES</vt:lpstr>
      <vt:lpstr>TESTIMONIALS</vt:lpstr>
      <vt:lpstr>MATRIX OF SERVICES</vt:lpstr>
      <vt:lpstr>PowerPoint Presentation</vt:lpstr>
      <vt:lpstr> HOW IT ALL CONNECTS</vt:lpstr>
      <vt:lpstr>MARKET PERSONAS</vt:lpstr>
      <vt:lpstr>REVENUES</vt:lpstr>
      <vt:lpstr>PowerPoint Presentation</vt:lpstr>
      <vt:lpstr> HOW WE DO IT</vt:lpstr>
      <vt:lpstr>MARKETING STRATEGY</vt:lpstr>
      <vt:lpstr>THE FIRST THREE YEARS</vt:lpstr>
      <vt:lpstr>TRAFFIC FLOW</vt:lpstr>
      <vt:lpstr>PowerPoint Presentation</vt:lpstr>
      <vt:lpstr>PowerPoint Presentation</vt:lpstr>
      <vt:lpstr>PowerPoint Presentation</vt:lpstr>
      <vt:lpstr>TRAFFIC BY REFERER</vt:lpstr>
      <vt:lpstr>EFFECTIVENESS</vt:lpstr>
      <vt:lpstr>GENDER USAGE DISTRIBUTION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Xxxxx </vt:lpstr>
      <vt:lpstr>PowerPoint Presentation</vt:lpstr>
      <vt:lpstr>XX xx xxxx xxx Xxxx xxxxx x </vt:lpstr>
      <vt:lpstr>Xx x Xxxxx </vt:lpstr>
      <vt:lpstr>PowerPoint Presentation</vt:lpstr>
      <vt:lpstr>PowerPoint Presentation</vt:lpstr>
      <vt:lpstr>PowerPoint Presentation</vt:lpstr>
      <vt:lpstr>Xx xx</vt:lpstr>
      <vt:lpstr>Xxx x xxxxxxx xxx xxx xxx x xxx xx xx</vt:lpstr>
      <vt:lpstr>PowerPoint Presentation</vt:lpstr>
      <vt:lpstr>x x xxxx xxxx x xxxx xxxx</vt:lpstr>
      <vt:lpstr>PowerPoint Presentation</vt:lpstr>
      <vt:lpstr>PowerPoint Presentation</vt:lpstr>
      <vt:lpstr>PowerPoint Presentation</vt:lpstr>
      <vt:lpstr>Xxxxx Xxxx xx</vt:lpstr>
      <vt:lpstr>PowerPoint Presentation</vt:lpstr>
      <vt:lpstr>Xxxxxx x </vt:lpstr>
      <vt:lpstr>PowerPoint Presentation</vt:lpstr>
      <vt:lpstr>Xxx Xx x xxx xxxxx </vt:lpstr>
      <vt:lpstr> x </vt:lpstr>
      <vt:lpstr>Xxx xxxxx xxxx xxx xxxx x</vt:lpstr>
      <vt:lpstr>Xxx xxx xxx </vt:lpstr>
      <vt:lpstr>Xx xx </vt:lpstr>
      <vt:lpstr>Xxx xxx xxx </vt:lpstr>
      <vt:lpstr>Xxxxxxxx xxxxx</vt:lpstr>
      <vt:lpstr>Xxxxxx</vt:lpstr>
      <vt:lpstr>Xxxxx xxx xxx xxxxx</vt:lpstr>
      <vt:lpstr>Xxxxxxxxxxxxxx xxxxxxx</vt:lpstr>
      <vt:lpstr>Xx xxxxxxxxxxxx</vt:lpstr>
      <vt:lpstr>Xxx xxx xxxxxxxxxxxxxxxxxxxxxxxx x xx</vt:lpstr>
      <vt:lpstr>Xxxxx x xxxx xxxx xxxxx</vt:lpstr>
      <vt:lpstr>Xx x xxxxx xxxxxx xxxxxx xxxxx x xxxxx xx xx xxx </vt:lpstr>
      <vt:lpstr>Xx xxx xxxxxxxxx xx</vt:lpstr>
      <vt:lpstr>Xxxxxxx xxx</vt:lpstr>
      <vt:lpstr>X xx xxx xxxxx x xxxxx xxxxx</vt:lpstr>
      <vt:lpstr>X xx xxx xxxxx x xxxxx xxxxx</vt:lpstr>
      <vt:lpstr>Xxxxxxxxxxxxxx xxxxxxx</vt:lpstr>
      <vt:lpstr>Xx xxxxxx xx x xxxx xxxxxxxxx </vt:lpstr>
      <vt:lpstr>Xx xxxxx xxxxxxx xx</vt:lpstr>
      <vt:lpstr>Xxxx xxxxx x xx</vt:lpstr>
      <vt:lpstr>Xx xxxx xx xxxx xxxxx x xxx </vt:lpstr>
      <vt:lpstr>Xx xxxx xx xxxxxxxx</vt:lpstr>
      <vt:lpstr>Xx xxxx xx xxxxxxxx</vt:lpstr>
      <vt:lpstr>Xx xxxx xx xxxxxxxx</vt:lpstr>
      <vt:lpstr>Xx xxxx xx xxxxxxxx</vt:lpstr>
      <vt:lpstr>Xxxxx xx xxx x</vt:lpstr>
      <vt:lpstr>Xxxx xxxx x xxx x</vt:lpstr>
      <vt:lpstr>Xxxxxxx xx xxx x</vt:lpstr>
      <vt:lpstr>PowerPoint Presentation</vt:lpstr>
      <vt:lpstr>30 000 xxxx xxxxxx xxx x</vt:lpstr>
      <vt:lpstr>30 000 xxxx xxxxxx xxx x</vt:lpstr>
      <vt:lpstr>30 000 xxxx xxxxxx xxx x</vt:lpstr>
      <vt:lpstr>PowerPoint Presentation</vt:lpstr>
      <vt:lpstr>Xxx x xxxx x xxx</vt:lpstr>
      <vt:lpstr>Xxx xxxxxx x xxxx x xxx</vt:lpstr>
      <vt:lpstr>Xxx x xxxx x xxx</vt:lpstr>
      <vt:lpstr>Xxx xxxxxx x xxxx x xxx</vt:lpstr>
      <vt:lpstr>Xxxxxxx xxx xxx x</vt:lpstr>
      <vt:lpstr>Xxxxxxxxxx xx xxx x</vt:lpstr>
      <vt:lpstr>Xxxxx xxxx xxxxxxx </vt:lpstr>
      <vt:lpstr>Xxxxx X x</vt:lpstr>
      <vt:lpstr>Xxxxxxxxxxx xxx xxxxxxxxx xx</vt:lpstr>
      <vt:lpstr>Xxxxxxxxxxx xxx xxxxxxxxx xx</vt:lpstr>
      <vt:lpstr>Xxxxx xxxxx xxx xx xxxxx</vt:lpstr>
      <vt:lpstr>Xxxxx xxxxx xxx xx xxx x</vt:lpstr>
      <vt:lpstr>X x xxxx xxx x</vt:lpstr>
      <vt:lpstr>Xxxx xxxx xx xxxx xxx x</vt:lpstr>
      <vt:lpstr>Xxxx xxxx xxxxx x xx</vt:lpstr>
      <vt:lpstr>Xx xxxxx xx xxxxxxxxxxxx</vt:lpstr>
      <vt:lpstr>Xxxxxx xxxx x xxxx xxxxx xxx’ x xxxxx</vt:lpstr>
      <vt:lpstr>Xxxxx xxxxx xxx xxxxx x</vt:lpstr>
      <vt:lpstr>Xxxx xxx xxxxxxxxxxxx xxxxx</vt:lpstr>
      <vt:lpstr>Xxxx xxxxxxxx xxxx xxx x</vt:lpstr>
      <vt:lpstr>Xxx x xxxxxxxxxx</vt:lpstr>
      <vt:lpstr>Xxxx xxxx xxxxxxxx xxxxx xxxxxxx xxxxx </vt:lpstr>
      <vt:lpstr>Xxxxxxxxx xxx x xxx xxxx </vt:lpstr>
      <vt:lpstr>X x xx xx xxxxxxxx xxx x xxx xxxx </vt:lpstr>
      <vt:lpstr>Xxx xxx x xxxxxxx</vt:lpstr>
      <vt:lpstr>XXXXxxxx xxxxx #1</vt:lpstr>
      <vt:lpstr>Xxxxxxxxxxxxx x xxx xxxxxxxxx </vt:lpstr>
      <vt:lpstr>xx xxx xxxx xxxxxxx x xxxxxxxx xxxx xxxx</vt:lpstr>
      <vt:lpstr>Xxxxx xxxxxxxx xxxxx x XxxxxXxx xxxxxx</vt:lpstr>
      <vt:lpstr>Xxx x xxxxxxxxxx xxxxxxxxxxxxx xxxx xxxx</vt:lpstr>
      <vt:lpstr>Xxxx xxxxxxxxxxxxxxxxx</vt:lpstr>
      <vt:lpstr>Xx xx xxxx xxx x</vt:lpstr>
      <vt:lpstr>PowerPoint Presentation</vt:lpstr>
      <vt:lpstr>Xxx xxxxxxxxxxxx x x</vt:lpstr>
      <vt:lpstr>Xxxxxxxxx x xxxxx xxxx x xxxxxxxx</vt:lpstr>
      <vt:lpstr>PowerPoint Presentation</vt:lpstr>
      <vt:lpstr>PowerPoint Presentation</vt:lpstr>
      <vt:lpstr>PowerPoint Presentation</vt:lpstr>
      <vt:lpstr>PowerPoint Presentation</vt:lpstr>
      <vt:lpstr>PowerPoint Presentation</vt:lpstr>
      <vt:lpstr> xxxxx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You Exec (youexec.com) Pitch Deck</dc:title>
  <dc:creator>You Exec (youexec.com)</dc:creator>
  <cp:lastModifiedBy>Unknown</cp:lastModifiedBy>
  <cp:revision>1473</cp:revision>
  <dcterms:created xsi:type="dcterms:W3CDTF">2014-10-08T23:03:32Z</dcterms:created>
  <dcterms:modified xsi:type="dcterms:W3CDTF">2017-03-13T21:28:49Z</dcterms:modified>
</cp:coreProperties>
</file>